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60" r:id="rId1"/>
  </p:sldMasterIdLst>
  <p:sldIdLst>
    <p:sldId id="263" r:id="rId2"/>
    <p:sldId id="274" r:id="rId3"/>
    <p:sldId id="256" r:id="rId4"/>
    <p:sldId id="264" r:id="rId5"/>
    <p:sldId id="265" r:id="rId6"/>
    <p:sldId id="266" r:id="rId7"/>
    <p:sldId id="267" r:id="rId8"/>
    <p:sldId id="268" r:id="rId9"/>
    <p:sldId id="269" r:id="rId10"/>
    <p:sldId id="270" r:id="rId11"/>
    <p:sldId id="271" r:id="rId12"/>
    <p:sldId id="272" r:id="rId13"/>
    <p:sldId id="273" r:id="rId14"/>
  </p:sldIdLst>
  <p:sldSz cx="10799763" cy="10799763"/>
  <p:notesSz cx="6858000" cy="9144000"/>
  <p:embeddedFontLst>
    <p:embeddedFont>
      <p:font typeface="Alegreya Sans" panose="00000500000000000000" pitchFamily="2" charset="0"/>
      <p:regular r:id="rId15"/>
      <p:bold r:id="rId16"/>
      <p:italic r:id="rId17"/>
      <p:boldItalic r:id="rId18"/>
    </p:embeddedFont>
    <p:embeddedFont>
      <p:font typeface="Austin Cyr Bold" panose="02020803070702030403" pitchFamily="18" charset="-52"/>
      <p:bold r:id="rId19"/>
    </p:embeddedFont>
    <p:embeddedFont>
      <p:font typeface="Calibri" panose="020F0502020204030204" pitchFamily="34" charset="0"/>
      <p:regular r:id="rId20"/>
      <p:bold r:id="rId21"/>
      <p:italic r:id="rId22"/>
      <p:boldItalic r:id="rId23"/>
    </p:embeddedFont>
    <p:embeddedFont>
      <p:font typeface="Calibri Light" panose="020F0302020204030204" pitchFamily="34" charset="0"/>
      <p:regular r:id="rId24"/>
      <p:italic r:id="rId25"/>
    </p:embeddedFont>
  </p:embeddedFontLst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3402" userDrawn="1">
          <p15:clr>
            <a:srgbClr val="A4A3A4"/>
          </p15:clr>
        </p15:guide>
        <p15:guide id="2" pos="340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56256"/>
    <a:srgbClr val="8E774C"/>
    <a:srgbClr val="E3C58A"/>
    <a:srgbClr val="088977"/>
    <a:srgbClr val="1B665C"/>
    <a:srgbClr val="F0CA8D"/>
    <a:srgbClr val="9E834C"/>
    <a:srgbClr val="078877"/>
    <a:srgbClr val="08AC95"/>
    <a:srgbClr val="04574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5912" autoAdjust="0"/>
    <p:restoredTop sz="94660"/>
  </p:normalViewPr>
  <p:slideViewPr>
    <p:cSldViewPr snapToGrid="0" showGuides="1">
      <p:cViewPr varScale="1">
        <p:scale>
          <a:sx n="101" d="100"/>
          <a:sy n="101" d="100"/>
        </p:scale>
        <p:origin x="3678" y="138"/>
      </p:cViewPr>
      <p:guideLst>
        <p:guide orient="horz" pos="3402"/>
        <p:guide pos="3402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font" Target="fonts/font4.fntdata"/><Relationship Id="rId26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font" Target="fonts/font7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font" Target="fonts/font3.fntdata"/><Relationship Id="rId25" Type="http://schemas.openxmlformats.org/officeDocument/2006/relationships/font" Target="fonts/font11.fntdata"/><Relationship Id="rId2" Type="http://schemas.openxmlformats.org/officeDocument/2006/relationships/slide" Target="slides/slide1.xml"/><Relationship Id="rId16" Type="http://schemas.openxmlformats.org/officeDocument/2006/relationships/font" Target="fonts/font2.fntdata"/><Relationship Id="rId20" Type="http://schemas.openxmlformats.org/officeDocument/2006/relationships/font" Target="fonts/font6.fntdata"/><Relationship Id="rId29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10.fntdata"/><Relationship Id="rId5" Type="http://schemas.openxmlformats.org/officeDocument/2006/relationships/slide" Target="slides/slide4.xml"/><Relationship Id="rId15" Type="http://schemas.openxmlformats.org/officeDocument/2006/relationships/font" Target="fonts/font1.fntdata"/><Relationship Id="rId23" Type="http://schemas.openxmlformats.org/officeDocument/2006/relationships/font" Target="fonts/font9.fntdata"/><Relationship Id="rId28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font" Target="fonts/font5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font" Target="fonts/font8.fntdata"/><Relationship Id="rId27" Type="http://schemas.openxmlformats.org/officeDocument/2006/relationships/viewProps" Target="view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809982" y="1767462"/>
            <a:ext cx="9179799" cy="3759917"/>
          </a:xfrm>
        </p:spPr>
        <p:txBody>
          <a:bodyPr anchor="b"/>
          <a:lstStyle>
            <a:lvl1pPr algn="ctr">
              <a:defRPr sz="7087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49971" y="5672376"/>
            <a:ext cx="8099822" cy="2607442"/>
          </a:xfrm>
        </p:spPr>
        <p:txBody>
          <a:bodyPr/>
          <a:lstStyle>
            <a:lvl1pPr marL="0" indent="0" algn="ctr">
              <a:buNone/>
              <a:defRPr sz="2835"/>
            </a:lvl1pPr>
            <a:lvl2pPr marL="539999" indent="0" algn="ctr">
              <a:buNone/>
              <a:defRPr sz="2362"/>
            </a:lvl2pPr>
            <a:lvl3pPr marL="1079998" indent="0" algn="ctr">
              <a:buNone/>
              <a:defRPr sz="2126"/>
            </a:lvl3pPr>
            <a:lvl4pPr marL="1619997" indent="0" algn="ctr">
              <a:buNone/>
              <a:defRPr sz="1890"/>
            </a:lvl4pPr>
            <a:lvl5pPr marL="2159996" indent="0" algn="ctr">
              <a:buNone/>
              <a:defRPr sz="1890"/>
            </a:lvl5pPr>
            <a:lvl6pPr marL="2699995" indent="0" algn="ctr">
              <a:buNone/>
              <a:defRPr sz="1890"/>
            </a:lvl6pPr>
            <a:lvl7pPr marL="3239994" indent="0" algn="ctr">
              <a:buNone/>
              <a:defRPr sz="1890"/>
            </a:lvl7pPr>
            <a:lvl8pPr marL="3779992" indent="0" algn="ctr">
              <a:buNone/>
              <a:defRPr sz="1890"/>
            </a:lvl8pPr>
            <a:lvl9pPr marL="4319991" indent="0" algn="ctr">
              <a:buNone/>
              <a:defRPr sz="1890"/>
            </a:lvl9pPr>
          </a:lstStyle>
          <a:p>
            <a:r>
              <a:rPr lang="ru-RU"/>
              <a:t>Образец подзаголовка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67B3D1-B0F4-4B0C-A33E-568CC82728CD}" type="datetimeFigureOut">
              <a:rPr lang="ru-RU" smtClean="0"/>
              <a:t>28.05.2026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DBC0EA-9488-42B2-AE5C-E10A1679D012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97847941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67B3D1-B0F4-4B0C-A33E-568CC82728CD}" type="datetimeFigureOut">
              <a:rPr lang="ru-RU" smtClean="0"/>
              <a:t>28.05.2026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DBC0EA-9488-42B2-AE5C-E10A1679D012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67663381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728581" y="574987"/>
            <a:ext cx="2328699" cy="9152300"/>
          </a:xfrm>
        </p:spPr>
        <p:txBody>
          <a:bodyPr vert="eaVert"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742484" y="574987"/>
            <a:ext cx="6851100" cy="9152300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67B3D1-B0F4-4B0C-A33E-568CC82728CD}" type="datetimeFigureOut">
              <a:rPr lang="ru-RU" smtClean="0"/>
              <a:t>28.05.2026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DBC0EA-9488-42B2-AE5C-E10A1679D012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75110518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67B3D1-B0F4-4B0C-A33E-568CC82728CD}" type="datetimeFigureOut">
              <a:rPr lang="ru-RU" smtClean="0"/>
              <a:t>28.05.2026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DBC0EA-9488-42B2-AE5C-E10A1679D012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64946045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36859" y="2692444"/>
            <a:ext cx="9314796" cy="4492401"/>
          </a:xfrm>
        </p:spPr>
        <p:txBody>
          <a:bodyPr anchor="b"/>
          <a:lstStyle>
            <a:lvl1pPr>
              <a:defRPr sz="7087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36859" y="7227345"/>
            <a:ext cx="9314796" cy="2362447"/>
          </a:xfrm>
        </p:spPr>
        <p:txBody>
          <a:bodyPr/>
          <a:lstStyle>
            <a:lvl1pPr marL="0" indent="0">
              <a:buNone/>
              <a:defRPr sz="2835">
                <a:solidFill>
                  <a:schemeClr val="tx1"/>
                </a:solidFill>
              </a:defRPr>
            </a:lvl1pPr>
            <a:lvl2pPr marL="539999" indent="0">
              <a:buNone/>
              <a:defRPr sz="2362">
                <a:solidFill>
                  <a:schemeClr val="tx1">
                    <a:tint val="75000"/>
                  </a:schemeClr>
                </a:solidFill>
              </a:defRPr>
            </a:lvl2pPr>
            <a:lvl3pPr marL="1079998" indent="0">
              <a:buNone/>
              <a:defRPr sz="2126">
                <a:solidFill>
                  <a:schemeClr val="tx1">
                    <a:tint val="75000"/>
                  </a:schemeClr>
                </a:solidFill>
              </a:defRPr>
            </a:lvl3pPr>
            <a:lvl4pPr marL="1619997" indent="0">
              <a:buNone/>
              <a:defRPr sz="1890">
                <a:solidFill>
                  <a:schemeClr val="tx1">
                    <a:tint val="75000"/>
                  </a:schemeClr>
                </a:solidFill>
              </a:defRPr>
            </a:lvl4pPr>
            <a:lvl5pPr marL="2159996" indent="0">
              <a:buNone/>
              <a:defRPr sz="1890">
                <a:solidFill>
                  <a:schemeClr val="tx1">
                    <a:tint val="75000"/>
                  </a:schemeClr>
                </a:solidFill>
              </a:defRPr>
            </a:lvl5pPr>
            <a:lvl6pPr marL="2699995" indent="0">
              <a:buNone/>
              <a:defRPr sz="1890">
                <a:solidFill>
                  <a:schemeClr val="tx1">
                    <a:tint val="75000"/>
                  </a:schemeClr>
                </a:solidFill>
              </a:defRPr>
            </a:lvl6pPr>
            <a:lvl7pPr marL="3239994" indent="0">
              <a:buNone/>
              <a:defRPr sz="1890">
                <a:solidFill>
                  <a:schemeClr val="tx1">
                    <a:tint val="75000"/>
                  </a:schemeClr>
                </a:solidFill>
              </a:defRPr>
            </a:lvl7pPr>
            <a:lvl8pPr marL="3779992" indent="0">
              <a:buNone/>
              <a:defRPr sz="1890">
                <a:solidFill>
                  <a:schemeClr val="tx1">
                    <a:tint val="75000"/>
                  </a:schemeClr>
                </a:solidFill>
              </a:defRPr>
            </a:lvl8pPr>
            <a:lvl9pPr marL="4319991" indent="0">
              <a:buNone/>
              <a:defRPr sz="189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67B3D1-B0F4-4B0C-A33E-568CC82728CD}" type="datetimeFigureOut">
              <a:rPr lang="ru-RU" smtClean="0"/>
              <a:t>28.05.2026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DBC0EA-9488-42B2-AE5C-E10A1679D012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80484030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42484" y="2874937"/>
            <a:ext cx="4589899" cy="6852350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67380" y="2874937"/>
            <a:ext cx="4589899" cy="6852350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67B3D1-B0F4-4B0C-A33E-568CC82728CD}" type="datetimeFigureOut">
              <a:rPr lang="ru-RU" smtClean="0"/>
              <a:t>28.05.2026</a:t>
            </a:fld>
            <a:endParaRPr lang="ru-R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DBC0EA-9488-42B2-AE5C-E10A1679D012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96110320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3890" y="574990"/>
            <a:ext cx="9314796" cy="2087455"/>
          </a:xfrm>
        </p:spPr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3892" y="2647443"/>
            <a:ext cx="4568805" cy="1297471"/>
          </a:xfrm>
        </p:spPr>
        <p:txBody>
          <a:bodyPr anchor="b"/>
          <a:lstStyle>
            <a:lvl1pPr marL="0" indent="0">
              <a:buNone/>
              <a:defRPr sz="2835" b="1"/>
            </a:lvl1pPr>
            <a:lvl2pPr marL="539999" indent="0">
              <a:buNone/>
              <a:defRPr sz="2362" b="1"/>
            </a:lvl2pPr>
            <a:lvl3pPr marL="1079998" indent="0">
              <a:buNone/>
              <a:defRPr sz="2126" b="1"/>
            </a:lvl3pPr>
            <a:lvl4pPr marL="1619997" indent="0">
              <a:buNone/>
              <a:defRPr sz="1890" b="1"/>
            </a:lvl4pPr>
            <a:lvl5pPr marL="2159996" indent="0">
              <a:buNone/>
              <a:defRPr sz="1890" b="1"/>
            </a:lvl5pPr>
            <a:lvl6pPr marL="2699995" indent="0">
              <a:buNone/>
              <a:defRPr sz="1890" b="1"/>
            </a:lvl6pPr>
            <a:lvl7pPr marL="3239994" indent="0">
              <a:buNone/>
              <a:defRPr sz="1890" b="1"/>
            </a:lvl7pPr>
            <a:lvl8pPr marL="3779992" indent="0">
              <a:buNone/>
              <a:defRPr sz="1890" b="1"/>
            </a:lvl8pPr>
            <a:lvl9pPr marL="4319991" indent="0">
              <a:buNone/>
              <a:defRPr sz="189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743892" y="3944914"/>
            <a:ext cx="4568805" cy="5802373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467381" y="2647443"/>
            <a:ext cx="4591306" cy="1297471"/>
          </a:xfrm>
        </p:spPr>
        <p:txBody>
          <a:bodyPr anchor="b"/>
          <a:lstStyle>
            <a:lvl1pPr marL="0" indent="0">
              <a:buNone/>
              <a:defRPr sz="2835" b="1"/>
            </a:lvl1pPr>
            <a:lvl2pPr marL="539999" indent="0">
              <a:buNone/>
              <a:defRPr sz="2362" b="1"/>
            </a:lvl2pPr>
            <a:lvl3pPr marL="1079998" indent="0">
              <a:buNone/>
              <a:defRPr sz="2126" b="1"/>
            </a:lvl3pPr>
            <a:lvl4pPr marL="1619997" indent="0">
              <a:buNone/>
              <a:defRPr sz="1890" b="1"/>
            </a:lvl4pPr>
            <a:lvl5pPr marL="2159996" indent="0">
              <a:buNone/>
              <a:defRPr sz="1890" b="1"/>
            </a:lvl5pPr>
            <a:lvl6pPr marL="2699995" indent="0">
              <a:buNone/>
              <a:defRPr sz="1890" b="1"/>
            </a:lvl6pPr>
            <a:lvl7pPr marL="3239994" indent="0">
              <a:buNone/>
              <a:defRPr sz="1890" b="1"/>
            </a:lvl7pPr>
            <a:lvl8pPr marL="3779992" indent="0">
              <a:buNone/>
              <a:defRPr sz="1890" b="1"/>
            </a:lvl8pPr>
            <a:lvl9pPr marL="4319991" indent="0">
              <a:buNone/>
              <a:defRPr sz="189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467381" y="3944914"/>
            <a:ext cx="4591306" cy="5802373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67B3D1-B0F4-4B0C-A33E-568CC82728CD}" type="datetimeFigureOut">
              <a:rPr lang="ru-RU" smtClean="0"/>
              <a:t>28.05.2026</a:t>
            </a:fld>
            <a:endParaRPr lang="ru-RU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DBC0EA-9488-42B2-AE5C-E10A1679D012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49253416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67B3D1-B0F4-4B0C-A33E-568CC82728CD}" type="datetimeFigureOut">
              <a:rPr lang="ru-RU" smtClean="0"/>
              <a:t>28.05.2026</a:t>
            </a:fld>
            <a:endParaRPr lang="ru-RU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DBC0EA-9488-42B2-AE5C-E10A1679D012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96120885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67B3D1-B0F4-4B0C-A33E-568CC82728CD}" type="datetimeFigureOut">
              <a:rPr lang="ru-RU" smtClean="0"/>
              <a:t>28.05.2026</a:t>
            </a:fld>
            <a:endParaRPr lang="ru-RU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DBC0EA-9488-42B2-AE5C-E10A1679D012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69055240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3890" y="719984"/>
            <a:ext cx="3483205" cy="2519945"/>
          </a:xfrm>
        </p:spPr>
        <p:txBody>
          <a:bodyPr anchor="b"/>
          <a:lstStyle>
            <a:lvl1pPr>
              <a:defRPr sz="378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91306" y="1554968"/>
            <a:ext cx="5467380" cy="7674832"/>
          </a:xfrm>
        </p:spPr>
        <p:txBody>
          <a:bodyPr/>
          <a:lstStyle>
            <a:lvl1pPr>
              <a:defRPr sz="3780"/>
            </a:lvl1pPr>
            <a:lvl2pPr>
              <a:defRPr sz="3307"/>
            </a:lvl2pPr>
            <a:lvl3pPr>
              <a:defRPr sz="2835"/>
            </a:lvl3pPr>
            <a:lvl4pPr>
              <a:defRPr sz="2362"/>
            </a:lvl4pPr>
            <a:lvl5pPr>
              <a:defRPr sz="2362"/>
            </a:lvl5pPr>
            <a:lvl6pPr>
              <a:defRPr sz="2362"/>
            </a:lvl6pPr>
            <a:lvl7pPr>
              <a:defRPr sz="2362"/>
            </a:lvl7pPr>
            <a:lvl8pPr>
              <a:defRPr sz="2362"/>
            </a:lvl8pPr>
            <a:lvl9pPr>
              <a:defRPr sz="2362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43890" y="3239929"/>
            <a:ext cx="3483205" cy="6002369"/>
          </a:xfrm>
        </p:spPr>
        <p:txBody>
          <a:bodyPr/>
          <a:lstStyle>
            <a:lvl1pPr marL="0" indent="0">
              <a:buNone/>
              <a:defRPr sz="1890"/>
            </a:lvl1pPr>
            <a:lvl2pPr marL="539999" indent="0">
              <a:buNone/>
              <a:defRPr sz="1654"/>
            </a:lvl2pPr>
            <a:lvl3pPr marL="1079998" indent="0">
              <a:buNone/>
              <a:defRPr sz="1417"/>
            </a:lvl3pPr>
            <a:lvl4pPr marL="1619997" indent="0">
              <a:buNone/>
              <a:defRPr sz="1181"/>
            </a:lvl4pPr>
            <a:lvl5pPr marL="2159996" indent="0">
              <a:buNone/>
              <a:defRPr sz="1181"/>
            </a:lvl5pPr>
            <a:lvl6pPr marL="2699995" indent="0">
              <a:buNone/>
              <a:defRPr sz="1181"/>
            </a:lvl6pPr>
            <a:lvl7pPr marL="3239994" indent="0">
              <a:buNone/>
              <a:defRPr sz="1181"/>
            </a:lvl7pPr>
            <a:lvl8pPr marL="3779992" indent="0">
              <a:buNone/>
              <a:defRPr sz="1181"/>
            </a:lvl8pPr>
            <a:lvl9pPr marL="4319991" indent="0">
              <a:buNone/>
              <a:defRPr sz="118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67B3D1-B0F4-4B0C-A33E-568CC82728CD}" type="datetimeFigureOut">
              <a:rPr lang="ru-RU" smtClean="0"/>
              <a:t>28.05.2026</a:t>
            </a:fld>
            <a:endParaRPr lang="ru-R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DBC0EA-9488-42B2-AE5C-E10A1679D012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9677737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3890" y="719984"/>
            <a:ext cx="3483205" cy="2519945"/>
          </a:xfrm>
        </p:spPr>
        <p:txBody>
          <a:bodyPr anchor="b"/>
          <a:lstStyle>
            <a:lvl1pPr>
              <a:defRPr sz="378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4591306" y="1554968"/>
            <a:ext cx="5467380" cy="7674832"/>
          </a:xfrm>
        </p:spPr>
        <p:txBody>
          <a:bodyPr anchor="t"/>
          <a:lstStyle>
            <a:lvl1pPr marL="0" indent="0">
              <a:buNone/>
              <a:defRPr sz="3780"/>
            </a:lvl1pPr>
            <a:lvl2pPr marL="539999" indent="0">
              <a:buNone/>
              <a:defRPr sz="3307"/>
            </a:lvl2pPr>
            <a:lvl3pPr marL="1079998" indent="0">
              <a:buNone/>
              <a:defRPr sz="2835"/>
            </a:lvl3pPr>
            <a:lvl4pPr marL="1619997" indent="0">
              <a:buNone/>
              <a:defRPr sz="2362"/>
            </a:lvl4pPr>
            <a:lvl5pPr marL="2159996" indent="0">
              <a:buNone/>
              <a:defRPr sz="2362"/>
            </a:lvl5pPr>
            <a:lvl6pPr marL="2699995" indent="0">
              <a:buNone/>
              <a:defRPr sz="2362"/>
            </a:lvl6pPr>
            <a:lvl7pPr marL="3239994" indent="0">
              <a:buNone/>
              <a:defRPr sz="2362"/>
            </a:lvl7pPr>
            <a:lvl8pPr marL="3779992" indent="0">
              <a:buNone/>
              <a:defRPr sz="2362"/>
            </a:lvl8pPr>
            <a:lvl9pPr marL="4319991" indent="0">
              <a:buNone/>
              <a:defRPr sz="2362"/>
            </a:lvl9pPr>
          </a:lstStyle>
          <a:p>
            <a:r>
              <a:rPr lang="ru-RU"/>
              <a:t>Вставка рисунка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43890" y="3239929"/>
            <a:ext cx="3483205" cy="6002369"/>
          </a:xfrm>
        </p:spPr>
        <p:txBody>
          <a:bodyPr/>
          <a:lstStyle>
            <a:lvl1pPr marL="0" indent="0">
              <a:buNone/>
              <a:defRPr sz="1890"/>
            </a:lvl1pPr>
            <a:lvl2pPr marL="539999" indent="0">
              <a:buNone/>
              <a:defRPr sz="1654"/>
            </a:lvl2pPr>
            <a:lvl3pPr marL="1079998" indent="0">
              <a:buNone/>
              <a:defRPr sz="1417"/>
            </a:lvl3pPr>
            <a:lvl4pPr marL="1619997" indent="0">
              <a:buNone/>
              <a:defRPr sz="1181"/>
            </a:lvl4pPr>
            <a:lvl5pPr marL="2159996" indent="0">
              <a:buNone/>
              <a:defRPr sz="1181"/>
            </a:lvl5pPr>
            <a:lvl6pPr marL="2699995" indent="0">
              <a:buNone/>
              <a:defRPr sz="1181"/>
            </a:lvl6pPr>
            <a:lvl7pPr marL="3239994" indent="0">
              <a:buNone/>
              <a:defRPr sz="1181"/>
            </a:lvl7pPr>
            <a:lvl8pPr marL="3779992" indent="0">
              <a:buNone/>
              <a:defRPr sz="1181"/>
            </a:lvl8pPr>
            <a:lvl9pPr marL="4319991" indent="0">
              <a:buNone/>
              <a:defRPr sz="118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67B3D1-B0F4-4B0C-A33E-568CC82728CD}" type="datetimeFigureOut">
              <a:rPr lang="ru-RU" smtClean="0"/>
              <a:t>28.05.2026</a:t>
            </a:fld>
            <a:endParaRPr lang="ru-R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DBC0EA-9488-42B2-AE5C-E10A1679D012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20579662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742484" y="574990"/>
            <a:ext cx="9314796" cy="208745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2484" y="2874937"/>
            <a:ext cx="9314796" cy="685235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42484" y="10009783"/>
            <a:ext cx="2429947" cy="57498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41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467B3D1-B0F4-4B0C-A33E-568CC82728CD}" type="datetimeFigureOut">
              <a:rPr lang="ru-RU" smtClean="0"/>
              <a:t>28.05.2026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577422" y="10009783"/>
            <a:ext cx="3644920" cy="57498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41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627332" y="10009783"/>
            <a:ext cx="2429947" cy="57498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1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9DBC0EA-9488-42B2-AE5C-E10A1679D012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2442521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1079998" rtl="0" eaLnBrk="1" latinLnBrk="0" hangingPunct="1">
        <a:lnSpc>
          <a:spcPct val="90000"/>
        </a:lnSpc>
        <a:spcBef>
          <a:spcPct val="0"/>
        </a:spcBef>
        <a:buNone/>
        <a:defRPr sz="519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69999" indent="-269999" algn="l" defTabSz="1079998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3307" kern="1200">
          <a:solidFill>
            <a:schemeClr val="tx1"/>
          </a:solidFill>
          <a:latin typeface="+mn-lt"/>
          <a:ea typeface="+mn-ea"/>
          <a:cs typeface="+mn-cs"/>
        </a:defRPr>
      </a:lvl1pPr>
      <a:lvl2pPr marL="809998" indent="-269999" algn="l" defTabSz="1079998" rtl="0" eaLnBrk="1" latinLnBrk="0" hangingPunct="1">
        <a:lnSpc>
          <a:spcPct val="90000"/>
        </a:lnSpc>
        <a:spcBef>
          <a:spcPts val="591"/>
        </a:spcBef>
        <a:buFont typeface="Arial" panose="020B0604020202020204" pitchFamily="34" charset="0"/>
        <a:buChar char="•"/>
        <a:defRPr sz="2835" kern="1200">
          <a:solidFill>
            <a:schemeClr val="tx1"/>
          </a:solidFill>
          <a:latin typeface="+mn-lt"/>
          <a:ea typeface="+mn-ea"/>
          <a:cs typeface="+mn-cs"/>
        </a:defRPr>
      </a:lvl2pPr>
      <a:lvl3pPr marL="1349997" indent="-269999" algn="l" defTabSz="1079998" rtl="0" eaLnBrk="1" latinLnBrk="0" hangingPunct="1">
        <a:lnSpc>
          <a:spcPct val="90000"/>
        </a:lnSpc>
        <a:spcBef>
          <a:spcPts val="591"/>
        </a:spcBef>
        <a:buFont typeface="Arial" panose="020B0604020202020204" pitchFamily="34" charset="0"/>
        <a:buChar char="•"/>
        <a:defRPr sz="2362" kern="1200">
          <a:solidFill>
            <a:schemeClr val="tx1"/>
          </a:solidFill>
          <a:latin typeface="+mn-lt"/>
          <a:ea typeface="+mn-ea"/>
          <a:cs typeface="+mn-cs"/>
        </a:defRPr>
      </a:lvl3pPr>
      <a:lvl4pPr marL="1889996" indent="-269999" algn="l" defTabSz="1079998" rtl="0" eaLnBrk="1" latinLnBrk="0" hangingPunct="1">
        <a:lnSpc>
          <a:spcPct val="90000"/>
        </a:lnSpc>
        <a:spcBef>
          <a:spcPts val="591"/>
        </a:spcBef>
        <a:buFont typeface="Arial" panose="020B0604020202020204" pitchFamily="34" charset="0"/>
        <a:buChar char="•"/>
        <a:defRPr sz="2126" kern="1200">
          <a:solidFill>
            <a:schemeClr val="tx1"/>
          </a:solidFill>
          <a:latin typeface="+mn-lt"/>
          <a:ea typeface="+mn-ea"/>
          <a:cs typeface="+mn-cs"/>
        </a:defRPr>
      </a:lvl4pPr>
      <a:lvl5pPr marL="2429995" indent="-269999" algn="l" defTabSz="1079998" rtl="0" eaLnBrk="1" latinLnBrk="0" hangingPunct="1">
        <a:lnSpc>
          <a:spcPct val="90000"/>
        </a:lnSpc>
        <a:spcBef>
          <a:spcPts val="591"/>
        </a:spcBef>
        <a:buFont typeface="Arial" panose="020B0604020202020204" pitchFamily="34" charset="0"/>
        <a:buChar char="•"/>
        <a:defRPr sz="2126" kern="1200">
          <a:solidFill>
            <a:schemeClr val="tx1"/>
          </a:solidFill>
          <a:latin typeface="+mn-lt"/>
          <a:ea typeface="+mn-ea"/>
          <a:cs typeface="+mn-cs"/>
        </a:defRPr>
      </a:lvl5pPr>
      <a:lvl6pPr marL="2969994" indent="-269999" algn="l" defTabSz="1079998" rtl="0" eaLnBrk="1" latinLnBrk="0" hangingPunct="1">
        <a:lnSpc>
          <a:spcPct val="90000"/>
        </a:lnSpc>
        <a:spcBef>
          <a:spcPts val="591"/>
        </a:spcBef>
        <a:buFont typeface="Arial" panose="020B0604020202020204" pitchFamily="34" charset="0"/>
        <a:buChar char="•"/>
        <a:defRPr sz="2126" kern="1200">
          <a:solidFill>
            <a:schemeClr val="tx1"/>
          </a:solidFill>
          <a:latin typeface="+mn-lt"/>
          <a:ea typeface="+mn-ea"/>
          <a:cs typeface="+mn-cs"/>
        </a:defRPr>
      </a:lvl6pPr>
      <a:lvl7pPr marL="3509993" indent="-269999" algn="l" defTabSz="1079998" rtl="0" eaLnBrk="1" latinLnBrk="0" hangingPunct="1">
        <a:lnSpc>
          <a:spcPct val="90000"/>
        </a:lnSpc>
        <a:spcBef>
          <a:spcPts val="591"/>
        </a:spcBef>
        <a:buFont typeface="Arial" panose="020B0604020202020204" pitchFamily="34" charset="0"/>
        <a:buChar char="•"/>
        <a:defRPr sz="2126" kern="1200">
          <a:solidFill>
            <a:schemeClr val="tx1"/>
          </a:solidFill>
          <a:latin typeface="+mn-lt"/>
          <a:ea typeface="+mn-ea"/>
          <a:cs typeface="+mn-cs"/>
        </a:defRPr>
      </a:lvl7pPr>
      <a:lvl8pPr marL="4049992" indent="-269999" algn="l" defTabSz="1079998" rtl="0" eaLnBrk="1" latinLnBrk="0" hangingPunct="1">
        <a:lnSpc>
          <a:spcPct val="90000"/>
        </a:lnSpc>
        <a:spcBef>
          <a:spcPts val="591"/>
        </a:spcBef>
        <a:buFont typeface="Arial" panose="020B0604020202020204" pitchFamily="34" charset="0"/>
        <a:buChar char="•"/>
        <a:defRPr sz="2126" kern="1200">
          <a:solidFill>
            <a:schemeClr val="tx1"/>
          </a:solidFill>
          <a:latin typeface="+mn-lt"/>
          <a:ea typeface="+mn-ea"/>
          <a:cs typeface="+mn-cs"/>
        </a:defRPr>
      </a:lvl8pPr>
      <a:lvl9pPr marL="4589991" indent="-269999" algn="l" defTabSz="1079998" rtl="0" eaLnBrk="1" latinLnBrk="0" hangingPunct="1">
        <a:lnSpc>
          <a:spcPct val="90000"/>
        </a:lnSpc>
        <a:spcBef>
          <a:spcPts val="591"/>
        </a:spcBef>
        <a:buFont typeface="Arial" panose="020B0604020202020204" pitchFamily="34" charset="0"/>
        <a:buChar char="•"/>
        <a:defRPr sz="2126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079998" rtl="0" eaLnBrk="1" latinLnBrk="0" hangingPunct="1">
        <a:defRPr sz="2126" kern="1200">
          <a:solidFill>
            <a:schemeClr val="tx1"/>
          </a:solidFill>
          <a:latin typeface="+mn-lt"/>
          <a:ea typeface="+mn-ea"/>
          <a:cs typeface="+mn-cs"/>
        </a:defRPr>
      </a:lvl1pPr>
      <a:lvl2pPr marL="539999" algn="l" defTabSz="1079998" rtl="0" eaLnBrk="1" latinLnBrk="0" hangingPunct="1">
        <a:defRPr sz="2126" kern="1200">
          <a:solidFill>
            <a:schemeClr val="tx1"/>
          </a:solidFill>
          <a:latin typeface="+mn-lt"/>
          <a:ea typeface="+mn-ea"/>
          <a:cs typeface="+mn-cs"/>
        </a:defRPr>
      </a:lvl2pPr>
      <a:lvl3pPr marL="1079998" algn="l" defTabSz="1079998" rtl="0" eaLnBrk="1" latinLnBrk="0" hangingPunct="1">
        <a:defRPr sz="2126" kern="1200">
          <a:solidFill>
            <a:schemeClr val="tx1"/>
          </a:solidFill>
          <a:latin typeface="+mn-lt"/>
          <a:ea typeface="+mn-ea"/>
          <a:cs typeface="+mn-cs"/>
        </a:defRPr>
      </a:lvl3pPr>
      <a:lvl4pPr marL="1619997" algn="l" defTabSz="1079998" rtl="0" eaLnBrk="1" latinLnBrk="0" hangingPunct="1">
        <a:defRPr sz="2126" kern="1200">
          <a:solidFill>
            <a:schemeClr val="tx1"/>
          </a:solidFill>
          <a:latin typeface="+mn-lt"/>
          <a:ea typeface="+mn-ea"/>
          <a:cs typeface="+mn-cs"/>
        </a:defRPr>
      </a:lvl4pPr>
      <a:lvl5pPr marL="2159996" algn="l" defTabSz="1079998" rtl="0" eaLnBrk="1" latinLnBrk="0" hangingPunct="1">
        <a:defRPr sz="2126" kern="1200">
          <a:solidFill>
            <a:schemeClr val="tx1"/>
          </a:solidFill>
          <a:latin typeface="+mn-lt"/>
          <a:ea typeface="+mn-ea"/>
          <a:cs typeface="+mn-cs"/>
        </a:defRPr>
      </a:lvl5pPr>
      <a:lvl6pPr marL="2699995" algn="l" defTabSz="1079998" rtl="0" eaLnBrk="1" latinLnBrk="0" hangingPunct="1">
        <a:defRPr sz="2126" kern="1200">
          <a:solidFill>
            <a:schemeClr val="tx1"/>
          </a:solidFill>
          <a:latin typeface="+mn-lt"/>
          <a:ea typeface="+mn-ea"/>
          <a:cs typeface="+mn-cs"/>
        </a:defRPr>
      </a:lvl6pPr>
      <a:lvl7pPr marL="3239994" algn="l" defTabSz="1079998" rtl="0" eaLnBrk="1" latinLnBrk="0" hangingPunct="1">
        <a:defRPr sz="2126" kern="1200">
          <a:solidFill>
            <a:schemeClr val="tx1"/>
          </a:solidFill>
          <a:latin typeface="+mn-lt"/>
          <a:ea typeface="+mn-ea"/>
          <a:cs typeface="+mn-cs"/>
        </a:defRPr>
      </a:lvl7pPr>
      <a:lvl8pPr marL="3779992" algn="l" defTabSz="1079998" rtl="0" eaLnBrk="1" latinLnBrk="0" hangingPunct="1">
        <a:defRPr sz="2126" kern="1200">
          <a:solidFill>
            <a:schemeClr val="tx1"/>
          </a:solidFill>
          <a:latin typeface="+mn-lt"/>
          <a:ea typeface="+mn-ea"/>
          <a:cs typeface="+mn-cs"/>
        </a:defRPr>
      </a:lvl8pPr>
      <a:lvl9pPr marL="4319991" algn="l" defTabSz="1079998" rtl="0" eaLnBrk="1" latinLnBrk="0" hangingPunct="1">
        <a:defRPr sz="2126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7.sv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6.svg"/><Relationship Id="rId18" Type="http://schemas.openxmlformats.org/officeDocument/2006/relationships/image" Target="../media/image21.png"/><Relationship Id="rId3" Type="http://schemas.openxmlformats.org/officeDocument/2006/relationships/image" Target="../media/image6.svg"/><Relationship Id="rId21" Type="http://schemas.openxmlformats.org/officeDocument/2006/relationships/image" Target="../media/image24.svg"/><Relationship Id="rId7" Type="http://schemas.openxmlformats.org/officeDocument/2006/relationships/image" Target="../media/image10.svg"/><Relationship Id="rId12" Type="http://schemas.openxmlformats.org/officeDocument/2006/relationships/image" Target="../media/image15.png"/><Relationship Id="rId17" Type="http://schemas.openxmlformats.org/officeDocument/2006/relationships/image" Target="../media/image20.svg"/><Relationship Id="rId2" Type="http://schemas.openxmlformats.org/officeDocument/2006/relationships/image" Target="../media/image5.png"/><Relationship Id="rId16" Type="http://schemas.openxmlformats.org/officeDocument/2006/relationships/image" Target="../media/image19.png"/><Relationship Id="rId20" Type="http://schemas.openxmlformats.org/officeDocument/2006/relationships/image" Target="../media/image2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11" Type="http://schemas.openxmlformats.org/officeDocument/2006/relationships/image" Target="../media/image14.svg"/><Relationship Id="rId5" Type="http://schemas.openxmlformats.org/officeDocument/2006/relationships/image" Target="../media/image8.svg"/><Relationship Id="rId15" Type="http://schemas.openxmlformats.org/officeDocument/2006/relationships/image" Target="../media/image18.svg"/><Relationship Id="rId10" Type="http://schemas.openxmlformats.org/officeDocument/2006/relationships/image" Target="../media/image13.png"/><Relationship Id="rId19" Type="http://schemas.openxmlformats.org/officeDocument/2006/relationships/image" Target="../media/image22.svg"/><Relationship Id="rId4" Type="http://schemas.openxmlformats.org/officeDocument/2006/relationships/image" Target="../media/image7.png"/><Relationship Id="rId9" Type="http://schemas.openxmlformats.org/officeDocument/2006/relationships/image" Target="../media/image12.svg"/><Relationship Id="rId14" Type="http://schemas.openxmlformats.org/officeDocument/2006/relationships/image" Target="../media/image17.pn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2">
            <a:extLst>
              <a:ext uri="{FF2B5EF4-FFF2-40B4-BE49-F238E27FC236}">
                <a16:creationId xmlns:a16="http://schemas.microsoft.com/office/drawing/2014/main" id="{F080FCD1-1D1C-448B-A245-7DAD46AAB4C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34476135"/>
              </p:ext>
            </p:extLst>
          </p:nvPr>
        </p:nvGraphicFramePr>
        <p:xfrm>
          <a:off x="-1" y="1994352"/>
          <a:ext cx="10849920" cy="651256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69984">
                  <a:extLst>
                    <a:ext uri="{9D8B030D-6E8A-4147-A177-3AD203B41FA5}">
                      <a16:colId xmlns:a16="http://schemas.microsoft.com/office/drawing/2014/main" val="3805574529"/>
                    </a:ext>
                  </a:extLst>
                </a:gridCol>
                <a:gridCol w="2169984">
                  <a:extLst>
                    <a:ext uri="{9D8B030D-6E8A-4147-A177-3AD203B41FA5}">
                      <a16:colId xmlns:a16="http://schemas.microsoft.com/office/drawing/2014/main" val="561542713"/>
                    </a:ext>
                  </a:extLst>
                </a:gridCol>
                <a:gridCol w="2169984">
                  <a:extLst>
                    <a:ext uri="{9D8B030D-6E8A-4147-A177-3AD203B41FA5}">
                      <a16:colId xmlns:a16="http://schemas.microsoft.com/office/drawing/2014/main" val="2305610072"/>
                    </a:ext>
                  </a:extLst>
                </a:gridCol>
                <a:gridCol w="2169984">
                  <a:extLst>
                    <a:ext uri="{9D8B030D-6E8A-4147-A177-3AD203B41FA5}">
                      <a16:colId xmlns:a16="http://schemas.microsoft.com/office/drawing/2014/main" val="4231405406"/>
                    </a:ext>
                  </a:extLst>
                </a:gridCol>
                <a:gridCol w="2169984">
                  <a:extLst>
                    <a:ext uri="{9D8B030D-6E8A-4147-A177-3AD203B41FA5}">
                      <a16:colId xmlns:a16="http://schemas.microsoft.com/office/drawing/2014/main" val="1475254391"/>
                    </a:ext>
                  </a:extLst>
                </a:gridCol>
              </a:tblGrid>
              <a:tr h="2170856">
                <a:tc>
                  <a:txBody>
                    <a:bodyPr/>
                    <a:lstStyle/>
                    <a:p>
                      <a:endParaRPr lang="ru-RU" sz="2400" dirty="0"/>
                    </a:p>
                  </a:txBody>
                  <a:tcPr marL="102490" marR="102490" marT="51245" marB="51245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2400" dirty="0"/>
                    </a:p>
                  </a:txBody>
                  <a:tcPr marL="102490" marR="102490" marT="51245" marB="5124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2400" dirty="0"/>
                    </a:p>
                  </a:txBody>
                  <a:tcPr marL="102490" marR="102490" marT="51245" marB="5124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2400" dirty="0"/>
                    </a:p>
                  </a:txBody>
                  <a:tcPr marL="102490" marR="102490" marT="51245" marB="5124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2400"/>
                    </a:p>
                  </a:txBody>
                  <a:tcPr marL="102490" marR="102490" marT="51245" marB="5124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381910"/>
                  </a:ext>
                </a:extLst>
              </a:tr>
              <a:tr h="2170856">
                <a:tc>
                  <a:txBody>
                    <a:bodyPr/>
                    <a:lstStyle/>
                    <a:p>
                      <a:endParaRPr lang="ru-RU" sz="2400"/>
                    </a:p>
                  </a:txBody>
                  <a:tcPr marL="102490" marR="102490" marT="51245" marB="51245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2400"/>
                    </a:p>
                  </a:txBody>
                  <a:tcPr marL="102490" marR="102490" marT="51245" marB="5124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2400"/>
                    </a:p>
                  </a:txBody>
                  <a:tcPr marL="102490" marR="102490" marT="51245" marB="5124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2400" dirty="0"/>
                    </a:p>
                  </a:txBody>
                  <a:tcPr marL="102490" marR="102490" marT="51245" marB="5124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2400" dirty="0"/>
                    </a:p>
                  </a:txBody>
                  <a:tcPr marL="102490" marR="102490" marT="51245" marB="5124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52070435"/>
                  </a:ext>
                </a:extLst>
              </a:tr>
              <a:tr h="2170856">
                <a:tc>
                  <a:txBody>
                    <a:bodyPr/>
                    <a:lstStyle/>
                    <a:p>
                      <a:endParaRPr lang="ru-RU" sz="2400"/>
                    </a:p>
                  </a:txBody>
                  <a:tcPr marL="102490" marR="102490" marT="51245" marB="51245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2400"/>
                    </a:p>
                  </a:txBody>
                  <a:tcPr marL="102490" marR="102490" marT="51245" marB="5124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2400"/>
                    </a:p>
                  </a:txBody>
                  <a:tcPr marL="102490" marR="102490" marT="51245" marB="5124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2400" dirty="0"/>
                    </a:p>
                  </a:txBody>
                  <a:tcPr marL="102490" marR="102490" marT="51245" marB="5124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2400" dirty="0"/>
                    </a:p>
                  </a:txBody>
                  <a:tcPr marL="102490" marR="102490" marT="51245" marB="5124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91638201"/>
                  </a:ext>
                </a:extLst>
              </a:tr>
            </a:tbl>
          </a:graphicData>
        </a:graphic>
      </p:graphicFrame>
      <p:sp>
        <p:nvSpPr>
          <p:cNvPr id="16" name="Рисунок 12">
            <a:extLst>
              <a:ext uri="{FF2B5EF4-FFF2-40B4-BE49-F238E27FC236}">
                <a16:creationId xmlns:a16="http://schemas.microsoft.com/office/drawing/2014/main" id="{672F3557-03A9-4236-B26F-02BB33FD381F}"/>
              </a:ext>
            </a:extLst>
          </p:cNvPr>
          <p:cNvSpPr/>
          <p:nvPr/>
        </p:nvSpPr>
        <p:spPr>
          <a:xfrm>
            <a:off x="4837056" y="2346988"/>
            <a:ext cx="1102501" cy="1457620"/>
          </a:xfrm>
          <a:custGeom>
            <a:avLst/>
            <a:gdLst>
              <a:gd name="connsiteX0" fmla="*/ 193616 w 2220214"/>
              <a:gd name="connsiteY0" fmla="*/ 191432 h 2935352"/>
              <a:gd name="connsiteX1" fmla="*/ 12492 w 2220214"/>
              <a:gd name="connsiteY1" fmla="*/ 371924 h 2935352"/>
              <a:gd name="connsiteX2" fmla="*/ 198 w 2220214"/>
              <a:gd name="connsiteY2" fmla="*/ 425397 h 2935352"/>
              <a:gd name="connsiteX3" fmla="*/ 33198 w 2220214"/>
              <a:gd name="connsiteY3" fmla="*/ 472095 h 2935352"/>
              <a:gd name="connsiteX4" fmla="*/ 65354 w 2220214"/>
              <a:gd name="connsiteY4" fmla="*/ 482653 h 2935352"/>
              <a:gd name="connsiteX5" fmla="*/ 132967 w 2220214"/>
              <a:gd name="connsiteY5" fmla="*/ 525681 h 2935352"/>
              <a:gd name="connsiteX6" fmla="*/ 153411 w 2220214"/>
              <a:gd name="connsiteY6" fmla="*/ 547309 h 2935352"/>
              <a:gd name="connsiteX7" fmla="*/ 903629 w 2220214"/>
              <a:gd name="connsiteY7" fmla="*/ 1679615 h 2935352"/>
              <a:gd name="connsiteX8" fmla="*/ 1653847 w 2220214"/>
              <a:gd name="connsiteY8" fmla="*/ 2811919 h 2935352"/>
              <a:gd name="connsiteX9" fmla="*/ 1674078 w 2220214"/>
              <a:gd name="connsiteY9" fmla="*/ 2832693 h 2935352"/>
              <a:gd name="connsiteX10" fmla="*/ 2004805 w 2220214"/>
              <a:gd name="connsiteY10" fmla="*/ 2921637 h 2935352"/>
              <a:gd name="connsiteX11" fmla="*/ 2035571 w 2220214"/>
              <a:gd name="connsiteY11" fmla="*/ 2912426 h 2935352"/>
              <a:gd name="connsiteX12" fmla="*/ 2077271 w 2220214"/>
              <a:gd name="connsiteY12" fmla="*/ 2885214 h 2935352"/>
              <a:gd name="connsiteX13" fmla="*/ 2118971 w 2220214"/>
              <a:gd name="connsiteY13" fmla="*/ 2858001 h 2935352"/>
              <a:gd name="connsiteX14" fmla="*/ 2136812 w 2220214"/>
              <a:gd name="connsiteY14" fmla="*/ 2838303 h 2935352"/>
              <a:gd name="connsiteX15" fmla="*/ 2190438 w 2220214"/>
              <a:gd name="connsiteY15" fmla="*/ 2484440 h 2935352"/>
              <a:gd name="connsiteX16" fmla="*/ 1437153 w 2220214"/>
              <a:gd name="connsiteY16" fmla="*/ 1340773 h 2935352"/>
              <a:gd name="connsiteX17" fmla="*/ 677617 w 2220214"/>
              <a:gd name="connsiteY17" fmla="*/ 188362 h 2935352"/>
              <a:gd name="connsiteX18" fmla="*/ 656553 w 2220214"/>
              <a:gd name="connsiteY18" fmla="*/ 138256 h 2935352"/>
              <a:gd name="connsiteX19" fmla="*/ 649983 w 2220214"/>
              <a:gd name="connsiteY19" fmla="*/ 115953 h 2935352"/>
              <a:gd name="connsiteX20" fmla="*/ 655105 w 2220214"/>
              <a:gd name="connsiteY20" fmla="*/ 91901 h 2935352"/>
              <a:gd name="connsiteX21" fmla="*/ 638194 w 2220214"/>
              <a:gd name="connsiteY21" fmla="*/ 17689 h 2935352"/>
              <a:gd name="connsiteX22" fmla="*/ 412769 w 2220214"/>
              <a:gd name="connsiteY22" fmla="*/ 56157 h 2935352"/>
              <a:gd name="connsiteX23" fmla="*/ 361540 w 2220214"/>
              <a:gd name="connsiteY23" fmla="*/ 81168 h 2935352"/>
              <a:gd name="connsiteX24" fmla="*/ 283653 w 2220214"/>
              <a:gd name="connsiteY24" fmla="*/ 131480 h 2935352"/>
              <a:gd name="connsiteX25" fmla="*/ 193616 w 2220214"/>
              <a:gd name="connsiteY25" fmla="*/ 191432 h 2935352"/>
              <a:gd name="connsiteX26" fmla="*/ 181753 w 2220214"/>
              <a:gd name="connsiteY26" fmla="*/ 220158 h 2935352"/>
              <a:gd name="connsiteX27" fmla="*/ 24623 w 2220214"/>
              <a:gd name="connsiteY27" fmla="*/ 385286 h 2935352"/>
              <a:gd name="connsiteX28" fmla="*/ 15447 w 2220214"/>
              <a:gd name="connsiteY28" fmla="*/ 404363 h 2935352"/>
              <a:gd name="connsiteX29" fmla="*/ 17444 w 2220214"/>
              <a:gd name="connsiteY29" fmla="*/ 421365 h 2935352"/>
              <a:gd name="connsiteX30" fmla="*/ 22698 w 2220214"/>
              <a:gd name="connsiteY30" fmla="*/ 443284 h 2935352"/>
              <a:gd name="connsiteX31" fmla="*/ 161909 w 2220214"/>
              <a:gd name="connsiteY31" fmla="*/ 432681 h 2935352"/>
              <a:gd name="connsiteX32" fmla="*/ 162727 w 2220214"/>
              <a:gd name="connsiteY32" fmla="*/ 437025 h 2935352"/>
              <a:gd name="connsiteX33" fmla="*/ 62145 w 2220214"/>
              <a:gd name="connsiteY33" fmla="*/ 459301 h 2935352"/>
              <a:gd name="connsiteX34" fmla="*/ 39573 w 2220214"/>
              <a:gd name="connsiteY34" fmla="*/ 459427 h 2935352"/>
              <a:gd name="connsiteX35" fmla="*/ 55851 w 2220214"/>
              <a:gd name="connsiteY35" fmla="*/ 463198 h 2935352"/>
              <a:gd name="connsiteX36" fmla="*/ 467295 w 2220214"/>
              <a:gd name="connsiteY36" fmla="*/ 271871 h 2935352"/>
              <a:gd name="connsiteX37" fmla="*/ 640209 w 2220214"/>
              <a:gd name="connsiteY37" fmla="*/ 78986 h 2935352"/>
              <a:gd name="connsiteX38" fmla="*/ 641683 w 2220214"/>
              <a:gd name="connsiteY38" fmla="*/ 68777 h 2935352"/>
              <a:gd name="connsiteX39" fmla="*/ 633563 w 2220214"/>
              <a:gd name="connsiteY39" fmla="*/ 86918 h 2935352"/>
              <a:gd name="connsiteX40" fmla="*/ 571435 w 2220214"/>
              <a:gd name="connsiteY40" fmla="*/ 169782 h 2935352"/>
              <a:gd name="connsiteX41" fmla="*/ 572176 w 2220214"/>
              <a:gd name="connsiteY41" fmla="*/ 161574 h 2935352"/>
              <a:gd name="connsiteX42" fmla="*/ 635010 w 2220214"/>
              <a:gd name="connsiteY42" fmla="*/ 63854 h 2935352"/>
              <a:gd name="connsiteX43" fmla="*/ 636371 w 2220214"/>
              <a:gd name="connsiteY43" fmla="*/ 38999 h 2935352"/>
              <a:gd name="connsiteX44" fmla="*/ 629926 w 2220214"/>
              <a:gd name="connsiteY44" fmla="*/ 55030 h 2935352"/>
              <a:gd name="connsiteX45" fmla="*/ 580241 w 2220214"/>
              <a:gd name="connsiteY45" fmla="*/ 141411 h 2935352"/>
              <a:gd name="connsiteX46" fmla="*/ 575069 w 2220214"/>
              <a:gd name="connsiteY46" fmla="*/ 139213 h 2935352"/>
              <a:gd name="connsiteX47" fmla="*/ 625535 w 2220214"/>
              <a:gd name="connsiteY47" fmla="*/ 35135 h 2935352"/>
              <a:gd name="connsiteX48" fmla="*/ 623371 w 2220214"/>
              <a:gd name="connsiteY48" fmla="*/ 24097 h 2935352"/>
              <a:gd name="connsiteX49" fmla="*/ 609144 w 2220214"/>
              <a:gd name="connsiteY49" fmla="*/ 19137 h 2935352"/>
              <a:gd name="connsiteX50" fmla="*/ 428716 w 2220214"/>
              <a:gd name="connsiteY50" fmla="*/ 65866 h 2935352"/>
              <a:gd name="connsiteX51" fmla="*/ 382309 w 2220214"/>
              <a:gd name="connsiteY51" fmla="*/ 87646 h 2935352"/>
              <a:gd name="connsiteX52" fmla="*/ 288808 w 2220214"/>
              <a:gd name="connsiteY52" fmla="*/ 148587 h 2935352"/>
              <a:gd name="connsiteX53" fmla="*/ 181753 w 2220214"/>
              <a:gd name="connsiteY53" fmla="*/ 220158 h 2935352"/>
              <a:gd name="connsiteX54" fmla="*/ 200236 w 2220214"/>
              <a:gd name="connsiteY54" fmla="*/ 226294 h 2935352"/>
              <a:gd name="connsiteX55" fmla="*/ 55634 w 2220214"/>
              <a:gd name="connsiteY55" fmla="*/ 386758 h 2935352"/>
              <a:gd name="connsiteX56" fmla="*/ 56049 w 2220214"/>
              <a:gd name="connsiteY56" fmla="*/ 393765 h 2935352"/>
              <a:gd name="connsiteX57" fmla="*/ 52962 w 2220214"/>
              <a:gd name="connsiteY57" fmla="*/ 389298 h 2935352"/>
              <a:gd name="connsiteX58" fmla="*/ 62290 w 2220214"/>
              <a:gd name="connsiteY58" fmla="*/ 350717 h 2935352"/>
              <a:gd name="connsiteX59" fmla="*/ 52095 w 2220214"/>
              <a:gd name="connsiteY59" fmla="*/ 360199 h 2935352"/>
              <a:gd name="connsiteX60" fmla="*/ 149677 w 2220214"/>
              <a:gd name="connsiteY60" fmla="*/ 391950 h 2935352"/>
              <a:gd name="connsiteX61" fmla="*/ 537641 w 2220214"/>
              <a:gd name="connsiteY61" fmla="*/ 136627 h 2935352"/>
              <a:gd name="connsiteX62" fmla="*/ 577532 w 2220214"/>
              <a:gd name="connsiteY62" fmla="*/ 33978 h 2935352"/>
              <a:gd name="connsiteX63" fmla="*/ 532674 w 2220214"/>
              <a:gd name="connsiteY63" fmla="*/ 36175 h 2935352"/>
              <a:gd name="connsiteX64" fmla="*/ 535325 w 2220214"/>
              <a:gd name="connsiteY64" fmla="*/ 36956 h 2935352"/>
              <a:gd name="connsiteX65" fmla="*/ 554589 w 2220214"/>
              <a:gd name="connsiteY65" fmla="*/ 37020 h 2935352"/>
              <a:gd name="connsiteX66" fmla="*/ 562648 w 2220214"/>
              <a:gd name="connsiteY66" fmla="*/ 56782 h 2935352"/>
              <a:gd name="connsiteX67" fmla="*/ 538305 w 2220214"/>
              <a:gd name="connsiteY67" fmla="*/ 58856 h 2935352"/>
              <a:gd name="connsiteX68" fmla="*/ 476369 w 2220214"/>
              <a:gd name="connsiteY68" fmla="*/ 81725 h 2935352"/>
              <a:gd name="connsiteX69" fmla="*/ 480510 w 2220214"/>
              <a:gd name="connsiteY69" fmla="*/ 81540 h 2935352"/>
              <a:gd name="connsiteX70" fmla="*/ 562391 w 2220214"/>
              <a:gd name="connsiteY70" fmla="*/ 61635 h 2935352"/>
              <a:gd name="connsiteX71" fmla="*/ 575145 w 2220214"/>
              <a:gd name="connsiteY71" fmla="*/ 62855 h 2935352"/>
              <a:gd name="connsiteX72" fmla="*/ 569318 w 2220214"/>
              <a:gd name="connsiteY72" fmla="*/ 75197 h 2935352"/>
              <a:gd name="connsiteX73" fmla="*/ 551251 w 2220214"/>
              <a:gd name="connsiteY73" fmla="*/ 102959 h 2935352"/>
              <a:gd name="connsiteX74" fmla="*/ 539014 w 2220214"/>
              <a:gd name="connsiteY74" fmla="*/ 118381 h 2935352"/>
              <a:gd name="connsiteX75" fmla="*/ 535586 w 2220214"/>
              <a:gd name="connsiteY75" fmla="*/ 115693 h 2935352"/>
              <a:gd name="connsiteX76" fmla="*/ 532157 w 2220214"/>
              <a:gd name="connsiteY76" fmla="*/ 113005 h 2935352"/>
              <a:gd name="connsiteX77" fmla="*/ 531624 w 2220214"/>
              <a:gd name="connsiteY77" fmla="*/ 119343 h 2935352"/>
              <a:gd name="connsiteX78" fmla="*/ 459216 w 2220214"/>
              <a:gd name="connsiteY78" fmla="*/ 191287 h 2935352"/>
              <a:gd name="connsiteX79" fmla="*/ 212118 w 2220214"/>
              <a:gd name="connsiteY79" fmla="*/ 348483 h 2935352"/>
              <a:gd name="connsiteX80" fmla="*/ 191218 w 2220214"/>
              <a:gd name="connsiteY80" fmla="*/ 330885 h 2935352"/>
              <a:gd name="connsiteX81" fmla="*/ 167595 w 2220214"/>
              <a:gd name="connsiteY81" fmla="*/ 312726 h 2935352"/>
              <a:gd name="connsiteX82" fmla="*/ 181428 w 2220214"/>
              <a:gd name="connsiteY82" fmla="*/ 327791 h 2935352"/>
              <a:gd name="connsiteX83" fmla="*/ 203012 w 2220214"/>
              <a:gd name="connsiteY83" fmla="*/ 348611 h 2935352"/>
              <a:gd name="connsiteX84" fmla="*/ 206205 w 2220214"/>
              <a:gd name="connsiteY84" fmla="*/ 353430 h 2935352"/>
              <a:gd name="connsiteX85" fmla="*/ 199199 w 2220214"/>
              <a:gd name="connsiteY85" fmla="*/ 355819 h 2935352"/>
              <a:gd name="connsiteX86" fmla="*/ 189219 w 2220214"/>
              <a:gd name="connsiteY86" fmla="*/ 355584 h 2935352"/>
              <a:gd name="connsiteX87" fmla="*/ 150297 w 2220214"/>
              <a:gd name="connsiteY87" fmla="*/ 325121 h 2935352"/>
              <a:gd name="connsiteX88" fmla="*/ 167435 w 2220214"/>
              <a:gd name="connsiteY88" fmla="*/ 342583 h 2935352"/>
              <a:gd name="connsiteX89" fmla="*/ 186056 w 2220214"/>
              <a:gd name="connsiteY89" fmla="*/ 361342 h 2935352"/>
              <a:gd name="connsiteX90" fmla="*/ 159827 w 2220214"/>
              <a:gd name="connsiteY90" fmla="*/ 354596 h 2935352"/>
              <a:gd name="connsiteX91" fmla="*/ 136249 w 2220214"/>
              <a:gd name="connsiteY91" fmla="*/ 341013 h 2935352"/>
              <a:gd name="connsiteX92" fmla="*/ 154816 w 2220214"/>
              <a:gd name="connsiteY92" fmla="*/ 356887 h 2935352"/>
              <a:gd name="connsiteX93" fmla="*/ 171348 w 2220214"/>
              <a:gd name="connsiteY93" fmla="*/ 369591 h 2935352"/>
              <a:gd name="connsiteX94" fmla="*/ 165886 w 2220214"/>
              <a:gd name="connsiteY94" fmla="*/ 371861 h 2935352"/>
              <a:gd name="connsiteX95" fmla="*/ 127004 w 2220214"/>
              <a:gd name="connsiteY95" fmla="*/ 349261 h 2935352"/>
              <a:gd name="connsiteX96" fmla="*/ 122481 w 2220214"/>
              <a:gd name="connsiteY96" fmla="*/ 348515 h 2935352"/>
              <a:gd name="connsiteX97" fmla="*/ 134484 w 2220214"/>
              <a:gd name="connsiteY97" fmla="*/ 360270 h 2935352"/>
              <a:gd name="connsiteX98" fmla="*/ 127055 w 2220214"/>
              <a:gd name="connsiteY98" fmla="*/ 368350 h 2935352"/>
              <a:gd name="connsiteX99" fmla="*/ 110127 w 2220214"/>
              <a:gd name="connsiteY99" fmla="*/ 356336 h 2935352"/>
              <a:gd name="connsiteX100" fmla="*/ 126476 w 2220214"/>
              <a:gd name="connsiteY100" fmla="*/ 339181 h 2935352"/>
              <a:gd name="connsiteX101" fmla="*/ 301025 w 2220214"/>
              <a:gd name="connsiteY101" fmla="*/ 195004 h 2935352"/>
              <a:gd name="connsiteX102" fmla="*/ 280098 w 2220214"/>
              <a:gd name="connsiteY102" fmla="*/ 206939 h 2935352"/>
              <a:gd name="connsiteX103" fmla="*/ 82174 w 2220214"/>
              <a:gd name="connsiteY103" fmla="*/ 383065 h 2935352"/>
              <a:gd name="connsiteX104" fmla="*/ 74124 w 2220214"/>
              <a:gd name="connsiteY104" fmla="*/ 394721 h 2935352"/>
              <a:gd name="connsiteX105" fmla="*/ 106861 w 2220214"/>
              <a:gd name="connsiteY105" fmla="*/ 340085 h 2935352"/>
              <a:gd name="connsiteX106" fmla="*/ 272007 w 2220214"/>
              <a:gd name="connsiteY106" fmla="*/ 199024 h 2935352"/>
              <a:gd name="connsiteX107" fmla="*/ 304380 w 2220214"/>
              <a:gd name="connsiteY107" fmla="*/ 177572 h 2935352"/>
              <a:gd name="connsiteX108" fmla="*/ 300237 w 2220214"/>
              <a:gd name="connsiteY108" fmla="*/ 175655 h 2935352"/>
              <a:gd name="connsiteX109" fmla="*/ 296098 w 2220214"/>
              <a:gd name="connsiteY109" fmla="*/ 173740 h 2935352"/>
              <a:gd name="connsiteX110" fmla="*/ 252698 w 2220214"/>
              <a:gd name="connsiteY110" fmla="*/ 205301 h 2935352"/>
              <a:gd name="connsiteX111" fmla="*/ 69749 w 2220214"/>
              <a:gd name="connsiteY111" fmla="*/ 380981 h 2935352"/>
              <a:gd name="connsiteX112" fmla="*/ 62687 w 2220214"/>
              <a:gd name="connsiteY112" fmla="*/ 390541 h 2935352"/>
              <a:gd name="connsiteX113" fmla="*/ 105059 w 2220214"/>
              <a:gd name="connsiteY113" fmla="*/ 322131 h 2935352"/>
              <a:gd name="connsiteX114" fmla="*/ 159952 w 2220214"/>
              <a:gd name="connsiteY114" fmla="*/ 268202 h 2935352"/>
              <a:gd name="connsiteX115" fmla="*/ 195896 w 2220214"/>
              <a:gd name="connsiteY115" fmla="*/ 235286 h 2935352"/>
              <a:gd name="connsiteX116" fmla="*/ 291744 w 2220214"/>
              <a:gd name="connsiteY116" fmla="*/ 171670 h 2935352"/>
              <a:gd name="connsiteX117" fmla="*/ 387591 w 2220214"/>
              <a:gd name="connsiteY117" fmla="*/ 108053 h 2935352"/>
              <a:gd name="connsiteX118" fmla="*/ 425221 w 2220214"/>
              <a:gd name="connsiteY118" fmla="*/ 90239 h 2935352"/>
              <a:gd name="connsiteX119" fmla="*/ 563813 w 2220214"/>
              <a:gd name="connsiteY119" fmla="*/ 48320 h 2935352"/>
              <a:gd name="connsiteX120" fmla="*/ 570615 w 2220214"/>
              <a:gd name="connsiteY120" fmla="*/ 46636 h 2935352"/>
              <a:gd name="connsiteX121" fmla="*/ 507792 w 2220214"/>
              <a:gd name="connsiteY121" fmla="*/ 53214 h 2935352"/>
              <a:gd name="connsiteX122" fmla="*/ 200236 w 2220214"/>
              <a:gd name="connsiteY122" fmla="*/ 226294 h 2935352"/>
              <a:gd name="connsiteX123" fmla="*/ 459721 w 2220214"/>
              <a:gd name="connsiteY123" fmla="*/ 106442 h 2935352"/>
              <a:gd name="connsiteX124" fmla="*/ 468238 w 2220214"/>
              <a:gd name="connsiteY124" fmla="*/ 100646 h 2935352"/>
              <a:gd name="connsiteX125" fmla="*/ 462297 w 2220214"/>
              <a:gd name="connsiteY125" fmla="*/ 102678 h 2935352"/>
              <a:gd name="connsiteX126" fmla="*/ 459721 w 2220214"/>
              <a:gd name="connsiteY126" fmla="*/ 106442 h 2935352"/>
              <a:gd name="connsiteX127" fmla="*/ 503070 w 2220214"/>
              <a:gd name="connsiteY127" fmla="*/ 89181 h 2935352"/>
              <a:gd name="connsiteX128" fmla="*/ 549825 w 2220214"/>
              <a:gd name="connsiteY128" fmla="*/ 76764 h 2935352"/>
              <a:gd name="connsiteX129" fmla="*/ 566705 w 2220214"/>
              <a:gd name="connsiteY129" fmla="*/ 72535 h 2935352"/>
              <a:gd name="connsiteX130" fmla="*/ 476875 w 2220214"/>
              <a:gd name="connsiteY130" fmla="*/ 96701 h 2935352"/>
              <a:gd name="connsiteX131" fmla="*/ 503070 w 2220214"/>
              <a:gd name="connsiteY131" fmla="*/ 89181 h 2935352"/>
              <a:gd name="connsiteX132" fmla="*/ 194518 w 2220214"/>
              <a:gd name="connsiteY132" fmla="*/ 313565 h 2935352"/>
              <a:gd name="connsiteX133" fmla="*/ 215276 w 2220214"/>
              <a:gd name="connsiteY133" fmla="*/ 333182 h 2935352"/>
              <a:gd name="connsiteX134" fmla="*/ 223033 w 2220214"/>
              <a:gd name="connsiteY134" fmla="*/ 337863 h 2935352"/>
              <a:gd name="connsiteX135" fmla="*/ 184103 w 2220214"/>
              <a:gd name="connsiteY135" fmla="*/ 300879 h 2935352"/>
              <a:gd name="connsiteX136" fmla="*/ 194518 w 2220214"/>
              <a:gd name="connsiteY136" fmla="*/ 313565 h 2935352"/>
              <a:gd name="connsiteX137" fmla="*/ 216918 w 2220214"/>
              <a:gd name="connsiteY137" fmla="*/ 307943 h 2935352"/>
              <a:gd name="connsiteX138" fmla="*/ 235676 w 2220214"/>
              <a:gd name="connsiteY138" fmla="*/ 324349 h 2935352"/>
              <a:gd name="connsiteX139" fmla="*/ 201292 w 2220214"/>
              <a:gd name="connsiteY139" fmla="*/ 289500 h 2935352"/>
              <a:gd name="connsiteX140" fmla="*/ 216918 w 2220214"/>
              <a:gd name="connsiteY140" fmla="*/ 307943 h 2935352"/>
              <a:gd name="connsiteX141" fmla="*/ 611308 w 2220214"/>
              <a:gd name="connsiteY141" fmla="*/ 32258 h 2935352"/>
              <a:gd name="connsiteX142" fmla="*/ 555773 w 2220214"/>
              <a:gd name="connsiteY142" fmla="*/ 136880 h 2935352"/>
              <a:gd name="connsiteX143" fmla="*/ 512127 w 2220214"/>
              <a:gd name="connsiteY143" fmla="*/ 182623 h 2935352"/>
              <a:gd name="connsiteX144" fmla="*/ 499963 w 2220214"/>
              <a:gd name="connsiteY144" fmla="*/ 197695 h 2935352"/>
              <a:gd name="connsiteX145" fmla="*/ 547428 w 2220214"/>
              <a:gd name="connsiteY145" fmla="*/ 156559 h 2935352"/>
              <a:gd name="connsiteX146" fmla="*/ 618422 w 2220214"/>
              <a:gd name="connsiteY146" fmla="*/ 50226 h 2935352"/>
              <a:gd name="connsiteX147" fmla="*/ 610279 w 2220214"/>
              <a:gd name="connsiteY147" fmla="*/ 24489 h 2935352"/>
              <a:gd name="connsiteX148" fmla="*/ 611308 w 2220214"/>
              <a:gd name="connsiteY148" fmla="*/ 32258 h 2935352"/>
              <a:gd name="connsiteX149" fmla="*/ 24913 w 2220214"/>
              <a:gd name="connsiteY149" fmla="*/ 421614 h 2935352"/>
              <a:gd name="connsiteX150" fmla="*/ 84525 w 2220214"/>
              <a:gd name="connsiteY150" fmla="*/ 432075 h 2935352"/>
              <a:gd name="connsiteX151" fmla="*/ 164870 w 2220214"/>
              <a:gd name="connsiteY151" fmla="*/ 404968 h 2935352"/>
              <a:gd name="connsiteX152" fmla="*/ 154445 w 2220214"/>
              <a:gd name="connsiteY152" fmla="*/ 406979 h 2935352"/>
              <a:gd name="connsiteX153" fmla="*/ 61974 w 2220214"/>
              <a:gd name="connsiteY153" fmla="*/ 428758 h 2935352"/>
              <a:gd name="connsiteX154" fmla="*/ 32309 w 2220214"/>
              <a:gd name="connsiteY154" fmla="*/ 422781 h 2935352"/>
              <a:gd name="connsiteX155" fmla="*/ 24913 w 2220214"/>
              <a:gd name="connsiteY155" fmla="*/ 421614 h 2935352"/>
              <a:gd name="connsiteX156" fmla="*/ 108447 w 2220214"/>
              <a:gd name="connsiteY156" fmla="*/ 371265 h 2935352"/>
              <a:gd name="connsiteX157" fmla="*/ 134204 w 2220214"/>
              <a:gd name="connsiteY157" fmla="*/ 385376 h 2935352"/>
              <a:gd name="connsiteX158" fmla="*/ 138307 w 2220214"/>
              <a:gd name="connsiteY158" fmla="*/ 382659 h 2935352"/>
              <a:gd name="connsiteX159" fmla="*/ 124214 w 2220214"/>
              <a:gd name="connsiteY159" fmla="*/ 371332 h 2935352"/>
              <a:gd name="connsiteX160" fmla="*/ 106066 w 2220214"/>
              <a:gd name="connsiteY160" fmla="*/ 362692 h 2935352"/>
              <a:gd name="connsiteX161" fmla="*/ 102008 w 2220214"/>
              <a:gd name="connsiteY161" fmla="*/ 365381 h 2935352"/>
              <a:gd name="connsiteX162" fmla="*/ 108447 w 2220214"/>
              <a:gd name="connsiteY162" fmla="*/ 371265 h 2935352"/>
              <a:gd name="connsiteX163" fmla="*/ 226339 w 2220214"/>
              <a:gd name="connsiteY163" fmla="*/ 289203 h 2935352"/>
              <a:gd name="connsiteX164" fmla="*/ 238092 w 2220214"/>
              <a:gd name="connsiteY164" fmla="*/ 302080 h 2935352"/>
              <a:gd name="connsiteX165" fmla="*/ 245984 w 2220214"/>
              <a:gd name="connsiteY165" fmla="*/ 309249 h 2935352"/>
              <a:gd name="connsiteX166" fmla="*/ 241281 w 2220214"/>
              <a:gd name="connsiteY166" fmla="*/ 302034 h 2935352"/>
              <a:gd name="connsiteX167" fmla="*/ 229529 w 2220214"/>
              <a:gd name="connsiteY167" fmla="*/ 289157 h 2935352"/>
              <a:gd name="connsiteX168" fmla="*/ 222479 w 2220214"/>
              <a:gd name="connsiteY168" fmla="*/ 283496 h 2935352"/>
              <a:gd name="connsiteX169" fmla="*/ 226339 w 2220214"/>
              <a:gd name="connsiteY169" fmla="*/ 289203 h 2935352"/>
              <a:gd name="connsiteX170" fmla="*/ 497509 w 2220214"/>
              <a:gd name="connsiteY170" fmla="*/ 124295 h 2935352"/>
              <a:gd name="connsiteX171" fmla="*/ 504966 w 2220214"/>
              <a:gd name="connsiteY171" fmla="*/ 142787 h 2935352"/>
              <a:gd name="connsiteX172" fmla="*/ 501255 w 2220214"/>
              <a:gd name="connsiteY172" fmla="*/ 125062 h 2935352"/>
              <a:gd name="connsiteX173" fmla="*/ 493800 w 2220214"/>
              <a:gd name="connsiteY173" fmla="*/ 106573 h 2935352"/>
              <a:gd name="connsiteX174" fmla="*/ 497509 w 2220214"/>
              <a:gd name="connsiteY174" fmla="*/ 124295 h 2935352"/>
              <a:gd name="connsiteX175" fmla="*/ 513576 w 2220214"/>
              <a:gd name="connsiteY175" fmla="*/ 111447 h 2935352"/>
              <a:gd name="connsiteX176" fmla="*/ 519642 w 2220214"/>
              <a:gd name="connsiteY176" fmla="*/ 128410 h 2935352"/>
              <a:gd name="connsiteX177" fmla="*/ 517613 w 2220214"/>
              <a:gd name="connsiteY177" fmla="*/ 112273 h 2935352"/>
              <a:gd name="connsiteX178" fmla="*/ 513576 w 2220214"/>
              <a:gd name="connsiteY178" fmla="*/ 111447 h 2935352"/>
              <a:gd name="connsiteX179" fmla="*/ 90122 w 2220214"/>
              <a:gd name="connsiteY179" fmla="*/ 383398 h 2935352"/>
              <a:gd name="connsiteX180" fmla="*/ 87420 w 2220214"/>
              <a:gd name="connsiteY180" fmla="*/ 393309 h 2935352"/>
              <a:gd name="connsiteX181" fmla="*/ 89685 w 2220214"/>
              <a:gd name="connsiteY181" fmla="*/ 393176 h 2935352"/>
              <a:gd name="connsiteX182" fmla="*/ 98696 w 2220214"/>
              <a:gd name="connsiteY182" fmla="*/ 393603 h 2935352"/>
              <a:gd name="connsiteX183" fmla="*/ 100988 w 2220214"/>
              <a:gd name="connsiteY183" fmla="*/ 387077 h 2935352"/>
              <a:gd name="connsiteX184" fmla="*/ 96732 w 2220214"/>
              <a:gd name="connsiteY184" fmla="*/ 381275 h 2935352"/>
              <a:gd name="connsiteX185" fmla="*/ 106004 w 2220214"/>
              <a:gd name="connsiteY185" fmla="*/ 385166 h 2935352"/>
              <a:gd name="connsiteX186" fmla="*/ 117834 w 2220214"/>
              <a:gd name="connsiteY186" fmla="*/ 389772 h 2935352"/>
              <a:gd name="connsiteX187" fmla="*/ 123299 w 2220214"/>
              <a:gd name="connsiteY187" fmla="*/ 388564 h 2935352"/>
              <a:gd name="connsiteX188" fmla="*/ 118481 w 2220214"/>
              <a:gd name="connsiteY188" fmla="*/ 385123 h 2935352"/>
              <a:gd name="connsiteX189" fmla="*/ 107357 w 2220214"/>
              <a:gd name="connsiteY189" fmla="*/ 375917 h 2935352"/>
              <a:gd name="connsiteX190" fmla="*/ 90122 w 2220214"/>
              <a:gd name="connsiteY190" fmla="*/ 383398 h 2935352"/>
              <a:gd name="connsiteX191" fmla="*/ 458491 w 2220214"/>
              <a:gd name="connsiteY191" fmla="*/ 139683 h 2935352"/>
              <a:gd name="connsiteX192" fmla="*/ 463217 w 2220214"/>
              <a:gd name="connsiteY192" fmla="*/ 150161 h 2935352"/>
              <a:gd name="connsiteX193" fmla="*/ 463545 w 2220214"/>
              <a:gd name="connsiteY193" fmla="*/ 144645 h 2935352"/>
              <a:gd name="connsiteX194" fmla="*/ 458491 w 2220214"/>
              <a:gd name="connsiteY194" fmla="*/ 139683 h 2935352"/>
              <a:gd name="connsiteX195" fmla="*/ 525880 w 2220214"/>
              <a:gd name="connsiteY195" fmla="*/ 95567 h 2935352"/>
              <a:gd name="connsiteX196" fmla="*/ 529714 w 2220214"/>
              <a:gd name="connsiteY196" fmla="*/ 105425 h 2935352"/>
              <a:gd name="connsiteX197" fmla="*/ 531554 w 2220214"/>
              <a:gd name="connsiteY197" fmla="*/ 111777 h 2935352"/>
              <a:gd name="connsiteX198" fmla="*/ 531432 w 2220214"/>
              <a:gd name="connsiteY198" fmla="*/ 104469 h 2935352"/>
              <a:gd name="connsiteX199" fmla="*/ 527598 w 2220214"/>
              <a:gd name="connsiteY199" fmla="*/ 94610 h 2935352"/>
              <a:gd name="connsiteX200" fmla="*/ 523883 w 2220214"/>
              <a:gd name="connsiteY200" fmla="*/ 92063 h 2935352"/>
              <a:gd name="connsiteX201" fmla="*/ 525880 w 2220214"/>
              <a:gd name="connsiteY201" fmla="*/ 95567 h 2935352"/>
              <a:gd name="connsiteX202" fmla="*/ 541926 w 2220214"/>
              <a:gd name="connsiteY202" fmla="*/ 94362 h 2935352"/>
              <a:gd name="connsiteX203" fmla="*/ 546040 w 2220214"/>
              <a:gd name="connsiteY203" fmla="*/ 104246 h 2935352"/>
              <a:gd name="connsiteX204" fmla="*/ 541129 w 2220214"/>
              <a:gd name="connsiteY204" fmla="*/ 83984 h 2935352"/>
              <a:gd name="connsiteX205" fmla="*/ 541926 w 2220214"/>
              <a:gd name="connsiteY205" fmla="*/ 94362 h 2935352"/>
              <a:gd name="connsiteX206" fmla="*/ 31944 w 2220214"/>
              <a:gd name="connsiteY206" fmla="*/ 440732 h 2935352"/>
              <a:gd name="connsiteX207" fmla="*/ 134706 w 2220214"/>
              <a:gd name="connsiteY207" fmla="*/ 432037 h 2935352"/>
              <a:gd name="connsiteX208" fmla="*/ 122081 w 2220214"/>
              <a:gd name="connsiteY208" fmla="*/ 432963 h 2935352"/>
              <a:gd name="connsiteX209" fmla="*/ 35314 w 2220214"/>
              <a:gd name="connsiteY209" fmla="*/ 438793 h 2935352"/>
              <a:gd name="connsiteX210" fmla="*/ 19742 w 2220214"/>
              <a:gd name="connsiteY210" fmla="*/ 434352 h 2935352"/>
              <a:gd name="connsiteX211" fmla="*/ 31944 w 2220214"/>
              <a:gd name="connsiteY211" fmla="*/ 440732 h 2935352"/>
              <a:gd name="connsiteX212" fmla="*/ 482841 w 2220214"/>
              <a:gd name="connsiteY212" fmla="*/ 146119 h 2935352"/>
              <a:gd name="connsiteX213" fmla="*/ 489052 w 2220214"/>
              <a:gd name="connsiteY213" fmla="*/ 156906 h 2935352"/>
              <a:gd name="connsiteX214" fmla="*/ 487010 w 2220214"/>
              <a:gd name="connsiteY214" fmla="*/ 146972 h 2935352"/>
              <a:gd name="connsiteX215" fmla="*/ 482841 w 2220214"/>
              <a:gd name="connsiteY215" fmla="*/ 146119 h 2935352"/>
              <a:gd name="connsiteX216" fmla="*/ 467472 w 2220214"/>
              <a:gd name="connsiteY216" fmla="*/ 162844 h 2935352"/>
              <a:gd name="connsiteX217" fmla="*/ 470352 w 2220214"/>
              <a:gd name="connsiteY217" fmla="*/ 163435 h 2935352"/>
              <a:gd name="connsiteX218" fmla="*/ 466478 w 2220214"/>
              <a:gd name="connsiteY218" fmla="*/ 158080 h 2935352"/>
              <a:gd name="connsiteX219" fmla="*/ 467472 w 2220214"/>
              <a:gd name="connsiteY219" fmla="*/ 162844 h 2935352"/>
              <a:gd name="connsiteX220" fmla="*/ 457524 w 2220214"/>
              <a:gd name="connsiteY220" fmla="*/ 229144 h 2935352"/>
              <a:gd name="connsiteX221" fmla="*/ 363487 w 2220214"/>
              <a:gd name="connsiteY221" fmla="*/ 295496 h 2935352"/>
              <a:gd name="connsiteX222" fmla="*/ 306767 w 2220214"/>
              <a:gd name="connsiteY222" fmla="*/ 337341 h 2935352"/>
              <a:gd name="connsiteX223" fmla="*/ 481544 w 2220214"/>
              <a:gd name="connsiteY223" fmla="*/ 212862 h 2935352"/>
              <a:gd name="connsiteX224" fmla="*/ 480060 w 2220214"/>
              <a:gd name="connsiteY224" fmla="*/ 210622 h 2935352"/>
              <a:gd name="connsiteX225" fmla="*/ 457524 w 2220214"/>
              <a:gd name="connsiteY225" fmla="*/ 229144 h 2935352"/>
              <a:gd name="connsiteX226" fmla="*/ 122409 w 2220214"/>
              <a:gd name="connsiteY226" fmla="*/ 493361 h 2935352"/>
              <a:gd name="connsiteX227" fmla="*/ 161712 w 2220214"/>
              <a:gd name="connsiteY227" fmla="*/ 534478 h 2935352"/>
              <a:gd name="connsiteX228" fmla="*/ 926265 w 2220214"/>
              <a:gd name="connsiteY228" fmla="*/ 1683130 h 2935352"/>
              <a:gd name="connsiteX229" fmla="*/ 1668944 w 2220214"/>
              <a:gd name="connsiteY229" fmla="*/ 2804889 h 2935352"/>
              <a:gd name="connsiteX230" fmla="*/ 1688156 w 2220214"/>
              <a:gd name="connsiteY230" fmla="*/ 2823796 h 2935352"/>
              <a:gd name="connsiteX231" fmla="*/ 1989060 w 2220214"/>
              <a:gd name="connsiteY231" fmla="*/ 2909026 h 2935352"/>
              <a:gd name="connsiteX232" fmla="*/ 2023160 w 2220214"/>
              <a:gd name="connsiteY232" fmla="*/ 2899920 h 2935352"/>
              <a:gd name="connsiteX233" fmla="*/ 2060078 w 2220214"/>
              <a:gd name="connsiteY233" fmla="*/ 2877470 h 2935352"/>
              <a:gd name="connsiteX234" fmla="*/ 2096997 w 2220214"/>
              <a:gd name="connsiteY234" fmla="*/ 2855010 h 2935352"/>
              <a:gd name="connsiteX235" fmla="*/ 2117876 w 2220214"/>
              <a:gd name="connsiteY235" fmla="*/ 2834131 h 2935352"/>
              <a:gd name="connsiteX236" fmla="*/ 2181798 w 2220214"/>
              <a:gd name="connsiteY236" fmla="*/ 2504357 h 2935352"/>
              <a:gd name="connsiteX237" fmla="*/ 2172702 w 2220214"/>
              <a:gd name="connsiteY237" fmla="*/ 2479392 h 2935352"/>
              <a:gd name="connsiteX238" fmla="*/ 1410216 w 2220214"/>
              <a:gd name="connsiteY238" fmla="*/ 1325285 h 2935352"/>
              <a:gd name="connsiteX239" fmla="*/ 647739 w 2220214"/>
              <a:gd name="connsiteY239" fmla="*/ 171177 h 2935352"/>
              <a:gd name="connsiteX240" fmla="*/ 641987 w 2220214"/>
              <a:gd name="connsiteY240" fmla="*/ 149159 h 2935352"/>
              <a:gd name="connsiteX241" fmla="*/ 630282 w 2220214"/>
              <a:gd name="connsiteY241" fmla="*/ 135061 h 2935352"/>
              <a:gd name="connsiteX242" fmla="*/ 635279 w 2220214"/>
              <a:gd name="connsiteY242" fmla="*/ 175301 h 2935352"/>
              <a:gd name="connsiteX243" fmla="*/ 639189 w 2220214"/>
              <a:gd name="connsiteY243" fmla="*/ 189241 h 2935352"/>
              <a:gd name="connsiteX244" fmla="*/ 1395891 w 2220214"/>
              <a:gd name="connsiteY244" fmla="*/ 1334772 h 2935352"/>
              <a:gd name="connsiteX245" fmla="*/ 2152595 w 2220214"/>
              <a:gd name="connsiteY245" fmla="*/ 2480306 h 2935352"/>
              <a:gd name="connsiteX246" fmla="*/ 2161424 w 2220214"/>
              <a:gd name="connsiteY246" fmla="*/ 2503747 h 2935352"/>
              <a:gd name="connsiteX247" fmla="*/ 2185075 w 2220214"/>
              <a:gd name="connsiteY247" fmla="*/ 2620743 h 2935352"/>
              <a:gd name="connsiteX248" fmla="*/ 2176112 w 2220214"/>
              <a:gd name="connsiteY248" fmla="*/ 2689103 h 2935352"/>
              <a:gd name="connsiteX249" fmla="*/ 2167159 w 2220214"/>
              <a:gd name="connsiteY249" fmla="*/ 2728042 h 2935352"/>
              <a:gd name="connsiteX250" fmla="*/ 2147356 w 2220214"/>
              <a:gd name="connsiteY250" fmla="*/ 2762198 h 2935352"/>
              <a:gd name="connsiteX251" fmla="*/ 2060917 w 2220214"/>
              <a:gd name="connsiteY251" fmla="*/ 2854305 h 2935352"/>
              <a:gd name="connsiteX252" fmla="*/ 2027941 w 2220214"/>
              <a:gd name="connsiteY252" fmla="*/ 2876041 h 2935352"/>
              <a:gd name="connsiteX253" fmla="*/ 2001338 w 2220214"/>
              <a:gd name="connsiteY253" fmla="*/ 2884871 h 2935352"/>
              <a:gd name="connsiteX254" fmla="*/ 1767375 w 2220214"/>
              <a:gd name="connsiteY254" fmla="*/ 2859525 h 2935352"/>
              <a:gd name="connsiteX255" fmla="*/ 1667610 w 2220214"/>
              <a:gd name="connsiteY255" fmla="*/ 2770771 h 2935352"/>
              <a:gd name="connsiteX256" fmla="*/ 907456 w 2220214"/>
              <a:gd name="connsiteY256" fmla="*/ 1629466 h 2935352"/>
              <a:gd name="connsiteX257" fmla="*/ 172140 w 2220214"/>
              <a:gd name="connsiteY257" fmla="*/ 519353 h 2935352"/>
              <a:gd name="connsiteX258" fmla="*/ 155665 w 2220214"/>
              <a:gd name="connsiteY258" fmla="*/ 503404 h 2935352"/>
              <a:gd name="connsiteX259" fmla="*/ 115314 w 2220214"/>
              <a:gd name="connsiteY259" fmla="*/ 476667 h 2935352"/>
              <a:gd name="connsiteX260" fmla="*/ 122409 w 2220214"/>
              <a:gd name="connsiteY260" fmla="*/ 493361 h 2935352"/>
              <a:gd name="connsiteX261" fmla="*/ 451168 w 2220214"/>
              <a:gd name="connsiteY261" fmla="*/ 252119 h 2935352"/>
              <a:gd name="connsiteX262" fmla="*/ 379673 w 2220214"/>
              <a:gd name="connsiteY262" fmla="*/ 302236 h 2935352"/>
              <a:gd name="connsiteX263" fmla="*/ 308729 w 2220214"/>
              <a:gd name="connsiteY263" fmla="*/ 349629 h 2935352"/>
              <a:gd name="connsiteX264" fmla="*/ 333338 w 2220214"/>
              <a:gd name="connsiteY264" fmla="*/ 337032 h 2935352"/>
              <a:gd name="connsiteX265" fmla="*/ 469986 w 2220214"/>
              <a:gd name="connsiteY265" fmla="*/ 241737 h 2935352"/>
              <a:gd name="connsiteX266" fmla="*/ 481296 w 2220214"/>
              <a:gd name="connsiteY266" fmla="*/ 230830 h 2935352"/>
              <a:gd name="connsiteX267" fmla="*/ 466508 w 2220214"/>
              <a:gd name="connsiteY267" fmla="*/ 240111 h 2935352"/>
              <a:gd name="connsiteX268" fmla="*/ 451168 w 2220214"/>
              <a:gd name="connsiteY268" fmla="*/ 252119 h 2935352"/>
              <a:gd name="connsiteX269" fmla="*/ 137815 w 2220214"/>
              <a:gd name="connsiteY269" fmla="*/ 474032 h 2935352"/>
              <a:gd name="connsiteX270" fmla="*/ 143953 w 2220214"/>
              <a:gd name="connsiteY270" fmla="*/ 473970 h 2935352"/>
              <a:gd name="connsiteX271" fmla="*/ 147499 w 2220214"/>
              <a:gd name="connsiteY271" fmla="*/ 469996 h 2935352"/>
              <a:gd name="connsiteX272" fmla="*/ 141361 w 2220214"/>
              <a:gd name="connsiteY272" fmla="*/ 470058 h 2935352"/>
              <a:gd name="connsiteX273" fmla="*/ 137815 w 2220214"/>
              <a:gd name="connsiteY273" fmla="*/ 474032 h 2935352"/>
              <a:gd name="connsiteX274" fmla="*/ 614389 w 2220214"/>
              <a:gd name="connsiteY274" fmla="*/ 158146 h 2935352"/>
              <a:gd name="connsiteX275" fmla="*/ 617554 w 2220214"/>
              <a:gd name="connsiteY275" fmla="*/ 160182 h 2935352"/>
              <a:gd name="connsiteX276" fmla="*/ 618683 w 2220214"/>
              <a:gd name="connsiteY276" fmla="*/ 155301 h 2935352"/>
              <a:gd name="connsiteX277" fmla="*/ 615518 w 2220214"/>
              <a:gd name="connsiteY277" fmla="*/ 153265 h 2935352"/>
              <a:gd name="connsiteX278" fmla="*/ 614389 w 2220214"/>
              <a:gd name="connsiteY278" fmla="*/ 158146 h 2935352"/>
              <a:gd name="connsiteX279" fmla="*/ 152565 w 2220214"/>
              <a:gd name="connsiteY279" fmla="*/ 469678 h 2935352"/>
              <a:gd name="connsiteX280" fmla="*/ 300435 w 2220214"/>
              <a:gd name="connsiteY280" fmla="*/ 411719 h 2935352"/>
              <a:gd name="connsiteX281" fmla="*/ 382895 w 2220214"/>
              <a:gd name="connsiteY281" fmla="*/ 365200 h 2935352"/>
              <a:gd name="connsiteX282" fmla="*/ 434629 w 2220214"/>
              <a:gd name="connsiteY282" fmla="*/ 334479 h 2935352"/>
              <a:gd name="connsiteX283" fmla="*/ 370957 w 2220214"/>
              <a:gd name="connsiteY283" fmla="*/ 375160 h 2935352"/>
              <a:gd name="connsiteX284" fmla="*/ 201064 w 2220214"/>
              <a:gd name="connsiteY284" fmla="*/ 463172 h 2935352"/>
              <a:gd name="connsiteX285" fmla="*/ 179065 w 2220214"/>
              <a:gd name="connsiteY285" fmla="*/ 478259 h 2935352"/>
              <a:gd name="connsiteX286" fmla="*/ 187620 w 2220214"/>
              <a:gd name="connsiteY286" fmla="*/ 476150 h 2935352"/>
              <a:gd name="connsiteX287" fmla="*/ 198343 w 2220214"/>
              <a:gd name="connsiteY287" fmla="*/ 472128 h 2935352"/>
              <a:gd name="connsiteX288" fmla="*/ 414510 w 2220214"/>
              <a:gd name="connsiteY288" fmla="*/ 366285 h 2935352"/>
              <a:gd name="connsiteX289" fmla="*/ 399671 w 2220214"/>
              <a:gd name="connsiteY289" fmla="*/ 378084 h 2935352"/>
              <a:gd name="connsiteX290" fmla="*/ 226820 w 2220214"/>
              <a:gd name="connsiteY290" fmla="*/ 470032 h 2935352"/>
              <a:gd name="connsiteX291" fmla="*/ 219334 w 2220214"/>
              <a:gd name="connsiteY291" fmla="*/ 472722 h 2935352"/>
              <a:gd name="connsiteX292" fmla="*/ 222241 w 2220214"/>
              <a:gd name="connsiteY292" fmla="*/ 477111 h 2935352"/>
              <a:gd name="connsiteX293" fmla="*/ 225151 w 2220214"/>
              <a:gd name="connsiteY293" fmla="*/ 481502 h 2935352"/>
              <a:gd name="connsiteX294" fmla="*/ 249058 w 2220214"/>
              <a:gd name="connsiteY294" fmla="*/ 472510 h 2935352"/>
              <a:gd name="connsiteX295" fmla="*/ 391800 w 2220214"/>
              <a:gd name="connsiteY295" fmla="*/ 400400 h 2935352"/>
              <a:gd name="connsiteX296" fmla="*/ 439055 w 2220214"/>
              <a:gd name="connsiteY296" fmla="*/ 372245 h 2935352"/>
              <a:gd name="connsiteX297" fmla="*/ 402122 w 2220214"/>
              <a:gd name="connsiteY297" fmla="*/ 397326 h 2935352"/>
              <a:gd name="connsiteX298" fmla="*/ 264650 w 2220214"/>
              <a:gd name="connsiteY298" fmla="*/ 472449 h 2935352"/>
              <a:gd name="connsiteX299" fmla="*/ 233558 w 2220214"/>
              <a:gd name="connsiteY299" fmla="*/ 486904 h 2935352"/>
              <a:gd name="connsiteX300" fmla="*/ 397161 w 2220214"/>
              <a:gd name="connsiteY300" fmla="*/ 417818 h 2935352"/>
              <a:gd name="connsiteX301" fmla="*/ 451680 w 2220214"/>
              <a:gd name="connsiteY301" fmla="*/ 385084 h 2935352"/>
              <a:gd name="connsiteX302" fmla="*/ 387983 w 2220214"/>
              <a:gd name="connsiteY302" fmla="*/ 425725 h 2935352"/>
              <a:gd name="connsiteX303" fmla="*/ 324285 w 2220214"/>
              <a:gd name="connsiteY303" fmla="*/ 466367 h 2935352"/>
              <a:gd name="connsiteX304" fmla="*/ 288557 w 2220214"/>
              <a:gd name="connsiteY304" fmla="*/ 482021 h 2935352"/>
              <a:gd name="connsiteX305" fmla="*/ 248552 w 2220214"/>
              <a:gd name="connsiteY305" fmla="*/ 497803 h 2935352"/>
              <a:gd name="connsiteX306" fmla="*/ 350769 w 2220214"/>
              <a:gd name="connsiteY306" fmla="*/ 660086 h 2935352"/>
              <a:gd name="connsiteX307" fmla="*/ 457258 w 2220214"/>
              <a:gd name="connsiteY307" fmla="*/ 822240 h 2935352"/>
              <a:gd name="connsiteX308" fmla="*/ 349615 w 2220214"/>
              <a:gd name="connsiteY308" fmla="*/ 663007 h 2935352"/>
              <a:gd name="connsiteX309" fmla="*/ 241968 w 2220214"/>
              <a:gd name="connsiteY309" fmla="*/ 503777 h 2935352"/>
              <a:gd name="connsiteX310" fmla="*/ 235870 w 2220214"/>
              <a:gd name="connsiteY310" fmla="*/ 503899 h 2935352"/>
              <a:gd name="connsiteX311" fmla="*/ 228313 w 2220214"/>
              <a:gd name="connsiteY311" fmla="*/ 504927 h 2935352"/>
              <a:gd name="connsiteX312" fmla="*/ 337152 w 2220214"/>
              <a:gd name="connsiteY312" fmla="*/ 670384 h 2935352"/>
              <a:gd name="connsiteX313" fmla="*/ 444419 w 2220214"/>
              <a:gd name="connsiteY313" fmla="*/ 836946 h 2935352"/>
              <a:gd name="connsiteX314" fmla="*/ 331914 w 2220214"/>
              <a:gd name="connsiteY314" fmla="*/ 673727 h 2935352"/>
              <a:gd name="connsiteX315" fmla="*/ 222439 w 2220214"/>
              <a:gd name="connsiteY315" fmla="*/ 508496 h 2935352"/>
              <a:gd name="connsiteX316" fmla="*/ 216896 w 2220214"/>
              <a:gd name="connsiteY316" fmla="*/ 509722 h 2935352"/>
              <a:gd name="connsiteX317" fmla="*/ 211469 w 2220214"/>
              <a:gd name="connsiteY317" fmla="*/ 512412 h 2935352"/>
              <a:gd name="connsiteX318" fmla="*/ 324754 w 2220214"/>
              <a:gd name="connsiteY318" fmla="*/ 682938 h 2935352"/>
              <a:gd name="connsiteX319" fmla="*/ 437921 w 2220214"/>
              <a:gd name="connsiteY319" fmla="*/ 851996 h 2935352"/>
              <a:gd name="connsiteX320" fmla="*/ 456341 w 2220214"/>
              <a:gd name="connsiteY320" fmla="*/ 828696 h 2935352"/>
              <a:gd name="connsiteX321" fmla="*/ 492617 w 2220214"/>
              <a:gd name="connsiteY321" fmla="*/ 793321 h 2935352"/>
              <a:gd name="connsiteX322" fmla="*/ 478258 w 2220214"/>
              <a:gd name="connsiteY322" fmla="*/ 815071 h 2935352"/>
              <a:gd name="connsiteX323" fmla="*/ 439401 w 2220214"/>
              <a:gd name="connsiteY323" fmla="*/ 881491 h 2935352"/>
              <a:gd name="connsiteX324" fmla="*/ 437744 w 2220214"/>
              <a:gd name="connsiteY324" fmla="*/ 896119 h 2935352"/>
              <a:gd name="connsiteX325" fmla="*/ 445608 w 2220214"/>
              <a:gd name="connsiteY325" fmla="*/ 899695 h 2935352"/>
              <a:gd name="connsiteX326" fmla="*/ 533565 w 2220214"/>
              <a:gd name="connsiteY326" fmla="*/ 888953 h 2935352"/>
              <a:gd name="connsiteX327" fmla="*/ 551510 w 2220214"/>
              <a:gd name="connsiteY327" fmla="*/ 882110 h 2935352"/>
              <a:gd name="connsiteX328" fmla="*/ 556680 w 2220214"/>
              <a:gd name="connsiteY328" fmla="*/ 886743 h 2935352"/>
              <a:gd name="connsiteX329" fmla="*/ 560565 w 2220214"/>
              <a:gd name="connsiteY329" fmla="*/ 894178 h 2935352"/>
              <a:gd name="connsiteX330" fmla="*/ 482833 w 2220214"/>
              <a:gd name="connsiteY330" fmla="*/ 915640 h 2935352"/>
              <a:gd name="connsiteX331" fmla="*/ 456226 w 2220214"/>
              <a:gd name="connsiteY331" fmla="*/ 921671 h 2935352"/>
              <a:gd name="connsiteX332" fmla="*/ 539269 w 2220214"/>
              <a:gd name="connsiteY332" fmla="*/ 910953 h 2935352"/>
              <a:gd name="connsiteX333" fmla="*/ 564016 w 2220214"/>
              <a:gd name="connsiteY333" fmla="*/ 910572 h 2935352"/>
              <a:gd name="connsiteX334" fmla="*/ 476712 w 2220214"/>
              <a:gd name="connsiteY334" fmla="*/ 930531 h 2935352"/>
              <a:gd name="connsiteX335" fmla="*/ 465481 w 2220214"/>
              <a:gd name="connsiteY335" fmla="*/ 934476 h 2935352"/>
              <a:gd name="connsiteX336" fmla="*/ 546320 w 2220214"/>
              <a:gd name="connsiteY336" fmla="*/ 924276 h 2935352"/>
              <a:gd name="connsiteX337" fmla="*/ 574768 w 2220214"/>
              <a:gd name="connsiteY337" fmla="*/ 924157 h 2935352"/>
              <a:gd name="connsiteX338" fmla="*/ 478977 w 2220214"/>
              <a:gd name="connsiteY338" fmla="*/ 942243 h 2935352"/>
              <a:gd name="connsiteX339" fmla="*/ 472097 w 2220214"/>
              <a:gd name="connsiteY339" fmla="*/ 942590 h 2935352"/>
              <a:gd name="connsiteX340" fmla="*/ 508004 w 2220214"/>
              <a:gd name="connsiteY340" fmla="*/ 946923 h 2935352"/>
              <a:gd name="connsiteX341" fmla="*/ 554306 w 2220214"/>
              <a:gd name="connsiteY341" fmla="*/ 937883 h 2935352"/>
              <a:gd name="connsiteX342" fmla="*/ 584697 w 2220214"/>
              <a:gd name="connsiteY342" fmla="*/ 935518 h 2935352"/>
              <a:gd name="connsiteX343" fmla="*/ 497037 w 2220214"/>
              <a:gd name="connsiteY343" fmla="*/ 955668 h 2935352"/>
              <a:gd name="connsiteX344" fmla="*/ 478975 w 2220214"/>
              <a:gd name="connsiteY344" fmla="*/ 957858 h 2935352"/>
              <a:gd name="connsiteX345" fmla="*/ 567456 w 2220214"/>
              <a:gd name="connsiteY345" fmla="*/ 949962 h 2935352"/>
              <a:gd name="connsiteX346" fmla="*/ 591621 w 2220214"/>
              <a:gd name="connsiteY346" fmla="*/ 950181 h 2935352"/>
              <a:gd name="connsiteX347" fmla="*/ 507442 w 2220214"/>
              <a:gd name="connsiteY347" fmla="*/ 968726 h 2935352"/>
              <a:gd name="connsiteX348" fmla="*/ 496453 w 2220214"/>
              <a:gd name="connsiteY348" fmla="*/ 975565 h 2935352"/>
              <a:gd name="connsiteX349" fmla="*/ 576412 w 2220214"/>
              <a:gd name="connsiteY349" fmla="*/ 966583 h 2935352"/>
              <a:gd name="connsiteX350" fmla="*/ 605448 w 2220214"/>
              <a:gd name="connsiteY350" fmla="*/ 962221 h 2935352"/>
              <a:gd name="connsiteX351" fmla="*/ 604390 w 2220214"/>
              <a:gd name="connsiteY351" fmla="*/ 966526 h 2935352"/>
              <a:gd name="connsiteX352" fmla="*/ 519151 w 2220214"/>
              <a:gd name="connsiteY352" fmla="*/ 983776 h 2935352"/>
              <a:gd name="connsiteX353" fmla="*/ 498234 w 2220214"/>
              <a:gd name="connsiteY353" fmla="*/ 986929 h 2935352"/>
              <a:gd name="connsiteX354" fmla="*/ 585930 w 2220214"/>
              <a:gd name="connsiteY354" fmla="*/ 980947 h 2935352"/>
              <a:gd name="connsiteX355" fmla="*/ 614962 w 2220214"/>
              <a:gd name="connsiteY355" fmla="*/ 976585 h 2935352"/>
              <a:gd name="connsiteX356" fmla="*/ 592759 w 2220214"/>
              <a:gd name="connsiteY356" fmla="*/ 987176 h 2935352"/>
              <a:gd name="connsiteX357" fmla="*/ 520085 w 2220214"/>
              <a:gd name="connsiteY357" fmla="*/ 997749 h 2935352"/>
              <a:gd name="connsiteX358" fmla="*/ 517153 w 2220214"/>
              <a:gd name="connsiteY358" fmla="*/ 1004598 h 2935352"/>
              <a:gd name="connsiteX359" fmla="*/ 594965 w 2220214"/>
              <a:gd name="connsiteY359" fmla="*/ 997054 h 2935352"/>
              <a:gd name="connsiteX360" fmla="*/ 621551 w 2220214"/>
              <a:gd name="connsiteY360" fmla="*/ 994415 h 2935352"/>
              <a:gd name="connsiteX361" fmla="*/ 618377 w 2220214"/>
              <a:gd name="connsiteY361" fmla="*/ 999244 h 2935352"/>
              <a:gd name="connsiteX362" fmla="*/ 534779 w 2220214"/>
              <a:gd name="connsiteY362" fmla="*/ 1011789 h 2935352"/>
              <a:gd name="connsiteX363" fmla="*/ 516962 w 2220214"/>
              <a:gd name="connsiteY363" fmla="*/ 1014218 h 2935352"/>
              <a:gd name="connsiteX364" fmla="*/ 618108 w 2220214"/>
              <a:gd name="connsiteY364" fmla="*/ 1010951 h 2935352"/>
              <a:gd name="connsiteX365" fmla="*/ 635057 w 2220214"/>
              <a:gd name="connsiteY365" fmla="*/ 1009141 h 2935352"/>
              <a:gd name="connsiteX366" fmla="*/ 544423 w 2220214"/>
              <a:gd name="connsiteY366" fmla="*/ 1026743 h 2935352"/>
              <a:gd name="connsiteX367" fmla="*/ 527922 w 2220214"/>
              <a:gd name="connsiteY367" fmla="*/ 1031734 h 2935352"/>
              <a:gd name="connsiteX368" fmla="*/ 616452 w 2220214"/>
              <a:gd name="connsiteY368" fmla="*/ 1030915 h 2935352"/>
              <a:gd name="connsiteX369" fmla="*/ 645188 w 2220214"/>
              <a:gd name="connsiteY369" fmla="*/ 1030410 h 2935352"/>
              <a:gd name="connsiteX370" fmla="*/ 565179 w 2220214"/>
              <a:gd name="connsiteY370" fmla="*/ 1042231 h 2935352"/>
              <a:gd name="connsiteX371" fmla="*/ 537378 w 2220214"/>
              <a:gd name="connsiteY371" fmla="*/ 1046003 h 2935352"/>
              <a:gd name="connsiteX372" fmla="*/ 624818 w 2220214"/>
              <a:gd name="connsiteY372" fmla="*/ 1048508 h 2935352"/>
              <a:gd name="connsiteX373" fmla="*/ 658830 w 2220214"/>
              <a:gd name="connsiteY373" fmla="*/ 1047698 h 2935352"/>
              <a:gd name="connsiteX374" fmla="*/ 566656 w 2220214"/>
              <a:gd name="connsiteY374" fmla="*/ 1057337 h 2935352"/>
              <a:gd name="connsiteX375" fmla="*/ 563768 w 2220214"/>
              <a:gd name="connsiteY375" fmla="*/ 1065272 h 2935352"/>
              <a:gd name="connsiteX376" fmla="*/ 658344 w 2220214"/>
              <a:gd name="connsiteY376" fmla="*/ 1065319 h 2935352"/>
              <a:gd name="connsiteX377" fmla="*/ 669870 w 2220214"/>
              <a:gd name="connsiteY377" fmla="*/ 1067786 h 2935352"/>
              <a:gd name="connsiteX378" fmla="*/ 560856 w 2220214"/>
              <a:gd name="connsiteY378" fmla="*/ 1069006 h 2935352"/>
              <a:gd name="connsiteX379" fmla="*/ 556435 w 2220214"/>
              <a:gd name="connsiteY379" fmla="*/ 1068548 h 2935352"/>
              <a:gd name="connsiteX380" fmla="*/ 557108 w 2220214"/>
              <a:gd name="connsiteY380" fmla="*/ 1075787 h 2935352"/>
              <a:gd name="connsiteX381" fmla="*/ 652584 w 2220214"/>
              <a:gd name="connsiteY381" fmla="*/ 1084922 h 2935352"/>
              <a:gd name="connsiteX382" fmla="*/ 668004 w 2220214"/>
              <a:gd name="connsiteY382" fmla="*/ 1089284 h 2935352"/>
              <a:gd name="connsiteX383" fmla="*/ 584719 w 2220214"/>
              <a:gd name="connsiteY383" fmla="*/ 1087808 h 2935352"/>
              <a:gd name="connsiteX384" fmla="*/ 572175 w 2220214"/>
              <a:gd name="connsiteY384" fmla="*/ 1094837 h 2935352"/>
              <a:gd name="connsiteX385" fmla="*/ 664672 w 2220214"/>
              <a:gd name="connsiteY385" fmla="*/ 1102724 h 2935352"/>
              <a:gd name="connsiteX386" fmla="*/ 675977 w 2220214"/>
              <a:gd name="connsiteY386" fmla="*/ 1106915 h 2935352"/>
              <a:gd name="connsiteX387" fmla="*/ 593038 w 2220214"/>
              <a:gd name="connsiteY387" fmla="*/ 1104667 h 2935352"/>
              <a:gd name="connsiteX388" fmla="*/ 579258 w 2220214"/>
              <a:gd name="connsiteY388" fmla="*/ 1103019 h 2935352"/>
              <a:gd name="connsiteX389" fmla="*/ 586421 w 2220214"/>
              <a:gd name="connsiteY389" fmla="*/ 1118602 h 2935352"/>
              <a:gd name="connsiteX390" fmla="*/ 595458 w 2220214"/>
              <a:gd name="connsiteY390" fmla="*/ 1132937 h 2935352"/>
              <a:gd name="connsiteX391" fmla="*/ 617226 w 2220214"/>
              <a:gd name="connsiteY391" fmla="*/ 1136624 h 2935352"/>
              <a:gd name="connsiteX392" fmla="*/ 705445 w 2220214"/>
              <a:gd name="connsiteY392" fmla="*/ 1138976 h 2935352"/>
              <a:gd name="connsiteX393" fmla="*/ 721617 w 2220214"/>
              <a:gd name="connsiteY393" fmla="*/ 1139462 h 2935352"/>
              <a:gd name="connsiteX394" fmla="*/ 618431 w 2220214"/>
              <a:gd name="connsiteY394" fmla="*/ 1141843 h 2935352"/>
              <a:gd name="connsiteX395" fmla="*/ 598756 w 2220214"/>
              <a:gd name="connsiteY395" fmla="*/ 1138643 h 2935352"/>
              <a:gd name="connsiteX396" fmla="*/ 603480 w 2220214"/>
              <a:gd name="connsiteY396" fmla="*/ 1145777 h 2935352"/>
              <a:gd name="connsiteX397" fmla="*/ 714965 w 2220214"/>
              <a:gd name="connsiteY397" fmla="*/ 1159541 h 2935352"/>
              <a:gd name="connsiteX398" fmla="*/ 734939 w 2220214"/>
              <a:gd name="connsiteY398" fmla="*/ 1159541 h 2935352"/>
              <a:gd name="connsiteX399" fmla="*/ 634065 w 2220214"/>
              <a:gd name="connsiteY399" fmla="*/ 1162408 h 2935352"/>
              <a:gd name="connsiteX400" fmla="*/ 612039 w 2220214"/>
              <a:gd name="connsiteY400" fmla="*/ 1158693 h 2935352"/>
              <a:gd name="connsiteX401" fmla="*/ 617385 w 2220214"/>
              <a:gd name="connsiteY401" fmla="*/ 1166761 h 2935352"/>
              <a:gd name="connsiteX402" fmla="*/ 622728 w 2220214"/>
              <a:gd name="connsiteY402" fmla="*/ 1174828 h 2935352"/>
              <a:gd name="connsiteX403" fmla="*/ 643471 w 2220214"/>
              <a:gd name="connsiteY403" fmla="*/ 1178610 h 2935352"/>
              <a:gd name="connsiteX404" fmla="*/ 729223 w 2220214"/>
              <a:gd name="connsiteY404" fmla="*/ 1181077 h 2935352"/>
              <a:gd name="connsiteX405" fmla="*/ 745394 w 2220214"/>
              <a:gd name="connsiteY405" fmla="*/ 1181563 h 2935352"/>
              <a:gd name="connsiteX406" fmla="*/ 649749 w 2220214"/>
              <a:gd name="connsiteY406" fmla="*/ 1182963 h 2935352"/>
              <a:gd name="connsiteX407" fmla="*/ 625059 w 2220214"/>
              <a:gd name="connsiteY407" fmla="*/ 1178343 h 2935352"/>
              <a:gd name="connsiteX408" fmla="*/ 630903 w 2220214"/>
              <a:gd name="connsiteY408" fmla="*/ 1187163 h 2935352"/>
              <a:gd name="connsiteX409" fmla="*/ 636746 w 2220214"/>
              <a:gd name="connsiteY409" fmla="*/ 1195983 h 2935352"/>
              <a:gd name="connsiteX410" fmla="*/ 661179 w 2220214"/>
              <a:gd name="connsiteY410" fmla="*/ 1200222 h 2935352"/>
              <a:gd name="connsiteX411" fmla="*/ 743508 w 2220214"/>
              <a:gd name="connsiteY411" fmla="*/ 1202622 h 2935352"/>
              <a:gd name="connsiteX412" fmla="*/ 763483 w 2220214"/>
              <a:gd name="connsiteY412" fmla="*/ 1202622 h 2935352"/>
              <a:gd name="connsiteX413" fmla="*/ 660168 w 2220214"/>
              <a:gd name="connsiteY413" fmla="*/ 1204908 h 2935352"/>
              <a:gd name="connsiteX414" fmla="*/ 640312 w 2220214"/>
              <a:gd name="connsiteY414" fmla="*/ 1201365 h 2935352"/>
              <a:gd name="connsiteX415" fmla="*/ 646264 w 2220214"/>
              <a:gd name="connsiteY415" fmla="*/ 1210347 h 2935352"/>
              <a:gd name="connsiteX416" fmla="*/ 652217 w 2220214"/>
              <a:gd name="connsiteY416" fmla="*/ 1219329 h 2935352"/>
              <a:gd name="connsiteX417" fmla="*/ 678489 w 2220214"/>
              <a:gd name="connsiteY417" fmla="*/ 1223234 h 2935352"/>
              <a:gd name="connsiteX418" fmla="*/ 772537 w 2220214"/>
              <a:gd name="connsiteY418" fmla="*/ 1224301 h 2935352"/>
              <a:gd name="connsiteX419" fmla="*/ 775948 w 2220214"/>
              <a:gd name="connsiteY419" fmla="*/ 1226311 h 2935352"/>
              <a:gd name="connsiteX420" fmla="*/ 682262 w 2220214"/>
              <a:gd name="connsiteY420" fmla="*/ 1228626 h 2935352"/>
              <a:gd name="connsiteX421" fmla="*/ 656066 w 2220214"/>
              <a:gd name="connsiteY421" fmla="*/ 1225139 h 2935352"/>
              <a:gd name="connsiteX422" fmla="*/ 661743 w 2220214"/>
              <a:gd name="connsiteY422" fmla="*/ 1233712 h 2935352"/>
              <a:gd name="connsiteX423" fmla="*/ 667420 w 2220214"/>
              <a:gd name="connsiteY423" fmla="*/ 1242275 h 2935352"/>
              <a:gd name="connsiteX424" fmla="*/ 689012 w 2220214"/>
              <a:gd name="connsiteY424" fmla="*/ 1245332 h 2935352"/>
              <a:gd name="connsiteX425" fmla="*/ 772989 w 2220214"/>
              <a:gd name="connsiteY425" fmla="*/ 1247133 h 2935352"/>
              <a:gd name="connsiteX426" fmla="*/ 789160 w 2220214"/>
              <a:gd name="connsiteY426" fmla="*/ 1247618 h 2935352"/>
              <a:gd name="connsiteX427" fmla="*/ 692869 w 2220214"/>
              <a:gd name="connsiteY427" fmla="*/ 1249266 h 2935352"/>
              <a:gd name="connsiteX428" fmla="*/ 675911 w 2220214"/>
              <a:gd name="connsiteY428" fmla="*/ 1255096 h 2935352"/>
              <a:gd name="connsiteX429" fmla="*/ 781062 w 2220214"/>
              <a:gd name="connsiteY429" fmla="*/ 1268945 h 2935352"/>
              <a:gd name="connsiteX430" fmla="*/ 807152 w 2220214"/>
              <a:gd name="connsiteY430" fmla="*/ 1269164 h 2935352"/>
              <a:gd name="connsiteX431" fmla="*/ 701549 w 2220214"/>
              <a:gd name="connsiteY431" fmla="*/ 1270478 h 2935352"/>
              <a:gd name="connsiteX432" fmla="*/ 684097 w 2220214"/>
              <a:gd name="connsiteY432" fmla="*/ 1267449 h 2935352"/>
              <a:gd name="connsiteX433" fmla="*/ 690045 w 2220214"/>
              <a:gd name="connsiteY433" fmla="*/ 1276422 h 2935352"/>
              <a:gd name="connsiteX434" fmla="*/ 695992 w 2220214"/>
              <a:gd name="connsiteY434" fmla="*/ 1285404 h 2935352"/>
              <a:gd name="connsiteX435" fmla="*/ 719340 w 2220214"/>
              <a:gd name="connsiteY435" fmla="*/ 1288004 h 2935352"/>
              <a:gd name="connsiteX436" fmla="*/ 798226 w 2220214"/>
              <a:gd name="connsiteY436" fmla="*/ 1290167 h 2935352"/>
              <a:gd name="connsiteX437" fmla="*/ 819816 w 2220214"/>
              <a:gd name="connsiteY437" fmla="*/ 1290748 h 2935352"/>
              <a:gd name="connsiteX438" fmla="*/ 719724 w 2220214"/>
              <a:gd name="connsiteY438" fmla="*/ 1291691 h 2935352"/>
              <a:gd name="connsiteX439" fmla="*/ 697380 w 2220214"/>
              <a:gd name="connsiteY439" fmla="*/ 1287500 h 2935352"/>
              <a:gd name="connsiteX440" fmla="*/ 703334 w 2220214"/>
              <a:gd name="connsiteY440" fmla="*/ 1296482 h 2935352"/>
              <a:gd name="connsiteX441" fmla="*/ 709287 w 2220214"/>
              <a:gd name="connsiteY441" fmla="*/ 1305464 h 2935352"/>
              <a:gd name="connsiteX442" fmla="*/ 736461 w 2220214"/>
              <a:gd name="connsiteY442" fmla="*/ 1309636 h 2935352"/>
              <a:gd name="connsiteX443" fmla="*/ 798964 w 2220214"/>
              <a:gd name="connsiteY443" fmla="*/ 1312265 h 2935352"/>
              <a:gd name="connsiteX444" fmla="*/ 826171 w 2220214"/>
              <a:gd name="connsiteY444" fmla="*/ 1313293 h 2935352"/>
              <a:gd name="connsiteX445" fmla="*/ 741793 w 2220214"/>
              <a:gd name="connsiteY445" fmla="*/ 1314979 h 2935352"/>
              <a:gd name="connsiteX446" fmla="*/ 713316 w 2220214"/>
              <a:gd name="connsiteY446" fmla="*/ 1311550 h 2935352"/>
              <a:gd name="connsiteX447" fmla="*/ 718830 w 2220214"/>
              <a:gd name="connsiteY447" fmla="*/ 1319875 h 2935352"/>
              <a:gd name="connsiteX448" fmla="*/ 724344 w 2220214"/>
              <a:gd name="connsiteY448" fmla="*/ 1328190 h 2935352"/>
              <a:gd name="connsiteX449" fmla="*/ 743955 w 2220214"/>
              <a:gd name="connsiteY449" fmla="*/ 1331372 h 2935352"/>
              <a:gd name="connsiteX450" fmla="*/ 826571 w 2220214"/>
              <a:gd name="connsiteY450" fmla="*/ 1333267 h 2935352"/>
              <a:gd name="connsiteX451" fmla="*/ 847606 w 2220214"/>
              <a:gd name="connsiteY451" fmla="*/ 1334324 h 2935352"/>
              <a:gd name="connsiteX452" fmla="*/ 737080 w 2220214"/>
              <a:gd name="connsiteY452" fmla="*/ 1333210 h 2935352"/>
              <a:gd name="connsiteX453" fmla="*/ 725961 w 2220214"/>
              <a:gd name="connsiteY453" fmla="*/ 1330238 h 2935352"/>
              <a:gd name="connsiteX454" fmla="*/ 732927 w 2220214"/>
              <a:gd name="connsiteY454" fmla="*/ 1340944 h 2935352"/>
              <a:gd name="connsiteX455" fmla="*/ 739889 w 2220214"/>
              <a:gd name="connsiteY455" fmla="*/ 1351650 h 2935352"/>
              <a:gd name="connsiteX456" fmla="*/ 769819 w 2220214"/>
              <a:gd name="connsiteY456" fmla="*/ 1354536 h 2935352"/>
              <a:gd name="connsiteX457" fmla="*/ 831290 w 2220214"/>
              <a:gd name="connsiteY457" fmla="*/ 1355613 h 2935352"/>
              <a:gd name="connsiteX458" fmla="*/ 854444 w 2220214"/>
              <a:gd name="connsiteY458" fmla="*/ 1356442 h 2935352"/>
              <a:gd name="connsiteX459" fmla="*/ 766113 w 2220214"/>
              <a:gd name="connsiteY459" fmla="*/ 1357985 h 2935352"/>
              <a:gd name="connsiteX460" fmla="*/ 741573 w 2220214"/>
              <a:gd name="connsiteY460" fmla="*/ 1354194 h 2935352"/>
              <a:gd name="connsiteX461" fmla="*/ 747230 w 2220214"/>
              <a:gd name="connsiteY461" fmla="*/ 1362738 h 2935352"/>
              <a:gd name="connsiteX462" fmla="*/ 752887 w 2220214"/>
              <a:gd name="connsiteY462" fmla="*/ 1371272 h 2935352"/>
              <a:gd name="connsiteX463" fmla="*/ 773681 w 2220214"/>
              <a:gd name="connsiteY463" fmla="*/ 1374653 h 2935352"/>
              <a:gd name="connsiteX464" fmla="*/ 861075 w 2220214"/>
              <a:gd name="connsiteY464" fmla="*/ 1375272 h 2935352"/>
              <a:gd name="connsiteX465" fmla="*/ 877589 w 2220214"/>
              <a:gd name="connsiteY465" fmla="*/ 1375272 h 2935352"/>
              <a:gd name="connsiteX466" fmla="*/ 786617 w 2220214"/>
              <a:gd name="connsiteY466" fmla="*/ 1380768 h 2935352"/>
              <a:gd name="connsiteX467" fmla="*/ 757095 w 2220214"/>
              <a:gd name="connsiteY467" fmla="*/ 1377625 h 2935352"/>
              <a:gd name="connsiteX468" fmla="*/ 762668 w 2220214"/>
              <a:gd name="connsiteY468" fmla="*/ 1386036 h 2935352"/>
              <a:gd name="connsiteX469" fmla="*/ 768242 w 2220214"/>
              <a:gd name="connsiteY469" fmla="*/ 1394446 h 2935352"/>
              <a:gd name="connsiteX470" fmla="*/ 789275 w 2220214"/>
              <a:gd name="connsiteY470" fmla="*/ 1396666 h 2935352"/>
              <a:gd name="connsiteX471" fmla="*/ 864997 w 2220214"/>
              <a:gd name="connsiteY471" fmla="*/ 1397180 h 2935352"/>
              <a:gd name="connsiteX472" fmla="*/ 885762 w 2220214"/>
              <a:gd name="connsiteY472" fmla="*/ 1397742 h 2935352"/>
              <a:gd name="connsiteX473" fmla="*/ 794970 w 2220214"/>
              <a:gd name="connsiteY473" fmla="*/ 1400999 h 2935352"/>
              <a:gd name="connsiteX474" fmla="*/ 770193 w 2220214"/>
              <a:gd name="connsiteY474" fmla="*/ 1397399 h 2935352"/>
              <a:gd name="connsiteX475" fmla="*/ 775668 w 2220214"/>
              <a:gd name="connsiteY475" fmla="*/ 1405657 h 2935352"/>
              <a:gd name="connsiteX476" fmla="*/ 781142 w 2220214"/>
              <a:gd name="connsiteY476" fmla="*/ 1413915 h 2935352"/>
              <a:gd name="connsiteX477" fmla="*/ 798635 w 2220214"/>
              <a:gd name="connsiteY477" fmla="*/ 1417002 h 2935352"/>
              <a:gd name="connsiteX478" fmla="*/ 873905 w 2220214"/>
              <a:gd name="connsiteY478" fmla="*/ 1418183 h 2935352"/>
              <a:gd name="connsiteX479" fmla="*/ 901382 w 2220214"/>
              <a:gd name="connsiteY479" fmla="*/ 1417287 h 2935352"/>
              <a:gd name="connsiteX480" fmla="*/ 808406 w 2220214"/>
              <a:gd name="connsiteY480" fmla="*/ 1423507 h 2935352"/>
              <a:gd name="connsiteX481" fmla="*/ 785426 w 2220214"/>
              <a:gd name="connsiteY481" fmla="*/ 1420383 h 2935352"/>
              <a:gd name="connsiteX482" fmla="*/ 791195 w 2220214"/>
              <a:gd name="connsiteY482" fmla="*/ 1429089 h 2935352"/>
              <a:gd name="connsiteX483" fmla="*/ 796965 w 2220214"/>
              <a:gd name="connsiteY483" fmla="*/ 1437804 h 2935352"/>
              <a:gd name="connsiteX484" fmla="*/ 824321 w 2220214"/>
              <a:gd name="connsiteY484" fmla="*/ 1440452 h 2935352"/>
              <a:gd name="connsiteX485" fmla="*/ 883347 w 2220214"/>
              <a:gd name="connsiteY485" fmla="*/ 1439471 h 2935352"/>
              <a:gd name="connsiteX486" fmla="*/ 914538 w 2220214"/>
              <a:gd name="connsiteY486" fmla="*/ 1438204 h 2935352"/>
              <a:gd name="connsiteX487" fmla="*/ 824426 w 2220214"/>
              <a:gd name="connsiteY487" fmla="*/ 1444214 h 2935352"/>
              <a:gd name="connsiteX488" fmla="*/ 798737 w 2220214"/>
              <a:gd name="connsiteY488" fmla="*/ 1440471 h 2935352"/>
              <a:gd name="connsiteX489" fmla="*/ 804224 w 2220214"/>
              <a:gd name="connsiteY489" fmla="*/ 1448758 h 2935352"/>
              <a:gd name="connsiteX490" fmla="*/ 904182 w 2220214"/>
              <a:gd name="connsiteY490" fmla="*/ 1458683 h 2935352"/>
              <a:gd name="connsiteX491" fmla="*/ 928023 w 2220214"/>
              <a:gd name="connsiteY491" fmla="*/ 1457502 h 2935352"/>
              <a:gd name="connsiteX492" fmla="*/ 843193 w 2220214"/>
              <a:gd name="connsiteY492" fmla="*/ 1466017 h 2935352"/>
              <a:gd name="connsiteX493" fmla="*/ 813835 w 2220214"/>
              <a:gd name="connsiteY493" fmla="*/ 1464103 h 2935352"/>
              <a:gd name="connsiteX494" fmla="*/ 819933 w 2220214"/>
              <a:gd name="connsiteY494" fmla="*/ 1471332 h 2935352"/>
              <a:gd name="connsiteX495" fmla="*/ 826028 w 2220214"/>
              <a:gd name="connsiteY495" fmla="*/ 1478552 h 2935352"/>
              <a:gd name="connsiteX496" fmla="*/ 852442 w 2220214"/>
              <a:gd name="connsiteY496" fmla="*/ 1481124 h 2935352"/>
              <a:gd name="connsiteX497" fmla="*/ 913045 w 2220214"/>
              <a:gd name="connsiteY497" fmla="*/ 1479324 h 2935352"/>
              <a:gd name="connsiteX498" fmla="*/ 942157 w 2220214"/>
              <a:gd name="connsiteY498" fmla="*/ 1478342 h 2935352"/>
              <a:gd name="connsiteX499" fmla="*/ 856110 w 2220214"/>
              <a:gd name="connsiteY499" fmla="*/ 1485867 h 2935352"/>
              <a:gd name="connsiteX500" fmla="*/ 827478 w 2220214"/>
              <a:gd name="connsiteY500" fmla="*/ 1483848 h 2935352"/>
              <a:gd name="connsiteX501" fmla="*/ 832202 w 2220214"/>
              <a:gd name="connsiteY501" fmla="*/ 1490982 h 2935352"/>
              <a:gd name="connsiteX502" fmla="*/ 836925 w 2220214"/>
              <a:gd name="connsiteY502" fmla="*/ 1498116 h 2935352"/>
              <a:gd name="connsiteX503" fmla="*/ 864529 w 2220214"/>
              <a:gd name="connsiteY503" fmla="*/ 1500917 h 2935352"/>
              <a:gd name="connsiteX504" fmla="*/ 926341 w 2220214"/>
              <a:gd name="connsiteY504" fmla="*/ 1499393 h 2935352"/>
              <a:gd name="connsiteX505" fmla="*/ 955883 w 2220214"/>
              <a:gd name="connsiteY505" fmla="*/ 1498183 h 2935352"/>
              <a:gd name="connsiteX506" fmla="*/ 867695 w 2220214"/>
              <a:gd name="connsiteY506" fmla="*/ 1505146 h 2935352"/>
              <a:gd name="connsiteX507" fmla="*/ 842590 w 2220214"/>
              <a:gd name="connsiteY507" fmla="*/ 1503003 h 2935352"/>
              <a:gd name="connsiteX508" fmla="*/ 845257 w 2220214"/>
              <a:gd name="connsiteY508" fmla="*/ 1510689 h 2935352"/>
              <a:gd name="connsiteX509" fmla="*/ 952311 w 2220214"/>
              <a:gd name="connsiteY509" fmla="*/ 1517347 h 2935352"/>
              <a:gd name="connsiteX510" fmla="*/ 969990 w 2220214"/>
              <a:gd name="connsiteY510" fmla="*/ 1516643 h 2935352"/>
              <a:gd name="connsiteX511" fmla="*/ 870077 w 2220214"/>
              <a:gd name="connsiteY511" fmla="*/ 1523453 h 2935352"/>
              <a:gd name="connsiteX512" fmla="*/ 851100 w 2220214"/>
              <a:gd name="connsiteY512" fmla="*/ 1520567 h 2935352"/>
              <a:gd name="connsiteX513" fmla="*/ 857521 w 2220214"/>
              <a:gd name="connsiteY513" fmla="*/ 1528177 h 2935352"/>
              <a:gd name="connsiteX514" fmla="*/ 863944 w 2220214"/>
              <a:gd name="connsiteY514" fmla="*/ 1535788 h 2935352"/>
              <a:gd name="connsiteX515" fmla="*/ 894131 w 2220214"/>
              <a:gd name="connsiteY515" fmla="*/ 1537826 h 2935352"/>
              <a:gd name="connsiteX516" fmla="*/ 953464 w 2220214"/>
              <a:gd name="connsiteY516" fmla="*/ 1537226 h 2935352"/>
              <a:gd name="connsiteX517" fmla="*/ 974238 w 2220214"/>
              <a:gd name="connsiteY517" fmla="*/ 1537493 h 2935352"/>
              <a:gd name="connsiteX518" fmla="*/ 886459 w 2220214"/>
              <a:gd name="connsiteY518" fmla="*/ 1541265 h 2935352"/>
              <a:gd name="connsiteX519" fmla="*/ 863443 w 2220214"/>
              <a:gd name="connsiteY519" fmla="*/ 1538140 h 2935352"/>
              <a:gd name="connsiteX520" fmla="*/ 868295 w 2220214"/>
              <a:gd name="connsiteY520" fmla="*/ 1545456 h 2935352"/>
              <a:gd name="connsiteX521" fmla="*/ 873146 w 2220214"/>
              <a:gd name="connsiteY521" fmla="*/ 1552780 h 2935352"/>
              <a:gd name="connsiteX522" fmla="*/ 899310 w 2220214"/>
              <a:gd name="connsiteY522" fmla="*/ 1555190 h 2935352"/>
              <a:gd name="connsiteX523" fmla="*/ 959636 w 2220214"/>
              <a:gd name="connsiteY523" fmla="*/ 1554542 h 2935352"/>
              <a:gd name="connsiteX524" fmla="*/ 966561 w 2220214"/>
              <a:gd name="connsiteY524" fmla="*/ 1558752 h 2935352"/>
              <a:gd name="connsiteX525" fmla="*/ 891891 w 2220214"/>
              <a:gd name="connsiteY525" fmla="*/ 1557762 h 2935352"/>
              <a:gd name="connsiteX526" fmla="*/ 874383 w 2220214"/>
              <a:gd name="connsiteY526" fmla="*/ 1554647 h 2935352"/>
              <a:gd name="connsiteX527" fmla="*/ 879305 w 2220214"/>
              <a:gd name="connsiteY527" fmla="*/ 1562077 h 2935352"/>
              <a:gd name="connsiteX528" fmla="*/ 987192 w 2220214"/>
              <a:gd name="connsiteY528" fmla="*/ 1571345 h 2935352"/>
              <a:gd name="connsiteX529" fmla="*/ 1006985 w 2220214"/>
              <a:gd name="connsiteY529" fmla="*/ 1570573 h 2935352"/>
              <a:gd name="connsiteX530" fmla="*/ 945389 w 2220214"/>
              <a:gd name="connsiteY530" fmla="*/ 1579241 h 2935352"/>
              <a:gd name="connsiteX531" fmla="*/ 906068 w 2220214"/>
              <a:gd name="connsiteY531" fmla="*/ 1575545 h 2935352"/>
              <a:gd name="connsiteX532" fmla="*/ 886545 w 2220214"/>
              <a:gd name="connsiteY532" fmla="*/ 1571992 h 2935352"/>
              <a:gd name="connsiteX533" fmla="*/ 897804 w 2220214"/>
              <a:gd name="connsiteY533" fmla="*/ 1588832 h 2935352"/>
              <a:gd name="connsiteX534" fmla="*/ 909062 w 2220214"/>
              <a:gd name="connsiteY534" fmla="*/ 1605673 h 2935352"/>
              <a:gd name="connsiteX535" fmla="*/ 922054 w 2220214"/>
              <a:gd name="connsiteY535" fmla="*/ 1608844 h 2935352"/>
              <a:gd name="connsiteX536" fmla="*/ 1003727 w 2220214"/>
              <a:gd name="connsiteY536" fmla="*/ 1609968 h 2935352"/>
              <a:gd name="connsiteX537" fmla="*/ 1030864 w 2220214"/>
              <a:gd name="connsiteY537" fmla="*/ 1609568 h 2935352"/>
              <a:gd name="connsiteX538" fmla="*/ 940561 w 2220214"/>
              <a:gd name="connsiteY538" fmla="*/ 1615674 h 2935352"/>
              <a:gd name="connsiteX539" fmla="*/ 913039 w 2220214"/>
              <a:gd name="connsiteY539" fmla="*/ 1612988 h 2935352"/>
              <a:gd name="connsiteX540" fmla="*/ 917551 w 2220214"/>
              <a:gd name="connsiteY540" fmla="*/ 1619798 h 2935352"/>
              <a:gd name="connsiteX541" fmla="*/ 922063 w 2220214"/>
              <a:gd name="connsiteY541" fmla="*/ 1626609 h 2935352"/>
              <a:gd name="connsiteX542" fmla="*/ 949987 w 2220214"/>
              <a:gd name="connsiteY542" fmla="*/ 1629361 h 2935352"/>
              <a:gd name="connsiteX543" fmla="*/ 1010776 w 2220214"/>
              <a:gd name="connsiteY543" fmla="*/ 1629399 h 2935352"/>
              <a:gd name="connsiteX544" fmla="*/ 1036065 w 2220214"/>
              <a:gd name="connsiteY544" fmla="*/ 1629638 h 2935352"/>
              <a:gd name="connsiteX545" fmla="*/ 947351 w 2220214"/>
              <a:gd name="connsiteY545" fmla="*/ 1633171 h 2935352"/>
              <a:gd name="connsiteX546" fmla="*/ 924335 w 2220214"/>
              <a:gd name="connsiteY546" fmla="*/ 1630038 h 2935352"/>
              <a:gd name="connsiteX547" fmla="*/ 928866 w 2220214"/>
              <a:gd name="connsiteY547" fmla="*/ 1636877 h 2935352"/>
              <a:gd name="connsiteX548" fmla="*/ 1027997 w 2220214"/>
              <a:gd name="connsiteY548" fmla="*/ 1647659 h 2935352"/>
              <a:gd name="connsiteX549" fmla="*/ 1051248 w 2220214"/>
              <a:gd name="connsiteY549" fmla="*/ 1647507 h 2935352"/>
              <a:gd name="connsiteX550" fmla="*/ 953711 w 2220214"/>
              <a:gd name="connsiteY550" fmla="*/ 1650793 h 2935352"/>
              <a:gd name="connsiteX551" fmla="*/ 941622 w 2220214"/>
              <a:gd name="connsiteY551" fmla="*/ 1656127 h 2935352"/>
              <a:gd name="connsiteX552" fmla="*/ 1033560 w 2220214"/>
              <a:gd name="connsiteY552" fmla="*/ 1666595 h 2935352"/>
              <a:gd name="connsiteX553" fmla="*/ 1040770 w 2220214"/>
              <a:gd name="connsiteY553" fmla="*/ 1670757 h 2935352"/>
              <a:gd name="connsiteX554" fmla="*/ 966284 w 2220214"/>
              <a:gd name="connsiteY554" fmla="*/ 1669795 h 2935352"/>
              <a:gd name="connsiteX555" fmla="*/ 948920 w 2220214"/>
              <a:gd name="connsiteY555" fmla="*/ 1667147 h 2935352"/>
              <a:gd name="connsiteX556" fmla="*/ 953864 w 2220214"/>
              <a:gd name="connsiteY556" fmla="*/ 1674605 h 2935352"/>
              <a:gd name="connsiteX557" fmla="*/ 958798 w 2220214"/>
              <a:gd name="connsiteY557" fmla="*/ 1682054 h 2935352"/>
              <a:gd name="connsiteX558" fmla="*/ 988411 w 2220214"/>
              <a:gd name="connsiteY558" fmla="*/ 1685206 h 2935352"/>
              <a:gd name="connsiteX559" fmla="*/ 1051076 w 2220214"/>
              <a:gd name="connsiteY559" fmla="*/ 1684978 h 2935352"/>
              <a:gd name="connsiteX560" fmla="*/ 1080527 w 2220214"/>
              <a:gd name="connsiteY560" fmla="*/ 1684102 h 2935352"/>
              <a:gd name="connsiteX561" fmla="*/ 1014491 w 2220214"/>
              <a:gd name="connsiteY561" fmla="*/ 1691503 h 2935352"/>
              <a:gd name="connsiteX562" fmla="*/ 979810 w 2220214"/>
              <a:gd name="connsiteY562" fmla="*/ 1687340 h 2935352"/>
              <a:gd name="connsiteX563" fmla="*/ 959989 w 2220214"/>
              <a:gd name="connsiteY563" fmla="*/ 1683854 h 2935352"/>
              <a:gd name="connsiteX564" fmla="*/ 965694 w 2220214"/>
              <a:gd name="connsiteY564" fmla="*/ 1692465 h 2935352"/>
              <a:gd name="connsiteX565" fmla="*/ 971390 w 2220214"/>
              <a:gd name="connsiteY565" fmla="*/ 1701066 h 2935352"/>
              <a:gd name="connsiteX566" fmla="*/ 990735 w 2220214"/>
              <a:gd name="connsiteY566" fmla="*/ 1703256 h 2935352"/>
              <a:gd name="connsiteX567" fmla="*/ 1078165 w 2220214"/>
              <a:gd name="connsiteY567" fmla="*/ 1702113 h 2935352"/>
              <a:gd name="connsiteX568" fmla="*/ 1091634 w 2220214"/>
              <a:gd name="connsiteY568" fmla="*/ 1702237 h 2935352"/>
              <a:gd name="connsiteX569" fmla="*/ 991021 w 2220214"/>
              <a:gd name="connsiteY569" fmla="*/ 1707133 h 2935352"/>
              <a:gd name="connsiteX570" fmla="*/ 973657 w 2220214"/>
              <a:gd name="connsiteY570" fmla="*/ 1704485 h 2935352"/>
              <a:gd name="connsiteX571" fmla="*/ 978600 w 2220214"/>
              <a:gd name="connsiteY571" fmla="*/ 1711943 h 2935352"/>
              <a:gd name="connsiteX572" fmla="*/ 983534 w 2220214"/>
              <a:gd name="connsiteY572" fmla="*/ 1719392 h 2935352"/>
              <a:gd name="connsiteX573" fmla="*/ 1013147 w 2220214"/>
              <a:gd name="connsiteY573" fmla="*/ 1722544 h 2935352"/>
              <a:gd name="connsiteX574" fmla="*/ 1075813 w 2220214"/>
              <a:gd name="connsiteY574" fmla="*/ 1722306 h 2935352"/>
              <a:gd name="connsiteX575" fmla="*/ 1105254 w 2220214"/>
              <a:gd name="connsiteY575" fmla="*/ 1721449 h 2935352"/>
              <a:gd name="connsiteX576" fmla="*/ 1004632 w 2220214"/>
              <a:gd name="connsiteY576" fmla="*/ 1724811 h 2935352"/>
              <a:gd name="connsiteX577" fmla="*/ 984725 w 2220214"/>
              <a:gd name="connsiteY577" fmla="*/ 1721192 h 2935352"/>
              <a:gd name="connsiteX578" fmla="*/ 989497 w 2220214"/>
              <a:gd name="connsiteY578" fmla="*/ 1728383 h 2935352"/>
              <a:gd name="connsiteX579" fmla="*/ 1089614 w 2220214"/>
              <a:gd name="connsiteY579" fmla="*/ 1740994 h 2935352"/>
              <a:gd name="connsiteX580" fmla="*/ 1109283 w 2220214"/>
              <a:gd name="connsiteY580" fmla="*/ 1741318 h 2935352"/>
              <a:gd name="connsiteX581" fmla="*/ 1019548 w 2220214"/>
              <a:gd name="connsiteY581" fmla="*/ 1744214 h 2935352"/>
              <a:gd name="connsiteX582" fmla="*/ 998489 w 2220214"/>
              <a:gd name="connsiteY582" fmla="*/ 1741956 h 2935352"/>
              <a:gd name="connsiteX583" fmla="*/ 1002213 w 2220214"/>
              <a:gd name="connsiteY583" fmla="*/ 1747576 h 2935352"/>
              <a:gd name="connsiteX584" fmla="*/ 1114303 w 2220214"/>
              <a:gd name="connsiteY584" fmla="*/ 1757196 h 2935352"/>
              <a:gd name="connsiteX585" fmla="*/ 1130829 w 2220214"/>
              <a:gd name="connsiteY585" fmla="*/ 1756444 h 2935352"/>
              <a:gd name="connsiteX586" fmla="*/ 1027435 w 2220214"/>
              <a:gd name="connsiteY586" fmla="*/ 1761740 h 2935352"/>
              <a:gd name="connsiteX587" fmla="*/ 1009814 w 2220214"/>
              <a:gd name="connsiteY587" fmla="*/ 1759054 h 2935352"/>
              <a:gd name="connsiteX588" fmla="*/ 1014576 w 2220214"/>
              <a:gd name="connsiteY588" fmla="*/ 1766245 h 2935352"/>
              <a:gd name="connsiteX589" fmla="*/ 1019339 w 2220214"/>
              <a:gd name="connsiteY589" fmla="*/ 1773427 h 2935352"/>
              <a:gd name="connsiteX590" fmla="*/ 1050638 w 2220214"/>
              <a:gd name="connsiteY590" fmla="*/ 1776637 h 2935352"/>
              <a:gd name="connsiteX591" fmla="*/ 1113484 w 2220214"/>
              <a:gd name="connsiteY591" fmla="*/ 1776675 h 2935352"/>
              <a:gd name="connsiteX592" fmla="*/ 1141411 w 2220214"/>
              <a:gd name="connsiteY592" fmla="*/ 1776027 h 2935352"/>
              <a:gd name="connsiteX593" fmla="*/ 1040799 w 2220214"/>
              <a:gd name="connsiteY593" fmla="*/ 1779399 h 2935352"/>
              <a:gd name="connsiteX594" fmla="*/ 1021187 w 2220214"/>
              <a:gd name="connsiteY594" fmla="*/ 1776227 h 2935352"/>
              <a:gd name="connsiteX595" fmla="*/ 1025806 w 2220214"/>
              <a:gd name="connsiteY595" fmla="*/ 1783190 h 2935352"/>
              <a:gd name="connsiteX596" fmla="*/ 1124419 w 2220214"/>
              <a:gd name="connsiteY596" fmla="*/ 1795249 h 2935352"/>
              <a:gd name="connsiteX597" fmla="*/ 1130191 w 2220214"/>
              <a:gd name="connsiteY597" fmla="*/ 1799544 h 2935352"/>
              <a:gd name="connsiteX598" fmla="*/ 1055696 w 2220214"/>
              <a:gd name="connsiteY598" fmla="*/ 1798773 h 2935352"/>
              <a:gd name="connsiteX599" fmla="*/ 1034645 w 2220214"/>
              <a:gd name="connsiteY599" fmla="*/ 1796525 h 2935352"/>
              <a:gd name="connsiteX600" fmla="*/ 1039532 w 2220214"/>
              <a:gd name="connsiteY600" fmla="*/ 1803907 h 2935352"/>
              <a:gd name="connsiteX601" fmla="*/ 1044428 w 2220214"/>
              <a:gd name="connsiteY601" fmla="*/ 1811289 h 2935352"/>
              <a:gd name="connsiteX602" fmla="*/ 1074041 w 2220214"/>
              <a:gd name="connsiteY602" fmla="*/ 1814451 h 2935352"/>
              <a:gd name="connsiteX603" fmla="*/ 1136696 w 2220214"/>
              <a:gd name="connsiteY603" fmla="*/ 1814213 h 2935352"/>
              <a:gd name="connsiteX604" fmla="*/ 1166138 w 2220214"/>
              <a:gd name="connsiteY604" fmla="*/ 1813346 h 2935352"/>
              <a:gd name="connsiteX605" fmla="*/ 1065525 w 2220214"/>
              <a:gd name="connsiteY605" fmla="*/ 1816709 h 2935352"/>
              <a:gd name="connsiteX606" fmla="*/ 1045618 w 2220214"/>
              <a:gd name="connsiteY606" fmla="*/ 1813099 h 2935352"/>
              <a:gd name="connsiteX607" fmla="*/ 1051028 w 2220214"/>
              <a:gd name="connsiteY607" fmla="*/ 1821252 h 2935352"/>
              <a:gd name="connsiteX608" fmla="*/ 1157366 w 2220214"/>
              <a:gd name="connsiteY608" fmla="*/ 1833473 h 2935352"/>
              <a:gd name="connsiteX609" fmla="*/ 1177349 w 2220214"/>
              <a:gd name="connsiteY609" fmla="*/ 1833482 h 2935352"/>
              <a:gd name="connsiteX610" fmla="*/ 1078861 w 2220214"/>
              <a:gd name="connsiteY610" fmla="*/ 1836835 h 2935352"/>
              <a:gd name="connsiteX611" fmla="*/ 1059249 w 2220214"/>
              <a:gd name="connsiteY611" fmla="*/ 1833663 h 2935352"/>
              <a:gd name="connsiteX612" fmla="*/ 1065935 w 2220214"/>
              <a:gd name="connsiteY612" fmla="*/ 1843750 h 2935352"/>
              <a:gd name="connsiteX613" fmla="*/ 1072622 w 2220214"/>
              <a:gd name="connsiteY613" fmla="*/ 1853847 h 2935352"/>
              <a:gd name="connsiteX614" fmla="*/ 1102444 w 2220214"/>
              <a:gd name="connsiteY614" fmla="*/ 1856904 h 2935352"/>
              <a:gd name="connsiteX615" fmla="*/ 1162614 w 2220214"/>
              <a:gd name="connsiteY615" fmla="*/ 1857237 h 2935352"/>
              <a:gd name="connsiteX616" fmla="*/ 1171634 w 2220214"/>
              <a:gd name="connsiteY616" fmla="*/ 1861229 h 2935352"/>
              <a:gd name="connsiteX617" fmla="*/ 1094081 w 2220214"/>
              <a:gd name="connsiteY617" fmla="*/ 1859809 h 2935352"/>
              <a:gd name="connsiteX618" fmla="*/ 1074469 w 2220214"/>
              <a:gd name="connsiteY618" fmla="*/ 1856637 h 2935352"/>
              <a:gd name="connsiteX619" fmla="*/ 1080175 w 2220214"/>
              <a:gd name="connsiteY619" fmla="*/ 1865257 h 2935352"/>
              <a:gd name="connsiteX620" fmla="*/ 1085890 w 2220214"/>
              <a:gd name="connsiteY620" fmla="*/ 1873868 h 2935352"/>
              <a:gd name="connsiteX621" fmla="*/ 1106683 w 2220214"/>
              <a:gd name="connsiteY621" fmla="*/ 1877249 h 2935352"/>
              <a:gd name="connsiteX622" fmla="*/ 1190398 w 2220214"/>
              <a:gd name="connsiteY622" fmla="*/ 1877592 h 2935352"/>
              <a:gd name="connsiteX623" fmla="*/ 1207829 w 2220214"/>
              <a:gd name="connsiteY623" fmla="*/ 1877621 h 2935352"/>
              <a:gd name="connsiteX624" fmla="*/ 1119618 w 2220214"/>
              <a:gd name="connsiteY624" fmla="*/ 1883365 h 2935352"/>
              <a:gd name="connsiteX625" fmla="*/ 1090090 w 2220214"/>
              <a:gd name="connsiteY625" fmla="*/ 1880221 h 2935352"/>
              <a:gd name="connsiteX626" fmla="*/ 1095367 w 2220214"/>
              <a:gd name="connsiteY626" fmla="*/ 1888184 h 2935352"/>
              <a:gd name="connsiteX627" fmla="*/ 1100644 w 2220214"/>
              <a:gd name="connsiteY627" fmla="*/ 1896138 h 2935352"/>
              <a:gd name="connsiteX628" fmla="*/ 1121933 w 2220214"/>
              <a:gd name="connsiteY628" fmla="*/ 1898747 h 2935352"/>
              <a:gd name="connsiteX629" fmla="*/ 1199733 w 2220214"/>
              <a:gd name="connsiteY629" fmla="*/ 1899605 h 2935352"/>
              <a:gd name="connsiteX630" fmla="*/ 1222621 w 2220214"/>
              <a:gd name="connsiteY630" fmla="*/ 1899938 h 2935352"/>
              <a:gd name="connsiteX631" fmla="*/ 1126276 w 2220214"/>
              <a:gd name="connsiteY631" fmla="*/ 1903386 h 2935352"/>
              <a:gd name="connsiteX632" fmla="*/ 1103149 w 2220214"/>
              <a:gd name="connsiteY632" fmla="*/ 1899919 h 2935352"/>
              <a:gd name="connsiteX633" fmla="*/ 1108960 w 2220214"/>
              <a:gd name="connsiteY633" fmla="*/ 1908691 h 2935352"/>
              <a:gd name="connsiteX634" fmla="*/ 1114779 w 2220214"/>
              <a:gd name="connsiteY634" fmla="*/ 1917474 h 2935352"/>
              <a:gd name="connsiteX635" fmla="*/ 1141440 w 2220214"/>
              <a:gd name="connsiteY635" fmla="*/ 1920436 h 2935352"/>
              <a:gd name="connsiteX636" fmla="*/ 1228279 w 2220214"/>
              <a:gd name="connsiteY636" fmla="*/ 1918474 h 2935352"/>
              <a:gd name="connsiteX637" fmla="*/ 1234480 w 2220214"/>
              <a:gd name="connsiteY637" fmla="*/ 1919436 h 2935352"/>
              <a:gd name="connsiteX638" fmla="*/ 1135934 w 2220214"/>
              <a:gd name="connsiteY638" fmla="*/ 1922979 h 2935352"/>
              <a:gd name="connsiteX639" fmla="*/ 1116027 w 2220214"/>
              <a:gd name="connsiteY639" fmla="*/ 1919360 h 2935352"/>
              <a:gd name="connsiteX640" fmla="*/ 1121875 w 2220214"/>
              <a:gd name="connsiteY640" fmla="*/ 1928189 h 2935352"/>
              <a:gd name="connsiteX641" fmla="*/ 1127724 w 2220214"/>
              <a:gd name="connsiteY641" fmla="*/ 1937019 h 2935352"/>
              <a:gd name="connsiteX642" fmla="*/ 1161614 w 2220214"/>
              <a:gd name="connsiteY642" fmla="*/ 1939972 h 2935352"/>
              <a:gd name="connsiteX643" fmla="*/ 1224631 w 2220214"/>
              <a:gd name="connsiteY643" fmla="*/ 1940286 h 2935352"/>
              <a:gd name="connsiteX644" fmla="*/ 1245338 w 2220214"/>
              <a:gd name="connsiteY644" fmla="*/ 1940448 h 2935352"/>
              <a:gd name="connsiteX645" fmla="*/ 1147317 w 2220214"/>
              <a:gd name="connsiteY645" fmla="*/ 1942667 h 2935352"/>
              <a:gd name="connsiteX646" fmla="*/ 1129695 w 2220214"/>
              <a:gd name="connsiteY646" fmla="*/ 1939991 h 2935352"/>
              <a:gd name="connsiteX647" fmla="*/ 1134667 w 2220214"/>
              <a:gd name="connsiteY647" fmla="*/ 1947496 h 2935352"/>
              <a:gd name="connsiteX648" fmla="*/ 1139640 w 2220214"/>
              <a:gd name="connsiteY648" fmla="*/ 1955002 h 2935352"/>
              <a:gd name="connsiteX649" fmla="*/ 1175158 w 2220214"/>
              <a:gd name="connsiteY649" fmla="*/ 1958050 h 2935352"/>
              <a:gd name="connsiteX650" fmla="*/ 1235128 w 2220214"/>
              <a:gd name="connsiteY650" fmla="*/ 1957983 h 2935352"/>
              <a:gd name="connsiteX651" fmla="*/ 1259140 w 2220214"/>
              <a:gd name="connsiteY651" fmla="*/ 1957117 h 2935352"/>
              <a:gd name="connsiteX652" fmla="*/ 1160680 w 2220214"/>
              <a:gd name="connsiteY652" fmla="*/ 1960336 h 2935352"/>
              <a:gd name="connsiteX653" fmla="*/ 1141068 w 2220214"/>
              <a:gd name="connsiteY653" fmla="*/ 1957155 h 2935352"/>
              <a:gd name="connsiteX654" fmla="*/ 1145926 w 2220214"/>
              <a:gd name="connsiteY654" fmla="*/ 1964479 h 2935352"/>
              <a:gd name="connsiteX655" fmla="*/ 1150774 w 2220214"/>
              <a:gd name="connsiteY655" fmla="*/ 1971804 h 2935352"/>
              <a:gd name="connsiteX656" fmla="*/ 1174206 w 2220214"/>
              <a:gd name="connsiteY656" fmla="*/ 1974528 h 2935352"/>
              <a:gd name="connsiteX657" fmla="*/ 1254997 w 2220214"/>
              <a:gd name="connsiteY657" fmla="*/ 1975224 h 2935352"/>
              <a:gd name="connsiteX658" fmla="*/ 1262998 w 2220214"/>
              <a:gd name="connsiteY658" fmla="*/ 1977986 h 2935352"/>
              <a:gd name="connsiteX659" fmla="*/ 1172167 w 2220214"/>
              <a:gd name="connsiteY659" fmla="*/ 1977672 h 2935352"/>
              <a:gd name="connsiteX660" fmla="*/ 1152184 w 2220214"/>
              <a:gd name="connsiteY660" fmla="*/ 1973928 h 2935352"/>
              <a:gd name="connsiteX661" fmla="*/ 1157223 w 2220214"/>
              <a:gd name="connsiteY661" fmla="*/ 1981539 h 2935352"/>
              <a:gd name="connsiteX662" fmla="*/ 1162271 w 2220214"/>
              <a:gd name="connsiteY662" fmla="*/ 1989149 h 2935352"/>
              <a:gd name="connsiteX663" fmla="*/ 1187198 w 2220214"/>
              <a:gd name="connsiteY663" fmla="*/ 1992492 h 2935352"/>
              <a:gd name="connsiteX664" fmla="*/ 1244691 w 2220214"/>
              <a:gd name="connsiteY664" fmla="*/ 1993778 h 2935352"/>
              <a:gd name="connsiteX665" fmla="*/ 1283591 w 2220214"/>
              <a:gd name="connsiteY665" fmla="*/ 1991969 h 2935352"/>
              <a:gd name="connsiteX666" fmla="*/ 1289944 w 2220214"/>
              <a:gd name="connsiteY666" fmla="*/ 1992216 h 2935352"/>
              <a:gd name="connsiteX667" fmla="*/ 1283077 w 2220214"/>
              <a:gd name="connsiteY667" fmla="*/ 1994302 h 2935352"/>
              <a:gd name="connsiteX668" fmla="*/ 1191246 w 2220214"/>
              <a:gd name="connsiteY668" fmla="*/ 1996036 h 2935352"/>
              <a:gd name="connsiteX669" fmla="*/ 1164071 w 2220214"/>
              <a:gd name="connsiteY669" fmla="*/ 1991873 h 2935352"/>
              <a:gd name="connsiteX670" fmla="*/ 1168748 w 2220214"/>
              <a:gd name="connsiteY670" fmla="*/ 1998931 h 2935352"/>
              <a:gd name="connsiteX671" fmla="*/ 1274399 w 2220214"/>
              <a:gd name="connsiteY671" fmla="*/ 2010104 h 2935352"/>
              <a:gd name="connsiteX672" fmla="*/ 1298183 w 2220214"/>
              <a:gd name="connsiteY672" fmla="*/ 2009647 h 2935352"/>
              <a:gd name="connsiteX673" fmla="*/ 1195618 w 2220214"/>
              <a:gd name="connsiteY673" fmla="*/ 2013457 h 2935352"/>
              <a:gd name="connsiteX674" fmla="*/ 1181273 w 2220214"/>
              <a:gd name="connsiteY674" fmla="*/ 2017838 h 2935352"/>
              <a:gd name="connsiteX675" fmla="*/ 1289153 w 2220214"/>
              <a:gd name="connsiteY675" fmla="*/ 2028335 h 2935352"/>
              <a:gd name="connsiteX676" fmla="*/ 1308489 w 2220214"/>
              <a:gd name="connsiteY676" fmla="*/ 2029030 h 2935352"/>
              <a:gd name="connsiteX677" fmla="*/ 1203171 w 2220214"/>
              <a:gd name="connsiteY677" fmla="*/ 2030678 h 2935352"/>
              <a:gd name="connsiteX678" fmla="*/ 1188855 w 2220214"/>
              <a:gd name="connsiteY678" fmla="*/ 2029269 h 2935352"/>
              <a:gd name="connsiteX679" fmla="*/ 1193570 w 2220214"/>
              <a:gd name="connsiteY679" fmla="*/ 2036393 h 2935352"/>
              <a:gd name="connsiteX680" fmla="*/ 1198285 w 2220214"/>
              <a:gd name="connsiteY680" fmla="*/ 2043518 h 2935352"/>
              <a:gd name="connsiteX681" fmla="*/ 1219259 w 2220214"/>
              <a:gd name="connsiteY681" fmla="*/ 2045642 h 2935352"/>
              <a:gd name="connsiteX682" fmla="*/ 1296440 w 2220214"/>
              <a:gd name="connsiteY682" fmla="*/ 2047109 h 2935352"/>
              <a:gd name="connsiteX683" fmla="*/ 1323786 w 2220214"/>
              <a:gd name="connsiteY683" fmla="*/ 2046413 h 2935352"/>
              <a:gd name="connsiteX684" fmla="*/ 1231994 w 2220214"/>
              <a:gd name="connsiteY684" fmla="*/ 2050519 h 2935352"/>
              <a:gd name="connsiteX685" fmla="*/ 1200514 w 2220214"/>
              <a:gd name="connsiteY685" fmla="*/ 2046880 h 2935352"/>
              <a:gd name="connsiteX686" fmla="*/ 1204905 w 2220214"/>
              <a:gd name="connsiteY686" fmla="*/ 2053500 h 2935352"/>
              <a:gd name="connsiteX687" fmla="*/ 1308213 w 2220214"/>
              <a:gd name="connsiteY687" fmla="*/ 2066130 h 2935352"/>
              <a:gd name="connsiteX688" fmla="*/ 1313823 w 2220214"/>
              <a:gd name="connsiteY688" fmla="*/ 2070483 h 2935352"/>
              <a:gd name="connsiteX689" fmla="*/ 1237004 w 2220214"/>
              <a:gd name="connsiteY689" fmla="*/ 2069302 h 2935352"/>
              <a:gd name="connsiteX690" fmla="*/ 1213573 w 2220214"/>
              <a:gd name="connsiteY690" fmla="*/ 2066578 h 2935352"/>
              <a:gd name="connsiteX691" fmla="*/ 1218230 w 2220214"/>
              <a:gd name="connsiteY691" fmla="*/ 2073617 h 2935352"/>
              <a:gd name="connsiteX692" fmla="*/ 1325120 w 2220214"/>
              <a:gd name="connsiteY692" fmla="*/ 2085733 h 2935352"/>
              <a:gd name="connsiteX693" fmla="*/ 1346294 w 2220214"/>
              <a:gd name="connsiteY693" fmla="*/ 2086609 h 2935352"/>
              <a:gd name="connsiteX694" fmla="*/ 1252863 w 2220214"/>
              <a:gd name="connsiteY694" fmla="*/ 2088257 h 2935352"/>
              <a:gd name="connsiteX695" fmla="*/ 1224869 w 2220214"/>
              <a:gd name="connsiteY695" fmla="*/ 2083637 h 2935352"/>
              <a:gd name="connsiteX696" fmla="*/ 1230546 w 2220214"/>
              <a:gd name="connsiteY696" fmla="*/ 2092200 h 2935352"/>
              <a:gd name="connsiteX697" fmla="*/ 1236214 w 2220214"/>
              <a:gd name="connsiteY697" fmla="*/ 2100754 h 2935352"/>
              <a:gd name="connsiteX698" fmla="*/ 1255825 w 2220214"/>
              <a:gd name="connsiteY698" fmla="*/ 2103935 h 2935352"/>
              <a:gd name="connsiteX699" fmla="*/ 1340531 w 2220214"/>
              <a:gd name="connsiteY699" fmla="*/ 2105878 h 2935352"/>
              <a:gd name="connsiteX700" fmla="*/ 1359867 w 2220214"/>
              <a:gd name="connsiteY700" fmla="*/ 2106573 h 2935352"/>
              <a:gd name="connsiteX701" fmla="*/ 1252501 w 2220214"/>
              <a:gd name="connsiteY701" fmla="*/ 2108250 h 2935352"/>
              <a:gd name="connsiteX702" fmla="*/ 1239795 w 2220214"/>
              <a:gd name="connsiteY702" fmla="*/ 2106154 h 2935352"/>
              <a:gd name="connsiteX703" fmla="*/ 1244510 w 2220214"/>
              <a:gd name="connsiteY703" fmla="*/ 2113279 h 2935352"/>
              <a:gd name="connsiteX704" fmla="*/ 1353847 w 2220214"/>
              <a:gd name="connsiteY704" fmla="*/ 2125985 h 2935352"/>
              <a:gd name="connsiteX705" fmla="*/ 1353781 w 2220214"/>
              <a:gd name="connsiteY705" fmla="*/ 2130796 h 2935352"/>
              <a:gd name="connsiteX706" fmla="*/ 1276961 w 2220214"/>
              <a:gd name="connsiteY706" fmla="*/ 2129614 h 2935352"/>
              <a:gd name="connsiteX707" fmla="*/ 1253530 w 2220214"/>
              <a:gd name="connsiteY707" fmla="*/ 2126890 h 2935352"/>
              <a:gd name="connsiteX708" fmla="*/ 1259131 w 2220214"/>
              <a:gd name="connsiteY708" fmla="*/ 2135348 h 2935352"/>
              <a:gd name="connsiteX709" fmla="*/ 1264731 w 2220214"/>
              <a:gd name="connsiteY709" fmla="*/ 2143807 h 2935352"/>
              <a:gd name="connsiteX710" fmla="*/ 1297593 w 2220214"/>
              <a:gd name="connsiteY710" fmla="*/ 2146664 h 2935352"/>
              <a:gd name="connsiteX711" fmla="*/ 1359315 w 2220214"/>
              <a:gd name="connsiteY711" fmla="*/ 2146617 h 2935352"/>
              <a:gd name="connsiteX712" fmla="*/ 1389652 w 2220214"/>
              <a:gd name="connsiteY712" fmla="*/ 2145893 h 2935352"/>
              <a:gd name="connsiteX713" fmla="*/ 1333578 w 2220214"/>
              <a:gd name="connsiteY713" fmla="*/ 2152455 h 2935352"/>
              <a:gd name="connsiteX714" fmla="*/ 1314671 w 2220214"/>
              <a:gd name="connsiteY714" fmla="*/ 2153141 h 2935352"/>
              <a:gd name="connsiteX715" fmla="*/ 1300802 w 2220214"/>
              <a:gd name="connsiteY715" fmla="*/ 2152074 h 2935352"/>
              <a:gd name="connsiteX716" fmla="*/ 1286944 w 2220214"/>
              <a:gd name="connsiteY716" fmla="*/ 2153236 h 2935352"/>
              <a:gd name="connsiteX717" fmla="*/ 1282734 w 2220214"/>
              <a:gd name="connsiteY717" fmla="*/ 2152322 h 2935352"/>
              <a:gd name="connsiteX718" fmla="*/ 1273342 w 2220214"/>
              <a:gd name="connsiteY718" fmla="*/ 2147464 h 2935352"/>
              <a:gd name="connsiteX719" fmla="*/ 1266674 w 2220214"/>
              <a:gd name="connsiteY719" fmla="*/ 2146740 h 2935352"/>
              <a:gd name="connsiteX720" fmla="*/ 1272218 w 2220214"/>
              <a:gd name="connsiteY720" fmla="*/ 2155094 h 2935352"/>
              <a:gd name="connsiteX721" fmla="*/ 1277752 w 2220214"/>
              <a:gd name="connsiteY721" fmla="*/ 2163457 h 2935352"/>
              <a:gd name="connsiteX722" fmla="*/ 1297478 w 2220214"/>
              <a:gd name="connsiteY722" fmla="*/ 2165686 h 2935352"/>
              <a:gd name="connsiteX723" fmla="*/ 1317195 w 2220214"/>
              <a:gd name="connsiteY723" fmla="*/ 2167924 h 2935352"/>
              <a:gd name="connsiteX724" fmla="*/ 1315195 w 2220214"/>
              <a:gd name="connsiteY724" fmla="*/ 2162057 h 2935352"/>
              <a:gd name="connsiteX725" fmla="*/ 1313185 w 2220214"/>
              <a:gd name="connsiteY725" fmla="*/ 2156199 h 2935352"/>
              <a:gd name="connsiteX726" fmla="*/ 1317843 w 2220214"/>
              <a:gd name="connsiteY726" fmla="*/ 2162504 h 2935352"/>
              <a:gd name="connsiteX727" fmla="*/ 1322491 w 2220214"/>
              <a:gd name="connsiteY727" fmla="*/ 2168810 h 2935352"/>
              <a:gd name="connsiteX728" fmla="*/ 1346113 w 2220214"/>
              <a:gd name="connsiteY728" fmla="*/ 2168562 h 2935352"/>
              <a:gd name="connsiteX729" fmla="*/ 1385451 w 2220214"/>
              <a:gd name="connsiteY729" fmla="*/ 2165771 h 2935352"/>
              <a:gd name="connsiteX730" fmla="*/ 1402806 w 2220214"/>
              <a:gd name="connsiteY730" fmla="*/ 2165686 h 2935352"/>
              <a:gd name="connsiteX731" fmla="*/ 1339217 w 2220214"/>
              <a:gd name="connsiteY731" fmla="*/ 2173839 h 2935352"/>
              <a:gd name="connsiteX732" fmla="*/ 1325844 w 2220214"/>
              <a:gd name="connsiteY732" fmla="*/ 2173868 h 2935352"/>
              <a:gd name="connsiteX733" fmla="*/ 1330778 w 2220214"/>
              <a:gd name="connsiteY733" fmla="*/ 2181307 h 2935352"/>
              <a:gd name="connsiteX734" fmla="*/ 1335702 w 2220214"/>
              <a:gd name="connsiteY734" fmla="*/ 2188746 h 2935352"/>
              <a:gd name="connsiteX735" fmla="*/ 1353409 w 2220214"/>
              <a:gd name="connsiteY735" fmla="*/ 2189517 h 2935352"/>
              <a:gd name="connsiteX736" fmla="*/ 1392843 w 2220214"/>
              <a:gd name="connsiteY736" fmla="*/ 2187174 h 2935352"/>
              <a:gd name="connsiteX737" fmla="*/ 1416084 w 2220214"/>
              <a:gd name="connsiteY737" fmla="*/ 2186022 h 2935352"/>
              <a:gd name="connsiteX738" fmla="*/ 1362115 w 2220214"/>
              <a:gd name="connsiteY738" fmla="*/ 2194270 h 2935352"/>
              <a:gd name="connsiteX739" fmla="*/ 1339588 w 2220214"/>
              <a:gd name="connsiteY739" fmla="*/ 2194604 h 2935352"/>
              <a:gd name="connsiteX740" fmla="*/ 1344084 w 2220214"/>
              <a:gd name="connsiteY740" fmla="*/ 2201395 h 2935352"/>
              <a:gd name="connsiteX741" fmla="*/ 1404835 w 2220214"/>
              <a:gd name="connsiteY741" fmla="*/ 2206291 h 2935352"/>
              <a:gd name="connsiteX742" fmla="*/ 1405016 w 2220214"/>
              <a:gd name="connsiteY742" fmla="*/ 2211434 h 2935352"/>
              <a:gd name="connsiteX743" fmla="*/ 1378165 w 2220214"/>
              <a:gd name="connsiteY743" fmla="*/ 2214597 h 2935352"/>
              <a:gd name="connsiteX744" fmla="*/ 1379079 w 2220214"/>
              <a:gd name="connsiteY744" fmla="*/ 2219064 h 2935352"/>
              <a:gd name="connsiteX745" fmla="*/ 1376650 w 2220214"/>
              <a:gd name="connsiteY745" fmla="*/ 2218969 h 2935352"/>
              <a:gd name="connsiteX746" fmla="*/ 1362744 w 2220214"/>
              <a:gd name="connsiteY746" fmla="*/ 2214463 h 2935352"/>
              <a:gd name="connsiteX747" fmla="*/ 1352161 w 2220214"/>
              <a:gd name="connsiteY747" fmla="*/ 2214501 h 2935352"/>
              <a:gd name="connsiteX748" fmla="*/ 1358124 w 2220214"/>
              <a:gd name="connsiteY748" fmla="*/ 2221483 h 2935352"/>
              <a:gd name="connsiteX749" fmla="*/ 1375736 w 2220214"/>
              <a:gd name="connsiteY749" fmla="*/ 2227665 h 2935352"/>
              <a:gd name="connsiteX750" fmla="*/ 1396405 w 2220214"/>
              <a:gd name="connsiteY750" fmla="*/ 2228151 h 2935352"/>
              <a:gd name="connsiteX751" fmla="*/ 1405406 w 2220214"/>
              <a:gd name="connsiteY751" fmla="*/ 2229417 h 2935352"/>
              <a:gd name="connsiteX752" fmla="*/ 1405301 w 2220214"/>
              <a:gd name="connsiteY752" fmla="*/ 2224312 h 2935352"/>
              <a:gd name="connsiteX753" fmla="*/ 1405197 w 2220214"/>
              <a:gd name="connsiteY753" fmla="*/ 2219216 h 2935352"/>
              <a:gd name="connsiteX754" fmla="*/ 1407587 w 2220214"/>
              <a:gd name="connsiteY754" fmla="*/ 2222721 h 2935352"/>
              <a:gd name="connsiteX755" fmla="*/ 1425666 w 2220214"/>
              <a:gd name="connsiteY755" fmla="*/ 2224455 h 2935352"/>
              <a:gd name="connsiteX756" fmla="*/ 1440887 w 2220214"/>
              <a:gd name="connsiteY756" fmla="*/ 2225084 h 2935352"/>
              <a:gd name="connsiteX757" fmla="*/ 1428704 w 2220214"/>
              <a:gd name="connsiteY757" fmla="*/ 2228741 h 2935352"/>
              <a:gd name="connsiteX758" fmla="*/ 1418312 w 2220214"/>
              <a:gd name="connsiteY758" fmla="*/ 2238828 h 2935352"/>
              <a:gd name="connsiteX759" fmla="*/ 1422780 w 2220214"/>
              <a:gd name="connsiteY759" fmla="*/ 2245572 h 2935352"/>
              <a:gd name="connsiteX760" fmla="*/ 1438134 w 2220214"/>
              <a:gd name="connsiteY760" fmla="*/ 2243086 h 2935352"/>
              <a:gd name="connsiteX761" fmla="*/ 1451126 w 2220214"/>
              <a:gd name="connsiteY761" fmla="*/ 2243619 h 2935352"/>
              <a:gd name="connsiteX762" fmla="*/ 1436972 w 2220214"/>
              <a:gd name="connsiteY762" fmla="*/ 2247905 h 2935352"/>
              <a:gd name="connsiteX763" fmla="*/ 1425170 w 2220214"/>
              <a:gd name="connsiteY763" fmla="*/ 2249163 h 2935352"/>
              <a:gd name="connsiteX764" fmla="*/ 1429685 w 2220214"/>
              <a:gd name="connsiteY764" fmla="*/ 2255983 h 2935352"/>
              <a:gd name="connsiteX765" fmla="*/ 1434200 w 2220214"/>
              <a:gd name="connsiteY765" fmla="*/ 2262802 h 2935352"/>
              <a:gd name="connsiteX766" fmla="*/ 1449545 w 2220214"/>
              <a:gd name="connsiteY766" fmla="*/ 2260316 h 2935352"/>
              <a:gd name="connsiteX767" fmla="*/ 1462547 w 2220214"/>
              <a:gd name="connsiteY767" fmla="*/ 2260850 h 2935352"/>
              <a:gd name="connsiteX768" fmla="*/ 1448383 w 2220214"/>
              <a:gd name="connsiteY768" fmla="*/ 2265136 h 2935352"/>
              <a:gd name="connsiteX769" fmla="*/ 1436581 w 2220214"/>
              <a:gd name="connsiteY769" fmla="*/ 2266403 h 2935352"/>
              <a:gd name="connsiteX770" fmla="*/ 1441382 w 2220214"/>
              <a:gd name="connsiteY770" fmla="*/ 2273632 h 2935352"/>
              <a:gd name="connsiteX771" fmla="*/ 1446173 w 2220214"/>
              <a:gd name="connsiteY771" fmla="*/ 2280871 h 2935352"/>
              <a:gd name="connsiteX772" fmla="*/ 1464032 w 2220214"/>
              <a:gd name="connsiteY772" fmla="*/ 2278290 h 2935352"/>
              <a:gd name="connsiteX773" fmla="*/ 1477529 w 2220214"/>
              <a:gd name="connsiteY773" fmla="*/ 2280005 h 2935352"/>
              <a:gd name="connsiteX774" fmla="*/ 1487254 w 2220214"/>
              <a:gd name="connsiteY774" fmla="*/ 2294692 h 2935352"/>
              <a:gd name="connsiteX775" fmla="*/ 1494208 w 2220214"/>
              <a:gd name="connsiteY775" fmla="*/ 2294302 h 2935352"/>
              <a:gd name="connsiteX776" fmla="*/ 1489255 w 2220214"/>
              <a:gd name="connsiteY776" fmla="*/ 2297712 h 2935352"/>
              <a:gd name="connsiteX777" fmla="*/ 1488969 w 2220214"/>
              <a:gd name="connsiteY777" fmla="*/ 2308151 h 2935352"/>
              <a:gd name="connsiteX778" fmla="*/ 1500580 w 2220214"/>
              <a:gd name="connsiteY778" fmla="*/ 2314799 h 2935352"/>
              <a:gd name="connsiteX779" fmla="*/ 1507524 w 2220214"/>
              <a:gd name="connsiteY779" fmla="*/ 2314409 h 2935352"/>
              <a:gd name="connsiteX780" fmla="*/ 1502580 w 2220214"/>
              <a:gd name="connsiteY780" fmla="*/ 2317819 h 2935352"/>
              <a:gd name="connsiteX781" fmla="*/ 1512391 w 2220214"/>
              <a:gd name="connsiteY781" fmla="*/ 2332983 h 2935352"/>
              <a:gd name="connsiteX782" fmla="*/ 1520811 w 2220214"/>
              <a:gd name="connsiteY782" fmla="*/ 2335145 h 2935352"/>
              <a:gd name="connsiteX783" fmla="*/ 1514724 w 2220214"/>
              <a:gd name="connsiteY783" fmla="*/ 2336488 h 2935352"/>
              <a:gd name="connsiteX784" fmla="*/ 1508638 w 2220214"/>
              <a:gd name="connsiteY784" fmla="*/ 2337840 h 2935352"/>
              <a:gd name="connsiteX785" fmla="*/ 1512019 w 2220214"/>
              <a:gd name="connsiteY785" fmla="*/ 2342946 h 2935352"/>
              <a:gd name="connsiteX786" fmla="*/ 1523621 w 2220214"/>
              <a:gd name="connsiteY786" fmla="*/ 2350166 h 2935352"/>
              <a:gd name="connsiteX787" fmla="*/ 1531841 w 2220214"/>
              <a:gd name="connsiteY787" fmla="*/ 2352280 h 2935352"/>
              <a:gd name="connsiteX788" fmla="*/ 1527098 w 2220214"/>
              <a:gd name="connsiteY788" fmla="*/ 2355414 h 2935352"/>
              <a:gd name="connsiteX789" fmla="*/ 1536937 w 2220214"/>
              <a:gd name="connsiteY789" fmla="*/ 2370263 h 2935352"/>
              <a:gd name="connsiteX790" fmla="*/ 1545157 w 2220214"/>
              <a:gd name="connsiteY790" fmla="*/ 2372378 h 2935352"/>
              <a:gd name="connsiteX791" fmla="*/ 1540423 w 2220214"/>
              <a:gd name="connsiteY791" fmla="*/ 2375521 h 2935352"/>
              <a:gd name="connsiteX792" fmla="*/ 1550053 w 2220214"/>
              <a:gd name="connsiteY792" fmla="*/ 2389476 h 2935352"/>
              <a:gd name="connsiteX793" fmla="*/ 1557006 w 2220214"/>
              <a:gd name="connsiteY793" fmla="*/ 2389075 h 2935352"/>
              <a:gd name="connsiteX794" fmla="*/ 1552053 w 2220214"/>
              <a:gd name="connsiteY794" fmla="*/ 2392485 h 2935352"/>
              <a:gd name="connsiteX795" fmla="*/ 1561673 w 2220214"/>
              <a:gd name="connsiteY795" fmla="*/ 2407602 h 2935352"/>
              <a:gd name="connsiteX796" fmla="*/ 1569893 w 2220214"/>
              <a:gd name="connsiteY796" fmla="*/ 2409716 h 2935352"/>
              <a:gd name="connsiteX797" fmla="*/ 1565159 w 2220214"/>
              <a:gd name="connsiteY797" fmla="*/ 2412859 h 2935352"/>
              <a:gd name="connsiteX798" fmla="*/ 1573541 w 2220214"/>
              <a:gd name="connsiteY798" fmla="*/ 2426471 h 2935352"/>
              <a:gd name="connsiteX799" fmla="*/ 1580571 w 2220214"/>
              <a:gd name="connsiteY799" fmla="*/ 2427756 h 2935352"/>
              <a:gd name="connsiteX800" fmla="*/ 1576818 w 2220214"/>
              <a:gd name="connsiteY800" fmla="*/ 2431424 h 2935352"/>
              <a:gd name="connsiteX801" fmla="*/ 1586410 w 2220214"/>
              <a:gd name="connsiteY801" fmla="*/ 2444940 h 2935352"/>
              <a:gd name="connsiteX802" fmla="*/ 1594630 w 2220214"/>
              <a:gd name="connsiteY802" fmla="*/ 2447054 h 2935352"/>
              <a:gd name="connsiteX803" fmla="*/ 1589896 w 2220214"/>
              <a:gd name="connsiteY803" fmla="*/ 2450188 h 2935352"/>
              <a:gd name="connsiteX804" fmla="*/ 1599735 w 2220214"/>
              <a:gd name="connsiteY804" fmla="*/ 2465047 h 2935352"/>
              <a:gd name="connsiteX805" fmla="*/ 1607955 w 2220214"/>
              <a:gd name="connsiteY805" fmla="*/ 2467162 h 2935352"/>
              <a:gd name="connsiteX806" fmla="*/ 1603212 w 2220214"/>
              <a:gd name="connsiteY806" fmla="*/ 2470295 h 2935352"/>
              <a:gd name="connsiteX807" fmla="*/ 1615204 w 2220214"/>
              <a:gd name="connsiteY807" fmla="*/ 2484697 h 2935352"/>
              <a:gd name="connsiteX808" fmla="*/ 1624786 w 2220214"/>
              <a:gd name="connsiteY808" fmla="*/ 2485164 h 2935352"/>
              <a:gd name="connsiteX809" fmla="*/ 1617214 w 2220214"/>
              <a:gd name="connsiteY809" fmla="*/ 2487716 h 2935352"/>
              <a:gd name="connsiteX810" fmla="*/ 1609632 w 2220214"/>
              <a:gd name="connsiteY810" fmla="*/ 2490279 h 2935352"/>
              <a:gd name="connsiteX811" fmla="*/ 1614289 w 2220214"/>
              <a:gd name="connsiteY811" fmla="*/ 2497308 h 2935352"/>
              <a:gd name="connsiteX812" fmla="*/ 1628567 w 2220214"/>
              <a:gd name="connsiteY812" fmla="*/ 2504861 h 2935352"/>
              <a:gd name="connsiteX813" fmla="*/ 1638188 w 2220214"/>
              <a:gd name="connsiteY813" fmla="*/ 2505395 h 2935352"/>
              <a:gd name="connsiteX814" fmla="*/ 1630882 w 2220214"/>
              <a:gd name="connsiteY814" fmla="*/ 2508357 h 2935352"/>
              <a:gd name="connsiteX815" fmla="*/ 1623567 w 2220214"/>
              <a:gd name="connsiteY815" fmla="*/ 2511310 h 2935352"/>
              <a:gd name="connsiteX816" fmla="*/ 1627920 w 2220214"/>
              <a:gd name="connsiteY816" fmla="*/ 2517872 h 2935352"/>
              <a:gd name="connsiteX817" fmla="*/ 1641693 w 2220214"/>
              <a:gd name="connsiteY817" fmla="*/ 2524673 h 2935352"/>
              <a:gd name="connsiteX818" fmla="*/ 1651113 w 2220214"/>
              <a:gd name="connsiteY818" fmla="*/ 2524911 h 2935352"/>
              <a:gd name="connsiteX819" fmla="*/ 1644779 w 2220214"/>
              <a:gd name="connsiteY819" fmla="*/ 2529331 h 2935352"/>
              <a:gd name="connsiteX820" fmla="*/ 1655114 w 2220214"/>
              <a:gd name="connsiteY820" fmla="*/ 2544933 h 2935352"/>
              <a:gd name="connsiteX821" fmla="*/ 1664658 w 2220214"/>
              <a:gd name="connsiteY821" fmla="*/ 2545342 h 2935352"/>
              <a:gd name="connsiteX822" fmla="*/ 1658447 w 2220214"/>
              <a:gd name="connsiteY822" fmla="*/ 2548400 h 2935352"/>
              <a:gd name="connsiteX823" fmla="*/ 1665839 w 2220214"/>
              <a:gd name="connsiteY823" fmla="*/ 2563040 h 2935352"/>
              <a:gd name="connsiteX824" fmla="*/ 1674878 w 2220214"/>
              <a:gd name="connsiteY824" fmla="*/ 2563888 h 2935352"/>
              <a:gd name="connsiteX825" fmla="*/ 1669849 w 2220214"/>
              <a:gd name="connsiteY825" fmla="*/ 2568727 h 2935352"/>
              <a:gd name="connsiteX826" fmla="*/ 1662915 w 2220214"/>
              <a:gd name="connsiteY826" fmla="*/ 2570698 h 2935352"/>
              <a:gd name="connsiteX827" fmla="*/ 1666782 w 2220214"/>
              <a:gd name="connsiteY827" fmla="*/ 2576527 h 2935352"/>
              <a:gd name="connsiteX828" fmla="*/ 1678412 w 2220214"/>
              <a:gd name="connsiteY828" fmla="*/ 2581652 h 2935352"/>
              <a:gd name="connsiteX829" fmla="*/ 1688137 w 2220214"/>
              <a:gd name="connsiteY829" fmla="*/ 2583900 h 2935352"/>
              <a:gd name="connsiteX830" fmla="*/ 1683165 w 2220214"/>
              <a:gd name="connsiteY830" fmla="*/ 2588834 h 2935352"/>
              <a:gd name="connsiteX831" fmla="*/ 1676240 w 2220214"/>
              <a:gd name="connsiteY831" fmla="*/ 2590796 h 2935352"/>
              <a:gd name="connsiteX832" fmla="*/ 1679936 w 2220214"/>
              <a:gd name="connsiteY832" fmla="*/ 2596387 h 2935352"/>
              <a:gd name="connsiteX833" fmla="*/ 1693071 w 2220214"/>
              <a:gd name="connsiteY833" fmla="*/ 2602216 h 2935352"/>
              <a:gd name="connsiteX834" fmla="*/ 1702491 w 2220214"/>
              <a:gd name="connsiteY834" fmla="*/ 2602454 h 2935352"/>
              <a:gd name="connsiteX835" fmla="*/ 1696157 w 2220214"/>
              <a:gd name="connsiteY835" fmla="*/ 2606874 h 2935352"/>
              <a:gd name="connsiteX836" fmla="*/ 1703586 w 2220214"/>
              <a:gd name="connsiteY836" fmla="*/ 2619647 h 2935352"/>
              <a:gd name="connsiteX837" fmla="*/ 1713264 w 2220214"/>
              <a:gd name="connsiteY837" fmla="*/ 2621819 h 2935352"/>
              <a:gd name="connsiteX838" fmla="*/ 1707911 w 2220214"/>
              <a:gd name="connsiteY838" fmla="*/ 2626162 h 2935352"/>
              <a:gd name="connsiteX839" fmla="*/ 1700976 w 2220214"/>
              <a:gd name="connsiteY839" fmla="*/ 2628134 h 2935352"/>
              <a:gd name="connsiteX840" fmla="*/ 1704672 w 2220214"/>
              <a:gd name="connsiteY840" fmla="*/ 2633725 h 2935352"/>
              <a:gd name="connsiteX841" fmla="*/ 1717807 w 2220214"/>
              <a:gd name="connsiteY841" fmla="*/ 2639554 h 2935352"/>
              <a:gd name="connsiteX842" fmla="*/ 1727227 w 2220214"/>
              <a:gd name="connsiteY842" fmla="*/ 2639793 h 2935352"/>
              <a:gd name="connsiteX843" fmla="*/ 1720979 w 2220214"/>
              <a:gd name="connsiteY843" fmla="*/ 2644155 h 2935352"/>
              <a:gd name="connsiteX844" fmla="*/ 1714730 w 2220214"/>
              <a:gd name="connsiteY844" fmla="*/ 2648508 h 2935352"/>
              <a:gd name="connsiteX845" fmla="*/ 1719817 w 2220214"/>
              <a:gd name="connsiteY845" fmla="*/ 2652366 h 2935352"/>
              <a:gd name="connsiteX846" fmla="*/ 1734419 w 2220214"/>
              <a:gd name="connsiteY846" fmla="*/ 2657509 h 2935352"/>
              <a:gd name="connsiteX847" fmla="*/ 1743934 w 2220214"/>
              <a:gd name="connsiteY847" fmla="*/ 2658785 h 2935352"/>
              <a:gd name="connsiteX848" fmla="*/ 1736562 w 2220214"/>
              <a:gd name="connsiteY848" fmla="*/ 2661643 h 2935352"/>
              <a:gd name="connsiteX849" fmla="*/ 1729189 w 2220214"/>
              <a:gd name="connsiteY849" fmla="*/ 2664500 h 2935352"/>
              <a:gd name="connsiteX850" fmla="*/ 1733638 w 2220214"/>
              <a:gd name="connsiteY850" fmla="*/ 2671215 h 2935352"/>
              <a:gd name="connsiteX851" fmla="*/ 1745020 w 2220214"/>
              <a:gd name="connsiteY851" fmla="*/ 2675969 h 2935352"/>
              <a:gd name="connsiteX852" fmla="*/ 1753859 w 2220214"/>
              <a:gd name="connsiteY852" fmla="*/ 2676864 h 2935352"/>
              <a:gd name="connsiteX853" fmla="*/ 1748830 w 2220214"/>
              <a:gd name="connsiteY853" fmla="*/ 2681712 h 2935352"/>
              <a:gd name="connsiteX854" fmla="*/ 1741896 w 2220214"/>
              <a:gd name="connsiteY854" fmla="*/ 2683674 h 2935352"/>
              <a:gd name="connsiteX855" fmla="*/ 1745868 w 2220214"/>
              <a:gd name="connsiteY855" fmla="*/ 2689675 h 2935352"/>
              <a:gd name="connsiteX856" fmla="*/ 1759050 w 2220214"/>
              <a:gd name="connsiteY856" fmla="*/ 2694228 h 2935352"/>
              <a:gd name="connsiteX857" fmla="*/ 1763203 w 2220214"/>
              <a:gd name="connsiteY857" fmla="*/ 2700486 h 2935352"/>
              <a:gd name="connsiteX858" fmla="*/ 1761984 w 2220214"/>
              <a:gd name="connsiteY858" fmla="*/ 2707782 h 2935352"/>
              <a:gd name="connsiteX859" fmla="*/ 1775005 w 2220214"/>
              <a:gd name="connsiteY859" fmla="*/ 2711887 h 2935352"/>
              <a:gd name="connsiteX860" fmla="*/ 1781196 w 2220214"/>
              <a:gd name="connsiteY860" fmla="*/ 2718126 h 2935352"/>
              <a:gd name="connsiteX861" fmla="*/ 1776138 w 2220214"/>
              <a:gd name="connsiteY861" fmla="*/ 2722927 h 2935352"/>
              <a:gd name="connsiteX862" fmla="*/ 1791140 w 2220214"/>
              <a:gd name="connsiteY862" fmla="*/ 2730128 h 2935352"/>
              <a:gd name="connsiteX863" fmla="*/ 1801894 w 2220214"/>
              <a:gd name="connsiteY863" fmla="*/ 2729918 h 2935352"/>
              <a:gd name="connsiteX864" fmla="*/ 1809009 w 2220214"/>
              <a:gd name="connsiteY864" fmla="*/ 2732128 h 2935352"/>
              <a:gd name="connsiteX865" fmla="*/ 1801465 w 2220214"/>
              <a:gd name="connsiteY865" fmla="*/ 2734728 h 2935352"/>
              <a:gd name="connsiteX866" fmla="*/ 1793912 w 2220214"/>
              <a:gd name="connsiteY866" fmla="*/ 2737328 h 2935352"/>
              <a:gd name="connsiteX867" fmla="*/ 1797493 w 2220214"/>
              <a:gd name="connsiteY867" fmla="*/ 2742729 h 2935352"/>
              <a:gd name="connsiteX868" fmla="*/ 1825411 w 2220214"/>
              <a:gd name="connsiteY868" fmla="*/ 2742872 h 2935352"/>
              <a:gd name="connsiteX869" fmla="*/ 1817781 w 2220214"/>
              <a:gd name="connsiteY869" fmla="*/ 2735033 h 2935352"/>
              <a:gd name="connsiteX870" fmla="*/ 1818505 w 2220214"/>
              <a:gd name="connsiteY870" fmla="*/ 2723146 h 2935352"/>
              <a:gd name="connsiteX871" fmla="*/ 1831126 w 2220214"/>
              <a:gd name="connsiteY871" fmla="*/ 2721993 h 2935352"/>
              <a:gd name="connsiteX872" fmla="*/ 1825478 w 2220214"/>
              <a:gd name="connsiteY872" fmla="*/ 2727146 h 2935352"/>
              <a:gd name="connsiteX873" fmla="*/ 1819829 w 2220214"/>
              <a:gd name="connsiteY873" fmla="*/ 2732299 h 2935352"/>
              <a:gd name="connsiteX874" fmla="*/ 1827345 w 2220214"/>
              <a:gd name="connsiteY874" fmla="*/ 2737005 h 2935352"/>
              <a:gd name="connsiteX875" fmla="*/ 1842823 w 2220214"/>
              <a:gd name="connsiteY875" fmla="*/ 2738386 h 2935352"/>
              <a:gd name="connsiteX876" fmla="*/ 1850776 w 2220214"/>
              <a:gd name="connsiteY876" fmla="*/ 2735061 h 2935352"/>
              <a:gd name="connsiteX877" fmla="*/ 1846194 w 2220214"/>
              <a:gd name="connsiteY877" fmla="*/ 2731366 h 2935352"/>
              <a:gd name="connsiteX878" fmla="*/ 1832174 w 2220214"/>
              <a:gd name="connsiteY878" fmla="*/ 2715335 h 2935352"/>
              <a:gd name="connsiteX879" fmla="*/ 1838870 w 2220214"/>
              <a:gd name="connsiteY879" fmla="*/ 2715030 h 2935352"/>
              <a:gd name="connsiteX880" fmla="*/ 1851367 w 2220214"/>
              <a:gd name="connsiteY880" fmla="*/ 2705725 h 2935352"/>
              <a:gd name="connsiteX881" fmla="*/ 1855320 w 2220214"/>
              <a:gd name="connsiteY881" fmla="*/ 2705163 h 2935352"/>
              <a:gd name="connsiteX882" fmla="*/ 1869921 w 2220214"/>
              <a:gd name="connsiteY882" fmla="*/ 2702724 h 2935352"/>
              <a:gd name="connsiteX883" fmla="*/ 1878284 w 2220214"/>
              <a:gd name="connsiteY883" fmla="*/ 2697190 h 2935352"/>
              <a:gd name="connsiteX884" fmla="*/ 1871750 w 2220214"/>
              <a:gd name="connsiteY884" fmla="*/ 2692409 h 2935352"/>
              <a:gd name="connsiteX885" fmla="*/ 1845013 w 2220214"/>
              <a:gd name="connsiteY885" fmla="*/ 2696638 h 2935352"/>
              <a:gd name="connsiteX886" fmla="*/ 1837431 w 2220214"/>
              <a:gd name="connsiteY886" fmla="*/ 2697362 h 2935352"/>
              <a:gd name="connsiteX887" fmla="*/ 1831078 w 2220214"/>
              <a:gd name="connsiteY887" fmla="*/ 2695428 h 2935352"/>
              <a:gd name="connsiteX888" fmla="*/ 1845509 w 2220214"/>
              <a:gd name="connsiteY888" fmla="*/ 2688484 h 2935352"/>
              <a:gd name="connsiteX889" fmla="*/ 1859939 w 2220214"/>
              <a:gd name="connsiteY889" fmla="*/ 2681541 h 2935352"/>
              <a:gd name="connsiteX890" fmla="*/ 1855910 w 2220214"/>
              <a:gd name="connsiteY890" fmla="*/ 2675454 h 2935352"/>
              <a:gd name="connsiteX891" fmla="*/ 1843527 w 2220214"/>
              <a:gd name="connsiteY891" fmla="*/ 2672320 h 2935352"/>
              <a:gd name="connsiteX892" fmla="*/ 1833260 w 2220214"/>
              <a:gd name="connsiteY892" fmla="*/ 2672359 h 2935352"/>
              <a:gd name="connsiteX893" fmla="*/ 1838060 w 2220214"/>
              <a:gd name="connsiteY893" fmla="*/ 2667177 h 2935352"/>
              <a:gd name="connsiteX894" fmla="*/ 1844785 w 2220214"/>
              <a:gd name="connsiteY894" fmla="*/ 2664881 h 2935352"/>
              <a:gd name="connsiteX895" fmla="*/ 1840422 w 2220214"/>
              <a:gd name="connsiteY895" fmla="*/ 2658309 h 2935352"/>
              <a:gd name="connsiteX896" fmla="*/ 1828249 w 2220214"/>
              <a:gd name="connsiteY896" fmla="*/ 2653928 h 2935352"/>
              <a:gd name="connsiteX897" fmla="*/ 1820439 w 2220214"/>
              <a:gd name="connsiteY897" fmla="*/ 2656118 h 2935352"/>
              <a:gd name="connsiteX898" fmla="*/ 1824554 w 2220214"/>
              <a:gd name="connsiteY898" fmla="*/ 2651461 h 2935352"/>
              <a:gd name="connsiteX899" fmla="*/ 1812028 w 2220214"/>
              <a:gd name="connsiteY899" fmla="*/ 2635659 h 2935352"/>
              <a:gd name="connsiteX900" fmla="*/ 1804170 w 2220214"/>
              <a:gd name="connsiteY900" fmla="*/ 2637792 h 2935352"/>
              <a:gd name="connsiteX901" fmla="*/ 1809771 w 2220214"/>
              <a:gd name="connsiteY901" fmla="*/ 2632249 h 2935352"/>
              <a:gd name="connsiteX902" fmla="*/ 1801665 w 2220214"/>
              <a:gd name="connsiteY902" fmla="*/ 2616904 h 2935352"/>
              <a:gd name="connsiteX903" fmla="*/ 1793931 w 2220214"/>
              <a:gd name="connsiteY903" fmla="*/ 2616113 h 2935352"/>
              <a:gd name="connsiteX904" fmla="*/ 1808790 w 2220214"/>
              <a:gd name="connsiteY904" fmla="*/ 2608589 h 2935352"/>
              <a:gd name="connsiteX905" fmla="*/ 1823649 w 2220214"/>
              <a:gd name="connsiteY905" fmla="*/ 2601054 h 2935352"/>
              <a:gd name="connsiteX906" fmla="*/ 1818496 w 2220214"/>
              <a:gd name="connsiteY906" fmla="*/ 2595254 h 2935352"/>
              <a:gd name="connsiteX907" fmla="*/ 1807047 w 2220214"/>
              <a:gd name="connsiteY907" fmla="*/ 2592386 h 2935352"/>
              <a:gd name="connsiteX908" fmla="*/ 1784415 w 2220214"/>
              <a:gd name="connsiteY908" fmla="*/ 2598635 h 2935352"/>
              <a:gd name="connsiteX909" fmla="*/ 1796626 w 2220214"/>
              <a:gd name="connsiteY909" fmla="*/ 2589091 h 2935352"/>
              <a:gd name="connsiteX910" fmla="*/ 1810476 w 2220214"/>
              <a:gd name="connsiteY910" fmla="*/ 2582014 h 2935352"/>
              <a:gd name="connsiteX911" fmla="*/ 1806637 w 2220214"/>
              <a:gd name="connsiteY911" fmla="*/ 2576232 h 2935352"/>
              <a:gd name="connsiteX912" fmla="*/ 1781167 w 2220214"/>
              <a:gd name="connsiteY912" fmla="*/ 2579747 h 2935352"/>
              <a:gd name="connsiteX913" fmla="*/ 1772538 w 2220214"/>
              <a:gd name="connsiteY913" fmla="*/ 2580719 h 2935352"/>
              <a:gd name="connsiteX914" fmla="*/ 1784644 w 2220214"/>
              <a:gd name="connsiteY914" fmla="*/ 2570584 h 2935352"/>
              <a:gd name="connsiteX915" fmla="*/ 1798912 w 2220214"/>
              <a:gd name="connsiteY915" fmla="*/ 2563716 h 2935352"/>
              <a:gd name="connsiteX916" fmla="*/ 1793788 w 2220214"/>
              <a:gd name="connsiteY916" fmla="*/ 2557973 h 2935352"/>
              <a:gd name="connsiteX917" fmla="*/ 1788673 w 2220214"/>
              <a:gd name="connsiteY917" fmla="*/ 2552220 h 2935352"/>
              <a:gd name="connsiteX918" fmla="*/ 1774909 w 2220214"/>
              <a:gd name="connsiteY918" fmla="*/ 2557877 h 2935352"/>
              <a:gd name="connsiteX919" fmla="*/ 1772157 w 2220214"/>
              <a:gd name="connsiteY919" fmla="*/ 2551619 h 2935352"/>
              <a:gd name="connsiteX920" fmla="*/ 1786273 w 2220214"/>
              <a:gd name="connsiteY920" fmla="*/ 2544400 h 2935352"/>
              <a:gd name="connsiteX921" fmla="*/ 1780777 w 2220214"/>
              <a:gd name="connsiteY921" fmla="*/ 2538208 h 2935352"/>
              <a:gd name="connsiteX922" fmla="*/ 1768994 w 2220214"/>
              <a:gd name="connsiteY922" fmla="*/ 2534951 h 2935352"/>
              <a:gd name="connsiteX923" fmla="*/ 1746373 w 2220214"/>
              <a:gd name="connsiteY923" fmla="*/ 2541228 h 2935352"/>
              <a:gd name="connsiteX924" fmla="*/ 1757517 w 2220214"/>
              <a:gd name="connsiteY924" fmla="*/ 2533350 h 2935352"/>
              <a:gd name="connsiteX925" fmla="*/ 1767823 w 2220214"/>
              <a:gd name="connsiteY925" fmla="*/ 2517634 h 2935352"/>
              <a:gd name="connsiteX926" fmla="*/ 1764356 w 2220214"/>
              <a:gd name="connsiteY926" fmla="*/ 2512405 h 2935352"/>
              <a:gd name="connsiteX927" fmla="*/ 1751611 w 2220214"/>
              <a:gd name="connsiteY927" fmla="*/ 2518187 h 2935352"/>
              <a:gd name="connsiteX928" fmla="*/ 1745887 w 2220214"/>
              <a:gd name="connsiteY928" fmla="*/ 2513481 h 2935352"/>
              <a:gd name="connsiteX929" fmla="*/ 1760431 w 2220214"/>
              <a:gd name="connsiteY929" fmla="*/ 2506490 h 2935352"/>
              <a:gd name="connsiteX930" fmla="*/ 1755821 w 2220214"/>
              <a:gd name="connsiteY930" fmla="*/ 2499537 h 2935352"/>
              <a:gd name="connsiteX931" fmla="*/ 1751221 w 2220214"/>
              <a:gd name="connsiteY931" fmla="*/ 2492593 h 2935352"/>
              <a:gd name="connsiteX932" fmla="*/ 1737057 w 2220214"/>
              <a:gd name="connsiteY932" fmla="*/ 2499185 h 2935352"/>
              <a:gd name="connsiteX933" fmla="*/ 1721084 w 2220214"/>
              <a:gd name="connsiteY933" fmla="*/ 2503061 h 2935352"/>
              <a:gd name="connsiteX934" fmla="*/ 1733447 w 2220214"/>
              <a:gd name="connsiteY934" fmla="*/ 2493736 h 2935352"/>
              <a:gd name="connsiteX935" fmla="*/ 1747611 w 2220214"/>
              <a:gd name="connsiteY935" fmla="*/ 2487145 h 2935352"/>
              <a:gd name="connsiteX936" fmla="*/ 1742858 w 2220214"/>
              <a:gd name="connsiteY936" fmla="*/ 2479963 h 2935352"/>
              <a:gd name="connsiteX937" fmla="*/ 1738105 w 2220214"/>
              <a:gd name="connsiteY937" fmla="*/ 2472781 h 2935352"/>
              <a:gd name="connsiteX938" fmla="*/ 1723932 w 2220214"/>
              <a:gd name="connsiteY938" fmla="*/ 2479382 h 2935352"/>
              <a:gd name="connsiteX939" fmla="*/ 1708015 w 2220214"/>
              <a:gd name="connsiteY939" fmla="*/ 2483335 h 2935352"/>
              <a:gd name="connsiteX940" fmla="*/ 1720598 w 2220214"/>
              <a:gd name="connsiteY940" fmla="*/ 2473800 h 2935352"/>
              <a:gd name="connsiteX941" fmla="*/ 1734933 w 2220214"/>
              <a:gd name="connsiteY941" fmla="*/ 2466904 h 2935352"/>
              <a:gd name="connsiteX942" fmla="*/ 1729408 w 2220214"/>
              <a:gd name="connsiteY942" fmla="*/ 2460656 h 2935352"/>
              <a:gd name="connsiteX943" fmla="*/ 1723874 w 2220214"/>
              <a:gd name="connsiteY943" fmla="*/ 2454417 h 2935352"/>
              <a:gd name="connsiteX944" fmla="*/ 1710006 w 2220214"/>
              <a:gd name="connsiteY944" fmla="*/ 2459913 h 2935352"/>
              <a:gd name="connsiteX945" fmla="*/ 1707282 w 2220214"/>
              <a:gd name="connsiteY945" fmla="*/ 2453693 h 2935352"/>
              <a:gd name="connsiteX946" fmla="*/ 1721617 w 2220214"/>
              <a:gd name="connsiteY946" fmla="*/ 2446797 h 2935352"/>
              <a:gd name="connsiteX947" fmla="*/ 1716140 w 2220214"/>
              <a:gd name="connsiteY947" fmla="*/ 2440634 h 2935352"/>
              <a:gd name="connsiteX948" fmla="*/ 1710654 w 2220214"/>
              <a:gd name="connsiteY948" fmla="*/ 2434472 h 2935352"/>
              <a:gd name="connsiteX949" fmla="*/ 1696900 w 2220214"/>
              <a:gd name="connsiteY949" fmla="*/ 2440129 h 2935352"/>
              <a:gd name="connsiteX950" fmla="*/ 1681412 w 2220214"/>
              <a:gd name="connsiteY950" fmla="*/ 2443177 h 2935352"/>
              <a:gd name="connsiteX951" fmla="*/ 1683984 w 2220214"/>
              <a:gd name="connsiteY951" fmla="*/ 2439282 h 2935352"/>
              <a:gd name="connsiteX952" fmla="*/ 1698662 w 2220214"/>
              <a:gd name="connsiteY952" fmla="*/ 2433462 h 2935352"/>
              <a:gd name="connsiteX953" fmla="*/ 1709035 w 2220214"/>
              <a:gd name="connsiteY953" fmla="*/ 2428909 h 2935352"/>
              <a:gd name="connsiteX954" fmla="*/ 1704529 w 2220214"/>
              <a:gd name="connsiteY954" fmla="*/ 2422108 h 2935352"/>
              <a:gd name="connsiteX955" fmla="*/ 1681898 w 2220214"/>
              <a:gd name="connsiteY955" fmla="*/ 2422299 h 2935352"/>
              <a:gd name="connsiteX956" fmla="*/ 1670982 w 2220214"/>
              <a:gd name="connsiteY956" fmla="*/ 2424842 h 2935352"/>
              <a:gd name="connsiteX957" fmla="*/ 1666810 w 2220214"/>
              <a:gd name="connsiteY957" fmla="*/ 2422908 h 2935352"/>
              <a:gd name="connsiteX958" fmla="*/ 1681422 w 2220214"/>
              <a:gd name="connsiteY958" fmla="*/ 2416107 h 2935352"/>
              <a:gd name="connsiteX959" fmla="*/ 1696042 w 2220214"/>
              <a:gd name="connsiteY959" fmla="*/ 2409297 h 2935352"/>
              <a:gd name="connsiteX960" fmla="*/ 1691385 w 2220214"/>
              <a:gd name="connsiteY960" fmla="*/ 2402267 h 2935352"/>
              <a:gd name="connsiteX961" fmla="*/ 1686727 w 2220214"/>
              <a:gd name="connsiteY961" fmla="*/ 2395238 h 2935352"/>
              <a:gd name="connsiteX962" fmla="*/ 1672554 w 2220214"/>
              <a:gd name="connsiteY962" fmla="*/ 2401839 h 2935352"/>
              <a:gd name="connsiteX963" fmla="*/ 1656571 w 2220214"/>
              <a:gd name="connsiteY963" fmla="*/ 2405687 h 2935352"/>
              <a:gd name="connsiteX964" fmla="*/ 1678736 w 2220214"/>
              <a:gd name="connsiteY964" fmla="*/ 2394057 h 2935352"/>
              <a:gd name="connsiteX965" fmla="*/ 1684641 w 2220214"/>
              <a:gd name="connsiteY965" fmla="*/ 2392104 h 2935352"/>
              <a:gd name="connsiteX966" fmla="*/ 1679964 w 2220214"/>
              <a:gd name="connsiteY966" fmla="*/ 2385037 h 2935352"/>
              <a:gd name="connsiteX967" fmla="*/ 1657161 w 2220214"/>
              <a:gd name="connsiteY967" fmla="*/ 2384961 h 2935352"/>
              <a:gd name="connsiteX968" fmla="*/ 1646455 w 2220214"/>
              <a:gd name="connsiteY968" fmla="*/ 2387609 h 2935352"/>
              <a:gd name="connsiteX969" fmla="*/ 1656999 w 2220214"/>
              <a:gd name="connsiteY969" fmla="*/ 2379017 h 2935352"/>
              <a:gd name="connsiteX970" fmla="*/ 1671496 w 2220214"/>
              <a:gd name="connsiteY970" fmla="*/ 2372264 h 2935352"/>
              <a:gd name="connsiteX971" fmla="*/ 1666648 w 2220214"/>
              <a:gd name="connsiteY971" fmla="*/ 2364939 h 2935352"/>
              <a:gd name="connsiteX972" fmla="*/ 1661790 w 2220214"/>
              <a:gd name="connsiteY972" fmla="*/ 2357605 h 2935352"/>
              <a:gd name="connsiteX973" fmla="*/ 1647617 w 2220214"/>
              <a:gd name="connsiteY973" fmla="*/ 2364206 h 2935352"/>
              <a:gd name="connsiteX974" fmla="*/ 1631768 w 2220214"/>
              <a:gd name="connsiteY974" fmla="*/ 2368254 h 2935352"/>
              <a:gd name="connsiteX975" fmla="*/ 1647046 w 2220214"/>
              <a:gd name="connsiteY975" fmla="*/ 2358319 h 2935352"/>
              <a:gd name="connsiteX976" fmla="*/ 1659628 w 2220214"/>
              <a:gd name="connsiteY976" fmla="*/ 2353633 h 2935352"/>
              <a:gd name="connsiteX977" fmla="*/ 1653713 w 2220214"/>
              <a:gd name="connsiteY977" fmla="*/ 2346613 h 2935352"/>
              <a:gd name="connsiteX978" fmla="*/ 1647798 w 2220214"/>
              <a:gd name="connsiteY978" fmla="*/ 2339603 h 2935352"/>
              <a:gd name="connsiteX979" fmla="*/ 1635882 w 2220214"/>
              <a:gd name="connsiteY979" fmla="*/ 2344994 h 2935352"/>
              <a:gd name="connsiteX980" fmla="*/ 1631482 w 2220214"/>
              <a:gd name="connsiteY980" fmla="*/ 2341393 h 2935352"/>
              <a:gd name="connsiteX981" fmla="*/ 1646255 w 2220214"/>
              <a:gd name="connsiteY981" fmla="*/ 2334164 h 2935352"/>
              <a:gd name="connsiteX982" fmla="*/ 1641655 w 2220214"/>
              <a:gd name="connsiteY982" fmla="*/ 2327220 h 2935352"/>
              <a:gd name="connsiteX983" fmla="*/ 1637054 w 2220214"/>
              <a:gd name="connsiteY983" fmla="*/ 2320267 h 2935352"/>
              <a:gd name="connsiteX984" fmla="*/ 1622881 w 2220214"/>
              <a:gd name="connsiteY984" fmla="*/ 2326868 h 2935352"/>
              <a:gd name="connsiteX985" fmla="*/ 1607069 w 2220214"/>
              <a:gd name="connsiteY985" fmla="*/ 2330973 h 2935352"/>
              <a:gd name="connsiteX986" fmla="*/ 1619471 w 2220214"/>
              <a:gd name="connsiteY986" fmla="*/ 2321715 h 2935352"/>
              <a:gd name="connsiteX987" fmla="*/ 1633530 w 2220214"/>
              <a:gd name="connsiteY987" fmla="*/ 2314952 h 2935352"/>
              <a:gd name="connsiteX988" fmla="*/ 1628510 w 2220214"/>
              <a:gd name="connsiteY988" fmla="*/ 2307380 h 2935352"/>
              <a:gd name="connsiteX989" fmla="*/ 1623500 w 2220214"/>
              <a:gd name="connsiteY989" fmla="*/ 2299817 h 2935352"/>
              <a:gd name="connsiteX990" fmla="*/ 1617033 w 2220214"/>
              <a:gd name="connsiteY990" fmla="*/ 2304036 h 2935352"/>
              <a:gd name="connsiteX991" fmla="*/ 1593906 w 2220214"/>
              <a:gd name="connsiteY991" fmla="*/ 2311104 h 2935352"/>
              <a:gd name="connsiteX992" fmla="*/ 1604812 w 2220214"/>
              <a:gd name="connsiteY992" fmla="*/ 2304255 h 2935352"/>
              <a:gd name="connsiteX993" fmla="*/ 1616956 w 2220214"/>
              <a:gd name="connsiteY993" fmla="*/ 2289939 h 2935352"/>
              <a:gd name="connsiteX994" fmla="*/ 1612318 w 2220214"/>
              <a:gd name="connsiteY994" fmla="*/ 2282938 h 2935352"/>
              <a:gd name="connsiteX995" fmla="*/ 1598145 w 2220214"/>
              <a:gd name="connsiteY995" fmla="*/ 2289530 h 2935352"/>
              <a:gd name="connsiteX996" fmla="*/ 1582524 w 2220214"/>
              <a:gd name="connsiteY996" fmla="*/ 2293930 h 2935352"/>
              <a:gd name="connsiteX997" fmla="*/ 1594925 w 2220214"/>
              <a:gd name="connsiteY997" fmla="*/ 2284662 h 2935352"/>
              <a:gd name="connsiteX998" fmla="*/ 1608765 w 2220214"/>
              <a:gd name="connsiteY998" fmla="*/ 2277585 h 2935352"/>
              <a:gd name="connsiteX999" fmla="*/ 1603764 w 2220214"/>
              <a:gd name="connsiteY999" fmla="*/ 2270032 h 2935352"/>
              <a:gd name="connsiteX1000" fmla="*/ 1598764 w 2220214"/>
              <a:gd name="connsiteY1000" fmla="*/ 2262479 h 2935352"/>
              <a:gd name="connsiteX1001" fmla="*/ 1590753 w 2220214"/>
              <a:gd name="connsiteY1001" fmla="*/ 2267489 h 2935352"/>
              <a:gd name="connsiteX1002" fmla="*/ 1575237 w 2220214"/>
              <a:gd name="connsiteY1002" fmla="*/ 2273604 h 2935352"/>
              <a:gd name="connsiteX1003" fmla="*/ 1567731 w 2220214"/>
              <a:gd name="connsiteY1003" fmla="*/ 2274709 h 2935352"/>
              <a:gd name="connsiteX1004" fmla="*/ 1582409 w 2220214"/>
              <a:gd name="connsiteY1004" fmla="*/ 2267327 h 2935352"/>
              <a:gd name="connsiteX1005" fmla="*/ 1597087 w 2220214"/>
              <a:gd name="connsiteY1005" fmla="*/ 2259955 h 2935352"/>
              <a:gd name="connsiteX1006" fmla="*/ 1592239 w 2220214"/>
              <a:gd name="connsiteY1006" fmla="*/ 2252639 h 2935352"/>
              <a:gd name="connsiteX1007" fmla="*/ 1587391 w 2220214"/>
              <a:gd name="connsiteY1007" fmla="*/ 2245315 h 2935352"/>
              <a:gd name="connsiteX1008" fmla="*/ 1574646 w 2220214"/>
              <a:gd name="connsiteY1008" fmla="*/ 2251096 h 2935352"/>
              <a:gd name="connsiteX1009" fmla="*/ 1558720 w 2220214"/>
              <a:gd name="connsiteY1009" fmla="*/ 2255402 h 2935352"/>
              <a:gd name="connsiteX1010" fmla="*/ 1572646 w 2220214"/>
              <a:gd name="connsiteY1010" fmla="*/ 2246381 h 2935352"/>
              <a:gd name="connsiteX1011" fmla="*/ 1585038 w 2220214"/>
              <a:gd name="connsiteY1011" fmla="*/ 2241771 h 2935352"/>
              <a:gd name="connsiteX1012" fmla="*/ 1580523 w 2220214"/>
              <a:gd name="connsiteY1012" fmla="*/ 2234942 h 2935352"/>
              <a:gd name="connsiteX1013" fmla="*/ 1575999 w 2220214"/>
              <a:gd name="connsiteY1013" fmla="*/ 2228122 h 2935352"/>
              <a:gd name="connsiteX1014" fmla="*/ 1567007 w 2220214"/>
              <a:gd name="connsiteY1014" fmla="*/ 2231646 h 2935352"/>
              <a:gd name="connsiteX1015" fmla="*/ 1550472 w 2220214"/>
              <a:gd name="connsiteY1015" fmla="*/ 2236228 h 2935352"/>
              <a:gd name="connsiteX1016" fmla="*/ 1542938 w 2220214"/>
              <a:gd name="connsiteY1016" fmla="*/ 2237295 h 2935352"/>
              <a:gd name="connsiteX1017" fmla="*/ 1550996 w 2220214"/>
              <a:gd name="connsiteY1017" fmla="*/ 2233904 h 2935352"/>
              <a:gd name="connsiteX1018" fmla="*/ 1593801 w 2220214"/>
              <a:gd name="connsiteY1018" fmla="*/ 2212368 h 2935352"/>
              <a:gd name="connsiteX1019" fmla="*/ 1628558 w 2220214"/>
              <a:gd name="connsiteY1019" fmla="*/ 2194232 h 2935352"/>
              <a:gd name="connsiteX1020" fmla="*/ 1660600 w 2220214"/>
              <a:gd name="connsiteY1020" fmla="*/ 2168029 h 2935352"/>
              <a:gd name="connsiteX1021" fmla="*/ 1687984 w 2220214"/>
              <a:gd name="connsiteY1021" fmla="*/ 2152474 h 2935352"/>
              <a:gd name="connsiteX1022" fmla="*/ 1629120 w 2220214"/>
              <a:gd name="connsiteY1022" fmla="*/ 2194832 h 2935352"/>
              <a:gd name="connsiteX1023" fmla="*/ 1579733 w 2220214"/>
              <a:gd name="connsiteY1023" fmla="*/ 2227551 h 2935352"/>
              <a:gd name="connsiteX1024" fmla="*/ 1583857 w 2220214"/>
              <a:gd name="connsiteY1024" fmla="*/ 2233770 h 2935352"/>
              <a:gd name="connsiteX1025" fmla="*/ 1587981 w 2220214"/>
              <a:gd name="connsiteY1025" fmla="*/ 2239990 h 2935352"/>
              <a:gd name="connsiteX1026" fmla="*/ 1611346 w 2220214"/>
              <a:gd name="connsiteY1026" fmla="*/ 2227484 h 2935352"/>
              <a:gd name="connsiteX1027" fmla="*/ 1697385 w 2220214"/>
              <a:gd name="connsiteY1027" fmla="*/ 2165743 h 2935352"/>
              <a:gd name="connsiteX1028" fmla="*/ 1707825 w 2220214"/>
              <a:gd name="connsiteY1028" fmla="*/ 2156627 h 2935352"/>
              <a:gd name="connsiteX1029" fmla="*/ 1705196 w 2220214"/>
              <a:gd name="connsiteY1029" fmla="*/ 2162619 h 2935352"/>
              <a:gd name="connsiteX1030" fmla="*/ 1598983 w 2220214"/>
              <a:gd name="connsiteY1030" fmla="*/ 2239504 h 2935352"/>
              <a:gd name="connsiteX1031" fmla="*/ 1590305 w 2220214"/>
              <a:gd name="connsiteY1031" fmla="*/ 2243495 h 2935352"/>
              <a:gd name="connsiteX1032" fmla="*/ 1594925 w 2220214"/>
              <a:gd name="connsiteY1032" fmla="*/ 2250468 h 2935352"/>
              <a:gd name="connsiteX1033" fmla="*/ 1599545 w 2220214"/>
              <a:gd name="connsiteY1033" fmla="*/ 2257449 h 2935352"/>
              <a:gd name="connsiteX1034" fmla="*/ 1611146 w 2220214"/>
              <a:gd name="connsiteY1034" fmla="*/ 2252554 h 2935352"/>
              <a:gd name="connsiteX1035" fmla="*/ 1712483 w 2220214"/>
              <a:gd name="connsiteY1035" fmla="*/ 2180754 h 2935352"/>
              <a:gd name="connsiteX1036" fmla="*/ 1719588 w 2220214"/>
              <a:gd name="connsiteY1036" fmla="*/ 2177506 h 2935352"/>
              <a:gd name="connsiteX1037" fmla="*/ 1648065 w 2220214"/>
              <a:gd name="connsiteY1037" fmla="*/ 2235856 h 2935352"/>
              <a:gd name="connsiteX1038" fmla="*/ 1604336 w 2220214"/>
              <a:gd name="connsiteY1038" fmla="*/ 2264679 h 2935352"/>
              <a:gd name="connsiteX1039" fmla="*/ 1608517 w 2220214"/>
              <a:gd name="connsiteY1039" fmla="*/ 2270985 h 2935352"/>
              <a:gd name="connsiteX1040" fmla="*/ 1612680 w 2220214"/>
              <a:gd name="connsiteY1040" fmla="*/ 2277271 h 2935352"/>
              <a:gd name="connsiteX1041" fmla="*/ 1641255 w 2220214"/>
              <a:gd name="connsiteY1041" fmla="*/ 2261298 h 2935352"/>
              <a:gd name="connsiteX1042" fmla="*/ 1699433 w 2220214"/>
              <a:gd name="connsiteY1042" fmla="*/ 2220883 h 2935352"/>
              <a:gd name="connsiteX1043" fmla="*/ 1727075 w 2220214"/>
              <a:gd name="connsiteY1043" fmla="*/ 2205157 h 2935352"/>
              <a:gd name="connsiteX1044" fmla="*/ 1668134 w 2220214"/>
              <a:gd name="connsiteY1044" fmla="*/ 2247505 h 2935352"/>
              <a:gd name="connsiteX1045" fmla="*/ 1615889 w 2220214"/>
              <a:gd name="connsiteY1045" fmla="*/ 2282119 h 2935352"/>
              <a:gd name="connsiteX1046" fmla="*/ 1620090 w 2220214"/>
              <a:gd name="connsiteY1046" fmla="*/ 2288453 h 2935352"/>
              <a:gd name="connsiteX1047" fmla="*/ 1624281 w 2220214"/>
              <a:gd name="connsiteY1047" fmla="*/ 2294787 h 2935352"/>
              <a:gd name="connsiteX1048" fmla="*/ 1635882 w 2220214"/>
              <a:gd name="connsiteY1048" fmla="*/ 2289892 h 2935352"/>
              <a:gd name="connsiteX1049" fmla="*/ 1737895 w 2220214"/>
              <a:gd name="connsiteY1049" fmla="*/ 2217559 h 2935352"/>
              <a:gd name="connsiteX1050" fmla="*/ 1743696 w 2220214"/>
              <a:gd name="connsiteY1050" fmla="*/ 2210786 h 2935352"/>
              <a:gd name="connsiteX1051" fmla="*/ 1742877 w 2220214"/>
              <a:gd name="connsiteY1051" fmla="*/ 2215939 h 2935352"/>
              <a:gd name="connsiteX1052" fmla="*/ 1664620 w 2220214"/>
              <a:gd name="connsiteY1052" fmla="*/ 2279500 h 2935352"/>
              <a:gd name="connsiteX1053" fmla="*/ 1628501 w 2220214"/>
              <a:gd name="connsiteY1053" fmla="*/ 2301141 h 2935352"/>
              <a:gd name="connsiteX1054" fmla="*/ 1632977 w 2220214"/>
              <a:gd name="connsiteY1054" fmla="*/ 2307903 h 2935352"/>
              <a:gd name="connsiteX1055" fmla="*/ 1637454 w 2220214"/>
              <a:gd name="connsiteY1055" fmla="*/ 2314657 h 2935352"/>
              <a:gd name="connsiteX1056" fmla="*/ 1660886 w 2220214"/>
              <a:gd name="connsiteY1056" fmla="*/ 2302112 h 2935352"/>
              <a:gd name="connsiteX1057" fmla="*/ 1746782 w 2220214"/>
              <a:gd name="connsiteY1057" fmla="*/ 2240295 h 2935352"/>
              <a:gd name="connsiteX1058" fmla="*/ 1757040 w 2220214"/>
              <a:gd name="connsiteY1058" fmla="*/ 2230922 h 2935352"/>
              <a:gd name="connsiteX1059" fmla="*/ 1756202 w 2220214"/>
              <a:gd name="connsiteY1059" fmla="*/ 2235866 h 2935352"/>
              <a:gd name="connsiteX1060" fmla="*/ 1670573 w 2220214"/>
              <a:gd name="connsiteY1060" fmla="*/ 2303503 h 2935352"/>
              <a:gd name="connsiteX1061" fmla="*/ 1641093 w 2220214"/>
              <a:gd name="connsiteY1061" fmla="*/ 2320153 h 2935352"/>
              <a:gd name="connsiteX1062" fmla="*/ 1645103 w 2220214"/>
              <a:gd name="connsiteY1062" fmla="*/ 2326210 h 2935352"/>
              <a:gd name="connsiteX1063" fmla="*/ 1657828 w 2220214"/>
              <a:gd name="connsiteY1063" fmla="*/ 2329201 h 2935352"/>
              <a:gd name="connsiteX1064" fmla="*/ 1765480 w 2220214"/>
              <a:gd name="connsiteY1064" fmla="*/ 2252982 h 2935352"/>
              <a:gd name="connsiteX1065" fmla="*/ 1770395 w 2220214"/>
              <a:gd name="connsiteY1065" fmla="*/ 2251077 h 2935352"/>
              <a:gd name="connsiteX1066" fmla="*/ 1699414 w 2220214"/>
              <a:gd name="connsiteY1066" fmla="*/ 2310247 h 2935352"/>
              <a:gd name="connsiteX1067" fmla="*/ 1653847 w 2220214"/>
              <a:gd name="connsiteY1067" fmla="*/ 2339403 h 2935352"/>
              <a:gd name="connsiteX1068" fmla="*/ 1657914 w 2220214"/>
              <a:gd name="connsiteY1068" fmla="*/ 2345546 h 2935352"/>
              <a:gd name="connsiteX1069" fmla="*/ 1661981 w 2220214"/>
              <a:gd name="connsiteY1069" fmla="*/ 2351680 h 2935352"/>
              <a:gd name="connsiteX1070" fmla="*/ 1678212 w 2220214"/>
              <a:gd name="connsiteY1070" fmla="*/ 2343536 h 2935352"/>
              <a:gd name="connsiteX1071" fmla="*/ 1759460 w 2220214"/>
              <a:gd name="connsiteY1071" fmla="*/ 2288063 h 2935352"/>
              <a:gd name="connsiteX1072" fmla="*/ 1783730 w 2220214"/>
              <a:gd name="connsiteY1072" fmla="*/ 2269718 h 2935352"/>
              <a:gd name="connsiteX1073" fmla="*/ 1780243 w 2220214"/>
              <a:gd name="connsiteY1073" fmla="*/ 2276090 h 2935352"/>
              <a:gd name="connsiteX1074" fmla="*/ 1767623 w 2220214"/>
              <a:gd name="connsiteY1074" fmla="*/ 2288863 h 2935352"/>
              <a:gd name="connsiteX1075" fmla="*/ 1760860 w 2220214"/>
              <a:gd name="connsiteY1075" fmla="*/ 2295749 h 2935352"/>
              <a:gd name="connsiteX1076" fmla="*/ 1765708 w 2220214"/>
              <a:gd name="connsiteY1076" fmla="*/ 2303065 h 2935352"/>
              <a:gd name="connsiteX1077" fmla="*/ 1770557 w 2220214"/>
              <a:gd name="connsiteY1077" fmla="*/ 2310389 h 2935352"/>
              <a:gd name="connsiteX1078" fmla="*/ 1774643 w 2220214"/>
              <a:gd name="connsiteY1078" fmla="*/ 2305665 h 2935352"/>
              <a:gd name="connsiteX1079" fmla="*/ 1783387 w 2220214"/>
              <a:gd name="connsiteY1079" fmla="*/ 2295549 h 2935352"/>
              <a:gd name="connsiteX1080" fmla="*/ 1793464 w 2220214"/>
              <a:gd name="connsiteY1080" fmla="*/ 2290035 h 2935352"/>
              <a:gd name="connsiteX1081" fmla="*/ 1798884 w 2220214"/>
              <a:gd name="connsiteY1081" fmla="*/ 2289911 h 2935352"/>
              <a:gd name="connsiteX1082" fmla="*/ 1795503 w 2220214"/>
              <a:gd name="connsiteY1082" fmla="*/ 2294664 h 2935352"/>
              <a:gd name="connsiteX1083" fmla="*/ 1804589 w 2220214"/>
              <a:gd name="connsiteY1083" fmla="*/ 2307941 h 2935352"/>
              <a:gd name="connsiteX1084" fmla="*/ 1809333 w 2220214"/>
              <a:gd name="connsiteY1084" fmla="*/ 2304798 h 2935352"/>
              <a:gd name="connsiteX1085" fmla="*/ 1808075 w 2220214"/>
              <a:gd name="connsiteY1085" fmla="*/ 2313190 h 2935352"/>
              <a:gd name="connsiteX1086" fmla="*/ 1818029 w 2220214"/>
              <a:gd name="connsiteY1086" fmla="*/ 2327639 h 2935352"/>
              <a:gd name="connsiteX1087" fmla="*/ 1821458 w 2220214"/>
              <a:gd name="connsiteY1087" fmla="*/ 2329706 h 2935352"/>
              <a:gd name="connsiteX1088" fmla="*/ 1822544 w 2220214"/>
              <a:gd name="connsiteY1088" fmla="*/ 2339098 h 2935352"/>
              <a:gd name="connsiteX1089" fmla="*/ 1831831 w 2220214"/>
              <a:gd name="connsiteY1089" fmla="*/ 2345346 h 2935352"/>
              <a:gd name="connsiteX1090" fmla="*/ 1836517 w 2220214"/>
              <a:gd name="connsiteY1090" fmla="*/ 2344651 h 2935352"/>
              <a:gd name="connsiteX1091" fmla="*/ 1834041 w 2220214"/>
              <a:gd name="connsiteY1091" fmla="*/ 2348699 h 2935352"/>
              <a:gd name="connsiteX1092" fmla="*/ 1836022 w 2220214"/>
              <a:gd name="connsiteY1092" fmla="*/ 2359443 h 2935352"/>
              <a:gd name="connsiteX1093" fmla="*/ 1845147 w 2220214"/>
              <a:gd name="connsiteY1093" fmla="*/ 2365453 h 2935352"/>
              <a:gd name="connsiteX1094" fmla="*/ 1849833 w 2220214"/>
              <a:gd name="connsiteY1094" fmla="*/ 2364758 h 2935352"/>
              <a:gd name="connsiteX1095" fmla="*/ 1847366 w 2220214"/>
              <a:gd name="connsiteY1095" fmla="*/ 2368797 h 2935352"/>
              <a:gd name="connsiteX1096" fmla="*/ 1859158 w 2220214"/>
              <a:gd name="connsiteY1096" fmla="*/ 2383494 h 2935352"/>
              <a:gd name="connsiteX1097" fmla="*/ 1864225 w 2220214"/>
              <a:gd name="connsiteY1097" fmla="*/ 2380265 h 2935352"/>
              <a:gd name="connsiteX1098" fmla="*/ 1861158 w 2220214"/>
              <a:gd name="connsiteY1098" fmla="*/ 2386513 h 2935352"/>
              <a:gd name="connsiteX1099" fmla="*/ 1862616 w 2220214"/>
              <a:gd name="connsiteY1099" fmla="*/ 2399581 h 2935352"/>
              <a:gd name="connsiteX1100" fmla="*/ 1873017 w 2220214"/>
              <a:gd name="connsiteY1100" fmla="*/ 2404401 h 2935352"/>
              <a:gd name="connsiteX1101" fmla="*/ 1878894 w 2220214"/>
              <a:gd name="connsiteY1101" fmla="*/ 2402401 h 2935352"/>
              <a:gd name="connsiteX1102" fmla="*/ 1874103 w 2220214"/>
              <a:gd name="connsiteY1102" fmla="*/ 2406049 h 2935352"/>
              <a:gd name="connsiteX1103" fmla="*/ 1869321 w 2220214"/>
              <a:gd name="connsiteY1103" fmla="*/ 2409707 h 2935352"/>
              <a:gd name="connsiteX1104" fmla="*/ 1874884 w 2220214"/>
              <a:gd name="connsiteY1104" fmla="*/ 2418108 h 2935352"/>
              <a:gd name="connsiteX1105" fmla="*/ 1886333 w 2220214"/>
              <a:gd name="connsiteY1105" fmla="*/ 2424508 h 2935352"/>
              <a:gd name="connsiteX1106" fmla="*/ 1892219 w 2220214"/>
              <a:gd name="connsiteY1106" fmla="*/ 2422499 h 2935352"/>
              <a:gd name="connsiteX1107" fmla="*/ 1887428 w 2220214"/>
              <a:gd name="connsiteY1107" fmla="*/ 2426156 h 2935352"/>
              <a:gd name="connsiteX1108" fmla="*/ 1896525 w 2220214"/>
              <a:gd name="connsiteY1108" fmla="*/ 2442996 h 2935352"/>
              <a:gd name="connsiteX1109" fmla="*/ 1901211 w 2220214"/>
              <a:gd name="connsiteY1109" fmla="*/ 2442301 h 2935352"/>
              <a:gd name="connsiteX1110" fmla="*/ 1898744 w 2220214"/>
              <a:gd name="connsiteY1110" fmla="*/ 2446340 h 2935352"/>
              <a:gd name="connsiteX1111" fmla="*/ 1910545 w 2220214"/>
              <a:gd name="connsiteY1111" fmla="*/ 2461046 h 2935352"/>
              <a:gd name="connsiteX1112" fmla="*/ 1915613 w 2220214"/>
              <a:gd name="connsiteY1112" fmla="*/ 2457817 h 2935352"/>
              <a:gd name="connsiteX1113" fmla="*/ 1913127 w 2220214"/>
              <a:gd name="connsiteY1113" fmla="*/ 2464951 h 2935352"/>
              <a:gd name="connsiteX1114" fmla="*/ 1914584 w 2220214"/>
              <a:gd name="connsiteY1114" fmla="*/ 2478020 h 2935352"/>
              <a:gd name="connsiteX1115" fmla="*/ 1924395 w 2220214"/>
              <a:gd name="connsiteY1115" fmla="*/ 2481944 h 2935352"/>
              <a:gd name="connsiteX1116" fmla="*/ 1930272 w 2220214"/>
              <a:gd name="connsiteY1116" fmla="*/ 2479944 h 2935352"/>
              <a:gd name="connsiteX1117" fmla="*/ 1925481 w 2220214"/>
              <a:gd name="connsiteY1117" fmla="*/ 2483592 h 2935352"/>
              <a:gd name="connsiteX1118" fmla="*/ 1925452 w 2220214"/>
              <a:gd name="connsiteY1118" fmla="*/ 2494422 h 2935352"/>
              <a:gd name="connsiteX1119" fmla="*/ 1935282 w 2220214"/>
              <a:gd name="connsiteY1119" fmla="*/ 2498375 h 2935352"/>
              <a:gd name="connsiteX1120" fmla="*/ 1940349 w 2220214"/>
              <a:gd name="connsiteY1120" fmla="*/ 2495155 h 2935352"/>
              <a:gd name="connsiteX1121" fmla="*/ 1937863 w 2220214"/>
              <a:gd name="connsiteY1121" fmla="*/ 2502290 h 2935352"/>
              <a:gd name="connsiteX1122" fmla="*/ 1948598 w 2220214"/>
              <a:gd name="connsiteY1122" fmla="*/ 2518482 h 2935352"/>
              <a:gd name="connsiteX1123" fmla="*/ 1953665 w 2220214"/>
              <a:gd name="connsiteY1123" fmla="*/ 2515243 h 2935352"/>
              <a:gd name="connsiteX1124" fmla="*/ 1950598 w 2220214"/>
              <a:gd name="connsiteY1124" fmla="*/ 2521492 h 2935352"/>
              <a:gd name="connsiteX1125" fmla="*/ 1951236 w 2220214"/>
              <a:gd name="connsiteY1125" fmla="*/ 2533341 h 2935352"/>
              <a:gd name="connsiteX1126" fmla="*/ 1960018 w 2220214"/>
              <a:gd name="connsiteY1126" fmla="*/ 2535713 h 2935352"/>
              <a:gd name="connsiteX1127" fmla="*/ 1965086 w 2220214"/>
              <a:gd name="connsiteY1127" fmla="*/ 2532484 h 2935352"/>
              <a:gd name="connsiteX1128" fmla="*/ 1962609 w 2220214"/>
              <a:gd name="connsiteY1128" fmla="*/ 2539618 h 2935352"/>
              <a:gd name="connsiteX1129" fmla="*/ 1971344 w 2220214"/>
              <a:gd name="connsiteY1129" fmla="*/ 2554372 h 2935352"/>
              <a:gd name="connsiteX1130" fmla="*/ 1976649 w 2220214"/>
              <a:gd name="connsiteY1130" fmla="*/ 2553048 h 2935352"/>
              <a:gd name="connsiteX1131" fmla="*/ 1974773 w 2220214"/>
              <a:gd name="connsiteY1131" fmla="*/ 2558868 h 2935352"/>
              <a:gd name="connsiteX1132" fmla="*/ 1974944 w 2220214"/>
              <a:gd name="connsiteY1132" fmla="*/ 2575337 h 2935352"/>
              <a:gd name="connsiteX1133" fmla="*/ 1983840 w 2220214"/>
              <a:gd name="connsiteY1133" fmla="*/ 2574775 h 2935352"/>
              <a:gd name="connsiteX1134" fmla="*/ 1991117 w 2220214"/>
              <a:gd name="connsiteY1134" fmla="*/ 2571784 h 2935352"/>
              <a:gd name="connsiteX1135" fmla="*/ 1986098 w 2220214"/>
              <a:gd name="connsiteY1135" fmla="*/ 2578185 h 2935352"/>
              <a:gd name="connsiteX1136" fmla="*/ 1985812 w 2220214"/>
              <a:gd name="connsiteY1136" fmla="*/ 2591739 h 2935352"/>
              <a:gd name="connsiteX1137" fmla="*/ 1990546 w 2220214"/>
              <a:gd name="connsiteY1137" fmla="*/ 2598892 h 2935352"/>
              <a:gd name="connsiteX1138" fmla="*/ 1994270 w 2220214"/>
              <a:gd name="connsiteY1138" fmla="*/ 2593625 h 2935352"/>
              <a:gd name="connsiteX1139" fmla="*/ 2013558 w 2220214"/>
              <a:gd name="connsiteY1139" fmla="*/ 2577670 h 2935352"/>
              <a:gd name="connsiteX1140" fmla="*/ 2012301 w 2220214"/>
              <a:gd name="connsiteY1140" fmla="*/ 2585090 h 2935352"/>
              <a:gd name="connsiteX1141" fmla="*/ 2020921 w 2220214"/>
              <a:gd name="connsiteY1141" fmla="*/ 2598549 h 2935352"/>
              <a:gd name="connsiteX1142" fmla="*/ 2026455 w 2220214"/>
              <a:gd name="connsiteY1142" fmla="*/ 2588653 h 2935352"/>
              <a:gd name="connsiteX1143" fmla="*/ 2031618 w 2220214"/>
              <a:gd name="connsiteY1143" fmla="*/ 2583176 h 2935352"/>
              <a:gd name="connsiteX1144" fmla="*/ 2039400 w 2220214"/>
              <a:gd name="connsiteY1144" fmla="*/ 2577432 h 2935352"/>
              <a:gd name="connsiteX1145" fmla="*/ 2036190 w 2220214"/>
              <a:gd name="connsiteY1145" fmla="*/ 2559497 h 2935352"/>
              <a:gd name="connsiteX1146" fmla="*/ 2038028 w 2220214"/>
              <a:gd name="connsiteY1146" fmla="*/ 2543047 h 2935352"/>
              <a:gd name="connsiteX1147" fmla="*/ 2037914 w 2220214"/>
              <a:gd name="connsiteY1147" fmla="*/ 2521168 h 2935352"/>
              <a:gd name="connsiteX1148" fmla="*/ 2030408 w 2220214"/>
              <a:gd name="connsiteY1148" fmla="*/ 2522283 h 2935352"/>
              <a:gd name="connsiteX1149" fmla="*/ 2033151 w 2220214"/>
              <a:gd name="connsiteY1149" fmla="*/ 2513986 h 2935352"/>
              <a:gd name="connsiteX1150" fmla="*/ 2033866 w 2220214"/>
              <a:gd name="connsiteY1150" fmla="*/ 2502623 h 2935352"/>
              <a:gd name="connsiteX1151" fmla="*/ 2030065 w 2220214"/>
              <a:gd name="connsiteY1151" fmla="*/ 2496879 h 2935352"/>
              <a:gd name="connsiteX1152" fmla="*/ 2025541 w 2220214"/>
              <a:gd name="connsiteY1152" fmla="*/ 2502499 h 2935352"/>
              <a:gd name="connsiteX1153" fmla="*/ 2019064 w 2220214"/>
              <a:gd name="connsiteY1153" fmla="*/ 2505147 h 2935352"/>
              <a:gd name="connsiteX1154" fmla="*/ 2020788 w 2220214"/>
              <a:gd name="connsiteY1154" fmla="*/ 2495317 h 2935352"/>
              <a:gd name="connsiteX1155" fmla="*/ 2013920 w 2220214"/>
              <a:gd name="connsiteY1155" fmla="*/ 2481839 h 2935352"/>
              <a:gd name="connsiteX1156" fmla="*/ 2008558 w 2220214"/>
              <a:gd name="connsiteY1156" fmla="*/ 2483078 h 2935352"/>
              <a:gd name="connsiteX1157" fmla="*/ 2009586 w 2220214"/>
              <a:gd name="connsiteY1157" fmla="*/ 2475305 h 2935352"/>
              <a:gd name="connsiteX1158" fmla="*/ 2000842 w 2220214"/>
              <a:gd name="connsiteY1158" fmla="*/ 2463075 h 2935352"/>
              <a:gd name="connsiteX1159" fmla="*/ 1996108 w 2220214"/>
              <a:gd name="connsiteY1159" fmla="*/ 2466209 h 2935352"/>
              <a:gd name="connsiteX1160" fmla="*/ 1997366 w 2220214"/>
              <a:gd name="connsiteY1160" fmla="*/ 2457817 h 2935352"/>
              <a:gd name="connsiteX1161" fmla="*/ 1989184 w 2220214"/>
              <a:gd name="connsiteY1161" fmla="*/ 2444511 h 2935352"/>
              <a:gd name="connsiteX1162" fmla="*/ 1983821 w 2220214"/>
              <a:gd name="connsiteY1162" fmla="*/ 2445740 h 2935352"/>
              <a:gd name="connsiteX1163" fmla="*/ 1984850 w 2220214"/>
              <a:gd name="connsiteY1163" fmla="*/ 2437967 h 2935352"/>
              <a:gd name="connsiteX1164" fmla="*/ 1976106 w 2220214"/>
              <a:gd name="connsiteY1164" fmla="*/ 2425737 h 2935352"/>
              <a:gd name="connsiteX1165" fmla="*/ 1971372 w 2220214"/>
              <a:gd name="connsiteY1165" fmla="*/ 2428871 h 2935352"/>
              <a:gd name="connsiteX1166" fmla="*/ 1972629 w 2220214"/>
              <a:gd name="connsiteY1166" fmla="*/ 2420479 h 2935352"/>
              <a:gd name="connsiteX1167" fmla="*/ 1962476 w 2220214"/>
              <a:gd name="connsiteY1167" fmla="*/ 2405754 h 2935352"/>
              <a:gd name="connsiteX1168" fmla="*/ 1957418 w 2220214"/>
              <a:gd name="connsiteY1168" fmla="*/ 2409002 h 2935352"/>
              <a:gd name="connsiteX1169" fmla="*/ 1960790 w 2220214"/>
              <a:gd name="connsiteY1169" fmla="*/ 2399134 h 2935352"/>
              <a:gd name="connsiteX1170" fmla="*/ 1951208 w 2220214"/>
              <a:gd name="connsiteY1170" fmla="*/ 2386951 h 2935352"/>
              <a:gd name="connsiteX1171" fmla="*/ 1948141 w 2220214"/>
              <a:gd name="connsiteY1171" fmla="*/ 2378417 h 2935352"/>
              <a:gd name="connsiteX1172" fmla="*/ 1937882 w 2220214"/>
              <a:gd name="connsiteY1172" fmla="*/ 2366854 h 2935352"/>
              <a:gd name="connsiteX1173" fmla="*/ 1932701 w 2220214"/>
              <a:gd name="connsiteY1173" fmla="*/ 2368587 h 2935352"/>
              <a:gd name="connsiteX1174" fmla="*/ 1933996 w 2220214"/>
              <a:gd name="connsiteY1174" fmla="*/ 2361215 h 2935352"/>
              <a:gd name="connsiteX1175" fmla="*/ 1932443 w 2220214"/>
              <a:gd name="connsiteY1175" fmla="*/ 2349547 h 2935352"/>
              <a:gd name="connsiteX1176" fmla="*/ 1927681 w 2220214"/>
              <a:gd name="connsiteY1176" fmla="*/ 2342365 h 2935352"/>
              <a:gd name="connsiteX1177" fmla="*/ 1923890 w 2220214"/>
              <a:gd name="connsiteY1177" fmla="*/ 2347518 h 2935352"/>
              <a:gd name="connsiteX1178" fmla="*/ 1920090 w 2220214"/>
              <a:gd name="connsiteY1178" fmla="*/ 2352661 h 2935352"/>
              <a:gd name="connsiteX1179" fmla="*/ 1921299 w 2220214"/>
              <a:gd name="connsiteY1179" fmla="*/ 2343613 h 2935352"/>
              <a:gd name="connsiteX1180" fmla="*/ 1911164 w 2220214"/>
              <a:gd name="connsiteY1180" fmla="*/ 2326753 h 2935352"/>
              <a:gd name="connsiteX1181" fmla="*/ 1905859 w 2220214"/>
              <a:gd name="connsiteY1181" fmla="*/ 2328077 h 2935352"/>
              <a:gd name="connsiteX1182" fmla="*/ 1908050 w 2220214"/>
              <a:gd name="connsiteY1182" fmla="*/ 2322048 h 2935352"/>
              <a:gd name="connsiteX1183" fmla="*/ 1903116 w 2220214"/>
              <a:gd name="connsiteY1183" fmla="*/ 2305694 h 2935352"/>
              <a:gd name="connsiteX1184" fmla="*/ 1897201 w 2220214"/>
              <a:gd name="connsiteY1184" fmla="*/ 2307646 h 2935352"/>
              <a:gd name="connsiteX1185" fmla="*/ 1892915 w 2220214"/>
              <a:gd name="connsiteY1185" fmla="*/ 2311647 h 2935352"/>
              <a:gd name="connsiteX1186" fmla="*/ 1895277 w 2220214"/>
              <a:gd name="connsiteY1186" fmla="*/ 2304341 h 2935352"/>
              <a:gd name="connsiteX1187" fmla="*/ 1884437 w 2220214"/>
              <a:gd name="connsiteY1187" fmla="*/ 2287967 h 2935352"/>
              <a:gd name="connsiteX1188" fmla="*/ 1879370 w 2220214"/>
              <a:gd name="connsiteY1188" fmla="*/ 2291197 h 2935352"/>
              <a:gd name="connsiteX1189" fmla="*/ 1881561 w 2220214"/>
              <a:gd name="connsiteY1189" fmla="*/ 2284710 h 2935352"/>
              <a:gd name="connsiteX1190" fmla="*/ 1881132 w 2220214"/>
              <a:gd name="connsiteY1190" fmla="*/ 2270661 h 2935352"/>
              <a:gd name="connsiteX1191" fmla="*/ 1878513 w 2220214"/>
              <a:gd name="connsiteY1191" fmla="*/ 2263098 h 2935352"/>
              <a:gd name="connsiteX1192" fmla="*/ 1872236 w 2220214"/>
              <a:gd name="connsiteY1192" fmla="*/ 2267041 h 2935352"/>
              <a:gd name="connsiteX1193" fmla="*/ 1865968 w 2220214"/>
              <a:gd name="connsiteY1193" fmla="*/ 2270975 h 2935352"/>
              <a:gd name="connsiteX1194" fmla="*/ 1869426 w 2220214"/>
              <a:gd name="connsiteY1194" fmla="*/ 2262202 h 2935352"/>
              <a:gd name="connsiteX1195" fmla="*/ 1869178 w 2220214"/>
              <a:gd name="connsiteY1195" fmla="*/ 2247839 h 2935352"/>
              <a:gd name="connsiteX1196" fmla="*/ 1865473 w 2220214"/>
              <a:gd name="connsiteY1196" fmla="*/ 2242248 h 2935352"/>
              <a:gd name="connsiteX1197" fmla="*/ 1860349 w 2220214"/>
              <a:gd name="connsiteY1197" fmla="*/ 2248506 h 2935352"/>
              <a:gd name="connsiteX1198" fmla="*/ 1855224 w 2220214"/>
              <a:gd name="connsiteY1198" fmla="*/ 2254754 h 2935352"/>
              <a:gd name="connsiteX1199" fmla="*/ 1857129 w 2220214"/>
              <a:gd name="connsiteY1199" fmla="*/ 2242857 h 2935352"/>
              <a:gd name="connsiteX1200" fmla="*/ 1845909 w 2220214"/>
              <a:gd name="connsiteY1200" fmla="*/ 2229589 h 2935352"/>
              <a:gd name="connsiteX1201" fmla="*/ 1841994 w 2220214"/>
              <a:gd name="connsiteY1201" fmla="*/ 2234789 h 2935352"/>
              <a:gd name="connsiteX1202" fmla="*/ 1844270 w 2220214"/>
              <a:gd name="connsiteY1202" fmla="*/ 2224245 h 2935352"/>
              <a:gd name="connsiteX1203" fmla="*/ 1834726 w 2220214"/>
              <a:gd name="connsiteY1203" fmla="*/ 2209453 h 2935352"/>
              <a:gd name="connsiteX1204" fmla="*/ 1828459 w 2220214"/>
              <a:gd name="connsiteY1204" fmla="*/ 2213606 h 2935352"/>
              <a:gd name="connsiteX1205" fmla="*/ 1830850 w 2220214"/>
              <a:gd name="connsiteY1205" fmla="*/ 2203595 h 2935352"/>
              <a:gd name="connsiteX1206" fmla="*/ 1830326 w 2220214"/>
              <a:gd name="connsiteY1206" fmla="*/ 2189203 h 2935352"/>
              <a:gd name="connsiteX1207" fmla="*/ 1827411 w 2220214"/>
              <a:gd name="connsiteY1207" fmla="*/ 2184812 h 2935352"/>
              <a:gd name="connsiteX1208" fmla="*/ 1822106 w 2220214"/>
              <a:gd name="connsiteY1208" fmla="*/ 2190784 h 2935352"/>
              <a:gd name="connsiteX1209" fmla="*/ 1816800 w 2220214"/>
              <a:gd name="connsiteY1209" fmla="*/ 2196766 h 2935352"/>
              <a:gd name="connsiteX1210" fmla="*/ 1820106 w 2220214"/>
              <a:gd name="connsiteY1210" fmla="*/ 2187765 h 2935352"/>
              <a:gd name="connsiteX1211" fmla="*/ 1819058 w 2220214"/>
              <a:gd name="connsiteY1211" fmla="*/ 2172191 h 2935352"/>
              <a:gd name="connsiteX1212" fmla="*/ 1814705 w 2220214"/>
              <a:gd name="connsiteY1212" fmla="*/ 2165628 h 2935352"/>
              <a:gd name="connsiteX1213" fmla="*/ 1809257 w 2220214"/>
              <a:gd name="connsiteY1213" fmla="*/ 2171391 h 2935352"/>
              <a:gd name="connsiteX1214" fmla="*/ 1803808 w 2220214"/>
              <a:gd name="connsiteY1214" fmla="*/ 2177154 h 2935352"/>
              <a:gd name="connsiteX1215" fmla="*/ 1807066 w 2220214"/>
              <a:gd name="connsiteY1215" fmla="*/ 2168086 h 2935352"/>
              <a:gd name="connsiteX1216" fmla="*/ 1806504 w 2220214"/>
              <a:gd name="connsiteY1216" fmla="*/ 2153246 h 2935352"/>
              <a:gd name="connsiteX1217" fmla="*/ 1802675 w 2220214"/>
              <a:gd name="connsiteY1217" fmla="*/ 2147474 h 2935352"/>
              <a:gd name="connsiteX1218" fmla="*/ 1798160 w 2220214"/>
              <a:gd name="connsiteY1218" fmla="*/ 2153094 h 2935352"/>
              <a:gd name="connsiteX1219" fmla="*/ 1791740 w 2220214"/>
              <a:gd name="connsiteY1219" fmla="*/ 2155837 h 2935352"/>
              <a:gd name="connsiteX1220" fmla="*/ 1794359 w 2220214"/>
              <a:gd name="connsiteY1220" fmla="*/ 2147350 h 2935352"/>
              <a:gd name="connsiteX1221" fmla="*/ 1794426 w 2220214"/>
              <a:gd name="connsiteY1221" fmla="*/ 2135015 h 2935352"/>
              <a:gd name="connsiteX1222" fmla="*/ 1789968 w 2220214"/>
              <a:gd name="connsiteY1222" fmla="*/ 2128300 h 2935352"/>
              <a:gd name="connsiteX1223" fmla="*/ 1784396 w 2220214"/>
              <a:gd name="connsiteY1223" fmla="*/ 2133872 h 2935352"/>
              <a:gd name="connsiteX1224" fmla="*/ 1778824 w 2220214"/>
              <a:gd name="connsiteY1224" fmla="*/ 2139454 h 2935352"/>
              <a:gd name="connsiteX1225" fmla="*/ 1782082 w 2220214"/>
              <a:gd name="connsiteY1225" fmla="*/ 2130386 h 2935352"/>
              <a:gd name="connsiteX1226" fmla="*/ 1781644 w 2220214"/>
              <a:gd name="connsiteY1226" fmla="*/ 2115727 h 2935352"/>
              <a:gd name="connsiteX1227" fmla="*/ 1777938 w 2220214"/>
              <a:gd name="connsiteY1227" fmla="*/ 2110136 h 2935352"/>
              <a:gd name="connsiteX1228" fmla="*/ 1772633 w 2220214"/>
              <a:gd name="connsiteY1228" fmla="*/ 2116118 h 2935352"/>
              <a:gd name="connsiteX1229" fmla="*/ 1767327 w 2220214"/>
              <a:gd name="connsiteY1229" fmla="*/ 2122090 h 2935352"/>
              <a:gd name="connsiteX1230" fmla="*/ 1770623 w 2220214"/>
              <a:gd name="connsiteY1230" fmla="*/ 2113088 h 2935352"/>
              <a:gd name="connsiteX1231" fmla="*/ 1769585 w 2220214"/>
              <a:gd name="connsiteY1231" fmla="*/ 2097525 h 2935352"/>
              <a:gd name="connsiteX1232" fmla="*/ 1765232 w 2220214"/>
              <a:gd name="connsiteY1232" fmla="*/ 2090962 h 2935352"/>
              <a:gd name="connsiteX1233" fmla="*/ 1759612 w 2220214"/>
              <a:gd name="connsiteY1233" fmla="*/ 2096467 h 2935352"/>
              <a:gd name="connsiteX1234" fmla="*/ 1754002 w 2220214"/>
              <a:gd name="connsiteY1234" fmla="*/ 2101982 h 2935352"/>
              <a:gd name="connsiteX1235" fmla="*/ 1758193 w 2220214"/>
              <a:gd name="connsiteY1235" fmla="*/ 2094324 h 2935352"/>
              <a:gd name="connsiteX1236" fmla="*/ 1757802 w 2220214"/>
              <a:gd name="connsiteY1236" fmla="*/ 2079741 h 2935352"/>
              <a:gd name="connsiteX1237" fmla="*/ 1753202 w 2220214"/>
              <a:gd name="connsiteY1237" fmla="*/ 2072807 h 2935352"/>
              <a:gd name="connsiteX1238" fmla="*/ 1748401 w 2220214"/>
              <a:gd name="connsiteY1238" fmla="*/ 2078770 h 2935352"/>
              <a:gd name="connsiteX1239" fmla="*/ 1743458 w 2220214"/>
              <a:gd name="connsiteY1239" fmla="*/ 2080265 h 2935352"/>
              <a:gd name="connsiteX1240" fmla="*/ 1747430 w 2220214"/>
              <a:gd name="connsiteY1240" fmla="*/ 2073055 h 2935352"/>
              <a:gd name="connsiteX1241" fmla="*/ 1746677 w 2220214"/>
              <a:gd name="connsiteY1241" fmla="*/ 2062949 h 2935352"/>
              <a:gd name="connsiteX1242" fmla="*/ 1741791 w 2220214"/>
              <a:gd name="connsiteY1242" fmla="*/ 2055567 h 2935352"/>
              <a:gd name="connsiteX1243" fmla="*/ 1736476 w 2220214"/>
              <a:gd name="connsiteY1243" fmla="*/ 2061549 h 2935352"/>
              <a:gd name="connsiteX1244" fmla="*/ 1731171 w 2220214"/>
              <a:gd name="connsiteY1244" fmla="*/ 2067521 h 2935352"/>
              <a:gd name="connsiteX1245" fmla="*/ 1734476 w 2220214"/>
              <a:gd name="connsiteY1245" fmla="*/ 2058520 h 2935352"/>
              <a:gd name="connsiteX1246" fmla="*/ 1734200 w 2220214"/>
              <a:gd name="connsiteY1246" fmla="*/ 2044118 h 2935352"/>
              <a:gd name="connsiteX1247" fmla="*/ 1724027 w 2220214"/>
              <a:gd name="connsiteY1247" fmla="*/ 2042756 h 2935352"/>
              <a:gd name="connsiteX1248" fmla="*/ 1717436 w 2220214"/>
              <a:gd name="connsiteY1248" fmla="*/ 2046795 h 2935352"/>
              <a:gd name="connsiteX1249" fmla="*/ 1727894 w 2220214"/>
              <a:gd name="connsiteY1249" fmla="*/ 2029945 h 2935352"/>
              <a:gd name="connsiteX1250" fmla="*/ 1735038 w 2220214"/>
              <a:gd name="connsiteY1250" fmla="*/ 2007990 h 2935352"/>
              <a:gd name="connsiteX1251" fmla="*/ 1731714 w 2220214"/>
              <a:gd name="connsiteY1251" fmla="*/ 2002875 h 2935352"/>
              <a:gd name="connsiteX1252" fmla="*/ 1736362 w 2220214"/>
              <a:gd name="connsiteY1252" fmla="*/ 2004961 h 2935352"/>
              <a:gd name="connsiteX1253" fmla="*/ 1741020 w 2220214"/>
              <a:gd name="connsiteY1253" fmla="*/ 2007047 h 2935352"/>
              <a:gd name="connsiteX1254" fmla="*/ 1743191 w 2220214"/>
              <a:gd name="connsiteY1254" fmla="*/ 2000436 h 2935352"/>
              <a:gd name="connsiteX1255" fmla="*/ 1739229 w 2220214"/>
              <a:gd name="connsiteY1255" fmla="*/ 1979300 h 2935352"/>
              <a:gd name="connsiteX1256" fmla="*/ 1724322 w 2220214"/>
              <a:gd name="connsiteY1256" fmla="*/ 2004142 h 2935352"/>
              <a:gd name="connsiteX1257" fmla="*/ 1708377 w 2220214"/>
              <a:gd name="connsiteY1257" fmla="*/ 2027554 h 2935352"/>
              <a:gd name="connsiteX1258" fmla="*/ 1720188 w 2220214"/>
              <a:gd name="connsiteY1258" fmla="*/ 2002151 h 2935352"/>
              <a:gd name="connsiteX1259" fmla="*/ 1734447 w 2220214"/>
              <a:gd name="connsiteY1259" fmla="*/ 1977253 h 2935352"/>
              <a:gd name="connsiteX1260" fmla="*/ 1730904 w 2220214"/>
              <a:gd name="connsiteY1260" fmla="*/ 1968775 h 2935352"/>
              <a:gd name="connsiteX1261" fmla="*/ 1719541 w 2220214"/>
              <a:gd name="connsiteY1261" fmla="*/ 1970337 h 2935352"/>
              <a:gd name="connsiteX1262" fmla="*/ 1697481 w 2220214"/>
              <a:gd name="connsiteY1262" fmla="*/ 2005465 h 2935352"/>
              <a:gd name="connsiteX1263" fmla="*/ 1708330 w 2220214"/>
              <a:gd name="connsiteY1263" fmla="*/ 1981262 h 2935352"/>
              <a:gd name="connsiteX1264" fmla="*/ 1718855 w 2220214"/>
              <a:gd name="connsiteY1264" fmla="*/ 1950316 h 2935352"/>
              <a:gd name="connsiteX1265" fmla="*/ 1714045 w 2220214"/>
              <a:gd name="connsiteY1265" fmla="*/ 1942658 h 2935352"/>
              <a:gd name="connsiteX1266" fmla="*/ 1699024 w 2220214"/>
              <a:gd name="connsiteY1266" fmla="*/ 1963994 h 2935352"/>
              <a:gd name="connsiteX1267" fmla="*/ 1694995 w 2220214"/>
              <a:gd name="connsiteY1267" fmla="*/ 1961184 h 2935352"/>
              <a:gd name="connsiteX1268" fmla="*/ 1707977 w 2220214"/>
              <a:gd name="connsiteY1268" fmla="*/ 1937438 h 2935352"/>
              <a:gd name="connsiteX1269" fmla="*/ 1704348 w 2220214"/>
              <a:gd name="connsiteY1269" fmla="*/ 1928761 h 2935352"/>
              <a:gd name="connsiteX1270" fmla="*/ 1699614 w 2220214"/>
              <a:gd name="connsiteY1270" fmla="*/ 1919855 h 2935352"/>
              <a:gd name="connsiteX1271" fmla="*/ 1686679 w 2220214"/>
              <a:gd name="connsiteY1271" fmla="*/ 1941753 h 2935352"/>
              <a:gd name="connsiteX1272" fmla="*/ 1670563 w 2220214"/>
              <a:gd name="connsiteY1272" fmla="*/ 1966718 h 2935352"/>
              <a:gd name="connsiteX1273" fmla="*/ 1680660 w 2220214"/>
              <a:gd name="connsiteY1273" fmla="*/ 1943105 h 2935352"/>
              <a:gd name="connsiteX1274" fmla="*/ 1695071 w 2220214"/>
              <a:gd name="connsiteY1274" fmla="*/ 1916683 h 2935352"/>
              <a:gd name="connsiteX1275" fmla="*/ 1689794 w 2220214"/>
              <a:gd name="connsiteY1275" fmla="*/ 1908711 h 2935352"/>
              <a:gd name="connsiteX1276" fmla="*/ 1684517 w 2220214"/>
              <a:gd name="connsiteY1276" fmla="*/ 1900738 h 2935352"/>
              <a:gd name="connsiteX1277" fmla="*/ 1673030 w 2220214"/>
              <a:gd name="connsiteY1277" fmla="*/ 1922265 h 2935352"/>
              <a:gd name="connsiteX1278" fmla="*/ 1657257 w 2220214"/>
              <a:gd name="connsiteY1278" fmla="*/ 1946639 h 2935352"/>
              <a:gd name="connsiteX1279" fmla="*/ 1664524 w 2220214"/>
              <a:gd name="connsiteY1279" fmla="*/ 1927799 h 2935352"/>
              <a:gd name="connsiteX1280" fmla="*/ 1675211 w 2220214"/>
              <a:gd name="connsiteY1280" fmla="*/ 1886698 h 2935352"/>
              <a:gd name="connsiteX1281" fmla="*/ 1670592 w 2220214"/>
              <a:gd name="connsiteY1281" fmla="*/ 1879726 h 2935352"/>
              <a:gd name="connsiteX1282" fmla="*/ 1659181 w 2220214"/>
              <a:gd name="connsiteY1282" fmla="*/ 1901957 h 2935352"/>
              <a:gd name="connsiteX1283" fmla="*/ 1643769 w 2220214"/>
              <a:gd name="connsiteY1283" fmla="*/ 1926827 h 2935352"/>
              <a:gd name="connsiteX1284" fmla="*/ 1653132 w 2220214"/>
              <a:gd name="connsiteY1284" fmla="*/ 1903062 h 2935352"/>
              <a:gd name="connsiteX1285" fmla="*/ 1666496 w 2220214"/>
              <a:gd name="connsiteY1285" fmla="*/ 1876649 h 2935352"/>
              <a:gd name="connsiteX1286" fmla="*/ 1662019 w 2220214"/>
              <a:gd name="connsiteY1286" fmla="*/ 1867877 h 2935352"/>
              <a:gd name="connsiteX1287" fmla="*/ 1657542 w 2220214"/>
              <a:gd name="connsiteY1287" fmla="*/ 1859095 h 2935352"/>
              <a:gd name="connsiteX1288" fmla="*/ 1645627 w 2220214"/>
              <a:gd name="connsiteY1288" fmla="*/ 1882307 h 2935352"/>
              <a:gd name="connsiteX1289" fmla="*/ 1631434 w 2220214"/>
              <a:gd name="connsiteY1289" fmla="*/ 1905053 h 2935352"/>
              <a:gd name="connsiteX1290" fmla="*/ 1640988 w 2220214"/>
              <a:gd name="connsiteY1290" fmla="*/ 1880688 h 2935352"/>
              <a:gd name="connsiteX1291" fmla="*/ 1652818 w 2220214"/>
              <a:gd name="connsiteY1291" fmla="*/ 1856780 h 2935352"/>
              <a:gd name="connsiteX1292" fmla="*/ 1649665 w 2220214"/>
              <a:gd name="connsiteY1292" fmla="*/ 1847503 h 2935352"/>
              <a:gd name="connsiteX1293" fmla="*/ 1645417 w 2220214"/>
              <a:gd name="connsiteY1293" fmla="*/ 1838949 h 2935352"/>
              <a:gd name="connsiteX1294" fmla="*/ 1632377 w 2220214"/>
              <a:gd name="connsiteY1294" fmla="*/ 1862543 h 2935352"/>
              <a:gd name="connsiteX1295" fmla="*/ 1628244 w 2220214"/>
              <a:gd name="connsiteY1295" fmla="*/ 1860543 h 2935352"/>
              <a:gd name="connsiteX1296" fmla="*/ 1639854 w 2220214"/>
              <a:gd name="connsiteY1296" fmla="*/ 1836444 h 2935352"/>
              <a:gd name="connsiteX1297" fmla="*/ 1635321 w 2220214"/>
              <a:gd name="connsiteY1297" fmla="*/ 1827567 h 2935352"/>
              <a:gd name="connsiteX1298" fmla="*/ 1630796 w 2220214"/>
              <a:gd name="connsiteY1298" fmla="*/ 1818690 h 2935352"/>
              <a:gd name="connsiteX1299" fmla="*/ 1626491 w 2220214"/>
              <a:gd name="connsiteY1299" fmla="*/ 1829777 h 2935352"/>
              <a:gd name="connsiteX1300" fmla="*/ 1604307 w 2220214"/>
              <a:gd name="connsiteY1300" fmla="*/ 1866715 h 2935352"/>
              <a:gd name="connsiteX1301" fmla="*/ 1606326 w 2220214"/>
              <a:gd name="connsiteY1301" fmla="*/ 1858895 h 2935352"/>
              <a:gd name="connsiteX1302" fmla="*/ 1619099 w 2220214"/>
              <a:gd name="connsiteY1302" fmla="*/ 1834654 h 2935352"/>
              <a:gd name="connsiteX1303" fmla="*/ 1628110 w 2220214"/>
              <a:gd name="connsiteY1303" fmla="*/ 1815613 h 2935352"/>
              <a:gd name="connsiteX1304" fmla="*/ 1623795 w 2220214"/>
              <a:gd name="connsiteY1304" fmla="*/ 1809098 h 2935352"/>
              <a:gd name="connsiteX1305" fmla="*/ 1619471 w 2220214"/>
              <a:gd name="connsiteY1305" fmla="*/ 1802574 h 2935352"/>
              <a:gd name="connsiteX1306" fmla="*/ 1607574 w 2220214"/>
              <a:gd name="connsiteY1306" fmla="*/ 1825329 h 2935352"/>
              <a:gd name="connsiteX1307" fmla="*/ 1603097 w 2220214"/>
              <a:gd name="connsiteY1307" fmla="*/ 1823109 h 2935352"/>
              <a:gd name="connsiteX1308" fmla="*/ 1615089 w 2220214"/>
              <a:gd name="connsiteY1308" fmla="*/ 1799059 h 2935352"/>
              <a:gd name="connsiteX1309" fmla="*/ 1610575 w 2220214"/>
              <a:gd name="connsiteY1309" fmla="*/ 1790210 h 2935352"/>
              <a:gd name="connsiteX1310" fmla="*/ 1606060 w 2220214"/>
              <a:gd name="connsiteY1310" fmla="*/ 1781352 h 2935352"/>
              <a:gd name="connsiteX1311" fmla="*/ 1601754 w 2220214"/>
              <a:gd name="connsiteY1311" fmla="*/ 1792448 h 2935352"/>
              <a:gd name="connsiteX1312" fmla="*/ 1579857 w 2220214"/>
              <a:gd name="connsiteY1312" fmla="*/ 1829777 h 2935352"/>
              <a:gd name="connsiteX1313" fmla="*/ 1590972 w 2220214"/>
              <a:gd name="connsiteY1313" fmla="*/ 1803764 h 2935352"/>
              <a:gd name="connsiteX1314" fmla="*/ 1603526 w 2220214"/>
              <a:gd name="connsiteY1314" fmla="*/ 1779971 h 2935352"/>
              <a:gd name="connsiteX1315" fmla="*/ 1600135 w 2220214"/>
              <a:gd name="connsiteY1315" fmla="*/ 1771865 h 2935352"/>
              <a:gd name="connsiteX1316" fmla="*/ 1595449 w 2220214"/>
              <a:gd name="connsiteY1316" fmla="*/ 1764607 h 2935352"/>
              <a:gd name="connsiteX1317" fmla="*/ 1582543 w 2220214"/>
              <a:gd name="connsiteY1317" fmla="*/ 1788105 h 2935352"/>
              <a:gd name="connsiteX1318" fmla="*/ 1568531 w 2220214"/>
              <a:gd name="connsiteY1318" fmla="*/ 1810260 h 2935352"/>
              <a:gd name="connsiteX1319" fmla="*/ 1578047 w 2220214"/>
              <a:gd name="connsiteY1319" fmla="*/ 1786600 h 2935352"/>
              <a:gd name="connsiteX1320" fmla="*/ 1584638 w 2220214"/>
              <a:gd name="connsiteY1320" fmla="*/ 1747433 h 2935352"/>
              <a:gd name="connsiteX1321" fmla="*/ 1569789 w 2220214"/>
              <a:gd name="connsiteY1321" fmla="*/ 1770931 h 2935352"/>
              <a:gd name="connsiteX1322" fmla="*/ 1555215 w 2220214"/>
              <a:gd name="connsiteY1322" fmla="*/ 1792534 h 2935352"/>
              <a:gd name="connsiteX1323" fmla="*/ 1566245 w 2220214"/>
              <a:gd name="connsiteY1323" fmla="*/ 1767207 h 2935352"/>
              <a:gd name="connsiteX1324" fmla="*/ 1578761 w 2220214"/>
              <a:gd name="connsiteY1324" fmla="*/ 1744233 h 2935352"/>
              <a:gd name="connsiteX1325" fmla="*/ 1575494 w 2220214"/>
              <a:gd name="connsiteY1325" fmla="*/ 1737318 h 2935352"/>
              <a:gd name="connsiteX1326" fmla="*/ 1559368 w 2220214"/>
              <a:gd name="connsiteY1326" fmla="*/ 1751320 h 2935352"/>
              <a:gd name="connsiteX1327" fmla="*/ 1545776 w 2220214"/>
              <a:gd name="connsiteY1327" fmla="*/ 1772674 h 2935352"/>
              <a:gd name="connsiteX1328" fmla="*/ 1554796 w 2220214"/>
              <a:gd name="connsiteY1328" fmla="*/ 1750024 h 2935352"/>
              <a:gd name="connsiteX1329" fmla="*/ 1567893 w 2220214"/>
              <a:gd name="connsiteY1329" fmla="*/ 1724726 h 2935352"/>
              <a:gd name="connsiteX1330" fmla="*/ 1563426 w 2220214"/>
              <a:gd name="connsiteY1330" fmla="*/ 1717972 h 2935352"/>
              <a:gd name="connsiteX1331" fmla="*/ 1558949 w 2220214"/>
              <a:gd name="connsiteY1331" fmla="*/ 1711229 h 2935352"/>
              <a:gd name="connsiteX1332" fmla="*/ 1546786 w 2220214"/>
              <a:gd name="connsiteY1332" fmla="*/ 1733689 h 2935352"/>
              <a:gd name="connsiteX1333" fmla="*/ 1532203 w 2220214"/>
              <a:gd name="connsiteY1333" fmla="*/ 1755663 h 2935352"/>
              <a:gd name="connsiteX1334" fmla="*/ 1542766 w 2220214"/>
              <a:gd name="connsiteY1334" fmla="*/ 1731422 h 2935352"/>
              <a:gd name="connsiteX1335" fmla="*/ 1555749 w 2220214"/>
              <a:gd name="connsiteY1335" fmla="*/ 1707685 h 2935352"/>
              <a:gd name="connsiteX1336" fmla="*/ 1552453 w 2220214"/>
              <a:gd name="connsiteY1336" fmla="*/ 1699818 h 2935352"/>
              <a:gd name="connsiteX1337" fmla="*/ 1534356 w 2220214"/>
              <a:gd name="connsiteY1337" fmla="*/ 1714534 h 2935352"/>
              <a:gd name="connsiteX1338" fmla="*/ 1520268 w 2220214"/>
              <a:gd name="connsiteY1338" fmla="*/ 1734927 h 2935352"/>
              <a:gd name="connsiteX1339" fmla="*/ 1529174 w 2220214"/>
              <a:gd name="connsiteY1339" fmla="*/ 1712705 h 2935352"/>
              <a:gd name="connsiteX1340" fmla="*/ 1542376 w 2220214"/>
              <a:gd name="connsiteY1340" fmla="*/ 1689312 h 2935352"/>
              <a:gd name="connsiteX1341" fmla="*/ 1537451 w 2220214"/>
              <a:gd name="connsiteY1341" fmla="*/ 1679968 h 2935352"/>
              <a:gd name="connsiteX1342" fmla="*/ 1532517 w 2220214"/>
              <a:gd name="connsiteY1342" fmla="*/ 1670624 h 2935352"/>
              <a:gd name="connsiteX1343" fmla="*/ 1520259 w 2220214"/>
              <a:gd name="connsiteY1343" fmla="*/ 1693284 h 2935352"/>
              <a:gd name="connsiteX1344" fmla="*/ 1505457 w 2220214"/>
              <a:gd name="connsiteY1344" fmla="*/ 1715429 h 2935352"/>
              <a:gd name="connsiteX1345" fmla="*/ 1511181 w 2220214"/>
              <a:gd name="connsiteY1345" fmla="*/ 1700342 h 2935352"/>
              <a:gd name="connsiteX1346" fmla="*/ 1523154 w 2220214"/>
              <a:gd name="connsiteY1346" fmla="*/ 1657193 h 2935352"/>
              <a:gd name="connsiteX1347" fmla="*/ 1518506 w 2220214"/>
              <a:gd name="connsiteY1347" fmla="*/ 1650183 h 2935352"/>
              <a:gd name="connsiteX1348" fmla="*/ 1505171 w 2220214"/>
              <a:gd name="connsiteY1348" fmla="*/ 1673576 h 2935352"/>
              <a:gd name="connsiteX1349" fmla="*/ 1490398 w 2220214"/>
              <a:gd name="connsiteY1349" fmla="*/ 1694789 h 2935352"/>
              <a:gd name="connsiteX1350" fmla="*/ 1501609 w 2220214"/>
              <a:gd name="connsiteY1350" fmla="*/ 1669738 h 2935352"/>
              <a:gd name="connsiteX1351" fmla="*/ 1514267 w 2220214"/>
              <a:gd name="connsiteY1351" fmla="*/ 1646887 h 2935352"/>
              <a:gd name="connsiteX1352" fmla="*/ 1509124 w 2220214"/>
              <a:gd name="connsiteY1352" fmla="*/ 1637220 h 2935352"/>
              <a:gd name="connsiteX1353" fmla="*/ 1503980 w 2220214"/>
              <a:gd name="connsiteY1353" fmla="*/ 1627542 h 2935352"/>
              <a:gd name="connsiteX1354" fmla="*/ 1491712 w 2220214"/>
              <a:gd name="connsiteY1354" fmla="*/ 1650212 h 2935352"/>
              <a:gd name="connsiteX1355" fmla="*/ 1476910 w 2220214"/>
              <a:gd name="connsiteY1355" fmla="*/ 1672348 h 2935352"/>
              <a:gd name="connsiteX1356" fmla="*/ 1482635 w 2220214"/>
              <a:gd name="connsiteY1356" fmla="*/ 1657260 h 2935352"/>
              <a:gd name="connsiteX1357" fmla="*/ 1494636 w 2220214"/>
              <a:gd name="connsiteY1357" fmla="*/ 1614159 h 2935352"/>
              <a:gd name="connsiteX1358" fmla="*/ 1488674 w 2220214"/>
              <a:gd name="connsiteY1358" fmla="*/ 1608054 h 2935352"/>
              <a:gd name="connsiteX1359" fmla="*/ 1475386 w 2220214"/>
              <a:gd name="connsiteY1359" fmla="*/ 1631809 h 2935352"/>
              <a:gd name="connsiteX1360" fmla="*/ 1461032 w 2220214"/>
              <a:gd name="connsiteY1360" fmla="*/ 1654203 h 2935352"/>
              <a:gd name="connsiteX1361" fmla="*/ 1472376 w 2220214"/>
              <a:gd name="connsiteY1361" fmla="*/ 1627495 h 2935352"/>
              <a:gd name="connsiteX1362" fmla="*/ 1486102 w 2220214"/>
              <a:gd name="connsiteY1362" fmla="*/ 1601282 h 2935352"/>
              <a:gd name="connsiteX1363" fmla="*/ 1481397 w 2220214"/>
              <a:gd name="connsiteY1363" fmla="*/ 1594176 h 2935352"/>
              <a:gd name="connsiteX1364" fmla="*/ 1475139 w 2220214"/>
              <a:gd name="connsiteY1364" fmla="*/ 1588090 h 2935352"/>
              <a:gd name="connsiteX1365" fmla="*/ 1462356 w 2220214"/>
              <a:gd name="connsiteY1365" fmla="*/ 1609473 h 2935352"/>
              <a:gd name="connsiteX1366" fmla="*/ 1448592 w 2220214"/>
              <a:gd name="connsiteY1366" fmla="*/ 1629314 h 2935352"/>
              <a:gd name="connsiteX1367" fmla="*/ 1459232 w 2220214"/>
              <a:gd name="connsiteY1367" fmla="*/ 1604701 h 2935352"/>
              <a:gd name="connsiteX1368" fmla="*/ 1472415 w 2220214"/>
              <a:gd name="connsiteY1368" fmla="*/ 1580612 h 2935352"/>
              <a:gd name="connsiteX1369" fmla="*/ 1467947 w 2220214"/>
              <a:gd name="connsiteY1369" fmla="*/ 1573878 h 2935352"/>
              <a:gd name="connsiteX1370" fmla="*/ 1463489 w 2220214"/>
              <a:gd name="connsiteY1370" fmla="*/ 1567144 h 2935352"/>
              <a:gd name="connsiteX1371" fmla="*/ 1450831 w 2220214"/>
              <a:gd name="connsiteY1371" fmla="*/ 1589718 h 2935352"/>
              <a:gd name="connsiteX1372" fmla="*/ 1435467 w 2220214"/>
              <a:gd name="connsiteY1372" fmla="*/ 1611597 h 2935352"/>
              <a:gd name="connsiteX1373" fmla="*/ 1434867 w 2220214"/>
              <a:gd name="connsiteY1373" fmla="*/ 1607882 h 2935352"/>
              <a:gd name="connsiteX1374" fmla="*/ 1448030 w 2220214"/>
              <a:gd name="connsiteY1374" fmla="*/ 1584232 h 2935352"/>
              <a:gd name="connsiteX1375" fmla="*/ 1459079 w 2220214"/>
              <a:gd name="connsiteY1375" fmla="*/ 1563601 h 2935352"/>
              <a:gd name="connsiteX1376" fmla="*/ 1455546 w 2220214"/>
              <a:gd name="connsiteY1376" fmla="*/ 1556190 h 2935352"/>
              <a:gd name="connsiteX1377" fmla="*/ 1450402 w 2220214"/>
              <a:gd name="connsiteY1377" fmla="*/ 1551533 h 2935352"/>
              <a:gd name="connsiteX1378" fmla="*/ 1424142 w 2220214"/>
              <a:gd name="connsiteY1378" fmla="*/ 1592033 h 2935352"/>
              <a:gd name="connsiteX1379" fmla="*/ 1434724 w 2220214"/>
              <a:gd name="connsiteY1379" fmla="*/ 1568763 h 2935352"/>
              <a:gd name="connsiteX1380" fmla="*/ 1447354 w 2220214"/>
              <a:gd name="connsiteY1380" fmla="*/ 1545903 h 2935352"/>
              <a:gd name="connsiteX1381" fmla="*/ 1443306 w 2220214"/>
              <a:gd name="connsiteY1381" fmla="*/ 1537874 h 2935352"/>
              <a:gd name="connsiteX1382" fmla="*/ 1439267 w 2220214"/>
              <a:gd name="connsiteY1382" fmla="*/ 1529844 h 2935352"/>
              <a:gd name="connsiteX1383" fmla="*/ 1427676 w 2220214"/>
              <a:gd name="connsiteY1383" fmla="*/ 1551580 h 2935352"/>
              <a:gd name="connsiteX1384" fmla="*/ 1411769 w 2220214"/>
              <a:gd name="connsiteY1384" fmla="*/ 1576126 h 2935352"/>
              <a:gd name="connsiteX1385" fmla="*/ 1421875 w 2220214"/>
              <a:gd name="connsiteY1385" fmla="*/ 1552523 h 2935352"/>
              <a:gd name="connsiteX1386" fmla="*/ 1436286 w 2220214"/>
              <a:gd name="connsiteY1386" fmla="*/ 1526091 h 2935352"/>
              <a:gd name="connsiteX1387" fmla="*/ 1431724 w 2220214"/>
              <a:gd name="connsiteY1387" fmla="*/ 1519205 h 2935352"/>
              <a:gd name="connsiteX1388" fmla="*/ 1427161 w 2220214"/>
              <a:gd name="connsiteY1388" fmla="*/ 1512328 h 2935352"/>
              <a:gd name="connsiteX1389" fmla="*/ 1413836 w 2220214"/>
              <a:gd name="connsiteY1389" fmla="*/ 1535721 h 2935352"/>
              <a:gd name="connsiteX1390" fmla="*/ 1399062 w 2220214"/>
              <a:gd name="connsiteY1390" fmla="*/ 1556933 h 2935352"/>
              <a:gd name="connsiteX1391" fmla="*/ 1410273 w 2220214"/>
              <a:gd name="connsiteY1391" fmla="*/ 1531882 h 2935352"/>
              <a:gd name="connsiteX1392" fmla="*/ 1422932 w 2220214"/>
              <a:gd name="connsiteY1392" fmla="*/ 1509032 h 2935352"/>
              <a:gd name="connsiteX1393" fmla="*/ 1419389 w 2220214"/>
              <a:gd name="connsiteY1393" fmla="*/ 1501622 h 2935352"/>
              <a:gd name="connsiteX1394" fmla="*/ 1414121 w 2220214"/>
              <a:gd name="connsiteY1394" fmla="*/ 1496850 h 2935352"/>
              <a:gd name="connsiteX1395" fmla="*/ 1401348 w 2220214"/>
              <a:gd name="connsiteY1395" fmla="*/ 1518719 h 2935352"/>
              <a:gd name="connsiteX1396" fmla="*/ 1388128 w 2220214"/>
              <a:gd name="connsiteY1396" fmla="*/ 1537502 h 2935352"/>
              <a:gd name="connsiteX1397" fmla="*/ 1398453 w 2220214"/>
              <a:gd name="connsiteY1397" fmla="*/ 1514366 h 2935352"/>
              <a:gd name="connsiteX1398" fmla="*/ 1410959 w 2220214"/>
              <a:gd name="connsiteY1398" fmla="*/ 1491678 h 2935352"/>
              <a:gd name="connsiteX1399" fmla="*/ 1407835 w 2220214"/>
              <a:gd name="connsiteY1399" fmla="*/ 1482381 h 2935352"/>
              <a:gd name="connsiteX1400" fmla="*/ 1403349 w 2220214"/>
              <a:gd name="connsiteY1400" fmla="*/ 1475266 h 2935352"/>
              <a:gd name="connsiteX1401" fmla="*/ 1389080 w 2220214"/>
              <a:gd name="connsiteY1401" fmla="*/ 1500040 h 2935352"/>
              <a:gd name="connsiteX1402" fmla="*/ 1373869 w 2220214"/>
              <a:gd name="connsiteY1402" fmla="*/ 1522167 h 2935352"/>
              <a:gd name="connsiteX1403" fmla="*/ 1385689 w 2220214"/>
              <a:gd name="connsiteY1403" fmla="*/ 1496383 h 2935352"/>
              <a:gd name="connsiteX1404" fmla="*/ 1399824 w 2220214"/>
              <a:gd name="connsiteY1404" fmla="*/ 1471065 h 2935352"/>
              <a:gd name="connsiteX1405" fmla="*/ 1395281 w 2220214"/>
              <a:gd name="connsiteY1405" fmla="*/ 1464207 h 2935352"/>
              <a:gd name="connsiteX1406" fmla="*/ 1389242 w 2220214"/>
              <a:gd name="connsiteY1406" fmla="*/ 1459740 h 2935352"/>
              <a:gd name="connsiteX1407" fmla="*/ 1377812 w 2220214"/>
              <a:gd name="connsiteY1407" fmla="*/ 1480295 h 2935352"/>
              <a:gd name="connsiteX1408" fmla="*/ 1364010 w 2220214"/>
              <a:gd name="connsiteY1408" fmla="*/ 1499488 h 2935352"/>
              <a:gd name="connsiteX1409" fmla="*/ 1373326 w 2220214"/>
              <a:gd name="connsiteY1409" fmla="*/ 1477304 h 2935352"/>
              <a:gd name="connsiteX1410" fmla="*/ 1386518 w 2220214"/>
              <a:gd name="connsiteY1410" fmla="*/ 1454073 h 2935352"/>
              <a:gd name="connsiteX1411" fmla="*/ 1382413 w 2220214"/>
              <a:gd name="connsiteY1411" fmla="*/ 1445957 h 2935352"/>
              <a:gd name="connsiteX1412" fmla="*/ 1378317 w 2220214"/>
              <a:gd name="connsiteY1412" fmla="*/ 1437842 h 2935352"/>
              <a:gd name="connsiteX1413" fmla="*/ 1365020 w 2220214"/>
              <a:gd name="connsiteY1413" fmla="*/ 1461598 h 2935352"/>
              <a:gd name="connsiteX1414" fmla="*/ 1348913 w 2220214"/>
              <a:gd name="connsiteY1414" fmla="*/ 1484791 h 2935352"/>
              <a:gd name="connsiteX1415" fmla="*/ 1359781 w 2220214"/>
              <a:gd name="connsiteY1415" fmla="*/ 1459292 h 2935352"/>
              <a:gd name="connsiteX1416" fmla="*/ 1373450 w 2220214"/>
              <a:gd name="connsiteY1416" fmla="*/ 1434366 h 2935352"/>
              <a:gd name="connsiteX1417" fmla="*/ 1370087 w 2220214"/>
              <a:gd name="connsiteY1417" fmla="*/ 1427298 h 2935352"/>
              <a:gd name="connsiteX1418" fmla="*/ 1365011 w 2220214"/>
              <a:gd name="connsiteY1418" fmla="*/ 1421364 h 2935352"/>
              <a:gd name="connsiteX1419" fmla="*/ 1351742 w 2220214"/>
              <a:gd name="connsiteY1419" fmla="*/ 1442814 h 2935352"/>
              <a:gd name="connsiteX1420" fmla="*/ 1337807 w 2220214"/>
              <a:gd name="connsiteY1420" fmla="*/ 1462655 h 2935352"/>
              <a:gd name="connsiteX1421" fmla="*/ 1348942 w 2220214"/>
              <a:gd name="connsiteY1421" fmla="*/ 1438423 h 2935352"/>
              <a:gd name="connsiteX1422" fmla="*/ 1362467 w 2220214"/>
              <a:gd name="connsiteY1422" fmla="*/ 1414677 h 2935352"/>
              <a:gd name="connsiteX1423" fmla="*/ 1357714 w 2220214"/>
              <a:gd name="connsiteY1423" fmla="*/ 1407496 h 2935352"/>
              <a:gd name="connsiteX1424" fmla="*/ 1352952 w 2220214"/>
              <a:gd name="connsiteY1424" fmla="*/ 1400314 h 2935352"/>
              <a:gd name="connsiteX1425" fmla="*/ 1339626 w 2220214"/>
              <a:gd name="connsiteY1425" fmla="*/ 1423717 h 2935352"/>
              <a:gd name="connsiteX1426" fmla="*/ 1324853 w 2220214"/>
              <a:gd name="connsiteY1426" fmla="*/ 1444919 h 2935352"/>
              <a:gd name="connsiteX1427" fmla="*/ 1336064 w 2220214"/>
              <a:gd name="connsiteY1427" fmla="*/ 1419878 h 2935352"/>
              <a:gd name="connsiteX1428" fmla="*/ 1348713 w 2220214"/>
              <a:gd name="connsiteY1428" fmla="*/ 1397028 h 2935352"/>
              <a:gd name="connsiteX1429" fmla="*/ 1345180 w 2220214"/>
              <a:gd name="connsiteY1429" fmla="*/ 1389617 h 2935352"/>
              <a:gd name="connsiteX1430" fmla="*/ 1340036 w 2220214"/>
              <a:gd name="connsiteY1430" fmla="*/ 1384959 h 2935352"/>
              <a:gd name="connsiteX1431" fmla="*/ 1313242 w 2220214"/>
              <a:gd name="connsiteY1431" fmla="*/ 1425355 h 2935352"/>
              <a:gd name="connsiteX1432" fmla="*/ 1324205 w 2220214"/>
              <a:gd name="connsiteY1432" fmla="*/ 1401085 h 2935352"/>
              <a:gd name="connsiteX1433" fmla="*/ 1337731 w 2220214"/>
              <a:gd name="connsiteY1433" fmla="*/ 1377339 h 2935352"/>
              <a:gd name="connsiteX1434" fmla="*/ 1332778 w 2220214"/>
              <a:gd name="connsiteY1434" fmla="*/ 1369862 h 2935352"/>
              <a:gd name="connsiteX1435" fmla="*/ 1327825 w 2220214"/>
              <a:gd name="connsiteY1435" fmla="*/ 1362395 h 2935352"/>
              <a:gd name="connsiteX1436" fmla="*/ 1324177 w 2220214"/>
              <a:gd name="connsiteY1436" fmla="*/ 1370862 h 2935352"/>
              <a:gd name="connsiteX1437" fmla="*/ 1299869 w 2220214"/>
              <a:gd name="connsiteY1437" fmla="*/ 1407229 h 2935352"/>
              <a:gd name="connsiteX1438" fmla="*/ 1312032 w 2220214"/>
              <a:gd name="connsiteY1438" fmla="*/ 1382073 h 2935352"/>
              <a:gd name="connsiteX1439" fmla="*/ 1325625 w 2220214"/>
              <a:gd name="connsiteY1439" fmla="*/ 1359070 h 2935352"/>
              <a:gd name="connsiteX1440" fmla="*/ 1321234 w 2220214"/>
              <a:gd name="connsiteY1440" fmla="*/ 1352451 h 2935352"/>
              <a:gd name="connsiteX1441" fmla="*/ 1315338 w 2220214"/>
              <a:gd name="connsiteY1441" fmla="*/ 1346821 h 2935352"/>
              <a:gd name="connsiteX1442" fmla="*/ 1302517 w 2220214"/>
              <a:gd name="connsiteY1442" fmla="*/ 1367710 h 2935352"/>
              <a:gd name="connsiteX1443" fmla="*/ 1287458 w 2220214"/>
              <a:gd name="connsiteY1443" fmla="*/ 1389884 h 2935352"/>
              <a:gd name="connsiteX1444" fmla="*/ 1298345 w 2220214"/>
              <a:gd name="connsiteY1444" fmla="*/ 1366081 h 2935352"/>
              <a:gd name="connsiteX1445" fmla="*/ 1312995 w 2220214"/>
              <a:gd name="connsiteY1445" fmla="*/ 1340011 h 2935352"/>
              <a:gd name="connsiteX1446" fmla="*/ 1308461 w 2220214"/>
              <a:gd name="connsiteY1446" fmla="*/ 1333162 h 2935352"/>
              <a:gd name="connsiteX1447" fmla="*/ 1303936 w 2220214"/>
              <a:gd name="connsiteY1447" fmla="*/ 1326333 h 2935352"/>
              <a:gd name="connsiteX1448" fmla="*/ 1290449 w 2220214"/>
              <a:gd name="connsiteY1448" fmla="*/ 1349784 h 2935352"/>
              <a:gd name="connsiteX1449" fmla="*/ 1274247 w 2220214"/>
              <a:gd name="connsiteY1449" fmla="*/ 1372691 h 2935352"/>
              <a:gd name="connsiteX1450" fmla="*/ 1286153 w 2220214"/>
              <a:gd name="connsiteY1450" fmla="*/ 1346859 h 2935352"/>
              <a:gd name="connsiteX1451" fmla="*/ 1300793 w 2220214"/>
              <a:gd name="connsiteY1451" fmla="*/ 1321580 h 2935352"/>
              <a:gd name="connsiteX1452" fmla="*/ 1296554 w 2220214"/>
              <a:gd name="connsiteY1452" fmla="*/ 1315189 h 2935352"/>
              <a:gd name="connsiteX1453" fmla="*/ 1292306 w 2220214"/>
              <a:gd name="connsiteY1453" fmla="*/ 1308788 h 2935352"/>
              <a:gd name="connsiteX1454" fmla="*/ 1279390 w 2220214"/>
              <a:gd name="connsiteY1454" fmla="*/ 1330010 h 2935352"/>
              <a:gd name="connsiteX1455" fmla="*/ 1274752 w 2220214"/>
              <a:gd name="connsiteY1455" fmla="*/ 1327686 h 2935352"/>
              <a:gd name="connsiteX1456" fmla="*/ 1287820 w 2220214"/>
              <a:gd name="connsiteY1456" fmla="*/ 1305121 h 2935352"/>
              <a:gd name="connsiteX1457" fmla="*/ 1283781 w 2220214"/>
              <a:gd name="connsiteY1457" fmla="*/ 1297148 h 2935352"/>
              <a:gd name="connsiteX1458" fmla="*/ 1279733 w 2220214"/>
              <a:gd name="connsiteY1458" fmla="*/ 1289176 h 2935352"/>
              <a:gd name="connsiteX1459" fmla="*/ 1265903 w 2220214"/>
              <a:gd name="connsiteY1459" fmla="*/ 1312531 h 2935352"/>
              <a:gd name="connsiteX1460" fmla="*/ 1249425 w 2220214"/>
              <a:gd name="connsiteY1460" fmla="*/ 1335334 h 2935352"/>
              <a:gd name="connsiteX1461" fmla="*/ 1261417 w 2220214"/>
              <a:gd name="connsiteY1461" fmla="*/ 1309521 h 2935352"/>
              <a:gd name="connsiteX1462" fmla="*/ 1276057 w 2220214"/>
              <a:gd name="connsiteY1462" fmla="*/ 1284252 h 2935352"/>
              <a:gd name="connsiteX1463" fmla="*/ 1270732 w 2220214"/>
              <a:gd name="connsiteY1463" fmla="*/ 1276222 h 2935352"/>
              <a:gd name="connsiteX1464" fmla="*/ 1265417 w 2220214"/>
              <a:gd name="connsiteY1464" fmla="*/ 1268192 h 2935352"/>
              <a:gd name="connsiteX1465" fmla="*/ 1254063 w 2220214"/>
              <a:gd name="connsiteY1465" fmla="*/ 1288176 h 2935352"/>
              <a:gd name="connsiteX1466" fmla="*/ 1237528 w 2220214"/>
              <a:gd name="connsiteY1466" fmla="*/ 1311417 h 2935352"/>
              <a:gd name="connsiteX1467" fmla="*/ 1247691 w 2220214"/>
              <a:gd name="connsiteY1467" fmla="*/ 1289633 h 2935352"/>
              <a:gd name="connsiteX1468" fmla="*/ 1263026 w 2220214"/>
              <a:gd name="connsiteY1468" fmla="*/ 1264592 h 2935352"/>
              <a:gd name="connsiteX1469" fmla="*/ 1258540 w 2220214"/>
              <a:gd name="connsiteY1469" fmla="*/ 1257820 h 2935352"/>
              <a:gd name="connsiteX1470" fmla="*/ 1252968 w 2220214"/>
              <a:gd name="connsiteY1470" fmla="*/ 1251762 h 2935352"/>
              <a:gd name="connsiteX1471" fmla="*/ 1240662 w 2220214"/>
              <a:gd name="connsiteY1471" fmla="*/ 1270574 h 2935352"/>
              <a:gd name="connsiteX1472" fmla="*/ 1225022 w 2220214"/>
              <a:gd name="connsiteY1472" fmla="*/ 1289690 h 2935352"/>
              <a:gd name="connsiteX1473" fmla="*/ 1225936 w 2220214"/>
              <a:gd name="connsiteY1473" fmla="*/ 1283013 h 2935352"/>
              <a:gd name="connsiteX1474" fmla="*/ 1240547 w 2220214"/>
              <a:gd name="connsiteY1474" fmla="*/ 1259991 h 2935352"/>
              <a:gd name="connsiteX1475" fmla="*/ 1249825 w 2220214"/>
              <a:gd name="connsiteY1475" fmla="*/ 1244666 h 2935352"/>
              <a:gd name="connsiteX1476" fmla="*/ 1245281 w 2220214"/>
              <a:gd name="connsiteY1476" fmla="*/ 1237808 h 2935352"/>
              <a:gd name="connsiteX1477" fmla="*/ 1239585 w 2220214"/>
              <a:gd name="connsiteY1477" fmla="*/ 1231702 h 2935352"/>
              <a:gd name="connsiteX1478" fmla="*/ 1227860 w 2220214"/>
              <a:gd name="connsiteY1478" fmla="*/ 1249761 h 2935352"/>
              <a:gd name="connsiteX1479" fmla="*/ 1212858 w 2220214"/>
              <a:gd name="connsiteY1479" fmla="*/ 1269697 h 2935352"/>
              <a:gd name="connsiteX1480" fmla="*/ 1222736 w 2220214"/>
              <a:gd name="connsiteY1480" fmla="*/ 1248847 h 2935352"/>
              <a:gd name="connsiteX1481" fmla="*/ 1237042 w 2220214"/>
              <a:gd name="connsiteY1481" fmla="*/ 1225368 h 2935352"/>
              <a:gd name="connsiteX1482" fmla="*/ 1232308 w 2220214"/>
              <a:gd name="connsiteY1482" fmla="*/ 1218224 h 2935352"/>
              <a:gd name="connsiteX1483" fmla="*/ 1227574 w 2220214"/>
              <a:gd name="connsiteY1483" fmla="*/ 1211081 h 2935352"/>
              <a:gd name="connsiteX1484" fmla="*/ 1215306 w 2220214"/>
              <a:gd name="connsiteY1484" fmla="*/ 1231426 h 2935352"/>
              <a:gd name="connsiteX1485" fmla="*/ 1208639 w 2220214"/>
              <a:gd name="connsiteY1485" fmla="*/ 1232388 h 2935352"/>
              <a:gd name="connsiteX1486" fmla="*/ 1222993 w 2220214"/>
              <a:gd name="connsiteY1486" fmla="*/ 1207566 h 2935352"/>
              <a:gd name="connsiteX1487" fmla="*/ 1219726 w 2220214"/>
              <a:gd name="connsiteY1487" fmla="*/ 1198365 h 2935352"/>
              <a:gd name="connsiteX1488" fmla="*/ 1215601 w 2220214"/>
              <a:gd name="connsiteY1488" fmla="*/ 1189735 h 2935352"/>
              <a:gd name="connsiteX1489" fmla="*/ 1201600 w 2220214"/>
              <a:gd name="connsiteY1489" fmla="*/ 1211890 h 2935352"/>
              <a:gd name="connsiteX1490" fmla="*/ 1185883 w 2220214"/>
              <a:gd name="connsiteY1490" fmla="*/ 1232959 h 2935352"/>
              <a:gd name="connsiteX1491" fmla="*/ 1196542 w 2220214"/>
              <a:gd name="connsiteY1491" fmla="*/ 1209880 h 2935352"/>
              <a:gd name="connsiteX1492" fmla="*/ 1209772 w 2220214"/>
              <a:gd name="connsiteY1492" fmla="*/ 1187325 h 2935352"/>
              <a:gd name="connsiteX1493" fmla="*/ 1205467 w 2220214"/>
              <a:gd name="connsiteY1493" fmla="*/ 1178848 h 2935352"/>
              <a:gd name="connsiteX1494" fmla="*/ 1199447 w 2220214"/>
              <a:gd name="connsiteY1494" fmla="*/ 1171504 h 2935352"/>
              <a:gd name="connsiteX1495" fmla="*/ 1186198 w 2220214"/>
              <a:gd name="connsiteY1495" fmla="*/ 1192954 h 2935352"/>
              <a:gd name="connsiteX1496" fmla="*/ 1172396 w 2220214"/>
              <a:gd name="connsiteY1496" fmla="*/ 1212824 h 2935352"/>
              <a:gd name="connsiteX1497" fmla="*/ 1183321 w 2220214"/>
              <a:gd name="connsiteY1497" fmla="*/ 1188268 h 2935352"/>
              <a:gd name="connsiteX1498" fmla="*/ 1196494 w 2220214"/>
              <a:gd name="connsiteY1498" fmla="*/ 1164170 h 2935352"/>
              <a:gd name="connsiteX1499" fmla="*/ 1191103 w 2220214"/>
              <a:gd name="connsiteY1499" fmla="*/ 1156036 h 2935352"/>
              <a:gd name="connsiteX1500" fmla="*/ 1185712 w 2220214"/>
              <a:gd name="connsiteY1500" fmla="*/ 1147901 h 2935352"/>
              <a:gd name="connsiteX1501" fmla="*/ 1175396 w 2220214"/>
              <a:gd name="connsiteY1501" fmla="*/ 1169418 h 2935352"/>
              <a:gd name="connsiteX1502" fmla="*/ 1160566 w 2220214"/>
              <a:gd name="connsiteY1502" fmla="*/ 1192107 h 2935352"/>
              <a:gd name="connsiteX1503" fmla="*/ 1166529 w 2220214"/>
              <a:gd name="connsiteY1503" fmla="*/ 1174895 h 2935352"/>
              <a:gd name="connsiteX1504" fmla="*/ 1176692 w 2220214"/>
              <a:gd name="connsiteY1504" fmla="*/ 1134280 h 2935352"/>
              <a:gd name="connsiteX1505" fmla="*/ 1171005 w 2220214"/>
              <a:gd name="connsiteY1505" fmla="*/ 1128365 h 2935352"/>
              <a:gd name="connsiteX1506" fmla="*/ 1159337 w 2220214"/>
              <a:gd name="connsiteY1506" fmla="*/ 1150949 h 2935352"/>
              <a:gd name="connsiteX1507" fmla="*/ 1144612 w 2220214"/>
              <a:gd name="connsiteY1507" fmla="*/ 1173876 h 2935352"/>
              <a:gd name="connsiteX1508" fmla="*/ 1154022 w 2220214"/>
              <a:gd name="connsiteY1508" fmla="*/ 1149444 h 2935352"/>
              <a:gd name="connsiteX1509" fmla="*/ 1167719 w 2220214"/>
              <a:gd name="connsiteY1509" fmla="*/ 1123851 h 2935352"/>
              <a:gd name="connsiteX1510" fmla="*/ 1162614 w 2220214"/>
              <a:gd name="connsiteY1510" fmla="*/ 1114221 h 2935352"/>
              <a:gd name="connsiteX1511" fmla="*/ 1157508 w 2220214"/>
              <a:gd name="connsiteY1511" fmla="*/ 1104582 h 2935352"/>
              <a:gd name="connsiteX1512" fmla="*/ 1145040 w 2220214"/>
              <a:gd name="connsiteY1512" fmla="*/ 1129804 h 2935352"/>
              <a:gd name="connsiteX1513" fmla="*/ 1140306 w 2220214"/>
              <a:gd name="connsiteY1513" fmla="*/ 1127622 h 2935352"/>
              <a:gd name="connsiteX1514" fmla="*/ 1152698 w 2220214"/>
              <a:gd name="connsiteY1514" fmla="*/ 1101172 h 2935352"/>
              <a:gd name="connsiteX1515" fmla="*/ 1148231 w 2220214"/>
              <a:gd name="connsiteY1515" fmla="*/ 1092418 h 2935352"/>
              <a:gd name="connsiteX1516" fmla="*/ 1143773 w 2220214"/>
              <a:gd name="connsiteY1516" fmla="*/ 1083665 h 2935352"/>
              <a:gd name="connsiteX1517" fmla="*/ 1131953 w 2220214"/>
              <a:gd name="connsiteY1517" fmla="*/ 1106686 h 2935352"/>
              <a:gd name="connsiteX1518" fmla="*/ 1116408 w 2220214"/>
              <a:gd name="connsiteY1518" fmla="*/ 1130709 h 2935352"/>
              <a:gd name="connsiteX1519" fmla="*/ 1125847 w 2220214"/>
              <a:gd name="connsiteY1519" fmla="*/ 1106115 h 2935352"/>
              <a:gd name="connsiteX1520" fmla="*/ 1139011 w 2220214"/>
              <a:gd name="connsiteY1520" fmla="*/ 1080521 h 2935352"/>
              <a:gd name="connsiteX1521" fmla="*/ 1133715 w 2220214"/>
              <a:gd name="connsiteY1521" fmla="*/ 1070530 h 2935352"/>
              <a:gd name="connsiteX1522" fmla="*/ 1128429 w 2220214"/>
              <a:gd name="connsiteY1522" fmla="*/ 1060528 h 2935352"/>
              <a:gd name="connsiteX1523" fmla="*/ 1124133 w 2220214"/>
              <a:gd name="connsiteY1523" fmla="*/ 1071596 h 2935352"/>
              <a:gd name="connsiteX1524" fmla="*/ 1101149 w 2220214"/>
              <a:gd name="connsiteY1524" fmla="*/ 1111354 h 2935352"/>
              <a:gd name="connsiteX1525" fmla="*/ 1110493 w 2220214"/>
              <a:gd name="connsiteY1525" fmla="*/ 1088484 h 2935352"/>
              <a:gd name="connsiteX1526" fmla="*/ 1118770 w 2220214"/>
              <a:gd name="connsiteY1526" fmla="*/ 1047936 h 2935352"/>
              <a:gd name="connsiteX1527" fmla="*/ 1114132 w 2220214"/>
              <a:gd name="connsiteY1527" fmla="*/ 1042964 h 2935352"/>
              <a:gd name="connsiteX1528" fmla="*/ 1101968 w 2220214"/>
              <a:gd name="connsiteY1528" fmla="*/ 1067091 h 2935352"/>
              <a:gd name="connsiteX1529" fmla="*/ 1099120 w 2220214"/>
              <a:gd name="connsiteY1529" fmla="*/ 1060986 h 2935352"/>
              <a:gd name="connsiteX1530" fmla="*/ 1107188 w 2220214"/>
              <a:gd name="connsiteY1530" fmla="*/ 1028629 h 2935352"/>
              <a:gd name="connsiteX1531" fmla="*/ 1101730 w 2220214"/>
              <a:gd name="connsiteY1531" fmla="*/ 1021352 h 2935352"/>
              <a:gd name="connsiteX1532" fmla="*/ 1088624 w 2220214"/>
              <a:gd name="connsiteY1532" fmla="*/ 1044784 h 2935352"/>
              <a:gd name="connsiteX1533" fmla="*/ 1074593 w 2220214"/>
              <a:gd name="connsiteY1533" fmla="*/ 1067510 h 2935352"/>
              <a:gd name="connsiteX1534" fmla="*/ 1084147 w 2220214"/>
              <a:gd name="connsiteY1534" fmla="*/ 1041735 h 2935352"/>
              <a:gd name="connsiteX1535" fmla="*/ 1097082 w 2220214"/>
              <a:gd name="connsiteY1535" fmla="*/ 1015056 h 2935352"/>
              <a:gd name="connsiteX1536" fmla="*/ 1094139 w 2220214"/>
              <a:gd name="connsiteY1536" fmla="*/ 1006741 h 2935352"/>
              <a:gd name="connsiteX1537" fmla="*/ 1088938 w 2220214"/>
              <a:gd name="connsiteY1537" fmla="*/ 997959 h 2935352"/>
              <a:gd name="connsiteX1538" fmla="*/ 1074765 w 2220214"/>
              <a:gd name="connsiteY1538" fmla="*/ 1020714 h 2935352"/>
              <a:gd name="connsiteX1539" fmla="*/ 1070431 w 2220214"/>
              <a:gd name="connsiteY1539" fmla="*/ 1017685 h 2935352"/>
              <a:gd name="connsiteX1540" fmla="*/ 1079623 w 2220214"/>
              <a:gd name="connsiteY1540" fmla="*/ 983985 h 2935352"/>
              <a:gd name="connsiteX1541" fmla="*/ 1074431 w 2220214"/>
              <a:gd name="connsiteY1541" fmla="*/ 975137 h 2935352"/>
              <a:gd name="connsiteX1542" fmla="*/ 1059572 w 2220214"/>
              <a:gd name="connsiteY1542" fmla="*/ 1000226 h 2935352"/>
              <a:gd name="connsiteX1543" fmla="*/ 1044294 w 2220214"/>
              <a:gd name="connsiteY1543" fmla="*/ 1025238 h 2935352"/>
              <a:gd name="connsiteX1544" fmla="*/ 1054153 w 2220214"/>
              <a:gd name="connsiteY1544" fmla="*/ 999197 h 2935352"/>
              <a:gd name="connsiteX1545" fmla="*/ 1060487 w 2220214"/>
              <a:gd name="connsiteY1545" fmla="*/ 954906 h 2935352"/>
              <a:gd name="connsiteX1546" fmla="*/ 1050828 w 2220214"/>
              <a:gd name="connsiteY1546" fmla="*/ 967755 h 2935352"/>
              <a:gd name="connsiteX1547" fmla="*/ 1028778 w 2220214"/>
              <a:gd name="connsiteY1547" fmla="*/ 1002197 h 2935352"/>
              <a:gd name="connsiteX1548" fmla="*/ 1039970 w 2220214"/>
              <a:gd name="connsiteY1548" fmla="*/ 976842 h 2935352"/>
              <a:gd name="connsiteX1549" fmla="*/ 1053286 w 2220214"/>
              <a:gd name="connsiteY1549" fmla="*/ 951924 h 2935352"/>
              <a:gd name="connsiteX1550" fmla="*/ 1050200 w 2220214"/>
              <a:gd name="connsiteY1550" fmla="*/ 942743 h 2935352"/>
              <a:gd name="connsiteX1551" fmla="*/ 1033817 w 2220214"/>
              <a:gd name="connsiteY1551" fmla="*/ 954296 h 2935352"/>
              <a:gd name="connsiteX1552" fmla="*/ 1014510 w 2220214"/>
              <a:gd name="connsiteY1552" fmla="*/ 982766 h 2935352"/>
              <a:gd name="connsiteX1553" fmla="*/ 1026787 w 2220214"/>
              <a:gd name="connsiteY1553" fmla="*/ 955239 h 2935352"/>
              <a:gd name="connsiteX1554" fmla="*/ 1039922 w 2220214"/>
              <a:gd name="connsiteY1554" fmla="*/ 929013 h 2935352"/>
              <a:gd name="connsiteX1555" fmla="*/ 1036712 w 2220214"/>
              <a:gd name="connsiteY1555" fmla="*/ 921334 h 2935352"/>
              <a:gd name="connsiteX1556" fmla="*/ 1032207 w 2220214"/>
              <a:gd name="connsiteY1556" fmla="*/ 914503 h 2935352"/>
              <a:gd name="connsiteX1557" fmla="*/ 1019663 w 2220214"/>
              <a:gd name="connsiteY1557" fmla="*/ 937279 h 2935352"/>
              <a:gd name="connsiteX1558" fmla="*/ 1013890 w 2220214"/>
              <a:gd name="connsiteY1558" fmla="*/ 936753 h 2935352"/>
              <a:gd name="connsiteX1559" fmla="*/ 1027483 w 2220214"/>
              <a:gd name="connsiteY1559" fmla="*/ 909084 h 2935352"/>
              <a:gd name="connsiteX1560" fmla="*/ 1023739 w 2220214"/>
              <a:gd name="connsiteY1560" fmla="*/ 903437 h 2935352"/>
              <a:gd name="connsiteX1561" fmla="*/ 1006718 w 2220214"/>
              <a:gd name="connsiteY1561" fmla="*/ 921489 h 2935352"/>
              <a:gd name="connsiteX1562" fmla="*/ 992373 w 2220214"/>
              <a:gd name="connsiteY1562" fmla="*/ 944119 h 2935352"/>
              <a:gd name="connsiteX1563" fmla="*/ 998860 w 2220214"/>
              <a:gd name="connsiteY1563" fmla="*/ 924761 h 2935352"/>
              <a:gd name="connsiteX1564" fmla="*/ 1011995 w 2220214"/>
              <a:gd name="connsiteY1564" fmla="*/ 897762 h 2935352"/>
              <a:gd name="connsiteX1565" fmla="*/ 1010147 w 2220214"/>
              <a:gd name="connsiteY1565" fmla="*/ 879526 h 2935352"/>
              <a:gd name="connsiteX1566" fmla="*/ 995117 w 2220214"/>
              <a:gd name="connsiteY1566" fmla="*/ 906377 h 2935352"/>
              <a:gd name="connsiteX1567" fmla="*/ 979658 w 2220214"/>
              <a:gd name="connsiteY1567" fmla="*/ 930049 h 2935352"/>
              <a:gd name="connsiteX1568" fmla="*/ 991021 w 2220214"/>
              <a:gd name="connsiteY1568" fmla="*/ 903376 h 2935352"/>
              <a:gd name="connsiteX1569" fmla="*/ 1002118 w 2220214"/>
              <a:gd name="connsiteY1569" fmla="*/ 871226 h 2935352"/>
              <a:gd name="connsiteX1570" fmla="*/ 992812 w 2220214"/>
              <a:gd name="connsiteY1570" fmla="*/ 873488 h 2935352"/>
              <a:gd name="connsiteX1571" fmla="*/ 970828 w 2220214"/>
              <a:gd name="connsiteY1571" fmla="*/ 913841 h 2935352"/>
              <a:gd name="connsiteX1572" fmla="*/ 981629 w 2220214"/>
              <a:gd name="connsiteY1572" fmla="*/ 883809 h 2935352"/>
              <a:gd name="connsiteX1573" fmla="*/ 994412 w 2220214"/>
              <a:gd name="connsiteY1573" fmla="*/ 860449 h 2935352"/>
              <a:gd name="connsiteX1574" fmla="*/ 991116 w 2220214"/>
              <a:gd name="connsiteY1574" fmla="*/ 852585 h 2935352"/>
              <a:gd name="connsiteX1575" fmla="*/ 987039 w 2220214"/>
              <a:gd name="connsiteY1575" fmla="*/ 845244 h 2935352"/>
              <a:gd name="connsiteX1576" fmla="*/ 973647 w 2220214"/>
              <a:gd name="connsiteY1576" fmla="*/ 871124 h 2935352"/>
              <a:gd name="connsiteX1577" fmla="*/ 958284 w 2220214"/>
              <a:gd name="connsiteY1577" fmla="*/ 895919 h 2935352"/>
              <a:gd name="connsiteX1578" fmla="*/ 968190 w 2220214"/>
              <a:gd name="connsiteY1578" fmla="*/ 867177 h 2935352"/>
              <a:gd name="connsiteX1579" fmla="*/ 980867 w 2220214"/>
              <a:gd name="connsiteY1579" fmla="*/ 838999 h 2935352"/>
              <a:gd name="connsiteX1580" fmla="*/ 976829 w 2220214"/>
              <a:gd name="connsiteY1580" fmla="*/ 832763 h 2935352"/>
              <a:gd name="connsiteX1581" fmla="*/ 972790 w 2220214"/>
              <a:gd name="connsiteY1581" fmla="*/ 826529 h 2935352"/>
              <a:gd name="connsiteX1582" fmla="*/ 958950 w 2220214"/>
              <a:gd name="connsiteY1582" fmla="*/ 847402 h 2935352"/>
              <a:gd name="connsiteX1583" fmla="*/ 941599 w 2220214"/>
              <a:gd name="connsiteY1583" fmla="*/ 868377 h 2935352"/>
              <a:gd name="connsiteX1584" fmla="*/ 954188 w 2220214"/>
              <a:gd name="connsiteY1584" fmla="*/ 840423 h 2935352"/>
              <a:gd name="connsiteX1585" fmla="*/ 968199 w 2220214"/>
              <a:gd name="connsiteY1585" fmla="*/ 819602 h 2935352"/>
              <a:gd name="connsiteX1586" fmla="*/ 964608 w 2220214"/>
              <a:gd name="connsiteY1586" fmla="*/ 814179 h 2935352"/>
              <a:gd name="connsiteX1587" fmla="*/ 946281 w 2220214"/>
              <a:gd name="connsiteY1587" fmla="*/ 828853 h 2935352"/>
              <a:gd name="connsiteX1588" fmla="*/ 925833 w 2220214"/>
              <a:gd name="connsiteY1588" fmla="*/ 848922 h 2935352"/>
              <a:gd name="connsiteX1589" fmla="*/ 932503 w 2220214"/>
              <a:gd name="connsiteY1589" fmla="*/ 835675 h 2935352"/>
              <a:gd name="connsiteX1590" fmla="*/ 952207 w 2220214"/>
              <a:gd name="connsiteY1590" fmla="*/ 795471 h 2935352"/>
              <a:gd name="connsiteX1591" fmla="*/ 945498 w 2220214"/>
              <a:gd name="connsiteY1591" fmla="*/ 796223 h 2935352"/>
              <a:gd name="connsiteX1592" fmla="*/ 916083 w 2220214"/>
              <a:gd name="connsiteY1592" fmla="*/ 832665 h 2935352"/>
              <a:gd name="connsiteX1593" fmla="*/ 929101 w 2220214"/>
              <a:gd name="connsiteY1593" fmla="*/ 805103 h 2935352"/>
              <a:gd name="connsiteX1594" fmla="*/ 938527 w 2220214"/>
              <a:gd name="connsiteY1594" fmla="*/ 776020 h 2935352"/>
              <a:gd name="connsiteX1595" fmla="*/ 922343 w 2220214"/>
              <a:gd name="connsiteY1595" fmla="*/ 795881 h 2935352"/>
              <a:gd name="connsiteX1596" fmla="*/ 904819 w 2220214"/>
              <a:gd name="connsiteY1596" fmla="*/ 815463 h 2935352"/>
              <a:gd name="connsiteX1597" fmla="*/ 920162 w 2220214"/>
              <a:gd name="connsiteY1597" fmla="*/ 785961 h 2935352"/>
              <a:gd name="connsiteX1598" fmla="*/ 931363 w 2220214"/>
              <a:gd name="connsiteY1598" fmla="*/ 764008 h 2935352"/>
              <a:gd name="connsiteX1599" fmla="*/ 913863 w 2220214"/>
              <a:gd name="connsiteY1599" fmla="*/ 778008 h 2935352"/>
              <a:gd name="connsiteX1600" fmla="*/ 897012 w 2220214"/>
              <a:gd name="connsiteY1600" fmla="*/ 797439 h 2935352"/>
              <a:gd name="connsiteX1601" fmla="*/ 906457 w 2220214"/>
              <a:gd name="connsiteY1601" fmla="*/ 774795 h 2935352"/>
              <a:gd name="connsiteX1602" fmla="*/ 921154 w 2220214"/>
              <a:gd name="connsiteY1602" fmla="*/ 752126 h 2935352"/>
              <a:gd name="connsiteX1603" fmla="*/ 903246 w 2220214"/>
              <a:gd name="connsiteY1603" fmla="*/ 764172 h 2935352"/>
              <a:gd name="connsiteX1604" fmla="*/ 882284 w 2220214"/>
              <a:gd name="connsiteY1604" fmla="*/ 781913 h 2935352"/>
              <a:gd name="connsiteX1605" fmla="*/ 897001 w 2220214"/>
              <a:gd name="connsiteY1605" fmla="*/ 758570 h 2935352"/>
              <a:gd name="connsiteX1606" fmla="*/ 910507 w 2220214"/>
              <a:gd name="connsiteY1606" fmla="*/ 733706 h 2935352"/>
              <a:gd name="connsiteX1607" fmla="*/ 908235 w 2220214"/>
              <a:gd name="connsiteY1607" fmla="*/ 728264 h 2935352"/>
              <a:gd name="connsiteX1608" fmla="*/ 895599 w 2220214"/>
              <a:gd name="connsiteY1608" fmla="*/ 744777 h 2935352"/>
              <a:gd name="connsiteX1609" fmla="*/ 870637 w 2220214"/>
              <a:gd name="connsiteY1609" fmla="*/ 765614 h 2935352"/>
              <a:gd name="connsiteX1610" fmla="*/ 882232 w 2220214"/>
              <a:gd name="connsiteY1610" fmla="*/ 747364 h 2935352"/>
              <a:gd name="connsiteX1611" fmla="*/ 899633 w 2220214"/>
              <a:gd name="connsiteY1611" fmla="*/ 726999 h 2935352"/>
              <a:gd name="connsiteX1612" fmla="*/ 901690 w 2220214"/>
              <a:gd name="connsiteY1612" fmla="*/ 719223 h 2935352"/>
              <a:gd name="connsiteX1613" fmla="*/ 878345 w 2220214"/>
              <a:gd name="connsiteY1613" fmla="*/ 741344 h 2935352"/>
              <a:gd name="connsiteX1614" fmla="*/ 864374 w 2220214"/>
              <a:gd name="connsiteY1614" fmla="*/ 752998 h 2935352"/>
              <a:gd name="connsiteX1615" fmla="*/ 879182 w 2220214"/>
              <a:gd name="connsiteY1615" fmla="*/ 726461 h 2935352"/>
              <a:gd name="connsiteX1616" fmla="*/ 893939 w 2220214"/>
              <a:gd name="connsiteY1616" fmla="*/ 704311 h 2935352"/>
              <a:gd name="connsiteX1617" fmla="*/ 873828 w 2220214"/>
              <a:gd name="connsiteY1617" fmla="*/ 722173 h 2935352"/>
              <a:gd name="connsiteX1618" fmla="*/ 855458 w 2220214"/>
              <a:gd name="connsiteY1618" fmla="*/ 740815 h 2935352"/>
              <a:gd name="connsiteX1619" fmla="*/ 868075 w 2220214"/>
              <a:gd name="connsiteY1619" fmla="*/ 715603 h 2935352"/>
              <a:gd name="connsiteX1620" fmla="*/ 883995 w 2220214"/>
              <a:gd name="connsiteY1620" fmla="*/ 692000 h 2935352"/>
              <a:gd name="connsiteX1621" fmla="*/ 869154 w 2220214"/>
              <a:gd name="connsiteY1621" fmla="*/ 704312 h 2935352"/>
              <a:gd name="connsiteX1622" fmla="*/ 844184 w 2220214"/>
              <a:gd name="connsiteY1622" fmla="*/ 724316 h 2935352"/>
              <a:gd name="connsiteX1623" fmla="*/ 856999 w 2220214"/>
              <a:gd name="connsiteY1623" fmla="*/ 704282 h 2935352"/>
              <a:gd name="connsiteX1624" fmla="*/ 875135 w 2220214"/>
              <a:gd name="connsiteY1624" fmla="*/ 675805 h 2935352"/>
              <a:gd name="connsiteX1625" fmla="*/ 862383 w 2220214"/>
              <a:gd name="connsiteY1625" fmla="*/ 686483 h 2935352"/>
              <a:gd name="connsiteX1626" fmla="*/ 672598 w 2220214"/>
              <a:gd name="connsiteY1626" fmla="*/ 840928 h 2935352"/>
              <a:gd name="connsiteX1627" fmla="*/ 624405 w 2220214"/>
              <a:gd name="connsiteY1627" fmla="*/ 855356 h 2935352"/>
              <a:gd name="connsiteX1628" fmla="*/ 624296 w 2220214"/>
              <a:gd name="connsiteY1628" fmla="*/ 850510 h 2935352"/>
              <a:gd name="connsiteX1629" fmla="*/ 663219 w 2220214"/>
              <a:gd name="connsiteY1629" fmla="*/ 828569 h 2935352"/>
              <a:gd name="connsiteX1630" fmla="*/ 883800 w 2220214"/>
              <a:gd name="connsiteY1630" fmla="*/ 628935 h 2935352"/>
              <a:gd name="connsiteX1631" fmla="*/ 883505 w 2220214"/>
              <a:gd name="connsiteY1631" fmla="*/ 592722 h 2935352"/>
              <a:gd name="connsiteX1632" fmla="*/ 831426 w 2220214"/>
              <a:gd name="connsiteY1632" fmla="*/ 592967 h 2935352"/>
              <a:gd name="connsiteX1633" fmla="*/ 844085 w 2220214"/>
              <a:gd name="connsiteY1633" fmla="*/ 598552 h 2935352"/>
              <a:gd name="connsiteX1634" fmla="*/ 880786 w 2220214"/>
              <a:gd name="connsiteY1634" fmla="*/ 605686 h 2935352"/>
              <a:gd name="connsiteX1635" fmla="*/ 875444 w 2220214"/>
              <a:gd name="connsiteY1635" fmla="*/ 605002 h 2935352"/>
              <a:gd name="connsiteX1636" fmla="*/ 835883 w 2220214"/>
              <a:gd name="connsiteY1636" fmla="*/ 606354 h 2935352"/>
              <a:gd name="connsiteX1637" fmla="*/ 853854 w 2220214"/>
              <a:gd name="connsiteY1637" fmla="*/ 612891 h 2935352"/>
              <a:gd name="connsiteX1638" fmla="*/ 870857 w 2220214"/>
              <a:gd name="connsiteY1638" fmla="*/ 615856 h 2935352"/>
              <a:gd name="connsiteX1639" fmla="*/ 871640 w 2220214"/>
              <a:gd name="connsiteY1639" fmla="*/ 624094 h 2935352"/>
              <a:gd name="connsiteX1640" fmla="*/ 857235 w 2220214"/>
              <a:gd name="connsiteY1640" fmla="*/ 658344 h 2935352"/>
              <a:gd name="connsiteX1641" fmla="*/ 852889 w 2220214"/>
              <a:gd name="connsiteY1641" fmla="*/ 661112 h 2935352"/>
              <a:gd name="connsiteX1642" fmla="*/ 855959 w 2220214"/>
              <a:gd name="connsiteY1642" fmla="*/ 654865 h 2935352"/>
              <a:gd name="connsiteX1643" fmla="*/ 859030 w 2220214"/>
              <a:gd name="connsiteY1643" fmla="*/ 648620 h 2935352"/>
              <a:gd name="connsiteX1644" fmla="*/ 848694 w 2220214"/>
              <a:gd name="connsiteY1644" fmla="*/ 633020 h 2935352"/>
              <a:gd name="connsiteX1645" fmla="*/ 838360 w 2220214"/>
              <a:gd name="connsiteY1645" fmla="*/ 617422 h 2935352"/>
              <a:gd name="connsiteX1646" fmla="*/ 829334 w 2220214"/>
              <a:gd name="connsiteY1646" fmla="*/ 620897 h 2935352"/>
              <a:gd name="connsiteX1647" fmla="*/ 824760 w 2220214"/>
              <a:gd name="connsiteY1647" fmla="*/ 619820 h 2935352"/>
              <a:gd name="connsiteX1648" fmla="*/ 836545 w 2220214"/>
              <a:gd name="connsiteY1648" fmla="*/ 613900 h 2935352"/>
              <a:gd name="connsiteX1649" fmla="*/ 832582 w 2220214"/>
              <a:gd name="connsiteY1649" fmla="*/ 609864 h 2935352"/>
              <a:gd name="connsiteX1650" fmla="*/ 786713 w 2220214"/>
              <a:gd name="connsiteY1650" fmla="*/ 618744 h 2935352"/>
              <a:gd name="connsiteX1651" fmla="*/ 778368 w 2220214"/>
              <a:gd name="connsiteY1651" fmla="*/ 620136 h 2935352"/>
              <a:gd name="connsiteX1652" fmla="*/ 800709 w 2220214"/>
              <a:gd name="connsiteY1652" fmla="*/ 609805 h 2935352"/>
              <a:gd name="connsiteX1653" fmla="*/ 825416 w 2220214"/>
              <a:gd name="connsiteY1653" fmla="*/ 599093 h 2935352"/>
              <a:gd name="connsiteX1654" fmla="*/ 791800 w 2220214"/>
              <a:gd name="connsiteY1654" fmla="*/ 604491 h 2935352"/>
              <a:gd name="connsiteX1655" fmla="*/ 767322 w 2220214"/>
              <a:gd name="connsiteY1655" fmla="*/ 609681 h 2935352"/>
              <a:gd name="connsiteX1656" fmla="*/ 772973 w 2220214"/>
              <a:gd name="connsiteY1656" fmla="*/ 604221 h 2935352"/>
              <a:gd name="connsiteX1657" fmla="*/ 815585 w 2220214"/>
              <a:gd name="connsiteY1657" fmla="*/ 586311 h 2935352"/>
              <a:gd name="connsiteX1658" fmla="*/ 706091 w 2220214"/>
              <a:gd name="connsiteY1658" fmla="*/ 416427 h 2935352"/>
              <a:gd name="connsiteX1659" fmla="*/ 596151 w 2220214"/>
              <a:gd name="connsiteY1659" fmla="*/ 248748 h 2935352"/>
              <a:gd name="connsiteX1660" fmla="*/ 591312 w 2220214"/>
              <a:gd name="connsiteY1660" fmla="*/ 251958 h 2935352"/>
              <a:gd name="connsiteX1661" fmla="*/ 586534 w 2220214"/>
              <a:gd name="connsiteY1661" fmla="*/ 260289 h 2935352"/>
              <a:gd name="connsiteX1662" fmla="*/ 689622 w 2220214"/>
              <a:gd name="connsiteY1662" fmla="*/ 424454 h 2935352"/>
              <a:gd name="connsiteX1663" fmla="*/ 792650 w 2220214"/>
              <a:gd name="connsiteY1663" fmla="*/ 583492 h 2935352"/>
              <a:gd name="connsiteX1664" fmla="*/ 686716 w 2220214"/>
              <a:gd name="connsiteY1664" fmla="*/ 423176 h 2935352"/>
              <a:gd name="connsiteX1665" fmla="*/ 580785 w 2220214"/>
              <a:gd name="connsiteY1665" fmla="*/ 262859 h 2935352"/>
              <a:gd name="connsiteX1666" fmla="*/ 573178 w 2220214"/>
              <a:gd name="connsiteY1666" fmla="*/ 270030 h 2935352"/>
              <a:gd name="connsiteX1667" fmla="*/ 565573 w 2220214"/>
              <a:gd name="connsiteY1667" fmla="*/ 277203 h 2935352"/>
              <a:gd name="connsiteX1668" fmla="*/ 573063 w 2220214"/>
              <a:gd name="connsiteY1668" fmla="*/ 266747 h 2935352"/>
              <a:gd name="connsiteX1669" fmla="*/ 578135 w 2220214"/>
              <a:gd name="connsiteY1669" fmla="*/ 250473 h 2935352"/>
              <a:gd name="connsiteX1670" fmla="*/ 575719 w 2220214"/>
              <a:gd name="connsiteY1670" fmla="*/ 244655 h 2935352"/>
              <a:gd name="connsiteX1671" fmla="*/ 570085 w 2220214"/>
              <a:gd name="connsiteY1671" fmla="*/ 250757 h 2935352"/>
              <a:gd name="connsiteX1672" fmla="*/ 546851 w 2220214"/>
              <a:gd name="connsiteY1672" fmla="*/ 270708 h 2935352"/>
              <a:gd name="connsiteX1673" fmla="*/ 529257 w 2220214"/>
              <a:gd name="connsiteY1673" fmla="*/ 284564 h 2935352"/>
              <a:gd name="connsiteX1674" fmla="*/ 547351 w 2220214"/>
              <a:gd name="connsiteY1674" fmla="*/ 266768 h 2935352"/>
              <a:gd name="connsiteX1675" fmla="*/ 571489 w 2220214"/>
              <a:gd name="connsiteY1675" fmla="*/ 233286 h 2935352"/>
              <a:gd name="connsiteX1676" fmla="*/ 568517 w 2220214"/>
              <a:gd name="connsiteY1676" fmla="*/ 228800 h 2935352"/>
              <a:gd name="connsiteX1677" fmla="*/ 556082 w 2220214"/>
              <a:gd name="connsiteY1677" fmla="*/ 239564 h 2935352"/>
              <a:gd name="connsiteX1678" fmla="*/ 527384 w 2220214"/>
              <a:gd name="connsiteY1678" fmla="*/ 263087 h 2935352"/>
              <a:gd name="connsiteX1679" fmla="*/ 511122 w 2220214"/>
              <a:gd name="connsiteY1679" fmla="*/ 275845 h 2935352"/>
              <a:gd name="connsiteX1680" fmla="*/ 526431 w 2220214"/>
              <a:gd name="connsiteY1680" fmla="*/ 261648 h 2935352"/>
              <a:gd name="connsiteX1681" fmla="*/ 581981 w 2220214"/>
              <a:gd name="connsiteY1681" fmla="*/ 205601 h 2935352"/>
              <a:gd name="connsiteX1682" fmla="*/ 591525 w 2220214"/>
              <a:gd name="connsiteY1682" fmla="*/ 195136 h 2935352"/>
              <a:gd name="connsiteX1683" fmla="*/ 598821 w 2220214"/>
              <a:gd name="connsiteY1683" fmla="*/ 184806 h 2935352"/>
              <a:gd name="connsiteX1684" fmla="*/ 586400 w 2220214"/>
              <a:gd name="connsiteY1684" fmla="*/ 188538 h 2935352"/>
              <a:gd name="connsiteX1685" fmla="*/ 453278 w 2220214"/>
              <a:gd name="connsiteY1685" fmla="*/ 302107 h 2935352"/>
              <a:gd name="connsiteX1686" fmla="*/ 400159 w 2220214"/>
              <a:gd name="connsiteY1686" fmla="*/ 341723 h 2935352"/>
              <a:gd name="connsiteX1687" fmla="*/ 345255 w 2220214"/>
              <a:gd name="connsiteY1687" fmla="*/ 373765 h 2935352"/>
              <a:gd name="connsiteX1688" fmla="*/ 183032 w 2220214"/>
              <a:gd name="connsiteY1688" fmla="*/ 454739 h 2935352"/>
              <a:gd name="connsiteX1689" fmla="*/ 152565 w 2220214"/>
              <a:gd name="connsiteY1689" fmla="*/ 469678 h 2935352"/>
              <a:gd name="connsiteX1690" fmla="*/ 288692 w 2220214"/>
              <a:gd name="connsiteY1690" fmla="*/ 376898 h 2935352"/>
              <a:gd name="connsiteX1691" fmla="*/ 304437 w 2220214"/>
              <a:gd name="connsiteY1691" fmla="*/ 366466 h 2935352"/>
              <a:gd name="connsiteX1692" fmla="*/ 295773 w 2220214"/>
              <a:gd name="connsiteY1692" fmla="*/ 370488 h 2935352"/>
              <a:gd name="connsiteX1693" fmla="*/ 288692 w 2220214"/>
              <a:gd name="connsiteY1693" fmla="*/ 376898 h 2935352"/>
              <a:gd name="connsiteX1694" fmla="*/ 316649 w 2220214"/>
              <a:gd name="connsiteY1694" fmla="*/ 360582 h 2935352"/>
              <a:gd name="connsiteX1695" fmla="*/ 461908 w 2220214"/>
              <a:gd name="connsiteY1695" fmla="*/ 263740 h 2935352"/>
              <a:gd name="connsiteX1696" fmla="*/ 394383 w 2220214"/>
              <a:gd name="connsiteY1696" fmla="*/ 305744 h 2935352"/>
              <a:gd name="connsiteX1697" fmla="*/ 316649 w 2220214"/>
              <a:gd name="connsiteY1697" fmla="*/ 360582 h 2935352"/>
              <a:gd name="connsiteX1698" fmla="*/ 602591 w 2220214"/>
              <a:gd name="connsiteY1698" fmla="*/ 171868 h 2935352"/>
              <a:gd name="connsiteX1699" fmla="*/ 602482 w 2220214"/>
              <a:gd name="connsiteY1699" fmla="*/ 180120 h 2935352"/>
              <a:gd name="connsiteX1700" fmla="*/ 608034 w 2220214"/>
              <a:gd name="connsiteY1700" fmla="*/ 172982 h 2935352"/>
              <a:gd name="connsiteX1701" fmla="*/ 608145 w 2220214"/>
              <a:gd name="connsiteY1701" fmla="*/ 164730 h 2935352"/>
              <a:gd name="connsiteX1702" fmla="*/ 602591 w 2220214"/>
              <a:gd name="connsiteY1702" fmla="*/ 171868 h 2935352"/>
              <a:gd name="connsiteX1703" fmla="*/ 150757 w 2220214"/>
              <a:gd name="connsiteY1703" fmla="*/ 483580 h 2935352"/>
              <a:gd name="connsiteX1704" fmla="*/ 158305 w 2220214"/>
              <a:gd name="connsiteY1704" fmla="*/ 485125 h 2935352"/>
              <a:gd name="connsiteX1705" fmla="*/ 150162 w 2220214"/>
              <a:gd name="connsiteY1705" fmla="*/ 479069 h 2935352"/>
              <a:gd name="connsiteX1706" fmla="*/ 150757 w 2220214"/>
              <a:gd name="connsiteY1706" fmla="*/ 483580 h 2935352"/>
              <a:gd name="connsiteX1707" fmla="*/ 616120 w 2220214"/>
              <a:gd name="connsiteY1707" fmla="*/ 172154 h 2935352"/>
              <a:gd name="connsiteX1708" fmla="*/ 618248 w 2220214"/>
              <a:gd name="connsiteY1708" fmla="*/ 179513 h 2935352"/>
              <a:gd name="connsiteX1709" fmla="*/ 621019 w 2220214"/>
              <a:gd name="connsiteY1709" fmla="*/ 183695 h 2935352"/>
              <a:gd name="connsiteX1710" fmla="*/ 622944 w 2220214"/>
              <a:gd name="connsiteY1710" fmla="*/ 177274 h 2935352"/>
              <a:gd name="connsiteX1711" fmla="*/ 623200 w 2220214"/>
              <a:gd name="connsiteY1711" fmla="*/ 168335 h 2935352"/>
              <a:gd name="connsiteX1712" fmla="*/ 616120 w 2220214"/>
              <a:gd name="connsiteY1712" fmla="*/ 172154 h 2935352"/>
              <a:gd name="connsiteX1713" fmla="*/ 162595 w 2220214"/>
              <a:gd name="connsiteY1713" fmla="*/ 478922 h 2935352"/>
              <a:gd name="connsiteX1714" fmla="*/ 172436 w 2220214"/>
              <a:gd name="connsiteY1714" fmla="*/ 476548 h 2935352"/>
              <a:gd name="connsiteX1715" fmla="*/ 164887 w 2220214"/>
              <a:gd name="connsiteY1715" fmla="*/ 475003 h 2935352"/>
              <a:gd name="connsiteX1716" fmla="*/ 162595 w 2220214"/>
              <a:gd name="connsiteY1716" fmla="*/ 478922 h 2935352"/>
              <a:gd name="connsiteX1717" fmla="*/ 606240 w 2220214"/>
              <a:gd name="connsiteY1717" fmla="*/ 192475 h 2935352"/>
              <a:gd name="connsiteX1718" fmla="*/ 614009 w 2220214"/>
              <a:gd name="connsiteY1718" fmla="*/ 189099 h 2935352"/>
              <a:gd name="connsiteX1719" fmla="*/ 609690 w 2220214"/>
              <a:gd name="connsiteY1719" fmla="*/ 181923 h 2935352"/>
              <a:gd name="connsiteX1720" fmla="*/ 606240 w 2220214"/>
              <a:gd name="connsiteY1720" fmla="*/ 192475 h 2935352"/>
              <a:gd name="connsiteX1721" fmla="*/ 593112 w 2220214"/>
              <a:gd name="connsiteY1721" fmla="*/ 201330 h 2935352"/>
              <a:gd name="connsiteX1722" fmla="*/ 594786 w 2220214"/>
              <a:gd name="connsiteY1722" fmla="*/ 216594 h 2935352"/>
              <a:gd name="connsiteX1723" fmla="*/ 600734 w 2220214"/>
              <a:gd name="connsiteY1723" fmla="*/ 197297 h 2935352"/>
              <a:gd name="connsiteX1724" fmla="*/ 593112 w 2220214"/>
              <a:gd name="connsiteY1724" fmla="*/ 201330 h 2935352"/>
              <a:gd name="connsiteX1725" fmla="*/ 163245 w 2220214"/>
              <a:gd name="connsiteY1725" fmla="*/ 493762 h 2935352"/>
              <a:gd name="connsiteX1726" fmla="*/ 169187 w 2220214"/>
              <a:gd name="connsiteY1726" fmla="*/ 496512 h 2935352"/>
              <a:gd name="connsiteX1727" fmla="*/ 171322 w 2220214"/>
              <a:gd name="connsiteY1727" fmla="*/ 493518 h 2935352"/>
              <a:gd name="connsiteX1728" fmla="*/ 165382 w 2220214"/>
              <a:gd name="connsiteY1728" fmla="*/ 490769 h 2935352"/>
              <a:gd name="connsiteX1729" fmla="*/ 163245 w 2220214"/>
              <a:gd name="connsiteY1729" fmla="*/ 493762 h 2935352"/>
              <a:gd name="connsiteX1730" fmla="*/ 575130 w 2220214"/>
              <a:gd name="connsiteY1730" fmla="*/ 221683 h 2935352"/>
              <a:gd name="connsiteX1731" fmla="*/ 581360 w 2220214"/>
              <a:gd name="connsiteY1731" fmla="*/ 232131 h 2935352"/>
              <a:gd name="connsiteX1732" fmla="*/ 587027 w 2220214"/>
              <a:gd name="connsiteY1732" fmla="*/ 225868 h 2935352"/>
              <a:gd name="connsiteX1733" fmla="*/ 587014 w 2220214"/>
              <a:gd name="connsiteY1733" fmla="*/ 217611 h 2935352"/>
              <a:gd name="connsiteX1734" fmla="*/ 575130 w 2220214"/>
              <a:gd name="connsiteY1734" fmla="*/ 221683 h 2935352"/>
              <a:gd name="connsiteX1735" fmla="*/ 174619 w 2220214"/>
              <a:gd name="connsiteY1735" fmla="*/ 491108 h 2935352"/>
              <a:gd name="connsiteX1736" fmla="*/ 182958 w 2220214"/>
              <a:gd name="connsiteY1736" fmla="*/ 492814 h 2935352"/>
              <a:gd name="connsiteX1737" fmla="*/ 183798 w 2220214"/>
              <a:gd name="connsiteY1737" fmla="*/ 488642 h 2935352"/>
              <a:gd name="connsiteX1738" fmla="*/ 175459 w 2220214"/>
              <a:gd name="connsiteY1738" fmla="*/ 486935 h 2935352"/>
              <a:gd name="connsiteX1739" fmla="*/ 174619 w 2220214"/>
              <a:gd name="connsiteY1739" fmla="*/ 491108 h 2935352"/>
              <a:gd name="connsiteX1740" fmla="*/ 624349 w 2220214"/>
              <a:gd name="connsiteY1740" fmla="*/ 194940 h 2935352"/>
              <a:gd name="connsiteX1741" fmla="*/ 630067 w 2220214"/>
              <a:gd name="connsiteY1741" fmla="*/ 197351 h 2935352"/>
              <a:gd name="connsiteX1742" fmla="*/ 630075 w 2220214"/>
              <a:gd name="connsiteY1742" fmla="*/ 191146 h 2935352"/>
              <a:gd name="connsiteX1743" fmla="*/ 624358 w 2220214"/>
              <a:gd name="connsiteY1743" fmla="*/ 188736 h 2935352"/>
              <a:gd name="connsiteX1744" fmla="*/ 624349 w 2220214"/>
              <a:gd name="connsiteY1744" fmla="*/ 194940 h 2935352"/>
              <a:gd name="connsiteX1745" fmla="*/ 188265 w 2220214"/>
              <a:gd name="connsiteY1745" fmla="*/ 488004 h 2935352"/>
              <a:gd name="connsiteX1746" fmla="*/ 192316 w 2220214"/>
              <a:gd name="connsiteY1746" fmla="*/ 491519 h 2935352"/>
              <a:gd name="connsiteX1747" fmla="*/ 199617 w 2220214"/>
              <a:gd name="connsiteY1747" fmla="*/ 489377 h 2935352"/>
              <a:gd name="connsiteX1748" fmla="*/ 205717 w 2220214"/>
              <a:gd name="connsiteY1748" fmla="*/ 488026 h 2935352"/>
              <a:gd name="connsiteX1749" fmla="*/ 198327 w 2220214"/>
              <a:gd name="connsiteY1749" fmla="*/ 484033 h 2935352"/>
              <a:gd name="connsiteX1750" fmla="*/ 188265 w 2220214"/>
              <a:gd name="connsiteY1750" fmla="*/ 488004 h 2935352"/>
              <a:gd name="connsiteX1751" fmla="*/ 611941 w 2220214"/>
              <a:gd name="connsiteY1751" fmla="*/ 206055 h 2935352"/>
              <a:gd name="connsiteX1752" fmla="*/ 613330 w 2220214"/>
              <a:gd name="connsiteY1752" fmla="*/ 215611 h 2935352"/>
              <a:gd name="connsiteX1753" fmla="*/ 615870 w 2220214"/>
              <a:gd name="connsiteY1753" fmla="*/ 219445 h 2935352"/>
              <a:gd name="connsiteX1754" fmla="*/ 619559 w 2220214"/>
              <a:gd name="connsiteY1754" fmla="*/ 212579 h 2935352"/>
              <a:gd name="connsiteX1755" fmla="*/ 620460 w 2220214"/>
              <a:gd name="connsiteY1755" fmla="*/ 201505 h 2935352"/>
              <a:gd name="connsiteX1756" fmla="*/ 611941 w 2220214"/>
              <a:gd name="connsiteY1756" fmla="*/ 206055 h 2935352"/>
              <a:gd name="connsiteX1757" fmla="*/ 205144 w 2220214"/>
              <a:gd name="connsiteY1757" fmla="*/ 482392 h 2935352"/>
              <a:gd name="connsiteX1758" fmla="*/ 215516 w 2220214"/>
              <a:gd name="connsiteY1758" fmla="*/ 485613 h 2935352"/>
              <a:gd name="connsiteX1759" fmla="*/ 219627 w 2220214"/>
              <a:gd name="connsiteY1759" fmla="*/ 479383 h 2935352"/>
              <a:gd name="connsiteX1760" fmla="*/ 209256 w 2220214"/>
              <a:gd name="connsiteY1760" fmla="*/ 476164 h 2935352"/>
              <a:gd name="connsiteX1761" fmla="*/ 201495 w 2220214"/>
              <a:gd name="connsiteY1761" fmla="*/ 476884 h 2935352"/>
              <a:gd name="connsiteX1762" fmla="*/ 205144 w 2220214"/>
              <a:gd name="connsiteY1762" fmla="*/ 482392 h 2935352"/>
              <a:gd name="connsiteX1763" fmla="*/ 595708 w 2220214"/>
              <a:gd name="connsiteY1763" fmla="*/ 225075 h 2935352"/>
              <a:gd name="connsiteX1764" fmla="*/ 604506 w 2220214"/>
              <a:gd name="connsiteY1764" fmla="*/ 231826 h 2935352"/>
              <a:gd name="connsiteX1765" fmla="*/ 608549 w 2220214"/>
              <a:gd name="connsiteY1765" fmla="*/ 214707 h 2935352"/>
              <a:gd name="connsiteX1766" fmla="*/ 595708 w 2220214"/>
              <a:gd name="connsiteY1766" fmla="*/ 225075 h 2935352"/>
              <a:gd name="connsiteX1767" fmla="*/ 175762 w 2220214"/>
              <a:gd name="connsiteY1767" fmla="*/ 508687 h 2935352"/>
              <a:gd name="connsiteX1768" fmla="*/ 182732 w 2220214"/>
              <a:gd name="connsiteY1768" fmla="*/ 510267 h 2935352"/>
              <a:gd name="connsiteX1769" fmla="*/ 180697 w 2220214"/>
              <a:gd name="connsiteY1769" fmla="*/ 505417 h 2935352"/>
              <a:gd name="connsiteX1770" fmla="*/ 173726 w 2220214"/>
              <a:gd name="connsiteY1770" fmla="*/ 503837 h 2935352"/>
              <a:gd name="connsiteX1771" fmla="*/ 175762 w 2220214"/>
              <a:gd name="connsiteY1771" fmla="*/ 508687 h 2935352"/>
              <a:gd name="connsiteX1772" fmla="*/ 187177 w 2220214"/>
              <a:gd name="connsiteY1772" fmla="*/ 505013 h 2935352"/>
              <a:gd name="connsiteX1773" fmla="*/ 193957 w 2220214"/>
              <a:gd name="connsiteY1773" fmla="*/ 509030 h 2935352"/>
              <a:gd name="connsiteX1774" fmla="*/ 194078 w 2220214"/>
              <a:gd name="connsiteY1774" fmla="*/ 502994 h 2935352"/>
              <a:gd name="connsiteX1775" fmla="*/ 187298 w 2220214"/>
              <a:gd name="connsiteY1775" fmla="*/ 498977 h 2935352"/>
              <a:gd name="connsiteX1776" fmla="*/ 187177 w 2220214"/>
              <a:gd name="connsiteY1776" fmla="*/ 505013 h 2935352"/>
              <a:gd name="connsiteX1777" fmla="*/ 580543 w 2220214"/>
              <a:gd name="connsiteY1777" fmla="*/ 244806 h 2935352"/>
              <a:gd name="connsiteX1778" fmla="*/ 584396 w 2220214"/>
              <a:gd name="connsiteY1778" fmla="*/ 250895 h 2935352"/>
              <a:gd name="connsiteX1779" fmla="*/ 593660 w 2220214"/>
              <a:gd name="connsiteY1779" fmla="*/ 235661 h 2935352"/>
              <a:gd name="connsiteX1780" fmla="*/ 580543 w 2220214"/>
              <a:gd name="connsiteY1780" fmla="*/ 244806 h 2935352"/>
              <a:gd name="connsiteX1781" fmla="*/ 632924 w 2220214"/>
              <a:gd name="connsiteY1781" fmla="*/ 216337 h 2935352"/>
              <a:gd name="connsiteX1782" fmla="*/ 876137 w 2220214"/>
              <a:gd name="connsiteY1782" fmla="*/ 581366 h 2935352"/>
              <a:gd name="connsiteX1783" fmla="*/ 768892 w 2220214"/>
              <a:gd name="connsiteY1783" fmla="*/ 413054 h 2935352"/>
              <a:gd name="connsiteX1784" fmla="*/ 645721 w 2220214"/>
              <a:gd name="connsiteY1784" fmla="*/ 223141 h 2935352"/>
              <a:gd name="connsiteX1785" fmla="*/ 631783 w 2220214"/>
              <a:gd name="connsiteY1785" fmla="*/ 204479 h 2935352"/>
              <a:gd name="connsiteX1786" fmla="*/ 632924 w 2220214"/>
              <a:gd name="connsiteY1786" fmla="*/ 216337 h 2935352"/>
              <a:gd name="connsiteX1787" fmla="*/ 201437 w 2220214"/>
              <a:gd name="connsiteY1787" fmla="*/ 501665 h 2935352"/>
              <a:gd name="connsiteX1788" fmla="*/ 209902 w 2220214"/>
              <a:gd name="connsiteY1788" fmla="*/ 504664 h 2935352"/>
              <a:gd name="connsiteX1789" fmla="*/ 210309 w 2220214"/>
              <a:gd name="connsiteY1789" fmla="*/ 497506 h 2935352"/>
              <a:gd name="connsiteX1790" fmla="*/ 201437 w 2220214"/>
              <a:gd name="connsiteY1790" fmla="*/ 501665 h 2935352"/>
              <a:gd name="connsiteX1791" fmla="*/ 619678 w 2220214"/>
              <a:gd name="connsiteY1791" fmla="*/ 222538 h 2935352"/>
              <a:gd name="connsiteX1792" fmla="*/ 616843 w 2220214"/>
              <a:gd name="connsiteY1792" fmla="*/ 230240 h 2935352"/>
              <a:gd name="connsiteX1793" fmla="*/ 730213 w 2220214"/>
              <a:gd name="connsiteY1793" fmla="*/ 404458 h 2935352"/>
              <a:gd name="connsiteX1794" fmla="*/ 826387 w 2220214"/>
              <a:gd name="connsiteY1794" fmla="*/ 558106 h 2935352"/>
              <a:gd name="connsiteX1795" fmla="*/ 617739 w 2220214"/>
              <a:gd name="connsiteY1795" fmla="*/ 237548 h 2935352"/>
              <a:gd name="connsiteX1796" fmla="*/ 614484 w 2220214"/>
              <a:gd name="connsiteY1796" fmla="*/ 228340 h 2935352"/>
              <a:gd name="connsiteX1797" fmla="*/ 610602 w 2220214"/>
              <a:gd name="connsiteY1797" fmla="*/ 230973 h 2935352"/>
              <a:gd name="connsiteX1798" fmla="*/ 724408 w 2220214"/>
              <a:gd name="connsiteY1798" fmla="*/ 438774 h 2935352"/>
              <a:gd name="connsiteX1799" fmla="*/ 821328 w 2220214"/>
              <a:gd name="connsiteY1799" fmla="*/ 585499 h 2935352"/>
              <a:gd name="connsiteX1800" fmla="*/ 842020 w 2220214"/>
              <a:gd name="connsiteY1800" fmla="*/ 582839 h 2935352"/>
              <a:gd name="connsiteX1801" fmla="*/ 862716 w 2220214"/>
              <a:gd name="connsiteY1801" fmla="*/ 580178 h 2935352"/>
              <a:gd name="connsiteX1802" fmla="*/ 743278 w 2220214"/>
              <a:gd name="connsiteY1802" fmla="*/ 398058 h 2935352"/>
              <a:gd name="connsiteX1803" fmla="*/ 623179 w 2220214"/>
              <a:gd name="connsiteY1803" fmla="*/ 215387 h 2935352"/>
              <a:gd name="connsiteX1804" fmla="*/ 619678 w 2220214"/>
              <a:gd name="connsiteY1804" fmla="*/ 222538 h 2935352"/>
              <a:gd name="connsiteX1805" fmla="*/ 214107 w 2220214"/>
              <a:gd name="connsiteY1805" fmla="*/ 495920 h 2935352"/>
              <a:gd name="connsiteX1806" fmla="*/ 233421 w 2220214"/>
              <a:gd name="connsiteY1806" fmla="*/ 495793 h 2935352"/>
              <a:gd name="connsiteX1807" fmla="*/ 218503 w 2220214"/>
              <a:gd name="connsiteY1807" fmla="*/ 489592 h 2935352"/>
              <a:gd name="connsiteX1808" fmla="*/ 214107 w 2220214"/>
              <a:gd name="connsiteY1808" fmla="*/ 495920 h 2935352"/>
              <a:gd name="connsiteX1809" fmla="*/ 190478 w 2220214"/>
              <a:gd name="connsiteY1809" fmla="*/ 526316 h 2935352"/>
              <a:gd name="connsiteX1810" fmla="*/ 313211 w 2220214"/>
              <a:gd name="connsiteY1810" fmla="*/ 707671 h 2935352"/>
              <a:gd name="connsiteX1811" fmla="*/ 429967 w 2220214"/>
              <a:gd name="connsiteY1811" fmla="*/ 877405 h 2935352"/>
              <a:gd name="connsiteX1812" fmla="*/ 331739 w 2220214"/>
              <a:gd name="connsiteY1812" fmla="*/ 726308 h 2935352"/>
              <a:gd name="connsiteX1813" fmla="*/ 210467 w 2220214"/>
              <a:gd name="connsiteY1813" fmla="*/ 546650 h 2935352"/>
              <a:gd name="connsiteX1814" fmla="*/ 185963 w 2220214"/>
              <a:gd name="connsiteY1814" fmla="*/ 516393 h 2935352"/>
              <a:gd name="connsiteX1815" fmla="*/ 190478 w 2220214"/>
              <a:gd name="connsiteY1815" fmla="*/ 526316 h 2935352"/>
              <a:gd name="connsiteX1816" fmla="*/ 312596 w 2220214"/>
              <a:gd name="connsiteY1816" fmla="*/ 689502 h 2935352"/>
              <a:gd name="connsiteX1817" fmla="*/ 431769 w 2220214"/>
              <a:gd name="connsiteY1817" fmla="*/ 865123 h 2935352"/>
              <a:gd name="connsiteX1818" fmla="*/ 435103 w 2220214"/>
              <a:gd name="connsiteY1818" fmla="*/ 862526 h 2935352"/>
              <a:gd name="connsiteX1819" fmla="*/ 198877 w 2220214"/>
              <a:gd name="connsiteY1819" fmla="*/ 513346 h 2935352"/>
              <a:gd name="connsiteX1820" fmla="*/ 312596 w 2220214"/>
              <a:gd name="connsiteY1820" fmla="*/ 689502 h 2935352"/>
              <a:gd name="connsiteX1821" fmla="*/ 664452 w 2220214"/>
              <a:gd name="connsiteY1821" fmla="*/ 426666 h 2935352"/>
              <a:gd name="connsiteX1822" fmla="*/ 713315 w 2220214"/>
              <a:gd name="connsiteY1822" fmla="*/ 498643 h 2935352"/>
              <a:gd name="connsiteX1823" fmla="*/ 617221 w 2220214"/>
              <a:gd name="connsiteY1823" fmla="*/ 353608 h 2935352"/>
              <a:gd name="connsiteX1824" fmla="*/ 664452 w 2220214"/>
              <a:gd name="connsiteY1824" fmla="*/ 426666 h 2935352"/>
              <a:gd name="connsiteX1825" fmla="*/ 365427 w 2220214"/>
              <a:gd name="connsiteY1825" fmla="*/ 647518 h 2935352"/>
              <a:gd name="connsiteX1826" fmla="*/ 436865 w 2220214"/>
              <a:gd name="connsiteY1826" fmla="*/ 751031 h 2935352"/>
              <a:gd name="connsiteX1827" fmla="*/ 291328 w 2220214"/>
              <a:gd name="connsiteY1827" fmla="*/ 531303 h 2935352"/>
              <a:gd name="connsiteX1828" fmla="*/ 365427 w 2220214"/>
              <a:gd name="connsiteY1828" fmla="*/ 647518 h 2935352"/>
              <a:gd name="connsiteX1829" fmla="*/ 527049 w 2220214"/>
              <a:gd name="connsiteY1829" fmla="*/ 393722 h 2935352"/>
              <a:gd name="connsiteX1830" fmla="*/ 543712 w 2220214"/>
              <a:gd name="connsiteY1830" fmla="*/ 416776 h 2935352"/>
              <a:gd name="connsiteX1831" fmla="*/ 512315 w 2220214"/>
              <a:gd name="connsiteY1831" fmla="*/ 369389 h 2935352"/>
              <a:gd name="connsiteX1832" fmla="*/ 527049 w 2220214"/>
              <a:gd name="connsiteY1832" fmla="*/ 393722 h 2935352"/>
              <a:gd name="connsiteX1833" fmla="*/ 513650 w 2220214"/>
              <a:gd name="connsiteY1833" fmla="*/ 410864 h 2935352"/>
              <a:gd name="connsiteX1834" fmla="*/ 528436 w 2220214"/>
              <a:gd name="connsiteY1834" fmla="*/ 431031 h 2935352"/>
              <a:gd name="connsiteX1835" fmla="*/ 500844 w 2220214"/>
              <a:gd name="connsiteY1835" fmla="*/ 389386 h 2935352"/>
              <a:gd name="connsiteX1836" fmla="*/ 513650 w 2220214"/>
              <a:gd name="connsiteY1836" fmla="*/ 410864 h 2935352"/>
              <a:gd name="connsiteX1837" fmla="*/ 559813 w 2220214"/>
              <a:gd name="connsiteY1837" fmla="*/ 330620 h 2935352"/>
              <a:gd name="connsiteX1838" fmla="*/ 569985 w 2220214"/>
              <a:gd name="connsiteY1838" fmla="*/ 336344 h 2935352"/>
              <a:gd name="connsiteX1839" fmla="*/ 563436 w 2220214"/>
              <a:gd name="connsiteY1839" fmla="*/ 326397 h 2935352"/>
              <a:gd name="connsiteX1840" fmla="*/ 559813 w 2220214"/>
              <a:gd name="connsiteY1840" fmla="*/ 330620 h 2935352"/>
              <a:gd name="connsiteX1841" fmla="*/ 471628 w 2220214"/>
              <a:gd name="connsiteY1841" fmla="*/ 570954 h 2935352"/>
              <a:gd name="connsiteX1842" fmla="*/ 503411 w 2220214"/>
              <a:gd name="connsiteY1842" fmla="*/ 617053 h 2935352"/>
              <a:gd name="connsiteX1843" fmla="*/ 441568 w 2220214"/>
              <a:gd name="connsiteY1843" fmla="*/ 523714 h 2935352"/>
              <a:gd name="connsiteX1844" fmla="*/ 471628 w 2220214"/>
              <a:gd name="connsiteY1844" fmla="*/ 570954 h 2935352"/>
              <a:gd name="connsiteX1845" fmla="*/ 408709 w 2220214"/>
              <a:gd name="connsiteY1845" fmla="*/ 517589 h 2935352"/>
              <a:gd name="connsiteX1846" fmla="*/ 516742 w 2220214"/>
              <a:gd name="connsiteY1846" fmla="*/ 679039 h 2935352"/>
              <a:gd name="connsiteX1847" fmla="*/ 456190 w 2220214"/>
              <a:gd name="connsiteY1847" fmla="*/ 582985 h 2935352"/>
              <a:gd name="connsiteX1848" fmla="*/ 394664 w 2220214"/>
              <a:gd name="connsiteY1848" fmla="*/ 491766 h 2935352"/>
              <a:gd name="connsiteX1849" fmla="*/ 408709 w 2220214"/>
              <a:gd name="connsiteY1849" fmla="*/ 517589 h 2935352"/>
              <a:gd name="connsiteX1850" fmla="*/ 338998 w 2220214"/>
              <a:gd name="connsiteY1850" fmla="*/ 568516 h 2935352"/>
              <a:gd name="connsiteX1851" fmla="*/ 444297 w 2220214"/>
              <a:gd name="connsiteY1851" fmla="*/ 725443 h 2935352"/>
              <a:gd name="connsiteX1852" fmla="*/ 394976 w 2220214"/>
              <a:gd name="connsiteY1852" fmla="*/ 645504 h 2935352"/>
              <a:gd name="connsiteX1853" fmla="*/ 330164 w 2220214"/>
              <a:gd name="connsiteY1853" fmla="*/ 548965 h 2935352"/>
              <a:gd name="connsiteX1854" fmla="*/ 338998 w 2220214"/>
              <a:gd name="connsiteY1854" fmla="*/ 568516 h 2935352"/>
              <a:gd name="connsiteX1855" fmla="*/ 493536 w 2220214"/>
              <a:gd name="connsiteY1855" fmla="*/ 560572 h 2935352"/>
              <a:gd name="connsiteX1856" fmla="*/ 518690 w 2220214"/>
              <a:gd name="connsiteY1856" fmla="*/ 596598 h 2935352"/>
              <a:gd name="connsiteX1857" fmla="*/ 470167 w 2220214"/>
              <a:gd name="connsiteY1857" fmla="*/ 523362 h 2935352"/>
              <a:gd name="connsiteX1858" fmla="*/ 493536 w 2220214"/>
              <a:gd name="connsiteY1858" fmla="*/ 560572 h 2935352"/>
              <a:gd name="connsiteX1859" fmla="*/ 565451 w 2220214"/>
              <a:gd name="connsiteY1859" fmla="*/ 452999 h 2935352"/>
              <a:gd name="connsiteX1860" fmla="*/ 569219 w 2220214"/>
              <a:gd name="connsiteY1860" fmla="*/ 455590 h 2935352"/>
              <a:gd name="connsiteX1861" fmla="*/ 563404 w 2220214"/>
              <a:gd name="connsiteY1861" fmla="*/ 447044 h 2935352"/>
              <a:gd name="connsiteX1862" fmla="*/ 565451 w 2220214"/>
              <a:gd name="connsiteY1862" fmla="*/ 452999 h 2935352"/>
              <a:gd name="connsiteX1863" fmla="*/ 583421 w 2220214"/>
              <a:gd name="connsiteY1863" fmla="*/ 480353 h 2935352"/>
              <a:gd name="connsiteX1864" fmla="*/ 587243 w 2220214"/>
              <a:gd name="connsiteY1864" fmla="*/ 482988 h 2935352"/>
              <a:gd name="connsiteX1865" fmla="*/ 582486 w 2220214"/>
              <a:gd name="connsiteY1865" fmla="*/ 475808 h 2935352"/>
              <a:gd name="connsiteX1866" fmla="*/ 583421 w 2220214"/>
              <a:gd name="connsiteY1866" fmla="*/ 480353 h 2935352"/>
              <a:gd name="connsiteX1867" fmla="*/ 640115 w 2220214"/>
              <a:gd name="connsiteY1867" fmla="*/ 522139 h 2935352"/>
              <a:gd name="connsiteX1868" fmla="*/ 649545 w 2220214"/>
              <a:gd name="connsiteY1868" fmla="*/ 535295 h 2935352"/>
              <a:gd name="connsiteX1869" fmla="*/ 659361 w 2220214"/>
              <a:gd name="connsiteY1869" fmla="*/ 521344 h 2935352"/>
              <a:gd name="connsiteX1870" fmla="*/ 642985 w 2220214"/>
              <a:gd name="connsiteY1870" fmla="*/ 515278 h 2935352"/>
              <a:gd name="connsiteX1871" fmla="*/ 640115 w 2220214"/>
              <a:gd name="connsiteY1871" fmla="*/ 522139 h 2935352"/>
              <a:gd name="connsiteX1872" fmla="*/ 644391 w 2220214"/>
              <a:gd name="connsiteY1872" fmla="*/ 526460 h 2935352"/>
              <a:gd name="connsiteX1873" fmla="*/ 648620 w 2220214"/>
              <a:gd name="connsiteY1873" fmla="*/ 530101 h 2935352"/>
              <a:gd name="connsiteX1874" fmla="*/ 654306 w 2220214"/>
              <a:gd name="connsiteY1874" fmla="*/ 519931 h 2935352"/>
              <a:gd name="connsiteX1875" fmla="*/ 644391 w 2220214"/>
              <a:gd name="connsiteY1875" fmla="*/ 526460 h 2935352"/>
              <a:gd name="connsiteX1876" fmla="*/ 700154 w 2220214"/>
              <a:gd name="connsiteY1876" fmla="*/ 557757 h 2935352"/>
              <a:gd name="connsiteX1877" fmla="*/ 721737 w 2220214"/>
              <a:gd name="connsiteY1877" fmla="*/ 560708 h 2935352"/>
              <a:gd name="connsiteX1878" fmla="*/ 723324 w 2220214"/>
              <a:gd name="connsiteY1878" fmla="*/ 552812 h 2935352"/>
              <a:gd name="connsiteX1879" fmla="*/ 716910 w 2220214"/>
              <a:gd name="connsiteY1879" fmla="*/ 549908 h 2935352"/>
              <a:gd name="connsiteX1880" fmla="*/ 700154 w 2220214"/>
              <a:gd name="connsiteY1880" fmla="*/ 557757 h 2935352"/>
              <a:gd name="connsiteX1881" fmla="*/ 704964 w 2220214"/>
              <a:gd name="connsiteY1881" fmla="*/ 558327 h 2935352"/>
              <a:gd name="connsiteX1882" fmla="*/ 714423 w 2220214"/>
              <a:gd name="connsiteY1882" fmla="*/ 562999 h 2935352"/>
              <a:gd name="connsiteX1883" fmla="*/ 709173 w 2220214"/>
              <a:gd name="connsiteY1883" fmla="*/ 552302 h 2935352"/>
              <a:gd name="connsiteX1884" fmla="*/ 704964 w 2220214"/>
              <a:gd name="connsiteY1884" fmla="*/ 558327 h 2935352"/>
              <a:gd name="connsiteX1885" fmla="*/ 647008 w 2220214"/>
              <a:gd name="connsiteY1885" fmla="*/ 612621 h 2935352"/>
              <a:gd name="connsiteX1886" fmla="*/ 657984 w 2220214"/>
              <a:gd name="connsiteY1886" fmla="*/ 633216 h 2935352"/>
              <a:gd name="connsiteX1887" fmla="*/ 679818 w 2220214"/>
              <a:gd name="connsiteY1887" fmla="*/ 616885 h 2935352"/>
              <a:gd name="connsiteX1888" fmla="*/ 679787 w 2220214"/>
              <a:gd name="connsiteY1888" fmla="*/ 608599 h 2935352"/>
              <a:gd name="connsiteX1889" fmla="*/ 671513 w 2220214"/>
              <a:gd name="connsiteY1889" fmla="*/ 603791 h 2935352"/>
              <a:gd name="connsiteX1890" fmla="*/ 647008 w 2220214"/>
              <a:gd name="connsiteY1890" fmla="*/ 612621 h 2935352"/>
              <a:gd name="connsiteX1891" fmla="*/ 651454 w 2220214"/>
              <a:gd name="connsiteY1891" fmla="*/ 614854 h 2935352"/>
              <a:gd name="connsiteX1892" fmla="*/ 656687 w 2220214"/>
              <a:gd name="connsiteY1892" fmla="*/ 626091 h 2935352"/>
              <a:gd name="connsiteX1893" fmla="*/ 662609 w 2220214"/>
              <a:gd name="connsiteY1893" fmla="*/ 630871 h 2935352"/>
              <a:gd name="connsiteX1894" fmla="*/ 669624 w 2220214"/>
              <a:gd name="connsiteY1894" fmla="*/ 624950 h 2935352"/>
              <a:gd name="connsiteX1895" fmla="*/ 663728 w 2220214"/>
              <a:gd name="connsiteY1895" fmla="*/ 606159 h 2935352"/>
              <a:gd name="connsiteX1896" fmla="*/ 651454 w 2220214"/>
              <a:gd name="connsiteY1896" fmla="*/ 614854 h 2935352"/>
              <a:gd name="connsiteX1897" fmla="*/ 555580 w 2220214"/>
              <a:gd name="connsiteY1897" fmla="*/ 733081 h 2935352"/>
              <a:gd name="connsiteX1898" fmla="*/ 628690 w 2220214"/>
              <a:gd name="connsiteY1898" fmla="*/ 691109 h 2935352"/>
              <a:gd name="connsiteX1899" fmla="*/ 704569 w 2220214"/>
              <a:gd name="connsiteY1899" fmla="*/ 639314 h 2935352"/>
              <a:gd name="connsiteX1900" fmla="*/ 695726 w 2220214"/>
              <a:gd name="connsiteY1900" fmla="*/ 641511 h 2935352"/>
              <a:gd name="connsiteX1901" fmla="*/ 555580 w 2220214"/>
              <a:gd name="connsiteY1901" fmla="*/ 733081 h 2935352"/>
              <a:gd name="connsiteX1902" fmla="*/ 533027 w 2220214"/>
              <a:gd name="connsiteY1902" fmla="*/ 753442 h 2935352"/>
              <a:gd name="connsiteX1903" fmla="*/ 530576 w 2220214"/>
              <a:gd name="connsiteY1903" fmla="*/ 759070 h 2935352"/>
              <a:gd name="connsiteX1904" fmla="*/ 537217 w 2220214"/>
              <a:gd name="connsiteY1904" fmla="*/ 754737 h 2935352"/>
              <a:gd name="connsiteX1905" fmla="*/ 540183 w 2220214"/>
              <a:gd name="connsiteY1905" fmla="*/ 748701 h 2935352"/>
              <a:gd name="connsiteX1906" fmla="*/ 533027 w 2220214"/>
              <a:gd name="connsiteY1906" fmla="*/ 753442 h 2935352"/>
              <a:gd name="connsiteX1907" fmla="*/ 722122 w 2220214"/>
              <a:gd name="connsiteY1907" fmla="*/ 631611 h 2935352"/>
              <a:gd name="connsiteX1908" fmla="*/ 758936 w 2220214"/>
              <a:gd name="connsiteY1908" fmla="*/ 612567 h 2935352"/>
              <a:gd name="connsiteX1909" fmla="*/ 734457 w 2220214"/>
              <a:gd name="connsiteY1909" fmla="*/ 622251 h 2935352"/>
              <a:gd name="connsiteX1910" fmla="*/ 722122 w 2220214"/>
              <a:gd name="connsiteY1910" fmla="*/ 631611 h 2935352"/>
              <a:gd name="connsiteX1911" fmla="*/ 503911 w 2220214"/>
              <a:gd name="connsiteY1911" fmla="*/ 780998 h 2935352"/>
              <a:gd name="connsiteX1912" fmla="*/ 509770 w 2220214"/>
              <a:gd name="connsiteY1912" fmla="*/ 781249 h 2935352"/>
              <a:gd name="connsiteX1913" fmla="*/ 515361 w 2220214"/>
              <a:gd name="connsiteY1913" fmla="*/ 773412 h 2935352"/>
              <a:gd name="connsiteX1914" fmla="*/ 509503 w 2220214"/>
              <a:gd name="connsiteY1914" fmla="*/ 773160 h 2935352"/>
              <a:gd name="connsiteX1915" fmla="*/ 503911 w 2220214"/>
              <a:gd name="connsiteY1915" fmla="*/ 780998 h 2935352"/>
              <a:gd name="connsiteX1916" fmla="*/ 583814 w 2220214"/>
              <a:gd name="connsiteY1916" fmla="*/ 731682 h 2935352"/>
              <a:gd name="connsiteX1917" fmla="*/ 562362 w 2220214"/>
              <a:gd name="connsiteY1917" fmla="*/ 752153 h 2935352"/>
              <a:gd name="connsiteX1918" fmla="*/ 574463 w 2220214"/>
              <a:gd name="connsiteY1918" fmla="*/ 745168 h 2935352"/>
              <a:gd name="connsiteX1919" fmla="*/ 635981 w 2220214"/>
              <a:gd name="connsiteY1919" fmla="*/ 701759 h 2935352"/>
              <a:gd name="connsiteX1920" fmla="*/ 682816 w 2220214"/>
              <a:gd name="connsiteY1920" fmla="*/ 669171 h 2935352"/>
              <a:gd name="connsiteX1921" fmla="*/ 583814 w 2220214"/>
              <a:gd name="connsiteY1921" fmla="*/ 731682 h 2935352"/>
              <a:gd name="connsiteX1922" fmla="*/ 698660 w 2220214"/>
              <a:gd name="connsiteY1922" fmla="*/ 668178 h 2935352"/>
              <a:gd name="connsiteX1923" fmla="*/ 713995 w 2220214"/>
              <a:gd name="connsiteY1923" fmla="*/ 693878 h 2935352"/>
              <a:gd name="connsiteX1924" fmla="*/ 724318 w 2220214"/>
              <a:gd name="connsiteY1924" fmla="*/ 693841 h 2935352"/>
              <a:gd name="connsiteX1925" fmla="*/ 739209 w 2220214"/>
              <a:gd name="connsiteY1925" fmla="*/ 682085 h 2935352"/>
              <a:gd name="connsiteX1926" fmla="*/ 754102 w 2220214"/>
              <a:gd name="connsiteY1926" fmla="*/ 670329 h 2935352"/>
              <a:gd name="connsiteX1927" fmla="*/ 754465 w 2220214"/>
              <a:gd name="connsiteY1927" fmla="*/ 662229 h 2935352"/>
              <a:gd name="connsiteX1928" fmla="*/ 739374 w 2220214"/>
              <a:gd name="connsiteY1928" fmla="*/ 649786 h 2935352"/>
              <a:gd name="connsiteX1929" fmla="*/ 736040 w 2220214"/>
              <a:gd name="connsiteY1929" fmla="*/ 651995 h 2935352"/>
              <a:gd name="connsiteX1930" fmla="*/ 741758 w 2220214"/>
              <a:gd name="connsiteY1930" fmla="*/ 653166 h 2935352"/>
              <a:gd name="connsiteX1931" fmla="*/ 748743 w 2220214"/>
              <a:gd name="connsiteY1931" fmla="*/ 666015 h 2935352"/>
              <a:gd name="connsiteX1932" fmla="*/ 713838 w 2220214"/>
              <a:gd name="connsiteY1932" fmla="*/ 689209 h 2935352"/>
              <a:gd name="connsiteX1933" fmla="*/ 704524 w 2220214"/>
              <a:gd name="connsiteY1933" fmla="*/ 688953 h 2935352"/>
              <a:gd name="connsiteX1934" fmla="*/ 703292 w 2220214"/>
              <a:gd name="connsiteY1934" fmla="*/ 677705 h 2935352"/>
              <a:gd name="connsiteX1935" fmla="*/ 757882 w 2220214"/>
              <a:gd name="connsiteY1935" fmla="*/ 651389 h 2935352"/>
              <a:gd name="connsiteX1936" fmla="*/ 762769 w 2220214"/>
              <a:gd name="connsiteY1936" fmla="*/ 652317 h 2935352"/>
              <a:gd name="connsiteX1937" fmla="*/ 736607 w 2220214"/>
              <a:gd name="connsiteY1937" fmla="*/ 637354 h 2935352"/>
              <a:gd name="connsiteX1938" fmla="*/ 713280 w 2220214"/>
              <a:gd name="connsiteY1938" fmla="*/ 646412 h 2935352"/>
              <a:gd name="connsiteX1939" fmla="*/ 701466 w 2220214"/>
              <a:gd name="connsiteY1939" fmla="*/ 654239 h 2935352"/>
              <a:gd name="connsiteX1940" fmla="*/ 698660 w 2220214"/>
              <a:gd name="connsiteY1940" fmla="*/ 668178 h 2935352"/>
              <a:gd name="connsiteX1941" fmla="*/ 543084 w 2220214"/>
              <a:gd name="connsiteY1941" fmla="*/ 770178 h 2935352"/>
              <a:gd name="connsiteX1942" fmla="*/ 550241 w 2220214"/>
              <a:gd name="connsiteY1942" fmla="*/ 765436 h 2935352"/>
              <a:gd name="connsiteX1943" fmla="*/ 545703 w 2220214"/>
              <a:gd name="connsiteY1943" fmla="*/ 766359 h 2935352"/>
              <a:gd name="connsiteX1944" fmla="*/ 543084 w 2220214"/>
              <a:gd name="connsiteY1944" fmla="*/ 770178 h 2935352"/>
              <a:gd name="connsiteX1945" fmla="*/ 583062 w 2220214"/>
              <a:gd name="connsiteY1945" fmla="*/ 748137 h 2935352"/>
              <a:gd name="connsiteX1946" fmla="*/ 570031 w 2220214"/>
              <a:gd name="connsiteY1946" fmla="*/ 762663 h 2935352"/>
              <a:gd name="connsiteX1947" fmla="*/ 586167 w 2220214"/>
              <a:gd name="connsiteY1947" fmla="*/ 753291 h 2935352"/>
              <a:gd name="connsiteX1948" fmla="*/ 634933 w 2220214"/>
              <a:gd name="connsiteY1948" fmla="*/ 714980 h 2935352"/>
              <a:gd name="connsiteX1949" fmla="*/ 666676 w 2220214"/>
              <a:gd name="connsiteY1949" fmla="*/ 690924 h 2935352"/>
              <a:gd name="connsiteX1950" fmla="*/ 630940 w 2220214"/>
              <a:gd name="connsiteY1950" fmla="*/ 714704 h 2935352"/>
              <a:gd name="connsiteX1951" fmla="*/ 583062 w 2220214"/>
              <a:gd name="connsiteY1951" fmla="*/ 748137 h 2935352"/>
              <a:gd name="connsiteX1952" fmla="*/ 479882 w 2220214"/>
              <a:gd name="connsiteY1952" fmla="*/ 825555 h 2935352"/>
              <a:gd name="connsiteX1953" fmla="*/ 450638 w 2220214"/>
              <a:gd name="connsiteY1953" fmla="*/ 873123 h 2935352"/>
              <a:gd name="connsiteX1954" fmla="*/ 461634 w 2220214"/>
              <a:gd name="connsiteY1954" fmla="*/ 899045 h 2935352"/>
              <a:gd name="connsiteX1955" fmla="*/ 546674 w 2220214"/>
              <a:gd name="connsiteY1955" fmla="*/ 874631 h 2935352"/>
              <a:gd name="connsiteX1956" fmla="*/ 530153 w 2220214"/>
              <a:gd name="connsiteY1956" fmla="*/ 869013 h 2935352"/>
              <a:gd name="connsiteX1957" fmla="*/ 510170 w 2220214"/>
              <a:gd name="connsiteY1957" fmla="*/ 861944 h 2935352"/>
              <a:gd name="connsiteX1958" fmla="*/ 515820 w 2220214"/>
              <a:gd name="connsiteY1958" fmla="*/ 835099 h 2935352"/>
              <a:gd name="connsiteX1959" fmla="*/ 517669 w 2220214"/>
              <a:gd name="connsiteY1959" fmla="*/ 829740 h 2935352"/>
              <a:gd name="connsiteX1960" fmla="*/ 503737 w 2220214"/>
              <a:gd name="connsiteY1960" fmla="*/ 845539 h 2935352"/>
              <a:gd name="connsiteX1961" fmla="*/ 517563 w 2220214"/>
              <a:gd name="connsiteY1961" fmla="*/ 872647 h 2935352"/>
              <a:gd name="connsiteX1962" fmla="*/ 509910 w 2220214"/>
              <a:gd name="connsiteY1962" fmla="*/ 878065 h 2935352"/>
              <a:gd name="connsiteX1963" fmla="*/ 503093 w 2220214"/>
              <a:gd name="connsiteY1963" fmla="*/ 833455 h 2935352"/>
              <a:gd name="connsiteX1964" fmla="*/ 496786 w 2220214"/>
              <a:gd name="connsiteY1964" fmla="*/ 824646 h 2935352"/>
              <a:gd name="connsiteX1965" fmla="*/ 466504 w 2220214"/>
              <a:gd name="connsiteY1965" fmla="*/ 877745 h 2935352"/>
              <a:gd name="connsiteX1966" fmla="*/ 468016 w 2220214"/>
              <a:gd name="connsiteY1966" fmla="*/ 887191 h 2935352"/>
              <a:gd name="connsiteX1967" fmla="*/ 474559 w 2220214"/>
              <a:gd name="connsiteY1967" fmla="*/ 889175 h 2935352"/>
              <a:gd name="connsiteX1968" fmla="*/ 465139 w 2220214"/>
              <a:gd name="connsiteY1968" fmla="*/ 894008 h 2935352"/>
              <a:gd name="connsiteX1969" fmla="*/ 454965 w 2220214"/>
              <a:gd name="connsiteY1969" fmla="*/ 893015 h 2935352"/>
              <a:gd name="connsiteX1970" fmla="*/ 454898 w 2220214"/>
              <a:gd name="connsiteY1970" fmla="*/ 882766 h 2935352"/>
              <a:gd name="connsiteX1971" fmla="*/ 487336 w 2220214"/>
              <a:gd name="connsiteY1971" fmla="*/ 826335 h 2935352"/>
              <a:gd name="connsiteX1972" fmla="*/ 502026 w 2220214"/>
              <a:gd name="connsiteY1972" fmla="*/ 806130 h 2935352"/>
              <a:gd name="connsiteX1973" fmla="*/ 479882 w 2220214"/>
              <a:gd name="connsiteY1973" fmla="*/ 825555 h 2935352"/>
              <a:gd name="connsiteX1974" fmla="*/ 548721 w 2220214"/>
              <a:gd name="connsiteY1974" fmla="*/ 780238 h 2935352"/>
              <a:gd name="connsiteX1975" fmla="*/ 553148 w 2220214"/>
              <a:gd name="connsiteY1975" fmla="*/ 781437 h 2935352"/>
              <a:gd name="connsiteX1976" fmla="*/ 557309 w 2220214"/>
              <a:gd name="connsiteY1976" fmla="*/ 774548 h 2935352"/>
              <a:gd name="connsiteX1977" fmla="*/ 552880 w 2220214"/>
              <a:gd name="connsiteY1977" fmla="*/ 773350 h 2935352"/>
              <a:gd name="connsiteX1978" fmla="*/ 548721 w 2220214"/>
              <a:gd name="connsiteY1978" fmla="*/ 780238 h 2935352"/>
              <a:gd name="connsiteX1979" fmla="*/ 682306 w 2220214"/>
              <a:gd name="connsiteY1979" fmla="*/ 695863 h 2935352"/>
              <a:gd name="connsiteX1980" fmla="*/ 688840 w 2220214"/>
              <a:gd name="connsiteY1980" fmla="*/ 695667 h 2935352"/>
              <a:gd name="connsiteX1981" fmla="*/ 688031 w 2220214"/>
              <a:gd name="connsiteY1981" fmla="*/ 692070 h 2935352"/>
              <a:gd name="connsiteX1982" fmla="*/ 681497 w 2220214"/>
              <a:gd name="connsiteY1982" fmla="*/ 692266 h 2935352"/>
              <a:gd name="connsiteX1983" fmla="*/ 682306 w 2220214"/>
              <a:gd name="connsiteY1983" fmla="*/ 695863 h 2935352"/>
              <a:gd name="connsiteX1984" fmla="*/ 780437 w 2220214"/>
              <a:gd name="connsiteY1984" fmla="*/ 628985 h 2935352"/>
              <a:gd name="connsiteX1985" fmla="*/ 795841 w 2220214"/>
              <a:gd name="connsiteY1985" fmla="*/ 630206 h 2935352"/>
              <a:gd name="connsiteX1986" fmla="*/ 790446 w 2220214"/>
              <a:gd name="connsiteY1986" fmla="*/ 620081 h 2935352"/>
              <a:gd name="connsiteX1987" fmla="*/ 791086 w 2220214"/>
              <a:gd name="connsiteY1987" fmla="*/ 623789 h 2935352"/>
              <a:gd name="connsiteX1988" fmla="*/ 790534 w 2220214"/>
              <a:gd name="connsiteY1988" fmla="*/ 628289 h 2935352"/>
              <a:gd name="connsiteX1989" fmla="*/ 782487 w 2220214"/>
              <a:gd name="connsiteY1989" fmla="*/ 628453 h 2935352"/>
              <a:gd name="connsiteX1990" fmla="*/ 780437 w 2220214"/>
              <a:gd name="connsiteY1990" fmla="*/ 628985 h 2935352"/>
              <a:gd name="connsiteX1991" fmla="*/ 519606 w 2220214"/>
              <a:gd name="connsiteY1991" fmla="*/ 807794 h 2935352"/>
              <a:gd name="connsiteX1992" fmla="*/ 524371 w 2220214"/>
              <a:gd name="connsiteY1992" fmla="*/ 808769 h 2935352"/>
              <a:gd name="connsiteX1993" fmla="*/ 525331 w 2220214"/>
              <a:gd name="connsiteY1993" fmla="*/ 804001 h 2935352"/>
              <a:gd name="connsiteX1994" fmla="*/ 520565 w 2220214"/>
              <a:gd name="connsiteY1994" fmla="*/ 803026 h 2935352"/>
              <a:gd name="connsiteX1995" fmla="*/ 519606 w 2220214"/>
              <a:gd name="connsiteY1995" fmla="*/ 807794 h 2935352"/>
              <a:gd name="connsiteX1996" fmla="*/ 708429 w 2220214"/>
              <a:gd name="connsiteY1996" fmla="*/ 682444 h 2935352"/>
              <a:gd name="connsiteX1997" fmla="*/ 714213 w 2220214"/>
              <a:gd name="connsiteY1997" fmla="*/ 685025 h 2935352"/>
              <a:gd name="connsiteX1998" fmla="*/ 713548 w 2220214"/>
              <a:gd name="connsiteY1998" fmla="*/ 681577 h 2935352"/>
              <a:gd name="connsiteX1999" fmla="*/ 708429 w 2220214"/>
              <a:gd name="connsiteY1999" fmla="*/ 682444 h 2935352"/>
              <a:gd name="connsiteX2000" fmla="*/ 593518 w 2220214"/>
              <a:gd name="connsiteY2000" fmla="*/ 763513 h 2935352"/>
              <a:gd name="connsiteX2001" fmla="*/ 579211 w 2220214"/>
              <a:gd name="connsiteY2001" fmla="*/ 778708 h 2935352"/>
              <a:gd name="connsiteX2002" fmla="*/ 596122 w 2220214"/>
              <a:gd name="connsiteY2002" fmla="*/ 768880 h 2935352"/>
              <a:gd name="connsiteX2003" fmla="*/ 635690 w 2220214"/>
              <a:gd name="connsiteY2003" fmla="*/ 735340 h 2935352"/>
              <a:gd name="connsiteX2004" fmla="*/ 661840 w 2220214"/>
              <a:gd name="connsiteY2004" fmla="*/ 714713 h 2935352"/>
              <a:gd name="connsiteX2005" fmla="*/ 634601 w 2220214"/>
              <a:gd name="connsiteY2005" fmla="*/ 732665 h 2935352"/>
              <a:gd name="connsiteX2006" fmla="*/ 593518 w 2220214"/>
              <a:gd name="connsiteY2006" fmla="*/ 763513 h 2935352"/>
              <a:gd name="connsiteX2007" fmla="*/ 737640 w 2220214"/>
              <a:gd name="connsiteY2007" fmla="*/ 667467 h 2935352"/>
              <a:gd name="connsiteX2008" fmla="*/ 740805 w 2220214"/>
              <a:gd name="connsiteY2008" fmla="*/ 669502 h 2935352"/>
              <a:gd name="connsiteX2009" fmla="*/ 741934 w 2220214"/>
              <a:gd name="connsiteY2009" fmla="*/ 664622 h 2935352"/>
              <a:gd name="connsiteX2010" fmla="*/ 738768 w 2220214"/>
              <a:gd name="connsiteY2010" fmla="*/ 662586 h 2935352"/>
              <a:gd name="connsiteX2011" fmla="*/ 737640 w 2220214"/>
              <a:gd name="connsiteY2011" fmla="*/ 667467 h 2935352"/>
              <a:gd name="connsiteX2012" fmla="*/ 539156 w 2220214"/>
              <a:gd name="connsiteY2012" fmla="*/ 803107 h 2935352"/>
              <a:gd name="connsiteX2013" fmla="*/ 547744 w 2220214"/>
              <a:gd name="connsiteY2013" fmla="*/ 797416 h 2935352"/>
              <a:gd name="connsiteX2014" fmla="*/ 551835 w 2220214"/>
              <a:gd name="connsiteY2014" fmla="*/ 791156 h 2935352"/>
              <a:gd name="connsiteX2015" fmla="*/ 545427 w 2220214"/>
              <a:gd name="connsiteY2015" fmla="*/ 795108 h 2935352"/>
              <a:gd name="connsiteX2016" fmla="*/ 539156 w 2220214"/>
              <a:gd name="connsiteY2016" fmla="*/ 803107 h 2935352"/>
              <a:gd name="connsiteX2017" fmla="*/ 480206 w 2220214"/>
              <a:gd name="connsiteY2017" fmla="*/ 854464 h 2935352"/>
              <a:gd name="connsiteX2018" fmla="*/ 492534 w 2220214"/>
              <a:gd name="connsiteY2018" fmla="*/ 887251 h 2935352"/>
              <a:gd name="connsiteX2019" fmla="*/ 496256 w 2220214"/>
              <a:gd name="connsiteY2019" fmla="*/ 881206 h 2935352"/>
              <a:gd name="connsiteX2020" fmla="*/ 491752 w 2220214"/>
              <a:gd name="connsiteY2020" fmla="*/ 843470 h 2935352"/>
              <a:gd name="connsiteX2021" fmla="*/ 480206 w 2220214"/>
              <a:gd name="connsiteY2021" fmla="*/ 854464 h 2935352"/>
              <a:gd name="connsiteX2022" fmla="*/ 621488 w 2220214"/>
              <a:gd name="connsiteY2022" fmla="*/ 759504 h 2935352"/>
              <a:gd name="connsiteX2023" fmla="*/ 595315 w 2220214"/>
              <a:gd name="connsiteY2023" fmla="*/ 795851 h 2935352"/>
              <a:gd name="connsiteX2024" fmla="*/ 594001 w 2220214"/>
              <a:gd name="connsiteY2024" fmla="*/ 805058 h 2935352"/>
              <a:gd name="connsiteX2025" fmla="*/ 601789 w 2220214"/>
              <a:gd name="connsiteY2025" fmla="*/ 791310 h 2935352"/>
              <a:gd name="connsiteX2026" fmla="*/ 654470 w 2220214"/>
              <a:gd name="connsiteY2026" fmla="*/ 737784 h 2935352"/>
              <a:gd name="connsiteX2027" fmla="*/ 646571 w 2220214"/>
              <a:gd name="connsiteY2027" fmla="*/ 741406 h 2935352"/>
              <a:gd name="connsiteX2028" fmla="*/ 621488 w 2220214"/>
              <a:gd name="connsiteY2028" fmla="*/ 759504 h 2935352"/>
              <a:gd name="connsiteX2029" fmla="*/ 811061 w 2220214"/>
              <a:gd name="connsiteY2029" fmla="*/ 638343 h 2935352"/>
              <a:gd name="connsiteX2030" fmla="*/ 832958 w 2220214"/>
              <a:gd name="connsiteY2030" fmla="*/ 635569 h 2935352"/>
              <a:gd name="connsiteX2031" fmla="*/ 821461 w 2220214"/>
              <a:gd name="connsiteY2031" fmla="*/ 634859 h 2935352"/>
              <a:gd name="connsiteX2032" fmla="*/ 811061 w 2220214"/>
              <a:gd name="connsiteY2032" fmla="*/ 638343 h 2935352"/>
              <a:gd name="connsiteX2033" fmla="*/ 766010 w 2220214"/>
              <a:gd name="connsiteY2033" fmla="*/ 679479 h 2935352"/>
              <a:gd name="connsiteX2034" fmla="*/ 765574 w 2220214"/>
              <a:gd name="connsiteY2034" fmla="*/ 694084 h 2935352"/>
              <a:gd name="connsiteX2035" fmla="*/ 791475 w 2220214"/>
              <a:gd name="connsiteY2035" fmla="*/ 689656 h 2935352"/>
              <a:gd name="connsiteX2036" fmla="*/ 790986 w 2220214"/>
              <a:gd name="connsiteY2036" fmla="*/ 659219 h 2935352"/>
              <a:gd name="connsiteX2037" fmla="*/ 766010 w 2220214"/>
              <a:gd name="connsiteY2037" fmla="*/ 679479 h 2935352"/>
              <a:gd name="connsiteX2038" fmla="*/ 851616 w 2220214"/>
              <a:gd name="connsiteY2038" fmla="*/ 631212 h 2935352"/>
              <a:gd name="connsiteX2039" fmla="*/ 866768 w 2220214"/>
              <a:gd name="connsiteY2039" fmla="*/ 635752 h 2935352"/>
              <a:gd name="connsiteX2040" fmla="*/ 858200 w 2220214"/>
              <a:gd name="connsiteY2040" fmla="*/ 616422 h 2935352"/>
              <a:gd name="connsiteX2041" fmla="*/ 851616 w 2220214"/>
              <a:gd name="connsiteY2041" fmla="*/ 631212 h 2935352"/>
              <a:gd name="connsiteX2042" fmla="*/ 516065 w 2220214"/>
              <a:gd name="connsiteY2042" fmla="*/ 841826 h 2935352"/>
              <a:gd name="connsiteX2043" fmla="*/ 527710 w 2220214"/>
              <a:gd name="connsiteY2043" fmla="*/ 855465 h 2935352"/>
              <a:gd name="connsiteX2044" fmla="*/ 533485 w 2220214"/>
              <a:gd name="connsiteY2044" fmla="*/ 856097 h 2935352"/>
              <a:gd name="connsiteX2045" fmla="*/ 526906 w 2220214"/>
              <a:gd name="connsiteY2045" fmla="*/ 846169 h 2935352"/>
              <a:gd name="connsiteX2046" fmla="*/ 516065 w 2220214"/>
              <a:gd name="connsiteY2046" fmla="*/ 841826 h 2935352"/>
              <a:gd name="connsiteX2047" fmla="*/ 805342 w 2220214"/>
              <a:gd name="connsiteY2047" fmla="*/ 651286 h 2935352"/>
              <a:gd name="connsiteX2048" fmla="*/ 810711 w 2220214"/>
              <a:gd name="connsiteY2048" fmla="*/ 653569 h 2935352"/>
              <a:gd name="connsiteX2049" fmla="*/ 815848 w 2220214"/>
              <a:gd name="connsiteY2049" fmla="*/ 648963 h 2935352"/>
              <a:gd name="connsiteX2050" fmla="*/ 810480 w 2220214"/>
              <a:gd name="connsiteY2050" fmla="*/ 646680 h 2935352"/>
              <a:gd name="connsiteX2051" fmla="*/ 805342 w 2220214"/>
              <a:gd name="connsiteY2051" fmla="*/ 651286 h 2935352"/>
              <a:gd name="connsiteX2052" fmla="*/ 626714 w 2220214"/>
              <a:gd name="connsiteY2052" fmla="*/ 773825 h 2935352"/>
              <a:gd name="connsiteX2053" fmla="*/ 621686 w 2220214"/>
              <a:gd name="connsiteY2053" fmla="*/ 787302 h 2935352"/>
              <a:gd name="connsiteX2054" fmla="*/ 620917 w 2220214"/>
              <a:gd name="connsiteY2054" fmla="*/ 794552 h 2935352"/>
              <a:gd name="connsiteX2055" fmla="*/ 629128 w 2220214"/>
              <a:gd name="connsiteY2055" fmla="*/ 796662 h 2935352"/>
              <a:gd name="connsiteX2056" fmla="*/ 683959 w 2220214"/>
              <a:gd name="connsiteY2056" fmla="*/ 779183 h 2935352"/>
              <a:gd name="connsiteX2057" fmla="*/ 704976 w 2220214"/>
              <a:gd name="connsiteY2057" fmla="*/ 767382 h 2935352"/>
              <a:gd name="connsiteX2058" fmla="*/ 688851 w 2220214"/>
              <a:gd name="connsiteY2058" fmla="*/ 774132 h 2935352"/>
              <a:gd name="connsiteX2059" fmla="*/ 630932 w 2220214"/>
              <a:gd name="connsiteY2059" fmla="*/ 792111 h 2935352"/>
              <a:gd name="connsiteX2060" fmla="*/ 622601 w 2220214"/>
              <a:gd name="connsiteY2060" fmla="*/ 789969 h 2935352"/>
              <a:gd name="connsiteX2061" fmla="*/ 624639 w 2220214"/>
              <a:gd name="connsiteY2061" fmla="*/ 785527 h 2935352"/>
              <a:gd name="connsiteX2062" fmla="*/ 635987 w 2220214"/>
              <a:gd name="connsiteY2062" fmla="*/ 769611 h 2935352"/>
              <a:gd name="connsiteX2063" fmla="*/ 645296 w 2220214"/>
              <a:gd name="connsiteY2063" fmla="*/ 758132 h 2935352"/>
              <a:gd name="connsiteX2064" fmla="*/ 638132 w 2220214"/>
              <a:gd name="connsiteY2064" fmla="*/ 762863 h 2935352"/>
              <a:gd name="connsiteX2065" fmla="*/ 626714 w 2220214"/>
              <a:gd name="connsiteY2065" fmla="*/ 773825 h 2935352"/>
              <a:gd name="connsiteX2066" fmla="*/ 769560 w 2220214"/>
              <a:gd name="connsiteY2066" fmla="*/ 680206 h 2935352"/>
              <a:gd name="connsiteX2067" fmla="*/ 780008 w 2220214"/>
              <a:gd name="connsiteY2067" fmla="*/ 689447 h 2935352"/>
              <a:gd name="connsiteX2068" fmla="*/ 795502 w 2220214"/>
              <a:gd name="connsiteY2068" fmla="*/ 664431 h 2935352"/>
              <a:gd name="connsiteX2069" fmla="*/ 769560 w 2220214"/>
              <a:gd name="connsiteY2069" fmla="*/ 680206 h 2935352"/>
              <a:gd name="connsiteX2070" fmla="*/ 690828 w 2220214"/>
              <a:gd name="connsiteY2070" fmla="*/ 739838 h 2935352"/>
              <a:gd name="connsiteX2071" fmla="*/ 703106 w 2220214"/>
              <a:gd name="connsiteY2071" fmla="*/ 738386 h 2935352"/>
              <a:gd name="connsiteX2072" fmla="*/ 698084 w 2220214"/>
              <a:gd name="connsiteY2072" fmla="*/ 738845 h 2935352"/>
              <a:gd name="connsiteX2073" fmla="*/ 692462 w 2220214"/>
              <a:gd name="connsiteY2073" fmla="*/ 742277 h 2935352"/>
              <a:gd name="connsiteX2074" fmla="*/ 696552 w 2220214"/>
              <a:gd name="connsiteY2074" fmla="*/ 736016 h 2935352"/>
              <a:gd name="connsiteX2075" fmla="*/ 700643 w 2220214"/>
              <a:gd name="connsiteY2075" fmla="*/ 729757 h 2935352"/>
              <a:gd name="connsiteX2076" fmla="*/ 695667 w 2220214"/>
              <a:gd name="connsiteY2076" fmla="*/ 732760 h 2935352"/>
              <a:gd name="connsiteX2077" fmla="*/ 690828 w 2220214"/>
              <a:gd name="connsiteY2077" fmla="*/ 739838 h 2935352"/>
              <a:gd name="connsiteX2078" fmla="*/ 716867 w 2220214"/>
              <a:gd name="connsiteY2078" fmla="*/ 720049 h 2935352"/>
              <a:gd name="connsiteX2079" fmla="*/ 723005 w 2220214"/>
              <a:gd name="connsiteY2079" fmla="*/ 719987 h 2935352"/>
              <a:gd name="connsiteX2080" fmla="*/ 726551 w 2220214"/>
              <a:gd name="connsiteY2080" fmla="*/ 716013 h 2935352"/>
              <a:gd name="connsiteX2081" fmla="*/ 720413 w 2220214"/>
              <a:gd name="connsiteY2081" fmla="*/ 716075 h 2935352"/>
              <a:gd name="connsiteX2082" fmla="*/ 716867 w 2220214"/>
              <a:gd name="connsiteY2082" fmla="*/ 720049 h 2935352"/>
              <a:gd name="connsiteX2083" fmla="*/ 785571 w 2220214"/>
              <a:gd name="connsiteY2083" fmla="*/ 674528 h 2935352"/>
              <a:gd name="connsiteX2084" fmla="*/ 791708 w 2220214"/>
              <a:gd name="connsiteY2084" fmla="*/ 674466 h 2935352"/>
              <a:gd name="connsiteX2085" fmla="*/ 795255 w 2220214"/>
              <a:gd name="connsiteY2085" fmla="*/ 670492 h 2935352"/>
              <a:gd name="connsiteX2086" fmla="*/ 789117 w 2220214"/>
              <a:gd name="connsiteY2086" fmla="*/ 670554 h 2935352"/>
              <a:gd name="connsiteX2087" fmla="*/ 785571 w 2220214"/>
              <a:gd name="connsiteY2087" fmla="*/ 674528 h 2935352"/>
              <a:gd name="connsiteX2088" fmla="*/ 713240 w 2220214"/>
              <a:gd name="connsiteY2088" fmla="*/ 733226 h 2935352"/>
              <a:gd name="connsiteX2089" fmla="*/ 719605 w 2220214"/>
              <a:gd name="connsiteY2089" fmla="*/ 733141 h 2935352"/>
              <a:gd name="connsiteX2090" fmla="*/ 720397 w 2220214"/>
              <a:gd name="connsiteY2090" fmla="*/ 728484 h 2935352"/>
              <a:gd name="connsiteX2091" fmla="*/ 714031 w 2220214"/>
              <a:gd name="connsiteY2091" fmla="*/ 728569 h 2935352"/>
              <a:gd name="connsiteX2092" fmla="*/ 713240 w 2220214"/>
              <a:gd name="connsiteY2092" fmla="*/ 733226 h 2935352"/>
              <a:gd name="connsiteX2093" fmla="*/ 840302 w 2220214"/>
              <a:gd name="connsiteY2093" fmla="*/ 654772 h 2935352"/>
              <a:gd name="connsiteX2094" fmla="*/ 827534 w 2220214"/>
              <a:gd name="connsiteY2094" fmla="*/ 674229 h 2935352"/>
              <a:gd name="connsiteX2095" fmla="*/ 819900 w 2220214"/>
              <a:gd name="connsiteY2095" fmla="*/ 686370 h 2935352"/>
              <a:gd name="connsiteX2096" fmla="*/ 844938 w 2220214"/>
              <a:gd name="connsiteY2096" fmla="*/ 651940 h 2935352"/>
              <a:gd name="connsiteX2097" fmla="*/ 840302 w 2220214"/>
              <a:gd name="connsiteY2097" fmla="*/ 654772 h 2935352"/>
              <a:gd name="connsiteX2098" fmla="*/ 547945 w 2220214"/>
              <a:gd name="connsiteY2098" fmla="*/ 850567 h 2935352"/>
              <a:gd name="connsiteX2099" fmla="*/ 555541 w 2220214"/>
              <a:gd name="connsiteY2099" fmla="*/ 851828 h 2935352"/>
              <a:gd name="connsiteX2100" fmla="*/ 561440 w 2220214"/>
              <a:gd name="connsiteY2100" fmla="*/ 850523 h 2935352"/>
              <a:gd name="connsiteX2101" fmla="*/ 554924 w 2220214"/>
              <a:gd name="connsiteY2101" fmla="*/ 848547 h 2935352"/>
              <a:gd name="connsiteX2102" fmla="*/ 547945 w 2220214"/>
              <a:gd name="connsiteY2102" fmla="*/ 850567 h 2935352"/>
              <a:gd name="connsiteX2103" fmla="*/ 603789 w 2220214"/>
              <a:gd name="connsiteY2103" fmla="*/ 815125 h 2935352"/>
              <a:gd name="connsiteX2104" fmla="*/ 712759 w 2220214"/>
              <a:gd name="connsiteY2104" fmla="*/ 779005 h 2935352"/>
              <a:gd name="connsiteX2105" fmla="*/ 764803 w 2220214"/>
              <a:gd name="connsiteY2105" fmla="*/ 736442 h 2935352"/>
              <a:gd name="connsiteX2106" fmla="*/ 744479 w 2220214"/>
              <a:gd name="connsiteY2106" fmla="*/ 750843 h 2935352"/>
              <a:gd name="connsiteX2107" fmla="*/ 618348 w 2220214"/>
              <a:gd name="connsiteY2107" fmla="*/ 811074 h 2935352"/>
              <a:gd name="connsiteX2108" fmla="*/ 603789 w 2220214"/>
              <a:gd name="connsiteY2108" fmla="*/ 815125 h 2935352"/>
              <a:gd name="connsiteX2109" fmla="*/ 560525 w 2220214"/>
              <a:gd name="connsiteY2109" fmla="*/ 863337 h 2935352"/>
              <a:gd name="connsiteX2110" fmla="*/ 566663 w 2220214"/>
              <a:gd name="connsiteY2110" fmla="*/ 863275 h 2935352"/>
              <a:gd name="connsiteX2111" fmla="*/ 562428 w 2220214"/>
              <a:gd name="connsiteY2111" fmla="*/ 866209 h 2935352"/>
              <a:gd name="connsiteX2112" fmla="*/ 558194 w 2220214"/>
              <a:gd name="connsiteY2112" fmla="*/ 869143 h 2935352"/>
              <a:gd name="connsiteX2113" fmla="*/ 564187 w 2220214"/>
              <a:gd name="connsiteY2113" fmla="*/ 869024 h 2935352"/>
              <a:gd name="connsiteX2114" fmla="*/ 570021 w 2220214"/>
              <a:gd name="connsiteY2114" fmla="*/ 864170 h 2935352"/>
              <a:gd name="connsiteX2115" fmla="*/ 557251 w 2220214"/>
              <a:gd name="connsiteY2115" fmla="*/ 861503 h 2935352"/>
              <a:gd name="connsiteX2116" fmla="*/ 560525 w 2220214"/>
              <a:gd name="connsiteY2116" fmla="*/ 863337 h 2935352"/>
              <a:gd name="connsiteX2117" fmla="*/ 895465 w 2220214"/>
              <a:gd name="connsiteY2117" fmla="*/ 641258 h 2935352"/>
              <a:gd name="connsiteX2118" fmla="*/ 895780 w 2220214"/>
              <a:gd name="connsiteY2118" fmla="*/ 647286 h 2935352"/>
              <a:gd name="connsiteX2119" fmla="*/ 899259 w 2220214"/>
              <a:gd name="connsiteY2119" fmla="*/ 641071 h 2935352"/>
              <a:gd name="connsiteX2120" fmla="*/ 895465 w 2220214"/>
              <a:gd name="connsiteY2120" fmla="*/ 641258 h 2935352"/>
              <a:gd name="connsiteX2121" fmla="*/ 774378 w 2220214"/>
              <a:gd name="connsiteY2121" fmla="*/ 726024 h 2935352"/>
              <a:gd name="connsiteX2122" fmla="*/ 778079 w 2220214"/>
              <a:gd name="connsiteY2122" fmla="*/ 725394 h 2935352"/>
              <a:gd name="connsiteX2123" fmla="*/ 778927 w 2220214"/>
              <a:gd name="connsiteY2123" fmla="*/ 720455 h 2935352"/>
              <a:gd name="connsiteX2124" fmla="*/ 775225 w 2220214"/>
              <a:gd name="connsiteY2124" fmla="*/ 721086 h 2935352"/>
              <a:gd name="connsiteX2125" fmla="*/ 774378 w 2220214"/>
              <a:gd name="connsiteY2125" fmla="*/ 726024 h 2935352"/>
              <a:gd name="connsiteX2126" fmla="*/ 883329 w 2220214"/>
              <a:gd name="connsiteY2126" fmla="*/ 658871 h 2935352"/>
              <a:gd name="connsiteX2127" fmla="*/ 884386 w 2220214"/>
              <a:gd name="connsiteY2127" fmla="*/ 669424 h 2935352"/>
              <a:gd name="connsiteX2128" fmla="*/ 890109 w 2220214"/>
              <a:gd name="connsiteY2128" fmla="*/ 652019 h 2935352"/>
              <a:gd name="connsiteX2129" fmla="*/ 883329 w 2220214"/>
              <a:gd name="connsiteY2129" fmla="*/ 658871 h 2935352"/>
              <a:gd name="connsiteX2130" fmla="*/ 912144 w 2220214"/>
              <a:gd name="connsiteY2130" fmla="*/ 638635 h 2935352"/>
              <a:gd name="connsiteX2131" fmla="*/ 915310 w 2220214"/>
              <a:gd name="connsiteY2131" fmla="*/ 640670 h 2935352"/>
              <a:gd name="connsiteX2132" fmla="*/ 916438 w 2220214"/>
              <a:gd name="connsiteY2132" fmla="*/ 635790 h 2935352"/>
              <a:gd name="connsiteX2133" fmla="*/ 913273 w 2220214"/>
              <a:gd name="connsiteY2133" fmla="*/ 633754 h 2935352"/>
              <a:gd name="connsiteX2134" fmla="*/ 912144 w 2220214"/>
              <a:gd name="connsiteY2134" fmla="*/ 638635 h 2935352"/>
              <a:gd name="connsiteX2135" fmla="*/ 594499 w 2220214"/>
              <a:gd name="connsiteY2135" fmla="*/ 852440 h 2935352"/>
              <a:gd name="connsiteX2136" fmla="*/ 603232 w 2220214"/>
              <a:gd name="connsiteY2136" fmla="*/ 852833 h 2935352"/>
              <a:gd name="connsiteX2137" fmla="*/ 606798 w 2220214"/>
              <a:gd name="connsiteY2137" fmla="*/ 847850 h 2935352"/>
              <a:gd name="connsiteX2138" fmla="*/ 594499 w 2220214"/>
              <a:gd name="connsiteY2138" fmla="*/ 852440 h 2935352"/>
              <a:gd name="connsiteX2139" fmla="*/ 619204 w 2220214"/>
              <a:gd name="connsiteY2139" fmla="*/ 839989 h 2935352"/>
              <a:gd name="connsiteX2140" fmla="*/ 644972 w 2220214"/>
              <a:gd name="connsiteY2140" fmla="*/ 829988 h 2935352"/>
              <a:gd name="connsiteX2141" fmla="*/ 629406 w 2220214"/>
              <a:gd name="connsiteY2141" fmla="*/ 832073 h 2935352"/>
              <a:gd name="connsiteX2142" fmla="*/ 619204 w 2220214"/>
              <a:gd name="connsiteY2142" fmla="*/ 839989 h 2935352"/>
              <a:gd name="connsiteX2143" fmla="*/ 797336 w 2220214"/>
              <a:gd name="connsiteY2143" fmla="*/ 721698 h 2935352"/>
              <a:gd name="connsiteX2144" fmla="*/ 805853 w 2220214"/>
              <a:gd name="connsiteY2144" fmla="*/ 715902 h 2935352"/>
              <a:gd name="connsiteX2145" fmla="*/ 799912 w 2220214"/>
              <a:gd name="connsiteY2145" fmla="*/ 717933 h 2935352"/>
              <a:gd name="connsiteX2146" fmla="*/ 797336 w 2220214"/>
              <a:gd name="connsiteY2146" fmla="*/ 721698 h 2935352"/>
              <a:gd name="connsiteX2147" fmla="*/ 903068 w 2220214"/>
              <a:gd name="connsiteY2147" fmla="*/ 652914 h 2935352"/>
              <a:gd name="connsiteX2148" fmla="*/ 904153 w 2220214"/>
              <a:gd name="connsiteY2148" fmla="*/ 658927 h 2935352"/>
              <a:gd name="connsiteX2149" fmla="*/ 908787 w 2220214"/>
              <a:gd name="connsiteY2149" fmla="*/ 654083 h 2935352"/>
              <a:gd name="connsiteX2150" fmla="*/ 903068 w 2220214"/>
              <a:gd name="connsiteY2150" fmla="*/ 652914 h 2935352"/>
              <a:gd name="connsiteX2151" fmla="*/ 562068 w 2220214"/>
              <a:gd name="connsiteY2151" fmla="*/ 884318 h 2935352"/>
              <a:gd name="connsiteX2152" fmla="*/ 598680 w 2220214"/>
              <a:gd name="connsiteY2152" fmla="*/ 877111 h 2935352"/>
              <a:gd name="connsiteX2153" fmla="*/ 623869 w 2220214"/>
              <a:gd name="connsiteY2153" fmla="*/ 865683 h 2935352"/>
              <a:gd name="connsiteX2154" fmla="*/ 620606 w 2220214"/>
              <a:gd name="connsiteY2154" fmla="*/ 860758 h 2935352"/>
              <a:gd name="connsiteX2155" fmla="*/ 617343 w 2220214"/>
              <a:gd name="connsiteY2155" fmla="*/ 855832 h 2935352"/>
              <a:gd name="connsiteX2156" fmla="*/ 595843 w 2220214"/>
              <a:gd name="connsiteY2156" fmla="*/ 865350 h 2935352"/>
              <a:gd name="connsiteX2157" fmla="*/ 566724 w 2220214"/>
              <a:gd name="connsiteY2157" fmla="*/ 877356 h 2935352"/>
              <a:gd name="connsiteX2158" fmla="*/ 559105 w 2220214"/>
              <a:gd name="connsiteY2158" fmla="*/ 879846 h 2935352"/>
              <a:gd name="connsiteX2159" fmla="*/ 562068 w 2220214"/>
              <a:gd name="connsiteY2159" fmla="*/ 884318 h 2935352"/>
              <a:gd name="connsiteX2160" fmla="*/ 670615 w 2220214"/>
              <a:gd name="connsiteY2160" fmla="*/ 811891 h 2935352"/>
              <a:gd name="connsiteX2161" fmla="*/ 723058 w 2220214"/>
              <a:gd name="connsiteY2161" fmla="*/ 782239 h 2935352"/>
              <a:gd name="connsiteX2162" fmla="*/ 766119 w 2220214"/>
              <a:gd name="connsiteY2162" fmla="*/ 753973 h 2935352"/>
              <a:gd name="connsiteX2163" fmla="*/ 769428 w 2220214"/>
              <a:gd name="connsiteY2163" fmla="*/ 746532 h 2935352"/>
              <a:gd name="connsiteX2164" fmla="*/ 772739 w 2220214"/>
              <a:gd name="connsiteY2164" fmla="*/ 739095 h 2935352"/>
              <a:gd name="connsiteX2165" fmla="*/ 762650 w 2220214"/>
              <a:gd name="connsiteY2165" fmla="*/ 748738 h 2935352"/>
              <a:gd name="connsiteX2166" fmla="*/ 674032 w 2220214"/>
              <a:gd name="connsiteY2166" fmla="*/ 807721 h 2935352"/>
              <a:gd name="connsiteX2167" fmla="*/ 661236 w 2220214"/>
              <a:gd name="connsiteY2167" fmla="*/ 813277 h 2935352"/>
              <a:gd name="connsiteX2168" fmla="*/ 670615 w 2220214"/>
              <a:gd name="connsiteY2168" fmla="*/ 811891 h 2935352"/>
              <a:gd name="connsiteX2169" fmla="*/ 780517 w 2220214"/>
              <a:gd name="connsiteY2169" fmla="*/ 736846 h 2935352"/>
              <a:gd name="connsiteX2170" fmla="*/ 787675 w 2220214"/>
              <a:gd name="connsiteY2170" fmla="*/ 732104 h 2935352"/>
              <a:gd name="connsiteX2171" fmla="*/ 783137 w 2220214"/>
              <a:gd name="connsiteY2171" fmla="*/ 733027 h 2935352"/>
              <a:gd name="connsiteX2172" fmla="*/ 780517 w 2220214"/>
              <a:gd name="connsiteY2172" fmla="*/ 736846 h 2935352"/>
              <a:gd name="connsiteX2173" fmla="*/ 919601 w 2220214"/>
              <a:gd name="connsiteY2173" fmla="*/ 648849 h 2935352"/>
              <a:gd name="connsiteX2174" fmla="*/ 920925 w 2220214"/>
              <a:gd name="connsiteY2174" fmla="*/ 654997 h 2935352"/>
              <a:gd name="connsiteX2175" fmla="*/ 924027 w 2220214"/>
              <a:gd name="connsiteY2175" fmla="*/ 652322 h 2935352"/>
              <a:gd name="connsiteX2176" fmla="*/ 922701 w 2220214"/>
              <a:gd name="connsiteY2176" fmla="*/ 646175 h 2935352"/>
              <a:gd name="connsiteX2177" fmla="*/ 919601 w 2220214"/>
              <a:gd name="connsiteY2177" fmla="*/ 648849 h 2935352"/>
              <a:gd name="connsiteX2178" fmla="*/ 890783 w 2220214"/>
              <a:gd name="connsiteY2178" fmla="*/ 675224 h 2935352"/>
              <a:gd name="connsiteX2179" fmla="*/ 890672 w 2220214"/>
              <a:gd name="connsiteY2179" fmla="*/ 683476 h 2935352"/>
              <a:gd name="connsiteX2180" fmla="*/ 896224 w 2220214"/>
              <a:gd name="connsiteY2180" fmla="*/ 676338 h 2935352"/>
              <a:gd name="connsiteX2181" fmla="*/ 896335 w 2220214"/>
              <a:gd name="connsiteY2181" fmla="*/ 668087 h 2935352"/>
              <a:gd name="connsiteX2182" fmla="*/ 890783 w 2220214"/>
              <a:gd name="connsiteY2182" fmla="*/ 675224 h 2935352"/>
              <a:gd name="connsiteX2183" fmla="*/ 909729 w 2220214"/>
              <a:gd name="connsiteY2183" fmla="*/ 669003 h 2935352"/>
              <a:gd name="connsiteX2184" fmla="*/ 910041 w 2220214"/>
              <a:gd name="connsiteY2184" fmla="*/ 675028 h 2935352"/>
              <a:gd name="connsiteX2185" fmla="*/ 918104 w 2220214"/>
              <a:gd name="connsiteY2185" fmla="*/ 663173 h 2935352"/>
              <a:gd name="connsiteX2186" fmla="*/ 909729 w 2220214"/>
              <a:gd name="connsiteY2186" fmla="*/ 669003 h 2935352"/>
              <a:gd name="connsiteX2187" fmla="*/ 927269 w 2220214"/>
              <a:gd name="connsiteY2187" fmla="*/ 660038 h 2935352"/>
              <a:gd name="connsiteX2188" fmla="*/ 929488 w 2220214"/>
              <a:gd name="connsiteY2188" fmla="*/ 667920 h 2935352"/>
              <a:gd name="connsiteX2189" fmla="*/ 932406 w 2220214"/>
              <a:gd name="connsiteY2189" fmla="*/ 672323 h 2935352"/>
              <a:gd name="connsiteX2190" fmla="*/ 933473 w 2220214"/>
              <a:gd name="connsiteY2190" fmla="*/ 667020 h 2935352"/>
              <a:gd name="connsiteX2191" fmla="*/ 931256 w 2220214"/>
              <a:gd name="connsiteY2191" fmla="*/ 659136 h 2935352"/>
              <a:gd name="connsiteX2192" fmla="*/ 927269 w 2220214"/>
              <a:gd name="connsiteY2192" fmla="*/ 660038 h 2935352"/>
              <a:gd name="connsiteX2193" fmla="*/ 899206 w 2220214"/>
              <a:gd name="connsiteY2193" fmla="*/ 689361 h 2935352"/>
              <a:gd name="connsiteX2194" fmla="*/ 904480 w 2220214"/>
              <a:gd name="connsiteY2194" fmla="*/ 692347 h 2935352"/>
              <a:gd name="connsiteX2195" fmla="*/ 902647 w 2220214"/>
              <a:gd name="connsiteY2195" fmla="*/ 682121 h 2935352"/>
              <a:gd name="connsiteX2196" fmla="*/ 899206 w 2220214"/>
              <a:gd name="connsiteY2196" fmla="*/ 689361 h 2935352"/>
              <a:gd name="connsiteX2197" fmla="*/ 918271 w 2220214"/>
              <a:gd name="connsiteY2197" fmla="*/ 682201 h 2935352"/>
              <a:gd name="connsiteX2198" fmla="*/ 920497 w 2220214"/>
              <a:gd name="connsiteY2198" fmla="*/ 689582 h 2935352"/>
              <a:gd name="connsiteX2199" fmla="*/ 925687 w 2220214"/>
              <a:gd name="connsiteY2199" fmla="*/ 674617 h 2935352"/>
              <a:gd name="connsiteX2200" fmla="*/ 918271 w 2220214"/>
              <a:gd name="connsiteY2200" fmla="*/ 682201 h 2935352"/>
              <a:gd name="connsiteX2201" fmla="*/ 641186 w 2220214"/>
              <a:gd name="connsiteY2201" fmla="*/ 873167 h 2935352"/>
              <a:gd name="connsiteX2202" fmla="*/ 643852 w 2220214"/>
              <a:gd name="connsiteY2202" fmla="*/ 877190 h 2935352"/>
              <a:gd name="connsiteX2203" fmla="*/ 664387 w 2220214"/>
              <a:gd name="connsiteY2203" fmla="*/ 866217 h 2935352"/>
              <a:gd name="connsiteX2204" fmla="*/ 782165 w 2220214"/>
              <a:gd name="connsiteY2204" fmla="*/ 788293 h 2935352"/>
              <a:gd name="connsiteX2205" fmla="*/ 725064 w 2220214"/>
              <a:gd name="connsiteY2205" fmla="*/ 817908 h 2935352"/>
              <a:gd name="connsiteX2206" fmla="*/ 650711 w 2220214"/>
              <a:gd name="connsiteY2206" fmla="*/ 864228 h 2935352"/>
              <a:gd name="connsiteX2207" fmla="*/ 638520 w 2220214"/>
              <a:gd name="connsiteY2207" fmla="*/ 869143 h 2935352"/>
              <a:gd name="connsiteX2208" fmla="*/ 641186 w 2220214"/>
              <a:gd name="connsiteY2208" fmla="*/ 873167 h 2935352"/>
              <a:gd name="connsiteX2209" fmla="*/ 800905 w 2220214"/>
              <a:gd name="connsiteY2209" fmla="*/ 766062 h 2935352"/>
              <a:gd name="connsiteX2210" fmla="*/ 808533 w 2220214"/>
              <a:gd name="connsiteY2210" fmla="*/ 765141 h 2935352"/>
              <a:gd name="connsiteX2211" fmla="*/ 812356 w 2220214"/>
              <a:gd name="connsiteY2211" fmla="*/ 758475 h 2935352"/>
              <a:gd name="connsiteX2212" fmla="*/ 804727 w 2220214"/>
              <a:gd name="connsiteY2212" fmla="*/ 759397 h 2935352"/>
              <a:gd name="connsiteX2213" fmla="*/ 800905 w 2220214"/>
              <a:gd name="connsiteY2213" fmla="*/ 766062 h 2935352"/>
              <a:gd name="connsiteX2214" fmla="*/ 907449 w 2220214"/>
              <a:gd name="connsiteY2214" fmla="*/ 703232 h 2935352"/>
              <a:gd name="connsiteX2215" fmla="*/ 908616 w 2220214"/>
              <a:gd name="connsiteY2215" fmla="*/ 711026 h 2935352"/>
              <a:gd name="connsiteX2216" fmla="*/ 914050 w 2220214"/>
              <a:gd name="connsiteY2216" fmla="*/ 695341 h 2935352"/>
              <a:gd name="connsiteX2217" fmla="*/ 907449 w 2220214"/>
              <a:gd name="connsiteY2217" fmla="*/ 703232 h 2935352"/>
              <a:gd name="connsiteX2218" fmla="*/ 938417 w 2220214"/>
              <a:gd name="connsiteY2218" fmla="*/ 681395 h 2935352"/>
              <a:gd name="connsiteX2219" fmla="*/ 943070 w 2220214"/>
              <a:gd name="connsiteY2219" fmla="*/ 682202 h 2935352"/>
              <a:gd name="connsiteX2220" fmla="*/ 942966 w 2220214"/>
              <a:gd name="connsiteY2220" fmla="*/ 675828 h 2935352"/>
              <a:gd name="connsiteX2221" fmla="*/ 938312 w 2220214"/>
              <a:gd name="connsiteY2221" fmla="*/ 675022 h 2935352"/>
              <a:gd name="connsiteX2222" fmla="*/ 938417 w 2220214"/>
              <a:gd name="connsiteY2222" fmla="*/ 681395 h 2935352"/>
              <a:gd name="connsiteX2223" fmla="*/ 927785 w 2220214"/>
              <a:gd name="connsiteY2223" fmla="*/ 696561 h 2935352"/>
              <a:gd name="connsiteX2224" fmla="*/ 929444 w 2220214"/>
              <a:gd name="connsiteY2224" fmla="*/ 703827 h 2935352"/>
              <a:gd name="connsiteX2225" fmla="*/ 936182 w 2220214"/>
              <a:gd name="connsiteY2225" fmla="*/ 690456 h 2935352"/>
              <a:gd name="connsiteX2226" fmla="*/ 927785 w 2220214"/>
              <a:gd name="connsiteY2226" fmla="*/ 696561 h 2935352"/>
              <a:gd name="connsiteX2227" fmla="*/ 812935 w 2220214"/>
              <a:gd name="connsiteY2227" fmla="*/ 773338 h 2935352"/>
              <a:gd name="connsiteX2228" fmla="*/ 818048 w 2220214"/>
              <a:gd name="connsiteY2228" fmla="*/ 779501 h 2935352"/>
              <a:gd name="connsiteX2229" fmla="*/ 820919 w 2220214"/>
              <a:gd name="connsiteY2229" fmla="*/ 771400 h 2935352"/>
              <a:gd name="connsiteX2230" fmla="*/ 817570 w 2220214"/>
              <a:gd name="connsiteY2230" fmla="*/ 767898 h 2935352"/>
              <a:gd name="connsiteX2231" fmla="*/ 812935 w 2220214"/>
              <a:gd name="connsiteY2231" fmla="*/ 773338 h 2935352"/>
              <a:gd name="connsiteX2232" fmla="*/ 651104 w 2220214"/>
              <a:gd name="connsiteY2232" fmla="*/ 886743 h 2935352"/>
              <a:gd name="connsiteX2233" fmla="*/ 737574 w 2220214"/>
              <a:gd name="connsiteY2233" fmla="*/ 840675 h 2935352"/>
              <a:gd name="connsiteX2234" fmla="*/ 801005 w 2220214"/>
              <a:gd name="connsiteY2234" fmla="*/ 791082 h 2935352"/>
              <a:gd name="connsiteX2235" fmla="*/ 736121 w 2220214"/>
              <a:gd name="connsiteY2235" fmla="*/ 831488 h 2935352"/>
              <a:gd name="connsiteX2236" fmla="*/ 659945 w 2220214"/>
              <a:gd name="connsiteY2236" fmla="*/ 878818 h 2935352"/>
              <a:gd name="connsiteX2237" fmla="*/ 647359 w 2220214"/>
              <a:gd name="connsiteY2237" fmla="*/ 883789 h 2935352"/>
              <a:gd name="connsiteX2238" fmla="*/ 651104 w 2220214"/>
              <a:gd name="connsiteY2238" fmla="*/ 886743 h 2935352"/>
              <a:gd name="connsiteX2239" fmla="*/ 946298 w 2220214"/>
              <a:gd name="connsiteY2239" fmla="*/ 688758 h 2935352"/>
              <a:gd name="connsiteX2240" fmla="*/ 948520 w 2220214"/>
              <a:gd name="connsiteY2240" fmla="*/ 696640 h 2935352"/>
              <a:gd name="connsiteX2241" fmla="*/ 951435 w 2220214"/>
              <a:gd name="connsiteY2241" fmla="*/ 701042 h 2935352"/>
              <a:gd name="connsiteX2242" fmla="*/ 952502 w 2220214"/>
              <a:gd name="connsiteY2242" fmla="*/ 695740 h 2935352"/>
              <a:gd name="connsiteX2243" fmla="*/ 950282 w 2220214"/>
              <a:gd name="connsiteY2243" fmla="*/ 687856 h 2935352"/>
              <a:gd name="connsiteX2244" fmla="*/ 946298 w 2220214"/>
              <a:gd name="connsiteY2244" fmla="*/ 688758 h 2935352"/>
              <a:gd name="connsiteX2245" fmla="*/ 916963 w 2220214"/>
              <a:gd name="connsiteY2245" fmla="*/ 717592 h 2935352"/>
              <a:gd name="connsiteX2246" fmla="*/ 918131 w 2220214"/>
              <a:gd name="connsiteY2246" fmla="*/ 725386 h 2935352"/>
              <a:gd name="connsiteX2247" fmla="*/ 923565 w 2220214"/>
              <a:gd name="connsiteY2247" fmla="*/ 709701 h 2935352"/>
              <a:gd name="connsiteX2248" fmla="*/ 916963 w 2220214"/>
              <a:gd name="connsiteY2248" fmla="*/ 717592 h 2935352"/>
              <a:gd name="connsiteX2249" fmla="*/ 937300 w 2220214"/>
              <a:gd name="connsiteY2249" fmla="*/ 710921 h 2935352"/>
              <a:gd name="connsiteX2250" fmla="*/ 939525 w 2220214"/>
              <a:gd name="connsiteY2250" fmla="*/ 718302 h 2935352"/>
              <a:gd name="connsiteX2251" fmla="*/ 944715 w 2220214"/>
              <a:gd name="connsiteY2251" fmla="*/ 703337 h 2935352"/>
              <a:gd name="connsiteX2252" fmla="*/ 937300 w 2220214"/>
              <a:gd name="connsiteY2252" fmla="*/ 710921 h 2935352"/>
              <a:gd name="connsiteX2253" fmla="*/ 660736 w 2220214"/>
              <a:gd name="connsiteY2253" fmla="*/ 901182 h 2935352"/>
              <a:gd name="connsiteX2254" fmla="*/ 748685 w 2220214"/>
              <a:gd name="connsiteY2254" fmla="*/ 855114 h 2935352"/>
              <a:gd name="connsiteX2255" fmla="*/ 807858 w 2220214"/>
              <a:gd name="connsiteY2255" fmla="*/ 807643 h 2935352"/>
              <a:gd name="connsiteX2256" fmla="*/ 745729 w 2220214"/>
              <a:gd name="connsiteY2256" fmla="*/ 845989 h 2935352"/>
              <a:gd name="connsiteX2257" fmla="*/ 671001 w 2220214"/>
              <a:gd name="connsiteY2257" fmla="*/ 892314 h 2935352"/>
              <a:gd name="connsiteX2258" fmla="*/ 657094 w 2220214"/>
              <a:gd name="connsiteY2258" fmla="*/ 898321 h 2935352"/>
              <a:gd name="connsiteX2259" fmla="*/ 660736 w 2220214"/>
              <a:gd name="connsiteY2259" fmla="*/ 901182 h 2935352"/>
              <a:gd name="connsiteX2260" fmla="*/ 819934 w 2220214"/>
              <a:gd name="connsiteY2260" fmla="*/ 794782 h 2935352"/>
              <a:gd name="connsiteX2261" fmla="*/ 827393 w 2220214"/>
              <a:gd name="connsiteY2261" fmla="*/ 793973 h 2935352"/>
              <a:gd name="connsiteX2262" fmla="*/ 832815 w 2220214"/>
              <a:gd name="connsiteY2262" fmla="*/ 786247 h 2935352"/>
              <a:gd name="connsiteX2263" fmla="*/ 825356 w 2220214"/>
              <a:gd name="connsiteY2263" fmla="*/ 787056 h 2935352"/>
              <a:gd name="connsiteX2264" fmla="*/ 819934 w 2220214"/>
              <a:gd name="connsiteY2264" fmla="*/ 794782 h 2935352"/>
              <a:gd name="connsiteX2265" fmla="*/ 955817 w 2220214"/>
              <a:gd name="connsiteY2265" fmla="*/ 703118 h 2935352"/>
              <a:gd name="connsiteX2266" fmla="*/ 958036 w 2220214"/>
              <a:gd name="connsiteY2266" fmla="*/ 711000 h 2935352"/>
              <a:gd name="connsiteX2267" fmla="*/ 960951 w 2220214"/>
              <a:gd name="connsiteY2267" fmla="*/ 715403 h 2935352"/>
              <a:gd name="connsiteX2268" fmla="*/ 962017 w 2220214"/>
              <a:gd name="connsiteY2268" fmla="*/ 710100 h 2935352"/>
              <a:gd name="connsiteX2269" fmla="*/ 959798 w 2220214"/>
              <a:gd name="connsiteY2269" fmla="*/ 702216 h 2935352"/>
              <a:gd name="connsiteX2270" fmla="*/ 955817 w 2220214"/>
              <a:gd name="connsiteY2270" fmla="*/ 703118 h 2935352"/>
              <a:gd name="connsiteX2271" fmla="*/ 926623 w 2220214"/>
              <a:gd name="connsiteY2271" fmla="*/ 730462 h 2935352"/>
              <a:gd name="connsiteX2272" fmla="*/ 928865 w 2220214"/>
              <a:gd name="connsiteY2272" fmla="*/ 743140 h 2935352"/>
              <a:gd name="connsiteX2273" fmla="*/ 933139 w 2220214"/>
              <a:gd name="connsiteY2273" fmla="*/ 724108 h 2935352"/>
              <a:gd name="connsiteX2274" fmla="*/ 926623 w 2220214"/>
              <a:gd name="connsiteY2274" fmla="*/ 730462 h 2935352"/>
              <a:gd name="connsiteX2275" fmla="*/ 946814 w 2220214"/>
              <a:gd name="connsiteY2275" fmla="*/ 725281 h 2935352"/>
              <a:gd name="connsiteX2276" fmla="*/ 949044 w 2220214"/>
              <a:gd name="connsiteY2276" fmla="*/ 732662 h 2935352"/>
              <a:gd name="connsiteX2277" fmla="*/ 954226 w 2220214"/>
              <a:gd name="connsiteY2277" fmla="*/ 717697 h 2935352"/>
              <a:gd name="connsiteX2278" fmla="*/ 946814 w 2220214"/>
              <a:gd name="connsiteY2278" fmla="*/ 725281 h 2935352"/>
              <a:gd name="connsiteX2279" fmla="*/ 670250 w 2220214"/>
              <a:gd name="connsiteY2279" fmla="*/ 915542 h 2935352"/>
              <a:gd name="connsiteX2280" fmla="*/ 758396 w 2220214"/>
              <a:gd name="connsiteY2280" fmla="*/ 869769 h 2935352"/>
              <a:gd name="connsiteX2281" fmla="*/ 820340 w 2220214"/>
              <a:gd name="connsiteY2281" fmla="*/ 820264 h 2935352"/>
              <a:gd name="connsiteX2282" fmla="*/ 756686 w 2220214"/>
              <a:gd name="connsiteY2282" fmla="*/ 859417 h 2935352"/>
              <a:gd name="connsiteX2283" fmla="*/ 680515 w 2220214"/>
              <a:gd name="connsiteY2283" fmla="*/ 906674 h 2935352"/>
              <a:gd name="connsiteX2284" fmla="*/ 666609 w 2220214"/>
              <a:gd name="connsiteY2284" fmla="*/ 912681 h 2935352"/>
              <a:gd name="connsiteX2285" fmla="*/ 670250 w 2220214"/>
              <a:gd name="connsiteY2285" fmla="*/ 915542 h 2935352"/>
              <a:gd name="connsiteX2286" fmla="*/ 830889 w 2220214"/>
              <a:gd name="connsiteY2286" fmla="*/ 808464 h 2935352"/>
              <a:gd name="connsiteX2287" fmla="*/ 833686 w 2220214"/>
              <a:gd name="connsiteY2287" fmla="*/ 813318 h 2935352"/>
              <a:gd name="connsiteX2288" fmla="*/ 840957 w 2220214"/>
              <a:gd name="connsiteY2288" fmla="*/ 801645 h 2935352"/>
              <a:gd name="connsiteX2289" fmla="*/ 830889 w 2220214"/>
              <a:gd name="connsiteY2289" fmla="*/ 808464 h 2935352"/>
              <a:gd name="connsiteX2290" fmla="*/ 965322 w 2220214"/>
              <a:gd name="connsiteY2290" fmla="*/ 717478 h 2935352"/>
              <a:gd name="connsiteX2291" fmla="*/ 967542 w 2220214"/>
              <a:gd name="connsiteY2291" fmla="*/ 725360 h 2935352"/>
              <a:gd name="connsiteX2292" fmla="*/ 970466 w 2220214"/>
              <a:gd name="connsiteY2292" fmla="*/ 729763 h 2935352"/>
              <a:gd name="connsiteX2293" fmla="*/ 971533 w 2220214"/>
              <a:gd name="connsiteY2293" fmla="*/ 724460 h 2935352"/>
              <a:gd name="connsiteX2294" fmla="*/ 969313 w 2220214"/>
              <a:gd name="connsiteY2294" fmla="*/ 716576 h 2935352"/>
              <a:gd name="connsiteX2295" fmla="*/ 965322 w 2220214"/>
              <a:gd name="connsiteY2295" fmla="*/ 717478 h 2935352"/>
              <a:gd name="connsiteX2296" fmla="*/ 935748 w 2220214"/>
              <a:gd name="connsiteY2296" fmla="*/ 746622 h 2935352"/>
              <a:gd name="connsiteX2297" fmla="*/ 935802 w 2220214"/>
              <a:gd name="connsiteY2297" fmla="*/ 757253 h 2935352"/>
              <a:gd name="connsiteX2298" fmla="*/ 943880 w 2220214"/>
              <a:gd name="connsiteY2298" fmla="*/ 739379 h 2935352"/>
              <a:gd name="connsiteX2299" fmla="*/ 935748 w 2220214"/>
              <a:gd name="connsiteY2299" fmla="*/ 746622 h 2935352"/>
              <a:gd name="connsiteX2300" fmla="*/ 956340 w 2220214"/>
              <a:gd name="connsiteY2300" fmla="*/ 738293 h 2935352"/>
              <a:gd name="connsiteX2301" fmla="*/ 957731 w 2220214"/>
              <a:gd name="connsiteY2301" fmla="*/ 747849 h 2935352"/>
              <a:gd name="connsiteX2302" fmla="*/ 960274 w 2220214"/>
              <a:gd name="connsiteY2302" fmla="*/ 751683 h 2935352"/>
              <a:gd name="connsiteX2303" fmla="*/ 963960 w 2220214"/>
              <a:gd name="connsiteY2303" fmla="*/ 744816 h 2935352"/>
              <a:gd name="connsiteX2304" fmla="*/ 964865 w 2220214"/>
              <a:gd name="connsiteY2304" fmla="*/ 733743 h 2935352"/>
              <a:gd name="connsiteX2305" fmla="*/ 956340 w 2220214"/>
              <a:gd name="connsiteY2305" fmla="*/ 738293 h 2935352"/>
              <a:gd name="connsiteX2306" fmla="*/ 975581 w 2220214"/>
              <a:gd name="connsiteY2306" fmla="*/ 734192 h 2935352"/>
              <a:gd name="connsiteX2307" fmla="*/ 979743 w 2220214"/>
              <a:gd name="connsiteY2307" fmla="*/ 741427 h 2935352"/>
              <a:gd name="connsiteX2308" fmla="*/ 979124 w 2220214"/>
              <a:gd name="connsiteY2308" fmla="*/ 731994 h 2935352"/>
              <a:gd name="connsiteX2309" fmla="*/ 974400 w 2220214"/>
              <a:gd name="connsiteY2309" fmla="*/ 727566 h 2935352"/>
              <a:gd name="connsiteX2310" fmla="*/ 975581 w 2220214"/>
              <a:gd name="connsiteY2310" fmla="*/ 734192 h 2935352"/>
              <a:gd name="connsiteX2311" fmla="*/ 680476 w 2220214"/>
              <a:gd name="connsiteY2311" fmla="*/ 932468 h 2935352"/>
              <a:gd name="connsiteX2312" fmla="*/ 727937 w 2220214"/>
              <a:gd name="connsiteY2312" fmla="*/ 913949 h 2935352"/>
              <a:gd name="connsiteX2313" fmla="*/ 831590 w 2220214"/>
              <a:gd name="connsiteY2313" fmla="*/ 837243 h 2935352"/>
              <a:gd name="connsiteX2314" fmla="*/ 765240 w 2220214"/>
              <a:gd name="connsiteY2314" fmla="*/ 878547 h 2935352"/>
              <a:gd name="connsiteX2315" fmla="*/ 689432 w 2220214"/>
              <a:gd name="connsiteY2315" fmla="*/ 925778 h 2935352"/>
              <a:gd name="connsiteX2316" fmla="*/ 680476 w 2220214"/>
              <a:gd name="connsiteY2316" fmla="*/ 932468 h 2935352"/>
              <a:gd name="connsiteX2317" fmla="*/ 840865 w 2220214"/>
              <a:gd name="connsiteY2317" fmla="*/ 826374 h 2935352"/>
              <a:gd name="connsiteX2318" fmla="*/ 848494 w 2220214"/>
              <a:gd name="connsiteY2318" fmla="*/ 825452 h 2935352"/>
              <a:gd name="connsiteX2319" fmla="*/ 852316 w 2220214"/>
              <a:gd name="connsiteY2319" fmla="*/ 818788 h 2935352"/>
              <a:gd name="connsiteX2320" fmla="*/ 844687 w 2220214"/>
              <a:gd name="connsiteY2320" fmla="*/ 819709 h 2935352"/>
              <a:gd name="connsiteX2321" fmla="*/ 840865 w 2220214"/>
              <a:gd name="connsiteY2321" fmla="*/ 826374 h 2935352"/>
              <a:gd name="connsiteX2322" fmla="*/ 945807 w 2220214"/>
              <a:gd name="connsiteY2322" fmla="*/ 760939 h 2935352"/>
              <a:gd name="connsiteX2323" fmla="*/ 947008 w 2220214"/>
              <a:gd name="connsiteY2323" fmla="*/ 772079 h 2935352"/>
              <a:gd name="connsiteX2324" fmla="*/ 953226 w 2220214"/>
              <a:gd name="connsiteY2324" fmla="*/ 754491 h 2935352"/>
              <a:gd name="connsiteX2325" fmla="*/ 949340 w 2220214"/>
              <a:gd name="connsiteY2325" fmla="*/ 750735 h 2935352"/>
              <a:gd name="connsiteX2326" fmla="*/ 945807 w 2220214"/>
              <a:gd name="connsiteY2326" fmla="*/ 760939 h 2935352"/>
              <a:gd name="connsiteX2327" fmla="*/ 968409 w 2220214"/>
              <a:gd name="connsiteY2327" fmla="*/ 753244 h 2935352"/>
              <a:gd name="connsiteX2328" fmla="*/ 974428 w 2220214"/>
              <a:gd name="connsiteY2328" fmla="*/ 759889 h 2935352"/>
              <a:gd name="connsiteX2329" fmla="*/ 973085 w 2220214"/>
              <a:gd name="connsiteY2329" fmla="*/ 747144 h 2935352"/>
              <a:gd name="connsiteX2330" fmla="*/ 968409 w 2220214"/>
              <a:gd name="connsiteY2330" fmla="*/ 753244 h 2935352"/>
              <a:gd name="connsiteX2331" fmla="*/ 986258 w 2220214"/>
              <a:gd name="connsiteY2331" fmla="*/ 749069 h 2935352"/>
              <a:gd name="connsiteX2332" fmla="*/ 988478 w 2220214"/>
              <a:gd name="connsiteY2332" fmla="*/ 756952 h 2935352"/>
              <a:gd name="connsiteX2333" fmla="*/ 991392 w 2220214"/>
              <a:gd name="connsiteY2333" fmla="*/ 761355 h 2935352"/>
              <a:gd name="connsiteX2334" fmla="*/ 992459 w 2220214"/>
              <a:gd name="connsiteY2334" fmla="*/ 756052 h 2935352"/>
              <a:gd name="connsiteX2335" fmla="*/ 990249 w 2220214"/>
              <a:gd name="connsiteY2335" fmla="*/ 748168 h 2935352"/>
              <a:gd name="connsiteX2336" fmla="*/ 986258 w 2220214"/>
              <a:gd name="connsiteY2336" fmla="*/ 749069 h 2935352"/>
              <a:gd name="connsiteX2337" fmla="*/ 856700 w 2220214"/>
              <a:gd name="connsiteY2337" fmla="*/ 839393 h 2935352"/>
              <a:gd name="connsiteX2338" fmla="*/ 861813 w 2220214"/>
              <a:gd name="connsiteY2338" fmla="*/ 845557 h 2935352"/>
              <a:gd name="connsiteX2339" fmla="*/ 864684 w 2220214"/>
              <a:gd name="connsiteY2339" fmla="*/ 837455 h 2935352"/>
              <a:gd name="connsiteX2340" fmla="*/ 861335 w 2220214"/>
              <a:gd name="connsiteY2340" fmla="*/ 833954 h 2935352"/>
              <a:gd name="connsiteX2341" fmla="*/ 856700 w 2220214"/>
              <a:gd name="connsiteY2341" fmla="*/ 839393 h 2935352"/>
              <a:gd name="connsiteX2342" fmla="*/ 957064 w 2220214"/>
              <a:gd name="connsiteY2342" fmla="*/ 776370 h 2935352"/>
              <a:gd name="connsiteX2343" fmla="*/ 961217 w 2220214"/>
              <a:gd name="connsiteY2343" fmla="*/ 791964 h 2935352"/>
              <a:gd name="connsiteX2344" fmla="*/ 964503 w 2220214"/>
              <a:gd name="connsiteY2344" fmla="*/ 771516 h 2935352"/>
              <a:gd name="connsiteX2345" fmla="*/ 960484 w 2220214"/>
              <a:gd name="connsiteY2345" fmla="*/ 767554 h 2935352"/>
              <a:gd name="connsiteX2346" fmla="*/ 957064 w 2220214"/>
              <a:gd name="connsiteY2346" fmla="*/ 776370 h 2935352"/>
              <a:gd name="connsiteX2347" fmla="*/ 693638 w 2220214"/>
              <a:gd name="connsiteY2347" fmla="*/ 952334 h 2935352"/>
              <a:gd name="connsiteX2348" fmla="*/ 704458 w 2220214"/>
              <a:gd name="connsiteY2348" fmla="*/ 951562 h 2935352"/>
              <a:gd name="connsiteX2349" fmla="*/ 837408 w 2220214"/>
              <a:gd name="connsiteY2349" fmla="*/ 868397 h 2935352"/>
              <a:gd name="connsiteX2350" fmla="*/ 784286 w 2220214"/>
              <a:gd name="connsiteY2350" fmla="*/ 894857 h 2935352"/>
              <a:gd name="connsiteX2351" fmla="*/ 709844 w 2220214"/>
              <a:gd name="connsiteY2351" fmla="*/ 941042 h 2935352"/>
              <a:gd name="connsiteX2352" fmla="*/ 693638 w 2220214"/>
              <a:gd name="connsiteY2352" fmla="*/ 952334 h 2935352"/>
              <a:gd name="connsiteX2353" fmla="*/ 977276 w 2220214"/>
              <a:gd name="connsiteY2353" fmla="*/ 769884 h 2935352"/>
              <a:gd name="connsiteX2354" fmla="*/ 979839 w 2220214"/>
              <a:gd name="connsiteY2354" fmla="*/ 781221 h 2935352"/>
              <a:gd name="connsiteX2355" fmla="*/ 983563 w 2220214"/>
              <a:gd name="connsiteY2355" fmla="*/ 786836 h 2935352"/>
              <a:gd name="connsiteX2356" fmla="*/ 985839 w 2220214"/>
              <a:gd name="connsiteY2356" fmla="*/ 777844 h 2935352"/>
              <a:gd name="connsiteX2357" fmla="*/ 980715 w 2220214"/>
              <a:gd name="connsiteY2357" fmla="*/ 762644 h 2935352"/>
              <a:gd name="connsiteX2358" fmla="*/ 977276 w 2220214"/>
              <a:gd name="connsiteY2358" fmla="*/ 769884 h 2935352"/>
              <a:gd name="connsiteX2359" fmla="*/ 995783 w 2220214"/>
              <a:gd name="connsiteY2359" fmla="*/ 763312 h 2935352"/>
              <a:gd name="connsiteX2360" fmla="*/ 998946 w 2220214"/>
              <a:gd name="connsiteY2360" fmla="*/ 772748 h 2935352"/>
              <a:gd name="connsiteX2361" fmla="*/ 1002813 w 2220214"/>
              <a:gd name="connsiteY2361" fmla="*/ 778586 h 2935352"/>
              <a:gd name="connsiteX2362" fmla="*/ 1003861 w 2220214"/>
              <a:gd name="connsiteY2362" fmla="*/ 773370 h 2935352"/>
              <a:gd name="connsiteX2363" fmla="*/ 1000698 w 2220214"/>
              <a:gd name="connsiteY2363" fmla="*/ 763937 h 2935352"/>
              <a:gd name="connsiteX2364" fmla="*/ 995783 w 2220214"/>
              <a:gd name="connsiteY2364" fmla="*/ 763312 h 2935352"/>
              <a:gd name="connsiteX2365" fmla="*/ 968475 w 2220214"/>
              <a:gd name="connsiteY2365" fmla="*/ 793603 h 2935352"/>
              <a:gd name="connsiteX2366" fmla="*/ 972628 w 2220214"/>
              <a:gd name="connsiteY2366" fmla="*/ 809196 h 2935352"/>
              <a:gd name="connsiteX2367" fmla="*/ 975924 w 2220214"/>
              <a:gd name="connsiteY2367" fmla="*/ 788749 h 2935352"/>
              <a:gd name="connsiteX2368" fmla="*/ 971904 w 2220214"/>
              <a:gd name="connsiteY2368" fmla="*/ 784785 h 2935352"/>
              <a:gd name="connsiteX2369" fmla="*/ 968475 w 2220214"/>
              <a:gd name="connsiteY2369" fmla="*/ 793603 h 2935352"/>
              <a:gd name="connsiteX2370" fmla="*/ 705214 w 2220214"/>
              <a:gd name="connsiteY2370" fmla="*/ 969803 h 2935352"/>
              <a:gd name="connsiteX2371" fmla="*/ 756867 w 2220214"/>
              <a:gd name="connsiteY2371" fmla="*/ 948448 h 2935352"/>
              <a:gd name="connsiteX2372" fmla="*/ 856325 w 2220214"/>
              <a:gd name="connsiteY2372" fmla="*/ 874576 h 2935352"/>
              <a:gd name="connsiteX2373" fmla="*/ 789978 w 2220214"/>
              <a:gd name="connsiteY2373" fmla="*/ 915882 h 2935352"/>
              <a:gd name="connsiteX2374" fmla="*/ 714169 w 2220214"/>
              <a:gd name="connsiteY2374" fmla="*/ 963116 h 2935352"/>
              <a:gd name="connsiteX2375" fmla="*/ 705214 w 2220214"/>
              <a:gd name="connsiteY2375" fmla="*/ 969803 h 2935352"/>
              <a:gd name="connsiteX2376" fmla="*/ 865602 w 2220214"/>
              <a:gd name="connsiteY2376" fmla="*/ 863709 h 2935352"/>
              <a:gd name="connsiteX2377" fmla="*/ 873231 w 2220214"/>
              <a:gd name="connsiteY2377" fmla="*/ 862788 h 2935352"/>
              <a:gd name="connsiteX2378" fmla="*/ 877053 w 2220214"/>
              <a:gd name="connsiteY2378" fmla="*/ 856123 h 2935352"/>
              <a:gd name="connsiteX2379" fmla="*/ 869425 w 2220214"/>
              <a:gd name="connsiteY2379" fmla="*/ 857045 h 2935352"/>
              <a:gd name="connsiteX2380" fmla="*/ 865602 w 2220214"/>
              <a:gd name="connsiteY2380" fmla="*/ 863709 h 2935352"/>
              <a:gd name="connsiteX2381" fmla="*/ 988687 w 2220214"/>
              <a:gd name="connsiteY2381" fmla="*/ 787116 h 2935352"/>
              <a:gd name="connsiteX2382" fmla="*/ 991259 w 2220214"/>
              <a:gd name="connsiteY2382" fmla="*/ 798454 h 2935352"/>
              <a:gd name="connsiteX2383" fmla="*/ 994974 w 2220214"/>
              <a:gd name="connsiteY2383" fmla="*/ 804068 h 2935352"/>
              <a:gd name="connsiteX2384" fmla="*/ 997260 w 2220214"/>
              <a:gd name="connsiteY2384" fmla="*/ 795076 h 2935352"/>
              <a:gd name="connsiteX2385" fmla="*/ 992135 w 2220214"/>
              <a:gd name="connsiteY2385" fmla="*/ 779876 h 2935352"/>
              <a:gd name="connsiteX2386" fmla="*/ 988687 w 2220214"/>
              <a:gd name="connsiteY2386" fmla="*/ 787116 h 2935352"/>
              <a:gd name="connsiteX2387" fmla="*/ 1007185 w 2220214"/>
              <a:gd name="connsiteY2387" fmla="*/ 780662 h 2935352"/>
              <a:gd name="connsiteX2388" fmla="*/ 1009404 w 2220214"/>
              <a:gd name="connsiteY2388" fmla="*/ 788544 h 2935352"/>
              <a:gd name="connsiteX2389" fmla="*/ 1012328 w 2220214"/>
              <a:gd name="connsiteY2389" fmla="*/ 792946 h 2935352"/>
              <a:gd name="connsiteX2390" fmla="*/ 1013395 w 2220214"/>
              <a:gd name="connsiteY2390" fmla="*/ 787644 h 2935352"/>
              <a:gd name="connsiteX2391" fmla="*/ 1011176 w 2220214"/>
              <a:gd name="connsiteY2391" fmla="*/ 779760 h 2935352"/>
              <a:gd name="connsiteX2392" fmla="*/ 1007185 w 2220214"/>
              <a:gd name="connsiteY2392" fmla="*/ 780662 h 2935352"/>
              <a:gd name="connsiteX2393" fmla="*/ 980305 w 2220214"/>
              <a:gd name="connsiteY2393" fmla="*/ 811521 h 2935352"/>
              <a:gd name="connsiteX2394" fmla="*/ 989240 w 2220214"/>
              <a:gd name="connsiteY2394" fmla="*/ 817680 h 2935352"/>
              <a:gd name="connsiteX2395" fmla="*/ 987173 w 2220214"/>
              <a:gd name="connsiteY2395" fmla="*/ 805667 h 2935352"/>
              <a:gd name="connsiteX2396" fmla="*/ 982448 w 2220214"/>
              <a:gd name="connsiteY2396" fmla="*/ 800849 h 2935352"/>
              <a:gd name="connsiteX2397" fmla="*/ 980305 w 2220214"/>
              <a:gd name="connsiteY2397" fmla="*/ 811521 h 2935352"/>
              <a:gd name="connsiteX2398" fmla="*/ 716552 w 2220214"/>
              <a:gd name="connsiteY2398" fmla="*/ 986919 h 2935352"/>
              <a:gd name="connsiteX2399" fmla="*/ 771132 w 2220214"/>
              <a:gd name="connsiteY2399" fmla="*/ 963602 h 2935352"/>
              <a:gd name="connsiteX2400" fmla="*/ 859363 w 2220214"/>
              <a:gd name="connsiteY2400" fmla="*/ 902476 h 2935352"/>
              <a:gd name="connsiteX2401" fmla="*/ 801394 w 2220214"/>
              <a:gd name="connsiteY2401" fmla="*/ 933113 h 2935352"/>
              <a:gd name="connsiteX2402" fmla="*/ 725586 w 2220214"/>
              <a:gd name="connsiteY2402" fmla="*/ 980347 h 2935352"/>
              <a:gd name="connsiteX2403" fmla="*/ 716552 w 2220214"/>
              <a:gd name="connsiteY2403" fmla="*/ 986919 h 2935352"/>
              <a:gd name="connsiteX2404" fmla="*/ 877019 w 2220214"/>
              <a:gd name="connsiteY2404" fmla="*/ 880942 h 2935352"/>
              <a:gd name="connsiteX2405" fmla="*/ 884648 w 2220214"/>
              <a:gd name="connsiteY2405" fmla="*/ 880020 h 2935352"/>
              <a:gd name="connsiteX2406" fmla="*/ 888470 w 2220214"/>
              <a:gd name="connsiteY2406" fmla="*/ 873354 h 2935352"/>
              <a:gd name="connsiteX2407" fmla="*/ 880842 w 2220214"/>
              <a:gd name="connsiteY2407" fmla="*/ 874277 h 2935352"/>
              <a:gd name="connsiteX2408" fmla="*/ 877019 w 2220214"/>
              <a:gd name="connsiteY2408" fmla="*/ 880942 h 2935352"/>
              <a:gd name="connsiteX2409" fmla="*/ 1000708 w 2220214"/>
              <a:gd name="connsiteY2409" fmla="*/ 802391 h 2935352"/>
              <a:gd name="connsiteX2410" fmla="*/ 1006280 w 2220214"/>
              <a:gd name="connsiteY2410" fmla="*/ 815962 h 2935352"/>
              <a:gd name="connsiteX2411" fmla="*/ 1004384 w 2220214"/>
              <a:gd name="connsiteY2411" fmla="*/ 794465 h 2935352"/>
              <a:gd name="connsiteX2412" fmla="*/ 1000708 w 2220214"/>
              <a:gd name="connsiteY2412" fmla="*/ 802391 h 2935352"/>
              <a:gd name="connsiteX2413" fmla="*/ 1016710 w 2220214"/>
              <a:gd name="connsiteY2413" fmla="*/ 794904 h 2935352"/>
              <a:gd name="connsiteX2414" fmla="*/ 1019872 w 2220214"/>
              <a:gd name="connsiteY2414" fmla="*/ 804339 h 2935352"/>
              <a:gd name="connsiteX2415" fmla="*/ 1023739 w 2220214"/>
              <a:gd name="connsiteY2415" fmla="*/ 810178 h 2935352"/>
              <a:gd name="connsiteX2416" fmla="*/ 1024797 w 2220214"/>
              <a:gd name="connsiteY2416" fmla="*/ 804961 h 2935352"/>
              <a:gd name="connsiteX2417" fmla="*/ 1021634 w 2220214"/>
              <a:gd name="connsiteY2417" fmla="*/ 795529 h 2935352"/>
              <a:gd name="connsiteX2418" fmla="*/ 1016710 w 2220214"/>
              <a:gd name="connsiteY2418" fmla="*/ 794904 h 2935352"/>
              <a:gd name="connsiteX2419" fmla="*/ 992878 w 2220214"/>
              <a:gd name="connsiteY2419" fmla="*/ 826152 h 2935352"/>
              <a:gd name="connsiteX2420" fmla="*/ 996831 w 2220214"/>
              <a:gd name="connsiteY2420" fmla="*/ 844723 h 2935352"/>
              <a:gd name="connsiteX2421" fmla="*/ 998936 w 2220214"/>
              <a:gd name="connsiteY2421" fmla="*/ 823482 h 2935352"/>
              <a:gd name="connsiteX2422" fmla="*/ 995098 w 2220214"/>
              <a:gd name="connsiteY2422" fmla="*/ 819793 h 2935352"/>
              <a:gd name="connsiteX2423" fmla="*/ 992878 w 2220214"/>
              <a:gd name="connsiteY2423" fmla="*/ 826152 h 2935352"/>
              <a:gd name="connsiteX2424" fmla="*/ 728283 w 2220214"/>
              <a:gd name="connsiteY2424" fmla="*/ 1004626 h 2935352"/>
              <a:gd name="connsiteX2425" fmla="*/ 876222 w 2220214"/>
              <a:gd name="connsiteY2425" fmla="*/ 914486 h 2935352"/>
              <a:gd name="connsiteX2426" fmla="*/ 847694 w 2220214"/>
              <a:gd name="connsiteY2426" fmla="*/ 929941 h 2935352"/>
              <a:gd name="connsiteX2427" fmla="*/ 741818 w 2220214"/>
              <a:gd name="connsiteY2427" fmla="*/ 995520 h 2935352"/>
              <a:gd name="connsiteX2428" fmla="*/ 728283 w 2220214"/>
              <a:gd name="connsiteY2428" fmla="*/ 1004626 h 2935352"/>
              <a:gd name="connsiteX2429" fmla="*/ 889868 w 2220214"/>
              <a:gd name="connsiteY2429" fmla="*/ 897225 h 2935352"/>
              <a:gd name="connsiteX2430" fmla="*/ 895896 w 2220214"/>
              <a:gd name="connsiteY2430" fmla="*/ 897364 h 2935352"/>
              <a:gd name="connsiteX2431" fmla="*/ 899888 w 2220214"/>
              <a:gd name="connsiteY2431" fmla="*/ 890587 h 2935352"/>
              <a:gd name="connsiteX2432" fmla="*/ 893859 w 2220214"/>
              <a:gd name="connsiteY2432" fmla="*/ 890448 h 2935352"/>
              <a:gd name="connsiteX2433" fmla="*/ 889868 w 2220214"/>
              <a:gd name="connsiteY2433" fmla="*/ 897225 h 2935352"/>
              <a:gd name="connsiteX2434" fmla="*/ 1012176 w 2220214"/>
              <a:gd name="connsiteY2434" fmla="*/ 819299 h 2935352"/>
              <a:gd name="connsiteX2435" fmla="*/ 1018196 w 2220214"/>
              <a:gd name="connsiteY2435" fmla="*/ 825945 h 2935352"/>
              <a:gd name="connsiteX2436" fmla="*/ 1016853 w 2220214"/>
              <a:gd name="connsiteY2436" fmla="*/ 813200 h 2935352"/>
              <a:gd name="connsiteX2437" fmla="*/ 1012176 w 2220214"/>
              <a:gd name="connsiteY2437" fmla="*/ 819299 h 2935352"/>
              <a:gd name="connsiteX2438" fmla="*/ 958074 w 2220214"/>
              <a:gd name="connsiteY2438" fmla="*/ 866498 h 2935352"/>
              <a:gd name="connsiteX2439" fmla="*/ 952130 w 2220214"/>
              <a:gd name="connsiteY2439" fmla="*/ 880586 h 2935352"/>
              <a:gd name="connsiteX2440" fmla="*/ 968542 w 2220214"/>
              <a:gd name="connsiteY2440" fmla="*/ 851214 h 2935352"/>
              <a:gd name="connsiteX2441" fmla="*/ 958074 w 2220214"/>
              <a:gd name="connsiteY2441" fmla="*/ 866498 h 2935352"/>
              <a:gd name="connsiteX2442" fmla="*/ 1028121 w 2220214"/>
              <a:gd name="connsiteY2442" fmla="*/ 812253 h 2935352"/>
              <a:gd name="connsiteX2443" fmla="*/ 1030340 w 2220214"/>
              <a:gd name="connsiteY2443" fmla="*/ 820135 h 2935352"/>
              <a:gd name="connsiteX2444" fmla="*/ 1033255 w 2220214"/>
              <a:gd name="connsiteY2444" fmla="*/ 824538 h 2935352"/>
              <a:gd name="connsiteX2445" fmla="*/ 1034322 w 2220214"/>
              <a:gd name="connsiteY2445" fmla="*/ 819235 h 2935352"/>
              <a:gd name="connsiteX2446" fmla="*/ 1032112 w 2220214"/>
              <a:gd name="connsiteY2446" fmla="*/ 811352 h 2935352"/>
              <a:gd name="connsiteX2447" fmla="*/ 1028121 w 2220214"/>
              <a:gd name="connsiteY2447" fmla="*/ 812253 h 2935352"/>
              <a:gd name="connsiteX2448" fmla="*/ 1004318 w 2220214"/>
              <a:gd name="connsiteY2448" fmla="*/ 848889 h 2935352"/>
              <a:gd name="connsiteX2449" fmla="*/ 1011319 w 2220214"/>
              <a:gd name="connsiteY2449" fmla="*/ 854140 h 2935352"/>
              <a:gd name="connsiteX2450" fmla="*/ 1011433 w 2220214"/>
              <a:gd name="connsiteY2450" fmla="*/ 841334 h 2935352"/>
              <a:gd name="connsiteX2451" fmla="*/ 1004318 w 2220214"/>
              <a:gd name="connsiteY2451" fmla="*/ 848889 h 2935352"/>
              <a:gd name="connsiteX2452" fmla="*/ 1021691 w 2220214"/>
              <a:gd name="connsiteY2452" fmla="*/ 833512 h 2935352"/>
              <a:gd name="connsiteX2453" fmla="*/ 1023977 w 2220214"/>
              <a:gd name="connsiteY2453" fmla="*/ 847840 h 2935352"/>
              <a:gd name="connsiteX2454" fmla="*/ 1027578 w 2220214"/>
              <a:gd name="connsiteY2454" fmla="*/ 853277 h 2935352"/>
              <a:gd name="connsiteX2455" fmla="*/ 1029597 w 2220214"/>
              <a:gd name="connsiteY2455" fmla="*/ 843276 h 2935352"/>
              <a:gd name="connsiteX2456" fmla="*/ 1027311 w 2220214"/>
              <a:gd name="connsiteY2456" fmla="*/ 828949 h 2935352"/>
              <a:gd name="connsiteX2457" fmla="*/ 1023015 w 2220214"/>
              <a:gd name="connsiteY2457" fmla="*/ 824625 h 2935352"/>
              <a:gd name="connsiteX2458" fmla="*/ 1021691 w 2220214"/>
              <a:gd name="connsiteY2458" fmla="*/ 833512 h 2935352"/>
              <a:gd name="connsiteX2459" fmla="*/ 601468 w 2220214"/>
              <a:gd name="connsiteY2459" fmla="*/ 1120974 h 2935352"/>
              <a:gd name="connsiteX2460" fmla="*/ 687393 w 2220214"/>
              <a:gd name="connsiteY2460" fmla="*/ 1124146 h 2935352"/>
              <a:gd name="connsiteX2461" fmla="*/ 682368 w 2220214"/>
              <a:gd name="connsiteY2461" fmla="*/ 1119831 h 2935352"/>
              <a:gd name="connsiteX2462" fmla="*/ 630103 w 2220214"/>
              <a:gd name="connsiteY2462" fmla="*/ 1119974 h 2935352"/>
              <a:gd name="connsiteX2463" fmla="*/ 601468 w 2220214"/>
              <a:gd name="connsiteY2463" fmla="*/ 1120974 h 2935352"/>
              <a:gd name="connsiteX2464" fmla="*/ 901154 w 2220214"/>
              <a:gd name="connsiteY2464" fmla="*/ 913053 h 2935352"/>
              <a:gd name="connsiteX2465" fmla="*/ 903540 w 2220214"/>
              <a:gd name="connsiteY2465" fmla="*/ 917492 h 2935352"/>
              <a:gd name="connsiteX2466" fmla="*/ 911101 w 2220214"/>
              <a:gd name="connsiteY2466" fmla="*/ 907511 h 2935352"/>
              <a:gd name="connsiteX2467" fmla="*/ 901154 w 2220214"/>
              <a:gd name="connsiteY2467" fmla="*/ 913053 h 2935352"/>
              <a:gd name="connsiteX2468" fmla="*/ 744014 w 2220214"/>
              <a:gd name="connsiteY2468" fmla="*/ 1022143 h 2935352"/>
              <a:gd name="connsiteX2469" fmla="*/ 888183 w 2220214"/>
              <a:gd name="connsiteY2469" fmla="*/ 933577 h 2935352"/>
              <a:gd name="connsiteX2470" fmla="*/ 868749 w 2220214"/>
              <a:gd name="connsiteY2470" fmla="*/ 941246 h 2935352"/>
              <a:gd name="connsiteX2471" fmla="*/ 750426 w 2220214"/>
              <a:gd name="connsiteY2471" fmla="*/ 1016285 h 2935352"/>
              <a:gd name="connsiteX2472" fmla="*/ 744014 w 2220214"/>
              <a:gd name="connsiteY2472" fmla="*/ 1022143 h 2935352"/>
              <a:gd name="connsiteX2473" fmla="*/ 1037646 w 2220214"/>
              <a:gd name="connsiteY2473" fmla="*/ 826496 h 2935352"/>
              <a:gd name="connsiteX2474" fmla="*/ 1040808 w 2220214"/>
              <a:gd name="connsiteY2474" fmla="*/ 835932 h 2935352"/>
              <a:gd name="connsiteX2475" fmla="*/ 1044675 w 2220214"/>
              <a:gd name="connsiteY2475" fmla="*/ 841770 h 2935352"/>
              <a:gd name="connsiteX2476" fmla="*/ 1045723 w 2220214"/>
              <a:gd name="connsiteY2476" fmla="*/ 836553 h 2935352"/>
              <a:gd name="connsiteX2477" fmla="*/ 1042561 w 2220214"/>
              <a:gd name="connsiteY2477" fmla="*/ 827121 h 2935352"/>
              <a:gd name="connsiteX2478" fmla="*/ 1037646 w 2220214"/>
              <a:gd name="connsiteY2478" fmla="*/ 826496 h 2935352"/>
              <a:gd name="connsiteX2479" fmla="*/ 1013376 w 2220214"/>
              <a:gd name="connsiteY2479" fmla="*/ 861680 h 2935352"/>
              <a:gd name="connsiteX2480" fmla="*/ 1015948 w 2220214"/>
              <a:gd name="connsiteY2480" fmla="*/ 873017 h 2935352"/>
              <a:gd name="connsiteX2481" fmla="*/ 1019663 w 2220214"/>
              <a:gd name="connsiteY2481" fmla="*/ 878631 h 2935352"/>
              <a:gd name="connsiteX2482" fmla="*/ 1021949 w 2220214"/>
              <a:gd name="connsiteY2482" fmla="*/ 869640 h 2935352"/>
              <a:gd name="connsiteX2483" fmla="*/ 1016815 w 2220214"/>
              <a:gd name="connsiteY2483" fmla="*/ 854440 h 2935352"/>
              <a:gd name="connsiteX2484" fmla="*/ 1013376 w 2220214"/>
              <a:gd name="connsiteY2484" fmla="*/ 861680 h 2935352"/>
              <a:gd name="connsiteX2485" fmla="*/ 1033112 w 2220214"/>
              <a:gd name="connsiteY2485" fmla="*/ 850744 h 2935352"/>
              <a:gd name="connsiteX2486" fmla="*/ 1035398 w 2220214"/>
              <a:gd name="connsiteY2486" fmla="*/ 865072 h 2935352"/>
              <a:gd name="connsiteX2487" fmla="*/ 1038998 w 2220214"/>
              <a:gd name="connsiteY2487" fmla="*/ 870508 h 2935352"/>
              <a:gd name="connsiteX2488" fmla="*/ 1041008 w 2220214"/>
              <a:gd name="connsiteY2488" fmla="*/ 860508 h 2935352"/>
              <a:gd name="connsiteX2489" fmla="*/ 1038732 w 2220214"/>
              <a:gd name="connsiteY2489" fmla="*/ 846181 h 2935352"/>
              <a:gd name="connsiteX2490" fmla="*/ 1034436 w 2220214"/>
              <a:gd name="connsiteY2490" fmla="*/ 841856 h 2935352"/>
              <a:gd name="connsiteX2491" fmla="*/ 1033112 w 2220214"/>
              <a:gd name="connsiteY2491" fmla="*/ 850744 h 2935352"/>
              <a:gd name="connsiteX2492" fmla="*/ 915410 w 2220214"/>
              <a:gd name="connsiteY2492" fmla="*/ 928519 h 2935352"/>
              <a:gd name="connsiteX2493" fmla="*/ 921019 w 2220214"/>
              <a:gd name="connsiteY2493" fmla="*/ 931808 h 2935352"/>
              <a:gd name="connsiteX2494" fmla="*/ 922518 w 2220214"/>
              <a:gd name="connsiteY2494" fmla="*/ 924743 h 2935352"/>
              <a:gd name="connsiteX2495" fmla="*/ 915410 w 2220214"/>
              <a:gd name="connsiteY2495" fmla="*/ 928519 h 2935352"/>
              <a:gd name="connsiteX2496" fmla="*/ 753477 w 2220214"/>
              <a:gd name="connsiteY2496" fmla="*/ 1040392 h 2935352"/>
              <a:gd name="connsiteX2497" fmla="*/ 899394 w 2220214"/>
              <a:gd name="connsiteY2497" fmla="*/ 955772 h 2935352"/>
              <a:gd name="connsiteX2498" fmla="*/ 886511 w 2220214"/>
              <a:gd name="connsiteY2498" fmla="*/ 957439 h 2935352"/>
              <a:gd name="connsiteX2499" fmla="*/ 756263 w 2220214"/>
              <a:gd name="connsiteY2499" fmla="*/ 1036744 h 2935352"/>
              <a:gd name="connsiteX2500" fmla="*/ 753477 w 2220214"/>
              <a:gd name="connsiteY2500" fmla="*/ 1040392 h 2935352"/>
              <a:gd name="connsiteX2501" fmla="*/ 828969 w 2220214"/>
              <a:gd name="connsiteY2501" fmla="*/ 990167 h 2935352"/>
              <a:gd name="connsiteX2502" fmla="*/ 846126 w 2220214"/>
              <a:gd name="connsiteY2502" fmla="*/ 978756 h 2935352"/>
              <a:gd name="connsiteX2503" fmla="*/ 836001 w 2220214"/>
              <a:gd name="connsiteY2503" fmla="*/ 983785 h 2935352"/>
              <a:gd name="connsiteX2504" fmla="*/ 828969 w 2220214"/>
              <a:gd name="connsiteY2504" fmla="*/ 990167 h 2935352"/>
              <a:gd name="connsiteX2505" fmla="*/ 1049057 w 2220214"/>
              <a:gd name="connsiteY2505" fmla="*/ 843728 h 2935352"/>
              <a:gd name="connsiteX2506" fmla="*/ 1053353 w 2220214"/>
              <a:gd name="connsiteY2506" fmla="*/ 854685 h 2935352"/>
              <a:gd name="connsiteX2507" fmla="*/ 1058363 w 2220214"/>
              <a:gd name="connsiteY2507" fmla="*/ 862045 h 2935352"/>
              <a:gd name="connsiteX2508" fmla="*/ 1057934 w 2220214"/>
              <a:gd name="connsiteY2508" fmla="*/ 854964 h 2935352"/>
              <a:gd name="connsiteX2509" fmla="*/ 1049057 w 2220214"/>
              <a:gd name="connsiteY2509" fmla="*/ 843728 h 2935352"/>
              <a:gd name="connsiteX2510" fmla="*/ 1024987 w 2220214"/>
              <a:gd name="connsiteY2510" fmla="*/ 878894 h 2935352"/>
              <a:gd name="connsiteX2511" fmla="*/ 1026759 w 2220214"/>
              <a:gd name="connsiteY2511" fmla="*/ 895554 h 2935352"/>
              <a:gd name="connsiteX2512" fmla="*/ 1030397 w 2220214"/>
              <a:gd name="connsiteY2512" fmla="*/ 901048 h 2935352"/>
              <a:gd name="connsiteX2513" fmla="*/ 1032893 w 2220214"/>
              <a:gd name="connsiteY2513" fmla="*/ 888656 h 2935352"/>
              <a:gd name="connsiteX2514" fmla="*/ 1031121 w 2220214"/>
              <a:gd name="connsiteY2514" fmla="*/ 871999 h 2935352"/>
              <a:gd name="connsiteX2515" fmla="*/ 1026863 w 2220214"/>
              <a:gd name="connsiteY2515" fmla="*/ 867728 h 2935352"/>
              <a:gd name="connsiteX2516" fmla="*/ 1024987 w 2220214"/>
              <a:gd name="connsiteY2516" fmla="*/ 878894 h 2935352"/>
              <a:gd name="connsiteX2517" fmla="*/ 1044523 w 2220214"/>
              <a:gd name="connsiteY2517" fmla="*/ 867959 h 2935352"/>
              <a:gd name="connsiteX2518" fmla="*/ 1047761 w 2220214"/>
              <a:gd name="connsiteY2518" fmla="*/ 883740 h 2935352"/>
              <a:gd name="connsiteX2519" fmla="*/ 1052324 w 2220214"/>
              <a:gd name="connsiteY2519" fmla="*/ 890612 h 2935352"/>
              <a:gd name="connsiteX2520" fmla="*/ 1054324 w 2220214"/>
              <a:gd name="connsiteY2520" fmla="*/ 880660 h 2935352"/>
              <a:gd name="connsiteX2521" fmla="*/ 1051076 w 2220214"/>
              <a:gd name="connsiteY2521" fmla="*/ 864879 h 2935352"/>
              <a:gd name="connsiteX2522" fmla="*/ 1045828 w 2220214"/>
              <a:gd name="connsiteY2522" fmla="*/ 859051 h 2935352"/>
              <a:gd name="connsiteX2523" fmla="*/ 1044523 w 2220214"/>
              <a:gd name="connsiteY2523" fmla="*/ 867959 h 2935352"/>
              <a:gd name="connsiteX2524" fmla="*/ 764930 w 2220214"/>
              <a:gd name="connsiteY2524" fmla="*/ 1053718 h 2935352"/>
              <a:gd name="connsiteX2525" fmla="*/ 848639 w 2220214"/>
              <a:gd name="connsiteY2525" fmla="*/ 1018409 h 2935352"/>
              <a:gd name="connsiteX2526" fmla="*/ 913169 w 2220214"/>
              <a:gd name="connsiteY2526" fmla="*/ 964050 h 2935352"/>
              <a:gd name="connsiteX2527" fmla="*/ 914054 w 2220214"/>
              <a:gd name="connsiteY2527" fmla="*/ 958601 h 2935352"/>
              <a:gd name="connsiteX2528" fmla="*/ 908207 w 2220214"/>
              <a:gd name="connsiteY2528" fmla="*/ 965316 h 2935352"/>
              <a:gd name="connsiteX2529" fmla="*/ 867647 w 2220214"/>
              <a:gd name="connsiteY2529" fmla="*/ 997359 h 2935352"/>
              <a:gd name="connsiteX2530" fmla="*/ 832935 w 2220214"/>
              <a:gd name="connsiteY2530" fmla="*/ 1022685 h 2935352"/>
              <a:gd name="connsiteX2531" fmla="*/ 802614 w 2220214"/>
              <a:gd name="connsiteY2531" fmla="*/ 1035982 h 2935352"/>
              <a:gd name="connsiteX2532" fmla="*/ 765577 w 2220214"/>
              <a:gd name="connsiteY2532" fmla="*/ 1051584 h 2935352"/>
              <a:gd name="connsiteX2533" fmla="*/ 758864 w 2220214"/>
              <a:gd name="connsiteY2533" fmla="*/ 1053889 h 2935352"/>
              <a:gd name="connsiteX2534" fmla="*/ 764930 w 2220214"/>
              <a:gd name="connsiteY2534" fmla="*/ 1053718 h 2935352"/>
              <a:gd name="connsiteX2535" fmla="*/ 926982 w 2220214"/>
              <a:gd name="connsiteY2535" fmla="*/ 947024 h 2935352"/>
              <a:gd name="connsiteX2536" fmla="*/ 931578 w 2220214"/>
              <a:gd name="connsiteY2536" fmla="*/ 948114 h 2935352"/>
              <a:gd name="connsiteX2537" fmla="*/ 934139 w 2220214"/>
              <a:gd name="connsiteY2537" fmla="*/ 942282 h 2935352"/>
              <a:gd name="connsiteX2538" fmla="*/ 929542 w 2220214"/>
              <a:gd name="connsiteY2538" fmla="*/ 941195 h 2935352"/>
              <a:gd name="connsiteX2539" fmla="*/ 926982 w 2220214"/>
              <a:gd name="connsiteY2539" fmla="*/ 947024 h 2935352"/>
              <a:gd name="connsiteX2540" fmla="*/ 1062497 w 2220214"/>
              <a:gd name="connsiteY2540" fmla="*/ 864467 h 2935352"/>
              <a:gd name="connsiteX2541" fmla="*/ 1085823 w 2220214"/>
              <a:gd name="connsiteY2541" fmla="*/ 897507 h 2935352"/>
              <a:gd name="connsiteX2542" fmla="*/ 1075670 w 2220214"/>
              <a:gd name="connsiteY2542" fmla="*/ 877343 h 2935352"/>
              <a:gd name="connsiteX2543" fmla="*/ 1062497 w 2220214"/>
              <a:gd name="connsiteY2543" fmla="*/ 864467 h 2935352"/>
              <a:gd name="connsiteX2544" fmla="*/ 1036398 w 2220214"/>
              <a:gd name="connsiteY2544" fmla="*/ 896109 h 2935352"/>
              <a:gd name="connsiteX2545" fmla="*/ 1043370 w 2220214"/>
              <a:gd name="connsiteY2545" fmla="*/ 915371 h 2935352"/>
              <a:gd name="connsiteX2546" fmla="*/ 1043342 w 2220214"/>
              <a:gd name="connsiteY2546" fmla="*/ 890549 h 2935352"/>
              <a:gd name="connsiteX2547" fmla="*/ 1038255 w 2220214"/>
              <a:gd name="connsiteY2547" fmla="*/ 884928 h 2935352"/>
              <a:gd name="connsiteX2548" fmla="*/ 1036398 w 2220214"/>
              <a:gd name="connsiteY2548" fmla="*/ 896109 h 2935352"/>
              <a:gd name="connsiteX2549" fmla="*/ 776327 w 2220214"/>
              <a:gd name="connsiteY2549" fmla="*/ 1070920 h 2935352"/>
              <a:gd name="connsiteX2550" fmla="*/ 854204 w 2220214"/>
              <a:gd name="connsiteY2550" fmla="*/ 1038840 h 2935352"/>
              <a:gd name="connsiteX2551" fmla="*/ 924684 w 2220214"/>
              <a:gd name="connsiteY2551" fmla="*/ 980861 h 2935352"/>
              <a:gd name="connsiteX2552" fmla="*/ 925494 w 2220214"/>
              <a:gd name="connsiteY2552" fmla="*/ 975861 h 2935352"/>
              <a:gd name="connsiteX2553" fmla="*/ 915288 w 2220214"/>
              <a:gd name="connsiteY2553" fmla="*/ 985328 h 2935352"/>
              <a:gd name="connsiteX2554" fmla="*/ 778475 w 2220214"/>
              <a:gd name="connsiteY2554" fmla="*/ 1067939 h 2935352"/>
              <a:gd name="connsiteX2555" fmla="*/ 770199 w 2220214"/>
              <a:gd name="connsiteY2555" fmla="*/ 1070996 h 2935352"/>
              <a:gd name="connsiteX2556" fmla="*/ 776327 w 2220214"/>
              <a:gd name="connsiteY2556" fmla="*/ 1070920 h 2935352"/>
              <a:gd name="connsiteX2557" fmla="*/ 936968 w 2220214"/>
              <a:gd name="connsiteY2557" fmla="*/ 965202 h 2935352"/>
              <a:gd name="connsiteX2558" fmla="*/ 941564 w 2220214"/>
              <a:gd name="connsiteY2558" fmla="*/ 966288 h 2935352"/>
              <a:gd name="connsiteX2559" fmla="*/ 944125 w 2220214"/>
              <a:gd name="connsiteY2559" fmla="*/ 960459 h 2935352"/>
              <a:gd name="connsiteX2560" fmla="*/ 939528 w 2220214"/>
              <a:gd name="connsiteY2560" fmla="*/ 959373 h 2935352"/>
              <a:gd name="connsiteX2561" fmla="*/ 936968 w 2220214"/>
              <a:gd name="connsiteY2561" fmla="*/ 965202 h 2935352"/>
              <a:gd name="connsiteX2562" fmla="*/ 1057839 w 2220214"/>
              <a:gd name="connsiteY2562" fmla="*/ 888063 h 2935352"/>
              <a:gd name="connsiteX2563" fmla="*/ 1061087 w 2220214"/>
              <a:gd name="connsiteY2563" fmla="*/ 903843 h 2935352"/>
              <a:gd name="connsiteX2564" fmla="*/ 1065640 w 2220214"/>
              <a:gd name="connsiteY2564" fmla="*/ 910716 h 2935352"/>
              <a:gd name="connsiteX2565" fmla="*/ 1067640 w 2220214"/>
              <a:gd name="connsiteY2565" fmla="*/ 900764 h 2935352"/>
              <a:gd name="connsiteX2566" fmla="*/ 1064392 w 2220214"/>
              <a:gd name="connsiteY2566" fmla="*/ 884984 h 2935352"/>
              <a:gd name="connsiteX2567" fmla="*/ 1059144 w 2220214"/>
              <a:gd name="connsiteY2567" fmla="*/ 879154 h 2935352"/>
              <a:gd name="connsiteX2568" fmla="*/ 1057839 w 2220214"/>
              <a:gd name="connsiteY2568" fmla="*/ 888063 h 2935352"/>
              <a:gd name="connsiteX2569" fmla="*/ 947911 w 2220214"/>
              <a:gd name="connsiteY2569" fmla="*/ 978613 h 2935352"/>
              <a:gd name="connsiteX2570" fmla="*/ 952511 w 2220214"/>
              <a:gd name="connsiteY2570" fmla="*/ 979699 h 2935352"/>
              <a:gd name="connsiteX2571" fmla="*/ 955074 w 2220214"/>
              <a:gd name="connsiteY2571" fmla="*/ 973870 h 2935352"/>
              <a:gd name="connsiteX2572" fmla="*/ 950473 w 2220214"/>
              <a:gd name="connsiteY2572" fmla="*/ 972784 h 2935352"/>
              <a:gd name="connsiteX2573" fmla="*/ 947911 w 2220214"/>
              <a:gd name="connsiteY2573" fmla="*/ 978613 h 2935352"/>
              <a:gd name="connsiteX2574" fmla="*/ 1049714 w 2220214"/>
              <a:gd name="connsiteY2574" fmla="*/ 916213 h 2935352"/>
              <a:gd name="connsiteX2575" fmla="*/ 1056686 w 2220214"/>
              <a:gd name="connsiteY2575" fmla="*/ 935475 h 2935352"/>
              <a:gd name="connsiteX2576" fmla="*/ 1056658 w 2220214"/>
              <a:gd name="connsiteY2576" fmla="*/ 910653 h 2935352"/>
              <a:gd name="connsiteX2577" fmla="*/ 1051571 w 2220214"/>
              <a:gd name="connsiteY2577" fmla="*/ 905033 h 2935352"/>
              <a:gd name="connsiteX2578" fmla="*/ 1049714 w 2220214"/>
              <a:gd name="connsiteY2578" fmla="*/ 916213 h 2935352"/>
              <a:gd name="connsiteX2579" fmla="*/ 787892 w 2220214"/>
              <a:gd name="connsiteY2579" fmla="*/ 1088370 h 2935352"/>
              <a:gd name="connsiteX2580" fmla="*/ 822722 w 2220214"/>
              <a:gd name="connsiteY2580" fmla="*/ 1075987 h 2935352"/>
              <a:gd name="connsiteX2581" fmla="*/ 851655 w 2220214"/>
              <a:gd name="connsiteY2581" fmla="*/ 1064034 h 2935352"/>
              <a:gd name="connsiteX2582" fmla="*/ 893237 w 2220214"/>
              <a:gd name="connsiteY2582" fmla="*/ 1034744 h 2935352"/>
              <a:gd name="connsiteX2583" fmla="*/ 935972 w 2220214"/>
              <a:gd name="connsiteY2583" fmla="*/ 999435 h 2935352"/>
              <a:gd name="connsiteX2584" fmla="*/ 937127 w 2220214"/>
              <a:gd name="connsiteY2584" fmla="*/ 993425 h 2935352"/>
              <a:gd name="connsiteX2585" fmla="*/ 917224 w 2220214"/>
              <a:gd name="connsiteY2585" fmla="*/ 1010017 h 2935352"/>
              <a:gd name="connsiteX2586" fmla="*/ 809708 w 2220214"/>
              <a:gd name="connsiteY2586" fmla="*/ 1076626 h 2935352"/>
              <a:gd name="connsiteX2587" fmla="*/ 787892 w 2220214"/>
              <a:gd name="connsiteY2587" fmla="*/ 1088370 h 2935352"/>
              <a:gd name="connsiteX2588" fmla="*/ 1071155 w 2220214"/>
              <a:gd name="connsiteY2588" fmla="*/ 908166 h 2935352"/>
              <a:gd name="connsiteX2589" fmla="*/ 1074403 w 2220214"/>
              <a:gd name="connsiteY2589" fmla="*/ 923947 h 2935352"/>
              <a:gd name="connsiteX2590" fmla="*/ 1078956 w 2220214"/>
              <a:gd name="connsiteY2590" fmla="*/ 930820 h 2935352"/>
              <a:gd name="connsiteX2591" fmla="*/ 1080966 w 2220214"/>
              <a:gd name="connsiteY2591" fmla="*/ 920868 h 2935352"/>
              <a:gd name="connsiteX2592" fmla="*/ 1077718 w 2220214"/>
              <a:gd name="connsiteY2592" fmla="*/ 905087 h 2935352"/>
              <a:gd name="connsiteX2593" fmla="*/ 1072469 w 2220214"/>
              <a:gd name="connsiteY2593" fmla="*/ 899259 h 2935352"/>
              <a:gd name="connsiteX2594" fmla="*/ 1071155 w 2220214"/>
              <a:gd name="connsiteY2594" fmla="*/ 908166 h 2935352"/>
              <a:gd name="connsiteX2595" fmla="*/ 1089119 w 2220214"/>
              <a:gd name="connsiteY2595" fmla="*/ 904690 h 2935352"/>
              <a:gd name="connsiteX2596" fmla="*/ 1129581 w 2220214"/>
              <a:gd name="connsiteY2596" fmla="*/ 963583 h 2935352"/>
              <a:gd name="connsiteX2597" fmla="*/ 1089871 w 2220214"/>
              <a:gd name="connsiteY2597" fmla="*/ 901092 h 2935352"/>
              <a:gd name="connsiteX2598" fmla="*/ 1089119 w 2220214"/>
              <a:gd name="connsiteY2598" fmla="*/ 904690 h 2935352"/>
              <a:gd name="connsiteX2599" fmla="*/ 957903 w 2220214"/>
              <a:gd name="connsiteY2599" fmla="*/ 996797 h 2935352"/>
              <a:gd name="connsiteX2600" fmla="*/ 962494 w 2220214"/>
              <a:gd name="connsiteY2600" fmla="*/ 997882 h 2935352"/>
              <a:gd name="connsiteX2601" fmla="*/ 965056 w 2220214"/>
              <a:gd name="connsiteY2601" fmla="*/ 992053 h 2935352"/>
              <a:gd name="connsiteX2602" fmla="*/ 960455 w 2220214"/>
              <a:gd name="connsiteY2602" fmla="*/ 990967 h 2935352"/>
              <a:gd name="connsiteX2603" fmla="*/ 957903 w 2220214"/>
              <a:gd name="connsiteY2603" fmla="*/ 996797 h 2935352"/>
              <a:gd name="connsiteX2604" fmla="*/ 799707 w 2220214"/>
              <a:gd name="connsiteY2604" fmla="*/ 1105448 h 2935352"/>
              <a:gd name="connsiteX2605" fmla="*/ 837658 w 2220214"/>
              <a:gd name="connsiteY2605" fmla="*/ 1091237 h 2935352"/>
              <a:gd name="connsiteX2606" fmla="*/ 869019 w 2220214"/>
              <a:gd name="connsiteY2606" fmla="*/ 1077149 h 2935352"/>
              <a:gd name="connsiteX2607" fmla="*/ 902370 w 2220214"/>
              <a:gd name="connsiteY2607" fmla="*/ 1052870 h 2935352"/>
              <a:gd name="connsiteX2608" fmla="*/ 944608 w 2220214"/>
              <a:gd name="connsiteY2608" fmla="*/ 1014037 h 2935352"/>
              <a:gd name="connsiteX2609" fmla="*/ 931120 w 2220214"/>
              <a:gd name="connsiteY2609" fmla="*/ 1023209 h 2935352"/>
              <a:gd name="connsiteX2610" fmla="*/ 799809 w 2220214"/>
              <a:gd name="connsiteY2610" fmla="*/ 1103248 h 2935352"/>
              <a:gd name="connsiteX2611" fmla="*/ 793115 w 2220214"/>
              <a:gd name="connsiteY2611" fmla="*/ 1105582 h 2935352"/>
              <a:gd name="connsiteX2612" fmla="*/ 799707 w 2220214"/>
              <a:gd name="connsiteY2612" fmla="*/ 1105448 h 2935352"/>
              <a:gd name="connsiteX2613" fmla="*/ 1062963 w 2220214"/>
              <a:gd name="connsiteY2613" fmla="*/ 936722 h 2935352"/>
              <a:gd name="connsiteX2614" fmla="*/ 1066211 w 2220214"/>
              <a:gd name="connsiteY2614" fmla="*/ 954058 h 2935352"/>
              <a:gd name="connsiteX2615" fmla="*/ 1071383 w 2220214"/>
              <a:gd name="connsiteY2615" fmla="*/ 959801 h 2935352"/>
              <a:gd name="connsiteX2616" fmla="*/ 1074460 w 2220214"/>
              <a:gd name="connsiteY2616" fmla="*/ 949905 h 2935352"/>
              <a:gd name="connsiteX2617" fmla="*/ 1077537 w 2220214"/>
              <a:gd name="connsiteY2617" fmla="*/ 940014 h 2935352"/>
              <a:gd name="connsiteX2618" fmla="*/ 1071212 w 2220214"/>
              <a:gd name="connsiteY2618" fmla="*/ 932571 h 2935352"/>
              <a:gd name="connsiteX2619" fmla="*/ 1064887 w 2220214"/>
              <a:gd name="connsiteY2619" fmla="*/ 925130 h 2935352"/>
              <a:gd name="connsiteX2620" fmla="*/ 1062963 w 2220214"/>
              <a:gd name="connsiteY2620" fmla="*/ 936722 h 2935352"/>
              <a:gd name="connsiteX2621" fmla="*/ 1084471 w 2220214"/>
              <a:gd name="connsiteY2621" fmla="*/ 928265 h 2935352"/>
              <a:gd name="connsiteX2622" fmla="*/ 1088681 w 2220214"/>
              <a:gd name="connsiteY2622" fmla="*/ 945487 h 2935352"/>
              <a:gd name="connsiteX2623" fmla="*/ 1094186 w 2220214"/>
              <a:gd name="connsiteY2623" fmla="*/ 953791 h 2935352"/>
              <a:gd name="connsiteX2624" fmla="*/ 1096177 w 2220214"/>
              <a:gd name="connsiteY2624" fmla="*/ 943877 h 2935352"/>
              <a:gd name="connsiteX2625" fmla="*/ 1091976 w 2220214"/>
              <a:gd name="connsiteY2625" fmla="*/ 926657 h 2935352"/>
              <a:gd name="connsiteX2626" fmla="*/ 1085776 w 2220214"/>
              <a:gd name="connsiteY2626" fmla="*/ 919354 h 2935352"/>
              <a:gd name="connsiteX2627" fmla="*/ 1084471 w 2220214"/>
              <a:gd name="connsiteY2627" fmla="*/ 928265 h 2935352"/>
              <a:gd name="connsiteX2628" fmla="*/ 969313 w 2220214"/>
              <a:gd name="connsiteY2628" fmla="*/ 1014027 h 2935352"/>
              <a:gd name="connsiteX2629" fmla="*/ 973914 w 2220214"/>
              <a:gd name="connsiteY2629" fmla="*/ 1015113 h 2935352"/>
              <a:gd name="connsiteX2630" fmla="*/ 976476 w 2220214"/>
              <a:gd name="connsiteY2630" fmla="*/ 1009284 h 2935352"/>
              <a:gd name="connsiteX2631" fmla="*/ 971876 w 2220214"/>
              <a:gd name="connsiteY2631" fmla="*/ 1008198 h 2935352"/>
              <a:gd name="connsiteX2632" fmla="*/ 969313 w 2220214"/>
              <a:gd name="connsiteY2632" fmla="*/ 1014027 h 2935352"/>
              <a:gd name="connsiteX2633" fmla="*/ 828365 w 2220214"/>
              <a:gd name="connsiteY2633" fmla="*/ 1118374 h 2935352"/>
              <a:gd name="connsiteX2634" fmla="*/ 847154 w 2220214"/>
              <a:gd name="connsiteY2634" fmla="*/ 1112535 h 2935352"/>
              <a:gd name="connsiteX2635" fmla="*/ 894624 w 2220214"/>
              <a:gd name="connsiteY2635" fmla="*/ 1081598 h 2935352"/>
              <a:gd name="connsiteX2636" fmla="*/ 957131 w 2220214"/>
              <a:gd name="connsiteY2636" fmla="*/ 1030086 h 2935352"/>
              <a:gd name="connsiteX2637" fmla="*/ 952130 w 2220214"/>
              <a:gd name="connsiteY2637" fmla="*/ 1031620 h 2935352"/>
              <a:gd name="connsiteX2638" fmla="*/ 923061 w 2220214"/>
              <a:gd name="connsiteY2638" fmla="*/ 1057137 h 2935352"/>
              <a:gd name="connsiteX2639" fmla="*/ 821955 w 2220214"/>
              <a:gd name="connsiteY2639" fmla="*/ 1118021 h 2935352"/>
              <a:gd name="connsiteX2640" fmla="*/ 809576 w 2220214"/>
              <a:gd name="connsiteY2640" fmla="*/ 1124213 h 2935352"/>
              <a:gd name="connsiteX2641" fmla="*/ 828365 w 2220214"/>
              <a:gd name="connsiteY2641" fmla="*/ 1118374 h 2935352"/>
              <a:gd name="connsiteX2642" fmla="*/ 1077365 w 2220214"/>
              <a:gd name="connsiteY2642" fmla="*/ 957944 h 2935352"/>
              <a:gd name="connsiteX2643" fmla="*/ 1085233 w 2220214"/>
              <a:gd name="connsiteY2643" fmla="*/ 978556 h 2935352"/>
              <a:gd name="connsiteX2644" fmla="*/ 1084899 w 2220214"/>
              <a:gd name="connsiteY2644" fmla="*/ 953286 h 2935352"/>
              <a:gd name="connsiteX2645" fmla="*/ 1079518 w 2220214"/>
              <a:gd name="connsiteY2645" fmla="*/ 947210 h 2935352"/>
              <a:gd name="connsiteX2646" fmla="*/ 1077365 w 2220214"/>
              <a:gd name="connsiteY2646" fmla="*/ 957944 h 2935352"/>
              <a:gd name="connsiteX2647" fmla="*/ 1099644 w 2220214"/>
              <a:gd name="connsiteY2647" fmla="*/ 951629 h 2935352"/>
              <a:gd name="connsiteX2648" fmla="*/ 1104616 w 2220214"/>
              <a:gd name="connsiteY2648" fmla="*/ 968450 h 2935352"/>
              <a:gd name="connsiteX2649" fmla="*/ 1110941 w 2220214"/>
              <a:gd name="connsiteY2649" fmla="*/ 975984 h 2935352"/>
              <a:gd name="connsiteX2650" fmla="*/ 1111055 w 2220214"/>
              <a:gd name="connsiteY2650" fmla="*/ 964783 h 2935352"/>
              <a:gd name="connsiteX2651" fmla="*/ 1106083 w 2220214"/>
              <a:gd name="connsiteY2651" fmla="*/ 947962 h 2935352"/>
              <a:gd name="connsiteX2652" fmla="*/ 1101006 w 2220214"/>
              <a:gd name="connsiteY2652" fmla="*/ 942338 h 2935352"/>
              <a:gd name="connsiteX2653" fmla="*/ 1099644 w 2220214"/>
              <a:gd name="connsiteY2653" fmla="*/ 951629 h 2935352"/>
              <a:gd name="connsiteX2654" fmla="*/ 983706 w 2220214"/>
              <a:gd name="connsiteY2654" fmla="*/ 1029534 h 2935352"/>
              <a:gd name="connsiteX2655" fmla="*/ 987411 w 2220214"/>
              <a:gd name="connsiteY2655" fmla="*/ 1028905 h 2935352"/>
              <a:gd name="connsiteX2656" fmla="*/ 988259 w 2220214"/>
              <a:gd name="connsiteY2656" fmla="*/ 1023962 h 2935352"/>
              <a:gd name="connsiteX2657" fmla="*/ 984553 w 2220214"/>
              <a:gd name="connsiteY2657" fmla="*/ 1024591 h 2935352"/>
              <a:gd name="connsiteX2658" fmla="*/ 983706 w 2220214"/>
              <a:gd name="connsiteY2658" fmla="*/ 1029534 h 2935352"/>
              <a:gd name="connsiteX2659" fmla="*/ 822387 w 2220214"/>
              <a:gd name="connsiteY2659" fmla="*/ 1143548 h 2935352"/>
              <a:gd name="connsiteX2660" fmla="*/ 911441 w 2220214"/>
              <a:gd name="connsiteY2660" fmla="*/ 1101962 h 2935352"/>
              <a:gd name="connsiteX2661" fmla="*/ 970314 w 2220214"/>
              <a:gd name="connsiteY2661" fmla="*/ 1049737 h 2935352"/>
              <a:gd name="connsiteX2662" fmla="*/ 963789 w 2220214"/>
              <a:gd name="connsiteY2662" fmla="*/ 1052318 h 2935352"/>
              <a:gd name="connsiteX2663" fmla="*/ 823570 w 2220214"/>
              <a:gd name="connsiteY2663" fmla="*/ 1140815 h 2935352"/>
              <a:gd name="connsiteX2664" fmla="*/ 822387 w 2220214"/>
              <a:gd name="connsiteY2664" fmla="*/ 1143548 h 2935352"/>
              <a:gd name="connsiteX2665" fmla="*/ 1091910 w 2220214"/>
              <a:gd name="connsiteY2665" fmla="*/ 979899 h 2935352"/>
              <a:gd name="connsiteX2666" fmla="*/ 1100454 w 2220214"/>
              <a:gd name="connsiteY2666" fmla="*/ 1001531 h 2935352"/>
              <a:gd name="connsiteX2667" fmla="*/ 1099196 w 2220214"/>
              <a:gd name="connsiteY2667" fmla="*/ 974880 h 2935352"/>
              <a:gd name="connsiteX2668" fmla="*/ 1092881 w 2220214"/>
              <a:gd name="connsiteY2668" fmla="*/ 967383 h 2935352"/>
              <a:gd name="connsiteX2669" fmla="*/ 1091910 w 2220214"/>
              <a:gd name="connsiteY2669" fmla="*/ 979899 h 2935352"/>
              <a:gd name="connsiteX2670" fmla="*/ 995126 w 2220214"/>
              <a:gd name="connsiteY2670" fmla="*/ 1046765 h 2935352"/>
              <a:gd name="connsiteX2671" fmla="*/ 998831 w 2220214"/>
              <a:gd name="connsiteY2671" fmla="*/ 1046136 h 2935352"/>
              <a:gd name="connsiteX2672" fmla="*/ 999679 w 2220214"/>
              <a:gd name="connsiteY2672" fmla="*/ 1041193 h 2935352"/>
              <a:gd name="connsiteX2673" fmla="*/ 995974 w 2220214"/>
              <a:gd name="connsiteY2673" fmla="*/ 1041831 h 2935352"/>
              <a:gd name="connsiteX2674" fmla="*/ 995126 w 2220214"/>
              <a:gd name="connsiteY2674" fmla="*/ 1046765 h 2935352"/>
              <a:gd name="connsiteX2675" fmla="*/ 1113522 w 2220214"/>
              <a:gd name="connsiteY2675" fmla="*/ 972098 h 2935352"/>
              <a:gd name="connsiteX2676" fmla="*/ 1117970 w 2220214"/>
              <a:gd name="connsiteY2676" fmla="*/ 989700 h 2935352"/>
              <a:gd name="connsiteX2677" fmla="*/ 1122723 w 2220214"/>
              <a:gd name="connsiteY2677" fmla="*/ 996873 h 2935352"/>
              <a:gd name="connsiteX2678" fmla="*/ 1124723 w 2220214"/>
              <a:gd name="connsiteY2678" fmla="*/ 986957 h 2935352"/>
              <a:gd name="connsiteX2679" fmla="*/ 1120266 w 2220214"/>
              <a:gd name="connsiteY2679" fmla="*/ 969355 h 2935352"/>
              <a:gd name="connsiteX2680" fmla="*/ 1113827 w 2220214"/>
              <a:gd name="connsiteY2680" fmla="*/ 961678 h 2935352"/>
              <a:gd name="connsiteX2681" fmla="*/ 1113522 w 2220214"/>
              <a:gd name="connsiteY2681" fmla="*/ 972098 h 2935352"/>
              <a:gd name="connsiteX2682" fmla="*/ 833797 w 2220214"/>
              <a:gd name="connsiteY2682" fmla="*/ 1163236 h 2935352"/>
              <a:gd name="connsiteX2683" fmla="*/ 907344 w 2220214"/>
              <a:gd name="connsiteY2683" fmla="*/ 1131585 h 2935352"/>
              <a:gd name="connsiteX2684" fmla="*/ 982153 w 2220214"/>
              <a:gd name="connsiteY2684" fmla="*/ 1071263 h 2935352"/>
              <a:gd name="connsiteX2685" fmla="*/ 984773 w 2220214"/>
              <a:gd name="connsiteY2685" fmla="*/ 1065339 h 2935352"/>
              <a:gd name="connsiteX2686" fmla="*/ 975752 w 2220214"/>
              <a:gd name="connsiteY2686" fmla="*/ 1073473 h 2935352"/>
              <a:gd name="connsiteX2687" fmla="*/ 842117 w 2220214"/>
              <a:gd name="connsiteY2687" fmla="*/ 1157779 h 2935352"/>
              <a:gd name="connsiteX2688" fmla="*/ 833797 w 2220214"/>
              <a:gd name="connsiteY2688" fmla="*/ 1163236 h 2935352"/>
              <a:gd name="connsiteX2689" fmla="*/ 1132848 w 2220214"/>
              <a:gd name="connsiteY2689" fmla="*/ 970860 h 2935352"/>
              <a:gd name="connsiteX2690" fmla="*/ 1176339 w 2220214"/>
              <a:gd name="connsiteY2690" fmla="*/ 1040202 h 2935352"/>
              <a:gd name="connsiteX2691" fmla="*/ 1223488 w 2220214"/>
              <a:gd name="connsiteY2691" fmla="*/ 1112135 h 2935352"/>
              <a:gd name="connsiteX2692" fmla="*/ 1227241 w 2220214"/>
              <a:gd name="connsiteY2692" fmla="*/ 1117869 h 2935352"/>
              <a:gd name="connsiteX2693" fmla="*/ 1221926 w 2220214"/>
              <a:gd name="connsiteY2693" fmla="*/ 1115402 h 2935352"/>
              <a:gd name="connsiteX2694" fmla="*/ 1216611 w 2220214"/>
              <a:gd name="connsiteY2694" fmla="*/ 1112944 h 2935352"/>
              <a:gd name="connsiteX2695" fmla="*/ 1214258 w 2220214"/>
              <a:gd name="connsiteY2695" fmla="*/ 1122212 h 2935352"/>
              <a:gd name="connsiteX2696" fmla="*/ 1217907 w 2220214"/>
              <a:gd name="connsiteY2696" fmla="*/ 1140281 h 2935352"/>
              <a:gd name="connsiteX2697" fmla="*/ 1223917 w 2220214"/>
              <a:gd name="connsiteY2697" fmla="*/ 1149101 h 2935352"/>
              <a:gd name="connsiteX2698" fmla="*/ 1225784 w 2220214"/>
              <a:gd name="connsiteY2698" fmla="*/ 1133652 h 2935352"/>
              <a:gd name="connsiteX2699" fmla="*/ 1230508 w 2220214"/>
              <a:gd name="connsiteY2699" fmla="*/ 1118793 h 2935352"/>
              <a:gd name="connsiteX2700" fmla="*/ 1230660 w 2220214"/>
              <a:gd name="connsiteY2700" fmla="*/ 1137528 h 2935352"/>
              <a:gd name="connsiteX2701" fmla="*/ 1233508 w 2220214"/>
              <a:gd name="connsiteY2701" fmla="*/ 1163903 h 2935352"/>
              <a:gd name="connsiteX2702" fmla="*/ 1239071 w 2220214"/>
              <a:gd name="connsiteY2702" fmla="*/ 1172114 h 2935352"/>
              <a:gd name="connsiteX2703" fmla="*/ 1241414 w 2220214"/>
              <a:gd name="connsiteY2703" fmla="*/ 1156740 h 2935352"/>
              <a:gd name="connsiteX2704" fmla="*/ 1246443 w 2220214"/>
              <a:gd name="connsiteY2704" fmla="*/ 1141910 h 2935352"/>
              <a:gd name="connsiteX2705" fmla="*/ 1244843 w 2220214"/>
              <a:gd name="connsiteY2705" fmla="*/ 1158588 h 2935352"/>
              <a:gd name="connsiteX2706" fmla="*/ 1240557 w 2220214"/>
              <a:gd name="connsiteY2706" fmla="*/ 1174724 h 2935352"/>
              <a:gd name="connsiteX2707" fmla="*/ 1246300 w 2220214"/>
              <a:gd name="connsiteY2707" fmla="*/ 1183391 h 2935352"/>
              <a:gd name="connsiteX2708" fmla="*/ 1252044 w 2220214"/>
              <a:gd name="connsiteY2708" fmla="*/ 1192059 h 2935352"/>
              <a:gd name="connsiteX2709" fmla="*/ 1255968 w 2220214"/>
              <a:gd name="connsiteY2709" fmla="*/ 1173685 h 2935352"/>
              <a:gd name="connsiteX2710" fmla="*/ 1259902 w 2220214"/>
              <a:gd name="connsiteY2710" fmla="*/ 1155312 h 2935352"/>
              <a:gd name="connsiteX2711" fmla="*/ 1197256 w 2220214"/>
              <a:gd name="connsiteY2711" fmla="*/ 1060900 h 2935352"/>
              <a:gd name="connsiteX2712" fmla="*/ 1133677 w 2220214"/>
              <a:gd name="connsiteY2712" fmla="*/ 967117 h 2935352"/>
              <a:gd name="connsiteX2713" fmla="*/ 1132848 w 2220214"/>
              <a:gd name="connsiteY2713" fmla="*/ 970860 h 2935352"/>
              <a:gd name="connsiteX2714" fmla="*/ 1107131 w 2220214"/>
              <a:gd name="connsiteY2714" fmla="*/ 1002874 h 2935352"/>
              <a:gd name="connsiteX2715" fmla="*/ 1118599 w 2220214"/>
              <a:gd name="connsiteY2715" fmla="*/ 1013065 h 2935352"/>
              <a:gd name="connsiteX2716" fmla="*/ 1114665 w 2220214"/>
              <a:gd name="connsiteY2716" fmla="*/ 998159 h 2935352"/>
              <a:gd name="connsiteX2717" fmla="*/ 1108112 w 2220214"/>
              <a:gd name="connsiteY2717" fmla="*/ 990358 h 2935352"/>
              <a:gd name="connsiteX2718" fmla="*/ 1107131 w 2220214"/>
              <a:gd name="connsiteY2718" fmla="*/ 1002874 h 2935352"/>
              <a:gd name="connsiteX2719" fmla="*/ 1128352 w 2220214"/>
              <a:gd name="connsiteY2719" fmla="*/ 993930 h 2935352"/>
              <a:gd name="connsiteX2720" fmla="*/ 1127152 w 2220214"/>
              <a:gd name="connsiteY2720" fmla="*/ 1002435 h 2935352"/>
              <a:gd name="connsiteX2721" fmla="*/ 1139192 w 2220214"/>
              <a:gd name="connsiteY2721" fmla="*/ 1020552 h 2935352"/>
              <a:gd name="connsiteX2722" fmla="*/ 1151241 w 2220214"/>
              <a:gd name="connsiteY2722" fmla="*/ 1038668 h 2935352"/>
              <a:gd name="connsiteX2723" fmla="*/ 1153413 w 2220214"/>
              <a:gd name="connsiteY2723" fmla="*/ 1030134 h 2935352"/>
              <a:gd name="connsiteX2724" fmla="*/ 1149927 w 2220214"/>
              <a:gd name="connsiteY2724" fmla="*/ 1013065 h 2935352"/>
              <a:gd name="connsiteX2725" fmla="*/ 1144278 w 2220214"/>
              <a:gd name="connsiteY2725" fmla="*/ 1004540 h 2935352"/>
              <a:gd name="connsiteX2726" fmla="*/ 1141935 w 2220214"/>
              <a:gd name="connsiteY2726" fmla="*/ 1011770 h 2935352"/>
              <a:gd name="connsiteX2727" fmla="*/ 1139582 w 2220214"/>
              <a:gd name="connsiteY2727" fmla="*/ 1018999 h 2935352"/>
              <a:gd name="connsiteX2728" fmla="*/ 1139373 w 2220214"/>
              <a:gd name="connsiteY2728" fmla="*/ 1007531 h 2935352"/>
              <a:gd name="connsiteX2729" fmla="*/ 1134363 w 2220214"/>
              <a:gd name="connsiteY2729" fmla="*/ 990739 h 2935352"/>
              <a:gd name="connsiteX2730" fmla="*/ 1129553 w 2220214"/>
              <a:gd name="connsiteY2730" fmla="*/ 985414 h 2935352"/>
              <a:gd name="connsiteX2731" fmla="*/ 1128352 w 2220214"/>
              <a:gd name="connsiteY2731" fmla="*/ 993930 h 2935352"/>
              <a:gd name="connsiteX2732" fmla="*/ 847594 w 2220214"/>
              <a:gd name="connsiteY2732" fmla="*/ 1183477 h 2935352"/>
              <a:gd name="connsiteX2733" fmla="*/ 922188 w 2220214"/>
              <a:gd name="connsiteY2733" fmla="*/ 1151111 h 2935352"/>
              <a:gd name="connsiteX2734" fmla="*/ 997298 w 2220214"/>
              <a:gd name="connsiteY2734" fmla="*/ 1089456 h 2935352"/>
              <a:gd name="connsiteX2735" fmla="*/ 991602 w 2220214"/>
              <a:gd name="connsiteY2735" fmla="*/ 1091770 h 2935352"/>
              <a:gd name="connsiteX2736" fmla="*/ 851013 w 2220214"/>
              <a:gd name="connsiteY2736" fmla="*/ 1180534 h 2935352"/>
              <a:gd name="connsiteX2737" fmla="*/ 847594 w 2220214"/>
              <a:gd name="connsiteY2737" fmla="*/ 1183477 h 2935352"/>
              <a:gd name="connsiteX2738" fmla="*/ 1119570 w 2220214"/>
              <a:gd name="connsiteY2738" fmla="*/ 1025353 h 2935352"/>
              <a:gd name="connsiteX2739" fmla="*/ 1129000 w 2220214"/>
              <a:gd name="connsiteY2739" fmla="*/ 1044612 h 2935352"/>
              <a:gd name="connsiteX2740" fmla="*/ 1129800 w 2220214"/>
              <a:gd name="connsiteY2740" fmla="*/ 1019990 h 2935352"/>
              <a:gd name="connsiteX2741" fmla="*/ 1119570 w 2220214"/>
              <a:gd name="connsiteY2741" fmla="*/ 1025353 h 2935352"/>
              <a:gd name="connsiteX2742" fmla="*/ 881661 w 2220214"/>
              <a:gd name="connsiteY2742" fmla="*/ 1198812 h 2935352"/>
              <a:gd name="connsiteX2743" fmla="*/ 900465 w 2220214"/>
              <a:gd name="connsiteY2743" fmla="*/ 1192993 h 2935352"/>
              <a:gd name="connsiteX2744" fmla="*/ 947920 w 2220214"/>
              <a:gd name="connsiteY2744" fmla="*/ 1162036 h 2935352"/>
              <a:gd name="connsiteX2745" fmla="*/ 1004851 w 2220214"/>
              <a:gd name="connsiteY2745" fmla="*/ 1121431 h 2935352"/>
              <a:gd name="connsiteX2746" fmla="*/ 977753 w 2220214"/>
              <a:gd name="connsiteY2746" fmla="*/ 1136947 h 2935352"/>
              <a:gd name="connsiteX2747" fmla="*/ 945959 w 2220214"/>
              <a:gd name="connsiteY2747" fmla="*/ 1163084 h 2935352"/>
              <a:gd name="connsiteX2748" fmla="*/ 915383 w 2220214"/>
              <a:gd name="connsiteY2748" fmla="*/ 1178667 h 2935352"/>
              <a:gd name="connsiteX2749" fmla="*/ 873832 w 2220214"/>
              <a:gd name="connsiteY2749" fmla="*/ 1199431 h 2935352"/>
              <a:gd name="connsiteX2750" fmla="*/ 881661 w 2220214"/>
              <a:gd name="connsiteY2750" fmla="*/ 1198812 h 2935352"/>
              <a:gd name="connsiteX2751" fmla="*/ 1134868 w 2220214"/>
              <a:gd name="connsiteY2751" fmla="*/ 1044736 h 2935352"/>
              <a:gd name="connsiteX2752" fmla="*/ 1142316 w 2220214"/>
              <a:gd name="connsiteY2752" fmla="*/ 1064710 h 2935352"/>
              <a:gd name="connsiteX2753" fmla="*/ 1142335 w 2220214"/>
              <a:gd name="connsiteY2753" fmla="*/ 1039964 h 2935352"/>
              <a:gd name="connsiteX2754" fmla="*/ 1137296 w 2220214"/>
              <a:gd name="connsiteY2754" fmla="*/ 1034411 h 2935352"/>
              <a:gd name="connsiteX2755" fmla="*/ 1134868 w 2220214"/>
              <a:gd name="connsiteY2755" fmla="*/ 1044736 h 2935352"/>
              <a:gd name="connsiteX2756" fmla="*/ 1156785 w 2220214"/>
              <a:gd name="connsiteY2756" fmla="*/ 1037402 h 2935352"/>
              <a:gd name="connsiteX2757" fmla="*/ 1160985 w 2220214"/>
              <a:gd name="connsiteY2757" fmla="*/ 1054623 h 2935352"/>
              <a:gd name="connsiteX2758" fmla="*/ 1166491 w 2220214"/>
              <a:gd name="connsiteY2758" fmla="*/ 1062929 h 2935352"/>
              <a:gd name="connsiteX2759" fmla="*/ 1168491 w 2220214"/>
              <a:gd name="connsiteY2759" fmla="*/ 1053013 h 2935352"/>
              <a:gd name="connsiteX2760" fmla="*/ 1164290 w 2220214"/>
              <a:gd name="connsiteY2760" fmla="*/ 1035792 h 2935352"/>
              <a:gd name="connsiteX2761" fmla="*/ 1158089 w 2220214"/>
              <a:gd name="connsiteY2761" fmla="*/ 1028486 h 2935352"/>
              <a:gd name="connsiteX2762" fmla="*/ 1156785 w 2220214"/>
              <a:gd name="connsiteY2762" fmla="*/ 1037402 h 2935352"/>
              <a:gd name="connsiteX2763" fmla="*/ 884446 w 2220214"/>
              <a:gd name="connsiteY2763" fmla="*/ 1222996 h 2935352"/>
              <a:gd name="connsiteX2764" fmla="*/ 929646 w 2220214"/>
              <a:gd name="connsiteY2764" fmla="*/ 1204175 h 2935352"/>
              <a:gd name="connsiteX2765" fmla="*/ 966389 w 2220214"/>
              <a:gd name="connsiteY2765" fmla="*/ 1186811 h 2935352"/>
              <a:gd name="connsiteX2766" fmla="*/ 995564 w 2220214"/>
              <a:gd name="connsiteY2766" fmla="*/ 1162436 h 2935352"/>
              <a:gd name="connsiteX2767" fmla="*/ 1025549 w 2220214"/>
              <a:gd name="connsiteY2767" fmla="*/ 1133090 h 2935352"/>
              <a:gd name="connsiteX2768" fmla="*/ 1026359 w 2220214"/>
              <a:gd name="connsiteY2768" fmla="*/ 1128108 h 2935352"/>
              <a:gd name="connsiteX2769" fmla="*/ 1018948 w 2220214"/>
              <a:gd name="connsiteY2769" fmla="*/ 1135566 h 2935352"/>
              <a:gd name="connsiteX2770" fmla="*/ 978257 w 2220214"/>
              <a:gd name="connsiteY2770" fmla="*/ 1167770 h 2935352"/>
              <a:gd name="connsiteX2771" fmla="*/ 884014 w 2220214"/>
              <a:gd name="connsiteY2771" fmla="*/ 1221015 h 2935352"/>
              <a:gd name="connsiteX2772" fmla="*/ 875991 w 2220214"/>
              <a:gd name="connsiteY2772" fmla="*/ 1224454 h 2935352"/>
              <a:gd name="connsiteX2773" fmla="*/ 884446 w 2220214"/>
              <a:gd name="connsiteY2773" fmla="*/ 1222996 h 2935352"/>
              <a:gd name="connsiteX2774" fmla="*/ 1148117 w 2220214"/>
              <a:gd name="connsiteY2774" fmla="*/ 1068434 h 2935352"/>
              <a:gd name="connsiteX2775" fmla="*/ 1157537 w 2220214"/>
              <a:gd name="connsiteY2775" fmla="*/ 1087694 h 2935352"/>
              <a:gd name="connsiteX2776" fmla="*/ 1158347 w 2220214"/>
              <a:gd name="connsiteY2776" fmla="*/ 1063072 h 2935352"/>
              <a:gd name="connsiteX2777" fmla="*/ 1148117 w 2220214"/>
              <a:gd name="connsiteY2777" fmla="*/ 1068434 h 2935352"/>
              <a:gd name="connsiteX2778" fmla="*/ 1171110 w 2220214"/>
              <a:gd name="connsiteY2778" fmla="*/ 1058519 h 2935352"/>
              <a:gd name="connsiteX2779" fmla="*/ 1183055 w 2220214"/>
              <a:gd name="connsiteY2779" fmla="*/ 1087103 h 2935352"/>
              <a:gd name="connsiteX2780" fmla="*/ 1194894 w 2220214"/>
              <a:gd name="connsiteY2780" fmla="*/ 1105163 h 2935352"/>
              <a:gd name="connsiteX2781" fmla="*/ 1197123 w 2220214"/>
              <a:gd name="connsiteY2781" fmla="*/ 1096400 h 2935352"/>
              <a:gd name="connsiteX2782" fmla="*/ 1193694 w 2220214"/>
              <a:gd name="connsiteY2782" fmla="*/ 1079121 h 2935352"/>
              <a:gd name="connsiteX2783" fmla="*/ 1188046 w 2220214"/>
              <a:gd name="connsiteY2783" fmla="*/ 1070596 h 2935352"/>
              <a:gd name="connsiteX2784" fmla="*/ 1186122 w 2220214"/>
              <a:gd name="connsiteY2784" fmla="*/ 1077016 h 2935352"/>
              <a:gd name="connsiteX2785" fmla="*/ 1182369 w 2220214"/>
              <a:gd name="connsiteY2785" fmla="*/ 1070892 h 2935352"/>
              <a:gd name="connsiteX2786" fmla="*/ 1177292 w 2220214"/>
              <a:gd name="connsiteY2786" fmla="*/ 1055452 h 2935352"/>
              <a:gd name="connsiteX2787" fmla="*/ 1171015 w 2220214"/>
              <a:gd name="connsiteY2787" fmla="*/ 1047993 h 2935352"/>
              <a:gd name="connsiteX2788" fmla="*/ 1171110 w 2220214"/>
              <a:gd name="connsiteY2788" fmla="*/ 1058519 h 2935352"/>
              <a:gd name="connsiteX2789" fmla="*/ 901865 w 2220214"/>
              <a:gd name="connsiteY2789" fmla="*/ 1243294 h 2935352"/>
              <a:gd name="connsiteX2790" fmla="*/ 909022 w 2220214"/>
              <a:gd name="connsiteY2790" fmla="*/ 1238551 h 2935352"/>
              <a:gd name="connsiteX2791" fmla="*/ 904484 w 2220214"/>
              <a:gd name="connsiteY2791" fmla="*/ 1239475 h 2935352"/>
              <a:gd name="connsiteX2792" fmla="*/ 901865 w 2220214"/>
              <a:gd name="connsiteY2792" fmla="*/ 1243294 h 2935352"/>
              <a:gd name="connsiteX2793" fmla="*/ 1018110 w 2220214"/>
              <a:gd name="connsiteY2793" fmla="*/ 1168494 h 2935352"/>
              <a:gd name="connsiteX2794" fmla="*/ 959026 w 2220214"/>
              <a:gd name="connsiteY2794" fmla="*/ 1209890 h 2935352"/>
              <a:gd name="connsiteX2795" fmla="*/ 963970 w 2220214"/>
              <a:gd name="connsiteY2795" fmla="*/ 1214243 h 2935352"/>
              <a:gd name="connsiteX2796" fmla="*/ 1038932 w 2220214"/>
              <a:gd name="connsiteY2796" fmla="*/ 1153607 h 2935352"/>
              <a:gd name="connsiteX2797" fmla="*/ 1018110 w 2220214"/>
              <a:gd name="connsiteY2797" fmla="*/ 1168494 h 2935352"/>
              <a:gd name="connsiteX2798" fmla="*/ 1163814 w 2220214"/>
              <a:gd name="connsiteY2798" fmla="*/ 1088941 h 2935352"/>
              <a:gd name="connsiteX2799" fmla="*/ 1166691 w 2220214"/>
              <a:gd name="connsiteY2799" fmla="*/ 1105715 h 2935352"/>
              <a:gd name="connsiteX2800" fmla="*/ 1171491 w 2220214"/>
              <a:gd name="connsiteY2800" fmla="*/ 1110897 h 2935352"/>
              <a:gd name="connsiteX2801" fmla="*/ 1174530 w 2220214"/>
              <a:gd name="connsiteY2801" fmla="*/ 1101057 h 2935352"/>
              <a:gd name="connsiteX2802" fmla="*/ 1171653 w 2220214"/>
              <a:gd name="connsiteY2802" fmla="*/ 1084284 h 2935352"/>
              <a:gd name="connsiteX2803" fmla="*/ 1165738 w 2220214"/>
              <a:gd name="connsiteY2803" fmla="*/ 1077350 h 2935352"/>
              <a:gd name="connsiteX2804" fmla="*/ 1163814 w 2220214"/>
              <a:gd name="connsiteY2804" fmla="*/ 1088941 h 2935352"/>
              <a:gd name="connsiteX2805" fmla="*/ 905718 w 2220214"/>
              <a:gd name="connsiteY2805" fmla="*/ 1266211 h 2935352"/>
              <a:gd name="connsiteX2806" fmla="*/ 996193 w 2220214"/>
              <a:gd name="connsiteY2806" fmla="*/ 1223520 h 2935352"/>
              <a:gd name="connsiteX2807" fmla="*/ 1053515 w 2220214"/>
              <a:gd name="connsiteY2807" fmla="*/ 1172199 h 2935352"/>
              <a:gd name="connsiteX2808" fmla="*/ 1048009 w 2220214"/>
              <a:gd name="connsiteY2808" fmla="*/ 1174771 h 2935352"/>
              <a:gd name="connsiteX2809" fmla="*/ 905261 w 2220214"/>
              <a:gd name="connsiteY2809" fmla="*/ 1264573 h 2935352"/>
              <a:gd name="connsiteX2810" fmla="*/ 899569 w 2220214"/>
              <a:gd name="connsiteY2810" fmla="*/ 1266249 h 2935352"/>
              <a:gd name="connsiteX2811" fmla="*/ 905718 w 2220214"/>
              <a:gd name="connsiteY2811" fmla="*/ 1266211 h 2935352"/>
              <a:gd name="connsiteX2812" fmla="*/ 1176663 w 2220214"/>
              <a:gd name="connsiteY2812" fmla="*/ 1111506 h 2935352"/>
              <a:gd name="connsiteX2813" fmla="*/ 1186083 w 2220214"/>
              <a:gd name="connsiteY2813" fmla="*/ 1130766 h 2935352"/>
              <a:gd name="connsiteX2814" fmla="*/ 1186884 w 2220214"/>
              <a:gd name="connsiteY2814" fmla="*/ 1106144 h 2935352"/>
              <a:gd name="connsiteX2815" fmla="*/ 1176663 w 2220214"/>
              <a:gd name="connsiteY2815" fmla="*/ 1111506 h 2935352"/>
              <a:gd name="connsiteX2816" fmla="*/ 1199657 w 2220214"/>
              <a:gd name="connsiteY2816" fmla="*/ 1102115 h 2935352"/>
              <a:gd name="connsiteX2817" fmla="*/ 1204848 w 2220214"/>
              <a:gd name="connsiteY2817" fmla="*/ 1120822 h 2935352"/>
              <a:gd name="connsiteX2818" fmla="*/ 1209925 w 2220214"/>
              <a:gd name="connsiteY2818" fmla="*/ 1128489 h 2935352"/>
              <a:gd name="connsiteX2819" fmla="*/ 1210839 w 2220214"/>
              <a:gd name="connsiteY2819" fmla="*/ 1117021 h 2935352"/>
              <a:gd name="connsiteX2820" fmla="*/ 1205657 w 2220214"/>
              <a:gd name="connsiteY2820" fmla="*/ 1098314 h 2935352"/>
              <a:gd name="connsiteX2821" fmla="*/ 1199552 w 2220214"/>
              <a:gd name="connsiteY2821" fmla="*/ 1091075 h 2935352"/>
              <a:gd name="connsiteX2822" fmla="*/ 1199657 w 2220214"/>
              <a:gd name="connsiteY2822" fmla="*/ 1102115 h 2935352"/>
              <a:gd name="connsiteX2823" fmla="*/ 919004 w 2220214"/>
              <a:gd name="connsiteY2823" fmla="*/ 1286261 h 2935352"/>
              <a:gd name="connsiteX2824" fmla="*/ 1008909 w 2220214"/>
              <a:gd name="connsiteY2824" fmla="*/ 1243989 h 2935352"/>
              <a:gd name="connsiteX2825" fmla="*/ 1065449 w 2220214"/>
              <a:gd name="connsiteY2825" fmla="*/ 1193316 h 2935352"/>
              <a:gd name="connsiteX2826" fmla="*/ 1066240 w 2220214"/>
              <a:gd name="connsiteY2826" fmla="*/ 1188297 h 2935352"/>
              <a:gd name="connsiteX2827" fmla="*/ 1061973 w 2220214"/>
              <a:gd name="connsiteY2827" fmla="*/ 1194278 h 2935352"/>
              <a:gd name="connsiteX2828" fmla="*/ 918581 w 2220214"/>
              <a:gd name="connsiteY2828" fmla="*/ 1284680 h 2935352"/>
              <a:gd name="connsiteX2829" fmla="*/ 912889 w 2220214"/>
              <a:gd name="connsiteY2829" fmla="*/ 1286357 h 2935352"/>
              <a:gd name="connsiteX2830" fmla="*/ 919004 w 2220214"/>
              <a:gd name="connsiteY2830" fmla="*/ 1286261 h 2935352"/>
              <a:gd name="connsiteX2831" fmla="*/ 1192427 w 2220214"/>
              <a:gd name="connsiteY2831" fmla="*/ 1131613 h 2935352"/>
              <a:gd name="connsiteX2832" fmla="*/ 1199066 w 2220214"/>
              <a:gd name="connsiteY2832" fmla="*/ 1150959 h 2935352"/>
              <a:gd name="connsiteX2833" fmla="*/ 1200314 w 2220214"/>
              <a:gd name="connsiteY2833" fmla="*/ 1127499 h 2935352"/>
              <a:gd name="connsiteX2834" fmla="*/ 1194284 w 2220214"/>
              <a:gd name="connsiteY2834" fmla="*/ 1120422 h 2935352"/>
              <a:gd name="connsiteX2835" fmla="*/ 1192427 w 2220214"/>
              <a:gd name="connsiteY2835" fmla="*/ 1131613 h 2935352"/>
              <a:gd name="connsiteX2836" fmla="*/ 932023 w 2220214"/>
              <a:gd name="connsiteY2836" fmla="*/ 1307550 h 2935352"/>
              <a:gd name="connsiteX2837" fmla="*/ 1005585 w 2220214"/>
              <a:gd name="connsiteY2837" fmla="*/ 1273869 h 2935352"/>
              <a:gd name="connsiteX2838" fmla="*/ 1079346 w 2220214"/>
              <a:gd name="connsiteY2838" fmla="*/ 1214100 h 2935352"/>
              <a:gd name="connsiteX2839" fmla="*/ 1064411 w 2220214"/>
              <a:gd name="connsiteY2839" fmla="*/ 1224168 h 2935352"/>
              <a:gd name="connsiteX2840" fmla="*/ 951778 w 2220214"/>
              <a:gd name="connsiteY2840" fmla="*/ 1296948 h 2935352"/>
              <a:gd name="connsiteX2841" fmla="*/ 932023 w 2220214"/>
              <a:gd name="connsiteY2841" fmla="*/ 1307550 h 2935352"/>
              <a:gd name="connsiteX2842" fmla="*/ 1205200 w 2220214"/>
              <a:gd name="connsiteY2842" fmla="*/ 1154588 h 2935352"/>
              <a:gd name="connsiteX2843" fmla="*/ 1214630 w 2220214"/>
              <a:gd name="connsiteY2843" fmla="*/ 1173847 h 2935352"/>
              <a:gd name="connsiteX2844" fmla="*/ 1215430 w 2220214"/>
              <a:gd name="connsiteY2844" fmla="*/ 1149225 h 2935352"/>
              <a:gd name="connsiteX2845" fmla="*/ 1205200 w 2220214"/>
              <a:gd name="connsiteY2845" fmla="*/ 1154588 h 2935352"/>
              <a:gd name="connsiteX2846" fmla="*/ 963475 w 2220214"/>
              <a:gd name="connsiteY2846" fmla="*/ 1322294 h 2935352"/>
              <a:gd name="connsiteX2847" fmla="*/ 985096 w 2220214"/>
              <a:gd name="connsiteY2847" fmla="*/ 1314512 h 2935352"/>
              <a:gd name="connsiteX2848" fmla="*/ 1033788 w 2220214"/>
              <a:gd name="connsiteY2848" fmla="*/ 1282318 h 2935352"/>
              <a:gd name="connsiteX2849" fmla="*/ 1089033 w 2220214"/>
              <a:gd name="connsiteY2849" fmla="*/ 1241341 h 2935352"/>
              <a:gd name="connsiteX2850" fmla="*/ 1095577 w 2220214"/>
              <a:gd name="connsiteY2850" fmla="*/ 1232569 h 2935352"/>
              <a:gd name="connsiteX2851" fmla="*/ 1065078 w 2220214"/>
              <a:gd name="connsiteY2851" fmla="*/ 1254934 h 2935352"/>
              <a:gd name="connsiteX2852" fmla="*/ 1031997 w 2220214"/>
              <a:gd name="connsiteY2852" fmla="*/ 1280403 h 2935352"/>
              <a:gd name="connsiteX2853" fmla="*/ 955731 w 2220214"/>
              <a:gd name="connsiteY2853" fmla="*/ 1323037 h 2935352"/>
              <a:gd name="connsiteX2854" fmla="*/ 941858 w 2220214"/>
              <a:gd name="connsiteY2854" fmla="*/ 1330076 h 2935352"/>
              <a:gd name="connsiteX2855" fmla="*/ 963475 w 2220214"/>
              <a:gd name="connsiteY2855" fmla="*/ 1322294 h 2935352"/>
              <a:gd name="connsiteX2856" fmla="*/ 1220526 w 2220214"/>
              <a:gd name="connsiteY2856" fmla="*/ 1174019 h 2935352"/>
              <a:gd name="connsiteX2857" fmla="*/ 1227612 w 2220214"/>
              <a:gd name="connsiteY2857" fmla="*/ 1194040 h 2935352"/>
              <a:gd name="connsiteX2858" fmla="*/ 1229175 w 2220214"/>
              <a:gd name="connsiteY2858" fmla="*/ 1171066 h 2935352"/>
              <a:gd name="connsiteX2859" fmla="*/ 1223469 w 2220214"/>
              <a:gd name="connsiteY2859" fmla="*/ 1164475 h 2935352"/>
              <a:gd name="connsiteX2860" fmla="*/ 1220526 w 2220214"/>
              <a:gd name="connsiteY2860" fmla="*/ 1174019 h 2935352"/>
              <a:gd name="connsiteX2861" fmla="*/ 968390 w 2220214"/>
              <a:gd name="connsiteY2861" fmla="*/ 1345259 h 2935352"/>
              <a:gd name="connsiteX2862" fmla="*/ 1012795 w 2220214"/>
              <a:gd name="connsiteY2862" fmla="*/ 1324771 h 2935352"/>
              <a:gd name="connsiteX2863" fmla="*/ 1046723 w 2220214"/>
              <a:gd name="connsiteY2863" fmla="*/ 1307131 h 2935352"/>
              <a:gd name="connsiteX2864" fmla="*/ 1076965 w 2220214"/>
              <a:gd name="connsiteY2864" fmla="*/ 1282328 h 2935352"/>
              <a:gd name="connsiteX2865" fmla="*/ 1107693 w 2220214"/>
              <a:gd name="connsiteY2865" fmla="*/ 1255077 h 2935352"/>
              <a:gd name="connsiteX2866" fmla="*/ 1086176 w 2220214"/>
              <a:gd name="connsiteY2866" fmla="*/ 1268126 h 2935352"/>
              <a:gd name="connsiteX2867" fmla="*/ 967532 w 2220214"/>
              <a:gd name="connsiteY2867" fmla="*/ 1343964 h 2935352"/>
              <a:gd name="connsiteX2868" fmla="*/ 957922 w 2220214"/>
              <a:gd name="connsiteY2868" fmla="*/ 1348098 h 2935352"/>
              <a:gd name="connsiteX2869" fmla="*/ 968390 w 2220214"/>
              <a:gd name="connsiteY2869" fmla="*/ 1345259 h 2935352"/>
              <a:gd name="connsiteX2870" fmla="*/ 1258893 w 2220214"/>
              <a:gd name="connsiteY2870" fmla="*/ 1179077 h 2935352"/>
              <a:gd name="connsiteX2871" fmla="*/ 1260607 w 2220214"/>
              <a:gd name="connsiteY2871" fmla="*/ 1204975 h 2935352"/>
              <a:gd name="connsiteX2872" fmla="*/ 1265493 w 2220214"/>
              <a:gd name="connsiteY2872" fmla="*/ 1212347 h 2935352"/>
              <a:gd name="connsiteX2873" fmla="*/ 1269408 w 2220214"/>
              <a:gd name="connsiteY2873" fmla="*/ 1192888 h 2935352"/>
              <a:gd name="connsiteX2874" fmla="*/ 1273323 w 2220214"/>
              <a:gd name="connsiteY2874" fmla="*/ 1173428 h 2935352"/>
              <a:gd name="connsiteX2875" fmla="*/ 1267684 w 2220214"/>
              <a:gd name="connsiteY2875" fmla="*/ 1166980 h 2935352"/>
              <a:gd name="connsiteX2876" fmla="*/ 1262055 w 2220214"/>
              <a:gd name="connsiteY2876" fmla="*/ 1160531 h 2935352"/>
              <a:gd name="connsiteX2877" fmla="*/ 1258893 w 2220214"/>
              <a:gd name="connsiteY2877" fmla="*/ 1179077 h 2935352"/>
              <a:gd name="connsiteX2878" fmla="*/ 1233747 w 2220214"/>
              <a:gd name="connsiteY2878" fmla="*/ 1197669 h 2935352"/>
              <a:gd name="connsiteX2879" fmla="*/ 1241262 w 2220214"/>
              <a:gd name="connsiteY2879" fmla="*/ 1214062 h 2935352"/>
              <a:gd name="connsiteX2880" fmla="*/ 1243024 w 2220214"/>
              <a:gd name="connsiteY2880" fmla="*/ 1190868 h 2935352"/>
              <a:gd name="connsiteX2881" fmla="*/ 1233747 w 2220214"/>
              <a:gd name="connsiteY2881" fmla="*/ 1197669 h 2935352"/>
              <a:gd name="connsiteX2882" fmla="*/ 983191 w 2220214"/>
              <a:gd name="connsiteY2882" fmla="*/ 1364481 h 2935352"/>
              <a:gd name="connsiteX2883" fmla="*/ 1118827 w 2220214"/>
              <a:gd name="connsiteY2883" fmla="*/ 1274536 h 2935352"/>
              <a:gd name="connsiteX2884" fmla="*/ 1105597 w 2220214"/>
              <a:gd name="connsiteY2884" fmla="*/ 1282366 h 2935352"/>
              <a:gd name="connsiteX2885" fmla="*/ 989926 w 2220214"/>
              <a:gd name="connsiteY2885" fmla="*/ 1359099 h 2935352"/>
              <a:gd name="connsiteX2886" fmla="*/ 971418 w 2220214"/>
              <a:gd name="connsiteY2886" fmla="*/ 1368472 h 2935352"/>
              <a:gd name="connsiteX2887" fmla="*/ 983191 w 2220214"/>
              <a:gd name="connsiteY2887" fmla="*/ 1364481 h 2935352"/>
              <a:gd name="connsiteX2888" fmla="*/ 1272618 w 2220214"/>
              <a:gd name="connsiteY2888" fmla="*/ 1199793 h 2935352"/>
              <a:gd name="connsiteX2889" fmla="*/ 1278638 w 2220214"/>
              <a:gd name="connsiteY2889" fmla="*/ 1226492 h 2935352"/>
              <a:gd name="connsiteX2890" fmla="*/ 1280476 w 2220214"/>
              <a:gd name="connsiteY2890" fmla="*/ 1186315 h 2935352"/>
              <a:gd name="connsiteX2891" fmla="*/ 1276781 w 2220214"/>
              <a:gd name="connsiteY2891" fmla="*/ 1182763 h 2935352"/>
              <a:gd name="connsiteX2892" fmla="*/ 1272618 w 2220214"/>
              <a:gd name="connsiteY2892" fmla="*/ 1199793 h 2935352"/>
              <a:gd name="connsiteX2893" fmla="*/ 1247062 w 2220214"/>
              <a:gd name="connsiteY2893" fmla="*/ 1214529 h 2935352"/>
              <a:gd name="connsiteX2894" fmla="*/ 1249034 w 2220214"/>
              <a:gd name="connsiteY2894" fmla="*/ 1229950 h 2935352"/>
              <a:gd name="connsiteX2895" fmla="*/ 1254063 w 2220214"/>
              <a:gd name="connsiteY2895" fmla="*/ 1235512 h 2935352"/>
              <a:gd name="connsiteX2896" fmla="*/ 1257149 w 2220214"/>
              <a:gd name="connsiteY2896" fmla="*/ 1225578 h 2935352"/>
              <a:gd name="connsiteX2897" fmla="*/ 1255168 w 2220214"/>
              <a:gd name="connsiteY2897" fmla="*/ 1210157 h 2935352"/>
              <a:gd name="connsiteX2898" fmla="*/ 1250111 w 2220214"/>
              <a:gd name="connsiteY2898" fmla="*/ 1204680 h 2935352"/>
              <a:gd name="connsiteX2899" fmla="*/ 1247062 w 2220214"/>
              <a:gd name="connsiteY2899" fmla="*/ 1214529 h 2935352"/>
              <a:gd name="connsiteX2900" fmla="*/ 984553 w 2220214"/>
              <a:gd name="connsiteY2900" fmla="*/ 1388293 h 2935352"/>
              <a:gd name="connsiteX2901" fmla="*/ 1132077 w 2220214"/>
              <a:gd name="connsiteY2901" fmla="*/ 1294986 h 2935352"/>
              <a:gd name="connsiteX2902" fmla="*/ 1133201 w 2220214"/>
              <a:gd name="connsiteY2902" fmla="*/ 1289357 h 2935352"/>
              <a:gd name="connsiteX2903" fmla="*/ 1114694 w 2220214"/>
              <a:gd name="connsiteY2903" fmla="*/ 1304940 h 2935352"/>
              <a:gd name="connsiteX2904" fmla="*/ 995688 w 2220214"/>
              <a:gd name="connsiteY2904" fmla="*/ 1381749 h 2935352"/>
              <a:gd name="connsiteX2905" fmla="*/ 984553 w 2220214"/>
              <a:gd name="connsiteY2905" fmla="*/ 1388293 h 2935352"/>
              <a:gd name="connsiteX2906" fmla="*/ 1287525 w 2220214"/>
              <a:gd name="connsiteY2906" fmla="*/ 1206356 h 2935352"/>
              <a:gd name="connsiteX2907" fmla="*/ 1293278 w 2220214"/>
              <a:gd name="connsiteY2907" fmla="*/ 1216891 h 2935352"/>
              <a:gd name="connsiteX2908" fmla="*/ 1293335 w 2220214"/>
              <a:gd name="connsiteY2908" fmla="*/ 1205766 h 2935352"/>
              <a:gd name="connsiteX2909" fmla="*/ 1286972 w 2220214"/>
              <a:gd name="connsiteY2909" fmla="*/ 1198241 h 2935352"/>
              <a:gd name="connsiteX2910" fmla="*/ 1287525 w 2220214"/>
              <a:gd name="connsiteY2910" fmla="*/ 1206356 h 2935352"/>
              <a:gd name="connsiteX2911" fmla="*/ 1259997 w 2220214"/>
              <a:gd name="connsiteY2911" fmla="*/ 1234169 h 2935352"/>
              <a:gd name="connsiteX2912" fmla="*/ 1262026 w 2220214"/>
              <a:gd name="connsiteY2912" fmla="*/ 1249666 h 2935352"/>
              <a:gd name="connsiteX2913" fmla="*/ 1267379 w 2220214"/>
              <a:gd name="connsiteY2913" fmla="*/ 1255619 h 2935352"/>
              <a:gd name="connsiteX2914" fmla="*/ 1270465 w 2220214"/>
              <a:gd name="connsiteY2914" fmla="*/ 1245685 h 2935352"/>
              <a:gd name="connsiteX2915" fmla="*/ 1268437 w 2220214"/>
              <a:gd name="connsiteY2915" fmla="*/ 1230178 h 2935352"/>
              <a:gd name="connsiteX2916" fmla="*/ 1263312 w 2220214"/>
              <a:gd name="connsiteY2916" fmla="*/ 1224615 h 2935352"/>
              <a:gd name="connsiteX2917" fmla="*/ 1259997 w 2220214"/>
              <a:gd name="connsiteY2917" fmla="*/ 1234169 h 2935352"/>
              <a:gd name="connsiteX2918" fmla="*/ 999289 w 2220214"/>
              <a:gd name="connsiteY2918" fmla="*/ 1407438 h 2935352"/>
              <a:gd name="connsiteX2919" fmla="*/ 1030731 w 2220214"/>
              <a:gd name="connsiteY2919" fmla="*/ 1394951 h 2935352"/>
              <a:gd name="connsiteX2920" fmla="*/ 1143592 w 2220214"/>
              <a:gd name="connsiteY2920" fmla="*/ 1316113 h 2935352"/>
              <a:gd name="connsiteX2921" fmla="*/ 1146602 w 2220214"/>
              <a:gd name="connsiteY2921" fmla="*/ 1309579 h 2935352"/>
              <a:gd name="connsiteX2922" fmla="*/ 1125181 w 2220214"/>
              <a:gd name="connsiteY2922" fmla="*/ 1326990 h 2935352"/>
              <a:gd name="connsiteX2923" fmla="*/ 1013195 w 2220214"/>
              <a:gd name="connsiteY2923" fmla="*/ 1398895 h 2935352"/>
              <a:gd name="connsiteX2924" fmla="*/ 999289 w 2220214"/>
              <a:gd name="connsiteY2924" fmla="*/ 1407438 h 2935352"/>
              <a:gd name="connsiteX2925" fmla="*/ 1282324 w 2220214"/>
              <a:gd name="connsiteY2925" fmla="*/ 1227473 h 2935352"/>
              <a:gd name="connsiteX2926" fmla="*/ 1285534 w 2220214"/>
              <a:gd name="connsiteY2926" fmla="*/ 1242599 h 2935352"/>
              <a:gd name="connsiteX2927" fmla="*/ 1289992 w 2220214"/>
              <a:gd name="connsiteY2927" fmla="*/ 1249333 h 2935352"/>
              <a:gd name="connsiteX2928" fmla="*/ 1292678 w 2220214"/>
              <a:gd name="connsiteY2928" fmla="*/ 1237846 h 2935352"/>
              <a:gd name="connsiteX2929" fmla="*/ 1286001 w 2220214"/>
              <a:gd name="connsiteY2929" fmla="*/ 1217481 h 2935352"/>
              <a:gd name="connsiteX2930" fmla="*/ 1282324 w 2220214"/>
              <a:gd name="connsiteY2930" fmla="*/ 1227473 h 2935352"/>
              <a:gd name="connsiteX2931" fmla="*/ 1300736 w 2220214"/>
              <a:gd name="connsiteY2931" fmla="*/ 1226530 h 2935352"/>
              <a:gd name="connsiteX2932" fmla="*/ 1306603 w 2220214"/>
              <a:gd name="connsiteY2932" fmla="*/ 1236998 h 2935352"/>
              <a:gd name="connsiteX2933" fmla="*/ 1311813 w 2220214"/>
              <a:gd name="connsiteY2933" fmla="*/ 1239408 h 2935352"/>
              <a:gd name="connsiteX2934" fmla="*/ 1310470 w 2220214"/>
              <a:gd name="connsiteY2934" fmla="*/ 1233417 h 2935352"/>
              <a:gd name="connsiteX2935" fmla="*/ 1304613 w 2220214"/>
              <a:gd name="connsiteY2935" fmla="*/ 1222958 h 2935352"/>
              <a:gd name="connsiteX2936" fmla="*/ 1300088 w 2220214"/>
              <a:gd name="connsiteY2936" fmla="*/ 1218481 h 2935352"/>
              <a:gd name="connsiteX2937" fmla="*/ 1300736 w 2220214"/>
              <a:gd name="connsiteY2937" fmla="*/ 1226530 h 2935352"/>
              <a:gd name="connsiteX2938" fmla="*/ 1272913 w 2220214"/>
              <a:gd name="connsiteY2938" fmla="*/ 1253695 h 2935352"/>
              <a:gd name="connsiteX2939" fmla="*/ 1275266 w 2220214"/>
              <a:gd name="connsiteY2939" fmla="*/ 1269678 h 2935352"/>
              <a:gd name="connsiteX2940" fmla="*/ 1280705 w 2220214"/>
              <a:gd name="connsiteY2940" fmla="*/ 1275717 h 2935352"/>
              <a:gd name="connsiteX2941" fmla="*/ 1283791 w 2220214"/>
              <a:gd name="connsiteY2941" fmla="*/ 1265783 h 2935352"/>
              <a:gd name="connsiteX2942" fmla="*/ 1281438 w 2220214"/>
              <a:gd name="connsiteY2942" fmla="*/ 1249809 h 2935352"/>
              <a:gd name="connsiteX2943" fmla="*/ 1275999 w 2220214"/>
              <a:gd name="connsiteY2943" fmla="*/ 1243761 h 2935352"/>
              <a:gd name="connsiteX2944" fmla="*/ 1272913 w 2220214"/>
              <a:gd name="connsiteY2944" fmla="*/ 1253695 h 2935352"/>
              <a:gd name="connsiteX2945" fmla="*/ 1014291 w 2220214"/>
              <a:gd name="connsiteY2945" fmla="*/ 1426031 h 2935352"/>
              <a:gd name="connsiteX2946" fmla="*/ 1113531 w 2220214"/>
              <a:gd name="connsiteY2946" fmla="*/ 1371577 h 2935352"/>
              <a:gd name="connsiteX2947" fmla="*/ 1157251 w 2220214"/>
              <a:gd name="connsiteY2947" fmla="*/ 1331791 h 2935352"/>
              <a:gd name="connsiteX2948" fmla="*/ 1139821 w 2220214"/>
              <a:gd name="connsiteY2948" fmla="*/ 1344221 h 2935352"/>
              <a:gd name="connsiteX2949" fmla="*/ 1014643 w 2220214"/>
              <a:gd name="connsiteY2949" fmla="*/ 1424393 h 2935352"/>
              <a:gd name="connsiteX2950" fmla="*/ 1006309 w 2220214"/>
              <a:gd name="connsiteY2950" fmla="*/ 1427355 h 2935352"/>
              <a:gd name="connsiteX2951" fmla="*/ 1014291 w 2220214"/>
              <a:gd name="connsiteY2951" fmla="*/ 1426031 h 2935352"/>
              <a:gd name="connsiteX2952" fmla="*/ 1295649 w 2220214"/>
              <a:gd name="connsiteY2952" fmla="*/ 1247580 h 2935352"/>
              <a:gd name="connsiteX2953" fmla="*/ 1298850 w 2220214"/>
              <a:gd name="connsiteY2953" fmla="*/ 1262706 h 2935352"/>
              <a:gd name="connsiteX2954" fmla="*/ 1303317 w 2220214"/>
              <a:gd name="connsiteY2954" fmla="*/ 1269440 h 2935352"/>
              <a:gd name="connsiteX2955" fmla="*/ 1306003 w 2220214"/>
              <a:gd name="connsiteY2955" fmla="*/ 1257953 h 2935352"/>
              <a:gd name="connsiteX2956" fmla="*/ 1299326 w 2220214"/>
              <a:gd name="connsiteY2956" fmla="*/ 1237579 h 2935352"/>
              <a:gd name="connsiteX2957" fmla="*/ 1295649 w 2220214"/>
              <a:gd name="connsiteY2957" fmla="*/ 1247580 h 2935352"/>
              <a:gd name="connsiteX2958" fmla="*/ 1313490 w 2220214"/>
              <a:gd name="connsiteY2958" fmla="*/ 1243351 h 2935352"/>
              <a:gd name="connsiteX2959" fmla="*/ 1322691 w 2220214"/>
              <a:gd name="connsiteY2959" fmla="*/ 1255162 h 2935352"/>
              <a:gd name="connsiteX2960" fmla="*/ 1320796 w 2220214"/>
              <a:gd name="connsiteY2960" fmla="*/ 1246085 h 2935352"/>
              <a:gd name="connsiteX2961" fmla="*/ 1313490 w 2220214"/>
              <a:gd name="connsiteY2961" fmla="*/ 1243351 h 2935352"/>
              <a:gd name="connsiteX2962" fmla="*/ 1286248 w 2220214"/>
              <a:gd name="connsiteY2962" fmla="*/ 1273222 h 2935352"/>
              <a:gd name="connsiteX2963" fmla="*/ 1292306 w 2220214"/>
              <a:gd name="connsiteY2963" fmla="*/ 1291691 h 2935352"/>
              <a:gd name="connsiteX2964" fmla="*/ 1294640 w 2220214"/>
              <a:gd name="connsiteY2964" fmla="*/ 1269831 h 2935352"/>
              <a:gd name="connsiteX2965" fmla="*/ 1289677 w 2220214"/>
              <a:gd name="connsiteY2965" fmla="*/ 1264392 h 2935352"/>
              <a:gd name="connsiteX2966" fmla="*/ 1286248 w 2220214"/>
              <a:gd name="connsiteY2966" fmla="*/ 1273222 h 2935352"/>
              <a:gd name="connsiteX2967" fmla="*/ 1027606 w 2220214"/>
              <a:gd name="connsiteY2967" fmla="*/ 1446157 h 2935352"/>
              <a:gd name="connsiteX2968" fmla="*/ 1072593 w 2220214"/>
              <a:gd name="connsiteY2968" fmla="*/ 1425307 h 2935352"/>
              <a:gd name="connsiteX2969" fmla="*/ 1109617 w 2220214"/>
              <a:gd name="connsiteY2969" fmla="*/ 1405791 h 2935352"/>
              <a:gd name="connsiteX2970" fmla="*/ 1140811 w 2220214"/>
              <a:gd name="connsiteY2970" fmla="*/ 1380235 h 2935352"/>
              <a:gd name="connsiteX2971" fmla="*/ 1172444 w 2220214"/>
              <a:gd name="connsiteY2971" fmla="*/ 1352479 h 2935352"/>
              <a:gd name="connsiteX2972" fmla="*/ 1149441 w 2220214"/>
              <a:gd name="connsiteY2972" fmla="*/ 1366719 h 2935352"/>
              <a:gd name="connsiteX2973" fmla="*/ 1029283 w 2220214"/>
              <a:gd name="connsiteY2973" fmla="*/ 1443386 h 2935352"/>
              <a:gd name="connsiteX2974" fmla="*/ 1019653 w 2220214"/>
              <a:gd name="connsiteY2974" fmla="*/ 1447501 h 2935352"/>
              <a:gd name="connsiteX2975" fmla="*/ 1027606 w 2220214"/>
              <a:gd name="connsiteY2975" fmla="*/ 1446157 h 2935352"/>
              <a:gd name="connsiteX2976" fmla="*/ 1307061 w 2220214"/>
              <a:gd name="connsiteY2976" fmla="*/ 1264811 h 2935352"/>
              <a:gd name="connsiteX2977" fmla="*/ 1310270 w 2220214"/>
              <a:gd name="connsiteY2977" fmla="*/ 1279937 h 2935352"/>
              <a:gd name="connsiteX2978" fmla="*/ 1314728 w 2220214"/>
              <a:gd name="connsiteY2978" fmla="*/ 1286671 h 2935352"/>
              <a:gd name="connsiteX2979" fmla="*/ 1317424 w 2220214"/>
              <a:gd name="connsiteY2979" fmla="*/ 1275184 h 2935352"/>
              <a:gd name="connsiteX2980" fmla="*/ 1310737 w 2220214"/>
              <a:gd name="connsiteY2980" fmla="*/ 1254810 h 2935352"/>
              <a:gd name="connsiteX2981" fmla="*/ 1307061 w 2220214"/>
              <a:gd name="connsiteY2981" fmla="*/ 1264811 h 2935352"/>
              <a:gd name="connsiteX2982" fmla="*/ 1325063 w 2220214"/>
              <a:gd name="connsiteY2982" fmla="*/ 1260820 h 2935352"/>
              <a:gd name="connsiteX2983" fmla="*/ 1372183 w 2220214"/>
              <a:gd name="connsiteY2983" fmla="*/ 1329819 h 2935352"/>
              <a:gd name="connsiteX2984" fmla="*/ 1350704 w 2220214"/>
              <a:gd name="connsiteY2984" fmla="*/ 1292395 h 2935352"/>
              <a:gd name="connsiteX2985" fmla="*/ 1325063 w 2220214"/>
              <a:gd name="connsiteY2985" fmla="*/ 1260820 h 2935352"/>
              <a:gd name="connsiteX2986" fmla="*/ 1298917 w 2220214"/>
              <a:gd name="connsiteY2986" fmla="*/ 1292891 h 2935352"/>
              <a:gd name="connsiteX2987" fmla="*/ 1300888 w 2220214"/>
              <a:gd name="connsiteY2987" fmla="*/ 1308312 h 2935352"/>
              <a:gd name="connsiteX2988" fmla="*/ 1304803 w 2220214"/>
              <a:gd name="connsiteY2988" fmla="*/ 1312103 h 2935352"/>
              <a:gd name="connsiteX2989" fmla="*/ 1308127 w 2220214"/>
              <a:gd name="connsiteY2989" fmla="*/ 1302549 h 2935352"/>
              <a:gd name="connsiteX2990" fmla="*/ 1306146 w 2220214"/>
              <a:gd name="connsiteY2990" fmla="*/ 1287128 h 2935352"/>
              <a:gd name="connsiteX2991" fmla="*/ 1300850 w 2220214"/>
              <a:gd name="connsiteY2991" fmla="*/ 1281261 h 2935352"/>
              <a:gd name="connsiteX2992" fmla="*/ 1298917 w 2220214"/>
              <a:gd name="connsiteY2992" fmla="*/ 1292891 h 2935352"/>
              <a:gd name="connsiteX2993" fmla="*/ 1320938 w 2220214"/>
              <a:gd name="connsiteY2993" fmla="*/ 1282051 h 2935352"/>
              <a:gd name="connsiteX2994" fmla="*/ 1322710 w 2220214"/>
              <a:gd name="connsiteY2994" fmla="*/ 1298711 h 2935352"/>
              <a:gd name="connsiteX2995" fmla="*/ 1326349 w 2220214"/>
              <a:gd name="connsiteY2995" fmla="*/ 1304206 h 2935352"/>
              <a:gd name="connsiteX2996" fmla="*/ 1328844 w 2220214"/>
              <a:gd name="connsiteY2996" fmla="*/ 1291814 h 2935352"/>
              <a:gd name="connsiteX2997" fmla="*/ 1327073 w 2220214"/>
              <a:gd name="connsiteY2997" fmla="*/ 1275165 h 2935352"/>
              <a:gd name="connsiteX2998" fmla="*/ 1322815 w 2220214"/>
              <a:gd name="connsiteY2998" fmla="*/ 1270888 h 2935352"/>
              <a:gd name="connsiteX2999" fmla="*/ 1320938 w 2220214"/>
              <a:gd name="connsiteY2999" fmla="*/ 1282051 h 2935352"/>
              <a:gd name="connsiteX3000" fmla="*/ 1043199 w 2220214"/>
              <a:gd name="connsiteY3000" fmla="*/ 1465198 h 2935352"/>
              <a:gd name="connsiteX3001" fmla="*/ 1087042 w 2220214"/>
              <a:gd name="connsiteY3001" fmla="*/ 1444300 h 2935352"/>
              <a:gd name="connsiteX3002" fmla="*/ 1120999 w 2220214"/>
              <a:gd name="connsiteY3002" fmla="*/ 1426336 h 2935352"/>
              <a:gd name="connsiteX3003" fmla="*/ 1151822 w 2220214"/>
              <a:gd name="connsiteY3003" fmla="*/ 1401438 h 2935352"/>
              <a:gd name="connsiteX3004" fmla="*/ 1183578 w 2220214"/>
              <a:gd name="connsiteY3004" fmla="*/ 1371929 h 2935352"/>
              <a:gd name="connsiteX3005" fmla="*/ 1167462 w 2220214"/>
              <a:gd name="connsiteY3005" fmla="*/ 1381749 h 2935352"/>
              <a:gd name="connsiteX3006" fmla="*/ 1056086 w 2220214"/>
              <a:gd name="connsiteY3006" fmla="*/ 1455854 h 2935352"/>
              <a:gd name="connsiteX3007" fmla="*/ 1043199 w 2220214"/>
              <a:gd name="connsiteY3007" fmla="*/ 1465198 h 2935352"/>
              <a:gd name="connsiteX3008" fmla="*/ 1309861 w 2220214"/>
              <a:gd name="connsiteY3008" fmla="*/ 1312550 h 2935352"/>
              <a:gd name="connsiteX3009" fmla="*/ 1317376 w 2220214"/>
              <a:gd name="connsiteY3009" fmla="*/ 1328933 h 2935352"/>
              <a:gd name="connsiteX3010" fmla="*/ 1319138 w 2220214"/>
              <a:gd name="connsiteY3010" fmla="*/ 1305749 h 2935352"/>
              <a:gd name="connsiteX3011" fmla="*/ 1309861 w 2220214"/>
              <a:gd name="connsiteY3011" fmla="*/ 1312550 h 2935352"/>
              <a:gd name="connsiteX3012" fmla="*/ 1331797 w 2220214"/>
              <a:gd name="connsiteY3012" fmla="*/ 1302140 h 2935352"/>
              <a:gd name="connsiteX3013" fmla="*/ 1335007 w 2220214"/>
              <a:gd name="connsiteY3013" fmla="*/ 1317275 h 2935352"/>
              <a:gd name="connsiteX3014" fmla="*/ 1339474 w 2220214"/>
              <a:gd name="connsiteY3014" fmla="*/ 1324009 h 2935352"/>
              <a:gd name="connsiteX3015" fmla="*/ 1342160 w 2220214"/>
              <a:gd name="connsiteY3015" fmla="*/ 1312522 h 2935352"/>
              <a:gd name="connsiteX3016" fmla="*/ 1335473 w 2220214"/>
              <a:gd name="connsiteY3016" fmla="*/ 1292148 h 2935352"/>
              <a:gd name="connsiteX3017" fmla="*/ 1331797 w 2220214"/>
              <a:gd name="connsiteY3017" fmla="*/ 1302140 h 2935352"/>
              <a:gd name="connsiteX3018" fmla="*/ 1059525 w 2220214"/>
              <a:gd name="connsiteY3018" fmla="*/ 1483315 h 2935352"/>
              <a:gd name="connsiteX3019" fmla="*/ 1165681 w 2220214"/>
              <a:gd name="connsiteY3019" fmla="*/ 1420764 h 2935352"/>
              <a:gd name="connsiteX3020" fmla="*/ 1196904 w 2220214"/>
              <a:gd name="connsiteY3020" fmla="*/ 1391722 h 2935352"/>
              <a:gd name="connsiteX3021" fmla="*/ 1179387 w 2220214"/>
              <a:gd name="connsiteY3021" fmla="*/ 1402590 h 2935352"/>
              <a:gd name="connsiteX3022" fmla="*/ 1070821 w 2220214"/>
              <a:gd name="connsiteY3022" fmla="*/ 1474980 h 2935352"/>
              <a:gd name="connsiteX3023" fmla="*/ 1059525 w 2220214"/>
              <a:gd name="connsiteY3023" fmla="*/ 1483315 h 2935352"/>
              <a:gd name="connsiteX3024" fmla="*/ 910754 w 2220214"/>
              <a:gd name="connsiteY3024" fmla="*/ 1593995 h 2935352"/>
              <a:gd name="connsiteX3025" fmla="*/ 991326 w 2220214"/>
              <a:gd name="connsiteY3025" fmla="*/ 1596129 h 2935352"/>
              <a:gd name="connsiteX3026" fmla="*/ 986401 w 2220214"/>
              <a:gd name="connsiteY3026" fmla="*/ 1591947 h 2935352"/>
              <a:gd name="connsiteX3027" fmla="*/ 933419 w 2220214"/>
              <a:gd name="connsiteY3027" fmla="*/ 1592814 h 2935352"/>
              <a:gd name="connsiteX3028" fmla="*/ 910754 w 2220214"/>
              <a:gd name="connsiteY3028" fmla="*/ 1593995 h 2935352"/>
              <a:gd name="connsiteX3029" fmla="*/ 1322805 w 2220214"/>
              <a:gd name="connsiteY3029" fmla="*/ 1328390 h 2935352"/>
              <a:gd name="connsiteX3030" fmla="*/ 1328692 w 2220214"/>
              <a:gd name="connsiteY3030" fmla="*/ 1346240 h 2935352"/>
              <a:gd name="connsiteX3031" fmla="*/ 1331321 w 2220214"/>
              <a:gd name="connsiteY3031" fmla="*/ 1325114 h 2935352"/>
              <a:gd name="connsiteX3032" fmla="*/ 1326377 w 2220214"/>
              <a:gd name="connsiteY3032" fmla="*/ 1319789 h 2935352"/>
              <a:gd name="connsiteX3033" fmla="*/ 1322805 w 2220214"/>
              <a:gd name="connsiteY3033" fmla="*/ 1328390 h 2935352"/>
              <a:gd name="connsiteX3034" fmla="*/ 1345218 w 2220214"/>
              <a:gd name="connsiteY3034" fmla="*/ 1318694 h 2935352"/>
              <a:gd name="connsiteX3035" fmla="*/ 1346684 w 2220214"/>
              <a:gd name="connsiteY3035" fmla="*/ 1334887 h 2935352"/>
              <a:gd name="connsiteX3036" fmla="*/ 1351085 w 2220214"/>
              <a:gd name="connsiteY3036" fmla="*/ 1341544 h 2935352"/>
              <a:gd name="connsiteX3037" fmla="*/ 1353581 w 2220214"/>
              <a:gd name="connsiteY3037" fmla="*/ 1329152 h 2935352"/>
              <a:gd name="connsiteX3038" fmla="*/ 1352123 w 2220214"/>
              <a:gd name="connsiteY3038" fmla="*/ 1312960 h 2935352"/>
              <a:gd name="connsiteX3039" fmla="*/ 1348161 w 2220214"/>
              <a:gd name="connsiteY3039" fmla="*/ 1309150 h 2935352"/>
              <a:gd name="connsiteX3040" fmla="*/ 1345218 w 2220214"/>
              <a:gd name="connsiteY3040" fmla="*/ 1318694 h 2935352"/>
              <a:gd name="connsiteX3041" fmla="*/ 1063478 w 2220214"/>
              <a:gd name="connsiteY3041" fmla="*/ 1504717 h 2935352"/>
              <a:gd name="connsiteX3042" fmla="*/ 1208239 w 2220214"/>
              <a:gd name="connsiteY3042" fmla="*/ 1414258 h 2935352"/>
              <a:gd name="connsiteX3043" fmla="*/ 1211534 w 2220214"/>
              <a:gd name="connsiteY3043" fmla="*/ 1407581 h 2935352"/>
              <a:gd name="connsiteX3044" fmla="*/ 1207334 w 2220214"/>
              <a:gd name="connsiteY3044" fmla="*/ 1410239 h 2935352"/>
              <a:gd name="connsiteX3045" fmla="*/ 1172358 w 2220214"/>
              <a:gd name="connsiteY3045" fmla="*/ 1437918 h 2935352"/>
              <a:gd name="connsiteX3046" fmla="*/ 1141592 w 2220214"/>
              <a:gd name="connsiteY3046" fmla="*/ 1462950 h 2935352"/>
              <a:gd name="connsiteX3047" fmla="*/ 1105235 w 2220214"/>
              <a:gd name="connsiteY3047" fmla="*/ 1482114 h 2935352"/>
              <a:gd name="connsiteX3048" fmla="*/ 1063154 w 2220214"/>
              <a:gd name="connsiteY3048" fmla="*/ 1502898 h 2935352"/>
              <a:gd name="connsiteX3049" fmla="*/ 1057429 w 2220214"/>
              <a:gd name="connsiteY3049" fmla="*/ 1504517 h 2935352"/>
              <a:gd name="connsiteX3050" fmla="*/ 1063478 w 2220214"/>
              <a:gd name="connsiteY3050" fmla="*/ 1504717 h 2935352"/>
              <a:gd name="connsiteX3051" fmla="*/ 1334597 w 2220214"/>
              <a:gd name="connsiteY3051" fmla="*/ 1349888 h 2935352"/>
              <a:gd name="connsiteX3052" fmla="*/ 1342122 w 2220214"/>
              <a:gd name="connsiteY3052" fmla="*/ 1366271 h 2935352"/>
              <a:gd name="connsiteX3053" fmla="*/ 1343875 w 2220214"/>
              <a:gd name="connsiteY3053" fmla="*/ 1343087 h 2935352"/>
              <a:gd name="connsiteX3054" fmla="*/ 1334597 w 2220214"/>
              <a:gd name="connsiteY3054" fmla="*/ 1349888 h 2935352"/>
              <a:gd name="connsiteX3055" fmla="*/ 1356543 w 2220214"/>
              <a:gd name="connsiteY3055" fmla="*/ 1339478 h 2935352"/>
              <a:gd name="connsiteX3056" fmla="*/ 1359981 w 2220214"/>
              <a:gd name="connsiteY3056" fmla="*/ 1354765 h 2935352"/>
              <a:gd name="connsiteX3057" fmla="*/ 1364677 w 2220214"/>
              <a:gd name="connsiteY3057" fmla="*/ 1361661 h 2935352"/>
              <a:gd name="connsiteX3058" fmla="*/ 1366401 w 2220214"/>
              <a:gd name="connsiteY3058" fmla="*/ 1348917 h 2935352"/>
              <a:gd name="connsiteX3059" fmla="*/ 1360210 w 2220214"/>
              <a:gd name="connsiteY3059" fmla="*/ 1329486 h 2935352"/>
              <a:gd name="connsiteX3060" fmla="*/ 1356543 w 2220214"/>
              <a:gd name="connsiteY3060" fmla="*/ 1339478 h 2935352"/>
              <a:gd name="connsiteX3061" fmla="*/ 1081080 w 2220214"/>
              <a:gd name="connsiteY3061" fmla="*/ 1522491 h 2935352"/>
              <a:gd name="connsiteX3062" fmla="*/ 1177997 w 2220214"/>
              <a:gd name="connsiteY3062" fmla="*/ 1469503 h 2935352"/>
              <a:gd name="connsiteX3063" fmla="*/ 1221945 w 2220214"/>
              <a:gd name="connsiteY3063" fmla="*/ 1429441 h 2935352"/>
              <a:gd name="connsiteX3064" fmla="*/ 1204514 w 2220214"/>
              <a:gd name="connsiteY3064" fmla="*/ 1441881 h 2935352"/>
              <a:gd name="connsiteX3065" fmla="*/ 1082156 w 2220214"/>
              <a:gd name="connsiteY3065" fmla="*/ 1520081 h 2935352"/>
              <a:gd name="connsiteX3066" fmla="*/ 1071155 w 2220214"/>
              <a:gd name="connsiteY3066" fmla="*/ 1525225 h 2935352"/>
              <a:gd name="connsiteX3067" fmla="*/ 1081080 w 2220214"/>
              <a:gd name="connsiteY3067" fmla="*/ 1522491 h 2935352"/>
              <a:gd name="connsiteX3068" fmla="*/ 1374507 w 2220214"/>
              <a:gd name="connsiteY3068" fmla="*/ 1335515 h 2935352"/>
              <a:gd name="connsiteX3069" fmla="*/ 1396919 w 2220214"/>
              <a:gd name="connsiteY3069" fmla="*/ 1367157 h 2935352"/>
              <a:gd name="connsiteX3070" fmla="*/ 1387966 w 2220214"/>
              <a:gd name="connsiteY3070" fmla="*/ 1348288 h 2935352"/>
              <a:gd name="connsiteX3071" fmla="*/ 1374507 w 2220214"/>
              <a:gd name="connsiteY3071" fmla="*/ 1335515 h 2935352"/>
              <a:gd name="connsiteX3072" fmla="*/ 1347542 w 2220214"/>
              <a:gd name="connsiteY3072" fmla="*/ 1365728 h 2935352"/>
              <a:gd name="connsiteX3073" fmla="*/ 1353200 w 2220214"/>
              <a:gd name="connsiteY3073" fmla="*/ 1383588 h 2935352"/>
              <a:gd name="connsiteX3074" fmla="*/ 1355800 w 2220214"/>
              <a:gd name="connsiteY3074" fmla="*/ 1362147 h 2935352"/>
              <a:gd name="connsiteX3075" fmla="*/ 1351114 w 2220214"/>
              <a:gd name="connsiteY3075" fmla="*/ 1357127 h 2935352"/>
              <a:gd name="connsiteX3076" fmla="*/ 1347542 w 2220214"/>
              <a:gd name="connsiteY3076" fmla="*/ 1365728 h 2935352"/>
              <a:gd name="connsiteX3077" fmla="*/ 1368497 w 2220214"/>
              <a:gd name="connsiteY3077" fmla="*/ 1357108 h 2935352"/>
              <a:gd name="connsiteX3078" fmla="*/ 1371507 w 2220214"/>
              <a:gd name="connsiteY3078" fmla="*/ 1372367 h 2935352"/>
              <a:gd name="connsiteX3079" fmla="*/ 1375621 w 2220214"/>
              <a:gd name="connsiteY3079" fmla="*/ 1378578 h 2935352"/>
              <a:gd name="connsiteX3080" fmla="*/ 1378307 w 2220214"/>
              <a:gd name="connsiteY3080" fmla="*/ 1367091 h 2935352"/>
              <a:gd name="connsiteX3081" fmla="*/ 1371821 w 2220214"/>
              <a:gd name="connsiteY3081" fmla="*/ 1346593 h 2935352"/>
              <a:gd name="connsiteX3082" fmla="*/ 1368497 w 2220214"/>
              <a:gd name="connsiteY3082" fmla="*/ 1357108 h 2935352"/>
              <a:gd name="connsiteX3083" fmla="*/ 1087604 w 2220214"/>
              <a:gd name="connsiteY3083" fmla="*/ 1543513 h 2935352"/>
              <a:gd name="connsiteX3084" fmla="*/ 1155432 w 2220214"/>
              <a:gd name="connsiteY3084" fmla="*/ 1512442 h 2935352"/>
              <a:gd name="connsiteX3085" fmla="*/ 1234832 w 2220214"/>
              <a:gd name="connsiteY3085" fmla="*/ 1449139 h 2935352"/>
              <a:gd name="connsiteX3086" fmla="*/ 1235680 w 2220214"/>
              <a:gd name="connsiteY3086" fmla="*/ 1444024 h 2935352"/>
              <a:gd name="connsiteX3087" fmla="*/ 1228308 w 2220214"/>
              <a:gd name="connsiteY3087" fmla="*/ 1451558 h 2935352"/>
              <a:gd name="connsiteX3088" fmla="*/ 1112560 w 2220214"/>
              <a:gd name="connsiteY3088" fmla="*/ 1529787 h 2935352"/>
              <a:gd name="connsiteX3089" fmla="*/ 1087604 w 2220214"/>
              <a:gd name="connsiteY3089" fmla="*/ 1543513 h 2935352"/>
              <a:gd name="connsiteX3090" fmla="*/ 1359267 w 2220214"/>
              <a:gd name="connsiteY3090" fmla="*/ 1387665 h 2935352"/>
              <a:gd name="connsiteX3091" fmla="*/ 1361953 w 2220214"/>
              <a:gd name="connsiteY3091" fmla="*/ 1400457 h 2935352"/>
              <a:gd name="connsiteX3092" fmla="*/ 1365973 w 2220214"/>
              <a:gd name="connsiteY3092" fmla="*/ 1404419 h 2935352"/>
              <a:gd name="connsiteX3093" fmla="*/ 1369402 w 2220214"/>
              <a:gd name="connsiteY3093" fmla="*/ 1395599 h 2935352"/>
              <a:gd name="connsiteX3094" fmla="*/ 1369125 w 2220214"/>
              <a:gd name="connsiteY3094" fmla="*/ 1381207 h 2935352"/>
              <a:gd name="connsiteX3095" fmla="*/ 1359267 w 2220214"/>
              <a:gd name="connsiteY3095" fmla="*/ 1387665 h 2935352"/>
              <a:gd name="connsiteX3096" fmla="*/ 1381279 w 2220214"/>
              <a:gd name="connsiteY3096" fmla="*/ 1376815 h 2935352"/>
              <a:gd name="connsiteX3097" fmla="*/ 1384480 w 2220214"/>
              <a:gd name="connsiteY3097" fmla="*/ 1391941 h 2935352"/>
              <a:gd name="connsiteX3098" fmla="*/ 1388947 w 2220214"/>
              <a:gd name="connsiteY3098" fmla="*/ 1398675 h 2935352"/>
              <a:gd name="connsiteX3099" fmla="*/ 1391633 w 2220214"/>
              <a:gd name="connsiteY3099" fmla="*/ 1387188 h 2935352"/>
              <a:gd name="connsiteX3100" fmla="*/ 1384956 w 2220214"/>
              <a:gd name="connsiteY3100" fmla="*/ 1366824 h 2935352"/>
              <a:gd name="connsiteX3101" fmla="*/ 1381279 w 2220214"/>
              <a:gd name="connsiteY3101" fmla="*/ 1376815 h 2935352"/>
              <a:gd name="connsiteX3102" fmla="*/ 1103235 w 2220214"/>
              <a:gd name="connsiteY3102" fmla="*/ 1561134 h 2935352"/>
              <a:gd name="connsiteX3103" fmla="*/ 1242967 w 2220214"/>
              <a:gd name="connsiteY3103" fmla="*/ 1473685 h 2935352"/>
              <a:gd name="connsiteX3104" fmla="*/ 1249806 w 2220214"/>
              <a:gd name="connsiteY3104" fmla="*/ 1465341 h 2935352"/>
              <a:gd name="connsiteX3105" fmla="*/ 1242529 w 2220214"/>
              <a:gd name="connsiteY3105" fmla="*/ 1469913 h 2935352"/>
              <a:gd name="connsiteX3106" fmla="*/ 1208715 w 2220214"/>
              <a:gd name="connsiteY3106" fmla="*/ 1496059 h 2935352"/>
              <a:gd name="connsiteX3107" fmla="*/ 1106855 w 2220214"/>
              <a:gd name="connsiteY3107" fmla="*/ 1557343 h 2935352"/>
              <a:gd name="connsiteX3108" fmla="*/ 1095748 w 2220214"/>
              <a:gd name="connsiteY3108" fmla="*/ 1562343 h 2935352"/>
              <a:gd name="connsiteX3109" fmla="*/ 1103235 w 2220214"/>
              <a:gd name="connsiteY3109" fmla="*/ 1561134 h 2935352"/>
              <a:gd name="connsiteX3110" fmla="*/ 1399120 w 2220214"/>
              <a:gd name="connsiteY3110" fmla="*/ 1372586 h 2935352"/>
              <a:gd name="connsiteX3111" fmla="*/ 1408321 w 2220214"/>
              <a:gd name="connsiteY3111" fmla="*/ 1384397 h 2935352"/>
              <a:gd name="connsiteX3112" fmla="*/ 1406425 w 2220214"/>
              <a:gd name="connsiteY3112" fmla="*/ 1375320 h 2935352"/>
              <a:gd name="connsiteX3113" fmla="*/ 1399120 w 2220214"/>
              <a:gd name="connsiteY3113" fmla="*/ 1372586 h 2935352"/>
              <a:gd name="connsiteX3114" fmla="*/ 1371869 w 2220214"/>
              <a:gd name="connsiteY3114" fmla="*/ 1403038 h 2935352"/>
              <a:gd name="connsiteX3115" fmla="*/ 1373897 w 2220214"/>
              <a:gd name="connsiteY3115" fmla="*/ 1418544 h 2935352"/>
              <a:gd name="connsiteX3116" fmla="*/ 1379022 w 2220214"/>
              <a:gd name="connsiteY3116" fmla="*/ 1424107 h 2935352"/>
              <a:gd name="connsiteX3117" fmla="*/ 1382337 w 2220214"/>
              <a:gd name="connsiteY3117" fmla="*/ 1414554 h 2935352"/>
              <a:gd name="connsiteX3118" fmla="*/ 1380308 w 2220214"/>
              <a:gd name="connsiteY3118" fmla="*/ 1399056 h 2935352"/>
              <a:gd name="connsiteX3119" fmla="*/ 1374955 w 2220214"/>
              <a:gd name="connsiteY3119" fmla="*/ 1393103 h 2935352"/>
              <a:gd name="connsiteX3120" fmla="*/ 1371869 w 2220214"/>
              <a:gd name="connsiteY3120" fmla="*/ 1403038 h 2935352"/>
              <a:gd name="connsiteX3121" fmla="*/ 1393233 w 2220214"/>
              <a:gd name="connsiteY3121" fmla="*/ 1394446 h 2935352"/>
              <a:gd name="connsiteX3122" fmla="*/ 1396243 w 2220214"/>
              <a:gd name="connsiteY3122" fmla="*/ 1409696 h 2935352"/>
              <a:gd name="connsiteX3123" fmla="*/ 1400358 w 2220214"/>
              <a:gd name="connsiteY3123" fmla="*/ 1415916 h 2935352"/>
              <a:gd name="connsiteX3124" fmla="*/ 1403044 w 2220214"/>
              <a:gd name="connsiteY3124" fmla="*/ 1404428 h 2935352"/>
              <a:gd name="connsiteX3125" fmla="*/ 1396557 w 2220214"/>
              <a:gd name="connsiteY3125" fmla="*/ 1383931 h 2935352"/>
              <a:gd name="connsiteX3126" fmla="*/ 1393233 w 2220214"/>
              <a:gd name="connsiteY3126" fmla="*/ 1394446 h 2935352"/>
              <a:gd name="connsiteX3127" fmla="*/ 1122028 w 2220214"/>
              <a:gd name="connsiteY3127" fmla="*/ 1578145 h 2935352"/>
              <a:gd name="connsiteX3128" fmla="*/ 1165014 w 2220214"/>
              <a:gd name="connsiteY3128" fmla="*/ 1557838 h 2935352"/>
              <a:gd name="connsiteX3129" fmla="*/ 1198190 w 2220214"/>
              <a:gd name="connsiteY3129" fmla="*/ 1540350 h 2935352"/>
              <a:gd name="connsiteX3130" fmla="*/ 1228479 w 2220214"/>
              <a:gd name="connsiteY3130" fmla="*/ 1515881 h 2935352"/>
              <a:gd name="connsiteX3131" fmla="*/ 1259721 w 2220214"/>
              <a:gd name="connsiteY3131" fmla="*/ 1486667 h 2935352"/>
              <a:gd name="connsiteX3132" fmla="*/ 1245034 w 2220214"/>
              <a:gd name="connsiteY3132" fmla="*/ 1495535 h 2935352"/>
              <a:gd name="connsiteX3133" fmla="*/ 1132153 w 2220214"/>
              <a:gd name="connsiteY3133" fmla="*/ 1570668 h 2935352"/>
              <a:gd name="connsiteX3134" fmla="*/ 1122028 w 2220214"/>
              <a:gd name="connsiteY3134" fmla="*/ 1578145 h 2935352"/>
              <a:gd name="connsiteX3135" fmla="*/ 1410597 w 2220214"/>
              <a:gd name="connsiteY3135" fmla="*/ 1389389 h 2935352"/>
              <a:gd name="connsiteX3136" fmla="*/ 1414722 w 2220214"/>
              <a:gd name="connsiteY3136" fmla="*/ 1400276 h 2935352"/>
              <a:gd name="connsiteX3137" fmla="*/ 1419541 w 2220214"/>
              <a:gd name="connsiteY3137" fmla="*/ 1407553 h 2935352"/>
              <a:gd name="connsiteX3138" fmla="*/ 1420579 w 2220214"/>
              <a:gd name="connsiteY3138" fmla="*/ 1402381 h 2935352"/>
              <a:gd name="connsiteX3139" fmla="*/ 1416455 w 2220214"/>
              <a:gd name="connsiteY3139" fmla="*/ 1391494 h 2935352"/>
              <a:gd name="connsiteX3140" fmla="*/ 1410597 w 2220214"/>
              <a:gd name="connsiteY3140" fmla="*/ 1389389 h 2935352"/>
              <a:gd name="connsiteX3141" fmla="*/ 1384003 w 2220214"/>
              <a:gd name="connsiteY3141" fmla="*/ 1425003 h 2935352"/>
              <a:gd name="connsiteX3142" fmla="*/ 1386690 w 2220214"/>
              <a:gd name="connsiteY3142" fmla="*/ 1437795 h 2935352"/>
              <a:gd name="connsiteX3143" fmla="*/ 1390709 w 2220214"/>
              <a:gd name="connsiteY3143" fmla="*/ 1441757 h 2935352"/>
              <a:gd name="connsiteX3144" fmla="*/ 1394138 w 2220214"/>
              <a:gd name="connsiteY3144" fmla="*/ 1432937 h 2935352"/>
              <a:gd name="connsiteX3145" fmla="*/ 1393862 w 2220214"/>
              <a:gd name="connsiteY3145" fmla="*/ 1418535 h 2935352"/>
              <a:gd name="connsiteX3146" fmla="*/ 1384003 w 2220214"/>
              <a:gd name="connsiteY3146" fmla="*/ 1425003 h 2935352"/>
              <a:gd name="connsiteX3147" fmla="*/ 1406568 w 2220214"/>
              <a:gd name="connsiteY3147" fmla="*/ 1411296 h 2935352"/>
              <a:gd name="connsiteX3148" fmla="*/ 1408340 w 2220214"/>
              <a:gd name="connsiteY3148" fmla="*/ 1427955 h 2935352"/>
              <a:gd name="connsiteX3149" fmla="*/ 1411978 w 2220214"/>
              <a:gd name="connsiteY3149" fmla="*/ 1433451 h 2935352"/>
              <a:gd name="connsiteX3150" fmla="*/ 1414474 w 2220214"/>
              <a:gd name="connsiteY3150" fmla="*/ 1421059 h 2935352"/>
              <a:gd name="connsiteX3151" fmla="*/ 1412702 w 2220214"/>
              <a:gd name="connsiteY3151" fmla="*/ 1404400 h 2935352"/>
              <a:gd name="connsiteX3152" fmla="*/ 1408445 w 2220214"/>
              <a:gd name="connsiteY3152" fmla="*/ 1400133 h 2935352"/>
              <a:gd name="connsiteX3153" fmla="*/ 1406568 w 2220214"/>
              <a:gd name="connsiteY3153" fmla="*/ 1411296 h 2935352"/>
              <a:gd name="connsiteX3154" fmla="*/ 1126457 w 2220214"/>
              <a:gd name="connsiteY3154" fmla="*/ 1599377 h 2935352"/>
              <a:gd name="connsiteX3155" fmla="*/ 1269227 w 2220214"/>
              <a:gd name="connsiteY3155" fmla="*/ 1510204 h 2935352"/>
              <a:gd name="connsiteX3156" fmla="*/ 1235347 w 2220214"/>
              <a:gd name="connsiteY3156" fmla="*/ 1532121 h 2935352"/>
              <a:gd name="connsiteX3157" fmla="*/ 1129743 w 2220214"/>
              <a:gd name="connsiteY3157" fmla="*/ 1595786 h 2935352"/>
              <a:gd name="connsiteX3158" fmla="*/ 1120351 w 2220214"/>
              <a:gd name="connsiteY3158" fmla="*/ 1599472 h 2935352"/>
              <a:gd name="connsiteX3159" fmla="*/ 1126457 w 2220214"/>
              <a:gd name="connsiteY3159" fmla="*/ 1599377 h 2935352"/>
              <a:gd name="connsiteX3160" fmla="*/ 1438305 w 2220214"/>
              <a:gd name="connsiteY3160" fmla="*/ 1434794 h 2935352"/>
              <a:gd name="connsiteX3161" fmla="*/ 1457860 w 2220214"/>
              <a:gd name="connsiteY3161" fmla="*/ 1459026 h 2935352"/>
              <a:gd name="connsiteX3162" fmla="*/ 1443030 w 2220214"/>
              <a:gd name="connsiteY3162" fmla="*/ 1431660 h 2935352"/>
              <a:gd name="connsiteX3163" fmla="*/ 1423465 w 2220214"/>
              <a:gd name="connsiteY3163" fmla="*/ 1407429 h 2935352"/>
              <a:gd name="connsiteX3164" fmla="*/ 1438305 w 2220214"/>
              <a:gd name="connsiteY3164" fmla="*/ 1434794 h 2935352"/>
              <a:gd name="connsiteX3165" fmla="*/ 1396624 w 2220214"/>
              <a:gd name="connsiteY3165" fmla="*/ 1439795 h 2935352"/>
              <a:gd name="connsiteX3166" fmla="*/ 1403006 w 2220214"/>
              <a:gd name="connsiteY3166" fmla="*/ 1458178 h 2935352"/>
              <a:gd name="connsiteX3167" fmla="*/ 1404063 w 2220214"/>
              <a:gd name="connsiteY3167" fmla="*/ 1434937 h 2935352"/>
              <a:gd name="connsiteX3168" fmla="*/ 1400044 w 2220214"/>
              <a:gd name="connsiteY3168" fmla="*/ 1430984 h 2935352"/>
              <a:gd name="connsiteX3169" fmla="*/ 1396624 w 2220214"/>
              <a:gd name="connsiteY3169" fmla="*/ 1439795 h 2935352"/>
              <a:gd name="connsiteX3170" fmla="*/ 1417427 w 2220214"/>
              <a:gd name="connsiteY3170" fmla="*/ 1431384 h 2935352"/>
              <a:gd name="connsiteX3171" fmla="*/ 1420637 w 2220214"/>
              <a:gd name="connsiteY3171" fmla="*/ 1446510 h 2935352"/>
              <a:gd name="connsiteX3172" fmla="*/ 1425094 w 2220214"/>
              <a:gd name="connsiteY3172" fmla="*/ 1453244 h 2935352"/>
              <a:gd name="connsiteX3173" fmla="*/ 1427790 w 2220214"/>
              <a:gd name="connsiteY3173" fmla="*/ 1441757 h 2935352"/>
              <a:gd name="connsiteX3174" fmla="*/ 1421103 w 2220214"/>
              <a:gd name="connsiteY3174" fmla="*/ 1421393 h 2935352"/>
              <a:gd name="connsiteX3175" fmla="*/ 1417427 w 2220214"/>
              <a:gd name="connsiteY3175" fmla="*/ 1431384 h 2935352"/>
              <a:gd name="connsiteX3176" fmla="*/ 1155337 w 2220214"/>
              <a:gd name="connsiteY3176" fmla="*/ 1611864 h 2935352"/>
              <a:gd name="connsiteX3177" fmla="*/ 1255606 w 2220214"/>
              <a:gd name="connsiteY3177" fmla="*/ 1551809 h 2935352"/>
              <a:gd name="connsiteX3178" fmla="*/ 1284429 w 2220214"/>
              <a:gd name="connsiteY3178" fmla="*/ 1523910 h 2935352"/>
              <a:gd name="connsiteX3179" fmla="*/ 1269770 w 2220214"/>
              <a:gd name="connsiteY3179" fmla="*/ 1532873 h 2935352"/>
              <a:gd name="connsiteX3180" fmla="*/ 1154051 w 2220214"/>
              <a:gd name="connsiteY3180" fmla="*/ 1609930 h 2935352"/>
              <a:gd name="connsiteX3181" fmla="*/ 1134125 w 2220214"/>
              <a:gd name="connsiteY3181" fmla="*/ 1620265 h 2935352"/>
              <a:gd name="connsiteX3182" fmla="*/ 1155337 w 2220214"/>
              <a:gd name="connsiteY3182" fmla="*/ 1611864 h 2935352"/>
              <a:gd name="connsiteX3183" fmla="*/ 1409359 w 2220214"/>
              <a:gd name="connsiteY3183" fmla="*/ 1459016 h 2935352"/>
              <a:gd name="connsiteX3184" fmla="*/ 1416331 w 2220214"/>
              <a:gd name="connsiteY3184" fmla="*/ 1478276 h 2935352"/>
              <a:gd name="connsiteX3185" fmla="*/ 1416303 w 2220214"/>
              <a:gd name="connsiteY3185" fmla="*/ 1453454 h 2935352"/>
              <a:gd name="connsiteX3186" fmla="*/ 1411216 w 2220214"/>
              <a:gd name="connsiteY3186" fmla="*/ 1447834 h 2935352"/>
              <a:gd name="connsiteX3187" fmla="*/ 1409359 w 2220214"/>
              <a:gd name="connsiteY3187" fmla="*/ 1459016 h 2935352"/>
              <a:gd name="connsiteX3188" fmla="*/ 1431305 w 2220214"/>
              <a:gd name="connsiteY3188" fmla="*/ 1448634 h 2935352"/>
              <a:gd name="connsiteX3189" fmla="*/ 1433076 w 2220214"/>
              <a:gd name="connsiteY3189" fmla="*/ 1465293 h 2935352"/>
              <a:gd name="connsiteX3190" fmla="*/ 1436715 w 2220214"/>
              <a:gd name="connsiteY3190" fmla="*/ 1470780 h 2935352"/>
              <a:gd name="connsiteX3191" fmla="*/ 1439210 w 2220214"/>
              <a:gd name="connsiteY3191" fmla="*/ 1458388 h 2935352"/>
              <a:gd name="connsiteX3192" fmla="*/ 1437439 w 2220214"/>
              <a:gd name="connsiteY3192" fmla="*/ 1441738 h 2935352"/>
              <a:gd name="connsiteX3193" fmla="*/ 1433181 w 2220214"/>
              <a:gd name="connsiteY3193" fmla="*/ 1437461 h 2935352"/>
              <a:gd name="connsiteX3194" fmla="*/ 1431305 w 2220214"/>
              <a:gd name="connsiteY3194" fmla="*/ 1448634 h 2935352"/>
              <a:gd name="connsiteX3195" fmla="*/ 1151489 w 2220214"/>
              <a:gd name="connsiteY3195" fmla="*/ 1637153 h 2935352"/>
              <a:gd name="connsiteX3196" fmla="*/ 1181092 w 2220214"/>
              <a:gd name="connsiteY3196" fmla="*/ 1625875 h 2935352"/>
              <a:gd name="connsiteX3197" fmla="*/ 1295707 w 2220214"/>
              <a:gd name="connsiteY3197" fmla="*/ 1546265 h 2935352"/>
              <a:gd name="connsiteX3198" fmla="*/ 1298926 w 2220214"/>
              <a:gd name="connsiteY3198" fmla="*/ 1539483 h 2935352"/>
              <a:gd name="connsiteX3199" fmla="*/ 1277466 w 2220214"/>
              <a:gd name="connsiteY3199" fmla="*/ 1556828 h 2935352"/>
              <a:gd name="connsiteX3200" fmla="*/ 1165528 w 2220214"/>
              <a:gd name="connsiteY3200" fmla="*/ 1628809 h 2935352"/>
              <a:gd name="connsiteX3201" fmla="*/ 1151489 w 2220214"/>
              <a:gd name="connsiteY3201" fmla="*/ 1637153 h 2935352"/>
              <a:gd name="connsiteX3202" fmla="*/ 1421361 w 2220214"/>
              <a:gd name="connsiteY3202" fmla="*/ 1477133 h 2935352"/>
              <a:gd name="connsiteX3203" fmla="*/ 1427742 w 2220214"/>
              <a:gd name="connsiteY3203" fmla="*/ 1495507 h 2935352"/>
              <a:gd name="connsiteX3204" fmla="*/ 1428799 w 2220214"/>
              <a:gd name="connsiteY3204" fmla="*/ 1472275 h 2935352"/>
              <a:gd name="connsiteX3205" fmla="*/ 1424780 w 2220214"/>
              <a:gd name="connsiteY3205" fmla="*/ 1468313 h 2935352"/>
              <a:gd name="connsiteX3206" fmla="*/ 1421361 w 2220214"/>
              <a:gd name="connsiteY3206" fmla="*/ 1477133 h 2935352"/>
              <a:gd name="connsiteX3207" fmla="*/ 1442715 w 2220214"/>
              <a:gd name="connsiteY3207" fmla="*/ 1465846 h 2935352"/>
              <a:gd name="connsiteX3208" fmla="*/ 1445449 w 2220214"/>
              <a:gd name="connsiteY3208" fmla="*/ 1483962 h 2935352"/>
              <a:gd name="connsiteX3209" fmla="*/ 1450040 w 2220214"/>
              <a:gd name="connsiteY3209" fmla="*/ 1490887 h 2935352"/>
              <a:gd name="connsiteX3210" fmla="*/ 1452517 w 2220214"/>
              <a:gd name="connsiteY3210" fmla="*/ 1478543 h 2935352"/>
              <a:gd name="connsiteX3211" fmla="*/ 1449793 w 2220214"/>
              <a:gd name="connsiteY3211" fmla="*/ 1460436 h 2935352"/>
              <a:gd name="connsiteX3212" fmla="*/ 1444573 w 2220214"/>
              <a:gd name="connsiteY3212" fmla="*/ 1454663 h 2935352"/>
              <a:gd name="connsiteX3213" fmla="*/ 1442715 w 2220214"/>
              <a:gd name="connsiteY3213" fmla="*/ 1465846 h 2935352"/>
              <a:gd name="connsiteX3214" fmla="*/ 1177349 w 2220214"/>
              <a:gd name="connsiteY3214" fmla="*/ 1651316 h 2935352"/>
              <a:gd name="connsiteX3215" fmla="*/ 1309108 w 2220214"/>
              <a:gd name="connsiteY3215" fmla="*/ 1561610 h 2935352"/>
              <a:gd name="connsiteX3216" fmla="*/ 1300164 w 2220214"/>
              <a:gd name="connsiteY3216" fmla="*/ 1566763 h 2935352"/>
              <a:gd name="connsiteX3217" fmla="*/ 1175968 w 2220214"/>
              <a:gd name="connsiteY3217" fmla="*/ 1649221 h 2935352"/>
              <a:gd name="connsiteX3218" fmla="*/ 1158937 w 2220214"/>
              <a:gd name="connsiteY3218" fmla="*/ 1657717 h 2935352"/>
              <a:gd name="connsiteX3219" fmla="*/ 1177349 w 2220214"/>
              <a:gd name="connsiteY3219" fmla="*/ 1651316 h 2935352"/>
              <a:gd name="connsiteX3220" fmla="*/ 1455593 w 2220214"/>
              <a:gd name="connsiteY3220" fmla="*/ 1478314 h 2935352"/>
              <a:gd name="connsiteX3221" fmla="*/ 1460603 w 2220214"/>
              <a:gd name="connsiteY3221" fmla="*/ 1506803 h 2935352"/>
              <a:gd name="connsiteX3222" fmla="*/ 1464461 w 2220214"/>
              <a:gd name="connsiteY3222" fmla="*/ 1491849 h 2935352"/>
              <a:gd name="connsiteX3223" fmla="*/ 1467957 w 2220214"/>
              <a:gd name="connsiteY3223" fmla="*/ 1477133 h 2935352"/>
              <a:gd name="connsiteX3224" fmla="*/ 1466642 w 2220214"/>
              <a:gd name="connsiteY3224" fmla="*/ 1496507 h 2935352"/>
              <a:gd name="connsiteX3225" fmla="*/ 1471424 w 2220214"/>
              <a:gd name="connsiteY3225" fmla="*/ 1524434 h 2935352"/>
              <a:gd name="connsiteX3226" fmla="*/ 1477091 w 2220214"/>
              <a:gd name="connsiteY3226" fmla="*/ 1505003 h 2935352"/>
              <a:gd name="connsiteX3227" fmla="*/ 1480473 w 2220214"/>
              <a:gd name="connsiteY3227" fmla="*/ 1487086 h 2935352"/>
              <a:gd name="connsiteX3228" fmla="*/ 1471519 w 2220214"/>
              <a:gd name="connsiteY3228" fmla="*/ 1473570 h 2935352"/>
              <a:gd name="connsiteX3229" fmla="*/ 1460508 w 2220214"/>
              <a:gd name="connsiteY3229" fmla="*/ 1461626 h 2935352"/>
              <a:gd name="connsiteX3230" fmla="*/ 1455593 w 2220214"/>
              <a:gd name="connsiteY3230" fmla="*/ 1478314 h 2935352"/>
              <a:gd name="connsiteX3231" fmla="*/ 1433152 w 2220214"/>
              <a:gd name="connsiteY3231" fmla="*/ 1495516 h 2935352"/>
              <a:gd name="connsiteX3232" fmla="*/ 1434876 w 2220214"/>
              <a:gd name="connsiteY3232" fmla="*/ 1510547 h 2935352"/>
              <a:gd name="connsiteX3233" fmla="*/ 1439906 w 2220214"/>
              <a:gd name="connsiteY3233" fmla="*/ 1516014 h 2935352"/>
              <a:gd name="connsiteX3234" fmla="*/ 1443230 w 2220214"/>
              <a:gd name="connsiteY3234" fmla="*/ 1506460 h 2935352"/>
              <a:gd name="connsiteX3235" fmla="*/ 1441515 w 2220214"/>
              <a:gd name="connsiteY3235" fmla="*/ 1491430 h 2935352"/>
              <a:gd name="connsiteX3236" fmla="*/ 1436477 w 2220214"/>
              <a:gd name="connsiteY3236" fmla="*/ 1485962 h 2935352"/>
              <a:gd name="connsiteX3237" fmla="*/ 1433152 w 2220214"/>
              <a:gd name="connsiteY3237" fmla="*/ 1495516 h 2935352"/>
              <a:gd name="connsiteX3238" fmla="*/ 1186874 w 2220214"/>
              <a:gd name="connsiteY3238" fmla="*/ 1671900 h 2935352"/>
              <a:gd name="connsiteX3239" fmla="*/ 1322472 w 2220214"/>
              <a:gd name="connsiteY3239" fmla="*/ 1581384 h 2935352"/>
              <a:gd name="connsiteX3240" fmla="*/ 1303527 w 2220214"/>
              <a:gd name="connsiteY3240" fmla="*/ 1593195 h 2935352"/>
              <a:gd name="connsiteX3241" fmla="*/ 1196399 w 2220214"/>
              <a:gd name="connsiteY3241" fmla="*/ 1664518 h 2935352"/>
              <a:gd name="connsiteX3242" fmla="*/ 1172177 w 2220214"/>
              <a:gd name="connsiteY3242" fmla="*/ 1677691 h 2935352"/>
              <a:gd name="connsiteX3243" fmla="*/ 1186874 w 2220214"/>
              <a:gd name="connsiteY3243" fmla="*/ 1671900 h 2935352"/>
              <a:gd name="connsiteX3244" fmla="*/ 1444963 w 2220214"/>
              <a:gd name="connsiteY3244" fmla="*/ 1516461 h 2935352"/>
              <a:gd name="connsiteX3245" fmla="*/ 1446926 w 2220214"/>
              <a:gd name="connsiteY3245" fmla="*/ 1529720 h 2935352"/>
              <a:gd name="connsiteX3246" fmla="*/ 1450155 w 2220214"/>
              <a:gd name="connsiteY3246" fmla="*/ 1534578 h 2935352"/>
              <a:gd name="connsiteX3247" fmla="*/ 1454193 w 2220214"/>
              <a:gd name="connsiteY3247" fmla="*/ 1525139 h 2935352"/>
              <a:gd name="connsiteX3248" fmla="*/ 1454641 w 2220214"/>
              <a:gd name="connsiteY3248" fmla="*/ 1510280 h 2935352"/>
              <a:gd name="connsiteX3249" fmla="*/ 1444963 w 2220214"/>
              <a:gd name="connsiteY3249" fmla="*/ 1516461 h 2935352"/>
              <a:gd name="connsiteX3250" fmla="*/ 1479901 w 2220214"/>
              <a:gd name="connsiteY3250" fmla="*/ 1512652 h 2935352"/>
              <a:gd name="connsiteX3251" fmla="*/ 1481816 w 2220214"/>
              <a:gd name="connsiteY3251" fmla="*/ 1538845 h 2935352"/>
              <a:gd name="connsiteX3252" fmla="*/ 1486226 w 2220214"/>
              <a:gd name="connsiteY3252" fmla="*/ 1545503 h 2935352"/>
              <a:gd name="connsiteX3253" fmla="*/ 1490140 w 2220214"/>
              <a:gd name="connsiteY3253" fmla="*/ 1526034 h 2935352"/>
              <a:gd name="connsiteX3254" fmla="*/ 1494055 w 2220214"/>
              <a:gd name="connsiteY3254" fmla="*/ 1506575 h 2935352"/>
              <a:gd name="connsiteX3255" fmla="*/ 1488226 w 2220214"/>
              <a:gd name="connsiteY3255" fmla="*/ 1499840 h 2935352"/>
              <a:gd name="connsiteX3256" fmla="*/ 1482406 w 2220214"/>
              <a:gd name="connsiteY3256" fmla="*/ 1493106 h 2935352"/>
              <a:gd name="connsiteX3257" fmla="*/ 1479901 w 2220214"/>
              <a:gd name="connsiteY3257" fmla="*/ 1512652 h 2935352"/>
              <a:gd name="connsiteX3258" fmla="*/ 1189246 w 2220214"/>
              <a:gd name="connsiteY3258" fmla="*/ 1694131 h 2935352"/>
              <a:gd name="connsiteX3259" fmla="*/ 1289935 w 2220214"/>
              <a:gd name="connsiteY3259" fmla="*/ 1639191 h 2935352"/>
              <a:gd name="connsiteX3260" fmla="*/ 1333835 w 2220214"/>
              <a:gd name="connsiteY3260" fmla="*/ 1598710 h 2935352"/>
              <a:gd name="connsiteX3261" fmla="*/ 1328139 w 2220214"/>
              <a:gd name="connsiteY3261" fmla="*/ 1600882 h 2935352"/>
              <a:gd name="connsiteX3262" fmla="*/ 1191951 w 2220214"/>
              <a:gd name="connsiteY3262" fmla="*/ 1690760 h 2935352"/>
              <a:gd name="connsiteX3263" fmla="*/ 1183140 w 2220214"/>
              <a:gd name="connsiteY3263" fmla="*/ 1694246 h 2935352"/>
              <a:gd name="connsiteX3264" fmla="*/ 1189246 w 2220214"/>
              <a:gd name="connsiteY3264" fmla="*/ 1694131 h 2935352"/>
              <a:gd name="connsiteX3265" fmla="*/ 1456384 w 2220214"/>
              <a:gd name="connsiteY3265" fmla="*/ 1533692 h 2935352"/>
              <a:gd name="connsiteX3266" fmla="*/ 1463899 w 2220214"/>
              <a:gd name="connsiteY3266" fmla="*/ 1550075 h 2935352"/>
              <a:gd name="connsiteX3267" fmla="*/ 1465652 w 2220214"/>
              <a:gd name="connsiteY3267" fmla="*/ 1526891 h 2935352"/>
              <a:gd name="connsiteX3268" fmla="*/ 1456384 w 2220214"/>
              <a:gd name="connsiteY3268" fmla="*/ 1533692 h 2935352"/>
              <a:gd name="connsiteX3269" fmla="*/ 1199723 w 2220214"/>
              <a:gd name="connsiteY3269" fmla="*/ 1712896 h 2935352"/>
              <a:gd name="connsiteX3270" fmla="*/ 1230337 w 2220214"/>
              <a:gd name="connsiteY3270" fmla="*/ 1700656 h 2935352"/>
              <a:gd name="connsiteX3271" fmla="*/ 1343332 w 2220214"/>
              <a:gd name="connsiteY3271" fmla="*/ 1622056 h 2935352"/>
              <a:gd name="connsiteX3272" fmla="*/ 1348332 w 2220214"/>
              <a:gd name="connsiteY3272" fmla="*/ 1614055 h 2935352"/>
              <a:gd name="connsiteX3273" fmla="*/ 1336464 w 2220214"/>
              <a:gd name="connsiteY3273" fmla="*/ 1624113 h 2935352"/>
              <a:gd name="connsiteX3274" fmla="*/ 1227698 w 2220214"/>
              <a:gd name="connsiteY3274" fmla="*/ 1697389 h 2935352"/>
              <a:gd name="connsiteX3275" fmla="*/ 1199723 w 2220214"/>
              <a:gd name="connsiteY3275" fmla="*/ 1712896 h 2935352"/>
              <a:gd name="connsiteX3276" fmla="*/ 1492179 w 2220214"/>
              <a:gd name="connsiteY3276" fmla="*/ 1534283 h 2935352"/>
              <a:gd name="connsiteX3277" fmla="*/ 1494436 w 2220214"/>
              <a:gd name="connsiteY3277" fmla="*/ 1557895 h 2935352"/>
              <a:gd name="connsiteX3278" fmla="*/ 1499418 w 2220214"/>
              <a:gd name="connsiteY3278" fmla="*/ 1565420 h 2935352"/>
              <a:gd name="connsiteX3279" fmla="*/ 1503437 w 2220214"/>
              <a:gd name="connsiteY3279" fmla="*/ 1546618 h 2935352"/>
              <a:gd name="connsiteX3280" fmla="*/ 1503085 w 2220214"/>
              <a:gd name="connsiteY3280" fmla="*/ 1521215 h 2935352"/>
              <a:gd name="connsiteX3281" fmla="*/ 1492179 w 2220214"/>
              <a:gd name="connsiteY3281" fmla="*/ 1534283 h 2935352"/>
              <a:gd name="connsiteX3282" fmla="*/ 1469309 w 2220214"/>
              <a:gd name="connsiteY3282" fmla="*/ 1550085 h 2935352"/>
              <a:gd name="connsiteX3283" fmla="*/ 1471338 w 2220214"/>
              <a:gd name="connsiteY3283" fmla="*/ 1565591 h 2935352"/>
              <a:gd name="connsiteX3284" fmla="*/ 1476691 w 2220214"/>
              <a:gd name="connsiteY3284" fmla="*/ 1571535 h 2935352"/>
              <a:gd name="connsiteX3285" fmla="*/ 1479777 w 2220214"/>
              <a:gd name="connsiteY3285" fmla="*/ 1561601 h 2935352"/>
              <a:gd name="connsiteX3286" fmla="*/ 1477749 w 2220214"/>
              <a:gd name="connsiteY3286" fmla="*/ 1546094 h 2935352"/>
              <a:gd name="connsiteX3287" fmla="*/ 1472634 w 2220214"/>
              <a:gd name="connsiteY3287" fmla="*/ 1540531 h 2935352"/>
              <a:gd name="connsiteX3288" fmla="*/ 1469309 w 2220214"/>
              <a:gd name="connsiteY3288" fmla="*/ 1550085 h 2935352"/>
              <a:gd name="connsiteX3289" fmla="*/ 1229603 w 2220214"/>
              <a:gd name="connsiteY3289" fmla="*/ 1723964 h 2935352"/>
              <a:gd name="connsiteX3290" fmla="*/ 1331245 w 2220214"/>
              <a:gd name="connsiteY3290" fmla="*/ 1662880 h 2935352"/>
              <a:gd name="connsiteX3291" fmla="*/ 1358619 w 2220214"/>
              <a:gd name="connsiteY3291" fmla="*/ 1635876 h 2935352"/>
              <a:gd name="connsiteX3292" fmla="*/ 1343979 w 2220214"/>
              <a:gd name="connsiteY3292" fmla="*/ 1644878 h 2935352"/>
              <a:gd name="connsiteX3293" fmla="*/ 1228308 w 2220214"/>
              <a:gd name="connsiteY3293" fmla="*/ 1722002 h 2935352"/>
              <a:gd name="connsiteX3294" fmla="*/ 1208429 w 2220214"/>
              <a:gd name="connsiteY3294" fmla="*/ 1732412 h 2935352"/>
              <a:gd name="connsiteX3295" fmla="*/ 1229603 w 2220214"/>
              <a:gd name="connsiteY3295" fmla="*/ 1723964 h 2935352"/>
              <a:gd name="connsiteX3296" fmla="*/ 1506438 w 2220214"/>
              <a:gd name="connsiteY3296" fmla="*/ 1551856 h 2935352"/>
              <a:gd name="connsiteX3297" fmla="*/ 1511886 w 2220214"/>
              <a:gd name="connsiteY3297" fmla="*/ 1584413 h 2935352"/>
              <a:gd name="connsiteX3298" fmla="*/ 1514858 w 2220214"/>
              <a:gd name="connsiteY3298" fmla="*/ 1576012 h 2935352"/>
              <a:gd name="connsiteX3299" fmla="*/ 1519525 w 2220214"/>
              <a:gd name="connsiteY3299" fmla="*/ 1562086 h 2935352"/>
              <a:gd name="connsiteX3300" fmla="*/ 1520440 w 2220214"/>
              <a:gd name="connsiteY3300" fmla="*/ 1573069 h 2935352"/>
              <a:gd name="connsiteX3301" fmla="*/ 1527002 w 2220214"/>
              <a:gd name="connsiteY3301" fmla="*/ 1607454 h 2935352"/>
              <a:gd name="connsiteX3302" fmla="*/ 1532098 w 2220214"/>
              <a:gd name="connsiteY3302" fmla="*/ 1588585 h 2935352"/>
              <a:gd name="connsiteX3303" fmla="*/ 1535308 w 2220214"/>
              <a:gd name="connsiteY3303" fmla="*/ 1570954 h 2935352"/>
              <a:gd name="connsiteX3304" fmla="*/ 1522506 w 2220214"/>
              <a:gd name="connsiteY3304" fmla="*/ 1551542 h 2935352"/>
              <a:gd name="connsiteX3305" fmla="*/ 1509095 w 2220214"/>
              <a:gd name="connsiteY3305" fmla="*/ 1532540 h 2935352"/>
              <a:gd name="connsiteX3306" fmla="*/ 1506438 w 2220214"/>
              <a:gd name="connsiteY3306" fmla="*/ 1551856 h 2935352"/>
              <a:gd name="connsiteX3307" fmla="*/ 1481120 w 2220214"/>
              <a:gd name="connsiteY3307" fmla="*/ 1571030 h 2935352"/>
              <a:gd name="connsiteX3308" fmla="*/ 1484035 w 2220214"/>
              <a:gd name="connsiteY3308" fmla="*/ 1585718 h 2935352"/>
              <a:gd name="connsiteX3309" fmla="*/ 1488207 w 2220214"/>
              <a:gd name="connsiteY3309" fmla="*/ 1592023 h 2935352"/>
              <a:gd name="connsiteX3310" fmla="*/ 1492246 w 2220214"/>
              <a:gd name="connsiteY3310" fmla="*/ 1582575 h 2935352"/>
              <a:gd name="connsiteX3311" fmla="*/ 1491750 w 2220214"/>
              <a:gd name="connsiteY3311" fmla="*/ 1566277 h 2935352"/>
              <a:gd name="connsiteX3312" fmla="*/ 1481120 w 2220214"/>
              <a:gd name="connsiteY3312" fmla="*/ 1571030 h 2935352"/>
              <a:gd name="connsiteX3313" fmla="*/ 1222174 w 2220214"/>
              <a:gd name="connsiteY3313" fmla="*/ 1749157 h 2935352"/>
              <a:gd name="connsiteX3314" fmla="*/ 1307889 w 2220214"/>
              <a:gd name="connsiteY3314" fmla="*/ 1707152 h 2935352"/>
              <a:gd name="connsiteX3315" fmla="*/ 1369802 w 2220214"/>
              <a:gd name="connsiteY3315" fmla="*/ 1653193 h 2935352"/>
              <a:gd name="connsiteX3316" fmla="*/ 1365239 w 2220214"/>
              <a:gd name="connsiteY3316" fmla="*/ 1654422 h 2935352"/>
              <a:gd name="connsiteX3317" fmla="*/ 1336112 w 2220214"/>
              <a:gd name="connsiteY3317" fmla="*/ 1680025 h 2935352"/>
              <a:gd name="connsiteX3318" fmla="*/ 1228784 w 2220214"/>
              <a:gd name="connsiteY3318" fmla="*/ 1744823 h 2935352"/>
              <a:gd name="connsiteX3319" fmla="*/ 1222174 w 2220214"/>
              <a:gd name="connsiteY3319" fmla="*/ 1749157 h 2935352"/>
              <a:gd name="connsiteX3320" fmla="*/ 1494436 w 2220214"/>
              <a:gd name="connsiteY3320" fmla="*/ 1591128 h 2935352"/>
              <a:gd name="connsiteX3321" fmla="*/ 1503857 w 2220214"/>
              <a:gd name="connsiteY3321" fmla="*/ 1610388 h 2935352"/>
              <a:gd name="connsiteX3322" fmla="*/ 1504666 w 2220214"/>
              <a:gd name="connsiteY3322" fmla="*/ 1585765 h 2935352"/>
              <a:gd name="connsiteX3323" fmla="*/ 1494436 w 2220214"/>
              <a:gd name="connsiteY3323" fmla="*/ 1591128 h 2935352"/>
              <a:gd name="connsiteX3324" fmla="*/ 1235785 w 2220214"/>
              <a:gd name="connsiteY3324" fmla="*/ 1767417 h 2935352"/>
              <a:gd name="connsiteX3325" fmla="*/ 1381270 w 2220214"/>
              <a:gd name="connsiteY3325" fmla="*/ 1675672 h 2935352"/>
              <a:gd name="connsiteX3326" fmla="*/ 1384575 w 2220214"/>
              <a:gd name="connsiteY3326" fmla="*/ 1668766 h 2935352"/>
              <a:gd name="connsiteX3327" fmla="*/ 1365963 w 2220214"/>
              <a:gd name="connsiteY3327" fmla="*/ 1684187 h 2935352"/>
              <a:gd name="connsiteX3328" fmla="*/ 1248358 w 2220214"/>
              <a:gd name="connsiteY3328" fmla="*/ 1759892 h 2935352"/>
              <a:gd name="connsiteX3329" fmla="*/ 1235785 w 2220214"/>
              <a:gd name="connsiteY3329" fmla="*/ 1767417 h 2935352"/>
              <a:gd name="connsiteX3330" fmla="*/ 1534870 w 2220214"/>
              <a:gd name="connsiteY3330" fmla="*/ 1598710 h 2935352"/>
              <a:gd name="connsiteX3331" fmla="*/ 1545662 w 2220214"/>
              <a:gd name="connsiteY3331" fmla="*/ 1608016 h 2935352"/>
              <a:gd name="connsiteX3332" fmla="*/ 1549119 w 2220214"/>
              <a:gd name="connsiteY3332" fmla="*/ 1589718 h 2935352"/>
              <a:gd name="connsiteX3333" fmla="*/ 1543261 w 2220214"/>
              <a:gd name="connsiteY3333" fmla="*/ 1582917 h 2935352"/>
              <a:gd name="connsiteX3334" fmla="*/ 1537404 w 2220214"/>
              <a:gd name="connsiteY3334" fmla="*/ 1576126 h 2935352"/>
              <a:gd name="connsiteX3335" fmla="*/ 1534870 w 2220214"/>
              <a:gd name="connsiteY3335" fmla="*/ 1598710 h 2935352"/>
              <a:gd name="connsiteX3336" fmla="*/ 1510200 w 2220214"/>
              <a:gd name="connsiteY3336" fmla="*/ 1611226 h 2935352"/>
              <a:gd name="connsiteX3337" fmla="*/ 1519087 w 2220214"/>
              <a:gd name="connsiteY3337" fmla="*/ 1633362 h 2935352"/>
              <a:gd name="connsiteX3338" fmla="*/ 1518096 w 2220214"/>
              <a:gd name="connsiteY3338" fmla="*/ 1607130 h 2935352"/>
              <a:gd name="connsiteX3339" fmla="*/ 1512067 w 2220214"/>
              <a:gd name="connsiteY3339" fmla="*/ 1600043 h 2935352"/>
              <a:gd name="connsiteX3340" fmla="*/ 1510200 w 2220214"/>
              <a:gd name="connsiteY3340" fmla="*/ 1611226 h 2935352"/>
              <a:gd name="connsiteX3341" fmla="*/ 1254901 w 2220214"/>
              <a:gd name="connsiteY3341" fmla="*/ 1783904 h 2935352"/>
              <a:gd name="connsiteX3342" fmla="*/ 1301193 w 2220214"/>
              <a:gd name="connsiteY3342" fmla="*/ 1762054 h 2935352"/>
              <a:gd name="connsiteX3343" fmla="*/ 1337121 w 2220214"/>
              <a:gd name="connsiteY3343" fmla="*/ 1743195 h 2935352"/>
              <a:gd name="connsiteX3344" fmla="*/ 1365449 w 2220214"/>
              <a:gd name="connsiteY3344" fmla="*/ 1719496 h 2935352"/>
              <a:gd name="connsiteX3345" fmla="*/ 1394748 w 2220214"/>
              <a:gd name="connsiteY3345" fmla="*/ 1690941 h 2935352"/>
              <a:gd name="connsiteX3346" fmla="*/ 1382975 w 2220214"/>
              <a:gd name="connsiteY3346" fmla="*/ 1697675 h 2935352"/>
              <a:gd name="connsiteX3347" fmla="*/ 1263007 w 2220214"/>
              <a:gd name="connsiteY3347" fmla="*/ 1777485 h 2935352"/>
              <a:gd name="connsiteX3348" fmla="*/ 1244529 w 2220214"/>
              <a:gd name="connsiteY3348" fmla="*/ 1786895 h 2935352"/>
              <a:gd name="connsiteX3349" fmla="*/ 1254901 w 2220214"/>
              <a:gd name="connsiteY3349" fmla="*/ 1783904 h 2935352"/>
              <a:gd name="connsiteX3350" fmla="*/ 1548595 w 2220214"/>
              <a:gd name="connsiteY3350" fmla="*/ 1619008 h 2935352"/>
              <a:gd name="connsiteX3351" fmla="*/ 1545281 w 2220214"/>
              <a:gd name="connsiteY3351" fmla="*/ 1640010 h 2935352"/>
              <a:gd name="connsiteX3352" fmla="*/ 1551091 w 2220214"/>
              <a:gd name="connsiteY3352" fmla="*/ 1645211 h 2935352"/>
              <a:gd name="connsiteX3353" fmla="*/ 1556892 w 2220214"/>
              <a:gd name="connsiteY3353" fmla="*/ 1650421 h 2935352"/>
              <a:gd name="connsiteX3354" fmla="*/ 1560683 w 2220214"/>
              <a:gd name="connsiteY3354" fmla="*/ 1631628 h 2935352"/>
              <a:gd name="connsiteX3355" fmla="*/ 1564464 w 2220214"/>
              <a:gd name="connsiteY3355" fmla="*/ 1612836 h 2935352"/>
              <a:gd name="connsiteX3356" fmla="*/ 1558187 w 2220214"/>
              <a:gd name="connsiteY3356" fmla="*/ 1605425 h 2935352"/>
              <a:gd name="connsiteX3357" fmla="*/ 1551910 w 2220214"/>
              <a:gd name="connsiteY3357" fmla="*/ 1598015 h 2935352"/>
              <a:gd name="connsiteX3358" fmla="*/ 1548595 w 2220214"/>
              <a:gd name="connsiteY3358" fmla="*/ 1619008 h 2935352"/>
              <a:gd name="connsiteX3359" fmla="*/ 1261750 w 2220214"/>
              <a:gd name="connsiteY3359" fmla="*/ 1803288 h 2935352"/>
              <a:gd name="connsiteX3360" fmla="*/ 1402749 w 2220214"/>
              <a:gd name="connsiteY3360" fmla="*/ 1714839 h 2935352"/>
              <a:gd name="connsiteX3361" fmla="*/ 1409321 w 2220214"/>
              <a:gd name="connsiteY3361" fmla="*/ 1706095 h 2935352"/>
              <a:gd name="connsiteX3362" fmla="*/ 1394481 w 2220214"/>
              <a:gd name="connsiteY3362" fmla="*/ 1717896 h 2935352"/>
              <a:gd name="connsiteX3363" fmla="*/ 1300317 w 2220214"/>
              <a:gd name="connsiteY3363" fmla="*/ 1782752 h 2935352"/>
              <a:gd name="connsiteX3364" fmla="*/ 1261312 w 2220214"/>
              <a:gd name="connsiteY3364" fmla="*/ 1801583 h 2935352"/>
              <a:gd name="connsiteX3365" fmla="*/ 1255406 w 2220214"/>
              <a:gd name="connsiteY3365" fmla="*/ 1803316 h 2935352"/>
              <a:gd name="connsiteX3366" fmla="*/ 1261750 w 2220214"/>
              <a:gd name="connsiteY3366" fmla="*/ 1803288 h 2935352"/>
              <a:gd name="connsiteX3367" fmla="*/ 1524107 w 2220214"/>
              <a:gd name="connsiteY3367" fmla="*/ 1632219 h 2935352"/>
              <a:gd name="connsiteX3368" fmla="*/ 1532403 w 2220214"/>
              <a:gd name="connsiteY3368" fmla="*/ 1653469 h 2935352"/>
              <a:gd name="connsiteX3369" fmla="*/ 1532498 w 2220214"/>
              <a:gd name="connsiteY3369" fmla="*/ 1628828 h 2935352"/>
              <a:gd name="connsiteX3370" fmla="*/ 1527536 w 2220214"/>
              <a:gd name="connsiteY3370" fmla="*/ 1623389 h 2935352"/>
              <a:gd name="connsiteX3371" fmla="*/ 1524107 w 2220214"/>
              <a:gd name="connsiteY3371" fmla="*/ 1632219 h 2935352"/>
              <a:gd name="connsiteX3372" fmla="*/ 1562302 w 2220214"/>
              <a:gd name="connsiteY3372" fmla="*/ 1636505 h 2935352"/>
              <a:gd name="connsiteX3373" fmla="*/ 1567293 w 2220214"/>
              <a:gd name="connsiteY3373" fmla="*/ 1668576 h 2935352"/>
              <a:gd name="connsiteX3374" fmla="*/ 1573179 w 2220214"/>
              <a:gd name="connsiteY3374" fmla="*/ 1651440 h 2935352"/>
              <a:gd name="connsiteX3375" fmla="*/ 1577323 w 2220214"/>
              <a:gd name="connsiteY3375" fmla="*/ 1632371 h 2935352"/>
              <a:gd name="connsiteX3376" fmla="*/ 1571436 w 2220214"/>
              <a:gd name="connsiteY3376" fmla="*/ 1625485 h 2935352"/>
              <a:gd name="connsiteX3377" fmla="*/ 1565550 w 2220214"/>
              <a:gd name="connsiteY3377" fmla="*/ 1618598 h 2935352"/>
              <a:gd name="connsiteX3378" fmla="*/ 1562302 w 2220214"/>
              <a:gd name="connsiteY3378" fmla="*/ 1636505 h 2935352"/>
              <a:gd name="connsiteX3379" fmla="*/ 1285724 w 2220214"/>
              <a:gd name="connsiteY3379" fmla="*/ 1821090 h 2935352"/>
              <a:gd name="connsiteX3380" fmla="*/ 1327739 w 2220214"/>
              <a:gd name="connsiteY3380" fmla="*/ 1801726 h 2935352"/>
              <a:gd name="connsiteX3381" fmla="*/ 1358057 w 2220214"/>
              <a:gd name="connsiteY3381" fmla="*/ 1786448 h 2935352"/>
              <a:gd name="connsiteX3382" fmla="*/ 1387652 w 2220214"/>
              <a:gd name="connsiteY3382" fmla="*/ 1762035 h 2935352"/>
              <a:gd name="connsiteX3383" fmla="*/ 1419922 w 2220214"/>
              <a:gd name="connsiteY3383" fmla="*/ 1731869 h 2935352"/>
              <a:gd name="connsiteX3384" fmla="*/ 1405425 w 2220214"/>
              <a:gd name="connsiteY3384" fmla="*/ 1740642 h 2935352"/>
              <a:gd name="connsiteX3385" fmla="*/ 1293935 w 2220214"/>
              <a:gd name="connsiteY3385" fmla="*/ 1814832 h 2935352"/>
              <a:gd name="connsiteX3386" fmla="*/ 1285724 w 2220214"/>
              <a:gd name="connsiteY3386" fmla="*/ 1821090 h 2935352"/>
              <a:gd name="connsiteX3387" fmla="*/ 1538204 w 2220214"/>
              <a:gd name="connsiteY3387" fmla="*/ 1657184 h 2935352"/>
              <a:gd name="connsiteX3388" fmla="*/ 1541118 w 2220214"/>
              <a:gd name="connsiteY3388" fmla="*/ 1671881 h 2935352"/>
              <a:gd name="connsiteX3389" fmla="*/ 1545290 w 2220214"/>
              <a:gd name="connsiteY3389" fmla="*/ 1678177 h 2935352"/>
              <a:gd name="connsiteX3390" fmla="*/ 1549338 w 2220214"/>
              <a:gd name="connsiteY3390" fmla="*/ 1668738 h 2935352"/>
              <a:gd name="connsiteX3391" fmla="*/ 1548834 w 2220214"/>
              <a:gd name="connsiteY3391" fmla="*/ 1652440 h 2935352"/>
              <a:gd name="connsiteX3392" fmla="*/ 1538204 w 2220214"/>
              <a:gd name="connsiteY3392" fmla="*/ 1657184 h 2935352"/>
              <a:gd name="connsiteX3393" fmla="*/ 1575466 w 2220214"/>
              <a:gd name="connsiteY3393" fmla="*/ 1656889 h 2935352"/>
              <a:gd name="connsiteX3394" fmla="*/ 1576713 w 2220214"/>
              <a:gd name="connsiteY3394" fmla="*/ 1682082 h 2935352"/>
              <a:gd name="connsiteX3395" fmla="*/ 1581361 w 2220214"/>
              <a:gd name="connsiteY3395" fmla="*/ 1689102 h 2935352"/>
              <a:gd name="connsiteX3396" fmla="*/ 1585286 w 2220214"/>
              <a:gd name="connsiteY3396" fmla="*/ 1669604 h 2935352"/>
              <a:gd name="connsiteX3397" fmla="*/ 1584038 w 2220214"/>
              <a:gd name="connsiteY3397" fmla="*/ 1644401 h 2935352"/>
              <a:gd name="connsiteX3398" fmla="*/ 1578875 w 2220214"/>
              <a:gd name="connsiteY3398" fmla="*/ 1638705 h 2935352"/>
              <a:gd name="connsiteX3399" fmla="*/ 1575466 w 2220214"/>
              <a:gd name="connsiteY3399" fmla="*/ 1656889 h 2935352"/>
              <a:gd name="connsiteX3400" fmla="*/ 1286667 w 2220214"/>
              <a:gd name="connsiteY3400" fmla="*/ 1846874 h 2935352"/>
              <a:gd name="connsiteX3401" fmla="*/ 1372497 w 2220214"/>
              <a:gd name="connsiteY3401" fmla="*/ 1804850 h 2935352"/>
              <a:gd name="connsiteX3402" fmla="*/ 1434715 w 2220214"/>
              <a:gd name="connsiteY3402" fmla="*/ 1750900 h 2935352"/>
              <a:gd name="connsiteX3403" fmla="*/ 1422932 w 2220214"/>
              <a:gd name="connsiteY3403" fmla="*/ 1757987 h 2935352"/>
              <a:gd name="connsiteX3404" fmla="*/ 1302650 w 2220214"/>
              <a:gd name="connsiteY3404" fmla="*/ 1837321 h 2935352"/>
              <a:gd name="connsiteX3405" fmla="*/ 1286667 w 2220214"/>
              <a:gd name="connsiteY3405" fmla="*/ 1846874 h 2935352"/>
              <a:gd name="connsiteX3406" fmla="*/ 1551520 w 2220214"/>
              <a:gd name="connsiteY3406" fmla="*/ 1677291 h 2935352"/>
              <a:gd name="connsiteX3407" fmla="*/ 1554730 w 2220214"/>
              <a:gd name="connsiteY3407" fmla="*/ 1692417 h 2935352"/>
              <a:gd name="connsiteX3408" fmla="*/ 1559187 w 2220214"/>
              <a:gd name="connsiteY3408" fmla="*/ 1699151 h 2935352"/>
              <a:gd name="connsiteX3409" fmla="*/ 1561873 w 2220214"/>
              <a:gd name="connsiteY3409" fmla="*/ 1687664 h 2935352"/>
              <a:gd name="connsiteX3410" fmla="*/ 1555196 w 2220214"/>
              <a:gd name="connsiteY3410" fmla="*/ 1667300 h 2935352"/>
              <a:gd name="connsiteX3411" fmla="*/ 1551520 w 2220214"/>
              <a:gd name="connsiteY3411" fmla="*/ 1677291 h 2935352"/>
              <a:gd name="connsiteX3412" fmla="*/ 1586600 w 2220214"/>
              <a:gd name="connsiteY3412" fmla="*/ 1676796 h 2935352"/>
              <a:gd name="connsiteX3413" fmla="*/ 1591306 w 2220214"/>
              <a:gd name="connsiteY3413" fmla="*/ 1705361 h 2935352"/>
              <a:gd name="connsiteX3414" fmla="*/ 1597049 w 2220214"/>
              <a:gd name="connsiteY3414" fmla="*/ 1685521 h 2935352"/>
              <a:gd name="connsiteX3415" fmla="*/ 1595239 w 2220214"/>
              <a:gd name="connsiteY3415" fmla="*/ 1661337 h 2935352"/>
              <a:gd name="connsiteX3416" fmla="*/ 1589972 w 2220214"/>
              <a:gd name="connsiteY3416" fmla="*/ 1655460 h 2935352"/>
              <a:gd name="connsiteX3417" fmla="*/ 1586600 w 2220214"/>
              <a:gd name="connsiteY3417" fmla="*/ 1676796 h 2935352"/>
              <a:gd name="connsiteX3418" fmla="*/ 1565312 w 2220214"/>
              <a:gd name="connsiteY3418" fmla="*/ 1694970 h 2935352"/>
              <a:gd name="connsiteX3419" fmla="*/ 1567293 w 2220214"/>
              <a:gd name="connsiteY3419" fmla="*/ 1710390 h 2935352"/>
              <a:gd name="connsiteX3420" fmla="*/ 1571208 w 2220214"/>
              <a:gd name="connsiteY3420" fmla="*/ 1714182 h 2935352"/>
              <a:gd name="connsiteX3421" fmla="*/ 1574522 w 2220214"/>
              <a:gd name="connsiteY3421" fmla="*/ 1704628 h 2935352"/>
              <a:gd name="connsiteX3422" fmla="*/ 1572551 w 2220214"/>
              <a:gd name="connsiteY3422" fmla="*/ 1689207 h 2935352"/>
              <a:gd name="connsiteX3423" fmla="*/ 1567245 w 2220214"/>
              <a:gd name="connsiteY3423" fmla="*/ 1683340 h 2935352"/>
              <a:gd name="connsiteX3424" fmla="*/ 1565312 w 2220214"/>
              <a:gd name="connsiteY3424" fmla="*/ 1694970 h 2935352"/>
              <a:gd name="connsiteX3425" fmla="*/ 1300203 w 2220214"/>
              <a:gd name="connsiteY3425" fmla="*/ 1866896 h 2935352"/>
              <a:gd name="connsiteX3426" fmla="*/ 1435372 w 2220214"/>
              <a:gd name="connsiteY3426" fmla="*/ 1787553 h 2935352"/>
              <a:gd name="connsiteX3427" fmla="*/ 1414874 w 2220214"/>
              <a:gd name="connsiteY3427" fmla="*/ 1797935 h 2935352"/>
              <a:gd name="connsiteX3428" fmla="*/ 1382546 w 2220214"/>
              <a:gd name="connsiteY3428" fmla="*/ 1824519 h 2935352"/>
              <a:gd name="connsiteX3429" fmla="*/ 1348142 w 2220214"/>
              <a:gd name="connsiteY3429" fmla="*/ 1842398 h 2935352"/>
              <a:gd name="connsiteX3430" fmla="*/ 1305365 w 2220214"/>
              <a:gd name="connsiteY3430" fmla="*/ 1863181 h 2935352"/>
              <a:gd name="connsiteX3431" fmla="*/ 1300203 w 2220214"/>
              <a:gd name="connsiteY3431" fmla="*/ 1866896 h 2935352"/>
              <a:gd name="connsiteX3432" fmla="*/ 1598935 w 2220214"/>
              <a:gd name="connsiteY3432" fmla="*/ 1695408 h 2935352"/>
              <a:gd name="connsiteX3433" fmla="*/ 1608193 w 2220214"/>
              <a:gd name="connsiteY3433" fmla="*/ 1705542 h 2935352"/>
              <a:gd name="connsiteX3434" fmla="*/ 1611918 w 2220214"/>
              <a:gd name="connsiteY3434" fmla="*/ 1689636 h 2935352"/>
              <a:gd name="connsiteX3435" fmla="*/ 1611718 w 2220214"/>
              <a:gd name="connsiteY3435" fmla="*/ 1703132 h 2935352"/>
              <a:gd name="connsiteX3436" fmla="*/ 1608870 w 2220214"/>
              <a:gd name="connsiteY3436" fmla="*/ 1721744 h 2935352"/>
              <a:gd name="connsiteX3437" fmla="*/ 1614385 w 2220214"/>
              <a:gd name="connsiteY3437" fmla="*/ 1739661 h 2935352"/>
              <a:gd name="connsiteX3438" fmla="*/ 1618547 w 2220214"/>
              <a:gd name="connsiteY3438" fmla="*/ 1726574 h 2935352"/>
              <a:gd name="connsiteX3439" fmla="*/ 1623462 w 2220214"/>
              <a:gd name="connsiteY3439" fmla="*/ 1712991 h 2935352"/>
              <a:gd name="connsiteX3440" fmla="*/ 1623252 w 2220214"/>
              <a:gd name="connsiteY3440" fmla="*/ 1728621 h 2935352"/>
              <a:gd name="connsiteX3441" fmla="*/ 1627262 w 2220214"/>
              <a:gd name="connsiteY3441" fmla="*/ 1760063 h 2935352"/>
              <a:gd name="connsiteX3442" fmla="*/ 1633158 w 2220214"/>
              <a:gd name="connsiteY3442" fmla="*/ 1740309 h 2935352"/>
              <a:gd name="connsiteX3443" fmla="*/ 1636587 w 2220214"/>
              <a:gd name="connsiteY3443" fmla="*/ 1722192 h 2935352"/>
              <a:gd name="connsiteX3444" fmla="*/ 1619042 w 2220214"/>
              <a:gd name="connsiteY3444" fmla="*/ 1697522 h 2935352"/>
              <a:gd name="connsiteX3445" fmla="*/ 1601497 w 2220214"/>
              <a:gd name="connsiteY3445" fmla="*/ 1672853 h 2935352"/>
              <a:gd name="connsiteX3446" fmla="*/ 1598935 w 2220214"/>
              <a:gd name="connsiteY3446" fmla="*/ 1695408 h 2935352"/>
              <a:gd name="connsiteX3447" fmla="*/ 1576256 w 2220214"/>
              <a:gd name="connsiteY3447" fmla="*/ 1714629 h 2935352"/>
              <a:gd name="connsiteX3448" fmla="*/ 1583781 w 2220214"/>
              <a:gd name="connsiteY3448" fmla="*/ 1731012 h 2935352"/>
              <a:gd name="connsiteX3449" fmla="*/ 1585533 w 2220214"/>
              <a:gd name="connsiteY3449" fmla="*/ 1707828 h 2935352"/>
              <a:gd name="connsiteX3450" fmla="*/ 1576256 w 2220214"/>
              <a:gd name="connsiteY3450" fmla="*/ 1714629 h 2935352"/>
              <a:gd name="connsiteX3451" fmla="*/ 1316709 w 2220214"/>
              <a:gd name="connsiteY3451" fmla="*/ 1886517 h 2935352"/>
              <a:gd name="connsiteX3452" fmla="*/ 1384089 w 2220214"/>
              <a:gd name="connsiteY3452" fmla="*/ 1857133 h 2935352"/>
              <a:gd name="connsiteX3453" fmla="*/ 1461699 w 2220214"/>
              <a:gd name="connsiteY3453" fmla="*/ 1794906 h 2935352"/>
              <a:gd name="connsiteX3454" fmla="*/ 1464261 w 2220214"/>
              <a:gd name="connsiteY3454" fmla="*/ 1789029 h 2935352"/>
              <a:gd name="connsiteX3455" fmla="*/ 1456717 w 2220214"/>
              <a:gd name="connsiteY3455" fmla="*/ 1796287 h 2935352"/>
              <a:gd name="connsiteX3456" fmla="*/ 1316547 w 2220214"/>
              <a:gd name="connsiteY3456" fmla="*/ 1884860 h 2935352"/>
              <a:gd name="connsiteX3457" fmla="*/ 1310585 w 2220214"/>
              <a:gd name="connsiteY3457" fmla="*/ 1886603 h 2935352"/>
              <a:gd name="connsiteX3458" fmla="*/ 1316709 w 2220214"/>
              <a:gd name="connsiteY3458" fmla="*/ 1886517 h 2935352"/>
              <a:gd name="connsiteX3459" fmla="*/ 1588810 w 2220214"/>
              <a:gd name="connsiteY3459" fmla="*/ 1729869 h 2935352"/>
              <a:gd name="connsiteX3460" fmla="*/ 1595201 w 2220214"/>
              <a:gd name="connsiteY3460" fmla="*/ 1748243 h 2935352"/>
              <a:gd name="connsiteX3461" fmla="*/ 1596249 w 2220214"/>
              <a:gd name="connsiteY3461" fmla="*/ 1725011 h 2935352"/>
              <a:gd name="connsiteX3462" fmla="*/ 1592239 w 2220214"/>
              <a:gd name="connsiteY3462" fmla="*/ 1721049 h 2935352"/>
              <a:gd name="connsiteX3463" fmla="*/ 1588810 w 2220214"/>
              <a:gd name="connsiteY3463" fmla="*/ 1729869 h 2935352"/>
              <a:gd name="connsiteX3464" fmla="*/ 1329263 w 2220214"/>
              <a:gd name="connsiteY3464" fmla="*/ 1907768 h 2935352"/>
              <a:gd name="connsiteX3465" fmla="*/ 1397596 w 2220214"/>
              <a:gd name="connsiteY3465" fmla="*/ 1877449 h 2935352"/>
              <a:gd name="connsiteX3466" fmla="*/ 1476615 w 2220214"/>
              <a:gd name="connsiteY3466" fmla="*/ 1813899 h 2935352"/>
              <a:gd name="connsiteX3467" fmla="*/ 1466261 w 2220214"/>
              <a:gd name="connsiteY3467" fmla="*/ 1820033 h 2935352"/>
              <a:gd name="connsiteX3468" fmla="*/ 1339826 w 2220214"/>
              <a:gd name="connsiteY3468" fmla="*/ 1901957 h 2935352"/>
              <a:gd name="connsiteX3469" fmla="*/ 1329263 w 2220214"/>
              <a:gd name="connsiteY3469" fmla="*/ 1907768 h 2935352"/>
              <a:gd name="connsiteX3470" fmla="*/ 1601497 w 2220214"/>
              <a:gd name="connsiteY3470" fmla="*/ 1749519 h 2935352"/>
              <a:gd name="connsiteX3471" fmla="*/ 1602907 w 2220214"/>
              <a:gd name="connsiteY3471" fmla="*/ 1765140 h 2935352"/>
              <a:gd name="connsiteX3472" fmla="*/ 1606126 w 2220214"/>
              <a:gd name="connsiteY3472" fmla="*/ 1769998 h 2935352"/>
              <a:gd name="connsiteX3473" fmla="*/ 1609565 w 2220214"/>
              <a:gd name="connsiteY3473" fmla="*/ 1762521 h 2935352"/>
              <a:gd name="connsiteX3474" fmla="*/ 1605460 w 2220214"/>
              <a:gd name="connsiteY3474" fmla="*/ 1739204 h 2935352"/>
              <a:gd name="connsiteX3475" fmla="*/ 1601497 w 2220214"/>
              <a:gd name="connsiteY3475" fmla="*/ 1749519 h 2935352"/>
              <a:gd name="connsiteX3476" fmla="*/ 1343398 w 2220214"/>
              <a:gd name="connsiteY3476" fmla="*/ 1926789 h 2935352"/>
              <a:gd name="connsiteX3477" fmla="*/ 1487673 w 2220214"/>
              <a:gd name="connsiteY3477" fmla="*/ 1836378 h 2935352"/>
              <a:gd name="connsiteX3478" fmla="*/ 1490883 w 2220214"/>
              <a:gd name="connsiteY3478" fmla="*/ 1829215 h 2935352"/>
              <a:gd name="connsiteX3479" fmla="*/ 1480568 w 2220214"/>
              <a:gd name="connsiteY3479" fmla="*/ 1838511 h 2935352"/>
              <a:gd name="connsiteX3480" fmla="*/ 1343989 w 2220214"/>
              <a:gd name="connsiteY3480" fmla="*/ 1924579 h 2935352"/>
              <a:gd name="connsiteX3481" fmla="*/ 1337331 w 2220214"/>
              <a:gd name="connsiteY3481" fmla="*/ 1926970 h 2935352"/>
              <a:gd name="connsiteX3482" fmla="*/ 1343398 w 2220214"/>
              <a:gd name="connsiteY3482" fmla="*/ 1926789 h 2935352"/>
              <a:gd name="connsiteX3483" fmla="*/ 1634177 w 2220214"/>
              <a:gd name="connsiteY3483" fmla="*/ 1748595 h 2935352"/>
              <a:gd name="connsiteX3484" fmla="*/ 1638873 w 2220214"/>
              <a:gd name="connsiteY3484" fmla="*/ 1777161 h 2935352"/>
              <a:gd name="connsiteX3485" fmla="*/ 1644617 w 2220214"/>
              <a:gd name="connsiteY3485" fmla="*/ 1757320 h 2935352"/>
              <a:gd name="connsiteX3486" fmla="*/ 1642817 w 2220214"/>
              <a:gd name="connsiteY3486" fmla="*/ 1733136 h 2935352"/>
              <a:gd name="connsiteX3487" fmla="*/ 1637549 w 2220214"/>
              <a:gd name="connsiteY3487" fmla="*/ 1727259 h 2935352"/>
              <a:gd name="connsiteX3488" fmla="*/ 1634177 w 2220214"/>
              <a:gd name="connsiteY3488" fmla="*/ 1748595 h 2935352"/>
              <a:gd name="connsiteX3489" fmla="*/ 1612346 w 2220214"/>
              <a:gd name="connsiteY3489" fmla="*/ 1769636 h 2935352"/>
              <a:gd name="connsiteX3490" fmla="*/ 1615032 w 2220214"/>
              <a:gd name="connsiteY3490" fmla="*/ 1782438 h 2935352"/>
              <a:gd name="connsiteX3491" fmla="*/ 1619052 w 2220214"/>
              <a:gd name="connsiteY3491" fmla="*/ 1786390 h 2935352"/>
              <a:gd name="connsiteX3492" fmla="*/ 1622481 w 2220214"/>
              <a:gd name="connsiteY3492" fmla="*/ 1777580 h 2935352"/>
              <a:gd name="connsiteX3493" fmla="*/ 1622205 w 2220214"/>
              <a:gd name="connsiteY3493" fmla="*/ 1763178 h 2935352"/>
              <a:gd name="connsiteX3494" fmla="*/ 1612346 w 2220214"/>
              <a:gd name="connsiteY3494" fmla="*/ 1769636 h 2935352"/>
              <a:gd name="connsiteX3495" fmla="*/ 1353009 w 2220214"/>
              <a:gd name="connsiteY3495" fmla="*/ 1947239 h 2935352"/>
              <a:gd name="connsiteX3496" fmla="*/ 1440620 w 2220214"/>
              <a:gd name="connsiteY3496" fmla="*/ 1904367 h 2935352"/>
              <a:gd name="connsiteX3497" fmla="*/ 1502666 w 2220214"/>
              <a:gd name="connsiteY3497" fmla="*/ 1850103 h 2935352"/>
              <a:gd name="connsiteX3498" fmla="*/ 1496360 w 2220214"/>
              <a:gd name="connsiteY3498" fmla="*/ 1852980 h 2935352"/>
              <a:gd name="connsiteX3499" fmla="*/ 1364591 w 2220214"/>
              <a:gd name="connsiteY3499" fmla="*/ 1940134 h 2935352"/>
              <a:gd name="connsiteX3500" fmla="*/ 1353009 w 2220214"/>
              <a:gd name="connsiteY3500" fmla="*/ 1947239 h 2935352"/>
              <a:gd name="connsiteX3501" fmla="*/ 1646284 w 2220214"/>
              <a:gd name="connsiteY3501" fmla="*/ 1769988 h 2935352"/>
              <a:gd name="connsiteX3502" fmla="*/ 1648141 w 2220214"/>
              <a:gd name="connsiteY3502" fmla="*/ 1796096 h 2935352"/>
              <a:gd name="connsiteX3503" fmla="*/ 1652608 w 2220214"/>
              <a:gd name="connsiteY3503" fmla="*/ 1802850 h 2935352"/>
              <a:gd name="connsiteX3504" fmla="*/ 1657085 w 2220214"/>
              <a:gd name="connsiteY3504" fmla="*/ 1781628 h 2935352"/>
              <a:gd name="connsiteX3505" fmla="*/ 1657209 w 2220214"/>
              <a:gd name="connsiteY3505" fmla="*/ 1753825 h 2935352"/>
              <a:gd name="connsiteX3506" fmla="*/ 1646284 w 2220214"/>
              <a:gd name="connsiteY3506" fmla="*/ 1769988 h 2935352"/>
              <a:gd name="connsiteX3507" fmla="*/ 1624967 w 2220214"/>
              <a:gd name="connsiteY3507" fmla="*/ 1784438 h 2935352"/>
              <a:gd name="connsiteX3508" fmla="*/ 1626615 w 2220214"/>
              <a:gd name="connsiteY3508" fmla="*/ 1800926 h 2935352"/>
              <a:gd name="connsiteX3509" fmla="*/ 1631701 w 2220214"/>
              <a:gd name="connsiteY3509" fmla="*/ 1808593 h 2935352"/>
              <a:gd name="connsiteX3510" fmla="*/ 1634197 w 2220214"/>
              <a:gd name="connsiteY3510" fmla="*/ 1796201 h 2935352"/>
              <a:gd name="connsiteX3511" fmla="*/ 1632539 w 2220214"/>
              <a:gd name="connsiteY3511" fmla="*/ 1779713 h 2935352"/>
              <a:gd name="connsiteX3512" fmla="*/ 1628386 w 2220214"/>
              <a:gd name="connsiteY3512" fmla="*/ 1775618 h 2935352"/>
              <a:gd name="connsiteX3513" fmla="*/ 1624967 w 2220214"/>
              <a:gd name="connsiteY3513" fmla="*/ 1784438 h 2935352"/>
              <a:gd name="connsiteX3514" fmla="*/ 1367935 w 2220214"/>
              <a:gd name="connsiteY3514" fmla="*/ 1965489 h 2935352"/>
              <a:gd name="connsiteX3515" fmla="*/ 1412112 w 2220214"/>
              <a:gd name="connsiteY3515" fmla="*/ 1946468 h 2935352"/>
              <a:gd name="connsiteX3516" fmla="*/ 1452469 w 2220214"/>
              <a:gd name="connsiteY3516" fmla="*/ 1926665 h 2935352"/>
              <a:gd name="connsiteX3517" fmla="*/ 1483111 w 2220214"/>
              <a:gd name="connsiteY3517" fmla="*/ 1901472 h 2935352"/>
              <a:gd name="connsiteX3518" fmla="*/ 1514572 w 2220214"/>
              <a:gd name="connsiteY3518" fmla="*/ 1871239 h 2935352"/>
              <a:gd name="connsiteX3519" fmla="*/ 1515401 w 2220214"/>
              <a:gd name="connsiteY3519" fmla="*/ 1866200 h 2935352"/>
              <a:gd name="connsiteX3520" fmla="*/ 1508038 w 2220214"/>
              <a:gd name="connsiteY3520" fmla="*/ 1873754 h 2935352"/>
              <a:gd name="connsiteX3521" fmla="*/ 1390490 w 2220214"/>
              <a:gd name="connsiteY3521" fmla="*/ 1953002 h 2935352"/>
              <a:gd name="connsiteX3522" fmla="*/ 1367935 w 2220214"/>
              <a:gd name="connsiteY3522" fmla="*/ 1965489 h 2935352"/>
              <a:gd name="connsiteX3523" fmla="*/ 1660476 w 2220214"/>
              <a:gd name="connsiteY3523" fmla="*/ 1788305 h 2935352"/>
              <a:gd name="connsiteX3524" fmla="*/ 1670896 w 2220214"/>
              <a:gd name="connsiteY3524" fmla="*/ 1800373 h 2935352"/>
              <a:gd name="connsiteX3525" fmla="*/ 1674525 w 2220214"/>
              <a:gd name="connsiteY3525" fmla="*/ 1784533 h 2935352"/>
              <a:gd name="connsiteX3526" fmla="*/ 1674754 w 2220214"/>
              <a:gd name="connsiteY3526" fmla="*/ 1794982 h 2935352"/>
              <a:gd name="connsiteX3527" fmla="*/ 1671944 w 2220214"/>
              <a:gd name="connsiteY3527" fmla="*/ 1816442 h 2935352"/>
              <a:gd name="connsiteX3528" fmla="*/ 1678564 w 2220214"/>
              <a:gd name="connsiteY3528" fmla="*/ 1837654 h 2935352"/>
              <a:gd name="connsiteX3529" fmla="*/ 1683936 w 2220214"/>
              <a:gd name="connsiteY3529" fmla="*/ 1820890 h 2935352"/>
              <a:gd name="connsiteX3530" fmla="*/ 1686775 w 2220214"/>
              <a:gd name="connsiteY3530" fmla="*/ 1830015 h 2935352"/>
              <a:gd name="connsiteX3531" fmla="*/ 1688232 w 2220214"/>
              <a:gd name="connsiteY3531" fmla="*/ 1855542 h 2935352"/>
              <a:gd name="connsiteX3532" fmla="*/ 1692956 w 2220214"/>
              <a:gd name="connsiteY3532" fmla="*/ 1860628 h 2935352"/>
              <a:gd name="connsiteX3533" fmla="*/ 1698233 w 2220214"/>
              <a:gd name="connsiteY3533" fmla="*/ 1841912 h 2935352"/>
              <a:gd name="connsiteX3534" fmla="*/ 1703510 w 2220214"/>
              <a:gd name="connsiteY3534" fmla="*/ 1823195 h 2935352"/>
              <a:gd name="connsiteX3535" fmla="*/ 1683279 w 2220214"/>
              <a:gd name="connsiteY3535" fmla="*/ 1794468 h 2935352"/>
              <a:gd name="connsiteX3536" fmla="*/ 1663048 w 2220214"/>
              <a:gd name="connsiteY3536" fmla="*/ 1765750 h 2935352"/>
              <a:gd name="connsiteX3537" fmla="*/ 1660476 w 2220214"/>
              <a:gd name="connsiteY3537" fmla="*/ 1788305 h 2935352"/>
              <a:gd name="connsiteX3538" fmla="*/ 1637702 w 2220214"/>
              <a:gd name="connsiteY3538" fmla="*/ 1803659 h 2935352"/>
              <a:gd name="connsiteX3539" fmla="*/ 1644674 w 2220214"/>
              <a:gd name="connsiteY3539" fmla="*/ 1822919 h 2935352"/>
              <a:gd name="connsiteX3540" fmla="*/ 1644646 w 2220214"/>
              <a:gd name="connsiteY3540" fmla="*/ 1798097 h 2935352"/>
              <a:gd name="connsiteX3541" fmla="*/ 1639559 w 2220214"/>
              <a:gd name="connsiteY3541" fmla="*/ 1792477 h 2935352"/>
              <a:gd name="connsiteX3542" fmla="*/ 1637702 w 2220214"/>
              <a:gd name="connsiteY3542" fmla="*/ 1803659 h 2935352"/>
              <a:gd name="connsiteX3543" fmla="*/ 1394376 w 2220214"/>
              <a:gd name="connsiteY3543" fmla="*/ 1978872 h 2935352"/>
              <a:gd name="connsiteX3544" fmla="*/ 1517620 w 2220214"/>
              <a:gd name="connsiteY3544" fmla="*/ 1901624 h 2935352"/>
              <a:gd name="connsiteX3545" fmla="*/ 1494731 w 2220214"/>
              <a:gd name="connsiteY3545" fmla="*/ 1914226 h 2935352"/>
              <a:gd name="connsiteX3546" fmla="*/ 1464385 w 2220214"/>
              <a:gd name="connsiteY3546" fmla="*/ 1939381 h 2935352"/>
              <a:gd name="connsiteX3547" fmla="*/ 1429962 w 2220214"/>
              <a:gd name="connsiteY3547" fmla="*/ 1957317 h 2935352"/>
              <a:gd name="connsiteX3548" fmla="*/ 1385594 w 2220214"/>
              <a:gd name="connsiteY3548" fmla="*/ 1980043 h 2935352"/>
              <a:gd name="connsiteX3549" fmla="*/ 1394376 w 2220214"/>
              <a:gd name="connsiteY3549" fmla="*/ 1978872 h 2935352"/>
              <a:gd name="connsiteX3550" fmla="*/ 1649684 w 2220214"/>
              <a:gd name="connsiteY3550" fmla="*/ 1822347 h 2935352"/>
              <a:gd name="connsiteX3551" fmla="*/ 1652037 w 2220214"/>
              <a:gd name="connsiteY3551" fmla="*/ 1838330 h 2935352"/>
              <a:gd name="connsiteX3552" fmla="*/ 1657466 w 2220214"/>
              <a:gd name="connsiteY3552" fmla="*/ 1844369 h 2935352"/>
              <a:gd name="connsiteX3553" fmla="*/ 1660552 w 2220214"/>
              <a:gd name="connsiteY3553" fmla="*/ 1834435 h 2935352"/>
              <a:gd name="connsiteX3554" fmla="*/ 1658200 w 2220214"/>
              <a:gd name="connsiteY3554" fmla="*/ 1818461 h 2935352"/>
              <a:gd name="connsiteX3555" fmla="*/ 1652770 w 2220214"/>
              <a:gd name="connsiteY3555" fmla="*/ 1812413 h 2935352"/>
              <a:gd name="connsiteX3556" fmla="*/ 1649684 w 2220214"/>
              <a:gd name="connsiteY3556" fmla="*/ 1822347 h 2935352"/>
              <a:gd name="connsiteX3557" fmla="*/ 1408987 w 2220214"/>
              <a:gd name="connsiteY3557" fmla="*/ 1997807 h 2935352"/>
              <a:gd name="connsiteX3558" fmla="*/ 1517058 w 2220214"/>
              <a:gd name="connsiteY3558" fmla="*/ 1932409 h 2935352"/>
              <a:gd name="connsiteX3559" fmla="*/ 1539642 w 2220214"/>
              <a:gd name="connsiteY3559" fmla="*/ 1908844 h 2935352"/>
              <a:gd name="connsiteX3560" fmla="*/ 1530050 w 2220214"/>
              <a:gd name="connsiteY3560" fmla="*/ 1914607 h 2935352"/>
              <a:gd name="connsiteX3561" fmla="*/ 1407587 w 2220214"/>
              <a:gd name="connsiteY3561" fmla="*/ 1995702 h 2935352"/>
              <a:gd name="connsiteX3562" fmla="*/ 1389080 w 2220214"/>
              <a:gd name="connsiteY3562" fmla="*/ 2005075 h 2935352"/>
              <a:gd name="connsiteX3563" fmla="*/ 1408987 w 2220214"/>
              <a:gd name="connsiteY3563" fmla="*/ 1997807 h 2935352"/>
              <a:gd name="connsiteX3564" fmla="*/ 1661886 w 2220214"/>
              <a:gd name="connsiteY3564" fmla="*/ 1843864 h 2935352"/>
              <a:gd name="connsiteX3565" fmla="*/ 1671315 w 2220214"/>
              <a:gd name="connsiteY3565" fmla="*/ 1863124 h 2935352"/>
              <a:gd name="connsiteX3566" fmla="*/ 1672116 w 2220214"/>
              <a:gd name="connsiteY3566" fmla="*/ 1838502 h 2935352"/>
              <a:gd name="connsiteX3567" fmla="*/ 1661886 w 2220214"/>
              <a:gd name="connsiteY3567" fmla="*/ 1843864 h 2935352"/>
              <a:gd name="connsiteX3568" fmla="*/ 1403120 w 2220214"/>
              <a:gd name="connsiteY3568" fmla="*/ 2022077 h 2935352"/>
              <a:gd name="connsiteX3569" fmla="*/ 1462985 w 2220214"/>
              <a:gd name="connsiteY3569" fmla="*/ 1997112 h 2935352"/>
              <a:gd name="connsiteX3570" fmla="*/ 1551148 w 2220214"/>
              <a:gd name="connsiteY3570" fmla="*/ 1929904 h 2935352"/>
              <a:gd name="connsiteX3571" fmla="*/ 1553729 w 2220214"/>
              <a:gd name="connsiteY3571" fmla="*/ 1924055 h 2935352"/>
              <a:gd name="connsiteX3572" fmla="*/ 1544700 w 2220214"/>
              <a:gd name="connsiteY3572" fmla="*/ 1932199 h 2935352"/>
              <a:gd name="connsiteX3573" fmla="*/ 1406663 w 2220214"/>
              <a:gd name="connsiteY3573" fmla="*/ 2019182 h 2935352"/>
              <a:gd name="connsiteX3574" fmla="*/ 1403120 w 2220214"/>
              <a:gd name="connsiteY3574" fmla="*/ 2022077 h 2935352"/>
              <a:gd name="connsiteX3575" fmla="*/ 1700595 w 2220214"/>
              <a:gd name="connsiteY3575" fmla="*/ 1848846 h 2935352"/>
              <a:gd name="connsiteX3576" fmla="*/ 1700891 w 2220214"/>
              <a:gd name="connsiteY3576" fmla="*/ 1875716 h 2935352"/>
              <a:gd name="connsiteX3577" fmla="*/ 1713092 w 2220214"/>
              <a:gd name="connsiteY3577" fmla="*/ 1863343 h 2935352"/>
              <a:gd name="connsiteX3578" fmla="*/ 1717064 w 2220214"/>
              <a:gd name="connsiteY3578" fmla="*/ 1847284 h 2935352"/>
              <a:gd name="connsiteX3579" fmla="*/ 1713949 w 2220214"/>
              <a:gd name="connsiteY3579" fmla="*/ 1866382 h 2935352"/>
              <a:gd name="connsiteX3580" fmla="*/ 1710835 w 2220214"/>
              <a:gd name="connsiteY3580" fmla="*/ 1885479 h 2935352"/>
              <a:gd name="connsiteX3581" fmla="*/ 1716655 w 2220214"/>
              <a:gd name="connsiteY3581" fmla="*/ 1892223 h 2935352"/>
              <a:gd name="connsiteX3582" fmla="*/ 1722474 w 2220214"/>
              <a:gd name="connsiteY3582" fmla="*/ 1898966 h 2935352"/>
              <a:gd name="connsiteX3583" fmla="*/ 1726694 w 2220214"/>
              <a:gd name="connsiteY3583" fmla="*/ 1881745 h 2935352"/>
              <a:gd name="connsiteX3584" fmla="*/ 1730913 w 2220214"/>
              <a:gd name="connsiteY3584" fmla="*/ 1864515 h 2935352"/>
              <a:gd name="connsiteX3585" fmla="*/ 1717702 w 2220214"/>
              <a:gd name="connsiteY3585" fmla="*/ 1846417 h 2935352"/>
              <a:gd name="connsiteX3586" fmla="*/ 1704501 w 2220214"/>
              <a:gd name="connsiteY3586" fmla="*/ 1828329 h 2935352"/>
              <a:gd name="connsiteX3587" fmla="*/ 1700595 w 2220214"/>
              <a:gd name="connsiteY3587" fmla="*/ 1848846 h 2935352"/>
              <a:gd name="connsiteX3588" fmla="*/ 1676335 w 2220214"/>
              <a:gd name="connsiteY3588" fmla="*/ 1861971 h 2935352"/>
              <a:gd name="connsiteX3589" fmla="*/ 1684632 w 2220214"/>
              <a:gd name="connsiteY3589" fmla="*/ 1883231 h 2935352"/>
              <a:gd name="connsiteX3590" fmla="*/ 1684727 w 2220214"/>
              <a:gd name="connsiteY3590" fmla="*/ 1858590 h 2935352"/>
              <a:gd name="connsiteX3591" fmla="*/ 1679764 w 2220214"/>
              <a:gd name="connsiteY3591" fmla="*/ 1853151 h 2935352"/>
              <a:gd name="connsiteX3592" fmla="*/ 1676335 w 2220214"/>
              <a:gd name="connsiteY3592" fmla="*/ 1861971 h 2935352"/>
              <a:gd name="connsiteX3593" fmla="*/ 1419436 w 2220214"/>
              <a:gd name="connsiteY3593" fmla="*/ 2041565 h 2935352"/>
              <a:gd name="connsiteX3594" fmla="*/ 1564502 w 2220214"/>
              <a:gd name="connsiteY3594" fmla="*/ 1949640 h 2935352"/>
              <a:gd name="connsiteX3595" fmla="*/ 1556682 w 2220214"/>
              <a:gd name="connsiteY3595" fmla="*/ 1953392 h 2935352"/>
              <a:gd name="connsiteX3596" fmla="*/ 1421522 w 2220214"/>
              <a:gd name="connsiteY3596" fmla="*/ 2038498 h 2935352"/>
              <a:gd name="connsiteX3597" fmla="*/ 1413388 w 2220214"/>
              <a:gd name="connsiteY3597" fmla="*/ 2041756 h 2935352"/>
              <a:gd name="connsiteX3598" fmla="*/ 1419436 w 2220214"/>
              <a:gd name="connsiteY3598" fmla="*/ 2041565 h 2935352"/>
              <a:gd name="connsiteX3599" fmla="*/ 1690432 w 2220214"/>
              <a:gd name="connsiteY3599" fmla="*/ 1883688 h 2935352"/>
              <a:gd name="connsiteX3600" fmla="*/ 1693042 w 2220214"/>
              <a:gd name="connsiteY3600" fmla="*/ 1900062 h 2935352"/>
              <a:gd name="connsiteX3601" fmla="*/ 1698700 w 2220214"/>
              <a:gd name="connsiteY3601" fmla="*/ 1906596 h 2935352"/>
              <a:gd name="connsiteX3602" fmla="*/ 1702005 w 2220214"/>
              <a:gd name="connsiteY3602" fmla="*/ 1897081 h 2935352"/>
              <a:gd name="connsiteX3603" fmla="*/ 1699395 w 2220214"/>
              <a:gd name="connsiteY3603" fmla="*/ 1880707 h 2935352"/>
              <a:gd name="connsiteX3604" fmla="*/ 1693480 w 2220214"/>
              <a:gd name="connsiteY3604" fmla="*/ 1873859 h 2935352"/>
              <a:gd name="connsiteX3605" fmla="*/ 1690432 w 2220214"/>
              <a:gd name="connsiteY3605" fmla="*/ 1883688 h 2935352"/>
              <a:gd name="connsiteX3606" fmla="*/ 1432657 w 2220214"/>
              <a:gd name="connsiteY3606" fmla="*/ 2061920 h 2935352"/>
              <a:gd name="connsiteX3607" fmla="*/ 1576999 w 2220214"/>
              <a:gd name="connsiteY3607" fmla="*/ 1971623 h 2935352"/>
              <a:gd name="connsiteX3608" fmla="*/ 1580323 w 2220214"/>
              <a:gd name="connsiteY3608" fmla="*/ 1964194 h 2935352"/>
              <a:gd name="connsiteX3609" fmla="*/ 1570008 w 2220214"/>
              <a:gd name="connsiteY3609" fmla="*/ 1973500 h 2935352"/>
              <a:gd name="connsiteX3610" fmla="*/ 1434810 w 2220214"/>
              <a:gd name="connsiteY3610" fmla="*/ 2058548 h 2935352"/>
              <a:gd name="connsiteX3611" fmla="*/ 1426637 w 2220214"/>
              <a:gd name="connsiteY3611" fmla="*/ 2061758 h 2935352"/>
              <a:gd name="connsiteX3612" fmla="*/ 1432657 w 2220214"/>
              <a:gd name="connsiteY3612" fmla="*/ 2061920 h 2935352"/>
              <a:gd name="connsiteX3613" fmla="*/ 1286439 w 2220214"/>
              <a:gd name="connsiteY3613" fmla="*/ 2176573 h 2935352"/>
              <a:gd name="connsiteX3614" fmla="*/ 1310204 w 2220214"/>
              <a:gd name="connsiteY3614" fmla="*/ 2186002 h 2935352"/>
              <a:gd name="connsiteX3615" fmla="*/ 1329568 w 2220214"/>
              <a:gd name="connsiteY3615" fmla="*/ 2188812 h 2935352"/>
              <a:gd name="connsiteX3616" fmla="*/ 1325644 w 2220214"/>
              <a:gd name="connsiteY3616" fmla="*/ 2180907 h 2935352"/>
              <a:gd name="connsiteX3617" fmla="*/ 1301460 w 2220214"/>
              <a:gd name="connsiteY3617" fmla="*/ 2175344 h 2935352"/>
              <a:gd name="connsiteX3618" fmla="*/ 1296192 w 2220214"/>
              <a:gd name="connsiteY3618" fmla="*/ 2173620 h 2935352"/>
              <a:gd name="connsiteX3619" fmla="*/ 1286439 w 2220214"/>
              <a:gd name="connsiteY3619" fmla="*/ 2176573 h 2935352"/>
              <a:gd name="connsiteX3620" fmla="*/ 1729332 w 2220214"/>
              <a:gd name="connsiteY3620" fmla="*/ 1892223 h 2935352"/>
              <a:gd name="connsiteX3621" fmla="*/ 1733742 w 2220214"/>
              <a:gd name="connsiteY3621" fmla="*/ 1920941 h 2935352"/>
              <a:gd name="connsiteX3622" fmla="*/ 1739115 w 2220214"/>
              <a:gd name="connsiteY3622" fmla="*/ 1904177 h 2935352"/>
              <a:gd name="connsiteX3623" fmla="*/ 1742239 w 2220214"/>
              <a:gd name="connsiteY3623" fmla="*/ 1913254 h 2935352"/>
              <a:gd name="connsiteX3624" fmla="*/ 1747068 w 2220214"/>
              <a:gd name="connsiteY3624" fmla="*/ 1941048 h 2935352"/>
              <a:gd name="connsiteX3625" fmla="*/ 1752992 w 2220214"/>
              <a:gd name="connsiteY3625" fmla="*/ 1923693 h 2935352"/>
              <a:gd name="connsiteX3626" fmla="*/ 1752659 w 2220214"/>
              <a:gd name="connsiteY3626" fmla="*/ 1939867 h 2935352"/>
              <a:gd name="connsiteX3627" fmla="*/ 1759784 w 2220214"/>
              <a:gd name="connsiteY3627" fmla="*/ 1961555 h 2935352"/>
              <a:gd name="connsiteX3628" fmla="*/ 1763813 w 2220214"/>
              <a:gd name="connsiteY3628" fmla="*/ 1945868 h 2935352"/>
              <a:gd name="connsiteX3629" fmla="*/ 1766746 w 2220214"/>
              <a:gd name="connsiteY3629" fmla="*/ 1953354 h 2935352"/>
              <a:gd name="connsiteX3630" fmla="*/ 1776691 w 2220214"/>
              <a:gd name="connsiteY3630" fmla="*/ 1964041 h 2935352"/>
              <a:gd name="connsiteX3631" fmla="*/ 1781558 w 2220214"/>
              <a:gd name="connsiteY3631" fmla="*/ 1953954 h 2935352"/>
              <a:gd name="connsiteX3632" fmla="*/ 1779558 w 2220214"/>
              <a:gd name="connsiteY3632" fmla="*/ 1972690 h 2935352"/>
              <a:gd name="connsiteX3633" fmla="*/ 1778405 w 2220214"/>
              <a:gd name="connsiteY3633" fmla="*/ 1992711 h 2935352"/>
              <a:gd name="connsiteX3634" fmla="*/ 1788111 w 2220214"/>
              <a:gd name="connsiteY3634" fmla="*/ 1981272 h 2935352"/>
              <a:gd name="connsiteX3635" fmla="*/ 1792912 w 2220214"/>
              <a:gd name="connsiteY3635" fmla="*/ 1971080 h 2935352"/>
              <a:gd name="connsiteX3636" fmla="*/ 1791235 w 2220214"/>
              <a:gd name="connsiteY3636" fmla="*/ 1990311 h 2935352"/>
              <a:gd name="connsiteX3637" fmla="*/ 1791483 w 2220214"/>
              <a:gd name="connsiteY3637" fmla="*/ 2012457 h 2935352"/>
              <a:gd name="connsiteX3638" fmla="*/ 1795302 w 2220214"/>
              <a:gd name="connsiteY3638" fmla="*/ 2018220 h 2935352"/>
              <a:gd name="connsiteX3639" fmla="*/ 1799322 w 2220214"/>
              <a:gd name="connsiteY3639" fmla="*/ 1999408 h 2935352"/>
              <a:gd name="connsiteX3640" fmla="*/ 1802837 w 2220214"/>
              <a:gd name="connsiteY3640" fmla="*/ 2005237 h 2935352"/>
              <a:gd name="connsiteX3641" fmla="*/ 1803742 w 2220214"/>
              <a:gd name="connsiteY3641" fmla="*/ 2029916 h 2935352"/>
              <a:gd name="connsiteX3642" fmla="*/ 1807904 w 2220214"/>
              <a:gd name="connsiteY3642" fmla="*/ 2034126 h 2935352"/>
              <a:gd name="connsiteX3643" fmla="*/ 1810876 w 2220214"/>
              <a:gd name="connsiteY3643" fmla="*/ 2018400 h 2935352"/>
              <a:gd name="connsiteX3644" fmla="*/ 1815743 w 2220214"/>
              <a:gd name="connsiteY3644" fmla="*/ 2005542 h 2935352"/>
              <a:gd name="connsiteX3645" fmla="*/ 1814067 w 2220214"/>
              <a:gd name="connsiteY3645" fmla="*/ 2024773 h 2935352"/>
              <a:gd name="connsiteX3646" fmla="*/ 1819372 w 2220214"/>
              <a:gd name="connsiteY3646" fmla="*/ 2050185 h 2935352"/>
              <a:gd name="connsiteX3647" fmla="*/ 1825001 w 2220214"/>
              <a:gd name="connsiteY3647" fmla="*/ 2033021 h 2935352"/>
              <a:gd name="connsiteX3648" fmla="*/ 1829450 w 2220214"/>
              <a:gd name="connsiteY3648" fmla="*/ 2024916 h 2935352"/>
              <a:gd name="connsiteX3649" fmla="*/ 1827030 w 2220214"/>
              <a:gd name="connsiteY3649" fmla="*/ 2046918 h 2935352"/>
              <a:gd name="connsiteX3650" fmla="*/ 1827611 w 2220214"/>
              <a:gd name="connsiteY3650" fmla="*/ 2066978 h 2935352"/>
              <a:gd name="connsiteX3651" fmla="*/ 1831431 w 2220214"/>
              <a:gd name="connsiteY3651" fmla="*/ 2072741 h 2935352"/>
              <a:gd name="connsiteX3652" fmla="*/ 1834993 w 2220214"/>
              <a:gd name="connsiteY3652" fmla="*/ 2056367 h 2935352"/>
              <a:gd name="connsiteX3653" fmla="*/ 1840461 w 2220214"/>
              <a:gd name="connsiteY3653" fmla="*/ 2042851 h 2935352"/>
              <a:gd name="connsiteX3654" fmla="*/ 1838803 w 2220214"/>
              <a:gd name="connsiteY3654" fmla="*/ 2062111 h 2935352"/>
              <a:gd name="connsiteX3655" fmla="*/ 1844709 w 2220214"/>
              <a:gd name="connsiteY3655" fmla="*/ 2087123 h 2935352"/>
              <a:gd name="connsiteX3656" fmla="*/ 1848871 w 2220214"/>
              <a:gd name="connsiteY3656" fmla="*/ 2071645 h 2935352"/>
              <a:gd name="connsiteX3657" fmla="*/ 1853062 w 2220214"/>
              <a:gd name="connsiteY3657" fmla="*/ 2061863 h 2935352"/>
              <a:gd name="connsiteX3658" fmla="*/ 1852119 w 2220214"/>
              <a:gd name="connsiteY3658" fmla="*/ 2082208 h 2935352"/>
              <a:gd name="connsiteX3659" fmla="*/ 1852367 w 2220214"/>
              <a:gd name="connsiteY3659" fmla="*/ 2104335 h 2935352"/>
              <a:gd name="connsiteX3660" fmla="*/ 1856167 w 2220214"/>
              <a:gd name="connsiteY3660" fmla="*/ 2110079 h 2935352"/>
              <a:gd name="connsiteX3661" fmla="*/ 1859730 w 2220214"/>
              <a:gd name="connsiteY3661" fmla="*/ 2093696 h 2935352"/>
              <a:gd name="connsiteX3662" fmla="*/ 1864873 w 2220214"/>
              <a:gd name="connsiteY3662" fmla="*/ 2079684 h 2935352"/>
              <a:gd name="connsiteX3663" fmla="*/ 1863787 w 2220214"/>
              <a:gd name="connsiteY3663" fmla="*/ 2099820 h 2935352"/>
              <a:gd name="connsiteX3664" fmla="*/ 1869445 w 2220214"/>
              <a:gd name="connsiteY3664" fmla="*/ 2124461 h 2935352"/>
              <a:gd name="connsiteX3665" fmla="*/ 1873607 w 2220214"/>
              <a:gd name="connsiteY3665" fmla="*/ 2108983 h 2935352"/>
              <a:gd name="connsiteX3666" fmla="*/ 1877208 w 2220214"/>
              <a:gd name="connsiteY3666" fmla="*/ 2098315 h 2935352"/>
              <a:gd name="connsiteX3667" fmla="*/ 1876551 w 2220214"/>
              <a:gd name="connsiteY3667" fmla="*/ 2119585 h 2935352"/>
              <a:gd name="connsiteX3668" fmla="*/ 1877837 w 2220214"/>
              <a:gd name="connsiteY3668" fmla="*/ 2141740 h 2935352"/>
              <a:gd name="connsiteX3669" fmla="*/ 1881847 w 2220214"/>
              <a:gd name="connsiteY3669" fmla="*/ 2145721 h 2935352"/>
              <a:gd name="connsiteX3670" fmla="*/ 1885037 w 2220214"/>
              <a:gd name="connsiteY3670" fmla="*/ 2130653 h 2935352"/>
              <a:gd name="connsiteX3671" fmla="*/ 1888228 w 2220214"/>
              <a:gd name="connsiteY3671" fmla="*/ 2115584 h 2935352"/>
              <a:gd name="connsiteX3672" fmla="*/ 1893353 w 2220214"/>
              <a:gd name="connsiteY3672" fmla="*/ 2126928 h 2935352"/>
              <a:gd name="connsiteX3673" fmla="*/ 1898487 w 2220214"/>
              <a:gd name="connsiteY3673" fmla="*/ 2138282 h 2935352"/>
              <a:gd name="connsiteX3674" fmla="*/ 1902297 w 2220214"/>
              <a:gd name="connsiteY3674" fmla="*/ 2135758 h 2935352"/>
              <a:gd name="connsiteX3675" fmla="*/ 1906107 w 2220214"/>
              <a:gd name="connsiteY3675" fmla="*/ 2133234 h 2935352"/>
              <a:gd name="connsiteX3676" fmla="*/ 1904954 w 2220214"/>
              <a:gd name="connsiteY3676" fmla="*/ 2138949 h 2935352"/>
              <a:gd name="connsiteX3677" fmla="*/ 1908593 w 2220214"/>
              <a:gd name="connsiteY3677" fmla="*/ 2151893 h 2935352"/>
              <a:gd name="connsiteX3678" fmla="*/ 1913374 w 2220214"/>
              <a:gd name="connsiteY3678" fmla="*/ 2159113 h 2935352"/>
              <a:gd name="connsiteX3679" fmla="*/ 1914822 w 2220214"/>
              <a:gd name="connsiteY3679" fmla="*/ 2151912 h 2935352"/>
              <a:gd name="connsiteX3680" fmla="*/ 1916270 w 2220214"/>
              <a:gd name="connsiteY3680" fmla="*/ 2144712 h 2935352"/>
              <a:gd name="connsiteX3681" fmla="*/ 1824497 w 2220214"/>
              <a:gd name="connsiteY3681" fmla="*/ 2007818 h 2935352"/>
              <a:gd name="connsiteX3682" fmla="*/ 1732723 w 2220214"/>
              <a:gd name="connsiteY3682" fmla="*/ 1870925 h 2935352"/>
              <a:gd name="connsiteX3683" fmla="*/ 1729332 w 2220214"/>
              <a:gd name="connsiteY3683" fmla="*/ 1892223 h 2935352"/>
              <a:gd name="connsiteX3684" fmla="*/ 1703691 w 2220214"/>
              <a:gd name="connsiteY3684" fmla="*/ 1907453 h 2935352"/>
              <a:gd name="connsiteX3685" fmla="*/ 1707339 w 2220214"/>
              <a:gd name="connsiteY3685" fmla="*/ 1921693 h 2935352"/>
              <a:gd name="connsiteX3686" fmla="*/ 1712302 w 2220214"/>
              <a:gd name="connsiteY3686" fmla="*/ 1927132 h 2935352"/>
              <a:gd name="connsiteX3687" fmla="*/ 1715721 w 2220214"/>
              <a:gd name="connsiteY3687" fmla="*/ 1918312 h 2935352"/>
              <a:gd name="connsiteX3688" fmla="*/ 1714492 w 2220214"/>
              <a:gd name="connsiteY3688" fmla="*/ 1902472 h 2935352"/>
              <a:gd name="connsiteX3689" fmla="*/ 1703691 w 2220214"/>
              <a:gd name="connsiteY3689" fmla="*/ 1907453 h 2935352"/>
              <a:gd name="connsiteX3690" fmla="*/ 1446116 w 2220214"/>
              <a:gd name="connsiteY3690" fmla="*/ 2081837 h 2935352"/>
              <a:gd name="connsiteX3691" fmla="*/ 1588829 w 2220214"/>
              <a:gd name="connsiteY3691" fmla="*/ 1992588 h 2935352"/>
              <a:gd name="connsiteX3692" fmla="*/ 1593792 w 2220214"/>
              <a:gd name="connsiteY3692" fmla="*/ 1984530 h 2935352"/>
              <a:gd name="connsiteX3693" fmla="*/ 1580523 w 2220214"/>
              <a:gd name="connsiteY3693" fmla="*/ 1995588 h 2935352"/>
              <a:gd name="connsiteX3694" fmla="*/ 1448659 w 2220214"/>
              <a:gd name="connsiteY3694" fmla="*/ 2078541 h 2935352"/>
              <a:gd name="connsiteX3695" fmla="*/ 1440029 w 2220214"/>
              <a:gd name="connsiteY3695" fmla="*/ 2081970 h 2935352"/>
              <a:gd name="connsiteX3696" fmla="*/ 1446116 w 2220214"/>
              <a:gd name="connsiteY3696" fmla="*/ 2081837 h 2935352"/>
              <a:gd name="connsiteX3697" fmla="*/ 1299021 w 2220214"/>
              <a:gd name="connsiteY3697" fmla="*/ 2195566 h 2935352"/>
              <a:gd name="connsiteX3698" fmla="*/ 1311394 w 2220214"/>
              <a:gd name="connsiteY3698" fmla="*/ 2204909 h 2935352"/>
              <a:gd name="connsiteX3699" fmla="*/ 1318062 w 2220214"/>
              <a:gd name="connsiteY3699" fmla="*/ 2205633 h 2935352"/>
              <a:gd name="connsiteX3700" fmla="*/ 1312356 w 2220214"/>
              <a:gd name="connsiteY3700" fmla="*/ 2197023 h 2935352"/>
              <a:gd name="connsiteX3701" fmla="*/ 1299983 w 2220214"/>
              <a:gd name="connsiteY3701" fmla="*/ 2187679 h 2935352"/>
              <a:gd name="connsiteX3702" fmla="*/ 1293316 w 2220214"/>
              <a:gd name="connsiteY3702" fmla="*/ 2186945 h 2935352"/>
              <a:gd name="connsiteX3703" fmla="*/ 1299021 w 2220214"/>
              <a:gd name="connsiteY3703" fmla="*/ 2195566 h 2935352"/>
              <a:gd name="connsiteX3704" fmla="*/ 1717074 w 2220214"/>
              <a:gd name="connsiteY3704" fmla="*/ 1927151 h 2935352"/>
              <a:gd name="connsiteX3705" fmla="*/ 1719988 w 2220214"/>
              <a:gd name="connsiteY3705" fmla="*/ 1941848 h 2935352"/>
              <a:gd name="connsiteX3706" fmla="*/ 1724160 w 2220214"/>
              <a:gd name="connsiteY3706" fmla="*/ 1948144 h 2935352"/>
              <a:gd name="connsiteX3707" fmla="*/ 1728199 w 2220214"/>
              <a:gd name="connsiteY3707" fmla="*/ 1938705 h 2935352"/>
              <a:gd name="connsiteX3708" fmla="*/ 1727703 w 2220214"/>
              <a:gd name="connsiteY3708" fmla="*/ 1922407 h 2935352"/>
              <a:gd name="connsiteX3709" fmla="*/ 1717074 w 2220214"/>
              <a:gd name="connsiteY3709" fmla="*/ 1927151 h 2935352"/>
              <a:gd name="connsiteX3710" fmla="*/ 1318224 w 2220214"/>
              <a:gd name="connsiteY3710" fmla="*/ 2199671 h 2935352"/>
              <a:gd name="connsiteX3711" fmla="*/ 1333321 w 2220214"/>
              <a:gd name="connsiteY3711" fmla="*/ 2206910 h 2935352"/>
              <a:gd name="connsiteX3712" fmla="*/ 1344951 w 2220214"/>
              <a:gd name="connsiteY3712" fmla="*/ 2208920 h 2935352"/>
              <a:gd name="connsiteX3713" fmla="*/ 1340150 w 2220214"/>
              <a:gd name="connsiteY3713" fmla="*/ 2201681 h 2935352"/>
              <a:gd name="connsiteX3714" fmla="*/ 1326977 w 2220214"/>
              <a:gd name="connsiteY3714" fmla="*/ 2193165 h 2935352"/>
              <a:gd name="connsiteX3715" fmla="*/ 1318224 w 2220214"/>
              <a:gd name="connsiteY3715" fmla="*/ 2199671 h 2935352"/>
              <a:gd name="connsiteX3716" fmla="*/ 1456365 w 2220214"/>
              <a:gd name="connsiteY3716" fmla="*/ 2102449 h 2935352"/>
              <a:gd name="connsiteX3717" fmla="*/ 1604479 w 2220214"/>
              <a:gd name="connsiteY3717" fmla="*/ 2010152 h 2935352"/>
              <a:gd name="connsiteX3718" fmla="*/ 1606974 w 2220214"/>
              <a:gd name="connsiteY3718" fmla="*/ 2004418 h 2935352"/>
              <a:gd name="connsiteX3719" fmla="*/ 1595173 w 2220214"/>
              <a:gd name="connsiteY3719" fmla="*/ 2014581 h 2935352"/>
              <a:gd name="connsiteX3720" fmla="*/ 1461337 w 2220214"/>
              <a:gd name="connsiteY3720" fmla="*/ 2098592 h 2935352"/>
              <a:gd name="connsiteX3721" fmla="*/ 1456365 w 2220214"/>
              <a:gd name="connsiteY3721" fmla="*/ 2102449 h 2935352"/>
              <a:gd name="connsiteX3722" fmla="*/ 1312347 w 2220214"/>
              <a:gd name="connsiteY3722" fmla="*/ 2215663 h 2935352"/>
              <a:gd name="connsiteX3723" fmla="*/ 1324720 w 2220214"/>
              <a:gd name="connsiteY3723" fmla="*/ 2225007 h 2935352"/>
              <a:gd name="connsiteX3724" fmla="*/ 1331378 w 2220214"/>
              <a:gd name="connsiteY3724" fmla="*/ 2225741 h 2935352"/>
              <a:gd name="connsiteX3725" fmla="*/ 1325672 w 2220214"/>
              <a:gd name="connsiteY3725" fmla="*/ 2217130 h 2935352"/>
              <a:gd name="connsiteX3726" fmla="*/ 1313299 w 2220214"/>
              <a:gd name="connsiteY3726" fmla="*/ 2207777 h 2935352"/>
              <a:gd name="connsiteX3727" fmla="*/ 1306641 w 2220214"/>
              <a:gd name="connsiteY3727" fmla="*/ 2207053 h 2935352"/>
              <a:gd name="connsiteX3728" fmla="*/ 1312347 w 2220214"/>
              <a:gd name="connsiteY3728" fmla="*/ 2215663 h 2935352"/>
              <a:gd name="connsiteX3729" fmla="*/ 1730390 w 2220214"/>
              <a:gd name="connsiteY3729" fmla="*/ 1947258 h 2935352"/>
              <a:gd name="connsiteX3730" fmla="*/ 1733599 w 2220214"/>
              <a:gd name="connsiteY3730" fmla="*/ 1962384 h 2935352"/>
              <a:gd name="connsiteX3731" fmla="*/ 1738057 w 2220214"/>
              <a:gd name="connsiteY3731" fmla="*/ 1969118 h 2935352"/>
              <a:gd name="connsiteX3732" fmla="*/ 1740743 w 2220214"/>
              <a:gd name="connsiteY3732" fmla="*/ 1957631 h 2935352"/>
              <a:gd name="connsiteX3733" fmla="*/ 1734066 w 2220214"/>
              <a:gd name="connsiteY3733" fmla="*/ 1937266 h 2935352"/>
              <a:gd name="connsiteX3734" fmla="*/ 1730390 w 2220214"/>
              <a:gd name="connsiteY3734" fmla="*/ 1947258 h 2935352"/>
              <a:gd name="connsiteX3735" fmla="*/ 1331540 w 2220214"/>
              <a:gd name="connsiteY3735" fmla="*/ 2219769 h 2935352"/>
              <a:gd name="connsiteX3736" fmla="*/ 1346646 w 2220214"/>
              <a:gd name="connsiteY3736" fmla="*/ 2227017 h 2935352"/>
              <a:gd name="connsiteX3737" fmla="*/ 1358267 w 2220214"/>
              <a:gd name="connsiteY3737" fmla="*/ 2229017 h 2935352"/>
              <a:gd name="connsiteX3738" fmla="*/ 1353476 w 2220214"/>
              <a:gd name="connsiteY3738" fmla="*/ 2221778 h 2935352"/>
              <a:gd name="connsiteX3739" fmla="*/ 1340293 w 2220214"/>
              <a:gd name="connsiteY3739" fmla="*/ 2213263 h 2935352"/>
              <a:gd name="connsiteX3740" fmla="*/ 1331540 w 2220214"/>
              <a:gd name="connsiteY3740" fmla="*/ 2219769 h 2935352"/>
              <a:gd name="connsiteX3741" fmla="*/ 1470757 w 2220214"/>
              <a:gd name="connsiteY3741" fmla="*/ 2123090 h 2935352"/>
              <a:gd name="connsiteX3742" fmla="*/ 1541433 w 2220214"/>
              <a:gd name="connsiteY3742" fmla="*/ 2092019 h 2935352"/>
              <a:gd name="connsiteX3743" fmla="*/ 1619204 w 2220214"/>
              <a:gd name="connsiteY3743" fmla="*/ 2029097 h 2935352"/>
              <a:gd name="connsiteX3744" fmla="*/ 1612651 w 2220214"/>
              <a:gd name="connsiteY3744" fmla="*/ 2031650 h 2935352"/>
              <a:gd name="connsiteX3745" fmla="*/ 1473653 w 2220214"/>
              <a:gd name="connsiteY3745" fmla="*/ 2119508 h 2935352"/>
              <a:gd name="connsiteX3746" fmla="*/ 1470757 w 2220214"/>
              <a:gd name="connsiteY3746" fmla="*/ 2123090 h 2935352"/>
              <a:gd name="connsiteX3747" fmla="*/ 1324567 w 2220214"/>
              <a:gd name="connsiteY3747" fmla="*/ 2234113 h 2935352"/>
              <a:gd name="connsiteX3748" fmla="*/ 1334893 w 2220214"/>
              <a:gd name="connsiteY3748" fmla="*/ 2242238 h 2935352"/>
              <a:gd name="connsiteX3749" fmla="*/ 1340617 w 2220214"/>
              <a:gd name="connsiteY3749" fmla="*/ 2243410 h 2935352"/>
              <a:gd name="connsiteX3750" fmla="*/ 1337178 w 2220214"/>
              <a:gd name="connsiteY3750" fmla="*/ 2245686 h 2935352"/>
              <a:gd name="connsiteX3751" fmla="*/ 1346970 w 2220214"/>
              <a:gd name="connsiteY3751" fmla="*/ 2259412 h 2935352"/>
              <a:gd name="connsiteX3752" fmla="*/ 1353047 w 2220214"/>
              <a:gd name="connsiteY3752" fmla="*/ 2260078 h 2935352"/>
              <a:gd name="connsiteX3753" fmla="*/ 1342798 w 2220214"/>
              <a:gd name="connsiteY3753" fmla="*/ 2244305 h 2935352"/>
              <a:gd name="connsiteX3754" fmla="*/ 1326253 w 2220214"/>
              <a:gd name="connsiteY3754" fmla="*/ 2227846 h 2935352"/>
              <a:gd name="connsiteX3755" fmla="*/ 1319957 w 2220214"/>
              <a:gd name="connsiteY3755" fmla="*/ 2227150 h 2935352"/>
              <a:gd name="connsiteX3756" fmla="*/ 1324567 w 2220214"/>
              <a:gd name="connsiteY3756" fmla="*/ 2234113 h 2935352"/>
              <a:gd name="connsiteX3757" fmla="*/ 1744182 w 2220214"/>
              <a:gd name="connsiteY3757" fmla="*/ 1964937 h 2935352"/>
              <a:gd name="connsiteX3758" fmla="*/ 1746468 w 2220214"/>
              <a:gd name="connsiteY3758" fmla="*/ 1980815 h 2935352"/>
              <a:gd name="connsiteX3759" fmla="*/ 1750687 w 2220214"/>
              <a:gd name="connsiteY3759" fmla="*/ 1985073 h 2935352"/>
              <a:gd name="connsiteX3760" fmla="*/ 1753783 w 2220214"/>
              <a:gd name="connsiteY3760" fmla="*/ 1975147 h 2935352"/>
              <a:gd name="connsiteX3761" fmla="*/ 1751497 w 2220214"/>
              <a:gd name="connsiteY3761" fmla="*/ 1959269 h 2935352"/>
              <a:gd name="connsiteX3762" fmla="*/ 1746115 w 2220214"/>
              <a:gd name="connsiteY3762" fmla="*/ 1953307 h 2935352"/>
              <a:gd name="connsiteX3763" fmla="*/ 1744182 w 2220214"/>
              <a:gd name="connsiteY3763" fmla="*/ 1964937 h 2935352"/>
              <a:gd name="connsiteX3764" fmla="*/ 1342360 w 2220214"/>
              <a:gd name="connsiteY3764" fmla="*/ 2236094 h 2935352"/>
              <a:gd name="connsiteX3765" fmla="*/ 1356533 w 2220214"/>
              <a:gd name="connsiteY3765" fmla="*/ 2243962 h 2935352"/>
              <a:gd name="connsiteX3766" fmla="*/ 1355857 w 2220214"/>
              <a:gd name="connsiteY3766" fmla="*/ 2249010 h 2935352"/>
              <a:gd name="connsiteX3767" fmla="*/ 1350142 w 2220214"/>
              <a:gd name="connsiteY3767" fmla="*/ 2247839 h 2935352"/>
              <a:gd name="connsiteX3768" fmla="*/ 1353504 w 2220214"/>
              <a:gd name="connsiteY3768" fmla="*/ 2252916 h 2935352"/>
              <a:gd name="connsiteX3769" fmla="*/ 1374421 w 2220214"/>
              <a:gd name="connsiteY3769" fmla="*/ 2263612 h 2935352"/>
              <a:gd name="connsiteX3770" fmla="*/ 1379489 w 2220214"/>
              <a:gd name="connsiteY3770" fmla="*/ 2262488 h 2935352"/>
              <a:gd name="connsiteX3771" fmla="*/ 1370240 w 2220214"/>
              <a:gd name="connsiteY3771" fmla="*/ 2248534 h 2935352"/>
              <a:gd name="connsiteX3772" fmla="*/ 1361001 w 2220214"/>
              <a:gd name="connsiteY3772" fmla="*/ 2234580 h 2935352"/>
              <a:gd name="connsiteX3773" fmla="*/ 1349913 w 2220214"/>
              <a:gd name="connsiteY3773" fmla="*/ 2232665 h 2935352"/>
              <a:gd name="connsiteX3774" fmla="*/ 1338826 w 2220214"/>
              <a:gd name="connsiteY3774" fmla="*/ 2230751 h 2935352"/>
              <a:gd name="connsiteX3775" fmla="*/ 1342360 w 2220214"/>
              <a:gd name="connsiteY3775" fmla="*/ 2236094 h 2935352"/>
              <a:gd name="connsiteX3776" fmla="*/ 1484540 w 2220214"/>
              <a:gd name="connsiteY3776" fmla="*/ 2145521 h 2935352"/>
              <a:gd name="connsiteX3777" fmla="*/ 1570398 w 2220214"/>
              <a:gd name="connsiteY3777" fmla="*/ 2103535 h 2935352"/>
              <a:gd name="connsiteX3778" fmla="*/ 1632616 w 2220214"/>
              <a:gd name="connsiteY3778" fmla="*/ 2049585 h 2935352"/>
              <a:gd name="connsiteX3779" fmla="*/ 1620833 w 2220214"/>
              <a:gd name="connsiteY3779" fmla="*/ 2056672 h 2935352"/>
              <a:gd name="connsiteX3780" fmla="*/ 1501952 w 2220214"/>
              <a:gd name="connsiteY3780" fmla="*/ 2135015 h 2935352"/>
              <a:gd name="connsiteX3781" fmla="*/ 1484540 w 2220214"/>
              <a:gd name="connsiteY3781" fmla="*/ 2145521 h 2935352"/>
              <a:gd name="connsiteX3782" fmla="*/ 1370906 w 2220214"/>
              <a:gd name="connsiteY3782" fmla="*/ 2240762 h 2935352"/>
              <a:gd name="connsiteX3783" fmla="*/ 1387547 w 2220214"/>
              <a:gd name="connsiteY3783" fmla="*/ 2245238 h 2935352"/>
              <a:gd name="connsiteX3784" fmla="*/ 1401472 w 2220214"/>
              <a:gd name="connsiteY3784" fmla="*/ 2245496 h 2935352"/>
              <a:gd name="connsiteX3785" fmla="*/ 1411312 w 2220214"/>
              <a:gd name="connsiteY3785" fmla="*/ 2246353 h 2935352"/>
              <a:gd name="connsiteX3786" fmla="*/ 1418732 w 2220214"/>
              <a:gd name="connsiteY3786" fmla="*/ 2245667 h 2935352"/>
              <a:gd name="connsiteX3787" fmla="*/ 1413969 w 2220214"/>
              <a:gd name="connsiteY3787" fmla="*/ 2238485 h 2935352"/>
              <a:gd name="connsiteX3788" fmla="*/ 1400958 w 2220214"/>
              <a:gd name="connsiteY3788" fmla="*/ 2232075 h 2935352"/>
              <a:gd name="connsiteX3789" fmla="*/ 1392709 w 2220214"/>
              <a:gd name="connsiteY3789" fmla="*/ 2232837 h 2935352"/>
              <a:gd name="connsiteX3790" fmla="*/ 1392824 w 2220214"/>
              <a:gd name="connsiteY3790" fmla="*/ 2238352 h 2935352"/>
              <a:gd name="connsiteX3791" fmla="*/ 1392947 w 2220214"/>
              <a:gd name="connsiteY3791" fmla="*/ 2243867 h 2935352"/>
              <a:gd name="connsiteX3792" fmla="*/ 1389861 w 2220214"/>
              <a:gd name="connsiteY3792" fmla="*/ 2239314 h 2935352"/>
              <a:gd name="connsiteX3793" fmla="*/ 1367897 w 2220214"/>
              <a:gd name="connsiteY3793" fmla="*/ 2233599 h 2935352"/>
              <a:gd name="connsiteX3794" fmla="*/ 1370906 w 2220214"/>
              <a:gd name="connsiteY3794" fmla="*/ 2240762 h 2935352"/>
              <a:gd name="connsiteX3795" fmla="*/ 1756240 w 2220214"/>
              <a:gd name="connsiteY3795" fmla="*/ 1983177 h 2935352"/>
              <a:gd name="connsiteX3796" fmla="*/ 1758222 w 2220214"/>
              <a:gd name="connsiteY3796" fmla="*/ 1998598 h 2935352"/>
              <a:gd name="connsiteX3797" fmla="*/ 1763279 w 2220214"/>
              <a:gd name="connsiteY3797" fmla="*/ 2004084 h 2935352"/>
              <a:gd name="connsiteX3798" fmla="*/ 1766327 w 2220214"/>
              <a:gd name="connsiteY3798" fmla="*/ 1994226 h 2935352"/>
              <a:gd name="connsiteX3799" fmla="*/ 1764356 w 2220214"/>
              <a:gd name="connsiteY3799" fmla="*/ 1978815 h 2935352"/>
              <a:gd name="connsiteX3800" fmla="*/ 1759327 w 2220214"/>
              <a:gd name="connsiteY3800" fmla="*/ 1973242 h 2935352"/>
              <a:gd name="connsiteX3801" fmla="*/ 1756240 w 2220214"/>
              <a:gd name="connsiteY3801" fmla="*/ 1983177 h 2935352"/>
              <a:gd name="connsiteX3802" fmla="*/ 1348618 w 2220214"/>
              <a:gd name="connsiteY3802" fmla="*/ 2270413 h 2935352"/>
              <a:gd name="connsiteX3803" fmla="*/ 1356590 w 2220214"/>
              <a:gd name="connsiteY3803" fmla="*/ 2276223 h 2935352"/>
              <a:gd name="connsiteX3804" fmla="*/ 1362525 w 2220214"/>
              <a:gd name="connsiteY3804" fmla="*/ 2278966 h 2935352"/>
              <a:gd name="connsiteX3805" fmla="*/ 1360391 w 2220214"/>
              <a:gd name="connsiteY3805" fmla="*/ 2281967 h 2935352"/>
              <a:gd name="connsiteX3806" fmla="*/ 1371469 w 2220214"/>
              <a:gd name="connsiteY3806" fmla="*/ 2297131 h 2935352"/>
              <a:gd name="connsiteX3807" fmla="*/ 1373021 w 2220214"/>
              <a:gd name="connsiteY3807" fmla="*/ 2298959 h 2935352"/>
              <a:gd name="connsiteX3808" fmla="*/ 1368430 w 2220214"/>
              <a:gd name="connsiteY3808" fmla="*/ 2299293 h 2935352"/>
              <a:gd name="connsiteX3809" fmla="*/ 1379489 w 2220214"/>
              <a:gd name="connsiteY3809" fmla="*/ 2315771 h 2935352"/>
              <a:gd name="connsiteX3810" fmla="*/ 1396529 w 2220214"/>
              <a:gd name="connsiteY3810" fmla="*/ 2334231 h 2935352"/>
              <a:gd name="connsiteX3811" fmla="*/ 1402520 w 2220214"/>
              <a:gd name="connsiteY3811" fmla="*/ 2336221 h 2935352"/>
              <a:gd name="connsiteX3812" fmla="*/ 1397519 w 2220214"/>
              <a:gd name="connsiteY3812" fmla="*/ 2336440 h 2935352"/>
              <a:gd name="connsiteX3813" fmla="*/ 1407930 w 2220214"/>
              <a:gd name="connsiteY3813" fmla="*/ 2351318 h 2935352"/>
              <a:gd name="connsiteX3814" fmla="*/ 1414083 w 2220214"/>
              <a:gd name="connsiteY3814" fmla="*/ 2351995 h 2935352"/>
              <a:gd name="connsiteX3815" fmla="*/ 1404073 w 2220214"/>
              <a:gd name="connsiteY3815" fmla="*/ 2336821 h 2935352"/>
              <a:gd name="connsiteX3816" fmla="*/ 1388042 w 2220214"/>
              <a:gd name="connsiteY3816" fmla="*/ 2319676 h 2935352"/>
              <a:gd name="connsiteX3817" fmla="*/ 1382013 w 2220214"/>
              <a:gd name="connsiteY3817" fmla="*/ 2317705 h 2935352"/>
              <a:gd name="connsiteX3818" fmla="*/ 1386518 w 2220214"/>
              <a:gd name="connsiteY3818" fmla="*/ 2317514 h 2935352"/>
              <a:gd name="connsiteX3819" fmla="*/ 1391023 w 2220214"/>
              <a:gd name="connsiteY3819" fmla="*/ 2317314 h 2935352"/>
              <a:gd name="connsiteX3820" fmla="*/ 1374107 w 2220214"/>
              <a:gd name="connsiteY3820" fmla="*/ 2291587 h 2935352"/>
              <a:gd name="connsiteX3821" fmla="*/ 1357200 w 2220214"/>
              <a:gd name="connsiteY3821" fmla="*/ 2265860 h 2935352"/>
              <a:gd name="connsiteX3822" fmla="*/ 1350942 w 2220214"/>
              <a:gd name="connsiteY3822" fmla="*/ 2265174 h 2935352"/>
              <a:gd name="connsiteX3823" fmla="*/ 1344694 w 2220214"/>
              <a:gd name="connsiteY3823" fmla="*/ 2264488 h 2935352"/>
              <a:gd name="connsiteX3824" fmla="*/ 1348618 w 2220214"/>
              <a:gd name="connsiteY3824" fmla="*/ 2270413 h 2935352"/>
              <a:gd name="connsiteX3825" fmla="*/ 1498084 w 2220214"/>
              <a:gd name="connsiteY3825" fmla="*/ 2165600 h 2935352"/>
              <a:gd name="connsiteX3826" fmla="*/ 1583809 w 2220214"/>
              <a:gd name="connsiteY3826" fmla="*/ 2123585 h 2935352"/>
              <a:gd name="connsiteX3827" fmla="*/ 1647284 w 2220214"/>
              <a:gd name="connsiteY3827" fmla="*/ 2068369 h 2935352"/>
              <a:gd name="connsiteX3828" fmla="*/ 1641064 w 2220214"/>
              <a:gd name="connsiteY3828" fmla="*/ 2071150 h 2935352"/>
              <a:gd name="connsiteX3829" fmla="*/ 1509200 w 2220214"/>
              <a:gd name="connsiteY3829" fmla="*/ 2158390 h 2935352"/>
              <a:gd name="connsiteX3830" fmla="*/ 1498084 w 2220214"/>
              <a:gd name="connsiteY3830" fmla="*/ 2165600 h 2935352"/>
              <a:gd name="connsiteX3831" fmla="*/ 1744086 w 2220214"/>
              <a:gd name="connsiteY3831" fmla="*/ 2007752 h 2935352"/>
              <a:gd name="connsiteX3832" fmla="*/ 1745544 w 2220214"/>
              <a:gd name="connsiteY3832" fmla="*/ 2017819 h 2935352"/>
              <a:gd name="connsiteX3833" fmla="*/ 1749621 w 2220214"/>
              <a:gd name="connsiteY3833" fmla="*/ 2024077 h 2935352"/>
              <a:gd name="connsiteX3834" fmla="*/ 1744601 w 2220214"/>
              <a:gd name="connsiteY3834" fmla="*/ 2021810 h 2935352"/>
              <a:gd name="connsiteX3835" fmla="*/ 1739562 w 2220214"/>
              <a:gd name="connsiteY3835" fmla="*/ 2019553 h 2935352"/>
              <a:gd name="connsiteX3836" fmla="*/ 1735647 w 2220214"/>
              <a:gd name="connsiteY3836" fmla="*/ 2026859 h 2935352"/>
              <a:gd name="connsiteX3837" fmla="*/ 1735457 w 2220214"/>
              <a:gd name="connsiteY3837" fmla="*/ 2039803 h 2935352"/>
              <a:gd name="connsiteX3838" fmla="*/ 1750221 w 2220214"/>
              <a:gd name="connsiteY3838" fmla="*/ 2028526 h 2935352"/>
              <a:gd name="connsiteX3839" fmla="*/ 1744086 w 2220214"/>
              <a:gd name="connsiteY3839" fmla="*/ 2007752 h 2935352"/>
              <a:gd name="connsiteX3840" fmla="*/ 1380870 w 2220214"/>
              <a:gd name="connsiteY3840" fmla="*/ 2256916 h 2935352"/>
              <a:gd name="connsiteX3841" fmla="*/ 1404901 w 2220214"/>
              <a:gd name="connsiteY3841" fmla="*/ 2262802 h 2935352"/>
              <a:gd name="connsiteX3842" fmla="*/ 1404187 w 2220214"/>
              <a:gd name="connsiteY3842" fmla="*/ 2258507 h 2935352"/>
              <a:gd name="connsiteX3843" fmla="*/ 1404606 w 2220214"/>
              <a:gd name="connsiteY3843" fmla="*/ 2256402 h 2935352"/>
              <a:gd name="connsiteX3844" fmla="*/ 1411950 w 2220214"/>
              <a:gd name="connsiteY3844" fmla="*/ 2260297 h 2935352"/>
              <a:gd name="connsiteX3845" fmla="*/ 1422389 w 2220214"/>
              <a:gd name="connsiteY3845" fmla="*/ 2263622 h 2935352"/>
              <a:gd name="connsiteX3846" fmla="*/ 1430143 w 2220214"/>
              <a:gd name="connsiteY3846" fmla="*/ 2262898 h 2935352"/>
              <a:gd name="connsiteX3847" fmla="*/ 1425542 w 2220214"/>
              <a:gd name="connsiteY3847" fmla="*/ 2255944 h 2935352"/>
              <a:gd name="connsiteX3848" fmla="*/ 1420932 w 2220214"/>
              <a:gd name="connsiteY3848" fmla="*/ 2248991 h 2935352"/>
              <a:gd name="connsiteX3849" fmla="*/ 1408521 w 2220214"/>
              <a:gd name="connsiteY3849" fmla="*/ 2250468 h 2935352"/>
              <a:gd name="connsiteX3850" fmla="*/ 1386623 w 2220214"/>
              <a:gd name="connsiteY3850" fmla="*/ 2251601 h 2935352"/>
              <a:gd name="connsiteX3851" fmla="*/ 1377126 w 2220214"/>
              <a:gd name="connsiteY3851" fmla="*/ 2251268 h 2935352"/>
              <a:gd name="connsiteX3852" fmla="*/ 1380870 w 2220214"/>
              <a:gd name="connsiteY3852" fmla="*/ 2256916 h 2935352"/>
              <a:gd name="connsiteX3853" fmla="*/ 1768385 w 2220214"/>
              <a:gd name="connsiteY3853" fmla="*/ 2005142 h 2935352"/>
              <a:gd name="connsiteX3854" fmla="*/ 1771071 w 2220214"/>
              <a:gd name="connsiteY3854" fmla="*/ 2017934 h 2935352"/>
              <a:gd name="connsiteX3855" fmla="*/ 1775090 w 2220214"/>
              <a:gd name="connsiteY3855" fmla="*/ 2021896 h 2935352"/>
              <a:gd name="connsiteX3856" fmla="*/ 1778510 w 2220214"/>
              <a:gd name="connsiteY3856" fmla="*/ 2013076 h 2935352"/>
              <a:gd name="connsiteX3857" fmla="*/ 1778243 w 2220214"/>
              <a:gd name="connsiteY3857" fmla="*/ 1998684 h 2935352"/>
              <a:gd name="connsiteX3858" fmla="*/ 1768385 w 2220214"/>
              <a:gd name="connsiteY3858" fmla="*/ 2005142 h 2935352"/>
              <a:gd name="connsiteX3859" fmla="*/ 1367735 w 2220214"/>
              <a:gd name="connsiteY3859" fmla="*/ 2274394 h 2935352"/>
              <a:gd name="connsiteX3860" fmla="*/ 1389937 w 2220214"/>
              <a:gd name="connsiteY3860" fmla="*/ 2280986 h 2935352"/>
              <a:gd name="connsiteX3861" fmla="*/ 1376450 w 2220214"/>
              <a:gd name="connsiteY3861" fmla="*/ 2267832 h 2935352"/>
              <a:gd name="connsiteX3862" fmla="*/ 1367735 w 2220214"/>
              <a:gd name="connsiteY3862" fmla="*/ 2274394 h 2935352"/>
              <a:gd name="connsiteX3863" fmla="*/ 1511810 w 2220214"/>
              <a:gd name="connsiteY3863" fmla="*/ 2183459 h 2935352"/>
              <a:gd name="connsiteX3864" fmla="*/ 1557111 w 2220214"/>
              <a:gd name="connsiteY3864" fmla="*/ 2164952 h 2935352"/>
              <a:gd name="connsiteX3865" fmla="*/ 1597021 w 2220214"/>
              <a:gd name="connsiteY3865" fmla="*/ 2145188 h 2935352"/>
              <a:gd name="connsiteX3866" fmla="*/ 1627643 w 2220214"/>
              <a:gd name="connsiteY3866" fmla="*/ 2119727 h 2935352"/>
              <a:gd name="connsiteX3867" fmla="*/ 1659162 w 2220214"/>
              <a:gd name="connsiteY3867" fmla="*/ 2089400 h 2935352"/>
              <a:gd name="connsiteX3868" fmla="*/ 1651199 w 2220214"/>
              <a:gd name="connsiteY3868" fmla="*/ 2092924 h 2935352"/>
              <a:gd name="connsiteX3869" fmla="*/ 1513229 w 2220214"/>
              <a:gd name="connsiteY3869" fmla="*/ 2180021 h 2935352"/>
              <a:gd name="connsiteX3870" fmla="*/ 1506438 w 2220214"/>
              <a:gd name="connsiteY3870" fmla="*/ 2182202 h 2935352"/>
              <a:gd name="connsiteX3871" fmla="*/ 1511810 w 2220214"/>
              <a:gd name="connsiteY3871" fmla="*/ 2183459 h 2935352"/>
              <a:gd name="connsiteX3872" fmla="*/ 1757726 w 2220214"/>
              <a:gd name="connsiteY3872" fmla="*/ 2025230 h 2935352"/>
              <a:gd name="connsiteX3873" fmla="*/ 1764594 w 2220214"/>
              <a:gd name="connsiteY3873" fmla="*/ 2041013 h 2935352"/>
              <a:gd name="connsiteX3874" fmla="*/ 1766346 w 2220214"/>
              <a:gd name="connsiteY3874" fmla="*/ 2022296 h 2935352"/>
              <a:gd name="connsiteX3875" fmla="*/ 1757726 w 2220214"/>
              <a:gd name="connsiteY3875" fmla="*/ 2025230 h 2935352"/>
              <a:gd name="connsiteX3876" fmla="*/ 1392443 w 2220214"/>
              <a:gd name="connsiteY3876" fmla="*/ 2274375 h 2935352"/>
              <a:gd name="connsiteX3877" fmla="*/ 1419617 w 2220214"/>
              <a:gd name="connsiteY3877" fmla="*/ 2281472 h 2935352"/>
              <a:gd name="connsiteX3878" fmla="*/ 1398767 w 2220214"/>
              <a:gd name="connsiteY3878" fmla="*/ 2269032 h 2935352"/>
              <a:gd name="connsiteX3879" fmla="*/ 1388918 w 2220214"/>
              <a:gd name="connsiteY3879" fmla="*/ 2269070 h 2935352"/>
              <a:gd name="connsiteX3880" fmla="*/ 1392443 w 2220214"/>
              <a:gd name="connsiteY3880" fmla="*/ 2274375 h 2935352"/>
              <a:gd name="connsiteX3881" fmla="*/ 1779796 w 2220214"/>
              <a:gd name="connsiteY3881" fmla="*/ 2022372 h 2935352"/>
              <a:gd name="connsiteX3882" fmla="*/ 1782491 w 2220214"/>
              <a:gd name="connsiteY3882" fmla="*/ 2035164 h 2935352"/>
              <a:gd name="connsiteX3883" fmla="*/ 1786501 w 2220214"/>
              <a:gd name="connsiteY3883" fmla="*/ 2039127 h 2935352"/>
              <a:gd name="connsiteX3884" fmla="*/ 1789930 w 2220214"/>
              <a:gd name="connsiteY3884" fmla="*/ 2030307 h 2935352"/>
              <a:gd name="connsiteX3885" fmla="*/ 1789654 w 2220214"/>
              <a:gd name="connsiteY3885" fmla="*/ 2015914 h 2935352"/>
              <a:gd name="connsiteX3886" fmla="*/ 1779796 w 2220214"/>
              <a:gd name="connsiteY3886" fmla="*/ 2022372 h 2935352"/>
              <a:gd name="connsiteX3887" fmla="*/ 1380870 w 2220214"/>
              <a:gd name="connsiteY3887" fmla="*/ 2291292 h 2935352"/>
              <a:gd name="connsiteX3888" fmla="*/ 1397091 w 2220214"/>
              <a:gd name="connsiteY3888" fmla="*/ 2298969 h 2935352"/>
              <a:gd name="connsiteX3889" fmla="*/ 1406530 w 2220214"/>
              <a:gd name="connsiteY3889" fmla="*/ 2300988 h 2935352"/>
              <a:gd name="connsiteX3890" fmla="*/ 1400120 w 2220214"/>
              <a:gd name="connsiteY3890" fmla="*/ 2293302 h 2935352"/>
              <a:gd name="connsiteX3891" fmla="*/ 1383889 w 2220214"/>
              <a:gd name="connsiteY3891" fmla="*/ 2285624 h 2935352"/>
              <a:gd name="connsiteX3892" fmla="*/ 1374069 w 2220214"/>
              <a:gd name="connsiteY3892" fmla="*/ 2285624 h 2935352"/>
              <a:gd name="connsiteX3893" fmla="*/ 1380870 w 2220214"/>
              <a:gd name="connsiteY3893" fmla="*/ 2291292 h 2935352"/>
              <a:gd name="connsiteX3894" fmla="*/ 1746258 w 2220214"/>
              <a:gd name="connsiteY3894" fmla="*/ 2045232 h 2935352"/>
              <a:gd name="connsiteX3895" fmla="*/ 1752240 w 2220214"/>
              <a:gd name="connsiteY3895" fmla="*/ 2061606 h 2935352"/>
              <a:gd name="connsiteX3896" fmla="*/ 1757250 w 2220214"/>
              <a:gd name="connsiteY3896" fmla="*/ 2041603 h 2935352"/>
              <a:gd name="connsiteX3897" fmla="*/ 1746258 w 2220214"/>
              <a:gd name="connsiteY3897" fmla="*/ 2045232 h 2935352"/>
              <a:gd name="connsiteX3898" fmla="*/ 1423323 w 2220214"/>
              <a:gd name="connsiteY3898" fmla="*/ 2277461 h 2935352"/>
              <a:gd name="connsiteX3899" fmla="*/ 1429276 w 2220214"/>
              <a:gd name="connsiteY3899" fmla="*/ 2283853 h 2935352"/>
              <a:gd name="connsiteX3900" fmla="*/ 1436153 w 2220214"/>
              <a:gd name="connsiteY3900" fmla="*/ 2281805 h 2935352"/>
              <a:gd name="connsiteX3901" fmla="*/ 1428866 w 2220214"/>
              <a:gd name="connsiteY3901" fmla="*/ 2268422 h 2935352"/>
              <a:gd name="connsiteX3902" fmla="*/ 1423323 w 2220214"/>
              <a:gd name="connsiteY3902" fmla="*/ 2277461 h 2935352"/>
              <a:gd name="connsiteX3903" fmla="*/ 1539070 w 2220214"/>
              <a:gd name="connsiteY3903" fmla="*/ 2197261 h 2935352"/>
              <a:gd name="connsiteX3904" fmla="*/ 1672277 w 2220214"/>
              <a:gd name="connsiteY3904" fmla="*/ 2106097 h 2935352"/>
              <a:gd name="connsiteX3905" fmla="*/ 1658342 w 2220214"/>
              <a:gd name="connsiteY3905" fmla="*/ 2114593 h 2935352"/>
              <a:gd name="connsiteX3906" fmla="*/ 1540356 w 2220214"/>
              <a:gd name="connsiteY3906" fmla="*/ 2192984 h 2935352"/>
              <a:gd name="connsiteX3907" fmla="*/ 1520459 w 2220214"/>
              <a:gd name="connsiteY3907" fmla="*/ 2203367 h 2935352"/>
              <a:gd name="connsiteX3908" fmla="*/ 1539070 w 2220214"/>
              <a:gd name="connsiteY3908" fmla="*/ 2197261 h 2935352"/>
              <a:gd name="connsiteX3909" fmla="*/ 1769147 w 2220214"/>
              <a:gd name="connsiteY3909" fmla="*/ 2042461 h 2935352"/>
              <a:gd name="connsiteX3910" fmla="*/ 1770804 w 2220214"/>
              <a:gd name="connsiteY3910" fmla="*/ 2055853 h 2935352"/>
              <a:gd name="connsiteX3911" fmla="*/ 1775538 w 2220214"/>
              <a:gd name="connsiteY3911" fmla="*/ 2062987 h 2935352"/>
              <a:gd name="connsiteX3912" fmla="*/ 1778996 w 2220214"/>
              <a:gd name="connsiteY3912" fmla="*/ 2056539 h 2935352"/>
              <a:gd name="connsiteX3913" fmla="*/ 1779034 w 2220214"/>
              <a:gd name="connsiteY3913" fmla="*/ 2041908 h 2935352"/>
              <a:gd name="connsiteX3914" fmla="*/ 1769147 w 2220214"/>
              <a:gd name="connsiteY3914" fmla="*/ 2042461 h 2935352"/>
              <a:gd name="connsiteX3915" fmla="*/ 1405844 w 2220214"/>
              <a:gd name="connsiteY3915" fmla="*/ 2294606 h 2935352"/>
              <a:gd name="connsiteX3916" fmla="*/ 1428047 w 2220214"/>
              <a:gd name="connsiteY3916" fmla="*/ 2301198 h 2935352"/>
              <a:gd name="connsiteX3917" fmla="*/ 1414283 w 2220214"/>
              <a:gd name="connsiteY3917" fmla="*/ 2287139 h 2935352"/>
              <a:gd name="connsiteX3918" fmla="*/ 1405844 w 2220214"/>
              <a:gd name="connsiteY3918" fmla="*/ 2294606 h 2935352"/>
              <a:gd name="connsiteX3919" fmla="*/ 1792416 w 2220214"/>
              <a:gd name="connsiteY3919" fmla="*/ 2037174 h 2935352"/>
              <a:gd name="connsiteX3920" fmla="*/ 1798808 w 2220214"/>
              <a:gd name="connsiteY3920" fmla="*/ 2055548 h 2935352"/>
              <a:gd name="connsiteX3921" fmla="*/ 1799855 w 2220214"/>
              <a:gd name="connsiteY3921" fmla="*/ 2032316 h 2935352"/>
              <a:gd name="connsiteX3922" fmla="*/ 1795845 w 2220214"/>
              <a:gd name="connsiteY3922" fmla="*/ 2028354 h 2935352"/>
              <a:gd name="connsiteX3923" fmla="*/ 1792416 w 2220214"/>
              <a:gd name="connsiteY3923" fmla="*/ 2037174 h 2935352"/>
              <a:gd name="connsiteX3924" fmla="*/ 1757679 w 2220214"/>
              <a:gd name="connsiteY3924" fmla="*/ 2062463 h 2935352"/>
              <a:gd name="connsiteX3925" fmla="*/ 1759231 w 2220214"/>
              <a:gd name="connsiteY3925" fmla="*/ 2075684 h 2935352"/>
              <a:gd name="connsiteX3926" fmla="*/ 1763851 w 2220214"/>
              <a:gd name="connsiteY3926" fmla="*/ 2082656 h 2935352"/>
              <a:gd name="connsiteX3927" fmla="*/ 1768842 w 2220214"/>
              <a:gd name="connsiteY3927" fmla="*/ 2074646 h 2935352"/>
              <a:gd name="connsiteX3928" fmla="*/ 1769375 w 2220214"/>
              <a:gd name="connsiteY3928" fmla="*/ 2059910 h 2935352"/>
              <a:gd name="connsiteX3929" fmla="*/ 1757679 w 2220214"/>
              <a:gd name="connsiteY3929" fmla="*/ 2062463 h 2935352"/>
              <a:gd name="connsiteX3930" fmla="*/ 1392471 w 2220214"/>
              <a:gd name="connsiteY3930" fmla="*/ 2311732 h 2935352"/>
              <a:gd name="connsiteX3931" fmla="*/ 1414674 w 2220214"/>
              <a:gd name="connsiteY3931" fmla="*/ 2318324 h 2935352"/>
              <a:gd name="connsiteX3932" fmla="*/ 1401186 w 2220214"/>
              <a:gd name="connsiteY3932" fmla="*/ 2305170 h 2935352"/>
              <a:gd name="connsiteX3933" fmla="*/ 1392471 w 2220214"/>
              <a:gd name="connsiteY3933" fmla="*/ 2311732 h 2935352"/>
              <a:gd name="connsiteX3934" fmla="*/ 1434114 w 2220214"/>
              <a:gd name="connsiteY3934" fmla="*/ 2295235 h 2935352"/>
              <a:gd name="connsiteX3935" fmla="*/ 1447592 w 2220214"/>
              <a:gd name="connsiteY3935" fmla="*/ 2300912 h 2935352"/>
              <a:gd name="connsiteX3936" fmla="*/ 1454888 w 2220214"/>
              <a:gd name="connsiteY3936" fmla="*/ 2300236 h 2935352"/>
              <a:gd name="connsiteX3937" fmla="*/ 1450126 w 2220214"/>
              <a:gd name="connsiteY3937" fmla="*/ 2293054 h 2935352"/>
              <a:gd name="connsiteX3938" fmla="*/ 1437867 w 2220214"/>
              <a:gd name="connsiteY3938" fmla="*/ 2286567 h 2935352"/>
              <a:gd name="connsiteX3939" fmla="*/ 1434114 w 2220214"/>
              <a:gd name="connsiteY3939" fmla="*/ 2295235 h 2935352"/>
              <a:gd name="connsiteX3940" fmla="*/ 1543719 w 2220214"/>
              <a:gd name="connsiteY3940" fmla="*/ 2216701 h 2935352"/>
              <a:gd name="connsiteX3941" fmla="*/ 1561578 w 2220214"/>
              <a:gd name="connsiteY3941" fmla="*/ 2212501 h 2935352"/>
              <a:gd name="connsiteX3942" fmla="*/ 1677469 w 2220214"/>
              <a:gd name="connsiteY3942" fmla="*/ 2134129 h 2935352"/>
              <a:gd name="connsiteX3943" fmla="*/ 1683355 w 2220214"/>
              <a:gd name="connsiteY3943" fmla="*/ 2122814 h 2935352"/>
              <a:gd name="connsiteX3944" fmla="*/ 1678259 w 2220214"/>
              <a:gd name="connsiteY3944" fmla="*/ 2124528 h 2935352"/>
              <a:gd name="connsiteX3945" fmla="*/ 1646341 w 2220214"/>
              <a:gd name="connsiteY3945" fmla="*/ 2152513 h 2935352"/>
              <a:gd name="connsiteX3946" fmla="*/ 1542671 w 2220214"/>
              <a:gd name="connsiteY3946" fmla="*/ 2215130 h 2935352"/>
              <a:gd name="connsiteX3947" fmla="*/ 1531660 w 2220214"/>
              <a:gd name="connsiteY3947" fmla="*/ 2220273 h 2935352"/>
              <a:gd name="connsiteX3948" fmla="*/ 1543719 w 2220214"/>
              <a:gd name="connsiteY3948" fmla="*/ 2216701 h 2935352"/>
              <a:gd name="connsiteX3949" fmla="*/ 1781120 w 2220214"/>
              <a:gd name="connsiteY3949" fmla="*/ 2063959 h 2935352"/>
              <a:gd name="connsiteX3950" fmla="*/ 1789111 w 2220214"/>
              <a:gd name="connsiteY3950" fmla="*/ 2078503 h 2935352"/>
              <a:gd name="connsiteX3951" fmla="*/ 1790283 w 2220214"/>
              <a:gd name="connsiteY3951" fmla="*/ 2060368 h 2935352"/>
              <a:gd name="connsiteX3952" fmla="*/ 1781120 w 2220214"/>
              <a:gd name="connsiteY3952" fmla="*/ 2063959 h 2935352"/>
              <a:gd name="connsiteX3953" fmla="*/ 1804208 w 2220214"/>
              <a:gd name="connsiteY3953" fmla="*/ 2055548 h 2935352"/>
              <a:gd name="connsiteX3954" fmla="*/ 1805932 w 2220214"/>
              <a:gd name="connsiteY3954" fmla="*/ 2070578 h 2935352"/>
              <a:gd name="connsiteX3955" fmla="*/ 1810962 w 2220214"/>
              <a:gd name="connsiteY3955" fmla="*/ 2076046 h 2935352"/>
              <a:gd name="connsiteX3956" fmla="*/ 1814286 w 2220214"/>
              <a:gd name="connsiteY3956" fmla="*/ 2066502 h 2935352"/>
              <a:gd name="connsiteX3957" fmla="*/ 1812571 w 2220214"/>
              <a:gd name="connsiteY3957" fmla="*/ 2051471 h 2935352"/>
              <a:gd name="connsiteX3958" fmla="*/ 1807533 w 2220214"/>
              <a:gd name="connsiteY3958" fmla="*/ 2045994 h 2935352"/>
              <a:gd name="connsiteX3959" fmla="*/ 1804208 w 2220214"/>
              <a:gd name="connsiteY3959" fmla="*/ 2055548 h 2935352"/>
              <a:gd name="connsiteX3960" fmla="*/ 1418427 w 2220214"/>
              <a:gd name="connsiteY3960" fmla="*/ 2313609 h 2935352"/>
              <a:gd name="connsiteX3961" fmla="*/ 1431667 w 2220214"/>
              <a:gd name="connsiteY3961" fmla="*/ 2319591 h 2935352"/>
              <a:gd name="connsiteX3962" fmla="*/ 1442116 w 2220214"/>
              <a:gd name="connsiteY3962" fmla="*/ 2321372 h 2935352"/>
              <a:gd name="connsiteX3963" fmla="*/ 1439010 w 2220214"/>
              <a:gd name="connsiteY3963" fmla="*/ 2314657 h 2935352"/>
              <a:gd name="connsiteX3964" fmla="*/ 1419598 w 2220214"/>
              <a:gd name="connsiteY3964" fmla="*/ 2306798 h 2935352"/>
              <a:gd name="connsiteX3965" fmla="*/ 1418427 w 2220214"/>
              <a:gd name="connsiteY3965" fmla="*/ 2313609 h 2935352"/>
              <a:gd name="connsiteX3966" fmla="*/ 1454450 w 2220214"/>
              <a:gd name="connsiteY3966" fmla="*/ 2293368 h 2935352"/>
              <a:gd name="connsiteX3967" fmla="*/ 1468233 w 2220214"/>
              <a:gd name="connsiteY3967" fmla="*/ 2298617 h 2935352"/>
              <a:gd name="connsiteX3968" fmla="*/ 1477558 w 2220214"/>
              <a:gd name="connsiteY3968" fmla="*/ 2297150 h 2935352"/>
              <a:gd name="connsiteX3969" fmla="*/ 1472900 w 2220214"/>
              <a:gd name="connsiteY3969" fmla="*/ 2290130 h 2935352"/>
              <a:gd name="connsiteX3970" fmla="*/ 1460746 w 2220214"/>
              <a:gd name="connsiteY3970" fmla="*/ 2283805 h 2935352"/>
              <a:gd name="connsiteX3971" fmla="*/ 1454450 w 2220214"/>
              <a:gd name="connsiteY3971" fmla="*/ 2293368 h 2935352"/>
              <a:gd name="connsiteX3972" fmla="*/ 1768775 w 2220214"/>
              <a:gd name="connsiteY3972" fmla="*/ 2082313 h 2935352"/>
              <a:gd name="connsiteX3973" fmla="*/ 1776976 w 2220214"/>
              <a:gd name="connsiteY3973" fmla="*/ 2098944 h 2935352"/>
              <a:gd name="connsiteX3974" fmla="*/ 1781986 w 2220214"/>
              <a:gd name="connsiteY3974" fmla="*/ 2078941 h 2935352"/>
              <a:gd name="connsiteX3975" fmla="*/ 1768775 w 2220214"/>
              <a:gd name="connsiteY3975" fmla="*/ 2082313 h 2935352"/>
              <a:gd name="connsiteX3976" fmla="*/ 1407949 w 2220214"/>
              <a:gd name="connsiteY3976" fmla="*/ 2330773 h 2935352"/>
              <a:gd name="connsiteX3977" fmla="*/ 1421789 w 2220214"/>
              <a:gd name="connsiteY3977" fmla="*/ 2336707 h 2935352"/>
              <a:gd name="connsiteX3978" fmla="*/ 1430504 w 2220214"/>
              <a:gd name="connsiteY3978" fmla="*/ 2338040 h 2935352"/>
              <a:gd name="connsiteX3979" fmla="*/ 1426695 w 2220214"/>
              <a:gd name="connsiteY3979" fmla="*/ 2332297 h 2935352"/>
              <a:gd name="connsiteX3980" fmla="*/ 1404473 w 2220214"/>
              <a:gd name="connsiteY3980" fmla="*/ 2325086 h 2935352"/>
              <a:gd name="connsiteX3981" fmla="*/ 1407949 w 2220214"/>
              <a:gd name="connsiteY3981" fmla="*/ 2330773 h 2935352"/>
              <a:gd name="connsiteX3982" fmla="*/ 1446726 w 2220214"/>
              <a:gd name="connsiteY3982" fmla="*/ 2312790 h 2935352"/>
              <a:gd name="connsiteX3983" fmla="*/ 1463880 w 2220214"/>
              <a:gd name="connsiteY3983" fmla="*/ 2318781 h 2935352"/>
              <a:gd name="connsiteX3984" fmla="*/ 1453603 w 2220214"/>
              <a:gd name="connsiteY3984" fmla="*/ 2305760 h 2935352"/>
              <a:gd name="connsiteX3985" fmla="*/ 1446726 w 2220214"/>
              <a:gd name="connsiteY3985" fmla="*/ 2312790 h 2935352"/>
              <a:gd name="connsiteX3986" fmla="*/ 1793940 w 2220214"/>
              <a:gd name="connsiteY3986" fmla="*/ 2079884 h 2935352"/>
              <a:gd name="connsiteX3987" fmla="*/ 1800351 w 2220214"/>
              <a:gd name="connsiteY3987" fmla="*/ 2095782 h 2935352"/>
              <a:gd name="connsiteX3988" fmla="*/ 1801979 w 2220214"/>
              <a:gd name="connsiteY3988" fmla="*/ 2079046 h 2935352"/>
              <a:gd name="connsiteX3989" fmla="*/ 1797065 w 2220214"/>
              <a:gd name="connsiteY3989" fmla="*/ 2073722 h 2935352"/>
              <a:gd name="connsiteX3990" fmla="*/ 1793940 w 2220214"/>
              <a:gd name="connsiteY3990" fmla="*/ 2079884 h 2935352"/>
              <a:gd name="connsiteX3991" fmla="*/ 1429495 w 2220214"/>
              <a:gd name="connsiteY3991" fmla="*/ 2330306 h 2935352"/>
              <a:gd name="connsiteX3992" fmla="*/ 1452002 w 2220214"/>
              <a:gd name="connsiteY3992" fmla="*/ 2339050 h 2935352"/>
              <a:gd name="connsiteX3993" fmla="*/ 1439296 w 2220214"/>
              <a:gd name="connsiteY3993" fmla="*/ 2325382 h 2935352"/>
              <a:gd name="connsiteX3994" fmla="*/ 1429495 w 2220214"/>
              <a:gd name="connsiteY3994" fmla="*/ 2330306 h 2935352"/>
              <a:gd name="connsiteX3995" fmla="*/ 1466147 w 2220214"/>
              <a:gd name="connsiteY3995" fmla="*/ 2311018 h 2935352"/>
              <a:gd name="connsiteX3996" fmla="*/ 1478310 w 2220214"/>
              <a:gd name="connsiteY3996" fmla="*/ 2317343 h 2935352"/>
              <a:gd name="connsiteX3997" fmla="*/ 1484607 w 2220214"/>
              <a:gd name="connsiteY3997" fmla="*/ 2307780 h 2935352"/>
              <a:gd name="connsiteX3998" fmla="*/ 1470824 w 2220214"/>
              <a:gd name="connsiteY3998" fmla="*/ 2302531 h 2935352"/>
              <a:gd name="connsiteX3999" fmla="*/ 1461499 w 2220214"/>
              <a:gd name="connsiteY3999" fmla="*/ 2304008 h 2935352"/>
              <a:gd name="connsiteX4000" fmla="*/ 1466147 w 2220214"/>
              <a:gd name="connsiteY4000" fmla="*/ 2311018 h 2935352"/>
              <a:gd name="connsiteX4001" fmla="*/ 1816019 w 2220214"/>
              <a:gd name="connsiteY4001" fmla="*/ 2076493 h 2935352"/>
              <a:gd name="connsiteX4002" fmla="*/ 1823544 w 2220214"/>
              <a:gd name="connsiteY4002" fmla="*/ 2092886 h 2935352"/>
              <a:gd name="connsiteX4003" fmla="*/ 1825297 w 2220214"/>
              <a:gd name="connsiteY4003" fmla="*/ 2069702 h 2935352"/>
              <a:gd name="connsiteX4004" fmla="*/ 1816019 w 2220214"/>
              <a:gd name="connsiteY4004" fmla="*/ 2076493 h 2935352"/>
              <a:gd name="connsiteX4005" fmla="*/ 1782406 w 2220214"/>
              <a:gd name="connsiteY4005" fmla="*/ 2100735 h 2935352"/>
              <a:gd name="connsiteX4006" fmla="*/ 1784996 w 2220214"/>
              <a:gd name="connsiteY4006" fmla="*/ 2113612 h 2935352"/>
              <a:gd name="connsiteX4007" fmla="*/ 1790216 w 2220214"/>
              <a:gd name="connsiteY4007" fmla="*/ 2119337 h 2935352"/>
              <a:gd name="connsiteX4008" fmla="*/ 1793636 w 2220214"/>
              <a:gd name="connsiteY4008" fmla="*/ 2110517 h 2935352"/>
              <a:gd name="connsiteX4009" fmla="*/ 1793359 w 2220214"/>
              <a:gd name="connsiteY4009" fmla="*/ 2096115 h 2935352"/>
              <a:gd name="connsiteX4010" fmla="*/ 1782406 w 2220214"/>
              <a:gd name="connsiteY4010" fmla="*/ 2100735 h 2935352"/>
              <a:gd name="connsiteX4011" fmla="*/ 1416131 w 2220214"/>
              <a:gd name="connsiteY4011" fmla="*/ 2347432 h 2935352"/>
              <a:gd name="connsiteX4012" fmla="*/ 1438629 w 2220214"/>
              <a:gd name="connsiteY4012" fmla="*/ 2356176 h 2935352"/>
              <a:gd name="connsiteX4013" fmla="*/ 1425923 w 2220214"/>
              <a:gd name="connsiteY4013" fmla="*/ 2342508 h 2935352"/>
              <a:gd name="connsiteX4014" fmla="*/ 1416131 w 2220214"/>
              <a:gd name="connsiteY4014" fmla="*/ 2347432 h 2935352"/>
              <a:gd name="connsiteX4015" fmla="*/ 1717607 w 2220214"/>
              <a:gd name="connsiteY4015" fmla="*/ 2146540 h 2935352"/>
              <a:gd name="connsiteX4016" fmla="*/ 1720607 w 2220214"/>
              <a:gd name="connsiteY4016" fmla="*/ 2148683 h 2935352"/>
              <a:gd name="connsiteX4017" fmla="*/ 1723331 w 2220214"/>
              <a:gd name="connsiteY4017" fmla="*/ 2142740 h 2935352"/>
              <a:gd name="connsiteX4018" fmla="*/ 1720341 w 2220214"/>
              <a:gd name="connsiteY4018" fmla="*/ 2140597 h 2935352"/>
              <a:gd name="connsiteX4019" fmla="*/ 1717607 w 2220214"/>
              <a:gd name="connsiteY4019" fmla="*/ 2146540 h 2935352"/>
              <a:gd name="connsiteX4020" fmla="*/ 1423866 w 2220214"/>
              <a:gd name="connsiteY4020" fmla="*/ 2382370 h 2935352"/>
              <a:gd name="connsiteX4021" fmla="*/ 1440839 w 2220214"/>
              <a:gd name="connsiteY4021" fmla="*/ 2408202 h 2935352"/>
              <a:gd name="connsiteX4022" fmla="*/ 1447002 w 2220214"/>
              <a:gd name="connsiteY4022" fmla="*/ 2408868 h 2935352"/>
              <a:gd name="connsiteX4023" fmla="*/ 1453164 w 2220214"/>
              <a:gd name="connsiteY4023" fmla="*/ 2409545 h 2935352"/>
              <a:gd name="connsiteX4024" fmla="*/ 1448554 w 2220214"/>
              <a:gd name="connsiteY4024" fmla="*/ 2402591 h 2935352"/>
              <a:gd name="connsiteX4025" fmla="*/ 1437801 w 2220214"/>
              <a:gd name="connsiteY4025" fmla="*/ 2394133 h 2935352"/>
              <a:gd name="connsiteX4026" fmla="*/ 1436181 w 2220214"/>
              <a:gd name="connsiteY4026" fmla="*/ 2392314 h 2935352"/>
              <a:gd name="connsiteX4027" fmla="*/ 1440696 w 2220214"/>
              <a:gd name="connsiteY4027" fmla="*/ 2391971 h 2935352"/>
              <a:gd name="connsiteX4028" fmla="*/ 1429361 w 2220214"/>
              <a:gd name="connsiteY4028" fmla="*/ 2374864 h 2935352"/>
              <a:gd name="connsiteX4029" fmla="*/ 1412464 w 2220214"/>
              <a:gd name="connsiteY4029" fmla="*/ 2357148 h 2935352"/>
              <a:gd name="connsiteX4030" fmla="*/ 1406902 w 2220214"/>
              <a:gd name="connsiteY4030" fmla="*/ 2356538 h 2935352"/>
              <a:gd name="connsiteX4031" fmla="*/ 1423866 w 2220214"/>
              <a:gd name="connsiteY4031" fmla="*/ 2382370 h 2935352"/>
              <a:gd name="connsiteX4032" fmla="*/ 1459689 w 2220214"/>
              <a:gd name="connsiteY4032" fmla="*/ 2332926 h 2935352"/>
              <a:gd name="connsiteX4033" fmla="*/ 1473986 w 2220214"/>
              <a:gd name="connsiteY4033" fmla="*/ 2329068 h 2935352"/>
              <a:gd name="connsiteX4034" fmla="*/ 1462604 w 2220214"/>
              <a:gd name="connsiteY4034" fmla="*/ 2323905 h 2935352"/>
              <a:gd name="connsiteX4035" fmla="*/ 1459689 w 2220214"/>
              <a:gd name="connsiteY4035" fmla="*/ 2332926 h 2935352"/>
              <a:gd name="connsiteX4036" fmla="*/ 1805847 w 2220214"/>
              <a:gd name="connsiteY4036" fmla="*/ 2098353 h 2935352"/>
              <a:gd name="connsiteX4037" fmla="*/ 1808180 w 2220214"/>
              <a:gd name="connsiteY4037" fmla="*/ 2111203 h 2935352"/>
              <a:gd name="connsiteX4038" fmla="*/ 1813190 w 2220214"/>
              <a:gd name="connsiteY4038" fmla="*/ 2116708 h 2935352"/>
              <a:gd name="connsiteX4039" fmla="*/ 1815886 w 2220214"/>
              <a:gd name="connsiteY4039" fmla="*/ 2109307 h 2935352"/>
              <a:gd name="connsiteX4040" fmla="*/ 1813543 w 2220214"/>
              <a:gd name="connsiteY4040" fmla="*/ 2096448 h 2935352"/>
              <a:gd name="connsiteX4041" fmla="*/ 1808514 w 2220214"/>
              <a:gd name="connsiteY4041" fmla="*/ 2091000 h 2935352"/>
              <a:gd name="connsiteX4042" fmla="*/ 1805847 w 2220214"/>
              <a:gd name="connsiteY4042" fmla="*/ 2098353 h 2935352"/>
              <a:gd name="connsiteX4043" fmla="*/ 1441725 w 2220214"/>
              <a:gd name="connsiteY4043" fmla="*/ 2348766 h 2935352"/>
              <a:gd name="connsiteX4044" fmla="*/ 1457451 w 2220214"/>
              <a:gd name="connsiteY4044" fmla="*/ 2356414 h 2935352"/>
              <a:gd name="connsiteX4045" fmla="*/ 1469471 w 2220214"/>
              <a:gd name="connsiteY4045" fmla="*/ 2358472 h 2935352"/>
              <a:gd name="connsiteX4046" fmla="*/ 1463013 w 2220214"/>
              <a:gd name="connsiteY4046" fmla="*/ 2350823 h 2935352"/>
              <a:gd name="connsiteX4047" fmla="*/ 1447288 w 2220214"/>
              <a:gd name="connsiteY4047" fmla="*/ 2343165 h 2935352"/>
              <a:gd name="connsiteX4048" fmla="*/ 1438020 w 2220214"/>
              <a:gd name="connsiteY4048" fmla="*/ 2343174 h 2935352"/>
              <a:gd name="connsiteX4049" fmla="*/ 1441725 w 2220214"/>
              <a:gd name="connsiteY4049" fmla="*/ 2348766 h 2935352"/>
              <a:gd name="connsiteX4050" fmla="*/ 1829335 w 2220214"/>
              <a:gd name="connsiteY4050" fmla="*/ 2093353 h 2935352"/>
              <a:gd name="connsiteX4051" fmla="*/ 1830993 w 2220214"/>
              <a:gd name="connsiteY4051" fmla="*/ 2108298 h 2935352"/>
              <a:gd name="connsiteX4052" fmla="*/ 1835707 w 2220214"/>
              <a:gd name="connsiteY4052" fmla="*/ 2113384 h 2935352"/>
              <a:gd name="connsiteX4053" fmla="*/ 1839022 w 2220214"/>
              <a:gd name="connsiteY4053" fmla="*/ 2103830 h 2935352"/>
              <a:gd name="connsiteX4054" fmla="*/ 1837365 w 2220214"/>
              <a:gd name="connsiteY4054" fmla="*/ 2088895 h 2935352"/>
              <a:gd name="connsiteX4055" fmla="*/ 1832383 w 2220214"/>
              <a:gd name="connsiteY4055" fmla="*/ 2083504 h 2935352"/>
              <a:gd name="connsiteX4056" fmla="*/ 1829335 w 2220214"/>
              <a:gd name="connsiteY4056" fmla="*/ 2093353 h 2935352"/>
              <a:gd name="connsiteX4057" fmla="*/ 1479187 w 2220214"/>
              <a:gd name="connsiteY4057" fmla="*/ 2330706 h 2935352"/>
              <a:gd name="connsiteX4058" fmla="*/ 1492969 w 2220214"/>
              <a:gd name="connsiteY4058" fmla="*/ 2335955 h 2935352"/>
              <a:gd name="connsiteX4059" fmla="*/ 1502294 w 2220214"/>
              <a:gd name="connsiteY4059" fmla="*/ 2334478 h 2935352"/>
              <a:gd name="connsiteX4060" fmla="*/ 1497646 w 2220214"/>
              <a:gd name="connsiteY4060" fmla="*/ 2327468 h 2935352"/>
              <a:gd name="connsiteX4061" fmla="*/ 1485483 w 2220214"/>
              <a:gd name="connsiteY4061" fmla="*/ 2321143 h 2935352"/>
              <a:gd name="connsiteX4062" fmla="*/ 1479187 w 2220214"/>
              <a:gd name="connsiteY4062" fmla="*/ 2330706 h 2935352"/>
              <a:gd name="connsiteX4063" fmla="*/ 1428590 w 2220214"/>
              <a:gd name="connsiteY4063" fmla="*/ 2366244 h 2935352"/>
              <a:gd name="connsiteX4064" fmla="*/ 1443687 w 2220214"/>
              <a:gd name="connsiteY4064" fmla="*/ 2373483 h 2935352"/>
              <a:gd name="connsiteX4065" fmla="*/ 1455317 w 2220214"/>
              <a:gd name="connsiteY4065" fmla="*/ 2375493 h 2935352"/>
              <a:gd name="connsiteX4066" fmla="*/ 1450516 w 2220214"/>
              <a:gd name="connsiteY4066" fmla="*/ 2368254 h 2935352"/>
              <a:gd name="connsiteX4067" fmla="*/ 1437343 w 2220214"/>
              <a:gd name="connsiteY4067" fmla="*/ 2359738 h 2935352"/>
              <a:gd name="connsiteX4068" fmla="*/ 1428590 w 2220214"/>
              <a:gd name="connsiteY4068" fmla="*/ 2366244 h 2935352"/>
              <a:gd name="connsiteX4069" fmla="*/ 1793512 w 2220214"/>
              <a:gd name="connsiteY4069" fmla="*/ 2119651 h 2935352"/>
              <a:gd name="connsiteX4070" fmla="*/ 1801713 w 2220214"/>
              <a:gd name="connsiteY4070" fmla="*/ 2136272 h 2935352"/>
              <a:gd name="connsiteX4071" fmla="*/ 1806723 w 2220214"/>
              <a:gd name="connsiteY4071" fmla="*/ 2116279 h 2935352"/>
              <a:gd name="connsiteX4072" fmla="*/ 1793512 w 2220214"/>
              <a:gd name="connsiteY4072" fmla="*/ 2119651 h 2935352"/>
              <a:gd name="connsiteX4073" fmla="*/ 1731228 w 2220214"/>
              <a:gd name="connsiteY4073" fmla="*/ 2165133 h 2935352"/>
              <a:gd name="connsiteX4074" fmla="*/ 1736562 w 2220214"/>
              <a:gd name="connsiteY4074" fmla="*/ 2161276 h 2935352"/>
              <a:gd name="connsiteX4075" fmla="*/ 1731799 w 2220214"/>
              <a:gd name="connsiteY4075" fmla="*/ 2162257 h 2935352"/>
              <a:gd name="connsiteX4076" fmla="*/ 1731228 w 2220214"/>
              <a:gd name="connsiteY4076" fmla="*/ 2165133 h 2935352"/>
              <a:gd name="connsiteX4077" fmla="*/ 1471462 w 2220214"/>
              <a:gd name="connsiteY4077" fmla="*/ 2350128 h 2935352"/>
              <a:gd name="connsiteX4078" fmla="*/ 1488616 w 2220214"/>
              <a:gd name="connsiteY4078" fmla="*/ 2356119 h 2935352"/>
              <a:gd name="connsiteX4079" fmla="*/ 1478339 w 2220214"/>
              <a:gd name="connsiteY4079" fmla="*/ 2343089 h 2935352"/>
              <a:gd name="connsiteX4080" fmla="*/ 1471462 w 2220214"/>
              <a:gd name="connsiteY4080" fmla="*/ 2350128 h 2935352"/>
              <a:gd name="connsiteX4081" fmla="*/ 1769090 w 2220214"/>
              <a:gd name="connsiteY4081" fmla="*/ 2149627 h 2935352"/>
              <a:gd name="connsiteX4082" fmla="*/ 1772252 w 2220214"/>
              <a:gd name="connsiteY4082" fmla="*/ 2151665 h 2935352"/>
              <a:gd name="connsiteX4083" fmla="*/ 1773385 w 2220214"/>
              <a:gd name="connsiteY4083" fmla="*/ 2146778 h 2935352"/>
              <a:gd name="connsiteX4084" fmla="*/ 1770214 w 2220214"/>
              <a:gd name="connsiteY4084" fmla="*/ 2144740 h 2935352"/>
              <a:gd name="connsiteX4085" fmla="*/ 1769090 w 2220214"/>
              <a:gd name="connsiteY4085" fmla="*/ 2149627 h 2935352"/>
              <a:gd name="connsiteX4086" fmla="*/ 1818677 w 2220214"/>
              <a:gd name="connsiteY4086" fmla="*/ 2117222 h 2935352"/>
              <a:gd name="connsiteX4087" fmla="*/ 1825097 w 2220214"/>
              <a:gd name="connsiteY4087" fmla="*/ 2133120 h 2935352"/>
              <a:gd name="connsiteX4088" fmla="*/ 1826716 w 2220214"/>
              <a:gd name="connsiteY4088" fmla="*/ 2116384 h 2935352"/>
              <a:gd name="connsiteX4089" fmla="*/ 1821801 w 2220214"/>
              <a:gd name="connsiteY4089" fmla="*/ 2111060 h 2935352"/>
              <a:gd name="connsiteX4090" fmla="*/ 1818677 w 2220214"/>
              <a:gd name="connsiteY4090" fmla="*/ 2117222 h 2935352"/>
              <a:gd name="connsiteX4091" fmla="*/ 1458794 w 2220214"/>
              <a:gd name="connsiteY4091" fmla="*/ 2369797 h 2935352"/>
              <a:gd name="connsiteX4092" fmla="*/ 1472281 w 2220214"/>
              <a:gd name="connsiteY4092" fmla="*/ 2375474 h 2935352"/>
              <a:gd name="connsiteX4093" fmla="*/ 1479568 w 2220214"/>
              <a:gd name="connsiteY4093" fmla="*/ 2374798 h 2935352"/>
              <a:gd name="connsiteX4094" fmla="*/ 1475434 w 2220214"/>
              <a:gd name="connsiteY4094" fmla="*/ 2368549 h 2935352"/>
              <a:gd name="connsiteX4095" fmla="*/ 1454412 w 2220214"/>
              <a:gd name="connsiteY4095" fmla="*/ 2362386 h 2935352"/>
              <a:gd name="connsiteX4096" fmla="*/ 1458794 w 2220214"/>
              <a:gd name="connsiteY4096" fmla="*/ 2369797 h 2935352"/>
              <a:gd name="connsiteX4097" fmla="*/ 1491026 w 2220214"/>
              <a:gd name="connsiteY4097" fmla="*/ 2348566 h 2935352"/>
              <a:gd name="connsiteX4098" fmla="*/ 1503047 w 2220214"/>
              <a:gd name="connsiteY4098" fmla="*/ 2354681 h 2935352"/>
              <a:gd name="connsiteX4099" fmla="*/ 1509486 w 2220214"/>
              <a:gd name="connsiteY4099" fmla="*/ 2345394 h 2935352"/>
              <a:gd name="connsiteX4100" fmla="*/ 1495846 w 2220214"/>
              <a:gd name="connsiteY4100" fmla="*/ 2340346 h 2935352"/>
              <a:gd name="connsiteX4101" fmla="*/ 1486511 w 2220214"/>
              <a:gd name="connsiteY4101" fmla="*/ 2341755 h 2935352"/>
              <a:gd name="connsiteX4102" fmla="*/ 1491026 w 2220214"/>
              <a:gd name="connsiteY4102" fmla="*/ 2348566 h 2935352"/>
              <a:gd name="connsiteX4103" fmla="*/ 1841889 w 2220214"/>
              <a:gd name="connsiteY4103" fmla="*/ 2111841 h 2935352"/>
              <a:gd name="connsiteX4104" fmla="*/ 1848281 w 2220214"/>
              <a:gd name="connsiteY4104" fmla="*/ 2130214 h 2935352"/>
              <a:gd name="connsiteX4105" fmla="*/ 1849328 w 2220214"/>
              <a:gd name="connsiteY4105" fmla="*/ 2106983 h 2935352"/>
              <a:gd name="connsiteX4106" fmla="*/ 1845318 w 2220214"/>
              <a:gd name="connsiteY4106" fmla="*/ 2103021 h 2935352"/>
              <a:gd name="connsiteX4107" fmla="*/ 1841889 w 2220214"/>
              <a:gd name="connsiteY4107" fmla="*/ 2111841 h 2935352"/>
              <a:gd name="connsiteX4108" fmla="*/ 1807142 w 2220214"/>
              <a:gd name="connsiteY4108" fmla="*/ 2138073 h 2935352"/>
              <a:gd name="connsiteX4109" fmla="*/ 1809733 w 2220214"/>
              <a:gd name="connsiteY4109" fmla="*/ 2150941 h 2935352"/>
              <a:gd name="connsiteX4110" fmla="*/ 1814952 w 2220214"/>
              <a:gd name="connsiteY4110" fmla="*/ 2156675 h 2935352"/>
              <a:gd name="connsiteX4111" fmla="*/ 1818372 w 2220214"/>
              <a:gd name="connsiteY4111" fmla="*/ 2147855 h 2935352"/>
              <a:gd name="connsiteX4112" fmla="*/ 1818096 w 2220214"/>
              <a:gd name="connsiteY4112" fmla="*/ 2133443 h 2935352"/>
              <a:gd name="connsiteX4113" fmla="*/ 1807142 w 2220214"/>
              <a:gd name="connsiteY4113" fmla="*/ 2138073 h 2935352"/>
              <a:gd name="connsiteX4114" fmla="*/ 1445382 w 2220214"/>
              <a:gd name="connsiteY4114" fmla="*/ 2385361 h 2935352"/>
              <a:gd name="connsiteX4115" fmla="*/ 1463775 w 2220214"/>
              <a:gd name="connsiteY4115" fmla="*/ 2393238 h 2935352"/>
              <a:gd name="connsiteX4116" fmla="*/ 1449878 w 2220214"/>
              <a:gd name="connsiteY4116" fmla="*/ 2379722 h 2935352"/>
              <a:gd name="connsiteX4117" fmla="*/ 1440706 w 2220214"/>
              <a:gd name="connsiteY4117" fmla="*/ 2378312 h 2935352"/>
              <a:gd name="connsiteX4118" fmla="*/ 1445382 w 2220214"/>
              <a:gd name="connsiteY4118" fmla="*/ 2385361 h 2935352"/>
              <a:gd name="connsiteX4119" fmla="*/ 1742343 w 2220214"/>
              <a:gd name="connsiteY4119" fmla="*/ 2183869 h 2935352"/>
              <a:gd name="connsiteX4120" fmla="*/ 1745344 w 2220214"/>
              <a:gd name="connsiteY4120" fmla="*/ 2186022 h 2935352"/>
              <a:gd name="connsiteX4121" fmla="*/ 1748078 w 2220214"/>
              <a:gd name="connsiteY4121" fmla="*/ 2180078 h 2935352"/>
              <a:gd name="connsiteX4122" fmla="*/ 1745077 w 2220214"/>
              <a:gd name="connsiteY4122" fmla="*/ 2177935 h 2935352"/>
              <a:gd name="connsiteX4123" fmla="*/ 1742343 w 2220214"/>
              <a:gd name="connsiteY4123" fmla="*/ 2183869 h 2935352"/>
              <a:gd name="connsiteX4124" fmla="*/ 1484330 w 2220214"/>
              <a:gd name="connsiteY4124" fmla="*/ 2369549 h 2935352"/>
              <a:gd name="connsiteX4125" fmla="*/ 1500704 w 2220214"/>
              <a:gd name="connsiteY4125" fmla="*/ 2371664 h 2935352"/>
              <a:gd name="connsiteX4126" fmla="*/ 1484826 w 2220214"/>
              <a:gd name="connsiteY4126" fmla="*/ 2361205 h 2935352"/>
              <a:gd name="connsiteX4127" fmla="*/ 1479577 w 2220214"/>
              <a:gd name="connsiteY4127" fmla="*/ 2362367 h 2935352"/>
              <a:gd name="connsiteX4128" fmla="*/ 1484330 w 2220214"/>
              <a:gd name="connsiteY4128" fmla="*/ 2369549 h 2935352"/>
              <a:gd name="connsiteX4129" fmla="*/ 1782701 w 2220214"/>
              <a:gd name="connsiteY4129" fmla="*/ 2168229 h 2935352"/>
              <a:gd name="connsiteX4130" fmla="*/ 1788035 w 2220214"/>
              <a:gd name="connsiteY4130" fmla="*/ 2164362 h 2935352"/>
              <a:gd name="connsiteX4131" fmla="*/ 1783282 w 2220214"/>
              <a:gd name="connsiteY4131" fmla="*/ 2165343 h 2935352"/>
              <a:gd name="connsiteX4132" fmla="*/ 1782701 w 2220214"/>
              <a:gd name="connsiteY4132" fmla="*/ 2168229 h 2935352"/>
              <a:gd name="connsiteX4133" fmla="*/ 1830593 w 2220214"/>
              <a:gd name="connsiteY4133" fmla="*/ 2138625 h 2935352"/>
              <a:gd name="connsiteX4134" fmla="*/ 1838584 w 2220214"/>
              <a:gd name="connsiteY4134" fmla="*/ 2153170 h 2935352"/>
              <a:gd name="connsiteX4135" fmla="*/ 1839756 w 2220214"/>
              <a:gd name="connsiteY4135" fmla="*/ 2135044 h 2935352"/>
              <a:gd name="connsiteX4136" fmla="*/ 1830593 w 2220214"/>
              <a:gd name="connsiteY4136" fmla="*/ 2138625 h 2935352"/>
              <a:gd name="connsiteX4137" fmla="*/ 1472615 w 2220214"/>
              <a:gd name="connsiteY4137" fmla="*/ 2389161 h 2935352"/>
              <a:gd name="connsiteX4138" fmla="*/ 1485130 w 2220214"/>
              <a:gd name="connsiteY4138" fmla="*/ 2395619 h 2935352"/>
              <a:gd name="connsiteX4139" fmla="*/ 1492893 w 2220214"/>
              <a:gd name="connsiteY4139" fmla="*/ 2394905 h 2935352"/>
              <a:gd name="connsiteX4140" fmla="*/ 1488131 w 2220214"/>
              <a:gd name="connsiteY4140" fmla="*/ 2387723 h 2935352"/>
              <a:gd name="connsiteX4141" fmla="*/ 1475615 w 2220214"/>
              <a:gd name="connsiteY4141" fmla="*/ 2381265 h 2935352"/>
              <a:gd name="connsiteX4142" fmla="*/ 1467852 w 2220214"/>
              <a:gd name="connsiteY4142" fmla="*/ 2381979 h 2935352"/>
              <a:gd name="connsiteX4143" fmla="*/ 1472615 w 2220214"/>
              <a:gd name="connsiteY4143" fmla="*/ 2389161 h 2935352"/>
              <a:gd name="connsiteX4144" fmla="*/ 1503552 w 2220214"/>
              <a:gd name="connsiteY4144" fmla="*/ 2367463 h 2935352"/>
              <a:gd name="connsiteX4145" fmla="*/ 1524897 w 2220214"/>
              <a:gd name="connsiteY4145" fmla="*/ 2373273 h 2935352"/>
              <a:gd name="connsiteX4146" fmla="*/ 1511429 w 2220214"/>
              <a:gd name="connsiteY4146" fmla="*/ 2359157 h 2935352"/>
              <a:gd name="connsiteX4147" fmla="*/ 1503552 w 2220214"/>
              <a:gd name="connsiteY4147" fmla="*/ 2367463 h 2935352"/>
              <a:gd name="connsiteX4148" fmla="*/ 1854005 w 2220214"/>
              <a:gd name="connsiteY4148" fmla="*/ 2134377 h 2935352"/>
              <a:gd name="connsiteX4149" fmla="*/ 1856701 w 2220214"/>
              <a:gd name="connsiteY4149" fmla="*/ 2147179 h 2935352"/>
              <a:gd name="connsiteX4150" fmla="*/ 1860711 w 2220214"/>
              <a:gd name="connsiteY4150" fmla="*/ 2151131 h 2935352"/>
              <a:gd name="connsiteX4151" fmla="*/ 1864140 w 2220214"/>
              <a:gd name="connsiteY4151" fmla="*/ 2142321 h 2935352"/>
              <a:gd name="connsiteX4152" fmla="*/ 1863873 w 2220214"/>
              <a:gd name="connsiteY4152" fmla="*/ 2127919 h 2935352"/>
              <a:gd name="connsiteX4153" fmla="*/ 1854005 w 2220214"/>
              <a:gd name="connsiteY4153" fmla="*/ 2134377 h 2935352"/>
              <a:gd name="connsiteX4154" fmla="*/ 1755193 w 2220214"/>
              <a:gd name="connsiteY4154" fmla="*/ 2200157 h 2935352"/>
              <a:gd name="connsiteX4155" fmla="*/ 1752745 w 2220214"/>
              <a:gd name="connsiteY4155" fmla="*/ 2205786 h 2935352"/>
              <a:gd name="connsiteX4156" fmla="*/ 1757783 w 2220214"/>
              <a:gd name="connsiteY4156" fmla="*/ 2202509 h 2935352"/>
              <a:gd name="connsiteX4157" fmla="*/ 1760917 w 2220214"/>
              <a:gd name="connsiteY4157" fmla="*/ 2196366 h 2935352"/>
              <a:gd name="connsiteX4158" fmla="*/ 1755193 w 2220214"/>
              <a:gd name="connsiteY4158" fmla="*/ 2200157 h 2935352"/>
              <a:gd name="connsiteX4159" fmla="*/ 1818248 w 2220214"/>
              <a:gd name="connsiteY4159" fmla="*/ 2156980 h 2935352"/>
              <a:gd name="connsiteX4160" fmla="*/ 1826449 w 2220214"/>
              <a:gd name="connsiteY4160" fmla="*/ 2173610 h 2935352"/>
              <a:gd name="connsiteX4161" fmla="*/ 1831459 w 2220214"/>
              <a:gd name="connsiteY4161" fmla="*/ 2153617 h 2935352"/>
              <a:gd name="connsiteX4162" fmla="*/ 1818248 w 2220214"/>
              <a:gd name="connsiteY4162" fmla="*/ 2156980 h 2935352"/>
              <a:gd name="connsiteX4163" fmla="*/ 1458699 w 2220214"/>
              <a:gd name="connsiteY4163" fmla="*/ 2405468 h 2935352"/>
              <a:gd name="connsiteX4164" fmla="*/ 1477101 w 2220214"/>
              <a:gd name="connsiteY4164" fmla="*/ 2413345 h 2935352"/>
              <a:gd name="connsiteX4165" fmla="*/ 1463194 w 2220214"/>
              <a:gd name="connsiteY4165" fmla="*/ 2399820 h 2935352"/>
              <a:gd name="connsiteX4166" fmla="*/ 1454031 w 2220214"/>
              <a:gd name="connsiteY4166" fmla="*/ 2398419 h 2935352"/>
              <a:gd name="connsiteX4167" fmla="*/ 1458699 w 2220214"/>
              <a:gd name="connsiteY4167" fmla="*/ 2405468 h 2935352"/>
              <a:gd name="connsiteX4168" fmla="*/ 1448402 w 2220214"/>
              <a:gd name="connsiteY4168" fmla="*/ 2421013 h 2935352"/>
              <a:gd name="connsiteX4169" fmla="*/ 1459822 w 2220214"/>
              <a:gd name="connsiteY4169" fmla="*/ 2428918 h 2935352"/>
              <a:gd name="connsiteX4170" fmla="*/ 1466480 w 2220214"/>
              <a:gd name="connsiteY4170" fmla="*/ 2429652 h 2935352"/>
              <a:gd name="connsiteX4171" fmla="*/ 1461727 w 2220214"/>
              <a:gd name="connsiteY4171" fmla="*/ 2422470 h 2935352"/>
              <a:gd name="connsiteX4172" fmla="*/ 1450307 w 2220214"/>
              <a:gd name="connsiteY4172" fmla="*/ 2414564 h 2935352"/>
              <a:gd name="connsiteX4173" fmla="*/ 1443639 w 2220214"/>
              <a:gd name="connsiteY4173" fmla="*/ 2413831 h 2935352"/>
              <a:gd name="connsiteX4174" fmla="*/ 1448402 w 2220214"/>
              <a:gd name="connsiteY4174" fmla="*/ 2421013 h 2935352"/>
              <a:gd name="connsiteX4175" fmla="*/ 1497465 w 2220214"/>
              <a:gd name="connsiteY4175" fmla="*/ 2389371 h 2935352"/>
              <a:gd name="connsiteX4176" fmla="*/ 1503485 w 2220214"/>
              <a:gd name="connsiteY4176" fmla="*/ 2395857 h 2935352"/>
              <a:gd name="connsiteX4177" fmla="*/ 1510362 w 2220214"/>
              <a:gd name="connsiteY4177" fmla="*/ 2393809 h 2935352"/>
              <a:gd name="connsiteX4178" fmla="*/ 1516048 w 2220214"/>
              <a:gd name="connsiteY4178" fmla="*/ 2392552 h 2935352"/>
              <a:gd name="connsiteX4179" fmla="*/ 1512105 w 2220214"/>
              <a:gd name="connsiteY4179" fmla="*/ 2386599 h 2935352"/>
              <a:gd name="connsiteX4180" fmla="*/ 1500399 w 2220214"/>
              <a:gd name="connsiteY4180" fmla="*/ 2381370 h 2935352"/>
              <a:gd name="connsiteX4181" fmla="*/ 1492646 w 2220214"/>
              <a:gd name="connsiteY4181" fmla="*/ 2382094 h 2935352"/>
              <a:gd name="connsiteX4182" fmla="*/ 1497465 w 2220214"/>
              <a:gd name="connsiteY4182" fmla="*/ 2389371 h 2935352"/>
              <a:gd name="connsiteX4183" fmla="*/ 1793826 w 2220214"/>
              <a:gd name="connsiteY4183" fmla="*/ 2186965 h 2935352"/>
              <a:gd name="connsiteX4184" fmla="*/ 1796826 w 2220214"/>
              <a:gd name="connsiteY4184" fmla="*/ 2189108 h 2935352"/>
              <a:gd name="connsiteX4185" fmla="*/ 1799551 w 2220214"/>
              <a:gd name="connsiteY4185" fmla="*/ 2183164 h 2935352"/>
              <a:gd name="connsiteX4186" fmla="*/ 1796550 w 2220214"/>
              <a:gd name="connsiteY4186" fmla="*/ 2181021 h 2935352"/>
              <a:gd name="connsiteX4187" fmla="*/ 1793826 w 2220214"/>
              <a:gd name="connsiteY4187" fmla="*/ 2186965 h 2935352"/>
              <a:gd name="connsiteX4188" fmla="*/ 1843899 w 2220214"/>
              <a:gd name="connsiteY4188" fmla="*/ 2155789 h 2935352"/>
              <a:gd name="connsiteX4189" fmla="*/ 1846242 w 2220214"/>
              <a:gd name="connsiteY4189" fmla="*/ 2168648 h 2935352"/>
              <a:gd name="connsiteX4190" fmla="*/ 1851243 w 2220214"/>
              <a:gd name="connsiteY4190" fmla="*/ 2174153 h 2935352"/>
              <a:gd name="connsiteX4191" fmla="*/ 1853938 w 2220214"/>
              <a:gd name="connsiteY4191" fmla="*/ 2166743 h 2935352"/>
              <a:gd name="connsiteX4192" fmla="*/ 1851605 w 2220214"/>
              <a:gd name="connsiteY4192" fmla="*/ 2153894 h 2935352"/>
              <a:gd name="connsiteX4193" fmla="*/ 1846566 w 2220214"/>
              <a:gd name="connsiteY4193" fmla="*/ 2148436 h 2935352"/>
              <a:gd name="connsiteX4194" fmla="*/ 1843899 w 2220214"/>
              <a:gd name="connsiteY4194" fmla="*/ 2155789 h 2935352"/>
              <a:gd name="connsiteX4195" fmla="*/ 1867016 w 2220214"/>
              <a:gd name="connsiteY4195" fmla="*/ 2149769 h 2935352"/>
              <a:gd name="connsiteX4196" fmla="*/ 1873017 w 2220214"/>
              <a:gd name="connsiteY4196" fmla="*/ 2167552 h 2935352"/>
              <a:gd name="connsiteX4197" fmla="*/ 1874331 w 2220214"/>
              <a:gd name="connsiteY4197" fmla="*/ 2144721 h 2935352"/>
              <a:gd name="connsiteX4198" fmla="*/ 1870588 w 2220214"/>
              <a:gd name="connsiteY4198" fmla="*/ 2141168 h 2935352"/>
              <a:gd name="connsiteX4199" fmla="*/ 1867016 w 2220214"/>
              <a:gd name="connsiteY4199" fmla="*/ 2149769 h 2935352"/>
              <a:gd name="connsiteX4200" fmla="*/ 1484730 w 2220214"/>
              <a:gd name="connsiteY4200" fmla="*/ 2407459 h 2935352"/>
              <a:gd name="connsiteX4201" fmla="*/ 1501885 w 2220214"/>
              <a:gd name="connsiteY4201" fmla="*/ 2413450 h 2935352"/>
              <a:gd name="connsiteX4202" fmla="*/ 1491607 w 2220214"/>
              <a:gd name="connsiteY4202" fmla="*/ 2400420 h 2935352"/>
              <a:gd name="connsiteX4203" fmla="*/ 1484730 w 2220214"/>
              <a:gd name="connsiteY4203" fmla="*/ 2407459 h 2935352"/>
              <a:gd name="connsiteX4204" fmla="*/ 1516496 w 2220214"/>
              <a:gd name="connsiteY4204" fmla="*/ 2387009 h 2935352"/>
              <a:gd name="connsiteX4205" fmla="*/ 1529650 w 2220214"/>
              <a:gd name="connsiteY4205" fmla="*/ 2392876 h 2935352"/>
              <a:gd name="connsiteX4206" fmla="*/ 1539109 w 2220214"/>
              <a:gd name="connsiteY4206" fmla="*/ 2393162 h 2935352"/>
              <a:gd name="connsiteX4207" fmla="*/ 1535870 w 2220214"/>
              <a:gd name="connsiteY4207" fmla="*/ 2386123 h 2935352"/>
              <a:gd name="connsiteX4208" fmla="*/ 1525031 w 2220214"/>
              <a:gd name="connsiteY4208" fmla="*/ 2378722 h 2935352"/>
              <a:gd name="connsiteX4209" fmla="*/ 1516496 w 2220214"/>
              <a:gd name="connsiteY4209" fmla="*/ 2387009 h 2935352"/>
              <a:gd name="connsiteX4210" fmla="*/ 1833717 w 2220214"/>
              <a:gd name="connsiteY4210" fmla="*/ 2174115 h 2935352"/>
              <a:gd name="connsiteX4211" fmla="*/ 1833745 w 2220214"/>
              <a:gd name="connsiteY4211" fmla="*/ 2188146 h 2935352"/>
              <a:gd name="connsiteX4212" fmla="*/ 1838279 w 2220214"/>
              <a:gd name="connsiteY4212" fmla="*/ 2194994 h 2935352"/>
              <a:gd name="connsiteX4213" fmla="*/ 1842070 w 2220214"/>
              <a:gd name="connsiteY4213" fmla="*/ 2187936 h 2935352"/>
              <a:gd name="connsiteX4214" fmla="*/ 1833717 w 2220214"/>
              <a:gd name="connsiteY4214" fmla="*/ 2174115 h 2935352"/>
              <a:gd name="connsiteX4215" fmla="*/ 1887362 w 2220214"/>
              <a:gd name="connsiteY4215" fmla="*/ 2143168 h 2935352"/>
              <a:gd name="connsiteX4216" fmla="*/ 1897734 w 2220214"/>
              <a:gd name="connsiteY4216" fmla="*/ 2151512 h 2935352"/>
              <a:gd name="connsiteX4217" fmla="*/ 1893696 w 2220214"/>
              <a:gd name="connsiteY4217" fmla="*/ 2136692 h 2935352"/>
              <a:gd name="connsiteX4218" fmla="*/ 1888343 w 2220214"/>
              <a:gd name="connsiteY4218" fmla="*/ 2130662 h 2935352"/>
              <a:gd name="connsiteX4219" fmla="*/ 1887362 w 2220214"/>
              <a:gd name="connsiteY4219" fmla="*/ 2143168 h 2935352"/>
              <a:gd name="connsiteX4220" fmla="*/ 1767089 w 2220214"/>
              <a:gd name="connsiteY4220" fmla="*/ 2221207 h 2935352"/>
              <a:gd name="connsiteX4221" fmla="*/ 1771680 w 2220214"/>
              <a:gd name="connsiteY4221" fmla="*/ 2222293 h 2935352"/>
              <a:gd name="connsiteX4222" fmla="*/ 1774243 w 2220214"/>
              <a:gd name="connsiteY4222" fmla="*/ 2216463 h 2935352"/>
              <a:gd name="connsiteX4223" fmla="*/ 1769642 w 2220214"/>
              <a:gd name="connsiteY4223" fmla="*/ 2215378 h 2935352"/>
              <a:gd name="connsiteX4224" fmla="*/ 1767089 w 2220214"/>
              <a:gd name="connsiteY4224" fmla="*/ 2221207 h 2935352"/>
              <a:gd name="connsiteX4225" fmla="*/ 1471157 w 2220214"/>
              <a:gd name="connsiteY4225" fmla="*/ 2424261 h 2935352"/>
              <a:gd name="connsiteX4226" fmla="*/ 1484130 w 2220214"/>
              <a:gd name="connsiteY4226" fmla="*/ 2431414 h 2935352"/>
              <a:gd name="connsiteX4227" fmla="*/ 1493293 w 2220214"/>
              <a:gd name="connsiteY4227" fmla="*/ 2432824 h 2935352"/>
              <a:gd name="connsiteX4228" fmla="*/ 1489493 w 2220214"/>
              <a:gd name="connsiteY4228" fmla="*/ 2427071 h 2935352"/>
              <a:gd name="connsiteX4229" fmla="*/ 1476520 w 2220214"/>
              <a:gd name="connsiteY4229" fmla="*/ 2419927 h 2935352"/>
              <a:gd name="connsiteX4230" fmla="*/ 1467347 w 2220214"/>
              <a:gd name="connsiteY4230" fmla="*/ 2418517 h 2935352"/>
              <a:gd name="connsiteX4231" fmla="*/ 1471157 w 2220214"/>
              <a:gd name="connsiteY4231" fmla="*/ 2424261 h 2935352"/>
              <a:gd name="connsiteX4232" fmla="*/ 1557625 w 2220214"/>
              <a:gd name="connsiteY4232" fmla="*/ 2368254 h 2935352"/>
              <a:gd name="connsiteX4233" fmla="*/ 1562559 w 2220214"/>
              <a:gd name="connsiteY4233" fmla="*/ 2369121 h 2935352"/>
              <a:gd name="connsiteX4234" fmla="*/ 1561921 w 2220214"/>
              <a:gd name="connsiteY4234" fmla="*/ 2365406 h 2935352"/>
              <a:gd name="connsiteX4235" fmla="*/ 1556977 w 2220214"/>
              <a:gd name="connsiteY4235" fmla="*/ 2364549 h 2935352"/>
              <a:gd name="connsiteX4236" fmla="*/ 1557625 w 2220214"/>
              <a:gd name="connsiteY4236" fmla="*/ 2368254 h 2935352"/>
              <a:gd name="connsiteX4237" fmla="*/ 1460765 w 2220214"/>
              <a:gd name="connsiteY4237" fmla="*/ 2439682 h 2935352"/>
              <a:gd name="connsiteX4238" fmla="*/ 1471233 w 2220214"/>
              <a:gd name="connsiteY4238" fmla="*/ 2446149 h 2935352"/>
              <a:gd name="connsiteX4239" fmla="*/ 1477901 w 2220214"/>
              <a:gd name="connsiteY4239" fmla="*/ 2446883 h 2935352"/>
              <a:gd name="connsiteX4240" fmla="*/ 1474091 w 2220214"/>
              <a:gd name="connsiteY4240" fmla="*/ 2441139 h 2935352"/>
              <a:gd name="connsiteX4241" fmla="*/ 1463623 w 2220214"/>
              <a:gd name="connsiteY4241" fmla="*/ 2434662 h 2935352"/>
              <a:gd name="connsiteX4242" fmla="*/ 1456965 w 2220214"/>
              <a:gd name="connsiteY4242" fmla="*/ 2433938 h 2935352"/>
              <a:gd name="connsiteX4243" fmla="*/ 1460765 w 2220214"/>
              <a:gd name="connsiteY4243" fmla="*/ 2439682 h 2935352"/>
              <a:gd name="connsiteX4244" fmla="*/ 1509800 w 2220214"/>
              <a:gd name="connsiteY4244" fmla="*/ 2407992 h 2935352"/>
              <a:gd name="connsiteX4245" fmla="*/ 1525564 w 2220214"/>
              <a:gd name="connsiteY4245" fmla="*/ 2408411 h 2935352"/>
              <a:gd name="connsiteX4246" fmla="*/ 1509895 w 2220214"/>
              <a:gd name="connsiteY4246" fmla="*/ 2400810 h 2935352"/>
              <a:gd name="connsiteX4247" fmla="*/ 1509800 w 2220214"/>
              <a:gd name="connsiteY4247" fmla="*/ 2407992 h 2935352"/>
              <a:gd name="connsiteX4248" fmla="*/ 1805656 w 2220214"/>
              <a:gd name="connsiteY4248" fmla="*/ 2207919 h 2935352"/>
              <a:gd name="connsiteX4249" fmla="*/ 1810695 w 2220214"/>
              <a:gd name="connsiteY4249" fmla="*/ 2206205 h 2935352"/>
              <a:gd name="connsiteX4250" fmla="*/ 1813143 w 2220214"/>
              <a:gd name="connsiteY4250" fmla="*/ 2200576 h 2935352"/>
              <a:gd name="connsiteX4251" fmla="*/ 1808104 w 2220214"/>
              <a:gd name="connsiteY4251" fmla="*/ 2202300 h 2935352"/>
              <a:gd name="connsiteX4252" fmla="*/ 1805656 w 2220214"/>
              <a:gd name="connsiteY4252" fmla="*/ 2207919 h 2935352"/>
              <a:gd name="connsiteX4253" fmla="*/ 1856729 w 2220214"/>
              <a:gd name="connsiteY4253" fmla="*/ 2174658 h 2935352"/>
              <a:gd name="connsiteX4254" fmla="*/ 1863549 w 2220214"/>
              <a:gd name="connsiteY4254" fmla="*/ 2190365 h 2935352"/>
              <a:gd name="connsiteX4255" fmla="*/ 1863644 w 2220214"/>
              <a:gd name="connsiteY4255" fmla="*/ 2172144 h 2935352"/>
              <a:gd name="connsiteX4256" fmla="*/ 1859853 w 2220214"/>
              <a:gd name="connsiteY4256" fmla="*/ 2168495 h 2935352"/>
              <a:gd name="connsiteX4257" fmla="*/ 1856729 w 2220214"/>
              <a:gd name="connsiteY4257" fmla="*/ 2174658 h 2935352"/>
              <a:gd name="connsiteX4258" fmla="*/ 1497122 w 2220214"/>
              <a:gd name="connsiteY4258" fmla="*/ 2426156 h 2935352"/>
              <a:gd name="connsiteX4259" fmla="*/ 1509867 w 2220214"/>
              <a:gd name="connsiteY4259" fmla="*/ 2432957 h 2935352"/>
              <a:gd name="connsiteX4260" fmla="*/ 1517630 w 2220214"/>
              <a:gd name="connsiteY4260" fmla="*/ 2432233 h 2935352"/>
              <a:gd name="connsiteX4261" fmla="*/ 1514048 w 2220214"/>
              <a:gd name="connsiteY4261" fmla="*/ 2426842 h 2935352"/>
              <a:gd name="connsiteX4262" fmla="*/ 1501304 w 2220214"/>
              <a:gd name="connsiteY4262" fmla="*/ 2420032 h 2935352"/>
              <a:gd name="connsiteX4263" fmla="*/ 1492131 w 2220214"/>
              <a:gd name="connsiteY4263" fmla="*/ 2418631 h 2935352"/>
              <a:gd name="connsiteX4264" fmla="*/ 1497122 w 2220214"/>
              <a:gd name="connsiteY4264" fmla="*/ 2426156 h 2935352"/>
              <a:gd name="connsiteX4265" fmla="*/ 1528945 w 2220214"/>
              <a:gd name="connsiteY4265" fmla="*/ 2405792 h 2935352"/>
              <a:gd name="connsiteX4266" fmla="*/ 1541099 w 2220214"/>
              <a:gd name="connsiteY4266" fmla="*/ 2412116 h 2935352"/>
              <a:gd name="connsiteX4267" fmla="*/ 1547395 w 2220214"/>
              <a:gd name="connsiteY4267" fmla="*/ 2402563 h 2935352"/>
              <a:gd name="connsiteX4268" fmla="*/ 1533622 w 2220214"/>
              <a:gd name="connsiteY4268" fmla="*/ 2397305 h 2935352"/>
              <a:gd name="connsiteX4269" fmla="*/ 1524297 w 2220214"/>
              <a:gd name="connsiteY4269" fmla="*/ 2398781 h 2935352"/>
              <a:gd name="connsiteX4270" fmla="*/ 1528945 w 2220214"/>
              <a:gd name="connsiteY4270" fmla="*/ 2405792 h 2935352"/>
              <a:gd name="connsiteX4271" fmla="*/ 1879942 w 2220214"/>
              <a:gd name="connsiteY4271" fmla="*/ 2169276 h 2935352"/>
              <a:gd name="connsiteX4272" fmla="*/ 1886333 w 2220214"/>
              <a:gd name="connsiteY4272" fmla="*/ 2187660 h 2935352"/>
              <a:gd name="connsiteX4273" fmla="*/ 1887390 w 2220214"/>
              <a:gd name="connsiteY4273" fmla="*/ 2164428 h 2935352"/>
              <a:gd name="connsiteX4274" fmla="*/ 1883371 w 2220214"/>
              <a:gd name="connsiteY4274" fmla="*/ 2160466 h 2935352"/>
              <a:gd name="connsiteX4275" fmla="*/ 1879942 w 2220214"/>
              <a:gd name="connsiteY4275" fmla="*/ 2169276 h 2935352"/>
              <a:gd name="connsiteX4276" fmla="*/ 1779929 w 2220214"/>
              <a:gd name="connsiteY4276" fmla="*/ 2237495 h 2935352"/>
              <a:gd name="connsiteX4277" fmla="*/ 1779882 w 2220214"/>
              <a:gd name="connsiteY4277" fmla="*/ 2243276 h 2935352"/>
              <a:gd name="connsiteX4278" fmla="*/ 1784701 w 2220214"/>
              <a:gd name="connsiteY4278" fmla="*/ 2238466 h 2935352"/>
              <a:gd name="connsiteX4279" fmla="*/ 1784749 w 2220214"/>
              <a:gd name="connsiteY4279" fmla="*/ 2232684 h 2935352"/>
              <a:gd name="connsiteX4280" fmla="*/ 1779929 w 2220214"/>
              <a:gd name="connsiteY4280" fmla="*/ 2237495 h 2935352"/>
              <a:gd name="connsiteX4281" fmla="*/ 1845213 w 2220214"/>
              <a:gd name="connsiteY4281" fmla="*/ 2194575 h 2935352"/>
              <a:gd name="connsiteX4282" fmla="*/ 1851186 w 2220214"/>
              <a:gd name="connsiteY4282" fmla="*/ 2210948 h 2935352"/>
              <a:gd name="connsiteX4283" fmla="*/ 1856196 w 2220214"/>
              <a:gd name="connsiteY4283" fmla="*/ 2190946 h 2935352"/>
              <a:gd name="connsiteX4284" fmla="*/ 1845213 w 2220214"/>
              <a:gd name="connsiteY4284" fmla="*/ 2194575 h 2935352"/>
              <a:gd name="connsiteX4285" fmla="*/ 1900677 w 2220214"/>
              <a:gd name="connsiteY4285" fmla="*/ 2163276 h 2935352"/>
              <a:gd name="connsiteX4286" fmla="*/ 1911050 w 2220214"/>
              <a:gd name="connsiteY4286" fmla="*/ 2171620 h 2935352"/>
              <a:gd name="connsiteX4287" fmla="*/ 1907021 w 2220214"/>
              <a:gd name="connsiteY4287" fmla="*/ 2156799 h 2935352"/>
              <a:gd name="connsiteX4288" fmla="*/ 1901668 w 2220214"/>
              <a:gd name="connsiteY4288" fmla="*/ 2150769 h 2935352"/>
              <a:gd name="connsiteX4289" fmla="*/ 1900677 w 2220214"/>
              <a:gd name="connsiteY4289" fmla="*/ 2163276 h 2935352"/>
              <a:gd name="connsiteX4290" fmla="*/ 1483435 w 2220214"/>
              <a:gd name="connsiteY4290" fmla="*/ 2442806 h 2935352"/>
              <a:gd name="connsiteX4291" fmla="*/ 1501837 w 2220214"/>
              <a:gd name="connsiteY4291" fmla="*/ 2450674 h 2935352"/>
              <a:gd name="connsiteX4292" fmla="*/ 1487931 w 2220214"/>
              <a:gd name="connsiteY4292" fmla="*/ 2437158 h 2935352"/>
              <a:gd name="connsiteX4293" fmla="*/ 1478768 w 2220214"/>
              <a:gd name="connsiteY4293" fmla="*/ 2435757 h 2935352"/>
              <a:gd name="connsiteX4294" fmla="*/ 1483435 w 2220214"/>
              <a:gd name="connsiteY4294" fmla="*/ 2442806 h 2935352"/>
              <a:gd name="connsiteX4295" fmla="*/ 1917365 w 2220214"/>
              <a:gd name="connsiteY4295" fmla="*/ 2156770 h 2935352"/>
              <a:gd name="connsiteX4296" fmla="*/ 1941244 w 2220214"/>
              <a:gd name="connsiteY4296" fmla="*/ 2194461 h 2935352"/>
              <a:gd name="connsiteX4297" fmla="*/ 1944702 w 2220214"/>
              <a:gd name="connsiteY4297" fmla="*/ 2193965 h 2935352"/>
              <a:gd name="connsiteX4298" fmla="*/ 1945083 w 2220214"/>
              <a:gd name="connsiteY4298" fmla="*/ 2200138 h 2935352"/>
              <a:gd name="connsiteX4299" fmla="*/ 1954980 w 2220214"/>
              <a:gd name="connsiteY4299" fmla="*/ 2220673 h 2935352"/>
              <a:gd name="connsiteX4300" fmla="*/ 1967915 w 2220214"/>
              <a:gd name="connsiteY4300" fmla="*/ 2234599 h 2935352"/>
              <a:gd name="connsiteX4301" fmla="*/ 1971344 w 2220214"/>
              <a:gd name="connsiteY4301" fmla="*/ 2234170 h 2935352"/>
              <a:gd name="connsiteX4302" fmla="*/ 1971553 w 2220214"/>
              <a:gd name="connsiteY4302" fmla="*/ 2240714 h 2935352"/>
              <a:gd name="connsiteX4303" fmla="*/ 1974630 w 2220214"/>
              <a:gd name="connsiteY4303" fmla="*/ 2251563 h 2935352"/>
              <a:gd name="connsiteX4304" fmla="*/ 1981069 w 2220214"/>
              <a:gd name="connsiteY4304" fmla="*/ 2255068 h 2935352"/>
              <a:gd name="connsiteX4305" fmla="*/ 1986269 w 2220214"/>
              <a:gd name="connsiteY4305" fmla="*/ 2264127 h 2935352"/>
              <a:gd name="connsiteX4306" fmla="*/ 1987841 w 2220214"/>
              <a:gd name="connsiteY4306" fmla="*/ 2273909 h 2935352"/>
              <a:gd name="connsiteX4307" fmla="*/ 1993632 w 2220214"/>
              <a:gd name="connsiteY4307" fmla="*/ 2273737 h 2935352"/>
              <a:gd name="connsiteX4308" fmla="*/ 1999433 w 2220214"/>
              <a:gd name="connsiteY4308" fmla="*/ 2273556 h 2935352"/>
              <a:gd name="connsiteX4309" fmla="*/ 1998242 w 2220214"/>
              <a:gd name="connsiteY4309" fmla="*/ 2279481 h 2935352"/>
              <a:gd name="connsiteX4310" fmla="*/ 2000700 w 2220214"/>
              <a:gd name="connsiteY4310" fmla="*/ 2290920 h 2935352"/>
              <a:gd name="connsiteX4311" fmla="*/ 2004367 w 2220214"/>
              <a:gd name="connsiteY4311" fmla="*/ 2296445 h 2935352"/>
              <a:gd name="connsiteX4312" fmla="*/ 2006110 w 2220214"/>
              <a:gd name="connsiteY4312" fmla="*/ 2290606 h 2935352"/>
              <a:gd name="connsiteX4313" fmla="*/ 2007862 w 2220214"/>
              <a:gd name="connsiteY4313" fmla="*/ 2284767 h 2935352"/>
              <a:gd name="connsiteX4314" fmla="*/ 1983193 w 2220214"/>
              <a:gd name="connsiteY4314" fmla="*/ 2247534 h 2935352"/>
              <a:gd name="connsiteX4315" fmla="*/ 1957065 w 2220214"/>
              <a:gd name="connsiteY4315" fmla="*/ 2213463 h 2935352"/>
              <a:gd name="connsiteX4316" fmla="*/ 1953703 w 2220214"/>
              <a:gd name="connsiteY4316" fmla="*/ 2213768 h 2935352"/>
              <a:gd name="connsiteX4317" fmla="*/ 1953351 w 2220214"/>
              <a:gd name="connsiteY4317" fmla="*/ 2207519 h 2935352"/>
              <a:gd name="connsiteX4318" fmla="*/ 1943531 w 2220214"/>
              <a:gd name="connsiteY4318" fmla="*/ 2186812 h 2935352"/>
              <a:gd name="connsiteX4319" fmla="*/ 1930567 w 2220214"/>
              <a:gd name="connsiteY4319" fmla="*/ 2172953 h 2935352"/>
              <a:gd name="connsiteX4320" fmla="*/ 1926738 w 2220214"/>
              <a:gd name="connsiteY4320" fmla="*/ 2166324 h 2935352"/>
              <a:gd name="connsiteX4321" fmla="*/ 1922261 w 2220214"/>
              <a:gd name="connsiteY4321" fmla="*/ 2155037 h 2935352"/>
              <a:gd name="connsiteX4322" fmla="*/ 1916737 w 2220214"/>
              <a:gd name="connsiteY4322" fmla="*/ 2148922 h 2935352"/>
              <a:gd name="connsiteX4323" fmla="*/ 1917365 w 2220214"/>
              <a:gd name="connsiteY4323" fmla="*/ 2156770 h 2935352"/>
              <a:gd name="connsiteX4324" fmla="*/ 1472995 w 2220214"/>
              <a:gd name="connsiteY4324" fmla="*/ 2458122 h 2935352"/>
              <a:gd name="connsiteX4325" fmla="*/ 1483321 w 2220214"/>
              <a:gd name="connsiteY4325" fmla="*/ 2466257 h 2935352"/>
              <a:gd name="connsiteX4326" fmla="*/ 1489036 w 2220214"/>
              <a:gd name="connsiteY4326" fmla="*/ 2467418 h 2935352"/>
              <a:gd name="connsiteX4327" fmla="*/ 1485597 w 2220214"/>
              <a:gd name="connsiteY4327" fmla="*/ 2469695 h 2935352"/>
              <a:gd name="connsiteX4328" fmla="*/ 1495389 w 2220214"/>
              <a:gd name="connsiteY4328" fmla="*/ 2483430 h 2935352"/>
              <a:gd name="connsiteX4329" fmla="*/ 1501466 w 2220214"/>
              <a:gd name="connsiteY4329" fmla="*/ 2484087 h 2935352"/>
              <a:gd name="connsiteX4330" fmla="*/ 1491217 w 2220214"/>
              <a:gd name="connsiteY4330" fmla="*/ 2468323 h 2935352"/>
              <a:gd name="connsiteX4331" fmla="*/ 1474672 w 2220214"/>
              <a:gd name="connsiteY4331" fmla="*/ 2451855 h 2935352"/>
              <a:gd name="connsiteX4332" fmla="*/ 1468376 w 2220214"/>
              <a:gd name="connsiteY4332" fmla="*/ 2451169 h 2935352"/>
              <a:gd name="connsiteX4333" fmla="*/ 1472995 w 2220214"/>
              <a:gd name="connsiteY4333" fmla="*/ 2458122 h 2935352"/>
              <a:gd name="connsiteX4334" fmla="*/ 1522125 w 2220214"/>
              <a:gd name="connsiteY4334" fmla="*/ 2426585 h 2935352"/>
              <a:gd name="connsiteX4335" fmla="*/ 1532527 w 2220214"/>
              <a:gd name="connsiteY4335" fmla="*/ 2432071 h 2935352"/>
              <a:gd name="connsiteX4336" fmla="*/ 1533374 w 2220214"/>
              <a:gd name="connsiteY4336" fmla="*/ 2422661 h 2935352"/>
              <a:gd name="connsiteX4337" fmla="*/ 1522125 w 2220214"/>
              <a:gd name="connsiteY4337" fmla="*/ 2426585 h 2935352"/>
              <a:gd name="connsiteX4338" fmla="*/ 1818410 w 2220214"/>
              <a:gd name="connsiteY4338" fmla="*/ 2223026 h 2935352"/>
              <a:gd name="connsiteX4339" fmla="*/ 1824020 w 2220214"/>
              <a:gd name="connsiteY4339" fmla="*/ 2226312 h 2935352"/>
              <a:gd name="connsiteX4340" fmla="*/ 1825516 w 2220214"/>
              <a:gd name="connsiteY4340" fmla="*/ 2219245 h 2935352"/>
              <a:gd name="connsiteX4341" fmla="*/ 1818410 w 2220214"/>
              <a:gd name="connsiteY4341" fmla="*/ 2223026 h 2935352"/>
              <a:gd name="connsiteX4342" fmla="*/ 1869312 w 2220214"/>
              <a:gd name="connsiteY4342" fmla="*/ 2193641 h 2935352"/>
              <a:gd name="connsiteX4343" fmla="*/ 1876827 w 2220214"/>
              <a:gd name="connsiteY4343" fmla="*/ 2206357 h 2935352"/>
              <a:gd name="connsiteX4344" fmla="*/ 1874760 w 2220214"/>
              <a:gd name="connsiteY4344" fmla="*/ 2188908 h 2935352"/>
              <a:gd name="connsiteX4345" fmla="*/ 1870626 w 2220214"/>
              <a:gd name="connsiteY4345" fmla="*/ 2184755 h 2935352"/>
              <a:gd name="connsiteX4346" fmla="*/ 1869312 w 2220214"/>
              <a:gd name="connsiteY4346" fmla="*/ 2193641 h 2935352"/>
              <a:gd name="connsiteX4347" fmla="*/ 1509400 w 2220214"/>
              <a:gd name="connsiteY4347" fmla="*/ 2444692 h 2935352"/>
              <a:gd name="connsiteX4348" fmla="*/ 1526621 w 2220214"/>
              <a:gd name="connsiteY4348" fmla="*/ 2450788 h 2935352"/>
              <a:gd name="connsiteX4349" fmla="*/ 1513677 w 2220214"/>
              <a:gd name="connsiteY4349" fmla="*/ 2438701 h 2935352"/>
              <a:gd name="connsiteX4350" fmla="*/ 1505914 w 2220214"/>
              <a:gd name="connsiteY4350" fmla="*/ 2439425 h 2935352"/>
              <a:gd name="connsiteX4351" fmla="*/ 1509400 w 2220214"/>
              <a:gd name="connsiteY4351" fmla="*/ 2444692 h 2935352"/>
              <a:gd name="connsiteX4352" fmla="*/ 1541233 w 2220214"/>
              <a:gd name="connsiteY4352" fmla="*/ 2424337 h 2935352"/>
              <a:gd name="connsiteX4353" fmla="*/ 1554387 w 2220214"/>
              <a:gd name="connsiteY4353" fmla="*/ 2430214 h 2935352"/>
              <a:gd name="connsiteX4354" fmla="*/ 1563845 w 2220214"/>
              <a:gd name="connsiteY4354" fmla="*/ 2430500 h 2935352"/>
              <a:gd name="connsiteX4355" fmla="*/ 1560606 w 2220214"/>
              <a:gd name="connsiteY4355" fmla="*/ 2423461 h 2935352"/>
              <a:gd name="connsiteX4356" fmla="*/ 1549767 w 2220214"/>
              <a:gd name="connsiteY4356" fmla="*/ 2416050 h 2935352"/>
              <a:gd name="connsiteX4357" fmla="*/ 1541233 w 2220214"/>
              <a:gd name="connsiteY4357" fmla="*/ 2424337 h 2935352"/>
              <a:gd name="connsiteX4358" fmla="*/ 1892067 w 2220214"/>
              <a:gd name="connsiteY4358" fmla="*/ 2191822 h 2935352"/>
              <a:gd name="connsiteX4359" fmla="*/ 1894829 w 2220214"/>
              <a:gd name="connsiteY4359" fmla="*/ 2204719 h 2935352"/>
              <a:gd name="connsiteX4360" fmla="*/ 1898915 w 2220214"/>
              <a:gd name="connsiteY4360" fmla="*/ 2208786 h 2935352"/>
              <a:gd name="connsiteX4361" fmla="*/ 1901354 w 2220214"/>
              <a:gd name="connsiteY4361" fmla="*/ 2198480 h 2935352"/>
              <a:gd name="connsiteX4362" fmla="*/ 1895810 w 2220214"/>
              <a:gd name="connsiteY4362" fmla="*/ 2181383 h 2935352"/>
              <a:gd name="connsiteX4363" fmla="*/ 1892067 w 2220214"/>
              <a:gd name="connsiteY4363" fmla="*/ 2191822 h 2935352"/>
              <a:gd name="connsiteX4364" fmla="*/ 1791826 w 2220214"/>
              <a:gd name="connsiteY4364" fmla="*/ 2258545 h 2935352"/>
              <a:gd name="connsiteX4365" fmla="*/ 1796417 w 2220214"/>
              <a:gd name="connsiteY4365" fmla="*/ 2259631 h 2935352"/>
              <a:gd name="connsiteX4366" fmla="*/ 1798979 w 2220214"/>
              <a:gd name="connsiteY4366" fmla="*/ 2253801 h 2935352"/>
              <a:gd name="connsiteX4367" fmla="*/ 1794378 w 2220214"/>
              <a:gd name="connsiteY4367" fmla="*/ 2252716 h 2935352"/>
              <a:gd name="connsiteX4368" fmla="*/ 1791826 w 2220214"/>
              <a:gd name="connsiteY4368" fmla="*/ 2258545 h 2935352"/>
              <a:gd name="connsiteX4369" fmla="*/ 1856301 w 2220214"/>
              <a:gd name="connsiteY4369" fmla="*/ 2214425 h 2935352"/>
              <a:gd name="connsiteX4370" fmla="*/ 1865540 w 2220214"/>
              <a:gd name="connsiteY4370" fmla="*/ 2230360 h 2935352"/>
              <a:gd name="connsiteX4371" fmla="*/ 1868502 w 2220214"/>
              <a:gd name="connsiteY4371" fmla="*/ 2209510 h 2935352"/>
              <a:gd name="connsiteX4372" fmla="*/ 1856301 w 2220214"/>
              <a:gd name="connsiteY4372" fmla="*/ 2214425 h 2935352"/>
              <a:gd name="connsiteX4373" fmla="*/ 1914013 w 2220214"/>
              <a:gd name="connsiteY4373" fmla="*/ 2183440 h 2935352"/>
              <a:gd name="connsiteX4374" fmla="*/ 1919947 w 2220214"/>
              <a:gd name="connsiteY4374" fmla="*/ 2200404 h 2935352"/>
              <a:gd name="connsiteX4375" fmla="*/ 1919347 w 2220214"/>
              <a:gd name="connsiteY4375" fmla="*/ 2175430 h 2935352"/>
              <a:gd name="connsiteX4376" fmla="*/ 1915013 w 2220214"/>
              <a:gd name="connsiteY4376" fmla="*/ 2171001 h 2935352"/>
              <a:gd name="connsiteX4377" fmla="*/ 1914013 w 2220214"/>
              <a:gd name="connsiteY4377" fmla="*/ 2183440 h 2935352"/>
              <a:gd name="connsiteX4378" fmla="*/ 1495808 w 2220214"/>
              <a:gd name="connsiteY4378" fmla="*/ 2461475 h 2935352"/>
              <a:gd name="connsiteX4379" fmla="*/ 1513248 w 2220214"/>
              <a:gd name="connsiteY4379" fmla="*/ 2467914 h 2935352"/>
              <a:gd name="connsiteX4380" fmla="*/ 1501256 w 2220214"/>
              <a:gd name="connsiteY4380" fmla="*/ 2457265 h 2935352"/>
              <a:gd name="connsiteX4381" fmla="*/ 1492084 w 2220214"/>
              <a:gd name="connsiteY4381" fmla="*/ 2455855 h 2935352"/>
              <a:gd name="connsiteX4382" fmla="*/ 1495808 w 2220214"/>
              <a:gd name="connsiteY4382" fmla="*/ 2461475 h 2935352"/>
              <a:gd name="connsiteX4383" fmla="*/ 1534241 w 2220214"/>
              <a:gd name="connsiteY4383" fmla="*/ 2444882 h 2935352"/>
              <a:gd name="connsiteX4384" fmla="*/ 1545014 w 2220214"/>
              <a:gd name="connsiteY4384" fmla="*/ 2451293 h 2935352"/>
              <a:gd name="connsiteX4385" fmla="*/ 1552063 w 2220214"/>
              <a:gd name="connsiteY4385" fmla="*/ 2452055 h 2935352"/>
              <a:gd name="connsiteX4386" fmla="*/ 1545643 w 2220214"/>
              <a:gd name="connsiteY4386" fmla="*/ 2444463 h 2935352"/>
              <a:gd name="connsiteX4387" fmla="*/ 1534241 w 2220214"/>
              <a:gd name="connsiteY4387" fmla="*/ 2444882 h 2935352"/>
              <a:gd name="connsiteX4388" fmla="*/ 1830450 w 2220214"/>
              <a:gd name="connsiteY4388" fmla="*/ 2245353 h 2935352"/>
              <a:gd name="connsiteX4389" fmla="*/ 1835050 w 2220214"/>
              <a:gd name="connsiteY4389" fmla="*/ 2246438 h 2935352"/>
              <a:gd name="connsiteX4390" fmla="*/ 1837612 w 2220214"/>
              <a:gd name="connsiteY4390" fmla="*/ 2240609 h 2935352"/>
              <a:gd name="connsiteX4391" fmla="*/ 1833012 w 2220214"/>
              <a:gd name="connsiteY4391" fmla="*/ 2239523 h 2935352"/>
              <a:gd name="connsiteX4392" fmla="*/ 1830450 w 2220214"/>
              <a:gd name="connsiteY4392" fmla="*/ 2245353 h 2935352"/>
              <a:gd name="connsiteX4393" fmla="*/ 1881475 w 2220214"/>
              <a:gd name="connsiteY4393" fmla="*/ 2211996 h 2935352"/>
              <a:gd name="connsiteX4394" fmla="*/ 1887885 w 2220214"/>
              <a:gd name="connsiteY4394" fmla="*/ 2227893 h 2935352"/>
              <a:gd name="connsiteX4395" fmla="*/ 1889514 w 2220214"/>
              <a:gd name="connsiteY4395" fmla="*/ 2211158 h 2935352"/>
              <a:gd name="connsiteX4396" fmla="*/ 1884599 w 2220214"/>
              <a:gd name="connsiteY4396" fmla="*/ 2205833 h 2935352"/>
              <a:gd name="connsiteX4397" fmla="*/ 1881475 w 2220214"/>
              <a:gd name="connsiteY4397" fmla="*/ 2211996 h 2935352"/>
              <a:gd name="connsiteX4398" fmla="*/ 1521859 w 2220214"/>
              <a:gd name="connsiteY4398" fmla="*/ 2463494 h 2935352"/>
              <a:gd name="connsiteX4399" fmla="*/ 1534603 w 2220214"/>
              <a:gd name="connsiteY4399" fmla="*/ 2470295 h 2935352"/>
              <a:gd name="connsiteX4400" fmla="*/ 1542366 w 2220214"/>
              <a:gd name="connsiteY4400" fmla="*/ 2469571 h 2935352"/>
              <a:gd name="connsiteX4401" fmla="*/ 1538785 w 2220214"/>
              <a:gd name="connsiteY4401" fmla="*/ 2464170 h 2935352"/>
              <a:gd name="connsiteX4402" fmla="*/ 1526040 w 2220214"/>
              <a:gd name="connsiteY4402" fmla="*/ 2457370 h 2935352"/>
              <a:gd name="connsiteX4403" fmla="*/ 1516868 w 2220214"/>
              <a:gd name="connsiteY4403" fmla="*/ 2455969 h 2935352"/>
              <a:gd name="connsiteX4404" fmla="*/ 1521859 w 2220214"/>
              <a:gd name="connsiteY4404" fmla="*/ 2463494 h 2935352"/>
              <a:gd name="connsiteX4405" fmla="*/ 1671411 w 2220214"/>
              <a:gd name="connsiteY4405" fmla="*/ 2364691 h 2935352"/>
              <a:gd name="connsiteX4406" fmla="*/ 1676316 w 2220214"/>
              <a:gd name="connsiteY4406" fmla="*/ 2370206 h 2935352"/>
              <a:gd name="connsiteX4407" fmla="*/ 1701643 w 2220214"/>
              <a:gd name="connsiteY4407" fmla="*/ 2355585 h 2935352"/>
              <a:gd name="connsiteX4408" fmla="*/ 1746954 w 2220214"/>
              <a:gd name="connsiteY4408" fmla="*/ 2326058 h 2935352"/>
              <a:gd name="connsiteX4409" fmla="*/ 1766937 w 2220214"/>
              <a:gd name="connsiteY4409" fmla="*/ 2311142 h 2935352"/>
              <a:gd name="connsiteX4410" fmla="*/ 1762908 w 2220214"/>
              <a:gd name="connsiteY4410" fmla="*/ 2305055 h 2935352"/>
              <a:gd name="connsiteX4411" fmla="*/ 1758869 w 2220214"/>
              <a:gd name="connsiteY4411" fmla="*/ 2298978 h 2935352"/>
              <a:gd name="connsiteX4412" fmla="*/ 1712692 w 2220214"/>
              <a:gd name="connsiteY4412" fmla="*/ 2329077 h 2935352"/>
              <a:gd name="connsiteX4413" fmla="*/ 1666515 w 2220214"/>
              <a:gd name="connsiteY4413" fmla="*/ 2359177 h 2935352"/>
              <a:gd name="connsiteX4414" fmla="*/ 1671411 w 2220214"/>
              <a:gd name="connsiteY4414" fmla="*/ 2364691 h 2935352"/>
              <a:gd name="connsiteX4415" fmla="*/ 1818515 w 2220214"/>
              <a:gd name="connsiteY4415" fmla="*/ 2261526 h 2935352"/>
              <a:gd name="connsiteX4416" fmla="*/ 1821506 w 2220214"/>
              <a:gd name="connsiteY4416" fmla="*/ 2263669 h 2935352"/>
              <a:gd name="connsiteX4417" fmla="*/ 1824239 w 2220214"/>
              <a:gd name="connsiteY4417" fmla="*/ 2257735 h 2935352"/>
              <a:gd name="connsiteX4418" fmla="*/ 1821239 w 2220214"/>
              <a:gd name="connsiteY4418" fmla="*/ 2255583 h 2935352"/>
              <a:gd name="connsiteX4419" fmla="*/ 1818515 w 2220214"/>
              <a:gd name="connsiteY4419" fmla="*/ 2261526 h 2935352"/>
              <a:gd name="connsiteX4420" fmla="*/ 1905068 w 2220214"/>
              <a:gd name="connsiteY4420" fmla="*/ 2207196 h 2935352"/>
              <a:gd name="connsiteX4421" fmla="*/ 1906050 w 2220214"/>
              <a:gd name="connsiteY4421" fmla="*/ 2222664 h 2935352"/>
              <a:gd name="connsiteX4422" fmla="*/ 1910584 w 2220214"/>
              <a:gd name="connsiteY4422" fmla="*/ 2229522 h 2935352"/>
              <a:gd name="connsiteX4423" fmla="*/ 1914022 w 2220214"/>
              <a:gd name="connsiteY4423" fmla="*/ 2222035 h 2935352"/>
              <a:gd name="connsiteX4424" fmla="*/ 1910345 w 2220214"/>
              <a:gd name="connsiteY4424" fmla="*/ 2198871 h 2935352"/>
              <a:gd name="connsiteX4425" fmla="*/ 1905068 w 2220214"/>
              <a:gd name="connsiteY4425" fmla="*/ 2207196 h 2935352"/>
              <a:gd name="connsiteX4426" fmla="*/ 1554596 w 2220214"/>
              <a:gd name="connsiteY4426" fmla="*/ 2444511 h 2935352"/>
              <a:gd name="connsiteX4427" fmla="*/ 1574961 w 2220214"/>
              <a:gd name="connsiteY4427" fmla="*/ 2447683 h 2935352"/>
              <a:gd name="connsiteX4428" fmla="*/ 1561597 w 2220214"/>
              <a:gd name="connsiteY4428" fmla="*/ 2436024 h 2935352"/>
              <a:gd name="connsiteX4429" fmla="*/ 1554596 w 2220214"/>
              <a:gd name="connsiteY4429" fmla="*/ 2444511 h 2935352"/>
              <a:gd name="connsiteX4430" fmla="*/ 1870607 w 2220214"/>
              <a:gd name="connsiteY4430" fmla="*/ 2232904 h 2935352"/>
              <a:gd name="connsiteX4431" fmla="*/ 1878665 w 2220214"/>
              <a:gd name="connsiteY4431" fmla="*/ 2245734 h 2935352"/>
              <a:gd name="connsiteX4432" fmla="*/ 1882580 w 2220214"/>
              <a:gd name="connsiteY4432" fmla="*/ 2234685 h 2935352"/>
              <a:gd name="connsiteX4433" fmla="*/ 1870607 w 2220214"/>
              <a:gd name="connsiteY4433" fmla="*/ 2232904 h 2935352"/>
              <a:gd name="connsiteX4434" fmla="*/ 1508171 w 2220214"/>
              <a:gd name="connsiteY4434" fmla="*/ 2480144 h 2935352"/>
              <a:gd name="connsiteX4435" fmla="*/ 1526574 w 2220214"/>
              <a:gd name="connsiteY4435" fmla="*/ 2488012 h 2935352"/>
              <a:gd name="connsiteX4436" fmla="*/ 1512667 w 2220214"/>
              <a:gd name="connsiteY4436" fmla="*/ 2474496 h 2935352"/>
              <a:gd name="connsiteX4437" fmla="*/ 1503504 w 2220214"/>
              <a:gd name="connsiteY4437" fmla="*/ 2473086 h 2935352"/>
              <a:gd name="connsiteX4438" fmla="*/ 1508171 w 2220214"/>
              <a:gd name="connsiteY4438" fmla="*/ 2480144 h 2935352"/>
              <a:gd name="connsiteX4439" fmla="*/ 1803713 w 2220214"/>
              <a:gd name="connsiteY4439" fmla="*/ 2279595 h 2935352"/>
              <a:gd name="connsiteX4440" fmla="*/ 1808304 w 2220214"/>
              <a:gd name="connsiteY4440" fmla="*/ 2280681 h 2935352"/>
              <a:gd name="connsiteX4441" fmla="*/ 1810866 w 2220214"/>
              <a:gd name="connsiteY4441" fmla="*/ 2274852 h 2935352"/>
              <a:gd name="connsiteX4442" fmla="*/ 1806275 w 2220214"/>
              <a:gd name="connsiteY4442" fmla="*/ 2273766 h 2935352"/>
              <a:gd name="connsiteX4443" fmla="*/ 1803713 w 2220214"/>
              <a:gd name="connsiteY4443" fmla="*/ 2279595 h 2935352"/>
              <a:gd name="connsiteX4444" fmla="*/ 1927557 w 2220214"/>
              <a:gd name="connsiteY4444" fmla="*/ 2200318 h 2935352"/>
              <a:gd name="connsiteX4445" fmla="*/ 1934225 w 2220214"/>
              <a:gd name="connsiteY4445" fmla="*/ 2218568 h 2935352"/>
              <a:gd name="connsiteX4446" fmla="*/ 1931729 w 2220214"/>
              <a:gd name="connsiteY4446" fmla="*/ 2194308 h 2935352"/>
              <a:gd name="connsiteX4447" fmla="*/ 1927557 w 2220214"/>
              <a:gd name="connsiteY4447" fmla="*/ 2200318 h 2935352"/>
              <a:gd name="connsiteX4448" fmla="*/ 1505990 w 2220214"/>
              <a:gd name="connsiteY4448" fmla="*/ 2506757 h 2935352"/>
              <a:gd name="connsiteX4449" fmla="*/ 1524850 w 2220214"/>
              <a:gd name="connsiteY4449" fmla="*/ 2526607 h 2935352"/>
              <a:gd name="connsiteX4450" fmla="*/ 1531184 w 2220214"/>
              <a:gd name="connsiteY4450" fmla="*/ 2527302 h 2935352"/>
              <a:gd name="connsiteX4451" fmla="*/ 1526297 w 2220214"/>
              <a:gd name="connsiteY4451" fmla="*/ 2519939 h 2935352"/>
              <a:gd name="connsiteX4452" fmla="*/ 1517382 w 2220214"/>
              <a:gd name="connsiteY4452" fmla="*/ 2512700 h 2935352"/>
              <a:gd name="connsiteX4453" fmla="*/ 1511448 w 2220214"/>
              <a:gd name="connsiteY4453" fmla="*/ 2509948 h 2935352"/>
              <a:gd name="connsiteX4454" fmla="*/ 1513581 w 2220214"/>
              <a:gd name="connsiteY4454" fmla="*/ 2506957 h 2935352"/>
              <a:gd name="connsiteX4455" fmla="*/ 1501028 w 2220214"/>
              <a:gd name="connsiteY4455" fmla="*/ 2490412 h 2935352"/>
              <a:gd name="connsiteX4456" fmla="*/ 1493455 w 2220214"/>
              <a:gd name="connsiteY4456" fmla="*/ 2487602 h 2935352"/>
              <a:gd name="connsiteX4457" fmla="*/ 1505990 w 2220214"/>
              <a:gd name="connsiteY4457" fmla="*/ 2506757 h 2935352"/>
              <a:gd name="connsiteX4458" fmla="*/ 1547443 w 2220214"/>
              <a:gd name="connsiteY4458" fmla="*/ 2463770 h 2935352"/>
              <a:gd name="connsiteX4459" fmla="*/ 1558216 w 2220214"/>
              <a:gd name="connsiteY4459" fmla="*/ 2470171 h 2935352"/>
              <a:gd name="connsiteX4460" fmla="*/ 1548072 w 2220214"/>
              <a:gd name="connsiteY4460" fmla="*/ 2456950 h 2935352"/>
              <a:gd name="connsiteX4461" fmla="*/ 1541023 w 2220214"/>
              <a:gd name="connsiteY4461" fmla="*/ 2456179 h 2935352"/>
              <a:gd name="connsiteX4462" fmla="*/ 1547443 w 2220214"/>
              <a:gd name="connsiteY4462" fmla="*/ 2463770 h 2935352"/>
              <a:gd name="connsiteX4463" fmla="*/ 1843308 w 2220214"/>
              <a:gd name="connsiteY4463" fmla="*/ 2261898 h 2935352"/>
              <a:gd name="connsiteX4464" fmla="*/ 1845994 w 2220214"/>
              <a:gd name="connsiteY4464" fmla="*/ 2266736 h 2935352"/>
              <a:gd name="connsiteX4465" fmla="*/ 1850347 w 2220214"/>
              <a:gd name="connsiteY4465" fmla="*/ 2256716 h 2935352"/>
              <a:gd name="connsiteX4466" fmla="*/ 1843308 w 2220214"/>
              <a:gd name="connsiteY4466" fmla="*/ 2261898 h 2935352"/>
              <a:gd name="connsiteX4467" fmla="*/ 1893391 w 2220214"/>
              <a:gd name="connsiteY4467" fmla="*/ 2233408 h 2935352"/>
              <a:gd name="connsiteX4468" fmla="*/ 1901382 w 2220214"/>
              <a:gd name="connsiteY4468" fmla="*/ 2247943 h 2935352"/>
              <a:gd name="connsiteX4469" fmla="*/ 1902544 w 2220214"/>
              <a:gd name="connsiteY4469" fmla="*/ 2229817 h 2935352"/>
              <a:gd name="connsiteX4470" fmla="*/ 1893391 w 2220214"/>
              <a:gd name="connsiteY4470" fmla="*/ 2233408 h 2935352"/>
              <a:gd name="connsiteX4471" fmla="*/ 1682707 w 2220214"/>
              <a:gd name="connsiteY4471" fmla="*/ 2382970 h 2935352"/>
              <a:gd name="connsiteX4472" fmla="*/ 1686736 w 2220214"/>
              <a:gd name="connsiteY4472" fmla="*/ 2389037 h 2935352"/>
              <a:gd name="connsiteX4473" fmla="*/ 1701224 w 2220214"/>
              <a:gd name="connsiteY4473" fmla="*/ 2382065 h 2935352"/>
              <a:gd name="connsiteX4474" fmla="*/ 1775071 w 2220214"/>
              <a:gd name="connsiteY4474" fmla="*/ 2333259 h 2935352"/>
              <a:gd name="connsiteX4475" fmla="*/ 1774357 w 2220214"/>
              <a:gd name="connsiteY4475" fmla="*/ 2322362 h 2935352"/>
              <a:gd name="connsiteX4476" fmla="*/ 1770271 w 2220214"/>
              <a:gd name="connsiteY4476" fmla="*/ 2316219 h 2935352"/>
              <a:gd name="connsiteX4477" fmla="*/ 1724484 w 2220214"/>
              <a:gd name="connsiteY4477" fmla="*/ 2346556 h 2935352"/>
              <a:gd name="connsiteX4478" fmla="*/ 1678688 w 2220214"/>
              <a:gd name="connsiteY4478" fmla="*/ 2376893 h 2935352"/>
              <a:gd name="connsiteX4479" fmla="*/ 1682707 w 2220214"/>
              <a:gd name="connsiteY4479" fmla="*/ 2382970 h 2935352"/>
              <a:gd name="connsiteX4480" fmla="*/ 1776957 w 2220214"/>
              <a:gd name="connsiteY4480" fmla="*/ 2320048 h 2935352"/>
              <a:gd name="connsiteX4481" fmla="*/ 1781720 w 2220214"/>
              <a:gd name="connsiteY4481" fmla="*/ 2327230 h 2935352"/>
              <a:gd name="connsiteX4482" fmla="*/ 1790311 w 2220214"/>
              <a:gd name="connsiteY4482" fmla="*/ 2321543 h 2935352"/>
              <a:gd name="connsiteX4483" fmla="*/ 1798893 w 2220214"/>
              <a:gd name="connsiteY4483" fmla="*/ 2315847 h 2935352"/>
              <a:gd name="connsiteX4484" fmla="*/ 1794140 w 2220214"/>
              <a:gd name="connsiteY4484" fmla="*/ 2308665 h 2935352"/>
              <a:gd name="connsiteX4485" fmla="*/ 1789378 w 2220214"/>
              <a:gd name="connsiteY4485" fmla="*/ 2301493 h 2935352"/>
              <a:gd name="connsiteX4486" fmla="*/ 1780796 w 2220214"/>
              <a:gd name="connsiteY4486" fmla="*/ 2307180 h 2935352"/>
              <a:gd name="connsiteX4487" fmla="*/ 1772204 w 2220214"/>
              <a:gd name="connsiteY4487" fmla="*/ 2312866 h 2935352"/>
              <a:gd name="connsiteX4488" fmla="*/ 1776957 w 2220214"/>
              <a:gd name="connsiteY4488" fmla="*/ 2320048 h 2935352"/>
              <a:gd name="connsiteX4489" fmla="*/ 1535451 w 2220214"/>
              <a:gd name="connsiteY4489" fmla="*/ 2484011 h 2935352"/>
              <a:gd name="connsiteX4490" fmla="*/ 1547929 w 2220214"/>
              <a:gd name="connsiteY4490" fmla="*/ 2490403 h 2935352"/>
              <a:gd name="connsiteX4491" fmla="*/ 1555682 w 2220214"/>
              <a:gd name="connsiteY4491" fmla="*/ 2489678 h 2935352"/>
              <a:gd name="connsiteX4492" fmla="*/ 1551320 w 2220214"/>
              <a:gd name="connsiteY4492" fmla="*/ 2483087 h 2935352"/>
              <a:gd name="connsiteX4493" fmla="*/ 1538851 w 2220214"/>
              <a:gd name="connsiteY4493" fmla="*/ 2476705 h 2935352"/>
              <a:gd name="connsiteX4494" fmla="*/ 1530746 w 2220214"/>
              <a:gd name="connsiteY4494" fmla="*/ 2476915 h 2935352"/>
              <a:gd name="connsiteX4495" fmla="*/ 1535451 w 2220214"/>
              <a:gd name="connsiteY4495" fmla="*/ 2484011 h 2935352"/>
              <a:gd name="connsiteX4496" fmla="*/ 1566379 w 2220214"/>
              <a:gd name="connsiteY4496" fmla="*/ 2462304 h 2935352"/>
              <a:gd name="connsiteX4497" fmla="*/ 1587696 w 2220214"/>
              <a:gd name="connsiteY4497" fmla="*/ 2468047 h 2935352"/>
              <a:gd name="connsiteX4498" fmla="*/ 1585457 w 2220214"/>
              <a:gd name="connsiteY4498" fmla="*/ 2459999 h 2935352"/>
              <a:gd name="connsiteX4499" fmla="*/ 1571674 w 2220214"/>
              <a:gd name="connsiteY4499" fmla="*/ 2454750 h 2935352"/>
              <a:gd name="connsiteX4500" fmla="*/ 1562349 w 2220214"/>
              <a:gd name="connsiteY4500" fmla="*/ 2456217 h 2935352"/>
              <a:gd name="connsiteX4501" fmla="*/ 1566379 w 2220214"/>
              <a:gd name="connsiteY4501" fmla="*/ 2462304 h 2935352"/>
              <a:gd name="connsiteX4502" fmla="*/ 1830402 w 2220214"/>
              <a:gd name="connsiteY4502" fmla="*/ 2282576 h 2935352"/>
              <a:gd name="connsiteX4503" fmla="*/ 1834993 w 2220214"/>
              <a:gd name="connsiteY4503" fmla="*/ 2283662 h 2935352"/>
              <a:gd name="connsiteX4504" fmla="*/ 1837555 w 2220214"/>
              <a:gd name="connsiteY4504" fmla="*/ 2277833 h 2935352"/>
              <a:gd name="connsiteX4505" fmla="*/ 1832964 w 2220214"/>
              <a:gd name="connsiteY4505" fmla="*/ 2276747 h 2935352"/>
              <a:gd name="connsiteX4506" fmla="*/ 1830402 w 2220214"/>
              <a:gd name="connsiteY4506" fmla="*/ 2282576 h 2935352"/>
              <a:gd name="connsiteX4507" fmla="*/ 1918003 w 2220214"/>
              <a:gd name="connsiteY4507" fmla="*/ 2226722 h 2935352"/>
              <a:gd name="connsiteX4508" fmla="*/ 1924395 w 2220214"/>
              <a:gd name="connsiteY4508" fmla="*/ 2245096 h 2935352"/>
              <a:gd name="connsiteX4509" fmla="*/ 1925443 w 2220214"/>
              <a:gd name="connsiteY4509" fmla="*/ 2221864 h 2935352"/>
              <a:gd name="connsiteX4510" fmla="*/ 1921432 w 2220214"/>
              <a:gd name="connsiteY4510" fmla="*/ 2217902 h 2935352"/>
              <a:gd name="connsiteX4511" fmla="*/ 1918003 w 2220214"/>
              <a:gd name="connsiteY4511" fmla="*/ 2226722 h 2935352"/>
              <a:gd name="connsiteX4512" fmla="*/ 1816400 w 2220214"/>
              <a:gd name="connsiteY4512" fmla="*/ 2294606 h 2935352"/>
              <a:gd name="connsiteX4513" fmla="*/ 1822010 w 2220214"/>
              <a:gd name="connsiteY4513" fmla="*/ 2297893 h 2935352"/>
              <a:gd name="connsiteX4514" fmla="*/ 1823515 w 2220214"/>
              <a:gd name="connsiteY4514" fmla="*/ 2290835 h 2935352"/>
              <a:gd name="connsiteX4515" fmla="*/ 1816400 w 2220214"/>
              <a:gd name="connsiteY4515" fmla="*/ 2294606 h 2935352"/>
              <a:gd name="connsiteX4516" fmla="*/ 1883266 w 2220214"/>
              <a:gd name="connsiteY4516" fmla="*/ 2252011 h 2935352"/>
              <a:gd name="connsiteX4517" fmla="*/ 1889238 w 2220214"/>
              <a:gd name="connsiteY4517" fmla="*/ 2268384 h 2935352"/>
              <a:gd name="connsiteX4518" fmla="*/ 1894258 w 2220214"/>
              <a:gd name="connsiteY4518" fmla="*/ 2248391 h 2935352"/>
              <a:gd name="connsiteX4519" fmla="*/ 1883266 w 2220214"/>
              <a:gd name="connsiteY4519" fmla="*/ 2252011 h 2935352"/>
              <a:gd name="connsiteX4520" fmla="*/ 1521497 w 2220214"/>
              <a:gd name="connsiteY4520" fmla="*/ 2500242 h 2935352"/>
              <a:gd name="connsiteX4521" fmla="*/ 1539890 w 2220214"/>
              <a:gd name="connsiteY4521" fmla="*/ 2508119 h 2935352"/>
              <a:gd name="connsiteX4522" fmla="*/ 1525993 w 2220214"/>
              <a:gd name="connsiteY4522" fmla="*/ 2494593 h 2935352"/>
              <a:gd name="connsiteX4523" fmla="*/ 1516820 w 2220214"/>
              <a:gd name="connsiteY4523" fmla="*/ 2493193 h 2935352"/>
              <a:gd name="connsiteX4524" fmla="*/ 1521497 w 2220214"/>
              <a:gd name="connsiteY4524" fmla="*/ 2500242 h 2935352"/>
              <a:gd name="connsiteX4525" fmla="*/ 1940721 w 2220214"/>
              <a:gd name="connsiteY4525" fmla="*/ 2221083 h 2935352"/>
              <a:gd name="connsiteX4526" fmla="*/ 1944750 w 2220214"/>
              <a:gd name="connsiteY4526" fmla="*/ 2236437 h 2935352"/>
              <a:gd name="connsiteX4527" fmla="*/ 1950169 w 2220214"/>
              <a:gd name="connsiteY4527" fmla="*/ 2242486 h 2935352"/>
              <a:gd name="connsiteX4528" fmla="*/ 1950246 w 2220214"/>
              <a:gd name="connsiteY4528" fmla="*/ 2231275 h 2935352"/>
              <a:gd name="connsiteX4529" fmla="*/ 1946207 w 2220214"/>
              <a:gd name="connsiteY4529" fmla="*/ 2215930 h 2935352"/>
              <a:gd name="connsiteX4530" fmla="*/ 1942092 w 2220214"/>
              <a:gd name="connsiteY4530" fmla="*/ 2211787 h 2935352"/>
              <a:gd name="connsiteX4531" fmla="*/ 1940721 w 2220214"/>
              <a:gd name="connsiteY4531" fmla="*/ 2221083 h 2935352"/>
              <a:gd name="connsiteX4532" fmla="*/ 1607098 w 2220214"/>
              <a:gd name="connsiteY4532" fmla="*/ 2442930 h 2935352"/>
              <a:gd name="connsiteX4533" fmla="*/ 1612032 w 2220214"/>
              <a:gd name="connsiteY4533" fmla="*/ 2443787 h 2935352"/>
              <a:gd name="connsiteX4534" fmla="*/ 1611394 w 2220214"/>
              <a:gd name="connsiteY4534" fmla="*/ 2440082 h 2935352"/>
              <a:gd name="connsiteX4535" fmla="*/ 1606460 w 2220214"/>
              <a:gd name="connsiteY4535" fmla="*/ 2439215 h 2935352"/>
              <a:gd name="connsiteX4536" fmla="*/ 1607098 w 2220214"/>
              <a:gd name="connsiteY4536" fmla="*/ 2442930 h 2935352"/>
              <a:gd name="connsiteX4537" fmla="*/ 1560178 w 2220214"/>
              <a:gd name="connsiteY4537" fmla="*/ 2484030 h 2935352"/>
              <a:gd name="connsiteX4538" fmla="*/ 1570065 w 2220214"/>
              <a:gd name="connsiteY4538" fmla="*/ 2489621 h 2935352"/>
              <a:gd name="connsiteX4539" fmla="*/ 1575456 w 2220214"/>
              <a:gd name="connsiteY4539" fmla="*/ 2488431 h 2935352"/>
              <a:gd name="connsiteX4540" fmla="*/ 1570960 w 2220214"/>
              <a:gd name="connsiteY4540" fmla="*/ 2481649 h 2935352"/>
              <a:gd name="connsiteX4541" fmla="*/ 1561073 w 2220214"/>
              <a:gd name="connsiteY4541" fmla="*/ 2476058 h 2935352"/>
              <a:gd name="connsiteX4542" fmla="*/ 1555692 w 2220214"/>
              <a:gd name="connsiteY4542" fmla="*/ 2477248 h 2935352"/>
              <a:gd name="connsiteX4543" fmla="*/ 1560178 w 2220214"/>
              <a:gd name="connsiteY4543" fmla="*/ 2484030 h 2935352"/>
              <a:gd name="connsiteX4544" fmla="*/ 1856462 w 2220214"/>
              <a:gd name="connsiteY4544" fmla="*/ 2280462 h 2935352"/>
              <a:gd name="connsiteX4545" fmla="*/ 1862073 w 2220214"/>
              <a:gd name="connsiteY4545" fmla="*/ 2283748 h 2935352"/>
              <a:gd name="connsiteX4546" fmla="*/ 1863568 w 2220214"/>
              <a:gd name="connsiteY4546" fmla="*/ 2276690 h 2935352"/>
              <a:gd name="connsiteX4547" fmla="*/ 1856462 w 2220214"/>
              <a:gd name="connsiteY4547" fmla="*/ 2280462 h 2935352"/>
              <a:gd name="connsiteX4548" fmla="*/ 1791407 w 2220214"/>
              <a:gd name="connsiteY4548" fmla="*/ 2327858 h 2935352"/>
              <a:gd name="connsiteX4549" fmla="*/ 1796245 w 2220214"/>
              <a:gd name="connsiteY4549" fmla="*/ 2344022 h 2935352"/>
              <a:gd name="connsiteX4550" fmla="*/ 1805332 w 2220214"/>
              <a:gd name="connsiteY4550" fmla="*/ 2325563 h 2935352"/>
              <a:gd name="connsiteX4551" fmla="*/ 1798912 w 2220214"/>
              <a:gd name="connsiteY4551" fmla="*/ 2320534 h 2935352"/>
              <a:gd name="connsiteX4552" fmla="*/ 1791407 w 2220214"/>
              <a:gd name="connsiteY4552" fmla="*/ 2327858 h 2935352"/>
              <a:gd name="connsiteX4553" fmla="*/ 1908383 w 2220214"/>
              <a:gd name="connsiteY4553" fmla="*/ 2256745 h 2935352"/>
              <a:gd name="connsiteX4554" fmla="*/ 1913098 w 2220214"/>
              <a:gd name="connsiteY4554" fmla="*/ 2266212 h 2935352"/>
              <a:gd name="connsiteX4555" fmla="*/ 1916013 w 2220214"/>
              <a:gd name="connsiteY4555" fmla="*/ 2250144 h 2935352"/>
              <a:gd name="connsiteX4556" fmla="*/ 1908383 w 2220214"/>
              <a:gd name="connsiteY4556" fmla="*/ 2256745 h 2935352"/>
              <a:gd name="connsiteX4557" fmla="*/ 1696261 w 2220214"/>
              <a:gd name="connsiteY4557" fmla="*/ 2402153 h 2935352"/>
              <a:gd name="connsiteX4558" fmla="*/ 1701053 w 2220214"/>
              <a:gd name="connsiteY4558" fmla="*/ 2407535 h 2935352"/>
              <a:gd name="connsiteX4559" fmla="*/ 1726380 w 2220214"/>
              <a:gd name="connsiteY4559" fmla="*/ 2392924 h 2935352"/>
              <a:gd name="connsiteX4560" fmla="*/ 1771690 w 2220214"/>
              <a:gd name="connsiteY4560" fmla="*/ 2363396 h 2935352"/>
              <a:gd name="connsiteX4561" fmla="*/ 1791673 w 2220214"/>
              <a:gd name="connsiteY4561" fmla="*/ 2348470 h 2935352"/>
              <a:gd name="connsiteX4562" fmla="*/ 1787644 w 2220214"/>
              <a:gd name="connsiteY4562" fmla="*/ 2342393 h 2935352"/>
              <a:gd name="connsiteX4563" fmla="*/ 1783606 w 2220214"/>
              <a:gd name="connsiteY4563" fmla="*/ 2336307 h 2935352"/>
              <a:gd name="connsiteX4564" fmla="*/ 1737543 w 2220214"/>
              <a:gd name="connsiteY4564" fmla="*/ 2366539 h 2935352"/>
              <a:gd name="connsiteX4565" fmla="*/ 1691480 w 2220214"/>
              <a:gd name="connsiteY4565" fmla="*/ 2396772 h 2935352"/>
              <a:gd name="connsiteX4566" fmla="*/ 1696261 w 2220214"/>
              <a:gd name="connsiteY4566" fmla="*/ 2402153 h 2935352"/>
              <a:gd name="connsiteX4567" fmla="*/ 1843089 w 2220214"/>
              <a:gd name="connsiteY4567" fmla="*/ 2297588 h 2935352"/>
              <a:gd name="connsiteX4568" fmla="*/ 1848700 w 2220214"/>
              <a:gd name="connsiteY4568" fmla="*/ 2300874 h 2935352"/>
              <a:gd name="connsiteX4569" fmla="*/ 1850205 w 2220214"/>
              <a:gd name="connsiteY4569" fmla="*/ 2293806 h 2935352"/>
              <a:gd name="connsiteX4570" fmla="*/ 1843089 w 2220214"/>
              <a:gd name="connsiteY4570" fmla="*/ 2297588 h 2935352"/>
              <a:gd name="connsiteX4571" fmla="*/ 1548729 w 2220214"/>
              <a:gd name="connsiteY4571" fmla="*/ 2504042 h 2935352"/>
              <a:gd name="connsiteX4572" fmla="*/ 1561245 w 2220214"/>
              <a:gd name="connsiteY4572" fmla="*/ 2510500 h 2935352"/>
              <a:gd name="connsiteX4573" fmla="*/ 1569007 w 2220214"/>
              <a:gd name="connsiteY4573" fmla="*/ 2509786 h 2935352"/>
              <a:gd name="connsiteX4574" fmla="*/ 1564245 w 2220214"/>
              <a:gd name="connsiteY4574" fmla="*/ 2502604 h 2935352"/>
              <a:gd name="connsiteX4575" fmla="*/ 1551729 w 2220214"/>
              <a:gd name="connsiteY4575" fmla="*/ 2496146 h 2935352"/>
              <a:gd name="connsiteX4576" fmla="*/ 1543966 w 2220214"/>
              <a:gd name="connsiteY4576" fmla="*/ 2496860 h 2935352"/>
              <a:gd name="connsiteX4577" fmla="*/ 1548729 w 2220214"/>
              <a:gd name="connsiteY4577" fmla="*/ 2504042 h 2935352"/>
              <a:gd name="connsiteX4578" fmla="*/ 1579018 w 2220214"/>
              <a:gd name="connsiteY4578" fmla="*/ 2481373 h 2935352"/>
              <a:gd name="connsiteX4579" fmla="*/ 1597602 w 2220214"/>
              <a:gd name="connsiteY4579" fmla="*/ 2486411 h 2935352"/>
              <a:gd name="connsiteX4580" fmla="*/ 1586333 w 2220214"/>
              <a:gd name="connsiteY4580" fmla="*/ 2473353 h 2935352"/>
              <a:gd name="connsiteX4581" fmla="*/ 1579018 w 2220214"/>
              <a:gd name="connsiteY4581" fmla="*/ 2481373 h 2935352"/>
              <a:gd name="connsiteX4582" fmla="*/ 1931300 w 2220214"/>
              <a:gd name="connsiteY4582" fmla="*/ 2246953 h 2935352"/>
              <a:gd name="connsiteX4583" fmla="*/ 1937949 w 2220214"/>
              <a:gd name="connsiteY4583" fmla="*/ 2265041 h 2935352"/>
              <a:gd name="connsiteX4584" fmla="*/ 1939959 w 2220214"/>
              <a:gd name="connsiteY4584" fmla="*/ 2242762 h 2935352"/>
              <a:gd name="connsiteX4585" fmla="*/ 1931300 w 2220214"/>
              <a:gd name="connsiteY4585" fmla="*/ 2246953 h 2935352"/>
              <a:gd name="connsiteX4586" fmla="*/ 1828449 w 2220214"/>
              <a:gd name="connsiteY4586" fmla="*/ 2316933 h 2935352"/>
              <a:gd name="connsiteX4587" fmla="*/ 1834641 w 2220214"/>
              <a:gd name="connsiteY4587" fmla="*/ 2316962 h 2935352"/>
              <a:gd name="connsiteX4588" fmla="*/ 1837032 w 2220214"/>
              <a:gd name="connsiteY4588" fmla="*/ 2311247 h 2935352"/>
              <a:gd name="connsiteX4589" fmla="*/ 1830840 w 2220214"/>
              <a:gd name="connsiteY4589" fmla="*/ 2311218 h 2935352"/>
              <a:gd name="connsiteX4590" fmla="*/ 1828449 w 2220214"/>
              <a:gd name="connsiteY4590" fmla="*/ 2316933 h 2935352"/>
              <a:gd name="connsiteX4591" fmla="*/ 1895239 w 2220214"/>
              <a:gd name="connsiteY4591" fmla="*/ 2273499 h 2935352"/>
              <a:gd name="connsiteX4592" fmla="*/ 1903602 w 2220214"/>
              <a:gd name="connsiteY4592" fmla="*/ 2287806 h 2935352"/>
              <a:gd name="connsiteX4593" fmla="*/ 1906554 w 2220214"/>
              <a:gd name="connsiteY4593" fmla="*/ 2266955 h 2935352"/>
              <a:gd name="connsiteX4594" fmla="*/ 1895239 w 2220214"/>
              <a:gd name="connsiteY4594" fmla="*/ 2273499 h 2935352"/>
              <a:gd name="connsiteX4595" fmla="*/ 1534727 w 2220214"/>
              <a:gd name="connsiteY4595" fmla="*/ 2520016 h 2935352"/>
              <a:gd name="connsiteX4596" fmla="*/ 1553215 w 2220214"/>
              <a:gd name="connsiteY4596" fmla="*/ 2528226 h 2935352"/>
              <a:gd name="connsiteX4597" fmla="*/ 1540090 w 2220214"/>
              <a:gd name="connsiteY4597" fmla="*/ 2515672 h 2935352"/>
              <a:gd name="connsiteX4598" fmla="*/ 1529974 w 2220214"/>
              <a:gd name="connsiteY4598" fmla="*/ 2512624 h 2935352"/>
              <a:gd name="connsiteX4599" fmla="*/ 1534727 w 2220214"/>
              <a:gd name="connsiteY4599" fmla="*/ 2520016 h 2935352"/>
              <a:gd name="connsiteX4600" fmla="*/ 1620414 w 2220214"/>
              <a:gd name="connsiteY4600" fmla="*/ 2463027 h 2935352"/>
              <a:gd name="connsiteX4601" fmla="*/ 1625186 w 2220214"/>
              <a:gd name="connsiteY4601" fmla="*/ 2464008 h 2935352"/>
              <a:gd name="connsiteX4602" fmla="*/ 1626138 w 2220214"/>
              <a:gd name="connsiteY4602" fmla="*/ 2459237 h 2935352"/>
              <a:gd name="connsiteX4603" fmla="*/ 1621376 w 2220214"/>
              <a:gd name="connsiteY4603" fmla="*/ 2458265 h 2935352"/>
              <a:gd name="connsiteX4604" fmla="*/ 1620414 w 2220214"/>
              <a:gd name="connsiteY4604" fmla="*/ 2463027 h 2935352"/>
              <a:gd name="connsiteX4605" fmla="*/ 1869655 w 2220214"/>
              <a:gd name="connsiteY4605" fmla="*/ 2296740 h 2935352"/>
              <a:gd name="connsiteX4606" fmla="*/ 1875265 w 2220214"/>
              <a:gd name="connsiteY4606" fmla="*/ 2306579 h 2935352"/>
              <a:gd name="connsiteX4607" fmla="*/ 1874065 w 2220214"/>
              <a:gd name="connsiteY4607" fmla="*/ 2293302 h 2935352"/>
              <a:gd name="connsiteX4608" fmla="*/ 1869655 w 2220214"/>
              <a:gd name="connsiteY4608" fmla="*/ 2296740 h 2935352"/>
              <a:gd name="connsiteX4609" fmla="*/ 1953436 w 2220214"/>
              <a:gd name="connsiteY4609" fmla="*/ 2243210 h 2935352"/>
              <a:gd name="connsiteX4610" fmla="*/ 1962076 w 2220214"/>
              <a:gd name="connsiteY4610" fmla="*/ 2257326 h 2935352"/>
              <a:gd name="connsiteX4611" fmla="*/ 1959999 w 2220214"/>
              <a:gd name="connsiteY4611" fmla="*/ 2235704 h 2935352"/>
              <a:gd name="connsiteX4612" fmla="*/ 1953436 w 2220214"/>
              <a:gd name="connsiteY4612" fmla="*/ 2243210 h 2935352"/>
              <a:gd name="connsiteX4613" fmla="*/ 1573284 w 2220214"/>
              <a:gd name="connsiteY4613" fmla="*/ 2503804 h 2935352"/>
              <a:gd name="connsiteX4614" fmla="*/ 1583619 w 2220214"/>
              <a:gd name="connsiteY4614" fmla="*/ 2509671 h 2935352"/>
              <a:gd name="connsiteX4615" fmla="*/ 1589248 w 2220214"/>
              <a:gd name="connsiteY4615" fmla="*/ 2508424 h 2935352"/>
              <a:gd name="connsiteX4616" fmla="*/ 1583266 w 2220214"/>
              <a:gd name="connsiteY4616" fmla="*/ 2501366 h 2935352"/>
              <a:gd name="connsiteX4617" fmla="*/ 1573284 w 2220214"/>
              <a:gd name="connsiteY4617" fmla="*/ 2503804 h 2935352"/>
              <a:gd name="connsiteX4618" fmla="*/ 1526421 w 2220214"/>
              <a:gd name="connsiteY4618" fmla="*/ 2538761 h 2935352"/>
              <a:gd name="connsiteX4619" fmla="*/ 1537842 w 2220214"/>
              <a:gd name="connsiteY4619" fmla="*/ 2546676 h 2935352"/>
              <a:gd name="connsiteX4620" fmla="*/ 1544500 w 2220214"/>
              <a:gd name="connsiteY4620" fmla="*/ 2547400 h 2935352"/>
              <a:gd name="connsiteX4621" fmla="*/ 1539747 w 2220214"/>
              <a:gd name="connsiteY4621" fmla="*/ 2540228 h 2935352"/>
              <a:gd name="connsiteX4622" fmla="*/ 1528326 w 2220214"/>
              <a:gd name="connsiteY4622" fmla="*/ 2532312 h 2935352"/>
              <a:gd name="connsiteX4623" fmla="*/ 1521659 w 2220214"/>
              <a:gd name="connsiteY4623" fmla="*/ 2531579 h 2935352"/>
              <a:gd name="connsiteX4624" fmla="*/ 1526421 w 2220214"/>
              <a:gd name="connsiteY4624" fmla="*/ 2538761 h 2935352"/>
              <a:gd name="connsiteX4625" fmla="*/ 1706758 w 2220214"/>
              <a:gd name="connsiteY4625" fmla="*/ 2419270 h 2935352"/>
              <a:gd name="connsiteX4626" fmla="*/ 1711492 w 2220214"/>
              <a:gd name="connsiteY4626" fmla="*/ 2426404 h 2935352"/>
              <a:gd name="connsiteX4627" fmla="*/ 1723408 w 2220214"/>
              <a:gd name="connsiteY4627" fmla="*/ 2421070 h 2935352"/>
              <a:gd name="connsiteX4628" fmla="*/ 1770404 w 2220214"/>
              <a:gd name="connsiteY4628" fmla="*/ 2392533 h 2935352"/>
              <a:gd name="connsiteX4629" fmla="*/ 1805494 w 2220214"/>
              <a:gd name="connsiteY4629" fmla="*/ 2369330 h 2935352"/>
              <a:gd name="connsiteX4630" fmla="*/ 1800741 w 2220214"/>
              <a:gd name="connsiteY4630" fmla="*/ 2362158 h 2935352"/>
              <a:gd name="connsiteX4631" fmla="*/ 1795979 w 2220214"/>
              <a:gd name="connsiteY4631" fmla="*/ 2354976 h 2935352"/>
              <a:gd name="connsiteX4632" fmla="*/ 1756593 w 2220214"/>
              <a:gd name="connsiteY4632" fmla="*/ 2381017 h 2935352"/>
              <a:gd name="connsiteX4633" fmla="*/ 1709616 w 2220214"/>
              <a:gd name="connsiteY4633" fmla="*/ 2409592 h 2935352"/>
              <a:gd name="connsiteX4634" fmla="*/ 1702034 w 2220214"/>
              <a:gd name="connsiteY4634" fmla="*/ 2412126 h 2935352"/>
              <a:gd name="connsiteX4635" fmla="*/ 1706758 w 2220214"/>
              <a:gd name="connsiteY4635" fmla="*/ 2419270 h 2935352"/>
              <a:gd name="connsiteX4636" fmla="*/ 1800122 w 2220214"/>
              <a:gd name="connsiteY4636" fmla="*/ 2350852 h 2935352"/>
              <a:gd name="connsiteX4637" fmla="*/ 1802970 w 2220214"/>
              <a:gd name="connsiteY4637" fmla="*/ 2359300 h 2935352"/>
              <a:gd name="connsiteX4638" fmla="*/ 1806456 w 2220214"/>
              <a:gd name="connsiteY4638" fmla="*/ 2364568 h 2935352"/>
              <a:gd name="connsiteX4639" fmla="*/ 1815048 w 2220214"/>
              <a:gd name="connsiteY4639" fmla="*/ 2358872 h 2935352"/>
              <a:gd name="connsiteX4640" fmla="*/ 1823630 w 2220214"/>
              <a:gd name="connsiteY4640" fmla="*/ 2353185 h 2935352"/>
              <a:gd name="connsiteX4641" fmla="*/ 1818877 w 2220214"/>
              <a:gd name="connsiteY4641" fmla="*/ 2346003 h 2935352"/>
              <a:gd name="connsiteX4642" fmla="*/ 1814114 w 2220214"/>
              <a:gd name="connsiteY4642" fmla="*/ 2338822 h 2935352"/>
              <a:gd name="connsiteX4643" fmla="*/ 1807437 w 2220214"/>
              <a:gd name="connsiteY4643" fmla="*/ 2343251 h 2935352"/>
              <a:gd name="connsiteX4644" fmla="*/ 1800122 w 2220214"/>
              <a:gd name="connsiteY4644" fmla="*/ 2350852 h 2935352"/>
              <a:gd name="connsiteX4645" fmla="*/ 1920356 w 2220214"/>
              <a:gd name="connsiteY4645" fmla="*/ 2271194 h 2935352"/>
              <a:gd name="connsiteX4646" fmla="*/ 1924385 w 2220214"/>
              <a:gd name="connsiteY4646" fmla="*/ 2281424 h 2935352"/>
              <a:gd name="connsiteX4647" fmla="*/ 1929053 w 2220214"/>
              <a:gd name="connsiteY4647" fmla="*/ 2288482 h 2935352"/>
              <a:gd name="connsiteX4648" fmla="*/ 1930986 w 2220214"/>
              <a:gd name="connsiteY4648" fmla="*/ 2282062 h 2935352"/>
              <a:gd name="connsiteX4649" fmla="*/ 1929338 w 2220214"/>
              <a:gd name="connsiteY4649" fmla="*/ 2270251 h 2935352"/>
              <a:gd name="connsiteX4650" fmla="*/ 1920356 w 2220214"/>
              <a:gd name="connsiteY4650" fmla="*/ 2271194 h 2935352"/>
              <a:gd name="connsiteX4651" fmla="*/ 1856567 w 2220214"/>
              <a:gd name="connsiteY4651" fmla="*/ 2318962 h 2935352"/>
              <a:gd name="connsiteX4652" fmla="*/ 1859568 w 2220214"/>
              <a:gd name="connsiteY4652" fmla="*/ 2321115 h 2935352"/>
              <a:gd name="connsiteX4653" fmla="*/ 1862292 w 2220214"/>
              <a:gd name="connsiteY4653" fmla="*/ 2315171 h 2935352"/>
              <a:gd name="connsiteX4654" fmla="*/ 1859301 w 2220214"/>
              <a:gd name="connsiteY4654" fmla="*/ 2313018 h 2935352"/>
              <a:gd name="connsiteX4655" fmla="*/ 1856567 w 2220214"/>
              <a:gd name="connsiteY4655" fmla="*/ 2318962 h 2935352"/>
              <a:gd name="connsiteX4656" fmla="*/ 1561502 w 2220214"/>
              <a:gd name="connsiteY4656" fmla="*/ 2523330 h 2935352"/>
              <a:gd name="connsiteX4657" fmla="*/ 1579904 w 2220214"/>
              <a:gd name="connsiteY4657" fmla="*/ 2531198 h 2935352"/>
              <a:gd name="connsiteX4658" fmla="*/ 1565998 w 2220214"/>
              <a:gd name="connsiteY4658" fmla="*/ 2517682 h 2935352"/>
              <a:gd name="connsiteX4659" fmla="*/ 1556835 w 2220214"/>
              <a:gd name="connsiteY4659" fmla="*/ 2516272 h 2935352"/>
              <a:gd name="connsiteX4660" fmla="*/ 1561502 w 2220214"/>
              <a:gd name="connsiteY4660" fmla="*/ 2523330 h 2935352"/>
              <a:gd name="connsiteX4661" fmla="*/ 1592334 w 2220214"/>
              <a:gd name="connsiteY4661" fmla="*/ 2501470 h 2935352"/>
              <a:gd name="connsiteX4662" fmla="*/ 1610918 w 2220214"/>
              <a:gd name="connsiteY4662" fmla="*/ 2506519 h 2935352"/>
              <a:gd name="connsiteX4663" fmla="*/ 1599659 w 2220214"/>
              <a:gd name="connsiteY4663" fmla="*/ 2493460 h 2935352"/>
              <a:gd name="connsiteX4664" fmla="*/ 1592334 w 2220214"/>
              <a:gd name="connsiteY4664" fmla="*/ 2501470 h 2935352"/>
              <a:gd name="connsiteX4665" fmla="*/ 1842727 w 2220214"/>
              <a:gd name="connsiteY4665" fmla="*/ 2332268 h 2935352"/>
              <a:gd name="connsiteX4666" fmla="*/ 1843813 w 2220214"/>
              <a:gd name="connsiteY4666" fmla="*/ 2338279 h 2935352"/>
              <a:gd name="connsiteX4667" fmla="*/ 1848442 w 2220214"/>
              <a:gd name="connsiteY4667" fmla="*/ 2333440 h 2935352"/>
              <a:gd name="connsiteX4668" fmla="*/ 1842727 w 2220214"/>
              <a:gd name="connsiteY4668" fmla="*/ 2332268 h 2935352"/>
              <a:gd name="connsiteX4669" fmla="*/ 1946169 w 2220214"/>
              <a:gd name="connsiteY4669" fmla="*/ 2265041 h 2935352"/>
              <a:gd name="connsiteX4670" fmla="*/ 1951198 w 2220214"/>
              <a:gd name="connsiteY4670" fmla="*/ 2285196 h 2935352"/>
              <a:gd name="connsiteX4671" fmla="*/ 1953465 w 2220214"/>
              <a:gd name="connsiteY4671" fmla="*/ 2264107 h 2935352"/>
              <a:gd name="connsiteX4672" fmla="*/ 1948436 w 2220214"/>
              <a:gd name="connsiteY4672" fmla="*/ 2258659 h 2935352"/>
              <a:gd name="connsiteX4673" fmla="*/ 1946169 w 2220214"/>
              <a:gd name="connsiteY4673" fmla="*/ 2265041 h 2935352"/>
              <a:gd name="connsiteX4674" fmla="*/ 1907678 w 2220214"/>
              <a:gd name="connsiteY4674" fmla="*/ 2291968 h 2935352"/>
              <a:gd name="connsiteX4675" fmla="*/ 1916918 w 2220214"/>
              <a:gd name="connsiteY4675" fmla="*/ 2307903 h 2935352"/>
              <a:gd name="connsiteX4676" fmla="*/ 1919880 w 2220214"/>
              <a:gd name="connsiteY4676" fmla="*/ 2287053 h 2935352"/>
              <a:gd name="connsiteX4677" fmla="*/ 1907678 w 2220214"/>
              <a:gd name="connsiteY4677" fmla="*/ 2291968 h 2935352"/>
              <a:gd name="connsiteX4678" fmla="*/ 1548357 w 2220214"/>
              <a:gd name="connsiteY4678" fmla="*/ 2540790 h 2935352"/>
              <a:gd name="connsiteX4679" fmla="*/ 1564835 w 2220214"/>
              <a:gd name="connsiteY4679" fmla="*/ 2549448 h 2935352"/>
              <a:gd name="connsiteX4680" fmla="*/ 1554529 w 2220214"/>
              <a:gd name="connsiteY4680" fmla="*/ 2537675 h 2935352"/>
              <a:gd name="connsiteX4681" fmla="*/ 1545366 w 2220214"/>
              <a:gd name="connsiteY4681" fmla="*/ 2536275 h 2935352"/>
              <a:gd name="connsiteX4682" fmla="*/ 1548357 w 2220214"/>
              <a:gd name="connsiteY4682" fmla="*/ 2540790 h 2935352"/>
              <a:gd name="connsiteX4683" fmla="*/ 1632301 w 2220214"/>
              <a:gd name="connsiteY4683" fmla="*/ 2484087 h 2935352"/>
              <a:gd name="connsiteX4684" fmla="*/ 1638673 w 2220214"/>
              <a:gd name="connsiteY4684" fmla="*/ 2484001 h 2935352"/>
              <a:gd name="connsiteX4685" fmla="*/ 1639464 w 2220214"/>
              <a:gd name="connsiteY4685" fmla="*/ 2479344 h 2935352"/>
              <a:gd name="connsiteX4686" fmla="*/ 1633092 w 2220214"/>
              <a:gd name="connsiteY4686" fmla="*/ 2479430 h 2935352"/>
              <a:gd name="connsiteX4687" fmla="*/ 1632301 w 2220214"/>
              <a:gd name="connsiteY4687" fmla="*/ 2484087 h 2935352"/>
              <a:gd name="connsiteX4688" fmla="*/ 1881199 w 2220214"/>
              <a:gd name="connsiteY4688" fmla="*/ 2317800 h 2935352"/>
              <a:gd name="connsiteX4689" fmla="*/ 1888714 w 2220214"/>
              <a:gd name="connsiteY4689" fmla="*/ 2323963 h 2935352"/>
              <a:gd name="connsiteX4690" fmla="*/ 1889257 w 2220214"/>
              <a:gd name="connsiteY4690" fmla="*/ 2315457 h 2935352"/>
              <a:gd name="connsiteX4691" fmla="*/ 1881199 w 2220214"/>
              <a:gd name="connsiteY4691" fmla="*/ 2317800 h 2935352"/>
              <a:gd name="connsiteX4692" fmla="*/ 1966762 w 2220214"/>
              <a:gd name="connsiteY4692" fmla="*/ 2263317 h 2935352"/>
              <a:gd name="connsiteX4693" fmla="*/ 1970220 w 2220214"/>
              <a:gd name="connsiteY4693" fmla="*/ 2275995 h 2935352"/>
              <a:gd name="connsiteX4694" fmla="*/ 1974830 w 2220214"/>
              <a:gd name="connsiteY4694" fmla="*/ 2282948 h 2935352"/>
              <a:gd name="connsiteX4695" fmla="*/ 1976611 w 2220214"/>
              <a:gd name="connsiteY4695" fmla="*/ 2277004 h 2935352"/>
              <a:gd name="connsiteX4696" fmla="*/ 1969800 w 2220214"/>
              <a:gd name="connsiteY4696" fmla="*/ 2256335 h 2935352"/>
              <a:gd name="connsiteX4697" fmla="*/ 1966762 w 2220214"/>
              <a:gd name="connsiteY4697" fmla="*/ 2263317 h 2935352"/>
              <a:gd name="connsiteX4698" fmla="*/ 1587829 w 2220214"/>
              <a:gd name="connsiteY4698" fmla="*/ 2524616 h 2935352"/>
              <a:gd name="connsiteX4699" fmla="*/ 1598173 w 2220214"/>
              <a:gd name="connsiteY4699" fmla="*/ 2530484 h 2935352"/>
              <a:gd name="connsiteX4700" fmla="*/ 1587476 w 2220214"/>
              <a:gd name="connsiteY4700" fmla="*/ 2516320 h 2935352"/>
              <a:gd name="connsiteX4701" fmla="*/ 1581857 w 2220214"/>
              <a:gd name="connsiteY4701" fmla="*/ 2517558 h 2935352"/>
              <a:gd name="connsiteX4702" fmla="*/ 1587829 w 2220214"/>
              <a:gd name="connsiteY4702" fmla="*/ 2524616 h 2935352"/>
              <a:gd name="connsiteX4703" fmla="*/ 1546081 w 2220214"/>
              <a:gd name="connsiteY4703" fmla="*/ 2567555 h 2935352"/>
              <a:gd name="connsiteX4704" fmla="*/ 1562892 w 2220214"/>
              <a:gd name="connsiteY4704" fmla="*/ 2584043 h 2935352"/>
              <a:gd name="connsiteX4705" fmla="*/ 1569236 w 2220214"/>
              <a:gd name="connsiteY4705" fmla="*/ 2584738 h 2935352"/>
              <a:gd name="connsiteX4706" fmla="*/ 1566026 w 2220214"/>
              <a:gd name="connsiteY4706" fmla="*/ 2579890 h 2935352"/>
              <a:gd name="connsiteX4707" fmla="*/ 1556168 w 2220214"/>
              <a:gd name="connsiteY4707" fmla="*/ 2571450 h 2935352"/>
              <a:gd name="connsiteX4708" fmla="*/ 1552491 w 2220214"/>
              <a:gd name="connsiteY4708" fmla="*/ 2565898 h 2935352"/>
              <a:gd name="connsiteX4709" fmla="*/ 1541957 w 2220214"/>
              <a:gd name="connsiteY4709" fmla="*/ 2552448 h 2935352"/>
              <a:gd name="connsiteX4710" fmla="*/ 1535613 w 2220214"/>
              <a:gd name="connsiteY4710" fmla="*/ 2551753 h 2935352"/>
              <a:gd name="connsiteX4711" fmla="*/ 1546081 w 2220214"/>
              <a:gd name="connsiteY4711" fmla="*/ 2567555 h 2935352"/>
              <a:gd name="connsiteX4712" fmla="*/ 1654723 w 2220214"/>
              <a:gd name="connsiteY4712" fmla="*/ 2477496 h 2935352"/>
              <a:gd name="connsiteX4713" fmla="*/ 1659486 w 2220214"/>
              <a:gd name="connsiteY4713" fmla="*/ 2478477 h 2935352"/>
              <a:gd name="connsiteX4714" fmla="*/ 1660448 w 2220214"/>
              <a:gd name="connsiteY4714" fmla="*/ 2473705 h 2935352"/>
              <a:gd name="connsiteX4715" fmla="*/ 1655675 w 2220214"/>
              <a:gd name="connsiteY4715" fmla="*/ 2472734 h 2935352"/>
              <a:gd name="connsiteX4716" fmla="*/ 1654723 w 2220214"/>
              <a:gd name="connsiteY4716" fmla="*/ 2477496 h 2935352"/>
              <a:gd name="connsiteX4717" fmla="*/ 1720607 w 2220214"/>
              <a:gd name="connsiteY4717" fmla="*/ 2440168 h 2935352"/>
              <a:gd name="connsiteX4718" fmla="*/ 1724789 w 2220214"/>
              <a:gd name="connsiteY4718" fmla="*/ 2446483 h 2935352"/>
              <a:gd name="connsiteX4719" fmla="*/ 1739286 w 2220214"/>
              <a:gd name="connsiteY4719" fmla="*/ 2439501 h 2935352"/>
              <a:gd name="connsiteX4720" fmla="*/ 1786301 w 2220214"/>
              <a:gd name="connsiteY4720" fmla="*/ 2410983 h 2935352"/>
              <a:gd name="connsiteX4721" fmla="*/ 1818820 w 2220214"/>
              <a:gd name="connsiteY4721" fmla="*/ 2389437 h 2935352"/>
              <a:gd name="connsiteX4722" fmla="*/ 1813571 w 2220214"/>
              <a:gd name="connsiteY4722" fmla="*/ 2381551 h 2935352"/>
              <a:gd name="connsiteX4723" fmla="*/ 1808323 w 2220214"/>
              <a:gd name="connsiteY4723" fmla="*/ 2373664 h 2935352"/>
              <a:gd name="connsiteX4724" fmla="*/ 1762374 w 2220214"/>
              <a:gd name="connsiteY4724" fmla="*/ 2403753 h 2935352"/>
              <a:gd name="connsiteX4725" fmla="*/ 1716426 w 2220214"/>
              <a:gd name="connsiteY4725" fmla="*/ 2433852 h 2935352"/>
              <a:gd name="connsiteX4726" fmla="*/ 1720607 w 2220214"/>
              <a:gd name="connsiteY4726" fmla="*/ 2440168 h 2935352"/>
              <a:gd name="connsiteX4727" fmla="*/ 1817886 w 2220214"/>
              <a:gd name="connsiteY4727" fmla="*/ 2375588 h 2935352"/>
              <a:gd name="connsiteX4728" fmla="*/ 1822639 w 2220214"/>
              <a:gd name="connsiteY4728" fmla="*/ 2382770 h 2935352"/>
              <a:gd name="connsiteX4729" fmla="*/ 1829792 w 2220214"/>
              <a:gd name="connsiteY4729" fmla="*/ 2378026 h 2935352"/>
              <a:gd name="connsiteX4730" fmla="*/ 1836955 w 2220214"/>
              <a:gd name="connsiteY4730" fmla="*/ 2373293 h 2935352"/>
              <a:gd name="connsiteX4731" fmla="*/ 1832193 w 2220214"/>
              <a:gd name="connsiteY4731" fmla="*/ 2366111 h 2935352"/>
              <a:gd name="connsiteX4732" fmla="*/ 1827440 w 2220214"/>
              <a:gd name="connsiteY4732" fmla="*/ 2358929 h 2935352"/>
              <a:gd name="connsiteX4733" fmla="*/ 1820277 w 2220214"/>
              <a:gd name="connsiteY4733" fmla="*/ 2363672 h 2935352"/>
              <a:gd name="connsiteX4734" fmla="*/ 1813124 w 2220214"/>
              <a:gd name="connsiteY4734" fmla="*/ 2368416 h 2935352"/>
              <a:gd name="connsiteX4735" fmla="*/ 1817886 w 2220214"/>
              <a:gd name="connsiteY4735" fmla="*/ 2375588 h 2935352"/>
              <a:gd name="connsiteX4736" fmla="*/ 1933672 w 2220214"/>
              <a:gd name="connsiteY4736" fmla="*/ 2291301 h 2935352"/>
              <a:gd name="connsiteX4737" fmla="*/ 1937701 w 2220214"/>
              <a:gd name="connsiteY4737" fmla="*/ 2301531 h 2935352"/>
              <a:gd name="connsiteX4738" fmla="*/ 1942378 w 2220214"/>
              <a:gd name="connsiteY4738" fmla="*/ 2308580 h 2935352"/>
              <a:gd name="connsiteX4739" fmla="*/ 1944302 w 2220214"/>
              <a:gd name="connsiteY4739" fmla="*/ 2302160 h 2935352"/>
              <a:gd name="connsiteX4740" fmla="*/ 1942654 w 2220214"/>
              <a:gd name="connsiteY4740" fmla="*/ 2290349 h 2935352"/>
              <a:gd name="connsiteX4741" fmla="*/ 1933672 w 2220214"/>
              <a:gd name="connsiteY4741" fmla="*/ 2291301 h 2935352"/>
              <a:gd name="connsiteX4742" fmla="*/ 1673649 w 2220214"/>
              <a:gd name="connsiteY4742" fmla="*/ 2468771 h 2935352"/>
              <a:gd name="connsiteX4743" fmla="*/ 1680679 w 2220214"/>
              <a:gd name="connsiteY4743" fmla="*/ 2470057 h 2935352"/>
              <a:gd name="connsiteX4744" fmla="*/ 1684431 w 2220214"/>
              <a:gd name="connsiteY4744" fmla="*/ 2466390 h 2935352"/>
              <a:gd name="connsiteX4745" fmla="*/ 1677402 w 2220214"/>
              <a:gd name="connsiteY4745" fmla="*/ 2465104 h 2935352"/>
              <a:gd name="connsiteX4746" fmla="*/ 1673649 w 2220214"/>
              <a:gd name="connsiteY4746" fmla="*/ 2468771 h 2935352"/>
              <a:gd name="connsiteX4747" fmla="*/ 1868454 w 2220214"/>
              <a:gd name="connsiteY4747" fmla="*/ 2340012 h 2935352"/>
              <a:gd name="connsiteX4748" fmla="*/ 1873055 w 2220214"/>
              <a:gd name="connsiteY4748" fmla="*/ 2341108 h 2935352"/>
              <a:gd name="connsiteX4749" fmla="*/ 1875617 w 2220214"/>
              <a:gd name="connsiteY4749" fmla="*/ 2335278 h 2935352"/>
              <a:gd name="connsiteX4750" fmla="*/ 1871017 w 2220214"/>
              <a:gd name="connsiteY4750" fmla="*/ 2334183 h 2935352"/>
              <a:gd name="connsiteX4751" fmla="*/ 1868454 w 2220214"/>
              <a:gd name="connsiteY4751" fmla="*/ 2340012 h 2935352"/>
              <a:gd name="connsiteX4752" fmla="*/ 1574827 w 2220214"/>
              <a:gd name="connsiteY4752" fmla="*/ 2543428 h 2935352"/>
              <a:gd name="connsiteX4753" fmla="*/ 1593220 w 2220214"/>
              <a:gd name="connsiteY4753" fmla="*/ 2551305 h 2935352"/>
              <a:gd name="connsiteX4754" fmla="*/ 1579323 w 2220214"/>
              <a:gd name="connsiteY4754" fmla="*/ 2537789 h 2935352"/>
              <a:gd name="connsiteX4755" fmla="*/ 1570150 w 2220214"/>
              <a:gd name="connsiteY4755" fmla="*/ 2536380 h 2935352"/>
              <a:gd name="connsiteX4756" fmla="*/ 1574827 w 2220214"/>
              <a:gd name="connsiteY4756" fmla="*/ 2543428 h 2935352"/>
              <a:gd name="connsiteX4757" fmla="*/ 1605660 w 2220214"/>
              <a:gd name="connsiteY4757" fmla="*/ 2521578 h 2935352"/>
              <a:gd name="connsiteX4758" fmla="*/ 1624243 w 2220214"/>
              <a:gd name="connsiteY4758" fmla="*/ 2526626 h 2935352"/>
              <a:gd name="connsiteX4759" fmla="*/ 1612975 w 2220214"/>
              <a:gd name="connsiteY4759" fmla="*/ 2513567 h 2935352"/>
              <a:gd name="connsiteX4760" fmla="*/ 1605660 w 2220214"/>
              <a:gd name="connsiteY4760" fmla="*/ 2521578 h 2935352"/>
              <a:gd name="connsiteX4761" fmla="*/ 1854624 w 2220214"/>
              <a:gd name="connsiteY4761" fmla="*/ 2353585 h 2935352"/>
              <a:gd name="connsiteX4762" fmla="*/ 1857310 w 2220214"/>
              <a:gd name="connsiteY4762" fmla="*/ 2358424 h 2935352"/>
              <a:gd name="connsiteX4763" fmla="*/ 1861663 w 2220214"/>
              <a:gd name="connsiteY4763" fmla="*/ 2348404 h 2935352"/>
              <a:gd name="connsiteX4764" fmla="*/ 1854624 w 2220214"/>
              <a:gd name="connsiteY4764" fmla="*/ 2353585 h 2935352"/>
              <a:gd name="connsiteX4765" fmla="*/ 1921880 w 2220214"/>
              <a:gd name="connsiteY4765" fmla="*/ 2313714 h 2935352"/>
              <a:gd name="connsiteX4766" fmla="*/ 1930243 w 2220214"/>
              <a:gd name="connsiteY4766" fmla="*/ 2328011 h 2935352"/>
              <a:gd name="connsiteX4767" fmla="*/ 1933196 w 2220214"/>
              <a:gd name="connsiteY4767" fmla="*/ 2307160 h 2935352"/>
              <a:gd name="connsiteX4768" fmla="*/ 1921880 w 2220214"/>
              <a:gd name="connsiteY4768" fmla="*/ 2313714 h 2935352"/>
              <a:gd name="connsiteX4769" fmla="*/ 1958875 w 2220214"/>
              <a:gd name="connsiteY4769" fmla="*/ 2287406 h 2935352"/>
              <a:gd name="connsiteX4770" fmla="*/ 1964857 w 2220214"/>
              <a:gd name="connsiteY4770" fmla="*/ 2305074 h 2935352"/>
              <a:gd name="connsiteX4771" fmla="*/ 1967552 w 2220214"/>
              <a:gd name="connsiteY4771" fmla="*/ 2284405 h 2935352"/>
              <a:gd name="connsiteX4772" fmla="*/ 1958875 w 2220214"/>
              <a:gd name="connsiteY4772" fmla="*/ 2287406 h 2935352"/>
              <a:gd name="connsiteX4773" fmla="*/ 1562407 w 2220214"/>
              <a:gd name="connsiteY4773" fmla="*/ 2561992 h 2935352"/>
              <a:gd name="connsiteX4774" fmla="*/ 1579857 w 2220214"/>
              <a:gd name="connsiteY4774" fmla="*/ 2568431 h 2935352"/>
              <a:gd name="connsiteX4775" fmla="*/ 1567855 w 2220214"/>
              <a:gd name="connsiteY4775" fmla="*/ 2557782 h 2935352"/>
              <a:gd name="connsiteX4776" fmla="*/ 1558682 w 2220214"/>
              <a:gd name="connsiteY4776" fmla="*/ 2556373 h 2935352"/>
              <a:gd name="connsiteX4777" fmla="*/ 1562407 w 2220214"/>
              <a:gd name="connsiteY4777" fmla="*/ 2561992 h 2935352"/>
              <a:gd name="connsiteX4778" fmla="*/ 1645627 w 2220214"/>
              <a:gd name="connsiteY4778" fmla="*/ 2504185 h 2935352"/>
              <a:gd name="connsiteX4779" fmla="*/ 1651989 w 2220214"/>
              <a:gd name="connsiteY4779" fmla="*/ 2504099 h 2935352"/>
              <a:gd name="connsiteX4780" fmla="*/ 1652780 w 2220214"/>
              <a:gd name="connsiteY4780" fmla="*/ 2499442 h 2935352"/>
              <a:gd name="connsiteX4781" fmla="*/ 1646417 w 2220214"/>
              <a:gd name="connsiteY4781" fmla="*/ 2499527 h 2935352"/>
              <a:gd name="connsiteX4782" fmla="*/ 1645627 w 2220214"/>
              <a:gd name="connsiteY4782" fmla="*/ 2504185 h 2935352"/>
              <a:gd name="connsiteX4783" fmla="*/ 1894524 w 2220214"/>
              <a:gd name="connsiteY4783" fmla="*/ 2337898 h 2935352"/>
              <a:gd name="connsiteX4784" fmla="*/ 1902030 w 2220214"/>
              <a:gd name="connsiteY4784" fmla="*/ 2344060 h 2935352"/>
              <a:gd name="connsiteX4785" fmla="*/ 1902582 w 2220214"/>
              <a:gd name="connsiteY4785" fmla="*/ 2335564 h 2935352"/>
              <a:gd name="connsiteX4786" fmla="*/ 1894524 w 2220214"/>
              <a:gd name="connsiteY4786" fmla="*/ 2337898 h 2935352"/>
              <a:gd name="connsiteX4787" fmla="*/ 1980078 w 2220214"/>
              <a:gd name="connsiteY4787" fmla="*/ 2283415 h 2935352"/>
              <a:gd name="connsiteX4788" fmla="*/ 1988755 w 2220214"/>
              <a:gd name="connsiteY4788" fmla="*/ 2296550 h 2935352"/>
              <a:gd name="connsiteX4789" fmla="*/ 1983278 w 2220214"/>
              <a:gd name="connsiteY4789" fmla="*/ 2276338 h 2935352"/>
              <a:gd name="connsiteX4790" fmla="*/ 1980078 w 2220214"/>
              <a:gd name="connsiteY4790" fmla="*/ 2283415 h 2935352"/>
              <a:gd name="connsiteX4791" fmla="*/ 1600145 w 2220214"/>
              <a:gd name="connsiteY4791" fmla="*/ 2544343 h 2935352"/>
              <a:gd name="connsiteX4792" fmla="*/ 1610022 w 2220214"/>
              <a:gd name="connsiteY4792" fmla="*/ 2549934 h 2935352"/>
              <a:gd name="connsiteX4793" fmla="*/ 1615413 w 2220214"/>
              <a:gd name="connsiteY4793" fmla="*/ 2548743 h 2935352"/>
              <a:gd name="connsiteX4794" fmla="*/ 1610918 w 2220214"/>
              <a:gd name="connsiteY4794" fmla="*/ 2541961 h 2935352"/>
              <a:gd name="connsiteX4795" fmla="*/ 1601040 w 2220214"/>
              <a:gd name="connsiteY4795" fmla="*/ 2536370 h 2935352"/>
              <a:gd name="connsiteX4796" fmla="*/ 1595649 w 2220214"/>
              <a:gd name="connsiteY4796" fmla="*/ 2537561 h 2935352"/>
              <a:gd name="connsiteX4797" fmla="*/ 1600145 w 2220214"/>
              <a:gd name="connsiteY4797" fmla="*/ 2544343 h 2935352"/>
              <a:gd name="connsiteX4798" fmla="*/ 1832326 w 2220214"/>
              <a:gd name="connsiteY4798" fmla="*/ 2383408 h 2935352"/>
              <a:gd name="connsiteX4799" fmla="*/ 1826706 w 2220214"/>
              <a:gd name="connsiteY4799" fmla="*/ 2388914 h 2935352"/>
              <a:gd name="connsiteX4800" fmla="*/ 1831336 w 2220214"/>
              <a:gd name="connsiteY4800" fmla="*/ 2395895 h 2935352"/>
              <a:gd name="connsiteX4801" fmla="*/ 1835955 w 2220214"/>
              <a:gd name="connsiteY4801" fmla="*/ 2402877 h 2935352"/>
              <a:gd name="connsiteX4802" fmla="*/ 1843118 w 2220214"/>
              <a:gd name="connsiteY4802" fmla="*/ 2398134 h 2935352"/>
              <a:gd name="connsiteX4803" fmla="*/ 1850271 w 2220214"/>
              <a:gd name="connsiteY4803" fmla="*/ 2393390 h 2935352"/>
              <a:gd name="connsiteX4804" fmla="*/ 1844566 w 2220214"/>
              <a:gd name="connsiteY4804" fmla="*/ 2384780 h 2935352"/>
              <a:gd name="connsiteX4805" fmla="*/ 1838393 w 2220214"/>
              <a:gd name="connsiteY4805" fmla="*/ 2377026 h 2935352"/>
              <a:gd name="connsiteX4806" fmla="*/ 1832326 w 2220214"/>
              <a:gd name="connsiteY4806" fmla="*/ 2383408 h 2935352"/>
              <a:gd name="connsiteX4807" fmla="*/ 1668039 w 2220214"/>
              <a:gd name="connsiteY4807" fmla="*/ 2497603 h 2935352"/>
              <a:gd name="connsiteX4808" fmla="*/ 1672801 w 2220214"/>
              <a:gd name="connsiteY4808" fmla="*/ 2498575 h 2935352"/>
              <a:gd name="connsiteX4809" fmla="*/ 1673763 w 2220214"/>
              <a:gd name="connsiteY4809" fmla="*/ 2493812 h 2935352"/>
              <a:gd name="connsiteX4810" fmla="*/ 1669001 w 2220214"/>
              <a:gd name="connsiteY4810" fmla="*/ 2492831 h 2935352"/>
              <a:gd name="connsiteX4811" fmla="*/ 1668039 w 2220214"/>
              <a:gd name="connsiteY4811" fmla="*/ 2497603 h 2935352"/>
              <a:gd name="connsiteX4812" fmla="*/ 1733571 w 2220214"/>
              <a:gd name="connsiteY4812" fmla="*/ 2458722 h 2935352"/>
              <a:gd name="connsiteX4813" fmla="*/ 1739105 w 2220214"/>
              <a:gd name="connsiteY4813" fmla="*/ 2464980 h 2935352"/>
              <a:gd name="connsiteX4814" fmla="*/ 1753278 w 2220214"/>
              <a:gd name="connsiteY4814" fmla="*/ 2458389 h 2935352"/>
              <a:gd name="connsiteX4815" fmla="*/ 1789768 w 2220214"/>
              <a:gd name="connsiteY4815" fmla="*/ 2437301 h 2935352"/>
              <a:gd name="connsiteX4816" fmla="*/ 1812095 w 2220214"/>
              <a:gd name="connsiteY4816" fmla="*/ 2422822 h 2935352"/>
              <a:gd name="connsiteX4817" fmla="*/ 1807342 w 2220214"/>
              <a:gd name="connsiteY4817" fmla="*/ 2415641 h 2935352"/>
              <a:gd name="connsiteX4818" fmla="*/ 1802580 w 2220214"/>
              <a:gd name="connsiteY4818" fmla="*/ 2408459 h 2935352"/>
              <a:gd name="connsiteX4819" fmla="*/ 1784396 w 2220214"/>
              <a:gd name="connsiteY4819" fmla="*/ 2420508 h 2935352"/>
              <a:gd name="connsiteX4820" fmla="*/ 1747115 w 2220214"/>
              <a:gd name="connsiteY4820" fmla="*/ 2442511 h 2935352"/>
              <a:gd name="connsiteX4821" fmla="*/ 1728027 w 2220214"/>
              <a:gd name="connsiteY4821" fmla="*/ 2452474 h 2935352"/>
              <a:gd name="connsiteX4822" fmla="*/ 1733571 w 2220214"/>
              <a:gd name="connsiteY4822" fmla="*/ 2458722 h 2935352"/>
              <a:gd name="connsiteX4823" fmla="*/ 1809866 w 2220214"/>
              <a:gd name="connsiteY4823" fmla="*/ 2402353 h 2935352"/>
              <a:gd name="connsiteX4824" fmla="*/ 1814914 w 2220214"/>
              <a:gd name="connsiteY4824" fmla="*/ 2417603 h 2935352"/>
              <a:gd name="connsiteX4825" fmla="*/ 1823601 w 2220214"/>
              <a:gd name="connsiteY4825" fmla="*/ 2412059 h 2935352"/>
              <a:gd name="connsiteX4826" fmla="*/ 1829792 w 2220214"/>
              <a:gd name="connsiteY4826" fmla="*/ 2406001 h 2935352"/>
              <a:gd name="connsiteX4827" fmla="*/ 1825249 w 2220214"/>
              <a:gd name="connsiteY4827" fmla="*/ 2399153 h 2935352"/>
              <a:gd name="connsiteX4828" fmla="*/ 1809866 w 2220214"/>
              <a:gd name="connsiteY4828" fmla="*/ 2402353 h 2935352"/>
              <a:gd name="connsiteX4829" fmla="*/ 1881151 w 2220214"/>
              <a:gd name="connsiteY4829" fmla="*/ 2355024 h 2935352"/>
              <a:gd name="connsiteX4830" fmla="*/ 1887971 w 2220214"/>
              <a:gd name="connsiteY4830" fmla="*/ 2360148 h 2935352"/>
              <a:gd name="connsiteX4831" fmla="*/ 1889419 w 2220214"/>
              <a:gd name="connsiteY4831" fmla="*/ 2352995 h 2935352"/>
              <a:gd name="connsiteX4832" fmla="*/ 1881151 w 2220214"/>
              <a:gd name="connsiteY4832" fmla="*/ 2355024 h 2935352"/>
              <a:gd name="connsiteX4833" fmla="*/ 1946988 w 2220214"/>
              <a:gd name="connsiteY4833" fmla="*/ 2311399 h 2935352"/>
              <a:gd name="connsiteX4834" fmla="*/ 1951027 w 2220214"/>
              <a:gd name="connsiteY4834" fmla="*/ 2321638 h 2935352"/>
              <a:gd name="connsiteX4835" fmla="*/ 1955694 w 2220214"/>
              <a:gd name="connsiteY4835" fmla="*/ 2328687 h 2935352"/>
              <a:gd name="connsiteX4836" fmla="*/ 1957618 w 2220214"/>
              <a:gd name="connsiteY4836" fmla="*/ 2322267 h 2935352"/>
              <a:gd name="connsiteX4837" fmla="*/ 1955980 w 2220214"/>
              <a:gd name="connsiteY4837" fmla="*/ 2310456 h 2935352"/>
              <a:gd name="connsiteX4838" fmla="*/ 1946988 w 2220214"/>
              <a:gd name="connsiteY4838" fmla="*/ 2311399 h 2935352"/>
              <a:gd name="connsiteX4839" fmla="*/ 1687060 w 2220214"/>
              <a:gd name="connsiteY4839" fmla="*/ 2489012 h 2935352"/>
              <a:gd name="connsiteX4840" fmla="*/ 1696195 w 2220214"/>
              <a:gd name="connsiteY4840" fmla="*/ 2487716 h 2935352"/>
              <a:gd name="connsiteX4841" fmla="*/ 1690699 w 2220214"/>
              <a:gd name="connsiteY4841" fmla="*/ 2485211 h 2935352"/>
              <a:gd name="connsiteX4842" fmla="*/ 1687060 w 2220214"/>
              <a:gd name="connsiteY4842" fmla="*/ 2489012 h 2935352"/>
              <a:gd name="connsiteX4843" fmla="*/ 1589382 w 2220214"/>
              <a:gd name="connsiteY4843" fmla="*/ 2564383 h 2935352"/>
              <a:gd name="connsiteX4844" fmla="*/ 1601316 w 2220214"/>
              <a:gd name="connsiteY4844" fmla="*/ 2569917 h 2935352"/>
              <a:gd name="connsiteX4845" fmla="*/ 1606698 w 2220214"/>
              <a:gd name="connsiteY4845" fmla="*/ 2567650 h 2935352"/>
              <a:gd name="connsiteX4846" fmla="*/ 1601335 w 2220214"/>
              <a:gd name="connsiteY4846" fmla="*/ 2562840 h 2935352"/>
              <a:gd name="connsiteX4847" fmla="*/ 1589401 w 2220214"/>
              <a:gd name="connsiteY4847" fmla="*/ 2557306 h 2935352"/>
              <a:gd name="connsiteX4848" fmla="*/ 1582838 w 2220214"/>
              <a:gd name="connsiteY4848" fmla="*/ 2556592 h 2935352"/>
              <a:gd name="connsiteX4849" fmla="*/ 1589382 w 2220214"/>
              <a:gd name="connsiteY4849" fmla="*/ 2564383 h 2935352"/>
              <a:gd name="connsiteX4850" fmla="*/ 1619290 w 2220214"/>
              <a:gd name="connsiteY4850" fmla="*/ 2542152 h 2935352"/>
              <a:gd name="connsiteX4851" fmla="*/ 1639664 w 2220214"/>
              <a:gd name="connsiteY4851" fmla="*/ 2545333 h 2935352"/>
              <a:gd name="connsiteX4852" fmla="*/ 1626300 w 2220214"/>
              <a:gd name="connsiteY4852" fmla="*/ 2533665 h 2935352"/>
              <a:gd name="connsiteX4853" fmla="*/ 1619290 w 2220214"/>
              <a:gd name="connsiteY4853" fmla="*/ 2542152 h 2935352"/>
              <a:gd name="connsiteX4854" fmla="*/ 1867616 w 2220214"/>
              <a:gd name="connsiteY4854" fmla="*/ 2376045 h 2935352"/>
              <a:gd name="connsiteX4855" fmla="*/ 1873274 w 2220214"/>
              <a:gd name="connsiteY4855" fmla="*/ 2377207 h 2935352"/>
              <a:gd name="connsiteX4856" fmla="*/ 1869131 w 2220214"/>
              <a:gd name="connsiteY4856" fmla="*/ 2368501 h 2935352"/>
              <a:gd name="connsiteX4857" fmla="*/ 1867616 w 2220214"/>
              <a:gd name="connsiteY4857" fmla="*/ 2376045 h 2935352"/>
              <a:gd name="connsiteX4858" fmla="*/ 1934320 w 2220214"/>
              <a:gd name="connsiteY4858" fmla="*/ 2332173 h 2935352"/>
              <a:gd name="connsiteX4859" fmla="*/ 1943559 w 2220214"/>
              <a:gd name="connsiteY4859" fmla="*/ 2348118 h 2935352"/>
              <a:gd name="connsiteX4860" fmla="*/ 1946512 w 2220214"/>
              <a:gd name="connsiteY4860" fmla="*/ 2327268 h 2935352"/>
              <a:gd name="connsiteX4861" fmla="*/ 1934320 w 2220214"/>
              <a:gd name="connsiteY4861" fmla="*/ 2332173 h 2935352"/>
              <a:gd name="connsiteX4862" fmla="*/ 1972734 w 2220214"/>
              <a:gd name="connsiteY4862" fmla="*/ 2309151 h 2935352"/>
              <a:gd name="connsiteX4863" fmla="*/ 1977763 w 2220214"/>
              <a:gd name="connsiteY4863" fmla="*/ 2325458 h 2935352"/>
              <a:gd name="connsiteX4864" fmla="*/ 1980373 w 2220214"/>
              <a:gd name="connsiteY4864" fmla="*/ 2303760 h 2935352"/>
              <a:gd name="connsiteX4865" fmla="*/ 1972734 w 2220214"/>
              <a:gd name="connsiteY4865" fmla="*/ 2309151 h 2935352"/>
              <a:gd name="connsiteX4866" fmla="*/ 1574684 w 2220214"/>
              <a:gd name="connsiteY4866" fmla="*/ 2580328 h 2935352"/>
              <a:gd name="connsiteX4867" fmla="*/ 1593172 w 2220214"/>
              <a:gd name="connsiteY4867" fmla="*/ 2588529 h 2935352"/>
              <a:gd name="connsiteX4868" fmla="*/ 1580057 w 2220214"/>
              <a:gd name="connsiteY4868" fmla="*/ 2575985 h 2935352"/>
              <a:gd name="connsiteX4869" fmla="*/ 1569931 w 2220214"/>
              <a:gd name="connsiteY4869" fmla="*/ 2572936 h 2935352"/>
              <a:gd name="connsiteX4870" fmla="*/ 1574684 w 2220214"/>
              <a:gd name="connsiteY4870" fmla="*/ 2580328 h 2935352"/>
              <a:gd name="connsiteX4871" fmla="*/ 1658943 w 2220214"/>
              <a:gd name="connsiteY4871" fmla="*/ 2524292 h 2935352"/>
              <a:gd name="connsiteX4872" fmla="*/ 1665315 w 2220214"/>
              <a:gd name="connsiteY4872" fmla="*/ 2524207 h 2935352"/>
              <a:gd name="connsiteX4873" fmla="*/ 1666105 w 2220214"/>
              <a:gd name="connsiteY4873" fmla="*/ 2519549 h 2935352"/>
              <a:gd name="connsiteX4874" fmla="*/ 1659733 w 2220214"/>
              <a:gd name="connsiteY4874" fmla="*/ 2519635 h 2935352"/>
              <a:gd name="connsiteX4875" fmla="*/ 1658943 w 2220214"/>
              <a:gd name="connsiteY4875" fmla="*/ 2524292 h 2935352"/>
              <a:gd name="connsiteX4876" fmla="*/ 1907840 w 2220214"/>
              <a:gd name="connsiteY4876" fmla="*/ 2358005 h 2935352"/>
              <a:gd name="connsiteX4877" fmla="*/ 1914670 w 2220214"/>
              <a:gd name="connsiteY4877" fmla="*/ 2363129 h 2935352"/>
              <a:gd name="connsiteX4878" fmla="*/ 1916108 w 2220214"/>
              <a:gd name="connsiteY4878" fmla="*/ 2355976 h 2935352"/>
              <a:gd name="connsiteX4879" fmla="*/ 1907840 w 2220214"/>
              <a:gd name="connsiteY4879" fmla="*/ 2358005 h 2935352"/>
              <a:gd name="connsiteX4880" fmla="*/ 1993394 w 2220214"/>
              <a:gd name="connsiteY4880" fmla="*/ 2303522 h 2935352"/>
              <a:gd name="connsiteX4881" fmla="*/ 1995908 w 2220214"/>
              <a:gd name="connsiteY4881" fmla="*/ 2314761 h 2935352"/>
              <a:gd name="connsiteX4882" fmla="*/ 1999566 w 2220214"/>
              <a:gd name="connsiteY4882" fmla="*/ 2320286 h 2935352"/>
              <a:gd name="connsiteX4883" fmla="*/ 2001347 w 2220214"/>
              <a:gd name="connsiteY4883" fmla="*/ 2314333 h 2935352"/>
              <a:gd name="connsiteX4884" fmla="*/ 1996575 w 2220214"/>
              <a:gd name="connsiteY4884" fmla="*/ 2296464 h 2935352"/>
              <a:gd name="connsiteX4885" fmla="*/ 1993394 w 2220214"/>
              <a:gd name="connsiteY4885" fmla="*/ 2303522 h 2935352"/>
              <a:gd name="connsiteX4886" fmla="*/ 1565445 w 2220214"/>
              <a:gd name="connsiteY4886" fmla="*/ 2596254 h 2935352"/>
              <a:gd name="connsiteX4887" fmla="*/ 1576142 w 2220214"/>
              <a:gd name="connsiteY4887" fmla="*/ 2602940 h 2935352"/>
              <a:gd name="connsiteX4888" fmla="*/ 1567150 w 2220214"/>
              <a:gd name="connsiteY4888" fmla="*/ 2591063 h 2935352"/>
              <a:gd name="connsiteX4889" fmla="*/ 1559102 w 2220214"/>
              <a:gd name="connsiteY4889" fmla="*/ 2588376 h 2935352"/>
              <a:gd name="connsiteX4890" fmla="*/ 1565445 w 2220214"/>
              <a:gd name="connsiteY4890" fmla="*/ 2596254 h 2935352"/>
              <a:gd name="connsiteX4891" fmla="*/ 1612480 w 2220214"/>
              <a:gd name="connsiteY4891" fmla="*/ 2562964 h 2935352"/>
              <a:gd name="connsiteX4892" fmla="*/ 1622662 w 2220214"/>
              <a:gd name="connsiteY4892" fmla="*/ 2568993 h 2935352"/>
              <a:gd name="connsiteX4893" fmla="*/ 1629320 w 2220214"/>
              <a:gd name="connsiteY4893" fmla="*/ 2569726 h 2935352"/>
              <a:gd name="connsiteX4894" fmla="*/ 1624529 w 2220214"/>
              <a:gd name="connsiteY4894" fmla="*/ 2562507 h 2935352"/>
              <a:gd name="connsiteX4895" fmla="*/ 1614356 w 2220214"/>
              <a:gd name="connsiteY4895" fmla="*/ 2556468 h 2935352"/>
              <a:gd name="connsiteX4896" fmla="*/ 1612480 w 2220214"/>
              <a:gd name="connsiteY4896" fmla="*/ 2562964 h 2935352"/>
              <a:gd name="connsiteX4897" fmla="*/ 1844185 w 2220214"/>
              <a:gd name="connsiteY4897" fmla="*/ 2404411 h 2935352"/>
              <a:gd name="connsiteX4898" fmla="*/ 1844794 w 2220214"/>
              <a:gd name="connsiteY4898" fmla="*/ 2416212 h 2935352"/>
              <a:gd name="connsiteX4899" fmla="*/ 1849547 w 2220214"/>
              <a:gd name="connsiteY4899" fmla="*/ 2423375 h 2935352"/>
              <a:gd name="connsiteX4900" fmla="*/ 1855377 w 2220214"/>
              <a:gd name="connsiteY4900" fmla="*/ 2418193 h 2935352"/>
              <a:gd name="connsiteX4901" fmla="*/ 1861206 w 2220214"/>
              <a:gd name="connsiteY4901" fmla="*/ 2413012 h 2935352"/>
              <a:gd name="connsiteX4902" fmla="*/ 1856882 w 2220214"/>
              <a:gd name="connsiteY4902" fmla="*/ 2404515 h 2935352"/>
              <a:gd name="connsiteX4903" fmla="*/ 1844185 w 2220214"/>
              <a:gd name="connsiteY4903" fmla="*/ 2404411 h 2935352"/>
              <a:gd name="connsiteX4904" fmla="*/ 2010596 w 2220214"/>
              <a:gd name="connsiteY4904" fmla="*/ 2298750 h 2935352"/>
              <a:gd name="connsiteX4905" fmla="*/ 2015597 w 2220214"/>
              <a:gd name="connsiteY4905" fmla="*/ 2311961 h 2935352"/>
              <a:gd name="connsiteX4906" fmla="*/ 2019845 w 2220214"/>
              <a:gd name="connsiteY4906" fmla="*/ 2316171 h 2935352"/>
              <a:gd name="connsiteX4907" fmla="*/ 2019102 w 2220214"/>
              <a:gd name="connsiteY4907" fmla="*/ 2307151 h 2935352"/>
              <a:gd name="connsiteX4908" fmla="*/ 2014101 w 2220214"/>
              <a:gd name="connsiteY4908" fmla="*/ 2293930 h 2935352"/>
              <a:gd name="connsiteX4909" fmla="*/ 2009853 w 2220214"/>
              <a:gd name="connsiteY4909" fmla="*/ 2289730 h 2935352"/>
              <a:gd name="connsiteX4910" fmla="*/ 2010596 w 2220214"/>
              <a:gd name="connsiteY4910" fmla="*/ 2298750 h 2935352"/>
              <a:gd name="connsiteX4911" fmla="*/ 1681355 w 2220214"/>
              <a:gd name="connsiteY4911" fmla="*/ 2517710 h 2935352"/>
              <a:gd name="connsiteX4912" fmla="*/ 1686127 w 2220214"/>
              <a:gd name="connsiteY4912" fmla="*/ 2518682 h 2935352"/>
              <a:gd name="connsiteX4913" fmla="*/ 1687079 w 2220214"/>
              <a:gd name="connsiteY4913" fmla="*/ 2513910 h 2935352"/>
              <a:gd name="connsiteX4914" fmla="*/ 1682317 w 2220214"/>
              <a:gd name="connsiteY4914" fmla="*/ 2512939 h 2935352"/>
              <a:gd name="connsiteX4915" fmla="*/ 1681355 w 2220214"/>
              <a:gd name="connsiteY4915" fmla="*/ 2517710 h 2935352"/>
              <a:gd name="connsiteX4916" fmla="*/ 1746020 w 2220214"/>
              <a:gd name="connsiteY4916" fmla="*/ 2478515 h 2935352"/>
              <a:gd name="connsiteX4917" fmla="*/ 1787806 w 2220214"/>
              <a:gd name="connsiteY4917" fmla="*/ 2465380 h 2935352"/>
              <a:gd name="connsiteX4918" fmla="*/ 1819505 w 2220214"/>
              <a:gd name="connsiteY4918" fmla="*/ 2433995 h 2935352"/>
              <a:gd name="connsiteX4919" fmla="*/ 1815905 w 2220214"/>
              <a:gd name="connsiteY4919" fmla="*/ 2428566 h 2935352"/>
              <a:gd name="connsiteX4920" fmla="*/ 1803723 w 2220214"/>
              <a:gd name="connsiteY4920" fmla="*/ 2436605 h 2935352"/>
              <a:gd name="connsiteX4921" fmla="*/ 1766708 w 2220214"/>
              <a:gd name="connsiteY4921" fmla="*/ 2458456 h 2935352"/>
              <a:gd name="connsiteX4922" fmla="*/ 1741867 w 2220214"/>
              <a:gd name="connsiteY4922" fmla="*/ 2472257 h 2935352"/>
              <a:gd name="connsiteX4923" fmla="*/ 1746020 w 2220214"/>
              <a:gd name="connsiteY4923" fmla="*/ 2478515 h 2935352"/>
              <a:gd name="connsiteX4924" fmla="*/ 1820039 w 2220214"/>
              <a:gd name="connsiteY4924" fmla="*/ 2424442 h 2935352"/>
              <a:gd name="connsiteX4925" fmla="*/ 1822887 w 2220214"/>
              <a:gd name="connsiteY4925" fmla="*/ 2432890 h 2935352"/>
              <a:gd name="connsiteX4926" fmla="*/ 1826373 w 2220214"/>
              <a:gd name="connsiteY4926" fmla="*/ 2438158 h 2935352"/>
              <a:gd name="connsiteX4927" fmla="*/ 1834964 w 2220214"/>
              <a:gd name="connsiteY4927" fmla="*/ 2432462 h 2935352"/>
              <a:gd name="connsiteX4928" fmla="*/ 1843556 w 2220214"/>
              <a:gd name="connsiteY4928" fmla="*/ 2426775 h 2935352"/>
              <a:gd name="connsiteX4929" fmla="*/ 1838794 w 2220214"/>
              <a:gd name="connsiteY4929" fmla="*/ 2419593 h 2935352"/>
              <a:gd name="connsiteX4930" fmla="*/ 1834041 w 2220214"/>
              <a:gd name="connsiteY4930" fmla="*/ 2412412 h 2935352"/>
              <a:gd name="connsiteX4931" fmla="*/ 1827364 w 2220214"/>
              <a:gd name="connsiteY4931" fmla="*/ 2416841 h 2935352"/>
              <a:gd name="connsiteX4932" fmla="*/ 1820039 w 2220214"/>
              <a:gd name="connsiteY4932" fmla="*/ 2424442 h 2935352"/>
              <a:gd name="connsiteX4933" fmla="*/ 1894467 w 2220214"/>
              <a:gd name="connsiteY4933" fmla="*/ 2375131 h 2935352"/>
              <a:gd name="connsiteX4934" fmla="*/ 1901297 w 2220214"/>
              <a:gd name="connsiteY4934" fmla="*/ 2380255 h 2935352"/>
              <a:gd name="connsiteX4935" fmla="*/ 1902735 w 2220214"/>
              <a:gd name="connsiteY4935" fmla="*/ 2373102 h 2935352"/>
              <a:gd name="connsiteX4936" fmla="*/ 1894467 w 2220214"/>
              <a:gd name="connsiteY4936" fmla="*/ 2375131 h 2935352"/>
              <a:gd name="connsiteX4937" fmla="*/ 1960314 w 2220214"/>
              <a:gd name="connsiteY4937" fmla="*/ 2331506 h 2935352"/>
              <a:gd name="connsiteX4938" fmla="*/ 1963314 w 2220214"/>
              <a:gd name="connsiteY4938" fmla="*/ 2340193 h 2935352"/>
              <a:gd name="connsiteX4939" fmla="*/ 1969343 w 2220214"/>
              <a:gd name="connsiteY4939" fmla="*/ 2331744 h 2935352"/>
              <a:gd name="connsiteX4940" fmla="*/ 1960314 w 2220214"/>
              <a:gd name="connsiteY4940" fmla="*/ 2331506 h 2935352"/>
              <a:gd name="connsiteX4941" fmla="*/ 1701091 w 2220214"/>
              <a:gd name="connsiteY4941" fmla="*/ 2509024 h 2935352"/>
              <a:gd name="connsiteX4942" fmla="*/ 1709435 w 2220214"/>
              <a:gd name="connsiteY4942" fmla="*/ 2510729 h 2935352"/>
              <a:gd name="connsiteX4943" fmla="*/ 1710273 w 2220214"/>
              <a:gd name="connsiteY4943" fmla="*/ 2506557 h 2935352"/>
              <a:gd name="connsiteX4944" fmla="*/ 1701938 w 2220214"/>
              <a:gd name="connsiteY4944" fmla="*/ 2504852 h 2935352"/>
              <a:gd name="connsiteX4945" fmla="*/ 1701091 w 2220214"/>
              <a:gd name="connsiteY4945" fmla="*/ 2509024 h 2935352"/>
              <a:gd name="connsiteX4946" fmla="*/ 1601011 w 2220214"/>
              <a:gd name="connsiteY4946" fmla="*/ 2582957 h 2935352"/>
              <a:gd name="connsiteX4947" fmla="*/ 1618614 w 2220214"/>
              <a:gd name="connsiteY4947" fmla="*/ 2587043 h 2935352"/>
              <a:gd name="connsiteX4948" fmla="*/ 1602755 w 2220214"/>
              <a:gd name="connsiteY4948" fmla="*/ 2576499 h 2935352"/>
              <a:gd name="connsiteX4949" fmla="*/ 1601011 w 2220214"/>
              <a:gd name="connsiteY4949" fmla="*/ 2582957 h 2935352"/>
              <a:gd name="connsiteX4950" fmla="*/ 1632606 w 2220214"/>
              <a:gd name="connsiteY4950" fmla="*/ 2562259 h 2935352"/>
              <a:gd name="connsiteX4951" fmla="*/ 1652980 w 2220214"/>
              <a:gd name="connsiteY4951" fmla="*/ 2565440 h 2935352"/>
              <a:gd name="connsiteX4952" fmla="*/ 1639616 w 2220214"/>
              <a:gd name="connsiteY4952" fmla="*/ 2553772 h 2935352"/>
              <a:gd name="connsiteX4953" fmla="*/ 1632606 w 2220214"/>
              <a:gd name="connsiteY4953" fmla="*/ 2562259 h 2935352"/>
              <a:gd name="connsiteX4954" fmla="*/ 1880932 w 2220214"/>
              <a:gd name="connsiteY4954" fmla="*/ 2396152 h 2935352"/>
              <a:gd name="connsiteX4955" fmla="*/ 1886600 w 2220214"/>
              <a:gd name="connsiteY4955" fmla="*/ 2397305 h 2935352"/>
              <a:gd name="connsiteX4956" fmla="*/ 1882456 w 2220214"/>
              <a:gd name="connsiteY4956" fmla="*/ 2388599 h 2935352"/>
              <a:gd name="connsiteX4957" fmla="*/ 1880932 w 2220214"/>
              <a:gd name="connsiteY4957" fmla="*/ 2396152 h 2935352"/>
              <a:gd name="connsiteX4958" fmla="*/ 1947645 w 2220214"/>
              <a:gd name="connsiteY4958" fmla="*/ 2352280 h 2935352"/>
              <a:gd name="connsiteX4959" fmla="*/ 1956037 w 2220214"/>
              <a:gd name="connsiteY4959" fmla="*/ 2364644 h 2935352"/>
              <a:gd name="connsiteX4960" fmla="*/ 1960914 w 2220214"/>
              <a:gd name="connsiteY4960" fmla="*/ 2356452 h 2935352"/>
              <a:gd name="connsiteX4961" fmla="*/ 1947645 w 2220214"/>
              <a:gd name="connsiteY4961" fmla="*/ 2352280 h 2935352"/>
              <a:gd name="connsiteX4962" fmla="*/ 1984859 w 2220214"/>
              <a:gd name="connsiteY4962" fmla="*/ 2327620 h 2935352"/>
              <a:gd name="connsiteX4963" fmla="*/ 1987126 w 2220214"/>
              <a:gd name="connsiteY4963" fmla="*/ 2338831 h 2935352"/>
              <a:gd name="connsiteX4964" fmla="*/ 1992022 w 2220214"/>
              <a:gd name="connsiteY4964" fmla="*/ 2346213 h 2935352"/>
              <a:gd name="connsiteX4965" fmla="*/ 1994308 w 2220214"/>
              <a:gd name="connsiteY4965" fmla="*/ 2337221 h 2935352"/>
              <a:gd name="connsiteX4966" fmla="*/ 1984859 w 2220214"/>
              <a:gd name="connsiteY4966" fmla="*/ 2327620 h 2935352"/>
              <a:gd name="connsiteX4967" fmla="*/ 1587200 w 2220214"/>
              <a:gd name="connsiteY4967" fmla="*/ 2599426 h 2935352"/>
              <a:gd name="connsiteX4968" fmla="*/ 1604317 w 2220214"/>
              <a:gd name="connsiteY4968" fmla="*/ 2605941 h 2935352"/>
              <a:gd name="connsiteX4969" fmla="*/ 1589724 w 2220214"/>
              <a:gd name="connsiteY4969" fmla="*/ 2594577 h 2935352"/>
              <a:gd name="connsiteX4970" fmla="*/ 1583543 w 2220214"/>
              <a:gd name="connsiteY4970" fmla="*/ 2593901 h 2935352"/>
              <a:gd name="connsiteX4971" fmla="*/ 1587200 w 2220214"/>
              <a:gd name="connsiteY4971" fmla="*/ 2599426 h 2935352"/>
              <a:gd name="connsiteX4972" fmla="*/ 1669591 w 2220214"/>
              <a:gd name="connsiteY4972" fmla="*/ 2542295 h 2935352"/>
              <a:gd name="connsiteX4973" fmla="*/ 1677926 w 2220214"/>
              <a:gd name="connsiteY4973" fmla="*/ 2544000 h 2935352"/>
              <a:gd name="connsiteX4974" fmla="*/ 1678764 w 2220214"/>
              <a:gd name="connsiteY4974" fmla="*/ 2539828 h 2935352"/>
              <a:gd name="connsiteX4975" fmla="*/ 1670430 w 2220214"/>
              <a:gd name="connsiteY4975" fmla="*/ 2538123 h 2935352"/>
              <a:gd name="connsiteX4976" fmla="*/ 1669591 w 2220214"/>
              <a:gd name="connsiteY4976" fmla="*/ 2542295 h 2935352"/>
              <a:gd name="connsiteX4977" fmla="*/ 2005815 w 2220214"/>
              <a:gd name="connsiteY4977" fmla="*/ 2322096 h 2935352"/>
              <a:gd name="connsiteX4978" fmla="*/ 2009843 w 2220214"/>
              <a:gd name="connsiteY4978" fmla="*/ 2335812 h 2935352"/>
              <a:gd name="connsiteX4979" fmla="*/ 2013234 w 2220214"/>
              <a:gd name="connsiteY4979" fmla="*/ 2340917 h 2935352"/>
              <a:gd name="connsiteX4980" fmla="*/ 2014749 w 2220214"/>
              <a:gd name="connsiteY4980" fmla="*/ 2333354 h 2935352"/>
              <a:gd name="connsiteX4981" fmla="*/ 2010729 w 2220214"/>
              <a:gd name="connsiteY4981" fmla="*/ 2319638 h 2935352"/>
              <a:gd name="connsiteX4982" fmla="*/ 2005176 w 2220214"/>
              <a:gd name="connsiteY4982" fmla="*/ 2313485 h 2935352"/>
              <a:gd name="connsiteX4983" fmla="*/ 2005815 w 2220214"/>
              <a:gd name="connsiteY4983" fmla="*/ 2322096 h 2935352"/>
              <a:gd name="connsiteX4984" fmla="*/ 1921166 w 2220214"/>
              <a:gd name="connsiteY4984" fmla="*/ 2378112 h 2935352"/>
              <a:gd name="connsiteX4985" fmla="*/ 1928671 w 2220214"/>
              <a:gd name="connsiteY4985" fmla="*/ 2384265 h 2935352"/>
              <a:gd name="connsiteX4986" fmla="*/ 1929224 w 2220214"/>
              <a:gd name="connsiteY4986" fmla="*/ 2375769 h 2935352"/>
              <a:gd name="connsiteX4987" fmla="*/ 1921166 w 2220214"/>
              <a:gd name="connsiteY4987" fmla="*/ 2378112 h 2935352"/>
              <a:gd name="connsiteX4988" fmla="*/ 1576847 w 2220214"/>
              <a:gd name="connsiteY4988" fmla="*/ 2614866 h 2935352"/>
              <a:gd name="connsiteX4989" fmla="*/ 1587314 w 2220214"/>
              <a:gd name="connsiteY4989" fmla="*/ 2621342 h 2935352"/>
              <a:gd name="connsiteX4990" fmla="*/ 1593973 w 2220214"/>
              <a:gd name="connsiteY4990" fmla="*/ 2622076 h 2935352"/>
              <a:gd name="connsiteX4991" fmla="*/ 1590172 w 2220214"/>
              <a:gd name="connsiteY4991" fmla="*/ 2616332 h 2935352"/>
              <a:gd name="connsiteX4992" fmla="*/ 1579704 w 2220214"/>
              <a:gd name="connsiteY4992" fmla="*/ 2609855 h 2935352"/>
              <a:gd name="connsiteX4993" fmla="*/ 1573037 w 2220214"/>
              <a:gd name="connsiteY4993" fmla="*/ 2609122 h 2935352"/>
              <a:gd name="connsiteX4994" fmla="*/ 1576847 w 2220214"/>
              <a:gd name="connsiteY4994" fmla="*/ 2614866 h 2935352"/>
              <a:gd name="connsiteX4995" fmla="*/ 1626567 w 2220214"/>
              <a:gd name="connsiteY4995" fmla="*/ 2583186 h 2935352"/>
              <a:gd name="connsiteX4996" fmla="*/ 1636521 w 2220214"/>
              <a:gd name="connsiteY4996" fmla="*/ 2587843 h 2935352"/>
              <a:gd name="connsiteX4997" fmla="*/ 1635873 w 2220214"/>
              <a:gd name="connsiteY4997" fmla="*/ 2580652 h 2935352"/>
              <a:gd name="connsiteX4998" fmla="*/ 1625919 w 2220214"/>
              <a:gd name="connsiteY4998" fmla="*/ 2575994 h 2935352"/>
              <a:gd name="connsiteX4999" fmla="*/ 1626567 w 2220214"/>
              <a:gd name="connsiteY4999" fmla="*/ 2583186 h 2935352"/>
              <a:gd name="connsiteX5000" fmla="*/ 1757002 w 2220214"/>
              <a:gd name="connsiteY5000" fmla="*/ 2491117 h 2935352"/>
              <a:gd name="connsiteX5001" fmla="*/ 1768642 w 2220214"/>
              <a:gd name="connsiteY5001" fmla="*/ 2502823 h 2935352"/>
              <a:gd name="connsiteX5002" fmla="*/ 1805580 w 2220214"/>
              <a:gd name="connsiteY5002" fmla="*/ 2480858 h 2935352"/>
              <a:gd name="connsiteX5003" fmla="*/ 1836831 w 2220214"/>
              <a:gd name="connsiteY5003" fmla="*/ 2460151 h 2935352"/>
              <a:gd name="connsiteX5004" fmla="*/ 1832231 w 2220214"/>
              <a:gd name="connsiteY5004" fmla="*/ 2453207 h 2935352"/>
              <a:gd name="connsiteX5005" fmla="*/ 1827630 w 2220214"/>
              <a:gd name="connsiteY5005" fmla="*/ 2446264 h 2935352"/>
              <a:gd name="connsiteX5006" fmla="*/ 1795674 w 2220214"/>
              <a:gd name="connsiteY5006" fmla="*/ 2467076 h 2935352"/>
              <a:gd name="connsiteX5007" fmla="*/ 1760670 w 2220214"/>
              <a:gd name="connsiteY5007" fmla="*/ 2487974 h 2935352"/>
              <a:gd name="connsiteX5008" fmla="*/ 1757002 w 2220214"/>
              <a:gd name="connsiteY5008" fmla="*/ 2491117 h 2935352"/>
              <a:gd name="connsiteX5009" fmla="*/ 1857091 w 2220214"/>
              <a:gd name="connsiteY5009" fmla="*/ 2434776 h 2935352"/>
              <a:gd name="connsiteX5010" fmla="*/ 1863006 w 2220214"/>
              <a:gd name="connsiteY5010" fmla="*/ 2443701 h 2935352"/>
              <a:gd name="connsiteX5011" fmla="*/ 1866378 w 2220214"/>
              <a:gd name="connsiteY5011" fmla="*/ 2438958 h 2935352"/>
              <a:gd name="connsiteX5012" fmla="*/ 1872379 w 2220214"/>
              <a:gd name="connsiteY5012" fmla="*/ 2432471 h 2935352"/>
              <a:gd name="connsiteX5013" fmla="*/ 1870255 w 2220214"/>
              <a:gd name="connsiteY5013" fmla="*/ 2423546 h 2935352"/>
              <a:gd name="connsiteX5014" fmla="*/ 1865492 w 2220214"/>
              <a:gd name="connsiteY5014" fmla="*/ 2416365 h 2935352"/>
              <a:gd name="connsiteX5015" fmla="*/ 1858339 w 2220214"/>
              <a:gd name="connsiteY5015" fmla="*/ 2421108 h 2935352"/>
              <a:gd name="connsiteX5016" fmla="*/ 1851186 w 2220214"/>
              <a:gd name="connsiteY5016" fmla="*/ 2425852 h 2935352"/>
              <a:gd name="connsiteX5017" fmla="*/ 1857091 w 2220214"/>
              <a:gd name="connsiteY5017" fmla="*/ 2434776 h 2935352"/>
              <a:gd name="connsiteX5018" fmla="*/ 2023826 w 2220214"/>
              <a:gd name="connsiteY5018" fmla="*/ 2319105 h 2935352"/>
              <a:gd name="connsiteX5019" fmla="*/ 2031446 w 2220214"/>
              <a:gd name="connsiteY5019" fmla="*/ 2331211 h 2935352"/>
              <a:gd name="connsiteX5020" fmla="*/ 2025646 w 2220214"/>
              <a:gd name="connsiteY5020" fmla="*/ 2311780 h 2935352"/>
              <a:gd name="connsiteX5021" fmla="*/ 2023826 w 2220214"/>
              <a:gd name="connsiteY5021" fmla="*/ 2319105 h 2935352"/>
              <a:gd name="connsiteX5022" fmla="*/ 1694680 w 2220214"/>
              <a:gd name="connsiteY5022" fmla="*/ 2537808 h 2935352"/>
              <a:gd name="connsiteX5023" fmla="*/ 1699443 w 2220214"/>
              <a:gd name="connsiteY5023" fmla="*/ 2538789 h 2935352"/>
              <a:gd name="connsiteX5024" fmla="*/ 1700405 w 2220214"/>
              <a:gd name="connsiteY5024" fmla="*/ 2534017 h 2935352"/>
              <a:gd name="connsiteX5025" fmla="*/ 1695642 w 2220214"/>
              <a:gd name="connsiteY5025" fmla="*/ 2533046 h 2935352"/>
              <a:gd name="connsiteX5026" fmla="*/ 1694680 w 2220214"/>
              <a:gd name="connsiteY5026" fmla="*/ 2537808 h 2935352"/>
              <a:gd name="connsiteX5027" fmla="*/ 1834936 w 2220214"/>
              <a:gd name="connsiteY5027" fmla="*/ 2451074 h 2935352"/>
              <a:gd name="connsiteX5028" fmla="*/ 1839699 w 2220214"/>
              <a:gd name="connsiteY5028" fmla="*/ 2458256 h 2935352"/>
              <a:gd name="connsiteX5029" fmla="*/ 1848290 w 2220214"/>
              <a:gd name="connsiteY5029" fmla="*/ 2452569 h 2935352"/>
              <a:gd name="connsiteX5030" fmla="*/ 1856872 w 2220214"/>
              <a:gd name="connsiteY5030" fmla="*/ 2446873 h 2935352"/>
              <a:gd name="connsiteX5031" fmla="*/ 1852119 w 2220214"/>
              <a:gd name="connsiteY5031" fmla="*/ 2439701 h 2935352"/>
              <a:gd name="connsiteX5032" fmla="*/ 1847357 w 2220214"/>
              <a:gd name="connsiteY5032" fmla="*/ 2432519 h 2935352"/>
              <a:gd name="connsiteX5033" fmla="*/ 1838775 w 2220214"/>
              <a:gd name="connsiteY5033" fmla="*/ 2438205 h 2935352"/>
              <a:gd name="connsiteX5034" fmla="*/ 1830183 w 2220214"/>
              <a:gd name="connsiteY5034" fmla="*/ 2443901 h 2935352"/>
              <a:gd name="connsiteX5035" fmla="*/ 1834936 w 2220214"/>
              <a:gd name="connsiteY5035" fmla="*/ 2451074 h 2935352"/>
              <a:gd name="connsiteX5036" fmla="*/ 1907793 w 2220214"/>
              <a:gd name="connsiteY5036" fmla="*/ 2395238 h 2935352"/>
              <a:gd name="connsiteX5037" fmla="*/ 1914613 w 2220214"/>
              <a:gd name="connsiteY5037" fmla="*/ 2400353 h 2935352"/>
              <a:gd name="connsiteX5038" fmla="*/ 1916051 w 2220214"/>
              <a:gd name="connsiteY5038" fmla="*/ 2393200 h 2935352"/>
              <a:gd name="connsiteX5039" fmla="*/ 1907793 w 2220214"/>
              <a:gd name="connsiteY5039" fmla="*/ 2395238 h 2935352"/>
              <a:gd name="connsiteX5040" fmla="*/ 1973629 w 2220214"/>
              <a:gd name="connsiteY5040" fmla="*/ 2351614 h 2935352"/>
              <a:gd name="connsiteX5041" fmla="*/ 1983050 w 2220214"/>
              <a:gd name="connsiteY5041" fmla="*/ 2360643 h 2935352"/>
              <a:gd name="connsiteX5042" fmla="*/ 1982640 w 2220214"/>
              <a:gd name="connsiteY5042" fmla="*/ 2350709 h 2935352"/>
              <a:gd name="connsiteX5043" fmla="*/ 1973629 w 2220214"/>
              <a:gd name="connsiteY5043" fmla="*/ 2351614 h 2935352"/>
              <a:gd name="connsiteX5044" fmla="*/ 1715816 w 2220214"/>
              <a:gd name="connsiteY5044" fmla="*/ 2530788 h 2935352"/>
              <a:gd name="connsiteX5045" fmla="*/ 1724475 w 2220214"/>
              <a:gd name="connsiteY5045" fmla="*/ 2529464 h 2935352"/>
              <a:gd name="connsiteX5046" fmla="*/ 1712502 w 2220214"/>
              <a:gd name="connsiteY5046" fmla="*/ 2525997 h 2935352"/>
              <a:gd name="connsiteX5047" fmla="*/ 1707768 w 2220214"/>
              <a:gd name="connsiteY5047" fmla="*/ 2529141 h 2935352"/>
              <a:gd name="connsiteX5048" fmla="*/ 1715816 w 2220214"/>
              <a:gd name="connsiteY5048" fmla="*/ 2530788 h 2935352"/>
              <a:gd name="connsiteX5049" fmla="*/ 1614566 w 2220214"/>
              <a:gd name="connsiteY5049" fmla="*/ 2603417 h 2935352"/>
              <a:gd name="connsiteX5050" fmla="*/ 1630034 w 2220214"/>
              <a:gd name="connsiteY5050" fmla="*/ 2604236 h 2935352"/>
              <a:gd name="connsiteX5051" fmla="*/ 1613461 w 2220214"/>
              <a:gd name="connsiteY5051" fmla="*/ 2595749 h 2935352"/>
              <a:gd name="connsiteX5052" fmla="*/ 1614566 w 2220214"/>
              <a:gd name="connsiteY5052" fmla="*/ 2603417 h 2935352"/>
              <a:gd name="connsiteX5053" fmla="*/ 1644817 w 2220214"/>
              <a:gd name="connsiteY5053" fmla="*/ 2580680 h 2935352"/>
              <a:gd name="connsiteX5054" fmla="*/ 1662419 w 2220214"/>
              <a:gd name="connsiteY5054" fmla="*/ 2583338 h 2935352"/>
              <a:gd name="connsiteX5055" fmla="*/ 1646579 w 2220214"/>
              <a:gd name="connsiteY5055" fmla="*/ 2573813 h 2935352"/>
              <a:gd name="connsiteX5056" fmla="*/ 1644817 w 2220214"/>
              <a:gd name="connsiteY5056" fmla="*/ 2580680 h 2935352"/>
              <a:gd name="connsiteX5057" fmla="*/ 1894258 w 2220214"/>
              <a:gd name="connsiteY5057" fmla="*/ 2416250 h 2935352"/>
              <a:gd name="connsiteX5058" fmla="*/ 1899915 w 2220214"/>
              <a:gd name="connsiteY5058" fmla="*/ 2417412 h 2935352"/>
              <a:gd name="connsiteX5059" fmla="*/ 1895772 w 2220214"/>
              <a:gd name="connsiteY5059" fmla="*/ 2408706 h 2935352"/>
              <a:gd name="connsiteX5060" fmla="*/ 1894258 w 2220214"/>
              <a:gd name="connsiteY5060" fmla="*/ 2416250 h 2935352"/>
              <a:gd name="connsiteX5061" fmla="*/ 1998556 w 2220214"/>
              <a:gd name="connsiteY5061" fmla="*/ 2345194 h 2935352"/>
              <a:gd name="connsiteX5062" fmla="*/ 2005367 w 2220214"/>
              <a:gd name="connsiteY5062" fmla="*/ 2360891 h 2935352"/>
              <a:gd name="connsiteX5063" fmla="*/ 2005462 w 2220214"/>
              <a:gd name="connsiteY5063" fmla="*/ 2342670 h 2935352"/>
              <a:gd name="connsiteX5064" fmla="*/ 2001681 w 2220214"/>
              <a:gd name="connsiteY5064" fmla="*/ 2339022 h 2935352"/>
              <a:gd name="connsiteX5065" fmla="*/ 1998556 w 2220214"/>
              <a:gd name="connsiteY5065" fmla="*/ 2345194 h 2935352"/>
              <a:gd name="connsiteX5066" fmla="*/ 1961838 w 2220214"/>
              <a:gd name="connsiteY5066" fmla="*/ 2374026 h 2935352"/>
              <a:gd name="connsiteX5067" fmla="*/ 1969362 w 2220214"/>
              <a:gd name="connsiteY5067" fmla="*/ 2384751 h 2935352"/>
              <a:gd name="connsiteX5068" fmla="*/ 1974230 w 2220214"/>
              <a:gd name="connsiteY5068" fmla="*/ 2376560 h 2935352"/>
              <a:gd name="connsiteX5069" fmla="*/ 1972915 w 2220214"/>
              <a:gd name="connsiteY5069" fmla="*/ 2367101 h 2935352"/>
              <a:gd name="connsiteX5070" fmla="*/ 1961838 w 2220214"/>
              <a:gd name="connsiteY5070" fmla="*/ 2374026 h 2935352"/>
              <a:gd name="connsiteX5071" fmla="*/ 1600907 w 2220214"/>
              <a:gd name="connsiteY5071" fmla="*/ 2620104 h 2935352"/>
              <a:gd name="connsiteX5072" fmla="*/ 1618633 w 2220214"/>
              <a:gd name="connsiteY5072" fmla="*/ 2623933 h 2935352"/>
              <a:gd name="connsiteX5073" fmla="*/ 1600249 w 2220214"/>
              <a:gd name="connsiteY5073" fmla="*/ 2612770 h 2935352"/>
              <a:gd name="connsiteX5074" fmla="*/ 1600907 w 2220214"/>
              <a:gd name="connsiteY5074" fmla="*/ 2620104 h 2935352"/>
              <a:gd name="connsiteX5075" fmla="*/ 1682907 w 2220214"/>
              <a:gd name="connsiteY5075" fmla="*/ 2562402 h 2935352"/>
              <a:gd name="connsiteX5076" fmla="*/ 1691251 w 2220214"/>
              <a:gd name="connsiteY5076" fmla="*/ 2564107 h 2935352"/>
              <a:gd name="connsiteX5077" fmla="*/ 1692089 w 2220214"/>
              <a:gd name="connsiteY5077" fmla="*/ 2559935 h 2935352"/>
              <a:gd name="connsiteX5078" fmla="*/ 1683746 w 2220214"/>
              <a:gd name="connsiteY5078" fmla="*/ 2558230 h 2935352"/>
              <a:gd name="connsiteX5079" fmla="*/ 1682907 w 2220214"/>
              <a:gd name="connsiteY5079" fmla="*/ 2562402 h 2935352"/>
              <a:gd name="connsiteX5080" fmla="*/ 1935120 w 2220214"/>
              <a:gd name="connsiteY5080" fmla="*/ 2395857 h 2935352"/>
              <a:gd name="connsiteX5081" fmla="*/ 1941302 w 2220214"/>
              <a:gd name="connsiteY5081" fmla="*/ 2403334 h 2935352"/>
              <a:gd name="connsiteX5082" fmla="*/ 1941797 w 2220214"/>
              <a:gd name="connsiteY5082" fmla="*/ 2394743 h 2935352"/>
              <a:gd name="connsiteX5083" fmla="*/ 1935120 w 2220214"/>
              <a:gd name="connsiteY5083" fmla="*/ 2395857 h 2935352"/>
              <a:gd name="connsiteX5084" fmla="*/ 2018159 w 2220214"/>
              <a:gd name="connsiteY5084" fmla="*/ 2340584 h 2935352"/>
              <a:gd name="connsiteX5085" fmla="*/ 2021769 w 2220214"/>
              <a:gd name="connsiteY5085" fmla="*/ 2353804 h 2935352"/>
              <a:gd name="connsiteX5086" fmla="*/ 2026550 w 2220214"/>
              <a:gd name="connsiteY5086" fmla="*/ 2361024 h 2935352"/>
              <a:gd name="connsiteX5087" fmla="*/ 2028074 w 2220214"/>
              <a:gd name="connsiteY5087" fmla="*/ 2353461 h 2935352"/>
              <a:gd name="connsiteX5088" fmla="*/ 2024464 w 2220214"/>
              <a:gd name="connsiteY5088" fmla="*/ 2340241 h 2935352"/>
              <a:gd name="connsiteX5089" fmla="*/ 2019340 w 2220214"/>
              <a:gd name="connsiteY5089" fmla="*/ 2334583 h 2935352"/>
              <a:gd name="connsiteX5090" fmla="*/ 2018159 w 2220214"/>
              <a:gd name="connsiteY5090" fmla="*/ 2340584 h 2935352"/>
              <a:gd name="connsiteX5091" fmla="*/ 1589058 w 2220214"/>
              <a:gd name="connsiteY5091" fmla="*/ 2633115 h 2935352"/>
              <a:gd name="connsiteX5092" fmla="*/ 1600631 w 2220214"/>
              <a:gd name="connsiteY5092" fmla="*/ 2641450 h 2935352"/>
              <a:gd name="connsiteX5093" fmla="*/ 1607298 w 2220214"/>
              <a:gd name="connsiteY5093" fmla="*/ 2642183 h 2935352"/>
              <a:gd name="connsiteX5094" fmla="*/ 1603621 w 2220214"/>
              <a:gd name="connsiteY5094" fmla="*/ 2636630 h 2935352"/>
              <a:gd name="connsiteX5095" fmla="*/ 1592049 w 2220214"/>
              <a:gd name="connsiteY5095" fmla="*/ 2628296 h 2935352"/>
              <a:gd name="connsiteX5096" fmla="*/ 1584152 w 2220214"/>
              <a:gd name="connsiteY5096" fmla="*/ 2625505 h 2935352"/>
              <a:gd name="connsiteX5097" fmla="*/ 1589058 w 2220214"/>
              <a:gd name="connsiteY5097" fmla="*/ 2633115 h 2935352"/>
              <a:gd name="connsiteX5098" fmla="*/ 1637911 w 2220214"/>
              <a:gd name="connsiteY5098" fmla="*/ 2601340 h 2935352"/>
              <a:gd name="connsiteX5099" fmla="*/ 1648084 w 2220214"/>
              <a:gd name="connsiteY5099" fmla="*/ 2607370 h 2935352"/>
              <a:gd name="connsiteX5100" fmla="*/ 1649961 w 2220214"/>
              <a:gd name="connsiteY5100" fmla="*/ 2600873 h 2935352"/>
              <a:gd name="connsiteX5101" fmla="*/ 1639778 w 2220214"/>
              <a:gd name="connsiteY5101" fmla="*/ 2594844 h 2935352"/>
              <a:gd name="connsiteX5102" fmla="*/ 1633120 w 2220214"/>
              <a:gd name="connsiteY5102" fmla="*/ 2594110 h 2935352"/>
              <a:gd name="connsiteX5103" fmla="*/ 1637911 w 2220214"/>
              <a:gd name="connsiteY5103" fmla="*/ 2601340 h 2935352"/>
              <a:gd name="connsiteX5104" fmla="*/ 1705872 w 2220214"/>
              <a:gd name="connsiteY5104" fmla="*/ 2554706 h 2935352"/>
              <a:gd name="connsiteX5105" fmla="*/ 1711816 w 2220214"/>
              <a:gd name="connsiteY5105" fmla="*/ 2557449 h 2935352"/>
              <a:gd name="connsiteX5106" fmla="*/ 1713949 w 2220214"/>
              <a:gd name="connsiteY5106" fmla="*/ 2554458 h 2935352"/>
              <a:gd name="connsiteX5107" fmla="*/ 1708006 w 2220214"/>
              <a:gd name="connsiteY5107" fmla="*/ 2551705 h 2935352"/>
              <a:gd name="connsiteX5108" fmla="*/ 1705872 w 2220214"/>
              <a:gd name="connsiteY5108" fmla="*/ 2554706 h 2935352"/>
              <a:gd name="connsiteX5109" fmla="*/ 1770404 w 2220214"/>
              <a:gd name="connsiteY5109" fmla="*/ 2510814 h 2935352"/>
              <a:gd name="connsiteX5110" fmla="*/ 1772957 w 2220214"/>
              <a:gd name="connsiteY5110" fmla="*/ 2519178 h 2935352"/>
              <a:gd name="connsiteX5111" fmla="*/ 1813295 w 2220214"/>
              <a:gd name="connsiteY5111" fmla="*/ 2504680 h 2935352"/>
              <a:gd name="connsiteX5112" fmla="*/ 1830116 w 2220214"/>
              <a:gd name="connsiteY5112" fmla="*/ 2493536 h 2935352"/>
              <a:gd name="connsiteX5113" fmla="*/ 1825363 w 2220214"/>
              <a:gd name="connsiteY5113" fmla="*/ 2486354 h 2935352"/>
              <a:gd name="connsiteX5114" fmla="*/ 1820601 w 2220214"/>
              <a:gd name="connsiteY5114" fmla="*/ 2479172 h 2935352"/>
              <a:gd name="connsiteX5115" fmla="*/ 1802684 w 2220214"/>
              <a:gd name="connsiteY5115" fmla="*/ 2490993 h 2935352"/>
              <a:gd name="connsiteX5116" fmla="*/ 1777929 w 2220214"/>
              <a:gd name="connsiteY5116" fmla="*/ 2505080 h 2935352"/>
              <a:gd name="connsiteX5117" fmla="*/ 1770404 w 2220214"/>
              <a:gd name="connsiteY5117" fmla="*/ 2510814 h 2935352"/>
              <a:gd name="connsiteX5118" fmla="*/ 1869255 w 2220214"/>
              <a:gd name="connsiteY5118" fmla="*/ 2453131 h 2935352"/>
              <a:gd name="connsiteX5119" fmla="*/ 1874017 w 2220214"/>
              <a:gd name="connsiteY5119" fmla="*/ 2460313 h 2935352"/>
              <a:gd name="connsiteX5120" fmla="*/ 1881170 w 2220214"/>
              <a:gd name="connsiteY5120" fmla="*/ 2455569 h 2935352"/>
              <a:gd name="connsiteX5121" fmla="*/ 1888333 w 2220214"/>
              <a:gd name="connsiteY5121" fmla="*/ 2450835 h 2935352"/>
              <a:gd name="connsiteX5122" fmla="*/ 1883571 w 2220214"/>
              <a:gd name="connsiteY5122" fmla="*/ 2443654 h 2935352"/>
              <a:gd name="connsiteX5123" fmla="*/ 1878818 w 2220214"/>
              <a:gd name="connsiteY5123" fmla="*/ 2436472 h 2935352"/>
              <a:gd name="connsiteX5124" fmla="*/ 1871655 w 2220214"/>
              <a:gd name="connsiteY5124" fmla="*/ 2441215 h 2935352"/>
              <a:gd name="connsiteX5125" fmla="*/ 1864501 w 2220214"/>
              <a:gd name="connsiteY5125" fmla="*/ 2445959 h 2935352"/>
              <a:gd name="connsiteX5126" fmla="*/ 1869255 w 2220214"/>
              <a:gd name="connsiteY5126" fmla="*/ 2453131 h 2935352"/>
              <a:gd name="connsiteX5127" fmla="*/ 1986850 w 2220214"/>
              <a:gd name="connsiteY5127" fmla="*/ 2367940 h 2935352"/>
              <a:gd name="connsiteX5128" fmla="*/ 1989098 w 2220214"/>
              <a:gd name="connsiteY5128" fmla="*/ 2379103 h 2935352"/>
              <a:gd name="connsiteX5129" fmla="*/ 1994108 w 2220214"/>
              <a:gd name="connsiteY5129" fmla="*/ 2386656 h 2935352"/>
              <a:gd name="connsiteX5130" fmla="*/ 1995632 w 2220214"/>
              <a:gd name="connsiteY5130" fmla="*/ 2379046 h 2935352"/>
              <a:gd name="connsiteX5131" fmla="*/ 1986850 w 2220214"/>
              <a:gd name="connsiteY5131" fmla="*/ 2367940 h 2935352"/>
              <a:gd name="connsiteX5132" fmla="*/ 2036285 w 2220214"/>
              <a:gd name="connsiteY5132" fmla="*/ 2336850 h 2935352"/>
              <a:gd name="connsiteX5133" fmla="*/ 2038933 w 2220214"/>
              <a:gd name="connsiteY5133" fmla="*/ 2348623 h 2935352"/>
              <a:gd name="connsiteX5134" fmla="*/ 2042771 w 2220214"/>
              <a:gd name="connsiteY5134" fmla="*/ 2354414 h 2935352"/>
              <a:gd name="connsiteX5135" fmla="*/ 2044295 w 2220214"/>
              <a:gd name="connsiteY5135" fmla="*/ 2346794 h 2935352"/>
              <a:gd name="connsiteX5136" fmla="*/ 2041648 w 2220214"/>
              <a:gd name="connsiteY5136" fmla="*/ 2335031 h 2935352"/>
              <a:gd name="connsiteX5137" fmla="*/ 2037466 w 2220214"/>
              <a:gd name="connsiteY5137" fmla="*/ 2330868 h 2935352"/>
              <a:gd name="connsiteX5138" fmla="*/ 2036285 w 2220214"/>
              <a:gd name="connsiteY5138" fmla="*/ 2336850 h 2935352"/>
              <a:gd name="connsiteX5139" fmla="*/ 1828221 w 2220214"/>
              <a:gd name="connsiteY5139" fmla="*/ 2484459 h 2935352"/>
              <a:gd name="connsiteX5140" fmla="*/ 1832983 w 2220214"/>
              <a:gd name="connsiteY5140" fmla="*/ 2491641 h 2935352"/>
              <a:gd name="connsiteX5141" fmla="*/ 1841565 w 2220214"/>
              <a:gd name="connsiteY5141" fmla="*/ 2485945 h 2935352"/>
              <a:gd name="connsiteX5142" fmla="*/ 1850157 w 2220214"/>
              <a:gd name="connsiteY5142" fmla="*/ 2480258 h 2935352"/>
              <a:gd name="connsiteX5143" fmla="*/ 1845394 w 2220214"/>
              <a:gd name="connsiteY5143" fmla="*/ 2473077 h 2935352"/>
              <a:gd name="connsiteX5144" fmla="*/ 1840641 w 2220214"/>
              <a:gd name="connsiteY5144" fmla="*/ 2465894 h 2935352"/>
              <a:gd name="connsiteX5145" fmla="*/ 1832050 w 2220214"/>
              <a:gd name="connsiteY5145" fmla="*/ 2471591 h 2935352"/>
              <a:gd name="connsiteX5146" fmla="*/ 1823468 w 2220214"/>
              <a:gd name="connsiteY5146" fmla="*/ 2477277 h 2935352"/>
              <a:gd name="connsiteX5147" fmla="*/ 1828221 w 2220214"/>
              <a:gd name="connsiteY5147" fmla="*/ 2484459 h 2935352"/>
              <a:gd name="connsiteX5148" fmla="*/ 1847357 w 2220214"/>
              <a:gd name="connsiteY5148" fmla="*/ 2467447 h 2935352"/>
              <a:gd name="connsiteX5149" fmla="*/ 1863206 w 2220214"/>
              <a:gd name="connsiteY5149" fmla="*/ 2471609 h 2935352"/>
              <a:gd name="connsiteX5150" fmla="*/ 1870198 w 2220214"/>
              <a:gd name="connsiteY5150" fmla="*/ 2466980 h 2935352"/>
              <a:gd name="connsiteX5151" fmla="*/ 1865435 w 2220214"/>
              <a:gd name="connsiteY5151" fmla="*/ 2459799 h 2935352"/>
              <a:gd name="connsiteX5152" fmla="*/ 1860682 w 2220214"/>
              <a:gd name="connsiteY5152" fmla="*/ 2452617 h 2935352"/>
              <a:gd name="connsiteX5153" fmla="*/ 1853434 w 2220214"/>
              <a:gd name="connsiteY5153" fmla="*/ 2457417 h 2935352"/>
              <a:gd name="connsiteX5154" fmla="*/ 1847357 w 2220214"/>
              <a:gd name="connsiteY5154" fmla="*/ 2467447 h 2935352"/>
              <a:gd name="connsiteX5155" fmla="*/ 1921109 w 2220214"/>
              <a:gd name="connsiteY5155" fmla="*/ 2415336 h 2935352"/>
              <a:gd name="connsiteX5156" fmla="*/ 1927938 w 2220214"/>
              <a:gd name="connsiteY5156" fmla="*/ 2420460 h 2935352"/>
              <a:gd name="connsiteX5157" fmla="*/ 1929376 w 2220214"/>
              <a:gd name="connsiteY5157" fmla="*/ 2413307 h 2935352"/>
              <a:gd name="connsiteX5158" fmla="*/ 1921109 w 2220214"/>
              <a:gd name="connsiteY5158" fmla="*/ 2415336 h 2935352"/>
              <a:gd name="connsiteX5159" fmla="*/ 1625253 w 2220214"/>
              <a:gd name="connsiteY5159" fmla="*/ 2619542 h 2935352"/>
              <a:gd name="connsiteX5160" fmla="*/ 1642693 w 2220214"/>
              <a:gd name="connsiteY5160" fmla="*/ 2625981 h 2935352"/>
              <a:gd name="connsiteX5161" fmla="*/ 1630701 w 2220214"/>
              <a:gd name="connsiteY5161" fmla="*/ 2615332 h 2935352"/>
              <a:gd name="connsiteX5162" fmla="*/ 1621528 w 2220214"/>
              <a:gd name="connsiteY5162" fmla="*/ 2613923 h 2935352"/>
              <a:gd name="connsiteX5163" fmla="*/ 1625253 w 2220214"/>
              <a:gd name="connsiteY5163" fmla="*/ 2619542 h 2935352"/>
              <a:gd name="connsiteX5164" fmla="*/ 1656971 w 2220214"/>
              <a:gd name="connsiteY5164" fmla="*/ 2599016 h 2935352"/>
              <a:gd name="connsiteX5165" fmla="*/ 1675345 w 2220214"/>
              <a:gd name="connsiteY5165" fmla="*/ 2604340 h 2935352"/>
              <a:gd name="connsiteX5166" fmla="*/ 1660752 w 2220214"/>
              <a:gd name="connsiteY5166" fmla="*/ 2593072 h 2935352"/>
              <a:gd name="connsiteX5167" fmla="*/ 1653475 w 2220214"/>
              <a:gd name="connsiteY5167" fmla="*/ 2593749 h 2935352"/>
              <a:gd name="connsiteX5168" fmla="*/ 1656971 w 2220214"/>
              <a:gd name="connsiteY5168" fmla="*/ 2599016 h 2935352"/>
              <a:gd name="connsiteX5169" fmla="*/ 1727075 w 2220214"/>
              <a:gd name="connsiteY5169" fmla="*/ 2549410 h 2935352"/>
              <a:gd name="connsiteX5170" fmla="*/ 1733447 w 2220214"/>
              <a:gd name="connsiteY5170" fmla="*/ 2549324 h 2935352"/>
              <a:gd name="connsiteX5171" fmla="*/ 1734238 w 2220214"/>
              <a:gd name="connsiteY5171" fmla="*/ 2544666 h 2935352"/>
              <a:gd name="connsiteX5172" fmla="*/ 1727866 w 2220214"/>
              <a:gd name="connsiteY5172" fmla="*/ 2544752 h 2935352"/>
              <a:gd name="connsiteX5173" fmla="*/ 1727075 w 2220214"/>
              <a:gd name="connsiteY5173" fmla="*/ 2549410 h 2935352"/>
              <a:gd name="connsiteX5174" fmla="*/ 1907355 w 2220214"/>
              <a:gd name="connsiteY5174" fmla="*/ 2436034 h 2935352"/>
              <a:gd name="connsiteX5175" fmla="*/ 1913355 w 2220214"/>
              <a:gd name="connsiteY5175" fmla="*/ 2435748 h 2935352"/>
              <a:gd name="connsiteX5176" fmla="*/ 1914851 w 2220214"/>
              <a:gd name="connsiteY5176" fmla="*/ 2428690 h 2935352"/>
              <a:gd name="connsiteX5177" fmla="*/ 1908860 w 2220214"/>
              <a:gd name="connsiteY5177" fmla="*/ 2428966 h 2935352"/>
              <a:gd name="connsiteX5178" fmla="*/ 1907355 w 2220214"/>
              <a:gd name="connsiteY5178" fmla="*/ 2436034 h 2935352"/>
              <a:gd name="connsiteX5179" fmla="*/ 1975039 w 2220214"/>
              <a:gd name="connsiteY5179" fmla="*/ 2391571 h 2935352"/>
              <a:gd name="connsiteX5180" fmla="*/ 1981078 w 2220214"/>
              <a:gd name="connsiteY5180" fmla="*/ 2405849 h 2935352"/>
              <a:gd name="connsiteX5181" fmla="*/ 1980097 w 2220214"/>
              <a:gd name="connsiteY5181" fmla="*/ 2383932 h 2935352"/>
              <a:gd name="connsiteX5182" fmla="*/ 1975039 w 2220214"/>
              <a:gd name="connsiteY5182" fmla="*/ 2391571 h 2935352"/>
              <a:gd name="connsiteX5183" fmla="*/ 2010472 w 2220214"/>
              <a:gd name="connsiteY5183" fmla="*/ 2366596 h 2935352"/>
              <a:gd name="connsiteX5184" fmla="*/ 2013044 w 2220214"/>
              <a:gd name="connsiteY5184" fmla="*/ 2377931 h 2935352"/>
              <a:gd name="connsiteX5185" fmla="*/ 2016759 w 2220214"/>
              <a:gd name="connsiteY5185" fmla="*/ 2383551 h 2935352"/>
              <a:gd name="connsiteX5186" fmla="*/ 2019045 w 2220214"/>
              <a:gd name="connsiteY5186" fmla="*/ 2374559 h 2935352"/>
              <a:gd name="connsiteX5187" fmla="*/ 2013920 w 2220214"/>
              <a:gd name="connsiteY5187" fmla="*/ 2359357 h 2935352"/>
              <a:gd name="connsiteX5188" fmla="*/ 2010472 w 2220214"/>
              <a:gd name="connsiteY5188" fmla="*/ 2366596 h 2935352"/>
              <a:gd name="connsiteX5189" fmla="*/ 1613061 w 2220214"/>
              <a:gd name="connsiteY5189" fmla="*/ 2638240 h 2935352"/>
              <a:gd name="connsiteX5190" fmla="*/ 1625891 w 2220214"/>
              <a:gd name="connsiteY5190" fmla="*/ 2645374 h 2935352"/>
              <a:gd name="connsiteX5191" fmla="*/ 1633654 w 2220214"/>
              <a:gd name="connsiteY5191" fmla="*/ 2644660 h 2935352"/>
              <a:gd name="connsiteX5192" fmla="*/ 1630939 w 2220214"/>
              <a:gd name="connsiteY5192" fmla="*/ 2640564 h 2935352"/>
              <a:gd name="connsiteX5193" fmla="*/ 1618109 w 2220214"/>
              <a:gd name="connsiteY5193" fmla="*/ 2633430 h 2935352"/>
              <a:gd name="connsiteX5194" fmla="*/ 1607993 w 2220214"/>
              <a:gd name="connsiteY5194" fmla="*/ 2630372 h 2935352"/>
              <a:gd name="connsiteX5195" fmla="*/ 1613061 w 2220214"/>
              <a:gd name="connsiteY5195" fmla="*/ 2638240 h 2935352"/>
              <a:gd name="connsiteX5196" fmla="*/ 1695366 w 2220214"/>
              <a:gd name="connsiteY5196" fmla="*/ 2582376 h 2935352"/>
              <a:gd name="connsiteX5197" fmla="*/ 1702453 w 2220214"/>
              <a:gd name="connsiteY5197" fmla="*/ 2583747 h 2935352"/>
              <a:gd name="connsiteX5198" fmla="*/ 1705053 w 2220214"/>
              <a:gd name="connsiteY5198" fmla="*/ 2578337 h 2935352"/>
              <a:gd name="connsiteX5199" fmla="*/ 1697966 w 2220214"/>
              <a:gd name="connsiteY5199" fmla="*/ 2576966 h 2935352"/>
              <a:gd name="connsiteX5200" fmla="*/ 1695366 w 2220214"/>
              <a:gd name="connsiteY5200" fmla="*/ 2582376 h 2935352"/>
              <a:gd name="connsiteX5201" fmla="*/ 1946645 w 2220214"/>
              <a:gd name="connsiteY5201" fmla="*/ 2418574 h 2935352"/>
              <a:gd name="connsiteX5202" fmla="*/ 1950541 w 2220214"/>
              <a:gd name="connsiteY5202" fmla="*/ 2424670 h 2935352"/>
              <a:gd name="connsiteX5203" fmla="*/ 1954046 w 2220214"/>
              <a:gd name="connsiteY5203" fmla="*/ 2413240 h 2935352"/>
              <a:gd name="connsiteX5204" fmla="*/ 1946645 w 2220214"/>
              <a:gd name="connsiteY5204" fmla="*/ 2418574 h 2935352"/>
              <a:gd name="connsiteX5205" fmla="*/ 2031484 w 2220214"/>
              <a:gd name="connsiteY5205" fmla="*/ 2360700 h 2935352"/>
              <a:gd name="connsiteX5206" fmla="*/ 2034132 w 2220214"/>
              <a:gd name="connsiteY5206" fmla="*/ 2372464 h 2935352"/>
              <a:gd name="connsiteX5207" fmla="*/ 2037971 w 2220214"/>
              <a:gd name="connsiteY5207" fmla="*/ 2378255 h 2935352"/>
              <a:gd name="connsiteX5208" fmla="*/ 2039504 w 2220214"/>
              <a:gd name="connsiteY5208" fmla="*/ 2370645 h 2935352"/>
              <a:gd name="connsiteX5209" fmla="*/ 2036856 w 2220214"/>
              <a:gd name="connsiteY5209" fmla="*/ 2358872 h 2935352"/>
              <a:gd name="connsiteX5210" fmla="*/ 2032675 w 2220214"/>
              <a:gd name="connsiteY5210" fmla="*/ 2354709 h 2935352"/>
              <a:gd name="connsiteX5211" fmla="*/ 2031484 w 2220214"/>
              <a:gd name="connsiteY5211" fmla="*/ 2360700 h 2935352"/>
              <a:gd name="connsiteX5212" fmla="*/ 1602383 w 2220214"/>
              <a:gd name="connsiteY5212" fmla="*/ 2653213 h 2935352"/>
              <a:gd name="connsiteX5213" fmla="*/ 1613956 w 2220214"/>
              <a:gd name="connsiteY5213" fmla="*/ 2661557 h 2935352"/>
              <a:gd name="connsiteX5214" fmla="*/ 1620614 w 2220214"/>
              <a:gd name="connsiteY5214" fmla="*/ 2662281 h 2935352"/>
              <a:gd name="connsiteX5215" fmla="*/ 1616937 w 2220214"/>
              <a:gd name="connsiteY5215" fmla="*/ 2656737 h 2935352"/>
              <a:gd name="connsiteX5216" fmla="*/ 1605364 w 2220214"/>
              <a:gd name="connsiteY5216" fmla="*/ 2648403 h 2935352"/>
              <a:gd name="connsiteX5217" fmla="*/ 1597468 w 2220214"/>
              <a:gd name="connsiteY5217" fmla="*/ 2645612 h 2935352"/>
              <a:gd name="connsiteX5218" fmla="*/ 1602383 w 2220214"/>
              <a:gd name="connsiteY5218" fmla="*/ 2653213 h 2935352"/>
              <a:gd name="connsiteX5219" fmla="*/ 1650541 w 2220214"/>
              <a:gd name="connsiteY5219" fmla="*/ 2620409 h 2935352"/>
              <a:gd name="connsiteX5220" fmla="*/ 1660714 w 2220214"/>
              <a:gd name="connsiteY5220" fmla="*/ 2626438 h 2935352"/>
              <a:gd name="connsiteX5221" fmla="*/ 1667382 w 2220214"/>
              <a:gd name="connsiteY5221" fmla="*/ 2627172 h 2935352"/>
              <a:gd name="connsiteX5222" fmla="*/ 1662591 w 2220214"/>
              <a:gd name="connsiteY5222" fmla="*/ 2619942 h 2935352"/>
              <a:gd name="connsiteX5223" fmla="*/ 1652418 w 2220214"/>
              <a:gd name="connsiteY5223" fmla="*/ 2613913 h 2935352"/>
              <a:gd name="connsiteX5224" fmla="*/ 1650541 w 2220214"/>
              <a:gd name="connsiteY5224" fmla="*/ 2620409 h 2935352"/>
              <a:gd name="connsiteX5225" fmla="*/ 2048677 w 2220214"/>
              <a:gd name="connsiteY5225" fmla="*/ 2355690 h 2935352"/>
              <a:gd name="connsiteX5226" fmla="*/ 2052706 w 2220214"/>
              <a:gd name="connsiteY5226" fmla="*/ 2369406 h 2935352"/>
              <a:gd name="connsiteX5227" fmla="*/ 2056087 w 2220214"/>
              <a:gd name="connsiteY5227" fmla="*/ 2374512 h 2935352"/>
              <a:gd name="connsiteX5228" fmla="*/ 2057611 w 2220214"/>
              <a:gd name="connsiteY5228" fmla="*/ 2366949 h 2935352"/>
              <a:gd name="connsiteX5229" fmla="*/ 2053582 w 2220214"/>
              <a:gd name="connsiteY5229" fmla="*/ 2353233 h 2935352"/>
              <a:gd name="connsiteX5230" fmla="*/ 2048029 w 2220214"/>
              <a:gd name="connsiteY5230" fmla="*/ 2347089 h 2935352"/>
              <a:gd name="connsiteX5231" fmla="*/ 2048677 w 2220214"/>
              <a:gd name="connsiteY5231" fmla="*/ 2355690 h 2935352"/>
              <a:gd name="connsiteX5232" fmla="*/ 1719417 w 2220214"/>
              <a:gd name="connsiteY5232" fmla="*/ 2575146 h 2935352"/>
              <a:gd name="connsiteX5233" fmla="*/ 1724179 w 2220214"/>
              <a:gd name="connsiteY5233" fmla="*/ 2576118 h 2935352"/>
              <a:gd name="connsiteX5234" fmla="*/ 1725141 w 2220214"/>
              <a:gd name="connsiteY5234" fmla="*/ 2571355 h 2935352"/>
              <a:gd name="connsiteX5235" fmla="*/ 1720379 w 2220214"/>
              <a:gd name="connsiteY5235" fmla="*/ 2570374 h 2935352"/>
              <a:gd name="connsiteX5236" fmla="*/ 1719417 w 2220214"/>
              <a:gd name="connsiteY5236" fmla="*/ 2575146 h 2935352"/>
              <a:gd name="connsiteX5237" fmla="*/ 1783930 w 2220214"/>
              <a:gd name="connsiteY5237" fmla="*/ 2535732 h 2935352"/>
              <a:gd name="connsiteX5238" fmla="*/ 1818972 w 2220214"/>
              <a:gd name="connsiteY5238" fmla="*/ 2527940 h 2935352"/>
              <a:gd name="connsiteX5239" fmla="*/ 1843928 w 2220214"/>
              <a:gd name="connsiteY5239" fmla="*/ 2514377 h 2935352"/>
              <a:gd name="connsiteX5240" fmla="*/ 1838927 w 2220214"/>
              <a:gd name="connsiteY5240" fmla="*/ 2506833 h 2935352"/>
              <a:gd name="connsiteX5241" fmla="*/ 1833926 w 2220214"/>
              <a:gd name="connsiteY5241" fmla="*/ 2499280 h 2935352"/>
              <a:gd name="connsiteX5242" fmla="*/ 1821439 w 2220214"/>
              <a:gd name="connsiteY5242" fmla="*/ 2507547 h 2935352"/>
              <a:gd name="connsiteX5243" fmla="*/ 1794464 w 2220214"/>
              <a:gd name="connsiteY5243" fmla="*/ 2522787 h 2935352"/>
              <a:gd name="connsiteX5244" fmla="*/ 1779977 w 2220214"/>
              <a:gd name="connsiteY5244" fmla="*/ 2529769 h 2935352"/>
              <a:gd name="connsiteX5245" fmla="*/ 1783930 w 2220214"/>
              <a:gd name="connsiteY5245" fmla="*/ 2535732 h 2935352"/>
              <a:gd name="connsiteX5246" fmla="*/ 1882580 w 2220214"/>
              <a:gd name="connsiteY5246" fmla="*/ 2473238 h 2935352"/>
              <a:gd name="connsiteX5247" fmla="*/ 1887333 w 2220214"/>
              <a:gd name="connsiteY5247" fmla="*/ 2480420 h 2935352"/>
              <a:gd name="connsiteX5248" fmla="*/ 1894496 w 2220214"/>
              <a:gd name="connsiteY5248" fmla="*/ 2475677 h 2935352"/>
              <a:gd name="connsiteX5249" fmla="*/ 1901649 w 2220214"/>
              <a:gd name="connsiteY5249" fmla="*/ 2470933 h 2935352"/>
              <a:gd name="connsiteX5250" fmla="*/ 1896896 w 2220214"/>
              <a:gd name="connsiteY5250" fmla="*/ 2463752 h 2935352"/>
              <a:gd name="connsiteX5251" fmla="*/ 1892134 w 2220214"/>
              <a:gd name="connsiteY5251" fmla="*/ 2456579 h 2935352"/>
              <a:gd name="connsiteX5252" fmla="*/ 1884980 w 2220214"/>
              <a:gd name="connsiteY5252" fmla="*/ 2461323 h 2935352"/>
              <a:gd name="connsiteX5253" fmla="*/ 1877818 w 2220214"/>
              <a:gd name="connsiteY5253" fmla="*/ 2466057 h 2935352"/>
              <a:gd name="connsiteX5254" fmla="*/ 1882580 w 2220214"/>
              <a:gd name="connsiteY5254" fmla="*/ 2473238 h 2935352"/>
              <a:gd name="connsiteX5255" fmla="*/ 2000166 w 2220214"/>
              <a:gd name="connsiteY5255" fmla="*/ 2388028 h 2935352"/>
              <a:gd name="connsiteX5256" fmla="*/ 2007653 w 2220214"/>
              <a:gd name="connsiteY5256" fmla="*/ 2400696 h 2935352"/>
              <a:gd name="connsiteX5257" fmla="*/ 2005586 w 2220214"/>
              <a:gd name="connsiteY5257" fmla="*/ 2386304 h 2935352"/>
              <a:gd name="connsiteX5258" fmla="*/ 2000166 w 2220214"/>
              <a:gd name="connsiteY5258" fmla="*/ 2388028 h 2935352"/>
              <a:gd name="connsiteX5259" fmla="*/ 1841546 w 2220214"/>
              <a:gd name="connsiteY5259" fmla="*/ 2504566 h 2935352"/>
              <a:gd name="connsiteX5260" fmla="*/ 1846299 w 2220214"/>
              <a:gd name="connsiteY5260" fmla="*/ 2511738 h 2935352"/>
              <a:gd name="connsiteX5261" fmla="*/ 1854891 w 2220214"/>
              <a:gd name="connsiteY5261" fmla="*/ 2506052 h 2935352"/>
              <a:gd name="connsiteX5262" fmla="*/ 1863473 w 2220214"/>
              <a:gd name="connsiteY5262" fmla="*/ 2500366 h 2935352"/>
              <a:gd name="connsiteX5263" fmla="*/ 1858720 w 2220214"/>
              <a:gd name="connsiteY5263" fmla="*/ 2493184 h 2935352"/>
              <a:gd name="connsiteX5264" fmla="*/ 1853957 w 2220214"/>
              <a:gd name="connsiteY5264" fmla="*/ 2486002 h 2935352"/>
              <a:gd name="connsiteX5265" fmla="*/ 1845375 w 2220214"/>
              <a:gd name="connsiteY5265" fmla="*/ 2491688 h 2935352"/>
              <a:gd name="connsiteX5266" fmla="*/ 1836784 w 2220214"/>
              <a:gd name="connsiteY5266" fmla="*/ 2497384 h 2935352"/>
              <a:gd name="connsiteX5267" fmla="*/ 1841546 w 2220214"/>
              <a:gd name="connsiteY5267" fmla="*/ 2504566 h 2935352"/>
              <a:gd name="connsiteX5268" fmla="*/ 1864645 w 2220214"/>
              <a:gd name="connsiteY5268" fmla="*/ 2489698 h 2935352"/>
              <a:gd name="connsiteX5269" fmla="*/ 1869607 w 2220214"/>
              <a:gd name="connsiteY5269" fmla="*/ 2497184 h 2935352"/>
              <a:gd name="connsiteX5270" fmla="*/ 1872979 w 2220214"/>
              <a:gd name="connsiteY5270" fmla="*/ 2492441 h 2935352"/>
              <a:gd name="connsiteX5271" fmla="*/ 1878980 w 2220214"/>
              <a:gd name="connsiteY5271" fmla="*/ 2485954 h 2935352"/>
              <a:gd name="connsiteX5272" fmla="*/ 1877808 w 2220214"/>
              <a:gd name="connsiteY5272" fmla="*/ 2478467 h 2935352"/>
              <a:gd name="connsiteX5273" fmla="*/ 1873998 w 2220214"/>
              <a:gd name="connsiteY5273" fmla="*/ 2472724 h 2935352"/>
              <a:gd name="connsiteX5274" fmla="*/ 1866845 w 2220214"/>
              <a:gd name="connsiteY5274" fmla="*/ 2477468 h 2935352"/>
              <a:gd name="connsiteX5275" fmla="*/ 1859682 w 2220214"/>
              <a:gd name="connsiteY5275" fmla="*/ 2482211 h 2935352"/>
              <a:gd name="connsiteX5276" fmla="*/ 1864645 w 2220214"/>
              <a:gd name="connsiteY5276" fmla="*/ 2489698 h 2935352"/>
              <a:gd name="connsiteX5277" fmla="*/ 1934263 w 2220214"/>
              <a:gd name="connsiteY5277" fmla="*/ 2439339 h 2935352"/>
              <a:gd name="connsiteX5278" fmla="*/ 1939930 w 2220214"/>
              <a:gd name="connsiteY5278" fmla="*/ 2440501 h 2935352"/>
              <a:gd name="connsiteX5279" fmla="*/ 1935787 w 2220214"/>
              <a:gd name="connsiteY5279" fmla="*/ 2431785 h 2935352"/>
              <a:gd name="connsiteX5280" fmla="*/ 1934263 w 2220214"/>
              <a:gd name="connsiteY5280" fmla="*/ 2439339 h 2935352"/>
              <a:gd name="connsiteX5281" fmla="*/ 1638797 w 2220214"/>
              <a:gd name="connsiteY5281" fmla="*/ 2639983 h 2935352"/>
              <a:gd name="connsiteX5282" fmla="*/ 1656018 w 2220214"/>
              <a:gd name="connsiteY5282" fmla="*/ 2646079 h 2935352"/>
              <a:gd name="connsiteX5283" fmla="*/ 1643064 w 2220214"/>
              <a:gd name="connsiteY5283" fmla="*/ 2634001 h 2935352"/>
              <a:gd name="connsiteX5284" fmla="*/ 1635302 w 2220214"/>
              <a:gd name="connsiteY5284" fmla="*/ 2634716 h 2935352"/>
              <a:gd name="connsiteX5285" fmla="*/ 1638797 w 2220214"/>
              <a:gd name="connsiteY5285" fmla="*/ 2639983 h 2935352"/>
              <a:gd name="connsiteX5286" fmla="*/ 1670668 w 2220214"/>
              <a:gd name="connsiteY5286" fmla="*/ 2619695 h 2935352"/>
              <a:gd name="connsiteX5287" fmla="*/ 1682165 w 2220214"/>
              <a:gd name="connsiteY5287" fmla="*/ 2624619 h 2935352"/>
              <a:gd name="connsiteX5288" fmla="*/ 1689927 w 2220214"/>
              <a:gd name="connsiteY5288" fmla="*/ 2623905 h 2935352"/>
              <a:gd name="connsiteX5289" fmla="*/ 1685308 w 2220214"/>
              <a:gd name="connsiteY5289" fmla="*/ 2616933 h 2935352"/>
              <a:gd name="connsiteX5290" fmla="*/ 1675002 w 2220214"/>
              <a:gd name="connsiteY5290" fmla="*/ 2611208 h 2935352"/>
              <a:gd name="connsiteX5291" fmla="*/ 1670668 w 2220214"/>
              <a:gd name="connsiteY5291" fmla="*/ 2619695 h 2935352"/>
              <a:gd name="connsiteX5292" fmla="*/ 1738962 w 2220214"/>
              <a:gd name="connsiteY5292" fmla="*/ 2570460 h 2935352"/>
              <a:gd name="connsiteX5293" fmla="*/ 1746763 w 2220214"/>
              <a:gd name="connsiteY5293" fmla="*/ 2569422 h 2935352"/>
              <a:gd name="connsiteX5294" fmla="*/ 1748982 w 2220214"/>
              <a:gd name="connsiteY5294" fmla="*/ 2563821 h 2935352"/>
              <a:gd name="connsiteX5295" fmla="*/ 1741191 w 2220214"/>
              <a:gd name="connsiteY5295" fmla="*/ 2564850 h 2935352"/>
              <a:gd name="connsiteX5296" fmla="*/ 1738962 w 2220214"/>
              <a:gd name="connsiteY5296" fmla="*/ 2570460 h 2935352"/>
              <a:gd name="connsiteX5297" fmla="*/ 1919156 w 2220214"/>
              <a:gd name="connsiteY5297" fmla="*/ 2449693 h 2935352"/>
              <a:gd name="connsiteX5298" fmla="*/ 1925985 w 2220214"/>
              <a:gd name="connsiteY5298" fmla="*/ 2454817 h 2935352"/>
              <a:gd name="connsiteX5299" fmla="*/ 1927424 w 2220214"/>
              <a:gd name="connsiteY5299" fmla="*/ 2447664 h 2935352"/>
              <a:gd name="connsiteX5300" fmla="*/ 1919156 w 2220214"/>
              <a:gd name="connsiteY5300" fmla="*/ 2449693 h 2935352"/>
              <a:gd name="connsiteX5301" fmla="*/ 1987984 w 2220214"/>
              <a:gd name="connsiteY5301" fmla="*/ 2410059 h 2935352"/>
              <a:gd name="connsiteX5302" fmla="*/ 1994756 w 2220214"/>
              <a:gd name="connsiteY5302" fmla="*/ 2421641 h 2935352"/>
              <a:gd name="connsiteX5303" fmla="*/ 1993946 w 2220214"/>
              <a:gd name="connsiteY5303" fmla="*/ 2406040 h 2935352"/>
              <a:gd name="connsiteX5304" fmla="*/ 1987984 w 2220214"/>
              <a:gd name="connsiteY5304" fmla="*/ 2410059 h 2935352"/>
              <a:gd name="connsiteX5305" fmla="*/ 2022912 w 2220214"/>
              <a:gd name="connsiteY5305" fmla="*/ 2385065 h 2935352"/>
              <a:gd name="connsiteX5306" fmla="*/ 2030351 w 2220214"/>
              <a:gd name="connsiteY5306" fmla="*/ 2398058 h 2935352"/>
              <a:gd name="connsiteX5307" fmla="*/ 2030598 w 2220214"/>
              <a:gd name="connsiteY5307" fmla="*/ 2379569 h 2935352"/>
              <a:gd name="connsiteX5308" fmla="*/ 2022912 w 2220214"/>
              <a:gd name="connsiteY5308" fmla="*/ 2385065 h 2935352"/>
              <a:gd name="connsiteX5309" fmla="*/ 1625110 w 2220214"/>
              <a:gd name="connsiteY5309" fmla="*/ 2656433 h 2935352"/>
              <a:gd name="connsiteX5310" fmla="*/ 1642645 w 2220214"/>
              <a:gd name="connsiteY5310" fmla="*/ 2663205 h 2935352"/>
              <a:gd name="connsiteX5311" fmla="*/ 1631425 w 2220214"/>
              <a:gd name="connsiteY5311" fmla="*/ 2653527 h 2935352"/>
              <a:gd name="connsiteX5312" fmla="*/ 1621309 w 2220214"/>
              <a:gd name="connsiteY5312" fmla="*/ 2650480 h 2935352"/>
              <a:gd name="connsiteX5313" fmla="*/ 1625110 w 2220214"/>
              <a:gd name="connsiteY5313" fmla="*/ 2656433 h 2935352"/>
              <a:gd name="connsiteX5314" fmla="*/ 1710320 w 2220214"/>
              <a:gd name="connsiteY5314" fmla="*/ 2601835 h 2935352"/>
              <a:gd name="connsiteX5315" fmla="*/ 1718293 w 2220214"/>
              <a:gd name="connsiteY5315" fmla="*/ 2600692 h 2935352"/>
              <a:gd name="connsiteX5316" fmla="*/ 1718912 w 2220214"/>
              <a:gd name="connsiteY5316" fmla="*/ 2596139 h 2935352"/>
              <a:gd name="connsiteX5317" fmla="*/ 1710949 w 2220214"/>
              <a:gd name="connsiteY5317" fmla="*/ 2597292 h 2935352"/>
              <a:gd name="connsiteX5318" fmla="*/ 1710320 w 2220214"/>
              <a:gd name="connsiteY5318" fmla="*/ 2601835 h 2935352"/>
              <a:gd name="connsiteX5319" fmla="*/ 1959961 w 2220214"/>
              <a:gd name="connsiteY5319" fmla="*/ 2438672 h 2935352"/>
              <a:gd name="connsiteX5320" fmla="*/ 1963857 w 2220214"/>
              <a:gd name="connsiteY5320" fmla="*/ 2444778 h 2935352"/>
              <a:gd name="connsiteX5321" fmla="*/ 1967372 w 2220214"/>
              <a:gd name="connsiteY5321" fmla="*/ 2433348 h 2935352"/>
              <a:gd name="connsiteX5322" fmla="*/ 1959961 w 2220214"/>
              <a:gd name="connsiteY5322" fmla="*/ 2438672 h 2935352"/>
              <a:gd name="connsiteX5323" fmla="*/ 2044810 w 2220214"/>
              <a:gd name="connsiteY5323" fmla="*/ 2380798 h 2935352"/>
              <a:gd name="connsiteX5324" fmla="*/ 2047458 w 2220214"/>
              <a:gd name="connsiteY5324" fmla="*/ 2392571 h 2935352"/>
              <a:gd name="connsiteX5325" fmla="*/ 2051287 w 2220214"/>
              <a:gd name="connsiteY5325" fmla="*/ 2398362 h 2935352"/>
              <a:gd name="connsiteX5326" fmla="*/ 2052820 w 2220214"/>
              <a:gd name="connsiteY5326" fmla="*/ 2390742 h 2935352"/>
              <a:gd name="connsiteX5327" fmla="*/ 2050172 w 2220214"/>
              <a:gd name="connsiteY5327" fmla="*/ 2378979 h 2935352"/>
              <a:gd name="connsiteX5328" fmla="*/ 2045991 w 2220214"/>
              <a:gd name="connsiteY5328" fmla="*/ 2374817 h 2935352"/>
              <a:gd name="connsiteX5329" fmla="*/ 2044810 w 2220214"/>
              <a:gd name="connsiteY5329" fmla="*/ 2380798 h 2935352"/>
              <a:gd name="connsiteX5330" fmla="*/ 1614899 w 2220214"/>
              <a:gd name="connsiteY5330" fmla="*/ 2672311 h 2935352"/>
              <a:gd name="connsiteX5331" fmla="*/ 1625367 w 2220214"/>
              <a:gd name="connsiteY5331" fmla="*/ 2678788 h 2935352"/>
              <a:gd name="connsiteX5332" fmla="*/ 1632034 w 2220214"/>
              <a:gd name="connsiteY5332" fmla="*/ 2679512 h 2935352"/>
              <a:gd name="connsiteX5333" fmla="*/ 1628224 w 2220214"/>
              <a:gd name="connsiteY5333" fmla="*/ 2673768 h 2935352"/>
              <a:gd name="connsiteX5334" fmla="*/ 1617756 w 2220214"/>
              <a:gd name="connsiteY5334" fmla="*/ 2667301 h 2935352"/>
              <a:gd name="connsiteX5335" fmla="*/ 1611099 w 2220214"/>
              <a:gd name="connsiteY5335" fmla="*/ 2666567 h 2935352"/>
              <a:gd name="connsiteX5336" fmla="*/ 1614899 w 2220214"/>
              <a:gd name="connsiteY5336" fmla="*/ 2672311 h 2935352"/>
              <a:gd name="connsiteX5337" fmla="*/ 1663667 w 2220214"/>
              <a:gd name="connsiteY5337" fmla="*/ 2640221 h 2935352"/>
              <a:gd name="connsiteX5338" fmla="*/ 1673068 w 2220214"/>
              <a:gd name="connsiteY5338" fmla="*/ 2644650 h 2935352"/>
              <a:gd name="connsiteX5339" fmla="*/ 1678707 w 2220214"/>
              <a:gd name="connsiteY5339" fmla="*/ 2643402 h 2935352"/>
              <a:gd name="connsiteX5340" fmla="*/ 1673668 w 2220214"/>
              <a:gd name="connsiteY5340" fmla="*/ 2637783 h 2935352"/>
              <a:gd name="connsiteX5341" fmla="*/ 1663667 w 2220214"/>
              <a:gd name="connsiteY5341" fmla="*/ 2640221 h 2935352"/>
              <a:gd name="connsiteX5342" fmla="*/ 2061974 w 2220214"/>
              <a:gd name="connsiteY5342" fmla="*/ 2376293 h 2935352"/>
              <a:gd name="connsiteX5343" fmla="*/ 2066974 w 2220214"/>
              <a:gd name="connsiteY5343" fmla="*/ 2389514 h 2935352"/>
              <a:gd name="connsiteX5344" fmla="*/ 2071223 w 2220214"/>
              <a:gd name="connsiteY5344" fmla="*/ 2393714 h 2935352"/>
              <a:gd name="connsiteX5345" fmla="*/ 2070480 w 2220214"/>
              <a:gd name="connsiteY5345" fmla="*/ 2384694 h 2935352"/>
              <a:gd name="connsiteX5346" fmla="*/ 2065479 w 2220214"/>
              <a:gd name="connsiteY5346" fmla="*/ 2371473 h 2935352"/>
              <a:gd name="connsiteX5347" fmla="*/ 2061231 w 2220214"/>
              <a:gd name="connsiteY5347" fmla="*/ 2367273 h 2935352"/>
              <a:gd name="connsiteX5348" fmla="*/ 2061974 w 2220214"/>
              <a:gd name="connsiteY5348" fmla="*/ 2376293 h 2935352"/>
              <a:gd name="connsiteX5349" fmla="*/ 1732733 w 2220214"/>
              <a:gd name="connsiteY5349" fmla="*/ 2595254 h 2935352"/>
              <a:gd name="connsiteX5350" fmla="*/ 1739105 w 2220214"/>
              <a:gd name="connsiteY5350" fmla="*/ 2595168 h 2935352"/>
              <a:gd name="connsiteX5351" fmla="*/ 1739896 w 2220214"/>
              <a:gd name="connsiteY5351" fmla="*/ 2590510 h 2935352"/>
              <a:gd name="connsiteX5352" fmla="*/ 1733523 w 2220214"/>
              <a:gd name="connsiteY5352" fmla="*/ 2590596 h 2935352"/>
              <a:gd name="connsiteX5353" fmla="*/ 1732733 w 2220214"/>
              <a:gd name="connsiteY5353" fmla="*/ 2595254 h 2935352"/>
              <a:gd name="connsiteX5354" fmla="*/ 1797417 w 2220214"/>
              <a:gd name="connsiteY5354" fmla="*/ 2556087 h 2935352"/>
              <a:gd name="connsiteX5355" fmla="*/ 1833622 w 2220214"/>
              <a:gd name="connsiteY5355" fmla="*/ 2544943 h 2935352"/>
              <a:gd name="connsiteX5356" fmla="*/ 1854853 w 2220214"/>
              <a:gd name="connsiteY5356" fmla="*/ 2530874 h 2935352"/>
              <a:gd name="connsiteX5357" fmla="*/ 1851319 w 2220214"/>
              <a:gd name="connsiteY5357" fmla="*/ 2525531 h 2935352"/>
              <a:gd name="connsiteX5358" fmla="*/ 1847785 w 2220214"/>
              <a:gd name="connsiteY5358" fmla="*/ 2520197 h 2935352"/>
              <a:gd name="connsiteX5359" fmla="*/ 1828964 w 2220214"/>
              <a:gd name="connsiteY5359" fmla="*/ 2530017 h 2935352"/>
              <a:gd name="connsiteX5360" fmla="*/ 1801979 w 2220214"/>
              <a:gd name="connsiteY5360" fmla="*/ 2545238 h 2935352"/>
              <a:gd name="connsiteX5361" fmla="*/ 1793807 w 2220214"/>
              <a:gd name="connsiteY5361" fmla="*/ 2550648 h 2935352"/>
              <a:gd name="connsiteX5362" fmla="*/ 1797417 w 2220214"/>
              <a:gd name="connsiteY5362" fmla="*/ 2556087 h 2935352"/>
              <a:gd name="connsiteX5363" fmla="*/ 1875865 w 2220214"/>
              <a:gd name="connsiteY5363" fmla="*/ 2506623 h 2935352"/>
              <a:gd name="connsiteX5364" fmla="*/ 1880618 w 2220214"/>
              <a:gd name="connsiteY5364" fmla="*/ 2513796 h 2935352"/>
              <a:gd name="connsiteX5365" fmla="*/ 1887771 w 2220214"/>
              <a:gd name="connsiteY5365" fmla="*/ 2509062 h 2935352"/>
              <a:gd name="connsiteX5366" fmla="*/ 1894934 w 2220214"/>
              <a:gd name="connsiteY5366" fmla="*/ 2504319 h 2935352"/>
              <a:gd name="connsiteX5367" fmla="*/ 1890171 w 2220214"/>
              <a:gd name="connsiteY5367" fmla="*/ 2497136 h 2935352"/>
              <a:gd name="connsiteX5368" fmla="*/ 1885419 w 2220214"/>
              <a:gd name="connsiteY5368" fmla="*/ 2489955 h 2935352"/>
              <a:gd name="connsiteX5369" fmla="*/ 1878256 w 2220214"/>
              <a:gd name="connsiteY5369" fmla="*/ 2494698 h 2935352"/>
              <a:gd name="connsiteX5370" fmla="*/ 1871102 w 2220214"/>
              <a:gd name="connsiteY5370" fmla="*/ 2499442 h 2935352"/>
              <a:gd name="connsiteX5371" fmla="*/ 1875865 w 2220214"/>
              <a:gd name="connsiteY5371" fmla="*/ 2506623 h 2935352"/>
              <a:gd name="connsiteX5372" fmla="*/ 1895639 w 2220214"/>
              <a:gd name="connsiteY5372" fmla="*/ 2492946 h 2935352"/>
              <a:gd name="connsiteX5373" fmla="*/ 1900125 w 2220214"/>
              <a:gd name="connsiteY5373" fmla="*/ 2499727 h 2935352"/>
              <a:gd name="connsiteX5374" fmla="*/ 1906374 w 2220214"/>
              <a:gd name="connsiteY5374" fmla="*/ 2493612 h 2935352"/>
              <a:gd name="connsiteX5375" fmla="*/ 1909040 w 2220214"/>
              <a:gd name="connsiteY5375" fmla="*/ 2482087 h 2935352"/>
              <a:gd name="connsiteX5376" fmla="*/ 1905459 w 2220214"/>
              <a:gd name="connsiteY5376" fmla="*/ 2476677 h 2935352"/>
              <a:gd name="connsiteX5377" fmla="*/ 1898296 w 2220214"/>
              <a:gd name="connsiteY5377" fmla="*/ 2481420 h 2935352"/>
              <a:gd name="connsiteX5378" fmla="*/ 1891143 w 2220214"/>
              <a:gd name="connsiteY5378" fmla="*/ 2486164 h 2935352"/>
              <a:gd name="connsiteX5379" fmla="*/ 1895639 w 2220214"/>
              <a:gd name="connsiteY5379" fmla="*/ 2492946 h 2935352"/>
              <a:gd name="connsiteX5380" fmla="*/ 1945845 w 2220214"/>
              <a:gd name="connsiteY5380" fmla="*/ 2452674 h 2935352"/>
              <a:gd name="connsiteX5381" fmla="*/ 1952674 w 2220214"/>
              <a:gd name="connsiteY5381" fmla="*/ 2457798 h 2935352"/>
              <a:gd name="connsiteX5382" fmla="*/ 1954113 w 2220214"/>
              <a:gd name="connsiteY5382" fmla="*/ 2450645 h 2935352"/>
              <a:gd name="connsiteX5383" fmla="*/ 1945845 w 2220214"/>
              <a:gd name="connsiteY5383" fmla="*/ 2452674 h 2935352"/>
              <a:gd name="connsiteX5384" fmla="*/ 2011691 w 2220214"/>
              <a:gd name="connsiteY5384" fmla="*/ 2409049 h 2935352"/>
              <a:gd name="connsiteX5385" fmla="*/ 2021102 w 2220214"/>
              <a:gd name="connsiteY5385" fmla="*/ 2418079 h 2935352"/>
              <a:gd name="connsiteX5386" fmla="*/ 2020702 w 2220214"/>
              <a:gd name="connsiteY5386" fmla="*/ 2408144 h 2935352"/>
              <a:gd name="connsiteX5387" fmla="*/ 2011691 w 2220214"/>
              <a:gd name="connsiteY5387" fmla="*/ 2409049 h 2935352"/>
              <a:gd name="connsiteX5388" fmla="*/ 1752469 w 2220214"/>
              <a:gd name="connsiteY5388" fmla="*/ 2586567 h 2935352"/>
              <a:gd name="connsiteX5389" fmla="*/ 1760812 w 2220214"/>
              <a:gd name="connsiteY5389" fmla="*/ 2588272 h 2935352"/>
              <a:gd name="connsiteX5390" fmla="*/ 1761651 w 2220214"/>
              <a:gd name="connsiteY5390" fmla="*/ 2584100 h 2935352"/>
              <a:gd name="connsiteX5391" fmla="*/ 1753316 w 2220214"/>
              <a:gd name="connsiteY5391" fmla="*/ 2582395 h 2935352"/>
              <a:gd name="connsiteX5392" fmla="*/ 1752469 w 2220214"/>
              <a:gd name="connsiteY5392" fmla="*/ 2586567 h 2935352"/>
              <a:gd name="connsiteX5393" fmla="*/ 1853910 w 2220214"/>
              <a:gd name="connsiteY5393" fmla="*/ 2523226 h 2935352"/>
              <a:gd name="connsiteX5394" fmla="*/ 1857720 w 2220214"/>
              <a:gd name="connsiteY5394" fmla="*/ 2528969 h 2935352"/>
              <a:gd name="connsiteX5395" fmla="*/ 1866302 w 2220214"/>
              <a:gd name="connsiteY5395" fmla="*/ 2523283 h 2935352"/>
              <a:gd name="connsiteX5396" fmla="*/ 1874893 w 2220214"/>
              <a:gd name="connsiteY5396" fmla="*/ 2517596 h 2935352"/>
              <a:gd name="connsiteX5397" fmla="*/ 1871083 w 2220214"/>
              <a:gd name="connsiteY5397" fmla="*/ 2511853 h 2935352"/>
              <a:gd name="connsiteX5398" fmla="*/ 1867283 w 2220214"/>
              <a:gd name="connsiteY5398" fmla="*/ 2506109 h 2935352"/>
              <a:gd name="connsiteX5399" fmla="*/ 1858691 w 2220214"/>
              <a:gd name="connsiteY5399" fmla="*/ 2511795 h 2935352"/>
              <a:gd name="connsiteX5400" fmla="*/ 1850109 w 2220214"/>
              <a:gd name="connsiteY5400" fmla="*/ 2517482 h 2935352"/>
              <a:gd name="connsiteX5401" fmla="*/ 1853910 w 2220214"/>
              <a:gd name="connsiteY5401" fmla="*/ 2523226 h 2935352"/>
              <a:gd name="connsiteX5402" fmla="*/ 1652361 w 2220214"/>
              <a:gd name="connsiteY5402" fmla="*/ 2660462 h 2935352"/>
              <a:gd name="connsiteX5403" fmla="*/ 1661867 w 2220214"/>
              <a:gd name="connsiteY5403" fmla="*/ 2664596 h 2935352"/>
              <a:gd name="connsiteX5404" fmla="*/ 1661390 w 2220214"/>
              <a:gd name="connsiteY5404" fmla="*/ 2655956 h 2935352"/>
              <a:gd name="connsiteX5405" fmla="*/ 1652361 w 2220214"/>
              <a:gd name="connsiteY5405" fmla="*/ 2660462 h 2935352"/>
              <a:gd name="connsiteX5406" fmla="*/ 1682584 w 2220214"/>
              <a:gd name="connsiteY5406" fmla="*/ 2637678 h 2935352"/>
              <a:gd name="connsiteX5407" fmla="*/ 1699119 w 2220214"/>
              <a:gd name="connsiteY5407" fmla="*/ 2642317 h 2935352"/>
              <a:gd name="connsiteX5408" fmla="*/ 1696433 w 2220214"/>
              <a:gd name="connsiteY5408" fmla="*/ 2634839 h 2935352"/>
              <a:gd name="connsiteX5409" fmla="*/ 1682584 w 2220214"/>
              <a:gd name="connsiteY5409" fmla="*/ 2637678 h 2935352"/>
              <a:gd name="connsiteX5410" fmla="*/ 1932310 w 2220214"/>
              <a:gd name="connsiteY5410" fmla="*/ 2473695 h 2935352"/>
              <a:gd name="connsiteX5411" fmla="*/ 1937977 w 2220214"/>
              <a:gd name="connsiteY5411" fmla="*/ 2474848 h 2935352"/>
              <a:gd name="connsiteX5412" fmla="*/ 1933834 w 2220214"/>
              <a:gd name="connsiteY5412" fmla="*/ 2466142 h 2935352"/>
              <a:gd name="connsiteX5413" fmla="*/ 1932310 w 2220214"/>
              <a:gd name="connsiteY5413" fmla="*/ 2473695 h 2935352"/>
              <a:gd name="connsiteX5414" fmla="*/ 1999395 w 2220214"/>
              <a:gd name="connsiteY5414" fmla="*/ 2427290 h 2935352"/>
              <a:gd name="connsiteX5415" fmla="*/ 2005815 w 2220214"/>
              <a:gd name="connsiteY5415" fmla="*/ 2443187 h 2935352"/>
              <a:gd name="connsiteX5416" fmla="*/ 2007443 w 2220214"/>
              <a:gd name="connsiteY5416" fmla="*/ 2426451 h 2935352"/>
              <a:gd name="connsiteX5417" fmla="*/ 2002528 w 2220214"/>
              <a:gd name="connsiteY5417" fmla="*/ 2421127 h 2935352"/>
              <a:gd name="connsiteX5418" fmla="*/ 1999395 w 2220214"/>
              <a:gd name="connsiteY5418" fmla="*/ 2427290 h 2935352"/>
              <a:gd name="connsiteX5419" fmla="*/ 2035209 w 2220214"/>
              <a:gd name="connsiteY5419" fmla="*/ 2403934 h 2935352"/>
              <a:gd name="connsiteX5420" fmla="*/ 2037780 w 2220214"/>
              <a:gd name="connsiteY5420" fmla="*/ 2415269 h 2935352"/>
              <a:gd name="connsiteX5421" fmla="*/ 2041495 w 2220214"/>
              <a:gd name="connsiteY5421" fmla="*/ 2420889 h 2935352"/>
              <a:gd name="connsiteX5422" fmla="*/ 2043781 w 2220214"/>
              <a:gd name="connsiteY5422" fmla="*/ 2411897 h 2935352"/>
              <a:gd name="connsiteX5423" fmla="*/ 2038657 w 2220214"/>
              <a:gd name="connsiteY5423" fmla="*/ 2396695 h 2935352"/>
              <a:gd name="connsiteX5424" fmla="*/ 2035209 w 2220214"/>
              <a:gd name="connsiteY5424" fmla="*/ 2403934 h 2935352"/>
              <a:gd name="connsiteX5425" fmla="*/ 1638521 w 2220214"/>
              <a:gd name="connsiteY5425" fmla="*/ 2676873 h 2935352"/>
              <a:gd name="connsiteX5426" fmla="*/ 1655971 w 2220214"/>
              <a:gd name="connsiteY5426" fmla="*/ 2683312 h 2935352"/>
              <a:gd name="connsiteX5427" fmla="*/ 1643969 w 2220214"/>
              <a:gd name="connsiteY5427" fmla="*/ 2672663 h 2935352"/>
              <a:gd name="connsiteX5428" fmla="*/ 1634797 w 2220214"/>
              <a:gd name="connsiteY5428" fmla="*/ 2671254 h 2935352"/>
              <a:gd name="connsiteX5429" fmla="*/ 1638521 w 2220214"/>
              <a:gd name="connsiteY5429" fmla="*/ 2676873 h 2935352"/>
              <a:gd name="connsiteX5430" fmla="*/ 1721227 w 2220214"/>
              <a:gd name="connsiteY5430" fmla="*/ 2620047 h 2935352"/>
              <a:gd name="connsiteX5431" fmla="*/ 1730828 w 2220214"/>
              <a:gd name="connsiteY5431" fmla="*/ 2620676 h 2935352"/>
              <a:gd name="connsiteX5432" fmla="*/ 1732742 w 2220214"/>
              <a:gd name="connsiteY5432" fmla="*/ 2615275 h 2935352"/>
              <a:gd name="connsiteX5433" fmla="*/ 1723141 w 2220214"/>
              <a:gd name="connsiteY5433" fmla="*/ 2614637 h 2935352"/>
              <a:gd name="connsiteX5434" fmla="*/ 1721227 w 2220214"/>
              <a:gd name="connsiteY5434" fmla="*/ 2620047 h 2935352"/>
              <a:gd name="connsiteX5435" fmla="*/ 1972296 w 2220214"/>
              <a:gd name="connsiteY5435" fmla="*/ 2451664 h 2935352"/>
              <a:gd name="connsiteX5436" fmla="*/ 1979364 w 2220214"/>
              <a:gd name="connsiteY5436" fmla="*/ 2460770 h 2935352"/>
              <a:gd name="connsiteX5437" fmla="*/ 1979849 w 2220214"/>
              <a:gd name="connsiteY5437" fmla="*/ 2452188 h 2935352"/>
              <a:gd name="connsiteX5438" fmla="*/ 1975477 w 2220214"/>
              <a:gd name="connsiteY5438" fmla="*/ 2447140 h 2935352"/>
              <a:gd name="connsiteX5439" fmla="*/ 1972296 w 2220214"/>
              <a:gd name="connsiteY5439" fmla="*/ 2451664 h 2935352"/>
              <a:gd name="connsiteX5440" fmla="*/ 2056221 w 2220214"/>
              <a:gd name="connsiteY5440" fmla="*/ 2398029 h 2935352"/>
              <a:gd name="connsiteX5441" fmla="*/ 2058869 w 2220214"/>
              <a:gd name="connsiteY5441" fmla="*/ 2409802 h 2935352"/>
              <a:gd name="connsiteX5442" fmla="*/ 2062707 w 2220214"/>
              <a:gd name="connsiteY5442" fmla="*/ 2415593 h 2935352"/>
              <a:gd name="connsiteX5443" fmla="*/ 2064241 w 2220214"/>
              <a:gd name="connsiteY5443" fmla="*/ 2407973 h 2935352"/>
              <a:gd name="connsiteX5444" fmla="*/ 2061593 w 2220214"/>
              <a:gd name="connsiteY5444" fmla="*/ 2396210 h 2935352"/>
              <a:gd name="connsiteX5445" fmla="*/ 2057411 w 2220214"/>
              <a:gd name="connsiteY5445" fmla="*/ 2392047 h 2935352"/>
              <a:gd name="connsiteX5446" fmla="*/ 2056221 w 2220214"/>
              <a:gd name="connsiteY5446" fmla="*/ 2398029 h 2935352"/>
              <a:gd name="connsiteX5447" fmla="*/ 1675278 w 2220214"/>
              <a:gd name="connsiteY5447" fmla="*/ 2657738 h 2935352"/>
              <a:gd name="connsiteX5448" fmla="*/ 1685451 w 2220214"/>
              <a:gd name="connsiteY5448" fmla="*/ 2663777 h 2935352"/>
              <a:gd name="connsiteX5449" fmla="*/ 1692118 w 2220214"/>
              <a:gd name="connsiteY5449" fmla="*/ 2664500 h 2935352"/>
              <a:gd name="connsiteX5450" fmla="*/ 1687327 w 2220214"/>
              <a:gd name="connsiteY5450" fmla="*/ 2657280 h 2935352"/>
              <a:gd name="connsiteX5451" fmla="*/ 1677154 w 2220214"/>
              <a:gd name="connsiteY5451" fmla="*/ 2651242 h 2935352"/>
              <a:gd name="connsiteX5452" fmla="*/ 1675278 w 2220214"/>
              <a:gd name="connsiteY5452" fmla="*/ 2657738 h 2935352"/>
              <a:gd name="connsiteX5453" fmla="*/ 1628224 w 2220214"/>
              <a:gd name="connsiteY5453" fmla="*/ 2692418 h 2935352"/>
              <a:gd name="connsiteX5454" fmla="*/ 1638692 w 2220214"/>
              <a:gd name="connsiteY5454" fmla="*/ 2698885 h 2935352"/>
              <a:gd name="connsiteX5455" fmla="*/ 1645350 w 2220214"/>
              <a:gd name="connsiteY5455" fmla="*/ 2699619 h 2935352"/>
              <a:gd name="connsiteX5456" fmla="*/ 1641550 w 2220214"/>
              <a:gd name="connsiteY5456" fmla="*/ 2693876 h 2935352"/>
              <a:gd name="connsiteX5457" fmla="*/ 1631082 w 2220214"/>
              <a:gd name="connsiteY5457" fmla="*/ 2687398 h 2935352"/>
              <a:gd name="connsiteX5458" fmla="*/ 1624414 w 2220214"/>
              <a:gd name="connsiteY5458" fmla="*/ 2686675 h 2935352"/>
              <a:gd name="connsiteX5459" fmla="*/ 1628224 w 2220214"/>
              <a:gd name="connsiteY5459" fmla="*/ 2692418 h 2935352"/>
              <a:gd name="connsiteX5460" fmla="*/ 1742724 w 2220214"/>
              <a:gd name="connsiteY5460" fmla="*/ 2613608 h 2935352"/>
              <a:gd name="connsiteX5461" fmla="*/ 1744220 w 2220214"/>
              <a:gd name="connsiteY5461" fmla="*/ 2616570 h 2935352"/>
              <a:gd name="connsiteX5462" fmla="*/ 1751268 w 2220214"/>
              <a:gd name="connsiteY5462" fmla="*/ 2614408 h 2935352"/>
              <a:gd name="connsiteX5463" fmla="*/ 1755050 w 2220214"/>
              <a:gd name="connsiteY5463" fmla="*/ 2610275 h 2935352"/>
              <a:gd name="connsiteX5464" fmla="*/ 1742724 w 2220214"/>
              <a:gd name="connsiteY5464" fmla="*/ 2613608 h 2935352"/>
              <a:gd name="connsiteX5465" fmla="*/ 1809485 w 2220214"/>
              <a:gd name="connsiteY5465" fmla="*/ 2574308 h 2935352"/>
              <a:gd name="connsiteX5466" fmla="*/ 1814210 w 2220214"/>
              <a:gd name="connsiteY5466" fmla="*/ 2581442 h 2935352"/>
              <a:gd name="connsiteX5467" fmla="*/ 1830440 w 2220214"/>
              <a:gd name="connsiteY5467" fmla="*/ 2573298 h 2935352"/>
              <a:gd name="connsiteX5468" fmla="*/ 1857424 w 2220214"/>
              <a:gd name="connsiteY5468" fmla="*/ 2558059 h 2935352"/>
              <a:gd name="connsiteX5469" fmla="*/ 1868178 w 2220214"/>
              <a:gd name="connsiteY5469" fmla="*/ 2550972 h 2935352"/>
              <a:gd name="connsiteX5470" fmla="*/ 1863416 w 2220214"/>
              <a:gd name="connsiteY5470" fmla="*/ 2543790 h 2935352"/>
              <a:gd name="connsiteX5471" fmla="*/ 1858663 w 2220214"/>
              <a:gd name="connsiteY5471" fmla="*/ 2536618 h 2935352"/>
              <a:gd name="connsiteX5472" fmla="*/ 1841842 w 2220214"/>
              <a:gd name="connsiteY5472" fmla="*/ 2547762 h 2935352"/>
              <a:gd name="connsiteX5473" fmla="*/ 1814886 w 2220214"/>
              <a:gd name="connsiteY5473" fmla="*/ 2563031 h 2935352"/>
              <a:gd name="connsiteX5474" fmla="*/ 1804751 w 2220214"/>
              <a:gd name="connsiteY5474" fmla="*/ 2567164 h 2935352"/>
              <a:gd name="connsiteX5475" fmla="*/ 1809485 w 2220214"/>
              <a:gd name="connsiteY5475" fmla="*/ 2574308 h 2935352"/>
              <a:gd name="connsiteX5476" fmla="*/ 1907316 w 2220214"/>
              <a:gd name="connsiteY5476" fmla="*/ 2510576 h 2935352"/>
              <a:gd name="connsiteX5477" fmla="*/ 1912069 w 2220214"/>
              <a:gd name="connsiteY5477" fmla="*/ 2517758 h 2935352"/>
              <a:gd name="connsiteX5478" fmla="*/ 1919232 w 2220214"/>
              <a:gd name="connsiteY5478" fmla="*/ 2513015 h 2935352"/>
              <a:gd name="connsiteX5479" fmla="*/ 1926386 w 2220214"/>
              <a:gd name="connsiteY5479" fmla="*/ 2508271 h 2935352"/>
              <a:gd name="connsiteX5480" fmla="*/ 1921632 w 2220214"/>
              <a:gd name="connsiteY5480" fmla="*/ 2501089 h 2935352"/>
              <a:gd name="connsiteX5481" fmla="*/ 1916870 w 2220214"/>
              <a:gd name="connsiteY5481" fmla="*/ 2493908 h 2935352"/>
              <a:gd name="connsiteX5482" fmla="*/ 1909717 w 2220214"/>
              <a:gd name="connsiteY5482" fmla="*/ 2498651 h 2935352"/>
              <a:gd name="connsiteX5483" fmla="*/ 1902563 w 2220214"/>
              <a:gd name="connsiteY5483" fmla="*/ 2503394 h 2935352"/>
              <a:gd name="connsiteX5484" fmla="*/ 1907316 w 2220214"/>
              <a:gd name="connsiteY5484" fmla="*/ 2510576 h 2935352"/>
              <a:gd name="connsiteX5485" fmla="*/ 2024903 w 2220214"/>
              <a:gd name="connsiteY5485" fmla="*/ 2425366 h 2935352"/>
              <a:gd name="connsiteX5486" fmla="*/ 2032389 w 2220214"/>
              <a:gd name="connsiteY5486" fmla="*/ 2438034 h 2935352"/>
              <a:gd name="connsiteX5487" fmla="*/ 2030322 w 2220214"/>
              <a:gd name="connsiteY5487" fmla="*/ 2423632 h 2935352"/>
              <a:gd name="connsiteX5488" fmla="*/ 2024903 w 2220214"/>
              <a:gd name="connsiteY5488" fmla="*/ 2425366 h 2935352"/>
              <a:gd name="connsiteX5489" fmla="*/ 2075252 w 2220214"/>
              <a:gd name="connsiteY5489" fmla="*/ 2395933 h 2935352"/>
              <a:gd name="connsiteX5490" fmla="*/ 2078395 w 2220214"/>
              <a:gd name="connsiteY5490" fmla="*/ 2408173 h 2935352"/>
              <a:gd name="connsiteX5491" fmla="*/ 2080824 w 2220214"/>
              <a:gd name="connsiteY5491" fmla="*/ 2411850 h 2935352"/>
              <a:gd name="connsiteX5492" fmla="*/ 2082357 w 2220214"/>
              <a:gd name="connsiteY5492" fmla="*/ 2404239 h 2935352"/>
              <a:gd name="connsiteX5493" fmla="*/ 2079214 w 2220214"/>
              <a:gd name="connsiteY5493" fmla="*/ 2392000 h 2935352"/>
              <a:gd name="connsiteX5494" fmla="*/ 2074547 w 2220214"/>
              <a:gd name="connsiteY5494" fmla="*/ 2387370 h 2935352"/>
              <a:gd name="connsiteX5495" fmla="*/ 2075252 w 2220214"/>
              <a:gd name="connsiteY5495" fmla="*/ 2395933 h 2935352"/>
              <a:gd name="connsiteX5496" fmla="*/ 1864702 w 2220214"/>
              <a:gd name="connsiteY5496" fmla="*/ 2535370 h 2935352"/>
              <a:gd name="connsiteX5497" fmla="*/ 1867550 w 2220214"/>
              <a:gd name="connsiteY5497" fmla="*/ 2543809 h 2935352"/>
              <a:gd name="connsiteX5498" fmla="*/ 1871036 w 2220214"/>
              <a:gd name="connsiteY5498" fmla="*/ 2549076 h 2935352"/>
              <a:gd name="connsiteX5499" fmla="*/ 1879627 w 2220214"/>
              <a:gd name="connsiteY5499" fmla="*/ 2543390 h 2935352"/>
              <a:gd name="connsiteX5500" fmla="*/ 1888209 w 2220214"/>
              <a:gd name="connsiteY5500" fmla="*/ 2537694 h 2935352"/>
              <a:gd name="connsiteX5501" fmla="*/ 1883456 w 2220214"/>
              <a:gd name="connsiteY5501" fmla="*/ 2530522 h 2935352"/>
              <a:gd name="connsiteX5502" fmla="*/ 1878694 w 2220214"/>
              <a:gd name="connsiteY5502" fmla="*/ 2523340 h 2935352"/>
              <a:gd name="connsiteX5503" fmla="*/ 1872017 w 2220214"/>
              <a:gd name="connsiteY5503" fmla="*/ 2527760 h 2935352"/>
              <a:gd name="connsiteX5504" fmla="*/ 1864702 w 2220214"/>
              <a:gd name="connsiteY5504" fmla="*/ 2535370 h 2935352"/>
              <a:gd name="connsiteX5505" fmla="*/ 1889381 w 2220214"/>
              <a:gd name="connsiteY5505" fmla="*/ 2527035 h 2935352"/>
              <a:gd name="connsiteX5506" fmla="*/ 1894343 w 2220214"/>
              <a:gd name="connsiteY5506" fmla="*/ 2534522 h 2935352"/>
              <a:gd name="connsiteX5507" fmla="*/ 1897715 w 2220214"/>
              <a:gd name="connsiteY5507" fmla="*/ 2529779 h 2935352"/>
              <a:gd name="connsiteX5508" fmla="*/ 1903716 w 2220214"/>
              <a:gd name="connsiteY5508" fmla="*/ 2523292 h 2935352"/>
              <a:gd name="connsiteX5509" fmla="*/ 1902544 w 2220214"/>
              <a:gd name="connsiteY5509" fmla="*/ 2515806 h 2935352"/>
              <a:gd name="connsiteX5510" fmla="*/ 1898734 w 2220214"/>
              <a:gd name="connsiteY5510" fmla="*/ 2510062 h 2935352"/>
              <a:gd name="connsiteX5511" fmla="*/ 1891581 w 2220214"/>
              <a:gd name="connsiteY5511" fmla="*/ 2514805 h 2935352"/>
              <a:gd name="connsiteX5512" fmla="*/ 1884428 w 2220214"/>
              <a:gd name="connsiteY5512" fmla="*/ 2519539 h 2935352"/>
              <a:gd name="connsiteX5513" fmla="*/ 1889381 w 2220214"/>
              <a:gd name="connsiteY5513" fmla="*/ 2527035 h 2935352"/>
              <a:gd name="connsiteX5514" fmla="*/ 1958999 w 2220214"/>
              <a:gd name="connsiteY5514" fmla="*/ 2476677 h 2935352"/>
              <a:gd name="connsiteX5515" fmla="*/ 1964666 w 2220214"/>
              <a:gd name="connsiteY5515" fmla="*/ 2477829 h 2935352"/>
              <a:gd name="connsiteX5516" fmla="*/ 1960523 w 2220214"/>
              <a:gd name="connsiteY5516" fmla="*/ 2469124 h 2935352"/>
              <a:gd name="connsiteX5517" fmla="*/ 1958999 w 2220214"/>
              <a:gd name="connsiteY5517" fmla="*/ 2476677 h 2935352"/>
              <a:gd name="connsiteX5518" fmla="*/ 1663219 w 2220214"/>
              <a:gd name="connsiteY5518" fmla="*/ 2676645 h 2935352"/>
              <a:gd name="connsiteX5519" fmla="*/ 1680755 w 2220214"/>
              <a:gd name="connsiteY5519" fmla="*/ 2683417 h 2935352"/>
              <a:gd name="connsiteX5520" fmla="*/ 1669534 w 2220214"/>
              <a:gd name="connsiteY5520" fmla="*/ 2673740 h 2935352"/>
              <a:gd name="connsiteX5521" fmla="*/ 1659419 w 2220214"/>
              <a:gd name="connsiteY5521" fmla="*/ 2670692 h 2935352"/>
              <a:gd name="connsiteX5522" fmla="*/ 1663219 w 2220214"/>
              <a:gd name="connsiteY5522" fmla="*/ 2676645 h 2935352"/>
              <a:gd name="connsiteX5523" fmla="*/ 1695404 w 2220214"/>
              <a:gd name="connsiteY5523" fmla="*/ 2657033 h 2935352"/>
              <a:gd name="connsiteX5524" fmla="*/ 1706901 w 2220214"/>
              <a:gd name="connsiteY5524" fmla="*/ 2661957 h 2935352"/>
              <a:gd name="connsiteX5525" fmla="*/ 1714664 w 2220214"/>
              <a:gd name="connsiteY5525" fmla="*/ 2661233 h 2935352"/>
              <a:gd name="connsiteX5526" fmla="*/ 1710044 w 2220214"/>
              <a:gd name="connsiteY5526" fmla="*/ 2654261 h 2935352"/>
              <a:gd name="connsiteX5527" fmla="*/ 1699738 w 2220214"/>
              <a:gd name="connsiteY5527" fmla="*/ 2648546 h 2935352"/>
              <a:gd name="connsiteX5528" fmla="*/ 1695404 w 2220214"/>
              <a:gd name="connsiteY5528" fmla="*/ 2657033 h 2935352"/>
              <a:gd name="connsiteX5529" fmla="*/ 1765137 w 2220214"/>
              <a:gd name="connsiteY5529" fmla="*/ 2606845 h 2935352"/>
              <a:gd name="connsiteX5530" fmla="*/ 1771328 w 2220214"/>
              <a:gd name="connsiteY5530" fmla="*/ 2606874 h 2935352"/>
              <a:gd name="connsiteX5531" fmla="*/ 1773719 w 2220214"/>
              <a:gd name="connsiteY5531" fmla="*/ 2601159 h 2935352"/>
              <a:gd name="connsiteX5532" fmla="*/ 1767527 w 2220214"/>
              <a:gd name="connsiteY5532" fmla="*/ 2601131 h 2935352"/>
              <a:gd name="connsiteX5533" fmla="*/ 1765137 w 2220214"/>
              <a:gd name="connsiteY5533" fmla="*/ 2606845 h 2935352"/>
              <a:gd name="connsiteX5534" fmla="*/ 1943892 w 2220214"/>
              <a:gd name="connsiteY5534" fmla="*/ 2487031 h 2935352"/>
              <a:gd name="connsiteX5535" fmla="*/ 1951408 w 2220214"/>
              <a:gd name="connsiteY5535" fmla="*/ 2493193 h 2935352"/>
              <a:gd name="connsiteX5536" fmla="*/ 1951951 w 2220214"/>
              <a:gd name="connsiteY5536" fmla="*/ 2484687 h 2935352"/>
              <a:gd name="connsiteX5537" fmla="*/ 1943892 w 2220214"/>
              <a:gd name="connsiteY5537" fmla="*/ 2487031 h 2935352"/>
              <a:gd name="connsiteX5538" fmla="*/ 2012987 w 2220214"/>
              <a:gd name="connsiteY5538" fmla="*/ 2451931 h 2935352"/>
              <a:gd name="connsiteX5539" fmla="*/ 2021493 w 2220214"/>
              <a:gd name="connsiteY5539" fmla="*/ 2456236 h 2935352"/>
              <a:gd name="connsiteX5540" fmla="*/ 2014092 w 2220214"/>
              <a:gd name="connsiteY5540" fmla="*/ 2441892 h 2935352"/>
              <a:gd name="connsiteX5541" fmla="*/ 2012987 w 2220214"/>
              <a:gd name="connsiteY5541" fmla="*/ 2451931 h 2935352"/>
              <a:gd name="connsiteX5542" fmla="*/ 2048534 w 2220214"/>
              <a:gd name="connsiteY5542" fmla="*/ 2424042 h 2935352"/>
              <a:gd name="connsiteX5543" fmla="*/ 2051373 w 2220214"/>
              <a:gd name="connsiteY5543" fmla="*/ 2435586 h 2935352"/>
              <a:gd name="connsiteX5544" fmla="*/ 2055373 w 2220214"/>
              <a:gd name="connsiteY5544" fmla="*/ 2441406 h 2935352"/>
              <a:gd name="connsiteX5545" fmla="*/ 2056506 w 2220214"/>
              <a:gd name="connsiteY5545" fmla="*/ 2430900 h 2935352"/>
              <a:gd name="connsiteX5546" fmla="*/ 2048534 w 2220214"/>
              <a:gd name="connsiteY5546" fmla="*/ 2424042 h 2935352"/>
              <a:gd name="connsiteX5547" fmla="*/ 1650141 w 2220214"/>
              <a:gd name="connsiteY5547" fmla="*/ 2694418 h 2935352"/>
              <a:gd name="connsiteX5548" fmla="*/ 1660609 w 2220214"/>
              <a:gd name="connsiteY5548" fmla="*/ 2700895 h 2935352"/>
              <a:gd name="connsiteX5549" fmla="*/ 1667277 w 2220214"/>
              <a:gd name="connsiteY5549" fmla="*/ 2701619 h 2935352"/>
              <a:gd name="connsiteX5550" fmla="*/ 1663467 w 2220214"/>
              <a:gd name="connsiteY5550" fmla="*/ 2695876 h 2935352"/>
              <a:gd name="connsiteX5551" fmla="*/ 1652999 w 2220214"/>
              <a:gd name="connsiteY5551" fmla="*/ 2689408 h 2935352"/>
              <a:gd name="connsiteX5552" fmla="*/ 1646341 w 2220214"/>
              <a:gd name="connsiteY5552" fmla="*/ 2688675 h 2935352"/>
              <a:gd name="connsiteX5553" fmla="*/ 1650141 w 2220214"/>
              <a:gd name="connsiteY5553" fmla="*/ 2694418 h 2935352"/>
              <a:gd name="connsiteX5554" fmla="*/ 1738553 w 2220214"/>
              <a:gd name="connsiteY5554" fmla="*/ 2639707 h 2935352"/>
              <a:gd name="connsiteX5555" fmla="*/ 1747211 w 2220214"/>
              <a:gd name="connsiteY5555" fmla="*/ 2638383 h 2935352"/>
              <a:gd name="connsiteX5556" fmla="*/ 1735238 w 2220214"/>
              <a:gd name="connsiteY5556" fmla="*/ 2634916 h 2935352"/>
              <a:gd name="connsiteX5557" fmla="*/ 1730494 w 2220214"/>
              <a:gd name="connsiteY5557" fmla="*/ 2638059 h 2935352"/>
              <a:gd name="connsiteX5558" fmla="*/ 1738553 w 2220214"/>
              <a:gd name="connsiteY5558" fmla="*/ 2639707 h 2935352"/>
              <a:gd name="connsiteX5559" fmla="*/ 1984698 w 2220214"/>
              <a:gd name="connsiteY5559" fmla="*/ 2476010 h 2935352"/>
              <a:gd name="connsiteX5560" fmla="*/ 1988593 w 2220214"/>
              <a:gd name="connsiteY5560" fmla="*/ 2482106 h 2935352"/>
              <a:gd name="connsiteX5561" fmla="*/ 1992108 w 2220214"/>
              <a:gd name="connsiteY5561" fmla="*/ 2470686 h 2935352"/>
              <a:gd name="connsiteX5562" fmla="*/ 1984698 w 2220214"/>
              <a:gd name="connsiteY5562" fmla="*/ 2476010 h 2935352"/>
              <a:gd name="connsiteX5563" fmla="*/ 2069546 w 2220214"/>
              <a:gd name="connsiteY5563" fmla="*/ 2418136 h 2935352"/>
              <a:gd name="connsiteX5564" fmla="*/ 2072194 w 2220214"/>
              <a:gd name="connsiteY5564" fmla="*/ 2429909 h 2935352"/>
              <a:gd name="connsiteX5565" fmla="*/ 2076023 w 2220214"/>
              <a:gd name="connsiteY5565" fmla="*/ 2435691 h 2935352"/>
              <a:gd name="connsiteX5566" fmla="*/ 2077557 w 2220214"/>
              <a:gd name="connsiteY5566" fmla="*/ 2428080 h 2935352"/>
              <a:gd name="connsiteX5567" fmla="*/ 2074909 w 2220214"/>
              <a:gd name="connsiteY5567" fmla="*/ 2416317 h 2935352"/>
              <a:gd name="connsiteX5568" fmla="*/ 2070727 w 2220214"/>
              <a:gd name="connsiteY5568" fmla="*/ 2412155 h 2935352"/>
              <a:gd name="connsiteX5569" fmla="*/ 2069546 w 2220214"/>
              <a:gd name="connsiteY5569" fmla="*/ 2418136 h 2935352"/>
              <a:gd name="connsiteX5570" fmla="*/ 1639635 w 2220214"/>
              <a:gd name="connsiteY5570" fmla="*/ 2709649 h 2935352"/>
              <a:gd name="connsiteX5571" fmla="*/ 1650103 w 2220214"/>
              <a:gd name="connsiteY5571" fmla="*/ 2716116 h 2935352"/>
              <a:gd name="connsiteX5572" fmla="*/ 1656771 w 2220214"/>
              <a:gd name="connsiteY5572" fmla="*/ 2716850 h 2935352"/>
              <a:gd name="connsiteX5573" fmla="*/ 1652961 w 2220214"/>
              <a:gd name="connsiteY5573" fmla="*/ 2711106 h 2935352"/>
              <a:gd name="connsiteX5574" fmla="*/ 1642493 w 2220214"/>
              <a:gd name="connsiteY5574" fmla="*/ 2704629 h 2935352"/>
              <a:gd name="connsiteX5575" fmla="*/ 1635835 w 2220214"/>
              <a:gd name="connsiteY5575" fmla="*/ 2703905 h 2935352"/>
              <a:gd name="connsiteX5576" fmla="*/ 1639635 w 2220214"/>
              <a:gd name="connsiteY5576" fmla="*/ 2709649 h 2935352"/>
              <a:gd name="connsiteX5577" fmla="*/ 1688403 w 2220214"/>
              <a:gd name="connsiteY5577" fmla="*/ 2677559 h 2935352"/>
              <a:gd name="connsiteX5578" fmla="*/ 1697805 w 2220214"/>
              <a:gd name="connsiteY5578" fmla="*/ 2681988 h 2935352"/>
              <a:gd name="connsiteX5579" fmla="*/ 1703443 w 2220214"/>
              <a:gd name="connsiteY5579" fmla="*/ 2680740 h 2935352"/>
              <a:gd name="connsiteX5580" fmla="*/ 1698405 w 2220214"/>
              <a:gd name="connsiteY5580" fmla="*/ 2675121 h 2935352"/>
              <a:gd name="connsiteX5581" fmla="*/ 1688403 w 2220214"/>
              <a:gd name="connsiteY5581" fmla="*/ 2677559 h 2935352"/>
              <a:gd name="connsiteX5582" fmla="*/ 2086663 w 2220214"/>
              <a:gd name="connsiteY5582" fmla="*/ 2413164 h 2935352"/>
              <a:gd name="connsiteX5583" fmla="*/ 2089806 w 2220214"/>
              <a:gd name="connsiteY5583" fmla="*/ 2425404 h 2935352"/>
              <a:gd name="connsiteX5584" fmla="*/ 2092244 w 2220214"/>
              <a:gd name="connsiteY5584" fmla="*/ 2429080 h 2935352"/>
              <a:gd name="connsiteX5585" fmla="*/ 2093778 w 2220214"/>
              <a:gd name="connsiteY5585" fmla="*/ 2421470 h 2935352"/>
              <a:gd name="connsiteX5586" fmla="*/ 2090635 w 2220214"/>
              <a:gd name="connsiteY5586" fmla="*/ 2409230 h 2935352"/>
              <a:gd name="connsiteX5587" fmla="*/ 2085967 w 2220214"/>
              <a:gd name="connsiteY5587" fmla="*/ 2404611 h 2935352"/>
              <a:gd name="connsiteX5588" fmla="*/ 2086663 w 2220214"/>
              <a:gd name="connsiteY5588" fmla="*/ 2413164 h 2935352"/>
              <a:gd name="connsiteX5589" fmla="*/ 1757469 w 2220214"/>
              <a:gd name="connsiteY5589" fmla="*/ 2632582 h 2935352"/>
              <a:gd name="connsiteX5590" fmla="*/ 1763841 w 2220214"/>
              <a:gd name="connsiteY5590" fmla="*/ 2632496 h 2935352"/>
              <a:gd name="connsiteX5591" fmla="*/ 1764632 w 2220214"/>
              <a:gd name="connsiteY5591" fmla="*/ 2627848 h 2935352"/>
              <a:gd name="connsiteX5592" fmla="*/ 1758260 w 2220214"/>
              <a:gd name="connsiteY5592" fmla="*/ 2627924 h 2935352"/>
              <a:gd name="connsiteX5593" fmla="*/ 1757469 w 2220214"/>
              <a:gd name="connsiteY5593" fmla="*/ 2632582 h 2935352"/>
              <a:gd name="connsiteX5594" fmla="*/ 1822134 w 2220214"/>
              <a:gd name="connsiteY5594" fmla="*/ 2593396 h 2935352"/>
              <a:gd name="connsiteX5595" fmla="*/ 1860244 w 2220214"/>
              <a:gd name="connsiteY5595" fmla="*/ 2580966 h 2935352"/>
              <a:gd name="connsiteX5596" fmla="*/ 1879589 w 2220214"/>
              <a:gd name="connsiteY5596" fmla="*/ 2568203 h 2935352"/>
              <a:gd name="connsiteX5597" fmla="*/ 1876055 w 2220214"/>
              <a:gd name="connsiteY5597" fmla="*/ 2562868 h 2935352"/>
              <a:gd name="connsiteX5598" fmla="*/ 1872522 w 2220214"/>
              <a:gd name="connsiteY5598" fmla="*/ 2557534 h 2935352"/>
              <a:gd name="connsiteX5599" fmla="*/ 1853700 w 2220214"/>
              <a:gd name="connsiteY5599" fmla="*/ 2567345 h 2935352"/>
              <a:gd name="connsiteX5600" fmla="*/ 1826716 w 2220214"/>
              <a:gd name="connsiteY5600" fmla="*/ 2582576 h 2935352"/>
              <a:gd name="connsiteX5601" fmla="*/ 1818553 w 2220214"/>
              <a:gd name="connsiteY5601" fmla="*/ 2587986 h 2935352"/>
              <a:gd name="connsiteX5602" fmla="*/ 1822134 w 2220214"/>
              <a:gd name="connsiteY5602" fmla="*/ 2593396 h 2935352"/>
              <a:gd name="connsiteX5603" fmla="*/ 1900677 w 2220214"/>
              <a:gd name="connsiteY5603" fmla="*/ 2536304 h 2935352"/>
              <a:gd name="connsiteX5604" fmla="*/ 1901706 w 2220214"/>
              <a:gd name="connsiteY5604" fmla="*/ 2545628 h 2935352"/>
              <a:gd name="connsiteX5605" fmla="*/ 1905354 w 2220214"/>
              <a:gd name="connsiteY5605" fmla="*/ 2551134 h 2935352"/>
              <a:gd name="connsiteX5606" fmla="*/ 1912508 w 2220214"/>
              <a:gd name="connsiteY5606" fmla="*/ 2546390 h 2935352"/>
              <a:gd name="connsiteX5607" fmla="*/ 1919670 w 2220214"/>
              <a:gd name="connsiteY5607" fmla="*/ 2541656 h 2935352"/>
              <a:gd name="connsiteX5608" fmla="*/ 1914908 w 2220214"/>
              <a:gd name="connsiteY5608" fmla="*/ 2534475 h 2935352"/>
              <a:gd name="connsiteX5609" fmla="*/ 1900677 w 2220214"/>
              <a:gd name="connsiteY5609" fmla="*/ 2536304 h 2935352"/>
              <a:gd name="connsiteX5610" fmla="*/ 1919680 w 2220214"/>
              <a:gd name="connsiteY5610" fmla="*/ 2529245 h 2935352"/>
              <a:gd name="connsiteX5611" fmla="*/ 1923490 w 2220214"/>
              <a:gd name="connsiteY5611" fmla="*/ 2534989 h 2935352"/>
              <a:gd name="connsiteX5612" fmla="*/ 1930643 w 2220214"/>
              <a:gd name="connsiteY5612" fmla="*/ 2530245 h 2935352"/>
              <a:gd name="connsiteX5613" fmla="*/ 1937806 w 2220214"/>
              <a:gd name="connsiteY5613" fmla="*/ 2525502 h 2935352"/>
              <a:gd name="connsiteX5614" fmla="*/ 1933996 w 2220214"/>
              <a:gd name="connsiteY5614" fmla="*/ 2519758 h 2935352"/>
              <a:gd name="connsiteX5615" fmla="*/ 1930195 w 2220214"/>
              <a:gd name="connsiteY5615" fmla="*/ 2514015 h 2935352"/>
              <a:gd name="connsiteX5616" fmla="*/ 1923033 w 2220214"/>
              <a:gd name="connsiteY5616" fmla="*/ 2518758 h 2935352"/>
              <a:gd name="connsiteX5617" fmla="*/ 1915879 w 2220214"/>
              <a:gd name="connsiteY5617" fmla="*/ 2523502 h 2935352"/>
              <a:gd name="connsiteX5618" fmla="*/ 1919680 w 2220214"/>
              <a:gd name="connsiteY5618" fmla="*/ 2529245 h 2935352"/>
              <a:gd name="connsiteX5619" fmla="*/ 1970582 w 2220214"/>
              <a:gd name="connsiteY5619" fmla="*/ 2490012 h 2935352"/>
              <a:gd name="connsiteX5620" fmla="*/ 1977411 w 2220214"/>
              <a:gd name="connsiteY5620" fmla="*/ 2495127 h 2935352"/>
              <a:gd name="connsiteX5621" fmla="*/ 1978849 w 2220214"/>
              <a:gd name="connsiteY5621" fmla="*/ 2487974 h 2935352"/>
              <a:gd name="connsiteX5622" fmla="*/ 1970582 w 2220214"/>
              <a:gd name="connsiteY5622" fmla="*/ 2490012 h 2935352"/>
              <a:gd name="connsiteX5623" fmla="*/ 2036428 w 2220214"/>
              <a:gd name="connsiteY5623" fmla="*/ 2446387 h 2935352"/>
              <a:gd name="connsiteX5624" fmla="*/ 2045839 w 2220214"/>
              <a:gd name="connsiteY5624" fmla="*/ 2455417 h 2935352"/>
              <a:gd name="connsiteX5625" fmla="*/ 2045438 w 2220214"/>
              <a:gd name="connsiteY5625" fmla="*/ 2445483 h 2935352"/>
              <a:gd name="connsiteX5626" fmla="*/ 2036428 w 2220214"/>
              <a:gd name="connsiteY5626" fmla="*/ 2446387 h 2935352"/>
              <a:gd name="connsiteX5627" fmla="*/ 1777205 w 2220214"/>
              <a:gd name="connsiteY5627" fmla="*/ 2623905 h 2935352"/>
              <a:gd name="connsiteX5628" fmla="*/ 1785549 w 2220214"/>
              <a:gd name="connsiteY5628" fmla="*/ 2625610 h 2935352"/>
              <a:gd name="connsiteX5629" fmla="*/ 1786387 w 2220214"/>
              <a:gd name="connsiteY5629" fmla="*/ 2621438 h 2935352"/>
              <a:gd name="connsiteX5630" fmla="*/ 1778053 w 2220214"/>
              <a:gd name="connsiteY5630" fmla="*/ 2619733 h 2935352"/>
              <a:gd name="connsiteX5631" fmla="*/ 1777205 w 2220214"/>
              <a:gd name="connsiteY5631" fmla="*/ 2623905 h 2935352"/>
              <a:gd name="connsiteX5632" fmla="*/ 1878646 w 2220214"/>
              <a:gd name="connsiteY5632" fmla="*/ 2560564 h 2935352"/>
              <a:gd name="connsiteX5633" fmla="*/ 1882456 w 2220214"/>
              <a:gd name="connsiteY5633" fmla="*/ 2566307 h 2935352"/>
              <a:gd name="connsiteX5634" fmla="*/ 1891038 w 2220214"/>
              <a:gd name="connsiteY5634" fmla="*/ 2560621 h 2935352"/>
              <a:gd name="connsiteX5635" fmla="*/ 1899630 w 2220214"/>
              <a:gd name="connsiteY5635" fmla="*/ 2554925 h 2935352"/>
              <a:gd name="connsiteX5636" fmla="*/ 1895820 w 2220214"/>
              <a:gd name="connsiteY5636" fmla="*/ 2549181 h 2935352"/>
              <a:gd name="connsiteX5637" fmla="*/ 1892019 w 2220214"/>
              <a:gd name="connsiteY5637" fmla="*/ 2543438 h 2935352"/>
              <a:gd name="connsiteX5638" fmla="*/ 1883428 w 2220214"/>
              <a:gd name="connsiteY5638" fmla="*/ 2549134 h 2935352"/>
              <a:gd name="connsiteX5639" fmla="*/ 1874846 w 2220214"/>
              <a:gd name="connsiteY5639" fmla="*/ 2554820 h 2935352"/>
              <a:gd name="connsiteX5640" fmla="*/ 1878646 w 2220214"/>
              <a:gd name="connsiteY5640" fmla="*/ 2560564 h 2935352"/>
              <a:gd name="connsiteX5641" fmla="*/ 1675954 w 2220214"/>
              <a:gd name="connsiteY5641" fmla="*/ 2696076 h 2935352"/>
              <a:gd name="connsiteX5642" fmla="*/ 1692947 w 2220214"/>
              <a:gd name="connsiteY5642" fmla="*/ 2698467 h 2935352"/>
              <a:gd name="connsiteX5643" fmla="*/ 1677297 w 2220214"/>
              <a:gd name="connsiteY5643" fmla="*/ 2690770 h 2935352"/>
              <a:gd name="connsiteX5644" fmla="*/ 1675954 w 2220214"/>
              <a:gd name="connsiteY5644" fmla="*/ 2696076 h 2935352"/>
              <a:gd name="connsiteX5645" fmla="*/ 1710644 w 2220214"/>
              <a:gd name="connsiteY5645" fmla="*/ 2675730 h 2935352"/>
              <a:gd name="connsiteX5646" fmla="*/ 1727275 w 2220214"/>
              <a:gd name="connsiteY5646" fmla="*/ 2675769 h 2935352"/>
              <a:gd name="connsiteX5647" fmla="*/ 1720541 w 2220214"/>
              <a:gd name="connsiteY5647" fmla="*/ 2669815 h 2935352"/>
              <a:gd name="connsiteX5648" fmla="*/ 1710644 w 2220214"/>
              <a:gd name="connsiteY5648" fmla="*/ 2675730 h 2935352"/>
              <a:gd name="connsiteX5649" fmla="*/ 1957046 w 2220214"/>
              <a:gd name="connsiteY5649" fmla="*/ 2511034 h 2935352"/>
              <a:gd name="connsiteX5650" fmla="*/ 1962714 w 2220214"/>
              <a:gd name="connsiteY5650" fmla="*/ 2512186 h 2935352"/>
              <a:gd name="connsiteX5651" fmla="*/ 1958570 w 2220214"/>
              <a:gd name="connsiteY5651" fmla="*/ 2503480 h 2935352"/>
              <a:gd name="connsiteX5652" fmla="*/ 1957046 w 2220214"/>
              <a:gd name="connsiteY5652" fmla="*/ 2511034 h 2935352"/>
              <a:gd name="connsiteX5653" fmla="*/ 2024636 w 2220214"/>
              <a:gd name="connsiteY5653" fmla="*/ 2468800 h 2935352"/>
              <a:gd name="connsiteX5654" fmla="*/ 2032208 w 2220214"/>
              <a:gd name="connsiteY5654" fmla="*/ 2477858 h 2935352"/>
              <a:gd name="connsiteX5655" fmla="*/ 2036780 w 2220214"/>
              <a:gd name="connsiteY5655" fmla="*/ 2472324 h 2935352"/>
              <a:gd name="connsiteX5656" fmla="*/ 2034170 w 2220214"/>
              <a:gd name="connsiteY5656" fmla="*/ 2465790 h 2935352"/>
              <a:gd name="connsiteX5657" fmla="*/ 2024636 w 2220214"/>
              <a:gd name="connsiteY5657" fmla="*/ 2468800 h 2935352"/>
              <a:gd name="connsiteX5658" fmla="*/ 2059307 w 2220214"/>
              <a:gd name="connsiteY5658" fmla="*/ 2443625 h 2935352"/>
              <a:gd name="connsiteX5659" fmla="*/ 2062098 w 2220214"/>
              <a:gd name="connsiteY5659" fmla="*/ 2451978 h 2935352"/>
              <a:gd name="connsiteX5660" fmla="*/ 2069280 w 2220214"/>
              <a:gd name="connsiteY5660" fmla="*/ 2442244 h 2935352"/>
              <a:gd name="connsiteX5661" fmla="*/ 2059307 w 2220214"/>
              <a:gd name="connsiteY5661" fmla="*/ 2443625 h 2935352"/>
              <a:gd name="connsiteX5662" fmla="*/ 1662686 w 2220214"/>
              <a:gd name="connsiteY5662" fmla="*/ 2713344 h 2935352"/>
              <a:gd name="connsiteX5663" fmla="*/ 1674411 w 2220214"/>
              <a:gd name="connsiteY5663" fmla="*/ 2718612 h 2935352"/>
              <a:gd name="connsiteX5664" fmla="*/ 1683584 w 2220214"/>
              <a:gd name="connsiteY5664" fmla="*/ 2720022 h 2935352"/>
              <a:gd name="connsiteX5665" fmla="*/ 1679859 w 2220214"/>
              <a:gd name="connsiteY5665" fmla="*/ 2714402 h 2935352"/>
              <a:gd name="connsiteX5666" fmla="*/ 1662419 w 2220214"/>
              <a:gd name="connsiteY5666" fmla="*/ 2707963 h 2935352"/>
              <a:gd name="connsiteX5667" fmla="*/ 1662686 w 2220214"/>
              <a:gd name="connsiteY5667" fmla="*/ 2713344 h 2935352"/>
              <a:gd name="connsiteX5668" fmla="*/ 1748706 w 2220214"/>
              <a:gd name="connsiteY5668" fmla="*/ 2656652 h 2935352"/>
              <a:gd name="connsiteX5669" fmla="*/ 1756250 w 2220214"/>
              <a:gd name="connsiteY5669" fmla="*/ 2658195 h 2935352"/>
              <a:gd name="connsiteX5670" fmla="*/ 1757383 w 2220214"/>
              <a:gd name="connsiteY5670" fmla="*/ 2652537 h 2935352"/>
              <a:gd name="connsiteX5671" fmla="*/ 1748706 w 2220214"/>
              <a:gd name="connsiteY5671" fmla="*/ 2656652 h 2935352"/>
              <a:gd name="connsiteX5672" fmla="*/ 1995375 w 2220214"/>
              <a:gd name="connsiteY5672" fmla="*/ 2490116 h 2935352"/>
              <a:gd name="connsiteX5673" fmla="*/ 2004100 w 2220214"/>
              <a:gd name="connsiteY5673" fmla="*/ 2498108 h 2935352"/>
              <a:gd name="connsiteX5674" fmla="*/ 2004586 w 2220214"/>
              <a:gd name="connsiteY5674" fmla="*/ 2489517 h 2935352"/>
              <a:gd name="connsiteX5675" fmla="*/ 1995375 w 2220214"/>
              <a:gd name="connsiteY5675" fmla="*/ 2490116 h 2935352"/>
              <a:gd name="connsiteX5676" fmla="*/ 2080957 w 2220214"/>
              <a:gd name="connsiteY5676" fmla="*/ 2435367 h 2935352"/>
              <a:gd name="connsiteX5677" fmla="*/ 2083615 w 2220214"/>
              <a:gd name="connsiteY5677" fmla="*/ 2447140 h 2935352"/>
              <a:gd name="connsiteX5678" fmla="*/ 2087444 w 2220214"/>
              <a:gd name="connsiteY5678" fmla="*/ 2452931 h 2935352"/>
              <a:gd name="connsiteX5679" fmla="*/ 2088977 w 2220214"/>
              <a:gd name="connsiteY5679" fmla="*/ 2445311 h 2935352"/>
              <a:gd name="connsiteX5680" fmla="*/ 2086329 w 2220214"/>
              <a:gd name="connsiteY5680" fmla="*/ 2433548 h 2935352"/>
              <a:gd name="connsiteX5681" fmla="*/ 2082148 w 2220214"/>
              <a:gd name="connsiteY5681" fmla="*/ 2429385 h 2935352"/>
              <a:gd name="connsiteX5682" fmla="*/ 2080957 w 2220214"/>
              <a:gd name="connsiteY5682" fmla="*/ 2435367 h 2935352"/>
              <a:gd name="connsiteX5683" fmla="*/ 1699738 w 2220214"/>
              <a:gd name="connsiteY5683" fmla="*/ 2694666 h 2935352"/>
              <a:gd name="connsiteX5684" fmla="*/ 1716959 w 2220214"/>
              <a:gd name="connsiteY5684" fmla="*/ 2700752 h 2935352"/>
              <a:gd name="connsiteX5685" fmla="*/ 1704005 w 2220214"/>
              <a:gd name="connsiteY5685" fmla="*/ 2688675 h 2935352"/>
              <a:gd name="connsiteX5686" fmla="*/ 1696242 w 2220214"/>
              <a:gd name="connsiteY5686" fmla="*/ 2689389 h 2935352"/>
              <a:gd name="connsiteX5687" fmla="*/ 1699738 w 2220214"/>
              <a:gd name="connsiteY5687" fmla="*/ 2694666 h 2935352"/>
              <a:gd name="connsiteX5688" fmla="*/ 1815905 w 2220214"/>
              <a:gd name="connsiteY5688" fmla="*/ 2621304 h 2935352"/>
              <a:gd name="connsiteX5689" fmla="*/ 1820401 w 2220214"/>
              <a:gd name="connsiteY5689" fmla="*/ 2628086 h 2935352"/>
              <a:gd name="connsiteX5690" fmla="*/ 1827554 w 2220214"/>
              <a:gd name="connsiteY5690" fmla="*/ 2623343 h 2935352"/>
              <a:gd name="connsiteX5691" fmla="*/ 1834717 w 2220214"/>
              <a:gd name="connsiteY5691" fmla="*/ 2618599 h 2935352"/>
              <a:gd name="connsiteX5692" fmla="*/ 1831136 w 2220214"/>
              <a:gd name="connsiteY5692" fmla="*/ 2613199 h 2935352"/>
              <a:gd name="connsiteX5693" fmla="*/ 1819477 w 2220214"/>
              <a:gd name="connsiteY5693" fmla="*/ 2611151 h 2935352"/>
              <a:gd name="connsiteX5694" fmla="*/ 1811409 w 2220214"/>
              <a:gd name="connsiteY5694" fmla="*/ 2614523 h 2935352"/>
              <a:gd name="connsiteX5695" fmla="*/ 1815905 w 2220214"/>
              <a:gd name="connsiteY5695" fmla="*/ 2621304 h 2935352"/>
              <a:gd name="connsiteX5696" fmla="*/ 1652113 w 2220214"/>
              <a:gd name="connsiteY5696" fmla="*/ 2728470 h 2935352"/>
              <a:gd name="connsiteX5697" fmla="*/ 1662495 w 2220214"/>
              <a:gd name="connsiteY5697" fmla="*/ 2735014 h 2935352"/>
              <a:gd name="connsiteX5698" fmla="*/ 1670392 w 2220214"/>
              <a:gd name="connsiteY5698" fmla="*/ 2737805 h 2935352"/>
              <a:gd name="connsiteX5699" fmla="*/ 1667306 w 2220214"/>
              <a:gd name="connsiteY5699" fmla="*/ 2732957 h 2935352"/>
              <a:gd name="connsiteX5700" fmla="*/ 1652170 w 2220214"/>
              <a:gd name="connsiteY5700" fmla="*/ 2723012 h 2935352"/>
              <a:gd name="connsiteX5701" fmla="*/ 1652113 w 2220214"/>
              <a:gd name="connsiteY5701" fmla="*/ 2728470 h 2935352"/>
              <a:gd name="connsiteX5702" fmla="*/ 1769547 w 2220214"/>
              <a:gd name="connsiteY5702" fmla="*/ 2649641 h 2935352"/>
              <a:gd name="connsiteX5703" fmla="*/ 1777891 w 2220214"/>
              <a:gd name="connsiteY5703" fmla="*/ 2651346 h 2935352"/>
              <a:gd name="connsiteX5704" fmla="*/ 1778729 w 2220214"/>
              <a:gd name="connsiteY5704" fmla="*/ 2647174 h 2935352"/>
              <a:gd name="connsiteX5705" fmla="*/ 1770385 w 2220214"/>
              <a:gd name="connsiteY5705" fmla="*/ 2645470 h 2935352"/>
              <a:gd name="connsiteX5706" fmla="*/ 1769547 w 2220214"/>
              <a:gd name="connsiteY5706" fmla="*/ 2649641 h 2935352"/>
              <a:gd name="connsiteX5707" fmla="*/ 1837365 w 2220214"/>
              <a:gd name="connsiteY5707" fmla="*/ 2610170 h 2935352"/>
              <a:gd name="connsiteX5708" fmla="*/ 1842346 w 2220214"/>
              <a:gd name="connsiteY5708" fmla="*/ 2617685 h 2935352"/>
              <a:gd name="connsiteX5709" fmla="*/ 1854653 w 2220214"/>
              <a:gd name="connsiteY5709" fmla="*/ 2609846 h 2935352"/>
              <a:gd name="connsiteX5710" fmla="*/ 1880037 w 2220214"/>
              <a:gd name="connsiteY5710" fmla="*/ 2595301 h 2935352"/>
              <a:gd name="connsiteX5711" fmla="*/ 1893105 w 2220214"/>
              <a:gd name="connsiteY5711" fmla="*/ 2588605 h 2935352"/>
              <a:gd name="connsiteX5712" fmla="*/ 1888247 w 2220214"/>
              <a:gd name="connsiteY5712" fmla="*/ 2581280 h 2935352"/>
              <a:gd name="connsiteX5713" fmla="*/ 1883399 w 2220214"/>
              <a:gd name="connsiteY5713" fmla="*/ 2573946 h 2935352"/>
              <a:gd name="connsiteX5714" fmla="*/ 1865483 w 2220214"/>
              <a:gd name="connsiteY5714" fmla="*/ 2585767 h 2935352"/>
              <a:gd name="connsiteX5715" fmla="*/ 1839975 w 2220214"/>
              <a:gd name="connsiteY5715" fmla="*/ 2600121 h 2935352"/>
              <a:gd name="connsiteX5716" fmla="*/ 1832383 w 2220214"/>
              <a:gd name="connsiteY5716" fmla="*/ 2602654 h 2935352"/>
              <a:gd name="connsiteX5717" fmla="*/ 1837365 w 2220214"/>
              <a:gd name="connsiteY5717" fmla="*/ 2610170 h 2935352"/>
              <a:gd name="connsiteX5718" fmla="*/ 1932186 w 2220214"/>
              <a:gd name="connsiteY5718" fmla="*/ 2548114 h 2935352"/>
              <a:gd name="connsiteX5719" fmla="*/ 1937073 w 2220214"/>
              <a:gd name="connsiteY5719" fmla="*/ 2555487 h 2935352"/>
              <a:gd name="connsiteX5720" fmla="*/ 1942911 w 2220214"/>
              <a:gd name="connsiteY5720" fmla="*/ 2550305 h 2935352"/>
              <a:gd name="connsiteX5721" fmla="*/ 1945378 w 2220214"/>
              <a:gd name="connsiteY5721" fmla="*/ 2538046 h 2935352"/>
              <a:gd name="connsiteX5722" fmla="*/ 1942007 w 2220214"/>
              <a:gd name="connsiteY5722" fmla="*/ 2530988 h 2935352"/>
              <a:gd name="connsiteX5723" fmla="*/ 1934653 w 2220214"/>
              <a:gd name="connsiteY5723" fmla="*/ 2535856 h 2935352"/>
              <a:gd name="connsiteX5724" fmla="*/ 1927300 w 2220214"/>
              <a:gd name="connsiteY5724" fmla="*/ 2540733 h 2935352"/>
              <a:gd name="connsiteX5725" fmla="*/ 1932186 w 2220214"/>
              <a:gd name="connsiteY5725" fmla="*/ 2548114 h 2935352"/>
              <a:gd name="connsiteX5726" fmla="*/ 1983774 w 2220214"/>
              <a:gd name="connsiteY5726" fmla="*/ 2506290 h 2935352"/>
              <a:gd name="connsiteX5727" fmla="*/ 1989384 w 2220214"/>
              <a:gd name="connsiteY5727" fmla="*/ 2516120 h 2935352"/>
              <a:gd name="connsiteX5728" fmla="*/ 1988184 w 2220214"/>
              <a:gd name="connsiteY5728" fmla="*/ 2502842 h 2935352"/>
              <a:gd name="connsiteX5729" fmla="*/ 1983774 w 2220214"/>
              <a:gd name="connsiteY5729" fmla="*/ 2506290 h 2935352"/>
              <a:gd name="connsiteX5730" fmla="*/ 2049639 w 2220214"/>
              <a:gd name="connsiteY5730" fmla="*/ 2462704 h 2935352"/>
              <a:gd name="connsiteX5731" fmla="*/ 2057135 w 2220214"/>
              <a:gd name="connsiteY5731" fmla="*/ 2475372 h 2935352"/>
              <a:gd name="connsiteX5732" fmla="*/ 2055059 w 2220214"/>
              <a:gd name="connsiteY5732" fmla="*/ 2460970 h 2935352"/>
              <a:gd name="connsiteX5733" fmla="*/ 2049639 w 2220214"/>
              <a:gd name="connsiteY5733" fmla="*/ 2462704 h 2935352"/>
              <a:gd name="connsiteX5734" fmla="*/ 2099121 w 2220214"/>
              <a:gd name="connsiteY5734" fmla="*/ 2432433 h 2935352"/>
              <a:gd name="connsiteX5735" fmla="*/ 2102884 w 2220214"/>
              <a:gd name="connsiteY5735" fmla="*/ 2443825 h 2935352"/>
              <a:gd name="connsiteX5736" fmla="*/ 2107380 w 2220214"/>
              <a:gd name="connsiteY5736" fmla="*/ 2448283 h 2935352"/>
              <a:gd name="connsiteX5737" fmla="*/ 2106637 w 2220214"/>
              <a:gd name="connsiteY5737" fmla="*/ 2439244 h 2935352"/>
              <a:gd name="connsiteX5738" fmla="*/ 2099121 w 2220214"/>
              <a:gd name="connsiteY5738" fmla="*/ 2432433 h 2935352"/>
              <a:gd name="connsiteX5739" fmla="*/ 1890200 w 2220214"/>
              <a:gd name="connsiteY5739" fmla="*/ 2575918 h 2935352"/>
              <a:gd name="connsiteX5740" fmla="*/ 1896353 w 2220214"/>
              <a:gd name="connsiteY5740" fmla="*/ 2582557 h 2935352"/>
              <a:gd name="connsiteX5741" fmla="*/ 1907183 w 2220214"/>
              <a:gd name="connsiteY5741" fmla="*/ 2567450 h 2935352"/>
              <a:gd name="connsiteX5742" fmla="*/ 1903830 w 2220214"/>
              <a:gd name="connsiteY5742" fmla="*/ 2560411 h 2935352"/>
              <a:gd name="connsiteX5743" fmla="*/ 1896391 w 2220214"/>
              <a:gd name="connsiteY5743" fmla="*/ 2565345 h 2935352"/>
              <a:gd name="connsiteX5744" fmla="*/ 1890200 w 2220214"/>
              <a:gd name="connsiteY5744" fmla="*/ 2575918 h 2935352"/>
              <a:gd name="connsiteX5745" fmla="*/ 1912965 w 2220214"/>
              <a:gd name="connsiteY5745" fmla="*/ 2562621 h 2935352"/>
              <a:gd name="connsiteX5746" fmla="*/ 1916775 w 2220214"/>
              <a:gd name="connsiteY5746" fmla="*/ 2568365 h 2935352"/>
              <a:gd name="connsiteX5747" fmla="*/ 1923928 w 2220214"/>
              <a:gd name="connsiteY5747" fmla="*/ 2563631 h 2935352"/>
              <a:gd name="connsiteX5748" fmla="*/ 1931081 w 2220214"/>
              <a:gd name="connsiteY5748" fmla="*/ 2558887 h 2935352"/>
              <a:gd name="connsiteX5749" fmla="*/ 1927281 w 2220214"/>
              <a:gd name="connsiteY5749" fmla="*/ 2553143 h 2935352"/>
              <a:gd name="connsiteX5750" fmla="*/ 1923471 w 2220214"/>
              <a:gd name="connsiteY5750" fmla="*/ 2547400 h 2935352"/>
              <a:gd name="connsiteX5751" fmla="*/ 1916318 w 2220214"/>
              <a:gd name="connsiteY5751" fmla="*/ 2552134 h 2935352"/>
              <a:gd name="connsiteX5752" fmla="*/ 1909164 w 2220214"/>
              <a:gd name="connsiteY5752" fmla="*/ 2556877 h 2935352"/>
              <a:gd name="connsiteX5753" fmla="*/ 1912965 w 2220214"/>
              <a:gd name="connsiteY5753" fmla="*/ 2562621 h 2935352"/>
              <a:gd name="connsiteX5754" fmla="*/ 1688327 w 2220214"/>
              <a:gd name="connsiteY5754" fmla="*/ 2714735 h 2935352"/>
              <a:gd name="connsiteX5755" fmla="*/ 1705491 w 2220214"/>
              <a:gd name="connsiteY5755" fmla="*/ 2720755 h 2935352"/>
              <a:gd name="connsiteX5756" fmla="*/ 1692985 w 2220214"/>
              <a:gd name="connsiteY5756" fmla="*/ 2709335 h 2935352"/>
              <a:gd name="connsiteX5757" fmla="*/ 1684879 w 2220214"/>
              <a:gd name="connsiteY5757" fmla="*/ 2709544 h 2935352"/>
              <a:gd name="connsiteX5758" fmla="*/ 1688327 w 2220214"/>
              <a:gd name="connsiteY5758" fmla="*/ 2714735 h 2935352"/>
              <a:gd name="connsiteX5759" fmla="*/ 1722941 w 2220214"/>
              <a:gd name="connsiteY5759" fmla="*/ 2692370 h 2935352"/>
              <a:gd name="connsiteX5760" fmla="*/ 1734504 w 2220214"/>
              <a:gd name="connsiteY5760" fmla="*/ 2697400 h 2935352"/>
              <a:gd name="connsiteX5761" fmla="*/ 1742267 w 2220214"/>
              <a:gd name="connsiteY5761" fmla="*/ 2696676 h 2935352"/>
              <a:gd name="connsiteX5762" fmla="*/ 1738457 w 2220214"/>
              <a:gd name="connsiteY5762" fmla="*/ 2690932 h 2935352"/>
              <a:gd name="connsiteX5763" fmla="*/ 1726894 w 2220214"/>
              <a:gd name="connsiteY5763" fmla="*/ 2685912 h 2935352"/>
              <a:gd name="connsiteX5764" fmla="*/ 1719131 w 2220214"/>
              <a:gd name="connsiteY5764" fmla="*/ 2686627 h 2935352"/>
              <a:gd name="connsiteX5765" fmla="*/ 1722941 w 2220214"/>
              <a:gd name="connsiteY5765" fmla="*/ 2692370 h 2935352"/>
              <a:gd name="connsiteX5766" fmla="*/ 1789873 w 2220214"/>
              <a:gd name="connsiteY5766" fmla="*/ 2644184 h 2935352"/>
              <a:gd name="connsiteX5767" fmla="*/ 1796064 w 2220214"/>
              <a:gd name="connsiteY5767" fmla="*/ 2644212 h 2935352"/>
              <a:gd name="connsiteX5768" fmla="*/ 1798455 w 2220214"/>
              <a:gd name="connsiteY5768" fmla="*/ 2638488 h 2935352"/>
              <a:gd name="connsiteX5769" fmla="*/ 1792264 w 2220214"/>
              <a:gd name="connsiteY5769" fmla="*/ 2638468 h 2935352"/>
              <a:gd name="connsiteX5770" fmla="*/ 1789873 w 2220214"/>
              <a:gd name="connsiteY5770" fmla="*/ 2644184 h 2935352"/>
              <a:gd name="connsiteX5771" fmla="*/ 1969200 w 2220214"/>
              <a:gd name="connsiteY5771" fmla="*/ 2529369 h 2935352"/>
              <a:gd name="connsiteX5772" fmla="*/ 1976144 w 2220214"/>
              <a:gd name="connsiteY5772" fmla="*/ 2530522 h 2935352"/>
              <a:gd name="connsiteX5773" fmla="*/ 1976697 w 2220214"/>
              <a:gd name="connsiteY5773" fmla="*/ 2522025 h 2935352"/>
              <a:gd name="connsiteX5774" fmla="*/ 1969743 w 2220214"/>
              <a:gd name="connsiteY5774" fmla="*/ 2520873 h 2935352"/>
              <a:gd name="connsiteX5775" fmla="*/ 1969200 w 2220214"/>
              <a:gd name="connsiteY5775" fmla="*/ 2529369 h 2935352"/>
              <a:gd name="connsiteX5776" fmla="*/ 2037456 w 2220214"/>
              <a:gd name="connsiteY5776" fmla="*/ 2484735 h 2935352"/>
              <a:gd name="connsiteX5777" fmla="*/ 2044229 w 2220214"/>
              <a:gd name="connsiteY5777" fmla="*/ 2496317 h 2935352"/>
              <a:gd name="connsiteX5778" fmla="*/ 2043419 w 2220214"/>
              <a:gd name="connsiteY5778" fmla="*/ 2480715 h 2935352"/>
              <a:gd name="connsiteX5779" fmla="*/ 2037456 w 2220214"/>
              <a:gd name="connsiteY5779" fmla="*/ 2484735 h 2935352"/>
              <a:gd name="connsiteX5780" fmla="*/ 2072966 w 2220214"/>
              <a:gd name="connsiteY5780" fmla="*/ 2463713 h 2935352"/>
              <a:gd name="connsiteX5781" fmla="*/ 2078614 w 2220214"/>
              <a:gd name="connsiteY5781" fmla="*/ 2477668 h 2935352"/>
              <a:gd name="connsiteX5782" fmla="*/ 2078395 w 2220214"/>
              <a:gd name="connsiteY5782" fmla="*/ 2458960 h 2935352"/>
              <a:gd name="connsiteX5783" fmla="*/ 2074290 w 2220214"/>
              <a:gd name="connsiteY5783" fmla="*/ 2454826 h 2935352"/>
              <a:gd name="connsiteX5784" fmla="*/ 2072966 w 2220214"/>
              <a:gd name="connsiteY5784" fmla="*/ 2463713 h 2935352"/>
              <a:gd name="connsiteX5785" fmla="*/ 1673887 w 2220214"/>
              <a:gd name="connsiteY5785" fmla="*/ 2730261 h 2935352"/>
              <a:gd name="connsiteX5786" fmla="*/ 1686956 w 2220214"/>
              <a:gd name="connsiteY5786" fmla="*/ 2737738 h 2935352"/>
              <a:gd name="connsiteX5787" fmla="*/ 1697071 w 2220214"/>
              <a:gd name="connsiteY5787" fmla="*/ 2740796 h 2935352"/>
              <a:gd name="connsiteX5788" fmla="*/ 1693185 w 2220214"/>
              <a:gd name="connsiteY5788" fmla="*/ 2734709 h 2935352"/>
              <a:gd name="connsiteX5789" fmla="*/ 1680126 w 2220214"/>
              <a:gd name="connsiteY5789" fmla="*/ 2727232 h 2935352"/>
              <a:gd name="connsiteX5790" fmla="*/ 1670954 w 2220214"/>
              <a:gd name="connsiteY5790" fmla="*/ 2725822 h 2935352"/>
              <a:gd name="connsiteX5791" fmla="*/ 1673887 w 2220214"/>
              <a:gd name="connsiteY5791" fmla="*/ 2730261 h 2935352"/>
              <a:gd name="connsiteX5792" fmla="*/ 2009367 w 2220214"/>
              <a:gd name="connsiteY5792" fmla="*/ 2507690 h 2935352"/>
              <a:gd name="connsiteX5793" fmla="*/ 2016073 w 2220214"/>
              <a:gd name="connsiteY5793" fmla="*/ 2519101 h 2935352"/>
              <a:gd name="connsiteX5794" fmla="*/ 2013616 w 2220214"/>
              <a:gd name="connsiteY5794" fmla="*/ 2504185 h 2935352"/>
              <a:gd name="connsiteX5795" fmla="*/ 2009367 w 2220214"/>
              <a:gd name="connsiteY5795" fmla="*/ 2507690 h 2935352"/>
              <a:gd name="connsiteX5796" fmla="*/ 1761889 w 2220214"/>
              <a:gd name="connsiteY5796" fmla="*/ 2675378 h 2935352"/>
              <a:gd name="connsiteX5797" fmla="*/ 1770223 w 2220214"/>
              <a:gd name="connsiteY5797" fmla="*/ 2677092 h 2935352"/>
              <a:gd name="connsiteX5798" fmla="*/ 1771061 w 2220214"/>
              <a:gd name="connsiteY5798" fmla="*/ 2672920 h 2935352"/>
              <a:gd name="connsiteX5799" fmla="*/ 1762727 w 2220214"/>
              <a:gd name="connsiteY5799" fmla="*/ 2671206 h 2935352"/>
              <a:gd name="connsiteX5800" fmla="*/ 1761889 w 2220214"/>
              <a:gd name="connsiteY5800" fmla="*/ 2675378 h 2935352"/>
              <a:gd name="connsiteX5801" fmla="*/ 2093940 w 2220214"/>
              <a:gd name="connsiteY5801" fmla="*/ 2458227 h 2935352"/>
              <a:gd name="connsiteX5802" fmla="*/ 2099845 w 2220214"/>
              <a:gd name="connsiteY5802" fmla="*/ 2471867 h 2935352"/>
              <a:gd name="connsiteX5803" fmla="*/ 2098169 w 2220214"/>
              <a:gd name="connsiteY5803" fmla="*/ 2451769 h 2935352"/>
              <a:gd name="connsiteX5804" fmla="*/ 2093940 w 2220214"/>
              <a:gd name="connsiteY5804" fmla="*/ 2458227 h 2935352"/>
              <a:gd name="connsiteX5805" fmla="*/ 1663610 w 2220214"/>
              <a:gd name="connsiteY5805" fmla="*/ 2745825 h 2935352"/>
              <a:gd name="connsiteX5806" fmla="*/ 1683241 w 2220214"/>
              <a:gd name="connsiteY5806" fmla="*/ 2756159 h 2935352"/>
              <a:gd name="connsiteX5807" fmla="*/ 1666991 w 2220214"/>
              <a:gd name="connsiteY5807" fmla="*/ 2742272 h 2935352"/>
              <a:gd name="connsiteX5808" fmla="*/ 1660219 w 2220214"/>
              <a:gd name="connsiteY5808" fmla="*/ 2740710 h 2935352"/>
              <a:gd name="connsiteX5809" fmla="*/ 1663610 w 2220214"/>
              <a:gd name="connsiteY5809" fmla="*/ 2745825 h 2935352"/>
              <a:gd name="connsiteX5810" fmla="*/ 1711387 w 2220214"/>
              <a:gd name="connsiteY5810" fmla="*/ 2712249 h 2935352"/>
              <a:gd name="connsiteX5811" fmla="*/ 1723208 w 2220214"/>
              <a:gd name="connsiteY5811" fmla="*/ 2717850 h 2935352"/>
              <a:gd name="connsiteX5812" fmla="*/ 1733323 w 2220214"/>
              <a:gd name="connsiteY5812" fmla="*/ 2720907 h 2935352"/>
              <a:gd name="connsiteX5813" fmla="*/ 1729523 w 2220214"/>
              <a:gd name="connsiteY5813" fmla="*/ 2714954 h 2935352"/>
              <a:gd name="connsiteX5814" fmla="*/ 1711987 w 2220214"/>
              <a:gd name="connsiteY5814" fmla="*/ 2708182 h 2935352"/>
              <a:gd name="connsiteX5815" fmla="*/ 1711387 w 2220214"/>
              <a:gd name="connsiteY5815" fmla="*/ 2712249 h 2935352"/>
              <a:gd name="connsiteX5816" fmla="*/ 1829859 w 2220214"/>
              <a:gd name="connsiteY5816" fmla="*/ 2638059 h 2935352"/>
              <a:gd name="connsiteX5817" fmla="*/ 1847071 w 2220214"/>
              <a:gd name="connsiteY5817" fmla="*/ 2637287 h 2935352"/>
              <a:gd name="connsiteX5818" fmla="*/ 1831297 w 2220214"/>
              <a:gd name="connsiteY5818" fmla="*/ 2629134 h 2935352"/>
              <a:gd name="connsiteX5819" fmla="*/ 1824744 w 2220214"/>
              <a:gd name="connsiteY5819" fmla="*/ 2633478 h 2935352"/>
              <a:gd name="connsiteX5820" fmla="*/ 1829859 w 2220214"/>
              <a:gd name="connsiteY5820" fmla="*/ 2638059 h 2935352"/>
              <a:gd name="connsiteX5821" fmla="*/ 1945035 w 2220214"/>
              <a:gd name="connsiteY5821" fmla="*/ 2556620 h 2935352"/>
              <a:gd name="connsiteX5822" fmla="*/ 1944559 w 2220214"/>
              <a:gd name="connsiteY5822" fmla="*/ 2566793 h 2935352"/>
              <a:gd name="connsiteX5823" fmla="*/ 1948226 w 2220214"/>
              <a:gd name="connsiteY5823" fmla="*/ 2572327 h 2935352"/>
              <a:gd name="connsiteX5824" fmla="*/ 1955380 w 2220214"/>
              <a:gd name="connsiteY5824" fmla="*/ 2567584 h 2935352"/>
              <a:gd name="connsiteX5825" fmla="*/ 1962542 w 2220214"/>
              <a:gd name="connsiteY5825" fmla="*/ 2562840 h 2935352"/>
              <a:gd name="connsiteX5826" fmla="*/ 1957780 w 2220214"/>
              <a:gd name="connsiteY5826" fmla="*/ 2555658 h 2935352"/>
              <a:gd name="connsiteX5827" fmla="*/ 1945035 w 2220214"/>
              <a:gd name="connsiteY5827" fmla="*/ 2556620 h 2935352"/>
              <a:gd name="connsiteX5828" fmla="*/ 2112466 w 2220214"/>
              <a:gd name="connsiteY5828" fmla="*/ 2456274 h 2935352"/>
              <a:gd name="connsiteX5829" fmla="*/ 2117105 w 2220214"/>
              <a:gd name="connsiteY5829" fmla="*/ 2468685 h 2935352"/>
              <a:gd name="connsiteX5830" fmla="*/ 2116781 w 2220214"/>
              <a:gd name="connsiteY5830" fmla="*/ 2447464 h 2935352"/>
              <a:gd name="connsiteX5831" fmla="*/ 2112466 w 2220214"/>
              <a:gd name="connsiteY5831" fmla="*/ 2456274 h 2935352"/>
              <a:gd name="connsiteX5832" fmla="*/ 1782006 w 2220214"/>
              <a:gd name="connsiteY5832" fmla="*/ 2669615 h 2935352"/>
              <a:gd name="connsiteX5833" fmla="*/ 1794331 w 2220214"/>
              <a:gd name="connsiteY5833" fmla="*/ 2667234 h 2935352"/>
              <a:gd name="connsiteX5834" fmla="*/ 1791721 w 2220214"/>
              <a:gd name="connsiteY5834" fmla="*/ 2663043 h 2935352"/>
              <a:gd name="connsiteX5835" fmla="*/ 1782006 w 2220214"/>
              <a:gd name="connsiteY5835" fmla="*/ 2669615 h 2935352"/>
              <a:gd name="connsiteX5836" fmla="*/ 1849719 w 2220214"/>
              <a:gd name="connsiteY5836" fmla="*/ 2628810 h 2935352"/>
              <a:gd name="connsiteX5837" fmla="*/ 1878922 w 2220214"/>
              <a:gd name="connsiteY5837" fmla="*/ 2622371 h 2935352"/>
              <a:gd name="connsiteX5838" fmla="*/ 1884285 w 2220214"/>
              <a:gd name="connsiteY5838" fmla="*/ 2618819 h 2935352"/>
              <a:gd name="connsiteX5839" fmla="*/ 1879532 w 2220214"/>
              <a:gd name="connsiteY5839" fmla="*/ 2611637 h 2935352"/>
              <a:gd name="connsiteX5840" fmla="*/ 1874779 w 2220214"/>
              <a:gd name="connsiteY5840" fmla="*/ 2604455 h 2935352"/>
              <a:gd name="connsiteX5841" fmla="*/ 1860463 w 2220214"/>
              <a:gd name="connsiteY5841" fmla="*/ 2613941 h 2935352"/>
              <a:gd name="connsiteX5842" fmla="*/ 1846147 w 2220214"/>
              <a:gd name="connsiteY5842" fmla="*/ 2623428 h 2935352"/>
              <a:gd name="connsiteX5843" fmla="*/ 1849719 w 2220214"/>
              <a:gd name="connsiteY5843" fmla="*/ 2628810 h 2935352"/>
              <a:gd name="connsiteX5844" fmla="*/ 1925471 w 2220214"/>
              <a:gd name="connsiteY5844" fmla="*/ 2581490 h 2935352"/>
              <a:gd name="connsiteX5845" fmla="*/ 1930357 w 2220214"/>
              <a:gd name="connsiteY5845" fmla="*/ 2588872 h 2935352"/>
              <a:gd name="connsiteX5846" fmla="*/ 1936187 w 2220214"/>
              <a:gd name="connsiteY5846" fmla="*/ 2583690 h 2935352"/>
              <a:gd name="connsiteX5847" fmla="*/ 1938654 w 2220214"/>
              <a:gd name="connsiteY5847" fmla="*/ 2571432 h 2935352"/>
              <a:gd name="connsiteX5848" fmla="*/ 1935291 w 2220214"/>
              <a:gd name="connsiteY5848" fmla="*/ 2564364 h 2935352"/>
              <a:gd name="connsiteX5849" fmla="*/ 1927938 w 2220214"/>
              <a:gd name="connsiteY5849" fmla="*/ 2569241 h 2935352"/>
              <a:gd name="connsiteX5850" fmla="*/ 1920575 w 2220214"/>
              <a:gd name="connsiteY5850" fmla="*/ 2574108 h 2935352"/>
              <a:gd name="connsiteX5851" fmla="*/ 1925471 w 2220214"/>
              <a:gd name="connsiteY5851" fmla="*/ 2581490 h 2935352"/>
              <a:gd name="connsiteX5852" fmla="*/ 1995318 w 2220214"/>
              <a:gd name="connsiteY5852" fmla="*/ 2527350 h 2935352"/>
              <a:gd name="connsiteX5853" fmla="*/ 2002833 w 2220214"/>
              <a:gd name="connsiteY5853" fmla="*/ 2533503 h 2935352"/>
              <a:gd name="connsiteX5854" fmla="*/ 2003386 w 2220214"/>
              <a:gd name="connsiteY5854" fmla="*/ 2525007 h 2935352"/>
              <a:gd name="connsiteX5855" fmla="*/ 1995318 w 2220214"/>
              <a:gd name="connsiteY5855" fmla="*/ 2527350 h 2935352"/>
              <a:gd name="connsiteX5856" fmla="*/ 2060840 w 2220214"/>
              <a:gd name="connsiteY5856" fmla="*/ 2486135 h 2935352"/>
              <a:gd name="connsiteX5857" fmla="*/ 2068422 w 2220214"/>
              <a:gd name="connsiteY5857" fmla="*/ 2495203 h 2935352"/>
              <a:gd name="connsiteX5858" fmla="*/ 2072985 w 2220214"/>
              <a:gd name="connsiteY5858" fmla="*/ 2489660 h 2935352"/>
              <a:gd name="connsiteX5859" fmla="*/ 2070375 w 2220214"/>
              <a:gd name="connsiteY5859" fmla="*/ 2483125 h 2935352"/>
              <a:gd name="connsiteX5860" fmla="*/ 2060840 w 2220214"/>
              <a:gd name="connsiteY5860" fmla="*/ 2486135 h 2935352"/>
              <a:gd name="connsiteX5861" fmla="*/ 1805161 w 2220214"/>
              <a:gd name="connsiteY5861" fmla="*/ 2661043 h 2935352"/>
              <a:gd name="connsiteX5862" fmla="*/ 1812247 w 2220214"/>
              <a:gd name="connsiteY5862" fmla="*/ 2662414 h 2935352"/>
              <a:gd name="connsiteX5863" fmla="*/ 1814848 w 2220214"/>
              <a:gd name="connsiteY5863" fmla="*/ 2657004 h 2935352"/>
              <a:gd name="connsiteX5864" fmla="*/ 1807761 w 2220214"/>
              <a:gd name="connsiteY5864" fmla="*/ 2655633 h 2935352"/>
              <a:gd name="connsiteX5865" fmla="*/ 1805161 w 2220214"/>
              <a:gd name="connsiteY5865" fmla="*/ 2661043 h 2935352"/>
              <a:gd name="connsiteX5866" fmla="*/ 1883342 w 2220214"/>
              <a:gd name="connsiteY5866" fmla="*/ 2611179 h 2935352"/>
              <a:gd name="connsiteX5867" fmla="*/ 1887152 w 2220214"/>
              <a:gd name="connsiteY5867" fmla="*/ 2616923 h 2935352"/>
              <a:gd name="connsiteX5868" fmla="*/ 1895744 w 2220214"/>
              <a:gd name="connsiteY5868" fmla="*/ 2611227 h 2935352"/>
              <a:gd name="connsiteX5869" fmla="*/ 1904326 w 2220214"/>
              <a:gd name="connsiteY5869" fmla="*/ 2605541 h 2935352"/>
              <a:gd name="connsiteX5870" fmla="*/ 1900525 w 2220214"/>
              <a:gd name="connsiteY5870" fmla="*/ 2599797 h 2935352"/>
              <a:gd name="connsiteX5871" fmla="*/ 1896715 w 2220214"/>
              <a:gd name="connsiteY5871" fmla="*/ 2594053 h 2935352"/>
              <a:gd name="connsiteX5872" fmla="*/ 1888133 w 2220214"/>
              <a:gd name="connsiteY5872" fmla="*/ 2599740 h 2935352"/>
              <a:gd name="connsiteX5873" fmla="*/ 1879542 w 2220214"/>
              <a:gd name="connsiteY5873" fmla="*/ 2605436 h 2935352"/>
              <a:gd name="connsiteX5874" fmla="*/ 1883342 w 2220214"/>
              <a:gd name="connsiteY5874" fmla="*/ 2611179 h 2935352"/>
              <a:gd name="connsiteX5875" fmla="*/ 1903383 w 2220214"/>
              <a:gd name="connsiteY5875" fmla="*/ 2597901 h 2935352"/>
              <a:gd name="connsiteX5876" fmla="*/ 1907193 w 2220214"/>
              <a:gd name="connsiteY5876" fmla="*/ 2603645 h 2935352"/>
              <a:gd name="connsiteX5877" fmla="*/ 1915775 w 2220214"/>
              <a:gd name="connsiteY5877" fmla="*/ 2597959 h 2935352"/>
              <a:gd name="connsiteX5878" fmla="*/ 1924366 w 2220214"/>
              <a:gd name="connsiteY5878" fmla="*/ 2592263 h 2935352"/>
              <a:gd name="connsiteX5879" fmla="*/ 1920556 w 2220214"/>
              <a:gd name="connsiteY5879" fmla="*/ 2586519 h 2935352"/>
              <a:gd name="connsiteX5880" fmla="*/ 1916756 w 2220214"/>
              <a:gd name="connsiteY5880" fmla="*/ 2580775 h 2935352"/>
              <a:gd name="connsiteX5881" fmla="*/ 1908164 w 2220214"/>
              <a:gd name="connsiteY5881" fmla="*/ 2586472 h 2935352"/>
              <a:gd name="connsiteX5882" fmla="*/ 1899582 w 2220214"/>
              <a:gd name="connsiteY5882" fmla="*/ 2592158 h 2935352"/>
              <a:gd name="connsiteX5883" fmla="*/ 1903383 w 2220214"/>
              <a:gd name="connsiteY5883" fmla="*/ 2597901 h 2935352"/>
              <a:gd name="connsiteX5884" fmla="*/ 1704310 w 2220214"/>
              <a:gd name="connsiteY5884" fmla="*/ 2732652 h 2935352"/>
              <a:gd name="connsiteX5885" fmla="*/ 1717283 w 2220214"/>
              <a:gd name="connsiteY5885" fmla="*/ 2739795 h 2935352"/>
              <a:gd name="connsiteX5886" fmla="*/ 1726456 w 2220214"/>
              <a:gd name="connsiteY5886" fmla="*/ 2741205 h 2935352"/>
              <a:gd name="connsiteX5887" fmla="*/ 1722646 w 2220214"/>
              <a:gd name="connsiteY5887" fmla="*/ 2735462 h 2935352"/>
              <a:gd name="connsiteX5888" fmla="*/ 1709673 w 2220214"/>
              <a:gd name="connsiteY5888" fmla="*/ 2728308 h 2935352"/>
              <a:gd name="connsiteX5889" fmla="*/ 1700510 w 2220214"/>
              <a:gd name="connsiteY5889" fmla="*/ 2726908 h 2935352"/>
              <a:gd name="connsiteX5890" fmla="*/ 1704310 w 2220214"/>
              <a:gd name="connsiteY5890" fmla="*/ 2732652 h 2935352"/>
              <a:gd name="connsiteX5891" fmla="*/ 1738514 w 2220214"/>
              <a:gd name="connsiteY5891" fmla="*/ 2711402 h 2935352"/>
              <a:gd name="connsiteX5892" fmla="*/ 1751173 w 2220214"/>
              <a:gd name="connsiteY5892" fmla="*/ 2715554 h 2935352"/>
              <a:gd name="connsiteX5893" fmla="*/ 1758450 w 2220214"/>
              <a:gd name="connsiteY5893" fmla="*/ 2714888 h 2935352"/>
              <a:gd name="connsiteX5894" fmla="*/ 1755821 w 2220214"/>
              <a:gd name="connsiteY5894" fmla="*/ 2710916 h 2935352"/>
              <a:gd name="connsiteX5895" fmla="*/ 1734771 w 2220214"/>
              <a:gd name="connsiteY5895" fmla="*/ 2705486 h 2935352"/>
              <a:gd name="connsiteX5896" fmla="*/ 1738514 w 2220214"/>
              <a:gd name="connsiteY5896" fmla="*/ 2711402 h 2935352"/>
              <a:gd name="connsiteX5897" fmla="*/ 1979259 w 2220214"/>
              <a:gd name="connsiteY5897" fmla="*/ 2547905 h 2935352"/>
              <a:gd name="connsiteX5898" fmla="*/ 1982050 w 2220214"/>
              <a:gd name="connsiteY5898" fmla="*/ 2552763 h 2935352"/>
              <a:gd name="connsiteX5899" fmla="*/ 1989327 w 2220214"/>
              <a:gd name="connsiteY5899" fmla="*/ 2541094 h 2935352"/>
              <a:gd name="connsiteX5900" fmla="*/ 1979259 w 2220214"/>
              <a:gd name="connsiteY5900" fmla="*/ 2547905 h 2935352"/>
              <a:gd name="connsiteX5901" fmla="*/ 2048496 w 2220214"/>
              <a:gd name="connsiteY5901" fmla="*/ 2504490 h 2935352"/>
              <a:gd name="connsiteX5902" fmla="*/ 2049725 w 2220214"/>
              <a:gd name="connsiteY5902" fmla="*/ 2514129 h 2935352"/>
              <a:gd name="connsiteX5903" fmla="*/ 2053573 w 2220214"/>
              <a:gd name="connsiteY5903" fmla="*/ 2519939 h 2935352"/>
              <a:gd name="connsiteX5904" fmla="*/ 2056954 w 2220214"/>
              <a:gd name="connsiteY5904" fmla="*/ 2515196 h 2935352"/>
              <a:gd name="connsiteX5905" fmla="*/ 2061517 w 2220214"/>
              <a:gd name="connsiteY5905" fmla="*/ 2509662 h 2935352"/>
              <a:gd name="connsiteX5906" fmla="*/ 2058907 w 2220214"/>
              <a:gd name="connsiteY5906" fmla="*/ 2503118 h 2935352"/>
              <a:gd name="connsiteX5907" fmla="*/ 2048496 w 2220214"/>
              <a:gd name="connsiteY5907" fmla="*/ 2504490 h 2935352"/>
              <a:gd name="connsiteX5908" fmla="*/ 2083729 w 2220214"/>
              <a:gd name="connsiteY5908" fmla="*/ 2483373 h 2935352"/>
              <a:gd name="connsiteX5909" fmla="*/ 2086291 w 2220214"/>
              <a:gd name="connsiteY5909" fmla="*/ 2494708 h 2935352"/>
              <a:gd name="connsiteX5910" fmla="*/ 2090015 w 2220214"/>
              <a:gd name="connsiteY5910" fmla="*/ 2500327 h 2935352"/>
              <a:gd name="connsiteX5911" fmla="*/ 2092292 w 2220214"/>
              <a:gd name="connsiteY5911" fmla="*/ 2491336 h 2935352"/>
              <a:gd name="connsiteX5912" fmla="*/ 2087168 w 2220214"/>
              <a:gd name="connsiteY5912" fmla="*/ 2476134 h 2935352"/>
              <a:gd name="connsiteX5913" fmla="*/ 2083729 w 2220214"/>
              <a:gd name="connsiteY5913" fmla="*/ 2483373 h 2935352"/>
              <a:gd name="connsiteX5914" fmla="*/ 1776319 w 2220214"/>
              <a:gd name="connsiteY5914" fmla="*/ 2692113 h 2935352"/>
              <a:gd name="connsiteX5915" fmla="*/ 1784301 w 2220214"/>
              <a:gd name="connsiteY5915" fmla="*/ 2694828 h 2935352"/>
              <a:gd name="connsiteX5916" fmla="*/ 1787092 w 2220214"/>
              <a:gd name="connsiteY5916" fmla="*/ 2689732 h 2935352"/>
              <a:gd name="connsiteX5917" fmla="*/ 1779110 w 2220214"/>
              <a:gd name="connsiteY5917" fmla="*/ 2687008 h 2935352"/>
              <a:gd name="connsiteX5918" fmla="*/ 1776319 w 2220214"/>
              <a:gd name="connsiteY5918" fmla="*/ 2692113 h 2935352"/>
              <a:gd name="connsiteX5919" fmla="*/ 2021131 w 2220214"/>
              <a:gd name="connsiteY5919" fmla="*/ 2528483 h 2935352"/>
              <a:gd name="connsiteX5920" fmla="*/ 2027408 w 2220214"/>
              <a:gd name="connsiteY5920" fmla="*/ 2536389 h 2935352"/>
              <a:gd name="connsiteX5921" fmla="*/ 2029322 w 2220214"/>
              <a:gd name="connsiteY5921" fmla="*/ 2526855 h 2935352"/>
              <a:gd name="connsiteX5922" fmla="*/ 2021131 w 2220214"/>
              <a:gd name="connsiteY5922" fmla="*/ 2528483 h 2935352"/>
              <a:gd name="connsiteX5923" fmla="*/ 1691928 w 2220214"/>
              <a:gd name="connsiteY5923" fmla="*/ 2751254 h 2935352"/>
              <a:gd name="connsiteX5924" fmla="*/ 1703196 w 2220214"/>
              <a:gd name="connsiteY5924" fmla="*/ 2757664 h 2935352"/>
              <a:gd name="connsiteX5925" fmla="*/ 1711321 w 2220214"/>
              <a:gd name="connsiteY5925" fmla="*/ 2759322 h 2935352"/>
              <a:gd name="connsiteX5926" fmla="*/ 1710139 w 2220214"/>
              <a:gd name="connsiteY5926" fmla="*/ 2754988 h 2935352"/>
              <a:gd name="connsiteX5927" fmla="*/ 1698881 w 2220214"/>
              <a:gd name="connsiteY5927" fmla="*/ 2748587 h 2935352"/>
              <a:gd name="connsiteX5928" fmla="*/ 1688784 w 2220214"/>
              <a:gd name="connsiteY5928" fmla="*/ 2746520 h 2935352"/>
              <a:gd name="connsiteX5929" fmla="*/ 1691928 w 2220214"/>
              <a:gd name="connsiteY5929" fmla="*/ 2751254 h 2935352"/>
              <a:gd name="connsiteX5930" fmla="*/ 1841823 w 2220214"/>
              <a:gd name="connsiteY5930" fmla="*/ 2651108 h 2935352"/>
              <a:gd name="connsiteX5931" fmla="*/ 1858053 w 2220214"/>
              <a:gd name="connsiteY5931" fmla="*/ 2656861 h 2935352"/>
              <a:gd name="connsiteX5932" fmla="*/ 1864645 w 2220214"/>
              <a:gd name="connsiteY5932" fmla="*/ 2652499 h 2935352"/>
              <a:gd name="connsiteX5933" fmla="*/ 1859587 w 2220214"/>
              <a:gd name="connsiteY5933" fmla="*/ 2647965 h 2935352"/>
              <a:gd name="connsiteX5934" fmla="*/ 1841823 w 2220214"/>
              <a:gd name="connsiteY5934" fmla="*/ 2651108 h 2935352"/>
              <a:gd name="connsiteX5935" fmla="*/ 2104741 w 2220214"/>
              <a:gd name="connsiteY5935" fmla="*/ 2477477 h 2935352"/>
              <a:gd name="connsiteX5936" fmla="*/ 2107389 w 2220214"/>
              <a:gd name="connsiteY5936" fmla="*/ 2489240 h 2935352"/>
              <a:gd name="connsiteX5937" fmla="*/ 2111218 w 2220214"/>
              <a:gd name="connsiteY5937" fmla="*/ 2495032 h 2935352"/>
              <a:gd name="connsiteX5938" fmla="*/ 2112752 w 2220214"/>
              <a:gd name="connsiteY5938" fmla="*/ 2487421 h 2935352"/>
              <a:gd name="connsiteX5939" fmla="*/ 2110104 w 2220214"/>
              <a:gd name="connsiteY5939" fmla="*/ 2475648 h 2935352"/>
              <a:gd name="connsiteX5940" fmla="*/ 2105922 w 2220214"/>
              <a:gd name="connsiteY5940" fmla="*/ 2471486 h 2935352"/>
              <a:gd name="connsiteX5941" fmla="*/ 2104741 w 2220214"/>
              <a:gd name="connsiteY5941" fmla="*/ 2477477 h 2935352"/>
              <a:gd name="connsiteX5942" fmla="*/ 1679726 w 2220214"/>
              <a:gd name="connsiteY5942" fmla="*/ 2766751 h 2935352"/>
              <a:gd name="connsiteX5943" fmla="*/ 1695557 w 2220214"/>
              <a:gd name="connsiteY5943" fmla="*/ 2774743 h 2935352"/>
              <a:gd name="connsiteX5944" fmla="*/ 1704739 w 2220214"/>
              <a:gd name="connsiteY5944" fmla="*/ 2776810 h 2935352"/>
              <a:gd name="connsiteX5945" fmla="*/ 1701567 w 2220214"/>
              <a:gd name="connsiteY5945" fmla="*/ 2772028 h 2935352"/>
              <a:gd name="connsiteX5946" fmla="*/ 1685736 w 2220214"/>
              <a:gd name="connsiteY5946" fmla="*/ 2764037 h 2935352"/>
              <a:gd name="connsiteX5947" fmla="*/ 1673078 w 2220214"/>
              <a:gd name="connsiteY5947" fmla="*/ 2760827 h 2935352"/>
              <a:gd name="connsiteX5948" fmla="*/ 1679726 w 2220214"/>
              <a:gd name="connsiteY5948" fmla="*/ 2766751 h 2935352"/>
              <a:gd name="connsiteX5949" fmla="*/ 1728532 w 2220214"/>
              <a:gd name="connsiteY5949" fmla="*/ 2731909 h 2935352"/>
              <a:gd name="connsiteX5950" fmla="*/ 1747525 w 2220214"/>
              <a:gd name="connsiteY5950" fmla="*/ 2738367 h 2935352"/>
              <a:gd name="connsiteX5951" fmla="*/ 1733514 w 2220214"/>
              <a:gd name="connsiteY5951" fmla="*/ 2726984 h 2935352"/>
              <a:gd name="connsiteX5952" fmla="*/ 1725751 w 2220214"/>
              <a:gd name="connsiteY5952" fmla="*/ 2727708 h 2935352"/>
              <a:gd name="connsiteX5953" fmla="*/ 1728532 w 2220214"/>
              <a:gd name="connsiteY5953" fmla="*/ 2731909 h 2935352"/>
              <a:gd name="connsiteX5954" fmla="*/ 1797293 w 2220214"/>
              <a:gd name="connsiteY5954" fmla="*/ 2686475 h 2935352"/>
              <a:gd name="connsiteX5955" fmla="*/ 1805275 w 2220214"/>
              <a:gd name="connsiteY5955" fmla="*/ 2689199 h 2935352"/>
              <a:gd name="connsiteX5956" fmla="*/ 1808075 w 2220214"/>
              <a:gd name="connsiteY5956" fmla="*/ 2684093 h 2935352"/>
              <a:gd name="connsiteX5957" fmla="*/ 1800094 w 2220214"/>
              <a:gd name="connsiteY5957" fmla="*/ 2681369 h 2935352"/>
              <a:gd name="connsiteX5958" fmla="*/ 1797293 w 2220214"/>
              <a:gd name="connsiteY5958" fmla="*/ 2686475 h 2935352"/>
              <a:gd name="connsiteX5959" fmla="*/ 1864902 w 2220214"/>
              <a:gd name="connsiteY5959" fmla="*/ 2644507 h 2935352"/>
              <a:gd name="connsiteX5960" fmla="*/ 1870426 w 2220214"/>
              <a:gd name="connsiteY5960" fmla="*/ 2650737 h 2935352"/>
              <a:gd name="connsiteX5961" fmla="*/ 1883171 w 2220214"/>
              <a:gd name="connsiteY5961" fmla="*/ 2643555 h 2935352"/>
              <a:gd name="connsiteX5962" fmla="*/ 1895925 w 2220214"/>
              <a:gd name="connsiteY5962" fmla="*/ 2636383 h 2935352"/>
              <a:gd name="connsiteX5963" fmla="*/ 1892010 w 2220214"/>
              <a:gd name="connsiteY5963" fmla="*/ 2630468 h 2935352"/>
              <a:gd name="connsiteX5964" fmla="*/ 1884161 w 2220214"/>
              <a:gd name="connsiteY5964" fmla="*/ 2627172 h 2935352"/>
              <a:gd name="connsiteX5965" fmla="*/ 1869797 w 2220214"/>
              <a:gd name="connsiteY5965" fmla="*/ 2634030 h 2935352"/>
              <a:gd name="connsiteX5966" fmla="*/ 1859387 w 2220214"/>
              <a:gd name="connsiteY5966" fmla="*/ 2638278 h 2935352"/>
              <a:gd name="connsiteX5967" fmla="*/ 1864902 w 2220214"/>
              <a:gd name="connsiteY5967" fmla="*/ 2644507 h 2935352"/>
              <a:gd name="connsiteX5968" fmla="*/ 1956923 w 2220214"/>
              <a:gd name="connsiteY5968" fmla="*/ 2585452 h 2935352"/>
              <a:gd name="connsiteX5969" fmla="*/ 1961809 w 2220214"/>
              <a:gd name="connsiteY5969" fmla="*/ 2592825 h 2935352"/>
              <a:gd name="connsiteX5970" fmla="*/ 1967648 w 2220214"/>
              <a:gd name="connsiteY5970" fmla="*/ 2587643 h 2935352"/>
              <a:gd name="connsiteX5971" fmla="*/ 1970115 w 2220214"/>
              <a:gd name="connsiteY5971" fmla="*/ 2575385 h 2935352"/>
              <a:gd name="connsiteX5972" fmla="*/ 1966743 w 2220214"/>
              <a:gd name="connsiteY5972" fmla="*/ 2568317 h 2935352"/>
              <a:gd name="connsiteX5973" fmla="*/ 1959390 w 2220214"/>
              <a:gd name="connsiteY5973" fmla="*/ 2573194 h 2935352"/>
              <a:gd name="connsiteX5974" fmla="*/ 1952036 w 2220214"/>
              <a:gd name="connsiteY5974" fmla="*/ 2578070 h 2935352"/>
              <a:gd name="connsiteX5975" fmla="*/ 1956923 w 2220214"/>
              <a:gd name="connsiteY5975" fmla="*/ 2585452 h 2935352"/>
              <a:gd name="connsiteX5976" fmla="*/ 2123686 w 2220214"/>
              <a:gd name="connsiteY5976" fmla="*/ 2471543 h 2935352"/>
              <a:gd name="connsiteX5977" fmla="*/ 2130249 w 2220214"/>
              <a:gd name="connsiteY5977" fmla="*/ 2493050 h 2935352"/>
              <a:gd name="connsiteX5978" fmla="*/ 2127287 w 2220214"/>
              <a:gd name="connsiteY5978" fmla="*/ 2464152 h 2935352"/>
              <a:gd name="connsiteX5979" fmla="*/ 2123686 w 2220214"/>
              <a:gd name="connsiteY5979" fmla="*/ 2471543 h 2935352"/>
              <a:gd name="connsiteX5980" fmla="*/ 1894543 w 2220214"/>
              <a:gd name="connsiteY5980" fmla="*/ 2628077 h 2935352"/>
              <a:gd name="connsiteX5981" fmla="*/ 1912774 w 2220214"/>
              <a:gd name="connsiteY5981" fmla="*/ 2621695 h 2935352"/>
              <a:gd name="connsiteX5982" fmla="*/ 1897944 w 2220214"/>
              <a:gd name="connsiteY5982" fmla="*/ 2618037 h 2935352"/>
              <a:gd name="connsiteX5983" fmla="*/ 1890962 w 2220214"/>
              <a:gd name="connsiteY5983" fmla="*/ 2622667 h 2935352"/>
              <a:gd name="connsiteX5984" fmla="*/ 1894543 w 2220214"/>
              <a:gd name="connsiteY5984" fmla="*/ 2628077 h 2935352"/>
              <a:gd name="connsiteX5985" fmla="*/ 1915879 w 2220214"/>
              <a:gd name="connsiteY5985" fmla="*/ 2616761 h 2935352"/>
              <a:gd name="connsiteX5986" fmla="*/ 1920766 w 2220214"/>
              <a:gd name="connsiteY5986" fmla="*/ 2624133 h 2935352"/>
              <a:gd name="connsiteX5987" fmla="*/ 1928033 w 2220214"/>
              <a:gd name="connsiteY5987" fmla="*/ 2618009 h 2935352"/>
              <a:gd name="connsiteX5988" fmla="*/ 1935301 w 2220214"/>
              <a:gd name="connsiteY5988" fmla="*/ 2611884 h 2935352"/>
              <a:gd name="connsiteX5989" fmla="*/ 1931939 w 2220214"/>
              <a:gd name="connsiteY5989" fmla="*/ 2604817 h 2935352"/>
              <a:gd name="connsiteX5990" fmla="*/ 1928567 w 2220214"/>
              <a:gd name="connsiteY5990" fmla="*/ 2597749 h 2935352"/>
              <a:gd name="connsiteX5991" fmla="*/ 1919785 w 2220214"/>
              <a:gd name="connsiteY5991" fmla="*/ 2603569 h 2935352"/>
              <a:gd name="connsiteX5992" fmla="*/ 1910993 w 2220214"/>
              <a:gd name="connsiteY5992" fmla="*/ 2609389 h 2935352"/>
              <a:gd name="connsiteX5993" fmla="*/ 1915879 w 2220214"/>
              <a:gd name="connsiteY5993" fmla="*/ 2616761 h 2935352"/>
              <a:gd name="connsiteX5994" fmla="*/ 1934844 w 2220214"/>
              <a:gd name="connsiteY5994" fmla="*/ 2601854 h 2935352"/>
              <a:gd name="connsiteX5995" fmla="*/ 1938644 w 2220214"/>
              <a:gd name="connsiteY5995" fmla="*/ 2607598 h 2935352"/>
              <a:gd name="connsiteX5996" fmla="*/ 1945493 w 2220214"/>
              <a:gd name="connsiteY5996" fmla="*/ 2603064 h 2935352"/>
              <a:gd name="connsiteX5997" fmla="*/ 1949007 w 2220214"/>
              <a:gd name="connsiteY5997" fmla="*/ 2585929 h 2935352"/>
              <a:gd name="connsiteX5998" fmla="*/ 1939625 w 2220214"/>
              <a:gd name="connsiteY5998" fmla="*/ 2590424 h 2935352"/>
              <a:gd name="connsiteX5999" fmla="*/ 1931034 w 2220214"/>
              <a:gd name="connsiteY5999" fmla="*/ 2596111 h 2935352"/>
              <a:gd name="connsiteX6000" fmla="*/ 1934844 w 2220214"/>
              <a:gd name="connsiteY6000" fmla="*/ 2601854 h 2935352"/>
              <a:gd name="connsiteX6001" fmla="*/ 2005948 w 2220214"/>
              <a:gd name="connsiteY6001" fmla="*/ 2550886 h 2935352"/>
              <a:gd name="connsiteX6002" fmla="*/ 2008739 w 2220214"/>
              <a:gd name="connsiteY6002" fmla="*/ 2555744 h 2935352"/>
              <a:gd name="connsiteX6003" fmla="*/ 2016016 w 2220214"/>
              <a:gd name="connsiteY6003" fmla="*/ 2544066 h 2935352"/>
              <a:gd name="connsiteX6004" fmla="*/ 2005948 w 2220214"/>
              <a:gd name="connsiteY6004" fmla="*/ 2550886 h 2935352"/>
              <a:gd name="connsiteX6005" fmla="*/ 2071623 w 2220214"/>
              <a:gd name="connsiteY6005" fmla="*/ 2505718 h 2935352"/>
              <a:gd name="connsiteX6006" fmla="*/ 2074404 w 2220214"/>
              <a:gd name="connsiteY6006" fmla="*/ 2514072 h 2935352"/>
              <a:gd name="connsiteX6007" fmla="*/ 2081586 w 2220214"/>
              <a:gd name="connsiteY6007" fmla="*/ 2504347 h 2935352"/>
              <a:gd name="connsiteX6008" fmla="*/ 2071623 w 2220214"/>
              <a:gd name="connsiteY6008" fmla="*/ 2505718 h 2935352"/>
              <a:gd name="connsiteX6009" fmla="*/ 1817267 w 2220214"/>
              <a:gd name="connsiteY6009" fmla="*/ 2679312 h 2935352"/>
              <a:gd name="connsiteX6010" fmla="*/ 1831212 w 2220214"/>
              <a:gd name="connsiteY6010" fmla="*/ 2677083 h 2935352"/>
              <a:gd name="connsiteX6011" fmla="*/ 1827735 w 2220214"/>
              <a:gd name="connsiteY6011" fmla="*/ 2673092 h 2935352"/>
              <a:gd name="connsiteX6012" fmla="*/ 1817267 w 2220214"/>
              <a:gd name="connsiteY6012" fmla="*/ 2679312 h 2935352"/>
              <a:gd name="connsiteX6013" fmla="*/ 1991251 w 2220214"/>
              <a:gd name="connsiteY6013" fmla="*/ 2566726 h 2935352"/>
              <a:gd name="connsiteX6014" fmla="*/ 1995146 w 2220214"/>
              <a:gd name="connsiteY6014" fmla="*/ 2572822 h 2935352"/>
              <a:gd name="connsiteX6015" fmla="*/ 1998661 w 2220214"/>
              <a:gd name="connsiteY6015" fmla="*/ 2561392 h 2935352"/>
              <a:gd name="connsiteX6016" fmla="*/ 1991251 w 2220214"/>
              <a:gd name="connsiteY6016" fmla="*/ 2566726 h 2935352"/>
              <a:gd name="connsiteX6017" fmla="*/ 1718178 w 2220214"/>
              <a:gd name="connsiteY6017" fmla="*/ 2751435 h 2935352"/>
              <a:gd name="connsiteX6018" fmla="*/ 1724979 w 2220214"/>
              <a:gd name="connsiteY6018" fmla="*/ 2757626 h 2935352"/>
              <a:gd name="connsiteX6019" fmla="*/ 1734419 w 2220214"/>
              <a:gd name="connsiteY6019" fmla="*/ 2759445 h 2935352"/>
              <a:gd name="connsiteX6020" fmla="*/ 1742181 w 2220214"/>
              <a:gd name="connsiteY6020" fmla="*/ 2758722 h 2935352"/>
              <a:gd name="connsiteX6021" fmla="*/ 1738524 w 2220214"/>
              <a:gd name="connsiteY6021" fmla="*/ 2753207 h 2935352"/>
              <a:gd name="connsiteX6022" fmla="*/ 1723970 w 2220214"/>
              <a:gd name="connsiteY6022" fmla="*/ 2747739 h 2935352"/>
              <a:gd name="connsiteX6023" fmla="*/ 1713054 w 2220214"/>
              <a:gd name="connsiteY6023" fmla="*/ 2747768 h 2935352"/>
              <a:gd name="connsiteX6024" fmla="*/ 1718178 w 2220214"/>
              <a:gd name="connsiteY6024" fmla="*/ 2751435 h 2935352"/>
              <a:gd name="connsiteX6025" fmla="*/ 1750640 w 2220214"/>
              <a:gd name="connsiteY6025" fmla="*/ 2727965 h 2935352"/>
              <a:gd name="connsiteX6026" fmla="*/ 1772747 w 2220214"/>
              <a:gd name="connsiteY6026" fmla="*/ 2733328 h 2935352"/>
              <a:gd name="connsiteX6027" fmla="*/ 1755736 w 2220214"/>
              <a:gd name="connsiteY6027" fmla="*/ 2723422 h 2935352"/>
              <a:gd name="connsiteX6028" fmla="*/ 1750640 w 2220214"/>
              <a:gd name="connsiteY6028" fmla="*/ 2727965 h 2935352"/>
              <a:gd name="connsiteX6029" fmla="*/ 2059831 w 2220214"/>
              <a:gd name="connsiteY6029" fmla="*/ 2528131 h 2935352"/>
              <a:gd name="connsiteX6030" fmla="*/ 2067403 w 2220214"/>
              <a:gd name="connsiteY6030" fmla="*/ 2537199 h 2935352"/>
              <a:gd name="connsiteX6031" fmla="*/ 2071975 w 2220214"/>
              <a:gd name="connsiteY6031" fmla="*/ 2531655 h 2935352"/>
              <a:gd name="connsiteX6032" fmla="*/ 2069365 w 2220214"/>
              <a:gd name="connsiteY6032" fmla="*/ 2525121 h 2935352"/>
              <a:gd name="connsiteX6033" fmla="*/ 2059831 w 2220214"/>
              <a:gd name="connsiteY6033" fmla="*/ 2528131 h 2935352"/>
              <a:gd name="connsiteX6034" fmla="*/ 2095111 w 2220214"/>
              <a:gd name="connsiteY6034" fmla="*/ 2507795 h 2935352"/>
              <a:gd name="connsiteX6035" fmla="*/ 2102750 w 2220214"/>
              <a:gd name="connsiteY6035" fmla="*/ 2513339 h 2935352"/>
              <a:gd name="connsiteX6036" fmla="*/ 2097150 w 2220214"/>
              <a:gd name="connsiteY6036" fmla="*/ 2498451 h 2935352"/>
              <a:gd name="connsiteX6037" fmla="*/ 2095111 w 2220214"/>
              <a:gd name="connsiteY6037" fmla="*/ 2507795 h 2935352"/>
              <a:gd name="connsiteX6038" fmla="*/ 1792121 w 2220214"/>
              <a:gd name="connsiteY6038" fmla="*/ 2709754 h 2935352"/>
              <a:gd name="connsiteX6039" fmla="*/ 1804485 w 2220214"/>
              <a:gd name="connsiteY6039" fmla="*/ 2711268 h 2935352"/>
              <a:gd name="connsiteX6040" fmla="*/ 1797026 w 2220214"/>
              <a:gd name="connsiteY6040" fmla="*/ 2706648 h 2935352"/>
              <a:gd name="connsiteX6041" fmla="*/ 1788968 w 2220214"/>
              <a:gd name="connsiteY6041" fmla="*/ 2704991 h 2935352"/>
              <a:gd name="connsiteX6042" fmla="*/ 1792121 w 2220214"/>
              <a:gd name="connsiteY6042" fmla="*/ 2709754 h 2935352"/>
              <a:gd name="connsiteX6043" fmla="*/ 1709025 w 2220214"/>
              <a:gd name="connsiteY6043" fmla="*/ 2770857 h 2935352"/>
              <a:gd name="connsiteX6044" fmla="*/ 1721998 w 2220214"/>
              <a:gd name="connsiteY6044" fmla="*/ 2778000 h 2935352"/>
              <a:gd name="connsiteX6045" fmla="*/ 1731171 w 2220214"/>
              <a:gd name="connsiteY6045" fmla="*/ 2779410 h 2935352"/>
              <a:gd name="connsiteX6046" fmla="*/ 1727370 w 2220214"/>
              <a:gd name="connsiteY6046" fmla="*/ 2773666 h 2935352"/>
              <a:gd name="connsiteX6047" fmla="*/ 1714388 w 2220214"/>
              <a:gd name="connsiteY6047" fmla="*/ 2766513 h 2935352"/>
              <a:gd name="connsiteX6048" fmla="*/ 1705224 w 2220214"/>
              <a:gd name="connsiteY6048" fmla="*/ 2765113 h 2935352"/>
              <a:gd name="connsiteX6049" fmla="*/ 1709025 w 2220214"/>
              <a:gd name="connsiteY6049" fmla="*/ 2770857 h 2935352"/>
              <a:gd name="connsiteX6050" fmla="*/ 1858806 w 2220214"/>
              <a:gd name="connsiteY6050" fmla="*/ 2671168 h 2935352"/>
              <a:gd name="connsiteX6051" fmla="*/ 1865302 w 2220214"/>
              <a:gd name="connsiteY6051" fmla="*/ 2677197 h 2935352"/>
              <a:gd name="connsiteX6052" fmla="*/ 1874512 w 2220214"/>
              <a:gd name="connsiteY6052" fmla="*/ 2674892 h 2935352"/>
              <a:gd name="connsiteX6053" fmla="*/ 1881970 w 2220214"/>
              <a:gd name="connsiteY6053" fmla="*/ 2669949 h 2935352"/>
              <a:gd name="connsiteX6054" fmla="*/ 1877227 w 2220214"/>
              <a:gd name="connsiteY6054" fmla="*/ 2666558 h 2935352"/>
              <a:gd name="connsiteX6055" fmla="*/ 1870731 w 2220214"/>
              <a:gd name="connsiteY6055" fmla="*/ 2660528 h 2935352"/>
              <a:gd name="connsiteX6056" fmla="*/ 1861520 w 2220214"/>
              <a:gd name="connsiteY6056" fmla="*/ 2662834 h 2935352"/>
              <a:gd name="connsiteX6057" fmla="*/ 1854053 w 2220214"/>
              <a:gd name="connsiteY6057" fmla="*/ 2667777 h 2935352"/>
              <a:gd name="connsiteX6058" fmla="*/ 1858806 w 2220214"/>
              <a:gd name="connsiteY6058" fmla="*/ 2671168 h 2935352"/>
              <a:gd name="connsiteX6059" fmla="*/ 2046286 w 2220214"/>
              <a:gd name="connsiteY6059" fmla="*/ 2544676 h 2935352"/>
              <a:gd name="connsiteX6060" fmla="*/ 2051954 w 2220214"/>
              <a:gd name="connsiteY6060" fmla="*/ 2561459 h 2935352"/>
              <a:gd name="connsiteX6061" fmla="*/ 2054916 w 2220214"/>
              <a:gd name="connsiteY6061" fmla="*/ 2540609 h 2935352"/>
              <a:gd name="connsiteX6062" fmla="*/ 2051601 w 2220214"/>
              <a:gd name="connsiteY6062" fmla="*/ 2537161 h 2935352"/>
              <a:gd name="connsiteX6063" fmla="*/ 2046286 w 2220214"/>
              <a:gd name="connsiteY6063" fmla="*/ 2544676 h 2935352"/>
              <a:gd name="connsiteX6064" fmla="*/ 2115390 w 2220214"/>
              <a:gd name="connsiteY6064" fmla="*/ 2499794 h 2935352"/>
              <a:gd name="connsiteX6065" fmla="*/ 2117495 w 2220214"/>
              <a:gd name="connsiteY6065" fmla="*/ 2513901 h 2935352"/>
              <a:gd name="connsiteX6066" fmla="*/ 2120095 w 2220214"/>
              <a:gd name="connsiteY6066" fmla="*/ 2522511 h 2935352"/>
              <a:gd name="connsiteX6067" fmla="*/ 2122458 w 2220214"/>
              <a:gd name="connsiteY6067" fmla="*/ 2513443 h 2935352"/>
              <a:gd name="connsiteX6068" fmla="*/ 2118114 w 2220214"/>
              <a:gd name="connsiteY6068" fmla="*/ 2492822 h 2935352"/>
              <a:gd name="connsiteX6069" fmla="*/ 2115390 w 2220214"/>
              <a:gd name="connsiteY6069" fmla="*/ 2499794 h 2935352"/>
              <a:gd name="connsiteX6070" fmla="*/ 1747992 w 2220214"/>
              <a:gd name="connsiteY6070" fmla="*/ 2751511 h 2935352"/>
              <a:gd name="connsiteX6071" fmla="*/ 1765623 w 2220214"/>
              <a:gd name="connsiteY6071" fmla="*/ 2755235 h 2935352"/>
              <a:gd name="connsiteX6072" fmla="*/ 1747439 w 2220214"/>
              <a:gd name="connsiteY6072" fmla="*/ 2745129 h 2935352"/>
              <a:gd name="connsiteX6073" fmla="*/ 1741715 w 2220214"/>
              <a:gd name="connsiteY6073" fmla="*/ 2746396 h 2935352"/>
              <a:gd name="connsiteX6074" fmla="*/ 1747992 w 2220214"/>
              <a:gd name="connsiteY6074" fmla="*/ 2751511 h 2935352"/>
              <a:gd name="connsiteX6075" fmla="*/ 1813562 w 2220214"/>
              <a:gd name="connsiteY6075" fmla="*/ 2704800 h 2935352"/>
              <a:gd name="connsiteX6076" fmla="*/ 1822201 w 2220214"/>
              <a:gd name="connsiteY6076" fmla="*/ 2705410 h 2935352"/>
              <a:gd name="connsiteX6077" fmla="*/ 1827040 w 2220214"/>
              <a:gd name="connsiteY6077" fmla="*/ 2700286 h 2935352"/>
              <a:gd name="connsiteX6078" fmla="*/ 1818401 w 2220214"/>
              <a:gd name="connsiteY6078" fmla="*/ 2699666 h 2935352"/>
              <a:gd name="connsiteX6079" fmla="*/ 1810638 w 2220214"/>
              <a:gd name="connsiteY6079" fmla="*/ 2700391 h 2935352"/>
              <a:gd name="connsiteX6080" fmla="*/ 1813562 w 2220214"/>
              <a:gd name="connsiteY6080" fmla="*/ 2704800 h 2935352"/>
              <a:gd name="connsiteX6081" fmla="*/ 1879399 w 2220214"/>
              <a:gd name="connsiteY6081" fmla="*/ 2661176 h 2935352"/>
              <a:gd name="connsiteX6082" fmla="*/ 1901678 w 2220214"/>
              <a:gd name="connsiteY6082" fmla="*/ 2661024 h 2935352"/>
              <a:gd name="connsiteX6083" fmla="*/ 1901411 w 2220214"/>
              <a:gd name="connsiteY6083" fmla="*/ 2650870 h 2935352"/>
              <a:gd name="connsiteX6084" fmla="*/ 1896648 w 2220214"/>
              <a:gd name="connsiteY6084" fmla="*/ 2643688 h 2935352"/>
              <a:gd name="connsiteX6085" fmla="*/ 1886628 w 2220214"/>
              <a:gd name="connsiteY6085" fmla="*/ 2650327 h 2935352"/>
              <a:gd name="connsiteX6086" fmla="*/ 1879399 w 2220214"/>
              <a:gd name="connsiteY6086" fmla="*/ 2661176 h 2935352"/>
              <a:gd name="connsiteX6087" fmla="*/ 1902554 w 2220214"/>
              <a:gd name="connsiteY6087" fmla="*/ 2643126 h 2935352"/>
              <a:gd name="connsiteX6088" fmla="*/ 1905535 w 2220214"/>
              <a:gd name="connsiteY6088" fmla="*/ 2650889 h 2935352"/>
              <a:gd name="connsiteX6089" fmla="*/ 1909031 w 2220214"/>
              <a:gd name="connsiteY6089" fmla="*/ 2656156 h 2935352"/>
              <a:gd name="connsiteX6090" fmla="*/ 1917613 w 2220214"/>
              <a:gd name="connsiteY6090" fmla="*/ 2650460 h 2935352"/>
              <a:gd name="connsiteX6091" fmla="*/ 1926205 w 2220214"/>
              <a:gd name="connsiteY6091" fmla="*/ 2644774 h 2935352"/>
              <a:gd name="connsiteX6092" fmla="*/ 1922623 w 2220214"/>
              <a:gd name="connsiteY6092" fmla="*/ 2639364 h 2935352"/>
              <a:gd name="connsiteX6093" fmla="*/ 1902554 w 2220214"/>
              <a:gd name="connsiteY6093" fmla="*/ 2643126 h 2935352"/>
              <a:gd name="connsiteX6094" fmla="*/ 1945626 w 2220214"/>
              <a:gd name="connsiteY6094" fmla="*/ 2613999 h 2935352"/>
              <a:gd name="connsiteX6095" fmla="*/ 1948607 w 2220214"/>
              <a:gd name="connsiteY6095" fmla="*/ 2622638 h 2935352"/>
              <a:gd name="connsiteX6096" fmla="*/ 1952227 w 2220214"/>
              <a:gd name="connsiteY6096" fmla="*/ 2628105 h 2935352"/>
              <a:gd name="connsiteX6097" fmla="*/ 1958066 w 2220214"/>
              <a:gd name="connsiteY6097" fmla="*/ 2622924 h 2935352"/>
              <a:gd name="connsiteX6098" fmla="*/ 1960533 w 2220214"/>
              <a:gd name="connsiteY6098" fmla="*/ 2610665 h 2935352"/>
              <a:gd name="connsiteX6099" fmla="*/ 1957161 w 2220214"/>
              <a:gd name="connsiteY6099" fmla="*/ 2603597 h 2935352"/>
              <a:gd name="connsiteX6100" fmla="*/ 1951712 w 2220214"/>
              <a:gd name="connsiteY6100" fmla="*/ 2607207 h 2935352"/>
              <a:gd name="connsiteX6101" fmla="*/ 1945626 w 2220214"/>
              <a:gd name="connsiteY6101" fmla="*/ 2613999 h 2935352"/>
              <a:gd name="connsiteX6102" fmla="*/ 1966295 w 2220214"/>
              <a:gd name="connsiteY6102" fmla="*/ 2605807 h 2935352"/>
              <a:gd name="connsiteX6103" fmla="*/ 1970105 w 2220214"/>
              <a:gd name="connsiteY6103" fmla="*/ 2611551 h 2935352"/>
              <a:gd name="connsiteX6104" fmla="*/ 1977259 w 2220214"/>
              <a:gd name="connsiteY6104" fmla="*/ 2606817 h 2935352"/>
              <a:gd name="connsiteX6105" fmla="*/ 1984412 w 2220214"/>
              <a:gd name="connsiteY6105" fmla="*/ 2602074 h 2935352"/>
              <a:gd name="connsiteX6106" fmla="*/ 1980611 w 2220214"/>
              <a:gd name="connsiteY6106" fmla="*/ 2596330 h 2935352"/>
              <a:gd name="connsiteX6107" fmla="*/ 1976801 w 2220214"/>
              <a:gd name="connsiteY6107" fmla="*/ 2590586 h 2935352"/>
              <a:gd name="connsiteX6108" fmla="*/ 1969648 w 2220214"/>
              <a:gd name="connsiteY6108" fmla="*/ 2595330 h 2935352"/>
              <a:gd name="connsiteX6109" fmla="*/ 1962495 w 2220214"/>
              <a:gd name="connsiteY6109" fmla="*/ 2600064 h 2935352"/>
              <a:gd name="connsiteX6110" fmla="*/ 1966295 w 2220214"/>
              <a:gd name="connsiteY6110" fmla="*/ 2605807 h 2935352"/>
              <a:gd name="connsiteX6111" fmla="*/ 2016863 w 2220214"/>
              <a:gd name="connsiteY6111" fmla="*/ 2570346 h 2935352"/>
              <a:gd name="connsiteX6112" fmla="*/ 2018997 w 2220214"/>
              <a:gd name="connsiteY6112" fmla="*/ 2577709 h 2935352"/>
              <a:gd name="connsiteX6113" fmla="*/ 2025522 w 2220214"/>
              <a:gd name="connsiteY6113" fmla="*/ 2564631 h 2935352"/>
              <a:gd name="connsiteX6114" fmla="*/ 2016863 w 2220214"/>
              <a:gd name="connsiteY6114" fmla="*/ 2570346 h 2935352"/>
              <a:gd name="connsiteX6115" fmla="*/ 1698300 w 2220214"/>
              <a:gd name="connsiteY6115" fmla="*/ 2788545 h 2935352"/>
              <a:gd name="connsiteX6116" fmla="*/ 1722150 w 2220214"/>
              <a:gd name="connsiteY6116" fmla="*/ 2796498 h 2935352"/>
              <a:gd name="connsiteX6117" fmla="*/ 1704939 w 2220214"/>
              <a:gd name="connsiteY6117" fmla="*/ 2782077 h 2935352"/>
              <a:gd name="connsiteX6118" fmla="*/ 1698300 w 2220214"/>
              <a:gd name="connsiteY6118" fmla="*/ 2788545 h 2935352"/>
              <a:gd name="connsiteX6119" fmla="*/ 1926205 w 2220214"/>
              <a:gd name="connsiteY6119" fmla="*/ 2634782 h 2935352"/>
              <a:gd name="connsiteX6120" fmla="*/ 1937654 w 2220214"/>
              <a:gd name="connsiteY6120" fmla="*/ 2637192 h 2935352"/>
              <a:gd name="connsiteX6121" fmla="*/ 1946245 w 2220214"/>
              <a:gd name="connsiteY6121" fmla="*/ 2631496 h 2935352"/>
              <a:gd name="connsiteX6122" fmla="*/ 1942435 w 2220214"/>
              <a:gd name="connsiteY6122" fmla="*/ 2625753 h 2935352"/>
              <a:gd name="connsiteX6123" fmla="*/ 1938625 w 2220214"/>
              <a:gd name="connsiteY6123" fmla="*/ 2620009 h 2935352"/>
              <a:gd name="connsiteX6124" fmla="*/ 1931777 w 2220214"/>
              <a:gd name="connsiteY6124" fmla="*/ 2624552 h 2935352"/>
              <a:gd name="connsiteX6125" fmla="*/ 1926205 w 2220214"/>
              <a:gd name="connsiteY6125" fmla="*/ 2634782 h 2935352"/>
              <a:gd name="connsiteX6126" fmla="*/ 2084443 w 2220214"/>
              <a:gd name="connsiteY6126" fmla="*/ 2526559 h 2935352"/>
              <a:gd name="connsiteX6127" fmla="*/ 2087758 w 2220214"/>
              <a:gd name="connsiteY6127" fmla="*/ 2541809 h 2935352"/>
              <a:gd name="connsiteX6128" fmla="*/ 2091654 w 2220214"/>
              <a:gd name="connsiteY6128" fmla="*/ 2525854 h 2935352"/>
              <a:gd name="connsiteX6129" fmla="*/ 2084443 w 2220214"/>
              <a:gd name="connsiteY6129" fmla="*/ 2526559 h 2935352"/>
              <a:gd name="connsiteX6130" fmla="*/ 2135974 w 2220214"/>
              <a:gd name="connsiteY6130" fmla="*/ 2496489 h 2935352"/>
              <a:gd name="connsiteX6131" fmla="*/ 2137726 w 2220214"/>
              <a:gd name="connsiteY6131" fmla="*/ 2512891 h 2935352"/>
              <a:gd name="connsiteX6132" fmla="*/ 2140555 w 2220214"/>
              <a:gd name="connsiteY6132" fmla="*/ 2521349 h 2935352"/>
              <a:gd name="connsiteX6133" fmla="*/ 2142536 w 2220214"/>
              <a:gd name="connsiteY6133" fmla="*/ 2508443 h 2935352"/>
              <a:gd name="connsiteX6134" fmla="*/ 2141765 w 2220214"/>
              <a:gd name="connsiteY6134" fmla="*/ 2491393 h 2935352"/>
              <a:gd name="connsiteX6135" fmla="*/ 2135974 w 2220214"/>
              <a:gd name="connsiteY6135" fmla="*/ 2496489 h 2935352"/>
              <a:gd name="connsiteX6136" fmla="*/ 1738724 w 2220214"/>
              <a:gd name="connsiteY6136" fmla="*/ 2772152 h 2935352"/>
              <a:gd name="connsiteX6137" fmla="*/ 1757107 w 2220214"/>
              <a:gd name="connsiteY6137" fmla="*/ 2777476 h 2935352"/>
              <a:gd name="connsiteX6138" fmla="*/ 1742505 w 2220214"/>
              <a:gd name="connsiteY6138" fmla="*/ 2766208 h 2935352"/>
              <a:gd name="connsiteX6139" fmla="*/ 1735228 w 2220214"/>
              <a:gd name="connsiteY6139" fmla="*/ 2766884 h 2935352"/>
              <a:gd name="connsiteX6140" fmla="*/ 1738724 w 2220214"/>
              <a:gd name="connsiteY6140" fmla="*/ 2772152 h 2935352"/>
              <a:gd name="connsiteX6141" fmla="*/ 1772185 w 2220214"/>
              <a:gd name="connsiteY6141" fmla="*/ 2748054 h 2935352"/>
              <a:gd name="connsiteX6142" fmla="*/ 1789826 w 2220214"/>
              <a:gd name="connsiteY6142" fmla="*/ 2751664 h 2935352"/>
              <a:gd name="connsiteX6143" fmla="*/ 1782520 w 2220214"/>
              <a:gd name="connsiteY6143" fmla="*/ 2742329 h 2935352"/>
              <a:gd name="connsiteX6144" fmla="*/ 1772185 w 2220214"/>
              <a:gd name="connsiteY6144" fmla="*/ 2748054 h 2935352"/>
              <a:gd name="connsiteX6145" fmla="*/ 2069403 w 2220214"/>
              <a:gd name="connsiteY6145" fmla="*/ 2548495 h 2935352"/>
              <a:gd name="connsiteX6146" fmla="*/ 2070642 w 2220214"/>
              <a:gd name="connsiteY6146" fmla="*/ 2558125 h 2935352"/>
              <a:gd name="connsiteX6147" fmla="*/ 2074490 w 2220214"/>
              <a:gd name="connsiteY6147" fmla="*/ 2563935 h 2935352"/>
              <a:gd name="connsiteX6148" fmla="*/ 2077862 w 2220214"/>
              <a:gd name="connsiteY6148" fmla="*/ 2559192 h 2935352"/>
              <a:gd name="connsiteX6149" fmla="*/ 2082434 w 2220214"/>
              <a:gd name="connsiteY6149" fmla="*/ 2553658 h 2935352"/>
              <a:gd name="connsiteX6150" fmla="*/ 2079824 w 2220214"/>
              <a:gd name="connsiteY6150" fmla="*/ 2547124 h 2935352"/>
              <a:gd name="connsiteX6151" fmla="*/ 2069403 w 2220214"/>
              <a:gd name="connsiteY6151" fmla="*/ 2548495 h 2935352"/>
              <a:gd name="connsiteX6152" fmla="*/ 2104665 w 2220214"/>
              <a:gd name="connsiteY6152" fmla="*/ 2528398 h 2935352"/>
              <a:gd name="connsiteX6153" fmla="*/ 2108208 w 2220214"/>
              <a:gd name="connsiteY6153" fmla="*/ 2539189 h 2935352"/>
              <a:gd name="connsiteX6154" fmla="*/ 2112447 w 2220214"/>
              <a:gd name="connsiteY6154" fmla="*/ 2543514 h 2935352"/>
              <a:gd name="connsiteX6155" fmla="*/ 2114133 w 2220214"/>
              <a:gd name="connsiteY6155" fmla="*/ 2535170 h 2935352"/>
              <a:gd name="connsiteX6156" fmla="*/ 2107856 w 2220214"/>
              <a:gd name="connsiteY6156" fmla="*/ 2520282 h 2935352"/>
              <a:gd name="connsiteX6157" fmla="*/ 2104665 w 2220214"/>
              <a:gd name="connsiteY6157" fmla="*/ 2528398 h 2935352"/>
              <a:gd name="connsiteX6158" fmla="*/ 1994023 w 2220214"/>
              <a:gd name="connsiteY6158" fmla="*/ 2602578 h 2935352"/>
              <a:gd name="connsiteX6159" fmla="*/ 1995185 w 2220214"/>
              <a:gd name="connsiteY6159" fmla="*/ 2612103 h 2935352"/>
              <a:gd name="connsiteX6160" fmla="*/ 1998957 w 2220214"/>
              <a:gd name="connsiteY6160" fmla="*/ 2617809 h 2935352"/>
              <a:gd name="connsiteX6161" fmla="*/ 2004481 w 2220214"/>
              <a:gd name="connsiteY6161" fmla="*/ 2612827 h 2935352"/>
              <a:gd name="connsiteX6162" fmla="*/ 2008091 w 2220214"/>
              <a:gd name="connsiteY6162" fmla="*/ 2599816 h 2935352"/>
              <a:gd name="connsiteX6163" fmla="*/ 2006176 w 2220214"/>
              <a:gd name="connsiteY6163" fmla="*/ 2591786 h 2935352"/>
              <a:gd name="connsiteX6164" fmla="*/ 2001404 w 2220214"/>
              <a:gd name="connsiteY6164" fmla="*/ 2595273 h 2935352"/>
              <a:gd name="connsiteX6165" fmla="*/ 1994023 w 2220214"/>
              <a:gd name="connsiteY6165" fmla="*/ 2602578 h 2935352"/>
              <a:gd name="connsiteX6166" fmla="*/ 1876055 w 2220214"/>
              <a:gd name="connsiteY6166" fmla="*/ 2687218 h 2935352"/>
              <a:gd name="connsiteX6167" fmla="*/ 1894020 w 2220214"/>
              <a:gd name="connsiteY6167" fmla="*/ 2690894 h 2935352"/>
              <a:gd name="connsiteX6168" fmla="*/ 1880494 w 2220214"/>
              <a:gd name="connsiteY6168" fmla="*/ 2679931 h 2935352"/>
              <a:gd name="connsiteX6169" fmla="*/ 1876055 w 2220214"/>
              <a:gd name="connsiteY6169" fmla="*/ 2687218 h 2935352"/>
              <a:gd name="connsiteX6170" fmla="*/ 1893924 w 2220214"/>
              <a:gd name="connsiteY6170" fmla="*/ 2673635 h 2935352"/>
              <a:gd name="connsiteX6171" fmla="*/ 1898782 w 2220214"/>
              <a:gd name="connsiteY6171" fmla="*/ 2679712 h 2935352"/>
              <a:gd name="connsiteX6172" fmla="*/ 1912279 w 2220214"/>
              <a:gd name="connsiteY6172" fmla="*/ 2671568 h 2935352"/>
              <a:gd name="connsiteX6173" fmla="*/ 1910260 w 2220214"/>
              <a:gd name="connsiteY6173" fmla="*/ 2665672 h 2935352"/>
              <a:gd name="connsiteX6174" fmla="*/ 1913917 w 2220214"/>
              <a:gd name="connsiteY6174" fmla="*/ 2670473 h 2935352"/>
              <a:gd name="connsiteX6175" fmla="*/ 1917584 w 2220214"/>
              <a:gd name="connsiteY6175" fmla="*/ 2675283 h 2935352"/>
              <a:gd name="connsiteX6176" fmla="*/ 1926166 w 2220214"/>
              <a:gd name="connsiteY6176" fmla="*/ 2669596 h 2935352"/>
              <a:gd name="connsiteX6177" fmla="*/ 1934758 w 2220214"/>
              <a:gd name="connsiteY6177" fmla="*/ 2663900 h 2935352"/>
              <a:gd name="connsiteX6178" fmla="*/ 1931129 w 2220214"/>
              <a:gd name="connsiteY6178" fmla="*/ 2658423 h 2935352"/>
              <a:gd name="connsiteX6179" fmla="*/ 1927500 w 2220214"/>
              <a:gd name="connsiteY6179" fmla="*/ 2652946 h 2935352"/>
              <a:gd name="connsiteX6180" fmla="*/ 1910860 w 2220214"/>
              <a:gd name="connsiteY6180" fmla="*/ 2662557 h 2935352"/>
              <a:gd name="connsiteX6181" fmla="*/ 1893924 w 2220214"/>
              <a:gd name="connsiteY6181" fmla="*/ 2673635 h 2935352"/>
              <a:gd name="connsiteX6182" fmla="*/ 1974220 w 2220214"/>
              <a:gd name="connsiteY6182" fmla="*/ 2619847 h 2935352"/>
              <a:gd name="connsiteX6183" fmla="*/ 1977201 w 2220214"/>
              <a:gd name="connsiteY6183" fmla="*/ 2628486 h 2935352"/>
              <a:gd name="connsiteX6184" fmla="*/ 1980821 w 2220214"/>
              <a:gd name="connsiteY6184" fmla="*/ 2633954 h 2935352"/>
              <a:gd name="connsiteX6185" fmla="*/ 1986660 w 2220214"/>
              <a:gd name="connsiteY6185" fmla="*/ 2628772 h 2935352"/>
              <a:gd name="connsiteX6186" fmla="*/ 1989127 w 2220214"/>
              <a:gd name="connsiteY6186" fmla="*/ 2616513 h 2935352"/>
              <a:gd name="connsiteX6187" fmla="*/ 1985755 w 2220214"/>
              <a:gd name="connsiteY6187" fmla="*/ 2609446 h 2935352"/>
              <a:gd name="connsiteX6188" fmla="*/ 1980306 w 2220214"/>
              <a:gd name="connsiteY6188" fmla="*/ 2613056 h 2935352"/>
              <a:gd name="connsiteX6189" fmla="*/ 1974220 w 2220214"/>
              <a:gd name="connsiteY6189" fmla="*/ 2619847 h 2935352"/>
              <a:gd name="connsiteX6190" fmla="*/ 2056735 w 2220214"/>
              <a:gd name="connsiteY6190" fmla="*/ 2566679 h 2935352"/>
              <a:gd name="connsiteX6191" fmla="*/ 2055887 w 2220214"/>
              <a:gd name="connsiteY6191" fmla="*/ 2579385 h 2935352"/>
              <a:gd name="connsiteX6192" fmla="*/ 2065784 w 2220214"/>
              <a:gd name="connsiteY6192" fmla="*/ 2578061 h 2935352"/>
              <a:gd name="connsiteX6193" fmla="*/ 2062250 w 2220214"/>
              <a:gd name="connsiteY6193" fmla="*/ 2559030 h 2935352"/>
              <a:gd name="connsiteX6194" fmla="*/ 2056735 w 2220214"/>
              <a:gd name="connsiteY6194" fmla="*/ 2566679 h 2935352"/>
              <a:gd name="connsiteX6195" fmla="*/ 1729180 w 2220214"/>
              <a:gd name="connsiteY6195" fmla="*/ 2790811 h 2935352"/>
              <a:gd name="connsiteX6196" fmla="*/ 1751887 w 2220214"/>
              <a:gd name="connsiteY6196" fmla="*/ 2797460 h 2935352"/>
              <a:gd name="connsiteX6197" fmla="*/ 1749106 w 2220214"/>
              <a:gd name="connsiteY6197" fmla="*/ 2792069 h 2935352"/>
              <a:gd name="connsiteX6198" fmla="*/ 1726408 w 2220214"/>
              <a:gd name="connsiteY6198" fmla="*/ 2785420 h 2935352"/>
              <a:gd name="connsiteX6199" fmla="*/ 1729180 w 2220214"/>
              <a:gd name="connsiteY6199" fmla="*/ 2790811 h 2935352"/>
              <a:gd name="connsiteX6200" fmla="*/ 1937758 w 2220214"/>
              <a:gd name="connsiteY6200" fmla="*/ 2656004 h 2935352"/>
              <a:gd name="connsiteX6201" fmla="*/ 1942645 w 2220214"/>
              <a:gd name="connsiteY6201" fmla="*/ 2663376 h 2935352"/>
              <a:gd name="connsiteX6202" fmla="*/ 1948483 w 2220214"/>
              <a:gd name="connsiteY6202" fmla="*/ 2658195 h 2935352"/>
              <a:gd name="connsiteX6203" fmla="*/ 1950950 w 2220214"/>
              <a:gd name="connsiteY6203" fmla="*/ 2645946 h 2935352"/>
              <a:gd name="connsiteX6204" fmla="*/ 1947579 w 2220214"/>
              <a:gd name="connsiteY6204" fmla="*/ 2638878 h 2935352"/>
              <a:gd name="connsiteX6205" fmla="*/ 1940225 w 2220214"/>
              <a:gd name="connsiteY6205" fmla="*/ 2643745 h 2935352"/>
              <a:gd name="connsiteX6206" fmla="*/ 1932872 w 2220214"/>
              <a:gd name="connsiteY6206" fmla="*/ 2648622 h 2935352"/>
              <a:gd name="connsiteX6207" fmla="*/ 1937758 w 2220214"/>
              <a:gd name="connsiteY6207" fmla="*/ 2656004 h 2935352"/>
              <a:gd name="connsiteX6208" fmla="*/ 1956713 w 2220214"/>
              <a:gd name="connsiteY6208" fmla="*/ 2641088 h 2935352"/>
              <a:gd name="connsiteX6209" fmla="*/ 1960523 w 2220214"/>
              <a:gd name="connsiteY6209" fmla="*/ 2646831 h 2935352"/>
              <a:gd name="connsiteX6210" fmla="*/ 1967676 w 2220214"/>
              <a:gd name="connsiteY6210" fmla="*/ 2642088 h 2935352"/>
              <a:gd name="connsiteX6211" fmla="*/ 1974830 w 2220214"/>
              <a:gd name="connsiteY6211" fmla="*/ 2637344 h 2935352"/>
              <a:gd name="connsiteX6212" fmla="*/ 1971029 w 2220214"/>
              <a:gd name="connsiteY6212" fmla="*/ 2631601 h 2935352"/>
              <a:gd name="connsiteX6213" fmla="*/ 1967219 w 2220214"/>
              <a:gd name="connsiteY6213" fmla="*/ 2625857 h 2935352"/>
              <a:gd name="connsiteX6214" fmla="*/ 1960066 w 2220214"/>
              <a:gd name="connsiteY6214" fmla="*/ 2630601 h 2935352"/>
              <a:gd name="connsiteX6215" fmla="*/ 1952913 w 2220214"/>
              <a:gd name="connsiteY6215" fmla="*/ 2635344 h 2935352"/>
              <a:gd name="connsiteX6216" fmla="*/ 1956713 w 2220214"/>
              <a:gd name="connsiteY6216" fmla="*/ 2641088 h 2935352"/>
              <a:gd name="connsiteX6217" fmla="*/ 2127144 w 2220214"/>
              <a:gd name="connsiteY6217" fmla="*/ 2527540 h 2935352"/>
              <a:gd name="connsiteX6218" fmla="*/ 2130306 w 2220214"/>
              <a:gd name="connsiteY6218" fmla="*/ 2541266 h 2935352"/>
              <a:gd name="connsiteX6219" fmla="*/ 2134840 w 2220214"/>
              <a:gd name="connsiteY6219" fmla="*/ 2545800 h 2935352"/>
              <a:gd name="connsiteX6220" fmla="*/ 2134850 w 2220214"/>
              <a:gd name="connsiteY6220" fmla="*/ 2534560 h 2935352"/>
              <a:gd name="connsiteX6221" fmla="*/ 2127144 w 2220214"/>
              <a:gd name="connsiteY6221" fmla="*/ 2527540 h 2935352"/>
              <a:gd name="connsiteX6222" fmla="*/ 1715035 w 2220214"/>
              <a:gd name="connsiteY6222" fmla="*/ 2806566 h 2935352"/>
              <a:gd name="connsiteX6223" fmla="*/ 1735266 w 2220214"/>
              <a:gd name="connsiteY6223" fmla="*/ 2815329 h 2935352"/>
              <a:gd name="connsiteX6224" fmla="*/ 1749325 w 2220214"/>
              <a:gd name="connsiteY6224" fmla="*/ 2817758 h 2935352"/>
              <a:gd name="connsiteX6225" fmla="*/ 1742505 w 2220214"/>
              <a:gd name="connsiteY6225" fmla="*/ 2811947 h 2935352"/>
              <a:gd name="connsiteX6226" fmla="*/ 1722274 w 2220214"/>
              <a:gd name="connsiteY6226" fmla="*/ 2803184 h 2935352"/>
              <a:gd name="connsiteX6227" fmla="*/ 1708863 w 2220214"/>
              <a:gd name="connsiteY6227" fmla="*/ 2800232 h 2935352"/>
              <a:gd name="connsiteX6228" fmla="*/ 1715035 w 2220214"/>
              <a:gd name="connsiteY6228" fmla="*/ 2806566 h 2935352"/>
              <a:gd name="connsiteX6229" fmla="*/ 1765632 w 2220214"/>
              <a:gd name="connsiteY6229" fmla="*/ 2769247 h 2935352"/>
              <a:gd name="connsiteX6230" fmla="*/ 1787082 w 2220214"/>
              <a:gd name="connsiteY6230" fmla="*/ 2773095 h 2935352"/>
              <a:gd name="connsiteX6231" fmla="*/ 1768623 w 2220214"/>
              <a:gd name="connsiteY6231" fmla="*/ 2764256 h 2935352"/>
              <a:gd name="connsiteX6232" fmla="*/ 1765632 w 2220214"/>
              <a:gd name="connsiteY6232" fmla="*/ 2769247 h 2935352"/>
              <a:gd name="connsiteX6233" fmla="*/ 2093978 w 2220214"/>
              <a:gd name="connsiteY6233" fmla="*/ 2552505 h 2935352"/>
              <a:gd name="connsiteX6234" fmla="*/ 2095264 w 2220214"/>
              <a:gd name="connsiteY6234" fmla="*/ 2564202 h 2935352"/>
              <a:gd name="connsiteX6235" fmla="*/ 2098045 w 2220214"/>
              <a:gd name="connsiteY6235" fmla="*/ 2568403 h 2935352"/>
              <a:gd name="connsiteX6236" fmla="*/ 2101731 w 2220214"/>
              <a:gd name="connsiteY6236" fmla="*/ 2561535 h 2935352"/>
              <a:gd name="connsiteX6237" fmla="*/ 2101684 w 2220214"/>
              <a:gd name="connsiteY6237" fmla="*/ 2549029 h 2935352"/>
              <a:gd name="connsiteX6238" fmla="*/ 2093978 w 2220214"/>
              <a:gd name="connsiteY6238" fmla="*/ 2552505 h 2935352"/>
              <a:gd name="connsiteX6239" fmla="*/ 2036866 w 2220214"/>
              <a:gd name="connsiteY6239" fmla="*/ 2592949 h 2935352"/>
              <a:gd name="connsiteX6240" fmla="*/ 2045810 w 2220214"/>
              <a:gd name="connsiteY6240" fmla="*/ 2602721 h 2935352"/>
              <a:gd name="connsiteX6241" fmla="*/ 2050792 w 2220214"/>
              <a:gd name="connsiteY6241" fmla="*/ 2584128 h 2935352"/>
              <a:gd name="connsiteX6242" fmla="*/ 2036866 w 2220214"/>
              <a:gd name="connsiteY6242" fmla="*/ 2592949 h 2935352"/>
              <a:gd name="connsiteX6243" fmla="*/ 2145356 w 2220214"/>
              <a:gd name="connsiteY6243" fmla="*/ 2523340 h 2935352"/>
              <a:gd name="connsiteX6244" fmla="*/ 2147794 w 2220214"/>
              <a:gd name="connsiteY6244" fmla="*/ 2541352 h 2935352"/>
              <a:gd name="connsiteX6245" fmla="*/ 2151423 w 2220214"/>
              <a:gd name="connsiteY6245" fmla="*/ 2551343 h 2935352"/>
              <a:gd name="connsiteX6246" fmla="*/ 2153871 w 2220214"/>
              <a:gd name="connsiteY6246" fmla="*/ 2542085 h 2935352"/>
              <a:gd name="connsiteX6247" fmla="*/ 2148804 w 2220214"/>
              <a:gd name="connsiteY6247" fmla="*/ 2513815 h 2935352"/>
              <a:gd name="connsiteX6248" fmla="*/ 2145356 w 2220214"/>
              <a:gd name="connsiteY6248" fmla="*/ 2523340 h 2935352"/>
              <a:gd name="connsiteX6249" fmla="*/ 1847290 w 2220214"/>
              <a:gd name="connsiteY6249" fmla="*/ 2726308 h 2935352"/>
              <a:gd name="connsiteX6250" fmla="*/ 1861511 w 2220214"/>
              <a:gd name="connsiteY6250" fmla="*/ 2729280 h 2935352"/>
              <a:gd name="connsiteX6251" fmla="*/ 1868854 w 2220214"/>
              <a:gd name="connsiteY6251" fmla="*/ 2719860 h 2935352"/>
              <a:gd name="connsiteX6252" fmla="*/ 1855796 w 2220214"/>
              <a:gd name="connsiteY6252" fmla="*/ 2716116 h 2935352"/>
              <a:gd name="connsiteX6253" fmla="*/ 1847290 w 2220214"/>
              <a:gd name="connsiteY6253" fmla="*/ 2726308 h 2935352"/>
              <a:gd name="connsiteX6254" fmla="*/ 2024379 w 2220214"/>
              <a:gd name="connsiteY6254" fmla="*/ 2604874 h 2935352"/>
              <a:gd name="connsiteX6255" fmla="*/ 2023245 w 2220214"/>
              <a:gd name="connsiteY6255" fmla="*/ 2617151 h 2935352"/>
              <a:gd name="connsiteX6256" fmla="*/ 2026931 w 2220214"/>
              <a:gd name="connsiteY6256" fmla="*/ 2622724 h 2935352"/>
              <a:gd name="connsiteX6257" fmla="*/ 2031580 w 2220214"/>
              <a:gd name="connsiteY6257" fmla="*/ 2617513 h 2935352"/>
              <a:gd name="connsiteX6258" fmla="*/ 2034275 w 2220214"/>
              <a:gd name="connsiteY6258" fmla="*/ 2605474 h 2935352"/>
              <a:gd name="connsiteX6259" fmla="*/ 2024379 w 2220214"/>
              <a:gd name="connsiteY6259" fmla="*/ 2604874 h 2935352"/>
              <a:gd name="connsiteX6260" fmla="*/ 1791245 w 2220214"/>
              <a:gd name="connsiteY6260" fmla="*/ 2764389 h 2935352"/>
              <a:gd name="connsiteX6261" fmla="*/ 1812047 w 2220214"/>
              <a:gd name="connsiteY6261" fmla="*/ 2769999 h 2935352"/>
              <a:gd name="connsiteX6262" fmla="*/ 1797579 w 2220214"/>
              <a:gd name="connsiteY6262" fmla="*/ 2759950 h 2935352"/>
              <a:gd name="connsiteX6263" fmla="*/ 1788292 w 2220214"/>
              <a:gd name="connsiteY6263" fmla="*/ 2759931 h 2935352"/>
              <a:gd name="connsiteX6264" fmla="*/ 1791245 w 2220214"/>
              <a:gd name="connsiteY6264" fmla="*/ 2764389 h 2935352"/>
              <a:gd name="connsiteX6265" fmla="*/ 2079652 w 2220214"/>
              <a:gd name="connsiteY6265" fmla="*/ 2574394 h 2935352"/>
              <a:gd name="connsiteX6266" fmla="*/ 2086720 w 2220214"/>
              <a:gd name="connsiteY6266" fmla="*/ 2585328 h 2935352"/>
              <a:gd name="connsiteX6267" fmla="*/ 2087558 w 2220214"/>
              <a:gd name="connsiteY6267" fmla="*/ 2565002 h 2935352"/>
              <a:gd name="connsiteX6268" fmla="*/ 2079652 w 2220214"/>
              <a:gd name="connsiteY6268" fmla="*/ 2574394 h 2935352"/>
              <a:gd name="connsiteX6269" fmla="*/ 1759022 w 2220214"/>
              <a:gd name="connsiteY6269" fmla="*/ 2790364 h 2935352"/>
              <a:gd name="connsiteX6270" fmla="*/ 1782453 w 2220214"/>
              <a:gd name="connsiteY6270" fmla="*/ 2796079 h 2935352"/>
              <a:gd name="connsiteX6271" fmla="*/ 1763679 w 2220214"/>
              <a:gd name="connsiteY6271" fmla="*/ 2785373 h 2935352"/>
              <a:gd name="connsiteX6272" fmla="*/ 1756183 w 2220214"/>
              <a:gd name="connsiteY6272" fmla="*/ 2786068 h 2935352"/>
              <a:gd name="connsiteX6273" fmla="*/ 1759022 w 2220214"/>
              <a:gd name="connsiteY6273" fmla="*/ 2790364 h 2935352"/>
              <a:gd name="connsiteX6274" fmla="*/ 1873827 w 2220214"/>
              <a:gd name="connsiteY6274" fmla="*/ 2716716 h 2935352"/>
              <a:gd name="connsiteX6275" fmla="*/ 1895887 w 2220214"/>
              <a:gd name="connsiteY6275" fmla="*/ 2713240 h 2935352"/>
              <a:gd name="connsiteX6276" fmla="*/ 1875274 w 2220214"/>
              <a:gd name="connsiteY6276" fmla="*/ 2707439 h 2935352"/>
              <a:gd name="connsiteX6277" fmla="*/ 1868493 w 2220214"/>
              <a:gd name="connsiteY6277" fmla="*/ 2711944 h 2935352"/>
              <a:gd name="connsiteX6278" fmla="*/ 1873827 w 2220214"/>
              <a:gd name="connsiteY6278" fmla="*/ 2716716 h 2935352"/>
              <a:gd name="connsiteX6279" fmla="*/ 1895944 w 2220214"/>
              <a:gd name="connsiteY6279" fmla="*/ 2703581 h 2935352"/>
              <a:gd name="connsiteX6280" fmla="*/ 1909088 w 2220214"/>
              <a:gd name="connsiteY6280" fmla="*/ 2704915 h 2935352"/>
              <a:gd name="connsiteX6281" fmla="*/ 1917327 w 2220214"/>
              <a:gd name="connsiteY6281" fmla="*/ 2700733 h 2935352"/>
              <a:gd name="connsiteX6282" fmla="*/ 1912126 w 2220214"/>
              <a:gd name="connsiteY6282" fmla="*/ 2696076 h 2935352"/>
              <a:gd name="connsiteX6283" fmla="*/ 1898992 w 2220214"/>
              <a:gd name="connsiteY6283" fmla="*/ 2694742 h 2935352"/>
              <a:gd name="connsiteX6284" fmla="*/ 1891048 w 2220214"/>
              <a:gd name="connsiteY6284" fmla="*/ 2698057 h 2935352"/>
              <a:gd name="connsiteX6285" fmla="*/ 1895944 w 2220214"/>
              <a:gd name="connsiteY6285" fmla="*/ 2703581 h 2935352"/>
              <a:gd name="connsiteX6286" fmla="*/ 2002814 w 2220214"/>
              <a:gd name="connsiteY6286" fmla="*/ 2625695 h 2935352"/>
              <a:gd name="connsiteX6287" fmla="*/ 2013349 w 2220214"/>
              <a:gd name="connsiteY6287" fmla="*/ 2636630 h 2935352"/>
              <a:gd name="connsiteX6288" fmla="*/ 2015025 w 2220214"/>
              <a:gd name="connsiteY6288" fmla="*/ 2617190 h 2935352"/>
              <a:gd name="connsiteX6289" fmla="*/ 2002814 w 2220214"/>
              <a:gd name="connsiteY6289" fmla="*/ 2625695 h 2935352"/>
              <a:gd name="connsiteX6290" fmla="*/ 2115905 w 2220214"/>
              <a:gd name="connsiteY6290" fmla="*/ 2554506 h 2935352"/>
              <a:gd name="connsiteX6291" fmla="*/ 2122353 w 2220214"/>
              <a:gd name="connsiteY6291" fmla="*/ 2568536 h 2935352"/>
              <a:gd name="connsiteX6292" fmla="*/ 2124096 w 2220214"/>
              <a:gd name="connsiteY6292" fmla="*/ 2549819 h 2935352"/>
              <a:gd name="connsiteX6293" fmla="*/ 2115905 w 2220214"/>
              <a:gd name="connsiteY6293" fmla="*/ 2554506 h 2935352"/>
              <a:gd name="connsiteX6294" fmla="*/ 1916661 w 2220214"/>
              <a:gd name="connsiteY6294" fmla="*/ 2693313 h 2935352"/>
              <a:gd name="connsiteX6295" fmla="*/ 1941340 w 2220214"/>
              <a:gd name="connsiteY6295" fmla="*/ 2682360 h 2935352"/>
              <a:gd name="connsiteX6296" fmla="*/ 1922604 w 2220214"/>
              <a:gd name="connsiteY6296" fmla="*/ 2681969 h 2935352"/>
              <a:gd name="connsiteX6297" fmla="*/ 1909907 w 2220214"/>
              <a:gd name="connsiteY6297" fmla="*/ 2688341 h 2935352"/>
              <a:gd name="connsiteX6298" fmla="*/ 1916661 w 2220214"/>
              <a:gd name="connsiteY6298" fmla="*/ 2693313 h 2935352"/>
              <a:gd name="connsiteX6299" fmla="*/ 1967781 w 2220214"/>
              <a:gd name="connsiteY6299" fmla="*/ 2653137 h 2935352"/>
              <a:gd name="connsiteX6300" fmla="*/ 1967314 w 2220214"/>
              <a:gd name="connsiteY6300" fmla="*/ 2663300 h 2935352"/>
              <a:gd name="connsiteX6301" fmla="*/ 1970981 w 2220214"/>
              <a:gd name="connsiteY6301" fmla="*/ 2668834 h 2935352"/>
              <a:gd name="connsiteX6302" fmla="*/ 1978135 w 2220214"/>
              <a:gd name="connsiteY6302" fmla="*/ 2664091 h 2935352"/>
              <a:gd name="connsiteX6303" fmla="*/ 1985288 w 2220214"/>
              <a:gd name="connsiteY6303" fmla="*/ 2659347 h 2935352"/>
              <a:gd name="connsiteX6304" fmla="*/ 1980535 w 2220214"/>
              <a:gd name="connsiteY6304" fmla="*/ 2652165 h 2935352"/>
              <a:gd name="connsiteX6305" fmla="*/ 1967781 w 2220214"/>
              <a:gd name="connsiteY6305" fmla="*/ 2653137 h 2935352"/>
              <a:gd name="connsiteX6306" fmla="*/ 1984678 w 2220214"/>
              <a:gd name="connsiteY6306" fmla="*/ 2641850 h 2935352"/>
              <a:gd name="connsiteX6307" fmla="*/ 1995185 w 2220214"/>
              <a:gd name="connsiteY6307" fmla="*/ 2647917 h 2935352"/>
              <a:gd name="connsiteX6308" fmla="*/ 1990774 w 2220214"/>
              <a:gd name="connsiteY6308" fmla="*/ 2635049 h 2935352"/>
              <a:gd name="connsiteX6309" fmla="*/ 1984678 w 2220214"/>
              <a:gd name="connsiteY6309" fmla="*/ 2641850 h 2935352"/>
              <a:gd name="connsiteX6310" fmla="*/ 1815838 w 2220214"/>
              <a:gd name="connsiteY6310" fmla="*/ 2757979 h 2935352"/>
              <a:gd name="connsiteX6311" fmla="*/ 1838508 w 2220214"/>
              <a:gd name="connsiteY6311" fmla="*/ 2762665 h 2935352"/>
              <a:gd name="connsiteX6312" fmla="*/ 1836765 w 2220214"/>
              <a:gd name="connsiteY6312" fmla="*/ 2750854 h 2935352"/>
              <a:gd name="connsiteX6313" fmla="*/ 1815838 w 2220214"/>
              <a:gd name="connsiteY6313" fmla="*/ 2757979 h 2935352"/>
              <a:gd name="connsiteX6314" fmla="*/ 1945216 w 2220214"/>
              <a:gd name="connsiteY6314" fmla="*/ 2675911 h 2935352"/>
              <a:gd name="connsiteX6315" fmla="*/ 1956665 w 2220214"/>
              <a:gd name="connsiteY6315" fmla="*/ 2678321 h 2935352"/>
              <a:gd name="connsiteX6316" fmla="*/ 1965257 w 2220214"/>
              <a:gd name="connsiteY6316" fmla="*/ 2672625 h 2935352"/>
              <a:gd name="connsiteX6317" fmla="*/ 1961447 w 2220214"/>
              <a:gd name="connsiteY6317" fmla="*/ 2666882 h 2935352"/>
              <a:gd name="connsiteX6318" fmla="*/ 1957637 w 2220214"/>
              <a:gd name="connsiteY6318" fmla="*/ 2661138 h 2935352"/>
              <a:gd name="connsiteX6319" fmla="*/ 1950789 w 2220214"/>
              <a:gd name="connsiteY6319" fmla="*/ 2665681 h 2935352"/>
              <a:gd name="connsiteX6320" fmla="*/ 1945216 w 2220214"/>
              <a:gd name="connsiteY6320" fmla="*/ 2675911 h 2935352"/>
              <a:gd name="connsiteX6321" fmla="*/ 2066241 w 2220214"/>
              <a:gd name="connsiteY6321" fmla="*/ 2592348 h 2935352"/>
              <a:gd name="connsiteX6322" fmla="*/ 2070099 w 2220214"/>
              <a:gd name="connsiteY6322" fmla="*/ 2607293 h 2935352"/>
              <a:gd name="connsiteX6323" fmla="*/ 2074175 w 2220214"/>
              <a:gd name="connsiteY6323" fmla="*/ 2598101 h 2935352"/>
              <a:gd name="connsiteX6324" fmla="*/ 2066241 w 2220214"/>
              <a:gd name="connsiteY6324" fmla="*/ 2592348 h 2935352"/>
              <a:gd name="connsiteX6325" fmla="*/ 2103703 w 2220214"/>
              <a:gd name="connsiteY6325" fmla="*/ 2576423 h 2935352"/>
              <a:gd name="connsiteX6326" fmla="*/ 2104570 w 2220214"/>
              <a:gd name="connsiteY6326" fmla="*/ 2590682 h 2935352"/>
              <a:gd name="connsiteX6327" fmla="*/ 2107446 w 2220214"/>
              <a:gd name="connsiteY6327" fmla="*/ 2595015 h 2935352"/>
              <a:gd name="connsiteX6328" fmla="*/ 2110685 w 2220214"/>
              <a:gd name="connsiteY6328" fmla="*/ 2587872 h 2935352"/>
              <a:gd name="connsiteX6329" fmla="*/ 2107494 w 2220214"/>
              <a:gd name="connsiteY6329" fmla="*/ 2566850 h 2935352"/>
              <a:gd name="connsiteX6330" fmla="*/ 2103703 w 2220214"/>
              <a:gd name="connsiteY6330" fmla="*/ 2576423 h 2935352"/>
              <a:gd name="connsiteX6331" fmla="*/ 2136707 w 2220214"/>
              <a:gd name="connsiteY6331" fmla="*/ 2553868 h 2935352"/>
              <a:gd name="connsiteX6332" fmla="*/ 2142622 w 2220214"/>
              <a:gd name="connsiteY6332" fmla="*/ 2567507 h 2935352"/>
              <a:gd name="connsiteX6333" fmla="*/ 2140936 w 2220214"/>
              <a:gd name="connsiteY6333" fmla="*/ 2547410 h 2935352"/>
              <a:gd name="connsiteX6334" fmla="*/ 2136707 w 2220214"/>
              <a:gd name="connsiteY6334" fmla="*/ 2553868 h 2935352"/>
              <a:gd name="connsiteX6335" fmla="*/ 1751402 w 2220214"/>
              <a:gd name="connsiteY6335" fmla="*/ 2809947 h 2935352"/>
              <a:gd name="connsiteX6336" fmla="*/ 1765603 w 2220214"/>
              <a:gd name="connsiteY6336" fmla="*/ 2816034 h 2935352"/>
              <a:gd name="connsiteX6337" fmla="*/ 1763698 w 2220214"/>
              <a:gd name="connsiteY6337" fmla="*/ 2807090 h 2935352"/>
              <a:gd name="connsiteX6338" fmla="*/ 1751402 w 2220214"/>
              <a:gd name="connsiteY6338" fmla="*/ 2809947 h 2935352"/>
              <a:gd name="connsiteX6339" fmla="*/ 1785863 w 2220214"/>
              <a:gd name="connsiteY6339" fmla="*/ 2787344 h 2935352"/>
              <a:gd name="connsiteX6340" fmla="*/ 1809790 w 2220214"/>
              <a:gd name="connsiteY6340" fmla="*/ 2792154 h 2935352"/>
              <a:gd name="connsiteX6341" fmla="*/ 1805085 w 2220214"/>
              <a:gd name="connsiteY6341" fmla="*/ 2785982 h 2935352"/>
              <a:gd name="connsiteX6342" fmla="*/ 1785863 w 2220214"/>
              <a:gd name="connsiteY6342" fmla="*/ 2787344 h 2935352"/>
              <a:gd name="connsiteX6343" fmla="*/ 1842756 w 2220214"/>
              <a:gd name="connsiteY6343" fmla="*/ 2748863 h 2935352"/>
              <a:gd name="connsiteX6344" fmla="*/ 1863520 w 2220214"/>
              <a:gd name="connsiteY6344" fmla="*/ 2753788 h 2935352"/>
              <a:gd name="connsiteX6345" fmla="*/ 1856882 w 2220214"/>
              <a:gd name="connsiteY6345" fmla="*/ 2742653 h 2935352"/>
              <a:gd name="connsiteX6346" fmla="*/ 1842756 w 2220214"/>
              <a:gd name="connsiteY6346" fmla="*/ 2748863 h 2935352"/>
              <a:gd name="connsiteX6347" fmla="*/ 2046439 w 2220214"/>
              <a:gd name="connsiteY6347" fmla="*/ 2613303 h 2935352"/>
              <a:gd name="connsiteX6348" fmla="*/ 2047467 w 2220214"/>
              <a:gd name="connsiteY6348" fmla="*/ 2622628 h 2935352"/>
              <a:gd name="connsiteX6349" fmla="*/ 2060078 w 2220214"/>
              <a:gd name="connsiteY6349" fmla="*/ 2608760 h 2935352"/>
              <a:gd name="connsiteX6350" fmla="*/ 2058593 w 2220214"/>
              <a:gd name="connsiteY6350" fmla="*/ 2602512 h 2935352"/>
              <a:gd name="connsiteX6351" fmla="*/ 2053830 w 2220214"/>
              <a:gd name="connsiteY6351" fmla="*/ 2605998 h 2935352"/>
              <a:gd name="connsiteX6352" fmla="*/ 2046439 w 2220214"/>
              <a:gd name="connsiteY6352" fmla="*/ 2613303 h 2935352"/>
              <a:gd name="connsiteX6353" fmla="*/ 1739686 w 2220214"/>
              <a:gd name="connsiteY6353" fmla="*/ 2826216 h 2935352"/>
              <a:gd name="connsiteX6354" fmla="*/ 1760308 w 2220214"/>
              <a:gd name="connsiteY6354" fmla="*/ 2835198 h 2935352"/>
              <a:gd name="connsiteX6355" fmla="*/ 1774281 w 2220214"/>
              <a:gd name="connsiteY6355" fmla="*/ 2838255 h 2935352"/>
              <a:gd name="connsiteX6356" fmla="*/ 1770956 w 2220214"/>
              <a:gd name="connsiteY6356" fmla="*/ 2833245 h 2935352"/>
              <a:gd name="connsiteX6357" fmla="*/ 1750335 w 2220214"/>
              <a:gd name="connsiteY6357" fmla="*/ 2824263 h 2935352"/>
              <a:gd name="connsiteX6358" fmla="*/ 1733028 w 2220214"/>
              <a:gd name="connsiteY6358" fmla="*/ 2820291 h 2935352"/>
              <a:gd name="connsiteX6359" fmla="*/ 1739686 w 2220214"/>
              <a:gd name="connsiteY6359" fmla="*/ 2826216 h 2935352"/>
              <a:gd name="connsiteX6360" fmla="*/ 1869293 w 2220214"/>
              <a:gd name="connsiteY6360" fmla="*/ 2741710 h 2935352"/>
              <a:gd name="connsiteX6361" fmla="*/ 1889571 w 2220214"/>
              <a:gd name="connsiteY6361" fmla="*/ 2743367 h 2935352"/>
              <a:gd name="connsiteX6362" fmla="*/ 1870836 w 2220214"/>
              <a:gd name="connsiteY6362" fmla="*/ 2733995 h 2935352"/>
              <a:gd name="connsiteX6363" fmla="*/ 1863235 w 2220214"/>
              <a:gd name="connsiteY6363" fmla="*/ 2736767 h 2935352"/>
              <a:gd name="connsiteX6364" fmla="*/ 1869293 w 2220214"/>
              <a:gd name="connsiteY6364" fmla="*/ 2741710 h 2935352"/>
              <a:gd name="connsiteX6365" fmla="*/ 2031980 w 2220214"/>
              <a:gd name="connsiteY6365" fmla="*/ 2628782 h 2935352"/>
              <a:gd name="connsiteX6366" fmla="*/ 2030837 w 2220214"/>
              <a:gd name="connsiteY6366" fmla="*/ 2641050 h 2935352"/>
              <a:gd name="connsiteX6367" fmla="*/ 2034523 w 2220214"/>
              <a:gd name="connsiteY6367" fmla="*/ 2646622 h 2935352"/>
              <a:gd name="connsiteX6368" fmla="*/ 2039457 w 2220214"/>
              <a:gd name="connsiteY6368" fmla="*/ 2641097 h 2935352"/>
              <a:gd name="connsiteX6369" fmla="*/ 2039533 w 2220214"/>
              <a:gd name="connsiteY6369" fmla="*/ 2624057 h 2935352"/>
              <a:gd name="connsiteX6370" fmla="*/ 2031980 w 2220214"/>
              <a:gd name="connsiteY6370" fmla="*/ 2628782 h 2935352"/>
              <a:gd name="connsiteX6371" fmla="*/ 2089473 w 2220214"/>
              <a:gd name="connsiteY6371" fmla="*/ 2597816 h 2935352"/>
              <a:gd name="connsiteX6372" fmla="*/ 2095369 w 2220214"/>
              <a:gd name="connsiteY6372" fmla="*/ 2611208 h 2935352"/>
              <a:gd name="connsiteX6373" fmla="*/ 2094806 w 2220214"/>
              <a:gd name="connsiteY6373" fmla="*/ 2589920 h 2935352"/>
              <a:gd name="connsiteX6374" fmla="*/ 2089473 w 2220214"/>
              <a:gd name="connsiteY6374" fmla="*/ 2597816 h 2935352"/>
              <a:gd name="connsiteX6375" fmla="*/ 2155729 w 2220214"/>
              <a:gd name="connsiteY6375" fmla="*/ 2554896 h 2935352"/>
              <a:gd name="connsiteX6376" fmla="*/ 2155033 w 2220214"/>
              <a:gd name="connsiteY6376" fmla="*/ 2567374 h 2935352"/>
              <a:gd name="connsiteX6377" fmla="*/ 2158224 w 2220214"/>
              <a:gd name="connsiteY6377" fmla="*/ 2576461 h 2935352"/>
              <a:gd name="connsiteX6378" fmla="*/ 2159748 w 2220214"/>
              <a:gd name="connsiteY6378" fmla="*/ 2583024 h 2935352"/>
              <a:gd name="connsiteX6379" fmla="*/ 2162044 w 2220214"/>
              <a:gd name="connsiteY6379" fmla="*/ 2575603 h 2935352"/>
              <a:gd name="connsiteX6380" fmla="*/ 2159996 w 2220214"/>
              <a:gd name="connsiteY6380" fmla="*/ 2545324 h 2935352"/>
              <a:gd name="connsiteX6381" fmla="*/ 2155729 w 2220214"/>
              <a:gd name="connsiteY6381" fmla="*/ 2554896 h 2935352"/>
              <a:gd name="connsiteX6382" fmla="*/ 1811124 w 2220214"/>
              <a:gd name="connsiteY6382" fmla="*/ 2781943 h 2935352"/>
              <a:gd name="connsiteX6383" fmla="*/ 1832012 w 2220214"/>
              <a:gd name="connsiteY6383" fmla="*/ 2787059 h 2935352"/>
              <a:gd name="connsiteX6384" fmla="*/ 1829231 w 2220214"/>
              <a:gd name="connsiteY6384" fmla="*/ 2776733 h 2935352"/>
              <a:gd name="connsiteX6385" fmla="*/ 1811124 w 2220214"/>
              <a:gd name="connsiteY6385" fmla="*/ 2781943 h 2935352"/>
              <a:gd name="connsiteX6386" fmla="*/ 1892762 w 2220214"/>
              <a:gd name="connsiteY6386" fmla="*/ 2731090 h 2935352"/>
              <a:gd name="connsiteX6387" fmla="*/ 1915022 w 2220214"/>
              <a:gd name="connsiteY6387" fmla="*/ 2729061 h 2935352"/>
              <a:gd name="connsiteX6388" fmla="*/ 1909621 w 2220214"/>
              <a:gd name="connsiteY6388" fmla="*/ 2722193 h 2935352"/>
              <a:gd name="connsiteX6389" fmla="*/ 1892762 w 2220214"/>
              <a:gd name="connsiteY6389" fmla="*/ 2731090 h 2935352"/>
              <a:gd name="connsiteX6390" fmla="*/ 2012539 w 2220214"/>
              <a:gd name="connsiteY6390" fmla="*/ 2654004 h 2935352"/>
              <a:gd name="connsiteX6391" fmla="*/ 2022559 w 2220214"/>
              <a:gd name="connsiteY6391" fmla="*/ 2654975 h 2935352"/>
              <a:gd name="connsiteX6392" fmla="*/ 2024464 w 2220214"/>
              <a:gd name="connsiteY6392" fmla="*/ 2643860 h 2935352"/>
              <a:gd name="connsiteX6393" fmla="*/ 2012539 w 2220214"/>
              <a:gd name="connsiteY6393" fmla="*/ 2654004 h 2935352"/>
              <a:gd name="connsiteX6394" fmla="*/ 1779291 w 2220214"/>
              <a:gd name="connsiteY6394" fmla="*/ 2808509 h 2935352"/>
              <a:gd name="connsiteX6395" fmla="*/ 1806151 w 2220214"/>
              <a:gd name="connsiteY6395" fmla="*/ 2813919 h 2935352"/>
              <a:gd name="connsiteX6396" fmla="*/ 1801256 w 2220214"/>
              <a:gd name="connsiteY6396" fmla="*/ 2807023 h 2935352"/>
              <a:gd name="connsiteX6397" fmla="*/ 1779291 w 2220214"/>
              <a:gd name="connsiteY6397" fmla="*/ 2808509 h 2935352"/>
              <a:gd name="connsiteX6398" fmla="*/ 1918470 w 2220214"/>
              <a:gd name="connsiteY6398" fmla="*/ 2720155 h 2935352"/>
              <a:gd name="connsiteX6399" fmla="*/ 1930700 w 2220214"/>
              <a:gd name="connsiteY6399" fmla="*/ 2720317 h 2935352"/>
              <a:gd name="connsiteX6400" fmla="*/ 1936053 w 2220214"/>
              <a:gd name="connsiteY6400" fmla="*/ 2716764 h 2935352"/>
              <a:gd name="connsiteX6401" fmla="*/ 1930757 w 2220214"/>
              <a:gd name="connsiteY6401" fmla="*/ 2712011 h 2935352"/>
              <a:gd name="connsiteX6402" fmla="*/ 1918527 w 2220214"/>
              <a:gd name="connsiteY6402" fmla="*/ 2711849 h 2935352"/>
              <a:gd name="connsiteX6403" fmla="*/ 1911603 w 2220214"/>
              <a:gd name="connsiteY6403" fmla="*/ 2716440 h 2935352"/>
              <a:gd name="connsiteX6404" fmla="*/ 1918470 w 2220214"/>
              <a:gd name="connsiteY6404" fmla="*/ 2720155 h 2935352"/>
              <a:gd name="connsiteX6405" fmla="*/ 1932920 w 2220214"/>
              <a:gd name="connsiteY6405" fmla="*/ 2704648 h 2935352"/>
              <a:gd name="connsiteX6406" fmla="*/ 1949074 w 2220214"/>
              <a:gd name="connsiteY6406" fmla="*/ 2710077 h 2935352"/>
              <a:gd name="connsiteX6407" fmla="*/ 1937568 w 2220214"/>
              <a:gd name="connsiteY6407" fmla="*/ 2699238 h 2935352"/>
              <a:gd name="connsiteX6408" fmla="*/ 1932920 w 2220214"/>
              <a:gd name="connsiteY6408" fmla="*/ 2704648 h 2935352"/>
              <a:gd name="connsiteX6409" fmla="*/ 1952198 w 2220214"/>
              <a:gd name="connsiteY6409" fmla="*/ 2692294 h 2935352"/>
              <a:gd name="connsiteX6410" fmla="*/ 1955046 w 2220214"/>
              <a:gd name="connsiteY6410" fmla="*/ 2700743 h 2935352"/>
              <a:gd name="connsiteX6411" fmla="*/ 1965381 w 2220214"/>
              <a:gd name="connsiteY6411" fmla="*/ 2701467 h 2935352"/>
              <a:gd name="connsiteX6412" fmla="*/ 1967943 w 2220214"/>
              <a:gd name="connsiteY6412" fmla="*/ 2682903 h 2935352"/>
              <a:gd name="connsiteX6413" fmla="*/ 1952198 w 2220214"/>
              <a:gd name="connsiteY6413" fmla="*/ 2692294 h 2935352"/>
              <a:gd name="connsiteX6414" fmla="*/ 1973811 w 2220214"/>
              <a:gd name="connsiteY6414" fmla="*/ 2681760 h 2935352"/>
              <a:gd name="connsiteX6415" fmla="*/ 1984202 w 2220214"/>
              <a:gd name="connsiteY6415" fmla="*/ 2688999 h 2935352"/>
              <a:gd name="connsiteX6416" fmla="*/ 1987307 w 2220214"/>
              <a:gd name="connsiteY6416" fmla="*/ 2668615 h 2935352"/>
              <a:gd name="connsiteX6417" fmla="*/ 1973811 w 2220214"/>
              <a:gd name="connsiteY6417" fmla="*/ 2681760 h 2935352"/>
              <a:gd name="connsiteX6418" fmla="*/ 1993842 w 2220214"/>
              <a:gd name="connsiteY6418" fmla="*/ 2668482 h 2935352"/>
              <a:gd name="connsiteX6419" fmla="*/ 2003528 w 2220214"/>
              <a:gd name="connsiteY6419" fmla="*/ 2672063 h 2935352"/>
              <a:gd name="connsiteX6420" fmla="*/ 2008043 w 2220214"/>
              <a:gd name="connsiteY6420" fmla="*/ 2660805 h 2935352"/>
              <a:gd name="connsiteX6421" fmla="*/ 2005738 w 2220214"/>
              <a:gd name="connsiteY6421" fmla="*/ 2654070 h 2935352"/>
              <a:gd name="connsiteX6422" fmla="*/ 1999157 w 2220214"/>
              <a:gd name="connsiteY6422" fmla="*/ 2658433 h 2935352"/>
              <a:gd name="connsiteX6423" fmla="*/ 1993842 w 2220214"/>
              <a:gd name="connsiteY6423" fmla="*/ 2668482 h 2935352"/>
              <a:gd name="connsiteX6424" fmla="*/ 2126277 w 2220214"/>
              <a:gd name="connsiteY6424" fmla="*/ 2577432 h 2935352"/>
              <a:gd name="connsiteX6425" fmla="*/ 2128792 w 2220214"/>
              <a:gd name="connsiteY6425" fmla="*/ 2597340 h 2935352"/>
              <a:gd name="connsiteX6426" fmla="*/ 2131021 w 2220214"/>
              <a:gd name="connsiteY6426" fmla="*/ 2575565 h 2935352"/>
              <a:gd name="connsiteX6427" fmla="*/ 2126277 w 2220214"/>
              <a:gd name="connsiteY6427" fmla="*/ 2577432 h 2935352"/>
              <a:gd name="connsiteX6428" fmla="*/ 1839013 w 2220214"/>
              <a:gd name="connsiteY6428" fmla="*/ 2774219 h 2935352"/>
              <a:gd name="connsiteX6429" fmla="*/ 1859129 w 2220214"/>
              <a:gd name="connsiteY6429" fmla="*/ 2778181 h 2935352"/>
              <a:gd name="connsiteX6430" fmla="*/ 1858244 w 2220214"/>
              <a:gd name="connsiteY6430" fmla="*/ 2767580 h 2935352"/>
              <a:gd name="connsiteX6431" fmla="*/ 1839013 w 2220214"/>
              <a:gd name="connsiteY6431" fmla="*/ 2774219 h 2935352"/>
              <a:gd name="connsiteX6432" fmla="*/ 2072918 w 2220214"/>
              <a:gd name="connsiteY6432" fmla="*/ 2620181 h 2935352"/>
              <a:gd name="connsiteX6433" fmla="*/ 2073175 w 2220214"/>
              <a:gd name="connsiteY6433" fmla="*/ 2630344 h 2935352"/>
              <a:gd name="connsiteX6434" fmla="*/ 2083538 w 2220214"/>
              <a:gd name="connsiteY6434" fmla="*/ 2622362 h 2935352"/>
              <a:gd name="connsiteX6435" fmla="*/ 2077081 w 2220214"/>
              <a:gd name="connsiteY6435" fmla="*/ 2610932 h 2935352"/>
              <a:gd name="connsiteX6436" fmla="*/ 2072918 w 2220214"/>
              <a:gd name="connsiteY6436" fmla="*/ 2620181 h 2935352"/>
              <a:gd name="connsiteX6437" fmla="*/ 1865083 w 2220214"/>
              <a:gd name="connsiteY6437" fmla="*/ 2763922 h 2935352"/>
              <a:gd name="connsiteX6438" fmla="*/ 1876455 w 2220214"/>
              <a:gd name="connsiteY6438" fmla="*/ 2768656 h 2935352"/>
              <a:gd name="connsiteX6439" fmla="*/ 1882104 w 2220214"/>
              <a:gd name="connsiteY6439" fmla="*/ 2760074 h 2935352"/>
              <a:gd name="connsiteX6440" fmla="*/ 1865083 w 2220214"/>
              <a:gd name="connsiteY6440" fmla="*/ 2763922 h 2935352"/>
              <a:gd name="connsiteX6441" fmla="*/ 2055773 w 2220214"/>
              <a:gd name="connsiteY6441" fmla="*/ 2636078 h 2935352"/>
              <a:gd name="connsiteX6442" fmla="*/ 2054211 w 2220214"/>
              <a:gd name="connsiteY6442" fmla="*/ 2647222 h 2935352"/>
              <a:gd name="connsiteX6443" fmla="*/ 2056516 w 2220214"/>
              <a:gd name="connsiteY6443" fmla="*/ 2653975 h 2935352"/>
              <a:gd name="connsiteX6444" fmla="*/ 2061821 w 2220214"/>
              <a:gd name="connsiteY6444" fmla="*/ 2649184 h 2935352"/>
              <a:gd name="connsiteX6445" fmla="*/ 2067098 w 2220214"/>
              <a:gd name="connsiteY6445" fmla="*/ 2635116 h 2935352"/>
              <a:gd name="connsiteX6446" fmla="*/ 2067070 w 2220214"/>
              <a:gd name="connsiteY6446" fmla="*/ 2625829 h 2935352"/>
              <a:gd name="connsiteX6447" fmla="*/ 2063365 w 2220214"/>
              <a:gd name="connsiteY6447" fmla="*/ 2628762 h 2935352"/>
              <a:gd name="connsiteX6448" fmla="*/ 2055773 w 2220214"/>
              <a:gd name="connsiteY6448" fmla="*/ 2636078 h 2935352"/>
              <a:gd name="connsiteX6449" fmla="*/ 2112428 w 2220214"/>
              <a:gd name="connsiteY6449" fmla="*/ 2605931 h 2935352"/>
              <a:gd name="connsiteX6450" fmla="*/ 2117962 w 2220214"/>
              <a:gd name="connsiteY6450" fmla="*/ 2616132 h 2935352"/>
              <a:gd name="connsiteX6451" fmla="*/ 2116247 w 2220214"/>
              <a:gd name="connsiteY6451" fmla="*/ 2593253 h 2935352"/>
              <a:gd name="connsiteX6452" fmla="*/ 2112428 w 2220214"/>
              <a:gd name="connsiteY6452" fmla="*/ 2605931 h 2935352"/>
              <a:gd name="connsiteX6453" fmla="*/ 2146042 w 2220214"/>
              <a:gd name="connsiteY6453" fmla="*/ 2584176 h 2935352"/>
              <a:gd name="connsiteX6454" fmla="*/ 2151185 w 2220214"/>
              <a:gd name="connsiteY6454" fmla="*/ 2596606 h 2935352"/>
              <a:gd name="connsiteX6455" fmla="*/ 2148994 w 2220214"/>
              <a:gd name="connsiteY6455" fmla="*/ 2572860 h 2935352"/>
              <a:gd name="connsiteX6456" fmla="*/ 2146042 w 2220214"/>
              <a:gd name="connsiteY6456" fmla="*/ 2584176 h 2935352"/>
              <a:gd name="connsiteX6457" fmla="*/ 1776262 w 2220214"/>
              <a:gd name="connsiteY6457" fmla="*/ 2828807 h 2935352"/>
              <a:gd name="connsiteX6458" fmla="*/ 1800998 w 2220214"/>
              <a:gd name="connsiteY6458" fmla="*/ 2835179 h 2935352"/>
              <a:gd name="connsiteX6459" fmla="*/ 1781205 w 2220214"/>
              <a:gd name="connsiteY6459" fmla="*/ 2824273 h 2935352"/>
              <a:gd name="connsiteX6460" fmla="*/ 1773385 w 2220214"/>
              <a:gd name="connsiteY6460" fmla="*/ 2824473 h 2935352"/>
              <a:gd name="connsiteX6461" fmla="*/ 1776262 w 2220214"/>
              <a:gd name="connsiteY6461" fmla="*/ 2828807 h 2935352"/>
              <a:gd name="connsiteX6462" fmla="*/ 1809676 w 2220214"/>
              <a:gd name="connsiteY6462" fmla="*/ 2804632 h 2935352"/>
              <a:gd name="connsiteX6463" fmla="*/ 1833507 w 2220214"/>
              <a:gd name="connsiteY6463" fmla="*/ 2809509 h 2935352"/>
              <a:gd name="connsiteX6464" fmla="*/ 1823030 w 2220214"/>
              <a:gd name="connsiteY6464" fmla="*/ 2799917 h 2935352"/>
              <a:gd name="connsiteX6465" fmla="*/ 1809676 w 2220214"/>
              <a:gd name="connsiteY6465" fmla="*/ 2804632 h 2935352"/>
              <a:gd name="connsiteX6466" fmla="*/ 1892838 w 2220214"/>
              <a:gd name="connsiteY6466" fmla="*/ 2757845 h 2935352"/>
              <a:gd name="connsiteX6467" fmla="*/ 1914898 w 2220214"/>
              <a:gd name="connsiteY6467" fmla="*/ 2754369 h 2935352"/>
              <a:gd name="connsiteX6468" fmla="*/ 1894286 w 2220214"/>
              <a:gd name="connsiteY6468" fmla="*/ 2748568 h 2935352"/>
              <a:gd name="connsiteX6469" fmla="*/ 1887504 w 2220214"/>
              <a:gd name="connsiteY6469" fmla="*/ 2753073 h 2935352"/>
              <a:gd name="connsiteX6470" fmla="*/ 1892838 w 2220214"/>
              <a:gd name="connsiteY6470" fmla="*/ 2757845 h 2935352"/>
              <a:gd name="connsiteX6471" fmla="*/ 2036771 w 2220214"/>
              <a:gd name="connsiteY6471" fmla="*/ 2662433 h 2935352"/>
              <a:gd name="connsiteX6472" fmla="*/ 2037514 w 2220214"/>
              <a:gd name="connsiteY6472" fmla="*/ 2670215 h 2935352"/>
              <a:gd name="connsiteX6473" fmla="*/ 2044457 w 2220214"/>
              <a:gd name="connsiteY6473" fmla="*/ 2665605 h 2935352"/>
              <a:gd name="connsiteX6474" fmla="*/ 2048067 w 2220214"/>
              <a:gd name="connsiteY6474" fmla="*/ 2648413 h 2935352"/>
              <a:gd name="connsiteX6475" fmla="*/ 2036771 w 2220214"/>
              <a:gd name="connsiteY6475" fmla="*/ 2662433 h 2935352"/>
              <a:gd name="connsiteX6476" fmla="*/ 1913241 w 2220214"/>
              <a:gd name="connsiteY6476" fmla="*/ 2743243 h 2935352"/>
              <a:gd name="connsiteX6477" fmla="*/ 1932243 w 2220214"/>
              <a:gd name="connsiteY6477" fmla="*/ 2745596 h 2935352"/>
              <a:gd name="connsiteX6478" fmla="*/ 1932529 w 2220214"/>
              <a:gd name="connsiteY6478" fmla="*/ 2735366 h 2935352"/>
              <a:gd name="connsiteX6479" fmla="*/ 1913241 w 2220214"/>
              <a:gd name="connsiteY6479" fmla="*/ 2743243 h 2935352"/>
              <a:gd name="connsiteX6480" fmla="*/ 2003290 w 2220214"/>
              <a:gd name="connsiteY6480" fmla="*/ 2684960 h 2935352"/>
              <a:gd name="connsiteX6481" fmla="*/ 2001385 w 2220214"/>
              <a:gd name="connsiteY6481" fmla="*/ 2696076 h 2935352"/>
              <a:gd name="connsiteX6482" fmla="*/ 2013301 w 2220214"/>
              <a:gd name="connsiteY6482" fmla="*/ 2685941 h 2935352"/>
              <a:gd name="connsiteX6483" fmla="*/ 2003290 w 2220214"/>
              <a:gd name="connsiteY6483" fmla="*/ 2684960 h 2935352"/>
              <a:gd name="connsiteX6484" fmla="*/ 2018007 w 2220214"/>
              <a:gd name="connsiteY6484" fmla="*/ 2673492 h 2935352"/>
              <a:gd name="connsiteX6485" fmla="*/ 2027855 w 2220214"/>
              <a:gd name="connsiteY6485" fmla="*/ 2680740 h 2935352"/>
              <a:gd name="connsiteX6486" fmla="*/ 2029932 w 2220214"/>
              <a:gd name="connsiteY6486" fmla="*/ 2664558 h 2935352"/>
              <a:gd name="connsiteX6487" fmla="*/ 2018007 w 2220214"/>
              <a:gd name="connsiteY6487" fmla="*/ 2673492 h 2935352"/>
              <a:gd name="connsiteX6488" fmla="*/ 2096874 w 2220214"/>
              <a:gd name="connsiteY6488" fmla="*/ 2623648 h 2935352"/>
              <a:gd name="connsiteX6489" fmla="*/ 2100017 w 2220214"/>
              <a:gd name="connsiteY6489" fmla="*/ 2641135 h 2935352"/>
              <a:gd name="connsiteX6490" fmla="*/ 2104656 w 2220214"/>
              <a:gd name="connsiteY6490" fmla="*/ 2622619 h 2935352"/>
              <a:gd name="connsiteX6491" fmla="*/ 2096874 w 2220214"/>
              <a:gd name="connsiteY6491" fmla="*/ 2623648 h 2935352"/>
              <a:gd name="connsiteX6492" fmla="*/ 1765784 w 2220214"/>
              <a:gd name="connsiteY6492" fmla="*/ 2844085 h 2935352"/>
              <a:gd name="connsiteX6493" fmla="*/ 1802608 w 2220214"/>
              <a:gd name="connsiteY6493" fmla="*/ 2854686 h 2935352"/>
              <a:gd name="connsiteX6494" fmla="*/ 1773471 w 2220214"/>
              <a:gd name="connsiteY6494" fmla="*/ 2842541 h 2935352"/>
              <a:gd name="connsiteX6495" fmla="*/ 1765784 w 2220214"/>
              <a:gd name="connsiteY6495" fmla="*/ 2844085 h 2935352"/>
              <a:gd name="connsiteX6496" fmla="*/ 1842832 w 2220214"/>
              <a:gd name="connsiteY6496" fmla="*/ 2801260 h 2935352"/>
              <a:gd name="connsiteX6497" fmla="*/ 1857777 w 2220214"/>
              <a:gd name="connsiteY6497" fmla="*/ 2801698 h 2935352"/>
              <a:gd name="connsiteX6498" fmla="*/ 1863273 w 2220214"/>
              <a:gd name="connsiteY6498" fmla="*/ 2798050 h 2935352"/>
              <a:gd name="connsiteX6499" fmla="*/ 1856805 w 2220214"/>
              <a:gd name="connsiteY6499" fmla="*/ 2794555 h 2935352"/>
              <a:gd name="connsiteX6500" fmla="*/ 1836079 w 2220214"/>
              <a:gd name="connsiteY6500" fmla="*/ 2795403 h 2935352"/>
              <a:gd name="connsiteX6501" fmla="*/ 1842832 w 2220214"/>
              <a:gd name="connsiteY6501" fmla="*/ 2801260 h 2935352"/>
              <a:gd name="connsiteX6502" fmla="*/ 1941045 w 2220214"/>
              <a:gd name="connsiteY6502" fmla="*/ 2734128 h 2935352"/>
              <a:gd name="connsiteX6503" fmla="*/ 1952036 w 2220214"/>
              <a:gd name="connsiteY6503" fmla="*/ 2735109 h 2935352"/>
              <a:gd name="connsiteX6504" fmla="*/ 1951836 w 2220214"/>
              <a:gd name="connsiteY6504" fmla="*/ 2726975 h 2935352"/>
              <a:gd name="connsiteX6505" fmla="*/ 1948026 w 2220214"/>
              <a:gd name="connsiteY6505" fmla="*/ 2721231 h 2935352"/>
              <a:gd name="connsiteX6506" fmla="*/ 1940845 w 2220214"/>
              <a:gd name="connsiteY6506" fmla="*/ 2725994 h 2935352"/>
              <a:gd name="connsiteX6507" fmla="*/ 1933663 w 2220214"/>
              <a:gd name="connsiteY6507" fmla="*/ 2730747 h 2935352"/>
              <a:gd name="connsiteX6508" fmla="*/ 1941045 w 2220214"/>
              <a:gd name="connsiteY6508" fmla="*/ 2734128 h 2935352"/>
              <a:gd name="connsiteX6509" fmla="*/ 1960418 w 2220214"/>
              <a:gd name="connsiteY6509" fmla="*/ 2721288 h 2935352"/>
              <a:gd name="connsiteX6510" fmla="*/ 1964228 w 2220214"/>
              <a:gd name="connsiteY6510" fmla="*/ 2727032 h 2935352"/>
              <a:gd name="connsiteX6511" fmla="*/ 1971048 w 2220214"/>
              <a:gd name="connsiteY6511" fmla="*/ 2722517 h 2935352"/>
              <a:gd name="connsiteX6512" fmla="*/ 1975563 w 2220214"/>
              <a:gd name="connsiteY6512" fmla="*/ 2711259 h 2935352"/>
              <a:gd name="connsiteX6513" fmla="*/ 1973258 w 2220214"/>
              <a:gd name="connsiteY6513" fmla="*/ 2704515 h 2935352"/>
              <a:gd name="connsiteX6514" fmla="*/ 1964933 w 2220214"/>
              <a:gd name="connsiteY6514" fmla="*/ 2710030 h 2935352"/>
              <a:gd name="connsiteX6515" fmla="*/ 1956618 w 2220214"/>
              <a:gd name="connsiteY6515" fmla="*/ 2715545 h 2935352"/>
              <a:gd name="connsiteX6516" fmla="*/ 1960418 w 2220214"/>
              <a:gd name="connsiteY6516" fmla="*/ 2721288 h 2935352"/>
              <a:gd name="connsiteX6517" fmla="*/ 1979830 w 2220214"/>
              <a:gd name="connsiteY6517" fmla="*/ 2702915 h 2935352"/>
              <a:gd name="connsiteX6518" fmla="*/ 1991089 w 2220214"/>
              <a:gd name="connsiteY6518" fmla="*/ 2709239 h 2935352"/>
              <a:gd name="connsiteX6519" fmla="*/ 1995604 w 2220214"/>
              <a:gd name="connsiteY6519" fmla="*/ 2697981 h 2935352"/>
              <a:gd name="connsiteX6520" fmla="*/ 1993289 w 2220214"/>
              <a:gd name="connsiteY6520" fmla="*/ 2691247 h 2935352"/>
              <a:gd name="connsiteX6521" fmla="*/ 1986879 w 2220214"/>
              <a:gd name="connsiteY6521" fmla="*/ 2695495 h 2935352"/>
              <a:gd name="connsiteX6522" fmla="*/ 1979830 w 2220214"/>
              <a:gd name="connsiteY6522" fmla="*/ 2702915 h 2935352"/>
              <a:gd name="connsiteX6523" fmla="*/ 2164949 w 2220214"/>
              <a:gd name="connsiteY6523" fmla="*/ 2582804 h 2935352"/>
              <a:gd name="connsiteX6524" fmla="*/ 2165730 w 2220214"/>
              <a:gd name="connsiteY6524" fmla="*/ 2610055 h 2935352"/>
              <a:gd name="connsiteX6525" fmla="*/ 2169606 w 2220214"/>
              <a:gd name="connsiteY6525" fmla="*/ 2583728 h 2935352"/>
              <a:gd name="connsiteX6526" fmla="*/ 2164949 w 2220214"/>
              <a:gd name="connsiteY6526" fmla="*/ 2582804 h 2935352"/>
              <a:gd name="connsiteX6527" fmla="*/ 2132630 w 2220214"/>
              <a:gd name="connsiteY6527" fmla="*/ 2614018 h 2935352"/>
              <a:gd name="connsiteX6528" fmla="*/ 2134040 w 2220214"/>
              <a:gd name="connsiteY6528" fmla="*/ 2626077 h 2935352"/>
              <a:gd name="connsiteX6529" fmla="*/ 2139746 w 2220214"/>
              <a:gd name="connsiteY6529" fmla="*/ 2605912 h 2935352"/>
              <a:gd name="connsiteX6530" fmla="*/ 2132630 w 2220214"/>
              <a:gd name="connsiteY6530" fmla="*/ 2614018 h 2935352"/>
              <a:gd name="connsiteX6531" fmla="*/ 1807447 w 2220214"/>
              <a:gd name="connsiteY6531" fmla="*/ 2826140 h 2935352"/>
              <a:gd name="connsiteX6532" fmla="*/ 1829726 w 2220214"/>
              <a:gd name="connsiteY6532" fmla="*/ 2830226 h 2935352"/>
              <a:gd name="connsiteX6533" fmla="*/ 1821096 w 2220214"/>
              <a:gd name="connsiteY6533" fmla="*/ 2821863 h 2935352"/>
              <a:gd name="connsiteX6534" fmla="*/ 1807447 w 2220214"/>
              <a:gd name="connsiteY6534" fmla="*/ 2826140 h 2935352"/>
              <a:gd name="connsiteX6535" fmla="*/ 1867064 w 2220214"/>
              <a:gd name="connsiteY6535" fmla="*/ 2791611 h 2935352"/>
              <a:gd name="connsiteX6536" fmla="*/ 1893239 w 2220214"/>
              <a:gd name="connsiteY6536" fmla="*/ 2790592 h 2935352"/>
              <a:gd name="connsiteX6537" fmla="*/ 1871750 w 2220214"/>
              <a:gd name="connsiteY6537" fmla="*/ 2782506 h 2935352"/>
              <a:gd name="connsiteX6538" fmla="*/ 1867064 w 2220214"/>
              <a:gd name="connsiteY6538" fmla="*/ 2791611 h 2935352"/>
              <a:gd name="connsiteX6539" fmla="*/ 2078766 w 2220214"/>
              <a:gd name="connsiteY6539" fmla="*/ 2651499 h 2935352"/>
              <a:gd name="connsiteX6540" fmla="*/ 2081624 w 2220214"/>
              <a:gd name="connsiteY6540" fmla="*/ 2660033 h 2935352"/>
              <a:gd name="connsiteX6541" fmla="*/ 2090139 w 2220214"/>
              <a:gd name="connsiteY6541" fmla="*/ 2643117 h 2935352"/>
              <a:gd name="connsiteX6542" fmla="*/ 2089444 w 2220214"/>
              <a:gd name="connsiteY6542" fmla="*/ 2635801 h 2935352"/>
              <a:gd name="connsiteX6543" fmla="*/ 2083720 w 2220214"/>
              <a:gd name="connsiteY6543" fmla="*/ 2639602 h 2935352"/>
              <a:gd name="connsiteX6544" fmla="*/ 2078766 w 2220214"/>
              <a:gd name="connsiteY6544" fmla="*/ 2651499 h 2935352"/>
              <a:gd name="connsiteX6545" fmla="*/ 2063660 w 2220214"/>
              <a:gd name="connsiteY6545" fmla="*/ 2659690 h 2935352"/>
              <a:gd name="connsiteX6546" fmla="*/ 2060307 w 2220214"/>
              <a:gd name="connsiteY6546" fmla="*/ 2671768 h 2935352"/>
              <a:gd name="connsiteX6547" fmla="*/ 2060536 w 2220214"/>
              <a:gd name="connsiteY6547" fmla="*/ 2679759 h 2935352"/>
              <a:gd name="connsiteX6548" fmla="*/ 2066679 w 2220214"/>
              <a:gd name="connsiteY6548" fmla="*/ 2675683 h 2935352"/>
              <a:gd name="connsiteX6549" fmla="*/ 2072442 w 2220214"/>
              <a:gd name="connsiteY6549" fmla="*/ 2654299 h 2935352"/>
              <a:gd name="connsiteX6550" fmla="*/ 2063660 w 2220214"/>
              <a:gd name="connsiteY6550" fmla="*/ 2659690 h 2935352"/>
              <a:gd name="connsiteX6551" fmla="*/ 1894305 w 2220214"/>
              <a:gd name="connsiteY6551" fmla="*/ 2781667 h 2935352"/>
              <a:gd name="connsiteX6552" fmla="*/ 1914784 w 2220214"/>
              <a:gd name="connsiteY6552" fmla="*/ 2779543 h 2935352"/>
              <a:gd name="connsiteX6553" fmla="*/ 1892477 w 2220214"/>
              <a:gd name="connsiteY6553" fmla="*/ 2774571 h 2935352"/>
              <a:gd name="connsiteX6554" fmla="*/ 1886885 w 2220214"/>
              <a:gd name="connsiteY6554" fmla="*/ 2778277 h 2935352"/>
              <a:gd name="connsiteX6555" fmla="*/ 1894305 w 2220214"/>
              <a:gd name="connsiteY6555" fmla="*/ 2781667 h 2935352"/>
              <a:gd name="connsiteX6556" fmla="*/ 1836041 w 2220214"/>
              <a:gd name="connsiteY6556" fmla="*/ 2819567 h 2935352"/>
              <a:gd name="connsiteX6557" fmla="*/ 1856748 w 2220214"/>
              <a:gd name="connsiteY6557" fmla="*/ 2824396 h 2935352"/>
              <a:gd name="connsiteX6558" fmla="*/ 1853434 w 2220214"/>
              <a:gd name="connsiteY6558" fmla="*/ 2816272 h 2935352"/>
              <a:gd name="connsiteX6559" fmla="*/ 1836041 w 2220214"/>
              <a:gd name="connsiteY6559" fmla="*/ 2819567 h 2935352"/>
              <a:gd name="connsiteX6560" fmla="*/ 1916308 w 2220214"/>
              <a:gd name="connsiteY6560" fmla="*/ 2771333 h 2935352"/>
              <a:gd name="connsiteX6561" fmla="*/ 1939739 w 2220214"/>
              <a:gd name="connsiteY6561" fmla="*/ 2766504 h 2935352"/>
              <a:gd name="connsiteX6562" fmla="*/ 1915565 w 2220214"/>
              <a:gd name="connsiteY6562" fmla="*/ 2763408 h 2935352"/>
              <a:gd name="connsiteX6563" fmla="*/ 1908831 w 2220214"/>
              <a:gd name="connsiteY6563" fmla="*/ 2767866 h 2935352"/>
              <a:gd name="connsiteX6564" fmla="*/ 1916308 w 2220214"/>
              <a:gd name="connsiteY6564" fmla="*/ 2771333 h 2935352"/>
              <a:gd name="connsiteX6565" fmla="*/ 2042162 w 2220214"/>
              <a:gd name="connsiteY6565" fmla="*/ 2687732 h 2935352"/>
              <a:gd name="connsiteX6566" fmla="*/ 2049353 w 2220214"/>
              <a:gd name="connsiteY6566" fmla="*/ 2692304 h 2935352"/>
              <a:gd name="connsiteX6567" fmla="*/ 2046972 w 2220214"/>
              <a:gd name="connsiteY6567" fmla="*/ 2676340 h 2935352"/>
              <a:gd name="connsiteX6568" fmla="*/ 2042162 w 2220214"/>
              <a:gd name="connsiteY6568" fmla="*/ 2687732 h 2935352"/>
              <a:gd name="connsiteX6569" fmla="*/ 2116752 w 2220214"/>
              <a:gd name="connsiteY6569" fmla="*/ 2636602 h 2935352"/>
              <a:gd name="connsiteX6570" fmla="*/ 2121191 w 2220214"/>
              <a:gd name="connsiteY6570" fmla="*/ 2647832 h 2935352"/>
              <a:gd name="connsiteX6571" fmla="*/ 2124848 w 2220214"/>
              <a:gd name="connsiteY6571" fmla="*/ 2627515 h 2935352"/>
              <a:gd name="connsiteX6572" fmla="*/ 2116752 w 2220214"/>
              <a:gd name="connsiteY6572" fmla="*/ 2636602 h 2935352"/>
              <a:gd name="connsiteX6573" fmla="*/ 2151699 w 2220214"/>
              <a:gd name="connsiteY6573" fmla="*/ 2617847 h 2935352"/>
              <a:gd name="connsiteX6574" fmla="*/ 2152719 w 2220214"/>
              <a:gd name="connsiteY6574" fmla="*/ 2632268 h 2935352"/>
              <a:gd name="connsiteX6575" fmla="*/ 2158786 w 2220214"/>
              <a:gd name="connsiteY6575" fmla="*/ 2609541 h 2935352"/>
              <a:gd name="connsiteX6576" fmla="*/ 2151699 w 2220214"/>
              <a:gd name="connsiteY6576" fmla="*/ 2617847 h 2935352"/>
              <a:gd name="connsiteX6577" fmla="*/ 1806780 w 2220214"/>
              <a:gd name="connsiteY6577" fmla="*/ 2848685 h 2935352"/>
              <a:gd name="connsiteX6578" fmla="*/ 1829030 w 2220214"/>
              <a:gd name="connsiteY6578" fmla="*/ 2848142 h 2935352"/>
              <a:gd name="connsiteX6579" fmla="*/ 1801484 w 2220214"/>
              <a:gd name="connsiteY6579" fmla="*/ 2843123 h 2935352"/>
              <a:gd name="connsiteX6580" fmla="*/ 1806780 w 2220214"/>
              <a:gd name="connsiteY6580" fmla="*/ 2848685 h 2935352"/>
              <a:gd name="connsiteX6581" fmla="*/ 1940673 w 2220214"/>
              <a:gd name="connsiteY6581" fmla="*/ 2757436 h 2935352"/>
              <a:gd name="connsiteX6582" fmla="*/ 1946217 w 2220214"/>
              <a:gd name="connsiteY6582" fmla="*/ 2762027 h 2935352"/>
              <a:gd name="connsiteX6583" fmla="*/ 1954475 w 2220214"/>
              <a:gd name="connsiteY6583" fmla="*/ 2758284 h 2935352"/>
              <a:gd name="connsiteX6584" fmla="*/ 1961942 w 2220214"/>
              <a:gd name="connsiteY6584" fmla="*/ 2753340 h 2935352"/>
              <a:gd name="connsiteX6585" fmla="*/ 1957199 w 2220214"/>
              <a:gd name="connsiteY6585" fmla="*/ 2749949 h 2935352"/>
              <a:gd name="connsiteX6586" fmla="*/ 1951655 w 2220214"/>
              <a:gd name="connsiteY6586" fmla="*/ 2745358 h 2935352"/>
              <a:gd name="connsiteX6587" fmla="*/ 1943397 w 2220214"/>
              <a:gd name="connsiteY6587" fmla="*/ 2749101 h 2935352"/>
              <a:gd name="connsiteX6588" fmla="*/ 1935930 w 2220214"/>
              <a:gd name="connsiteY6588" fmla="*/ 2754045 h 2935352"/>
              <a:gd name="connsiteX6589" fmla="*/ 1940673 w 2220214"/>
              <a:gd name="connsiteY6589" fmla="*/ 2757436 h 2935352"/>
              <a:gd name="connsiteX6590" fmla="*/ 1963314 w 2220214"/>
              <a:gd name="connsiteY6590" fmla="*/ 2741977 h 2935352"/>
              <a:gd name="connsiteX6591" fmla="*/ 1968305 w 2220214"/>
              <a:gd name="connsiteY6591" fmla="*/ 2748920 h 2935352"/>
              <a:gd name="connsiteX6592" fmla="*/ 1976811 w 2220214"/>
              <a:gd name="connsiteY6592" fmla="*/ 2739805 h 2935352"/>
              <a:gd name="connsiteX6593" fmla="*/ 1963314 w 2220214"/>
              <a:gd name="connsiteY6593" fmla="*/ 2741977 h 2935352"/>
              <a:gd name="connsiteX6594" fmla="*/ 2005243 w 2220214"/>
              <a:gd name="connsiteY6594" fmla="*/ 2713087 h 2935352"/>
              <a:gd name="connsiteX6595" fmla="*/ 2013368 w 2220214"/>
              <a:gd name="connsiteY6595" fmla="*/ 2722669 h 2935352"/>
              <a:gd name="connsiteX6596" fmla="*/ 2017406 w 2220214"/>
              <a:gd name="connsiteY6596" fmla="*/ 2709363 h 2935352"/>
              <a:gd name="connsiteX6597" fmla="*/ 2017397 w 2220214"/>
              <a:gd name="connsiteY6597" fmla="*/ 2700067 h 2935352"/>
              <a:gd name="connsiteX6598" fmla="*/ 2011891 w 2220214"/>
              <a:gd name="connsiteY6598" fmla="*/ 2703715 h 2935352"/>
              <a:gd name="connsiteX6599" fmla="*/ 2005243 w 2220214"/>
              <a:gd name="connsiteY6599" fmla="*/ 2713087 h 2935352"/>
              <a:gd name="connsiteX6600" fmla="*/ 2023369 w 2220214"/>
              <a:gd name="connsiteY6600" fmla="*/ 2704382 h 2935352"/>
              <a:gd name="connsiteX6601" fmla="*/ 2024112 w 2220214"/>
              <a:gd name="connsiteY6601" fmla="*/ 2712154 h 2935352"/>
              <a:gd name="connsiteX6602" fmla="*/ 2031056 w 2220214"/>
              <a:gd name="connsiteY6602" fmla="*/ 2707544 h 2935352"/>
              <a:gd name="connsiteX6603" fmla="*/ 2034666 w 2220214"/>
              <a:gd name="connsiteY6603" fmla="*/ 2690351 h 2935352"/>
              <a:gd name="connsiteX6604" fmla="*/ 2023369 w 2220214"/>
              <a:gd name="connsiteY6604" fmla="*/ 2704382 h 2935352"/>
              <a:gd name="connsiteX6605" fmla="*/ 1984564 w 2220214"/>
              <a:gd name="connsiteY6605" fmla="*/ 2728708 h 2935352"/>
              <a:gd name="connsiteX6606" fmla="*/ 1986460 w 2220214"/>
              <a:gd name="connsiteY6606" fmla="*/ 2735719 h 2935352"/>
              <a:gd name="connsiteX6607" fmla="*/ 1999499 w 2220214"/>
              <a:gd name="connsiteY6607" fmla="*/ 2724327 h 2935352"/>
              <a:gd name="connsiteX6608" fmla="*/ 1998766 w 2220214"/>
              <a:gd name="connsiteY6608" fmla="*/ 2716545 h 2935352"/>
              <a:gd name="connsiteX6609" fmla="*/ 1991984 w 2220214"/>
              <a:gd name="connsiteY6609" fmla="*/ 2721041 h 2935352"/>
              <a:gd name="connsiteX6610" fmla="*/ 1984564 w 2220214"/>
              <a:gd name="connsiteY6610" fmla="*/ 2728708 h 2935352"/>
              <a:gd name="connsiteX6611" fmla="*/ 2103674 w 2220214"/>
              <a:gd name="connsiteY6611" fmla="*/ 2650022 h 2935352"/>
              <a:gd name="connsiteX6612" fmla="*/ 2101626 w 2220214"/>
              <a:gd name="connsiteY6612" fmla="*/ 2661148 h 2935352"/>
              <a:gd name="connsiteX6613" fmla="*/ 2102341 w 2220214"/>
              <a:gd name="connsiteY6613" fmla="*/ 2668586 h 2935352"/>
              <a:gd name="connsiteX6614" fmla="*/ 2106637 w 2220214"/>
              <a:gd name="connsiteY6614" fmla="*/ 2665739 h 2935352"/>
              <a:gd name="connsiteX6615" fmla="*/ 2110161 w 2220214"/>
              <a:gd name="connsiteY6615" fmla="*/ 2654785 h 2935352"/>
              <a:gd name="connsiteX6616" fmla="*/ 2103674 w 2220214"/>
              <a:gd name="connsiteY6616" fmla="*/ 2650022 h 2935352"/>
              <a:gd name="connsiteX6617" fmla="*/ 1864530 w 2220214"/>
              <a:gd name="connsiteY6617" fmla="*/ 2812719 h 2935352"/>
              <a:gd name="connsiteX6618" fmla="*/ 1882228 w 2220214"/>
              <a:gd name="connsiteY6618" fmla="*/ 2816215 h 2935352"/>
              <a:gd name="connsiteX6619" fmla="*/ 1878141 w 2220214"/>
              <a:gd name="connsiteY6619" fmla="*/ 2807433 h 2935352"/>
              <a:gd name="connsiteX6620" fmla="*/ 1864530 w 2220214"/>
              <a:gd name="connsiteY6620" fmla="*/ 2812719 h 2935352"/>
              <a:gd name="connsiteX6621" fmla="*/ 2085501 w 2220214"/>
              <a:gd name="connsiteY6621" fmla="*/ 2671396 h 2935352"/>
              <a:gd name="connsiteX6622" fmla="*/ 2087082 w 2220214"/>
              <a:gd name="connsiteY6622" fmla="*/ 2686894 h 2935352"/>
              <a:gd name="connsiteX6623" fmla="*/ 2094073 w 2220214"/>
              <a:gd name="connsiteY6623" fmla="*/ 2668901 h 2935352"/>
              <a:gd name="connsiteX6624" fmla="*/ 2085501 w 2220214"/>
              <a:gd name="connsiteY6624" fmla="*/ 2671396 h 2935352"/>
              <a:gd name="connsiteX6625" fmla="*/ 2137164 w 2220214"/>
              <a:gd name="connsiteY6625" fmla="*/ 2643259 h 2935352"/>
              <a:gd name="connsiteX6626" fmla="*/ 2142574 w 2220214"/>
              <a:gd name="connsiteY6626" fmla="*/ 2651870 h 2935352"/>
              <a:gd name="connsiteX6627" fmla="*/ 2142203 w 2220214"/>
              <a:gd name="connsiteY6627" fmla="*/ 2631049 h 2935352"/>
              <a:gd name="connsiteX6628" fmla="*/ 2137164 w 2220214"/>
              <a:gd name="connsiteY6628" fmla="*/ 2643259 h 2935352"/>
              <a:gd name="connsiteX6629" fmla="*/ 1803742 w 2220214"/>
              <a:gd name="connsiteY6629" fmla="*/ 2865116 h 2935352"/>
              <a:gd name="connsiteX6630" fmla="*/ 1829754 w 2220214"/>
              <a:gd name="connsiteY6630" fmla="*/ 2869231 h 2935352"/>
              <a:gd name="connsiteX6631" fmla="*/ 1805294 w 2220214"/>
              <a:gd name="connsiteY6631" fmla="*/ 2860982 h 2935352"/>
              <a:gd name="connsiteX6632" fmla="*/ 1797436 w 2220214"/>
              <a:gd name="connsiteY6632" fmla="*/ 2861715 h 2935352"/>
              <a:gd name="connsiteX6633" fmla="*/ 1803742 w 2220214"/>
              <a:gd name="connsiteY6633" fmla="*/ 2865116 h 2935352"/>
              <a:gd name="connsiteX6634" fmla="*/ 1839098 w 2220214"/>
              <a:gd name="connsiteY6634" fmla="*/ 2842904 h 2935352"/>
              <a:gd name="connsiteX6635" fmla="*/ 1862406 w 2220214"/>
              <a:gd name="connsiteY6635" fmla="*/ 2842608 h 2935352"/>
              <a:gd name="connsiteX6636" fmla="*/ 1835403 w 2220214"/>
              <a:gd name="connsiteY6636" fmla="*/ 2837179 h 2935352"/>
              <a:gd name="connsiteX6637" fmla="*/ 1832307 w 2220214"/>
              <a:gd name="connsiteY6637" fmla="*/ 2839227 h 2935352"/>
              <a:gd name="connsiteX6638" fmla="*/ 1839098 w 2220214"/>
              <a:gd name="connsiteY6638" fmla="*/ 2842904 h 2935352"/>
              <a:gd name="connsiteX6639" fmla="*/ 1892829 w 2220214"/>
              <a:gd name="connsiteY6639" fmla="*/ 2804299 h 2935352"/>
              <a:gd name="connsiteX6640" fmla="*/ 1917794 w 2220214"/>
              <a:gd name="connsiteY6640" fmla="*/ 2801594 h 2935352"/>
              <a:gd name="connsiteX6641" fmla="*/ 1909345 w 2220214"/>
              <a:gd name="connsiteY6641" fmla="*/ 2796479 h 2935352"/>
              <a:gd name="connsiteX6642" fmla="*/ 1892829 w 2220214"/>
              <a:gd name="connsiteY6642" fmla="*/ 2804299 h 2935352"/>
              <a:gd name="connsiteX6643" fmla="*/ 2167139 w 2220214"/>
              <a:gd name="connsiteY6643" fmla="*/ 2631849 h 2935352"/>
              <a:gd name="connsiteX6644" fmla="*/ 2172073 w 2220214"/>
              <a:gd name="connsiteY6644" fmla="*/ 2628582 h 2935352"/>
              <a:gd name="connsiteX6645" fmla="*/ 2170768 w 2220214"/>
              <a:gd name="connsiteY6645" fmla="*/ 2614980 h 2935352"/>
              <a:gd name="connsiteX6646" fmla="*/ 2167139 w 2220214"/>
              <a:gd name="connsiteY6646" fmla="*/ 2631849 h 2935352"/>
              <a:gd name="connsiteX6647" fmla="*/ 1919356 w 2220214"/>
              <a:gd name="connsiteY6647" fmla="*/ 2793545 h 2935352"/>
              <a:gd name="connsiteX6648" fmla="*/ 1939473 w 2220214"/>
              <a:gd name="connsiteY6648" fmla="*/ 2789144 h 2935352"/>
              <a:gd name="connsiteX6649" fmla="*/ 1916041 w 2220214"/>
              <a:gd name="connsiteY6649" fmla="*/ 2787887 h 2935352"/>
              <a:gd name="connsiteX6650" fmla="*/ 1910822 w 2220214"/>
              <a:gd name="connsiteY6650" fmla="*/ 2791345 h 2935352"/>
              <a:gd name="connsiteX6651" fmla="*/ 1919356 w 2220214"/>
              <a:gd name="connsiteY6651" fmla="*/ 2793545 h 2935352"/>
              <a:gd name="connsiteX6652" fmla="*/ 2064365 w 2220214"/>
              <a:gd name="connsiteY6652" fmla="*/ 2697876 h 2935352"/>
              <a:gd name="connsiteX6653" fmla="*/ 2065108 w 2220214"/>
              <a:gd name="connsiteY6653" fmla="*/ 2705648 h 2935352"/>
              <a:gd name="connsiteX6654" fmla="*/ 2070832 w 2220214"/>
              <a:gd name="connsiteY6654" fmla="*/ 2701857 h 2935352"/>
              <a:gd name="connsiteX6655" fmla="*/ 2075823 w 2220214"/>
              <a:gd name="connsiteY6655" fmla="*/ 2690294 h 2935352"/>
              <a:gd name="connsiteX6656" fmla="*/ 2075080 w 2220214"/>
              <a:gd name="connsiteY6656" fmla="*/ 2682512 h 2935352"/>
              <a:gd name="connsiteX6657" fmla="*/ 2069356 w 2220214"/>
              <a:gd name="connsiteY6657" fmla="*/ 2686313 h 2935352"/>
              <a:gd name="connsiteX6658" fmla="*/ 2064365 w 2220214"/>
              <a:gd name="connsiteY6658" fmla="*/ 2697876 h 2935352"/>
              <a:gd name="connsiteX6659" fmla="*/ 1943178 w 2220214"/>
              <a:gd name="connsiteY6659" fmla="*/ 2782306 h 2935352"/>
              <a:gd name="connsiteX6660" fmla="*/ 1955980 w 2220214"/>
              <a:gd name="connsiteY6660" fmla="*/ 2782086 h 2935352"/>
              <a:gd name="connsiteX6661" fmla="*/ 1961904 w 2220214"/>
              <a:gd name="connsiteY6661" fmla="*/ 2778162 h 2935352"/>
              <a:gd name="connsiteX6662" fmla="*/ 1957161 w 2220214"/>
              <a:gd name="connsiteY6662" fmla="*/ 2774771 h 2935352"/>
              <a:gd name="connsiteX6663" fmla="*/ 1951617 w 2220214"/>
              <a:gd name="connsiteY6663" fmla="*/ 2770180 h 2935352"/>
              <a:gd name="connsiteX6664" fmla="*/ 1943569 w 2220214"/>
              <a:gd name="connsiteY6664" fmla="*/ 2773781 h 2935352"/>
              <a:gd name="connsiteX6665" fmla="*/ 1936310 w 2220214"/>
              <a:gd name="connsiteY6665" fmla="*/ 2778591 h 2935352"/>
              <a:gd name="connsiteX6666" fmla="*/ 1943178 w 2220214"/>
              <a:gd name="connsiteY6666" fmla="*/ 2782306 h 2935352"/>
              <a:gd name="connsiteX6667" fmla="*/ 2046229 w 2220214"/>
              <a:gd name="connsiteY6667" fmla="*/ 2714021 h 2935352"/>
              <a:gd name="connsiteX6668" fmla="*/ 2046972 w 2220214"/>
              <a:gd name="connsiteY6668" fmla="*/ 2721803 h 2935352"/>
              <a:gd name="connsiteX6669" fmla="*/ 2052697 w 2220214"/>
              <a:gd name="connsiteY6669" fmla="*/ 2718002 h 2935352"/>
              <a:gd name="connsiteX6670" fmla="*/ 2057688 w 2220214"/>
              <a:gd name="connsiteY6670" fmla="*/ 2706439 h 2935352"/>
              <a:gd name="connsiteX6671" fmla="*/ 2056945 w 2220214"/>
              <a:gd name="connsiteY6671" fmla="*/ 2698667 h 2935352"/>
              <a:gd name="connsiteX6672" fmla="*/ 2051220 w 2220214"/>
              <a:gd name="connsiteY6672" fmla="*/ 2702457 h 2935352"/>
              <a:gd name="connsiteX6673" fmla="*/ 2046229 w 2220214"/>
              <a:gd name="connsiteY6673" fmla="*/ 2714021 h 2935352"/>
              <a:gd name="connsiteX6674" fmla="*/ 1867683 w 2220214"/>
              <a:gd name="connsiteY6674" fmla="*/ 2835427 h 2935352"/>
              <a:gd name="connsiteX6675" fmla="*/ 1887562 w 2220214"/>
              <a:gd name="connsiteY6675" fmla="*/ 2835617 h 2935352"/>
              <a:gd name="connsiteX6676" fmla="*/ 1880189 w 2220214"/>
              <a:gd name="connsiteY6676" fmla="*/ 2830235 h 2935352"/>
              <a:gd name="connsiteX6677" fmla="*/ 1864568 w 2220214"/>
              <a:gd name="connsiteY6677" fmla="*/ 2830254 h 2935352"/>
              <a:gd name="connsiteX6678" fmla="*/ 1860415 w 2220214"/>
              <a:gd name="connsiteY6678" fmla="*/ 2833007 h 2935352"/>
              <a:gd name="connsiteX6679" fmla="*/ 1867683 w 2220214"/>
              <a:gd name="connsiteY6679" fmla="*/ 2835427 h 2935352"/>
              <a:gd name="connsiteX6680" fmla="*/ 1962981 w 2220214"/>
              <a:gd name="connsiteY6680" fmla="*/ 2768675 h 2935352"/>
              <a:gd name="connsiteX6681" fmla="*/ 1971505 w 2220214"/>
              <a:gd name="connsiteY6681" fmla="*/ 2771952 h 2935352"/>
              <a:gd name="connsiteX6682" fmla="*/ 1978354 w 2220214"/>
              <a:gd name="connsiteY6682" fmla="*/ 2772695 h 2935352"/>
              <a:gd name="connsiteX6683" fmla="*/ 1979383 w 2220214"/>
              <a:gd name="connsiteY6683" fmla="*/ 2767599 h 2935352"/>
              <a:gd name="connsiteX6684" fmla="*/ 1976420 w 2220214"/>
              <a:gd name="connsiteY6684" fmla="*/ 2760646 h 2935352"/>
              <a:gd name="connsiteX6685" fmla="*/ 1962981 w 2220214"/>
              <a:gd name="connsiteY6685" fmla="*/ 2768675 h 2935352"/>
              <a:gd name="connsiteX6686" fmla="*/ 1987412 w 2220214"/>
              <a:gd name="connsiteY6686" fmla="*/ 2751530 h 2935352"/>
              <a:gd name="connsiteX6687" fmla="*/ 1996470 w 2220214"/>
              <a:gd name="connsiteY6687" fmla="*/ 2758607 h 2935352"/>
              <a:gd name="connsiteX6688" fmla="*/ 1998175 w 2220214"/>
              <a:gd name="connsiteY6688" fmla="*/ 2750292 h 2935352"/>
              <a:gd name="connsiteX6689" fmla="*/ 1987412 w 2220214"/>
              <a:gd name="connsiteY6689" fmla="*/ 2751530 h 2935352"/>
              <a:gd name="connsiteX6690" fmla="*/ 2008177 w 2220214"/>
              <a:gd name="connsiteY6690" fmla="*/ 2741481 h 2935352"/>
              <a:gd name="connsiteX6691" fmla="*/ 2012615 w 2220214"/>
              <a:gd name="connsiteY6691" fmla="*/ 2747692 h 2935352"/>
              <a:gd name="connsiteX6692" fmla="*/ 2020159 w 2220214"/>
              <a:gd name="connsiteY6692" fmla="*/ 2732042 h 2935352"/>
              <a:gd name="connsiteX6693" fmla="*/ 2008177 w 2220214"/>
              <a:gd name="connsiteY6693" fmla="*/ 2741481 h 2935352"/>
              <a:gd name="connsiteX6694" fmla="*/ 2027150 w 2220214"/>
              <a:gd name="connsiteY6694" fmla="*/ 2727499 h 2935352"/>
              <a:gd name="connsiteX6695" fmla="*/ 2034666 w 2220214"/>
              <a:gd name="connsiteY6695" fmla="*/ 2734090 h 2935352"/>
              <a:gd name="connsiteX6696" fmla="*/ 2039552 w 2220214"/>
              <a:gd name="connsiteY6696" fmla="*/ 2722584 h 2935352"/>
              <a:gd name="connsiteX6697" fmla="*/ 2038809 w 2220214"/>
              <a:gd name="connsiteY6697" fmla="*/ 2714812 h 2935352"/>
              <a:gd name="connsiteX6698" fmla="*/ 2033551 w 2220214"/>
              <a:gd name="connsiteY6698" fmla="*/ 2718298 h 2935352"/>
              <a:gd name="connsiteX6699" fmla="*/ 2027150 w 2220214"/>
              <a:gd name="connsiteY6699" fmla="*/ 2727499 h 2935352"/>
              <a:gd name="connsiteX6700" fmla="*/ 2121124 w 2220214"/>
              <a:gd name="connsiteY6700" fmla="*/ 2668558 h 2935352"/>
              <a:gd name="connsiteX6701" fmla="*/ 2121991 w 2220214"/>
              <a:gd name="connsiteY6701" fmla="*/ 2678226 h 2935352"/>
              <a:gd name="connsiteX6702" fmla="*/ 2129144 w 2220214"/>
              <a:gd name="connsiteY6702" fmla="*/ 2658861 h 2935352"/>
              <a:gd name="connsiteX6703" fmla="*/ 2121124 w 2220214"/>
              <a:gd name="connsiteY6703" fmla="*/ 2668558 h 2935352"/>
              <a:gd name="connsiteX6704" fmla="*/ 1830354 w 2220214"/>
              <a:gd name="connsiteY6704" fmla="*/ 2860715 h 2935352"/>
              <a:gd name="connsiteX6705" fmla="*/ 1862349 w 2220214"/>
              <a:gd name="connsiteY6705" fmla="*/ 2864792 h 2935352"/>
              <a:gd name="connsiteX6706" fmla="*/ 1858263 w 2220214"/>
              <a:gd name="connsiteY6706" fmla="*/ 2859277 h 2935352"/>
              <a:gd name="connsiteX6707" fmla="*/ 1830354 w 2220214"/>
              <a:gd name="connsiteY6707" fmla="*/ 2860715 h 2935352"/>
              <a:gd name="connsiteX6708" fmla="*/ 2156376 w 2220214"/>
              <a:gd name="connsiteY6708" fmla="*/ 2645488 h 2935352"/>
              <a:gd name="connsiteX6709" fmla="*/ 2154081 w 2220214"/>
              <a:gd name="connsiteY6709" fmla="*/ 2659595 h 2935352"/>
              <a:gd name="connsiteX6710" fmla="*/ 2154833 w 2220214"/>
              <a:gd name="connsiteY6710" fmla="*/ 2667491 h 2935352"/>
              <a:gd name="connsiteX6711" fmla="*/ 2158624 w 2220214"/>
              <a:gd name="connsiteY6711" fmla="*/ 2660443 h 2935352"/>
              <a:gd name="connsiteX6712" fmla="*/ 2161672 w 2220214"/>
              <a:gd name="connsiteY6712" fmla="*/ 2645708 h 2935352"/>
              <a:gd name="connsiteX6713" fmla="*/ 2156376 w 2220214"/>
              <a:gd name="connsiteY6713" fmla="*/ 2645488 h 2935352"/>
              <a:gd name="connsiteX6714" fmla="*/ 1893057 w 2220214"/>
              <a:gd name="connsiteY6714" fmla="*/ 2826606 h 2935352"/>
              <a:gd name="connsiteX6715" fmla="*/ 1914355 w 2220214"/>
              <a:gd name="connsiteY6715" fmla="*/ 2826197 h 2935352"/>
              <a:gd name="connsiteX6716" fmla="*/ 1896096 w 2220214"/>
              <a:gd name="connsiteY6716" fmla="*/ 2820672 h 2935352"/>
              <a:gd name="connsiteX6717" fmla="*/ 1888943 w 2220214"/>
              <a:gd name="connsiteY6717" fmla="*/ 2823663 h 2935352"/>
              <a:gd name="connsiteX6718" fmla="*/ 1893057 w 2220214"/>
              <a:gd name="connsiteY6718" fmla="*/ 2826606 h 2935352"/>
              <a:gd name="connsiteX6719" fmla="*/ 2103951 w 2220214"/>
              <a:gd name="connsiteY6719" fmla="*/ 2688913 h 2935352"/>
              <a:gd name="connsiteX6720" fmla="*/ 2104465 w 2220214"/>
              <a:gd name="connsiteY6720" fmla="*/ 2699467 h 2935352"/>
              <a:gd name="connsiteX6721" fmla="*/ 2112971 w 2220214"/>
              <a:gd name="connsiteY6721" fmla="*/ 2677978 h 2935352"/>
              <a:gd name="connsiteX6722" fmla="*/ 2103951 w 2220214"/>
              <a:gd name="connsiteY6722" fmla="*/ 2688913 h 2935352"/>
              <a:gd name="connsiteX6723" fmla="*/ 2087368 w 2220214"/>
              <a:gd name="connsiteY6723" fmla="*/ 2699086 h 2935352"/>
              <a:gd name="connsiteX6724" fmla="*/ 2088453 w 2220214"/>
              <a:gd name="connsiteY6724" fmla="*/ 2714983 h 2935352"/>
              <a:gd name="connsiteX6725" fmla="*/ 2096893 w 2220214"/>
              <a:gd name="connsiteY6725" fmla="*/ 2695037 h 2935352"/>
              <a:gd name="connsiteX6726" fmla="*/ 2087368 w 2220214"/>
              <a:gd name="connsiteY6726" fmla="*/ 2699086 h 2935352"/>
              <a:gd name="connsiteX6727" fmla="*/ 1921575 w 2220214"/>
              <a:gd name="connsiteY6727" fmla="*/ 2816958 h 2935352"/>
              <a:gd name="connsiteX6728" fmla="*/ 1945416 w 2220214"/>
              <a:gd name="connsiteY6728" fmla="*/ 2812185 h 2935352"/>
              <a:gd name="connsiteX6729" fmla="*/ 1920128 w 2220214"/>
              <a:gd name="connsiteY6729" fmla="*/ 2809976 h 2935352"/>
              <a:gd name="connsiteX6730" fmla="*/ 1914489 w 2220214"/>
              <a:gd name="connsiteY6730" fmla="*/ 2813710 h 2935352"/>
              <a:gd name="connsiteX6731" fmla="*/ 1921575 w 2220214"/>
              <a:gd name="connsiteY6731" fmla="*/ 2816958 h 2935352"/>
              <a:gd name="connsiteX6732" fmla="*/ 2140031 w 2220214"/>
              <a:gd name="connsiteY6732" fmla="*/ 2676254 h 2935352"/>
              <a:gd name="connsiteX6733" fmla="*/ 2139717 w 2220214"/>
              <a:gd name="connsiteY6733" fmla="*/ 2689160 h 2935352"/>
              <a:gd name="connsiteX6734" fmla="*/ 2146946 w 2220214"/>
              <a:gd name="connsiteY6734" fmla="*/ 2661824 h 2935352"/>
              <a:gd name="connsiteX6735" fmla="*/ 2140031 w 2220214"/>
              <a:gd name="connsiteY6735" fmla="*/ 2676254 h 2935352"/>
              <a:gd name="connsiteX6736" fmla="*/ 1871360 w 2220214"/>
              <a:gd name="connsiteY6736" fmla="*/ 2856753 h 2935352"/>
              <a:gd name="connsiteX6737" fmla="*/ 1883104 w 2220214"/>
              <a:gd name="connsiteY6737" fmla="*/ 2859306 h 2935352"/>
              <a:gd name="connsiteX6738" fmla="*/ 1891448 w 2220214"/>
              <a:gd name="connsiteY6738" fmla="*/ 2856439 h 2935352"/>
              <a:gd name="connsiteX6739" fmla="*/ 1897487 w 2220214"/>
              <a:gd name="connsiteY6739" fmla="*/ 2855105 h 2935352"/>
              <a:gd name="connsiteX6740" fmla="*/ 1889829 w 2220214"/>
              <a:gd name="connsiteY6740" fmla="*/ 2851610 h 2935352"/>
              <a:gd name="connsiteX6741" fmla="*/ 1863273 w 2220214"/>
              <a:gd name="connsiteY6741" fmla="*/ 2851771 h 2935352"/>
              <a:gd name="connsiteX6742" fmla="*/ 1871360 w 2220214"/>
              <a:gd name="connsiteY6742" fmla="*/ 2856753 h 2935352"/>
              <a:gd name="connsiteX6743" fmla="*/ 1950465 w 2220214"/>
              <a:gd name="connsiteY6743" fmla="*/ 2801775 h 2935352"/>
              <a:gd name="connsiteX6744" fmla="*/ 1968038 w 2220214"/>
              <a:gd name="connsiteY6744" fmla="*/ 2800689 h 2935352"/>
              <a:gd name="connsiteX6745" fmla="*/ 1976258 w 2220214"/>
              <a:gd name="connsiteY6745" fmla="*/ 2798050 h 2935352"/>
              <a:gd name="connsiteX6746" fmla="*/ 1963362 w 2220214"/>
              <a:gd name="connsiteY6746" fmla="*/ 2796022 h 2935352"/>
              <a:gd name="connsiteX6747" fmla="*/ 1945797 w 2220214"/>
              <a:gd name="connsiteY6747" fmla="*/ 2797098 h 2935352"/>
              <a:gd name="connsiteX6748" fmla="*/ 1941121 w 2220214"/>
              <a:gd name="connsiteY6748" fmla="*/ 2800203 h 2935352"/>
              <a:gd name="connsiteX6749" fmla="*/ 1950465 w 2220214"/>
              <a:gd name="connsiteY6749" fmla="*/ 2801775 h 2935352"/>
              <a:gd name="connsiteX6750" fmla="*/ 2064803 w 2220214"/>
              <a:gd name="connsiteY6750" fmla="*/ 2726517 h 2935352"/>
              <a:gd name="connsiteX6751" fmla="*/ 2063431 w 2220214"/>
              <a:gd name="connsiteY6751" fmla="*/ 2735690 h 2935352"/>
              <a:gd name="connsiteX6752" fmla="*/ 2069156 w 2220214"/>
              <a:gd name="connsiteY6752" fmla="*/ 2731899 h 2935352"/>
              <a:gd name="connsiteX6753" fmla="*/ 2076261 w 2220214"/>
              <a:gd name="connsiteY6753" fmla="*/ 2718926 h 2935352"/>
              <a:gd name="connsiteX6754" fmla="*/ 2077633 w 2220214"/>
              <a:gd name="connsiteY6754" fmla="*/ 2709754 h 2935352"/>
              <a:gd name="connsiteX6755" fmla="*/ 2071908 w 2220214"/>
              <a:gd name="connsiteY6755" fmla="*/ 2713544 h 2935352"/>
              <a:gd name="connsiteX6756" fmla="*/ 2064803 w 2220214"/>
              <a:gd name="connsiteY6756" fmla="*/ 2726517 h 2935352"/>
              <a:gd name="connsiteX6757" fmla="*/ 1970629 w 2220214"/>
              <a:gd name="connsiteY6757" fmla="*/ 2791468 h 2935352"/>
              <a:gd name="connsiteX6758" fmla="*/ 1980211 w 2220214"/>
              <a:gd name="connsiteY6758" fmla="*/ 2788963 h 2935352"/>
              <a:gd name="connsiteX6759" fmla="*/ 1969086 w 2220214"/>
              <a:gd name="connsiteY6759" fmla="*/ 2785801 h 2935352"/>
              <a:gd name="connsiteX6760" fmla="*/ 1962914 w 2220214"/>
              <a:gd name="connsiteY6760" fmla="*/ 2789897 h 2935352"/>
              <a:gd name="connsiteX6761" fmla="*/ 1970629 w 2220214"/>
              <a:gd name="connsiteY6761" fmla="*/ 2791468 h 2935352"/>
              <a:gd name="connsiteX6762" fmla="*/ 1988079 w 2220214"/>
              <a:gd name="connsiteY6762" fmla="*/ 2781277 h 2935352"/>
              <a:gd name="connsiteX6763" fmla="*/ 1984783 w 2220214"/>
              <a:gd name="connsiteY6763" fmla="*/ 2790659 h 2935352"/>
              <a:gd name="connsiteX6764" fmla="*/ 1990613 w 2220214"/>
              <a:gd name="connsiteY6764" fmla="*/ 2789373 h 2935352"/>
              <a:gd name="connsiteX6765" fmla="*/ 1993699 w 2220214"/>
              <a:gd name="connsiteY6765" fmla="*/ 2783954 h 2935352"/>
              <a:gd name="connsiteX6766" fmla="*/ 1995994 w 2220214"/>
              <a:gd name="connsiteY6766" fmla="*/ 2778715 h 2935352"/>
              <a:gd name="connsiteX6767" fmla="*/ 2000890 w 2220214"/>
              <a:gd name="connsiteY6767" fmla="*/ 2773714 h 2935352"/>
              <a:gd name="connsiteX6768" fmla="*/ 1988079 w 2220214"/>
              <a:gd name="connsiteY6768" fmla="*/ 2781277 h 2935352"/>
              <a:gd name="connsiteX6769" fmla="*/ 2030922 w 2220214"/>
              <a:gd name="connsiteY6769" fmla="*/ 2747892 h 2935352"/>
              <a:gd name="connsiteX6770" fmla="*/ 2033037 w 2220214"/>
              <a:gd name="connsiteY6770" fmla="*/ 2759960 h 2935352"/>
              <a:gd name="connsiteX6771" fmla="*/ 2036656 w 2220214"/>
              <a:gd name="connsiteY6771" fmla="*/ 2743758 h 2935352"/>
              <a:gd name="connsiteX6772" fmla="*/ 2030922 w 2220214"/>
              <a:gd name="connsiteY6772" fmla="*/ 2747892 h 2935352"/>
              <a:gd name="connsiteX6773" fmla="*/ 2047153 w 2220214"/>
              <a:gd name="connsiteY6773" fmla="*/ 2739043 h 2935352"/>
              <a:gd name="connsiteX6774" fmla="*/ 2057154 w 2220214"/>
              <a:gd name="connsiteY6774" fmla="*/ 2735862 h 2935352"/>
              <a:gd name="connsiteX6775" fmla="*/ 2060164 w 2220214"/>
              <a:gd name="connsiteY6775" fmla="*/ 2725736 h 2935352"/>
              <a:gd name="connsiteX6776" fmla="*/ 2054240 w 2220214"/>
              <a:gd name="connsiteY6776" fmla="*/ 2729527 h 2935352"/>
              <a:gd name="connsiteX6777" fmla="*/ 2047153 w 2220214"/>
              <a:gd name="connsiteY6777" fmla="*/ 2739043 h 2935352"/>
              <a:gd name="connsiteX6778" fmla="*/ 2013663 w 2220214"/>
              <a:gd name="connsiteY6778" fmla="*/ 2766599 h 2935352"/>
              <a:gd name="connsiteX6779" fmla="*/ 2018940 w 2220214"/>
              <a:gd name="connsiteY6779" fmla="*/ 2769304 h 2935352"/>
              <a:gd name="connsiteX6780" fmla="*/ 2020426 w 2220214"/>
              <a:gd name="connsiteY6780" fmla="*/ 2762122 h 2935352"/>
              <a:gd name="connsiteX6781" fmla="*/ 2021140 w 2220214"/>
              <a:gd name="connsiteY6781" fmla="*/ 2755445 h 2935352"/>
              <a:gd name="connsiteX6782" fmla="*/ 2015149 w 2220214"/>
              <a:gd name="connsiteY6782" fmla="*/ 2759417 h 2935352"/>
              <a:gd name="connsiteX6783" fmla="*/ 2013663 w 2220214"/>
              <a:gd name="connsiteY6783" fmla="*/ 2766599 h 2935352"/>
              <a:gd name="connsiteX6784" fmla="*/ 2123524 w 2220214"/>
              <a:gd name="connsiteY6784" fmla="*/ 2691713 h 2935352"/>
              <a:gd name="connsiteX6785" fmla="*/ 2121781 w 2220214"/>
              <a:gd name="connsiteY6785" fmla="*/ 2707972 h 2935352"/>
              <a:gd name="connsiteX6786" fmla="*/ 2130268 w 2220214"/>
              <a:gd name="connsiteY6786" fmla="*/ 2689456 h 2935352"/>
              <a:gd name="connsiteX6787" fmla="*/ 2128535 w 2220214"/>
              <a:gd name="connsiteY6787" fmla="*/ 2684551 h 2935352"/>
              <a:gd name="connsiteX6788" fmla="*/ 2123524 w 2220214"/>
              <a:gd name="connsiteY6788" fmla="*/ 2691713 h 2935352"/>
              <a:gd name="connsiteX6789" fmla="*/ 1852405 w 2220214"/>
              <a:gd name="connsiteY6789" fmla="*/ 2879041 h 2935352"/>
              <a:gd name="connsiteX6790" fmla="*/ 1864530 w 2220214"/>
              <a:gd name="connsiteY6790" fmla="*/ 2879880 h 2935352"/>
              <a:gd name="connsiteX6791" fmla="*/ 1851338 w 2220214"/>
              <a:gd name="connsiteY6791" fmla="*/ 2875641 h 2935352"/>
              <a:gd name="connsiteX6792" fmla="*/ 1842870 w 2220214"/>
              <a:gd name="connsiteY6792" fmla="*/ 2876489 h 2935352"/>
              <a:gd name="connsiteX6793" fmla="*/ 1852405 w 2220214"/>
              <a:gd name="connsiteY6793" fmla="*/ 2879041 h 2935352"/>
              <a:gd name="connsiteX6794" fmla="*/ 1901173 w 2220214"/>
              <a:gd name="connsiteY6794" fmla="*/ 2846923 h 2935352"/>
              <a:gd name="connsiteX6795" fmla="*/ 1916594 w 2220214"/>
              <a:gd name="connsiteY6795" fmla="*/ 2846771 h 2935352"/>
              <a:gd name="connsiteX6796" fmla="*/ 1923490 w 2220214"/>
              <a:gd name="connsiteY6796" fmla="*/ 2844418 h 2935352"/>
              <a:gd name="connsiteX6797" fmla="*/ 1912298 w 2220214"/>
              <a:gd name="connsiteY6797" fmla="*/ 2841760 h 2935352"/>
              <a:gd name="connsiteX6798" fmla="*/ 1896868 w 2220214"/>
              <a:gd name="connsiteY6798" fmla="*/ 2841913 h 2935352"/>
              <a:gd name="connsiteX6799" fmla="*/ 1892629 w 2220214"/>
              <a:gd name="connsiteY6799" fmla="*/ 2844723 h 2935352"/>
              <a:gd name="connsiteX6800" fmla="*/ 1901173 w 2220214"/>
              <a:gd name="connsiteY6800" fmla="*/ 2846923 h 2935352"/>
              <a:gd name="connsiteX6801" fmla="*/ 2007900 w 2220214"/>
              <a:gd name="connsiteY6801" fmla="*/ 2774305 h 2935352"/>
              <a:gd name="connsiteX6802" fmla="*/ 2013730 w 2220214"/>
              <a:gd name="connsiteY6802" fmla="*/ 2776886 h 2935352"/>
              <a:gd name="connsiteX6803" fmla="*/ 2014806 w 2220214"/>
              <a:gd name="connsiteY6803" fmla="*/ 2772285 h 2935352"/>
              <a:gd name="connsiteX6804" fmla="*/ 2008977 w 2220214"/>
              <a:gd name="connsiteY6804" fmla="*/ 2769704 h 2935352"/>
              <a:gd name="connsiteX6805" fmla="*/ 2007900 w 2220214"/>
              <a:gd name="connsiteY6805" fmla="*/ 2774305 h 2935352"/>
              <a:gd name="connsiteX6806" fmla="*/ 2159205 w 2220214"/>
              <a:gd name="connsiteY6806" fmla="*/ 2674549 h 2935352"/>
              <a:gd name="connsiteX6807" fmla="*/ 2154976 w 2220214"/>
              <a:gd name="connsiteY6807" fmla="*/ 2691951 h 2935352"/>
              <a:gd name="connsiteX6808" fmla="*/ 2155748 w 2220214"/>
              <a:gd name="connsiteY6808" fmla="*/ 2699953 h 2935352"/>
              <a:gd name="connsiteX6809" fmla="*/ 2159100 w 2220214"/>
              <a:gd name="connsiteY6809" fmla="*/ 2693666 h 2935352"/>
              <a:gd name="connsiteX6810" fmla="*/ 2165330 w 2220214"/>
              <a:gd name="connsiteY6810" fmla="*/ 2664215 h 2935352"/>
              <a:gd name="connsiteX6811" fmla="*/ 2159205 w 2220214"/>
              <a:gd name="connsiteY6811" fmla="*/ 2674549 h 2935352"/>
              <a:gd name="connsiteX6812" fmla="*/ 2104798 w 2220214"/>
              <a:gd name="connsiteY6812" fmla="*/ 2713459 h 2935352"/>
              <a:gd name="connsiteX6813" fmla="*/ 2105094 w 2220214"/>
              <a:gd name="connsiteY6813" fmla="*/ 2728746 h 2935352"/>
              <a:gd name="connsiteX6814" fmla="*/ 2111475 w 2220214"/>
              <a:gd name="connsiteY6814" fmla="*/ 2706801 h 2935352"/>
              <a:gd name="connsiteX6815" fmla="*/ 2104798 w 2220214"/>
              <a:gd name="connsiteY6815" fmla="*/ 2713459 h 2935352"/>
              <a:gd name="connsiteX6816" fmla="*/ 1928329 w 2220214"/>
              <a:gd name="connsiteY6816" fmla="*/ 2837608 h 2935352"/>
              <a:gd name="connsiteX6817" fmla="*/ 1941606 w 2220214"/>
              <a:gd name="connsiteY6817" fmla="*/ 2837074 h 2935352"/>
              <a:gd name="connsiteX6818" fmla="*/ 1945902 w 2220214"/>
              <a:gd name="connsiteY6818" fmla="*/ 2834226 h 2935352"/>
              <a:gd name="connsiteX6819" fmla="*/ 1936911 w 2220214"/>
              <a:gd name="connsiteY6819" fmla="*/ 2831912 h 2935352"/>
              <a:gd name="connsiteX6820" fmla="*/ 1923633 w 2220214"/>
              <a:gd name="connsiteY6820" fmla="*/ 2832455 h 2935352"/>
              <a:gd name="connsiteX6821" fmla="*/ 1919337 w 2220214"/>
              <a:gd name="connsiteY6821" fmla="*/ 2835293 h 2935352"/>
              <a:gd name="connsiteX6822" fmla="*/ 1928329 w 2220214"/>
              <a:gd name="connsiteY6822" fmla="*/ 2837608 h 2935352"/>
              <a:gd name="connsiteX6823" fmla="*/ 1871093 w 2220214"/>
              <a:gd name="connsiteY6823" fmla="*/ 2875555 h 2935352"/>
              <a:gd name="connsiteX6824" fmla="*/ 1895543 w 2220214"/>
              <a:gd name="connsiteY6824" fmla="*/ 2872060 h 2935352"/>
              <a:gd name="connsiteX6825" fmla="*/ 1871226 w 2220214"/>
              <a:gd name="connsiteY6825" fmla="*/ 2871307 h 2935352"/>
              <a:gd name="connsiteX6826" fmla="*/ 1871093 w 2220214"/>
              <a:gd name="connsiteY6826" fmla="*/ 2875555 h 2935352"/>
              <a:gd name="connsiteX6827" fmla="*/ 1949931 w 2220214"/>
              <a:gd name="connsiteY6827" fmla="*/ 2827111 h 2935352"/>
              <a:gd name="connsiteX6828" fmla="*/ 1970715 w 2220214"/>
              <a:gd name="connsiteY6828" fmla="*/ 2817653 h 2935352"/>
              <a:gd name="connsiteX6829" fmla="*/ 1950370 w 2220214"/>
              <a:gd name="connsiteY6829" fmla="*/ 2820968 h 2935352"/>
              <a:gd name="connsiteX6830" fmla="*/ 1940606 w 2220214"/>
              <a:gd name="connsiteY6830" fmla="*/ 2824720 h 2935352"/>
              <a:gd name="connsiteX6831" fmla="*/ 1949931 w 2220214"/>
              <a:gd name="connsiteY6831" fmla="*/ 2827111 h 2935352"/>
              <a:gd name="connsiteX6832" fmla="*/ 2081948 w 2220214"/>
              <a:gd name="connsiteY6832" fmla="*/ 2739957 h 2935352"/>
              <a:gd name="connsiteX6833" fmla="*/ 2080576 w 2220214"/>
              <a:gd name="connsiteY6833" fmla="*/ 2749130 h 2935352"/>
              <a:gd name="connsiteX6834" fmla="*/ 2086301 w 2220214"/>
              <a:gd name="connsiteY6834" fmla="*/ 2745339 h 2935352"/>
              <a:gd name="connsiteX6835" fmla="*/ 2093397 w 2220214"/>
              <a:gd name="connsiteY6835" fmla="*/ 2732366 h 2935352"/>
              <a:gd name="connsiteX6836" fmla="*/ 2094778 w 2220214"/>
              <a:gd name="connsiteY6836" fmla="*/ 2723193 h 2935352"/>
              <a:gd name="connsiteX6837" fmla="*/ 2089053 w 2220214"/>
              <a:gd name="connsiteY6837" fmla="*/ 2726984 h 2935352"/>
              <a:gd name="connsiteX6838" fmla="*/ 2081948 w 2220214"/>
              <a:gd name="connsiteY6838" fmla="*/ 2739957 h 2935352"/>
              <a:gd name="connsiteX6839" fmla="*/ 2063812 w 2220214"/>
              <a:gd name="connsiteY6839" fmla="*/ 2756102 h 2935352"/>
              <a:gd name="connsiteX6840" fmla="*/ 2062441 w 2220214"/>
              <a:gd name="connsiteY6840" fmla="*/ 2765284 h 2935352"/>
              <a:gd name="connsiteX6841" fmla="*/ 2066736 w 2220214"/>
              <a:gd name="connsiteY6841" fmla="*/ 2762437 h 2935352"/>
              <a:gd name="connsiteX6842" fmla="*/ 2072404 w 2220214"/>
              <a:gd name="connsiteY6842" fmla="*/ 2750416 h 2935352"/>
              <a:gd name="connsiteX6843" fmla="*/ 2073775 w 2220214"/>
              <a:gd name="connsiteY6843" fmla="*/ 2741234 h 2935352"/>
              <a:gd name="connsiteX6844" fmla="*/ 2069480 w 2220214"/>
              <a:gd name="connsiteY6844" fmla="*/ 2744082 h 2935352"/>
              <a:gd name="connsiteX6845" fmla="*/ 2063812 w 2220214"/>
              <a:gd name="connsiteY6845" fmla="*/ 2756102 h 2935352"/>
              <a:gd name="connsiteX6846" fmla="*/ 2140555 w 2220214"/>
              <a:gd name="connsiteY6846" fmla="*/ 2704934 h 2935352"/>
              <a:gd name="connsiteX6847" fmla="*/ 2140003 w 2220214"/>
              <a:gd name="connsiteY6847" fmla="*/ 2719317 h 2935352"/>
              <a:gd name="connsiteX6848" fmla="*/ 2147108 w 2220214"/>
              <a:gd name="connsiteY6848" fmla="*/ 2692666 h 2935352"/>
              <a:gd name="connsiteX6849" fmla="*/ 2140555 w 2220214"/>
              <a:gd name="connsiteY6849" fmla="*/ 2704934 h 2935352"/>
              <a:gd name="connsiteX6850" fmla="*/ 1905697 w 2220214"/>
              <a:gd name="connsiteY6850" fmla="*/ 2866830 h 2935352"/>
              <a:gd name="connsiteX6851" fmla="*/ 1924547 w 2220214"/>
              <a:gd name="connsiteY6851" fmla="*/ 2864906 h 2935352"/>
              <a:gd name="connsiteX6852" fmla="*/ 1930500 w 2220214"/>
              <a:gd name="connsiteY6852" fmla="*/ 2860963 h 2935352"/>
              <a:gd name="connsiteX6853" fmla="*/ 1920128 w 2220214"/>
              <a:gd name="connsiteY6853" fmla="*/ 2860144 h 2935352"/>
              <a:gd name="connsiteX6854" fmla="*/ 1901278 w 2220214"/>
              <a:gd name="connsiteY6854" fmla="*/ 2862058 h 2935352"/>
              <a:gd name="connsiteX6855" fmla="*/ 1892800 w 2220214"/>
              <a:gd name="connsiteY6855" fmla="*/ 2864811 h 2935352"/>
              <a:gd name="connsiteX6856" fmla="*/ 1905697 w 2220214"/>
              <a:gd name="connsiteY6856" fmla="*/ 2866830 h 2935352"/>
              <a:gd name="connsiteX6857" fmla="*/ 1979221 w 2220214"/>
              <a:gd name="connsiteY6857" fmla="*/ 2811833 h 2935352"/>
              <a:gd name="connsiteX6858" fmla="*/ 1995146 w 2220214"/>
              <a:gd name="connsiteY6858" fmla="*/ 2804337 h 2935352"/>
              <a:gd name="connsiteX6859" fmla="*/ 1998071 w 2220214"/>
              <a:gd name="connsiteY6859" fmla="*/ 2796869 h 2935352"/>
              <a:gd name="connsiteX6860" fmla="*/ 1987822 w 2220214"/>
              <a:gd name="connsiteY6860" fmla="*/ 2803108 h 2935352"/>
              <a:gd name="connsiteX6861" fmla="*/ 1979221 w 2220214"/>
              <a:gd name="connsiteY6861" fmla="*/ 2811833 h 2935352"/>
              <a:gd name="connsiteX6862" fmla="*/ 2004833 w 2220214"/>
              <a:gd name="connsiteY6862" fmla="*/ 2794488 h 2935352"/>
              <a:gd name="connsiteX6863" fmla="*/ 2004329 w 2220214"/>
              <a:gd name="connsiteY6863" fmla="*/ 2799994 h 2935352"/>
              <a:gd name="connsiteX6864" fmla="*/ 2020350 w 2220214"/>
              <a:gd name="connsiteY6864" fmla="*/ 2787402 h 2935352"/>
              <a:gd name="connsiteX6865" fmla="*/ 2021007 w 2220214"/>
              <a:gd name="connsiteY6865" fmla="*/ 2781191 h 2935352"/>
              <a:gd name="connsiteX6866" fmla="*/ 2014044 w 2220214"/>
              <a:gd name="connsiteY6866" fmla="*/ 2786411 h 2935352"/>
              <a:gd name="connsiteX6867" fmla="*/ 2004833 w 2220214"/>
              <a:gd name="connsiteY6867" fmla="*/ 2794488 h 2935352"/>
              <a:gd name="connsiteX6868" fmla="*/ 2026122 w 2220214"/>
              <a:gd name="connsiteY6868" fmla="*/ 2783144 h 2935352"/>
              <a:gd name="connsiteX6869" fmla="*/ 2025407 w 2220214"/>
              <a:gd name="connsiteY6869" fmla="*/ 2789811 h 2935352"/>
              <a:gd name="connsiteX6870" fmla="*/ 2031132 w 2220214"/>
              <a:gd name="connsiteY6870" fmla="*/ 2786020 h 2935352"/>
              <a:gd name="connsiteX6871" fmla="*/ 2037571 w 2220214"/>
              <a:gd name="connsiteY6871" fmla="*/ 2775562 h 2935352"/>
              <a:gd name="connsiteX6872" fmla="*/ 2038276 w 2220214"/>
              <a:gd name="connsiteY6872" fmla="*/ 2768885 h 2935352"/>
              <a:gd name="connsiteX6873" fmla="*/ 2032551 w 2220214"/>
              <a:gd name="connsiteY6873" fmla="*/ 2772685 h 2935352"/>
              <a:gd name="connsiteX6874" fmla="*/ 2026122 w 2220214"/>
              <a:gd name="connsiteY6874" fmla="*/ 2783144 h 2935352"/>
              <a:gd name="connsiteX6875" fmla="*/ 2046153 w 2220214"/>
              <a:gd name="connsiteY6875" fmla="*/ 2769866 h 2935352"/>
              <a:gd name="connsiteX6876" fmla="*/ 2053544 w 2220214"/>
              <a:gd name="connsiteY6876" fmla="*/ 2765103 h 2935352"/>
              <a:gd name="connsiteX6877" fmla="*/ 2056307 w 2220214"/>
              <a:gd name="connsiteY6877" fmla="*/ 2757207 h 2935352"/>
              <a:gd name="connsiteX6878" fmla="*/ 2051582 w 2220214"/>
              <a:gd name="connsiteY6878" fmla="*/ 2760208 h 2935352"/>
              <a:gd name="connsiteX6879" fmla="*/ 2046153 w 2220214"/>
              <a:gd name="connsiteY6879" fmla="*/ 2769866 h 2935352"/>
              <a:gd name="connsiteX6880" fmla="*/ 2118952 w 2220214"/>
              <a:gd name="connsiteY6880" fmla="*/ 2727632 h 2935352"/>
              <a:gd name="connsiteX6881" fmla="*/ 2113866 w 2220214"/>
              <a:gd name="connsiteY6881" fmla="*/ 2741672 h 2935352"/>
              <a:gd name="connsiteX6882" fmla="*/ 2113037 w 2220214"/>
              <a:gd name="connsiteY6882" fmla="*/ 2749473 h 2935352"/>
              <a:gd name="connsiteX6883" fmla="*/ 2118752 w 2220214"/>
              <a:gd name="connsiteY6883" fmla="*/ 2742596 h 2935352"/>
              <a:gd name="connsiteX6884" fmla="*/ 2126496 w 2220214"/>
              <a:gd name="connsiteY6884" fmla="*/ 2726537 h 2935352"/>
              <a:gd name="connsiteX6885" fmla="*/ 2118952 w 2220214"/>
              <a:gd name="connsiteY6885" fmla="*/ 2727632 h 2935352"/>
              <a:gd name="connsiteX6886" fmla="*/ 1934396 w 2220214"/>
              <a:gd name="connsiteY6886" fmla="*/ 2855867 h 2935352"/>
              <a:gd name="connsiteX6887" fmla="*/ 1949655 w 2220214"/>
              <a:gd name="connsiteY6887" fmla="*/ 2854248 h 2935352"/>
              <a:gd name="connsiteX6888" fmla="*/ 1958066 w 2220214"/>
              <a:gd name="connsiteY6888" fmla="*/ 2851400 h 2935352"/>
              <a:gd name="connsiteX6889" fmla="*/ 1947398 w 2220214"/>
              <a:gd name="connsiteY6889" fmla="*/ 2849981 h 2935352"/>
              <a:gd name="connsiteX6890" fmla="*/ 1932148 w 2220214"/>
              <a:gd name="connsiteY6890" fmla="*/ 2851610 h 2935352"/>
              <a:gd name="connsiteX6891" fmla="*/ 1927548 w 2220214"/>
              <a:gd name="connsiteY6891" fmla="*/ 2854648 h 2935352"/>
              <a:gd name="connsiteX6892" fmla="*/ 1934396 w 2220214"/>
              <a:gd name="connsiteY6892" fmla="*/ 2855867 h 2935352"/>
              <a:gd name="connsiteX6893" fmla="*/ 1897858 w 2220214"/>
              <a:gd name="connsiteY6893" fmla="*/ 2884880 h 2935352"/>
              <a:gd name="connsiteX6894" fmla="*/ 1931919 w 2220214"/>
              <a:gd name="connsiteY6894" fmla="*/ 2879337 h 2935352"/>
              <a:gd name="connsiteX6895" fmla="*/ 1897401 w 2220214"/>
              <a:gd name="connsiteY6895" fmla="*/ 2881080 h 2935352"/>
              <a:gd name="connsiteX6896" fmla="*/ 1888981 w 2220214"/>
              <a:gd name="connsiteY6896" fmla="*/ 2883909 h 2935352"/>
              <a:gd name="connsiteX6897" fmla="*/ 1897858 w 2220214"/>
              <a:gd name="connsiteY6897" fmla="*/ 2884880 h 2935352"/>
              <a:gd name="connsiteX6898" fmla="*/ 1957980 w 2220214"/>
              <a:gd name="connsiteY6898" fmla="*/ 2844694 h 2935352"/>
              <a:gd name="connsiteX6899" fmla="*/ 1965028 w 2220214"/>
              <a:gd name="connsiteY6899" fmla="*/ 2840151 h 2935352"/>
              <a:gd name="connsiteX6900" fmla="*/ 1954113 w 2220214"/>
              <a:gd name="connsiteY6900" fmla="*/ 2841180 h 2935352"/>
              <a:gd name="connsiteX6901" fmla="*/ 1949627 w 2220214"/>
              <a:gd name="connsiteY6901" fmla="*/ 2844151 h 2935352"/>
              <a:gd name="connsiteX6902" fmla="*/ 1957980 w 2220214"/>
              <a:gd name="connsiteY6902" fmla="*/ 2844694 h 2935352"/>
              <a:gd name="connsiteX6903" fmla="*/ 2097159 w 2220214"/>
              <a:gd name="connsiteY6903" fmla="*/ 2754454 h 2935352"/>
              <a:gd name="connsiteX6904" fmla="*/ 2094111 w 2220214"/>
              <a:gd name="connsiteY6904" fmla="*/ 2764532 h 2935352"/>
              <a:gd name="connsiteX6905" fmla="*/ 2099398 w 2220214"/>
              <a:gd name="connsiteY6905" fmla="*/ 2758722 h 2935352"/>
              <a:gd name="connsiteX6906" fmla="*/ 2105351 w 2220214"/>
              <a:gd name="connsiteY6906" fmla="*/ 2746730 h 2935352"/>
              <a:gd name="connsiteX6907" fmla="*/ 2097159 w 2220214"/>
              <a:gd name="connsiteY6907" fmla="*/ 2754454 h 2935352"/>
              <a:gd name="connsiteX6908" fmla="*/ 1971363 w 2220214"/>
              <a:gd name="connsiteY6908" fmla="*/ 2837274 h 2935352"/>
              <a:gd name="connsiteX6909" fmla="*/ 1982440 w 2220214"/>
              <a:gd name="connsiteY6909" fmla="*/ 2837884 h 2935352"/>
              <a:gd name="connsiteX6910" fmla="*/ 1976106 w 2220214"/>
              <a:gd name="connsiteY6910" fmla="*/ 2834960 h 2935352"/>
              <a:gd name="connsiteX6911" fmla="*/ 1971363 w 2220214"/>
              <a:gd name="connsiteY6911" fmla="*/ 2837274 h 2935352"/>
              <a:gd name="connsiteX6912" fmla="*/ 1982773 w 2220214"/>
              <a:gd name="connsiteY6912" fmla="*/ 2829635 h 2935352"/>
              <a:gd name="connsiteX6913" fmla="*/ 1996604 w 2220214"/>
              <a:gd name="connsiteY6913" fmla="*/ 2828950 h 2935352"/>
              <a:gd name="connsiteX6914" fmla="*/ 2008910 w 2220214"/>
              <a:gd name="connsiteY6914" fmla="*/ 2825978 h 2935352"/>
              <a:gd name="connsiteX6915" fmla="*/ 2012663 w 2220214"/>
              <a:gd name="connsiteY6915" fmla="*/ 2818996 h 2935352"/>
              <a:gd name="connsiteX6916" fmla="*/ 2003519 w 2220214"/>
              <a:gd name="connsiteY6916" fmla="*/ 2817424 h 2935352"/>
              <a:gd name="connsiteX6917" fmla="*/ 1991317 w 2220214"/>
              <a:gd name="connsiteY6917" fmla="*/ 2823873 h 2935352"/>
              <a:gd name="connsiteX6918" fmla="*/ 1985545 w 2220214"/>
              <a:gd name="connsiteY6918" fmla="*/ 2824492 h 2935352"/>
              <a:gd name="connsiteX6919" fmla="*/ 1982773 w 2220214"/>
              <a:gd name="connsiteY6919" fmla="*/ 2829635 h 2935352"/>
              <a:gd name="connsiteX6920" fmla="*/ 2076909 w 2220214"/>
              <a:gd name="connsiteY6920" fmla="*/ 2770018 h 2935352"/>
              <a:gd name="connsiteX6921" fmla="*/ 2074147 w 2220214"/>
              <a:gd name="connsiteY6921" fmla="*/ 2777924 h 2935352"/>
              <a:gd name="connsiteX6922" fmla="*/ 2080300 w 2220214"/>
              <a:gd name="connsiteY6922" fmla="*/ 2773971 h 2935352"/>
              <a:gd name="connsiteX6923" fmla="*/ 2087158 w 2220214"/>
              <a:gd name="connsiteY6923" fmla="*/ 2763360 h 2935352"/>
              <a:gd name="connsiteX6924" fmla="*/ 2087872 w 2220214"/>
              <a:gd name="connsiteY6924" fmla="*/ 2756693 h 2935352"/>
              <a:gd name="connsiteX6925" fmla="*/ 2083777 w 2220214"/>
              <a:gd name="connsiteY6925" fmla="*/ 2759407 h 2935352"/>
              <a:gd name="connsiteX6926" fmla="*/ 2076909 w 2220214"/>
              <a:gd name="connsiteY6926" fmla="*/ 2770018 h 2935352"/>
              <a:gd name="connsiteX6927" fmla="*/ 2025207 w 2220214"/>
              <a:gd name="connsiteY6927" fmla="*/ 2805080 h 2935352"/>
              <a:gd name="connsiteX6928" fmla="*/ 2034313 w 2220214"/>
              <a:gd name="connsiteY6928" fmla="*/ 2808709 h 2935352"/>
              <a:gd name="connsiteX6929" fmla="*/ 2043257 w 2220214"/>
              <a:gd name="connsiteY6929" fmla="*/ 2796584 h 2935352"/>
              <a:gd name="connsiteX6930" fmla="*/ 2043972 w 2220214"/>
              <a:gd name="connsiteY6930" fmla="*/ 2789916 h 2935352"/>
              <a:gd name="connsiteX6931" fmla="*/ 2035894 w 2220214"/>
              <a:gd name="connsiteY6931" fmla="*/ 2795593 h 2935352"/>
              <a:gd name="connsiteX6932" fmla="*/ 2025207 w 2220214"/>
              <a:gd name="connsiteY6932" fmla="*/ 2805080 h 2935352"/>
              <a:gd name="connsiteX6933" fmla="*/ 2054716 w 2220214"/>
              <a:gd name="connsiteY6933" fmla="*/ 2788992 h 2935352"/>
              <a:gd name="connsiteX6934" fmla="*/ 2054001 w 2220214"/>
              <a:gd name="connsiteY6934" fmla="*/ 2795669 h 2935352"/>
              <a:gd name="connsiteX6935" fmla="*/ 2058097 w 2220214"/>
              <a:gd name="connsiteY6935" fmla="*/ 2792954 h 2935352"/>
              <a:gd name="connsiteX6936" fmla="*/ 2064965 w 2220214"/>
              <a:gd name="connsiteY6936" fmla="*/ 2782334 h 2935352"/>
              <a:gd name="connsiteX6937" fmla="*/ 2067727 w 2220214"/>
              <a:gd name="connsiteY6937" fmla="*/ 2774438 h 2935352"/>
              <a:gd name="connsiteX6938" fmla="*/ 2061574 w 2220214"/>
              <a:gd name="connsiteY6938" fmla="*/ 2778381 h 2935352"/>
              <a:gd name="connsiteX6939" fmla="*/ 2054716 w 2220214"/>
              <a:gd name="connsiteY6939" fmla="*/ 2788992 h 2935352"/>
              <a:gd name="connsiteX6940" fmla="*/ 2140984 w 2220214"/>
              <a:gd name="connsiteY6940" fmla="*/ 2730080 h 2935352"/>
              <a:gd name="connsiteX6941" fmla="*/ 2132421 w 2220214"/>
              <a:gd name="connsiteY6941" fmla="*/ 2748244 h 2935352"/>
              <a:gd name="connsiteX6942" fmla="*/ 2130983 w 2220214"/>
              <a:gd name="connsiteY6942" fmla="*/ 2757998 h 2935352"/>
              <a:gd name="connsiteX6943" fmla="*/ 2138784 w 2220214"/>
              <a:gd name="connsiteY6943" fmla="*/ 2746339 h 2935352"/>
              <a:gd name="connsiteX6944" fmla="*/ 2150718 w 2220214"/>
              <a:gd name="connsiteY6944" fmla="*/ 2719564 h 2935352"/>
              <a:gd name="connsiteX6945" fmla="*/ 2140984 w 2220214"/>
              <a:gd name="connsiteY6945" fmla="*/ 2730080 h 2935352"/>
              <a:gd name="connsiteX6946" fmla="*/ 1936349 w 2220214"/>
              <a:gd name="connsiteY6946" fmla="*/ 2873669 h 2935352"/>
              <a:gd name="connsiteX6947" fmla="*/ 1953598 w 2220214"/>
              <a:gd name="connsiteY6947" fmla="*/ 2872641 h 2935352"/>
              <a:gd name="connsiteX6948" fmla="*/ 1962152 w 2220214"/>
              <a:gd name="connsiteY6948" fmla="*/ 2870012 h 2935352"/>
              <a:gd name="connsiteX6949" fmla="*/ 1953113 w 2220214"/>
              <a:gd name="connsiteY6949" fmla="*/ 2867621 h 2935352"/>
              <a:gd name="connsiteX6950" fmla="*/ 1935872 w 2220214"/>
              <a:gd name="connsiteY6950" fmla="*/ 2868659 h 2935352"/>
              <a:gd name="connsiteX6951" fmla="*/ 1927662 w 2220214"/>
              <a:gd name="connsiteY6951" fmla="*/ 2872088 h 2935352"/>
              <a:gd name="connsiteX6952" fmla="*/ 1936349 w 2220214"/>
              <a:gd name="connsiteY6952" fmla="*/ 2873669 h 2935352"/>
              <a:gd name="connsiteX6953" fmla="*/ 2112647 w 2220214"/>
              <a:gd name="connsiteY6953" fmla="*/ 2762970 h 2935352"/>
              <a:gd name="connsiteX6954" fmla="*/ 2112094 w 2220214"/>
              <a:gd name="connsiteY6954" fmla="*/ 2773704 h 2935352"/>
              <a:gd name="connsiteX6955" fmla="*/ 2119086 w 2220214"/>
              <a:gd name="connsiteY6955" fmla="*/ 2760941 h 2935352"/>
              <a:gd name="connsiteX6956" fmla="*/ 2112647 w 2220214"/>
              <a:gd name="connsiteY6956" fmla="*/ 2762970 h 2935352"/>
              <a:gd name="connsiteX6957" fmla="*/ 1967857 w 2220214"/>
              <a:gd name="connsiteY6957" fmla="*/ 2863077 h 2935352"/>
              <a:gd name="connsiteX6958" fmla="*/ 1981726 w 2220214"/>
              <a:gd name="connsiteY6958" fmla="*/ 2859934 h 2935352"/>
              <a:gd name="connsiteX6959" fmla="*/ 1985726 w 2220214"/>
              <a:gd name="connsiteY6959" fmla="*/ 2857429 h 2935352"/>
              <a:gd name="connsiteX6960" fmla="*/ 1979306 w 2220214"/>
              <a:gd name="connsiteY6960" fmla="*/ 2855486 h 2935352"/>
              <a:gd name="connsiteX6961" fmla="*/ 1965438 w 2220214"/>
              <a:gd name="connsiteY6961" fmla="*/ 2858620 h 2935352"/>
              <a:gd name="connsiteX6962" fmla="*/ 1957980 w 2220214"/>
              <a:gd name="connsiteY6962" fmla="*/ 2863716 h 2935352"/>
              <a:gd name="connsiteX6963" fmla="*/ 1967857 w 2220214"/>
              <a:gd name="connsiteY6963" fmla="*/ 2863077 h 2935352"/>
              <a:gd name="connsiteX6964" fmla="*/ 1993880 w 2220214"/>
              <a:gd name="connsiteY6964" fmla="*/ 2849866 h 2935352"/>
              <a:gd name="connsiteX6965" fmla="*/ 2006748 w 2220214"/>
              <a:gd name="connsiteY6965" fmla="*/ 2842465 h 2935352"/>
              <a:gd name="connsiteX6966" fmla="*/ 1994308 w 2220214"/>
              <a:gd name="connsiteY6966" fmla="*/ 2844418 h 2935352"/>
              <a:gd name="connsiteX6967" fmla="*/ 1985421 w 2220214"/>
              <a:gd name="connsiteY6967" fmla="*/ 2849181 h 2935352"/>
              <a:gd name="connsiteX6968" fmla="*/ 1993880 w 2220214"/>
              <a:gd name="connsiteY6968" fmla="*/ 2849866 h 2935352"/>
              <a:gd name="connsiteX6969" fmla="*/ 2075680 w 2220214"/>
              <a:gd name="connsiteY6969" fmla="*/ 2795764 h 2935352"/>
              <a:gd name="connsiteX6970" fmla="*/ 2083062 w 2220214"/>
              <a:gd name="connsiteY6970" fmla="*/ 2791012 h 2935352"/>
              <a:gd name="connsiteX6971" fmla="*/ 2085824 w 2220214"/>
              <a:gd name="connsiteY6971" fmla="*/ 2783106 h 2935352"/>
              <a:gd name="connsiteX6972" fmla="*/ 2081110 w 2220214"/>
              <a:gd name="connsiteY6972" fmla="*/ 2786106 h 2935352"/>
              <a:gd name="connsiteX6973" fmla="*/ 2075680 w 2220214"/>
              <a:gd name="connsiteY6973" fmla="*/ 2795764 h 2935352"/>
              <a:gd name="connsiteX6974" fmla="*/ 2091187 w 2220214"/>
              <a:gd name="connsiteY6974" fmla="*/ 2785353 h 2935352"/>
              <a:gd name="connsiteX6975" fmla="*/ 2098579 w 2220214"/>
              <a:gd name="connsiteY6975" fmla="*/ 2780591 h 2935352"/>
              <a:gd name="connsiteX6976" fmla="*/ 2098483 w 2220214"/>
              <a:gd name="connsiteY6976" fmla="*/ 2774600 h 2935352"/>
              <a:gd name="connsiteX6977" fmla="*/ 2091187 w 2220214"/>
              <a:gd name="connsiteY6977" fmla="*/ 2785353 h 2935352"/>
              <a:gd name="connsiteX6978" fmla="*/ 2013654 w 2220214"/>
              <a:gd name="connsiteY6978" fmla="*/ 2838932 h 2935352"/>
              <a:gd name="connsiteX6979" fmla="*/ 2011196 w 2220214"/>
              <a:gd name="connsiteY6979" fmla="*/ 2844561 h 2935352"/>
              <a:gd name="connsiteX6980" fmla="*/ 2022550 w 2220214"/>
              <a:gd name="connsiteY6980" fmla="*/ 2836817 h 2935352"/>
              <a:gd name="connsiteX6981" fmla="*/ 2037980 w 2220214"/>
              <a:gd name="connsiteY6981" fmla="*/ 2822806 h 2935352"/>
              <a:gd name="connsiteX6982" fmla="*/ 2042076 w 2220214"/>
              <a:gd name="connsiteY6982" fmla="*/ 2816548 h 2935352"/>
              <a:gd name="connsiteX6983" fmla="*/ 2029084 w 2220214"/>
              <a:gd name="connsiteY6983" fmla="*/ 2824930 h 2935352"/>
              <a:gd name="connsiteX6984" fmla="*/ 2013654 w 2220214"/>
              <a:gd name="connsiteY6984" fmla="*/ 2838932 h 2935352"/>
              <a:gd name="connsiteX6985" fmla="*/ 2049277 w 2220214"/>
              <a:gd name="connsiteY6985" fmla="*/ 2813948 h 2935352"/>
              <a:gd name="connsiteX6986" fmla="*/ 2067794 w 2220214"/>
              <a:gd name="connsiteY6986" fmla="*/ 2805261 h 2935352"/>
              <a:gd name="connsiteX6987" fmla="*/ 2070556 w 2220214"/>
              <a:gd name="connsiteY6987" fmla="*/ 2797365 h 2935352"/>
              <a:gd name="connsiteX6988" fmla="*/ 2060231 w 2220214"/>
              <a:gd name="connsiteY6988" fmla="*/ 2804070 h 2935352"/>
              <a:gd name="connsiteX6989" fmla="*/ 2049277 w 2220214"/>
              <a:gd name="connsiteY6989" fmla="*/ 2813948 h 2935352"/>
              <a:gd name="connsiteX6990" fmla="*/ 1962990 w 2220214"/>
              <a:gd name="connsiteY6990" fmla="*/ 2880223 h 2935352"/>
              <a:gd name="connsiteX6991" fmla="*/ 2043210 w 2220214"/>
              <a:gd name="connsiteY6991" fmla="*/ 2850533 h 2935352"/>
              <a:gd name="connsiteX6992" fmla="*/ 2067879 w 2220214"/>
              <a:gd name="connsiteY6992" fmla="*/ 2836846 h 2935352"/>
              <a:gd name="connsiteX6993" fmla="*/ 2092330 w 2220214"/>
              <a:gd name="connsiteY6993" fmla="*/ 2812195 h 2935352"/>
              <a:gd name="connsiteX6994" fmla="*/ 2117714 w 2220214"/>
              <a:gd name="connsiteY6994" fmla="*/ 2782915 h 2935352"/>
              <a:gd name="connsiteX6995" fmla="*/ 2109199 w 2220214"/>
              <a:gd name="connsiteY6995" fmla="*/ 2788144 h 2935352"/>
              <a:gd name="connsiteX6996" fmla="*/ 2000700 w 2220214"/>
              <a:gd name="connsiteY6996" fmla="*/ 2862906 h 2935352"/>
              <a:gd name="connsiteX6997" fmla="*/ 1982316 w 2220214"/>
              <a:gd name="connsiteY6997" fmla="*/ 2870374 h 2935352"/>
              <a:gd name="connsiteX6998" fmla="*/ 1962942 w 2220214"/>
              <a:gd name="connsiteY6998" fmla="*/ 2878432 h 2935352"/>
              <a:gd name="connsiteX6999" fmla="*/ 1956580 w 2220214"/>
              <a:gd name="connsiteY6999" fmla="*/ 2880251 h 2935352"/>
              <a:gd name="connsiteX7000" fmla="*/ 1962990 w 2220214"/>
              <a:gd name="connsiteY7000" fmla="*/ 2880223 h 2935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</a:cxnLst>
            <a:rect l="l" t="t" r="r" b="b"/>
            <a:pathLst>
              <a:path w="2220214" h="2935352">
                <a:moveTo>
                  <a:pt x="193616" y="191432"/>
                </a:moveTo>
                <a:cubicBezTo>
                  <a:pt x="92105" y="272017"/>
                  <a:pt x="31427" y="332486"/>
                  <a:pt x="12492" y="371924"/>
                </a:cubicBezTo>
                <a:cubicBezTo>
                  <a:pt x="4329" y="388924"/>
                  <a:pt x="-1128" y="412670"/>
                  <a:pt x="198" y="425397"/>
                </a:cubicBezTo>
                <a:cubicBezTo>
                  <a:pt x="1762" y="440397"/>
                  <a:pt x="18248" y="463725"/>
                  <a:pt x="33198" y="472095"/>
                </a:cubicBezTo>
                <a:cubicBezTo>
                  <a:pt x="40097" y="475954"/>
                  <a:pt x="54567" y="480708"/>
                  <a:pt x="65354" y="482653"/>
                </a:cubicBezTo>
                <a:cubicBezTo>
                  <a:pt x="89674" y="487034"/>
                  <a:pt x="106650" y="497842"/>
                  <a:pt x="132967" y="525681"/>
                </a:cubicBezTo>
                <a:lnTo>
                  <a:pt x="153411" y="547309"/>
                </a:lnTo>
                <a:lnTo>
                  <a:pt x="903629" y="1679615"/>
                </a:lnTo>
                <a:lnTo>
                  <a:pt x="1653847" y="2811919"/>
                </a:lnTo>
                <a:lnTo>
                  <a:pt x="1674078" y="2832693"/>
                </a:lnTo>
                <a:cubicBezTo>
                  <a:pt x="1762213" y="2923218"/>
                  <a:pt x="1887257" y="2956851"/>
                  <a:pt x="2004805" y="2921637"/>
                </a:cubicBezTo>
                <a:lnTo>
                  <a:pt x="2035571" y="2912426"/>
                </a:lnTo>
                <a:lnTo>
                  <a:pt x="2077271" y="2885214"/>
                </a:lnTo>
                <a:lnTo>
                  <a:pt x="2118971" y="2858001"/>
                </a:lnTo>
                <a:lnTo>
                  <a:pt x="2136812" y="2838303"/>
                </a:lnTo>
                <a:cubicBezTo>
                  <a:pt x="2224242" y="2741758"/>
                  <a:pt x="2244340" y="2609112"/>
                  <a:pt x="2190438" y="2484440"/>
                </a:cubicBezTo>
                <a:cubicBezTo>
                  <a:pt x="2184704" y="2471171"/>
                  <a:pt x="1955837" y="2123699"/>
                  <a:pt x="1437153" y="1340773"/>
                </a:cubicBezTo>
                <a:cubicBezTo>
                  <a:pt x="977953" y="647634"/>
                  <a:pt x="686550" y="205500"/>
                  <a:pt x="677617" y="188362"/>
                </a:cubicBezTo>
                <a:cubicBezTo>
                  <a:pt x="669645" y="173072"/>
                  <a:pt x="660166" y="150521"/>
                  <a:pt x="656553" y="138256"/>
                </a:cubicBezTo>
                <a:lnTo>
                  <a:pt x="649983" y="115953"/>
                </a:lnTo>
                <a:lnTo>
                  <a:pt x="655105" y="91901"/>
                </a:lnTo>
                <a:cubicBezTo>
                  <a:pt x="662895" y="55313"/>
                  <a:pt x="658957" y="38028"/>
                  <a:pt x="638194" y="17689"/>
                </a:cubicBezTo>
                <a:cubicBezTo>
                  <a:pt x="604922" y="-14901"/>
                  <a:pt x="533273" y="-2674"/>
                  <a:pt x="412769" y="56157"/>
                </a:cubicBezTo>
                <a:lnTo>
                  <a:pt x="361540" y="81168"/>
                </a:lnTo>
                <a:lnTo>
                  <a:pt x="283653" y="131480"/>
                </a:lnTo>
                <a:cubicBezTo>
                  <a:pt x="240813" y="159149"/>
                  <a:pt x="200297" y="186129"/>
                  <a:pt x="193616" y="191432"/>
                </a:cubicBezTo>
                <a:close/>
                <a:moveTo>
                  <a:pt x="181753" y="220158"/>
                </a:moveTo>
                <a:cubicBezTo>
                  <a:pt x="108074" y="277947"/>
                  <a:pt x="43723" y="345573"/>
                  <a:pt x="24623" y="385286"/>
                </a:cubicBezTo>
                <a:lnTo>
                  <a:pt x="15447" y="404363"/>
                </a:lnTo>
                <a:lnTo>
                  <a:pt x="17444" y="421365"/>
                </a:lnTo>
                <a:cubicBezTo>
                  <a:pt x="18541" y="430717"/>
                  <a:pt x="20907" y="440580"/>
                  <a:pt x="22698" y="443284"/>
                </a:cubicBezTo>
                <a:cubicBezTo>
                  <a:pt x="34134" y="460544"/>
                  <a:pt x="97694" y="455705"/>
                  <a:pt x="161909" y="432681"/>
                </a:cubicBezTo>
                <a:cubicBezTo>
                  <a:pt x="206135" y="416822"/>
                  <a:pt x="206762" y="420144"/>
                  <a:pt x="162727" y="437025"/>
                </a:cubicBezTo>
                <a:cubicBezTo>
                  <a:pt x="125797" y="451185"/>
                  <a:pt x="89846" y="459148"/>
                  <a:pt x="62145" y="459301"/>
                </a:cubicBezTo>
                <a:lnTo>
                  <a:pt x="39573" y="459427"/>
                </a:lnTo>
                <a:lnTo>
                  <a:pt x="55851" y="463198"/>
                </a:lnTo>
                <a:cubicBezTo>
                  <a:pt x="123340" y="478833"/>
                  <a:pt x="316663" y="388936"/>
                  <a:pt x="467295" y="271871"/>
                </a:cubicBezTo>
                <a:cubicBezTo>
                  <a:pt x="559940" y="199871"/>
                  <a:pt x="634811" y="116356"/>
                  <a:pt x="640209" y="78986"/>
                </a:cubicBezTo>
                <a:lnTo>
                  <a:pt x="641683" y="68777"/>
                </a:lnTo>
                <a:lnTo>
                  <a:pt x="633563" y="86918"/>
                </a:lnTo>
                <a:cubicBezTo>
                  <a:pt x="625130" y="105768"/>
                  <a:pt x="594171" y="147055"/>
                  <a:pt x="571435" y="169782"/>
                </a:cubicBezTo>
                <a:cubicBezTo>
                  <a:pt x="547539" y="193669"/>
                  <a:pt x="547926" y="189378"/>
                  <a:pt x="572176" y="161574"/>
                </a:cubicBezTo>
                <a:cubicBezTo>
                  <a:pt x="609038" y="119306"/>
                  <a:pt x="629847" y="86942"/>
                  <a:pt x="635010" y="63854"/>
                </a:cubicBezTo>
                <a:cubicBezTo>
                  <a:pt x="637482" y="52789"/>
                  <a:pt x="638097" y="41604"/>
                  <a:pt x="636371" y="38999"/>
                </a:cubicBezTo>
                <a:cubicBezTo>
                  <a:pt x="634327" y="35914"/>
                  <a:pt x="632081" y="41502"/>
                  <a:pt x="629926" y="55030"/>
                </a:cubicBezTo>
                <a:cubicBezTo>
                  <a:pt x="625928" y="80125"/>
                  <a:pt x="610211" y="107454"/>
                  <a:pt x="580241" y="141411"/>
                </a:cubicBezTo>
                <a:cubicBezTo>
                  <a:pt x="548007" y="177935"/>
                  <a:pt x="545390" y="176822"/>
                  <a:pt x="575069" y="139213"/>
                </a:cubicBezTo>
                <a:cubicBezTo>
                  <a:pt x="615134" y="88449"/>
                  <a:pt x="629984" y="57823"/>
                  <a:pt x="625535" y="35135"/>
                </a:cubicBezTo>
                <a:lnTo>
                  <a:pt x="623371" y="24097"/>
                </a:lnTo>
                <a:lnTo>
                  <a:pt x="609144" y="19137"/>
                </a:lnTo>
                <a:cubicBezTo>
                  <a:pt x="579103" y="8657"/>
                  <a:pt x="515542" y="25122"/>
                  <a:pt x="428716" y="65866"/>
                </a:cubicBezTo>
                <a:lnTo>
                  <a:pt x="382309" y="87646"/>
                </a:lnTo>
                <a:lnTo>
                  <a:pt x="288808" y="148587"/>
                </a:lnTo>
                <a:cubicBezTo>
                  <a:pt x="237383" y="182105"/>
                  <a:pt x="189209" y="214313"/>
                  <a:pt x="181753" y="220158"/>
                </a:cubicBezTo>
                <a:close/>
                <a:moveTo>
                  <a:pt x="200236" y="226294"/>
                </a:moveTo>
                <a:cubicBezTo>
                  <a:pt x="117405" y="290965"/>
                  <a:pt x="54115" y="361195"/>
                  <a:pt x="55634" y="386758"/>
                </a:cubicBezTo>
                <a:lnTo>
                  <a:pt x="56049" y="393765"/>
                </a:lnTo>
                <a:lnTo>
                  <a:pt x="52962" y="389298"/>
                </a:lnTo>
                <a:cubicBezTo>
                  <a:pt x="49085" y="383683"/>
                  <a:pt x="52750" y="368530"/>
                  <a:pt x="62290" y="350717"/>
                </a:cubicBezTo>
                <a:cubicBezTo>
                  <a:pt x="70449" y="335475"/>
                  <a:pt x="61618" y="343690"/>
                  <a:pt x="52095" y="360199"/>
                </a:cubicBezTo>
                <a:cubicBezTo>
                  <a:pt x="23577" y="409626"/>
                  <a:pt x="67312" y="423857"/>
                  <a:pt x="149677" y="391950"/>
                </a:cubicBezTo>
                <a:cubicBezTo>
                  <a:pt x="279138" y="341798"/>
                  <a:pt x="446036" y="231962"/>
                  <a:pt x="537641" y="136627"/>
                </a:cubicBezTo>
                <a:cubicBezTo>
                  <a:pt x="588876" y="83311"/>
                  <a:pt x="602602" y="47991"/>
                  <a:pt x="577532" y="33978"/>
                </a:cubicBezTo>
                <a:cubicBezTo>
                  <a:pt x="568032" y="28667"/>
                  <a:pt x="533846" y="30340"/>
                  <a:pt x="532674" y="36175"/>
                </a:cubicBezTo>
                <a:cubicBezTo>
                  <a:pt x="532347" y="37784"/>
                  <a:pt x="533542" y="38137"/>
                  <a:pt x="535325" y="36956"/>
                </a:cubicBezTo>
                <a:cubicBezTo>
                  <a:pt x="537106" y="35776"/>
                  <a:pt x="545776" y="35805"/>
                  <a:pt x="554589" y="37020"/>
                </a:cubicBezTo>
                <a:cubicBezTo>
                  <a:pt x="579127" y="40401"/>
                  <a:pt x="586135" y="57582"/>
                  <a:pt x="562648" y="56782"/>
                </a:cubicBezTo>
                <a:cubicBezTo>
                  <a:pt x="556289" y="56566"/>
                  <a:pt x="545335" y="57497"/>
                  <a:pt x="538305" y="58856"/>
                </a:cubicBezTo>
                <a:cubicBezTo>
                  <a:pt x="519965" y="62399"/>
                  <a:pt x="477071" y="78234"/>
                  <a:pt x="476369" y="81725"/>
                </a:cubicBezTo>
                <a:cubicBezTo>
                  <a:pt x="476039" y="83348"/>
                  <a:pt x="477904" y="83266"/>
                  <a:pt x="480510" y="81540"/>
                </a:cubicBezTo>
                <a:cubicBezTo>
                  <a:pt x="490374" y="75004"/>
                  <a:pt x="550177" y="60466"/>
                  <a:pt x="562391" y="61635"/>
                </a:cubicBezTo>
                <a:lnTo>
                  <a:pt x="575145" y="62855"/>
                </a:lnTo>
                <a:lnTo>
                  <a:pt x="569318" y="75197"/>
                </a:lnTo>
                <a:cubicBezTo>
                  <a:pt x="566111" y="81984"/>
                  <a:pt x="557979" y="94475"/>
                  <a:pt x="551251" y="102959"/>
                </a:cubicBezTo>
                <a:lnTo>
                  <a:pt x="539014" y="118381"/>
                </a:lnTo>
                <a:lnTo>
                  <a:pt x="535586" y="115693"/>
                </a:lnTo>
                <a:lnTo>
                  <a:pt x="532157" y="113005"/>
                </a:lnTo>
                <a:lnTo>
                  <a:pt x="531624" y="119343"/>
                </a:lnTo>
                <a:cubicBezTo>
                  <a:pt x="531062" y="125981"/>
                  <a:pt x="503721" y="153150"/>
                  <a:pt x="459216" y="191287"/>
                </a:cubicBezTo>
                <a:cubicBezTo>
                  <a:pt x="410652" y="232903"/>
                  <a:pt x="224870" y="351093"/>
                  <a:pt x="212118" y="348483"/>
                </a:cubicBezTo>
                <a:cubicBezTo>
                  <a:pt x="211112" y="348277"/>
                  <a:pt x="201708" y="340357"/>
                  <a:pt x="191218" y="330885"/>
                </a:cubicBezTo>
                <a:cubicBezTo>
                  <a:pt x="180730" y="321410"/>
                  <a:pt x="170101" y="313240"/>
                  <a:pt x="167595" y="312726"/>
                </a:cubicBezTo>
                <a:cubicBezTo>
                  <a:pt x="165088" y="312214"/>
                  <a:pt x="171315" y="318994"/>
                  <a:pt x="181428" y="327791"/>
                </a:cubicBezTo>
                <a:cubicBezTo>
                  <a:pt x="191543" y="336592"/>
                  <a:pt x="201256" y="345960"/>
                  <a:pt x="203012" y="348611"/>
                </a:cubicBezTo>
                <a:lnTo>
                  <a:pt x="206205" y="353430"/>
                </a:lnTo>
                <a:lnTo>
                  <a:pt x="199199" y="355819"/>
                </a:lnTo>
                <a:cubicBezTo>
                  <a:pt x="195347" y="357132"/>
                  <a:pt x="190853" y="357026"/>
                  <a:pt x="189219" y="355584"/>
                </a:cubicBezTo>
                <a:cubicBezTo>
                  <a:pt x="165037" y="334287"/>
                  <a:pt x="151937" y="324034"/>
                  <a:pt x="150297" y="325121"/>
                </a:cubicBezTo>
                <a:cubicBezTo>
                  <a:pt x="149192" y="325854"/>
                  <a:pt x="156903" y="333713"/>
                  <a:pt x="167435" y="342583"/>
                </a:cubicBezTo>
                <a:cubicBezTo>
                  <a:pt x="177967" y="351459"/>
                  <a:pt x="186346" y="359897"/>
                  <a:pt x="186056" y="361342"/>
                </a:cubicBezTo>
                <a:cubicBezTo>
                  <a:pt x="184636" y="368389"/>
                  <a:pt x="172601" y="365297"/>
                  <a:pt x="159827" y="354596"/>
                </a:cubicBezTo>
                <a:cubicBezTo>
                  <a:pt x="145558" y="342647"/>
                  <a:pt x="132445" y="335090"/>
                  <a:pt x="136249" y="341013"/>
                </a:cubicBezTo>
                <a:cubicBezTo>
                  <a:pt x="137371" y="342757"/>
                  <a:pt x="145726" y="349900"/>
                  <a:pt x="154816" y="356887"/>
                </a:cubicBezTo>
                <a:lnTo>
                  <a:pt x="171348" y="369591"/>
                </a:lnTo>
                <a:lnTo>
                  <a:pt x="165886" y="371861"/>
                </a:lnTo>
                <a:cubicBezTo>
                  <a:pt x="161137" y="373839"/>
                  <a:pt x="154048" y="369716"/>
                  <a:pt x="127004" y="349261"/>
                </a:cubicBezTo>
                <a:cubicBezTo>
                  <a:pt x="124775" y="347574"/>
                  <a:pt x="122738" y="347236"/>
                  <a:pt x="122481" y="348515"/>
                </a:cubicBezTo>
                <a:cubicBezTo>
                  <a:pt x="122224" y="349793"/>
                  <a:pt x="127624" y="355083"/>
                  <a:pt x="134484" y="360270"/>
                </a:cubicBezTo>
                <a:cubicBezTo>
                  <a:pt x="160659" y="380061"/>
                  <a:pt x="153907" y="387403"/>
                  <a:pt x="127055" y="368350"/>
                </a:cubicBezTo>
                <a:lnTo>
                  <a:pt x="110127" y="356336"/>
                </a:lnTo>
                <a:lnTo>
                  <a:pt x="126476" y="339181"/>
                </a:lnTo>
                <a:cubicBezTo>
                  <a:pt x="163482" y="300346"/>
                  <a:pt x="234915" y="241343"/>
                  <a:pt x="301025" y="195004"/>
                </a:cubicBezTo>
                <a:cubicBezTo>
                  <a:pt x="316986" y="183817"/>
                  <a:pt x="307934" y="188979"/>
                  <a:pt x="280098" y="206939"/>
                </a:cubicBezTo>
                <a:cubicBezTo>
                  <a:pt x="189607" y="265324"/>
                  <a:pt x="101202" y="343991"/>
                  <a:pt x="82174" y="383065"/>
                </a:cubicBezTo>
                <a:cubicBezTo>
                  <a:pt x="78932" y="389717"/>
                  <a:pt x="75310" y="394964"/>
                  <a:pt x="74124" y="394721"/>
                </a:cubicBezTo>
                <a:cubicBezTo>
                  <a:pt x="69292" y="393732"/>
                  <a:pt x="88389" y="361862"/>
                  <a:pt x="106861" y="340085"/>
                </a:cubicBezTo>
                <a:cubicBezTo>
                  <a:pt x="141905" y="298772"/>
                  <a:pt x="212586" y="238399"/>
                  <a:pt x="272007" y="199024"/>
                </a:cubicBezTo>
                <a:lnTo>
                  <a:pt x="304380" y="177572"/>
                </a:lnTo>
                <a:lnTo>
                  <a:pt x="300237" y="175655"/>
                </a:lnTo>
                <a:lnTo>
                  <a:pt x="296098" y="173740"/>
                </a:lnTo>
                <a:lnTo>
                  <a:pt x="252698" y="205301"/>
                </a:lnTo>
                <a:cubicBezTo>
                  <a:pt x="152027" y="278518"/>
                  <a:pt x="85521" y="342383"/>
                  <a:pt x="69749" y="380981"/>
                </a:cubicBezTo>
                <a:cubicBezTo>
                  <a:pt x="66610" y="388665"/>
                  <a:pt x="63432" y="392965"/>
                  <a:pt x="62687" y="390541"/>
                </a:cubicBezTo>
                <a:cubicBezTo>
                  <a:pt x="60536" y="383539"/>
                  <a:pt x="84356" y="345081"/>
                  <a:pt x="105059" y="322131"/>
                </a:cubicBezTo>
                <a:cubicBezTo>
                  <a:pt x="115482" y="310576"/>
                  <a:pt x="140184" y="286308"/>
                  <a:pt x="159952" y="268202"/>
                </a:cubicBezTo>
                <a:lnTo>
                  <a:pt x="195896" y="235286"/>
                </a:lnTo>
                <a:lnTo>
                  <a:pt x="291744" y="171670"/>
                </a:lnTo>
                <a:lnTo>
                  <a:pt x="387591" y="108053"/>
                </a:lnTo>
                <a:lnTo>
                  <a:pt x="425221" y="90239"/>
                </a:lnTo>
                <a:cubicBezTo>
                  <a:pt x="489208" y="59944"/>
                  <a:pt x="540074" y="44558"/>
                  <a:pt x="563813" y="48320"/>
                </a:cubicBezTo>
                <a:cubicBezTo>
                  <a:pt x="571029" y="49461"/>
                  <a:pt x="573366" y="48884"/>
                  <a:pt x="570615" y="46636"/>
                </a:cubicBezTo>
                <a:cubicBezTo>
                  <a:pt x="564315" y="41478"/>
                  <a:pt x="538667" y="44164"/>
                  <a:pt x="507792" y="53214"/>
                </a:cubicBezTo>
                <a:cubicBezTo>
                  <a:pt x="431052" y="75713"/>
                  <a:pt x="295154" y="152189"/>
                  <a:pt x="200236" y="226294"/>
                </a:cubicBezTo>
                <a:close/>
                <a:moveTo>
                  <a:pt x="459721" y="106442"/>
                </a:moveTo>
                <a:cubicBezTo>
                  <a:pt x="462989" y="105327"/>
                  <a:pt x="466822" y="102717"/>
                  <a:pt x="468238" y="100646"/>
                </a:cubicBezTo>
                <a:cubicBezTo>
                  <a:pt x="469655" y="98576"/>
                  <a:pt x="466982" y="99491"/>
                  <a:pt x="462297" y="102678"/>
                </a:cubicBezTo>
                <a:cubicBezTo>
                  <a:pt x="457611" y="105864"/>
                  <a:pt x="456452" y="107559"/>
                  <a:pt x="459721" y="106442"/>
                </a:cubicBezTo>
                <a:close/>
                <a:moveTo>
                  <a:pt x="503070" y="89181"/>
                </a:moveTo>
                <a:cubicBezTo>
                  <a:pt x="519767" y="83368"/>
                  <a:pt x="540806" y="77780"/>
                  <a:pt x="549825" y="76764"/>
                </a:cubicBezTo>
                <a:cubicBezTo>
                  <a:pt x="558844" y="75747"/>
                  <a:pt x="566441" y="73847"/>
                  <a:pt x="566705" y="72535"/>
                </a:cubicBezTo>
                <a:cubicBezTo>
                  <a:pt x="568177" y="65208"/>
                  <a:pt x="491773" y="85764"/>
                  <a:pt x="476875" y="96701"/>
                </a:cubicBezTo>
                <a:cubicBezTo>
                  <a:pt x="474589" y="98381"/>
                  <a:pt x="486377" y="94997"/>
                  <a:pt x="503070" y="89181"/>
                </a:cubicBezTo>
                <a:close/>
                <a:moveTo>
                  <a:pt x="194518" y="313565"/>
                </a:moveTo>
                <a:cubicBezTo>
                  <a:pt x="201929" y="320490"/>
                  <a:pt x="211268" y="329321"/>
                  <a:pt x="215276" y="333182"/>
                </a:cubicBezTo>
                <a:cubicBezTo>
                  <a:pt x="219283" y="337046"/>
                  <a:pt x="222775" y="339153"/>
                  <a:pt x="223033" y="337863"/>
                </a:cubicBezTo>
                <a:cubicBezTo>
                  <a:pt x="223671" y="334692"/>
                  <a:pt x="187960" y="300763"/>
                  <a:pt x="184103" y="300879"/>
                </a:cubicBezTo>
                <a:cubicBezTo>
                  <a:pt x="182424" y="300931"/>
                  <a:pt x="187107" y="306638"/>
                  <a:pt x="194518" y="313565"/>
                </a:cubicBezTo>
                <a:close/>
                <a:moveTo>
                  <a:pt x="216918" y="307943"/>
                </a:moveTo>
                <a:cubicBezTo>
                  <a:pt x="227017" y="318043"/>
                  <a:pt x="235460" y="325426"/>
                  <a:pt x="235676" y="324349"/>
                </a:cubicBezTo>
                <a:cubicBezTo>
                  <a:pt x="236248" y="321519"/>
                  <a:pt x="204554" y="289401"/>
                  <a:pt x="201292" y="289500"/>
                </a:cubicBezTo>
                <a:cubicBezTo>
                  <a:pt x="199784" y="289543"/>
                  <a:pt x="206816" y="297844"/>
                  <a:pt x="216918" y="307943"/>
                </a:cubicBezTo>
                <a:close/>
                <a:moveTo>
                  <a:pt x="611308" y="32258"/>
                </a:moveTo>
                <a:cubicBezTo>
                  <a:pt x="621486" y="47621"/>
                  <a:pt x="600206" y="87711"/>
                  <a:pt x="555773" y="136880"/>
                </a:cubicBezTo>
                <a:cubicBezTo>
                  <a:pt x="538531" y="155962"/>
                  <a:pt x="518890" y="176547"/>
                  <a:pt x="512127" y="182623"/>
                </a:cubicBezTo>
                <a:cubicBezTo>
                  <a:pt x="505363" y="188704"/>
                  <a:pt x="499890" y="195483"/>
                  <a:pt x="499963" y="197695"/>
                </a:cubicBezTo>
                <a:cubicBezTo>
                  <a:pt x="500112" y="202209"/>
                  <a:pt x="508917" y="194577"/>
                  <a:pt x="547428" y="156559"/>
                </a:cubicBezTo>
                <a:cubicBezTo>
                  <a:pt x="591664" y="112893"/>
                  <a:pt x="614615" y="78520"/>
                  <a:pt x="618422" y="50226"/>
                </a:cubicBezTo>
                <a:cubicBezTo>
                  <a:pt x="620545" y="34437"/>
                  <a:pt x="616166" y="20589"/>
                  <a:pt x="610279" y="24489"/>
                </a:cubicBezTo>
                <a:cubicBezTo>
                  <a:pt x="608705" y="25532"/>
                  <a:pt x="609167" y="29027"/>
                  <a:pt x="611308" y="32258"/>
                </a:cubicBezTo>
                <a:close/>
                <a:moveTo>
                  <a:pt x="24913" y="421614"/>
                </a:moveTo>
                <a:cubicBezTo>
                  <a:pt x="30495" y="430282"/>
                  <a:pt x="61847" y="435785"/>
                  <a:pt x="84525" y="432075"/>
                </a:cubicBezTo>
                <a:cubicBezTo>
                  <a:pt x="106485" y="428486"/>
                  <a:pt x="164045" y="409065"/>
                  <a:pt x="164870" y="404968"/>
                </a:cubicBezTo>
                <a:cubicBezTo>
                  <a:pt x="165118" y="403746"/>
                  <a:pt x="160424" y="404649"/>
                  <a:pt x="154445" y="406979"/>
                </a:cubicBezTo>
                <a:cubicBezTo>
                  <a:pt x="129034" y="416879"/>
                  <a:pt x="79580" y="428527"/>
                  <a:pt x="61974" y="428758"/>
                </a:cubicBezTo>
                <a:cubicBezTo>
                  <a:pt x="51519" y="428894"/>
                  <a:pt x="38170" y="426204"/>
                  <a:pt x="32309" y="422781"/>
                </a:cubicBezTo>
                <a:cubicBezTo>
                  <a:pt x="25788" y="418968"/>
                  <a:pt x="22919" y="418518"/>
                  <a:pt x="24913" y="421614"/>
                </a:cubicBezTo>
                <a:close/>
                <a:moveTo>
                  <a:pt x="108447" y="371265"/>
                </a:moveTo>
                <a:cubicBezTo>
                  <a:pt x="121619" y="383305"/>
                  <a:pt x="130219" y="388017"/>
                  <a:pt x="134204" y="385376"/>
                </a:cubicBezTo>
                <a:lnTo>
                  <a:pt x="138307" y="382659"/>
                </a:lnTo>
                <a:lnTo>
                  <a:pt x="124214" y="371332"/>
                </a:lnTo>
                <a:cubicBezTo>
                  <a:pt x="116052" y="364768"/>
                  <a:pt x="108417" y="361135"/>
                  <a:pt x="106066" y="362692"/>
                </a:cubicBezTo>
                <a:lnTo>
                  <a:pt x="102008" y="365381"/>
                </a:lnTo>
                <a:lnTo>
                  <a:pt x="108447" y="371265"/>
                </a:lnTo>
                <a:close/>
                <a:moveTo>
                  <a:pt x="226339" y="289203"/>
                </a:moveTo>
                <a:cubicBezTo>
                  <a:pt x="228461" y="292344"/>
                  <a:pt x="233750" y="298138"/>
                  <a:pt x="238092" y="302080"/>
                </a:cubicBezTo>
                <a:lnTo>
                  <a:pt x="245984" y="309249"/>
                </a:lnTo>
                <a:lnTo>
                  <a:pt x="241281" y="302034"/>
                </a:lnTo>
                <a:cubicBezTo>
                  <a:pt x="238694" y="298065"/>
                  <a:pt x="233405" y="292271"/>
                  <a:pt x="229529" y="289157"/>
                </a:cubicBezTo>
                <a:lnTo>
                  <a:pt x="222479" y="283496"/>
                </a:lnTo>
                <a:lnTo>
                  <a:pt x="226339" y="289203"/>
                </a:lnTo>
                <a:close/>
                <a:moveTo>
                  <a:pt x="497509" y="124295"/>
                </a:moveTo>
                <a:cubicBezTo>
                  <a:pt x="500562" y="134250"/>
                  <a:pt x="503916" y="142570"/>
                  <a:pt x="504966" y="142787"/>
                </a:cubicBezTo>
                <a:cubicBezTo>
                  <a:pt x="506017" y="143000"/>
                  <a:pt x="504348" y="135027"/>
                  <a:pt x="501255" y="125062"/>
                </a:cubicBezTo>
                <a:cubicBezTo>
                  <a:pt x="498164" y="115100"/>
                  <a:pt x="494810" y="106780"/>
                  <a:pt x="493800" y="106573"/>
                </a:cubicBezTo>
                <a:cubicBezTo>
                  <a:pt x="492789" y="106366"/>
                  <a:pt x="494462" y="114342"/>
                  <a:pt x="497509" y="124295"/>
                </a:cubicBezTo>
                <a:close/>
                <a:moveTo>
                  <a:pt x="513576" y="111447"/>
                </a:moveTo>
                <a:cubicBezTo>
                  <a:pt x="515620" y="120512"/>
                  <a:pt x="518348" y="128148"/>
                  <a:pt x="519642" y="128410"/>
                </a:cubicBezTo>
                <a:cubicBezTo>
                  <a:pt x="520934" y="128675"/>
                  <a:pt x="520020" y="121415"/>
                  <a:pt x="517613" y="112273"/>
                </a:cubicBezTo>
                <a:cubicBezTo>
                  <a:pt x="511920" y="90686"/>
                  <a:pt x="508759" y="90037"/>
                  <a:pt x="513576" y="111447"/>
                </a:cubicBezTo>
                <a:close/>
                <a:moveTo>
                  <a:pt x="90122" y="383398"/>
                </a:moveTo>
                <a:cubicBezTo>
                  <a:pt x="87634" y="388191"/>
                  <a:pt x="86419" y="392650"/>
                  <a:pt x="87420" y="393309"/>
                </a:cubicBezTo>
                <a:cubicBezTo>
                  <a:pt x="88422" y="393968"/>
                  <a:pt x="89444" y="393907"/>
                  <a:pt x="89685" y="393176"/>
                </a:cubicBezTo>
                <a:cubicBezTo>
                  <a:pt x="89929" y="392444"/>
                  <a:pt x="93986" y="392636"/>
                  <a:pt x="98696" y="393603"/>
                </a:cubicBezTo>
                <a:cubicBezTo>
                  <a:pt x="109322" y="395775"/>
                  <a:pt x="110558" y="392250"/>
                  <a:pt x="100988" y="387077"/>
                </a:cubicBezTo>
                <a:cubicBezTo>
                  <a:pt x="96361" y="384575"/>
                  <a:pt x="94855" y="382519"/>
                  <a:pt x="96732" y="381275"/>
                </a:cubicBezTo>
                <a:cubicBezTo>
                  <a:pt x="98332" y="380215"/>
                  <a:pt x="102503" y="381964"/>
                  <a:pt x="106004" y="385166"/>
                </a:cubicBezTo>
                <a:cubicBezTo>
                  <a:pt x="109503" y="388364"/>
                  <a:pt x="114827" y="390437"/>
                  <a:pt x="117834" y="389772"/>
                </a:cubicBezTo>
                <a:lnTo>
                  <a:pt x="123299" y="388564"/>
                </a:lnTo>
                <a:lnTo>
                  <a:pt x="118481" y="385123"/>
                </a:lnTo>
                <a:cubicBezTo>
                  <a:pt x="115832" y="383233"/>
                  <a:pt x="110830" y="379088"/>
                  <a:pt x="107357" y="375917"/>
                </a:cubicBezTo>
                <a:cubicBezTo>
                  <a:pt x="100199" y="369373"/>
                  <a:pt x="96590" y="370938"/>
                  <a:pt x="90122" y="383398"/>
                </a:cubicBezTo>
                <a:close/>
                <a:moveTo>
                  <a:pt x="458491" y="139683"/>
                </a:moveTo>
                <a:cubicBezTo>
                  <a:pt x="459209" y="142898"/>
                  <a:pt x="461336" y="147613"/>
                  <a:pt x="463217" y="150161"/>
                </a:cubicBezTo>
                <a:cubicBezTo>
                  <a:pt x="465096" y="152705"/>
                  <a:pt x="465246" y="150226"/>
                  <a:pt x="463545" y="144645"/>
                </a:cubicBezTo>
                <a:cubicBezTo>
                  <a:pt x="460239" y="133792"/>
                  <a:pt x="456311" y="129940"/>
                  <a:pt x="458491" y="139683"/>
                </a:cubicBezTo>
                <a:close/>
                <a:moveTo>
                  <a:pt x="525880" y="95567"/>
                </a:moveTo>
                <a:cubicBezTo>
                  <a:pt x="526980" y="97496"/>
                  <a:pt x="528705" y="101931"/>
                  <a:pt x="529714" y="105425"/>
                </a:cubicBezTo>
                <a:lnTo>
                  <a:pt x="531554" y="111777"/>
                </a:lnTo>
                <a:lnTo>
                  <a:pt x="531432" y="104469"/>
                </a:lnTo>
                <a:cubicBezTo>
                  <a:pt x="531367" y="100448"/>
                  <a:pt x="529640" y="96013"/>
                  <a:pt x="527598" y="94610"/>
                </a:cubicBezTo>
                <a:lnTo>
                  <a:pt x="523883" y="92063"/>
                </a:lnTo>
                <a:lnTo>
                  <a:pt x="525880" y="95567"/>
                </a:lnTo>
                <a:close/>
                <a:moveTo>
                  <a:pt x="541926" y="94362"/>
                </a:moveTo>
                <a:cubicBezTo>
                  <a:pt x="543444" y="100291"/>
                  <a:pt x="545296" y="104738"/>
                  <a:pt x="546040" y="104246"/>
                </a:cubicBezTo>
                <a:cubicBezTo>
                  <a:pt x="547972" y="102966"/>
                  <a:pt x="543489" y="84467"/>
                  <a:pt x="541129" y="83984"/>
                </a:cubicBezTo>
                <a:cubicBezTo>
                  <a:pt x="540047" y="83762"/>
                  <a:pt x="540407" y="88434"/>
                  <a:pt x="541926" y="94362"/>
                </a:cubicBezTo>
                <a:close/>
                <a:moveTo>
                  <a:pt x="31944" y="440732"/>
                </a:moveTo>
                <a:cubicBezTo>
                  <a:pt x="50558" y="450460"/>
                  <a:pt x="102501" y="446069"/>
                  <a:pt x="134706" y="432037"/>
                </a:cubicBezTo>
                <a:cubicBezTo>
                  <a:pt x="140982" y="429305"/>
                  <a:pt x="135435" y="429711"/>
                  <a:pt x="122081" y="432963"/>
                </a:cubicBezTo>
                <a:cubicBezTo>
                  <a:pt x="86882" y="441531"/>
                  <a:pt x="52920" y="443816"/>
                  <a:pt x="35314" y="438793"/>
                </a:cubicBezTo>
                <a:lnTo>
                  <a:pt x="19742" y="434352"/>
                </a:lnTo>
                <a:lnTo>
                  <a:pt x="31944" y="440732"/>
                </a:lnTo>
                <a:close/>
                <a:moveTo>
                  <a:pt x="482841" y="146119"/>
                </a:moveTo>
                <a:cubicBezTo>
                  <a:pt x="485043" y="151805"/>
                  <a:pt x="487837" y="156657"/>
                  <a:pt x="489052" y="156906"/>
                </a:cubicBezTo>
                <a:cubicBezTo>
                  <a:pt x="490268" y="157154"/>
                  <a:pt x="489349" y="152684"/>
                  <a:pt x="487010" y="146972"/>
                </a:cubicBezTo>
                <a:cubicBezTo>
                  <a:pt x="481467" y="133420"/>
                  <a:pt x="477617" y="132631"/>
                  <a:pt x="482841" y="146119"/>
                </a:cubicBezTo>
                <a:close/>
                <a:moveTo>
                  <a:pt x="467472" y="162844"/>
                </a:moveTo>
                <a:cubicBezTo>
                  <a:pt x="469826" y="166098"/>
                  <a:pt x="470956" y="166330"/>
                  <a:pt x="470352" y="163435"/>
                </a:cubicBezTo>
                <a:cubicBezTo>
                  <a:pt x="469805" y="160814"/>
                  <a:pt x="468060" y="158404"/>
                  <a:pt x="466478" y="158080"/>
                </a:cubicBezTo>
                <a:cubicBezTo>
                  <a:pt x="464896" y="157756"/>
                  <a:pt x="465343" y="159899"/>
                  <a:pt x="467472" y="162844"/>
                </a:cubicBezTo>
                <a:close/>
                <a:moveTo>
                  <a:pt x="457524" y="229144"/>
                </a:moveTo>
                <a:cubicBezTo>
                  <a:pt x="446456" y="238086"/>
                  <a:pt x="404140" y="267945"/>
                  <a:pt x="363487" y="295496"/>
                </a:cubicBezTo>
                <a:cubicBezTo>
                  <a:pt x="314839" y="328467"/>
                  <a:pt x="295450" y="342768"/>
                  <a:pt x="306767" y="337341"/>
                </a:cubicBezTo>
                <a:cubicBezTo>
                  <a:pt x="351236" y="316007"/>
                  <a:pt x="479048" y="224975"/>
                  <a:pt x="481544" y="212862"/>
                </a:cubicBezTo>
                <a:cubicBezTo>
                  <a:pt x="482129" y="210015"/>
                  <a:pt x="481583" y="209191"/>
                  <a:pt x="480060" y="210622"/>
                </a:cubicBezTo>
                <a:cubicBezTo>
                  <a:pt x="478735" y="211868"/>
                  <a:pt x="468592" y="220204"/>
                  <a:pt x="457524" y="229144"/>
                </a:cubicBezTo>
                <a:close/>
                <a:moveTo>
                  <a:pt x="122409" y="493361"/>
                </a:moveTo>
                <a:cubicBezTo>
                  <a:pt x="131993" y="501186"/>
                  <a:pt x="149679" y="519691"/>
                  <a:pt x="161712" y="534478"/>
                </a:cubicBezTo>
                <a:cubicBezTo>
                  <a:pt x="175733" y="551711"/>
                  <a:pt x="450149" y="963983"/>
                  <a:pt x="926265" y="1683130"/>
                </a:cubicBezTo>
                <a:lnTo>
                  <a:pt x="1668944" y="2804889"/>
                </a:lnTo>
                <a:lnTo>
                  <a:pt x="1688156" y="2823796"/>
                </a:lnTo>
                <a:cubicBezTo>
                  <a:pt x="1772223" y="2906521"/>
                  <a:pt x="1881970" y="2937601"/>
                  <a:pt x="1989060" y="2909026"/>
                </a:cubicBezTo>
                <a:lnTo>
                  <a:pt x="2023160" y="2899920"/>
                </a:lnTo>
                <a:lnTo>
                  <a:pt x="2060078" y="2877470"/>
                </a:lnTo>
                <a:lnTo>
                  <a:pt x="2096997" y="2855010"/>
                </a:lnTo>
                <a:lnTo>
                  <a:pt x="2117876" y="2834131"/>
                </a:lnTo>
                <a:cubicBezTo>
                  <a:pt x="2201448" y="2750559"/>
                  <a:pt x="2225785" y="2625010"/>
                  <a:pt x="2181798" y="2504357"/>
                </a:cubicBezTo>
                <a:lnTo>
                  <a:pt x="2172702" y="2479392"/>
                </a:lnTo>
                <a:lnTo>
                  <a:pt x="1410216" y="1325285"/>
                </a:lnTo>
                <a:lnTo>
                  <a:pt x="647739" y="171177"/>
                </a:lnTo>
                <a:lnTo>
                  <a:pt x="641987" y="149159"/>
                </a:lnTo>
                <a:cubicBezTo>
                  <a:pt x="635901" y="125861"/>
                  <a:pt x="635491" y="125365"/>
                  <a:pt x="630282" y="135061"/>
                </a:cubicBezTo>
                <a:cubicBezTo>
                  <a:pt x="626965" y="141234"/>
                  <a:pt x="627956" y="149207"/>
                  <a:pt x="635279" y="175301"/>
                </a:cubicBezTo>
                <a:lnTo>
                  <a:pt x="639189" y="189241"/>
                </a:lnTo>
                <a:lnTo>
                  <a:pt x="1395891" y="1334772"/>
                </a:lnTo>
                <a:lnTo>
                  <a:pt x="2152595" y="2480306"/>
                </a:lnTo>
                <a:lnTo>
                  <a:pt x="2161424" y="2503747"/>
                </a:lnTo>
                <a:cubicBezTo>
                  <a:pt x="2175369" y="2540713"/>
                  <a:pt x="2185075" y="2588748"/>
                  <a:pt x="2185075" y="2620743"/>
                </a:cubicBezTo>
                <a:cubicBezTo>
                  <a:pt x="2185066" y="2636926"/>
                  <a:pt x="2181036" y="2667682"/>
                  <a:pt x="2176112" y="2689103"/>
                </a:cubicBezTo>
                <a:lnTo>
                  <a:pt x="2167159" y="2728042"/>
                </a:lnTo>
                <a:lnTo>
                  <a:pt x="2147356" y="2762198"/>
                </a:lnTo>
                <a:cubicBezTo>
                  <a:pt x="2121629" y="2806594"/>
                  <a:pt x="2102684" y="2826768"/>
                  <a:pt x="2060917" y="2854305"/>
                </a:cubicBezTo>
                <a:lnTo>
                  <a:pt x="2027941" y="2876041"/>
                </a:lnTo>
                <a:lnTo>
                  <a:pt x="2001338" y="2884871"/>
                </a:lnTo>
                <a:cubicBezTo>
                  <a:pt x="1922547" y="2911045"/>
                  <a:pt x="1840270" y="2902120"/>
                  <a:pt x="1767375" y="2859525"/>
                </a:cubicBezTo>
                <a:cubicBezTo>
                  <a:pt x="1727513" y="2836226"/>
                  <a:pt x="1700786" y="2812443"/>
                  <a:pt x="1667610" y="2770771"/>
                </a:cubicBezTo>
                <a:cubicBezTo>
                  <a:pt x="1651380" y="2750387"/>
                  <a:pt x="1387985" y="2354919"/>
                  <a:pt x="907456" y="1629466"/>
                </a:cubicBezTo>
                <a:lnTo>
                  <a:pt x="172140" y="519353"/>
                </a:lnTo>
                <a:lnTo>
                  <a:pt x="155665" y="503404"/>
                </a:lnTo>
                <a:cubicBezTo>
                  <a:pt x="133282" y="481726"/>
                  <a:pt x="124377" y="475828"/>
                  <a:pt x="115314" y="476667"/>
                </a:cubicBezTo>
                <a:cubicBezTo>
                  <a:pt x="103594" y="477754"/>
                  <a:pt x="103753" y="478123"/>
                  <a:pt x="122409" y="493361"/>
                </a:cubicBezTo>
                <a:close/>
                <a:moveTo>
                  <a:pt x="451168" y="252119"/>
                </a:moveTo>
                <a:cubicBezTo>
                  <a:pt x="450867" y="253616"/>
                  <a:pt x="418694" y="276171"/>
                  <a:pt x="379673" y="302236"/>
                </a:cubicBezTo>
                <a:lnTo>
                  <a:pt x="308729" y="349629"/>
                </a:lnTo>
                <a:lnTo>
                  <a:pt x="333338" y="337032"/>
                </a:lnTo>
                <a:cubicBezTo>
                  <a:pt x="359901" y="323432"/>
                  <a:pt x="451531" y="259536"/>
                  <a:pt x="469986" y="241737"/>
                </a:cubicBezTo>
                <a:lnTo>
                  <a:pt x="481296" y="230830"/>
                </a:lnTo>
                <a:lnTo>
                  <a:pt x="466508" y="240111"/>
                </a:lnTo>
                <a:cubicBezTo>
                  <a:pt x="458372" y="245217"/>
                  <a:pt x="451470" y="250621"/>
                  <a:pt x="451168" y="252119"/>
                </a:cubicBezTo>
                <a:close/>
                <a:moveTo>
                  <a:pt x="137815" y="474032"/>
                </a:moveTo>
                <a:cubicBezTo>
                  <a:pt x="138830" y="475563"/>
                  <a:pt x="141591" y="475535"/>
                  <a:pt x="143953" y="473970"/>
                </a:cubicBezTo>
                <a:cubicBezTo>
                  <a:pt x="146314" y="472405"/>
                  <a:pt x="147910" y="470617"/>
                  <a:pt x="147499" y="469996"/>
                </a:cubicBezTo>
                <a:cubicBezTo>
                  <a:pt x="147088" y="469376"/>
                  <a:pt x="144327" y="469404"/>
                  <a:pt x="141361" y="470058"/>
                </a:cubicBezTo>
                <a:cubicBezTo>
                  <a:pt x="138398" y="470716"/>
                  <a:pt x="136803" y="472504"/>
                  <a:pt x="137815" y="474032"/>
                </a:cubicBezTo>
                <a:close/>
                <a:moveTo>
                  <a:pt x="614389" y="158146"/>
                </a:moveTo>
                <a:cubicBezTo>
                  <a:pt x="614462" y="160370"/>
                  <a:pt x="615888" y="161285"/>
                  <a:pt x="617554" y="160182"/>
                </a:cubicBezTo>
                <a:cubicBezTo>
                  <a:pt x="619220" y="159078"/>
                  <a:pt x="619730" y="156880"/>
                  <a:pt x="618683" y="155301"/>
                </a:cubicBezTo>
                <a:cubicBezTo>
                  <a:pt x="617636" y="153722"/>
                  <a:pt x="616213" y="152804"/>
                  <a:pt x="615518" y="153265"/>
                </a:cubicBezTo>
                <a:cubicBezTo>
                  <a:pt x="614823" y="153726"/>
                  <a:pt x="614316" y="155921"/>
                  <a:pt x="614389" y="158146"/>
                </a:cubicBezTo>
                <a:close/>
                <a:moveTo>
                  <a:pt x="152565" y="469678"/>
                </a:moveTo>
                <a:cubicBezTo>
                  <a:pt x="159070" y="474778"/>
                  <a:pt x="237732" y="443944"/>
                  <a:pt x="300435" y="411719"/>
                </a:cubicBezTo>
                <a:cubicBezTo>
                  <a:pt x="317335" y="403030"/>
                  <a:pt x="354442" y="382097"/>
                  <a:pt x="382895" y="365200"/>
                </a:cubicBezTo>
                <a:lnTo>
                  <a:pt x="434629" y="334479"/>
                </a:lnTo>
                <a:lnTo>
                  <a:pt x="370957" y="375160"/>
                </a:lnTo>
                <a:cubicBezTo>
                  <a:pt x="307878" y="415461"/>
                  <a:pt x="261933" y="439262"/>
                  <a:pt x="201064" y="463172"/>
                </a:cubicBezTo>
                <a:cubicBezTo>
                  <a:pt x="178396" y="472078"/>
                  <a:pt x="171607" y="476732"/>
                  <a:pt x="179065" y="478259"/>
                </a:cubicBezTo>
                <a:cubicBezTo>
                  <a:pt x="180815" y="478618"/>
                  <a:pt x="184664" y="477670"/>
                  <a:pt x="187620" y="476150"/>
                </a:cubicBezTo>
                <a:cubicBezTo>
                  <a:pt x="190580" y="474630"/>
                  <a:pt x="195405" y="472822"/>
                  <a:pt x="198343" y="472128"/>
                </a:cubicBezTo>
                <a:cubicBezTo>
                  <a:pt x="240117" y="462279"/>
                  <a:pt x="328837" y="418837"/>
                  <a:pt x="414510" y="366285"/>
                </a:cubicBezTo>
                <a:cubicBezTo>
                  <a:pt x="428282" y="357839"/>
                  <a:pt x="422165" y="362701"/>
                  <a:pt x="399671" y="378084"/>
                </a:cubicBezTo>
                <a:cubicBezTo>
                  <a:pt x="348781" y="412889"/>
                  <a:pt x="271630" y="453930"/>
                  <a:pt x="226820" y="470032"/>
                </a:cubicBezTo>
                <a:lnTo>
                  <a:pt x="219334" y="472722"/>
                </a:lnTo>
                <a:lnTo>
                  <a:pt x="222241" y="477111"/>
                </a:lnTo>
                <a:lnTo>
                  <a:pt x="225151" y="481502"/>
                </a:lnTo>
                <a:lnTo>
                  <a:pt x="249058" y="472510"/>
                </a:lnTo>
                <a:cubicBezTo>
                  <a:pt x="285698" y="458730"/>
                  <a:pt x="339629" y="431487"/>
                  <a:pt x="391800" y="400400"/>
                </a:cubicBezTo>
                <a:lnTo>
                  <a:pt x="439055" y="372245"/>
                </a:lnTo>
                <a:lnTo>
                  <a:pt x="402122" y="397326"/>
                </a:lnTo>
                <a:cubicBezTo>
                  <a:pt x="357853" y="427397"/>
                  <a:pt x="306474" y="455471"/>
                  <a:pt x="264650" y="472449"/>
                </a:cubicBezTo>
                <a:cubicBezTo>
                  <a:pt x="247770" y="479301"/>
                  <a:pt x="233779" y="485807"/>
                  <a:pt x="233558" y="486904"/>
                </a:cubicBezTo>
                <a:cubicBezTo>
                  <a:pt x="229978" y="504686"/>
                  <a:pt x="305808" y="472662"/>
                  <a:pt x="397161" y="417818"/>
                </a:cubicBezTo>
                <a:lnTo>
                  <a:pt x="451680" y="385084"/>
                </a:lnTo>
                <a:lnTo>
                  <a:pt x="387983" y="425725"/>
                </a:lnTo>
                <a:lnTo>
                  <a:pt x="324285" y="466367"/>
                </a:lnTo>
                <a:lnTo>
                  <a:pt x="288557" y="482021"/>
                </a:lnTo>
                <a:cubicBezTo>
                  <a:pt x="268908" y="490630"/>
                  <a:pt x="250903" y="497733"/>
                  <a:pt x="248552" y="497803"/>
                </a:cubicBezTo>
                <a:cubicBezTo>
                  <a:pt x="245567" y="497892"/>
                  <a:pt x="276419" y="546877"/>
                  <a:pt x="350769" y="660086"/>
                </a:cubicBezTo>
                <a:lnTo>
                  <a:pt x="457258" y="822240"/>
                </a:lnTo>
                <a:lnTo>
                  <a:pt x="349615" y="663007"/>
                </a:lnTo>
                <a:lnTo>
                  <a:pt x="241968" y="503777"/>
                </a:lnTo>
                <a:lnTo>
                  <a:pt x="235870" y="503899"/>
                </a:lnTo>
                <a:cubicBezTo>
                  <a:pt x="232518" y="503967"/>
                  <a:pt x="229117" y="504430"/>
                  <a:pt x="228313" y="504927"/>
                </a:cubicBezTo>
                <a:cubicBezTo>
                  <a:pt x="227508" y="505422"/>
                  <a:pt x="276485" y="579878"/>
                  <a:pt x="337152" y="670384"/>
                </a:cubicBezTo>
                <a:cubicBezTo>
                  <a:pt x="413907" y="784888"/>
                  <a:pt x="446532" y="835546"/>
                  <a:pt x="444419" y="836946"/>
                </a:cubicBezTo>
                <a:cubicBezTo>
                  <a:pt x="442321" y="838336"/>
                  <a:pt x="407722" y="788144"/>
                  <a:pt x="331914" y="673727"/>
                </a:cubicBezTo>
                <a:lnTo>
                  <a:pt x="222439" y="508496"/>
                </a:lnTo>
                <a:lnTo>
                  <a:pt x="216896" y="509722"/>
                </a:lnTo>
                <a:cubicBezTo>
                  <a:pt x="213845" y="510396"/>
                  <a:pt x="211405" y="511607"/>
                  <a:pt x="211469" y="512412"/>
                </a:cubicBezTo>
                <a:cubicBezTo>
                  <a:pt x="211535" y="513220"/>
                  <a:pt x="262514" y="589957"/>
                  <a:pt x="324754" y="682938"/>
                </a:cubicBezTo>
                <a:lnTo>
                  <a:pt x="437921" y="851996"/>
                </a:lnTo>
                <a:lnTo>
                  <a:pt x="456341" y="828696"/>
                </a:lnTo>
                <a:cubicBezTo>
                  <a:pt x="479825" y="798990"/>
                  <a:pt x="491159" y="787938"/>
                  <a:pt x="492617" y="793321"/>
                </a:cubicBezTo>
                <a:cubicBezTo>
                  <a:pt x="493219" y="795542"/>
                  <a:pt x="486758" y="805332"/>
                  <a:pt x="478258" y="815071"/>
                </a:cubicBezTo>
                <a:cubicBezTo>
                  <a:pt x="454948" y="841790"/>
                  <a:pt x="441243" y="865215"/>
                  <a:pt x="439401" y="881491"/>
                </a:cubicBezTo>
                <a:lnTo>
                  <a:pt x="437744" y="896119"/>
                </a:lnTo>
                <a:lnTo>
                  <a:pt x="445608" y="899695"/>
                </a:lnTo>
                <a:cubicBezTo>
                  <a:pt x="455891" y="904366"/>
                  <a:pt x="510687" y="897677"/>
                  <a:pt x="533565" y="888953"/>
                </a:cubicBezTo>
                <a:lnTo>
                  <a:pt x="551510" y="882110"/>
                </a:lnTo>
                <a:lnTo>
                  <a:pt x="556680" y="886743"/>
                </a:lnTo>
                <a:cubicBezTo>
                  <a:pt x="559527" y="889291"/>
                  <a:pt x="561274" y="892638"/>
                  <a:pt x="560565" y="894178"/>
                </a:cubicBezTo>
                <a:cubicBezTo>
                  <a:pt x="558201" y="899327"/>
                  <a:pt x="512728" y="911880"/>
                  <a:pt x="482833" y="915640"/>
                </a:cubicBezTo>
                <a:cubicBezTo>
                  <a:pt x="466573" y="917684"/>
                  <a:pt x="454604" y="920398"/>
                  <a:pt x="456226" y="921671"/>
                </a:cubicBezTo>
                <a:cubicBezTo>
                  <a:pt x="461654" y="925928"/>
                  <a:pt x="512265" y="919395"/>
                  <a:pt x="539269" y="910953"/>
                </a:cubicBezTo>
                <a:cubicBezTo>
                  <a:pt x="564173" y="903169"/>
                  <a:pt x="575615" y="902991"/>
                  <a:pt x="564016" y="910572"/>
                </a:cubicBezTo>
                <a:cubicBezTo>
                  <a:pt x="552179" y="918311"/>
                  <a:pt x="497110" y="930903"/>
                  <a:pt x="476712" y="930531"/>
                </a:cubicBezTo>
                <a:cubicBezTo>
                  <a:pt x="464520" y="930315"/>
                  <a:pt x="459953" y="931915"/>
                  <a:pt x="465481" y="934476"/>
                </a:cubicBezTo>
                <a:cubicBezTo>
                  <a:pt x="472587" y="937765"/>
                  <a:pt x="518178" y="932011"/>
                  <a:pt x="546320" y="924276"/>
                </a:cubicBezTo>
                <a:cubicBezTo>
                  <a:pt x="571939" y="917233"/>
                  <a:pt x="585305" y="917175"/>
                  <a:pt x="574768" y="924157"/>
                </a:cubicBezTo>
                <a:cubicBezTo>
                  <a:pt x="562982" y="931966"/>
                  <a:pt x="487544" y="946208"/>
                  <a:pt x="478977" y="942243"/>
                </a:cubicBezTo>
                <a:cubicBezTo>
                  <a:pt x="476918" y="941292"/>
                  <a:pt x="473823" y="941446"/>
                  <a:pt x="472097" y="942590"/>
                </a:cubicBezTo>
                <a:cubicBezTo>
                  <a:pt x="466053" y="946594"/>
                  <a:pt x="486147" y="949019"/>
                  <a:pt x="508004" y="946923"/>
                </a:cubicBezTo>
                <a:cubicBezTo>
                  <a:pt x="520136" y="945761"/>
                  <a:pt x="540971" y="941693"/>
                  <a:pt x="554306" y="937883"/>
                </a:cubicBezTo>
                <a:cubicBezTo>
                  <a:pt x="579894" y="930571"/>
                  <a:pt x="587231" y="930000"/>
                  <a:pt x="584697" y="935518"/>
                </a:cubicBezTo>
                <a:cubicBezTo>
                  <a:pt x="582040" y="941295"/>
                  <a:pt x="517797" y="956068"/>
                  <a:pt x="497037" y="955668"/>
                </a:cubicBezTo>
                <a:cubicBezTo>
                  <a:pt x="486170" y="955458"/>
                  <a:pt x="478041" y="956449"/>
                  <a:pt x="478975" y="957858"/>
                </a:cubicBezTo>
                <a:cubicBezTo>
                  <a:pt x="483795" y="965135"/>
                  <a:pt x="527317" y="961249"/>
                  <a:pt x="567456" y="949962"/>
                </a:cubicBezTo>
                <a:cubicBezTo>
                  <a:pt x="590560" y="943461"/>
                  <a:pt x="601615" y="943564"/>
                  <a:pt x="591621" y="950181"/>
                </a:cubicBezTo>
                <a:cubicBezTo>
                  <a:pt x="583612" y="955496"/>
                  <a:pt x="525759" y="968241"/>
                  <a:pt x="507442" y="968726"/>
                </a:cubicBezTo>
                <a:cubicBezTo>
                  <a:pt x="487292" y="969279"/>
                  <a:pt x="482817" y="972060"/>
                  <a:pt x="496453" y="975565"/>
                </a:cubicBezTo>
                <a:cubicBezTo>
                  <a:pt x="508485" y="978661"/>
                  <a:pt x="544263" y="974641"/>
                  <a:pt x="576412" y="966583"/>
                </a:cubicBezTo>
                <a:cubicBezTo>
                  <a:pt x="591469" y="962811"/>
                  <a:pt x="604536" y="960849"/>
                  <a:pt x="605448" y="962221"/>
                </a:cubicBezTo>
                <a:cubicBezTo>
                  <a:pt x="606358" y="963602"/>
                  <a:pt x="605884" y="965535"/>
                  <a:pt x="604390" y="966526"/>
                </a:cubicBezTo>
                <a:cubicBezTo>
                  <a:pt x="597408" y="971146"/>
                  <a:pt x="539149" y="982938"/>
                  <a:pt x="519151" y="983776"/>
                </a:cubicBezTo>
                <a:cubicBezTo>
                  <a:pt x="506838" y="984290"/>
                  <a:pt x="497425" y="985700"/>
                  <a:pt x="498234" y="986929"/>
                </a:cubicBezTo>
                <a:cubicBezTo>
                  <a:pt x="502635" y="993568"/>
                  <a:pt x="547932" y="990481"/>
                  <a:pt x="585930" y="980947"/>
                </a:cubicBezTo>
                <a:cubicBezTo>
                  <a:pt x="600986" y="977175"/>
                  <a:pt x="614051" y="975213"/>
                  <a:pt x="614962" y="976585"/>
                </a:cubicBezTo>
                <a:cubicBezTo>
                  <a:pt x="617331" y="980156"/>
                  <a:pt x="614157" y="981671"/>
                  <a:pt x="592759" y="987176"/>
                </a:cubicBezTo>
                <a:cubicBezTo>
                  <a:pt x="571007" y="992758"/>
                  <a:pt x="541087" y="997111"/>
                  <a:pt x="520085" y="997749"/>
                </a:cubicBezTo>
                <a:cubicBezTo>
                  <a:pt x="505161" y="998197"/>
                  <a:pt x="503248" y="1002673"/>
                  <a:pt x="517153" y="1004598"/>
                </a:cubicBezTo>
                <a:cubicBezTo>
                  <a:pt x="530261" y="1006417"/>
                  <a:pt x="569094" y="1002645"/>
                  <a:pt x="594965" y="997054"/>
                </a:cubicBezTo>
                <a:cubicBezTo>
                  <a:pt x="608325" y="994168"/>
                  <a:pt x="620290" y="992977"/>
                  <a:pt x="621551" y="994415"/>
                </a:cubicBezTo>
                <a:cubicBezTo>
                  <a:pt x="622812" y="995854"/>
                  <a:pt x="621387" y="998025"/>
                  <a:pt x="618377" y="999244"/>
                </a:cubicBezTo>
                <a:cubicBezTo>
                  <a:pt x="606231" y="1004188"/>
                  <a:pt x="550899" y="1012484"/>
                  <a:pt x="534779" y="1011789"/>
                </a:cubicBezTo>
                <a:cubicBezTo>
                  <a:pt x="525313" y="1011379"/>
                  <a:pt x="517293" y="1012475"/>
                  <a:pt x="516962" y="1014218"/>
                </a:cubicBezTo>
                <a:cubicBezTo>
                  <a:pt x="515401" y="1022428"/>
                  <a:pt x="585380" y="1020171"/>
                  <a:pt x="618108" y="1010951"/>
                </a:cubicBezTo>
                <a:cubicBezTo>
                  <a:pt x="625243" y="1008941"/>
                  <a:pt x="632867" y="1008131"/>
                  <a:pt x="635057" y="1009141"/>
                </a:cubicBezTo>
                <a:cubicBezTo>
                  <a:pt x="647394" y="1014856"/>
                  <a:pt x="572744" y="1029344"/>
                  <a:pt x="544423" y="1026743"/>
                </a:cubicBezTo>
                <a:cubicBezTo>
                  <a:pt x="525937" y="1025038"/>
                  <a:pt x="523895" y="1025657"/>
                  <a:pt x="527922" y="1031734"/>
                </a:cubicBezTo>
                <a:cubicBezTo>
                  <a:pt x="531756" y="1037525"/>
                  <a:pt x="584925" y="1037021"/>
                  <a:pt x="616452" y="1030915"/>
                </a:cubicBezTo>
                <a:cubicBezTo>
                  <a:pt x="644123" y="1025543"/>
                  <a:pt x="652762" y="1025391"/>
                  <a:pt x="645188" y="1030410"/>
                </a:cubicBezTo>
                <a:cubicBezTo>
                  <a:pt x="635750" y="1036668"/>
                  <a:pt x="595522" y="1042602"/>
                  <a:pt x="565179" y="1042231"/>
                </a:cubicBezTo>
                <a:cubicBezTo>
                  <a:pt x="545279" y="1041974"/>
                  <a:pt x="535581" y="1043298"/>
                  <a:pt x="537378" y="1046003"/>
                </a:cubicBezTo>
                <a:cubicBezTo>
                  <a:pt x="541440" y="1052137"/>
                  <a:pt x="584185" y="1053356"/>
                  <a:pt x="624818" y="1048508"/>
                </a:cubicBezTo>
                <a:cubicBezTo>
                  <a:pt x="644393" y="1046165"/>
                  <a:pt x="659700" y="1045803"/>
                  <a:pt x="658830" y="1047698"/>
                </a:cubicBezTo>
                <a:cubicBezTo>
                  <a:pt x="656613" y="1052518"/>
                  <a:pt x="594009" y="1059071"/>
                  <a:pt x="566656" y="1057337"/>
                </a:cubicBezTo>
                <a:cubicBezTo>
                  <a:pt x="541524" y="1055747"/>
                  <a:pt x="539590" y="1061062"/>
                  <a:pt x="563768" y="1065272"/>
                </a:cubicBezTo>
                <a:cubicBezTo>
                  <a:pt x="586145" y="1069158"/>
                  <a:pt x="647646" y="1069196"/>
                  <a:pt x="658344" y="1065319"/>
                </a:cubicBezTo>
                <a:cubicBezTo>
                  <a:pt x="668422" y="1061671"/>
                  <a:pt x="676495" y="1063395"/>
                  <a:pt x="669870" y="1067786"/>
                </a:cubicBezTo>
                <a:cubicBezTo>
                  <a:pt x="659508" y="1074644"/>
                  <a:pt x="565295" y="1075711"/>
                  <a:pt x="560856" y="1069006"/>
                </a:cubicBezTo>
                <a:cubicBezTo>
                  <a:pt x="559999" y="1067710"/>
                  <a:pt x="558010" y="1067510"/>
                  <a:pt x="556435" y="1068548"/>
                </a:cubicBezTo>
                <a:cubicBezTo>
                  <a:pt x="554861" y="1069596"/>
                  <a:pt x="555164" y="1072854"/>
                  <a:pt x="557108" y="1075787"/>
                </a:cubicBezTo>
                <a:cubicBezTo>
                  <a:pt x="561526" y="1082455"/>
                  <a:pt x="613817" y="1087456"/>
                  <a:pt x="652584" y="1084922"/>
                </a:cubicBezTo>
                <a:cubicBezTo>
                  <a:pt x="683331" y="1082912"/>
                  <a:pt x="694690" y="1086122"/>
                  <a:pt x="668004" y="1089284"/>
                </a:cubicBezTo>
                <a:cubicBezTo>
                  <a:pt x="644059" y="1092113"/>
                  <a:pt x="604631" y="1091418"/>
                  <a:pt x="584719" y="1087808"/>
                </a:cubicBezTo>
                <a:cubicBezTo>
                  <a:pt x="566986" y="1084598"/>
                  <a:pt x="560865" y="1088027"/>
                  <a:pt x="572175" y="1094837"/>
                </a:cubicBezTo>
                <a:cubicBezTo>
                  <a:pt x="582621" y="1101133"/>
                  <a:pt x="630302" y="1105191"/>
                  <a:pt x="664672" y="1102724"/>
                </a:cubicBezTo>
                <a:cubicBezTo>
                  <a:pt x="700498" y="1100152"/>
                  <a:pt x="708356" y="1103067"/>
                  <a:pt x="675977" y="1106915"/>
                </a:cubicBezTo>
                <a:cubicBezTo>
                  <a:pt x="651538" y="1109820"/>
                  <a:pt x="609556" y="1108687"/>
                  <a:pt x="593038" y="1104667"/>
                </a:cubicBezTo>
                <a:cubicBezTo>
                  <a:pt x="586490" y="1103086"/>
                  <a:pt x="580292" y="1102334"/>
                  <a:pt x="579258" y="1103019"/>
                </a:cubicBezTo>
                <a:cubicBezTo>
                  <a:pt x="578227" y="1103705"/>
                  <a:pt x="581451" y="1110716"/>
                  <a:pt x="586421" y="1118602"/>
                </a:cubicBezTo>
                <a:lnTo>
                  <a:pt x="595458" y="1132937"/>
                </a:lnTo>
                <a:lnTo>
                  <a:pt x="617226" y="1136624"/>
                </a:lnTo>
                <a:cubicBezTo>
                  <a:pt x="641751" y="1140776"/>
                  <a:pt x="680560" y="1141805"/>
                  <a:pt x="705445" y="1138976"/>
                </a:cubicBezTo>
                <a:cubicBezTo>
                  <a:pt x="714604" y="1137929"/>
                  <a:pt x="721881" y="1138148"/>
                  <a:pt x="721617" y="1139462"/>
                </a:cubicBezTo>
                <a:cubicBezTo>
                  <a:pt x="720346" y="1145758"/>
                  <a:pt x="652221" y="1147339"/>
                  <a:pt x="618431" y="1141843"/>
                </a:cubicBezTo>
                <a:lnTo>
                  <a:pt x="598756" y="1138643"/>
                </a:lnTo>
                <a:lnTo>
                  <a:pt x="603480" y="1145777"/>
                </a:lnTo>
                <a:cubicBezTo>
                  <a:pt x="611520" y="1157912"/>
                  <a:pt x="668579" y="1164960"/>
                  <a:pt x="714965" y="1159541"/>
                </a:cubicBezTo>
                <a:cubicBezTo>
                  <a:pt x="726217" y="1158226"/>
                  <a:pt x="735204" y="1158226"/>
                  <a:pt x="734939" y="1159541"/>
                </a:cubicBezTo>
                <a:cubicBezTo>
                  <a:pt x="733552" y="1166437"/>
                  <a:pt x="668904" y="1168266"/>
                  <a:pt x="634065" y="1162408"/>
                </a:cubicBezTo>
                <a:lnTo>
                  <a:pt x="612039" y="1158693"/>
                </a:lnTo>
                <a:lnTo>
                  <a:pt x="617385" y="1166761"/>
                </a:lnTo>
                <a:lnTo>
                  <a:pt x="622728" y="1174828"/>
                </a:lnTo>
                <a:lnTo>
                  <a:pt x="643471" y="1178610"/>
                </a:lnTo>
                <a:cubicBezTo>
                  <a:pt x="666728" y="1182858"/>
                  <a:pt x="704157" y="1183934"/>
                  <a:pt x="729223" y="1181077"/>
                </a:cubicBezTo>
                <a:cubicBezTo>
                  <a:pt x="738382" y="1180029"/>
                  <a:pt x="745658" y="1180258"/>
                  <a:pt x="745394" y="1181563"/>
                </a:cubicBezTo>
                <a:cubicBezTo>
                  <a:pt x="743991" y="1188525"/>
                  <a:pt x="684126" y="1189402"/>
                  <a:pt x="649749" y="1182963"/>
                </a:cubicBezTo>
                <a:lnTo>
                  <a:pt x="625059" y="1178343"/>
                </a:lnTo>
                <a:lnTo>
                  <a:pt x="630903" y="1187163"/>
                </a:lnTo>
                <a:lnTo>
                  <a:pt x="636746" y="1195983"/>
                </a:lnTo>
                <a:lnTo>
                  <a:pt x="661179" y="1200222"/>
                </a:lnTo>
                <a:cubicBezTo>
                  <a:pt x="689855" y="1205194"/>
                  <a:pt x="715153" y="1205928"/>
                  <a:pt x="743508" y="1202622"/>
                </a:cubicBezTo>
                <a:cubicBezTo>
                  <a:pt x="754760" y="1201308"/>
                  <a:pt x="763747" y="1201308"/>
                  <a:pt x="763483" y="1202622"/>
                </a:cubicBezTo>
                <a:cubicBezTo>
                  <a:pt x="762063" y="1209671"/>
                  <a:pt x="695142" y="1211157"/>
                  <a:pt x="660168" y="1204908"/>
                </a:cubicBezTo>
                <a:lnTo>
                  <a:pt x="640312" y="1201365"/>
                </a:lnTo>
                <a:lnTo>
                  <a:pt x="646264" y="1210347"/>
                </a:lnTo>
                <a:lnTo>
                  <a:pt x="652217" y="1219329"/>
                </a:lnTo>
                <a:lnTo>
                  <a:pt x="678489" y="1223234"/>
                </a:lnTo>
                <a:cubicBezTo>
                  <a:pt x="700959" y="1226578"/>
                  <a:pt x="760385" y="1227254"/>
                  <a:pt x="772537" y="1224301"/>
                </a:cubicBezTo>
                <a:cubicBezTo>
                  <a:pt x="774665" y="1223787"/>
                  <a:pt x="776201" y="1224692"/>
                  <a:pt x="775948" y="1226311"/>
                </a:cubicBezTo>
                <a:cubicBezTo>
                  <a:pt x="775227" y="1230921"/>
                  <a:pt x="711344" y="1232493"/>
                  <a:pt x="682262" y="1228626"/>
                </a:cubicBezTo>
                <a:lnTo>
                  <a:pt x="656066" y="1225139"/>
                </a:lnTo>
                <a:lnTo>
                  <a:pt x="661743" y="1233712"/>
                </a:lnTo>
                <a:lnTo>
                  <a:pt x="667420" y="1242275"/>
                </a:lnTo>
                <a:lnTo>
                  <a:pt x="689012" y="1245332"/>
                </a:lnTo>
                <a:cubicBezTo>
                  <a:pt x="714813" y="1248990"/>
                  <a:pt x="750076" y="1249742"/>
                  <a:pt x="772989" y="1247133"/>
                </a:cubicBezTo>
                <a:cubicBezTo>
                  <a:pt x="782147" y="1246085"/>
                  <a:pt x="789424" y="1246313"/>
                  <a:pt x="789160" y="1247618"/>
                </a:cubicBezTo>
                <a:cubicBezTo>
                  <a:pt x="787826" y="1254238"/>
                  <a:pt x="719814" y="1255400"/>
                  <a:pt x="692869" y="1249266"/>
                </a:cubicBezTo>
                <a:cubicBezTo>
                  <a:pt x="673398" y="1244837"/>
                  <a:pt x="669909" y="1246037"/>
                  <a:pt x="675911" y="1255096"/>
                </a:cubicBezTo>
                <a:cubicBezTo>
                  <a:pt x="683202" y="1266097"/>
                  <a:pt x="733980" y="1272783"/>
                  <a:pt x="781062" y="1268945"/>
                </a:cubicBezTo>
                <a:cubicBezTo>
                  <a:pt x="795674" y="1267754"/>
                  <a:pt x="807416" y="1267849"/>
                  <a:pt x="807152" y="1269164"/>
                </a:cubicBezTo>
                <a:cubicBezTo>
                  <a:pt x="805834" y="1275717"/>
                  <a:pt x="736716" y="1276574"/>
                  <a:pt x="701549" y="1270478"/>
                </a:cubicBezTo>
                <a:lnTo>
                  <a:pt x="684097" y="1267449"/>
                </a:lnTo>
                <a:lnTo>
                  <a:pt x="690045" y="1276422"/>
                </a:lnTo>
                <a:lnTo>
                  <a:pt x="695992" y="1285404"/>
                </a:lnTo>
                <a:lnTo>
                  <a:pt x="719340" y="1288004"/>
                </a:lnTo>
                <a:cubicBezTo>
                  <a:pt x="753969" y="1291853"/>
                  <a:pt x="770187" y="1292300"/>
                  <a:pt x="798226" y="1290167"/>
                </a:cubicBezTo>
                <a:cubicBezTo>
                  <a:pt x="812134" y="1289109"/>
                  <a:pt x="821849" y="1289366"/>
                  <a:pt x="819816" y="1290748"/>
                </a:cubicBezTo>
                <a:cubicBezTo>
                  <a:pt x="810169" y="1297253"/>
                  <a:pt x="752333" y="1297806"/>
                  <a:pt x="719724" y="1291691"/>
                </a:cubicBezTo>
                <a:lnTo>
                  <a:pt x="697380" y="1287500"/>
                </a:lnTo>
                <a:lnTo>
                  <a:pt x="703334" y="1296482"/>
                </a:lnTo>
                <a:lnTo>
                  <a:pt x="709287" y="1305464"/>
                </a:lnTo>
                <a:lnTo>
                  <a:pt x="736461" y="1309636"/>
                </a:lnTo>
                <a:cubicBezTo>
                  <a:pt x="751401" y="1311922"/>
                  <a:pt x="779531" y="1313103"/>
                  <a:pt x="798964" y="1312265"/>
                </a:cubicBezTo>
                <a:cubicBezTo>
                  <a:pt x="818395" y="1311426"/>
                  <a:pt x="830639" y="1311884"/>
                  <a:pt x="826171" y="1313293"/>
                </a:cubicBezTo>
                <a:cubicBezTo>
                  <a:pt x="812080" y="1317722"/>
                  <a:pt x="771350" y="1318542"/>
                  <a:pt x="741793" y="1314979"/>
                </a:cubicBezTo>
                <a:lnTo>
                  <a:pt x="713316" y="1311550"/>
                </a:lnTo>
                <a:lnTo>
                  <a:pt x="718830" y="1319875"/>
                </a:lnTo>
                <a:lnTo>
                  <a:pt x="724344" y="1328190"/>
                </a:lnTo>
                <a:lnTo>
                  <a:pt x="743955" y="1331372"/>
                </a:lnTo>
                <a:cubicBezTo>
                  <a:pt x="767957" y="1335248"/>
                  <a:pt x="793027" y="1335829"/>
                  <a:pt x="826571" y="1333267"/>
                </a:cubicBezTo>
                <a:cubicBezTo>
                  <a:pt x="840588" y="1332200"/>
                  <a:pt x="850054" y="1332667"/>
                  <a:pt x="847606" y="1334324"/>
                </a:cubicBezTo>
                <a:cubicBezTo>
                  <a:pt x="837657" y="1341021"/>
                  <a:pt x="763551" y="1340268"/>
                  <a:pt x="737080" y="1333210"/>
                </a:cubicBezTo>
                <a:lnTo>
                  <a:pt x="725961" y="1330238"/>
                </a:lnTo>
                <a:lnTo>
                  <a:pt x="732927" y="1340944"/>
                </a:lnTo>
                <a:lnTo>
                  <a:pt x="739889" y="1351650"/>
                </a:lnTo>
                <a:lnTo>
                  <a:pt x="769819" y="1354536"/>
                </a:lnTo>
                <a:cubicBezTo>
                  <a:pt x="786283" y="1356127"/>
                  <a:pt x="813945" y="1356603"/>
                  <a:pt x="831290" y="1355613"/>
                </a:cubicBezTo>
                <a:cubicBezTo>
                  <a:pt x="848641" y="1354622"/>
                  <a:pt x="859057" y="1354994"/>
                  <a:pt x="854444" y="1356442"/>
                </a:cubicBezTo>
                <a:cubicBezTo>
                  <a:pt x="839754" y="1361061"/>
                  <a:pt x="791503" y="1361909"/>
                  <a:pt x="766113" y="1357985"/>
                </a:cubicBezTo>
                <a:lnTo>
                  <a:pt x="741573" y="1354194"/>
                </a:lnTo>
                <a:lnTo>
                  <a:pt x="747230" y="1362738"/>
                </a:lnTo>
                <a:lnTo>
                  <a:pt x="752887" y="1371272"/>
                </a:lnTo>
                <a:lnTo>
                  <a:pt x="773681" y="1374653"/>
                </a:lnTo>
                <a:cubicBezTo>
                  <a:pt x="796939" y="1378435"/>
                  <a:pt x="835417" y="1378711"/>
                  <a:pt x="861075" y="1375272"/>
                </a:cubicBezTo>
                <a:cubicBezTo>
                  <a:pt x="870407" y="1374025"/>
                  <a:pt x="877837" y="1374025"/>
                  <a:pt x="877589" y="1375272"/>
                </a:cubicBezTo>
                <a:cubicBezTo>
                  <a:pt x="876629" y="1380045"/>
                  <a:pt x="814825" y="1383778"/>
                  <a:pt x="786617" y="1380768"/>
                </a:cubicBezTo>
                <a:lnTo>
                  <a:pt x="757095" y="1377625"/>
                </a:lnTo>
                <a:lnTo>
                  <a:pt x="762668" y="1386036"/>
                </a:lnTo>
                <a:lnTo>
                  <a:pt x="768242" y="1394446"/>
                </a:lnTo>
                <a:lnTo>
                  <a:pt x="789275" y="1396666"/>
                </a:lnTo>
                <a:cubicBezTo>
                  <a:pt x="818147" y="1399704"/>
                  <a:pt x="831079" y="1399790"/>
                  <a:pt x="864997" y="1397180"/>
                </a:cubicBezTo>
                <a:cubicBezTo>
                  <a:pt x="881062" y="1395951"/>
                  <a:pt x="890408" y="1396199"/>
                  <a:pt x="885762" y="1397742"/>
                </a:cubicBezTo>
                <a:cubicBezTo>
                  <a:pt x="870314" y="1402847"/>
                  <a:pt x="820081" y="1404648"/>
                  <a:pt x="794970" y="1400999"/>
                </a:cubicBezTo>
                <a:lnTo>
                  <a:pt x="770193" y="1397399"/>
                </a:lnTo>
                <a:lnTo>
                  <a:pt x="775668" y="1405657"/>
                </a:lnTo>
                <a:lnTo>
                  <a:pt x="781142" y="1413915"/>
                </a:lnTo>
                <a:lnTo>
                  <a:pt x="798635" y="1417002"/>
                </a:lnTo>
                <a:cubicBezTo>
                  <a:pt x="824831" y="1421631"/>
                  <a:pt x="842951" y="1421916"/>
                  <a:pt x="873905" y="1418183"/>
                </a:cubicBezTo>
                <a:cubicBezTo>
                  <a:pt x="889293" y="1416325"/>
                  <a:pt x="901657" y="1415925"/>
                  <a:pt x="901382" y="1417287"/>
                </a:cubicBezTo>
                <a:cubicBezTo>
                  <a:pt x="900437" y="1421993"/>
                  <a:pt x="831300" y="1426622"/>
                  <a:pt x="808406" y="1423507"/>
                </a:cubicBezTo>
                <a:lnTo>
                  <a:pt x="785426" y="1420383"/>
                </a:lnTo>
                <a:lnTo>
                  <a:pt x="791195" y="1429089"/>
                </a:lnTo>
                <a:lnTo>
                  <a:pt x="796965" y="1437804"/>
                </a:lnTo>
                <a:lnTo>
                  <a:pt x="824321" y="1440452"/>
                </a:lnTo>
                <a:cubicBezTo>
                  <a:pt x="839364" y="1441919"/>
                  <a:pt x="865927" y="1441471"/>
                  <a:pt x="883347" y="1439471"/>
                </a:cubicBezTo>
                <a:cubicBezTo>
                  <a:pt x="900765" y="1437461"/>
                  <a:pt x="914802" y="1436890"/>
                  <a:pt x="914538" y="1438204"/>
                </a:cubicBezTo>
                <a:cubicBezTo>
                  <a:pt x="913492" y="1443405"/>
                  <a:pt x="848599" y="1447729"/>
                  <a:pt x="824426" y="1444214"/>
                </a:cubicBezTo>
                <a:lnTo>
                  <a:pt x="798737" y="1440471"/>
                </a:lnTo>
                <a:lnTo>
                  <a:pt x="804224" y="1448758"/>
                </a:lnTo>
                <a:cubicBezTo>
                  <a:pt x="813098" y="1462150"/>
                  <a:pt x="855843" y="1466389"/>
                  <a:pt x="904182" y="1458683"/>
                </a:cubicBezTo>
                <a:cubicBezTo>
                  <a:pt x="917594" y="1456540"/>
                  <a:pt x="928321" y="1456006"/>
                  <a:pt x="928023" y="1457502"/>
                </a:cubicBezTo>
                <a:cubicBezTo>
                  <a:pt x="927010" y="1462521"/>
                  <a:pt x="872843" y="1467960"/>
                  <a:pt x="843193" y="1466017"/>
                </a:cubicBezTo>
                <a:lnTo>
                  <a:pt x="813835" y="1464103"/>
                </a:lnTo>
                <a:lnTo>
                  <a:pt x="819933" y="1471332"/>
                </a:lnTo>
                <a:lnTo>
                  <a:pt x="826028" y="1478552"/>
                </a:lnTo>
                <a:lnTo>
                  <a:pt x="852442" y="1481124"/>
                </a:lnTo>
                <a:cubicBezTo>
                  <a:pt x="866969" y="1482524"/>
                  <a:pt x="894240" y="1481724"/>
                  <a:pt x="913045" y="1479324"/>
                </a:cubicBezTo>
                <a:cubicBezTo>
                  <a:pt x="931846" y="1476933"/>
                  <a:pt x="944947" y="1476485"/>
                  <a:pt x="942157" y="1478342"/>
                </a:cubicBezTo>
                <a:cubicBezTo>
                  <a:pt x="933793" y="1483905"/>
                  <a:pt x="886702" y="1488029"/>
                  <a:pt x="856110" y="1485867"/>
                </a:cubicBezTo>
                <a:lnTo>
                  <a:pt x="827478" y="1483848"/>
                </a:lnTo>
                <a:lnTo>
                  <a:pt x="832202" y="1490982"/>
                </a:lnTo>
                <a:lnTo>
                  <a:pt x="836925" y="1498116"/>
                </a:lnTo>
                <a:lnTo>
                  <a:pt x="864529" y="1500917"/>
                </a:lnTo>
                <a:cubicBezTo>
                  <a:pt x="879710" y="1502450"/>
                  <a:pt x="907525" y="1501774"/>
                  <a:pt x="926341" y="1499393"/>
                </a:cubicBezTo>
                <a:cubicBezTo>
                  <a:pt x="945156" y="1497021"/>
                  <a:pt x="958445" y="1496469"/>
                  <a:pt x="955883" y="1498183"/>
                </a:cubicBezTo>
                <a:cubicBezTo>
                  <a:pt x="947140" y="1503993"/>
                  <a:pt x="891201" y="1508413"/>
                  <a:pt x="867695" y="1505146"/>
                </a:cubicBezTo>
                <a:cubicBezTo>
                  <a:pt x="854813" y="1503346"/>
                  <a:pt x="843515" y="1502384"/>
                  <a:pt x="842590" y="1503003"/>
                </a:cubicBezTo>
                <a:cubicBezTo>
                  <a:pt x="841662" y="1503612"/>
                  <a:pt x="842863" y="1507079"/>
                  <a:pt x="845257" y="1510689"/>
                </a:cubicBezTo>
                <a:cubicBezTo>
                  <a:pt x="852357" y="1521405"/>
                  <a:pt x="909900" y="1524986"/>
                  <a:pt x="952311" y="1517347"/>
                </a:cubicBezTo>
                <a:cubicBezTo>
                  <a:pt x="963275" y="1515376"/>
                  <a:pt x="971228" y="1515061"/>
                  <a:pt x="969990" y="1516643"/>
                </a:cubicBezTo>
                <a:cubicBezTo>
                  <a:pt x="963827" y="1524539"/>
                  <a:pt x="903991" y="1528615"/>
                  <a:pt x="870077" y="1523453"/>
                </a:cubicBezTo>
                <a:lnTo>
                  <a:pt x="851100" y="1520567"/>
                </a:lnTo>
                <a:lnTo>
                  <a:pt x="857521" y="1528177"/>
                </a:lnTo>
                <a:lnTo>
                  <a:pt x="863944" y="1535788"/>
                </a:lnTo>
                <a:lnTo>
                  <a:pt x="894131" y="1537826"/>
                </a:lnTo>
                <a:cubicBezTo>
                  <a:pt x="910735" y="1538950"/>
                  <a:pt x="937434" y="1538674"/>
                  <a:pt x="953464" y="1537226"/>
                </a:cubicBezTo>
                <a:cubicBezTo>
                  <a:pt x="969494" y="1535778"/>
                  <a:pt x="978848" y="1535893"/>
                  <a:pt x="974238" y="1537493"/>
                </a:cubicBezTo>
                <a:cubicBezTo>
                  <a:pt x="959998" y="1542436"/>
                  <a:pt x="910639" y="1544551"/>
                  <a:pt x="886459" y="1541265"/>
                </a:cubicBezTo>
                <a:lnTo>
                  <a:pt x="863443" y="1538140"/>
                </a:lnTo>
                <a:lnTo>
                  <a:pt x="868295" y="1545456"/>
                </a:lnTo>
                <a:lnTo>
                  <a:pt x="873146" y="1552780"/>
                </a:lnTo>
                <a:lnTo>
                  <a:pt x="899310" y="1555190"/>
                </a:lnTo>
                <a:cubicBezTo>
                  <a:pt x="913701" y="1556514"/>
                  <a:pt x="940846" y="1556228"/>
                  <a:pt x="959636" y="1554542"/>
                </a:cubicBezTo>
                <a:cubicBezTo>
                  <a:pt x="995441" y="1551323"/>
                  <a:pt x="1001032" y="1554733"/>
                  <a:pt x="966561" y="1558752"/>
                </a:cubicBezTo>
                <a:cubicBezTo>
                  <a:pt x="939765" y="1561877"/>
                  <a:pt x="913089" y="1561524"/>
                  <a:pt x="891891" y="1557762"/>
                </a:cubicBezTo>
                <a:lnTo>
                  <a:pt x="874383" y="1554647"/>
                </a:lnTo>
                <a:lnTo>
                  <a:pt x="879305" y="1562077"/>
                </a:lnTo>
                <a:cubicBezTo>
                  <a:pt x="887423" y="1574326"/>
                  <a:pt x="939393" y="1578793"/>
                  <a:pt x="987192" y="1571345"/>
                </a:cubicBezTo>
                <a:cubicBezTo>
                  <a:pt x="998336" y="1569611"/>
                  <a:pt x="1007242" y="1569259"/>
                  <a:pt x="1006985" y="1570573"/>
                </a:cubicBezTo>
                <a:cubicBezTo>
                  <a:pt x="1006280" y="1574069"/>
                  <a:pt x="968275" y="1579412"/>
                  <a:pt x="945389" y="1579241"/>
                </a:cubicBezTo>
                <a:cubicBezTo>
                  <a:pt x="934500" y="1579155"/>
                  <a:pt x="916805" y="1577488"/>
                  <a:pt x="906068" y="1575545"/>
                </a:cubicBezTo>
                <a:lnTo>
                  <a:pt x="886545" y="1571992"/>
                </a:lnTo>
                <a:lnTo>
                  <a:pt x="897804" y="1588832"/>
                </a:lnTo>
                <a:lnTo>
                  <a:pt x="909062" y="1605673"/>
                </a:lnTo>
                <a:lnTo>
                  <a:pt x="922054" y="1608844"/>
                </a:lnTo>
                <a:cubicBezTo>
                  <a:pt x="939911" y="1613197"/>
                  <a:pt x="967066" y="1613569"/>
                  <a:pt x="1003727" y="1609968"/>
                </a:cubicBezTo>
                <a:cubicBezTo>
                  <a:pt x="1020739" y="1608302"/>
                  <a:pt x="1032950" y="1608121"/>
                  <a:pt x="1030864" y="1609568"/>
                </a:cubicBezTo>
                <a:cubicBezTo>
                  <a:pt x="1023644" y="1614588"/>
                  <a:pt x="967989" y="1618350"/>
                  <a:pt x="940561" y="1615674"/>
                </a:cubicBezTo>
                <a:lnTo>
                  <a:pt x="913039" y="1612988"/>
                </a:lnTo>
                <a:lnTo>
                  <a:pt x="917551" y="1619798"/>
                </a:lnTo>
                <a:lnTo>
                  <a:pt x="922063" y="1626609"/>
                </a:lnTo>
                <a:lnTo>
                  <a:pt x="949987" y="1629361"/>
                </a:lnTo>
                <a:cubicBezTo>
                  <a:pt x="965342" y="1630866"/>
                  <a:pt x="992697" y="1630885"/>
                  <a:pt x="1010776" y="1629399"/>
                </a:cubicBezTo>
                <a:cubicBezTo>
                  <a:pt x="1028854" y="1627914"/>
                  <a:pt x="1040237" y="1628018"/>
                  <a:pt x="1036065" y="1629638"/>
                </a:cubicBezTo>
                <a:cubicBezTo>
                  <a:pt x="1023596" y="1634467"/>
                  <a:pt x="971990" y="1636524"/>
                  <a:pt x="947351" y="1633171"/>
                </a:cubicBezTo>
                <a:lnTo>
                  <a:pt x="924335" y="1630038"/>
                </a:lnTo>
                <a:lnTo>
                  <a:pt x="928866" y="1636877"/>
                </a:lnTo>
                <a:cubicBezTo>
                  <a:pt x="936410" y="1648269"/>
                  <a:pt x="975648" y="1652536"/>
                  <a:pt x="1027997" y="1647659"/>
                </a:cubicBezTo>
                <a:cubicBezTo>
                  <a:pt x="1045428" y="1646040"/>
                  <a:pt x="1055896" y="1645973"/>
                  <a:pt x="1051248" y="1647507"/>
                </a:cubicBezTo>
                <a:cubicBezTo>
                  <a:pt x="1031950" y="1653907"/>
                  <a:pt x="980677" y="1655641"/>
                  <a:pt x="953711" y="1650793"/>
                </a:cubicBezTo>
                <a:cubicBezTo>
                  <a:pt x="938569" y="1648078"/>
                  <a:pt x="936802" y="1648859"/>
                  <a:pt x="941622" y="1656127"/>
                </a:cubicBezTo>
                <a:cubicBezTo>
                  <a:pt x="947256" y="1664633"/>
                  <a:pt x="995021" y="1670071"/>
                  <a:pt x="1033560" y="1666595"/>
                </a:cubicBezTo>
                <a:cubicBezTo>
                  <a:pt x="1069564" y="1663347"/>
                  <a:pt x="1075412" y="1666718"/>
                  <a:pt x="1040770" y="1670757"/>
                </a:cubicBezTo>
                <a:cubicBezTo>
                  <a:pt x="1016186" y="1673634"/>
                  <a:pt x="989154" y="1673281"/>
                  <a:pt x="966284" y="1669795"/>
                </a:cubicBezTo>
                <a:lnTo>
                  <a:pt x="948920" y="1667147"/>
                </a:lnTo>
                <a:lnTo>
                  <a:pt x="953864" y="1674605"/>
                </a:lnTo>
                <a:lnTo>
                  <a:pt x="958798" y="1682054"/>
                </a:lnTo>
                <a:lnTo>
                  <a:pt x="988411" y="1685206"/>
                </a:lnTo>
                <a:cubicBezTo>
                  <a:pt x="1004699" y="1686940"/>
                  <a:pt x="1032893" y="1686835"/>
                  <a:pt x="1051076" y="1684978"/>
                </a:cubicBezTo>
                <a:cubicBezTo>
                  <a:pt x="1069250" y="1683111"/>
                  <a:pt x="1082509" y="1682711"/>
                  <a:pt x="1080527" y="1684102"/>
                </a:cubicBezTo>
                <a:cubicBezTo>
                  <a:pt x="1075622" y="1687531"/>
                  <a:pt x="1032769" y="1692341"/>
                  <a:pt x="1014491" y="1691503"/>
                </a:cubicBezTo>
                <a:cubicBezTo>
                  <a:pt x="1006318" y="1691131"/>
                  <a:pt x="990707" y="1689255"/>
                  <a:pt x="979810" y="1687340"/>
                </a:cubicBezTo>
                <a:lnTo>
                  <a:pt x="959989" y="1683854"/>
                </a:lnTo>
                <a:lnTo>
                  <a:pt x="965694" y="1692465"/>
                </a:lnTo>
                <a:lnTo>
                  <a:pt x="971390" y="1701066"/>
                </a:lnTo>
                <a:lnTo>
                  <a:pt x="990735" y="1703256"/>
                </a:lnTo>
                <a:cubicBezTo>
                  <a:pt x="1014843" y="1705980"/>
                  <a:pt x="1062516" y="1705361"/>
                  <a:pt x="1078165" y="1702113"/>
                </a:cubicBezTo>
                <a:cubicBezTo>
                  <a:pt x="1084633" y="1700770"/>
                  <a:pt x="1090700" y="1700827"/>
                  <a:pt x="1091634" y="1702237"/>
                </a:cubicBezTo>
                <a:cubicBezTo>
                  <a:pt x="1095901" y="1708676"/>
                  <a:pt x="1024092" y="1712172"/>
                  <a:pt x="991021" y="1707133"/>
                </a:cubicBezTo>
                <a:lnTo>
                  <a:pt x="973657" y="1704485"/>
                </a:lnTo>
                <a:lnTo>
                  <a:pt x="978600" y="1711943"/>
                </a:lnTo>
                <a:lnTo>
                  <a:pt x="983534" y="1719392"/>
                </a:lnTo>
                <a:lnTo>
                  <a:pt x="1013147" y="1722544"/>
                </a:lnTo>
                <a:cubicBezTo>
                  <a:pt x="1029435" y="1724278"/>
                  <a:pt x="1057629" y="1724173"/>
                  <a:pt x="1075813" y="1722306"/>
                </a:cubicBezTo>
                <a:cubicBezTo>
                  <a:pt x="1093986" y="1720439"/>
                  <a:pt x="1107236" y="1720058"/>
                  <a:pt x="1105254" y="1721449"/>
                </a:cubicBezTo>
                <a:cubicBezTo>
                  <a:pt x="1095215" y="1728478"/>
                  <a:pt x="1035731" y="1730460"/>
                  <a:pt x="1004632" y="1724811"/>
                </a:cubicBezTo>
                <a:lnTo>
                  <a:pt x="984725" y="1721192"/>
                </a:lnTo>
                <a:lnTo>
                  <a:pt x="989497" y="1728383"/>
                </a:lnTo>
                <a:cubicBezTo>
                  <a:pt x="997269" y="1740118"/>
                  <a:pt x="1039256" y="1745404"/>
                  <a:pt x="1089614" y="1740994"/>
                </a:cubicBezTo>
                <a:cubicBezTo>
                  <a:pt x="1105083" y="1739642"/>
                  <a:pt x="1113932" y="1739785"/>
                  <a:pt x="1109283" y="1741318"/>
                </a:cubicBezTo>
                <a:cubicBezTo>
                  <a:pt x="1091538" y="1747205"/>
                  <a:pt x="1057677" y="1748290"/>
                  <a:pt x="1019548" y="1744214"/>
                </a:cubicBezTo>
                <a:lnTo>
                  <a:pt x="998489" y="1741956"/>
                </a:lnTo>
                <a:lnTo>
                  <a:pt x="1002213" y="1747576"/>
                </a:lnTo>
                <a:cubicBezTo>
                  <a:pt x="1009566" y="1758682"/>
                  <a:pt x="1075050" y="1764302"/>
                  <a:pt x="1114303" y="1757196"/>
                </a:cubicBezTo>
                <a:cubicBezTo>
                  <a:pt x="1123647" y="1755510"/>
                  <a:pt x="1131086" y="1755168"/>
                  <a:pt x="1130829" y="1756444"/>
                </a:cubicBezTo>
                <a:cubicBezTo>
                  <a:pt x="1129362" y="1763702"/>
                  <a:pt x="1062725" y="1767112"/>
                  <a:pt x="1027435" y="1761740"/>
                </a:cubicBezTo>
                <a:lnTo>
                  <a:pt x="1009814" y="1759054"/>
                </a:lnTo>
                <a:lnTo>
                  <a:pt x="1014576" y="1766245"/>
                </a:lnTo>
                <a:lnTo>
                  <a:pt x="1019339" y="1773427"/>
                </a:lnTo>
                <a:lnTo>
                  <a:pt x="1050638" y="1776637"/>
                </a:lnTo>
                <a:cubicBezTo>
                  <a:pt x="1067859" y="1778399"/>
                  <a:pt x="1096139" y="1778418"/>
                  <a:pt x="1113484" y="1776675"/>
                </a:cubicBezTo>
                <a:cubicBezTo>
                  <a:pt x="1130838" y="1774932"/>
                  <a:pt x="1143402" y="1774637"/>
                  <a:pt x="1141411" y="1776027"/>
                </a:cubicBezTo>
                <a:cubicBezTo>
                  <a:pt x="1131562" y="1782876"/>
                  <a:pt x="1074184" y="1784800"/>
                  <a:pt x="1040799" y="1779399"/>
                </a:cubicBezTo>
                <a:lnTo>
                  <a:pt x="1021187" y="1776227"/>
                </a:lnTo>
                <a:lnTo>
                  <a:pt x="1025806" y="1783190"/>
                </a:lnTo>
                <a:cubicBezTo>
                  <a:pt x="1033464" y="1794753"/>
                  <a:pt x="1073479" y="1799649"/>
                  <a:pt x="1124419" y="1795249"/>
                </a:cubicBezTo>
                <a:cubicBezTo>
                  <a:pt x="1154384" y="1792658"/>
                  <a:pt x="1159175" y="1796220"/>
                  <a:pt x="1130191" y="1799544"/>
                </a:cubicBezTo>
                <a:cubicBezTo>
                  <a:pt x="1109560" y="1801907"/>
                  <a:pt x="1082375" y="1801631"/>
                  <a:pt x="1055696" y="1798773"/>
                </a:cubicBezTo>
                <a:lnTo>
                  <a:pt x="1034645" y="1796525"/>
                </a:lnTo>
                <a:lnTo>
                  <a:pt x="1039532" y="1803907"/>
                </a:lnTo>
                <a:lnTo>
                  <a:pt x="1044428" y="1811289"/>
                </a:lnTo>
                <a:lnTo>
                  <a:pt x="1074041" y="1814451"/>
                </a:lnTo>
                <a:cubicBezTo>
                  <a:pt x="1090329" y="1816185"/>
                  <a:pt x="1118523" y="1816080"/>
                  <a:pt x="1136696" y="1814213"/>
                </a:cubicBezTo>
                <a:cubicBezTo>
                  <a:pt x="1154880" y="1812346"/>
                  <a:pt x="1168129" y="1811956"/>
                  <a:pt x="1166138" y="1813346"/>
                </a:cubicBezTo>
                <a:cubicBezTo>
                  <a:pt x="1156108" y="1820376"/>
                  <a:pt x="1096625" y="1822366"/>
                  <a:pt x="1065525" y="1816709"/>
                </a:cubicBezTo>
                <a:lnTo>
                  <a:pt x="1045618" y="1813099"/>
                </a:lnTo>
                <a:lnTo>
                  <a:pt x="1051028" y="1821252"/>
                </a:lnTo>
                <a:cubicBezTo>
                  <a:pt x="1059429" y="1833939"/>
                  <a:pt x="1106616" y="1839359"/>
                  <a:pt x="1157366" y="1833473"/>
                </a:cubicBezTo>
                <a:cubicBezTo>
                  <a:pt x="1168615" y="1832168"/>
                  <a:pt x="1177606" y="1832168"/>
                  <a:pt x="1177349" y="1833482"/>
                </a:cubicBezTo>
                <a:cubicBezTo>
                  <a:pt x="1176025" y="1840045"/>
                  <a:pt x="1112112" y="1842217"/>
                  <a:pt x="1078861" y="1836835"/>
                </a:cubicBezTo>
                <a:lnTo>
                  <a:pt x="1059249" y="1833663"/>
                </a:lnTo>
                <a:lnTo>
                  <a:pt x="1065935" y="1843750"/>
                </a:lnTo>
                <a:lnTo>
                  <a:pt x="1072622" y="1853847"/>
                </a:lnTo>
                <a:lnTo>
                  <a:pt x="1102444" y="1856904"/>
                </a:lnTo>
                <a:cubicBezTo>
                  <a:pt x="1118856" y="1858581"/>
                  <a:pt x="1145926" y="1858733"/>
                  <a:pt x="1162614" y="1857237"/>
                </a:cubicBezTo>
                <a:cubicBezTo>
                  <a:pt x="1196380" y="1854218"/>
                  <a:pt x="1203752" y="1857476"/>
                  <a:pt x="1171634" y="1861229"/>
                </a:cubicBezTo>
                <a:cubicBezTo>
                  <a:pt x="1145364" y="1864295"/>
                  <a:pt x="1118761" y="1863810"/>
                  <a:pt x="1094081" y="1859809"/>
                </a:cubicBezTo>
                <a:lnTo>
                  <a:pt x="1074469" y="1856637"/>
                </a:lnTo>
                <a:lnTo>
                  <a:pt x="1080175" y="1865257"/>
                </a:lnTo>
                <a:lnTo>
                  <a:pt x="1085890" y="1873868"/>
                </a:lnTo>
                <a:lnTo>
                  <a:pt x="1106683" y="1877249"/>
                </a:lnTo>
                <a:cubicBezTo>
                  <a:pt x="1130619" y="1881145"/>
                  <a:pt x="1167624" y="1881298"/>
                  <a:pt x="1190398" y="1877592"/>
                </a:cubicBezTo>
                <a:cubicBezTo>
                  <a:pt x="1199047" y="1876192"/>
                  <a:pt x="1206896" y="1876202"/>
                  <a:pt x="1207829" y="1877621"/>
                </a:cubicBezTo>
                <a:cubicBezTo>
                  <a:pt x="1211058" y="1882488"/>
                  <a:pt x="1149165" y="1886517"/>
                  <a:pt x="1119618" y="1883365"/>
                </a:cubicBezTo>
                <a:lnTo>
                  <a:pt x="1090090" y="1880221"/>
                </a:lnTo>
                <a:lnTo>
                  <a:pt x="1095367" y="1888184"/>
                </a:lnTo>
                <a:lnTo>
                  <a:pt x="1100644" y="1896138"/>
                </a:lnTo>
                <a:lnTo>
                  <a:pt x="1121933" y="1898747"/>
                </a:lnTo>
                <a:cubicBezTo>
                  <a:pt x="1151765" y="1902395"/>
                  <a:pt x="1168500" y="1902586"/>
                  <a:pt x="1199733" y="1899605"/>
                </a:cubicBezTo>
                <a:cubicBezTo>
                  <a:pt x="1214658" y="1898185"/>
                  <a:pt x="1224955" y="1898328"/>
                  <a:pt x="1222621" y="1899938"/>
                </a:cubicBezTo>
                <a:cubicBezTo>
                  <a:pt x="1215573" y="1904777"/>
                  <a:pt x="1151003" y="1907091"/>
                  <a:pt x="1126276" y="1903386"/>
                </a:cubicBezTo>
                <a:lnTo>
                  <a:pt x="1103149" y="1899919"/>
                </a:lnTo>
                <a:lnTo>
                  <a:pt x="1108960" y="1908691"/>
                </a:lnTo>
                <a:lnTo>
                  <a:pt x="1114779" y="1917474"/>
                </a:lnTo>
                <a:lnTo>
                  <a:pt x="1141440" y="1920436"/>
                </a:lnTo>
                <a:cubicBezTo>
                  <a:pt x="1166433" y="1923208"/>
                  <a:pt x="1213211" y="1922150"/>
                  <a:pt x="1228279" y="1918474"/>
                </a:cubicBezTo>
                <a:cubicBezTo>
                  <a:pt x="1231975" y="1917578"/>
                  <a:pt x="1234766" y="1918007"/>
                  <a:pt x="1234480" y="1919436"/>
                </a:cubicBezTo>
                <a:cubicBezTo>
                  <a:pt x="1233080" y="1926332"/>
                  <a:pt x="1167395" y="1928694"/>
                  <a:pt x="1135934" y="1922979"/>
                </a:cubicBezTo>
                <a:lnTo>
                  <a:pt x="1116027" y="1919360"/>
                </a:lnTo>
                <a:lnTo>
                  <a:pt x="1121875" y="1928189"/>
                </a:lnTo>
                <a:lnTo>
                  <a:pt x="1127724" y="1937019"/>
                </a:lnTo>
                <a:lnTo>
                  <a:pt x="1161614" y="1939972"/>
                </a:lnTo>
                <a:cubicBezTo>
                  <a:pt x="1180245" y="1941600"/>
                  <a:pt x="1208610" y="1941734"/>
                  <a:pt x="1224631" y="1940286"/>
                </a:cubicBezTo>
                <a:cubicBezTo>
                  <a:pt x="1240662" y="1938829"/>
                  <a:pt x="1249977" y="1938905"/>
                  <a:pt x="1245338" y="1940448"/>
                </a:cubicBezTo>
                <a:cubicBezTo>
                  <a:pt x="1227127" y="1946525"/>
                  <a:pt x="1179635" y="1947601"/>
                  <a:pt x="1147317" y="1942667"/>
                </a:cubicBezTo>
                <a:lnTo>
                  <a:pt x="1129695" y="1939991"/>
                </a:lnTo>
                <a:lnTo>
                  <a:pt x="1134667" y="1947496"/>
                </a:lnTo>
                <a:lnTo>
                  <a:pt x="1139640" y="1955002"/>
                </a:lnTo>
                <a:lnTo>
                  <a:pt x="1175158" y="1958050"/>
                </a:lnTo>
                <a:cubicBezTo>
                  <a:pt x="1194694" y="1959726"/>
                  <a:pt x="1221678" y="1959688"/>
                  <a:pt x="1235128" y="1957983"/>
                </a:cubicBezTo>
                <a:cubicBezTo>
                  <a:pt x="1248586" y="1956278"/>
                  <a:pt x="1259388" y="1955888"/>
                  <a:pt x="1259140" y="1957117"/>
                </a:cubicBezTo>
                <a:cubicBezTo>
                  <a:pt x="1257845" y="1963556"/>
                  <a:pt x="1193542" y="1965651"/>
                  <a:pt x="1160680" y="1960336"/>
                </a:cubicBezTo>
                <a:lnTo>
                  <a:pt x="1141068" y="1957155"/>
                </a:lnTo>
                <a:lnTo>
                  <a:pt x="1145926" y="1964479"/>
                </a:lnTo>
                <a:lnTo>
                  <a:pt x="1150774" y="1971804"/>
                </a:lnTo>
                <a:lnTo>
                  <a:pt x="1174206" y="1974528"/>
                </a:lnTo>
                <a:cubicBezTo>
                  <a:pt x="1203905" y="1977986"/>
                  <a:pt x="1229489" y="1978205"/>
                  <a:pt x="1254997" y="1975224"/>
                </a:cubicBezTo>
                <a:cubicBezTo>
                  <a:pt x="1278247" y="1972519"/>
                  <a:pt x="1283029" y="1974166"/>
                  <a:pt x="1262998" y="1977986"/>
                </a:cubicBezTo>
                <a:cubicBezTo>
                  <a:pt x="1241957" y="1982005"/>
                  <a:pt x="1194427" y="1981844"/>
                  <a:pt x="1172167" y="1977672"/>
                </a:cubicBezTo>
                <a:lnTo>
                  <a:pt x="1152184" y="1973928"/>
                </a:lnTo>
                <a:lnTo>
                  <a:pt x="1157223" y="1981539"/>
                </a:lnTo>
                <a:lnTo>
                  <a:pt x="1162271" y="1989149"/>
                </a:lnTo>
                <a:lnTo>
                  <a:pt x="1187198" y="1992492"/>
                </a:lnTo>
                <a:cubicBezTo>
                  <a:pt x="1200914" y="1994340"/>
                  <a:pt x="1226793" y="1994912"/>
                  <a:pt x="1244691" y="1993778"/>
                </a:cubicBezTo>
                <a:cubicBezTo>
                  <a:pt x="1262598" y="1992645"/>
                  <a:pt x="1280105" y="1991826"/>
                  <a:pt x="1283591" y="1991969"/>
                </a:cubicBezTo>
                <a:lnTo>
                  <a:pt x="1289944" y="1992216"/>
                </a:lnTo>
                <a:lnTo>
                  <a:pt x="1283077" y="1994302"/>
                </a:lnTo>
                <a:cubicBezTo>
                  <a:pt x="1267675" y="1998970"/>
                  <a:pt x="1216706" y="1999932"/>
                  <a:pt x="1191246" y="1996036"/>
                </a:cubicBezTo>
                <a:lnTo>
                  <a:pt x="1164071" y="1991873"/>
                </a:lnTo>
                <a:lnTo>
                  <a:pt x="1168748" y="1998931"/>
                </a:lnTo>
                <a:cubicBezTo>
                  <a:pt x="1176558" y="2010723"/>
                  <a:pt x="1225364" y="2015886"/>
                  <a:pt x="1274399" y="2010104"/>
                </a:cubicBezTo>
                <a:cubicBezTo>
                  <a:pt x="1287744" y="2008533"/>
                  <a:pt x="1298450" y="2008333"/>
                  <a:pt x="1298183" y="2009647"/>
                </a:cubicBezTo>
                <a:cubicBezTo>
                  <a:pt x="1297002" y="2015524"/>
                  <a:pt x="1223402" y="2018248"/>
                  <a:pt x="1195618" y="2013457"/>
                </a:cubicBezTo>
                <a:cubicBezTo>
                  <a:pt x="1177625" y="2010342"/>
                  <a:pt x="1176530" y="2010676"/>
                  <a:pt x="1181273" y="2017838"/>
                </a:cubicBezTo>
                <a:cubicBezTo>
                  <a:pt x="1187674" y="2027506"/>
                  <a:pt x="1240405" y="2032640"/>
                  <a:pt x="1289153" y="2028335"/>
                </a:cubicBezTo>
                <a:cubicBezTo>
                  <a:pt x="1301993" y="2027202"/>
                  <a:pt x="1310699" y="2027516"/>
                  <a:pt x="1308489" y="2029030"/>
                </a:cubicBezTo>
                <a:cubicBezTo>
                  <a:pt x="1300164" y="2034745"/>
                  <a:pt x="1252120" y="2035498"/>
                  <a:pt x="1203171" y="2030678"/>
                </a:cubicBezTo>
                <a:lnTo>
                  <a:pt x="1188855" y="2029269"/>
                </a:lnTo>
                <a:lnTo>
                  <a:pt x="1193570" y="2036393"/>
                </a:lnTo>
                <a:lnTo>
                  <a:pt x="1198285" y="2043518"/>
                </a:lnTo>
                <a:lnTo>
                  <a:pt x="1219259" y="2045642"/>
                </a:lnTo>
                <a:cubicBezTo>
                  <a:pt x="1252263" y="2048985"/>
                  <a:pt x="1268027" y="2049281"/>
                  <a:pt x="1296440" y="2047109"/>
                </a:cubicBezTo>
                <a:cubicBezTo>
                  <a:pt x="1310994" y="2045994"/>
                  <a:pt x="1323301" y="2045680"/>
                  <a:pt x="1323786" y="2046413"/>
                </a:cubicBezTo>
                <a:cubicBezTo>
                  <a:pt x="1326539" y="2050566"/>
                  <a:pt x="1258664" y="2053595"/>
                  <a:pt x="1231994" y="2050519"/>
                </a:cubicBezTo>
                <a:lnTo>
                  <a:pt x="1200514" y="2046880"/>
                </a:lnTo>
                <a:lnTo>
                  <a:pt x="1204905" y="2053500"/>
                </a:lnTo>
                <a:cubicBezTo>
                  <a:pt x="1212220" y="2064540"/>
                  <a:pt x="1259264" y="2070293"/>
                  <a:pt x="1308213" y="2066130"/>
                </a:cubicBezTo>
                <a:cubicBezTo>
                  <a:pt x="1338083" y="2063597"/>
                  <a:pt x="1342694" y="2067178"/>
                  <a:pt x="1313823" y="2070483"/>
                </a:cubicBezTo>
                <a:cubicBezTo>
                  <a:pt x="1291982" y="2072988"/>
                  <a:pt x="1265131" y="2072579"/>
                  <a:pt x="1237004" y="2069302"/>
                </a:cubicBezTo>
                <a:lnTo>
                  <a:pt x="1213573" y="2066578"/>
                </a:lnTo>
                <a:lnTo>
                  <a:pt x="1218230" y="2073617"/>
                </a:lnTo>
                <a:cubicBezTo>
                  <a:pt x="1225774" y="2084999"/>
                  <a:pt x="1269608" y="2089962"/>
                  <a:pt x="1325120" y="2085733"/>
                </a:cubicBezTo>
                <a:cubicBezTo>
                  <a:pt x="1339141" y="2084656"/>
                  <a:pt x="1348666" y="2085056"/>
                  <a:pt x="1346294" y="2086609"/>
                </a:cubicBezTo>
                <a:cubicBezTo>
                  <a:pt x="1338264" y="2091886"/>
                  <a:pt x="1281000" y="2092886"/>
                  <a:pt x="1252863" y="2088257"/>
                </a:cubicBezTo>
                <a:lnTo>
                  <a:pt x="1224869" y="2083637"/>
                </a:lnTo>
                <a:lnTo>
                  <a:pt x="1230546" y="2092200"/>
                </a:lnTo>
                <a:lnTo>
                  <a:pt x="1236214" y="2100754"/>
                </a:lnTo>
                <a:lnTo>
                  <a:pt x="1255825" y="2103935"/>
                </a:lnTo>
                <a:cubicBezTo>
                  <a:pt x="1280200" y="2107878"/>
                  <a:pt x="1310099" y="2108564"/>
                  <a:pt x="1340531" y="2105878"/>
                </a:cubicBezTo>
                <a:cubicBezTo>
                  <a:pt x="1353371" y="2104745"/>
                  <a:pt x="1362077" y="2105059"/>
                  <a:pt x="1359867" y="2106573"/>
                </a:cubicBezTo>
                <a:cubicBezTo>
                  <a:pt x="1351418" y="2112374"/>
                  <a:pt x="1283962" y="2113422"/>
                  <a:pt x="1252501" y="2108250"/>
                </a:cubicBezTo>
                <a:lnTo>
                  <a:pt x="1239795" y="2106154"/>
                </a:lnTo>
                <a:lnTo>
                  <a:pt x="1244510" y="2113279"/>
                </a:lnTo>
                <a:cubicBezTo>
                  <a:pt x="1252511" y="2125357"/>
                  <a:pt x="1299298" y="2130796"/>
                  <a:pt x="1353847" y="2125985"/>
                </a:cubicBezTo>
                <a:cubicBezTo>
                  <a:pt x="1379584" y="2123709"/>
                  <a:pt x="1379527" y="2127843"/>
                  <a:pt x="1353781" y="2130796"/>
                </a:cubicBezTo>
                <a:cubicBezTo>
                  <a:pt x="1331940" y="2133301"/>
                  <a:pt x="1305089" y="2132891"/>
                  <a:pt x="1276961" y="2129614"/>
                </a:cubicBezTo>
                <a:lnTo>
                  <a:pt x="1253530" y="2126890"/>
                </a:lnTo>
                <a:lnTo>
                  <a:pt x="1259131" y="2135348"/>
                </a:lnTo>
                <a:lnTo>
                  <a:pt x="1264731" y="2143807"/>
                </a:lnTo>
                <a:lnTo>
                  <a:pt x="1297593" y="2146664"/>
                </a:lnTo>
                <a:cubicBezTo>
                  <a:pt x="1315671" y="2148236"/>
                  <a:pt x="1343446" y="2148217"/>
                  <a:pt x="1359315" y="2146617"/>
                </a:cubicBezTo>
                <a:cubicBezTo>
                  <a:pt x="1375183" y="2145026"/>
                  <a:pt x="1388833" y="2144693"/>
                  <a:pt x="1389652" y="2145893"/>
                </a:cubicBezTo>
                <a:cubicBezTo>
                  <a:pt x="1391576" y="2148703"/>
                  <a:pt x="1356143" y="2152855"/>
                  <a:pt x="1333578" y="2152455"/>
                </a:cubicBezTo>
                <a:cubicBezTo>
                  <a:pt x="1323996" y="2152294"/>
                  <a:pt x="1315490" y="2152608"/>
                  <a:pt x="1314671" y="2153141"/>
                </a:cubicBezTo>
                <a:cubicBezTo>
                  <a:pt x="1313861" y="2153684"/>
                  <a:pt x="1307613" y="2153208"/>
                  <a:pt x="1300802" y="2152074"/>
                </a:cubicBezTo>
                <a:cubicBezTo>
                  <a:pt x="1293992" y="2150950"/>
                  <a:pt x="1287753" y="2151474"/>
                  <a:pt x="1286944" y="2153236"/>
                </a:cubicBezTo>
                <a:cubicBezTo>
                  <a:pt x="1286134" y="2155008"/>
                  <a:pt x="1284239" y="2154598"/>
                  <a:pt x="1282734" y="2152322"/>
                </a:cubicBezTo>
                <a:cubicBezTo>
                  <a:pt x="1281229" y="2150055"/>
                  <a:pt x="1277009" y="2147874"/>
                  <a:pt x="1273342" y="2147464"/>
                </a:cubicBezTo>
                <a:lnTo>
                  <a:pt x="1266674" y="2146740"/>
                </a:lnTo>
                <a:lnTo>
                  <a:pt x="1272218" y="2155094"/>
                </a:lnTo>
                <a:lnTo>
                  <a:pt x="1277752" y="2163457"/>
                </a:lnTo>
                <a:lnTo>
                  <a:pt x="1297478" y="2165686"/>
                </a:lnTo>
                <a:lnTo>
                  <a:pt x="1317195" y="2167924"/>
                </a:lnTo>
                <a:lnTo>
                  <a:pt x="1315195" y="2162057"/>
                </a:lnTo>
                <a:lnTo>
                  <a:pt x="1313185" y="2156199"/>
                </a:lnTo>
                <a:lnTo>
                  <a:pt x="1317843" y="2162504"/>
                </a:lnTo>
                <a:lnTo>
                  <a:pt x="1322491" y="2168810"/>
                </a:lnTo>
                <a:lnTo>
                  <a:pt x="1346113" y="2168562"/>
                </a:lnTo>
                <a:cubicBezTo>
                  <a:pt x="1359105" y="2168429"/>
                  <a:pt x="1376812" y="2167172"/>
                  <a:pt x="1385451" y="2165771"/>
                </a:cubicBezTo>
                <a:cubicBezTo>
                  <a:pt x="1394100" y="2164362"/>
                  <a:pt x="1401910" y="2164324"/>
                  <a:pt x="1402806" y="2165686"/>
                </a:cubicBezTo>
                <a:cubicBezTo>
                  <a:pt x="1404549" y="2168305"/>
                  <a:pt x="1361686" y="2173810"/>
                  <a:pt x="1339217" y="2173839"/>
                </a:cubicBezTo>
                <a:lnTo>
                  <a:pt x="1325844" y="2173868"/>
                </a:lnTo>
                <a:lnTo>
                  <a:pt x="1330778" y="2181307"/>
                </a:lnTo>
                <a:lnTo>
                  <a:pt x="1335702" y="2188746"/>
                </a:lnTo>
                <a:lnTo>
                  <a:pt x="1353409" y="2189517"/>
                </a:lnTo>
                <a:cubicBezTo>
                  <a:pt x="1363144" y="2189936"/>
                  <a:pt x="1380889" y="2188889"/>
                  <a:pt x="1392843" y="2187174"/>
                </a:cubicBezTo>
                <a:cubicBezTo>
                  <a:pt x="1404796" y="2185469"/>
                  <a:pt x="1415255" y="2184955"/>
                  <a:pt x="1416084" y="2186022"/>
                </a:cubicBezTo>
                <a:cubicBezTo>
                  <a:pt x="1418446" y="2189098"/>
                  <a:pt x="1386937" y="2193908"/>
                  <a:pt x="1362115" y="2194270"/>
                </a:cubicBezTo>
                <a:lnTo>
                  <a:pt x="1339588" y="2194604"/>
                </a:lnTo>
                <a:lnTo>
                  <a:pt x="1344084" y="2201395"/>
                </a:lnTo>
                <a:cubicBezTo>
                  <a:pt x="1350285" y="2210758"/>
                  <a:pt x="1355667" y="2211187"/>
                  <a:pt x="1404835" y="2206291"/>
                </a:cubicBezTo>
                <a:cubicBezTo>
                  <a:pt x="1440572" y="2202728"/>
                  <a:pt x="1440744" y="2207224"/>
                  <a:pt x="1405016" y="2211434"/>
                </a:cubicBezTo>
                <a:lnTo>
                  <a:pt x="1378165" y="2214597"/>
                </a:lnTo>
                <a:lnTo>
                  <a:pt x="1379079" y="2219064"/>
                </a:lnTo>
                <a:cubicBezTo>
                  <a:pt x="1379631" y="2221778"/>
                  <a:pt x="1378688" y="2221740"/>
                  <a:pt x="1376650" y="2218969"/>
                </a:cubicBezTo>
                <a:cubicBezTo>
                  <a:pt x="1374821" y="2216473"/>
                  <a:pt x="1368554" y="2214444"/>
                  <a:pt x="1362744" y="2214463"/>
                </a:cubicBezTo>
                <a:lnTo>
                  <a:pt x="1352161" y="2214501"/>
                </a:lnTo>
                <a:lnTo>
                  <a:pt x="1358124" y="2221483"/>
                </a:lnTo>
                <a:cubicBezTo>
                  <a:pt x="1361915" y="2225922"/>
                  <a:pt x="1368316" y="2228170"/>
                  <a:pt x="1375736" y="2227665"/>
                </a:cubicBezTo>
                <a:cubicBezTo>
                  <a:pt x="1382146" y="2227236"/>
                  <a:pt x="1391442" y="2227446"/>
                  <a:pt x="1396405" y="2228151"/>
                </a:cubicBezTo>
                <a:lnTo>
                  <a:pt x="1405406" y="2229417"/>
                </a:lnTo>
                <a:lnTo>
                  <a:pt x="1405301" y="2224312"/>
                </a:lnTo>
                <a:lnTo>
                  <a:pt x="1405197" y="2219216"/>
                </a:lnTo>
                <a:lnTo>
                  <a:pt x="1407587" y="2222721"/>
                </a:lnTo>
                <a:cubicBezTo>
                  <a:pt x="1408892" y="2224645"/>
                  <a:pt x="1417036" y="2225426"/>
                  <a:pt x="1425666" y="2224455"/>
                </a:cubicBezTo>
                <a:cubicBezTo>
                  <a:pt x="1434305" y="2223483"/>
                  <a:pt x="1441153" y="2223769"/>
                  <a:pt x="1440887" y="2225084"/>
                </a:cubicBezTo>
                <a:cubicBezTo>
                  <a:pt x="1440630" y="2226407"/>
                  <a:pt x="1435134" y="2228055"/>
                  <a:pt x="1428704" y="2228741"/>
                </a:cubicBezTo>
                <a:cubicBezTo>
                  <a:pt x="1413512" y="2230370"/>
                  <a:pt x="1413026" y="2230837"/>
                  <a:pt x="1418312" y="2238828"/>
                </a:cubicBezTo>
                <a:lnTo>
                  <a:pt x="1422780" y="2245572"/>
                </a:lnTo>
                <a:lnTo>
                  <a:pt x="1438134" y="2243086"/>
                </a:lnTo>
                <a:cubicBezTo>
                  <a:pt x="1446573" y="2241724"/>
                  <a:pt x="1452421" y="2241962"/>
                  <a:pt x="1451126" y="2243619"/>
                </a:cubicBezTo>
                <a:cubicBezTo>
                  <a:pt x="1449831" y="2245286"/>
                  <a:pt x="1443458" y="2247210"/>
                  <a:pt x="1436972" y="2247905"/>
                </a:cubicBezTo>
                <a:lnTo>
                  <a:pt x="1425170" y="2249163"/>
                </a:lnTo>
                <a:lnTo>
                  <a:pt x="1429685" y="2255983"/>
                </a:lnTo>
                <a:lnTo>
                  <a:pt x="1434200" y="2262802"/>
                </a:lnTo>
                <a:lnTo>
                  <a:pt x="1449545" y="2260316"/>
                </a:lnTo>
                <a:cubicBezTo>
                  <a:pt x="1457994" y="2258954"/>
                  <a:pt x="1463832" y="2259193"/>
                  <a:pt x="1462547" y="2260850"/>
                </a:cubicBezTo>
                <a:cubicBezTo>
                  <a:pt x="1461242" y="2262517"/>
                  <a:pt x="1454879" y="2264441"/>
                  <a:pt x="1448383" y="2265136"/>
                </a:cubicBezTo>
                <a:lnTo>
                  <a:pt x="1436581" y="2266403"/>
                </a:lnTo>
                <a:lnTo>
                  <a:pt x="1441382" y="2273632"/>
                </a:lnTo>
                <a:lnTo>
                  <a:pt x="1446173" y="2280871"/>
                </a:lnTo>
                <a:lnTo>
                  <a:pt x="1464032" y="2278290"/>
                </a:lnTo>
                <a:cubicBezTo>
                  <a:pt x="1475844" y="2276585"/>
                  <a:pt x="1480415" y="2277166"/>
                  <a:pt x="1477529" y="2280005"/>
                </a:cubicBezTo>
                <a:cubicBezTo>
                  <a:pt x="1471891" y="2285558"/>
                  <a:pt x="1478272" y="2295197"/>
                  <a:pt x="1487254" y="2294692"/>
                </a:cubicBezTo>
                <a:lnTo>
                  <a:pt x="1494208" y="2294302"/>
                </a:lnTo>
                <a:lnTo>
                  <a:pt x="1489255" y="2297712"/>
                </a:lnTo>
                <a:cubicBezTo>
                  <a:pt x="1485911" y="2300007"/>
                  <a:pt x="1485816" y="2303398"/>
                  <a:pt x="1488969" y="2308151"/>
                </a:cubicBezTo>
                <a:cubicBezTo>
                  <a:pt x="1491531" y="2312028"/>
                  <a:pt x="1496760" y="2315009"/>
                  <a:pt x="1500580" y="2314799"/>
                </a:cubicBezTo>
                <a:lnTo>
                  <a:pt x="1507524" y="2314409"/>
                </a:lnTo>
                <a:lnTo>
                  <a:pt x="1502580" y="2317819"/>
                </a:lnTo>
                <a:cubicBezTo>
                  <a:pt x="1496275" y="2322143"/>
                  <a:pt x="1501475" y="2330173"/>
                  <a:pt x="1512391" y="2332983"/>
                </a:cubicBezTo>
                <a:lnTo>
                  <a:pt x="1520811" y="2335145"/>
                </a:lnTo>
                <a:lnTo>
                  <a:pt x="1514724" y="2336488"/>
                </a:lnTo>
                <a:lnTo>
                  <a:pt x="1508638" y="2337840"/>
                </a:lnTo>
                <a:lnTo>
                  <a:pt x="1512019" y="2342946"/>
                </a:lnTo>
                <a:cubicBezTo>
                  <a:pt x="1513877" y="2345756"/>
                  <a:pt x="1519096" y="2349004"/>
                  <a:pt x="1523621" y="2350166"/>
                </a:cubicBezTo>
                <a:lnTo>
                  <a:pt x="1531841" y="2352280"/>
                </a:lnTo>
                <a:lnTo>
                  <a:pt x="1527098" y="2355414"/>
                </a:lnTo>
                <a:cubicBezTo>
                  <a:pt x="1521002" y="2359453"/>
                  <a:pt x="1526364" y="2367549"/>
                  <a:pt x="1536937" y="2370263"/>
                </a:cubicBezTo>
                <a:lnTo>
                  <a:pt x="1545157" y="2372378"/>
                </a:lnTo>
                <a:lnTo>
                  <a:pt x="1540423" y="2375521"/>
                </a:lnTo>
                <a:cubicBezTo>
                  <a:pt x="1534079" y="2379722"/>
                  <a:pt x="1541156" y="2389971"/>
                  <a:pt x="1550053" y="2389476"/>
                </a:cubicBezTo>
                <a:lnTo>
                  <a:pt x="1557006" y="2389075"/>
                </a:lnTo>
                <a:lnTo>
                  <a:pt x="1552053" y="2392485"/>
                </a:lnTo>
                <a:cubicBezTo>
                  <a:pt x="1545795" y="2396791"/>
                  <a:pt x="1550919" y="2404839"/>
                  <a:pt x="1561673" y="2407602"/>
                </a:cubicBezTo>
                <a:lnTo>
                  <a:pt x="1569893" y="2409716"/>
                </a:lnTo>
                <a:lnTo>
                  <a:pt x="1565159" y="2412859"/>
                </a:lnTo>
                <a:cubicBezTo>
                  <a:pt x="1559159" y="2416831"/>
                  <a:pt x="1566112" y="2428118"/>
                  <a:pt x="1573541" y="2426471"/>
                </a:cubicBezTo>
                <a:cubicBezTo>
                  <a:pt x="1576504" y="2425813"/>
                  <a:pt x="1579666" y="2426394"/>
                  <a:pt x="1580571" y="2427756"/>
                </a:cubicBezTo>
                <a:cubicBezTo>
                  <a:pt x="1581466" y="2429118"/>
                  <a:pt x="1579780" y="2430766"/>
                  <a:pt x="1576818" y="2431424"/>
                </a:cubicBezTo>
                <a:cubicBezTo>
                  <a:pt x="1569389" y="2433062"/>
                  <a:pt x="1575904" y="2442235"/>
                  <a:pt x="1586410" y="2444940"/>
                </a:cubicBezTo>
                <a:lnTo>
                  <a:pt x="1594630" y="2447054"/>
                </a:lnTo>
                <a:lnTo>
                  <a:pt x="1589896" y="2450188"/>
                </a:lnTo>
                <a:cubicBezTo>
                  <a:pt x="1583800" y="2454227"/>
                  <a:pt x="1589162" y="2462323"/>
                  <a:pt x="1599735" y="2465047"/>
                </a:cubicBezTo>
                <a:lnTo>
                  <a:pt x="1607955" y="2467162"/>
                </a:lnTo>
                <a:lnTo>
                  <a:pt x="1603212" y="2470295"/>
                </a:lnTo>
                <a:cubicBezTo>
                  <a:pt x="1596278" y="2474886"/>
                  <a:pt x="1603983" y="2484144"/>
                  <a:pt x="1615204" y="2484697"/>
                </a:cubicBezTo>
                <a:lnTo>
                  <a:pt x="1624786" y="2485164"/>
                </a:lnTo>
                <a:lnTo>
                  <a:pt x="1617214" y="2487716"/>
                </a:lnTo>
                <a:lnTo>
                  <a:pt x="1609632" y="2490279"/>
                </a:lnTo>
                <a:lnTo>
                  <a:pt x="1614289" y="2497308"/>
                </a:lnTo>
                <a:cubicBezTo>
                  <a:pt x="1616909" y="2501251"/>
                  <a:pt x="1623157" y="2504566"/>
                  <a:pt x="1628567" y="2504861"/>
                </a:cubicBezTo>
                <a:lnTo>
                  <a:pt x="1638188" y="2505395"/>
                </a:lnTo>
                <a:lnTo>
                  <a:pt x="1630882" y="2508357"/>
                </a:lnTo>
                <a:lnTo>
                  <a:pt x="1623567" y="2511310"/>
                </a:lnTo>
                <a:lnTo>
                  <a:pt x="1627920" y="2517872"/>
                </a:lnTo>
                <a:cubicBezTo>
                  <a:pt x="1630310" y="2521482"/>
                  <a:pt x="1636502" y="2524540"/>
                  <a:pt x="1641693" y="2524673"/>
                </a:cubicBezTo>
                <a:lnTo>
                  <a:pt x="1651113" y="2524911"/>
                </a:lnTo>
                <a:lnTo>
                  <a:pt x="1644779" y="2529331"/>
                </a:lnTo>
                <a:cubicBezTo>
                  <a:pt x="1636368" y="2535189"/>
                  <a:pt x="1642464" y="2544400"/>
                  <a:pt x="1655114" y="2544933"/>
                </a:cubicBezTo>
                <a:lnTo>
                  <a:pt x="1664658" y="2545342"/>
                </a:lnTo>
                <a:lnTo>
                  <a:pt x="1658447" y="2548400"/>
                </a:lnTo>
                <a:cubicBezTo>
                  <a:pt x="1649551" y="2552791"/>
                  <a:pt x="1656123" y="2565802"/>
                  <a:pt x="1665839" y="2563040"/>
                </a:cubicBezTo>
                <a:cubicBezTo>
                  <a:pt x="1669763" y="2561925"/>
                  <a:pt x="1673830" y="2562307"/>
                  <a:pt x="1674878" y="2563888"/>
                </a:cubicBezTo>
                <a:cubicBezTo>
                  <a:pt x="1675926" y="2565459"/>
                  <a:pt x="1673659" y="2567641"/>
                  <a:pt x="1669849" y="2568727"/>
                </a:cubicBezTo>
                <a:lnTo>
                  <a:pt x="1662915" y="2570698"/>
                </a:lnTo>
                <a:lnTo>
                  <a:pt x="1666782" y="2576527"/>
                </a:lnTo>
                <a:cubicBezTo>
                  <a:pt x="1668906" y="2579737"/>
                  <a:pt x="1674145" y="2582042"/>
                  <a:pt x="1678412" y="2581652"/>
                </a:cubicBezTo>
                <a:cubicBezTo>
                  <a:pt x="1682679" y="2581252"/>
                  <a:pt x="1687060" y="2582261"/>
                  <a:pt x="1688137" y="2583900"/>
                </a:cubicBezTo>
                <a:cubicBezTo>
                  <a:pt x="1689242" y="2585557"/>
                  <a:pt x="1687041" y="2587729"/>
                  <a:pt x="1683165" y="2588834"/>
                </a:cubicBezTo>
                <a:lnTo>
                  <a:pt x="1676240" y="2590796"/>
                </a:lnTo>
                <a:lnTo>
                  <a:pt x="1679936" y="2596387"/>
                </a:lnTo>
                <a:cubicBezTo>
                  <a:pt x="1681974" y="2599464"/>
                  <a:pt x="1687879" y="2602083"/>
                  <a:pt x="1693071" y="2602216"/>
                </a:cubicBezTo>
                <a:lnTo>
                  <a:pt x="1702491" y="2602454"/>
                </a:lnTo>
                <a:lnTo>
                  <a:pt x="1696157" y="2606874"/>
                </a:lnTo>
                <a:cubicBezTo>
                  <a:pt x="1688232" y="2612389"/>
                  <a:pt x="1692623" y="2619933"/>
                  <a:pt x="1703586" y="2619647"/>
                </a:cubicBezTo>
                <a:cubicBezTo>
                  <a:pt x="1708044" y="2619542"/>
                  <a:pt x="1712397" y="2620514"/>
                  <a:pt x="1713264" y="2621819"/>
                </a:cubicBezTo>
                <a:cubicBezTo>
                  <a:pt x="1714130" y="2623124"/>
                  <a:pt x="1711721" y="2625076"/>
                  <a:pt x="1707911" y="2626162"/>
                </a:cubicBezTo>
                <a:lnTo>
                  <a:pt x="1700976" y="2628134"/>
                </a:lnTo>
                <a:lnTo>
                  <a:pt x="1704672" y="2633725"/>
                </a:lnTo>
                <a:cubicBezTo>
                  <a:pt x="1706710" y="2636792"/>
                  <a:pt x="1712616" y="2639411"/>
                  <a:pt x="1717807" y="2639554"/>
                </a:cubicBezTo>
                <a:lnTo>
                  <a:pt x="1727227" y="2639793"/>
                </a:lnTo>
                <a:lnTo>
                  <a:pt x="1720979" y="2644155"/>
                </a:lnTo>
                <a:lnTo>
                  <a:pt x="1714730" y="2648508"/>
                </a:lnTo>
                <a:lnTo>
                  <a:pt x="1719817" y="2652366"/>
                </a:lnTo>
                <a:cubicBezTo>
                  <a:pt x="1722617" y="2654490"/>
                  <a:pt x="1729189" y="2656804"/>
                  <a:pt x="1734419" y="2657509"/>
                </a:cubicBezTo>
                <a:lnTo>
                  <a:pt x="1743934" y="2658785"/>
                </a:lnTo>
                <a:lnTo>
                  <a:pt x="1736562" y="2661643"/>
                </a:lnTo>
                <a:lnTo>
                  <a:pt x="1729189" y="2664500"/>
                </a:lnTo>
                <a:lnTo>
                  <a:pt x="1733638" y="2671215"/>
                </a:lnTo>
                <a:cubicBezTo>
                  <a:pt x="1736419" y="2675416"/>
                  <a:pt x="1740696" y="2677197"/>
                  <a:pt x="1745020" y="2675969"/>
                </a:cubicBezTo>
                <a:cubicBezTo>
                  <a:pt x="1748830" y="2674883"/>
                  <a:pt x="1752811" y="2675283"/>
                  <a:pt x="1753859" y="2676864"/>
                </a:cubicBezTo>
                <a:cubicBezTo>
                  <a:pt x="1754907" y="2678445"/>
                  <a:pt x="1752640" y="2680626"/>
                  <a:pt x="1748830" y="2681712"/>
                </a:cubicBezTo>
                <a:lnTo>
                  <a:pt x="1741896" y="2683674"/>
                </a:lnTo>
                <a:lnTo>
                  <a:pt x="1745868" y="2689675"/>
                </a:lnTo>
                <a:cubicBezTo>
                  <a:pt x="1748249" y="2693266"/>
                  <a:pt x="1753535" y="2695095"/>
                  <a:pt x="1759050" y="2694228"/>
                </a:cubicBezTo>
                <a:cubicBezTo>
                  <a:pt x="1768642" y="2692713"/>
                  <a:pt x="1772442" y="2698447"/>
                  <a:pt x="1763203" y="2700486"/>
                </a:cubicBezTo>
                <a:cubicBezTo>
                  <a:pt x="1759574" y="2701295"/>
                  <a:pt x="1759193" y="2703572"/>
                  <a:pt x="1761984" y="2707782"/>
                </a:cubicBezTo>
                <a:cubicBezTo>
                  <a:pt x="1764556" y="2711668"/>
                  <a:pt x="1769309" y="2713164"/>
                  <a:pt x="1775005" y="2711887"/>
                </a:cubicBezTo>
                <a:cubicBezTo>
                  <a:pt x="1785682" y="2709496"/>
                  <a:pt x="1791378" y="2715230"/>
                  <a:pt x="1781196" y="2718126"/>
                </a:cubicBezTo>
                <a:cubicBezTo>
                  <a:pt x="1777376" y="2719203"/>
                  <a:pt x="1775100" y="2721365"/>
                  <a:pt x="1776138" y="2722927"/>
                </a:cubicBezTo>
                <a:cubicBezTo>
                  <a:pt x="1780024" y="2728794"/>
                  <a:pt x="1787635" y="2732452"/>
                  <a:pt x="1791140" y="2730128"/>
                </a:cubicBezTo>
                <a:cubicBezTo>
                  <a:pt x="1793140" y="2728804"/>
                  <a:pt x="1797979" y="2728708"/>
                  <a:pt x="1801894" y="2729918"/>
                </a:cubicBezTo>
                <a:lnTo>
                  <a:pt x="1809009" y="2732128"/>
                </a:lnTo>
                <a:lnTo>
                  <a:pt x="1801465" y="2734728"/>
                </a:lnTo>
                <a:lnTo>
                  <a:pt x="1793912" y="2737328"/>
                </a:lnTo>
                <a:lnTo>
                  <a:pt x="1797493" y="2742729"/>
                </a:lnTo>
                <a:cubicBezTo>
                  <a:pt x="1801056" y="2748101"/>
                  <a:pt x="1824335" y="2748225"/>
                  <a:pt x="1825411" y="2742872"/>
                </a:cubicBezTo>
                <a:cubicBezTo>
                  <a:pt x="1825716" y="2741377"/>
                  <a:pt x="1822277" y="2737843"/>
                  <a:pt x="1817781" y="2735033"/>
                </a:cubicBezTo>
                <a:cubicBezTo>
                  <a:pt x="1804818" y="2726918"/>
                  <a:pt x="1804970" y="2724365"/>
                  <a:pt x="1818505" y="2723146"/>
                </a:cubicBezTo>
                <a:lnTo>
                  <a:pt x="1831126" y="2721993"/>
                </a:lnTo>
                <a:lnTo>
                  <a:pt x="1825478" y="2727146"/>
                </a:lnTo>
                <a:lnTo>
                  <a:pt x="1819829" y="2732299"/>
                </a:lnTo>
                <a:lnTo>
                  <a:pt x="1827345" y="2737005"/>
                </a:lnTo>
                <a:cubicBezTo>
                  <a:pt x="1831478" y="2739595"/>
                  <a:pt x="1838441" y="2740215"/>
                  <a:pt x="1842823" y="2738386"/>
                </a:cubicBezTo>
                <a:lnTo>
                  <a:pt x="1850776" y="2735061"/>
                </a:lnTo>
                <a:lnTo>
                  <a:pt x="1846194" y="2731366"/>
                </a:lnTo>
                <a:cubicBezTo>
                  <a:pt x="1831221" y="2719307"/>
                  <a:pt x="1829364" y="2717202"/>
                  <a:pt x="1832174" y="2715335"/>
                </a:cubicBezTo>
                <a:cubicBezTo>
                  <a:pt x="1833841" y="2714240"/>
                  <a:pt x="1836850" y="2714097"/>
                  <a:pt x="1838870" y="2715030"/>
                </a:cubicBezTo>
                <a:cubicBezTo>
                  <a:pt x="1844147" y="2717469"/>
                  <a:pt x="1854091" y="2710058"/>
                  <a:pt x="1851367" y="2705725"/>
                </a:cubicBezTo>
                <a:cubicBezTo>
                  <a:pt x="1850090" y="2703696"/>
                  <a:pt x="1851852" y="2703448"/>
                  <a:pt x="1855320" y="2705163"/>
                </a:cubicBezTo>
                <a:cubicBezTo>
                  <a:pt x="1859015" y="2706991"/>
                  <a:pt x="1864987" y="2705991"/>
                  <a:pt x="1869921" y="2702724"/>
                </a:cubicBezTo>
                <a:lnTo>
                  <a:pt x="1878284" y="2697190"/>
                </a:lnTo>
                <a:lnTo>
                  <a:pt x="1871750" y="2692409"/>
                </a:lnTo>
                <a:cubicBezTo>
                  <a:pt x="1865635" y="2687922"/>
                  <a:pt x="1847709" y="2690751"/>
                  <a:pt x="1845013" y="2696638"/>
                </a:cubicBezTo>
                <a:cubicBezTo>
                  <a:pt x="1844337" y="2698095"/>
                  <a:pt x="1840927" y="2698419"/>
                  <a:pt x="1837431" y="2697362"/>
                </a:cubicBezTo>
                <a:lnTo>
                  <a:pt x="1831078" y="2695428"/>
                </a:lnTo>
                <a:lnTo>
                  <a:pt x="1845509" y="2688484"/>
                </a:lnTo>
                <a:lnTo>
                  <a:pt x="1859939" y="2681541"/>
                </a:lnTo>
                <a:lnTo>
                  <a:pt x="1855910" y="2675454"/>
                </a:lnTo>
                <a:cubicBezTo>
                  <a:pt x="1853195" y="2671368"/>
                  <a:pt x="1849147" y="2670339"/>
                  <a:pt x="1843527" y="2672320"/>
                </a:cubicBezTo>
                <a:cubicBezTo>
                  <a:pt x="1838936" y="2673940"/>
                  <a:pt x="1834317" y="2673949"/>
                  <a:pt x="1833260" y="2672359"/>
                </a:cubicBezTo>
                <a:cubicBezTo>
                  <a:pt x="1832202" y="2670768"/>
                  <a:pt x="1834365" y="2668434"/>
                  <a:pt x="1838060" y="2667177"/>
                </a:cubicBezTo>
                <a:lnTo>
                  <a:pt x="1844785" y="2664881"/>
                </a:lnTo>
                <a:lnTo>
                  <a:pt x="1840422" y="2658309"/>
                </a:lnTo>
                <a:cubicBezTo>
                  <a:pt x="1837584" y="2654013"/>
                  <a:pt x="1833355" y="2652489"/>
                  <a:pt x="1828249" y="2653928"/>
                </a:cubicBezTo>
                <a:lnTo>
                  <a:pt x="1820439" y="2656118"/>
                </a:lnTo>
                <a:lnTo>
                  <a:pt x="1824554" y="2651461"/>
                </a:lnTo>
                <a:cubicBezTo>
                  <a:pt x="1830716" y="2644488"/>
                  <a:pt x="1821649" y="2633049"/>
                  <a:pt x="1812028" y="2635659"/>
                </a:cubicBezTo>
                <a:lnTo>
                  <a:pt x="1804170" y="2637792"/>
                </a:lnTo>
                <a:lnTo>
                  <a:pt x="1809771" y="2632249"/>
                </a:lnTo>
                <a:cubicBezTo>
                  <a:pt x="1816448" y="2625638"/>
                  <a:pt x="1812419" y="2617999"/>
                  <a:pt x="1801665" y="2616904"/>
                </a:cubicBezTo>
                <a:lnTo>
                  <a:pt x="1793931" y="2616113"/>
                </a:lnTo>
                <a:lnTo>
                  <a:pt x="1808790" y="2608589"/>
                </a:lnTo>
                <a:lnTo>
                  <a:pt x="1823649" y="2601054"/>
                </a:lnTo>
                <a:lnTo>
                  <a:pt x="1818496" y="2595254"/>
                </a:lnTo>
                <a:cubicBezTo>
                  <a:pt x="1815438" y="2591815"/>
                  <a:pt x="1810781" y="2590653"/>
                  <a:pt x="1807047" y="2592386"/>
                </a:cubicBezTo>
                <a:cubicBezTo>
                  <a:pt x="1792597" y="2599121"/>
                  <a:pt x="1785949" y="2600959"/>
                  <a:pt x="1784415" y="2598635"/>
                </a:cubicBezTo>
                <a:cubicBezTo>
                  <a:pt x="1783511" y="2597282"/>
                  <a:pt x="1789006" y="2592987"/>
                  <a:pt x="1796626" y="2589091"/>
                </a:cubicBezTo>
                <a:lnTo>
                  <a:pt x="1810476" y="2582014"/>
                </a:lnTo>
                <a:lnTo>
                  <a:pt x="1806637" y="2576232"/>
                </a:lnTo>
                <a:cubicBezTo>
                  <a:pt x="1802722" y="2570327"/>
                  <a:pt x="1793664" y="2571574"/>
                  <a:pt x="1781167" y="2579747"/>
                </a:cubicBezTo>
                <a:cubicBezTo>
                  <a:pt x="1777605" y="2582071"/>
                  <a:pt x="1773728" y="2582509"/>
                  <a:pt x="1772538" y="2580719"/>
                </a:cubicBezTo>
                <a:cubicBezTo>
                  <a:pt x="1771071" y="2578499"/>
                  <a:pt x="1774928" y="2575261"/>
                  <a:pt x="1784644" y="2570584"/>
                </a:cubicBezTo>
                <a:lnTo>
                  <a:pt x="1798912" y="2563716"/>
                </a:lnTo>
                <a:lnTo>
                  <a:pt x="1793788" y="2557973"/>
                </a:lnTo>
                <a:lnTo>
                  <a:pt x="1788673" y="2552220"/>
                </a:lnTo>
                <a:lnTo>
                  <a:pt x="1774909" y="2557877"/>
                </a:lnTo>
                <a:cubicBezTo>
                  <a:pt x="1756479" y="2565459"/>
                  <a:pt x="1754393" y="2560706"/>
                  <a:pt x="1772157" y="2551619"/>
                </a:cubicBezTo>
                <a:lnTo>
                  <a:pt x="1786273" y="2544400"/>
                </a:lnTo>
                <a:lnTo>
                  <a:pt x="1780777" y="2538208"/>
                </a:lnTo>
                <a:cubicBezTo>
                  <a:pt x="1777395" y="2534398"/>
                  <a:pt x="1772862" y="2533141"/>
                  <a:pt x="1768994" y="2534951"/>
                </a:cubicBezTo>
                <a:cubicBezTo>
                  <a:pt x="1754573" y="2541666"/>
                  <a:pt x="1747897" y="2543523"/>
                  <a:pt x="1746373" y="2541228"/>
                </a:cubicBezTo>
                <a:cubicBezTo>
                  <a:pt x="1745487" y="2539894"/>
                  <a:pt x="1750506" y="2536342"/>
                  <a:pt x="1757517" y="2533350"/>
                </a:cubicBezTo>
                <a:cubicBezTo>
                  <a:pt x="1771604" y="2527331"/>
                  <a:pt x="1772919" y="2525331"/>
                  <a:pt x="1767823" y="2517634"/>
                </a:cubicBezTo>
                <a:lnTo>
                  <a:pt x="1764356" y="2512405"/>
                </a:lnTo>
                <a:lnTo>
                  <a:pt x="1751611" y="2518187"/>
                </a:lnTo>
                <a:cubicBezTo>
                  <a:pt x="1733038" y="2526616"/>
                  <a:pt x="1727694" y="2522235"/>
                  <a:pt x="1745887" y="2513481"/>
                </a:cubicBezTo>
                <a:lnTo>
                  <a:pt x="1760431" y="2506490"/>
                </a:lnTo>
                <a:lnTo>
                  <a:pt x="1755821" y="2499537"/>
                </a:lnTo>
                <a:lnTo>
                  <a:pt x="1751221" y="2492593"/>
                </a:lnTo>
                <a:lnTo>
                  <a:pt x="1737057" y="2499185"/>
                </a:lnTo>
                <a:cubicBezTo>
                  <a:pt x="1729266" y="2502813"/>
                  <a:pt x="1722074" y="2504557"/>
                  <a:pt x="1721084" y="2503061"/>
                </a:cubicBezTo>
                <a:cubicBezTo>
                  <a:pt x="1720026" y="2501461"/>
                  <a:pt x="1725132" y="2497613"/>
                  <a:pt x="1733447" y="2493736"/>
                </a:cubicBezTo>
                <a:lnTo>
                  <a:pt x="1747611" y="2487145"/>
                </a:lnTo>
                <a:lnTo>
                  <a:pt x="1742858" y="2479963"/>
                </a:lnTo>
                <a:lnTo>
                  <a:pt x="1738105" y="2472781"/>
                </a:lnTo>
                <a:lnTo>
                  <a:pt x="1723932" y="2479382"/>
                </a:lnTo>
                <a:cubicBezTo>
                  <a:pt x="1716140" y="2483011"/>
                  <a:pt x="1708977" y="2484792"/>
                  <a:pt x="1708015" y="2483335"/>
                </a:cubicBezTo>
                <a:cubicBezTo>
                  <a:pt x="1707034" y="2481849"/>
                  <a:pt x="1712540" y="2477677"/>
                  <a:pt x="1720598" y="2473800"/>
                </a:cubicBezTo>
                <a:lnTo>
                  <a:pt x="1734933" y="2466904"/>
                </a:lnTo>
                <a:lnTo>
                  <a:pt x="1729408" y="2460656"/>
                </a:lnTo>
                <a:lnTo>
                  <a:pt x="1723874" y="2454417"/>
                </a:lnTo>
                <a:lnTo>
                  <a:pt x="1710006" y="2459913"/>
                </a:lnTo>
                <a:cubicBezTo>
                  <a:pt x="1691394" y="2467295"/>
                  <a:pt x="1689242" y="2462380"/>
                  <a:pt x="1707282" y="2453693"/>
                </a:cubicBezTo>
                <a:lnTo>
                  <a:pt x="1721617" y="2446797"/>
                </a:lnTo>
                <a:lnTo>
                  <a:pt x="1716140" y="2440634"/>
                </a:lnTo>
                <a:lnTo>
                  <a:pt x="1710654" y="2434472"/>
                </a:lnTo>
                <a:lnTo>
                  <a:pt x="1696900" y="2440129"/>
                </a:lnTo>
                <a:cubicBezTo>
                  <a:pt x="1689327" y="2443234"/>
                  <a:pt x="1682355" y="2444606"/>
                  <a:pt x="1681412" y="2443177"/>
                </a:cubicBezTo>
                <a:cubicBezTo>
                  <a:pt x="1680450" y="2441730"/>
                  <a:pt x="1681612" y="2439986"/>
                  <a:pt x="1683984" y="2439282"/>
                </a:cubicBezTo>
                <a:cubicBezTo>
                  <a:pt x="1686346" y="2438587"/>
                  <a:pt x="1692956" y="2435967"/>
                  <a:pt x="1698662" y="2433462"/>
                </a:cubicBezTo>
                <a:lnTo>
                  <a:pt x="1709035" y="2428909"/>
                </a:lnTo>
                <a:lnTo>
                  <a:pt x="1704529" y="2422108"/>
                </a:lnTo>
                <a:cubicBezTo>
                  <a:pt x="1699748" y="2414907"/>
                  <a:pt x="1692966" y="2414964"/>
                  <a:pt x="1681898" y="2422299"/>
                </a:cubicBezTo>
                <a:cubicBezTo>
                  <a:pt x="1678183" y="2424756"/>
                  <a:pt x="1673268" y="2425899"/>
                  <a:pt x="1670982" y="2424842"/>
                </a:cubicBezTo>
                <a:lnTo>
                  <a:pt x="1666810" y="2422908"/>
                </a:lnTo>
                <a:lnTo>
                  <a:pt x="1681422" y="2416107"/>
                </a:lnTo>
                <a:lnTo>
                  <a:pt x="1696042" y="2409297"/>
                </a:lnTo>
                <a:lnTo>
                  <a:pt x="1691385" y="2402267"/>
                </a:lnTo>
                <a:lnTo>
                  <a:pt x="1686727" y="2395238"/>
                </a:lnTo>
                <a:lnTo>
                  <a:pt x="1672554" y="2401839"/>
                </a:lnTo>
                <a:cubicBezTo>
                  <a:pt x="1664762" y="2405468"/>
                  <a:pt x="1657571" y="2407192"/>
                  <a:pt x="1656571" y="2405687"/>
                </a:cubicBezTo>
                <a:cubicBezTo>
                  <a:pt x="1654932" y="2403210"/>
                  <a:pt x="1661505" y="2399762"/>
                  <a:pt x="1678736" y="2394057"/>
                </a:cubicBezTo>
                <a:lnTo>
                  <a:pt x="1684641" y="2392104"/>
                </a:lnTo>
                <a:lnTo>
                  <a:pt x="1679964" y="2385037"/>
                </a:lnTo>
                <a:cubicBezTo>
                  <a:pt x="1675030" y="2377588"/>
                  <a:pt x="1668325" y="2377560"/>
                  <a:pt x="1657161" y="2384961"/>
                </a:cubicBezTo>
                <a:cubicBezTo>
                  <a:pt x="1653447" y="2387418"/>
                  <a:pt x="1648627" y="2388609"/>
                  <a:pt x="1646455" y="2387609"/>
                </a:cubicBezTo>
                <a:cubicBezTo>
                  <a:pt x="1643712" y="2386332"/>
                  <a:pt x="1646951" y="2383694"/>
                  <a:pt x="1656999" y="2379017"/>
                </a:cubicBezTo>
                <a:lnTo>
                  <a:pt x="1671496" y="2372264"/>
                </a:lnTo>
                <a:lnTo>
                  <a:pt x="1666648" y="2364939"/>
                </a:lnTo>
                <a:lnTo>
                  <a:pt x="1661790" y="2357605"/>
                </a:lnTo>
                <a:lnTo>
                  <a:pt x="1647617" y="2364206"/>
                </a:lnTo>
                <a:cubicBezTo>
                  <a:pt x="1639835" y="2367835"/>
                  <a:pt x="1632692" y="2369654"/>
                  <a:pt x="1631768" y="2368254"/>
                </a:cubicBezTo>
                <a:cubicBezTo>
                  <a:pt x="1629710" y="2365149"/>
                  <a:pt x="1631082" y="2364263"/>
                  <a:pt x="1647046" y="2358319"/>
                </a:cubicBezTo>
                <a:lnTo>
                  <a:pt x="1659628" y="2353633"/>
                </a:lnTo>
                <a:lnTo>
                  <a:pt x="1653713" y="2346613"/>
                </a:lnTo>
                <a:lnTo>
                  <a:pt x="1647798" y="2339603"/>
                </a:lnTo>
                <a:lnTo>
                  <a:pt x="1635882" y="2344994"/>
                </a:lnTo>
                <a:cubicBezTo>
                  <a:pt x="1618195" y="2352995"/>
                  <a:pt x="1614280" y="2349794"/>
                  <a:pt x="1631482" y="2341393"/>
                </a:cubicBezTo>
                <a:lnTo>
                  <a:pt x="1646255" y="2334164"/>
                </a:lnTo>
                <a:lnTo>
                  <a:pt x="1641655" y="2327220"/>
                </a:lnTo>
                <a:lnTo>
                  <a:pt x="1637054" y="2320267"/>
                </a:lnTo>
                <a:lnTo>
                  <a:pt x="1622881" y="2326868"/>
                </a:lnTo>
                <a:cubicBezTo>
                  <a:pt x="1615089" y="2330497"/>
                  <a:pt x="1607974" y="2332345"/>
                  <a:pt x="1607069" y="2330973"/>
                </a:cubicBezTo>
                <a:cubicBezTo>
                  <a:pt x="1606165" y="2329601"/>
                  <a:pt x="1611746" y="2325439"/>
                  <a:pt x="1619471" y="2321715"/>
                </a:cubicBezTo>
                <a:lnTo>
                  <a:pt x="1633530" y="2314952"/>
                </a:lnTo>
                <a:lnTo>
                  <a:pt x="1628510" y="2307380"/>
                </a:lnTo>
                <a:lnTo>
                  <a:pt x="1623500" y="2299817"/>
                </a:lnTo>
                <a:lnTo>
                  <a:pt x="1617033" y="2304036"/>
                </a:lnTo>
                <a:cubicBezTo>
                  <a:pt x="1607908" y="2310008"/>
                  <a:pt x="1595658" y="2313752"/>
                  <a:pt x="1593906" y="2311104"/>
                </a:cubicBezTo>
                <a:cubicBezTo>
                  <a:pt x="1593096" y="2309875"/>
                  <a:pt x="1598002" y="2306798"/>
                  <a:pt x="1604812" y="2304255"/>
                </a:cubicBezTo>
                <a:cubicBezTo>
                  <a:pt x="1622081" y="2297835"/>
                  <a:pt x="1622138" y="2297769"/>
                  <a:pt x="1616956" y="2289939"/>
                </a:cubicBezTo>
                <a:lnTo>
                  <a:pt x="1612318" y="2282938"/>
                </a:lnTo>
                <a:lnTo>
                  <a:pt x="1598145" y="2289530"/>
                </a:lnTo>
                <a:cubicBezTo>
                  <a:pt x="1590353" y="2293159"/>
                  <a:pt x="1583324" y="2295140"/>
                  <a:pt x="1582524" y="2293930"/>
                </a:cubicBezTo>
                <a:cubicBezTo>
                  <a:pt x="1581733" y="2292730"/>
                  <a:pt x="1587305" y="2288558"/>
                  <a:pt x="1594925" y="2284662"/>
                </a:cubicBezTo>
                <a:lnTo>
                  <a:pt x="1608765" y="2277585"/>
                </a:lnTo>
                <a:lnTo>
                  <a:pt x="1603764" y="2270032"/>
                </a:lnTo>
                <a:lnTo>
                  <a:pt x="1598764" y="2262479"/>
                </a:lnTo>
                <a:lnTo>
                  <a:pt x="1590753" y="2267489"/>
                </a:lnTo>
                <a:cubicBezTo>
                  <a:pt x="1586352" y="2270251"/>
                  <a:pt x="1579371" y="2272994"/>
                  <a:pt x="1575237" y="2273604"/>
                </a:cubicBezTo>
                <a:lnTo>
                  <a:pt x="1567731" y="2274709"/>
                </a:lnTo>
                <a:lnTo>
                  <a:pt x="1582409" y="2267327"/>
                </a:lnTo>
                <a:lnTo>
                  <a:pt x="1597087" y="2259955"/>
                </a:lnTo>
                <a:lnTo>
                  <a:pt x="1592239" y="2252639"/>
                </a:lnTo>
                <a:lnTo>
                  <a:pt x="1587391" y="2245315"/>
                </a:lnTo>
                <a:lnTo>
                  <a:pt x="1574646" y="2251096"/>
                </a:lnTo>
                <a:cubicBezTo>
                  <a:pt x="1567645" y="2254278"/>
                  <a:pt x="1560473" y="2256211"/>
                  <a:pt x="1558720" y="2255402"/>
                </a:cubicBezTo>
                <a:cubicBezTo>
                  <a:pt x="1554806" y="2253582"/>
                  <a:pt x="1556854" y="2252258"/>
                  <a:pt x="1572646" y="2246381"/>
                </a:cubicBezTo>
                <a:lnTo>
                  <a:pt x="1585038" y="2241771"/>
                </a:lnTo>
                <a:lnTo>
                  <a:pt x="1580523" y="2234942"/>
                </a:lnTo>
                <a:lnTo>
                  <a:pt x="1575999" y="2228122"/>
                </a:lnTo>
                <a:lnTo>
                  <a:pt x="1567007" y="2231646"/>
                </a:lnTo>
                <a:cubicBezTo>
                  <a:pt x="1562054" y="2233580"/>
                  <a:pt x="1554615" y="2235647"/>
                  <a:pt x="1550472" y="2236228"/>
                </a:cubicBezTo>
                <a:lnTo>
                  <a:pt x="1542938" y="2237295"/>
                </a:lnTo>
                <a:lnTo>
                  <a:pt x="1550996" y="2233904"/>
                </a:lnTo>
                <a:cubicBezTo>
                  <a:pt x="1555425" y="2232037"/>
                  <a:pt x="1574684" y="2222350"/>
                  <a:pt x="1593801" y="2212368"/>
                </a:cubicBezTo>
                <a:lnTo>
                  <a:pt x="1628558" y="2194232"/>
                </a:lnTo>
                <a:lnTo>
                  <a:pt x="1660600" y="2168029"/>
                </a:lnTo>
                <a:cubicBezTo>
                  <a:pt x="1692690" y="2141797"/>
                  <a:pt x="1705767" y="2134367"/>
                  <a:pt x="1687984" y="2152474"/>
                </a:cubicBezTo>
                <a:cubicBezTo>
                  <a:pt x="1682765" y="2157780"/>
                  <a:pt x="1656276" y="2176839"/>
                  <a:pt x="1629120" y="2194832"/>
                </a:cubicBezTo>
                <a:lnTo>
                  <a:pt x="1579733" y="2227551"/>
                </a:lnTo>
                <a:lnTo>
                  <a:pt x="1583857" y="2233770"/>
                </a:lnTo>
                <a:lnTo>
                  <a:pt x="1587981" y="2239990"/>
                </a:lnTo>
                <a:lnTo>
                  <a:pt x="1611346" y="2227484"/>
                </a:lnTo>
                <a:cubicBezTo>
                  <a:pt x="1632863" y="2215968"/>
                  <a:pt x="1672039" y="2187850"/>
                  <a:pt x="1697385" y="2165743"/>
                </a:cubicBezTo>
                <a:lnTo>
                  <a:pt x="1707825" y="2156627"/>
                </a:lnTo>
                <a:lnTo>
                  <a:pt x="1705196" y="2162619"/>
                </a:lnTo>
                <a:cubicBezTo>
                  <a:pt x="1699138" y="2176468"/>
                  <a:pt x="1634778" y="2223055"/>
                  <a:pt x="1598983" y="2239504"/>
                </a:cubicBezTo>
                <a:lnTo>
                  <a:pt x="1590305" y="2243495"/>
                </a:lnTo>
                <a:lnTo>
                  <a:pt x="1594925" y="2250468"/>
                </a:lnTo>
                <a:lnTo>
                  <a:pt x="1599545" y="2257449"/>
                </a:lnTo>
                <a:lnTo>
                  <a:pt x="1611146" y="2252554"/>
                </a:lnTo>
                <a:cubicBezTo>
                  <a:pt x="1624633" y="2246867"/>
                  <a:pt x="1704910" y="2189993"/>
                  <a:pt x="1712483" y="2180754"/>
                </a:cubicBezTo>
                <a:cubicBezTo>
                  <a:pt x="1715531" y="2177039"/>
                  <a:pt x="1718407" y="2175725"/>
                  <a:pt x="1719588" y="2177506"/>
                </a:cubicBezTo>
                <a:cubicBezTo>
                  <a:pt x="1722770" y="2182297"/>
                  <a:pt x="1695214" y="2204786"/>
                  <a:pt x="1648065" y="2235856"/>
                </a:cubicBezTo>
                <a:lnTo>
                  <a:pt x="1604336" y="2264679"/>
                </a:lnTo>
                <a:lnTo>
                  <a:pt x="1608517" y="2270985"/>
                </a:lnTo>
                <a:lnTo>
                  <a:pt x="1612680" y="2277271"/>
                </a:lnTo>
                <a:lnTo>
                  <a:pt x="1641255" y="2261298"/>
                </a:lnTo>
                <a:cubicBezTo>
                  <a:pt x="1658209" y="2251811"/>
                  <a:pt x="1681860" y="2235380"/>
                  <a:pt x="1699433" y="2220883"/>
                </a:cubicBezTo>
                <a:cubicBezTo>
                  <a:pt x="1728828" y="2196632"/>
                  <a:pt x="1739896" y="2190327"/>
                  <a:pt x="1727075" y="2205157"/>
                </a:cubicBezTo>
                <a:cubicBezTo>
                  <a:pt x="1723398" y="2209415"/>
                  <a:pt x="1696871" y="2228465"/>
                  <a:pt x="1668134" y="2247505"/>
                </a:cubicBezTo>
                <a:lnTo>
                  <a:pt x="1615889" y="2282119"/>
                </a:lnTo>
                <a:lnTo>
                  <a:pt x="1620090" y="2288453"/>
                </a:lnTo>
                <a:lnTo>
                  <a:pt x="1624281" y="2294787"/>
                </a:lnTo>
                <a:lnTo>
                  <a:pt x="1635882" y="2289892"/>
                </a:lnTo>
                <a:cubicBezTo>
                  <a:pt x="1649456" y="2284167"/>
                  <a:pt x="1729399" y="2227484"/>
                  <a:pt x="1737895" y="2217559"/>
                </a:cubicBezTo>
                <a:lnTo>
                  <a:pt x="1743696" y="2210786"/>
                </a:lnTo>
                <a:lnTo>
                  <a:pt x="1742877" y="2215939"/>
                </a:lnTo>
                <a:cubicBezTo>
                  <a:pt x="1741410" y="2225112"/>
                  <a:pt x="1702138" y="2257011"/>
                  <a:pt x="1664620" y="2279500"/>
                </a:cubicBezTo>
                <a:lnTo>
                  <a:pt x="1628501" y="2301141"/>
                </a:lnTo>
                <a:lnTo>
                  <a:pt x="1632977" y="2307903"/>
                </a:lnTo>
                <a:lnTo>
                  <a:pt x="1637454" y="2314657"/>
                </a:lnTo>
                <a:lnTo>
                  <a:pt x="1660886" y="2302112"/>
                </a:lnTo>
                <a:cubicBezTo>
                  <a:pt x="1683441" y="2290044"/>
                  <a:pt x="1725399" y="2259850"/>
                  <a:pt x="1746782" y="2240295"/>
                </a:cubicBezTo>
                <a:lnTo>
                  <a:pt x="1757040" y="2230922"/>
                </a:lnTo>
                <a:lnTo>
                  <a:pt x="1756202" y="2235866"/>
                </a:lnTo>
                <a:cubicBezTo>
                  <a:pt x="1754793" y="2244143"/>
                  <a:pt x="1702424" y="2285510"/>
                  <a:pt x="1670573" y="2303503"/>
                </a:cubicBezTo>
                <a:lnTo>
                  <a:pt x="1641093" y="2320153"/>
                </a:lnTo>
                <a:lnTo>
                  <a:pt x="1645103" y="2326210"/>
                </a:lnTo>
                <a:cubicBezTo>
                  <a:pt x="1647846" y="2330344"/>
                  <a:pt x="1651885" y="2331297"/>
                  <a:pt x="1657828" y="2329201"/>
                </a:cubicBezTo>
                <a:cubicBezTo>
                  <a:pt x="1668315" y="2325515"/>
                  <a:pt x="1757241" y="2262545"/>
                  <a:pt x="1765480" y="2252982"/>
                </a:cubicBezTo>
                <a:cubicBezTo>
                  <a:pt x="1769461" y="2248363"/>
                  <a:pt x="1771014" y="2247763"/>
                  <a:pt x="1770395" y="2251077"/>
                </a:cubicBezTo>
                <a:cubicBezTo>
                  <a:pt x="1768528" y="2261174"/>
                  <a:pt x="1743458" y="2282062"/>
                  <a:pt x="1699414" y="2310247"/>
                </a:cubicBezTo>
                <a:lnTo>
                  <a:pt x="1653847" y="2339403"/>
                </a:lnTo>
                <a:lnTo>
                  <a:pt x="1657914" y="2345546"/>
                </a:lnTo>
                <a:lnTo>
                  <a:pt x="1661981" y="2351680"/>
                </a:lnTo>
                <a:lnTo>
                  <a:pt x="1678212" y="2343536"/>
                </a:lnTo>
                <a:cubicBezTo>
                  <a:pt x="1702377" y="2331411"/>
                  <a:pt x="1734800" y="2309265"/>
                  <a:pt x="1759460" y="2288063"/>
                </a:cubicBezTo>
                <a:cubicBezTo>
                  <a:pt x="1771499" y="2277700"/>
                  <a:pt x="1782425" y="2269441"/>
                  <a:pt x="1783730" y="2269718"/>
                </a:cubicBezTo>
                <a:cubicBezTo>
                  <a:pt x="1785035" y="2269984"/>
                  <a:pt x="1783463" y="2272851"/>
                  <a:pt x="1780243" y="2276090"/>
                </a:cubicBezTo>
                <a:cubicBezTo>
                  <a:pt x="1777024" y="2279328"/>
                  <a:pt x="1771347" y="2285072"/>
                  <a:pt x="1767623" y="2288863"/>
                </a:cubicBezTo>
                <a:lnTo>
                  <a:pt x="1760860" y="2295749"/>
                </a:lnTo>
                <a:lnTo>
                  <a:pt x="1765708" y="2303065"/>
                </a:lnTo>
                <a:lnTo>
                  <a:pt x="1770557" y="2310389"/>
                </a:lnTo>
                <a:lnTo>
                  <a:pt x="1774643" y="2305665"/>
                </a:lnTo>
                <a:cubicBezTo>
                  <a:pt x="1776881" y="2303065"/>
                  <a:pt x="1780824" y="2298512"/>
                  <a:pt x="1783387" y="2295549"/>
                </a:cubicBezTo>
                <a:cubicBezTo>
                  <a:pt x="1785949" y="2292587"/>
                  <a:pt x="1790492" y="2290101"/>
                  <a:pt x="1793464" y="2290035"/>
                </a:cubicBezTo>
                <a:lnTo>
                  <a:pt x="1798884" y="2289911"/>
                </a:lnTo>
                <a:lnTo>
                  <a:pt x="1795503" y="2294664"/>
                </a:lnTo>
                <a:cubicBezTo>
                  <a:pt x="1790959" y="2301055"/>
                  <a:pt x="1798465" y="2312009"/>
                  <a:pt x="1804589" y="2307941"/>
                </a:cubicBezTo>
                <a:lnTo>
                  <a:pt x="1809333" y="2304798"/>
                </a:lnTo>
                <a:lnTo>
                  <a:pt x="1808075" y="2313190"/>
                </a:lnTo>
                <a:cubicBezTo>
                  <a:pt x="1806456" y="2323953"/>
                  <a:pt x="1809333" y="2328125"/>
                  <a:pt x="1818029" y="2327639"/>
                </a:cubicBezTo>
                <a:cubicBezTo>
                  <a:pt x="1821887" y="2327420"/>
                  <a:pt x="1823420" y="2328335"/>
                  <a:pt x="1821458" y="2329706"/>
                </a:cubicBezTo>
                <a:cubicBezTo>
                  <a:pt x="1819524" y="2331049"/>
                  <a:pt x="1820010" y="2335288"/>
                  <a:pt x="1822544" y="2339098"/>
                </a:cubicBezTo>
                <a:cubicBezTo>
                  <a:pt x="1825068" y="2342917"/>
                  <a:pt x="1829250" y="2345727"/>
                  <a:pt x="1831831" y="2345346"/>
                </a:cubicBezTo>
                <a:lnTo>
                  <a:pt x="1836517" y="2344651"/>
                </a:lnTo>
                <a:lnTo>
                  <a:pt x="1834041" y="2348699"/>
                </a:lnTo>
                <a:cubicBezTo>
                  <a:pt x="1832688" y="2350918"/>
                  <a:pt x="1833574" y="2355757"/>
                  <a:pt x="1836022" y="2359443"/>
                </a:cubicBezTo>
                <a:cubicBezTo>
                  <a:pt x="1838460" y="2363129"/>
                  <a:pt x="1842565" y="2365834"/>
                  <a:pt x="1845147" y="2365453"/>
                </a:cubicBezTo>
                <a:lnTo>
                  <a:pt x="1849833" y="2364758"/>
                </a:lnTo>
                <a:lnTo>
                  <a:pt x="1847366" y="2368797"/>
                </a:lnTo>
                <a:cubicBezTo>
                  <a:pt x="1843470" y="2375188"/>
                  <a:pt x="1853195" y="2387304"/>
                  <a:pt x="1859158" y="2383494"/>
                </a:cubicBezTo>
                <a:lnTo>
                  <a:pt x="1864225" y="2380265"/>
                </a:lnTo>
                <a:lnTo>
                  <a:pt x="1861158" y="2386513"/>
                </a:lnTo>
                <a:cubicBezTo>
                  <a:pt x="1859472" y="2389942"/>
                  <a:pt x="1860120" y="2395829"/>
                  <a:pt x="1862616" y="2399581"/>
                </a:cubicBezTo>
                <a:cubicBezTo>
                  <a:pt x="1865321" y="2403668"/>
                  <a:pt x="1869493" y="2405601"/>
                  <a:pt x="1873017" y="2404401"/>
                </a:cubicBezTo>
                <a:lnTo>
                  <a:pt x="1878894" y="2402401"/>
                </a:lnTo>
                <a:lnTo>
                  <a:pt x="1874103" y="2406049"/>
                </a:lnTo>
                <a:lnTo>
                  <a:pt x="1869321" y="2409707"/>
                </a:lnTo>
                <a:lnTo>
                  <a:pt x="1874884" y="2418108"/>
                </a:lnTo>
                <a:cubicBezTo>
                  <a:pt x="1878589" y="2423699"/>
                  <a:pt x="1882428" y="2425842"/>
                  <a:pt x="1886333" y="2424508"/>
                </a:cubicBezTo>
                <a:lnTo>
                  <a:pt x="1892219" y="2422499"/>
                </a:lnTo>
                <a:lnTo>
                  <a:pt x="1887428" y="2426156"/>
                </a:lnTo>
                <a:cubicBezTo>
                  <a:pt x="1881799" y="2430443"/>
                  <a:pt x="1889171" y="2444082"/>
                  <a:pt x="1896525" y="2442996"/>
                </a:cubicBezTo>
                <a:lnTo>
                  <a:pt x="1901211" y="2442301"/>
                </a:lnTo>
                <a:lnTo>
                  <a:pt x="1898744" y="2446340"/>
                </a:lnTo>
                <a:cubicBezTo>
                  <a:pt x="1894848" y="2452731"/>
                  <a:pt x="1904564" y="2464847"/>
                  <a:pt x="1910545" y="2461046"/>
                </a:cubicBezTo>
                <a:lnTo>
                  <a:pt x="1915613" y="2457817"/>
                </a:lnTo>
                <a:lnTo>
                  <a:pt x="1913127" y="2464951"/>
                </a:lnTo>
                <a:cubicBezTo>
                  <a:pt x="1911765" y="2468876"/>
                  <a:pt x="1912422" y="2474753"/>
                  <a:pt x="1914584" y="2478020"/>
                </a:cubicBezTo>
                <a:cubicBezTo>
                  <a:pt x="1916746" y="2481277"/>
                  <a:pt x="1921156" y="2483049"/>
                  <a:pt x="1924395" y="2481944"/>
                </a:cubicBezTo>
                <a:lnTo>
                  <a:pt x="1930272" y="2479944"/>
                </a:lnTo>
                <a:lnTo>
                  <a:pt x="1925481" y="2483592"/>
                </a:lnTo>
                <a:cubicBezTo>
                  <a:pt x="1922280" y="2486030"/>
                  <a:pt x="1922271" y="2489631"/>
                  <a:pt x="1925452" y="2494422"/>
                </a:cubicBezTo>
                <a:cubicBezTo>
                  <a:pt x="1928691" y="2499318"/>
                  <a:pt x="1931824" y="2500575"/>
                  <a:pt x="1935282" y="2498375"/>
                </a:cubicBezTo>
                <a:lnTo>
                  <a:pt x="1940349" y="2495155"/>
                </a:lnTo>
                <a:lnTo>
                  <a:pt x="1937863" y="2502290"/>
                </a:lnTo>
                <a:cubicBezTo>
                  <a:pt x="1934586" y="2511710"/>
                  <a:pt x="1941902" y="2522749"/>
                  <a:pt x="1948598" y="2518482"/>
                </a:cubicBezTo>
                <a:lnTo>
                  <a:pt x="1953665" y="2515243"/>
                </a:lnTo>
                <a:lnTo>
                  <a:pt x="1950598" y="2521492"/>
                </a:lnTo>
                <a:cubicBezTo>
                  <a:pt x="1948903" y="2524931"/>
                  <a:pt x="1949198" y="2530265"/>
                  <a:pt x="1951236" y="2533341"/>
                </a:cubicBezTo>
                <a:cubicBezTo>
                  <a:pt x="1953475" y="2536722"/>
                  <a:pt x="1956951" y="2537665"/>
                  <a:pt x="1960018" y="2535713"/>
                </a:cubicBezTo>
                <a:lnTo>
                  <a:pt x="1965086" y="2532484"/>
                </a:lnTo>
                <a:lnTo>
                  <a:pt x="1962609" y="2539618"/>
                </a:lnTo>
                <a:cubicBezTo>
                  <a:pt x="1959475" y="2548619"/>
                  <a:pt x="1966733" y="2560859"/>
                  <a:pt x="1971344" y="2554372"/>
                </a:cubicBezTo>
                <a:cubicBezTo>
                  <a:pt x="1973106" y="2551896"/>
                  <a:pt x="1975487" y="2551296"/>
                  <a:pt x="1976649" y="2553048"/>
                </a:cubicBezTo>
                <a:cubicBezTo>
                  <a:pt x="1977811" y="2554801"/>
                  <a:pt x="1976963" y="2557420"/>
                  <a:pt x="1974773" y="2558868"/>
                </a:cubicBezTo>
                <a:cubicBezTo>
                  <a:pt x="1971067" y="2561316"/>
                  <a:pt x="1971153" y="2569631"/>
                  <a:pt x="1974944" y="2575337"/>
                </a:cubicBezTo>
                <a:cubicBezTo>
                  <a:pt x="1975830" y="2576680"/>
                  <a:pt x="1979830" y="2576423"/>
                  <a:pt x="1983840" y="2574775"/>
                </a:cubicBezTo>
                <a:lnTo>
                  <a:pt x="1991117" y="2571784"/>
                </a:lnTo>
                <a:lnTo>
                  <a:pt x="1986098" y="2578185"/>
                </a:lnTo>
                <a:cubicBezTo>
                  <a:pt x="1982678" y="2582547"/>
                  <a:pt x="1982583" y="2586872"/>
                  <a:pt x="1985812" y="2591739"/>
                </a:cubicBezTo>
                <a:lnTo>
                  <a:pt x="1990546" y="2598892"/>
                </a:lnTo>
                <a:lnTo>
                  <a:pt x="1994270" y="2593625"/>
                </a:lnTo>
                <a:cubicBezTo>
                  <a:pt x="2001823" y="2582938"/>
                  <a:pt x="2011663" y="2574803"/>
                  <a:pt x="2013558" y="2577670"/>
                </a:cubicBezTo>
                <a:cubicBezTo>
                  <a:pt x="2014625" y="2579280"/>
                  <a:pt x="2014054" y="2582614"/>
                  <a:pt x="2012301" y="2585090"/>
                </a:cubicBezTo>
                <a:cubicBezTo>
                  <a:pt x="2008224" y="2590825"/>
                  <a:pt x="2015482" y="2602150"/>
                  <a:pt x="2020921" y="2598549"/>
                </a:cubicBezTo>
                <a:cubicBezTo>
                  <a:pt x="2023169" y="2597063"/>
                  <a:pt x="2025665" y="2592606"/>
                  <a:pt x="2026455" y="2588653"/>
                </a:cubicBezTo>
                <a:cubicBezTo>
                  <a:pt x="2027360" y="2584176"/>
                  <a:pt x="2029303" y="2582109"/>
                  <a:pt x="2031618" y="2583176"/>
                </a:cubicBezTo>
                <a:cubicBezTo>
                  <a:pt x="2034066" y="2584309"/>
                  <a:pt x="2036704" y="2582366"/>
                  <a:pt x="2039400" y="2577432"/>
                </a:cubicBezTo>
                <a:cubicBezTo>
                  <a:pt x="2046191" y="2564993"/>
                  <a:pt x="2044257" y="2554163"/>
                  <a:pt x="2036190" y="2559497"/>
                </a:cubicBezTo>
                <a:cubicBezTo>
                  <a:pt x="2028084" y="2564879"/>
                  <a:pt x="2029227" y="2554591"/>
                  <a:pt x="2038028" y="2543047"/>
                </a:cubicBezTo>
                <a:cubicBezTo>
                  <a:pt x="2049620" y="2527845"/>
                  <a:pt x="2049544" y="2513462"/>
                  <a:pt x="2037914" y="2521168"/>
                </a:cubicBezTo>
                <a:cubicBezTo>
                  <a:pt x="2034761" y="2523254"/>
                  <a:pt x="2031389" y="2523749"/>
                  <a:pt x="2030408" y="2522283"/>
                </a:cubicBezTo>
                <a:cubicBezTo>
                  <a:pt x="2029436" y="2520806"/>
                  <a:pt x="2030675" y="2517072"/>
                  <a:pt x="2033151" y="2513986"/>
                </a:cubicBezTo>
                <a:cubicBezTo>
                  <a:pt x="2035694" y="2510834"/>
                  <a:pt x="2035999" y="2505852"/>
                  <a:pt x="2033866" y="2502623"/>
                </a:cubicBezTo>
                <a:lnTo>
                  <a:pt x="2030065" y="2496879"/>
                </a:lnTo>
                <a:lnTo>
                  <a:pt x="2025541" y="2502499"/>
                </a:lnTo>
                <a:cubicBezTo>
                  <a:pt x="2023017" y="2505642"/>
                  <a:pt x="2020159" y="2506804"/>
                  <a:pt x="2019064" y="2505147"/>
                </a:cubicBezTo>
                <a:cubicBezTo>
                  <a:pt x="2017987" y="2503518"/>
                  <a:pt x="2018759" y="2499099"/>
                  <a:pt x="2020788" y="2495317"/>
                </a:cubicBezTo>
                <a:cubicBezTo>
                  <a:pt x="2025150" y="2487193"/>
                  <a:pt x="2018873" y="2474877"/>
                  <a:pt x="2013920" y="2481839"/>
                </a:cubicBezTo>
                <a:cubicBezTo>
                  <a:pt x="2012158" y="2484316"/>
                  <a:pt x="2009748" y="2484868"/>
                  <a:pt x="2008558" y="2483078"/>
                </a:cubicBezTo>
                <a:cubicBezTo>
                  <a:pt x="2007357" y="2481277"/>
                  <a:pt x="2007824" y="2477782"/>
                  <a:pt x="2009586" y="2475305"/>
                </a:cubicBezTo>
                <a:cubicBezTo>
                  <a:pt x="2013968" y="2469152"/>
                  <a:pt x="2006805" y="2459122"/>
                  <a:pt x="2000842" y="2463075"/>
                </a:cubicBezTo>
                <a:lnTo>
                  <a:pt x="1996108" y="2466209"/>
                </a:lnTo>
                <a:lnTo>
                  <a:pt x="1997366" y="2457817"/>
                </a:lnTo>
                <a:cubicBezTo>
                  <a:pt x="1998966" y="2447140"/>
                  <a:pt x="1993565" y="2438348"/>
                  <a:pt x="1989184" y="2444511"/>
                </a:cubicBezTo>
                <a:cubicBezTo>
                  <a:pt x="1987422" y="2446978"/>
                  <a:pt x="1985012" y="2447540"/>
                  <a:pt x="1983821" y="2445740"/>
                </a:cubicBezTo>
                <a:cubicBezTo>
                  <a:pt x="1982621" y="2443939"/>
                  <a:pt x="1983088" y="2440444"/>
                  <a:pt x="1984850" y="2437967"/>
                </a:cubicBezTo>
                <a:cubicBezTo>
                  <a:pt x="1989231" y="2431814"/>
                  <a:pt x="1982059" y="2421794"/>
                  <a:pt x="1976106" y="2425737"/>
                </a:cubicBezTo>
                <a:lnTo>
                  <a:pt x="1971372" y="2428871"/>
                </a:lnTo>
                <a:lnTo>
                  <a:pt x="1972629" y="2420479"/>
                </a:lnTo>
                <a:cubicBezTo>
                  <a:pt x="1974277" y="2409507"/>
                  <a:pt x="1968848" y="2401639"/>
                  <a:pt x="1962476" y="2405754"/>
                </a:cubicBezTo>
                <a:lnTo>
                  <a:pt x="1957418" y="2409002"/>
                </a:lnTo>
                <a:lnTo>
                  <a:pt x="1960790" y="2399134"/>
                </a:lnTo>
                <a:cubicBezTo>
                  <a:pt x="1964476" y="2388323"/>
                  <a:pt x="1956989" y="2378817"/>
                  <a:pt x="1951208" y="2386951"/>
                </a:cubicBezTo>
                <a:cubicBezTo>
                  <a:pt x="1946464" y="2393628"/>
                  <a:pt x="1944816" y="2389037"/>
                  <a:pt x="1948141" y="2378417"/>
                </a:cubicBezTo>
                <a:cubicBezTo>
                  <a:pt x="1951360" y="2368130"/>
                  <a:pt x="1943378" y="2359129"/>
                  <a:pt x="1937882" y="2366854"/>
                </a:cubicBezTo>
                <a:cubicBezTo>
                  <a:pt x="1936082" y="2369387"/>
                  <a:pt x="1933748" y="2370168"/>
                  <a:pt x="1932701" y="2368587"/>
                </a:cubicBezTo>
                <a:cubicBezTo>
                  <a:pt x="1931653" y="2367016"/>
                  <a:pt x="1932243" y="2363691"/>
                  <a:pt x="1933996" y="2361215"/>
                </a:cubicBezTo>
                <a:cubicBezTo>
                  <a:pt x="1935758" y="2358748"/>
                  <a:pt x="1935053" y="2353490"/>
                  <a:pt x="1932443" y="2349547"/>
                </a:cubicBezTo>
                <a:lnTo>
                  <a:pt x="1927681" y="2342365"/>
                </a:lnTo>
                <a:lnTo>
                  <a:pt x="1923890" y="2347518"/>
                </a:lnTo>
                <a:lnTo>
                  <a:pt x="1920090" y="2352661"/>
                </a:lnTo>
                <a:lnTo>
                  <a:pt x="1921299" y="2343613"/>
                </a:lnTo>
                <a:cubicBezTo>
                  <a:pt x="1922823" y="2332163"/>
                  <a:pt x="1915718" y="2320353"/>
                  <a:pt x="1911164" y="2326753"/>
                </a:cubicBezTo>
                <a:cubicBezTo>
                  <a:pt x="1909402" y="2329230"/>
                  <a:pt x="1907021" y="2329820"/>
                  <a:pt x="1905859" y="2328077"/>
                </a:cubicBezTo>
                <a:cubicBezTo>
                  <a:pt x="1904697" y="2326325"/>
                  <a:pt x="1905688" y="2323620"/>
                  <a:pt x="1908050" y="2322048"/>
                </a:cubicBezTo>
                <a:cubicBezTo>
                  <a:pt x="1911727" y="2319610"/>
                  <a:pt x="1910222" y="2314618"/>
                  <a:pt x="1903116" y="2305694"/>
                </a:cubicBezTo>
                <a:cubicBezTo>
                  <a:pt x="1902221" y="2304570"/>
                  <a:pt x="1899573" y="2305456"/>
                  <a:pt x="1897201" y="2307646"/>
                </a:cubicBezTo>
                <a:lnTo>
                  <a:pt x="1892915" y="2311647"/>
                </a:lnTo>
                <a:lnTo>
                  <a:pt x="1895277" y="2304341"/>
                </a:lnTo>
                <a:cubicBezTo>
                  <a:pt x="1898411" y="2294692"/>
                  <a:pt x="1891133" y="2283710"/>
                  <a:pt x="1884437" y="2287967"/>
                </a:cubicBezTo>
                <a:lnTo>
                  <a:pt x="1879370" y="2291197"/>
                </a:lnTo>
                <a:lnTo>
                  <a:pt x="1881561" y="2284710"/>
                </a:lnTo>
                <a:cubicBezTo>
                  <a:pt x="1882771" y="2281138"/>
                  <a:pt x="1882580" y="2274814"/>
                  <a:pt x="1881132" y="2270661"/>
                </a:cubicBezTo>
                <a:lnTo>
                  <a:pt x="1878513" y="2263098"/>
                </a:lnTo>
                <a:lnTo>
                  <a:pt x="1872236" y="2267041"/>
                </a:lnTo>
                <a:lnTo>
                  <a:pt x="1865968" y="2270975"/>
                </a:lnTo>
                <a:lnTo>
                  <a:pt x="1869426" y="2262202"/>
                </a:lnTo>
                <a:cubicBezTo>
                  <a:pt x="1871321" y="2257373"/>
                  <a:pt x="1871207" y="2250915"/>
                  <a:pt x="1869178" y="2247839"/>
                </a:cubicBezTo>
                <a:lnTo>
                  <a:pt x="1865473" y="2242248"/>
                </a:lnTo>
                <a:lnTo>
                  <a:pt x="1860349" y="2248506"/>
                </a:lnTo>
                <a:lnTo>
                  <a:pt x="1855224" y="2254754"/>
                </a:lnTo>
                <a:lnTo>
                  <a:pt x="1857129" y="2242857"/>
                </a:lnTo>
                <a:cubicBezTo>
                  <a:pt x="1859272" y="2229503"/>
                  <a:pt x="1852243" y="2221188"/>
                  <a:pt x="1845909" y="2229589"/>
                </a:cubicBezTo>
                <a:lnTo>
                  <a:pt x="1841994" y="2234789"/>
                </a:lnTo>
                <a:lnTo>
                  <a:pt x="1844270" y="2224245"/>
                </a:lnTo>
                <a:cubicBezTo>
                  <a:pt x="1847185" y="2210777"/>
                  <a:pt x="1842851" y="2204071"/>
                  <a:pt x="1834726" y="2209453"/>
                </a:cubicBezTo>
                <a:lnTo>
                  <a:pt x="1828459" y="2213606"/>
                </a:lnTo>
                <a:lnTo>
                  <a:pt x="1830850" y="2203595"/>
                </a:lnTo>
                <a:cubicBezTo>
                  <a:pt x="1832164" y="2198099"/>
                  <a:pt x="1831926" y="2191613"/>
                  <a:pt x="1830326" y="2189203"/>
                </a:cubicBezTo>
                <a:lnTo>
                  <a:pt x="1827411" y="2184812"/>
                </a:lnTo>
                <a:lnTo>
                  <a:pt x="1822106" y="2190784"/>
                </a:lnTo>
                <a:lnTo>
                  <a:pt x="1816800" y="2196766"/>
                </a:lnTo>
                <a:lnTo>
                  <a:pt x="1820106" y="2187765"/>
                </a:lnTo>
                <a:cubicBezTo>
                  <a:pt x="1821915" y="2182802"/>
                  <a:pt x="1821449" y="2175801"/>
                  <a:pt x="1819058" y="2172191"/>
                </a:cubicBezTo>
                <a:lnTo>
                  <a:pt x="1814705" y="2165628"/>
                </a:lnTo>
                <a:lnTo>
                  <a:pt x="1809257" y="2171391"/>
                </a:lnTo>
                <a:lnTo>
                  <a:pt x="1803808" y="2177154"/>
                </a:lnTo>
                <a:lnTo>
                  <a:pt x="1807066" y="2168086"/>
                </a:lnTo>
                <a:cubicBezTo>
                  <a:pt x="1808856" y="2163104"/>
                  <a:pt x="1808609" y="2156427"/>
                  <a:pt x="1806504" y="2153246"/>
                </a:cubicBezTo>
                <a:lnTo>
                  <a:pt x="1802675" y="2147474"/>
                </a:lnTo>
                <a:lnTo>
                  <a:pt x="1798160" y="2153094"/>
                </a:lnTo>
                <a:cubicBezTo>
                  <a:pt x="1795674" y="2156180"/>
                  <a:pt x="1792788" y="2157418"/>
                  <a:pt x="1791740" y="2155837"/>
                </a:cubicBezTo>
                <a:cubicBezTo>
                  <a:pt x="1790692" y="2154256"/>
                  <a:pt x="1791873" y="2150436"/>
                  <a:pt x="1794359" y="2147350"/>
                </a:cubicBezTo>
                <a:cubicBezTo>
                  <a:pt x="1797179" y="2143845"/>
                  <a:pt x="1797198" y="2139206"/>
                  <a:pt x="1794426" y="2135015"/>
                </a:cubicBezTo>
                <a:lnTo>
                  <a:pt x="1789968" y="2128300"/>
                </a:lnTo>
                <a:lnTo>
                  <a:pt x="1784396" y="2133872"/>
                </a:lnTo>
                <a:lnTo>
                  <a:pt x="1778824" y="2139454"/>
                </a:lnTo>
                <a:lnTo>
                  <a:pt x="1782082" y="2130386"/>
                </a:lnTo>
                <a:cubicBezTo>
                  <a:pt x="1783872" y="2125395"/>
                  <a:pt x="1783682" y="2118804"/>
                  <a:pt x="1781644" y="2115727"/>
                </a:cubicBezTo>
                <a:lnTo>
                  <a:pt x="1777938" y="2110136"/>
                </a:lnTo>
                <a:lnTo>
                  <a:pt x="1772633" y="2116118"/>
                </a:lnTo>
                <a:lnTo>
                  <a:pt x="1767327" y="2122090"/>
                </a:lnTo>
                <a:lnTo>
                  <a:pt x="1770623" y="2113088"/>
                </a:lnTo>
                <a:cubicBezTo>
                  <a:pt x="1772442" y="2108136"/>
                  <a:pt x="1771976" y="2101125"/>
                  <a:pt x="1769585" y="2097525"/>
                </a:cubicBezTo>
                <a:lnTo>
                  <a:pt x="1765232" y="2090962"/>
                </a:lnTo>
                <a:lnTo>
                  <a:pt x="1759612" y="2096467"/>
                </a:lnTo>
                <a:lnTo>
                  <a:pt x="1754002" y="2101982"/>
                </a:lnTo>
                <a:lnTo>
                  <a:pt x="1758193" y="2094324"/>
                </a:lnTo>
                <a:cubicBezTo>
                  <a:pt x="1760784" y="2089609"/>
                  <a:pt x="1760631" y="2084009"/>
                  <a:pt x="1757802" y="2079741"/>
                </a:cubicBezTo>
                <a:lnTo>
                  <a:pt x="1753202" y="2072807"/>
                </a:lnTo>
                <a:lnTo>
                  <a:pt x="1748401" y="2078770"/>
                </a:lnTo>
                <a:cubicBezTo>
                  <a:pt x="1745172" y="2082789"/>
                  <a:pt x="1743553" y="2083275"/>
                  <a:pt x="1743458" y="2080265"/>
                </a:cubicBezTo>
                <a:cubicBezTo>
                  <a:pt x="1743372" y="2077798"/>
                  <a:pt x="1745163" y="2074560"/>
                  <a:pt x="1747430" y="2073055"/>
                </a:cubicBezTo>
                <a:cubicBezTo>
                  <a:pt x="1749954" y="2071378"/>
                  <a:pt x="1749659" y="2067454"/>
                  <a:pt x="1746677" y="2062949"/>
                </a:cubicBezTo>
                <a:lnTo>
                  <a:pt x="1741791" y="2055567"/>
                </a:lnTo>
                <a:lnTo>
                  <a:pt x="1736476" y="2061549"/>
                </a:lnTo>
                <a:lnTo>
                  <a:pt x="1731171" y="2067521"/>
                </a:lnTo>
                <a:lnTo>
                  <a:pt x="1734476" y="2058520"/>
                </a:lnTo>
                <a:cubicBezTo>
                  <a:pt x="1736285" y="2053567"/>
                  <a:pt x="1736162" y="2047090"/>
                  <a:pt x="1734200" y="2044118"/>
                </a:cubicBezTo>
                <a:cubicBezTo>
                  <a:pt x="1731809" y="2040508"/>
                  <a:pt x="1728446" y="2040060"/>
                  <a:pt x="1724027" y="2042756"/>
                </a:cubicBezTo>
                <a:lnTo>
                  <a:pt x="1717436" y="2046795"/>
                </a:lnTo>
                <a:lnTo>
                  <a:pt x="1727894" y="2029945"/>
                </a:lnTo>
                <a:cubicBezTo>
                  <a:pt x="1734743" y="2018934"/>
                  <a:pt x="1737209" y="2011333"/>
                  <a:pt x="1735038" y="2007990"/>
                </a:cubicBezTo>
                <a:lnTo>
                  <a:pt x="1731714" y="2002875"/>
                </a:lnTo>
                <a:lnTo>
                  <a:pt x="1736362" y="2004961"/>
                </a:lnTo>
                <a:lnTo>
                  <a:pt x="1741020" y="2007047"/>
                </a:lnTo>
                <a:lnTo>
                  <a:pt x="1743191" y="2000436"/>
                </a:lnTo>
                <a:cubicBezTo>
                  <a:pt x="1745268" y="1994121"/>
                  <a:pt x="1742134" y="1977376"/>
                  <a:pt x="1739229" y="1979300"/>
                </a:cubicBezTo>
                <a:cubicBezTo>
                  <a:pt x="1738467" y="1979805"/>
                  <a:pt x="1731752" y="1990987"/>
                  <a:pt x="1724322" y="2004142"/>
                </a:cubicBezTo>
                <a:cubicBezTo>
                  <a:pt x="1716893" y="2017286"/>
                  <a:pt x="1709720" y="2027830"/>
                  <a:pt x="1708377" y="2027554"/>
                </a:cubicBezTo>
                <a:cubicBezTo>
                  <a:pt x="1707034" y="2027278"/>
                  <a:pt x="1712349" y="2015848"/>
                  <a:pt x="1720188" y="2002151"/>
                </a:cubicBezTo>
                <a:lnTo>
                  <a:pt x="1734447" y="1977253"/>
                </a:lnTo>
                <a:lnTo>
                  <a:pt x="1730904" y="1968775"/>
                </a:lnTo>
                <a:cubicBezTo>
                  <a:pt x="1726189" y="1957469"/>
                  <a:pt x="1724760" y="1957669"/>
                  <a:pt x="1719541" y="1970337"/>
                </a:cubicBezTo>
                <a:cubicBezTo>
                  <a:pt x="1713692" y="1984520"/>
                  <a:pt x="1700186" y="2006018"/>
                  <a:pt x="1697481" y="2005465"/>
                </a:cubicBezTo>
                <a:cubicBezTo>
                  <a:pt x="1696300" y="2005218"/>
                  <a:pt x="1701176" y="1994331"/>
                  <a:pt x="1708330" y="1981262"/>
                </a:cubicBezTo>
                <a:cubicBezTo>
                  <a:pt x="1716655" y="1966032"/>
                  <a:pt x="1720436" y="1954926"/>
                  <a:pt x="1718855" y="1950316"/>
                </a:cubicBezTo>
                <a:cubicBezTo>
                  <a:pt x="1717502" y="1946363"/>
                  <a:pt x="1715340" y="1942915"/>
                  <a:pt x="1714045" y="1942658"/>
                </a:cubicBezTo>
                <a:cubicBezTo>
                  <a:pt x="1712759" y="1942391"/>
                  <a:pt x="1705996" y="1951992"/>
                  <a:pt x="1699024" y="1963994"/>
                </a:cubicBezTo>
                <a:cubicBezTo>
                  <a:pt x="1681965" y="1993359"/>
                  <a:pt x="1678659" y="1991054"/>
                  <a:pt x="1694995" y="1961184"/>
                </a:cubicBezTo>
                <a:lnTo>
                  <a:pt x="1707977" y="1937438"/>
                </a:lnTo>
                <a:lnTo>
                  <a:pt x="1704348" y="1928761"/>
                </a:lnTo>
                <a:cubicBezTo>
                  <a:pt x="1702357" y="1923989"/>
                  <a:pt x="1700224" y="1919979"/>
                  <a:pt x="1699614" y="1919855"/>
                </a:cubicBezTo>
                <a:cubicBezTo>
                  <a:pt x="1698995" y="1919712"/>
                  <a:pt x="1693185" y="1929570"/>
                  <a:pt x="1686679" y="1941753"/>
                </a:cubicBezTo>
                <a:cubicBezTo>
                  <a:pt x="1680183" y="1953935"/>
                  <a:pt x="1672925" y="1965165"/>
                  <a:pt x="1670563" y="1966718"/>
                </a:cubicBezTo>
                <a:cubicBezTo>
                  <a:pt x="1668191" y="1968270"/>
                  <a:pt x="1672735" y="1957650"/>
                  <a:pt x="1680660" y="1943105"/>
                </a:cubicBezTo>
                <a:lnTo>
                  <a:pt x="1695071" y="1916683"/>
                </a:lnTo>
                <a:lnTo>
                  <a:pt x="1689794" y="1908711"/>
                </a:lnTo>
                <a:lnTo>
                  <a:pt x="1684517" y="1900738"/>
                </a:lnTo>
                <a:lnTo>
                  <a:pt x="1673030" y="1922265"/>
                </a:lnTo>
                <a:cubicBezTo>
                  <a:pt x="1666715" y="1934104"/>
                  <a:pt x="1659619" y="1945077"/>
                  <a:pt x="1657257" y="1946639"/>
                </a:cubicBezTo>
                <a:cubicBezTo>
                  <a:pt x="1654894" y="1948201"/>
                  <a:pt x="1658161" y="1939724"/>
                  <a:pt x="1664524" y="1927799"/>
                </a:cubicBezTo>
                <a:cubicBezTo>
                  <a:pt x="1679564" y="1899605"/>
                  <a:pt x="1680745" y="1895052"/>
                  <a:pt x="1675211" y="1886698"/>
                </a:cubicBezTo>
                <a:lnTo>
                  <a:pt x="1670592" y="1879726"/>
                </a:lnTo>
                <a:lnTo>
                  <a:pt x="1659181" y="1901957"/>
                </a:lnTo>
                <a:cubicBezTo>
                  <a:pt x="1652904" y="1914178"/>
                  <a:pt x="1645969" y="1925379"/>
                  <a:pt x="1643769" y="1926827"/>
                </a:cubicBezTo>
                <a:cubicBezTo>
                  <a:pt x="1641578" y="1928284"/>
                  <a:pt x="1645789" y="1917588"/>
                  <a:pt x="1653132" y="1903062"/>
                </a:cubicBezTo>
                <a:lnTo>
                  <a:pt x="1666496" y="1876649"/>
                </a:lnTo>
                <a:lnTo>
                  <a:pt x="1662019" y="1867877"/>
                </a:lnTo>
                <a:lnTo>
                  <a:pt x="1657542" y="1859095"/>
                </a:lnTo>
                <a:lnTo>
                  <a:pt x="1645627" y="1882307"/>
                </a:lnTo>
                <a:cubicBezTo>
                  <a:pt x="1639073" y="1895071"/>
                  <a:pt x="1632682" y="1905310"/>
                  <a:pt x="1631434" y="1905053"/>
                </a:cubicBezTo>
                <a:cubicBezTo>
                  <a:pt x="1630187" y="1904805"/>
                  <a:pt x="1634482" y="1893832"/>
                  <a:pt x="1640988" y="1880688"/>
                </a:cubicBezTo>
                <a:lnTo>
                  <a:pt x="1652818" y="1856780"/>
                </a:lnTo>
                <a:lnTo>
                  <a:pt x="1649665" y="1847503"/>
                </a:lnTo>
                <a:cubicBezTo>
                  <a:pt x="1647922" y="1842407"/>
                  <a:pt x="1646017" y="1838559"/>
                  <a:pt x="1645417" y="1838949"/>
                </a:cubicBezTo>
                <a:cubicBezTo>
                  <a:pt x="1644827" y="1839349"/>
                  <a:pt x="1638959" y="1849960"/>
                  <a:pt x="1632377" y="1862543"/>
                </a:cubicBezTo>
                <a:cubicBezTo>
                  <a:pt x="1616566" y="1892785"/>
                  <a:pt x="1613432" y="1891270"/>
                  <a:pt x="1628244" y="1860543"/>
                </a:cubicBezTo>
                <a:lnTo>
                  <a:pt x="1639854" y="1836444"/>
                </a:lnTo>
                <a:lnTo>
                  <a:pt x="1635321" y="1827567"/>
                </a:lnTo>
                <a:lnTo>
                  <a:pt x="1630796" y="1818690"/>
                </a:lnTo>
                <a:lnTo>
                  <a:pt x="1626491" y="1829777"/>
                </a:lnTo>
                <a:cubicBezTo>
                  <a:pt x="1619785" y="1847055"/>
                  <a:pt x="1606231" y="1869629"/>
                  <a:pt x="1604307" y="1866715"/>
                </a:cubicBezTo>
                <a:cubicBezTo>
                  <a:pt x="1603345" y="1865277"/>
                  <a:pt x="1604260" y="1861752"/>
                  <a:pt x="1606326" y="1858895"/>
                </a:cubicBezTo>
                <a:cubicBezTo>
                  <a:pt x="1608393" y="1856037"/>
                  <a:pt x="1614146" y="1845131"/>
                  <a:pt x="1619099" y="1834654"/>
                </a:cubicBezTo>
                <a:lnTo>
                  <a:pt x="1628110" y="1815613"/>
                </a:lnTo>
                <a:lnTo>
                  <a:pt x="1623795" y="1809098"/>
                </a:lnTo>
                <a:lnTo>
                  <a:pt x="1619471" y="1802574"/>
                </a:lnTo>
                <a:lnTo>
                  <a:pt x="1607574" y="1825329"/>
                </a:lnTo>
                <a:cubicBezTo>
                  <a:pt x="1591715" y="1855666"/>
                  <a:pt x="1587819" y="1853732"/>
                  <a:pt x="1603097" y="1823109"/>
                </a:cubicBezTo>
                <a:lnTo>
                  <a:pt x="1615089" y="1799059"/>
                </a:lnTo>
                <a:lnTo>
                  <a:pt x="1610575" y="1790210"/>
                </a:lnTo>
                <a:lnTo>
                  <a:pt x="1606060" y="1781352"/>
                </a:lnTo>
                <a:lnTo>
                  <a:pt x="1601754" y="1792448"/>
                </a:lnTo>
                <a:cubicBezTo>
                  <a:pt x="1595487" y="1808593"/>
                  <a:pt x="1581542" y="1832368"/>
                  <a:pt x="1579857" y="1829777"/>
                </a:cubicBezTo>
                <a:cubicBezTo>
                  <a:pt x="1579066" y="1828558"/>
                  <a:pt x="1584057" y="1816851"/>
                  <a:pt x="1590972" y="1803764"/>
                </a:cubicBezTo>
                <a:lnTo>
                  <a:pt x="1603526" y="1779971"/>
                </a:lnTo>
                <a:lnTo>
                  <a:pt x="1600135" y="1771865"/>
                </a:lnTo>
                <a:cubicBezTo>
                  <a:pt x="1598259" y="1767407"/>
                  <a:pt x="1596154" y="1764140"/>
                  <a:pt x="1595449" y="1764607"/>
                </a:cubicBezTo>
                <a:cubicBezTo>
                  <a:pt x="1594744" y="1765083"/>
                  <a:pt x="1588934" y="1775656"/>
                  <a:pt x="1582543" y="1788105"/>
                </a:cubicBezTo>
                <a:cubicBezTo>
                  <a:pt x="1576142" y="1800554"/>
                  <a:pt x="1569836" y="1810527"/>
                  <a:pt x="1568531" y="1810260"/>
                </a:cubicBezTo>
                <a:cubicBezTo>
                  <a:pt x="1567217" y="1809993"/>
                  <a:pt x="1571503" y="1799344"/>
                  <a:pt x="1578047" y="1786600"/>
                </a:cubicBezTo>
                <a:cubicBezTo>
                  <a:pt x="1588153" y="1766912"/>
                  <a:pt x="1591153" y="1749081"/>
                  <a:pt x="1584638" y="1747433"/>
                </a:cubicBezTo>
                <a:cubicBezTo>
                  <a:pt x="1583676" y="1747195"/>
                  <a:pt x="1576989" y="1757768"/>
                  <a:pt x="1569789" y="1770931"/>
                </a:cubicBezTo>
                <a:cubicBezTo>
                  <a:pt x="1562588" y="1784095"/>
                  <a:pt x="1556025" y="1793811"/>
                  <a:pt x="1555215" y="1792534"/>
                </a:cubicBezTo>
                <a:cubicBezTo>
                  <a:pt x="1554396" y="1791239"/>
                  <a:pt x="1559359" y="1779847"/>
                  <a:pt x="1566245" y="1767207"/>
                </a:cubicBezTo>
                <a:lnTo>
                  <a:pt x="1578761" y="1744233"/>
                </a:lnTo>
                <a:lnTo>
                  <a:pt x="1575494" y="1737318"/>
                </a:lnTo>
                <a:cubicBezTo>
                  <a:pt x="1571313" y="1728469"/>
                  <a:pt x="1570741" y="1728964"/>
                  <a:pt x="1559368" y="1751320"/>
                </a:cubicBezTo>
                <a:cubicBezTo>
                  <a:pt x="1554139" y="1761607"/>
                  <a:pt x="1548024" y="1771208"/>
                  <a:pt x="1545776" y="1772674"/>
                </a:cubicBezTo>
                <a:cubicBezTo>
                  <a:pt x="1543528" y="1774132"/>
                  <a:pt x="1547586" y="1763940"/>
                  <a:pt x="1554796" y="1750024"/>
                </a:cubicBezTo>
                <a:lnTo>
                  <a:pt x="1567893" y="1724726"/>
                </a:lnTo>
                <a:lnTo>
                  <a:pt x="1563426" y="1717972"/>
                </a:lnTo>
                <a:lnTo>
                  <a:pt x="1558949" y="1711229"/>
                </a:lnTo>
                <a:lnTo>
                  <a:pt x="1546786" y="1733689"/>
                </a:lnTo>
                <a:cubicBezTo>
                  <a:pt x="1540099" y="1746043"/>
                  <a:pt x="1533536" y="1755930"/>
                  <a:pt x="1532203" y="1755663"/>
                </a:cubicBezTo>
                <a:cubicBezTo>
                  <a:pt x="1530879" y="1755387"/>
                  <a:pt x="1535632" y="1744481"/>
                  <a:pt x="1542766" y="1731422"/>
                </a:cubicBezTo>
                <a:lnTo>
                  <a:pt x="1555749" y="1707685"/>
                </a:lnTo>
                <a:lnTo>
                  <a:pt x="1552453" y="1699818"/>
                </a:lnTo>
                <a:cubicBezTo>
                  <a:pt x="1548195" y="1689664"/>
                  <a:pt x="1546157" y="1691321"/>
                  <a:pt x="1534356" y="1714534"/>
                </a:cubicBezTo>
                <a:cubicBezTo>
                  <a:pt x="1528974" y="1725116"/>
                  <a:pt x="1522640" y="1734298"/>
                  <a:pt x="1520268" y="1734927"/>
                </a:cubicBezTo>
                <a:cubicBezTo>
                  <a:pt x="1517906" y="1735565"/>
                  <a:pt x="1521916" y="1725564"/>
                  <a:pt x="1529174" y="1712705"/>
                </a:cubicBezTo>
                <a:lnTo>
                  <a:pt x="1542376" y="1689312"/>
                </a:lnTo>
                <a:lnTo>
                  <a:pt x="1537451" y="1679968"/>
                </a:lnTo>
                <a:lnTo>
                  <a:pt x="1532517" y="1670624"/>
                </a:lnTo>
                <a:lnTo>
                  <a:pt x="1520259" y="1693284"/>
                </a:lnTo>
                <a:cubicBezTo>
                  <a:pt x="1513515" y="1705752"/>
                  <a:pt x="1506847" y="1715715"/>
                  <a:pt x="1505457" y="1715429"/>
                </a:cubicBezTo>
                <a:cubicBezTo>
                  <a:pt x="1504056" y="1715144"/>
                  <a:pt x="1506638" y="1708352"/>
                  <a:pt x="1511181" y="1700342"/>
                </a:cubicBezTo>
                <a:cubicBezTo>
                  <a:pt x="1525116" y="1675758"/>
                  <a:pt x="1528164" y="1664766"/>
                  <a:pt x="1523154" y="1657193"/>
                </a:cubicBezTo>
                <a:lnTo>
                  <a:pt x="1518506" y="1650183"/>
                </a:lnTo>
                <a:lnTo>
                  <a:pt x="1505171" y="1673576"/>
                </a:lnTo>
                <a:cubicBezTo>
                  <a:pt x="1497837" y="1686454"/>
                  <a:pt x="1491188" y="1695989"/>
                  <a:pt x="1490398" y="1694789"/>
                </a:cubicBezTo>
                <a:cubicBezTo>
                  <a:pt x="1489607" y="1693579"/>
                  <a:pt x="1494646" y="1682311"/>
                  <a:pt x="1501609" y="1669738"/>
                </a:cubicBezTo>
                <a:lnTo>
                  <a:pt x="1514267" y="1646887"/>
                </a:lnTo>
                <a:lnTo>
                  <a:pt x="1509124" y="1637220"/>
                </a:lnTo>
                <a:lnTo>
                  <a:pt x="1503980" y="1627542"/>
                </a:lnTo>
                <a:lnTo>
                  <a:pt x="1491712" y="1650212"/>
                </a:lnTo>
                <a:cubicBezTo>
                  <a:pt x="1484968" y="1662670"/>
                  <a:pt x="1478301" y="1672633"/>
                  <a:pt x="1476910" y="1672348"/>
                </a:cubicBezTo>
                <a:cubicBezTo>
                  <a:pt x="1475520" y="1672062"/>
                  <a:pt x="1478091" y="1665271"/>
                  <a:pt x="1482635" y="1657260"/>
                </a:cubicBezTo>
                <a:cubicBezTo>
                  <a:pt x="1496551" y="1632724"/>
                  <a:pt x="1499618" y="1621684"/>
                  <a:pt x="1494636" y="1614159"/>
                </a:cubicBezTo>
                <a:cubicBezTo>
                  <a:pt x="1492093" y="1610311"/>
                  <a:pt x="1489407" y="1607568"/>
                  <a:pt x="1488674" y="1608054"/>
                </a:cubicBezTo>
                <a:cubicBezTo>
                  <a:pt x="1487940" y="1608540"/>
                  <a:pt x="1481959" y="1619227"/>
                  <a:pt x="1475386" y="1631809"/>
                </a:cubicBezTo>
                <a:cubicBezTo>
                  <a:pt x="1468804" y="1644392"/>
                  <a:pt x="1462347" y="1654469"/>
                  <a:pt x="1461032" y="1654203"/>
                </a:cubicBezTo>
                <a:cubicBezTo>
                  <a:pt x="1459727" y="1653936"/>
                  <a:pt x="1464823" y="1641915"/>
                  <a:pt x="1472376" y="1627495"/>
                </a:cubicBezTo>
                <a:lnTo>
                  <a:pt x="1486102" y="1601282"/>
                </a:lnTo>
                <a:lnTo>
                  <a:pt x="1481397" y="1594176"/>
                </a:lnTo>
                <a:cubicBezTo>
                  <a:pt x="1478806" y="1590261"/>
                  <a:pt x="1475996" y="1587528"/>
                  <a:pt x="1475139" y="1588090"/>
                </a:cubicBezTo>
                <a:cubicBezTo>
                  <a:pt x="1474291" y="1588652"/>
                  <a:pt x="1468538" y="1598281"/>
                  <a:pt x="1462356" y="1609473"/>
                </a:cubicBezTo>
                <a:cubicBezTo>
                  <a:pt x="1456174" y="1620675"/>
                  <a:pt x="1449974" y="1629599"/>
                  <a:pt x="1448592" y="1629314"/>
                </a:cubicBezTo>
                <a:cubicBezTo>
                  <a:pt x="1447192" y="1629028"/>
                  <a:pt x="1451983" y="1617950"/>
                  <a:pt x="1459232" y="1604701"/>
                </a:cubicBezTo>
                <a:lnTo>
                  <a:pt x="1472415" y="1580612"/>
                </a:lnTo>
                <a:lnTo>
                  <a:pt x="1467947" y="1573878"/>
                </a:lnTo>
                <a:lnTo>
                  <a:pt x="1463489" y="1567144"/>
                </a:lnTo>
                <a:lnTo>
                  <a:pt x="1450831" y="1589718"/>
                </a:lnTo>
                <a:cubicBezTo>
                  <a:pt x="1443878" y="1602129"/>
                  <a:pt x="1436962" y="1611978"/>
                  <a:pt x="1435467" y="1611597"/>
                </a:cubicBezTo>
                <a:cubicBezTo>
                  <a:pt x="1433981" y="1611216"/>
                  <a:pt x="1433705" y="1609549"/>
                  <a:pt x="1434867" y="1607882"/>
                </a:cubicBezTo>
                <a:cubicBezTo>
                  <a:pt x="1436029" y="1606225"/>
                  <a:pt x="1441953" y="1595576"/>
                  <a:pt x="1448030" y="1584232"/>
                </a:cubicBezTo>
                <a:lnTo>
                  <a:pt x="1459079" y="1563601"/>
                </a:lnTo>
                <a:lnTo>
                  <a:pt x="1455546" y="1556190"/>
                </a:lnTo>
                <a:cubicBezTo>
                  <a:pt x="1453603" y="1552114"/>
                  <a:pt x="1451288" y="1550009"/>
                  <a:pt x="1450402" y="1551533"/>
                </a:cubicBezTo>
                <a:cubicBezTo>
                  <a:pt x="1433419" y="1580632"/>
                  <a:pt x="1425809" y="1592376"/>
                  <a:pt x="1424142" y="1592033"/>
                </a:cubicBezTo>
                <a:cubicBezTo>
                  <a:pt x="1423018" y="1591804"/>
                  <a:pt x="1427780" y="1581327"/>
                  <a:pt x="1434724" y="1568763"/>
                </a:cubicBezTo>
                <a:lnTo>
                  <a:pt x="1447354" y="1545903"/>
                </a:lnTo>
                <a:lnTo>
                  <a:pt x="1443306" y="1537874"/>
                </a:lnTo>
                <a:lnTo>
                  <a:pt x="1439267" y="1529844"/>
                </a:lnTo>
                <a:lnTo>
                  <a:pt x="1427676" y="1551580"/>
                </a:lnTo>
                <a:cubicBezTo>
                  <a:pt x="1421294" y="1563534"/>
                  <a:pt x="1414140" y="1574583"/>
                  <a:pt x="1411769" y="1576126"/>
                </a:cubicBezTo>
                <a:cubicBezTo>
                  <a:pt x="1409397" y="1577679"/>
                  <a:pt x="1413950" y="1567058"/>
                  <a:pt x="1421875" y="1552523"/>
                </a:cubicBezTo>
                <a:lnTo>
                  <a:pt x="1436286" y="1526091"/>
                </a:lnTo>
                <a:lnTo>
                  <a:pt x="1431724" y="1519205"/>
                </a:lnTo>
                <a:lnTo>
                  <a:pt x="1427161" y="1512328"/>
                </a:lnTo>
                <a:lnTo>
                  <a:pt x="1413836" y="1535721"/>
                </a:lnTo>
                <a:cubicBezTo>
                  <a:pt x="1406501" y="1548599"/>
                  <a:pt x="1399853" y="1558133"/>
                  <a:pt x="1399062" y="1556933"/>
                </a:cubicBezTo>
                <a:cubicBezTo>
                  <a:pt x="1398262" y="1555724"/>
                  <a:pt x="1403311" y="1544456"/>
                  <a:pt x="1410273" y="1531882"/>
                </a:cubicBezTo>
                <a:lnTo>
                  <a:pt x="1422932" y="1509032"/>
                </a:lnTo>
                <a:lnTo>
                  <a:pt x="1419389" y="1501622"/>
                </a:lnTo>
                <a:cubicBezTo>
                  <a:pt x="1417446" y="1497545"/>
                  <a:pt x="1415074" y="1495392"/>
                  <a:pt x="1414121" y="1496850"/>
                </a:cubicBezTo>
                <a:cubicBezTo>
                  <a:pt x="1413159" y="1498297"/>
                  <a:pt x="1407416" y="1508146"/>
                  <a:pt x="1401348" y="1518719"/>
                </a:cubicBezTo>
                <a:cubicBezTo>
                  <a:pt x="1395281" y="1529292"/>
                  <a:pt x="1389337" y="1537750"/>
                  <a:pt x="1388128" y="1537502"/>
                </a:cubicBezTo>
                <a:cubicBezTo>
                  <a:pt x="1386928" y="1537255"/>
                  <a:pt x="1391576" y="1526844"/>
                  <a:pt x="1398453" y="1514366"/>
                </a:cubicBezTo>
                <a:lnTo>
                  <a:pt x="1410959" y="1491678"/>
                </a:lnTo>
                <a:lnTo>
                  <a:pt x="1407835" y="1482381"/>
                </a:lnTo>
                <a:cubicBezTo>
                  <a:pt x="1406111" y="1477266"/>
                  <a:pt x="1404101" y="1474066"/>
                  <a:pt x="1403349" y="1475266"/>
                </a:cubicBezTo>
                <a:cubicBezTo>
                  <a:pt x="1402606" y="1476466"/>
                  <a:pt x="1396186" y="1487610"/>
                  <a:pt x="1389080" y="1500040"/>
                </a:cubicBezTo>
                <a:cubicBezTo>
                  <a:pt x="1381975" y="1512471"/>
                  <a:pt x="1375126" y="1522424"/>
                  <a:pt x="1373869" y="1522167"/>
                </a:cubicBezTo>
                <a:cubicBezTo>
                  <a:pt x="1372602" y="1521900"/>
                  <a:pt x="1377926" y="1510299"/>
                  <a:pt x="1385689" y="1496383"/>
                </a:cubicBezTo>
                <a:lnTo>
                  <a:pt x="1399824" y="1471065"/>
                </a:lnTo>
                <a:lnTo>
                  <a:pt x="1395281" y="1464207"/>
                </a:lnTo>
                <a:cubicBezTo>
                  <a:pt x="1392786" y="1460436"/>
                  <a:pt x="1390071" y="1458426"/>
                  <a:pt x="1389242" y="1459740"/>
                </a:cubicBezTo>
                <a:cubicBezTo>
                  <a:pt x="1388414" y="1461064"/>
                  <a:pt x="1383270" y="1470313"/>
                  <a:pt x="1377812" y="1480295"/>
                </a:cubicBezTo>
                <a:cubicBezTo>
                  <a:pt x="1372354" y="1490277"/>
                  <a:pt x="1366144" y="1498916"/>
                  <a:pt x="1364010" y="1499488"/>
                </a:cubicBezTo>
                <a:cubicBezTo>
                  <a:pt x="1361877" y="1500059"/>
                  <a:pt x="1366068" y="1490077"/>
                  <a:pt x="1373326" y="1477304"/>
                </a:cubicBezTo>
                <a:lnTo>
                  <a:pt x="1386518" y="1454073"/>
                </a:lnTo>
                <a:lnTo>
                  <a:pt x="1382413" y="1445957"/>
                </a:lnTo>
                <a:lnTo>
                  <a:pt x="1378317" y="1437842"/>
                </a:lnTo>
                <a:lnTo>
                  <a:pt x="1365020" y="1461598"/>
                </a:lnTo>
                <a:cubicBezTo>
                  <a:pt x="1357705" y="1474666"/>
                  <a:pt x="1350456" y="1485105"/>
                  <a:pt x="1348913" y="1484791"/>
                </a:cubicBezTo>
                <a:cubicBezTo>
                  <a:pt x="1347370" y="1484467"/>
                  <a:pt x="1352266" y="1472999"/>
                  <a:pt x="1359781" y="1459292"/>
                </a:cubicBezTo>
                <a:lnTo>
                  <a:pt x="1373450" y="1434366"/>
                </a:lnTo>
                <a:lnTo>
                  <a:pt x="1370087" y="1427298"/>
                </a:lnTo>
                <a:cubicBezTo>
                  <a:pt x="1368239" y="1423412"/>
                  <a:pt x="1365954" y="1420735"/>
                  <a:pt x="1365011" y="1421364"/>
                </a:cubicBezTo>
                <a:cubicBezTo>
                  <a:pt x="1364068" y="1421983"/>
                  <a:pt x="1358095" y="1431641"/>
                  <a:pt x="1351742" y="1442814"/>
                </a:cubicBezTo>
                <a:cubicBezTo>
                  <a:pt x="1345389" y="1453997"/>
                  <a:pt x="1339122" y="1462922"/>
                  <a:pt x="1337807" y="1462655"/>
                </a:cubicBezTo>
                <a:cubicBezTo>
                  <a:pt x="1336493" y="1462379"/>
                  <a:pt x="1341503" y="1451482"/>
                  <a:pt x="1348942" y="1438423"/>
                </a:cubicBezTo>
                <a:lnTo>
                  <a:pt x="1362467" y="1414677"/>
                </a:lnTo>
                <a:lnTo>
                  <a:pt x="1357714" y="1407496"/>
                </a:lnTo>
                <a:lnTo>
                  <a:pt x="1352952" y="1400314"/>
                </a:lnTo>
                <a:lnTo>
                  <a:pt x="1339626" y="1423717"/>
                </a:lnTo>
                <a:cubicBezTo>
                  <a:pt x="1332292" y="1436585"/>
                  <a:pt x="1325644" y="1446129"/>
                  <a:pt x="1324853" y="1444919"/>
                </a:cubicBezTo>
                <a:cubicBezTo>
                  <a:pt x="1324053" y="1443719"/>
                  <a:pt x="1329101" y="1432441"/>
                  <a:pt x="1336064" y="1419878"/>
                </a:cubicBezTo>
                <a:lnTo>
                  <a:pt x="1348713" y="1397028"/>
                </a:lnTo>
                <a:lnTo>
                  <a:pt x="1345180" y="1389617"/>
                </a:lnTo>
                <a:cubicBezTo>
                  <a:pt x="1343236" y="1385531"/>
                  <a:pt x="1340922" y="1383435"/>
                  <a:pt x="1340036" y="1384959"/>
                </a:cubicBezTo>
                <a:cubicBezTo>
                  <a:pt x="1322491" y="1415020"/>
                  <a:pt x="1315357" y="1425784"/>
                  <a:pt x="1313242" y="1425355"/>
                </a:cubicBezTo>
                <a:cubicBezTo>
                  <a:pt x="1311832" y="1425069"/>
                  <a:pt x="1316766" y="1414144"/>
                  <a:pt x="1324205" y="1401085"/>
                </a:cubicBezTo>
                <a:lnTo>
                  <a:pt x="1337731" y="1377339"/>
                </a:lnTo>
                <a:lnTo>
                  <a:pt x="1332778" y="1369862"/>
                </a:lnTo>
                <a:lnTo>
                  <a:pt x="1327825" y="1362395"/>
                </a:lnTo>
                <a:lnTo>
                  <a:pt x="1324177" y="1370862"/>
                </a:lnTo>
                <a:cubicBezTo>
                  <a:pt x="1318424" y="1384216"/>
                  <a:pt x="1301441" y="1409610"/>
                  <a:pt x="1299869" y="1407229"/>
                </a:cubicBezTo>
                <a:cubicBezTo>
                  <a:pt x="1299078" y="1406048"/>
                  <a:pt x="1304555" y="1394723"/>
                  <a:pt x="1312032" y="1382073"/>
                </a:cubicBezTo>
                <a:lnTo>
                  <a:pt x="1325625" y="1359070"/>
                </a:lnTo>
                <a:lnTo>
                  <a:pt x="1321234" y="1352451"/>
                </a:lnTo>
                <a:cubicBezTo>
                  <a:pt x="1318824" y="1348803"/>
                  <a:pt x="1316166" y="1346269"/>
                  <a:pt x="1315338" y="1346821"/>
                </a:cubicBezTo>
                <a:cubicBezTo>
                  <a:pt x="1314499" y="1347374"/>
                  <a:pt x="1308737" y="1356775"/>
                  <a:pt x="1302517" y="1367710"/>
                </a:cubicBezTo>
                <a:cubicBezTo>
                  <a:pt x="1296297" y="1378654"/>
                  <a:pt x="1289525" y="1388627"/>
                  <a:pt x="1287458" y="1389884"/>
                </a:cubicBezTo>
                <a:cubicBezTo>
                  <a:pt x="1285391" y="1391141"/>
                  <a:pt x="1290296" y="1380425"/>
                  <a:pt x="1298345" y="1366081"/>
                </a:cubicBezTo>
                <a:lnTo>
                  <a:pt x="1312995" y="1340011"/>
                </a:lnTo>
                <a:lnTo>
                  <a:pt x="1308461" y="1333162"/>
                </a:lnTo>
                <a:lnTo>
                  <a:pt x="1303936" y="1326333"/>
                </a:lnTo>
                <a:lnTo>
                  <a:pt x="1290449" y="1349784"/>
                </a:lnTo>
                <a:cubicBezTo>
                  <a:pt x="1283038" y="1362690"/>
                  <a:pt x="1275742" y="1372996"/>
                  <a:pt x="1274247" y="1372691"/>
                </a:cubicBezTo>
                <a:cubicBezTo>
                  <a:pt x="1272751" y="1372377"/>
                  <a:pt x="1278104" y="1360756"/>
                  <a:pt x="1286153" y="1346859"/>
                </a:cubicBezTo>
                <a:lnTo>
                  <a:pt x="1300793" y="1321580"/>
                </a:lnTo>
                <a:lnTo>
                  <a:pt x="1296554" y="1315189"/>
                </a:lnTo>
                <a:lnTo>
                  <a:pt x="1292306" y="1308788"/>
                </a:lnTo>
                <a:lnTo>
                  <a:pt x="1279390" y="1330010"/>
                </a:lnTo>
                <a:cubicBezTo>
                  <a:pt x="1262141" y="1358366"/>
                  <a:pt x="1258140" y="1356356"/>
                  <a:pt x="1274752" y="1327686"/>
                </a:cubicBezTo>
                <a:lnTo>
                  <a:pt x="1287820" y="1305121"/>
                </a:lnTo>
                <a:lnTo>
                  <a:pt x="1283781" y="1297148"/>
                </a:lnTo>
                <a:lnTo>
                  <a:pt x="1279733" y="1289176"/>
                </a:lnTo>
                <a:lnTo>
                  <a:pt x="1265903" y="1312531"/>
                </a:lnTo>
                <a:cubicBezTo>
                  <a:pt x="1258292" y="1325362"/>
                  <a:pt x="1250882" y="1335629"/>
                  <a:pt x="1249425" y="1335334"/>
                </a:cubicBezTo>
                <a:cubicBezTo>
                  <a:pt x="1247977" y="1335039"/>
                  <a:pt x="1253368" y="1323418"/>
                  <a:pt x="1261417" y="1309521"/>
                </a:cubicBezTo>
                <a:lnTo>
                  <a:pt x="1276057" y="1284252"/>
                </a:lnTo>
                <a:lnTo>
                  <a:pt x="1270732" y="1276222"/>
                </a:lnTo>
                <a:lnTo>
                  <a:pt x="1265417" y="1268192"/>
                </a:lnTo>
                <a:lnTo>
                  <a:pt x="1254063" y="1288176"/>
                </a:lnTo>
                <a:cubicBezTo>
                  <a:pt x="1247815" y="1299168"/>
                  <a:pt x="1240376" y="1309626"/>
                  <a:pt x="1237528" y="1311417"/>
                </a:cubicBezTo>
                <a:cubicBezTo>
                  <a:pt x="1234680" y="1313198"/>
                  <a:pt x="1239252" y="1303397"/>
                  <a:pt x="1247691" y="1289633"/>
                </a:cubicBezTo>
                <a:lnTo>
                  <a:pt x="1263026" y="1264592"/>
                </a:lnTo>
                <a:lnTo>
                  <a:pt x="1258540" y="1257820"/>
                </a:lnTo>
                <a:cubicBezTo>
                  <a:pt x="1256073" y="1254095"/>
                  <a:pt x="1253568" y="1251371"/>
                  <a:pt x="1252968" y="1251762"/>
                </a:cubicBezTo>
                <a:cubicBezTo>
                  <a:pt x="1252368" y="1252162"/>
                  <a:pt x="1246834" y="1260630"/>
                  <a:pt x="1240662" y="1270574"/>
                </a:cubicBezTo>
                <a:cubicBezTo>
                  <a:pt x="1234490" y="1280527"/>
                  <a:pt x="1227460" y="1289128"/>
                  <a:pt x="1225022" y="1289690"/>
                </a:cubicBezTo>
                <a:cubicBezTo>
                  <a:pt x="1222507" y="1290281"/>
                  <a:pt x="1222898" y="1287404"/>
                  <a:pt x="1225936" y="1283013"/>
                </a:cubicBezTo>
                <a:cubicBezTo>
                  <a:pt x="1228860" y="1278775"/>
                  <a:pt x="1235432" y="1268411"/>
                  <a:pt x="1240547" y="1259991"/>
                </a:cubicBezTo>
                <a:lnTo>
                  <a:pt x="1249825" y="1244666"/>
                </a:lnTo>
                <a:lnTo>
                  <a:pt x="1245281" y="1237808"/>
                </a:lnTo>
                <a:cubicBezTo>
                  <a:pt x="1242776" y="1234026"/>
                  <a:pt x="1240214" y="1231283"/>
                  <a:pt x="1239585" y="1231702"/>
                </a:cubicBezTo>
                <a:cubicBezTo>
                  <a:pt x="1238957" y="1232121"/>
                  <a:pt x="1233680" y="1240246"/>
                  <a:pt x="1227860" y="1249761"/>
                </a:cubicBezTo>
                <a:cubicBezTo>
                  <a:pt x="1222050" y="1259277"/>
                  <a:pt x="1215297" y="1268240"/>
                  <a:pt x="1212858" y="1269697"/>
                </a:cubicBezTo>
                <a:cubicBezTo>
                  <a:pt x="1210420" y="1271145"/>
                  <a:pt x="1214868" y="1261763"/>
                  <a:pt x="1222736" y="1248847"/>
                </a:cubicBezTo>
                <a:lnTo>
                  <a:pt x="1237042" y="1225368"/>
                </a:lnTo>
                <a:lnTo>
                  <a:pt x="1232308" y="1218224"/>
                </a:lnTo>
                <a:lnTo>
                  <a:pt x="1227574" y="1211081"/>
                </a:lnTo>
                <a:lnTo>
                  <a:pt x="1215306" y="1231426"/>
                </a:lnTo>
                <a:cubicBezTo>
                  <a:pt x="1197523" y="1260934"/>
                  <a:pt x="1191646" y="1261773"/>
                  <a:pt x="1208639" y="1232388"/>
                </a:cubicBezTo>
                <a:lnTo>
                  <a:pt x="1222993" y="1207566"/>
                </a:lnTo>
                <a:lnTo>
                  <a:pt x="1219726" y="1198365"/>
                </a:lnTo>
                <a:cubicBezTo>
                  <a:pt x="1217935" y="1193307"/>
                  <a:pt x="1216068" y="1189421"/>
                  <a:pt x="1215601" y="1189735"/>
                </a:cubicBezTo>
                <a:cubicBezTo>
                  <a:pt x="1215125" y="1190049"/>
                  <a:pt x="1208829" y="1200022"/>
                  <a:pt x="1201600" y="1211890"/>
                </a:cubicBezTo>
                <a:cubicBezTo>
                  <a:pt x="1194370" y="1223768"/>
                  <a:pt x="1187303" y="1233245"/>
                  <a:pt x="1185883" y="1232959"/>
                </a:cubicBezTo>
                <a:cubicBezTo>
                  <a:pt x="1184464" y="1232664"/>
                  <a:pt x="1189265" y="1222282"/>
                  <a:pt x="1196542" y="1209880"/>
                </a:cubicBezTo>
                <a:lnTo>
                  <a:pt x="1209772" y="1187325"/>
                </a:lnTo>
                <a:lnTo>
                  <a:pt x="1205467" y="1178848"/>
                </a:lnTo>
                <a:cubicBezTo>
                  <a:pt x="1203095" y="1174190"/>
                  <a:pt x="1200390" y="1170885"/>
                  <a:pt x="1199447" y="1171504"/>
                </a:cubicBezTo>
                <a:cubicBezTo>
                  <a:pt x="1198514" y="1172123"/>
                  <a:pt x="1192551" y="1181782"/>
                  <a:pt x="1186198" y="1192954"/>
                </a:cubicBezTo>
                <a:cubicBezTo>
                  <a:pt x="1179845" y="1204137"/>
                  <a:pt x="1173634" y="1213071"/>
                  <a:pt x="1172396" y="1212824"/>
                </a:cubicBezTo>
                <a:cubicBezTo>
                  <a:pt x="1171158" y="1212566"/>
                  <a:pt x="1176073" y="1201517"/>
                  <a:pt x="1183321" y="1188268"/>
                </a:cubicBezTo>
                <a:lnTo>
                  <a:pt x="1196494" y="1164170"/>
                </a:lnTo>
                <a:lnTo>
                  <a:pt x="1191103" y="1156036"/>
                </a:lnTo>
                <a:lnTo>
                  <a:pt x="1185712" y="1147901"/>
                </a:lnTo>
                <a:lnTo>
                  <a:pt x="1175396" y="1169418"/>
                </a:lnTo>
                <a:cubicBezTo>
                  <a:pt x="1169729" y="1181248"/>
                  <a:pt x="1163052" y="1191459"/>
                  <a:pt x="1160566" y="1192107"/>
                </a:cubicBezTo>
                <a:cubicBezTo>
                  <a:pt x="1158089" y="1192754"/>
                  <a:pt x="1160766" y="1185011"/>
                  <a:pt x="1166529" y="1174895"/>
                </a:cubicBezTo>
                <a:cubicBezTo>
                  <a:pt x="1180026" y="1151197"/>
                  <a:pt x="1182188" y="1142577"/>
                  <a:pt x="1176692" y="1134280"/>
                </a:cubicBezTo>
                <a:cubicBezTo>
                  <a:pt x="1174234" y="1130575"/>
                  <a:pt x="1171682" y="1127918"/>
                  <a:pt x="1171005" y="1128365"/>
                </a:cubicBezTo>
                <a:cubicBezTo>
                  <a:pt x="1170329" y="1128813"/>
                  <a:pt x="1165081" y="1138976"/>
                  <a:pt x="1159337" y="1150949"/>
                </a:cubicBezTo>
                <a:cubicBezTo>
                  <a:pt x="1153603" y="1162922"/>
                  <a:pt x="1146974" y="1173238"/>
                  <a:pt x="1144612" y="1173876"/>
                </a:cubicBezTo>
                <a:cubicBezTo>
                  <a:pt x="1142249" y="1174505"/>
                  <a:pt x="1146488" y="1163513"/>
                  <a:pt x="1154022" y="1149444"/>
                </a:cubicBezTo>
                <a:lnTo>
                  <a:pt x="1167719" y="1123851"/>
                </a:lnTo>
                <a:lnTo>
                  <a:pt x="1162614" y="1114221"/>
                </a:lnTo>
                <a:lnTo>
                  <a:pt x="1157508" y="1104582"/>
                </a:lnTo>
                <a:lnTo>
                  <a:pt x="1145040" y="1129804"/>
                </a:lnTo>
                <a:cubicBezTo>
                  <a:pt x="1128486" y="1163255"/>
                  <a:pt x="1124466" y="1161408"/>
                  <a:pt x="1140306" y="1127622"/>
                </a:cubicBezTo>
                <a:lnTo>
                  <a:pt x="1152698" y="1101172"/>
                </a:lnTo>
                <a:lnTo>
                  <a:pt x="1148231" y="1092418"/>
                </a:lnTo>
                <a:lnTo>
                  <a:pt x="1143773" y="1083665"/>
                </a:lnTo>
                <a:lnTo>
                  <a:pt x="1131953" y="1106686"/>
                </a:lnTo>
                <a:cubicBezTo>
                  <a:pt x="1125457" y="1119345"/>
                  <a:pt x="1118456" y="1130156"/>
                  <a:pt x="1116408" y="1130709"/>
                </a:cubicBezTo>
                <a:cubicBezTo>
                  <a:pt x="1114360" y="1131251"/>
                  <a:pt x="1118608" y="1120183"/>
                  <a:pt x="1125847" y="1106115"/>
                </a:cubicBezTo>
                <a:lnTo>
                  <a:pt x="1139011" y="1080521"/>
                </a:lnTo>
                <a:lnTo>
                  <a:pt x="1133715" y="1070530"/>
                </a:lnTo>
                <a:lnTo>
                  <a:pt x="1128429" y="1060528"/>
                </a:lnTo>
                <a:lnTo>
                  <a:pt x="1124133" y="1071596"/>
                </a:lnTo>
                <a:cubicBezTo>
                  <a:pt x="1118151" y="1086989"/>
                  <a:pt x="1103768" y="1111887"/>
                  <a:pt x="1101149" y="1111354"/>
                </a:cubicBezTo>
                <a:cubicBezTo>
                  <a:pt x="1099958" y="1111106"/>
                  <a:pt x="1104168" y="1100819"/>
                  <a:pt x="1110493" y="1088484"/>
                </a:cubicBezTo>
                <a:cubicBezTo>
                  <a:pt x="1123676" y="1062814"/>
                  <a:pt x="1125285" y="1054918"/>
                  <a:pt x="1118770" y="1047936"/>
                </a:cubicBezTo>
                <a:lnTo>
                  <a:pt x="1114132" y="1042964"/>
                </a:lnTo>
                <a:lnTo>
                  <a:pt x="1101968" y="1067091"/>
                </a:lnTo>
                <a:cubicBezTo>
                  <a:pt x="1086623" y="1097542"/>
                  <a:pt x="1084261" y="1092475"/>
                  <a:pt x="1099120" y="1060986"/>
                </a:cubicBezTo>
                <a:cubicBezTo>
                  <a:pt x="1106797" y="1044726"/>
                  <a:pt x="1109274" y="1034801"/>
                  <a:pt x="1107188" y="1028629"/>
                </a:cubicBezTo>
                <a:cubicBezTo>
                  <a:pt x="1105540" y="1023724"/>
                  <a:pt x="1103083" y="1020457"/>
                  <a:pt x="1101730" y="1021352"/>
                </a:cubicBezTo>
                <a:cubicBezTo>
                  <a:pt x="1100378" y="1022247"/>
                  <a:pt x="1094481" y="1032792"/>
                  <a:pt x="1088624" y="1044784"/>
                </a:cubicBezTo>
                <a:cubicBezTo>
                  <a:pt x="1082766" y="1056785"/>
                  <a:pt x="1076451" y="1067005"/>
                  <a:pt x="1074593" y="1067510"/>
                </a:cubicBezTo>
                <a:cubicBezTo>
                  <a:pt x="1072726" y="1068005"/>
                  <a:pt x="1077032" y="1056414"/>
                  <a:pt x="1084147" y="1041735"/>
                </a:cubicBezTo>
                <a:lnTo>
                  <a:pt x="1097082" y="1015056"/>
                </a:lnTo>
                <a:lnTo>
                  <a:pt x="1094139" y="1006741"/>
                </a:lnTo>
                <a:cubicBezTo>
                  <a:pt x="1092519" y="1002169"/>
                  <a:pt x="1090176" y="998216"/>
                  <a:pt x="1088938" y="997959"/>
                </a:cubicBezTo>
                <a:cubicBezTo>
                  <a:pt x="1087700" y="997711"/>
                  <a:pt x="1081328" y="1007941"/>
                  <a:pt x="1074765" y="1020714"/>
                </a:cubicBezTo>
                <a:cubicBezTo>
                  <a:pt x="1058706" y="1051994"/>
                  <a:pt x="1055134" y="1049498"/>
                  <a:pt x="1070431" y="1017685"/>
                </a:cubicBezTo>
                <a:cubicBezTo>
                  <a:pt x="1078889" y="1000073"/>
                  <a:pt x="1081689" y="989824"/>
                  <a:pt x="1079623" y="983985"/>
                </a:cubicBezTo>
                <a:cubicBezTo>
                  <a:pt x="1077994" y="979366"/>
                  <a:pt x="1075651" y="975384"/>
                  <a:pt x="1074431" y="975137"/>
                </a:cubicBezTo>
                <a:cubicBezTo>
                  <a:pt x="1073212" y="974880"/>
                  <a:pt x="1066526" y="986176"/>
                  <a:pt x="1059572" y="1000226"/>
                </a:cubicBezTo>
                <a:cubicBezTo>
                  <a:pt x="1052619" y="1014275"/>
                  <a:pt x="1045752" y="1025533"/>
                  <a:pt x="1044294" y="1025238"/>
                </a:cubicBezTo>
                <a:cubicBezTo>
                  <a:pt x="1042846" y="1024943"/>
                  <a:pt x="1047276" y="1013218"/>
                  <a:pt x="1054153" y="999197"/>
                </a:cubicBezTo>
                <a:cubicBezTo>
                  <a:pt x="1065687" y="975661"/>
                  <a:pt x="1068421" y="956525"/>
                  <a:pt x="1060487" y="954906"/>
                </a:cubicBezTo>
                <a:cubicBezTo>
                  <a:pt x="1058706" y="954534"/>
                  <a:pt x="1054362" y="960316"/>
                  <a:pt x="1050828" y="967755"/>
                </a:cubicBezTo>
                <a:cubicBezTo>
                  <a:pt x="1042304" y="985729"/>
                  <a:pt x="1031416" y="1002740"/>
                  <a:pt x="1028778" y="1002197"/>
                </a:cubicBezTo>
                <a:cubicBezTo>
                  <a:pt x="1027606" y="1001959"/>
                  <a:pt x="1032645" y="990548"/>
                  <a:pt x="1039970" y="976842"/>
                </a:cubicBezTo>
                <a:lnTo>
                  <a:pt x="1053286" y="951924"/>
                </a:lnTo>
                <a:lnTo>
                  <a:pt x="1050200" y="942743"/>
                </a:lnTo>
                <a:cubicBezTo>
                  <a:pt x="1046295" y="931143"/>
                  <a:pt x="1043913" y="932825"/>
                  <a:pt x="1033817" y="954296"/>
                </a:cubicBezTo>
                <a:cubicBezTo>
                  <a:pt x="1025882" y="971193"/>
                  <a:pt x="1016253" y="985386"/>
                  <a:pt x="1014510" y="982766"/>
                </a:cubicBezTo>
                <a:cubicBezTo>
                  <a:pt x="1014033" y="982042"/>
                  <a:pt x="1019558" y="969660"/>
                  <a:pt x="1026787" y="955239"/>
                </a:cubicBezTo>
                <a:lnTo>
                  <a:pt x="1039922" y="929013"/>
                </a:lnTo>
                <a:lnTo>
                  <a:pt x="1036712" y="921334"/>
                </a:lnTo>
                <a:cubicBezTo>
                  <a:pt x="1034931" y="917110"/>
                  <a:pt x="1032912" y="914035"/>
                  <a:pt x="1032207" y="914503"/>
                </a:cubicBezTo>
                <a:cubicBezTo>
                  <a:pt x="1031493" y="914972"/>
                  <a:pt x="1025854" y="925220"/>
                  <a:pt x="1019663" y="937279"/>
                </a:cubicBezTo>
                <a:cubicBezTo>
                  <a:pt x="1003080" y="969574"/>
                  <a:pt x="997993" y="969107"/>
                  <a:pt x="1013890" y="936753"/>
                </a:cubicBezTo>
                <a:lnTo>
                  <a:pt x="1027483" y="909084"/>
                </a:lnTo>
                <a:lnTo>
                  <a:pt x="1023739" y="903437"/>
                </a:lnTo>
                <a:cubicBezTo>
                  <a:pt x="1018777" y="895948"/>
                  <a:pt x="1018167" y="896598"/>
                  <a:pt x="1006718" y="921489"/>
                </a:cubicBezTo>
                <a:cubicBezTo>
                  <a:pt x="1001289" y="933273"/>
                  <a:pt x="994840" y="943457"/>
                  <a:pt x="992373" y="944119"/>
                </a:cubicBezTo>
                <a:cubicBezTo>
                  <a:pt x="989907" y="944782"/>
                  <a:pt x="992821" y="936071"/>
                  <a:pt x="998860" y="924761"/>
                </a:cubicBezTo>
                <a:cubicBezTo>
                  <a:pt x="1004889" y="913452"/>
                  <a:pt x="1010804" y="901301"/>
                  <a:pt x="1011995" y="897762"/>
                </a:cubicBezTo>
                <a:cubicBezTo>
                  <a:pt x="1014024" y="891740"/>
                  <a:pt x="1012624" y="877886"/>
                  <a:pt x="1010147" y="879526"/>
                </a:cubicBezTo>
                <a:cubicBezTo>
                  <a:pt x="1009528" y="879933"/>
                  <a:pt x="1002765" y="892017"/>
                  <a:pt x="995117" y="906377"/>
                </a:cubicBezTo>
                <a:cubicBezTo>
                  <a:pt x="987459" y="920736"/>
                  <a:pt x="980505" y="931387"/>
                  <a:pt x="979658" y="930049"/>
                </a:cubicBezTo>
                <a:cubicBezTo>
                  <a:pt x="978810" y="928711"/>
                  <a:pt x="983915" y="916707"/>
                  <a:pt x="991021" y="903376"/>
                </a:cubicBezTo>
                <a:cubicBezTo>
                  <a:pt x="998555" y="889221"/>
                  <a:pt x="1003175" y="875845"/>
                  <a:pt x="1002118" y="871226"/>
                </a:cubicBezTo>
                <a:cubicBezTo>
                  <a:pt x="999622" y="860275"/>
                  <a:pt x="997765" y="860726"/>
                  <a:pt x="992812" y="873488"/>
                </a:cubicBezTo>
                <a:cubicBezTo>
                  <a:pt x="988268" y="885194"/>
                  <a:pt x="973695" y="911941"/>
                  <a:pt x="970828" y="913841"/>
                </a:cubicBezTo>
                <a:cubicBezTo>
                  <a:pt x="965751" y="917204"/>
                  <a:pt x="970333" y="904463"/>
                  <a:pt x="981629" y="883809"/>
                </a:cubicBezTo>
                <a:lnTo>
                  <a:pt x="994412" y="860449"/>
                </a:lnTo>
                <a:lnTo>
                  <a:pt x="991116" y="852585"/>
                </a:lnTo>
                <a:cubicBezTo>
                  <a:pt x="989306" y="848263"/>
                  <a:pt x="987468" y="844958"/>
                  <a:pt x="987039" y="845244"/>
                </a:cubicBezTo>
                <a:cubicBezTo>
                  <a:pt x="986611" y="845528"/>
                  <a:pt x="980582" y="857174"/>
                  <a:pt x="973647" y="871124"/>
                </a:cubicBezTo>
                <a:cubicBezTo>
                  <a:pt x="966713" y="885069"/>
                  <a:pt x="959798" y="896231"/>
                  <a:pt x="958284" y="895919"/>
                </a:cubicBezTo>
                <a:cubicBezTo>
                  <a:pt x="956759" y="895606"/>
                  <a:pt x="961227" y="882671"/>
                  <a:pt x="968190" y="867177"/>
                </a:cubicBezTo>
                <a:lnTo>
                  <a:pt x="980867" y="838999"/>
                </a:lnTo>
                <a:lnTo>
                  <a:pt x="976829" y="832763"/>
                </a:lnTo>
                <a:lnTo>
                  <a:pt x="972790" y="826529"/>
                </a:lnTo>
                <a:lnTo>
                  <a:pt x="958950" y="847402"/>
                </a:lnTo>
                <a:cubicBezTo>
                  <a:pt x="951349" y="858880"/>
                  <a:pt x="943538" y="868320"/>
                  <a:pt x="941599" y="868377"/>
                </a:cubicBezTo>
                <a:cubicBezTo>
                  <a:pt x="936394" y="868536"/>
                  <a:pt x="938661" y="863496"/>
                  <a:pt x="954188" y="840423"/>
                </a:cubicBezTo>
                <a:lnTo>
                  <a:pt x="968199" y="819602"/>
                </a:lnTo>
                <a:lnTo>
                  <a:pt x="964608" y="814179"/>
                </a:lnTo>
                <a:cubicBezTo>
                  <a:pt x="960179" y="807501"/>
                  <a:pt x="961636" y="806333"/>
                  <a:pt x="946281" y="828853"/>
                </a:cubicBezTo>
                <a:cubicBezTo>
                  <a:pt x="932364" y="849261"/>
                  <a:pt x="928541" y="853009"/>
                  <a:pt x="925833" y="848922"/>
                </a:cubicBezTo>
                <a:cubicBezTo>
                  <a:pt x="924867" y="847463"/>
                  <a:pt x="927870" y="841502"/>
                  <a:pt x="932503" y="835675"/>
                </a:cubicBezTo>
                <a:cubicBezTo>
                  <a:pt x="946829" y="817667"/>
                  <a:pt x="955369" y="800239"/>
                  <a:pt x="952207" y="795471"/>
                </a:cubicBezTo>
                <a:cubicBezTo>
                  <a:pt x="950102" y="792286"/>
                  <a:pt x="948082" y="792513"/>
                  <a:pt x="945498" y="796223"/>
                </a:cubicBezTo>
                <a:cubicBezTo>
                  <a:pt x="927586" y="821993"/>
                  <a:pt x="918561" y="833171"/>
                  <a:pt x="916083" y="832665"/>
                </a:cubicBezTo>
                <a:cubicBezTo>
                  <a:pt x="911313" y="831688"/>
                  <a:pt x="914533" y="824872"/>
                  <a:pt x="929101" y="805103"/>
                </a:cubicBezTo>
                <a:cubicBezTo>
                  <a:pt x="941254" y="788611"/>
                  <a:pt x="944909" y="777329"/>
                  <a:pt x="938527" y="776020"/>
                </a:cubicBezTo>
                <a:cubicBezTo>
                  <a:pt x="937373" y="775784"/>
                  <a:pt x="930089" y="784722"/>
                  <a:pt x="922343" y="795881"/>
                </a:cubicBezTo>
                <a:cubicBezTo>
                  <a:pt x="914597" y="807039"/>
                  <a:pt x="906710" y="815851"/>
                  <a:pt x="904819" y="815463"/>
                </a:cubicBezTo>
                <a:cubicBezTo>
                  <a:pt x="899996" y="814477"/>
                  <a:pt x="904058" y="806669"/>
                  <a:pt x="920162" y="785961"/>
                </a:cubicBezTo>
                <a:cubicBezTo>
                  <a:pt x="928489" y="775253"/>
                  <a:pt x="932980" y="766450"/>
                  <a:pt x="931363" y="764008"/>
                </a:cubicBezTo>
                <a:cubicBezTo>
                  <a:pt x="928010" y="758948"/>
                  <a:pt x="929151" y="758035"/>
                  <a:pt x="913863" y="778008"/>
                </a:cubicBezTo>
                <a:cubicBezTo>
                  <a:pt x="906805" y="787231"/>
                  <a:pt x="899222" y="795974"/>
                  <a:pt x="897012" y="797439"/>
                </a:cubicBezTo>
                <a:cubicBezTo>
                  <a:pt x="888913" y="802805"/>
                  <a:pt x="893121" y="792710"/>
                  <a:pt x="906457" y="774795"/>
                </a:cubicBezTo>
                <a:cubicBezTo>
                  <a:pt x="913986" y="764678"/>
                  <a:pt x="920599" y="754478"/>
                  <a:pt x="921154" y="752126"/>
                </a:cubicBezTo>
                <a:cubicBezTo>
                  <a:pt x="923376" y="742722"/>
                  <a:pt x="916071" y="747637"/>
                  <a:pt x="903246" y="764172"/>
                </a:cubicBezTo>
                <a:cubicBezTo>
                  <a:pt x="887844" y="784031"/>
                  <a:pt x="883787" y="787464"/>
                  <a:pt x="882284" y="781913"/>
                </a:cubicBezTo>
                <a:cubicBezTo>
                  <a:pt x="881701" y="779758"/>
                  <a:pt x="888322" y="769254"/>
                  <a:pt x="897001" y="758570"/>
                </a:cubicBezTo>
                <a:cubicBezTo>
                  <a:pt x="907380" y="745791"/>
                  <a:pt x="912002" y="737286"/>
                  <a:pt x="910507" y="733706"/>
                </a:cubicBezTo>
                <a:lnTo>
                  <a:pt x="908235" y="728264"/>
                </a:lnTo>
                <a:lnTo>
                  <a:pt x="895599" y="744777"/>
                </a:lnTo>
                <a:cubicBezTo>
                  <a:pt x="881851" y="762739"/>
                  <a:pt x="873403" y="769790"/>
                  <a:pt x="870637" y="765614"/>
                </a:cubicBezTo>
                <a:cubicBezTo>
                  <a:pt x="869665" y="764147"/>
                  <a:pt x="874882" y="755937"/>
                  <a:pt x="882232" y="747364"/>
                </a:cubicBezTo>
                <a:cubicBezTo>
                  <a:pt x="889584" y="738795"/>
                  <a:pt x="897414" y="729631"/>
                  <a:pt x="899633" y="726999"/>
                </a:cubicBezTo>
                <a:cubicBezTo>
                  <a:pt x="901853" y="724368"/>
                  <a:pt x="902780" y="720869"/>
                  <a:pt x="901690" y="719223"/>
                </a:cubicBezTo>
                <a:cubicBezTo>
                  <a:pt x="899634" y="716121"/>
                  <a:pt x="896753" y="718853"/>
                  <a:pt x="878345" y="741344"/>
                </a:cubicBezTo>
                <a:cubicBezTo>
                  <a:pt x="872427" y="748570"/>
                  <a:pt x="866140" y="753816"/>
                  <a:pt x="864374" y="752998"/>
                </a:cubicBezTo>
                <a:cubicBezTo>
                  <a:pt x="860009" y="750979"/>
                  <a:pt x="861875" y="747640"/>
                  <a:pt x="879182" y="726461"/>
                </a:cubicBezTo>
                <a:cubicBezTo>
                  <a:pt x="887369" y="716442"/>
                  <a:pt x="894010" y="706475"/>
                  <a:pt x="893939" y="704311"/>
                </a:cubicBezTo>
                <a:cubicBezTo>
                  <a:pt x="893757" y="698839"/>
                  <a:pt x="891966" y="700431"/>
                  <a:pt x="873828" y="722173"/>
                </a:cubicBezTo>
                <a:cubicBezTo>
                  <a:pt x="865049" y="732697"/>
                  <a:pt x="856780" y="741088"/>
                  <a:pt x="855458" y="740815"/>
                </a:cubicBezTo>
                <a:cubicBezTo>
                  <a:pt x="849869" y="739671"/>
                  <a:pt x="853742" y="731926"/>
                  <a:pt x="868075" y="715603"/>
                </a:cubicBezTo>
                <a:cubicBezTo>
                  <a:pt x="876467" y="706042"/>
                  <a:pt x="883631" y="695419"/>
                  <a:pt x="883995" y="692000"/>
                </a:cubicBezTo>
                <a:cubicBezTo>
                  <a:pt x="884844" y="684011"/>
                  <a:pt x="884430" y="684356"/>
                  <a:pt x="869154" y="704312"/>
                </a:cubicBezTo>
                <a:cubicBezTo>
                  <a:pt x="854672" y="723235"/>
                  <a:pt x="845814" y="730332"/>
                  <a:pt x="844184" y="724316"/>
                </a:cubicBezTo>
                <a:cubicBezTo>
                  <a:pt x="843578" y="722077"/>
                  <a:pt x="849345" y="713061"/>
                  <a:pt x="856999" y="704282"/>
                </a:cubicBezTo>
                <a:cubicBezTo>
                  <a:pt x="876320" y="682120"/>
                  <a:pt x="879159" y="677664"/>
                  <a:pt x="875135" y="675805"/>
                </a:cubicBezTo>
                <a:cubicBezTo>
                  <a:pt x="873013" y="674823"/>
                  <a:pt x="867992" y="679025"/>
                  <a:pt x="862383" y="686483"/>
                </a:cubicBezTo>
                <a:cubicBezTo>
                  <a:pt x="831745" y="727214"/>
                  <a:pt x="738888" y="802780"/>
                  <a:pt x="672598" y="840928"/>
                </a:cubicBezTo>
                <a:cubicBezTo>
                  <a:pt x="638136" y="860760"/>
                  <a:pt x="624616" y="864808"/>
                  <a:pt x="624405" y="855356"/>
                </a:cubicBezTo>
                <a:lnTo>
                  <a:pt x="624296" y="850510"/>
                </a:lnTo>
                <a:lnTo>
                  <a:pt x="663219" y="828569"/>
                </a:lnTo>
                <a:cubicBezTo>
                  <a:pt x="756274" y="776118"/>
                  <a:pt x="860229" y="682032"/>
                  <a:pt x="883800" y="628935"/>
                </a:cubicBezTo>
                <a:cubicBezTo>
                  <a:pt x="892791" y="608683"/>
                  <a:pt x="892714" y="599374"/>
                  <a:pt x="883505" y="592722"/>
                </a:cubicBezTo>
                <a:cubicBezTo>
                  <a:pt x="877106" y="588101"/>
                  <a:pt x="838615" y="588282"/>
                  <a:pt x="831426" y="592967"/>
                </a:cubicBezTo>
                <a:cubicBezTo>
                  <a:pt x="824866" y="597243"/>
                  <a:pt x="830590" y="599764"/>
                  <a:pt x="844085" y="598552"/>
                </a:cubicBezTo>
                <a:cubicBezTo>
                  <a:pt x="859372" y="597172"/>
                  <a:pt x="885861" y="602323"/>
                  <a:pt x="880786" y="605686"/>
                </a:cubicBezTo>
                <a:cubicBezTo>
                  <a:pt x="878916" y="606924"/>
                  <a:pt x="876512" y="606615"/>
                  <a:pt x="875444" y="605002"/>
                </a:cubicBezTo>
                <a:cubicBezTo>
                  <a:pt x="872646" y="600779"/>
                  <a:pt x="834727" y="602079"/>
                  <a:pt x="835883" y="606354"/>
                </a:cubicBezTo>
                <a:cubicBezTo>
                  <a:pt x="836416" y="608319"/>
                  <a:pt x="844502" y="611261"/>
                  <a:pt x="853854" y="612891"/>
                </a:cubicBezTo>
                <a:lnTo>
                  <a:pt x="870857" y="615856"/>
                </a:lnTo>
                <a:lnTo>
                  <a:pt x="871640" y="624094"/>
                </a:lnTo>
                <a:cubicBezTo>
                  <a:pt x="872530" y="633406"/>
                  <a:pt x="863800" y="654159"/>
                  <a:pt x="857235" y="658344"/>
                </a:cubicBezTo>
                <a:lnTo>
                  <a:pt x="852889" y="661112"/>
                </a:lnTo>
                <a:lnTo>
                  <a:pt x="855959" y="654865"/>
                </a:lnTo>
                <a:lnTo>
                  <a:pt x="859030" y="648620"/>
                </a:lnTo>
                <a:lnTo>
                  <a:pt x="848694" y="633020"/>
                </a:lnTo>
                <a:lnTo>
                  <a:pt x="838360" y="617422"/>
                </a:lnTo>
                <a:lnTo>
                  <a:pt x="829334" y="620897"/>
                </a:lnTo>
                <a:cubicBezTo>
                  <a:pt x="814418" y="626635"/>
                  <a:pt x="812226" y="626120"/>
                  <a:pt x="824760" y="619820"/>
                </a:cubicBezTo>
                <a:lnTo>
                  <a:pt x="836545" y="613900"/>
                </a:lnTo>
                <a:lnTo>
                  <a:pt x="832582" y="609864"/>
                </a:lnTo>
                <a:cubicBezTo>
                  <a:pt x="828493" y="605700"/>
                  <a:pt x="798502" y="611504"/>
                  <a:pt x="786713" y="618744"/>
                </a:cubicBezTo>
                <a:cubicBezTo>
                  <a:pt x="783091" y="620966"/>
                  <a:pt x="779334" y="621594"/>
                  <a:pt x="778368" y="620136"/>
                </a:cubicBezTo>
                <a:cubicBezTo>
                  <a:pt x="777402" y="618677"/>
                  <a:pt x="787455" y="614029"/>
                  <a:pt x="800709" y="609805"/>
                </a:cubicBezTo>
                <a:cubicBezTo>
                  <a:pt x="813961" y="605584"/>
                  <a:pt x="825081" y="600762"/>
                  <a:pt x="825416" y="599093"/>
                </a:cubicBezTo>
                <a:cubicBezTo>
                  <a:pt x="826403" y="594179"/>
                  <a:pt x="815856" y="595873"/>
                  <a:pt x="791800" y="604491"/>
                </a:cubicBezTo>
                <a:cubicBezTo>
                  <a:pt x="779394" y="608939"/>
                  <a:pt x="768377" y="611274"/>
                  <a:pt x="767322" y="609681"/>
                </a:cubicBezTo>
                <a:cubicBezTo>
                  <a:pt x="766263" y="608083"/>
                  <a:pt x="768801" y="605633"/>
                  <a:pt x="772973" y="604221"/>
                </a:cubicBezTo>
                <a:cubicBezTo>
                  <a:pt x="794657" y="596891"/>
                  <a:pt x="815192" y="588262"/>
                  <a:pt x="815585" y="586311"/>
                </a:cubicBezTo>
                <a:cubicBezTo>
                  <a:pt x="815827" y="585097"/>
                  <a:pt x="766556" y="508650"/>
                  <a:pt x="706091" y="416427"/>
                </a:cubicBezTo>
                <a:lnTo>
                  <a:pt x="596151" y="248748"/>
                </a:lnTo>
                <a:lnTo>
                  <a:pt x="591312" y="251958"/>
                </a:lnTo>
                <a:cubicBezTo>
                  <a:pt x="588650" y="253722"/>
                  <a:pt x="586501" y="257473"/>
                  <a:pt x="586534" y="260289"/>
                </a:cubicBezTo>
                <a:cubicBezTo>
                  <a:pt x="586569" y="263110"/>
                  <a:pt x="632960" y="336981"/>
                  <a:pt x="689622" y="424454"/>
                </a:cubicBezTo>
                <a:lnTo>
                  <a:pt x="792650" y="583492"/>
                </a:lnTo>
                <a:lnTo>
                  <a:pt x="686716" y="423176"/>
                </a:lnTo>
                <a:lnTo>
                  <a:pt x="580785" y="262859"/>
                </a:lnTo>
                <a:lnTo>
                  <a:pt x="573178" y="270030"/>
                </a:lnTo>
                <a:lnTo>
                  <a:pt x="565573" y="277203"/>
                </a:lnTo>
                <a:lnTo>
                  <a:pt x="573063" y="266747"/>
                </a:lnTo>
                <a:cubicBezTo>
                  <a:pt x="577181" y="260994"/>
                  <a:pt x="579463" y="253671"/>
                  <a:pt x="578135" y="250473"/>
                </a:cubicBezTo>
                <a:lnTo>
                  <a:pt x="575719" y="244655"/>
                </a:lnTo>
                <a:lnTo>
                  <a:pt x="570085" y="250757"/>
                </a:lnTo>
                <a:cubicBezTo>
                  <a:pt x="566983" y="254108"/>
                  <a:pt x="556529" y="263089"/>
                  <a:pt x="546851" y="270708"/>
                </a:cubicBezTo>
                <a:lnTo>
                  <a:pt x="529257" y="284564"/>
                </a:lnTo>
                <a:lnTo>
                  <a:pt x="547351" y="266768"/>
                </a:lnTo>
                <a:cubicBezTo>
                  <a:pt x="572015" y="242518"/>
                  <a:pt x="574928" y="238476"/>
                  <a:pt x="571489" y="233286"/>
                </a:cubicBezTo>
                <a:lnTo>
                  <a:pt x="568517" y="228800"/>
                </a:lnTo>
                <a:lnTo>
                  <a:pt x="556082" y="239564"/>
                </a:lnTo>
                <a:cubicBezTo>
                  <a:pt x="549242" y="245481"/>
                  <a:pt x="536327" y="256067"/>
                  <a:pt x="527384" y="263087"/>
                </a:cubicBezTo>
                <a:lnTo>
                  <a:pt x="511122" y="275845"/>
                </a:lnTo>
                <a:lnTo>
                  <a:pt x="526431" y="261648"/>
                </a:lnTo>
                <a:cubicBezTo>
                  <a:pt x="547048" y="242524"/>
                  <a:pt x="578080" y="211215"/>
                  <a:pt x="581981" y="205601"/>
                </a:cubicBezTo>
                <a:cubicBezTo>
                  <a:pt x="583720" y="203096"/>
                  <a:pt x="588015" y="198387"/>
                  <a:pt x="591525" y="195136"/>
                </a:cubicBezTo>
                <a:cubicBezTo>
                  <a:pt x="595033" y="191882"/>
                  <a:pt x="598318" y="187234"/>
                  <a:pt x="598821" y="184806"/>
                </a:cubicBezTo>
                <a:cubicBezTo>
                  <a:pt x="600445" y="176997"/>
                  <a:pt x="594084" y="178910"/>
                  <a:pt x="586400" y="188538"/>
                </a:cubicBezTo>
                <a:cubicBezTo>
                  <a:pt x="572198" y="206334"/>
                  <a:pt x="506183" y="262652"/>
                  <a:pt x="453278" y="302107"/>
                </a:cubicBezTo>
                <a:lnTo>
                  <a:pt x="400159" y="341723"/>
                </a:lnTo>
                <a:lnTo>
                  <a:pt x="345255" y="373765"/>
                </a:lnTo>
                <a:cubicBezTo>
                  <a:pt x="280480" y="411566"/>
                  <a:pt x="229015" y="437254"/>
                  <a:pt x="183032" y="454739"/>
                </a:cubicBezTo>
                <a:cubicBezTo>
                  <a:pt x="164595" y="461753"/>
                  <a:pt x="150972" y="468431"/>
                  <a:pt x="152565" y="469678"/>
                </a:cubicBezTo>
                <a:close/>
                <a:moveTo>
                  <a:pt x="288692" y="376898"/>
                </a:moveTo>
                <a:cubicBezTo>
                  <a:pt x="293457" y="374688"/>
                  <a:pt x="300545" y="369992"/>
                  <a:pt x="304437" y="366466"/>
                </a:cubicBezTo>
                <a:cubicBezTo>
                  <a:pt x="308330" y="362941"/>
                  <a:pt x="304433" y="364750"/>
                  <a:pt x="295773" y="370488"/>
                </a:cubicBezTo>
                <a:cubicBezTo>
                  <a:pt x="287114" y="376225"/>
                  <a:pt x="283929" y="379108"/>
                  <a:pt x="288692" y="376898"/>
                </a:cubicBezTo>
                <a:close/>
                <a:moveTo>
                  <a:pt x="316649" y="360582"/>
                </a:moveTo>
                <a:cubicBezTo>
                  <a:pt x="320103" y="362208"/>
                  <a:pt x="444507" y="279270"/>
                  <a:pt x="461908" y="263740"/>
                </a:cubicBezTo>
                <a:cubicBezTo>
                  <a:pt x="469027" y="257387"/>
                  <a:pt x="438640" y="276289"/>
                  <a:pt x="394383" y="305744"/>
                </a:cubicBezTo>
                <a:cubicBezTo>
                  <a:pt x="350126" y="335195"/>
                  <a:pt x="315147" y="359875"/>
                  <a:pt x="316649" y="360582"/>
                </a:cubicBezTo>
                <a:close/>
                <a:moveTo>
                  <a:pt x="602591" y="171868"/>
                </a:moveTo>
                <a:cubicBezTo>
                  <a:pt x="601033" y="176100"/>
                  <a:pt x="600983" y="179815"/>
                  <a:pt x="602482" y="180120"/>
                </a:cubicBezTo>
                <a:cubicBezTo>
                  <a:pt x="603978" y="180426"/>
                  <a:pt x="606477" y="177216"/>
                  <a:pt x="608034" y="172982"/>
                </a:cubicBezTo>
                <a:cubicBezTo>
                  <a:pt x="609592" y="168750"/>
                  <a:pt x="609644" y="165034"/>
                  <a:pt x="608145" y="164730"/>
                </a:cubicBezTo>
                <a:cubicBezTo>
                  <a:pt x="606648" y="164424"/>
                  <a:pt x="604149" y="167634"/>
                  <a:pt x="602591" y="171868"/>
                </a:cubicBezTo>
                <a:close/>
                <a:moveTo>
                  <a:pt x="150757" y="483580"/>
                </a:moveTo>
                <a:cubicBezTo>
                  <a:pt x="153373" y="485446"/>
                  <a:pt x="156768" y="486143"/>
                  <a:pt x="158305" y="485125"/>
                </a:cubicBezTo>
                <a:cubicBezTo>
                  <a:pt x="162070" y="482630"/>
                  <a:pt x="155389" y="477664"/>
                  <a:pt x="150162" y="479069"/>
                </a:cubicBezTo>
                <a:cubicBezTo>
                  <a:pt x="147604" y="479755"/>
                  <a:pt x="147837" y="481493"/>
                  <a:pt x="150757" y="483580"/>
                </a:cubicBezTo>
                <a:close/>
                <a:moveTo>
                  <a:pt x="616120" y="172154"/>
                </a:moveTo>
                <a:cubicBezTo>
                  <a:pt x="615765" y="173901"/>
                  <a:pt x="616724" y="177213"/>
                  <a:pt x="618248" y="179513"/>
                </a:cubicBezTo>
                <a:lnTo>
                  <a:pt x="621019" y="183695"/>
                </a:lnTo>
                <a:lnTo>
                  <a:pt x="622944" y="177274"/>
                </a:lnTo>
                <a:cubicBezTo>
                  <a:pt x="624002" y="173742"/>
                  <a:pt x="624117" y="169719"/>
                  <a:pt x="623200" y="168335"/>
                </a:cubicBezTo>
                <a:cubicBezTo>
                  <a:pt x="621228" y="165359"/>
                  <a:pt x="617028" y="167625"/>
                  <a:pt x="616120" y="172154"/>
                </a:cubicBezTo>
                <a:close/>
                <a:moveTo>
                  <a:pt x="162595" y="478922"/>
                </a:moveTo>
                <a:cubicBezTo>
                  <a:pt x="166866" y="482271"/>
                  <a:pt x="174938" y="480324"/>
                  <a:pt x="172436" y="476548"/>
                </a:cubicBezTo>
                <a:cubicBezTo>
                  <a:pt x="171415" y="475006"/>
                  <a:pt x="168018" y="474313"/>
                  <a:pt x="164887" y="475003"/>
                </a:cubicBezTo>
                <a:cubicBezTo>
                  <a:pt x="161392" y="475777"/>
                  <a:pt x="160506" y="477286"/>
                  <a:pt x="162595" y="478922"/>
                </a:cubicBezTo>
                <a:close/>
                <a:moveTo>
                  <a:pt x="606240" y="192475"/>
                </a:moveTo>
                <a:cubicBezTo>
                  <a:pt x="607134" y="201871"/>
                  <a:pt x="611849" y="199822"/>
                  <a:pt x="614009" y="189099"/>
                </a:cubicBezTo>
                <a:cubicBezTo>
                  <a:pt x="615879" y="179798"/>
                  <a:pt x="615029" y="178386"/>
                  <a:pt x="609690" y="181923"/>
                </a:cubicBezTo>
                <a:cubicBezTo>
                  <a:pt x="607385" y="183450"/>
                  <a:pt x="605832" y="188198"/>
                  <a:pt x="606240" y="192475"/>
                </a:cubicBezTo>
                <a:close/>
                <a:moveTo>
                  <a:pt x="593112" y="201330"/>
                </a:moveTo>
                <a:cubicBezTo>
                  <a:pt x="587907" y="208551"/>
                  <a:pt x="589197" y="220297"/>
                  <a:pt x="594786" y="216594"/>
                </a:cubicBezTo>
                <a:cubicBezTo>
                  <a:pt x="600239" y="212981"/>
                  <a:pt x="604276" y="199884"/>
                  <a:pt x="600734" y="197297"/>
                </a:cubicBezTo>
                <a:cubicBezTo>
                  <a:pt x="598871" y="195939"/>
                  <a:pt x="595845" y="197540"/>
                  <a:pt x="593112" y="201330"/>
                </a:cubicBezTo>
                <a:close/>
                <a:moveTo>
                  <a:pt x="163245" y="493762"/>
                </a:moveTo>
                <a:cubicBezTo>
                  <a:pt x="164292" y="495341"/>
                  <a:pt x="166966" y="496579"/>
                  <a:pt x="169187" y="496512"/>
                </a:cubicBezTo>
                <a:cubicBezTo>
                  <a:pt x="171408" y="496445"/>
                  <a:pt x="172369" y="495099"/>
                  <a:pt x="171322" y="493518"/>
                </a:cubicBezTo>
                <a:cubicBezTo>
                  <a:pt x="170276" y="491939"/>
                  <a:pt x="167603" y="490702"/>
                  <a:pt x="165382" y="490769"/>
                </a:cubicBezTo>
                <a:cubicBezTo>
                  <a:pt x="163159" y="490835"/>
                  <a:pt x="162199" y="492183"/>
                  <a:pt x="163245" y="493762"/>
                </a:cubicBezTo>
                <a:close/>
                <a:moveTo>
                  <a:pt x="575130" y="221683"/>
                </a:moveTo>
                <a:cubicBezTo>
                  <a:pt x="571213" y="229655"/>
                  <a:pt x="576643" y="238765"/>
                  <a:pt x="581360" y="232131"/>
                </a:cubicBezTo>
                <a:cubicBezTo>
                  <a:pt x="583215" y="229522"/>
                  <a:pt x="585765" y="226704"/>
                  <a:pt x="587027" y="225868"/>
                </a:cubicBezTo>
                <a:cubicBezTo>
                  <a:pt x="588290" y="225032"/>
                  <a:pt x="588283" y="221317"/>
                  <a:pt x="587014" y="217611"/>
                </a:cubicBezTo>
                <a:cubicBezTo>
                  <a:pt x="584485" y="210232"/>
                  <a:pt x="580003" y="211767"/>
                  <a:pt x="575130" y="221683"/>
                </a:cubicBezTo>
                <a:close/>
                <a:moveTo>
                  <a:pt x="174619" y="491108"/>
                </a:moveTo>
                <a:cubicBezTo>
                  <a:pt x="176678" y="492723"/>
                  <a:pt x="180433" y="493492"/>
                  <a:pt x="182958" y="492814"/>
                </a:cubicBezTo>
                <a:cubicBezTo>
                  <a:pt x="185581" y="492110"/>
                  <a:pt x="185941" y="490322"/>
                  <a:pt x="183798" y="488642"/>
                </a:cubicBezTo>
                <a:cubicBezTo>
                  <a:pt x="181734" y="487025"/>
                  <a:pt x="177979" y="486257"/>
                  <a:pt x="175459" y="486935"/>
                </a:cubicBezTo>
                <a:cubicBezTo>
                  <a:pt x="172836" y="487640"/>
                  <a:pt x="172476" y="489427"/>
                  <a:pt x="174619" y="491108"/>
                </a:cubicBezTo>
                <a:close/>
                <a:moveTo>
                  <a:pt x="624349" y="194940"/>
                </a:moveTo>
                <a:cubicBezTo>
                  <a:pt x="625920" y="197309"/>
                  <a:pt x="628493" y="198395"/>
                  <a:pt x="630067" y="197351"/>
                </a:cubicBezTo>
                <a:cubicBezTo>
                  <a:pt x="631641" y="196308"/>
                  <a:pt x="631645" y="193516"/>
                  <a:pt x="630075" y="191146"/>
                </a:cubicBezTo>
                <a:cubicBezTo>
                  <a:pt x="628505" y="188777"/>
                  <a:pt x="625932" y="187693"/>
                  <a:pt x="624358" y="188736"/>
                </a:cubicBezTo>
                <a:cubicBezTo>
                  <a:pt x="622784" y="189779"/>
                  <a:pt x="622780" y="192570"/>
                  <a:pt x="624349" y="194940"/>
                </a:cubicBezTo>
                <a:close/>
                <a:moveTo>
                  <a:pt x="188265" y="488004"/>
                </a:moveTo>
                <a:cubicBezTo>
                  <a:pt x="189835" y="490373"/>
                  <a:pt x="191658" y="491955"/>
                  <a:pt x="192316" y="491519"/>
                </a:cubicBezTo>
                <a:cubicBezTo>
                  <a:pt x="192974" y="491083"/>
                  <a:pt x="196261" y="490117"/>
                  <a:pt x="199617" y="489377"/>
                </a:cubicBezTo>
                <a:lnTo>
                  <a:pt x="205717" y="488026"/>
                </a:lnTo>
                <a:lnTo>
                  <a:pt x="198327" y="484033"/>
                </a:lnTo>
                <a:cubicBezTo>
                  <a:pt x="189808" y="479427"/>
                  <a:pt x="184081" y="481688"/>
                  <a:pt x="188265" y="488004"/>
                </a:cubicBezTo>
                <a:close/>
                <a:moveTo>
                  <a:pt x="611941" y="206055"/>
                </a:moveTo>
                <a:cubicBezTo>
                  <a:pt x="611308" y="209202"/>
                  <a:pt x="611933" y="213503"/>
                  <a:pt x="613330" y="215611"/>
                </a:cubicBezTo>
                <a:lnTo>
                  <a:pt x="615870" y="219445"/>
                </a:lnTo>
                <a:lnTo>
                  <a:pt x="619559" y="212579"/>
                </a:lnTo>
                <a:cubicBezTo>
                  <a:pt x="621587" y="208801"/>
                  <a:pt x="621993" y="203816"/>
                  <a:pt x="620460" y="201505"/>
                </a:cubicBezTo>
                <a:cubicBezTo>
                  <a:pt x="617081" y="196404"/>
                  <a:pt x="613499" y="198315"/>
                  <a:pt x="611941" y="206055"/>
                </a:cubicBezTo>
                <a:close/>
                <a:moveTo>
                  <a:pt x="205144" y="482392"/>
                </a:moveTo>
                <a:cubicBezTo>
                  <a:pt x="207195" y="485488"/>
                  <a:pt x="211742" y="486898"/>
                  <a:pt x="215516" y="485613"/>
                </a:cubicBezTo>
                <a:cubicBezTo>
                  <a:pt x="219824" y="484143"/>
                  <a:pt x="221298" y="481906"/>
                  <a:pt x="219627" y="479383"/>
                </a:cubicBezTo>
                <a:cubicBezTo>
                  <a:pt x="218191" y="477215"/>
                  <a:pt x="213526" y="475769"/>
                  <a:pt x="209256" y="476164"/>
                </a:cubicBezTo>
                <a:lnTo>
                  <a:pt x="201495" y="476884"/>
                </a:lnTo>
                <a:lnTo>
                  <a:pt x="205144" y="482392"/>
                </a:lnTo>
                <a:close/>
                <a:moveTo>
                  <a:pt x="595708" y="225075"/>
                </a:moveTo>
                <a:cubicBezTo>
                  <a:pt x="593787" y="234617"/>
                  <a:pt x="598612" y="238318"/>
                  <a:pt x="604506" y="231826"/>
                </a:cubicBezTo>
                <a:cubicBezTo>
                  <a:pt x="609720" y="226086"/>
                  <a:pt x="611361" y="219143"/>
                  <a:pt x="608549" y="214707"/>
                </a:cubicBezTo>
                <a:cubicBezTo>
                  <a:pt x="606342" y="211227"/>
                  <a:pt x="596973" y="218795"/>
                  <a:pt x="595708" y="225075"/>
                </a:cubicBezTo>
                <a:close/>
                <a:moveTo>
                  <a:pt x="175762" y="508687"/>
                </a:moveTo>
                <a:cubicBezTo>
                  <a:pt x="178239" y="510455"/>
                  <a:pt x="181376" y="511166"/>
                  <a:pt x="182732" y="510267"/>
                </a:cubicBezTo>
                <a:cubicBezTo>
                  <a:pt x="184087" y="509370"/>
                  <a:pt x="183171" y="507187"/>
                  <a:pt x="180697" y="505417"/>
                </a:cubicBezTo>
                <a:cubicBezTo>
                  <a:pt x="178220" y="503649"/>
                  <a:pt x="175084" y="502938"/>
                  <a:pt x="173726" y="503837"/>
                </a:cubicBezTo>
                <a:cubicBezTo>
                  <a:pt x="172372" y="504734"/>
                  <a:pt x="173287" y="506917"/>
                  <a:pt x="175762" y="508687"/>
                </a:cubicBezTo>
                <a:close/>
                <a:moveTo>
                  <a:pt x="187177" y="505013"/>
                </a:moveTo>
                <a:cubicBezTo>
                  <a:pt x="188685" y="507291"/>
                  <a:pt x="191736" y="509097"/>
                  <a:pt x="193957" y="509030"/>
                </a:cubicBezTo>
                <a:cubicBezTo>
                  <a:pt x="196179" y="508963"/>
                  <a:pt x="196232" y="506246"/>
                  <a:pt x="194078" y="502994"/>
                </a:cubicBezTo>
                <a:cubicBezTo>
                  <a:pt x="191924" y="499743"/>
                  <a:pt x="188872" y="497934"/>
                  <a:pt x="187298" y="498977"/>
                </a:cubicBezTo>
                <a:cubicBezTo>
                  <a:pt x="185723" y="500021"/>
                  <a:pt x="185668" y="502736"/>
                  <a:pt x="187177" y="505013"/>
                </a:cubicBezTo>
                <a:close/>
                <a:moveTo>
                  <a:pt x="580543" y="244806"/>
                </a:moveTo>
                <a:cubicBezTo>
                  <a:pt x="581225" y="247863"/>
                  <a:pt x="582961" y="250601"/>
                  <a:pt x="584396" y="250895"/>
                </a:cubicBezTo>
                <a:cubicBezTo>
                  <a:pt x="589137" y="251865"/>
                  <a:pt x="596439" y="239857"/>
                  <a:pt x="593660" y="235661"/>
                </a:cubicBezTo>
                <a:cubicBezTo>
                  <a:pt x="589991" y="230124"/>
                  <a:pt x="578977" y="237805"/>
                  <a:pt x="580543" y="244806"/>
                </a:cubicBezTo>
                <a:close/>
                <a:moveTo>
                  <a:pt x="632924" y="216337"/>
                </a:moveTo>
                <a:cubicBezTo>
                  <a:pt x="640253" y="234256"/>
                  <a:pt x="870804" y="580274"/>
                  <a:pt x="876137" y="581366"/>
                </a:cubicBezTo>
                <a:cubicBezTo>
                  <a:pt x="879506" y="582055"/>
                  <a:pt x="845833" y="529211"/>
                  <a:pt x="768892" y="413054"/>
                </a:cubicBezTo>
                <a:cubicBezTo>
                  <a:pt x="707209" y="319931"/>
                  <a:pt x="651781" y="234471"/>
                  <a:pt x="645721" y="223141"/>
                </a:cubicBezTo>
                <a:cubicBezTo>
                  <a:pt x="638639" y="209910"/>
                  <a:pt x="633658" y="203237"/>
                  <a:pt x="631783" y="204479"/>
                </a:cubicBezTo>
                <a:cubicBezTo>
                  <a:pt x="630177" y="205544"/>
                  <a:pt x="630688" y="210879"/>
                  <a:pt x="632924" y="216337"/>
                </a:cubicBezTo>
                <a:close/>
                <a:moveTo>
                  <a:pt x="201437" y="501665"/>
                </a:moveTo>
                <a:cubicBezTo>
                  <a:pt x="203773" y="505192"/>
                  <a:pt x="207249" y="506422"/>
                  <a:pt x="209902" y="504664"/>
                </a:cubicBezTo>
                <a:cubicBezTo>
                  <a:pt x="212570" y="502897"/>
                  <a:pt x="212737" y="499976"/>
                  <a:pt x="210309" y="497506"/>
                </a:cubicBezTo>
                <a:cubicBezTo>
                  <a:pt x="204144" y="491222"/>
                  <a:pt x="196799" y="494666"/>
                  <a:pt x="201437" y="501665"/>
                </a:cubicBezTo>
                <a:close/>
                <a:moveTo>
                  <a:pt x="619678" y="222538"/>
                </a:moveTo>
                <a:lnTo>
                  <a:pt x="616843" y="230240"/>
                </a:lnTo>
                <a:lnTo>
                  <a:pt x="730213" y="404458"/>
                </a:lnTo>
                <a:cubicBezTo>
                  <a:pt x="808686" y="525048"/>
                  <a:pt x="838288" y="572344"/>
                  <a:pt x="826387" y="558106"/>
                </a:cubicBezTo>
                <a:cubicBezTo>
                  <a:pt x="807108" y="535045"/>
                  <a:pt x="622815" y="251905"/>
                  <a:pt x="617739" y="237548"/>
                </a:cubicBezTo>
                <a:lnTo>
                  <a:pt x="614484" y="228340"/>
                </a:lnTo>
                <a:lnTo>
                  <a:pt x="610602" y="230973"/>
                </a:lnTo>
                <a:cubicBezTo>
                  <a:pt x="595269" y="241385"/>
                  <a:pt x="601335" y="252463"/>
                  <a:pt x="724408" y="438774"/>
                </a:cubicBezTo>
                <a:lnTo>
                  <a:pt x="821328" y="585499"/>
                </a:lnTo>
                <a:lnTo>
                  <a:pt x="842020" y="582839"/>
                </a:lnTo>
                <a:lnTo>
                  <a:pt x="862716" y="580178"/>
                </a:lnTo>
                <a:lnTo>
                  <a:pt x="743278" y="398058"/>
                </a:lnTo>
                <a:cubicBezTo>
                  <a:pt x="677591" y="297892"/>
                  <a:pt x="623545" y="215690"/>
                  <a:pt x="623179" y="215387"/>
                </a:cubicBezTo>
                <a:cubicBezTo>
                  <a:pt x="622815" y="215087"/>
                  <a:pt x="621238" y="218302"/>
                  <a:pt x="619678" y="222538"/>
                </a:cubicBezTo>
                <a:close/>
                <a:moveTo>
                  <a:pt x="214107" y="495920"/>
                </a:moveTo>
                <a:cubicBezTo>
                  <a:pt x="216909" y="500150"/>
                  <a:pt x="232565" y="500047"/>
                  <a:pt x="233421" y="495793"/>
                </a:cubicBezTo>
                <a:cubicBezTo>
                  <a:pt x="234402" y="490920"/>
                  <a:pt x="225484" y="487216"/>
                  <a:pt x="218503" y="489592"/>
                </a:cubicBezTo>
                <a:cubicBezTo>
                  <a:pt x="213918" y="491159"/>
                  <a:pt x="212400" y="493343"/>
                  <a:pt x="214107" y="495920"/>
                </a:cubicBezTo>
                <a:close/>
                <a:moveTo>
                  <a:pt x="190478" y="526316"/>
                </a:moveTo>
                <a:cubicBezTo>
                  <a:pt x="194734" y="530600"/>
                  <a:pt x="249962" y="612209"/>
                  <a:pt x="313211" y="707671"/>
                </a:cubicBezTo>
                <a:cubicBezTo>
                  <a:pt x="392579" y="827461"/>
                  <a:pt x="428753" y="880049"/>
                  <a:pt x="429967" y="877405"/>
                </a:cubicBezTo>
                <a:cubicBezTo>
                  <a:pt x="431173" y="874780"/>
                  <a:pt x="400261" y="827232"/>
                  <a:pt x="331739" y="726308"/>
                </a:cubicBezTo>
                <a:cubicBezTo>
                  <a:pt x="276747" y="645312"/>
                  <a:pt x="222173" y="564467"/>
                  <a:pt x="210467" y="546650"/>
                </a:cubicBezTo>
                <a:cubicBezTo>
                  <a:pt x="195914" y="524504"/>
                  <a:pt x="188164" y="514934"/>
                  <a:pt x="185963" y="516393"/>
                </a:cubicBezTo>
                <a:cubicBezTo>
                  <a:pt x="183882" y="517772"/>
                  <a:pt x="185480" y="521284"/>
                  <a:pt x="190478" y="526316"/>
                </a:cubicBezTo>
                <a:close/>
                <a:moveTo>
                  <a:pt x="312596" y="689502"/>
                </a:moveTo>
                <a:cubicBezTo>
                  <a:pt x="377064" y="785871"/>
                  <a:pt x="430692" y="864903"/>
                  <a:pt x="431769" y="865123"/>
                </a:cubicBezTo>
                <a:cubicBezTo>
                  <a:pt x="432844" y="865341"/>
                  <a:pt x="434345" y="864173"/>
                  <a:pt x="435103" y="862526"/>
                </a:cubicBezTo>
                <a:cubicBezTo>
                  <a:pt x="437154" y="858068"/>
                  <a:pt x="203162" y="512192"/>
                  <a:pt x="198877" y="513346"/>
                </a:cubicBezTo>
                <a:cubicBezTo>
                  <a:pt x="196564" y="513965"/>
                  <a:pt x="235071" y="573619"/>
                  <a:pt x="312596" y="689502"/>
                </a:cubicBezTo>
                <a:close/>
                <a:moveTo>
                  <a:pt x="664452" y="426666"/>
                </a:moveTo>
                <a:cubicBezTo>
                  <a:pt x="717304" y="506435"/>
                  <a:pt x="739292" y="538827"/>
                  <a:pt x="713315" y="498643"/>
                </a:cubicBezTo>
                <a:cubicBezTo>
                  <a:pt x="687340" y="458462"/>
                  <a:pt x="644098" y="393196"/>
                  <a:pt x="617221" y="353608"/>
                </a:cubicBezTo>
                <a:cubicBezTo>
                  <a:pt x="590346" y="314023"/>
                  <a:pt x="611600" y="346896"/>
                  <a:pt x="664452" y="426666"/>
                </a:cubicBezTo>
                <a:close/>
                <a:moveTo>
                  <a:pt x="365427" y="647518"/>
                </a:moveTo>
                <a:cubicBezTo>
                  <a:pt x="430894" y="746271"/>
                  <a:pt x="455977" y="782617"/>
                  <a:pt x="436865" y="751031"/>
                </a:cubicBezTo>
                <a:cubicBezTo>
                  <a:pt x="397897" y="686627"/>
                  <a:pt x="324723" y="576148"/>
                  <a:pt x="291328" y="531303"/>
                </a:cubicBezTo>
                <a:cubicBezTo>
                  <a:pt x="274833" y="509150"/>
                  <a:pt x="303305" y="553801"/>
                  <a:pt x="365427" y="647518"/>
                </a:cubicBezTo>
                <a:close/>
                <a:moveTo>
                  <a:pt x="527049" y="393722"/>
                </a:moveTo>
                <a:cubicBezTo>
                  <a:pt x="544317" y="419785"/>
                  <a:pt x="551816" y="430157"/>
                  <a:pt x="543712" y="416776"/>
                </a:cubicBezTo>
                <a:cubicBezTo>
                  <a:pt x="535609" y="403395"/>
                  <a:pt x="521477" y="382068"/>
                  <a:pt x="512315" y="369389"/>
                </a:cubicBezTo>
                <a:cubicBezTo>
                  <a:pt x="503152" y="356709"/>
                  <a:pt x="509781" y="367659"/>
                  <a:pt x="527049" y="393722"/>
                </a:cubicBezTo>
                <a:close/>
                <a:moveTo>
                  <a:pt x="513650" y="410864"/>
                </a:moveTo>
                <a:cubicBezTo>
                  <a:pt x="528825" y="433769"/>
                  <a:pt x="535481" y="442844"/>
                  <a:pt x="528436" y="431031"/>
                </a:cubicBezTo>
                <a:cubicBezTo>
                  <a:pt x="521389" y="419219"/>
                  <a:pt x="508974" y="400482"/>
                  <a:pt x="500844" y="389386"/>
                </a:cubicBezTo>
                <a:cubicBezTo>
                  <a:pt x="492714" y="378296"/>
                  <a:pt x="498475" y="387960"/>
                  <a:pt x="513650" y="410864"/>
                </a:cubicBezTo>
                <a:close/>
                <a:moveTo>
                  <a:pt x="559813" y="330620"/>
                </a:moveTo>
                <a:cubicBezTo>
                  <a:pt x="559973" y="335444"/>
                  <a:pt x="566121" y="338905"/>
                  <a:pt x="569985" y="336344"/>
                </a:cubicBezTo>
                <a:cubicBezTo>
                  <a:pt x="573470" y="334036"/>
                  <a:pt x="568341" y="326246"/>
                  <a:pt x="563436" y="326397"/>
                </a:cubicBezTo>
                <a:cubicBezTo>
                  <a:pt x="561367" y="326458"/>
                  <a:pt x="559739" y="328359"/>
                  <a:pt x="559813" y="330620"/>
                </a:cubicBezTo>
                <a:close/>
                <a:moveTo>
                  <a:pt x="471628" y="570954"/>
                </a:moveTo>
                <a:cubicBezTo>
                  <a:pt x="505642" y="622291"/>
                  <a:pt x="519944" y="643037"/>
                  <a:pt x="503411" y="617053"/>
                </a:cubicBezTo>
                <a:cubicBezTo>
                  <a:pt x="486881" y="591071"/>
                  <a:pt x="459052" y="549068"/>
                  <a:pt x="441568" y="523714"/>
                </a:cubicBezTo>
                <a:cubicBezTo>
                  <a:pt x="424088" y="498361"/>
                  <a:pt x="437616" y="519617"/>
                  <a:pt x="471628" y="570954"/>
                </a:cubicBezTo>
                <a:close/>
                <a:moveTo>
                  <a:pt x="408709" y="517589"/>
                </a:moveTo>
                <a:cubicBezTo>
                  <a:pt x="430501" y="557661"/>
                  <a:pt x="515581" y="684804"/>
                  <a:pt x="516742" y="679039"/>
                </a:cubicBezTo>
                <a:cubicBezTo>
                  <a:pt x="517370" y="675916"/>
                  <a:pt x="495903" y="641861"/>
                  <a:pt x="456190" y="582985"/>
                </a:cubicBezTo>
                <a:lnTo>
                  <a:pt x="394664" y="491766"/>
                </a:lnTo>
                <a:lnTo>
                  <a:pt x="408709" y="517589"/>
                </a:lnTo>
                <a:close/>
                <a:moveTo>
                  <a:pt x="338998" y="568516"/>
                </a:moveTo>
                <a:cubicBezTo>
                  <a:pt x="351897" y="593206"/>
                  <a:pt x="425762" y="703286"/>
                  <a:pt x="444297" y="725443"/>
                </a:cubicBezTo>
                <a:cubicBezTo>
                  <a:pt x="453005" y="735849"/>
                  <a:pt x="433382" y="704043"/>
                  <a:pt x="394976" y="645504"/>
                </a:cubicBezTo>
                <a:cubicBezTo>
                  <a:pt x="359893" y="592037"/>
                  <a:pt x="330729" y="548592"/>
                  <a:pt x="330164" y="548965"/>
                </a:cubicBezTo>
                <a:cubicBezTo>
                  <a:pt x="329603" y="549338"/>
                  <a:pt x="333579" y="558135"/>
                  <a:pt x="338998" y="568516"/>
                </a:cubicBezTo>
                <a:close/>
                <a:moveTo>
                  <a:pt x="493536" y="560572"/>
                </a:moveTo>
                <a:cubicBezTo>
                  <a:pt x="520223" y="600851"/>
                  <a:pt x="531543" y="617065"/>
                  <a:pt x="518690" y="596598"/>
                </a:cubicBezTo>
                <a:cubicBezTo>
                  <a:pt x="505840" y="576134"/>
                  <a:pt x="484005" y="543177"/>
                  <a:pt x="470167" y="523362"/>
                </a:cubicBezTo>
                <a:cubicBezTo>
                  <a:pt x="456332" y="503550"/>
                  <a:pt x="466849" y="520292"/>
                  <a:pt x="493536" y="560572"/>
                </a:cubicBezTo>
                <a:close/>
                <a:moveTo>
                  <a:pt x="565451" y="452999"/>
                </a:moveTo>
                <a:cubicBezTo>
                  <a:pt x="568647" y="457701"/>
                  <a:pt x="570343" y="458866"/>
                  <a:pt x="569219" y="455590"/>
                </a:cubicBezTo>
                <a:cubicBezTo>
                  <a:pt x="568094" y="452314"/>
                  <a:pt x="565476" y="448469"/>
                  <a:pt x="563404" y="447044"/>
                </a:cubicBezTo>
                <a:cubicBezTo>
                  <a:pt x="561331" y="445620"/>
                  <a:pt x="562254" y="448298"/>
                  <a:pt x="565451" y="452999"/>
                </a:cubicBezTo>
                <a:close/>
                <a:moveTo>
                  <a:pt x="583421" y="480353"/>
                </a:moveTo>
                <a:cubicBezTo>
                  <a:pt x="586038" y="484302"/>
                  <a:pt x="587759" y="485489"/>
                  <a:pt x="587243" y="482988"/>
                </a:cubicBezTo>
                <a:cubicBezTo>
                  <a:pt x="586731" y="480487"/>
                  <a:pt x="584591" y="477256"/>
                  <a:pt x="582486" y="475808"/>
                </a:cubicBezTo>
                <a:cubicBezTo>
                  <a:pt x="580386" y="474360"/>
                  <a:pt x="580805" y="476404"/>
                  <a:pt x="583421" y="480353"/>
                </a:cubicBezTo>
                <a:close/>
                <a:moveTo>
                  <a:pt x="640115" y="522139"/>
                </a:moveTo>
                <a:cubicBezTo>
                  <a:pt x="638597" y="529683"/>
                  <a:pt x="642030" y="534472"/>
                  <a:pt x="649545" y="535295"/>
                </a:cubicBezTo>
                <a:cubicBezTo>
                  <a:pt x="657460" y="536163"/>
                  <a:pt x="663496" y="527585"/>
                  <a:pt x="659361" y="521344"/>
                </a:cubicBezTo>
                <a:cubicBezTo>
                  <a:pt x="656227" y="516614"/>
                  <a:pt x="646440" y="512989"/>
                  <a:pt x="642985" y="515278"/>
                </a:cubicBezTo>
                <a:cubicBezTo>
                  <a:pt x="642040" y="515904"/>
                  <a:pt x="640749" y="518992"/>
                  <a:pt x="640115" y="522139"/>
                </a:cubicBezTo>
                <a:close/>
                <a:moveTo>
                  <a:pt x="644391" y="526460"/>
                </a:moveTo>
                <a:cubicBezTo>
                  <a:pt x="644458" y="528531"/>
                  <a:pt x="646362" y="530168"/>
                  <a:pt x="648620" y="530101"/>
                </a:cubicBezTo>
                <a:cubicBezTo>
                  <a:pt x="653438" y="529954"/>
                  <a:pt x="656875" y="523809"/>
                  <a:pt x="654306" y="519931"/>
                </a:cubicBezTo>
                <a:cubicBezTo>
                  <a:pt x="651991" y="516436"/>
                  <a:pt x="644226" y="521548"/>
                  <a:pt x="644391" y="526460"/>
                </a:cubicBezTo>
                <a:close/>
                <a:moveTo>
                  <a:pt x="700154" y="557757"/>
                </a:moveTo>
                <a:cubicBezTo>
                  <a:pt x="698616" y="572228"/>
                  <a:pt x="718862" y="574994"/>
                  <a:pt x="721737" y="560708"/>
                </a:cubicBezTo>
                <a:lnTo>
                  <a:pt x="723324" y="552812"/>
                </a:lnTo>
                <a:lnTo>
                  <a:pt x="716910" y="549908"/>
                </a:lnTo>
                <a:cubicBezTo>
                  <a:pt x="708319" y="546020"/>
                  <a:pt x="701042" y="549429"/>
                  <a:pt x="700154" y="557757"/>
                </a:cubicBezTo>
                <a:close/>
                <a:moveTo>
                  <a:pt x="704964" y="558327"/>
                </a:moveTo>
                <a:cubicBezTo>
                  <a:pt x="704271" y="564841"/>
                  <a:pt x="708495" y="566927"/>
                  <a:pt x="714423" y="562999"/>
                </a:cubicBezTo>
                <a:cubicBezTo>
                  <a:pt x="718686" y="560174"/>
                  <a:pt x="714743" y="552133"/>
                  <a:pt x="709173" y="552302"/>
                </a:cubicBezTo>
                <a:cubicBezTo>
                  <a:pt x="707206" y="552361"/>
                  <a:pt x="705312" y="555072"/>
                  <a:pt x="704964" y="558327"/>
                </a:cubicBezTo>
                <a:close/>
                <a:moveTo>
                  <a:pt x="647008" y="612621"/>
                </a:moveTo>
                <a:cubicBezTo>
                  <a:pt x="646208" y="623561"/>
                  <a:pt x="649584" y="629900"/>
                  <a:pt x="657984" y="633216"/>
                </a:cubicBezTo>
                <a:cubicBezTo>
                  <a:pt x="668441" y="637347"/>
                  <a:pt x="679860" y="628806"/>
                  <a:pt x="679818" y="616885"/>
                </a:cubicBezTo>
                <a:lnTo>
                  <a:pt x="679787" y="608599"/>
                </a:lnTo>
                <a:lnTo>
                  <a:pt x="671513" y="603791"/>
                </a:lnTo>
                <a:cubicBezTo>
                  <a:pt x="662227" y="598392"/>
                  <a:pt x="647667" y="603643"/>
                  <a:pt x="647008" y="612621"/>
                </a:cubicBezTo>
                <a:close/>
                <a:moveTo>
                  <a:pt x="651454" y="614854"/>
                </a:moveTo>
                <a:cubicBezTo>
                  <a:pt x="651072" y="618438"/>
                  <a:pt x="653400" y="623438"/>
                  <a:pt x="656687" y="626091"/>
                </a:cubicBezTo>
                <a:lnTo>
                  <a:pt x="662609" y="630871"/>
                </a:lnTo>
                <a:lnTo>
                  <a:pt x="669624" y="624950"/>
                </a:lnTo>
                <a:cubicBezTo>
                  <a:pt x="678186" y="617723"/>
                  <a:pt x="674721" y="606687"/>
                  <a:pt x="663728" y="606159"/>
                </a:cubicBezTo>
                <a:cubicBezTo>
                  <a:pt x="654004" y="605696"/>
                  <a:pt x="652300" y="606904"/>
                  <a:pt x="651454" y="614854"/>
                </a:cubicBezTo>
                <a:close/>
                <a:moveTo>
                  <a:pt x="555580" y="733081"/>
                </a:moveTo>
                <a:cubicBezTo>
                  <a:pt x="543017" y="747141"/>
                  <a:pt x="561606" y="736469"/>
                  <a:pt x="628690" y="691109"/>
                </a:cubicBezTo>
                <a:cubicBezTo>
                  <a:pt x="669765" y="663337"/>
                  <a:pt x="703909" y="640028"/>
                  <a:pt x="704569" y="639314"/>
                </a:cubicBezTo>
                <a:cubicBezTo>
                  <a:pt x="705227" y="638597"/>
                  <a:pt x="701249" y="639588"/>
                  <a:pt x="695726" y="641511"/>
                </a:cubicBezTo>
                <a:cubicBezTo>
                  <a:pt x="685046" y="645232"/>
                  <a:pt x="562576" y="725255"/>
                  <a:pt x="555580" y="733081"/>
                </a:cubicBezTo>
                <a:close/>
                <a:moveTo>
                  <a:pt x="533027" y="753442"/>
                </a:moveTo>
                <a:lnTo>
                  <a:pt x="530576" y="759070"/>
                </a:lnTo>
                <a:lnTo>
                  <a:pt x="537217" y="754737"/>
                </a:lnTo>
                <a:cubicBezTo>
                  <a:pt x="540919" y="752317"/>
                  <a:pt x="542232" y="749649"/>
                  <a:pt x="540183" y="748701"/>
                </a:cubicBezTo>
                <a:cubicBezTo>
                  <a:pt x="535769" y="746658"/>
                  <a:pt x="536066" y="746460"/>
                  <a:pt x="533027" y="753442"/>
                </a:cubicBezTo>
                <a:close/>
                <a:moveTo>
                  <a:pt x="722122" y="631611"/>
                </a:moveTo>
                <a:cubicBezTo>
                  <a:pt x="733776" y="629592"/>
                  <a:pt x="764519" y="613690"/>
                  <a:pt x="758936" y="612567"/>
                </a:cubicBezTo>
                <a:cubicBezTo>
                  <a:pt x="756322" y="612042"/>
                  <a:pt x="745305" y="616399"/>
                  <a:pt x="734457" y="622251"/>
                </a:cubicBezTo>
                <a:cubicBezTo>
                  <a:pt x="722108" y="628912"/>
                  <a:pt x="717494" y="632411"/>
                  <a:pt x="722122" y="631611"/>
                </a:cubicBezTo>
                <a:close/>
                <a:moveTo>
                  <a:pt x="503911" y="780998"/>
                </a:moveTo>
                <a:cubicBezTo>
                  <a:pt x="503985" y="783222"/>
                  <a:pt x="506621" y="783335"/>
                  <a:pt x="509770" y="781249"/>
                </a:cubicBezTo>
                <a:cubicBezTo>
                  <a:pt x="512919" y="779163"/>
                  <a:pt x="515435" y="775636"/>
                  <a:pt x="515361" y="773412"/>
                </a:cubicBezTo>
                <a:cubicBezTo>
                  <a:pt x="515289" y="771186"/>
                  <a:pt x="512652" y="771074"/>
                  <a:pt x="509503" y="773160"/>
                </a:cubicBezTo>
                <a:cubicBezTo>
                  <a:pt x="506354" y="775247"/>
                  <a:pt x="503838" y="778773"/>
                  <a:pt x="503911" y="780998"/>
                </a:cubicBezTo>
                <a:close/>
                <a:moveTo>
                  <a:pt x="583814" y="731682"/>
                </a:moveTo>
                <a:cubicBezTo>
                  <a:pt x="572391" y="740667"/>
                  <a:pt x="562738" y="749878"/>
                  <a:pt x="562362" y="752153"/>
                </a:cubicBezTo>
                <a:cubicBezTo>
                  <a:pt x="561968" y="754554"/>
                  <a:pt x="567026" y="751637"/>
                  <a:pt x="574463" y="745168"/>
                </a:cubicBezTo>
                <a:cubicBezTo>
                  <a:pt x="581489" y="739054"/>
                  <a:pt x="609172" y="719522"/>
                  <a:pt x="635981" y="701759"/>
                </a:cubicBezTo>
                <a:cubicBezTo>
                  <a:pt x="662790" y="683996"/>
                  <a:pt x="683865" y="669331"/>
                  <a:pt x="682816" y="669171"/>
                </a:cubicBezTo>
                <a:cubicBezTo>
                  <a:pt x="678874" y="668562"/>
                  <a:pt x="603782" y="715981"/>
                  <a:pt x="583814" y="731682"/>
                </a:cubicBezTo>
                <a:close/>
                <a:moveTo>
                  <a:pt x="698660" y="668178"/>
                </a:moveTo>
                <a:cubicBezTo>
                  <a:pt x="695218" y="685279"/>
                  <a:pt x="700377" y="693928"/>
                  <a:pt x="713995" y="693878"/>
                </a:cubicBezTo>
                <a:lnTo>
                  <a:pt x="724318" y="693841"/>
                </a:lnTo>
                <a:lnTo>
                  <a:pt x="739209" y="682085"/>
                </a:lnTo>
                <a:lnTo>
                  <a:pt x="754102" y="670329"/>
                </a:lnTo>
                <a:lnTo>
                  <a:pt x="754465" y="662229"/>
                </a:lnTo>
                <a:cubicBezTo>
                  <a:pt x="754857" y="653463"/>
                  <a:pt x="745486" y="645736"/>
                  <a:pt x="739374" y="649786"/>
                </a:cubicBezTo>
                <a:lnTo>
                  <a:pt x="736040" y="651995"/>
                </a:lnTo>
                <a:lnTo>
                  <a:pt x="741758" y="653166"/>
                </a:lnTo>
                <a:cubicBezTo>
                  <a:pt x="749293" y="654708"/>
                  <a:pt x="750554" y="657022"/>
                  <a:pt x="748743" y="666015"/>
                </a:cubicBezTo>
                <a:cubicBezTo>
                  <a:pt x="746784" y="675740"/>
                  <a:pt x="726014" y="689543"/>
                  <a:pt x="713838" y="689209"/>
                </a:cubicBezTo>
                <a:lnTo>
                  <a:pt x="704524" y="688953"/>
                </a:lnTo>
                <a:lnTo>
                  <a:pt x="703292" y="677705"/>
                </a:lnTo>
                <a:cubicBezTo>
                  <a:pt x="700499" y="652239"/>
                  <a:pt x="744418" y="631067"/>
                  <a:pt x="757882" y="651389"/>
                </a:cubicBezTo>
                <a:cubicBezTo>
                  <a:pt x="760568" y="655444"/>
                  <a:pt x="762082" y="655732"/>
                  <a:pt x="762769" y="652317"/>
                </a:cubicBezTo>
                <a:cubicBezTo>
                  <a:pt x="764360" y="644411"/>
                  <a:pt x="749587" y="635966"/>
                  <a:pt x="736607" y="637354"/>
                </a:cubicBezTo>
                <a:cubicBezTo>
                  <a:pt x="730273" y="638033"/>
                  <a:pt x="719776" y="642108"/>
                  <a:pt x="713280" y="646412"/>
                </a:cubicBezTo>
                <a:lnTo>
                  <a:pt x="701466" y="654239"/>
                </a:lnTo>
                <a:lnTo>
                  <a:pt x="698660" y="668178"/>
                </a:lnTo>
                <a:close/>
                <a:moveTo>
                  <a:pt x="543084" y="770178"/>
                </a:moveTo>
                <a:cubicBezTo>
                  <a:pt x="545583" y="769671"/>
                  <a:pt x="548804" y="767537"/>
                  <a:pt x="550241" y="765436"/>
                </a:cubicBezTo>
                <a:cubicBezTo>
                  <a:pt x="551683" y="763335"/>
                  <a:pt x="549640" y="763751"/>
                  <a:pt x="545703" y="766359"/>
                </a:cubicBezTo>
                <a:cubicBezTo>
                  <a:pt x="541768" y="768967"/>
                  <a:pt x="540590" y="770685"/>
                  <a:pt x="543084" y="770178"/>
                </a:cubicBezTo>
                <a:close/>
                <a:moveTo>
                  <a:pt x="583062" y="748137"/>
                </a:moveTo>
                <a:cubicBezTo>
                  <a:pt x="576382" y="753442"/>
                  <a:pt x="570519" y="759981"/>
                  <a:pt x="570031" y="762663"/>
                </a:cubicBezTo>
                <a:cubicBezTo>
                  <a:pt x="569418" y="766029"/>
                  <a:pt x="574424" y="763121"/>
                  <a:pt x="586167" y="753291"/>
                </a:cubicBezTo>
                <a:cubicBezTo>
                  <a:pt x="595532" y="745450"/>
                  <a:pt x="617476" y="728212"/>
                  <a:pt x="634933" y="714980"/>
                </a:cubicBezTo>
                <a:lnTo>
                  <a:pt x="666676" y="690924"/>
                </a:lnTo>
                <a:lnTo>
                  <a:pt x="630940" y="714704"/>
                </a:lnTo>
                <a:cubicBezTo>
                  <a:pt x="611286" y="727784"/>
                  <a:pt x="589740" y="742828"/>
                  <a:pt x="583062" y="748137"/>
                </a:cubicBezTo>
                <a:close/>
                <a:moveTo>
                  <a:pt x="479882" y="825555"/>
                </a:moveTo>
                <a:cubicBezTo>
                  <a:pt x="459189" y="850353"/>
                  <a:pt x="453799" y="859118"/>
                  <a:pt x="450638" y="873123"/>
                </a:cubicBezTo>
                <a:cubicBezTo>
                  <a:pt x="447587" y="886629"/>
                  <a:pt x="452438" y="898066"/>
                  <a:pt x="461634" y="899045"/>
                </a:cubicBezTo>
                <a:cubicBezTo>
                  <a:pt x="474148" y="900375"/>
                  <a:pt x="545625" y="879855"/>
                  <a:pt x="546674" y="874631"/>
                </a:cubicBezTo>
                <a:cubicBezTo>
                  <a:pt x="546994" y="873042"/>
                  <a:pt x="539559" y="870513"/>
                  <a:pt x="530153" y="869013"/>
                </a:cubicBezTo>
                <a:cubicBezTo>
                  <a:pt x="520744" y="867514"/>
                  <a:pt x="511753" y="864333"/>
                  <a:pt x="510170" y="861944"/>
                </a:cubicBezTo>
                <a:cubicBezTo>
                  <a:pt x="506720" y="856737"/>
                  <a:pt x="510538" y="838599"/>
                  <a:pt x="515820" y="835099"/>
                </a:cubicBezTo>
                <a:cubicBezTo>
                  <a:pt x="517883" y="833731"/>
                  <a:pt x="518716" y="831321"/>
                  <a:pt x="517669" y="829740"/>
                </a:cubicBezTo>
                <a:cubicBezTo>
                  <a:pt x="514246" y="824574"/>
                  <a:pt x="507695" y="832002"/>
                  <a:pt x="503737" y="845539"/>
                </a:cubicBezTo>
                <a:cubicBezTo>
                  <a:pt x="499184" y="861098"/>
                  <a:pt x="502531" y="867655"/>
                  <a:pt x="517563" y="872647"/>
                </a:cubicBezTo>
                <a:cubicBezTo>
                  <a:pt x="531402" y="877245"/>
                  <a:pt x="528461" y="879329"/>
                  <a:pt x="509910" y="878065"/>
                </a:cubicBezTo>
                <a:cubicBezTo>
                  <a:pt x="486096" y="876441"/>
                  <a:pt x="484136" y="863634"/>
                  <a:pt x="503093" y="833455"/>
                </a:cubicBezTo>
                <a:cubicBezTo>
                  <a:pt x="513953" y="816160"/>
                  <a:pt x="510806" y="811765"/>
                  <a:pt x="496786" y="824646"/>
                </a:cubicBezTo>
                <a:cubicBezTo>
                  <a:pt x="480130" y="839949"/>
                  <a:pt x="464764" y="866894"/>
                  <a:pt x="466504" y="877745"/>
                </a:cubicBezTo>
                <a:lnTo>
                  <a:pt x="468016" y="887191"/>
                </a:lnTo>
                <a:lnTo>
                  <a:pt x="474559" y="889175"/>
                </a:lnTo>
                <a:cubicBezTo>
                  <a:pt x="483745" y="891962"/>
                  <a:pt x="477424" y="895204"/>
                  <a:pt x="465139" y="894008"/>
                </a:cubicBezTo>
                <a:lnTo>
                  <a:pt x="454965" y="893015"/>
                </a:lnTo>
                <a:lnTo>
                  <a:pt x="454898" y="882766"/>
                </a:lnTo>
                <a:cubicBezTo>
                  <a:pt x="454811" y="869846"/>
                  <a:pt x="466541" y="849445"/>
                  <a:pt x="487336" y="826335"/>
                </a:cubicBezTo>
                <a:cubicBezTo>
                  <a:pt x="496230" y="816450"/>
                  <a:pt x="502840" y="807360"/>
                  <a:pt x="502026" y="806130"/>
                </a:cubicBezTo>
                <a:cubicBezTo>
                  <a:pt x="499918" y="802948"/>
                  <a:pt x="495543" y="806784"/>
                  <a:pt x="479882" y="825555"/>
                </a:cubicBezTo>
                <a:close/>
                <a:moveTo>
                  <a:pt x="548721" y="780238"/>
                </a:moveTo>
                <a:cubicBezTo>
                  <a:pt x="548794" y="782463"/>
                  <a:pt x="550787" y="783002"/>
                  <a:pt x="553148" y="781437"/>
                </a:cubicBezTo>
                <a:cubicBezTo>
                  <a:pt x="555510" y="779872"/>
                  <a:pt x="557382" y="776773"/>
                  <a:pt x="557309" y="774548"/>
                </a:cubicBezTo>
                <a:cubicBezTo>
                  <a:pt x="557235" y="772324"/>
                  <a:pt x="555243" y="771785"/>
                  <a:pt x="552880" y="773350"/>
                </a:cubicBezTo>
                <a:cubicBezTo>
                  <a:pt x="550519" y="774914"/>
                  <a:pt x="548648" y="778014"/>
                  <a:pt x="548721" y="780238"/>
                </a:cubicBezTo>
                <a:close/>
                <a:moveTo>
                  <a:pt x="682306" y="695863"/>
                </a:moveTo>
                <a:cubicBezTo>
                  <a:pt x="684325" y="696798"/>
                  <a:pt x="687266" y="696710"/>
                  <a:pt x="688840" y="695667"/>
                </a:cubicBezTo>
                <a:cubicBezTo>
                  <a:pt x="690415" y="694623"/>
                  <a:pt x="690051" y="693004"/>
                  <a:pt x="688031" y="692070"/>
                </a:cubicBezTo>
                <a:cubicBezTo>
                  <a:pt x="686011" y="691135"/>
                  <a:pt x="683071" y="691223"/>
                  <a:pt x="681497" y="692266"/>
                </a:cubicBezTo>
                <a:cubicBezTo>
                  <a:pt x="679922" y="693309"/>
                  <a:pt x="680286" y="694928"/>
                  <a:pt x="682306" y="695863"/>
                </a:cubicBezTo>
                <a:close/>
                <a:moveTo>
                  <a:pt x="780437" y="628985"/>
                </a:moveTo>
                <a:cubicBezTo>
                  <a:pt x="783242" y="633996"/>
                  <a:pt x="792616" y="634740"/>
                  <a:pt x="795841" y="630206"/>
                </a:cubicBezTo>
                <a:cubicBezTo>
                  <a:pt x="799278" y="625371"/>
                  <a:pt x="794892" y="617135"/>
                  <a:pt x="790446" y="620081"/>
                </a:cubicBezTo>
                <a:cubicBezTo>
                  <a:pt x="788780" y="621185"/>
                  <a:pt x="789067" y="622855"/>
                  <a:pt x="791086" y="623789"/>
                </a:cubicBezTo>
                <a:cubicBezTo>
                  <a:pt x="793107" y="624723"/>
                  <a:pt x="792858" y="626748"/>
                  <a:pt x="790534" y="628289"/>
                </a:cubicBezTo>
                <a:cubicBezTo>
                  <a:pt x="788212" y="629827"/>
                  <a:pt x="784592" y="629902"/>
                  <a:pt x="782487" y="628453"/>
                </a:cubicBezTo>
                <a:cubicBezTo>
                  <a:pt x="780387" y="627007"/>
                  <a:pt x="779460" y="627244"/>
                  <a:pt x="780437" y="628985"/>
                </a:cubicBezTo>
                <a:close/>
                <a:moveTo>
                  <a:pt x="519606" y="807794"/>
                </a:moveTo>
                <a:cubicBezTo>
                  <a:pt x="520653" y="809374"/>
                  <a:pt x="522797" y="809812"/>
                  <a:pt x="524371" y="808769"/>
                </a:cubicBezTo>
                <a:cubicBezTo>
                  <a:pt x="525946" y="807726"/>
                  <a:pt x="526377" y="805580"/>
                  <a:pt x="525331" y="804001"/>
                </a:cubicBezTo>
                <a:cubicBezTo>
                  <a:pt x="524284" y="802421"/>
                  <a:pt x="522139" y="801983"/>
                  <a:pt x="520565" y="803026"/>
                </a:cubicBezTo>
                <a:cubicBezTo>
                  <a:pt x="518990" y="804069"/>
                  <a:pt x="518559" y="806215"/>
                  <a:pt x="519606" y="807794"/>
                </a:cubicBezTo>
                <a:close/>
                <a:moveTo>
                  <a:pt x="708429" y="682444"/>
                </a:moveTo>
                <a:cubicBezTo>
                  <a:pt x="709414" y="683932"/>
                  <a:pt x="712017" y="685092"/>
                  <a:pt x="714213" y="685025"/>
                </a:cubicBezTo>
                <a:cubicBezTo>
                  <a:pt x="716500" y="684957"/>
                  <a:pt x="716218" y="683487"/>
                  <a:pt x="713548" y="681577"/>
                </a:cubicBezTo>
                <a:cubicBezTo>
                  <a:pt x="708348" y="677864"/>
                  <a:pt x="705693" y="678314"/>
                  <a:pt x="708429" y="682444"/>
                </a:cubicBezTo>
                <a:close/>
                <a:moveTo>
                  <a:pt x="593518" y="763513"/>
                </a:moveTo>
                <a:cubicBezTo>
                  <a:pt x="585906" y="770607"/>
                  <a:pt x="579468" y="777447"/>
                  <a:pt x="579211" y="778708"/>
                </a:cubicBezTo>
                <a:cubicBezTo>
                  <a:pt x="578122" y="784120"/>
                  <a:pt x="583567" y="780955"/>
                  <a:pt x="596122" y="768880"/>
                </a:cubicBezTo>
                <a:cubicBezTo>
                  <a:pt x="603500" y="761781"/>
                  <a:pt x="621306" y="746689"/>
                  <a:pt x="635690" y="735340"/>
                </a:cubicBezTo>
                <a:lnTo>
                  <a:pt x="661840" y="714713"/>
                </a:lnTo>
                <a:lnTo>
                  <a:pt x="634601" y="732665"/>
                </a:lnTo>
                <a:cubicBezTo>
                  <a:pt x="619619" y="742538"/>
                  <a:pt x="601130" y="756420"/>
                  <a:pt x="593518" y="763513"/>
                </a:cubicBezTo>
                <a:close/>
                <a:moveTo>
                  <a:pt x="737640" y="667467"/>
                </a:moveTo>
                <a:cubicBezTo>
                  <a:pt x="737713" y="669691"/>
                  <a:pt x="739139" y="670606"/>
                  <a:pt x="740805" y="669502"/>
                </a:cubicBezTo>
                <a:cubicBezTo>
                  <a:pt x="742471" y="668398"/>
                  <a:pt x="742979" y="666201"/>
                  <a:pt x="741934" y="664622"/>
                </a:cubicBezTo>
                <a:cubicBezTo>
                  <a:pt x="740887" y="663042"/>
                  <a:pt x="739464" y="662125"/>
                  <a:pt x="738768" y="662586"/>
                </a:cubicBezTo>
                <a:cubicBezTo>
                  <a:pt x="738072" y="663047"/>
                  <a:pt x="737566" y="665242"/>
                  <a:pt x="737640" y="667467"/>
                </a:cubicBezTo>
                <a:close/>
                <a:moveTo>
                  <a:pt x="539156" y="803107"/>
                </a:moveTo>
                <a:cubicBezTo>
                  <a:pt x="539314" y="807890"/>
                  <a:pt x="542117" y="806034"/>
                  <a:pt x="547744" y="797416"/>
                </a:cubicBezTo>
                <a:lnTo>
                  <a:pt x="551835" y="791156"/>
                </a:lnTo>
                <a:lnTo>
                  <a:pt x="545427" y="795108"/>
                </a:lnTo>
                <a:cubicBezTo>
                  <a:pt x="541906" y="797284"/>
                  <a:pt x="539083" y="800882"/>
                  <a:pt x="539156" y="803107"/>
                </a:cubicBezTo>
                <a:close/>
                <a:moveTo>
                  <a:pt x="480206" y="854464"/>
                </a:moveTo>
                <a:cubicBezTo>
                  <a:pt x="467837" y="877209"/>
                  <a:pt x="472787" y="890362"/>
                  <a:pt x="492534" y="887251"/>
                </a:cubicBezTo>
                <a:cubicBezTo>
                  <a:pt x="503953" y="885449"/>
                  <a:pt x="505912" y="882263"/>
                  <a:pt x="496256" y="881206"/>
                </a:cubicBezTo>
                <a:cubicBezTo>
                  <a:pt x="482859" y="879737"/>
                  <a:pt x="481001" y="864169"/>
                  <a:pt x="491752" y="843470"/>
                </a:cubicBezTo>
                <a:cubicBezTo>
                  <a:pt x="498232" y="830999"/>
                  <a:pt x="487311" y="841394"/>
                  <a:pt x="480206" y="854464"/>
                </a:cubicBezTo>
                <a:close/>
                <a:moveTo>
                  <a:pt x="621488" y="759504"/>
                </a:moveTo>
                <a:cubicBezTo>
                  <a:pt x="604351" y="776835"/>
                  <a:pt x="596470" y="787784"/>
                  <a:pt x="595315" y="795851"/>
                </a:cubicBezTo>
                <a:lnTo>
                  <a:pt x="594001" y="805058"/>
                </a:lnTo>
                <a:lnTo>
                  <a:pt x="601789" y="791310"/>
                </a:lnTo>
                <a:cubicBezTo>
                  <a:pt x="609484" y="777731"/>
                  <a:pt x="630643" y="756236"/>
                  <a:pt x="654470" y="737784"/>
                </a:cubicBezTo>
                <a:cubicBezTo>
                  <a:pt x="661670" y="732207"/>
                  <a:pt x="658416" y="733698"/>
                  <a:pt x="646571" y="741406"/>
                </a:cubicBezTo>
                <a:cubicBezTo>
                  <a:pt x="635487" y="748613"/>
                  <a:pt x="624200" y="756757"/>
                  <a:pt x="621488" y="759504"/>
                </a:cubicBezTo>
                <a:close/>
                <a:moveTo>
                  <a:pt x="811061" y="638343"/>
                </a:moveTo>
                <a:cubicBezTo>
                  <a:pt x="812824" y="640948"/>
                  <a:pt x="832376" y="638471"/>
                  <a:pt x="832958" y="635569"/>
                </a:cubicBezTo>
                <a:cubicBezTo>
                  <a:pt x="833180" y="634479"/>
                  <a:pt x="828004" y="634160"/>
                  <a:pt x="821461" y="634859"/>
                </a:cubicBezTo>
                <a:cubicBezTo>
                  <a:pt x="814917" y="635557"/>
                  <a:pt x="810239" y="637128"/>
                  <a:pt x="811061" y="638343"/>
                </a:cubicBezTo>
                <a:close/>
                <a:moveTo>
                  <a:pt x="766010" y="679479"/>
                </a:moveTo>
                <a:cubicBezTo>
                  <a:pt x="764714" y="685917"/>
                  <a:pt x="764517" y="692490"/>
                  <a:pt x="765574" y="694084"/>
                </a:cubicBezTo>
                <a:cubicBezTo>
                  <a:pt x="768504" y="698507"/>
                  <a:pt x="781461" y="696290"/>
                  <a:pt x="791475" y="689656"/>
                </a:cubicBezTo>
                <a:cubicBezTo>
                  <a:pt x="810256" y="677212"/>
                  <a:pt x="809978" y="659737"/>
                  <a:pt x="790986" y="659219"/>
                </a:cubicBezTo>
                <a:cubicBezTo>
                  <a:pt x="777577" y="658850"/>
                  <a:pt x="768712" y="666038"/>
                  <a:pt x="766010" y="679479"/>
                </a:cubicBezTo>
                <a:close/>
                <a:moveTo>
                  <a:pt x="851616" y="631212"/>
                </a:moveTo>
                <a:cubicBezTo>
                  <a:pt x="860793" y="645063"/>
                  <a:pt x="861630" y="645315"/>
                  <a:pt x="866768" y="635752"/>
                </a:cubicBezTo>
                <a:cubicBezTo>
                  <a:pt x="871954" y="626097"/>
                  <a:pt x="868608" y="618552"/>
                  <a:pt x="858200" y="616422"/>
                </a:cubicBezTo>
                <a:cubicBezTo>
                  <a:pt x="843831" y="613482"/>
                  <a:pt x="842239" y="617059"/>
                  <a:pt x="851616" y="631212"/>
                </a:cubicBezTo>
                <a:close/>
                <a:moveTo>
                  <a:pt x="516065" y="841826"/>
                </a:moveTo>
                <a:cubicBezTo>
                  <a:pt x="515000" y="847106"/>
                  <a:pt x="521563" y="854792"/>
                  <a:pt x="527710" y="855465"/>
                </a:cubicBezTo>
                <a:lnTo>
                  <a:pt x="533485" y="856097"/>
                </a:lnTo>
                <a:lnTo>
                  <a:pt x="526906" y="846169"/>
                </a:lnTo>
                <a:cubicBezTo>
                  <a:pt x="520522" y="836534"/>
                  <a:pt x="517382" y="835275"/>
                  <a:pt x="516065" y="841826"/>
                </a:cubicBezTo>
                <a:close/>
                <a:moveTo>
                  <a:pt x="805342" y="651286"/>
                </a:moveTo>
                <a:cubicBezTo>
                  <a:pt x="805403" y="653180"/>
                  <a:pt x="807818" y="654208"/>
                  <a:pt x="810711" y="653569"/>
                </a:cubicBezTo>
                <a:cubicBezTo>
                  <a:pt x="813599" y="652929"/>
                  <a:pt x="815911" y="650855"/>
                  <a:pt x="815848" y="648963"/>
                </a:cubicBezTo>
                <a:cubicBezTo>
                  <a:pt x="815788" y="647069"/>
                  <a:pt x="813372" y="646040"/>
                  <a:pt x="810480" y="646680"/>
                </a:cubicBezTo>
                <a:cubicBezTo>
                  <a:pt x="807592" y="647321"/>
                  <a:pt x="805280" y="649394"/>
                  <a:pt x="805342" y="651286"/>
                </a:cubicBezTo>
                <a:close/>
                <a:moveTo>
                  <a:pt x="626714" y="773825"/>
                </a:moveTo>
                <a:cubicBezTo>
                  <a:pt x="624372" y="777248"/>
                  <a:pt x="622112" y="783313"/>
                  <a:pt x="621686" y="787302"/>
                </a:cubicBezTo>
                <a:lnTo>
                  <a:pt x="620917" y="794552"/>
                </a:lnTo>
                <a:lnTo>
                  <a:pt x="629128" y="796662"/>
                </a:lnTo>
                <a:cubicBezTo>
                  <a:pt x="639974" y="799453"/>
                  <a:pt x="658205" y="793639"/>
                  <a:pt x="683959" y="779183"/>
                </a:cubicBezTo>
                <a:lnTo>
                  <a:pt x="704976" y="767382"/>
                </a:lnTo>
                <a:lnTo>
                  <a:pt x="688851" y="774132"/>
                </a:lnTo>
                <a:cubicBezTo>
                  <a:pt x="648037" y="791218"/>
                  <a:pt x="638712" y="794110"/>
                  <a:pt x="630932" y="792111"/>
                </a:cubicBezTo>
                <a:lnTo>
                  <a:pt x="622601" y="789969"/>
                </a:lnTo>
                <a:lnTo>
                  <a:pt x="624639" y="785527"/>
                </a:lnTo>
                <a:cubicBezTo>
                  <a:pt x="625760" y="783086"/>
                  <a:pt x="630868" y="775924"/>
                  <a:pt x="635987" y="769611"/>
                </a:cubicBezTo>
                <a:lnTo>
                  <a:pt x="645296" y="758132"/>
                </a:lnTo>
                <a:lnTo>
                  <a:pt x="638132" y="762863"/>
                </a:lnTo>
                <a:cubicBezTo>
                  <a:pt x="634192" y="765465"/>
                  <a:pt x="629053" y="770399"/>
                  <a:pt x="626714" y="773825"/>
                </a:cubicBezTo>
                <a:close/>
                <a:moveTo>
                  <a:pt x="769560" y="680206"/>
                </a:moveTo>
                <a:cubicBezTo>
                  <a:pt x="767731" y="689290"/>
                  <a:pt x="772767" y="693744"/>
                  <a:pt x="780008" y="689447"/>
                </a:cubicBezTo>
                <a:cubicBezTo>
                  <a:pt x="800678" y="677173"/>
                  <a:pt x="806504" y="667767"/>
                  <a:pt x="795502" y="664431"/>
                </a:cubicBezTo>
                <a:cubicBezTo>
                  <a:pt x="787676" y="662058"/>
                  <a:pt x="771196" y="672075"/>
                  <a:pt x="769560" y="680206"/>
                </a:cubicBezTo>
                <a:close/>
                <a:moveTo>
                  <a:pt x="690828" y="739838"/>
                </a:moveTo>
                <a:cubicBezTo>
                  <a:pt x="690978" y="744384"/>
                  <a:pt x="702166" y="743059"/>
                  <a:pt x="703106" y="738386"/>
                </a:cubicBezTo>
                <a:cubicBezTo>
                  <a:pt x="703435" y="736750"/>
                  <a:pt x="701173" y="736956"/>
                  <a:pt x="698084" y="738845"/>
                </a:cubicBezTo>
                <a:lnTo>
                  <a:pt x="692462" y="742277"/>
                </a:lnTo>
                <a:lnTo>
                  <a:pt x="696552" y="736016"/>
                </a:lnTo>
                <a:lnTo>
                  <a:pt x="700643" y="729757"/>
                </a:lnTo>
                <a:lnTo>
                  <a:pt x="695667" y="732760"/>
                </a:lnTo>
                <a:cubicBezTo>
                  <a:pt x="692932" y="734414"/>
                  <a:pt x="690753" y="737598"/>
                  <a:pt x="690828" y="739838"/>
                </a:cubicBezTo>
                <a:close/>
                <a:moveTo>
                  <a:pt x="716867" y="720049"/>
                </a:moveTo>
                <a:cubicBezTo>
                  <a:pt x="717278" y="720669"/>
                  <a:pt x="720040" y="720641"/>
                  <a:pt x="723005" y="719987"/>
                </a:cubicBezTo>
                <a:cubicBezTo>
                  <a:pt x="725968" y="719330"/>
                  <a:pt x="727563" y="717541"/>
                  <a:pt x="726551" y="716013"/>
                </a:cubicBezTo>
                <a:cubicBezTo>
                  <a:pt x="725536" y="714482"/>
                  <a:pt x="722775" y="714510"/>
                  <a:pt x="720413" y="716075"/>
                </a:cubicBezTo>
                <a:cubicBezTo>
                  <a:pt x="718052" y="717640"/>
                  <a:pt x="716456" y="719428"/>
                  <a:pt x="716867" y="720049"/>
                </a:cubicBezTo>
                <a:close/>
                <a:moveTo>
                  <a:pt x="785571" y="674528"/>
                </a:moveTo>
                <a:cubicBezTo>
                  <a:pt x="785982" y="675149"/>
                  <a:pt x="788744" y="675120"/>
                  <a:pt x="791708" y="674466"/>
                </a:cubicBezTo>
                <a:cubicBezTo>
                  <a:pt x="794672" y="673809"/>
                  <a:pt x="796267" y="672020"/>
                  <a:pt x="795255" y="670492"/>
                </a:cubicBezTo>
                <a:cubicBezTo>
                  <a:pt x="794240" y="668961"/>
                  <a:pt x="791479" y="668990"/>
                  <a:pt x="789117" y="670554"/>
                </a:cubicBezTo>
                <a:cubicBezTo>
                  <a:pt x="786755" y="672119"/>
                  <a:pt x="785160" y="673908"/>
                  <a:pt x="785571" y="674528"/>
                </a:cubicBezTo>
                <a:close/>
                <a:moveTo>
                  <a:pt x="713240" y="733226"/>
                </a:moveTo>
                <a:cubicBezTo>
                  <a:pt x="714286" y="734805"/>
                  <a:pt x="717152" y="734766"/>
                  <a:pt x="719605" y="733141"/>
                </a:cubicBezTo>
                <a:cubicBezTo>
                  <a:pt x="722059" y="731515"/>
                  <a:pt x="722416" y="729418"/>
                  <a:pt x="720397" y="728484"/>
                </a:cubicBezTo>
                <a:cubicBezTo>
                  <a:pt x="718376" y="727550"/>
                  <a:pt x="715513" y="727587"/>
                  <a:pt x="714031" y="728569"/>
                </a:cubicBezTo>
                <a:cubicBezTo>
                  <a:pt x="712548" y="729552"/>
                  <a:pt x="712193" y="731646"/>
                  <a:pt x="713240" y="733226"/>
                </a:cubicBezTo>
                <a:close/>
                <a:moveTo>
                  <a:pt x="840302" y="654772"/>
                </a:moveTo>
                <a:cubicBezTo>
                  <a:pt x="838638" y="659032"/>
                  <a:pt x="832892" y="667786"/>
                  <a:pt x="827534" y="674229"/>
                </a:cubicBezTo>
                <a:cubicBezTo>
                  <a:pt x="822179" y="680669"/>
                  <a:pt x="818742" y="686133"/>
                  <a:pt x="819900" y="686370"/>
                </a:cubicBezTo>
                <a:cubicBezTo>
                  <a:pt x="823538" y="687117"/>
                  <a:pt x="844223" y="658675"/>
                  <a:pt x="844938" y="651940"/>
                </a:cubicBezTo>
                <a:cubicBezTo>
                  <a:pt x="845800" y="643847"/>
                  <a:pt x="844193" y="644829"/>
                  <a:pt x="840302" y="654772"/>
                </a:cubicBezTo>
                <a:close/>
                <a:moveTo>
                  <a:pt x="547945" y="850567"/>
                </a:moveTo>
                <a:cubicBezTo>
                  <a:pt x="548879" y="851977"/>
                  <a:pt x="552298" y="852542"/>
                  <a:pt x="555541" y="851828"/>
                </a:cubicBezTo>
                <a:lnTo>
                  <a:pt x="561440" y="850523"/>
                </a:lnTo>
                <a:lnTo>
                  <a:pt x="554924" y="848547"/>
                </a:lnTo>
                <a:cubicBezTo>
                  <a:pt x="547500" y="846295"/>
                  <a:pt x="545498" y="846873"/>
                  <a:pt x="547945" y="850567"/>
                </a:cubicBezTo>
                <a:close/>
                <a:moveTo>
                  <a:pt x="603789" y="815125"/>
                </a:moveTo>
                <a:cubicBezTo>
                  <a:pt x="615986" y="824687"/>
                  <a:pt x="671668" y="806230"/>
                  <a:pt x="712759" y="779005"/>
                </a:cubicBezTo>
                <a:cubicBezTo>
                  <a:pt x="744179" y="758187"/>
                  <a:pt x="766900" y="739607"/>
                  <a:pt x="764803" y="736442"/>
                </a:cubicBezTo>
                <a:cubicBezTo>
                  <a:pt x="764088" y="735363"/>
                  <a:pt x="754941" y="741845"/>
                  <a:pt x="744479" y="750843"/>
                </a:cubicBezTo>
                <a:cubicBezTo>
                  <a:pt x="706514" y="783506"/>
                  <a:pt x="654384" y="808400"/>
                  <a:pt x="618348" y="811074"/>
                </a:cubicBezTo>
                <a:cubicBezTo>
                  <a:pt x="608438" y="811809"/>
                  <a:pt x="601886" y="813634"/>
                  <a:pt x="603789" y="815125"/>
                </a:cubicBezTo>
                <a:close/>
                <a:moveTo>
                  <a:pt x="560525" y="863337"/>
                </a:moveTo>
                <a:lnTo>
                  <a:pt x="566663" y="863275"/>
                </a:lnTo>
                <a:lnTo>
                  <a:pt x="562428" y="866209"/>
                </a:lnTo>
                <a:lnTo>
                  <a:pt x="558194" y="869143"/>
                </a:lnTo>
                <a:lnTo>
                  <a:pt x="564187" y="869024"/>
                </a:lnTo>
                <a:cubicBezTo>
                  <a:pt x="568118" y="868944"/>
                  <a:pt x="570123" y="867278"/>
                  <a:pt x="570021" y="864170"/>
                </a:cubicBezTo>
                <a:cubicBezTo>
                  <a:pt x="569863" y="859437"/>
                  <a:pt x="562646" y="857927"/>
                  <a:pt x="557251" y="861503"/>
                </a:cubicBezTo>
                <a:cubicBezTo>
                  <a:pt x="555676" y="862545"/>
                  <a:pt x="557150" y="863371"/>
                  <a:pt x="560525" y="863337"/>
                </a:cubicBezTo>
                <a:close/>
                <a:moveTo>
                  <a:pt x="895465" y="641258"/>
                </a:moveTo>
                <a:cubicBezTo>
                  <a:pt x="894124" y="644263"/>
                  <a:pt x="894265" y="646976"/>
                  <a:pt x="895780" y="647286"/>
                </a:cubicBezTo>
                <a:cubicBezTo>
                  <a:pt x="897299" y="647594"/>
                  <a:pt x="898862" y="644798"/>
                  <a:pt x="899259" y="641071"/>
                </a:cubicBezTo>
                <a:cubicBezTo>
                  <a:pt x="900083" y="633344"/>
                  <a:pt x="898978" y="633398"/>
                  <a:pt x="895465" y="641258"/>
                </a:cubicBezTo>
                <a:close/>
                <a:moveTo>
                  <a:pt x="774378" y="726024"/>
                </a:moveTo>
                <a:cubicBezTo>
                  <a:pt x="775484" y="727695"/>
                  <a:pt x="777151" y="727413"/>
                  <a:pt x="778079" y="725394"/>
                </a:cubicBezTo>
                <a:cubicBezTo>
                  <a:pt x="779007" y="723374"/>
                  <a:pt x="779389" y="721154"/>
                  <a:pt x="778927" y="720455"/>
                </a:cubicBezTo>
                <a:cubicBezTo>
                  <a:pt x="778465" y="719758"/>
                  <a:pt x="776800" y="720043"/>
                  <a:pt x="775225" y="721086"/>
                </a:cubicBezTo>
                <a:cubicBezTo>
                  <a:pt x="773651" y="722129"/>
                  <a:pt x="773270" y="724353"/>
                  <a:pt x="774378" y="726024"/>
                </a:cubicBezTo>
                <a:close/>
                <a:moveTo>
                  <a:pt x="883329" y="658871"/>
                </a:moveTo>
                <a:cubicBezTo>
                  <a:pt x="878994" y="665855"/>
                  <a:pt x="879662" y="672554"/>
                  <a:pt x="884386" y="669424"/>
                </a:cubicBezTo>
                <a:cubicBezTo>
                  <a:pt x="887907" y="667092"/>
                  <a:pt x="892727" y="652437"/>
                  <a:pt x="890109" y="652019"/>
                </a:cubicBezTo>
                <a:cubicBezTo>
                  <a:pt x="888845" y="651814"/>
                  <a:pt x="885793" y="654899"/>
                  <a:pt x="883329" y="658871"/>
                </a:cubicBezTo>
                <a:close/>
                <a:moveTo>
                  <a:pt x="912144" y="638635"/>
                </a:moveTo>
                <a:cubicBezTo>
                  <a:pt x="912218" y="640859"/>
                  <a:pt x="913644" y="641774"/>
                  <a:pt x="915310" y="640670"/>
                </a:cubicBezTo>
                <a:cubicBezTo>
                  <a:pt x="916976" y="639566"/>
                  <a:pt x="917485" y="637369"/>
                  <a:pt x="916438" y="635790"/>
                </a:cubicBezTo>
                <a:cubicBezTo>
                  <a:pt x="915391" y="634209"/>
                  <a:pt x="913968" y="633293"/>
                  <a:pt x="913273" y="633754"/>
                </a:cubicBezTo>
                <a:cubicBezTo>
                  <a:pt x="912578" y="634214"/>
                  <a:pt x="912071" y="636410"/>
                  <a:pt x="912144" y="638635"/>
                </a:cubicBezTo>
                <a:close/>
                <a:moveTo>
                  <a:pt x="594499" y="852440"/>
                </a:moveTo>
                <a:cubicBezTo>
                  <a:pt x="595500" y="853951"/>
                  <a:pt x="599431" y="854127"/>
                  <a:pt x="603232" y="852833"/>
                </a:cubicBezTo>
                <a:cubicBezTo>
                  <a:pt x="607630" y="851332"/>
                  <a:pt x="608926" y="849519"/>
                  <a:pt x="606798" y="847850"/>
                </a:cubicBezTo>
                <a:cubicBezTo>
                  <a:pt x="602690" y="844629"/>
                  <a:pt x="591972" y="848627"/>
                  <a:pt x="594499" y="852440"/>
                </a:cubicBezTo>
                <a:close/>
                <a:moveTo>
                  <a:pt x="619204" y="839989"/>
                </a:moveTo>
                <a:cubicBezTo>
                  <a:pt x="621134" y="842902"/>
                  <a:pt x="644176" y="833958"/>
                  <a:pt x="644972" y="829988"/>
                </a:cubicBezTo>
                <a:cubicBezTo>
                  <a:pt x="645725" y="826245"/>
                  <a:pt x="642024" y="826738"/>
                  <a:pt x="629406" y="832073"/>
                </a:cubicBezTo>
                <a:cubicBezTo>
                  <a:pt x="622134" y="835148"/>
                  <a:pt x="618080" y="838292"/>
                  <a:pt x="619204" y="839989"/>
                </a:cubicBezTo>
                <a:close/>
                <a:moveTo>
                  <a:pt x="797336" y="721698"/>
                </a:moveTo>
                <a:cubicBezTo>
                  <a:pt x="800604" y="720583"/>
                  <a:pt x="804437" y="717973"/>
                  <a:pt x="805853" y="715902"/>
                </a:cubicBezTo>
                <a:cubicBezTo>
                  <a:pt x="807269" y="713832"/>
                  <a:pt x="804598" y="714746"/>
                  <a:pt x="799912" y="717933"/>
                </a:cubicBezTo>
                <a:cubicBezTo>
                  <a:pt x="795227" y="721120"/>
                  <a:pt x="794067" y="722815"/>
                  <a:pt x="797336" y="721698"/>
                </a:cubicBezTo>
                <a:close/>
                <a:moveTo>
                  <a:pt x="903068" y="652914"/>
                </a:moveTo>
                <a:cubicBezTo>
                  <a:pt x="901731" y="655824"/>
                  <a:pt x="902217" y="658530"/>
                  <a:pt x="904153" y="658927"/>
                </a:cubicBezTo>
                <a:cubicBezTo>
                  <a:pt x="906085" y="659325"/>
                  <a:pt x="908171" y="657146"/>
                  <a:pt x="908787" y="654083"/>
                </a:cubicBezTo>
                <a:cubicBezTo>
                  <a:pt x="910237" y="646879"/>
                  <a:pt x="906220" y="646056"/>
                  <a:pt x="903068" y="652914"/>
                </a:cubicBezTo>
                <a:close/>
                <a:moveTo>
                  <a:pt x="562068" y="884318"/>
                </a:moveTo>
                <a:cubicBezTo>
                  <a:pt x="566312" y="890722"/>
                  <a:pt x="570478" y="889904"/>
                  <a:pt x="598680" y="877111"/>
                </a:cubicBezTo>
                <a:lnTo>
                  <a:pt x="623869" y="865683"/>
                </a:lnTo>
                <a:lnTo>
                  <a:pt x="620606" y="860758"/>
                </a:lnTo>
                <a:lnTo>
                  <a:pt x="617343" y="855832"/>
                </a:lnTo>
                <a:lnTo>
                  <a:pt x="595843" y="865350"/>
                </a:lnTo>
                <a:cubicBezTo>
                  <a:pt x="584020" y="870584"/>
                  <a:pt x="570915" y="875984"/>
                  <a:pt x="566724" y="877356"/>
                </a:cubicBezTo>
                <a:lnTo>
                  <a:pt x="559105" y="879846"/>
                </a:lnTo>
                <a:lnTo>
                  <a:pt x="562068" y="884318"/>
                </a:lnTo>
                <a:close/>
                <a:moveTo>
                  <a:pt x="670615" y="811891"/>
                </a:moveTo>
                <a:cubicBezTo>
                  <a:pt x="676376" y="811041"/>
                  <a:pt x="696608" y="799599"/>
                  <a:pt x="723058" y="782239"/>
                </a:cubicBezTo>
                <a:lnTo>
                  <a:pt x="766119" y="753973"/>
                </a:lnTo>
                <a:lnTo>
                  <a:pt x="769428" y="746532"/>
                </a:lnTo>
                <a:lnTo>
                  <a:pt x="772739" y="739095"/>
                </a:lnTo>
                <a:lnTo>
                  <a:pt x="762650" y="748738"/>
                </a:lnTo>
                <a:cubicBezTo>
                  <a:pt x="749539" y="761272"/>
                  <a:pt x="690493" y="800572"/>
                  <a:pt x="674032" y="807721"/>
                </a:cubicBezTo>
                <a:lnTo>
                  <a:pt x="661236" y="813277"/>
                </a:lnTo>
                <a:lnTo>
                  <a:pt x="670615" y="811891"/>
                </a:lnTo>
                <a:close/>
                <a:moveTo>
                  <a:pt x="780517" y="736846"/>
                </a:moveTo>
                <a:cubicBezTo>
                  <a:pt x="783016" y="736339"/>
                  <a:pt x="786236" y="734206"/>
                  <a:pt x="787675" y="732104"/>
                </a:cubicBezTo>
                <a:cubicBezTo>
                  <a:pt x="789117" y="730004"/>
                  <a:pt x="787074" y="730419"/>
                  <a:pt x="783137" y="733027"/>
                </a:cubicBezTo>
                <a:cubicBezTo>
                  <a:pt x="779201" y="735635"/>
                  <a:pt x="778024" y="737354"/>
                  <a:pt x="780517" y="736846"/>
                </a:cubicBezTo>
                <a:close/>
                <a:moveTo>
                  <a:pt x="919601" y="648849"/>
                </a:moveTo>
                <a:cubicBezTo>
                  <a:pt x="919246" y="650596"/>
                  <a:pt x="919842" y="653362"/>
                  <a:pt x="920925" y="654997"/>
                </a:cubicBezTo>
                <a:cubicBezTo>
                  <a:pt x="922117" y="656794"/>
                  <a:pt x="923338" y="655742"/>
                  <a:pt x="924027" y="652322"/>
                </a:cubicBezTo>
                <a:cubicBezTo>
                  <a:pt x="924652" y="649218"/>
                  <a:pt x="924054" y="646452"/>
                  <a:pt x="922701" y="646175"/>
                </a:cubicBezTo>
                <a:cubicBezTo>
                  <a:pt x="921347" y="645898"/>
                  <a:pt x="919949" y="647100"/>
                  <a:pt x="919601" y="648849"/>
                </a:cubicBezTo>
                <a:close/>
                <a:moveTo>
                  <a:pt x="890783" y="675224"/>
                </a:moveTo>
                <a:cubicBezTo>
                  <a:pt x="889223" y="679456"/>
                  <a:pt x="889173" y="683172"/>
                  <a:pt x="890672" y="683476"/>
                </a:cubicBezTo>
                <a:cubicBezTo>
                  <a:pt x="892169" y="683782"/>
                  <a:pt x="894668" y="680572"/>
                  <a:pt x="896224" y="676338"/>
                </a:cubicBezTo>
                <a:cubicBezTo>
                  <a:pt x="897784" y="672106"/>
                  <a:pt x="897834" y="668391"/>
                  <a:pt x="896335" y="668087"/>
                </a:cubicBezTo>
                <a:cubicBezTo>
                  <a:pt x="894838" y="667780"/>
                  <a:pt x="892339" y="670990"/>
                  <a:pt x="890783" y="675224"/>
                </a:cubicBezTo>
                <a:close/>
                <a:moveTo>
                  <a:pt x="909729" y="669003"/>
                </a:moveTo>
                <a:cubicBezTo>
                  <a:pt x="908387" y="672007"/>
                  <a:pt x="908526" y="674717"/>
                  <a:pt x="910041" y="675028"/>
                </a:cubicBezTo>
                <a:cubicBezTo>
                  <a:pt x="913797" y="675796"/>
                  <a:pt x="920214" y="666357"/>
                  <a:pt x="918104" y="663173"/>
                </a:cubicBezTo>
                <a:cubicBezTo>
                  <a:pt x="915935" y="659898"/>
                  <a:pt x="912830" y="662059"/>
                  <a:pt x="909729" y="669003"/>
                </a:cubicBezTo>
                <a:close/>
                <a:moveTo>
                  <a:pt x="927269" y="660038"/>
                </a:moveTo>
                <a:cubicBezTo>
                  <a:pt x="926884" y="661951"/>
                  <a:pt x="927883" y="665496"/>
                  <a:pt x="929488" y="667920"/>
                </a:cubicBezTo>
                <a:lnTo>
                  <a:pt x="932406" y="672323"/>
                </a:lnTo>
                <a:lnTo>
                  <a:pt x="933473" y="667020"/>
                </a:lnTo>
                <a:cubicBezTo>
                  <a:pt x="934061" y="664102"/>
                  <a:pt x="933065" y="660555"/>
                  <a:pt x="931256" y="659136"/>
                </a:cubicBezTo>
                <a:cubicBezTo>
                  <a:pt x="929447" y="657719"/>
                  <a:pt x="927654" y="658127"/>
                  <a:pt x="927269" y="660038"/>
                </a:cubicBezTo>
                <a:close/>
                <a:moveTo>
                  <a:pt x="899206" y="689361"/>
                </a:moveTo>
                <a:cubicBezTo>
                  <a:pt x="897370" y="698478"/>
                  <a:pt x="900812" y="700426"/>
                  <a:pt x="904480" y="692347"/>
                </a:cubicBezTo>
                <a:cubicBezTo>
                  <a:pt x="907860" y="684891"/>
                  <a:pt x="906864" y="679327"/>
                  <a:pt x="902647" y="682121"/>
                </a:cubicBezTo>
                <a:cubicBezTo>
                  <a:pt x="901388" y="682955"/>
                  <a:pt x="899839" y="686214"/>
                  <a:pt x="899206" y="689361"/>
                </a:cubicBezTo>
                <a:close/>
                <a:moveTo>
                  <a:pt x="918271" y="682201"/>
                </a:moveTo>
                <a:cubicBezTo>
                  <a:pt x="917873" y="685927"/>
                  <a:pt x="918877" y="689251"/>
                  <a:pt x="920497" y="689582"/>
                </a:cubicBezTo>
                <a:cubicBezTo>
                  <a:pt x="923959" y="690289"/>
                  <a:pt x="928119" y="678287"/>
                  <a:pt x="925687" y="674617"/>
                </a:cubicBezTo>
                <a:cubicBezTo>
                  <a:pt x="923065" y="670660"/>
                  <a:pt x="919062" y="674753"/>
                  <a:pt x="918271" y="682201"/>
                </a:cubicBezTo>
                <a:close/>
                <a:moveTo>
                  <a:pt x="641186" y="873167"/>
                </a:moveTo>
                <a:lnTo>
                  <a:pt x="643852" y="877190"/>
                </a:lnTo>
                <a:lnTo>
                  <a:pt x="664387" y="866217"/>
                </a:lnTo>
                <a:cubicBezTo>
                  <a:pt x="690842" y="852086"/>
                  <a:pt x="772075" y="798338"/>
                  <a:pt x="782165" y="788293"/>
                </a:cubicBezTo>
                <a:cubicBezTo>
                  <a:pt x="800229" y="770308"/>
                  <a:pt x="783481" y="778995"/>
                  <a:pt x="725064" y="817908"/>
                </a:cubicBezTo>
                <a:cubicBezTo>
                  <a:pt x="690876" y="840679"/>
                  <a:pt x="657417" y="861524"/>
                  <a:pt x="650711" y="864228"/>
                </a:cubicBezTo>
                <a:lnTo>
                  <a:pt x="638520" y="869143"/>
                </a:lnTo>
                <a:lnTo>
                  <a:pt x="641186" y="873167"/>
                </a:lnTo>
                <a:close/>
                <a:moveTo>
                  <a:pt x="800905" y="766062"/>
                </a:moveTo>
                <a:cubicBezTo>
                  <a:pt x="801952" y="767642"/>
                  <a:pt x="805384" y="767227"/>
                  <a:pt x="808533" y="765141"/>
                </a:cubicBezTo>
                <a:cubicBezTo>
                  <a:pt x="811682" y="763055"/>
                  <a:pt x="813403" y="760056"/>
                  <a:pt x="812356" y="758475"/>
                </a:cubicBezTo>
                <a:cubicBezTo>
                  <a:pt x="811309" y="756896"/>
                  <a:pt x="807876" y="757310"/>
                  <a:pt x="804727" y="759397"/>
                </a:cubicBezTo>
                <a:cubicBezTo>
                  <a:pt x="801579" y="761483"/>
                  <a:pt x="799859" y="764483"/>
                  <a:pt x="800905" y="766062"/>
                </a:cubicBezTo>
                <a:close/>
                <a:moveTo>
                  <a:pt x="907449" y="703232"/>
                </a:moveTo>
                <a:cubicBezTo>
                  <a:pt x="905285" y="710481"/>
                  <a:pt x="905654" y="712939"/>
                  <a:pt x="908616" y="711026"/>
                </a:cubicBezTo>
                <a:cubicBezTo>
                  <a:pt x="915043" y="706879"/>
                  <a:pt x="917975" y="698415"/>
                  <a:pt x="914050" y="695341"/>
                </a:cubicBezTo>
                <a:cubicBezTo>
                  <a:pt x="911711" y="693506"/>
                  <a:pt x="909600" y="696029"/>
                  <a:pt x="907449" y="703232"/>
                </a:cubicBezTo>
                <a:close/>
                <a:moveTo>
                  <a:pt x="938417" y="681395"/>
                </a:moveTo>
                <a:cubicBezTo>
                  <a:pt x="940048" y="683857"/>
                  <a:pt x="942142" y="684221"/>
                  <a:pt x="943070" y="682202"/>
                </a:cubicBezTo>
                <a:cubicBezTo>
                  <a:pt x="943998" y="680182"/>
                  <a:pt x="943952" y="677315"/>
                  <a:pt x="942966" y="675828"/>
                </a:cubicBezTo>
                <a:cubicBezTo>
                  <a:pt x="941981" y="674340"/>
                  <a:pt x="939887" y="673978"/>
                  <a:pt x="938312" y="675022"/>
                </a:cubicBezTo>
                <a:cubicBezTo>
                  <a:pt x="936738" y="676065"/>
                  <a:pt x="936786" y="678934"/>
                  <a:pt x="938417" y="681395"/>
                </a:cubicBezTo>
                <a:close/>
                <a:moveTo>
                  <a:pt x="927785" y="696561"/>
                </a:moveTo>
                <a:cubicBezTo>
                  <a:pt x="927387" y="700287"/>
                  <a:pt x="928136" y="703556"/>
                  <a:pt x="929444" y="703827"/>
                </a:cubicBezTo>
                <a:cubicBezTo>
                  <a:pt x="933760" y="704707"/>
                  <a:pt x="938885" y="694538"/>
                  <a:pt x="936182" y="690456"/>
                </a:cubicBezTo>
                <a:cubicBezTo>
                  <a:pt x="932690" y="685186"/>
                  <a:pt x="928685" y="688100"/>
                  <a:pt x="927785" y="696561"/>
                </a:cubicBezTo>
                <a:close/>
                <a:moveTo>
                  <a:pt x="812935" y="773338"/>
                </a:moveTo>
                <a:cubicBezTo>
                  <a:pt x="807267" y="779680"/>
                  <a:pt x="810997" y="784173"/>
                  <a:pt x="818048" y="779501"/>
                </a:cubicBezTo>
                <a:cubicBezTo>
                  <a:pt x="821228" y="777394"/>
                  <a:pt x="822504" y="773792"/>
                  <a:pt x="820919" y="771400"/>
                </a:cubicBezTo>
                <a:cubicBezTo>
                  <a:pt x="819349" y="769030"/>
                  <a:pt x="817843" y="767454"/>
                  <a:pt x="817570" y="767898"/>
                </a:cubicBezTo>
                <a:cubicBezTo>
                  <a:pt x="817296" y="768344"/>
                  <a:pt x="815210" y="770792"/>
                  <a:pt x="812935" y="773338"/>
                </a:cubicBezTo>
                <a:close/>
                <a:moveTo>
                  <a:pt x="651104" y="886743"/>
                </a:moveTo>
                <a:cubicBezTo>
                  <a:pt x="656372" y="890894"/>
                  <a:pt x="680297" y="878150"/>
                  <a:pt x="737574" y="840675"/>
                </a:cubicBezTo>
                <a:cubicBezTo>
                  <a:pt x="785374" y="809402"/>
                  <a:pt x="803667" y="795100"/>
                  <a:pt x="801005" y="791082"/>
                </a:cubicBezTo>
                <a:cubicBezTo>
                  <a:pt x="800293" y="790008"/>
                  <a:pt x="771092" y="808189"/>
                  <a:pt x="736121" y="831488"/>
                </a:cubicBezTo>
                <a:cubicBezTo>
                  <a:pt x="701146" y="854785"/>
                  <a:pt x="666867" y="876084"/>
                  <a:pt x="659945" y="878818"/>
                </a:cubicBezTo>
                <a:lnTo>
                  <a:pt x="647359" y="883789"/>
                </a:lnTo>
                <a:lnTo>
                  <a:pt x="651104" y="886743"/>
                </a:lnTo>
                <a:close/>
                <a:moveTo>
                  <a:pt x="946298" y="688758"/>
                </a:moveTo>
                <a:cubicBezTo>
                  <a:pt x="945913" y="690671"/>
                  <a:pt x="946911" y="694216"/>
                  <a:pt x="948520" y="696640"/>
                </a:cubicBezTo>
                <a:lnTo>
                  <a:pt x="951435" y="701042"/>
                </a:lnTo>
                <a:lnTo>
                  <a:pt x="952502" y="695740"/>
                </a:lnTo>
                <a:cubicBezTo>
                  <a:pt x="953092" y="692821"/>
                  <a:pt x="952092" y="689274"/>
                  <a:pt x="950282" y="687856"/>
                </a:cubicBezTo>
                <a:cubicBezTo>
                  <a:pt x="948473" y="686439"/>
                  <a:pt x="946683" y="686846"/>
                  <a:pt x="946298" y="688758"/>
                </a:cubicBezTo>
                <a:close/>
                <a:moveTo>
                  <a:pt x="916963" y="717592"/>
                </a:moveTo>
                <a:cubicBezTo>
                  <a:pt x="914799" y="724841"/>
                  <a:pt x="915168" y="727299"/>
                  <a:pt x="918131" y="725386"/>
                </a:cubicBezTo>
                <a:cubicBezTo>
                  <a:pt x="924557" y="721239"/>
                  <a:pt x="927489" y="712775"/>
                  <a:pt x="923565" y="709701"/>
                </a:cubicBezTo>
                <a:cubicBezTo>
                  <a:pt x="921226" y="707866"/>
                  <a:pt x="919115" y="710388"/>
                  <a:pt x="916963" y="717592"/>
                </a:cubicBezTo>
                <a:close/>
                <a:moveTo>
                  <a:pt x="937300" y="710921"/>
                </a:moveTo>
                <a:cubicBezTo>
                  <a:pt x="936902" y="714647"/>
                  <a:pt x="937905" y="717970"/>
                  <a:pt x="939525" y="718302"/>
                </a:cubicBezTo>
                <a:cubicBezTo>
                  <a:pt x="942988" y="719009"/>
                  <a:pt x="947148" y="707008"/>
                  <a:pt x="944715" y="703337"/>
                </a:cubicBezTo>
                <a:cubicBezTo>
                  <a:pt x="942094" y="699379"/>
                  <a:pt x="938091" y="703473"/>
                  <a:pt x="937300" y="710921"/>
                </a:cubicBezTo>
                <a:close/>
                <a:moveTo>
                  <a:pt x="660736" y="901182"/>
                </a:moveTo>
                <a:cubicBezTo>
                  <a:pt x="666198" y="905477"/>
                  <a:pt x="692700" y="891592"/>
                  <a:pt x="748685" y="855114"/>
                </a:cubicBezTo>
                <a:cubicBezTo>
                  <a:pt x="796019" y="824273"/>
                  <a:pt x="810942" y="812298"/>
                  <a:pt x="807858" y="807643"/>
                </a:cubicBezTo>
                <a:cubicBezTo>
                  <a:pt x="807137" y="806555"/>
                  <a:pt x="779180" y="823809"/>
                  <a:pt x="745729" y="845989"/>
                </a:cubicBezTo>
                <a:cubicBezTo>
                  <a:pt x="712278" y="868164"/>
                  <a:pt x="678651" y="889014"/>
                  <a:pt x="671001" y="892314"/>
                </a:cubicBezTo>
                <a:lnTo>
                  <a:pt x="657094" y="898321"/>
                </a:lnTo>
                <a:lnTo>
                  <a:pt x="660736" y="901182"/>
                </a:lnTo>
                <a:close/>
                <a:moveTo>
                  <a:pt x="819934" y="794782"/>
                </a:moveTo>
                <a:cubicBezTo>
                  <a:pt x="820981" y="796362"/>
                  <a:pt x="824335" y="795998"/>
                  <a:pt x="827393" y="793973"/>
                </a:cubicBezTo>
                <a:cubicBezTo>
                  <a:pt x="830450" y="791947"/>
                  <a:pt x="832889" y="788472"/>
                  <a:pt x="832815" y="786247"/>
                </a:cubicBezTo>
                <a:cubicBezTo>
                  <a:pt x="832741" y="783953"/>
                  <a:pt x="829510" y="784304"/>
                  <a:pt x="825356" y="787056"/>
                </a:cubicBezTo>
                <a:cubicBezTo>
                  <a:pt x="821328" y="789725"/>
                  <a:pt x="818887" y="793203"/>
                  <a:pt x="819934" y="794782"/>
                </a:cubicBezTo>
                <a:close/>
                <a:moveTo>
                  <a:pt x="955817" y="703118"/>
                </a:moveTo>
                <a:cubicBezTo>
                  <a:pt x="955426" y="705031"/>
                  <a:pt x="956426" y="708576"/>
                  <a:pt x="958036" y="711000"/>
                </a:cubicBezTo>
                <a:lnTo>
                  <a:pt x="960951" y="715403"/>
                </a:lnTo>
                <a:lnTo>
                  <a:pt x="962017" y="710100"/>
                </a:lnTo>
                <a:cubicBezTo>
                  <a:pt x="962608" y="707181"/>
                  <a:pt x="961608" y="703634"/>
                  <a:pt x="959798" y="702216"/>
                </a:cubicBezTo>
                <a:cubicBezTo>
                  <a:pt x="957988" y="700799"/>
                  <a:pt x="956198" y="701206"/>
                  <a:pt x="955817" y="703118"/>
                </a:cubicBezTo>
                <a:close/>
                <a:moveTo>
                  <a:pt x="926623" y="730462"/>
                </a:moveTo>
                <a:cubicBezTo>
                  <a:pt x="923301" y="738945"/>
                  <a:pt x="924591" y="746241"/>
                  <a:pt x="928865" y="743140"/>
                </a:cubicBezTo>
                <a:cubicBezTo>
                  <a:pt x="933071" y="740089"/>
                  <a:pt x="936131" y="726453"/>
                  <a:pt x="933139" y="724108"/>
                </a:cubicBezTo>
                <a:cubicBezTo>
                  <a:pt x="931159" y="722556"/>
                  <a:pt x="928828" y="724832"/>
                  <a:pt x="926623" y="730462"/>
                </a:cubicBezTo>
                <a:close/>
                <a:moveTo>
                  <a:pt x="946814" y="725281"/>
                </a:moveTo>
                <a:cubicBezTo>
                  <a:pt x="946416" y="729007"/>
                  <a:pt x="947419" y="732330"/>
                  <a:pt x="949044" y="732662"/>
                </a:cubicBezTo>
                <a:cubicBezTo>
                  <a:pt x="952502" y="733368"/>
                  <a:pt x="956664" y="721368"/>
                  <a:pt x="954226" y="717697"/>
                </a:cubicBezTo>
                <a:cubicBezTo>
                  <a:pt x="951606" y="713739"/>
                  <a:pt x="947606" y="717833"/>
                  <a:pt x="946814" y="725281"/>
                </a:cubicBezTo>
                <a:close/>
                <a:moveTo>
                  <a:pt x="670250" y="915542"/>
                </a:moveTo>
                <a:cubicBezTo>
                  <a:pt x="675830" y="919928"/>
                  <a:pt x="703064" y="905785"/>
                  <a:pt x="758396" y="869769"/>
                </a:cubicBezTo>
                <a:cubicBezTo>
                  <a:pt x="806358" y="838554"/>
                  <a:pt x="823421" y="824914"/>
                  <a:pt x="820340" y="820264"/>
                </a:cubicBezTo>
                <a:cubicBezTo>
                  <a:pt x="819575" y="819110"/>
                  <a:pt x="790932" y="836728"/>
                  <a:pt x="756686" y="859417"/>
                </a:cubicBezTo>
                <a:cubicBezTo>
                  <a:pt x="722443" y="882106"/>
                  <a:pt x="688165" y="903374"/>
                  <a:pt x="680515" y="906674"/>
                </a:cubicBezTo>
                <a:lnTo>
                  <a:pt x="666609" y="912681"/>
                </a:lnTo>
                <a:lnTo>
                  <a:pt x="670250" y="915542"/>
                </a:lnTo>
                <a:close/>
                <a:moveTo>
                  <a:pt x="830889" y="808464"/>
                </a:moveTo>
                <a:cubicBezTo>
                  <a:pt x="830966" y="810835"/>
                  <a:pt x="832225" y="813022"/>
                  <a:pt x="833686" y="813318"/>
                </a:cubicBezTo>
                <a:cubicBezTo>
                  <a:pt x="837605" y="814123"/>
                  <a:pt x="843238" y="805085"/>
                  <a:pt x="840957" y="801645"/>
                </a:cubicBezTo>
                <a:cubicBezTo>
                  <a:pt x="838375" y="797747"/>
                  <a:pt x="830707" y="802940"/>
                  <a:pt x="830889" y="808464"/>
                </a:cubicBezTo>
                <a:close/>
                <a:moveTo>
                  <a:pt x="965322" y="717478"/>
                </a:moveTo>
                <a:cubicBezTo>
                  <a:pt x="964941" y="719390"/>
                  <a:pt x="965942" y="722936"/>
                  <a:pt x="967542" y="725360"/>
                </a:cubicBezTo>
                <a:lnTo>
                  <a:pt x="970466" y="729763"/>
                </a:lnTo>
                <a:lnTo>
                  <a:pt x="971533" y="724460"/>
                </a:lnTo>
                <a:cubicBezTo>
                  <a:pt x="972114" y="721541"/>
                  <a:pt x="971123" y="717994"/>
                  <a:pt x="969313" y="716576"/>
                </a:cubicBezTo>
                <a:cubicBezTo>
                  <a:pt x="967504" y="715159"/>
                  <a:pt x="965713" y="715566"/>
                  <a:pt x="965322" y="717478"/>
                </a:cubicBezTo>
                <a:close/>
                <a:moveTo>
                  <a:pt x="935748" y="746622"/>
                </a:moveTo>
                <a:cubicBezTo>
                  <a:pt x="934033" y="752110"/>
                  <a:pt x="934059" y="756891"/>
                  <a:pt x="935802" y="757253"/>
                </a:cubicBezTo>
                <a:cubicBezTo>
                  <a:pt x="940656" y="758257"/>
                  <a:pt x="947035" y="744140"/>
                  <a:pt x="943880" y="739379"/>
                </a:cubicBezTo>
                <a:cubicBezTo>
                  <a:pt x="940276" y="733939"/>
                  <a:pt x="939492" y="734640"/>
                  <a:pt x="935748" y="746622"/>
                </a:cubicBezTo>
                <a:close/>
                <a:moveTo>
                  <a:pt x="956340" y="738293"/>
                </a:moveTo>
                <a:cubicBezTo>
                  <a:pt x="955712" y="741440"/>
                  <a:pt x="956331" y="745740"/>
                  <a:pt x="957731" y="747849"/>
                </a:cubicBezTo>
                <a:lnTo>
                  <a:pt x="960274" y="751683"/>
                </a:lnTo>
                <a:lnTo>
                  <a:pt x="963960" y="744816"/>
                </a:lnTo>
                <a:cubicBezTo>
                  <a:pt x="965989" y="741039"/>
                  <a:pt x="966389" y="736054"/>
                  <a:pt x="964865" y="733743"/>
                </a:cubicBezTo>
                <a:cubicBezTo>
                  <a:pt x="961484" y="728642"/>
                  <a:pt x="957903" y="730553"/>
                  <a:pt x="956340" y="738293"/>
                </a:cubicBezTo>
                <a:close/>
                <a:moveTo>
                  <a:pt x="975581" y="734192"/>
                </a:moveTo>
                <a:cubicBezTo>
                  <a:pt x="976238" y="737836"/>
                  <a:pt x="978105" y="741091"/>
                  <a:pt x="979743" y="741427"/>
                </a:cubicBezTo>
                <a:cubicBezTo>
                  <a:pt x="984582" y="742416"/>
                  <a:pt x="984211" y="736767"/>
                  <a:pt x="979124" y="731994"/>
                </a:cubicBezTo>
                <a:lnTo>
                  <a:pt x="974400" y="727566"/>
                </a:lnTo>
                <a:lnTo>
                  <a:pt x="975581" y="734192"/>
                </a:lnTo>
                <a:close/>
                <a:moveTo>
                  <a:pt x="680476" y="932468"/>
                </a:moveTo>
                <a:cubicBezTo>
                  <a:pt x="683015" y="936299"/>
                  <a:pt x="690563" y="933355"/>
                  <a:pt x="727937" y="913949"/>
                </a:cubicBezTo>
                <a:cubicBezTo>
                  <a:pt x="773738" y="890171"/>
                  <a:pt x="836083" y="844032"/>
                  <a:pt x="831590" y="837243"/>
                </a:cubicBezTo>
                <a:cubicBezTo>
                  <a:pt x="830916" y="836227"/>
                  <a:pt x="801061" y="854813"/>
                  <a:pt x="765240" y="878547"/>
                </a:cubicBezTo>
                <a:cubicBezTo>
                  <a:pt x="729422" y="902277"/>
                  <a:pt x="695310" y="923532"/>
                  <a:pt x="689432" y="925778"/>
                </a:cubicBezTo>
                <a:cubicBezTo>
                  <a:pt x="683476" y="928055"/>
                  <a:pt x="679513" y="931014"/>
                  <a:pt x="680476" y="932468"/>
                </a:cubicBezTo>
                <a:close/>
                <a:moveTo>
                  <a:pt x="840865" y="826374"/>
                </a:moveTo>
                <a:cubicBezTo>
                  <a:pt x="841912" y="827954"/>
                  <a:pt x="845345" y="827539"/>
                  <a:pt x="848494" y="825452"/>
                </a:cubicBezTo>
                <a:cubicBezTo>
                  <a:pt x="851643" y="823366"/>
                  <a:pt x="853363" y="820367"/>
                  <a:pt x="852316" y="818788"/>
                </a:cubicBezTo>
                <a:cubicBezTo>
                  <a:pt x="851269" y="817207"/>
                  <a:pt x="847836" y="817623"/>
                  <a:pt x="844687" y="819709"/>
                </a:cubicBezTo>
                <a:cubicBezTo>
                  <a:pt x="841538" y="821795"/>
                  <a:pt x="839818" y="824794"/>
                  <a:pt x="840865" y="826374"/>
                </a:cubicBezTo>
                <a:close/>
                <a:moveTo>
                  <a:pt x="945807" y="760939"/>
                </a:moveTo>
                <a:cubicBezTo>
                  <a:pt x="943457" y="767708"/>
                  <a:pt x="943861" y="771457"/>
                  <a:pt x="947008" y="772079"/>
                </a:cubicBezTo>
                <a:cubicBezTo>
                  <a:pt x="953416" y="773344"/>
                  <a:pt x="958341" y="759440"/>
                  <a:pt x="953226" y="754491"/>
                </a:cubicBezTo>
                <a:lnTo>
                  <a:pt x="949340" y="750735"/>
                </a:lnTo>
                <a:lnTo>
                  <a:pt x="945807" y="760939"/>
                </a:lnTo>
                <a:close/>
                <a:moveTo>
                  <a:pt x="968409" y="753244"/>
                </a:moveTo>
                <a:cubicBezTo>
                  <a:pt x="966437" y="766362"/>
                  <a:pt x="971914" y="772402"/>
                  <a:pt x="974428" y="759889"/>
                </a:cubicBezTo>
                <a:cubicBezTo>
                  <a:pt x="975552" y="754334"/>
                  <a:pt x="974952" y="748600"/>
                  <a:pt x="973085" y="747144"/>
                </a:cubicBezTo>
                <a:cubicBezTo>
                  <a:pt x="970885" y="745418"/>
                  <a:pt x="969266" y="747531"/>
                  <a:pt x="968409" y="753244"/>
                </a:cubicBezTo>
                <a:close/>
                <a:moveTo>
                  <a:pt x="986258" y="749069"/>
                </a:moveTo>
                <a:cubicBezTo>
                  <a:pt x="985877" y="750982"/>
                  <a:pt x="986868" y="754528"/>
                  <a:pt x="988478" y="756952"/>
                </a:cubicBezTo>
                <a:lnTo>
                  <a:pt x="991392" y="761355"/>
                </a:lnTo>
                <a:lnTo>
                  <a:pt x="992459" y="756052"/>
                </a:lnTo>
                <a:cubicBezTo>
                  <a:pt x="993050" y="753134"/>
                  <a:pt x="992050" y="749586"/>
                  <a:pt x="990249" y="748168"/>
                </a:cubicBezTo>
                <a:cubicBezTo>
                  <a:pt x="988440" y="746750"/>
                  <a:pt x="986639" y="747158"/>
                  <a:pt x="986258" y="749069"/>
                </a:cubicBezTo>
                <a:close/>
                <a:moveTo>
                  <a:pt x="856700" y="839393"/>
                </a:moveTo>
                <a:cubicBezTo>
                  <a:pt x="851032" y="845736"/>
                  <a:pt x="854763" y="850228"/>
                  <a:pt x="861813" y="845557"/>
                </a:cubicBezTo>
                <a:cubicBezTo>
                  <a:pt x="864994" y="843449"/>
                  <a:pt x="866269" y="839847"/>
                  <a:pt x="864684" y="837455"/>
                </a:cubicBezTo>
                <a:cubicBezTo>
                  <a:pt x="863114" y="835086"/>
                  <a:pt x="861609" y="833509"/>
                  <a:pt x="861335" y="833954"/>
                </a:cubicBezTo>
                <a:cubicBezTo>
                  <a:pt x="861062" y="834400"/>
                  <a:pt x="858977" y="836848"/>
                  <a:pt x="856700" y="839393"/>
                </a:cubicBezTo>
                <a:close/>
                <a:moveTo>
                  <a:pt x="957064" y="776370"/>
                </a:moveTo>
                <a:cubicBezTo>
                  <a:pt x="953835" y="784675"/>
                  <a:pt x="956655" y="795272"/>
                  <a:pt x="961217" y="791964"/>
                </a:cubicBezTo>
                <a:cubicBezTo>
                  <a:pt x="966075" y="788438"/>
                  <a:pt x="968209" y="775172"/>
                  <a:pt x="964503" y="771516"/>
                </a:cubicBezTo>
                <a:lnTo>
                  <a:pt x="960484" y="767554"/>
                </a:lnTo>
                <a:lnTo>
                  <a:pt x="957064" y="776370"/>
                </a:lnTo>
                <a:close/>
                <a:moveTo>
                  <a:pt x="693638" y="952334"/>
                </a:moveTo>
                <a:cubicBezTo>
                  <a:pt x="694571" y="953744"/>
                  <a:pt x="699443" y="953401"/>
                  <a:pt x="704458" y="951562"/>
                </a:cubicBezTo>
                <a:cubicBezTo>
                  <a:pt x="717701" y="946734"/>
                  <a:pt x="830088" y="876428"/>
                  <a:pt x="837408" y="868397"/>
                </a:cubicBezTo>
                <a:cubicBezTo>
                  <a:pt x="851974" y="852411"/>
                  <a:pt x="837368" y="859686"/>
                  <a:pt x="784286" y="894857"/>
                </a:cubicBezTo>
                <a:cubicBezTo>
                  <a:pt x="753191" y="915459"/>
                  <a:pt x="719694" y="936243"/>
                  <a:pt x="709844" y="941042"/>
                </a:cubicBezTo>
                <a:cubicBezTo>
                  <a:pt x="699663" y="946006"/>
                  <a:pt x="692671" y="950877"/>
                  <a:pt x="693638" y="952334"/>
                </a:cubicBezTo>
                <a:close/>
                <a:moveTo>
                  <a:pt x="977276" y="769884"/>
                </a:moveTo>
                <a:cubicBezTo>
                  <a:pt x="976638" y="773031"/>
                  <a:pt x="977800" y="778134"/>
                  <a:pt x="979839" y="781221"/>
                </a:cubicBezTo>
                <a:lnTo>
                  <a:pt x="983563" y="786836"/>
                </a:lnTo>
                <a:lnTo>
                  <a:pt x="985839" y="777844"/>
                </a:lnTo>
                <a:cubicBezTo>
                  <a:pt x="988116" y="768869"/>
                  <a:pt x="985049" y="759771"/>
                  <a:pt x="980715" y="762644"/>
                </a:cubicBezTo>
                <a:cubicBezTo>
                  <a:pt x="979458" y="763479"/>
                  <a:pt x="977905" y="766737"/>
                  <a:pt x="977276" y="769884"/>
                </a:cubicBezTo>
                <a:close/>
                <a:moveTo>
                  <a:pt x="995783" y="763312"/>
                </a:moveTo>
                <a:cubicBezTo>
                  <a:pt x="995393" y="765291"/>
                  <a:pt x="996812" y="769534"/>
                  <a:pt x="998946" y="772748"/>
                </a:cubicBezTo>
                <a:lnTo>
                  <a:pt x="1002813" y="778586"/>
                </a:lnTo>
                <a:lnTo>
                  <a:pt x="1003861" y="773370"/>
                </a:lnTo>
                <a:cubicBezTo>
                  <a:pt x="1004442" y="770503"/>
                  <a:pt x="1003013" y="766255"/>
                  <a:pt x="1000698" y="763937"/>
                </a:cubicBezTo>
                <a:cubicBezTo>
                  <a:pt x="998384" y="761616"/>
                  <a:pt x="996174" y="761335"/>
                  <a:pt x="995783" y="763312"/>
                </a:cubicBezTo>
                <a:close/>
                <a:moveTo>
                  <a:pt x="968475" y="793603"/>
                </a:moveTo>
                <a:cubicBezTo>
                  <a:pt x="965246" y="801907"/>
                  <a:pt x="968075" y="812504"/>
                  <a:pt x="972628" y="809196"/>
                </a:cubicBezTo>
                <a:cubicBezTo>
                  <a:pt x="977486" y="805670"/>
                  <a:pt x="979629" y="792403"/>
                  <a:pt x="975924" y="788749"/>
                </a:cubicBezTo>
                <a:lnTo>
                  <a:pt x="971904" y="784785"/>
                </a:lnTo>
                <a:lnTo>
                  <a:pt x="968475" y="793603"/>
                </a:lnTo>
                <a:close/>
                <a:moveTo>
                  <a:pt x="705214" y="969803"/>
                </a:moveTo>
                <a:cubicBezTo>
                  <a:pt x="707830" y="973756"/>
                  <a:pt x="715547" y="970565"/>
                  <a:pt x="756867" y="948448"/>
                </a:cubicBezTo>
                <a:cubicBezTo>
                  <a:pt x="802540" y="924007"/>
                  <a:pt x="860531" y="880931"/>
                  <a:pt x="856325" y="874576"/>
                </a:cubicBezTo>
                <a:cubicBezTo>
                  <a:pt x="855655" y="873560"/>
                  <a:pt x="825798" y="892149"/>
                  <a:pt x="789978" y="915882"/>
                </a:cubicBezTo>
                <a:cubicBezTo>
                  <a:pt x="754160" y="939613"/>
                  <a:pt x="720046" y="960868"/>
                  <a:pt x="714169" y="963116"/>
                </a:cubicBezTo>
                <a:cubicBezTo>
                  <a:pt x="708213" y="965393"/>
                  <a:pt x="704251" y="968345"/>
                  <a:pt x="705214" y="969803"/>
                </a:cubicBezTo>
                <a:close/>
                <a:moveTo>
                  <a:pt x="865602" y="863709"/>
                </a:moveTo>
                <a:cubicBezTo>
                  <a:pt x="866649" y="865290"/>
                  <a:pt x="870082" y="864874"/>
                  <a:pt x="873231" y="862788"/>
                </a:cubicBezTo>
                <a:cubicBezTo>
                  <a:pt x="876379" y="860702"/>
                  <a:pt x="878099" y="857703"/>
                  <a:pt x="877053" y="856123"/>
                </a:cubicBezTo>
                <a:cubicBezTo>
                  <a:pt x="876007" y="854544"/>
                  <a:pt x="872574" y="854958"/>
                  <a:pt x="869425" y="857045"/>
                </a:cubicBezTo>
                <a:cubicBezTo>
                  <a:pt x="866276" y="859131"/>
                  <a:pt x="864556" y="862130"/>
                  <a:pt x="865602" y="863709"/>
                </a:cubicBezTo>
                <a:close/>
                <a:moveTo>
                  <a:pt x="988687" y="787116"/>
                </a:moveTo>
                <a:cubicBezTo>
                  <a:pt x="988059" y="790263"/>
                  <a:pt x="989211" y="795366"/>
                  <a:pt x="991259" y="798454"/>
                </a:cubicBezTo>
                <a:lnTo>
                  <a:pt x="994974" y="804068"/>
                </a:lnTo>
                <a:lnTo>
                  <a:pt x="997260" y="795076"/>
                </a:lnTo>
                <a:cubicBezTo>
                  <a:pt x="999536" y="786101"/>
                  <a:pt x="996469" y="777003"/>
                  <a:pt x="992135" y="779876"/>
                </a:cubicBezTo>
                <a:cubicBezTo>
                  <a:pt x="990869" y="780710"/>
                  <a:pt x="989325" y="783969"/>
                  <a:pt x="988687" y="787116"/>
                </a:cubicBezTo>
                <a:close/>
                <a:moveTo>
                  <a:pt x="1007185" y="780662"/>
                </a:moveTo>
                <a:cubicBezTo>
                  <a:pt x="1006804" y="782574"/>
                  <a:pt x="1007804" y="786120"/>
                  <a:pt x="1009404" y="788544"/>
                </a:cubicBezTo>
                <a:lnTo>
                  <a:pt x="1012328" y="792946"/>
                </a:lnTo>
                <a:lnTo>
                  <a:pt x="1013395" y="787644"/>
                </a:lnTo>
                <a:cubicBezTo>
                  <a:pt x="1013976" y="784725"/>
                  <a:pt x="1012986" y="781177"/>
                  <a:pt x="1011176" y="779760"/>
                </a:cubicBezTo>
                <a:cubicBezTo>
                  <a:pt x="1009366" y="778342"/>
                  <a:pt x="1007575" y="778749"/>
                  <a:pt x="1007185" y="780662"/>
                </a:cubicBezTo>
                <a:close/>
                <a:moveTo>
                  <a:pt x="980305" y="811521"/>
                </a:moveTo>
                <a:cubicBezTo>
                  <a:pt x="976895" y="828455"/>
                  <a:pt x="983582" y="833060"/>
                  <a:pt x="989240" y="817680"/>
                </a:cubicBezTo>
                <a:cubicBezTo>
                  <a:pt x="990697" y="813723"/>
                  <a:pt x="989764" y="808319"/>
                  <a:pt x="987173" y="805667"/>
                </a:cubicBezTo>
                <a:lnTo>
                  <a:pt x="982448" y="800849"/>
                </a:lnTo>
                <a:lnTo>
                  <a:pt x="980305" y="811521"/>
                </a:lnTo>
                <a:close/>
                <a:moveTo>
                  <a:pt x="716552" y="986919"/>
                </a:moveTo>
                <a:cubicBezTo>
                  <a:pt x="718969" y="990567"/>
                  <a:pt x="728868" y="986338"/>
                  <a:pt x="771132" y="963602"/>
                </a:cubicBezTo>
                <a:cubicBezTo>
                  <a:pt x="805725" y="944990"/>
                  <a:pt x="833501" y="925748"/>
                  <a:pt x="859363" y="902476"/>
                </a:cubicBezTo>
                <a:cubicBezTo>
                  <a:pt x="881509" y="882546"/>
                  <a:pt x="862753" y="892461"/>
                  <a:pt x="801394" y="933113"/>
                </a:cubicBezTo>
                <a:cubicBezTo>
                  <a:pt x="765578" y="956849"/>
                  <a:pt x="731464" y="978099"/>
                  <a:pt x="725586" y="980347"/>
                </a:cubicBezTo>
                <a:cubicBezTo>
                  <a:pt x="719708" y="982595"/>
                  <a:pt x="715645" y="985548"/>
                  <a:pt x="716552" y="986919"/>
                </a:cubicBezTo>
                <a:close/>
                <a:moveTo>
                  <a:pt x="877019" y="880942"/>
                </a:moveTo>
                <a:cubicBezTo>
                  <a:pt x="878066" y="882521"/>
                  <a:pt x="881499" y="882107"/>
                  <a:pt x="884648" y="880020"/>
                </a:cubicBezTo>
                <a:cubicBezTo>
                  <a:pt x="887797" y="877934"/>
                  <a:pt x="889517" y="874935"/>
                  <a:pt x="888470" y="873354"/>
                </a:cubicBezTo>
                <a:cubicBezTo>
                  <a:pt x="887423" y="871775"/>
                  <a:pt x="883990" y="872190"/>
                  <a:pt x="880842" y="874277"/>
                </a:cubicBezTo>
                <a:cubicBezTo>
                  <a:pt x="877693" y="876362"/>
                  <a:pt x="875973" y="879362"/>
                  <a:pt x="877019" y="880942"/>
                </a:cubicBezTo>
                <a:close/>
                <a:moveTo>
                  <a:pt x="1000708" y="802391"/>
                </a:moveTo>
                <a:cubicBezTo>
                  <a:pt x="999365" y="811346"/>
                  <a:pt x="1002337" y="818577"/>
                  <a:pt x="1006280" y="815962"/>
                </a:cubicBezTo>
                <a:cubicBezTo>
                  <a:pt x="1009290" y="813966"/>
                  <a:pt x="1007633" y="795132"/>
                  <a:pt x="1004384" y="794465"/>
                </a:cubicBezTo>
                <a:cubicBezTo>
                  <a:pt x="1003061" y="794193"/>
                  <a:pt x="1001403" y="797758"/>
                  <a:pt x="1000708" y="802391"/>
                </a:cubicBezTo>
                <a:close/>
                <a:moveTo>
                  <a:pt x="1016710" y="794904"/>
                </a:moveTo>
                <a:cubicBezTo>
                  <a:pt x="1016319" y="796882"/>
                  <a:pt x="1017748" y="801125"/>
                  <a:pt x="1019872" y="804339"/>
                </a:cubicBezTo>
                <a:lnTo>
                  <a:pt x="1023739" y="810178"/>
                </a:lnTo>
                <a:lnTo>
                  <a:pt x="1024797" y="804961"/>
                </a:lnTo>
                <a:cubicBezTo>
                  <a:pt x="1025368" y="802095"/>
                  <a:pt x="1023949" y="797847"/>
                  <a:pt x="1021634" y="795529"/>
                </a:cubicBezTo>
                <a:cubicBezTo>
                  <a:pt x="1019320" y="793208"/>
                  <a:pt x="1017100" y="792926"/>
                  <a:pt x="1016710" y="794904"/>
                </a:cubicBezTo>
                <a:close/>
                <a:moveTo>
                  <a:pt x="992878" y="826152"/>
                </a:moveTo>
                <a:cubicBezTo>
                  <a:pt x="990107" y="834083"/>
                  <a:pt x="992402" y="844858"/>
                  <a:pt x="996831" y="844723"/>
                </a:cubicBezTo>
                <a:cubicBezTo>
                  <a:pt x="1001727" y="844577"/>
                  <a:pt x="1003394" y="827774"/>
                  <a:pt x="998936" y="823482"/>
                </a:cubicBezTo>
                <a:lnTo>
                  <a:pt x="995098" y="819793"/>
                </a:lnTo>
                <a:lnTo>
                  <a:pt x="992878" y="826152"/>
                </a:lnTo>
                <a:close/>
                <a:moveTo>
                  <a:pt x="728283" y="1004626"/>
                </a:moveTo>
                <a:cubicBezTo>
                  <a:pt x="734830" y="1014504"/>
                  <a:pt x="873041" y="930290"/>
                  <a:pt x="876222" y="914486"/>
                </a:cubicBezTo>
                <a:cubicBezTo>
                  <a:pt x="877833" y="906480"/>
                  <a:pt x="873632" y="908755"/>
                  <a:pt x="847694" y="929941"/>
                </a:cubicBezTo>
                <a:cubicBezTo>
                  <a:pt x="822882" y="950210"/>
                  <a:pt x="771832" y="981833"/>
                  <a:pt x="741818" y="995520"/>
                </a:cubicBezTo>
                <a:cubicBezTo>
                  <a:pt x="733553" y="999292"/>
                  <a:pt x="727463" y="1003388"/>
                  <a:pt x="728283" y="1004626"/>
                </a:cubicBezTo>
                <a:close/>
                <a:moveTo>
                  <a:pt x="889868" y="897225"/>
                </a:moveTo>
                <a:cubicBezTo>
                  <a:pt x="889942" y="899449"/>
                  <a:pt x="892655" y="899511"/>
                  <a:pt x="895896" y="897364"/>
                </a:cubicBezTo>
                <a:cubicBezTo>
                  <a:pt x="899136" y="895217"/>
                  <a:pt x="900933" y="892166"/>
                  <a:pt x="899888" y="890587"/>
                </a:cubicBezTo>
                <a:cubicBezTo>
                  <a:pt x="898841" y="889007"/>
                  <a:pt x="896129" y="888944"/>
                  <a:pt x="893859" y="890448"/>
                </a:cubicBezTo>
                <a:cubicBezTo>
                  <a:pt x="891589" y="891952"/>
                  <a:pt x="889795" y="895001"/>
                  <a:pt x="889868" y="897225"/>
                </a:cubicBezTo>
                <a:close/>
                <a:moveTo>
                  <a:pt x="1012176" y="819299"/>
                </a:moveTo>
                <a:cubicBezTo>
                  <a:pt x="1010204" y="832417"/>
                  <a:pt x="1015681" y="838458"/>
                  <a:pt x="1018196" y="825945"/>
                </a:cubicBezTo>
                <a:cubicBezTo>
                  <a:pt x="1019320" y="820389"/>
                  <a:pt x="1018710" y="814656"/>
                  <a:pt x="1016853" y="813200"/>
                </a:cubicBezTo>
                <a:cubicBezTo>
                  <a:pt x="1014652" y="811473"/>
                  <a:pt x="1013033" y="813586"/>
                  <a:pt x="1012176" y="819299"/>
                </a:cubicBezTo>
                <a:close/>
                <a:moveTo>
                  <a:pt x="958074" y="866498"/>
                </a:moveTo>
                <a:cubicBezTo>
                  <a:pt x="953512" y="874998"/>
                  <a:pt x="950835" y="881339"/>
                  <a:pt x="952130" y="880586"/>
                </a:cubicBezTo>
                <a:cubicBezTo>
                  <a:pt x="955283" y="878747"/>
                  <a:pt x="969694" y="852954"/>
                  <a:pt x="968542" y="851214"/>
                </a:cubicBezTo>
                <a:cubicBezTo>
                  <a:pt x="967285" y="849310"/>
                  <a:pt x="967370" y="849183"/>
                  <a:pt x="958074" y="866498"/>
                </a:cubicBezTo>
                <a:close/>
                <a:moveTo>
                  <a:pt x="1028121" y="812253"/>
                </a:moveTo>
                <a:cubicBezTo>
                  <a:pt x="1027740" y="814166"/>
                  <a:pt x="1028730" y="817711"/>
                  <a:pt x="1030340" y="820135"/>
                </a:cubicBezTo>
                <a:lnTo>
                  <a:pt x="1033255" y="824538"/>
                </a:lnTo>
                <a:lnTo>
                  <a:pt x="1034322" y="819235"/>
                </a:lnTo>
                <a:cubicBezTo>
                  <a:pt x="1034912" y="816317"/>
                  <a:pt x="1033912" y="812770"/>
                  <a:pt x="1032112" y="811352"/>
                </a:cubicBezTo>
                <a:cubicBezTo>
                  <a:pt x="1030302" y="809934"/>
                  <a:pt x="1028502" y="810341"/>
                  <a:pt x="1028121" y="812253"/>
                </a:cubicBezTo>
                <a:close/>
                <a:moveTo>
                  <a:pt x="1004318" y="848889"/>
                </a:moveTo>
                <a:cubicBezTo>
                  <a:pt x="1003242" y="862334"/>
                  <a:pt x="1005861" y="864301"/>
                  <a:pt x="1011319" y="854140"/>
                </a:cubicBezTo>
                <a:cubicBezTo>
                  <a:pt x="1013433" y="850200"/>
                  <a:pt x="1013490" y="844436"/>
                  <a:pt x="1011433" y="841334"/>
                </a:cubicBezTo>
                <a:cubicBezTo>
                  <a:pt x="1006509" y="833902"/>
                  <a:pt x="1005423" y="835051"/>
                  <a:pt x="1004318" y="848889"/>
                </a:cubicBezTo>
                <a:close/>
                <a:moveTo>
                  <a:pt x="1021691" y="833512"/>
                </a:moveTo>
                <a:cubicBezTo>
                  <a:pt x="1020977" y="838402"/>
                  <a:pt x="1021996" y="844850"/>
                  <a:pt x="1023977" y="847840"/>
                </a:cubicBezTo>
                <a:lnTo>
                  <a:pt x="1027578" y="853277"/>
                </a:lnTo>
                <a:lnTo>
                  <a:pt x="1029597" y="843276"/>
                </a:lnTo>
                <a:cubicBezTo>
                  <a:pt x="1030702" y="837777"/>
                  <a:pt x="1029673" y="831329"/>
                  <a:pt x="1027311" y="828949"/>
                </a:cubicBezTo>
                <a:lnTo>
                  <a:pt x="1023015" y="824625"/>
                </a:lnTo>
                <a:lnTo>
                  <a:pt x="1021691" y="833512"/>
                </a:lnTo>
                <a:close/>
                <a:moveTo>
                  <a:pt x="601468" y="1120974"/>
                </a:moveTo>
                <a:cubicBezTo>
                  <a:pt x="620362" y="1125784"/>
                  <a:pt x="661004" y="1127289"/>
                  <a:pt x="687393" y="1124146"/>
                </a:cubicBezTo>
                <a:cubicBezTo>
                  <a:pt x="717562" y="1120555"/>
                  <a:pt x="713135" y="1116754"/>
                  <a:pt x="682368" y="1119831"/>
                </a:cubicBezTo>
                <a:cubicBezTo>
                  <a:pt x="667867" y="1121269"/>
                  <a:pt x="644349" y="1121345"/>
                  <a:pt x="630103" y="1119974"/>
                </a:cubicBezTo>
                <a:cubicBezTo>
                  <a:pt x="591911" y="1116307"/>
                  <a:pt x="584193" y="1116573"/>
                  <a:pt x="601468" y="1120974"/>
                </a:cubicBezTo>
                <a:close/>
                <a:moveTo>
                  <a:pt x="901154" y="913053"/>
                </a:moveTo>
                <a:cubicBezTo>
                  <a:pt x="900815" y="914731"/>
                  <a:pt x="901893" y="916728"/>
                  <a:pt x="903540" y="917492"/>
                </a:cubicBezTo>
                <a:cubicBezTo>
                  <a:pt x="907246" y="919207"/>
                  <a:pt x="913436" y="911035"/>
                  <a:pt x="911101" y="907511"/>
                </a:cubicBezTo>
                <a:cubicBezTo>
                  <a:pt x="909149" y="904565"/>
                  <a:pt x="902068" y="908507"/>
                  <a:pt x="901154" y="913053"/>
                </a:cubicBezTo>
                <a:close/>
                <a:moveTo>
                  <a:pt x="744014" y="1022143"/>
                </a:moveTo>
                <a:cubicBezTo>
                  <a:pt x="762594" y="1021695"/>
                  <a:pt x="875931" y="952077"/>
                  <a:pt x="888183" y="933577"/>
                </a:cubicBezTo>
                <a:cubicBezTo>
                  <a:pt x="895626" y="922347"/>
                  <a:pt x="885784" y="926232"/>
                  <a:pt x="868749" y="941246"/>
                </a:cubicBezTo>
                <a:cubicBezTo>
                  <a:pt x="852035" y="955982"/>
                  <a:pt x="777465" y="1003264"/>
                  <a:pt x="750426" y="1016285"/>
                </a:cubicBezTo>
                <a:cubicBezTo>
                  <a:pt x="741971" y="1020352"/>
                  <a:pt x="739899" y="1022247"/>
                  <a:pt x="744014" y="1022143"/>
                </a:cubicBezTo>
                <a:close/>
                <a:moveTo>
                  <a:pt x="1037646" y="826496"/>
                </a:moveTo>
                <a:cubicBezTo>
                  <a:pt x="1037255" y="828474"/>
                  <a:pt x="1038674" y="832718"/>
                  <a:pt x="1040808" y="835932"/>
                </a:cubicBezTo>
                <a:lnTo>
                  <a:pt x="1044675" y="841770"/>
                </a:lnTo>
                <a:lnTo>
                  <a:pt x="1045723" y="836553"/>
                </a:lnTo>
                <a:cubicBezTo>
                  <a:pt x="1046304" y="833688"/>
                  <a:pt x="1044875" y="829438"/>
                  <a:pt x="1042561" y="827121"/>
                </a:cubicBezTo>
                <a:cubicBezTo>
                  <a:pt x="1040246" y="824800"/>
                  <a:pt x="1038036" y="824518"/>
                  <a:pt x="1037646" y="826496"/>
                </a:cubicBezTo>
                <a:close/>
                <a:moveTo>
                  <a:pt x="1013376" y="861680"/>
                </a:moveTo>
                <a:cubicBezTo>
                  <a:pt x="1012747" y="864827"/>
                  <a:pt x="1013900" y="869929"/>
                  <a:pt x="1015948" y="873017"/>
                </a:cubicBezTo>
                <a:lnTo>
                  <a:pt x="1019663" y="878631"/>
                </a:lnTo>
                <a:lnTo>
                  <a:pt x="1021949" y="869640"/>
                </a:lnTo>
                <a:cubicBezTo>
                  <a:pt x="1024225" y="860664"/>
                  <a:pt x="1021158" y="851567"/>
                  <a:pt x="1016815" y="854440"/>
                </a:cubicBezTo>
                <a:cubicBezTo>
                  <a:pt x="1015557" y="855275"/>
                  <a:pt x="1014014" y="858533"/>
                  <a:pt x="1013376" y="861680"/>
                </a:cubicBezTo>
                <a:close/>
                <a:moveTo>
                  <a:pt x="1033112" y="850744"/>
                </a:moveTo>
                <a:cubicBezTo>
                  <a:pt x="1032388" y="855633"/>
                  <a:pt x="1033417" y="862082"/>
                  <a:pt x="1035398" y="865072"/>
                </a:cubicBezTo>
                <a:lnTo>
                  <a:pt x="1038998" y="870508"/>
                </a:lnTo>
                <a:lnTo>
                  <a:pt x="1041008" y="860508"/>
                </a:lnTo>
                <a:cubicBezTo>
                  <a:pt x="1042123" y="855008"/>
                  <a:pt x="1041094" y="848562"/>
                  <a:pt x="1038732" y="846181"/>
                </a:cubicBezTo>
                <a:lnTo>
                  <a:pt x="1034436" y="841856"/>
                </a:lnTo>
                <a:lnTo>
                  <a:pt x="1033112" y="850744"/>
                </a:lnTo>
                <a:close/>
                <a:moveTo>
                  <a:pt x="915410" y="928519"/>
                </a:moveTo>
                <a:cubicBezTo>
                  <a:pt x="914241" y="934311"/>
                  <a:pt x="917770" y="936378"/>
                  <a:pt x="921019" y="931808"/>
                </a:cubicBezTo>
                <a:cubicBezTo>
                  <a:pt x="922778" y="929332"/>
                  <a:pt x="923453" y="926153"/>
                  <a:pt x="922518" y="924743"/>
                </a:cubicBezTo>
                <a:cubicBezTo>
                  <a:pt x="920524" y="921734"/>
                  <a:pt x="916324" y="923962"/>
                  <a:pt x="915410" y="928519"/>
                </a:cubicBezTo>
                <a:close/>
                <a:moveTo>
                  <a:pt x="753477" y="1040392"/>
                </a:moveTo>
                <a:cubicBezTo>
                  <a:pt x="764581" y="1045536"/>
                  <a:pt x="879272" y="979023"/>
                  <a:pt x="899394" y="955772"/>
                </a:cubicBezTo>
                <a:cubicBezTo>
                  <a:pt x="910014" y="943504"/>
                  <a:pt x="899209" y="944898"/>
                  <a:pt x="886511" y="957439"/>
                </a:cubicBezTo>
                <a:cubicBezTo>
                  <a:pt x="863911" y="979756"/>
                  <a:pt x="784429" y="1028153"/>
                  <a:pt x="756263" y="1036744"/>
                </a:cubicBezTo>
                <a:cubicBezTo>
                  <a:pt x="752484" y="1037906"/>
                  <a:pt x="751337" y="1039402"/>
                  <a:pt x="753477" y="1040392"/>
                </a:cubicBezTo>
                <a:close/>
                <a:moveTo>
                  <a:pt x="828969" y="990167"/>
                </a:moveTo>
                <a:cubicBezTo>
                  <a:pt x="834536" y="987395"/>
                  <a:pt x="842258" y="982261"/>
                  <a:pt x="846126" y="978756"/>
                </a:cubicBezTo>
                <a:cubicBezTo>
                  <a:pt x="849993" y="975241"/>
                  <a:pt x="845436" y="977518"/>
                  <a:pt x="836001" y="983785"/>
                </a:cubicBezTo>
                <a:cubicBezTo>
                  <a:pt x="826563" y="990062"/>
                  <a:pt x="823401" y="992929"/>
                  <a:pt x="828969" y="990167"/>
                </a:cubicBezTo>
                <a:close/>
                <a:moveTo>
                  <a:pt x="1049057" y="843728"/>
                </a:moveTo>
                <a:cubicBezTo>
                  <a:pt x="1048666" y="845706"/>
                  <a:pt x="1050609" y="850635"/>
                  <a:pt x="1053353" y="854685"/>
                </a:cubicBezTo>
                <a:lnTo>
                  <a:pt x="1058363" y="862045"/>
                </a:lnTo>
                <a:lnTo>
                  <a:pt x="1057934" y="854964"/>
                </a:lnTo>
                <a:cubicBezTo>
                  <a:pt x="1057477" y="847185"/>
                  <a:pt x="1050190" y="837969"/>
                  <a:pt x="1049057" y="843728"/>
                </a:cubicBezTo>
                <a:close/>
                <a:moveTo>
                  <a:pt x="1024987" y="878894"/>
                </a:moveTo>
                <a:cubicBezTo>
                  <a:pt x="1023958" y="885034"/>
                  <a:pt x="1024758" y="892533"/>
                  <a:pt x="1026759" y="895554"/>
                </a:cubicBezTo>
                <a:lnTo>
                  <a:pt x="1030397" y="901048"/>
                </a:lnTo>
                <a:lnTo>
                  <a:pt x="1032893" y="888656"/>
                </a:lnTo>
                <a:cubicBezTo>
                  <a:pt x="1034264" y="881842"/>
                  <a:pt x="1033464" y="874346"/>
                  <a:pt x="1031121" y="871999"/>
                </a:cubicBezTo>
                <a:lnTo>
                  <a:pt x="1026863" y="867728"/>
                </a:lnTo>
                <a:lnTo>
                  <a:pt x="1024987" y="878894"/>
                </a:lnTo>
                <a:close/>
                <a:moveTo>
                  <a:pt x="1044523" y="867959"/>
                </a:moveTo>
                <a:cubicBezTo>
                  <a:pt x="1043799" y="872856"/>
                  <a:pt x="1045266" y="879960"/>
                  <a:pt x="1047761" y="883740"/>
                </a:cubicBezTo>
                <a:lnTo>
                  <a:pt x="1052324" y="890612"/>
                </a:lnTo>
                <a:lnTo>
                  <a:pt x="1054324" y="880660"/>
                </a:lnTo>
                <a:cubicBezTo>
                  <a:pt x="1055486" y="874866"/>
                  <a:pt x="1054134" y="868271"/>
                  <a:pt x="1051076" y="864879"/>
                </a:cubicBezTo>
                <a:lnTo>
                  <a:pt x="1045828" y="859051"/>
                </a:lnTo>
                <a:lnTo>
                  <a:pt x="1044523" y="867959"/>
                </a:lnTo>
                <a:close/>
                <a:moveTo>
                  <a:pt x="764930" y="1053718"/>
                </a:moveTo>
                <a:cubicBezTo>
                  <a:pt x="776501" y="1053394"/>
                  <a:pt x="820572" y="1034811"/>
                  <a:pt x="848639" y="1018409"/>
                </a:cubicBezTo>
                <a:cubicBezTo>
                  <a:pt x="878715" y="1000845"/>
                  <a:pt x="911711" y="973051"/>
                  <a:pt x="913169" y="964050"/>
                </a:cubicBezTo>
                <a:lnTo>
                  <a:pt x="914054" y="958601"/>
                </a:lnTo>
                <a:lnTo>
                  <a:pt x="908207" y="965316"/>
                </a:lnTo>
                <a:cubicBezTo>
                  <a:pt x="904989" y="969012"/>
                  <a:pt x="886738" y="983433"/>
                  <a:pt x="867647" y="997359"/>
                </a:cubicBezTo>
                <a:lnTo>
                  <a:pt x="832935" y="1022685"/>
                </a:lnTo>
                <a:lnTo>
                  <a:pt x="802614" y="1035982"/>
                </a:lnTo>
                <a:cubicBezTo>
                  <a:pt x="785936" y="1043298"/>
                  <a:pt x="769270" y="1050318"/>
                  <a:pt x="765577" y="1051584"/>
                </a:cubicBezTo>
                <a:lnTo>
                  <a:pt x="758864" y="1053889"/>
                </a:lnTo>
                <a:lnTo>
                  <a:pt x="764930" y="1053718"/>
                </a:lnTo>
                <a:close/>
                <a:moveTo>
                  <a:pt x="926982" y="947024"/>
                </a:moveTo>
                <a:cubicBezTo>
                  <a:pt x="927055" y="949248"/>
                  <a:pt x="929126" y="949734"/>
                  <a:pt x="931578" y="948114"/>
                </a:cubicBezTo>
                <a:cubicBezTo>
                  <a:pt x="934032" y="946485"/>
                  <a:pt x="935185" y="943862"/>
                  <a:pt x="934139" y="942282"/>
                </a:cubicBezTo>
                <a:cubicBezTo>
                  <a:pt x="933092" y="940703"/>
                  <a:pt x="931025" y="940212"/>
                  <a:pt x="929542" y="941195"/>
                </a:cubicBezTo>
                <a:cubicBezTo>
                  <a:pt x="928060" y="942177"/>
                  <a:pt x="926909" y="944800"/>
                  <a:pt x="926982" y="947024"/>
                </a:cubicBezTo>
                <a:close/>
                <a:moveTo>
                  <a:pt x="1062497" y="864467"/>
                </a:moveTo>
                <a:cubicBezTo>
                  <a:pt x="1062811" y="870124"/>
                  <a:pt x="1084375" y="900666"/>
                  <a:pt x="1085823" y="897507"/>
                </a:cubicBezTo>
                <a:cubicBezTo>
                  <a:pt x="1086623" y="895769"/>
                  <a:pt x="1082051" y="886695"/>
                  <a:pt x="1075670" y="877343"/>
                </a:cubicBezTo>
                <a:cubicBezTo>
                  <a:pt x="1064211" y="860571"/>
                  <a:pt x="1062173" y="858587"/>
                  <a:pt x="1062497" y="864467"/>
                </a:cubicBezTo>
                <a:close/>
                <a:moveTo>
                  <a:pt x="1036398" y="896109"/>
                </a:moveTo>
                <a:cubicBezTo>
                  <a:pt x="1034560" y="907143"/>
                  <a:pt x="1038665" y="918488"/>
                  <a:pt x="1043370" y="915371"/>
                </a:cubicBezTo>
                <a:cubicBezTo>
                  <a:pt x="1048285" y="912115"/>
                  <a:pt x="1048266" y="895996"/>
                  <a:pt x="1043342" y="890549"/>
                </a:cubicBezTo>
                <a:lnTo>
                  <a:pt x="1038255" y="884928"/>
                </a:lnTo>
                <a:lnTo>
                  <a:pt x="1036398" y="896109"/>
                </a:lnTo>
                <a:close/>
                <a:moveTo>
                  <a:pt x="776327" y="1070920"/>
                </a:moveTo>
                <a:cubicBezTo>
                  <a:pt x="784075" y="1070825"/>
                  <a:pt x="827956" y="1052746"/>
                  <a:pt x="854204" y="1038840"/>
                </a:cubicBezTo>
                <a:cubicBezTo>
                  <a:pt x="876762" y="1026896"/>
                  <a:pt x="923453" y="988481"/>
                  <a:pt x="924684" y="980861"/>
                </a:cubicBezTo>
                <a:lnTo>
                  <a:pt x="925494" y="975861"/>
                </a:lnTo>
                <a:lnTo>
                  <a:pt x="915288" y="985328"/>
                </a:lnTo>
                <a:cubicBezTo>
                  <a:pt x="880323" y="1017761"/>
                  <a:pt x="826720" y="1050137"/>
                  <a:pt x="778475" y="1067939"/>
                </a:cubicBezTo>
                <a:lnTo>
                  <a:pt x="770199" y="1070996"/>
                </a:lnTo>
                <a:lnTo>
                  <a:pt x="776327" y="1070920"/>
                </a:lnTo>
                <a:close/>
                <a:moveTo>
                  <a:pt x="936968" y="965202"/>
                </a:moveTo>
                <a:cubicBezTo>
                  <a:pt x="938014" y="966783"/>
                  <a:pt x="940081" y="967279"/>
                  <a:pt x="941564" y="966288"/>
                </a:cubicBezTo>
                <a:cubicBezTo>
                  <a:pt x="943047" y="965307"/>
                  <a:pt x="944198" y="962688"/>
                  <a:pt x="944125" y="960459"/>
                </a:cubicBezTo>
                <a:cubicBezTo>
                  <a:pt x="944051" y="958239"/>
                  <a:pt x="941981" y="957754"/>
                  <a:pt x="939528" y="959373"/>
                </a:cubicBezTo>
                <a:cubicBezTo>
                  <a:pt x="937074" y="961002"/>
                  <a:pt x="935922" y="963621"/>
                  <a:pt x="936968" y="965202"/>
                </a:cubicBezTo>
                <a:close/>
                <a:moveTo>
                  <a:pt x="1057839" y="888063"/>
                </a:moveTo>
                <a:cubicBezTo>
                  <a:pt x="1057124" y="892961"/>
                  <a:pt x="1058582" y="900064"/>
                  <a:pt x="1061087" y="903843"/>
                </a:cubicBezTo>
                <a:lnTo>
                  <a:pt x="1065640" y="910716"/>
                </a:lnTo>
                <a:lnTo>
                  <a:pt x="1067640" y="900764"/>
                </a:lnTo>
                <a:cubicBezTo>
                  <a:pt x="1068812" y="894971"/>
                  <a:pt x="1067450" y="888374"/>
                  <a:pt x="1064392" y="884984"/>
                </a:cubicBezTo>
                <a:lnTo>
                  <a:pt x="1059144" y="879154"/>
                </a:lnTo>
                <a:lnTo>
                  <a:pt x="1057839" y="888063"/>
                </a:lnTo>
                <a:close/>
                <a:moveTo>
                  <a:pt x="947911" y="978613"/>
                </a:moveTo>
                <a:cubicBezTo>
                  <a:pt x="947987" y="980842"/>
                  <a:pt x="950054" y="981328"/>
                  <a:pt x="952511" y="979699"/>
                </a:cubicBezTo>
                <a:cubicBezTo>
                  <a:pt x="954959" y="978080"/>
                  <a:pt x="956121" y="975451"/>
                  <a:pt x="955074" y="973870"/>
                </a:cubicBezTo>
                <a:cubicBezTo>
                  <a:pt x="954026" y="972298"/>
                  <a:pt x="951959" y="971803"/>
                  <a:pt x="950473" y="972784"/>
                </a:cubicBezTo>
                <a:cubicBezTo>
                  <a:pt x="948987" y="973765"/>
                  <a:pt x="947844" y="976394"/>
                  <a:pt x="947911" y="978613"/>
                </a:cubicBezTo>
                <a:close/>
                <a:moveTo>
                  <a:pt x="1049714" y="916213"/>
                </a:moveTo>
                <a:cubicBezTo>
                  <a:pt x="1047876" y="927248"/>
                  <a:pt x="1051981" y="938591"/>
                  <a:pt x="1056686" y="935475"/>
                </a:cubicBezTo>
                <a:cubicBezTo>
                  <a:pt x="1061601" y="932218"/>
                  <a:pt x="1061582" y="916101"/>
                  <a:pt x="1056658" y="910653"/>
                </a:cubicBezTo>
                <a:lnTo>
                  <a:pt x="1051571" y="905033"/>
                </a:lnTo>
                <a:lnTo>
                  <a:pt x="1049714" y="916213"/>
                </a:lnTo>
                <a:close/>
                <a:moveTo>
                  <a:pt x="787892" y="1088370"/>
                </a:moveTo>
                <a:cubicBezTo>
                  <a:pt x="791134" y="1088141"/>
                  <a:pt x="806807" y="1082560"/>
                  <a:pt x="822722" y="1075987"/>
                </a:cubicBezTo>
                <a:lnTo>
                  <a:pt x="851655" y="1064034"/>
                </a:lnTo>
                <a:lnTo>
                  <a:pt x="893237" y="1034744"/>
                </a:lnTo>
                <a:cubicBezTo>
                  <a:pt x="921789" y="1014637"/>
                  <a:pt x="935183" y="1003569"/>
                  <a:pt x="935972" y="999435"/>
                </a:cubicBezTo>
                <a:lnTo>
                  <a:pt x="937127" y="993425"/>
                </a:lnTo>
                <a:lnTo>
                  <a:pt x="917224" y="1010017"/>
                </a:lnTo>
                <a:cubicBezTo>
                  <a:pt x="888162" y="1034239"/>
                  <a:pt x="837155" y="1065843"/>
                  <a:pt x="809708" y="1076626"/>
                </a:cubicBezTo>
                <a:cubicBezTo>
                  <a:pt x="782735" y="1087227"/>
                  <a:pt x="779488" y="1088980"/>
                  <a:pt x="787892" y="1088370"/>
                </a:cubicBezTo>
                <a:close/>
                <a:moveTo>
                  <a:pt x="1071155" y="908166"/>
                </a:moveTo>
                <a:cubicBezTo>
                  <a:pt x="1070440" y="913064"/>
                  <a:pt x="1071898" y="920168"/>
                  <a:pt x="1074403" y="923947"/>
                </a:cubicBezTo>
                <a:lnTo>
                  <a:pt x="1078956" y="930820"/>
                </a:lnTo>
                <a:lnTo>
                  <a:pt x="1080966" y="920868"/>
                </a:lnTo>
                <a:cubicBezTo>
                  <a:pt x="1082128" y="915074"/>
                  <a:pt x="1080775" y="908479"/>
                  <a:pt x="1077718" y="905087"/>
                </a:cubicBezTo>
                <a:lnTo>
                  <a:pt x="1072469" y="899259"/>
                </a:lnTo>
                <a:lnTo>
                  <a:pt x="1071155" y="908166"/>
                </a:lnTo>
                <a:close/>
                <a:moveTo>
                  <a:pt x="1089119" y="904690"/>
                </a:moveTo>
                <a:cubicBezTo>
                  <a:pt x="1089367" y="910001"/>
                  <a:pt x="1128219" y="966555"/>
                  <a:pt x="1129581" y="963583"/>
                </a:cubicBezTo>
                <a:cubicBezTo>
                  <a:pt x="1130791" y="960954"/>
                  <a:pt x="1091891" y="899752"/>
                  <a:pt x="1089871" y="901092"/>
                </a:cubicBezTo>
                <a:cubicBezTo>
                  <a:pt x="1089376" y="901419"/>
                  <a:pt x="1089043" y="903035"/>
                  <a:pt x="1089119" y="904690"/>
                </a:cubicBezTo>
                <a:close/>
                <a:moveTo>
                  <a:pt x="957903" y="996797"/>
                </a:moveTo>
                <a:cubicBezTo>
                  <a:pt x="958950" y="998378"/>
                  <a:pt x="961017" y="998863"/>
                  <a:pt x="962494" y="997882"/>
                </a:cubicBezTo>
                <a:cubicBezTo>
                  <a:pt x="963979" y="996901"/>
                  <a:pt x="965132" y="994282"/>
                  <a:pt x="965056" y="992053"/>
                </a:cubicBezTo>
                <a:cubicBezTo>
                  <a:pt x="964980" y="989834"/>
                  <a:pt x="962913" y="989338"/>
                  <a:pt x="960455" y="990967"/>
                </a:cubicBezTo>
                <a:cubicBezTo>
                  <a:pt x="958007" y="992596"/>
                  <a:pt x="956855" y="995215"/>
                  <a:pt x="957903" y="996797"/>
                </a:cubicBezTo>
                <a:close/>
                <a:moveTo>
                  <a:pt x="799707" y="1105448"/>
                </a:moveTo>
                <a:cubicBezTo>
                  <a:pt x="803333" y="1105382"/>
                  <a:pt x="820412" y="1098981"/>
                  <a:pt x="837658" y="1091237"/>
                </a:cubicBezTo>
                <a:lnTo>
                  <a:pt x="869019" y="1077149"/>
                </a:lnTo>
                <a:lnTo>
                  <a:pt x="902370" y="1052870"/>
                </a:lnTo>
                <a:cubicBezTo>
                  <a:pt x="935590" y="1028696"/>
                  <a:pt x="947231" y="1017999"/>
                  <a:pt x="944608" y="1014037"/>
                </a:cubicBezTo>
                <a:cubicBezTo>
                  <a:pt x="943849" y="1012894"/>
                  <a:pt x="937779" y="1017028"/>
                  <a:pt x="931120" y="1023209"/>
                </a:cubicBezTo>
                <a:cubicBezTo>
                  <a:pt x="904392" y="1048060"/>
                  <a:pt x="832480" y="1091885"/>
                  <a:pt x="799809" y="1103248"/>
                </a:cubicBezTo>
                <a:lnTo>
                  <a:pt x="793115" y="1105582"/>
                </a:lnTo>
                <a:lnTo>
                  <a:pt x="799707" y="1105448"/>
                </a:lnTo>
                <a:close/>
                <a:moveTo>
                  <a:pt x="1062963" y="936722"/>
                </a:moveTo>
                <a:cubicBezTo>
                  <a:pt x="1061830" y="943540"/>
                  <a:pt x="1063173" y="950686"/>
                  <a:pt x="1066211" y="954058"/>
                </a:cubicBezTo>
                <a:lnTo>
                  <a:pt x="1071383" y="959801"/>
                </a:lnTo>
                <a:lnTo>
                  <a:pt x="1074460" y="949905"/>
                </a:lnTo>
                <a:lnTo>
                  <a:pt x="1077537" y="940014"/>
                </a:lnTo>
                <a:lnTo>
                  <a:pt x="1071212" y="932571"/>
                </a:lnTo>
                <a:lnTo>
                  <a:pt x="1064887" y="925130"/>
                </a:lnTo>
                <a:lnTo>
                  <a:pt x="1062963" y="936722"/>
                </a:lnTo>
                <a:close/>
                <a:moveTo>
                  <a:pt x="1084471" y="928265"/>
                </a:moveTo>
                <a:cubicBezTo>
                  <a:pt x="1083756" y="933165"/>
                  <a:pt x="1085652" y="940918"/>
                  <a:pt x="1088681" y="945487"/>
                </a:cubicBezTo>
                <a:lnTo>
                  <a:pt x="1094186" y="953791"/>
                </a:lnTo>
                <a:lnTo>
                  <a:pt x="1096177" y="943877"/>
                </a:lnTo>
                <a:cubicBezTo>
                  <a:pt x="1097472" y="937430"/>
                  <a:pt x="1096006" y="931402"/>
                  <a:pt x="1091976" y="926657"/>
                </a:cubicBezTo>
                <a:lnTo>
                  <a:pt x="1085776" y="919354"/>
                </a:lnTo>
                <a:lnTo>
                  <a:pt x="1084471" y="928265"/>
                </a:lnTo>
                <a:close/>
                <a:moveTo>
                  <a:pt x="969313" y="1014027"/>
                </a:moveTo>
                <a:cubicBezTo>
                  <a:pt x="970361" y="1015608"/>
                  <a:pt x="972428" y="1016094"/>
                  <a:pt x="973914" y="1015113"/>
                </a:cubicBezTo>
                <a:cubicBezTo>
                  <a:pt x="975400" y="1014132"/>
                  <a:pt x="976543" y="1011513"/>
                  <a:pt x="976476" y="1009284"/>
                </a:cubicBezTo>
                <a:cubicBezTo>
                  <a:pt x="976400" y="1007064"/>
                  <a:pt x="974333" y="1006569"/>
                  <a:pt x="971876" y="1008198"/>
                </a:cubicBezTo>
                <a:cubicBezTo>
                  <a:pt x="969428" y="1009827"/>
                  <a:pt x="968266" y="1012446"/>
                  <a:pt x="969313" y="1014027"/>
                </a:cubicBezTo>
                <a:close/>
                <a:moveTo>
                  <a:pt x="828365" y="1118374"/>
                </a:moveTo>
                <a:lnTo>
                  <a:pt x="847154" y="1112535"/>
                </a:lnTo>
                <a:lnTo>
                  <a:pt x="894624" y="1081598"/>
                </a:lnTo>
                <a:cubicBezTo>
                  <a:pt x="942735" y="1050241"/>
                  <a:pt x="963570" y="1033068"/>
                  <a:pt x="957131" y="1030086"/>
                </a:cubicBezTo>
                <a:cubicBezTo>
                  <a:pt x="955178" y="1029191"/>
                  <a:pt x="952930" y="1029877"/>
                  <a:pt x="952130" y="1031620"/>
                </a:cubicBezTo>
                <a:cubicBezTo>
                  <a:pt x="951330" y="1033363"/>
                  <a:pt x="938248" y="1044850"/>
                  <a:pt x="923061" y="1057137"/>
                </a:cubicBezTo>
                <a:cubicBezTo>
                  <a:pt x="897805" y="1077578"/>
                  <a:pt x="872936" y="1092561"/>
                  <a:pt x="821955" y="1118021"/>
                </a:cubicBezTo>
                <a:lnTo>
                  <a:pt x="809576" y="1124213"/>
                </a:lnTo>
                <a:lnTo>
                  <a:pt x="828365" y="1118374"/>
                </a:lnTo>
                <a:close/>
                <a:moveTo>
                  <a:pt x="1077365" y="957944"/>
                </a:moveTo>
                <a:cubicBezTo>
                  <a:pt x="1075260" y="968383"/>
                  <a:pt x="1080375" y="981776"/>
                  <a:pt x="1085233" y="978556"/>
                </a:cubicBezTo>
                <a:cubicBezTo>
                  <a:pt x="1090271" y="975213"/>
                  <a:pt x="1090071" y="959106"/>
                  <a:pt x="1084899" y="953286"/>
                </a:cubicBezTo>
                <a:lnTo>
                  <a:pt x="1079518" y="947210"/>
                </a:lnTo>
                <a:lnTo>
                  <a:pt x="1077365" y="957944"/>
                </a:lnTo>
                <a:close/>
                <a:moveTo>
                  <a:pt x="1099644" y="951629"/>
                </a:moveTo>
                <a:cubicBezTo>
                  <a:pt x="1098815" y="957258"/>
                  <a:pt x="1100768" y="963878"/>
                  <a:pt x="1104616" y="968450"/>
                </a:cubicBezTo>
                <a:lnTo>
                  <a:pt x="1110941" y="975984"/>
                </a:lnTo>
                <a:lnTo>
                  <a:pt x="1111055" y="964783"/>
                </a:lnTo>
                <a:cubicBezTo>
                  <a:pt x="1111112" y="958630"/>
                  <a:pt x="1108874" y="951058"/>
                  <a:pt x="1106083" y="947962"/>
                </a:cubicBezTo>
                <a:lnTo>
                  <a:pt x="1101006" y="942338"/>
                </a:lnTo>
                <a:lnTo>
                  <a:pt x="1099644" y="951629"/>
                </a:lnTo>
                <a:close/>
                <a:moveTo>
                  <a:pt x="983706" y="1029534"/>
                </a:moveTo>
                <a:cubicBezTo>
                  <a:pt x="984820" y="1031201"/>
                  <a:pt x="986487" y="1030925"/>
                  <a:pt x="987411" y="1028905"/>
                </a:cubicBezTo>
                <a:cubicBezTo>
                  <a:pt x="988335" y="1026886"/>
                  <a:pt x="988716" y="1024667"/>
                  <a:pt x="988259" y="1023962"/>
                </a:cubicBezTo>
                <a:cubicBezTo>
                  <a:pt x="987792" y="1023267"/>
                  <a:pt x="986135" y="1023552"/>
                  <a:pt x="984553" y="1024591"/>
                </a:cubicBezTo>
                <a:cubicBezTo>
                  <a:pt x="982982" y="1025638"/>
                  <a:pt x="982601" y="1027858"/>
                  <a:pt x="983706" y="1029534"/>
                </a:cubicBezTo>
                <a:close/>
                <a:moveTo>
                  <a:pt x="822387" y="1143548"/>
                </a:moveTo>
                <a:cubicBezTo>
                  <a:pt x="828649" y="1145072"/>
                  <a:pt x="888682" y="1117050"/>
                  <a:pt x="911441" y="1101962"/>
                </a:cubicBezTo>
                <a:cubicBezTo>
                  <a:pt x="934497" y="1086694"/>
                  <a:pt x="969237" y="1055871"/>
                  <a:pt x="970314" y="1049737"/>
                </a:cubicBezTo>
                <a:cubicBezTo>
                  <a:pt x="970914" y="1046327"/>
                  <a:pt x="968913" y="1047117"/>
                  <a:pt x="963789" y="1052318"/>
                </a:cubicBezTo>
                <a:cubicBezTo>
                  <a:pt x="937574" y="1078893"/>
                  <a:pt x="849988" y="1134176"/>
                  <a:pt x="823570" y="1140815"/>
                </a:cubicBezTo>
                <a:cubicBezTo>
                  <a:pt x="819321" y="1141881"/>
                  <a:pt x="818961" y="1142710"/>
                  <a:pt x="822387" y="1143548"/>
                </a:cubicBezTo>
                <a:close/>
                <a:moveTo>
                  <a:pt x="1091910" y="979899"/>
                </a:moveTo>
                <a:cubicBezTo>
                  <a:pt x="1090948" y="992310"/>
                  <a:pt x="1095805" y="1004617"/>
                  <a:pt x="1100454" y="1001531"/>
                </a:cubicBezTo>
                <a:cubicBezTo>
                  <a:pt x="1105950" y="997892"/>
                  <a:pt x="1105197" y="982023"/>
                  <a:pt x="1099196" y="974880"/>
                </a:cubicBezTo>
                <a:lnTo>
                  <a:pt x="1092881" y="967383"/>
                </a:lnTo>
                <a:lnTo>
                  <a:pt x="1091910" y="979899"/>
                </a:lnTo>
                <a:close/>
                <a:moveTo>
                  <a:pt x="995126" y="1046765"/>
                </a:moveTo>
                <a:cubicBezTo>
                  <a:pt x="996231" y="1048432"/>
                  <a:pt x="997898" y="1048155"/>
                  <a:pt x="998831" y="1046136"/>
                </a:cubicBezTo>
                <a:cubicBezTo>
                  <a:pt x="999755" y="1044117"/>
                  <a:pt x="1000136" y="1041897"/>
                  <a:pt x="999679" y="1041193"/>
                </a:cubicBezTo>
                <a:cubicBezTo>
                  <a:pt x="999212" y="1040497"/>
                  <a:pt x="997546" y="1040783"/>
                  <a:pt x="995974" y="1041831"/>
                </a:cubicBezTo>
                <a:cubicBezTo>
                  <a:pt x="994402" y="1042869"/>
                  <a:pt x="994021" y="1045088"/>
                  <a:pt x="995126" y="1046765"/>
                </a:cubicBezTo>
                <a:close/>
                <a:moveTo>
                  <a:pt x="1113522" y="972098"/>
                </a:moveTo>
                <a:cubicBezTo>
                  <a:pt x="1113351" y="977823"/>
                  <a:pt x="1115351" y="985748"/>
                  <a:pt x="1117970" y="989700"/>
                </a:cubicBezTo>
                <a:lnTo>
                  <a:pt x="1122723" y="996873"/>
                </a:lnTo>
                <a:lnTo>
                  <a:pt x="1124723" y="986957"/>
                </a:lnTo>
                <a:cubicBezTo>
                  <a:pt x="1126047" y="980366"/>
                  <a:pt x="1124561" y="974460"/>
                  <a:pt x="1120266" y="969355"/>
                </a:cubicBezTo>
                <a:lnTo>
                  <a:pt x="1113827" y="961678"/>
                </a:lnTo>
                <a:lnTo>
                  <a:pt x="1113522" y="972098"/>
                </a:lnTo>
                <a:close/>
                <a:moveTo>
                  <a:pt x="833797" y="1163236"/>
                </a:moveTo>
                <a:cubicBezTo>
                  <a:pt x="838071" y="1164322"/>
                  <a:pt x="880415" y="1146101"/>
                  <a:pt x="907344" y="1131585"/>
                </a:cubicBezTo>
                <a:cubicBezTo>
                  <a:pt x="931595" y="1118526"/>
                  <a:pt x="977686" y="1081350"/>
                  <a:pt x="982153" y="1071263"/>
                </a:cubicBezTo>
                <a:lnTo>
                  <a:pt x="984773" y="1065339"/>
                </a:lnTo>
                <a:lnTo>
                  <a:pt x="975752" y="1073473"/>
                </a:lnTo>
                <a:cubicBezTo>
                  <a:pt x="939526" y="1106153"/>
                  <a:pt x="887538" y="1138948"/>
                  <a:pt x="842117" y="1157779"/>
                </a:cubicBezTo>
                <a:cubicBezTo>
                  <a:pt x="835897" y="1160360"/>
                  <a:pt x="832153" y="1162808"/>
                  <a:pt x="833797" y="1163236"/>
                </a:cubicBezTo>
                <a:close/>
                <a:moveTo>
                  <a:pt x="1132848" y="970860"/>
                </a:moveTo>
                <a:cubicBezTo>
                  <a:pt x="1132905" y="972584"/>
                  <a:pt x="1152479" y="1003788"/>
                  <a:pt x="1176339" y="1040202"/>
                </a:cubicBezTo>
                <a:cubicBezTo>
                  <a:pt x="1200209" y="1076616"/>
                  <a:pt x="1221421" y="1108982"/>
                  <a:pt x="1223488" y="1112135"/>
                </a:cubicBezTo>
                <a:lnTo>
                  <a:pt x="1227241" y="1117869"/>
                </a:lnTo>
                <a:lnTo>
                  <a:pt x="1221926" y="1115402"/>
                </a:lnTo>
                <a:lnTo>
                  <a:pt x="1216611" y="1112944"/>
                </a:lnTo>
                <a:lnTo>
                  <a:pt x="1214258" y="1122212"/>
                </a:lnTo>
                <a:cubicBezTo>
                  <a:pt x="1212820" y="1127880"/>
                  <a:pt x="1214230" y="1134890"/>
                  <a:pt x="1217907" y="1140281"/>
                </a:cubicBezTo>
                <a:lnTo>
                  <a:pt x="1223917" y="1149101"/>
                </a:lnTo>
                <a:lnTo>
                  <a:pt x="1225784" y="1133652"/>
                </a:lnTo>
                <a:cubicBezTo>
                  <a:pt x="1226812" y="1125155"/>
                  <a:pt x="1228946" y="1118469"/>
                  <a:pt x="1230508" y="1118793"/>
                </a:cubicBezTo>
                <a:cubicBezTo>
                  <a:pt x="1232080" y="1119107"/>
                  <a:pt x="1232146" y="1127546"/>
                  <a:pt x="1230660" y="1137528"/>
                </a:cubicBezTo>
                <a:cubicBezTo>
                  <a:pt x="1228851" y="1149673"/>
                  <a:pt x="1229794" y="1158417"/>
                  <a:pt x="1233508" y="1163903"/>
                </a:cubicBezTo>
                <a:lnTo>
                  <a:pt x="1239071" y="1172114"/>
                </a:lnTo>
                <a:lnTo>
                  <a:pt x="1241414" y="1156740"/>
                </a:lnTo>
                <a:cubicBezTo>
                  <a:pt x="1242710" y="1148282"/>
                  <a:pt x="1244967" y="1141605"/>
                  <a:pt x="1246443" y="1141910"/>
                </a:cubicBezTo>
                <a:cubicBezTo>
                  <a:pt x="1247910" y="1142215"/>
                  <a:pt x="1247196" y="1149720"/>
                  <a:pt x="1244843" y="1158588"/>
                </a:cubicBezTo>
                <a:lnTo>
                  <a:pt x="1240557" y="1174724"/>
                </a:lnTo>
                <a:lnTo>
                  <a:pt x="1246300" y="1183391"/>
                </a:lnTo>
                <a:lnTo>
                  <a:pt x="1252044" y="1192059"/>
                </a:lnTo>
                <a:lnTo>
                  <a:pt x="1255968" y="1173685"/>
                </a:lnTo>
                <a:lnTo>
                  <a:pt x="1259902" y="1155312"/>
                </a:lnTo>
                <a:lnTo>
                  <a:pt x="1197256" y="1060900"/>
                </a:lnTo>
                <a:cubicBezTo>
                  <a:pt x="1162804" y="1008979"/>
                  <a:pt x="1134201" y="966774"/>
                  <a:pt x="1133677" y="967117"/>
                </a:cubicBezTo>
                <a:cubicBezTo>
                  <a:pt x="1133163" y="967460"/>
                  <a:pt x="1132791" y="969146"/>
                  <a:pt x="1132848" y="970860"/>
                </a:cubicBezTo>
                <a:close/>
                <a:moveTo>
                  <a:pt x="1107131" y="1002874"/>
                </a:moveTo>
                <a:cubicBezTo>
                  <a:pt x="1105607" y="1022476"/>
                  <a:pt x="1112789" y="1028858"/>
                  <a:pt x="1118599" y="1013065"/>
                </a:cubicBezTo>
                <a:cubicBezTo>
                  <a:pt x="1120342" y="1008350"/>
                  <a:pt x="1119018" y="1003340"/>
                  <a:pt x="1114665" y="998159"/>
                </a:cubicBezTo>
                <a:lnTo>
                  <a:pt x="1108112" y="990358"/>
                </a:lnTo>
                <a:lnTo>
                  <a:pt x="1107131" y="1002874"/>
                </a:lnTo>
                <a:close/>
                <a:moveTo>
                  <a:pt x="1128352" y="993930"/>
                </a:moveTo>
                <a:lnTo>
                  <a:pt x="1127152" y="1002435"/>
                </a:lnTo>
                <a:lnTo>
                  <a:pt x="1139192" y="1020552"/>
                </a:lnTo>
                <a:lnTo>
                  <a:pt x="1151241" y="1038668"/>
                </a:lnTo>
                <a:lnTo>
                  <a:pt x="1153413" y="1030134"/>
                </a:lnTo>
                <a:cubicBezTo>
                  <a:pt x="1154613" y="1025391"/>
                  <a:pt x="1153060" y="1017790"/>
                  <a:pt x="1149927" y="1013065"/>
                </a:cubicBezTo>
                <a:lnTo>
                  <a:pt x="1144278" y="1004540"/>
                </a:lnTo>
                <a:lnTo>
                  <a:pt x="1141935" y="1011770"/>
                </a:lnTo>
                <a:lnTo>
                  <a:pt x="1139582" y="1018999"/>
                </a:lnTo>
                <a:lnTo>
                  <a:pt x="1139373" y="1007531"/>
                </a:lnTo>
                <a:cubicBezTo>
                  <a:pt x="1139259" y="1001216"/>
                  <a:pt x="1137001" y="993663"/>
                  <a:pt x="1134363" y="990739"/>
                </a:cubicBezTo>
                <a:lnTo>
                  <a:pt x="1129553" y="985414"/>
                </a:lnTo>
                <a:lnTo>
                  <a:pt x="1128352" y="993930"/>
                </a:lnTo>
                <a:close/>
                <a:moveTo>
                  <a:pt x="847594" y="1183477"/>
                </a:moveTo>
                <a:cubicBezTo>
                  <a:pt x="853818" y="1184944"/>
                  <a:pt x="891918" y="1168409"/>
                  <a:pt x="922188" y="1151111"/>
                </a:cubicBezTo>
                <a:cubicBezTo>
                  <a:pt x="953845" y="1133023"/>
                  <a:pt x="997555" y="1097142"/>
                  <a:pt x="997298" y="1089456"/>
                </a:cubicBezTo>
                <a:cubicBezTo>
                  <a:pt x="997212" y="1086655"/>
                  <a:pt x="995250" y="1087446"/>
                  <a:pt x="991602" y="1091770"/>
                </a:cubicBezTo>
                <a:cubicBezTo>
                  <a:pt x="973104" y="1113611"/>
                  <a:pt x="883247" y="1170342"/>
                  <a:pt x="851013" y="1180534"/>
                </a:cubicBezTo>
                <a:cubicBezTo>
                  <a:pt x="847267" y="1181715"/>
                  <a:pt x="845728" y="1183039"/>
                  <a:pt x="847594" y="1183477"/>
                </a:cubicBezTo>
                <a:close/>
                <a:moveTo>
                  <a:pt x="1119570" y="1025353"/>
                </a:moveTo>
                <a:cubicBezTo>
                  <a:pt x="1118265" y="1034087"/>
                  <a:pt x="1124781" y="1047403"/>
                  <a:pt x="1129000" y="1044612"/>
                </a:cubicBezTo>
                <a:cubicBezTo>
                  <a:pt x="1133467" y="1041650"/>
                  <a:pt x="1133972" y="1026286"/>
                  <a:pt x="1129800" y="1019990"/>
                </a:cubicBezTo>
                <a:cubicBezTo>
                  <a:pt x="1124752" y="1012370"/>
                  <a:pt x="1121237" y="1014218"/>
                  <a:pt x="1119570" y="1025353"/>
                </a:cubicBezTo>
                <a:close/>
                <a:moveTo>
                  <a:pt x="881661" y="1198812"/>
                </a:moveTo>
                <a:lnTo>
                  <a:pt x="900465" y="1192993"/>
                </a:lnTo>
                <a:lnTo>
                  <a:pt x="947920" y="1162036"/>
                </a:lnTo>
                <a:cubicBezTo>
                  <a:pt x="974019" y="1145006"/>
                  <a:pt x="999641" y="1126737"/>
                  <a:pt x="1004851" y="1121431"/>
                </a:cubicBezTo>
                <a:cubicBezTo>
                  <a:pt x="1022701" y="1103267"/>
                  <a:pt x="1009547" y="1110801"/>
                  <a:pt x="977753" y="1136947"/>
                </a:cubicBezTo>
                <a:lnTo>
                  <a:pt x="945959" y="1163084"/>
                </a:lnTo>
                <a:lnTo>
                  <a:pt x="915383" y="1178667"/>
                </a:lnTo>
                <a:cubicBezTo>
                  <a:pt x="898567" y="1187230"/>
                  <a:pt x="879870" y="1196574"/>
                  <a:pt x="873832" y="1199431"/>
                </a:cubicBezTo>
                <a:cubicBezTo>
                  <a:pt x="867143" y="1202594"/>
                  <a:pt x="870198" y="1202356"/>
                  <a:pt x="881661" y="1198812"/>
                </a:cubicBezTo>
                <a:close/>
                <a:moveTo>
                  <a:pt x="1134868" y="1044736"/>
                </a:moveTo>
                <a:cubicBezTo>
                  <a:pt x="1132505" y="1054747"/>
                  <a:pt x="1137430" y="1067948"/>
                  <a:pt x="1142316" y="1064710"/>
                </a:cubicBezTo>
                <a:cubicBezTo>
                  <a:pt x="1147212" y="1061471"/>
                  <a:pt x="1147221" y="1045346"/>
                  <a:pt x="1142335" y="1039964"/>
                </a:cubicBezTo>
                <a:lnTo>
                  <a:pt x="1137296" y="1034411"/>
                </a:lnTo>
                <a:lnTo>
                  <a:pt x="1134868" y="1044736"/>
                </a:lnTo>
                <a:close/>
                <a:moveTo>
                  <a:pt x="1156785" y="1037402"/>
                </a:moveTo>
                <a:cubicBezTo>
                  <a:pt x="1156070" y="1042298"/>
                  <a:pt x="1157956" y="1050051"/>
                  <a:pt x="1160985" y="1054623"/>
                </a:cubicBezTo>
                <a:lnTo>
                  <a:pt x="1166491" y="1062929"/>
                </a:lnTo>
                <a:lnTo>
                  <a:pt x="1168491" y="1053013"/>
                </a:lnTo>
                <a:cubicBezTo>
                  <a:pt x="1169786" y="1046565"/>
                  <a:pt x="1168319" y="1040535"/>
                  <a:pt x="1164290" y="1035792"/>
                </a:cubicBezTo>
                <a:lnTo>
                  <a:pt x="1158089" y="1028486"/>
                </a:lnTo>
                <a:lnTo>
                  <a:pt x="1156785" y="1037402"/>
                </a:lnTo>
                <a:close/>
                <a:moveTo>
                  <a:pt x="884446" y="1222996"/>
                </a:moveTo>
                <a:cubicBezTo>
                  <a:pt x="889095" y="1222196"/>
                  <a:pt x="909435" y="1213728"/>
                  <a:pt x="929646" y="1204175"/>
                </a:cubicBezTo>
                <a:lnTo>
                  <a:pt x="966389" y="1186811"/>
                </a:lnTo>
                <a:lnTo>
                  <a:pt x="995564" y="1162436"/>
                </a:lnTo>
                <a:cubicBezTo>
                  <a:pt x="1011604" y="1149035"/>
                  <a:pt x="1025101" y="1135833"/>
                  <a:pt x="1025549" y="1133090"/>
                </a:cubicBezTo>
                <a:lnTo>
                  <a:pt x="1026359" y="1128108"/>
                </a:lnTo>
                <a:lnTo>
                  <a:pt x="1018948" y="1135566"/>
                </a:lnTo>
                <a:cubicBezTo>
                  <a:pt x="1014872" y="1139681"/>
                  <a:pt x="996564" y="1154169"/>
                  <a:pt x="978257" y="1167770"/>
                </a:cubicBezTo>
                <a:cubicBezTo>
                  <a:pt x="948644" y="1189783"/>
                  <a:pt x="922635" y="1204480"/>
                  <a:pt x="884014" y="1221015"/>
                </a:cubicBezTo>
                <a:lnTo>
                  <a:pt x="875991" y="1224454"/>
                </a:lnTo>
                <a:lnTo>
                  <a:pt x="884446" y="1222996"/>
                </a:lnTo>
                <a:close/>
                <a:moveTo>
                  <a:pt x="1148117" y="1068434"/>
                </a:moveTo>
                <a:cubicBezTo>
                  <a:pt x="1146812" y="1077159"/>
                  <a:pt x="1153327" y="1090484"/>
                  <a:pt x="1157537" y="1087694"/>
                </a:cubicBezTo>
                <a:cubicBezTo>
                  <a:pt x="1162014" y="1084731"/>
                  <a:pt x="1162519" y="1069368"/>
                  <a:pt x="1158347" y="1063072"/>
                </a:cubicBezTo>
                <a:cubicBezTo>
                  <a:pt x="1153298" y="1055452"/>
                  <a:pt x="1149784" y="1057299"/>
                  <a:pt x="1148117" y="1068434"/>
                </a:cubicBezTo>
                <a:close/>
                <a:moveTo>
                  <a:pt x="1171110" y="1058519"/>
                </a:moveTo>
                <a:cubicBezTo>
                  <a:pt x="1171177" y="1065434"/>
                  <a:pt x="1175273" y="1075235"/>
                  <a:pt x="1183055" y="1087103"/>
                </a:cubicBezTo>
                <a:lnTo>
                  <a:pt x="1194894" y="1105163"/>
                </a:lnTo>
                <a:lnTo>
                  <a:pt x="1197123" y="1096400"/>
                </a:lnTo>
                <a:cubicBezTo>
                  <a:pt x="1198371" y="1091466"/>
                  <a:pt x="1196875" y="1083922"/>
                  <a:pt x="1193694" y="1079121"/>
                </a:cubicBezTo>
                <a:lnTo>
                  <a:pt x="1188046" y="1070596"/>
                </a:lnTo>
                <a:lnTo>
                  <a:pt x="1186122" y="1077016"/>
                </a:lnTo>
                <a:cubicBezTo>
                  <a:pt x="1183578" y="1085503"/>
                  <a:pt x="1180854" y="1081055"/>
                  <a:pt x="1182369" y="1070892"/>
                </a:cubicBezTo>
                <a:cubicBezTo>
                  <a:pt x="1183045" y="1066434"/>
                  <a:pt x="1180797" y="1059614"/>
                  <a:pt x="1177292" y="1055452"/>
                </a:cubicBezTo>
                <a:lnTo>
                  <a:pt x="1171015" y="1047993"/>
                </a:lnTo>
                <a:lnTo>
                  <a:pt x="1171110" y="1058519"/>
                </a:lnTo>
                <a:close/>
                <a:moveTo>
                  <a:pt x="901865" y="1243294"/>
                </a:moveTo>
                <a:cubicBezTo>
                  <a:pt x="904363" y="1242789"/>
                  <a:pt x="907584" y="1240656"/>
                  <a:pt x="909022" y="1238551"/>
                </a:cubicBezTo>
                <a:cubicBezTo>
                  <a:pt x="910464" y="1236455"/>
                  <a:pt x="908420" y="1236865"/>
                  <a:pt x="904484" y="1239475"/>
                </a:cubicBezTo>
                <a:cubicBezTo>
                  <a:pt x="900549" y="1242084"/>
                  <a:pt x="899371" y="1243799"/>
                  <a:pt x="901865" y="1243294"/>
                </a:cubicBezTo>
                <a:close/>
                <a:moveTo>
                  <a:pt x="1018110" y="1168494"/>
                </a:moveTo>
                <a:cubicBezTo>
                  <a:pt x="1010461" y="1175762"/>
                  <a:pt x="983868" y="1194383"/>
                  <a:pt x="959026" y="1209890"/>
                </a:cubicBezTo>
                <a:cubicBezTo>
                  <a:pt x="912273" y="1239065"/>
                  <a:pt x="915162" y="1241608"/>
                  <a:pt x="963970" y="1214243"/>
                </a:cubicBezTo>
                <a:cubicBezTo>
                  <a:pt x="991840" y="1198622"/>
                  <a:pt x="1037198" y="1161932"/>
                  <a:pt x="1038932" y="1153607"/>
                </a:cubicBezTo>
                <a:cubicBezTo>
                  <a:pt x="1040046" y="1148311"/>
                  <a:pt x="1037331" y="1150244"/>
                  <a:pt x="1018110" y="1168494"/>
                </a:cubicBezTo>
                <a:close/>
                <a:moveTo>
                  <a:pt x="1163814" y="1088941"/>
                </a:moveTo>
                <a:cubicBezTo>
                  <a:pt x="1162757" y="1095314"/>
                  <a:pt x="1164052" y="1102867"/>
                  <a:pt x="1166691" y="1105715"/>
                </a:cubicBezTo>
                <a:lnTo>
                  <a:pt x="1171491" y="1110897"/>
                </a:lnTo>
                <a:lnTo>
                  <a:pt x="1174530" y="1101057"/>
                </a:lnTo>
                <a:cubicBezTo>
                  <a:pt x="1176616" y="1094333"/>
                  <a:pt x="1175701" y="1089037"/>
                  <a:pt x="1171653" y="1084284"/>
                </a:cubicBezTo>
                <a:lnTo>
                  <a:pt x="1165738" y="1077350"/>
                </a:lnTo>
                <a:lnTo>
                  <a:pt x="1163814" y="1088941"/>
                </a:lnTo>
                <a:close/>
                <a:moveTo>
                  <a:pt x="905718" y="1266211"/>
                </a:moveTo>
                <a:cubicBezTo>
                  <a:pt x="915102" y="1266144"/>
                  <a:pt x="973343" y="1238655"/>
                  <a:pt x="996193" y="1223520"/>
                </a:cubicBezTo>
                <a:cubicBezTo>
                  <a:pt x="1021768" y="1206575"/>
                  <a:pt x="1055991" y="1175933"/>
                  <a:pt x="1053515" y="1172199"/>
                </a:cubicBezTo>
                <a:cubicBezTo>
                  <a:pt x="1052476" y="1170628"/>
                  <a:pt x="1050028" y="1171771"/>
                  <a:pt x="1048009" y="1174771"/>
                </a:cubicBezTo>
                <a:cubicBezTo>
                  <a:pt x="1036522" y="1191840"/>
                  <a:pt x="934722" y="1255886"/>
                  <a:pt x="905261" y="1264573"/>
                </a:cubicBezTo>
                <a:lnTo>
                  <a:pt x="899569" y="1266249"/>
                </a:lnTo>
                <a:lnTo>
                  <a:pt x="905718" y="1266211"/>
                </a:lnTo>
                <a:close/>
                <a:moveTo>
                  <a:pt x="1176663" y="1111506"/>
                </a:moveTo>
                <a:cubicBezTo>
                  <a:pt x="1175349" y="1120241"/>
                  <a:pt x="1181873" y="1133566"/>
                  <a:pt x="1186083" y="1130766"/>
                </a:cubicBezTo>
                <a:cubicBezTo>
                  <a:pt x="1190551" y="1127803"/>
                  <a:pt x="1191055" y="1112440"/>
                  <a:pt x="1186884" y="1106144"/>
                </a:cubicBezTo>
                <a:cubicBezTo>
                  <a:pt x="1181835" y="1098533"/>
                  <a:pt x="1178330" y="1100371"/>
                  <a:pt x="1176663" y="1111506"/>
                </a:cubicBezTo>
                <a:close/>
                <a:moveTo>
                  <a:pt x="1199657" y="1102115"/>
                </a:moveTo>
                <a:cubicBezTo>
                  <a:pt x="1199714" y="1108182"/>
                  <a:pt x="1202047" y="1116602"/>
                  <a:pt x="1204848" y="1120822"/>
                </a:cubicBezTo>
                <a:lnTo>
                  <a:pt x="1209925" y="1128489"/>
                </a:lnTo>
                <a:lnTo>
                  <a:pt x="1210839" y="1117021"/>
                </a:lnTo>
                <a:cubicBezTo>
                  <a:pt x="1211391" y="1110115"/>
                  <a:pt x="1209324" y="1102667"/>
                  <a:pt x="1205657" y="1098314"/>
                </a:cubicBezTo>
                <a:lnTo>
                  <a:pt x="1199552" y="1091075"/>
                </a:lnTo>
                <a:lnTo>
                  <a:pt x="1199657" y="1102115"/>
                </a:lnTo>
                <a:close/>
                <a:moveTo>
                  <a:pt x="919004" y="1286261"/>
                </a:moveTo>
                <a:cubicBezTo>
                  <a:pt x="929221" y="1286099"/>
                  <a:pt x="984963" y="1259896"/>
                  <a:pt x="1008909" y="1243989"/>
                </a:cubicBezTo>
                <a:cubicBezTo>
                  <a:pt x="1035350" y="1226435"/>
                  <a:pt x="1064325" y="1200470"/>
                  <a:pt x="1065449" y="1193316"/>
                </a:cubicBezTo>
                <a:lnTo>
                  <a:pt x="1066240" y="1188297"/>
                </a:lnTo>
                <a:lnTo>
                  <a:pt x="1061973" y="1194278"/>
                </a:lnTo>
                <a:cubicBezTo>
                  <a:pt x="1049009" y="1212443"/>
                  <a:pt x="948368" y="1275898"/>
                  <a:pt x="918581" y="1284680"/>
                </a:cubicBezTo>
                <a:lnTo>
                  <a:pt x="912889" y="1286357"/>
                </a:lnTo>
                <a:lnTo>
                  <a:pt x="919004" y="1286261"/>
                </a:lnTo>
                <a:close/>
                <a:moveTo>
                  <a:pt x="1192427" y="1131613"/>
                </a:moveTo>
                <a:cubicBezTo>
                  <a:pt x="1190646" y="1142329"/>
                  <a:pt x="1194704" y="1154131"/>
                  <a:pt x="1199066" y="1150959"/>
                </a:cubicBezTo>
                <a:cubicBezTo>
                  <a:pt x="1205172" y="1146539"/>
                  <a:pt x="1205838" y="1133985"/>
                  <a:pt x="1200314" y="1127499"/>
                </a:cubicBezTo>
                <a:lnTo>
                  <a:pt x="1194284" y="1120422"/>
                </a:lnTo>
                <a:lnTo>
                  <a:pt x="1192427" y="1131613"/>
                </a:lnTo>
                <a:close/>
                <a:moveTo>
                  <a:pt x="932023" y="1307550"/>
                </a:moveTo>
                <a:cubicBezTo>
                  <a:pt x="938623" y="1308474"/>
                  <a:pt x="974505" y="1292043"/>
                  <a:pt x="1005585" y="1273869"/>
                </a:cubicBezTo>
                <a:cubicBezTo>
                  <a:pt x="1036722" y="1255657"/>
                  <a:pt x="1084861" y="1216653"/>
                  <a:pt x="1079346" y="1214100"/>
                </a:cubicBezTo>
                <a:cubicBezTo>
                  <a:pt x="1077841" y="1213405"/>
                  <a:pt x="1071126" y="1217939"/>
                  <a:pt x="1064411" y="1224168"/>
                </a:cubicBezTo>
                <a:cubicBezTo>
                  <a:pt x="1045333" y="1241903"/>
                  <a:pt x="977438" y="1285766"/>
                  <a:pt x="951778" y="1296948"/>
                </a:cubicBezTo>
                <a:cubicBezTo>
                  <a:pt x="939001" y="1302511"/>
                  <a:pt x="930112" y="1307283"/>
                  <a:pt x="932023" y="1307550"/>
                </a:cubicBezTo>
                <a:close/>
                <a:moveTo>
                  <a:pt x="1205200" y="1154588"/>
                </a:moveTo>
                <a:cubicBezTo>
                  <a:pt x="1203895" y="1163322"/>
                  <a:pt x="1210410" y="1176638"/>
                  <a:pt x="1214630" y="1173847"/>
                </a:cubicBezTo>
                <a:cubicBezTo>
                  <a:pt x="1219097" y="1170885"/>
                  <a:pt x="1219602" y="1155521"/>
                  <a:pt x="1215430" y="1149225"/>
                </a:cubicBezTo>
                <a:cubicBezTo>
                  <a:pt x="1210382" y="1141615"/>
                  <a:pt x="1206867" y="1143453"/>
                  <a:pt x="1205200" y="1154588"/>
                </a:cubicBezTo>
                <a:close/>
                <a:moveTo>
                  <a:pt x="963475" y="1322294"/>
                </a:moveTo>
                <a:lnTo>
                  <a:pt x="985096" y="1314512"/>
                </a:lnTo>
                <a:lnTo>
                  <a:pt x="1033788" y="1282318"/>
                </a:lnTo>
                <a:cubicBezTo>
                  <a:pt x="1061382" y="1264078"/>
                  <a:pt x="1085318" y="1246313"/>
                  <a:pt x="1089033" y="1241341"/>
                </a:cubicBezTo>
                <a:lnTo>
                  <a:pt x="1095577" y="1232569"/>
                </a:lnTo>
                <a:lnTo>
                  <a:pt x="1065078" y="1254934"/>
                </a:lnTo>
                <a:cubicBezTo>
                  <a:pt x="1048304" y="1267230"/>
                  <a:pt x="1033417" y="1278689"/>
                  <a:pt x="1031997" y="1280403"/>
                </a:cubicBezTo>
                <a:cubicBezTo>
                  <a:pt x="1029559" y="1283337"/>
                  <a:pt x="986135" y="1307616"/>
                  <a:pt x="955731" y="1323037"/>
                </a:cubicBezTo>
                <a:lnTo>
                  <a:pt x="941858" y="1330076"/>
                </a:lnTo>
                <a:lnTo>
                  <a:pt x="963475" y="1322294"/>
                </a:lnTo>
                <a:close/>
                <a:moveTo>
                  <a:pt x="1220526" y="1174019"/>
                </a:moveTo>
                <a:cubicBezTo>
                  <a:pt x="1217783" y="1182896"/>
                  <a:pt x="1222926" y="1197441"/>
                  <a:pt x="1227612" y="1194040"/>
                </a:cubicBezTo>
                <a:cubicBezTo>
                  <a:pt x="1233518" y="1189754"/>
                  <a:pt x="1234385" y="1177076"/>
                  <a:pt x="1229175" y="1171066"/>
                </a:cubicBezTo>
                <a:lnTo>
                  <a:pt x="1223469" y="1164475"/>
                </a:lnTo>
                <a:lnTo>
                  <a:pt x="1220526" y="1174019"/>
                </a:lnTo>
                <a:close/>
                <a:moveTo>
                  <a:pt x="968390" y="1345259"/>
                </a:moveTo>
                <a:cubicBezTo>
                  <a:pt x="974152" y="1343697"/>
                  <a:pt x="994136" y="1334477"/>
                  <a:pt x="1012795" y="1324771"/>
                </a:cubicBezTo>
                <a:lnTo>
                  <a:pt x="1046723" y="1307131"/>
                </a:lnTo>
                <a:lnTo>
                  <a:pt x="1076965" y="1282328"/>
                </a:lnTo>
                <a:cubicBezTo>
                  <a:pt x="1093596" y="1268688"/>
                  <a:pt x="1107426" y="1256429"/>
                  <a:pt x="1107693" y="1255077"/>
                </a:cubicBezTo>
                <a:cubicBezTo>
                  <a:pt x="1108798" y="1249590"/>
                  <a:pt x="1103445" y="1252829"/>
                  <a:pt x="1086176" y="1268126"/>
                </a:cubicBezTo>
                <a:cubicBezTo>
                  <a:pt x="1068869" y="1283461"/>
                  <a:pt x="987897" y="1335220"/>
                  <a:pt x="967532" y="1343964"/>
                </a:cubicBezTo>
                <a:lnTo>
                  <a:pt x="957922" y="1348098"/>
                </a:lnTo>
                <a:lnTo>
                  <a:pt x="968390" y="1345259"/>
                </a:lnTo>
                <a:close/>
                <a:moveTo>
                  <a:pt x="1258893" y="1179077"/>
                </a:moveTo>
                <a:cubicBezTo>
                  <a:pt x="1256921" y="1190573"/>
                  <a:pt x="1257578" y="1200403"/>
                  <a:pt x="1260607" y="1204975"/>
                </a:cubicBezTo>
                <a:lnTo>
                  <a:pt x="1265493" y="1212347"/>
                </a:lnTo>
                <a:lnTo>
                  <a:pt x="1269408" y="1192888"/>
                </a:lnTo>
                <a:lnTo>
                  <a:pt x="1273323" y="1173428"/>
                </a:lnTo>
                <a:lnTo>
                  <a:pt x="1267684" y="1166980"/>
                </a:lnTo>
                <a:lnTo>
                  <a:pt x="1262055" y="1160531"/>
                </a:lnTo>
                <a:lnTo>
                  <a:pt x="1258893" y="1179077"/>
                </a:lnTo>
                <a:close/>
                <a:moveTo>
                  <a:pt x="1233747" y="1197669"/>
                </a:moveTo>
                <a:cubicBezTo>
                  <a:pt x="1232423" y="1206499"/>
                  <a:pt x="1237147" y="1216786"/>
                  <a:pt x="1241262" y="1214062"/>
                </a:cubicBezTo>
                <a:cubicBezTo>
                  <a:pt x="1245262" y="1211414"/>
                  <a:pt x="1246424" y="1196012"/>
                  <a:pt x="1243024" y="1190868"/>
                </a:cubicBezTo>
                <a:cubicBezTo>
                  <a:pt x="1238871" y="1184611"/>
                  <a:pt x="1235309" y="1187211"/>
                  <a:pt x="1233747" y="1197669"/>
                </a:cubicBezTo>
                <a:close/>
                <a:moveTo>
                  <a:pt x="983191" y="1364481"/>
                </a:moveTo>
                <a:cubicBezTo>
                  <a:pt x="1020225" y="1351917"/>
                  <a:pt x="1116046" y="1288385"/>
                  <a:pt x="1118827" y="1274536"/>
                </a:cubicBezTo>
                <a:cubicBezTo>
                  <a:pt x="1119408" y="1271660"/>
                  <a:pt x="1114560" y="1274527"/>
                  <a:pt x="1105597" y="1282366"/>
                </a:cubicBezTo>
                <a:cubicBezTo>
                  <a:pt x="1087547" y="1298139"/>
                  <a:pt x="1014119" y="1346850"/>
                  <a:pt x="989926" y="1359099"/>
                </a:cubicBezTo>
                <a:lnTo>
                  <a:pt x="971418" y="1368472"/>
                </a:lnTo>
                <a:lnTo>
                  <a:pt x="983191" y="1364481"/>
                </a:lnTo>
                <a:close/>
                <a:moveTo>
                  <a:pt x="1272618" y="1199793"/>
                </a:moveTo>
                <a:cubicBezTo>
                  <a:pt x="1268808" y="1215357"/>
                  <a:pt x="1272266" y="1230711"/>
                  <a:pt x="1278638" y="1226492"/>
                </a:cubicBezTo>
                <a:cubicBezTo>
                  <a:pt x="1282934" y="1223644"/>
                  <a:pt x="1284467" y="1190145"/>
                  <a:pt x="1280476" y="1186315"/>
                </a:cubicBezTo>
                <a:lnTo>
                  <a:pt x="1276781" y="1182763"/>
                </a:lnTo>
                <a:lnTo>
                  <a:pt x="1272618" y="1199793"/>
                </a:lnTo>
                <a:close/>
                <a:moveTo>
                  <a:pt x="1247062" y="1214529"/>
                </a:moveTo>
                <a:cubicBezTo>
                  <a:pt x="1245196" y="1220587"/>
                  <a:pt x="1245958" y="1226521"/>
                  <a:pt x="1249034" y="1229950"/>
                </a:cubicBezTo>
                <a:lnTo>
                  <a:pt x="1254063" y="1235512"/>
                </a:lnTo>
                <a:lnTo>
                  <a:pt x="1257149" y="1225578"/>
                </a:lnTo>
                <a:cubicBezTo>
                  <a:pt x="1259073" y="1219377"/>
                  <a:pt x="1258331" y="1213576"/>
                  <a:pt x="1255168" y="1210157"/>
                </a:cubicBezTo>
                <a:lnTo>
                  <a:pt x="1250111" y="1204680"/>
                </a:lnTo>
                <a:lnTo>
                  <a:pt x="1247062" y="1214529"/>
                </a:lnTo>
                <a:close/>
                <a:moveTo>
                  <a:pt x="984553" y="1388293"/>
                </a:moveTo>
                <a:cubicBezTo>
                  <a:pt x="995660" y="1393427"/>
                  <a:pt x="1129286" y="1308912"/>
                  <a:pt x="1132077" y="1294986"/>
                </a:cubicBezTo>
                <a:lnTo>
                  <a:pt x="1133201" y="1289357"/>
                </a:lnTo>
                <a:lnTo>
                  <a:pt x="1114694" y="1304940"/>
                </a:lnTo>
                <a:cubicBezTo>
                  <a:pt x="1090071" y="1325657"/>
                  <a:pt x="1013309" y="1375206"/>
                  <a:pt x="995688" y="1381749"/>
                </a:cubicBezTo>
                <a:cubicBezTo>
                  <a:pt x="987973" y="1384607"/>
                  <a:pt x="982963" y="1387560"/>
                  <a:pt x="984553" y="1388293"/>
                </a:cubicBezTo>
                <a:close/>
                <a:moveTo>
                  <a:pt x="1287525" y="1206356"/>
                </a:moveTo>
                <a:cubicBezTo>
                  <a:pt x="1287858" y="1211300"/>
                  <a:pt x="1290115" y="1215433"/>
                  <a:pt x="1293278" y="1216891"/>
                </a:cubicBezTo>
                <a:cubicBezTo>
                  <a:pt x="1300736" y="1220348"/>
                  <a:pt x="1300764" y="1214567"/>
                  <a:pt x="1293335" y="1205766"/>
                </a:cubicBezTo>
                <a:lnTo>
                  <a:pt x="1286972" y="1198241"/>
                </a:lnTo>
                <a:lnTo>
                  <a:pt x="1287525" y="1206356"/>
                </a:lnTo>
                <a:close/>
                <a:moveTo>
                  <a:pt x="1259997" y="1234169"/>
                </a:moveTo>
                <a:cubicBezTo>
                  <a:pt x="1257816" y="1240446"/>
                  <a:pt x="1258512" y="1245761"/>
                  <a:pt x="1262026" y="1249666"/>
                </a:cubicBezTo>
                <a:lnTo>
                  <a:pt x="1267379" y="1255619"/>
                </a:lnTo>
                <a:lnTo>
                  <a:pt x="1270465" y="1245685"/>
                </a:lnTo>
                <a:cubicBezTo>
                  <a:pt x="1272409" y="1239436"/>
                  <a:pt x="1271656" y="1233683"/>
                  <a:pt x="1268437" y="1230178"/>
                </a:cubicBezTo>
                <a:lnTo>
                  <a:pt x="1263312" y="1224615"/>
                </a:lnTo>
                <a:lnTo>
                  <a:pt x="1259997" y="1234169"/>
                </a:lnTo>
                <a:close/>
                <a:moveTo>
                  <a:pt x="999289" y="1407438"/>
                </a:moveTo>
                <a:cubicBezTo>
                  <a:pt x="1000070" y="1408620"/>
                  <a:pt x="1014214" y="1402990"/>
                  <a:pt x="1030731" y="1394951"/>
                </a:cubicBezTo>
                <a:cubicBezTo>
                  <a:pt x="1064735" y="1378397"/>
                  <a:pt x="1138706" y="1326723"/>
                  <a:pt x="1143592" y="1316113"/>
                </a:cubicBezTo>
                <a:lnTo>
                  <a:pt x="1146602" y="1309579"/>
                </a:lnTo>
                <a:lnTo>
                  <a:pt x="1125181" y="1326990"/>
                </a:lnTo>
                <a:cubicBezTo>
                  <a:pt x="1098463" y="1348688"/>
                  <a:pt x="1033607" y="1390332"/>
                  <a:pt x="1013195" y="1398895"/>
                </a:cubicBezTo>
                <a:cubicBezTo>
                  <a:pt x="1004775" y="1402419"/>
                  <a:pt x="998517" y="1406267"/>
                  <a:pt x="999289" y="1407438"/>
                </a:cubicBezTo>
                <a:close/>
                <a:moveTo>
                  <a:pt x="1282324" y="1227473"/>
                </a:moveTo>
                <a:cubicBezTo>
                  <a:pt x="1281638" y="1232093"/>
                  <a:pt x="1283077" y="1238894"/>
                  <a:pt x="1285534" y="1242599"/>
                </a:cubicBezTo>
                <a:lnTo>
                  <a:pt x="1289992" y="1249333"/>
                </a:lnTo>
                <a:lnTo>
                  <a:pt x="1292678" y="1237846"/>
                </a:lnTo>
                <a:cubicBezTo>
                  <a:pt x="1295259" y="1226854"/>
                  <a:pt x="1291077" y="1214119"/>
                  <a:pt x="1286001" y="1217481"/>
                </a:cubicBezTo>
                <a:cubicBezTo>
                  <a:pt x="1284667" y="1218358"/>
                  <a:pt x="1283019" y="1222853"/>
                  <a:pt x="1282324" y="1227473"/>
                </a:cubicBezTo>
                <a:close/>
                <a:moveTo>
                  <a:pt x="1300736" y="1226530"/>
                </a:moveTo>
                <a:cubicBezTo>
                  <a:pt x="1301136" y="1231397"/>
                  <a:pt x="1303460" y="1235541"/>
                  <a:pt x="1306603" y="1236998"/>
                </a:cubicBezTo>
                <a:lnTo>
                  <a:pt x="1311813" y="1239408"/>
                </a:lnTo>
                <a:lnTo>
                  <a:pt x="1310470" y="1233417"/>
                </a:lnTo>
                <a:cubicBezTo>
                  <a:pt x="1309737" y="1230121"/>
                  <a:pt x="1307099" y="1225416"/>
                  <a:pt x="1304613" y="1222958"/>
                </a:cubicBezTo>
                <a:lnTo>
                  <a:pt x="1300088" y="1218481"/>
                </a:lnTo>
                <a:lnTo>
                  <a:pt x="1300736" y="1226530"/>
                </a:lnTo>
                <a:close/>
                <a:moveTo>
                  <a:pt x="1272913" y="1253695"/>
                </a:moveTo>
                <a:cubicBezTo>
                  <a:pt x="1270894" y="1260210"/>
                  <a:pt x="1271704" y="1265716"/>
                  <a:pt x="1275266" y="1269678"/>
                </a:cubicBezTo>
                <a:lnTo>
                  <a:pt x="1280705" y="1275717"/>
                </a:lnTo>
                <a:lnTo>
                  <a:pt x="1283791" y="1265783"/>
                </a:lnTo>
                <a:cubicBezTo>
                  <a:pt x="1285810" y="1259267"/>
                  <a:pt x="1285001" y="1253762"/>
                  <a:pt x="1281438" y="1249809"/>
                </a:cubicBezTo>
                <a:lnTo>
                  <a:pt x="1275999" y="1243761"/>
                </a:lnTo>
                <a:lnTo>
                  <a:pt x="1272913" y="1253695"/>
                </a:lnTo>
                <a:close/>
                <a:moveTo>
                  <a:pt x="1014291" y="1426031"/>
                </a:moveTo>
                <a:cubicBezTo>
                  <a:pt x="1029492" y="1423507"/>
                  <a:pt x="1085757" y="1392636"/>
                  <a:pt x="1113531" y="1371577"/>
                </a:cubicBezTo>
                <a:cubicBezTo>
                  <a:pt x="1146298" y="1346736"/>
                  <a:pt x="1160871" y="1333467"/>
                  <a:pt x="1157251" y="1331791"/>
                </a:cubicBezTo>
                <a:cubicBezTo>
                  <a:pt x="1155784" y="1331115"/>
                  <a:pt x="1147936" y="1336706"/>
                  <a:pt x="1139821" y="1344221"/>
                </a:cubicBezTo>
                <a:cubicBezTo>
                  <a:pt x="1124733" y="1358185"/>
                  <a:pt x="1029712" y="1419049"/>
                  <a:pt x="1014643" y="1424393"/>
                </a:cubicBezTo>
                <a:lnTo>
                  <a:pt x="1006309" y="1427355"/>
                </a:lnTo>
                <a:lnTo>
                  <a:pt x="1014291" y="1426031"/>
                </a:lnTo>
                <a:close/>
                <a:moveTo>
                  <a:pt x="1295649" y="1247580"/>
                </a:moveTo>
                <a:cubicBezTo>
                  <a:pt x="1294954" y="1252190"/>
                  <a:pt x="1296392" y="1259001"/>
                  <a:pt x="1298850" y="1262706"/>
                </a:cubicBezTo>
                <a:lnTo>
                  <a:pt x="1303317" y="1269440"/>
                </a:lnTo>
                <a:lnTo>
                  <a:pt x="1306003" y="1257953"/>
                </a:lnTo>
                <a:cubicBezTo>
                  <a:pt x="1308575" y="1246961"/>
                  <a:pt x="1304403" y="1234217"/>
                  <a:pt x="1299326" y="1237579"/>
                </a:cubicBezTo>
                <a:cubicBezTo>
                  <a:pt x="1297993" y="1238465"/>
                  <a:pt x="1296335" y="1242961"/>
                  <a:pt x="1295649" y="1247580"/>
                </a:cubicBezTo>
                <a:close/>
                <a:moveTo>
                  <a:pt x="1313490" y="1243351"/>
                </a:moveTo>
                <a:cubicBezTo>
                  <a:pt x="1312490" y="1248295"/>
                  <a:pt x="1319491" y="1257277"/>
                  <a:pt x="1322691" y="1255162"/>
                </a:cubicBezTo>
                <a:cubicBezTo>
                  <a:pt x="1324263" y="1254114"/>
                  <a:pt x="1323415" y="1250038"/>
                  <a:pt x="1320796" y="1246085"/>
                </a:cubicBezTo>
                <a:cubicBezTo>
                  <a:pt x="1315814" y="1238570"/>
                  <a:pt x="1314547" y="1238093"/>
                  <a:pt x="1313490" y="1243351"/>
                </a:cubicBezTo>
                <a:close/>
                <a:moveTo>
                  <a:pt x="1286248" y="1273222"/>
                </a:moveTo>
                <a:cubicBezTo>
                  <a:pt x="1283077" y="1281394"/>
                  <a:pt x="1287582" y="1295120"/>
                  <a:pt x="1292306" y="1291691"/>
                </a:cubicBezTo>
                <a:cubicBezTo>
                  <a:pt x="1297726" y="1287757"/>
                  <a:pt x="1299107" y="1274736"/>
                  <a:pt x="1294640" y="1269831"/>
                </a:cubicBezTo>
                <a:lnTo>
                  <a:pt x="1289677" y="1264392"/>
                </a:lnTo>
                <a:lnTo>
                  <a:pt x="1286248" y="1273222"/>
                </a:lnTo>
                <a:close/>
                <a:moveTo>
                  <a:pt x="1027606" y="1446157"/>
                </a:moveTo>
                <a:cubicBezTo>
                  <a:pt x="1031988" y="1445424"/>
                  <a:pt x="1052229" y="1436033"/>
                  <a:pt x="1072593" y="1425307"/>
                </a:cubicBezTo>
                <a:lnTo>
                  <a:pt x="1109617" y="1405791"/>
                </a:lnTo>
                <a:lnTo>
                  <a:pt x="1140811" y="1380235"/>
                </a:lnTo>
                <a:cubicBezTo>
                  <a:pt x="1157966" y="1366167"/>
                  <a:pt x="1172196" y="1353679"/>
                  <a:pt x="1172444" y="1352479"/>
                </a:cubicBezTo>
                <a:cubicBezTo>
                  <a:pt x="1173482" y="1347298"/>
                  <a:pt x="1167891" y="1350755"/>
                  <a:pt x="1149441" y="1366719"/>
                </a:cubicBezTo>
                <a:cubicBezTo>
                  <a:pt x="1130686" y="1382950"/>
                  <a:pt x="1049523" y="1434728"/>
                  <a:pt x="1029283" y="1443386"/>
                </a:cubicBezTo>
                <a:lnTo>
                  <a:pt x="1019653" y="1447501"/>
                </a:lnTo>
                <a:lnTo>
                  <a:pt x="1027606" y="1446157"/>
                </a:lnTo>
                <a:close/>
                <a:moveTo>
                  <a:pt x="1307061" y="1264811"/>
                </a:moveTo>
                <a:cubicBezTo>
                  <a:pt x="1306375" y="1269421"/>
                  <a:pt x="1307813" y="1276232"/>
                  <a:pt x="1310270" y="1279937"/>
                </a:cubicBezTo>
                <a:lnTo>
                  <a:pt x="1314728" y="1286671"/>
                </a:lnTo>
                <a:lnTo>
                  <a:pt x="1317424" y="1275184"/>
                </a:lnTo>
                <a:cubicBezTo>
                  <a:pt x="1319995" y="1264192"/>
                  <a:pt x="1315814" y="1251447"/>
                  <a:pt x="1310737" y="1254810"/>
                </a:cubicBezTo>
                <a:cubicBezTo>
                  <a:pt x="1309413" y="1255696"/>
                  <a:pt x="1307756" y="1260191"/>
                  <a:pt x="1307061" y="1264811"/>
                </a:cubicBezTo>
                <a:close/>
                <a:moveTo>
                  <a:pt x="1325063" y="1260820"/>
                </a:moveTo>
                <a:cubicBezTo>
                  <a:pt x="1325301" y="1266335"/>
                  <a:pt x="1369754" y="1331429"/>
                  <a:pt x="1372183" y="1329819"/>
                </a:cubicBezTo>
                <a:cubicBezTo>
                  <a:pt x="1373488" y="1328952"/>
                  <a:pt x="1363829" y="1312112"/>
                  <a:pt x="1350704" y="1292395"/>
                </a:cubicBezTo>
                <a:cubicBezTo>
                  <a:pt x="1327739" y="1257877"/>
                  <a:pt x="1324777" y="1254229"/>
                  <a:pt x="1325063" y="1260820"/>
                </a:cubicBezTo>
                <a:close/>
                <a:moveTo>
                  <a:pt x="1298917" y="1292891"/>
                </a:moveTo>
                <a:cubicBezTo>
                  <a:pt x="1297850" y="1299292"/>
                  <a:pt x="1298736" y="1306226"/>
                  <a:pt x="1300888" y="1308312"/>
                </a:cubicBezTo>
                <a:lnTo>
                  <a:pt x="1304803" y="1312103"/>
                </a:lnTo>
                <a:lnTo>
                  <a:pt x="1308127" y="1302549"/>
                </a:lnTo>
                <a:cubicBezTo>
                  <a:pt x="1310289" y="1296310"/>
                  <a:pt x="1309604" y="1290957"/>
                  <a:pt x="1306146" y="1287128"/>
                </a:cubicBezTo>
                <a:lnTo>
                  <a:pt x="1300850" y="1281261"/>
                </a:lnTo>
                <a:lnTo>
                  <a:pt x="1298917" y="1292891"/>
                </a:lnTo>
                <a:close/>
                <a:moveTo>
                  <a:pt x="1320938" y="1282051"/>
                </a:moveTo>
                <a:cubicBezTo>
                  <a:pt x="1319910" y="1288195"/>
                  <a:pt x="1320710" y="1295691"/>
                  <a:pt x="1322710" y="1298711"/>
                </a:cubicBezTo>
                <a:lnTo>
                  <a:pt x="1326349" y="1304206"/>
                </a:lnTo>
                <a:lnTo>
                  <a:pt x="1328844" y="1291814"/>
                </a:lnTo>
                <a:cubicBezTo>
                  <a:pt x="1330216" y="1285004"/>
                  <a:pt x="1329425" y="1277508"/>
                  <a:pt x="1327073" y="1275165"/>
                </a:cubicBezTo>
                <a:lnTo>
                  <a:pt x="1322815" y="1270888"/>
                </a:lnTo>
                <a:lnTo>
                  <a:pt x="1320938" y="1282051"/>
                </a:lnTo>
                <a:close/>
                <a:moveTo>
                  <a:pt x="1043199" y="1465198"/>
                </a:moveTo>
                <a:cubicBezTo>
                  <a:pt x="1048638" y="1463588"/>
                  <a:pt x="1068364" y="1454187"/>
                  <a:pt x="1087042" y="1444300"/>
                </a:cubicBezTo>
                <a:lnTo>
                  <a:pt x="1120999" y="1426336"/>
                </a:lnTo>
                <a:lnTo>
                  <a:pt x="1151822" y="1401438"/>
                </a:lnTo>
                <a:cubicBezTo>
                  <a:pt x="1168777" y="1387741"/>
                  <a:pt x="1183064" y="1374463"/>
                  <a:pt x="1183578" y="1371929"/>
                </a:cubicBezTo>
                <a:cubicBezTo>
                  <a:pt x="1184169" y="1368976"/>
                  <a:pt x="1178406" y="1372491"/>
                  <a:pt x="1167462" y="1381749"/>
                </a:cubicBezTo>
                <a:cubicBezTo>
                  <a:pt x="1146269" y="1399676"/>
                  <a:pt x="1086404" y="1439509"/>
                  <a:pt x="1056086" y="1455854"/>
                </a:cubicBezTo>
                <a:cubicBezTo>
                  <a:pt x="1041618" y="1463655"/>
                  <a:pt x="1036922" y="1467065"/>
                  <a:pt x="1043199" y="1465198"/>
                </a:cubicBezTo>
                <a:close/>
                <a:moveTo>
                  <a:pt x="1309861" y="1312550"/>
                </a:moveTo>
                <a:cubicBezTo>
                  <a:pt x="1308537" y="1321370"/>
                  <a:pt x="1313261" y="1331667"/>
                  <a:pt x="1317376" y="1328933"/>
                </a:cubicBezTo>
                <a:cubicBezTo>
                  <a:pt x="1321377" y="1326285"/>
                  <a:pt x="1322539" y="1310893"/>
                  <a:pt x="1319138" y="1305749"/>
                </a:cubicBezTo>
                <a:cubicBezTo>
                  <a:pt x="1314985" y="1299492"/>
                  <a:pt x="1311423" y="1302092"/>
                  <a:pt x="1309861" y="1312550"/>
                </a:cubicBezTo>
                <a:close/>
                <a:moveTo>
                  <a:pt x="1331797" y="1302140"/>
                </a:moveTo>
                <a:cubicBezTo>
                  <a:pt x="1331111" y="1306759"/>
                  <a:pt x="1332549" y="1313569"/>
                  <a:pt x="1335007" y="1317275"/>
                </a:cubicBezTo>
                <a:lnTo>
                  <a:pt x="1339474" y="1324009"/>
                </a:lnTo>
                <a:lnTo>
                  <a:pt x="1342160" y="1312522"/>
                </a:lnTo>
                <a:cubicBezTo>
                  <a:pt x="1344732" y="1301530"/>
                  <a:pt x="1340550" y="1288785"/>
                  <a:pt x="1335473" y="1292148"/>
                </a:cubicBezTo>
                <a:cubicBezTo>
                  <a:pt x="1334150" y="1293034"/>
                  <a:pt x="1332492" y="1297529"/>
                  <a:pt x="1331797" y="1302140"/>
                </a:cubicBezTo>
                <a:close/>
                <a:moveTo>
                  <a:pt x="1059525" y="1483315"/>
                </a:moveTo>
                <a:cubicBezTo>
                  <a:pt x="1081661" y="1476828"/>
                  <a:pt x="1135268" y="1445243"/>
                  <a:pt x="1165681" y="1420764"/>
                </a:cubicBezTo>
                <a:cubicBezTo>
                  <a:pt x="1182312" y="1407381"/>
                  <a:pt x="1196361" y="1394313"/>
                  <a:pt x="1196904" y="1391722"/>
                </a:cubicBezTo>
                <a:cubicBezTo>
                  <a:pt x="1197552" y="1388627"/>
                  <a:pt x="1191503" y="1392379"/>
                  <a:pt x="1179387" y="1402590"/>
                </a:cubicBezTo>
                <a:cubicBezTo>
                  <a:pt x="1156661" y="1421716"/>
                  <a:pt x="1099615" y="1459750"/>
                  <a:pt x="1070821" y="1474980"/>
                </a:cubicBezTo>
                <a:cubicBezTo>
                  <a:pt x="1056620" y="1482486"/>
                  <a:pt x="1052829" y="1485286"/>
                  <a:pt x="1059525" y="1483315"/>
                </a:cubicBezTo>
                <a:close/>
                <a:moveTo>
                  <a:pt x="910754" y="1593995"/>
                </a:moveTo>
                <a:cubicBezTo>
                  <a:pt x="924705" y="1597853"/>
                  <a:pt x="967389" y="1598977"/>
                  <a:pt x="991326" y="1596129"/>
                </a:cubicBezTo>
                <a:cubicBezTo>
                  <a:pt x="1024863" y="1592138"/>
                  <a:pt x="1020587" y="1588509"/>
                  <a:pt x="986401" y="1591947"/>
                </a:cubicBezTo>
                <a:cubicBezTo>
                  <a:pt x="968751" y="1593728"/>
                  <a:pt x="944910" y="1594119"/>
                  <a:pt x="933419" y="1592814"/>
                </a:cubicBezTo>
                <a:cubicBezTo>
                  <a:pt x="907079" y="1589833"/>
                  <a:pt x="897487" y="1590328"/>
                  <a:pt x="910754" y="1593995"/>
                </a:cubicBezTo>
                <a:close/>
                <a:moveTo>
                  <a:pt x="1322805" y="1328390"/>
                </a:moveTo>
                <a:cubicBezTo>
                  <a:pt x="1319424" y="1336515"/>
                  <a:pt x="1323720" y="1349536"/>
                  <a:pt x="1328692" y="1346240"/>
                </a:cubicBezTo>
                <a:cubicBezTo>
                  <a:pt x="1334302" y="1342516"/>
                  <a:pt x="1335864" y="1329991"/>
                  <a:pt x="1331321" y="1325114"/>
                </a:cubicBezTo>
                <a:lnTo>
                  <a:pt x="1326377" y="1319789"/>
                </a:lnTo>
                <a:lnTo>
                  <a:pt x="1322805" y="1328390"/>
                </a:lnTo>
                <a:close/>
                <a:moveTo>
                  <a:pt x="1345218" y="1318694"/>
                </a:moveTo>
                <a:cubicBezTo>
                  <a:pt x="1343598" y="1323942"/>
                  <a:pt x="1344256" y="1331229"/>
                  <a:pt x="1346684" y="1334887"/>
                </a:cubicBezTo>
                <a:lnTo>
                  <a:pt x="1351085" y="1341544"/>
                </a:lnTo>
                <a:lnTo>
                  <a:pt x="1353581" y="1329152"/>
                </a:lnTo>
                <a:cubicBezTo>
                  <a:pt x="1354952" y="1322342"/>
                  <a:pt x="1354295" y="1315046"/>
                  <a:pt x="1352123" y="1312960"/>
                </a:cubicBezTo>
                <a:lnTo>
                  <a:pt x="1348161" y="1309150"/>
                </a:lnTo>
                <a:lnTo>
                  <a:pt x="1345218" y="1318694"/>
                </a:lnTo>
                <a:close/>
                <a:moveTo>
                  <a:pt x="1063478" y="1504717"/>
                </a:moveTo>
                <a:cubicBezTo>
                  <a:pt x="1082251" y="1505346"/>
                  <a:pt x="1199447" y="1432108"/>
                  <a:pt x="1208239" y="1414258"/>
                </a:cubicBezTo>
                <a:lnTo>
                  <a:pt x="1211534" y="1407581"/>
                </a:lnTo>
                <a:lnTo>
                  <a:pt x="1207334" y="1410239"/>
                </a:lnTo>
                <a:cubicBezTo>
                  <a:pt x="1205019" y="1411706"/>
                  <a:pt x="1189284" y="1424155"/>
                  <a:pt x="1172358" y="1437918"/>
                </a:cubicBezTo>
                <a:lnTo>
                  <a:pt x="1141592" y="1462950"/>
                </a:lnTo>
                <a:lnTo>
                  <a:pt x="1105235" y="1482114"/>
                </a:lnTo>
                <a:cubicBezTo>
                  <a:pt x="1085233" y="1492649"/>
                  <a:pt x="1066297" y="1502003"/>
                  <a:pt x="1063154" y="1502898"/>
                </a:cubicBezTo>
                <a:lnTo>
                  <a:pt x="1057429" y="1504517"/>
                </a:lnTo>
                <a:lnTo>
                  <a:pt x="1063478" y="1504717"/>
                </a:lnTo>
                <a:close/>
                <a:moveTo>
                  <a:pt x="1334597" y="1349888"/>
                </a:moveTo>
                <a:cubicBezTo>
                  <a:pt x="1333273" y="1358708"/>
                  <a:pt x="1337998" y="1369005"/>
                  <a:pt x="1342122" y="1366271"/>
                </a:cubicBezTo>
                <a:cubicBezTo>
                  <a:pt x="1346113" y="1363623"/>
                  <a:pt x="1347275" y="1348231"/>
                  <a:pt x="1343875" y="1343087"/>
                </a:cubicBezTo>
                <a:cubicBezTo>
                  <a:pt x="1339722" y="1336820"/>
                  <a:pt x="1336159" y="1339430"/>
                  <a:pt x="1334597" y="1349888"/>
                </a:cubicBezTo>
                <a:close/>
                <a:moveTo>
                  <a:pt x="1356543" y="1339478"/>
                </a:moveTo>
                <a:cubicBezTo>
                  <a:pt x="1355848" y="1344097"/>
                  <a:pt x="1357391" y="1350974"/>
                  <a:pt x="1359981" y="1354765"/>
                </a:cubicBezTo>
                <a:lnTo>
                  <a:pt x="1364677" y="1361661"/>
                </a:lnTo>
                <a:lnTo>
                  <a:pt x="1366401" y="1348917"/>
                </a:lnTo>
                <a:cubicBezTo>
                  <a:pt x="1368106" y="1336353"/>
                  <a:pt x="1364925" y="1326362"/>
                  <a:pt x="1360210" y="1329486"/>
                </a:cubicBezTo>
                <a:cubicBezTo>
                  <a:pt x="1358886" y="1330372"/>
                  <a:pt x="1357229" y="1334867"/>
                  <a:pt x="1356543" y="1339478"/>
                </a:cubicBezTo>
                <a:close/>
                <a:moveTo>
                  <a:pt x="1081080" y="1522491"/>
                </a:moveTo>
                <a:cubicBezTo>
                  <a:pt x="1101863" y="1516766"/>
                  <a:pt x="1150870" y="1489973"/>
                  <a:pt x="1177997" y="1469503"/>
                </a:cubicBezTo>
                <a:cubicBezTo>
                  <a:pt x="1210544" y="1444948"/>
                  <a:pt x="1225660" y="1431165"/>
                  <a:pt x="1221945" y="1429441"/>
                </a:cubicBezTo>
                <a:cubicBezTo>
                  <a:pt x="1220478" y="1428765"/>
                  <a:pt x="1212639" y="1434356"/>
                  <a:pt x="1204514" y="1441881"/>
                </a:cubicBezTo>
                <a:cubicBezTo>
                  <a:pt x="1190503" y="1454863"/>
                  <a:pt x="1105616" y="1509108"/>
                  <a:pt x="1082156" y="1520081"/>
                </a:cubicBezTo>
                <a:lnTo>
                  <a:pt x="1071155" y="1525225"/>
                </a:lnTo>
                <a:lnTo>
                  <a:pt x="1081080" y="1522491"/>
                </a:lnTo>
                <a:close/>
                <a:moveTo>
                  <a:pt x="1374507" y="1335515"/>
                </a:moveTo>
                <a:cubicBezTo>
                  <a:pt x="1374707" y="1341125"/>
                  <a:pt x="1394338" y="1368862"/>
                  <a:pt x="1396919" y="1367157"/>
                </a:cubicBezTo>
                <a:cubicBezTo>
                  <a:pt x="1398319" y="1366233"/>
                  <a:pt x="1394290" y="1357737"/>
                  <a:pt x="1387966" y="1348288"/>
                </a:cubicBezTo>
                <a:cubicBezTo>
                  <a:pt x="1376793" y="1331600"/>
                  <a:pt x="1374297" y="1329229"/>
                  <a:pt x="1374507" y="1335515"/>
                </a:cubicBezTo>
                <a:close/>
                <a:moveTo>
                  <a:pt x="1347542" y="1365728"/>
                </a:moveTo>
                <a:cubicBezTo>
                  <a:pt x="1344237" y="1373682"/>
                  <a:pt x="1348456" y="1387026"/>
                  <a:pt x="1353200" y="1383588"/>
                </a:cubicBezTo>
                <a:cubicBezTo>
                  <a:pt x="1358448" y="1379787"/>
                  <a:pt x="1360029" y="1366681"/>
                  <a:pt x="1355800" y="1362147"/>
                </a:cubicBezTo>
                <a:lnTo>
                  <a:pt x="1351114" y="1357127"/>
                </a:lnTo>
                <a:lnTo>
                  <a:pt x="1347542" y="1365728"/>
                </a:lnTo>
                <a:close/>
                <a:moveTo>
                  <a:pt x="1368497" y="1357108"/>
                </a:moveTo>
                <a:cubicBezTo>
                  <a:pt x="1367887" y="1362080"/>
                  <a:pt x="1369240" y="1368948"/>
                  <a:pt x="1371507" y="1372367"/>
                </a:cubicBezTo>
                <a:lnTo>
                  <a:pt x="1375621" y="1378578"/>
                </a:lnTo>
                <a:lnTo>
                  <a:pt x="1378307" y="1367091"/>
                </a:lnTo>
                <a:cubicBezTo>
                  <a:pt x="1380832" y="1356299"/>
                  <a:pt x="1376736" y="1343335"/>
                  <a:pt x="1371821" y="1346593"/>
                </a:cubicBezTo>
                <a:cubicBezTo>
                  <a:pt x="1370602" y="1347402"/>
                  <a:pt x="1369097" y="1352136"/>
                  <a:pt x="1368497" y="1357108"/>
                </a:cubicBezTo>
                <a:close/>
                <a:moveTo>
                  <a:pt x="1087604" y="1543513"/>
                </a:moveTo>
                <a:cubicBezTo>
                  <a:pt x="1090090" y="1544665"/>
                  <a:pt x="1125038" y="1528654"/>
                  <a:pt x="1155432" y="1512442"/>
                </a:cubicBezTo>
                <a:cubicBezTo>
                  <a:pt x="1177216" y="1500812"/>
                  <a:pt x="1233747" y="1455740"/>
                  <a:pt x="1234832" y="1449139"/>
                </a:cubicBezTo>
                <a:lnTo>
                  <a:pt x="1235680" y="1444024"/>
                </a:lnTo>
                <a:lnTo>
                  <a:pt x="1228308" y="1451558"/>
                </a:lnTo>
                <a:cubicBezTo>
                  <a:pt x="1211458" y="1468808"/>
                  <a:pt x="1139611" y="1517366"/>
                  <a:pt x="1112560" y="1529787"/>
                </a:cubicBezTo>
                <a:cubicBezTo>
                  <a:pt x="1097482" y="1536712"/>
                  <a:pt x="1086252" y="1542893"/>
                  <a:pt x="1087604" y="1543513"/>
                </a:cubicBezTo>
                <a:close/>
                <a:moveTo>
                  <a:pt x="1359267" y="1387665"/>
                </a:moveTo>
                <a:cubicBezTo>
                  <a:pt x="1358543" y="1392522"/>
                  <a:pt x="1359753" y="1398285"/>
                  <a:pt x="1361953" y="1400457"/>
                </a:cubicBezTo>
                <a:lnTo>
                  <a:pt x="1365973" y="1404419"/>
                </a:lnTo>
                <a:lnTo>
                  <a:pt x="1369402" y="1395599"/>
                </a:lnTo>
                <a:cubicBezTo>
                  <a:pt x="1371278" y="1390751"/>
                  <a:pt x="1371164" y="1384274"/>
                  <a:pt x="1369125" y="1381207"/>
                </a:cubicBezTo>
                <a:cubicBezTo>
                  <a:pt x="1364430" y="1374120"/>
                  <a:pt x="1360953" y="1376396"/>
                  <a:pt x="1359267" y="1387665"/>
                </a:cubicBezTo>
                <a:close/>
                <a:moveTo>
                  <a:pt x="1381279" y="1376815"/>
                </a:moveTo>
                <a:cubicBezTo>
                  <a:pt x="1380584" y="1381435"/>
                  <a:pt x="1382022" y="1388236"/>
                  <a:pt x="1384480" y="1391941"/>
                </a:cubicBezTo>
                <a:lnTo>
                  <a:pt x="1388947" y="1398675"/>
                </a:lnTo>
                <a:lnTo>
                  <a:pt x="1391633" y="1387188"/>
                </a:lnTo>
                <a:cubicBezTo>
                  <a:pt x="1394205" y="1376196"/>
                  <a:pt x="1390023" y="1363462"/>
                  <a:pt x="1384956" y="1366824"/>
                </a:cubicBezTo>
                <a:cubicBezTo>
                  <a:pt x="1383622" y="1367700"/>
                  <a:pt x="1381965" y="1372196"/>
                  <a:pt x="1381279" y="1376815"/>
                </a:cubicBezTo>
                <a:close/>
                <a:moveTo>
                  <a:pt x="1103235" y="1561134"/>
                </a:moveTo>
                <a:cubicBezTo>
                  <a:pt x="1129133" y="1556933"/>
                  <a:pt x="1222745" y="1498345"/>
                  <a:pt x="1242967" y="1473685"/>
                </a:cubicBezTo>
                <a:lnTo>
                  <a:pt x="1249806" y="1465341"/>
                </a:lnTo>
                <a:lnTo>
                  <a:pt x="1242529" y="1469913"/>
                </a:lnTo>
                <a:cubicBezTo>
                  <a:pt x="1238528" y="1472428"/>
                  <a:pt x="1223307" y="1484191"/>
                  <a:pt x="1208715" y="1496059"/>
                </a:cubicBezTo>
                <a:cubicBezTo>
                  <a:pt x="1184369" y="1515833"/>
                  <a:pt x="1140773" y="1542065"/>
                  <a:pt x="1106855" y="1557343"/>
                </a:cubicBezTo>
                <a:lnTo>
                  <a:pt x="1095748" y="1562343"/>
                </a:lnTo>
                <a:lnTo>
                  <a:pt x="1103235" y="1561134"/>
                </a:lnTo>
                <a:close/>
                <a:moveTo>
                  <a:pt x="1399120" y="1372586"/>
                </a:moveTo>
                <a:cubicBezTo>
                  <a:pt x="1398120" y="1377539"/>
                  <a:pt x="1405120" y="1386521"/>
                  <a:pt x="1408321" y="1384397"/>
                </a:cubicBezTo>
                <a:cubicBezTo>
                  <a:pt x="1409892" y="1383359"/>
                  <a:pt x="1409045" y="1379273"/>
                  <a:pt x="1406425" y="1375320"/>
                </a:cubicBezTo>
                <a:cubicBezTo>
                  <a:pt x="1401444" y="1367805"/>
                  <a:pt x="1400177" y="1367329"/>
                  <a:pt x="1399120" y="1372586"/>
                </a:cubicBezTo>
                <a:close/>
                <a:moveTo>
                  <a:pt x="1371869" y="1403038"/>
                </a:moveTo>
                <a:cubicBezTo>
                  <a:pt x="1369925" y="1409286"/>
                  <a:pt x="1370678" y="1415039"/>
                  <a:pt x="1373897" y="1418544"/>
                </a:cubicBezTo>
                <a:lnTo>
                  <a:pt x="1379022" y="1424107"/>
                </a:lnTo>
                <a:lnTo>
                  <a:pt x="1382337" y="1414554"/>
                </a:lnTo>
                <a:cubicBezTo>
                  <a:pt x="1384518" y="1408277"/>
                  <a:pt x="1383822" y="1402962"/>
                  <a:pt x="1380308" y="1399056"/>
                </a:cubicBezTo>
                <a:lnTo>
                  <a:pt x="1374955" y="1393103"/>
                </a:lnTo>
                <a:lnTo>
                  <a:pt x="1371869" y="1403038"/>
                </a:lnTo>
                <a:close/>
                <a:moveTo>
                  <a:pt x="1393233" y="1394446"/>
                </a:moveTo>
                <a:cubicBezTo>
                  <a:pt x="1392623" y="1399418"/>
                  <a:pt x="1393986" y="1406286"/>
                  <a:pt x="1396243" y="1409696"/>
                </a:cubicBezTo>
                <a:lnTo>
                  <a:pt x="1400358" y="1415916"/>
                </a:lnTo>
                <a:lnTo>
                  <a:pt x="1403044" y="1404428"/>
                </a:lnTo>
                <a:cubicBezTo>
                  <a:pt x="1405577" y="1393627"/>
                  <a:pt x="1401472" y="1380673"/>
                  <a:pt x="1396557" y="1383931"/>
                </a:cubicBezTo>
                <a:cubicBezTo>
                  <a:pt x="1395338" y="1384740"/>
                  <a:pt x="1393833" y="1389474"/>
                  <a:pt x="1393233" y="1394446"/>
                </a:cubicBezTo>
                <a:close/>
                <a:moveTo>
                  <a:pt x="1122028" y="1578145"/>
                </a:moveTo>
                <a:cubicBezTo>
                  <a:pt x="1127428" y="1576593"/>
                  <a:pt x="1146774" y="1567458"/>
                  <a:pt x="1165014" y="1557838"/>
                </a:cubicBezTo>
                <a:lnTo>
                  <a:pt x="1198190" y="1540350"/>
                </a:lnTo>
                <a:lnTo>
                  <a:pt x="1228479" y="1515881"/>
                </a:lnTo>
                <a:cubicBezTo>
                  <a:pt x="1245138" y="1502422"/>
                  <a:pt x="1259197" y="1489277"/>
                  <a:pt x="1259721" y="1486667"/>
                </a:cubicBezTo>
                <a:cubicBezTo>
                  <a:pt x="1260350" y="1483515"/>
                  <a:pt x="1255416" y="1486505"/>
                  <a:pt x="1245034" y="1495535"/>
                </a:cubicBezTo>
                <a:cubicBezTo>
                  <a:pt x="1225612" y="1512442"/>
                  <a:pt x="1158890" y="1556848"/>
                  <a:pt x="1132153" y="1570668"/>
                </a:cubicBezTo>
                <a:cubicBezTo>
                  <a:pt x="1119066" y="1577431"/>
                  <a:pt x="1115579" y="1580003"/>
                  <a:pt x="1122028" y="1578145"/>
                </a:cubicBezTo>
                <a:close/>
                <a:moveTo>
                  <a:pt x="1410597" y="1389389"/>
                </a:moveTo>
                <a:cubicBezTo>
                  <a:pt x="1410207" y="1391379"/>
                  <a:pt x="1412064" y="1396275"/>
                  <a:pt x="1414722" y="1400276"/>
                </a:cubicBezTo>
                <a:lnTo>
                  <a:pt x="1419541" y="1407553"/>
                </a:lnTo>
                <a:lnTo>
                  <a:pt x="1420579" y="1402381"/>
                </a:lnTo>
                <a:cubicBezTo>
                  <a:pt x="1421151" y="1399533"/>
                  <a:pt x="1419293" y="1394637"/>
                  <a:pt x="1416455" y="1391494"/>
                </a:cubicBezTo>
                <a:cubicBezTo>
                  <a:pt x="1413617" y="1388350"/>
                  <a:pt x="1410978" y="1387407"/>
                  <a:pt x="1410597" y="1389389"/>
                </a:cubicBezTo>
                <a:close/>
                <a:moveTo>
                  <a:pt x="1384003" y="1425003"/>
                </a:moveTo>
                <a:cubicBezTo>
                  <a:pt x="1383280" y="1429860"/>
                  <a:pt x="1384489" y="1435613"/>
                  <a:pt x="1386690" y="1437795"/>
                </a:cubicBezTo>
                <a:lnTo>
                  <a:pt x="1390709" y="1441757"/>
                </a:lnTo>
                <a:lnTo>
                  <a:pt x="1394138" y="1432937"/>
                </a:lnTo>
                <a:cubicBezTo>
                  <a:pt x="1396014" y="1428089"/>
                  <a:pt x="1395900" y="1421612"/>
                  <a:pt x="1393862" y="1418535"/>
                </a:cubicBezTo>
                <a:cubicBezTo>
                  <a:pt x="1389175" y="1411458"/>
                  <a:pt x="1385689" y="1413734"/>
                  <a:pt x="1384003" y="1425003"/>
                </a:cubicBezTo>
                <a:close/>
                <a:moveTo>
                  <a:pt x="1406568" y="1411296"/>
                </a:moveTo>
                <a:cubicBezTo>
                  <a:pt x="1405539" y="1417430"/>
                  <a:pt x="1406339" y="1424936"/>
                  <a:pt x="1408340" y="1427955"/>
                </a:cubicBezTo>
                <a:lnTo>
                  <a:pt x="1411978" y="1433451"/>
                </a:lnTo>
                <a:lnTo>
                  <a:pt x="1414474" y="1421059"/>
                </a:lnTo>
                <a:cubicBezTo>
                  <a:pt x="1415845" y="1414239"/>
                  <a:pt x="1415045" y="1406743"/>
                  <a:pt x="1412702" y="1404400"/>
                </a:cubicBezTo>
                <a:lnTo>
                  <a:pt x="1408445" y="1400133"/>
                </a:lnTo>
                <a:lnTo>
                  <a:pt x="1406568" y="1411296"/>
                </a:lnTo>
                <a:close/>
                <a:moveTo>
                  <a:pt x="1126457" y="1599377"/>
                </a:moveTo>
                <a:cubicBezTo>
                  <a:pt x="1146440" y="1599034"/>
                  <a:pt x="1254778" y="1531378"/>
                  <a:pt x="1269227" y="1510204"/>
                </a:cubicBezTo>
                <a:cubicBezTo>
                  <a:pt x="1275990" y="1500298"/>
                  <a:pt x="1271894" y="1502946"/>
                  <a:pt x="1235347" y="1532121"/>
                </a:cubicBezTo>
                <a:cubicBezTo>
                  <a:pt x="1207086" y="1554685"/>
                  <a:pt x="1156042" y="1585451"/>
                  <a:pt x="1129743" y="1595786"/>
                </a:cubicBezTo>
                <a:lnTo>
                  <a:pt x="1120351" y="1599472"/>
                </a:lnTo>
                <a:lnTo>
                  <a:pt x="1126457" y="1599377"/>
                </a:lnTo>
                <a:close/>
                <a:moveTo>
                  <a:pt x="1438305" y="1434794"/>
                </a:moveTo>
                <a:cubicBezTo>
                  <a:pt x="1447764" y="1448986"/>
                  <a:pt x="1456565" y="1459893"/>
                  <a:pt x="1457860" y="1459026"/>
                </a:cubicBezTo>
                <a:cubicBezTo>
                  <a:pt x="1459165" y="1458169"/>
                  <a:pt x="1452488" y="1445843"/>
                  <a:pt x="1443030" y="1431660"/>
                </a:cubicBezTo>
                <a:cubicBezTo>
                  <a:pt x="1433572" y="1417468"/>
                  <a:pt x="1424770" y="1406562"/>
                  <a:pt x="1423465" y="1407429"/>
                </a:cubicBezTo>
                <a:cubicBezTo>
                  <a:pt x="1422170" y="1408286"/>
                  <a:pt x="1428847" y="1420602"/>
                  <a:pt x="1438305" y="1434794"/>
                </a:cubicBezTo>
                <a:close/>
                <a:moveTo>
                  <a:pt x="1396624" y="1439795"/>
                </a:moveTo>
                <a:cubicBezTo>
                  <a:pt x="1393338" y="1448234"/>
                  <a:pt x="1397958" y="1461521"/>
                  <a:pt x="1403006" y="1458178"/>
                </a:cubicBezTo>
                <a:cubicBezTo>
                  <a:pt x="1407406" y="1455263"/>
                  <a:pt x="1408149" y="1438976"/>
                  <a:pt x="1404063" y="1434937"/>
                </a:cubicBezTo>
                <a:lnTo>
                  <a:pt x="1400044" y="1430984"/>
                </a:lnTo>
                <a:lnTo>
                  <a:pt x="1396624" y="1439795"/>
                </a:lnTo>
                <a:close/>
                <a:moveTo>
                  <a:pt x="1417427" y="1431384"/>
                </a:moveTo>
                <a:cubicBezTo>
                  <a:pt x="1416741" y="1435994"/>
                  <a:pt x="1418179" y="1442805"/>
                  <a:pt x="1420637" y="1446510"/>
                </a:cubicBezTo>
                <a:lnTo>
                  <a:pt x="1425094" y="1453244"/>
                </a:lnTo>
                <a:lnTo>
                  <a:pt x="1427790" y="1441757"/>
                </a:lnTo>
                <a:cubicBezTo>
                  <a:pt x="1430362" y="1430765"/>
                  <a:pt x="1426180" y="1418030"/>
                  <a:pt x="1421103" y="1421393"/>
                </a:cubicBezTo>
                <a:cubicBezTo>
                  <a:pt x="1419779" y="1422269"/>
                  <a:pt x="1418122" y="1426765"/>
                  <a:pt x="1417427" y="1431384"/>
                </a:cubicBezTo>
                <a:close/>
                <a:moveTo>
                  <a:pt x="1155337" y="1611864"/>
                </a:moveTo>
                <a:cubicBezTo>
                  <a:pt x="1189998" y="1598148"/>
                  <a:pt x="1225784" y="1576717"/>
                  <a:pt x="1255606" y="1551809"/>
                </a:cubicBezTo>
                <a:cubicBezTo>
                  <a:pt x="1270913" y="1539026"/>
                  <a:pt x="1283896" y="1526472"/>
                  <a:pt x="1284429" y="1523910"/>
                </a:cubicBezTo>
                <a:cubicBezTo>
                  <a:pt x="1285067" y="1520910"/>
                  <a:pt x="1279867" y="1524091"/>
                  <a:pt x="1269770" y="1532873"/>
                </a:cubicBezTo>
                <a:cubicBezTo>
                  <a:pt x="1250434" y="1549704"/>
                  <a:pt x="1180911" y="1595995"/>
                  <a:pt x="1154051" y="1609930"/>
                </a:cubicBezTo>
                <a:lnTo>
                  <a:pt x="1134125" y="1620265"/>
                </a:lnTo>
                <a:lnTo>
                  <a:pt x="1155337" y="1611864"/>
                </a:lnTo>
                <a:close/>
                <a:moveTo>
                  <a:pt x="1409359" y="1459016"/>
                </a:moveTo>
                <a:cubicBezTo>
                  <a:pt x="1407521" y="1470056"/>
                  <a:pt x="1411626" y="1481400"/>
                  <a:pt x="1416331" y="1478276"/>
                </a:cubicBezTo>
                <a:cubicBezTo>
                  <a:pt x="1421246" y="1475018"/>
                  <a:pt x="1421227" y="1458902"/>
                  <a:pt x="1416303" y="1453454"/>
                </a:cubicBezTo>
                <a:lnTo>
                  <a:pt x="1411216" y="1447834"/>
                </a:lnTo>
                <a:lnTo>
                  <a:pt x="1409359" y="1459016"/>
                </a:lnTo>
                <a:close/>
                <a:moveTo>
                  <a:pt x="1431305" y="1448634"/>
                </a:moveTo>
                <a:cubicBezTo>
                  <a:pt x="1430276" y="1454768"/>
                  <a:pt x="1431076" y="1462264"/>
                  <a:pt x="1433076" y="1465293"/>
                </a:cubicBezTo>
                <a:lnTo>
                  <a:pt x="1436715" y="1470780"/>
                </a:lnTo>
                <a:lnTo>
                  <a:pt x="1439210" y="1458388"/>
                </a:lnTo>
                <a:cubicBezTo>
                  <a:pt x="1440582" y="1451577"/>
                  <a:pt x="1439791" y="1444081"/>
                  <a:pt x="1437439" y="1441738"/>
                </a:cubicBezTo>
                <a:lnTo>
                  <a:pt x="1433181" y="1437461"/>
                </a:lnTo>
                <a:lnTo>
                  <a:pt x="1431305" y="1448634"/>
                </a:lnTo>
                <a:close/>
                <a:moveTo>
                  <a:pt x="1151489" y="1637153"/>
                </a:moveTo>
                <a:cubicBezTo>
                  <a:pt x="1152251" y="1638296"/>
                  <a:pt x="1165576" y="1633219"/>
                  <a:pt x="1181092" y="1625875"/>
                </a:cubicBezTo>
                <a:cubicBezTo>
                  <a:pt x="1213668" y="1610445"/>
                  <a:pt x="1290601" y="1557009"/>
                  <a:pt x="1295707" y="1546265"/>
                </a:cubicBezTo>
                <a:lnTo>
                  <a:pt x="1298926" y="1539483"/>
                </a:lnTo>
                <a:lnTo>
                  <a:pt x="1277466" y="1556828"/>
                </a:lnTo>
                <a:cubicBezTo>
                  <a:pt x="1249415" y="1579498"/>
                  <a:pt x="1185102" y="1620846"/>
                  <a:pt x="1165528" y="1628809"/>
                </a:cubicBezTo>
                <a:cubicBezTo>
                  <a:pt x="1157042" y="1632247"/>
                  <a:pt x="1150736" y="1636010"/>
                  <a:pt x="1151489" y="1637153"/>
                </a:cubicBezTo>
                <a:close/>
                <a:moveTo>
                  <a:pt x="1421361" y="1477133"/>
                </a:moveTo>
                <a:cubicBezTo>
                  <a:pt x="1418074" y="1485572"/>
                  <a:pt x="1422694" y="1498859"/>
                  <a:pt x="1427742" y="1495507"/>
                </a:cubicBezTo>
                <a:cubicBezTo>
                  <a:pt x="1432143" y="1492592"/>
                  <a:pt x="1432886" y="1476304"/>
                  <a:pt x="1428799" y="1472275"/>
                </a:cubicBezTo>
                <a:lnTo>
                  <a:pt x="1424780" y="1468313"/>
                </a:lnTo>
                <a:lnTo>
                  <a:pt x="1421361" y="1477133"/>
                </a:lnTo>
                <a:close/>
                <a:moveTo>
                  <a:pt x="1442715" y="1465846"/>
                </a:moveTo>
                <a:cubicBezTo>
                  <a:pt x="1441696" y="1471999"/>
                  <a:pt x="1442925" y="1480143"/>
                  <a:pt x="1445449" y="1483962"/>
                </a:cubicBezTo>
                <a:lnTo>
                  <a:pt x="1450040" y="1490887"/>
                </a:lnTo>
                <a:lnTo>
                  <a:pt x="1452517" y="1478543"/>
                </a:lnTo>
                <a:cubicBezTo>
                  <a:pt x="1454069" y="1470837"/>
                  <a:pt x="1453050" y="1464036"/>
                  <a:pt x="1449793" y="1460436"/>
                </a:cubicBezTo>
                <a:lnTo>
                  <a:pt x="1444573" y="1454663"/>
                </a:lnTo>
                <a:lnTo>
                  <a:pt x="1442715" y="1465846"/>
                </a:lnTo>
                <a:close/>
                <a:moveTo>
                  <a:pt x="1177349" y="1651316"/>
                </a:moveTo>
                <a:cubicBezTo>
                  <a:pt x="1217544" y="1637334"/>
                  <a:pt x="1305841" y="1577222"/>
                  <a:pt x="1309108" y="1561610"/>
                </a:cubicBezTo>
                <a:cubicBezTo>
                  <a:pt x="1309642" y="1559048"/>
                  <a:pt x="1306003" y="1561143"/>
                  <a:pt x="1300164" y="1566763"/>
                </a:cubicBezTo>
                <a:cubicBezTo>
                  <a:pt x="1287696" y="1578755"/>
                  <a:pt x="1198552" y="1637943"/>
                  <a:pt x="1175968" y="1649221"/>
                </a:cubicBezTo>
                <a:lnTo>
                  <a:pt x="1158937" y="1657717"/>
                </a:lnTo>
                <a:lnTo>
                  <a:pt x="1177349" y="1651316"/>
                </a:lnTo>
                <a:close/>
                <a:moveTo>
                  <a:pt x="1455593" y="1478314"/>
                </a:moveTo>
                <a:cubicBezTo>
                  <a:pt x="1452812" y="1492925"/>
                  <a:pt x="1455812" y="1509985"/>
                  <a:pt x="1460603" y="1506803"/>
                </a:cubicBezTo>
                <a:cubicBezTo>
                  <a:pt x="1461889" y="1505955"/>
                  <a:pt x="1463623" y="1499221"/>
                  <a:pt x="1464461" y="1491849"/>
                </a:cubicBezTo>
                <a:cubicBezTo>
                  <a:pt x="1465299" y="1484477"/>
                  <a:pt x="1466871" y="1477857"/>
                  <a:pt x="1467957" y="1477133"/>
                </a:cubicBezTo>
                <a:cubicBezTo>
                  <a:pt x="1469043" y="1476409"/>
                  <a:pt x="1468452" y="1485134"/>
                  <a:pt x="1466642" y="1496507"/>
                </a:cubicBezTo>
                <a:cubicBezTo>
                  <a:pt x="1463623" y="1515480"/>
                  <a:pt x="1465795" y="1528158"/>
                  <a:pt x="1471424" y="1524434"/>
                </a:cubicBezTo>
                <a:cubicBezTo>
                  <a:pt x="1472681" y="1523596"/>
                  <a:pt x="1475224" y="1514861"/>
                  <a:pt x="1477091" y="1505003"/>
                </a:cubicBezTo>
                <a:lnTo>
                  <a:pt x="1480473" y="1487086"/>
                </a:lnTo>
                <a:lnTo>
                  <a:pt x="1471519" y="1473570"/>
                </a:lnTo>
                <a:cubicBezTo>
                  <a:pt x="1466595" y="1466131"/>
                  <a:pt x="1461642" y="1460759"/>
                  <a:pt x="1460508" y="1461626"/>
                </a:cubicBezTo>
                <a:cubicBezTo>
                  <a:pt x="1459384" y="1462493"/>
                  <a:pt x="1457174" y="1469999"/>
                  <a:pt x="1455593" y="1478314"/>
                </a:cubicBezTo>
                <a:close/>
                <a:moveTo>
                  <a:pt x="1433152" y="1495516"/>
                </a:moveTo>
                <a:cubicBezTo>
                  <a:pt x="1431066" y="1501536"/>
                  <a:pt x="1431705" y="1507099"/>
                  <a:pt x="1434876" y="1510547"/>
                </a:cubicBezTo>
                <a:lnTo>
                  <a:pt x="1439906" y="1516014"/>
                </a:lnTo>
                <a:lnTo>
                  <a:pt x="1443230" y="1506460"/>
                </a:lnTo>
                <a:cubicBezTo>
                  <a:pt x="1445316" y="1500441"/>
                  <a:pt x="1444687" y="1494878"/>
                  <a:pt x="1441515" y="1491430"/>
                </a:cubicBezTo>
                <a:lnTo>
                  <a:pt x="1436477" y="1485962"/>
                </a:lnTo>
                <a:lnTo>
                  <a:pt x="1433152" y="1495516"/>
                </a:lnTo>
                <a:close/>
                <a:moveTo>
                  <a:pt x="1186874" y="1671900"/>
                </a:moveTo>
                <a:cubicBezTo>
                  <a:pt x="1229070" y="1655269"/>
                  <a:pt x="1319614" y="1594814"/>
                  <a:pt x="1322472" y="1581384"/>
                </a:cubicBezTo>
                <a:cubicBezTo>
                  <a:pt x="1323101" y="1578450"/>
                  <a:pt x="1316223" y="1582727"/>
                  <a:pt x="1303527" y="1593195"/>
                </a:cubicBezTo>
                <a:cubicBezTo>
                  <a:pt x="1278809" y="1613559"/>
                  <a:pt x="1228508" y="1647049"/>
                  <a:pt x="1196399" y="1664518"/>
                </a:cubicBezTo>
                <a:lnTo>
                  <a:pt x="1172177" y="1677691"/>
                </a:lnTo>
                <a:lnTo>
                  <a:pt x="1186874" y="1671900"/>
                </a:lnTo>
                <a:close/>
                <a:moveTo>
                  <a:pt x="1444963" y="1516461"/>
                </a:moveTo>
                <a:cubicBezTo>
                  <a:pt x="1444268" y="1521072"/>
                  <a:pt x="1445154" y="1527044"/>
                  <a:pt x="1446926" y="1529720"/>
                </a:cubicBezTo>
                <a:lnTo>
                  <a:pt x="1450155" y="1534578"/>
                </a:lnTo>
                <a:lnTo>
                  <a:pt x="1454193" y="1525139"/>
                </a:lnTo>
                <a:cubicBezTo>
                  <a:pt x="1456412" y="1519938"/>
                  <a:pt x="1456622" y="1513252"/>
                  <a:pt x="1454641" y="1510280"/>
                </a:cubicBezTo>
                <a:cubicBezTo>
                  <a:pt x="1450116" y="1503431"/>
                  <a:pt x="1446573" y="1505689"/>
                  <a:pt x="1444963" y="1516461"/>
                </a:cubicBezTo>
                <a:close/>
                <a:moveTo>
                  <a:pt x="1479901" y="1512652"/>
                </a:moveTo>
                <a:cubicBezTo>
                  <a:pt x="1478530" y="1523405"/>
                  <a:pt x="1479396" y="1535197"/>
                  <a:pt x="1481816" y="1538845"/>
                </a:cubicBezTo>
                <a:lnTo>
                  <a:pt x="1486226" y="1545503"/>
                </a:lnTo>
                <a:lnTo>
                  <a:pt x="1490140" y="1526034"/>
                </a:lnTo>
                <a:lnTo>
                  <a:pt x="1494055" y="1506575"/>
                </a:lnTo>
                <a:lnTo>
                  <a:pt x="1488226" y="1499840"/>
                </a:lnTo>
                <a:lnTo>
                  <a:pt x="1482406" y="1493106"/>
                </a:lnTo>
                <a:lnTo>
                  <a:pt x="1479901" y="1512652"/>
                </a:lnTo>
                <a:close/>
                <a:moveTo>
                  <a:pt x="1189246" y="1694131"/>
                </a:moveTo>
                <a:cubicBezTo>
                  <a:pt x="1200676" y="1693922"/>
                  <a:pt x="1261093" y="1660956"/>
                  <a:pt x="1289935" y="1639191"/>
                </a:cubicBezTo>
                <a:cubicBezTo>
                  <a:pt x="1323748" y="1613683"/>
                  <a:pt x="1337931" y="1600605"/>
                  <a:pt x="1333835" y="1598710"/>
                </a:cubicBezTo>
                <a:cubicBezTo>
                  <a:pt x="1332159" y="1597938"/>
                  <a:pt x="1329597" y="1598910"/>
                  <a:pt x="1328139" y="1600882"/>
                </a:cubicBezTo>
                <a:cubicBezTo>
                  <a:pt x="1314566" y="1619170"/>
                  <a:pt x="1227231" y="1676815"/>
                  <a:pt x="1191951" y="1690760"/>
                </a:cubicBezTo>
                <a:lnTo>
                  <a:pt x="1183140" y="1694246"/>
                </a:lnTo>
                <a:lnTo>
                  <a:pt x="1189246" y="1694131"/>
                </a:lnTo>
                <a:close/>
                <a:moveTo>
                  <a:pt x="1456384" y="1533692"/>
                </a:moveTo>
                <a:cubicBezTo>
                  <a:pt x="1455050" y="1542512"/>
                  <a:pt x="1459784" y="1552809"/>
                  <a:pt x="1463899" y="1550075"/>
                </a:cubicBezTo>
                <a:cubicBezTo>
                  <a:pt x="1467900" y="1547427"/>
                  <a:pt x="1469062" y="1532035"/>
                  <a:pt x="1465652" y="1526891"/>
                </a:cubicBezTo>
                <a:cubicBezTo>
                  <a:pt x="1461508" y="1520633"/>
                  <a:pt x="1457946" y="1523234"/>
                  <a:pt x="1456384" y="1533692"/>
                </a:cubicBezTo>
                <a:close/>
                <a:moveTo>
                  <a:pt x="1199723" y="1712896"/>
                </a:moveTo>
                <a:cubicBezTo>
                  <a:pt x="1201047" y="1713505"/>
                  <a:pt x="1214820" y="1708000"/>
                  <a:pt x="1230337" y="1700656"/>
                </a:cubicBezTo>
                <a:cubicBezTo>
                  <a:pt x="1262674" y="1685340"/>
                  <a:pt x="1335397" y="1634753"/>
                  <a:pt x="1343332" y="1622056"/>
                </a:cubicBezTo>
                <a:lnTo>
                  <a:pt x="1348332" y="1614055"/>
                </a:lnTo>
                <a:lnTo>
                  <a:pt x="1336464" y="1624113"/>
                </a:lnTo>
                <a:cubicBezTo>
                  <a:pt x="1303403" y="1652107"/>
                  <a:pt x="1256321" y="1683825"/>
                  <a:pt x="1227698" y="1697389"/>
                </a:cubicBezTo>
                <a:cubicBezTo>
                  <a:pt x="1210982" y="1705304"/>
                  <a:pt x="1198399" y="1712277"/>
                  <a:pt x="1199723" y="1712896"/>
                </a:cubicBezTo>
                <a:close/>
                <a:moveTo>
                  <a:pt x="1492179" y="1534283"/>
                </a:moveTo>
                <a:cubicBezTo>
                  <a:pt x="1490541" y="1543989"/>
                  <a:pt x="1491436" y="1553361"/>
                  <a:pt x="1494436" y="1557895"/>
                </a:cubicBezTo>
                <a:lnTo>
                  <a:pt x="1499418" y="1565420"/>
                </a:lnTo>
                <a:lnTo>
                  <a:pt x="1503437" y="1546618"/>
                </a:lnTo>
                <a:cubicBezTo>
                  <a:pt x="1505819" y="1535464"/>
                  <a:pt x="1505676" y="1525120"/>
                  <a:pt x="1503085" y="1521215"/>
                </a:cubicBezTo>
                <a:cubicBezTo>
                  <a:pt x="1497370" y="1512585"/>
                  <a:pt x="1495465" y="1514861"/>
                  <a:pt x="1492179" y="1534283"/>
                </a:cubicBezTo>
                <a:close/>
                <a:moveTo>
                  <a:pt x="1469309" y="1550085"/>
                </a:moveTo>
                <a:cubicBezTo>
                  <a:pt x="1467128" y="1556362"/>
                  <a:pt x="1467823" y="1561677"/>
                  <a:pt x="1471338" y="1565591"/>
                </a:cubicBezTo>
                <a:lnTo>
                  <a:pt x="1476691" y="1571535"/>
                </a:lnTo>
                <a:lnTo>
                  <a:pt x="1479777" y="1561601"/>
                </a:lnTo>
                <a:cubicBezTo>
                  <a:pt x="1481720" y="1555352"/>
                  <a:pt x="1480968" y="1549599"/>
                  <a:pt x="1477749" y="1546094"/>
                </a:cubicBezTo>
                <a:lnTo>
                  <a:pt x="1472634" y="1540531"/>
                </a:lnTo>
                <a:lnTo>
                  <a:pt x="1469309" y="1550085"/>
                </a:lnTo>
                <a:close/>
                <a:moveTo>
                  <a:pt x="1229603" y="1723964"/>
                </a:moveTo>
                <a:cubicBezTo>
                  <a:pt x="1264512" y="1710038"/>
                  <a:pt x="1302793" y="1687035"/>
                  <a:pt x="1331245" y="1662880"/>
                </a:cubicBezTo>
                <a:cubicBezTo>
                  <a:pt x="1345751" y="1650564"/>
                  <a:pt x="1358067" y="1638420"/>
                  <a:pt x="1358619" y="1635876"/>
                </a:cubicBezTo>
                <a:cubicBezTo>
                  <a:pt x="1359257" y="1632943"/>
                  <a:pt x="1353933" y="1636219"/>
                  <a:pt x="1343979" y="1644878"/>
                </a:cubicBezTo>
                <a:cubicBezTo>
                  <a:pt x="1324872" y="1661518"/>
                  <a:pt x="1255464" y="1707790"/>
                  <a:pt x="1228308" y="1722002"/>
                </a:cubicBezTo>
                <a:lnTo>
                  <a:pt x="1208429" y="1732412"/>
                </a:lnTo>
                <a:lnTo>
                  <a:pt x="1229603" y="1723964"/>
                </a:lnTo>
                <a:close/>
                <a:moveTo>
                  <a:pt x="1506438" y="1551856"/>
                </a:moveTo>
                <a:cubicBezTo>
                  <a:pt x="1504457" y="1570230"/>
                  <a:pt x="1507333" y="1587423"/>
                  <a:pt x="1511886" y="1584413"/>
                </a:cubicBezTo>
                <a:cubicBezTo>
                  <a:pt x="1513115" y="1583594"/>
                  <a:pt x="1514458" y="1579812"/>
                  <a:pt x="1514858" y="1576012"/>
                </a:cubicBezTo>
                <a:cubicBezTo>
                  <a:pt x="1515267" y="1572211"/>
                  <a:pt x="1517363" y="1565944"/>
                  <a:pt x="1519525" y="1562086"/>
                </a:cubicBezTo>
                <a:cubicBezTo>
                  <a:pt x="1522049" y="1557591"/>
                  <a:pt x="1522373" y="1561534"/>
                  <a:pt x="1520440" y="1573069"/>
                </a:cubicBezTo>
                <a:cubicBezTo>
                  <a:pt x="1517763" y="1589013"/>
                  <a:pt x="1521925" y="1610816"/>
                  <a:pt x="1527002" y="1607454"/>
                </a:cubicBezTo>
                <a:cubicBezTo>
                  <a:pt x="1528040" y="1606768"/>
                  <a:pt x="1530336" y="1598281"/>
                  <a:pt x="1532098" y="1588585"/>
                </a:cubicBezTo>
                <a:lnTo>
                  <a:pt x="1535308" y="1570954"/>
                </a:lnTo>
                <a:lnTo>
                  <a:pt x="1522506" y="1551542"/>
                </a:lnTo>
                <a:cubicBezTo>
                  <a:pt x="1515467" y="1540865"/>
                  <a:pt x="1509429" y="1532311"/>
                  <a:pt x="1509095" y="1532540"/>
                </a:cubicBezTo>
                <a:cubicBezTo>
                  <a:pt x="1508752" y="1532759"/>
                  <a:pt x="1507562" y="1541455"/>
                  <a:pt x="1506438" y="1551856"/>
                </a:cubicBezTo>
                <a:close/>
                <a:moveTo>
                  <a:pt x="1481120" y="1571030"/>
                </a:moveTo>
                <a:cubicBezTo>
                  <a:pt x="1480425" y="1575640"/>
                  <a:pt x="1481739" y="1582251"/>
                  <a:pt x="1484035" y="1585718"/>
                </a:cubicBezTo>
                <a:lnTo>
                  <a:pt x="1488207" y="1592023"/>
                </a:lnTo>
                <a:lnTo>
                  <a:pt x="1492246" y="1582575"/>
                </a:lnTo>
                <a:cubicBezTo>
                  <a:pt x="1494693" y="1576869"/>
                  <a:pt x="1494493" y="1570411"/>
                  <a:pt x="1491750" y="1566277"/>
                </a:cubicBezTo>
                <a:cubicBezTo>
                  <a:pt x="1486321" y="1558086"/>
                  <a:pt x="1482825" y="1559648"/>
                  <a:pt x="1481120" y="1571030"/>
                </a:cubicBezTo>
                <a:close/>
                <a:moveTo>
                  <a:pt x="1222174" y="1749157"/>
                </a:moveTo>
                <a:cubicBezTo>
                  <a:pt x="1228251" y="1750681"/>
                  <a:pt x="1281733" y="1724469"/>
                  <a:pt x="1307889" y="1707152"/>
                </a:cubicBezTo>
                <a:cubicBezTo>
                  <a:pt x="1338445" y="1686930"/>
                  <a:pt x="1374602" y="1655412"/>
                  <a:pt x="1369802" y="1653193"/>
                </a:cubicBezTo>
                <a:cubicBezTo>
                  <a:pt x="1367982" y="1652355"/>
                  <a:pt x="1365935" y="1652907"/>
                  <a:pt x="1365239" y="1654422"/>
                </a:cubicBezTo>
                <a:cubicBezTo>
                  <a:pt x="1364544" y="1655936"/>
                  <a:pt x="1351437" y="1667461"/>
                  <a:pt x="1336112" y="1680025"/>
                </a:cubicBezTo>
                <a:cubicBezTo>
                  <a:pt x="1309232" y="1702075"/>
                  <a:pt x="1252968" y="1736041"/>
                  <a:pt x="1228784" y="1744823"/>
                </a:cubicBezTo>
                <a:cubicBezTo>
                  <a:pt x="1223402" y="1746776"/>
                  <a:pt x="1220431" y="1748729"/>
                  <a:pt x="1222174" y="1749157"/>
                </a:cubicBezTo>
                <a:close/>
                <a:moveTo>
                  <a:pt x="1494436" y="1591128"/>
                </a:moveTo>
                <a:cubicBezTo>
                  <a:pt x="1493131" y="1599862"/>
                  <a:pt x="1499646" y="1613178"/>
                  <a:pt x="1503857" y="1610388"/>
                </a:cubicBezTo>
                <a:cubicBezTo>
                  <a:pt x="1508333" y="1607425"/>
                  <a:pt x="1508838" y="1592062"/>
                  <a:pt x="1504666" y="1585765"/>
                </a:cubicBezTo>
                <a:cubicBezTo>
                  <a:pt x="1499618" y="1578155"/>
                  <a:pt x="1496103" y="1579993"/>
                  <a:pt x="1494436" y="1591128"/>
                </a:cubicBezTo>
                <a:close/>
                <a:moveTo>
                  <a:pt x="1235785" y="1767417"/>
                </a:moveTo>
                <a:cubicBezTo>
                  <a:pt x="1246462" y="1772360"/>
                  <a:pt x="1373259" y="1692398"/>
                  <a:pt x="1381270" y="1675672"/>
                </a:cubicBezTo>
                <a:lnTo>
                  <a:pt x="1384575" y="1668766"/>
                </a:lnTo>
                <a:lnTo>
                  <a:pt x="1365963" y="1684187"/>
                </a:lnTo>
                <a:cubicBezTo>
                  <a:pt x="1341369" y="1704580"/>
                  <a:pt x="1267703" y="1751996"/>
                  <a:pt x="1248358" y="1759892"/>
                </a:cubicBezTo>
                <a:cubicBezTo>
                  <a:pt x="1239928" y="1763331"/>
                  <a:pt x="1234270" y="1766721"/>
                  <a:pt x="1235785" y="1767417"/>
                </a:cubicBezTo>
                <a:close/>
                <a:moveTo>
                  <a:pt x="1534870" y="1598710"/>
                </a:moveTo>
                <a:cubicBezTo>
                  <a:pt x="1530974" y="1633381"/>
                  <a:pt x="1539490" y="1640715"/>
                  <a:pt x="1545662" y="1608016"/>
                </a:cubicBezTo>
                <a:lnTo>
                  <a:pt x="1549119" y="1589718"/>
                </a:lnTo>
                <a:lnTo>
                  <a:pt x="1543261" y="1582917"/>
                </a:lnTo>
                <a:lnTo>
                  <a:pt x="1537404" y="1576126"/>
                </a:lnTo>
                <a:lnTo>
                  <a:pt x="1534870" y="1598710"/>
                </a:lnTo>
                <a:close/>
                <a:moveTo>
                  <a:pt x="1510200" y="1611226"/>
                </a:moveTo>
                <a:cubicBezTo>
                  <a:pt x="1508400" y="1622103"/>
                  <a:pt x="1514210" y="1636591"/>
                  <a:pt x="1519087" y="1633362"/>
                </a:cubicBezTo>
                <a:cubicBezTo>
                  <a:pt x="1524440" y="1629819"/>
                  <a:pt x="1523840" y="1613874"/>
                  <a:pt x="1518096" y="1607130"/>
                </a:cubicBezTo>
                <a:lnTo>
                  <a:pt x="1512067" y="1600043"/>
                </a:lnTo>
                <a:lnTo>
                  <a:pt x="1510200" y="1611226"/>
                </a:lnTo>
                <a:close/>
                <a:moveTo>
                  <a:pt x="1254901" y="1783904"/>
                </a:moveTo>
                <a:cubicBezTo>
                  <a:pt x="1260607" y="1782257"/>
                  <a:pt x="1281438" y="1772417"/>
                  <a:pt x="1301193" y="1762054"/>
                </a:cubicBezTo>
                <a:lnTo>
                  <a:pt x="1337121" y="1743195"/>
                </a:lnTo>
                <a:lnTo>
                  <a:pt x="1365449" y="1719496"/>
                </a:lnTo>
                <a:cubicBezTo>
                  <a:pt x="1381032" y="1706457"/>
                  <a:pt x="1394214" y="1693607"/>
                  <a:pt x="1394748" y="1690941"/>
                </a:cubicBezTo>
                <a:cubicBezTo>
                  <a:pt x="1395414" y="1687645"/>
                  <a:pt x="1391623" y="1689817"/>
                  <a:pt x="1382975" y="1697675"/>
                </a:cubicBezTo>
                <a:cubicBezTo>
                  <a:pt x="1367106" y="1712095"/>
                  <a:pt x="1287868" y="1764807"/>
                  <a:pt x="1263007" y="1777485"/>
                </a:cubicBezTo>
                <a:lnTo>
                  <a:pt x="1244529" y="1786895"/>
                </a:lnTo>
                <a:lnTo>
                  <a:pt x="1254901" y="1783904"/>
                </a:lnTo>
                <a:close/>
                <a:moveTo>
                  <a:pt x="1548595" y="1619008"/>
                </a:moveTo>
                <a:lnTo>
                  <a:pt x="1545281" y="1640010"/>
                </a:lnTo>
                <a:lnTo>
                  <a:pt x="1551091" y="1645211"/>
                </a:lnTo>
                <a:lnTo>
                  <a:pt x="1556892" y="1650421"/>
                </a:lnTo>
                <a:lnTo>
                  <a:pt x="1560683" y="1631628"/>
                </a:lnTo>
                <a:lnTo>
                  <a:pt x="1564464" y="1612836"/>
                </a:lnTo>
                <a:lnTo>
                  <a:pt x="1558187" y="1605425"/>
                </a:lnTo>
                <a:lnTo>
                  <a:pt x="1551910" y="1598015"/>
                </a:lnTo>
                <a:lnTo>
                  <a:pt x="1548595" y="1619008"/>
                </a:lnTo>
                <a:close/>
                <a:moveTo>
                  <a:pt x="1261750" y="1803288"/>
                </a:moveTo>
                <a:cubicBezTo>
                  <a:pt x="1281419" y="1803193"/>
                  <a:pt x="1385299" y="1738032"/>
                  <a:pt x="1402749" y="1714839"/>
                </a:cubicBezTo>
                <a:lnTo>
                  <a:pt x="1409321" y="1706095"/>
                </a:lnTo>
                <a:lnTo>
                  <a:pt x="1394481" y="1717896"/>
                </a:lnTo>
                <a:cubicBezTo>
                  <a:pt x="1346265" y="1756244"/>
                  <a:pt x="1330159" y="1767331"/>
                  <a:pt x="1300317" y="1782752"/>
                </a:cubicBezTo>
                <a:cubicBezTo>
                  <a:pt x="1282115" y="1792163"/>
                  <a:pt x="1264560" y="1800640"/>
                  <a:pt x="1261312" y="1801583"/>
                </a:cubicBezTo>
                <a:lnTo>
                  <a:pt x="1255406" y="1803316"/>
                </a:lnTo>
                <a:lnTo>
                  <a:pt x="1261750" y="1803288"/>
                </a:lnTo>
                <a:close/>
                <a:moveTo>
                  <a:pt x="1524107" y="1632219"/>
                </a:moveTo>
                <a:cubicBezTo>
                  <a:pt x="1520840" y="1640639"/>
                  <a:pt x="1527193" y="1656927"/>
                  <a:pt x="1532403" y="1653469"/>
                </a:cubicBezTo>
                <a:cubicBezTo>
                  <a:pt x="1537261" y="1650250"/>
                  <a:pt x="1537327" y="1634124"/>
                  <a:pt x="1532498" y="1628828"/>
                </a:cubicBezTo>
                <a:lnTo>
                  <a:pt x="1527536" y="1623389"/>
                </a:lnTo>
                <a:lnTo>
                  <a:pt x="1524107" y="1632219"/>
                </a:lnTo>
                <a:close/>
                <a:moveTo>
                  <a:pt x="1562302" y="1636505"/>
                </a:moveTo>
                <a:cubicBezTo>
                  <a:pt x="1559473" y="1652136"/>
                  <a:pt x="1560940" y="1661584"/>
                  <a:pt x="1567293" y="1668576"/>
                </a:cubicBezTo>
                <a:cubicBezTo>
                  <a:pt x="1568255" y="1669643"/>
                  <a:pt x="1570912" y="1661927"/>
                  <a:pt x="1573179" y="1651440"/>
                </a:cubicBezTo>
                <a:lnTo>
                  <a:pt x="1577323" y="1632371"/>
                </a:lnTo>
                <a:lnTo>
                  <a:pt x="1571436" y="1625485"/>
                </a:lnTo>
                <a:lnTo>
                  <a:pt x="1565550" y="1618598"/>
                </a:lnTo>
                <a:lnTo>
                  <a:pt x="1562302" y="1636505"/>
                </a:lnTo>
                <a:close/>
                <a:moveTo>
                  <a:pt x="1285724" y="1821090"/>
                </a:moveTo>
                <a:cubicBezTo>
                  <a:pt x="1292154" y="1818842"/>
                  <a:pt x="1311070" y="1810127"/>
                  <a:pt x="1327739" y="1801726"/>
                </a:cubicBezTo>
                <a:lnTo>
                  <a:pt x="1358057" y="1786448"/>
                </a:lnTo>
                <a:lnTo>
                  <a:pt x="1387652" y="1762035"/>
                </a:lnTo>
                <a:cubicBezTo>
                  <a:pt x="1403930" y="1748605"/>
                  <a:pt x="1418455" y="1735032"/>
                  <a:pt x="1419922" y="1731869"/>
                </a:cubicBezTo>
                <a:cubicBezTo>
                  <a:pt x="1421675" y="1728088"/>
                  <a:pt x="1416712" y="1731098"/>
                  <a:pt x="1405425" y="1740642"/>
                </a:cubicBezTo>
                <a:cubicBezTo>
                  <a:pt x="1384089" y="1758701"/>
                  <a:pt x="1320519" y="1801002"/>
                  <a:pt x="1293935" y="1814832"/>
                </a:cubicBezTo>
                <a:cubicBezTo>
                  <a:pt x="1280048" y="1822052"/>
                  <a:pt x="1277562" y="1823948"/>
                  <a:pt x="1285724" y="1821090"/>
                </a:cubicBezTo>
                <a:close/>
                <a:moveTo>
                  <a:pt x="1538204" y="1657184"/>
                </a:moveTo>
                <a:cubicBezTo>
                  <a:pt x="1537508" y="1661803"/>
                  <a:pt x="1538823" y="1668414"/>
                  <a:pt x="1541118" y="1671881"/>
                </a:cubicBezTo>
                <a:lnTo>
                  <a:pt x="1545290" y="1678177"/>
                </a:lnTo>
                <a:lnTo>
                  <a:pt x="1549338" y="1668738"/>
                </a:lnTo>
                <a:cubicBezTo>
                  <a:pt x="1551777" y="1663032"/>
                  <a:pt x="1551577" y="1656574"/>
                  <a:pt x="1548834" y="1652440"/>
                </a:cubicBezTo>
                <a:cubicBezTo>
                  <a:pt x="1543404" y="1644239"/>
                  <a:pt x="1539909" y="1645802"/>
                  <a:pt x="1538204" y="1657184"/>
                </a:cubicBezTo>
                <a:close/>
                <a:moveTo>
                  <a:pt x="1575466" y="1656889"/>
                </a:moveTo>
                <a:cubicBezTo>
                  <a:pt x="1573418" y="1667833"/>
                  <a:pt x="1573913" y="1677853"/>
                  <a:pt x="1576713" y="1682082"/>
                </a:cubicBezTo>
                <a:lnTo>
                  <a:pt x="1581361" y="1689102"/>
                </a:lnTo>
                <a:lnTo>
                  <a:pt x="1585286" y="1669604"/>
                </a:lnTo>
                <a:cubicBezTo>
                  <a:pt x="1587991" y="1656146"/>
                  <a:pt x="1587610" y="1648335"/>
                  <a:pt x="1584038" y="1644401"/>
                </a:cubicBezTo>
                <a:lnTo>
                  <a:pt x="1578875" y="1638705"/>
                </a:lnTo>
                <a:lnTo>
                  <a:pt x="1575466" y="1656889"/>
                </a:lnTo>
                <a:close/>
                <a:moveTo>
                  <a:pt x="1286667" y="1846874"/>
                </a:moveTo>
                <a:cubicBezTo>
                  <a:pt x="1291763" y="1847979"/>
                  <a:pt x="1351561" y="1818699"/>
                  <a:pt x="1372497" y="1804850"/>
                </a:cubicBezTo>
                <a:cubicBezTo>
                  <a:pt x="1397234" y="1788496"/>
                  <a:pt x="1433371" y="1757158"/>
                  <a:pt x="1434715" y="1750900"/>
                </a:cubicBezTo>
                <a:cubicBezTo>
                  <a:pt x="1435315" y="1748110"/>
                  <a:pt x="1430847" y="1750796"/>
                  <a:pt x="1422932" y="1757987"/>
                </a:cubicBezTo>
                <a:cubicBezTo>
                  <a:pt x="1405759" y="1773598"/>
                  <a:pt x="1326015" y="1826195"/>
                  <a:pt x="1302650" y="1837321"/>
                </a:cubicBezTo>
                <a:cubicBezTo>
                  <a:pt x="1292316" y="1842245"/>
                  <a:pt x="1285124" y="1846541"/>
                  <a:pt x="1286667" y="1846874"/>
                </a:cubicBezTo>
                <a:close/>
                <a:moveTo>
                  <a:pt x="1551520" y="1677291"/>
                </a:moveTo>
                <a:cubicBezTo>
                  <a:pt x="1550834" y="1681901"/>
                  <a:pt x="1552272" y="1688712"/>
                  <a:pt x="1554730" y="1692417"/>
                </a:cubicBezTo>
                <a:lnTo>
                  <a:pt x="1559187" y="1699151"/>
                </a:lnTo>
                <a:lnTo>
                  <a:pt x="1561873" y="1687664"/>
                </a:lnTo>
                <a:cubicBezTo>
                  <a:pt x="1564455" y="1676672"/>
                  <a:pt x="1560273" y="1663937"/>
                  <a:pt x="1555196" y="1667300"/>
                </a:cubicBezTo>
                <a:cubicBezTo>
                  <a:pt x="1553863" y="1668176"/>
                  <a:pt x="1552215" y="1672672"/>
                  <a:pt x="1551520" y="1677291"/>
                </a:cubicBezTo>
                <a:close/>
                <a:moveTo>
                  <a:pt x="1586600" y="1676796"/>
                </a:moveTo>
                <a:cubicBezTo>
                  <a:pt x="1583514" y="1696322"/>
                  <a:pt x="1585619" y="1709133"/>
                  <a:pt x="1591306" y="1705361"/>
                </a:cubicBezTo>
                <a:cubicBezTo>
                  <a:pt x="1592563" y="1704533"/>
                  <a:pt x="1595144" y="1695608"/>
                  <a:pt x="1597049" y="1685521"/>
                </a:cubicBezTo>
                <a:cubicBezTo>
                  <a:pt x="1599421" y="1672957"/>
                  <a:pt x="1598849" y="1665356"/>
                  <a:pt x="1595239" y="1661337"/>
                </a:cubicBezTo>
                <a:lnTo>
                  <a:pt x="1589972" y="1655460"/>
                </a:lnTo>
                <a:lnTo>
                  <a:pt x="1586600" y="1676796"/>
                </a:lnTo>
                <a:close/>
                <a:moveTo>
                  <a:pt x="1565312" y="1694970"/>
                </a:moveTo>
                <a:cubicBezTo>
                  <a:pt x="1564245" y="1701370"/>
                  <a:pt x="1565140" y="1708305"/>
                  <a:pt x="1567293" y="1710390"/>
                </a:cubicBezTo>
                <a:lnTo>
                  <a:pt x="1571208" y="1714182"/>
                </a:lnTo>
                <a:lnTo>
                  <a:pt x="1574522" y="1704628"/>
                </a:lnTo>
                <a:cubicBezTo>
                  <a:pt x="1576694" y="1698389"/>
                  <a:pt x="1576008" y="1693036"/>
                  <a:pt x="1572551" y="1689207"/>
                </a:cubicBezTo>
                <a:lnTo>
                  <a:pt x="1567245" y="1683340"/>
                </a:lnTo>
                <a:lnTo>
                  <a:pt x="1565312" y="1694970"/>
                </a:lnTo>
                <a:close/>
                <a:moveTo>
                  <a:pt x="1300203" y="1866896"/>
                </a:moveTo>
                <a:cubicBezTo>
                  <a:pt x="1313480" y="1870277"/>
                  <a:pt x="1404330" y="1816937"/>
                  <a:pt x="1435372" y="1787553"/>
                </a:cubicBezTo>
                <a:cubicBezTo>
                  <a:pt x="1460775" y="1763492"/>
                  <a:pt x="1450307" y="1768798"/>
                  <a:pt x="1414874" y="1797935"/>
                </a:cubicBezTo>
                <a:lnTo>
                  <a:pt x="1382546" y="1824519"/>
                </a:lnTo>
                <a:lnTo>
                  <a:pt x="1348142" y="1842398"/>
                </a:lnTo>
                <a:cubicBezTo>
                  <a:pt x="1329225" y="1852227"/>
                  <a:pt x="1309975" y="1861581"/>
                  <a:pt x="1305365" y="1863181"/>
                </a:cubicBezTo>
                <a:cubicBezTo>
                  <a:pt x="1300764" y="1864772"/>
                  <a:pt x="1298440" y="1866448"/>
                  <a:pt x="1300203" y="1866896"/>
                </a:cubicBezTo>
                <a:close/>
                <a:moveTo>
                  <a:pt x="1598935" y="1695408"/>
                </a:moveTo>
                <a:cubicBezTo>
                  <a:pt x="1595211" y="1728069"/>
                  <a:pt x="1601335" y="1734765"/>
                  <a:pt x="1608193" y="1705542"/>
                </a:cubicBezTo>
                <a:lnTo>
                  <a:pt x="1611918" y="1689636"/>
                </a:lnTo>
                <a:lnTo>
                  <a:pt x="1611718" y="1703132"/>
                </a:lnTo>
                <a:cubicBezTo>
                  <a:pt x="1611603" y="1710553"/>
                  <a:pt x="1610317" y="1718925"/>
                  <a:pt x="1608870" y="1721744"/>
                </a:cubicBezTo>
                <a:cubicBezTo>
                  <a:pt x="1606079" y="1727202"/>
                  <a:pt x="1610670" y="1742128"/>
                  <a:pt x="1614385" y="1739661"/>
                </a:cubicBezTo>
                <a:cubicBezTo>
                  <a:pt x="1615594" y="1738861"/>
                  <a:pt x="1617471" y="1732974"/>
                  <a:pt x="1618547" y="1726574"/>
                </a:cubicBezTo>
                <a:cubicBezTo>
                  <a:pt x="1619633" y="1720173"/>
                  <a:pt x="1621843" y="1714058"/>
                  <a:pt x="1623462" y="1712991"/>
                </a:cubicBezTo>
                <a:cubicBezTo>
                  <a:pt x="1625081" y="1711915"/>
                  <a:pt x="1624986" y="1718953"/>
                  <a:pt x="1623252" y="1728621"/>
                </a:cubicBezTo>
                <a:cubicBezTo>
                  <a:pt x="1620157" y="1745881"/>
                  <a:pt x="1622386" y="1763292"/>
                  <a:pt x="1627262" y="1760063"/>
                </a:cubicBezTo>
                <a:cubicBezTo>
                  <a:pt x="1628624" y="1759159"/>
                  <a:pt x="1631282" y="1750272"/>
                  <a:pt x="1633158" y="1740309"/>
                </a:cubicBezTo>
                <a:lnTo>
                  <a:pt x="1636587" y="1722192"/>
                </a:lnTo>
                <a:lnTo>
                  <a:pt x="1619042" y="1697522"/>
                </a:lnTo>
                <a:lnTo>
                  <a:pt x="1601497" y="1672853"/>
                </a:lnTo>
                <a:lnTo>
                  <a:pt x="1598935" y="1695408"/>
                </a:lnTo>
                <a:close/>
                <a:moveTo>
                  <a:pt x="1576256" y="1714629"/>
                </a:moveTo>
                <a:cubicBezTo>
                  <a:pt x="1574932" y="1723449"/>
                  <a:pt x="1579656" y="1733746"/>
                  <a:pt x="1583781" y="1731012"/>
                </a:cubicBezTo>
                <a:cubicBezTo>
                  <a:pt x="1587772" y="1728364"/>
                  <a:pt x="1588943" y="1712972"/>
                  <a:pt x="1585533" y="1707828"/>
                </a:cubicBezTo>
                <a:cubicBezTo>
                  <a:pt x="1581380" y="1701561"/>
                  <a:pt x="1577828" y="1704171"/>
                  <a:pt x="1576256" y="1714629"/>
                </a:cubicBezTo>
                <a:close/>
                <a:moveTo>
                  <a:pt x="1316709" y="1886517"/>
                </a:moveTo>
                <a:cubicBezTo>
                  <a:pt x="1322862" y="1886432"/>
                  <a:pt x="1352161" y="1873649"/>
                  <a:pt x="1384089" y="1857133"/>
                </a:cubicBezTo>
                <a:cubicBezTo>
                  <a:pt x="1403882" y="1846884"/>
                  <a:pt x="1457908" y="1803564"/>
                  <a:pt x="1461699" y="1794906"/>
                </a:cubicBezTo>
                <a:lnTo>
                  <a:pt x="1464261" y="1789029"/>
                </a:lnTo>
                <a:lnTo>
                  <a:pt x="1456717" y="1796287"/>
                </a:lnTo>
                <a:cubicBezTo>
                  <a:pt x="1427133" y="1824700"/>
                  <a:pt x="1345094" y="1876545"/>
                  <a:pt x="1316547" y="1884860"/>
                </a:cubicBezTo>
                <a:lnTo>
                  <a:pt x="1310585" y="1886603"/>
                </a:lnTo>
                <a:lnTo>
                  <a:pt x="1316709" y="1886517"/>
                </a:lnTo>
                <a:close/>
                <a:moveTo>
                  <a:pt x="1588810" y="1729869"/>
                </a:moveTo>
                <a:cubicBezTo>
                  <a:pt x="1585533" y="1738308"/>
                  <a:pt x="1590144" y="1751596"/>
                  <a:pt x="1595201" y="1748243"/>
                </a:cubicBezTo>
                <a:cubicBezTo>
                  <a:pt x="1599602" y="1745328"/>
                  <a:pt x="1600335" y="1729041"/>
                  <a:pt x="1596249" y="1725011"/>
                </a:cubicBezTo>
                <a:lnTo>
                  <a:pt x="1592239" y="1721049"/>
                </a:lnTo>
                <a:lnTo>
                  <a:pt x="1588810" y="1729869"/>
                </a:lnTo>
                <a:close/>
                <a:moveTo>
                  <a:pt x="1329263" y="1907768"/>
                </a:moveTo>
                <a:cubicBezTo>
                  <a:pt x="1334264" y="1908596"/>
                  <a:pt x="1367058" y="1894042"/>
                  <a:pt x="1397596" y="1877449"/>
                </a:cubicBezTo>
                <a:cubicBezTo>
                  <a:pt x="1422342" y="1864010"/>
                  <a:pt x="1474958" y="1821690"/>
                  <a:pt x="1476615" y="1813899"/>
                </a:cubicBezTo>
                <a:cubicBezTo>
                  <a:pt x="1477272" y="1810832"/>
                  <a:pt x="1473672" y="1812965"/>
                  <a:pt x="1466261" y="1820033"/>
                </a:cubicBezTo>
                <a:cubicBezTo>
                  <a:pt x="1449745" y="1835787"/>
                  <a:pt x="1356933" y="1895928"/>
                  <a:pt x="1339826" y="1901957"/>
                </a:cubicBezTo>
                <a:cubicBezTo>
                  <a:pt x="1331797" y="1904786"/>
                  <a:pt x="1327044" y="1907406"/>
                  <a:pt x="1329263" y="1907768"/>
                </a:cubicBezTo>
                <a:close/>
                <a:moveTo>
                  <a:pt x="1601497" y="1749519"/>
                </a:moveTo>
                <a:cubicBezTo>
                  <a:pt x="1600497" y="1755434"/>
                  <a:pt x="1601135" y="1762464"/>
                  <a:pt x="1602907" y="1765140"/>
                </a:cubicBezTo>
                <a:lnTo>
                  <a:pt x="1606126" y="1769998"/>
                </a:lnTo>
                <a:lnTo>
                  <a:pt x="1609565" y="1762521"/>
                </a:lnTo>
                <a:cubicBezTo>
                  <a:pt x="1612813" y="1755463"/>
                  <a:pt x="1610117" y="1740156"/>
                  <a:pt x="1605460" y="1739204"/>
                </a:cubicBezTo>
                <a:cubicBezTo>
                  <a:pt x="1604279" y="1738965"/>
                  <a:pt x="1602497" y="1743604"/>
                  <a:pt x="1601497" y="1749519"/>
                </a:cubicBezTo>
                <a:close/>
                <a:moveTo>
                  <a:pt x="1343398" y="1926789"/>
                </a:moveTo>
                <a:cubicBezTo>
                  <a:pt x="1364572" y="1926179"/>
                  <a:pt x="1479768" y="1853989"/>
                  <a:pt x="1487673" y="1836378"/>
                </a:cubicBezTo>
                <a:lnTo>
                  <a:pt x="1490883" y="1829215"/>
                </a:lnTo>
                <a:lnTo>
                  <a:pt x="1480568" y="1838511"/>
                </a:lnTo>
                <a:cubicBezTo>
                  <a:pt x="1445497" y="1870125"/>
                  <a:pt x="1379146" y="1911940"/>
                  <a:pt x="1343989" y="1924579"/>
                </a:cubicBezTo>
                <a:lnTo>
                  <a:pt x="1337331" y="1926970"/>
                </a:lnTo>
                <a:lnTo>
                  <a:pt x="1343398" y="1926789"/>
                </a:lnTo>
                <a:close/>
                <a:moveTo>
                  <a:pt x="1634177" y="1748595"/>
                </a:moveTo>
                <a:cubicBezTo>
                  <a:pt x="1631091" y="1768122"/>
                  <a:pt x="1633196" y="1780933"/>
                  <a:pt x="1638873" y="1777161"/>
                </a:cubicBezTo>
                <a:cubicBezTo>
                  <a:pt x="1640131" y="1776332"/>
                  <a:pt x="1642712" y="1767407"/>
                  <a:pt x="1644617" y="1757320"/>
                </a:cubicBezTo>
                <a:cubicBezTo>
                  <a:pt x="1646998" y="1744757"/>
                  <a:pt x="1646427" y="1737156"/>
                  <a:pt x="1642817" y="1733136"/>
                </a:cubicBezTo>
                <a:lnTo>
                  <a:pt x="1637549" y="1727259"/>
                </a:lnTo>
                <a:lnTo>
                  <a:pt x="1634177" y="1748595"/>
                </a:lnTo>
                <a:close/>
                <a:moveTo>
                  <a:pt x="1612346" y="1769636"/>
                </a:moveTo>
                <a:cubicBezTo>
                  <a:pt x="1611622" y="1774494"/>
                  <a:pt x="1612832" y="1780256"/>
                  <a:pt x="1615032" y="1782438"/>
                </a:cubicBezTo>
                <a:lnTo>
                  <a:pt x="1619052" y="1786390"/>
                </a:lnTo>
                <a:lnTo>
                  <a:pt x="1622481" y="1777580"/>
                </a:lnTo>
                <a:cubicBezTo>
                  <a:pt x="1624357" y="1772722"/>
                  <a:pt x="1624243" y="1766245"/>
                  <a:pt x="1622205" y="1763178"/>
                </a:cubicBezTo>
                <a:cubicBezTo>
                  <a:pt x="1617518" y="1756091"/>
                  <a:pt x="1614032" y="1758368"/>
                  <a:pt x="1612346" y="1769636"/>
                </a:cubicBezTo>
                <a:close/>
                <a:moveTo>
                  <a:pt x="1353009" y="1947239"/>
                </a:moveTo>
                <a:cubicBezTo>
                  <a:pt x="1358581" y="1948668"/>
                  <a:pt x="1416579" y="1920283"/>
                  <a:pt x="1440620" y="1904367"/>
                </a:cubicBezTo>
                <a:cubicBezTo>
                  <a:pt x="1469719" y="1885117"/>
                  <a:pt x="1505266" y="1854018"/>
                  <a:pt x="1502666" y="1850103"/>
                </a:cubicBezTo>
                <a:cubicBezTo>
                  <a:pt x="1501675" y="1848608"/>
                  <a:pt x="1498837" y="1849903"/>
                  <a:pt x="1496360" y="1852980"/>
                </a:cubicBezTo>
                <a:cubicBezTo>
                  <a:pt x="1480787" y="1872344"/>
                  <a:pt x="1407206" y="1921007"/>
                  <a:pt x="1364591" y="1940134"/>
                </a:cubicBezTo>
                <a:cubicBezTo>
                  <a:pt x="1356733" y="1943658"/>
                  <a:pt x="1351523" y="1946858"/>
                  <a:pt x="1353009" y="1947239"/>
                </a:cubicBezTo>
                <a:close/>
                <a:moveTo>
                  <a:pt x="1646284" y="1769988"/>
                </a:moveTo>
                <a:cubicBezTo>
                  <a:pt x="1644846" y="1780637"/>
                  <a:pt x="1645684" y="1792391"/>
                  <a:pt x="1648141" y="1796096"/>
                </a:cubicBezTo>
                <a:lnTo>
                  <a:pt x="1652608" y="1802850"/>
                </a:lnTo>
                <a:lnTo>
                  <a:pt x="1657085" y="1781628"/>
                </a:lnTo>
                <a:cubicBezTo>
                  <a:pt x="1659819" y="1768712"/>
                  <a:pt x="1659857" y="1757835"/>
                  <a:pt x="1657209" y="1753825"/>
                </a:cubicBezTo>
                <a:cubicBezTo>
                  <a:pt x="1651208" y="1744766"/>
                  <a:pt x="1649322" y="1747548"/>
                  <a:pt x="1646284" y="1769988"/>
                </a:cubicBezTo>
                <a:close/>
                <a:moveTo>
                  <a:pt x="1624967" y="1784438"/>
                </a:moveTo>
                <a:cubicBezTo>
                  <a:pt x="1622871" y="1789829"/>
                  <a:pt x="1623510" y="1796230"/>
                  <a:pt x="1626615" y="1800926"/>
                </a:cubicBezTo>
                <a:lnTo>
                  <a:pt x="1631701" y="1808593"/>
                </a:lnTo>
                <a:lnTo>
                  <a:pt x="1634197" y="1796201"/>
                </a:lnTo>
                <a:cubicBezTo>
                  <a:pt x="1635568" y="1789391"/>
                  <a:pt x="1634825" y="1781971"/>
                  <a:pt x="1632539" y="1779713"/>
                </a:cubicBezTo>
                <a:lnTo>
                  <a:pt x="1628386" y="1775618"/>
                </a:lnTo>
                <a:lnTo>
                  <a:pt x="1624967" y="1784438"/>
                </a:lnTo>
                <a:close/>
                <a:moveTo>
                  <a:pt x="1367935" y="1965489"/>
                </a:moveTo>
                <a:cubicBezTo>
                  <a:pt x="1370040" y="1965927"/>
                  <a:pt x="1389909" y="1957364"/>
                  <a:pt x="1412112" y="1946468"/>
                </a:cubicBezTo>
                <a:lnTo>
                  <a:pt x="1452469" y="1926665"/>
                </a:lnTo>
                <a:lnTo>
                  <a:pt x="1483111" y="1901472"/>
                </a:lnTo>
                <a:cubicBezTo>
                  <a:pt x="1499961" y="1887613"/>
                  <a:pt x="1514115" y="1874011"/>
                  <a:pt x="1514572" y="1871239"/>
                </a:cubicBezTo>
                <a:lnTo>
                  <a:pt x="1515401" y="1866200"/>
                </a:lnTo>
                <a:lnTo>
                  <a:pt x="1508038" y="1873754"/>
                </a:lnTo>
                <a:cubicBezTo>
                  <a:pt x="1490931" y="1891308"/>
                  <a:pt x="1416655" y="1941391"/>
                  <a:pt x="1390490" y="1953002"/>
                </a:cubicBezTo>
                <a:cubicBezTo>
                  <a:pt x="1375983" y="1959441"/>
                  <a:pt x="1365839" y="1965060"/>
                  <a:pt x="1367935" y="1965489"/>
                </a:cubicBezTo>
                <a:close/>
                <a:moveTo>
                  <a:pt x="1660476" y="1788305"/>
                </a:moveTo>
                <a:cubicBezTo>
                  <a:pt x="1656733" y="1821300"/>
                  <a:pt x="1664124" y="1829872"/>
                  <a:pt x="1670896" y="1800373"/>
                </a:cubicBezTo>
                <a:lnTo>
                  <a:pt x="1674525" y="1784533"/>
                </a:lnTo>
                <a:lnTo>
                  <a:pt x="1674754" y="1794982"/>
                </a:lnTo>
                <a:cubicBezTo>
                  <a:pt x="1674878" y="1800726"/>
                  <a:pt x="1673611" y="1810384"/>
                  <a:pt x="1671944" y="1816442"/>
                </a:cubicBezTo>
                <a:cubicBezTo>
                  <a:pt x="1669191" y="1826462"/>
                  <a:pt x="1673687" y="1840883"/>
                  <a:pt x="1678564" y="1837654"/>
                </a:cubicBezTo>
                <a:cubicBezTo>
                  <a:pt x="1679669" y="1836921"/>
                  <a:pt x="1682088" y="1829377"/>
                  <a:pt x="1683936" y="1820890"/>
                </a:cubicBezTo>
                <a:cubicBezTo>
                  <a:pt x="1688670" y="1799106"/>
                  <a:pt x="1690670" y="1805536"/>
                  <a:pt x="1686775" y="1830015"/>
                </a:cubicBezTo>
                <a:cubicBezTo>
                  <a:pt x="1684746" y="1842769"/>
                  <a:pt x="1685289" y="1852370"/>
                  <a:pt x="1688232" y="1855542"/>
                </a:cubicBezTo>
                <a:lnTo>
                  <a:pt x="1692956" y="1860628"/>
                </a:lnTo>
                <a:lnTo>
                  <a:pt x="1698233" y="1841912"/>
                </a:lnTo>
                <a:lnTo>
                  <a:pt x="1703510" y="1823195"/>
                </a:lnTo>
                <a:lnTo>
                  <a:pt x="1683279" y="1794468"/>
                </a:lnTo>
                <a:lnTo>
                  <a:pt x="1663048" y="1765750"/>
                </a:lnTo>
                <a:lnTo>
                  <a:pt x="1660476" y="1788305"/>
                </a:lnTo>
                <a:close/>
                <a:moveTo>
                  <a:pt x="1637702" y="1803659"/>
                </a:moveTo>
                <a:cubicBezTo>
                  <a:pt x="1635863" y="1814689"/>
                  <a:pt x="1639969" y="1826034"/>
                  <a:pt x="1644674" y="1822919"/>
                </a:cubicBezTo>
                <a:cubicBezTo>
                  <a:pt x="1649589" y="1819661"/>
                  <a:pt x="1649570" y="1803545"/>
                  <a:pt x="1644646" y="1798097"/>
                </a:cubicBezTo>
                <a:lnTo>
                  <a:pt x="1639559" y="1792477"/>
                </a:lnTo>
                <a:lnTo>
                  <a:pt x="1637702" y="1803659"/>
                </a:lnTo>
                <a:close/>
                <a:moveTo>
                  <a:pt x="1394376" y="1978872"/>
                </a:moveTo>
                <a:cubicBezTo>
                  <a:pt x="1415493" y="1972147"/>
                  <a:pt x="1496808" y="1921188"/>
                  <a:pt x="1517620" y="1901624"/>
                </a:cubicBezTo>
                <a:cubicBezTo>
                  <a:pt x="1539747" y="1880821"/>
                  <a:pt x="1525745" y="1888537"/>
                  <a:pt x="1494731" y="1914226"/>
                </a:cubicBezTo>
                <a:lnTo>
                  <a:pt x="1464385" y="1939381"/>
                </a:lnTo>
                <a:lnTo>
                  <a:pt x="1429962" y="1957317"/>
                </a:lnTo>
                <a:cubicBezTo>
                  <a:pt x="1411026" y="1967194"/>
                  <a:pt x="1391062" y="1977414"/>
                  <a:pt x="1385594" y="1980043"/>
                </a:cubicBezTo>
                <a:cubicBezTo>
                  <a:pt x="1380136" y="1982672"/>
                  <a:pt x="1384089" y="1982148"/>
                  <a:pt x="1394376" y="1978872"/>
                </a:cubicBezTo>
                <a:close/>
                <a:moveTo>
                  <a:pt x="1649684" y="1822347"/>
                </a:moveTo>
                <a:cubicBezTo>
                  <a:pt x="1647655" y="1828862"/>
                  <a:pt x="1648465" y="1834368"/>
                  <a:pt x="1652037" y="1838330"/>
                </a:cubicBezTo>
                <a:lnTo>
                  <a:pt x="1657466" y="1844369"/>
                </a:lnTo>
                <a:lnTo>
                  <a:pt x="1660552" y="1834435"/>
                </a:lnTo>
                <a:cubicBezTo>
                  <a:pt x="1662572" y="1827929"/>
                  <a:pt x="1661762" y="1822414"/>
                  <a:pt x="1658200" y="1818461"/>
                </a:cubicBezTo>
                <a:lnTo>
                  <a:pt x="1652770" y="1812413"/>
                </a:lnTo>
                <a:lnTo>
                  <a:pt x="1649684" y="1822347"/>
                </a:lnTo>
                <a:close/>
                <a:moveTo>
                  <a:pt x="1408987" y="1997807"/>
                </a:moveTo>
                <a:cubicBezTo>
                  <a:pt x="1439829" y="1986539"/>
                  <a:pt x="1491007" y="1955564"/>
                  <a:pt x="1517058" y="1932409"/>
                </a:cubicBezTo>
                <a:cubicBezTo>
                  <a:pt x="1529545" y="1921312"/>
                  <a:pt x="1539709" y="1910711"/>
                  <a:pt x="1539642" y="1908844"/>
                </a:cubicBezTo>
                <a:cubicBezTo>
                  <a:pt x="1539585" y="1906986"/>
                  <a:pt x="1535260" y="1909577"/>
                  <a:pt x="1530050" y="1914607"/>
                </a:cubicBezTo>
                <a:cubicBezTo>
                  <a:pt x="1517706" y="1926494"/>
                  <a:pt x="1431447" y="1983625"/>
                  <a:pt x="1407587" y="1995702"/>
                </a:cubicBezTo>
                <a:lnTo>
                  <a:pt x="1389080" y="2005075"/>
                </a:lnTo>
                <a:lnTo>
                  <a:pt x="1408987" y="1997807"/>
                </a:lnTo>
                <a:close/>
                <a:moveTo>
                  <a:pt x="1661886" y="1843864"/>
                </a:moveTo>
                <a:cubicBezTo>
                  <a:pt x="1660581" y="1852599"/>
                  <a:pt x="1667096" y="1865915"/>
                  <a:pt x="1671315" y="1863124"/>
                </a:cubicBezTo>
                <a:cubicBezTo>
                  <a:pt x="1675783" y="1860162"/>
                  <a:pt x="1676288" y="1844798"/>
                  <a:pt x="1672116" y="1838502"/>
                </a:cubicBezTo>
                <a:cubicBezTo>
                  <a:pt x="1667067" y="1830891"/>
                  <a:pt x="1663553" y="1832730"/>
                  <a:pt x="1661886" y="1843864"/>
                </a:cubicBezTo>
                <a:close/>
                <a:moveTo>
                  <a:pt x="1403120" y="2022077"/>
                </a:moveTo>
                <a:cubicBezTo>
                  <a:pt x="1408311" y="2023296"/>
                  <a:pt x="1430886" y="2013886"/>
                  <a:pt x="1462985" y="1997112"/>
                </a:cubicBezTo>
                <a:cubicBezTo>
                  <a:pt x="1494265" y="1980777"/>
                  <a:pt x="1546157" y="1941210"/>
                  <a:pt x="1551148" y="1929904"/>
                </a:cubicBezTo>
                <a:lnTo>
                  <a:pt x="1553729" y="1924055"/>
                </a:lnTo>
                <a:lnTo>
                  <a:pt x="1544700" y="1932199"/>
                </a:lnTo>
                <a:cubicBezTo>
                  <a:pt x="1508543" y="1964813"/>
                  <a:pt x="1437439" y="2009628"/>
                  <a:pt x="1406663" y="2019182"/>
                </a:cubicBezTo>
                <a:cubicBezTo>
                  <a:pt x="1402910" y="2020344"/>
                  <a:pt x="1401310" y="2021649"/>
                  <a:pt x="1403120" y="2022077"/>
                </a:cubicBezTo>
                <a:close/>
                <a:moveTo>
                  <a:pt x="1700595" y="1848846"/>
                </a:moveTo>
                <a:cubicBezTo>
                  <a:pt x="1698367" y="1860486"/>
                  <a:pt x="1698500" y="1872106"/>
                  <a:pt x="1700891" y="1875716"/>
                </a:cubicBezTo>
                <a:cubicBezTo>
                  <a:pt x="1706520" y="1884212"/>
                  <a:pt x="1708406" y="1882307"/>
                  <a:pt x="1713092" y="1863343"/>
                </a:cubicBezTo>
                <a:lnTo>
                  <a:pt x="1717064" y="1847284"/>
                </a:lnTo>
                <a:lnTo>
                  <a:pt x="1713949" y="1866382"/>
                </a:lnTo>
                <a:lnTo>
                  <a:pt x="1710835" y="1885479"/>
                </a:lnTo>
                <a:lnTo>
                  <a:pt x="1716655" y="1892223"/>
                </a:lnTo>
                <a:lnTo>
                  <a:pt x="1722474" y="1898966"/>
                </a:lnTo>
                <a:lnTo>
                  <a:pt x="1726694" y="1881745"/>
                </a:lnTo>
                <a:lnTo>
                  <a:pt x="1730913" y="1864515"/>
                </a:lnTo>
                <a:lnTo>
                  <a:pt x="1717702" y="1846417"/>
                </a:lnTo>
                <a:lnTo>
                  <a:pt x="1704501" y="1828329"/>
                </a:lnTo>
                <a:lnTo>
                  <a:pt x="1700595" y="1848846"/>
                </a:lnTo>
                <a:close/>
                <a:moveTo>
                  <a:pt x="1676335" y="1861971"/>
                </a:moveTo>
                <a:cubicBezTo>
                  <a:pt x="1673068" y="1870401"/>
                  <a:pt x="1679421" y="1886679"/>
                  <a:pt x="1684632" y="1883231"/>
                </a:cubicBezTo>
                <a:cubicBezTo>
                  <a:pt x="1689489" y="1880012"/>
                  <a:pt x="1689556" y="1863886"/>
                  <a:pt x="1684727" y="1858590"/>
                </a:cubicBezTo>
                <a:lnTo>
                  <a:pt x="1679764" y="1853151"/>
                </a:lnTo>
                <a:lnTo>
                  <a:pt x="1676335" y="1861971"/>
                </a:lnTo>
                <a:close/>
                <a:moveTo>
                  <a:pt x="1419436" y="2041565"/>
                </a:moveTo>
                <a:cubicBezTo>
                  <a:pt x="1444011" y="2040784"/>
                  <a:pt x="1555149" y="1970366"/>
                  <a:pt x="1564502" y="1949640"/>
                </a:cubicBezTo>
                <a:cubicBezTo>
                  <a:pt x="1566188" y="1945915"/>
                  <a:pt x="1563626" y="1947144"/>
                  <a:pt x="1556682" y="1953392"/>
                </a:cubicBezTo>
                <a:cubicBezTo>
                  <a:pt x="1521945" y="1984711"/>
                  <a:pt x="1462747" y="2021982"/>
                  <a:pt x="1421522" y="2038498"/>
                </a:cubicBezTo>
                <a:lnTo>
                  <a:pt x="1413388" y="2041756"/>
                </a:lnTo>
                <a:lnTo>
                  <a:pt x="1419436" y="2041565"/>
                </a:lnTo>
                <a:close/>
                <a:moveTo>
                  <a:pt x="1690432" y="1883688"/>
                </a:moveTo>
                <a:cubicBezTo>
                  <a:pt x="1688413" y="1890242"/>
                  <a:pt x="1689280" y="1895699"/>
                  <a:pt x="1693042" y="1900062"/>
                </a:cubicBezTo>
                <a:lnTo>
                  <a:pt x="1698700" y="1906596"/>
                </a:lnTo>
                <a:lnTo>
                  <a:pt x="1702005" y="1897081"/>
                </a:lnTo>
                <a:cubicBezTo>
                  <a:pt x="1704310" y="1890451"/>
                  <a:pt x="1703520" y="1885479"/>
                  <a:pt x="1699395" y="1880707"/>
                </a:cubicBezTo>
                <a:lnTo>
                  <a:pt x="1693480" y="1873859"/>
                </a:lnTo>
                <a:lnTo>
                  <a:pt x="1690432" y="1883688"/>
                </a:lnTo>
                <a:close/>
                <a:moveTo>
                  <a:pt x="1432657" y="2061920"/>
                </a:moveTo>
                <a:cubicBezTo>
                  <a:pt x="1451974" y="2062444"/>
                  <a:pt x="1569169" y="1989130"/>
                  <a:pt x="1576999" y="1971623"/>
                </a:cubicBezTo>
                <a:lnTo>
                  <a:pt x="1580323" y="1964194"/>
                </a:lnTo>
                <a:lnTo>
                  <a:pt x="1570008" y="1973500"/>
                </a:lnTo>
                <a:cubicBezTo>
                  <a:pt x="1535203" y="2004865"/>
                  <a:pt x="1474900" y="2042813"/>
                  <a:pt x="1434810" y="2058548"/>
                </a:cubicBezTo>
                <a:lnTo>
                  <a:pt x="1426637" y="2061758"/>
                </a:lnTo>
                <a:lnTo>
                  <a:pt x="1432657" y="2061920"/>
                </a:lnTo>
                <a:close/>
                <a:moveTo>
                  <a:pt x="1286439" y="2176573"/>
                </a:moveTo>
                <a:cubicBezTo>
                  <a:pt x="1289211" y="2180754"/>
                  <a:pt x="1297983" y="2184240"/>
                  <a:pt x="1310204" y="2186002"/>
                </a:cubicBezTo>
                <a:lnTo>
                  <a:pt x="1329568" y="2188812"/>
                </a:lnTo>
                <a:lnTo>
                  <a:pt x="1325644" y="2180907"/>
                </a:lnTo>
                <a:cubicBezTo>
                  <a:pt x="1321262" y="2172077"/>
                  <a:pt x="1301203" y="2167457"/>
                  <a:pt x="1301460" y="2175344"/>
                </a:cubicBezTo>
                <a:cubicBezTo>
                  <a:pt x="1301545" y="2177725"/>
                  <a:pt x="1299164" y="2176944"/>
                  <a:pt x="1296192" y="2173620"/>
                </a:cubicBezTo>
                <a:cubicBezTo>
                  <a:pt x="1288906" y="2165476"/>
                  <a:pt x="1280733" y="2167953"/>
                  <a:pt x="1286439" y="2176573"/>
                </a:cubicBezTo>
                <a:close/>
                <a:moveTo>
                  <a:pt x="1729332" y="1892223"/>
                </a:moveTo>
                <a:cubicBezTo>
                  <a:pt x="1726294" y="1911349"/>
                  <a:pt x="1728323" y="1924541"/>
                  <a:pt x="1733742" y="1920941"/>
                </a:cubicBezTo>
                <a:cubicBezTo>
                  <a:pt x="1734857" y="1920207"/>
                  <a:pt x="1737267" y="1912663"/>
                  <a:pt x="1739115" y="1904177"/>
                </a:cubicBezTo>
                <a:cubicBezTo>
                  <a:pt x="1743734" y="1882974"/>
                  <a:pt x="1745458" y="1887984"/>
                  <a:pt x="1742239" y="1913254"/>
                </a:cubicBezTo>
                <a:cubicBezTo>
                  <a:pt x="1739819" y="1932247"/>
                  <a:pt x="1741934" y="1944448"/>
                  <a:pt x="1747068" y="1941048"/>
                </a:cubicBezTo>
                <a:cubicBezTo>
                  <a:pt x="1748173" y="1940315"/>
                  <a:pt x="1750840" y="1932504"/>
                  <a:pt x="1752992" y="1923693"/>
                </a:cubicBezTo>
                <a:cubicBezTo>
                  <a:pt x="1756879" y="1907758"/>
                  <a:pt x="1756650" y="1918912"/>
                  <a:pt x="1752659" y="1939867"/>
                </a:cubicBezTo>
                <a:cubicBezTo>
                  <a:pt x="1750868" y="1949306"/>
                  <a:pt x="1755764" y="1964213"/>
                  <a:pt x="1759784" y="1961555"/>
                </a:cubicBezTo>
                <a:cubicBezTo>
                  <a:pt x="1760555" y="1961041"/>
                  <a:pt x="1762374" y="1953983"/>
                  <a:pt x="1763813" y="1945868"/>
                </a:cubicBezTo>
                <a:cubicBezTo>
                  <a:pt x="1767470" y="1925284"/>
                  <a:pt x="1769975" y="1931666"/>
                  <a:pt x="1766746" y="1953354"/>
                </a:cubicBezTo>
                <a:cubicBezTo>
                  <a:pt x="1762746" y="1980167"/>
                  <a:pt x="1771080" y="1989121"/>
                  <a:pt x="1776691" y="1964041"/>
                </a:cubicBezTo>
                <a:cubicBezTo>
                  <a:pt x="1778291" y="1956869"/>
                  <a:pt x="1780481" y="1952335"/>
                  <a:pt x="1781558" y="1953954"/>
                </a:cubicBezTo>
                <a:cubicBezTo>
                  <a:pt x="1782634" y="1955574"/>
                  <a:pt x="1781729" y="1964003"/>
                  <a:pt x="1779558" y="1972690"/>
                </a:cubicBezTo>
                <a:cubicBezTo>
                  <a:pt x="1777376" y="1981367"/>
                  <a:pt x="1776862" y="1990378"/>
                  <a:pt x="1778405" y="1992711"/>
                </a:cubicBezTo>
                <a:cubicBezTo>
                  <a:pt x="1782453" y="1998817"/>
                  <a:pt x="1784806" y="1996045"/>
                  <a:pt x="1788111" y="1981272"/>
                </a:cubicBezTo>
                <a:cubicBezTo>
                  <a:pt x="1789711" y="1974100"/>
                  <a:pt x="1791873" y="1969518"/>
                  <a:pt x="1792912" y="1971080"/>
                </a:cubicBezTo>
                <a:cubicBezTo>
                  <a:pt x="1793950" y="1972642"/>
                  <a:pt x="1793188" y="1981301"/>
                  <a:pt x="1791235" y="1990311"/>
                </a:cubicBezTo>
                <a:cubicBezTo>
                  <a:pt x="1789273" y="1999322"/>
                  <a:pt x="1789387" y="2009285"/>
                  <a:pt x="1791483" y="2012457"/>
                </a:cubicBezTo>
                <a:lnTo>
                  <a:pt x="1795302" y="2018220"/>
                </a:lnTo>
                <a:lnTo>
                  <a:pt x="1799322" y="1999408"/>
                </a:lnTo>
                <a:cubicBezTo>
                  <a:pt x="1804570" y="1974871"/>
                  <a:pt x="1807028" y="1978948"/>
                  <a:pt x="1802837" y="2005237"/>
                </a:cubicBezTo>
                <a:cubicBezTo>
                  <a:pt x="1801046" y="2016495"/>
                  <a:pt x="1801456" y="2027602"/>
                  <a:pt x="1803742" y="2029916"/>
                </a:cubicBezTo>
                <a:lnTo>
                  <a:pt x="1807904" y="2034126"/>
                </a:lnTo>
                <a:lnTo>
                  <a:pt x="1810876" y="2018400"/>
                </a:lnTo>
                <a:cubicBezTo>
                  <a:pt x="1812514" y="2009761"/>
                  <a:pt x="1814695" y="2003970"/>
                  <a:pt x="1815743" y="2005542"/>
                </a:cubicBezTo>
                <a:cubicBezTo>
                  <a:pt x="1816781" y="2007104"/>
                  <a:pt x="1816029" y="2015762"/>
                  <a:pt x="1814067" y="2024773"/>
                </a:cubicBezTo>
                <a:cubicBezTo>
                  <a:pt x="1810904" y="2039327"/>
                  <a:pt x="1813924" y="2053795"/>
                  <a:pt x="1819372" y="2050185"/>
                </a:cubicBezTo>
                <a:cubicBezTo>
                  <a:pt x="1820487" y="2049452"/>
                  <a:pt x="1823011" y="2041727"/>
                  <a:pt x="1825001" y="2033021"/>
                </a:cubicBezTo>
                <a:cubicBezTo>
                  <a:pt x="1827297" y="2022972"/>
                  <a:pt x="1828916" y="2020010"/>
                  <a:pt x="1829450" y="2024916"/>
                </a:cubicBezTo>
                <a:cubicBezTo>
                  <a:pt x="1829907" y="2029154"/>
                  <a:pt x="1828821" y="2039060"/>
                  <a:pt x="1827030" y="2046918"/>
                </a:cubicBezTo>
                <a:cubicBezTo>
                  <a:pt x="1825249" y="2054776"/>
                  <a:pt x="1825506" y="2063797"/>
                  <a:pt x="1827611" y="2066978"/>
                </a:cubicBezTo>
                <a:lnTo>
                  <a:pt x="1831431" y="2072741"/>
                </a:lnTo>
                <a:lnTo>
                  <a:pt x="1834993" y="2056367"/>
                </a:lnTo>
                <a:cubicBezTo>
                  <a:pt x="1836955" y="2047357"/>
                  <a:pt x="1839422" y="2041280"/>
                  <a:pt x="1840461" y="2042851"/>
                </a:cubicBezTo>
                <a:cubicBezTo>
                  <a:pt x="1841508" y="2044432"/>
                  <a:pt x="1840765" y="2053100"/>
                  <a:pt x="1838803" y="2062111"/>
                </a:cubicBezTo>
                <a:cubicBezTo>
                  <a:pt x="1835488" y="2077360"/>
                  <a:pt x="1838727" y="2091086"/>
                  <a:pt x="1844709" y="2087123"/>
                </a:cubicBezTo>
                <a:cubicBezTo>
                  <a:pt x="1846147" y="2086171"/>
                  <a:pt x="1848014" y="2079208"/>
                  <a:pt x="1848871" y="2071645"/>
                </a:cubicBezTo>
                <a:cubicBezTo>
                  <a:pt x="1849728" y="2064082"/>
                  <a:pt x="1851614" y="2059682"/>
                  <a:pt x="1853062" y="2061863"/>
                </a:cubicBezTo>
                <a:cubicBezTo>
                  <a:pt x="1854500" y="2064044"/>
                  <a:pt x="1854081" y="2073198"/>
                  <a:pt x="1852119" y="2082208"/>
                </a:cubicBezTo>
                <a:cubicBezTo>
                  <a:pt x="1850166" y="2091219"/>
                  <a:pt x="1850271" y="2101173"/>
                  <a:pt x="1852367" y="2104335"/>
                </a:cubicBezTo>
                <a:lnTo>
                  <a:pt x="1856167" y="2110079"/>
                </a:lnTo>
                <a:lnTo>
                  <a:pt x="1859730" y="2093696"/>
                </a:lnTo>
                <a:cubicBezTo>
                  <a:pt x="1861692" y="2084685"/>
                  <a:pt x="1864006" y="2078389"/>
                  <a:pt x="1864873" y="2079684"/>
                </a:cubicBezTo>
                <a:cubicBezTo>
                  <a:pt x="1865730" y="2080989"/>
                  <a:pt x="1865244" y="2090048"/>
                  <a:pt x="1863787" y="2099820"/>
                </a:cubicBezTo>
                <a:cubicBezTo>
                  <a:pt x="1861263" y="2116784"/>
                  <a:pt x="1863873" y="2128157"/>
                  <a:pt x="1869445" y="2124461"/>
                </a:cubicBezTo>
                <a:cubicBezTo>
                  <a:pt x="1870883" y="2123509"/>
                  <a:pt x="1872760" y="2116546"/>
                  <a:pt x="1873607" y="2108983"/>
                </a:cubicBezTo>
                <a:cubicBezTo>
                  <a:pt x="1874465" y="2101420"/>
                  <a:pt x="1876094" y="2096629"/>
                  <a:pt x="1877208" y="2098315"/>
                </a:cubicBezTo>
                <a:cubicBezTo>
                  <a:pt x="1878341" y="2100020"/>
                  <a:pt x="1878037" y="2109583"/>
                  <a:pt x="1876551" y="2119585"/>
                </a:cubicBezTo>
                <a:cubicBezTo>
                  <a:pt x="1875055" y="2129576"/>
                  <a:pt x="1875636" y="2139549"/>
                  <a:pt x="1877837" y="2141740"/>
                </a:cubicBezTo>
                <a:lnTo>
                  <a:pt x="1881847" y="2145721"/>
                </a:lnTo>
                <a:lnTo>
                  <a:pt x="1885037" y="2130653"/>
                </a:lnTo>
                <a:lnTo>
                  <a:pt x="1888228" y="2115584"/>
                </a:lnTo>
                <a:lnTo>
                  <a:pt x="1893353" y="2126928"/>
                </a:lnTo>
                <a:lnTo>
                  <a:pt x="1898487" y="2138282"/>
                </a:lnTo>
                <a:lnTo>
                  <a:pt x="1902297" y="2135758"/>
                </a:lnTo>
                <a:lnTo>
                  <a:pt x="1906107" y="2133234"/>
                </a:lnTo>
                <a:lnTo>
                  <a:pt x="1904954" y="2138949"/>
                </a:lnTo>
                <a:cubicBezTo>
                  <a:pt x="1904326" y="2142102"/>
                  <a:pt x="1905954" y="2147922"/>
                  <a:pt x="1908593" y="2151893"/>
                </a:cubicBezTo>
                <a:lnTo>
                  <a:pt x="1913374" y="2159113"/>
                </a:lnTo>
                <a:lnTo>
                  <a:pt x="1914822" y="2151912"/>
                </a:lnTo>
                <a:lnTo>
                  <a:pt x="1916270" y="2144712"/>
                </a:lnTo>
                <a:lnTo>
                  <a:pt x="1824497" y="2007818"/>
                </a:lnTo>
                <a:lnTo>
                  <a:pt x="1732723" y="1870925"/>
                </a:lnTo>
                <a:lnTo>
                  <a:pt x="1729332" y="1892223"/>
                </a:lnTo>
                <a:close/>
                <a:moveTo>
                  <a:pt x="1703691" y="1907453"/>
                </a:moveTo>
                <a:cubicBezTo>
                  <a:pt x="1702967" y="1912292"/>
                  <a:pt x="1704605" y="1918702"/>
                  <a:pt x="1707339" y="1921693"/>
                </a:cubicBezTo>
                <a:lnTo>
                  <a:pt x="1712302" y="1927132"/>
                </a:lnTo>
                <a:lnTo>
                  <a:pt x="1715721" y="1918312"/>
                </a:lnTo>
                <a:cubicBezTo>
                  <a:pt x="1717683" y="1913264"/>
                  <a:pt x="1717150" y="1906482"/>
                  <a:pt x="1714492" y="1902472"/>
                </a:cubicBezTo>
                <a:cubicBezTo>
                  <a:pt x="1708901" y="1894023"/>
                  <a:pt x="1705463" y="1895614"/>
                  <a:pt x="1703691" y="1907453"/>
                </a:cubicBezTo>
                <a:close/>
                <a:moveTo>
                  <a:pt x="1446116" y="2081837"/>
                </a:moveTo>
                <a:cubicBezTo>
                  <a:pt x="1466776" y="2081389"/>
                  <a:pt x="1576351" y="2012857"/>
                  <a:pt x="1588829" y="1992588"/>
                </a:cubicBezTo>
                <a:lnTo>
                  <a:pt x="1593792" y="1984530"/>
                </a:lnTo>
                <a:lnTo>
                  <a:pt x="1580523" y="1995588"/>
                </a:lnTo>
                <a:cubicBezTo>
                  <a:pt x="1535518" y="2033078"/>
                  <a:pt x="1488093" y="2062911"/>
                  <a:pt x="1448659" y="2078541"/>
                </a:cubicBezTo>
                <a:lnTo>
                  <a:pt x="1440029" y="2081970"/>
                </a:lnTo>
                <a:lnTo>
                  <a:pt x="1446116" y="2081837"/>
                </a:lnTo>
                <a:close/>
                <a:moveTo>
                  <a:pt x="1299021" y="2195566"/>
                </a:moveTo>
                <a:cubicBezTo>
                  <a:pt x="1302165" y="2200299"/>
                  <a:pt x="1307737" y="2204510"/>
                  <a:pt x="1311394" y="2204909"/>
                </a:cubicBezTo>
                <a:lnTo>
                  <a:pt x="1318062" y="2205633"/>
                </a:lnTo>
                <a:lnTo>
                  <a:pt x="1312356" y="2197023"/>
                </a:lnTo>
                <a:cubicBezTo>
                  <a:pt x="1309213" y="2192279"/>
                  <a:pt x="1303641" y="2188079"/>
                  <a:pt x="1299983" y="2187679"/>
                </a:cubicBezTo>
                <a:lnTo>
                  <a:pt x="1293316" y="2186945"/>
                </a:lnTo>
                <a:lnTo>
                  <a:pt x="1299021" y="2195566"/>
                </a:lnTo>
                <a:close/>
                <a:moveTo>
                  <a:pt x="1717074" y="1927151"/>
                </a:moveTo>
                <a:cubicBezTo>
                  <a:pt x="1716378" y="1931771"/>
                  <a:pt x="1717693" y="1938381"/>
                  <a:pt x="1719988" y="1941848"/>
                </a:cubicBezTo>
                <a:lnTo>
                  <a:pt x="1724160" y="1948144"/>
                </a:lnTo>
                <a:lnTo>
                  <a:pt x="1728199" y="1938705"/>
                </a:lnTo>
                <a:cubicBezTo>
                  <a:pt x="1730647" y="1932999"/>
                  <a:pt x="1730447" y="1926541"/>
                  <a:pt x="1727703" y="1922407"/>
                </a:cubicBezTo>
                <a:cubicBezTo>
                  <a:pt x="1722274" y="1914207"/>
                  <a:pt x="1718779" y="1915769"/>
                  <a:pt x="1717074" y="1927151"/>
                </a:cubicBezTo>
                <a:close/>
                <a:moveTo>
                  <a:pt x="1318224" y="2199671"/>
                </a:moveTo>
                <a:cubicBezTo>
                  <a:pt x="1320138" y="2202547"/>
                  <a:pt x="1326930" y="2205805"/>
                  <a:pt x="1333321" y="2206910"/>
                </a:cubicBezTo>
                <a:lnTo>
                  <a:pt x="1344951" y="2208920"/>
                </a:lnTo>
                <a:lnTo>
                  <a:pt x="1340150" y="2201681"/>
                </a:lnTo>
                <a:cubicBezTo>
                  <a:pt x="1337521" y="2197699"/>
                  <a:pt x="1331587" y="2193870"/>
                  <a:pt x="1326977" y="2193165"/>
                </a:cubicBezTo>
                <a:cubicBezTo>
                  <a:pt x="1316166" y="2191508"/>
                  <a:pt x="1313919" y="2193175"/>
                  <a:pt x="1318224" y="2199671"/>
                </a:cubicBezTo>
                <a:close/>
                <a:moveTo>
                  <a:pt x="1456365" y="2102449"/>
                </a:moveTo>
                <a:cubicBezTo>
                  <a:pt x="1474253" y="2106869"/>
                  <a:pt x="1595192" y="2031516"/>
                  <a:pt x="1604479" y="2010152"/>
                </a:cubicBezTo>
                <a:lnTo>
                  <a:pt x="1606974" y="2004418"/>
                </a:lnTo>
                <a:lnTo>
                  <a:pt x="1595173" y="2014581"/>
                </a:lnTo>
                <a:cubicBezTo>
                  <a:pt x="1553768" y="2050243"/>
                  <a:pt x="1498370" y="2085009"/>
                  <a:pt x="1461337" y="2098592"/>
                </a:cubicBezTo>
                <a:cubicBezTo>
                  <a:pt x="1456784" y="2100258"/>
                  <a:pt x="1454546" y="2101992"/>
                  <a:pt x="1456365" y="2102449"/>
                </a:cubicBezTo>
                <a:close/>
                <a:moveTo>
                  <a:pt x="1312347" y="2215663"/>
                </a:moveTo>
                <a:cubicBezTo>
                  <a:pt x="1315490" y="2220407"/>
                  <a:pt x="1321053" y="2224607"/>
                  <a:pt x="1324720" y="2225007"/>
                </a:cubicBezTo>
                <a:lnTo>
                  <a:pt x="1331378" y="2225741"/>
                </a:lnTo>
                <a:lnTo>
                  <a:pt x="1325672" y="2217130"/>
                </a:lnTo>
                <a:cubicBezTo>
                  <a:pt x="1322529" y="2212387"/>
                  <a:pt x="1316966" y="2208186"/>
                  <a:pt x="1313299" y="2207777"/>
                </a:cubicBezTo>
                <a:lnTo>
                  <a:pt x="1306641" y="2207053"/>
                </a:lnTo>
                <a:lnTo>
                  <a:pt x="1312347" y="2215663"/>
                </a:lnTo>
                <a:close/>
                <a:moveTo>
                  <a:pt x="1730390" y="1947258"/>
                </a:moveTo>
                <a:cubicBezTo>
                  <a:pt x="1729704" y="1951868"/>
                  <a:pt x="1731142" y="1958679"/>
                  <a:pt x="1733599" y="1962384"/>
                </a:cubicBezTo>
                <a:lnTo>
                  <a:pt x="1738057" y="1969118"/>
                </a:lnTo>
                <a:lnTo>
                  <a:pt x="1740743" y="1957631"/>
                </a:lnTo>
                <a:cubicBezTo>
                  <a:pt x="1743315" y="1946639"/>
                  <a:pt x="1739143" y="1933895"/>
                  <a:pt x="1734066" y="1937266"/>
                </a:cubicBezTo>
                <a:cubicBezTo>
                  <a:pt x="1732733" y="1938143"/>
                  <a:pt x="1731085" y="1942639"/>
                  <a:pt x="1730390" y="1947258"/>
                </a:cubicBezTo>
                <a:close/>
                <a:moveTo>
                  <a:pt x="1331540" y="2219769"/>
                </a:moveTo>
                <a:cubicBezTo>
                  <a:pt x="1333454" y="2222655"/>
                  <a:pt x="1340246" y="2225912"/>
                  <a:pt x="1346646" y="2227017"/>
                </a:cubicBezTo>
                <a:lnTo>
                  <a:pt x="1358267" y="2229017"/>
                </a:lnTo>
                <a:lnTo>
                  <a:pt x="1353476" y="2221778"/>
                </a:lnTo>
                <a:cubicBezTo>
                  <a:pt x="1350837" y="2217806"/>
                  <a:pt x="1344903" y="2213968"/>
                  <a:pt x="1340293" y="2213263"/>
                </a:cubicBezTo>
                <a:cubicBezTo>
                  <a:pt x="1329482" y="2211606"/>
                  <a:pt x="1327244" y="2213272"/>
                  <a:pt x="1331540" y="2219769"/>
                </a:cubicBezTo>
                <a:close/>
                <a:moveTo>
                  <a:pt x="1470757" y="2123090"/>
                </a:moveTo>
                <a:cubicBezTo>
                  <a:pt x="1474605" y="2124871"/>
                  <a:pt x="1507609" y="2110355"/>
                  <a:pt x="1541433" y="2092019"/>
                </a:cubicBezTo>
                <a:cubicBezTo>
                  <a:pt x="1565493" y="2078979"/>
                  <a:pt x="1617909" y="2036565"/>
                  <a:pt x="1619204" y="2029097"/>
                </a:cubicBezTo>
                <a:cubicBezTo>
                  <a:pt x="1619795" y="2025659"/>
                  <a:pt x="1617804" y="2026440"/>
                  <a:pt x="1612651" y="2031650"/>
                </a:cubicBezTo>
                <a:cubicBezTo>
                  <a:pt x="1586524" y="2058053"/>
                  <a:pt x="1503456" y="2110564"/>
                  <a:pt x="1473653" y="2119508"/>
                </a:cubicBezTo>
                <a:cubicBezTo>
                  <a:pt x="1469967" y="2120623"/>
                  <a:pt x="1468728" y="2122147"/>
                  <a:pt x="1470757" y="2123090"/>
                </a:cubicBezTo>
                <a:close/>
                <a:moveTo>
                  <a:pt x="1324567" y="2234113"/>
                </a:moveTo>
                <a:cubicBezTo>
                  <a:pt x="1327101" y="2237933"/>
                  <a:pt x="1331749" y="2241590"/>
                  <a:pt x="1334893" y="2242238"/>
                </a:cubicBezTo>
                <a:lnTo>
                  <a:pt x="1340617" y="2243410"/>
                </a:lnTo>
                <a:lnTo>
                  <a:pt x="1337178" y="2245686"/>
                </a:lnTo>
                <a:cubicBezTo>
                  <a:pt x="1332483" y="2248791"/>
                  <a:pt x="1339474" y="2258592"/>
                  <a:pt x="1346970" y="2259412"/>
                </a:cubicBezTo>
                <a:lnTo>
                  <a:pt x="1353047" y="2260078"/>
                </a:lnTo>
                <a:lnTo>
                  <a:pt x="1342798" y="2244305"/>
                </a:lnTo>
                <a:cubicBezTo>
                  <a:pt x="1336150" y="2234075"/>
                  <a:pt x="1330340" y="2228293"/>
                  <a:pt x="1326253" y="2227846"/>
                </a:cubicBezTo>
                <a:lnTo>
                  <a:pt x="1319957" y="2227150"/>
                </a:lnTo>
                <a:lnTo>
                  <a:pt x="1324567" y="2234113"/>
                </a:lnTo>
                <a:close/>
                <a:moveTo>
                  <a:pt x="1744182" y="1964937"/>
                </a:moveTo>
                <a:cubicBezTo>
                  <a:pt x="1743115" y="1971337"/>
                  <a:pt x="1744144" y="1978481"/>
                  <a:pt x="1746468" y="1980815"/>
                </a:cubicBezTo>
                <a:lnTo>
                  <a:pt x="1750687" y="1985073"/>
                </a:lnTo>
                <a:lnTo>
                  <a:pt x="1753783" y="1975147"/>
                </a:lnTo>
                <a:cubicBezTo>
                  <a:pt x="1755802" y="1968690"/>
                  <a:pt x="1755002" y="1963146"/>
                  <a:pt x="1751497" y="1959269"/>
                </a:cubicBezTo>
                <a:lnTo>
                  <a:pt x="1746115" y="1953307"/>
                </a:lnTo>
                <a:lnTo>
                  <a:pt x="1744182" y="1964937"/>
                </a:lnTo>
                <a:close/>
                <a:moveTo>
                  <a:pt x="1342360" y="2236094"/>
                </a:moveTo>
                <a:cubicBezTo>
                  <a:pt x="1344303" y="2239038"/>
                  <a:pt x="1350685" y="2242581"/>
                  <a:pt x="1356533" y="2243962"/>
                </a:cubicBezTo>
                <a:cubicBezTo>
                  <a:pt x="1367201" y="2246496"/>
                  <a:pt x="1366582" y="2251201"/>
                  <a:pt x="1355857" y="2249010"/>
                </a:cubicBezTo>
                <a:lnTo>
                  <a:pt x="1350142" y="2247839"/>
                </a:lnTo>
                <a:lnTo>
                  <a:pt x="1353504" y="2252916"/>
                </a:lnTo>
                <a:cubicBezTo>
                  <a:pt x="1358048" y="2259774"/>
                  <a:pt x="1368220" y="2264974"/>
                  <a:pt x="1374421" y="2263612"/>
                </a:cubicBezTo>
                <a:lnTo>
                  <a:pt x="1379489" y="2262488"/>
                </a:lnTo>
                <a:lnTo>
                  <a:pt x="1370240" y="2248534"/>
                </a:lnTo>
                <a:lnTo>
                  <a:pt x="1361001" y="2234580"/>
                </a:lnTo>
                <a:lnTo>
                  <a:pt x="1349913" y="2232665"/>
                </a:lnTo>
                <a:lnTo>
                  <a:pt x="1338826" y="2230751"/>
                </a:lnTo>
                <a:lnTo>
                  <a:pt x="1342360" y="2236094"/>
                </a:lnTo>
                <a:close/>
                <a:moveTo>
                  <a:pt x="1484540" y="2145521"/>
                </a:moveTo>
                <a:cubicBezTo>
                  <a:pt x="1489598" y="2146683"/>
                  <a:pt x="1549281" y="2117499"/>
                  <a:pt x="1570398" y="2103535"/>
                </a:cubicBezTo>
                <a:cubicBezTo>
                  <a:pt x="1595135" y="2087181"/>
                  <a:pt x="1631272" y="2055843"/>
                  <a:pt x="1632616" y="2049585"/>
                </a:cubicBezTo>
                <a:cubicBezTo>
                  <a:pt x="1633215" y="2046795"/>
                  <a:pt x="1628748" y="2049481"/>
                  <a:pt x="1620833" y="2056672"/>
                </a:cubicBezTo>
                <a:cubicBezTo>
                  <a:pt x="1603555" y="2072369"/>
                  <a:pt x="1526964" y="2122842"/>
                  <a:pt x="1501952" y="2135015"/>
                </a:cubicBezTo>
                <a:cubicBezTo>
                  <a:pt x="1490817" y="2140435"/>
                  <a:pt x="1482978" y="2145159"/>
                  <a:pt x="1484540" y="2145521"/>
                </a:cubicBezTo>
                <a:close/>
                <a:moveTo>
                  <a:pt x="1370906" y="2240762"/>
                </a:moveTo>
                <a:cubicBezTo>
                  <a:pt x="1373831" y="2244038"/>
                  <a:pt x="1381013" y="2245962"/>
                  <a:pt x="1387547" y="2245238"/>
                </a:cubicBezTo>
                <a:cubicBezTo>
                  <a:pt x="1393881" y="2244524"/>
                  <a:pt x="1400139" y="2244648"/>
                  <a:pt x="1401472" y="2245496"/>
                </a:cubicBezTo>
                <a:cubicBezTo>
                  <a:pt x="1402796" y="2246343"/>
                  <a:pt x="1407225" y="2246734"/>
                  <a:pt x="1411312" y="2246353"/>
                </a:cubicBezTo>
                <a:lnTo>
                  <a:pt x="1418732" y="2245667"/>
                </a:lnTo>
                <a:lnTo>
                  <a:pt x="1413969" y="2238485"/>
                </a:lnTo>
                <a:cubicBezTo>
                  <a:pt x="1411074" y="2234104"/>
                  <a:pt x="1406006" y="2231608"/>
                  <a:pt x="1400958" y="2232075"/>
                </a:cubicBezTo>
                <a:lnTo>
                  <a:pt x="1392709" y="2232837"/>
                </a:lnTo>
                <a:lnTo>
                  <a:pt x="1392824" y="2238352"/>
                </a:lnTo>
                <a:lnTo>
                  <a:pt x="1392947" y="2243867"/>
                </a:lnTo>
                <a:lnTo>
                  <a:pt x="1389861" y="2239314"/>
                </a:lnTo>
                <a:cubicBezTo>
                  <a:pt x="1386804" y="2234780"/>
                  <a:pt x="1371945" y="2230913"/>
                  <a:pt x="1367897" y="2233599"/>
                </a:cubicBezTo>
                <a:cubicBezTo>
                  <a:pt x="1366735" y="2234370"/>
                  <a:pt x="1368087" y="2237590"/>
                  <a:pt x="1370906" y="2240762"/>
                </a:cubicBezTo>
                <a:close/>
                <a:moveTo>
                  <a:pt x="1756240" y="1983177"/>
                </a:moveTo>
                <a:cubicBezTo>
                  <a:pt x="1754316" y="1989378"/>
                  <a:pt x="1755059" y="1995178"/>
                  <a:pt x="1758222" y="1998598"/>
                </a:cubicBezTo>
                <a:lnTo>
                  <a:pt x="1763279" y="2004084"/>
                </a:lnTo>
                <a:lnTo>
                  <a:pt x="1766327" y="1994226"/>
                </a:lnTo>
                <a:cubicBezTo>
                  <a:pt x="1768204" y="1988168"/>
                  <a:pt x="1767432" y="1982234"/>
                  <a:pt x="1764356" y="1978815"/>
                </a:cubicBezTo>
                <a:lnTo>
                  <a:pt x="1759327" y="1973242"/>
                </a:lnTo>
                <a:lnTo>
                  <a:pt x="1756240" y="1983177"/>
                </a:lnTo>
                <a:close/>
                <a:moveTo>
                  <a:pt x="1348618" y="2270413"/>
                </a:moveTo>
                <a:cubicBezTo>
                  <a:pt x="1350780" y="2273671"/>
                  <a:pt x="1354362" y="2276290"/>
                  <a:pt x="1356590" y="2276223"/>
                </a:cubicBezTo>
                <a:cubicBezTo>
                  <a:pt x="1358810" y="2276157"/>
                  <a:pt x="1361477" y="2277385"/>
                  <a:pt x="1362525" y="2278966"/>
                </a:cubicBezTo>
                <a:cubicBezTo>
                  <a:pt x="1363572" y="2280548"/>
                  <a:pt x="1362610" y="2281900"/>
                  <a:pt x="1360391" y="2281967"/>
                </a:cubicBezTo>
                <a:cubicBezTo>
                  <a:pt x="1354533" y="2282138"/>
                  <a:pt x="1364182" y="2295359"/>
                  <a:pt x="1371469" y="2297131"/>
                </a:cubicBezTo>
                <a:cubicBezTo>
                  <a:pt x="1375460" y="2298102"/>
                  <a:pt x="1376002" y="2298750"/>
                  <a:pt x="1373021" y="2298959"/>
                </a:cubicBezTo>
                <a:lnTo>
                  <a:pt x="1368430" y="2299293"/>
                </a:lnTo>
                <a:lnTo>
                  <a:pt x="1379489" y="2315771"/>
                </a:lnTo>
                <a:cubicBezTo>
                  <a:pt x="1385565" y="2324829"/>
                  <a:pt x="1393233" y="2333145"/>
                  <a:pt x="1396529" y="2334231"/>
                </a:cubicBezTo>
                <a:lnTo>
                  <a:pt x="1402520" y="2336221"/>
                </a:lnTo>
                <a:lnTo>
                  <a:pt x="1397519" y="2336440"/>
                </a:lnTo>
                <a:cubicBezTo>
                  <a:pt x="1390414" y="2336745"/>
                  <a:pt x="1400005" y="2350452"/>
                  <a:pt x="1407930" y="2351318"/>
                </a:cubicBezTo>
                <a:lnTo>
                  <a:pt x="1414083" y="2351995"/>
                </a:lnTo>
                <a:lnTo>
                  <a:pt x="1404073" y="2336821"/>
                </a:lnTo>
                <a:cubicBezTo>
                  <a:pt x="1398567" y="2328477"/>
                  <a:pt x="1391357" y="2320762"/>
                  <a:pt x="1388042" y="2319676"/>
                </a:cubicBezTo>
                <a:lnTo>
                  <a:pt x="1382013" y="2317705"/>
                </a:lnTo>
                <a:lnTo>
                  <a:pt x="1386518" y="2317514"/>
                </a:lnTo>
                <a:lnTo>
                  <a:pt x="1391023" y="2317314"/>
                </a:lnTo>
                <a:lnTo>
                  <a:pt x="1374107" y="2291587"/>
                </a:lnTo>
                <a:lnTo>
                  <a:pt x="1357200" y="2265860"/>
                </a:lnTo>
                <a:lnTo>
                  <a:pt x="1350942" y="2265174"/>
                </a:lnTo>
                <a:lnTo>
                  <a:pt x="1344694" y="2264488"/>
                </a:lnTo>
                <a:lnTo>
                  <a:pt x="1348618" y="2270413"/>
                </a:lnTo>
                <a:close/>
                <a:moveTo>
                  <a:pt x="1498084" y="2165600"/>
                </a:moveTo>
                <a:cubicBezTo>
                  <a:pt x="1504171" y="2167114"/>
                  <a:pt x="1557663" y="2140892"/>
                  <a:pt x="1583809" y="2123585"/>
                </a:cubicBezTo>
                <a:cubicBezTo>
                  <a:pt x="1614108" y="2103535"/>
                  <a:pt x="1649932" y="2072369"/>
                  <a:pt x="1647284" y="2068369"/>
                </a:cubicBezTo>
                <a:cubicBezTo>
                  <a:pt x="1646293" y="2066873"/>
                  <a:pt x="1643493" y="2068131"/>
                  <a:pt x="1641064" y="2071150"/>
                </a:cubicBezTo>
                <a:cubicBezTo>
                  <a:pt x="1625053" y="2091048"/>
                  <a:pt x="1553282" y="2138530"/>
                  <a:pt x="1509200" y="2158390"/>
                </a:cubicBezTo>
                <a:cubicBezTo>
                  <a:pt x="1501342" y="2161923"/>
                  <a:pt x="1496351" y="2165171"/>
                  <a:pt x="1498084" y="2165600"/>
                </a:cubicBezTo>
                <a:close/>
                <a:moveTo>
                  <a:pt x="1744086" y="2007752"/>
                </a:moveTo>
                <a:cubicBezTo>
                  <a:pt x="1742648" y="2009847"/>
                  <a:pt x="1743305" y="2014381"/>
                  <a:pt x="1745544" y="2017819"/>
                </a:cubicBezTo>
                <a:lnTo>
                  <a:pt x="1749621" y="2024077"/>
                </a:lnTo>
                <a:lnTo>
                  <a:pt x="1744601" y="2021810"/>
                </a:lnTo>
                <a:lnTo>
                  <a:pt x="1739562" y="2019553"/>
                </a:lnTo>
                <a:lnTo>
                  <a:pt x="1735647" y="2026859"/>
                </a:lnTo>
                <a:cubicBezTo>
                  <a:pt x="1733485" y="2030878"/>
                  <a:pt x="1733399" y="2036698"/>
                  <a:pt x="1735457" y="2039803"/>
                </a:cubicBezTo>
                <a:cubicBezTo>
                  <a:pt x="1740134" y="2046861"/>
                  <a:pt x="1741667" y="2045690"/>
                  <a:pt x="1750221" y="2028526"/>
                </a:cubicBezTo>
                <a:cubicBezTo>
                  <a:pt x="1760089" y="2008761"/>
                  <a:pt x="1755059" y="1991749"/>
                  <a:pt x="1744086" y="2007752"/>
                </a:cubicBezTo>
                <a:close/>
                <a:moveTo>
                  <a:pt x="1380870" y="2256916"/>
                </a:moveTo>
                <a:cubicBezTo>
                  <a:pt x="1384937" y="2263050"/>
                  <a:pt x="1399243" y="2266555"/>
                  <a:pt x="1404901" y="2262802"/>
                </a:cubicBezTo>
                <a:cubicBezTo>
                  <a:pt x="1406844" y="2261517"/>
                  <a:pt x="1406521" y="2259583"/>
                  <a:pt x="1404187" y="2258507"/>
                </a:cubicBezTo>
                <a:cubicBezTo>
                  <a:pt x="1401558" y="2257288"/>
                  <a:pt x="1401720" y="2256487"/>
                  <a:pt x="1404606" y="2256402"/>
                </a:cubicBezTo>
                <a:cubicBezTo>
                  <a:pt x="1407178" y="2256326"/>
                  <a:pt x="1410473" y="2258078"/>
                  <a:pt x="1411950" y="2260297"/>
                </a:cubicBezTo>
                <a:cubicBezTo>
                  <a:pt x="1413417" y="2262517"/>
                  <a:pt x="1418112" y="2264012"/>
                  <a:pt x="1422389" y="2263622"/>
                </a:cubicBezTo>
                <a:lnTo>
                  <a:pt x="1430143" y="2262898"/>
                </a:lnTo>
                <a:lnTo>
                  <a:pt x="1425542" y="2255944"/>
                </a:lnTo>
                <a:lnTo>
                  <a:pt x="1420932" y="2248991"/>
                </a:lnTo>
                <a:lnTo>
                  <a:pt x="1408521" y="2250468"/>
                </a:lnTo>
                <a:cubicBezTo>
                  <a:pt x="1401691" y="2251277"/>
                  <a:pt x="1391843" y="2251782"/>
                  <a:pt x="1386623" y="2251601"/>
                </a:cubicBezTo>
                <a:lnTo>
                  <a:pt x="1377126" y="2251268"/>
                </a:lnTo>
                <a:lnTo>
                  <a:pt x="1380870" y="2256916"/>
                </a:lnTo>
                <a:close/>
                <a:moveTo>
                  <a:pt x="1768385" y="2005142"/>
                </a:moveTo>
                <a:cubicBezTo>
                  <a:pt x="1767651" y="2009999"/>
                  <a:pt x="1768861" y="2015753"/>
                  <a:pt x="1771071" y="2017934"/>
                </a:cubicBezTo>
                <a:lnTo>
                  <a:pt x="1775090" y="2021896"/>
                </a:lnTo>
                <a:lnTo>
                  <a:pt x="1778510" y="2013076"/>
                </a:lnTo>
                <a:cubicBezTo>
                  <a:pt x="1780396" y="2008228"/>
                  <a:pt x="1780272" y="2001751"/>
                  <a:pt x="1778243" y="1998684"/>
                </a:cubicBezTo>
                <a:cubicBezTo>
                  <a:pt x="1773547" y="1991597"/>
                  <a:pt x="1770071" y="1993874"/>
                  <a:pt x="1768385" y="2005142"/>
                </a:cubicBezTo>
                <a:close/>
                <a:moveTo>
                  <a:pt x="1367735" y="2274394"/>
                </a:moveTo>
                <a:cubicBezTo>
                  <a:pt x="1371040" y="2279385"/>
                  <a:pt x="1385746" y="2283758"/>
                  <a:pt x="1389937" y="2280986"/>
                </a:cubicBezTo>
                <a:cubicBezTo>
                  <a:pt x="1393957" y="2278319"/>
                  <a:pt x="1384470" y="2269060"/>
                  <a:pt x="1376450" y="2267832"/>
                </a:cubicBezTo>
                <a:cubicBezTo>
                  <a:pt x="1365611" y="2266174"/>
                  <a:pt x="1363391" y="2267841"/>
                  <a:pt x="1367735" y="2274394"/>
                </a:cubicBezTo>
                <a:close/>
                <a:moveTo>
                  <a:pt x="1511810" y="2183459"/>
                </a:moveTo>
                <a:cubicBezTo>
                  <a:pt x="1514772" y="2184145"/>
                  <a:pt x="1535146" y="2175820"/>
                  <a:pt x="1557111" y="2164952"/>
                </a:cubicBezTo>
                <a:lnTo>
                  <a:pt x="1597021" y="2145188"/>
                </a:lnTo>
                <a:lnTo>
                  <a:pt x="1627643" y="2119727"/>
                </a:lnTo>
                <a:cubicBezTo>
                  <a:pt x="1644493" y="2105735"/>
                  <a:pt x="1658666" y="2092086"/>
                  <a:pt x="1659162" y="2089400"/>
                </a:cubicBezTo>
                <a:cubicBezTo>
                  <a:pt x="1659771" y="2086057"/>
                  <a:pt x="1657276" y="2087152"/>
                  <a:pt x="1651199" y="2092924"/>
                </a:cubicBezTo>
                <a:cubicBezTo>
                  <a:pt x="1619366" y="2123118"/>
                  <a:pt x="1545900" y="2169496"/>
                  <a:pt x="1513229" y="2180021"/>
                </a:cubicBezTo>
                <a:lnTo>
                  <a:pt x="1506438" y="2182202"/>
                </a:lnTo>
                <a:lnTo>
                  <a:pt x="1511810" y="2183459"/>
                </a:lnTo>
                <a:close/>
                <a:moveTo>
                  <a:pt x="1757726" y="2025230"/>
                </a:moveTo>
                <a:cubicBezTo>
                  <a:pt x="1754602" y="2031593"/>
                  <a:pt x="1760022" y="2044051"/>
                  <a:pt x="1764594" y="2041013"/>
                </a:cubicBezTo>
                <a:cubicBezTo>
                  <a:pt x="1767651" y="2038994"/>
                  <a:pt x="1768432" y="2030678"/>
                  <a:pt x="1766346" y="2022296"/>
                </a:cubicBezTo>
                <a:cubicBezTo>
                  <a:pt x="1764603" y="2015295"/>
                  <a:pt x="1762213" y="2016105"/>
                  <a:pt x="1757726" y="2025230"/>
                </a:cubicBezTo>
                <a:close/>
                <a:moveTo>
                  <a:pt x="1392443" y="2274375"/>
                </a:moveTo>
                <a:cubicBezTo>
                  <a:pt x="1395957" y="2279690"/>
                  <a:pt x="1418779" y="2285644"/>
                  <a:pt x="1419617" y="2281472"/>
                </a:cubicBezTo>
                <a:cubicBezTo>
                  <a:pt x="1420618" y="2276528"/>
                  <a:pt x="1407987" y="2269003"/>
                  <a:pt x="1398767" y="2269032"/>
                </a:cubicBezTo>
                <a:lnTo>
                  <a:pt x="1388918" y="2269070"/>
                </a:lnTo>
                <a:lnTo>
                  <a:pt x="1392443" y="2274375"/>
                </a:lnTo>
                <a:close/>
                <a:moveTo>
                  <a:pt x="1779796" y="2022372"/>
                </a:moveTo>
                <a:cubicBezTo>
                  <a:pt x="1779072" y="2027230"/>
                  <a:pt x="1780281" y="2032993"/>
                  <a:pt x="1782491" y="2035164"/>
                </a:cubicBezTo>
                <a:lnTo>
                  <a:pt x="1786501" y="2039127"/>
                </a:lnTo>
                <a:lnTo>
                  <a:pt x="1789930" y="2030307"/>
                </a:lnTo>
                <a:cubicBezTo>
                  <a:pt x="1791816" y="2025458"/>
                  <a:pt x="1791692" y="2018982"/>
                  <a:pt x="1789654" y="2015914"/>
                </a:cubicBezTo>
                <a:cubicBezTo>
                  <a:pt x="1784968" y="2008828"/>
                  <a:pt x="1781482" y="2011104"/>
                  <a:pt x="1779796" y="2022372"/>
                </a:cubicBezTo>
                <a:close/>
                <a:moveTo>
                  <a:pt x="1380870" y="2291292"/>
                </a:moveTo>
                <a:cubicBezTo>
                  <a:pt x="1384603" y="2294406"/>
                  <a:pt x="1391909" y="2297864"/>
                  <a:pt x="1397091" y="2298969"/>
                </a:cubicBezTo>
                <a:lnTo>
                  <a:pt x="1406530" y="2300988"/>
                </a:lnTo>
                <a:lnTo>
                  <a:pt x="1400120" y="2293302"/>
                </a:lnTo>
                <a:cubicBezTo>
                  <a:pt x="1396376" y="2288815"/>
                  <a:pt x="1389633" y="2285624"/>
                  <a:pt x="1383889" y="2285624"/>
                </a:cubicBezTo>
                <a:lnTo>
                  <a:pt x="1374069" y="2285624"/>
                </a:lnTo>
                <a:lnTo>
                  <a:pt x="1380870" y="2291292"/>
                </a:lnTo>
                <a:close/>
                <a:moveTo>
                  <a:pt x="1746258" y="2045232"/>
                </a:moveTo>
                <a:cubicBezTo>
                  <a:pt x="1743487" y="2050881"/>
                  <a:pt x="1748335" y="2064187"/>
                  <a:pt x="1752240" y="2061606"/>
                </a:cubicBezTo>
                <a:cubicBezTo>
                  <a:pt x="1757507" y="2058110"/>
                  <a:pt x="1760441" y="2046423"/>
                  <a:pt x="1757250" y="2041603"/>
                </a:cubicBezTo>
                <a:cubicBezTo>
                  <a:pt x="1753078" y="2035307"/>
                  <a:pt x="1750764" y="2036069"/>
                  <a:pt x="1746258" y="2045232"/>
                </a:cubicBezTo>
                <a:close/>
                <a:moveTo>
                  <a:pt x="1423323" y="2277461"/>
                </a:moveTo>
                <a:cubicBezTo>
                  <a:pt x="1425932" y="2281414"/>
                  <a:pt x="1428619" y="2284291"/>
                  <a:pt x="1429276" y="2283853"/>
                </a:cubicBezTo>
                <a:cubicBezTo>
                  <a:pt x="1429933" y="2283415"/>
                  <a:pt x="1433029" y="2282491"/>
                  <a:pt x="1436153" y="2281805"/>
                </a:cubicBezTo>
                <a:cubicBezTo>
                  <a:pt x="1443068" y="2280271"/>
                  <a:pt x="1437581" y="2270203"/>
                  <a:pt x="1428866" y="2268422"/>
                </a:cubicBezTo>
                <a:cubicBezTo>
                  <a:pt x="1419979" y="2266603"/>
                  <a:pt x="1418122" y="2269622"/>
                  <a:pt x="1423323" y="2277461"/>
                </a:cubicBezTo>
                <a:close/>
                <a:moveTo>
                  <a:pt x="1539070" y="2197261"/>
                </a:moveTo>
                <a:cubicBezTo>
                  <a:pt x="1571979" y="2186460"/>
                  <a:pt x="1677621" y="2114155"/>
                  <a:pt x="1672277" y="2106097"/>
                </a:cubicBezTo>
                <a:cubicBezTo>
                  <a:pt x="1671287" y="2104602"/>
                  <a:pt x="1665334" y="2108240"/>
                  <a:pt x="1658342" y="2114593"/>
                </a:cubicBezTo>
                <a:cubicBezTo>
                  <a:pt x="1642988" y="2128567"/>
                  <a:pt x="1566788" y="2179202"/>
                  <a:pt x="1540356" y="2192984"/>
                </a:cubicBezTo>
                <a:lnTo>
                  <a:pt x="1520459" y="2203367"/>
                </a:lnTo>
                <a:lnTo>
                  <a:pt x="1539070" y="2197261"/>
                </a:lnTo>
                <a:close/>
                <a:moveTo>
                  <a:pt x="1769147" y="2042461"/>
                </a:moveTo>
                <a:cubicBezTo>
                  <a:pt x="1767461" y="2045899"/>
                  <a:pt x="1768204" y="2051928"/>
                  <a:pt x="1770804" y="2055853"/>
                </a:cubicBezTo>
                <a:lnTo>
                  <a:pt x="1775538" y="2062987"/>
                </a:lnTo>
                <a:lnTo>
                  <a:pt x="1778996" y="2056539"/>
                </a:lnTo>
                <a:cubicBezTo>
                  <a:pt x="1780901" y="2052995"/>
                  <a:pt x="1780920" y="2046413"/>
                  <a:pt x="1779034" y="2041908"/>
                </a:cubicBezTo>
                <a:cubicBezTo>
                  <a:pt x="1775281" y="2032964"/>
                  <a:pt x="1773776" y="2033050"/>
                  <a:pt x="1769147" y="2042461"/>
                </a:cubicBezTo>
                <a:close/>
                <a:moveTo>
                  <a:pt x="1405844" y="2294606"/>
                </a:moveTo>
                <a:cubicBezTo>
                  <a:pt x="1409149" y="2299598"/>
                  <a:pt x="1423856" y="2303970"/>
                  <a:pt x="1428047" y="2301198"/>
                </a:cubicBezTo>
                <a:cubicBezTo>
                  <a:pt x="1432105" y="2298502"/>
                  <a:pt x="1421446" y="2287606"/>
                  <a:pt x="1414283" y="2287139"/>
                </a:cubicBezTo>
                <a:cubicBezTo>
                  <a:pt x="1403911" y="2286463"/>
                  <a:pt x="1401720" y="2288387"/>
                  <a:pt x="1405844" y="2294606"/>
                </a:cubicBezTo>
                <a:close/>
                <a:moveTo>
                  <a:pt x="1792416" y="2037174"/>
                </a:moveTo>
                <a:cubicBezTo>
                  <a:pt x="1789140" y="2045604"/>
                  <a:pt x="1793750" y="2058891"/>
                  <a:pt x="1798808" y="2055548"/>
                </a:cubicBezTo>
                <a:cubicBezTo>
                  <a:pt x="1803199" y="2052633"/>
                  <a:pt x="1803942" y="2036346"/>
                  <a:pt x="1799855" y="2032316"/>
                </a:cubicBezTo>
                <a:lnTo>
                  <a:pt x="1795845" y="2028354"/>
                </a:lnTo>
                <a:lnTo>
                  <a:pt x="1792416" y="2037174"/>
                </a:lnTo>
                <a:close/>
                <a:moveTo>
                  <a:pt x="1757679" y="2062463"/>
                </a:moveTo>
                <a:cubicBezTo>
                  <a:pt x="1755993" y="2065902"/>
                  <a:pt x="1756688" y="2071845"/>
                  <a:pt x="1759231" y="2075684"/>
                </a:cubicBezTo>
                <a:lnTo>
                  <a:pt x="1763851" y="2082656"/>
                </a:lnTo>
                <a:lnTo>
                  <a:pt x="1768842" y="2074646"/>
                </a:lnTo>
                <a:cubicBezTo>
                  <a:pt x="1772100" y="2069426"/>
                  <a:pt x="1772281" y="2064292"/>
                  <a:pt x="1769375" y="2059910"/>
                </a:cubicBezTo>
                <a:cubicBezTo>
                  <a:pt x="1764508" y="2052557"/>
                  <a:pt x="1762317" y="2053033"/>
                  <a:pt x="1757679" y="2062463"/>
                </a:cubicBezTo>
                <a:close/>
                <a:moveTo>
                  <a:pt x="1392471" y="2311732"/>
                </a:moveTo>
                <a:cubicBezTo>
                  <a:pt x="1395786" y="2316724"/>
                  <a:pt x="1410483" y="2321096"/>
                  <a:pt x="1414674" y="2318324"/>
                </a:cubicBezTo>
                <a:cubicBezTo>
                  <a:pt x="1418694" y="2315657"/>
                  <a:pt x="1409207" y="2306398"/>
                  <a:pt x="1401186" y="2305170"/>
                </a:cubicBezTo>
                <a:cubicBezTo>
                  <a:pt x="1390357" y="2303503"/>
                  <a:pt x="1388128" y="2305179"/>
                  <a:pt x="1392471" y="2311732"/>
                </a:cubicBezTo>
                <a:close/>
                <a:moveTo>
                  <a:pt x="1434114" y="2295235"/>
                </a:moveTo>
                <a:cubicBezTo>
                  <a:pt x="1437524" y="2298731"/>
                  <a:pt x="1443592" y="2301284"/>
                  <a:pt x="1447592" y="2300912"/>
                </a:cubicBezTo>
                <a:lnTo>
                  <a:pt x="1454888" y="2300236"/>
                </a:lnTo>
                <a:lnTo>
                  <a:pt x="1450126" y="2293054"/>
                </a:lnTo>
                <a:cubicBezTo>
                  <a:pt x="1447373" y="2288891"/>
                  <a:pt x="1442211" y="2286167"/>
                  <a:pt x="1437867" y="2286567"/>
                </a:cubicBezTo>
                <a:cubicBezTo>
                  <a:pt x="1427361" y="2287548"/>
                  <a:pt x="1427123" y="2288082"/>
                  <a:pt x="1434114" y="2295235"/>
                </a:cubicBezTo>
                <a:close/>
                <a:moveTo>
                  <a:pt x="1543719" y="2216701"/>
                </a:moveTo>
                <a:cubicBezTo>
                  <a:pt x="1550348" y="2214739"/>
                  <a:pt x="1558387" y="2212844"/>
                  <a:pt x="1561578" y="2212501"/>
                </a:cubicBezTo>
                <a:cubicBezTo>
                  <a:pt x="1569084" y="2211663"/>
                  <a:pt x="1667296" y="2145245"/>
                  <a:pt x="1677469" y="2134129"/>
                </a:cubicBezTo>
                <a:cubicBezTo>
                  <a:pt x="1681736" y="2129452"/>
                  <a:pt x="1684384" y="2124366"/>
                  <a:pt x="1683355" y="2122814"/>
                </a:cubicBezTo>
                <a:cubicBezTo>
                  <a:pt x="1682326" y="2121261"/>
                  <a:pt x="1680031" y="2122033"/>
                  <a:pt x="1678259" y="2124528"/>
                </a:cubicBezTo>
                <a:cubicBezTo>
                  <a:pt x="1676488" y="2127024"/>
                  <a:pt x="1662124" y="2139616"/>
                  <a:pt x="1646341" y="2152513"/>
                </a:cubicBezTo>
                <a:cubicBezTo>
                  <a:pt x="1619842" y="2174153"/>
                  <a:pt x="1583686" y="2196004"/>
                  <a:pt x="1542671" y="2215130"/>
                </a:cubicBezTo>
                <a:lnTo>
                  <a:pt x="1531660" y="2220273"/>
                </a:lnTo>
                <a:lnTo>
                  <a:pt x="1543719" y="2216701"/>
                </a:lnTo>
                <a:close/>
                <a:moveTo>
                  <a:pt x="1781120" y="2063959"/>
                </a:moveTo>
                <a:cubicBezTo>
                  <a:pt x="1779834" y="2070378"/>
                  <a:pt x="1785577" y="2080837"/>
                  <a:pt x="1789111" y="2078503"/>
                </a:cubicBezTo>
                <a:cubicBezTo>
                  <a:pt x="1793159" y="2075817"/>
                  <a:pt x="1793807" y="2065692"/>
                  <a:pt x="1790283" y="2060368"/>
                </a:cubicBezTo>
                <a:cubicBezTo>
                  <a:pt x="1786311" y="2054386"/>
                  <a:pt x="1782768" y="2055777"/>
                  <a:pt x="1781120" y="2063959"/>
                </a:cubicBezTo>
                <a:close/>
                <a:moveTo>
                  <a:pt x="1804208" y="2055548"/>
                </a:moveTo>
                <a:cubicBezTo>
                  <a:pt x="1802122" y="2061568"/>
                  <a:pt x="1802761" y="2067130"/>
                  <a:pt x="1805932" y="2070578"/>
                </a:cubicBezTo>
                <a:lnTo>
                  <a:pt x="1810962" y="2076046"/>
                </a:lnTo>
                <a:lnTo>
                  <a:pt x="1814286" y="2066502"/>
                </a:lnTo>
                <a:cubicBezTo>
                  <a:pt x="1816372" y="2060472"/>
                  <a:pt x="1815743" y="2054919"/>
                  <a:pt x="1812571" y="2051471"/>
                </a:cubicBezTo>
                <a:lnTo>
                  <a:pt x="1807533" y="2045994"/>
                </a:lnTo>
                <a:lnTo>
                  <a:pt x="1804208" y="2055548"/>
                </a:lnTo>
                <a:close/>
                <a:moveTo>
                  <a:pt x="1418427" y="2313609"/>
                </a:moveTo>
                <a:cubicBezTo>
                  <a:pt x="1419960" y="2315914"/>
                  <a:pt x="1425913" y="2318610"/>
                  <a:pt x="1431667" y="2319591"/>
                </a:cubicBezTo>
                <a:lnTo>
                  <a:pt x="1442116" y="2321372"/>
                </a:lnTo>
                <a:lnTo>
                  <a:pt x="1439010" y="2314657"/>
                </a:lnTo>
                <a:cubicBezTo>
                  <a:pt x="1435467" y="2306989"/>
                  <a:pt x="1425428" y="2302931"/>
                  <a:pt x="1419598" y="2306798"/>
                </a:cubicBezTo>
                <a:cubicBezTo>
                  <a:pt x="1417427" y="2308237"/>
                  <a:pt x="1416903" y="2311294"/>
                  <a:pt x="1418427" y="2313609"/>
                </a:cubicBezTo>
                <a:close/>
                <a:moveTo>
                  <a:pt x="1454450" y="2293368"/>
                </a:moveTo>
                <a:cubicBezTo>
                  <a:pt x="1457355" y="2297750"/>
                  <a:pt x="1462156" y="2299579"/>
                  <a:pt x="1468233" y="2298617"/>
                </a:cubicBezTo>
                <a:lnTo>
                  <a:pt x="1477558" y="2297150"/>
                </a:lnTo>
                <a:lnTo>
                  <a:pt x="1472900" y="2290130"/>
                </a:lnTo>
                <a:cubicBezTo>
                  <a:pt x="1470252" y="2286129"/>
                  <a:pt x="1465023" y="2283415"/>
                  <a:pt x="1460746" y="2283805"/>
                </a:cubicBezTo>
                <a:cubicBezTo>
                  <a:pt x="1450107" y="2284796"/>
                  <a:pt x="1449440" y="2285805"/>
                  <a:pt x="1454450" y="2293368"/>
                </a:cubicBezTo>
                <a:close/>
                <a:moveTo>
                  <a:pt x="1768775" y="2082313"/>
                </a:moveTo>
                <a:cubicBezTo>
                  <a:pt x="1766242" y="2086009"/>
                  <a:pt x="1773690" y="2101116"/>
                  <a:pt x="1776976" y="2098944"/>
                </a:cubicBezTo>
                <a:cubicBezTo>
                  <a:pt x="1782244" y="2095448"/>
                  <a:pt x="1785177" y="2083752"/>
                  <a:pt x="1781986" y="2078941"/>
                </a:cubicBezTo>
                <a:cubicBezTo>
                  <a:pt x="1778348" y="2073445"/>
                  <a:pt x="1774109" y="2074531"/>
                  <a:pt x="1768775" y="2082313"/>
                </a:cubicBezTo>
                <a:close/>
                <a:moveTo>
                  <a:pt x="1407949" y="2330773"/>
                </a:moveTo>
                <a:cubicBezTo>
                  <a:pt x="1410769" y="2333307"/>
                  <a:pt x="1416998" y="2335974"/>
                  <a:pt x="1421789" y="2336707"/>
                </a:cubicBezTo>
                <a:lnTo>
                  <a:pt x="1430504" y="2338040"/>
                </a:lnTo>
                <a:lnTo>
                  <a:pt x="1426695" y="2332297"/>
                </a:lnTo>
                <a:cubicBezTo>
                  <a:pt x="1423265" y="2327115"/>
                  <a:pt x="1408597" y="2322353"/>
                  <a:pt x="1404473" y="2325086"/>
                </a:cubicBezTo>
                <a:cubicBezTo>
                  <a:pt x="1403558" y="2325687"/>
                  <a:pt x="1405130" y="2328249"/>
                  <a:pt x="1407949" y="2330773"/>
                </a:cubicBezTo>
                <a:close/>
                <a:moveTo>
                  <a:pt x="1446726" y="2312790"/>
                </a:moveTo>
                <a:cubicBezTo>
                  <a:pt x="1450259" y="2318114"/>
                  <a:pt x="1459832" y="2321467"/>
                  <a:pt x="1463880" y="2318781"/>
                </a:cubicBezTo>
                <a:cubicBezTo>
                  <a:pt x="1467414" y="2316438"/>
                  <a:pt x="1460013" y="2307065"/>
                  <a:pt x="1453603" y="2305760"/>
                </a:cubicBezTo>
                <a:cubicBezTo>
                  <a:pt x="1445430" y="2304084"/>
                  <a:pt x="1442763" y="2306808"/>
                  <a:pt x="1446726" y="2312790"/>
                </a:cubicBezTo>
                <a:close/>
                <a:moveTo>
                  <a:pt x="1793940" y="2079884"/>
                </a:moveTo>
                <a:cubicBezTo>
                  <a:pt x="1790902" y="2085866"/>
                  <a:pt x="1796093" y="2098734"/>
                  <a:pt x="1800351" y="2095782"/>
                </a:cubicBezTo>
                <a:cubicBezTo>
                  <a:pt x="1805666" y="2092105"/>
                  <a:pt x="1806466" y="2083904"/>
                  <a:pt x="1801979" y="2079046"/>
                </a:cubicBezTo>
                <a:lnTo>
                  <a:pt x="1797065" y="2073722"/>
                </a:lnTo>
                <a:lnTo>
                  <a:pt x="1793940" y="2079884"/>
                </a:lnTo>
                <a:close/>
                <a:moveTo>
                  <a:pt x="1429495" y="2330306"/>
                </a:moveTo>
                <a:cubicBezTo>
                  <a:pt x="1432714" y="2335164"/>
                  <a:pt x="1448573" y="2341327"/>
                  <a:pt x="1452002" y="2339050"/>
                </a:cubicBezTo>
                <a:cubicBezTo>
                  <a:pt x="1456660" y="2335964"/>
                  <a:pt x="1448069" y="2326725"/>
                  <a:pt x="1439296" y="2325382"/>
                </a:cubicBezTo>
                <a:cubicBezTo>
                  <a:pt x="1429238" y="2323839"/>
                  <a:pt x="1426218" y="2325363"/>
                  <a:pt x="1429495" y="2330306"/>
                </a:cubicBezTo>
                <a:close/>
                <a:moveTo>
                  <a:pt x="1466147" y="2311018"/>
                </a:moveTo>
                <a:cubicBezTo>
                  <a:pt x="1468795" y="2315019"/>
                  <a:pt x="1474034" y="2317743"/>
                  <a:pt x="1478310" y="2317343"/>
                </a:cubicBezTo>
                <a:cubicBezTo>
                  <a:pt x="1488940" y="2316362"/>
                  <a:pt x="1489607" y="2315342"/>
                  <a:pt x="1484607" y="2307780"/>
                </a:cubicBezTo>
                <a:cubicBezTo>
                  <a:pt x="1481701" y="2303398"/>
                  <a:pt x="1476901" y="2301569"/>
                  <a:pt x="1470824" y="2302531"/>
                </a:cubicBezTo>
                <a:lnTo>
                  <a:pt x="1461499" y="2304008"/>
                </a:lnTo>
                <a:lnTo>
                  <a:pt x="1466147" y="2311018"/>
                </a:lnTo>
                <a:close/>
                <a:moveTo>
                  <a:pt x="1816019" y="2076493"/>
                </a:moveTo>
                <a:cubicBezTo>
                  <a:pt x="1814695" y="2085323"/>
                  <a:pt x="1819420" y="2095610"/>
                  <a:pt x="1823544" y="2092886"/>
                </a:cubicBezTo>
                <a:cubicBezTo>
                  <a:pt x="1827535" y="2090238"/>
                  <a:pt x="1828707" y="2074846"/>
                  <a:pt x="1825297" y="2069702"/>
                </a:cubicBezTo>
                <a:cubicBezTo>
                  <a:pt x="1821144" y="2063435"/>
                  <a:pt x="1817581" y="2066035"/>
                  <a:pt x="1816019" y="2076493"/>
                </a:cubicBezTo>
                <a:close/>
                <a:moveTo>
                  <a:pt x="1782406" y="2100735"/>
                </a:moveTo>
                <a:cubicBezTo>
                  <a:pt x="1780872" y="2104907"/>
                  <a:pt x="1781948" y="2110260"/>
                  <a:pt x="1784996" y="2113612"/>
                </a:cubicBezTo>
                <a:lnTo>
                  <a:pt x="1790216" y="2119337"/>
                </a:lnTo>
                <a:lnTo>
                  <a:pt x="1793636" y="2110517"/>
                </a:lnTo>
                <a:cubicBezTo>
                  <a:pt x="1795522" y="2105659"/>
                  <a:pt x="1795398" y="2099182"/>
                  <a:pt x="1793359" y="2096115"/>
                </a:cubicBezTo>
                <a:cubicBezTo>
                  <a:pt x="1789035" y="2089590"/>
                  <a:pt x="1786044" y="2090848"/>
                  <a:pt x="1782406" y="2100735"/>
                </a:cubicBezTo>
                <a:close/>
                <a:moveTo>
                  <a:pt x="1416131" y="2347432"/>
                </a:moveTo>
                <a:cubicBezTo>
                  <a:pt x="1419341" y="2352290"/>
                  <a:pt x="1435200" y="2358443"/>
                  <a:pt x="1438629" y="2356176"/>
                </a:cubicBezTo>
                <a:cubicBezTo>
                  <a:pt x="1443287" y="2353090"/>
                  <a:pt x="1434695" y="2343851"/>
                  <a:pt x="1425923" y="2342508"/>
                </a:cubicBezTo>
                <a:cubicBezTo>
                  <a:pt x="1415864" y="2340965"/>
                  <a:pt x="1412845" y="2342489"/>
                  <a:pt x="1416131" y="2347432"/>
                </a:cubicBezTo>
                <a:close/>
                <a:moveTo>
                  <a:pt x="1717607" y="2146540"/>
                </a:moveTo>
                <a:cubicBezTo>
                  <a:pt x="1717683" y="2148760"/>
                  <a:pt x="1719036" y="2149731"/>
                  <a:pt x="1720607" y="2148683"/>
                </a:cubicBezTo>
                <a:cubicBezTo>
                  <a:pt x="1722179" y="2147645"/>
                  <a:pt x="1723408" y="2144969"/>
                  <a:pt x="1723331" y="2142740"/>
                </a:cubicBezTo>
                <a:cubicBezTo>
                  <a:pt x="1723265" y="2140521"/>
                  <a:pt x="1721912" y="2139549"/>
                  <a:pt x="1720341" y="2140597"/>
                </a:cubicBezTo>
                <a:cubicBezTo>
                  <a:pt x="1718769" y="2141635"/>
                  <a:pt x="1717540" y="2144311"/>
                  <a:pt x="1717607" y="2146540"/>
                </a:cubicBezTo>
                <a:close/>
                <a:moveTo>
                  <a:pt x="1423866" y="2382370"/>
                </a:moveTo>
                <a:lnTo>
                  <a:pt x="1440839" y="2408202"/>
                </a:lnTo>
                <a:lnTo>
                  <a:pt x="1447002" y="2408868"/>
                </a:lnTo>
                <a:lnTo>
                  <a:pt x="1453164" y="2409545"/>
                </a:lnTo>
                <a:lnTo>
                  <a:pt x="1448554" y="2402591"/>
                </a:lnTo>
                <a:cubicBezTo>
                  <a:pt x="1446021" y="2398762"/>
                  <a:pt x="1441182" y="2394962"/>
                  <a:pt x="1437801" y="2394133"/>
                </a:cubicBezTo>
                <a:cubicBezTo>
                  <a:pt x="1434038" y="2393219"/>
                  <a:pt x="1433410" y="2392514"/>
                  <a:pt x="1436181" y="2392314"/>
                </a:cubicBezTo>
                <a:lnTo>
                  <a:pt x="1440696" y="2391971"/>
                </a:lnTo>
                <a:lnTo>
                  <a:pt x="1429361" y="2374864"/>
                </a:lnTo>
                <a:cubicBezTo>
                  <a:pt x="1422608" y="2364672"/>
                  <a:pt x="1415779" y="2357510"/>
                  <a:pt x="1412464" y="2357148"/>
                </a:cubicBezTo>
                <a:lnTo>
                  <a:pt x="1406902" y="2356538"/>
                </a:lnTo>
                <a:lnTo>
                  <a:pt x="1423866" y="2382370"/>
                </a:lnTo>
                <a:close/>
                <a:moveTo>
                  <a:pt x="1459689" y="2332926"/>
                </a:moveTo>
                <a:cubicBezTo>
                  <a:pt x="1468576" y="2340793"/>
                  <a:pt x="1479758" y="2337774"/>
                  <a:pt x="1473986" y="2329068"/>
                </a:cubicBezTo>
                <a:cubicBezTo>
                  <a:pt x="1471853" y="2325848"/>
                  <a:pt x="1466728" y="2323524"/>
                  <a:pt x="1462604" y="2323905"/>
                </a:cubicBezTo>
                <a:cubicBezTo>
                  <a:pt x="1451793" y="2324906"/>
                  <a:pt x="1451536" y="2325696"/>
                  <a:pt x="1459689" y="2332926"/>
                </a:cubicBezTo>
                <a:close/>
                <a:moveTo>
                  <a:pt x="1805847" y="2098353"/>
                </a:moveTo>
                <a:cubicBezTo>
                  <a:pt x="1804323" y="2102544"/>
                  <a:pt x="1805332" y="2108069"/>
                  <a:pt x="1808180" y="2111203"/>
                </a:cubicBezTo>
                <a:lnTo>
                  <a:pt x="1813190" y="2116708"/>
                </a:lnTo>
                <a:lnTo>
                  <a:pt x="1815886" y="2109307"/>
                </a:lnTo>
                <a:cubicBezTo>
                  <a:pt x="1817439" y="2105040"/>
                  <a:pt x="1816448" y="2099601"/>
                  <a:pt x="1813543" y="2096448"/>
                </a:cubicBezTo>
                <a:lnTo>
                  <a:pt x="1808514" y="2091000"/>
                </a:lnTo>
                <a:lnTo>
                  <a:pt x="1805847" y="2098353"/>
                </a:lnTo>
                <a:close/>
                <a:moveTo>
                  <a:pt x="1441725" y="2348766"/>
                </a:moveTo>
                <a:cubicBezTo>
                  <a:pt x="1443763" y="2351842"/>
                  <a:pt x="1450840" y="2355281"/>
                  <a:pt x="1457451" y="2356414"/>
                </a:cubicBezTo>
                <a:lnTo>
                  <a:pt x="1469471" y="2358472"/>
                </a:lnTo>
                <a:lnTo>
                  <a:pt x="1463013" y="2350823"/>
                </a:lnTo>
                <a:cubicBezTo>
                  <a:pt x="1459403" y="2346537"/>
                  <a:pt x="1452469" y="2343174"/>
                  <a:pt x="1447288" y="2343165"/>
                </a:cubicBezTo>
                <a:lnTo>
                  <a:pt x="1438020" y="2343174"/>
                </a:lnTo>
                <a:lnTo>
                  <a:pt x="1441725" y="2348766"/>
                </a:lnTo>
                <a:close/>
                <a:moveTo>
                  <a:pt x="1829335" y="2093353"/>
                </a:moveTo>
                <a:cubicBezTo>
                  <a:pt x="1827564" y="2099106"/>
                  <a:pt x="1828259" y="2105326"/>
                  <a:pt x="1830993" y="2108298"/>
                </a:cubicBezTo>
                <a:lnTo>
                  <a:pt x="1835707" y="2113384"/>
                </a:lnTo>
                <a:lnTo>
                  <a:pt x="1839022" y="2103830"/>
                </a:lnTo>
                <a:cubicBezTo>
                  <a:pt x="1841099" y="2097868"/>
                  <a:pt x="1840480" y="2092257"/>
                  <a:pt x="1837365" y="2088895"/>
                </a:cubicBezTo>
                <a:lnTo>
                  <a:pt x="1832383" y="2083504"/>
                </a:lnTo>
                <a:lnTo>
                  <a:pt x="1829335" y="2093353"/>
                </a:lnTo>
                <a:close/>
                <a:moveTo>
                  <a:pt x="1479187" y="2330706"/>
                </a:moveTo>
                <a:cubicBezTo>
                  <a:pt x="1482092" y="2335088"/>
                  <a:pt x="1486892" y="2336917"/>
                  <a:pt x="1492969" y="2335955"/>
                </a:cubicBezTo>
                <a:lnTo>
                  <a:pt x="1502294" y="2334478"/>
                </a:lnTo>
                <a:lnTo>
                  <a:pt x="1497646" y="2327468"/>
                </a:lnTo>
                <a:cubicBezTo>
                  <a:pt x="1494989" y="2323467"/>
                  <a:pt x="1489760" y="2320743"/>
                  <a:pt x="1485483" y="2321143"/>
                </a:cubicBezTo>
                <a:cubicBezTo>
                  <a:pt x="1474843" y="2322124"/>
                  <a:pt x="1474186" y="2323143"/>
                  <a:pt x="1479187" y="2330706"/>
                </a:cubicBezTo>
                <a:close/>
                <a:moveTo>
                  <a:pt x="1428590" y="2366244"/>
                </a:moveTo>
                <a:cubicBezTo>
                  <a:pt x="1430495" y="2369121"/>
                  <a:pt x="1437296" y="2372388"/>
                  <a:pt x="1443687" y="2373483"/>
                </a:cubicBezTo>
                <a:lnTo>
                  <a:pt x="1455317" y="2375493"/>
                </a:lnTo>
                <a:lnTo>
                  <a:pt x="1450516" y="2368254"/>
                </a:lnTo>
                <a:cubicBezTo>
                  <a:pt x="1447888" y="2364272"/>
                  <a:pt x="1441953" y="2360443"/>
                  <a:pt x="1437343" y="2359738"/>
                </a:cubicBezTo>
                <a:cubicBezTo>
                  <a:pt x="1426533" y="2358081"/>
                  <a:pt x="1424285" y="2359748"/>
                  <a:pt x="1428590" y="2366244"/>
                </a:cubicBezTo>
                <a:close/>
                <a:moveTo>
                  <a:pt x="1793512" y="2119651"/>
                </a:moveTo>
                <a:cubicBezTo>
                  <a:pt x="1790978" y="2123337"/>
                  <a:pt x="1798427" y="2138454"/>
                  <a:pt x="1801713" y="2136272"/>
                </a:cubicBezTo>
                <a:cubicBezTo>
                  <a:pt x="1806980" y="2132786"/>
                  <a:pt x="1809914" y="2121090"/>
                  <a:pt x="1806723" y="2116279"/>
                </a:cubicBezTo>
                <a:cubicBezTo>
                  <a:pt x="1803084" y="2110784"/>
                  <a:pt x="1798846" y="2111869"/>
                  <a:pt x="1793512" y="2119651"/>
                </a:cubicBezTo>
                <a:close/>
                <a:moveTo>
                  <a:pt x="1731228" y="2165133"/>
                </a:moveTo>
                <a:cubicBezTo>
                  <a:pt x="1733838" y="2164600"/>
                  <a:pt x="1736238" y="2162857"/>
                  <a:pt x="1736562" y="2161276"/>
                </a:cubicBezTo>
                <a:cubicBezTo>
                  <a:pt x="1736876" y="2159694"/>
                  <a:pt x="1734743" y="2160133"/>
                  <a:pt x="1731799" y="2162257"/>
                </a:cubicBezTo>
                <a:cubicBezTo>
                  <a:pt x="1728561" y="2164600"/>
                  <a:pt x="1728332" y="2165733"/>
                  <a:pt x="1731228" y="2165133"/>
                </a:cubicBezTo>
                <a:close/>
                <a:moveTo>
                  <a:pt x="1471462" y="2350128"/>
                </a:moveTo>
                <a:cubicBezTo>
                  <a:pt x="1474996" y="2355452"/>
                  <a:pt x="1484568" y="2358795"/>
                  <a:pt x="1488616" y="2356119"/>
                </a:cubicBezTo>
                <a:cubicBezTo>
                  <a:pt x="1492150" y="2353776"/>
                  <a:pt x="1484749" y="2344403"/>
                  <a:pt x="1478339" y="2343089"/>
                </a:cubicBezTo>
                <a:cubicBezTo>
                  <a:pt x="1470167" y="2341422"/>
                  <a:pt x="1467500" y="2344146"/>
                  <a:pt x="1471462" y="2350128"/>
                </a:cubicBezTo>
                <a:close/>
                <a:moveTo>
                  <a:pt x="1769090" y="2149627"/>
                </a:moveTo>
                <a:cubicBezTo>
                  <a:pt x="1769166" y="2151846"/>
                  <a:pt x="1770585" y="2152760"/>
                  <a:pt x="1772252" y="2151665"/>
                </a:cubicBezTo>
                <a:cubicBezTo>
                  <a:pt x="1773919" y="2150560"/>
                  <a:pt x="1774433" y="2148360"/>
                  <a:pt x="1773385" y="2146778"/>
                </a:cubicBezTo>
                <a:cubicBezTo>
                  <a:pt x="1772338" y="2145197"/>
                  <a:pt x="1770909" y="2144283"/>
                  <a:pt x="1770214" y="2144740"/>
                </a:cubicBezTo>
                <a:cubicBezTo>
                  <a:pt x="1769518" y="2145207"/>
                  <a:pt x="1769013" y="2147398"/>
                  <a:pt x="1769090" y="2149627"/>
                </a:cubicBezTo>
                <a:close/>
                <a:moveTo>
                  <a:pt x="1818677" y="2117222"/>
                </a:moveTo>
                <a:cubicBezTo>
                  <a:pt x="1815648" y="2123204"/>
                  <a:pt x="1820829" y="2136063"/>
                  <a:pt x="1825097" y="2133120"/>
                </a:cubicBezTo>
                <a:cubicBezTo>
                  <a:pt x="1830402" y="2129443"/>
                  <a:pt x="1831202" y="2121232"/>
                  <a:pt x="1826716" y="2116384"/>
                </a:cubicBezTo>
                <a:lnTo>
                  <a:pt x="1821801" y="2111060"/>
                </a:lnTo>
                <a:lnTo>
                  <a:pt x="1818677" y="2117222"/>
                </a:lnTo>
                <a:close/>
                <a:moveTo>
                  <a:pt x="1458794" y="2369797"/>
                </a:moveTo>
                <a:cubicBezTo>
                  <a:pt x="1462204" y="2373293"/>
                  <a:pt x="1468281" y="2375845"/>
                  <a:pt x="1472281" y="2375474"/>
                </a:cubicBezTo>
                <a:lnTo>
                  <a:pt x="1479568" y="2374798"/>
                </a:lnTo>
                <a:lnTo>
                  <a:pt x="1475434" y="2368549"/>
                </a:lnTo>
                <a:cubicBezTo>
                  <a:pt x="1471786" y="2363044"/>
                  <a:pt x="1459432" y="2359415"/>
                  <a:pt x="1454412" y="2362386"/>
                </a:cubicBezTo>
                <a:cubicBezTo>
                  <a:pt x="1453412" y="2362967"/>
                  <a:pt x="1455393" y="2366311"/>
                  <a:pt x="1458794" y="2369797"/>
                </a:cubicBezTo>
                <a:close/>
                <a:moveTo>
                  <a:pt x="1491026" y="2348566"/>
                </a:moveTo>
                <a:cubicBezTo>
                  <a:pt x="1493541" y="2352357"/>
                  <a:pt x="1498865" y="2355062"/>
                  <a:pt x="1503047" y="2354681"/>
                </a:cubicBezTo>
                <a:cubicBezTo>
                  <a:pt x="1513629" y="2353700"/>
                  <a:pt x="1514344" y="2352671"/>
                  <a:pt x="1509486" y="2345394"/>
                </a:cubicBezTo>
                <a:cubicBezTo>
                  <a:pt x="1506771" y="2341327"/>
                  <a:pt x="1501723" y="2339460"/>
                  <a:pt x="1495846" y="2340346"/>
                </a:cubicBezTo>
                <a:lnTo>
                  <a:pt x="1486511" y="2341755"/>
                </a:lnTo>
                <a:lnTo>
                  <a:pt x="1491026" y="2348566"/>
                </a:lnTo>
                <a:close/>
                <a:moveTo>
                  <a:pt x="1841889" y="2111841"/>
                </a:moveTo>
                <a:cubicBezTo>
                  <a:pt x="1838613" y="2120280"/>
                  <a:pt x="1843232" y="2133567"/>
                  <a:pt x="1848281" y="2130214"/>
                </a:cubicBezTo>
                <a:cubicBezTo>
                  <a:pt x="1852681" y="2127300"/>
                  <a:pt x="1853415" y="2111012"/>
                  <a:pt x="1849328" y="2106983"/>
                </a:cubicBezTo>
                <a:lnTo>
                  <a:pt x="1845318" y="2103021"/>
                </a:lnTo>
                <a:lnTo>
                  <a:pt x="1841889" y="2111841"/>
                </a:lnTo>
                <a:close/>
                <a:moveTo>
                  <a:pt x="1807142" y="2138073"/>
                </a:moveTo>
                <a:cubicBezTo>
                  <a:pt x="1805608" y="2142245"/>
                  <a:pt x="1806685" y="2147598"/>
                  <a:pt x="1809733" y="2150941"/>
                </a:cubicBezTo>
                <a:lnTo>
                  <a:pt x="1814952" y="2156675"/>
                </a:lnTo>
                <a:lnTo>
                  <a:pt x="1818372" y="2147855"/>
                </a:lnTo>
                <a:cubicBezTo>
                  <a:pt x="1820258" y="2142997"/>
                  <a:pt x="1820134" y="2136520"/>
                  <a:pt x="1818096" y="2133443"/>
                </a:cubicBezTo>
                <a:cubicBezTo>
                  <a:pt x="1813781" y="2126919"/>
                  <a:pt x="1810781" y="2128186"/>
                  <a:pt x="1807142" y="2138073"/>
                </a:cubicBezTo>
                <a:close/>
                <a:moveTo>
                  <a:pt x="1445382" y="2385361"/>
                </a:moveTo>
                <a:cubicBezTo>
                  <a:pt x="1449955" y="2392276"/>
                  <a:pt x="1459241" y="2396248"/>
                  <a:pt x="1463775" y="2393238"/>
                </a:cubicBezTo>
                <a:cubicBezTo>
                  <a:pt x="1468290" y="2390247"/>
                  <a:pt x="1458870" y="2381093"/>
                  <a:pt x="1449878" y="2379722"/>
                </a:cubicBezTo>
                <a:lnTo>
                  <a:pt x="1440706" y="2378312"/>
                </a:lnTo>
                <a:lnTo>
                  <a:pt x="1445382" y="2385361"/>
                </a:lnTo>
                <a:close/>
                <a:moveTo>
                  <a:pt x="1742343" y="2183869"/>
                </a:moveTo>
                <a:cubicBezTo>
                  <a:pt x="1742420" y="2186098"/>
                  <a:pt x="1743772" y="2187060"/>
                  <a:pt x="1745344" y="2186022"/>
                </a:cubicBezTo>
                <a:cubicBezTo>
                  <a:pt x="1746916" y="2184974"/>
                  <a:pt x="1748144" y="2182307"/>
                  <a:pt x="1748078" y="2180078"/>
                </a:cubicBezTo>
                <a:cubicBezTo>
                  <a:pt x="1748001" y="2177859"/>
                  <a:pt x="1746649" y="2176887"/>
                  <a:pt x="1745077" y="2177935"/>
                </a:cubicBezTo>
                <a:cubicBezTo>
                  <a:pt x="1743506" y="2178973"/>
                  <a:pt x="1742277" y="2181650"/>
                  <a:pt x="1742343" y="2183869"/>
                </a:cubicBezTo>
                <a:close/>
                <a:moveTo>
                  <a:pt x="1484330" y="2369549"/>
                </a:moveTo>
                <a:cubicBezTo>
                  <a:pt x="1488750" y="2376217"/>
                  <a:pt x="1499504" y="2377607"/>
                  <a:pt x="1500704" y="2371664"/>
                </a:cubicBezTo>
                <a:cubicBezTo>
                  <a:pt x="1501580" y="2367311"/>
                  <a:pt x="1490436" y="2359967"/>
                  <a:pt x="1484826" y="2361205"/>
                </a:cubicBezTo>
                <a:lnTo>
                  <a:pt x="1479577" y="2362367"/>
                </a:lnTo>
                <a:lnTo>
                  <a:pt x="1484330" y="2369549"/>
                </a:lnTo>
                <a:close/>
                <a:moveTo>
                  <a:pt x="1782701" y="2168229"/>
                </a:moveTo>
                <a:cubicBezTo>
                  <a:pt x="1785311" y="2167686"/>
                  <a:pt x="1787721" y="2165943"/>
                  <a:pt x="1788035" y="2164362"/>
                </a:cubicBezTo>
                <a:cubicBezTo>
                  <a:pt x="1788359" y="2162781"/>
                  <a:pt x="1786216" y="2163219"/>
                  <a:pt x="1783282" y="2165343"/>
                </a:cubicBezTo>
                <a:cubicBezTo>
                  <a:pt x="1780034" y="2167695"/>
                  <a:pt x="1779805" y="2168819"/>
                  <a:pt x="1782701" y="2168229"/>
                </a:cubicBezTo>
                <a:close/>
                <a:moveTo>
                  <a:pt x="1830593" y="2138625"/>
                </a:moveTo>
                <a:cubicBezTo>
                  <a:pt x="1829307" y="2145045"/>
                  <a:pt x="1835050" y="2155513"/>
                  <a:pt x="1838584" y="2153170"/>
                </a:cubicBezTo>
                <a:cubicBezTo>
                  <a:pt x="1842632" y="2150493"/>
                  <a:pt x="1843280" y="2140368"/>
                  <a:pt x="1839756" y="2135044"/>
                </a:cubicBezTo>
                <a:cubicBezTo>
                  <a:pt x="1835793" y="2129062"/>
                  <a:pt x="1832240" y="2130453"/>
                  <a:pt x="1830593" y="2138625"/>
                </a:cubicBezTo>
                <a:close/>
                <a:moveTo>
                  <a:pt x="1472615" y="2389161"/>
                </a:moveTo>
                <a:cubicBezTo>
                  <a:pt x="1475424" y="2393400"/>
                  <a:pt x="1480549" y="2396048"/>
                  <a:pt x="1485130" y="2395619"/>
                </a:cubicBezTo>
                <a:lnTo>
                  <a:pt x="1492893" y="2394905"/>
                </a:lnTo>
                <a:lnTo>
                  <a:pt x="1488131" y="2387723"/>
                </a:lnTo>
                <a:cubicBezTo>
                  <a:pt x="1485321" y="2383484"/>
                  <a:pt x="1480196" y="2380836"/>
                  <a:pt x="1475615" y="2381265"/>
                </a:cubicBezTo>
                <a:lnTo>
                  <a:pt x="1467852" y="2381979"/>
                </a:lnTo>
                <a:lnTo>
                  <a:pt x="1472615" y="2389161"/>
                </a:lnTo>
                <a:close/>
                <a:moveTo>
                  <a:pt x="1503552" y="2367463"/>
                </a:moveTo>
                <a:cubicBezTo>
                  <a:pt x="1507286" y="2373102"/>
                  <a:pt x="1519620" y="2376455"/>
                  <a:pt x="1524897" y="2373273"/>
                </a:cubicBezTo>
                <a:cubicBezTo>
                  <a:pt x="1529279" y="2370626"/>
                  <a:pt x="1518792" y="2359643"/>
                  <a:pt x="1511429" y="2359157"/>
                </a:cubicBezTo>
                <a:cubicBezTo>
                  <a:pt x="1500751" y="2358453"/>
                  <a:pt x="1498884" y="2360424"/>
                  <a:pt x="1503552" y="2367463"/>
                </a:cubicBezTo>
                <a:close/>
                <a:moveTo>
                  <a:pt x="1854005" y="2134377"/>
                </a:moveTo>
                <a:cubicBezTo>
                  <a:pt x="1853281" y="2139244"/>
                  <a:pt x="1854491" y="2144997"/>
                  <a:pt x="1856701" y="2147179"/>
                </a:cubicBezTo>
                <a:lnTo>
                  <a:pt x="1860711" y="2151131"/>
                </a:lnTo>
                <a:lnTo>
                  <a:pt x="1864140" y="2142321"/>
                </a:lnTo>
                <a:cubicBezTo>
                  <a:pt x="1866026" y="2137473"/>
                  <a:pt x="1865902" y="2130986"/>
                  <a:pt x="1863873" y="2127919"/>
                </a:cubicBezTo>
                <a:cubicBezTo>
                  <a:pt x="1859177" y="2120832"/>
                  <a:pt x="1855700" y="2123109"/>
                  <a:pt x="1854005" y="2134377"/>
                </a:cubicBezTo>
                <a:close/>
                <a:moveTo>
                  <a:pt x="1755193" y="2200157"/>
                </a:moveTo>
                <a:lnTo>
                  <a:pt x="1752745" y="2205786"/>
                </a:lnTo>
                <a:lnTo>
                  <a:pt x="1757783" y="2202509"/>
                </a:lnTo>
                <a:cubicBezTo>
                  <a:pt x="1760555" y="2200709"/>
                  <a:pt x="1761965" y="2197947"/>
                  <a:pt x="1760917" y="2196366"/>
                </a:cubicBezTo>
                <a:cubicBezTo>
                  <a:pt x="1758603" y="2192860"/>
                  <a:pt x="1758279" y="2193070"/>
                  <a:pt x="1755193" y="2200157"/>
                </a:cubicBezTo>
                <a:close/>
                <a:moveTo>
                  <a:pt x="1818248" y="2156980"/>
                </a:moveTo>
                <a:cubicBezTo>
                  <a:pt x="1815715" y="2160675"/>
                  <a:pt x="1823163" y="2175782"/>
                  <a:pt x="1826449" y="2173610"/>
                </a:cubicBezTo>
                <a:cubicBezTo>
                  <a:pt x="1831717" y="2170115"/>
                  <a:pt x="1834650" y="2158428"/>
                  <a:pt x="1831459" y="2153617"/>
                </a:cubicBezTo>
                <a:cubicBezTo>
                  <a:pt x="1827821" y="2148122"/>
                  <a:pt x="1823582" y="2149207"/>
                  <a:pt x="1818248" y="2156980"/>
                </a:cubicBezTo>
                <a:close/>
                <a:moveTo>
                  <a:pt x="1458699" y="2405468"/>
                </a:moveTo>
                <a:cubicBezTo>
                  <a:pt x="1463280" y="2412374"/>
                  <a:pt x="1472557" y="2416355"/>
                  <a:pt x="1477101" y="2413345"/>
                </a:cubicBezTo>
                <a:cubicBezTo>
                  <a:pt x="1481606" y="2410354"/>
                  <a:pt x="1472195" y="2401201"/>
                  <a:pt x="1463194" y="2399820"/>
                </a:cubicBezTo>
                <a:lnTo>
                  <a:pt x="1454031" y="2398419"/>
                </a:lnTo>
                <a:lnTo>
                  <a:pt x="1458699" y="2405468"/>
                </a:lnTo>
                <a:close/>
                <a:moveTo>
                  <a:pt x="1448402" y="2421013"/>
                </a:moveTo>
                <a:cubicBezTo>
                  <a:pt x="1451021" y="2424956"/>
                  <a:pt x="1456155" y="2428519"/>
                  <a:pt x="1459822" y="2428918"/>
                </a:cubicBezTo>
                <a:lnTo>
                  <a:pt x="1466480" y="2429652"/>
                </a:lnTo>
                <a:lnTo>
                  <a:pt x="1461727" y="2422470"/>
                </a:lnTo>
                <a:cubicBezTo>
                  <a:pt x="1459108" y="2418527"/>
                  <a:pt x="1453974" y="2414964"/>
                  <a:pt x="1450307" y="2414564"/>
                </a:cubicBezTo>
                <a:lnTo>
                  <a:pt x="1443639" y="2413831"/>
                </a:lnTo>
                <a:lnTo>
                  <a:pt x="1448402" y="2421013"/>
                </a:lnTo>
                <a:close/>
                <a:moveTo>
                  <a:pt x="1497465" y="2389371"/>
                </a:moveTo>
                <a:cubicBezTo>
                  <a:pt x="1500113" y="2393371"/>
                  <a:pt x="1502828" y="2396295"/>
                  <a:pt x="1503485" y="2395857"/>
                </a:cubicBezTo>
                <a:cubicBezTo>
                  <a:pt x="1504142" y="2395419"/>
                  <a:pt x="1507238" y="2394495"/>
                  <a:pt x="1510362" y="2393809"/>
                </a:cubicBezTo>
                <a:lnTo>
                  <a:pt x="1516048" y="2392552"/>
                </a:lnTo>
                <a:lnTo>
                  <a:pt x="1512105" y="2386599"/>
                </a:lnTo>
                <a:cubicBezTo>
                  <a:pt x="1509943" y="2383332"/>
                  <a:pt x="1504676" y="2380979"/>
                  <a:pt x="1500399" y="2381370"/>
                </a:cubicBezTo>
                <a:lnTo>
                  <a:pt x="1492646" y="2382094"/>
                </a:lnTo>
                <a:lnTo>
                  <a:pt x="1497465" y="2389371"/>
                </a:lnTo>
                <a:close/>
                <a:moveTo>
                  <a:pt x="1793826" y="2186965"/>
                </a:moveTo>
                <a:cubicBezTo>
                  <a:pt x="1793902" y="2189184"/>
                  <a:pt x="1795245" y="2190155"/>
                  <a:pt x="1796826" y="2189108"/>
                </a:cubicBezTo>
                <a:cubicBezTo>
                  <a:pt x="1798398" y="2188069"/>
                  <a:pt x="1799627" y="2185393"/>
                  <a:pt x="1799551" y="2183164"/>
                </a:cubicBezTo>
                <a:cubicBezTo>
                  <a:pt x="1799474" y="2180945"/>
                  <a:pt x="1798131" y="2179973"/>
                  <a:pt x="1796550" y="2181021"/>
                </a:cubicBezTo>
                <a:cubicBezTo>
                  <a:pt x="1794979" y="2182059"/>
                  <a:pt x="1793750" y="2184736"/>
                  <a:pt x="1793826" y="2186965"/>
                </a:cubicBezTo>
                <a:close/>
                <a:moveTo>
                  <a:pt x="1843899" y="2155789"/>
                </a:moveTo>
                <a:cubicBezTo>
                  <a:pt x="1842385" y="2159980"/>
                  <a:pt x="1843394" y="2165514"/>
                  <a:pt x="1846242" y="2168648"/>
                </a:cubicBezTo>
                <a:lnTo>
                  <a:pt x="1851243" y="2174153"/>
                </a:lnTo>
                <a:lnTo>
                  <a:pt x="1853938" y="2166743"/>
                </a:lnTo>
                <a:cubicBezTo>
                  <a:pt x="1855500" y="2162476"/>
                  <a:pt x="1854510" y="2157037"/>
                  <a:pt x="1851605" y="2153894"/>
                </a:cubicBezTo>
                <a:lnTo>
                  <a:pt x="1846566" y="2148436"/>
                </a:lnTo>
                <a:lnTo>
                  <a:pt x="1843899" y="2155789"/>
                </a:lnTo>
                <a:close/>
                <a:moveTo>
                  <a:pt x="1867016" y="2149769"/>
                </a:moveTo>
                <a:cubicBezTo>
                  <a:pt x="1863606" y="2157999"/>
                  <a:pt x="1867959" y="2170905"/>
                  <a:pt x="1873017" y="2167552"/>
                </a:cubicBezTo>
                <a:cubicBezTo>
                  <a:pt x="1877275" y="2164733"/>
                  <a:pt x="1878218" y="2148407"/>
                  <a:pt x="1874331" y="2144721"/>
                </a:cubicBezTo>
                <a:lnTo>
                  <a:pt x="1870588" y="2141168"/>
                </a:lnTo>
                <a:lnTo>
                  <a:pt x="1867016" y="2149769"/>
                </a:lnTo>
                <a:close/>
                <a:moveTo>
                  <a:pt x="1484730" y="2407459"/>
                </a:moveTo>
                <a:cubicBezTo>
                  <a:pt x="1488264" y="2412783"/>
                  <a:pt x="1497837" y="2416126"/>
                  <a:pt x="1501885" y="2413450"/>
                </a:cubicBezTo>
                <a:cubicBezTo>
                  <a:pt x="1505419" y="2411107"/>
                  <a:pt x="1498018" y="2401734"/>
                  <a:pt x="1491607" y="2400420"/>
                </a:cubicBezTo>
                <a:cubicBezTo>
                  <a:pt x="1483435" y="2398753"/>
                  <a:pt x="1480768" y="2401477"/>
                  <a:pt x="1484730" y="2407459"/>
                </a:cubicBezTo>
                <a:close/>
                <a:moveTo>
                  <a:pt x="1516496" y="2387009"/>
                </a:moveTo>
                <a:cubicBezTo>
                  <a:pt x="1518525" y="2390076"/>
                  <a:pt x="1524450" y="2392714"/>
                  <a:pt x="1529650" y="2392876"/>
                </a:cubicBezTo>
                <a:lnTo>
                  <a:pt x="1539109" y="2393162"/>
                </a:lnTo>
                <a:lnTo>
                  <a:pt x="1535870" y="2386123"/>
                </a:lnTo>
                <a:cubicBezTo>
                  <a:pt x="1533975" y="2382008"/>
                  <a:pt x="1529460" y="2378931"/>
                  <a:pt x="1525031" y="2378722"/>
                </a:cubicBezTo>
                <a:cubicBezTo>
                  <a:pt x="1514505" y="2378217"/>
                  <a:pt x="1512172" y="2380484"/>
                  <a:pt x="1516496" y="2387009"/>
                </a:cubicBezTo>
                <a:close/>
                <a:moveTo>
                  <a:pt x="1833717" y="2174115"/>
                </a:moveTo>
                <a:cubicBezTo>
                  <a:pt x="1830878" y="2178649"/>
                  <a:pt x="1830888" y="2183840"/>
                  <a:pt x="1833745" y="2188146"/>
                </a:cubicBezTo>
                <a:lnTo>
                  <a:pt x="1838279" y="2194994"/>
                </a:lnTo>
                <a:lnTo>
                  <a:pt x="1842070" y="2187936"/>
                </a:lnTo>
                <a:cubicBezTo>
                  <a:pt x="1849195" y="2174668"/>
                  <a:pt x="1841413" y="2161799"/>
                  <a:pt x="1833717" y="2174115"/>
                </a:cubicBezTo>
                <a:close/>
                <a:moveTo>
                  <a:pt x="1887362" y="2143168"/>
                </a:moveTo>
                <a:cubicBezTo>
                  <a:pt x="1885790" y="2163219"/>
                  <a:pt x="1894886" y="2170534"/>
                  <a:pt x="1897734" y="2151512"/>
                </a:cubicBezTo>
                <a:cubicBezTo>
                  <a:pt x="1898458" y="2146674"/>
                  <a:pt x="1896639" y="2140006"/>
                  <a:pt x="1893696" y="2136692"/>
                </a:cubicBezTo>
                <a:lnTo>
                  <a:pt x="1888343" y="2130662"/>
                </a:lnTo>
                <a:lnTo>
                  <a:pt x="1887362" y="2143168"/>
                </a:lnTo>
                <a:close/>
                <a:moveTo>
                  <a:pt x="1767089" y="2221207"/>
                </a:moveTo>
                <a:cubicBezTo>
                  <a:pt x="1767156" y="2223436"/>
                  <a:pt x="1769232" y="2223921"/>
                  <a:pt x="1771680" y="2222293"/>
                </a:cubicBezTo>
                <a:cubicBezTo>
                  <a:pt x="1774138" y="2220673"/>
                  <a:pt x="1775290" y="2218045"/>
                  <a:pt x="1774243" y="2216463"/>
                </a:cubicBezTo>
                <a:cubicBezTo>
                  <a:pt x="1773195" y="2214892"/>
                  <a:pt x="1771128" y="2214396"/>
                  <a:pt x="1769642" y="2215378"/>
                </a:cubicBezTo>
                <a:cubicBezTo>
                  <a:pt x="1768166" y="2216359"/>
                  <a:pt x="1767013" y="2218988"/>
                  <a:pt x="1767089" y="2221207"/>
                </a:cubicBezTo>
                <a:close/>
                <a:moveTo>
                  <a:pt x="1471157" y="2424261"/>
                </a:moveTo>
                <a:cubicBezTo>
                  <a:pt x="1473243" y="2427423"/>
                  <a:pt x="1479082" y="2430643"/>
                  <a:pt x="1484130" y="2431414"/>
                </a:cubicBezTo>
                <a:lnTo>
                  <a:pt x="1493293" y="2432824"/>
                </a:lnTo>
                <a:lnTo>
                  <a:pt x="1489493" y="2427071"/>
                </a:lnTo>
                <a:cubicBezTo>
                  <a:pt x="1487397" y="2423918"/>
                  <a:pt x="1481558" y="2420698"/>
                  <a:pt x="1476520" y="2419927"/>
                </a:cubicBezTo>
                <a:lnTo>
                  <a:pt x="1467347" y="2418517"/>
                </a:lnTo>
                <a:lnTo>
                  <a:pt x="1471157" y="2424261"/>
                </a:lnTo>
                <a:close/>
                <a:moveTo>
                  <a:pt x="1557625" y="2368254"/>
                </a:moveTo>
                <a:cubicBezTo>
                  <a:pt x="1558673" y="2369835"/>
                  <a:pt x="1560892" y="2370225"/>
                  <a:pt x="1562559" y="2369121"/>
                </a:cubicBezTo>
                <a:cubicBezTo>
                  <a:pt x="1564226" y="2368016"/>
                  <a:pt x="1563940" y="2366349"/>
                  <a:pt x="1561921" y="2365406"/>
                </a:cubicBezTo>
                <a:cubicBezTo>
                  <a:pt x="1559892" y="2364472"/>
                  <a:pt x="1557682" y="2364082"/>
                  <a:pt x="1556977" y="2364549"/>
                </a:cubicBezTo>
                <a:cubicBezTo>
                  <a:pt x="1556282" y="2365006"/>
                  <a:pt x="1556577" y="2366673"/>
                  <a:pt x="1557625" y="2368254"/>
                </a:cubicBezTo>
                <a:close/>
                <a:moveTo>
                  <a:pt x="1460765" y="2439682"/>
                </a:moveTo>
                <a:cubicBezTo>
                  <a:pt x="1462861" y="2442834"/>
                  <a:pt x="1467576" y="2445749"/>
                  <a:pt x="1471233" y="2446149"/>
                </a:cubicBezTo>
                <a:lnTo>
                  <a:pt x="1477901" y="2446883"/>
                </a:lnTo>
                <a:lnTo>
                  <a:pt x="1474091" y="2441139"/>
                </a:lnTo>
                <a:cubicBezTo>
                  <a:pt x="1472005" y="2437977"/>
                  <a:pt x="1467290" y="2435072"/>
                  <a:pt x="1463623" y="2434662"/>
                </a:cubicBezTo>
                <a:lnTo>
                  <a:pt x="1456965" y="2433938"/>
                </a:lnTo>
                <a:lnTo>
                  <a:pt x="1460765" y="2439682"/>
                </a:lnTo>
                <a:close/>
                <a:moveTo>
                  <a:pt x="1509800" y="2407992"/>
                </a:moveTo>
                <a:cubicBezTo>
                  <a:pt x="1513848" y="2414098"/>
                  <a:pt x="1524354" y="2414374"/>
                  <a:pt x="1525564" y="2408411"/>
                </a:cubicBezTo>
                <a:cubicBezTo>
                  <a:pt x="1526345" y="2404506"/>
                  <a:pt x="1515582" y="2399277"/>
                  <a:pt x="1509895" y="2400810"/>
                </a:cubicBezTo>
                <a:cubicBezTo>
                  <a:pt x="1507600" y="2401429"/>
                  <a:pt x="1507562" y="2404601"/>
                  <a:pt x="1509800" y="2407992"/>
                </a:cubicBezTo>
                <a:close/>
                <a:moveTo>
                  <a:pt x="1805656" y="2207919"/>
                </a:moveTo>
                <a:cubicBezTo>
                  <a:pt x="1806666" y="2209453"/>
                  <a:pt x="1808933" y="2208681"/>
                  <a:pt x="1810695" y="2206205"/>
                </a:cubicBezTo>
                <a:cubicBezTo>
                  <a:pt x="1812457" y="2203728"/>
                  <a:pt x="1813562" y="2201204"/>
                  <a:pt x="1813143" y="2200576"/>
                </a:cubicBezTo>
                <a:cubicBezTo>
                  <a:pt x="1812733" y="2199957"/>
                  <a:pt x="1810466" y="2200728"/>
                  <a:pt x="1808104" y="2202300"/>
                </a:cubicBezTo>
                <a:cubicBezTo>
                  <a:pt x="1805742" y="2203862"/>
                  <a:pt x="1804637" y="2206395"/>
                  <a:pt x="1805656" y="2207919"/>
                </a:cubicBezTo>
                <a:close/>
                <a:moveTo>
                  <a:pt x="1856729" y="2174658"/>
                </a:moveTo>
                <a:cubicBezTo>
                  <a:pt x="1853557" y="2180935"/>
                  <a:pt x="1858958" y="2193394"/>
                  <a:pt x="1863549" y="2190365"/>
                </a:cubicBezTo>
                <a:cubicBezTo>
                  <a:pt x="1867654" y="2187641"/>
                  <a:pt x="1867721" y="2176068"/>
                  <a:pt x="1863644" y="2172144"/>
                </a:cubicBezTo>
                <a:lnTo>
                  <a:pt x="1859853" y="2168495"/>
                </a:lnTo>
                <a:lnTo>
                  <a:pt x="1856729" y="2174658"/>
                </a:lnTo>
                <a:close/>
                <a:moveTo>
                  <a:pt x="1497122" y="2426156"/>
                </a:moveTo>
                <a:cubicBezTo>
                  <a:pt x="1500161" y="2430738"/>
                  <a:pt x="1505133" y="2433395"/>
                  <a:pt x="1509867" y="2432957"/>
                </a:cubicBezTo>
                <a:lnTo>
                  <a:pt x="1517630" y="2432233"/>
                </a:lnTo>
                <a:lnTo>
                  <a:pt x="1514048" y="2426842"/>
                </a:lnTo>
                <a:cubicBezTo>
                  <a:pt x="1512086" y="2423870"/>
                  <a:pt x="1506343" y="2420803"/>
                  <a:pt x="1501304" y="2420032"/>
                </a:cubicBezTo>
                <a:lnTo>
                  <a:pt x="1492131" y="2418631"/>
                </a:lnTo>
                <a:lnTo>
                  <a:pt x="1497122" y="2426156"/>
                </a:lnTo>
                <a:close/>
                <a:moveTo>
                  <a:pt x="1528945" y="2405792"/>
                </a:moveTo>
                <a:cubicBezTo>
                  <a:pt x="1531593" y="2409792"/>
                  <a:pt x="1536823" y="2412516"/>
                  <a:pt x="1541099" y="2412116"/>
                </a:cubicBezTo>
                <a:cubicBezTo>
                  <a:pt x="1551739" y="2411135"/>
                  <a:pt x="1552405" y="2410116"/>
                  <a:pt x="1547395" y="2402563"/>
                </a:cubicBezTo>
                <a:cubicBezTo>
                  <a:pt x="1544490" y="2398172"/>
                  <a:pt x="1539699" y="2396353"/>
                  <a:pt x="1533622" y="2397305"/>
                </a:cubicBezTo>
                <a:lnTo>
                  <a:pt x="1524297" y="2398781"/>
                </a:lnTo>
                <a:lnTo>
                  <a:pt x="1528945" y="2405792"/>
                </a:lnTo>
                <a:close/>
                <a:moveTo>
                  <a:pt x="1879942" y="2169276"/>
                </a:moveTo>
                <a:cubicBezTo>
                  <a:pt x="1876665" y="2177716"/>
                  <a:pt x="1881285" y="2191003"/>
                  <a:pt x="1886333" y="2187660"/>
                </a:cubicBezTo>
                <a:cubicBezTo>
                  <a:pt x="1890733" y="2184745"/>
                  <a:pt x="1891476" y="2168457"/>
                  <a:pt x="1887390" y="2164428"/>
                </a:cubicBezTo>
                <a:lnTo>
                  <a:pt x="1883371" y="2160466"/>
                </a:lnTo>
                <a:lnTo>
                  <a:pt x="1879942" y="2169276"/>
                </a:lnTo>
                <a:close/>
                <a:moveTo>
                  <a:pt x="1779929" y="2237495"/>
                </a:moveTo>
                <a:cubicBezTo>
                  <a:pt x="1778596" y="2240400"/>
                  <a:pt x="1778577" y="2243009"/>
                  <a:pt x="1779882" y="2243276"/>
                </a:cubicBezTo>
                <a:cubicBezTo>
                  <a:pt x="1781196" y="2243543"/>
                  <a:pt x="1783358" y="2241381"/>
                  <a:pt x="1784701" y="2238466"/>
                </a:cubicBezTo>
                <a:cubicBezTo>
                  <a:pt x="1786035" y="2235552"/>
                  <a:pt x="1786063" y="2232951"/>
                  <a:pt x="1784749" y="2232684"/>
                </a:cubicBezTo>
                <a:cubicBezTo>
                  <a:pt x="1783434" y="2232418"/>
                  <a:pt x="1781272" y="2234580"/>
                  <a:pt x="1779929" y="2237495"/>
                </a:cubicBezTo>
                <a:close/>
                <a:moveTo>
                  <a:pt x="1845213" y="2194575"/>
                </a:moveTo>
                <a:cubicBezTo>
                  <a:pt x="1842432" y="2200223"/>
                  <a:pt x="1847280" y="2213530"/>
                  <a:pt x="1851186" y="2210948"/>
                </a:cubicBezTo>
                <a:cubicBezTo>
                  <a:pt x="1856453" y="2207453"/>
                  <a:pt x="1859387" y="2195766"/>
                  <a:pt x="1856196" y="2190946"/>
                </a:cubicBezTo>
                <a:cubicBezTo>
                  <a:pt x="1852024" y="2184650"/>
                  <a:pt x="1849719" y="2185412"/>
                  <a:pt x="1845213" y="2194575"/>
                </a:cubicBezTo>
                <a:close/>
                <a:moveTo>
                  <a:pt x="1900677" y="2163276"/>
                </a:moveTo>
                <a:cubicBezTo>
                  <a:pt x="1899106" y="2183326"/>
                  <a:pt x="1908202" y="2190641"/>
                  <a:pt x="1911050" y="2171620"/>
                </a:cubicBezTo>
                <a:cubicBezTo>
                  <a:pt x="1911784" y="2166781"/>
                  <a:pt x="1909964" y="2160114"/>
                  <a:pt x="1907021" y="2156799"/>
                </a:cubicBezTo>
                <a:lnTo>
                  <a:pt x="1901668" y="2150769"/>
                </a:lnTo>
                <a:lnTo>
                  <a:pt x="1900677" y="2163276"/>
                </a:lnTo>
                <a:close/>
                <a:moveTo>
                  <a:pt x="1483435" y="2442806"/>
                </a:moveTo>
                <a:cubicBezTo>
                  <a:pt x="1488016" y="2449712"/>
                  <a:pt x="1497294" y="2453684"/>
                  <a:pt x="1501837" y="2450674"/>
                </a:cubicBezTo>
                <a:cubicBezTo>
                  <a:pt x="1506343" y="2447692"/>
                  <a:pt x="1496932" y="2438539"/>
                  <a:pt x="1487931" y="2437158"/>
                </a:cubicBezTo>
                <a:lnTo>
                  <a:pt x="1478768" y="2435757"/>
                </a:lnTo>
                <a:lnTo>
                  <a:pt x="1483435" y="2442806"/>
                </a:lnTo>
                <a:close/>
                <a:moveTo>
                  <a:pt x="1917365" y="2156770"/>
                </a:moveTo>
                <a:cubicBezTo>
                  <a:pt x="1918127" y="2166257"/>
                  <a:pt x="1939044" y="2199261"/>
                  <a:pt x="1941244" y="2194461"/>
                </a:cubicBezTo>
                <a:cubicBezTo>
                  <a:pt x="1942102" y="2192603"/>
                  <a:pt x="1943654" y="2192384"/>
                  <a:pt x="1944702" y="2193965"/>
                </a:cubicBezTo>
                <a:cubicBezTo>
                  <a:pt x="1945750" y="2195537"/>
                  <a:pt x="1945921" y="2198318"/>
                  <a:pt x="1945083" y="2200138"/>
                </a:cubicBezTo>
                <a:cubicBezTo>
                  <a:pt x="1944245" y="2201957"/>
                  <a:pt x="1948703" y="2211196"/>
                  <a:pt x="1954980" y="2220673"/>
                </a:cubicBezTo>
                <a:cubicBezTo>
                  <a:pt x="1961266" y="2230151"/>
                  <a:pt x="1967086" y="2236418"/>
                  <a:pt x="1967915" y="2234599"/>
                </a:cubicBezTo>
                <a:cubicBezTo>
                  <a:pt x="1968753" y="2232780"/>
                  <a:pt x="1970296" y="2232589"/>
                  <a:pt x="1971344" y="2234170"/>
                </a:cubicBezTo>
                <a:cubicBezTo>
                  <a:pt x="1972382" y="2235751"/>
                  <a:pt x="1972486" y="2238695"/>
                  <a:pt x="1971553" y="2240714"/>
                </a:cubicBezTo>
                <a:cubicBezTo>
                  <a:pt x="1970629" y="2242733"/>
                  <a:pt x="1972010" y="2247610"/>
                  <a:pt x="1974630" y="2251563"/>
                </a:cubicBezTo>
                <a:cubicBezTo>
                  <a:pt x="1977316" y="2255621"/>
                  <a:pt x="1980116" y="2257145"/>
                  <a:pt x="1981069" y="2255068"/>
                </a:cubicBezTo>
                <a:cubicBezTo>
                  <a:pt x="1983269" y="2250287"/>
                  <a:pt x="1984364" y="2252201"/>
                  <a:pt x="1986269" y="2264127"/>
                </a:cubicBezTo>
                <a:lnTo>
                  <a:pt x="1987841" y="2273909"/>
                </a:lnTo>
                <a:lnTo>
                  <a:pt x="1993632" y="2273737"/>
                </a:lnTo>
                <a:lnTo>
                  <a:pt x="1999433" y="2273556"/>
                </a:lnTo>
                <a:lnTo>
                  <a:pt x="1998242" y="2279481"/>
                </a:lnTo>
                <a:cubicBezTo>
                  <a:pt x="1997585" y="2282738"/>
                  <a:pt x="1998690" y="2287882"/>
                  <a:pt x="2000700" y="2290920"/>
                </a:cubicBezTo>
                <a:lnTo>
                  <a:pt x="2004367" y="2296445"/>
                </a:lnTo>
                <a:lnTo>
                  <a:pt x="2006110" y="2290606"/>
                </a:lnTo>
                <a:lnTo>
                  <a:pt x="2007862" y="2284767"/>
                </a:lnTo>
                <a:lnTo>
                  <a:pt x="1983193" y="2247534"/>
                </a:lnTo>
                <a:cubicBezTo>
                  <a:pt x="1969620" y="2227055"/>
                  <a:pt x="1957866" y="2211720"/>
                  <a:pt x="1957065" y="2213463"/>
                </a:cubicBezTo>
                <a:cubicBezTo>
                  <a:pt x="1956265" y="2215216"/>
                  <a:pt x="1954751" y="2215349"/>
                  <a:pt x="1953703" y="2213768"/>
                </a:cubicBezTo>
                <a:cubicBezTo>
                  <a:pt x="1952655" y="2212187"/>
                  <a:pt x="1952503" y="2209377"/>
                  <a:pt x="1953351" y="2207519"/>
                </a:cubicBezTo>
                <a:cubicBezTo>
                  <a:pt x="1954208" y="2205662"/>
                  <a:pt x="1949788" y="2196347"/>
                  <a:pt x="1943531" y="2186812"/>
                </a:cubicBezTo>
                <a:cubicBezTo>
                  <a:pt x="1936834" y="2176601"/>
                  <a:pt x="1931510" y="2170905"/>
                  <a:pt x="1930567" y="2172953"/>
                </a:cubicBezTo>
                <a:cubicBezTo>
                  <a:pt x="1928367" y="2177735"/>
                  <a:pt x="1925462" y="2172686"/>
                  <a:pt x="1926738" y="2166324"/>
                </a:cubicBezTo>
                <a:cubicBezTo>
                  <a:pt x="1927309" y="2163485"/>
                  <a:pt x="1925290" y="2158399"/>
                  <a:pt x="1922261" y="2155037"/>
                </a:cubicBezTo>
                <a:lnTo>
                  <a:pt x="1916737" y="2148922"/>
                </a:lnTo>
                <a:lnTo>
                  <a:pt x="1917365" y="2156770"/>
                </a:lnTo>
                <a:close/>
                <a:moveTo>
                  <a:pt x="1472995" y="2458122"/>
                </a:moveTo>
                <a:cubicBezTo>
                  <a:pt x="1475529" y="2461951"/>
                  <a:pt x="1480177" y="2465609"/>
                  <a:pt x="1483321" y="2466257"/>
                </a:cubicBezTo>
                <a:lnTo>
                  <a:pt x="1489036" y="2467418"/>
                </a:lnTo>
                <a:lnTo>
                  <a:pt x="1485597" y="2469695"/>
                </a:lnTo>
                <a:cubicBezTo>
                  <a:pt x="1480911" y="2472810"/>
                  <a:pt x="1487893" y="2482602"/>
                  <a:pt x="1495389" y="2483430"/>
                </a:cubicBezTo>
                <a:lnTo>
                  <a:pt x="1501466" y="2484087"/>
                </a:lnTo>
                <a:lnTo>
                  <a:pt x="1491217" y="2468323"/>
                </a:lnTo>
                <a:cubicBezTo>
                  <a:pt x="1484568" y="2458084"/>
                  <a:pt x="1478758" y="2452303"/>
                  <a:pt x="1474672" y="2451855"/>
                </a:cubicBezTo>
                <a:lnTo>
                  <a:pt x="1468376" y="2451169"/>
                </a:lnTo>
                <a:lnTo>
                  <a:pt x="1472995" y="2458122"/>
                </a:lnTo>
                <a:close/>
                <a:moveTo>
                  <a:pt x="1522125" y="2426585"/>
                </a:moveTo>
                <a:cubicBezTo>
                  <a:pt x="1524592" y="2430319"/>
                  <a:pt x="1529279" y="2432786"/>
                  <a:pt x="1532527" y="2432071"/>
                </a:cubicBezTo>
                <a:cubicBezTo>
                  <a:pt x="1540137" y="2430385"/>
                  <a:pt x="1540280" y="2428852"/>
                  <a:pt x="1533374" y="2422661"/>
                </a:cubicBezTo>
                <a:cubicBezTo>
                  <a:pt x="1525040" y="2415193"/>
                  <a:pt x="1516544" y="2418165"/>
                  <a:pt x="1522125" y="2426585"/>
                </a:cubicBezTo>
                <a:close/>
                <a:moveTo>
                  <a:pt x="1818410" y="2223026"/>
                </a:moveTo>
                <a:cubicBezTo>
                  <a:pt x="1817239" y="2228817"/>
                  <a:pt x="1820763" y="2230884"/>
                  <a:pt x="1824020" y="2226312"/>
                </a:cubicBezTo>
                <a:cubicBezTo>
                  <a:pt x="1825773" y="2223836"/>
                  <a:pt x="1826449" y="2220654"/>
                  <a:pt x="1825516" y="2219245"/>
                </a:cubicBezTo>
                <a:cubicBezTo>
                  <a:pt x="1823525" y="2216235"/>
                  <a:pt x="1819324" y="2218464"/>
                  <a:pt x="1818410" y="2223026"/>
                </a:cubicBezTo>
                <a:close/>
                <a:moveTo>
                  <a:pt x="1869312" y="2193641"/>
                </a:moveTo>
                <a:cubicBezTo>
                  <a:pt x="1867683" y="2204605"/>
                  <a:pt x="1871007" y="2210215"/>
                  <a:pt x="1876827" y="2206357"/>
                </a:cubicBezTo>
                <a:cubicBezTo>
                  <a:pt x="1881818" y="2203052"/>
                  <a:pt x="1880865" y="2195051"/>
                  <a:pt x="1874760" y="2188908"/>
                </a:cubicBezTo>
                <a:lnTo>
                  <a:pt x="1870626" y="2184755"/>
                </a:lnTo>
                <a:lnTo>
                  <a:pt x="1869312" y="2193641"/>
                </a:lnTo>
                <a:close/>
                <a:moveTo>
                  <a:pt x="1509400" y="2444692"/>
                </a:moveTo>
                <a:cubicBezTo>
                  <a:pt x="1512991" y="2450102"/>
                  <a:pt x="1522545" y="2453484"/>
                  <a:pt x="1526621" y="2450788"/>
                </a:cubicBezTo>
                <a:cubicBezTo>
                  <a:pt x="1531393" y="2447625"/>
                  <a:pt x="1521097" y="2438015"/>
                  <a:pt x="1513677" y="2438701"/>
                </a:cubicBezTo>
                <a:lnTo>
                  <a:pt x="1505914" y="2439425"/>
                </a:lnTo>
                <a:lnTo>
                  <a:pt x="1509400" y="2444692"/>
                </a:lnTo>
                <a:close/>
                <a:moveTo>
                  <a:pt x="1541233" y="2424337"/>
                </a:moveTo>
                <a:cubicBezTo>
                  <a:pt x="1543261" y="2427413"/>
                  <a:pt x="1549186" y="2430052"/>
                  <a:pt x="1554387" y="2430214"/>
                </a:cubicBezTo>
                <a:lnTo>
                  <a:pt x="1563845" y="2430500"/>
                </a:lnTo>
                <a:lnTo>
                  <a:pt x="1560606" y="2423461"/>
                </a:lnTo>
                <a:cubicBezTo>
                  <a:pt x="1558711" y="2419346"/>
                  <a:pt x="1554206" y="2416269"/>
                  <a:pt x="1549767" y="2416050"/>
                </a:cubicBezTo>
                <a:cubicBezTo>
                  <a:pt x="1539242" y="2415555"/>
                  <a:pt x="1536908" y="2417812"/>
                  <a:pt x="1541233" y="2424337"/>
                </a:cubicBezTo>
                <a:close/>
                <a:moveTo>
                  <a:pt x="1892067" y="2191822"/>
                </a:moveTo>
                <a:cubicBezTo>
                  <a:pt x="1891343" y="2196680"/>
                  <a:pt x="1892581" y="2202481"/>
                  <a:pt x="1894829" y="2204719"/>
                </a:cubicBezTo>
                <a:lnTo>
                  <a:pt x="1898915" y="2208786"/>
                </a:lnTo>
                <a:lnTo>
                  <a:pt x="1901354" y="2198480"/>
                </a:lnTo>
                <a:cubicBezTo>
                  <a:pt x="1903764" y="2188298"/>
                  <a:pt x="1900506" y="2178268"/>
                  <a:pt x="1895810" y="2181383"/>
                </a:cubicBezTo>
                <a:cubicBezTo>
                  <a:pt x="1894477" y="2182259"/>
                  <a:pt x="1892800" y="2186965"/>
                  <a:pt x="1892067" y="2191822"/>
                </a:cubicBezTo>
                <a:close/>
                <a:moveTo>
                  <a:pt x="1791826" y="2258545"/>
                </a:moveTo>
                <a:cubicBezTo>
                  <a:pt x="1791893" y="2260764"/>
                  <a:pt x="1793969" y="2261259"/>
                  <a:pt x="1796417" y="2259631"/>
                </a:cubicBezTo>
                <a:cubicBezTo>
                  <a:pt x="1798874" y="2258002"/>
                  <a:pt x="1800027" y="2255383"/>
                  <a:pt x="1798979" y="2253801"/>
                </a:cubicBezTo>
                <a:cubicBezTo>
                  <a:pt x="1797931" y="2252220"/>
                  <a:pt x="1795864" y="2251734"/>
                  <a:pt x="1794378" y="2252716"/>
                </a:cubicBezTo>
                <a:cubicBezTo>
                  <a:pt x="1792902" y="2253697"/>
                  <a:pt x="1791750" y="2256316"/>
                  <a:pt x="1791826" y="2258545"/>
                </a:cubicBezTo>
                <a:close/>
                <a:moveTo>
                  <a:pt x="1856301" y="2214425"/>
                </a:moveTo>
                <a:cubicBezTo>
                  <a:pt x="1853300" y="2218816"/>
                  <a:pt x="1861530" y="2233018"/>
                  <a:pt x="1865540" y="2230360"/>
                </a:cubicBezTo>
                <a:cubicBezTo>
                  <a:pt x="1869626" y="2227655"/>
                  <a:pt x="1871550" y="2214111"/>
                  <a:pt x="1868502" y="2209510"/>
                </a:cubicBezTo>
                <a:cubicBezTo>
                  <a:pt x="1865778" y="2205414"/>
                  <a:pt x="1861235" y="2207243"/>
                  <a:pt x="1856301" y="2214425"/>
                </a:cubicBezTo>
                <a:close/>
                <a:moveTo>
                  <a:pt x="1914013" y="2183440"/>
                </a:moveTo>
                <a:cubicBezTo>
                  <a:pt x="1912917" y="2197118"/>
                  <a:pt x="1914136" y="2200576"/>
                  <a:pt x="1919947" y="2200404"/>
                </a:cubicBezTo>
                <a:cubicBezTo>
                  <a:pt x="1925204" y="2200242"/>
                  <a:pt x="1924728" y="2180935"/>
                  <a:pt x="1919347" y="2175430"/>
                </a:cubicBezTo>
                <a:lnTo>
                  <a:pt x="1915013" y="2171001"/>
                </a:lnTo>
                <a:lnTo>
                  <a:pt x="1914013" y="2183440"/>
                </a:lnTo>
                <a:close/>
                <a:moveTo>
                  <a:pt x="1495808" y="2461475"/>
                </a:moveTo>
                <a:cubicBezTo>
                  <a:pt x="1499580" y="2467171"/>
                  <a:pt x="1509076" y="2470676"/>
                  <a:pt x="1513248" y="2467914"/>
                </a:cubicBezTo>
                <a:cubicBezTo>
                  <a:pt x="1517592" y="2465037"/>
                  <a:pt x="1510410" y="2458665"/>
                  <a:pt x="1501256" y="2457265"/>
                </a:cubicBezTo>
                <a:lnTo>
                  <a:pt x="1492084" y="2455855"/>
                </a:lnTo>
                <a:lnTo>
                  <a:pt x="1495808" y="2461475"/>
                </a:lnTo>
                <a:close/>
                <a:moveTo>
                  <a:pt x="1534241" y="2444882"/>
                </a:moveTo>
                <a:cubicBezTo>
                  <a:pt x="1536299" y="2447978"/>
                  <a:pt x="1541147" y="2450864"/>
                  <a:pt x="1545014" y="2451293"/>
                </a:cubicBezTo>
                <a:lnTo>
                  <a:pt x="1552063" y="2452055"/>
                </a:lnTo>
                <a:lnTo>
                  <a:pt x="1545643" y="2444463"/>
                </a:lnTo>
                <a:cubicBezTo>
                  <a:pt x="1538356" y="2435824"/>
                  <a:pt x="1528488" y="2436186"/>
                  <a:pt x="1534241" y="2444882"/>
                </a:cubicBezTo>
                <a:close/>
                <a:moveTo>
                  <a:pt x="1830450" y="2245353"/>
                </a:moveTo>
                <a:cubicBezTo>
                  <a:pt x="1831497" y="2246924"/>
                  <a:pt x="1833564" y="2247420"/>
                  <a:pt x="1835050" y="2246438"/>
                </a:cubicBezTo>
                <a:cubicBezTo>
                  <a:pt x="1836527" y="2245457"/>
                  <a:pt x="1837679" y="2242829"/>
                  <a:pt x="1837612" y="2240609"/>
                </a:cubicBezTo>
                <a:cubicBezTo>
                  <a:pt x="1837536" y="2238380"/>
                  <a:pt x="1835469" y="2237895"/>
                  <a:pt x="1833012" y="2239523"/>
                </a:cubicBezTo>
                <a:cubicBezTo>
                  <a:pt x="1830554" y="2241143"/>
                  <a:pt x="1829402" y="2243772"/>
                  <a:pt x="1830450" y="2245353"/>
                </a:cubicBezTo>
                <a:close/>
                <a:moveTo>
                  <a:pt x="1881475" y="2211996"/>
                </a:moveTo>
                <a:cubicBezTo>
                  <a:pt x="1878437" y="2217978"/>
                  <a:pt x="1883628" y="2230846"/>
                  <a:pt x="1887885" y="2227893"/>
                </a:cubicBezTo>
                <a:cubicBezTo>
                  <a:pt x="1893200" y="2224217"/>
                  <a:pt x="1894000" y="2216016"/>
                  <a:pt x="1889514" y="2211158"/>
                </a:cubicBezTo>
                <a:lnTo>
                  <a:pt x="1884599" y="2205833"/>
                </a:lnTo>
                <a:lnTo>
                  <a:pt x="1881475" y="2211996"/>
                </a:lnTo>
                <a:close/>
                <a:moveTo>
                  <a:pt x="1521859" y="2463494"/>
                </a:moveTo>
                <a:cubicBezTo>
                  <a:pt x="1524897" y="2468076"/>
                  <a:pt x="1529869" y="2470733"/>
                  <a:pt x="1534603" y="2470295"/>
                </a:cubicBezTo>
                <a:lnTo>
                  <a:pt x="1542366" y="2469571"/>
                </a:lnTo>
                <a:lnTo>
                  <a:pt x="1538785" y="2464170"/>
                </a:lnTo>
                <a:cubicBezTo>
                  <a:pt x="1536823" y="2461208"/>
                  <a:pt x="1531079" y="2458141"/>
                  <a:pt x="1526040" y="2457370"/>
                </a:cubicBezTo>
                <a:lnTo>
                  <a:pt x="1516868" y="2455969"/>
                </a:lnTo>
                <a:lnTo>
                  <a:pt x="1521859" y="2463494"/>
                </a:lnTo>
                <a:close/>
                <a:moveTo>
                  <a:pt x="1671411" y="2364691"/>
                </a:moveTo>
                <a:lnTo>
                  <a:pt x="1676316" y="2370206"/>
                </a:lnTo>
                <a:lnTo>
                  <a:pt x="1701643" y="2355585"/>
                </a:lnTo>
                <a:cubicBezTo>
                  <a:pt x="1715578" y="2347556"/>
                  <a:pt x="1735971" y="2334259"/>
                  <a:pt x="1746954" y="2326058"/>
                </a:cubicBezTo>
                <a:lnTo>
                  <a:pt x="1766937" y="2311142"/>
                </a:lnTo>
                <a:lnTo>
                  <a:pt x="1762908" y="2305055"/>
                </a:lnTo>
                <a:lnTo>
                  <a:pt x="1758869" y="2298978"/>
                </a:lnTo>
                <a:lnTo>
                  <a:pt x="1712692" y="2329077"/>
                </a:lnTo>
                <a:lnTo>
                  <a:pt x="1666515" y="2359177"/>
                </a:lnTo>
                <a:lnTo>
                  <a:pt x="1671411" y="2364691"/>
                </a:lnTo>
                <a:close/>
                <a:moveTo>
                  <a:pt x="1818515" y="2261526"/>
                </a:moveTo>
                <a:cubicBezTo>
                  <a:pt x="1818581" y="2263745"/>
                  <a:pt x="1819934" y="2264717"/>
                  <a:pt x="1821506" y="2263669"/>
                </a:cubicBezTo>
                <a:cubicBezTo>
                  <a:pt x="1823087" y="2262631"/>
                  <a:pt x="1824316" y="2259955"/>
                  <a:pt x="1824239" y="2257735"/>
                </a:cubicBezTo>
                <a:cubicBezTo>
                  <a:pt x="1824163" y="2255506"/>
                  <a:pt x="1822820" y="2254544"/>
                  <a:pt x="1821239" y="2255583"/>
                </a:cubicBezTo>
                <a:cubicBezTo>
                  <a:pt x="1819667" y="2256630"/>
                  <a:pt x="1818439" y="2259297"/>
                  <a:pt x="1818515" y="2261526"/>
                </a:cubicBezTo>
                <a:close/>
                <a:moveTo>
                  <a:pt x="1905068" y="2207196"/>
                </a:moveTo>
                <a:cubicBezTo>
                  <a:pt x="1903040" y="2212101"/>
                  <a:pt x="1903459" y="2218759"/>
                  <a:pt x="1906050" y="2222664"/>
                </a:cubicBezTo>
                <a:lnTo>
                  <a:pt x="1910584" y="2229522"/>
                </a:lnTo>
                <a:lnTo>
                  <a:pt x="1914022" y="2222035"/>
                </a:lnTo>
                <a:cubicBezTo>
                  <a:pt x="1917118" y="2215301"/>
                  <a:pt x="1914622" y="2199585"/>
                  <a:pt x="1910345" y="2198871"/>
                </a:cubicBezTo>
                <a:cubicBezTo>
                  <a:pt x="1909402" y="2198709"/>
                  <a:pt x="1907021" y="2202462"/>
                  <a:pt x="1905068" y="2207196"/>
                </a:cubicBezTo>
                <a:close/>
                <a:moveTo>
                  <a:pt x="1554596" y="2444511"/>
                </a:moveTo>
                <a:cubicBezTo>
                  <a:pt x="1557777" y="2449321"/>
                  <a:pt x="1569693" y="2451178"/>
                  <a:pt x="1574961" y="2447683"/>
                </a:cubicBezTo>
                <a:cubicBezTo>
                  <a:pt x="1579142" y="2444920"/>
                  <a:pt x="1568245" y="2435405"/>
                  <a:pt x="1561597" y="2436024"/>
                </a:cubicBezTo>
                <a:cubicBezTo>
                  <a:pt x="1551186" y="2436986"/>
                  <a:pt x="1550310" y="2438044"/>
                  <a:pt x="1554596" y="2444511"/>
                </a:cubicBezTo>
                <a:close/>
                <a:moveTo>
                  <a:pt x="1870607" y="2232904"/>
                </a:moveTo>
                <a:cubicBezTo>
                  <a:pt x="1867340" y="2241943"/>
                  <a:pt x="1873150" y="2251201"/>
                  <a:pt x="1878665" y="2245734"/>
                </a:cubicBezTo>
                <a:cubicBezTo>
                  <a:pt x="1880913" y="2243505"/>
                  <a:pt x="1882675" y="2238533"/>
                  <a:pt x="1882580" y="2234685"/>
                </a:cubicBezTo>
                <a:cubicBezTo>
                  <a:pt x="1882342" y="2224883"/>
                  <a:pt x="1873969" y="2223645"/>
                  <a:pt x="1870607" y="2232904"/>
                </a:cubicBezTo>
                <a:close/>
                <a:moveTo>
                  <a:pt x="1508171" y="2480144"/>
                </a:moveTo>
                <a:cubicBezTo>
                  <a:pt x="1512753" y="2487050"/>
                  <a:pt x="1522030" y="2491021"/>
                  <a:pt x="1526574" y="2488012"/>
                </a:cubicBezTo>
                <a:cubicBezTo>
                  <a:pt x="1531079" y="2485030"/>
                  <a:pt x="1521668" y="2475877"/>
                  <a:pt x="1512667" y="2474496"/>
                </a:cubicBezTo>
                <a:lnTo>
                  <a:pt x="1503504" y="2473086"/>
                </a:lnTo>
                <a:lnTo>
                  <a:pt x="1508171" y="2480144"/>
                </a:lnTo>
                <a:close/>
                <a:moveTo>
                  <a:pt x="1803713" y="2279595"/>
                </a:moveTo>
                <a:cubicBezTo>
                  <a:pt x="1804761" y="2281176"/>
                  <a:pt x="1806828" y="2281662"/>
                  <a:pt x="1808304" y="2280681"/>
                </a:cubicBezTo>
                <a:cubicBezTo>
                  <a:pt x="1809790" y="2279700"/>
                  <a:pt x="1810943" y="2277081"/>
                  <a:pt x="1810866" y="2274852"/>
                </a:cubicBezTo>
                <a:cubicBezTo>
                  <a:pt x="1810790" y="2272632"/>
                  <a:pt x="1808723" y="2272147"/>
                  <a:pt x="1806275" y="2273766"/>
                </a:cubicBezTo>
                <a:cubicBezTo>
                  <a:pt x="1803818" y="2275395"/>
                  <a:pt x="1802665" y="2278014"/>
                  <a:pt x="1803713" y="2279595"/>
                </a:cubicBezTo>
                <a:close/>
                <a:moveTo>
                  <a:pt x="1927557" y="2200318"/>
                </a:moveTo>
                <a:cubicBezTo>
                  <a:pt x="1926090" y="2210482"/>
                  <a:pt x="1929586" y="2220026"/>
                  <a:pt x="1934225" y="2218568"/>
                </a:cubicBezTo>
                <a:cubicBezTo>
                  <a:pt x="1938168" y="2217330"/>
                  <a:pt x="1936158" y="2197785"/>
                  <a:pt x="1931729" y="2194308"/>
                </a:cubicBezTo>
                <a:cubicBezTo>
                  <a:pt x="1930100" y="2193032"/>
                  <a:pt x="1928214" y="2195737"/>
                  <a:pt x="1927557" y="2200318"/>
                </a:cubicBezTo>
                <a:close/>
                <a:moveTo>
                  <a:pt x="1505990" y="2506757"/>
                </a:moveTo>
                <a:cubicBezTo>
                  <a:pt x="1514610" y="2519930"/>
                  <a:pt x="1520497" y="2526131"/>
                  <a:pt x="1524850" y="2526607"/>
                </a:cubicBezTo>
                <a:lnTo>
                  <a:pt x="1531184" y="2527302"/>
                </a:lnTo>
                <a:lnTo>
                  <a:pt x="1526297" y="2519939"/>
                </a:lnTo>
                <a:cubicBezTo>
                  <a:pt x="1523621" y="2515891"/>
                  <a:pt x="1519611" y="2512634"/>
                  <a:pt x="1517382" y="2512700"/>
                </a:cubicBezTo>
                <a:cubicBezTo>
                  <a:pt x="1515163" y="2512767"/>
                  <a:pt x="1512496" y="2511529"/>
                  <a:pt x="1511448" y="2509948"/>
                </a:cubicBezTo>
                <a:cubicBezTo>
                  <a:pt x="1510400" y="2508367"/>
                  <a:pt x="1511362" y="2507024"/>
                  <a:pt x="1513581" y="2506957"/>
                </a:cubicBezTo>
                <a:cubicBezTo>
                  <a:pt x="1519677" y="2506766"/>
                  <a:pt x="1509724" y="2493650"/>
                  <a:pt x="1501028" y="2490412"/>
                </a:cubicBezTo>
                <a:lnTo>
                  <a:pt x="1493455" y="2487602"/>
                </a:lnTo>
                <a:lnTo>
                  <a:pt x="1505990" y="2506757"/>
                </a:lnTo>
                <a:close/>
                <a:moveTo>
                  <a:pt x="1547443" y="2463770"/>
                </a:moveTo>
                <a:cubicBezTo>
                  <a:pt x="1550967" y="2467952"/>
                  <a:pt x="1555815" y="2470828"/>
                  <a:pt x="1558216" y="2470171"/>
                </a:cubicBezTo>
                <a:cubicBezTo>
                  <a:pt x="1564540" y="2468438"/>
                  <a:pt x="1556435" y="2457865"/>
                  <a:pt x="1548072" y="2456950"/>
                </a:cubicBezTo>
                <a:lnTo>
                  <a:pt x="1541023" y="2456179"/>
                </a:lnTo>
                <a:lnTo>
                  <a:pt x="1547443" y="2463770"/>
                </a:lnTo>
                <a:close/>
                <a:moveTo>
                  <a:pt x="1843308" y="2261898"/>
                </a:moveTo>
                <a:cubicBezTo>
                  <a:pt x="1843385" y="2264269"/>
                  <a:pt x="1844594" y="2266451"/>
                  <a:pt x="1845994" y="2266736"/>
                </a:cubicBezTo>
                <a:cubicBezTo>
                  <a:pt x="1849404" y="2267432"/>
                  <a:pt x="1852586" y="2260107"/>
                  <a:pt x="1850347" y="2256716"/>
                </a:cubicBezTo>
                <a:cubicBezTo>
                  <a:pt x="1847909" y="2253049"/>
                  <a:pt x="1843137" y="2256564"/>
                  <a:pt x="1843308" y="2261898"/>
                </a:cubicBezTo>
                <a:close/>
                <a:moveTo>
                  <a:pt x="1893391" y="2233408"/>
                </a:moveTo>
                <a:cubicBezTo>
                  <a:pt x="1892095" y="2239819"/>
                  <a:pt x="1897849" y="2250287"/>
                  <a:pt x="1901382" y="2247943"/>
                </a:cubicBezTo>
                <a:cubicBezTo>
                  <a:pt x="1905421" y="2245267"/>
                  <a:pt x="1906078" y="2235142"/>
                  <a:pt x="1902544" y="2229817"/>
                </a:cubicBezTo>
                <a:cubicBezTo>
                  <a:pt x="1898582" y="2223836"/>
                  <a:pt x="1895039" y="2225226"/>
                  <a:pt x="1893391" y="2233408"/>
                </a:cubicBezTo>
                <a:close/>
                <a:moveTo>
                  <a:pt x="1682707" y="2382970"/>
                </a:moveTo>
                <a:lnTo>
                  <a:pt x="1686736" y="2389037"/>
                </a:lnTo>
                <a:lnTo>
                  <a:pt x="1701224" y="2382065"/>
                </a:lnTo>
                <a:cubicBezTo>
                  <a:pt x="1719655" y="2373197"/>
                  <a:pt x="1770633" y="2339507"/>
                  <a:pt x="1775071" y="2333259"/>
                </a:cubicBezTo>
                <a:cubicBezTo>
                  <a:pt x="1776929" y="2330649"/>
                  <a:pt x="1776605" y="2325744"/>
                  <a:pt x="1774357" y="2322362"/>
                </a:cubicBezTo>
                <a:lnTo>
                  <a:pt x="1770271" y="2316219"/>
                </a:lnTo>
                <a:lnTo>
                  <a:pt x="1724484" y="2346556"/>
                </a:lnTo>
                <a:lnTo>
                  <a:pt x="1678688" y="2376893"/>
                </a:lnTo>
                <a:lnTo>
                  <a:pt x="1682707" y="2382970"/>
                </a:lnTo>
                <a:close/>
                <a:moveTo>
                  <a:pt x="1776957" y="2320048"/>
                </a:moveTo>
                <a:lnTo>
                  <a:pt x="1781720" y="2327230"/>
                </a:lnTo>
                <a:lnTo>
                  <a:pt x="1790311" y="2321543"/>
                </a:lnTo>
                <a:lnTo>
                  <a:pt x="1798893" y="2315847"/>
                </a:lnTo>
                <a:lnTo>
                  <a:pt x="1794140" y="2308665"/>
                </a:lnTo>
                <a:lnTo>
                  <a:pt x="1789378" y="2301493"/>
                </a:lnTo>
                <a:lnTo>
                  <a:pt x="1780796" y="2307180"/>
                </a:lnTo>
                <a:lnTo>
                  <a:pt x="1772204" y="2312866"/>
                </a:lnTo>
                <a:lnTo>
                  <a:pt x="1776957" y="2320048"/>
                </a:lnTo>
                <a:close/>
                <a:moveTo>
                  <a:pt x="1535451" y="2484011"/>
                </a:moveTo>
                <a:cubicBezTo>
                  <a:pt x="1538213" y="2488174"/>
                  <a:pt x="1543376" y="2490821"/>
                  <a:pt x="1547929" y="2490403"/>
                </a:cubicBezTo>
                <a:lnTo>
                  <a:pt x="1555682" y="2489678"/>
                </a:lnTo>
                <a:lnTo>
                  <a:pt x="1551320" y="2483087"/>
                </a:lnTo>
                <a:cubicBezTo>
                  <a:pt x="1548919" y="2479468"/>
                  <a:pt x="1543309" y="2476591"/>
                  <a:pt x="1538851" y="2476705"/>
                </a:cubicBezTo>
                <a:lnTo>
                  <a:pt x="1530746" y="2476915"/>
                </a:lnTo>
                <a:lnTo>
                  <a:pt x="1535451" y="2484011"/>
                </a:lnTo>
                <a:close/>
                <a:moveTo>
                  <a:pt x="1566379" y="2462304"/>
                </a:moveTo>
                <a:cubicBezTo>
                  <a:pt x="1570084" y="2467895"/>
                  <a:pt x="1582438" y="2471219"/>
                  <a:pt x="1587696" y="2468047"/>
                </a:cubicBezTo>
                <a:cubicBezTo>
                  <a:pt x="1588915" y="2467314"/>
                  <a:pt x="1587905" y="2463694"/>
                  <a:pt x="1585457" y="2459999"/>
                </a:cubicBezTo>
                <a:cubicBezTo>
                  <a:pt x="1582552" y="2455617"/>
                  <a:pt x="1577751" y="2453788"/>
                  <a:pt x="1571674" y="2454750"/>
                </a:cubicBezTo>
                <a:lnTo>
                  <a:pt x="1562349" y="2456217"/>
                </a:lnTo>
                <a:lnTo>
                  <a:pt x="1566379" y="2462304"/>
                </a:lnTo>
                <a:close/>
                <a:moveTo>
                  <a:pt x="1830402" y="2282576"/>
                </a:moveTo>
                <a:cubicBezTo>
                  <a:pt x="1831450" y="2284158"/>
                  <a:pt x="1833517" y="2284643"/>
                  <a:pt x="1834993" y="2283662"/>
                </a:cubicBezTo>
                <a:cubicBezTo>
                  <a:pt x="1836479" y="2282681"/>
                  <a:pt x="1837631" y="2280062"/>
                  <a:pt x="1837555" y="2277833"/>
                </a:cubicBezTo>
                <a:cubicBezTo>
                  <a:pt x="1837489" y="2275614"/>
                  <a:pt x="1835412" y="2275118"/>
                  <a:pt x="1832964" y="2276747"/>
                </a:cubicBezTo>
                <a:cubicBezTo>
                  <a:pt x="1830507" y="2278376"/>
                  <a:pt x="1829354" y="2280995"/>
                  <a:pt x="1830402" y="2282576"/>
                </a:cubicBezTo>
                <a:close/>
                <a:moveTo>
                  <a:pt x="1918003" y="2226722"/>
                </a:moveTo>
                <a:cubicBezTo>
                  <a:pt x="1914727" y="2235161"/>
                  <a:pt x="1919347" y="2248448"/>
                  <a:pt x="1924395" y="2245096"/>
                </a:cubicBezTo>
                <a:cubicBezTo>
                  <a:pt x="1928795" y="2242181"/>
                  <a:pt x="1929529" y="2225893"/>
                  <a:pt x="1925443" y="2221864"/>
                </a:cubicBezTo>
                <a:lnTo>
                  <a:pt x="1921432" y="2217902"/>
                </a:lnTo>
                <a:lnTo>
                  <a:pt x="1918003" y="2226722"/>
                </a:lnTo>
                <a:close/>
                <a:moveTo>
                  <a:pt x="1816400" y="2294606"/>
                </a:moveTo>
                <a:cubicBezTo>
                  <a:pt x="1815238" y="2300398"/>
                  <a:pt x="1818763" y="2302465"/>
                  <a:pt x="1822010" y="2297893"/>
                </a:cubicBezTo>
                <a:cubicBezTo>
                  <a:pt x="1823773" y="2295416"/>
                  <a:pt x="1824449" y="2292244"/>
                  <a:pt x="1823515" y="2290835"/>
                </a:cubicBezTo>
                <a:cubicBezTo>
                  <a:pt x="1821515" y="2287825"/>
                  <a:pt x="1817315" y="2290054"/>
                  <a:pt x="1816400" y="2294606"/>
                </a:cubicBezTo>
                <a:close/>
                <a:moveTo>
                  <a:pt x="1883266" y="2252011"/>
                </a:moveTo>
                <a:cubicBezTo>
                  <a:pt x="1880494" y="2257668"/>
                  <a:pt x="1885342" y="2270975"/>
                  <a:pt x="1889238" y="2268384"/>
                </a:cubicBezTo>
                <a:cubicBezTo>
                  <a:pt x="1894515" y="2264898"/>
                  <a:pt x="1897448" y="2253201"/>
                  <a:pt x="1894258" y="2248391"/>
                </a:cubicBezTo>
                <a:cubicBezTo>
                  <a:pt x="1890086" y="2242086"/>
                  <a:pt x="1887771" y="2242848"/>
                  <a:pt x="1883266" y="2252011"/>
                </a:cubicBezTo>
                <a:close/>
                <a:moveTo>
                  <a:pt x="1521497" y="2500242"/>
                </a:moveTo>
                <a:cubicBezTo>
                  <a:pt x="1526069" y="2507157"/>
                  <a:pt x="1535356" y="2511129"/>
                  <a:pt x="1539890" y="2508119"/>
                </a:cubicBezTo>
                <a:cubicBezTo>
                  <a:pt x="1544404" y="2505128"/>
                  <a:pt x="1534984" y="2495975"/>
                  <a:pt x="1525993" y="2494593"/>
                </a:cubicBezTo>
                <a:lnTo>
                  <a:pt x="1516820" y="2493193"/>
                </a:lnTo>
                <a:lnTo>
                  <a:pt x="1521497" y="2500242"/>
                </a:lnTo>
                <a:close/>
                <a:moveTo>
                  <a:pt x="1940721" y="2221083"/>
                </a:moveTo>
                <a:cubicBezTo>
                  <a:pt x="1939959" y="2226198"/>
                  <a:pt x="1941768" y="2233104"/>
                  <a:pt x="1944750" y="2236437"/>
                </a:cubicBezTo>
                <a:lnTo>
                  <a:pt x="1950169" y="2242486"/>
                </a:lnTo>
                <a:lnTo>
                  <a:pt x="1950246" y="2231275"/>
                </a:lnTo>
                <a:cubicBezTo>
                  <a:pt x="1950284" y="2225112"/>
                  <a:pt x="1948464" y="2218206"/>
                  <a:pt x="1946207" y="2215930"/>
                </a:cubicBezTo>
                <a:lnTo>
                  <a:pt x="1942092" y="2211787"/>
                </a:lnTo>
                <a:lnTo>
                  <a:pt x="1940721" y="2221083"/>
                </a:lnTo>
                <a:close/>
                <a:moveTo>
                  <a:pt x="1607098" y="2442930"/>
                </a:moveTo>
                <a:cubicBezTo>
                  <a:pt x="1608146" y="2444511"/>
                  <a:pt x="1610365" y="2444892"/>
                  <a:pt x="1612032" y="2443787"/>
                </a:cubicBezTo>
                <a:cubicBezTo>
                  <a:pt x="1613699" y="2442682"/>
                  <a:pt x="1613413" y="2441015"/>
                  <a:pt x="1611394" y="2440082"/>
                </a:cubicBezTo>
                <a:cubicBezTo>
                  <a:pt x="1609374" y="2439148"/>
                  <a:pt x="1607155" y="2438758"/>
                  <a:pt x="1606460" y="2439215"/>
                </a:cubicBezTo>
                <a:cubicBezTo>
                  <a:pt x="1605765" y="2439682"/>
                  <a:pt x="1606050" y="2441349"/>
                  <a:pt x="1607098" y="2442930"/>
                </a:cubicBezTo>
                <a:close/>
                <a:moveTo>
                  <a:pt x="1560178" y="2484030"/>
                </a:moveTo>
                <a:cubicBezTo>
                  <a:pt x="1562654" y="2487764"/>
                  <a:pt x="1567103" y="2490279"/>
                  <a:pt x="1570065" y="2489621"/>
                </a:cubicBezTo>
                <a:lnTo>
                  <a:pt x="1575456" y="2488431"/>
                </a:lnTo>
                <a:lnTo>
                  <a:pt x="1570960" y="2481649"/>
                </a:lnTo>
                <a:cubicBezTo>
                  <a:pt x="1568493" y="2477915"/>
                  <a:pt x="1564045" y="2475401"/>
                  <a:pt x="1561073" y="2476058"/>
                </a:cubicBezTo>
                <a:lnTo>
                  <a:pt x="1555692" y="2477248"/>
                </a:lnTo>
                <a:lnTo>
                  <a:pt x="1560178" y="2484030"/>
                </a:lnTo>
                <a:close/>
                <a:moveTo>
                  <a:pt x="1856462" y="2280462"/>
                </a:moveTo>
                <a:cubicBezTo>
                  <a:pt x="1855300" y="2286253"/>
                  <a:pt x="1858825" y="2288320"/>
                  <a:pt x="1862073" y="2283748"/>
                </a:cubicBezTo>
                <a:cubicBezTo>
                  <a:pt x="1863835" y="2281272"/>
                  <a:pt x="1864511" y="2278100"/>
                  <a:pt x="1863568" y="2276690"/>
                </a:cubicBezTo>
                <a:cubicBezTo>
                  <a:pt x="1861577" y="2273680"/>
                  <a:pt x="1857377" y="2275909"/>
                  <a:pt x="1856462" y="2280462"/>
                </a:cubicBezTo>
                <a:close/>
                <a:moveTo>
                  <a:pt x="1791407" y="2327858"/>
                </a:moveTo>
                <a:cubicBezTo>
                  <a:pt x="1785892" y="2333278"/>
                  <a:pt x="1789168" y="2344232"/>
                  <a:pt x="1796245" y="2344022"/>
                </a:cubicBezTo>
                <a:cubicBezTo>
                  <a:pt x="1804094" y="2343784"/>
                  <a:pt x="1809771" y="2332259"/>
                  <a:pt x="1805332" y="2325563"/>
                </a:cubicBezTo>
                <a:cubicBezTo>
                  <a:pt x="1802837" y="2321800"/>
                  <a:pt x="1799951" y="2319533"/>
                  <a:pt x="1798912" y="2320534"/>
                </a:cubicBezTo>
                <a:cubicBezTo>
                  <a:pt x="1797874" y="2321534"/>
                  <a:pt x="1794493" y="2324829"/>
                  <a:pt x="1791407" y="2327858"/>
                </a:cubicBezTo>
                <a:close/>
                <a:moveTo>
                  <a:pt x="1908383" y="2256745"/>
                </a:moveTo>
                <a:cubicBezTo>
                  <a:pt x="1909393" y="2261183"/>
                  <a:pt x="1911517" y="2265441"/>
                  <a:pt x="1913098" y="2266212"/>
                </a:cubicBezTo>
                <a:cubicBezTo>
                  <a:pt x="1917689" y="2268451"/>
                  <a:pt x="1919937" y="2256059"/>
                  <a:pt x="1916013" y="2250144"/>
                </a:cubicBezTo>
                <a:cubicBezTo>
                  <a:pt x="1911069" y="2242686"/>
                  <a:pt x="1906135" y="2246943"/>
                  <a:pt x="1908383" y="2256745"/>
                </a:cubicBezTo>
                <a:close/>
                <a:moveTo>
                  <a:pt x="1696261" y="2402153"/>
                </a:moveTo>
                <a:lnTo>
                  <a:pt x="1701053" y="2407535"/>
                </a:lnTo>
                <a:lnTo>
                  <a:pt x="1726380" y="2392924"/>
                </a:lnTo>
                <a:cubicBezTo>
                  <a:pt x="1740315" y="2384884"/>
                  <a:pt x="1760708" y="2371597"/>
                  <a:pt x="1771690" y="2363396"/>
                </a:cubicBezTo>
                <a:lnTo>
                  <a:pt x="1791673" y="2348470"/>
                </a:lnTo>
                <a:lnTo>
                  <a:pt x="1787644" y="2342393"/>
                </a:lnTo>
                <a:lnTo>
                  <a:pt x="1783606" y="2336307"/>
                </a:lnTo>
                <a:lnTo>
                  <a:pt x="1737543" y="2366539"/>
                </a:lnTo>
                <a:lnTo>
                  <a:pt x="1691480" y="2396772"/>
                </a:lnTo>
                <a:lnTo>
                  <a:pt x="1696261" y="2402153"/>
                </a:lnTo>
                <a:close/>
                <a:moveTo>
                  <a:pt x="1843089" y="2297588"/>
                </a:moveTo>
                <a:cubicBezTo>
                  <a:pt x="1841927" y="2303379"/>
                  <a:pt x="1845451" y="2305446"/>
                  <a:pt x="1848700" y="2300874"/>
                </a:cubicBezTo>
                <a:cubicBezTo>
                  <a:pt x="1850462" y="2298397"/>
                  <a:pt x="1851138" y="2295226"/>
                  <a:pt x="1850205" y="2293806"/>
                </a:cubicBezTo>
                <a:cubicBezTo>
                  <a:pt x="1848204" y="2290797"/>
                  <a:pt x="1844013" y="2293025"/>
                  <a:pt x="1843089" y="2297588"/>
                </a:cubicBezTo>
                <a:close/>
                <a:moveTo>
                  <a:pt x="1548729" y="2504042"/>
                </a:moveTo>
                <a:cubicBezTo>
                  <a:pt x="1551539" y="2508281"/>
                  <a:pt x="1556663" y="2510929"/>
                  <a:pt x="1561245" y="2510500"/>
                </a:cubicBezTo>
                <a:lnTo>
                  <a:pt x="1569007" y="2509786"/>
                </a:lnTo>
                <a:lnTo>
                  <a:pt x="1564245" y="2502604"/>
                </a:lnTo>
                <a:cubicBezTo>
                  <a:pt x="1561435" y="2498365"/>
                  <a:pt x="1556311" y="2495717"/>
                  <a:pt x="1551729" y="2496146"/>
                </a:cubicBezTo>
                <a:lnTo>
                  <a:pt x="1543966" y="2496860"/>
                </a:lnTo>
                <a:lnTo>
                  <a:pt x="1548729" y="2504042"/>
                </a:lnTo>
                <a:close/>
                <a:moveTo>
                  <a:pt x="1579018" y="2481373"/>
                </a:moveTo>
                <a:cubicBezTo>
                  <a:pt x="1583019" y="2487421"/>
                  <a:pt x="1592287" y="2489936"/>
                  <a:pt x="1597602" y="2486411"/>
                </a:cubicBezTo>
                <a:cubicBezTo>
                  <a:pt x="1603374" y="2482592"/>
                  <a:pt x="1594744" y="2472581"/>
                  <a:pt x="1586333" y="2473353"/>
                </a:cubicBezTo>
                <a:cubicBezTo>
                  <a:pt x="1576046" y="2474315"/>
                  <a:pt x="1575056" y="2475391"/>
                  <a:pt x="1579018" y="2481373"/>
                </a:cubicBezTo>
                <a:close/>
                <a:moveTo>
                  <a:pt x="1931300" y="2246953"/>
                </a:moveTo>
                <a:cubicBezTo>
                  <a:pt x="1927957" y="2255487"/>
                  <a:pt x="1932739" y="2268498"/>
                  <a:pt x="1937949" y="2265041"/>
                </a:cubicBezTo>
                <a:cubicBezTo>
                  <a:pt x="1942569" y="2261983"/>
                  <a:pt x="1943778" y="2248525"/>
                  <a:pt x="1939959" y="2242762"/>
                </a:cubicBezTo>
                <a:cubicBezTo>
                  <a:pt x="1935529" y="2236085"/>
                  <a:pt x="1935558" y="2236075"/>
                  <a:pt x="1931300" y="2246953"/>
                </a:cubicBezTo>
                <a:close/>
                <a:moveTo>
                  <a:pt x="1828449" y="2316933"/>
                </a:moveTo>
                <a:cubicBezTo>
                  <a:pt x="1829497" y="2318514"/>
                  <a:pt x="1832278" y="2318524"/>
                  <a:pt x="1834641" y="2316962"/>
                </a:cubicBezTo>
                <a:cubicBezTo>
                  <a:pt x="1837003" y="2315390"/>
                  <a:pt x="1838079" y="2312818"/>
                  <a:pt x="1837032" y="2311247"/>
                </a:cubicBezTo>
                <a:cubicBezTo>
                  <a:pt x="1835993" y="2309665"/>
                  <a:pt x="1833202" y="2309646"/>
                  <a:pt x="1830840" y="2311218"/>
                </a:cubicBezTo>
                <a:cubicBezTo>
                  <a:pt x="1828478" y="2312780"/>
                  <a:pt x="1827402" y="2315352"/>
                  <a:pt x="1828449" y="2316933"/>
                </a:cubicBezTo>
                <a:close/>
                <a:moveTo>
                  <a:pt x="1895239" y="2273499"/>
                </a:moveTo>
                <a:cubicBezTo>
                  <a:pt x="1893886" y="2280252"/>
                  <a:pt x="1899773" y="2290339"/>
                  <a:pt x="1903602" y="2287806"/>
                </a:cubicBezTo>
                <a:cubicBezTo>
                  <a:pt x="1907678" y="2285101"/>
                  <a:pt x="1909602" y="2271556"/>
                  <a:pt x="1906554" y="2266955"/>
                </a:cubicBezTo>
                <a:cubicBezTo>
                  <a:pt x="1903249" y="2261955"/>
                  <a:pt x="1896820" y="2265679"/>
                  <a:pt x="1895239" y="2273499"/>
                </a:cubicBezTo>
                <a:close/>
                <a:moveTo>
                  <a:pt x="1534727" y="2520016"/>
                </a:moveTo>
                <a:cubicBezTo>
                  <a:pt x="1539356" y="2527197"/>
                  <a:pt x="1548576" y="2531293"/>
                  <a:pt x="1553215" y="2528226"/>
                </a:cubicBezTo>
                <a:cubicBezTo>
                  <a:pt x="1557378" y="2525464"/>
                  <a:pt x="1550377" y="2518777"/>
                  <a:pt x="1540090" y="2515672"/>
                </a:cubicBezTo>
                <a:lnTo>
                  <a:pt x="1529974" y="2512624"/>
                </a:lnTo>
                <a:lnTo>
                  <a:pt x="1534727" y="2520016"/>
                </a:lnTo>
                <a:close/>
                <a:moveTo>
                  <a:pt x="1620414" y="2463027"/>
                </a:moveTo>
                <a:cubicBezTo>
                  <a:pt x="1621462" y="2464609"/>
                  <a:pt x="1623605" y="2465047"/>
                  <a:pt x="1625186" y="2464008"/>
                </a:cubicBezTo>
                <a:cubicBezTo>
                  <a:pt x="1626758" y="2462961"/>
                  <a:pt x="1627186" y="2460818"/>
                  <a:pt x="1626138" y="2459237"/>
                </a:cubicBezTo>
                <a:cubicBezTo>
                  <a:pt x="1625100" y="2457655"/>
                  <a:pt x="1622948" y="2457217"/>
                  <a:pt x="1621376" y="2458265"/>
                </a:cubicBezTo>
                <a:cubicBezTo>
                  <a:pt x="1619804" y="2459303"/>
                  <a:pt x="1619366" y="2461446"/>
                  <a:pt x="1620414" y="2463027"/>
                </a:cubicBezTo>
                <a:close/>
                <a:moveTo>
                  <a:pt x="1869655" y="2296740"/>
                </a:moveTo>
                <a:cubicBezTo>
                  <a:pt x="1866378" y="2301131"/>
                  <a:pt x="1871074" y="2309351"/>
                  <a:pt x="1875265" y="2306579"/>
                </a:cubicBezTo>
                <a:cubicBezTo>
                  <a:pt x="1878218" y="2304617"/>
                  <a:pt x="1877227" y="2293702"/>
                  <a:pt x="1874065" y="2293302"/>
                </a:cubicBezTo>
                <a:cubicBezTo>
                  <a:pt x="1873131" y="2293187"/>
                  <a:pt x="1871150" y="2294730"/>
                  <a:pt x="1869655" y="2296740"/>
                </a:cubicBezTo>
                <a:close/>
                <a:moveTo>
                  <a:pt x="1953436" y="2243210"/>
                </a:moveTo>
                <a:cubicBezTo>
                  <a:pt x="1952027" y="2250201"/>
                  <a:pt x="1958027" y="2260012"/>
                  <a:pt x="1962076" y="2257326"/>
                </a:cubicBezTo>
                <a:cubicBezTo>
                  <a:pt x="1964486" y="2255725"/>
                  <a:pt x="1963000" y="2240238"/>
                  <a:pt x="1959999" y="2235704"/>
                </a:cubicBezTo>
                <a:cubicBezTo>
                  <a:pt x="1958370" y="2233246"/>
                  <a:pt x="1954570" y="2237590"/>
                  <a:pt x="1953436" y="2243210"/>
                </a:cubicBezTo>
                <a:close/>
                <a:moveTo>
                  <a:pt x="1573284" y="2503804"/>
                </a:moveTo>
                <a:cubicBezTo>
                  <a:pt x="1575875" y="2507719"/>
                  <a:pt x="1580533" y="2510357"/>
                  <a:pt x="1583619" y="2509671"/>
                </a:cubicBezTo>
                <a:lnTo>
                  <a:pt x="1589248" y="2508424"/>
                </a:lnTo>
                <a:lnTo>
                  <a:pt x="1583266" y="2501366"/>
                </a:lnTo>
                <a:cubicBezTo>
                  <a:pt x="1575466" y="2492155"/>
                  <a:pt x="1566941" y="2494231"/>
                  <a:pt x="1573284" y="2503804"/>
                </a:cubicBezTo>
                <a:close/>
                <a:moveTo>
                  <a:pt x="1526421" y="2538761"/>
                </a:moveTo>
                <a:cubicBezTo>
                  <a:pt x="1529031" y="2542714"/>
                  <a:pt x="1534175" y="2546267"/>
                  <a:pt x="1537842" y="2546676"/>
                </a:cubicBezTo>
                <a:lnTo>
                  <a:pt x="1544500" y="2547400"/>
                </a:lnTo>
                <a:lnTo>
                  <a:pt x="1539747" y="2540228"/>
                </a:lnTo>
                <a:cubicBezTo>
                  <a:pt x="1537127" y="2536275"/>
                  <a:pt x="1531984" y="2532712"/>
                  <a:pt x="1528326" y="2532312"/>
                </a:cubicBezTo>
                <a:lnTo>
                  <a:pt x="1521659" y="2531579"/>
                </a:lnTo>
                <a:lnTo>
                  <a:pt x="1526421" y="2538761"/>
                </a:lnTo>
                <a:close/>
                <a:moveTo>
                  <a:pt x="1706758" y="2419270"/>
                </a:moveTo>
                <a:lnTo>
                  <a:pt x="1711492" y="2426404"/>
                </a:lnTo>
                <a:lnTo>
                  <a:pt x="1723408" y="2421070"/>
                </a:lnTo>
                <a:cubicBezTo>
                  <a:pt x="1729961" y="2418136"/>
                  <a:pt x="1751106" y="2405297"/>
                  <a:pt x="1770404" y="2392533"/>
                </a:cubicBezTo>
                <a:lnTo>
                  <a:pt x="1805494" y="2369330"/>
                </a:lnTo>
                <a:lnTo>
                  <a:pt x="1800741" y="2362158"/>
                </a:lnTo>
                <a:lnTo>
                  <a:pt x="1795979" y="2354976"/>
                </a:lnTo>
                <a:lnTo>
                  <a:pt x="1756593" y="2381017"/>
                </a:lnTo>
                <a:cubicBezTo>
                  <a:pt x="1734933" y="2395333"/>
                  <a:pt x="1713797" y="2408192"/>
                  <a:pt x="1709616" y="2409592"/>
                </a:cubicBezTo>
                <a:lnTo>
                  <a:pt x="1702034" y="2412126"/>
                </a:lnTo>
                <a:lnTo>
                  <a:pt x="1706758" y="2419270"/>
                </a:lnTo>
                <a:close/>
                <a:moveTo>
                  <a:pt x="1800122" y="2350852"/>
                </a:moveTo>
                <a:cubicBezTo>
                  <a:pt x="1799770" y="2352604"/>
                  <a:pt x="1801046" y="2356405"/>
                  <a:pt x="1802970" y="2359300"/>
                </a:cubicBezTo>
                <a:lnTo>
                  <a:pt x="1806456" y="2364568"/>
                </a:lnTo>
                <a:lnTo>
                  <a:pt x="1815048" y="2358872"/>
                </a:lnTo>
                <a:lnTo>
                  <a:pt x="1823630" y="2353185"/>
                </a:lnTo>
                <a:lnTo>
                  <a:pt x="1818877" y="2346003"/>
                </a:lnTo>
                <a:lnTo>
                  <a:pt x="1814114" y="2338822"/>
                </a:lnTo>
                <a:lnTo>
                  <a:pt x="1807437" y="2343251"/>
                </a:lnTo>
                <a:cubicBezTo>
                  <a:pt x="1803761" y="2345689"/>
                  <a:pt x="1800474" y="2349109"/>
                  <a:pt x="1800122" y="2350852"/>
                </a:cubicBezTo>
                <a:close/>
                <a:moveTo>
                  <a:pt x="1920356" y="2271194"/>
                </a:moveTo>
                <a:cubicBezTo>
                  <a:pt x="1919994" y="2272947"/>
                  <a:pt x="1921814" y="2277547"/>
                  <a:pt x="1924385" y="2281424"/>
                </a:cubicBezTo>
                <a:lnTo>
                  <a:pt x="1929053" y="2288482"/>
                </a:lnTo>
                <a:lnTo>
                  <a:pt x="1930986" y="2282062"/>
                </a:lnTo>
                <a:cubicBezTo>
                  <a:pt x="1932043" y="2278528"/>
                  <a:pt x="1931300" y="2273213"/>
                  <a:pt x="1929338" y="2270251"/>
                </a:cubicBezTo>
                <a:cubicBezTo>
                  <a:pt x="1925747" y="2264831"/>
                  <a:pt x="1921537" y="2265269"/>
                  <a:pt x="1920356" y="2271194"/>
                </a:cubicBezTo>
                <a:close/>
                <a:moveTo>
                  <a:pt x="1856567" y="2318962"/>
                </a:moveTo>
                <a:cubicBezTo>
                  <a:pt x="1856643" y="2321191"/>
                  <a:pt x="1857996" y="2322153"/>
                  <a:pt x="1859568" y="2321115"/>
                </a:cubicBezTo>
                <a:cubicBezTo>
                  <a:pt x="1861139" y="2320067"/>
                  <a:pt x="1862368" y="2317390"/>
                  <a:pt x="1862292" y="2315171"/>
                </a:cubicBezTo>
                <a:cubicBezTo>
                  <a:pt x="1862225" y="2312942"/>
                  <a:pt x="1860873" y="2311980"/>
                  <a:pt x="1859301" y="2313018"/>
                </a:cubicBezTo>
                <a:cubicBezTo>
                  <a:pt x="1857720" y="2314066"/>
                  <a:pt x="1856501" y="2316743"/>
                  <a:pt x="1856567" y="2318962"/>
                </a:cubicBezTo>
                <a:close/>
                <a:moveTo>
                  <a:pt x="1561502" y="2523330"/>
                </a:moveTo>
                <a:cubicBezTo>
                  <a:pt x="1566083" y="2530236"/>
                  <a:pt x="1575361" y="2534208"/>
                  <a:pt x="1579904" y="2531198"/>
                </a:cubicBezTo>
                <a:cubicBezTo>
                  <a:pt x="1584409" y="2528216"/>
                  <a:pt x="1574999" y="2519063"/>
                  <a:pt x="1565998" y="2517682"/>
                </a:cubicBezTo>
                <a:lnTo>
                  <a:pt x="1556835" y="2516272"/>
                </a:lnTo>
                <a:lnTo>
                  <a:pt x="1561502" y="2523330"/>
                </a:lnTo>
                <a:close/>
                <a:moveTo>
                  <a:pt x="1592334" y="2501470"/>
                </a:moveTo>
                <a:cubicBezTo>
                  <a:pt x="1596344" y="2507519"/>
                  <a:pt x="1605612" y="2510033"/>
                  <a:pt x="1610918" y="2506519"/>
                </a:cubicBezTo>
                <a:cubicBezTo>
                  <a:pt x="1616690" y="2502690"/>
                  <a:pt x="1608060" y="2492679"/>
                  <a:pt x="1599659" y="2493460"/>
                </a:cubicBezTo>
                <a:cubicBezTo>
                  <a:pt x="1589362" y="2494412"/>
                  <a:pt x="1588381" y="2495498"/>
                  <a:pt x="1592334" y="2501470"/>
                </a:cubicBezTo>
                <a:close/>
                <a:moveTo>
                  <a:pt x="1842727" y="2332268"/>
                </a:moveTo>
                <a:cubicBezTo>
                  <a:pt x="1841394" y="2335183"/>
                  <a:pt x="1841880" y="2337888"/>
                  <a:pt x="1843813" y="2338279"/>
                </a:cubicBezTo>
                <a:cubicBezTo>
                  <a:pt x="1845747" y="2338679"/>
                  <a:pt x="1847833" y="2336497"/>
                  <a:pt x="1848442" y="2333440"/>
                </a:cubicBezTo>
                <a:cubicBezTo>
                  <a:pt x="1849900" y="2326230"/>
                  <a:pt x="1845880" y="2325410"/>
                  <a:pt x="1842727" y="2332268"/>
                </a:cubicBezTo>
                <a:close/>
                <a:moveTo>
                  <a:pt x="1946169" y="2265041"/>
                </a:moveTo>
                <a:cubicBezTo>
                  <a:pt x="1943778" y="2271785"/>
                  <a:pt x="1947702" y="2287510"/>
                  <a:pt x="1951198" y="2285196"/>
                </a:cubicBezTo>
                <a:cubicBezTo>
                  <a:pt x="1956637" y="2281586"/>
                  <a:pt x="1957989" y="2269013"/>
                  <a:pt x="1953465" y="2264107"/>
                </a:cubicBezTo>
                <a:lnTo>
                  <a:pt x="1948436" y="2258659"/>
                </a:lnTo>
                <a:lnTo>
                  <a:pt x="1946169" y="2265041"/>
                </a:lnTo>
                <a:close/>
                <a:moveTo>
                  <a:pt x="1907678" y="2291968"/>
                </a:moveTo>
                <a:cubicBezTo>
                  <a:pt x="1904678" y="2296359"/>
                  <a:pt x="1912908" y="2310561"/>
                  <a:pt x="1916918" y="2307903"/>
                </a:cubicBezTo>
                <a:cubicBezTo>
                  <a:pt x="1921004" y="2305198"/>
                  <a:pt x="1922918" y="2291654"/>
                  <a:pt x="1919880" y="2287053"/>
                </a:cubicBezTo>
                <a:cubicBezTo>
                  <a:pt x="1917156" y="2282957"/>
                  <a:pt x="1912612" y="2284786"/>
                  <a:pt x="1907678" y="2291968"/>
                </a:cubicBezTo>
                <a:close/>
                <a:moveTo>
                  <a:pt x="1548357" y="2540790"/>
                </a:moveTo>
                <a:cubicBezTo>
                  <a:pt x="1553415" y="2548429"/>
                  <a:pt x="1560645" y="2552229"/>
                  <a:pt x="1564835" y="2549448"/>
                </a:cubicBezTo>
                <a:cubicBezTo>
                  <a:pt x="1570646" y="2545600"/>
                  <a:pt x="1565131" y="2539304"/>
                  <a:pt x="1554529" y="2537675"/>
                </a:cubicBezTo>
                <a:lnTo>
                  <a:pt x="1545366" y="2536275"/>
                </a:lnTo>
                <a:lnTo>
                  <a:pt x="1548357" y="2540790"/>
                </a:lnTo>
                <a:close/>
                <a:moveTo>
                  <a:pt x="1632301" y="2484087"/>
                </a:moveTo>
                <a:cubicBezTo>
                  <a:pt x="1634330" y="2485021"/>
                  <a:pt x="1637187" y="2484983"/>
                  <a:pt x="1638673" y="2484001"/>
                </a:cubicBezTo>
                <a:cubicBezTo>
                  <a:pt x="1640150" y="2483011"/>
                  <a:pt x="1640512" y="2480925"/>
                  <a:pt x="1639464" y="2479344"/>
                </a:cubicBezTo>
                <a:cubicBezTo>
                  <a:pt x="1638416" y="2477763"/>
                  <a:pt x="1635549" y="2477801"/>
                  <a:pt x="1633092" y="2479430"/>
                </a:cubicBezTo>
                <a:cubicBezTo>
                  <a:pt x="1630644" y="2481049"/>
                  <a:pt x="1630282" y="2483144"/>
                  <a:pt x="1632301" y="2484087"/>
                </a:cubicBezTo>
                <a:close/>
                <a:moveTo>
                  <a:pt x="1881199" y="2317800"/>
                </a:moveTo>
                <a:cubicBezTo>
                  <a:pt x="1879970" y="2323924"/>
                  <a:pt x="1885504" y="2328468"/>
                  <a:pt x="1888714" y="2323963"/>
                </a:cubicBezTo>
                <a:cubicBezTo>
                  <a:pt x="1890476" y="2321486"/>
                  <a:pt x="1890714" y="2317657"/>
                  <a:pt x="1889257" y="2315457"/>
                </a:cubicBezTo>
                <a:cubicBezTo>
                  <a:pt x="1886466" y="2311237"/>
                  <a:pt x="1882275" y="2312447"/>
                  <a:pt x="1881199" y="2317800"/>
                </a:cubicBezTo>
                <a:close/>
                <a:moveTo>
                  <a:pt x="1966762" y="2263317"/>
                </a:moveTo>
                <a:cubicBezTo>
                  <a:pt x="1966124" y="2266460"/>
                  <a:pt x="1967676" y="2272166"/>
                  <a:pt x="1970220" y="2275995"/>
                </a:cubicBezTo>
                <a:lnTo>
                  <a:pt x="1974830" y="2282948"/>
                </a:lnTo>
                <a:lnTo>
                  <a:pt x="1976611" y="2277004"/>
                </a:lnTo>
                <a:cubicBezTo>
                  <a:pt x="1978487" y="2270737"/>
                  <a:pt x="1973039" y="2254192"/>
                  <a:pt x="1969800" y="2256335"/>
                </a:cubicBezTo>
                <a:cubicBezTo>
                  <a:pt x="1968762" y="2257030"/>
                  <a:pt x="1967391" y="2260164"/>
                  <a:pt x="1966762" y="2263317"/>
                </a:cubicBezTo>
                <a:close/>
                <a:moveTo>
                  <a:pt x="1587829" y="2524616"/>
                </a:moveTo>
                <a:cubicBezTo>
                  <a:pt x="1591125" y="2528503"/>
                  <a:pt x="1595773" y="2531141"/>
                  <a:pt x="1598173" y="2530484"/>
                </a:cubicBezTo>
                <a:cubicBezTo>
                  <a:pt x="1604679" y="2528703"/>
                  <a:pt x="1594211" y="2514825"/>
                  <a:pt x="1587476" y="2516320"/>
                </a:cubicBezTo>
                <a:lnTo>
                  <a:pt x="1581857" y="2517558"/>
                </a:lnTo>
                <a:lnTo>
                  <a:pt x="1587829" y="2524616"/>
                </a:lnTo>
                <a:close/>
                <a:moveTo>
                  <a:pt x="1546081" y="2567555"/>
                </a:moveTo>
                <a:cubicBezTo>
                  <a:pt x="1552834" y="2577737"/>
                  <a:pt x="1558797" y="2583595"/>
                  <a:pt x="1562892" y="2584043"/>
                </a:cubicBezTo>
                <a:lnTo>
                  <a:pt x="1569236" y="2584738"/>
                </a:lnTo>
                <a:lnTo>
                  <a:pt x="1566026" y="2579890"/>
                </a:lnTo>
                <a:cubicBezTo>
                  <a:pt x="1564255" y="2577223"/>
                  <a:pt x="1559825" y="2573422"/>
                  <a:pt x="1556168" y="2571450"/>
                </a:cubicBezTo>
                <a:cubicBezTo>
                  <a:pt x="1551586" y="2568974"/>
                  <a:pt x="1550443" y="2567250"/>
                  <a:pt x="1552491" y="2565898"/>
                </a:cubicBezTo>
                <a:cubicBezTo>
                  <a:pt x="1556892" y="2562973"/>
                  <a:pt x="1549272" y="2553258"/>
                  <a:pt x="1541957" y="2552448"/>
                </a:cubicBezTo>
                <a:lnTo>
                  <a:pt x="1535613" y="2551753"/>
                </a:lnTo>
                <a:lnTo>
                  <a:pt x="1546081" y="2567555"/>
                </a:lnTo>
                <a:close/>
                <a:moveTo>
                  <a:pt x="1654723" y="2477496"/>
                </a:moveTo>
                <a:cubicBezTo>
                  <a:pt x="1655761" y="2479077"/>
                  <a:pt x="1657914" y="2479515"/>
                  <a:pt x="1659486" y="2478477"/>
                </a:cubicBezTo>
                <a:cubicBezTo>
                  <a:pt x="1661057" y="2477429"/>
                  <a:pt x="1661486" y="2475286"/>
                  <a:pt x="1660448" y="2473705"/>
                </a:cubicBezTo>
                <a:cubicBezTo>
                  <a:pt x="1659400" y="2472124"/>
                  <a:pt x="1657257" y="2471686"/>
                  <a:pt x="1655675" y="2472734"/>
                </a:cubicBezTo>
                <a:cubicBezTo>
                  <a:pt x="1654104" y="2473772"/>
                  <a:pt x="1653675" y="2475915"/>
                  <a:pt x="1654723" y="2477496"/>
                </a:cubicBezTo>
                <a:close/>
                <a:moveTo>
                  <a:pt x="1720607" y="2440168"/>
                </a:moveTo>
                <a:lnTo>
                  <a:pt x="1724789" y="2446483"/>
                </a:lnTo>
                <a:lnTo>
                  <a:pt x="1739286" y="2439501"/>
                </a:lnTo>
                <a:cubicBezTo>
                  <a:pt x="1747249" y="2435672"/>
                  <a:pt x="1768404" y="2422832"/>
                  <a:pt x="1786301" y="2410983"/>
                </a:cubicBezTo>
                <a:lnTo>
                  <a:pt x="1818820" y="2389437"/>
                </a:lnTo>
                <a:lnTo>
                  <a:pt x="1813571" y="2381551"/>
                </a:lnTo>
                <a:lnTo>
                  <a:pt x="1808323" y="2373664"/>
                </a:lnTo>
                <a:lnTo>
                  <a:pt x="1762374" y="2403753"/>
                </a:lnTo>
                <a:lnTo>
                  <a:pt x="1716426" y="2433852"/>
                </a:lnTo>
                <a:lnTo>
                  <a:pt x="1720607" y="2440168"/>
                </a:lnTo>
                <a:close/>
                <a:moveTo>
                  <a:pt x="1817886" y="2375588"/>
                </a:moveTo>
                <a:lnTo>
                  <a:pt x="1822639" y="2382770"/>
                </a:lnTo>
                <a:lnTo>
                  <a:pt x="1829792" y="2378026"/>
                </a:lnTo>
                <a:lnTo>
                  <a:pt x="1836955" y="2373293"/>
                </a:lnTo>
                <a:lnTo>
                  <a:pt x="1832193" y="2366111"/>
                </a:lnTo>
                <a:lnTo>
                  <a:pt x="1827440" y="2358929"/>
                </a:lnTo>
                <a:lnTo>
                  <a:pt x="1820277" y="2363672"/>
                </a:lnTo>
                <a:lnTo>
                  <a:pt x="1813124" y="2368416"/>
                </a:lnTo>
                <a:lnTo>
                  <a:pt x="1817886" y="2375588"/>
                </a:lnTo>
                <a:close/>
                <a:moveTo>
                  <a:pt x="1933672" y="2291301"/>
                </a:moveTo>
                <a:cubicBezTo>
                  <a:pt x="1933320" y="2293044"/>
                  <a:pt x="1935129" y="2297655"/>
                  <a:pt x="1937701" y="2301531"/>
                </a:cubicBezTo>
                <a:lnTo>
                  <a:pt x="1942378" y="2308580"/>
                </a:lnTo>
                <a:lnTo>
                  <a:pt x="1944302" y="2302160"/>
                </a:lnTo>
                <a:cubicBezTo>
                  <a:pt x="1945359" y="2298636"/>
                  <a:pt x="1944616" y="2293311"/>
                  <a:pt x="1942654" y="2290349"/>
                </a:cubicBezTo>
                <a:cubicBezTo>
                  <a:pt x="1939063" y="2284929"/>
                  <a:pt x="1934863" y="2285377"/>
                  <a:pt x="1933672" y="2291301"/>
                </a:cubicBezTo>
                <a:close/>
                <a:moveTo>
                  <a:pt x="1673649" y="2468771"/>
                </a:moveTo>
                <a:cubicBezTo>
                  <a:pt x="1674554" y="2470133"/>
                  <a:pt x="1677716" y="2470714"/>
                  <a:pt x="1680679" y="2470057"/>
                </a:cubicBezTo>
                <a:cubicBezTo>
                  <a:pt x="1683650" y="2469400"/>
                  <a:pt x="1685336" y="2467752"/>
                  <a:pt x="1684431" y="2466390"/>
                </a:cubicBezTo>
                <a:cubicBezTo>
                  <a:pt x="1683526" y="2465028"/>
                  <a:pt x="1680364" y="2464447"/>
                  <a:pt x="1677402" y="2465104"/>
                </a:cubicBezTo>
                <a:cubicBezTo>
                  <a:pt x="1674440" y="2465761"/>
                  <a:pt x="1672754" y="2467409"/>
                  <a:pt x="1673649" y="2468771"/>
                </a:cubicBezTo>
                <a:close/>
                <a:moveTo>
                  <a:pt x="1868454" y="2340012"/>
                </a:moveTo>
                <a:cubicBezTo>
                  <a:pt x="1869502" y="2341593"/>
                  <a:pt x="1871569" y="2342089"/>
                  <a:pt x="1873055" y="2341108"/>
                </a:cubicBezTo>
                <a:cubicBezTo>
                  <a:pt x="1874541" y="2340117"/>
                  <a:pt x="1875684" y="2337498"/>
                  <a:pt x="1875617" y="2335278"/>
                </a:cubicBezTo>
                <a:cubicBezTo>
                  <a:pt x="1875541" y="2333049"/>
                  <a:pt x="1873474" y="2332564"/>
                  <a:pt x="1871017" y="2334183"/>
                </a:cubicBezTo>
                <a:cubicBezTo>
                  <a:pt x="1868569" y="2335812"/>
                  <a:pt x="1867416" y="2338441"/>
                  <a:pt x="1868454" y="2340012"/>
                </a:cubicBezTo>
                <a:close/>
                <a:moveTo>
                  <a:pt x="1574827" y="2543428"/>
                </a:moveTo>
                <a:cubicBezTo>
                  <a:pt x="1579399" y="2550343"/>
                  <a:pt x="1588686" y="2554315"/>
                  <a:pt x="1593220" y="2551305"/>
                </a:cubicBezTo>
                <a:cubicBezTo>
                  <a:pt x="1597735" y="2548314"/>
                  <a:pt x="1588315" y="2539161"/>
                  <a:pt x="1579323" y="2537789"/>
                </a:cubicBezTo>
                <a:lnTo>
                  <a:pt x="1570150" y="2536380"/>
                </a:lnTo>
                <a:lnTo>
                  <a:pt x="1574827" y="2543428"/>
                </a:lnTo>
                <a:close/>
                <a:moveTo>
                  <a:pt x="1605660" y="2521578"/>
                </a:moveTo>
                <a:cubicBezTo>
                  <a:pt x="1609660" y="2527626"/>
                  <a:pt x="1618928" y="2530141"/>
                  <a:pt x="1624243" y="2526626"/>
                </a:cubicBezTo>
                <a:cubicBezTo>
                  <a:pt x="1630015" y="2522797"/>
                  <a:pt x="1621376" y="2512786"/>
                  <a:pt x="1612975" y="2513567"/>
                </a:cubicBezTo>
                <a:cubicBezTo>
                  <a:pt x="1602688" y="2514520"/>
                  <a:pt x="1601697" y="2515606"/>
                  <a:pt x="1605660" y="2521578"/>
                </a:cubicBezTo>
                <a:close/>
                <a:moveTo>
                  <a:pt x="1854624" y="2353585"/>
                </a:moveTo>
                <a:cubicBezTo>
                  <a:pt x="1854700" y="2355957"/>
                  <a:pt x="1855910" y="2358138"/>
                  <a:pt x="1857310" y="2358424"/>
                </a:cubicBezTo>
                <a:cubicBezTo>
                  <a:pt x="1860730" y="2359119"/>
                  <a:pt x="1863902" y="2351795"/>
                  <a:pt x="1861663" y="2348404"/>
                </a:cubicBezTo>
                <a:cubicBezTo>
                  <a:pt x="1859225" y="2344737"/>
                  <a:pt x="1854453" y="2348251"/>
                  <a:pt x="1854624" y="2353585"/>
                </a:cubicBezTo>
                <a:close/>
                <a:moveTo>
                  <a:pt x="1921880" y="2313714"/>
                </a:moveTo>
                <a:cubicBezTo>
                  <a:pt x="1920528" y="2320467"/>
                  <a:pt x="1926414" y="2330544"/>
                  <a:pt x="1930243" y="2328011"/>
                </a:cubicBezTo>
                <a:cubicBezTo>
                  <a:pt x="1934320" y="2325306"/>
                  <a:pt x="1936244" y="2311761"/>
                  <a:pt x="1933196" y="2307160"/>
                </a:cubicBezTo>
                <a:cubicBezTo>
                  <a:pt x="1929881" y="2302160"/>
                  <a:pt x="1923461" y="2305884"/>
                  <a:pt x="1921880" y="2313714"/>
                </a:cubicBezTo>
                <a:close/>
                <a:moveTo>
                  <a:pt x="1958875" y="2287406"/>
                </a:moveTo>
                <a:cubicBezTo>
                  <a:pt x="1956713" y="2292654"/>
                  <a:pt x="1961647" y="2307208"/>
                  <a:pt x="1964857" y="2305074"/>
                </a:cubicBezTo>
                <a:cubicBezTo>
                  <a:pt x="1968724" y="2302512"/>
                  <a:pt x="1970496" y="2288853"/>
                  <a:pt x="1967552" y="2284405"/>
                </a:cubicBezTo>
                <a:cubicBezTo>
                  <a:pt x="1964562" y="2279900"/>
                  <a:pt x="1961533" y="2280957"/>
                  <a:pt x="1958875" y="2287406"/>
                </a:cubicBezTo>
                <a:close/>
                <a:moveTo>
                  <a:pt x="1562407" y="2561992"/>
                </a:moveTo>
                <a:cubicBezTo>
                  <a:pt x="1566179" y="2567688"/>
                  <a:pt x="1575675" y="2571194"/>
                  <a:pt x="1579857" y="2568431"/>
                </a:cubicBezTo>
                <a:cubicBezTo>
                  <a:pt x="1584190" y="2565555"/>
                  <a:pt x="1577008" y="2559182"/>
                  <a:pt x="1567855" y="2557782"/>
                </a:cubicBezTo>
                <a:lnTo>
                  <a:pt x="1558682" y="2556373"/>
                </a:lnTo>
                <a:lnTo>
                  <a:pt x="1562407" y="2561992"/>
                </a:lnTo>
                <a:close/>
                <a:moveTo>
                  <a:pt x="1645627" y="2504185"/>
                </a:moveTo>
                <a:cubicBezTo>
                  <a:pt x="1647646" y="2505118"/>
                  <a:pt x="1650513" y="2505080"/>
                  <a:pt x="1651989" y="2504099"/>
                </a:cubicBezTo>
                <a:cubicBezTo>
                  <a:pt x="1653475" y="2503118"/>
                  <a:pt x="1653828" y="2501023"/>
                  <a:pt x="1652780" y="2499442"/>
                </a:cubicBezTo>
                <a:cubicBezTo>
                  <a:pt x="1651732" y="2497870"/>
                  <a:pt x="1648865" y="2497908"/>
                  <a:pt x="1646417" y="2499527"/>
                </a:cubicBezTo>
                <a:cubicBezTo>
                  <a:pt x="1643960" y="2501156"/>
                  <a:pt x="1643607" y="2503252"/>
                  <a:pt x="1645627" y="2504185"/>
                </a:cubicBezTo>
                <a:close/>
                <a:moveTo>
                  <a:pt x="1894524" y="2337898"/>
                </a:moveTo>
                <a:cubicBezTo>
                  <a:pt x="1893286" y="2344032"/>
                  <a:pt x="1898830" y="2348575"/>
                  <a:pt x="1902030" y="2344060"/>
                </a:cubicBezTo>
                <a:cubicBezTo>
                  <a:pt x="1903792" y="2341584"/>
                  <a:pt x="1904040" y="2337764"/>
                  <a:pt x="1902582" y="2335564"/>
                </a:cubicBezTo>
                <a:cubicBezTo>
                  <a:pt x="1899782" y="2331344"/>
                  <a:pt x="1895591" y="2332554"/>
                  <a:pt x="1894524" y="2337898"/>
                </a:cubicBezTo>
                <a:close/>
                <a:moveTo>
                  <a:pt x="1980078" y="2283415"/>
                </a:moveTo>
                <a:cubicBezTo>
                  <a:pt x="1978582" y="2290835"/>
                  <a:pt x="1985298" y="2300979"/>
                  <a:pt x="1988755" y="2296550"/>
                </a:cubicBezTo>
                <a:cubicBezTo>
                  <a:pt x="1991660" y="2292825"/>
                  <a:pt x="1986593" y="2274137"/>
                  <a:pt x="1983278" y="2276338"/>
                </a:cubicBezTo>
                <a:cubicBezTo>
                  <a:pt x="1982145" y="2277090"/>
                  <a:pt x="1980716" y="2280271"/>
                  <a:pt x="1980078" y="2283415"/>
                </a:cubicBezTo>
                <a:close/>
                <a:moveTo>
                  <a:pt x="1600145" y="2544343"/>
                </a:moveTo>
                <a:cubicBezTo>
                  <a:pt x="1602612" y="2548067"/>
                  <a:pt x="1607060" y="2550591"/>
                  <a:pt x="1610022" y="2549934"/>
                </a:cubicBezTo>
                <a:lnTo>
                  <a:pt x="1615413" y="2548743"/>
                </a:lnTo>
                <a:lnTo>
                  <a:pt x="1610918" y="2541961"/>
                </a:lnTo>
                <a:cubicBezTo>
                  <a:pt x="1608451" y="2538228"/>
                  <a:pt x="1604002" y="2535713"/>
                  <a:pt x="1601040" y="2536370"/>
                </a:cubicBezTo>
                <a:lnTo>
                  <a:pt x="1595649" y="2537561"/>
                </a:lnTo>
                <a:lnTo>
                  <a:pt x="1600145" y="2544343"/>
                </a:lnTo>
                <a:close/>
                <a:moveTo>
                  <a:pt x="1832326" y="2383408"/>
                </a:moveTo>
                <a:lnTo>
                  <a:pt x="1826706" y="2388914"/>
                </a:lnTo>
                <a:lnTo>
                  <a:pt x="1831336" y="2395895"/>
                </a:lnTo>
                <a:lnTo>
                  <a:pt x="1835955" y="2402877"/>
                </a:lnTo>
                <a:lnTo>
                  <a:pt x="1843118" y="2398134"/>
                </a:lnTo>
                <a:lnTo>
                  <a:pt x="1850271" y="2393390"/>
                </a:lnTo>
                <a:lnTo>
                  <a:pt x="1844566" y="2384780"/>
                </a:lnTo>
                <a:cubicBezTo>
                  <a:pt x="1841423" y="2380036"/>
                  <a:pt x="1838651" y="2376550"/>
                  <a:pt x="1838393" y="2377026"/>
                </a:cubicBezTo>
                <a:cubicBezTo>
                  <a:pt x="1838146" y="2377503"/>
                  <a:pt x="1835412" y="2380370"/>
                  <a:pt x="1832326" y="2383408"/>
                </a:cubicBezTo>
                <a:close/>
                <a:moveTo>
                  <a:pt x="1668039" y="2497603"/>
                </a:moveTo>
                <a:cubicBezTo>
                  <a:pt x="1669087" y="2499185"/>
                  <a:pt x="1671230" y="2499623"/>
                  <a:pt x="1672801" y="2498575"/>
                </a:cubicBezTo>
                <a:cubicBezTo>
                  <a:pt x="1674383" y="2497537"/>
                  <a:pt x="1674811" y="2495384"/>
                  <a:pt x="1673763" y="2493812"/>
                </a:cubicBezTo>
                <a:cubicBezTo>
                  <a:pt x="1672716" y="2492231"/>
                  <a:pt x="1670573" y="2491793"/>
                  <a:pt x="1669001" y="2492831"/>
                </a:cubicBezTo>
                <a:cubicBezTo>
                  <a:pt x="1667420" y="2493879"/>
                  <a:pt x="1666991" y="2496022"/>
                  <a:pt x="1668039" y="2497603"/>
                </a:cubicBezTo>
                <a:close/>
                <a:moveTo>
                  <a:pt x="1733571" y="2458722"/>
                </a:moveTo>
                <a:lnTo>
                  <a:pt x="1739105" y="2464980"/>
                </a:lnTo>
                <a:lnTo>
                  <a:pt x="1753278" y="2458389"/>
                </a:lnTo>
                <a:cubicBezTo>
                  <a:pt x="1761070" y="2454760"/>
                  <a:pt x="1777491" y="2445273"/>
                  <a:pt x="1789768" y="2437301"/>
                </a:cubicBezTo>
                <a:lnTo>
                  <a:pt x="1812095" y="2422822"/>
                </a:lnTo>
                <a:lnTo>
                  <a:pt x="1807342" y="2415641"/>
                </a:lnTo>
                <a:lnTo>
                  <a:pt x="1802580" y="2408459"/>
                </a:lnTo>
                <a:lnTo>
                  <a:pt x="1784396" y="2420508"/>
                </a:lnTo>
                <a:cubicBezTo>
                  <a:pt x="1774395" y="2427137"/>
                  <a:pt x="1757622" y="2437043"/>
                  <a:pt x="1747115" y="2442511"/>
                </a:cubicBezTo>
                <a:lnTo>
                  <a:pt x="1728027" y="2452474"/>
                </a:lnTo>
                <a:lnTo>
                  <a:pt x="1733571" y="2458722"/>
                </a:lnTo>
                <a:close/>
                <a:moveTo>
                  <a:pt x="1809866" y="2402353"/>
                </a:moveTo>
                <a:cubicBezTo>
                  <a:pt x="1806018" y="2406659"/>
                  <a:pt x="1809257" y="2416441"/>
                  <a:pt x="1814914" y="2417603"/>
                </a:cubicBezTo>
                <a:cubicBezTo>
                  <a:pt x="1816286" y="2417888"/>
                  <a:pt x="1820201" y="2415393"/>
                  <a:pt x="1823601" y="2412059"/>
                </a:cubicBezTo>
                <a:lnTo>
                  <a:pt x="1829792" y="2406001"/>
                </a:lnTo>
                <a:lnTo>
                  <a:pt x="1825249" y="2399153"/>
                </a:lnTo>
                <a:cubicBezTo>
                  <a:pt x="1820810" y="2392457"/>
                  <a:pt x="1818229" y="2392990"/>
                  <a:pt x="1809866" y="2402353"/>
                </a:cubicBezTo>
                <a:close/>
                <a:moveTo>
                  <a:pt x="1881151" y="2355024"/>
                </a:moveTo>
                <a:cubicBezTo>
                  <a:pt x="1880046" y="2360510"/>
                  <a:pt x="1883504" y="2363110"/>
                  <a:pt x="1887971" y="2360148"/>
                </a:cubicBezTo>
                <a:cubicBezTo>
                  <a:pt x="1890333" y="2358586"/>
                  <a:pt x="1890981" y="2355366"/>
                  <a:pt x="1889419" y="2352995"/>
                </a:cubicBezTo>
                <a:cubicBezTo>
                  <a:pt x="1886447" y="2348508"/>
                  <a:pt x="1882256" y="2349537"/>
                  <a:pt x="1881151" y="2355024"/>
                </a:cubicBezTo>
                <a:close/>
                <a:moveTo>
                  <a:pt x="1946988" y="2311399"/>
                </a:moveTo>
                <a:cubicBezTo>
                  <a:pt x="1946636" y="2313152"/>
                  <a:pt x="1948455" y="2317752"/>
                  <a:pt x="1951027" y="2321638"/>
                </a:cubicBezTo>
                <a:lnTo>
                  <a:pt x="1955694" y="2328687"/>
                </a:lnTo>
                <a:lnTo>
                  <a:pt x="1957618" y="2322267"/>
                </a:lnTo>
                <a:cubicBezTo>
                  <a:pt x="1958685" y="2318733"/>
                  <a:pt x="1957942" y="2313418"/>
                  <a:pt x="1955980" y="2310456"/>
                </a:cubicBezTo>
                <a:cubicBezTo>
                  <a:pt x="1952389" y="2305036"/>
                  <a:pt x="1948179" y="2305484"/>
                  <a:pt x="1946988" y="2311399"/>
                </a:cubicBezTo>
                <a:close/>
                <a:moveTo>
                  <a:pt x="1687060" y="2489012"/>
                </a:moveTo>
                <a:cubicBezTo>
                  <a:pt x="1689642" y="2492907"/>
                  <a:pt x="1696338" y="2491955"/>
                  <a:pt x="1696195" y="2487716"/>
                </a:cubicBezTo>
                <a:cubicBezTo>
                  <a:pt x="1696128" y="2485687"/>
                  <a:pt x="1693652" y="2484564"/>
                  <a:pt x="1690699" y="2485211"/>
                </a:cubicBezTo>
                <a:cubicBezTo>
                  <a:pt x="1687746" y="2485868"/>
                  <a:pt x="1686108" y="2487573"/>
                  <a:pt x="1687060" y="2489012"/>
                </a:cubicBezTo>
                <a:close/>
                <a:moveTo>
                  <a:pt x="1589382" y="2564383"/>
                </a:moveTo>
                <a:cubicBezTo>
                  <a:pt x="1593325" y="2569079"/>
                  <a:pt x="1598068" y="2571279"/>
                  <a:pt x="1601316" y="2569917"/>
                </a:cubicBezTo>
                <a:lnTo>
                  <a:pt x="1606698" y="2567650"/>
                </a:lnTo>
                <a:lnTo>
                  <a:pt x="1601335" y="2562840"/>
                </a:lnTo>
                <a:cubicBezTo>
                  <a:pt x="1598373" y="2560192"/>
                  <a:pt x="1593011" y="2557706"/>
                  <a:pt x="1589401" y="2557306"/>
                </a:cubicBezTo>
                <a:lnTo>
                  <a:pt x="1582838" y="2556592"/>
                </a:lnTo>
                <a:lnTo>
                  <a:pt x="1589382" y="2564383"/>
                </a:lnTo>
                <a:close/>
                <a:moveTo>
                  <a:pt x="1619290" y="2542152"/>
                </a:moveTo>
                <a:cubicBezTo>
                  <a:pt x="1622481" y="2546971"/>
                  <a:pt x="1634387" y="2548829"/>
                  <a:pt x="1639664" y="2545333"/>
                </a:cubicBezTo>
                <a:cubicBezTo>
                  <a:pt x="1643836" y="2542561"/>
                  <a:pt x="1632939" y="2533055"/>
                  <a:pt x="1626300" y="2533665"/>
                </a:cubicBezTo>
                <a:cubicBezTo>
                  <a:pt x="1615889" y="2534636"/>
                  <a:pt x="1615013" y="2535694"/>
                  <a:pt x="1619290" y="2542152"/>
                </a:cubicBezTo>
                <a:close/>
                <a:moveTo>
                  <a:pt x="1867616" y="2376045"/>
                </a:moveTo>
                <a:cubicBezTo>
                  <a:pt x="1869274" y="2378550"/>
                  <a:pt x="1871817" y="2379074"/>
                  <a:pt x="1873274" y="2377207"/>
                </a:cubicBezTo>
                <a:cubicBezTo>
                  <a:pt x="1877408" y="2371911"/>
                  <a:pt x="1874189" y="2365149"/>
                  <a:pt x="1869131" y="2368501"/>
                </a:cubicBezTo>
                <a:cubicBezTo>
                  <a:pt x="1866645" y="2370149"/>
                  <a:pt x="1865959" y="2373540"/>
                  <a:pt x="1867616" y="2376045"/>
                </a:cubicBezTo>
                <a:close/>
                <a:moveTo>
                  <a:pt x="1934320" y="2332173"/>
                </a:moveTo>
                <a:cubicBezTo>
                  <a:pt x="1931310" y="2336564"/>
                  <a:pt x="1939549" y="2350775"/>
                  <a:pt x="1943559" y="2348118"/>
                </a:cubicBezTo>
                <a:cubicBezTo>
                  <a:pt x="1947645" y="2345413"/>
                  <a:pt x="1949560" y="2331868"/>
                  <a:pt x="1946512" y="2327268"/>
                </a:cubicBezTo>
                <a:cubicBezTo>
                  <a:pt x="1943797" y="2323162"/>
                  <a:pt x="1939244" y="2324991"/>
                  <a:pt x="1934320" y="2332173"/>
                </a:cubicBezTo>
                <a:close/>
                <a:moveTo>
                  <a:pt x="1972734" y="2309151"/>
                </a:moveTo>
                <a:cubicBezTo>
                  <a:pt x="1972134" y="2317438"/>
                  <a:pt x="1975144" y="2327192"/>
                  <a:pt x="1977763" y="2325458"/>
                </a:cubicBezTo>
                <a:cubicBezTo>
                  <a:pt x="1981126" y="2323220"/>
                  <a:pt x="1983002" y="2307722"/>
                  <a:pt x="1980373" y="2303760"/>
                </a:cubicBezTo>
                <a:cubicBezTo>
                  <a:pt x="1977449" y="2299340"/>
                  <a:pt x="1973229" y="2302322"/>
                  <a:pt x="1972734" y="2309151"/>
                </a:cubicBezTo>
                <a:close/>
                <a:moveTo>
                  <a:pt x="1574684" y="2580328"/>
                </a:moveTo>
                <a:cubicBezTo>
                  <a:pt x="1579314" y="2587510"/>
                  <a:pt x="1588534" y="2591606"/>
                  <a:pt x="1593172" y="2588529"/>
                </a:cubicBezTo>
                <a:cubicBezTo>
                  <a:pt x="1597335" y="2585776"/>
                  <a:pt x="1590344" y="2579090"/>
                  <a:pt x="1580057" y="2575985"/>
                </a:cubicBezTo>
                <a:lnTo>
                  <a:pt x="1569931" y="2572936"/>
                </a:lnTo>
                <a:lnTo>
                  <a:pt x="1574684" y="2580328"/>
                </a:lnTo>
                <a:close/>
                <a:moveTo>
                  <a:pt x="1658943" y="2524292"/>
                </a:moveTo>
                <a:cubicBezTo>
                  <a:pt x="1660962" y="2525226"/>
                  <a:pt x="1663829" y="2525188"/>
                  <a:pt x="1665315" y="2524207"/>
                </a:cubicBezTo>
                <a:cubicBezTo>
                  <a:pt x="1666791" y="2523226"/>
                  <a:pt x="1667153" y="2521130"/>
                  <a:pt x="1666105" y="2519549"/>
                </a:cubicBezTo>
                <a:cubicBezTo>
                  <a:pt x="1665058" y="2517968"/>
                  <a:pt x="1662191" y="2518006"/>
                  <a:pt x="1659733" y="2519635"/>
                </a:cubicBezTo>
                <a:cubicBezTo>
                  <a:pt x="1657285" y="2521263"/>
                  <a:pt x="1656923" y="2523359"/>
                  <a:pt x="1658943" y="2524292"/>
                </a:cubicBezTo>
                <a:close/>
                <a:moveTo>
                  <a:pt x="1907840" y="2358005"/>
                </a:moveTo>
                <a:cubicBezTo>
                  <a:pt x="1906735" y="2363491"/>
                  <a:pt x="1910193" y="2366092"/>
                  <a:pt x="1914670" y="2363129"/>
                </a:cubicBezTo>
                <a:cubicBezTo>
                  <a:pt x="1917022" y="2361558"/>
                  <a:pt x="1917670" y="2358338"/>
                  <a:pt x="1916108" y="2355976"/>
                </a:cubicBezTo>
                <a:cubicBezTo>
                  <a:pt x="1913136" y="2351490"/>
                  <a:pt x="1908945" y="2352518"/>
                  <a:pt x="1907840" y="2358005"/>
                </a:cubicBezTo>
                <a:close/>
                <a:moveTo>
                  <a:pt x="1993394" y="2303522"/>
                </a:moveTo>
                <a:cubicBezTo>
                  <a:pt x="1992765" y="2306665"/>
                  <a:pt x="1993889" y="2311732"/>
                  <a:pt x="1995908" y="2314761"/>
                </a:cubicBezTo>
                <a:lnTo>
                  <a:pt x="1999566" y="2320286"/>
                </a:lnTo>
                <a:lnTo>
                  <a:pt x="2001347" y="2314333"/>
                </a:lnTo>
                <a:cubicBezTo>
                  <a:pt x="2003328" y="2307722"/>
                  <a:pt x="1999757" y="2294349"/>
                  <a:pt x="1996575" y="2296464"/>
                </a:cubicBezTo>
                <a:cubicBezTo>
                  <a:pt x="1995461" y="2297197"/>
                  <a:pt x="1994032" y="2300379"/>
                  <a:pt x="1993394" y="2303522"/>
                </a:cubicBezTo>
                <a:close/>
                <a:moveTo>
                  <a:pt x="1565445" y="2596254"/>
                </a:moveTo>
                <a:cubicBezTo>
                  <a:pt x="1568931" y="2600588"/>
                  <a:pt x="1573751" y="2603588"/>
                  <a:pt x="1576142" y="2602940"/>
                </a:cubicBezTo>
                <a:cubicBezTo>
                  <a:pt x="1582171" y="2601293"/>
                  <a:pt x="1576885" y="2594311"/>
                  <a:pt x="1567150" y="2591063"/>
                </a:cubicBezTo>
                <a:lnTo>
                  <a:pt x="1559102" y="2588376"/>
                </a:lnTo>
                <a:lnTo>
                  <a:pt x="1565445" y="2596254"/>
                </a:lnTo>
                <a:close/>
                <a:moveTo>
                  <a:pt x="1612480" y="2562964"/>
                </a:moveTo>
                <a:cubicBezTo>
                  <a:pt x="1614413" y="2565878"/>
                  <a:pt x="1618995" y="2568593"/>
                  <a:pt x="1622662" y="2568993"/>
                </a:cubicBezTo>
                <a:lnTo>
                  <a:pt x="1629320" y="2569726"/>
                </a:lnTo>
                <a:lnTo>
                  <a:pt x="1624529" y="2562507"/>
                </a:lnTo>
                <a:cubicBezTo>
                  <a:pt x="1621900" y="2558535"/>
                  <a:pt x="1617318" y="2555820"/>
                  <a:pt x="1614356" y="2556468"/>
                </a:cubicBezTo>
                <a:cubicBezTo>
                  <a:pt x="1610765" y="2557268"/>
                  <a:pt x="1610137" y="2559430"/>
                  <a:pt x="1612480" y="2562964"/>
                </a:cubicBezTo>
                <a:close/>
                <a:moveTo>
                  <a:pt x="1844185" y="2404411"/>
                </a:moveTo>
                <a:cubicBezTo>
                  <a:pt x="1841632" y="2407259"/>
                  <a:pt x="1841870" y="2411792"/>
                  <a:pt x="1844794" y="2416212"/>
                </a:cubicBezTo>
                <a:lnTo>
                  <a:pt x="1849547" y="2423375"/>
                </a:lnTo>
                <a:lnTo>
                  <a:pt x="1855377" y="2418193"/>
                </a:lnTo>
                <a:lnTo>
                  <a:pt x="1861206" y="2413012"/>
                </a:lnTo>
                <a:lnTo>
                  <a:pt x="1856882" y="2404515"/>
                </a:lnTo>
                <a:cubicBezTo>
                  <a:pt x="1852529" y="2395952"/>
                  <a:pt x="1851738" y="2395943"/>
                  <a:pt x="1844185" y="2404411"/>
                </a:cubicBezTo>
                <a:close/>
                <a:moveTo>
                  <a:pt x="2010596" y="2298750"/>
                </a:moveTo>
                <a:cubicBezTo>
                  <a:pt x="2011006" y="2303712"/>
                  <a:pt x="2013263" y="2309656"/>
                  <a:pt x="2015597" y="2311961"/>
                </a:cubicBezTo>
                <a:lnTo>
                  <a:pt x="2019845" y="2316171"/>
                </a:lnTo>
                <a:lnTo>
                  <a:pt x="2019102" y="2307151"/>
                </a:lnTo>
                <a:cubicBezTo>
                  <a:pt x="2018692" y="2302188"/>
                  <a:pt x="2016444" y="2296235"/>
                  <a:pt x="2014101" y="2293930"/>
                </a:cubicBezTo>
                <a:lnTo>
                  <a:pt x="2009853" y="2289730"/>
                </a:lnTo>
                <a:lnTo>
                  <a:pt x="2010596" y="2298750"/>
                </a:lnTo>
                <a:close/>
                <a:moveTo>
                  <a:pt x="1681355" y="2517710"/>
                </a:moveTo>
                <a:cubicBezTo>
                  <a:pt x="1682403" y="2519282"/>
                  <a:pt x="1684546" y="2519720"/>
                  <a:pt x="1686127" y="2518682"/>
                </a:cubicBezTo>
                <a:cubicBezTo>
                  <a:pt x="1687698" y="2517634"/>
                  <a:pt x="1688127" y="2515491"/>
                  <a:pt x="1687079" y="2513910"/>
                </a:cubicBezTo>
                <a:cubicBezTo>
                  <a:pt x="1686041" y="2512329"/>
                  <a:pt x="1683889" y="2511891"/>
                  <a:pt x="1682317" y="2512939"/>
                </a:cubicBezTo>
                <a:cubicBezTo>
                  <a:pt x="1680745" y="2513977"/>
                  <a:pt x="1680317" y="2516129"/>
                  <a:pt x="1681355" y="2517710"/>
                </a:cubicBezTo>
                <a:close/>
                <a:moveTo>
                  <a:pt x="1746020" y="2478515"/>
                </a:moveTo>
                <a:cubicBezTo>
                  <a:pt x="1751249" y="2486421"/>
                  <a:pt x="1752802" y="2485935"/>
                  <a:pt x="1787806" y="2465380"/>
                </a:cubicBezTo>
                <a:cubicBezTo>
                  <a:pt x="1820134" y="2446406"/>
                  <a:pt x="1824716" y="2441863"/>
                  <a:pt x="1819505" y="2433995"/>
                </a:cubicBezTo>
                <a:lnTo>
                  <a:pt x="1815905" y="2428566"/>
                </a:lnTo>
                <a:lnTo>
                  <a:pt x="1803723" y="2436605"/>
                </a:lnTo>
                <a:cubicBezTo>
                  <a:pt x="1797026" y="2441034"/>
                  <a:pt x="1780367" y="2450864"/>
                  <a:pt x="1766708" y="2458456"/>
                </a:cubicBezTo>
                <a:lnTo>
                  <a:pt x="1741867" y="2472257"/>
                </a:lnTo>
                <a:lnTo>
                  <a:pt x="1746020" y="2478515"/>
                </a:lnTo>
                <a:close/>
                <a:moveTo>
                  <a:pt x="1820039" y="2424442"/>
                </a:moveTo>
                <a:cubicBezTo>
                  <a:pt x="1819687" y="2426194"/>
                  <a:pt x="1820972" y="2429995"/>
                  <a:pt x="1822887" y="2432890"/>
                </a:cubicBezTo>
                <a:lnTo>
                  <a:pt x="1826373" y="2438158"/>
                </a:lnTo>
                <a:lnTo>
                  <a:pt x="1834964" y="2432462"/>
                </a:lnTo>
                <a:lnTo>
                  <a:pt x="1843556" y="2426775"/>
                </a:lnTo>
                <a:lnTo>
                  <a:pt x="1838794" y="2419593"/>
                </a:lnTo>
                <a:lnTo>
                  <a:pt x="1834041" y="2412412"/>
                </a:lnTo>
                <a:lnTo>
                  <a:pt x="1827364" y="2416841"/>
                </a:lnTo>
                <a:cubicBezTo>
                  <a:pt x="1823687" y="2419270"/>
                  <a:pt x="1820391" y="2422699"/>
                  <a:pt x="1820039" y="2424442"/>
                </a:cubicBezTo>
                <a:close/>
                <a:moveTo>
                  <a:pt x="1894467" y="2375131"/>
                </a:moveTo>
                <a:cubicBezTo>
                  <a:pt x="1893362" y="2380617"/>
                  <a:pt x="1896820" y="2383217"/>
                  <a:pt x="1901297" y="2380255"/>
                </a:cubicBezTo>
                <a:cubicBezTo>
                  <a:pt x="1903659" y="2378684"/>
                  <a:pt x="1904306" y="2375464"/>
                  <a:pt x="1902735" y="2373102"/>
                </a:cubicBezTo>
                <a:cubicBezTo>
                  <a:pt x="1899763" y="2368616"/>
                  <a:pt x="1895572" y="2369644"/>
                  <a:pt x="1894467" y="2375131"/>
                </a:cubicBezTo>
                <a:close/>
                <a:moveTo>
                  <a:pt x="1960314" y="2331506"/>
                </a:moveTo>
                <a:cubicBezTo>
                  <a:pt x="1959961" y="2333249"/>
                  <a:pt x="1961314" y="2337164"/>
                  <a:pt x="1963314" y="2340193"/>
                </a:cubicBezTo>
                <a:cubicBezTo>
                  <a:pt x="1968248" y="2347642"/>
                  <a:pt x="1973410" y="2340403"/>
                  <a:pt x="1969343" y="2331744"/>
                </a:cubicBezTo>
                <a:cubicBezTo>
                  <a:pt x="1966219" y="2325115"/>
                  <a:pt x="1961619" y="2325001"/>
                  <a:pt x="1960314" y="2331506"/>
                </a:cubicBezTo>
                <a:close/>
                <a:moveTo>
                  <a:pt x="1701091" y="2509024"/>
                </a:moveTo>
                <a:cubicBezTo>
                  <a:pt x="1703158" y="2510634"/>
                  <a:pt x="1706910" y="2511405"/>
                  <a:pt x="1709435" y="2510729"/>
                </a:cubicBezTo>
                <a:cubicBezTo>
                  <a:pt x="1712054" y="2510024"/>
                  <a:pt x="1712416" y="2508233"/>
                  <a:pt x="1710273" y="2506557"/>
                </a:cubicBezTo>
                <a:cubicBezTo>
                  <a:pt x="1708215" y="2504937"/>
                  <a:pt x="1704453" y="2504176"/>
                  <a:pt x="1701938" y="2504852"/>
                </a:cubicBezTo>
                <a:cubicBezTo>
                  <a:pt x="1699310" y="2505557"/>
                  <a:pt x="1698957" y="2507338"/>
                  <a:pt x="1701091" y="2509024"/>
                </a:cubicBezTo>
                <a:close/>
                <a:moveTo>
                  <a:pt x="1601011" y="2582957"/>
                </a:moveTo>
                <a:cubicBezTo>
                  <a:pt x="1604745" y="2588596"/>
                  <a:pt x="1617699" y="2591596"/>
                  <a:pt x="1618614" y="2587043"/>
                </a:cubicBezTo>
                <a:cubicBezTo>
                  <a:pt x="1619499" y="2582614"/>
                  <a:pt x="1608422" y="2575242"/>
                  <a:pt x="1602755" y="2576499"/>
                </a:cubicBezTo>
                <a:cubicBezTo>
                  <a:pt x="1599316" y="2577251"/>
                  <a:pt x="1598716" y="2579490"/>
                  <a:pt x="1601011" y="2582957"/>
                </a:cubicBezTo>
                <a:close/>
                <a:moveTo>
                  <a:pt x="1632606" y="2562259"/>
                </a:moveTo>
                <a:cubicBezTo>
                  <a:pt x="1635797" y="2567069"/>
                  <a:pt x="1647713" y="2568927"/>
                  <a:pt x="1652980" y="2565440"/>
                </a:cubicBezTo>
                <a:cubicBezTo>
                  <a:pt x="1657161" y="2562668"/>
                  <a:pt x="1646265" y="2553153"/>
                  <a:pt x="1639616" y="2553772"/>
                </a:cubicBezTo>
                <a:cubicBezTo>
                  <a:pt x="1629206" y="2554744"/>
                  <a:pt x="1628329" y="2555801"/>
                  <a:pt x="1632606" y="2562259"/>
                </a:cubicBezTo>
                <a:close/>
                <a:moveTo>
                  <a:pt x="1880932" y="2396152"/>
                </a:moveTo>
                <a:cubicBezTo>
                  <a:pt x="1882589" y="2398648"/>
                  <a:pt x="1885142" y="2399172"/>
                  <a:pt x="1886600" y="2397305"/>
                </a:cubicBezTo>
                <a:cubicBezTo>
                  <a:pt x="1890724" y="2392019"/>
                  <a:pt x="1887514" y="2385256"/>
                  <a:pt x="1882456" y="2388599"/>
                </a:cubicBezTo>
                <a:cubicBezTo>
                  <a:pt x="1879961" y="2390257"/>
                  <a:pt x="1879275" y="2393647"/>
                  <a:pt x="1880932" y="2396152"/>
                </a:cubicBezTo>
                <a:close/>
                <a:moveTo>
                  <a:pt x="1947645" y="2352280"/>
                </a:moveTo>
                <a:cubicBezTo>
                  <a:pt x="1944169" y="2357338"/>
                  <a:pt x="1951274" y="2367797"/>
                  <a:pt x="1956037" y="2364644"/>
                </a:cubicBezTo>
                <a:cubicBezTo>
                  <a:pt x="1958085" y="2363291"/>
                  <a:pt x="1960275" y="2359605"/>
                  <a:pt x="1960914" y="2356452"/>
                </a:cubicBezTo>
                <a:cubicBezTo>
                  <a:pt x="1963400" y="2344108"/>
                  <a:pt x="1955046" y="2341479"/>
                  <a:pt x="1947645" y="2352280"/>
                </a:cubicBezTo>
                <a:close/>
                <a:moveTo>
                  <a:pt x="1984859" y="2327620"/>
                </a:moveTo>
                <a:cubicBezTo>
                  <a:pt x="1983421" y="2329725"/>
                  <a:pt x="1984440" y="2334764"/>
                  <a:pt x="1987126" y="2338831"/>
                </a:cubicBezTo>
                <a:lnTo>
                  <a:pt x="1992022" y="2346213"/>
                </a:lnTo>
                <a:lnTo>
                  <a:pt x="1994308" y="2337221"/>
                </a:lnTo>
                <a:cubicBezTo>
                  <a:pt x="1997861" y="2323229"/>
                  <a:pt x="1991965" y="2317257"/>
                  <a:pt x="1984859" y="2327620"/>
                </a:cubicBezTo>
                <a:close/>
                <a:moveTo>
                  <a:pt x="1587200" y="2599426"/>
                </a:moveTo>
                <a:cubicBezTo>
                  <a:pt x="1590820" y="2604883"/>
                  <a:pt x="1600411" y="2608531"/>
                  <a:pt x="1604317" y="2605941"/>
                </a:cubicBezTo>
                <a:cubicBezTo>
                  <a:pt x="1607508" y="2603836"/>
                  <a:pt x="1596582" y="2595330"/>
                  <a:pt x="1589724" y="2594577"/>
                </a:cubicBezTo>
                <a:lnTo>
                  <a:pt x="1583543" y="2593901"/>
                </a:lnTo>
                <a:lnTo>
                  <a:pt x="1587200" y="2599426"/>
                </a:lnTo>
                <a:close/>
                <a:moveTo>
                  <a:pt x="1669591" y="2542295"/>
                </a:moveTo>
                <a:cubicBezTo>
                  <a:pt x="1671649" y="2543914"/>
                  <a:pt x="1675402" y="2544676"/>
                  <a:pt x="1677926" y="2544000"/>
                </a:cubicBezTo>
                <a:cubicBezTo>
                  <a:pt x="1680555" y="2543295"/>
                  <a:pt x="1680907" y="2541514"/>
                  <a:pt x="1678764" y="2539828"/>
                </a:cubicBezTo>
                <a:cubicBezTo>
                  <a:pt x="1676707" y="2538208"/>
                  <a:pt x="1672954" y="2537446"/>
                  <a:pt x="1670430" y="2538123"/>
                </a:cubicBezTo>
                <a:cubicBezTo>
                  <a:pt x="1667810" y="2538827"/>
                  <a:pt x="1667448" y="2540618"/>
                  <a:pt x="1669591" y="2542295"/>
                </a:cubicBezTo>
                <a:close/>
                <a:moveTo>
                  <a:pt x="2005815" y="2322096"/>
                </a:moveTo>
                <a:cubicBezTo>
                  <a:pt x="2006176" y="2326820"/>
                  <a:pt x="2007986" y="2332992"/>
                  <a:pt x="2009843" y="2335812"/>
                </a:cubicBezTo>
                <a:lnTo>
                  <a:pt x="2013234" y="2340917"/>
                </a:lnTo>
                <a:lnTo>
                  <a:pt x="2014749" y="2333354"/>
                </a:lnTo>
                <a:cubicBezTo>
                  <a:pt x="2015597" y="2329192"/>
                  <a:pt x="2013777" y="2323020"/>
                  <a:pt x="2010729" y="2319638"/>
                </a:cubicBezTo>
                <a:lnTo>
                  <a:pt x="2005176" y="2313485"/>
                </a:lnTo>
                <a:lnTo>
                  <a:pt x="2005815" y="2322096"/>
                </a:lnTo>
                <a:close/>
                <a:moveTo>
                  <a:pt x="1921166" y="2378112"/>
                </a:moveTo>
                <a:cubicBezTo>
                  <a:pt x="1919927" y="2384237"/>
                  <a:pt x="1925471" y="2388780"/>
                  <a:pt x="1928671" y="2384265"/>
                </a:cubicBezTo>
                <a:cubicBezTo>
                  <a:pt x="1930434" y="2381798"/>
                  <a:pt x="1930681" y="2377969"/>
                  <a:pt x="1929224" y="2375769"/>
                </a:cubicBezTo>
                <a:cubicBezTo>
                  <a:pt x="1926424" y="2371549"/>
                  <a:pt x="1922233" y="2372759"/>
                  <a:pt x="1921166" y="2378112"/>
                </a:cubicBezTo>
                <a:close/>
                <a:moveTo>
                  <a:pt x="1576847" y="2614866"/>
                </a:moveTo>
                <a:cubicBezTo>
                  <a:pt x="1578933" y="2618028"/>
                  <a:pt x="1583647" y="2620943"/>
                  <a:pt x="1587314" y="2621342"/>
                </a:cubicBezTo>
                <a:lnTo>
                  <a:pt x="1593973" y="2622076"/>
                </a:lnTo>
                <a:lnTo>
                  <a:pt x="1590172" y="2616332"/>
                </a:lnTo>
                <a:cubicBezTo>
                  <a:pt x="1588077" y="2613170"/>
                  <a:pt x="1583362" y="2610255"/>
                  <a:pt x="1579704" y="2609855"/>
                </a:cubicBezTo>
                <a:lnTo>
                  <a:pt x="1573037" y="2609122"/>
                </a:lnTo>
                <a:lnTo>
                  <a:pt x="1576847" y="2614866"/>
                </a:lnTo>
                <a:close/>
                <a:moveTo>
                  <a:pt x="1626567" y="2583186"/>
                </a:moveTo>
                <a:cubicBezTo>
                  <a:pt x="1629482" y="2586443"/>
                  <a:pt x="1633958" y="2588538"/>
                  <a:pt x="1636521" y="2587843"/>
                </a:cubicBezTo>
                <a:cubicBezTo>
                  <a:pt x="1639683" y="2586986"/>
                  <a:pt x="1639473" y="2584681"/>
                  <a:pt x="1635873" y="2580652"/>
                </a:cubicBezTo>
                <a:cubicBezTo>
                  <a:pt x="1632958" y="2577394"/>
                  <a:pt x="1628482" y="2575299"/>
                  <a:pt x="1625919" y="2575994"/>
                </a:cubicBezTo>
                <a:cubicBezTo>
                  <a:pt x="1622757" y="2576861"/>
                  <a:pt x="1622967" y="2579166"/>
                  <a:pt x="1626567" y="2583186"/>
                </a:cubicBezTo>
                <a:close/>
                <a:moveTo>
                  <a:pt x="1757002" y="2491117"/>
                </a:moveTo>
                <a:cubicBezTo>
                  <a:pt x="1755840" y="2496908"/>
                  <a:pt x="1762975" y="2504080"/>
                  <a:pt x="1768642" y="2502823"/>
                </a:cubicBezTo>
                <a:cubicBezTo>
                  <a:pt x="1771766" y="2502137"/>
                  <a:pt x="1788387" y="2492250"/>
                  <a:pt x="1805580" y="2480858"/>
                </a:cubicBezTo>
                <a:lnTo>
                  <a:pt x="1836831" y="2460151"/>
                </a:lnTo>
                <a:lnTo>
                  <a:pt x="1832231" y="2453207"/>
                </a:lnTo>
                <a:lnTo>
                  <a:pt x="1827630" y="2446264"/>
                </a:lnTo>
                <a:lnTo>
                  <a:pt x="1795674" y="2467076"/>
                </a:lnTo>
                <a:cubicBezTo>
                  <a:pt x="1778100" y="2478525"/>
                  <a:pt x="1762346" y="2487926"/>
                  <a:pt x="1760670" y="2487974"/>
                </a:cubicBezTo>
                <a:cubicBezTo>
                  <a:pt x="1758993" y="2488031"/>
                  <a:pt x="1757336" y="2489440"/>
                  <a:pt x="1757002" y="2491117"/>
                </a:cubicBezTo>
                <a:close/>
                <a:moveTo>
                  <a:pt x="1857091" y="2434776"/>
                </a:moveTo>
                <a:lnTo>
                  <a:pt x="1863006" y="2443701"/>
                </a:lnTo>
                <a:lnTo>
                  <a:pt x="1866378" y="2438958"/>
                </a:lnTo>
                <a:cubicBezTo>
                  <a:pt x="1868235" y="2436348"/>
                  <a:pt x="1870931" y="2433424"/>
                  <a:pt x="1872379" y="2432471"/>
                </a:cubicBezTo>
                <a:cubicBezTo>
                  <a:pt x="1873827" y="2431509"/>
                  <a:pt x="1872865" y="2427499"/>
                  <a:pt x="1870255" y="2423546"/>
                </a:cubicBezTo>
                <a:lnTo>
                  <a:pt x="1865492" y="2416365"/>
                </a:lnTo>
                <a:lnTo>
                  <a:pt x="1858339" y="2421108"/>
                </a:lnTo>
                <a:lnTo>
                  <a:pt x="1851186" y="2425852"/>
                </a:lnTo>
                <a:lnTo>
                  <a:pt x="1857091" y="2434776"/>
                </a:lnTo>
                <a:close/>
                <a:moveTo>
                  <a:pt x="2023826" y="2319105"/>
                </a:moveTo>
                <a:cubicBezTo>
                  <a:pt x="2024760" y="2328868"/>
                  <a:pt x="2027770" y="2333649"/>
                  <a:pt x="2031446" y="2331211"/>
                </a:cubicBezTo>
                <a:cubicBezTo>
                  <a:pt x="2034580" y="2329135"/>
                  <a:pt x="2029656" y="2312599"/>
                  <a:pt x="2025646" y="2311780"/>
                </a:cubicBezTo>
                <a:cubicBezTo>
                  <a:pt x="2024236" y="2311485"/>
                  <a:pt x="2023417" y="2314780"/>
                  <a:pt x="2023826" y="2319105"/>
                </a:cubicBezTo>
                <a:close/>
                <a:moveTo>
                  <a:pt x="1694680" y="2537808"/>
                </a:moveTo>
                <a:cubicBezTo>
                  <a:pt x="1695728" y="2539389"/>
                  <a:pt x="1697871" y="2539828"/>
                  <a:pt x="1699443" y="2538789"/>
                </a:cubicBezTo>
                <a:cubicBezTo>
                  <a:pt x="1701015" y="2537741"/>
                  <a:pt x="1701453" y="2535599"/>
                  <a:pt x="1700405" y="2534017"/>
                </a:cubicBezTo>
                <a:cubicBezTo>
                  <a:pt x="1699357" y="2532436"/>
                  <a:pt x="1697214" y="2531998"/>
                  <a:pt x="1695642" y="2533046"/>
                </a:cubicBezTo>
                <a:cubicBezTo>
                  <a:pt x="1694061" y="2534084"/>
                  <a:pt x="1693633" y="2536227"/>
                  <a:pt x="1694680" y="2537808"/>
                </a:cubicBezTo>
                <a:close/>
                <a:moveTo>
                  <a:pt x="1834936" y="2451074"/>
                </a:moveTo>
                <a:lnTo>
                  <a:pt x="1839699" y="2458256"/>
                </a:lnTo>
                <a:lnTo>
                  <a:pt x="1848290" y="2452569"/>
                </a:lnTo>
                <a:lnTo>
                  <a:pt x="1856872" y="2446873"/>
                </a:lnTo>
                <a:lnTo>
                  <a:pt x="1852119" y="2439701"/>
                </a:lnTo>
                <a:lnTo>
                  <a:pt x="1847357" y="2432519"/>
                </a:lnTo>
                <a:lnTo>
                  <a:pt x="1838775" y="2438205"/>
                </a:lnTo>
                <a:lnTo>
                  <a:pt x="1830183" y="2443901"/>
                </a:lnTo>
                <a:lnTo>
                  <a:pt x="1834936" y="2451074"/>
                </a:lnTo>
                <a:close/>
                <a:moveTo>
                  <a:pt x="1907793" y="2395238"/>
                </a:moveTo>
                <a:cubicBezTo>
                  <a:pt x="1906688" y="2400725"/>
                  <a:pt x="1910145" y="2403315"/>
                  <a:pt x="1914613" y="2400353"/>
                </a:cubicBezTo>
                <a:cubicBezTo>
                  <a:pt x="1916975" y="2398791"/>
                  <a:pt x="1917623" y="2395572"/>
                  <a:pt x="1916051" y="2393200"/>
                </a:cubicBezTo>
                <a:cubicBezTo>
                  <a:pt x="1913079" y="2388714"/>
                  <a:pt x="1908898" y="2389752"/>
                  <a:pt x="1907793" y="2395238"/>
                </a:cubicBezTo>
                <a:close/>
                <a:moveTo>
                  <a:pt x="1973629" y="2351614"/>
                </a:moveTo>
                <a:cubicBezTo>
                  <a:pt x="1972325" y="2358081"/>
                  <a:pt x="1979783" y="2365234"/>
                  <a:pt x="1983050" y="2360643"/>
                </a:cubicBezTo>
                <a:cubicBezTo>
                  <a:pt x="1984802" y="2358167"/>
                  <a:pt x="1984621" y="2353700"/>
                  <a:pt x="1982640" y="2350709"/>
                </a:cubicBezTo>
                <a:cubicBezTo>
                  <a:pt x="1979030" y="2345251"/>
                  <a:pt x="1974830" y="2345670"/>
                  <a:pt x="1973629" y="2351614"/>
                </a:cubicBezTo>
                <a:close/>
                <a:moveTo>
                  <a:pt x="1715816" y="2530788"/>
                </a:moveTo>
                <a:cubicBezTo>
                  <a:pt x="1720255" y="2531693"/>
                  <a:pt x="1724141" y="2531093"/>
                  <a:pt x="1724475" y="2529464"/>
                </a:cubicBezTo>
                <a:cubicBezTo>
                  <a:pt x="1725418" y="2524768"/>
                  <a:pt x="1717721" y="2522540"/>
                  <a:pt x="1712502" y="2525997"/>
                </a:cubicBezTo>
                <a:lnTo>
                  <a:pt x="1707768" y="2529141"/>
                </a:lnTo>
                <a:lnTo>
                  <a:pt x="1715816" y="2530788"/>
                </a:lnTo>
                <a:close/>
                <a:moveTo>
                  <a:pt x="1614566" y="2603417"/>
                </a:moveTo>
                <a:cubicBezTo>
                  <a:pt x="1618271" y="2609008"/>
                  <a:pt x="1628958" y="2609570"/>
                  <a:pt x="1630034" y="2604236"/>
                </a:cubicBezTo>
                <a:cubicBezTo>
                  <a:pt x="1630758" y="2600654"/>
                  <a:pt x="1616832" y="2593520"/>
                  <a:pt x="1613461" y="2595749"/>
                </a:cubicBezTo>
                <a:cubicBezTo>
                  <a:pt x="1611946" y="2596759"/>
                  <a:pt x="1612441" y="2600207"/>
                  <a:pt x="1614566" y="2603417"/>
                </a:cubicBezTo>
                <a:close/>
                <a:moveTo>
                  <a:pt x="1644817" y="2580680"/>
                </a:moveTo>
                <a:cubicBezTo>
                  <a:pt x="1647941" y="2585405"/>
                  <a:pt x="1659657" y="2587176"/>
                  <a:pt x="1662419" y="2583338"/>
                </a:cubicBezTo>
                <a:cubicBezTo>
                  <a:pt x="1665524" y="2579013"/>
                  <a:pt x="1651475" y="2570565"/>
                  <a:pt x="1646579" y="2573813"/>
                </a:cubicBezTo>
                <a:cubicBezTo>
                  <a:pt x="1644169" y="2575413"/>
                  <a:pt x="1643369" y="2578499"/>
                  <a:pt x="1644817" y="2580680"/>
                </a:cubicBezTo>
                <a:close/>
                <a:moveTo>
                  <a:pt x="1894258" y="2416250"/>
                </a:moveTo>
                <a:cubicBezTo>
                  <a:pt x="1895915" y="2418755"/>
                  <a:pt x="1898458" y="2419279"/>
                  <a:pt x="1899915" y="2417412"/>
                </a:cubicBezTo>
                <a:cubicBezTo>
                  <a:pt x="1904049" y="2412126"/>
                  <a:pt x="1900830" y="2405354"/>
                  <a:pt x="1895772" y="2408706"/>
                </a:cubicBezTo>
                <a:cubicBezTo>
                  <a:pt x="1893277" y="2410354"/>
                  <a:pt x="1892600" y="2413755"/>
                  <a:pt x="1894258" y="2416250"/>
                </a:cubicBezTo>
                <a:close/>
                <a:moveTo>
                  <a:pt x="1998556" y="2345194"/>
                </a:moveTo>
                <a:cubicBezTo>
                  <a:pt x="1995375" y="2351461"/>
                  <a:pt x="2000785" y="2363929"/>
                  <a:pt x="2005367" y="2360891"/>
                </a:cubicBezTo>
                <a:cubicBezTo>
                  <a:pt x="2009472" y="2358167"/>
                  <a:pt x="2009539" y="2346594"/>
                  <a:pt x="2005462" y="2342670"/>
                </a:cubicBezTo>
                <a:lnTo>
                  <a:pt x="2001681" y="2339022"/>
                </a:lnTo>
                <a:lnTo>
                  <a:pt x="1998556" y="2345194"/>
                </a:lnTo>
                <a:close/>
                <a:moveTo>
                  <a:pt x="1961838" y="2374026"/>
                </a:moveTo>
                <a:cubicBezTo>
                  <a:pt x="1960314" y="2381598"/>
                  <a:pt x="1964695" y="2387837"/>
                  <a:pt x="1969362" y="2384751"/>
                </a:cubicBezTo>
                <a:cubicBezTo>
                  <a:pt x="1971410" y="2383389"/>
                  <a:pt x="1973601" y="2379703"/>
                  <a:pt x="1974230" y="2376560"/>
                </a:cubicBezTo>
                <a:cubicBezTo>
                  <a:pt x="1974868" y="2373407"/>
                  <a:pt x="1974268" y="2369159"/>
                  <a:pt x="1972915" y="2367101"/>
                </a:cubicBezTo>
                <a:cubicBezTo>
                  <a:pt x="1969810" y="2362415"/>
                  <a:pt x="1963371" y="2366444"/>
                  <a:pt x="1961838" y="2374026"/>
                </a:cubicBezTo>
                <a:close/>
                <a:moveTo>
                  <a:pt x="1600907" y="2620104"/>
                </a:moveTo>
                <a:cubicBezTo>
                  <a:pt x="1604821" y="2626010"/>
                  <a:pt x="1617652" y="2628791"/>
                  <a:pt x="1618633" y="2623933"/>
                </a:cubicBezTo>
                <a:cubicBezTo>
                  <a:pt x="1619461" y="2619800"/>
                  <a:pt x="1603907" y="2610351"/>
                  <a:pt x="1600249" y="2612770"/>
                </a:cubicBezTo>
                <a:cubicBezTo>
                  <a:pt x="1598649" y="2613837"/>
                  <a:pt x="1598935" y="2617133"/>
                  <a:pt x="1600907" y="2620104"/>
                </a:cubicBezTo>
                <a:close/>
                <a:moveTo>
                  <a:pt x="1682907" y="2562402"/>
                </a:moveTo>
                <a:cubicBezTo>
                  <a:pt x="1684965" y="2564012"/>
                  <a:pt x="1688727" y="2564783"/>
                  <a:pt x="1691251" y="2564107"/>
                </a:cubicBezTo>
                <a:cubicBezTo>
                  <a:pt x="1693871" y="2563402"/>
                  <a:pt x="1694233" y="2561611"/>
                  <a:pt x="1692089" y="2559935"/>
                </a:cubicBezTo>
                <a:cubicBezTo>
                  <a:pt x="1690023" y="2558316"/>
                  <a:pt x="1686270" y="2557544"/>
                  <a:pt x="1683746" y="2558230"/>
                </a:cubicBezTo>
                <a:cubicBezTo>
                  <a:pt x="1681126" y="2558935"/>
                  <a:pt x="1680764" y="2560716"/>
                  <a:pt x="1682907" y="2562402"/>
                </a:cubicBezTo>
                <a:close/>
                <a:moveTo>
                  <a:pt x="1935120" y="2395857"/>
                </a:moveTo>
                <a:cubicBezTo>
                  <a:pt x="1933548" y="2403649"/>
                  <a:pt x="1936130" y="2406763"/>
                  <a:pt x="1941302" y="2403334"/>
                </a:cubicBezTo>
                <a:cubicBezTo>
                  <a:pt x="1943692" y="2401753"/>
                  <a:pt x="1943911" y="2397934"/>
                  <a:pt x="1941797" y="2394743"/>
                </a:cubicBezTo>
                <a:cubicBezTo>
                  <a:pt x="1937358" y="2388047"/>
                  <a:pt x="1936663" y="2388161"/>
                  <a:pt x="1935120" y="2395857"/>
                </a:cubicBezTo>
                <a:close/>
                <a:moveTo>
                  <a:pt x="2018159" y="2340584"/>
                </a:moveTo>
                <a:cubicBezTo>
                  <a:pt x="2017511" y="2343879"/>
                  <a:pt x="2019140" y="2349832"/>
                  <a:pt x="2021769" y="2353804"/>
                </a:cubicBezTo>
                <a:lnTo>
                  <a:pt x="2026550" y="2361024"/>
                </a:lnTo>
                <a:lnTo>
                  <a:pt x="2028074" y="2353461"/>
                </a:lnTo>
                <a:cubicBezTo>
                  <a:pt x="2028913" y="2349299"/>
                  <a:pt x="2027284" y="2343346"/>
                  <a:pt x="2024464" y="2340241"/>
                </a:cubicBezTo>
                <a:lnTo>
                  <a:pt x="2019340" y="2334583"/>
                </a:lnTo>
                <a:lnTo>
                  <a:pt x="2018159" y="2340584"/>
                </a:lnTo>
                <a:close/>
                <a:moveTo>
                  <a:pt x="1589058" y="2633115"/>
                </a:moveTo>
                <a:cubicBezTo>
                  <a:pt x="1591763" y="2637297"/>
                  <a:pt x="1596963" y="2641050"/>
                  <a:pt x="1600631" y="2641450"/>
                </a:cubicBezTo>
                <a:lnTo>
                  <a:pt x="1607298" y="2642183"/>
                </a:lnTo>
                <a:lnTo>
                  <a:pt x="1603621" y="2636630"/>
                </a:lnTo>
                <a:cubicBezTo>
                  <a:pt x="1601602" y="2633582"/>
                  <a:pt x="1596392" y="2629829"/>
                  <a:pt x="1592049" y="2628296"/>
                </a:cubicBezTo>
                <a:lnTo>
                  <a:pt x="1584152" y="2625505"/>
                </a:lnTo>
                <a:lnTo>
                  <a:pt x="1589058" y="2633115"/>
                </a:lnTo>
                <a:close/>
                <a:moveTo>
                  <a:pt x="1637911" y="2601340"/>
                </a:moveTo>
                <a:cubicBezTo>
                  <a:pt x="1640540" y="2605312"/>
                  <a:pt x="1645122" y="2608027"/>
                  <a:pt x="1648084" y="2607370"/>
                </a:cubicBezTo>
                <a:cubicBezTo>
                  <a:pt x="1651675" y="2606579"/>
                  <a:pt x="1652304" y="2604407"/>
                  <a:pt x="1649961" y="2600873"/>
                </a:cubicBezTo>
                <a:cubicBezTo>
                  <a:pt x="1648027" y="2597959"/>
                  <a:pt x="1643445" y="2595244"/>
                  <a:pt x="1639778" y="2594844"/>
                </a:cubicBezTo>
                <a:lnTo>
                  <a:pt x="1633120" y="2594110"/>
                </a:lnTo>
                <a:lnTo>
                  <a:pt x="1637911" y="2601340"/>
                </a:lnTo>
                <a:close/>
                <a:moveTo>
                  <a:pt x="1705872" y="2554706"/>
                </a:moveTo>
                <a:cubicBezTo>
                  <a:pt x="1706920" y="2556287"/>
                  <a:pt x="1709587" y="2557516"/>
                  <a:pt x="1711816" y="2557449"/>
                </a:cubicBezTo>
                <a:cubicBezTo>
                  <a:pt x="1714035" y="2557382"/>
                  <a:pt x="1714997" y="2556039"/>
                  <a:pt x="1713949" y="2554458"/>
                </a:cubicBezTo>
                <a:cubicBezTo>
                  <a:pt x="1712902" y="2552877"/>
                  <a:pt x="1710225" y="2551639"/>
                  <a:pt x="1708006" y="2551705"/>
                </a:cubicBezTo>
                <a:cubicBezTo>
                  <a:pt x="1705786" y="2551772"/>
                  <a:pt x="1704824" y="2553125"/>
                  <a:pt x="1705872" y="2554706"/>
                </a:cubicBezTo>
                <a:close/>
                <a:moveTo>
                  <a:pt x="1770404" y="2510814"/>
                </a:moveTo>
                <a:cubicBezTo>
                  <a:pt x="1770023" y="2512719"/>
                  <a:pt x="1771176" y="2516482"/>
                  <a:pt x="1772957" y="2519178"/>
                </a:cubicBezTo>
                <a:cubicBezTo>
                  <a:pt x="1776852" y="2525054"/>
                  <a:pt x="1789283" y="2520587"/>
                  <a:pt x="1813295" y="2504680"/>
                </a:cubicBezTo>
                <a:lnTo>
                  <a:pt x="1830116" y="2493536"/>
                </a:lnTo>
                <a:lnTo>
                  <a:pt x="1825363" y="2486354"/>
                </a:lnTo>
                <a:lnTo>
                  <a:pt x="1820601" y="2479172"/>
                </a:lnTo>
                <a:lnTo>
                  <a:pt x="1802684" y="2490993"/>
                </a:lnTo>
                <a:cubicBezTo>
                  <a:pt x="1792836" y="2497489"/>
                  <a:pt x="1781691" y="2503833"/>
                  <a:pt x="1777929" y="2505080"/>
                </a:cubicBezTo>
                <a:cubicBezTo>
                  <a:pt x="1774176" y="2506338"/>
                  <a:pt x="1770785" y="2508919"/>
                  <a:pt x="1770404" y="2510814"/>
                </a:cubicBezTo>
                <a:close/>
                <a:moveTo>
                  <a:pt x="1869255" y="2453131"/>
                </a:moveTo>
                <a:lnTo>
                  <a:pt x="1874017" y="2460313"/>
                </a:lnTo>
                <a:lnTo>
                  <a:pt x="1881170" y="2455569"/>
                </a:lnTo>
                <a:lnTo>
                  <a:pt x="1888333" y="2450835"/>
                </a:lnTo>
                <a:lnTo>
                  <a:pt x="1883571" y="2443654"/>
                </a:lnTo>
                <a:lnTo>
                  <a:pt x="1878818" y="2436472"/>
                </a:lnTo>
                <a:lnTo>
                  <a:pt x="1871655" y="2441215"/>
                </a:lnTo>
                <a:lnTo>
                  <a:pt x="1864501" y="2445959"/>
                </a:lnTo>
                <a:lnTo>
                  <a:pt x="1869255" y="2453131"/>
                </a:lnTo>
                <a:close/>
                <a:moveTo>
                  <a:pt x="1986850" y="2367940"/>
                </a:moveTo>
                <a:cubicBezTo>
                  <a:pt x="1985336" y="2369921"/>
                  <a:pt x="1986345" y="2374940"/>
                  <a:pt x="1989098" y="2379103"/>
                </a:cubicBezTo>
                <a:lnTo>
                  <a:pt x="1994108" y="2386656"/>
                </a:lnTo>
                <a:lnTo>
                  <a:pt x="1995632" y="2379046"/>
                </a:lnTo>
                <a:cubicBezTo>
                  <a:pt x="1997366" y="2370426"/>
                  <a:pt x="1991060" y="2362443"/>
                  <a:pt x="1986850" y="2367940"/>
                </a:cubicBezTo>
                <a:close/>
                <a:moveTo>
                  <a:pt x="2036285" y="2336850"/>
                </a:moveTo>
                <a:cubicBezTo>
                  <a:pt x="2035637" y="2340146"/>
                  <a:pt x="2036828" y="2345441"/>
                  <a:pt x="2038933" y="2348623"/>
                </a:cubicBezTo>
                <a:lnTo>
                  <a:pt x="2042771" y="2354414"/>
                </a:lnTo>
                <a:lnTo>
                  <a:pt x="2044295" y="2346794"/>
                </a:lnTo>
                <a:cubicBezTo>
                  <a:pt x="2045143" y="2342612"/>
                  <a:pt x="2043953" y="2337317"/>
                  <a:pt x="2041648" y="2335031"/>
                </a:cubicBezTo>
                <a:lnTo>
                  <a:pt x="2037466" y="2330868"/>
                </a:lnTo>
                <a:lnTo>
                  <a:pt x="2036285" y="2336850"/>
                </a:lnTo>
                <a:close/>
                <a:moveTo>
                  <a:pt x="1828221" y="2484459"/>
                </a:moveTo>
                <a:lnTo>
                  <a:pt x="1832983" y="2491641"/>
                </a:lnTo>
                <a:lnTo>
                  <a:pt x="1841565" y="2485945"/>
                </a:lnTo>
                <a:lnTo>
                  <a:pt x="1850157" y="2480258"/>
                </a:lnTo>
                <a:lnTo>
                  <a:pt x="1845394" y="2473077"/>
                </a:lnTo>
                <a:lnTo>
                  <a:pt x="1840641" y="2465894"/>
                </a:lnTo>
                <a:lnTo>
                  <a:pt x="1832050" y="2471591"/>
                </a:lnTo>
                <a:lnTo>
                  <a:pt x="1823468" y="2477277"/>
                </a:lnTo>
                <a:lnTo>
                  <a:pt x="1828221" y="2484459"/>
                </a:lnTo>
                <a:close/>
                <a:moveTo>
                  <a:pt x="1847357" y="2467447"/>
                </a:moveTo>
                <a:cubicBezTo>
                  <a:pt x="1849090" y="2475201"/>
                  <a:pt x="1855320" y="2476839"/>
                  <a:pt x="1863206" y="2471609"/>
                </a:cubicBezTo>
                <a:lnTo>
                  <a:pt x="1870198" y="2466980"/>
                </a:lnTo>
                <a:lnTo>
                  <a:pt x="1865435" y="2459799"/>
                </a:lnTo>
                <a:lnTo>
                  <a:pt x="1860682" y="2452617"/>
                </a:lnTo>
                <a:lnTo>
                  <a:pt x="1853434" y="2457417"/>
                </a:lnTo>
                <a:cubicBezTo>
                  <a:pt x="1849443" y="2460065"/>
                  <a:pt x="1846709" y="2464580"/>
                  <a:pt x="1847357" y="2467447"/>
                </a:cubicBezTo>
                <a:close/>
                <a:moveTo>
                  <a:pt x="1921109" y="2415336"/>
                </a:moveTo>
                <a:cubicBezTo>
                  <a:pt x="1920004" y="2420822"/>
                  <a:pt x="1923461" y="2423423"/>
                  <a:pt x="1927938" y="2420460"/>
                </a:cubicBezTo>
                <a:cubicBezTo>
                  <a:pt x="1930300" y="2418898"/>
                  <a:pt x="1930948" y="2415679"/>
                  <a:pt x="1929376" y="2413307"/>
                </a:cubicBezTo>
                <a:cubicBezTo>
                  <a:pt x="1926405" y="2408821"/>
                  <a:pt x="1922214" y="2409849"/>
                  <a:pt x="1921109" y="2415336"/>
                </a:cubicBezTo>
                <a:close/>
                <a:moveTo>
                  <a:pt x="1625253" y="2619542"/>
                </a:moveTo>
                <a:cubicBezTo>
                  <a:pt x="1629024" y="2625238"/>
                  <a:pt x="1638521" y="2628743"/>
                  <a:pt x="1642693" y="2625981"/>
                </a:cubicBezTo>
                <a:cubicBezTo>
                  <a:pt x="1647036" y="2623105"/>
                  <a:pt x="1639854" y="2616732"/>
                  <a:pt x="1630701" y="2615332"/>
                </a:cubicBezTo>
                <a:lnTo>
                  <a:pt x="1621528" y="2613923"/>
                </a:lnTo>
                <a:lnTo>
                  <a:pt x="1625253" y="2619542"/>
                </a:lnTo>
                <a:close/>
                <a:moveTo>
                  <a:pt x="1656971" y="2599016"/>
                </a:moveTo>
                <a:cubicBezTo>
                  <a:pt x="1660952" y="2605036"/>
                  <a:pt x="1670239" y="2607722"/>
                  <a:pt x="1675345" y="2604340"/>
                </a:cubicBezTo>
                <a:cubicBezTo>
                  <a:pt x="1680498" y="2600930"/>
                  <a:pt x="1669287" y="2592282"/>
                  <a:pt x="1660752" y="2593072"/>
                </a:cubicBezTo>
                <a:lnTo>
                  <a:pt x="1653475" y="2593749"/>
                </a:lnTo>
                <a:lnTo>
                  <a:pt x="1656971" y="2599016"/>
                </a:lnTo>
                <a:close/>
                <a:moveTo>
                  <a:pt x="1727075" y="2549410"/>
                </a:moveTo>
                <a:cubicBezTo>
                  <a:pt x="1728123" y="2550981"/>
                  <a:pt x="1730990" y="2550943"/>
                  <a:pt x="1733447" y="2549324"/>
                </a:cubicBezTo>
                <a:cubicBezTo>
                  <a:pt x="1735895" y="2547695"/>
                  <a:pt x="1736257" y="2545600"/>
                  <a:pt x="1734238" y="2544666"/>
                </a:cubicBezTo>
                <a:cubicBezTo>
                  <a:pt x="1732218" y="2543733"/>
                  <a:pt x="1729351" y="2543771"/>
                  <a:pt x="1727866" y="2544752"/>
                </a:cubicBezTo>
                <a:cubicBezTo>
                  <a:pt x="1726389" y="2545733"/>
                  <a:pt x="1726027" y="2547829"/>
                  <a:pt x="1727075" y="2549410"/>
                </a:cubicBezTo>
                <a:close/>
                <a:moveTo>
                  <a:pt x="1907355" y="2436034"/>
                </a:moveTo>
                <a:cubicBezTo>
                  <a:pt x="1909060" y="2438596"/>
                  <a:pt x="1911403" y="2438491"/>
                  <a:pt x="1913355" y="2435748"/>
                </a:cubicBezTo>
                <a:cubicBezTo>
                  <a:pt x="1915108" y="2433271"/>
                  <a:pt x="1915784" y="2430100"/>
                  <a:pt x="1914851" y="2428690"/>
                </a:cubicBezTo>
                <a:cubicBezTo>
                  <a:pt x="1913917" y="2427280"/>
                  <a:pt x="1911222" y="2427404"/>
                  <a:pt x="1908860" y="2428966"/>
                </a:cubicBezTo>
                <a:cubicBezTo>
                  <a:pt x="1906497" y="2430528"/>
                  <a:pt x="1905821" y="2433709"/>
                  <a:pt x="1907355" y="2436034"/>
                </a:cubicBezTo>
                <a:close/>
                <a:moveTo>
                  <a:pt x="1975039" y="2391571"/>
                </a:moveTo>
                <a:cubicBezTo>
                  <a:pt x="1973477" y="2399343"/>
                  <a:pt x="1977325" y="2408449"/>
                  <a:pt x="1981078" y="2405849"/>
                </a:cubicBezTo>
                <a:cubicBezTo>
                  <a:pt x="1987526" y="2401382"/>
                  <a:pt x="1986736" y="2383732"/>
                  <a:pt x="1980097" y="2383932"/>
                </a:cubicBezTo>
                <a:cubicBezTo>
                  <a:pt x="1978144" y="2383989"/>
                  <a:pt x="1975877" y="2387428"/>
                  <a:pt x="1975039" y="2391571"/>
                </a:cubicBezTo>
                <a:close/>
                <a:moveTo>
                  <a:pt x="2010472" y="2366596"/>
                </a:moveTo>
                <a:cubicBezTo>
                  <a:pt x="2009843" y="2369749"/>
                  <a:pt x="2010996" y="2374845"/>
                  <a:pt x="2013044" y="2377931"/>
                </a:cubicBezTo>
                <a:lnTo>
                  <a:pt x="2016759" y="2383551"/>
                </a:lnTo>
                <a:lnTo>
                  <a:pt x="2019045" y="2374559"/>
                </a:lnTo>
                <a:cubicBezTo>
                  <a:pt x="2021321" y="2365587"/>
                  <a:pt x="2018254" y="2356481"/>
                  <a:pt x="2013920" y="2359357"/>
                </a:cubicBezTo>
                <a:cubicBezTo>
                  <a:pt x="2012653" y="2360196"/>
                  <a:pt x="2011110" y="2363453"/>
                  <a:pt x="2010472" y="2366596"/>
                </a:cubicBezTo>
                <a:close/>
                <a:moveTo>
                  <a:pt x="1613061" y="2638240"/>
                </a:moveTo>
                <a:cubicBezTo>
                  <a:pt x="1616261" y="2643202"/>
                  <a:pt x="1620985" y="2645831"/>
                  <a:pt x="1625891" y="2645374"/>
                </a:cubicBezTo>
                <a:lnTo>
                  <a:pt x="1633654" y="2644660"/>
                </a:lnTo>
                <a:lnTo>
                  <a:pt x="1630939" y="2640564"/>
                </a:lnTo>
                <a:cubicBezTo>
                  <a:pt x="1629453" y="2638316"/>
                  <a:pt x="1623681" y="2635106"/>
                  <a:pt x="1618109" y="2633430"/>
                </a:cubicBezTo>
                <a:lnTo>
                  <a:pt x="1607993" y="2630372"/>
                </a:lnTo>
                <a:lnTo>
                  <a:pt x="1613061" y="2638240"/>
                </a:lnTo>
                <a:close/>
                <a:moveTo>
                  <a:pt x="1695366" y="2582376"/>
                </a:moveTo>
                <a:cubicBezTo>
                  <a:pt x="1696300" y="2583785"/>
                  <a:pt x="1699490" y="2584395"/>
                  <a:pt x="1702453" y="2583747"/>
                </a:cubicBezTo>
                <a:cubicBezTo>
                  <a:pt x="1705739" y="2583014"/>
                  <a:pt x="1706748" y="2580899"/>
                  <a:pt x="1705053" y="2578337"/>
                </a:cubicBezTo>
                <a:cubicBezTo>
                  <a:pt x="1703510" y="2576013"/>
                  <a:pt x="1700329" y="2575394"/>
                  <a:pt x="1697966" y="2576966"/>
                </a:cubicBezTo>
                <a:cubicBezTo>
                  <a:pt x="1695604" y="2578528"/>
                  <a:pt x="1694433" y="2580957"/>
                  <a:pt x="1695366" y="2582376"/>
                </a:cubicBezTo>
                <a:close/>
                <a:moveTo>
                  <a:pt x="1946645" y="2418574"/>
                </a:moveTo>
                <a:cubicBezTo>
                  <a:pt x="1947321" y="2421632"/>
                  <a:pt x="1949084" y="2424375"/>
                  <a:pt x="1950541" y="2424670"/>
                </a:cubicBezTo>
                <a:cubicBezTo>
                  <a:pt x="1954713" y="2425528"/>
                  <a:pt x="1957085" y="2417822"/>
                  <a:pt x="1954046" y="2413240"/>
                </a:cubicBezTo>
                <a:cubicBezTo>
                  <a:pt x="1950398" y="2407735"/>
                  <a:pt x="1945073" y="2411564"/>
                  <a:pt x="1946645" y="2418574"/>
                </a:cubicBezTo>
                <a:close/>
                <a:moveTo>
                  <a:pt x="2031484" y="2360700"/>
                </a:moveTo>
                <a:cubicBezTo>
                  <a:pt x="2030837" y="2363987"/>
                  <a:pt x="2032027" y="2369282"/>
                  <a:pt x="2034132" y="2372464"/>
                </a:cubicBezTo>
                <a:lnTo>
                  <a:pt x="2037971" y="2378255"/>
                </a:lnTo>
                <a:lnTo>
                  <a:pt x="2039504" y="2370645"/>
                </a:lnTo>
                <a:cubicBezTo>
                  <a:pt x="2040343" y="2366454"/>
                  <a:pt x="2039152" y="2361158"/>
                  <a:pt x="2036856" y="2358872"/>
                </a:cubicBezTo>
                <a:lnTo>
                  <a:pt x="2032675" y="2354709"/>
                </a:lnTo>
                <a:lnTo>
                  <a:pt x="2031484" y="2360700"/>
                </a:lnTo>
                <a:close/>
                <a:moveTo>
                  <a:pt x="1602383" y="2653213"/>
                </a:moveTo>
                <a:cubicBezTo>
                  <a:pt x="1605079" y="2657404"/>
                  <a:pt x="1610289" y="2661148"/>
                  <a:pt x="1613956" y="2661557"/>
                </a:cubicBezTo>
                <a:lnTo>
                  <a:pt x="1620614" y="2662281"/>
                </a:lnTo>
                <a:lnTo>
                  <a:pt x="1616937" y="2656737"/>
                </a:lnTo>
                <a:cubicBezTo>
                  <a:pt x="1614918" y="2653680"/>
                  <a:pt x="1609708" y="2649937"/>
                  <a:pt x="1605364" y="2648403"/>
                </a:cubicBezTo>
                <a:lnTo>
                  <a:pt x="1597468" y="2645612"/>
                </a:lnTo>
                <a:lnTo>
                  <a:pt x="1602383" y="2653213"/>
                </a:lnTo>
                <a:close/>
                <a:moveTo>
                  <a:pt x="1650541" y="2620409"/>
                </a:moveTo>
                <a:cubicBezTo>
                  <a:pt x="1652466" y="2623324"/>
                  <a:pt x="1657047" y="2626038"/>
                  <a:pt x="1660714" y="2626438"/>
                </a:cubicBezTo>
                <a:lnTo>
                  <a:pt x="1667382" y="2627172"/>
                </a:lnTo>
                <a:lnTo>
                  <a:pt x="1662591" y="2619942"/>
                </a:lnTo>
                <a:cubicBezTo>
                  <a:pt x="1659962" y="2615970"/>
                  <a:pt x="1655380" y="2613256"/>
                  <a:pt x="1652418" y="2613913"/>
                </a:cubicBezTo>
                <a:cubicBezTo>
                  <a:pt x="1648827" y="2614704"/>
                  <a:pt x="1648198" y="2616875"/>
                  <a:pt x="1650541" y="2620409"/>
                </a:cubicBezTo>
                <a:close/>
                <a:moveTo>
                  <a:pt x="2048677" y="2355690"/>
                </a:moveTo>
                <a:cubicBezTo>
                  <a:pt x="2049029" y="2360424"/>
                  <a:pt x="2050839" y="2366596"/>
                  <a:pt x="2052706" y="2369406"/>
                </a:cubicBezTo>
                <a:lnTo>
                  <a:pt x="2056087" y="2374512"/>
                </a:lnTo>
                <a:lnTo>
                  <a:pt x="2057611" y="2366949"/>
                </a:lnTo>
                <a:cubicBezTo>
                  <a:pt x="2058450" y="2362786"/>
                  <a:pt x="2056640" y="2356624"/>
                  <a:pt x="2053582" y="2353233"/>
                </a:cubicBezTo>
                <a:lnTo>
                  <a:pt x="2048029" y="2347089"/>
                </a:lnTo>
                <a:lnTo>
                  <a:pt x="2048677" y="2355690"/>
                </a:lnTo>
                <a:close/>
                <a:moveTo>
                  <a:pt x="1719417" y="2575146"/>
                </a:moveTo>
                <a:cubicBezTo>
                  <a:pt x="1720465" y="2576727"/>
                  <a:pt x="1722608" y="2577166"/>
                  <a:pt x="1724179" y="2576118"/>
                </a:cubicBezTo>
                <a:cubicBezTo>
                  <a:pt x="1725751" y="2575080"/>
                  <a:pt x="1726189" y="2572936"/>
                  <a:pt x="1725141" y="2571355"/>
                </a:cubicBezTo>
                <a:cubicBezTo>
                  <a:pt x="1724093" y="2569774"/>
                  <a:pt x="1721950" y="2569336"/>
                  <a:pt x="1720379" y="2570374"/>
                </a:cubicBezTo>
                <a:cubicBezTo>
                  <a:pt x="1718798" y="2571422"/>
                  <a:pt x="1718369" y="2573565"/>
                  <a:pt x="1719417" y="2575146"/>
                </a:cubicBezTo>
                <a:close/>
                <a:moveTo>
                  <a:pt x="1783930" y="2535732"/>
                </a:moveTo>
                <a:cubicBezTo>
                  <a:pt x="1789245" y="2543761"/>
                  <a:pt x="1790311" y="2543523"/>
                  <a:pt x="1818972" y="2527940"/>
                </a:cubicBezTo>
                <a:lnTo>
                  <a:pt x="1843928" y="2514377"/>
                </a:lnTo>
                <a:lnTo>
                  <a:pt x="1838927" y="2506833"/>
                </a:lnTo>
                <a:lnTo>
                  <a:pt x="1833926" y="2499280"/>
                </a:lnTo>
                <a:lnTo>
                  <a:pt x="1821439" y="2507547"/>
                </a:lnTo>
                <a:cubicBezTo>
                  <a:pt x="1814572" y="2512100"/>
                  <a:pt x="1802437" y="2518958"/>
                  <a:pt x="1794464" y="2522787"/>
                </a:cubicBezTo>
                <a:lnTo>
                  <a:pt x="1779977" y="2529769"/>
                </a:lnTo>
                <a:lnTo>
                  <a:pt x="1783930" y="2535732"/>
                </a:lnTo>
                <a:close/>
                <a:moveTo>
                  <a:pt x="1882580" y="2473238"/>
                </a:moveTo>
                <a:lnTo>
                  <a:pt x="1887333" y="2480420"/>
                </a:lnTo>
                <a:lnTo>
                  <a:pt x="1894496" y="2475677"/>
                </a:lnTo>
                <a:lnTo>
                  <a:pt x="1901649" y="2470933"/>
                </a:lnTo>
                <a:lnTo>
                  <a:pt x="1896896" y="2463752"/>
                </a:lnTo>
                <a:lnTo>
                  <a:pt x="1892134" y="2456579"/>
                </a:lnTo>
                <a:lnTo>
                  <a:pt x="1884980" y="2461323"/>
                </a:lnTo>
                <a:lnTo>
                  <a:pt x="1877818" y="2466057"/>
                </a:lnTo>
                <a:lnTo>
                  <a:pt x="1882580" y="2473238"/>
                </a:lnTo>
                <a:close/>
                <a:moveTo>
                  <a:pt x="2000166" y="2388028"/>
                </a:moveTo>
                <a:cubicBezTo>
                  <a:pt x="1996861" y="2392371"/>
                  <a:pt x="2003443" y="2403496"/>
                  <a:pt x="2007653" y="2400696"/>
                </a:cubicBezTo>
                <a:cubicBezTo>
                  <a:pt x="2010987" y="2398496"/>
                  <a:pt x="2009644" y="2389171"/>
                  <a:pt x="2005586" y="2386304"/>
                </a:cubicBezTo>
                <a:cubicBezTo>
                  <a:pt x="2004119" y="2385265"/>
                  <a:pt x="2001681" y="2386037"/>
                  <a:pt x="2000166" y="2388028"/>
                </a:cubicBezTo>
                <a:close/>
                <a:moveTo>
                  <a:pt x="1841546" y="2504566"/>
                </a:moveTo>
                <a:lnTo>
                  <a:pt x="1846299" y="2511738"/>
                </a:lnTo>
                <a:lnTo>
                  <a:pt x="1854891" y="2506052"/>
                </a:lnTo>
                <a:lnTo>
                  <a:pt x="1863473" y="2500366"/>
                </a:lnTo>
                <a:lnTo>
                  <a:pt x="1858720" y="2493184"/>
                </a:lnTo>
                <a:lnTo>
                  <a:pt x="1853957" y="2486002"/>
                </a:lnTo>
                <a:lnTo>
                  <a:pt x="1845375" y="2491688"/>
                </a:lnTo>
                <a:lnTo>
                  <a:pt x="1836784" y="2497384"/>
                </a:lnTo>
                <a:lnTo>
                  <a:pt x="1841546" y="2504566"/>
                </a:lnTo>
                <a:close/>
                <a:moveTo>
                  <a:pt x="1864645" y="2489698"/>
                </a:moveTo>
                <a:lnTo>
                  <a:pt x="1869607" y="2497184"/>
                </a:lnTo>
                <a:lnTo>
                  <a:pt x="1872979" y="2492441"/>
                </a:lnTo>
                <a:cubicBezTo>
                  <a:pt x="1874836" y="2489831"/>
                  <a:pt x="1877541" y="2486916"/>
                  <a:pt x="1878980" y="2485954"/>
                </a:cubicBezTo>
                <a:cubicBezTo>
                  <a:pt x="1880427" y="2484992"/>
                  <a:pt x="1879894" y="2481630"/>
                  <a:pt x="1877808" y="2478467"/>
                </a:cubicBezTo>
                <a:lnTo>
                  <a:pt x="1873998" y="2472724"/>
                </a:lnTo>
                <a:lnTo>
                  <a:pt x="1866845" y="2477468"/>
                </a:lnTo>
                <a:lnTo>
                  <a:pt x="1859682" y="2482211"/>
                </a:lnTo>
                <a:lnTo>
                  <a:pt x="1864645" y="2489698"/>
                </a:lnTo>
                <a:close/>
                <a:moveTo>
                  <a:pt x="1934263" y="2439339"/>
                </a:moveTo>
                <a:cubicBezTo>
                  <a:pt x="1935920" y="2441834"/>
                  <a:pt x="1938473" y="2442358"/>
                  <a:pt x="1939930" y="2440501"/>
                </a:cubicBezTo>
                <a:cubicBezTo>
                  <a:pt x="1944054" y="2435205"/>
                  <a:pt x="1940835" y="2428442"/>
                  <a:pt x="1935787" y="2431785"/>
                </a:cubicBezTo>
                <a:cubicBezTo>
                  <a:pt x="1933291" y="2433443"/>
                  <a:pt x="1932605" y="2436834"/>
                  <a:pt x="1934263" y="2439339"/>
                </a:cubicBezTo>
                <a:close/>
                <a:moveTo>
                  <a:pt x="1638797" y="2639983"/>
                </a:moveTo>
                <a:cubicBezTo>
                  <a:pt x="1642379" y="2645403"/>
                  <a:pt x="1651942" y="2648784"/>
                  <a:pt x="1656018" y="2646079"/>
                </a:cubicBezTo>
                <a:cubicBezTo>
                  <a:pt x="1660790" y="2642917"/>
                  <a:pt x="1650494" y="2633306"/>
                  <a:pt x="1643064" y="2634001"/>
                </a:cubicBezTo>
                <a:lnTo>
                  <a:pt x="1635302" y="2634716"/>
                </a:lnTo>
                <a:lnTo>
                  <a:pt x="1638797" y="2639983"/>
                </a:lnTo>
                <a:close/>
                <a:moveTo>
                  <a:pt x="1670668" y="2619695"/>
                </a:moveTo>
                <a:cubicBezTo>
                  <a:pt x="1672725" y="2622800"/>
                  <a:pt x="1677897" y="2625019"/>
                  <a:pt x="1682165" y="2624619"/>
                </a:cubicBezTo>
                <a:lnTo>
                  <a:pt x="1689927" y="2623905"/>
                </a:lnTo>
                <a:lnTo>
                  <a:pt x="1685308" y="2616933"/>
                </a:lnTo>
                <a:cubicBezTo>
                  <a:pt x="1682765" y="2613094"/>
                  <a:pt x="1678135" y="2610522"/>
                  <a:pt x="1675002" y="2611208"/>
                </a:cubicBezTo>
                <a:cubicBezTo>
                  <a:pt x="1666772" y="2613037"/>
                  <a:pt x="1666544" y="2613475"/>
                  <a:pt x="1670668" y="2619695"/>
                </a:cubicBezTo>
                <a:close/>
                <a:moveTo>
                  <a:pt x="1738962" y="2570460"/>
                </a:moveTo>
                <a:cubicBezTo>
                  <a:pt x="1740981" y="2571394"/>
                  <a:pt x="1744496" y="2570927"/>
                  <a:pt x="1746763" y="2569422"/>
                </a:cubicBezTo>
                <a:cubicBezTo>
                  <a:pt x="1749030" y="2567917"/>
                  <a:pt x="1750030" y="2565402"/>
                  <a:pt x="1748982" y="2563821"/>
                </a:cubicBezTo>
                <a:cubicBezTo>
                  <a:pt x="1747935" y="2562240"/>
                  <a:pt x="1744429" y="2562707"/>
                  <a:pt x="1741191" y="2564850"/>
                </a:cubicBezTo>
                <a:cubicBezTo>
                  <a:pt x="1737952" y="2567002"/>
                  <a:pt x="1736943" y="2569526"/>
                  <a:pt x="1738962" y="2570460"/>
                </a:cubicBezTo>
                <a:close/>
                <a:moveTo>
                  <a:pt x="1919156" y="2449693"/>
                </a:moveTo>
                <a:cubicBezTo>
                  <a:pt x="1918051" y="2455179"/>
                  <a:pt x="1921509" y="2457779"/>
                  <a:pt x="1925985" y="2454817"/>
                </a:cubicBezTo>
                <a:cubicBezTo>
                  <a:pt x="1928348" y="2453245"/>
                  <a:pt x="1928995" y="2450026"/>
                  <a:pt x="1927424" y="2447664"/>
                </a:cubicBezTo>
                <a:cubicBezTo>
                  <a:pt x="1924452" y="2443177"/>
                  <a:pt x="1920261" y="2444206"/>
                  <a:pt x="1919156" y="2449693"/>
                </a:cubicBezTo>
                <a:close/>
                <a:moveTo>
                  <a:pt x="1987984" y="2410059"/>
                </a:moveTo>
                <a:cubicBezTo>
                  <a:pt x="1984126" y="2417650"/>
                  <a:pt x="1988784" y="2425604"/>
                  <a:pt x="1994756" y="2421641"/>
                </a:cubicBezTo>
                <a:cubicBezTo>
                  <a:pt x="1999318" y="2418622"/>
                  <a:pt x="1998861" y="2409745"/>
                  <a:pt x="1993946" y="2406040"/>
                </a:cubicBezTo>
                <a:cubicBezTo>
                  <a:pt x="1992127" y="2404668"/>
                  <a:pt x="1990003" y="2406106"/>
                  <a:pt x="1987984" y="2410059"/>
                </a:cubicBezTo>
                <a:close/>
                <a:moveTo>
                  <a:pt x="2022912" y="2385065"/>
                </a:moveTo>
                <a:cubicBezTo>
                  <a:pt x="2019854" y="2389523"/>
                  <a:pt x="2026284" y="2400763"/>
                  <a:pt x="2030351" y="2398058"/>
                </a:cubicBezTo>
                <a:cubicBezTo>
                  <a:pt x="2032904" y="2396372"/>
                  <a:pt x="2033085" y="2383313"/>
                  <a:pt x="2030598" y="2379569"/>
                </a:cubicBezTo>
                <a:cubicBezTo>
                  <a:pt x="2029360" y="2377693"/>
                  <a:pt x="2026636" y="2379627"/>
                  <a:pt x="2022912" y="2385065"/>
                </a:cubicBezTo>
                <a:close/>
                <a:moveTo>
                  <a:pt x="1625110" y="2656433"/>
                </a:moveTo>
                <a:cubicBezTo>
                  <a:pt x="1628929" y="2662395"/>
                  <a:pt x="1638359" y="2666043"/>
                  <a:pt x="1642645" y="2663205"/>
                </a:cubicBezTo>
                <a:cubicBezTo>
                  <a:pt x="1646541" y="2660624"/>
                  <a:pt x="1642007" y="2656719"/>
                  <a:pt x="1631425" y="2653527"/>
                </a:cubicBezTo>
                <a:lnTo>
                  <a:pt x="1621309" y="2650480"/>
                </a:lnTo>
                <a:lnTo>
                  <a:pt x="1625110" y="2656433"/>
                </a:lnTo>
                <a:close/>
                <a:moveTo>
                  <a:pt x="1710320" y="2601835"/>
                </a:moveTo>
                <a:cubicBezTo>
                  <a:pt x="1712340" y="2602769"/>
                  <a:pt x="1715931" y="2602254"/>
                  <a:pt x="1718293" y="2600692"/>
                </a:cubicBezTo>
                <a:cubicBezTo>
                  <a:pt x="1720655" y="2599121"/>
                  <a:pt x="1720931" y="2597082"/>
                  <a:pt x="1718912" y="2596139"/>
                </a:cubicBezTo>
                <a:cubicBezTo>
                  <a:pt x="1716893" y="2595206"/>
                  <a:pt x="1713302" y="2595720"/>
                  <a:pt x="1710949" y="2597292"/>
                </a:cubicBezTo>
                <a:cubicBezTo>
                  <a:pt x="1708587" y="2598854"/>
                  <a:pt x="1708301" y="2600902"/>
                  <a:pt x="1710320" y="2601835"/>
                </a:cubicBezTo>
                <a:close/>
                <a:moveTo>
                  <a:pt x="1959961" y="2438672"/>
                </a:moveTo>
                <a:cubicBezTo>
                  <a:pt x="1960647" y="2441730"/>
                  <a:pt x="1962399" y="2444473"/>
                  <a:pt x="1963857" y="2444778"/>
                </a:cubicBezTo>
                <a:cubicBezTo>
                  <a:pt x="1968038" y="2445625"/>
                  <a:pt x="1970401" y="2437920"/>
                  <a:pt x="1967372" y="2433348"/>
                </a:cubicBezTo>
                <a:cubicBezTo>
                  <a:pt x="1963714" y="2427833"/>
                  <a:pt x="1958399" y="2431671"/>
                  <a:pt x="1959961" y="2438672"/>
                </a:cubicBezTo>
                <a:close/>
                <a:moveTo>
                  <a:pt x="2044810" y="2380798"/>
                </a:moveTo>
                <a:cubicBezTo>
                  <a:pt x="2044162" y="2384094"/>
                  <a:pt x="2045343" y="2389390"/>
                  <a:pt x="2047458" y="2392571"/>
                </a:cubicBezTo>
                <a:lnTo>
                  <a:pt x="2051287" y="2398362"/>
                </a:lnTo>
                <a:lnTo>
                  <a:pt x="2052820" y="2390742"/>
                </a:lnTo>
                <a:cubicBezTo>
                  <a:pt x="2053668" y="2386561"/>
                  <a:pt x="2052468" y="2381265"/>
                  <a:pt x="2050172" y="2378979"/>
                </a:cubicBezTo>
                <a:lnTo>
                  <a:pt x="2045991" y="2374817"/>
                </a:lnTo>
                <a:lnTo>
                  <a:pt x="2044810" y="2380798"/>
                </a:lnTo>
                <a:close/>
                <a:moveTo>
                  <a:pt x="1614899" y="2672311"/>
                </a:moveTo>
                <a:cubicBezTo>
                  <a:pt x="1616995" y="2675473"/>
                  <a:pt x="1621700" y="2678378"/>
                  <a:pt x="1625367" y="2678788"/>
                </a:cubicBezTo>
                <a:lnTo>
                  <a:pt x="1632034" y="2679512"/>
                </a:lnTo>
                <a:lnTo>
                  <a:pt x="1628224" y="2673768"/>
                </a:lnTo>
                <a:cubicBezTo>
                  <a:pt x="1626129" y="2670615"/>
                  <a:pt x="1621424" y="2667701"/>
                  <a:pt x="1617756" y="2667301"/>
                </a:cubicBezTo>
                <a:lnTo>
                  <a:pt x="1611099" y="2666567"/>
                </a:lnTo>
                <a:lnTo>
                  <a:pt x="1614899" y="2672311"/>
                </a:lnTo>
                <a:close/>
                <a:moveTo>
                  <a:pt x="1663667" y="2640221"/>
                </a:moveTo>
                <a:cubicBezTo>
                  <a:pt x="1665734" y="2643345"/>
                  <a:pt x="1669963" y="2645336"/>
                  <a:pt x="1673068" y="2644650"/>
                </a:cubicBezTo>
                <a:lnTo>
                  <a:pt x="1678707" y="2643402"/>
                </a:lnTo>
                <a:lnTo>
                  <a:pt x="1673668" y="2637783"/>
                </a:lnTo>
                <a:cubicBezTo>
                  <a:pt x="1667191" y="2630563"/>
                  <a:pt x="1658647" y="2632649"/>
                  <a:pt x="1663667" y="2640221"/>
                </a:cubicBezTo>
                <a:close/>
                <a:moveTo>
                  <a:pt x="2061974" y="2376293"/>
                </a:moveTo>
                <a:cubicBezTo>
                  <a:pt x="2062383" y="2381255"/>
                  <a:pt x="2064631" y="2387199"/>
                  <a:pt x="2066974" y="2389514"/>
                </a:cubicBezTo>
                <a:lnTo>
                  <a:pt x="2071223" y="2393714"/>
                </a:lnTo>
                <a:lnTo>
                  <a:pt x="2070480" y="2384694"/>
                </a:lnTo>
                <a:cubicBezTo>
                  <a:pt x="2070070" y="2379731"/>
                  <a:pt x="2067822" y="2373778"/>
                  <a:pt x="2065479" y="2371473"/>
                </a:cubicBezTo>
                <a:lnTo>
                  <a:pt x="2061231" y="2367273"/>
                </a:lnTo>
                <a:lnTo>
                  <a:pt x="2061974" y="2376293"/>
                </a:lnTo>
                <a:close/>
                <a:moveTo>
                  <a:pt x="1732733" y="2595254"/>
                </a:moveTo>
                <a:cubicBezTo>
                  <a:pt x="1733780" y="2596825"/>
                  <a:pt x="1736648" y="2596787"/>
                  <a:pt x="1739105" y="2595168"/>
                </a:cubicBezTo>
                <a:cubicBezTo>
                  <a:pt x="1741553" y="2593539"/>
                  <a:pt x="1741915" y="2591443"/>
                  <a:pt x="1739896" y="2590510"/>
                </a:cubicBezTo>
                <a:cubicBezTo>
                  <a:pt x="1737876" y="2589577"/>
                  <a:pt x="1735009" y="2589615"/>
                  <a:pt x="1733523" y="2590596"/>
                </a:cubicBezTo>
                <a:cubicBezTo>
                  <a:pt x="1732047" y="2591577"/>
                  <a:pt x="1731685" y="2593672"/>
                  <a:pt x="1732733" y="2595254"/>
                </a:cubicBezTo>
                <a:close/>
                <a:moveTo>
                  <a:pt x="1797417" y="2556087"/>
                </a:moveTo>
                <a:cubicBezTo>
                  <a:pt x="1802284" y="2563440"/>
                  <a:pt x="1808666" y="2561469"/>
                  <a:pt x="1833622" y="2544943"/>
                </a:cubicBezTo>
                <a:lnTo>
                  <a:pt x="1854853" y="2530874"/>
                </a:lnTo>
                <a:lnTo>
                  <a:pt x="1851319" y="2525531"/>
                </a:lnTo>
                <a:lnTo>
                  <a:pt x="1847785" y="2520197"/>
                </a:lnTo>
                <a:lnTo>
                  <a:pt x="1828964" y="2530017"/>
                </a:lnTo>
                <a:cubicBezTo>
                  <a:pt x="1818620" y="2535408"/>
                  <a:pt x="1806475" y="2542266"/>
                  <a:pt x="1801979" y="2545238"/>
                </a:cubicBezTo>
                <a:lnTo>
                  <a:pt x="1793807" y="2550648"/>
                </a:lnTo>
                <a:lnTo>
                  <a:pt x="1797417" y="2556087"/>
                </a:lnTo>
                <a:close/>
                <a:moveTo>
                  <a:pt x="1875865" y="2506623"/>
                </a:moveTo>
                <a:lnTo>
                  <a:pt x="1880618" y="2513796"/>
                </a:lnTo>
                <a:lnTo>
                  <a:pt x="1887771" y="2509062"/>
                </a:lnTo>
                <a:lnTo>
                  <a:pt x="1894934" y="2504319"/>
                </a:lnTo>
                <a:lnTo>
                  <a:pt x="1890171" y="2497136"/>
                </a:lnTo>
                <a:lnTo>
                  <a:pt x="1885419" y="2489955"/>
                </a:lnTo>
                <a:lnTo>
                  <a:pt x="1878256" y="2494698"/>
                </a:lnTo>
                <a:lnTo>
                  <a:pt x="1871102" y="2499442"/>
                </a:lnTo>
                <a:lnTo>
                  <a:pt x="1875865" y="2506623"/>
                </a:lnTo>
                <a:close/>
                <a:moveTo>
                  <a:pt x="1895639" y="2492946"/>
                </a:moveTo>
                <a:lnTo>
                  <a:pt x="1900125" y="2499727"/>
                </a:lnTo>
                <a:lnTo>
                  <a:pt x="1906374" y="2493612"/>
                </a:lnTo>
                <a:cubicBezTo>
                  <a:pt x="1910402" y="2489669"/>
                  <a:pt x="1911346" y="2485573"/>
                  <a:pt x="1909040" y="2482087"/>
                </a:cubicBezTo>
                <a:lnTo>
                  <a:pt x="1905459" y="2476677"/>
                </a:lnTo>
                <a:lnTo>
                  <a:pt x="1898296" y="2481420"/>
                </a:lnTo>
                <a:lnTo>
                  <a:pt x="1891143" y="2486164"/>
                </a:lnTo>
                <a:lnTo>
                  <a:pt x="1895639" y="2492946"/>
                </a:lnTo>
                <a:close/>
                <a:moveTo>
                  <a:pt x="1945845" y="2452674"/>
                </a:moveTo>
                <a:cubicBezTo>
                  <a:pt x="1944740" y="2458160"/>
                  <a:pt x="1948198" y="2460760"/>
                  <a:pt x="1952674" y="2457798"/>
                </a:cubicBezTo>
                <a:cubicBezTo>
                  <a:pt x="1955037" y="2456227"/>
                  <a:pt x="1955684" y="2453007"/>
                  <a:pt x="1954113" y="2450645"/>
                </a:cubicBezTo>
                <a:cubicBezTo>
                  <a:pt x="1951141" y="2446159"/>
                  <a:pt x="1946950" y="2447187"/>
                  <a:pt x="1945845" y="2452674"/>
                </a:cubicBezTo>
                <a:close/>
                <a:moveTo>
                  <a:pt x="2011691" y="2409049"/>
                </a:moveTo>
                <a:cubicBezTo>
                  <a:pt x="2010386" y="2415526"/>
                  <a:pt x="2017835" y="2422670"/>
                  <a:pt x="2021102" y="2418079"/>
                </a:cubicBezTo>
                <a:cubicBezTo>
                  <a:pt x="2022864" y="2415603"/>
                  <a:pt x="2022683" y="2411135"/>
                  <a:pt x="2020702" y="2408144"/>
                </a:cubicBezTo>
                <a:cubicBezTo>
                  <a:pt x="2017083" y="2402687"/>
                  <a:pt x="2012882" y="2403106"/>
                  <a:pt x="2011691" y="2409049"/>
                </a:cubicBezTo>
                <a:close/>
                <a:moveTo>
                  <a:pt x="1752469" y="2586567"/>
                </a:moveTo>
                <a:cubicBezTo>
                  <a:pt x="1754535" y="2588186"/>
                  <a:pt x="1758288" y="2588948"/>
                  <a:pt x="1760812" y="2588272"/>
                </a:cubicBezTo>
                <a:cubicBezTo>
                  <a:pt x="1763432" y="2587567"/>
                  <a:pt x="1763794" y="2585776"/>
                  <a:pt x="1761651" y="2584100"/>
                </a:cubicBezTo>
                <a:cubicBezTo>
                  <a:pt x="1759584" y="2582481"/>
                  <a:pt x="1755831" y="2581718"/>
                  <a:pt x="1753316" y="2582395"/>
                </a:cubicBezTo>
                <a:cubicBezTo>
                  <a:pt x="1750687" y="2583100"/>
                  <a:pt x="1750325" y="2584890"/>
                  <a:pt x="1752469" y="2586567"/>
                </a:cubicBezTo>
                <a:close/>
                <a:moveTo>
                  <a:pt x="1853910" y="2523226"/>
                </a:moveTo>
                <a:lnTo>
                  <a:pt x="1857720" y="2528969"/>
                </a:lnTo>
                <a:lnTo>
                  <a:pt x="1866302" y="2523283"/>
                </a:lnTo>
                <a:lnTo>
                  <a:pt x="1874893" y="2517596"/>
                </a:lnTo>
                <a:lnTo>
                  <a:pt x="1871083" y="2511853"/>
                </a:lnTo>
                <a:lnTo>
                  <a:pt x="1867283" y="2506109"/>
                </a:lnTo>
                <a:lnTo>
                  <a:pt x="1858691" y="2511795"/>
                </a:lnTo>
                <a:lnTo>
                  <a:pt x="1850109" y="2517482"/>
                </a:lnTo>
                <a:lnTo>
                  <a:pt x="1853910" y="2523226"/>
                </a:lnTo>
                <a:close/>
                <a:moveTo>
                  <a:pt x="1652361" y="2660462"/>
                </a:moveTo>
                <a:cubicBezTo>
                  <a:pt x="1654342" y="2663453"/>
                  <a:pt x="1658619" y="2665310"/>
                  <a:pt x="1661867" y="2664596"/>
                </a:cubicBezTo>
                <a:cubicBezTo>
                  <a:pt x="1669534" y="2662900"/>
                  <a:pt x="1669468" y="2661786"/>
                  <a:pt x="1661390" y="2655956"/>
                </a:cubicBezTo>
                <a:cubicBezTo>
                  <a:pt x="1653218" y="2650061"/>
                  <a:pt x="1647398" y="2652966"/>
                  <a:pt x="1652361" y="2660462"/>
                </a:cubicBezTo>
                <a:close/>
                <a:moveTo>
                  <a:pt x="1682584" y="2637678"/>
                </a:moveTo>
                <a:cubicBezTo>
                  <a:pt x="1685508" y="2642098"/>
                  <a:pt x="1695309" y="2644841"/>
                  <a:pt x="1699119" y="2642317"/>
                </a:cubicBezTo>
                <a:cubicBezTo>
                  <a:pt x="1700491" y="2641412"/>
                  <a:pt x="1699281" y="2638049"/>
                  <a:pt x="1696433" y="2634839"/>
                </a:cubicBezTo>
                <a:cubicBezTo>
                  <a:pt x="1690842" y="2628553"/>
                  <a:pt x="1678240" y="2631134"/>
                  <a:pt x="1682584" y="2637678"/>
                </a:cubicBezTo>
                <a:close/>
                <a:moveTo>
                  <a:pt x="1932310" y="2473695"/>
                </a:moveTo>
                <a:cubicBezTo>
                  <a:pt x="1933967" y="2476191"/>
                  <a:pt x="1936520" y="2476715"/>
                  <a:pt x="1937977" y="2474848"/>
                </a:cubicBezTo>
                <a:cubicBezTo>
                  <a:pt x="1942102" y="2469562"/>
                  <a:pt x="1938882" y="2462799"/>
                  <a:pt x="1933834" y="2466142"/>
                </a:cubicBezTo>
                <a:cubicBezTo>
                  <a:pt x="1931339" y="2467800"/>
                  <a:pt x="1930653" y="2471190"/>
                  <a:pt x="1932310" y="2473695"/>
                </a:cubicBezTo>
                <a:close/>
                <a:moveTo>
                  <a:pt x="1999395" y="2427290"/>
                </a:moveTo>
                <a:cubicBezTo>
                  <a:pt x="1996366" y="2433271"/>
                  <a:pt x="2001557" y="2446130"/>
                  <a:pt x="2005815" y="2443187"/>
                </a:cubicBezTo>
                <a:cubicBezTo>
                  <a:pt x="2011120" y="2439510"/>
                  <a:pt x="2011920" y="2431300"/>
                  <a:pt x="2007443" y="2426451"/>
                </a:cubicBezTo>
                <a:lnTo>
                  <a:pt x="2002528" y="2421127"/>
                </a:lnTo>
                <a:lnTo>
                  <a:pt x="1999395" y="2427290"/>
                </a:lnTo>
                <a:close/>
                <a:moveTo>
                  <a:pt x="2035209" y="2403934"/>
                </a:moveTo>
                <a:cubicBezTo>
                  <a:pt x="2034580" y="2407078"/>
                  <a:pt x="2035732" y="2412183"/>
                  <a:pt x="2037780" y="2415269"/>
                </a:cubicBezTo>
                <a:lnTo>
                  <a:pt x="2041495" y="2420889"/>
                </a:lnTo>
                <a:lnTo>
                  <a:pt x="2043781" y="2411897"/>
                </a:lnTo>
                <a:cubicBezTo>
                  <a:pt x="2046058" y="2402915"/>
                  <a:pt x="2042991" y="2393819"/>
                  <a:pt x="2038657" y="2396695"/>
                </a:cubicBezTo>
                <a:cubicBezTo>
                  <a:pt x="2037390" y="2397524"/>
                  <a:pt x="2035847" y="2400782"/>
                  <a:pt x="2035209" y="2403934"/>
                </a:cubicBezTo>
                <a:close/>
                <a:moveTo>
                  <a:pt x="1638521" y="2676873"/>
                </a:moveTo>
                <a:cubicBezTo>
                  <a:pt x="1642293" y="2682569"/>
                  <a:pt x="1651789" y="2686075"/>
                  <a:pt x="1655971" y="2683312"/>
                </a:cubicBezTo>
                <a:cubicBezTo>
                  <a:pt x="1660305" y="2680436"/>
                  <a:pt x="1653123" y="2674063"/>
                  <a:pt x="1643969" y="2672663"/>
                </a:cubicBezTo>
                <a:lnTo>
                  <a:pt x="1634797" y="2671254"/>
                </a:lnTo>
                <a:lnTo>
                  <a:pt x="1638521" y="2676873"/>
                </a:lnTo>
                <a:close/>
                <a:moveTo>
                  <a:pt x="1721227" y="2620047"/>
                </a:moveTo>
                <a:cubicBezTo>
                  <a:pt x="1723341" y="2621704"/>
                  <a:pt x="1727656" y="2621981"/>
                  <a:pt x="1730828" y="2620676"/>
                </a:cubicBezTo>
                <a:cubicBezTo>
                  <a:pt x="1734514" y="2619142"/>
                  <a:pt x="1735200" y="2617199"/>
                  <a:pt x="1732742" y="2615275"/>
                </a:cubicBezTo>
                <a:cubicBezTo>
                  <a:pt x="1730628" y="2613608"/>
                  <a:pt x="1726313" y="2613332"/>
                  <a:pt x="1723141" y="2614637"/>
                </a:cubicBezTo>
                <a:cubicBezTo>
                  <a:pt x="1719455" y="2616170"/>
                  <a:pt x="1718769" y="2618114"/>
                  <a:pt x="1721227" y="2620047"/>
                </a:cubicBezTo>
                <a:close/>
                <a:moveTo>
                  <a:pt x="1972296" y="2451664"/>
                </a:moveTo>
                <a:cubicBezTo>
                  <a:pt x="1968610" y="2457036"/>
                  <a:pt x="1974172" y="2464209"/>
                  <a:pt x="1979364" y="2460770"/>
                </a:cubicBezTo>
                <a:cubicBezTo>
                  <a:pt x="1981745" y="2459199"/>
                  <a:pt x="1981964" y="2455379"/>
                  <a:pt x="1979849" y="2452188"/>
                </a:cubicBezTo>
                <a:cubicBezTo>
                  <a:pt x="1977754" y="2449026"/>
                  <a:pt x="1975792" y="2446759"/>
                  <a:pt x="1975477" y="2447140"/>
                </a:cubicBezTo>
                <a:cubicBezTo>
                  <a:pt x="1975163" y="2447530"/>
                  <a:pt x="1973734" y="2449559"/>
                  <a:pt x="1972296" y="2451664"/>
                </a:cubicBezTo>
                <a:close/>
                <a:moveTo>
                  <a:pt x="2056221" y="2398029"/>
                </a:moveTo>
                <a:cubicBezTo>
                  <a:pt x="2055573" y="2401325"/>
                  <a:pt x="2056764" y="2406620"/>
                  <a:pt x="2058869" y="2409802"/>
                </a:cubicBezTo>
                <a:lnTo>
                  <a:pt x="2062707" y="2415593"/>
                </a:lnTo>
                <a:lnTo>
                  <a:pt x="2064241" y="2407973"/>
                </a:lnTo>
                <a:cubicBezTo>
                  <a:pt x="2065079" y="2403792"/>
                  <a:pt x="2063888" y="2398496"/>
                  <a:pt x="2061593" y="2396210"/>
                </a:cubicBezTo>
                <a:lnTo>
                  <a:pt x="2057411" y="2392047"/>
                </a:lnTo>
                <a:lnTo>
                  <a:pt x="2056221" y="2398029"/>
                </a:lnTo>
                <a:close/>
                <a:moveTo>
                  <a:pt x="1675278" y="2657738"/>
                </a:moveTo>
                <a:cubicBezTo>
                  <a:pt x="1677211" y="2660652"/>
                  <a:pt x="1681783" y="2663367"/>
                  <a:pt x="1685451" y="2663777"/>
                </a:cubicBezTo>
                <a:lnTo>
                  <a:pt x="1692118" y="2664500"/>
                </a:lnTo>
                <a:lnTo>
                  <a:pt x="1687327" y="2657280"/>
                </a:lnTo>
                <a:cubicBezTo>
                  <a:pt x="1684698" y="2653309"/>
                  <a:pt x="1680117" y="2650594"/>
                  <a:pt x="1677154" y="2651242"/>
                </a:cubicBezTo>
                <a:cubicBezTo>
                  <a:pt x="1673563" y="2652041"/>
                  <a:pt x="1672935" y="2654204"/>
                  <a:pt x="1675278" y="2657738"/>
                </a:cubicBezTo>
                <a:close/>
                <a:moveTo>
                  <a:pt x="1628224" y="2692418"/>
                </a:moveTo>
                <a:cubicBezTo>
                  <a:pt x="1630310" y="2695571"/>
                  <a:pt x="1635025" y="2698485"/>
                  <a:pt x="1638692" y="2698885"/>
                </a:cubicBezTo>
                <a:lnTo>
                  <a:pt x="1645350" y="2699619"/>
                </a:lnTo>
                <a:lnTo>
                  <a:pt x="1641550" y="2693876"/>
                </a:lnTo>
                <a:cubicBezTo>
                  <a:pt x="1639454" y="2690713"/>
                  <a:pt x="1634740" y="2687799"/>
                  <a:pt x="1631082" y="2687398"/>
                </a:cubicBezTo>
                <a:lnTo>
                  <a:pt x="1624414" y="2686675"/>
                </a:lnTo>
                <a:lnTo>
                  <a:pt x="1628224" y="2692418"/>
                </a:lnTo>
                <a:close/>
                <a:moveTo>
                  <a:pt x="1742724" y="2613608"/>
                </a:moveTo>
                <a:cubicBezTo>
                  <a:pt x="1742801" y="2615732"/>
                  <a:pt x="1743467" y="2617066"/>
                  <a:pt x="1744220" y="2616570"/>
                </a:cubicBezTo>
                <a:cubicBezTo>
                  <a:pt x="1744972" y="2616066"/>
                  <a:pt x="1748144" y="2615094"/>
                  <a:pt x="1751268" y="2614408"/>
                </a:cubicBezTo>
                <a:cubicBezTo>
                  <a:pt x="1754393" y="2613713"/>
                  <a:pt x="1756098" y="2611856"/>
                  <a:pt x="1755050" y="2610275"/>
                </a:cubicBezTo>
                <a:cubicBezTo>
                  <a:pt x="1752392" y="2606264"/>
                  <a:pt x="1742572" y="2608912"/>
                  <a:pt x="1742724" y="2613608"/>
                </a:cubicBezTo>
                <a:close/>
                <a:moveTo>
                  <a:pt x="1809485" y="2574308"/>
                </a:moveTo>
                <a:lnTo>
                  <a:pt x="1814210" y="2581442"/>
                </a:lnTo>
                <a:lnTo>
                  <a:pt x="1830440" y="2573298"/>
                </a:lnTo>
                <a:cubicBezTo>
                  <a:pt x="1839365" y="2568812"/>
                  <a:pt x="1851509" y="2561964"/>
                  <a:pt x="1857424" y="2558059"/>
                </a:cubicBezTo>
                <a:lnTo>
                  <a:pt x="1868178" y="2550972"/>
                </a:lnTo>
                <a:lnTo>
                  <a:pt x="1863416" y="2543790"/>
                </a:lnTo>
                <a:lnTo>
                  <a:pt x="1858663" y="2536618"/>
                </a:lnTo>
                <a:lnTo>
                  <a:pt x="1841842" y="2547762"/>
                </a:lnTo>
                <a:cubicBezTo>
                  <a:pt x="1832593" y="2553886"/>
                  <a:pt x="1820468" y="2560764"/>
                  <a:pt x="1814886" y="2563031"/>
                </a:cubicBezTo>
                <a:lnTo>
                  <a:pt x="1804751" y="2567164"/>
                </a:lnTo>
                <a:lnTo>
                  <a:pt x="1809485" y="2574308"/>
                </a:lnTo>
                <a:close/>
                <a:moveTo>
                  <a:pt x="1907316" y="2510576"/>
                </a:moveTo>
                <a:lnTo>
                  <a:pt x="1912069" y="2517758"/>
                </a:lnTo>
                <a:lnTo>
                  <a:pt x="1919232" y="2513015"/>
                </a:lnTo>
                <a:lnTo>
                  <a:pt x="1926386" y="2508271"/>
                </a:lnTo>
                <a:lnTo>
                  <a:pt x="1921632" y="2501089"/>
                </a:lnTo>
                <a:lnTo>
                  <a:pt x="1916870" y="2493908"/>
                </a:lnTo>
                <a:lnTo>
                  <a:pt x="1909717" y="2498651"/>
                </a:lnTo>
                <a:lnTo>
                  <a:pt x="1902563" y="2503394"/>
                </a:lnTo>
                <a:lnTo>
                  <a:pt x="1907316" y="2510576"/>
                </a:lnTo>
                <a:close/>
                <a:moveTo>
                  <a:pt x="2024903" y="2425366"/>
                </a:moveTo>
                <a:cubicBezTo>
                  <a:pt x="2021597" y="2429700"/>
                  <a:pt x="2028179" y="2440825"/>
                  <a:pt x="2032389" y="2438034"/>
                </a:cubicBezTo>
                <a:cubicBezTo>
                  <a:pt x="2035723" y="2435834"/>
                  <a:pt x="2034380" y="2426499"/>
                  <a:pt x="2030322" y="2423632"/>
                </a:cubicBezTo>
                <a:cubicBezTo>
                  <a:pt x="2028855" y="2422594"/>
                  <a:pt x="2026417" y="2423375"/>
                  <a:pt x="2024903" y="2425366"/>
                </a:cubicBezTo>
                <a:close/>
                <a:moveTo>
                  <a:pt x="2075252" y="2395933"/>
                </a:moveTo>
                <a:cubicBezTo>
                  <a:pt x="2075642" y="2400648"/>
                  <a:pt x="2077052" y="2406154"/>
                  <a:pt x="2078395" y="2408173"/>
                </a:cubicBezTo>
                <a:lnTo>
                  <a:pt x="2080824" y="2411850"/>
                </a:lnTo>
                <a:lnTo>
                  <a:pt x="2082357" y="2404239"/>
                </a:lnTo>
                <a:cubicBezTo>
                  <a:pt x="2083205" y="2400058"/>
                  <a:pt x="2081786" y="2394543"/>
                  <a:pt x="2079214" y="2392000"/>
                </a:cubicBezTo>
                <a:lnTo>
                  <a:pt x="2074547" y="2387370"/>
                </a:lnTo>
                <a:lnTo>
                  <a:pt x="2075252" y="2395933"/>
                </a:lnTo>
                <a:close/>
                <a:moveTo>
                  <a:pt x="1864702" y="2535370"/>
                </a:moveTo>
                <a:cubicBezTo>
                  <a:pt x="1864349" y="2537113"/>
                  <a:pt x="1865626" y="2540913"/>
                  <a:pt x="1867550" y="2543809"/>
                </a:cubicBezTo>
                <a:lnTo>
                  <a:pt x="1871036" y="2549076"/>
                </a:lnTo>
                <a:lnTo>
                  <a:pt x="1879627" y="2543390"/>
                </a:lnTo>
                <a:lnTo>
                  <a:pt x="1888209" y="2537694"/>
                </a:lnTo>
                <a:lnTo>
                  <a:pt x="1883456" y="2530522"/>
                </a:lnTo>
                <a:lnTo>
                  <a:pt x="1878694" y="2523340"/>
                </a:lnTo>
                <a:lnTo>
                  <a:pt x="1872017" y="2527760"/>
                </a:lnTo>
                <a:cubicBezTo>
                  <a:pt x="1868340" y="2530198"/>
                  <a:pt x="1865054" y="2533617"/>
                  <a:pt x="1864702" y="2535370"/>
                </a:cubicBezTo>
                <a:close/>
                <a:moveTo>
                  <a:pt x="1889381" y="2527035"/>
                </a:moveTo>
                <a:lnTo>
                  <a:pt x="1894343" y="2534522"/>
                </a:lnTo>
                <a:lnTo>
                  <a:pt x="1897715" y="2529779"/>
                </a:lnTo>
                <a:cubicBezTo>
                  <a:pt x="1899573" y="2527169"/>
                  <a:pt x="1902278" y="2524245"/>
                  <a:pt x="1903716" y="2523292"/>
                </a:cubicBezTo>
                <a:cubicBezTo>
                  <a:pt x="1905164" y="2522330"/>
                  <a:pt x="1904640" y="2518968"/>
                  <a:pt x="1902544" y="2515806"/>
                </a:cubicBezTo>
                <a:lnTo>
                  <a:pt x="1898734" y="2510062"/>
                </a:lnTo>
                <a:lnTo>
                  <a:pt x="1891581" y="2514805"/>
                </a:lnTo>
                <a:lnTo>
                  <a:pt x="1884428" y="2519539"/>
                </a:lnTo>
                <a:lnTo>
                  <a:pt x="1889381" y="2527035"/>
                </a:lnTo>
                <a:close/>
                <a:moveTo>
                  <a:pt x="1958999" y="2476677"/>
                </a:moveTo>
                <a:cubicBezTo>
                  <a:pt x="1960656" y="2479172"/>
                  <a:pt x="1963209" y="2479696"/>
                  <a:pt x="1964666" y="2477829"/>
                </a:cubicBezTo>
                <a:cubicBezTo>
                  <a:pt x="1968791" y="2472543"/>
                  <a:pt x="1965581" y="2465771"/>
                  <a:pt x="1960523" y="2469124"/>
                </a:cubicBezTo>
                <a:cubicBezTo>
                  <a:pt x="1958027" y="2470781"/>
                  <a:pt x="1957342" y="2474172"/>
                  <a:pt x="1958999" y="2476677"/>
                </a:cubicBezTo>
                <a:close/>
                <a:moveTo>
                  <a:pt x="1663219" y="2676645"/>
                </a:moveTo>
                <a:cubicBezTo>
                  <a:pt x="1667039" y="2682607"/>
                  <a:pt x="1676468" y="2686255"/>
                  <a:pt x="1680755" y="2683417"/>
                </a:cubicBezTo>
                <a:cubicBezTo>
                  <a:pt x="1684651" y="2680836"/>
                  <a:pt x="1680117" y="2676930"/>
                  <a:pt x="1669534" y="2673740"/>
                </a:cubicBezTo>
                <a:lnTo>
                  <a:pt x="1659419" y="2670692"/>
                </a:lnTo>
                <a:lnTo>
                  <a:pt x="1663219" y="2676645"/>
                </a:lnTo>
                <a:close/>
                <a:moveTo>
                  <a:pt x="1695404" y="2657033"/>
                </a:moveTo>
                <a:cubicBezTo>
                  <a:pt x="1697462" y="2660138"/>
                  <a:pt x="1702634" y="2662348"/>
                  <a:pt x="1706901" y="2661957"/>
                </a:cubicBezTo>
                <a:lnTo>
                  <a:pt x="1714664" y="2661233"/>
                </a:lnTo>
                <a:lnTo>
                  <a:pt x="1710044" y="2654261"/>
                </a:lnTo>
                <a:cubicBezTo>
                  <a:pt x="1707501" y="2650432"/>
                  <a:pt x="1702872" y="2647860"/>
                  <a:pt x="1699738" y="2648546"/>
                </a:cubicBezTo>
                <a:cubicBezTo>
                  <a:pt x="1691509" y="2650365"/>
                  <a:pt x="1691280" y="2650813"/>
                  <a:pt x="1695404" y="2657033"/>
                </a:cubicBezTo>
                <a:close/>
                <a:moveTo>
                  <a:pt x="1765137" y="2606845"/>
                </a:moveTo>
                <a:cubicBezTo>
                  <a:pt x="1766185" y="2608427"/>
                  <a:pt x="1768966" y="2608436"/>
                  <a:pt x="1771328" y="2606874"/>
                </a:cubicBezTo>
                <a:cubicBezTo>
                  <a:pt x="1773690" y="2605312"/>
                  <a:pt x="1774767" y="2602731"/>
                  <a:pt x="1773719" y="2601159"/>
                </a:cubicBezTo>
                <a:cubicBezTo>
                  <a:pt x="1772681" y="2599578"/>
                  <a:pt x="1769890" y="2599559"/>
                  <a:pt x="1767527" y="2601131"/>
                </a:cubicBezTo>
                <a:cubicBezTo>
                  <a:pt x="1765165" y="2602692"/>
                  <a:pt x="1764089" y="2605264"/>
                  <a:pt x="1765137" y="2606845"/>
                </a:cubicBezTo>
                <a:close/>
                <a:moveTo>
                  <a:pt x="1943892" y="2487031"/>
                </a:moveTo>
                <a:cubicBezTo>
                  <a:pt x="1942664" y="2493155"/>
                  <a:pt x="1948198" y="2497699"/>
                  <a:pt x="1951408" y="2493193"/>
                </a:cubicBezTo>
                <a:cubicBezTo>
                  <a:pt x="1953170" y="2490717"/>
                  <a:pt x="1953417" y="2486888"/>
                  <a:pt x="1951951" y="2484687"/>
                </a:cubicBezTo>
                <a:cubicBezTo>
                  <a:pt x="1949160" y="2480468"/>
                  <a:pt x="1944969" y="2481677"/>
                  <a:pt x="1943892" y="2487031"/>
                </a:cubicBezTo>
                <a:close/>
                <a:moveTo>
                  <a:pt x="2012987" y="2451931"/>
                </a:moveTo>
                <a:cubicBezTo>
                  <a:pt x="2015168" y="2461513"/>
                  <a:pt x="2017054" y="2462466"/>
                  <a:pt x="2021493" y="2456236"/>
                </a:cubicBezTo>
                <a:cubicBezTo>
                  <a:pt x="2025131" y="2451112"/>
                  <a:pt x="2018778" y="2438786"/>
                  <a:pt x="2014092" y="2441892"/>
                </a:cubicBezTo>
                <a:cubicBezTo>
                  <a:pt x="2012472" y="2442968"/>
                  <a:pt x="2011968" y="2447492"/>
                  <a:pt x="2012987" y="2451931"/>
                </a:cubicBezTo>
                <a:close/>
                <a:moveTo>
                  <a:pt x="2048534" y="2424042"/>
                </a:moveTo>
                <a:cubicBezTo>
                  <a:pt x="2047896" y="2427185"/>
                  <a:pt x="2049172" y="2432376"/>
                  <a:pt x="2051373" y="2435586"/>
                </a:cubicBezTo>
                <a:lnTo>
                  <a:pt x="2055373" y="2441406"/>
                </a:lnTo>
                <a:lnTo>
                  <a:pt x="2056506" y="2430900"/>
                </a:lnTo>
                <a:cubicBezTo>
                  <a:pt x="2058183" y="2415412"/>
                  <a:pt x="2051439" y="2409602"/>
                  <a:pt x="2048534" y="2424042"/>
                </a:cubicBezTo>
                <a:close/>
                <a:moveTo>
                  <a:pt x="1650141" y="2694418"/>
                </a:moveTo>
                <a:cubicBezTo>
                  <a:pt x="1652237" y="2697581"/>
                  <a:pt x="1656952" y="2700486"/>
                  <a:pt x="1660609" y="2700895"/>
                </a:cubicBezTo>
                <a:lnTo>
                  <a:pt x="1667277" y="2701619"/>
                </a:lnTo>
                <a:lnTo>
                  <a:pt x="1663467" y="2695876"/>
                </a:lnTo>
                <a:cubicBezTo>
                  <a:pt x="1661381" y="2692723"/>
                  <a:pt x="1656666" y="2689808"/>
                  <a:pt x="1652999" y="2689408"/>
                </a:cubicBezTo>
                <a:lnTo>
                  <a:pt x="1646341" y="2688675"/>
                </a:lnTo>
                <a:lnTo>
                  <a:pt x="1650141" y="2694418"/>
                </a:lnTo>
                <a:close/>
                <a:moveTo>
                  <a:pt x="1738553" y="2639707"/>
                </a:moveTo>
                <a:cubicBezTo>
                  <a:pt x="1742982" y="2640612"/>
                  <a:pt x="1746877" y="2640021"/>
                  <a:pt x="1747211" y="2638383"/>
                </a:cubicBezTo>
                <a:cubicBezTo>
                  <a:pt x="1748154" y="2633687"/>
                  <a:pt x="1740457" y="2631458"/>
                  <a:pt x="1735238" y="2634916"/>
                </a:cubicBezTo>
                <a:lnTo>
                  <a:pt x="1730494" y="2638059"/>
                </a:lnTo>
                <a:lnTo>
                  <a:pt x="1738553" y="2639707"/>
                </a:lnTo>
                <a:close/>
                <a:moveTo>
                  <a:pt x="1984698" y="2476010"/>
                </a:moveTo>
                <a:cubicBezTo>
                  <a:pt x="1985383" y="2479068"/>
                  <a:pt x="1987136" y="2481811"/>
                  <a:pt x="1988593" y="2482106"/>
                </a:cubicBezTo>
                <a:cubicBezTo>
                  <a:pt x="1992775" y="2482963"/>
                  <a:pt x="1995137" y="2475258"/>
                  <a:pt x="1992108" y="2470686"/>
                </a:cubicBezTo>
                <a:cubicBezTo>
                  <a:pt x="1988460" y="2465171"/>
                  <a:pt x="1983135" y="2469000"/>
                  <a:pt x="1984698" y="2476010"/>
                </a:cubicBezTo>
                <a:close/>
                <a:moveTo>
                  <a:pt x="2069546" y="2418136"/>
                </a:moveTo>
                <a:cubicBezTo>
                  <a:pt x="2068898" y="2421432"/>
                  <a:pt x="2070089" y="2426728"/>
                  <a:pt x="2072194" y="2429909"/>
                </a:cubicBezTo>
                <a:lnTo>
                  <a:pt x="2076023" y="2435691"/>
                </a:lnTo>
                <a:lnTo>
                  <a:pt x="2077557" y="2428080"/>
                </a:lnTo>
                <a:cubicBezTo>
                  <a:pt x="2078404" y="2423899"/>
                  <a:pt x="2077204" y="2418603"/>
                  <a:pt x="2074909" y="2416317"/>
                </a:cubicBezTo>
                <a:lnTo>
                  <a:pt x="2070727" y="2412155"/>
                </a:lnTo>
                <a:lnTo>
                  <a:pt x="2069546" y="2418136"/>
                </a:lnTo>
                <a:close/>
                <a:moveTo>
                  <a:pt x="1639635" y="2709649"/>
                </a:moveTo>
                <a:cubicBezTo>
                  <a:pt x="1641731" y="2712802"/>
                  <a:pt x="1646446" y="2715716"/>
                  <a:pt x="1650103" y="2716116"/>
                </a:cubicBezTo>
                <a:lnTo>
                  <a:pt x="1656771" y="2716850"/>
                </a:lnTo>
                <a:lnTo>
                  <a:pt x="1652961" y="2711106"/>
                </a:lnTo>
                <a:cubicBezTo>
                  <a:pt x="1650875" y="2707944"/>
                  <a:pt x="1646160" y="2705039"/>
                  <a:pt x="1642493" y="2704629"/>
                </a:cubicBezTo>
                <a:lnTo>
                  <a:pt x="1635835" y="2703905"/>
                </a:lnTo>
                <a:lnTo>
                  <a:pt x="1639635" y="2709649"/>
                </a:lnTo>
                <a:close/>
                <a:moveTo>
                  <a:pt x="1688403" y="2677559"/>
                </a:moveTo>
                <a:cubicBezTo>
                  <a:pt x="1690480" y="2680683"/>
                  <a:pt x="1694699" y="2682674"/>
                  <a:pt x="1697805" y="2681988"/>
                </a:cubicBezTo>
                <a:lnTo>
                  <a:pt x="1703443" y="2680740"/>
                </a:lnTo>
                <a:lnTo>
                  <a:pt x="1698405" y="2675121"/>
                </a:lnTo>
                <a:cubicBezTo>
                  <a:pt x="1691928" y="2667901"/>
                  <a:pt x="1683384" y="2669977"/>
                  <a:pt x="1688403" y="2677559"/>
                </a:cubicBezTo>
                <a:close/>
                <a:moveTo>
                  <a:pt x="2086663" y="2413164"/>
                </a:moveTo>
                <a:cubicBezTo>
                  <a:pt x="2087053" y="2417879"/>
                  <a:pt x="2088472" y="2423385"/>
                  <a:pt x="2089806" y="2425404"/>
                </a:cubicBezTo>
                <a:lnTo>
                  <a:pt x="2092244" y="2429080"/>
                </a:lnTo>
                <a:lnTo>
                  <a:pt x="2093778" y="2421470"/>
                </a:lnTo>
                <a:cubicBezTo>
                  <a:pt x="2094616" y="2417289"/>
                  <a:pt x="2093206" y="2411783"/>
                  <a:pt x="2090635" y="2409230"/>
                </a:cubicBezTo>
                <a:lnTo>
                  <a:pt x="2085967" y="2404611"/>
                </a:lnTo>
                <a:lnTo>
                  <a:pt x="2086663" y="2413164"/>
                </a:lnTo>
                <a:close/>
                <a:moveTo>
                  <a:pt x="1757469" y="2632582"/>
                </a:moveTo>
                <a:cubicBezTo>
                  <a:pt x="1758517" y="2634163"/>
                  <a:pt x="1761384" y="2634125"/>
                  <a:pt x="1763841" y="2632496"/>
                </a:cubicBezTo>
                <a:cubicBezTo>
                  <a:pt x="1766289" y="2630877"/>
                  <a:pt x="1766651" y="2628782"/>
                  <a:pt x="1764632" y="2627848"/>
                </a:cubicBezTo>
                <a:cubicBezTo>
                  <a:pt x="1762613" y="2626905"/>
                  <a:pt x="1759746" y="2626943"/>
                  <a:pt x="1758260" y="2627924"/>
                </a:cubicBezTo>
                <a:cubicBezTo>
                  <a:pt x="1756783" y="2628915"/>
                  <a:pt x="1756431" y="2631011"/>
                  <a:pt x="1757469" y="2632582"/>
                </a:cubicBezTo>
                <a:close/>
                <a:moveTo>
                  <a:pt x="1822134" y="2593396"/>
                </a:moveTo>
                <a:cubicBezTo>
                  <a:pt x="1826640" y="2600197"/>
                  <a:pt x="1835431" y="2597340"/>
                  <a:pt x="1860244" y="2580966"/>
                </a:cubicBezTo>
                <a:lnTo>
                  <a:pt x="1879589" y="2568203"/>
                </a:lnTo>
                <a:lnTo>
                  <a:pt x="1876055" y="2562868"/>
                </a:lnTo>
                <a:lnTo>
                  <a:pt x="1872522" y="2557534"/>
                </a:lnTo>
                <a:lnTo>
                  <a:pt x="1853700" y="2567345"/>
                </a:lnTo>
                <a:cubicBezTo>
                  <a:pt x="1843356" y="2572746"/>
                  <a:pt x="1831212" y="2579594"/>
                  <a:pt x="1826716" y="2582576"/>
                </a:cubicBezTo>
                <a:lnTo>
                  <a:pt x="1818553" y="2587986"/>
                </a:lnTo>
                <a:lnTo>
                  <a:pt x="1822134" y="2593396"/>
                </a:lnTo>
                <a:close/>
                <a:moveTo>
                  <a:pt x="1900677" y="2536304"/>
                </a:moveTo>
                <a:cubicBezTo>
                  <a:pt x="1899239" y="2538408"/>
                  <a:pt x="1899696" y="2542599"/>
                  <a:pt x="1901706" y="2545628"/>
                </a:cubicBezTo>
                <a:lnTo>
                  <a:pt x="1905354" y="2551134"/>
                </a:lnTo>
                <a:lnTo>
                  <a:pt x="1912508" y="2546390"/>
                </a:lnTo>
                <a:lnTo>
                  <a:pt x="1919670" y="2541656"/>
                </a:lnTo>
                <a:lnTo>
                  <a:pt x="1914908" y="2534475"/>
                </a:lnTo>
                <a:cubicBezTo>
                  <a:pt x="1910345" y="2527578"/>
                  <a:pt x="1906307" y="2528102"/>
                  <a:pt x="1900677" y="2536304"/>
                </a:cubicBezTo>
                <a:close/>
                <a:moveTo>
                  <a:pt x="1919680" y="2529245"/>
                </a:moveTo>
                <a:lnTo>
                  <a:pt x="1923490" y="2534989"/>
                </a:lnTo>
                <a:lnTo>
                  <a:pt x="1930643" y="2530245"/>
                </a:lnTo>
                <a:lnTo>
                  <a:pt x="1937806" y="2525502"/>
                </a:lnTo>
                <a:lnTo>
                  <a:pt x="1933996" y="2519758"/>
                </a:lnTo>
                <a:lnTo>
                  <a:pt x="1930195" y="2514015"/>
                </a:lnTo>
                <a:lnTo>
                  <a:pt x="1923033" y="2518758"/>
                </a:lnTo>
                <a:lnTo>
                  <a:pt x="1915879" y="2523502"/>
                </a:lnTo>
                <a:lnTo>
                  <a:pt x="1919680" y="2529245"/>
                </a:lnTo>
                <a:close/>
                <a:moveTo>
                  <a:pt x="1970582" y="2490012"/>
                </a:moveTo>
                <a:cubicBezTo>
                  <a:pt x="1969477" y="2495498"/>
                  <a:pt x="1972934" y="2498089"/>
                  <a:pt x="1977411" y="2495127"/>
                </a:cubicBezTo>
                <a:cubicBezTo>
                  <a:pt x="1979773" y="2493565"/>
                  <a:pt x="1980421" y="2490345"/>
                  <a:pt x="1978849" y="2487974"/>
                </a:cubicBezTo>
                <a:cubicBezTo>
                  <a:pt x="1975877" y="2483487"/>
                  <a:pt x="1971686" y="2484526"/>
                  <a:pt x="1970582" y="2490012"/>
                </a:cubicBezTo>
                <a:close/>
                <a:moveTo>
                  <a:pt x="2036428" y="2446387"/>
                </a:moveTo>
                <a:cubicBezTo>
                  <a:pt x="2035123" y="2452855"/>
                  <a:pt x="2042581" y="2460008"/>
                  <a:pt x="2045839" y="2455417"/>
                </a:cubicBezTo>
                <a:cubicBezTo>
                  <a:pt x="2047601" y="2452941"/>
                  <a:pt x="2047420" y="2448473"/>
                  <a:pt x="2045438" y="2445483"/>
                </a:cubicBezTo>
                <a:cubicBezTo>
                  <a:pt x="2041819" y="2440025"/>
                  <a:pt x="2037618" y="2440444"/>
                  <a:pt x="2036428" y="2446387"/>
                </a:cubicBezTo>
                <a:close/>
                <a:moveTo>
                  <a:pt x="1777205" y="2623905"/>
                </a:moveTo>
                <a:cubicBezTo>
                  <a:pt x="1779272" y="2625515"/>
                  <a:pt x="1783025" y="2626286"/>
                  <a:pt x="1785549" y="2625610"/>
                </a:cubicBezTo>
                <a:cubicBezTo>
                  <a:pt x="1788168" y="2624905"/>
                  <a:pt x="1788530" y="2623114"/>
                  <a:pt x="1786387" y="2621438"/>
                </a:cubicBezTo>
                <a:cubicBezTo>
                  <a:pt x="1784330" y="2619818"/>
                  <a:pt x="1780567" y="2619047"/>
                  <a:pt x="1778053" y="2619733"/>
                </a:cubicBezTo>
                <a:cubicBezTo>
                  <a:pt x="1775424" y="2620438"/>
                  <a:pt x="1775071" y="2622219"/>
                  <a:pt x="1777205" y="2623905"/>
                </a:cubicBezTo>
                <a:close/>
                <a:moveTo>
                  <a:pt x="1878646" y="2560564"/>
                </a:moveTo>
                <a:lnTo>
                  <a:pt x="1882456" y="2566307"/>
                </a:lnTo>
                <a:lnTo>
                  <a:pt x="1891038" y="2560621"/>
                </a:lnTo>
                <a:lnTo>
                  <a:pt x="1899630" y="2554925"/>
                </a:lnTo>
                <a:lnTo>
                  <a:pt x="1895820" y="2549181"/>
                </a:lnTo>
                <a:lnTo>
                  <a:pt x="1892019" y="2543438"/>
                </a:lnTo>
                <a:lnTo>
                  <a:pt x="1883428" y="2549134"/>
                </a:lnTo>
                <a:lnTo>
                  <a:pt x="1874846" y="2554820"/>
                </a:lnTo>
                <a:lnTo>
                  <a:pt x="1878646" y="2560564"/>
                </a:lnTo>
                <a:close/>
                <a:moveTo>
                  <a:pt x="1675954" y="2696076"/>
                </a:moveTo>
                <a:cubicBezTo>
                  <a:pt x="1679364" y="2701219"/>
                  <a:pt x="1692023" y="2703000"/>
                  <a:pt x="1692947" y="2698467"/>
                </a:cubicBezTo>
                <a:cubicBezTo>
                  <a:pt x="1693737" y="2694485"/>
                  <a:pt x="1683050" y="2689227"/>
                  <a:pt x="1677297" y="2690770"/>
                </a:cubicBezTo>
                <a:cubicBezTo>
                  <a:pt x="1675030" y="2691380"/>
                  <a:pt x="1674430" y="2693771"/>
                  <a:pt x="1675954" y="2696076"/>
                </a:cubicBezTo>
                <a:close/>
                <a:moveTo>
                  <a:pt x="1710644" y="2675730"/>
                </a:moveTo>
                <a:cubicBezTo>
                  <a:pt x="1715540" y="2680121"/>
                  <a:pt x="1726399" y="2680150"/>
                  <a:pt x="1727275" y="2675769"/>
                </a:cubicBezTo>
                <a:cubicBezTo>
                  <a:pt x="1727513" y="2674625"/>
                  <a:pt x="1724475" y="2671939"/>
                  <a:pt x="1720541" y="2669815"/>
                </a:cubicBezTo>
                <a:cubicBezTo>
                  <a:pt x="1711349" y="2664843"/>
                  <a:pt x="1703634" y="2669453"/>
                  <a:pt x="1710644" y="2675730"/>
                </a:cubicBezTo>
                <a:close/>
                <a:moveTo>
                  <a:pt x="1957046" y="2511034"/>
                </a:moveTo>
                <a:cubicBezTo>
                  <a:pt x="1958704" y="2513529"/>
                  <a:pt x="1961256" y="2514053"/>
                  <a:pt x="1962714" y="2512186"/>
                </a:cubicBezTo>
                <a:cubicBezTo>
                  <a:pt x="1966838" y="2506900"/>
                  <a:pt x="1963628" y="2500128"/>
                  <a:pt x="1958570" y="2503480"/>
                </a:cubicBezTo>
                <a:cubicBezTo>
                  <a:pt x="1956075" y="2505128"/>
                  <a:pt x="1955389" y="2508528"/>
                  <a:pt x="1957046" y="2511034"/>
                </a:cubicBezTo>
                <a:close/>
                <a:moveTo>
                  <a:pt x="2024636" y="2468800"/>
                </a:moveTo>
                <a:cubicBezTo>
                  <a:pt x="2022931" y="2477258"/>
                  <a:pt x="2028179" y="2483535"/>
                  <a:pt x="2032208" y="2477858"/>
                </a:cubicBezTo>
                <a:cubicBezTo>
                  <a:pt x="2034066" y="2475248"/>
                  <a:pt x="2036123" y="2472762"/>
                  <a:pt x="2036780" y="2472324"/>
                </a:cubicBezTo>
                <a:cubicBezTo>
                  <a:pt x="2037437" y="2471886"/>
                  <a:pt x="2036266" y="2468942"/>
                  <a:pt x="2034170" y="2465790"/>
                </a:cubicBezTo>
                <a:cubicBezTo>
                  <a:pt x="2029865" y="2459275"/>
                  <a:pt x="2026331" y="2460389"/>
                  <a:pt x="2024636" y="2468800"/>
                </a:cubicBezTo>
                <a:close/>
                <a:moveTo>
                  <a:pt x="2059307" y="2443625"/>
                </a:moveTo>
                <a:cubicBezTo>
                  <a:pt x="2058954" y="2445368"/>
                  <a:pt x="2060212" y="2449131"/>
                  <a:pt x="2062098" y="2451978"/>
                </a:cubicBezTo>
                <a:cubicBezTo>
                  <a:pt x="2066574" y="2458732"/>
                  <a:pt x="2072280" y="2451007"/>
                  <a:pt x="2069280" y="2442244"/>
                </a:cubicBezTo>
                <a:cubicBezTo>
                  <a:pt x="2067117" y="2435938"/>
                  <a:pt x="2060678" y="2436824"/>
                  <a:pt x="2059307" y="2443625"/>
                </a:cubicBezTo>
                <a:close/>
                <a:moveTo>
                  <a:pt x="1662686" y="2713344"/>
                </a:moveTo>
                <a:cubicBezTo>
                  <a:pt x="1664096" y="2715469"/>
                  <a:pt x="1669372" y="2717840"/>
                  <a:pt x="1674411" y="2718612"/>
                </a:cubicBezTo>
                <a:lnTo>
                  <a:pt x="1683584" y="2720022"/>
                </a:lnTo>
                <a:lnTo>
                  <a:pt x="1679859" y="2714402"/>
                </a:lnTo>
                <a:cubicBezTo>
                  <a:pt x="1676088" y="2708706"/>
                  <a:pt x="1666591" y="2705201"/>
                  <a:pt x="1662419" y="2707963"/>
                </a:cubicBezTo>
                <a:cubicBezTo>
                  <a:pt x="1661152" y="2708801"/>
                  <a:pt x="1661276" y="2711220"/>
                  <a:pt x="1662686" y="2713344"/>
                </a:cubicBezTo>
                <a:close/>
                <a:moveTo>
                  <a:pt x="1748706" y="2656652"/>
                </a:moveTo>
                <a:cubicBezTo>
                  <a:pt x="1750364" y="2659157"/>
                  <a:pt x="1753754" y="2659842"/>
                  <a:pt x="1756250" y="2658195"/>
                </a:cubicBezTo>
                <a:cubicBezTo>
                  <a:pt x="1758736" y="2656547"/>
                  <a:pt x="1759250" y="2653994"/>
                  <a:pt x="1757383" y="2652537"/>
                </a:cubicBezTo>
                <a:cubicBezTo>
                  <a:pt x="1752088" y="2648375"/>
                  <a:pt x="1745344" y="2651575"/>
                  <a:pt x="1748706" y="2656652"/>
                </a:cubicBezTo>
                <a:close/>
                <a:moveTo>
                  <a:pt x="1995375" y="2490116"/>
                </a:moveTo>
                <a:cubicBezTo>
                  <a:pt x="1994203" y="2495927"/>
                  <a:pt x="1999747" y="2500994"/>
                  <a:pt x="2004100" y="2498108"/>
                </a:cubicBezTo>
                <a:cubicBezTo>
                  <a:pt x="2006481" y="2496527"/>
                  <a:pt x="2006700" y="2492707"/>
                  <a:pt x="2004586" y="2489517"/>
                </a:cubicBezTo>
                <a:cubicBezTo>
                  <a:pt x="2000795" y="2483801"/>
                  <a:pt x="1996585" y="2484068"/>
                  <a:pt x="1995375" y="2490116"/>
                </a:cubicBezTo>
                <a:close/>
                <a:moveTo>
                  <a:pt x="2080957" y="2435367"/>
                </a:moveTo>
                <a:cubicBezTo>
                  <a:pt x="2080310" y="2438663"/>
                  <a:pt x="2081500" y="2443959"/>
                  <a:pt x="2083615" y="2447140"/>
                </a:cubicBezTo>
                <a:lnTo>
                  <a:pt x="2087444" y="2452931"/>
                </a:lnTo>
                <a:lnTo>
                  <a:pt x="2088977" y="2445311"/>
                </a:lnTo>
                <a:cubicBezTo>
                  <a:pt x="2089816" y="2441130"/>
                  <a:pt x="2088625" y="2435834"/>
                  <a:pt x="2086329" y="2433548"/>
                </a:cubicBezTo>
                <a:lnTo>
                  <a:pt x="2082148" y="2429385"/>
                </a:lnTo>
                <a:lnTo>
                  <a:pt x="2080957" y="2435367"/>
                </a:lnTo>
                <a:close/>
                <a:moveTo>
                  <a:pt x="1699738" y="2694666"/>
                </a:moveTo>
                <a:cubicBezTo>
                  <a:pt x="1703319" y="2700076"/>
                  <a:pt x="1712883" y="2703458"/>
                  <a:pt x="1716959" y="2700752"/>
                </a:cubicBezTo>
                <a:cubicBezTo>
                  <a:pt x="1721731" y="2697590"/>
                  <a:pt x="1711435" y="2687989"/>
                  <a:pt x="1704005" y="2688675"/>
                </a:cubicBezTo>
                <a:lnTo>
                  <a:pt x="1696242" y="2689389"/>
                </a:lnTo>
                <a:lnTo>
                  <a:pt x="1699738" y="2694666"/>
                </a:lnTo>
                <a:close/>
                <a:moveTo>
                  <a:pt x="1815905" y="2621304"/>
                </a:moveTo>
                <a:lnTo>
                  <a:pt x="1820401" y="2628086"/>
                </a:lnTo>
                <a:lnTo>
                  <a:pt x="1827554" y="2623343"/>
                </a:lnTo>
                <a:lnTo>
                  <a:pt x="1834717" y="2618599"/>
                </a:lnTo>
                <a:lnTo>
                  <a:pt x="1831136" y="2613199"/>
                </a:lnTo>
                <a:cubicBezTo>
                  <a:pt x="1828821" y="2609703"/>
                  <a:pt x="1824687" y="2608979"/>
                  <a:pt x="1819477" y="2611151"/>
                </a:cubicBezTo>
                <a:lnTo>
                  <a:pt x="1811409" y="2614523"/>
                </a:lnTo>
                <a:lnTo>
                  <a:pt x="1815905" y="2621304"/>
                </a:lnTo>
                <a:close/>
                <a:moveTo>
                  <a:pt x="1652113" y="2728470"/>
                </a:moveTo>
                <a:cubicBezTo>
                  <a:pt x="1653475" y="2730537"/>
                  <a:pt x="1658152" y="2733480"/>
                  <a:pt x="1662495" y="2735014"/>
                </a:cubicBezTo>
                <a:lnTo>
                  <a:pt x="1670392" y="2737805"/>
                </a:lnTo>
                <a:lnTo>
                  <a:pt x="1667306" y="2732957"/>
                </a:lnTo>
                <a:cubicBezTo>
                  <a:pt x="1662962" y="2726117"/>
                  <a:pt x="1655190" y="2721012"/>
                  <a:pt x="1652170" y="2723012"/>
                </a:cubicBezTo>
                <a:cubicBezTo>
                  <a:pt x="1650770" y="2723946"/>
                  <a:pt x="1650742" y="2726403"/>
                  <a:pt x="1652113" y="2728470"/>
                </a:cubicBezTo>
                <a:close/>
                <a:moveTo>
                  <a:pt x="1769547" y="2649641"/>
                </a:moveTo>
                <a:cubicBezTo>
                  <a:pt x="1771604" y="2651260"/>
                  <a:pt x="1775367" y="2652023"/>
                  <a:pt x="1777891" y="2651346"/>
                </a:cubicBezTo>
                <a:cubicBezTo>
                  <a:pt x="1780510" y="2650642"/>
                  <a:pt x="1780872" y="2648860"/>
                  <a:pt x="1778729" y="2647174"/>
                </a:cubicBezTo>
                <a:cubicBezTo>
                  <a:pt x="1776662" y="2645555"/>
                  <a:pt x="1772909" y="2644793"/>
                  <a:pt x="1770385" y="2645470"/>
                </a:cubicBezTo>
                <a:cubicBezTo>
                  <a:pt x="1767766" y="2646174"/>
                  <a:pt x="1767404" y="2647965"/>
                  <a:pt x="1769547" y="2649641"/>
                </a:cubicBezTo>
                <a:close/>
                <a:moveTo>
                  <a:pt x="1837365" y="2610170"/>
                </a:moveTo>
                <a:lnTo>
                  <a:pt x="1842346" y="2617685"/>
                </a:lnTo>
                <a:lnTo>
                  <a:pt x="1854653" y="2609846"/>
                </a:lnTo>
                <a:cubicBezTo>
                  <a:pt x="1861425" y="2605531"/>
                  <a:pt x="1872845" y="2598987"/>
                  <a:pt x="1880037" y="2595301"/>
                </a:cubicBezTo>
                <a:lnTo>
                  <a:pt x="1893105" y="2588605"/>
                </a:lnTo>
                <a:lnTo>
                  <a:pt x="1888247" y="2581280"/>
                </a:lnTo>
                <a:lnTo>
                  <a:pt x="1883399" y="2573946"/>
                </a:lnTo>
                <a:lnTo>
                  <a:pt x="1865483" y="2585767"/>
                </a:lnTo>
                <a:cubicBezTo>
                  <a:pt x="1855624" y="2592263"/>
                  <a:pt x="1844147" y="2598721"/>
                  <a:pt x="1839975" y="2600121"/>
                </a:cubicBezTo>
                <a:lnTo>
                  <a:pt x="1832383" y="2602654"/>
                </a:lnTo>
                <a:lnTo>
                  <a:pt x="1837365" y="2610170"/>
                </a:lnTo>
                <a:close/>
                <a:moveTo>
                  <a:pt x="1932186" y="2548114"/>
                </a:moveTo>
                <a:lnTo>
                  <a:pt x="1937073" y="2555487"/>
                </a:lnTo>
                <a:lnTo>
                  <a:pt x="1942911" y="2550305"/>
                </a:lnTo>
                <a:cubicBezTo>
                  <a:pt x="1946655" y="2546971"/>
                  <a:pt x="1947540" y="2542590"/>
                  <a:pt x="1945378" y="2538046"/>
                </a:cubicBezTo>
                <a:lnTo>
                  <a:pt x="1942007" y="2530988"/>
                </a:lnTo>
                <a:lnTo>
                  <a:pt x="1934653" y="2535856"/>
                </a:lnTo>
                <a:lnTo>
                  <a:pt x="1927300" y="2540733"/>
                </a:lnTo>
                <a:lnTo>
                  <a:pt x="1932186" y="2548114"/>
                </a:lnTo>
                <a:close/>
                <a:moveTo>
                  <a:pt x="1983774" y="2506290"/>
                </a:moveTo>
                <a:cubicBezTo>
                  <a:pt x="1980497" y="2510672"/>
                  <a:pt x="1985193" y="2518901"/>
                  <a:pt x="1989384" y="2516120"/>
                </a:cubicBezTo>
                <a:cubicBezTo>
                  <a:pt x="1992337" y="2514167"/>
                  <a:pt x="1991346" y="2503242"/>
                  <a:pt x="1988184" y="2502842"/>
                </a:cubicBezTo>
                <a:cubicBezTo>
                  <a:pt x="1987260" y="2502728"/>
                  <a:pt x="1985279" y="2504280"/>
                  <a:pt x="1983774" y="2506290"/>
                </a:cubicBezTo>
                <a:close/>
                <a:moveTo>
                  <a:pt x="2049639" y="2462704"/>
                </a:moveTo>
                <a:cubicBezTo>
                  <a:pt x="2046334" y="2467038"/>
                  <a:pt x="2052916" y="2478163"/>
                  <a:pt x="2057135" y="2475372"/>
                </a:cubicBezTo>
                <a:cubicBezTo>
                  <a:pt x="2060459" y="2473162"/>
                  <a:pt x="2059116" y="2463837"/>
                  <a:pt x="2055059" y="2460970"/>
                </a:cubicBezTo>
                <a:cubicBezTo>
                  <a:pt x="2053592" y="2459932"/>
                  <a:pt x="2051153" y="2460713"/>
                  <a:pt x="2049639" y="2462704"/>
                </a:cubicBezTo>
                <a:close/>
                <a:moveTo>
                  <a:pt x="2099121" y="2432433"/>
                </a:moveTo>
                <a:cubicBezTo>
                  <a:pt x="2098712" y="2436253"/>
                  <a:pt x="2100407" y="2441377"/>
                  <a:pt x="2102884" y="2443825"/>
                </a:cubicBezTo>
                <a:lnTo>
                  <a:pt x="2107380" y="2448283"/>
                </a:lnTo>
                <a:lnTo>
                  <a:pt x="2106637" y="2439244"/>
                </a:lnTo>
                <a:cubicBezTo>
                  <a:pt x="2105694" y="2427956"/>
                  <a:pt x="2100131" y="2422918"/>
                  <a:pt x="2099121" y="2432433"/>
                </a:cubicBezTo>
                <a:close/>
                <a:moveTo>
                  <a:pt x="1890200" y="2575918"/>
                </a:moveTo>
                <a:cubicBezTo>
                  <a:pt x="1890895" y="2579023"/>
                  <a:pt x="1893667" y="2582014"/>
                  <a:pt x="1896353" y="2582557"/>
                </a:cubicBezTo>
                <a:cubicBezTo>
                  <a:pt x="1904268" y="2584176"/>
                  <a:pt x="1910803" y="2575060"/>
                  <a:pt x="1907183" y="2567450"/>
                </a:cubicBezTo>
                <a:lnTo>
                  <a:pt x="1903830" y="2560411"/>
                </a:lnTo>
                <a:lnTo>
                  <a:pt x="1896391" y="2565345"/>
                </a:lnTo>
                <a:cubicBezTo>
                  <a:pt x="1892267" y="2568069"/>
                  <a:pt x="1889505" y="2572794"/>
                  <a:pt x="1890200" y="2575918"/>
                </a:cubicBezTo>
                <a:close/>
                <a:moveTo>
                  <a:pt x="1912965" y="2562621"/>
                </a:moveTo>
                <a:lnTo>
                  <a:pt x="1916775" y="2568365"/>
                </a:lnTo>
                <a:lnTo>
                  <a:pt x="1923928" y="2563631"/>
                </a:lnTo>
                <a:lnTo>
                  <a:pt x="1931081" y="2558887"/>
                </a:lnTo>
                <a:lnTo>
                  <a:pt x="1927281" y="2553143"/>
                </a:lnTo>
                <a:lnTo>
                  <a:pt x="1923471" y="2547400"/>
                </a:lnTo>
                <a:lnTo>
                  <a:pt x="1916318" y="2552134"/>
                </a:lnTo>
                <a:lnTo>
                  <a:pt x="1909164" y="2556877"/>
                </a:lnTo>
                <a:lnTo>
                  <a:pt x="1912965" y="2562621"/>
                </a:lnTo>
                <a:close/>
                <a:moveTo>
                  <a:pt x="1688327" y="2714735"/>
                </a:moveTo>
                <a:cubicBezTo>
                  <a:pt x="1691861" y="2720079"/>
                  <a:pt x="1701434" y="2723441"/>
                  <a:pt x="1705491" y="2720755"/>
                </a:cubicBezTo>
                <a:cubicBezTo>
                  <a:pt x="1710158" y="2717659"/>
                  <a:pt x="1700814" y="2709135"/>
                  <a:pt x="1692985" y="2709335"/>
                </a:cubicBezTo>
                <a:lnTo>
                  <a:pt x="1684879" y="2709544"/>
                </a:lnTo>
                <a:lnTo>
                  <a:pt x="1688327" y="2714735"/>
                </a:lnTo>
                <a:close/>
                <a:moveTo>
                  <a:pt x="1722941" y="2692370"/>
                </a:moveTo>
                <a:cubicBezTo>
                  <a:pt x="1725027" y="2695533"/>
                  <a:pt x="1730237" y="2697790"/>
                  <a:pt x="1734504" y="2697400"/>
                </a:cubicBezTo>
                <a:lnTo>
                  <a:pt x="1742267" y="2696676"/>
                </a:lnTo>
                <a:lnTo>
                  <a:pt x="1738457" y="2690932"/>
                </a:lnTo>
                <a:cubicBezTo>
                  <a:pt x="1736371" y="2687770"/>
                  <a:pt x="1731161" y="2685512"/>
                  <a:pt x="1726894" y="2685912"/>
                </a:cubicBezTo>
                <a:lnTo>
                  <a:pt x="1719131" y="2686627"/>
                </a:lnTo>
                <a:lnTo>
                  <a:pt x="1722941" y="2692370"/>
                </a:lnTo>
                <a:close/>
                <a:moveTo>
                  <a:pt x="1789873" y="2644184"/>
                </a:moveTo>
                <a:cubicBezTo>
                  <a:pt x="1790921" y="2645765"/>
                  <a:pt x="1793702" y="2645774"/>
                  <a:pt x="1796064" y="2644212"/>
                </a:cubicBezTo>
                <a:cubicBezTo>
                  <a:pt x="1798427" y="2642640"/>
                  <a:pt x="1799503" y="2640069"/>
                  <a:pt x="1798455" y="2638488"/>
                </a:cubicBezTo>
                <a:cubicBezTo>
                  <a:pt x="1797417" y="2636916"/>
                  <a:pt x="1794626" y="2636897"/>
                  <a:pt x="1792264" y="2638468"/>
                </a:cubicBezTo>
                <a:cubicBezTo>
                  <a:pt x="1789902" y="2640031"/>
                  <a:pt x="1788825" y="2642602"/>
                  <a:pt x="1789873" y="2644184"/>
                </a:cubicBezTo>
                <a:close/>
                <a:moveTo>
                  <a:pt x="1969200" y="2529369"/>
                </a:moveTo>
                <a:cubicBezTo>
                  <a:pt x="1971743" y="2533217"/>
                  <a:pt x="1973972" y="2533579"/>
                  <a:pt x="1976144" y="2530522"/>
                </a:cubicBezTo>
                <a:cubicBezTo>
                  <a:pt x="1977906" y="2528055"/>
                  <a:pt x="1978154" y="2524226"/>
                  <a:pt x="1976697" y="2522025"/>
                </a:cubicBezTo>
                <a:cubicBezTo>
                  <a:pt x="1975239" y="2519825"/>
                  <a:pt x="1972106" y="2519301"/>
                  <a:pt x="1969743" y="2520873"/>
                </a:cubicBezTo>
                <a:cubicBezTo>
                  <a:pt x="1967391" y="2522435"/>
                  <a:pt x="1967133" y="2526254"/>
                  <a:pt x="1969200" y="2529369"/>
                </a:cubicBezTo>
                <a:close/>
                <a:moveTo>
                  <a:pt x="2037456" y="2484735"/>
                </a:moveTo>
                <a:cubicBezTo>
                  <a:pt x="2033599" y="2492317"/>
                  <a:pt x="2038257" y="2500280"/>
                  <a:pt x="2044229" y="2496317"/>
                </a:cubicBezTo>
                <a:cubicBezTo>
                  <a:pt x="2048791" y="2493288"/>
                  <a:pt x="2048334" y="2484411"/>
                  <a:pt x="2043419" y="2480715"/>
                </a:cubicBezTo>
                <a:cubicBezTo>
                  <a:pt x="2041600" y="2479344"/>
                  <a:pt x="2039476" y="2480773"/>
                  <a:pt x="2037456" y="2484735"/>
                </a:cubicBezTo>
                <a:close/>
                <a:moveTo>
                  <a:pt x="2072966" y="2463713"/>
                </a:moveTo>
                <a:cubicBezTo>
                  <a:pt x="2071556" y="2473200"/>
                  <a:pt x="2074480" y="2480411"/>
                  <a:pt x="2078614" y="2477668"/>
                </a:cubicBezTo>
                <a:cubicBezTo>
                  <a:pt x="2082862" y="2474848"/>
                  <a:pt x="2082729" y="2463323"/>
                  <a:pt x="2078395" y="2458960"/>
                </a:cubicBezTo>
                <a:lnTo>
                  <a:pt x="2074290" y="2454826"/>
                </a:lnTo>
                <a:lnTo>
                  <a:pt x="2072966" y="2463713"/>
                </a:lnTo>
                <a:close/>
                <a:moveTo>
                  <a:pt x="1673887" y="2730261"/>
                </a:moveTo>
                <a:cubicBezTo>
                  <a:pt x="1675506" y="2732699"/>
                  <a:pt x="1681383" y="2736062"/>
                  <a:pt x="1686956" y="2737738"/>
                </a:cubicBezTo>
                <a:lnTo>
                  <a:pt x="1697071" y="2740796"/>
                </a:lnTo>
                <a:lnTo>
                  <a:pt x="1693185" y="2734709"/>
                </a:lnTo>
                <a:cubicBezTo>
                  <a:pt x="1691042" y="2731366"/>
                  <a:pt x="1685165" y="2728003"/>
                  <a:pt x="1680126" y="2727232"/>
                </a:cubicBezTo>
                <a:lnTo>
                  <a:pt x="1670954" y="2725822"/>
                </a:lnTo>
                <a:lnTo>
                  <a:pt x="1673887" y="2730261"/>
                </a:lnTo>
                <a:close/>
                <a:moveTo>
                  <a:pt x="2009367" y="2507690"/>
                </a:moveTo>
                <a:cubicBezTo>
                  <a:pt x="2007919" y="2514853"/>
                  <a:pt x="2012006" y="2521797"/>
                  <a:pt x="2016073" y="2519101"/>
                </a:cubicBezTo>
                <a:cubicBezTo>
                  <a:pt x="2019530" y="2516815"/>
                  <a:pt x="2018016" y="2507643"/>
                  <a:pt x="2013616" y="2504185"/>
                </a:cubicBezTo>
                <a:cubicBezTo>
                  <a:pt x="2011568" y="2502585"/>
                  <a:pt x="2010158" y="2503747"/>
                  <a:pt x="2009367" y="2507690"/>
                </a:cubicBezTo>
                <a:close/>
                <a:moveTo>
                  <a:pt x="1761889" y="2675378"/>
                </a:moveTo>
                <a:cubicBezTo>
                  <a:pt x="1763946" y="2676997"/>
                  <a:pt x="1767699" y="2677769"/>
                  <a:pt x="1770223" y="2677092"/>
                </a:cubicBezTo>
                <a:cubicBezTo>
                  <a:pt x="1772852" y="2676387"/>
                  <a:pt x="1773204" y="2674597"/>
                  <a:pt x="1771061" y="2672920"/>
                </a:cubicBezTo>
                <a:cubicBezTo>
                  <a:pt x="1769004" y="2671301"/>
                  <a:pt x="1765251" y="2670530"/>
                  <a:pt x="1762727" y="2671206"/>
                </a:cubicBezTo>
                <a:cubicBezTo>
                  <a:pt x="1760108" y="2671911"/>
                  <a:pt x="1759746" y="2673702"/>
                  <a:pt x="1761889" y="2675378"/>
                </a:cubicBezTo>
                <a:close/>
                <a:moveTo>
                  <a:pt x="2093940" y="2458227"/>
                </a:moveTo>
                <a:cubicBezTo>
                  <a:pt x="2092502" y="2467809"/>
                  <a:pt x="2095502" y="2474743"/>
                  <a:pt x="2099845" y="2471867"/>
                </a:cubicBezTo>
                <a:cubicBezTo>
                  <a:pt x="2103312" y="2469571"/>
                  <a:pt x="2102084" y="2454836"/>
                  <a:pt x="2098169" y="2451769"/>
                </a:cubicBezTo>
                <a:cubicBezTo>
                  <a:pt x="2096559" y="2450512"/>
                  <a:pt x="2094664" y="2453417"/>
                  <a:pt x="2093940" y="2458227"/>
                </a:cubicBezTo>
                <a:close/>
                <a:moveTo>
                  <a:pt x="1663610" y="2745825"/>
                </a:moveTo>
                <a:cubicBezTo>
                  <a:pt x="1668096" y="2752597"/>
                  <a:pt x="1679526" y="2758617"/>
                  <a:pt x="1683241" y="2756159"/>
                </a:cubicBezTo>
                <a:cubicBezTo>
                  <a:pt x="1686984" y="2753683"/>
                  <a:pt x="1676107" y="2744377"/>
                  <a:pt x="1666991" y="2742272"/>
                </a:cubicBezTo>
                <a:lnTo>
                  <a:pt x="1660219" y="2740710"/>
                </a:lnTo>
                <a:lnTo>
                  <a:pt x="1663610" y="2745825"/>
                </a:lnTo>
                <a:close/>
                <a:moveTo>
                  <a:pt x="1711387" y="2712249"/>
                </a:moveTo>
                <a:cubicBezTo>
                  <a:pt x="1712321" y="2713659"/>
                  <a:pt x="1717636" y="2716173"/>
                  <a:pt x="1723208" y="2717850"/>
                </a:cubicBezTo>
                <a:lnTo>
                  <a:pt x="1733323" y="2720907"/>
                </a:lnTo>
                <a:lnTo>
                  <a:pt x="1729523" y="2714954"/>
                </a:lnTo>
                <a:cubicBezTo>
                  <a:pt x="1725703" y="2708982"/>
                  <a:pt x="1716273" y="2705343"/>
                  <a:pt x="1711987" y="2708182"/>
                </a:cubicBezTo>
                <a:cubicBezTo>
                  <a:pt x="1710730" y="2709011"/>
                  <a:pt x="1710463" y="2710849"/>
                  <a:pt x="1711387" y="2712249"/>
                </a:cubicBezTo>
                <a:close/>
                <a:moveTo>
                  <a:pt x="1829859" y="2638059"/>
                </a:moveTo>
                <a:cubicBezTo>
                  <a:pt x="1835212" y="2642859"/>
                  <a:pt x="1844709" y="2642431"/>
                  <a:pt x="1847071" y="2637287"/>
                </a:cubicBezTo>
                <a:cubicBezTo>
                  <a:pt x="1849947" y="2631049"/>
                  <a:pt x="1837841" y="2624800"/>
                  <a:pt x="1831297" y="2629134"/>
                </a:cubicBezTo>
                <a:lnTo>
                  <a:pt x="1824744" y="2633478"/>
                </a:lnTo>
                <a:lnTo>
                  <a:pt x="1829859" y="2638059"/>
                </a:lnTo>
                <a:close/>
                <a:moveTo>
                  <a:pt x="1945035" y="2556620"/>
                </a:moveTo>
                <a:cubicBezTo>
                  <a:pt x="1942759" y="2559173"/>
                  <a:pt x="1942549" y="2563745"/>
                  <a:pt x="1944559" y="2566793"/>
                </a:cubicBezTo>
                <a:lnTo>
                  <a:pt x="1948226" y="2572327"/>
                </a:lnTo>
                <a:lnTo>
                  <a:pt x="1955380" y="2567584"/>
                </a:lnTo>
                <a:lnTo>
                  <a:pt x="1962542" y="2562840"/>
                </a:lnTo>
                <a:lnTo>
                  <a:pt x="1957780" y="2555658"/>
                </a:lnTo>
                <a:cubicBezTo>
                  <a:pt x="1952951" y="2548372"/>
                  <a:pt x="1952370" y="2548419"/>
                  <a:pt x="1945035" y="2556620"/>
                </a:cubicBezTo>
                <a:close/>
                <a:moveTo>
                  <a:pt x="2112466" y="2456274"/>
                </a:moveTo>
                <a:cubicBezTo>
                  <a:pt x="2113714" y="2462837"/>
                  <a:pt x="2115809" y="2468419"/>
                  <a:pt x="2117105" y="2468685"/>
                </a:cubicBezTo>
                <a:cubicBezTo>
                  <a:pt x="2120848" y="2469457"/>
                  <a:pt x="2120591" y="2453217"/>
                  <a:pt x="2116781" y="2447464"/>
                </a:cubicBezTo>
                <a:cubicBezTo>
                  <a:pt x="2111580" y="2439615"/>
                  <a:pt x="2109932" y="2442978"/>
                  <a:pt x="2112466" y="2456274"/>
                </a:cubicBezTo>
                <a:close/>
                <a:moveTo>
                  <a:pt x="1782006" y="2669615"/>
                </a:moveTo>
                <a:cubicBezTo>
                  <a:pt x="1784111" y="2672787"/>
                  <a:pt x="1793578" y="2670949"/>
                  <a:pt x="1794331" y="2667234"/>
                </a:cubicBezTo>
                <a:cubicBezTo>
                  <a:pt x="1794636" y="2665729"/>
                  <a:pt x="1793455" y="2663853"/>
                  <a:pt x="1791721" y="2663043"/>
                </a:cubicBezTo>
                <a:cubicBezTo>
                  <a:pt x="1787549" y="2661119"/>
                  <a:pt x="1779834" y="2666329"/>
                  <a:pt x="1782006" y="2669615"/>
                </a:cubicBezTo>
                <a:close/>
                <a:moveTo>
                  <a:pt x="1849719" y="2628810"/>
                </a:moveTo>
                <a:cubicBezTo>
                  <a:pt x="1853205" y="2634068"/>
                  <a:pt x="1865283" y="2631410"/>
                  <a:pt x="1878922" y="2622371"/>
                </a:cubicBezTo>
                <a:lnTo>
                  <a:pt x="1884285" y="2618819"/>
                </a:lnTo>
                <a:lnTo>
                  <a:pt x="1879532" y="2611637"/>
                </a:lnTo>
                <a:lnTo>
                  <a:pt x="1874779" y="2604455"/>
                </a:lnTo>
                <a:lnTo>
                  <a:pt x="1860463" y="2613941"/>
                </a:lnTo>
                <a:lnTo>
                  <a:pt x="1846147" y="2623428"/>
                </a:lnTo>
                <a:lnTo>
                  <a:pt x="1849719" y="2628810"/>
                </a:lnTo>
                <a:close/>
                <a:moveTo>
                  <a:pt x="1925471" y="2581490"/>
                </a:moveTo>
                <a:lnTo>
                  <a:pt x="1930357" y="2588872"/>
                </a:lnTo>
                <a:lnTo>
                  <a:pt x="1936187" y="2583690"/>
                </a:lnTo>
                <a:cubicBezTo>
                  <a:pt x="1939940" y="2580357"/>
                  <a:pt x="1940816" y="2575975"/>
                  <a:pt x="1938654" y="2571432"/>
                </a:cubicBezTo>
                <a:lnTo>
                  <a:pt x="1935291" y="2564364"/>
                </a:lnTo>
                <a:lnTo>
                  <a:pt x="1927938" y="2569241"/>
                </a:lnTo>
                <a:lnTo>
                  <a:pt x="1920575" y="2574108"/>
                </a:lnTo>
                <a:lnTo>
                  <a:pt x="1925471" y="2581490"/>
                </a:lnTo>
                <a:close/>
                <a:moveTo>
                  <a:pt x="1995318" y="2527350"/>
                </a:moveTo>
                <a:cubicBezTo>
                  <a:pt x="1994089" y="2533474"/>
                  <a:pt x="1999623" y="2538018"/>
                  <a:pt x="2002833" y="2533503"/>
                </a:cubicBezTo>
                <a:cubicBezTo>
                  <a:pt x="2004595" y="2531026"/>
                  <a:pt x="2004843" y="2527207"/>
                  <a:pt x="2003386" y="2525007"/>
                </a:cubicBezTo>
                <a:cubicBezTo>
                  <a:pt x="2000585" y="2520787"/>
                  <a:pt x="1996394" y="2521997"/>
                  <a:pt x="1995318" y="2527350"/>
                </a:cubicBezTo>
                <a:close/>
                <a:moveTo>
                  <a:pt x="2060840" y="2486135"/>
                </a:moveTo>
                <a:cubicBezTo>
                  <a:pt x="2059135" y="2494593"/>
                  <a:pt x="2064384" y="2500870"/>
                  <a:pt x="2068422" y="2495203"/>
                </a:cubicBezTo>
                <a:cubicBezTo>
                  <a:pt x="2070270" y="2492593"/>
                  <a:pt x="2072327" y="2490098"/>
                  <a:pt x="2072985" y="2489660"/>
                </a:cubicBezTo>
                <a:cubicBezTo>
                  <a:pt x="2073642" y="2489221"/>
                  <a:pt x="2072470" y="2486288"/>
                  <a:pt x="2070375" y="2483125"/>
                </a:cubicBezTo>
                <a:cubicBezTo>
                  <a:pt x="2066070" y="2476610"/>
                  <a:pt x="2062536" y="2477734"/>
                  <a:pt x="2060840" y="2486135"/>
                </a:cubicBezTo>
                <a:close/>
                <a:moveTo>
                  <a:pt x="1805161" y="2661043"/>
                </a:moveTo>
                <a:cubicBezTo>
                  <a:pt x="1806704" y="2663357"/>
                  <a:pt x="1809885" y="2663977"/>
                  <a:pt x="1812247" y="2662414"/>
                </a:cubicBezTo>
                <a:cubicBezTo>
                  <a:pt x="1814610" y="2660852"/>
                  <a:pt x="1815781" y="2658414"/>
                  <a:pt x="1814848" y="2657004"/>
                </a:cubicBezTo>
                <a:cubicBezTo>
                  <a:pt x="1813914" y="2655594"/>
                  <a:pt x="1810723" y="2654975"/>
                  <a:pt x="1807761" y="2655633"/>
                </a:cubicBezTo>
                <a:cubicBezTo>
                  <a:pt x="1804475" y="2656356"/>
                  <a:pt x="1803465" y="2658471"/>
                  <a:pt x="1805161" y="2661043"/>
                </a:cubicBezTo>
                <a:close/>
                <a:moveTo>
                  <a:pt x="1883342" y="2611179"/>
                </a:moveTo>
                <a:lnTo>
                  <a:pt x="1887152" y="2616923"/>
                </a:lnTo>
                <a:lnTo>
                  <a:pt x="1895744" y="2611227"/>
                </a:lnTo>
                <a:lnTo>
                  <a:pt x="1904326" y="2605541"/>
                </a:lnTo>
                <a:lnTo>
                  <a:pt x="1900525" y="2599797"/>
                </a:lnTo>
                <a:lnTo>
                  <a:pt x="1896715" y="2594053"/>
                </a:lnTo>
                <a:lnTo>
                  <a:pt x="1888133" y="2599740"/>
                </a:lnTo>
                <a:lnTo>
                  <a:pt x="1879542" y="2605436"/>
                </a:lnTo>
                <a:lnTo>
                  <a:pt x="1883342" y="2611179"/>
                </a:lnTo>
                <a:close/>
                <a:moveTo>
                  <a:pt x="1903383" y="2597901"/>
                </a:moveTo>
                <a:lnTo>
                  <a:pt x="1907193" y="2603645"/>
                </a:lnTo>
                <a:lnTo>
                  <a:pt x="1915775" y="2597959"/>
                </a:lnTo>
                <a:lnTo>
                  <a:pt x="1924366" y="2592263"/>
                </a:lnTo>
                <a:lnTo>
                  <a:pt x="1920556" y="2586519"/>
                </a:lnTo>
                <a:lnTo>
                  <a:pt x="1916756" y="2580775"/>
                </a:lnTo>
                <a:lnTo>
                  <a:pt x="1908164" y="2586472"/>
                </a:lnTo>
                <a:lnTo>
                  <a:pt x="1899582" y="2592158"/>
                </a:lnTo>
                <a:lnTo>
                  <a:pt x="1903383" y="2597901"/>
                </a:lnTo>
                <a:close/>
                <a:moveTo>
                  <a:pt x="1704310" y="2732652"/>
                </a:moveTo>
                <a:cubicBezTo>
                  <a:pt x="1706406" y="2735814"/>
                  <a:pt x="1712245" y="2739024"/>
                  <a:pt x="1717283" y="2739795"/>
                </a:cubicBezTo>
                <a:lnTo>
                  <a:pt x="1726456" y="2741205"/>
                </a:lnTo>
                <a:lnTo>
                  <a:pt x="1722646" y="2735462"/>
                </a:lnTo>
                <a:cubicBezTo>
                  <a:pt x="1720560" y="2732299"/>
                  <a:pt x="1714721" y="2729080"/>
                  <a:pt x="1709673" y="2728308"/>
                </a:cubicBezTo>
                <a:lnTo>
                  <a:pt x="1700510" y="2726908"/>
                </a:lnTo>
                <a:lnTo>
                  <a:pt x="1704310" y="2732652"/>
                </a:lnTo>
                <a:close/>
                <a:moveTo>
                  <a:pt x="1738514" y="2711402"/>
                </a:moveTo>
                <a:cubicBezTo>
                  <a:pt x="1741467" y="2714059"/>
                  <a:pt x="1747173" y="2715926"/>
                  <a:pt x="1751173" y="2715554"/>
                </a:cubicBezTo>
                <a:lnTo>
                  <a:pt x="1758450" y="2714888"/>
                </a:lnTo>
                <a:lnTo>
                  <a:pt x="1755821" y="2710916"/>
                </a:lnTo>
                <a:cubicBezTo>
                  <a:pt x="1753297" y="2707115"/>
                  <a:pt x="1738200" y="2703210"/>
                  <a:pt x="1734771" y="2705486"/>
                </a:cubicBezTo>
                <a:cubicBezTo>
                  <a:pt x="1733866" y="2706086"/>
                  <a:pt x="1735543" y="2708753"/>
                  <a:pt x="1738514" y="2711402"/>
                </a:cubicBezTo>
                <a:close/>
                <a:moveTo>
                  <a:pt x="1979259" y="2547905"/>
                </a:moveTo>
                <a:cubicBezTo>
                  <a:pt x="1979335" y="2550276"/>
                  <a:pt x="1980592" y="2552467"/>
                  <a:pt x="1982050" y="2552763"/>
                </a:cubicBezTo>
                <a:cubicBezTo>
                  <a:pt x="1985974" y="2553572"/>
                  <a:pt x="1991603" y="2544533"/>
                  <a:pt x="1989327" y="2541094"/>
                </a:cubicBezTo>
                <a:cubicBezTo>
                  <a:pt x="1986745" y="2537189"/>
                  <a:pt x="1979068" y="2542390"/>
                  <a:pt x="1979259" y="2547905"/>
                </a:cubicBezTo>
                <a:close/>
                <a:moveTo>
                  <a:pt x="2048496" y="2504490"/>
                </a:moveTo>
                <a:cubicBezTo>
                  <a:pt x="2047058" y="2506595"/>
                  <a:pt x="2047610" y="2510929"/>
                  <a:pt x="2049725" y="2514129"/>
                </a:cubicBezTo>
                <a:lnTo>
                  <a:pt x="2053573" y="2519939"/>
                </a:lnTo>
                <a:lnTo>
                  <a:pt x="2056954" y="2515196"/>
                </a:lnTo>
                <a:cubicBezTo>
                  <a:pt x="2058802" y="2512586"/>
                  <a:pt x="2060859" y="2510091"/>
                  <a:pt x="2061517" y="2509662"/>
                </a:cubicBezTo>
                <a:cubicBezTo>
                  <a:pt x="2062183" y="2509224"/>
                  <a:pt x="2061002" y="2506281"/>
                  <a:pt x="2058907" y="2503118"/>
                </a:cubicBezTo>
                <a:cubicBezTo>
                  <a:pt x="2055068" y="2497318"/>
                  <a:pt x="2053249" y="2497556"/>
                  <a:pt x="2048496" y="2504490"/>
                </a:cubicBezTo>
                <a:close/>
                <a:moveTo>
                  <a:pt x="2083729" y="2483373"/>
                </a:moveTo>
                <a:cubicBezTo>
                  <a:pt x="2083091" y="2486526"/>
                  <a:pt x="2084253" y="2491622"/>
                  <a:pt x="2086291" y="2494708"/>
                </a:cubicBezTo>
                <a:lnTo>
                  <a:pt x="2090015" y="2500327"/>
                </a:lnTo>
                <a:lnTo>
                  <a:pt x="2092292" y="2491336"/>
                </a:lnTo>
                <a:cubicBezTo>
                  <a:pt x="2094568" y="2482363"/>
                  <a:pt x="2091501" y="2473257"/>
                  <a:pt x="2087168" y="2476134"/>
                </a:cubicBezTo>
                <a:cubicBezTo>
                  <a:pt x="2085910" y="2476972"/>
                  <a:pt x="2084358" y="2480230"/>
                  <a:pt x="2083729" y="2483373"/>
                </a:cubicBezTo>
                <a:close/>
                <a:moveTo>
                  <a:pt x="1776319" y="2692113"/>
                </a:moveTo>
                <a:cubicBezTo>
                  <a:pt x="1777738" y="2694266"/>
                  <a:pt x="1781329" y="2695485"/>
                  <a:pt x="1784301" y="2694828"/>
                </a:cubicBezTo>
                <a:cubicBezTo>
                  <a:pt x="1787463" y="2694133"/>
                  <a:pt x="1788616" y="2692028"/>
                  <a:pt x="1787092" y="2689732"/>
                </a:cubicBezTo>
                <a:cubicBezTo>
                  <a:pt x="1785673" y="2687579"/>
                  <a:pt x="1782082" y="2686351"/>
                  <a:pt x="1779110" y="2687008"/>
                </a:cubicBezTo>
                <a:cubicBezTo>
                  <a:pt x="1775948" y="2687703"/>
                  <a:pt x="1774795" y="2689818"/>
                  <a:pt x="1776319" y="2692113"/>
                </a:cubicBezTo>
                <a:close/>
                <a:moveTo>
                  <a:pt x="2021131" y="2528483"/>
                </a:moveTo>
                <a:cubicBezTo>
                  <a:pt x="2017016" y="2536875"/>
                  <a:pt x="2020340" y="2541075"/>
                  <a:pt x="2027408" y="2536389"/>
                </a:cubicBezTo>
                <a:cubicBezTo>
                  <a:pt x="2031218" y="2533865"/>
                  <a:pt x="2031865" y="2530683"/>
                  <a:pt x="2029322" y="2526855"/>
                </a:cubicBezTo>
                <a:cubicBezTo>
                  <a:pt x="2024960" y="2520273"/>
                  <a:pt x="2025188" y="2520225"/>
                  <a:pt x="2021131" y="2528483"/>
                </a:cubicBezTo>
                <a:close/>
                <a:moveTo>
                  <a:pt x="1691928" y="2751254"/>
                </a:moveTo>
                <a:cubicBezTo>
                  <a:pt x="1693652" y="2753864"/>
                  <a:pt x="1698719" y="2756750"/>
                  <a:pt x="1703196" y="2757664"/>
                </a:cubicBezTo>
                <a:lnTo>
                  <a:pt x="1711321" y="2759322"/>
                </a:lnTo>
                <a:lnTo>
                  <a:pt x="1710139" y="2754988"/>
                </a:lnTo>
                <a:cubicBezTo>
                  <a:pt x="1709501" y="2752597"/>
                  <a:pt x="1704424" y="2749720"/>
                  <a:pt x="1698881" y="2748587"/>
                </a:cubicBezTo>
                <a:lnTo>
                  <a:pt x="1688784" y="2746520"/>
                </a:lnTo>
                <a:lnTo>
                  <a:pt x="1691928" y="2751254"/>
                </a:lnTo>
                <a:close/>
                <a:moveTo>
                  <a:pt x="1841823" y="2651108"/>
                </a:moveTo>
                <a:cubicBezTo>
                  <a:pt x="1842042" y="2657709"/>
                  <a:pt x="1851643" y="2661119"/>
                  <a:pt x="1858053" y="2656861"/>
                </a:cubicBezTo>
                <a:lnTo>
                  <a:pt x="1864645" y="2652499"/>
                </a:lnTo>
                <a:lnTo>
                  <a:pt x="1859587" y="2647965"/>
                </a:lnTo>
                <a:cubicBezTo>
                  <a:pt x="1854272" y="2643212"/>
                  <a:pt x="1841632" y="2645441"/>
                  <a:pt x="1841823" y="2651108"/>
                </a:cubicBezTo>
                <a:close/>
                <a:moveTo>
                  <a:pt x="2104741" y="2477477"/>
                </a:moveTo>
                <a:cubicBezTo>
                  <a:pt x="2104093" y="2480763"/>
                  <a:pt x="2105284" y="2486059"/>
                  <a:pt x="2107389" y="2489240"/>
                </a:cubicBezTo>
                <a:lnTo>
                  <a:pt x="2111218" y="2495032"/>
                </a:lnTo>
                <a:lnTo>
                  <a:pt x="2112752" y="2487421"/>
                </a:lnTo>
                <a:cubicBezTo>
                  <a:pt x="2113599" y="2483230"/>
                  <a:pt x="2112399" y="2477934"/>
                  <a:pt x="2110104" y="2475648"/>
                </a:cubicBezTo>
                <a:lnTo>
                  <a:pt x="2105922" y="2471486"/>
                </a:lnTo>
                <a:lnTo>
                  <a:pt x="2104741" y="2477477"/>
                </a:lnTo>
                <a:close/>
                <a:moveTo>
                  <a:pt x="1679726" y="2766751"/>
                </a:moveTo>
                <a:cubicBezTo>
                  <a:pt x="1683384" y="2770009"/>
                  <a:pt x="1690508" y="2773609"/>
                  <a:pt x="1695557" y="2774743"/>
                </a:cubicBezTo>
                <a:lnTo>
                  <a:pt x="1704739" y="2776810"/>
                </a:lnTo>
                <a:lnTo>
                  <a:pt x="1701567" y="2772028"/>
                </a:lnTo>
                <a:cubicBezTo>
                  <a:pt x="1699824" y="2769390"/>
                  <a:pt x="1692699" y="2765799"/>
                  <a:pt x="1685736" y="2764037"/>
                </a:cubicBezTo>
                <a:lnTo>
                  <a:pt x="1673078" y="2760827"/>
                </a:lnTo>
                <a:lnTo>
                  <a:pt x="1679726" y="2766751"/>
                </a:lnTo>
                <a:close/>
                <a:moveTo>
                  <a:pt x="1728532" y="2731909"/>
                </a:moveTo>
                <a:cubicBezTo>
                  <a:pt x="1731066" y="2735728"/>
                  <a:pt x="1744572" y="2740319"/>
                  <a:pt x="1747525" y="2738367"/>
                </a:cubicBezTo>
                <a:cubicBezTo>
                  <a:pt x="1751497" y="2735728"/>
                  <a:pt x="1739981" y="2726384"/>
                  <a:pt x="1733514" y="2726984"/>
                </a:cubicBezTo>
                <a:lnTo>
                  <a:pt x="1725751" y="2727708"/>
                </a:lnTo>
                <a:lnTo>
                  <a:pt x="1728532" y="2731909"/>
                </a:lnTo>
                <a:close/>
                <a:moveTo>
                  <a:pt x="1797293" y="2686475"/>
                </a:moveTo>
                <a:cubicBezTo>
                  <a:pt x="1798722" y="2688627"/>
                  <a:pt x="1802313" y="2689846"/>
                  <a:pt x="1805275" y="2689199"/>
                </a:cubicBezTo>
                <a:cubicBezTo>
                  <a:pt x="1808447" y="2688494"/>
                  <a:pt x="1809599" y="2686389"/>
                  <a:pt x="1808075" y="2684093"/>
                </a:cubicBezTo>
                <a:cubicBezTo>
                  <a:pt x="1806647" y="2681941"/>
                  <a:pt x="1803056" y="2680721"/>
                  <a:pt x="1800094" y="2681369"/>
                </a:cubicBezTo>
                <a:cubicBezTo>
                  <a:pt x="1796931" y="2682074"/>
                  <a:pt x="1795779" y="2684179"/>
                  <a:pt x="1797293" y="2686475"/>
                </a:cubicBezTo>
                <a:close/>
                <a:moveTo>
                  <a:pt x="1864902" y="2644507"/>
                </a:moveTo>
                <a:lnTo>
                  <a:pt x="1870426" y="2650737"/>
                </a:lnTo>
                <a:lnTo>
                  <a:pt x="1883171" y="2643555"/>
                </a:lnTo>
                <a:lnTo>
                  <a:pt x="1895925" y="2636383"/>
                </a:lnTo>
                <a:lnTo>
                  <a:pt x="1892010" y="2630468"/>
                </a:lnTo>
                <a:cubicBezTo>
                  <a:pt x="1889857" y="2627219"/>
                  <a:pt x="1886323" y="2625734"/>
                  <a:pt x="1884161" y="2627172"/>
                </a:cubicBezTo>
                <a:cubicBezTo>
                  <a:pt x="1881999" y="2628600"/>
                  <a:pt x="1875531" y="2631687"/>
                  <a:pt x="1869797" y="2634030"/>
                </a:cubicBezTo>
                <a:lnTo>
                  <a:pt x="1859387" y="2638278"/>
                </a:lnTo>
                <a:lnTo>
                  <a:pt x="1864902" y="2644507"/>
                </a:lnTo>
                <a:close/>
                <a:moveTo>
                  <a:pt x="1956923" y="2585452"/>
                </a:moveTo>
                <a:lnTo>
                  <a:pt x="1961809" y="2592825"/>
                </a:lnTo>
                <a:lnTo>
                  <a:pt x="1967648" y="2587643"/>
                </a:lnTo>
                <a:cubicBezTo>
                  <a:pt x="1971391" y="2584309"/>
                  <a:pt x="1972277" y="2579928"/>
                  <a:pt x="1970115" y="2575385"/>
                </a:cubicBezTo>
                <a:lnTo>
                  <a:pt x="1966743" y="2568317"/>
                </a:lnTo>
                <a:lnTo>
                  <a:pt x="1959390" y="2573194"/>
                </a:lnTo>
                <a:lnTo>
                  <a:pt x="1952036" y="2578070"/>
                </a:lnTo>
                <a:lnTo>
                  <a:pt x="1956923" y="2585452"/>
                </a:lnTo>
                <a:close/>
                <a:moveTo>
                  <a:pt x="2123686" y="2471543"/>
                </a:moveTo>
                <a:cubicBezTo>
                  <a:pt x="2122534" y="2480553"/>
                  <a:pt x="2127011" y="2495203"/>
                  <a:pt x="2130249" y="2493050"/>
                </a:cubicBezTo>
                <a:cubicBezTo>
                  <a:pt x="2133202" y="2491098"/>
                  <a:pt x="2130506" y="2464809"/>
                  <a:pt x="2127287" y="2464152"/>
                </a:cubicBezTo>
                <a:cubicBezTo>
                  <a:pt x="2125858" y="2463856"/>
                  <a:pt x="2124239" y="2467190"/>
                  <a:pt x="2123686" y="2471543"/>
                </a:cubicBezTo>
                <a:close/>
                <a:moveTo>
                  <a:pt x="1894543" y="2628077"/>
                </a:moveTo>
                <a:cubicBezTo>
                  <a:pt x="1899030" y="2634849"/>
                  <a:pt x="1914508" y="2629429"/>
                  <a:pt x="1912774" y="2621695"/>
                </a:cubicBezTo>
                <a:cubicBezTo>
                  <a:pt x="1911079" y="2614075"/>
                  <a:pt x="1905859" y="2612789"/>
                  <a:pt x="1897944" y="2618037"/>
                </a:cubicBezTo>
                <a:lnTo>
                  <a:pt x="1890962" y="2622667"/>
                </a:lnTo>
                <a:lnTo>
                  <a:pt x="1894543" y="2628077"/>
                </a:lnTo>
                <a:close/>
                <a:moveTo>
                  <a:pt x="1915879" y="2616761"/>
                </a:moveTo>
                <a:lnTo>
                  <a:pt x="1920766" y="2624133"/>
                </a:lnTo>
                <a:lnTo>
                  <a:pt x="1928033" y="2618009"/>
                </a:lnTo>
                <a:lnTo>
                  <a:pt x="1935301" y="2611884"/>
                </a:lnTo>
                <a:lnTo>
                  <a:pt x="1931939" y="2604817"/>
                </a:lnTo>
                <a:lnTo>
                  <a:pt x="1928567" y="2597749"/>
                </a:lnTo>
                <a:lnTo>
                  <a:pt x="1919785" y="2603569"/>
                </a:lnTo>
                <a:lnTo>
                  <a:pt x="1910993" y="2609389"/>
                </a:lnTo>
                <a:lnTo>
                  <a:pt x="1915879" y="2616761"/>
                </a:lnTo>
                <a:close/>
                <a:moveTo>
                  <a:pt x="1934844" y="2601854"/>
                </a:moveTo>
                <a:lnTo>
                  <a:pt x="1938644" y="2607598"/>
                </a:lnTo>
                <a:lnTo>
                  <a:pt x="1945493" y="2603064"/>
                </a:lnTo>
                <a:cubicBezTo>
                  <a:pt x="1951160" y="2599311"/>
                  <a:pt x="1952741" y="2591577"/>
                  <a:pt x="1949007" y="2585929"/>
                </a:cubicBezTo>
                <a:cubicBezTo>
                  <a:pt x="1948569" y="2585271"/>
                  <a:pt x="1944350" y="2587291"/>
                  <a:pt x="1939625" y="2590424"/>
                </a:cubicBezTo>
                <a:lnTo>
                  <a:pt x="1931034" y="2596111"/>
                </a:lnTo>
                <a:lnTo>
                  <a:pt x="1934844" y="2601854"/>
                </a:lnTo>
                <a:close/>
                <a:moveTo>
                  <a:pt x="2005948" y="2550886"/>
                </a:moveTo>
                <a:cubicBezTo>
                  <a:pt x="2006024" y="2553258"/>
                  <a:pt x="2007281" y="2555449"/>
                  <a:pt x="2008739" y="2555744"/>
                </a:cubicBezTo>
                <a:cubicBezTo>
                  <a:pt x="2012663" y="2556544"/>
                  <a:pt x="2018292" y="2547514"/>
                  <a:pt x="2016016" y="2544066"/>
                </a:cubicBezTo>
                <a:cubicBezTo>
                  <a:pt x="2013434" y="2540170"/>
                  <a:pt x="2005767" y="2545362"/>
                  <a:pt x="2005948" y="2550886"/>
                </a:cubicBezTo>
                <a:close/>
                <a:moveTo>
                  <a:pt x="2071623" y="2505718"/>
                </a:moveTo>
                <a:cubicBezTo>
                  <a:pt x="2071270" y="2507471"/>
                  <a:pt x="2072518" y="2511234"/>
                  <a:pt x="2074404" y="2514072"/>
                </a:cubicBezTo>
                <a:cubicBezTo>
                  <a:pt x="2078890" y="2520835"/>
                  <a:pt x="2084586" y="2513101"/>
                  <a:pt x="2081586" y="2504347"/>
                </a:cubicBezTo>
                <a:cubicBezTo>
                  <a:pt x="2079424" y="2498032"/>
                  <a:pt x="2072985" y="2498927"/>
                  <a:pt x="2071623" y="2505718"/>
                </a:cubicBezTo>
                <a:close/>
                <a:moveTo>
                  <a:pt x="1817267" y="2679312"/>
                </a:moveTo>
                <a:cubicBezTo>
                  <a:pt x="1819201" y="2682226"/>
                  <a:pt x="1830545" y="2680417"/>
                  <a:pt x="1831212" y="2677083"/>
                </a:cubicBezTo>
                <a:cubicBezTo>
                  <a:pt x="1831459" y="2675892"/>
                  <a:pt x="1829888" y="2674092"/>
                  <a:pt x="1827735" y="2673092"/>
                </a:cubicBezTo>
                <a:cubicBezTo>
                  <a:pt x="1822992" y="2670901"/>
                  <a:pt x="1814886" y="2675721"/>
                  <a:pt x="1817267" y="2679312"/>
                </a:cubicBezTo>
                <a:close/>
                <a:moveTo>
                  <a:pt x="1991251" y="2566726"/>
                </a:moveTo>
                <a:cubicBezTo>
                  <a:pt x="1991937" y="2569784"/>
                  <a:pt x="1993689" y="2572527"/>
                  <a:pt x="1995146" y="2572822"/>
                </a:cubicBezTo>
                <a:cubicBezTo>
                  <a:pt x="1999318" y="2573679"/>
                  <a:pt x="2001690" y="2565974"/>
                  <a:pt x="1998661" y="2561392"/>
                </a:cubicBezTo>
                <a:cubicBezTo>
                  <a:pt x="1995004" y="2555887"/>
                  <a:pt x="1989689" y="2559716"/>
                  <a:pt x="1991251" y="2566726"/>
                </a:cubicBezTo>
                <a:close/>
                <a:moveTo>
                  <a:pt x="1718178" y="2751435"/>
                </a:moveTo>
                <a:cubicBezTo>
                  <a:pt x="1720988" y="2753445"/>
                  <a:pt x="1724055" y="2756236"/>
                  <a:pt x="1724979" y="2757626"/>
                </a:cubicBezTo>
                <a:cubicBezTo>
                  <a:pt x="1725903" y="2759017"/>
                  <a:pt x="1730151" y="2759836"/>
                  <a:pt x="1734419" y="2759445"/>
                </a:cubicBezTo>
                <a:lnTo>
                  <a:pt x="1742181" y="2758722"/>
                </a:lnTo>
                <a:lnTo>
                  <a:pt x="1738524" y="2753207"/>
                </a:lnTo>
                <a:cubicBezTo>
                  <a:pt x="1736524" y="2750178"/>
                  <a:pt x="1729961" y="2747711"/>
                  <a:pt x="1723970" y="2747739"/>
                </a:cubicBezTo>
                <a:lnTo>
                  <a:pt x="1713054" y="2747768"/>
                </a:lnTo>
                <a:lnTo>
                  <a:pt x="1718178" y="2751435"/>
                </a:lnTo>
                <a:close/>
                <a:moveTo>
                  <a:pt x="1750640" y="2727965"/>
                </a:moveTo>
                <a:cubicBezTo>
                  <a:pt x="1753373" y="2732090"/>
                  <a:pt x="1772081" y="2736624"/>
                  <a:pt x="1772747" y="2733328"/>
                </a:cubicBezTo>
                <a:cubicBezTo>
                  <a:pt x="1773900" y="2727670"/>
                  <a:pt x="1762584" y="2721088"/>
                  <a:pt x="1755736" y="2723422"/>
                </a:cubicBezTo>
                <a:cubicBezTo>
                  <a:pt x="1752097" y="2724670"/>
                  <a:pt x="1749802" y="2726708"/>
                  <a:pt x="1750640" y="2727965"/>
                </a:cubicBezTo>
                <a:close/>
                <a:moveTo>
                  <a:pt x="2059831" y="2528131"/>
                </a:moveTo>
                <a:cubicBezTo>
                  <a:pt x="2058126" y="2536599"/>
                  <a:pt x="2063374" y="2542866"/>
                  <a:pt x="2067403" y="2537199"/>
                </a:cubicBezTo>
                <a:cubicBezTo>
                  <a:pt x="2069261" y="2534589"/>
                  <a:pt x="2071318" y="2532093"/>
                  <a:pt x="2071975" y="2531655"/>
                </a:cubicBezTo>
                <a:cubicBezTo>
                  <a:pt x="2072632" y="2531226"/>
                  <a:pt x="2071461" y="2528283"/>
                  <a:pt x="2069365" y="2525121"/>
                </a:cubicBezTo>
                <a:cubicBezTo>
                  <a:pt x="2065050" y="2518615"/>
                  <a:pt x="2061526" y="2519730"/>
                  <a:pt x="2059831" y="2528131"/>
                </a:cubicBezTo>
                <a:close/>
                <a:moveTo>
                  <a:pt x="2095111" y="2507795"/>
                </a:moveTo>
                <a:cubicBezTo>
                  <a:pt x="2096302" y="2520359"/>
                  <a:pt x="2100245" y="2523207"/>
                  <a:pt x="2102750" y="2513339"/>
                </a:cubicBezTo>
                <a:cubicBezTo>
                  <a:pt x="2105141" y="2503928"/>
                  <a:pt x="2101893" y="2495308"/>
                  <a:pt x="2097150" y="2498451"/>
                </a:cubicBezTo>
                <a:cubicBezTo>
                  <a:pt x="2095635" y="2499451"/>
                  <a:pt x="2094711" y="2503661"/>
                  <a:pt x="2095111" y="2507795"/>
                </a:cubicBezTo>
                <a:close/>
                <a:moveTo>
                  <a:pt x="1792121" y="2709754"/>
                </a:moveTo>
                <a:cubicBezTo>
                  <a:pt x="1795588" y="2714983"/>
                  <a:pt x="1803542" y="2715964"/>
                  <a:pt x="1804485" y="2711268"/>
                </a:cubicBezTo>
                <a:cubicBezTo>
                  <a:pt x="1804818" y="2709630"/>
                  <a:pt x="1801456" y="2707553"/>
                  <a:pt x="1797026" y="2706648"/>
                </a:cubicBezTo>
                <a:lnTo>
                  <a:pt x="1788968" y="2704991"/>
                </a:lnTo>
                <a:lnTo>
                  <a:pt x="1792121" y="2709754"/>
                </a:lnTo>
                <a:close/>
                <a:moveTo>
                  <a:pt x="1709025" y="2770857"/>
                </a:moveTo>
                <a:cubicBezTo>
                  <a:pt x="1711120" y="2774009"/>
                  <a:pt x="1716959" y="2777229"/>
                  <a:pt x="1721998" y="2778000"/>
                </a:cubicBezTo>
                <a:lnTo>
                  <a:pt x="1731171" y="2779410"/>
                </a:lnTo>
                <a:lnTo>
                  <a:pt x="1727370" y="2773666"/>
                </a:lnTo>
                <a:cubicBezTo>
                  <a:pt x="1725275" y="2770504"/>
                  <a:pt x="1719436" y="2767285"/>
                  <a:pt x="1714388" y="2766513"/>
                </a:cubicBezTo>
                <a:lnTo>
                  <a:pt x="1705224" y="2765113"/>
                </a:lnTo>
                <a:lnTo>
                  <a:pt x="1709025" y="2770857"/>
                </a:lnTo>
                <a:close/>
                <a:moveTo>
                  <a:pt x="1858806" y="2671168"/>
                </a:moveTo>
                <a:cubicBezTo>
                  <a:pt x="1861415" y="2673035"/>
                  <a:pt x="1864340" y="2675749"/>
                  <a:pt x="1865302" y="2677197"/>
                </a:cubicBezTo>
                <a:cubicBezTo>
                  <a:pt x="1866264" y="2678645"/>
                  <a:pt x="1870407" y="2677607"/>
                  <a:pt x="1874512" y="2674892"/>
                </a:cubicBezTo>
                <a:lnTo>
                  <a:pt x="1881970" y="2669949"/>
                </a:lnTo>
                <a:lnTo>
                  <a:pt x="1877227" y="2666558"/>
                </a:lnTo>
                <a:cubicBezTo>
                  <a:pt x="1874617" y="2664691"/>
                  <a:pt x="1871693" y="2661976"/>
                  <a:pt x="1870731" y="2660528"/>
                </a:cubicBezTo>
                <a:cubicBezTo>
                  <a:pt x="1869769" y="2659071"/>
                  <a:pt x="1865626" y="2660109"/>
                  <a:pt x="1861520" y="2662834"/>
                </a:cubicBezTo>
                <a:lnTo>
                  <a:pt x="1854053" y="2667777"/>
                </a:lnTo>
                <a:lnTo>
                  <a:pt x="1858806" y="2671168"/>
                </a:lnTo>
                <a:close/>
                <a:moveTo>
                  <a:pt x="2046286" y="2544676"/>
                </a:moveTo>
                <a:cubicBezTo>
                  <a:pt x="2041714" y="2551324"/>
                  <a:pt x="2046391" y="2565145"/>
                  <a:pt x="2051954" y="2561459"/>
                </a:cubicBezTo>
                <a:cubicBezTo>
                  <a:pt x="2056040" y="2558754"/>
                  <a:pt x="2057954" y="2545200"/>
                  <a:pt x="2054916" y="2540609"/>
                </a:cubicBezTo>
                <a:cubicBezTo>
                  <a:pt x="2053420" y="2538351"/>
                  <a:pt x="2051925" y="2536799"/>
                  <a:pt x="2051601" y="2537161"/>
                </a:cubicBezTo>
                <a:cubicBezTo>
                  <a:pt x="2051268" y="2537523"/>
                  <a:pt x="2048877" y="2540904"/>
                  <a:pt x="2046286" y="2544676"/>
                </a:cubicBezTo>
                <a:close/>
                <a:moveTo>
                  <a:pt x="2115390" y="2499794"/>
                </a:moveTo>
                <a:cubicBezTo>
                  <a:pt x="2115123" y="2502813"/>
                  <a:pt x="2116076" y="2509157"/>
                  <a:pt x="2117495" y="2513901"/>
                </a:cubicBezTo>
                <a:lnTo>
                  <a:pt x="2120095" y="2522511"/>
                </a:lnTo>
                <a:lnTo>
                  <a:pt x="2122458" y="2513443"/>
                </a:lnTo>
                <a:cubicBezTo>
                  <a:pt x="2124925" y="2504004"/>
                  <a:pt x="2122020" y="2490240"/>
                  <a:pt x="2118114" y="2492822"/>
                </a:cubicBezTo>
                <a:cubicBezTo>
                  <a:pt x="2116886" y="2493641"/>
                  <a:pt x="2115657" y="2496784"/>
                  <a:pt x="2115390" y="2499794"/>
                </a:cubicBezTo>
                <a:close/>
                <a:moveTo>
                  <a:pt x="1747992" y="2751511"/>
                </a:moveTo>
                <a:cubicBezTo>
                  <a:pt x="1754116" y="2756502"/>
                  <a:pt x="1761241" y="2758017"/>
                  <a:pt x="1765623" y="2755235"/>
                </a:cubicBezTo>
                <a:cubicBezTo>
                  <a:pt x="1770918" y="2751883"/>
                  <a:pt x="1755545" y="2743339"/>
                  <a:pt x="1747439" y="2745129"/>
                </a:cubicBezTo>
                <a:lnTo>
                  <a:pt x="1741715" y="2746396"/>
                </a:lnTo>
                <a:lnTo>
                  <a:pt x="1747992" y="2751511"/>
                </a:lnTo>
                <a:close/>
                <a:moveTo>
                  <a:pt x="1813562" y="2704800"/>
                </a:moveTo>
                <a:cubicBezTo>
                  <a:pt x="1815210" y="2707296"/>
                  <a:pt x="1818963" y="2707563"/>
                  <a:pt x="1822201" y="2705410"/>
                </a:cubicBezTo>
                <a:cubicBezTo>
                  <a:pt x="1825354" y="2703324"/>
                  <a:pt x="1827535" y="2701019"/>
                  <a:pt x="1827040" y="2700286"/>
                </a:cubicBezTo>
                <a:cubicBezTo>
                  <a:pt x="1826554" y="2699552"/>
                  <a:pt x="1822668" y="2699276"/>
                  <a:pt x="1818401" y="2699666"/>
                </a:cubicBezTo>
                <a:lnTo>
                  <a:pt x="1810638" y="2700391"/>
                </a:lnTo>
                <a:lnTo>
                  <a:pt x="1813562" y="2704800"/>
                </a:lnTo>
                <a:close/>
                <a:moveTo>
                  <a:pt x="1879399" y="2661176"/>
                </a:moveTo>
                <a:cubicBezTo>
                  <a:pt x="1882456" y="2665786"/>
                  <a:pt x="1894620" y="2665701"/>
                  <a:pt x="1901678" y="2661024"/>
                </a:cubicBezTo>
                <a:cubicBezTo>
                  <a:pt x="1904554" y="2659119"/>
                  <a:pt x="1904459" y="2655471"/>
                  <a:pt x="1901411" y="2650870"/>
                </a:cubicBezTo>
                <a:lnTo>
                  <a:pt x="1896648" y="2643688"/>
                </a:lnTo>
                <a:lnTo>
                  <a:pt x="1886628" y="2650327"/>
                </a:lnTo>
                <a:cubicBezTo>
                  <a:pt x="1879742" y="2654899"/>
                  <a:pt x="1877484" y="2658281"/>
                  <a:pt x="1879399" y="2661176"/>
                </a:cubicBezTo>
                <a:close/>
                <a:moveTo>
                  <a:pt x="1902554" y="2643126"/>
                </a:moveTo>
                <a:cubicBezTo>
                  <a:pt x="1902278" y="2644498"/>
                  <a:pt x="1903621" y="2647993"/>
                  <a:pt x="1905535" y="2650889"/>
                </a:cubicBezTo>
                <a:lnTo>
                  <a:pt x="1909031" y="2656156"/>
                </a:lnTo>
                <a:lnTo>
                  <a:pt x="1917613" y="2650460"/>
                </a:lnTo>
                <a:lnTo>
                  <a:pt x="1926205" y="2644774"/>
                </a:lnTo>
                <a:lnTo>
                  <a:pt x="1922623" y="2639364"/>
                </a:lnTo>
                <a:cubicBezTo>
                  <a:pt x="1919213" y="2634220"/>
                  <a:pt x="1903764" y="2637116"/>
                  <a:pt x="1902554" y="2643126"/>
                </a:cubicBezTo>
                <a:close/>
                <a:moveTo>
                  <a:pt x="1945626" y="2613999"/>
                </a:moveTo>
                <a:cubicBezTo>
                  <a:pt x="1945274" y="2615742"/>
                  <a:pt x="1946617" y="2619638"/>
                  <a:pt x="1948607" y="2622638"/>
                </a:cubicBezTo>
                <a:lnTo>
                  <a:pt x="1952227" y="2628105"/>
                </a:lnTo>
                <a:lnTo>
                  <a:pt x="1958066" y="2622924"/>
                </a:lnTo>
                <a:cubicBezTo>
                  <a:pt x="1961809" y="2619590"/>
                  <a:pt x="1962695" y="2615209"/>
                  <a:pt x="1960533" y="2610665"/>
                </a:cubicBezTo>
                <a:lnTo>
                  <a:pt x="1957161" y="2603597"/>
                </a:lnTo>
                <a:lnTo>
                  <a:pt x="1951712" y="2607207"/>
                </a:lnTo>
                <a:cubicBezTo>
                  <a:pt x="1948722" y="2609189"/>
                  <a:pt x="1945978" y="2612246"/>
                  <a:pt x="1945626" y="2613999"/>
                </a:cubicBezTo>
                <a:close/>
                <a:moveTo>
                  <a:pt x="1966295" y="2605807"/>
                </a:moveTo>
                <a:lnTo>
                  <a:pt x="1970105" y="2611551"/>
                </a:lnTo>
                <a:lnTo>
                  <a:pt x="1977259" y="2606817"/>
                </a:lnTo>
                <a:lnTo>
                  <a:pt x="1984412" y="2602074"/>
                </a:lnTo>
                <a:lnTo>
                  <a:pt x="1980611" y="2596330"/>
                </a:lnTo>
                <a:lnTo>
                  <a:pt x="1976801" y="2590586"/>
                </a:lnTo>
                <a:lnTo>
                  <a:pt x="1969648" y="2595330"/>
                </a:lnTo>
                <a:lnTo>
                  <a:pt x="1962495" y="2600064"/>
                </a:lnTo>
                <a:lnTo>
                  <a:pt x="1966295" y="2605807"/>
                </a:lnTo>
                <a:close/>
                <a:moveTo>
                  <a:pt x="2016863" y="2570346"/>
                </a:moveTo>
                <a:cubicBezTo>
                  <a:pt x="2016463" y="2574070"/>
                  <a:pt x="2017425" y="2577385"/>
                  <a:pt x="2018997" y="2577709"/>
                </a:cubicBezTo>
                <a:cubicBezTo>
                  <a:pt x="2023874" y="2578699"/>
                  <a:pt x="2028589" y="2569260"/>
                  <a:pt x="2025522" y="2564631"/>
                </a:cubicBezTo>
                <a:cubicBezTo>
                  <a:pt x="2021797" y="2559011"/>
                  <a:pt x="2017787" y="2561649"/>
                  <a:pt x="2016863" y="2570346"/>
                </a:cubicBezTo>
                <a:close/>
                <a:moveTo>
                  <a:pt x="1698300" y="2788545"/>
                </a:moveTo>
                <a:cubicBezTo>
                  <a:pt x="1705158" y="2794202"/>
                  <a:pt x="1718760" y="2798746"/>
                  <a:pt x="1722150" y="2796498"/>
                </a:cubicBezTo>
                <a:cubicBezTo>
                  <a:pt x="1725389" y="2794355"/>
                  <a:pt x="1713664" y="2784525"/>
                  <a:pt x="1704939" y="2782077"/>
                </a:cubicBezTo>
                <a:cubicBezTo>
                  <a:pt x="1694261" y="2779067"/>
                  <a:pt x="1690851" y="2782382"/>
                  <a:pt x="1698300" y="2788545"/>
                </a:cubicBezTo>
                <a:close/>
                <a:moveTo>
                  <a:pt x="1926205" y="2634782"/>
                </a:moveTo>
                <a:cubicBezTo>
                  <a:pt x="1928100" y="2643279"/>
                  <a:pt x="1928367" y="2643336"/>
                  <a:pt x="1937654" y="2637192"/>
                </a:cubicBezTo>
                <a:lnTo>
                  <a:pt x="1946245" y="2631496"/>
                </a:lnTo>
                <a:lnTo>
                  <a:pt x="1942435" y="2625753"/>
                </a:lnTo>
                <a:lnTo>
                  <a:pt x="1938625" y="2620009"/>
                </a:lnTo>
                <a:lnTo>
                  <a:pt x="1931777" y="2624552"/>
                </a:lnTo>
                <a:cubicBezTo>
                  <a:pt x="1928014" y="2627048"/>
                  <a:pt x="1925500" y="2631649"/>
                  <a:pt x="1926205" y="2634782"/>
                </a:cubicBezTo>
                <a:close/>
                <a:moveTo>
                  <a:pt x="2084443" y="2526559"/>
                </a:moveTo>
                <a:cubicBezTo>
                  <a:pt x="2082367" y="2531693"/>
                  <a:pt x="2084986" y="2543723"/>
                  <a:pt x="2087758" y="2541809"/>
                </a:cubicBezTo>
                <a:cubicBezTo>
                  <a:pt x="2091435" y="2539247"/>
                  <a:pt x="2093159" y="2532208"/>
                  <a:pt x="2091654" y="2525854"/>
                </a:cubicBezTo>
                <a:cubicBezTo>
                  <a:pt x="2090101" y="2519301"/>
                  <a:pt x="2087263" y="2519577"/>
                  <a:pt x="2084443" y="2526559"/>
                </a:cubicBezTo>
                <a:close/>
                <a:moveTo>
                  <a:pt x="2135974" y="2496489"/>
                </a:moveTo>
                <a:cubicBezTo>
                  <a:pt x="2135383" y="2500861"/>
                  <a:pt x="2136174" y="2508243"/>
                  <a:pt x="2137726" y="2512891"/>
                </a:cubicBezTo>
                <a:lnTo>
                  <a:pt x="2140555" y="2521349"/>
                </a:lnTo>
                <a:lnTo>
                  <a:pt x="2142536" y="2508443"/>
                </a:lnTo>
                <a:cubicBezTo>
                  <a:pt x="2143622" y="2501347"/>
                  <a:pt x="2143279" y="2493669"/>
                  <a:pt x="2141765" y="2491393"/>
                </a:cubicBezTo>
                <a:cubicBezTo>
                  <a:pt x="2138202" y="2486021"/>
                  <a:pt x="2137269" y="2486840"/>
                  <a:pt x="2135974" y="2496489"/>
                </a:cubicBezTo>
                <a:close/>
                <a:moveTo>
                  <a:pt x="1738724" y="2772152"/>
                </a:moveTo>
                <a:cubicBezTo>
                  <a:pt x="1742705" y="2778162"/>
                  <a:pt x="1752002" y="2780858"/>
                  <a:pt x="1757107" y="2777476"/>
                </a:cubicBezTo>
                <a:cubicBezTo>
                  <a:pt x="1762251" y="2774066"/>
                  <a:pt x="1751049" y="2765418"/>
                  <a:pt x="1742505" y="2766208"/>
                </a:cubicBezTo>
                <a:lnTo>
                  <a:pt x="1735228" y="2766884"/>
                </a:lnTo>
                <a:lnTo>
                  <a:pt x="1738724" y="2772152"/>
                </a:lnTo>
                <a:close/>
                <a:moveTo>
                  <a:pt x="1772185" y="2748054"/>
                </a:moveTo>
                <a:cubicBezTo>
                  <a:pt x="1775367" y="2752854"/>
                  <a:pt x="1785035" y="2754836"/>
                  <a:pt x="1789826" y="2751664"/>
                </a:cubicBezTo>
                <a:cubicBezTo>
                  <a:pt x="1794855" y="2748330"/>
                  <a:pt x="1791616" y="2744196"/>
                  <a:pt x="1782520" y="2742329"/>
                </a:cubicBezTo>
                <a:cubicBezTo>
                  <a:pt x="1773423" y="2740472"/>
                  <a:pt x="1768842" y="2743005"/>
                  <a:pt x="1772185" y="2748054"/>
                </a:cubicBezTo>
                <a:close/>
                <a:moveTo>
                  <a:pt x="2069403" y="2548495"/>
                </a:moveTo>
                <a:cubicBezTo>
                  <a:pt x="2067975" y="2550600"/>
                  <a:pt x="2068518" y="2554934"/>
                  <a:pt x="2070642" y="2558125"/>
                </a:cubicBezTo>
                <a:lnTo>
                  <a:pt x="2074490" y="2563935"/>
                </a:lnTo>
                <a:lnTo>
                  <a:pt x="2077862" y="2559192"/>
                </a:lnTo>
                <a:cubicBezTo>
                  <a:pt x="2079719" y="2556582"/>
                  <a:pt x="2081776" y="2554096"/>
                  <a:pt x="2082434" y="2553658"/>
                </a:cubicBezTo>
                <a:cubicBezTo>
                  <a:pt x="2083091" y="2553220"/>
                  <a:pt x="2081919" y="2550276"/>
                  <a:pt x="2079824" y="2547124"/>
                </a:cubicBezTo>
                <a:cubicBezTo>
                  <a:pt x="2075985" y="2541313"/>
                  <a:pt x="2074166" y="2541561"/>
                  <a:pt x="2069403" y="2548495"/>
                </a:cubicBezTo>
                <a:close/>
                <a:moveTo>
                  <a:pt x="2104665" y="2528398"/>
                </a:moveTo>
                <a:cubicBezTo>
                  <a:pt x="2104284" y="2531951"/>
                  <a:pt x="2105884" y="2536808"/>
                  <a:pt x="2108208" y="2539189"/>
                </a:cubicBezTo>
                <a:lnTo>
                  <a:pt x="2112447" y="2543514"/>
                </a:lnTo>
                <a:lnTo>
                  <a:pt x="2114133" y="2535170"/>
                </a:lnTo>
                <a:cubicBezTo>
                  <a:pt x="2115895" y="2526388"/>
                  <a:pt x="2112133" y="2517453"/>
                  <a:pt x="2107856" y="2520282"/>
                </a:cubicBezTo>
                <a:cubicBezTo>
                  <a:pt x="2106475" y="2521197"/>
                  <a:pt x="2105036" y="2524854"/>
                  <a:pt x="2104665" y="2528398"/>
                </a:cubicBezTo>
                <a:close/>
                <a:moveTo>
                  <a:pt x="1994023" y="2602578"/>
                </a:moveTo>
                <a:cubicBezTo>
                  <a:pt x="1992584" y="2604683"/>
                  <a:pt x="1993099" y="2608960"/>
                  <a:pt x="1995185" y="2612103"/>
                </a:cubicBezTo>
                <a:lnTo>
                  <a:pt x="1998957" y="2617809"/>
                </a:lnTo>
                <a:lnTo>
                  <a:pt x="2004481" y="2612827"/>
                </a:lnTo>
                <a:cubicBezTo>
                  <a:pt x="2007520" y="2610093"/>
                  <a:pt x="2009139" y="2604236"/>
                  <a:pt x="2008091" y="2599816"/>
                </a:cubicBezTo>
                <a:lnTo>
                  <a:pt x="2006176" y="2591786"/>
                </a:lnTo>
                <a:lnTo>
                  <a:pt x="2001404" y="2595273"/>
                </a:lnTo>
                <a:cubicBezTo>
                  <a:pt x="1998785" y="2597187"/>
                  <a:pt x="1995461" y="2600473"/>
                  <a:pt x="1994023" y="2602578"/>
                </a:cubicBezTo>
                <a:close/>
                <a:moveTo>
                  <a:pt x="1876055" y="2687218"/>
                </a:moveTo>
                <a:cubicBezTo>
                  <a:pt x="1879408" y="2692275"/>
                  <a:pt x="1888981" y="2694228"/>
                  <a:pt x="1894020" y="2690894"/>
                </a:cubicBezTo>
                <a:cubicBezTo>
                  <a:pt x="1900887" y="2686341"/>
                  <a:pt x="1888371" y="2676187"/>
                  <a:pt x="1880494" y="2679931"/>
                </a:cubicBezTo>
                <a:cubicBezTo>
                  <a:pt x="1876132" y="2682007"/>
                  <a:pt x="1874446" y="2684779"/>
                  <a:pt x="1876055" y="2687218"/>
                </a:cubicBezTo>
                <a:close/>
                <a:moveTo>
                  <a:pt x="1893924" y="2673635"/>
                </a:moveTo>
                <a:cubicBezTo>
                  <a:pt x="1893762" y="2674435"/>
                  <a:pt x="1895953" y="2677168"/>
                  <a:pt x="1898782" y="2679712"/>
                </a:cubicBezTo>
                <a:cubicBezTo>
                  <a:pt x="1905202" y="2685455"/>
                  <a:pt x="1915013" y="2679531"/>
                  <a:pt x="1912279" y="2671568"/>
                </a:cubicBezTo>
                <a:lnTo>
                  <a:pt x="1910260" y="2665672"/>
                </a:lnTo>
                <a:lnTo>
                  <a:pt x="1913917" y="2670473"/>
                </a:lnTo>
                <a:lnTo>
                  <a:pt x="1917584" y="2675283"/>
                </a:lnTo>
                <a:lnTo>
                  <a:pt x="1926166" y="2669596"/>
                </a:lnTo>
                <a:lnTo>
                  <a:pt x="1934758" y="2663900"/>
                </a:lnTo>
                <a:lnTo>
                  <a:pt x="1931129" y="2658423"/>
                </a:lnTo>
                <a:lnTo>
                  <a:pt x="1927500" y="2652946"/>
                </a:lnTo>
                <a:lnTo>
                  <a:pt x="1910860" y="2662557"/>
                </a:lnTo>
                <a:cubicBezTo>
                  <a:pt x="1901706" y="2667844"/>
                  <a:pt x="1894086" y="2672825"/>
                  <a:pt x="1893924" y="2673635"/>
                </a:cubicBezTo>
                <a:close/>
                <a:moveTo>
                  <a:pt x="1974220" y="2619847"/>
                </a:moveTo>
                <a:cubicBezTo>
                  <a:pt x="1973868" y="2621590"/>
                  <a:pt x="1975211" y="2625486"/>
                  <a:pt x="1977201" y="2628486"/>
                </a:cubicBezTo>
                <a:lnTo>
                  <a:pt x="1980821" y="2633954"/>
                </a:lnTo>
                <a:lnTo>
                  <a:pt x="1986660" y="2628772"/>
                </a:lnTo>
                <a:cubicBezTo>
                  <a:pt x="1990403" y="2625438"/>
                  <a:pt x="1991289" y="2621057"/>
                  <a:pt x="1989127" y="2616513"/>
                </a:cubicBezTo>
                <a:lnTo>
                  <a:pt x="1985755" y="2609446"/>
                </a:lnTo>
                <a:lnTo>
                  <a:pt x="1980306" y="2613056"/>
                </a:lnTo>
                <a:cubicBezTo>
                  <a:pt x="1977316" y="2615047"/>
                  <a:pt x="1974572" y="2618094"/>
                  <a:pt x="1974220" y="2619847"/>
                </a:cubicBezTo>
                <a:close/>
                <a:moveTo>
                  <a:pt x="2056735" y="2566679"/>
                </a:moveTo>
                <a:cubicBezTo>
                  <a:pt x="2054011" y="2570641"/>
                  <a:pt x="2053659" y="2576013"/>
                  <a:pt x="2055887" y="2579385"/>
                </a:cubicBezTo>
                <a:cubicBezTo>
                  <a:pt x="2059945" y="2585500"/>
                  <a:pt x="2062783" y="2585119"/>
                  <a:pt x="2065784" y="2578061"/>
                </a:cubicBezTo>
                <a:cubicBezTo>
                  <a:pt x="2067384" y="2574280"/>
                  <a:pt x="2064193" y="2557096"/>
                  <a:pt x="2062250" y="2559030"/>
                </a:cubicBezTo>
                <a:cubicBezTo>
                  <a:pt x="2061812" y="2559459"/>
                  <a:pt x="2059335" y="2562907"/>
                  <a:pt x="2056735" y="2566679"/>
                </a:cubicBezTo>
                <a:close/>
                <a:moveTo>
                  <a:pt x="1729180" y="2790811"/>
                </a:moveTo>
                <a:cubicBezTo>
                  <a:pt x="1735590" y="2795641"/>
                  <a:pt x="1748801" y="2799508"/>
                  <a:pt x="1751887" y="2797460"/>
                </a:cubicBezTo>
                <a:cubicBezTo>
                  <a:pt x="1753164" y="2796612"/>
                  <a:pt x="1751916" y="2794193"/>
                  <a:pt x="1749106" y="2792069"/>
                </a:cubicBezTo>
                <a:cubicBezTo>
                  <a:pt x="1742696" y="2787249"/>
                  <a:pt x="1729494" y="2783372"/>
                  <a:pt x="1726408" y="2785420"/>
                </a:cubicBezTo>
                <a:cubicBezTo>
                  <a:pt x="1725122" y="2786268"/>
                  <a:pt x="1726380" y="2788697"/>
                  <a:pt x="1729180" y="2790811"/>
                </a:cubicBezTo>
                <a:close/>
                <a:moveTo>
                  <a:pt x="1937758" y="2656004"/>
                </a:moveTo>
                <a:lnTo>
                  <a:pt x="1942645" y="2663376"/>
                </a:lnTo>
                <a:lnTo>
                  <a:pt x="1948483" y="2658195"/>
                </a:lnTo>
                <a:cubicBezTo>
                  <a:pt x="1952227" y="2654861"/>
                  <a:pt x="1953113" y="2650489"/>
                  <a:pt x="1950950" y="2645946"/>
                </a:cubicBezTo>
                <a:lnTo>
                  <a:pt x="1947579" y="2638878"/>
                </a:lnTo>
                <a:lnTo>
                  <a:pt x="1940225" y="2643745"/>
                </a:lnTo>
                <a:lnTo>
                  <a:pt x="1932872" y="2648622"/>
                </a:lnTo>
                <a:lnTo>
                  <a:pt x="1937758" y="2656004"/>
                </a:lnTo>
                <a:close/>
                <a:moveTo>
                  <a:pt x="1956713" y="2641088"/>
                </a:moveTo>
                <a:lnTo>
                  <a:pt x="1960523" y="2646831"/>
                </a:lnTo>
                <a:lnTo>
                  <a:pt x="1967676" y="2642088"/>
                </a:lnTo>
                <a:lnTo>
                  <a:pt x="1974830" y="2637344"/>
                </a:lnTo>
                <a:lnTo>
                  <a:pt x="1971029" y="2631601"/>
                </a:lnTo>
                <a:lnTo>
                  <a:pt x="1967219" y="2625857"/>
                </a:lnTo>
                <a:lnTo>
                  <a:pt x="1960066" y="2630601"/>
                </a:lnTo>
                <a:lnTo>
                  <a:pt x="1952913" y="2635344"/>
                </a:lnTo>
                <a:lnTo>
                  <a:pt x="1956713" y="2641088"/>
                </a:lnTo>
                <a:close/>
                <a:moveTo>
                  <a:pt x="2127144" y="2527540"/>
                </a:moveTo>
                <a:cubicBezTo>
                  <a:pt x="2126392" y="2532598"/>
                  <a:pt x="2127811" y="2538770"/>
                  <a:pt x="2130306" y="2541266"/>
                </a:cubicBezTo>
                <a:lnTo>
                  <a:pt x="2134840" y="2545800"/>
                </a:lnTo>
                <a:lnTo>
                  <a:pt x="2134850" y="2534560"/>
                </a:lnTo>
                <a:cubicBezTo>
                  <a:pt x="2134859" y="2520368"/>
                  <a:pt x="2129020" y="2515043"/>
                  <a:pt x="2127144" y="2527540"/>
                </a:cubicBezTo>
                <a:close/>
                <a:moveTo>
                  <a:pt x="1715035" y="2806566"/>
                </a:moveTo>
                <a:cubicBezTo>
                  <a:pt x="1718436" y="2810042"/>
                  <a:pt x="1727542" y="2813986"/>
                  <a:pt x="1735266" y="2815329"/>
                </a:cubicBezTo>
                <a:lnTo>
                  <a:pt x="1749325" y="2817758"/>
                </a:lnTo>
                <a:lnTo>
                  <a:pt x="1742505" y="2811947"/>
                </a:lnTo>
                <a:cubicBezTo>
                  <a:pt x="1738752" y="2808747"/>
                  <a:pt x="1729647" y="2804804"/>
                  <a:pt x="1722274" y="2803184"/>
                </a:cubicBezTo>
                <a:lnTo>
                  <a:pt x="1708863" y="2800232"/>
                </a:lnTo>
                <a:lnTo>
                  <a:pt x="1715035" y="2806566"/>
                </a:lnTo>
                <a:close/>
                <a:moveTo>
                  <a:pt x="1765632" y="2769247"/>
                </a:moveTo>
                <a:cubicBezTo>
                  <a:pt x="1768652" y="2773800"/>
                  <a:pt x="1786301" y="2776972"/>
                  <a:pt x="1787082" y="2773095"/>
                </a:cubicBezTo>
                <a:cubicBezTo>
                  <a:pt x="1787892" y="2769047"/>
                  <a:pt x="1774967" y="2762855"/>
                  <a:pt x="1768623" y="2764256"/>
                </a:cubicBezTo>
                <a:cubicBezTo>
                  <a:pt x="1765413" y="2764970"/>
                  <a:pt x="1764175" y="2767046"/>
                  <a:pt x="1765632" y="2769247"/>
                </a:cubicBezTo>
                <a:close/>
                <a:moveTo>
                  <a:pt x="2093978" y="2552505"/>
                </a:moveTo>
                <a:cubicBezTo>
                  <a:pt x="2093149" y="2556620"/>
                  <a:pt x="2093730" y="2561887"/>
                  <a:pt x="2095264" y="2564202"/>
                </a:cubicBezTo>
                <a:lnTo>
                  <a:pt x="2098045" y="2568403"/>
                </a:lnTo>
                <a:lnTo>
                  <a:pt x="2101731" y="2561535"/>
                </a:lnTo>
                <a:cubicBezTo>
                  <a:pt x="2103760" y="2557754"/>
                  <a:pt x="2103741" y="2552124"/>
                  <a:pt x="2101684" y="2549029"/>
                </a:cubicBezTo>
                <a:cubicBezTo>
                  <a:pt x="2097159" y="2542199"/>
                  <a:pt x="2095950" y="2542752"/>
                  <a:pt x="2093978" y="2552505"/>
                </a:cubicBezTo>
                <a:close/>
                <a:moveTo>
                  <a:pt x="2036866" y="2592949"/>
                </a:moveTo>
                <a:cubicBezTo>
                  <a:pt x="2035161" y="2601416"/>
                  <a:pt x="2039923" y="2606617"/>
                  <a:pt x="2045810" y="2602721"/>
                </a:cubicBezTo>
                <a:cubicBezTo>
                  <a:pt x="2051839" y="2598730"/>
                  <a:pt x="2054325" y="2589453"/>
                  <a:pt x="2050792" y="2584128"/>
                </a:cubicBezTo>
                <a:cubicBezTo>
                  <a:pt x="2047686" y="2579442"/>
                  <a:pt x="2038399" y="2585319"/>
                  <a:pt x="2036866" y="2592949"/>
                </a:cubicBezTo>
                <a:close/>
                <a:moveTo>
                  <a:pt x="2145356" y="2523340"/>
                </a:moveTo>
                <a:cubicBezTo>
                  <a:pt x="2144699" y="2527740"/>
                  <a:pt x="2145803" y="2535856"/>
                  <a:pt x="2147794" y="2541352"/>
                </a:cubicBezTo>
                <a:lnTo>
                  <a:pt x="2151423" y="2551343"/>
                </a:lnTo>
                <a:lnTo>
                  <a:pt x="2153871" y="2542085"/>
                </a:lnTo>
                <a:cubicBezTo>
                  <a:pt x="2156462" y="2532331"/>
                  <a:pt x="2152680" y="2511243"/>
                  <a:pt x="2148804" y="2513815"/>
                </a:cubicBezTo>
                <a:cubicBezTo>
                  <a:pt x="2147556" y="2514643"/>
                  <a:pt x="2146003" y="2518930"/>
                  <a:pt x="2145356" y="2523340"/>
                </a:cubicBezTo>
                <a:close/>
                <a:moveTo>
                  <a:pt x="1847290" y="2726308"/>
                </a:moveTo>
                <a:cubicBezTo>
                  <a:pt x="1850319" y="2729013"/>
                  <a:pt x="1856720" y="2730356"/>
                  <a:pt x="1861511" y="2729280"/>
                </a:cubicBezTo>
                <a:cubicBezTo>
                  <a:pt x="1873179" y="2726660"/>
                  <a:pt x="1873274" y="2726537"/>
                  <a:pt x="1868854" y="2719860"/>
                </a:cubicBezTo>
                <a:cubicBezTo>
                  <a:pt x="1866464" y="2716269"/>
                  <a:pt x="1861492" y="2714840"/>
                  <a:pt x="1855796" y="2716116"/>
                </a:cubicBezTo>
                <a:cubicBezTo>
                  <a:pt x="1842518" y="2719098"/>
                  <a:pt x="1841118" y="2720774"/>
                  <a:pt x="1847290" y="2726308"/>
                </a:cubicBezTo>
                <a:close/>
                <a:moveTo>
                  <a:pt x="2024379" y="2604874"/>
                </a:moveTo>
                <a:cubicBezTo>
                  <a:pt x="2021664" y="2608655"/>
                  <a:pt x="2021169" y="2614018"/>
                  <a:pt x="2023245" y="2617151"/>
                </a:cubicBezTo>
                <a:lnTo>
                  <a:pt x="2026931" y="2622724"/>
                </a:lnTo>
                <a:lnTo>
                  <a:pt x="2031580" y="2617513"/>
                </a:lnTo>
                <a:cubicBezTo>
                  <a:pt x="2034142" y="2614646"/>
                  <a:pt x="2035361" y="2609227"/>
                  <a:pt x="2034275" y="2605474"/>
                </a:cubicBezTo>
                <a:cubicBezTo>
                  <a:pt x="2031780" y="2596730"/>
                  <a:pt x="2030284" y="2596644"/>
                  <a:pt x="2024379" y="2604874"/>
                </a:cubicBezTo>
                <a:close/>
                <a:moveTo>
                  <a:pt x="1791245" y="2764389"/>
                </a:moveTo>
                <a:cubicBezTo>
                  <a:pt x="1794560" y="2769380"/>
                  <a:pt x="1807647" y="2772914"/>
                  <a:pt x="1812047" y="2769999"/>
                </a:cubicBezTo>
                <a:cubicBezTo>
                  <a:pt x="1817000" y="2766723"/>
                  <a:pt x="1807275" y="2759960"/>
                  <a:pt x="1797579" y="2759950"/>
                </a:cubicBezTo>
                <a:lnTo>
                  <a:pt x="1788292" y="2759931"/>
                </a:lnTo>
                <a:lnTo>
                  <a:pt x="1791245" y="2764389"/>
                </a:lnTo>
                <a:close/>
                <a:moveTo>
                  <a:pt x="2079652" y="2574394"/>
                </a:moveTo>
                <a:cubicBezTo>
                  <a:pt x="2077700" y="2584109"/>
                  <a:pt x="2082405" y="2591396"/>
                  <a:pt x="2086720" y="2585328"/>
                </a:cubicBezTo>
                <a:cubicBezTo>
                  <a:pt x="2089682" y="2581157"/>
                  <a:pt x="2090187" y="2568984"/>
                  <a:pt x="2087558" y="2565002"/>
                </a:cubicBezTo>
                <a:cubicBezTo>
                  <a:pt x="2085463" y="2561849"/>
                  <a:pt x="2081148" y="2566993"/>
                  <a:pt x="2079652" y="2574394"/>
                </a:cubicBezTo>
                <a:close/>
                <a:moveTo>
                  <a:pt x="1759022" y="2790364"/>
                </a:moveTo>
                <a:cubicBezTo>
                  <a:pt x="1761955" y="2794783"/>
                  <a:pt x="1781748" y="2799612"/>
                  <a:pt x="1782453" y="2796079"/>
                </a:cubicBezTo>
                <a:cubicBezTo>
                  <a:pt x="1783311" y="2791850"/>
                  <a:pt x="1770795" y="2784715"/>
                  <a:pt x="1763679" y="2785373"/>
                </a:cubicBezTo>
                <a:lnTo>
                  <a:pt x="1756183" y="2786068"/>
                </a:lnTo>
                <a:lnTo>
                  <a:pt x="1759022" y="2790364"/>
                </a:lnTo>
                <a:close/>
                <a:moveTo>
                  <a:pt x="1873827" y="2716716"/>
                </a:moveTo>
                <a:cubicBezTo>
                  <a:pt x="1878865" y="2721231"/>
                  <a:pt x="1894781" y="2718726"/>
                  <a:pt x="1895887" y="2713240"/>
                </a:cubicBezTo>
                <a:cubicBezTo>
                  <a:pt x="1897039" y="2707506"/>
                  <a:pt x="1881694" y="2703191"/>
                  <a:pt x="1875274" y="2707439"/>
                </a:cubicBezTo>
                <a:lnTo>
                  <a:pt x="1868493" y="2711944"/>
                </a:lnTo>
                <a:lnTo>
                  <a:pt x="1873827" y="2716716"/>
                </a:lnTo>
                <a:close/>
                <a:moveTo>
                  <a:pt x="1895944" y="2703581"/>
                </a:moveTo>
                <a:cubicBezTo>
                  <a:pt x="1899316" y="2707372"/>
                  <a:pt x="1903430" y="2707792"/>
                  <a:pt x="1909088" y="2704915"/>
                </a:cubicBezTo>
                <a:lnTo>
                  <a:pt x="1917327" y="2700733"/>
                </a:lnTo>
                <a:lnTo>
                  <a:pt x="1912126" y="2696076"/>
                </a:lnTo>
                <a:cubicBezTo>
                  <a:pt x="1909269" y="2693523"/>
                  <a:pt x="1903354" y="2692913"/>
                  <a:pt x="1898992" y="2694742"/>
                </a:cubicBezTo>
                <a:lnTo>
                  <a:pt x="1891048" y="2698057"/>
                </a:lnTo>
                <a:lnTo>
                  <a:pt x="1895944" y="2703581"/>
                </a:lnTo>
                <a:close/>
                <a:moveTo>
                  <a:pt x="2002814" y="2625695"/>
                </a:moveTo>
                <a:cubicBezTo>
                  <a:pt x="2001624" y="2631630"/>
                  <a:pt x="2009129" y="2639421"/>
                  <a:pt x="2013349" y="2636630"/>
                </a:cubicBezTo>
                <a:cubicBezTo>
                  <a:pt x="2017006" y="2634201"/>
                  <a:pt x="2018083" y="2621800"/>
                  <a:pt x="2015025" y="2617190"/>
                </a:cubicBezTo>
                <a:cubicBezTo>
                  <a:pt x="2013520" y="2614913"/>
                  <a:pt x="2003595" y="2621828"/>
                  <a:pt x="2002814" y="2625695"/>
                </a:cubicBezTo>
                <a:close/>
                <a:moveTo>
                  <a:pt x="2115905" y="2554506"/>
                </a:moveTo>
                <a:cubicBezTo>
                  <a:pt x="2114285" y="2562583"/>
                  <a:pt x="2118257" y="2571250"/>
                  <a:pt x="2122353" y="2568536"/>
                </a:cubicBezTo>
                <a:cubicBezTo>
                  <a:pt x="2125410" y="2566517"/>
                  <a:pt x="2126182" y="2558201"/>
                  <a:pt x="2124096" y="2549819"/>
                </a:cubicBezTo>
                <a:cubicBezTo>
                  <a:pt x="2122181" y="2542104"/>
                  <a:pt x="2117914" y="2544543"/>
                  <a:pt x="2115905" y="2554506"/>
                </a:cubicBezTo>
                <a:close/>
                <a:moveTo>
                  <a:pt x="1916661" y="2693313"/>
                </a:moveTo>
                <a:cubicBezTo>
                  <a:pt x="1925109" y="2699533"/>
                  <a:pt x="1943369" y="2691437"/>
                  <a:pt x="1941340" y="2682360"/>
                </a:cubicBezTo>
                <a:cubicBezTo>
                  <a:pt x="1939606" y="2674578"/>
                  <a:pt x="1937444" y="2674530"/>
                  <a:pt x="1922604" y="2681969"/>
                </a:cubicBezTo>
                <a:lnTo>
                  <a:pt x="1909907" y="2688341"/>
                </a:lnTo>
                <a:lnTo>
                  <a:pt x="1916661" y="2693313"/>
                </a:lnTo>
                <a:close/>
                <a:moveTo>
                  <a:pt x="1967781" y="2653137"/>
                </a:moveTo>
                <a:cubicBezTo>
                  <a:pt x="1965514" y="2655680"/>
                  <a:pt x="1965295" y="2660262"/>
                  <a:pt x="1967314" y="2663300"/>
                </a:cubicBezTo>
                <a:lnTo>
                  <a:pt x="1970981" y="2668834"/>
                </a:lnTo>
                <a:lnTo>
                  <a:pt x="1978135" y="2664091"/>
                </a:lnTo>
                <a:lnTo>
                  <a:pt x="1985288" y="2659347"/>
                </a:lnTo>
                <a:lnTo>
                  <a:pt x="1980535" y="2652165"/>
                </a:lnTo>
                <a:cubicBezTo>
                  <a:pt x="1975706" y="2644879"/>
                  <a:pt x="1975125" y="2644927"/>
                  <a:pt x="1967781" y="2653137"/>
                </a:cubicBezTo>
                <a:close/>
                <a:moveTo>
                  <a:pt x="1984678" y="2641850"/>
                </a:moveTo>
                <a:cubicBezTo>
                  <a:pt x="1983202" y="2649194"/>
                  <a:pt x="1989593" y="2652889"/>
                  <a:pt x="1995185" y="2647917"/>
                </a:cubicBezTo>
                <a:cubicBezTo>
                  <a:pt x="2002519" y="2641393"/>
                  <a:pt x="1998575" y="2629886"/>
                  <a:pt x="1990774" y="2635049"/>
                </a:cubicBezTo>
                <a:cubicBezTo>
                  <a:pt x="1987774" y="2637040"/>
                  <a:pt x="1985031" y="2640097"/>
                  <a:pt x="1984678" y="2641850"/>
                </a:cubicBezTo>
                <a:close/>
                <a:moveTo>
                  <a:pt x="1815838" y="2757979"/>
                </a:moveTo>
                <a:cubicBezTo>
                  <a:pt x="1818944" y="2762665"/>
                  <a:pt x="1830593" y="2765075"/>
                  <a:pt x="1838508" y="2762665"/>
                </a:cubicBezTo>
                <a:cubicBezTo>
                  <a:pt x="1846461" y="2760246"/>
                  <a:pt x="1845661" y="2754836"/>
                  <a:pt x="1836765" y="2750854"/>
                </a:cubicBezTo>
                <a:cubicBezTo>
                  <a:pt x="1831250" y="2748397"/>
                  <a:pt x="1813495" y="2754445"/>
                  <a:pt x="1815838" y="2757979"/>
                </a:cubicBezTo>
                <a:close/>
                <a:moveTo>
                  <a:pt x="1945216" y="2675911"/>
                </a:moveTo>
                <a:cubicBezTo>
                  <a:pt x="1947112" y="2684408"/>
                  <a:pt x="1947379" y="2684465"/>
                  <a:pt x="1956665" y="2678321"/>
                </a:cubicBezTo>
                <a:lnTo>
                  <a:pt x="1965257" y="2672625"/>
                </a:lnTo>
                <a:lnTo>
                  <a:pt x="1961447" y="2666882"/>
                </a:lnTo>
                <a:lnTo>
                  <a:pt x="1957637" y="2661138"/>
                </a:lnTo>
                <a:lnTo>
                  <a:pt x="1950789" y="2665681"/>
                </a:lnTo>
                <a:cubicBezTo>
                  <a:pt x="1947026" y="2668177"/>
                  <a:pt x="1944512" y="2672777"/>
                  <a:pt x="1945216" y="2675911"/>
                </a:cubicBezTo>
                <a:close/>
                <a:moveTo>
                  <a:pt x="2066241" y="2592348"/>
                </a:moveTo>
                <a:cubicBezTo>
                  <a:pt x="2063965" y="2597987"/>
                  <a:pt x="2066908" y="2609408"/>
                  <a:pt x="2070099" y="2607293"/>
                </a:cubicBezTo>
                <a:cubicBezTo>
                  <a:pt x="2071508" y="2606360"/>
                  <a:pt x="2073347" y="2602216"/>
                  <a:pt x="2074175" y="2598101"/>
                </a:cubicBezTo>
                <a:cubicBezTo>
                  <a:pt x="2076595" y="2586052"/>
                  <a:pt x="2070546" y="2581671"/>
                  <a:pt x="2066241" y="2592348"/>
                </a:cubicBezTo>
                <a:close/>
                <a:moveTo>
                  <a:pt x="2103703" y="2576423"/>
                </a:moveTo>
                <a:cubicBezTo>
                  <a:pt x="2102608" y="2581880"/>
                  <a:pt x="2102989" y="2588300"/>
                  <a:pt x="2104570" y="2590682"/>
                </a:cubicBezTo>
                <a:lnTo>
                  <a:pt x="2107446" y="2595015"/>
                </a:lnTo>
                <a:lnTo>
                  <a:pt x="2110685" y="2587872"/>
                </a:lnTo>
                <a:cubicBezTo>
                  <a:pt x="2113685" y="2581261"/>
                  <a:pt x="2111628" y="2567698"/>
                  <a:pt x="2107494" y="2566850"/>
                </a:cubicBezTo>
                <a:cubicBezTo>
                  <a:pt x="2106503" y="2566650"/>
                  <a:pt x="2104798" y="2570955"/>
                  <a:pt x="2103703" y="2576423"/>
                </a:cubicBezTo>
                <a:close/>
                <a:moveTo>
                  <a:pt x="2136707" y="2553868"/>
                </a:moveTo>
                <a:cubicBezTo>
                  <a:pt x="2135278" y="2563450"/>
                  <a:pt x="2138279" y="2570384"/>
                  <a:pt x="2142622" y="2567507"/>
                </a:cubicBezTo>
                <a:cubicBezTo>
                  <a:pt x="2146089" y="2565212"/>
                  <a:pt x="2144851" y="2550476"/>
                  <a:pt x="2140936" y="2547410"/>
                </a:cubicBezTo>
                <a:cubicBezTo>
                  <a:pt x="2139336" y="2546152"/>
                  <a:pt x="2137431" y="2549057"/>
                  <a:pt x="2136707" y="2553868"/>
                </a:cubicBezTo>
                <a:close/>
                <a:moveTo>
                  <a:pt x="1751402" y="2809947"/>
                </a:moveTo>
                <a:cubicBezTo>
                  <a:pt x="1752392" y="2811443"/>
                  <a:pt x="1758784" y="2814176"/>
                  <a:pt x="1765603" y="2816034"/>
                </a:cubicBezTo>
                <a:cubicBezTo>
                  <a:pt x="1779729" y="2819882"/>
                  <a:pt x="1778224" y="2812824"/>
                  <a:pt x="1763698" y="2807090"/>
                </a:cubicBezTo>
                <a:cubicBezTo>
                  <a:pt x="1754793" y="2803575"/>
                  <a:pt x="1748201" y="2805108"/>
                  <a:pt x="1751402" y="2809947"/>
                </a:cubicBezTo>
                <a:close/>
                <a:moveTo>
                  <a:pt x="1785863" y="2787344"/>
                </a:moveTo>
                <a:cubicBezTo>
                  <a:pt x="1788368" y="2791126"/>
                  <a:pt x="1805999" y="2794669"/>
                  <a:pt x="1809790" y="2792154"/>
                </a:cubicBezTo>
                <a:cubicBezTo>
                  <a:pt x="1811704" y="2790888"/>
                  <a:pt x="1810047" y="2788706"/>
                  <a:pt x="1805085" y="2785982"/>
                </a:cubicBezTo>
                <a:cubicBezTo>
                  <a:pt x="1793902" y="2779839"/>
                  <a:pt x="1781472" y="2780724"/>
                  <a:pt x="1785863" y="2787344"/>
                </a:cubicBezTo>
                <a:close/>
                <a:moveTo>
                  <a:pt x="1842756" y="2748863"/>
                </a:moveTo>
                <a:cubicBezTo>
                  <a:pt x="1845299" y="2752702"/>
                  <a:pt x="1856939" y="2755464"/>
                  <a:pt x="1863520" y="2753788"/>
                </a:cubicBezTo>
                <a:cubicBezTo>
                  <a:pt x="1871369" y="2751787"/>
                  <a:pt x="1867178" y="2744768"/>
                  <a:pt x="1856882" y="2742653"/>
                </a:cubicBezTo>
                <a:cubicBezTo>
                  <a:pt x="1848985" y="2741043"/>
                  <a:pt x="1840146" y="2744929"/>
                  <a:pt x="1842756" y="2748863"/>
                </a:cubicBezTo>
                <a:close/>
                <a:moveTo>
                  <a:pt x="2046439" y="2613303"/>
                </a:moveTo>
                <a:cubicBezTo>
                  <a:pt x="2045000" y="2615409"/>
                  <a:pt x="2045467" y="2619600"/>
                  <a:pt x="2047467" y="2622628"/>
                </a:cubicBezTo>
                <a:cubicBezTo>
                  <a:pt x="2053497" y="2631725"/>
                  <a:pt x="2063031" y="2621238"/>
                  <a:pt x="2060078" y="2608760"/>
                </a:cubicBezTo>
                <a:lnTo>
                  <a:pt x="2058593" y="2602512"/>
                </a:lnTo>
                <a:lnTo>
                  <a:pt x="2053830" y="2605998"/>
                </a:lnTo>
                <a:cubicBezTo>
                  <a:pt x="2051201" y="2607922"/>
                  <a:pt x="2047886" y="2611208"/>
                  <a:pt x="2046439" y="2613303"/>
                </a:cubicBezTo>
                <a:close/>
                <a:moveTo>
                  <a:pt x="1739686" y="2826216"/>
                </a:moveTo>
                <a:cubicBezTo>
                  <a:pt x="1743344" y="2829464"/>
                  <a:pt x="1752630" y="2833512"/>
                  <a:pt x="1760308" y="2835198"/>
                </a:cubicBezTo>
                <a:lnTo>
                  <a:pt x="1774281" y="2838255"/>
                </a:lnTo>
                <a:lnTo>
                  <a:pt x="1770956" y="2833245"/>
                </a:lnTo>
                <a:cubicBezTo>
                  <a:pt x="1769137" y="2830483"/>
                  <a:pt x="1759850" y="2826445"/>
                  <a:pt x="1750335" y="2824263"/>
                </a:cubicBezTo>
                <a:lnTo>
                  <a:pt x="1733028" y="2820291"/>
                </a:lnTo>
                <a:lnTo>
                  <a:pt x="1739686" y="2826216"/>
                </a:lnTo>
                <a:close/>
                <a:moveTo>
                  <a:pt x="1869293" y="2741710"/>
                </a:moveTo>
                <a:cubicBezTo>
                  <a:pt x="1876341" y="2747463"/>
                  <a:pt x="1882504" y="2747958"/>
                  <a:pt x="1889571" y="2743367"/>
                </a:cubicBezTo>
                <a:cubicBezTo>
                  <a:pt x="1899335" y="2737024"/>
                  <a:pt x="1883790" y="2729242"/>
                  <a:pt x="1870836" y="2733995"/>
                </a:cubicBezTo>
                <a:lnTo>
                  <a:pt x="1863235" y="2736767"/>
                </a:lnTo>
                <a:lnTo>
                  <a:pt x="1869293" y="2741710"/>
                </a:lnTo>
                <a:close/>
                <a:moveTo>
                  <a:pt x="2031980" y="2628782"/>
                </a:moveTo>
                <a:cubicBezTo>
                  <a:pt x="2029256" y="2632563"/>
                  <a:pt x="2028760" y="2637907"/>
                  <a:pt x="2030837" y="2641050"/>
                </a:cubicBezTo>
                <a:lnTo>
                  <a:pt x="2034523" y="2646622"/>
                </a:lnTo>
                <a:lnTo>
                  <a:pt x="2039457" y="2641097"/>
                </a:lnTo>
                <a:cubicBezTo>
                  <a:pt x="2044457" y="2635506"/>
                  <a:pt x="2044486" y="2627629"/>
                  <a:pt x="2039533" y="2624057"/>
                </a:cubicBezTo>
                <a:cubicBezTo>
                  <a:pt x="2037961" y="2622914"/>
                  <a:pt x="2034761" y="2624924"/>
                  <a:pt x="2031980" y="2628782"/>
                </a:cubicBezTo>
                <a:close/>
                <a:moveTo>
                  <a:pt x="2089473" y="2597816"/>
                </a:moveTo>
                <a:cubicBezTo>
                  <a:pt x="2087044" y="2609884"/>
                  <a:pt x="2089377" y="2615189"/>
                  <a:pt x="2095369" y="2611208"/>
                </a:cubicBezTo>
                <a:cubicBezTo>
                  <a:pt x="2100102" y="2608074"/>
                  <a:pt x="2099731" y="2593777"/>
                  <a:pt x="2094806" y="2589920"/>
                </a:cubicBezTo>
                <a:cubicBezTo>
                  <a:pt x="2092854" y="2588396"/>
                  <a:pt x="2090730" y="2591529"/>
                  <a:pt x="2089473" y="2597816"/>
                </a:cubicBezTo>
                <a:close/>
                <a:moveTo>
                  <a:pt x="2155729" y="2554896"/>
                </a:moveTo>
                <a:cubicBezTo>
                  <a:pt x="2154424" y="2560363"/>
                  <a:pt x="2154109" y="2565983"/>
                  <a:pt x="2155033" y="2567374"/>
                </a:cubicBezTo>
                <a:cubicBezTo>
                  <a:pt x="2155957" y="2568765"/>
                  <a:pt x="2157395" y="2572851"/>
                  <a:pt x="2158224" y="2576461"/>
                </a:cubicBezTo>
                <a:lnTo>
                  <a:pt x="2159748" y="2583024"/>
                </a:lnTo>
                <a:lnTo>
                  <a:pt x="2162044" y="2575603"/>
                </a:lnTo>
                <a:cubicBezTo>
                  <a:pt x="2164539" y="2567564"/>
                  <a:pt x="2163072" y="2545952"/>
                  <a:pt x="2159996" y="2545324"/>
                </a:cubicBezTo>
                <a:cubicBezTo>
                  <a:pt x="2158957" y="2545114"/>
                  <a:pt x="2157043" y="2549419"/>
                  <a:pt x="2155729" y="2554896"/>
                </a:cubicBezTo>
                <a:close/>
                <a:moveTo>
                  <a:pt x="1811124" y="2781943"/>
                </a:moveTo>
                <a:cubicBezTo>
                  <a:pt x="1813771" y="2785954"/>
                  <a:pt x="1825297" y="2788773"/>
                  <a:pt x="1832012" y="2787059"/>
                </a:cubicBezTo>
                <a:cubicBezTo>
                  <a:pt x="1838413" y="2785430"/>
                  <a:pt x="1836955" y="2780048"/>
                  <a:pt x="1829231" y="2776733"/>
                </a:cubicBezTo>
                <a:cubicBezTo>
                  <a:pt x="1823763" y="2774390"/>
                  <a:pt x="1808942" y="2778657"/>
                  <a:pt x="1811124" y="2781943"/>
                </a:cubicBezTo>
                <a:close/>
                <a:moveTo>
                  <a:pt x="1892762" y="2731090"/>
                </a:moveTo>
                <a:cubicBezTo>
                  <a:pt x="1895534" y="2735271"/>
                  <a:pt x="1914117" y="2733576"/>
                  <a:pt x="1915022" y="2729061"/>
                </a:cubicBezTo>
                <a:cubicBezTo>
                  <a:pt x="1915260" y="2727870"/>
                  <a:pt x="1912831" y="2724784"/>
                  <a:pt x="1909621" y="2722193"/>
                </a:cubicBezTo>
                <a:cubicBezTo>
                  <a:pt x="1902630" y="2716545"/>
                  <a:pt x="1888181" y="2724165"/>
                  <a:pt x="1892762" y="2731090"/>
                </a:cubicBezTo>
                <a:close/>
                <a:moveTo>
                  <a:pt x="2012539" y="2654004"/>
                </a:moveTo>
                <a:cubicBezTo>
                  <a:pt x="2015158" y="2663129"/>
                  <a:pt x="2016597" y="2663272"/>
                  <a:pt x="2022559" y="2654975"/>
                </a:cubicBezTo>
                <a:cubicBezTo>
                  <a:pt x="2025207" y="2651280"/>
                  <a:pt x="2026065" y="2646279"/>
                  <a:pt x="2024464" y="2643860"/>
                </a:cubicBezTo>
                <a:cubicBezTo>
                  <a:pt x="2020073" y="2637240"/>
                  <a:pt x="2010167" y="2645679"/>
                  <a:pt x="2012539" y="2654004"/>
                </a:cubicBezTo>
                <a:close/>
                <a:moveTo>
                  <a:pt x="1779291" y="2808509"/>
                </a:moveTo>
                <a:cubicBezTo>
                  <a:pt x="1781872" y="2812405"/>
                  <a:pt x="1805504" y="2817167"/>
                  <a:pt x="1806151" y="2813919"/>
                </a:cubicBezTo>
                <a:cubicBezTo>
                  <a:pt x="1806437" y="2812529"/>
                  <a:pt x="1804227" y="2809423"/>
                  <a:pt x="1801256" y="2807023"/>
                </a:cubicBezTo>
                <a:cubicBezTo>
                  <a:pt x="1795312" y="2802222"/>
                  <a:pt x="1775995" y="2803537"/>
                  <a:pt x="1779291" y="2808509"/>
                </a:cubicBezTo>
                <a:close/>
                <a:moveTo>
                  <a:pt x="1918470" y="2720155"/>
                </a:moveTo>
                <a:cubicBezTo>
                  <a:pt x="1922252" y="2722193"/>
                  <a:pt x="1927757" y="2722269"/>
                  <a:pt x="1930700" y="2720317"/>
                </a:cubicBezTo>
                <a:lnTo>
                  <a:pt x="1936053" y="2716764"/>
                </a:lnTo>
                <a:lnTo>
                  <a:pt x="1930757" y="2712011"/>
                </a:lnTo>
                <a:cubicBezTo>
                  <a:pt x="1927290" y="2708915"/>
                  <a:pt x="1923042" y="2708858"/>
                  <a:pt x="1918527" y="2711849"/>
                </a:cubicBezTo>
                <a:lnTo>
                  <a:pt x="1911603" y="2716440"/>
                </a:lnTo>
                <a:lnTo>
                  <a:pt x="1918470" y="2720155"/>
                </a:lnTo>
                <a:close/>
                <a:moveTo>
                  <a:pt x="1932920" y="2704648"/>
                </a:moveTo>
                <a:cubicBezTo>
                  <a:pt x="1935911" y="2709163"/>
                  <a:pt x="1947683" y="2713116"/>
                  <a:pt x="1949074" y="2710077"/>
                </a:cubicBezTo>
                <a:cubicBezTo>
                  <a:pt x="1952160" y="2703372"/>
                  <a:pt x="1943559" y="2695266"/>
                  <a:pt x="1937568" y="2699238"/>
                </a:cubicBezTo>
                <a:cubicBezTo>
                  <a:pt x="1934425" y="2701324"/>
                  <a:pt x="1932329" y="2703762"/>
                  <a:pt x="1932920" y="2704648"/>
                </a:cubicBezTo>
                <a:close/>
                <a:moveTo>
                  <a:pt x="1952198" y="2692294"/>
                </a:moveTo>
                <a:cubicBezTo>
                  <a:pt x="1951846" y="2694047"/>
                  <a:pt x="1953122" y="2697847"/>
                  <a:pt x="1955046" y="2700743"/>
                </a:cubicBezTo>
                <a:cubicBezTo>
                  <a:pt x="1957456" y="2704382"/>
                  <a:pt x="1960647" y="2704610"/>
                  <a:pt x="1965381" y="2701467"/>
                </a:cubicBezTo>
                <a:cubicBezTo>
                  <a:pt x="1971582" y="2697362"/>
                  <a:pt x="1972601" y="2689942"/>
                  <a:pt x="1967943" y="2682903"/>
                </a:cubicBezTo>
                <a:cubicBezTo>
                  <a:pt x="1965943" y="2679883"/>
                  <a:pt x="1953160" y="2687503"/>
                  <a:pt x="1952198" y="2692294"/>
                </a:cubicBezTo>
                <a:close/>
                <a:moveTo>
                  <a:pt x="1973811" y="2681760"/>
                </a:moveTo>
                <a:cubicBezTo>
                  <a:pt x="1975925" y="2691247"/>
                  <a:pt x="1978306" y="2692904"/>
                  <a:pt x="1984202" y="2688999"/>
                </a:cubicBezTo>
                <a:cubicBezTo>
                  <a:pt x="1988993" y="2685827"/>
                  <a:pt x="1990813" y="2673901"/>
                  <a:pt x="1987307" y="2668615"/>
                </a:cubicBezTo>
                <a:cubicBezTo>
                  <a:pt x="1984774" y="2664786"/>
                  <a:pt x="1972648" y="2676588"/>
                  <a:pt x="1973811" y="2681760"/>
                </a:cubicBezTo>
                <a:close/>
                <a:moveTo>
                  <a:pt x="1993842" y="2668482"/>
                </a:moveTo>
                <a:cubicBezTo>
                  <a:pt x="1995718" y="2676854"/>
                  <a:pt x="1996089" y="2676997"/>
                  <a:pt x="2003528" y="2672063"/>
                </a:cubicBezTo>
                <a:cubicBezTo>
                  <a:pt x="2007948" y="2669139"/>
                  <a:pt x="2009539" y="2665167"/>
                  <a:pt x="2008043" y="2660805"/>
                </a:cubicBezTo>
                <a:lnTo>
                  <a:pt x="2005738" y="2654070"/>
                </a:lnTo>
                <a:lnTo>
                  <a:pt x="1999157" y="2658433"/>
                </a:lnTo>
                <a:cubicBezTo>
                  <a:pt x="1995537" y="2660824"/>
                  <a:pt x="1993146" y="2665358"/>
                  <a:pt x="1993842" y="2668482"/>
                </a:cubicBezTo>
                <a:close/>
                <a:moveTo>
                  <a:pt x="2126277" y="2577432"/>
                </a:moveTo>
                <a:cubicBezTo>
                  <a:pt x="2123744" y="2583328"/>
                  <a:pt x="2125763" y="2599340"/>
                  <a:pt x="2128792" y="2597340"/>
                </a:cubicBezTo>
                <a:cubicBezTo>
                  <a:pt x="2132659" y="2594777"/>
                  <a:pt x="2134354" y="2578137"/>
                  <a:pt x="2131021" y="2575565"/>
                </a:cubicBezTo>
                <a:cubicBezTo>
                  <a:pt x="2129392" y="2574318"/>
                  <a:pt x="2127258" y="2575156"/>
                  <a:pt x="2126277" y="2577432"/>
                </a:cubicBezTo>
                <a:close/>
                <a:moveTo>
                  <a:pt x="1839013" y="2774219"/>
                </a:moveTo>
                <a:cubicBezTo>
                  <a:pt x="1843051" y="2780134"/>
                  <a:pt x="1849814" y="2781467"/>
                  <a:pt x="1859129" y="2778181"/>
                </a:cubicBezTo>
                <a:cubicBezTo>
                  <a:pt x="1868997" y="2774714"/>
                  <a:pt x="1868683" y="2770952"/>
                  <a:pt x="1858244" y="2767580"/>
                </a:cubicBezTo>
                <a:cubicBezTo>
                  <a:pt x="1849957" y="2764894"/>
                  <a:pt x="1835955" y="2769733"/>
                  <a:pt x="1839013" y="2774219"/>
                </a:cubicBezTo>
                <a:close/>
                <a:moveTo>
                  <a:pt x="2072918" y="2620181"/>
                </a:moveTo>
                <a:cubicBezTo>
                  <a:pt x="2072089" y="2624305"/>
                  <a:pt x="2072204" y="2628877"/>
                  <a:pt x="2073175" y="2630344"/>
                </a:cubicBezTo>
                <a:cubicBezTo>
                  <a:pt x="2075690" y="2634135"/>
                  <a:pt x="2082176" y="2629143"/>
                  <a:pt x="2083538" y="2622362"/>
                </a:cubicBezTo>
                <a:cubicBezTo>
                  <a:pt x="2084901" y="2615580"/>
                  <a:pt x="2080862" y="2608427"/>
                  <a:pt x="2077081" y="2610932"/>
                </a:cubicBezTo>
                <a:cubicBezTo>
                  <a:pt x="2075623" y="2611894"/>
                  <a:pt x="2073747" y="2616066"/>
                  <a:pt x="2072918" y="2620181"/>
                </a:cubicBezTo>
                <a:close/>
                <a:moveTo>
                  <a:pt x="1865083" y="2763922"/>
                </a:moveTo>
                <a:cubicBezTo>
                  <a:pt x="1866102" y="2765446"/>
                  <a:pt x="1871217" y="2767580"/>
                  <a:pt x="1876455" y="2768656"/>
                </a:cubicBezTo>
                <a:cubicBezTo>
                  <a:pt x="1891857" y="2771800"/>
                  <a:pt x="1896553" y="2764694"/>
                  <a:pt x="1882104" y="2760074"/>
                </a:cubicBezTo>
                <a:cubicBezTo>
                  <a:pt x="1874084" y="2757521"/>
                  <a:pt x="1862568" y="2760112"/>
                  <a:pt x="1865083" y="2763922"/>
                </a:cubicBezTo>
                <a:close/>
                <a:moveTo>
                  <a:pt x="2055773" y="2636078"/>
                </a:moveTo>
                <a:cubicBezTo>
                  <a:pt x="2053640" y="2638488"/>
                  <a:pt x="2052935" y="2643507"/>
                  <a:pt x="2054211" y="2647222"/>
                </a:cubicBezTo>
                <a:lnTo>
                  <a:pt x="2056516" y="2653975"/>
                </a:lnTo>
                <a:lnTo>
                  <a:pt x="2061821" y="2649184"/>
                </a:lnTo>
                <a:cubicBezTo>
                  <a:pt x="2064736" y="2646546"/>
                  <a:pt x="2067108" y="2640212"/>
                  <a:pt x="2067098" y="2635116"/>
                </a:cubicBezTo>
                <a:lnTo>
                  <a:pt x="2067070" y="2625829"/>
                </a:lnTo>
                <a:lnTo>
                  <a:pt x="2063365" y="2628762"/>
                </a:lnTo>
                <a:cubicBezTo>
                  <a:pt x="2061326" y="2630382"/>
                  <a:pt x="2057907" y="2633668"/>
                  <a:pt x="2055773" y="2636078"/>
                </a:cubicBezTo>
                <a:close/>
                <a:moveTo>
                  <a:pt x="2112428" y="2605931"/>
                </a:moveTo>
                <a:cubicBezTo>
                  <a:pt x="2109418" y="2620838"/>
                  <a:pt x="2113114" y="2627648"/>
                  <a:pt x="2117962" y="2616132"/>
                </a:cubicBezTo>
                <a:cubicBezTo>
                  <a:pt x="2121096" y="2608674"/>
                  <a:pt x="2119762" y="2590920"/>
                  <a:pt x="2116247" y="2593253"/>
                </a:cubicBezTo>
                <a:cubicBezTo>
                  <a:pt x="2115438" y="2593787"/>
                  <a:pt x="2113723" y="2599492"/>
                  <a:pt x="2112428" y="2605931"/>
                </a:cubicBezTo>
                <a:close/>
                <a:moveTo>
                  <a:pt x="2146042" y="2584176"/>
                </a:moveTo>
                <a:cubicBezTo>
                  <a:pt x="2144965" y="2597644"/>
                  <a:pt x="2146975" y="2602521"/>
                  <a:pt x="2151185" y="2596606"/>
                </a:cubicBezTo>
                <a:cubicBezTo>
                  <a:pt x="2154224" y="2592329"/>
                  <a:pt x="2152500" y="2573584"/>
                  <a:pt x="2148994" y="2572860"/>
                </a:cubicBezTo>
                <a:cubicBezTo>
                  <a:pt x="2147889" y="2572632"/>
                  <a:pt x="2146556" y="2577728"/>
                  <a:pt x="2146042" y="2584176"/>
                </a:cubicBezTo>
                <a:close/>
                <a:moveTo>
                  <a:pt x="1776262" y="2828807"/>
                </a:moveTo>
                <a:cubicBezTo>
                  <a:pt x="1779462" y="2833636"/>
                  <a:pt x="1796636" y="2838065"/>
                  <a:pt x="1800998" y="2835179"/>
                </a:cubicBezTo>
                <a:cubicBezTo>
                  <a:pt x="1805304" y="2832331"/>
                  <a:pt x="1790264" y="2824044"/>
                  <a:pt x="1781205" y="2824273"/>
                </a:cubicBezTo>
                <a:lnTo>
                  <a:pt x="1773385" y="2824473"/>
                </a:lnTo>
                <a:lnTo>
                  <a:pt x="1776262" y="2828807"/>
                </a:lnTo>
                <a:close/>
                <a:moveTo>
                  <a:pt x="1809676" y="2804632"/>
                </a:moveTo>
                <a:cubicBezTo>
                  <a:pt x="1812143" y="2808356"/>
                  <a:pt x="1829792" y="2811966"/>
                  <a:pt x="1833507" y="2809509"/>
                </a:cubicBezTo>
                <a:cubicBezTo>
                  <a:pt x="1838127" y="2806452"/>
                  <a:pt x="1833288" y="2802022"/>
                  <a:pt x="1823030" y="2799917"/>
                </a:cubicBezTo>
                <a:cubicBezTo>
                  <a:pt x="1812771" y="2797822"/>
                  <a:pt x="1806599" y="2799994"/>
                  <a:pt x="1809676" y="2804632"/>
                </a:cubicBezTo>
                <a:close/>
                <a:moveTo>
                  <a:pt x="1892838" y="2757845"/>
                </a:moveTo>
                <a:cubicBezTo>
                  <a:pt x="1897877" y="2762360"/>
                  <a:pt x="1913793" y="2759855"/>
                  <a:pt x="1914898" y="2754369"/>
                </a:cubicBezTo>
                <a:cubicBezTo>
                  <a:pt x="1916051" y="2748635"/>
                  <a:pt x="1900706" y="2744320"/>
                  <a:pt x="1894286" y="2748568"/>
                </a:cubicBezTo>
                <a:lnTo>
                  <a:pt x="1887504" y="2753073"/>
                </a:lnTo>
                <a:lnTo>
                  <a:pt x="1892838" y="2757845"/>
                </a:lnTo>
                <a:close/>
                <a:moveTo>
                  <a:pt x="2036771" y="2662433"/>
                </a:moveTo>
                <a:lnTo>
                  <a:pt x="2037514" y="2670215"/>
                </a:lnTo>
                <a:lnTo>
                  <a:pt x="2044457" y="2665605"/>
                </a:lnTo>
                <a:cubicBezTo>
                  <a:pt x="2050211" y="2661795"/>
                  <a:pt x="2051830" y="2654080"/>
                  <a:pt x="2048067" y="2648413"/>
                </a:cubicBezTo>
                <a:cubicBezTo>
                  <a:pt x="2045448" y="2644450"/>
                  <a:pt x="2036152" y="2655985"/>
                  <a:pt x="2036771" y="2662433"/>
                </a:cubicBezTo>
                <a:close/>
                <a:moveTo>
                  <a:pt x="1913241" y="2743243"/>
                </a:moveTo>
                <a:cubicBezTo>
                  <a:pt x="1916432" y="2747854"/>
                  <a:pt x="1923509" y="2748730"/>
                  <a:pt x="1932243" y="2745596"/>
                </a:cubicBezTo>
                <a:cubicBezTo>
                  <a:pt x="1942321" y="2741986"/>
                  <a:pt x="1942359" y="2740672"/>
                  <a:pt x="1932529" y="2735366"/>
                </a:cubicBezTo>
                <a:cubicBezTo>
                  <a:pt x="1926233" y="2731956"/>
                  <a:pt x="1910022" y="2738586"/>
                  <a:pt x="1913241" y="2743243"/>
                </a:cubicBezTo>
                <a:close/>
                <a:moveTo>
                  <a:pt x="2003290" y="2684960"/>
                </a:moveTo>
                <a:cubicBezTo>
                  <a:pt x="2000642" y="2688656"/>
                  <a:pt x="1999785" y="2693656"/>
                  <a:pt x="2001385" y="2696076"/>
                </a:cubicBezTo>
                <a:cubicBezTo>
                  <a:pt x="2005776" y="2702696"/>
                  <a:pt x="2015682" y="2694266"/>
                  <a:pt x="2013301" y="2685941"/>
                </a:cubicBezTo>
                <a:cubicBezTo>
                  <a:pt x="2010691" y="2676807"/>
                  <a:pt x="2009253" y="2676673"/>
                  <a:pt x="2003290" y="2684960"/>
                </a:cubicBezTo>
                <a:close/>
                <a:moveTo>
                  <a:pt x="2018007" y="2673492"/>
                </a:moveTo>
                <a:cubicBezTo>
                  <a:pt x="2016711" y="2679912"/>
                  <a:pt x="2022588" y="2684227"/>
                  <a:pt x="2027855" y="2680740"/>
                </a:cubicBezTo>
                <a:cubicBezTo>
                  <a:pt x="2032351" y="2677769"/>
                  <a:pt x="2033380" y="2669749"/>
                  <a:pt x="2029932" y="2664558"/>
                </a:cubicBezTo>
                <a:cubicBezTo>
                  <a:pt x="2028636" y="2662605"/>
                  <a:pt x="2018702" y="2670044"/>
                  <a:pt x="2018007" y="2673492"/>
                </a:cubicBezTo>
                <a:close/>
                <a:moveTo>
                  <a:pt x="2096874" y="2623648"/>
                </a:moveTo>
                <a:cubicBezTo>
                  <a:pt x="2094587" y="2630877"/>
                  <a:pt x="2096835" y="2643345"/>
                  <a:pt x="2100017" y="2641135"/>
                </a:cubicBezTo>
                <a:cubicBezTo>
                  <a:pt x="2103760" y="2638535"/>
                  <a:pt x="2105560" y="2631391"/>
                  <a:pt x="2104656" y="2622619"/>
                </a:cubicBezTo>
                <a:cubicBezTo>
                  <a:pt x="2103684" y="2613027"/>
                  <a:pt x="2100083" y="2613503"/>
                  <a:pt x="2096874" y="2623648"/>
                </a:cubicBezTo>
                <a:close/>
                <a:moveTo>
                  <a:pt x="1765784" y="2844085"/>
                </a:moveTo>
                <a:cubicBezTo>
                  <a:pt x="1770271" y="2850867"/>
                  <a:pt x="1796569" y="2858429"/>
                  <a:pt x="1802608" y="2854686"/>
                </a:cubicBezTo>
                <a:cubicBezTo>
                  <a:pt x="1806180" y="2852467"/>
                  <a:pt x="1782987" y="2842799"/>
                  <a:pt x="1773471" y="2842541"/>
                </a:cubicBezTo>
                <a:cubicBezTo>
                  <a:pt x="1768594" y="2842408"/>
                  <a:pt x="1765137" y="2843104"/>
                  <a:pt x="1765784" y="2844085"/>
                </a:cubicBezTo>
                <a:close/>
                <a:moveTo>
                  <a:pt x="1842832" y="2801260"/>
                </a:moveTo>
                <a:cubicBezTo>
                  <a:pt x="1848033" y="2803499"/>
                  <a:pt x="1854757" y="2803699"/>
                  <a:pt x="1857777" y="2801698"/>
                </a:cubicBezTo>
                <a:lnTo>
                  <a:pt x="1863273" y="2798050"/>
                </a:lnTo>
                <a:lnTo>
                  <a:pt x="1856805" y="2794555"/>
                </a:lnTo>
                <a:cubicBezTo>
                  <a:pt x="1850633" y="2791211"/>
                  <a:pt x="1841861" y="2791573"/>
                  <a:pt x="1836079" y="2795403"/>
                </a:cubicBezTo>
                <a:cubicBezTo>
                  <a:pt x="1834603" y="2796384"/>
                  <a:pt x="1837641" y="2799022"/>
                  <a:pt x="1842832" y="2801260"/>
                </a:cubicBezTo>
                <a:close/>
                <a:moveTo>
                  <a:pt x="1941045" y="2734128"/>
                </a:moveTo>
                <a:cubicBezTo>
                  <a:pt x="1945102" y="2735985"/>
                  <a:pt x="1950046" y="2736424"/>
                  <a:pt x="1952036" y="2735109"/>
                </a:cubicBezTo>
                <a:cubicBezTo>
                  <a:pt x="1954018" y="2733795"/>
                  <a:pt x="1953922" y="2730137"/>
                  <a:pt x="1951836" y="2726975"/>
                </a:cubicBezTo>
                <a:lnTo>
                  <a:pt x="1948026" y="2721231"/>
                </a:lnTo>
                <a:lnTo>
                  <a:pt x="1940845" y="2725994"/>
                </a:lnTo>
                <a:lnTo>
                  <a:pt x="1933663" y="2730747"/>
                </a:lnTo>
                <a:lnTo>
                  <a:pt x="1941045" y="2734128"/>
                </a:lnTo>
                <a:close/>
                <a:moveTo>
                  <a:pt x="1960418" y="2721288"/>
                </a:moveTo>
                <a:lnTo>
                  <a:pt x="1964228" y="2727032"/>
                </a:lnTo>
                <a:lnTo>
                  <a:pt x="1971048" y="2722517"/>
                </a:lnTo>
                <a:cubicBezTo>
                  <a:pt x="1975468" y="2719583"/>
                  <a:pt x="1977058" y="2715611"/>
                  <a:pt x="1975563" y="2711259"/>
                </a:cubicBezTo>
                <a:lnTo>
                  <a:pt x="1973258" y="2704515"/>
                </a:lnTo>
                <a:lnTo>
                  <a:pt x="1964933" y="2710030"/>
                </a:lnTo>
                <a:lnTo>
                  <a:pt x="1956618" y="2715545"/>
                </a:lnTo>
                <a:lnTo>
                  <a:pt x="1960418" y="2721288"/>
                </a:lnTo>
                <a:close/>
                <a:moveTo>
                  <a:pt x="1979830" y="2702915"/>
                </a:moveTo>
                <a:cubicBezTo>
                  <a:pt x="1978411" y="2709982"/>
                  <a:pt x="1984659" y="2713487"/>
                  <a:pt x="1991089" y="2709239"/>
                </a:cubicBezTo>
                <a:cubicBezTo>
                  <a:pt x="1995499" y="2706306"/>
                  <a:pt x="1997090" y="2702334"/>
                  <a:pt x="1995604" y="2697981"/>
                </a:cubicBezTo>
                <a:lnTo>
                  <a:pt x="1993289" y="2691247"/>
                </a:lnTo>
                <a:lnTo>
                  <a:pt x="1986879" y="2695495"/>
                </a:lnTo>
                <a:cubicBezTo>
                  <a:pt x="1983355" y="2697828"/>
                  <a:pt x="1980183" y="2701172"/>
                  <a:pt x="1979830" y="2702915"/>
                </a:cubicBezTo>
                <a:close/>
                <a:moveTo>
                  <a:pt x="2164949" y="2582804"/>
                </a:moveTo>
                <a:cubicBezTo>
                  <a:pt x="2161853" y="2591977"/>
                  <a:pt x="2162434" y="2612237"/>
                  <a:pt x="2165730" y="2610055"/>
                </a:cubicBezTo>
                <a:cubicBezTo>
                  <a:pt x="2169073" y="2607846"/>
                  <a:pt x="2170892" y="2595473"/>
                  <a:pt x="2169606" y="2583728"/>
                </a:cubicBezTo>
                <a:cubicBezTo>
                  <a:pt x="2168521" y="2573861"/>
                  <a:pt x="2168006" y="2573765"/>
                  <a:pt x="2164949" y="2582804"/>
                </a:cubicBezTo>
                <a:close/>
                <a:moveTo>
                  <a:pt x="2132630" y="2614018"/>
                </a:moveTo>
                <a:cubicBezTo>
                  <a:pt x="2132125" y="2620390"/>
                  <a:pt x="2132754" y="2625810"/>
                  <a:pt x="2134040" y="2626077"/>
                </a:cubicBezTo>
                <a:cubicBezTo>
                  <a:pt x="2137183" y="2626715"/>
                  <a:pt x="2140584" y="2614713"/>
                  <a:pt x="2139746" y="2605912"/>
                </a:cubicBezTo>
                <a:cubicBezTo>
                  <a:pt x="2138698" y="2594949"/>
                  <a:pt x="2133697" y="2600645"/>
                  <a:pt x="2132630" y="2614018"/>
                </a:cubicBezTo>
                <a:close/>
                <a:moveTo>
                  <a:pt x="1807447" y="2826140"/>
                </a:moveTo>
                <a:cubicBezTo>
                  <a:pt x="1809095" y="2828625"/>
                  <a:pt x="1820972" y="2830807"/>
                  <a:pt x="1829726" y="2830226"/>
                </a:cubicBezTo>
                <a:cubicBezTo>
                  <a:pt x="1837489" y="2829711"/>
                  <a:pt x="1831612" y="2824016"/>
                  <a:pt x="1821096" y="2821863"/>
                </a:cubicBezTo>
                <a:cubicBezTo>
                  <a:pt x="1811219" y="2819843"/>
                  <a:pt x="1804637" y="2821901"/>
                  <a:pt x="1807447" y="2826140"/>
                </a:cubicBezTo>
                <a:close/>
                <a:moveTo>
                  <a:pt x="1867064" y="2791611"/>
                </a:moveTo>
                <a:cubicBezTo>
                  <a:pt x="1872779" y="2794707"/>
                  <a:pt x="1887923" y="2794117"/>
                  <a:pt x="1893239" y="2790592"/>
                </a:cubicBezTo>
                <a:cubicBezTo>
                  <a:pt x="1897248" y="2787944"/>
                  <a:pt x="1877618" y="2780553"/>
                  <a:pt x="1871750" y="2782506"/>
                </a:cubicBezTo>
                <a:cubicBezTo>
                  <a:pt x="1860244" y="2786344"/>
                  <a:pt x="1859615" y="2787582"/>
                  <a:pt x="1867064" y="2791611"/>
                </a:cubicBezTo>
                <a:close/>
                <a:moveTo>
                  <a:pt x="2078766" y="2651499"/>
                </a:moveTo>
                <a:cubicBezTo>
                  <a:pt x="2079185" y="2655956"/>
                  <a:pt x="2080471" y="2659795"/>
                  <a:pt x="2081624" y="2660033"/>
                </a:cubicBezTo>
                <a:cubicBezTo>
                  <a:pt x="2085586" y="2660843"/>
                  <a:pt x="2090835" y="2650413"/>
                  <a:pt x="2090139" y="2643117"/>
                </a:cubicBezTo>
                <a:lnTo>
                  <a:pt x="2089444" y="2635801"/>
                </a:lnTo>
                <a:lnTo>
                  <a:pt x="2083720" y="2639602"/>
                </a:lnTo>
                <a:cubicBezTo>
                  <a:pt x="2080567" y="2641688"/>
                  <a:pt x="2078338" y="2647041"/>
                  <a:pt x="2078766" y="2651499"/>
                </a:cubicBezTo>
                <a:close/>
                <a:moveTo>
                  <a:pt x="2063660" y="2659690"/>
                </a:moveTo>
                <a:cubicBezTo>
                  <a:pt x="2061698" y="2661938"/>
                  <a:pt x="2060183" y="2667377"/>
                  <a:pt x="2060307" y="2671768"/>
                </a:cubicBezTo>
                <a:lnTo>
                  <a:pt x="2060536" y="2679759"/>
                </a:lnTo>
                <a:lnTo>
                  <a:pt x="2066679" y="2675683"/>
                </a:lnTo>
                <a:cubicBezTo>
                  <a:pt x="2072318" y="2671939"/>
                  <a:pt x="2075642" y="2659604"/>
                  <a:pt x="2072442" y="2654299"/>
                </a:cubicBezTo>
                <a:cubicBezTo>
                  <a:pt x="2071051" y="2651994"/>
                  <a:pt x="2069670" y="2652842"/>
                  <a:pt x="2063660" y="2659690"/>
                </a:cubicBezTo>
                <a:close/>
                <a:moveTo>
                  <a:pt x="1894305" y="2781667"/>
                </a:moveTo>
                <a:cubicBezTo>
                  <a:pt x="1901392" y="2784906"/>
                  <a:pt x="1913974" y="2783601"/>
                  <a:pt x="1914784" y="2779543"/>
                </a:cubicBezTo>
                <a:cubicBezTo>
                  <a:pt x="1915670" y="2775181"/>
                  <a:pt x="1897630" y="2771161"/>
                  <a:pt x="1892477" y="2774571"/>
                </a:cubicBezTo>
                <a:lnTo>
                  <a:pt x="1886885" y="2778277"/>
                </a:lnTo>
                <a:lnTo>
                  <a:pt x="1894305" y="2781667"/>
                </a:lnTo>
                <a:close/>
                <a:moveTo>
                  <a:pt x="1836041" y="2819567"/>
                </a:moveTo>
                <a:cubicBezTo>
                  <a:pt x="1838536" y="2823330"/>
                  <a:pt x="1850243" y="2826054"/>
                  <a:pt x="1856748" y="2824396"/>
                </a:cubicBezTo>
                <a:cubicBezTo>
                  <a:pt x="1863987" y="2822549"/>
                  <a:pt x="1862616" y="2819205"/>
                  <a:pt x="1853434" y="2816272"/>
                </a:cubicBezTo>
                <a:cubicBezTo>
                  <a:pt x="1845994" y="2813900"/>
                  <a:pt x="1833812" y="2816205"/>
                  <a:pt x="1836041" y="2819567"/>
                </a:cubicBezTo>
                <a:close/>
                <a:moveTo>
                  <a:pt x="1916308" y="2771333"/>
                </a:moveTo>
                <a:cubicBezTo>
                  <a:pt x="1923919" y="2774857"/>
                  <a:pt x="1938673" y="2771818"/>
                  <a:pt x="1939739" y="2766504"/>
                </a:cubicBezTo>
                <a:cubicBezTo>
                  <a:pt x="1940806" y="2761208"/>
                  <a:pt x="1922442" y="2758845"/>
                  <a:pt x="1915565" y="2763408"/>
                </a:cubicBezTo>
                <a:lnTo>
                  <a:pt x="1908831" y="2767866"/>
                </a:lnTo>
                <a:lnTo>
                  <a:pt x="1916308" y="2771333"/>
                </a:lnTo>
                <a:close/>
                <a:moveTo>
                  <a:pt x="2042162" y="2687732"/>
                </a:moveTo>
                <a:cubicBezTo>
                  <a:pt x="2042476" y="2698685"/>
                  <a:pt x="2043162" y="2699124"/>
                  <a:pt x="2049353" y="2692304"/>
                </a:cubicBezTo>
                <a:cubicBezTo>
                  <a:pt x="2057954" y="2682827"/>
                  <a:pt x="2056087" y="2670301"/>
                  <a:pt x="2046972" y="2676340"/>
                </a:cubicBezTo>
                <a:cubicBezTo>
                  <a:pt x="2044200" y="2678178"/>
                  <a:pt x="2042038" y="2683303"/>
                  <a:pt x="2042162" y="2687732"/>
                </a:cubicBezTo>
                <a:close/>
                <a:moveTo>
                  <a:pt x="2116752" y="2636602"/>
                </a:moveTo>
                <a:cubicBezTo>
                  <a:pt x="2115114" y="2644745"/>
                  <a:pt x="2117343" y="2650384"/>
                  <a:pt x="2121191" y="2647832"/>
                </a:cubicBezTo>
                <a:cubicBezTo>
                  <a:pt x="2123963" y="2645993"/>
                  <a:pt x="2126772" y="2630410"/>
                  <a:pt x="2124848" y="2627515"/>
                </a:cubicBezTo>
                <a:cubicBezTo>
                  <a:pt x="2122581" y="2624095"/>
                  <a:pt x="2118305" y="2628905"/>
                  <a:pt x="2116752" y="2636602"/>
                </a:cubicBezTo>
                <a:close/>
                <a:moveTo>
                  <a:pt x="2151699" y="2617847"/>
                </a:moveTo>
                <a:cubicBezTo>
                  <a:pt x="2151195" y="2624162"/>
                  <a:pt x="2151652" y="2630658"/>
                  <a:pt x="2152719" y="2632268"/>
                </a:cubicBezTo>
                <a:cubicBezTo>
                  <a:pt x="2155128" y="2635906"/>
                  <a:pt x="2159672" y="2618857"/>
                  <a:pt x="2158786" y="2609541"/>
                </a:cubicBezTo>
                <a:cubicBezTo>
                  <a:pt x="2157757" y="2598835"/>
                  <a:pt x="2152747" y="2604712"/>
                  <a:pt x="2151699" y="2617847"/>
                </a:cubicBezTo>
                <a:close/>
                <a:moveTo>
                  <a:pt x="1806780" y="2848685"/>
                </a:moveTo>
                <a:cubicBezTo>
                  <a:pt x="1817553" y="2853248"/>
                  <a:pt x="1828059" y="2852991"/>
                  <a:pt x="1829030" y="2848142"/>
                </a:cubicBezTo>
                <a:cubicBezTo>
                  <a:pt x="1829850" y="2844027"/>
                  <a:pt x="1806532" y="2839779"/>
                  <a:pt x="1801484" y="2843123"/>
                </a:cubicBezTo>
                <a:cubicBezTo>
                  <a:pt x="1799665" y="2844332"/>
                  <a:pt x="1801808" y="2846571"/>
                  <a:pt x="1806780" y="2848685"/>
                </a:cubicBezTo>
                <a:close/>
                <a:moveTo>
                  <a:pt x="1940673" y="2757436"/>
                </a:moveTo>
                <a:cubicBezTo>
                  <a:pt x="1943292" y="2759303"/>
                  <a:pt x="1945788" y="2761370"/>
                  <a:pt x="1946217" y="2762027"/>
                </a:cubicBezTo>
                <a:cubicBezTo>
                  <a:pt x="1946655" y="2762693"/>
                  <a:pt x="1950379" y="2761008"/>
                  <a:pt x="1954475" y="2758284"/>
                </a:cubicBezTo>
                <a:lnTo>
                  <a:pt x="1961942" y="2753340"/>
                </a:lnTo>
                <a:lnTo>
                  <a:pt x="1957199" y="2749949"/>
                </a:lnTo>
                <a:cubicBezTo>
                  <a:pt x="1954579" y="2748082"/>
                  <a:pt x="1952094" y="2746015"/>
                  <a:pt x="1951655" y="2745358"/>
                </a:cubicBezTo>
                <a:cubicBezTo>
                  <a:pt x="1951217" y="2744701"/>
                  <a:pt x="1947502" y="2746377"/>
                  <a:pt x="1943397" y="2749101"/>
                </a:cubicBezTo>
                <a:lnTo>
                  <a:pt x="1935930" y="2754045"/>
                </a:lnTo>
                <a:lnTo>
                  <a:pt x="1940673" y="2757436"/>
                </a:lnTo>
                <a:close/>
                <a:moveTo>
                  <a:pt x="1963314" y="2741977"/>
                </a:moveTo>
                <a:cubicBezTo>
                  <a:pt x="1963943" y="2744815"/>
                  <a:pt x="1966190" y="2747949"/>
                  <a:pt x="1968305" y="2748920"/>
                </a:cubicBezTo>
                <a:cubicBezTo>
                  <a:pt x="1974753" y="2751911"/>
                  <a:pt x="1980640" y="2745587"/>
                  <a:pt x="1976811" y="2739805"/>
                </a:cubicBezTo>
                <a:cubicBezTo>
                  <a:pt x="1972372" y="2733109"/>
                  <a:pt x="1961714" y="2734823"/>
                  <a:pt x="1963314" y="2741977"/>
                </a:cubicBezTo>
                <a:close/>
                <a:moveTo>
                  <a:pt x="2005243" y="2713087"/>
                </a:moveTo>
                <a:cubicBezTo>
                  <a:pt x="2003567" y="2721384"/>
                  <a:pt x="2008643" y="2727365"/>
                  <a:pt x="2013368" y="2722669"/>
                </a:cubicBezTo>
                <a:cubicBezTo>
                  <a:pt x="2015597" y="2720460"/>
                  <a:pt x="2017416" y="2714468"/>
                  <a:pt x="2017406" y="2709363"/>
                </a:cubicBezTo>
                <a:lnTo>
                  <a:pt x="2017397" y="2700067"/>
                </a:lnTo>
                <a:lnTo>
                  <a:pt x="2011891" y="2703715"/>
                </a:lnTo>
                <a:cubicBezTo>
                  <a:pt x="2008872" y="2705725"/>
                  <a:pt x="2005872" y="2709934"/>
                  <a:pt x="2005243" y="2713087"/>
                </a:cubicBezTo>
                <a:close/>
                <a:moveTo>
                  <a:pt x="2023369" y="2704382"/>
                </a:moveTo>
                <a:lnTo>
                  <a:pt x="2024112" y="2712154"/>
                </a:lnTo>
                <a:lnTo>
                  <a:pt x="2031056" y="2707544"/>
                </a:lnTo>
                <a:cubicBezTo>
                  <a:pt x="2036809" y="2703743"/>
                  <a:pt x="2038428" y="2696028"/>
                  <a:pt x="2034666" y="2690351"/>
                </a:cubicBezTo>
                <a:cubicBezTo>
                  <a:pt x="2032046" y="2686398"/>
                  <a:pt x="2022750" y="2697933"/>
                  <a:pt x="2023369" y="2704382"/>
                </a:cubicBezTo>
                <a:close/>
                <a:moveTo>
                  <a:pt x="1984564" y="2728708"/>
                </a:moveTo>
                <a:cubicBezTo>
                  <a:pt x="1984212" y="2730461"/>
                  <a:pt x="1985060" y="2733614"/>
                  <a:pt x="1986460" y="2735719"/>
                </a:cubicBezTo>
                <a:cubicBezTo>
                  <a:pt x="1990413" y="2741681"/>
                  <a:pt x="2000328" y="2733004"/>
                  <a:pt x="1999499" y="2724327"/>
                </a:cubicBezTo>
                <a:lnTo>
                  <a:pt x="1998766" y="2716545"/>
                </a:lnTo>
                <a:lnTo>
                  <a:pt x="1991984" y="2721041"/>
                </a:lnTo>
                <a:cubicBezTo>
                  <a:pt x="1988250" y="2723508"/>
                  <a:pt x="1984917" y="2726965"/>
                  <a:pt x="1984564" y="2728708"/>
                </a:cubicBezTo>
                <a:close/>
                <a:moveTo>
                  <a:pt x="2103674" y="2650022"/>
                </a:moveTo>
                <a:cubicBezTo>
                  <a:pt x="2102160" y="2652051"/>
                  <a:pt x="2101246" y="2657061"/>
                  <a:pt x="2101626" y="2661148"/>
                </a:cubicBezTo>
                <a:lnTo>
                  <a:pt x="2102341" y="2668586"/>
                </a:lnTo>
                <a:lnTo>
                  <a:pt x="2106637" y="2665739"/>
                </a:lnTo>
                <a:cubicBezTo>
                  <a:pt x="2108999" y="2664177"/>
                  <a:pt x="2110580" y="2659243"/>
                  <a:pt x="2110161" y="2654785"/>
                </a:cubicBezTo>
                <a:cubicBezTo>
                  <a:pt x="2109294" y="2645736"/>
                  <a:pt x="2107742" y="2644593"/>
                  <a:pt x="2103674" y="2650022"/>
                </a:cubicBezTo>
                <a:close/>
                <a:moveTo>
                  <a:pt x="1864530" y="2812719"/>
                </a:moveTo>
                <a:cubicBezTo>
                  <a:pt x="1867492" y="2816996"/>
                  <a:pt x="1874636" y="2818405"/>
                  <a:pt x="1882228" y="2816215"/>
                </a:cubicBezTo>
                <a:cubicBezTo>
                  <a:pt x="1891619" y="2813490"/>
                  <a:pt x="1889628" y="2809195"/>
                  <a:pt x="1878141" y="2807433"/>
                </a:cubicBezTo>
                <a:cubicBezTo>
                  <a:pt x="1869455" y="2806099"/>
                  <a:pt x="1861958" y="2809014"/>
                  <a:pt x="1864530" y="2812719"/>
                </a:cubicBezTo>
                <a:close/>
                <a:moveTo>
                  <a:pt x="2085501" y="2671396"/>
                </a:moveTo>
                <a:cubicBezTo>
                  <a:pt x="2080500" y="2678692"/>
                  <a:pt x="2081719" y="2690551"/>
                  <a:pt x="2087082" y="2686894"/>
                </a:cubicBezTo>
                <a:cubicBezTo>
                  <a:pt x="2091311" y="2684017"/>
                  <a:pt x="2093283" y="2678931"/>
                  <a:pt x="2094073" y="2668901"/>
                </a:cubicBezTo>
                <a:cubicBezTo>
                  <a:pt x="2094721" y="2660633"/>
                  <a:pt x="2092406" y="2661310"/>
                  <a:pt x="2085501" y="2671396"/>
                </a:cubicBezTo>
                <a:close/>
                <a:moveTo>
                  <a:pt x="2137164" y="2643259"/>
                </a:moveTo>
                <a:cubicBezTo>
                  <a:pt x="2134450" y="2656709"/>
                  <a:pt x="2136650" y="2660205"/>
                  <a:pt x="2142574" y="2651870"/>
                </a:cubicBezTo>
                <a:cubicBezTo>
                  <a:pt x="2146451" y="2646412"/>
                  <a:pt x="2146194" y="2631868"/>
                  <a:pt x="2142203" y="2631049"/>
                </a:cubicBezTo>
                <a:cubicBezTo>
                  <a:pt x="2140831" y="2630772"/>
                  <a:pt x="2138564" y="2636268"/>
                  <a:pt x="2137164" y="2643259"/>
                </a:cubicBezTo>
                <a:close/>
                <a:moveTo>
                  <a:pt x="1803742" y="2865116"/>
                </a:moveTo>
                <a:cubicBezTo>
                  <a:pt x="1811743" y="2869450"/>
                  <a:pt x="1829154" y="2872202"/>
                  <a:pt x="1829754" y="2869231"/>
                </a:cubicBezTo>
                <a:cubicBezTo>
                  <a:pt x="1830459" y="2865726"/>
                  <a:pt x="1814010" y="2860172"/>
                  <a:pt x="1805294" y="2860982"/>
                </a:cubicBezTo>
                <a:lnTo>
                  <a:pt x="1797436" y="2861715"/>
                </a:lnTo>
                <a:lnTo>
                  <a:pt x="1803742" y="2865116"/>
                </a:lnTo>
                <a:close/>
                <a:moveTo>
                  <a:pt x="1839098" y="2842904"/>
                </a:moveTo>
                <a:cubicBezTo>
                  <a:pt x="1846414" y="2846856"/>
                  <a:pt x="1861587" y="2846666"/>
                  <a:pt x="1862406" y="2842608"/>
                </a:cubicBezTo>
                <a:cubicBezTo>
                  <a:pt x="1863063" y="2839322"/>
                  <a:pt x="1839365" y="2834560"/>
                  <a:pt x="1835403" y="2837179"/>
                </a:cubicBezTo>
                <a:lnTo>
                  <a:pt x="1832307" y="2839227"/>
                </a:lnTo>
                <a:lnTo>
                  <a:pt x="1839098" y="2842904"/>
                </a:lnTo>
                <a:close/>
                <a:moveTo>
                  <a:pt x="1892829" y="2804299"/>
                </a:moveTo>
                <a:cubicBezTo>
                  <a:pt x="1897096" y="2807690"/>
                  <a:pt x="1917003" y="2805527"/>
                  <a:pt x="1917794" y="2801594"/>
                </a:cubicBezTo>
                <a:cubicBezTo>
                  <a:pt x="1918099" y="2800060"/>
                  <a:pt x="1914298" y="2797765"/>
                  <a:pt x="1909345" y="2796479"/>
                </a:cubicBezTo>
                <a:cubicBezTo>
                  <a:pt x="1899439" y="2793935"/>
                  <a:pt x="1887123" y="2799765"/>
                  <a:pt x="1892829" y="2804299"/>
                </a:cubicBezTo>
                <a:close/>
                <a:moveTo>
                  <a:pt x="2167139" y="2631849"/>
                </a:moveTo>
                <a:cubicBezTo>
                  <a:pt x="2165854" y="2651565"/>
                  <a:pt x="2170340" y="2648603"/>
                  <a:pt x="2172073" y="2628582"/>
                </a:cubicBezTo>
                <a:cubicBezTo>
                  <a:pt x="2172807" y="2620133"/>
                  <a:pt x="2172216" y="2614018"/>
                  <a:pt x="2170768" y="2614980"/>
                </a:cubicBezTo>
                <a:cubicBezTo>
                  <a:pt x="2169311" y="2615952"/>
                  <a:pt x="2167682" y="2623543"/>
                  <a:pt x="2167139" y="2631849"/>
                </a:cubicBezTo>
                <a:close/>
                <a:moveTo>
                  <a:pt x="1919356" y="2793545"/>
                </a:moveTo>
                <a:cubicBezTo>
                  <a:pt x="1928300" y="2795841"/>
                  <a:pt x="1941930" y="2792859"/>
                  <a:pt x="1939473" y="2789144"/>
                </a:cubicBezTo>
                <a:cubicBezTo>
                  <a:pt x="1936853" y="2785201"/>
                  <a:pt x="1921356" y="2784372"/>
                  <a:pt x="1916041" y="2787887"/>
                </a:cubicBezTo>
                <a:lnTo>
                  <a:pt x="1910822" y="2791345"/>
                </a:lnTo>
                <a:lnTo>
                  <a:pt x="1919356" y="2793545"/>
                </a:lnTo>
                <a:close/>
                <a:moveTo>
                  <a:pt x="2064365" y="2697876"/>
                </a:moveTo>
                <a:lnTo>
                  <a:pt x="2065108" y="2705648"/>
                </a:lnTo>
                <a:lnTo>
                  <a:pt x="2070832" y="2701857"/>
                </a:lnTo>
                <a:cubicBezTo>
                  <a:pt x="2073985" y="2699771"/>
                  <a:pt x="2076223" y="2694571"/>
                  <a:pt x="2075823" y="2690294"/>
                </a:cubicBezTo>
                <a:lnTo>
                  <a:pt x="2075080" y="2682512"/>
                </a:lnTo>
                <a:lnTo>
                  <a:pt x="2069356" y="2686313"/>
                </a:lnTo>
                <a:cubicBezTo>
                  <a:pt x="2066203" y="2688399"/>
                  <a:pt x="2063965" y="2693599"/>
                  <a:pt x="2064365" y="2697876"/>
                </a:cubicBezTo>
                <a:close/>
                <a:moveTo>
                  <a:pt x="1943178" y="2782306"/>
                </a:moveTo>
                <a:cubicBezTo>
                  <a:pt x="1946960" y="2784344"/>
                  <a:pt x="1952713" y="2784249"/>
                  <a:pt x="1955980" y="2782086"/>
                </a:cubicBezTo>
                <a:lnTo>
                  <a:pt x="1961904" y="2778162"/>
                </a:lnTo>
                <a:lnTo>
                  <a:pt x="1957161" y="2774771"/>
                </a:lnTo>
                <a:cubicBezTo>
                  <a:pt x="1954551" y="2772904"/>
                  <a:pt x="1952055" y="2770837"/>
                  <a:pt x="1951617" y="2770180"/>
                </a:cubicBezTo>
                <a:cubicBezTo>
                  <a:pt x="1951179" y="2769513"/>
                  <a:pt x="1947560" y="2771142"/>
                  <a:pt x="1943569" y="2773781"/>
                </a:cubicBezTo>
                <a:lnTo>
                  <a:pt x="1936310" y="2778591"/>
                </a:lnTo>
                <a:lnTo>
                  <a:pt x="1943178" y="2782306"/>
                </a:lnTo>
                <a:close/>
                <a:moveTo>
                  <a:pt x="2046229" y="2714021"/>
                </a:moveTo>
                <a:lnTo>
                  <a:pt x="2046972" y="2721803"/>
                </a:lnTo>
                <a:lnTo>
                  <a:pt x="2052697" y="2718002"/>
                </a:lnTo>
                <a:cubicBezTo>
                  <a:pt x="2055849" y="2715916"/>
                  <a:pt x="2058088" y="2710716"/>
                  <a:pt x="2057688" y="2706439"/>
                </a:cubicBezTo>
                <a:lnTo>
                  <a:pt x="2056945" y="2698667"/>
                </a:lnTo>
                <a:lnTo>
                  <a:pt x="2051220" y="2702457"/>
                </a:lnTo>
                <a:cubicBezTo>
                  <a:pt x="2048067" y="2704544"/>
                  <a:pt x="2045829" y="2709754"/>
                  <a:pt x="2046229" y="2714021"/>
                </a:cubicBezTo>
                <a:close/>
                <a:moveTo>
                  <a:pt x="1867683" y="2835427"/>
                </a:moveTo>
                <a:cubicBezTo>
                  <a:pt x="1877541" y="2838722"/>
                  <a:pt x="1882694" y="2838770"/>
                  <a:pt x="1887562" y="2835617"/>
                </a:cubicBezTo>
                <a:cubicBezTo>
                  <a:pt x="1890390" y="2833788"/>
                  <a:pt x="1888095" y="2832112"/>
                  <a:pt x="1880189" y="2830235"/>
                </a:cubicBezTo>
                <a:cubicBezTo>
                  <a:pt x="1873874" y="2828740"/>
                  <a:pt x="1866845" y="2828749"/>
                  <a:pt x="1864568" y="2830254"/>
                </a:cubicBezTo>
                <a:lnTo>
                  <a:pt x="1860415" y="2833007"/>
                </a:lnTo>
                <a:lnTo>
                  <a:pt x="1867683" y="2835427"/>
                </a:lnTo>
                <a:close/>
                <a:moveTo>
                  <a:pt x="1962981" y="2768675"/>
                </a:moveTo>
                <a:cubicBezTo>
                  <a:pt x="1963904" y="2770066"/>
                  <a:pt x="1967734" y="2771533"/>
                  <a:pt x="1971505" y="2771952"/>
                </a:cubicBezTo>
                <a:lnTo>
                  <a:pt x="1978354" y="2772695"/>
                </a:lnTo>
                <a:lnTo>
                  <a:pt x="1979383" y="2767599"/>
                </a:lnTo>
                <a:cubicBezTo>
                  <a:pt x="1979945" y="2764789"/>
                  <a:pt x="1978611" y="2761655"/>
                  <a:pt x="1976420" y="2760646"/>
                </a:cubicBezTo>
                <a:cubicBezTo>
                  <a:pt x="1971658" y="2758445"/>
                  <a:pt x="1960590" y="2765065"/>
                  <a:pt x="1962981" y="2768675"/>
                </a:cubicBezTo>
                <a:close/>
                <a:moveTo>
                  <a:pt x="1987412" y="2751530"/>
                </a:moveTo>
                <a:cubicBezTo>
                  <a:pt x="1986098" y="2758084"/>
                  <a:pt x="1992175" y="2762827"/>
                  <a:pt x="1996470" y="2758607"/>
                </a:cubicBezTo>
                <a:cubicBezTo>
                  <a:pt x="1998871" y="2756245"/>
                  <a:pt x="1999642" y="2752502"/>
                  <a:pt x="1998175" y="2750292"/>
                </a:cubicBezTo>
                <a:cubicBezTo>
                  <a:pt x="1995165" y="2745758"/>
                  <a:pt x="1988422" y="2746539"/>
                  <a:pt x="1987412" y="2751530"/>
                </a:cubicBezTo>
                <a:close/>
                <a:moveTo>
                  <a:pt x="2008177" y="2741481"/>
                </a:moveTo>
                <a:cubicBezTo>
                  <a:pt x="2008862" y="2744539"/>
                  <a:pt x="2010853" y="2747330"/>
                  <a:pt x="2012615" y="2747692"/>
                </a:cubicBezTo>
                <a:cubicBezTo>
                  <a:pt x="2016521" y="2748492"/>
                  <a:pt x="2021702" y="2737738"/>
                  <a:pt x="2020159" y="2732042"/>
                </a:cubicBezTo>
                <a:cubicBezTo>
                  <a:pt x="2018473" y="2725813"/>
                  <a:pt x="2006738" y="2735061"/>
                  <a:pt x="2008177" y="2741481"/>
                </a:cubicBezTo>
                <a:close/>
                <a:moveTo>
                  <a:pt x="2027150" y="2727499"/>
                </a:moveTo>
                <a:cubicBezTo>
                  <a:pt x="2025464" y="2735862"/>
                  <a:pt x="2028274" y="2738329"/>
                  <a:pt x="2034666" y="2734090"/>
                </a:cubicBezTo>
                <a:cubicBezTo>
                  <a:pt x="2037761" y="2732042"/>
                  <a:pt x="2039952" y="2726860"/>
                  <a:pt x="2039552" y="2722584"/>
                </a:cubicBezTo>
                <a:lnTo>
                  <a:pt x="2038809" y="2714812"/>
                </a:lnTo>
                <a:lnTo>
                  <a:pt x="2033551" y="2718298"/>
                </a:lnTo>
                <a:cubicBezTo>
                  <a:pt x="2030665" y="2720212"/>
                  <a:pt x="2027779" y="2724346"/>
                  <a:pt x="2027150" y="2727499"/>
                </a:cubicBezTo>
                <a:close/>
                <a:moveTo>
                  <a:pt x="2121124" y="2668558"/>
                </a:moveTo>
                <a:cubicBezTo>
                  <a:pt x="2120372" y="2673625"/>
                  <a:pt x="2120762" y="2677969"/>
                  <a:pt x="2121991" y="2678226"/>
                </a:cubicBezTo>
                <a:cubicBezTo>
                  <a:pt x="2125153" y="2678874"/>
                  <a:pt x="2131316" y="2662148"/>
                  <a:pt x="2129144" y="2658861"/>
                </a:cubicBezTo>
                <a:cubicBezTo>
                  <a:pt x="2126192" y="2654404"/>
                  <a:pt x="2122600" y="2658757"/>
                  <a:pt x="2121124" y="2668558"/>
                </a:cubicBezTo>
                <a:close/>
                <a:moveTo>
                  <a:pt x="1830354" y="2860715"/>
                </a:moveTo>
                <a:cubicBezTo>
                  <a:pt x="1832536" y="2864002"/>
                  <a:pt x="1858539" y="2867316"/>
                  <a:pt x="1862349" y="2864792"/>
                </a:cubicBezTo>
                <a:cubicBezTo>
                  <a:pt x="1863997" y="2863697"/>
                  <a:pt x="1862358" y="2861496"/>
                  <a:pt x="1858263" y="2859277"/>
                </a:cubicBezTo>
                <a:cubicBezTo>
                  <a:pt x="1850747" y="2855210"/>
                  <a:pt x="1827507" y="2856410"/>
                  <a:pt x="1830354" y="2860715"/>
                </a:cubicBezTo>
                <a:close/>
                <a:moveTo>
                  <a:pt x="2156376" y="2645488"/>
                </a:moveTo>
                <a:cubicBezTo>
                  <a:pt x="2154700" y="2648898"/>
                  <a:pt x="2153662" y="2655242"/>
                  <a:pt x="2154081" y="2659595"/>
                </a:cubicBezTo>
                <a:lnTo>
                  <a:pt x="2154833" y="2667491"/>
                </a:lnTo>
                <a:lnTo>
                  <a:pt x="2158624" y="2660443"/>
                </a:lnTo>
                <a:cubicBezTo>
                  <a:pt x="2160700" y="2656566"/>
                  <a:pt x="2162072" y="2649937"/>
                  <a:pt x="2161672" y="2645708"/>
                </a:cubicBezTo>
                <a:cubicBezTo>
                  <a:pt x="2160843" y="2636973"/>
                  <a:pt x="2160567" y="2636964"/>
                  <a:pt x="2156376" y="2645488"/>
                </a:cubicBezTo>
                <a:close/>
                <a:moveTo>
                  <a:pt x="1893057" y="2826606"/>
                </a:moveTo>
                <a:cubicBezTo>
                  <a:pt x="1897477" y="2829759"/>
                  <a:pt x="1909317" y="2829530"/>
                  <a:pt x="1914355" y="2826197"/>
                </a:cubicBezTo>
                <a:cubicBezTo>
                  <a:pt x="1919975" y="2822472"/>
                  <a:pt x="1903640" y="2817529"/>
                  <a:pt x="1896096" y="2820672"/>
                </a:cubicBezTo>
                <a:lnTo>
                  <a:pt x="1888943" y="2823663"/>
                </a:lnTo>
                <a:lnTo>
                  <a:pt x="1893057" y="2826606"/>
                </a:lnTo>
                <a:close/>
                <a:moveTo>
                  <a:pt x="2103951" y="2688913"/>
                </a:moveTo>
                <a:cubicBezTo>
                  <a:pt x="2103036" y="2694476"/>
                  <a:pt x="2103265" y="2699219"/>
                  <a:pt x="2104465" y="2699467"/>
                </a:cubicBezTo>
                <a:cubicBezTo>
                  <a:pt x="2107684" y="2700124"/>
                  <a:pt x="2115152" y="2681255"/>
                  <a:pt x="2112971" y="2677978"/>
                </a:cubicBezTo>
                <a:cubicBezTo>
                  <a:pt x="2109847" y="2673254"/>
                  <a:pt x="2105703" y="2678283"/>
                  <a:pt x="2103951" y="2688913"/>
                </a:cubicBezTo>
                <a:close/>
                <a:moveTo>
                  <a:pt x="2087368" y="2699086"/>
                </a:moveTo>
                <a:cubicBezTo>
                  <a:pt x="2082653" y="2705963"/>
                  <a:pt x="2083500" y="2718260"/>
                  <a:pt x="2088453" y="2714983"/>
                </a:cubicBezTo>
                <a:cubicBezTo>
                  <a:pt x="2093597" y="2711573"/>
                  <a:pt x="2098169" y="2700762"/>
                  <a:pt x="2096893" y="2695037"/>
                </a:cubicBezTo>
                <a:cubicBezTo>
                  <a:pt x="2095521" y="2688922"/>
                  <a:pt x="2093844" y="2689627"/>
                  <a:pt x="2087368" y="2699086"/>
                </a:cubicBezTo>
                <a:close/>
                <a:moveTo>
                  <a:pt x="1921575" y="2816958"/>
                </a:moveTo>
                <a:cubicBezTo>
                  <a:pt x="1927424" y="2819634"/>
                  <a:pt x="1944569" y="2816195"/>
                  <a:pt x="1945416" y="2812185"/>
                </a:cubicBezTo>
                <a:cubicBezTo>
                  <a:pt x="1946159" y="2808699"/>
                  <a:pt x="1924861" y="2806842"/>
                  <a:pt x="1920128" y="2809976"/>
                </a:cubicBezTo>
                <a:lnTo>
                  <a:pt x="1914489" y="2813710"/>
                </a:lnTo>
                <a:lnTo>
                  <a:pt x="1921575" y="2816958"/>
                </a:lnTo>
                <a:close/>
                <a:moveTo>
                  <a:pt x="2140031" y="2676254"/>
                </a:moveTo>
                <a:cubicBezTo>
                  <a:pt x="2137945" y="2684551"/>
                  <a:pt x="2137812" y="2690361"/>
                  <a:pt x="2139717" y="2689160"/>
                </a:cubicBezTo>
                <a:cubicBezTo>
                  <a:pt x="2144556" y="2686122"/>
                  <a:pt x="2150766" y="2662605"/>
                  <a:pt x="2146946" y="2661824"/>
                </a:cubicBezTo>
                <a:cubicBezTo>
                  <a:pt x="2145222" y="2661471"/>
                  <a:pt x="2142117" y="2667958"/>
                  <a:pt x="2140031" y="2676254"/>
                </a:cubicBezTo>
                <a:close/>
                <a:moveTo>
                  <a:pt x="1871360" y="2856753"/>
                </a:moveTo>
                <a:cubicBezTo>
                  <a:pt x="1876560" y="2858991"/>
                  <a:pt x="1881837" y="2860144"/>
                  <a:pt x="1883104" y="2859306"/>
                </a:cubicBezTo>
                <a:cubicBezTo>
                  <a:pt x="1884371" y="2858468"/>
                  <a:pt x="1888124" y="2857172"/>
                  <a:pt x="1891448" y="2856439"/>
                </a:cubicBezTo>
                <a:lnTo>
                  <a:pt x="1897487" y="2855105"/>
                </a:lnTo>
                <a:lnTo>
                  <a:pt x="1889829" y="2851610"/>
                </a:lnTo>
                <a:cubicBezTo>
                  <a:pt x="1883332" y="2848638"/>
                  <a:pt x="1867864" y="2848733"/>
                  <a:pt x="1863273" y="2851771"/>
                </a:cubicBezTo>
                <a:cubicBezTo>
                  <a:pt x="1862530" y="2852276"/>
                  <a:pt x="1866168" y="2854515"/>
                  <a:pt x="1871360" y="2856753"/>
                </a:cubicBezTo>
                <a:close/>
                <a:moveTo>
                  <a:pt x="1950465" y="2801775"/>
                </a:moveTo>
                <a:cubicBezTo>
                  <a:pt x="1955599" y="2802632"/>
                  <a:pt x="1963504" y="2802146"/>
                  <a:pt x="1968038" y="2800689"/>
                </a:cubicBezTo>
                <a:lnTo>
                  <a:pt x="1976258" y="2798050"/>
                </a:lnTo>
                <a:lnTo>
                  <a:pt x="1963362" y="2796022"/>
                </a:lnTo>
                <a:cubicBezTo>
                  <a:pt x="1956275" y="2794916"/>
                  <a:pt x="1948369" y="2795403"/>
                  <a:pt x="1945797" y="2797098"/>
                </a:cubicBezTo>
                <a:lnTo>
                  <a:pt x="1941121" y="2800203"/>
                </a:lnTo>
                <a:lnTo>
                  <a:pt x="1950465" y="2801775"/>
                </a:lnTo>
                <a:close/>
                <a:moveTo>
                  <a:pt x="2064803" y="2726517"/>
                </a:moveTo>
                <a:lnTo>
                  <a:pt x="2063431" y="2735690"/>
                </a:lnTo>
                <a:lnTo>
                  <a:pt x="2069156" y="2731899"/>
                </a:lnTo>
                <a:cubicBezTo>
                  <a:pt x="2072308" y="2729813"/>
                  <a:pt x="2075499" y="2723974"/>
                  <a:pt x="2076261" y="2718926"/>
                </a:cubicBezTo>
                <a:lnTo>
                  <a:pt x="2077633" y="2709754"/>
                </a:lnTo>
                <a:lnTo>
                  <a:pt x="2071908" y="2713544"/>
                </a:lnTo>
                <a:cubicBezTo>
                  <a:pt x="2068756" y="2715631"/>
                  <a:pt x="2065565" y="2721469"/>
                  <a:pt x="2064803" y="2726517"/>
                </a:cubicBezTo>
                <a:close/>
                <a:moveTo>
                  <a:pt x="1970629" y="2791468"/>
                </a:moveTo>
                <a:cubicBezTo>
                  <a:pt x="1974868" y="2792335"/>
                  <a:pt x="1979183" y="2791211"/>
                  <a:pt x="1980211" y="2788963"/>
                </a:cubicBezTo>
                <a:cubicBezTo>
                  <a:pt x="1982964" y="2782991"/>
                  <a:pt x="1976220" y="2781077"/>
                  <a:pt x="1969086" y="2785801"/>
                </a:cubicBezTo>
                <a:lnTo>
                  <a:pt x="1962914" y="2789897"/>
                </a:lnTo>
                <a:lnTo>
                  <a:pt x="1970629" y="2791468"/>
                </a:lnTo>
                <a:close/>
                <a:moveTo>
                  <a:pt x="1988079" y="2781277"/>
                </a:moveTo>
                <a:lnTo>
                  <a:pt x="1984783" y="2790659"/>
                </a:lnTo>
                <a:lnTo>
                  <a:pt x="1990613" y="2789373"/>
                </a:lnTo>
                <a:cubicBezTo>
                  <a:pt x="1994318" y="2788554"/>
                  <a:pt x="1995442" y="2786582"/>
                  <a:pt x="1993699" y="2783954"/>
                </a:cubicBezTo>
                <a:cubicBezTo>
                  <a:pt x="1992137" y="2781601"/>
                  <a:pt x="1993127" y="2779353"/>
                  <a:pt x="1995994" y="2778715"/>
                </a:cubicBezTo>
                <a:cubicBezTo>
                  <a:pt x="1998756" y="2778105"/>
                  <a:pt x="2000966" y="2775857"/>
                  <a:pt x="2000890" y="2773714"/>
                </a:cubicBezTo>
                <a:cubicBezTo>
                  <a:pt x="2000652" y="2766399"/>
                  <a:pt x="1991384" y="2771866"/>
                  <a:pt x="1988079" y="2781277"/>
                </a:cubicBezTo>
                <a:close/>
                <a:moveTo>
                  <a:pt x="2030922" y="2747892"/>
                </a:moveTo>
                <a:cubicBezTo>
                  <a:pt x="2025893" y="2753140"/>
                  <a:pt x="2027712" y="2763494"/>
                  <a:pt x="2033037" y="2759960"/>
                </a:cubicBezTo>
                <a:cubicBezTo>
                  <a:pt x="2036866" y="2757426"/>
                  <a:pt x="2039876" y="2743939"/>
                  <a:pt x="2036656" y="2743758"/>
                </a:cubicBezTo>
                <a:cubicBezTo>
                  <a:pt x="2035732" y="2743710"/>
                  <a:pt x="2033151" y="2745567"/>
                  <a:pt x="2030922" y="2747892"/>
                </a:cubicBezTo>
                <a:close/>
                <a:moveTo>
                  <a:pt x="2047153" y="2739043"/>
                </a:moveTo>
                <a:cubicBezTo>
                  <a:pt x="2044248" y="2753473"/>
                  <a:pt x="2052706" y="2750778"/>
                  <a:pt x="2057154" y="2735862"/>
                </a:cubicBezTo>
                <a:lnTo>
                  <a:pt x="2060164" y="2725736"/>
                </a:lnTo>
                <a:lnTo>
                  <a:pt x="2054240" y="2729527"/>
                </a:lnTo>
                <a:cubicBezTo>
                  <a:pt x="2050973" y="2731613"/>
                  <a:pt x="2047782" y="2735890"/>
                  <a:pt x="2047153" y="2739043"/>
                </a:cubicBezTo>
                <a:close/>
                <a:moveTo>
                  <a:pt x="2013663" y="2766599"/>
                </a:moveTo>
                <a:cubicBezTo>
                  <a:pt x="2016140" y="2768370"/>
                  <a:pt x="2018521" y="2769580"/>
                  <a:pt x="2018940" y="2769304"/>
                </a:cubicBezTo>
                <a:cubicBezTo>
                  <a:pt x="2019368" y="2769018"/>
                  <a:pt x="2020035" y="2765789"/>
                  <a:pt x="2020426" y="2762122"/>
                </a:cubicBezTo>
                <a:lnTo>
                  <a:pt x="2021140" y="2755445"/>
                </a:lnTo>
                <a:lnTo>
                  <a:pt x="2015149" y="2759417"/>
                </a:lnTo>
                <a:cubicBezTo>
                  <a:pt x="2011006" y="2762160"/>
                  <a:pt x="2010548" y="2764370"/>
                  <a:pt x="2013663" y="2766599"/>
                </a:cubicBezTo>
                <a:close/>
                <a:moveTo>
                  <a:pt x="2123524" y="2691713"/>
                </a:moveTo>
                <a:cubicBezTo>
                  <a:pt x="2118695" y="2698762"/>
                  <a:pt x="2117790" y="2707153"/>
                  <a:pt x="2121781" y="2707972"/>
                </a:cubicBezTo>
                <a:cubicBezTo>
                  <a:pt x="2125601" y="2708753"/>
                  <a:pt x="2131640" y="2695590"/>
                  <a:pt x="2130268" y="2689456"/>
                </a:cubicBezTo>
                <a:cubicBezTo>
                  <a:pt x="2129592" y="2686436"/>
                  <a:pt x="2128811" y="2684227"/>
                  <a:pt x="2128535" y="2684551"/>
                </a:cubicBezTo>
                <a:cubicBezTo>
                  <a:pt x="2128249" y="2684884"/>
                  <a:pt x="2126001" y="2688103"/>
                  <a:pt x="2123524" y="2691713"/>
                </a:cubicBezTo>
                <a:close/>
                <a:moveTo>
                  <a:pt x="1852405" y="2879041"/>
                </a:moveTo>
                <a:cubicBezTo>
                  <a:pt x="1857653" y="2880442"/>
                  <a:pt x="1863101" y="2880823"/>
                  <a:pt x="1864530" y="2879880"/>
                </a:cubicBezTo>
                <a:cubicBezTo>
                  <a:pt x="1868559" y="2877203"/>
                  <a:pt x="1860720" y="2874688"/>
                  <a:pt x="1851338" y="2875641"/>
                </a:cubicBezTo>
                <a:lnTo>
                  <a:pt x="1842870" y="2876489"/>
                </a:lnTo>
                <a:lnTo>
                  <a:pt x="1852405" y="2879041"/>
                </a:lnTo>
                <a:close/>
                <a:moveTo>
                  <a:pt x="1901173" y="2846923"/>
                </a:moveTo>
                <a:cubicBezTo>
                  <a:pt x="1905869" y="2848123"/>
                  <a:pt x="1912812" y="2848057"/>
                  <a:pt x="1916594" y="2846771"/>
                </a:cubicBezTo>
                <a:lnTo>
                  <a:pt x="1923490" y="2844418"/>
                </a:lnTo>
                <a:lnTo>
                  <a:pt x="1912298" y="2841760"/>
                </a:lnTo>
                <a:cubicBezTo>
                  <a:pt x="1906145" y="2840303"/>
                  <a:pt x="1899201" y="2840370"/>
                  <a:pt x="1896868" y="2841913"/>
                </a:cubicBezTo>
                <a:lnTo>
                  <a:pt x="1892629" y="2844723"/>
                </a:lnTo>
                <a:lnTo>
                  <a:pt x="1901173" y="2846923"/>
                </a:lnTo>
                <a:close/>
                <a:moveTo>
                  <a:pt x="2007900" y="2774305"/>
                </a:moveTo>
                <a:cubicBezTo>
                  <a:pt x="2009539" y="2776762"/>
                  <a:pt x="2012158" y="2777924"/>
                  <a:pt x="2013730" y="2776886"/>
                </a:cubicBezTo>
                <a:cubicBezTo>
                  <a:pt x="2015311" y="2775838"/>
                  <a:pt x="2015787" y="2773771"/>
                  <a:pt x="2014806" y="2772285"/>
                </a:cubicBezTo>
                <a:cubicBezTo>
                  <a:pt x="2013815" y="2770799"/>
                  <a:pt x="2011196" y="2769637"/>
                  <a:pt x="2008977" y="2769704"/>
                </a:cubicBezTo>
                <a:cubicBezTo>
                  <a:pt x="2006757" y="2769771"/>
                  <a:pt x="2006272" y="2771847"/>
                  <a:pt x="2007900" y="2774305"/>
                </a:cubicBezTo>
                <a:close/>
                <a:moveTo>
                  <a:pt x="2159205" y="2674549"/>
                </a:moveTo>
                <a:cubicBezTo>
                  <a:pt x="2156462" y="2679721"/>
                  <a:pt x="2154566" y="2687560"/>
                  <a:pt x="2154976" y="2691951"/>
                </a:cubicBezTo>
                <a:lnTo>
                  <a:pt x="2155748" y="2699953"/>
                </a:lnTo>
                <a:lnTo>
                  <a:pt x="2159100" y="2693666"/>
                </a:lnTo>
                <a:cubicBezTo>
                  <a:pt x="2162320" y="2687627"/>
                  <a:pt x="2167673" y="2662319"/>
                  <a:pt x="2165330" y="2664215"/>
                </a:cubicBezTo>
                <a:cubicBezTo>
                  <a:pt x="2164701" y="2664720"/>
                  <a:pt x="2161948" y="2669367"/>
                  <a:pt x="2159205" y="2674549"/>
                </a:cubicBezTo>
                <a:close/>
                <a:moveTo>
                  <a:pt x="2104798" y="2713459"/>
                </a:moveTo>
                <a:cubicBezTo>
                  <a:pt x="2100369" y="2720584"/>
                  <a:pt x="2100588" y="2731737"/>
                  <a:pt x="2105094" y="2728746"/>
                </a:cubicBezTo>
                <a:cubicBezTo>
                  <a:pt x="2108646" y="2726394"/>
                  <a:pt x="2114209" y="2707249"/>
                  <a:pt x="2111475" y="2706801"/>
                </a:cubicBezTo>
                <a:cubicBezTo>
                  <a:pt x="2110199" y="2706591"/>
                  <a:pt x="2107199" y="2709582"/>
                  <a:pt x="2104798" y="2713459"/>
                </a:cubicBezTo>
                <a:close/>
                <a:moveTo>
                  <a:pt x="1928329" y="2837608"/>
                </a:moveTo>
                <a:cubicBezTo>
                  <a:pt x="1933263" y="2838875"/>
                  <a:pt x="1939244" y="2838637"/>
                  <a:pt x="1941606" y="2837074"/>
                </a:cubicBezTo>
                <a:lnTo>
                  <a:pt x="1945902" y="2834226"/>
                </a:lnTo>
                <a:lnTo>
                  <a:pt x="1936911" y="2831912"/>
                </a:lnTo>
                <a:cubicBezTo>
                  <a:pt x="1931967" y="2830645"/>
                  <a:pt x="1925995" y="2830883"/>
                  <a:pt x="1923633" y="2832455"/>
                </a:cubicBezTo>
                <a:lnTo>
                  <a:pt x="1919337" y="2835293"/>
                </a:lnTo>
                <a:lnTo>
                  <a:pt x="1928329" y="2837608"/>
                </a:lnTo>
                <a:close/>
                <a:moveTo>
                  <a:pt x="1871093" y="2875555"/>
                </a:moveTo>
                <a:cubicBezTo>
                  <a:pt x="1876789" y="2878184"/>
                  <a:pt x="1897630" y="2875212"/>
                  <a:pt x="1895543" y="2872060"/>
                </a:cubicBezTo>
                <a:cubicBezTo>
                  <a:pt x="1893191" y="2868507"/>
                  <a:pt x="1876246" y="2867983"/>
                  <a:pt x="1871226" y="2871307"/>
                </a:cubicBezTo>
                <a:cubicBezTo>
                  <a:pt x="1869121" y="2872698"/>
                  <a:pt x="1869064" y="2874612"/>
                  <a:pt x="1871093" y="2875555"/>
                </a:cubicBezTo>
                <a:close/>
                <a:moveTo>
                  <a:pt x="1949931" y="2827111"/>
                </a:moveTo>
                <a:cubicBezTo>
                  <a:pt x="1959542" y="2829588"/>
                  <a:pt x="1974201" y="2822911"/>
                  <a:pt x="1970715" y="2817653"/>
                </a:cubicBezTo>
                <a:cubicBezTo>
                  <a:pt x="1968648" y="2814529"/>
                  <a:pt x="1966067" y="2814948"/>
                  <a:pt x="1950370" y="2820968"/>
                </a:cubicBezTo>
                <a:lnTo>
                  <a:pt x="1940606" y="2824720"/>
                </a:lnTo>
                <a:lnTo>
                  <a:pt x="1949931" y="2827111"/>
                </a:lnTo>
                <a:close/>
                <a:moveTo>
                  <a:pt x="2081948" y="2739957"/>
                </a:moveTo>
                <a:lnTo>
                  <a:pt x="2080576" y="2749130"/>
                </a:lnTo>
                <a:lnTo>
                  <a:pt x="2086301" y="2745339"/>
                </a:lnTo>
                <a:cubicBezTo>
                  <a:pt x="2089444" y="2743253"/>
                  <a:pt x="2092644" y="2737414"/>
                  <a:pt x="2093397" y="2732366"/>
                </a:cubicBezTo>
                <a:lnTo>
                  <a:pt x="2094778" y="2723193"/>
                </a:lnTo>
                <a:lnTo>
                  <a:pt x="2089053" y="2726984"/>
                </a:lnTo>
                <a:cubicBezTo>
                  <a:pt x="2085901" y="2729070"/>
                  <a:pt x="2082700" y="2734909"/>
                  <a:pt x="2081948" y="2739957"/>
                </a:cubicBezTo>
                <a:close/>
                <a:moveTo>
                  <a:pt x="2063812" y="2756102"/>
                </a:moveTo>
                <a:lnTo>
                  <a:pt x="2062441" y="2765284"/>
                </a:lnTo>
                <a:lnTo>
                  <a:pt x="2066736" y="2762437"/>
                </a:lnTo>
                <a:cubicBezTo>
                  <a:pt x="2069089" y="2760874"/>
                  <a:pt x="2071642" y="2755455"/>
                  <a:pt x="2072404" y="2750416"/>
                </a:cubicBezTo>
                <a:lnTo>
                  <a:pt x="2073775" y="2741234"/>
                </a:lnTo>
                <a:lnTo>
                  <a:pt x="2069480" y="2744082"/>
                </a:lnTo>
                <a:cubicBezTo>
                  <a:pt x="2067117" y="2745644"/>
                  <a:pt x="2064565" y="2751054"/>
                  <a:pt x="2063812" y="2756102"/>
                </a:cubicBezTo>
                <a:close/>
                <a:moveTo>
                  <a:pt x="2140555" y="2704934"/>
                </a:moveTo>
                <a:cubicBezTo>
                  <a:pt x="2134040" y="2718898"/>
                  <a:pt x="2133754" y="2726308"/>
                  <a:pt x="2140003" y="2719317"/>
                </a:cubicBezTo>
                <a:cubicBezTo>
                  <a:pt x="2143898" y="2714945"/>
                  <a:pt x="2150442" y="2690408"/>
                  <a:pt x="2147108" y="2692666"/>
                </a:cubicBezTo>
                <a:cubicBezTo>
                  <a:pt x="2146442" y="2693113"/>
                  <a:pt x="2143498" y="2698638"/>
                  <a:pt x="2140555" y="2704934"/>
                </a:cubicBezTo>
                <a:close/>
                <a:moveTo>
                  <a:pt x="1905697" y="2866830"/>
                </a:moveTo>
                <a:cubicBezTo>
                  <a:pt x="1912793" y="2867945"/>
                  <a:pt x="1921271" y="2867078"/>
                  <a:pt x="1924547" y="2864906"/>
                </a:cubicBezTo>
                <a:lnTo>
                  <a:pt x="1930500" y="2860963"/>
                </a:lnTo>
                <a:lnTo>
                  <a:pt x="1920128" y="2860144"/>
                </a:lnTo>
                <a:cubicBezTo>
                  <a:pt x="1914422" y="2859687"/>
                  <a:pt x="1905935" y="2860553"/>
                  <a:pt x="1901278" y="2862058"/>
                </a:cubicBezTo>
                <a:lnTo>
                  <a:pt x="1892800" y="2864811"/>
                </a:lnTo>
                <a:lnTo>
                  <a:pt x="1905697" y="2866830"/>
                </a:lnTo>
                <a:close/>
                <a:moveTo>
                  <a:pt x="1979221" y="2811833"/>
                </a:moveTo>
                <a:cubicBezTo>
                  <a:pt x="1982297" y="2816491"/>
                  <a:pt x="1992222" y="2811814"/>
                  <a:pt x="1995146" y="2804337"/>
                </a:cubicBezTo>
                <a:lnTo>
                  <a:pt x="1998071" y="2796869"/>
                </a:lnTo>
                <a:lnTo>
                  <a:pt x="1987822" y="2803108"/>
                </a:lnTo>
                <a:cubicBezTo>
                  <a:pt x="1982192" y="2806547"/>
                  <a:pt x="1978316" y="2810471"/>
                  <a:pt x="1979221" y="2811833"/>
                </a:cubicBezTo>
                <a:close/>
                <a:moveTo>
                  <a:pt x="2004833" y="2794488"/>
                </a:moveTo>
                <a:cubicBezTo>
                  <a:pt x="2003595" y="2796069"/>
                  <a:pt x="2003367" y="2798546"/>
                  <a:pt x="2004329" y="2799994"/>
                </a:cubicBezTo>
                <a:cubicBezTo>
                  <a:pt x="2007081" y="2804146"/>
                  <a:pt x="2019616" y="2794278"/>
                  <a:pt x="2020350" y="2787402"/>
                </a:cubicBezTo>
                <a:lnTo>
                  <a:pt x="2021007" y="2781191"/>
                </a:lnTo>
                <a:lnTo>
                  <a:pt x="2014044" y="2786411"/>
                </a:lnTo>
                <a:cubicBezTo>
                  <a:pt x="2010215" y="2789278"/>
                  <a:pt x="2006072" y="2792916"/>
                  <a:pt x="2004833" y="2794488"/>
                </a:cubicBezTo>
                <a:close/>
                <a:moveTo>
                  <a:pt x="2026122" y="2783144"/>
                </a:moveTo>
                <a:lnTo>
                  <a:pt x="2025407" y="2789811"/>
                </a:lnTo>
                <a:lnTo>
                  <a:pt x="2031132" y="2786020"/>
                </a:lnTo>
                <a:cubicBezTo>
                  <a:pt x="2034285" y="2783934"/>
                  <a:pt x="2037180" y="2779229"/>
                  <a:pt x="2037571" y="2775562"/>
                </a:cubicBezTo>
                <a:lnTo>
                  <a:pt x="2038276" y="2768885"/>
                </a:lnTo>
                <a:lnTo>
                  <a:pt x="2032551" y="2772685"/>
                </a:lnTo>
                <a:cubicBezTo>
                  <a:pt x="2029408" y="2774771"/>
                  <a:pt x="2026512" y="2779477"/>
                  <a:pt x="2026122" y="2783144"/>
                </a:cubicBezTo>
                <a:close/>
                <a:moveTo>
                  <a:pt x="2046153" y="2769866"/>
                </a:moveTo>
                <a:cubicBezTo>
                  <a:pt x="2045248" y="2778419"/>
                  <a:pt x="2049944" y="2775390"/>
                  <a:pt x="2053544" y="2765103"/>
                </a:cubicBezTo>
                <a:lnTo>
                  <a:pt x="2056307" y="2757207"/>
                </a:lnTo>
                <a:lnTo>
                  <a:pt x="2051582" y="2760208"/>
                </a:lnTo>
                <a:cubicBezTo>
                  <a:pt x="2048991" y="2761846"/>
                  <a:pt x="2046553" y="2766199"/>
                  <a:pt x="2046153" y="2769866"/>
                </a:cubicBezTo>
                <a:close/>
                <a:moveTo>
                  <a:pt x="2118952" y="2727632"/>
                </a:moveTo>
                <a:cubicBezTo>
                  <a:pt x="2116619" y="2731061"/>
                  <a:pt x="2114333" y="2737376"/>
                  <a:pt x="2113866" y="2741672"/>
                </a:cubicBezTo>
                <a:lnTo>
                  <a:pt x="2113037" y="2749473"/>
                </a:lnTo>
                <a:lnTo>
                  <a:pt x="2118752" y="2742596"/>
                </a:lnTo>
                <a:cubicBezTo>
                  <a:pt x="2121886" y="2738814"/>
                  <a:pt x="2125372" y="2731585"/>
                  <a:pt x="2126496" y="2726537"/>
                </a:cubicBezTo>
                <a:cubicBezTo>
                  <a:pt x="2128639" y="2716869"/>
                  <a:pt x="2126049" y="2717250"/>
                  <a:pt x="2118952" y="2727632"/>
                </a:cubicBezTo>
                <a:close/>
                <a:moveTo>
                  <a:pt x="1934396" y="2855867"/>
                </a:moveTo>
                <a:cubicBezTo>
                  <a:pt x="1938158" y="2856543"/>
                  <a:pt x="1945026" y="2855810"/>
                  <a:pt x="1949655" y="2854248"/>
                </a:cubicBezTo>
                <a:lnTo>
                  <a:pt x="1958066" y="2851400"/>
                </a:lnTo>
                <a:lnTo>
                  <a:pt x="1947398" y="2849981"/>
                </a:lnTo>
                <a:cubicBezTo>
                  <a:pt x="1941530" y="2849200"/>
                  <a:pt x="1934672" y="2849933"/>
                  <a:pt x="1932148" y="2851610"/>
                </a:cubicBezTo>
                <a:lnTo>
                  <a:pt x="1927548" y="2854648"/>
                </a:lnTo>
                <a:lnTo>
                  <a:pt x="1934396" y="2855867"/>
                </a:lnTo>
                <a:close/>
                <a:moveTo>
                  <a:pt x="1897858" y="2884880"/>
                </a:moveTo>
                <a:cubicBezTo>
                  <a:pt x="1908478" y="2886042"/>
                  <a:pt x="1931320" y="2882318"/>
                  <a:pt x="1931919" y="2879337"/>
                </a:cubicBezTo>
                <a:cubicBezTo>
                  <a:pt x="1932510" y="2876384"/>
                  <a:pt x="1907631" y="2877651"/>
                  <a:pt x="1897401" y="2881080"/>
                </a:cubicBezTo>
                <a:lnTo>
                  <a:pt x="1888981" y="2883909"/>
                </a:lnTo>
                <a:lnTo>
                  <a:pt x="1897858" y="2884880"/>
                </a:lnTo>
                <a:close/>
                <a:moveTo>
                  <a:pt x="1957980" y="2844694"/>
                </a:moveTo>
                <a:cubicBezTo>
                  <a:pt x="1968905" y="2845390"/>
                  <a:pt x="1973191" y="2842627"/>
                  <a:pt x="1965028" y="2840151"/>
                </a:cubicBezTo>
                <a:cubicBezTo>
                  <a:pt x="1961495" y="2839084"/>
                  <a:pt x="1956589" y="2839541"/>
                  <a:pt x="1954113" y="2841180"/>
                </a:cubicBezTo>
                <a:lnTo>
                  <a:pt x="1949627" y="2844151"/>
                </a:lnTo>
                <a:lnTo>
                  <a:pt x="1957980" y="2844694"/>
                </a:lnTo>
                <a:close/>
                <a:moveTo>
                  <a:pt x="2097159" y="2754454"/>
                </a:moveTo>
                <a:lnTo>
                  <a:pt x="2094111" y="2764532"/>
                </a:lnTo>
                <a:lnTo>
                  <a:pt x="2099398" y="2758722"/>
                </a:lnTo>
                <a:cubicBezTo>
                  <a:pt x="2102312" y="2755531"/>
                  <a:pt x="2104989" y="2750140"/>
                  <a:pt x="2105351" y="2746730"/>
                </a:cubicBezTo>
                <a:cubicBezTo>
                  <a:pt x="2106332" y="2737433"/>
                  <a:pt x="2100712" y="2742739"/>
                  <a:pt x="2097159" y="2754454"/>
                </a:cubicBezTo>
                <a:close/>
                <a:moveTo>
                  <a:pt x="1971363" y="2837274"/>
                </a:moveTo>
                <a:cubicBezTo>
                  <a:pt x="1973658" y="2840741"/>
                  <a:pt x="1981773" y="2841189"/>
                  <a:pt x="1982440" y="2837884"/>
                </a:cubicBezTo>
                <a:cubicBezTo>
                  <a:pt x="1982678" y="2836684"/>
                  <a:pt x="1979830" y="2835369"/>
                  <a:pt x="1976106" y="2834960"/>
                </a:cubicBezTo>
                <a:cubicBezTo>
                  <a:pt x="1971886" y="2834493"/>
                  <a:pt x="1970096" y="2835369"/>
                  <a:pt x="1971363" y="2837274"/>
                </a:cubicBezTo>
                <a:close/>
                <a:moveTo>
                  <a:pt x="1982773" y="2829635"/>
                </a:moveTo>
                <a:cubicBezTo>
                  <a:pt x="1983612" y="2830892"/>
                  <a:pt x="1989831" y="2830588"/>
                  <a:pt x="1996604" y="2828950"/>
                </a:cubicBezTo>
                <a:lnTo>
                  <a:pt x="2008910" y="2825978"/>
                </a:lnTo>
                <a:lnTo>
                  <a:pt x="2012663" y="2818996"/>
                </a:lnTo>
                <a:cubicBezTo>
                  <a:pt x="2018378" y="2808356"/>
                  <a:pt x="2015359" y="2807842"/>
                  <a:pt x="2003519" y="2817424"/>
                </a:cubicBezTo>
                <a:cubicBezTo>
                  <a:pt x="1997623" y="2822196"/>
                  <a:pt x="1992127" y="2825101"/>
                  <a:pt x="1991317" y="2823873"/>
                </a:cubicBezTo>
                <a:cubicBezTo>
                  <a:pt x="1990508" y="2822644"/>
                  <a:pt x="1987907" y="2822930"/>
                  <a:pt x="1985545" y="2824492"/>
                </a:cubicBezTo>
                <a:cubicBezTo>
                  <a:pt x="1983183" y="2826054"/>
                  <a:pt x="1981935" y="2828369"/>
                  <a:pt x="1982773" y="2829635"/>
                </a:cubicBezTo>
                <a:close/>
                <a:moveTo>
                  <a:pt x="2076909" y="2770018"/>
                </a:moveTo>
                <a:lnTo>
                  <a:pt x="2074147" y="2777924"/>
                </a:lnTo>
                <a:lnTo>
                  <a:pt x="2080300" y="2773971"/>
                </a:lnTo>
                <a:cubicBezTo>
                  <a:pt x="2083681" y="2771809"/>
                  <a:pt x="2086767" y="2767027"/>
                  <a:pt x="2087158" y="2763360"/>
                </a:cubicBezTo>
                <a:lnTo>
                  <a:pt x="2087872" y="2756693"/>
                </a:lnTo>
                <a:lnTo>
                  <a:pt x="2083777" y="2759407"/>
                </a:lnTo>
                <a:cubicBezTo>
                  <a:pt x="2081519" y="2760903"/>
                  <a:pt x="2078433" y="2765675"/>
                  <a:pt x="2076909" y="2770018"/>
                </a:cubicBezTo>
                <a:close/>
                <a:moveTo>
                  <a:pt x="2025207" y="2805080"/>
                </a:moveTo>
                <a:cubicBezTo>
                  <a:pt x="2020426" y="2812052"/>
                  <a:pt x="2025950" y="2814253"/>
                  <a:pt x="2034313" y="2808709"/>
                </a:cubicBezTo>
                <a:cubicBezTo>
                  <a:pt x="2038847" y="2805709"/>
                  <a:pt x="2042867" y="2800251"/>
                  <a:pt x="2043257" y="2796584"/>
                </a:cubicBezTo>
                <a:lnTo>
                  <a:pt x="2043972" y="2789916"/>
                </a:lnTo>
                <a:lnTo>
                  <a:pt x="2035894" y="2795593"/>
                </a:lnTo>
                <a:cubicBezTo>
                  <a:pt x="2031456" y="2798708"/>
                  <a:pt x="2026646" y="2802984"/>
                  <a:pt x="2025207" y="2805080"/>
                </a:cubicBezTo>
                <a:close/>
                <a:moveTo>
                  <a:pt x="2054716" y="2788992"/>
                </a:moveTo>
                <a:lnTo>
                  <a:pt x="2054001" y="2795669"/>
                </a:lnTo>
                <a:lnTo>
                  <a:pt x="2058097" y="2792954"/>
                </a:lnTo>
                <a:cubicBezTo>
                  <a:pt x="2060355" y="2791459"/>
                  <a:pt x="2063441" y="2786677"/>
                  <a:pt x="2064965" y="2782334"/>
                </a:cubicBezTo>
                <a:lnTo>
                  <a:pt x="2067727" y="2774438"/>
                </a:lnTo>
                <a:lnTo>
                  <a:pt x="2061574" y="2778381"/>
                </a:lnTo>
                <a:cubicBezTo>
                  <a:pt x="2058192" y="2780553"/>
                  <a:pt x="2055106" y="2785325"/>
                  <a:pt x="2054716" y="2788992"/>
                </a:cubicBezTo>
                <a:close/>
                <a:moveTo>
                  <a:pt x="2140984" y="2730080"/>
                </a:moveTo>
                <a:cubicBezTo>
                  <a:pt x="2137069" y="2734709"/>
                  <a:pt x="2133211" y="2742882"/>
                  <a:pt x="2132421" y="2748244"/>
                </a:cubicBezTo>
                <a:lnTo>
                  <a:pt x="2130983" y="2757998"/>
                </a:lnTo>
                <a:lnTo>
                  <a:pt x="2138784" y="2746339"/>
                </a:lnTo>
                <a:cubicBezTo>
                  <a:pt x="2147118" y="2733880"/>
                  <a:pt x="2155052" y="2716069"/>
                  <a:pt x="2150718" y="2719564"/>
                </a:cubicBezTo>
                <a:cubicBezTo>
                  <a:pt x="2149280" y="2720717"/>
                  <a:pt x="2144899" y="2725451"/>
                  <a:pt x="2140984" y="2730080"/>
                </a:cubicBezTo>
                <a:close/>
                <a:moveTo>
                  <a:pt x="1936349" y="2873669"/>
                </a:moveTo>
                <a:cubicBezTo>
                  <a:pt x="1941130" y="2874546"/>
                  <a:pt x="1948893" y="2874079"/>
                  <a:pt x="1953598" y="2872641"/>
                </a:cubicBezTo>
                <a:lnTo>
                  <a:pt x="1962152" y="2870012"/>
                </a:lnTo>
                <a:lnTo>
                  <a:pt x="1953113" y="2867621"/>
                </a:lnTo>
                <a:cubicBezTo>
                  <a:pt x="1948150" y="2866307"/>
                  <a:pt x="1940387" y="2866773"/>
                  <a:pt x="1935872" y="2868659"/>
                </a:cubicBezTo>
                <a:lnTo>
                  <a:pt x="1927662" y="2872088"/>
                </a:lnTo>
                <a:lnTo>
                  <a:pt x="1936349" y="2873669"/>
                </a:lnTo>
                <a:close/>
                <a:moveTo>
                  <a:pt x="2112647" y="2762970"/>
                </a:moveTo>
                <a:cubicBezTo>
                  <a:pt x="2105675" y="2773742"/>
                  <a:pt x="2105446" y="2778115"/>
                  <a:pt x="2112094" y="2773704"/>
                </a:cubicBezTo>
                <a:cubicBezTo>
                  <a:pt x="2114285" y="2772257"/>
                  <a:pt x="2117428" y="2766513"/>
                  <a:pt x="2119086" y="2760941"/>
                </a:cubicBezTo>
                <a:cubicBezTo>
                  <a:pt x="2122667" y="2748930"/>
                  <a:pt x="2121496" y="2749302"/>
                  <a:pt x="2112647" y="2762970"/>
                </a:cubicBezTo>
                <a:close/>
                <a:moveTo>
                  <a:pt x="1967857" y="2863077"/>
                </a:moveTo>
                <a:cubicBezTo>
                  <a:pt x="1973287" y="2862725"/>
                  <a:pt x="1979535" y="2861306"/>
                  <a:pt x="1981726" y="2859934"/>
                </a:cubicBezTo>
                <a:lnTo>
                  <a:pt x="1985726" y="2857429"/>
                </a:lnTo>
                <a:lnTo>
                  <a:pt x="1979306" y="2855486"/>
                </a:lnTo>
                <a:cubicBezTo>
                  <a:pt x="1975773" y="2854419"/>
                  <a:pt x="1969534" y="2855829"/>
                  <a:pt x="1965438" y="2858620"/>
                </a:cubicBezTo>
                <a:lnTo>
                  <a:pt x="1957980" y="2863716"/>
                </a:lnTo>
                <a:lnTo>
                  <a:pt x="1967857" y="2863077"/>
                </a:lnTo>
                <a:close/>
                <a:moveTo>
                  <a:pt x="1993880" y="2849866"/>
                </a:moveTo>
                <a:cubicBezTo>
                  <a:pt x="2004100" y="2850705"/>
                  <a:pt x="2011663" y="2846352"/>
                  <a:pt x="2006748" y="2842465"/>
                </a:cubicBezTo>
                <a:cubicBezTo>
                  <a:pt x="2004795" y="2840922"/>
                  <a:pt x="1999195" y="2841799"/>
                  <a:pt x="1994308" y="2844418"/>
                </a:cubicBezTo>
                <a:lnTo>
                  <a:pt x="1985421" y="2849181"/>
                </a:lnTo>
                <a:lnTo>
                  <a:pt x="1993880" y="2849866"/>
                </a:lnTo>
                <a:close/>
                <a:moveTo>
                  <a:pt x="2075680" y="2795764"/>
                </a:moveTo>
                <a:cubicBezTo>
                  <a:pt x="2074766" y="2804318"/>
                  <a:pt x="2079462" y="2801289"/>
                  <a:pt x="2083062" y="2791012"/>
                </a:cubicBezTo>
                <a:lnTo>
                  <a:pt x="2085824" y="2783106"/>
                </a:lnTo>
                <a:lnTo>
                  <a:pt x="2081110" y="2786106"/>
                </a:lnTo>
                <a:cubicBezTo>
                  <a:pt x="2078509" y="2787754"/>
                  <a:pt x="2076071" y="2792097"/>
                  <a:pt x="2075680" y="2795764"/>
                </a:cubicBezTo>
                <a:close/>
                <a:moveTo>
                  <a:pt x="2091187" y="2785353"/>
                </a:moveTo>
                <a:cubicBezTo>
                  <a:pt x="2087653" y="2795469"/>
                  <a:pt x="2092768" y="2792173"/>
                  <a:pt x="2098579" y="2780591"/>
                </a:cubicBezTo>
                <a:cubicBezTo>
                  <a:pt x="2101417" y="2774924"/>
                  <a:pt x="2101388" y="2772771"/>
                  <a:pt x="2098483" y="2774600"/>
                </a:cubicBezTo>
                <a:cubicBezTo>
                  <a:pt x="2095997" y="2776171"/>
                  <a:pt x="2092711" y="2781010"/>
                  <a:pt x="2091187" y="2785353"/>
                </a:cubicBezTo>
                <a:close/>
                <a:moveTo>
                  <a:pt x="2013654" y="2838932"/>
                </a:moveTo>
                <a:lnTo>
                  <a:pt x="2011196" y="2844561"/>
                </a:lnTo>
                <a:lnTo>
                  <a:pt x="2022550" y="2836817"/>
                </a:lnTo>
                <a:cubicBezTo>
                  <a:pt x="2028789" y="2832560"/>
                  <a:pt x="2035732" y="2826254"/>
                  <a:pt x="2037980" y="2822806"/>
                </a:cubicBezTo>
                <a:lnTo>
                  <a:pt x="2042076" y="2816548"/>
                </a:lnTo>
                <a:lnTo>
                  <a:pt x="2029084" y="2824930"/>
                </a:lnTo>
                <a:cubicBezTo>
                  <a:pt x="2021940" y="2829530"/>
                  <a:pt x="2014997" y="2835836"/>
                  <a:pt x="2013654" y="2838932"/>
                </a:cubicBezTo>
                <a:close/>
                <a:moveTo>
                  <a:pt x="2049277" y="2813948"/>
                </a:moveTo>
                <a:cubicBezTo>
                  <a:pt x="2046877" y="2825873"/>
                  <a:pt x="2063269" y="2818177"/>
                  <a:pt x="2067794" y="2805261"/>
                </a:cubicBezTo>
                <a:lnTo>
                  <a:pt x="2070556" y="2797365"/>
                </a:lnTo>
                <a:lnTo>
                  <a:pt x="2060231" y="2804070"/>
                </a:lnTo>
                <a:cubicBezTo>
                  <a:pt x="2054563" y="2807756"/>
                  <a:pt x="2049629" y="2812204"/>
                  <a:pt x="2049277" y="2813948"/>
                </a:cubicBezTo>
                <a:close/>
                <a:moveTo>
                  <a:pt x="1962990" y="2880223"/>
                </a:moveTo>
                <a:cubicBezTo>
                  <a:pt x="1975373" y="2880156"/>
                  <a:pt x="2018788" y="2864087"/>
                  <a:pt x="2043210" y="2850533"/>
                </a:cubicBezTo>
                <a:lnTo>
                  <a:pt x="2067879" y="2836846"/>
                </a:lnTo>
                <a:lnTo>
                  <a:pt x="2092330" y="2812195"/>
                </a:lnTo>
                <a:cubicBezTo>
                  <a:pt x="2105779" y="2798631"/>
                  <a:pt x="2117200" y="2785458"/>
                  <a:pt x="2117714" y="2782915"/>
                </a:cubicBezTo>
                <a:cubicBezTo>
                  <a:pt x="2118314" y="2779924"/>
                  <a:pt x="2115304" y="2781782"/>
                  <a:pt x="2109199" y="2788144"/>
                </a:cubicBezTo>
                <a:cubicBezTo>
                  <a:pt x="2098550" y="2799260"/>
                  <a:pt x="2008958" y="2860992"/>
                  <a:pt x="2000700" y="2862906"/>
                </a:cubicBezTo>
                <a:cubicBezTo>
                  <a:pt x="1997756" y="2863592"/>
                  <a:pt x="1989479" y="2866945"/>
                  <a:pt x="1982316" y="2870374"/>
                </a:cubicBezTo>
                <a:cubicBezTo>
                  <a:pt x="1975163" y="2873803"/>
                  <a:pt x="1966438" y="2877422"/>
                  <a:pt x="1962942" y="2878432"/>
                </a:cubicBezTo>
                <a:lnTo>
                  <a:pt x="1956580" y="2880251"/>
                </a:lnTo>
                <a:lnTo>
                  <a:pt x="1962990" y="2880223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17" name="Рисунок 14">
            <a:extLst>
              <a:ext uri="{FF2B5EF4-FFF2-40B4-BE49-F238E27FC236}">
                <a16:creationId xmlns:a16="http://schemas.microsoft.com/office/drawing/2014/main" id="{31BC0D9C-10F4-43D3-B984-2D461C885B7A}"/>
              </a:ext>
            </a:extLst>
          </p:cNvPr>
          <p:cNvSpPr/>
          <p:nvPr/>
        </p:nvSpPr>
        <p:spPr>
          <a:xfrm>
            <a:off x="9255749" y="2361772"/>
            <a:ext cx="1011460" cy="1442836"/>
          </a:xfrm>
          <a:custGeom>
            <a:avLst/>
            <a:gdLst>
              <a:gd name="connsiteX0" fmla="*/ 5225157 w 7570879"/>
              <a:gd name="connsiteY0" fmla="*/ 8194 h 10799773"/>
              <a:gd name="connsiteX1" fmla="*/ 5081913 w 7570879"/>
              <a:gd name="connsiteY1" fmla="*/ 172115 h 10799773"/>
              <a:gd name="connsiteX2" fmla="*/ 5062191 w 7570879"/>
              <a:gd name="connsiteY2" fmla="*/ 239890 h 10799773"/>
              <a:gd name="connsiteX3" fmla="*/ 5076823 w 7570879"/>
              <a:gd name="connsiteY3" fmla="*/ 333811 h 10799773"/>
              <a:gd name="connsiteX4" fmla="*/ 5091456 w 7570879"/>
              <a:gd name="connsiteY4" fmla="*/ 427732 h 10799773"/>
              <a:gd name="connsiteX5" fmla="*/ 5070926 w 7570879"/>
              <a:gd name="connsiteY5" fmla="*/ 498239 h 10799773"/>
              <a:gd name="connsiteX6" fmla="*/ 4348294 w 7570879"/>
              <a:gd name="connsiteY6" fmla="*/ 2171135 h 10799773"/>
              <a:gd name="connsiteX7" fmla="*/ 3958755 w 7570879"/>
              <a:gd name="connsiteY7" fmla="*/ 2829904 h 10799773"/>
              <a:gd name="connsiteX8" fmla="*/ 1612606 w 7570879"/>
              <a:gd name="connsiteY8" fmla="*/ 5755110 h 10799773"/>
              <a:gd name="connsiteX9" fmla="*/ 1251303 w 7570879"/>
              <a:gd name="connsiteY9" fmla="*/ 6202352 h 10799773"/>
              <a:gd name="connsiteX10" fmla="*/ 676738 w 7570879"/>
              <a:gd name="connsiteY10" fmla="*/ 6913777 h 10799773"/>
              <a:gd name="connsiteX11" fmla="*/ 252315 w 7570879"/>
              <a:gd name="connsiteY11" fmla="*/ 7448183 h 10799773"/>
              <a:gd name="connsiteX12" fmla="*/ 33962 w 7570879"/>
              <a:gd name="connsiteY12" fmla="*/ 7882535 h 10799773"/>
              <a:gd name="connsiteX13" fmla="*/ 1706 w 7570879"/>
              <a:gd name="connsiteY13" fmla="*/ 7991324 h 10799773"/>
              <a:gd name="connsiteX14" fmla="*/ 859 w 7570879"/>
              <a:gd name="connsiteY14" fmla="*/ 8160551 h 10799773"/>
              <a:gd name="connsiteX15" fmla="*/ 0 w 7570879"/>
              <a:gd name="connsiteY15" fmla="*/ 8329778 h 10799773"/>
              <a:gd name="connsiteX16" fmla="*/ 27656 w 7570879"/>
              <a:gd name="connsiteY16" fmla="*/ 8431717 h 10799773"/>
              <a:gd name="connsiteX17" fmla="*/ 190166 w 7570879"/>
              <a:gd name="connsiteY17" fmla="*/ 8791822 h 10799773"/>
              <a:gd name="connsiteX18" fmla="*/ 1984454 w 7570879"/>
              <a:gd name="connsiteY18" fmla="*/ 10016844 h 10799773"/>
              <a:gd name="connsiteX19" fmla="*/ 4132775 w 7570879"/>
              <a:gd name="connsiteY19" fmla="*/ 10765690 h 10799773"/>
              <a:gd name="connsiteX20" fmla="*/ 4734358 w 7570879"/>
              <a:gd name="connsiteY20" fmla="*/ 10791181 h 10799773"/>
              <a:gd name="connsiteX21" fmla="*/ 5554222 w 7570879"/>
              <a:gd name="connsiteY21" fmla="*/ 10076408 h 10799773"/>
              <a:gd name="connsiteX22" fmla="*/ 5657572 w 7570879"/>
              <a:gd name="connsiteY22" fmla="*/ 9550610 h 10799773"/>
              <a:gd name="connsiteX23" fmla="*/ 6208555 w 7570879"/>
              <a:gd name="connsiteY23" fmla="*/ 5307867 h 10799773"/>
              <a:gd name="connsiteX24" fmla="*/ 6311361 w 7570879"/>
              <a:gd name="connsiteY24" fmla="*/ 4510086 h 10799773"/>
              <a:gd name="connsiteX25" fmla="*/ 6771060 w 7570879"/>
              <a:gd name="connsiteY25" fmla="*/ 2733207 h 10799773"/>
              <a:gd name="connsiteX26" fmla="*/ 7057360 w 7570879"/>
              <a:gd name="connsiteY26" fmla="*/ 2050256 h 10799773"/>
              <a:gd name="connsiteX27" fmla="*/ 7311117 w 7570879"/>
              <a:gd name="connsiteY27" fmla="*/ 1461477 h 10799773"/>
              <a:gd name="connsiteX28" fmla="*/ 7389936 w 7570879"/>
              <a:gd name="connsiteY28" fmla="*/ 1370822 h 10799773"/>
              <a:gd name="connsiteX29" fmla="*/ 7547505 w 7570879"/>
              <a:gd name="connsiteY29" fmla="*/ 1210270 h 10799773"/>
              <a:gd name="connsiteX30" fmla="*/ 7464089 w 7570879"/>
              <a:gd name="connsiteY30" fmla="*/ 916977 h 10799773"/>
              <a:gd name="connsiteX31" fmla="*/ 5562184 w 7570879"/>
              <a:gd name="connsiteY31" fmla="*/ 68608 h 10799773"/>
              <a:gd name="connsiteX32" fmla="*/ 5225157 w 7570879"/>
              <a:gd name="connsiteY32" fmla="*/ 8194 h 10799773"/>
              <a:gd name="connsiteX33" fmla="*/ 5239185 w 7570879"/>
              <a:gd name="connsiteY33" fmla="*/ 72972 h 10799773"/>
              <a:gd name="connsiteX34" fmla="*/ 5139319 w 7570879"/>
              <a:gd name="connsiteY34" fmla="*/ 339854 h 10799773"/>
              <a:gd name="connsiteX35" fmla="*/ 5153170 w 7570879"/>
              <a:gd name="connsiteY35" fmla="*/ 436556 h 10799773"/>
              <a:gd name="connsiteX36" fmla="*/ 5132207 w 7570879"/>
              <a:gd name="connsiteY36" fmla="*/ 508151 h 10799773"/>
              <a:gd name="connsiteX37" fmla="*/ 4923341 w 7570879"/>
              <a:gd name="connsiteY37" fmla="*/ 1009791 h 10799773"/>
              <a:gd name="connsiteX38" fmla="*/ 4572633 w 7570879"/>
              <a:gd name="connsiteY38" fmla="*/ 1814547 h 10799773"/>
              <a:gd name="connsiteX39" fmla="*/ 4050905 w 7570879"/>
              <a:gd name="connsiteY39" fmla="*/ 2807182 h 10799773"/>
              <a:gd name="connsiteX40" fmla="*/ 1348016 w 7570879"/>
              <a:gd name="connsiteY40" fmla="*/ 6178179 h 10799773"/>
              <a:gd name="connsiteX41" fmla="*/ 822388 w 7570879"/>
              <a:gd name="connsiteY41" fmla="*/ 6830914 h 10799773"/>
              <a:gd name="connsiteX42" fmla="*/ 387242 w 7570879"/>
              <a:gd name="connsiteY42" fmla="*/ 7371004 h 10799773"/>
              <a:gd name="connsiteX43" fmla="*/ 58628 w 7570879"/>
              <a:gd name="connsiteY43" fmla="*/ 8214949 h 10799773"/>
              <a:gd name="connsiteX44" fmla="*/ 301188 w 7570879"/>
              <a:gd name="connsiteY44" fmla="*/ 8838726 h 10799773"/>
              <a:gd name="connsiteX45" fmla="*/ 1724232 w 7570879"/>
              <a:gd name="connsiteY45" fmla="*/ 9819712 h 10799773"/>
              <a:gd name="connsiteX46" fmla="*/ 4235309 w 7570879"/>
              <a:gd name="connsiteY46" fmla="*/ 10718362 h 10799773"/>
              <a:gd name="connsiteX47" fmla="*/ 4417196 w 7570879"/>
              <a:gd name="connsiteY47" fmla="*/ 10743853 h 10799773"/>
              <a:gd name="connsiteX48" fmla="*/ 4586637 w 7570879"/>
              <a:gd name="connsiteY48" fmla="*/ 10737819 h 10799773"/>
              <a:gd name="connsiteX49" fmla="*/ 5011864 w 7570879"/>
              <a:gd name="connsiteY49" fmla="*/ 10638659 h 10799773"/>
              <a:gd name="connsiteX50" fmla="*/ 5122402 w 7570879"/>
              <a:gd name="connsiteY50" fmla="*/ 10584448 h 10799773"/>
              <a:gd name="connsiteX51" fmla="*/ 5214238 w 7570879"/>
              <a:gd name="connsiteY51" fmla="*/ 10498797 h 10799773"/>
              <a:gd name="connsiteX52" fmla="*/ 5531365 w 7570879"/>
              <a:gd name="connsiteY52" fmla="*/ 9937396 h 10799773"/>
              <a:gd name="connsiteX53" fmla="*/ 5608765 w 7570879"/>
              <a:gd name="connsiteY53" fmla="*/ 9447881 h 10799773"/>
              <a:gd name="connsiteX54" fmla="*/ 5687048 w 7570879"/>
              <a:gd name="connsiteY54" fmla="*/ 8837453 h 10799773"/>
              <a:gd name="connsiteX55" fmla="*/ 6129422 w 7570879"/>
              <a:gd name="connsiteY55" fmla="*/ 5440838 h 10799773"/>
              <a:gd name="connsiteX56" fmla="*/ 6244710 w 7570879"/>
              <a:gd name="connsiteY56" fmla="*/ 4546352 h 10799773"/>
              <a:gd name="connsiteX57" fmla="*/ 6608563 w 7570879"/>
              <a:gd name="connsiteY57" fmla="*/ 2959568 h 10799773"/>
              <a:gd name="connsiteX58" fmla="*/ 6967088 w 7570879"/>
              <a:gd name="connsiteY58" fmla="*/ 2104645 h 10799773"/>
              <a:gd name="connsiteX59" fmla="*/ 7275489 w 7570879"/>
              <a:gd name="connsiteY59" fmla="*/ 1402270 h 10799773"/>
              <a:gd name="connsiteX60" fmla="*/ 7388788 w 7570879"/>
              <a:gd name="connsiteY60" fmla="*/ 1289531 h 10799773"/>
              <a:gd name="connsiteX61" fmla="*/ 7509565 w 7570879"/>
              <a:gd name="connsiteY61" fmla="*/ 1096750 h 10799773"/>
              <a:gd name="connsiteX62" fmla="*/ 7509565 w 7570879"/>
              <a:gd name="connsiteY62" fmla="*/ 1048835 h 10799773"/>
              <a:gd name="connsiteX63" fmla="*/ 7477863 w 7570879"/>
              <a:gd name="connsiteY63" fmla="*/ 1011210 h 10799773"/>
              <a:gd name="connsiteX64" fmla="*/ 7368956 w 7570879"/>
              <a:gd name="connsiteY64" fmla="*/ 950490 h 10799773"/>
              <a:gd name="connsiteX65" fmla="*/ 6247480 w 7570879"/>
              <a:gd name="connsiteY65" fmla="*/ 532084 h 10799773"/>
              <a:gd name="connsiteX66" fmla="*/ 5410545 w 7570879"/>
              <a:gd name="connsiteY66" fmla="*/ 123232 h 10799773"/>
              <a:gd name="connsiteX67" fmla="*/ 5472362 w 7570879"/>
              <a:gd name="connsiteY67" fmla="*/ 116451 h 10799773"/>
              <a:gd name="connsiteX68" fmla="*/ 5659322 w 7570879"/>
              <a:gd name="connsiteY68" fmla="*/ 182813 h 10799773"/>
              <a:gd name="connsiteX69" fmla="*/ 6186208 w 7570879"/>
              <a:gd name="connsiteY69" fmla="*/ 402371 h 10799773"/>
              <a:gd name="connsiteX70" fmla="*/ 5948698 w 7570879"/>
              <a:gd name="connsiteY70" fmla="*/ 315232 h 10799773"/>
              <a:gd name="connsiteX71" fmla="*/ 5710602 w 7570879"/>
              <a:gd name="connsiteY71" fmla="*/ 228673 h 10799773"/>
              <a:gd name="connsiteX72" fmla="*/ 6825731 w 7570879"/>
              <a:gd name="connsiteY72" fmla="*/ 723033 h 10799773"/>
              <a:gd name="connsiteX73" fmla="*/ 7043586 w 7570879"/>
              <a:gd name="connsiteY73" fmla="*/ 794434 h 10799773"/>
              <a:gd name="connsiteX74" fmla="*/ 7175733 w 7570879"/>
              <a:gd name="connsiteY74" fmla="*/ 841636 h 10799773"/>
              <a:gd name="connsiteX75" fmla="*/ 7346167 w 7570879"/>
              <a:gd name="connsiteY75" fmla="*/ 919348 h 10799773"/>
              <a:gd name="connsiteX76" fmla="*/ 6523150 w 7570879"/>
              <a:gd name="connsiteY76" fmla="*/ 517761 h 10799773"/>
              <a:gd name="connsiteX77" fmla="*/ 5417827 w 7570879"/>
              <a:gd name="connsiteY77" fmla="*/ 85217 h 10799773"/>
              <a:gd name="connsiteX78" fmla="*/ 5239185 w 7570879"/>
              <a:gd name="connsiteY78" fmla="*/ 72972 h 10799773"/>
              <a:gd name="connsiteX79" fmla="*/ 5239049 w 7570879"/>
              <a:gd name="connsiteY79" fmla="*/ 155736 h 10799773"/>
              <a:gd name="connsiteX80" fmla="*/ 5193607 w 7570879"/>
              <a:gd name="connsiteY80" fmla="*/ 197342 h 10799773"/>
              <a:gd name="connsiteX81" fmla="*/ 5188984 w 7570879"/>
              <a:gd name="connsiteY81" fmla="*/ 268598 h 10799773"/>
              <a:gd name="connsiteX82" fmla="*/ 5202691 w 7570879"/>
              <a:gd name="connsiteY82" fmla="*/ 394249 h 10799773"/>
              <a:gd name="connsiteX83" fmla="*/ 5221019 w 7570879"/>
              <a:gd name="connsiteY83" fmla="*/ 448643 h 10799773"/>
              <a:gd name="connsiteX84" fmla="*/ 5214170 w 7570879"/>
              <a:gd name="connsiteY84" fmla="*/ 356101 h 10799773"/>
              <a:gd name="connsiteX85" fmla="*/ 5267140 w 7570879"/>
              <a:gd name="connsiteY85" fmla="*/ 152521 h 10799773"/>
              <a:gd name="connsiteX86" fmla="*/ 5291442 w 7570879"/>
              <a:gd name="connsiteY86" fmla="*/ 121057 h 10799773"/>
              <a:gd name="connsiteX87" fmla="*/ 5239049 w 7570879"/>
              <a:gd name="connsiteY87" fmla="*/ 155736 h 10799773"/>
              <a:gd name="connsiteX88" fmla="*/ 5308453 w 7570879"/>
              <a:gd name="connsiteY88" fmla="*/ 173662 h 10799773"/>
              <a:gd name="connsiteX89" fmla="*/ 5249654 w 7570879"/>
              <a:gd name="connsiteY89" fmla="*/ 359800 h 10799773"/>
              <a:gd name="connsiteX90" fmla="*/ 5268848 w 7570879"/>
              <a:gd name="connsiteY90" fmla="*/ 450505 h 10799773"/>
              <a:gd name="connsiteX91" fmla="*/ 5281840 w 7570879"/>
              <a:gd name="connsiteY91" fmla="*/ 472819 h 10799773"/>
              <a:gd name="connsiteX92" fmla="*/ 5282214 w 7570879"/>
              <a:gd name="connsiteY92" fmla="*/ 367620 h 10799773"/>
              <a:gd name="connsiteX93" fmla="*/ 5326883 w 7570879"/>
              <a:gd name="connsiteY93" fmla="*/ 200847 h 10799773"/>
              <a:gd name="connsiteX94" fmla="*/ 5324937 w 7570879"/>
              <a:gd name="connsiteY94" fmla="*/ 249198 h 10799773"/>
              <a:gd name="connsiteX95" fmla="*/ 5330112 w 7570879"/>
              <a:gd name="connsiteY95" fmla="*/ 472819 h 10799773"/>
              <a:gd name="connsiteX96" fmla="*/ 5352825 w 7570879"/>
              <a:gd name="connsiteY96" fmla="*/ 521169 h 10799773"/>
              <a:gd name="connsiteX97" fmla="*/ 5346282 w 7570879"/>
              <a:gd name="connsiteY97" fmla="*/ 417143 h 10799773"/>
              <a:gd name="connsiteX98" fmla="*/ 5373175 w 7570879"/>
              <a:gd name="connsiteY98" fmla="*/ 225023 h 10799773"/>
              <a:gd name="connsiteX99" fmla="*/ 5384085 w 7570879"/>
              <a:gd name="connsiteY99" fmla="*/ 292895 h 10799773"/>
              <a:gd name="connsiteX100" fmla="*/ 5395905 w 7570879"/>
              <a:gd name="connsiteY100" fmla="*/ 490950 h 10799773"/>
              <a:gd name="connsiteX101" fmla="*/ 5415805 w 7570879"/>
              <a:gd name="connsiteY101" fmla="*/ 533257 h 10799773"/>
              <a:gd name="connsiteX102" fmla="*/ 5407078 w 7570879"/>
              <a:gd name="connsiteY102" fmla="*/ 466775 h 10799773"/>
              <a:gd name="connsiteX103" fmla="*/ 5412635 w 7570879"/>
              <a:gd name="connsiteY103" fmla="*/ 271608 h 10799773"/>
              <a:gd name="connsiteX104" fmla="*/ 5427573 w 7570879"/>
              <a:gd name="connsiteY104" fmla="*/ 256692 h 10799773"/>
              <a:gd name="connsiteX105" fmla="*/ 5471554 w 7570879"/>
              <a:gd name="connsiteY105" fmla="*/ 277640 h 10799773"/>
              <a:gd name="connsiteX106" fmla="*/ 5521262 w 7570879"/>
              <a:gd name="connsiteY106" fmla="*/ 292870 h 10799773"/>
              <a:gd name="connsiteX107" fmla="*/ 5398828 w 7570879"/>
              <a:gd name="connsiteY107" fmla="*/ 221879 h 10799773"/>
              <a:gd name="connsiteX108" fmla="*/ 5382437 w 7570879"/>
              <a:gd name="connsiteY108" fmla="*/ 205875 h 10799773"/>
              <a:gd name="connsiteX109" fmla="*/ 5514303 w 7570879"/>
              <a:gd name="connsiteY109" fmla="*/ 258976 h 10799773"/>
              <a:gd name="connsiteX110" fmla="*/ 5519044 w 7570879"/>
              <a:gd name="connsiteY110" fmla="*/ 237799 h 10799773"/>
              <a:gd name="connsiteX111" fmla="*/ 5337496 w 7570879"/>
              <a:gd name="connsiteY111" fmla="*/ 141690 h 10799773"/>
              <a:gd name="connsiteX112" fmla="*/ 5308453 w 7570879"/>
              <a:gd name="connsiteY112" fmla="*/ 173662 h 10799773"/>
              <a:gd name="connsiteX113" fmla="*/ 5337037 w 7570879"/>
              <a:gd name="connsiteY113" fmla="*/ 176672 h 10799773"/>
              <a:gd name="connsiteX114" fmla="*/ 5362673 w 7570879"/>
              <a:gd name="connsiteY114" fmla="*/ 188760 h 10799773"/>
              <a:gd name="connsiteX115" fmla="*/ 5373345 w 7570879"/>
              <a:gd name="connsiteY115" fmla="*/ 176672 h 10799773"/>
              <a:gd name="connsiteX116" fmla="*/ 5347718 w 7570879"/>
              <a:gd name="connsiteY116" fmla="*/ 164584 h 10799773"/>
              <a:gd name="connsiteX117" fmla="*/ 5337037 w 7570879"/>
              <a:gd name="connsiteY117" fmla="*/ 176672 h 10799773"/>
              <a:gd name="connsiteX118" fmla="*/ 5450881 w 7570879"/>
              <a:gd name="connsiteY118" fmla="*/ 388205 h 10799773"/>
              <a:gd name="connsiteX119" fmla="*/ 5476669 w 7570879"/>
              <a:gd name="connsiteY119" fmla="*/ 556006 h 10799773"/>
              <a:gd name="connsiteX120" fmla="*/ 5490885 w 7570879"/>
              <a:gd name="connsiteY120" fmla="*/ 569520 h 10799773"/>
              <a:gd name="connsiteX121" fmla="*/ 5481887 w 7570879"/>
              <a:gd name="connsiteY121" fmla="*/ 527213 h 10799773"/>
              <a:gd name="connsiteX122" fmla="*/ 5464731 w 7570879"/>
              <a:gd name="connsiteY122" fmla="*/ 424468 h 10799773"/>
              <a:gd name="connsiteX123" fmla="*/ 5450881 w 7570879"/>
              <a:gd name="connsiteY123" fmla="*/ 388205 h 10799773"/>
              <a:gd name="connsiteX124" fmla="*/ 5526700 w 7570879"/>
              <a:gd name="connsiteY124" fmla="*/ 466775 h 10799773"/>
              <a:gd name="connsiteX125" fmla="*/ 5543193 w 7570879"/>
              <a:gd name="connsiteY125" fmla="*/ 557432 h 10799773"/>
              <a:gd name="connsiteX126" fmla="*/ 5560646 w 7570879"/>
              <a:gd name="connsiteY126" fmla="*/ 593695 h 10799773"/>
              <a:gd name="connsiteX127" fmla="*/ 5552625 w 7570879"/>
              <a:gd name="connsiteY127" fmla="*/ 551389 h 10799773"/>
              <a:gd name="connsiteX128" fmla="*/ 5536123 w 7570879"/>
              <a:gd name="connsiteY128" fmla="*/ 460731 h 10799773"/>
              <a:gd name="connsiteX129" fmla="*/ 5527661 w 7570879"/>
              <a:gd name="connsiteY129" fmla="*/ 412380 h 10799773"/>
              <a:gd name="connsiteX130" fmla="*/ 5526700 w 7570879"/>
              <a:gd name="connsiteY130" fmla="*/ 466775 h 10799773"/>
              <a:gd name="connsiteX131" fmla="*/ 5222055 w 7570879"/>
              <a:gd name="connsiteY131" fmla="*/ 496196 h 10799773"/>
              <a:gd name="connsiteX132" fmla="*/ 5702037 w 7570879"/>
              <a:gd name="connsiteY132" fmla="*/ 766669 h 10799773"/>
              <a:gd name="connsiteX133" fmla="*/ 6638132 w 7570879"/>
              <a:gd name="connsiteY133" fmla="*/ 1174081 h 10799773"/>
              <a:gd name="connsiteX134" fmla="*/ 7083200 w 7570879"/>
              <a:gd name="connsiteY134" fmla="*/ 1307587 h 10799773"/>
              <a:gd name="connsiteX135" fmla="*/ 7074915 w 7570879"/>
              <a:gd name="connsiteY135" fmla="*/ 1300823 h 10799773"/>
              <a:gd name="connsiteX136" fmla="*/ 5418558 w 7570879"/>
              <a:gd name="connsiteY136" fmla="*/ 589077 h 10799773"/>
              <a:gd name="connsiteX137" fmla="*/ 5222055 w 7570879"/>
              <a:gd name="connsiteY137" fmla="*/ 496196 h 10799773"/>
              <a:gd name="connsiteX138" fmla="*/ 6166113 w 7570879"/>
              <a:gd name="connsiteY138" fmla="*/ 558230 h 10799773"/>
              <a:gd name="connsiteX139" fmla="*/ 6900581 w 7570879"/>
              <a:gd name="connsiteY139" fmla="*/ 861423 h 10799773"/>
              <a:gd name="connsiteX140" fmla="*/ 6768800 w 7570879"/>
              <a:gd name="connsiteY140" fmla="*/ 799451 h 10799773"/>
              <a:gd name="connsiteX141" fmla="*/ 6347652 w 7570879"/>
              <a:gd name="connsiteY141" fmla="*/ 621400 h 10799773"/>
              <a:gd name="connsiteX142" fmla="*/ 6166113 w 7570879"/>
              <a:gd name="connsiteY142" fmla="*/ 558230 h 10799773"/>
              <a:gd name="connsiteX143" fmla="*/ 5186333 w 7570879"/>
              <a:gd name="connsiteY143" fmla="*/ 574488 h 10799773"/>
              <a:gd name="connsiteX144" fmla="*/ 4623166 w 7570879"/>
              <a:gd name="connsiteY144" fmla="*/ 1862895 h 10799773"/>
              <a:gd name="connsiteX145" fmla="*/ 4200734 w 7570879"/>
              <a:gd name="connsiteY145" fmla="*/ 2706611 h 10799773"/>
              <a:gd name="connsiteX146" fmla="*/ 4102219 w 7570879"/>
              <a:gd name="connsiteY146" fmla="*/ 2860127 h 10799773"/>
              <a:gd name="connsiteX147" fmla="*/ 4341488 w 7570879"/>
              <a:gd name="connsiteY147" fmla="*/ 2520993 h 10799773"/>
              <a:gd name="connsiteX148" fmla="*/ 4450599 w 7570879"/>
              <a:gd name="connsiteY148" fmla="*/ 2321550 h 10799773"/>
              <a:gd name="connsiteX149" fmla="*/ 5119147 w 7570879"/>
              <a:gd name="connsiteY149" fmla="*/ 771710 h 10799773"/>
              <a:gd name="connsiteX150" fmla="*/ 5201373 w 7570879"/>
              <a:gd name="connsiteY150" fmla="*/ 562908 h 10799773"/>
              <a:gd name="connsiteX151" fmla="*/ 5222641 w 7570879"/>
              <a:gd name="connsiteY151" fmla="*/ 582127 h 10799773"/>
              <a:gd name="connsiteX152" fmla="*/ 5243901 w 7570879"/>
              <a:gd name="connsiteY152" fmla="*/ 601358 h 10799773"/>
              <a:gd name="connsiteX153" fmla="*/ 5171515 w 7570879"/>
              <a:gd name="connsiteY153" fmla="*/ 760709 h 10799773"/>
              <a:gd name="connsiteX154" fmla="*/ 4869359 w 7570879"/>
              <a:gd name="connsiteY154" fmla="*/ 1444007 h 10799773"/>
              <a:gd name="connsiteX155" fmla="*/ 3989395 w 7570879"/>
              <a:gd name="connsiteY155" fmla="*/ 3025378 h 10799773"/>
              <a:gd name="connsiteX156" fmla="*/ 2867987 w 7570879"/>
              <a:gd name="connsiteY156" fmla="*/ 4365008 h 10799773"/>
              <a:gd name="connsiteX157" fmla="*/ 1272902 w 7570879"/>
              <a:gd name="connsiteY157" fmla="*/ 6377630 h 10799773"/>
              <a:gd name="connsiteX158" fmla="*/ 553528 w 7570879"/>
              <a:gd name="connsiteY158" fmla="*/ 7287291 h 10799773"/>
              <a:gd name="connsiteX159" fmla="*/ 319295 w 7570879"/>
              <a:gd name="connsiteY159" fmla="*/ 7591563 h 10799773"/>
              <a:gd name="connsiteX160" fmla="*/ 142649 w 7570879"/>
              <a:gd name="connsiteY160" fmla="*/ 8214949 h 10799773"/>
              <a:gd name="connsiteX161" fmla="*/ 241483 w 7570879"/>
              <a:gd name="connsiteY161" fmla="*/ 8585259 h 10799773"/>
              <a:gd name="connsiteX162" fmla="*/ 295705 w 7570879"/>
              <a:gd name="connsiteY162" fmla="*/ 8695636 h 10799773"/>
              <a:gd name="connsiteX163" fmla="*/ 382582 w 7570879"/>
              <a:gd name="connsiteY163" fmla="*/ 8788509 h 10799773"/>
              <a:gd name="connsiteX164" fmla="*/ 804390 w 7570879"/>
              <a:gd name="connsiteY164" fmla="*/ 9129580 h 10799773"/>
              <a:gd name="connsiteX165" fmla="*/ 1936038 w 7570879"/>
              <a:gd name="connsiteY165" fmla="*/ 9741369 h 10799773"/>
              <a:gd name="connsiteX166" fmla="*/ 2002604 w 7570879"/>
              <a:gd name="connsiteY166" fmla="*/ 9743833 h 10799773"/>
              <a:gd name="connsiteX167" fmla="*/ 834648 w 7570879"/>
              <a:gd name="connsiteY167" fmla="*/ 9076559 h 10799773"/>
              <a:gd name="connsiteX168" fmla="*/ 798340 w 7570879"/>
              <a:gd name="connsiteY168" fmla="*/ 9045545 h 10799773"/>
              <a:gd name="connsiteX169" fmla="*/ 829469 w 7570879"/>
              <a:gd name="connsiteY169" fmla="*/ 9064239 h 10799773"/>
              <a:gd name="connsiteX170" fmla="*/ 986806 w 7570879"/>
              <a:gd name="connsiteY170" fmla="*/ 9160341 h 10799773"/>
              <a:gd name="connsiteX171" fmla="*/ 979889 w 7570879"/>
              <a:gd name="connsiteY171" fmla="*/ 9130261 h 10799773"/>
              <a:gd name="connsiteX172" fmla="*/ 713617 w 7570879"/>
              <a:gd name="connsiteY172" fmla="*/ 8939417 h 10799773"/>
              <a:gd name="connsiteX173" fmla="*/ 677307 w 7570879"/>
              <a:gd name="connsiteY173" fmla="*/ 8900076 h 10799773"/>
              <a:gd name="connsiteX174" fmla="*/ 755978 w 7570879"/>
              <a:gd name="connsiteY174" fmla="*/ 8954711 h 10799773"/>
              <a:gd name="connsiteX175" fmla="*/ 1128155 w 7570879"/>
              <a:gd name="connsiteY175" fmla="*/ 9180394 h 10799773"/>
              <a:gd name="connsiteX176" fmla="*/ 1109996 w 7570879"/>
              <a:gd name="connsiteY176" fmla="*/ 9156516 h 10799773"/>
              <a:gd name="connsiteX177" fmla="*/ 747578 w 7570879"/>
              <a:gd name="connsiteY177" fmla="*/ 8913161 h 10799773"/>
              <a:gd name="connsiteX178" fmla="*/ 637342 w 7570879"/>
              <a:gd name="connsiteY178" fmla="*/ 8645588 h 10799773"/>
              <a:gd name="connsiteX179" fmla="*/ 659781 w 7570879"/>
              <a:gd name="connsiteY179" fmla="*/ 8616528 h 10799773"/>
              <a:gd name="connsiteX180" fmla="*/ 678566 w 7570879"/>
              <a:gd name="connsiteY180" fmla="*/ 8612960 h 10799773"/>
              <a:gd name="connsiteX181" fmla="*/ 694143 w 7570879"/>
              <a:gd name="connsiteY181" fmla="*/ 8673713 h 10799773"/>
              <a:gd name="connsiteX182" fmla="*/ 816204 w 7570879"/>
              <a:gd name="connsiteY182" fmla="*/ 8933979 h 10799773"/>
              <a:gd name="connsiteX183" fmla="*/ 798981 w 7570879"/>
              <a:gd name="connsiteY183" fmla="*/ 8881041 h 10799773"/>
              <a:gd name="connsiteX184" fmla="*/ 702978 w 7570879"/>
              <a:gd name="connsiteY184" fmla="*/ 8599364 h 10799773"/>
              <a:gd name="connsiteX185" fmla="*/ 761243 w 7570879"/>
              <a:gd name="connsiteY185" fmla="*/ 8659184 h 10799773"/>
              <a:gd name="connsiteX186" fmla="*/ 857430 w 7570879"/>
              <a:gd name="connsiteY186" fmla="*/ 8879768 h 10799773"/>
              <a:gd name="connsiteX187" fmla="*/ 835242 w 7570879"/>
              <a:gd name="connsiteY187" fmla="*/ 8815785 h 10799773"/>
              <a:gd name="connsiteX188" fmla="*/ 766363 w 7570879"/>
              <a:gd name="connsiteY188" fmla="*/ 8580161 h 10799773"/>
              <a:gd name="connsiteX189" fmla="*/ 759088 w 7570879"/>
              <a:gd name="connsiteY189" fmla="*/ 8539035 h 10799773"/>
              <a:gd name="connsiteX190" fmla="*/ 740437 w 7570879"/>
              <a:gd name="connsiteY190" fmla="*/ 8501733 h 10799773"/>
              <a:gd name="connsiteX191" fmla="*/ 746937 w 7570879"/>
              <a:gd name="connsiteY191" fmla="*/ 8385536 h 10799773"/>
              <a:gd name="connsiteX192" fmla="*/ 743802 w 7570879"/>
              <a:gd name="connsiteY192" fmla="*/ 8299563 h 10799773"/>
              <a:gd name="connsiteX193" fmla="*/ 732982 w 7570879"/>
              <a:gd name="connsiteY193" fmla="*/ 8434249 h 10799773"/>
              <a:gd name="connsiteX194" fmla="*/ 731772 w 7570879"/>
              <a:gd name="connsiteY194" fmla="*/ 8538696 h 10799773"/>
              <a:gd name="connsiteX195" fmla="*/ 714621 w 7570879"/>
              <a:gd name="connsiteY195" fmla="*/ 8545323 h 10799773"/>
              <a:gd name="connsiteX196" fmla="*/ 683541 w 7570879"/>
              <a:gd name="connsiteY196" fmla="*/ 8386207 h 10799773"/>
              <a:gd name="connsiteX197" fmla="*/ 898564 w 7570879"/>
              <a:gd name="connsiteY197" fmla="*/ 7758640 h 10799773"/>
              <a:gd name="connsiteX198" fmla="*/ 909823 w 7570879"/>
              <a:gd name="connsiteY198" fmla="*/ 7731441 h 10799773"/>
              <a:gd name="connsiteX199" fmla="*/ 742761 w 7570879"/>
              <a:gd name="connsiteY199" fmla="*/ 8002013 h 10799773"/>
              <a:gd name="connsiteX200" fmla="*/ 682669 w 7570879"/>
              <a:gd name="connsiteY200" fmla="*/ 8175701 h 10799773"/>
              <a:gd name="connsiteX201" fmla="*/ 657627 w 7570879"/>
              <a:gd name="connsiteY201" fmla="*/ 8274598 h 10799773"/>
              <a:gd name="connsiteX202" fmla="*/ 661415 w 7570879"/>
              <a:gd name="connsiteY202" fmla="*/ 8407985 h 10799773"/>
              <a:gd name="connsiteX203" fmla="*/ 662965 w 7570879"/>
              <a:gd name="connsiteY203" fmla="*/ 8541330 h 10799773"/>
              <a:gd name="connsiteX204" fmla="*/ 631194 w 7570879"/>
              <a:gd name="connsiteY204" fmla="*/ 8530113 h 10799773"/>
              <a:gd name="connsiteX205" fmla="*/ 594255 w 7570879"/>
              <a:gd name="connsiteY205" fmla="*/ 8323737 h 10799773"/>
              <a:gd name="connsiteX206" fmla="*/ 594182 w 7570879"/>
              <a:gd name="connsiteY206" fmla="*/ 8196816 h 10799773"/>
              <a:gd name="connsiteX207" fmla="*/ 621766 w 7570879"/>
              <a:gd name="connsiteY207" fmla="*/ 8106161 h 10799773"/>
              <a:gd name="connsiteX208" fmla="*/ 778575 w 7570879"/>
              <a:gd name="connsiteY208" fmla="*/ 7761657 h 10799773"/>
              <a:gd name="connsiteX209" fmla="*/ 829311 w 7570879"/>
              <a:gd name="connsiteY209" fmla="*/ 7677043 h 10799773"/>
              <a:gd name="connsiteX210" fmla="*/ 795677 w 7570879"/>
              <a:gd name="connsiteY210" fmla="*/ 7714770 h 10799773"/>
              <a:gd name="connsiteX211" fmla="*/ 762030 w 7570879"/>
              <a:gd name="connsiteY211" fmla="*/ 7752513 h 10799773"/>
              <a:gd name="connsiteX212" fmla="*/ 734301 w 7570879"/>
              <a:gd name="connsiteY212" fmla="*/ 7739904 h 10799773"/>
              <a:gd name="connsiteX213" fmla="*/ 712503 w 7570879"/>
              <a:gd name="connsiteY213" fmla="*/ 7711855 h 10799773"/>
              <a:gd name="connsiteX214" fmla="*/ 703160 w 7570879"/>
              <a:gd name="connsiteY214" fmla="*/ 7702262 h 10799773"/>
              <a:gd name="connsiteX215" fmla="*/ 667164 w 7570879"/>
              <a:gd name="connsiteY215" fmla="*/ 7685251 h 10799773"/>
              <a:gd name="connsiteX216" fmla="*/ 646444 w 7570879"/>
              <a:gd name="connsiteY216" fmla="*/ 7662385 h 10799773"/>
              <a:gd name="connsiteX217" fmla="*/ 665131 w 7570879"/>
              <a:gd name="connsiteY217" fmla="*/ 7646887 h 10799773"/>
              <a:gd name="connsiteX218" fmla="*/ 683819 w 7570879"/>
              <a:gd name="connsiteY218" fmla="*/ 7631405 h 10799773"/>
              <a:gd name="connsiteX219" fmla="*/ 704769 w 7570879"/>
              <a:gd name="connsiteY219" fmla="*/ 7649640 h 10799773"/>
              <a:gd name="connsiteX220" fmla="*/ 755978 w 7570879"/>
              <a:gd name="connsiteY220" fmla="*/ 7682498 h 10799773"/>
              <a:gd name="connsiteX221" fmla="*/ 786236 w 7570879"/>
              <a:gd name="connsiteY221" fmla="*/ 7697088 h 10799773"/>
              <a:gd name="connsiteX222" fmla="*/ 737824 w 7570879"/>
              <a:gd name="connsiteY222" fmla="*/ 7653752 h 10799773"/>
              <a:gd name="connsiteX223" fmla="*/ 656127 w 7570879"/>
              <a:gd name="connsiteY223" fmla="*/ 7589753 h 10799773"/>
              <a:gd name="connsiteX224" fmla="*/ 622843 w 7570879"/>
              <a:gd name="connsiteY224" fmla="*/ 7553563 h 10799773"/>
              <a:gd name="connsiteX225" fmla="*/ 613766 w 7570879"/>
              <a:gd name="connsiteY225" fmla="*/ 7539467 h 10799773"/>
              <a:gd name="connsiteX226" fmla="*/ 578121 w 7570879"/>
              <a:gd name="connsiteY226" fmla="*/ 7513177 h 10799773"/>
              <a:gd name="connsiteX227" fmla="*/ 584633 w 7570879"/>
              <a:gd name="connsiteY227" fmla="*/ 7488315 h 10799773"/>
              <a:gd name="connsiteX228" fmla="*/ 569565 w 7570879"/>
              <a:gd name="connsiteY228" fmla="*/ 7500797 h 10799773"/>
              <a:gd name="connsiteX229" fmla="*/ 526017 w 7570879"/>
              <a:gd name="connsiteY229" fmla="*/ 7475620 h 10799773"/>
              <a:gd name="connsiteX230" fmla="*/ 786309 w 7570879"/>
              <a:gd name="connsiteY230" fmla="*/ 7163319 h 10799773"/>
              <a:gd name="connsiteX231" fmla="*/ 820488 w 7570879"/>
              <a:gd name="connsiteY231" fmla="*/ 7219204 h 10799773"/>
              <a:gd name="connsiteX232" fmla="*/ 811967 w 7570879"/>
              <a:gd name="connsiteY232" fmla="*/ 7241891 h 10799773"/>
              <a:gd name="connsiteX233" fmla="*/ 833766 w 7570879"/>
              <a:gd name="connsiteY233" fmla="*/ 7224149 h 10799773"/>
              <a:gd name="connsiteX234" fmla="*/ 855577 w 7570879"/>
              <a:gd name="connsiteY234" fmla="*/ 7206416 h 10799773"/>
              <a:gd name="connsiteX235" fmla="*/ 884450 w 7570879"/>
              <a:gd name="connsiteY235" fmla="*/ 7239937 h 10799773"/>
              <a:gd name="connsiteX236" fmla="*/ 913323 w 7570879"/>
              <a:gd name="connsiteY236" fmla="*/ 7265751 h 10799773"/>
              <a:gd name="connsiteX237" fmla="*/ 958706 w 7570879"/>
              <a:gd name="connsiteY237" fmla="*/ 7284343 h 10799773"/>
              <a:gd name="connsiteX238" fmla="*/ 1004098 w 7570879"/>
              <a:gd name="connsiteY238" fmla="*/ 7310624 h 10799773"/>
              <a:gd name="connsiteX239" fmla="*/ 970305 w 7570879"/>
              <a:gd name="connsiteY239" fmla="*/ 7279423 h 10799773"/>
              <a:gd name="connsiteX240" fmla="*/ 936520 w 7570879"/>
              <a:gd name="connsiteY240" fmla="*/ 7248230 h 10799773"/>
              <a:gd name="connsiteX241" fmla="*/ 949504 w 7570879"/>
              <a:gd name="connsiteY241" fmla="*/ 7223988 h 10799773"/>
              <a:gd name="connsiteX242" fmla="*/ 962496 w 7570879"/>
              <a:gd name="connsiteY242" fmla="*/ 7199746 h 10799773"/>
              <a:gd name="connsiteX243" fmla="*/ 1013555 w 7570879"/>
              <a:gd name="connsiteY243" fmla="*/ 7232400 h 10799773"/>
              <a:gd name="connsiteX244" fmla="*/ 1070018 w 7570879"/>
              <a:gd name="connsiteY244" fmla="*/ 7268954 h 10799773"/>
              <a:gd name="connsiteX245" fmla="*/ 1053958 w 7570879"/>
              <a:gd name="connsiteY245" fmla="*/ 7311771 h 10799773"/>
              <a:gd name="connsiteX246" fmla="*/ 1032486 w 7570879"/>
              <a:gd name="connsiteY246" fmla="*/ 7350679 h 10799773"/>
              <a:gd name="connsiteX247" fmla="*/ 1063704 w 7570879"/>
              <a:gd name="connsiteY247" fmla="*/ 7316742 h 10799773"/>
              <a:gd name="connsiteX248" fmla="*/ 1108858 w 7570879"/>
              <a:gd name="connsiteY248" fmla="*/ 7291412 h 10799773"/>
              <a:gd name="connsiteX249" fmla="*/ 1114330 w 7570879"/>
              <a:gd name="connsiteY249" fmla="*/ 7286314 h 10799773"/>
              <a:gd name="connsiteX250" fmla="*/ 1149644 w 7570879"/>
              <a:gd name="connsiteY250" fmla="*/ 7228254 h 10799773"/>
              <a:gd name="connsiteX251" fmla="*/ 1159466 w 7570879"/>
              <a:gd name="connsiteY251" fmla="*/ 7216944 h 10799773"/>
              <a:gd name="connsiteX252" fmla="*/ 1202708 w 7570879"/>
              <a:gd name="connsiteY252" fmla="*/ 7169539 h 10799773"/>
              <a:gd name="connsiteX253" fmla="*/ 1221954 w 7570879"/>
              <a:gd name="connsiteY253" fmla="*/ 7176838 h 10799773"/>
              <a:gd name="connsiteX254" fmla="*/ 1207908 w 7570879"/>
              <a:gd name="connsiteY254" fmla="*/ 7162716 h 10799773"/>
              <a:gd name="connsiteX255" fmla="*/ 1193888 w 7570879"/>
              <a:gd name="connsiteY255" fmla="*/ 7148585 h 10799773"/>
              <a:gd name="connsiteX256" fmla="*/ 1236535 w 7570879"/>
              <a:gd name="connsiteY256" fmla="*/ 7092487 h 10799773"/>
              <a:gd name="connsiteX257" fmla="*/ 1289896 w 7570879"/>
              <a:gd name="connsiteY257" fmla="*/ 7032379 h 10799773"/>
              <a:gd name="connsiteX258" fmla="*/ 1300619 w 7570879"/>
              <a:gd name="connsiteY258" fmla="*/ 7012700 h 10799773"/>
              <a:gd name="connsiteX259" fmla="*/ 1318778 w 7570879"/>
              <a:gd name="connsiteY259" fmla="*/ 6982009 h 10799773"/>
              <a:gd name="connsiteX260" fmla="*/ 1336868 w 7570879"/>
              <a:gd name="connsiteY260" fmla="*/ 6953340 h 10799773"/>
              <a:gd name="connsiteX261" fmla="*/ 1308853 w 7570879"/>
              <a:gd name="connsiteY261" fmla="*/ 6974599 h 10799773"/>
              <a:gd name="connsiteX262" fmla="*/ 1280898 w 7570879"/>
              <a:gd name="connsiteY262" fmla="*/ 7009480 h 10799773"/>
              <a:gd name="connsiteX263" fmla="*/ 1230238 w 7570879"/>
              <a:gd name="connsiteY263" fmla="*/ 6976010 h 10799773"/>
              <a:gd name="connsiteX264" fmla="*/ 1193803 w 7570879"/>
              <a:gd name="connsiteY264" fmla="*/ 6912214 h 10799773"/>
              <a:gd name="connsiteX265" fmla="*/ 1208010 w 7570879"/>
              <a:gd name="connsiteY265" fmla="*/ 6898024 h 10799773"/>
              <a:gd name="connsiteX266" fmla="*/ 1248906 w 7570879"/>
              <a:gd name="connsiteY266" fmla="*/ 6923260 h 10799773"/>
              <a:gd name="connsiteX267" fmla="*/ 1227953 w 7570879"/>
              <a:gd name="connsiteY267" fmla="*/ 6885270 h 10799773"/>
              <a:gd name="connsiteX268" fmla="*/ 1155388 w 7570879"/>
              <a:gd name="connsiteY268" fmla="*/ 6817106 h 10799773"/>
              <a:gd name="connsiteX269" fmla="*/ 1140254 w 7570879"/>
              <a:gd name="connsiteY269" fmla="*/ 6806774 h 10799773"/>
              <a:gd name="connsiteX270" fmla="*/ 1101219 w 7570879"/>
              <a:gd name="connsiteY270" fmla="*/ 6794012 h 10799773"/>
              <a:gd name="connsiteX271" fmla="*/ 1077317 w 7570879"/>
              <a:gd name="connsiteY271" fmla="*/ 6775913 h 10799773"/>
              <a:gd name="connsiteX272" fmla="*/ 1093860 w 7570879"/>
              <a:gd name="connsiteY272" fmla="*/ 6749019 h 10799773"/>
              <a:gd name="connsiteX273" fmla="*/ 1110396 w 7570879"/>
              <a:gd name="connsiteY273" fmla="*/ 6722126 h 10799773"/>
              <a:gd name="connsiteX274" fmla="*/ 1085678 w 7570879"/>
              <a:gd name="connsiteY274" fmla="*/ 6744065 h 10799773"/>
              <a:gd name="connsiteX275" fmla="*/ 1053015 w 7570879"/>
              <a:gd name="connsiteY275" fmla="*/ 6753174 h 10799773"/>
              <a:gd name="connsiteX276" fmla="*/ 1262714 w 7570879"/>
              <a:gd name="connsiteY276" fmla="*/ 6462243 h 10799773"/>
              <a:gd name="connsiteX277" fmla="*/ 1320375 w 7570879"/>
              <a:gd name="connsiteY277" fmla="*/ 6390715 h 10799773"/>
              <a:gd name="connsiteX278" fmla="*/ 1324828 w 7570879"/>
              <a:gd name="connsiteY278" fmla="*/ 6404905 h 10799773"/>
              <a:gd name="connsiteX279" fmla="*/ 1293490 w 7570879"/>
              <a:gd name="connsiteY279" fmla="*/ 6461309 h 10799773"/>
              <a:gd name="connsiteX280" fmla="*/ 1273947 w 7570879"/>
              <a:gd name="connsiteY280" fmla="*/ 6498501 h 10799773"/>
              <a:gd name="connsiteX281" fmla="*/ 1305556 w 7570879"/>
              <a:gd name="connsiteY281" fmla="*/ 6468285 h 10799773"/>
              <a:gd name="connsiteX282" fmla="*/ 1376362 w 7570879"/>
              <a:gd name="connsiteY282" fmla="*/ 6481846 h 10799773"/>
              <a:gd name="connsiteX283" fmla="*/ 1706082 w 7570879"/>
              <a:gd name="connsiteY283" fmla="*/ 6716042 h 10799773"/>
              <a:gd name="connsiteX284" fmla="*/ 2326062 w 7570879"/>
              <a:gd name="connsiteY284" fmla="*/ 6880316 h 10799773"/>
              <a:gd name="connsiteX285" fmla="*/ 2434824 w 7570879"/>
              <a:gd name="connsiteY285" fmla="*/ 6888507 h 10799773"/>
              <a:gd name="connsiteX286" fmla="*/ 2466799 w 7570879"/>
              <a:gd name="connsiteY286" fmla="*/ 6928528 h 10799773"/>
              <a:gd name="connsiteX287" fmla="*/ 2498781 w 7570879"/>
              <a:gd name="connsiteY287" fmla="*/ 6968558 h 10799773"/>
              <a:gd name="connsiteX288" fmla="*/ 2431476 w 7570879"/>
              <a:gd name="connsiteY288" fmla="*/ 6937782 h 10799773"/>
              <a:gd name="connsiteX289" fmla="*/ 2357280 w 7570879"/>
              <a:gd name="connsiteY289" fmla="*/ 6913871 h 10799773"/>
              <a:gd name="connsiteX290" fmla="*/ 2738951 w 7570879"/>
              <a:gd name="connsiteY290" fmla="*/ 7090176 h 10799773"/>
              <a:gd name="connsiteX291" fmla="*/ 2631973 w 7570879"/>
              <a:gd name="connsiteY291" fmla="*/ 7030357 h 10799773"/>
              <a:gd name="connsiteX292" fmla="*/ 2516991 w 7570879"/>
              <a:gd name="connsiteY292" fmla="*/ 6971150 h 10799773"/>
              <a:gd name="connsiteX293" fmla="*/ 2563979 w 7570879"/>
              <a:gd name="connsiteY293" fmla="*/ 6970538 h 10799773"/>
              <a:gd name="connsiteX294" fmla="*/ 2610960 w 7570879"/>
              <a:gd name="connsiteY294" fmla="*/ 6969917 h 10799773"/>
              <a:gd name="connsiteX295" fmla="*/ 2649562 w 7570879"/>
              <a:gd name="connsiteY295" fmla="*/ 6929055 h 10799773"/>
              <a:gd name="connsiteX296" fmla="*/ 2688147 w 7570879"/>
              <a:gd name="connsiteY296" fmla="*/ 6888185 h 10799773"/>
              <a:gd name="connsiteX297" fmla="*/ 2765971 w 7570879"/>
              <a:gd name="connsiteY297" fmla="*/ 6879967 h 10799773"/>
              <a:gd name="connsiteX298" fmla="*/ 3155434 w 7570879"/>
              <a:gd name="connsiteY298" fmla="*/ 6812373 h 10799773"/>
              <a:gd name="connsiteX299" fmla="*/ 3200825 w 7570879"/>
              <a:gd name="connsiteY299" fmla="*/ 6799560 h 10799773"/>
              <a:gd name="connsiteX300" fmla="*/ 3200825 w 7570879"/>
              <a:gd name="connsiteY300" fmla="*/ 6775139 h 10799773"/>
              <a:gd name="connsiteX301" fmla="*/ 3200825 w 7570879"/>
              <a:gd name="connsiteY301" fmla="*/ 6750710 h 10799773"/>
              <a:gd name="connsiteX302" fmla="*/ 3178410 w 7570879"/>
              <a:gd name="connsiteY302" fmla="*/ 6757822 h 10799773"/>
              <a:gd name="connsiteX303" fmla="*/ 3011987 w 7570879"/>
              <a:gd name="connsiteY303" fmla="*/ 6794139 h 10799773"/>
              <a:gd name="connsiteX304" fmla="*/ 1807189 w 7570879"/>
              <a:gd name="connsiteY304" fmla="*/ 6691231 h 10799773"/>
              <a:gd name="connsiteX305" fmla="*/ 1506376 w 7570879"/>
              <a:gd name="connsiteY305" fmla="*/ 6504236 h 10799773"/>
              <a:gd name="connsiteX306" fmla="*/ 1559414 w 7570879"/>
              <a:gd name="connsiteY306" fmla="*/ 6533789 h 10799773"/>
              <a:gd name="connsiteX307" fmla="*/ 1942513 w 7570879"/>
              <a:gd name="connsiteY307" fmla="*/ 6732552 h 10799773"/>
              <a:gd name="connsiteX308" fmla="*/ 2793205 w 7570879"/>
              <a:gd name="connsiteY308" fmla="*/ 6787749 h 10799773"/>
              <a:gd name="connsiteX309" fmla="*/ 2861937 w 7570879"/>
              <a:gd name="connsiteY309" fmla="*/ 6760091 h 10799773"/>
              <a:gd name="connsiteX310" fmla="*/ 2772081 w 7570879"/>
              <a:gd name="connsiteY310" fmla="*/ 6779464 h 10799773"/>
              <a:gd name="connsiteX311" fmla="*/ 2352292 w 7570879"/>
              <a:gd name="connsiteY311" fmla="*/ 6789618 h 10799773"/>
              <a:gd name="connsiteX312" fmla="*/ 1929988 w 7570879"/>
              <a:gd name="connsiteY312" fmla="*/ 6696091 h 10799773"/>
              <a:gd name="connsiteX313" fmla="*/ 1784748 w 7570879"/>
              <a:gd name="connsiteY313" fmla="*/ 6637028 h 10799773"/>
              <a:gd name="connsiteX314" fmla="*/ 1760540 w 7570879"/>
              <a:gd name="connsiteY314" fmla="*/ 6619864 h 10799773"/>
              <a:gd name="connsiteX315" fmla="*/ 1724232 w 7570879"/>
              <a:gd name="connsiteY315" fmla="*/ 6583046 h 10799773"/>
              <a:gd name="connsiteX316" fmla="*/ 1654411 w 7570879"/>
              <a:gd name="connsiteY316" fmla="*/ 6552584 h 10799773"/>
              <a:gd name="connsiteX317" fmla="*/ 1573307 w 7570879"/>
              <a:gd name="connsiteY317" fmla="*/ 6516344 h 10799773"/>
              <a:gd name="connsiteX318" fmla="*/ 1497556 w 7570879"/>
              <a:gd name="connsiteY318" fmla="*/ 6474326 h 10799773"/>
              <a:gd name="connsiteX319" fmla="*/ 1409552 w 7570879"/>
              <a:gd name="connsiteY319" fmla="*/ 6388770 h 10799773"/>
              <a:gd name="connsiteX320" fmla="*/ 1433335 w 7570879"/>
              <a:gd name="connsiteY320" fmla="*/ 6404574 h 10799773"/>
              <a:gd name="connsiteX321" fmla="*/ 1550501 w 7570879"/>
              <a:gd name="connsiteY321" fmla="*/ 6480852 h 10799773"/>
              <a:gd name="connsiteX322" fmla="*/ 1643884 w 7570879"/>
              <a:gd name="connsiteY322" fmla="*/ 6526932 h 10799773"/>
              <a:gd name="connsiteX323" fmla="*/ 1735490 w 7570879"/>
              <a:gd name="connsiteY323" fmla="*/ 6531869 h 10799773"/>
              <a:gd name="connsiteX324" fmla="*/ 1827114 w 7570879"/>
              <a:gd name="connsiteY324" fmla="*/ 6536788 h 10799773"/>
              <a:gd name="connsiteX325" fmla="*/ 1909655 w 7570879"/>
              <a:gd name="connsiteY325" fmla="*/ 6505341 h 10799773"/>
              <a:gd name="connsiteX326" fmla="*/ 1992212 w 7570879"/>
              <a:gd name="connsiteY326" fmla="*/ 6473893 h 10799773"/>
              <a:gd name="connsiteX327" fmla="*/ 2026515 w 7570879"/>
              <a:gd name="connsiteY327" fmla="*/ 6498288 h 10799773"/>
              <a:gd name="connsiteX328" fmla="*/ 2108681 w 7570879"/>
              <a:gd name="connsiteY328" fmla="*/ 6522675 h 10799773"/>
              <a:gd name="connsiteX329" fmla="*/ 2156537 w 7570879"/>
              <a:gd name="connsiteY329" fmla="*/ 6522675 h 10799773"/>
              <a:gd name="connsiteX330" fmla="*/ 2209677 w 7570879"/>
              <a:gd name="connsiteY330" fmla="*/ 6476204 h 10799773"/>
              <a:gd name="connsiteX331" fmla="*/ 2467070 w 7570879"/>
              <a:gd name="connsiteY331" fmla="*/ 6401804 h 10799773"/>
              <a:gd name="connsiteX332" fmla="*/ 2625923 w 7570879"/>
              <a:gd name="connsiteY332" fmla="*/ 6389713 h 10799773"/>
              <a:gd name="connsiteX333" fmla="*/ 2472322 w 7570879"/>
              <a:gd name="connsiteY333" fmla="*/ 6377443 h 10799773"/>
              <a:gd name="connsiteX334" fmla="*/ 2414117 w 7570879"/>
              <a:gd name="connsiteY334" fmla="*/ 6339470 h 10799773"/>
              <a:gd name="connsiteX335" fmla="*/ 2480683 w 7570879"/>
              <a:gd name="connsiteY335" fmla="*/ 6324829 h 10799773"/>
              <a:gd name="connsiteX336" fmla="*/ 2408696 w 7570879"/>
              <a:gd name="connsiteY336" fmla="*/ 6314055 h 10799773"/>
              <a:gd name="connsiteX337" fmla="*/ 2149867 w 7570879"/>
              <a:gd name="connsiteY337" fmla="*/ 6395881 h 10799773"/>
              <a:gd name="connsiteX338" fmla="*/ 2027313 w 7570879"/>
              <a:gd name="connsiteY338" fmla="*/ 6439794 h 10799773"/>
              <a:gd name="connsiteX339" fmla="*/ 2284987 w 7570879"/>
              <a:gd name="connsiteY339" fmla="*/ 6297996 h 10799773"/>
              <a:gd name="connsiteX340" fmla="*/ 2371759 w 7570879"/>
              <a:gd name="connsiteY340" fmla="*/ 6269913 h 10799773"/>
              <a:gd name="connsiteX341" fmla="*/ 2329392 w 7570879"/>
              <a:gd name="connsiteY341" fmla="*/ 6269658 h 10799773"/>
              <a:gd name="connsiteX342" fmla="*/ 2094083 w 7570879"/>
              <a:gd name="connsiteY342" fmla="*/ 6365054 h 10799773"/>
              <a:gd name="connsiteX343" fmla="*/ 1700024 w 7570879"/>
              <a:gd name="connsiteY343" fmla="*/ 6486758 h 10799773"/>
              <a:gd name="connsiteX344" fmla="*/ 1657666 w 7570879"/>
              <a:gd name="connsiteY344" fmla="*/ 6476808 h 10799773"/>
              <a:gd name="connsiteX345" fmla="*/ 1714613 w 7570879"/>
              <a:gd name="connsiteY345" fmla="*/ 6475558 h 10799773"/>
              <a:gd name="connsiteX346" fmla="*/ 2042634 w 7570879"/>
              <a:gd name="connsiteY346" fmla="*/ 6349114 h 10799773"/>
              <a:gd name="connsiteX347" fmla="*/ 2198325 w 7570879"/>
              <a:gd name="connsiteY347" fmla="*/ 6266888 h 10799773"/>
              <a:gd name="connsiteX348" fmla="*/ 2195844 w 7570879"/>
              <a:gd name="connsiteY348" fmla="*/ 6251950 h 10799773"/>
              <a:gd name="connsiteX349" fmla="*/ 2005238 w 7570879"/>
              <a:gd name="connsiteY349" fmla="*/ 6337991 h 10799773"/>
              <a:gd name="connsiteX350" fmla="*/ 1823588 w 7570879"/>
              <a:gd name="connsiteY350" fmla="*/ 6421670 h 10799773"/>
              <a:gd name="connsiteX351" fmla="*/ 1572364 w 7570879"/>
              <a:gd name="connsiteY351" fmla="*/ 6450807 h 10799773"/>
              <a:gd name="connsiteX352" fmla="*/ 1536634 w 7570879"/>
              <a:gd name="connsiteY352" fmla="*/ 6440143 h 10799773"/>
              <a:gd name="connsiteX353" fmla="*/ 1605638 w 7570879"/>
              <a:gd name="connsiteY353" fmla="*/ 6439106 h 10799773"/>
              <a:gd name="connsiteX354" fmla="*/ 1996894 w 7570879"/>
              <a:gd name="connsiteY354" fmla="*/ 6303289 h 10799773"/>
              <a:gd name="connsiteX355" fmla="*/ 2176055 w 7570879"/>
              <a:gd name="connsiteY355" fmla="*/ 6215582 h 10799773"/>
              <a:gd name="connsiteX356" fmla="*/ 2197263 w 7570879"/>
              <a:gd name="connsiteY356" fmla="*/ 6190967 h 10799773"/>
              <a:gd name="connsiteX357" fmla="*/ 1936038 w 7570879"/>
              <a:gd name="connsiteY357" fmla="*/ 6310444 h 10799773"/>
              <a:gd name="connsiteX358" fmla="*/ 1645566 w 7570879"/>
              <a:gd name="connsiteY358" fmla="*/ 6405670 h 10799773"/>
              <a:gd name="connsiteX359" fmla="*/ 1572942 w 7570879"/>
              <a:gd name="connsiteY359" fmla="*/ 6412646 h 10799773"/>
              <a:gd name="connsiteX360" fmla="*/ 1621358 w 7570879"/>
              <a:gd name="connsiteY360" fmla="*/ 6400402 h 10799773"/>
              <a:gd name="connsiteX361" fmla="*/ 1900639 w 7570879"/>
              <a:gd name="connsiteY361" fmla="*/ 6286762 h 10799773"/>
              <a:gd name="connsiteX362" fmla="*/ 2110789 w 7570879"/>
              <a:gd name="connsiteY362" fmla="*/ 6187950 h 10799773"/>
              <a:gd name="connsiteX363" fmla="*/ 2190211 w 7570879"/>
              <a:gd name="connsiteY363" fmla="*/ 6142126 h 10799773"/>
              <a:gd name="connsiteX364" fmla="*/ 1923938 w 7570879"/>
              <a:gd name="connsiteY364" fmla="*/ 6245577 h 10799773"/>
              <a:gd name="connsiteX365" fmla="*/ 1561377 w 7570879"/>
              <a:gd name="connsiteY365" fmla="*/ 6366397 h 10799773"/>
              <a:gd name="connsiteX366" fmla="*/ 1594915 w 7570879"/>
              <a:gd name="connsiteY366" fmla="*/ 6353447 h 10799773"/>
              <a:gd name="connsiteX367" fmla="*/ 1855036 w 7570879"/>
              <a:gd name="connsiteY367" fmla="*/ 6251695 h 10799773"/>
              <a:gd name="connsiteX368" fmla="*/ 2057070 w 7570879"/>
              <a:gd name="connsiteY368" fmla="*/ 6159578 h 10799773"/>
              <a:gd name="connsiteX369" fmla="*/ 2166003 w 7570879"/>
              <a:gd name="connsiteY369" fmla="*/ 6123449 h 10799773"/>
              <a:gd name="connsiteX370" fmla="*/ 2190211 w 7570879"/>
              <a:gd name="connsiteY370" fmla="*/ 6113329 h 10799773"/>
              <a:gd name="connsiteX371" fmla="*/ 2159128 w 7570879"/>
              <a:gd name="connsiteY371" fmla="*/ 6112522 h 10799773"/>
              <a:gd name="connsiteX372" fmla="*/ 1861400 w 7570879"/>
              <a:gd name="connsiteY372" fmla="*/ 6221862 h 10799773"/>
              <a:gd name="connsiteX373" fmla="*/ 1535835 w 7570879"/>
              <a:gd name="connsiteY373" fmla="*/ 6315899 h 10799773"/>
              <a:gd name="connsiteX374" fmla="*/ 1527559 w 7570879"/>
              <a:gd name="connsiteY374" fmla="*/ 6302516 h 10799773"/>
              <a:gd name="connsiteX375" fmla="*/ 1518926 w 7570879"/>
              <a:gd name="connsiteY375" fmla="*/ 6316477 h 10799773"/>
              <a:gd name="connsiteX376" fmla="*/ 1510284 w 7570879"/>
              <a:gd name="connsiteY376" fmla="*/ 6330420 h 10799773"/>
              <a:gd name="connsiteX377" fmla="*/ 1493205 w 7570879"/>
              <a:gd name="connsiteY377" fmla="*/ 6309738 h 10799773"/>
              <a:gd name="connsiteX378" fmla="*/ 1476118 w 7570879"/>
              <a:gd name="connsiteY378" fmla="*/ 6289057 h 10799773"/>
              <a:gd name="connsiteX379" fmla="*/ 1530584 w 7570879"/>
              <a:gd name="connsiteY379" fmla="*/ 6298599 h 10799773"/>
              <a:gd name="connsiteX380" fmla="*/ 1730282 w 7570879"/>
              <a:gd name="connsiteY380" fmla="*/ 6262597 h 10799773"/>
              <a:gd name="connsiteX381" fmla="*/ 1975099 w 7570879"/>
              <a:gd name="connsiteY381" fmla="*/ 6123789 h 10799773"/>
              <a:gd name="connsiteX382" fmla="*/ 1828032 w 7570879"/>
              <a:gd name="connsiteY382" fmla="*/ 6189505 h 10799773"/>
              <a:gd name="connsiteX383" fmla="*/ 1570027 w 7570879"/>
              <a:gd name="connsiteY383" fmla="*/ 6293016 h 10799773"/>
              <a:gd name="connsiteX384" fmla="*/ 1612028 w 7570879"/>
              <a:gd name="connsiteY384" fmla="*/ 6264925 h 10799773"/>
              <a:gd name="connsiteX385" fmla="*/ 1775614 w 7570879"/>
              <a:gd name="connsiteY385" fmla="*/ 6180175 h 10799773"/>
              <a:gd name="connsiteX386" fmla="*/ 1905661 w 7570879"/>
              <a:gd name="connsiteY386" fmla="*/ 6102478 h 10799773"/>
              <a:gd name="connsiteX387" fmla="*/ 1887987 w 7570879"/>
              <a:gd name="connsiteY387" fmla="*/ 6087829 h 10799773"/>
              <a:gd name="connsiteX388" fmla="*/ 1870305 w 7570879"/>
              <a:gd name="connsiteY388" fmla="*/ 6073163 h 10799773"/>
              <a:gd name="connsiteX389" fmla="*/ 1806356 w 7570879"/>
              <a:gd name="connsiteY389" fmla="*/ 6108741 h 10799773"/>
              <a:gd name="connsiteX390" fmla="*/ 1681925 w 7570879"/>
              <a:gd name="connsiteY390" fmla="*/ 6179053 h 10799773"/>
              <a:gd name="connsiteX391" fmla="*/ 1621468 w 7570879"/>
              <a:gd name="connsiteY391" fmla="*/ 6213790 h 10799773"/>
              <a:gd name="connsiteX392" fmla="*/ 1648710 w 7570879"/>
              <a:gd name="connsiteY392" fmla="*/ 6177855 h 10799773"/>
              <a:gd name="connsiteX393" fmla="*/ 1782496 w 7570879"/>
              <a:gd name="connsiteY393" fmla="*/ 5984547 h 10799773"/>
              <a:gd name="connsiteX394" fmla="*/ 1687499 w 7570879"/>
              <a:gd name="connsiteY394" fmla="*/ 6099530 h 10799773"/>
              <a:gd name="connsiteX395" fmla="*/ 1597150 w 7570879"/>
              <a:gd name="connsiteY395" fmla="*/ 6219143 h 10799773"/>
              <a:gd name="connsiteX396" fmla="*/ 1562992 w 7570879"/>
              <a:gd name="connsiteY396" fmla="*/ 6227011 h 10799773"/>
              <a:gd name="connsiteX397" fmla="*/ 1523965 w 7570879"/>
              <a:gd name="connsiteY397" fmla="*/ 6230002 h 10799773"/>
              <a:gd name="connsiteX398" fmla="*/ 1593003 w 7570879"/>
              <a:gd name="connsiteY398" fmla="*/ 6135175 h 10799773"/>
              <a:gd name="connsiteX399" fmla="*/ 1775495 w 7570879"/>
              <a:gd name="connsiteY399" fmla="*/ 5900163 h 10799773"/>
              <a:gd name="connsiteX400" fmla="*/ 1947849 w 7570879"/>
              <a:gd name="connsiteY400" fmla="*/ 5688629 h 10799773"/>
              <a:gd name="connsiteX401" fmla="*/ 2126100 w 7570879"/>
              <a:gd name="connsiteY401" fmla="*/ 5477094 h 10799773"/>
              <a:gd name="connsiteX402" fmla="*/ 2810547 w 7570879"/>
              <a:gd name="connsiteY402" fmla="*/ 4561970 h 10799773"/>
              <a:gd name="connsiteX403" fmla="*/ 2335689 w 7570879"/>
              <a:gd name="connsiteY403" fmla="*/ 5160307 h 10799773"/>
              <a:gd name="connsiteX404" fmla="*/ 1794715 w 7570879"/>
              <a:gd name="connsiteY404" fmla="*/ 5845774 h 10799773"/>
              <a:gd name="connsiteX405" fmla="*/ 1600693 w 7570879"/>
              <a:gd name="connsiteY405" fmla="*/ 6087523 h 10799773"/>
              <a:gd name="connsiteX406" fmla="*/ 1446149 w 7570879"/>
              <a:gd name="connsiteY406" fmla="*/ 6235211 h 10799773"/>
              <a:gd name="connsiteX407" fmla="*/ 1659110 w 7570879"/>
              <a:gd name="connsiteY407" fmla="*/ 5954561 h 10799773"/>
              <a:gd name="connsiteX408" fmla="*/ 2302610 w 7570879"/>
              <a:gd name="connsiteY408" fmla="*/ 5126557 h 10799773"/>
              <a:gd name="connsiteX409" fmla="*/ 3891254 w 7570879"/>
              <a:gd name="connsiteY409" fmla="*/ 3186491 h 10799773"/>
              <a:gd name="connsiteX410" fmla="*/ 4255803 w 7570879"/>
              <a:gd name="connsiteY410" fmla="*/ 2745290 h 10799773"/>
              <a:gd name="connsiteX411" fmla="*/ 5102153 w 7570879"/>
              <a:gd name="connsiteY411" fmla="*/ 975505 h 10799773"/>
              <a:gd name="connsiteX412" fmla="*/ 5251370 w 7570879"/>
              <a:gd name="connsiteY412" fmla="*/ 614788 h 10799773"/>
              <a:gd name="connsiteX413" fmla="*/ 5327053 w 7570879"/>
              <a:gd name="connsiteY413" fmla="*/ 650326 h 10799773"/>
              <a:gd name="connsiteX414" fmla="*/ 5578498 w 7570879"/>
              <a:gd name="connsiteY414" fmla="*/ 767225 h 10799773"/>
              <a:gd name="connsiteX415" fmla="*/ 5389898 w 7570879"/>
              <a:gd name="connsiteY415" fmla="*/ 658460 h 10799773"/>
              <a:gd name="connsiteX416" fmla="*/ 5197311 w 7570879"/>
              <a:gd name="connsiteY416" fmla="*/ 553999 h 10799773"/>
              <a:gd name="connsiteX417" fmla="*/ 5186333 w 7570879"/>
              <a:gd name="connsiteY417" fmla="*/ 574488 h 10799773"/>
              <a:gd name="connsiteX418" fmla="*/ 5766699 w 7570879"/>
              <a:gd name="connsiteY418" fmla="*/ 666946 h 10799773"/>
              <a:gd name="connsiteX419" fmla="*/ 6352232 w 7570879"/>
              <a:gd name="connsiteY419" fmla="*/ 943369 h 10799773"/>
              <a:gd name="connsiteX420" fmla="*/ 6912740 w 7570879"/>
              <a:gd name="connsiteY420" fmla="*/ 1151471 h 10799773"/>
              <a:gd name="connsiteX421" fmla="*/ 6890181 w 7570879"/>
              <a:gd name="connsiteY421" fmla="*/ 1136983 h 10799773"/>
              <a:gd name="connsiteX422" fmla="*/ 6020872 w 7570879"/>
              <a:gd name="connsiteY422" fmla="*/ 774925 h 10799773"/>
              <a:gd name="connsiteX423" fmla="*/ 5766699 w 7570879"/>
              <a:gd name="connsiteY423" fmla="*/ 666946 h 10799773"/>
              <a:gd name="connsiteX424" fmla="*/ 5188135 w 7570879"/>
              <a:gd name="connsiteY424" fmla="*/ 917343 h 10799773"/>
              <a:gd name="connsiteX425" fmla="*/ 4927572 w 7570879"/>
              <a:gd name="connsiteY425" fmla="*/ 1506869 h 10799773"/>
              <a:gd name="connsiteX426" fmla="*/ 4174818 w 7570879"/>
              <a:gd name="connsiteY426" fmla="*/ 2932650 h 10799773"/>
              <a:gd name="connsiteX427" fmla="*/ 3932176 w 7570879"/>
              <a:gd name="connsiteY427" fmla="*/ 3210665 h 10799773"/>
              <a:gd name="connsiteX428" fmla="*/ 3455873 w 7570879"/>
              <a:gd name="connsiteY428" fmla="*/ 3754613 h 10799773"/>
              <a:gd name="connsiteX429" fmla="*/ 3336124 w 7570879"/>
              <a:gd name="connsiteY429" fmla="*/ 3902683 h 10799773"/>
              <a:gd name="connsiteX430" fmla="*/ 3324653 w 7570879"/>
              <a:gd name="connsiteY430" fmla="*/ 3923840 h 10799773"/>
              <a:gd name="connsiteX431" fmla="*/ 3512668 w 7570879"/>
              <a:gd name="connsiteY431" fmla="*/ 3715322 h 10799773"/>
              <a:gd name="connsiteX432" fmla="*/ 3896964 w 7570879"/>
              <a:gd name="connsiteY432" fmla="*/ 3295279 h 10799773"/>
              <a:gd name="connsiteX433" fmla="*/ 4376895 w 7570879"/>
              <a:gd name="connsiteY433" fmla="*/ 2721116 h 10799773"/>
              <a:gd name="connsiteX434" fmla="*/ 5046480 w 7570879"/>
              <a:gd name="connsiteY434" fmla="*/ 1324998 h 10799773"/>
              <a:gd name="connsiteX435" fmla="*/ 5302760 w 7570879"/>
              <a:gd name="connsiteY435" fmla="*/ 676314 h 10799773"/>
              <a:gd name="connsiteX436" fmla="*/ 5188135 w 7570879"/>
              <a:gd name="connsiteY436" fmla="*/ 917343 h 10799773"/>
              <a:gd name="connsiteX437" fmla="*/ 5343240 w 7570879"/>
              <a:gd name="connsiteY437" fmla="*/ 807888 h 10799773"/>
              <a:gd name="connsiteX438" fmla="*/ 4973916 w 7570879"/>
              <a:gd name="connsiteY438" fmla="*/ 1651361 h 10799773"/>
              <a:gd name="connsiteX439" fmla="*/ 4713846 w 7570879"/>
              <a:gd name="connsiteY439" fmla="*/ 2261713 h 10799773"/>
              <a:gd name="connsiteX440" fmla="*/ 4753977 w 7570879"/>
              <a:gd name="connsiteY440" fmla="*/ 2192055 h 10799773"/>
              <a:gd name="connsiteX441" fmla="*/ 5061087 w 7570879"/>
              <a:gd name="connsiteY441" fmla="*/ 1524441 h 10799773"/>
              <a:gd name="connsiteX442" fmla="*/ 5375478 w 7570879"/>
              <a:gd name="connsiteY442" fmla="*/ 748937 h 10799773"/>
              <a:gd name="connsiteX443" fmla="*/ 5343240 w 7570879"/>
              <a:gd name="connsiteY443" fmla="*/ 807888 h 10799773"/>
              <a:gd name="connsiteX444" fmla="*/ 6135098 w 7570879"/>
              <a:gd name="connsiteY444" fmla="*/ 781742 h 10799773"/>
              <a:gd name="connsiteX445" fmla="*/ 6863806 w 7570879"/>
              <a:gd name="connsiteY445" fmla="*/ 1079458 h 10799773"/>
              <a:gd name="connsiteX446" fmla="*/ 6810870 w 7570879"/>
              <a:gd name="connsiteY446" fmla="*/ 1052811 h 10799773"/>
              <a:gd name="connsiteX447" fmla="*/ 6426326 w 7570879"/>
              <a:gd name="connsiteY447" fmla="*/ 892973 h 10799773"/>
              <a:gd name="connsiteX448" fmla="*/ 6135098 w 7570879"/>
              <a:gd name="connsiteY448" fmla="*/ 781742 h 10799773"/>
              <a:gd name="connsiteX449" fmla="*/ 7001229 w 7570879"/>
              <a:gd name="connsiteY449" fmla="*/ 906959 h 10799773"/>
              <a:gd name="connsiteX450" fmla="*/ 7324992 w 7570879"/>
              <a:gd name="connsiteY450" fmla="*/ 1028883 h 10799773"/>
              <a:gd name="connsiteX451" fmla="*/ 7337092 w 7570879"/>
              <a:gd name="connsiteY451" fmla="*/ 1004497 h 10799773"/>
              <a:gd name="connsiteX452" fmla="*/ 7161067 w 7570879"/>
              <a:gd name="connsiteY452" fmla="*/ 949292 h 10799773"/>
              <a:gd name="connsiteX453" fmla="*/ 7001229 w 7570879"/>
              <a:gd name="connsiteY453" fmla="*/ 906959 h 10799773"/>
              <a:gd name="connsiteX454" fmla="*/ 7161356 w 7570879"/>
              <a:gd name="connsiteY454" fmla="*/ 1019715 h 10799773"/>
              <a:gd name="connsiteX455" fmla="*/ 7267025 w 7570879"/>
              <a:gd name="connsiteY455" fmla="*/ 1063569 h 10799773"/>
              <a:gd name="connsiteX456" fmla="*/ 7243947 w 7570879"/>
              <a:gd name="connsiteY456" fmla="*/ 1100599 h 10799773"/>
              <a:gd name="connsiteX457" fmla="*/ 7146580 w 7570879"/>
              <a:gd name="connsiteY457" fmla="*/ 1189011 h 10799773"/>
              <a:gd name="connsiteX458" fmla="*/ 7136485 w 7570879"/>
              <a:gd name="connsiteY458" fmla="*/ 1217892 h 10799773"/>
              <a:gd name="connsiteX459" fmla="*/ 7279601 w 7570879"/>
              <a:gd name="connsiteY459" fmla="*/ 1077164 h 10799773"/>
              <a:gd name="connsiteX460" fmla="*/ 7311159 w 7570879"/>
              <a:gd name="connsiteY460" fmla="*/ 1076221 h 10799773"/>
              <a:gd name="connsiteX461" fmla="*/ 7205762 w 7570879"/>
              <a:gd name="connsiteY461" fmla="*/ 1204951 h 10799773"/>
              <a:gd name="connsiteX462" fmla="*/ 7190654 w 7570879"/>
              <a:gd name="connsiteY462" fmla="*/ 1242245 h 10799773"/>
              <a:gd name="connsiteX463" fmla="*/ 7335401 w 7570879"/>
              <a:gd name="connsiteY463" fmla="*/ 1112129 h 10799773"/>
              <a:gd name="connsiteX464" fmla="*/ 7369951 w 7570879"/>
              <a:gd name="connsiteY464" fmla="*/ 1078710 h 10799773"/>
              <a:gd name="connsiteX465" fmla="*/ 7387675 w 7570879"/>
              <a:gd name="connsiteY465" fmla="*/ 1085508 h 10799773"/>
              <a:gd name="connsiteX466" fmla="*/ 7372159 w 7570879"/>
              <a:gd name="connsiteY466" fmla="*/ 1123651 h 10799773"/>
              <a:gd name="connsiteX467" fmla="*/ 7272727 w 7570879"/>
              <a:gd name="connsiteY467" fmla="*/ 1226882 h 10799773"/>
              <a:gd name="connsiteX468" fmla="*/ 7303809 w 7570879"/>
              <a:gd name="connsiteY468" fmla="*/ 1241905 h 10799773"/>
              <a:gd name="connsiteX469" fmla="*/ 7398288 w 7570879"/>
              <a:gd name="connsiteY469" fmla="*/ 1091864 h 10799773"/>
              <a:gd name="connsiteX470" fmla="*/ 7394583 w 7570879"/>
              <a:gd name="connsiteY470" fmla="*/ 1066695 h 10799773"/>
              <a:gd name="connsiteX471" fmla="*/ 7237243 w 7570879"/>
              <a:gd name="connsiteY471" fmla="*/ 1021177 h 10799773"/>
              <a:gd name="connsiteX472" fmla="*/ 7067795 w 7570879"/>
              <a:gd name="connsiteY472" fmla="*/ 975777 h 10799773"/>
              <a:gd name="connsiteX473" fmla="*/ 7161356 w 7570879"/>
              <a:gd name="connsiteY473" fmla="*/ 1019715 h 10799773"/>
              <a:gd name="connsiteX474" fmla="*/ 7376425 w 7570879"/>
              <a:gd name="connsiteY474" fmla="*/ 1034891 h 10799773"/>
              <a:gd name="connsiteX475" fmla="*/ 7388533 w 7570879"/>
              <a:gd name="connsiteY475" fmla="*/ 1046982 h 10799773"/>
              <a:gd name="connsiteX476" fmla="*/ 7400633 w 7570879"/>
              <a:gd name="connsiteY476" fmla="*/ 1034891 h 10799773"/>
              <a:gd name="connsiteX477" fmla="*/ 7388533 w 7570879"/>
              <a:gd name="connsiteY477" fmla="*/ 1022808 h 10799773"/>
              <a:gd name="connsiteX478" fmla="*/ 7376425 w 7570879"/>
              <a:gd name="connsiteY478" fmla="*/ 1034891 h 10799773"/>
              <a:gd name="connsiteX479" fmla="*/ 5267752 w 7570879"/>
              <a:gd name="connsiteY479" fmla="*/ 1182714 h 10799773"/>
              <a:gd name="connsiteX480" fmla="*/ 5065106 w 7570879"/>
              <a:gd name="connsiteY480" fmla="*/ 1645320 h 10799773"/>
              <a:gd name="connsiteX481" fmla="*/ 4717321 w 7570879"/>
              <a:gd name="connsiteY481" fmla="*/ 2429190 h 10799773"/>
              <a:gd name="connsiteX482" fmla="*/ 4693546 w 7570879"/>
              <a:gd name="connsiteY482" fmla="*/ 2493462 h 10799773"/>
              <a:gd name="connsiteX483" fmla="*/ 5078999 w 7570879"/>
              <a:gd name="connsiteY483" fmla="*/ 1683421 h 10799773"/>
              <a:gd name="connsiteX484" fmla="*/ 5326918 w 7570879"/>
              <a:gd name="connsiteY484" fmla="*/ 1063067 h 10799773"/>
              <a:gd name="connsiteX485" fmla="*/ 5267752 w 7570879"/>
              <a:gd name="connsiteY485" fmla="*/ 1182714 h 10799773"/>
              <a:gd name="connsiteX486" fmla="*/ 7434222 w 7570879"/>
              <a:gd name="connsiteY486" fmla="*/ 1101372 h 10799773"/>
              <a:gd name="connsiteX487" fmla="*/ 7311686 w 7570879"/>
              <a:gd name="connsiteY487" fmla="*/ 1260462 h 10799773"/>
              <a:gd name="connsiteX488" fmla="*/ 7351631 w 7570879"/>
              <a:gd name="connsiteY488" fmla="*/ 1266385 h 10799773"/>
              <a:gd name="connsiteX489" fmla="*/ 7446747 w 7570879"/>
              <a:gd name="connsiteY489" fmla="*/ 1105060 h 10799773"/>
              <a:gd name="connsiteX490" fmla="*/ 7443000 w 7570879"/>
              <a:gd name="connsiteY490" fmla="*/ 1053024 h 10799773"/>
              <a:gd name="connsiteX491" fmla="*/ 7434222 w 7570879"/>
              <a:gd name="connsiteY491" fmla="*/ 1101372 h 10799773"/>
              <a:gd name="connsiteX492" fmla="*/ 5621995 w 7570879"/>
              <a:gd name="connsiteY492" fmla="*/ 1128529 h 10799773"/>
              <a:gd name="connsiteX493" fmla="*/ 5288817 w 7570879"/>
              <a:gd name="connsiteY493" fmla="*/ 1905202 h 10799773"/>
              <a:gd name="connsiteX494" fmla="*/ 4803770 w 7570879"/>
              <a:gd name="connsiteY494" fmla="*/ 2987048 h 10799773"/>
              <a:gd name="connsiteX495" fmla="*/ 4694575 w 7570879"/>
              <a:gd name="connsiteY495" fmla="*/ 3218992 h 10799773"/>
              <a:gd name="connsiteX496" fmla="*/ 5050159 w 7570879"/>
              <a:gd name="connsiteY496" fmla="*/ 2509581 h 10799773"/>
              <a:gd name="connsiteX497" fmla="*/ 5243884 w 7570879"/>
              <a:gd name="connsiteY497" fmla="*/ 2062338 h 10799773"/>
              <a:gd name="connsiteX498" fmla="*/ 5641003 w 7570879"/>
              <a:gd name="connsiteY498" fmla="*/ 1098729 h 10799773"/>
              <a:gd name="connsiteX499" fmla="*/ 5621995 w 7570879"/>
              <a:gd name="connsiteY499" fmla="*/ 1128529 h 10799773"/>
              <a:gd name="connsiteX500" fmla="*/ 6493742 w 7570879"/>
              <a:gd name="connsiteY500" fmla="*/ 1171813 h 10799773"/>
              <a:gd name="connsiteX501" fmla="*/ 7061745 w 7570879"/>
              <a:gd name="connsiteY501" fmla="*/ 1377977 h 10799773"/>
              <a:gd name="connsiteX502" fmla="*/ 6801522 w 7570879"/>
              <a:gd name="connsiteY502" fmla="*/ 1275893 h 10799773"/>
              <a:gd name="connsiteX503" fmla="*/ 6511050 w 7570879"/>
              <a:gd name="connsiteY503" fmla="*/ 1172841 h 10799773"/>
              <a:gd name="connsiteX504" fmla="*/ 6493742 w 7570879"/>
              <a:gd name="connsiteY504" fmla="*/ 1171813 h 10799773"/>
              <a:gd name="connsiteX505" fmla="*/ 6601824 w 7570879"/>
              <a:gd name="connsiteY505" fmla="*/ 1283005 h 10799773"/>
              <a:gd name="connsiteX506" fmla="*/ 6962414 w 7570879"/>
              <a:gd name="connsiteY506" fmla="*/ 1407130 h 10799773"/>
              <a:gd name="connsiteX507" fmla="*/ 6766353 w 7570879"/>
              <a:gd name="connsiteY507" fmla="*/ 1327402 h 10799773"/>
              <a:gd name="connsiteX508" fmla="*/ 6601824 w 7570879"/>
              <a:gd name="connsiteY508" fmla="*/ 1283005 h 10799773"/>
              <a:gd name="connsiteX509" fmla="*/ 7116211 w 7570879"/>
              <a:gd name="connsiteY509" fmla="*/ 1324998 h 10799773"/>
              <a:gd name="connsiteX510" fmla="*/ 7158569 w 7570879"/>
              <a:gd name="connsiteY510" fmla="*/ 1335381 h 10799773"/>
              <a:gd name="connsiteX511" fmla="*/ 7152519 w 7570879"/>
              <a:gd name="connsiteY511" fmla="*/ 1324998 h 10799773"/>
              <a:gd name="connsiteX512" fmla="*/ 7110161 w 7570879"/>
              <a:gd name="connsiteY512" fmla="*/ 1314614 h 10799773"/>
              <a:gd name="connsiteX513" fmla="*/ 7116211 w 7570879"/>
              <a:gd name="connsiteY513" fmla="*/ 1324998 h 10799773"/>
              <a:gd name="connsiteX514" fmla="*/ 5604363 w 7570879"/>
              <a:gd name="connsiteY514" fmla="*/ 1436785 h 10799773"/>
              <a:gd name="connsiteX515" fmla="*/ 5113616 w 7570879"/>
              <a:gd name="connsiteY515" fmla="*/ 2592580 h 10799773"/>
              <a:gd name="connsiteX516" fmla="*/ 5416137 w 7570879"/>
              <a:gd name="connsiteY516" fmla="*/ 1923335 h 10799773"/>
              <a:gd name="connsiteX517" fmla="*/ 5641699 w 7570879"/>
              <a:gd name="connsiteY517" fmla="*/ 1365342 h 10799773"/>
              <a:gd name="connsiteX518" fmla="*/ 5604363 w 7570879"/>
              <a:gd name="connsiteY518" fmla="*/ 1436785 h 10799773"/>
              <a:gd name="connsiteX519" fmla="*/ 7154168 w 7570879"/>
              <a:gd name="connsiteY519" fmla="*/ 1454935 h 10799773"/>
              <a:gd name="connsiteX520" fmla="*/ 6495390 w 7570879"/>
              <a:gd name="connsiteY520" fmla="*/ 2974957 h 10799773"/>
              <a:gd name="connsiteX521" fmla="*/ 6341330 w 7570879"/>
              <a:gd name="connsiteY521" fmla="*/ 3431266 h 10799773"/>
              <a:gd name="connsiteX522" fmla="*/ 6332850 w 7570879"/>
              <a:gd name="connsiteY522" fmla="*/ 3476598 h 10799773"/>
              <a:gd name="connsiteX523" fmla="*/ 6294537 w 7570879"/>
              <a:gd name="connsiteY523" fmla="*/ 3476598 h 10799773"/>
              <a:gd name="connsiteX524" fmla="*/ 6227699 w 7570879"/>
              <a:gd name="connsiteY524" fmla="*/ 3496540 h 10799773"/>
              <a:gd name="connsiteX525" fmla="*/ 6204196 w 7570879"/>
              <a:gd name="connsiteY525" fmla="*/ 3505606 h 10799773"/>
              <a:gd name="connsiteX526" fmla="*/ 6242943 w 7570879"/>
              <a:gd name="connsiteY526" fmla="*/ 3422200 h 10799773"/>
              <a:gd name="connsiteX527" fmla="*/ 6283210 w 7570879"/>
              <a:gd name="connsiteY527" fmla="*/ 3271105 h 10799773"/>
              <a:gd name="connsiteX528" fmla="*/ 6289719 w 7570879"/>
              <a:gd name="connsiteY528" fmla="*/ 3192532 h 10799773"/>
              <a:gd name="connsiteX529" fmla="*/ 6265485 w 7570879"/>
              <a:gd name="connsiteY529" fmla="*/ 3098963 h 10799773"/>
              <a:gd name="connsiteX530" fmla="*/ 6241261 w 7570879"/>
              <a:gd name="connsiteY530" fmla="*/ 3005385 h 10799773"/>
              <a:gd name="connsiteX531" fmla="*/ 6252442 w 7570879"/>
              <a:gd name="connsiteY531" fmla="*/ 2955668 h 10799773"/>
              <a:gd name="connsiteX532" fmla="*/ 6281443 w 7570879"/>
              <a:gd name="connsiteY532" fmla="*/ 2871548 h 10799773"/>
              <a:gd name="connsiteX533" fmla="*/ 6274892 w 7570879"/>
              <a:gd name="connsiteY533" fmla="*/ 2711590 h 10799773"/>
              <a:gd name="connsiteX534" fmla="*/ 6081507 w 7570879"/>
              <a:gd name="connsiteY534" fmla="*/ 2751110 h 10799773"/>
              <a:gd name="connsiteX535" fmla="*/ 6094882 w 7570879"/>
              <a:gd name="connsiteY535" fmla="*/ 2988603 h 10799773"/>
              <a:gd name="connsiteX536" fmla="*/ 6132583 w 7570879"/>
              <a:gd name="connsiteY536" fmla="*/ 3082631 h 10799773"/>
              <a:gd name="connsiteX537" fmla="*/ 6125802 w 7570879"/>
              <a:gd name="connsiteY537" fmla="*/ 3139783 h 10799773"/>
              <a:gd name="connsiteX538" fmla="*/ 6094151 w 7570879"/>
              <a:gd name="connsiteY538" fmla="*/ 3245622 h 10799773"/>
              <a:gd name="connsiteX539" fmla="*/ 6069280 w 7570879"/>
              <a:gd name="connsiteY539" fmla="*/ 3338300 h 10799773"/>
              <a:gd name="connsiteX540" fmla="*/ 5938918 w 7570879"/>
              <a:gd name="connsiteY540" fmla="*/ 3550233 h 10799773"/>
              <a:gd name="connsiteX541" fmla="*/ 5760964 w 7570879"/>
              <a:gd name="connsiteY541" fmla="*/ 3824221 h 10799773"/>
              <a:gd name="connsiteX542" fmla="*/ 5733128 w 7570879"/>
              <a:gd name="connsiteY542" fmla="*/ 3744654 h 10799773"/>
              <a:gd name="connsiteX543" fmla="*/ 5736442 w 7570879"/>
              <a:gd name="connsiteY543" fmla="*/ 3639775 h 10799773"/>
              <a:gd name="connsiteX544" fmla="*/ 5695477 w 7570879"/>
              <a:gd name="connsiteY544" fmla="*/ 3582938 h 10799773"/>
              <a:gd name="connsiteX545" fmla="*/ 5654504 w 7570879"/>
              <a:gd name="connsiteY545" fmla="*/ 3526110 h 10799773"/>
              <a:gd name="connsiteX546" fmla="*/ 5662636 w 7570879"/>
              <a:gd name="connsiteY546" fmla="*/ 3464838 h 10799773"/>
              <a:gd name="connsiteX547" fmla="*/ 5670776 w 7570879"/>
              <a:gd name="connsiteY547" fmla="*/ 3403574 h 10799773"/>
              <a:gd name="connsiteX548" fmla="*/ 5650273 w 7570879"/>
              <a:gd name="connsiteY548" fmla="*/ 3360409 h 10799773"/>
              <a:gd name="connsiteX549" fmla="*/ 5589187 w 7570879"/>
              <a:gd name="connsiteY549" fmla="*/ 3297930 h 10799773"/>
              <a:gd name="connsiteX550" fmla="*/ 5548614 w 7570879"/>
              <a:gd name="connsiteY550" fmla="*/ 3278608 h 10799773"/>
              <a:gd name="connsiteX551" fmla="*/ 5515450 w 7570879"/>
              <a:gd name="connsiteY551" fmla="*/ 3290019 h 10799773"/>
              <a:gd name="connsiteX552" fmla="*/ 5459539 w 7570879"/>
              <a:gd name="connsiteY552" fmla="*/ 3347901 h 10799773"/>
              <a:gd name="connsiteX553" fmla="*/ 5436793 w 7570879"/>
              <a:gd name="connsiteY553" fmla="*/ 3394337 h 10799773"/>
              <a:gd name="connsiteX554" fmla="*/ 5450252 w 7570879"/>
              <a:gd name="connsiteY554" fmla="*/ 3439219 h 10799773"/>
              <a:gd name="connsiteX555" fmla="*/ 5494173 w 7570879"/>
              <a:gd name="connsiteY555" fmla="*/ 3512668 h 10799773"/>
              <a:gd name="connsiteX556" fmla="*/ 5524635 w 7570879"/>
              <a:gd name="connsiteY556" fmla="*/ 3541252 h 10799773"/>
              <a:gd name="connsiteX557" fmla="*/ 5524771 w 7570879"/>
              <a:gd name="connsiteY557" fmla="*/ 3602600 h 10799773"/>
              <a:gd name="connsiteX558" fmla="*/ 5542930 w 7570879"/>
              <a:gd name="connsiteY558" fmla="*/ 3723293 h 10799773"/>
              <a:gd name="connsiteX559" fmla="*/ 5560952 w 7570879"/>
              <a:gd name="connsiteY559" fmla="*/ 3828928 h 10799773"/>
              <a:gd name="connsiteX560" fmla="*/ 5484818 w 7570879"/>
              <a:gd name="connsiteY560" fmla="*/ 4034268 h 10799773"/>
              <a:gd name="connsiteX561" fmla="*/ 5421787 w 7570879"/>
              <a:gd name="connsiteY561" fmla="*/ 4286469 h 10799773"/>
              <a:gd name="connsiteX562" fmla="*/ 5419476 w 7570879"/>
              <a:gd name="connsiteY562" fmla="*/ 4425473 h 10799773"/>
              <a:gd name="connsiteX563" fmla="*/ 5381554 w 7570879"/>
              <a:gd name="connsiteY563" fmla="*/ 4507572 h 10799773"/>
              <a:gd name="connsiteX564" fmla="*/ 5279826 w 7570879"/>
              <a:gd name="connsiteY564" fmla="*/ 4653203 h 10799773"/>
              <a:gd name="connsiteX565" fmla="*/ 5216005 w 7570879"/>
              <a:gd name="connsiteY565" fmla="*/ 4716727 h 10799773"/>
              <a:gd name="connsiteX566" fmla="*/ 5104660 w 7570879"/>
              <a:gd name="connsiteY566" fmla="*/ 4755431 h 10799773"/>
              <a:gd name="connsiteX567" fmla="*/ 4959046 w 7570879"/>
              <a:gd name="connsiteY567" fmla="*/ 4794143 h 10799773"/>
              <a:gd name="connsiteX568" fmla="*/ 4924769 w 7570879"/>
              <a:gd name="connsiteY568" fmla="*/ 4794143 h 10799773"/>
              <a:gd name="connsiteX569" fmla="*/ 4853393 w 7570879"/>
              <a:gd name="connsiteY569" fmla="*/ 4722105 h 10799773"/>
              <a:gd name="connsiteX570" fmla="*/ 4677776 w 7570879"/>
              <a:gd name="connsiteY570" fmla="*/ 4654945 h 10799773"/>
              <a:gd name="connsiteX571" fmla="*/ 4659728 w 7570879"/>
              <a:gd name="connsiteY571" fmla="*/ 4799395 h 10799773"/>
              <a:gd name="connsiteX572" fmla="*/ 4634654 w 7570879"/>
              <a:gd name="connsiteY572" fmla="*/ 4896576 h 10799773"/>
              <a:gd name="connsiteX573" fmla="*/ 4544143 w 7570879"/>
              <a:gd name="connsiteY573" fmla="*/ 5011991 h 10799773"/>
              <a:gd name="connsiteX574" fmla="*/ 4339618 w 7570879"/>
              <a:gd name="connsiteY574" fmla="*/ 5108739 h 10799773"/>
              <a:gd name="connsiteX575" fmla="*/ 4298501 w 7570879"/>
              <a:gd name="connsiteY575" fmla="*/ 5096970 h 10799773"/>
              <a:gd name="connsiteX576" fmla="*/ 4261029 w 7570879"/>
              <a:gd name="connsiteY576" fmla="*/ 5114831 h 10799773"/>
              <a:gd name="connsiteX577" fmla="*/ 4173705 w 7570879"/>
              <a:gd name="connsiteY577" fmla="*/ 5225870 h 10799773"/>
              <a:gd name="connsiteX578" fmla="*/ 4225248 w 7570879"/>
              <a:gd name="connsiteY578" fmla="*/ 5189324 h 10799773"/>
              <a:gd name="connsiteX579" fmla="*/ 4368228 w 7570879"/>
              <a:gd name="connsiteY579" fmla="*/ 5157902 h 10799773"/>
              <a:gd name="connsiteX580" fmla="*/ 4420740 w 7570879"/>
              <a:gd name="connsiteY580" fmla="*/ 5171099 h 10799773"/>
              <a:gd name="connsiteX581" fmla="*/ 4475784 w 7570879"/>
              <a:gd name="connsiteY581" fmla="*/ 5146780 h 10799773"/>
              <a:gd name="connsiteX582" fmla="*/ 4530845 w 7570879"/>
              <a:gd name="connsiteY582" fmla="*/ 5122461 h 10799773"/>
              <a:gd name="connsiteX583" fmla="*/ 4567493 w 7570879"/>
              <a:gd name="connsiteY583" fmla="*/ 5049956 h 10799773"/>
              <a:gd name="connsiteX584" fmla="*/ 4664988 w 7570879"/>
              <a:gd name="connsiteY584" fmla="*/ 4926213 h 10799773"/>
              <a:gd name="connsiteX585" fmla="*/ 4725827 w 7570879"/>
              <a:gd name="connsiteY585" fmla="*/ 4874976 h 10799773"/>
              <a:gd name="connsiteX586" fmla="*/ 4725827 w 7570879"/>
              <a:gd name="connsiteY586" fmla="*/ 4840027 h 10799773"/>
              <a:gd name="connsiteX587" fmla="*/ 4694549 w 7570879"/>
              <a:gd name="connsiteY587" fmla="*/ 4776121 h 10799773"/>
              <a:gd name="connsiteX588" fmla="*/ 4700964 w 7570879"/>
              <a:gd name="connsiteY588" fmla="*/ 4689468 h 10799773"/>
              <a:gd name="connsiteX589" fmla="*/ 4730339 w 7570879"/>
              <a:gd name="connsiteY589" fmla="*/ 4674827 h 10799773"/>
              <a:gd name="connsiteX590" fmla="*/ 4755210 w 7570879"/>
              <a:gd name="connsiteY590" fmla="*/ 4688125 h 10799773"/>
              <a:gd name="connsiteX591" fmla="*/ 4840707 w 7570879"/>
              <a:gd name="connsiteY591" fmla="*/ 4765100 h 10799773"/>
              <a:gd name="connsiteX592" fmla="*/ 5057773 w 7570879"/>
              <a:gd name="connsiteY592" fmla="*/ 4818572 h 10799773"/>
              <a:gd name="connsiteX593" fmla="*/ 5280940 w 7570879"/>
              <a:gd name="connsiteY593" fmla="*/ 4721332 h 10799773"/>
              <a:gd name="connsiteX594" fmla="*/ 5316066 w 7570879"/>
              <a:gd name="connsiteY594" fmla="*/ 4700132 h 10799773"/>
              <a:gd name="connsiteX595" fmla="*/ 5116819 w 7570879"/>
              <a:gd name="connsiteY595" fmla="*/ 4833017 h 10799773"/>
              <a:gd name="connsiteX596" fmla="*/ 5046336 w 7570879"/>
              <a:gd name="connsiteY596" fmla="*/ 4864422 h 10799773"/>
              <a:gd name="connsiteX597" fmla="*/ 5246705 w 7570879"/>
              <a:gd name="connsiteY597" fmla="*/ 4787813 h 10799773"/>
              <a:gd name="connsiteX598" fmla="*/ 5315225 w 7570879"/>
              <a:gd name="connsiteY598" fmla="*/ 4750196 h 10799773"/>
              <a:gd name="connsiteX599" fmla="*/ 5181303 w 7570879"/>
              <a:gd name="connsiteY599" fmla="*/ 4845058 h 10799773"/>
              <a:gd name="connsiteX600" fmla="*/ 5149439 w 7570879"/>
              <a:gd name="connsiteY600" fmla="*/ 4871891 h 10799773"/>
              <a:gd name="connsiteX601" fmla="*/ 5294680 w 7570879"/>
              <a:gd name="connsiteY601" fmla="*/ 4797542 h 10799773"/>
              <a:gd name="connsiteX602" fmla="*/ 5324937 w 7570879"/>
              <a:gd name="connsiteY602" fmla="*/ 4776835 h 10799773"/>
              <a:gd name="connsiteX603" fmla="*/ 5303015 w 7570879"/>
              <a:gd name="connsiteY603" fmla="*/ 4802368 h 10799773"/>
              <a:gd name="connsiteX604" fmla="*/ 5295342 w 7570879"/>
              <a:gd name="connsiteY604" fmla="*/ 4832643 h 10799773"/>
              <a:gd name="connsiteX605" fmla="*/ 5115952 w 7570879"/>
              <a:gd name="connsiteY605" fmla="*/ 5010649 h 10799773"/>
              <a:gd name="connsiteX606" fmla="*/ 5033276 w 7570879"/>
              <a:gd name="connsiteY606" fmla="*/ 5081046 h 10799773"/>
              <a:gd name="connsiteX607" fmla="*/ 5271610 w 7570879"/>
              <a:gd name="connsiteY607" fmla="*/ 4913884 h 10799773"/>
              <a:gd name="connsiteX608" fmla="*/ 5318888 w 7570879"/>
              <a:gd name="connsiteY608" fmla="*/ 4878842 h 10799773"/>
              <a:gd name="connsiteX609" fmla="*/ 5243893 w 7570879"/>
              <a:gd name="connsiteY609" fmla="*/ 4960439 h 10799773"/>
              <a:gd name="connsiteX610" fmla="*/ 5016307 w 7570879"/>
              <a:gd name="connsiteY610" fmla="*/ 5192842 h 10799773"/>
              <a:gd name="connsiteX611" fmla="*/ 5054536 w 7570879"/>
              <a:gd name="connsiteY611" fmla="*/ 5162482 h 10799773"/>
              <a:gd name="connsiteX612" fmla="*/ 5169424 w 7570879"/>
              <a:gd name="connsiteY612" fmla="*/ 5064367 h 10799773"/>
              <a:gd name="connsiteX613" fmla="*/ 5288544 w 7570879"/>
              <a:gd name="connsiteY613" fmla="*/ 4960193 h 10799773"/>
              <a:gd name="connsiteX614" fmla="*/ 5330988 w 7570879"/>
              <a:gd name="connsiteY614" fmla="*/ 4920053 h 10799773"/>
              <a:gd name="connsiteX615" fmla="*/ 5187821 w 7570879"/>
              <a:gd name="connsiteY615" fmla="*/ 5070782 h 10799773"/>
              <a:gd name="connsiteX616" fmla="*/ 5070765 w 7570879"/>
              <a:gd name="connsiteY616" fmla="*/ 5169118 h 10799773"/>
              <a:gd name="connsiteX617" fmla="*/ 5148020 w 7570879"/>
              <a:gd name="connsiteY617" fmla="*/ 5121917 h 10799773"/>
              <a:gd name="connsiteX618" fmla="*/ 5243714 w 7570879"/>
              <a:gd name="connsiteY618" fmla="*/ 5081157 h 10799773"/>
              <a:gd name="connsiteX619" fmla="*/ 5209531 w 7570879"/>
              <a:gd name="connsiteY619" fmla="*/ 5156772 h 10799773"/>
              <a:gd name="connsiteX620" fmla="*/ 5222055 w 7570879"/>
              <a:gd name="connsiteY620" fmla="*/ 5139064 h 10799773"/>
              <a:gd name="connsiteX621" fmla="*/ 5259756 w 7570879"/>
              <a:gd name="connsiteY621" fmla="*/ 5078472 h 10799773"/>
              <a:gd name="connsiteX622" fmla="*/ 5297450 w 7570879"/>
              <a:gd name="connsiteY622" fmla="*/ 5035596 h 10799773"/>
              <a:gd name="connsiteX623" fmla="*/ 5274890 w 7570879"/>
              <a:gd name="connsiteY623" fmla="*/ 5043719 h 10799773"/>
              <a:gd name="connsiteX624" fmla="*/ 5252313 w 7570879"/>
              <a:gd name="connsiteY624" fmla="*/ 5051842 h 10799773"/>
              <a:gd name="connsiteX625" fmla="*/ 5288629 w 7570879"/>
              <a:gd name="connsiteY625" fmla="*/ 5014489 h 10799773"/>
              <a:gd name="connsiteX626" fmla="*/ 5328676 w 7570879"/>
              <a:gd name="connsiteY626" fmla="*/ 4987511 h 10799773"/>
              <a:gd name="connsiteX627" fmla="*/ 5194491 w 7570879"/>
              <a:gd name="connsiteY627" fmla="*/ 5274312 h 10799773"/>
              <a:gd name="connsiteX628" fmla="*/ 5069278 w 7570879"/>
              <a:gd name="connsiteY628" fmla="*/ 5434312 h 10799773"/>
              <a:gd name="connsiteX629" fmla="*/ 5004199 w 7570879"/>
              <a:gd name="connsiteY629" fmla="*/ 5512323 h 10799773"/>
              <a:gd name="connsiteX630" fmla="*/ 5143245 w 7570879"/>
              <a:gd name="connsiteY630" fmla="*/ 5385547 h 10799773"/>
              <a:gd name="connsiteX631" fmla="*/ 5308666 w 7570879"/>
              <a:gd name="connsiteY631" fmla="*/ 5105408 h 10799773"/>
              <a:gd name="connsiteX632" fmla="*/ 5337751 w 7570879"/>
              <a:gd name="connsiteY632" fmla="*/ 5081225 h 10799773"/>
              <a:gd name="connsiteX633" fmla="*/ 5072669 w 7570879"/>
              <a:gd name="connsiteY633" fmla="*/ 5531493 h 10799773"/>
              <a:gd name="connsiteX634" fmla="*/ 5000163 w 7570879"/>
              <a:gd name="connsiteY634" fmla="*/ 5622148 h 10799773"/>
              <a:gd name="connsiteX635" fmla="*/ 5057493 w 7570879"/>
              <a:gd name="connsiteY635" fmla="*/ 5567758 h 10799773"/>
              <a:gd name="connsiteX636" fmla="*/ 5291128 w 7570879"/>
              <a:gd name="connsiteY636" fmla="*/ 5243120 h 10799773"/>
              <a:gd name="connsiteX637" fmla="*/ 5343087 w 7570879"/>
              <a:gd name="connsiteY637" fmla="*/ 5157860 h 10799773"/>
              <a:gd name="connsiteX638" fmla="*/ 5185255 w 7570879"/>
              <a:gd name="connsiteY638" fmla="*/ 5459693 h 10799773"/>
              <a:gd name="connsiteX639" fmla="*/ 5073662 w 7570879"/>
              <a:gd name="connsiteY639" fmla="*/ 5605562 h 10799773"/>
              <a:gd name="connsiteX640" fmla="*/ 5015033 w 7570879"/>
              <a:gd name="connsiteY640" fmla="*/ 5694678 h 10799773"/>
              <a:gd name="connsiteX641" fmla="*/ 5157911 w 7570879"/>
              <a:gd name="connsiteY641" fmla="*/ 5534517 h 10799773"/>
              <a:gd name="connsiteX642" fmla="*/ 5215563 w 7570879"/>
              <a:gd name="connsiteY642" fmla="*/ 5480119 h 10799773"/>
              <a:gd name="connsiteX643" fmla="*/ 4820127 w 7570879"/>
              <a:gd name="connsiteY643" fmla="*/ 5925705 h 10799773"/>
              <a:gd name="connsiteX644" fmla="*/ 4751037 w 7570879"/>
              <a:gd name="connsiteY644" fmla="*/ 5985635 h 10799773"/>
              <a:gd name="connsiteX645" fmla="*/ 4773818 w 7570879"/>
              <a:gd name="connsiteY645" fmla="*/ 5999842 h 10799773"/>
              <a:gd name="connsiteX646" fmla="*/ 4796607 w 7570879"/>
              <a:gd name="connsiteY646" fmla="*/ 6014058 h 10799773"/>
              <a:gd name="connsiteX647" fmla="*/ 4897382 w 7570879"/>
              <a:gd name="connsiteY647" fmla="*/ 5925484 h 10799773"/>
              <a:gd name="connsiteX648" fmla="*/ 5233093 w 7570879"/>
              <a:gd name="connsiteY648" fmla="*/ 5585891 h 10799773"/>
              <a:gd name="connsiteX649" fmla="*/ 5285689 w 7570879"/>
              <a:gd name="connsiteY649" fmla="*/ 5525451 h 10799773"/>
              <a:gd name="connsiteX650" fmla="*/ 5252152 w 7570879"/>
              <a:gd name="connsiteY650" fmla="*/ 5585891 h 10799773"/>
              <a:gd name="connsiteX651" fmla="*/ 5045741 w 7570879"/>
              <a:gd name="connsiteY651" fmla="*/ 5849623 h 10799773"/>
              <a:gd name="connsiteX652" fmla="*/ 4985115 w 7570879"/>
              <a:gd name="connsiteY652" fmla="*/ 5903256 h 10799773"/>
              <a:gd name="connsiteX653" fmla="*/ 5181431 w 7570879"/>
              <a:gd name="connsiteY653" fmla="*/ 5821430 h 10799773"/>
              <a:gd name="connsiteX654" fmla="*/ 5585152 w 7570879"/>
              <a:gd name="connsiteY654" fmla="*/ 5538188 h 10799773"/>
              <a:gd name="connsiteX655" fmla="*/ 5681984 w 7570879"/>
              <a:gd name="connsiteY655" fmla="*/ 5464978 h 10799773"/>
              <a:gd name="connsiteX656" fmla="*/ 5700134 w 7570879"/>
              <a:gd name="connsiteY656" fmla="*/ 5454322 h 10799773"/>
              <a:gd name="connsiteX657" fmla="*/ 5682613 w 7570879"/>
              <a:gd name="connsiteY657" fmla="*/ 5477800 h 10799773"/>
              <a:gd name="connsiteX658" fmla="*/ 5628147 w 7570879"/>
              <a:gd name="connsiteY658" fmla="*/ 5542310 h 10799773"/>
              <a:gd name="connsiteX659" fmla="*/ 5591210 w 7570879"/>
              <a:gd name="connsiteY659" fmla="*/ 5583359 h 10799773"/>
              <a:gd name="connsiteX660" fmla="*/ 5631894 w 7570879"/>
              <a:gd name="connsiteY660" fmla="*/ 5560442 h 10799773"/>
              <a:gd name="connsiteX661" fmla="*/ 5678568 w 7570879"/>
              <a:gd name="connsiteY661" fmla="*/ 5522426 h 10799773"/>
              <a:gd name="connsiteX662" fmla="*/ 5704458 w 7570879"/>
              <a:gd name="connsiteY662" fmla="*/ 5507574 h 10799773"/>
              <a:gd name="connsiteX663" fmla="*/ 5664854 w 7570879"/>
              <a:gd name="connsiteY663" fmla="*/ 5559788 h 10799773"/>
              <a:gd name="connsiteX664" fmla="*/ 5602341 w 7570879"/>
              <a:gd name="connsiteY664" fmla="*/ 5632319 h 10799773"/>
              <a:gd name="connsiteX665" fmla="*/ 5431635 w 7570879"/>
              <a:gd name="connsiteY665" fmla="*/ 5807706 h 10799773"/>
              <a:gd name="connsiteX666" fmla="*/ 5439919 w 7570879"/>
              <a:gd name="connsiteY666" fmla="*/ 5772401 h 10799773"/>
              <a:gd name="connsiteX667" fmla="*/ 5413044 w 7570879"/>
              <a:gd name="connsiteY667" fmla="*/ 5777236 h 10799773"/>
              <a:gd name="connsiteX668" fmla="*/ 5375580 w 7570879"/>
              <a:gd name="connsiteY668" fmla="*/ 5825194 h 10799773"/>
              <a:gd name="connsiteX669" fmla="*/ 5369878 w 7570879"/>
              <a:gd name="connsiteY669" fmla="*/ 5829238 h 10799773"/>
              <a:gd name="connsiteX670" fmla="*/ 5195544 w 7570879"/>
              <a:gd name="connsiteY670" fmla="*/ 5914268 h 10799773"/>
              <a:gd name="connsiteX671" fmla="*/ 4921573 w 7570879"/>
              <a:gd name="connsiteY671" fmla="*/ 6066731 h 10799773"/>
              <a:gd name="connsiteX672" fmla="*/ 4815012 w 7570879"/>
              <a:gd name="connsiteY672" fmla="*/ 6132269 h 10799773"/>
              <a:gd name="connsiteX673" fmla="*/ 5170895 w 7570879"/>
              <a:gd name="connsiteY673" fmla="*/ 5956116 h 10799773"/>
              <a:gd name="connsiteX674" fmla="*/ 5358501 w 7570879"/>
              <a:gd name="connsiteY674" fmla="*/ 5863456 h 10799773"/>
              <a:gd name="connsiteX675" fmla="*/ 5397553 w 7570879"/>
              <a:gd name="connsiteY675" fmla="*/ 5855163 h 10799773"/>
              <a:gd name="connsiteX676" fmla="*/ 5363930 w 7570879"/>
              <a:gd name="connsiteY676" fmla="*/ 5890774 h 10799773"/>
              <a:gd name="connsiteX677" fmla="*/ 5155965 w 7570879"/>
              <a:gd name="connsiteY677" fmla="*/ 5990818 h 10799773"/>
              <a:gd name="connsiteX678" fmla="*/ 5130593 w 7570879"/>
              <a:gd name="connsiteY678" fmla="*/ 6004022 h 10799773"/>
              <a:gd name="connsiteX679" fmla="*/ 5122427 w 7570879"/>
              <a:gd name="connsiteY679" fmla="*/ 6017219 h 10799773"/>
              <a:gd name="connsiteX680" fmla="*/ 5202503 w 7570879"/>
              <a:gd name="connsiteY680" fmla="*/ 6008662 h 10799773"/>
              <a:gd name="connsiteX681" fmla="*/ 5282571 w 7570879"/>
              <a:gd name="connsiteY681" fmla="*/ 6006309 h 10799773"/>
              <a:gd name="connsiteX682" fmla="*/ 5200881 w 7570879"/>
              <a:gd name="connsiteY682" fmla="*/ 6026514 h 10799773"/>
              <a:gd name="connsiteX683" fmla="*/ 4984554 w 7570879"/>
              <a:gd name="connsiteY683" fmla="*/ 6096114 h 10799773"/>
              <a:gd name="connsiteX684" fmla="*/ 5053473 w 7570879"/>
              <a:gd name="connsiteY684" fmla="*/ 6082340 h 10799773"/>
              <a:gd name="connsiteX685" fmla="*/ 5121883 w 7570879"/>
              <a:gd name="connsiteY685" fmla="*/ 6068065 h 10799773"/>
              <a:gd name="connsiteX686" fmla="*/ 4865935 w 7570879"/>
              <a:gd name="connsiteY686" fmla="*/ 6161074 h 10799773"/>
              <a:gd name="connsiteX687" fmla="*/ 4813381 w 7570879"/>
              <a:gd name="connsiteY687" fmla="*/ 6174304 h 10799773"/>
              <a:gd name="connsiteX688" fmla="*/ 4819397 w 7570879"/>
              <a:gd name="connsiteY688" fmla="*/ 6197280 h 10799773"/>
              <a:gd name="connsiteX689" fmla="*/ 4825413 w 7570879"/>
              <a:gd name="connsiteY689" fmla="*/ 6220256 h 10799773"/>
              <a:gd name="connsiteX690" fmla="*/ 4857319 w 7570879"/>
              <a:gd name="connsiteY690" fmla="*/ 6212787 h 10799773"/>
              <a:gd name="connsiteX691" fmla="*/ 4972964 w 7570879"/>
              <a:gd name="connsiteY691" fmla="*/ 6176666 h 10799773"/>
              <a:gd name="connsiteX692" fmla="*/ 5061291 w 7570879"/>
              <a:gd name="connsiteY692" fmla="*/ 6152602 h 10799773"/>
              <a:gd name="connsiteX693" fmla="*/ 5057858 w 7570879"/>
              <a:gd name="connsiteY693" fmla="*/ 6189216 h 10799773"/>
              <a:gd name="connsiteX694" fmla="*/ 5049803 w 7570879"/>
              <a:gd name="connsiteY694" fmla="*/ 6221224 h 10799773"/>
              <a:gd name="connsiteX695" fmla="*/ 5027005 w 7570879"/>
              <a:gd name="connsiteY695" fmla="*/ 6214818 h 10799773"/>
              <a:gd name="connsiteX696" fmla="*/ 4976966 w 7570879"/>
              <a:gd name="connsiteY696" fmla="*/ 6200857 h 10799773"/>
              <a:gd name="connsiteX697" fmla="*/ 4958391 w 7570879"/>
              <a:gd name="connsiteY697" fmla="*/ 6202437 h 10799773"/>
              <a:gd name="connsiteX698" fmla="*/ 4954449 w 7570879"/>
              <a:gd name="connsiteY698" fmla="*/ 6235075 h 10799773"/>
              <a:gd name="connsiteX699" fmla="*/ 4941856 w 7570879"/>
              <a:gd name="connsiteY699" fmla="*/ 6258561 h 10799773"/>
              <a:gd name="connsiteX700" fmla="*/ 4891341 w 7570879"/>
              <a:gd name="connsiteY700" fmla="*/ 6251737 h 10799773"/>
              <a:gd name="connsiteX701" fmla="*/ 4840809 w 7570879"/>
              <a:gd name="connsiteY701" fmla="*/ 6244889 h 10799773"/>
              <a:gd name="connsiteX702" fmla="*/ 4883167 w 7570879"/>
              <a:gd name="connsiteY702" fmla="*/ 6260957 h 10799773"/>
              <a:gd name="connsiteX703" fmla="*/ 4920919 w 7570879"/>
              <a:gd name="connsiteY703" fmla="*/ 6322340 h 10799773"/>
              <a:gd name="connsiteX704" fmla="*/ 4859741 w 7570879"/>
              <a:gd name="connsiteY704" fmla="*/ 6318711 h 10799773"/>
              <a:gd name="connsiteX705" fmla="*/ 4810551 w 7570879"/>
              <a:gd name="connsiteY705" fmla="*/ 6317131 h 10799773"/>
              <a:gd name="connsiteX706" fmla="*/ 4853554 w 7570879"/>
              <a:gd name="connsiteY706" fmla="*/ 6334643 h 10799773"/>
              <a:gd name="connsiteX707" fmla="*/ 4902387 w 7570879"/>
              <a:gd name="connsiteY707" fmla="*/ 6387996 h 10799773"/>
              <a:gd name="connsiteX708" fmla="*/ 4810551 w 7570879"/>
              <a:gd name="connsiteY708" fmla="*/ 6363899 h 10799773"/>
              <a:gd name="connsiteX709" fmla="*/ 4794526 w 7570879"/>
              <a:gd name="connsiteY709" fmla="*/ 6360355 h 10799773"/>
              <a:gd name="connsiteX710" fmla="*/ 4678422 w 7570879"/>
              <a:gd name="connsiteY710" fmla="*/ 6334907 h 10799773"/>
              <a:gd name="connsiteX711" fmla="*/ 4572633 w 7570879"/>
              <a:gd name="connsiteY711" fmla="*/ 6309016 h 10799773"/>
              <a:gd name="connsiteX712" fmla="*/ 4667571 w 7570879"/>
              <a:gd name="connsiteY712" fmla="*/ 6347661 h 10799773"/>
              <a:gd name="connsiteX713" fmla="*/ 4779978 w 7570879"/>
              <a:gd name="connsiteY713" fmla="*/ 6416377 h 10799773"/>
              <a:gd name="connsiteX714" fmla="*/ 4772824 w 7570879"/>
              <a:gd name="connsiteY714" fmla="*/ 6435011 h 10799773"/>
              <a:gd name="connsiteX715" fmla="*/ 4655964 w 7570879"/>
              <a:gd name="connsiteY715" fmla="*/ 6400835 h 10799773"/>
              <a:gd name="connsiteX716" fmla="*/ 4535042 w 7570879"/>
              <a:gd name="connsiteY716" fmla="*/ 6370722 h 10799773"/>
              <a:gd name="connsiteX717" fmla="*/ 4646541 w 7570879"/>
              <a:gd name="connsiteY717" fmla="*/ 6415484 h 10799773"/>
              <a:gd name="connsiteX718" fmla="*/ 4753060 w 7570879"/>
              <a:gd name="connsiteY718" fmla="*/ 6490428 h 10799773"/>
              <a:gd name="connsiteX719" fmla="*/ 4624474 w 7570879"/>
              <a:gd name="connsiteY719" fmla="*/ 6460400 h 10799773"/>
              <a:gd name="connsiteX720" fmla="*/ 4499652 w 7570879"/>
              <a:gd name="connsiteY720" fmla="*/ 6430244 h 10799773"/>
              <a:gd name="connsiteX721" fmla="*/ 4613113 w 7570879"/>
              <a:gd name="connsiteY721" fmla="*/ 6474581 h 10799773"/>
              <a:gd name="connsiteX722" fmla="*/ 4739694 w 7570879"/>
              <a:gd name="connsiteY722" fmla="*/ 6521154 h 10799773"/>
              <a:gd name="connsiteX723" fmla="*/ 4737468 w 7570879"/>
              <a:gd name="connsiteY723" fmla="*/ 6554794 h 10799773"/>
              <a:gd name="connsiteX724" fmla="*/ 4727441 w 7570879"/>
              <a:gd name="connsiteY724" fmla="*/ 6580880 h 10799773"/>
              <a:gd name="connsiteX725" fmla="*/ 4604336 w 7570879"/>
              <a:gd name="connsiteY725" fmla="*/ 6544979 h 10799773"/>
              <a:gd name="connsiteX726" fmla="*/ 4476234 w 7570879"/>
              <a:gd name="connsiteY726" fmla="*/ 6514084 h 10799773"/>
              <a:gd name="connsiteX727" fmla="*/ 4592474 w 7570879"/>
              <a:gd name="connsiteY727" fmla="*/ 6560062 h 10799773"/>
              <a:gd name="connsiteX728" fmla="*/ 4713727 w 7570879"/>
              <a:gd name="connsiteY728" fmla="*/ 6601051 h 10799773"/>
              <a:gd name="connsiteX729" fmla="*/ 4713727 w 7570879"/>
              <a:gd name="connsiteY729" fmla="*/ 6621589 h 10799773"/>
              <a:gd name="connsiteX730" fmla="*/ 4704516 w 7570879"/>
              <a:gd name="connsiteY730" fmla="*/ 6647811 h 10799773"/>
              <a:gd name="connsiteX731" fmla="*/ 4526138 w 7570879"/>
              <a:gd name="connsiteY731" fmla="*/ 6601043 h 10799773"/>
              <a:gd name="connsiteX732" fmla="*/ 4353239 w 7570879"/>
              <a:gd name="connsiteY732" fmla="*/ 6552304 h 10799773"/>
              <a:gd name="connsiteX733" fmla="*/ 4659720 w 7570879"/>
              <a:gd name="connsiteY733" fmla="*/ 6662885 h 10799773"/>
              <a:gd name="connsiteX734" fmla="*/ 4674385 w 7570879"/>
              <a:gd name="connsiteY734" fmla="*/ 6715660 h 10799773"/>
              <a:gd name="connsiteX735" fmla="*/ 4392988 w 7570879"/>
              <a:gd name="connsiteY735" fmla="*/ 6626381 h 10799773"/>
              <a:gd name="connsiteX736" fmla="*/ 4123113 w 7570879"/>
              <a:gd name="connsiteY736" fmla="*/ 6540748 h 10799773"/>
              <a:gd name="connsiteX737" fmla="*/ 4595720 w 7570879"/>
              <a:gd name="connsiteY737" fmla="*/ 6715405 h 10799773"/>
              <a:gd name="connsiteX738" fmla="*/ 4666390 w 7570879"/>
              <a:gd name="connsiteY738" fmla="*/ 6775199 h 10799773"/>
              <a:gd name="connsiteX739" fmla="*/ 4655726 w 7570879"/>
              <a:gd name="connsiteY739" fmla="*/ 6792014 h 10799773"/>
              <a:gd name="connsiteX740" fmla="*/ 4403330 w 7570879"/>
              <a:gd name="connsiteY740" fmla="*/ 6706806 h 10799773"/>
              <a:gd name="connsiteX741" fmla="*/ 4126716 w 7570879"/>
              <a:gd name="connsiteY741" fmla="*/ 6613542 h 10799773"/>
              <a:gd name="connsiteX742" fmla="*/ 4102516 w 7570879"/>
              <a:gd name="connsiteY742" fmla="*/ 6605470 h 10799773"/>
              <a:gd name="connsiteX743" fmla="*/ 4122348 w 7570879"/>
              <a:gd name="connsiteY743" fmla="*/ 6618318 h 10799773"/>
              <a:gd name="connsiteX744" fmla="*/ 4619928 w 7570879"/>
              <a:gd name="connsiteY744" fmla="*/ 6805176 h 10799773"/>
              <a:gd name="connsiteX745" fmla="*/ 4635877 w 7570879"/>
              <a:gd name="connsiteY745" fmla="*/ 6861130 h 10799773"/>
              <a:gd name="connsiteX746" fmla="*/ 4414996 w 7570879"/>
              <a:gd name="connsiteY746" fmla="*/ 6790188 h 10799773"/>
              <a:gd name="connsiteX747" fmla="*/ 4233176 w 7570879"/>
              <a:gd name="connsiteY747" fmla="*/ 6737693 h 10799773"/>
              <a:gd name="connsiteX748" fmla="*/ 4465961 w 7570879"/>
              <a:gd name="connsiteY748" fmla="*/ 6831518 h 10799773"/>
              <a:gd name="connsiteX749" fmla="*/ 4628578 w 7570879"/>
              <a:gd name="connsiteY749" fmla="*/ 6891354 h 10799773"/>
              <a:gd name="connsiteX750" fmla="*/ 4628782 w 7570879"/>
              <a:gd name="connsiteY750" fmla="*/ 6911789 h 10799773"/>
              <a:gd name="connsiteX751" fmla="*/ 4619699 w 7570879"/>
              <a:gd name="connsiteY751" fmla="*/ 6937977 h 10799773"/>
              <a:gd name="connsiteX752" fmla="*/ 4423637 w 7570879"/>
              <a:gd name="connsiteY752" fmla="*/ 6872592 h 10799773"/>
              <a:gd name="connsiteX753" fmla="*/ 4232632 w 7570879"/>
              <a:gd name="connsiteY753" fmla="*/ 6805720 h 10799773"/>
              <a:gd name="connsiteX754" fmla="*/ 4559412 w 7570879"/>
              <a:gd name="connsiteY754" fmla="*/ 6946432 h 10799773"/>
              <a:gd name="connsiteX755" fmla="*/ 4604795 w 7570879"/>
              <a:gd name="connsiteY755" fmla="*/ 6962695 h 10799773"/>
              <a:gd name="connsiteX756" fmla="*/ 4604795 w 7570879"/>
              <a:gd name="connsiteY756" fmla="*/ 6989766 h 10799773"/>
              <a:gd name="connsiteX757" fmla="*/ 4593477 w 7570879"/>
              <a:gd name="connsiteY757" fmla="*/ 7023831 h 10799773"/>
              <a:gd name="connsiteX758" fmla="*/ 4452366 w 7570879"/>
              <a:gd name="connsiteY758" fmla="*/ 6982145 h 10799773"/>
              <a:gd name="connsiteX759" fmla="*/ 4316439 w 7570879"/>
              <a:gd name="connsiteY759" fmla="*/ 6939608 h 10799773"/>
              <a:gd name="connsiteX760" fmla="*/ 4315325 w 7570879"/>
              <a:gd name="connsiteY760" fmla="*/ 6945769 h 10799773"/>
              <a:gd name="connsiteX761" fmla="*/ 4578904 w 7570879"/>
              <a:gd name="connsiteY761" fmla="*/ 7060581 h 10799773"/>
              <a:gd name="connsiteX762" fmla="*/ 4576245 w 7570879"/>
              <a:gd name="connsiteY762" fmla="*/ 7094008 h 10799773"/>
              <a:gd name="connsiteX763" fmla="*/ 4570653 w 7570879"/>
              <a:gd name="connsiteY763" fmla="*/ 7115362 h 10799773"/>
              <a:gd name="connsiteX764" fmla="*/ 4488317 w 7570879"/>
              <a:gd name="connsiteY764" fmla="*/ 7085511 h 10799773"/>
              <a:gd name="connsiteX765" fmla="*/ 4482131 w 7570879"/>
              <a:gd name="connsiteY765" fmla="*/ 7097034 h 10799773"/>
              <a:gd name="connsiteX766" fmla="*/ 4566575 w 7570879"/>
              <a:gd name="connsiteY766" fmla="*/ 7130130 h 10799773"/>
              <a:gd name="connsiteX767" fmla="*/ 4556829 w 7570879"/>
              <a:gd name="connsiteY767" fmla="*/ 7155791 h 10799773"/>
              <a:gd name="connsiteX768" fmla="*/ 4378620 w 7570879"/>
              <a:gd name="connsiteY768" fmla="*/ 7120350 h 10799773"/>
              <a:gd name="connsiteX769" fmla="*/ 4245454 w 7570879"/>
              <a:gd name="connsiteY769" fmla="*/ 7070939 h 10799773"/>
              <a:gd name="connsiteX770" fmla="*/ 4392207 w 7570879"/>
              <a:gd name="connsiteY770" fmla="*/ 7140504 h 10799773"/>
              <a:gd name="connsiteX771" fmla="*/ 4543421 w 7570879"/>
              <a:gd name="connsiteY771" fmla="*/ 7205626 h 10799773"/>
              <a:gd name="connsiteX772" fmla="*/ 4536292 w 7570879"/>
              <a:gd name="connsiteY772" fmla="*/ 7229808 h 10799773"/>
              <a:gd name="connsiteX773" fmla="*/ 4525390 w 7570879"/>
              <a:gd name="connsiteY773" fmla="*/ 7258257 h 10799773"/>
              <a:gd name="connsiteX774" fmla="*/ 4378620 w 7570879"/>
              <a:gd name="connsiteY774" fmla="*/ 7208098 h 10799773"/>
              <a:gd name="connsiteX775" fmla="*/ 4217490 w 7570879"/>
              <a:gd name="connsiteY775" fmla="*/ 7156122 h 10799773"/>
              <a:gd name="connsiteX776" fmla="*/ 4374839 w 7570879"/>
              <a:gd name="connsiteY776" fmla="*/ 7224634 h 10799773"/>
              <a:gd name="connsiteX777" fmla="*/ 4512117 w 7570879"/>
              <a:gd name="connsiteY777" fmla="*/ 7284105 h 10799773"/>
              <a:gd name="connsiteX778" fmla="*/ 4509262 w 7570879"/>
              <a:gd name="connsiteY778" fmla="*/ 7318042 h 10799773"/>
              <a:gd name="connsiteX779" fmla="*/ 4496202 w 7570879"/>
              <a:gd name="connsiteY779" fmla="*/ 7342403 h 10799773"/>
              <a:gd name="connsiteX780" fmla="*/ 4336696 w 7570879"/>
              <a:gd name="connsiteY780" fmla="*/ 7283077 h 10799773"/>
              <a:gd name="connsiteX781" fmla="*/ 4172260 w 7570879"/>
              <a:gd name="connsiteY781" fmla="*/ 7228645 h 10799773"/>
              <a:gd name="connsiteX782" fmla="*/ 4331606 w 7570879"/>
              <a:gd name="connsiteY782" fmla="*/ 7297709 h 10799773"/>
              <a:gd name="connsiteX783" fmla="*/ 4495854 w 7570879"/>
              <a:gd name="connsiteY783" fmla="*/ 7361878 h 10799773"/>
              <a:gd name="connsiteX784" fmla="*/ 4488317 w 7570879"/>
              <a:gd name="connsiteY784" fmla="*/ 7386494 h 10799773"/>
              <a:gd name="connsiteX785" fmla="*/ 4477059 w 7570879"/>
              <a:gd name="connsiteY785" fmla="*/ 7415316 h 10799773"/>
              <a:gd name="connsiteX786" fmla="*/ 4355550 w 7570879"/>
              <a:gd name="connsiteY786" fmla="*/ 7375983 h 10799773"/>
              <a:gd name="connsiteX787" fmla="*/ 4233218 w 7570879"/>
              <a:gd name="connsiteY787" fmla="*/ 7336999 h 10799773"/>
              <a:gd name="connsiteX788" fmla="*/ 4347130 w 7570879"/>
              <a:gd name="connsiteY788" fmla="*/ 7389519 h 10799773"/>
              <a:gd name="connsiteX789" fmla="*/ 4465613 w 7570879"/>
              <a:gd name="connsiteY789" fmla="*/ 7437494 h 10799773"/>
              <a:gd name="connsiteX790" fmla="*/ 4462316 w 7570879"/>
              <a:gd name="connsiteY790" fmla="*/ 7465865 h 10799773"/>
              <a:gd name="connsiteX791" fmla="*/ 4455280 w 7570879"/>
              <a:gd name="connsiteY791" fmla="*/ 7497993 h 10799773"/>
              <a:gd name="connsiteX792" fmla="*/ 4344334 w 7570879"/>
              <a:gd name="connsiteY792" fmla="*/ 7459713 h 10799773"/>
              <a:gd name="connsiteX793" fmla="*/ 4232963 w 7570879"/>
              <a:gd name="connsiteY793" fmla="*/ 7421851 h 10799773"/>
              <a:gd name="connsiteX794" fmla="*/ 4335090 w 7570879"/>
              <a:gd name="connsiteY794" fmla="*/ 7471389 h 10799773"/>
              <a:gd name="connsiteX795" fmla="*/ 4445636 w 7570879"/>
              <a:gd name="connsiteY795" fmla="*/ 7520536 h 10799773"/>
              <a:gd name="connsiteX796" fmla="*/ 4435457 w 7570879"/>
              <a:gd name="connsiteY796" fmla="*/ 7567923 h 10799773"/>
              <a:gd name="connsiteX797" fmla="*/ 4421054 w 7570879"/>
              <a:gd name="connsiteY797" fmla="*/ 7611497 h 10799773"/>
              <a:gd name="connsiteX798" fmla="*/ 4395274 w 7570879"/>
              <a:gd name="connsiteY798" fmla="*/ 7603322 h 10799773"/>
              <a:gd name="connsiteX799" fmla="*/ 4242667 w 7570879"/>
              <a:gd name="connsiteY799" fmla="*/ 7542815 h 10799773"/>
              <a:gd name="connsiteX800" fmla="*/ 4111770 w 7570879"/>
              <a:gd name="connsiteY800" fmla="*/ 7494535 h 10799773"/>
              <a:gd name="connsiteX801" fmla="*/ 4402029 w 7570879"/>
              <a:gd name="connsiteY801" fmla="*/ 7622653 h 10799773"/>
              <a:gd name="connsiteX802" fmla="*/ 4393362 w 7570879"/>
              <a:gd name="connsiteY802" fmla="*/ 7704888 h 10799773"/>
              <a:gd name="connsiteX803" fmla="*/ 4276145 w 7570879"/>
              <a:gd name="connsiteY803" fmla="*/ 7666821 h 10799773"/>
              <a:gd name="connsiteX804" fmla="*/ 4160280 w 7570879"/>
              <a:gd name="connsiteY804" fmla="*/ 7627412 h 10799773"/>
              <a:gd name="connsiteX805" fmla="*/ 4195925 w 7570879"/>
              <a:gd name="connsiteY805" fmla="*/ 7647490 h 10799773"/>
              <a:gd name="connsiteX806" fmla="*/ 4314323 w 7570879"/>
              <a:gd name="connsiteY806" fmla="*/ 7699509 h 10799773"/>
              <a:gd name="connsiteX807" fmla="*/ 4399039 w 7570879"/>
              <a:gd name="connsiteY807" fmla="*/ 7737015 h 10799773"/>
              <a:gd name="connsiteX808" fmla="*/ 4450955 w 7570879"/>
              <a:gd name="connsiteY808" fmla="*/ 7754205 h 10799773"/>
              <a:gd name="connsiteX809" fmla="*/ 4496797 w 7570879"/>
              <a:gd name="connsiteY809" fmla="*/ 7769890 h 10799773"/>
              <a:gd name="connsiteX810" fmla="*/ 4488920 w 7570879"/>
              <a:gd name="connsiteY810" fmla="*/ 7795993 h 10799773"/>
              <a:gd name="connsiteX811" fmla="*/ 4473014 w 7570879"/>
              <a:gd name="connsiteY811" fmla="*/ 7830865 h 10799773"/>
              <a:gd name="connsiteX812" fmla="*/ 4374839 w 7570879"/>
              <a:gd name="connsiteY812" fmla="*/ 7801227 h 10799773"/>
              <a:gd name="connsiteX813" fmla="*/ 4364659 w 7570879"/>
              <a:gd name="connsiteY813" fmla="*/ 7796741 h 10799773"/>
              <a:gd name="connsiteX814" fmla="*/ 4210846 w 7570879"/>
              <a:gd name="connsiteY814" fmla="*/ 7749599 h 10799773"/>
              <a:gd name="connsiteX815" fmla="*/ 4063133 w 7570879"/>
              <a:gd name="connsiteY815" fmla="*/ 7700257 h 10799773"/>
              <a:gd name="connsiteX816" fmla="*/ 4256271 w 7570879"/>
              <a:gd name="connsiteY816" fmla="*/ 7783452 h 10799773"/>
              <a:gd name="connsiteX817" fmla="*/ 4453504 w 7570879"/>
              <a:gd name="connsiteY817" fmla="*/ 7862568 h 10799773"/>
              <a:gd name="connsiteX818" fmla="*/ 4451023 w 7570879"/>
              <a:gd name="connsiteY818" fmla="*/ 7895179 h 10799773"/>
              <a:gd name="connsiteX819" fmla="*/ 4442807 w 7570879"/>
              <a:gd name="connsiteY819" fmla="*/ 7933510 h 10799773"/>
              <a:gd name="connsiteX820" fmla="*/ 4239532 w 7570879"/>
              <a:gd name="connsiteY820" fmla="*/ 7869867 h 10799773"/>
              <a:gd name="connsiteX821" fmla="*/ 4023842 w 7570879"/>
              <a:gd name="connsiteY821" fmla="*/ 7795687 h 10799773"/>
              <a:gd name="connsiteX822" fmla="*/ 4281227 w 7570879"/>
              <a:gd name="connsiteY822" fmla="*/ 7906361 h 10799773"/>
              <a:gd name="connsiteX823" fmla="*/ 4435355 w 7570879"/>
              <a:gd name="connsiteY823" fmla="*/ 7974389 h 10799773"/>
              <a:gd name="connsiteX824" fmla="*/ 4450480 w 7570879"/>
              <a:gd name="connsiteY824" fmla="*/ 7978799 h 10799773"/>
              <a:gd name="connsiteX825" fmla="*/ 4526129 w 7570879"/>
              <a:gd name="connsiteY825" fmla="*/ 7996413 h 10799773"/>
              <a:gd name="connsiteX826" fmla="*/ 4586637 w 7570879"/>
              <a:gd name="connsiteY826" fmla="*/ 8019729 h 10799773"/>
              <a:gd name="connsiteX827" fmla="*/ 4583263 w 7570879"/>
              <a:gd name="connsiteY827" fmla="*/ 8047582 h 10799773"/>
              <a:gd name="connsiteX828" fmla="*/ 4570322 w 7570879"/>
              <a:gd name="connsiteY828" fmla="*/ 8084978 h 10799773"/>
              <a:gd name="connsiteX829" fmla="*/ 4435355 w 7570879"/>
              <a:gd name="connsiteY829" fmla="*/ 8049741 h 10799773"/>
              <a:gd name="connsiteX830" fmla="*/ 4397688 w 7570879"/>
              <a:gd name="connsiteY830" fmla="*/ 8038193 h 10799773"/>
              <a:gd name="connsiteX831" fmla="*/ 4229225 w 7570879"/>
              <a:gd name="connsiteY831" fmla="*/ 7979589 h 10799773"/>
              <a:gd name="connsiteX832" fmla="*/ 4076320 w 7570879"/>
              <a:gd name="connsiteY832" fmla="*/ 7928845 h 10799773"/>
              <a:gd name="connsiteX833" fmla="*/ 4504070 w 7570879"/>
              <a:gd name="connsiteY833" fmla="*/ 8099278 h 10799773"/>
              <a:gd name="connsiteX834" fmla="*/ 4566753 w 7570879"/>
              <a:gd name="connsiteY834" fmla="*/ 8119612 h 10799773"/>
              <a:gd name="connsiteX835" fmla="*/ 4554195 w 7570879"/>
              <a:gd name="connsiteY835" fmla="*/ 8155580 h 10799773"/>
              <a:gd name="connsiteX836" fmla="*/ 4541644 w 7570879"/>
              <a:gd name="connsiteY836" fmla="*/ 8191557 h 10799773"/>
              <a:gd name="connsiteX837" fmla="*/ 4515728 w 7570879"/>
              <a:gd name="connsiteY837" fmla="*/ 8183688 h 10799773"/>
              <a:gd name="connsiteX838" fmla="*/ 4042986 w 7570879"/>
              <a:gd name="connsiteY838" fmla="*/ 8014325 h 10799773"/>
              <a:gd name="connsiteX839" fmla="*/ 3966971 w 7570879"/>
              <a:gd name="connsiteY839" fmla="*/ 7989692 h 10799773"/>
              <a:gd name="connsiteX840" fmla="*/ 4368780 w 7570879"/>
              <a:gd name="connsiteY840" fmla="*/ 8155427 h 10799773"/>
              <a:gd name="connsiteX841" fmla="*/ 4526129 w 7570879"/>
              <a:gd name="connsiteY841" fmla="*/ 8212986 h 10799773"/>
              <a:gd name="connsiteX842" fmla="*/ 4529222 w 7570879"/>
              <a:gd name="connsiteY842" fmla="*/ 8235121 h 10799773"/>
              <a:gd name="connsiteX843" fmla="*/ 4521880 w 7570879"/>
              <a:gd name="connsiteY843" fmla="*/ 8273290 h 10799773"/>
              <a:gd name="connsiteX844" fmla="*/ 4511429 w 7570879"/>
              <a:gd name="connsiteY844" fmla="*/ 8289349 h 10799773"/>
              <a:gd name="connsiteX845" fmla="*/ 4282765 w 7570879"/>
              <a:gd name="connsiteY845" fmla="*/ 8205365 h 10799773"/>
              <a:gd name="connsiteX846" fmla="*/ 4035942 w 7570879"/>
              <a:gd name="connsiteY846" fmla="*/ 8123104 h 10799773"/>
              <a:gd name="connsiteX847" fmla="*/ 4465613 w 7570879"/>
              <a:gd name="connsiteY847" fmla="*/ 8296487 h 10799773"/>
              <a:gd name="connsiteX848" fmla="*/ 4501921 w 7570879"/>
              <a:gd name="connsiteY848" fmla="*/ 8308145 h 10799773"/>
              <a:gd name="connsiteX849" fmla="*/ 4497970 w 7570879"/>
              <a:gd name="connsiteY849" fmla="*/ 8343043 h 10799773"/>
              <a:gd name="connsiteX850" fmla="*/ 4490781 w 7570879"/>
              <a:gd name="connsiteY850" fmla="*/ 8381203 h 10799773"/>
              <a:gd name="connsiteX851" fmla="*/ 4033860 w 7570879"/>
              <a:gd name="connsiteY851" fmla="*/ 8221212 h 10799773"/>
              <a:gd name="connsiteX852" fmla="*/ 3894050 w 7570879"/>
              <a:gd name="connsiteY852" fmla="*/ 8171325 h 10799773"/>
              <a:gd name="connsiteX853" fmla="*/ 4318673 w 7570879"/>
              <a:gd name="connsiteY853" fmla="*/ 8348863 h 10799773"/>
              <a:gd name="connsiteX854" fmla="*/ 4479336 w 7570879"/>
              <a:gd name="connsiteY854" fmla="*/ 8411970 h 10799773"/>
              <a:gd name="connsiteX855" fmla="*/ 4453556 w 7570879"/>
              <a:gd name="connsiteY855" fmla="*/ 8456699 h 10799773"/>
              <a:gd name="connsiteX856" fmla="*/ 4049333 w 7570879"/>
              <a:gd name="connsiteY856" fmla="*/ 8318299 h 10799773"/>
              <a:gd name="connsiteX857" fmla="*/ 3930494 w 7570879"/>
              <a:gd name="connsiteY857" fmla="*/ 8279969 h 10799773"/>
              <a:gd name="connsiteX858" fmla="*/ 4408309 w 7570879"/>
              <a:gd name="connsiteY858" fmla="*/ 8469563 h 10799773"/>
              <a:gd name="connsiteX859" fmla="*/ 4459929 w 7570879"/>
              <a:gd name="connsiteY859" fmla="*/ 8484816 h 10799773"/>
              <a:gd name="connsiteX860" fmla="*/ 4452188 w 7570879"/>
              <a:gd name="connsiteY860" fmla="*/ 8510061 h 10799773"/>
              <a:gd name="connsiteX861" fmla="*/ 4441923 w 7570879"/>
              <a:gd name="connsiteY861" fmla="*/ 8538270 h 10799773"/>
              <a:gd name="connsiteX862" fmla="*/ 4096399 w 7570879"/>
              <a:gd name="connsiteY862" fmla="*/ 8415310 h 10799773"/>
              <a:gd name="connsiteX863" fmla="*/ 4015124 w 7570879"/>
              <a:gd name="connsiteY863" fmla="*/ 8388841 h 10799773"/>
              <a:gd name="connsiteX864" fmla="*/ 4350631 w 7570879"/>
              <a:gd name="connsiteY864" fmla="*/ 8533002 h 10799773"/>
              <a:gd name="connsiteX865" fmla="*/ 4429296 w 7570879"/>
              <a:gd name="connsiteY865" fmla="*/ 8562572 h 10799773"/>
              <a:gd name="connsiteX866" fmla="*/ 4426008 w 7570879"/>
              <a:gd name="connsiteY866" fmla="*/ 8590442 h 10799773"/>
              <a:gd name="connsiteX867" fmla="*/ 4417995 w 7570879"/>
              <a:gd name="connsiteY867" fmla="*/ 8623156 h 10799773"/>
              <a:gd name="connsiteX868" fmla="*/ 4036639 w 7570879"/>
              <a:gd name="connsiteY868" fmla="*/ 8487730 h 10799773"/>
              <a:gd name="connsiteX869" fmla="*/ 3893803 w 7570879"/>
              <a:gd name="connsiteY869" fmla="*/ 8437478 h 10799773"/>
              <a:gd name="connsiteX870" fmla="*/ 4293140 w 7570879"/>
              <a:gd name="connsiteY870" fmla="*/ 8607861 h 10799773"/>
              <a:gd name="connsiteX871" fmla="*/ 4410960 w 7570879"/>
              <a:gd name="connsiteY871" fmla="*/ 8661223 h 10799773"/>
              <a:gd name="connsiteX872" fmla="*/ 4400262 w 7570879"/>
              <a:gd name="connsiteY872" fmla="*/ 8684760 h 10799773"/>
              <a:gd name="connsiteX873" fmla="*/ 4389759 w 7570879"/>
              <a:gd name="connsiteY873" fmla="*/ 8701329 h 10799773"/>
              <a:gd name="connsiteX874" fmla="*/ 4311085 w 7570879"/>
              <a:gd name="connsiteY874" fmla="*/ 8675243 h 10799773"/>
              <a:gd name="connsiteX875" fmla="*/ 4065231 w 7570879"/>
              <a:gd name="connsiteY875" fmla="*/ 8583475 h 10799773"/>
              <a:gd name="connsiteX876" fmla="*/ 3893744 w 7570879"/>
              <a:gd name="connsiteY876" fmla="*/ 8522126 h 10799773"/>
              <a:gd name="connsiteX877" fmla="*/ 4311561 w 7570879"/>
              <a:gd name="connsiteY877" fmla="*/ 8698780 h 10799773"/>
              <a:gd name="connsiteX878" fmla="*/ 4387483 w 7570879"/>
              <a:gd name="connsiteY878" fmla="*/ 8726055 h 10799773"/>
              <a:gd name="connsiteX879" fmla="*/ 4379648 w 7570879"/>
              <a:gd name="connsiteY879" fmla="*/ 8751546 h 10799773"/>
              <a:gd name="connsiteX880" fmla="*/ 4367404 w 7570879"/>
              <a:gd name="connsiteY880" fmla="*/ 8781966 h 10799773"/>
              <a:gd name="connsiteX881" fmla="*/ 3873240 w 7570879"/>
              <a:gd name="connsiteY881" fmla="*/ 8606077 h 10799773"/>
              <a:gd name="connsiteX882" fmla="*/ 3736812 w 7570879"/>
              <a:gd name="connsiteY882" fmla="*/ 8557984 h 10799773"/>
              <a:gd name="connsiteX883" fmla="*/ 4208636 w 7570879"/>
              <a:gd name="connsiteY883" fmla="*/ 8754011 h 10799773"/>
              <a:gd name="connsiteX884" fmla="*/ 4363164 w 7570879"/>
              <a:gd name="connsiteY884" fmla="*/ 8811026 h 10799773"/>
              <a:gd name="connsiteX885" fmla="*/ 4355635 w 7570879"/>
              <a:gd name="connsiteY885" fmla="*/ 8836348 h 10799773"/>
              <a:gd name="connsiteX886" fmla="*/ 4348124 w 7570879"/>
              <a:gd name="connsiteY886" fmla="*/ 8861669 h 10799773"/>
              <a:gd name="connsiteX887" fmla="*/ 4365467 w 7570879"/>
              <a:gd name="connsiteY887" fmla="*/ 8838981 h 10799773"/>
              <a:gd name="connsiteX888" fmla="*/ 4382801 w 7570879"/>
              <a:gd name="connsiteY888" fmla="*/ 8816294 h 10799773"/>
              <a:gd name="connsiteX889" fmla="*/ 4427232 w 7570879"/>
              <a:gd name="connsiteY889" fmla="*/ 8832268 h 10799773"/>
              <a:gd name="connsiteX890" fmla="*/ 4471663 w 7570879"/>
              <a:gd name="connsiteY890" fmla="*/ 8848328 h 10799773"/>
              <a:gd name="connsiteX891" fmla="*/ 4471663 w 7570879"/>
              <a:gd name="connsiteY891" fmla="*/ 8876114 h 10799773"/>
              <a:gd name="connsiteX892" fmla="*/ 4454184 w 7570879"/>
              <a:gd name="connsiteY892" fmla="*/ 8903899 h 10799773"/>
              <a:gd name="connsiteX893" fmla="*/ 3958185 w 7570879"/>
              <a:gd name="connsiteY893" fmla="*/ 8730389 h 10799773"/>
              <a:gd name="connsiteX894" fmla="*/ 3846007 w 7570879"/>
              <a:gd name="connsiteY894" fmla="*/ 8690708 h 10799773"/>
              <a:gd name="connsiteX895" fmla="*/ 4443997 w 7570879"/>
              <a:gd name="connsiteY895" fmla="*/ 8933979 h 10799773"/>
              <a:gd name="connsiteX896" fmla="*/ 4458688 w 7570879"/>
              <a:gd name="connsiteY896" fmla="*/ 8939077 h 10799773"/>
              <a:gd name="connsiteX897" fmla="*/ 4445577 w 7570879"/>
              <a:gd name="connsiteY897" fmla="*/ 8976633 h 10799773"/>
              <a:gd name="connsiteX898" fmla="*/ 4432474 w 7570879"/>
              <a:gd name="connsiteY898" fmla="*/ 9014191 h 10799773"/>
              <a:gd name="connsiteX899" fmla="*/ 4412727 w 7570879"/>
              <a:gd name="connsiteY899" fmla="*/ 9006119 h 10799773"/>
              <a:gd name="connsiteX900" fmla="*/ 4296164 w 7570879"/>
              <a:gd name="connsiteY900" fmla="*/ 8964653 h 10799773"/>
              <a:gd name="connsiteX901" fmla="*/ 3825300 w 7570879"/>
              <a:gd name="connsiteY901" fmla="*/ 8778227 h 10799773"/>
              <a:gd name="connsiteX902" fmla="*/ 3749243 w 7570879"/>
              <a:gd name="connsiteY902" fmla="*/ 8751122 h 10799773"/>
              <a:gd name="connsiteX903" fmla="*/ 4250773 w 7570879"/>
              <a:gd name="connsiteY903" fmla="*/ 8973320 h 10799773"/>
              <a:gd name="connsiteX904" fmla="*/ 4423068 w 7570879"/>
              <a:gd name="connsiteY904" fmla="*/ 9053702 h 10799773"/>
              <a:gd name="connsiteX905" fmla="*/ 4412684 w 7570879"/>
              <a:gd name="connsiteY905" fmla="*/ 9083187 h 10799773"/>
              <a:gd name="connsiteX906" fmla="*/ 4402488 w 7570879"/>
              <a:gd name="connsiteY906" fmla="*/ 9099246 h 10799773"/>
              <a:gd name="connsiteX907" fmla="*/ 4300906 w 7570879"/>
              <a:gd name="connsiteY907" fmla="*/ 9063304 h 10799773"/>
              <a:gd name="connsiteX908" fmla="*/ 3800837 w 7570879"/>
              <a:gd name="connsiteY908" fmla="*/ 8862859 h 10799773"/>
              <a:gd name="connsiteX909" fmla="*/ 3640208 w 7570879"/>
              <a:gd name="connsiteY909" fmla="*/ 8799555 h 10799773"/>
              <a:gd name="connsiteX910" fmla="*/ 4383913 w 7570879"/>
              <a:gd name="connsiteY910" fmla="*/ 9121424 h 10799773"/>
              <a:gd name="connsiteX911" fmla="*/ 4388859 w 7570879"/>
              <a:gd name="connsiteY911" fmla="*/ 9167138 h 10799773"/>
              <a:gd name="connsiteX912" fmla="*/ 4379045 w 7570879"/>
              <a:gd name="connsiteY912" fmla="*/ 9182603 h 10799773"/>
              <a:gd name="connsiteX913" fmla="*/ 4271039 w 7570879"/>
              <a:gd name="connsiteY913" fmla="*/ 9147340 h 10799773"/>
              <a:gd name="connsiteX914" fmla="*/ 3957276 w 7570879"/>
              <a:gd name="connsiteY914" fmla="*/ 9031015 h 10799773"/>
              <a:gd name="connsiteX915" fmla="*/ 3757935 w 7570879"/>
              <a:gd name="connsiteY915" fmla="*/ 8962614 h 10799773"/>
              <a:gd name="connsiteX916" fmla="*/ 4264003 w 7570879"/>
              <a:gd name="connsiteY916" fmla="*/ 9170707 h 10799773"/>
              <a:gd name="connsiteX917" fmla="*/ 4377099 w 7570879"/>
              <a:gd name="connsiteY917" fmla="*/ 9209963 h 10799773"/>
              <a:gd name="connsiteX918" fmla="*/ 4371075 w 7570879"/>
              <a:gd name="connsiteY918" fmla="*/ 9247351 h 10799773"/>
              <a:gd name="connsiteX919" fmla="*/ 4365041 w 7570879"/>
              <a:gd name="connsiteY919" fmla="*/ 9284737 h 10799773"/>
              <a:gd name="connsiteX920" fmla="*/ 4378356 w 7570879"/>
              <a:gd name="connsiteY920" fmla="*/ 9251429 h 10799773"/>
              <a:gd name="connsiteX921" fmla="*/ 4391654 w 7570879"/>
              <a:gd name="connsiteY921" fmla="*/ 9218120 h 10799773"/>
              <a:gd name="connsiteX922" fmla="*/ 4416534 w 7570879"/>
              <a:gd name="connsiteY922" fmla="*/ 9225853 h 10799773"/>
              <a:gd name="connsiteX923" fmla="*/ 4495684 w 7570879"/>
              <a:gd name="connsiteY923" fmla="*/ 9263240 h 10799773"/>
              <a:gd name="connsiteX924" fmla="*/ 4452536 w 7570879"/>
              <a:gd name="connsiteY924" fmla="*/ 9296378 h 10799773"/>
              <a:gd name="connsiteX925" fmla="*/ 4429296 w 7570879"/>
              <a:gd name="connsiteY925" fmla="*/ 9289070 h 10799773"/>
              <a:gd name="connsiteX926" fmla="*/ 4456903 w 7570879"/>
              <a:gd name="connsiteY926" fmla="*/ 9305640 h 10799773"/>
              <a:gd name="connsiteX927" fmla="*/ 4083254 w 7570879"/>
              <a:gd name="connsiteY927" fmla="*/ 9198152 h 10799773"/>
              <a:gd name="connsiteX928" fmla="*/ 3991366 w 7570879"/>
              <a:gd name="connsiteY928" fmla="*/ 9163824 h 10799773"/>
              <a:gd name="connsiteX929" fmla="*/ 3997467 w 7570879"/>
              <a:gd name="connsiteY929" fmla="*/ 9145725 h 10799773"/>
              <a:gd name="connsiteX930" fmla="*/ 4003568 w 7570879"/>
              <a:gd name="connsiteY930" fmla="*/ 9127541 h 10799773"/>
              <a:gd name="connsiteX931" fmla="*/ 3985792 w 7570879"/>
              <a:gd name="connsiteY931" fmla="*/ 9142242 h 10799773"/>
              <a:gd name="connsiteX932" fmla="*/ 3967999 w 7570879"/>
              <a:gd name="connsiteY932" fmla="*/ 9156857 h 10799773"/>
              <a:gd name="connsiteX933" fmla="*/ 3762932 w 7570879"/>
              <a:gd name="connsiteY933" fmla="*/ 9068657 h 10799773"/>
              <a:gd name="connsiteX934" fmla="*/ 3518531 w 7570879"/>
              <a:gd name="connsiteY934" fmla="*/ 8959979 h 10799773"/>
              <a:gd name="connsiteX935" fmla="*/ 3479198 w 7570879"/>
              <a:gd name="connsiteY935" fmla="*/ 8945790 h 10799773"/>
              <a:gd name="connsiteX936" fmla="*/ 3812036 w 7570879"/>
              <a:gd name="connsiteY936" fmla="*/ 9110038 h 10799773"/>
              <a:gd name="connsiteX937" fmla="*/ 3961933 w 7570879"/>
              <a:gd name="connsiteY937" fmla="*/ 9177844 h 10799773"/>
              <a:gd name="connsiteX938" fmla="*/ 3946927 w 7570879"/>
              <a:gd name="connsiteY938" fmla="*/ 9211238 h 10799773"/>
              <a:gd name="connsiteX939" fmla="*/ 3927248 w 7570879"/>
              <a:gd name="connsiteY939" fmla="*/ 9241147 h 10799773"/>
              <a:gd name="connsiteX940" fmla="*/ 3778872 w 7570879"/>
              <a:gd name="connsiteY940" fmla="*/ 9180309 h 10799773"/>
              <a:gd name="connsiteX941" fmla="*/ 3540818 w 7570879"/>
              <a:gd name="connsiteY941" fmla="*/ 9078089 h 10799773"/>
              <a:gd name="connsiteX942" fmla="*/ 3446934 w 7570879"/>
              <a:gd name="connsiteY942" fmla="*/ 9040957 h 10799773"/>
              <a:gd name="connsiteX943" fmla="*/ 3869527 w 7570879"/>
              <a:gd name="connsiteY943" fmla="*/ 9243356 h 10799773"/>
              <a:gd name="connsiteX944" fmla="*/ 3892571 w 7570879"/>
              <a:gd name="connsiteY944" fmla="*/ 9300881 h 10799773"/>
              <a:gd name="connsiteX945" fmla="*/ 3870776 w 7570879"/>
              <a:gd name="connsiteY945" fmla="*/ 9329261 h 10799773"/>
              <a:gd name="connsiteX946" fmla="*/ 3684053 w 7570879"/>
              <a:gd name="connsiteY946" fmla="*/ 9253723 h 10799773"/>
              <a:gd name="connsiteX947" fmla="*/ 3383546 w 7570879"/>
              <a:gd name="connsiteY947" fmla="*/ 9125587 h 10799773"/>
              <a:gd name="connsiteX948" fmla="*/ 3265454 w 7570879"/>
              <a:gd name="connsiteY948" fmla="*/ 9077154 h 10799773"/>
              <a:gd name="connsiteX949" fmla="*/ 3724006 w 7570879"/>
              <a:gd name="connsiteY949" fmla="*/ 9292214 h 10799773"/>
              <a:gd name="connsiteX950" fmla="*/ 3854122 w 7570879"/>
              <a:gd name="connsiteY950" fmla="*/ 9358747 h 10799773"/>
              <a:gd name="connsiteX951" fmla="*/ 3836057 w 7570879"/>
              <a:gd name="connsiteY951" fmla="*/ 9387637 h 10799773"/>
              <a:gd name="connsiteX952" fmla="*/ 3817721 w 7570879"/>
              <a:gd name="connsiteY952" fmla="*/ 9402761 h 10799773"/>
              <a:gd name="connsiteX953" fmla="*/ 3645434 w 7570879"/>
              <a:gd name="connsiteY953" fmla="*/ 9332406 h 10799773"/>
              <a:gd name="connsiteX954" fmla="*/ 3261342 w 7570879"/>
              <a:gd name="connsiteY954" fmla="*/ 9166458 h 10799773"/>
              <a:gd name="connsiteX955" fmla="*/ 2970861 w 7570879"/>
              <a:gd name="connsiteY955" fmla="*/ 9041891 h 10799773"/>
              <a:gd name="connsiteX956" fmla="*/ 3630224 w 7570879"/>
              <a:gd name="connsiteY956" fmla="*/ 9353139 h 10799773"/>
              <a:gd name="connsiteX957" fmla="*/ 3804423 w 7570879"/>
              <a:gd name="connsiteY957" fmla="*/ 9430206 h 10799773"/>
              <a:gd name="connsiteX958" fmla="*/ 3794591 w 7570879"/>
              <a:gd name="connsiteY958" fmla="*/ 9453064 h 10799773"/>
              <a:gd name="connsiteX959" fmla="*/ 3779773 w 7570879"/>
              <a:gd name="connsiteY959" fmla="*/ 9470908 h 10799773"/>
              <a:gd name="connsiteX960" fmla="*/ 3723284 w 7570879"/>
              <a:gd name="connsiteY960" fmla="*/ 9448560 h 10799773"/>
              <a:gd name="connsiteX961" fmla="*/ 2863203 w 7570879"/>
              <a:gd name="connsiteY961" fmla="*/ 9074180 h 10799773"/>
              <a:gd name="connsiteX962" fmla="*/ 2672555 w 7570879"/>
              <a:gd name="connsiteY962" fmla="*/ 8992354 h 10799773"/>
              <a:gd name="connsiteX963" fmla="*/ 3747441 w 7570879"/>
              <a:gd name="connsiteY963" fmla="*/ 9484164 h 10799773"/>
              <a:gd name="connsiteX964" fmla="*/ 3743915 w 7570879"/>
              <a:gd name="connsiteY964" fmla="*/ 9505321 h 10799773"/>
              <a:gd name="connsiteX965" fmla="*/ 3727312 w 7570879"/>
              <a:gd name="connsiteY965" fmla="*/ 9526479 h 10799773"/>
              <a:gd name="connsiteX966" fmla="*/ 3747034 w 7570879"/>
              <a:gd name="connsiteY966" fmla="*/ 9511099 h 10799773"/>
              <a:gd name="connsiteX967" fmla="*/ 3766755 w 7570879"/>
              <a:gd name="connsiteY967" fmla="*/ 9495719 h 10799773"/>
              <a:gd name="connsiteX968" fmla="*/ 3865032 w 7570879"/>
              <a:gd name="connsiteY968" fmla="*/ 9534126 h 10799773"/>
              <a:gd name="connsiteX969" fmla="*/ 3963063 w 7570879"/>
              <a:gd name="connsiteY969" fmla="*/ 9579670 h 10799773"/>
              <a:gd name="connsiteX970" fmla="*/ 3941276 w 7570879"/>
              <a:gd name="connsiteY970" fmla="*/ 9614848 h 10799773"/>
              <a:gd name="connsiteX971" fmla="*/ 3919753 w 7570879"/>
              <a:gd name="connsiteY971" fmla="*/ 9642718 h 10799773"/>
              <a:gd name="connsiteX972" fmla="*/ 3847741 w 7570879"/>
              <a:gd name="connsiteY972" fmla="*/ 9616547 h 10799773"/>
              <a:gd name="connsiteX973" fmla="*/ 3485247 w 7570879"/>
              <a:gd name="connsiteY973" fmla="*/ 9447626 h 10799773"/>
              <a:gd name="connsiteX974" fmla="*/ 1923938 w 7570879"/>
              <a:gd name="connsiteY974" fmla="*/ 8781117 h 10799773"/>
              <a:gd name="connsiteX975" fmla="*/ 1373422 w 7570879"/>
              <a:gd name="connsiteY975" fmla="*/ 8519492 h 10799773"/>
              <a:gd name="connsiteX976" fmla="*/ 1382973 w 7570879"/>
              <a:gd name="connsiteY976" fmla="*/ 8496380 h 10799773"/>
              <a:gd name="connsiteX977" fmla="*/ 1392337 w 7570879"/>
              <a:gd name="connsiteY977" fmla="*/ 8481663 h 10799773"/>
              <a:gd name="connsiteX978" fmla="*/ 1669766 w 7570879"/>
              <a:gd name="connsiteY978" fmla="*/ 8620267 h 10799773"/>
              <a:gd name="connsiteX979" fmla="*/ 1959770 w 7570879"/>
              <a:gd name="connsiteY979" fmla="*/ 8758685 h 10799773"/>
              <a:gd name="connsiteX980" fmla="*/ 1754490 w 7570879"/>
              <a:gd name="connsiteY980" fmla="*/ 8643209 h 10799773"/>
              <a:gd name="connsiteX981" fmla="*/ 1460109 w 7570879"/>
              <a:gd name="connsiteY981" fmla="*/ 8485155 h 10799773"/>
              <a:gd name="connsiteX982" fmla="*/ 1383593 w 7570879"/>
              <a:gd name="connsiteY982" fmla="*/ 8442449 h 10799773"/>
              <a:gd name="connsiteX983" fmla="*/ 1390510 w 7570879"/>
              <a:gd name="connsiteY983" fmla="*/ 8424410 h 10799773"/>
              <a:gd name="connsiteX984" fmla="*/ 1397444 w 7570879"/>
              <a:gd name="connsiteY984" fmla="*/ 8396463 h 10799773"/>
              <a:gd name="connsiteX985" fmla="*/ 1545709 w 7570879"/>
              <a:gd name="connsiteY985" fmla="*/ 8465706 h 10799773"/>
              <a:gd name="connsiteX986" fmla="*/ 2252469 w 7570879"/>
              <a:gd name="connsiteY986" fmla="*/ 8791398 h 10799773"/>
              <a:gd name="connsiteX987" fmla="*/ 2048913 w 7570879"/>
              <a:gd name="connsiteY987" fmla="*/ 8691217 h 10799773"/>
              <a:gd name="connsiteX988" fmla="*/ 1253155 w 7570879"/>
              <a:gd name="connsiteY988" fmla="*/ 8269246 h 10799773"/>
              <a:gd name="connsiteX989" fmla="*/ 1235940 w 7570879"/>
              <a:gd name="connsiteY989" fmla="*/ 8252234 h 10799773"/>
              <a:gd name="connsiteX990" fmla="*/ 1247105 w 7570879"/>
              <a:gd name="connsiteY990" fmla="*/ 8228638 h 10799773"/>
              <a:gd name="connsiteX991" fmla="*/ 1258262 w 7570879"/>
              <a:gd name="connsiteY991" fmla="*/ 8205033 h 10799773"/>
              <a:gd name="connsiteX992" fmla="*/ 1379294 w 7570879"/>
              <a:gd name="connsiteY992" fmla="*/ 8277402 h 10799773"/>
              <a:gd name="connsiteX993" fmla="*/ 2043381 w 7570879"/>
              <a:gd name="connsiteY993" fmla="*/ 8613470 h 10799773"/>
              <a:gd name="connsiteX994" fmla="*/ 1875522 w 7570879"/>
              <a:gd name="connsiteY994" fmla="*/ 8519747 h 10799773"/>
              <a:gd name="connsiteX995" fmla="*/ 1479083 w 7570879"/>
              <a:gd name="connsiteY995" fmla="*/ 8306208 h 10799773"/>
              <a:gd name="connsiteX996" fmla="*/ 1264193 w 7570879"/>
              <a:gd name="connsiteY996" fmla="*/ 8186017 h 10799773"/>
              <a:gd name="connsiteX997" fmla="*/ 1271661 w 7570879"/>
              <a:gd name="connsiteY997" fmla="*/ 8161188 h 10799773"/>
              <a:gd name="connsiteX998" fmla="*/ 1286846 w 7570879"/>
              <a:gd name="connsiteY998" fmla="*/ 8128075 h 10799773"/>
              <a:gd name="connsiteX999" fmla="*/ 1439810 w 7570879"/>
              <a:gd name="connsiteY999" fmla="*/ 8203793 h 10799773"/>
              <a:gd name="connsiteX1000" fmla="*/ 1986315 w 7570879"/>
              <a:gd name="connsiteY1000" fmla="*/ 8480678 h 10799773"/>
              <a:gd name="connsiteX1001" fmla="*/ 1835586 w 7570879"/>
              <a:gd name="connsiteY1001" fmla="*/ 8395971 h 10799773"/>
              <a:gd name="connsiteX1002" fmla="*/ 1297781 w 7570879"/>
              <a:gd name="connsiteY1002" fmla="*/ 8089006 h 10799773"/>
              <a:gd name="connsiteX1003" fmla="*/ 1288698 w 7570879"/>
              <a:gd name="connsiteY1003" fmla="*/ 8086397 h 10799773"/>
              <a:gd name="connsiteX1004" fmla="*/ 1258262 w 7570879"/>
              <a:gd name="connsiteY1004" fmla="*/ 8077050 h 10799773"/>
              <a:gd name="connsiteX1005" fmla="*/ 1253767 w 7570879"/>
              <a:gd name="connsiteY1005" fmla="*/ 8092906 h 10799773"/>
              <a:gd name="connsiteX1006" fmla="*/ 1279547 w 7570879"/>
              <a:gd name="connsiteY1006" fmla="*/ 8113749 h 10799773"/>
              <a:gd name="connsiteX1007" fmla="*/ 1262680 w 7570879"/>
              <a:gd name="connsiteY1007" fmla="*/ 8145902 h 10799773"/>
              <a:gd name="connsiteX1008" fmla="*/ 1245805 w 7570879"/>
              <a:gd name="connsiteY1008" fmla="*/ 8178063 h 10799773"/>
              <a:gd name="connsiteX1009" fmla="*/ 1214723 w 7570879"/>
              <a:gd name="connsiteY1009" fmla="*/ 8157220 h 10799773"/>
              <a:gd name="connsiteX1010" fmla="*/ 1183640 w 7570879"/>
              <a:gd name="connsiteY1010" fmla="*/ 8136377 h 10799773"/>
              <a:gd name="connsiteX1011" fmla="*/ 1218461 w 7570879"/>
              <a:gd name="connsiteY1011" fmla="*/ 8059717 h 10799773"/>
              <a:gd name="connsiteX1012" fmla="*/ 1253299 w 7570879"/>
              <a:gd name="connsiteY1012" fmla="*/ 7983056 h 10799773"/>
              <a:gd name="connsiteX1013" fmla="*/ 1279989 w 7570879"/>
              <a:gd name="connsiteY1013" fmla="*/ 8001656 h 10799773"/>
              <a:gd name="connsiteX1014" fmla="*/ 1865249 w 7570879"/>
              <a:gd name="connsiteY1014" fmla="*/ 8319888 h 10799773"/>
              <a:gd name="connsiteX1015" fmla="*/ 1819204 w 7570879"/>
              <a:gd name="connsiteY1015" fmla="*/ 8286707 h 10799773"/>
              <a:gd name="connsiteX1016" fmla="*/ 1264974 w 7570879"/>
              <a:gd name="connsiteY1016" fmla="*/ 7977210 h 10799773"/>
              <a:gd name="connsiteX1017" fmla="*/ 1293219 w 7570879"/>
              <a:gd name="connsiteY1017" fmla="*/ 7904067 h 10799773"/>
              <a:gd name="connsiteX1018" fmla="*/ 1326841 w 7570879"/>
              <a:gd name="connsiteY1018" fmla="*/ 7835598 h 10799773"/>
              <a:gd name="connsiteX1019" fmla="*/ 1305539 w 7570879"/>
              <a:gd name="connsiteY1019" fmla="*/ 7853034 h 10799773"/>
              <a:gd name="connsiteX1020" fmla="*/ 1114415 w 7570879"/>
              <a:gd name="connsiteY1020" fmla="*/ 8263298 h 10799773"/>
              <a:gd name="connsiteX1021" fmla="*/ 1058802 w 7570879"/>
              <a:gd name="connsiteY1021" fmla="*/ 8551186 h 10799773"/>
              <a:gd name="connsiteX1022" fmla="*/ 1031322 w 7570879"/>
              <a:gd name="connsiteY1022" fmla="*/ 8563337 h 10799773"/>
              <a:gd name="connsiteX1023" fmla="*/ 1004098 w 7570879"/>
              <a:gd name="connsiteY1023" fmla="*/ 8559428 h 10799773"/>
              <a:gd name="connsiteX1024" fmla="*/ 1008236 w 7570879"/>
              <a:gd name="connsiteY1024" fmla="*/ 8486915 h 10799773"/>
              <a:gd name="connsiteX1025" fmla="*/ 1081225 w 7570879"/>
              <a:gd name="connsiteY1025" fmla="*/ 8154765 h 10799773"/>
              <a:gd name="connsiteX1026" fmla="*/ 1113667 w 7570879"/>
              <a:gd name="connsiteY1026" fmla="*/ 8048364 h 10799773"/>
              <a:gd name="connsiteX1027" fmla="*/ 1017005 w 7570879"/>
              <a:gd name="connsiteY1027" fmla="*/ 8293513 h 10799773"/>
              <a:gd name="connsiteX1028" fmla="*/ 989958 w 7570879"/>
              <a:gd name="connsiteY1028" fmla="*/ 8465765 h 10799773"/>
              <a:gd name="connsiteX1029" fmla="*/ 982345 w 7570879"/>
              <a:gd name="connsiteY1029" fmla="*/ 8565461 h 10799773"/>
              <a:gd name="connsiteX1030" fmla="*/ 953880 w 7570879"/>
              <a:gd name="connsiteY1030" fmla="*/ 8565461 h 10799773"/>
              <a:gd name="connsiteX1031" fmla="*/ 925423 w 7570879"/>
              <a:gd name="connsiteY1031" fmla="*/ 8565461 h 10799773"/>
              <a:gd name="connsiteX1032" fmla="*/ 925423 w 7570879"/>
              <a:gd name="connsiteY1032" fmla="*/ 8524080 h 10799773"/>
              <a:gd name="connsiteX1033" fmla="*/ 1072575 w 7570879"/>
              <a:gd name="connsiteY1033" fmla="*/ 7979241 h 10799773"/>
              <a:gd name="connsiteX1034" fmla="*/ 1113582 w 7570879"/>
              <a:gd name="connsiteY1034" fmla="*/ 7881678 h 10799773"/>
              <a:gd name="connsiteX1035" fmla="*/ 964034 w 7570879"/>
              <a:gd name="connsiteY1035" fmla="*/ 8190775 h 10799773"/>
              <a:gd name="connsiteX1036" fmla="*/ 906152 w 7570879"/>
              <a:gd name="connsiteY1036" fmla="*/ 8474831 h 10799773"/>
              <a:gd name="connsiteX1037" fmla="*/ 884450 w 7570879"/>
              <a:gd name="connsiteY1037" fmla="*/ 8556454 h 10799773"/>
              <a:gd name="connsiteX1038" fmla="*/ 870957 w 7570879"/>
              <a:gd name="connsiteY1038" fmla="*/ 8565461 h 10799773"/>
              <a:gd name="connsiteX1039" fmla="*/ 885776 w 7570879"/>
              <a:gd name="connsiteY1039" fmla="*/ 8575063 h 10799773"/>
              <a:gd name="connsiteX1040" fmla="*/ 913306 w 7570879"/>
              <a:gd name="connsiteY1040" fmla="*/ 8674223 h 10799773"/>
              <a:gd name="connsiteX1041" fmla="*/ 975522 w 7570879"/>
              <a:gd name="connsiteY1041" fmla="*/ 8928115 h 10799773"/>
              <a:gd name="connsiteX1042" fmla="*/ 987086 w 7570879"/>
              <a:gd name="connsiteY1042" fmla="*/ 8946214 h 10799773"/>
              <a:gd name="connsiteX1043" fmla="*/ 981011 w 7570879"/>
              <a:gd name="connsiteY1043" fmla="*/ 8922083 h 10799773"/>
              <a:gd name="connsiteX1044" fmla="*/ 939248 w 7570879"/>
              <a:gd name="connsiteY1044" fmla="*/ 8712970 h 10799773"/>
              <a:gd name="connsiteX1045" fmla="*/ 929272 w 7570879"/>
              <a:gd name="connsiteY1045" fmla="*/ 8636837 h 10799773"/>
              <a:gd name="connsiteX1046" fmla="*/ 954577 w 7570879"/>
              <a:gd name="connsiteY1046" fmla="*/ 8640405 h 10799773"/>
              <a:gd name="connsiteX1047" fmla="*/ 979889 w 7570879"/>
              <a:gd name="connsiteY1047" fmla="*/ 8644059 h 10799773"/>
              <a:gd name="connsiteX1048" fmla="*/ 998778 w 7570879"/>
              <a:gd name="connsiteY1048" fmla="*/ 8741010 h 10799773"/>
              <a:gd name="connsiteX1049" fmla="*/ 1102561 w 7570879"/>
              <a:gd name="connsiteY1049" fmla="*/ 9048264 h 10799773"/>
              <a:gd name="connsiteX1050" fmla="*/ 1086893 w 7570879"/>
              <a:gd name="connsiteY1050" fmla="*/ 8973745 h 10799773"/>
              <a:gd name="connsiteX1051" fmla="*/ 1029657 w 7570879"/>
              <a:gd name="connsiteY1051" fmla="*/ 8789444 h 10799773"/>
              <a:gd name="connsiteX1052" fmla="*/ 1013096 w 7570879"/>
              <a:gd name="connsiteY1052" fmla="*/ 8710506 h 10799773"/>
              <a:gd name="connsiteX1053" fmla="*/ 1039462 w 7570879"/>
              <a:gd name="connsiteY1053" fmla="*/ 8710506 h 10799773"/>
              <a:gd name="connsiteX1054" fmla="*/ 1065820 w 7570879"/>
              <a:gd name="connsiteY1054" fmla="*/ 8710506 h 10799773"/>
              <a:gd name="connsiteX1055" fmla="*/ 1081395 w 7570879"/>
              <a:gd name="connsiteY1055" fmla="*/ 8786045 h 10799773"/>
              <a:gd name="connsiteX1056" fmla="*/ 1227545 w 7570879"/>
              <a:gd name="connsiteY1056" fmla="*/ 9145725 h 10799773"/>
              <a:gd name="connsiteX1057" fmla="*/ 1264074 w 7570879"/>
              <a:gd name="connsiteY1057" fmla="*/ 9181498 h 10799773"/>
              <a:gd name="connsiteX1058" fmla="*/ 1247063 w 7570879"/>
              <a:gd name="connsiteY1058" fmla="*/ 9133575 h 10799773"/>
              <a:gd name="connsiteX1059" fmla="*/ 1373397 w 7570879"/>
              <a:gd name="connsiteY1059" fmla="*/ 9254658 h 10799773"/>
              <a:gd name="connsiteX1060" fmla="*/ 1428747 w 7570879"/>
              <a:gd name="connsiteY1060" fmla="*/ 9308444 h 10799773"/>
              <a:gd name="connsiteX1061" fmla="*/ 1386389 w 7570879"/>
              <a:gd name="connsiteY1061" fmla="*/ 9242422 h 10799773"/>
              <a:gd name="connsiteX1062" fmla="*/ 1367185 w 7570879"/>
              <a:gd name="connsiteY1062" fmla="*/ 9212173 h 10799773"/>
              <a:gd name="connsiteX1063" fmla="*/ 1403502 w 7570879"/>
              <a:gd name="connsiteY1063" fmla="*/ 9234265 h 10799773"/>
              <a:gd name="connsiteX1064" fmla="*/ 1542684 w 7570879"/>
              <a:gd name="connsiteY1064" fmla="*/ 9379564 h 10799773"/>
              <a:gd name="connsiteX1065" fmla="*/ 1527015 w 7570879"/>
              <a:gd name="connsiteY1065" fmla="*/ 9379819 h 10799773"/>
              <a:gd name="connsiteX1066" fmla="*/ 1551665 w 7570879"/>
              <a:gd name="connsiteY1066" fmla="*/ 9404121 h 10799773"/>
              <a:gd name="connsiteX1067" fmla="*/ 1630883 w 7570879"/>
              <a:gd name="connsiteY1067" fmla="*/ 9459522 h 10799773"/>
              <a:gd name="connsiteX1068" fmla="*/ 1760540 w 7570879"/>
              <a:gd name="connsiteY1068" fmla="*/ 9532596 h 10799773"/>
              <a:gd name="connsiteX1069" fmla="*/ 2268877 w 7570879"/>
              <a:gd name="connsiteY1069" fmla="*/ 9779691 h 10799773"/>
              <a:gd name="connsiteX1070" fmla="*/ 2101926 w 7570879"/>
              <a:gd name="connsiteY1070" fmla="*/ 9685544 h 10799773"/>
              <a:gd name="connsiteX1071" fmla="*/ 1879915 w 7570879"/>
              <a:gd name="connsiteY1071" fmla="*/ 9561231 h 10799773"/>
              <a:gd name="connsiteX1072" fmla="*/ 2192624 w 7570879"/>
              <a:gd name="connsiteY1072" fmla="*/ 9675687 h 10799773"/>
              <a:gd name="connsiteX1073" fmla="*/ 2698539 w 7570879"/>
              <a:gd name="connsiteY1073" fmla="*/ 9919043 h 10799773"/>
              <a:gd name="connsiteX1074" fmla="*/ 3235731 w 7570879"/>
              <a:gd name="connsiteY1074" fmla="*/ 10124757 h 10799773"/>
              <a:gd name="connsiteX1075" fmla="*/ 3280205 w 7570879"/>
              <a:gd name="connsiteY1075" fmla="*/ 10142516 h 10799773"/>
              <a:gd name="connsiteX1076" fmla="*/ 3303699 w 7570879"/>
              <a:gd name="connsiteY1076" fmla="*/ 10160274 h 10799773"/>
              <a:gd name="connsiteX1077" fmla="*/ 3273441 w 7570879"/>
              <a:gd name="connsiteY1077" fmla="*/ 10161889 h 10799773"/>
              <a:gd name="connsiteX1078" fmla="*/ 3243183 w 7570879"/>
              <a:gd name="connsiteY1078" fmla="*/ 10163418 h 10799773"/>
              <a:gd name="connsiteX1079" fmla="*/ 3273441 w 7570879"/>
              <a:gd name="connsiteY1079" fmla="*/ 10172425 h 10799773"/>
              <a:gd name="connsiteX1080" fmla="*/ 3323030 w 7570879"/>
              <a:gd name="connsiteY1080" fmla="*/ 10171830 h 10799773"/>
              <a:gd name="connsiteX1081" fmla="*/ 3430781 w 7570879"/>
              <a:gd name="connsiteY1081" fmla="*/ 10199360 h 10799773"/>
              <a:gd name="connsiteX1082" fmla="*/ 3464073 w 7570879"/>
              <a:gd name="connsiteY1082" fmla="*/ 10209558 h 10799773"/>
              <a:gd name="connsiteX1083" fmla="*/ 3513500 w 7570879"/>
              <a:gd name="connsiteY1083" fmla="*/ 10220009 h 10799773"/>
              <a:gd name="connsiteX1084" fmla="*/ 3529645 w 7570879"/>
              <a:gd name="connsiteY1084" fmla="*/ 10230205 h 10799773"/>
              <a:gd name="connsiteX1085" fmla="*/ 3509031 w 7570879"/>
              <a:gd name="connsiteY1085" fmla="*/ 10238108 h 10799773"/>
              <a:gd name="connsiteX1086" fmla="*/ 3451701 w 7570879"/>
              <a:gd name="connsiteY1086" fmla="*/ 10227741 h 10799773"/>
              <a:gd name="connsiteX1087" fmla="*/ 3389588 w 7570879"/>
              <a:gd name="connsiteY1087" fmla="*/ 10210407 h 10799773"/>
              <a:gd name="connsiteX1088" fmla="*/ 3364215 w 7570879"/>
              <a:gd name="connsiteY1088" fmla="*/ 10211342 h 10799773"/>
              <a:gd name="connsiteX1089" fmla="*/ 3400523 w 7570879"/>
              <a:gd name="connsiteY1089" fmla="*/ 10227910 h 10799773"/>
              <a:gd name="connsiteX1090" fmla="*/ 3585861 w 7570879"/>
              <a:gd name="connsiteY1090" fmla="*/ 10294698 h 10799773"/>
              <a:gd name="connsiteX1091" fmla="*/ 3729266 w 7570879"/>
              <a:gd name="connsiteY1091" fmla="*/ 10350523 h 10799773"/>
              <a:gd name="connsiteX1092" fmla="*/ 3147608 w 7570879"/>
              <a:gd name="connsiteY1092" fmla="*/ 10153307 h 10799773"/>
              <a:gd name="connsiteX1093" fmla="*/ 2974846 w 7570879"/>
              <a:gd name="connsiteY1093" fmla="*/ 10092638 h 10799773"/>
              <a:gd name="connsiteX1094" fmla="*/ 3717812 w 7570879"/>
              <a:gd name="connsiteY1094" fmla="*/ 10379669 h 10799773"/>
              <a:gd name="connsiteX1095" fmla="*/ 3836924 w 7570879"/>
              <a:gd name="connsiteY1095" fmla="*/ 10424278 h 10799773"/>
              <a:gd name="connsiteX1096" fmla="*/ 3346066 w 7570879"/>
              <a:gd name="connsiteY1096" fmla="*/ 10287221 h 10799773"/>
              <a:gd name="connsiteX1097" fmla="*/ 2489758 w 7570879"/>
              <a:gd name="connsiteY1097" fmla="*/ 9969005 h 10799773"/>
              <a:gd name="connsiteX1098" fmla="*/ 2426217 w 7570879"/>
              <a:gd name="connsiteY1098" fmla="*/ 9949547 h 10799773"/>
              <a:gd name="connsiteX1099" fmla="*/ 3188717 w 7570879"/>
              <a:gd name="connsiteY1099" fmla="*/ 10287730 h 10799773"/>
              <a:gd name="connsiteX1100" fmla="*/ 4459555 w 7570879"/>
              <a:gd name="connsiteY1100" fmla="*/ 10632031 h 10799773"/>
              <a:gd name="connsiteX1101" fmla="*/ 5378707 w 7570879"/>
              <a:gd name="connsiteY1101" fmla="*/ 10122887 h 10799773"/>
              <a:gd name="connsiteX1102" fmla="*/ 5578558 w 7570879"/>
              <a:gd name="connsiteY1102" fmla="*/ 9097377 h 10799773"/>
              <a:gd name="connsiteX1103" fmla="*/ 5807647 w 7570879"/>
              <a:gd name="connsiteY1103" fmla="*/ 7405077 h 10799773"/>
              <a:gd name="connsiteX1104" fmla="*/ 5983842 w 7570879"/>
              <a:gd name="connsiteY1104" fmla="*/ 6105656 h 10799773"/>
              <a:gd name="connsiteX1105" fmla="*/ 6044443 w 7570879"/>
              <a:gd name="connsiteY1105" fmla="*/ 5646322 h 10799773"/>
              <a:gd name="connsiteX1106" fmla="*/ 6056934 w 7570879"/>
              <a:gd name="connsiteY1106" fmla="*/ 5540559 h 10799773"/>
              <a:gd name="connsiteX1107" fmla="*/ 6057180 w 7570879"/>
              <a:gd name="connsiteY1107" fmla="*/ 5519401 h 10799773"/>
              <a:gd name="connsiteX1108" fmla="*/ 6031765 w 7570879"/>
              <a:gd name="connsiteY1108" fmla="*/ 5544791 h 10799773"/>
              <a:gd name="connsiteX1109" fmla="*/ 6008186 w 7570879"/>
              <a:gd name="connsiteY1109" fmla="*/ 5508143 h 10799773"/>
              <a:gd name="connsiteX1110" fmla="*/ 6034773 w 7570879"/>
              <a:gd name="connsiteY1110" fmla="*/ 5470841 h 10799773"/>
              <a:gd name="connsiteX1111" fmla="*/ 6020592 w 7570879"/>
              <a:gd name="connsiteY1111" fmla="*/ 5427888 h 10799773"/>
              <a:gd name="connsiteX1112" fmla="*/ 5917038 w 7570879"/>
              <a:gd name="connsiteY1112" fmla="*/ 5367465 h 10799773"/>
              <a:gd name="connsiteX1113" fmla="*/ 5822474 w 7570879"/>
              <a:gd name="connsiteY1113" fmla="*/ 5430293 h 10799773"/>
              <a:gd name="connsiteX1114" fmla="*/ 5747207 w 7570879"/>
              <a:gd name="connsiteY1114" fmla="*/ 5479797 h 10799773"/>
              <a:gd name="connsiteX1115" fmla="*/ 5789174 w 7570879"/>
              <a:gd name="connsiteY1115" fmla="*/ 5363234 h 10799773"/>
              <a:gd name="connsiteX1116" fmla="*/ 5829569 w 7570879"/>
              <a:gd name="connsiteY1116" fmla="*/ 5253851 h 10799773"/>
              <a:gd name="connsiteX1117" fmla="*/ 5778808 w 7570879"/>
              <a:gd name="connsiteY1117" fmla="*/ 5310518 h 10799773"/>
              <a:gd name="connsiteX1118" fmla="*/ 5376132 w 7570879"/>
              <a:gd name="connsiteY1118" fmla="*/ 5628087 h 10799773"/>
              <a:gd name="connsiteX1119" fmla="*/ 5498167 w 7570879"/>
              <a:gd name="connsiteY1119" fmla="*/ 5432349 h 10799773"/>
              <a:gd name="connsiteX1120" fmla="*/ 5593139 w 7570879"/>
              <a:gd name="connsiteY1120" fmla="*/ 5269520 h 10799773"/>
              <a:gd name="connsiteX1121" fmla="*/ 5489160 w 7570879"/>
              <a:gd name="connsiteY1121" fmla="*/ 5337454 h 10799773"/>
              <a:gd name="connsiteX1122" fmla="*/ 5391503 w 7570879"/>
              <a:gd name="connsiteY1122" fmla="*/ 5406365 h 10799773"/>
              <a:gd name="connsiteX1123" fmla="*/ 5426214 w 7570879"/>
              <a:gd name="connsiteY1123" fmla="*/ 5330274 h 10799773"/>
              <a:gd name="connsiteX1124" fmla="*/ 5488387 w 7570879"/>
              <a:gd name="connsiteY1124" fmla="*/ 5174905 h 10799773"/>
              <a:gd name="connsiteX1125" fmla="*/ 5641292 w 7570879"/>
              <a:gd name="connsiteY1125" fmla="*/ 4912941 h 10799773"/>
              <a:gd name="connsiteX1126" fmla="*/ 5761822 w 7570879"/>
              <a:gd name="connsiteY1126" fmla="*/ 4685084 h 10799773"/>
              <a:gd name="connsiteX1127" fmla="*/ 5770430 w 7570879"/>
              <a:gd name="connsiteY1127" fmla="*/ 4620311 h 10799773"/>
              <a:gd name="connsiteX1128" fmla="*/ 5800594 w 7570879"/>
              <a:gd name="connsiteY1128" fmla="*/ 4592389 h 10799773"/>
              <a:gd name="connsiteX1129" fmla="*/ 5851424 w 7570879"/>
              <a:gd name="connsiteY1129" fmla="*/ 4575081 h 10799773"/>
              <a:gd name="connsiteX1130" fmla="*/ 5815116 w 7570879"/>
              <a:gd name="connsiteY1130" fmla="*/ 4703488 h 10799773"/>
              <a:gd name="connsiteX1131" fmla="*/ 5871358 w 7570879"/>
              <a:gd name="connsiteY1131" fmla="*/ 4829941 h 10799773"/>
              <a:gd name="connsiteX1132" fmla="*/ 5966754 w 7570879"/>
              <a:gd name="connsiteY1132" fmla="*/ 4540311 h 10799773"/>
              <a:gd name="connsiteX1133" fmla="*/ 5970943 w 7570879"/>
              <a:gd name="connsiteY1133" fmla="*/ 4401299 h 10799773"/>
              <a:gd name="connsiteX1134" fmla="*/ 5959931 w 7570879"/>
              <a:gd name="connsiteY1134" fmla="*/ 4514947 h 10799773"/>
              <a:gd name="connsiteX1135" fmla="*/ 5934754 w 7570879"/>
              <a:gd name="connsiteY1135" fmla="*/ 4672083 h 10799773"/>
              <a:gd name="connsiteX1136" fmla="*/ 5843114 w 7570879"/>
              <a:gd name="connsiteY1136" fmla="*/ 4814052 h 10799773"/>
              <a:gd name="connsiteX1137" fmla="*/ 5877722 w 7570879"/>
              <a:gd name="connsiteY1137" fmla="*/ 4720389 h 10799773"/>
              <a:gd name="connsiteX1138" fmla="*/ 5916562 w 7570879"/>
              <a:gd name="connsiteY1138" fmla="*/ 4630966 h 10799773"/>
              <a:gd name="connsiteX1139" fmla="*/ 5919264 w 7570879"/>
              <a:gd name="connsiteY1139" fmla="*/ 4540311 h 10799773"/>
              <a:gd name="connsiteX1140" fmla="*/ 5936658 w 7570879"/>
              <a:gd name="connsiteY1140" fmla="*/ 4413390 h 10799773"/>
              <a:gd name="connsiteX1141" fmla="*/ 5959430 w 7570879"/>
              <a:gd name="connsiteY1141" fmla="*/ 4123283 h 10799773"/>
              <a:gd name="connsiteX1142" fmla="*/ 5967494 w 7570879"/>
              <a:gd name="connsiteY1142" fmla="*/ 3869442 h 10799773"/>
              <a:gd name="connsiteX1143" fmla="*/ 6001915 w 7570879"/>
              <a:gd name="connsiteY1143" fmla="*/ 3800522 h 10799773"/>
              <a:gd name="connsiteX1144" fmla="*/ 6285504 w 7570879"/>
              <a:gd name="connsiteY1144" fmla="*/ 3512855 h 10799773"/>
              <a:gd name="connsiteX1145" fmla="*/ 6276039 w 7570879"/>
              <a:gd name="connsiteY1145" fmla="*/ 3611454 h 10799773"/>
              <a:gd name="connsiteX1146" fmla="*/ 6203822 w 7570879"/>
              <a:gd name="connsiteY1146" fmla="*/ 3920306 h 10799773"/>
              <a:gd name="connsiteX1147" fmla="*/ 6210297 w 7570879"/>
              <a:gd name="connsiteY1147" fmla="*/ 3941965 h 10799773"/>
              <a:gd name="connsiteX1148" fmla="*/ 6271790 w 7570879"/>
              <a:gd name="connsiteY1148" fmla="*/ 3686908 h 10799773"/>
              <a:gd name="connsiteX1149" fmla="*/ 6257558 w 7570879"/>
              <a:gd name="connsiteY1149" fmla="*/ 3816930 h 10799773"/>
              <a:gd name="connsiteX1150" fmla="*/ 6231455 w 7570879"/>
              <a:gd name="connsiteY1150" fmla="*/ 4024191 h 10799773"/>
              <a:gd name="connsiteX1151" fmla="*/ 6224564 w 7570879"/>
              <a:gd name="connsiteY1151" fmla="*/ 4106408 h 10799773"/>
              <a:gd name="connsiteX1152" fmla="*/ 6208980 w 7570879"/>
              <a:gd name="connsiteY1152" fmla="*/ 4093484 h 10799773"/>
              <a:gd name="connsiteX1153" fmla="*/ 6135404 w 7570879"/>
              <a:gd name="connsiteY1153" fmla="*/ 4130200 h 10799773"/>
              <a:gd name="connsiteX1154" fmla="*/ 6136542 w 7570879"/>
              <a:gd name="connsiteY1154" fmla="*/ 4247511 h 10799773"/>
              <a:gd name="connsiteX1155" fmla="*/ 6205845 w 7570879"/>
              <a:gd name="connsiteY1155" fmla="*/ 4250272 h 10799773"/>
              <a:gd name="connsiteX1156" fmla="*/ 6229738 w 7570879"/>
              <a:gd name="connsiteY1156" fmla="*/ 4233176 h 10799773"/>
              <a:gd name="connsiteX1157" fmla="*/ 6257125 w 7570879"/>
              <a:gd name="connsiteY1157" fmla="*/ 4038670 h 10799773"/>
              <a:gd name="connsiteX1158" fmla="*/ 6359931 w 7570879"/>
              <a:gd name="connsiteY1158" fmla="*/ 3476598 h 10799773"/>
              <a:gd name="connsiteX1159" fmla="*/ 6771162 w 7570879"/>
              <a:gd name="connsiteY1159" fmla="*/ 2418926 h 10799773"/>
              <a:gd name="connsiteX1160" fmla="*/ 7062688 w 7570879"/>
              <a:gd name="connsiteY1160" fmla="*/ 1720604 h 10799773"/>
              <a:gd name="connsiteX1161" fmla="*/ 7195030 w 7570879"/>
              <a:gd name="connsiteY1161" fmla="*/ 1397257 h 10799773"/>
              <a:gd name="connsiteX1162" fmla="*/ 7201513 w 7570879"/>
              <a:gd name="connsiteY1162" fmla="*/ 1373346 h 10799773"/>
              <a:gd name="connsiteX1163" fmla="*/ 7154168 w 7570879"/>
              <a:gd name="connsiteY1163" fmla="*/ 1454935 h 10799773"/>
              <a:gd name="connsiteX1164" fmla="*/ 6374588 w 7570879"/>
              <a:gd name="connsiteY1164" fmla="*/ 1847524 h 10799773"/>
              <a:gd name="connsiteX1165" fmla="*/ 6033457 w 7570879"/>
              <a:gd name="connsiteY1165" fmla="*/ 2664890 h 10799773"/>
              <a:gd name="connsiteX1166" fmla="*/ 6198656 w 7570879"/>
              <a:gd name="connsiteY1166" fmla="*/ 2312288 h 10799773"/>
              <a:gd name="connsiteX1167" fmla="*/ 6536984 w 7570879"/>
              <a:gd name="connsiteY1167" fmla="*/ 1485881 h 10799773"/>
              <a:gd name="connsiteX1168" fmla="*/ 6374588 w 7570879"/>
              <a:gd name="connsiteY1168" fmla="*/ 1847524 h 10799773"/>
              <a:gd name="connsiteX1169" fmla="*/ 6943534 w 7570879"/>
              <a:gd name="connsiteY1169" fmla="*/ 1739025 h 10799773"/>
              <a:gd name="connsiteX1170" fmla="*/ 6338603 w 7570879"/>
              <a:gd name="connsiteY1170" fmla="*/ 3217726 h 10799773"/>
              <a:gd name="connsiteX1171" fmla="*/ 6725601 w 7570879"/>
              <a:gd name="connsiteY1171" fmla="*/ 2328271 h 10799773"/>
              <a:gd name="connsiteX1172" fmla="*/ 7057607 w 7570879"/>
              <a:gd name="connsiteY1172" fmla="*/ 1498151 h 10799773"/>
              <a:gd name="connsiteX1173" fmla="*/ 6943534 w 7570879"/>
              <a:gd name="connsiteY1173" fmla="*/ 1739025 h 10799773"/>
              <a:gd name="connsiteX1174" fmla="*/ 6862370 w 7570879"/>
              <a:gd name="connsiteY1174" fmla="*/ 1757217 h 10799773"/>
              <a:gd name="connsiteX1175" fmla="*/ 6398626 w 7570879"/>
              <a:gd name="connsiteY1175" fmla="*/ 2866704 h 10799773"/>
              <a:gd name="connsiteX1176" fmla="*/ 6543688 w 7570879"/>
              <a:gd name="connsiteY1176" fmla="*/ 2554250 h 10799773"/>
              <a:gd name="connsiteX1177" fmla="*/ 6949108 w 7570879"/>
              <a:gd name="connsiteY1177" fmla="*/ 1583189 h 10799773"/>
              <a:gd name="connsiteX1178" fmla="*/ 6862370 w 7570879"/>
              <a:gd name="connsiteY1178" fmla="*/ 1757217 h 10799773"/>
              <a:gd name="connsiteX1179" fmla="*/ 6317309 w 7570879"/>
              <a:gd name="connsiteY1179" fmla="*/ 1751185 h 10799773"/>
              <a:gd name="connsiteX1180" fmla="*/ 6085764 w 7570879"/>
              <a:gd name="connsiteY1180" fmla="*/ 2324583 h 10799773"/>
              <a:gd name="connsiteX1181" fmla="*/ 6337320 w 7570879"/>
              <a:gd name="connsiteY1181" fmla="*/ 1749587 h 10799773"/>
              <a:gd name="connsiteX1182" fmla="*/ 6392644 w 7570879"/>
              <a:gd name="connsiteY1182" fmla="*/ 1595570 h 10799773"/>
              <a:gd name="connsiteX1183" fmla="*/ 6317309 w 7570879"/>
              <a:gd name="connsiteY1183" fmla="*/ 1751185 h 10799773"/>
              <a:gd name="connsiteX1184" fmla="*/ 6579673 w 7570879"/>
              <a:gd name="connsiteY1184" fmla="*/ 1755246 h 10799773"/>
              <a:gd name="connsiteX1185" fmla="*/ 6552125 w 7570879"/>
              <a:gd name="connsiteY1185" fmla="*/ 1774509 h 10799773"/>
              <a:gd name="connsiteX1186" fmla="*/ 6555796 w 7570879"/>
              <a:gd name="connsiteY1186" fmla="*/ 1824514 h 10799773"/>
              <a:gd name="connsiteX1187" fmla="*/ 6559458 w 7570879"/>
              <a:gd name="connsiteY1187" fmla="*/ 1874536 h 10799773"/>
              <a:gd name="connsiteX1188" fmla="*/ 6591050 w 7570879"/>
              <a:gd name="connsiteY1188" fmla="*/ 1885557 h 10799773"/>
              <a:gd name="connsiteX1189" fmla="*/ 6654396 w 7570879"/>
              <a:gd name="connsiteY1189" fmla="*/ 1888616 h 10799773"/>
              <a:gd name="connsiteX1190" fmla="*/ 6656010 w 7570879"/>
              <a:gd name="connsiteY1190" fmla="*/ 1750131 h 10799773"/>
              <a:gd name="connsiteX1191" fmla="*/ 6579673 w 7570879"/>
              <a:gd name="connsiteY1191" fmla="*/ 1755246 h 10799773"/>
              <a:gd name="connsiteX1192" fmla="*/ 6596897 w 7570879"/>
              <a:gd name="connsiteY1192" fmla="*/ 1775970 h 10799773"/>
              <a:gd name="connsiteX1193" fmla="*/ 6604850 w 7570879"/>
              <a:gd name="connsiteY1193" fmla="*/ 1861604 h 10799773"/>
              <a:gd name="connsiteX1194" fmla="*/ 6626033 w 7570879"/>
              <a:gd name="connsiteY1194" fmla="*/ 1874859 h 10799773"/>
              <a:gd name="connsiteX1195" fmla="*/ 6647207 w 7570879"/>
              <a:gd name="connsiteY1195" fmla="*/ 1861519 h 10799773"/>
              <a:gd name="connsiteX1196" fmla="*/ 6643435 w 7570879"/>
              <a:gd name="connsiteY1196" fmla="*/ 1776769 h 10799773"/>
              <a:gd name="connsiteX1197" fmla="*/ 6618462 w 7570879"/>
              <a:gd name="connsiteY1197" fmla="*/ 1760208 h 10799773"/>
              <a:gd name="connsiteX1198" fmla="*/ 6596897 w 7570879"/>
              <a:gd name="connsiteY1198" fmla="*/ 1775970 h 10799773"/>
              <a:gd name="connsiteX1199" fmla="*/ 6460467 w 7570879"/>
              <a:gd name="connsiteY1199" fmla="*/ 2142372 h 10799773"/>
              <a:gd name="connsiteX1200" fmla="*/ 6389134 w 7570879"/>
              <a:gd name="connsiteY1200" fmla="*/ 2285480 h 10799773"/>
              <a:gd name="connsiteX1201" fmla="*/ 6585051 w 7570879"/>
              <a:gd name="connsiteY1201" fmla="*/ 2296611 h 10799773"/>
              <a:gd name="connsiteX1202" fmla="*/ 6460467 w 7570879"/>
              <a:gd name="connsiteY1202" fmla="*/ 2142372 h 10799773"/>
              <a:gd name="connsiteX1203" fmla="*/ 6471463 w 7570879"/>
              <a:gd name="connsiteY1203" fmla="*/ 2167133 h 10799773"/>
              <a:gd name="connsiteX1204" fmla="*/ 6420277 w 7570879"/>
              <a:gd name="connsiteY1204" fmla="*/ 2267228 h 10799773"/>
              <a:gd name="connsiteX1205" fmla="*/ 6487386 w 7570879"/>
              <a:gd name="connsiteY1205" fmla="*/ 2340354 h 10799773"/>
              <a:gd name="connsiteX1206" fmla="*/ 6535803 w 7570879"/>
              <a:gd name="connsiteY1206" fmla="*/ 2310682 h 10799773"/>
              <a:gd name="connsiteX1207" fmla="*/ 6471463 w 7570879"/>
              <a:gd name="connsiteY1207" fmla="*/ 2167133 h 10799773"/>
              <a:gd name="connsiteX1208" fmla="*/ 6519208 w 7570879"/>
              <a:gd name="connsiteY1208" fmla="*/ 2268953 h 10799773"/>
              <a:gd name="connsiteX1209" fmla="*/ 6503242 w 7570879"/>
              <a:gd name="connsiteY1209" fmla="*/ 2294487 h 10799773"/>
              <a:gd name="connsiteX1210" fmla="*/ 6471063 w 7570879"/>
              <a:gd name="connsiteY1210" fmla="*/ 2288343 h 10799773"/>
              <a:gd name="connsiteX1211" fmla="*/ 6438893 w 7570879"/>
              <a:gd name="connsiteY1211" fmla="*/ 2282200 h 10799773"/>
              <a:gd name="connsiteX1212" fmla="*/ 6460400 w 7570879"/>
              <a:gd name="connsiteY1212" fmla="*/ 2297920 h 10799773"/>
              <a:gd name="connsiteX1213" fmla="*/ 6539380 w 7570879"/>
              <a:gd name="connsiteY1213" fmla="*/ 2256021 h 10799773"/>
              <a:gd name="connsiteX1214" fmla="*/ 6519208 w 7570879"/>
              <a:gd name="connsiteY1214" fmla="*/ 2268953 h 10799773"/>
              <a:gd name="connsiteX1215" fmla="*/ 4661742 w 7570879"/>
              <a:gd name="connsiteY1215" fmla="*/ 2358826 h 10799773"/>
              <a:gd name="connsiteX1216" fmla="*/ 4634985 w 7570879"/>
              <a:gd name="connsiteY1216" fmla="*/ 2424968 h 10799773"/>
              <a:gd name="connsiteX1217" fmla="*/ 4698738 w 7570879"/>
              <a:gd name="connsiteY1217" fmla="*/ 2297189 h 10799773"/>
              <a:gd name="connsiteX1218" fmla="*/ 4661742 w 7570879"/>
              <a:gd name="connsiteY1218" fmla="*/ 2358826 h 10799773"/>
              <a:gd name="connsiteX1219" fmla="*/ 5806449 w 7570879"/>
              <a:gd name="connsiteY1219" fmla="*/ 2300638 h 10799773"/>
              <a:gd name="connsiteX1220" fmla="*/ 5718292 w 7570879"/>
              <a:gd name="connsiteY1220" fmla="*/ 2414355 h 10799773"/>
              <a:gd name="connsiteX1221" fmla="*/ 5748006 w 7570879"/>
              <a:gd name="connsiteY1221" fmla="*/ 2479910 h 10799773"/>
              <a:gd name="connsiteX1222" fmla="*/ 5777704 w 7570879"/>
              <a:gd name="connsiteY1222" fmla="*/ 2509581 h 10799773"/>
              <a:gd name="connsiteX1223" fmla="*/ 5825992 w 7570879"/>
              <a:gd name="connsiteY1223" fmla="*/ 2509581 h 10799773"/>
              <a:gd name="connsiteX1224" fmla="*/ 5907657 w 7570879"/>
              <a:gd name="connsiteY1224" fmla="*/ 2480912 h 10799773"/>
              <a:gd name="connsiteX1225" fmla="*/ 5941034 w 7570879"/>
              <a:gd name="connsiteY1225" fmla="*/ 2452243 h 10799773"/>
              <a:gd name="connsiteX1226" fmla="*/ 5939742 w 7570879"/>
              <a:gd name="connsiteY1226" fmla="*/ 2406792 h 10799773"/>
              <a:gd name="connsiteX1227" fmla="*/ 5806449 w 7570879"/>
              <a:gd name="connsiteY1227" fmla="*/ 2300638 h 10799773"/>
              <a:gd name="connsiteX1228" fmla="*/ 5780915 w 7570879"/>
              <a:gd name="connsiteY1228" fmla="*/ 2356243 h 10799773"/>
              <a:gd name="connsiteX1229" fmla="*/ 5825355 w 7570879"/>
              <a:gd name="connsiteY1229" fmla="*/ 2477343 h 10799773"/>
              <a:gd name="connsiteX1230" fmla="*/ 5911940 w 7570879"/>
              <a:gd name="connsiteY1230" fmla="*/ 2400793 h 10799773"/>
              <a:gd name="connsiteX1231" fmla="*/ 5780915 w 7570879"/>
              <a:gd name="connsiteY1231" fmla="*/ 2356243 h 10799773"/>
              <a:gd name="connsiteX1232" fmla="*/ 5861535 w 7570879"/>
              <a:gd name="connsiteY1232" fmla="*/ 2401932 h 10799773"/>
              <a:gd name="connsiteX1233" fmla="*/ 5827216 w 7570879"/>
              <a:gd name="connsiteY1233" fmla="*/ 2438376 h 10799773"/>
              <a:gd name="connsiteX1234" fmla="*/ 5796958 w 7570879"/>
              <a:gd name="connsiteY1234" fmla="*/ 2446737 h 10799773"/>
              <a:gd name="connsiteX1235" fmla="*/ 5829824 w 7570879"/>
              <a:gd name="connsiteY1235" fmla="*/ 2447935 h 10799773"/>
              <a:gd name="connsiteX1236" fmla="*/ 5877773 w 7570879"/>
              <a:gd name="connsiteY1236" fmla="*/ 2386017 h 10799773"/>
              <a:gd name="connsiteX1237" fmla="*/ 5861535 w 7570879"/>
              <a:gd name="connsiteY1237" fmla="*/ 2401932 h 10799773"/>
              <a:gd name="connsiteX1238" fmla="*/ 4537940 w 7570879"/>
              <a:gd name="connsiteY1238" fmla="*/ 2572986 h 10799773"/>
              <a:gd name="connsiteX1239" fmla="*/ 3878508 w 7570879"/>
              <a:gd name="connsiteY1239" fmla="*/ 3398025 h 10799773"/>
              <a:gd name="connsiteX1240" fmla="*/ 3305084 w 7570879"/>
              <a:gd name="connsiteY1240" fmla="*/ 4065869 h 10799773"/>
              <a:gd name="connsiteX1241" fmla="*/ 3523824 w 7570879"/>
              <a:gd name="connsiteY1241" fmla="*/ 3830687 h 10799773"/>
              <a:gd name="connsiteX1242" fmla="*/ 4202263 w 7570879"/>
              <a:gd name="connsiteY1242" fmla="*/ 3074126 h 10799773"/>
              <a:gd name="connsiteX1243" fmla="*/ 4393023 w 7570879"/>
              <a:gd name="connsiteY1243" fmla="*/ 2846490 h 10799773"/>
              <a:gd name="connsiteX1244" fmla="*/ 4577808 w 7570879"/>
              <a:gd name="connsiteY1244" fmla="*/ 2514858 h 10799773"/>
              <a:gd name="connsiteX1245" fmla="*/ 4537940 w 7570879"/>
              <a:gd name="connsiteY1245" fmla="*/ 2572986 h 10799773"/>
              <a:gd name="connsiteX1246" fmla="*/ 6156630 w 7570879"/>
              <a:gd name="connsiteY1246" fmla="*/ 2721855 h 10799773"/>
              <a:gd name="connsiteX1247" fmla="*/ 6123746 w 7570879"/>
              <a:gd name="connsiteY1247" fmla="*/ 2993089 h 10799773"/>
              <a:gd name="connsiteX1248" fmla="*/ 6129796 w 7570879"/>
              <a:gd name="connsiteY1248" fmla="*/ 3246931 h 10799773"/>
              <a:gd name="connsiteX1249" fmla="*/ 6105596 w 7570879"/>
              <a:gd name="connsiteY1249" fmla="*/ 3343534 h 10799773"/>
              <a:gd name="connsiteX1250" fmla="*/ 5968513 w 7570879"/>
              <a:gd name="connsiteY1250" fmla="*/ 3578299 h 10799773"/>
              <a:gd name="connsiteX1251" fmla="*/ 5791129 w 7570879"/>
              <a:gd name="connsiteY1251" fmla="*/ 3915726 h 10799773"/>
              <a:gd name="connsiteX1252" fmla="*/ 5759477 w 7570879"/>
              <a:gd name="connsiteY1252" fmla="*/ 4000968 h 10799773"/>
              <a:gd name="connsiteX1253" fmla="*/ 5745712 w 7570879"/>
              <a:gd name="connsiteY1253" fmla="*/ 3934309 h 10799773"/>
              <a:gd name="connsiteX1254" fmla="*/ 5737954 w 7570879"/>
              <a:gd name="connsiteY1254" fmla="*/ 3980201 h 10799773"/>
              <a:gd name="connsiteX1255" fmla="*/ 5742797 w 7570879"/>
              <a:gd name="connsiteY1255" fmla="*/ 4038670 h 10799773"/>
              <a:gd name="connsiteX1256" fmla="*/ 5731394 w 7570879"/>
              <a:gd name="connsiteY1256" fmla="*/ 4014496 h 10799773"/>
              <a:gd name="connsiteX1257" fmla="*/ 5719133 w 7570879"/>
              <a:gd name="connsiteY1257" fmla="*/ 3952416 h 10799773"/>
              <a:gd name="connsiteX1258" fmla="*/ 5700694 w 7570879"/>
              <a:gd name="connsiteY1258" fmla="*/ 3880633 h 10799773"/>
              <a:gd name="connsiteX1259" fmla="*/ 5683097 w 7570879"/>
              <a:gd name="connsiteY1259" fmla="*/ 3846755 h 10799773"/>
              <a:gd name="connsiteX1260" fmla="*/ 5690311 w 7570879"/>
              <a:gd name="connsiteY1260" fmla="*/ 3753211 h 10799773"/>
              <a:gd name="connsiteX1261" fmla="*/ 5697534 w 7570879"/>
              <a:gd name="connsiteY1261" fmla="*/ 3659675 h 10799773"/>
              <a:gd name="connsiteX1262" fmla="*/ 5659416 w 7570879"/>
              <a:gd name="connsiteY1262" fmla="*/ 3602210 h 10799773"/>
              <a:gd name="connsiteX1263" fmla="*/ 5621307 w 7570879"/>
              <a:gd name="connsiteY1263" fmla="*/ 3544736 h 10799773"/>
              <a:gd name="connsiteX1264" fmla="*/ 5624408 w 7570879"/>
              <a:gd name="connsiteY1264" fmla="*/ 3461320 h 10799773"/>
              <a:gd name="connsiteX1265" fmla="*/ 5627518 w 7570879"/>
              <a:gd name="connsiteY1265" fmla="*/ 3377887 h 10799773"/>
              <a:gd name="connsiteX1266" fmla="*/ 5594073 w 7570879"/>
              <a:gd name="connsiteY1266" fmla="*/ 3349108 h 10799773"/>
              <a:gd name="connsiteX1267" fmla="*/ 5488327 w 7570879"/>
              <a:gd name="connsiteY1267" fmla="*/ 3404525 h 10799773"/>
              <a:gd name="connsiteX1268" fmla="*/ 5488327 w 7570879"/>
              <a:gd name="connsiteY1268" fmla="*/ 3450367 h 10799773"/>
              <a:gd name="connsiteX1269" fmla="*/ 5524635 w 7570879"/>
              <a:gd name="connsiteY1269" fmla="*/ 3484593 h 10799773"/>
              <a:gd name="connsiteX1270" fmla="*/ 5560952 w 7570879"/>
              <a:gd name="connsiteY1270" fmla="*/ 3518828 h 10799773"/>
              <a:gd name="connsiteX1271" fmla="*/ 5560952 w 7570879"/>
              <a:gd name="connsiteY1271" fmla="*/ 3573974 h 10799773"/>
              <a:gd name="connsiteX1272" fmla="*/ 5586460 w 7570879"/>
              <a:gd name="connsiteY1272" fmla="*/ 3729895 h 10799773"/>
              <a:gd name="connsiteX1273" fmla="*/ 5611977 w 7570879"/>
              <a:gd name="connsiteY1273" fmla="*/ 3830645 h 10799773"/>
              <a:gd name="connsiteX1274" fmla="*/ 5592306 w 7570879"/>
              <a:gd name="connsiteY1274" fmla="*/ 3910483 h 10799773"/>
              <a:gd name="connsiteX1275" fmla="*/ 5536098 w 7570879"/>
              <a:gd name="connsiteY1275" fmla="*/ 4041244 h 10799773"/>
              <a:gd name="connsiteX1276" fmla="*/ 5464119 w 7570879"/>
              <a:gd name="connsiteY1276" fmla="*/ 4280751 h 10799773"/>
              <a:gd name="connsiteX1277" fmla="*/ 5476228 w 7570879"/>
              <a:gd name="connsiteY1277" fmla="*/ 4377124 h 10799773"/>
              <a:gd name="connsiteX1278" fmla="*/ 5489755 w 7570879"/>
              <a:gd name="connsiteY1278" fmla="*/ 4282731 h 10799773"/>
              <a:gd name="connsiteX1279" fmla="*/ 5501413 w 7570879"/>
              <a:gd name="connsiteY1279" fmla="*/ 4159549 h 10799773"/>
              <a:gd name="connsiteX1280" fmla="*/ 5506766 w 7570879"/>
              <a:gd name="connsiteY1280" fmla="*/ 4213938 h 10799773"/>
              <a:gd name="connsiteX1281" fmla="*/ 5512417 w 7570879"/>
              <a:gd name="connsiteY1281" fmla="*/ 4328776 h 10799773"/>
              <a:gd name="connsiteX1282" fmla="*/ 5522936 w 7570879"/>
              <a:gd name="connsiteY1282" fmla="*/ 4352951 h 10799773"/>
              <a:gd name="connsiteX1283" fmla="*/ 5524992 w 7570879"/>
              <a:gd name="connsiteY1283" fmla="*/ 4304594 h 10799773"/>
              <a:gd name="connsiteX1284" fmla="*/ 5536744 w 7570879"/>
              <a:gd name="connsiteY1284" fmla="*/ 4226030 h 10799773"/>
              <a:gd name="connsiteX1285" fmla="*/ 5546439 w 7570879"/>
              <a:gd name="connsiteY1285" fmla="*/ 4195806 h 10799773"/>
              <a:gd name="connsiteX1286" fmla="*/ 5547637 w 7570879"/>
              <a:gd name="connsiteY1286" fmla="*/ 4253934 h 10799773"/>
              <a:gd name="connsiteX1287" fmla="*/ 5574258 w 7570879"/>
              <a:gd name="connsiteY1287" fmla="*/ 4258557 h 10799773"/>
              <a:gd name="connsiteX1288" fmla="*/ 5586001 w 7570879"/>
              <a:gd name="connsiteY1288" fmla="*/ 4189764 h 10799773"/>
              <a:gd name="connsiteX1289" fmla="*/ 5596546 w 7570879"/>
              <a:gd name="connsiteY1289" fmla="*/ 4159549 h 10799773"/>
              <a:gd name="connsiteX1290" fmla="*/ 5593275 w 7570879"/>
              <a:gd name="connsiteY1290" fmla="*/ 4204864 h 10799773"/>
              <a:gd name="connsiteX1291" fmla="*/ 5598041 w 7570879"/>
              <a:gd name="connsiteY1291" fmla="*/ 4241129 h 10799773"/>
              <a:gd name="connsiteX1292" fmla="*/ 5633568 w 7570879"/>
              <a:gd name="connsiteY1292" fmla="*/ 4087706 h 10799773"/>
              <a:gd name="connsiteX1293" fmla="*/ 5644521 w 7570879"/>
              <a:gd name="connsiteY1293" fmla="*/ 4056802 h 10799773"/>
              <a:gd name="connsiteX1294" fmla="*/ 5632828 w 7570879"/>
              <a:gd name="connsiteY1294" fmla="*/ 4200828 h 10799773"/>
              <a:gd name="connsiteX1295" fmla="*/ 5633627 w 7570879"/>
              <a:gd name="connsiteY1295" fmla="*/ 4230805 h 10799773"/>
              <a:gd name="connsiteX1296" fmla="*/ 5668270 w 7570879"/>
              <a:gd name="connsiteY1296" fmla="*/ 4123045 h 10799773"/>
              <a:gd name="connsiteX1297" fmla="*/ 5691594 w 7570879"/>
              <a:gd name="connsiteY1297" fmla="*/ 4026578 h 10799773"/>
              <a:gd name="connsiteX1298" fmla="*/ 5692835 w 7570879"/>
              <a:gd name="connsiteY1298" fmla="*/ 4087842 h 10799773"/>
              <a:gd name="connsiteX1299" fmla="*/ 5674872 w 7570879"/>
              <a:gd name="connsiteY1299" fmla="*/ 4213701 h 10799773"/>
              <a:gd name="connsiteX1300" fmla="*/ 5655669 w 7570879"/>
              <a:gd name="connsiteY1300" fmla="*/ 4278295 h 10799773"/>
              <a:gd name="connsiteX1301" fmla="*/ 5548419 w 7570879"/>
              <a:gd name="connsiteY1301" fmla="*/ 4382283 h 10799773"/>
              <a:gd name="connsiteX1302" fmla="*/ 5441177 w 7570879"/>
              <a:gd name="connsiteY1302" fmla="*/ 4486278 h 10799773"/>
              <a:gd name="connsiteX1303" fmla="*/ 5407266 w 7570879"/>
              <a:gd name="connsiteY1303" fmla="*/ 4558622 h 10799773"/>
              <a:gd name="connsiteX1304" fmla="*/ 5373345 w 7570879"/>
              <a:gd name="connsiteY1304" fmla="*/ 4630966 h 10799773"/>
              <a:gd name="connsiteX1305" fmla="*/ 5377042 w 7570879"/>
              <a:gd name="connsiteY1305" fmla="*/ 4836450 h 10799773"/>
              <a:gd name="connsiteX1306" fmla="*/ 5357643 w 7570879"/>
              <a:gd name="connsiteY1306" fmla="*/ 5211604 h 10799773"/>
              <a:gd name="connsiteX1307" fmla="*/ 5299336 w 7570879"/>
              <a:gd name="connsiteY1307" fmla="*/ 5352731 h 10799773"/>
              <a:gd name="connsiteX1308" fmla="*/ 5252313 w 7570879"/>
              <a:gd name="connsiteY1308" fmla="*/ 5505228 h 10799773"/>
              <a:gd name="connsiteX1309" fmla="*/ 5379183 w 7570879"/>
              <a:gd name="connsiteY1309" fmla="*/ 5327275 h 10799773"/>
              <a:gd name="connsiteX1310" fmla="*/ 5471563 w 7570879"/>
              <a:gd name="connsiteY1310" fmla="*/ 4975462 h 10799773"/>
              <a:gd name="connsiteX1311" fmla="*/ 5481734 w 7570879"/>
              <a:gd name="connsiteY1311" fmla="*/ 4896890 h 10799773"/>
              <a:gd name="connsiteX1312" fmla="*/ 5488047 w 7570879"/>
              <a:gd name="connsiteY1312" fmla="*/ 4963371 h 10799773"/>
              <a:gd name="connsiteX1313" fmla="*/ 5494377 w 7570879"/>
              <a:gd name="connsiteY1313" fmla="*/ 5029852 h 10799773"/>
              <a:gd name="connsiteX1314" fmla="*/ 5523097 w 7570879"/>
              <a:gd name="connsiteY1314" fmla="*/ 4917512 h 10799773"/>
              <a:gd name="connsiteX1315" fmla="*/ 5549702 w 7570879"/>
              <a:gd name="connsiteY1315" fmla="*/ 4885665 h 10799773"/>
              <a:gd name="connsiteX1316" fmla="*/ 5567172 w 7570879"/>
              <a:gd name="connsiteY1316" fmla="*/ 4895165 h 10799773"/>
              <a:gd name="connsiteX1317" fmla="*/ 5598229 w 7570879"/>
              <a:gd name="connsiteY1317" fmla="*/ 4794143 h 10799773"/>
              <a:gd name="connsiteX1318" fmla="*/ 5609546 w 7570879"/>
              <a:gd name="connsiteY1318" fmla="*/ 4763928 h 10799773"/>
              <a:gd name="connsiteX1319" fmla="*/ 5603420 w 7570879"/>
              <a:gd name="connsiteY1319" fmla="*/ 4814247 h 10799773"/>
              <a:gd name="connsiteX1320" fmla="*/ 5590471 w 7570879"/>
              <a:gd name="connsiteY1320" fmla="*/ 4886778 h 10799773"/>
              <a:gd name="connsiteX1321" fmla="*/ 5604542 w 7570879"/>
              <a:gd name="connsiteY1321" fmla="*/ 4872716 h 10799773"/>
              <a:gd name="connsiteX1322" fmla="*/ 5641555 w 7570879"/>
              <a:gd name="connsiteY1322" fmla="*/ 4782060 h 10799773"/>
              <a:gd name="connsiteX1323" fmla="*/ 5657631 w 7570879"/>
              <a:gd name="connsiteY1323" fmla="*/ 4727662 h 10799773"/>
              <a:gd name="connsiteX1324" fmla="*/ 5652797 w 7570879"/>
              <a:gd name="connsiteY1324" fmla="*/ 4779036 h 10799773"/>
              <a:gd name="connsiteX1325" fmla="*/ 5653493 w 7570879"/>
              <a:gd name="connsiteY1325" fmla="*/ 4830409 h 10799773"/>
              <a:gd name="connsiteX1326" fmla="*/ 5694933 w 7570879"/>
              <a:gd name="connsiteY1326" fmla="*/ 4712945 h 10799773"/>
              <a:gd name="connsiteX1327" fmla="*/ 5695792 w 7570879"/>
              <a:gd name="connsiteY1327" fmla="*/ 4679314 h 10799773"/>
              <a:gd name="connsiteX1328" fmla="*/ 5705351 w 7570879"/>
              <a:gd name="connsiteY1328" fmla="*/ 4703488 h 10799773"/>
              <a:gd name="connsiteX1329" fmla="*/ 5714910 w 7570879"/>
              <a:gd name="connsiteY1329" fmla="*/ 4727662 h 10799773"/>
              <a:gd name="connsiteX1330" fmla="*/ 5723543 w 7570879"/>
              <a:gd name="connsiteY1330" fmla="*/ 4673273 h 10799773"/>
              <a:gd name="connsiteX1331" fmla="*/ 5798980 w 7570879"/>
              <a:gd name="connsiteY1331" fmla="*/ 4538917 h 10799773"/>
              <a:gd name="connsiteX1332" fmla="*/ 5882770 w 7570879"/>
              <a:gd name="connsiteY1332" fmla="*/ 4439170 h 10799773"/>
              <a:gd name="connsiteX1333" fmla="*/ 5911702 w 7570879"/>
              <a:gd name="connsiteY1333" fmla="*/ 4377124 h 10799773"/>
              <a:gd name="connsiteX1334" fmla="*/ 5912042 w 7570879"/>
              <a:gd name="connsiteY1334" fmla="*/ 4183723 h 10799773"/>
              <a:gd name="connsiteX1335" fmla="*/ 6073002 w 7570879"/>
              <a:gd name="connsiteY1335" fmla="*/ 3642392 h 10799773"/>
              <a:gd name="connsiteX1336" fmla="*/ 6136415 w 7570879"/>
              <a:gd name="connsiteY1336" fmla="*/ 3579344 h 10799773"/>
              <a:gd name="connsiteX1337" fmla="*/ 6188400 w 7570879"/>
              <a:gd name="connsiteY1337" fmla="*/ 3448659 h 10799773"/>
              <a:gd name="connsiteX1338" fmla="*/ 6240394 w 7570879"/>
              <a:gd name="connsiteY1338" fmla="*/ 3317983 h 10799773"/>
              <a:gd name="connsiteX1339" fmla="*/ 6240181 w 7570879"/>
              <a:gd name="connsiteY1339" fmla="*/ 3231084 h 10799773"/>
              <a:gd name="connsiteX1340" fmla="*/ 6227240 w 7570879"/>
              <a:gd name="connsiteY1340" fmla="*/ 3101962 h 10799773"/>
              <a:gd name="connsiteX1341" fmla="*/ 6243147 w 7570879"/>
              <a:gd name="connsiteY1341" fmla="*/ 2870630 h 10799773"/>
              <a:gd name="connsiteX1342" fmla="*/ 6271765 w 7570879"/>
              <a:gd name="connsiteY1342" fmla="*/ 2793647 h 10799773"/>
              <a:gd name="connsiteX1343" fmla="*/ 6260880 w 7570879"/>
              <a:gd name="connsiteY1343" fmla="*/ 2762148 h 10799773"/>
              <a:gd name="connsiteX1344" fmla="*/ 6219584 w 7570879"/>
              <a:gd name="connsiteY1344" fmla="*/ 2716816 h 10799773"/>
              <a:gd name="connsiteX1345" fmla="*/ 6156630 w 7570879"/>
              <a:gd name="connsiteY1345" fmla="*/ 2721855 h 10799773"/>
              <a:gd name="connsiteX1346" fmla="*/ 6204859 w 7570879"/>
              <a:gd name="connsiteY1346" fmla="*/ 2774919 h 10799773"/>
              <a:gd name="connsiteX1347" fmla="*/ 6174847 w 7570879"/>
              <a:gd name="connsiteY1347" fmla="*/ 2877003 h 10799773"/>
              <a:gd name="connsiteX1348" fmla="*/ 6153316 w 7570879"/>
              <a:gd name="connsiteY1348" fmla="*/ 2890343 h 10799773"/>
              <a:gd name="connsiteX1349" fmla="*/ 6141743 w 7570879"/>
              <a:gd name="connsiteY1349" fmla="*/ 2872210 h 10799773"/>
              <a:gd name="connsiteX1350" fmla="*/ 6129218 w 7570879"/>
              <a:gd name="connsiteY1350" fmla="*/ 2817820 h 10799773"/>
              <a:gd name="connsiteX1351" fmla="*/ 6128258 w 7570879"/>
              <a:gd name="connsiteY1351" fmla="*/ 2781555 h 10799773"/>
              <a:gd name="connsiteX1352" fmla="*/ 6116949 w 7570879"/>
              <a:gd name="connsiteY1352" fmla="*/ 2809757 h 10799773"/>
              <a:gd name="connsiteX1353" fmla="*/ 6189887 w 7570879"/>
              <a:gd name="connsiteY1353" fmla="*/ 2908705 h 10799773"/>
              <a:gd name="connsiteX1354" fmla="*/ 6227580 w 7570879"/>
              <a:gd name="connsiteY1354" fmla="*/ 2849625 h 10799773"/>
              <a:gd name="connsiteX1355" fmla="*/ 6241490 w 7570879"/>
              <a:gd name="connsiteY1355" fmla="*/ 2803257 h 10799773"/>
              <a:gd name="connsiteX1356" fmla="*/ 6227580 w 7570879"/>
              <a:gd name="connsiteY1356" fmla="*/ 2777290 h 10799773"/>
              <a:gd name="connsiteX1357" fmla="*/ 6201885 w 7570879"/>
              <a:gd name="connsiteY1357" fmla="*/ 2751340 h 10799773"/>
              <a:gd name="connsiteX1358" fmla="*/ 6204859 w 7570879"/>
              <a:gd name="connsiteY1358" fmla="*/ 2774919 h 10799773"/>
              <a:gd name="connsiteX1359" fmla="*/ 5397553 w 7570879"/>
              <a:gd name="connsiteY1359" fmla="*/ 2811626 h 10799773"/>
              <a:gd name="connsiteX1360" fmla="*/ 5335805 w 7570879"/>
              <a:gd name="connsiteY1360" fmla="*/ 3014876 h 10799773"/>
              <a:gd name="connsiteX1361" fmla="*/ 5602876 w 7570879"/>
              <a:gd name="connsiteY1361" fmla="*/ 3053988 h 10799773"/>
              <a:gd name="connsiteX1362" fmla="*/ 5637587 w 7570879"/>
              <a:gd name="connsiteY1362" fmla="*/ 3017799 h 10799773"/>
              <a:gd name="connsiteX1363" fmla="*/ 5643118 w 7570879"/>
              <a:gd name="connsiteY1363" fmla="*/ 2951122 h 10799773"/>
              <a:gd name="connsiteX1364" fmla="*/ 5648659 w 7570879"/>
              <a:gd name="connsiteY1364" fmla="*/ 2884438 h 10799773"/>
              <a:gd name="connsiteX1365" fmla="*/ 5600174 w 7570879"/>
              <a:gd name="connsiteY1365" fmla="*/ 2836021 h 10799773"/>
              <a:gd name="connsiteX1366" fmla="*/ 5551690 w 7570879"/>
              <a:gd name="connsiteY1366" fmla="*/ 2787597 h 10799773"/>
              <a:gd name="connsiteX1367" fmla="*/ 5492780 w 7570879"/>
              <a:gd name="connsiteY1367" fmla="*/ 2787681 h 10799773"/>
              <a:gd name="connsiteX1368" fmla="*/ 5397553 w 7570879"/>
              <a:gd name="connsiteY1368" fmla="*/ 2811626 h 10799773"/>
              <a:gd name="connsiteX1369" fmla="*/ 5405421 w 7570879"/>
              <a:gd name="connsiteY1369" fmla="*/ 2854409 h 10799773"/>
              <a:gd name="connsiteX1370" fmla="*/ 5371646 w 7570879"/>
              <a:gd name="connsiteY1370" fmla="*/ 2996913 h 10799773"/>
              <a:gd name="connsiteX1371" fmla="*/ 5488463 w 7570879"/>
              <a:gd name="connsiteY1371" fmla="*/ 3065612 h 10799773"/>
              <a:gd name="connsiteX1372" fmla="*/ 5538604 w 7570879"/>
              <a:gd name="connsiteY1372" fmla="*/ 3065612 h 10799773"/>
              <a:gd name="connsiteX1373" fmla="*/ 5573986 w 7570879"/>
              <a:gd name="connsiteY1373" fmla="*/ 3030281 h 10799773"/>
              <a:gd name="connsiteX1374" fmla="*/ 5609360 w 7570879"/>
              <a:gd name="connsiteY1374" fmla="*/ 2994950 h 10799773"/>
              <a:gd name="connsiteX1375" fmla="*/ 5609360 w 7570879"/>
              <a:gd name="connsiteY1375" fmla="*/ 2944741 h 10799773"/>
              <a:gd name="connsiteX1376" fmla="*/ 5609360 w 7570879"/>
              <a:gd name="connsiteY1376" fmla="*/ 2894523 h 10799773"/>
              <a:gd name="connsiteX1377" fmla="*/ 5573986 w 7570879"/>
              <a:gd name="connsiteY1377" fmla="*/ 2859193 h 10799773"/>
              <a:gd name="connsiteX1378" fmla="*/ 5538604 w 7570879"/>
              <a:gd name="connsiteY1378" fmla="*/ 2823862 h 10799773"/>
              <a:gd name="connsiteX1379" fmla="*/ 5490197 w 7570879"/>
              <a:gd name="connsiteY1379" fmla="*/ 2823862 h 10799773"/>
              <a:gd name="connsiteX1380" fmla="*/ 5441772 w 7570879"/>
              <a:gd name="connsiteY1380" fmla="*/ 2823862 h 10799773"/>
              <a:gd name="connsiteX1381" fmla="*/ 5405421 w 7570879"/>
              <a:gd name="connsiteY1381" fmla="*/ 2854409 h 10799773"/>
              <a:gd name="connsiteX1382" fmla="*/ 5561309 w 7570879"/>
              <a:gd name="connsiteY1382" fmla="*/ 2924127 h 10799773"/>
              <a:gd name="connsiteX1383" fmla="*/ 5475981 w 7570879"/>
              <a:gd name="connsiteY1383" fmla="*/ 3017264 h 10799773"/>
              <a:gd name="connsiteX1384" fmla="*/ 5425559 w 7570879"/>
              <a:gd name="connsiteY1384" fmla="*/ 3003966 h 10799773"/>
              <a:gd name="connsiteX1385" fmla="*/ 5400689 w 7570879"/>
              <a:gd name="connsiteY1385" fmla="*/ 2990676 h 10799773"/>
              <a:gd name="connsiteX1386" fmla="*/ 5409365 w 7570879"/>
              <a:gd name="connsiteY1386" fmla="*/ 3004722 h 10799773"/>
              <a:gd name="connsiteX1387" fmla="*/ 5572075 w 7570879"/>
              <a:gd name="connsiteY1387" fmla="*/ 2971294 h 10799773"/>
              <a:gd name="connsiteX1388" fmla="*/ 5587361 w 7570879"/>
              <a:gd name="connsiteY1388" fmla="*/ 2934426 h 10799773"/>
              <a:gd name="connsiteX1389" fmla="*/ 5574513 w 7570879"/>
              <a:gd name="connsiteY1389" fmla="*/ 2912393 h 10799773"/>
              <a:gd name="connsiteX1390" fmla="*/ 5561682 w 7570879"/>
              <a:gd name="connsiteY1390" fmla="*/ 2890343 h 10799773"/>
              <a:gd name="connsiteX1391" fmla="*/ 5561309 w 7570879"/>
              <a:gd name="connsiteY1391" fmla="*/ 2924127 h 10799773"/>
              <a:gd name="connsiteX1392" fmla="*/ 6183659 w 7570879"/>
              <a:gd name="connsiteY1392" fmla="*/ 3070430 h 10799773"/>
              <a:gd name="connsiteX1393" fmla="*/ 6198240 w 7570879"/>
              <a:gd name="connsiteY1393" fmla="*/ 3179795 h 10799773"/>
              <a:gd name="connsiteX1394" fmla="*/ 6205556 w 7570879"/>
              <a:gd name="connsiteY1394" fmla="*/ 3266219 h 10799773"/>
              <a:gd name="connsiteX1395" fmla="*/ 6184916 w 7570879"/>
              <a:gd name="connsiteY1395" fmla="*/ 3338163 h 10799773"/>
              <a:gd name="connsiteX1396" fmla="*/ 6122828 w 7570879"/>
              <a:gd name="connsiteY1396" fmla="*/ 3486072 h 10799773"/>
              <a:gd name="connsiteX1397" fmla="*/ 6106624 w 7570879"/>
              <a:gd name="connsiteY1397" fmla="*/ 3543079 h 10799773"/>
              <a:gd name="connsiteX1398" fmla="*/ 6220528 w 7570879"/>
              <a:gd name="connsiteY1398" fmla="*/ 3283553 h 10799773"/>
              <a:gd name="connsiteX1399" fmla="*/ 6188086 w 7570879"/>
              <a:gd name="connsiteY1399" fmla="*/ 3065612 h 10799773"/>
              <a:gd name="connsiteX1400" fmla="*/ 6176385 w 7570879"/>
              <a:gd name="connsiteY1400" fmla="*/ 3047488 h 10799773"/>
              <a:gd name="connsiteX1401" fmla="*/ 6183659 w 7570879"/>
              <a:gd name="connsiteY1401" fmla="*/ 3070430 h 10799773"/>
              <a:gd name="connsiteX1402" fmla="*/ 3989990 w 7570879"/>
              <a:gd name="connsiteY1402" fmla="*/ 3407092 h 10799773"/>
              <a:gd name="connsiteX1403" fmla="*/ 3098071 w 7570879"/>
              <a:gd name="connsiteY1403" fmla="*/ 4485913 h 10799773"/>
              <a:gd name="connsiteX1404" fmla="*/ 3201913 w 7570879"/>
              <a:gd name="connsiteY1404" fmla="*/ 4371083 h 10799773"/>
              <a:gd name="connsiteX1405" fmla="*/ 4161503 w 7570879"/>
              <a:gd name="connsiteY1405" fmla="*/ 3237864 h 10799773"/>
              <a:gd name="connsiteX1406" fmla="*/ 4190453 w 7570879"/>
              <a:gd name="connsiteY1406" fmla="*/ 3198582 h 10799773"/>
              <a:gd name="connsiteX1407" fmla="*/ 3989990 w 7570879"/>
              <a:gd name="connsiteY1407" fmla="*/ 3407092 h 10799773"/>
              <a:gd name="connsiteX1408" fmla="*/ 4094249 w 7570879"/>
              <a:gd name="connsiteY1408" fmla="*/ 3455440 h 10799773"/>
              <a:gd name="connsiteX1409" fmla="*/ 3440706 w 7570879"/>
              <a:gd name="connsiteY1409" fmla="*/ 4244163 h 10799773"/>
              <a:gd name="connsiteX1410" fmla="*/ 3065765 w 7570879"/>
              <a:gd name="connsiteY1410" fmla="*/ 4750570 h 10799773"/>
              <a:gd name="connsiteX1411" fmla="*/ 3052756 w 7570879"/>
              <a:gd name="connsiteY1411" fmla="*/ 4776019 h 10799773"/>
              <a:gd name="connsiteX1412" fmla="*/ 3070421 w 7570879"/>
              <a:gd name="connsiteY1412" fmla="*/ 4757886 h 10799773"/>
              <a:gd name="connsiteX1413" fmla="*/ 3225203 w 7570879"/>
              <a:gd name="connsiteY1413" fmla="*/ 4558435 h 10799773"/>
              <a:gd name="connsiteX1414" fmla="*/ 3861744 w 7570879"/>
              <a:gd name="connsiteY1414" fmla="*/ 3760654 h 10799773"/>
              <a:gd name="connsiteX1415" fmla="*/ 4298552 w 7570879"/>
              <a:gd name="connsiteY1415" fmla="*/ 3222756 h 10799773"/>
              <a:gd name="connsiteX1416" fmla="*/ 4094249 w 7570879"/>
              <a:gd name="connsiteY1416" fmla="*/ 3455440 h 10799773"/>
              <a:gd name="connsiteX1417" fmla="*/ 5574734 w 7570879"/>
              <a:gd name="connsiteY1417" fmla="*/ 3384812 h 10799773"/>
              <a:gd name="connsiteX1418" fmla="*/ 5588712 w 7570879"/>
              <a:gd name="connsiteY1418" fmla="*/ 3415444 h 10799773"/>
              <a:gd name="connsiteX1419" fmla="*/ 5572890 w 7570879"/>
              <a:gd name="connsiteY1419" fmla="*/ 3434478 h 10799773"/>
              <a:gd name="connsiteX1420" fmla="*/ 5540856 w 7570879"/>
              <a:gd name="connsiteY1420" fmla="*/ 3447308 h 10799773"/>
              <a:gd name="connsiteX1421" fmla="*/ 5524635 w 7570879"/>
              <a:gd name="connsiteY1421" fmla="*/ 3452797 h 10799773"/>
              <a:gd name="connsiteX1422" fmla="*/ 5595407 w 7570879"/>
              <a:gd name="connsiteY1422" fmla="*/ 3443357 h 10799773"/>
              <a:gd name="connsiteX1423" fmla="*/ 5573800 w 7570879"/>
              <a:gd name="connsiteY1423" fmla="*/ 3362236 h 10799773"/>
              <a:gd name="connsiteX1424" fmla="*/ 5574734 w 7570879"/>
              <a:gd name="connsiteY1424" fmla="*/ 3384812 h 10799773"/>
              <a:gd name="connsiteX1425" fmla="*/ 6233774 w 7570879"/>
              <a:gd name="connsiteY1425" fmla="*/ 3607104 h 10799773"/>
              <a:gd name="connsiteX1426" fmla="*/ 6170573 w 7570879"/>
              <a:gd name="connsiteY1426" fmla="*/ 3676049 h 10799773"/>
              <a:gd name="connsiteX1427" fmla="*/ 5990852 w 7570879"/>
              <a:gd name="connsiteY1427" fmla="*/ 3985317 h 10799773"/>
              <a:gd name="connsiteX1428" fmla="*/ 5984998 w 7570879"/>
              <a:gd name="connsiteY1428" fmla="*/ 4062844 h 10799773"/>
              <a:gd name="connsiteX1429" fmla="*/ 5997242 w 7570879"/>
              <a:gd name="connsiteY1429" fmla="*/ 4014496 h 10799773"/>
              <a:gd name="connsiteX1430" fmla="*/ 6062406 w 7570879"/>
              <a:gd name="connsiteY1430" fmla="*/ 3820644 h 10799773"/>
              <a:gd name="connsiteX1431" fmla="*/ 6080131 w 7570879"/>
              <a:gd name="connsiteY1431" fmla="*/ 3796920 h 10799773"/>
              <a:gd name="connsiteX1432" fmla="*/ 6060485 w 7570879"/>
              <a:gd name="connsiteY1432" fmla="*/ 3851310 h 10799773"/>
              <a:gd name="connsiteX1433" fmla="*/ 6059253 w 7570879"/>
              <a:gd name="connsiteY1433" fmla="*/ 4274378 h 10799773"/>
              <a:gd name="connsiteX1434" fmla="*/ 6077123 w 7570879"/>
              <a:gd name="connsiteY1434" fmla="*/ 4425473 h 10799773"/>
              <a:gd name="connsiteX1435" fmla="*/ 6086300 w 7570879"/>
              <a:gd name="connsiteY1435" fmla="*/ 4363002 h 10799773"/>
              <a:gd name="connsiteX1436" fmla="*/ 6080802 w 7570879"/>
              <a:gd name="connsiteY1436" fmla="*/ 4184046 h 10799773"/>
              <a:gd name="connsiteX1437" fmla="*/ 6162042 w 7570879"/>
              <a:gd name="connsiteY1437" fmla="*/ 3732869 h 10799773"/>
              <a:gd name="connsiteX1438" fmla="*/ 6192096 w 7570879"/>
              <a:gd name="connsiteY1438" fmla="*/ 3700215 h 10799773"/>
              <a:gd name="connsiteX1439" fmla="*/ 6184092 w 7570879"/>
              <a:gd name="connsiteY1439" fmla="*/ 3736480 h 10799773"/>
              <a:gd name="connsiteX1440" fmla="*/ 6159391 w 7570879"/>
              <a:gd name="connsiteY1440" fmla="*/ 3958746 h 10799773"/>
              <a:gd name="connsiteX1441" fmla="*/ 6178246 w 7570879"/>
              <a:gd name="connsiteY1441" fmla="*/ 3869094 h 10799773"/>
              <a:gd name="connsiteX1442" fmla="*/ 6228600 w 7570879"/>
              <a:gd name="connsiteY1442" fmla="*/ 3678326 h 10799773"/>
              <a:gd name="connsiteX1443" fmla="*/ 6233774 w 7570879"/>
              <a:gd name="connsiteY1443" fmla="*/ 3607104 h 10799773"/>
              <a:gd name="connsiteX1444" fmla="*/ 5621884 w 7570879"/>
              <a:gd name="connsiteY1444" fmla="*/ 3604903 h 10799773"/>
              <a:gd name="connsiteX1445" fmla="*/ 5639617 w 7570879"/>
              <a:gd name="connsiteY1445" fmla="*/ 3645825 h 10799773"/>
              <a:gd name="connsiteX1446" fmla="*/ 5658387 w 7570879"/>
              <a:gd name="connsiteY1446" fmla="*/ 3736480 h 10799773"/>
              <a:gd name="connsiteX1447" fmla="*/ 5659858 w 7570879"/>
              <a:gd name="connsiteY1447" fmla="*/ 3796920 h 10799773"/>
              <a:gd name="connsiteX1448" fmla="*/ 5670955 w 7570879"/>
              <a:gd name="connsiteY1448" fmla="*/ 3760654 h 10799773"/>
              <a:gd name="connsiteX1449" fmla="*/ 5644096 w 7570879"/>
              <a:gd name="connsiteY1449" fmla="*/ 3623036 h 10799773"/>
              <a:gd name="connsiteX1450" fmla="*/ 5621884 w 7570879"/>
              <a:gd name="connsiteY1450" fmla="*/ 3604903 h 10799773"/>
              <a:gd name="connsiteX1451" fmla="*/ 4161622 w 7570879"/>
              <a:gd name="connsiteY1451" fmla="*/ 4047736 h 10799773"/>
              <a:gd name="connsiteX1452" fmla="*/ 3631193 w 7570879"/>
              <a:gd name="connsiteY1452" fmla="*/ 4866674 h 10799773"/>
              <a:gd name="connsiteX1453" fmla="*/ 4336984 w 7570879"/>
              <a:gd name="connsiteY1453" fmla="*/ 3805986 h 10799773"/>
              <a:gd name="connsiteX1454" fmla="*/ 4161622 w 7570879"/>
              <a:gd name="connsiteY1454" fmla="*/ 4047736 h 10799773"/>
              <a:gd name="connsiteX1455" fmla="*/ 5844839 w 7570879"/>
              <a:gd name="connsiteY1455" fmla="*/ 3782602 h 10799773"/>
              <a:gd name="connsiteX1456" fmla="*/ 5804061 w 7570879"/>
              <a:gd name="connsiteY1456" fmla="*/ 3956061 h 10799773"/>
              <a:gd name="connsiteX1457" fmla="*/ 5713397 w 7570879"/>
              <a:gd name="connsiteY1457" fmla="*/ 4219742 h 10799773"/>
              <a:gd name="connsiteX1458" fmla="*/ 5656620 w 7570879"/>
              <a:gd name="connsiteY1458" fmla="*/ 4339058 h 10799773"/>
              <a:gd name="connsiteX1459" fmla="*/ 5643951 w 7570879"/>
              <a:gd name="connsiteY1459" fmla="*/ 4386089 h 10799773"/>
              <a:gd name="connsiteX1460" fmla="*/ 5658575 w 7570879"/>
              <a:gd name="connsiteY1460" fmla="*/ 4421352 h 10799773"/>
              <a:gd name="connsiteX1461" fmla="*/ 5807324 w 7570879"/>
              <a:gd name="connsiteY1461" fmla="*/ 4454898 h 10799773"/>
              <a:gd name="connsiteX1462" fmla="*/ 5882022 w 7570879"/>
              <a:gd name="connsiteY1462" fmla="*/ 4159549 h 10799773"/>
              <a:gd name="connsiteX1463" fmla="*/ 5901106 w 7570879"/>
              <a:gd name="connsiteY1463" fmla="*/ 3931105 h 10799773"/>
              <a:gd name="connsiteX1464" fmla="*/ 5907156 w 7570879"/>
              <a:gd name="connsiteY1464" fmla="*/ 3842515 h 10799773"/>
              <a:gd name="connsiteX1465" fmla="*/ 5858273 w 7570879"/>
              <a:gd name="connsiteY1465" fmla="*/ 4147458 h 10799773"/>
              <a:gd name="connsiteX1466" fmla="*/ 5789370 w 7570879"/>
              <a:gd name="connsiteY1466" fmla="*/ 4418268 h 10799773"/>
              <a:gd name="connsiteX1467" fmla="*/ 5713100 w 7570879"/>
              <a:gd name="connsiteY1467" fmla="*/ 4424615 h 10799773"/>
              <a:gd name="connsiteX1468" fmla="*/ 5755008 w 7570879"/>
              <a:gd name="connsiteY1468" fmla="*/ 4223744 h 10799773"/>
              <a:gd name="connsiteX1469" fmla="*/ 5815949 w 7570879"/>
              <a:gd name="connsiteY1469" fmla="*/ 4098591 h 10799773"/>
              <a:gd name="connsiteX1470" fmla="*/ 5826978 w 7570879"/>
              <a:gd name="connsiteY1470" fmla="*/ 3963063 h 10799773"/>
              <a:gd name="connsiteX1471" fmla="*/ 5862181 w 7570879"/>
              <a:gd name="connsiteY1471" fmla="*/ 3772950 h 10799773"/>
              <a:gd name="connsiteX1472" fmla="*/ 5880331 w 7570879"/>
              <a:gd name="connsiteY1472" fmla="*/ 3718348 h 10799773"/>
              <a:gd name="connsiteX1473" fmla="*/ 5844839 w 7570879"/>
              <a:gd name="connsiteY1473" fmla="*/ 3782602 h 10799773"/>
              <a:gd name="connsiteX1474" fmla="*/ 5091625 w 7570879"/>
              <a:gd name="connsiteY1474" fmla="*/ 3797608 h 10799773"/>
              <a:gd name="connsiteX1475" fmla="*/ 5064715 w 7570879"/>
              <a:gd name="connsiteY1475" fmla="*/ 3856170 h 10799773"/>
              <a:gd name="connsiteX1476" fmla="*/ 5200966 w 7570879"/>
              <a:gd name="connsiteY1476" fmla="*/ 3898094 h 10799773"/>
              <a:gd name="connsiteX1477" fmla="*/ 5091625 w 7570879"/>
              <a:gd name="connsiteY1477" fmla="*/ 3797608 h 10799773"/>
              <a:gd name="connsiteX1478" fmla="*/ 5107940 w 7570879"/>
              <a:gd name="connsiteY1478" fmla="*/ 3821952 h 10799773"/>
              <a:gd name="connsiteX1479" fmla="*/ 5088923 w 7570879"/>
              <a:gd name="connsiteY1479" fmla="*/ 3857359 h 10799773"/>
              <a:gd name="connsiteX1480" fmla="*/ 5141826 w 7570879"/>
              <a:gd name="connsiteY1480" fmla="*/ 3911749 h 10799773"/>
              <a:gd name="connsiteX1481" fmla="*/ 5162338 w 7570879"/>
              <a:gd name="connsiteY1481" fmla="*/ 3815469 h 10799773"/>
              <a:gd name="connsiteX1482" fmla="*/ 5107940 w 7570879"/>
              <a:gd name="connsiteY1482" fmla="*/ 3821952 h 10799773"/>
              <a:gd name="connsiteX1483" fmla="*/ 5613209 w 7570879"/>
              <a:gd name="connsiteY1483" fmla="*/ 3887983 h 10799773"/>
              <a:gd name="connsiteX1484" fmla="*/ 5591872 w 7570879"/>
              <a:gd name="connsiteY1484" fmla="*/ 3966147 h 10799773"/>
              <a:gd name="connsiteX1485" fmla="*/ 5609955 w 7570879"/>
              <a:gd name="connsiteY1485" fmla="*/ 3938268 h 10799773"/>
              <a:gd name="connsiteX1486" fmla="*/ 5631291 w 7570879"/>
              <a:gd name="connsiteY1486" fmla="*/ 3860112 h 10799773"/>
              <a:gd name="connsiteX1487" fmla="*/ 5613209 w 7570879"/>
              <a:gd name="connsiteY1487" fmla="*/ 3887983 h 10799773"/>
              <a:gd name="connsiteX1488" fmla="*/ 5661404 w 7570879"/>
              <a:gd name="connsiteY1488" fmla="*/ 3899666 h 10799773"/>
              <a:gd name="connsiteX1489" fmla="*/ 5666443 w 7570879"/>
              <a:gd name="connsiteY1489" fmla="*/ 3932907 h 10799773"/>
              <a:gd name="connsiteX1490" fmla="*/ 5666443 w 7570879"/>
              <a:gd name="connsiteY1490" fmla="*/ 3866417 h 10799773"/>
              <a:gd name="connsiteX1491" fmla="*/ 5661404 w 7570879"/>
              <a:gd name="connsiteY1491" fmla="*/ 3899666 h 10799773"/>
              <a:gd name="connsiteX1492" fmla="*/ 3192949 w 7570879"/>
              <a:gd name="connsiteY1492" fmla="*/ 4070755 h 10799773"/>
              <a:gd name="connsiteX1493" fmla="*/ 3144702 w 7570879"/>
              <a:gd name="connsiteY1493" fmla="*/ 4124779 h 10799773"/>
              <a:gd name="connsiteX1494" fmla="*/ 3122508 w 7570879"/>
              <a:gd name="connsiteY1494" fmla="*/ 4165956 h 10799773"/>
              <a:gd name="connsiteX1495" fmla="*/ 3135670 w 7570879"/>
              <a:gd name="connsiteY1495" fmla="*/ 4186926 h 10799773"/>
              <a:gd name="connsiteX1496" fmla="*/ 3244347 w 7570879"/>
              <a:gd name="connsiteY1496" fmla="*/ 4172889 h 10799773"/>
              <a:gd name="connsiteX1497" fmla="*/ 3287232 w 7570879"/>
              <a:gd name="connsiteY1497" fmla="*/ 4130064 h 10799773"/>
              <a:gd name="connsiteX1498" fmla="*/ 3283357 w 7570879"/>
              <a:gd name="connsiteY1498" fmla="*/ 4096458 h 10799773"/>
              <a:gd name="connsiteX1499" fmla="*/ 3279491 w 7570879"/>
              <a:gd name="connsiteY1499" fmla="*/ 4062844 h 10799773"/>
              <a:gd name="connsiteX1500" fmla="*/ 3249233 w 7570879"/>
              <a:gd name="connsiteY1500" fmla="*/ 4060371 h 10799773"/>
              <a:gd name="connsiteX1501" fmla="*/ 3192949 w 7570879"/>
              <a:gd name="connsiteY1501" fmla="*/ 4070755 h 10799773"/>
              <a:gd name="connsiteX1502" fmla="*/ 3194189 w 7570879"/>
              <a:gd name="connsiteY1502" fmla="*/ 4100876 h 10799773"/>
              <a:gd name="connsiteX1503" fmla="*/ 3187833 w 7570879"/>
              <a:gd name="connsiteY1503" fmla="*/ 4177681 h 10799773"/>
              <a:gd name="connsiteX1504" fmla="*/ 3261342 w 7570879"/>
              <a:gd name="connsiteY1504" fmla="*/ 4091436 h 10799773"/>
              <a:gd name="connsiteX1505" fmla="*/ 3194189 w 7570879"/>
              <a:gd name="connsiteY1505" fmla="*/ 4100876 h 10799773"/>
              <a:gd name="connsiteX1506" fmla="*/ 6004371 w 7570879"/>
              <a:gd name="connsiteY1506" fmla="*/ 4161104 h 10799773"/>
              <a:gd name="connsiteX1507" fmla="*/ 6026191 w 7570879"/>
              <a:gd name="connsiteY1507" fmla="*/ 4328776 h 10799773"/>
              <a:gd name="connsiteX1508" fmla="*/ 6042217 w 7570879"/>
              <a:gd name="connsiteY1508" fmla="*/ 4449647 h 10799773"/>
              <a:gd name="connsiteX1509" fmla="*/ 6043644 w 7570879"/>
              <a:gd name="connsiteY1509" fmla="*/ 4394153 h 10799773"/>
              <a:gd name="connsiteX1510" fmla="*/ 6008466 w 7570879"/>
              <a:gd name="connsiteY1510" fmla="*/ 4124838 h 10799773"/>
              <a:gd name="connsiteX1511" fmla="*/ 6004371 w 7570879"/>
              <a:gd name="connsiteY1511" fmla="*/ 4161104 h 10799773"/>
              <a:gd name="connsiteX1512" fmla="*/ 6162493 w 7570879"/>
              <a:gd name="connsiteY1512" fmla="*/ 4124881 h 10799773"/>
              <a:gd name="connsiteX1513" fmla="*/ 6154004 w 7570879"/>
              <a:gd name="connsiteY1513" fmla="*/ 4185737 h 10799773"/>
              <a:gd name="connsiteX1514" fmla="*/ 6154004 w 7570879"/>
              <a:gd name="connsiteY1514" fmla="*/ 4238113 h 10799773"/>
              <a:gd name="connsiteX1515" fmla="*/ 6171738 w 7570879"/>
              <a:gd name="connsiteY1515" fmla="*/ 4238113 h 10799773"/>
              <a:gd name="connsiteX1516" fmla="*/ 6212243 w 7570879"/>
              <a:gd name="connsiteY1516" fmla="*/ 4156031 h 10799773"/>
              <a:gd name="connsiteX1517" fmla="*/ 6162493 w 7570879"/>
              <a:gd name="connsiteY1517" fmla="*/ 4124881 h 10799773"/>
              <a:gd name="connsiteX1518" fmla="*/ 3073811 w 7570879"/>
              <a:gd name="connsiteY1518" fmla="*/ 4356298 h 10799773"/>
              <a:gd name="connsiteX1519" fmla="*/ 2967114 w 7570879"/>
              <a:gd name="connsiteY1519" fmla="*/ 4501021 h 10799773"/>
              <a:gd name="connsiteX1520" fmla="*/ 2962355 w 7570879"/>
              <a:gd name="connsiteY1520" fmla="*/ 4516128 h 10799773"/>
              <a:gd name="connsiteX1521" fmla="*/ 3028955 w 7570879"/>
              <a:gd name="connsiteY1521" fmla="*/ 4434539 h 10799773"/>
              <a:gd name="connsiteX1522" fmla="*/ 3134599 w 7570879"/>
              <a:gd name="connsiteY1522" fmla="*/ 4295315 h 10799773"/>
              <a:gd name="connsiteX1523" fmla="*/ 3174705 w 7570879"/>
              <a:gd name="connsiteY1523" fmla="*/ 4232182 h 10799773"/>
              <a:gd name="connsiteX1524" fmla="*/ 3073811 w 7570879"/>
              <a:gd name="connsiteY1524" fmla="*/ 4356298 h 10799773"/>
              <a:gd name="connsiteX1525" fmla="*/ 4780293 w 7570879"/>
              <a:gd name="connsiteY1525" fmla="*/ 4240331 h 10799773"/>
              <a:gd name="connsiteX1526" fmla="*/ 4726218 w 7570879"/>
              <a:gd name="connsiteY1526" fmla="*/ 4337146 h 10799773"/>
              <a:gd name="connsiteX1527" fmla="*/ 4725827 w 7570879"/>
              <a:gd name="connsiteY1527" fmla="*/ 4381798 h 10799773"/>
              <a:gd name="connsiteX1528" fmla="*/ 4752737 w 7570879"/>
              <a:gd name="connsiteY1528" fmla="*/ 4400611 h 10799773"/>
              <a:gd name="connsiteX1529" fmla="*/ 4914512 w 7570879"/>
              <a:gd name="connsiteY1529" fmla="*/ 4328759 h 10799773"/>
              <a:gd name="connsiteX1530" fmla="*/ 4922636 w 7570879"/>
              <a:gd name="connsiteY1530" fmla="*/ 4296454 h 10799773"/>
              <a:gd name="connsiteX1531" fmla="*/ 4898674 w 7570879"/>
              <a:gd name="connsiteY1531" fmla="*/ 4264258 h 10799773"/>
              <a:gd name="connsiteX1532" fmla="*/ 4780293 w 7570879"/>
              <a:gd name="connsiteY1532" fmla="*/ 4240331 h 10799773"/>
              <a:gd name="connsiteX1533" fmla="*/ 4775127 w 7570879"/>
              <a:gd name="connsiteY1533" fmla="*/ 4282051 h 10799773"/>
              <a:gd name="connsiteX1534" fmla="*/ 4811095 w 7570879"/>
              <a:gd name="connsiteY1534" fmla="*/ 4383166 h 10799773"/>
              <a:gd name="connsiteX1535" fmla="*/ 4881969 w 7570879"/>
              <a:gd name="connsiteY1535" fmla="*/ 4277403 h 10799773"/>
              <a:gd name="connsiteX1536" fmla="*/ 4871840 w 7570879"/>
              <a:gd name="connsiteY1536" fmla="*/ 4250204 h 10799773"/>
              <a:gd name="connsiteX1537" fmla="*/ 4836025 w 7570879"/>
              <a:gd name="connsiteY1537" fmla="*/ 4250204 h 10799773"/>
              <a:gd name="connsiteX1538" fmla="*/ 4775127 w 7570879"/>
              <a:gd name="connsiteY1538" fmla="*/ 4282051 h 10799773"/>
              <a:gd name="connsiteX1539" fmla="*/ 5081658 w 7570879"/>
              <a:gd name="connsiteY1539" fmla="*/ 4283623 h 10799773"/>
              <a:gd name="connsiteX1540" fmla="*/ 5068522 w 7570879"/>
              <a:gd name="connsiteY1540" fmla="*/ 4429416 h 10799773"/>
              <a:gd name="connsiteX1541" fmla="*/ 5197855 w 7570879"/>
              <a:gd name="connsiteY1541" fmla="*/ 4298552 h 10799773"/>
              <a:gd name="connsiteX1542" fmla="*/ 5081658 w 7570879"/>
              <a:gd name="connsiteY1542" fmla="*/ 4283623 h 10799773"/>
              <a:gd name="connsiteX1543" fmla="*/ 4844488 w 7570879"/>
              <a:gd name="connsiteY1543" fmla="*/ 4319668 h 10799773"/>
              <a:gd name="connsiteX1544" fmla="*/ 4808665 w 7570879"/>
              <a:gd name="connsiteY1544" fmla="*/ 4358193 h 10799773"/>
              <a:gd name="connsiteX1545" fmla="*/ 4799165 w 7570879"/>
              <a:gd name="connsiteY1545" fmla="*/ 4370319 h 10799773"/>
              <a:gd name="connsiteX1546" fmla="*/ 4856758 w 7570879"/>
              <a:gd name="connsiteY1546" fmla="*/ 4315886 h 10799773"/>
              <a:gd name="connsiteX1547" fmla="*/ 4851932 w 7570879"/>
              <a:gd name="connsiteY1547" fmla="*/ 4292511 h 10799773"/>
              <a:gd name="connsiteX1548" fmla="*/ 4844488 w 7570879"/>
              <a:gd name="connsiteY1548" fmla="*/ 4319668 h 10799773"/>
              <a:gd name="connsiteX1549" fmla="*/ 5084037 w 7570879"/>
              <a:gd name="connsiteY1549" fmla="*/ 4324732 h 10799773"/>
              <a:gd name="connsiteX1550" fmla="*/ 5095474 w 7570879"/>
              <a:gd name="connsiteY1550" fmla="*/ 4414826 h 10799773"/>
              <a:gd name="connsiteX1551" fmla="*/ 5126225 w 7570879"/>
              <a:gd name="connsiteY1551" fmla="*/ 4434947 h 10799773"/>
              <a:gd name="connsiteX1552" fmla="*/ 5155651 w 7570879"/>
              <a:gd name="connsiteY1552" fmla="*/ 4421556 h 10799773"/>
              <a:gd name="connsiteX1553" fmla="*/ 5189333 w 7570879"/>
              <a:gd name="connsiteY1553" fmla="*/ 4323874 h 10799773"/>
              <a:gd name="connsiteX1554" fmla="*/ 5140305 w 7570879"/>
              <a:gd name="connsiteY1554" fmla="*/ 4300897 h 10799773"/>
              <a:gd name="connsiteX1555" fmla="*/ 5103351 w 7570879"/>
              <a:gd name="connsiteY1555" fmla="*/ 4297201 h 10799773"/>
              <a:gd name="connsiteX1556" fmla="*/ 5084037 w 7570879"/>
              <a:gd name="connsiteY1556" fmla="*/ 4324732 h 10799773"/>
              <a:gd name="connsiteX1557" fmla="*/ 5158327 w 7570879"/>
              <a:gd name="connsiteY1557" fmla="*/ 4369970 h 10799773"/>
              <a:gd name="connsiteX1558" fmla="*/ 5150866 w 7570879"/>
              <a:gd name="connsiteY1558" fmla="*/ 4398444 h 10799773"/>
              <a:gd name="connsiteX1559" fmla="*/ 5125936 w 7570879"/>
              <a:gd name="connsiteY1559" fmla="*/ 4391935 h 10799773"/>
              <a:gd name="connsiteX1560" fmla="*/ 5107778 w 7570879"/>
              <a:gd name="connsiteY1560" fmla="*/ 4396379 h 10799773"/>
              <a:gd name="connsiteX1561" fmla="*/ 5170860 w 7570879"/>
              <a:gd name="connsiteY1561" fmla="*/ 4356681 h 10799773"/>
              <a:gd name="connsiteX1562" fmla="*/ 5158327 w 7570879"/>
              <a:gd name="connsiteY1562" fmla="*/ 4369970 h 10799773"/>
              <a:gd name="connsiteX1563" fmla="*/ 6138081 w 7570879"/>
              <a:gd name="connsiteY1563" fmla="*/ 4480534 h 10799773"/>
              <a:gd name="connsiteX1564" fmla="*/ 6144810 w 7570879"/>
              <a:gd name="connsiteY1564" fmla="*/ 4547678 h 10799773"/>
              <a:gd name="connsiteX1565" fmla="*/ 6120866 w 7570879"/>
              <a:gd name="connsiteY1565" fmla="*/ 4595363 h 10799773"/>
              <a:gd name="connsiteX1566" fmla="*/ 6070843 w 7570879"/>
              <a:gd name="connsiteY1566" fmla="*/ 4730067 h 10799773"/>
              <a:gd name="connsiteX1567" fmla="*/ 6032819 w 7570879"/>
              <a:gd name="connsiteY1567" fmla="*/ 4824461 h 10799773"/>
              <a:gd name="connsiteX1568" fmla="*/ 6039158 w 7570879"/>
              <a:gd name="connsiteY1568" fmla="*/ 4765024 h 10799773"/>
              <a:gd name="connsiteX1569" fmla="*/ 6055523 w 7570879"/>
              <a:gd name="connsiteY1569" fmla="*/ 4626021 h 10799773"/>
              <a:gd name="connsiteX1570" fmla="*/ 6053866 w 7570879"/>
              <a:gd name="connsiteY1570" fmla="*/ 4546352 h 10799773"/>
              <a:gd name="connsiteX1571" fmla="*/ 6045497 w 7570879"/>
              <a:gd name="connsiteY1571" fmla="*/ 4618875 h 10799773"/>
              <a:gd name="connsiteX1572" fmla="*/ 5983468 w 7570879"/>
              <a:gd name="connsiteY1572" fmla="*/ 4858330 h 10799773"/>
              <a:gd name="connsiteX1573" fmla="*/ 5990962 w 7570879"/>
              <a:gd name="connsiteY1573" fmla="*/ 4775832 h 10799773"/>
              <a:gd name="connsiteX1574" fmla="*/ 6014465 w 7570879"/>
              <a:gd name="connsiteY1574" fmla="*/ 4582617 h 10799773"/>
              <a:gd name="connsiteX1575" fmla="*/ 6020328 w 7570879"/>
              <a:gd name="connsiteY1575" fmla="*/ 4461738 h 10799773"/>
              <a:gd name="connsiteX1576" fmla="*/ 6004116 w 7570879"/>
              <a:gd name="connsiteY1576" fmla="*/ 4570526 h 10799773"/>
              <a:gd name="connsiteX1577" fmla="*/ 5967290 w 7570879"/>
              <a:gd name="connsiteY1577" fmla="*/ 4748565 h 10799773"/>
              <a:gd name="connsiteX1578" fmla="*/ 5950491 w 7570879"/>
              <a:gd name="connsiteY1578" fmla="*/ 4857353 h 10799773"/>
              <a:gd name="connsiteX1579" fmla="*/ 5954306 w 7570879"/>
              <a:gd name="connsiteY1579" fmla="*/ 4896890 h 10799773"/>
              <a:gd name="connsiteX1580" fmla="*/ 5986663 w 7570879"/>
              <a:gd name="connsiteY1580" fmla="*/ 4900629 h 10799773"/>
              <a:gd name="connsiteX1581" fmla="*/ 6019029 w 7570879"/>
              <a:gd name="connsiteY1581" fmla="*/ 4904359 h 10799773"/>
              <a:gd name="connsiteX1582" fmla="*/ 6050085 w 7570879"/>
              <a:gd name="connsiteY1582" fmla="*/ 4858704 h 10799773"/>
              <a:gd name="connsiteX1583" fmla="*/ 6113541 w 7570879"/>
              <a:gd name="connsiteY1583" fmla="*/ 4715962 h 10799773"/>
              <a:gd name="connsiteX1584" fmla="*/ 6151472 w 7570879"/>
              <a:gd name="connsiteY1584" fmla="*/ 4635495 h 10799773"/>
              <a:gd name="connsiteX1585" fmla="*/ 6104866 w 7570879"/>
              <a:gd name="connsiteY1585" fmla="*/ 5005678 h 10799773"/>
              <a:gd name="connsiteX1586" fmla="*/ 6081813 w 7570879"/>
              <a:gd name="connsiteY1586" fmla="*/ 5138648 h 10799773"/>
              <a:gd name="connsiteX1587" fmla="*/ 6039277 w 7570879"/>
              <a:gd name="connsiteY1587" fmla="*/ 5222302 h 10799773"/>
              <a:gd name="connsiteX1588" fmla="*/ 6044460 w 7570879"/>
              <a:gd name="connsiteY1588" fmla="*/ 5258550 h 10799773"/>
              <a:gd name="connsiteX1589" fmla="*/ 6064683 w 7570879"/>
              <a:gd name="connsiteY1589" fmla="*/ 5267115 h 10799773"/>
              <a:gd name="connsiteX1590" fmla="*/ 6038869 w 7570879"/>
              <a:gd name="connsiteY1590" fmla="*/ 5338091 h 10799773"/>
              <a:gd name="connsiteX1591" fmla="*/ 6029751 w 7570879"/>
              <a:gd name="connsiteY1591" fmla="*/ 5368307 h 10799773"/>
              <a:gd name="connsiteX1592" fmla="*/ 6054452 w 7570879"/>
              <a:gd name="connsiteY1592" fmla="*/ 5338142 h 10799773"/>
              <a:gd name="connsiteX1593" fmla="*/ 6079162 w 7570879"/>
              <a:gd name="connsiteY1593" fmla="*/ 5307978 h 10799773"/>
              <a:gd name="connsiteX1594" fmla="*/ 6067470 w 7570879"/>
              <a:gd name="connsiteY1594" fmla="*/ 5372241 h 10799773"/>
              <a:gd name="connsiteX1595" fmla="*/ 6059500 w 7570879"/>
              <a:gd name="connsiteY1595" fmla="*/ 5474919 h 10799773"/>
              <a:gd name="connsiteX1596" fmla="*/ 6154582 w 7570879"/>
              <a:gd name="connsiteY1596" fmla="*/ 4842500 h 10799773"/>
              <a:gd name="connsiteX1597" fmla="*/ 6150096 w 7570879"/>
              <a:gd name="connsiteY1597" fmla="*/ 4455697 h 10799773"/>
              <a:gd name="connsiteX1598" fmla="*/ 6131359 w 7570879"/>
              <a:gd name="connsiteY1598" fmla="*/ 4413390 h 10799773"/>
              <a:gd name="connsiteX1599" fmla="*/ 6138081 w 7570879"/>
              <a:gd name="connsiteY1599" fmla="*/ 4480534 h 10799773"/>
              <a:gd name="connsiteX1600" fmla="*/ 5503121 w 7570879"/>
              <a:gd name="connsiteY1600" fmla="*/ 4470975 h 10799773"/>
              <a:gd name="connsiteX1601" fmla="*/ 5440183 w 7570879"/>
              <a:gd name="connsiteY1601" fmla="*/ 4603376 h 10799773"/>
              <a:gd name="connsiteX1602" fmla="*/ 5465105 w 7570879"/>
              <a:gd name="connsiteY1602" fmla="*/ 4564485 h 10799773"/>
              <a:gd name="connsiteX1603" fmla="*/ 5521568 w 7570879"/>
              <a:gd name="connsiteY1603" fmla="*/ 4476846 h 10799773"/>
              <a:gd name="connsiteX1604" fmla="*/ 5541111 w 7570879"/>
              <a:gd name="connsiteY1604" fmla="*/ 4443606 h 10799773"/>
              <a:gd name="connsiteX1605" fmla="*/ 5503121 w 7570879"/>
              <a:gd name="connsiteY1605" fmla="*/ 4470975 h 10799773"/>
              <a:gd name="connsiteX1606" fmla="*/ 5535673 w 7570879"/>
              <a:gd name="connsiteY1606" fmla="*/ 4505184 h 10799773"/>
              <a:gd name="connsiteX1607" fmla="*/ 5476295 w 7570879"/>
              <a:gd name="connsiteY1607" fmla="*/ 4691584 h 10799773"/>
              <a:gd name="connsiteX1608" fmla="*/ 5640578 w 7570879"/>
              <a:gd name="connsiteY1608" fmla="*/ 4654732 h 10799773"/>
              <a:gd name="connsiteX1609" fmla="*/ 5637655 w 7570879"/>
              <a:gd name="connsiteY1609" fmla="*/ 4618875 h 10799773"/>
              <a:gd name="connsiteX1610" fmla="*/ 5549158 w 7570879"/>
              <a:gd name="connsiteY1610" fmla="*/ 4709530 h 10799773"/>
              <a:gd name="connsiteX1611" fmla="*/ 5500436 w 7570879"/>
              <a:gd name="connsiteY1611" fmla="*/ 4649047 h 10799773"/>
              <a:gd name="connsiteX1612" fmla="*/ 5588389 w 7570879"/>
              <a:gd name="connsiteY1612" fmla="*/ 4482446 h 10799773"/>
              <a:gd name="connsiteX1613" fmla="*/ 5615409 w 7570879"/>
              <a:gd name="connsiteY1613" fmla="*/ 4469411 h 10799773"/>
              <a:gd name="connsiteX1614" fmla="*/ 5593037 w 7570879"/>
              <a:gd name="connsiteY1614" fmla="*/ 4468604 h 10799773"/>
              <a:gd name="connsiteX1615" fmla="*/ 5535673 w 7570879"/>
              <a:gd name="connsiteY1615" fmla="*/ 4505184 h 10799773"/>
              <a:gd name="connsiteX1616" fmla="*/ 5878181 w 7570879"/>
              <a:gd name="connsiteY1616" fmla="*/ 4525194 h 10799773"/>
              <a:gd name="connsiteX1617" fmla="*/ 5860142 w 7570879"/>
              <a:gd name="connsiteY1617" fmla="*/ 4573322 h 10799773"/>
              <a:gd name="connsiteX1618" fmla="*/ 5820767 w 7570879"/>
              <a:gd name="connsiteY1618" fmla="*/ 4794143 h 10799773"/>
              <a:gd name="connsiteX1619" fmla="*/ 5857618 w 7570879"/>
              <a:gd name="connsiteY1619" fmla="*/ 4715580 h 10799773"/>
              <a:gd name="connsiteX1620" fmla="*/ 5908397 w 7570879"/>
              <a:gd name="connsiteY1620" fmla="*/ 4491954 h 10799773"/>
              <a:gd name="connsiteX1621" fmla="*/ 5878181 w 7570879"/>
              <a:gd name="connsiteY1621" fmla="*/ 4525194 h 10799773"/>
              <a:gd name="connsiteX1622" fmla="*/ 5561835 w 7570879"/>
              <a:gd name="connsiteY1622" fmla="*/ 4535892 h 10799773"/>
              <a:gd name="connsiteX1623" fmla="*/ 5548844 w 7570879"/>
              <a:gd name="connsiteY1623" fmla="*/ 4606792 h 10799773"/>
              <a:gd name="connsiteX1624" fmla="*/ 5560952 w 7570879"/>
              <a:gd name="connsiteY1624" fmla="*/ 4581904 h 10799773"/>
              <a:gd name="connsiteX1625" fmla="*/ 5629081 w 7570879"/>
              <a:gd name="connsiteY1625" fmla="*/ 4521099 h 10799773"/>
              <a:gd name="connsiteX1626" fmla="*/ 5639532 w 7570879"/>
              <a:gd name="connsiteY1626" fmla="*/ 4516001 h 10799773"/>
              <a:gd name="connsiteX1627" fmla="*/ 5561835 w 7570879"/>
              <a:gd name="connsiteY1627" fmla="*/ 4535892 h 10799773"/>
              <a:gd name="connsiteX1628" fmla="*/ 2862863 w 7570879"/>
              <a:gd name="connsiteY1628" fmla="*/ 4660170 h 10799773"/>
              <a:gd name="connsiteX1629" fmla="*/ 2794887 w 7570879"/>
              <a:gd name="connsiteY1629" fmla="*/ 4758974 h 10799773"/>
              <a:gd name="connsiteX1630" fmla="*/ 2772599 w 7570879"/>
              <a:gd name="connsiteY1630" fmla="*/ 4808316 h 10799773"/>
              <a:gd name="connsiteX1631" fmla="*/ 2785285 w 7570879"/>
              <a:gd name="connsiteY1631" fmla="*/ 4828429 h 10799773"/>
              <a:gd name="connsiteX1632" fmla="*/ 2816232 w 7570879"/>
              <a:gd name="connsiteY1632" fmla="*/ 4852144 h 10799773"/>
              <a:gd name="connsiteX1633" fmla="*/ 2941988 w 7570879"/>
              <a:gd name="connsiteY1633" fmla="*/ 4728104 h 10799773"/>
              <a:gd name="connsiteX1634" fmla="*/ 2976911 w 7570879"/>
              <a:gd name="connsiteY1634" fmla="*/ 4661436 h 10799773"/>
              <a:gd name="connsiteX1635" fmla="*/ 2963519 w 7570879"/>
              <a:gd name="connsiteY1635" fmla="*/ 4640151 h 10799773"/>
              <a:gd name="connsiteX1636" fmla="*/ 2862863 w 7570879"/>
              <a:gd name="connsiteY1636" fmla="*/ 4660170 h 10799773"/>
              <a:gd name="connsiteX1637" fmla="*/ 2879688 w 7570879"/>
              <a:gd name="connsiteY1637" fmla="*/ 4688032 h 10799773"/>
              <a:gd name="connsiteX1638" fmla="*/ 2817115 w 7570879"/>
              <a:gd name="connsiteY1638" fmla="*/ 4813848 h 10799773"/>
              <a:gd name="connsiteX1639" fmla="*/ 2899265 w 7570879"/>
              <a:gd name="connsiteY1639" fmla="*/ 4738267 h 10799773"/>
              <a:gd name="connsiteX1640" fmla="*/ 2879688 w 7570879"/>
              <a:gd name="connsiteY1640" fmla="*/ 4688032 h 10799773"/>
              <a:gd name="connsiteX1641" fmla="*/ 5423367 w 7570879"/>
              <a:gd name="connsiteY1641" fmla="*/ 4866674 h 10799773"/>
              <a:gd name="connsiteX1642" fmla="*/ 5397545 w 7570879"/>
              <a:gd name="connsiteY1642" fmla="*/ 5215895 h 10799773"/>
              <a:gd name="connsiteX1643" fmla="*/ 5411472 w 7570879"/>
              <a:gd name="connsiteY1643" fmla="*/ 5193038 h 10799773"/>
              <a:gd name="connsiteX1644" fmla="*/ 5429179 w 7570879"/>
              <a:gd name="connsiteY1644" fmla="*/ 4800193 h 10799773"/>
              <a:gd name="connsiteX1645" fmla="*/ 5417275 w 7570879"/>
              <a:gd name="connsiteY1645" fmla="*/ 4727662 h 10799773"/>
              <a:gd name="connsiteX1646" fmla="*/ 5423367 w 7570879"/>
              <a:gd name="connsiteY1646" fmla="*/ 4866674 h 10799773"/>
              <a:gd name="connsiteX1647" fmla="*/ 2936032 w 7570879"/>
              <a:gd name="connsiteY1647" fmla="*/ 4929603 h 10799773"/>
              <a:gd name="connsiteX1648" fmla="*/ 2940603 w 7570879"/>
              <a:gd name="connsiteY1648" fmla="*/ 4946708 h 10799773"/>
              <a:gd name="connsiteX1649" fmla="*/ 3022438 w 7570879"/>
              <a:gd name="connsiteY1649" fmla="*/ 4842942 h 10799773"/>
              <a:gd name="connsiteX1650" fmla="*/ 3125312 w 7570879"/>
              <a:gd name="connsiteY1650" fmla="*/ 4900883 h 10799773"/>
              <a:gd name="connsiteX1651" fmla="*/ 3634991 w 7570879"/>
              <a:gd name="connsiteY1651" fmla="*/ 5186521 h 10799773"/>
              <a:gd name="connsiteX1652" fmla="*/ 3711915 w 7570879"/>
              <a:gd name="connsiteY1652" fmla="*/ 5207202 h 10799773"/>
              <a:gd name="connsiteX1653" fmla="*/ 3490966 w 7570879"/>
              <a:gd name="connsiteY1653" fmla="*/ 5062786 h 10799773"/>
              <a:gd name="connsiteX1654" fmla="*/ 3171655 w 7570879"/>
              <a:gd name="connsiteY1654" fmla="*/ 4879921 h 10799773"/>
              <a:gd name="connsiteX1655" fmla="*/ 3026755 w 7570879"/>
              <a:gd name="connsiteY1655" fmla="*/ 4794968 h 10799773"/>
              <a:gd name="connsiteX1656" fmla="*/ 2936032 w 7570879"/>
              <a:gd name="connsiteY1656" fmla="*/ 4929603 h 10799773"/>
              <a:gd name="connsiteX1657" fmla="*/ 4777268 w 7570879"/>
              <a:gd name="connsiteY1657" fmla="*/ 4802148 h 10799773"/>
              <a:gd name="connsiteX1658" fmla="*/ 4762899 w 7570879"/>
              <a:gd name="connsiteY1658" fmla="*/ 4834436 h 10799773"/>
              <a:gd name="connsiteX1659" fmla="*/ 4763673 w 7570879"/>
              <a:gd name="connsiteY1659" fmla="*/ 4860633 h 10799773"/>
              <a:gd name="connsiteX1660" fmla="*/ 4774931 w 7570879"/>
              <a:gd name="connsiteY1660" fmla="*/ 4832601 h 10799773"/>
              <a:gd name="connsiteX1661" fmla="*/ 4786190 w 7570879"/>
              <a:gd name="connsiteY1661" fmla="*/ 4804552 h 10799773"/>
              <a:gd name="connsiteX1662" fmla="*/ 4813491 w 7570879"/>
              <a:gd name="connsiteY1662" fmla="*/ 4812667 h 10799773"/>
              <a:gd name="connsiteX1663" fmla="*/ 4862884 w 7570879"/>
              <a:gd name="connsiteY1663" fmla="*/ 4873888 h 10799773"/>
              <a:gd name="connsiteX1664" fmla="*/ 4787252 w 7570879"/>
              <a:gd name="connsiteY1664" fmla="*/ 4875741 h 10799773"/>
              <a:gd name="connsiteX1665" fmla="*/ 4771218 w 7570879"/>
              <a:gd name="connsiteY1665" fmla="*/ 4860633 h 10799773"/>
              <a:gd name="connsiteX1666" fmla="*/ 4776741 w 7570879"/>
              <a:gd name="connsiteY1666" fmla="*/ 4878757 h 10799773"/>
              <a:gd name="connsiteX1667" fmla="*/ 4813840 w 7570879"/>
              <a:gd name="connsiteY1667" fmla="*/ 4908038 h 10799773"/>
              <a:gd name="connsiteX1668" fmla="*/ 4845423 w 7570879"/>
              <a:gd name="connsiteY1668" fmla="*/ 4919178 h 10799773"/>
              <a:gd name="connsiteX1669" fmla="*/ 4864286 w 7570879"/>
              <a:gd name="connsiteY1669" fmla="*/ 4903543 h 10799773"/>
              <a:gd name="connsiteX1670" fmla="*/ 4851277 w 7570879"/>
              <a:gd name="connsiteY1670" fmla="*/ 4819201 h 10799773"/>
              <a:gd name="connsiteX1671" fmla="*/ 4777268 w 7570879"/>
              <a:gd name="connsiteY1671" fmla="*/ 4802148 h 10799773"/>
              <a:gd name="connsiteX1672" fmla="*/ 5209955 w 7570879"/>
              <a:gd name="connsiteY1672" fmla="*/ 4880074 h 10799773"/>
              <a:gd name="connsiteX1673" fmla="*/ 5155489 w 7570879"/>
              <a:gd name="connsiteY1673" fmla="*/ 4929017 h 10799773"/>
              <a:gd name="connsiteX1674" fmla="*/ 5195553 w 7570879"/>
              <a:gd name="connsiteY1674" fmla="*/ 4906916 h 10799773"/>
              <a:gd name="connsiteX1675" fmla="*/ 5275604 w 7570879"/>
              <a:gd name="connsiteY1675" fmla="*/ 4830774 h 10799773"/>
              <a:gd name="connsiteX1676" fmla="*/ 5209955 w 7570879"/>
              <a:gd name="connsiteY1676" fmla="*/ 4880074 h 10799773"/>
              <a:gd name="connsiteX1677" fmla="*/ 2618615 w 7570879"/>
              <a:gd name="connsiteY1677" fmla="*/ 4951212 h 10799773"/>
              <a:gd name="connsiteX1678" fmla="*/ 2508621 w 7570879"/>
              <a:gd name="connsiteY1678" fmla="*/ 5066857 h 10799773"/>
              <a:gd name="connsiteX1679" fmla="*/ 2510941 w 7570879"/>
              <a:gd name="connsiteY1679" fmla="*/ 5096341 h 10799773"/>
              <a:gd name="connsiteX1680" fmla="*/ 2504831 w 7570879"/>
              <a:gd name="connsiteY1680" fmla="*/ 5151878 h 10799773"/>
              <a:gd name="connsiteX1681" fmla="*/ 2474514 w 7570879"/>
              <a:gd name="connsiteY1681" fmla="*/ 5171727 h 10799773"/>
              <a:gd name="connsiteX1682" fmla="*/ 2456415 w 7570879"/>
              <a:gd name="connsiteY1682" fmla="*/ 5156730 h 10799773"/>
              <a:gd name="connsiteX1683" fmla="*/ 2438325 w 7570879"/>
              <a:gd name="connsiteY1683" fmla="*/ 5141724 h 10799773"/>
              <a:gd name="connsiteX1684" fmla="*/ 2438325 w 7570879"/>
              <a:gd name="connsiteY1684" fmla="*/ 5163290 h 10799773"/>
              <a:gd name="connsiteX1685" fmla="*/ 2367740 w 7570879"/>
              <a:gd name="connsiteY1685" fmla="*/ 5276589 h 10799773"/>
              <a:gd name="connsiteX1686" fmla="*/ 2057894 w 7570879"/>
              <a:gd name="connsiteY1686" fmla="*/ 5700720 h 10799773"/>
              <a:gd name="connsiteX1687" fmla="*/ 2274663 w 7570879"/>
              <a:gd name="connsiteY1687" fmla="*/ 5434787 h 10799773"/>
              <a:gd name="connsiteX1688" fmla="*/ 2474284 w 7570879"/>
              <a:gd name="connsiteY1688" fmla="*/ 5195417 h 10799773"/>
              <a:gd name="connsiteX1689" fmla="*/ 2553630 w 7570879"/>
              <a:gd name="connsiteY1689" fmla="*/ 5096171 h 10799773"/>
              <a:gd name="connsiteX1690" fmla="*/ 2574125 w 7570879"/>
              <a:gd name="connsiteY1690" fmla="*/ 5035341 h 10799773"/>
              <a:gd name="connsiteX1691" fmla="*/ 2653283 w 7570879"/>
              <a:gd name="connsiteY1691" fmla="*/ 4928235 h 10799773"/>
              <a:gd name="connsiteX1692" fmla="*/ 2711845 w 7570879"/>
              <a:gd name="connsiteY1692" fmla="*/ 4842500 h 10799773"/>
              <a:gd name="connsiteX1693" fmla="*/ 2618615 w 7570879"/>
              <a:gd name="connsiteY1693" fmla="*/ 4951212 h 10799773"/>
              <a:gd name="connsiteX1694" fmla="*/ 6089461 w 7570879"/>
              <a:gd name="connsiteY1694" fmla="*/ 4886821 h 10799773"/>
              <a:gd name="connsiteX1695" fmla="*/ 6081388 w 7570879"/>
              <a:gd name="connsiteY1695" fmla="*/ 4930360 h 10799773"/>
              <a:gd name="connsiteX1696" fmla="*/ 5976730 w 7570879"/>
              <a:gd name="connsiteY1696" fmla="*/ 5239321 h 10799773"/>
              <a:gd name="connsiteX1697" fmla="*/ 5952343 w 7570879"/>
              <a:gd name="connsiteY1697" fmla="*/ 5297866 h 10799773"/>
              <a:gd name="connsiteX1698" fmla="*/ 6056925 w 7570879"/>
              <a:gd name="connsiteY1698" fmla="*/ 5111738 h 10799773"/>
              <a:gd name="connsiteX1699" fmla="*/ 6102036 w 7570879"/>
              <a:gd name="connsiteY1699" fmla="*/ 4883269 h 10799773"/>
              <a:gd name="connsiteX1700" fmla="*/ 6089461 w 7570879"/>
              <a:gd name="connsiteY1700" fmla="*/ 4886821 h 10799773"/>
              <a:gd name="connsiteX1701" fmla="*/ 5634366 w 7570879"/>
              <a:gd name="connsiteY1701" fmla="*/ 4983475 h 10799773"/>
              <a:gd name="connsiteX1702" fmla="*/ 5565948 w 7570879"/>
              <a:gd name="connsiteY1702" fmla="*/ 5107371 h 10799773"/>
              <a:gd name="connsiteX1703" fmla="*/ 5536404 w 7570879"/>
              <a:gd name="connsiteY1703" fmla="*/ 5208562 h 10799773"/>
              <a:gd name="connsiteX1704" fmla="*/ 5536302 w 7570879"/>
              <a:gd name="connsiteY1704" fmla="*/ 5235608 h 10799773"/>
              <a:gd name="connsiteX1705" fmla="*/ 5567741 w 7570879"/>
              <a:gd name="connsiteY1705" fmla="*/ 5165694 h 10799773"/>
              <a:gd name="connsiteX1706" fmla="*/ 5671210 w 7570879"/>
              <a:gd name="connsiteY1706" fmla="*/ 4969752 h 10799773"/>
              <a:gd name="connsiteX1707" fmla="*/ 5696369 w 7570879"/>
              <a:gd name="connsiteY1707" fmla="*/ 4927114 h 10799773"/>
              <a:gd name="connsiteX1708" fmla="*/ 5634366 w 7570879"/>
              <a:gd name="connsiteY1708" fmla="*/ 4983475 h 10799773"/>
              <a:gd name="connsiteX1709" fmla="*/ 4768185 w 7570879"/>
              <a:gd name="connsiteY1709" fmla="*/ 4968138 h 10799773"/>
              <a:gd name="connsiteX1710" fmla="*/ 4586832 w 7570879"/>
              <a:gd name="connsiteY1710" fmla="*/ 5090793 h 10799773"/>
              <a:gd name="connsiteX1711" fmla="*/ 4500536 w 7570879"/>
              <a:gd name="connsiteY1711" fmla="*/ 5181813 h 10799773"/>
              <a:gd name="connsiteX1712" fmla="*/ 4486787 w 7570879"/>
              <a:gd name="connsiteY1712" fmla="*/ 5203990 h 10799773"/>
              <a:gd name="connsiteX1713" fmla="*/ 4604795 w 7570879"/>
              <a:gd name="connsiteY1713" fmla="*/ 5103062 h 10799773"/>
              <a:gd name="connsiteX1714" fmla="*/ 4695569 w 7570879"/>
              <a:gd name="connsiteY1714" fmla="*/ 5016206 h 10799773"/>
              <a:gd name="connsiteX1715" fmla="*/ 4762135 w 7570879"/>
              <a:gd name="connsiteY1715" fmla="*/ 4990485 h 10799773"/>
              <a:gd name="connsiteX1716" fmla="*/ 4852909 w 7570879"/>
              <a:gd name="connsiteY1716" fmla="*/ 4959420 h 10799773"/>
              <a:gd name="connsiteX1717" fmla="*/ 4877117 w 7570879"/>
              <a:gd name="connsiteY1717" fmla="*/ 4954092 h 10799773"/>
              <a:gd name="connsiteX1718" fmla="*/ 4846859 w 7570879"/>
              <a:gd name="connsiteY1718" fmla="*/ 4953497 h 10799773"/>
              <a:gd name="connsiteX1719" fmla="*/ 4768185 w 7570879"/>
              <a:gd name="connsiteY1719" fmla="*/ 4968138 h 10799773"/>
              <a:gd name="connsiteX1720" fmla="*/ 6004745 w 7570879"/>
              <a:gd name="connsiteY1720" fmla="*/ 5026929 h 10799773"/>
              <a:gd name="connsiteX1721" fmla="*/ 5927702 w 7570879"/>
              <a:gd name="connsiteY1721" fmla="*/ 5211171 h 10799773"/>
              <a:gd name="connsiteX1722" fmla="*/ 5897504 w 7570879"/>
              <a:gd name="connsiteY1722" fmla="*/ 5297781 h 10799773"/>
              <a:gd name="connsiteX1723" fmla="*/ 6020745 w 7570879"/>
              <a:gd name="connsiteY1723" fmla="*/ 5039275 h 10799773"/>
              <a:gd name="connsiteX1724" fmla="*/ 6004745 w 7570879"/>
              <a:gd name="connsiteY1724" fmla="*/ 5026929 h 10799773"/>
              <a:gd name="connsiteX1725" fmla="*/ 2708973 w 7570879"/>
              <a:gd name="connsiteY1725" fmla="*/ 5020794 h 10799773"/>
              <a:gd name="connsiteX1726" fmla="*/ 2625345 w 7570879"/>
              <a:gd name="connsiteY1726" fmla="*/ 5126557 h 10799773"/>
              <a:gd name="connsiteX1727" fmla="*/ 2263591 w 7570879"/>
              <a:gd name="connsiteY1727" fmla="*/ 5631214 h 10799773"/>
              <a:gd name="connsiteX1728" fmla="*/ 2296076 w 7570879"/>
              <a:gd name="connsiteY1728" fmla="*/ 5607040 h 10799773"/>
              <a:gd name="connsiteX1729" fmla="*/ 2756055 w 7570879"/>
              <a:gd name="connsiteY1729" fmla="*/ 4978487 h 10799773"/>
              <a:gd name="connsiteX1730" fmla="*/ 2761349 w 7570879"/>
              <a:gd name="connsiteY1730" fmla="*/ 4963371 h 10799773"/>
              <a:gd name="connsiteX1731" fmla="*/ 2708973 w 7570879"/>
              <a:gd name="connsiteY1731" fmla="*/ 5020794 h 10799773"/>
              <a:gd name="connsiteX1732" fmla="*/ 4893797 w 7570879"/>
              <a:gd name="connsiteY1732" fmla="*/ 4998693 h 10799773"/>
              <a:gd name="connsiteX1733" fmla="*/ 4627856 w 7570879"/>
              <a:gd name="connsiteY1733" fmla="*/ 5182162 h 10799773"/>
              <a:gd name="connsiteX1734" fmla="*/ 4671361 w 7570879"/>
              <a:gd name="connsiteY1734" fmla="*/ 5168490 h 10799773"/>
              <a:gd name="connsiteX1735" fmla="*/ 4912218 w 7570879"/>
              <a:gd name="connsiteY1735" fmla="*/ 5011141 h 10799773"/>
              <a:gd name="connsiteX1736" fmla="*/ 4986534 w 7570879"/>
              <a:gd name="connsiteY1736" fmla="*/ 4974672 h 10799773"/>
              <a:gd name="connsiteX1737" fmla="*/ 4989788 w 7570879"/>
              <a:gd name="connsiteY1737" fmla="*/ 4964832 h 10799773"/>
              <a:gd name="connsiteX1738" fmla="*/ 4893797 w 7570879"/>
              <a:gd name="connsiteY1738" fmla="*/ 4998693 h 10799773"/>
              <a:gd name="connsiteX1739" fmla="*/ 5084046 w 7570879"/>
              <a:gd name="connsiteY1739" fmla="*/ 4973567 h 10799773"/>
              <a:gd name="connsiteX1740" fmla="*/ 4935067 w 7570879"/>
              <a:gd name="connsiteY1740" fmla="*/ 5040226 h 10799773"/>
              <a:gd name="connsiteX1741" fmla="*/ 4792393 w 7570879"/>
              <a:gd name="connsiteY1741" fmla="*/ 5096698 h 10799773"/>
              <a:gd name="connsiteX1742" fmla="*/ 4661802 w 7570879"/>
              <a:gd name="connsiteY1742" fmla="*/ 5224128 h 10799773"/>
              <a:gd name="connsiteX1743" fmla="*/ 4558928 w 7570879"/>
              <a:gd name="connsiteY1743" fmla="*/ 5337003 h 10799773"/>
              <a:gd name="connsiteX1744" fmla="*/ 4696384 w 7570879"/>
              <a:gd name="connsiteY1744" fmla="*/ 5215385 h 10799773"/>
              <a:gd name="connsiteX1745" fmla="*/ 4806107 w 7570879"/>
              <a:gd name="connsiteY1745" fmla="*/ 5108313 h 10799773"/>
              <a:gd name="connsiteX1746" fmla="*/ 4914164 w 7570879"/>
              <a:gd name="connsiteY1746" fmla="*/ 5064800 h 10799773"/>
              <a:gd name="connsiteX1747" fmla="*/ 5101745 w 7570879"/>
              <a:gd name="connsiteY1747" fmla="*/ 4963371 h 10799773"/>
              <a:gd name="connsiteX1748" fmla="*/ 5084046 w 7570879"/>
              <a:gd name="connsiteY1748" fmla="*/ 4973567 h 10799773"/>
              <a:gd name="connsiteX1749" fmla="*/ 5846495 w 7570879"/>
              <a:gd name="connsiteY1749" fmla="*/ 5031619 h 10799773"/>
              <a:gd name="connsiteX1750" fmla="*/ 5699411 w 7570879"/>
              <a:gd name="connsiteY1750" fmla="*/ 5320842 h 10799773"/>
              <a:gd name="connsiteX1751" fmla="*/ 5693226 w 7570879"/>
              <a:gd name="connsiteY1751" fmla="*/ 5351704 h 10799773"/>
              <a:gd name="connsiteX1752" fmla="*/ 5857389 w 7570879"/>
              <a:gd name="connsiteY1752" fmla="*/ 5056082 h 10799773"/>
              <a:gd name="connsiteX1753" fmla="*/ 5846495 w 7570879"/>
              <a:gd name="connsiteY1753" fmla="*/ 5031619 h 10799773"/>
              <a:gd name="connsiteX1754" fmla="*/ 4774243 w 7570879"/>
              <a:gd name="connsiteY1754" fmla="*/ 5000503 h 10799773"/>
              <a:gd name="connsiteX1755" fmla="*/ 4580586 w 7570879"/>
              <a:gd name="connsiteY1755" fmla="*/ 5174149 h 10799773"/>
              <a:gd name="connsiteX1756" fmla="*/ 4650186 w 7570879"/>
              <a:gd name="connsiteY1756" fmla="*/ 5117610 h 10799773"/>
              <a:gd name="connsiteX1757" fmla="*/ 4786343 w 7570879"/>
              <a:gd name="connsiteY1757" fmla="*/ 5012441 h 10799773"/>
              <a:gd name="connsiteX1758" fmla="*/ 4774243 w 7570879"/>
              <a:gd name="connsiteY1758" fmla="*/ 5000503 h 10799773"/>
              <a:gd name="connsiteX1759" fmla="*/ 5785393 w 7570879"/>
              <a:gd name="connsiteY1759" fmla="*/ 5049871 h 10799773"/>
              <a:gd name="connsiteX1760" fmla="*/ 5729381 w 7570879"/>
              <a:gd name="connsiteY1760" fmla="*/ 5182969 h 10799773"/>
              <a:gd name="connsiteX1761" fmla="*/ 5729508 w 7570879"/>
              <a:gd name="connsiteY1761" fmla="*/ 5218444 h 10799773"/>
              <a:gd name="connsiteX1762" fmla="*/ 5812244 w 7570879"/>
              <a:gd name="connsiteY1762" fmla="*/ 4992745 h 10799773"/>
              <a:gd name="connsiteX1763" fmla="*/ 5785393 w 7570879"/>
              <a:gd name="connsiteY1763" fmla="*/ 5049871 h 10799773"/>
              <a:gd name="connsiteX1764" fmla="*/ 5924635 w 7570879"/>
              <a:gd name="connsiteY1764" fmla="*/ 5075183 h 10799773"/>
              <a:gd name="connsiteX1765" fmla="*/ 5874205 w 7570879"/>
              <a:gd name="connsiteY1765" fmla="*/ 5204016 h 10799773"/>
              <a:gd name="connsiteX1766" fmla="*/ 5845170 w 7570879"/>
              <a:gd name="connsiteY1766" fmla="*/ 5287517 h 10799773"/>
              <a:gd name="connsiteX1767" fmla="*/ 5942461 w 7570879"/>
              <a:gd name="connsiteY1767" fmla="*/ 5069142 h 10799773"/>
              <a:gd name="connsiteX1768" fmla="*/ 5924635 w 7570879"/>
              <a:gd name="connsiteY1768" fmla="*/ 5075183 h 10799773"/>
              <a:gd name="connsiteX1769" fmla="*/ 5628316 w 7570879"/>
              <a:gd name="connsiteY1769" fmla="*/ 5066593 h 10799773"/>
              <a:gd name="connsiteX1770" fmla="*/ 5573485 w 7570879"/>
              <a:gd name="connsiteY1770" fmla="*/ 5209675 h 10799773"/>
              <a:gd name="connsiteX1771" fmla="*/ 5615971 w 7570879"/>
              <a:gd name="connsiteY1771" fmla="*/ 5133728 h 10799773"/>
              <a:gd name="connsiteX1772" fmla="*/ 5628316 w 7570879"/>
              <a:gd name="connsiteY1772" fmla="*/ 5066593 h 10799773"/>
              <a:gd name="connsiteX1773" fmla="*/ 5632777 w 7570879"/>
              <a:gd name="connsiteY1773" fmla="*/ 5140382 h 10799773"/>
              <a:gd name="connsiteX1774" fmla="*/ 5627645 w 7570879"/>
              <a:gd name="connsiteY1774" fmla="*/ 5192783 h 10799773"/>
              <a:gd name="connsiteX1775" fmla="*/ 5674889 w 7570879"/>
              <a:gd name="connsiteY1775" fmla="*/ 5060076 h 10799773"/>
              <a:gd name="connsiteX1776" fmla="*/ 5632777 w 7570879"/>
              <a:gd name="connsiteY1776" fmla="*/ 5140382 h 10799773"/>
              <a:gd name="connsiteX1777" fmla="*/ 4799097 w 7570879"/>
              <a:gd name="connsiteY1777" fmla="*/ 5164123 h 10799773"/>
              <a:gd name="connsiteX1778" fmla="*/ 4748302 w 7570879"/>
              <a:gd name="connsiteY1778" fmla="*/ 5221546 h 10799773"/>
              <a:gd name="connsiteX1779" fmla="*/ 4793735 w 7570879"/>
              <a:gd name="connsiteY1779" fmla="*/ 5193038 h 10799773"/>
              <a:gd name="connsiteX1780" fmla="*/ 4857727 w 7570879"/>
              <a:gd name="connsiteY1780" fmla="*/ 5135623 h 10799773"/>
              <a:gd name="connsiteX1781" fmla="*/ 4849799 w 7570879"/>
              <a:gd name="connsiteY1781" fmla="*/ 5132598 h 10799773"/>
              <a:gd name="connsiteX1782" fmla="*/ 4799097 w 7570879"/>
              <a:gd name="connsiteY1782" fmla="*/ 5164123 h 10799773"/>
              <a:gd name="connsiteX1783" fmla="*/ 5151606 w 7570879"/>
              <a:gd name="connsiteY1783" fmla="*/ 5242601 h 10799773"/>
              <a:gd name="connsiteX1784" fmla="*/ 5042385 w 7570879"/>
              <a:gd name="connsiteY1784" fmla="*/ 5378248 h 10799773"/>
              <a:gd name="connsiteX1785" fmla="*/ 4982225 w 7570879"/>
              <a:gd name="connsiteY1785" fmla="*/ 5466924 h 10799773"/>
              <a:gd name="connsiteX1786" fmla="*/ 5183937 w 7570879"/>
              <a:gd name="connsiteY1786" fmla="*/ 5206056 h 10799773"/>
              <a:gd name="connsiteX1787" fmla="*/ 5151606 w 7570879"/>
              <a:gd name="connsiteY1787" fmla="*/ 5242601 h 10799773"/>
              <a:gd name="connsiteX1788" fmla="*/ 3911885 w 7570879"/>
              <a:gd name="connsiteY1788" fmla="*/ 5218181 h 10799773"/>
              <a:gd name="connsiteX1789" fmla="*/ 3903898 w 7570879"/>
              <a:gd name="connsiteY1789" fmla="*/ 5277651 h 10799773"/>
              <a:gd name="connsiteX1790" fmla="*/ 3938821 w 7570879"/>
              <a:gd name="connsiteY1790" fmla="*/ 5250844 h 10799773"/>
              <a:gd name="connsiteX1791" fmla="*/ 3960556 w 7570879"/>
              <a:gd name="connsiteY1791" fmla="*/ 5224044 h 10799773"/>
              <a:gd name="connsiteX1792" fmla="*/ 3980091 w 7570879"/>
              <a:gd name="connsiteY1792" fmla="*/ 5240239 h 10799773"/>
              <a:gd name="connsiteX1793" fmla="*/ 3869527 w 7570879"/>
              <a:gd name="connsiteY1793" fmla="*/ 5386456 h 10799773"/>
              <a:gd name="connsiteX1794" fmla="*/ 3793878 w 7570879"/>
              <a:gd name="connsiteY1794" fmla="*/ 5434244 h 10799773"/>
              <a:gd name="connsiteX1795" fmla="*/ 3865933 w 7570879"/>
              <a:gd name="connsiteY1795" fmla="*/ 5476831 h 10799773"/>
              <a:gd name="connsiteX1796" fmla="*/ 3937979 w 7570879"/>
              <a:gd name="connsiteY1796" fmla="*/ 5511219 h 10799773"/>
              <a:gd name="connsiteX1797" fmla="*/ 3956707 w 7570879"/>
              <a:gd name="connsiteY1797" fmla="*/ 5495703 h 10799773"/>
              <a:gd name="connsiteX1798" fmla="*/ 3948193 w 7570879"/>
              <a:gd name="connsiteY1798" fmla="*/ 5458545 h 10799773"/>
              <a:gd name="connsiteX1799" fmla="*/ 3890710 w 7570879"/>
              <a:gd name="connsiteY1799" fmla="*/ 5441322 h 10799773"/>
              <a:gd name="connsiteX1800" fmla="*/ 3860452 w 7570879"/>
              <a:gd name="connsiteY1800" fmla="*/ 5424532 h 10799773"/>
              <a:gd name="connsiteX1801" fmla="*/ 3941225 w 7570879"/>
              <a:gd name="connsiteY1801" fmla="*/ 5388266 h 10799773"/>
              <a:gd name="connsiteX1802" fmla="*/ 4016152 w 7570879"/>
              <a:gd name="connsiteY1802" fmla="*/ 5230187 h 10799773"/>
              <a:gd name="connsiteX1803" fmla="*/ 3911885 w 7570879"/>
              <a:gd name="connsiteY1803" fmla="*/ 5218181 h 10799773"/>
              <a:gd name="connsiteX1804" fmla="*/ 2638668 w 7570879"/>
              <a:gd name="connsiteY1804" fmla="*/ 5291187 h 10799773"/>
              <a:gd name="connsiteX1805" fmla="*/ 2576334 w 7570879"/>
              <a:gd name="connsiteY1805" fmla="*/ 5493332 h 10799773"/>
              <a:gd name="connsiteX1806" fmla="*/ 2716705 w 7570879"/>
              <a:gd name="connsiteY1806" fmla="*/ 5428738 h 10799773"/>
              <a:gd name="connsiteX1807" fmla="*/ 2700595 w 7570879"/>
              <a:gd name="connsiteY1807" fmla="*/ 5409687 h 10799773"/>
              <a:gd name="connsiteX1808" fmla="*/ 2636740 w 7570879"/>
              <a:gd name="connsiteY1808" fmla="*/ 5471537 h 10799773"/>
              <a:gd name="connsiteX1809" fmla="*/ 2595928 w 7570879"/>
              <a:gd name="connsiteY1809" fmla="*/ 5455946 h 10799773"/>
              <a:gd name="connsiteX1810" fmla="*/ 2677313 w 7570879"/>
              <a:gd name="connsiteY1810" fmla="*/ 5286718 h 10799773"/>
              <a:gd name="connsiteX1811" fmla="*/ 2709117 w 7570879"/>
              <a:gd name="connsiteY1811" fmla="*/ 5253478 h 10799773"/>
              <a:gd name="connsiteX1812" fmla="*/ 2689778 w 7570879"/>
              <a:gd name="connsiteY1812" fmla="*/ 5253478 h 10799773"/>
              <a:gd name="connsiteX1813" fmla="*/ 2638668 w 7570879"/>
              <a:gd name="connsiteY1813" fmla="*/ 5291187 h 10799773"/>
              <a:gd name="connsiteX1814" fmla="*/ 5006332 w 7570879"/>
              <a:gd name="connsiteY1814" fmla="*/ 5332781 h 10799773"/>
              <a:gd name="connsiteX1815" fmla="*/ 4966582 w 7570879"/>
              <a:gd name="connsiteY1815" fmla="*/ 5399227 h 10799773"/>
              <a:gd name="connsiteX1816" fmla="*/ 5074470 w 7570879"/>
              <a:gd name="connsiteY1816" fmla="*/ 5259196 h 10799773"/>
              <a:gd name="connsiteX1817" fmla="*/ 5006332 w 7570879"/>
              <a:gd name="connsiteY1817" fmla="*/ 5332781 h 10799773"/>
              <a:gd name="connsiteX1818" fmla="*/ 4085505 w 7570879"/>
              <a:gd name="connsiteY1818" fmla="*/ 5343954 h 10799773"/>
              <a:gd name="connsiteX1819" fmla="*/ 4048050 w 7570879"/>
              <a:gd name="connsiteY1819" fmla="*/ 5415703 h 10799773"/>
              <a:gd name="connsiteX1820" fmla="*/ 4087383 w 7570879"/>
              <a:gd name="connsiteY1820" fmla="*/ 5424965 h 10799773"/>
              <a:gd name="connsiteX1821" fmla="*/ 4126716 w 7570879"/>
              <a:gd name="connsiteY1821" fmla="*/ 5428746 h 10799773"/>
              <a:gd name="connsiteX1822" fmla="*/ 4130497 w 7570879"/>
              <a:gd name="connsiteY1822" fmla="*/ 5461392 h 10799773"/>
              <a:gd name="connsiteX1823" fmla="*/ 4077883 w 7570879"/>
              <a:gd name="connsiteY1823" fmla="*/ 5543584 h 10799773"/>
              <a:gd name="connsiteX1824" fmla="*/ 4047600 w 7570879"/>
              <a:gd name="connsiteY1824" fmla="*/ 5491140 h 10799773"/>
              <a:gd name="connsiteX1825" fmla="*/ 4049937 w 7570879"/>
              <a:gd name="connsiteY1825" fmla="*/ 5468912 h 10799773"/>
              <a:gd name="connsiteX1826" fmla="*/ 4027810 w 7570879"/>
              <a:gd name="connsiteY1826" fmla="*/ 5473135 h 10799773"/>
              <a:gd name="connsiteX1827" fmla="*/ 4030861 w 7570879"/>
              <a:gd name="connsiteY1827" fmla="*/ 5554282 h 10799773"/>
              <a:gd name="connsiteX1828" fmla="*/ 4148358 w 7570879"/>
              <a:gd name="connsiteY1828" fmla="*/ 5555523 h 10799773"/>
              <a:gd name="connsiteX1829" fmla="*/ 4131823 w 7570879"/>
              <a:gd name="connsiteY1829" fmla="*/ 5393806 h 10799773"/>
              <a:gd name="connsiteX1830" fmla="*/ 4096475 w 7570879"/>
              <a:gd name="connsiteY1830" fmla="*/ 5378962 h 10799773"/>
              <a:gd name="connsiteX1831" fmla="*/ 4113503 w 7570879"/>
              <a:gd name="connsiteY1831" fmla="*/ 5355689 h 10799773"/>
              <a:gd name="connsiteX1832" fmla="*/ 4130540 w 7570879"/>
              <a:gd name="connsiteY1832" fmla="*/ 5332432 h 10799773"/>
              <a:gd name="connsiteX1833" fmla="*/ 4175217 w 7570879"/>
              <a:gd name="connsiteY1833" fmla="*/ 5348560 h 10799773"/>
              <a:gd name="connsiteX1834" fmla="*/ 4219904 w 7570879"/>
              <a:gd name="connsiteY1834" fmla="*/ 5364695 h 10799773"/>
              <a:gd name="connsiteX1835" fmla="*/ 4233023 w 7570879"/>
              <a:gd name="connsiteY1835" fmla="*/ 5351593 h 10799773"/>
              <a:gd name="connsiteX1836" fmla="*/ 4240891 w 7570879"/>
              <a:gd name="connsiteY1836" fmla="*/ 5334344 h 10799773"/>
              <a:gd name="connsiteX1837" fmla="*/ 4127506 w 7570879"/>
              <a:gd name="connsiteY1837" fmla="*/ 5277651 h 10799773"/>
              <a:gd name="connsiteX1838" fmla="*/ 4085505 w 7570879"/>
              <a:gd name="connsiteY1838" fmla="*/ 5343954 h 10799773"/>
              <a:gd name="connsiteX1839" fmla="*/ 4285356 w 7570879"/>
              <a:gd name="connsiteY1839" fmla="*/ 5399678 h 10799773"/>
              <a:gd name="connsiteX1840" fmla="*/ 4200912 w 7570879"/>
              <a:gd name="connsiteY1840" fmla="*/ 5571658 h 10799773"/>
              <a:gd name="connsiteX1841" fmla="*/ 4199689 w 7570879"/>
              <a:gd name="connsiteY1841" fmla="*/ 5618520 h 10799773"/>
              <a:gd name="connsiteX1842" fmla="*/ 4228086 w 7570879"/>
              <a:gd name="connsiteY1842" fmla="*/ 5641487 h 10799773"/>
              <a:gd name="connsiteX1843" fmla="*/ 4332362 w 7570879"/>
              <a:gd name="connsiteY1843" fmla="*/ 5638216 h 10799773"/>
              <a:gd name="connsiteX1844" fmla="*/ 4410875 w 7570879"/>
              <a:gd name="connsiteY1844" fmla="*/ 5462675 h 10799773"/>
              <a:gd name="connsiteX1845" fmla="*/ 4411147 w 7570879"/>
              <a:gd name="connsiteY1845" fmla="*/ 5411982 h 10799773"/>
              <a:gd name="connsiteX1846" fmla="*/ 4384237 w 7570879"/>
              <a:gd name="connsiteY1846" fmla="*/ 5393178 h 10799773"/>
              <a:gd name="connsiteX1847" fmla="*/ 4285356 w 7570879"/>
              <a:gd name="connsiteY1847" fmla="*/ 5399678 h 10799773"/>
              <a:gd name="connsiteX1848" fmla="*/ 5458120 w 7570879"/>
              <a:gd name="connsiteY1848" fmla="*/ 5414887 h 10799773"/>
              <a:gd name="connsiteX1849" fmla="*/ 5423104 w 7570879"/>
              <a:gd name="connsiteY1849" fmla="*/ 5439673 h 10799773"/>
              <a:gd name="connsiteX1850" fmla="*/ 5247037 w 7570879"/>
              <a:gd name="connsiteY1850" fmla="*/ 5644775 h 10799773"/>
              <a:gd name="connsiteX1851" fmla="*/ 5138996 w 7570879"/>
              <a:gd name="connsiteY1851" fmla="*/ 5789081 h 10799773"/>
              <a:gd name="connsiteX1852" fmla="*/ 5113131 w 7570879"/>
              <a:gd name="connsiteY1852" fmla="*/ 5827530 h 10799773"/>
              <a:gd name="connsiteX1853" fmla="*/ 5374824 w 7570879"/>
              <a:gd name="connsiteY1853" fmla="*/ 5559558 h 10799773"/>
              <a:gd name="connsiteX1854" fmla="*/ 5455359 w 7570879"/>
              <a:gd name="connsiteY1854" fmla="*/ 5443302 h 10799773"/>
              <a:gd name="connsiteX1855" fmla="*/ 5484699 w 7570879"/>
              <a:gd name="connsiteY1855" fmla="*/ 5390875 h 10799773"/>
              <a:gd name="connsiteX1856" fmla="*/ 5458120 w 7570879"/>
              <a:gd name="connsiteY1856" fmla="*/ 5414887 h 10799773"/>
              <a:gd name="connsiteX1857" fmla="*/ 4298501 w 7570879"/>
              <a:gd name="connsiteY1857" fmla="*/ 5438977 h 10799773"/>
              <a:gd name="connsiteX1858" fmla="*/ 4241698 w 7570879"/>
              <a:gd name="connsiteY1858" fmla="*/ 5587752 h 10799773"/>
              <a:gd name="connsiteX1859" fmla="*/ 4308961 w 7570879"/>
              <a:gd name="connsiteY1859" fmla="*/ 5600744 h 10799773"/>
              <a:gd name="connsiteX1860" fmla="*/ 4370284 w 7570879"/>
              <a:gd name="connsiteY1860" fmla="*/ 5428304 h 10799773"/>
              <a:gd name="connsiteX1861" fmla="*/ 4298501 w 7570879"/>
              <a:gd name="connsiteY1861" fmla="*/ 5438977 h 10799773"/>
              <a:gd name="connsiteX1862" fmla="*/ 5896815 w 7570879"/>
              <a:gd name="connsiteY1862" fmla="*/ 5431864 h 10799773"/>
              <a:gd name="connsiteX1863" fmla="*/ 5863532 w 7570879"/>
              <a:gd name="connsiteY1863" fmla="*/ 5472872 h 10799773"/>
              <a:gd name="connsiteX1864" fmla="*/ 5856182 w 7570879"/>
              <a:gd name="connsiteY1864" fmla="*/ 5512374 h 10799773"/>
              <a:gd name="connsiteX1865" fmla="*/ 5848832 w 7570879"/>
              <a:gd name="connsiteY1865" fmla="*/ 5531493 h 10799773"/>
              <a:gd name="connsiteX1866" fmla="*/ 5872989 w 7570879"/>
              <a:gd name="connsiteY1866" fmla="*/ 5531493 h 10799773"/>
              <a:gd name="connsiteX1867" fmla="*/ 5897138 w 7570879"/>
              <a:gd name="connsiteY1867" fmla="*/ 5531493 h 10799773"/>
              <a:gd name="connsiteX1868" fmla="*/ 5904862 w 7570879"/>
              <a:gd name="connsiteY1868" fmla="*/ 5490392 h 10799773"/>
              <a:gd name="connsiteX1869" fmla="*/ 5930413 w 7570879"/>
              <a:gd name="connsiteY1869" fmla="*/ 5434524 h 10799773"/>
              <a:gd name="connsiteX1870" fmla="*/ 5930625 w 7570879"/>
              <a:gd name="connsiteY1870" fmla="*/ 5485864 h 10799773"/>
              <a:gd name="connsiteX1871" fmla="*/ 5959532 w 7570879"/>
              <a:gd name="connsiteY1871" fmla="*/ 5500334 h 10799773"/>
              <a:gd name="connsiteX1872" fmla="*/ 5986739 w 7570879"/>
              <a:gd name="connsiteY1872" fmla="*/ 5445927 h 10799773"/>
              <a:gd name="connsiteX1873" fmla="*/ 5972057 w 7570879"/>
              <a:gd name="connsiteY1873" fmla="*/ 5428279 h 10799773"/>
              <a:gd name="connsiteX1874" fmla="*/ 5896815 w 7570879"/>
              <a:gd name="connsiteY1874" fmla="*/ 5431864 h 10799773"/>
              <a:gd name="connsiteX1875" fmla="*/ 5376336 w 7570879"/>
              <a:gd name="connsiteY1875" fmla="*/ 5498252 h 10799773"/>
              <a:gd name="connsiteX1876" fmla="*/ 5217076 w 7570879"/>
              <a:gd name="connsiteY1876" fmla="*/ 5724894 h 10799773"/>
              <a:gd name="connsiteX1877" fmla="*/ 5355535 w 7570879"/>
              <a:gd name="connsiteY1877" fmla="*/ 5552642 h 10799773"/>
              <a:gd name="connsiteX1878" fmla="*/ 5376336 w 7570879"/>
              <a:gd name="connsiteY1878" fmla="*/ 5498252 h 10799773"/>
              <a:gd name="connsiteX1879" fmla="*/ 5796958 w 7570879"/>
              <a:gd name="connsiteY1879" fmla="*/ 5507318 h 10799773"/>
              <a:gd name="connsiteX1880" fmla="*/ 5775052 w 7570879"/>
              <a:gd name="connsiteY1880" fmla="*/ 5531493 h 10799773"/>
              <a:gd name="connsiteX1881" fmla="*/ 5799719 w 7570879"/>
              <a:gd name="connsiteY1881" fmla="*/ 5531493 h 10799773"/>
              <a:gd name="connsiteX1882" fmla="*/ 5830725 w 7570879"/>
              <a:gd name="connsiteY1882" fmla="*/ 5507318 h 10799773"/>
              <a:gd name="connsiteX1883" fmla="*/ 5827955 w 7570879"/>
              <a:gd name="connsiteY1883" fmla="*/ 5483145 h 10799773"/>
              <a:gd name="connsiteX1884" fmla="*/ 5796958 w 7570879"/>
              <a:gd name="connsiteY1884" fmla="*/ 5507318 h 10799773"/>
              <a:gd name="connsiteX1885" fmla="*/ 3743855 w 7570879"/>
              <a:gd name="connsiteY1885" fmla="*/ 5537126 h 10799773"/>
              <a:gd name="connsiteX1886" fmla="*/ 3630947 w 7570879"/>
              <a:gd name="connsiteY1886" fmla="*/ 5554945 h 10799773"/>
              <a:gd name="connsiteX1887" fmla="*/ 3321552 w 7570879"/>
              <a:gd name="connsiteY1887" fmla="*/ 5684295 h 10799773"/>
              <a:gd name="connsiteX1888" fmla="*/ 2931503 w 7570879"/>
              <a:gd name="connsiteY1888" fmla="*/ 5816943 h 10799773"/>
              <a:gd name="connsiteX1889" fmla="*/ 2606023 w 7570879"/>
              <a:gd name="connsiteY1889" fmla="*/ 5883220 h 10799773"/>
              <a:gd name="connsiteX1890" fmla="*/ 2331933 w 7570879"/>
              <a:gd name="connsiteY1890" fmla="*/ 5987301 h 10799773"/>
              <a:gd name="connsiteX1891" fmla="*/ 2253293 w 7570879"/>
              <a:gd name="connsiteY1891" fmla="*/ 5994642 h 10799773"/>
              <a:gd name="connsiteX1892" fmla="*/ 2276209 w 7570879"/>
              <a:gd name="connsiteY1892" fmla="*/ 6011687 h 10799773"/>
              <a:gd name="connsiteX1893" fmla="*/ 2299134 w 7570879"/>
              <a:gd name="connsiteY1893" fmla="*/ 6028715 h 10799773"/>
              <a:gd name="connsiteX1894" fmla="*/ 2365700 w 7570879"/>
              <a:gd name="connsiteY1894" fmla="*/ 6020634 h 10799773"/>
              <a:gd name="connsiteX1895" fmla="*/ 2644667 w 7570879"/>
              <a:gd name="connsiteY1895" fmla="*/ 5905822 h 10799773"/>
              <a:gd name="connsiteX1896" fmla="*/ 2917916 w 7570879"/>
              <a:gd name="connsiteY1896" fmla="*/ 5851755 h 10799773"/>
              <a:gd name="connsiteX1897" fmla="*/ 3334119 w 7570879"/>
              <a:gd name="connsiteY1897" fmla="*/ 5725158 h 10799773"/>
              <a:gd name="connsiteX1898" fmla="*/ 3612007 w 7570879"/>
              <a:gd name="connsiteY1898" fmla="*/ 5591983 h 10799773"/>
              <a:gd name="connsiteX1899" fmla="*/ 3749897 w 7570879"/>
              <a:gd name="connsiteY1899" fmla="*/ 5556525 h 10799773"/>
              <a:gd name="connsiteX1900" fmla="*/ 3799936 w 7570879"/>
              <a:gd name="connsiteY1900" fmla="*/ 5533532 h 10799773"/>
              <a:gd name="connsiteX1901" fmla="*/ 3774725 w 7570879"/>
              <a:gd name="connsiteY1901" fmla="*/ 5532504 h 10799773"/>
              <a:gd name="connsiteX1902" fmla="*/ 3743855 w 7570879"/>
              <a:gd name="connsiteY1902" fmla="*/ 5537126 h 10799773"/>
              <a:gd name="connsiteX1903" fmla="*/ 5723628 w 7570879"/>
              <a:gd name="connsiteY1903" fmla="*/ 5561326 h 10799773"/>
              <a:gd name="connsiteX1904" fmla="*/ 5700134 w 7570879"/>
              <a:gd name="connsiteY1904" fmla="*/ 5579068 h 10799773"/>
              <a:gd name="connsiteX1905" fmla="*/ 5757625 w 7570879"/>
              <a:gd name="connsiteY1905" fmla="*/ 5579458 h 10799773"/>
              <a:gd name="connsiteX1906" fmla="*/ 5815116 w 7570879"/>
              <a:gd name="connsiteY1906" fmla="*/ 5579841 h 10799773"/>
              <a:gd name="connsiteX1907" fmla="*/ 5815116 w 7570879"/>
              <a:gd name="connsiteY1907" fmla="*/ 5561708 h 10799773"/>
              <a:gd name="connsiteX1908" fmla="*/ 5723628 w 7570879"/>
              <a:gd name="connsiteY1908" fmla="*/ 5561326 h 10799773"/>
              <a:gd name="connsiteX1909" fmla="*/ 4530751 w 7570879"/>
              <a:gd name="connsiteY1909" fmla="*/ 5564733 h 10799773"/>
              <a:gd name="connsiteX1910" fmla="*/ 4530768 w 7570879"/>
              <a:gd name="connsiteY1910" fmla="*/ 5582960 h 10799773"/>
              <a:gd name="connsiteX1911" fmla="*/ 4496432 w 7570879"/>
              <a:gd name="connsiteY1911" fmla="*/ 5667199 h 10799773"/>
              <a:gd name="connsiteX1912" fmla="*/ 4460633 w 7570879"/>
              <a:gd name="connsiteY1912" fmla="*/ 5742262 h 10799773"/>
              <a:gd name="connsiteX1913" fmla="*/ 4475231 w 7570879"/>
              <a:gd name="connsiteY1913" fmla="*/ 5751524 h 10799773"/>
              <a:gd name="connsiteX1914" fmla="*/ 4527701 w 7570879"/>
              <a:gd name="connsiteY1914" fmla="*/ 5733952 h 10799773"/>
              <a:gd name="connsiteX1915" fmla="*/ 4586908 w 7570879"/>
              <a:gd name="connsiteY1915" fmla="*/ 5608289 h 10799773"/>
              <a:gd name="connsiteX1916" fmla="*/ 4619571 w 7570879"/>
              <a:gd name="connsiteY1916" fmla="*/ 5613940 h 10799773"/>
              <a:gd name="connsiteX1917" fmla="*/ 4632716 w 7570879"/>
              <a:gd name="connsiteY1917" fmla="*/ 5627068 h 10799773"/>
              <a:gd name="connsiteX1918" fmla="*/ 4611219 w 7570879"/>
              <a:gd name="connsiteY1918" fmla="*/ 5685051 h 10799773"/>
              <a:gd name="connsiteX1919" fmla="*/ 4570688 w 7570879"/>
              <a:gd name="connsiteY1919" fmla="*/ 5758186 h 10799773"/>
              <a:gd name="connsiteX1920" fmla="*/ 4600257 w 7570879"/>
              <a:gd name="connsiteY1920" fmla="*/ 5802438 h 10799773"/>
              <a:gd name="connsiteX1921" fmla="*/ 4625978 w 7570879"/>
              <a:gd name="connsiteY1921" fmla="*/ 5810171 h 10799773"/>
              <a:gd name="connsiteX1922" fmla="*/ 4625978 w 7570879"/>
              <a:gd name="connsiteY1922" fmla="*/ 5780703 h 10799773"/>
              <a:gd name="connsiteX1923" fmla="*/ 4700327 w 7570879"/>
              <a:gd name="connsiteY1923" fmla="*/ 5654326 h 10799773"/>
              <a:gd name="connsiteX1924" fmla="*/ 4729277 w 7570879"/>
              <a:gd name="connsiteY1924" fmla="*/ 5650239 h 10799773"/>
              <a:gd name="connsiteX1925" fmla="*/ 4721825 w 7570879"/>
              <a:gd name="connsiteY1925" fmla="*/ 5687499 h 10799773"/>
              <a:gd name="connsiteX1926" fmla="*/ 4689833 w 7570879"/>
              <a:gd name="connsiteY1926" fmla="*/ 5775443 h 10799773"/>
              <a:gd name="connsiteX1927" fmla="*/ 4665311 w 7570879"/>
              <a:gd name="connsiteY1927" fmla="*/ 5828728 h 10799773"/>
              <a:gd name="connsiteX1928" fmla="*/ 4702834 w 7570879"/>
              <a:gd name="connsiteY1928" fmla="*/ 5844380 h 10799773"/>
              <a:gd name="connsiteX1929" fmla="*/ 4740365 w 7570879"/>
              <a:gd name="connsiteY1929" fmla="*/ 5857448 h 10799773"/>
              <a:gd name="connsiteX1930" fmla="*/ 4733134 w 7570879"/>
              <a:gd name="connsiteY1930" fmla="*/ 5838636 h 10799773"/>
              <a:gd name="connsiteX1931" fmla="*/ 4752609 w 7570879"/>
              <a:gd name="connsiteY1931" fmla="*/ 5743427 h 10799773"/>
              <a:gd name="connsiteX1932" fmla="*/ 4779324 w 7570879"/>
              <a:gd name="connsiteY1932" fmla="*/ 5667004 h 10799773"/>
              <a:gd name="connsiteX1933" fmla="*/ 4763188 w 7570879"/>
              <a:gd name="connsiteY1933" fmla="*/ 5647597 h 10799773"/>
              <a:gd name="connsiteX1934" fmla="*/ 4712248 w 7570879"/>
              <a:gd name="connsiteY1934" fmla="*/ 5628189 h 10799773"/>
              <a:gd name="connsiteX1935" fmla="*/ 4653211 w 7570879"/>
              <a:gd name="connsiteY1935" fmla="*/ 5604015 h 10799773"/>
              <a:gd name="connsiteX1936" fmla="*/ 4604795 w 7570879"/>
              <a:gd name="connsiteY1936" fmla="*/ 5579841 h 10799773"/>
              <a:gd name="connsiteX1937" fmla="*/ 4580586 w 7570879"/>
              <a:gd name="connsiteY1937" fmla="*/ 5567758 h 10799773"/>
              <a:gd name="connsiteX1938" fmla="*/ 4530751 w 7570879"/>
              <a:gd name="connsiteY1938" fmla="*/ 5564733 h 10799773"/>
              <a:gd name="connsiteX1939" fmla="*/ 5842349 w 7570879"/>
              <a:gd name="connsiteY1939" fmla="*/ 5570775 h 10799773"/>
              <a:gd name="connsiteX1940" fmla="*/ 5887732 w 7570879"/>
              <a:gd name="connsiteY1940" fmla="*/ 5574683 h 10799773"/>
              <a:gd name="connsiteX1941" fmla="*/ 5862521 w 7570879"/>
              <a:gd name="connsiteY1941" fmla="*/ 5555667 h 10799773"/>
              <a:gd name="connsiteX1942" fmla="*/ 5842349 w 7570879"/>
              <a:gd name="connsiteY1942" fmla="*/ 5570775 h 10799773"/>
              <a:gd name="connsiteX1943" fmla="*/ 5911940 w 7570879"/>
              <a:gd name="connsiteY1943" fmla="*/ 5582586 h 10799773"/>
              <a:gd name="connsiteX1944" fmla="*/ 5945308 w 7570879"/>
              <a:gd name="connsiteY1944" fmla="*/ 5610983 h 10799773"/>
              <a:gd name="connsiteX1945" fmla="*/ 5932392 w 7570879"/>
              <a:gd name="connsiteY1945" fmla="*/ 5583010 h 10799773"/>
              <a:gd name="connsiteX1946" fmla="*/ 5911940 w 7570879"/>
              <a:gd name="connsiteY1946" fmla="*/ 5562566 h 10799773"/>
              <a:gd name="connsiteX1947" fmla="*/ 5911940 w 7570879"/>
              <a:gd name="connsiteY1947" fmla="*/ 5582586 h 10799773"/>
              <a:gd name="connsiteX1948" fmla="*/ 4861355 w 7570879"/>
              <a:gd name="connsiteY1948" fmla="*/ 5607040 h 10799773"/>
              <a:gd name="connsiteX1949" fmla="*/ 4758685 w 7570879"/>
              <a:gd name="connsiteY1949" fmla="*/ 5847898 h 10799773"/>
              <a:gd name="connsiteX1950" fmla="*/ 4786768 w 7570879"/>
              <a:gd name="connsiteY1950" fmla="*/ 5875666 h 10799773"/>
              <a:gd name="connsiteX1951" fmla="*/ 4817399 w 7570879"/>
              <a:gd name="connsiteY1951" fmla="*/ 5883339 h 10799773"/>
              <a:gd name="connsiteX1952" fmla="*/ 4819167 w 7570879"/>
              <a:gd name="connsiteY1952" fmla="*/ 5859904 h 10799773"/>
              <a:gd name="connsiteX1953" fmla="*/ 4871203 w 7570879"/>
              <a:gd name="connsiteY1953" fmla="*/ 5718547 h 10799773"/>
              <a:gd name="connsiteX1954" fmla="*/ 4921455 w 7570879"/>
              <a:gd name="connsiteY1954" fmla="*/ 5600625 h 10799773"/>
              <a:gd name="connsiteX1955" fmla="*/ 4905344 w 7570879"/>
              <a:gd name="connsiteY1955" fmla="*/ 5590420 h 10799773"/>
              <a:gd name="connsiteX1956" fmla="*/ 4861355 w 7570879"/>
              <a:gd name="connsiteY1956" fmla="*/ 5607040 h 10799773"/>
              <a:gd name="connsiteX1957" fmla="*/ 5700134 w 7570879"/>
              <a:gd name="connsiteY1957" fmla="*/ 5601611 h 10799773"/>
              <a:gd name="connsiteX1958" fmla="*/ 5660801 w 7570879"/>
              <a:gd name="connsiteY1958" fmla="*/ 5618885 h 10799773"/>
              <a:gd name="connsiteX1959" fmla="*/ 5658014 w 7570879"/>
              <a:gd name="connsiteY1959" fmla="*/ 5646178 h 10799773"/>
              <a:gd name="connsiteX1960" fmla="*/ 5736688 w 7570879"/>
              <a:gd name="connsiteY1960" fmla="*/ 5638556 h 10799773"/>
              <a:gd name="connsiteX1961" fmla="*/ 5803016 w 7570879"/>
              <a:gd name="connsiteY1961" fmla="*/ 5638556 h 10799773"/>
              <a:gd name="connsiteX1962" fmla="*/ 5803016 w 7570879"/>
              <a:gd name="connsiteY1962" fmla="*/ 5615613 h 10799773"/>
              <a:gd name="connsiteX1963" fmla="*/ 5803016 w 7570879"/>
              <a:gd name="connsiteY1963" fmla="*/ 5592672 h 10799773"/>
              <a:gd name="connsiteX1964" fmla="*/ 5763675 w 7570879"/>
              <a:gd name="connsiteY1964" fmla="*/ 5594634 h 10799773"/>
              <a:gd name="connsiteX1965" fmla="*/ 5700134 w 7570879"/>
              <a:gd name="connsiteY1965" fmla="*/ 5601611 h 10799773"/>
              <a:gd name="connsiteX1966" fmla="*/ 5832943 w 7570879"/>
              <a:gd name="connsiteY1966" fmla="*/ 5616642 h 10799773"/>
              <a:gd name="connsiteX1967" fmla="*/ 5833274 w 7570879"/>
              <a:gd name="connsiteY1967" fmla="*/ 5640280 h 10799773"/>
              <a:gd name="connsiteX1968" fmla="*/ 5875632 w 7570879"/>
              <a:gd name="connsiteY1968" fmla="*/ 5635530 h 10799773"/>
              <a:gd name="connsiteX1969" fmla="*/ 5832943 w 7570879"/>
              <a:gd name="connsiteY1969" fmla="*/ 5616642 h 10799773"/>
              <a:gd name="connsiteX1970" fmla="*/ 6004388 w 7570879"/>
              <a:gd name="connsiteY1970" fmla="*/ 5622148 h 10799773"/>
              <a:gd name="connsiteX1971" fmla="*/ 6009138 w 7570879"/>
              <a:gd name="connsiteY1971" fmla="*/ 5640280 h 10799773"/>
              <a:gd name="connsiteX1972" fmla="*/ 6020872 w 7570879"/>
              <a:gd name="connsiteY1972" fmla="*/ 5622148 h 10799773"/>
              <a:gd name="connsiteX1973" fmla="*/ 6016114 w 7570879"/>
              <a:gd name="connsiteY1973" fmla="*/ 5604015 h 10799773"/>
              <a:gd name="connsiteX1974" fmla="*/ 6004388 w 7570879"/>
              <a:gd name="connsiteY1974" fmla="*/ 5622148 h 10799773"/>
              <a:gd name="connsiteX1975" fmla="*/ 5960356 w 7570879"/>
              <a:gd name="connsiteY1975" fmla="*/ 5628189 h 10799773"/>
              <a:gd name="connsiteX1976" fmla="*/ 5972456 w 7570879"/>
              <a:gd name="connsiteY1976" fmla="*/ 5640280 h 10799773"/>
              <a:gd name="connsiteX1977" fmla="*/ 5984564 w 7570879"/>
              <a:gd name="connsiteY1977" fmla="*/ 5628189 h 10799773"/>
              <a:gd name="connsiteX1978" fmla="*/ 5972456 w 7570879"/>
              <a:gd name="connsiteY1978" fmla="*/ 5616107 h 10799773"/>
              <a:gd name="connsiteX1979" fmla="*/ 5960356 w 7570879"/>
              <a:gd name="connsiteY1979" fmla="*/ 5628189 h 10799773"/>
              <a:gd name="connsiteX1980" fmla="*/ 5895651 w 7570879"/>
              <a:gd name="connsiteY1980" fmla="*/ 5645837 h 10799773"/>
              <a:gd name="connsiteX1981" fmla="*/ 5906612 w 7570879"/>
              <a:gd name="connsiteY1981" fmla="*/ 5672450 h 10799773"/>
              <a:gd name="connsiteX1982" fmla="*/ 5921949 w 7570879"/>
              <a:gd name="connsiteY1982" fmla="*/ 5645107 h 10799773"/>
              <a:gd name="connsiteX1983" fmla="*/ 5903146 w 7570879"/>
              <a:gd name="connsiteY1983" fmla="*/ 5626320 h 10799773"/>
              <a:gd name="connsiteX1984" fmla="*/ 5895651 w 7570879"/>
              <a:gd name="connsiteY1984" fmla="*/ 5645837 h 10799773"/>
              <a:gd name="connsiteX1985" fmla="*/ 3467370 w 7570879"/>
              <a:gd name="connsiteY1985" fmla="*/ 5672119 h 10799773"/>
              <a:gd name="connsiteX1986" fmla="*/ 3429490 w 7570879"/>
              <a:gd name="connsiteY1986" fmla="*/ 5703958 h 10799773"/>
              <a:gd name="connsiteX1987" fmla="*/ 3433160 w 7570879"/>
              <a:gd name="connsiteY1987" fmla="*/ 5735584 h 10799773"/>
              <a:gd name="connsiteX1988" fmla="*/ 3436840 w 7570879"/>
              <a:gd name="connsiteY1988" fmla="*/ 5767201 h 10799773"/>
              <a:gd name="connsiteX1989" fmla="*/ 3470378 w 7570879"/>
              <a:gd name="connsiteY1989" fmla="*/ 5771042 h 10799773"/>
              <a:gd name="connsiteX1990" fmla="*/ 3594554 w 7570879"/>
              <a:gd name="connsiteY1990" fmla="*/ 5699531 h 10799773"/>
              <a:gd name="connsiteX1991" fmla="*/ 3467370 w 7570879"/>
              <a:gd name="connsiteY1991" fmla="*/ 5672119 h 10799773"/>
              <a:gd name="connsiteX1992" fmla="*/ 3770307 w 7570879"/>
              <a:gd name="connsiteY1992" fmla="*/ 5718207 h 10799773"/>
              <a:gd name="connsiteX1993" fmla="*/ 3702840 w 7570879"/>
              <a:gd name="connsiteY1993" fmla="*/ 5809075 h 10799773"/>
              <a:gd name="connsiteX1994" fmla="*/ 3711567 w 7570879"/>
              <a:gd name="connsiteY1994" fmla="*/ 5823163 h 10799773"/>
              <a:gd name="connsiteX1995" fmla="*/ 3733149 w 7570879"/>
              <a:gd name="connsiteY1995" fmla="*/ 5803670 h 10799773"/>
              <a:gd name="connsiteX1996" fmla="*/ 3786400 w 7570879"/>
              <a:gd name="connsiteY1996" fmla="*/ 5792097 h 10799773"/>
              <a:gd name="connsiteX1997" fmla="*/ 3818086 w 7570879"/>
              <a:gd name="connsiteY1997" fmla="*/ 5800042 h 10799773"/>
              <a:gd name="connsiteX1998" fmla="*/ 3818086 w 7570879"/>
              <a:gd name="connsiteY1998" fmla="*/ 5833699 h 10799773"/>
              <a:gd name="connsiteX1999" fmla="*/ 3834672 w 7570879"/>
              <a:gd name="connsiteY1999" fmla="*/ 5873720 h 10799773"/>
              <a:gd name="connsiteX2000" fmla="*/ 3851267 w 7570879"/>
              <a:gd name="connsiteY2000" fmla="*/ 5880076 h 10799773"/>
              <a:gd name="connsiteX2001" fmla="*/ 3858778 w 7570879"/>
              <a:gd name="connsiteY2001" fmla="*/ 5817597 h 10799773"/>
              <a:gd name="connsiteX2002" fmla="*/ 3856493 w 7570879"/>
              <a:gd name="connsiteY2002" fmla="*/ 5647622 h 10799773"/>
              <a:gd name="connsiteX2003" fmla="*/ 3770307 w 7570879"/>
              <a:gd name="connsiteY2003" fmla="*/ 5718207 h 10799773"/>
              <a:gd name="connsiteX2004" fmla="*/ 5299786 w 7570879"/>
              <a:gd name="connsiteY2004" fmla="*/ 5689589 h 10799773"/>
              <a:gd name="connsiteX2005" fmla="*/ 5325787 w 7570879"/>
              <a:gd name="connsiteY2005" fmla="*/ 5700142 h 10799773"/>
              <a:gd name="connsiteX2006" fmla="*/ 5362758 w 7570879"/>
              <a:gd name="connsiteY2006" fmla="*/ 5648574 h 10799773"/>
              <a:gd name="connsiteX2007" fmla="*/ 5299786 w 7570879"/>
              <a:gd name="connsiteY2007" fmla="*/ 5689589 h 10799773"/>
              <a:gd name="connsiteX2008" fmla="*/ 5439919 w 7570879"/>
              <a:gd name="connsiteY2008" fmla="*/ 5688187 h 10799773"/>
              <a:gd name="connsiteX2009" fmla="*/ 5270472 w 7570879"/>
              <a:gd name="connsiteY2009" fmla="*/ 5791520 h 10799773"/>
              <a:gd name="connsiteX2010" fmla="*/ 4847292 w 7570879"/>
              <a:gd name="connsiteY2010" fmla="*/ 6046381 h 10799773"/>
              <a:gd name="connsiteX2011" fmla="*/ 4829567 w 7570879"/>
              <a:gd name="connsiteY2011" fmla="*/ 6063349 h 10799773"/>
              <a:gd name="connsiteX2012" fmla="*/ 4852314 w 7570879"/>
              <a:gd name="connsiteY2012" fmla="*/ 6063349 h 10799773"/>
              <a:gd name="connsiteX2013" fmla="*/ 5499705 w 7570879"/>
              <a:gd name="connsiteY2013" fmla="*/ 5670258 h 10799773"/>
              <a:gd name="connsiteX2014" fmla="*/ 5439919 w 7570879"/>
              <a:gd name="connsiteY2014" fmla="*/ 5688187 h 10799773"/>
              <a:gd name="connsiteX2015" fmla="*/ 5660809 w 7570879"/>
              <a:gd name="connsiteY2015" fmla="*/ 5661107 h 10799773"/>
              <a:gd name="connsiteX2016" fmla="*/ 5610447 w 7570879"/>
              <a:gd name="connsiteY2016" fmla="*/ 5686590 h 10799773"/>
              <a:gd name="connsiteX2017" fmla="*/ 5599409 w 7570879"/>
              <a:gd name="connsiteY2017" fmla="*/ 5707195 h 10799773"/>
              <a:gd name="connsiteX2018" fmla="*/ 5649772 w 7570879"/>
              <a:gd name="connsiteY2018" fmla="*/ 5702589 h 10799773"/>
              <a:gd name="connsiteX2019" fmla="*/ 5723492 w 7570879"/>
              <a:gd name="connsiteY2019" fmla="*/ 5663087 h 10799773"/>
              <a:gd name="connsiteX2020" fmla="*/ 5708495 w 7570879"/>
              <a:gd name="connsiteY2020" fmla="*/ 5654301 h 10799773"/>
              <a:gd name="connsiteX2021" fmla="*/ 5660809 w 7570879"/>
              <a:gd name="connsiteY2021" fmla="*/ 5661107 h 10799773"/>
              <a:gd name="connsiteX2022" fmla="*/ 3481305 w 7570879"/>
              <a:gd name="connsiteY2022" fmla="*/ 5692427 h 10799773"/>
              <a:gd name="connsiteX2023" fmla="*/ 3526739 w 7570879"/>
              <a:gd name="connsiteY2023" fmla="*/ 5731386 h 10799773"/>
              <a:gd name="connsiteX2024" fmla="*/ 3567117 w 7570879"/>
              <a:gd name="connsiteY2024" fmla="*/ 5671685 h 10799773"/>
              <a:gd name="connsiteX2025" fmla="*/ 3481305 w 7570879"/>
              <a:gd name="connsiteY2025" fmla="*/ 5692427 h 10799773"/>
              <a:gd name="connsiteX2026" fmla="*/ 5745525 w 7570879"/>
              <a:gd name="connsiteY2026" fmla="*/ 5679562 h 10799773"/>
              <a:gd name="connsiteX2027" fmla="*/ 5790908 w 7570879"/>
              <a:gd name="connsiteY2027" fmla="*/ 5683471 h 10799773"/>
              <a:gd name="connsiteX2028" fmla="*/ 5765697 w 7570879"/>
              <a:gd name="connsiteY2028" fmla="*/ 5664455 h 10799773"/>
              <a:gd name="connsiteX2029" fmla="*/ 5745525 w 7570879"/>
              <a:gd name="connsiteY2029" fmla="*/ 5679562 h 10799773"/>
              <a:gd name="connsiteX2030" fmla="*/ 5953652 w 7570879"/>
              <a:gd name="connsiteY2030" fmla="*/ 5677591 h 10799773"/>
              <a:gd name="connsiteX2031" fmla="*/ 5958988 w 7570879"/>
              <a:gd name="connsiteY2031" fmla="*/ 5704187 h 10799773"/>
              <a:gd name="connsiteX2032" fmla="*/ 5972456 w 7570879"/>
              <a:gd name="connsiteY2032" fmla="*/ 5717646 h 10799773"/>
              <a:gd name="connsiteX2033" fmla="*/ 5972456 w 7570879"/>
              <a:gd name="connsiteY2033" fmla="*/ 5691051 h 10799773"/>
              <a:gd name="connsiteX2034" fmla="*/ 5953652 w 7570879"/>
              <a:gd name="connsiteY2034" fmla="*/ 5677591 h 10799773"/>
              <a:gd name="connsiteX2035" fmla="*/ 5817750 w 7570879"/>
              <a:gd name="connsiteY2035" fmla="*/ 5690490 h 10799773"/>
              <a:gd name="connsiteX2036" fmla="*/ 5844745 w 7570879"/>
              <a:gd name="connsiteY2036" fmla="*/ 5710942 h 10799773"/>
              <a:gd name="connsiteX2037" fmla="*/ 5860890 w 7570879"/>
              <a:gd name="connsiteY2037" fmla="*/ 5698859 h 10799773"/>
              <a:gd name="connsiteX2038" fmla="*/ 5833903 w 7570879"/>
              <a:gd name="connsiteY2038" fmla="*/ 5678407 h 10799773"/>
              <a:gd name="connsiteX2039" fmla="*/ 5817750 w 7570879"/>
              <a:gd name="connsiteY2039" fmla="*/ 5690490 h 10799773"/>
              <a:gd name="connsiteX2040" fmla="*/ 5992637 w 7570879"/>
              <a:gd name="connsiteY2040" fmla="*/ 5696693 h 10799773"/>
              <a:gd name="connsiteX2041" fmla="*/ 5984921 w 7570879"/>
              <a:gd name="connsiteY2041" fmla="*/ 5723892 h 10799773"/>
              <a:gd name="connsiteX2042" fmla="*/ 5985295 w 7570879"/>
              <a:gd name="connsiteY2042" fmla="*/ 5743027 h 10799773"/>
              <a:gd name="connsiteX2043" fmla="*/ 5998143 w 7570879"/>
              <a:gd name="connsiteY2043" fmla="*/ 5720969 h 10799773"/>
              <a:gd name="connsiteX2044" fmla="*/ 5992637 w 7570879"/>
              <a:gd name="connsiteY2044" fmla="*/ 5696693 h 10799773"/>
              <a:gd name="connsiteX2045" fmla="*/ 3807898 w 7570879"/>
              <a:gd name="connsiteY2045" fmla="*/ 5726101 h 10799773"/>
              <a:gd name="connsiteX2046" fmla="*/ 3791651 w 7570879"/>
              <a:gd name="connsiteY2046" fmla="*/ 5752306 h 10799773"/>
              <a:gd name="connsiteX2047" fmla="*/ 3807898 w 7570879"/>
              <a:gd name="connsiteY2047" fmla="*/ 5762460 h 10799773"/>
              <a:gd name="connsiteX2048" fmla="*/ 3828044 w 7570879"/>
              <a:gd name="connsiteY2048" fmla="*/ 5718436 h 10799773"/>
              <a:gd name="connsiteX2049" fmla="*/ 3824136 w 7570879"/>
              <a:gd name="connsiteY2049" fmla="*/ 5699913 h 10799773"/>
              <a:gd name="connsiteX2050" fmla="*/ 3807898 w 7570879"/>
              <a:gd name="connsiteY2050" fmla="*/ 5726101 h 10799773"/>
              <a:gd name="connsiteX2051" fmla="*/ 3915794 w 7570879"/>
              <a:gd name="connsiteY2051" fmla="*/ 5792998 h 10799773"/>
              <a:gd name="connsiteX2052" fmla="*/ 3888875 w 7570879"/>
              <a:gd name="connsiteY2052" fmla="*/ 5897130 h 10799773"/>
              <a:gd name="connsiteX2053" fmla="*/ 3919923 w 7570879"/>
              <a:gd name="connsiteY2053" fmla="*/ 5871961 h 10799773"/>
              <a:gd name="connsiteX2054" fmla="*/ 3939093 w 7570879"/>
              <a:gd name="connsiteY2054" fmla="*/ 5834931 h 10799773"/>
              <a:gd name="connsiteX2055" fmla="*/ 3975562 w 7570879"/>
              <a:gd name="connsiteY2055" fmla="*/ 5847634 h 10799773"/>
              <a:gd name="connsiteX2056" fmla="*/ 4030232 w 7570879"/>
              <a:gd name="connsiteY2056" fmla="*/ 5853361 h 10799773"/>
              <a:gd name="connsiteX2057" fmla="*/ 4059785 w 7570879"/>
              <a:gd name="connsiteY2057" fmla="*/ 5760489 h 10799773"/>
              <a:gd name="connsiteX2058" fmla="*/ 3965603 w 7570879"/>
              <a:gd name="connsiteY2058" fmla="*/ 5700720 h 10799773"/>
              <a:gd name="connsiteX2059" fmla="*/ 3915794 w 7570879"/>
              <a:gd name="connsiteY2059" fmla="*/ 5792998 h 10799773"/>
              <a:gd name="connsiteX2060" fmla="*/ 5889873 w 7570879"/>
              <a:gd name="connsiteY2060" fmla="*/ 5720918 h 10799773"/>
              <a:gd name="connsiteX2061" fmla="*/ 5908915 w 7570879"/>
              <a:gd name="connsiteY2061" fmla="*/ 5746052 h 10799773"/>
              <a:gd name="connsiteX2062" fmla="*/ 5905006 w 7570879"/>
              <a:gd name="connsiteY2062" fmla="*/ 5708096 h 10799773"/>
              <a:gd name="connsiteX2063" fmla="*/ 5889873 w 7570879"/>
              <a:gd name="connsiteY2063" fmla="*/ 5720918 h 10799773"/>
              <a:gd name="connsiteX2064" fmla="*/ 5603309 w 7570879"/>
              <a:gd name="connsiteY2064" fmla="*/ 5721555 h 10799773"/>
              <a:gd name="connsiteX2065" fmla="*/ 5548844 w 7570879"/>
              <a:gd name="connsiteY2065" fmla="*/ 5760013 h 10799773"/>
              <a:gd name="connsiteX2066" fmla="*/ 5633568 w 7570879"/>
              <a:gd name="connsiteY2066" fmla="*/ 5756299 h 10799773"/>
              <a:gd name="connsiteX2067" fmla="*/ 5718292 w 7570879"/>
              <a:gd name="connsiteY2067" fmla="*/ 5728701 h 10799773"/>
              <a:gd name="connsiteX2068" fmla="*/ 5603309 w 7570879"/>
              <a:gd name="connsiteY2068" fmla="*/ 5721555 h 10799773"/>
              <a:gd name="connsiteX2069" fmla="*/ 5730391 w 7570879"/>
              <a:gd name="connsiteY2069" fmla="*/ 5735686 h 10799773"/>
              <a:gd name="connsiteX2070" fmla="*/ 5749544 w 7570879"/>
              <a:gd name="connsiteY2070" fmla="*/ 5753818 h 10799773"/>
              <a:gd name="connsiteX2071" fmla="*/ 5778808 w 7570879"/>
              <a:gd name="connsiteY2071" fmla="*/ 5743027 h 10799773"/>
              <a:gd name="connsiteX2072" fmla="*/ 5754600 w 7570879"/>
              <a:gd name="connsiteY2072" fmla="*/ 5724894 h 10799773"/>
              <a:gd name="connsiteX2073" fmla="*/ 5730391 w 7570879"/>
              <a:gd name="connsiteY2073" fmla="*/ 5735686 h 10799773"/>
              <a:gd name="connsiteX2074" fmla="*/ 5807902 w 7570879"/>
              <a:gd name="connsiteY2074" fmla="*/ 5750946 h 10799773"/>
              <a:gd name="connsiteX2075" fmla="*/ 5816008 w 7570879"/>
              <a:gd name="connsiteY2075" fmla="*/ 5773803 h 10799773"/>
              <a:gd name="connsiteX2076" fmla="*/ 5851424 w 7570879"/>
              <a:gd name="connsiteY2076" fmla="*/ 5761738 h 10799773"/>
              <a:gd name="connsiteX2077" fmla="*/ 5807902 w 7570879"/>
              <a:gd name="connsiteY2077" fmla="*/ 5750946 h 10799773"/>
              <a:gd name="connsiteX2078" fmla="*/ 3963590 w 7570879"/>
              <a:gd name="connsiteY2078" fmla="*/ 5772741 h 10799773"/>
              <a:gd name="connsiteX2079" fmla="*/ 3950920 w 7570879"/>
              <a:gd name="connsiteY2079" fmla="*/ 5796406 h 10799773"/>
              <a:gd name="connsiteX2080" fmla="*/ 3976692 w 7570879"/>
              <a:gd name="connsiteY2080" fmla="*/ 5810188 h 10799773"/>
              <a:gd name="connsiteX2081" fmla="*/ 4002455 w 7570879"/>
              <a:gd name="connsiteY2081" fmla="*/ 5823953 h 10799773"/>
              <a:gd name="connsiteX2082" fmla="*/ 4021191 w 7570879"/>
              <a:gd name="connsiteY2082" fmla="*/ 5805251 h 10799773"/>
              <a:gd name="connsiteX2083" fmla="*/ 4039919 w 7570879"/>
              <a:gd name="connsiteY2083" fmla="*/ 5786540 h 10799773"/>
              <a:gd name="connsiteX2084" fmla="*/ 4024352 w 7570879"/>
              <a:gd name="connsiteY2084" fmla="*/ 5767804 h 10799773"/>
              <a:gd name="connsiteX2085" fmla="*/ 3963590 w 7570879"/>
              <a:gd name="connsiteY2085" fmla="*/ 5772741 h 10799773"/>
              <a:gd name="connsiteX2086" fmla="*/ 5936148 w 7570879"/>
              <a:gd name="connsiteY2086" fmla="*/ 5760446 h 10799773"/>
              <a:gd name="connsiteX2087" fmla="*/ 5948248 w 7570879"/>
              <a:gd name="connsiteY2087" fmla="*/ 5779292 h 10799773"/>
              <a:gd name="connsiteX2088" fmla="*/ 5960356 w 7570879"/>
              <a:gd name="connsiteY2088" fmla="*/ 5767915 h 10799773"/>
              <a:gd name="connsiteX2089" fmla="*/ 5948248 w 7570879"/>
              <a:gd name="connsiteY2089" fmla="*/ 5749068 h 10799773"/>
              <a:gd name="connsiteX2090" fmla="*/ 5936148 w 7570879"/>
              <a:gd name="connsiteY2090" fmla="*/ 5760446 h 10799773"/>
              <a:gd name="connsiteX2091" fmla="*/ 1923709 w 7570879"/>
              <a:gd name="connsiteY2091" fmla="*/ 5802880 h 10799773"/>
              <a:gd name="connsiteX2092" fmla="*/ 1840242 w 7570879"/>
              <a:gd name="connsiteY2092" fmla="*/ 5971012 h 10799773"/>
              <a:gd name="connsiteX2093" fmla="*/ 1931186 w 7570879"/>
              <a:gd name="connsiteY2093" fmla="*/ 5953278 h 10799773"/>
              <a:gd name="connsiteX2094" fmla="*/ 1948146 w 7570879"/>
              <a:gd name="connsiteY2094" fmla="*/ 5845774 h 10799773"/>
              <a:gd name="connsiteX2095" fmla="*/ 1956890 w 7570879"/>
              <a:gd name="connsiteY2095" fmla="*/ 5804155 h 10799773"/>
              <a:gd name="connsiteX2096" fmla="*/ 1997837 w 7570879"/>
              <a:gd name="connsiteY2096" fmla="*/ 5804478 h 10799773"/>
              <a:gd name="connsiteX2097" fmla="*/ 2005621 w 7570879"/>
              <a:gd name="connsiteY2097" fmla="*/ 5818634 h 10799773"/>
              <a:gd name="connsiteX2098" fmla="*/ 2024637 w 7570879"/>
              <a:gd name="connsiteY2098" fmla="*/ 5787415 h 10799773"/>
              <a:gd name="connsiteX2099" fmla="*/ 2028495 w 7570879"/>
              <a:gd name="connsiteY2099" fmla="*/ 5761160 h 10799773"/>
              <a:gd name="connsiteX2100" fmla="*/ 1995806 w 7570879"/>
              <a:gd name="connsiteY2100" fmla="*/ 5761160 h 10799773"/>
              <a:gd name="connsiteX2101" fmla="*/ 1923709 w 7570879"/>
              <a:gd name="connsiteY2101" fmla="*/ 5802880 h 10799773"/>
              <a:gd name="connsiteX2102" fmla="*/ 5875632 w 7570879"/>
              <a:gd name="connsiteY2102" fmla="*/ 5775987 h 10799773"/>
              <a:gd name="connsiteX2103" fmla="*/ 5909000 w 7570879"/>
              <a:gd name="connsiteY2103" fmla="*/ 5804384 h 10799773"/>
              <a:gd name="connsiteX2104" fmla="*/ 5896084 w 7570879"/>
              <a:gd name="connsiteY2104" fmla="*/ 5776412 h 10799773"/>
              <a:gd name="connsiteX2105" fmla="*/ 5875632 w 7570879"/>
              <a:gd name="connsiteY2105" fmla="*/ 5755968 h 10799773"/>
              <a:gd name="connsiteX2106" fmla="*/ 5875632 w 7570879"/>
              <a:gd name="connsiteY2106" fmla="*/ 5775987 h 10799773"/>
              <a:gd name="connsiteX2107" fmla="*/ 4072012 w 7570879"/>
              <a:gd name="connsiteY2107" fmla="*/ 5864450 h 10799773"/>
              <a:gd name="connsiteX2108" fmla="*/ 4032195 w 7570879"/>
              <a:gd name="connsiteY2108" fmla="*/ 5955649 h 10799773"/>
              <a:gd name="connsiteX2109" fmla="*/ 4045595 w 7570879"/>
              <a:gd name="connsiteY2109" fmla="*/ 5969032 h 10799773"/>
              <a:gd name="connsiteX2110" fmla="*/ 4058986 w 7570879"/>
              <a:gd name="connsiteY2110" fmla="*/ 5982406 h 10799773"/>
              <a:gd name="connsiteX2111" fmla="*/ 4074128 w 7570879"/>
              <a:gd name="connsiteY2111" fmla="*/ 5947330 h 10799773"/>
              <a:gd name="connsiteX2112" fmla="*/ 4091181 w 7570879"/>
              <a:gd name="connsiteY2112" fmla="*/ 5908890 h 10799773"/>
              <a:gd name="connsiteX2113" fmla="*/ 4125832 w 7570879"/>
              <a:gd name="connsiteY2113" fmla="*/ 5917956 h 10799773"/>
              <a:gd name="connsiteX2114" fmla="*/ 4215706 w 7570879"/>
              <a:gd name="connsiteY2114" fmla="*/ 5830784 h 10799773"/>
              <a:gd name="connsiteX2115" fmla="*/ 4122909 w 7570879"/>
              <a:gd name="connsiteY2115" fmla="*/ 5773243 h 10799773"/>
              <a:gd name="connsiteX2116" fmla="*/ 4072012 w 7570879"/>
              <a:gd name="connsiteY2116" fmla="*/ 5864450 h 10799773"/>
              <a:gd name="connsiteX2117" fmla="*/ 5560952 w 7570879"/>
              <a:gd name="connsiteY2117" fmla="*/ 5787773 h 10799773"/>
              <a:gd name="connsiteX2118" fmla="*/ 5468419 w 7570879"/>
              <a:gd name="connsiteY2118" fmla="*/ 5842009 h 10799773"/>
              <a:gd name="connsiteX2119" fmla="*/ 5507828 w 7570879"/>
              <a:gd name="connsiteY2119" fmla="*/ 5832067 h 10799773"/>
              <a:gd name="connsiteX2120" fmla="*/ 5553610 w 7570879"/>
              <a:gd name="connsiteY2120" fmla="*/ 5820214 h 10799773"/>
              <a:gd name="connsiteX2121" fmla="*/ 5633568 w 7570879"/>
              <a:gd name="connsiteY2121" fmla="*/ 5790423 h 10799773"/>
              <a:gd name="connsiteX2122" fmla="*/ 5560952 w 7570879"/>
              <a:gd name="connsiteY2122" fmla="*/ 5787773 h 10799773"/>
              <a:gd name="connsiteX2123" fmla="*/ 5654156 w 7570879"/>
              <a:gd name="connsiteY2123" fmla="*/ 5780881 h 10799773"/>
              <a:gd name="connsiteX2124" fmla="*/ 5676937 w 7570879"/>
              <a:gd name="connsiteY2124" fmla="*/ 5809508 h 10799773"/>
              <a:gd name="connsiteX2125" fmla="*/ 5703159 w 7570879"/>
              <a:gd name="connsiteY2125" fmla="*/ 5794400 h 10799773"/>
              <a:gd name="connsiteX2126" fmla="*/ 5654156 w 7570879"/>
              <a:gd name="connsiteY2126" fmla="*/ 5780881 h 10799773"/>
              <a:gd name="connsiteX2127" fmla="*/ 5726687 w 7570879"/>
              <a:gd name="connsiteY2127" fmla="*/ 5793057 h 10799773"/>
              <a:gd name="connsiteX2128" fmla="*/ 5749263 w 7570879"/>
              <a:gd name="connsiteY2128" fmla="*/ 5821599 h 10799773"/>
              <a:gd name="connsiteX2129" fmla="*/ 5766699 w 7570879"/>
              <a:gd name="connsiteY2129" fmla="*/ 5803467 h 10799773"/>
              <a:gd name="connsiteX2130" fmla="*/ 5726687 w 7570879"/>
              <a:gd name="connsiteY2130" fmla="*/ 5793057 h 10799773"/>
              <a:gd name="connsiteX2131" fmla="*/ 3249233 w 7570879"/>
              <a:gd name="connsiteY2131" fmla="*/ 5827904 h 10799773"/>
              <a:gd name="connsiteX2132" fmla="*/ 3130334 w 7570879"/>
              <a:gd name="connsiteY2132" fmla="*/ 5876822 h 10799773"/>
              <a:gd name="connsiteX2133" fmla="*/ 3135840 w 7570879"/>
              <a:gd name="connsiteY2133" fmla="*/ 5894980 h 10799773"/>
              <a:gd name="connsiteX2134" fmla="*/ 3304413 w 7570879"/>
              <a:gd name="connsiteY2134" fmla="*/ 5808361 h 10799773"/>
              <a:gd name="connsiteX2135" fmla="*/ 3249233 w 7570879"/>
              <a:gd name="connsiteY2135" fmla="*/ 5827904 h 10799773"/>
              <a:gd name="connsiteX2136" fmla="*/ 5797485 w 7570879"/>
              <a:gd name="connsiteY2136" fmla="*/ 5808658 h 10799773"/>
              <a:gd name="connsiteX2137" fmla="*/ 5831354 w 7570879"/>
              <a:gd name="connsiteY2137" fmla="*/ 5837608 h 10799773"/>
              <a:gd name="connsiteX2138" fmla="*/ 5839324 w 7570879"/>
              <a:gd name="connsiteY2138" fmla="*/ 5820868 h 10799773"/>
              <a:gd name="connsiteX2139" fmla="*/ 5797485 w 7570879"/>
              <a:gd name="connsiteY2139" fmla="*/ 5808658 h 10799773"/>
              <a:gd name="connsiteX2140" fmla="*/ 5937100 w 7570879"/>
              <a:gd name="connsiteY2140" fmla="*/ 5828644 h 10799773"/>
              <a:gd name="connsiteX2141" fmla="*/ 5944416 w 7570879"/>
              <a:gd name="connsiteY2141" fmla="*/ 5835959 h 10799773"/>
              <a:gd name="connsiteX2142" fmla="*/ 5943455 w 7570879"/>
              <a:gd name="connsiteY2142" fmla="*/ 5812780 h 10799773"/>
              <a:gd name="connsiteX2143" fmla="*/ 5937100 w 7570879"/>
              <a:gd name="connsiteY2143" fmla="*/ 5828644 h 10799773"/>
              <a:gd name="connsiteX2144" fmla="*/ 2024603 w 7570879"/>
              <a:gd name="connsiteY2144" fmla="*/ 5854840 h 10799773"/>
              <a:gd name="connsiteX2145" fmla="*/ 1947076 w 7570879"/>
              <a:gd name="connsiteY2145" fmla="*/ 6045811 h 10799773"/>
              <a:gd name="connsiteX2146" fmla="*/ 1962005 w 7570879"/>
              <a:gd name="connsiteY2146" fmla="*/ 6066187 h 10799773"/>
              <a:gd name="connsiteX2147" fmla="*/ 1998228 w 7570879"/>
              <a:gd name="connsiteY2147" fmla="*/ 6047477 h 10799773"/>
              <a:gd name="connsiteX2148" fmla="*/ 2119209 w 7570879"/>
              <a:gd name="connsiteY2148" fmla="*/ 5839570 h 10799773"/>
              <a:gd name="connsiteX2149" fmla="*/ 2024603 w 7570879"/>
              <a:gd name="connsiteY2149" fmla="*/ 5854840 h 10799773"/>
              <a:gd name="connsiteX2150" fmla="*/ 4121482 w 7570879"/>
              <a:gd name="connsiteY2150" fmla="*/ 5844244 h 10799773"/>
              <a:gd name="connsiteX2151" fmla="*/ 4131423 w 7570879"/>
              <a:gd name="connsiteY2151" fmla="*/ 5885191 h 10799773"/>
              <a:gd name="connsiteX2152" fmla="*/ 4179211 w 7570879"/>
              <a:gd name="connsiteY2152" fmla="*/ 5850506 h 10799773"/>
              <a:gd name="connsiteX2153" fmla="*/ 4121482 w 7570879"/>
              <a:gd name="connsiteY2153" fmla="*/ 5844244 h 10799773"/>
              <a:gd name="connsiteX2154" fmla="*/ 3279491 w 7570879"/>
              <a:gd name="connsiteY2154" fmla="*/ 5864229 h 10799773"/>
              <a:gd name="connsiteX2155" fmla="*/ 3158298 w 7570879"/>
              <a:gd name="connsiteY2155" fmla="*/ 5918287 h 10799773"/>
              <a:gd name="connsiteX2156" fmla="*/ 3073573 w 7570879"/>
              <a:gd name="connsiteY2156" fmla="*/ 5969703 h 10799773"/>
              <a:gd name="connsiteX2157" fmla="*/ 3015233 w 7570879"/>
              <a:gd name="connsiteY2157" fmla="*/ 6019496 h 10799773"/>
              <a:gd name="connsiteX2158" fmla="*/ 2968839 w 7570879"/>
              <a:gd name="connsiteY2158" fmla="*/ 6042132 h 10799773"/>
              <a:gd name="connsiteX2159" fmla="*/ 2941147 w 7570879"/>
              <a:gd name="connsiteY2159" fmla="*/ 6029531 h 10799773"/>
              <a:gd name="connsiteX2160" fmla="*/ 2904890 w 7570879"/>
              <a:gd name="connsiteY2160" fmla="*/ 5982848 h 10799773"/>
              <a:gd name="connsiteX2161" fmla="*/ 2825629 w 7570879"/>
              <a:gd name="connsiteY2161" fmla="*/ 5930829 h 10799773"/>
              <a:gd name="connsiteX2162" fmla="*/ 2646715 w 7570879"/>
              <a:gd name="connsiteY2162" fmla="*/ 6059738 h 10799773"/>
              <a:gd name="connsiteX2163" fmla="*/ 2651355 w 7570879"/>
              <a:gd name="connsiteY2163" fmla="*/ 6081482 h 10799773"/>
              <a:gd name="connsiteX2164" fmla="*/ 2670728 w 7570879"/>
              <a:gd name="connsiteY2164" fmla="*/ 6045081 h 10799773"/>
              <a:gd name="connsiteX2165" fmla="*/ 2830294 w 7570879"/>
              <a:gd name="connsiteY2165" fmla="*/ 5954561 h 10799773"/>
              <a:gd name="connsiteX2166" fmla="*/ 2874037 w 7570879"/>
              <a:gd name="connsiteY2166" fmla="*/ 5954561 h 10799773"/>
              <a:gd name="connsiteX2167" fmla="*/ 2874037 w 7570879"/>
              <a:gd name="connsiteY2167" fmla="*/ 5988949 h 10799773"/>
              <a:gd name="connsiteX2168" fmla="*/ 3042585 w 7570879"/>
              <a:gd name="connsiteY2168" fmla="*/ 6043823 h 10799773"/>
              <a:gd name="connsiteX2169" fmla="*/ 3094434 w 7570879"/>
              <a:gd name="connsiteY2169" fmla="*/ 5964044 h 10799773"/>
              <a:gd name="connsiteX2170" fmla="*/ 3143479 w 7570879"/>
              <a:gd name="connsiteY2170" fmla="*/ 5941918 h 10799773"/>
              <a:gd name="connsiteX2171" fmla="*/ 3315808 w 7570879"/>
              <a:gd name="connsiteY2171" fmla="*/ 5853123 h 10799773"/>
              <a:gd name="connsiteX2172" fmla="*/ 3279491 w 7570879"/>
              <a:gd name="connsiteY2172" fmla="*/ 5864229 h 10799773"/>
              <a:gd name="connsiteX2173" fmla="*/ 4231808 w 7570879"/>
              <a:gd name="connsiteY2173" fmla="*/ 5924677 h 10799773"/>
              <a:gd name="connsiteX2174" fmla="*/ 4193290 w 7570879"/>
              <a:gd name="connsiteY2174" fmla="*/ 6026659 h 10799773"/>
              <a:gd name="connsiteX2175" fmla="*/ 4238011 w 7570879"/>
              <a:gd name="connsiteY2175" fmla="*/ 6002884 h 10799773"/>
              <a:gd name="connsiteX2176" fmla="*/ 4292494 w 7570879"/>
              <a:gd name="connsiteY2176" fmla="*/ 6031052 h 10799773"/>
              <a:gd name="connsiteX2177" fmla="*/ 4296164 w 7570879"/>
              <a:gd name="connsiteY2177" fmla="*/ 6081278 h 10799773"/>
              <a:gd name="connsiteX2178" fmla="*/ 4318078 w 7570879"/>
              <a:gd name="connsiteY2178" fmla="*/ 6085416 h 10799773"/>
              <a:gd name="connsiteX2179" fmla="*/ 4340018 w 7570879"/>
              <a:gd name="connsiteY2179" fmla="*/ 6089580 h 10799773"/>
              <a:gd name="connsiteX2180" fmla="*/ 4332166 w 7570879"/>
              <a:gd name="connsiteY2180" fmla="*/ 6047842 h 10799773"/>
              <a:gd name="connsiteX2181" fmla="*/ 4324332 w 7570879"/>
              <a:gd name="connsiteY2181" fmla="*/ 6006104 h 10799773"/>
              <a:gd name="connsiteX2182" fmla="*/ 4355627 w 7570879"/>
              <a:gd name="connsiteY2182" fmla="*/ 5974827 h 10799773"/>
              <a:gd name="connsiteX2183" fmla="*/ 4313507 w 7570879"/>
              <a:gd name="connsiteY2183" fmla="*/ 5852979 h 10799773"/>
              <a:gd name="connsiteX2184" fmla="*/ 4270334 w 7570879"/>
              <a:gd name="connsiteY2184" fmla="*/ 5835203 h 10799773"/>
              <a:gd name="connsiteX2185" fmla="*/ 4231808 w 7570879"/>
              <a:gd name="connsiteY2185" fmla="*/ 5924677 h 10799773"/>
              <a:gd name="connsiteX2186" fmla="*/ 5642048 w 7570879"/>
              <a:gd name="connsiteY2186" fmla="*/ 5841321 h 10799773"/>
              <a:gd name="connsiteX2187" fmla="*/ 5658260 w 7570879"/>
              <a:gd name="connsiteY2187" fmla="*/ 5867772 h 10799773"/>
              <a:gd name="connsiteX2188" fmla="*/ 5683097 w 7570879"/>
              <a:gd name="connsiteY2188" fmla="*/ 5851815 h 10799773"/>
              <a:gd name="connsiteX2189" fmla="*/ 5642048 w 7570879"/>
              <a:gd name="connsiteY2189" fmla="*/ 5841321 h 10799773"/>
              <a:gd name="connsiteX2190" fmla="*/ 5865801 w 7570879"/>
              <a:gd name="connsiteY2190" fmla="*/ 5846530 h 10799773"/>
              <a:gd name="connsiteX2191" fmla="*/ 5886984 w 7570879"/>
              <a:gd name="connsiteY2191" fmla="*/ 5867687 h 10799773"/>
              <a:gd name="connsiteX2192" fmla="*/ 5897572 w 7570879"/>
              <a:gd name="connsiteY2192" fmla="*/ 5857109 h 10799773"/>
              <a:gd name="connsiteX2193" fmla="*/ 5876397 w 7570879"/>
              <a:gd name="connsiteY2193" fmla="*/ 5835959 h 10799773"/>
              <a:gd name="connsiteX2194" fmla="*/ 5865801 w 7570879"/>
              <a:gd name="connsiteY2194" fmla="*/ 5846530 h 10799773"/>
              <a:gd name="connsiteX2195" fmla="*/ 2014440 w 7570879"/>
              <a:gd name="connsiteY2195" fmla="*/ 5920174 h 10799773"/>
              <a:gd name="connsiteX2196" fmla="*/ 2041886 w 7570879"/>
              <a:gd name="connsiteY2196" fmla="*/ 5959693 h 10799773"/>
              <a:gd name="connsiteX2197" fmla="*/ 2074957 w 7570879"/>
              <a:gd name="connsiteY2197" fmla="*/ 5845774 h 10799773"/>
              <a:gd name="connsiteX2198" fmla="*/ 2014440 w 7570879"/>
              <a:gd name="connsiteY2198" fmla="*/ 5920174 h 10799773"/>
              <a:gd name="connsiteX2199" fmla="*/ 5544816 w 7570879"/>
              <a:gd name="connsiteY2199" fmla="*/ 5853837 h 10799773"/>
              <a:gd name="connsiteX2200" fmla="*/ 5570027 w 7570879"/>
              <a:gd name="connsiteY2200" fmla="*/ 5876448 h 10799773"/>
              <a:gd name="connsiteX2201" fmla="*/ 5589596 w 7570879"/>
              <a:gd name="connsiteY2201" fmla="*/ 5845774 h 10799773"/>
              <a:gd name="connsiteX2202" fmla="*/ 5544816 w 7570879"/>
              <a:gd name="connsiteY2202" fmla="*/ 5853837 h 10799773"/>
              <a:gd name="connsiteX2203" fmla="*/ 5720926 w 7570879"/>
              <a:gd name="connsiteY2203" fmla="*/ 5859717 h 10799773"/>
              <a:gd name="connsiteX2204" fmla="*/ 5755237 w 7570879"/>
              <a:gd name="connsiteY2204" fmla="*/ 5863906 h 10799773"/>
              <a:gd name="connsiteX2205" fmla="*/ 5735694 w 7570879"/>
              <a:gd name="connsiteY2205" fmla="*/ 5847634 h 10799773"/>
              <a:gd name="connsiteX2206" fmla="*/ 5720926 w 7570879"/>
              <a:gd name="connsiteY2206" fmla="*/ 5859717 h 10799773"/>
              <a:gd name="connsiteX2207" fmla="*/ 5464119 w 7570879"/>
              <a:gd name="connsiteY2207" fmla="*/ 5875989 h 10799773"/>
              <a:gd name="connsiteX2208" fmla="*/ 5449054 w 7570879"/>
              <a:gd name="connsiteY2208" fmla="*/ 5894122 h 10799773"/>
              <a:gd name="connsiteX2209" fmla="*/ 5473262 w 7570879"/>
              <a:gd name="connsiteY2209" fmla="*/ 5894122 h 10799773"/>
              <a:gd name="connsiteX2210" fmla="*/ 5512536 w 7570879"/>
              <a:gd name="connsiteY2210" fmla="*/ 5875989 h 10799773"/>
              <a:gd name="connsiteX2211" fmla="*/ 5527601 w 7570879"/>
              <a:gd name="connsiteY2211" fmla="*/ 5857856 h 10799773"/>
              <a:gd name="connsiteX2212" fmla="*/ 5503401 w 7570879"/>
              <a:gd name="connsiteY2212" fmla="*/ 5857856 h 10799773"/>
              <a:gd name="connsiteX2213" fmla="*/ 5464119 w 7570879"/>
              <a:gd name="connsiteY2213" fmla="*/ 5875989 h 10799773"/>
              <a:gd name="connsiteX2214" fmla="*/ 1885268 w 7570879"/>
              <a:gd name="connsiteY2214" fmla="*/ 5912093 h 10799773"/>
              <a:gd name="connsiteX2215" fmla="*/ 1874434 w 7570879"/>
              <a:gd name="connsiteY2215" fmla="*/ 5963466 h 10799773"/>
              <a:gd name="connsiteX2216" fmla="*/ 1942028 w 7570879"/>
              <a:gd name="connsiteY2216" fmla="*/ 5885055 h 10799773"/>
              <a:gd name="connsiteX2217" fmla="*/ 1885268 w 7570879"/>
              <a:gd name="connsiteY2217" fmla="*/ 5912093 h 10799773"/>
              <a:gd name="connsiteX2218" fmla="*/ 5384306 w 7570879"/>
              <a:gd name="connsiteY2218" fmla="*/ 5896178 h 10799773"/>
              <a:gd name="connsiteX2219" fmla="*/ 5361245 w 7570879"/>
              <a:gd name="connsiteY2219" fmla="*/ 5922391 h 10799773"/>
              <a:gd name="connsiteX2220" fmla="*/ 5383414 w 7570879"/>
              <a:gd name="connsiteY2220" fmla="*/ 5914311 h 10799773"/>
              <a:gd name="connsiteX2221" fmla="*/ 5415406 w 7570879"/>
              <a:gd name="connsiteY2221" fmla="*/ 5906213 h 10799773"/>
              <a:gd name="connsiteX2222" fmla="*/ 5432196 w 7570879"/>
              <a:gd name="connsiteY2222" fmla="*/ 5888080 h 10799773"/>
              <a:gd name="connsiteX2223" fmla="*/ 5384306 w 7570879"/>
              <a:gd name="connsiteY2223" fmla="*/ 5896178 h 10799773"/>
              <a:gd name="connsiteX2224" fmla="*/ 5790908 w 7570879"/>
              <a:gd name="connsiteY2224" fmla="*/ 5880739 h 10799773"/>
              <a:gd name="connsiteX2225" fmla="*/ 5809066 w 7570879"/>
              <a:gd name="connsiteY2225" fmla="*/ 5898498 h 10799773"/>
              <a:gd name="connsiteX2226" fmla="*/ 5827216 w 7570879"/>
              <a:gd name="connsiteY2226" fmla="*/ 5887707 h 10799773"/>
              <a:gd name="connsiteX2227" fmla="*/ 5809066 w 7570879"/>
              <a:gd name="connsiteY2227" fmla="*/ 5869947 h 10799773"/>
              <a:gd name="connsiteX2228" fmla="*/ 5790908 w 7570879"/>
              <a:gd name="connsiteY2228" fmla="*/ 5880739 h 10799773"/>
              <a:gd name="connsiteX2229" fmla="*/ 5924048 w 7570879"/>
              <a:gd name="connsiteY2229" fmla="*/ 5882030 h 10799773"/>
              <a:gd name="connsiteX2230" fmla="*/ 5936862 w 7570879"/>
              <a:gd name="connsiteY2230" fmla="*/ 5894122 h 10799773"/>
              <a:gd name="connsiteX2231" fmla="*/ 5942198 w 7570879"/>
              <a:gd name="connsiteY2231" fmla="*/ 5882030 h 10799773"/>
              <a:gd name="connsiteX2232" fmla="*/ 5929384 w 7570879"/>
              <a:gd name="connsiteY2232" fmla="*/ 5869947 h 10799773"/>
              <a:gd name="connsiteX2233" fmla="*/ 5924048 w 7570879"/>
              <a:gd name="connsiteY2233" fmla="*/ 5882030 h 10799773"/>
              <a:gd name="connsiteX2234" fmla="*/ 4276868 w 7570879"/>
              <a:gd name="connsiteY2234" fmla="*/ 5908337 h 10799773"/>
              <a:gd name="connsiteX2235" fmla="*/ 4303633 w 7570879"/>
              <a:gd name="connsiteY2235" fmla="*/ 5948435 h 10799773"/>
              <a:gd name="connsiteX2236" fmla="*/ 4335242 w 7570879"/>
              <a:gd name="connsiteY2236" fmla="*/ 5956363 h 10799773"/>
              <a:gd name="connsiteX2237" fmla="*/ 4342975 w 7570879"/>
              <a:gd name="connsiteY2237" fmla="*/ 5936233 h 10799773"/>
              <a:gd name="connsiteX2238" fmla="*/ 4314340 w 7570879"/>
              <a:gd name="connsiteY2238" fmla="*/ 5890629 h 10799773"/>
              <a:gd name="connsiteX2239" fmla="*/ 4276868 w 7570879"/>
              <a:gd name="connsiteY2239" fmla="*/ 5908337 h 10799773"/>
              <a:gd name="connsiteX2240" fmla="*/ 3547335 w 7570879"/>
              <a:gd name="connsiteY2240" fmla="*/ 5925306 h 10799773"/>
              <a:gd name="connsiteX2241" fmla="*/ 3267392 w 7570879"/>
              <a:gd name="connsiteY2241" fmla="*/ 6054572 h 10799773"/>
              <a:gd name="connsiteX2242" fmla="*/ 3119959 w 7570879"/>
              <a:gd name="connsiteY2242" fmla="*/ 6196311 h 10799773"/>
              <a:gd name="connsiteX2243" fmla="*/ 3220734 w 7570879"/>
              <a:gd name="connsiteY2243" fmla="*/ 6123169 h 10799773"/>
              <a:gd name="connsiteX2244" fmla="*/ 3545764 w 7570879"/>
              <a:gd name="connsiteY2244" fmla="*/ 5948018 h 10799773"/>
              <a:gd name="connsiteX2245" fmla="*/ 3654093 w 7570879"/>
              <a:gd name="connsiteY2245" fmla="*/ 5904301 h 10799773"/>
              <a:gd name="connsiteX2246" fmla="*/ 3547335 w 7570879"/>
              <a:gd name="connsiteY2246" fmla="*/ 5925306 h 10799773"/>
              <a:gd name="connsiteX2247" fmla="*/ 5560952 w 7570879"/>
              <a:gd name="connsiteY2247" fmla="*/ 5903732 h 10799773"/>
              <a:gd name="connsiteX2248" fmla="*/ 5518959 w 7570879"/>
              <a:gd name="connsiteY2248" fmla="*/ 5919545 h 10799773"/>
              <a:gd name="connsiteX2249" fmla="*/ 5596257 w 7570879"/>
              <a:gd name="connsiteY2249" fmla="*/ 5910512 h 10799773"/>
              <a:gd name="connsiteX2250" fmla="*/ 5560952 w 7570879"/>
              <a:gd name="connsiteY2250" fmla="*/ 5903732 h 10799773"/>
              <a:gd name="connsiteX2251" fmla="*/ 5854194 w 7570879"/>
              <a:gd name="connsiteY2251" fmla="*/ 5908482 h 10799773"/>
              <a:gd name="connsiteX2252" fmla="*/ 5887732 w 7570879"/>
              <a:gd name="connsiteY2252" fmla="*/ 5913257 h 10799773"/>
              <a:gd name="connsiteX2253" fmla="*/ 5868579 w 7570879"/>
              <a:gd name="connsiteY2253" fmla="*/ 5894122 h 10799773"/>
              <a:gd name="connsiteX2254" fmla="*/ 5854194 w 7570879"/>
              <a:gd name="connsiteY2254" fmla="*/ 5908482 h 10799773"/>
              <a:gd name="connsiteX2255" fmla="*/ 5445485 w 7570879"/>
              <a:gd name="connsiteY2255" fmla="*/ 5935282 h 10799773"/>
              <a:gd name="connsiteX2256" fmla="*/ 5422221 w 7570879"/>
              <a:gd name="connsiteY2256" fmla="*/ 5952276 h 10799773"/>
              <a:gd name="connsiteX2257" fmla="*/ 5455461 w 7570879"/>
              <a:gd name="connsiteY2257" fmla="*/ 5945928 h 10799773"/>
              <a:gd name="connsiteX2258" fmla="*/ 5495278 w 7570879"/>
              <a:gd name="connsiteY2258" fmla="*/ 5928942 h 10799773"/>
              <a:gd name="connsiteX2259" fmla="*/ 5445485 w 7570879"/>
              <a:gd name="connsiteY2259" fmla="*/ 5935282 h 10799773"/>
              <a:gd name="connsiteX2260" fmla="*/ 5718292 w 7570879"/>
              <a:gd name="connsiteY2260" fmla="*/ 5930387 h 10799773"/>
              <a:gd name="connsiteX2261" fmla="*/ 5737155 w 7570879"/>
              <a:gd name="connsiteY2261" fmla="*/ 5942470 h 10799773"/>
              <a:gd name="connsiteX2262" fmla="*/ 5748550 w 7570879"/>
              <a:gd name="connsiteY2262" fmla="*/ 5930387 h 10799773"/>
              <a:gd name="connsiteX2263" fmla="*/ 5729678 w 7570879"/>
              <a:gd name="connsiteY2263" fmla="*/ 5918296 h 10799773"/>
              <a:gd name="connsiteX2264" fmla="*/ 5718292 w 7570879"/>
              <a:gd name="connsiteY2264" fmla="*/ 5930387 h 10799773"/>
              <a:gd name="connsiteX2265" fmla="*/ 3188717 w 7570879"/>
              <a:gd name="connsiteY2265" fmla="*/ 5955054 h 10799773"/>
              <a:gd name="connsiteX2266" fmla="*/ 3122151 w 7570879"/>
              <a:gd name="connsiteY2266" fmla="*/ 5977257 h 10799773"/>
              <a:gd name="connsiteX2267" fmla="*/ 3155825 w 7570879"/>
              <a:gd name="connsiteY2267" fmla="*/ 5977996 h 10799773"/>
              <a:gd name="connsiteX2268" fmla="*/ 3273441 w 7570879"/>
              <a:gd name="connsiteY2268" fmla="*/ 5937049 h 10799773"/>
              <a:gd name="connsiteX2269" fmla="*/ 3188717 w 7570879"/>
              <a:gd name="connsiteY2269" fmla="*/ 5955054 h 10799773"/>
              <a:gd name="connsiteX2270" fmla="*/ 4427606 w 7570879"/>
              <a:gd name="connsiteY2270" fmla="*/ 5948035 h 10799773"/>
              <a:gd name="connsiteX2271" fmla="*/ 4414146 w 7570879"/>
              <a:gd name="connsiteY2271" fmla="*/ 6127952 h 10799773"/>
              <a:gd name="connsiteX2272" fmla="*/ 4447404 w 7570879"/>
              <a:gd name="connsiteY2272" fmla="*/ 6152636 h 10799773"/>
              <a:gd name="connsiteX2273" fmla="*/ 4479480 w 7570879"/>
              <a:gd name="connsiteY2273" fmla="*/ 6141242 h 10799773"/>
              <a:gd name="connsiteX2274" fmla="*/ 4559981 w 7570879"/>
              <a:gd name="connsiteY2274" fmla="*/ 6021127 h 10799773"/>
              <a:gd name="connsiteX2275" fmla="*/ 4561273 w 7570879"/>
              <a:gd name="connsiteY2275" fmla="*/ 5975651 h 10799773"/>
              <a:gd name="connsiteX2276" fmla="*/ 4533275 w 7570879"/>
              <a:gd name="connsiteY2276" fmla="*/ 5953024 h 10799773"/>
              <a:gd name="connsiteX2277" fmla="*/ 4427606 w 7570879"/>
              <a:gd name="connsiteY2277" fmla="*/ 5948035 h 10799773"/>
              <a:gd name="connsiteX2278" fmla="*/ 5367295 w 7570879"/>
              <a:gd name="connsiteY2278" fmla="*/ 5945079 h 10799773"/>
              <a:gd name="connsiteX2279" fmla="*/ 5337037 w 7570879"/>
              <a:gd name="connsiteY2279" fmla="*/ 5958249 h 10799773"/>
              <a:gd name="connsiteX2280" fmla="*/ 5358917 w 7570879"/>
              <a:gd name="connsiteY2280" fmla="*/ 5963466 h 10799773"/>
              <a:gd name="connsiteX2281" fmla="*/ 5415711 w 7570879"/>
              <a:gd name="connsiteY2281" fmla="*/ 5942844 h 10799773"/>
              <a:gd name="connsiteX2282" fmla="*/ 5367295 w 7570879"/>
              <a:gd name="connsiteY2282" fmla="*/ 5945079 h 10799773"/>
              <a:gd name="connsiteX2283" fmla="*/ 5772707 w 7570879"/>
              <a:gd name="connsiteY2283" fmla="*/ 5942555 h 10799773"/>
              <a:gd name="connsiteX2284" fmla="*/ 5784612 w 7570879"/>
              <a:gd name="connsiteY2284" fmla="*/ 5962183 h 10799773"/>
              <a:gd name="connsiteX2285" fmla="*/ 5809559 w 7570879"/>
              <a:gd name="connsiteY2285" fmla="*/ 5943286 h 10799773"/>
              <a:gd name="connsiteX2286" fmla="*/ 5772707 w 7570879"/>
              <a:gd name="connsiteY2286" fmla="*/ 5942555 h 10799773"/>
              <a:gd name="connsiteX2287" fmla="*/ 2607765 w 7570879"/>
              <a:gd name="connsiteY2287" fmla="*/ 5971811 h 10799773"/>
              <a:gd name="connsiteX2288" fmla="*/ 2480683 w 7570879"/>
              <a:gd name="connsiteY2288" fmla="*/ 6021136 h 10799773"/>
              <a:gd name="connsiteX2289" fmla="*/ 2389909 w 7570879"/>
              <a:gd name="connsiteY2289" fmla="*/ 6048641 h 10799773"/>
              <a:gd name="connsiteX2290" fmla="*/ 2371759 w 7570879"/>
              <a:gd name="connsiteY2290" fmla="*/ 6055005 h 10799773"/>
              <a:gd name="connsiteX2291" fmla="*/ 2392874 w 7570879"/>
              <a:gd name="connsiteY2291" fmla="*/ 6060052 h 10799773"/>
              <a:gd name="connsiteX2292" fmla="*/ 2615429 w 7570879"/>
              <a:gd name="connsiteY2292" fmla="*/ 5988864 h 10799773"/>
              <a:gd name="connsiteX2293" fmla="*/ 2680389 w 7570879"/>
              <a:gd name="connsiteY2293" fmla="*/ 5947364 h 10799773"/>
              <a:gd name="connsiteX2294" fmla="*/ 2607765 w 7570879"/>
              <a:gd name="connsiteY2294" fmla="*/ 5971811 h 10799773"/>
              <a:gd name="connsiteX2295" fmla="*/ 3600230 w 7570879"/>
              <a:gd name="connsiteY2295" fmla="*/ 5965268 h 10799773"/>
              <a:gd name="connsiteX2296" fmla="*/ 3334722 w 7570879"/>
              <a:gd name="connsiteY2296" fmla="*/ 6075900 h 10799773"/>
              <a:gd name="connsiteX2297" fmla="*/ 3261342 w 7570879"/>
              <a:gd name="connsiteY2297" fmla="*/ 6127834 h 10799773"/>
              <a:gd name="connsiteX2298" fmla="*/ 3374675 w 7570879"/>
              <a:gd name="connsiteY2298" fmla="*/ 6075653 h 10799773"/>
              <a:gd name="connsiteX2299" fmla="*/ 3592531 w 7570879"/>
              <a:gd name="connsiteY2299" fmla="*/ 5985652 h 10799773"/>
              <a:gd name="connsiteX2300" fmla="*/ 3697054 w 7570879"/>
              <a:gd name="connsiteY2300" fmla="*/ 5947441 h 10799773"/>
              <a:gd name="connsiteX2301" fmla="*/ 3600230 w 7570879"/>
              <a:gd name="connsiteY2301" fmla="*/ 5965268 h 10799773"/>
              <a:gd name="connsiteX2302" fmla="*/ 5282571 w 7570879"/>
              <a:gd name="connsiteY2302" fmla="*/ 5966644 h 10799773"/>
              <a:gd name="connsiteX2303" fmla="*/ 5264421 w 7570879"/>
              <a:gd name="connsiteY2303" fmla="*/ 5978362 h 10799773"/>
              <a:gd name="connsiteX2304" fmla="*/ 5282571 w 7570879"/>
              <a:gd name="connsiteY2304" fmla="*/ 5978362 h 10799773"/>
              <a:gd name="connsiteX2305" fmla="*/ 5318888 w 7570879"/>
              <a:gd name="connsiteY2305" fmla="*/ 5966644 h 10799773"/>
              <a:gd name="connsiteX2306" fmla="*/ 5337037 w 7570879"/>
              <a:gd name="connsiteY2306" fmla="*/ 5954935 h 10799773"/>
              <a:gd name="connsiteX2307" fmla="*/ 5318888 w 7570879"/>
              <a:gd name="connsiteY2307" fmla="*/ 5954935 h 10799773"/>
              <a:gd name="connsiteX2308" fmla="*/ 5282571 w 7570879"/>
              <a:gd name="connsiteY2308" fmla="*/ 5966644 h 10799773"/>
              <a:gd name="connsiteX2309" fmla="*/ 5621468 w 7570879"/>
              <a:gd name="connsiteY2309" fmla="*/ 5972694 h 10799773"/>
              <a:gd name="connsiteX2310" fmla="*/ 5645668 w 7570879"/>
              <a:gd name="connsiteY2310" fmla="*/ 5990818 h 10799773"/>
              <a:gd name="connsiteX2311" fmla="*/ 5669876 w 7570879"/>
              <a:gd name="connsiteY2311" fmla="*/ 5972694 h 10799773"/>
              <a:gd name="connsiteX2312" fmla="*/ 5645668 w 7570879"/>
              <a:gd name="connsiteY2312" fmla="*/ 5954561 h 10799773"/>
              <a:gd name="connsiteX2313" fmla="*/ 5621468 w 7570879"/>
              <a:gd name="connsiteY2313" fmla="*/ 5972694 h 10799773"/>
              <a:gd name="connsiteX2314" fmla="*/ 5839324 w 7570879"/>
              <a:gd name="connsiteY2314" fmla="*/ 5973068 h 10799773"/>
              <a:gd name="connsiteX2315" fmla="*/ 5883933 w 7570879"/>
              <a:gd name="connsiteY2315" fmla="*/ 5998653 h 10799773"/>
              <a:gd name="connsiteX2316" fmla="*/ 5849945 w 7570879"/>
              <a:gd name="connsiteY2316" fmla="*/ 5954561 h 10799773"/>
              <a:gd name="connsiteX2317" fmla="*/ 5839324 w 7570879"/>
              <a:gd name="connsiteY2317" fmla="*/ 5973068 h 10799773"/>
              <a:gd name="connsiteX2318" fmla="*/ 4442288 w 7570879"/>
              <a:gd name="connsiteY2318" fmla="*/ 5985627 h 10799773"/>
              <a:gd name="connsiteX2319" fmla="*/ 4460880 w 7570879"/>
              <a:gd name="connsiteY2319" fmla="*/ 6105656 h 10799773"/>
              <a:gd name="connsiteX2320" fmla="*/ 4489812 w 7570879"/>
              <a:gd name="connsiteY2320" fmla="*/ 6105656 h 10799773"/>
              <a:gd name="connsiteX2321" fmla="*/ 4511718 w 7570879"/>
              <a:gd name="connsiteY2321" fmla="*/ 6060894 h 10799773"/>
              <a:gd name="connsiteX2322" fmla="*/ 4533632 w 7570879"/>
              <a:gd name="connsiteY2322" fmla="*/ 6016122 h 10799773"/>
              <a:gd name="connsiteX2323" fmla="*/ 4520376 w 7570879"/>
              <a:gd name="connsiteY2323" fmla="*/ 5991387 h 10799773"/>
              <a:gd name="connsiteX2324" fmla="*/ 4442288 w 7570879"/>
              <a:gd name="connsiteY2324" fmla="*/ 5985627 h 10799773"/>
              <a:gd name="connsiteX2325" fmla="*/ 5699157 w 7570879"/>
              <a:gd name="connsiteY2325" fmla="*/ 5980316 h 10799773"/>
              <a:gd name="connsiteX2326" fmla="*/ 5729338 w 7570879"/>
              <a:gd name="connsiteY2326" fmla="*/ 6009605 h 10799773"/>
              <a:gd name="connsiteX2327" fmla="*/ 5742500 w 7570879"/>
              <a:gd name="connsiteY2327" fmla="*/ 5991404 h 10799773"/>
              <a:gd name="connsiteX2328" fmla="*/ 5699157 w 7570879"/>
              <a:gd name="connsiteY2328" fmla="*/ 5980316 h 10799773"/>
              <a:gd name="connsiteX2329" fmla="*/ 5937100 w 7570879"/>
              <a:gd name="connsiteY2329" fmla="*/ 5985780 h 10799773"/>
              <a:gd name="connsiteX2330" fmla="*/ 5944416 w 7570879"/>
              <a:gd name="connsiteY2330" fmla="*/ 5993096 h 10799773"/>
              <a:gd name="connsiteX2331" fmla="*/ 5943455 w 7570879"/>
              <a:gd name="connsiteY2331" fmla="*/ 5969924 h 10799773"/>
              <a:gd name="connsiteX2332" fmla="*/ 5937100 w 7570879"/>
              <a:gd name="connsiteY2332" fmla="*/ 5985780 h 10799773"/>
              <a:gd name="connsiteX2333" fmla="*/ 4609621 w 7570879"/>
              <a:gd name="connsiteY2333" fmla="*/ 6038529 h 10799773"/>
              <a:gd name="connsiteX2334" fmla="*/ 4617625 w 7570879"/>
              <a:gd name="connsiteY2334" fmla="*/ 6098790 h 10799773"/>
              <a:gd name="connsiteX2335" fmla="*/ 4568368 w 7570879"/>
              <a:gd name="connsiteY2335" fmla="*/ 6131351 h 10799773"/>
              <a:gd name="connsiteX2336" fmla="*/ 4531066 w 7570879"/>
              <a:gd name="connsiteY2336" fmla="*/ 6175859 h 10799773"/>
              <a:gd name="connsiteX2337" fmla="*/ 4573483 w 7570879"/>
              <a:gd name="connsiteY2337" fmla="*/ 6167897 h 10799773"/>
              <a:gd name="connsiteX2338" fmla="*/ 4631263 w 7570879"/>
              <a:gd name="connsiteY2338" fmla="*/ 6187151 h 10799773"/>
              <a:gd name="connsiteX2339" fmla="*/ 4657408 w 7570879"/>
              <a:gd name="connsiteY2339" fmla="*/ 6230572 h 10799773"/>
              <a:gd name="connsiteX2340" fmla="*/ 4679747 w 7570879"/>
              <a:gd name="connsiteY2340" fmla="*/ 6234803 h 10799773"/>
              <a:gd name="connsiteX2341" fmla="*/ 4673434 w 7570879"/>
              <a:gd name="connsiteY2341" fmla="*/ 6212532 h 10799773"/>
              <a:gd name="connsiteX2342" fmla="*/ 4659541 w 7570879"/>
              <a:gd name="connsiteY2342" fmla="*/ 6152492 h 10799773"/>
              <a:gd name="connsiteX2343" fmla="*/ 4651954 w 7570879"/>
              <a:gd name="connsiteY2343" fmla="*/ 6114722 h 10799773"/>
              <a:gd name="connsiteX2344" fmla="*/ 4702893 w 7570879"/>
              <a:gd name="connsiteY2344" fmla="*/ 6077301 h 10799773"/>
              <a:gd name="connsiteX2345" fmla="*/ 4753850 w 7570879"/>
              <a:gd name="connsiteY2345" fmla="*/ 6039872 h 10799773"/>
              <a:gd name="connsiteX2346" fmla="*/ 4733330 w 7570879"/>
              <a:gd name="connsiteY2346" fmla="*/ 6032021 h 10799773"/>
              <a:gd name="connsiteX2347" fmla="*/ 4689833 w 7570879"/>
              <a:gd name="connsiteY2347" fmla="*/ 6044936 h 10799773"/>
              <a:gd name="connsiteX2348" fmla="*/ 4641103 w 7570879"/>
              <a:gd name="connsiteY2348" fmla="*/ 6021620 h 10799773"/>
              <a:gd name="connsiteX2349" fmla="*/ 4621364 w 7570879"/>
              <a:gd name="connsiteY2349" fmla="*/ 5985839 h 10799773"/>
              <a:gd name="connsiteX2350" fmla="*/ 4601608 w 7570879"/>
              <a:gd name="connsiteY2350" fmla="*/ 5978277 h 10799773"/>
              <a:gd name="connsiteX2351" fmla="*/ 4609621 w 7570879"/>
              <a:gd name="connsiteY2351" fmla="*/ 6038529 h 10799773"/>
              <a:gd name="connsiteX2352" fmla="*/ 5453167 w 7570879"/>
              <a:gd name="connsiteY2352" fmla="*/ 6002196 h 10799773"/>
              <a:gd name="connsiteX2353" fmla="*/ 5437328 w 7570879"/>
              <a:gd name="connsiteY2353" fmla="*/ 6011976 h 10799773"/>
              <a:gd name="connsiteX2354" fmla="*/ 5451773 w 7570879"/>
              <a:gd name="connsiteY2354" fmla="*/ 6020898 h 10799773"/>
              <a:gd name="connsiteX2355" fmla="*/ 5478335 w 7570879"/>
              <a:gd name="connsiteY2355" fmla="*/ 6017729 h 10799773"/>
              <a:gd name="connsiteX2356" fmla="*/ 5453167 w 7570879"/>
              <a:gd name="connsiteY2356" fmla="*/ 6002196 h 10799773"/>
              <a:gd name="connsiteX2357" fmla="*/ 5505653 w 7570879"/>
              <a:gd name="connsiteY2357" fmla="*/ 6004261 h 10799773"/>
              <a:gd name="connsiteX2358" fmla="*/ 5557918 w 7570879"/>
              <a:gd name="connsiteY2358" fmla="*/ 6038988 h 10799773"/>
              <a:gd name="connsiteX2359" fmla="*/ 5585152 w 7570879"/>
              <a:gd name="connsiteY2359" fmla="*/ 6039175 h 10799773"/>
              <a:gd name="connsiteX2360" fmla="*/ 5585152 w 7570879"/>
              <a:gd name="connsiteY2360" fmla="*/ 6015001 h 10799773"/>
              <a:gd name="connsiteX2361" fmla="*/ 5585152 w 7570879"/>
              <a:gd name="connsiteY2361" fmla="*/ 5990818 h 10799773"/>
              <a:gd name="connsiteX2362" fmla="*/ 5549557 w 7570879"/>
              <a:gd name="connsiteY2362" fmla="*/ 5990818 h 10799773"/>
              <a:gd name="connsiteX2363" fmla="*/ 5505653 w 7570879"/>
              <a:gd name="connsiteY2363" fmla="*/ 6004261 h 10799773"/>
              <a:gd name="connsiteX2364" fmla="*/ 2155976 w 7570879"/>
              <a:gd name="connsiteY2364" fmla="*/ 6022988 h 10799773"/>
              <a:gd name="connsiteX2365" fmla="*/ 2371759 w 7570879"/>
              <a:gd name="connsiteY2365" fmla="*/ 6166529 h 10799773"/>
              <a:gd name="connsiteX2366" fmla="*/ 3097391 w 7570879"/>
              <a:gd name="connsiteY2366" fmla="*/ 6534766 h 10799773"/>
              <a:gd name="connsiteX2367" fmla="*/ 3104002 w 7570879"/>
              <a:gd name="connsiteY2367" fmla="*/ 6516837 h 10799773"/>
              <a:gd name="connsiteX2368" fmla="*/ 2828654 w 7570879"/>
              <a:gd name="connsiteY2368" fmla="*/ 6361706 h 10799773"/>
              <a:gd name="connsiteX2369" fmla="*/ 2255188 w 7570879"/>
              <a:gd name="connsiteY2369" fmla="*/ 6055991 h 10799773"/>
              <a:gd name="connsiteX2370" fmla="*/ 2155976 w 7570879"/>
              <a:gd name="connsiteY2370" fmla="*/ 6022988 h 10799773"/>
              <a:gd name="connsiteX2371" fmla="*/ 5609360 w 7570879"/>
              <a:gd name="connsiteY2371" fmla="*/ 6038291 h 10799773"/>
              <a:gd name="connsiteX2372" fmla="*/ 5634452 w 7570879"/>
              <a:gd name="connsiteY2372" fmla="*/ 6063349 h 10799773"/>
              <a:gd name="connsiteX2373" fmla="*/ 5655499 w 7570879"/>
              <a:gd name="connsiteY2373" fmla="*/ 6042327 h 10799773"/>
              <a:gd name="connsiteX2374" fmla="*/ 5609360 w 7570879"/>
              <a:gd name="connsiteY2374" fmla="*/ 6038291 h 10799773"/>
              <a:gd name="connsiteX2375" fmla="*/ 5343385 w 7570879"/>
              <a:gd name="connsiteY2375" fmla="*/ 6038741 h 10799773"/>
              <a:gd name="connsiteX2376" fmla="*/ 5325515 w 7570879"/>
              <a:gd name="connsiteY2376" fmla="*/ 6050017 h 10799773"/>
              <a:gd name="connsiteX2377" fmla="*/ 5355485 w 7570879"/>
              <a:gd name="connsiteY2377" fmla="*/ 6061208 h 10799773"/>
              <a:gd name="connsiteX2378" fmla="*/ 5403425 w 7570879"/>
              <a:gd name="connsiteY2378" fmla="*/ 6036150 h 10799773"/>
              <a:gd name="connsiteX2379" fmla="*/ 5343385 w 7570879"/>
              <a:gd name="connsiteY2379" fmla="*/ 6038741 h 10799773"/>
              <a:gd name="connsiteX2380" fmla="*/ 5294680 w 7570879"/>
              <a:gd name="connsiteY2380" fmla="*/ 6050935 h 10799773"/>
              <a:gd name="connsiteX2381" fmla="*/ 5182722 w 7570879"/>
              <a:gd name="connsiteY2381" fmla="*/ 6095323 h 10799773"/>
              <a:gd name="connsiteX2382" fmla="*/ 5088923 w 7570879"/>
              <a:gd name="connsiteY2382" fmla="*/ 6136755 h 10799773"/>
              <a:gd name="connsiteX2383" fmla="*/ 5138826 w 7570879"/>
              <a:gd name="connsiteY2383" fmla="*/ 6159068 h 10799773"/>
              <a:gd name="connsiteX2384" fmla="*/ 5188730 w 7570879"/>
              <a:gd name="connsiteY2384" fmla="*/ 6173998 h 10799773"/>
              <a:gd name="connsiteX2385" fmla="*/ 5202061 w 7570879"/>
              <a:gd name="connsiteY2385" fmla="*/ 6160675 h 10799773"/>
              <a:gd name="connsiteX2386" fmla="*/ 5215402 w 7570879"/>
              <a:gd name="connsiteY2386" fmla="*/ 6147360 h 10799773"/>
              <a:gd name="connsiteX2387" fmla="*/ 5199377 w 7570879"/>
              <a:gd name="connsiteY2387" fmla="*/ 6121732 h 10799773"/>
              <a:gd name="connsiteX2388" fmla="*/ 5183351 w 7570879"/>
              <a:gd name="connsiteY2388" fmla="*/ 6096105 h 10799773"/>
              <a:gd name="connsiteX2389" fmla="*/ 5223891 w 7570879"/>
              <a:gd name="connsiteY2389" fmla="*/ 6104976 h 10799773"/>
              <a:gd name="connsiteX2390" fmla="*/ 5307493 w 7570879"/>
              <a:gd name="connsiteY2390" fmla="*/ 6078457 h 10799773"/>
              <a:gd name="connsiteX2391" fmla="*/ 5314333 w 7570879"/>
              <a:gd name="connsiteY2391" fmla="*/ 6039889 h 10799773"/>
              <a:gd name="connsiteX2392" fmla="*/ 5294680 w 7570879"/>
              <a:gd name="connsiteY2392" fmla="*/ 6050935 h 10799773"/>
              <a:gd name="connsiteX2393" fmla="*/ 5421762 w 7570879"/>
              <a:gd name="connsiteY2393" fmla="*/ 6051258 h 10799773"/>
              <a:gd name="connsiteX2394" fmla="*/ 5445383 w 7570879"/>
              <a:gd name="connsiteY2394" fmla="*/ 6087523 h 10799773"/>
              <a:gd name="connsiteX2395" fmla="*/ 5467314 w 7570879"/>
              <a:gd name="connsiteY2395" fmla="*/ 6046397 h 10799773"/>
              <a:gd name="connsiteX2396" fmla="*/ 5421762 w 7570879"/>
              <a:gd name="connsiteY2396" fmla="*/ 6051258 h 10799773"/>
              <a:gd name="connsiteX2397" fmla="*/ 5687380 w 7570879"/>
              <a:gd name="connsiteY2397" fmla="*/ 6052312 h 10799773"/>
              <a:gd name="connsiteX2398" fmla="*/ 5693226 w 7570879"/>
              <a:gd name="connsiteY2398" fmla="*/ 6079408 h 10799773"/>
              <a:gd name="connsiteX2399" fmla="*/ 5707195 w 7570879"/>
              <a:gd name="connsiteY2399" fmla="*/ 6093361 h 10799773"/>
              <a:gd name="connsiteX2400" fmla="*/ 5718003 w 7570879"/>
              <a:gd name="connsiteY2400" fmla="*/ 6075908 h 10799773"/>
              <a:gd name="connsiteX2401" fmla="*/ 5706183 w 7570879"/>
              <a:gd name="connsiteY2401" fmla="*/ 6039175 h 10799773"/>
              <a:gd name="connsiteX2402" fmla="*/ 5687380 w 7570879"/>
              <a:gd name="connsiteY2402" fmla="*/ 6052312 h 10799773"/>
              <a:gd name="connsiteX2403" fmla="*/ 5839213 w 7570879"/>
              <a:gd name="connsiteY2403" fmla="*/ 6057172 h 10799773"/>
              <a:gd name="connsiteX2404" fmla="*/ 5865104 w 7570879"/>
              <a:gd name="connsiteY2404" fmla="*/ 6068422 h 10799773"/>
              <a:gd name="connsiteX2405" fmla="*/ 5843182 w 7570879"/>
              <a:gd name="connsiteY2405" fmla="*/ 6039175 h 10799773"/>
              <a:gd name="connsiteX2406" fmla="*/ 5824250 w 7570879"/>
              <a:gd name="connsiteY2406" fmla="*/ 6039175 h 10799773"/>
              <a:gd name="connsiteX2407" fmla="*/ 5839213 w 7570879"/>
              <a:gd name="connsiteY2407" fmla="*/ 6057172 h 10799773"/>
              <a:gd name="connsiteX2408" fmla="*/ 2498841 w 7570879"/>
              <a:gd name="connsiteY2408" fmla="*/ 6072067 h 10799773"/>
              <a:gd name="connsiteX2409" fmla="*/ 2456474 w 7570879"/>
              <a:gd name="connsiteY2409" fmla="*/ 6089401 h 10799773"/>
              <a:gd name="connsiteX2410" fmla="*/ 2528496 w 7570879"/>
              <a:gd name="connsiteY2410" fmla="*/ 6073877 h 10799773"/>
              <a:gd name="connsiteX2411" fmla="*/ 2534546 w 7570879"/>
              <a:gd name="connsiteY2411" fmla="*/ 6064989 h 10799773"/>
              <a:gd name="connsiteX2412" fmla="*/ 2498841 w 7570879"/>
              <a:gd name="connsiteY2412" fmla="*/ 6072067 h 10799773"/>
              <a:gd name="connsiteX2413" fmla="*/ 5493884 w 7570879"/>
              <a:gd name="connsiteY2413" fmla="*/ 6076247 h 10799773"/>
              <a:gd name="connsiteX2414" fmla="*/ 5534602 w 7570879"/>
              <a:gd name="connsiteY2414" fmla="*/ 6107041 h 10799773"/>
              <a:gd name="connsiteX2415" fmla="*/ 5573052 w 7570879"/>
              <a:gd name="connsiteY2415" fmla="*/ 6114722 h 10799773"/>
              <a:gd name="connsiteX2416" fmla="*/ 5573052 w 7570879"/>
              <a:gd name="connsiteY2416" fmla="*/ 6096496 h 10799773"/>
              <a:gd name="connsiteX2417" fmla="*/ 5545818 w 7570879"/>
              <a:gd name="connsiteY2417" fmla="*/ 6070963 h 10799773"/>
              <a:gd name="connsiteX2418" fmla="*/ 5493884 w 7570879"/>
              <a:gd name="connsiteY2418" fmla="*/ 6076247 h 10799773"/>
              <a:gd name="connsiteX2419" fmla="*/ 5754600 w 7570879"/>
              <a:gd name="connsiteY2419" fmla="*/ 6080191 h 10799773"/>
              <a:gd name="connsiteX2420" fmla="*/ 5772758 w 7570879"/>
              <a:gd name="connsiteY2420" fmla="*/ 6103991 h 10799773"/>
              <a:gd name="connsiteX2421" fmla="*/ 5790908 w 7570879"/>
              <a:gd name="connsiteY2421" fmla="*/ 6087149 h 10799773"/>
              <a:gd name="connsiteX2422" fmla="*/ 5772758 w 7570879"/>
              <a:gd name="connsiteY2422" fmla="*/ 6063349 h 10799773"/>
              <a:gd name="connsiteX2423" fmla="*/ 5754600 w 7570879"/>
              <a:gd name="connsiteY2423" fmla="*/ 6080191 h 10799773"/>
              <a:gd name="connsiteX2424" fmla="*/ 2038920 w 7570879"/>
              <a:gd name="connsiteY2424" fmla="*/ 6105656 h 10799773"/>
              <a:gd name="connsiteX2425" fmla="*/ 2093378 w 7570879"/>
              <a:gd name="connsiteY2425" fmla="*/ 6106497 h 10799773"/>
              <a:gd name="connsiteX2426" fmla="*/ 2153894 w 7570879"/>
              <a:gd name="connsiteY2426" fmla="*/ 6089690 h 10799773"/>
              <a:gd name="connsiteX2427" fmla="*/ 2117586 w 7570879"/>
              <a:gd name="connsiteY2427" fmla="*/ 6089520 h 10799773"/>
              <a:gd name="connsiteX2428" fmla="*/ 2038920 w 7570879"/>
              <a:gd name="connsiteY2428" fmla="*/ 6105656 h 10799773"/>
              <a:gd name="connsiteX2429" fmla="*/ 5318888 w 7570879"/>
              <a:gd name="connsiteY2429" fmla="*/ 6110856 h 10799773"/>
              <a:gd name="connsiteX2430" fmla="*/ 5318888 w 7570879"/>
              <a:gd name="connsiteY2430" fmla="*/ 6135872 h 10799773"/>
              <a:gd name="connsiteX2431" fmla="*/ 5350029 w 7570879"/>
              <a:gd name="connsiteY2431" fmla="*/ 6135872 h 10799773"/>
              <a:gd name="connsiteX2432" fmla="*/ 5381180 w 7570879"/>
              <a:gd name="connsiteY2432" fmla="*/ 6135872 h 10799773"/>
              <a:gd name="connsiteX2433" fmla="*/ 5377135 w 7570879"/>
              <a:gd name="connsiteY2433" fmla="*/ 6114722 h 10799773"/>
              <a:gd name="connsiteX2434" fmla="*/ 5345993 w 7570879"/>
              <a:gd name="connsiteY2434" fmla="*/ 6089698 h 10799773"/>
              <a:gd name="connsiteX2435" fmla="*/ 5318888 w 7570879"/>
              <a:gd name="connsiteY2435" fmla="*/ 6085841 h 10799773"/>
              <a:gd name="connsiteX2436" fmla="*/ 5318888 w 7570879"/>
              <a:gd name="connsiteY2436" fmla="*/ 6110856 h 10799773"/>
              <a:gd name="connsiteX2437" fmla="*/ 5602987 w 7570879"/>
              <a:gd name="connsiteY2437" fmla="*/ 6100141 h 10799773"/>
              <a:gd name="connsiteX2438" fmla="*/ 5603309 w 7570879"/>
              <a:gd name="connsiteY2438" fmla="*/ 6123789 h 10799773"/>
              <a:gd name="connsiteX2439" fmla="*/ 5645668 w 7570879"/>
              <a:gd name="connsiteY2439" fmla="*/ 6119039 h 10799773"/>
              <a:gd name="connsiteX2440" fmla="*/ 5602987 w 7570879"/>
              <a:gd name="connsiteY2440" fmla="*/ 6100141 h 10799773"/>
              <a:gd name="connsiteX2441" fmla="*/ 5823078 w 7570879"/>
              <a:gd name="connsiteY2441" fmla="*/ 6095681 h 10799773"/>
              <a:gd name="connsiteX2442" fmla="*/ 5815116 w 7570879"/>
              <a:gd name="connsiteY2442" fmla="*/ 6112420 h 10799773"/>
              <a:gd name="connsiteX2443" fmla="*/ 5856955 w 7570879"/>
              <a:gd name="connsiteY2443" fmla="*/ 6124630 h 10799773"/>
              <a:gd name="connsiteX2444" fmla="*/ 5823078 w 7570879"/>
              <a:gd name="connsiteY2444" fmla="*/ 6095681 h 10799773"/>
              <a:gd name="connsiteX2445" fmla="*/ 2523049 w 7570879"/>
              <a:gd name="connsiteY2445" fmla="*/ 6123789 h 10799773"/>
              <a:gd name="connsiteX2446" fmla="*/ 2559357 w 7570879"/>
              <a:gd name="connsiteY2446" fmla="*/ 6134835 h 10799773"/>
              <a:gd name="connsiteX2447" fmla="*/ 2553307 w 7570879"/>
              <a:gd name="connsiteY2447" fmla="*/ 6123789 h 10799773"/>
              <a:gd name="connsiteX2448" fmla="*/ 2523049 w 7570879"/>
              <a:gd name="connsiteY2448" fmla="*/ 6123789 h 10799773"/>
              <a:gd name="connsiteX2449" fmla="*/ 3388424 w 7570879"/>
              <a:gd name="connsiteY2449" fmla="*/ 6162127 h 10799773"/>
              <a:gd name="connsiteX2450" fmla="*/ 3000057 w 7570879"/>
              <a:gd name="connsiteY2450" fmla="*/ 6310936 h 10799773"/>
              <a:gd name="connsiteX2451" fmla="*/ 2964811 w 7570879"/>
              <a:gd name="connsiteY2451" fmla="*/ 6337651 h 10799773"/>
              <a:gd name="connsiteX2452" fmla="*/ 3346066 w 7570879"/>
              <a:gd name="connsiteY2452" fmla="*/ 6197450 h 10799773"/>
              <a:gd name="connsiteX2453" fmla="*/ 3388424 w 7570879"/>
              <a:gd name="connsiteY2453" fmla="*/ 6162127 h 10799773"/>
              <a:gd name="connsiteX2454" fmla="*/ 3639639 w 7570879"/>
              <a:gd name="connsiteY2454" fmla="*/ 6124137 h 10799773"/>
              <a:gd name="connsiteX2455" fmla="*/ 3427833 w 7570879"/>
              <a:gd name="connsiteY2455" fmla="*/ 6216390 h 10799773"/>
              <a:gd name="connsiteX2456" fmla="*/ 3118863 w 7570879"/>
              <a:gd name="connsiteY2456" fmla="*/ 6329893 h 10799773"/>
              <a:gd name="connsiteX2457" fmla="*/ 2985722 w 7570879"/>
              <a:gd name="connsiteY2457" fmla="*/ 6371393 h 10799773"/>
              <a:gd name="connsiteX2458" fmla="*/ 3200825 w 7570879"/>
              <a:gd name="connsiteY2458" fmla="*/ 6329469 h 10799773"/>
              <a:gd name="connsiteX2459" fmla="*/ 3666192 w 7570879"/>
              <a:gd name="connsiteY2459" fmla="*/ 6122446 h 10799773"/>
              <a:gd name="connsiteX2460" fmla="*/ 3639639 w 7570879"/>
              <a:gd name="connsiteY2460" fmla="*/ 6124137 h 10799773"/>
              <a:gd name="connsiteX2461" fmla="*/ 5405677 w 7570879"/>
              <a:gd name="connsiteY2461" fmla="*/ 6131623 h 10799773"/>
              <a:gd name="connsiteX2462" fmla="*/ 5432077 w 7570879"/>
              <a:gd name="connsiteY2462" fmla="*/ 6157981 h 10799773"/>
              <a:gd name="connsiteX2463" fmla="*/ 5454220 w 7570879"/>
              <a:gd name="connsiteY2463" fmla="*/ 6162247 h 10799773"/>
              <a:gd name="connsiteX2464" fmla="*/ 5449946 w 7570879"/>
              <a:gd name="connsiteY2464" fmla="*/ 6140128 h 10799773"/>
              <a:gd name="connsiteX2465" fmla="*/ 5423554 w 7570879"/>
              <a:gd name="connsiteY2465" fmla="*/ 6113762 h 10799773"/>
              <a:gd name="connsiteX2466" fmla="*/ 5401403 w 7570879"/>
              <a:gd name="connsiteY2466" fmla="*/ 6109497 h 10799773"/>
              <a:gd name="connsiteX2467" fmla="*/ 5405677 w 7570879"/>
              <a:gd name="connsiteY2467" fmla="*/ 6131623 h 10799773"/>
              <a:gd name="connsiteX2468" fmla="*/ 5677948 w 7570879"/>
              <a:gd name="connsiteY2468" fmla="*/ 6119761 h 10799773"/>
              <a:gd name="connsiteX2469" fmla="*/ 5688034 w 7570879"/>
              <a:gd name="connsiteY2469" fmla="*/ 6147963 h 10799773"/>
              <a:gd name="connsiteX2470" fmla="*/ 5706183 w 7570879"/>
              <a:gd name="connsiteY2470" fmla="*/ 6129830 h 10799773"/>
              <a:gd name="connsiteX2471" fmla="*/ 5677948 w 7570879"/>
              <a:gd name="connsiteY2471" fmla="*/ 6119761 h 10799773"/>
              <a:gd name="connsiteX2472" fmla="*/ 3960964 w 7570879"/>
              <a:gd name="connsiteY2472" fmla="*/ 6153410 h 10799773"/>
              <a:gd name="connsiteX2473" fmla="*/ 3854224 w 7570879"/>
              <a:gd name="connsiteY2473" fmla="*/ 6190304 h 10799773"/>
              <a:gd name="connsiteX2474" fmla="*/ 3816420 w 7570879"/>
              <a:gd name="connsiteY2474" fmla="*/ 6198597 h 10799773"/>
              <a:gd name="connsiteX2475" fmla="*/ 3809665 w 7570879"/>
              <a:gd name="connsiteY2475" fmla="*/ 6172791 h 10799773"/>
              <a:gd name="connsiteX2476" fmla="*/ 3775728 w 7570879"/>
              <a:gd name="connsiteY2476" fmla="*/ 6184228 h 10799773"/>
              <a:gd name="connsiteX2477" fmla="*/ 3775728 w 7570879"/>
              <a:gd name="connsiteY2477" fmla="*/ 6212421 h 10799773"/>
              <a:gd name="connsiteX2478" fmla="*/ 3808935 w 7570879"/>
              <a:gd name="connsiteY2478" fmla="*/ 6223485 h 10799773"/>
              <a:gd name="connsiteX2479" fmla="*/ 3842150 w 7570879"/>
              <a:gd name="connsiteY2479" fmla="*/ 6234548 h 10799773"/>
              <a:gd name="connsiteX2480" fmla="*/ 3926959 w 7570879"/>
              <a:gd name="connsiteY2480" fmla="*/ 6195504 h 10799773"/>
              <a:gd name="connsiteX2481" fmla="*/ 4025329 w 7570879"/>
              <a:gd name="connsiteY2481" fmla="*/ 6140128 h 10799773"/>
              <a:gd name="connsiteX2482" fmla="*/ 3960964 w 7570879"/>
              <a:gd name="connsiteY2482" fmla="*/ 6153410 h 10799773"/>
              <a:gd name="connsiteX2483" fmla="*/ 4072258 w 7570879"/>
              <a:gd name="connsiteY2483" fmla="*/ 6160972 h 10799773"/>
              <a:gd name="connsiteX2484" fmla="*/ 4033376 w 7570879"/>
              <a:gd name="connsiteY2484" fmla="*/ 6189649 h 10799773"/>
              <a:gd name="connsiteX2485" fmla="*/ 4150924 w 7570879"/>
              <a:gd name="connsiteY2485" fmla="*/ 6124502 h 10799773"/>
              <a:gd name="connsiteX2486" fmla="*/ 4072258 w 7570879"/>
              <a:gd name="connsiteY2486" fmla="*/ 6160972 h 10799773"/>
              <a:gd name="connsiteX2487" fmla="*/ 5217534 w 7570879"/>
              <a:gd name="connsiteY2487" fmla="*/ 6154395 h 10799773"/>
              <a:gd name="connsiteX2488" fmla="*/ 5241233 w 7570879"/>
              <a:gd name="connsiteY2488" fmla="*/ 6184611 h 10799773"/>
              <a:gd name="connsiteX2489" fmla="*/ 5285877 w 7570879"/>
              <a:gd name="connsiteY2489" fmla="*/ 6172919 h 10799773"/>
              <a:gd name="connsiteX2490" fmla="*/ 5217534 w 7570879"/>
              <a:gd name="connsiteY2490" fmla="*/ 6154395 h 10799773"/>
              <a:gd name="connsiteX2491" fmla="*/ 5481785 w 7570879"/>
              <a:gd name="connsiteY2491" fmla="*/ 6148770 h 10799773"/>
              <a:gd name="connsiteX2492" fmla="*/ 5522494 w 7570879"/>
              <a:gd name="connsiteY2492" fmla="*/ 6179572 h 10799773"/>
              <a:gd name="connsiteX2493" fmla="*/ 5560952 w 7570879"/>
              <a:gd name="connsiteY2493" fmla="*/ 6187245 h 10799773"/>
              <a:gd name="connsiteX2494" fmla="*/ 5560952 w 7570879"/>
              <a:gd name="connsiteY2494" fmla="*/ 6169019 h 10799773"/>
              <a:gd name="connsiteX2495" fmla="*/ 5533719 w 7570879"/>
              <a:gd name="connsiteY2495" fmla="*/ 6143493 h 10799773"/>
              <a:gd name="connsiteX2496" fmla="*/ 5481785 w 7570879"/>
              <a:gd name="connsiteY2496" fmla="*/ 6148770 h 10799773"/>
              <a:gd name="connsiteX2497" fmla="*/ 5742500 w 7570879"/>
              <a:gd name="connsiteY2497" fmla="*/ 6154004 h 10799773"/>
              <a:gd name="connsiteX2498" fmla="*/ 5760650 w 7570879"/>
              <a:gd name="connsiteY2498" fmla="*/ 6172137 h 10799773"/>
              <a:gd name="connsiteX2499" fmla="*/ 5778808 w 7570879"/>
              <a:gd name="connsiteY2499" fmla="*/ 6154004 h 10799773"/>
              <a:gd name="connsiteX2500" fmla="*/ 5760650 w 7570879"/>
              <a:gd name="connsiteY2500" fmla="*/ 6135872 h 10799773"/>
              <a:gd name="connsiteX2501" fmla="*/ 5742500 w 7570879"/>
              <a:gd name="connsiteY2501" fmla="*/ 6154004 h 10799773"/>
              <a:gd name="connsiteX2502" fmla="*/ 2564404 w 7570879"/>
              <a:gd name="connsiteY2502" fmla="*/ 6158431 h 10799773"/>
              <a:gd name="connsiteX2503" fmla="*/ 2631973 w 7570879"/>
              <a:gd name="connsiteY2503" fmla="*/ 6152594 h 10799773"/>
              <a:gd name="connsiteX2504" fmla="*/ 2594951 w 7570879"/>
              <a:gd name="connsiteY2504" fmla="*/ 6147963 h 10799773"/>
              <a:gd name="connsiteX2505" fmla="*/ 2564404 w 7570879"/>
              <a:gd name="connsiteY2505" fmla="*/ 6158431 h 10799773"/>
              <a:gd name="connsiteX2506" fmla="*/ 5816976 w 7570879"/>
              <a:gd name="connsiteY2506" fmla="*/ 6165340 h 10799773"/>
              <a:gd name="connsiteX2507" fmla="*/ 5833274 w 7570879"/>
              <a:gd name="connsiteY2507" fmla="*/ 6184866 h 10799773"/>
              <a:gd name="connsiteX2508" fmla="*/ 5829085 w 7570879"/>
              <a:gd name="connsiteY2508" fmla="*/ 6150597 h 10799773"/>
              <a:gd name="connsiteX2509" fmla="*/ 5816976 w 7570879"/>
              <a:gd name="connsiteY2509" fmla="*/ 6165340 h 10799773"/>
              <a:gd name="connsiteX2510" fmla="*/ 2631973 w 7570879"/>
              <a:gd name="connsiteY2510" fmla="*/ 6172137 h 10799773"/>
              <a:gd name="connsiteX2511" fmla="*/ 2662231 w 7570879"/>
              <a:gd name="connsiteY2511" fmla="*/ 6172137 h 10799773"/>
              <a:gd name="connsiteX2512" fmla="*/ 2668281 w 7570879"/>
              <a:gd name="connsiteY2512" fmla="*/ 6161091 h 10799773"/>
              <a:gd name="connsiteX2513" fmla="*/ 2631973 w 7570879"/>
              <a:gd name="connsiteY2513" fmla="*/ 6172137 h 10799773"/>
              <a:gd name="connsiteX2514" fmla="*/ 2686439 w 7570879"/>
              <a:gd name="connsiteY2514" fmla="*/ 6178612 h 10799773"/>
              <a:gd name="connsiteX2515" fmla="*/ 2668994 w 7570879"/>
              <a:gd name="connsiteY2515" fmla="*/ 6195767 h 10799773"/>
              <a:gd name="connsiteX2516" fmla="*/ 2711361 w 7570879"/>
              <a:gd name="connsiteY2516" fmla="*/ 6178570 h 10799773"/>
              <a:gd name="connsiteX2517" fmla="*/ 2686439 w 7570879"/>
              <a:gd name="connsiteY2517" fmla="*/ 6178612 h 10799773"/>
              <a:gd name="connsiteX2518" fmla="*/ 5077639 w 7570879"/>
              <a:gd name="connsiteY2518" fmla="*/ 6187959 h 10799773"/>
              <a:gd name="connsiteX2519" fmla="*/ 5140364 w 7570879"/>
              <a:gd name="connsiteY2519" fmla="*/ 6238864 h 10799773"/>
              <a:gd name="connsiteX2520" fmla="*/ 5185747 w 7570879"/>
              <a:gd name="connsiteY2520" fmla="*/ 6247361 h 10799773"/>
              <a:gd name="connsiteX2521" fmla="*/ 5185747 w 7570879"/>
              <a:gd name="connsiteY2521" fmla="*/ 6223663 h 10799773"/>
              <a:gd name="connsiteX2522" fmla="*/ 5136685 w 7570879"/>
              <a:gd name="connsiteY2522" fmla="*/ 6180728 h 10799773"/>
              <a:gd name="connsiteX2523" fmla="*/ 5087615 w 7570879"/>
              <a:gd name="connsiteY2523" fmla="*/ 6161473 h 10799773"/>
              <a:gd name="connsiteX2524" fmla="*/ 5077639 w 7570879"/>
              <a:gd name="connsiteY2524" fmla="*/ 6187959 h 10799773"/>
              <a:gd name="connsiteX2525" fmla="*/ 5302862 w 7570879"/>
              <a:gd name="connsiteY2525" fmla="*/ 6176997 h 10799773"/>
              <a:gd name="connsiteX2526" fmla="*/ 5339059 w 7570879"/>
              <a:gd name="connsiteY2526" fmla="*/ 6208403 h 10799773"/>
              <a:gd name="connsiteX2527" fmla="*/ 5348151 w 7570879"/>
              <a:gd name="connsiteY2527" fmla="*/ 6167387 h 10799773"/>
              <a:gd name="connsiteX2528" fmla="*/ 5302862 w 7570879"/>
              <a:gd name="connsiteY2528" fmla="*/ 6176997 h 10799773"/>
              <a:gd name="connsiteX2529" fmla="*/ 5590556 w 7570879"/>
              <a:gd name="connsiteY2529" fmla="*/ 6173190 h 10799773"/>
              <a:gd name="connsiteX2530" fmla="*/ 5595892 w 7570879"/>
              <a:gd name="connsiteY2530" fmla="*/ 6199778 h 10799773"/>
              <a:gd name="connsiteX2531" fmla="*/ 5609360 w 7570879"/>
              <a:gd name="connsiteY2531" fmla="*/ 6213237 h 10799773"/>
              <a:gd name="connsiteX2532" fmla="*/ 5622827 w 7570879"/>
              <a:gd name="connsiteY2532" fmla="*/ 6199778 h 10799773"/>
              <a:gd name="connsiteX2533" fmla="*/ 5609360 w 7570879"/>
              <a:gd name="connsiteY2533" fmla="*/ 6160045 h 10799773"/>
              <a:gd name="connsiteX2534" fmla="*/ 5590556 w 7570879"/>
              <a:gd name="connsiteY2534" fmla="*/ 6173190 h 10799773"/>
              <a:gd name="connsiteX2535" fmla="*/ 4090408 w 7570879"/>
              <a:gd name="connsiteY2535" fmla="*/ 6210731 h 10799773"/>
              <a:gd name="connsiteX2536" fmla="*/ 3563922 w 7570879"/>
              <a:gd name="connsiteY2536" fmla="*/ 6437738 h 10799773"/>
              <a:gd name="connsiteX2537" fmla="*/ 3511019 w 7570879"/>
              <a:gd name="connsiteY2537" fmla="*/ 6473944 h 10799773"/>
              <a:gd name="connsiteX2538" fmla="*/ 4169082 w 7570879"/>
              <a:gd name="connsiteY2538" fmla="*/ 6177652 h 10799773"/>
              <a:gd name="connsiteX2539" fmla="*/ 4090408 w 7570879"/>
              <a:gd name="connsiteY2539" fmla="*/ 6210731 h 10799773"/>
              <a:gd name="connsiteX2540" fmla="*/ 5387365 w 7570879"/>
              <a:gd name="connsiteY2540" fmla="*/ 6201741 h 10799773"/>
              <a:gd name="connsiteX2541" fmla="*/ 5405133 w 7570879"/>
              <a:gd name="connsiteY2541" fmla="*/ 6227011 h 10799773"/>
              <a:gd name="connsiteX2542" fmla="*/ 5435739 w 7570879"/>
              <a:gd name="connsiteY2542" fmla="*/ 6202879 h 10799773"/>
              <a:gd name="connsiteX2543" fmla="*/ 5387365 w 7570879"/>
              <a:gd name="connsiteY2543" fmla="*/ 6201741 h 10799773"/>
              <a:gd name="connsiteX2544" fmla="*/ 5657776 w 7570879"/>
              <a:gd name="connsiteY2544" fmla="*/ 6202352 h 10799773"/>
              <a:gd name="connsiteX2545" fmla="*/ 5675926 w 7570879"/>
              <a:gd name="connsiteY2545" fmla="*/ 6220485 h 10799773"/>
              <a:gd name="connsiteX2546" fmla="*/ 5694084 w 7570879"/>
              <a:gd name="connsiteY2546" fmla="*/ 6202352 h 10799773"/>
              <a:gd name="connsiteX2547" fmla="*/ 5675926 w 7570879"/>
              <a:gd name="connsiteY2547" fmla="*/ 6184228 h 10799773"/>
              <a:gd name="connsiteX2548" fmla="*/ 5657776 w 7570879"/>
              <a:gd name="connsiteY2548" fmla="*/ 6202352 h 10799773"/>
              <a:gd name="connsiteX2549" fmla="*/ 2750745 w 7570879"/>
              <a:gd name="connsiteY2549" fmla="*/ 6204571 h 10799773"/>
              <a:gd name="connsiteX2550" fmla="*/ 2773933 w 7570879"/>
              <a:gd name="connsiteY2550" fmla="*/ 6203610 h 10799773"/>
              <a:gd name="connsiteX2551" fmla="*/ 2758052 w 7570879"/>
              <a:gd name="connsiteY2551" fmla="*/ 6197263 h 10799773"/>
              <a:gd name="connsiteX2552" fmla="*/ 2750745 w 7570879"/>
              <a:gd name="connsiteY2552" fmla="*/ 6204571 h 10799773"/>
              <a:gd name="connsiteX2553" fmla="*/ 3580856 w 7570879"/>
              <a:gd name="connsiteY2553" fmla="*/ 6213577 h 10799773"/>
              <a:gd name="connsiteX2554" fmla="*/ 3462569 w 7570879"/>
              <a:gd name="connsiteY2554" fmla="*/ 6257133 h 10799773"/>
              <a:gd name="connsiteX2555" fmla="*/ 3386138 w 7570879"/>
              <a:gd name="connsiteY2555" fmla="*/ 6288708 h 10799773"/>
              <a:gd name="connsiteX2556" fmla="*/ 3607248 w 7570879"/>
              <a:gd name="connsiteY2556" fmla="*/ 6214648 h 10799773"/>
              <a:gd name="connsiteX2557" fmla="*/ 3580856 w 7570879"/>
              <a:gd name="connsiteY2557" fmla="*/ 6213577 h 10799773"/>
              <a:gd name="connsiteX2558" fmla="*/ 4181182 w 7570879"/>
              <a:gd name="connsiteY2558" fmla="*/ 6245254 h 10799773"/>
              <a:gd name="connsiteX2559" fmla="*/ 3875271 w 7570879"/>
              <a:gd name="connsiteY2559" fmla="*/ 6391710 h 10799773"/>
              <a:gd name="connsiteX2560" fmla="*/ 3665683 w 7570879"/>
              <a:gd name="connsiteY2560" fmla="*/ 6495382 h 10799773"/>
              <a:gd name="connsiteX2561" fmla="*/ 4278006 w 7570879"/>
              <a:gd name="connsiteY2561" fmla="*/ 6201834 h 10799773"/>
              <a:gd name="connsiteX2562" fmla="*/ 4181182 w 7570879"/>
              <a:gd name="connsiteY2562" fmla="*/ 6245254 h 10799773"/>
              <a:gd name="connsiteX2563" fmla="*/ 5732261 w 7570879"/>
              <a:gd name="connsiteY2563" fmla="*/ 6215073 h 10799773"/>
              <a:gd name="connsiteX2564" fmla="*/ 5752739 w 7570879"/>
              <a:gd name="connsiteY2564" fmla="*/ 6242025 h 10799773"/>
              <a:gd name="connsiteX2565" fmla="*/ 5764839 w 7570879"/>
              <a:gd name="connsiteY2565" fmla="*/ 6225907 h 10799773"/>
              <a:gd name="connsiteX2566" fmla="*/ 5744361 w 7570879"/>
              <a:gd name="connsiteY2566" fmla="*/ 6198945 h 10799773"/>
              <a:gd name="connsiteX2567" fmla="*/ 5732261 w 7570879"/>
              <a:gd name="connsiteY2567" fmla="*/ 6215073 h 10799773"/>
              <a:gd name="connsiteX2568" fmla="*/ 4102516 w 7570879"/>
              <a:gd name="connsiteY2568" fmla="*/ 6330378 h 10799773"/>
              <a:gd name="connsiteX2569" fmla="*/ 3766007 w 7570879"/>
              <a:gd name="connsiteY2569" fmla="*/ 6494813 h 10799773"/>
              <a:gd name="connsiteX2570" fmla="*/ 3671580 w 7570879"/>
              <a:gd name="connsiteY2570" fmla="*/ 6544410 h 10799773"/>
              <a:gd name="connsiteX2571" fmla="*/ 4102516 w 7570879"/>
              <a:gd name="connsiteY2571" fmla="*/ 6359157 h 10799773"/>
              <a:gd name="connsiteX2572" fmla="*/ 4344581 w 7570879"/>
              <a:gd name="connsiteY2572" fmla="*/ 6210263 h 10799773"/>
              <a:gd name="connsiteX2573" fmla="*/ 4102516 w 7570879"/>
              <a:gd name="connsiteY2573" fmla="*/ 6330378 h 10799773"/>
              <a:gd name="connsiteX2574" fmla="*/ 4259857 w 7570879"/>
              <a:gd name="connsiteY2574" fmla="*/ 6300969 h 10799773"/>
              <a:gd name="connsiteX2575" fmla="*/ 3918657 w 7570879"/>
              <a:gd name="connsiteY2575" fmla="*/ 6476060 h 10799773"/>
              <a:gd name="connsiteX2576" fmla="*/ 3746048 w 7570879"/>
              <a:gd name="connsiteY2576" fmla="*/ 6583114 h 10799773"/>
              <a:gd name="connsiteX2577" fmla="*/ 3752888 w 7570879"/>
              <a:gd name="connsiteY2577" fmla="*/ 6602037 h 10799773"/>
              <a:gd name="connsiteX2578" fmla="*/ 3745623 w 7570879"/>
              <a:gd name="connsiteY2578" fmla="*/ 6620960 h 10799773"/>
              <a:gd name="connsiteX2579" fmla="*/ 3772771 w 7570879"/>
              <a:gd name="connsiteY2579" fmla="*/ 6612514 h 10799773"/>
              <a:gd name="connsiteX2580" fmla="*/ 4233974 w 7570879"/>
              <a:gd name="connsiteY2580" fmla="*/ 6395321 h 10799773"/>
              <a:gd name="connsiteX2581" fmla="*/ 4425957 w 7570879"/>
              <a:gd name="connsiteY2581" fmla="*/ 6292098 h 10799773"/>
              <a:gd name="connsiteX2582" fmla="*/ 4443028 w 7570879"/>
              <a:gd name="connsiteY2582" fmla="*/ 6313707 h 10799773"/>
              <a:gd name="connsiteX2583" fmla="*/ 4421598 w 7570879"/>
              <a:gd name="connsiteY2583" fmla="*/ 6445861 h 10799773"/>
              <a:gd name="connsiteX2584" fmla="*/ 4286180 w 7570879"/>
              <a:gd name="connsiteY2584" fmla="*/ 6485798 h 10799773"/>
              <a:gd name="connsiteX2585" fmla="*/ 4259857 w 7570879"/>
              <a:gd name="connsiteY2585" fmla="*/ 6474547 h 10799773"/>
              <a:gd name="connsiteX2586" fmla="*/ 4284065 w 7570879"/>
              <a:gd name="connsiteY2586" fmla="*/ 6475830 h 10799773"/>
              <a:gd name="connsiteX2587" fmla="*/ 4399973 w 7570879"/>
              <a:gd name="connsiteY2587" fmla="*/ 6438996 h 10799773"/>
              <a:gd name="connsiteX2588" fmla="*/ 4392564 w 7570879"/>
              <a:gd name="connsiteY2588" fmla="*/ 6412629 h 10799773"/>
              <a:gd name="connsiteX2589" fmla="*/ 4259729 w 7570879"/>
              <a:gd name="connsiteY2589" fmla="*/ 6437874 h 10799773"/>
              <a:gd name="connsiteX2590" fmla="*/ 4240271 w 7570879"/>
              <a:gd name="connsiteY2590" fmla="*/ 6432903 h 10799773"/>
              <a:gd name="connsiteX2591" fmla="*/ 4244128 w 7570879"/>
              <a:gd name="connsiteY2591" fmla="*/ 6460085 h 10799773"/>
              <a:gd name="connsiteX2592" fmla="*/ 4259857 w 7570879"/>
              <a:gd name="connsiteY2592" fmla="*/ 6479952 h 10799773"/>
              <a:gd name="connsiteX2593" fmla="*/ 4226573 w 7570879"/>
              <a:gd name="connsiteY2593" fmla="*/ 6458734 h 10799773"/>
              <a:gd name="connsiteX2594" fmla="*/ 4193290 w 7570879"/>
              <a:gd name="connsiteY2594" fmla="*/ 6437509 h 10799773"/>
              <a:gd name="connsiteX2595" fmla="*/ 4193290 w 7570879"/>
              <a:gd name="connsiteY2595" fmla="*/ 6453814 h 10799773"/>
              <a:gd name="connsiteX2596" fmla="*/ 4310890 w 7570879"/>
              <a:gd name="connsiteY2596" fmla="*/ 6531129 h 10799773"/>
              <a:gd name="connsiteX2597" fmla="*/ 4368780 w 7570879"/>
              <a:gd name="connsiteY2597" fmla="*/ 6536108 h 10799773"/>
              <a:gd name="connsiteX2598" fmla="*/ 4407468 w 7570879"/>
              <a:gd name="connsiteY2598" fmla="*/ 6511832 h 10799773"/>
              <a:gd name="connsiteX2599" fmla="*/ 4492311 w 7570879"/>
              <a:gd name="connsiteY2599" fmla="*/ 6379491 h 10799773"/>
              <a:gd name="connsiteX2600" fmla="*/ 4498675 w 7570879"/>
              <a:gd name="connsiteY2600" fmla="*/ 6332077 h 10799773"/>
              <a:gd name="connsiteX2601" fmla="*/ 4473065 w 7570879"/>
              <a:gd name="connsiteY2601" fmla="*/ 6306501 h 10799773"/>
              <a:gd name="connsiteX2602" fmla="*/ 4480738 w 7570879"/>
              <a:gd name="connsiteY2602" fmla="*/ 6252061 h 10799773"/>
              <a:gd name="connsiteX2603" fmla="*/ 4514021 w 7570879"/>
              <a:gd name="connsiteY2603" fmla="*/ 6234505 h 10799773"/>
              <a:gd name="connsiteX2604" fmla="*/ 4479947 w 7570879"/>
              <a:gd name="connsiteY2604" fmla="*/ 6221454 h 10799773"/>
              <a:gd name="connsiteX2605" fmla="*/ 4437590 w 7570879"/>
              <a:gd name="connsiteY2605" fmla="*/ 6208581 h 10799773"/>
              <a:gd name="connsiteX2606" fmla="*/ 4259857 w 7570879"/>
              <a:gd name="connsiteY2606" fmla="*/ 6300969 h 10799773"/>
              <a:gd name="connsiteX2607" fmla="*/ 5202359 w 7570879"/>
              <a:gd name="connsiteY2607" fmla="*/ 6226221 h 10799773"/>
              <a:gd name="connsiteX2608" fmla="*/ 5231198 w 7570879"/>
              <a:gd name="connsiteY2608" fmla="*/ 6262129 h 10799773"/>
              <a:gd name="connsiteX2609" fmla="*/ 5258490 w 7570879"/>
              <a:gd name="connsiteY2609" fmla="*/ 6270507 h 10799773"/>
              <a:gd name="connsiteX2610" fmla="*/ 5265968 w 7570879"/>
              <a:gd name="connsiteY2610" fmla="*/ 6251024 h 10799773"/>
              <a:gd name="connsiteX2611" fmla="*/ 5237129 w 7570879"/>
              <a:gd name="connsiteY2611" fmla="*/ 6215107 h 10799773"/>
              <a:gd name="connsiteX2612" fmla="*/ 5209836 w 7570879"/>
              <a:gd name="connsiteY2612" fmla="*/ 6206728 h 10799773"/>
              <a:gd name="connsiteX2613" fmla="*/ 5202359 w 7570879"/>
              <a:gd name="connsiteY2613" fmla="*/ 6226221 h 10799773"/>
              <a:gd name="connsiteX2614" fmla="*/ 5464119 w 7570879"/>
              <a:gd name="connsiteY2614" fmla="*/ 6225116 h 10799773"/>
              <a:gd name="connsiteX2615" fmla="*/ 5533719 w 7570879"/>
              <a:gd name="connsiteY2615" fmla="*/ 6256581 h 10799773"/>
              <a:gd name="connsiteX2616" fmla="*/ 5521610 w 7570879"/>
              <a:gd name="connsiteY2616" fmla="*/ 6216016 h 10799773"/>
              <a:gd name="connsiteX2617" fmla="*/ 5464119 w 7570879"/>
              <a:gd name="connsiteY2617" fmla="*/ 6225116 h 10799773"/>
              <a:gd name="connsiteX2618" fmla="*/ 4701619 w 7570879"/>
              <a:gd name="connsiteY2618" fmla="*/ 6238618 h 10799773"/>
              <a:gd name="connsiteX2619" fmla="*/ 4719777 w 7570879"/>
              <a:gd name="connsiteY2619" fmla="*/ 6256751 h 10799773"/>
              <a:gd name="connsiteX2620" fmla="*/ 4737927 w 7570879"/>
              <a:gd name="connsiteY2620" fmla="*/ 6238618 h 10799773"/>
              <a:gd name="connsiteX2621" fmla="*/ 4719777 w 7570879"/>
              <a:gd name="connsiteY2621" fmla="*/ 6220485 h 10799773"/>
              <a:gd name="connsiteX2622" fmla="*/ 4701619 w 7570879"/>
              <a:gd name="connsiteY2622" fmla="*/ 6238618 h 10799773"/>
              <a:gd name="connsiteX2623" fmla="*/ 4962844 w 7570879"/>
              <a:gd name="connsiteY2623" fmla="*/ 6240352 h 10799773"/>
              <a:gd name="connsiteX2624" fmla="*/ 5002058 w 7570879"/>
              <a:gd name="connsiteY2624" fmla="*/ 6276269 h 10799773"/>
              <a:gd name="connsiteX2625" fmla="*/ 5040507 w 7570879"/>
              <a:gd name="connsiteY2625" fmla="*/ 6283950 h 10799773"/>
              <a:gd name="connsiteX2626" fmla="*/ 5040507 w 7570879"/>
              <a:gd name="connsiteY2626" fmla="*/ 6259674 h 10799773"/>
              <a:gd name="connsiteX2627" fmla="*/ 5013282 w 7570879"/>
              <a:gd name="connsiteY2627" fmla="*/ 6228099 h 10799773"/>
              <a:gd name="connsiteX2628" fmla="*/ 4962844 w 7570879"/>
              <a:gd name="connsiteY2628" fmla="*/ 6240352 h 10799773"/>
              <a:gd name="connsiteX2629" fmla="*/ 5805157 w 7570879"/>
              <a:gd name="connsiteY2629" fmla="*/ 6239255 h 10799773"/>
              <a:gd name="connsiteX2630" fmla="*/ 5837021 w 7570879"/>
              <a:gd name="connsiteY2630" fmla="*/ 6241643 h 10799773"/>
              <a:gd name="connsiteX2631" fmla="*/ 5821166 w 7570879"/>
              <a:gd name="connsiteY2631" fmla="*/ 6220485 h 10799773"/>
              <a:gd name="connsiteX2632" fmla="*/ 5805157 w 7570879"/>
              <a:gd name="connsiteY2632" fmla="*/ 6239255 h 10799773"/>
              <a:gd name="connsiteX2633" fmla="*/ 2759055 w 7570879"/>
              <a:gd name="connsiteY2633" fmla="*/ 6244659 h 10799773"/>
              <a:gd name="connsiteX2634" fmla="*/ 2801421 w 7570879"/>
              <a:gd name="connsiteY2634" fmla="*/ 6244659 h 10799773"/>
              <a:gd name="connsiteX2635" fmla="*/ 2831679 w 7570879"/>
              <a:gd name="connsiteY2635" fmla="*/ 6234981 h 10799773"/>
              <a:gd name="connsiteX2636" fmla="*/ 2807471 w 7570879"/>
              <a:gd name="connsiteY2636" fmla="*/ 6234633 h 10799773"/>
              <a:gd name="connsiteX2637" fmla="*/ 2759055 w 7570879"/>
              <a:gd name="connsiteY2637" fmla="*/ 6244659 h 10799773"/>
              <a:gd name="connsiteX2638" fmla="*/ 2940603 w 7570879"/>
              <a:gd name="connsiteY2638" fmla="*/ 6270142 h 10799773"/>
              <a:gd name="connsiteX2639" fmla="*/ 2819571 w 7570879"/>
              <a:gd name="connsiteY2639" fmla="*/ 6305328 h 10799773"/>
              <a:gd name="connsiteX2640" fmla="*/ 2888958 w 7570879"/>
              <a:gd name="connsiteY2640" fmla="*/ 6300069 h 10799773"/>
              <a:gd name="connsiteX2641" fmla="*/ 3022098 w 7570879"/>
              <a:gd name="connsiteY2641" fmla="*/ 6264696 h 10799773"/>
              <a:gd name="connsiteX2642" fmla="*/ 2940603 w 7570879"/>
              <a:gd name="connsiteY2642" fmla="*/ 6270142 h 10799773"/>
              <a:gd name="connsiteX2643" fmla="*/ 5288927 w 7570879"/>
              <a:gd name="connsiteY2643" fmla="*/ 6244167 h 10799773"/>
              <a:gd name="connsiteX2644" fmla="*/ 5317919 w 7570879"/>
              <a:gd name="connsiteY2644" fmla="*/ 6284179 h 10799773"/>
              <a:gd name="connsiteX2645" fmla="*/ 5348644 w 7570879"/>
              <a:gd name="connsiteY2645" fmla="*/ 6271807 h 10799773"/>
              <a:gd name="connsiteX2646" fmla="*/ 5322924 w 7570879"/>
              <a:gd name="connsiteY2646" fmla="*/ 6239637 h 10799773"/>
              <a:gd name="connsiteX2647" fmla="*/ 5288927 w 7570879"/>
              <a:gd name="connsiteY2647" fmla="*/ 6244167 h 10799773"/>
              <a:gd name="connsiteX2648" fmla="*/ 5573052 w 7570879"/>
              <a:gd name="connsiteY2648" fmla="*/ 6249409 h 10799773"/>
              <a:gd name="connsiteX2649" fmla="*/ 5615741 w 7570879"/>
              <a:gd name="connsiteY2649" fmla="*/ 6268307 h 10799773"/>
              <a:gd name="connsiteX2650" fmla="*/ 5615409 w 7570879"/>
              <a:gd name="connsiteY2650" fmla="*/ 6244659 h 10799773"/>
              <a:gd name="connsiteX2651" fmla="*/ 5573052 w 7570879"/>
              <a:gd name="connsiteY2651" fmla="*/ 6249409 h 10799773"/>
              <a:gd name="connsiteX2652" fmla="*/ 5059234 w 7570879"/>
              <a:gd name="connsiteY2652" fmla="*/ 6254168 h 10799773"/>
              <a:gd name="connsiteX2653" fmla="*/ 5101304 w 7570879"/>
              <a:gd name="connsiteY2653" fmla="*/ 6305175 h 10799773"/>
              <a:gd name="connsiteX2654" fmla="*/ 5170631 w 7570879"/>
              <a:gd name="connsiteY2654" fmla="*/ 6290025 h 10799773"/>
              <a:gd name="connsiteX2655" fmla="*/ 5059234 w 7570879"/>
              <a:gd name="connsiteY2655" fmla="*/ 6254168 h 10799773"/>
              <a:gd name="connsiteX2656" fmla="*/ 5372512 w 7570879"/>
              <a:gd name="connsiteY2656" fmla="*/ 6270193 h 10799773"/>
              <a:gd name="connsiteX2657" fmla="*/ 5405915 w 7570879"/>
              <a:gd name="connsiteY2657" fmla="*/ 6304921 h 10799773"/>
              <a:gd name="connsiteX2658" fmla="*/ 5414233 w 7570879"/>
              <a:gd name="connsiteY2658" fmla="*/ 6267678 h 10799773"/>
              <a:gd name="connsiteX2659" fmla="*/ 5372512 w 7570879"/>
              <a:gd name="connsiteY2659" fmla="*/ 6270193 h 10799773"/>
              <a:gd name="connsiteX2660" fmla="*/ 5645668 w 7570879"/>
              <a:gd name="connsiteY2660" fmla="*/ 6274883 h 10799773"/>
              <a:gd name="connsiteX2661" fmla="*/ 5663826 w 7570879"/>
              <a:gd name="connsiteY2661" fmla="*/ 6293016 h 10799773"/>
              <a:gd name="connsiteX2662" fmla="*/ 5681984 w 7570879"/>
              <a:gd name="connsiteY2662" fmla="*/ 6274883 h 10799773"/>
              <a:gd name="connsiteX2663" fmla="*/ 5663826 w 7570879"/>
              <a:gd name="connsiteY2663" fmla="*/ 6256751 h 10799773"/>
              <a:gd name="connsiteX2664" fmla="*/ 5645668 w 7570879"/>
              <a:gd name="connsiteY2664" fmla="*/ 6274883 h 10799773"/>
              <a:gd name="connsiteX2665" fmla="*/ 3407984 w 7570879"/>
              <a:gd name="connsiteY2665" fmla="*/ 6311387 h 10799773"/>
              <a:gd name="connsiteX2666" fmla="*/ 3187111 w 7570879"/>
              <a:gd name="connsiteY2666" fmla="*/ 6379763 h 10799773"/>
              <a:gd name="connsiteX2667" fmla="*/ 3078221 w 7570879"/>
              <a:gd name="connsiteY2667" fmla="*/ 6417149 h 10799773"/>
              <a:gd name="connsiteX2668" fmla="*/ 3510416 w 7570879"/>
              <a:gd name="connsiteY2668" fmla="*/ 6279387 h 10799773"/>
              <a:gd name="connsiteX2669" fmla="*/ 3407984 w 7570879"/>
              <a:gd name="connsiteY2669" fmla="*/ 6311387 h 10799773"/>
              <a:gd name="connsiteX2670" fmla="*/ 5718292 w 7570879"/>
              <a:gd name="connsiteY2670" fmla="*/ 6285675 h 10799773"/>
              <a:gd name="connsiteX2671" fmla="*/ 5758814 w 7570879"/>
              <a:gd name="connsiteY2671" fmla="*/ 6299483 h 10799773"/>
              <a:gd name="connsiteX2672" fmla="*/ 5734419 w 7570879"/>
              <a:gd name="connsiteY2672" fmla="*/ 6268842 h 10799773"/>
              <a:gd name="connsiteX2673" fmla="*/ 5718292 w 7570879"/>
              <a:gd name="connsiteY2673" fmla="*/ 6285675 h 10799773"/>
              <a:gd name="connsiteX2674" fmla="*/ 3569972 w 7570879"/>
              <a:gd name="connsiteY2674" fmla="*/ 6312109 h 10799773"/>
              <a:gd name="connsiteX2675" fmla="*/ 3364215 w 7570879"/>
              <a:gd name="connsiteY2675" fmla="*/ 6388013 h 10799773"/>
              <a:gd name="connsiteX2676" fmla="*/ 3176617 w 7570879"/>
              <a:gd name="connsiteY2676" fmla="*/ 6448241 h 10799773"/>
              <a:gd name="connsiteX2677" fmla="*/ 3134260 w 7570879"/>
              <a:gd name="connsiteY2677" fmla="*/ 6461861 h 10799773"/>
              <a:gd name="connsiteX2678" fmla="*/ 3196551 w 7570879"/>
              <a:gd name="connsiteY2678" fmla="*/ 6456729 h 10799773"/>
              <a:gd name="connsiteX2679" fmla="*/ 3353892 w 7570879"/>
              <a:gd name="connsiteY2679" fmla="*/ 6419767 h 10799773"/>
              <a:gd name="connsiteX2680" fmla="*/ 3639563 w 7570879"/>
              <a:gd name="connsiteY2680" fmla="*/ 6281876 h 10799773"/>
              <a:gd name="connsiteX2681" fmla="*/ 3569972 w 7570879"/>
              <a:gd name="connsiteY2681" fmla="*/ 6312109 h 10799773"/>
              <a:gd name="connsiteX2682" fmla="*/ 5185747 w 7570879"/>
              <a:gd name="connsiteY2682" fmla="*/ 6303689 h 10799773"/>
              <a:gd name="connsiteX2683" fmla="*/ 5215402 w 7570879"/>
              <a:gd name="connsiteY2683" fmla="*/ 6332120 h 10799773"/>
              <a:gd name="connsiteX2684" fmla="*/ 5227094 w 7570879"/>
              <a:gd name="connsiteY2684" fmla="*/ 6292625 h 10799773"/>
              <a:gd name="connsiteX2685" fmla="*/ 5185747 w 7570879"/>
              <a:gd name="connsiteY2685" fmla="*/ 6303689 h 10799773"/>
              <a:gd name="connsiteX2686" fmla="*/ 5452019 w 7570879"/>
              <a:gd name="connsiteY2686" fmla="*/ 6296245 h 10799773"/>
              <a:gd name="connsiteX2687" fmla="*/ 5528612 w 7570879"/>
              <a:gd name="connsiteY2687" fmla="*/ 6318057 h 10799773"/>
              <a:gd name="connsiteX2688" fmla="*/ 5490469 w 7570879"/>
              <a:gd name="connsiteY2688" fmla="*/ 6285581 h 10799773"/>
              <a:gd name="connsiteX2689" fmla="*/ 5452019 w 7570879"/>
              <a:gd name="connsiteY2689" fmla="*/ 6277900 h 10799773"/>
              <a:gd name="connsiteX2690" fmla="*/ 5452019 w 7570879"/>
              <a:gd name="connsiteY2690" fmla="*/ 6296245 h 10799773"/>
              <a:gd name="connsiteX2691" fmla="*/ 5792768 w 7570879"/>
              <a:gd name="connsiteY2691" fmla="*/ 6299686 h 10799773"/>
              <a:gd name="connsiteX2692" fmla="*/ 5813255 w 7570879"/>
              <a:gd name="connsiteY2692" fmla="*/ 6326639 h 10799773"/>
              <a:gd name="connsiteX2693" fmla="*/ 5825355 w 7570879"/>
              <a:gd name="connsiteY2693" fmla="*/ 6310520 h 10799773"/>
              <a:gd name="connsiteX2694" fmla="*/ 5804877 w 7570879"/>
              <a:gd name="connsiteY2694" fmla="*/ 6283559 h 10799773"/>
              <a:gd name="connsiteX2695" fmla="*/ 5792768 w 7570879"/>
              <a:gd name="connsiteY2695" fmla="*/ 6299686 h 10799773"/>
              <a:gd name="connsiteX2696" fmla="*/ 1405524 w 7570879"/>
              <a:gd name="connsiteY2696" fmla="*/ 6301072 h 10799773"/>
              <a:gd name="connsiteX2697" fmla="*/ 1397809 w 7570879"/>
              <a:gd name="connsiteY2697" fmla="*/ 6328271 h 10799773"/>
              <a:gd name="connsiteX2698" fmla="*/ 1398183 w 7570879"/>
              <a:gd name="connsiteY2698" fmla="*/ 6347406 h 10799773"/>
              <a:gd name="connsiteX2699" fmla="*/ 1411030 w 7570879"/>
              <a:gd name="connsiteY2699" fmla="*/ 6325348 h 10799773"/>
              <a:gd name="connsiteX2700" fmla="*/ 1405524 w 7570879"/>
              <a:gd name="connsiteY2700" fmla="*/ 6301072 h 10799773"/>
              <a:gd name="connsiteX2701" fmla="*/ 1441832 w 7570879"/>
              <a:gd name="connsiteY2701" fmla="*/ 6301072 h 10799773"/>
              <a:gd name="connsiteX2702" fmla="*/ 1450601 w 7570879"/>
              <a:gd name="connsiteY2702" fmla="*/ 6392738 h 10799773"/>
              <a:gd name="connsiteX2703" fmla="*/ 1463738 w 7570879"/>
              <a:gd name="connsiteY2703" fmla="*/ 6384955 h 10799773"/>
              <a:gd name="connsiteX2704" fmla="*/ 1452674 w 7570879"/>
              <a:gd name="connsiteY2704" fmla="*/ 6324515 h 10799773"/>
              <a:gd name="connsiteX2705" fmla="*/ 1441832 w 7570879"/>
              <a:gd name="connsiteY2705" fmla="*/ 6301072 h 10799773"/>
              <a:gd name="connsiteX2706" fmla="*/ 3739420 w 7570879"/>
              <a:gd name="connsiteY2706" fmla="*/ 6316230 h 10799773"/>
              <a:gd name="connsiteX2707" fmla="*/ 3431793 w 7570879"/>
              <a:gd name="connsiteY2707" fmla="*/ 6426522 h 10799773"/>
              <a:gd name="connsiteX2708" fmla="*/ 3342514 w 7570879"/>
              <a:gd name="connsiteY2708" fmla="*/ 6479875 h 10799773"/>
              <a:gd name="connsiteX2709" fmla="*/ 3768327 w 7570879"/>
              <a:gd name="connsiteY2709" fmla="*/ 6317157 h 10799773"/>
              <a:gd name="connsiteX2710" fmla="*/ 3739420 w 7570879"/>
              <a:gd name="connsiteY2710" fmla="*/ 6316230 h 10799773"/>
              <a:gd name="connsiteX2711" fmla="*/ 4943683 w 7570879"/>
              <a:gd name="connsiteY2711" fmla="*/ 6315882 h 10799773"/>
              <a:gd name="connsiteX2712" fmla="*/ 5017998 w 7570879"/>
              <a:gd name="connsiteY2712" fmla="*/ 6339045 h 10799773"/>
              <a:gd name="connsiteX2713" fmla="*/ 5001174 w 7570879"/>
              <a:gd name="connsiteY2713" fmla="*/ 6300630 h 10799773"/>
              <a:gd name="connsiteX2714" fmla="*/ 4943683 w 7570879"/>
              <a:gd name="connsiteY2714" fmla="*/ 6315882 h 10799773"/>
              <a:gd name="connsiteX2715" fmla="*/ 5272391 w 7570879"/>
              <a:gd name="connsiteY2715" fmla="*/ 6324489 h 10799773"/>
              <a:gd name="connsiteX2716" fmla="*/ 5330988 w 7570879"/>
              <a:gd name="connsiteY2716" fmla="*/ 6336164 h 10799773"/>
              <a:gd name="connsiteX2717" fmla="*/ 5319873 w 7570879"/>
              <a:gd name="connsiteY2717" fmla="*/ 6317190 h 10799773"/>
              <a:gd name="connsiteX2718" fmla="*/ 5288383 w 7570879"/>
              <a:gd name="connsiteY2718" fmla="*/ 6309381 h 10799773"/>
              <a:gd name="connsiteX2719" fmla="*/ 5268016 w 7570879"/>
              <a:gd name="connsiteY2719" fmla="*/ 6301573 h 10799773"/>
              <a:gd name="connsiteX2720" fmla="*/ 5272391 w 7570879"/>
              <a:gd name="connsiteY2720" fmla="*/ 6324489 h 10799773"/>
              <a:gd name="connsiteX2721" fmla="*/ 5560952 w 7570879"/>
              <a:gd name="connsiteY2721" fmla="*/ 6321940 h 10799773"/>
              <a:gd name="connsiteX2722" fmla="*/ 5603633 w 7570879"/>
              <a:gd name="connsiteY2722" fmla="*/ 6340829 h 10799773"/>
              <a:gd name="connsiteX2723" fmla="*/ 5603309 w 7570879"/>
              <a:gd name="connsiteY2723" fmla="*/ 6317190 h 10799773"/>
              <a:gd name="connsiteX2724" fmla="*/ 5560952 w 7570879"/>
              <a:gd name="connsiteY2724" fmla="*/ 6321940 h 10799773"/>
              <a:gd name="connsiteX2725" fmla="*/ 2291725 w 7570879"/>
              <a:gd name="connsiteY2725" fmla="*/ 6340132 h 10799773"/>
              <a:gd name="connsiteX2726" fmla="*/ 2152696 w 7570879"/>
              <a:gd name="connsiteY2726" fmla="*/ 6421152 h 10799773"/>
              <a:gd name="connsiteX2727" fmla="*/ 2069476 w 7570879"/>
              <a:gd name="connsiteY2727" fmla="*/ 6480368 h 10799773"/>
              <a:gd name="connsiteX2728" fmla="*/ 2098069 w 7570879"/>
              <a:gd name="connsiteY2728" fmla="*/ 6484429 h 10799773"/>
              <a:gd name="connsiteX2729" fmla="*/ 2126653 w 7570879"/>
              <a:gd name="connsiteY2729" fmla="*/ 6488491 h 10799773"/>
              <a:gd name="connsiteX2730" fmla="*/ 2176590 w 7570879"/>
              <a:gd name="connsiteY2730" fmla="*/ 6441451 h 10799773"/>
              <a:gd name="connsiteX2731" fmla="*/ 2331211 w 7570879"/>
              <a:gd name="connsiteY2731" fmla="*/ 6341330 h 10799773"/>
              <a:gd name="connsiteX2732" fmla="*/ 2371759 w 7570879"/>
              <a:gd name="connsiteY2732" fmla="*/ 6318193 h 10799773"/>
              <a:gd name="connsiteX2733" fmla="*/ 2291725 w 7570879"/>
              <a:gd name="connsiteY2733" fmla="*/ 6340132 h 10799773"/>
              <a:gd name="connsiteX2734" fmla="*/ 5037541 w 7570879"/>
              <a:gd name="connsiteY2734" fmla="*/ 6339308 h 10799773"/>
              <a:gd name="connsiteX2735" fmla="*/ 5031237 w 7570879"/>
              <a:gd name="connsiteY2735" fmla="*/ 6363372 h 10799773"/>
              <a:gd name="connsiteX2736" fmla="*/ 5086204 w 7570879"/>
              <a:gd name="connsiteY2736" fmla="*/ 6377205 h 10799773"/>
              <a:gd name="connsiteX2737" fmla="*/ 5141146 w 7570879"/>
              <a:gd name="connsiteY2737" fmla="*/ 6391021 h 10799773"/>
              <a:gd name="connsiteX2738" fmla="*/ 5151156 w 7570879"/>
              <a:gd name="connsiteY2738" fmla="*/ 6375259 h 10799773"/>
              <a:gd name="connsiteX2739" fmla="*/ 5128256 w 7570879"/>
              <a:gd name="connsiteY2739" fmla="*/ 6337124 h 10799773"/>
              <a:gd name="connsiteX2740" fmla="*/ 5069414 w 7570879"/>
              <a:gd name="connsiteY2740" fmla="*/ 6322543 h 10799773"/>
              <a:gd name="connsiteX2741" fmla="*/ 5043838 w 7570879"/>
              <a:gd name="connsiteY2741" fmla="*/ 6315244 h 10799773"/>
              <a:gd name="connsiteX2742" fmla="*/ 5037541 w 7570879"/>
              <a:gd name="connsiteY2742" fmla="*/ 6339308 h 10799773"/>
              <a:gd name="connsiteX2743" fmla="*/ 5639737 w 7570879"/>
              <a:gd name="connsiteY2743" fmla="*/ 6329086 h 10799773"/>
              <a:gd name="connsiteX2744" fmla="*/ 5658490 w 7570879"/>
              <a:gd name="connsiteY2744" fmla="*/ 6365539 h 10799773"/>
              <a:gd name="connsiteX2745" fmla="*/ 5658608 w 7570879"/>
              <a:gd name="connsiteY2745" fmla="*/ 6323750 h 10799773"/>
              <a:gd name="connsiteX2746" fmla="*/ 5639737 w 7570879"/>
              <a:gd name="connsiteY2746" fmla="*/ 6329086 h 10799773"/>
              <a:gd name="connsiteX2747" fmla="*/ 1470068 w 7570879"/>
              <a:gd name="connsiteY2747" fmla="*/ 6340217 h 10799773"/>
              <a:gd name="connsiteX2748" fmla="*/ 1491251 w 7570879"/>
              <a:gd name="connsiteY2748" fmla="*/ 6376636 h 10799773"/>
              <a:gd name="connsiteX2749" fmla="*/ 1566892 w 7570879"/>
              <a:gd name="connsiteY2749" fmla="*/ 6402611 h 10799773"/>
              <a:gd name="connsiteX2750" fmla="*/ 1550382 w 7570879"/>
              <a:gd name="connsiteY2750" fmla="*/ 6389713 h 10799773"/>
              <a:gd name="connsiteX2751" fmla="*/ 1501974 w 7570879"/>
              <a:gd name="connsiteY2751" fmla="*/ 6357849 h 10799773"/>
              <a:gd name="connsiteX2752" fmla="*/ 1470068 w 7570879"/>
              <a:gd name="connsiteY2752" fmla="*/ 6340217 h 10799773"/>
              <a:gd name="connsiteX2753" fmla="*/ 5360812 w 7570879"/>
              <a:gd name="connsiteY2753" fmla="*/ 6342078 h 10799773"/>
              <a:gd name="connsiteX2754" fmla="*/ 5368774 w 7570879"/>
              <a:gd name="connsiteY2754" fmla="*/ 6366703 h 10799773"/>
              <a:gd name="connsiteX2755" fmla="*/ 5401462 w 7570879"/>
              <a:gd name="connsiteY2755" fmla="*/ 6357475 h 10799773"/>
              <a:gd name="connsiteX2756" fmla="*/ 5360812 w 7570879"/>
              <a:gd name="connsiteY2756" fmla="*/ 6342078 h 10799773"/>
              <a:gd name="connsiteX2757" fmla="*/ 1356088 w 7570879"/>
              <a:gd name="connsiteY2757" fmla="*/ 6351833 h 10799773"/>
              <a:gd name="connsiteX2758" fmla="*/ 1353879 w 7570879"/>
              <a:gd name="connsiteY2758" fmla="*/ 6374401 h 10799773"/>
              <a:gd name="connsiteX2759" fmla="*/ 1370661 w 7570879"/>
              <a:gd name="connsiteY2759" fmla="*/ 6351782 h 10799773"/>
              <a:gd name="connsiteX2760" fmla="*/ 1365571 w 7570879"/>
              <a:gd name="connsiteY2760" fmla="*/ 6336512 h 10799773"/>
              <a:gd name="connsiteX2761" fmla="*/ 1356088 w 7570879"/>
              <a:gd name="connsiteY2761" fmla="*/ 6351833 h 10799773"/>
              <a:gd name="connsiteX2762" fmla="*/ 5706183 w 7570879"/>
              <a:gd name="connsiteY2762" fmla="*/ 6359497 h 10799773"/>
              <a:gd name="connsiteX2763" fmla="*/ 5724342 w 7570879"/>
              <a:gd name="connsiteY2763" fmla="*/ 6377630 h 10799773"/>
              <a:gd name="connsiteX2764" fmla="*/ 5742500 w 7570879"/>
              <a:gd name="connsiteY2764" fmla="*/ 6359497 h 10799773"/>
              <a:gd name="connsiteX2765" fmla="*/ 5724342 w 7570879"/>
              <a:gd name="connsiteY2765" fmla="*/ 6341365 h 10799773"/>
              <a:gd name="connsiteX2766" fmla="*/ 5706183 w 7570879"/>
              <a:gd name="connsiteY2766" fmla="*/ 6359497 h 10799773"/>
              <a:gd name="connsiteX2767" fmla="*/ 5169025 w 7570879"/>
              <a:gd name="connsiteY2767" fmla="*/ 6372209 h 10799773"/>
              <a:gd name="connsiteX2768" fmla="*/ 5192757 w 7570879"/>
              <a:gd name="connsiteY2768" fmla="*/ 6404948 h 10799773"/>
              <a:gd name="connsiteX2769" fmla="*/ 5230552 w 7570879"/>
              <a:gd name="connsiteY2769" fmla="*/ 6393741 h 10799773"/>
              <a:gd name="connsiteX2770" fmla="*/ 5202308 w 7570879"/>
              <a:gd name="connsiteY2770" fmla="*/ 6360627 h 10799773"/>
              <a:gd name="connsiteX2771" fmla="*/ 5169025 w 7570879"/>
              <a:gd name="connsiteY2771" fmla="*/ 6372209 h 10799773"/>
              <a:gd name="connsiteX2772" fmla="*/ 5435884 w 7570879"/>
              <a:gd name="connsiteY2772" fmla="*/ 6361511 h 10799773"/>
              <a:gd name="connsiteX2773" fmla="*/ 5466354 w 7570879"/>
              <a:gd name="connsiteY2773" fmla="*/ 6394395 h 10799773"/>
              <a:gd name="connsiteX2774" fmla="*/ 5514311 w 7570879"/>
              <a:gd name="connsiteY2774" fmla="*/ 6386841 h 10799773"/>
              <a:gd name="connsiteX2775" fmla="*/ 5435884 w 7570879"/>
              <a:gd name="connsiteY2775" fmla="*/ 6361511 h 10799773"/>
              <a:gd name="connsiteX2776" fmla="*/ 5778808 w 7570879"/>
              <a:gd name="connsiteY2776" fmla="*/ 6371580 h 10799773"/>
              <a:gd name="connsiteX2777" fmla="*/ 5796958 w 7570879"/>
              <a:gd name="connsiteY2777" fmla="*/ 6389713 h 10799773"/>
              <a:gd name="connsiteX2778" fmla="*/ 5815116 w 7570879"/>
              <a:gd name="connsiteY2778" fmla="*/ 6371580 h 10799773"/>
              <a:gd name="connsiteX2779" fmla="*/ 5796958 w 7570879"/>
              <a:gd name="connsiteY2779" fmla="*/ 6353447 h 10799773"/>
              <a:gd name="connsiteX2780" fmla="*/ 5778808 w 7570879"/>
              <a:gd name="connsiteY2780" fmla="*/ 6371580 h 10799773"/>
              <a:gd name="connsiteX2781" fmla="*/ 4926136 w 7570879"/>
              <a:gd name="connsiteY2781" fmla="*/ 6376644 h 10799773"/>
              <a:gd name="connsiteX2782" fmla="*/ 4962614 w 7570879"/>
              <a:gd name="connsiteY2782" fmla="*/ 6416997 h 10799773"/>
              <a:gd name="connsiteX2783" fmla="*/ 5000596 w 7570879"/>
              <a:gd name="connsiteY2783" fmla="*/ 6405823 h 10799773"/>
              <a:gd name="connsiteX2784" fmla="*/ 4966158 w 7570879"/>
              <a:gd name="connsiteY2784" fmla="*/ 6371580 h 10799773"/>
              <a:gd name="connsiteX2785" fmla="*/ 4926136 w 7570879"/>
              <a:gd name="connsiteY2785" fmla="*/ 6376644 h 10799773"/>
              <a:gd name="connsiteX2786" fmla="*/ 5254446 w 7570879"/>
              <a:gd name="connsiteY2786" fmla="*/ 6394573 h 10799773"/>
              <a:gd name="connsiteX2787" fmla="*/ 5283880 w 7570879"/>
              <a:gd name="connsiteY2787" fmla="*/ 6425978 h 10799773"/>
              <a:gd name="connsiteX2788" fmla="*/ 5305301 w 7570879"/>
              <a:gd name="connsiteY2788" fmla="*/ 6388557 h 10799773"/>
              <a:gd name="connsiteX2789" fmla="*/ 5254446 w 7570879"/>
              <a:gd name="connsiteY2789" fmla="*/ 6394573 h 10799773"/>
              <a:gd name="connsiteX2790" fmla="*/ 5548844 w 7570879"/>
              <a:gd name="connsiteY2790" fmla="*/ 6394462 h 10799773"/>
              <a:gd name="connsiteX2791" fmla="*/ 5589366 w 7570879"/>
              <a:gd name="connsiteY2791" fmla="*/ 6408270 h 10799773"/>
              <a:gd name="connsiteX2792" fmla="*/ 5564979 w 7570879"/>
              <a:gd name="connsiteY2792" fmla="*/ 6377630 h 10799773"/>
              <a:gd name="connsiteX2793" fmla="*/ 5548844 w 7570879"/>
              <a:gd name="connsiteY2793" fmla="*/ 6394462 h 10799773"/>
              <a:gd name="connsiteX2794" fmla="*/ 5022366 w 7570879"/>
              <a:gd name="connsiteY2794" fmla="*/ 6401779 h 10799773"/>
              <a:gd name="connsiteX2795" fmla="*/ 5021941 w 7570879"/>
              <a:gd name="connsiteY2795" fmla="*/ 6423557 h 10799773"/>
              <a:gd name="connsiteX2796" fmla="*/ 5130712 w 7570879"/>
              <a:gd name="connsiteY2796" fmla="*/ 6452736 h 10799773"/>
              <a:gd name="connsiteX2797" fmla="*/ 5104056 w 7570879"/>
              <a:gd name="connsiteY2797" fmla="*/ 6410199 h 10799773"/>
              <a:gd name="connsiteX2798" fmla="*/ 5050814 w 7570879"/>
              <a:gd name="connsiteY2798" fmla="*/ 6395780 h 10799773"/>
              <a:gd name="connsiteX2799" fmla="*/ 5022366 w 7570879"/>
              <a:gd name="connsiteY2799" fmla="*/ 6401779 h 10799773"/>
              <a:gd name="connsiteX2800" fmla="*/ 5627518 w 7570879"/>
              <a:gd name="connsiteY2800" fmla="*/ 6401804 h 10799773"/>
              <a:gd name="connsiteX2801" fmla="*/ 5646381 w 7570879"/>
              <a:gd name="connsiteY2801" fmla="*/ 6438061 h 10799773"/>
              <a:gd name="connsiteX2802" fmla="*/ 5657776 w 7570879"/>
              <a:gd name="connsiteY2802" fmla="*/ 6413887 h 10799773"/>
              <a:gd name="connsiteX2803" fmla="*/ 5627518 w 7570879"/>
              <a:gd name="connsiteY2803" fmla="*/ 6401804 h 10799773"/>
              <a:gd name="connsiteX2804" fmla="*/ 4794220 w 7570879"/>
              <a:gd name="connsiteY2804" fmla="*/ 6419546 h 10799773"/>
              <a:gd name="connsiteX2805" fmla="*/ 4843834 w 7570879"/>
              <a:gd name="connsiteY2805" fmla="*/ 6455735 h 10799773"/>
              <a:gd name="connsiteX2806" fmla="*/ 4883167 w 7570879"/>
              <a:gd name="connsiteY2806" fmla="*/ 6464164 h 10799773"/>
              <a:gd name="connsiteX2807" fmla="*/ 4883167 w 7570879"/>
              <a:gd name="connsiteY2807" fmla="*/ 6440432 h 10799773"/>
              <a:gd name="connsiteX2808" fmla="*/ 4794220 w 7570879"/>
              <a:gd name="connsiteY2808" fmla="*/ 6419546 h 10799773"/>
              <a:gd name="connsiteX2809" fmla="*/ 5343087 w 7570879"/>
              <a:gd name="connsiteY2809" fmla="*/ 6418637 h 10799773"/>
              <a:gd name="connsiteX2810" fmla="*/ 5385777 w 7570879"/>
              <a:gd name="connsiteY2810" fmla="*/ 6437534 h 10799773"/>
              <a:gd name="connsiteX2811" fmla="*/ 5385454 w 7570879"/>
              <a:gd name="connsiteY2811" fmla="*/ 6413887 h 10799773"/>
              <a:gd name="connsiteX2812" fmla="*/ 5343087 w 7570879"/>
              <a:gd name="connsiteY2812" fmla="*/ 6418637 h 10799773"/>
              <a:gd name="connsiteX2813" fmla="*/ 5694084 w 7570879"/>
              <a:gd name="connsiteY2813" fmla="*/ 6425978 h 10799773"/>
              <a:gd name="connsiteX2814" fmla="*/ 5711520 w 7570879"/>
              <a:gd name="connsiteY2814" fmla="*/ 6450152 h 10799773"/>
              <a:gd name="connsiteX2815" fmla="*/ 5728913 w 7570879"/>
              <a:gd name="connsiteY2815" fmla="*/ 6412731 h 10799773"/>
              <a:gd name="connsiteX2816" fmla="*/ 5694084 w 7570879"/>
              <a:gd name="connsiteY2816" fmla="*/ 6425978 h 10799773"/>
              <a:gd name="connsiteX2817" fmla="*/ 5420657 w 7570879"/>
              <a:gd name="connsiteY2817" fmla="*/ 6427754 h 10799773"/>
              <a:gd name="connsiteX2818" fmla="*/ 5467144 w 7570879"/>
              <a:gd name="connsiteY2818" fmla="*/ 6466951 h 10799773"/>
              <a:gd name="connsiteX2819" fmla="*/ 5500436 w 7570879"/>
              <a:gd name="connsiteY2819" fmla="*/ 6474785 h 10799773"/>
              <a:gd name="connsiteX2820" fmla="*/ 5500436 w 7570879"/>
              <a:gd name="connsiteY2820" fmla="*/ 6457613 h 10799773"/>
              <a:gd name="connsiteX2821" fmla="*/ 5420657 w 7570879"/>
              <a:gd name="connsiteY2821" fmla="*/ 6427754 h 10799773"/>
              <a:gd name="connsiteX2822" fmla="*/ 5149439 w 7570879"/>
              <a:gd name="connsiteY2822" fmla="*/ 6441978 h 10799773"/>
              <a:gd name="connsiteX2823" fmla="*/ 5213396 w 7570879"/>
              <a:gd name="connsiteY2823" fmla="*/ 6463646 h 10799773"/>
              <a:gd name="connsiteX2824" fmla="*/ 5182697 w 7570879"/>
              <a:gd name="connsiteY2824" fmla="*/ 6431697 h 10799773"/>
              <a:gd name="connsiteX2825" fmla="*/ 5149439 w 7570879"/>
              <a:gd name="connsiteY2825" fmla="*/ 6423353 h 10799773"/>
              <a:gd name="connsiteX2826" fmla="*/ 5149439 w 7570879"/>
              <a:gd name="connsiteY2826" fmla="*/ 6441978 h 10799773"/>
              <a:gd name="connsiteX2827" fmla="*/ 5766699 w 7570879"/>
              <a:gd name="connsiteY2827" fmla="*/ 6444111 h 10799773"/>
              <a:gd name="connsiteX2828" fmla="*/ 5784858 w 7570879"/>
              <a:gd name="connsiteY2828" fmla="*/ 6462243 h 10799773"/>
              <a:gd name="connsiteX2829" fmla="*/ 5803016 w 7570879"/>
              <a:gd name="connsiteY2829" fmla="*/ 6444111 h 10799773"/>
              <a:gd name="connsiteX2830" fmla="*/ 5784858 w 7570879"/>
              <a:gd name="connsiteY2830" fmla="*/ 6425978 h 10799773"/>
              <a:gd name="connsiteX2831" fmla="*/ 5766699 w 7570879"/>
              <a:gd name="connsiteY2831" fmla="*/ 6444111 h 10799773"/>
              <a:gd name="connsiteX2832" fmla="*/ 4907375 w 7570879"/>
              <a:gd name="connsiteY2832" fmla="*/ 6454894 h 10799773"/>
              <a:gd name="connsiteX2833" fmla="*/ 4981231 w 7570879"/>
              <a:gd name="connsiteY2833" fmla="*/ 6472321 h 10799773"/>
              <a:gd name="connsiteX2834" fmla="*/ 4934608 w 7570879"/>
              <a:gd name="connsiteY2834" fmla="*/ 6438248 h 10799773"/>
              <a:gd name="connsiteX2835" fmla="*/ 4907375 w 7570879"/>
              <a:gd name="connsiteY2835" fmla="*/ 6454894 h 10799773"/>
              <a:gd name="connsiteX2836" fmla="*/ 5240128 w 7570879"/>
              <a:gd name="connsiteY2836" fmla="*/ 6462371 h 10799773"/>
              <a:gd name="connsiteX2837" fmla="*/ 5268559 w 7570879"/>
              <a:gd name="connsiteY2837" fmla="*/ 6492120 h 10799773"/>
              <a:gd name="connsiteX2838" fmla="*/ 5296906 w 7570879"/>
              <a:gd name="connsiteY2838" fmla="*/ 6500837 h 10799773"/>
              <a:gd name="connsiteX2839" fmla="*/ 5292623 w 7570879"/>
              <a:gd name="connsiteY2839" fmla="*/ 6478652 h 10799773"/>
              <a:gd name="connsiteX2840" fmla="*/ 5240128 w 7570879"/>
              <a:gd name="connsiteY2840" fmla="*/ 6462371 h 10799773"/>
              <a:gd name="connsiteX2841" fmla="*/ 5536744 w 7570879"/>
              <a:gd name="connsiteY2841" fmla="*/ 6468285 h 10799773"/>
              <a:gd name="connsiteX2842" fmla="*/ 5557918 w 7570879"/>
              <a:gd name="connsiteY2842" fmla="*/ 6484115 h 10799773"/>
              <a:gd name="connsiteX2843" fmla="*/ 5555539 w 7570879"/>
              <a:gd name="connsiteY2843" fmla="*/ 6452294 h 10799773"/>
              <a:gd name="connsiteX2844" fmla="*/ 5536744 w 7570879"/>
              <a:gd name="connsiteY2844" fmla="*/ 6468285 h 10799773"/>
              <a:gd name="connsiteX2845" fmla="*/ 4778067 w 7570879"/>
              <a:gd name="connsiteY2845" fmla="*/ 6481795 h 10799773"/>
              <a:gd name="connsiteX2846" fmla="*/ 4821971 w 7570879"/>
              <a:gd name="connsiteY2846" fmla="*/ 6513235 h 10799773"/>
              <a:gd name="connsiteX2847" fmla="*/ 4828284 w 7570879"/>
              <a:gd name="connsiteY2847" fmla="*/ 6477360 h 10799773"/>
              <a:gd name="connsiteX2848" fmla="*/ 4784890 w 7570879"/>
              <a:gd name="connsiteY2848" fmla="*/ 6464053 h 10799773"/>
              <a:gd name="connsiteX2849" fmla="*/ 4778067 w 7570879"/>
              <a:gd name="connsiteY2849" fmla="*/ 6481795 h 10799773"/>
              <a:gd name="connsiteX2850" fmla="*/ 5000307 w 7570879"/>
              <a:gd name="connsiteY2850" fmla="*/ 6479111 h 10799773"/>
              <a:gd name="connsiteX2851" fmla="*/ 4993816 w 7570879"/>
              <a:gd name="connsiteY2851" fmla="*/ 6496002 h 10799773"/>
              <a:gd name="connsiteX2852" fmla="*/ 5074656 w 7570879"/>
              <a:gd name="connsiteY2852" fmla="*/ 6515911 h 10799773"/>
              <a:gd name="connsiteX2853" fmla="*/ 5176672 w 7570879"/>
              <a:gd name="connsiteY2853" fmla="*/ 6542150 h 10799773"/>
              <a:gd name="connsiteX2854" fmla="*/ 5197855 w 7570879"/>
              <a:gd name="connsiteY2854" fmla="*/ 6530356 h 10799773"/>
              <a:gd name="connsiteX2855" fmla="*/ 5137441 w 7570879"/>
              <a:gd name="connsiteY2855" fmla="*/ 6504474 h 10799773"/>
              <a:gd name="connsiteX2856" fmla="*/ 5125231 w 7570879"/>
              <a:gd name="connsiteY2856" fmla="*/ 6501126 h 10799773"/>
              <a:gd name="connsiteX2857" fmla="*/ 5019222 w 7570879"/>
              <a:gd name="connsiteY2857" fmla="*/ 6462243 h 10799773"/>
              <a:gd name="connsiteX2858" fmla="*/ 5000307 w 7570879"/>
              <a:gd name="connsiteY2858" fmla="*/ 6479111 h 10799773"/>
              <a:gd name="connsiteX2859" fmla="*/ 5611501 w 7570879"/>
              <a:gd name="connsiteY2859" fmla="*/ 6482390 h 10799773"/>
              <a:gd name="connsiteX2860" fmla="*/ 5645668 w 7570879"/>
              <a:gd name="connsiteY2860" fmla="*/ 6487420 h 10799773"/>
              <a:gd name="connsiteX2861" fmla="*/ 5626634 w 7570879"/>
              <a:gd name="connsiteY2861" fmla="*/ 6462243 h 10799773"/>
              <a:gd name="connsiteX2862" fmla="*/ 5611501 w 7570879"/>
              <a:gd name="connsiteY2862" fmla="*/ 6482390 h 10799773"/>
              <a:gd name="connsiteX2863" fmla="*/ 2642033 w 7570879"/>
              <a:gd name="connsiteY2863" fmla="*/ 6485288 h 10799773"/>
              <a:gd name="connsiteX2864" fmla="*/ 2554607 w 7570879"/>
              <a:gd name="connsiteY2864" fmla="*/ 6499189 h 10799773"/>
              <a:gd name="connsiteX2865" fmla="*/ 2795371 w 7570879"/>
              <a:gd name="connsiteY2865" fmla="*/ 6485619 h 10799773"/>
              <a:gd name="connsiteX2866" fmla="*/ 2819571 w 7570879"/>
              <a:gd name="connsiteY2866" fmla="*/ 6475864 h 10799773"/>
              <a:gd name="connsiteX2867" fmla="*/ 2771163 w 7570879"/>
              <a:gd name="connsiteY2867" fmla="*/ 6477003 h 10799773"/>
              <a:gd name="connsiteX2868" fmla="*/ 2642033 w 7570879"/>
              <a:gd name="connsiteY2868" fmla="*/ 6485288 h 10799773"/>
              <a:gd name="connsiteX2869" fmla="*/ 5324887 w 7570879"/>
              <a:gd name="connsiteY2869" fmla="*/ 6486503 h 10799773"/>
              <a:gd name="connsiteX2870" fmla="*/ 5366913 w 7570879"/>
              <a:gd name="connsiteY2870" fmla="*/ 6504788 h 10799773"/>
              <a:gd name="connsiteX2871" fmla="*/ 5372827 w 7570879"/>
              <a:gd name="connsiteY2871" fmla="*/ 6485585 h 10799773"/>
              <a:gd name="connsiteX2872" fmla="*/ 5324887 w 7570879"/>
              <a:gd name="connsiteY2872" fmla="*/ 6486503 h 10799773"/>
              <a:gd name="connsiteX2873" fmla="*/ 5681984 w 7570879"/>
              <a:gd name="connsiteY2873" fmla="*/ 6498501 h 10799773"/>
              <a:gd name="connsiteX2874" fmla="*/ 5699420 w 7570879"/>
              <a:gd name="connsiteY2874" fmla="*/ 6522675 h 10799773"/>
              <a:gd name="connsiteX2875" fmla="*/ 5716813 w 7570879"/>
              <a:gd name="connsiteY2875" fmla="*/ 6485254 h 10799773"/>
              <a:gd name="connsiteX2876" fmla="*/ 5681984 w 7570879"/>
              <a:gd name="connsiteY2876" fmla="*/ 6498501 h 10799773"/>
              <a:gd name="connsiteX2877" fmla="*/ 5403603 w 7570879"/>
              <a:gd name="connsiteY2877" fmla="*/ 6504550 h 10799773"/>
              <a:gd name="connsiteX2878" fmla="*/ 5406713 w 7570879"/>
              <a:gd name="connsiteY2878" fmla="*/ 6522675 h 10799773"/>
              <a:gd name="connsiteX2879" fmla="*/ 5449079 w 7570879"/>
              <a:gd name="connsiteY2879" fmla="*/ 6533916 h 10799773"/>
              <a:gd name="connsiteX2880" fmla="*/ 5488327 w 7570879"/>
              <a:gd name="connsiteY2880" fmla="*/ 6545158 h 10799773"/>
              <a:gd name="connsiteX2881" fmla="*/ 5488327 w 7570879"/>
              <a:gd name="connsiteY2881" fmla="*/ 6529064 h 10799773"/>
              <a:gd name="connsiteX2882" fmla="*/ 5450218 w 7570879"/>
              <a:gd name="connsiteY2882" fmla="*/ 6499690 h 10799773"/>
              <a:gd name="connsiteX2883" fmla="*/ 5403603 w 7570879"/>
              <a:gd name="connsiteY2883" fmla="*/ 6504550 h 10799773"/>
              <a:gd name="connsiteX2884" fmla="*/ 5762332 w 7570879"/>
              <a:gd name="connsiteY2884" fmla="*/ 6494804 h 10799773"/>
              <a:gd name="connsiteX2885" fmla="*/ 5772758 w 7570879"/>
              <a:gd name="connsiteY2885" fmla="*/ 6534766 h 10799773"/>
              <a:gd name="connsiteX2886" fmla="*/ 5790908 w 7570879"/>
              <a:gd name="connsiteY2886" fmla="*/ 6517347 h 10799773"/>
              <a:gd name="connsiteX2887" fmla="*/ 5762332 w 7570879"/>
              <a:gd name="connsiteY2887" fmla="*/ 6494804 h 10799773"/>
              <a:gd name="connsiteX2888" fmla="*/ 4890950 w 7570879"/>
              <a:gd name="connsiteY2888" fmla="*/ 6516497 h 10799773"/>
              <a:gd name="connsiteX2889" fmla="*/ 4922976 w 7570879"/>
              <a:gd name="connsiteY2889" fmla="*/ 6544529 h 10799773"/>
              <a:gd name="connsiteX2890" fmla="*/ 4961841 w 7570879"/>
              <a:gd name="connsiteY2890" fmla="*/ 6554759 h 10799773"/>
              <a:gd name="connsiteX2891" fmla="*/ 4965928 w 7570879"/>
              <a:gd name="connsiteY2891" fmla="*/ 6537774 h 10799773"/>
              <a:gd name="connsiteX2892" fmla="*/ 4929816 w 7570879"/>
              <a:gd name="connsiteY2892" fmla="*/ 6506335 h 10799773"/>
              <a:gd name="connsiteX2893" fmla="*/ 4890950 w 7570879"/>
              <a:gd name="connsiteY2893" fmla="*/ 6516497 h 10799773"/>
              <a:gd name="connsiteX2894" fmla="*/ 2650131 w 7570879"/>
              <a:gd name="connsiteY2894" fmla="*/ 6534766 h 10799773"/>
              <a:gd name="connsiteX2895" fmla="*/ 2589615 w 7570879"/>
              <a:gd name="connsiteY2895" fmla="*/ 6543059 h 10799773"/>
              <a:gd name="connsiteX2896" fmla="*/ 2710647 w 7570879"/>
              <a:gd name="connsiteY2896" fmla="*/ 6544257 h 10799773"/>
              <a:gd name="connsiteX2897" fmla="*/ 2880087 w 7570879"/>
              <a:gd name="connsiteY2897" fmla="*/ 6535454 h 10799773"/>
              <a:gd name="connsiteX2898" fmla="*/ 2928503 w 7570879"/>
              <a:gd name="connsiteY2898" fmla="*/ 6525462 h 10799773"/>
              <a:gd name="connsiteX2899" fmla="*/ 2819571 w 7570879"/>
              <a:gd name="connsiteY2899" fmla="*/ 6525963 h 10799773"/>
              <a:gd name="connsiteX2900" fmla="*/ 2650131 w 7570879"/>
              <a:gd name="connsiteY2900" fmla="*/ 6534766 h 10799773"/>
              <a:gd name="connsiteX2901" fmla="*/ 3382374 w 7570879"/>
              <a:gd name="connsiteY2901" fmla="*/ 6531070 h 10799773"/>
              <a:gd name="connsiteX2902" fmla="*/ 3342140 w 7570879"/>
              <a:gd name="connsiteY2902" fmla="*/ 6590328 h 10799773"/>
              <a:gd name="connsiteX2903" fmla="*/ 3385883 w 7570879"/>
              <a:gd name="connsiteY2903" fmla="*/ 6583114 h 10799773"/>
              <a:gd name="connsiteX2904" fmla="*/ 3450911 w 7570879"/>
              <a:gd name="connsiteY2904" fmla="*/ 6577846 h 10799773"/>
              <a:gd name="connsiteX2905" fmla="*/ 3344885 w 7570879"/>
              <a:gd name="connsiteY2905" fmla="*/ 6699771 h 10799773"/>
              <a:gd name="connsiteX2906" fmla="*/ 3253125 w 7570879"/>
              <a:gd name="connsiteY2906" fmla="*/ 6758851 h 10799773"/>
              <a:gd name="connsiteX2907" fmla="*/ 3324789 w 7570879"/>
              <a:gd name="connsiteY2907" fmla="*/ 6804148 h 10799773"/>
              <a:gd name="connsiteX2908" fmla="*/ 3400421 w 7570879"/>
              <a:gd name="connsiteY2908" fmla="*/ 6837550 h 10799773"/>
              <a:gd name="connsiteX2909" fmla="*/ 3415606 w 7570879"/>
              <a:gd name="connsiteY2909" fmla="*/ 6816809 h 10799773"/>
              <a:gd name="connsiteX2910" fmla="*/ 3411867 w 7570879"/>
              <a:gd name="connsiteY2910" fmla="*/ 6781181 h 10799773"/>
              <a:gd name="connsiteX2911" fmla="*/ 3355047 w 7570879"/>
              <a:gd name="connsiteY2911" fmla="*/ 6768868 h 10799773"/>
              <a:gd name="connsiteX2912" fmla="*/ 3317150 w 7570879"/>
              <a:gd name="connsiteY2912" fmla="*/ 6749283 h 10799773"/>
              <a:gd name="connsiteX2913" fmla="*/ 3391024 w 7570879"/>
              <a:gd name="connsiteY2913" fmla="*/ 6715788 h 10799773"/>
              <a:gd name="connsiteX2914" fmla="*/ 3448906 w 7570879"/>
              <a:gd name="connsiteY2914" fmla="*/ 6540009 h 10799773"/>
              <a:gd name="connsiteX2915" fmla="*/ 3403939 w 7570879"/>
              <a:gd name="connsiteY2915" fmla="*/ 6523635 h 10799773"/>
              <a:gd name="connsiteX2916" fmla="*/ 3382374 w 7570879"/>
              <a:gd name="connsiteY2916" fmla="*/ 6531070 h 10799773"/>
              <a:gd name="connsiteX2917" fmla="*/ 4984766 w 7570879"/>
              <a:gd name="connsiteY2917" fmla="*/ 6536831 h 10799773"/>
              <a:gd name="connsiteX2918" fmla="*/ 5043855 w 7570879"/>
              <a:gd name="connsiteY2918" fmla="*/ 6579367 h 10799773"/>
              <a:gd name="connsiteX2919" fmla="*/ 5097514 w 7570879"/>
              <a:gd name="connsiteY2919" fmla="*/ 6567242 h 10799773"/>
              <a:gd name="connsiteX2920" fmla="*/ 4984766 w 7570879"/>
              <a:gd name="connsiteY2920" fmla="*/ 6536831 h 10799773"/>
              <a:gd name="connsiteX2921" fmla="*/ 5222055 w 7570879"/>
              <a:gd name="connsiteY2921" fmla="*/ 6539966 h 10799773"/>
              <a:gd name="connsiteX2922" fmla="*/ 5253324 w 7570879"/>
              <a:gd name="connsiteY2922" fmla="*/ 6558940 h 10799773"/>
              <a:gd name="connsiteX2923" fmla="*/ 5248345 w 7570879"/>
              <a:gd name="connsiteY2923" fmla="*/ 6524850 h 10799773"/>
              <a:gd name="connsiteX2924" fmla="*/ 5222055 w 7570879"/>
              <a:gd name="connsiteY2924" fmla="*/ 6539966 h 10799773"/>
              <a:gd name="connsiteX2925" fmla="*/ 5524635 w 7570879"/>
              <a:gd name="connsiteY2925" fmla="*/ 6540808 h 10799773"/>
              <a:gd name="connsiteX2926" fmla="*/ 5542793 w 7570879"/>
              <a:gd name="connsiteY2926" fmla="*/ 6558940 h 10799773"/>
              <a:gd name="connsiteX2927" fmla="*/ 5560952 w 7570879"/>
              <a:gd name="connsiteY2927" fmla="*/ 6540808 h 10799773"/>
              <a:gd name="connsiteX2928" fmla="*/ 5542793 w 7570879"/>
              <a:gd name="connsiteY2928" fmla="*/ 6522675 h 10799773"/>
              <a:gd name="connsiteX2929" fmla="*/ 5524635 w 7570879"/>
              <a:gd name="connsiteY2929" fmla="*/ 6540808 h 10799773"/>
              <a:gd name="connsiteX2930" fmla="*/ 1276522 w 7570879"/>
              <a:gd name="connsiteY2930" fmla="*/ 6552525 h 10799773"/>
              <a:gd name="connsiteX2931" fmla="*/ 1251931 w 7570879"/>
              <a:gd name="connsiteY2931" fmla="*/ 6572952 h 10799773"/>
              <a:gd name="connsiteX2932" fmla="*/ 1269588 w 7570879"/>
              <a:gd name="connsiteY2932" fmla="*/ 6578823 h 10799773"/>
              <a:gd name="connsiteX2933" fmla="*/ 1229151 w 7570879"/>
              <a:gd name="connsiteY2933" fmla="*/ 6641770 h 10799773"/>
              <a:gd name="connsiteX2934" fmla="*/ 1165729 w 7570879"/>
              <a:gd name="connsiteY2934" fmla="*/ 6720784 h 10799773"/>
              <a:gd name="connsiteX2935" fmla="*/ 1142744 w 7570879"/>
              <a:gd name="connsiteY2935" fmla="*/ 6736860 h 10799773"/>
              <a:gd name="connsiteX2936" fmla="*/ 1163146 w 7570879"/>
              <a:gd name="connsiteY2936" fmla="*/ 6753659 h 10799773"/>
              <a:gd name="connsiteX2937" fmla="*/ 1183521 w 7570879"/>
              <a:gd name="connsiteY2937" fmla="*/ 6770474 h 10799773"/>
              <a:gd name="connsiteX2938" fmla="*/ 1188586 w 7570879"/>
              <a:gd name="connsiteY2938" fmla="*/ 6755460 h 10799773"/>
              <a:gd name="connsiteX2939" fmla="*/ 1260309 w 7570879"/>
              <a:gd name="connsiteY2939" fmla="*/ 6642696 h 10799773"/>
              <a:gd name="connsiteX2940" fmla="*/ 1322865 w 7570879"/>
              <a:gd name="connsiteY2940" fmla="*/ 6541462 h 10799773"/>
              <a:gd name="connsiteX2941" fmla="*/ 1276522 w 7570879"/>
              <a:gd name="connsiteY2941" fmla="*/ 6552525 h 10799773"/>
              <a:gd name="connsiteX2942" fmla="*/ 4756977 w 7570879"/>
              <a:gd name="connsiteY2942" fmla="*/ 6554912 h 10799773"/>
              <a:gd name="connsiteX2943" fmla="*/ 4805572 w 7570879"/>
              <a:gd name="connsiteY2943" fmla="*/ 6598706 h 10799773"/>
              <a:gd name="connsiteX2944" fmla="*/ 4840783 w 7570879"/>
              <a:gd name="connsiteY2944" fmla="*/ 6601247 h 10799773"/>
              <a:gd name="connsiteX2945" fmla="*/ 4844454 w 7570879"/>
              <a:gd name="connsiteY2945" fmla="*/ 6575620 h 10799773"/>
              <a:gd name="connsiteX2946" fmla="*/ 4848133 w 7570879"/>
              <a:gd name="connsiteY2946" fmla="*/ 6550010 h 10799773"/>
              <a:gd name="connsiteX2947" fmla="*/ 4820254 w 7570879"/>
              <a:gd name="connsiteY2947" fmla="*/ 6542550 h 10799773"/>
              <a:gd name="connsiteX2948" fmla="*/ 4756977 w 7570879"/>
              <a:gd name="connsiteY2948" fmla="*/ 6554912 h 10799773"/>
              <a:gd name="connsiteX2949" fmla="*/ 5311674 w 7570879"/>
              <a:gd name="connsiteY2949" fmla="*/ 6548727 h 10799773"/>
              <a:gd name="connsiteX2950" fmla="*/ 5320357 w 7570879"/>
              <a:gd name="connsiteY2950" fmla="*/ 6572187 h 10799773"/>
              <a:gd name="connsiteX2951" fmla="*/ 5355196 w 7570879"/>
              <a:gd name="connsiteY2951" fmla="*/ 6566282 h 10799773"/>
              <a:gd name="connsiteX2952" fmla="*/ 5311674 w 7570879"/>
              <a:gd name="connsiteY2952" fmla="*/ 6548727 h 10799773"/>
              <a:gd name="connsiteX2953" fmla="*/ 5597260 w 7570879"/>
              <a:gd name="connsiteY2953" fmla="*/ 6552899 h 10799773"/>
              <a:gd name="connsiteX2954" fmla="*/ 5615409 w 7570879"/>
              <a:gd name="connsiteY2954" fmla="*/ 6571032 h 10799773"/>
              <a:gd name="connsiteX2955" fmla="*/ 5633568 w 7570879"/>
              <a:gd name="connsiteY2955" fmla="*/ 6552899 h 10799773"/>
              <a:gd name="connsiteX2956" fmla="*/ 5615409 w 7570879"/>
              <a:gd name="connsiteY2956" fmla="*/ 6534766 h 10799773"/>
              <a:gd name="connsiteX2957" fmla="*/ 5597260 w 7570879"/>
              <a:gd name="connsiteY2957" fmla="*/ 6552899 h 10799773"/>
              <a:gd name="connsiteX2958" fmla="*/ 5669876 w 7570879"/>
              <a:gd name="connsiteY2958" fmla="*/ 6563690 h 10799773"/>
              <a:gd name="connsiteX2959" fmla="*/ 5712565 w 7570879"/>
              <a:gd name="connsiteY2959" fmla="*/ 6582588 h 10799773"/>
              <a:gd name="connsiteX2960" fmla="*/ 5712242 w 7570879"/>
              <a:gd name="connsiteY2960" fmla="*/ 6558940 h 10799773"/>
              <a:gd name="connsiteX2961" fmla="*/ 5669876 w 7570879"/>
              <a:gd name="connsiteY2961" fmla="*/ 6563690 h 10799773"/>
              <a:gd name="connsiteX2962" fmla="*/ 1651616 w 7570879"/>
              <a:gd name="connsiteY2962" fmla="*/ 6563792 h 10799773"/>
              <a:gd name="connsiteX2963" fmla="*/ 1744438 w 7570879"/>
              <a:gd name="connsiteY2963" fmla="*/ 6615327 h 10799773"/>
              <a:gd name="connsiteX2964" fmla="*/ 1705912 w 7570879"/>
              <a:gd name="connsiteY2964" fmla="*/ 6584618 h 10799773"/>
              <a:gd name="connsiteX2965" fmla="*/ 1651616 w 7570879"/>
              <a:gd name="connsiteY2965" fmla="*/ 6563792 h 10799773"/>
              <a:gd name="connsiteX2966" fmla="*/ 2878022 w 7570879"/>
              <a:gd name="connsiteY2966" fmla="*/ 6570199 h 10799773"/>
              <a:gd name="connsiteX2967" fmla="*/ 2814523 w 7570879"/>
              <a:gd name="connsiteY2967" fmla="*/ 6595095 h 10799773"/>
              <a:gd name="connsiteX2968" fmla="*/ 3019277 w 7570879"/>
              <a:gd name="connsiteY2968" fmla="*/ 6569349 h 10799773"/>
              <a:gd name="connsiteX2969" fmla="*/ 3010202 w 7570879"/>
              <a:gd name="connsiteY2969" fmla="*/ 6561132 h 10799773"/>
              <a:gd name="connsiteX2970" fmla="*/ 2878022 w 7570879"/>
              <a:gd name="connsiteY2970" fmla="*/ 6570199 h 10799773"/>
              <a:gd name="connsiteX2971" fmla="*/ 4871067 w 7570879"/>
              <a:gd name="connsiteY2971" fmla="*/ 6570037 h 10799773"/>
              <a:gd name="connsiteX2972" fmla="*/ 4864167 w 7570879"/>
              <a:gd name="connsiteY2972" fmla="*/ 6599097 h 10799773"/>
              <a:gd name="connsiteX2973" fmla="*/ 4857268 w 7570879"/>
              <a:gd name="connsiteY2973" fmla="*/ 6617060 h 10799773"/>
              <a:gd name="connsiteX2974" fmla="*/ 4909550 w 7570879"/>
              <a:gd name="connsiteY2974" fmla="*/ 6629500 h 10799773"/>
              <a:gd name="connsiteX2975" fmla="*/ 5014489 w 7570879"/>
              <a:gd name="connsiteY2975" fmla="*/ 6656605 h 10799773"/>
              <a:gd name="connsiteX2976" fmla="*/ 5067137 w 7570879"/>
              <a:gd name="connsiteY2976" fmla="*/ 6671280 h 10799773"/>
              <a:gd name="connsiteX2977" fmla="*/ 5077852 w 7570879"/>
              <a:gd name="connsiteY2977" fmla="*/ 6654396 h 10799773"/>
              <a:gd name="connsiteX2978" fmla="*/ 5033318 w 7570879"/>
              <a:gd name="connsiteY2978" fmla="*/ 6606974 h 10799773"/>
              <a:gd name="connsiteX2979" fmla="*/ 4977705 w 7570879"/>
              <a:gd name="connsiteY2979" fmla="*/ 6591424 h 10799773"/>
              <a:gd name="connsiteX2980" fmla="*/ 4966939 w 7570879"/>
              <a:gd name="connsiteY2980" fmla="*/ 6608427 h 10799773"/>
              <a:gd name="connsiteX2981" fmla="*/ 4956165 w 7570879"/>
              <a:gd name="connsiteY2981" fmla="*/ 6625421 h 10799773"/>
              <a:gd name="connsiteX2982" fmla="*/ 4955970 w 7570879"/>
              <a:gd name="connsiteY2982" fmla="*/ 6605453 h 10799773"/>
              <a:gd name="connsiteX2983" fmla="*/ 4917673 w 7570879"/>
              <a:gd name="connsiteY2983" fmla="*/ 6572213 h 10799773"/>
              <a:gd name="connsiteX2984" fmla="*/ 4871067 w 7570879"/>
              <a:gd name="connsiteY2984" fmla="*/ 6570037 h 10799773"/>
              <a:gd name="connsiteX2985" fmla="*/ 5118858 w 7570879"/>
              <a:gd name="connsiteY2985" fmla="*/ 6571559 h 10799773"/>
              <a:gd name="connsiteX2986" fmla="*/ 5157214 w 7570879"/>
              <a:gd name="connsiteY2986" fmla="*/ 6607288 h 10799773"/>
              <a:gd name="connsiteX2987" fmla="*/ 5183113 w 7570879"/>
              <a:gd name="connsiteY2987" fmla="*/ 6593345 h 10799773"/>
              <a:gd name="connsiteX2988" fmla="*/ 5118858 w 7570879"/>
              <a:gd name="connsiteY2988" fmla="*/ 6571559 h 10799773"/>
              <a:gd name="connsiteX2989" fmla="*/ 5385972 w 7570879"/>
              <a:gd name="connsiteY2989" fmla="*/ 6570199 h 10799773"/>
              <a:gd name="connsiteX2990" fmla="*/ 5393050 w 7570879"/>
              <a:gd name="connsiteY2990" fmla="*/ 6590116 h 10799773"/>
              <a:gd name="connsiteX2991" fmla="*/ 5483424 w 7570879"/>
              <a:gd name="connsiteY2991" fmla="*/ 6593345 h 10799773"/>
              <a:gd name="connsiteX2992" fmla="*/ 5474996 w 7570879"/>
              <a:gd name="connsiteY2992" fmla="*/ 6585545 h 10799773"/>
              <a:gd name="connsiteX2993" fmla="*/ 5442188 w 7570879"/>
              <a:gd name="connsiteY2993" fmla="*/ 6575017 h 10799773"/>
              <a:gd name="connsiteX2994" fmla="*/ 5385972 w 7570879"/>
              <a:gd name="connsiteY2994" fmla="*/ 6570199 h 10799773"/>
              <a:gd name="connsiteX2995" fmla="*/ 5750674 w 7570879"/>
              <a:gd name="connsiteY2995" fmla="*/ 6575892 h 10799773"/>
              <a:gd name="connsiteX2996" fmla="*/ 5768722 w 7570879"/>
              <a:gd name="connsiteY2996" fmla="*/ 6607288 h 10799773"/>
              <a:gd name="connsiteX2997" fmla="*/ 5778808 w 7570879"/>
              <a:gd name="connsiteY2997" fmla="*/ 6583114 h 10799773"/>
              <a:gd name="connsiteX2998" fmla="*/ 5750674 w 7570879"/>
              <a:gd name="connsiteY2998" fmla="*/ 6575892 h 10799773"/>
              <a:gd name="connsiteX2999" fmla="*/ 2397811 w 7570879"/>
              <a:gd name="connsiteY2999" fmla="*/ 6613780 h 10799773"/>
              <a:gd name="connsiteX3000" fmla="*/ 2290739 w 7570879"/>
              <a:gd name="connsiteY3000" fmla="*/ 6655645 h 10799773"/>
              <a:gd name="connsiteX3001" fmla="*/ 2204163 w 7570879"/>
              <a:gd name="connsiteY3001" fmla="*/ 6655569 h 10799773"/>
              <a:gd name="connsiteX3002" fmla="*/ 1985134 w 7570879"/>
              <a:gd name="connsiteY3002" fmla="*/ 6619635 h 10799773"/>
              <a:gd name="connsiteX3003" fmla="*/ 1847057 w 7570879"/>
              <a:gd name="connsiteY3003" fmla="*/ 6589394 h 10799773"/>
              <a:gd name="connsiteX3004" fmla="*/ 2056671 w 7570879"/>
              <a:gd name="connsiteY3004" fmla="*/ 6678902 h 10799773"/>
              <a:gd name="connsiteX3005" fmla="*/ 2195861 w 7570879"/>
              <a:gd name="connsiteY3005" fmla="*/ 6693151 h 10799773"/>
              <a:gd name="connsiteX3006" fmla="*/ 2274926 w 7570879"/>
              <a:gd name="connsiteY3006" fmla="*/ 6692726 h 10799773"/>
              <a:gd name="connsiteX3007" fmla="*/ 2404880 w 7570879"/>
              <a:gd name="connsiteY3007" fmla="*/ 6650012 h 10799773"/>
              <a:gd name="connsiteX3008" fmla="*/ 2557054 w 7570879"/>
              <a:gd name="connsiteY3008" fmla="*/ 6607288 h 10799773"/>
              <a:gd name="connsiteX3009" fmla="*/ 2680389 w 7570879"/>
              <a:gd name="connsiteY3009" fmla="*/ 6637512 h 10799773"/>
              <a:gd name="connsiteX3010" fmla="*/ 2781470 w 7570879"/>
              <a:gd name="connsiteY3010" fmla="*/ 6667728 h 10799773"/>
              <a:gd name="connsiteX3011" fmla="*/ 2893538 w 7570879"/>
              <a:gd name="connsiteY3011" fmla="*/ 6667728 h 10799773"/>
              <a:gd name="connsiteX3012" fmla="*/ 3229350 w 7570879"/>
              <a:gd name="connsiteY3012" fmla="*/ 6607246 h 10799773"/>
              <a:gd name="connsiteX3013" fmla="*/ 3279491 w 7570879"/>
              <a:gd name="connsiteY3013" fmla="*/ 6583225 h 10799773"/>
              <a:gd name="connsiteX3014" fmla="*/ 3237133 w 7570879"/>
              <a:gd name="connsiteY3014" fmla="*/ 6588909 h 10799773"/>
              <a:gd name="connsiteX3015" fmla="*/ 3055585 w 7570879"/>
              <a:gd name="connsiteY3015" fmla="*/ 6614290 h 10799773"/>
              <a:gd name="connsiteX3016" fmla="*/ 2687561 w 7570879"/>
              <a:gd name="connsiteY3016" fmla="*/ 6595894 h 10799773"/>
              <a:gd name="connsiteX3017" fmla="*/ 2397811 w 7570879"/>
              <a:gd name="connsiteY3017" fmla="*/ 6613780 h 10799773"/>
              <a:gd name="connsiteX3018" fmla="*/ 1324828 w 7570879"/>
              <a:gd name="connsiteY3018" fmla="*/ 6628591 h 10799773"/>
              <a:gd name="connsiteX3019" fmla="*/ 1305667 w 7570879"/>
              <a:gd name="connsiteY3019" fmla="*/ 6691902 h 10799773"/>
              <a:gd name="connsiteX3020" fmla="*/ 1302582 w 7570879"/>
              <a:gd name="connsiteY3020" fmla="*/ 6765011 h 10799773"/>
              <a:gd name="connsiteX3021" fmla="*/ 1258584 w 7570879"/>
              <a:gd name="connsiteY3021" fmla="*/ 6751331 h 10799773"/>
              <a:gd name="connsiteX3022" fmla="*/ 1246969 w 7570879"/>
              <a:gd name="connsiteY3022" fmla="*/ 6728168 h 10799773"/>
              <a:gd name="connsiteX3023" fmla="*/ 1245380 w 7570879"/>
              <a:gd name="connsiteY3023" fmla="*/ 6812144 h 10799773"/>
              <a:gd name="connsiteX3024" fmla="*/ 1262765 w 7570879"/>
              <a:gd name="connsiteY3024" fmla="*/ 6826547 h 10799773"/>
              <a:gd name="connsiteX3025" fmla="*/ 1286812 w 7570879"/>
              <a:gd name="connsiteY3025" fmla="*/ 6813699 h 10799773"/>
              <a:gd name="connsiteX3026" fmla="*/ 1342527 w 7570879"/>
              <a:gd name="connsiteY3026" fmla="*/ 6670617 h 10799773"/>
              <a:gd name="connsiteX3027" fmla="*/ 1323918 w 7570879"/>
              <a:gd name="connsiteY3027" fmla="*/ 6660208 h 10799773"/>
              <a:gd name="connsiteX3028" fmla="*/ 1348356 w 7570879"/>
              <a:gd name="connsiteY3028" fmla="*/ 6638124 h 10799773"/>
              <a:gd name="connsiteX3029" fmla="*/ 1372785 w 7570879"/>
              <a:gd name="connsiteY3029" fmla="*/ 6616041 h 10799773"/>
              <a:gd name="connsiteX3030" fmla="*/ 1390637 w 7570879"/>
              <a:gd name="connsiteY3030" fmla="*/ 6630842 h 10799773"/>
              <a:gd name="connsiteX3031" fmla="*/ 1422765 w 7570879"/>
              <a:gd name="connsiteY3031" fmla="*/ 6636824 h 10799773"/>
              <a:gd name="connsiteX3032" fmla="*/ 1408167 w 7570879"/>
              <a:gd name="connsiteY3032" fmla="*/ 6605827 h 10799773"/>
              <a:gd name="connsiteX3033" fmla="*/ 1324828 w 7570879"/>
              <a:gd name="connsiteY3033" fmla="*/ 6628591 h 10799773"/>
              <a:gd name="connsiteX3034" fmla="*/ 5205129 w 7570879"/>
              <a:gd name="connsiteY3034" fmla="*/ 6602420 h 10799773"/>
              <a:gd name="connsiteX3035" fmla="*/ 5258261 w 7570879"/>
              <a:gd name="connsiteY3035" fmla="*/ 6625498 h 10799773"/>
              <a:gd name="connsiteX3036" fmla="*/ 5240817 w 7570879"/>
              <a:gd name="connsiteY3036" fmla="*/ 6592368 h 10799773"/>
              <a:gd name="connsiteX3037" fmla="*/ 5205129 w 7570879"/>
              <a:gd name="connsiteY3037" fmla="*/ 6602420 h 10799773"/>
              <a:gd name="connsiteX3038" fmla="*/ 5518263 w 7570879"/>
              <a:gd name="connsiteY3038" fmla="*/ 6595732 h 10799773"/>
              <a:gd name="connsiteX3039" fmla="*/ 5536158 w 7570879"/>
              <a:gd name="connsiteY3039" fmla="*/ 6631463 h 10799773"/>
              <a:gd name="connsiteX3040" fmla="*/ 5552837 w 7570879"/>
              <a:gd name="connsiteY3040" fmla="*/ 6614341 h 10799773"/>
              <a:gd name="connsiteX3041" fmla="*/ 5518263 w 7570879"/>
              <a:gd name="connsiteY3041" fmla="*/ 6595732 h 10799773"/>
              <a:gd name="connsiteX3042" fmla="*/ 4734248 w 7570879"/>
              <a:gd name="connsiteY3042" fmla="*/ 6632134 h 10799773"/>
              <a:gd name="connsiteX3043" fmla="*/ 4727756 w 7570879"/>
              <a:gd name="connsiteY3043" fmla="*/ 6656971 h 10799773"/>
              <a:gd name="connsiteX3044" fmla="*/ 4757827 w 7570879"/>
              <a:gd name="connsiteY3044" fmla="*/ 6668391 h 10799773"/>
              <a:gd name="connsiteX3045" fmla="*/ 4822651 w 7570879"/>
              <a:gd name="connsiteY3045" fmla="*/ 6656826 h 10799773"/>
              <a:gd name="connsiteX3046" fmla="*/ 4784541 w 7570879"/>
              <a:gd name="connsiteY3046" fmla="*/ 6620561 h 10799773"/>
              <a:gd name="connsiteX3047" fmla="*/ 4743586 w 7570879"/>
              <a:gd name="connsiteY3047" fmla="*/ 6607288 h 10799773"/>
              <a:gd name="connsiteX3048" fmla="*/ 4734248 w 7570879"/>
              <a:gd name="connsiteY3048" fmla="*/ 6632134 h 10799773"/>
              <a:gd name="connsiteX3049" fmla="*/ 5294680 w 7570879"/>
              <a:gd name="connsiteY3049" fmla="*/ 6624129 h 10799773"/>
              <a:gd name="connsiteX3050" fmla="*/ 5338202 w 7570879"/>
              <a:gd name="connsiteY3050" fmla="*/ 6641685 h 10799773"/>
              <a:gd name="connsiteX3051" fmla="*/ 5329509 w 7570879"/>
              <a:gd name="connsiteY3051" fmla="*/ 6618216 h 10799773"/>
              <a:gd name="connsiteX3052" fmla="*/ 5294680 w 7570879"/>
              <a:gd name="connsiteY3052" fmla="*/ 6624129 h 10799773"/>
              <a:gd name="connsiteX3053" fmla="*/ 5585152 w 7570879"/>
              <a:gd name="connsiteY3053" fmla="*/ 6625421 h 10799773"/>
              <a:gd name="connsiteX3054" fmla="*/ 5603309 w 7570879"/>
              <a:gd name="connsiteY3054" fmla="*/ 6643554 h 10799773"/>
              <a:gd name="connsiteX3055" fmla="*/ 5621468 w 7570879"/>
              <a:gd name="connsiteY3055" fmla="*/ 6625421 h 10799773"/>
              <a:gd name="connsiteX3056" fmla="*/ 5603309 w 7570879"/>
              <a:gd name="connsiteY3056" fmla="*/ 6607288 h 10799773"/>
              <a:gd name="connsiteX3057" fmla="*/ 5585152 w 7570879"/>
              <a:gd name="connsiteY3057" fmla="*/ 6625421 h 10799773"/>
              <a:gd name="connsiteX3058" fmla="*/ 3553224 w 7570879"/>
              <a:gd name="connsiteY3058" fmla="*/ 6639110 h 10799773"/>
              <a:gd name="connsiteX3059" fmla="*/ 3467217 w 7570879"/>
              <a:gd name="connsiteY3059" fmla="*/ 6816350 h 10799773"/>
              <a:gd name="connsiteX3060" fmla="*/ 3497959 w 7570879"/>
              <a:gd name="connsiteY3060" fmla="*/ 6880971 h 10799773"/>
              <a:gd name="connsiteX3061" fmla="*/ 3528837 w 7570879"/>
              <a:gd name="connsiteY3061" fmla="*/ 6911806 h 10799773"/>
              <a:gd name="connsiteX3062" fmla="*/ 3561441 w 7570879"/>
              <a:gd name="connsiteY3062" fmla="*/ 6903623 h 10799773"/>
              <a:gd name="connsiteX3063" fmla="*/ 3611174 w 7570879"/>
              <a:gd name="connsiteY3063" fmla="*/ 6881318 h 10799773"/>
              <a:gd name="connsiteX3064" fmla="*/ 3684835 w 7570879"/>
              <a:gd name="connsiteY3064" fmla="*/ 6709712 h 10799773"/>
              <a:gd name="connsiteX3065" fmla="*/ 3553224 w 7570879"/>
              <a:gd name="connsiteY3065" fmla="*/ 6639110 h 10799773"/>
              <a:gd name="connsiteX3066" fmla="*/ 5657776 w 7570879"/>
              <a:gd name="connsiteY3066" fmla="*/ 6636629 h 10799773"/>
              <a:gd name="connsiteX3067" fmla="*/ 5682987 w 7570879"/>
              <a:gd name="connsiteY3067" fmla="*/ 6655645 h 10799773"/>
              <a:gd name="connsiteX3068" fmla="*/ 5677948 w 7570879"/>
              <a:gd name="connsiteY3068" fmla="*/ 6621521 h 10799773"/>
              <a:gd name="connsiteX3069" fmla="*/ 5657776 w 7570879"/>
              <a:gd name="connsiteY3069" fmla="*/ 6636629 h 10799773"/>
              <a:gd name="connsiteX3070" fmla="*/ 5101023 w 7570879"/>
              <a:gd name="connsiteY3070" fmla="*/ 6654345 h 10799773"/>
              <a:gd name="connsiteX3071" fmla="*/ 5149014 w 7570879"/>
              <a:gd name="connsiteY3071" fmla="*/ 6691902 h 10799773"/>
              <a:gd name="connsiteX3072" fmla="*/ 5164776 w 7570879"/>
              <a:gd name="connsiteY3072" fmla="*/ 6668773 h 10799773"/>
              <a:gd name="connsiteX3073" fmla="*/ 5170835 w 7570879"/>
              <a:gd name="connsiteY3073" fmla="*/ 6645644 h 10799773"/>
              <a:gd name="connsiteX3074" fmla="*/ 5145012 w 7570879"/>
              <a:gd name="connsiteY3074" fmla="*/ 6638719 h 10799773"/>
              <a:gd name="connsiteX3075" fmla="*/ 5101023 w 7570879"/>
              <a:gd name="connsiteY3075" fmla="*/ 6654345 h 10799773"/>
              <a:gd name="connsiteX3076" fmla="*/ 5370261 w 7570879"/>
              <a:gd name="connsiteY3076" fmla="*/ 6646579 h 10799773"/>
              <a:gd name="connsiteX3077" fmla="*/ 5427811 w 7570879"/>
              <a:gd name="connsiteY3077" fmla="*/ 6650445 h 10799773"/>
              <a:gd name="connsiteX3078" fmla="*/ 5396550 w 7570879"/>
              <a:gd name="connsiteY3078" fmla="*/ 6631463 h 10799773"/>
              <a:gd name="connsiteX3079" fmla="*/ 5370261 w 7570879"/>
              <a:gd name="connsiteY3079" fmla="*/ 6646579 h 10799773"/>
              <a:gd name="connsiteX3080" fmla="*/ 5738574 w 7570879"/>
              <a:gd name="connsiteY3080" fmla="*/ 6648414 h 10799773"/>
              <a:gd name="connsiteX3081" fmla="*/ 5756622 w 7570879"/>
              <a:gd name="connsiteY3081" fmla="*/ 6679819 h 10799773"/>
              <a:gd name="connsiteX3082" fmla="*/ 5766699 w 7570879"/>
              <a:gd name="connsiteY3082" fmla="*/ 6655645 h 10799773"/>
              <a:gd name="connsiteX3083" fmla="*/ 5738574 w 7570879"/>
              <a:gd name="connsiteY3083" fmla="*/ 6648414 h 10799773"/>
              <a:gd name="connsiteX3084" fmla="*/ 1407810 w 7570879"/>
              <a:gd name="connsiteY3084" fmla="*/ 6703450 h 10799773"/>
              <a:gd name="connsiteX3085" fmla="*/ 1372632 w 7570879"/>
              <a:gd name="connsiteY3085" fmla="*/ 6885304 h 10799773"/>
              <a:gd name="connsiteX3086" fmla="*/ 1508220 w 7570879"/>
              <a:gd name="connsiteY3086" fmla="*/ 6726799 h 10799773"/>
              <a:gd name="connsiteX3087" fmla="*/ 1522087 w 7570879"/>
              <a:gd name="connsiteY3087" fmla="*/ 6680575 h 10799773"/>
              <a:gd name="connsiteX3088" fmla="*/ 1506690 w 7570879"/>
              <a:gd name="connsiteY3088" fmla="*/ 6662069 h 10799773"/>
              <a:gd name="connsiteX3089" fmla="*/ 1407810 w 7570879"/>
              <a:gd name="connsiteY3089" fmla="*/ 6703450 h 10799773"/>
              <a:gd name="connsiteX3090" fmla="*/ 2487591 w 7570879"/>
              <a:gd name="connsiteY3090" fmla="*/ 6664729 h 10799773"/>
              <a:gd name="connsiteX3091" fmla="*/ 2421671 w 7570879"/>
              <a:gd name="connsiteY3091" fmla="*/ 6719135 h 10799773"/>
              <a:gd name="connsiteX3092" fmla="*/ 2397233 w 7570879"/>
              <a:gd name="connsiteY3092" fmla="*/ 6752401 h 10799773"/>
              <a:gd name="connsiteX3093" fmla="*/ 2411729 w 7570879"/>
              <a:gd name="connsiteY3093" fmla="*/ 6766889 h 10799773"/>
              <a:gd name="connsiteX3094" fmla="*/ 2426217 w 7570879"/>
              <a:gd name="connsiteY3094" fmla="*/ 6781350 h 10799773"/>
              <a:gd name="connsiteX3095" fmla="*/ 2426217 w 7570879"/>
              <a:gd name="connsiteY3095" fmla="*/ 6762674 h 10799773"/>
              <a:gd name="connsiteX3096" fmla="*/ 2453246 w 7570879"/>
              <a:gd name="connsiteY3096" fmla="*/ 6720979 h 10799773"/>
              <a:gd name="connsiteX3097" fmla="*/ 2480275 w 7570879"/>
              <a:gd name="connsiteY3097" fmla="*/ 6697952 h 10799773"/>
              <a:gd name="connsiteX3098" fmla="*/ 2463620 w 7570879"/>
              <a:gd name="connsiteY3098" fmla="*/ 6719390 h 10799773"/>
              <a:gd name="connsiteX3099" fmla="*/ 2492196 w 7570879"/>
              <a:gd name="connsiteY3099" fmla="*/ 6728720 h 10799773"/>
              <a:gd name="connsiteX3100" fmla="*/ 2611189 w 7570879"/>
              <a:gd name="connsiteY3100" fmla="*/ 6723639 h 10799773"/>
              <a:gd name="connsiteX3101" fmla="*/ 2638023 w 7570879"/>
              <a:gd name="connsiteY3101" fmla="*/ 6746300 h 10799773"/>
              <a:gd name="connsiteX3102" fmla="*/ 2614800 w 7570879"/>
              <a:gd name="connsiteY3102" fmla="*/ 6718923 h 10799773"/>
              <a:gd name="connsiteX3103" fmla="*/ 2554284 w 7570879"/>
              <a:gd name="connsiteY3103" fmla="*/ 6680720 h 10799773"/>
              <a:gd name="connsiteX3104" fmla="*/ 2516991 w 7570879"/>
              <a:gd name="connsiteY3104" fmla="*/ 6669903 h 10799773"/>
              <a:gd name="connsiteX3105" fmla="*/ 2557131 w 7570879"/>
              <a:gd name="connsiteY3105" fmla="*/ 6668816 h 10799773"/>
              <a:gd name="connsiteX3106" fmla="*/ 2661424 w 7570879"/>
              <a:gd name="connsiteY3106" fmla="*/ 6731711 h 10799773"/>
              <a:gd name="connsiteX3107" fmla="*/ 2678418 w 7570879"/>
              <a:gd name="connsiteY3107" fmla="*/ 6770474 h 10799773"/>
              <a:gd name="connsiteX3108" fmla="*/ 2679395 w 7570879"/>
              <a:gd name="connsiteY3108" fmla="*/ 6742477 h 10799773"/>
              <a:gd name="connsiteX3109" fmla="*/ 2618318 w 7570879"/>
              <a:gd name="connsiteY3109" fmla="*/ 6656911 h 10799773"/>
              <a:gd name="connsiteX3110" fmla="*/ 2487591 w 7570879"/>
              <a:gd name="connsiteY3110" fmla="*/ 6664729 h 10799773"/>
              <a:gd name="connsiteX3111" fmla="*/ 3585632 w 7570879"/>
              <a:gd name="connsiteY3111" fmla="*/ 6664414 h 10799773"/>
              <a:gd name="connsiteX3112" fmla="*/ 3515505 w 7570879"/>
              <a:gd name="connsiteY3112" fmla="*/ 6830429 h 10799773"/>
              <a:gd name="connsiteX3113" fmla="*/ 3515505 w 7570879"/>
              <a:gd name="connsiteY3113" fmla="*/ 6873221 h 10799773"/>
              <a:gd name="connsiteX3114" fmla="*/ 3539892 w 7570879"/>
              <a:gd name="connsiteY3114" fmla="*/ 6873221 h 10799773"/>
              <a:gd name="connsiteX3115" fmla="*/ 3632663 w 7570879"/>
              <a:gd name="connsiteY3115" fmla="*/ 6741975 h 10799773"/>
              <a:gd name="connsiteX3116" fmla="*/ 3652928 w 7570879"/>
              <a:gd name="connsiteY3116" fmla="*/ 6689302 h 10799773"/>
              <a:gd name="connsiteX3117" fmla="*/ 3640846 w 7570879"/>
              <a:gd name="connsiteY3117" fmla="*/ 6670175 h 10799773"/>
              <a:gd name="connsiteX3118" fmla="*/ 3585632 w 7570879"/>
              <a:gd name="connsiteY3118" fmla="*/ 6664414 h 10799773"/>
              <a:gd name="connsiteX3119" fmla="*/ 4841812 w 7570879"/>
              <a:gd name="connsiteY3119" fmla="*/ 6663412 h 10799773"/>
              <a:gd name="connsiteX3120" fmla="*/ 4838863 w 7570879"/>
              <a:gd name="connsiteY3120" fmla="*/ 6687942 h 10799773"/>
              <a:gd name="connsiteX3121" fmla="*/ 4948815 w 7570879"/>
              <a:gd name="connsiteY3121" fmla="*/ 6721531 h 10799773"/>
              <a:gd name="connsiteX3122" fmla="*/ 5054094 w 7570879"/>
              <a:gd name="connsiteY3122" fmla="*/ 6750472 h 10799773"/>
              <a:gd name="connsiteX3123" fmla="*/ 5061010 w 7570879"/>
              <a:gd name="connsiteY3123" fmla="*/ 6732459 h 10799773"/>
              <a:gd name="connsiteX3124" fmla="*/ 4953803 w 7570879"/>
              <a:gd name="connsiteY3124" fmla="*/ 6669725 h 10799773"/>
              <a:gd name="connsiteX3125" fmla="*/ 4841812 w 7570879"/>
              <a:gd name="connsiteY3125" fmla="*/ 6663412 h 10799773"/>
              <a:gd name="connsiteX3126" fmla="*/ 5445596 w 7570879"/>
              <a:gd name="connsiteY3126" fmla="*/ 6656249 h 10799773"/>
              <a:gd name="connsiteX3127" fmla="*/ 5465385 w 7570879"/>
              <a:gd name="connsiteY3127" fmla="*/ 6671305 h 10799773"/>
              <a:gd name="connsiteX3128" fmla="*/ 5466014 w 7570879"/>
              <a:gd name="connsiteY3128" fmla="*/ 6650768 h 10799773"/>
              <a:gd name="connsiteX3129" fmla="*/ 5445596 w 7570879"/>
              <a:gd name="connsiteY3129" fmla="*/ 6656249 h 10799773"/>
              <a:gd name="connsiteX3130" fmla="*/ 5798173 w 7570879"/>
              <a:gd name="connsiteY3130" fmla="*/ 6662893 h 10799773"/>
              <a:gd name="connsiteX3131" fmla="*/ 5796388 w 7570879"/>
              <a:gd name="connsiteY3131" fmla="*/ 6689319 h 10799773"/>
              <a:gd name="connsiteX3132" fmla="*/ 5810272 w 7570879"/>
              <a:gd name="connsiteY3132" fmla="*/ 6674985 h 10799773"/>
              <a:gd name="connsiteX3133" fmla="*/ 5812057 w 7570879"/>
              <a:gd name="connsiteY3133" fmla="*/ 6648558 h 10799773"/>
              <a:gd name="connsiteX3134" fmla="*/ 5798173 w 7570879"/>
              <a:gd name="connsiteY3134" fmla="*/ 6662893 h 10799773"/>
              <a:gd name="connsiteX3135" fmla="*/ 5852384 w 7570879"/>
              <a:gd name="connsiteY3135" fmla="*/ 6662689 h 10799773"/>
              <a:gd name="connsiteX3136" fmla="*/ 5859692 w 7570879"/>
              <a:gd name="connsiteY3136" fmla="*/ 6670005 h 10799773"/>
              <a:gd name="connsiteX3137" fmla="*/ 5858731 w 7570879"/>
              <a:gd name="connsiteY3137" fmla="*/ 6646834 h 10799773"/>
              <a:gd name="connsiteX3138" fmla="*/ 5852384 w 7570879"/>
              <a:gd name="connsiteY3138" fmla="*/ 6662689 h 10799773"/>
              <a:gd name="connsiteX3139" fmla="*/ 5185747 w 7570879"/>
              <a:gd name="connsiteY3139" fmla="*/ 6679819 h 10799773"/>
              <a:gd name="connsiteX3140" fmla="*/ 5196861 w 7570879"/>
              <a:gd name="connsiteY3140" fmla="*/ 6703994 h 10799773"/>
              <a:gd name="connsiteX3141" fmla="*/ 5225531 w 7570879"/>
              <a:gd name="connsiteY3141" fmla="*/ 6710723 h 10799773"/>
              <a:gd name="connsiteX3142" fmla="*/ 5249390 w 7570879"/>
              <a:gd name="connsiteY3142" fmla="*/ 6693364 h 10799773"/>
              <a:gd name="connsiteX3143" fmla="*/ 5237893 w 7570879"/>
              <a:gd name="connsiteY3143" fmla="*/ 6662468 h 10799773"/>
              <a:gd name="connsiteX3144" fmla="*/ 5185747 w 7570879"/>
              <a:gd name="connsiteY3144" fmla="*/ 6679819 h 10799773"/>
              <a:gd name="connsiteX3145" fmla="*/ 5505831 w 7570879"/>
              <a:gd name="connsiteY3145" fmla="*/ 6668782 h 10799773"/>
              <a:gd name="connsiteX3146" fmla="*/ 5511677 w 7570879"/>
              <a:gd name="connsiteY3146" fmla="*/ 6695879 h 10799773"/>
              <a:gd name="connsiteX3147" fmla="*/ 5525647 w 7570879"/>
              <a:gd name="connsiteY3147" fmla="*/ 6709831 h 10799773"/>
              <a:gd name="connsiteX3148" fmla="*/ 5536455 w 7570879"/>
              <a:gd name="connsiteY3148" fmla="*/ 6692378 h 10799773"/>
              <a:gd name="connsiteX3149" fmla="*/ 5524635 w 7570879"/>
              <a:gd name="connsiteY3149" fmla="*/ 6655645 h 10799773"/>
              <a:gd name="connsiteX3150" fmla="*/ 5505831 w 7570879"/>
              <a:gd name="connsiteY3150" fmla="*/ 6668782 h 10799773"/>
              <a:gd name="connsiteX3151" fmla="*/ 5573052 w 7570879"/>
              <a:gd name="connsiteY3151" fmla="*/ 6690900 h 10799773"/>
              <a:gd name="connsiteX3152" fmla="*/ 5592093 w 7570879"/>
              <a:gd name="connsiteY3152" fmla="*/ 6716077 h 10799773"/>
              <a:gd name="connsiteX3153" fmla="*/ 5607218 w 7570879"/>
              <a:gd name="connsiteY3153" fmla="*/ 6695930 h 10799773"/>
              <a:gd name="connsiteX3154" fmla="*/ 5573052 w 7570879"/>
              <a:gd name="connsiteY3154" fmla="*/ 6690900 h 10799773"/>
              <a:gd name="connsiteX3155" fmla="*/ 1428347 w 7570879"/>
              <a:gd name="connsiteY3155" fmla="*/ 6717529 h 10799773"/>
              <a:gd name="connsiteX3156" fmla="*/ 1363821 w 7570879"/>
              <a:gd name="connsiteY3156" fmla="*/ 6846829 h 10799773"/>
              <a:gd name="connsiteX3157" fmla="*/ 1367976 w 7570879"/>
              <a:gd name="connsiteY3157" fmla="*/ 6867179 h 10799773"/>
              <a:gd name="connsiteX3158" fmla="*/ 1402108 w 7570879"/>
              <a:gd name="connsiteY3158" fmla="*/ 6830914 h 10799773"/>
              <a:gd name="connsiteX3159" fmla="*/ 1482168 w 7570879"/>
              <a:gd name="connsiteY3159" fmla="*/ 6692386 h 10799773"/>
              <a:gd name="connsiteX3160" fmla="*/ 1428347 w 7570879"/>
              <a:gd name="connsiteY3160" fmla="*/ 6717529 h 10799773"/>
              <a:gd name="connsiteX3161" fmla="*/ 3122151 w 7570879"/>
              <a:gd name="connsiteY3161" fmla="*/ 6710570 h 10799773"/>
              <a:gd name="connsiteX3162" fmla="*/ 3053843 w 7570879"/>
              <a:gd name="connsiteY3162" fmla="*/ 6739265 h 10799773"/>
              <a:gd name="connsiteX3163" fmla="*/ 3242580 w 7570879"/>
              <a:gd name="connsiteY3163" fmla="*/ 6690976 h 10799773"/>
              <a:gd name="connsiteX3164" fmla="*/ 3122151 w 7570879"/>
              <a:gd name="connsiteY3164" fmla="*/ 6710570 h 10799773"/>
              <a:gd name="connsiteX3165" fmla="*/ 5278025 w 7570879"/>
              <a:gd name="connsiteY3165" fmla="*/ 6698411 h 10799773"/>
              <a:gd name="connsiteX3166" fmla="*/ 5289641 w 7570879"/>
              <a:gd name="connsiteY3166" fmla="*/ 6724191 h 10799773"/>
              <a:gd name="connsiteX3167" fmla="*/ 5325592 w 7570879"/>
              <a:gd name="connsiteY3167" fmla="*/ 6692956 h 10799773"/>
              <a:gd name="connsiteX3168" fmla="*/ 5278025 w 7570879"/>
              <a:gd name="connsiteY3168" fmla="*/ 6698411 h 10799773"/>
              <a:gd name="connsiteX3169" fmla="*/ 5645668 w 7570879"/>
              <a:gd name="connsiteY3169" fmla="*/ 6703994 h 10799773"/>
              <a:gd name="connsiteX3170" fmla="*/ 5650732 w 7570879"/>
              <a:gd name="connsiteY3170" fmla="*/ 6728168 h 10799773"/>
              <a:gd name="connsiteX3171" fmla="*/ 5674940 w 7570879"/>
              <a:gd name="connsiteY3171" fmla="*/ 6735509 h 10799773"/>
              <a:gd name="connsiteX3172" fmla="*/ 5694084 w 7570879"/>
              <a:gd name="connsiteY3172" fmla="*/ 6742842 h 10799773"/>
              <a:gd name="connsiteX3173" fmla="*/ 5694084 w 7570879"/>
              <a:gd name="connsiteY3173" fmla="*/ 6718668 h 10799773"/>
              <a:gd name="connsiteX3174" fmla="*/ 5674940 w 7570879"/>
              <a:gd name="connsiteY3174" fmla="*/ 6687152 h 10799773"/>
              <a:gd name="connsiteX3175" fmla="*/ 5645668 w 7570879"/>
              <a:gd name="connsiteY3175" fmla="*/ 6703994 h 10799773"/>
              <a:gd name="connsiteX3176" fmla="*/ 4713727 w 7570879"/>
              <a:gd name="connsiteY3176" fmla="*/ 6708004 h 10799773"/>
              <a:gd name="connsiteX3177" fmla="*/ 4755312 w 7570879"/>
              <a:gd name="connsiteY3177" fmla="*/ 6736860 h 10799773"/>
              <a:gd name="connsiteX3178" fmla="*/ 4796913 w 7570879"/>
              <a:gd name="connsiteY3178" fmla="*/ 6749614 h 10799773"/>
              <a:gd name="connsiteX3179" fmla="*/ 4803490 w 7570879"/>
              <a:gd name="connsiteY3179" fmla="*/ 6732459 h 10799773"/>
              <a:gd name="connsiteX3180" fmla="*/ 4779273 w 7570879"/>
              <a:gd name="connsiteY3180" fmla="*/ 6703603 h 10799773"/>
              <a:gd name="connsiteX3181" fmla="*/ 4713727 w 7570879"/>
              <a:gd name="connsiteY3181" fmla="*/ 6708004 h 10799773"/>
              <a:gd name="connsiteX3182" fmla="*/ 2147844 w 7570879"/>
              <a:gd name="connsiteY3182" fmla="*/ 6723758 h 10799773"/>
              <a:gd name="connsiteX3183" fmla="*/ 2280985 w 7570879"/>
              <a:gd name="connsiteY3183" fmla="*/ 6746759 h 10799773"/>
              <a:gd name="connsiteX3184" fmla="*/ 2359651 w 7570879"/>
              <a:gd name="connsiteY3184" fmla="*/ 6752401 h 10799773"/>
              <a:gd name="connsiteX3185" fmla="*/ 2232569 w 7570879"/>
              <a:gd name="connsiteY3185" fmla="*/ 6728627 h 10799773"/>
              <a:gd name="connsiteX3186" fmla="*/ 2147844 w 7570879"/>
              <a:gd name="connsiteY3186" fmla="*/ 6723758 h 10799773"/>
              <a:gd name="connsiteX3187" fmla="*/ 3723854 w 7570879"/>
              <a:gd name="connsiteY3187" fmla="*/ 6746980 h 10799773"/>
              <a:gd name="connsiteX3188" fmla="*/ 3660746 w 7570879"/>
              <a:gd name="connsiteY3188" fmla="*/ 6908407 h 10799773"/>
              <a:gd name="connsiteX3189" fmla="*/ 3691607 w 7570879"/>
              <a:gd name="connsiteY3189" fmla="*/ 6965584 h 10799773"/>
              <a:gd name="connsiteX3190" fmla="*/ 3722485 w 7570879"/>
              <a:gd name="connsiteY3190" fmla="*/ 6996420 h 10799773"/>
              <a:gd name="connsiteX3191" fmla="*/ 3755148 w 7570879"/>
              <a:gd name="connsiteY3191" fmla="*/ 6988271 h 10799773"/>
              <a:gd name="connsiteX3192" fmla="*/ 3878339 w 7570879"/>
              <a:gd name="connsiteY3192" fmla="*/ 6793502 h 10799773"/>
              <a:gd name="connsiteX3193" fmla="*/ 3796835 w 7570879"/>
              <a:gd name="connsiteY3193" fmla="*/ 6703994 h 10799773"/>
              <a:gd name="connsiteX3194" fmla="*/ 3759337 w 7570879"/>
              <a:gd name="connsiteY3194" fmla="*/ 6703994 h 10799773"/>
              <a:gd name="connsiteX3195" fmla="*/ 3723854 w 7570879"/>
              <a:gd name="connsiteY3195" fmla="*/ 6746980 h 10799773"/>
              <a:gd name="connsiteX3196" fmla="*/ 5355196 w 7570879"/>
              <a:gd name="connsiteY3196" fmla="*/ 6720835 h 10799773"/>
              <a:gd name="connsiteX3197" fmla="*/ 5405481 w 7570879"/>
              <a:gd name="connsiteY3197" fmla="*/ 6737642 h 10799773"/>
              <a:gd name="connsiteX3198" fmla="*/ 5385454 w 7570879"/>
              <a:gd name="connsiteY3198" fmla="*/ 6703994 h 10799773"/>
              <a:gd name="connsiteX3199" fmla="*/ 5355196 w 7570879"/>
              <a:gd name="connsiteY3199" fmla="*/ 6720835 h 10799773"/>
              <a:gd name="connsiteX3200" fmla="*/ 5730391 w 7570879"/>
              <a:gd name="connsiteY3200" fmla="*/ 6728168 h 10799773"/>
              <a:gd name="connsiteX3201" fmla="*/ 5742500 w 7570879"/>
              <a:gd name="connsiteY3201" fmla="*/ 6752342 h 10799773"/>
              <a:gd name="connsiteX3202" fmla="*/ 5754600 w 7570879"/>
              <a:gd name="connsiteY3202" fmla="*/ 6728168 h 10799773"/>
              <a:gd name="connsiteX3203" fmla="*/ 5742500 w 7570879"/>
              <a:gd name="connsiteY3203" fmla="*/ 6703994 h 10799773"/>
              <a:gd name="connsiteX3204" fmla="*/ 5730391 w 7570879"/>
              <a:gd name="connsiteY3204" fmla="*/ 6728168 h 10799773"/>
              <a:gd name="connsiteX3205" fmla="*/ 5743452 w 7570879"/>
              <a:gd name="connsiteY3205" fmla="*/ 7378278 h 10799773"/>
              <a:gd name="connsiteX3206" fmla="*/ 5471155 w 7570879"/>
              <a:gd name="connsiteY3206" fmla="*/ 9292299 h 10799773"/>
              <a:gd name="connsiteX3207" fmla="*/ 5464833 w 7570879"/>
              <a:gd name="connsiteY3207" fmla="*/ 9302836 h 10799773"/>
              <a:gd name="connsiteX3208" fmla="*/ 5452019 w 7570879"/>
              <a:gd name="connsiteY3208" fmla="*/ 9333086 h 10799773"/>
              <a:gd name="connsiteX3209" fmla="*/ 5464119 w 7570879"/>
              <a:gd name="connsiteY3209" fmla="*/ 9363250 h 10799773"/>
              <a:gd name="connsiteX3210" fmla="*/ 5476228 w 7570879"/>
              <a:gd name="connsiteY3210" fmla="*/ 9375401 h 10799773"/>
              <a:gd name="connsiteX3211" fmla="*/ 5461383 w 7570879"/>
              <a:gd name="connsiteY3211" fmla="*/ 9384408 h 10799773"/>
              <a:gd name="connsiteX3212" fmla="*/ 5442384 w 7570879"/>
              <a:gd name="connsiteY3212" fmla="*/ 9408625 h 10799773"/>
              <a:gd name="connsiteX3213" fmla="*/ 5454195 w 7570879"/>
              <a:gd name="connsiteY3213" fmla="*/ 9436155 h 10799773"/>
              <a:gd name="connsiteX3214" fmla="*/ 5448995 w 7570879"/>
              <a:gd name="connsiteY3214" fmla="*/ 9448816 h 10799773"/>
              <a:gd name="connsiteX3215" fmla="*/ 5446344 w 7570879"/>
              <a:gd name="connsiteY3215" fmla="*/ 9520445 h 10799773"/>
              <a:gd name="connsiteX3216" fmla="*/ 5469422 w 7570879"/>
              <a:gd name="connsiteY3216" fmla="*/ 9505321 h 10799773"/>
              <a:gd name="connsiteX3217" fmla="*/ 5609436 w 7570879"/>
              <a:gd name="connsiteY3217" fmla="*/ 8589678 h 10799773"/>
              <a:gd name="connsiteX3218" fmla="*/ 5717918 w 7570879"/>
              <a:gd name="connsiteY3218" fmla="*/ 7755615 h 10799773"/>
              <a:gd name="connsiteX3219" fmla="*/ 5848892 w 7570879"/>
              <a:gd name="connsiteY3219" fmla="*/ 6709516 h 10799773"/>
              <a:gd name="connsiteX3220" fmla="*/ 5743452 w 7570879"/>
              <a:gd name="connsiteY3220" fmla="*/ 7378278 h 10799773"/>
              <a:gd name="connsiteX3221" fmla="*/ 4822651 w 7570879"/>
              <a:gd name="connsiteY3221" fmla="*/ 6736053 h 10799773"/>
              <a:gd name="connsiteX3222" fmla="*/ 4822651 w 7570879"/>
              <a:gd name="connsiteY3222" fmla="*/ 6758604 h 10799773"/>
              <a:gd name="connsiteX3223" fmla="*/ 4926196 w 7570879"/>
              <a:gd name="connsiteY3223" fmla="*/ 6785999 h 10799773"/>
              <a:gd name="connsiteX3224" fmla="*/ 5052615 w 7570879"/>
              <a:gd name="connsiteY3224" fmla="*/ 6789788 h 10799773"/>
              <a:gd name="connsiteX3225" fmla="*/ 4955324 w 7570879"/>
              <a:gd name="connsiteY3225" fmla="*/ 6753684 h 10799773"/>
              <a:gd name="connsiteX3226" fmla="*/ 4840350 w 7570879"/>
              <a:gd name="connsiteY3226" fmla="*/ 6720274 h 10799773"/>
              <a:gd name="connsiteX3227" fmla="*/ 4822651 w 7570879"/>
              <a:gd name="connsiteY3227" fmla="*/ 6736053 h 10799773"/>
              <a:gd name="connsiteX3228" fmla="*/ 5082873 w 7570879"/>
              <a:gd name="connsiteY3228" fmla="*/ 6728168 h 10799773"/>
              <a:gd name="connsiteX3229" fmla="*/ 5119895 w 7570879"/>
              <a:gd name="connsiteY3229" fmla="*/ 6764433 h 10799773"/>
              <a:gd name="connsiteX3230" fmla="*/ 5130295 w 7570879"/>
              <a:gd name="connsiteY3230" fmla="*/ 6723418 h 10799773"/>
              <a:gd name="connsiteX3231" fmla="*/ 5082873 w 7570879"/>
              <a:gd name="connsiteY3231" fmla="*/ 6728168 h 10799773"/>
              <a:gd name="connsiteX3232" fmla="*/ 5427811 w 7570879"/>
              <a:gd name="connsiteY3232" fmla="*/ 6740259 h 10799773"/>
              <a:gd name="connsiteX3233" fmla="*/ 5438620 w 7570879"/>
              <a:gd name="connsiteY3233" fmla="*/ 6764433 h 10799773"/>
              <a:gd name="connsiteX3234" fmla="*/ 5455215 w 7570879"/>
              <a:gd name="connsiteY3234" fmla="*/ 6723307 h 10799773"/>
              <a:gd name="connsiteX3235" fmla="*/ 5427811 w 7570879"/>
              <a:gd name="connsiteY3235" fmla="*/ 6740259 h 10799773"/>
              <a:gd name="connsiteX3236" fmla="*/ 5786064 w 7570879"/>
              <a:gd name="connsiteY3236" fmla="*/ 6735424 h 10799773"/>
              <a:gd name="connsiteX3237" fmla="*/ 5784288 w 7570879"/>
              <a:gd name="connsiteY3237" fmla="*/ 6761842 h 10799773"/>
              <a:gd name="connsiteX3238" fmla="*/ 5798173 w 7570879"/>
              <a:gd name="connsiteY3238" fmla="*/ 6747507 h 10799773"/>
              <a:gd name="connsiteX3239" fmla="*/ 5799949 w 7570879"/>
              <a:gd name="connsiteY3239" fmla="*/ 6721081 h 10799773"/>
              <a:gd name="connsiteX3240" fmla="*/ 5786064 w 7570879"/>
              <a:gd name="connsiteY3240" fmla="*/ 6735424 h 10799773"/>
              <a:gd name="connsiteX3241" fmla="*/ 2738432 w 7570879"/>
              <a:gd name="connsiteY3241" fmla="*/ 6741839 h 10799773"/>
              <a:gd name="connsiteX3242" fmla="*/ 2847365 w 7570879"/>
              <a:gd name="connsiteY3242" fmla="*/ 6742205 h 10799773"/>
              <a:gd name="connsiteX3243" fmla="*/ 2916395 w 7570879"/>
              <a:gd name="connsiteY3243" fmla="*/ 6731082 h 10799773"/>
              <a:gd name="connsiteX3244" fmla="*/ 2807471 w 7570879"/>
              <a:gd name="connsiteY3244" fmla="*/ 6730717 h 10799773"/>
              <a:gd name="connsiteX3245" fmla="*/ 2698539 w 7570879"/>
              <a:gd name="connsiteY3245" fmla="*/ 6730343 h 10799773"/>
              <a:gd name="connsiteX3246" fmla="*/ 2738432 w 7570879"/>
              <a:gd name="connsiteY3246" fmla="*/ 6741839 h 10799773"/>
              <a:gd name="connsiteX3247" fmla="*/ 3778668 w 7570879"/>
              <a:gd name="connsiteY3247" fmla="*/ 6749096 h 10799773"/>
              <a:gd name="connsiteX3248" fmla="*/ 3709425 w 7570879"/>
              <a:gd name="connsiteY3248" fmla="*/ 6919394 h 10799773"/>
              <a:gd name="connsiteX3249" fmla="*/ 3709162 w 7570879"/>
              <a:gd name="connsiteY3249" fmla="*/ 6959509 h 10799773"/>
              <a:gd name="connsiteX3250" fmla="*/ 3736387 w 7570879"/>
              <a:gd name="connsiteY3250" fmla="*/ 6955659 h 10799773"/>
              <a:gd name="connsiteX3251" fmla="*/ 3833474 w 7570879"/>
              <a:gd name="connsiteY3251" fmla="*/ 6780977 h 10799773"/>
              <a:gd name="connsiteX3252" fmla="*/ 3836244 w 7570879"/>
              <a:gd name="connsiteY3252" fmla="*/ 6735144 h 10799773"/>
              <a:gd name="connsiteX3253" fmla="*/ 3817338 w 7570879"/>
              <a:gd name="connsiteY3253" fmla="*/ 6731218 h 10799773"/>
              <a:gd name="connsiteX3254" fmla="*/ 3778668 w 7570879"/>
              <a:gd name="connsiteY3254" fmla="*/ 6749096 h 10799773"/>
              <a:gd name="connsiteX3255" fmla="*/ 5496060 w 7570879"/>
              <a:gd name="connsiteY3255" fmla="*/ 6736554 h 10799773"/>
              <a:gd name="connsiteX3256" fmla="*/ 5506486 w 7570879"/>
              <a:gd name="connsiteY3256" fmla="*/ 6776516 h 10799773"/>
              <a:gd name="connsiteX3257" fmla="*/ 5524635 w 7570879"/>
              <a:gd name="connsiteY3257" fmla="*/ 6759097 h 10799773"/>
              <a:gd name="connsiteX3258" fmla="*/ 5496060 w 7570879"/>
              <a:gd name="connsiteY3258" fmla="*/ 6736554 h 10799773"/>
              <a:gd name="connsiteX3259" fmla="*/ 2956501 w 7570879"/>
              <a:gd name="connsiteY3259" fmla="*/ 6748509 h 10799773"/>
              <a:gd name="connsiteX3260" fmla="*/ 2979690 w 7570879"/>
              <a:gd name="connsiteY3260" fmla="*/ 6747558 h 10799773"/>
              <a:gd name="connsiteX3261" fmla="*/ 2963808 w 7570879"/>
              <a:gd name="connsiteY3261" fmla="*/ 6741210 h 10799773"/>
              <a:gd name="connsiteX3262" fmla="*/ 2956501 w 7570879"/>
              <a:gd name="connsiteY3262" fmla="*/ 6748509 h 10799773"/>
              <a:gd name="connsiteX3263" fmla="*/ 5167181 w 7570879"/>
              <a:gd name="connsiteY3263" fmla="*/ 6753004 h 10799773"/>
              <a:gd name="connsiteX3264" fmla="*/ 5209955 w 7570879"/>
              <a:gd name="connsiteY3264" fmla="*/ 6785404 h 10799773"/>
              <a:gd name="connsiteX3265" fmla="*/ 5228113 w 7570879"/>
              <a:gd name="connsiteY3265" fmla="*/ 6764263 h 10799773"/>
              <a:gd name="connsiteX3266" fmla="*/ 5167181 w 7570879"/>
              <a:gd name="connsiteY3266" fmla="*/ 6753004 h 10799773"/>
              <a:gd name="connsiteX3267" fmla="*/ 5557426 w 7570879"/>
              <a:gd name="connsiteY3267" fmla="*/ 6764493 h 10799773"/>
              <a:gd name="connsiteX3268" fmla="*/ 5568344 w 7570879"/>
              <a:gd name="connsiteY3268" fmla="*/ 6793493 h 10799773"/>
              <a:gd name="connsiteX3269" fmla="*/ 5585152 w 7570879"/>
              <a:gd name="connsiteY3269" fmla="*/ 6795252 h 10799773"/>
              <a:gd name="connsiteX3270" fmla="*/ 5591898 w 7570879"/>
              <a:gd name="connsiteY3270" fmla="*/ 6773024 h 10799773"/>
              <a:gd name="connsiteX3271" fmla="*/ 5580988 w 7570879"/>
              <a:gd name="connsiteY3271" fmla="*/ 6748697 h 10799773"/>
              <a:gd name="connsiteX3272" fmla="*/ 5557426 w 7570879"/>
              <a:gd name="connsiteY3272" fmla="*/ 6764493 h 10799773"/>
              <a:gd name="connsiteX3273" fmla="*/ 4696826 w 7570879"/>
              <a:gd name="connsiteY3273" fmla="*/ 6771554 h 10799773"/>
              <a:gd name="connsiteX3274" fmla="*/ 4728053 w 7570879"/>
              <a:gd name="connsiteY3274" fmla="*/ 6811745 h 10799773"/>
              <a:gd name="connsiteX3275" fmla="*/ 4766579 w 7570879"/>
              <a:gd name="connsiteY3275" fmla="*/ 6825161 h 10799773"/>
              <a:gd name="connsiteX3276" fmla="*/ 4776274 w 7570879"/>
              <a:gd name="connsiteY3276" fmla="*/ 6809901 h 10799773"/>
              <a:gd name="connsiteX3277" fmla="*/ 4736168 w 7570879"/>
              <a:gd name="connsiteY3277" fmla="*/ 6760142 h 10799773"/>
              <a:gd name="connsiteX3278" fmla="*/ 4704151 w 7570879"/>
              <a:gd name="connsiteY3278" fmla="*/ 6752512 h 10799773"/>
              <a:gd name="connsiteX3279" fmla="*/ 4696826 w 7570879"/>
              <a:gd name="connsiteY3279" fmla="*/ 6771554 h 10799773"/>
              <a:gd name="connsiteX3280" fmla="*/ 5629234 w 7570879"/>
              <a:gd name="connsiteY3280" fmla="*/ 6779541 h 10799773"/>
              <a:gd name="connsiteX3281" fmla="*/ 5633772 w 7570879"/>
              <a:gd name="connsiteY3281" fmla="*/ 6810725 h 10799773"/>
              <a:gd name="connsiteX3282" fmla="*/ 5626532 w 7570879"/>
              <a:gd name="connsiteY3282" fmla="*/ 6833616 h 10799773"/>
              <a:gd name="connsiteX3283" fmla="*/ 5614772 w 7570879"/>
              <a:gd name="connsiteY3283" fmla="*/ 6881004 h 10799773"/>
              <a:gd name="connsiteX3284" fmla="*/ 5611186 w 7570879"/>
              <a:gd name="connsiteY3284" fmla="*/ 6909486 h 10799773"/>
              <a:gd name="connsiteX3285" fmla="*/ 5592451 w 7570879"/>
              <a:gd name="connsiteY3285" fmla="*/ 6960851 h 10799773"/>
              <a:gd name="connsiteX3286" fmla="*/ 5578566 w 7570879"/>
              <a:gd name="connsiteY3286" fmla="*/ 7048490 h 10799773"/>
              <a:gd name="connsiteX3287" fmla="*/ 5568879 w 7570879"/>
              <a:gd name="connsiteY3287" fmla="*/ 7108929 h 10799773"/>
              <a:gd name="connsiteX3288" fmla="*/ 5555684 w 7570879"/>
              <a:gd name="connsiteY3288" fmla="*/ 7154253 h 10799773"/>
              <a:gd name="connsiteX3289" fmla="*/ 5553806 w 7570879"/>
              <a:gd name="connsiteY3289" fmla="*/ 7195081 h 10799773"/>
              <a:gd name="connsiteX3290" fmla="*/ 5550721 w 7570879"/>
              <a:gd name="connsiteY3290" fmla="*/ 7228322 h 10799773"/>
              <a:gd name="connsiteX3291" fmla="*/ 5531637 w 7570879"/>
              <a:gd name="connsiteY3291" fmla="*/ 7302331 h 10799773"/>
              <a:gd name="connsiteX3292" fmla="*/ 5516699 w 7570879"/>
              <a:gd name="connsiteY3292" fmla="*/ 7399028 h 10799773"/>
              <a:gd name="connsiteX3293" fmla="*/ 5508262 w 7570879"/>
              <a:gd name="connsiteY3293" fmla="*/ 7459467 h 10799773"/>
              <a:gd name="connsiteX3294" fmla="*/ 5496960 w 7570879"/>
              <a:gd name="connsiteY3294" fmla="*/ 7498197 h 10799773"/>
              <a:gd name="connsiteX3295" fmla="*/ 5495320 w 7570879"/>
              <a:gd name="connsiteY3295" fmla="*/ 7543529 h 10799773"/>
              <a:gd name="connsiteX3296" fmla="*/ 5488294 w 7570879"/>
              <a:gd name="connsiteY3296" fmla="*/ 7574305 h 10799773"/>
              <a:gd name="connsiteX3297" fmla="*/ 5481479 w 7570879"/>
              <a:gd name="connsiteY3297" fmla="*/ 7616612 h 10799773"/>
              <a:gd name="connsiteX3298" fmla="*/ 5475182 w 7570879"/>
              <a:gd name="connsiteY3298" fmla="*/ 7658919 h 10799773"/>
              <a:gd name="connsiteX3299" fmla="*/ 5467713 w 7570879"/>
              <a:gd name="connsiteY3299" fmla="*/ 7700512 h 10799773"/>
              <a:gd name="connsiteX3300" fmla="*/ 5464136 w 7570879"/>
              <a:gd name="connsiteY3300" fmla="*/ 7745835 h 10799773"/>
              <a:gd name="connsiteX3301" fmla="*/ 5450711 w 7570879"/>
              <a:gd name="connsiteY3301" fmla="*/ 7816055 h 10799773"/>
              <a:gd name="connsiteX3302" fmla="*/ 5464119 w 7570879"/>
              <a:gd name="connsiteY3302" fmla="*/ 7828146 h 10799773"/>
              <a:gd name="connsiteX3303" fmla="*/ 5445970 w 7570879"/>
              <a:gd name="connsiteY3303" fmla="*/ 7840229 h 10799773"/>
              <a:gd name="connsiteX3304" fmla="*/ 5427811 w 7570879"/>
              <a:gd name="connsiteY3304" fmla="*/ 7870453 h 10799773"/>
              <a:gd name="connsiteX3305" fmla="*/ 5426902 w 7570879"/>
              <a:gd name="connsiteY3305" fmla="*/ 7909429 h 10799773"/>
              <a:gd name="connsiteX3306" fmla="*/ 5439010 w 7570879"/>
              <a:gd name="connsiteY3306" fmla="*/ 7922523 h 10799773"/>
              <a:gd name="connsiteX3307" fmla="*/ 5452019 w 7570879"/>
              <a:gd name="connsiteY3307" fmla="*/ 7905707 h 10799773"/>
              <a:gd name="connsiteX3308" fmla="*/ 5457891 w 7570879"/>
              <a:gd name="connsiteY3308" fmla="*/ 7890404 h 10799773"/>
              <a:gd name="connsiteX3309" fmla="*/ 5331565 w 7570879"/>
              <a:gd name="connsiteY3309" fmla="*/ 8780607 h 10799773"/>
              <a:gd name="connsiteX3310" fmla="*/ 5258890 w 7570879"/>
              <a:gd name="connsiteY3310" fmla="*/ 9266554 h 10799773"/>
              <a:gd name="connsiteX3311" fmla="*/ 5124934 w 7570879"/>
              <a:gd name="connsiteY3311" fmla="*/ 9938161 h 10799773"/>
              <a:gd name="connsiteX3312" fmla="*/ 5105773 w 7570879"/>
              <a:gd name="connsiteY3312" fmla="*/ 10000614 h 10799773"/>
              <a:gd name="connsiteX3313" fmla="*/ 5087921 w 7570879"/>
              <a:gd name="connsiteY3313" fmla="*/ 10029080 h 10799773"/>
              <a:gd name="connsiteX3314" fmla="*/ 5079848 w 7570879"/>
              <a:gd name="connsiteY3314" fmla="*/ 10073434 h 10799773"/>
              <a:gd name="connsiteX3315" fmla="*/ 5214144 w 7570879"/>
              <a:gd name="connsiteY3315" fmla="*/ 9825320 h 10799773"/>
              <a:gd name="connsiteX3316" fmla="*/ 5463176 w 7570879"/>
              <a:gd name="connsiteY3316" fmla="*/ 8529263 h 10799773"/>
              <a:gd name="connsiteX3317" fmla="*/ 5603718 w 7570879"/>
              <a:gd name="connsiteY3317" fmla="*/ 7585411 h 10799773"/>
              <a:gd name="connsiteX3318" fmla="*/ 5614713 w 7570879"/>
              <a:gd name="connsiteY3318" fmla="*/ 7509540 h 10799773"/>
              <a:gd name="connsiteX3319" fmla="*/ 5628045 w 7570879"/>
              <a:gd name="connsiteY3319" fmla="*/ 7452567 h 10799773"/>
              <a:gd name="connsiteX3320" fmla="*/ 5621026 w 7570879"/>
              <a:gd name="connsiteY3320" fmla="*/ 7422675 h 10799773"/>
              <a:gd name="connsiteX3321" fmla="*/ 5619165 w 7570879"/>
              <a:gd name="connsiteY3321" fmla="*/ 7405077 h 10799773"/>
              <a:gd name="connsiteX3322" fmla="*/ 5632930 w 7570879"/>
              <a:gd name="connsiteY3322" fmla="*/ 7344239 h 10799773"/>
              <a:gd name="connsiteX3323" fmla="*/ 5617602 w 7570879"/>
              <a:gd name="connsiteY3323" fmla="*/ 7334790 h 10799773"/>
              <a:gd name="connsiteX3324" fmla="*/ 5639074 w 7570879"/>
              <a:gd name="connsiteY3324" fmla="*/ 7131192 h 10799773"/>
              <a:gd name="connsiteX3325" fmla="*/ 5663996 w 7570879"/>
              <a:gd name="connsiteY3325" fmla="*/ 6875447 h 10799773"/>
              <a:gd name="connsiteX3326" fmla="*/ 5674702 w 7570879"/>
              <a:gd name="connsiteY3326" fmla="*/ 6816010 h 10799773"/>
              <a:gd name="connsiteX3327" fmla="*/ 5662831 w 7570879"/>
              <a:gd name="connsiteY3327" fmla="*/ 6759683 h 10799773"/>
              <a:gd name="connsiteX3328" fmla="*/ 5629234 w 7570879"/>
              <a:gd name="connsiteY3328" fmla="*/ 6779541 h 10799773"/>
              <a:gd name="connsiteX3329" fmla="*/ 988964 w 7570879"/>
              <a:gd name="connsiteY3329" fmla="*/ 6812187 h 10799773"/>
              <a:gd name="connsiteX3330" fmla="*/ 961986 w 7570879"/>
              <a:gd name="connsiteY3330" fmla="*/ 6885304 h 10799773"/>
              <a:gd name="connsiteX3331" fmla="*/ 989041 w 7570879"/>
              <a:gd name="connsiteY3331" fmla="*/ 6852063 h 10799773"/>
              <a:gd name="connsiteX3332" fmla="*/ 1025094 w 7570879"/>
              <a:gd name="connsiteY3332" fmla="*/ 6803027 h 10799773"/>
              <a:gd name="connsiteX3333" fmla="*/ 1037381 w 7570879"/>
              <a:gd name="connsiteY3333" fmla="*/ 6764646 h 10799773"/>
              <a:gd name="connsiteX3334" fmla="*/ 988964 w 7570879"/>
              <a:gd name="connsiteY3334" fmla="*/ 6812187 h 10799773"/>
              <a:gd name="connsiteX3335" fmla="*/ 5258372 w 7570879"/>
              <a:gd name="connsiteY3335" fmla="*/ 6782566 h 10799773"/>
              <a:gd name="connsiteX3336" fmla="*/ 5263427 w 7570879"/>
              <a:gd name="connsiteY3336" fmla="*/ 6800690 h 10799773"/>
              <a:gd name="connsiteX3337" fmla="*/ 5287635 w 7570879"/>
              <a:gd name="connsiteY3337" fmla="*/ 6808031 h 10799773"/>
              <a:gd name="connsiteX3338" fmla="*/ 5306780 w 7570879"/>
              <a:gd name="connsiteY3338" fmla="*/ 6815365 h 10799773"/>
              <a:gd name="connsiteX3339" fmla="*/ 5306780 w 7570879"/>
              <a:gd name="connsiteY3339" fmla="*/ 6789899 h 10799773"/>
              <a:gd name="connsiteX3340" fmla="*/ 5282571 w 7570879"/>
              <a:gd name="connsiteY3340" fmla="*/ 6764433 h 10799773"/>
              <a:gd name="connsiteX3341" fmla="*/ 5258372 w 7570879"/>
              <a:gd name="connsiteY3341" fmla="*/ 6782566 h 10799773"/>
              <a:gd name="connsiteX3342" fmla="*/ 5343087 w 7570879"/>
              <a:gd name="connsiteY3342" fmla="*/ 6800690 h 10799773"/>
              <a:gd name="connsiteX3343" fmla="*/ 5367295 w 7570879"/>
              <a:gd name="connsiteY3343" fmla="*/ 6824872 h 10799773"/>
              <a:gd name="connsiteX3344" fmla="*/ 5372359 w 7570879"/>
              <a:gd name="connsiteY3344" fmla="*/ 6783857 h 10799773"/>
              <a:gd name="connsiteX3345" fmla="*/ 5343087 w 7570879"/>
              <a:gd name="connsiteY3345" fmla="*/ 6800690 h 10799773"/>
              <a:gd name="connsiteX3346" fmla="*/ 5714783 w 7570879"/>
              <a:gd name="connsiteY3346" fmla="*/ 6800690 h 10799773"/>
              <a:gd name="connsiteX3347" fmla="*/ 5725480 w 7570879"/>
              <a:gd name="connsiteY3347" fmla="*/ 6824872 h 10799773"/>
              <a:gd name="connsiteX3348" fmla="*/ 5742500 w 7570879"/>
              <a:gd name="connsiteY3348" fmla="*/ 6800690 h 10799773"/>
              <a:gd name="connsiteX3349" fmla="*/ 5731811 w 7570879"/>
              <a:gd name="connsiteY3349" fmla="*/ 6776516 h 10799773"/>
              <a:gd name="connsiteX3350" fmla="*/ 5714783 w 7570879"/>
              <a:gd name="connsiteY3350" fmla="*/ 6800690 h 10799773"/>
              <a:gd name="connsiteX3351" fmla="*/ 4802623 w 7570879"/>
              <a:gd name="connsiteY3351" fmla="*/ 6807258 h 10799773"/>
              <a:gd name="connsiteX3352" fmla="*/ 4799972 w 7570879"/>
              <a:gd name="connsiteY3352" fmla="*/ 6829946 h 10799773"/>
              <a:gd name="connsiteX3353" fmla="*/ 4911258 w 7570879"/>
              <a:gd name="connsiteY3353" fmla="*/ 6864444 h 10799773"/>
              <a:gd name="connsiteX3354" fmla="*/ 5018024 w 7570879"/>
              <a:gd name="connsiteY3354" fmla="*/ 6894914 h 10799773"/>
              <a:gd name="connsiteX3355" fmla="*/ 5024821 w 7570879"/>
              <a:gd name="connsiteY3355" fmla="*/ 6877206 h 10799773"/>
              <a:gd name="connsiteX3356" fmla="*/ 4917495 w 7570879"/>
              <a:gd name="connsiteY3356" fmla="*/ 6814778 h 10799773"/>
              <a:gd name="connsiteX3357" fmla="*/ 4802623 w 7570879"/>
              <a:gd name="connsiteY3357" fmla="*/ 6807258 h 10799773"/>
              <a:gd name="connsiteX3358" fmla="*/ 5064715 w 7570879"/>
              <a:gd name="connsiteY3358" fmla="*/ 6805449 h 10799773"/>
              <a:gd name="connsiteX3359" fmla="*/ 5114125 w 7570879"/>
              <a:gd name="connsiteY3359" fmla="*/ 6836955 h 10799773"/>
              <a:gd name="connsiteX3360" fmla="*/ 5106087 w 7570879"/>
              <a:gd name="connsiteY3360" fmla="*/ 6795940 h 10799773"/>
              <a:gd name="connsiteX3361" fmla="*/ 5064715 w 7570879"/>
              <a:gd name="connsiteY3361" fmla="*/ 6805449 h 10799773"/>
              <a:gd name="connsiteX3362" fmla="*/ 5775783 w 7570879"/>
              <a:gd name="connsiteY3362" fmla="*/ 6795583 h 10799773"/>
              <a:gd name="connsiteX3363" fmla="*/ 5766699 w 7570879"/>
              <a:gd name="connsiteY3363" fmla="*/ 6829308 h 10799773"/>
              <a:gd name="connsiteX3364" fmla="*/ 5766699 w 7570879"/>
              <a:gd name="connsiteY3364" fmla="*/ 6853881 h 10799773"/>
              <a:gd name="connsiteX3365" fmla="*/ 5779947 w 7570879"/>
              <a:gd name="connsiteY3365" fmla="*/ 6840651 h 10799773"/>
              <a:gd name="connsiteX3366" fmla="*/ 5789021 w 7570879"/>
              <a:gd name="connsiteY3366" fmla="*/ 6806944 h 10799773"/>
              <a:gd name="connsiteX3367" fmla="*/ 5775783 w 7570879"/>
              <a:gd name="connsiteY3367" fmla="*/ 6795583 h 10799773"/>
              <a:gd name="connsiteX3368" fmla="*/ 1046710 w 7570879"/>
              <a:gd name="connsiteY3368" fmla="*/ 6818525 h 10799773"/>
              <a:gd name="connsiteX3369" fmla="*/ 1031883 w 7570879"/>
              <a:gd name="connsiteY3369" fmla="*/ 6836352 h 10799773"/>
              <a:gd name="connsiteX3370" fmla="*/ 1063704 w 7570879"/>
              <a:gd name="connsiteY3370" fmla="*/ 6850831 h 10799773"/>
              <a:gd name="connsiteX3371" fmla="*/ 1095517 w 7570879"/>
              <a:gd name="connsiteY3371" fmla="*/ 6865310 h 10799773"/>
              <a:gd name="connsiteX3372" fmla="*/ 1110319 w 7570879"/>
              <a:gd name="connsiteY3372" fmla="*/ 6850330 h 10799773"/>
              <a:gd name="connsiteX3373" fmla="*/ 1125130 w 7570879"/>
              <a:gd name="connsiteY3373" fmla="*/ 6835324 h 10799773"/>
              <a:gd name="connsiteX3374" fmla="*/ 1101635 w 7570879"/>
              <a:gd name="connsiteY3374" fmla="*/ 6818015 h 10799773"/>
              <a:gd name="connsiteX3375" fmla="*/ 1046710 w 7570879"/>
              <a:gd name="connsiteY3375" fmla="*/ 6818525 h 10799773"/>
              <a:gd name="connsiteX3376" fmla="*/ 5415711 w 7570879"/>
              <a:gd name="connsiteY3376" fmla="*/ 6818823 h 10799773"/>
              <a:gd name="connsiteX3377" fmla="*/ 5427811 w 7570879"/>
              <a:gd name="connsiteY3377" fmla="*/ 6836955 h 10799773"/>
              <a:gd name="connsiteX3378" fmla="*/ 5439919 w 7570879"/>
              <a:gd name="connsiteY3378" fmla="*/ 6818823 h 10799773"/>
              <a:gd name="connsiteX3379" fmla="*/ 5427811 w 7570879"/>
              <a:gd name="connsiteY3379" fmla="*/ 6800690 h 10799773"/>
              <a:gd name="connsiteX3380" fmla="*/ 5415711 w 7570879"/>
              <a:gd name="connsiteY3380" fmla="*/ 6818823 h 10799773"/>
              <a:gd name="connsiteX3381" fmla="*/ 5149439 w 7570879"/>
              <a:gd name="connsiteY3381" fmla="*/ 6829495 h 10799773"/>
              <a:gd name="connsiteX3382" fmla="*/ 5211901 w 7570879"/>
              <a:gd name="connsiteY3382" fmla="*/ 6845886 h 10799773"/>
              <a:gd name="connsiteX3383" fmla="*/ 5206285 w 7570879"/>
              <a:gd name="connsiteY3383" fmla="*/ 6822358 h 10799773"/>
              <a:gd name="connsiteX3384" fmla="*/ 5149439 w 7570879"/>
              <a:gd name="connsiteY3384" fmla="*/ 6829495 h 10799773"/>
              <a:gd name="connsiteX3385" fmla="*/ 5478369 w 7570879"/>
              <a:gd name="connsiteY3385" fmla="*/ 6831551 h 10799773"/>
              <a:gd name="connsiteX3386" fmla="*/ 5510233 w 7570879"/>
              <a:gd name="connsiteY3386" fmla="*/ 6833931 h 10799773"/>
              <a:gd name="connsiteX3387" fmla="*/ 5494377 w 7570879"/>
              <a:gd name="connsiteY3387" fmla="*/ 6812781 h 10799773"/>
              <a:gd name="connsiteX3388" fmla="*/ 5478369 w 7570879"/>
              <a:gd name="connsiteY3388" fmla="*/ 6831551 h 10799773"/>
              <a:gd name="connsiteX3389" fmla="*/ 4671735 w 7570879"/>
              <a:gd name="connsiteY3389" fmla="*/ 6846387 h 10799773"/>
              <a:gd name="connsiteX3390" fmla="*/ 4720397 w 7570879"/>
              <a:gd name="connsiteY3390" fmla="*/ 6888813 h 10799773"/>
              <a:gd name="connsiteX3391" fmla="*/ 4721009 w 7570879"/>
              <a:gd name="connsiteY3391" fmla="*/ 6840499 h 10799773"/>
              <a:gd name="connsiteX3392" fmla="*/ 4678949 w 7570879"/>
              <a:gd name="connsiteY3392" fmla="*/ 6827600 h 10799773"/>
              <a:gd name="connsiteX3393" fmla="*/ 4671735 w 7570879"/>
              <a:gd name="connsiteY3393" fmla="*/ 6846387 h 10799773"/>
              <a:gd name="connsiteX3394" fmla="*/ 5544926 w 7570879"/>
              <a:gd name="connsiteY3394" fmla="*/ 6841816 h 10799773"/>
              <a:gd name="connsiteX3395" fmla="*/ 5562966 w 7570879"/>
              <a:gd name="connsiteY3395" fmla="*/ 6873221 h 10799773"/>
              <a:gd name="connsiteX3396" fmla="*/ 5573052 w 7570879"/>
              <a:gd name="connsiteY3396" fmla="*/ 6849047 h 10799773"/>
              <a:gd name="connsiteX3397" fmla="*/ 5544926 w 7570879"/>
              <a:gd name="connsiteY3397" fmla="*/ 6841816 h 10799773"/>
              <a:gd name="connsiteX3398" fmla="*/ 5240128 w 7570879"/>
              <a:gd name="connsiteY3398" fmla="*/ 6849174 h 10799773"/>
              <a:gd name="connsiteX3399" fmla="*/ 5264421 w 7570879"/>
              <a:gd name="connsiteY3399" fmla="*/ 6875090 h 10799773"/>
              <a:gd name="connsiteX3400" fmla="*/ 5288629 w 7570879"/>
              <a:gd name="connsiteY3400" fmla="*/ 6861300 h 10799773"/>
              <a:gd name="connsiteX3401" fmla="*/ 5240128 w 7570879"/>
              <a:gd name="connsiteY3401" fmla="*/ 6849174 h 10799773"/>
              <a:gd name="connsiteX3402" fmla="*/ 1003197 w 7570879"/>
              <a:gd name="connsiteY3402" fmla="*/ 6874207 h 10799773"/>
              <a:gd name="connsiteX3403" fmla="*/ 980212 w 7570879"/>
              <a:gd name="connsiteY3403" fmla="*/ 6899579 h 10799773"/>
              <a:gd name="connsiteX3404" fmla="*/ 1003537 w 7570879"/>
              <a:gd name="connsiteY3404" fmla="*/ 6916615 h 10799773"/>
              <a:gd name="connsiteX3405" fmla="*/ 1057748 w 7570879"/>
              <a:gd name="connsiteY3405" fmla="*/ 6911007 h 10799773"/>
              <a:gd name="connsiteX3406" fmla="*/ 1069890 w 7570879"/>
              <a:gd name="connsiteY3406" fmla="*/ 6888354 h 10799773"/>
              <a:gd name="connsiteX3407" fmla="*/ 1048027 w 7570879"/>
              <a:gd name="connsiteY3407" fmla="*/ 6868598 h 10799773"/>
              <a:gd name="connsiteX3408" fmla="*/ 1026181 w 7570879"/>
              <a:gd name="connsiteY3408" fmla="*/ 6848851 h 10799773"/>
              <a:gd name="connsiteX3409" fmla="*/ 1003197 w 7570879"/>
              <a:gd name="connsiteY3409" fmla="*/ 6874207 h 10799773"/>
              <a:gd name="connsiteX3410" fmla="*/ 1115129 w 7570879"/>
              <a:gd name="connsiteY3410" fmla="*/ 6866041 h 10799773"/>
              <a:gd name="connsiteX3411" fmla="*/ 1164123 w 7570879"/>
              <a:gd name="connsiteY3411" fmla="*/ 6921569 h 10799773"/>
              <a:gd name="connsiteX3412" fmla="*/ 1164293 w 7570879"/>
              <a:gd name="connsiteY3412" fmla="*/ 6867502 h 10799773"/>
              <a:gd name="connsiteX3413" fmla="*/ 1115129 w 7570879"/>
              <a:gd name="connsiteY3413" fmla="*/ 6866041 h 10799773"/>
              <a:gd name="connsiteX3414" fmla="*/ 5047177 w 7570879"/>
              <a:gd name="connsiteY3414" fmla="*/ 6869916 h 10799773"/>
              <a:gd name="connsiteX3415" fmla="*/ 5083612 w 7570879"/>
              <a:gd name="connsiteY3415" fmla="*/ 6907600 h 10799773"/>
              <a:gd name="connsiteX3416" fmla="*/ 5084199 w 7570879"/>
              <a:gd name="connsiteY3416" fmla="*/ 6863934 h 10799773"/>
              <a:gd name="connsiteX3417" fmla="*/ 5054646 w 7570879"/>
              <a:gd name="connsiteY3417" fmla="*/ 6850483 h 10799773"/>
              <a:gd name="connsiteX3418" fmla="*/ 5047177 w 7570879"/>
              <a:gd name="connsiteY3418" fmla="*/ 6869916 h 10799773"/>
              <a:gd name="connsiteX3419" fmla="*/ 5325915 w 7570879"/>
              <a:gd name="connsiteY3419" fmla="*/ 6868964 h 10799773"/>
              <a:gd name="connsiteX3420" fmla="*/ 5366717 w 7570879"/>
              <a:gd name="connsiteY3420" fmla="*/ 6891711 h 10799773"/>
              <a:gd name="connsiteX3421" fmla="*/ 5355977 w 7570879"/>
              <a:gd name="connsiteY3421" fmla="*/ 6857833 h 10799773"/>
              <a:gd name="connsiteX3422" fmla="*/ 5325915 w 7570879"/>
              <a:gd name="connsiteY3422" fmla="*/ 6868964 h 10799773"/>
              <a:gd name="connsiteX3423" fmla="*/ 5702895 w 7570879"/>
              <a:gd name="connsiteY3423" fmla="*/ 6872405 h 10799773"/>
              <a:gd name="connsiteX3424" fmla="*/ 5706056 w 7570879"/>
              <a:gd name="connsiteY3424" fmla="*/ 6903352 h 10799773"/>
              <a:gd name="connsiteX3425" fmla="*/ 5720314 w 7570879"/>
              <a:gd name="connsiteY3425" fmla="*/ 6858317 h 10799773"/>
              <a:gd name="connsiteX3426" fmla="*/ 5702895 w 7570879"/>
              <a:gd name="connsiteY3426" fmla="*/ 6872405 h 10799773"/>
              <a:gd name="connsiteX3427" fmla="*/ 4781576 w 7570879"/>
              <a:gd name="connsiteY3427" fmla="*/ 6880299 h 10799773"/>
              <a:gd name="connsiteX3428" fmla="*/ 4776979 w 7570879"/>
              <a:gd name="connsiteY3428" fmla="*/ 6903896 h 10799773"/>
              <a:gd name="connsiteX3429" fmla="*/ 4983024 w 7570879"/>
              <a:gd name="connsiteY3429" fmla="*/ 6965473 h 10799773"/>
              <a:gd name="connsiteX3430" fmla="*/ 5004199 w 7570879"/>
              <a:gd name="connsiteY3430" fmla="*/ 6971549 h 10799773"/>
              <a:gd name="connsiteX3431" fmla="*/ 5004199 w 7570879"/>
              <a:gd name="connsiteY3431" fmla="*/ 6948318 h 10799773"/>
              <a:gd name="connsiteX3432" fmla="*/ 5004199 w 7570879"/>
              <a:gd name="connsiteY3432" fmla="*/ 6925087 h 10799773"/>
              <a:gd name="connsiteX3433" fmla="*/ 4910400 w 7570879"/>
              <a:gd name="connsiteY3433" fmla="*/ 6897446 h 10799773"/>
              <a:gd name="connsiteX3434" fmla="*/ 4803031 w 7570879"/>
              <a:gd name="connsiteY3434" fmla="*/ 6864766 h 10799773"/>
              <a:gd name="connsiteX3435" fmla="*/ 4781576 w 7570879"/>
              <a:gd name="connsiteY3435" fmla="*/ 6880299 h 10799773"/>
              <a:gd name="connsiteX3436" fmla="*/ 1603200 w 7570879"/>
              <a:gd name="connsiteY3436" fmla="*/ 6885151 h 10799773"/>
              <a:gd name="connsiteX3437" fmla="*/ 2393180 w 7570879"/>
              <a:gd name="connsiteY3437" fmla="*/ 7327363 h 10799773"/>
              <a:gd name="connsiteX3438" fmla="*/ 2717181 w 7570879"/>
              <a:gd name="connsiteY3438" fmla="*/ 7490414 h 10799773"/>
              <a:gd name="connsiteX3439" fmla="*/ 2725168 w 7570879"/>
              <a:gd name="connsiteY3439" fmla="*/ 7469621 h 10799773"/>
              <a:gd name="connsiteX3440" fmla="*/ 2721642 w 7570879"/>
              <a:gd name="connsiteY3440" fmla="*/ 7444997 h 10799773"/>
              <a:gd name="connsiteX3441" fmla="*/ 1713925 w 7570879"/>
              <a:gd name="connsiteY3441" fmla="*/ 6919717 h 10799773"/>
              <a:gd name="connsiteX3442" fmla="*/ 1603200 w 7570879"/>
              <a:gd name="connsiteY3442" fmla="*/ 6885151 h 10799773"/>
              <a:gd name="connsiteX3443" fmla="*/ 1978404 w 7570879"/>
              <a:gd name="connsiteY3443" fmla="*/ 6878736 h 10799773"/>
              <a:gd name="connsiteX3444" fmla="*/ 2544623 w 7570879"/>
              <a:gd name="connsiteY3444" fmla="*/ 7175334 h 10799773"/>
              <a:gd name="connsiteX3445" fmla="*/ 2072203 w 7570879"/>
              <a:gd name="connsiteY3445" fmla="*/ 6920346 h 10799773"/>
              <a:gd name="connsiteX3446" fmla="*/ 1978404 w 7570879"/>
              <a:gd name="connsiteY3446" fmla="*/ 6878736 h 10799773"/>
              <a:gd name="connsiteX3447" fmla="*/ 2159953 w 7570879"/>
              <a:gd name="connsiteY3447" fmla="*/ 6898398 h 10799773"/>
              <a:gd name="connsiteX3448" fmla="*/ 2651108 w 7570879"/>
              <a:gd name="connsiteY3448" fmla="*/ 7136154 h 10799773"/>
              <a:gd name="connsiteX3449" fmla="*/ 2392356 w 7570879"/>
              <a:gd name="connsiteY3449" fmla="*/ 7002368 h 10799773"/>
              <a:gd name="connsiteX3450" fmla="*/ 2159953 w 7570879"/>
              <a:gd name="connsiteY3450" fmla="*/ 6898398 h 10799773"/>
              <a:gd name="connsiteX3451" fmla="*/ 5131876 w 7570879"/>
              <a:gd name="connsiteY3451" fmla="*/ 6894166 h 10799773"/>
              <a:gd name="connsiteX3452" fmla="*/ 5177556 w 7570879"/>
              <a:gd name="connsiteY3452" fmla="*/ 6933473 h 10799773"/>
              <a:gd name="connsiteX3453" fmla="*/ 5165575 w 7570879"/>
              <a:gd name="connsiteY3453" fmla="*/ 6884412 h 10799773"/>
              <a:gd name="connsiteX3454" fmla="*/ 5139345 w 7570879"/>
              <a:gd name="connsiteY3454" fmla="*/ 6874742 h 10799773"/>
              <a:gd name="connsiteX3455" fmla="*/ 5131876 w 7570879"/>
              <a:gd name="connsiteY3455" fmla="*/ 6894166 h 10799773"/>
              <a:gd name="connsiteX3456" fmla="*/ 5399576 w 7570879"/>
              <a:gd name="connsiteY3456" fmla="*/ 6881285 h 10799773"/>
              <a:gd name="connsiteX3457" fmla="*/ 5409662 w 7570879"/>
              <a:gd name="connsiteY3457" fmla="*/ 6909486 h 10799773"/>
              <a:gd name="connsiteX3458" fmla="*/ 5427811 w 7570879"/>
              <a:gd name="connsiteY3458" fmla="*/ 6891354 h 10799773"/>
              <a:gd name="connsiteX3459" fmla="*/ 5399576 w 7570879"/>
              <a:gd name="connsiteY3459" fmla="*/ 6881285 h 10799773"/>
              <a:gd name="connsiteX3460" fmla="*/ 5754600 w 7570879"/>
              <a:gd name="connsiteY3460" fmla="*/ 6898109 h 10799773"/>
              <a:gd name="connsiteX3461" fmla="*/ 5766699 w 7570879"/>
              <a:gd name="connsiteY3461" fmla="*/ 6915528 h 10799773"/>
              <a:gd name="connsiteX3462" fmla="*/ 5778808 w 7570879"/>
              <a:gd name="connsiteY3462" fmla="*/ 6890640 h 10799773"/>
              <a:gd name="connsiteX3463" fmla="*/ 5766699 w 7570879"/>
              <a:gd name="connsiteY3463" fmla="*/ 6873221 h 10799773"/>
              <a:gd name="connsiteX3464" fmla="*/ 5754600 w 7570879"/>
              <a:gd name="connsiteY3464" fmla="*/ 6898109 h 10799773"/>
              <a:gd name="connsiteX3465" fmla="*/ 840543 w 7570879"/>
              <a:gd name="connsiteY3465" fmla="*/ 6997754 h 10799773"/>
              <a:gd name="connsiteX3466" fmla="*/ 455613 w 7570879"/>
              <a:gd name="connsiteY3466" fmla="*/ 7501774 h 10799773"/>
              <a:gd name="connsiteX3467" fmla="*/ 777764 w 7570879"/>
              <a:gd name="connsiteY3467" fmla="*/ 7112906 h 10799773"/>
              <a:gd name="connsiteX3468" fmla="*/ 852807 w 7570879"/>
              <a:gd name="connsiteY3468" fmla="*/ 7010040 h 10799773"/>
              <a:gd name="connsiteX3469" fmla="*/ 877007 w 7570879"/>
              <a:gd name="connsiteY3469" fmla="*/ 6984813 h 10799773"/>
              <a:gd name="connsiteX3470" fmla="*/ 901215 w 7570879"/>
              <a:gd name="connsiteY3470" fmla="*/ 6951692 h 10799773"/>
              <a:gd name="connsiteX3471" fmla="*/ 918073 w 7570879"/>
              <a:gd name="connsiteY3471" fmla="*/ 6933661 h 10799773"/>
              <a:gd name="connsiteX3472" fmla="*/ 939197 w 7570879"/>
              <a:gd name="connsiteY3472" fmla="*/ 6892382 h 10799773"/>
              <a:gd name="connsiteX3473" fmla="*/ 840543 w 7570879"/>
              <a:gd name="connsiteY3473" fmla="*/ 6997754 h 10799773"/>
              <a:gd name="connsiteX3474" fmla="*/ 2535149 w 7570879"/>
              <a:gd name="connsiteY3474" fmla="*/ 6896273 h 10799773"/>
              <a:gd name="connsiteX3475" fmla="*/ 2480683 w 7570879"/>
              <a:gd name="connsiteY3475" fmla="*/ 6903598 h 10799773"/>
              <a:gd name="connsiteX3476" fmla="*/ 2507117 w 7570879"/>
              <a:gd name="connsiteY3476" fmla="*/ 6918629 h 10799773"/>
              <a:gd name="connsiteX3477" fmla="*/ 2621555 w 7570879"/>
              <a:gd name="connsiteY3477" fmla="*/ 6909877 h 10799773"/>
              <a:gd name="connsiteX3478" fmla="*/ 2650131 w 7570879"/>
              <a:gd name="connsiteY3478" fmla="*/ 6886119 h 10799773"/>
              <a:gd name="connsiteX3479" fmla="*/ 2619873 w 7570879"/>
              <a:gd name="connsiteY3479" fmla="*/ 6887522 h 10799773"/>
              <a:gd name="connsiteX3480" fmla="*/ 2535149 w 7570879"/>
              <a:gd name="connsiteY3480" fmla="*/ 6896273 h 10799773"/>
              <a:gd name="connsiteX3481" fmla="*/ 5466269 w 7570879"/>
              <a:gd name="connsiteY3481" fmla="*/ 6904082 h 10799773"/>
              <a:gd name="connsiteX3482" fmla="*/ 5498133 w 7570879"/>
              <a:gd name="connsiteY3482" fmla="*/ 6906462 h 10799773"/>
              <a:gd name="connsiteX3483" fmla="*/ 5482278 w 7570879"/>
              <a:gd name="connsiteY3483" fmla="*/ 6885304 h 10799773"/>
              <a:gd name="connsiteX3484" fmla="*/ 5466269 w 7570879"/>
              <a:gd name="connsiteY3484" fmla="*/ 6904082 h 10799773"/>
              <a:gd name="connsiteX3485" fmla="*/ 5532818 w 7570879"/>
              <a:gd name="connsiteY3485" fmla="*/ 6914338 h 10799773"/>
              <a:gd name="connsiteX3486" fmla="*/ 5550866 w 7570879"/>
              <a:gd name="connsiteY3486" fmla="*/ 6945743 h 10799773"/>
              <a:gd name="connsiteX3487" fmla="*/ 5560952 w 7570879"/>
              <a:gd name="connsiteY3487" fmla="*/ 6921569 h 10799773"/>
              <a:gd name="connsiteX3488" fmla="*/ 5532818 w 7570879"/>
              <a:gd name="connsiteY3488" fmla="*/ 6914338 h 10799773"/>
              <a:gd name="connsiteX3489" fmla="*/ 1070468 w 7570879"/>
              <a:gd name="connsiteY3489" fmla="*/ 6927840 h 10799773"/>
              <a:gd name="connsiteX3490" fmla="*/ 1055216 w 7570879"/>
              <a:gd name="connsiteY3490" fmla="*/ 6946202 h 10799773"/>
              <a:gd name="connsiteX3491" fmla="*/ 1077308 w 7570879"/>
              <a:gd name="connsiteY3491" fmla="*/ 6970572 h 10799773"/>
              <a:gd name="connsiteX3492" fmla="*/ 1099392 w 7570879"/>
              <a:gd name="connsiteY3492" fmla="*/ 6994950 h 10799773"/>
              <a:gd name="connsiteX3493" fmla="*/ 1124365 w 7570879"/>
              <a:gd name="connsiteY3493" fmla="*/ 6969654 h 10799773"/>
              <a:gd name="connsiteX3494" fmla="*/ 1149329 w 7570879"/>
              <a:gd name="connsiteY3494" fmla="*/ 6944358 h 10799773"/>
              <a:gd name="connsiteX3495" fmla="*/ 1125843 w 7570879"/>
              <a:gd name="connsiteY3495" fmla="*/ 6926914 h 10799773"/>
              <a:gd name="connsiteX3496" fmla="*/ 1070468 w 7570879"/>
              <a:gd name="connsiteY3496" fmla="*/ 6927840 h 10799773"/>
              <a:gd name="connsiteX3497" fmla="*/ 4648605 w 7570879"/>
              <a:gd name="connsiteY3497" fmla="*/ 6928180 h 10799773"/>
              <a:gd name="connsiteX3498" fmla="*/ 4685933 w 7570879"/>
              <a:gd name="connsiteY3498" fmla="*/ 6967309 h 10799773"/>
              <a:gd name="connsiteX3499" fmla="*/ 4724714 w 7570879"/>
              <a:gd name="connsiteY3499" fmla="*/ 6980360 h 10799773"/>
              <a:gd name="connsiteX3500" fmla="*/ 4732421 w 7570879"/>
              <a:gd name="connsiteY3500" fmla="*/ 6956101 h 10799773"/>
              <a:gd name="connsiteX3501" fmla="*/ 4693402 w 7570879"/>
              <a:gd name="connsiteY3501" fmla="*/ 6914483 h 10799773"/>
              <a:gd name="connsiteX3502" fmla="*/ 4656695 w 7570879"/>
              <a:gd name="connsiteY3502" fmla="*/ 6907158 h 10799773"/>
              <a:gd name="connsiteX3503" fmla="*/ 4648605 w 7570879"/>
              <a:gd name="connsiteY3503" fmla="*/ 6928180 h 10799773"/>
              <a:gd name="connsiteX3504" fmla="*/ 5222055 w 7570879"/>
              <a:gd name="connsiteY3504" fmla="*/ 6926319 h 10799773"/>
              <a:gd name="connsiteX3505" fmla="*/ 5271729 w 7570879"/>
              <a:gd name="connsiteY3505" fmla="*/ 6943713 h 10799773"/>
              <a:gd name="connsiteX3506" fmla="*/ 5275009 w 7570879"/>
              <a:gd name="connsiteY3506" fmla="*/ 6919131 h 10799773"/>
              <a:gd name="connsiteX3507" fmla="*/ 5222055 w 7570879"/>
              <a:gd name="connsiteY3507" fmla="*/ 6926319 h 10799773"/>
              <a:gd name="connsiteX3508" fmla="*/ 949317 w 7570879"/>
              <a:gd name="connsiteY3508" fmla="*/ 6940076 h 10799773"/>
              <a:gd name="connsiteX3509" fmla="*/ 933929 w 7570879"/>
              <a:gd name="connsiteY3509" fmla="*/ 6958591 h 10799773"/>
              <a:gd name="connsiteX3510" fmla="*/ 956913 w 7570879"/>
              <a:gd name="connsiteY3510" fmla="*/ 6975950 h 10799773"/>
              <a:gd name="connsiteX3511" fmla="*/ 1005822 w 7570879"/>
              <a:gd name="connsiteY3511" fmla="*/ 6975806 h 10799773"/>
              <a:gd name="connsiteX3512" fmla="*/ 973840 w 7570879"/>
              <a:gd name="connsiteY3512" fmla="*/ 6921569 h 10799773"/>
              <a:gd name="connsiteX3513" fmla="*/ 949317 w 7570879"/>
              <a:gd name="connsiteY3513" fmla="*/ 6940076 h 10799773"/>
              <a:gd name="connsiteX3514" fmla="*/ 1922740 w 7570879"/>
              <a:gd name="connsiteY3514" fmla="*/ 6931715 h 10799773"/>
              <a:gd name="connsiteX3515" fmla="*/ 2462533 w 7570879"/>
              <a:gd name="connsiteY3515" fmla="*/ 7218287 h 10799773"/>
              <a:gd name="connsiteX3516" fmla="*/ 2199286 w 7570879"/>
              <a:gd name="connsiteY3516" fmla="*/ 7072196 h 10799773"/>
              <a:gd name="connsiteX3517" fmla="*/ 1925085 w 7570879"/>
              <a:gd name="connsiteY3517" fmla="*/ 6924084 h 10799773"/>
              <a:gd name="connsiteX3518" fmla="*/ 1922740 w 7570879"/>
              <a:gd name="connsiteY3518" fmla="*/ 6931715 h 10799773"/>
              <a:gd name="connsiteX3519" fmla="*/ 5314019 w 7570879"/>
              <a:gd name="connsiteY3519" fmla="*/ 6930465 h 10799773"/>
              <a:gd name="connsiteX3520" fmla="*/ 5330988 w 7570879"/>
              <a:gd name="connsiteY3520" fmla="*/ 6969917 h 10799773"/>
              <a:gd name="connsiteX3521" fmla="*/ 5355196 w 7570879"/>
              <a:gd name="connsiteY3521" fmla="*/ 6953085 h 10799773"/>
              <a:gd name="connsiteX3522" fmla="*/ 5314019 w 7570879"/>
              <a:gd name="connsiteY3522" fmla="*/ 6930465 h 10799773"/>
              <a:gd name="connsiteX3523" fmla="*/ 4762135 w 7570879"/>
              <a:gd name="connsiteY3523" fmla="*/ 6945335 h 10799773"/>
              <a:gd name="connsiteX3524" fmla="*/ 4755405 w 7570879"/>
              <a:gd name="connsiteY3524" fmla="*/ 6973367 h 10799773"/>
              <a:gd name="connsiteX3525" fmla="*/ 4748676 w 7570879"/>
              <a:gd name="connsiteY3525" fmla="*/ 6990880 h 10799773"/>
              <a:gd name="connsiteX3526" fmla="*/ 4804442 w 7570879"/>
              <a:gd name="connsiteY3526" fmla="*/ 7004900 h 10799773"/>
              <a:gd name="connsiteX3527" fmla="*/ 4883167 w 7570879"/>
              <a:gd name="connsiteY3527" fmla="*/ 6987336 h 10799773"/>
              <a:gd name="connsiteX3528" fmla="*/ 4880142 w 7570879"/>
              <a:gd name="connsiteY3528" fmla="*/ 6969790 h 10799773"/>
              <a:gd name="connsiteX3529" fmla="*/ 4819626 w 7570879"/>
              <a:gd name="connsiteY3529" fmla="*/ 6952235 h 10799773"/>
              <a:gd name="connsiteX3530" fmla="*/ 4762135 w 7570879"/>
              <a:gd name="connsiteY3530" fmla="*/ 6945335 h 10799773"/>
              <a:gd name="connsiteX3531" fmla="*/ 5024125 w 7570879"/>
              <a:gd name="connsiteY3531" fmla="*/ 6951564 h 10799773"/>
              <a:gd name="connsiteX3532" fmla="*/ 5043744 w 7570879"/>
              <a:gd name="connsiteY3532" fmla="*/ 6981057 h 10799773"/>
              <a:gd name="connsiteX3533" fmla="*/ 5079848 w 7570879"/>
              <a:gd name="connsiteY3533" fmla="*/ 6985926 h 10799773"/>
              <a:gd name="connsiteX3534" fmla="*/ 5077809 w 7570879"/>
              <a:gd name="connsiteY3534" fmla="*/ 6945743 h 10799773"/>
              <a:gd name="connsiteX3535" fmla="*/ 5049114 w 7570879"/>
              <a:gd name="connsiteY3535" fmla="*/ 6939014 h 10799773"/>
              <a:gd name="connsiteX3536" fmla="*/ 5024125 w 7570879"/>
              <a:gd name="connsiteY3536" fmla="*/ 6951564 h 10799773"/>
              <a:gd name="connsiteX3537" fmla="*/ 5694262 w 7570879"/>
              <a:gd name="connsiteY3537" fmla="*/ 6960851 h 10799773"/>
              <a:gd name="connsiteX3538" fmla="*/ 5694458 w 7570879"/>
              <a:gd name="connsiteY3538" fmla="*/ 6988050 h 10799773"/>
              <a:gd name="connsiteX3539" fmla="*/ 5706183 w 7570879"/>
              <a:gd name="connsiteY3539" fmla="*/ 6969917 h 10799773"/>
              <a:gd name="connsiteX3540" fmla="*/ 5706183 w 7570879"/>
              <a:gd name="connsiteY3540" fmla="*/ 6933661 h 10799773"/>
              <a:gd name="connsiteX3541" fmla="*/ 5694262 w 7570879"/>
              <a:gd name="connsiteY3541" fmla="*/ 6960851 h 10799773"/>
              <a:gd name="connsiteX3542" fmla="*/ 5751575 w 7570879"/>
              <a:gd name="connsiteY3542" fmla="*/ 6940637 h 10799773"/>
              <a:gd name="connsiteX3543" fmla="*/ 5742500 w 7570879"/>
              <a:gd name="connsiteY3543" fmla="*/ 6974353 h 10799773"/>
              <a:gd name="connsiteX3544" fmla="*/ 5742500 w 7570879"/>
              <a:gd name="connsiteY3544" fmla="*/ 6998935 h 10799773"/>
              <a:gd name="connsiteX3545" fmla="*/ 5755738 w 7570879"/>
              <a:gd name="connsiteY3545" fmla="*/ 6985705 h 10799773"/>
              <a:gd name="connsiteX3546" fmla="*/ 5764813 w 7570879"/>
              <a:gd name="connsiteY3546" fmla="*/ 6951997 h 10799773"/>
              <a:gd name="connsiteX3547" fmla="*/ 5751575 w 7570879"/>
              <a:gd name="connsiteY3547" fmla="*/ 6940637 h 10799773"/>
              <a:gd name="connsiteX3548" fmla="*/ 5381545 w 7570879"/>
              <a:gd name="connsiteY3548" fmla="*/ 6964513 h 10799773"/>
              <a:gd name="connsiteX3549" fmla="*/ 5413409 w 7570879"/>
              <a:gd name="connsiteY3549" fmla="*/ 6966901 h 10799773"/>
              <a:gd name="connsiteX3550" fmla="*/ 5397553 w 7570879"/>
              <a:gd name="connsiteY3550" fmla="*/ 6945743 h 10799773"/>
              <a:gd name="connsiteX3551" fmla="*/ 5381545 w 7570879"/>
              <a:gd name="connsiteY3551" fmla="*/ 6964513 h 10799773"/>
              <a:gd name="connsiteX3552" fmla="*/ 1138547 w 7570879"/>
              <a:gd name="connsiteY3552" fmla="*/ 6980556 h 10799773"/>
              <a:gd name="connsiteX3553" fmla="*/ 1117958 w 7570879"/>
              <a:gd name="connsiteY3553" fmla="*/ 7003268 h 10799773"/>
              <a:gd name="connsiteX3554" fmla="*/ 1169144 w 7570879"/>
              <a:gd name="connsiteY3554" fmla="*/ 7040859 h 10799773"/>
              <a:gd name="connsiteX3555" fmla="*/ 1220331 w 7570879"/>
              <a:gd name="connsiteY3555" fmla="*/ 7078459 h 10799773"/>
              <a:gd name="connsiteX3556" fmla="*/ 1242321 w 7570879"/>
              <a:gd name="connsiteY3556" fmla="*/ 7058584 h 10799773"/>
              <a:gd name="connsiteX3557" fmla="*/ 1217280 w 7570879"/>
              <a:gd name="connsiteY3557" fmla="*/ 6984235 h 10799773"/>
              <a:gd name="connsiteX3558" fmla="*/ 1138547 w 7570879"/>
              <a:gd name="connsiteY3558" fmla="*/ 6980556 h 10799773"/>
              <a:gd name="connsiteX3559" fmla="*/ 5113131 w 7570879"/>
              <a:gd name="connsiteY3559" fmla="*/ 6980590 h 10799773"/>
              <a:gd name="connsiteX3560" fmla="*/ 5142454 w 7570879"/>
              <a:gd name="connsiteY3560" fmla="*/ 7008962 h 10799773"/>
              <a:gd name="connsiteX3561" fmla="*/ 5171795 w 7570879"/>
              <a:gd name="connsiteY3561" fmla="*/ 7014561 h 10799773"/>
              <a:gd name="connsiteX3562" fmla="*/ 5177361 w 7570879"/>
              <a:gd name="connsiteY3562" fmla="*/ 6993284 h 10799773"/>
              <a:gd name="connsiteX3563" fmla="*/ 5157112 w 7570879"/>
              <a:gd name="connsiteY3563" fmla="*/ 6965083 h 10799773"/>
              <a:gd name="connsiteX3564" fmla="*/ 5113131 w 7570879"/>
              <a:gd name="connsiteY3564" fmla="*/ 6980590 h 10799773"/>
              <a:gd name="connsiteX3565" fmla="*/ 5452019 w 7570879"/>
              <a:gd name="connsiteY3565" fmla="*/ 6981006 h 10799773"/>
              <a:gd name="connsiteX3566" fmla="*/ 5471062 w 7570879"/>
              <a:gd name="connsiteY3566" fmla="*/ 7006183 h 10799773"/>
              <a:gd name="connsiteX3567" fmla="*/ 5486186 w 7570879"/>
              <a:gd name="connsiteY3567" fmla="*/ 6986037 h 10799773"/>
              <a:gd name="connsiteX3568" fmla="*/ 5452019 w 7570879"/>
              <a:gd name="connsiteY3568" fmla="*/ 6981006 h 10799773"/>
              <a:gd name="connsiteX3569" fmla="*/ 1021296 w 7570879"/>
              <a:gd name="connsiteY3569" fmla="*/ 6989198 h 10799773"/>
              <a:gd name="connsiteX3570" fmla="*/ 1006179 w 7570879"/>
              <a:gd name="connsiteY3570" fmla="*/ 7007390 h 10799773"/>
              <a:gd name="connsiteX3571" fmla="*/ 1025374 w 7570879"/>
              <a:gd name="connsiteY3571" fmla="*/ 7026576 h 10799773"/>
              <a:gd name="connsiteX3572" fmla="*/ 1082763 w 7570879"/>
              <a:gd name="connsiteY3572" fmla="*/ 7015513 h 10799773"/>
              <a:gd name="connsiteX3573" fmla="*/ 1059583 w 7570879"/>
              <a:gd name="connsiteY3573" fmla="*/ 6985450 h 10799773"/>
              <a:gd name="connsiteX3574" fmla="*/ 1036420 w 7570879"/>
              <a:gd name="connsiteY3574" fmla="*/ 6971005 h 10799773"/>
              <a:gd name="connsiteX3575" fmla="*/ 1021296 w 7570879"/>
              <a:gd name="connsiteY3575" fmla="*/ 6989198 h 10799773"/>
              <a:gd name="connsiteX3576" fmla="*/ 5519860 w 7570879"/>
              <a:gd name="connsiteY3576" fmla="*/ 6989112 h 10799773"/>
              <a:gd name="connsiteX3577" fmla="*/ 5530694 w 7570879"/>
              <a:gd name="connsiteY3577" fmla="*/ 7018274 h 10799773"/>
              <a:gd name="connsiteX3578" fmla="*/ 5548844 w 7570879"/>
              <a:gd name="connsiteY3578" fmla="*/ 7000855 h 10799773"/>
              <a:gd name="connsiteX3579" fmla="*/ 5519860 w 7570879"/>
              <a:gd name="connsiteY3579" fmla="*/ 6989112 h 10799773"/>
              <a:gd name="connsiteX3580" fmla="*/ 903807 w 7570879"/>
              <a:gd name="connsiteY3580" fmla="*/ 6996343 h 10799773"/>
              <a:gd name="connsiteX3581" fmla="*/ 889438 w 7570879"/>
              <a:gd name="connsiteY3581" fmla="*/ 7010695 h 10799773"/>
              <a:gd name="connsiteX3582" fmla="*/ 909313 w 7570879"/>
              <a:gd name="connsiteY3582" fmla="*/ 7032609 h 10799773"/>
              <a:gd name="connsiteX3583" fmla="*/ 938109 w 7570879"/>
              <a:gd name="connsiteY3583" fmla="*/ 7054531 h 10799773"/>
              <a:gd name="connsiteX3584" fmla="*/ 948357 w 7570879"/>
              <a:gd name="connsiteY3584" fmla="*/ 6998604 h 10799773"/>
              <a:gd name="connsiteX3585" fmla="*/ 903807 w 7570879"/>
              <a:gd name="connsiteY3585" fmla="*/ 6996343 h 10799773"/>
              <a:gd name="connsiteX3586" fmla="*/ 2734855 w 7570879"/>
              <a:gd name="connsiteY3586" fmla="*/ 7012496 h 10799773"/>
              <a:gd name="connsiteX3587" fmla="*/ 2777213 w 7570879"/>
              <a:gd name="connsiteY3587" fmla="*/ 7012224 h 10799773"/>
              <a:gd name="connsiteX3588" fmla="*/ 2698539 w 7570879"/>
              <a:gd name="connsiteY3588" fmla="*/ 6983555 h 10799773"/>
              <a:gd name="connsiteX3589" fmla="*/ 2734855 w 7570879"/>
              <a:gd name="connsiteY3589" fmla="*/ 7012496 h 10799773"/>
              <a:gd name="connsiteX3590" fmla="*/ 4624244 w 7570879"/>
              <a:gd name="connsiteY3590" fmla="*/ 7001127 h 10799773"/>
              <a:gd name="connsiteX3591" fmla="*/ 4655437 w 7570879"/>
              <a:gd name="connsiteY3591" fmla="*/ 7053494 h 10799773"/>
              <a:gd name="connsiteX3592" fmla="*/ 4693963 w 7570879"/>
              <a:gd name="connsiteY3592" fmla="*/ 7066912 h 10799773"/>
              <a:gd name="connsiteX3593" fmla="*/ 4703658 w 7570879"/>
              <a:gd name="connsiteY3593" fmla="*/ 7051659 h 10799773"/>
              <a:gd name="connsiteX3594" fmla="*/ 4682679 w 7570879"/>
              <a:gd name="connsiteY3594" fmla="*/ 6993794 h 10799773"/>
              <a:gd name="connsiteX3595" fmla="*/ 4624244 w 7570879"/>
              <a:gd name="connsiteY3595" fmla="*/ 7001127 h 10799773"/>
              <a:gd name="connsiteX3596" fmla="*/ 4890754 w 7570879"/>
              <a:gd name="connsiteY3596" fmla="*/ 7000498 h 10799773"/>
              <a:gd name="connsiteX3597" fmla="*/ 4912303 w 7570879"/>
              <a:gd name="connsiteY3597" fmla="*/ 7035039 h 10799773"/>
              <a:gd name="connsiteX3598" fmla="*/ 4959131 w 7570879"/>
              <a:gd name="connsiteY3598" fmla="*/ 7049118 h 10799773"/>
              <a:gd name="connsiteX3599" fmla="*/ 4983322 w 7570879"/>
              <a:gd name="connsiteY3599" fmla="*/ 7031062 h 10799773"/>
              <a:gd name="connsiteX3600" fmla="*/ 4936146 w 7570879"/>
              <a:gd name="connsiteY3600" fmla="*/ 6988849 h 10799773"/>
              <a:gd name="connsiteX3601" fmla="*/ 4898342 w 7570879"/>
              <a:gd name="connsiteY3601" fmla="*/ 6980760 h 10799773"/>
              <a:gd name="connsiteX3602" fmla="*/ 4890754 w 7570879"/>
              <a:gd name="connsiteY3602" fmla="*/ 7000498 h 10799773"/>
              <a:gd name="connsiteX3603" fmla="*/ 5206267 w 7570879"/>
              <a:gd name="connsiteY3603" fmla="*/ 6998366 h 10799773"/>
              <a:gd name="connsiteX3604" fmla="*/ 5237069 w 7570879"/>
              <a:gd name="connsiteY3604" fmla="*/ 7030357 h 10799773"/>
              <a:gd name="connsiteX3605" fmla="*/ 5256094 w 7570879"/>
              <a:gd name="connsiteY3605" fmla="*/ 7009336 h 10799773"/>
              <a:gd name="connsiteX3606" fmla="*/ 5206267 w 7570879"/>
              <a:gd name="connsiteY3606" fmla="*/ 6998366 h 10799773"/>
              <a:gd name="connsiteX3607" fmla="*/ 5011438 w 7570879"/>
              <a:gd name="connsiteY3607" fmla="*/ 7015071 h 10799773"/>
              <a:gd name="connsiteX3608" fmla="*/ 5030897 w 7570879"/>
              <a:gd name="connsiteY3608" fmla="*/ 7070777 h 10799773"/>
              <a:gd name="connsiteX3609" fmla="*/ 5066593 w 7570879"/>
              <a:gd name="connsiteY3609" fmla="*/ 7050113 h 10799773"/>
              <a:gd name="connsiteX3610" fmla="*/ 5011438 w 7570879"/>
              <a:gd name="connsiteY3610" fmla="*/ 7015071 h 10799773"/>
              <a:gd name="connsiteX3611" fmla="*/ 5290983 w 7570879"/>
              <a:gd name="connsiteY3611" fmla="*/ 7022540 h 10799773"/>
              <a:gd name="connsiteX3612" fmla="*/ 5321785 w 7570879"/>
              <a:gd name="connsiteY3612" fmla="*/ 7054531 h 10799773"/>
              <a:gd name="connsiteX3613" fmla="*/ 5340819 w 7570879"/>
              <a:gd name="connsiteY3613" fmla="*/ 7033509 h 10799773"/>
              <a:gd name="connsiteX3614" fmla="*/ 5290983 w 7570879"/>
              <a:gd name="connsiteY3614" fmla="*/ 7022540 h 10799773"/>
              <a:gd name="connsiteX3615" fmla="*/ 5682162 w 7570879"/>
              <a:gd name="connsiteY3615" fmla="*/ 7033382 h 10799773"/>
              <a:gd name="connsiteX3616" fmla="*/ 5682358 w 7570879"/>
              <a:gd name="connsiteY3616" fmla="*/ 7060581 h 10799773"/>
              <a:gd name="connsiteX3617" fmla="*/ 5694084 w 7570879"/>
              <a:gd name="connsiteY3617" fmla="*/ 7042448 h 10799773"/>
              <a:gd name="connsiteX3618" fmla="*/ 5694084 w 7570879"/>
              <a:gd name="connsiteY3618" fmla="*/ 7006183 h 10799773"/>
              <a:gd name="connsiteX3619" fmla="*/ 5682162 w 7570879"/>
              <a:gd name="connsiteY3619" fmla="*/ 7033382 h 10799773"/>
              <a:gd name="connsiteX3620" fmla="*/ 1096078 w 7570879"/>
              <a:gd name="connsiteY3620" fmla="*/ 7033986 h 10799773"/>
              <a:gd name="connsiteX3621" fmla="*/ 1132174 w 7570879"/>
              <a:gd name="connsiteY3621" fmla="*/ 7107213 h 10799773"/>
              <a:gd name="connsiteX3622" fmla="*/ 1181057 w 7570879"/>
              <a:gd name="connsiteY3622" fmla="*/ 7141771 h 10799773"/>
              <a:gd name="connsiteX3623" fmla="*/ 1198094 w 7570879"/>
              <a:gd name="connsiteY3623" fmla="*/ 7119296 h 10799773"/>
              <a:gd name="connsiteX3624" fmla="*/ 1162262 w 7570879"/>
              <a:gd name="connsiteY3624" fmla="*/ 7052721 h 10799773"/>
              <a:gd name="connsiteX3625" fmla="*/ 1109376 w 7570879"/>
              <a:gd name="connsiteY3625" fmla="*/ 7020704 h 10799773"/>
              <a:gd name="connsiteX3626" fmla="*/ 1096078 w 7570879"/>
              <a:gd name="connsiteY3626" fmla="*/ 7033986 h 10799773"/>
              <a:gd name="connsiteX3627" fmla="*/ 4734010 w 7570879"/>
              <a:gd name="connsiteY3627" fmla="*/ 7044046 h 10799773"/>
              <a:gd name="connsiteX3628" fmla="*/ 4729336 w 7570879"/>
              <a:gd name="connsiteY3628" fmla="*/ 7073403 h 10799773"/>
              <a:gd name="connsiteX3629" fmla="*/ 4788475 w 7570879"/>
              <a:gd name="connsiteY3629" fmla="*/ 7094051 h 10799773"/>
              <a:gd name="connsiteX3630" fmla="*/ 4845066 w 7570879"/>
              <a:gd name="connsiteY3630" fmla="*/ 7112889 h 10799773"/>
              <a:gd name="connsiteX3631" fmla="*/ 4852017 w 7570879"/>
              <a:gd name="connsiteY3631" fmla="*/ 7094807 h 10799773"/>
              <a:gd name="connsiteX3632" fmla="*/ 4769298 w 7570879"/>
              <a:gd name="connsiteY3632" fmla="*/ 7023517 h 10799773"/>
              <a:gd name="connsiteX3633" fmla="*/ 4741224 w 7570879"/>
              <a:gd name="connsiteY3633" fmla="*/ 7016473 h 10799773"/>
              <a:gd name="connsiteX3634" fmla="*/ 4734010 w 7570879"/>
              <a:gd name="connsiteY3634" fmla="*/ 7044046 h 10799773"/>
              <a:gd name="connsiteX3635" fmla="*/ 5367295 w 7570879"/>
              <a:gd name="connsiteY3635" fmla="*/ 7041446 h 10799773"/>
              <a:gd name="connsiteX3636" fmla="*/ 5386337 w 7570879"/>
              <a:gd name="connsiteY3636" fmla="*/ 7066623 h 10799773"/>
              <a:gd name="connsiteX3637" fmla="*/ 5401462 w 7570879"/>
              <a:gd name="connsiteY3637" fmla="*/ 7046468 h 10799773"/>
              <a:gd name="connsiteX3638" fmla="*/ 5367295 w 7570879"/>
              <a:gd name="connsiteY3638" fmla="*/ 7041446 h 10799773"/>
              <a:gd name="connsiteX3639" fmla="*/ 5730391 w 7570879"/>
              <a:gd name="connsiteY3639" fmla="*/ 7042448 h 10799773"/>
              <a:gd name="connsiteX3640" fmla="*/ 5742500 w 7570879"/>
              <a:gd name="connsiteY3640" fmla="*/ 7066623 h 10799773"/>
              <a:gd name="connsiteX3641" fmla="*/ 5754600 w 7570879"/>
              <a:gd name="connsiteY3641" fmla="*/ 7042448 h 10799773"/>
              <a:gd name="connsiteX3642" fmla="*/ 5742500 w 7570879"/>
              <a:gd name="connsiteY3642" fmla="*/ 7018274 h 10799773"/>
              <a:gd name="connsiteX3643" fmla="*/ 5730391 w 7570879"/>
              <a:gd name="connsiteY3643" fmla="*/ 7042448 h 10799773"/>
              <a:gd name="connsiteX3644" fmla="*/ 972879 w 7570879"/>
              <a:gd name="connsiteY3644" fmla="*/ 7049637 h 10799773"/>
              <a:gd name="connsiteX3645" fmla="*/ 957763 w 7570879"/>
              <a:gd name="connsiteY3645" fmla="*/ 7067829 h 10799773"/>
              <a:gd name="connsiteX3646" fmla="*/ 976958 w 7570879"/>
              <a:gd name="connsiteY3646" fmla="*/ 7087015 h 10799773"/>
              <a:gd name="connsiteX3647" fmla="*/ 1034356 w 7570879"/>
              <a:gd name="connsiteY3647" fmla="*/ 7075952 h 10799773"/>
              <a:gd name="connsiteX3648" fmla="*/ 1011176 w 7570879"/>
              <a:gd name="connsiteY3648" fmla="*/ 7045890 h 10799773"/>
              <a:gd name="connsiteX3649" fmla="*/ 988004 w 7570879"/>
              <a:gd name="connsiteY3649" fmla="*/ 7031445 h 10799773"/>
              <a:gd name="connsiteX3650" fmla="*/ 972879 w 7570879"/>
              <a:gd name="connsiteY3650" fmla="*/ 7049637 h 10799773"/>
              <a:gd name="connsiteX3651" fmla="*/ 5095712 w 7570879"/>
              <a:gd name="connsiteY3651" fmla="*/ 7050920 h 10799773"/>
              <a:gd name="connsiteX3652" fmla="*/ 5124262 w 7570879"/>
              <a:gd name="connsiteY3652" fmla="*/ 7094051 h 10799773"/>
              <a:gd name="connsiteX3653" fmla="*/ 5155719 w 7570879"/>
              <a:gd name="connsiteY3653" fmla="*/ 7054897 h 10799773"/>
              <a:gd name="connsiteX3654" fmla="*/ 5095712 w 7570879"/>
              <a:gd name="connsiteY3654" fmla="*/ 7050920 h 10799773"/>
              <a:gd name="connsiteX3655" fmla="*/ 852493 w 7570879"/>
              <a:gd name="connsiteY3655" fmla="*/ 7060955 h 10799773"/>
              <a:gd name="connsiteX3656" fmla="*/ 837106 w 7570879"/>
              <a:gd name="connsiteY3656" fmla="*/ 7079470 h 10799773"/>
              <a:gd name="connsiteX3657" fmla="*/ 860089 w 7570879"/>
              <a:gd name="connsiteY3657" fmla="*/ 7096830 h 10799773"/>
              <a:gd name="connsiteX3658" fmla="*/ 908998 w 7570879"/>
              <a:gd name="connsiteY3658" fmla="*/ 7096685 h 10799773"/>
              <a:gd name="connsiteX3659" fmla="*/ 877007 w 7570879"/>
              <a:gd name="connsiteY3659" fmla="*/ 7042448 h 10799773"/>
              <a:gd name="connsiteX3660" fmla="*/ 852493 w 7570879"/>
              <a:gd name="connsiteY3660" fmla="*/ 7060955 h 10799773"/>
              <a:gd name="connsiteX3661" fmla="*/ 5435926 w 7570879"/>
              <a:gd name="connsiteY3661" fmla="*/ 7059578 h 10799773"/>
              <a:gd name="connsiteX3662" fmla="*/ 5445723 w 7570879"/>
              <a:gd name="connsiteY3662" fmla="*/ 7082988 h 10799773"/>
              <a:gd name="connsiteX3663" fmla="*/ 5476228 w 7570879"/>
              <a:gd name="connsiteY3663" fmla="*/ 7047496 h 10799773"/>
              <a:gd name="connsiteX3664" fmla="*/ 5435926 w 7570879"/>
              <a:gd name="connsiteY3664" fmla="*/ 7059578 h 10799773"/>
              <a:gd name="connsiteX3665" fmla="*/ 4871755 w 7570879"/>
              <a:gd name="connsiteY3665" fmla="*/ 7082639 h 10799773"/>
              <a:gd name="connsiteX3666" fmla="*/ 4909346 w 7570879"/>
              <a:gd name="connsiteY3666" fmla="*/ 7131693 h 10799773"/>
              <a:gd name="connsiteX3667" fmla="*/ 4957822 w 7570879"/>
              <a:gd name="connsiteY3667" fmla="*/ 7124182 h 10799773"/>
              <a:gd name="connsiteX3668" fmla="*/ 4924802 w 7570879"/>
              <a:gd name="connsiteY3668" fmla="*/ 7069562 h 10799773"/>
              <a:gd name="connsiteX3669" fmla="*/ 4881714 w 7570879"/>
              <a:gd name="connsiteY3669" fmla="*/ 7056349 h 10799773"/>
              <a:gd name="connsiteX3670" fmla="*/ 4871755 w 7570879"/>
              <a:gd name="connsiteY3670" fmla="*/ 7082639 h 10799773"/>
              <a:gd name="connsiteX3671" fmla="*/ 5504608 w 7570879"/>
              <a:gd name="connsiteY3671" fmla="*/ 7073182 h 10799773"/>
              <a:gd name="connsiteX3672" fmla="*/ 5504183 w 7570879"/>
              <a:gd name="connsiteY3672" fmla="*/ 7098571 h 10799773"/>
              <a:gd name="connsiteX3673" fmla="*/ 5536744 w 7570879"/>
              <a:gd name="connsiteY3673" fmla="*/ 7071950 h 10799773"/>
              <a:gd name="connsiteX3674" fmla="*/ 5504608 w 7570879"/>
              <a:gd name="connsiteY3674" fmla="*/ 7073182 h 10799773"/>
              <a:gd name="connsiteX3675" fmla="*/ 4598779 w 7570879"/>
              <a:gd name="connsiteY3675" fmla="*/ 7090686 h 10799773"/>
              <a:gd name="connsiteX3676" fmla="*/ 4637526 w 7570879"/>
              <a:gd name="connsiteY3676" fmla="*/ 7136536 h 10799773"/>
              <a:gd name="connsiteX3677" fmla="*/ 4676298 w 7570879"/>
              <a:gd name="connsiteY3677" fmla="*/ 7149588 h 10799773"/>
              <a:gd name="connsiteX3678" fmla="*/ 4684123 w 7570879"/>
              <a:gd name="connsiteY3678" fmla="*/ 7125014 h 10799773"/>
              <a:gd name="connsiteX3679" fmla="*/ 4639216 w 7570879"/>
              <a:gd name="connsiteY3679" fmla="*/ 7072494 h 10799773"/>
              <a:gd name="connsiteX3680" fmla="*/ 4607081 w 7570879"/>
              <a:gd name="connsiteY3680" fmla="*/ 7064575 h 10799773"/>
              <a:gd name="connsiteX3681" fmla="*/ 4598779 w 7570879"/>
              <a:gd name="connsiteY3681" fmla="*/ 7090686 h 10799773"/>
              <a:gd name="connsiteX3682" fmla="*/ 5185747 w 7570879"/>
              <a:gd name="connsiteY3682" fmla="*/ 7089386 h 10799773"/>
              <a:gd name="connsiteX3683" fmla="*/ 5237851 w 7570879"/>
              <a:gd name="connsiteY3683" fmla="*/ 7102183 h 10799773"/>
              <a:gd name="connsiteX3684" fmla="*/ 5207933 w 7570879"/>
              <a:gd name="connsiteY3684" fmla="*/ 7066623 h 10799773"/>
              <a:gd name="connsiteX3685" fmla="*/ 5185747 w 7570879"/>
              <a:gd name="connsiteY3685" fmla="*/ 7089386 h 10799773"/>
              <a:gd name="connsiteX3686" fmla="*/ 1047662 w 7570879"/>
              <a:gd name="connsiteY3686" fmla="*/ 7094425 h 10799773"/>
              <a:gd name="connsiteX3687" fmla="*/ 1083757 w 7570879"/>
              <a:gd name="connsiteY3687" fmla="*/ 7167652 h 10799773"/>
              <a:gd name="connsiteX3688" fmla="*/ 1132641 w 7570879"/>
              <a:gd name="connsiteY3688" fmla="*/ 7202210 h 10799773"/>
              <a:gd name="connsiteX3689" fmla="*/ 1149686 w 7570879"/>
              <a:gd name="connsiteY3689" fmla="*/ 7179735 h 10799773"/>
              <a:gd name="connsiteX3690" fmla="*/ 1113846 w 7570879"/>
              <a:gd name="connsiteY3690" fmla="*/ 7113161 h 10799773"/>
              <a:gd name="connsiteX3691" fmla="*/ 1060968 w 7570879"/>
              <a:gd name="connsiteY3691" fmla="*/ 7081135 h 10799773"/>
              <a:gd name="connsiteX3692" fmla="*/ 1047662 w 7570879"/>
              <a:gd name="connsiteY3692" fmla="*/ 7094425 h 10799773"/>
              <a:gd name="connsiteX3693" fmla="*/ 5277227 w 7570879"/>
              <a:gd name="connsiteY3693" fmla="*/ 7088078 h 10799773"/>
              <a:gd name="connsiteX3694" fmla="*/ 5294680 w 7570879"/>
              <a:gd name="connsiteY3694" fmla="*/ 7139145 h 10799773"/>
              <a:gd name="connsiteX3695" fmla="*/ 5318888 w 7570879"/>
              <a:gd name="connsiteY3695" fmla="*/ 7134098 h 10799773"/>
              <a:gd name="connsiteX3696" fmla="*/ 5325626 w 7570879"/>
              <a:gd name="connsiteY3696" fmla="*/ 7111504 h 10799773"/>
              <a:gd name="connsiteX3697" fmla="*/ 5277227 w 7570879"/>
              <a:gd name="connsiteY3697" fmla="*/ 7088078 h 10799773"/>
              <a:gd name="connsiteX3698" fmla="*/ 5672238 w 7570879"/>
              <a:gd name="connsiteY3698" fmla="*/ 7108929 h 10799773"/>
              <a:gd name="connsiteX3699" fmla="*/ 5678262 w 7570879"/>
              <a:gd name="connsiteY3699" fmla="*/ 7123808 h 10799773"/>
              <a:gd name="connsiteX3700" fmla="*/ 5677821 w 7570879"/>
              <a:gd name="connsiteY3700" fmla="*/ 7087542 h 10799773"/>
              <a:gd name="connsiteX3701" fmla="*/ 5672238 w 7570879"/>
              <a:gd name="connsiteY3701" fmla="*/ 7108929 h 10799773"/>
              <a:gd name="connsiteX3702" fmla="*/ 925491 w 7570879"/>
              <a:gd name="connsiteY3702" fmla="*/ 7108845 h 10799773"/>
              <a:gd name="connsiteX3703" fmla="*/ 949801 w 7570879"/>
              <a:gd name="connsiteY3703" fmla="*/ 7163404 h 10799773"/>
              <a:gd name="connsiteX3704" fmla="*/ 972820 w 7570879"/>
              <a:gd name="connsiteY3704" fmla="*/ 7175716 h 10799773"/>
              <a:gd name="connsiteX3705" fmla="*/ 985192 w 7570879"/>
              <a:gd name="connsiteY3705" fmla="*/ 7152621 h 10799773"/>
              <a:gd name="connsiteX3706" fmla="*/ 997572 w 7570879"/>
              <a:gd name="connsiteY3706" fmla="*/ 7129526 h 10799773"/>
              <a:gd name="connsiteX3707" fmla="*/ 968656 w 7570879"/>
              <a:gd name="connsiteY3707" fmla="*/ 7110612 h 10799773"/>
              <a:gd name="connsiteX3708" fmla="*/ 939741 w 7570879"/>
              <a:gd name="connsiteY3708" fmla="*/ 7091689 h 10799773"/>
              <a:gd name="connsiteX3709" fmla="*/ 925491 w 7570879"/>
              <a:gd name="connsiteY3709" fmla="*/ 7108845 h 10799773"/>
              <a:gd name="connsiteX3710" fmla="*/ 4986746 w 7570879"/>
              <a:gd name="connsiteY3710" fmla="*/ 7100169 h 10799773"/>
              <a:gd name="connsiteX3711" fmla="*/ 5005423 w 7570879"/>
              <a:gd name="connsiteY3711" fmla="*/ 7157668 h 10799773"/>
              <a:gd name="connsiteX3712" fmla="*/ 5049191 w 7570879"/>
              <a:gd name="connsiteY3712" fmla="*/ 7123502 h 10799773"/>
              <a:gd name="connsiteX3713" fmla="*/ 4986746 w 7570879"/>
              <a:gd name="connsiteY3713" fmla="*/ 7100169 h 10799773"/>
              <a:gd name="connsiteX3714" fmla="*/ 5726364 w 7570879"/>
              <a:gd name="connsiteY3714" fmla="*/ 7098860 h 10799773"/>
              <a:gd name="connsiteX3715" fmla="*/ 5730391 w 7570879"/>
              <a:gd name="connsiteY3715" fmla="*/ 7151236 h 10799773"/>
              <a:gd name="connsiteX3716" fmla="*/ 5742500 w 7570879"/>
              <a:gd name="connsiteY3716" fmla="*/ 7121012 h 10799773"/>
              <a:gd name="connsiteX3717" fmla="*/ 5726364 w 7570879"/>
              <a:gd name="connsiteY3717" fmla="*/ 7098860 h 10799773"/>
              <a:gd name="connsiteX3718" fmla="*/ 806255 w 7570879"/>
              <a:gd name="connsiteY3718" fmla="*/ 7118778 h 10799773"/>
              <a:gd name="connsiteX3719" fmla="*/ 792372 w 7570879"/>
              <a:gd name="connsiteY3719" fmla="*/ 7135474 h 10799773"/>
              <a:gd name="connsiteX3720" fmla="*/ 816821 w 7570879"/>
              <a:gd name="connsiteY3720" fmla="*/ 7157583 h 10799773"/>
              <a:gd name="connsiteX3721" fmla="*/ 841269 w 7570879"/>
              <a:gd name="connsiteY3721" fmla="*/ 7179676 h 10799773"/>
              <a:gd name="connsiteX3722" fmla="*/ 855841 w 7570879"/>
              <a:gd name="connsiteY3722" fmla="*/ 7165121 h 10799773"/>
              <a:gd name="connsiteX3723" fmla="*/ 870413 w 7570879"/>
              <a:gd name="connsiteY3723" fmla="*/ 7150573 h 10799773"/>
              <a:gd name="connsiteX3724" fmla="*/ 857719 w 7570879"/>
              <a:gd name="connsiteY3724" fmla="*/ 7130469 h 10799773"/>
              <a:gd name="connsiteX3725" fmla="*/ 806255 w 7570879"/>
              <a:gd name="connsiteY3725" fmla="*/ 7118778 h 10799773"/>
              <a:gd name="connsiteX3726" fmla="*/ 1770490 w 7570879"/>
              <a:gd name="connsiteY3726" fmla="*/ 7124037 h 10799773"/>
              <a:gd name="connsiteX3727" fmla="*/ 1397444 w 7570879"/>
              <a:gd name="connsiteY3727" fmla="*/ 7685693 h 10799773"/>
              <a:gd name="connsiteX3728" fmla="*/ 1476823 w 7570879"/>
              <a:gd name="connsiteY3728" fmla="*/ 7589506 h 10799773"/>
              <a:gd name="connsiteX3729" fmla="*/ 1665772 w 7570879"/>
              <a:gd name="connsiteY3729" fmla="*/ 7299306 h 10799773"/>
              <a:gd name="connsiteX3730" fmla="*/ 1770490 w 7570879"/>
              <a:gd name="connsiteY3730" fmla="*/ 7124037 h 10799773"/>
              <a:gd name="connsiteX3731" fmla="*/ 4707711 w 7570879"/>
              <a:gd name="connsiteY3731" fmla="*/ 7126952 h 10799773"/>
              <a:gd name="connsiteX3732" fmla="*/ 4764267 w 7570879"/>
              <a:gd name="connsiteY3732" fmla="*/ 7178665 h 10799773"/>
              <a:gd name="connsiteX3733" fmla="*/ 4820858 w 7570879"/>
              <a:gd name="connsiteY3733" fmla="*/ 7197503 h 10799773"/>
              <a:gd name="connsiteX3734" fmla="*/ 4827809 w 7570879"/>
              <a:gd name="connsiteY3734" fmla="*/ 7179421 h 10799773"/>
              <a:gd name="connsiteX3735" fmla="*/ 4744588 w 7570879"/>
              <a:gd name="connsiteY3735" fmla="*/ 7107995 h 10799773"/>
              <a:gd name="connsiteX3736" fmla="*/ 4716013 w 7570879"/>
              <a:gd name="connsiteY3736" fmla="*/ 7100840 h 10799773"/>
              <a:gd name="connsiteX3737" fmla="*/ 4707711 w 7570879"/>
              <a:gd name="connsiteY3737" fmla="*/ 7126952 h 10799773"/>
              <a:gd name="connsiteX3738" fmla="*/ 5346996 w 7570879"/>
              <a:gd name="connsiteY3738" fmla="*/ 7122236 h 10799773"/>
              <a:gd name="connsiteX3739" fmla="*/ 5381919 w 7570879"/>
              <a:gd name="connsiteY3739" fmla="*/ 7147574 h 10799773"/>
              <a:gd name="connsiteX3740" fmla="*/ 5372971 w 7570879"/>
              <a:gd name="connsiteY3740" fmla="*/ 7102888 h 10799773"/>
              <a:gd name="connsiteX3741" fmla="*/ 5346996 w 7570879"/>
              <a:gd name="connsiteY3741" fmla="*/ 7122236 h 10799773"/>
              <a:gd name="connsiteX3742" fmla="*/ 1839214 w 7570879"/>
              <a:gd name="connsiteY3742" fmla="*/ 7134387 h 10799773"/>
              <a:gd name="connsiteX3743" fmla="*/ 2432275 w 7570879"/>
              <a:gd name="connsiteY3743" fmla="*/ 7440926 h 10799773"/>
              <a:gd name="connsiteX3744" fmla="*/ 2274926 w 7570879"/>
              <a:gd name="connsiteY3744" fmla="*/ 7352761 h 10799773"/>
              <a:gd name="connsiteX3745" fmla="*/ 1971224 w 7570879"/>
              <a:gd name="connsiteY3745" fmla="*/ 7189830 h 10799773"/>
              <a:gd name="connsiteX3746" fmla="*/ 1839214 w 7570879"/>
              <a:gd name="connsiteY3746" fmla="*/ 7134387 h 10799773"/>
              <a:gd name="connsiteX3747" fmla="*/ 5072150 w 7570879"/>
              <a:gd name="connsiteY3747" fmla="*/ 7143597 h 10799773"/>
              <a:gd name="connsiteX3748" fmla="*/ 5080307 w 7570879"/>
              <a:gd name="connsiteY3748" fmla="*/ 7177985 h 10799773"/>
              <a:gd name="connsiteX3749" fmla="*/ 5134952 w 7570879"/>
              <a:gd name="connsiteY3749" fmla="*/ 7155663 h 10799773"/>
              <a:gd name="connsiteX3750" fmla="*/ 5138622 w 7570879"/>
              <a:gd name="connsiteY3750" fmla="*/ 7130121 h 10799773"/>
              <a:gd name="connsiteX3751" fmla="*/ 5108636 w 7570879"/>
              <a:gd name="connsiteY3751" fmla="*/ 7124403 h 10799773"/>
              <a:gd name="connsiteX3752" fmla="*/ 5078676 w 7570879"/>
              <a:gd name="connsiteY3752" fmla="*/ 7118684 h 10799773"/>
              <a:gd name="connsiteX3753" fmla="*/ 5072150 w 7570879"/>
              <a:gd name="connsiteY3753" fmla="*/ 7143597 h 10799773"/>
              <a:gd name="connsiteX3754" fmla="*/ 5422849 w 7570879"/>
              <a:gd name="connsiteY3754" fmla="*/ 7134616 h 10799773"/>
              <a:gd name="connsiteX3755" fmla="*/ 5427216 w 7570879"/>
              <a:gd name="connsiteY3755" fmla="*/ 7167567 h 10799773"/>
              <a:gd name="connsiteX3756" fmla="*/ 5453897 w 7570879"/>
              <a:gd name="connsiteY3756" fmla="*/ 7146452 h 10799773"/>
              <a:gd name="connsiteX3757" fmla="*/ 5422849 w 7570879"/>
              <a:gd name="connsiteY3757" fmla="*/ 7134616 h 10799773"/>
              <a:gd name="connsiteX3758" fmla="*/ 5496595 w 7570879"/>
              <a:gd name="connsiteY3758" fmla="*/ 7134914 h 10799773"/>
              <a:gd name="connsiteX3759" fmla="*/ 5499136 w 7570879"/>
              <a:gd name="connsiteY3759" fmla="*/ 7187502 h 10799773"/>
              <a:gd name="connsiteX3760" fmla="*/ 5515152 w 7570879"/>
              <a:gd name="connsiteY3760" fmla="*/ 7136919 h 10799773"/>
              <a:gd name="connsiteX3761" fmla="*/ 5496595 w 7570879"/>
              <a:gd name="connsiteY3761" fmla="*/ 7134914 h 10799773"/>
              <a:gd name="connsiteX3762" fmla="*/ 4580586 w 7570879"/>
              <a:gd name="connsiteY3762" fmla="*/ 7150242 h 10799773"/>
              <a:gd name="connsiteX3763" fmla="*/ 4574078 w 7570879"/>
              <a:gd name="connsiteY3763" fmla="*/ 7178299 h 10799773"/>
              <a:gd name="connsiteX3764" fmla="*/ 4609706 w 7570879"/>
              <a:gd name="connsiteY3764" fmla="*/ 7208166 h 10799773"/>
              <a:gd name="connsiteX3765" fmla="*/ 4665311 w 7570879"/>
              <a:gd name="connsiteY3765" fmla="*/ 7186660 h 10799773"/>
              <a:gd name="connsiteX3766" fmla="*/ 4627201 w 7570879"/>
              <a:gd name="connsiteY3766" fmla="*/ 7152417 h 10799773"/>
              <a:gd name="connsiteX3767" fmla="*/ 4580586 w 7570879"/>
              <a:gd name="connsiteY3767" fmla="*/ 7150242 h 10799773"/>
              <a:gd name="connsiteX3768" fmla="*/ 5168294 w 7570879"/>
              <a:gd name="connsiteY3768" fmla="*/ 7148517 h 10799773"/>
              <a:gd name="connsiteX3769" fmla="*/ 5181753 w 7570879"/>
              <a:gd name="connsiteY3769" fmla="*/ 7204751 h 10799773"/>
              <a:gd name="connsiteX3770" fmla="*/ 5221877 w 7570879"/>
              <a:gd name="connsiteY3770" fmla="*/ 7167763 h 10799773"/>
              <a:gd name="connsiteX3771" fmla="*/ 5168294 w 7570879"/>
              <a:gd name="connsiteY3771" fmla="*/ 7148517 h 10799773"/>
              <a:gd name="connsiteX3772" fmla="*/ 877084 w 7570879"/>
              <a:gd name="connsiteY3772" fmla="*/ 7169284 h 10799773"/>
              <a:gd name="connsiteX3773" fmla="*/ 901385 w 7570879"/>
              <a:gd name="connsiteY3773" fmla="*/ 7223844 h 10799773"/>
              <a:gd name="connsiteX3774" fmla="*/ 924404 w 7570879"/>
              <a:gd name="connsiteY3774" fmla="*/ 7236148 h 10799773"/>
              <a:gd name="connsiteX3775" fmla="*/ 936775 w 7570879"/>
              <a:gd name="connsiteY3775" fmla="*/ 7213061 h 10799773"/>
              <a:gd name="connsiteX3776" fmla="*/ 949156 w 7570879"/>
              <a:gd name="connsiteY3776" fmla="*/ 7189966 h 10799773"/>
              <a:gd name="connsiteX3777" fmla="*/ 920240 w 7570879"/>
              <a:gd name="connsiteY3777" fmla="*/ 7171043 h 10799773"/>
              <a:gd name="connsiteX3778" fmla="*/ 891325 w 7570879"/>
              <a:gd name="connsiteY3778" fmla="*/ 7152129 h 10799773"/>
              <a:gd name="connsiteX3779" fmla="*/ 877084 w 7570879"/>
              <a:gd name="connsiteY3779" fmla="*/ 7169284 h 10799773"/>
              <a:gd name="connsiteX3780" fmla="*/ 992992 w 7570879"/>
              <a:gd name="connsiteY3780" fmla="*/ 7171094 h 10799773"/>
              <a:gd name="connsiteX3781" fmla="*/ 988675 w 7570879"/>
              <a:gd name="connsiteY3781" fmla="*/ 7193195 h 10799773"/>
              <a:gd name="connsiteX3782" fmla="*/ 1037398 w 7570879"/>
              <a:gd name="connsiteY3782" fmla="*/ 7229188 h 10799773"/>
              <a:gd name="connsiteX3783" fmla="*/ 1082823 w 7570879"/>
              <a:gd name="connsiteY3783" fmla="*/ 7262938 h 10799773"/>
              <a:gd name="connsiteX3784" fmla="*/ 1100947 w 7570879"/>
              <a:gd name="connsiteY3784" fmla="*/ 7247916 h 10799773"/>
              <a:gd name="connsiteX3785" fmla="*/ 1071190 w 7570879"/>
              <a:gd name="connsiteY3785" fmla="*/ 7178436 h 10799773"/>
              <a:gd name="connsiteX3786" fmla="*/ 992992 w 7570879"/>
              <a:gd name="connsiteY3786" fmla="*/ 7171094 h 10799773"/>
              <a:gd name="connsiteX3787" fmla="*/ 4843485 w 7570879"/>
              <a:gd name="connsiteY3787" fmla="*/ 7174892 h 10799773"/>
              <a:gd name="connsiteX3788" fmla="*/ 4837300 w 7570879"/>
              <a:gd name="connsiteY3788" fmla="*/ 7198548 h 10799773"/>
              <a:gd name="connsiteX3789" fmla="*/ 4879828 w 7570879"/>
              <a:gd name="connsiteY3789" fmla="*/ 7212568 h 10799773"/>
              <a:gd name="connsiteX3790" fmla="*/ 4922356 w 7570879"/>
              <a:gd name="connsiteY3790" fmla="*/ 7226588 h 10799773"/>
              <a:gd name="connsiteX3791" fmla="*/ 4932840 w 7570879"/>
              <a:gd name="connsiteY3791" fmla="*/ 7210061 h 10799773"/>
              <a:gd name="connsiteX3792" fmla="*/ 4912643 w 7570879"/>
              <a:gd name="connsiteY3792" fmla="*/ 7163022 h 10799773"/>
              <a:gd name="connsiteX3793" fmla="*/ 4843485 w 7570879"/>
              <a:gd name="connsiteY3793" fmla="*/ 7174892 h 10799773"/>
              <a:gd name="connsiteX3794" fmla="*/ 5251446 w 7570879"/>
              <a:gd name="connsiteY3794" fmla="*/ 7190255 h 10799773"/>
              <a:gd name="connsiteX3795" fmla="*/ 5288629 w 7570879"/>
              <a:gd name="connsiteY3795" fmla="*/ 7231678 h 10799773"/>
              <a:gd name="connsiteX3796" fmla="*/ 5283625 w 7570879"/>
              <a:gd name="connsiteY3796" fmla="*/ 7172182 h 10799773"/>
              <a:gd name="connsiteX3797" fmla="*/ 5259213 w 7570879"/>
              <a:gd name="connsiteY3797" fmla="*/ 7165800 h 10799773"/>
              <a:gd name="connsiteX3798" fmla="*/ 5251446 w 7570879"/>
              <a:gd name="connsiteY3798" fmla="*/ 7190255 h 10799773"/>
              <a:gd name="connsiteX3799" fmla="*/ 5653595 w 7570879"/>
              <a:gd name="connsiteY3799" fmla="*/ 7191946 h 10799773"/>
              <a:gd name="connsiteX3800" fmla="*/ 5650851 w 7570879"/>
              <a:gd name="connsiteY3800" fmla="*/ 7232961 h 10799773"/>
              <a:gd name="connsiteX3801" fmla="*/ 5667326 w 7570879"/>
              <a:gd name="connsiteY3801" fmla="*/ 7179132 h 10799773"/>
              <a:gd name="connsiteX3802" fmla="*/ 5662713 w 7570879"/>
              <a:gd name="connsiteY3802" fmla="*/ 7157277 h 10799773"/>
              <a:gd name="connsiteX3803" fmla="*/ 5653595 w 7570879"/>
              <a:gd name="connsiteY3803" fmla="*/ 7191946 h 10799773"/>
              <a:gd name="connsiteX3804" fmla="*/ 4684981 w 7570879"/>
              <a:gd name="connsiteY3804" fmla="*/ 7203527 h 10799773"/>
              <a:gd name="connsiteX3805" fmla="*/ 4680928 w 7570879"/>
              <a:gd name="connsiteY3805" fmla="*/ 7230539 h 10799773"/>
              <a:gd name="connsiteX3806" fmla="*/ 4803541 w 7570879"/>
              <a:gd name="connsiteY3806" fmla="*/ 7262998 h 10799773"/>
              <a:gd name="connsiteX3807" fmla="*/ 4751063 w 7570879"/>
              <a:gd name="connsiteY3807" fmla="*/ 7197290 h 10799773"/>
              <a:gd name="connsiteX3808" fmla="*/ 4691584 w 7570879"/>
              <a:gd name="connsiteY3808" fmla="*/ 7178299 h 10799773"/>
              <a:gd name="connsiteX3809" fmla="*/ 4684981 w 7570879"/>
              <a:gd name="connsiteY3809" fmla="*/ 7203527 h 10799773"/>
              <a:gd name="connsiteX3810" fmla="*/ 4961161 w 7570879"/>
              <a:gd name="connsiteY3810" fmla="*/ 7201717 h 10799773"/>
              <a:gd name="connsiteX3811" fmla="*/ 5008073 w 7570879"/>
              <a:gd name="connsiteY3811" fmla="*/ 7247754 h 10799773"/>
              <a:gd name="connsiteX3812" fmla="*/ 5030089 w 7570879"/>
              <a:gd name="connsiteY3812" fmla="*/ 7247933 h 10799773"/>
              <a:gd name="connsiteX3813" fmla="*/ 5026232 w 7570879"/>
              <a:gd name="connsiteY3813" fmla="*/ 7222059 h 10799773"/>
              <a:gd name="connsiteX3814" fmla="*/ 4995744 w 7570879"/>
              <a:gd name="connsiteY3814" fmla="*/ 7186406 h 10799773"/>
              <a:gd name="connsiteX3815" fmla="*/ 4969123 w 7570879"/>
              <a:gd name="connsiteY3815" fmla="*/ 7176643 h 10799773"/>
              <a:gd name="connsiteX3816" fmla="*/ 4961161 w 7570879"/>
              <a:gd name="connsiteY3816" fmla="*/ 7201717 h 10799773"/>
              <a:gd name="connsiteX3817" fmla="*/ 5703218 w 7570879"/>
              <a:gd name="connsiteY3817" fmla="*/ 7205626 h 10799773"/>
              <a:gd name="connsiteX3818" fmla="*/ 5713924 w 7570879"/>
              <a:gd name="connsiteY3818" fmla="*/ 7235850 h 10799773"/>
              <a:gd name="connsiteX3819" fmla="*/ 5730391 w 7570879"/>
              <a:gd name="connsiteY3819" fmla="*/ 7205626 h 10799773"/>
              <a:gd name="connsiteX3820" fmla="*/ 5719702 w 7570879"/>
              <a:gd name="connsiteY3820" fmla="*/ 7175410 h 10799773"/>
              <a:gd name="connsiteX3821" fmla="*/ 5703218 w 7570879"/>
              <a:gd name="connsiteY3821" fmla="*/ 7205626 h 10799773"/>
              <a:gd name="connsiteX3822" fmla="*/ 1784748 w 7570879"/>
              <a:gd name="connsiteY3822" fmla="*/ 7202924 h 10799773"/>
              <a:gd name="connsiteX3823" fmla="*/ 2365700 w 7570879"/>
              <a:gd name="connsiteY3823" fmla="*/ 7508750 h 10799773"/>
              <a:gd name="connsiteX3824" fmla="*/ 1857372 w 7570879"/>
              <a:gd name="connsiteY3824" fmla="*/ 7232052 h 10799773"/>
              <a:gd name="connsiteX3825" fmla="*/ 1784748 w 7570879"/>
              <a:gd name="connsiteY3825" fmla="*/ 7202924 h 10799773"/>
              <a:gd name="connsiteX3826" fmla="*/ 5327444 w 7570879"/>
              <a:gd name="connsiteY3826" fmla="*/ 7211829 h 10799773"/>
              <a:gd name="connsiteX3827" fmla="*/ 5338507 w 7570879"/>
              <a:gd name="connsiteY3827" fmla="*/ 7244126 h 10799773"/>
              <a:gd name="connsiteX3828" fmla="*/ 5369173 w 7570879"/>
              <a:gd name="connsiteY3828" fmla="*/ 7218150 h 10799773"/>
              <a:gd name="connsiteX3829" fmla="*/ 5327444 w 7570879"/>
              <a:gd name="connsiteY3829" fmla="*/ 7211829 h 10799773"/>
              <a:gd name="connsiteX3830" fmla="*/ 5408276 w 7570879"/>
              <a:gd name="connsiteY3830" fmla="*/ 7216952 h 10799773"/>
              <a:gd name="connsiteX3831" fmla="*/ 5427437 w 7570879"/>
              <a:gd name="connsiteY3831" fmla="*/ 7272115 h 10799773"/>
              <a:gd name="connsiteX3832" fmla="*/ 5427726 w 7570879"/>
              <a:gd name="connsiteY3832" fmla="*/ 7205583 h 10799773"/>
              <a:gd name="connsiteX3833" fmla="*/ 5408276 w 7570879"/>
              <a:gd name="connsiteY3833" fmla="*/ 7216952 h 10799773"/>
              <a:gd name="connsiteX3834" fmla="*/ 4556378 w 7570879"/>
              <a:gd name="connsiteY3834" fmla="*/ 7222773 h 10799773"/>
              <a:gd name="connsiteX3835" fmla="*/ 4549590 w 7570879"/>
              <a:gd name="connsiteY3835" fmla="*/ 7251553 h 10799773"/>
              <a:gd name="connsiteX3836" fmla="*/ 4581657 w 7570879"/>
              <a:gd name="connsiteY3836" fmla="*/ 7282762 h 10799773"/>
              <a:gd name="connsiteX3837" fmla="*/ 4644688 w 7570879"/>
              <a:gd name="connsiteY3837" fmla="*/ 7271835 h 10799773"/>
              <a:gd name="connsiteX3838" fmla="*/ 4651086 w 7570879"/>
              <a:gd name="connsiteY3838" fmla="*/ 7247380 h 10799773"/>
              <a:gd name="connsiteX3839" fmla="*/ 4608304 w 7570879"/>
              <a:gd name="connsiteY3839" fmla="*/ 7229528 h 10799773"/>
              <a:gd name="connsiteX3840" fmla="*/ 4556378 w 7570879"/>
              <a:gd name="connsiteY3840" fmla="*/ 7222773 h 10799773"/>
              <a:gd name="connsiteX3841" fmla="*/ 5048911 w 7570879"/>
              <a:gd name="connsiteY3841" fmla="*/ 7236589 h 10799773"/>
              <a:gd name="connsiteX3842" fmla="*/ 5042385 w 7570879"/>
              <a:gd name="connsiteY3842" fmla="*/ 7261503 h 10799773"/>
              <a:gd name="connsiteX3843" fmla="*/ 5068683 w 7570879"/>
              <a:gd name="connsiteY3843" fmla="*/ 7271435 h 10799773"/>
              <a:gd name="connsiteX3844" fmla="*/ 5104056 w 7570879"/>
              <a:gd name="connsiteY3844" fmla="*/ 7276024 h 10799773"/>
              <a:gd name="connsiteX3845" fmla="*/ 5093979 w 7570879"/>
              <a:gd name="connsiteY3845" fmla="*/ 7219009 h 10799773"/>
              <a:gd name="connsiteX3846" fmla="*/ 5048911 w 7570879"/>
              <a:gd name="connsiteY3846" fmla="*/ 7236589 h 10799773"/>
              <a:gd name="connsiteX3847" fmla="*/ 4829406 w 7570879"/>
              <a:gd name="connsiteY3847" fmla="*/ 7233131 h 10799773"/>
              <a:gd name="connsiteX3848" fmla="*/ 4864601 w 7570879"/>
              <a:gd name="connsiteY3848" fmla="*/ 7293001 h 10799773"/>
              <a:gd name="connsiteX3849" fmla="*/ 4906542 w 7570879"/>
              <a:gd name="connsiteY3849" fmla="*/ 7305857 h 10799773"/>
              <a:gd name="connsiteX3850" fmla="*/ 4914113 w 7570879"/>
              <a:gd name="connsiteY3850" fmla="*/ 7282031 h 10799773"/>
              <a:gd name="connsiteX3851" fmla="*/ 4917555 w 7570879"/>
              <a:gd name="connsiteY3851" fmla="*/ 7255852 h 10799773"/>
              <a:gd name="connsiteX3852" fmla="*/ 4829406 w 7570879"/>
              <a:gd name="connsiteY3852" fmla="*/ 7233131 h 10799773"/>
              <a:gd name="connsiteX3853" fmla="*/ 5476228 w 7570879"/>
              <a:gd name="connsiteY3853" fmla="*/ 7253983 h 10799773"/>
              <a:gd name="connsiteX3854" fmla="*/ 5488327 w 7570879"/>
              <a:gd name="connsiteY3854" fmla="*/ 7284198 h 10799773"/>
              <a:gd name="connsiteX3855" fmla="*/ 5500436 w 7570879"/>
              <a:gd name="connsiteY3855" fmla="*/ 7253983 h 10799773"/>
              <a:gd name="connsiteX3856" fmla="*/ 5488327 w 7570879"/>
              <a:gd name="connsiteY3856" fmla="*/ 7223759 h 10799773"/>
              <a:gd name="connsiteX3857" fmla="*/ 5476228 w 7570879"/>
              <a:gd name="connsiteY3857" fmla="*/ 7253983 h 10799773"/>
              <a:gd name="connsiteX3858" fmla="*/ 5144511 w 7570879"/>
              <a:gd name="connsiteY3858" fmla="*/ 7255402 h 10799773"/>
              <a:gd name="connsiteX3859" fmla="*/ 5148232 w 7570879"/>
              <a:gd name="connsiteY3859" fmla="*/ 7287826 h 10799773"/>
              <a:gd name="connsiteX3860" fmla="*/ 5195578 w 7570879"/>
              <a:gd name="connsiteY3860" fmla="*/ 7263228 h 10799773"/>
              <a:gd name="connsiteX3861" fmla="*/ 5144511 w 7570879"/>
              <a:gd name="connsiteY3861" fmla="*/ 7255402 h 10799773"/>
              <a:gd name="connsiteX3862" fmla="*/ 1728098 w 7570879"/>
              <a:gd name="connsiteY3862" fmla="*/ 7268572 h 10799773"/>
              <a:gd name="connsiteX3863" fmla="*/ 2275317 w 7570879"/>
              <a:gd name="connsiteY3863" fmla="*/ 7559809 h 10799773"/>
              <a:gd name="connsiteX3864" fmla="*/ 1822110 w 7570879"/>
              <a:gd name="connsiteY3864" fmla="*/ 7310454 h 10799773"/>
              <a:gd name="connsiteX3865" fmla="*/ 1728098 w 7570879"/>
              <a:gd name="connsiteY3865" fmla="*/ 7268572 h 10799773"/>
              <a:gd name="connsiteX3866" fmla="*/ 4660552 w 7570879"/>
              <a:gd name="connsiteY3866" fmla="*/ 7279143 h 10799773"/>
              <a:gd name="connsiteX3867" fmla="*/ 4653211 w 7570879"/>
              <a:gd name="connsiteY3867" fmla="*/ 7302849 h 10799773"/>
              <a:gd name="connsiteX3868" fmla="*/ 4781075 w 7570879"/>
              <a:gd name="connsiteY3868" fmla="*/ 7344638 h 10799773"/>
              <a:gd name="connsiteX3869" fmla="*/ 4789563 w 7570879"/>
              <a:gd name="connsiteY3869" fmla="*/ 7321560 h 10799773"/>
              <a:gd name="connsiteX3870" fmla="*/ 4795604 w 7570879"/>
              <a:gd name="connsiteY3870" fmla="*/ 7298490 h 10799773"/>
              <a:gd name="connsiteX3871" fmla="*/ 4745183 w 7570879"/>
              <a:gd name="connsiteY3871" fmla="*/ 7279253 h 10799773"/>
              <a:gd name="connsiteX3872" fmla="*/ 4660552 w 7570879"/>
              <a:gd name="connsiteY3872" fmla="*/ 7279143 h 10799773"/>
              <a:gd name="connsiteX3873" fmla="*/ 4939740 w 7570879"/>
              <a:gd name="connsiteY3873" fmla="*/ 7285889 h 10799773"/>
              <a:gd name="connsiteX3874" fmla="*/ 4933503 w 7570879"/>
              <a:gd name="connsiteY3874" fmla="*/ 7309706 h 10799773"/>
              <a:gd name="connsiteX3875" fmla="*/ 4963583 w 7570879"/>
              <a:gd name="connsiteY3875" fmla="*/ 7321126 h 10799773"/>
              <a:gd name="connsiteX3876" fmla="*/ 5007521 w 7570879"/>
              <a:gd name="connsiteY3876" fmla="*/ 7309103 h 10799773"/>
              <a:gd name="connsiteX3877" fmla="*/ 5013665 w 7570879"/>
              <a:gd name="connsiteY3877" fmla="*/ 7285634 h 10799773"/>
              <a:gd name="connsiteX3878" fmla="*/ 4979812 w 7570879"/>
              <a:gd name="connsiteY3878" fmla="*/ 7273866 h 10799773"/>
              <a:gd name="connsiteX3879" fmla="*/ 4945969 w 7570879"/>
              <a:gd name="connsiteY3879" fmla="*/ 7262081 h 10799773"/>
              <a:gd name="connsiteX3880" fmla="*/ 4939740 w 7570879"/>
              <a:gd name="connsiteY3880" fmla="*/ 7285889 h 10799773"/>
              <a:gd name="connsiteX3881" fmla="*/ 5229601 w 7570879"/>
              <a:gd name="connsiteY3881" fmla="*/ 7278649 h 10799773"/>
              <a:gd name="connsiteX3882" fmla="*/ 5259926 w 7570879"/>
              <a:gd name="connsiteY3882" fmla="*/ 7320464 h 10799773"/>
              <a:gd name="connsiteX3883" fmla="*/ 5284254 w 7570879"/>
              <a:gd name="connsiteY3883" fmla="*/ 7320464 h 10799773"/>
              <a:gd name="connsiteX3884" fmla="*/ 5280396 w 7570879"/>
              <a:gd name="connsiteY3884" fmla="*/ 7293383 h 10799773"/>
              <a:gd name="connsiteX3885" fmla="*/ 5229601 w 7570879"/>
              <a:gd name="connsiteY3885" fmla="*/ 7278649 h 10799773"/>
              <a:gd name="connsiteX3886" fmla="*/ 5634417 w 7570879"/>
              <a:gd name="connsiteY3886" fmla="*/ 7299306 h 10799773"/>
              <a:gd name="connsiteX3887" fmla="*/ 5635276 w 7570879"/>
              <a:gd name="connsiteY3887" fmla="*/ 7338597 h 10799773"/>
              <a:gd name="connsiteX3888" fmla="*/ 5645668 w 7570879"/>
              <a:gd name="connsiteY3888" fmla="*/ 7314414 h 10799773"/>
              <a:gd name="connsiteX3889" fmla="*/ 5645668 w 7570879"/>
              <a:gd name="connsiteY3889" fmla="*/ 7260024 h 10799773"/>
              <a:gd name="connsiteX3890" fmla="*/ 5634417 w 7570879"/>
              <a:gd name="connsiteY3890" fmla="*/ 7299306 h 10799773"/>
              <a:gd name="connsiteX3891" fmla="*/ 5688756 w 7570879"/>
              <a:gd name="connsiteY3891" fmla="*/ 7291667 h 10799773"/>
              <a:gd name="connsiteX3892" fmla="*/ 5705376 w 7570879"/>
              <a:gd name="connsiteY3892" fmla="*/ 7326998 h 10799773"/>
              <a:gd name="connsiteX3893" fmla="*/ 5707492 w 7570879"/>
              <a:gd name="connsiteY3893" fmla="*/ 7260024 h 10799773"/>
              <a:gd name="connsiteX3894" fmla="*/ 5688756 w 7570879"/>
              <a:gd name="connsiteY3894" fmla="*/ 7291667 h 10799773"/>
              <a:gd name="connsiteX3895" fmla="*/ 746126 w 7570879"/>
              <a:gd name="connsiteY3895" fmla="*/ 7284861 h 10799773"/>
              <a:gd name="connsiteX3896" fmla="*/ 726083 w 7570879"/>
              <a:gd name="connsiteY3896" fmla="*/ 7308967 h 10799773"/>
              <a:gd name="connsiteX3897" fmla="*/ 645100 w 7570879"/>
              <a:gd name="connsiteY3897" fmla="*/ 7448591 h 10799773"/>
              <a:gd name="connsiteX3898" fmla="*/ 622032 w 7570879"/>
              <a:gd name="connsiteY3898" fmla="*/ 7473971 h 10799773"/>
              <a:gd name="connsiteX3899" fmla="*/ 640453 w 7570879"/>
              <a:gd name="connsiteY3899" fmla="*/ 7489241 h 10799773"/>
              <a:gd name="connsiteX3900" fmla="*/ 658862 w 7570879"/>
              <a:gd name="connsiteY3900" fmla="*/ 7504493 h 10799773"/>
              <a:gd name="connsiteX3901" fmla="*/ 667044 w 7570879"/>
              <a:gd name="connsiteY3901" fmla="*/ 7481984 h 10799773"/>
              <a:gd name="connsiteX3902" fmla="*/ 733757 w 7570879"/>
              <a:gd name="connsiteY3902" fmla="*/ 7374020 h 10799773"/>
              <a:gd name="connsiteX3903" fmla="*/ 746126 w 7570879"/>
              <a:gd name="connsiteY3903" fmla="*/ 7284861 h 10799773"/>
              <a:gd name="connsiteX3904" fmla="*/ 5310688 w 7570879"/>
              <a:gd name="connsiteY3904" fmla="*/ 7303555 h 10799773"/>
              <a:gd name="connsiteX3905" fmla="*/ 5345534 w 7570879"/>
              <a:gd name="connsiteY3905" fmla="*/ 7337084 h 10799773"/>
              <a:gd name="connsiteX3906" fmla="*/ 5355196 w 7570879"/>
              <a:gd name="connsiteY3906" fmla="*/ 7307658 h 10799773"/>
              <a:gd name="connsiteX3907" fmla="*/ 5310688 w 7570879"/>
              <a:gd name="connsiteY3907" fmla="*/ 7303555 h 10799773"/>
              <a:gd name="connsiteX3908" fmla="*/ 4532179 w 7570879"/>
              <a:gd name="connsiteY3908" fmla="*/ 7307387 h 10799773"/>
              <a:gd name="connsiteX3909" fmla="*/ 4525662 w 7570879"/>
              <a:gd name="connsiteY3909" fmla="*/ 7335436 h 10799773"/>
              <a:gd name="connsiteX3910" fmla="*/ 4562700 w 7570879"/>
              <a:gd name="connsiteY3910" fmla="*/ 7365728 h 10799773"/>
              <a:gd name="connsiteX3911" fmla="*/ 4606248 w 7570879"/>
              <a:gd name="connsiteY3911" fmla="*/ 7379085 h 10799773"/>
              <a:gd name="connsiteX3912" fmla="*/ 4616334 w 7570879"/>
              <a:gd name="connsiteY3912" fmla="*/ 7352795 h 10799773"/>
              <a:gd name="connsiteX3913" fmla="*/ 4626411 w 7570879"/>
              <a:gd name="connsiteY3913" fmla="*/ 7326505 h 10799773"/>
              <a:gd name="connsiteX3914" fmla="*/ 4594420 w 7570879"/>
              <a:gd name="connsiteY3914" fmla="*/ 7311941 h 10799773"/>
              <a:gd name="connsiteX3915" fmla="*/ 4532179 w 7570879"/>
              <a:gd name="connsiteY3915" fmla="*/ 7307387 h 10799773"/>
              <a:gd name="connsiteX3916" fmla="*/ 5032911 w 7570879"/>
              <a:gd name="connsiteY3916" fmla="*/ 7314108 h 10799773"/>
              <a:gd name="connsiteX3917" fmla="*/ 5060263 w 7570879"/>
              <a:gd name="connsiteY3917" fmla="*/ 7349541 h 10799773"/>
              <a:gd name="connsiteX3918" fmla="*/ 5093826 w 7570879"/>
              <a:gd name="connsiteY3918" fmla="*/ 7337228 h 10799773"/>
              <a:gd name="connsiteX3919" fmla="*/ 5067680 w 7570879"/>
              <a:gd name="connsiteY3919" fmla="*/ 7302994 h 10799773"/>
              <a:gd name="connsiteX3920" fmla="*/ 5040388 w 7570879"/>
              <a:gd name="connsiteY3920" fmla="*/ 7294616 h 10799773"/>
              <a:gd name="connsiteX3921" fmla="*/ 5032911 w 7570879"/>
              <a:gd name="connsiteY3921" fmla="*/ 7314108 h 10799773"/>
              <a:gd name="connsiteX3922" fmla="*/ 5388003 w 7570879"/>
              <a:gd name="connsiteY3922" fmla="*/ 7320446 h 10799773"/>
              <a:gd name="connsiteX3923" fmla="*/ 5418371 w 7570879"/>
              <a:gd name="connsiteY3923" fmla="*/ 7346813 h 10799773"/>
              <a:gd name="connsiteX3924" fmla="*/ 5405396 w 7570879"/>
              <a:gd name="connsiteY3924" fmla="*/ 7296290 h 10799773"/>
              <a:gd name="connsiteX3925" fmla="*/ 5388003 w 7570879"/>
              <a:gd name="connsiteY3925" fmla="*/ 7320446 h 10799773"/>
              <a:gd name="connsiteX3926" fmla="*/ 4805852 w 7570879"/>
              <a:gd name="connsiteY3926" fmla="*/ 7327338 h 10799773"/>
              <a:gd name="connsiteX3927" fmla="*/ 4844378 w 7570879"/>
              <a:gd name="connsiteY3927" fmla="*/ 7366577 h 10799773"/>
              <a:gd name="connsiteX3928" fmla="*/ 4884271 w 7570879"/>
              <a:gd name="connsiteY3928" fmla="*/ 7380028 h 10799773"/>
              <a:gd name="connsiteX3929" fmla="*/ 4891375 w 7570879"/>
              <a:gd name="connsiteY3929" fmla="*/ 7361522 h 10799773"/>
              <a:gd name="connsiteX3930" fmla="*/ 4845483 w 7570879"/>
              <a:gd name="connsiteY3930" fmla="*/ 7314371 h 10799773"/>
              <a:gd name="connsiteX3931" fmla="*/ 4813831 w 7570879"/>
              <a:gd name="connsiteY3931" fmla="*/ 7306571 h 10799773"/>
              <a:gd name="connsiteX3932" fmla="*/ 4805852 w 7570879"/>
              <a:gd name="connsiteY3932" fmla="*/ 7327338 h 10799773"/>
              <a:gd name="connsiteX3933" fmla="*/ 790193 w 7570879"/>
              <a:gd name="connsiteY3933" fmla="*/ 7358964 h 10799773"/>
              <a:gd name="connsiteX3934" fmla="*/ 733188 w 7570879"/>
              <a:gd name="connsiteY3934" fmla="*/ 7559664 h 10799773"/>
              <a:gd name="connsiteX3935" fmla="*/ 883966 w 7570879"/>
              <a:gd name="connsiteY3935" fmla="*/ 7349982 h 10799773"/>
              <a:gd name="connsiteX3936" fmla="*/ 790193 w 7570879"/>
              <a:gd name="connsiteY3936" fmla="*/ 7358964 h 10799773"/>
              <a:gd name="connsiteX3937" fmla="*/ 1663716 w 7570879"/>
              <a:gd name="connsiteY3937" fmla="*/ 7325417 h 10799773"/>
              <a:gd name="connsiteX3938" fmla="*/ 2001890 w 7570879"/>
              <a:gd name="connsiteY3938" fmla="*/ 7519541 h 10799773"/>
              <a:gd name="connsiteX3939" fmla="*/ 2096199 w 7570879"/>
              <a:gd name="connsiteY3939" fmla="*/ 7550275 h 10799773"/>
              <a:gd name="connsiteX3940" fmla="*/ 1835781 w 7570879"/>
              <a:gd name="connsiteY3940" fmla="*/ 7409054 h 10799773"/>
              <a:gd name="connsiteX3941" fmla="*/ 1663716 w 7570879"/>
              <a:gd name="connsiteY3941" fmla="*/ 7325417 h 10799773"/>
              <a:gd name="connsiteX3942" fmla="*/ 5125231 w 7570879"/>
              <a:gd name="connsiteY3942" fmla="*/ 7343346 h 10799773"/>
              <a:gd name="connsiteX3943" fmla="*/ 5130295 w 7570879"/>
              <a:gd name="connsiteY3943" fmla="*/ 7368812 h 10799773"/>
              <a:gd name="connsiteX3944" fmla="*/ 5152914 w 7570879"/>
              <a:gd name="connsiteY3944" fmla="*/ 7375541 h 10799773"/>
              <a:gd name="connsiteX3945" fmla="*/ 5176978 w 7570879"/>
              <a:gd name="connsiteY3945" fmla="*/ 7357417 h 10799773"/>
              <a:gd name="connsiteX3946" fmla="*/ 5173503 w 7570879"/>
              <a:gd name="connsiteY3946" fmla="*/ 7332546 h 10799773"/>
              <a:gd name="connsiteX3947" fmla="*/ 5144384 w 7570879"/>
              <a:gd name="connsiteY3947" fmla="*/ 7325214 h 10799773"/>
              <a:gd name="connsiteX3948" fmla="*/ 5125231 w 7570879"/>
              <a:gd name="connsiteY3948" fmla="*/ 7317872 h 10799773"/>
              <a:gd name="connsiteX3949" fmla="*/ 5125231 w 7570879"/>
              <a:gd name="connsiteY3949" fmla="*/ 7343346 h 10799773"/>
              <a:gd name="connsiteX3950" fmla="*/ 5456192 w 7570879"/>
              <a:gd name="connsiteY3950" fmla="*/ 7339115 h 10799773"/>
              <a:gd name="connsiteX3951" fmla="*/ 5455775 w 7570879"/>
              <a:gd name="connsiteY3951" fmla="*/ 7364495 h 10799773"/>
              <a:gd name="connsiteX3952" fmla="*/ 5488327 w 7570879"/>
              <a:gd name="connsiteY3952" fmla="*/ 7337882 h 10799773"/>
              <a:gd name="connsiteX3953" fmla="*/ 5456192 w 7570879"/>
              <a:gd name="connsiteY3953" fmla="*/ 7339115 h 10799773"/>
              <a:gd name="connsiteX3954" fmla="*/ 4636939 w 7570879"/>
              <a:gd name="connsiteY3954" fmla="*/ 7359219 h 10799773"/>
              <a:gd name="connsiteX3955" fmla="*/ 4632512 w 7570879"/>
              <a:gd name="connsiteY3955" fmla="*/ 7387922 h 10799773"/>
              <a:gd name="connsiteX3956" fmla="*/ 4762135 w 7570879"/>
              <a:gd name="connsiteY3956" fmla="*/ 7416820 h 10799773"/>
              <a:gd name="connsiteX3957" fmla="*/ 4768949 w 7570879"/>
              <a:gd name="connsiteY3957" fmla="*/ 7389324 h 10799773"/>
              <a:gd name="connsiteX3958" fmla="*/ 4775755 w 7570879"/>
              <a:gd name="connsiteY3958" fmla="*/ 7371607 h 10799773"/>
              <a:gd name="connsiteX3959" fmla="*/ 4718384 w 7570879"/>
              <a:gd name="connsiteY3959" fmla="*/ 7352073 h 10799773"/>
              <a:gd name="connsiteX3960" fmla="*/ 4636939 w 7570879"/>
              <a:gd name="connsiteY3960" fmla="*/ 7359219 h 10799773"/>
              <a:gd name="connsiteX3961" fmla="*/ 806545 w 7570879"/>
              <a:gd name="connsiteY3961" fmla="*/ 7386222 h 10799773"/>
              <a:gd name="connsiteX3962" fmla="*/ 733926 w 7570879"/>
              <a:gd name="connsiteY3962" fmla="*/ 7520043 h 10799773"/>
              <a:gd name="connsiteX3963" fmla="*/ 850564 w 7570879"/>
              <a:gd name="connsiteY3963" fmla="*/ 7366212 h 10799773"/>
              <a:gd name="connsiteX3964" fmla="*/ 846752 w 7570879"/>
              <a:gd name="connsiteY3964" fmla="*/ 7340355 h 10799773"/>
              <a:gd name="connsiteX3965" fmla="*/ 806545 w 7570879"/>
              <a:gd name="connsiteY3965" fmla="*/ 7386222 h 10799773"/>
              <a:gd name="connsiteX3966" fmla="*/ 4919475 w 7570879"/>
              <a:gd name="connsiteY3966" fmla="*/ 7367401 h 10799773"/>
              <a:gd name="connsiteX3967" fmla="*/ 4982098 w 7570879"/>
              <a:gd name="connsiteY3967" fmla="*/ 7397736 h 10799773"/>
              <a:gd name="connsiteX3968" fmla="*/ 4964866 w 7570879"/>
              <a:gd name="connsiteY3968" fmla="*/ 7352251 h 10799773"/>
              <a:gd name="connsiteX3969" fmla="*/ 4919475 w 7570879"/>
              <a:gd name="connsiteY3969" fmla="*/ 7367401 h 10799773"/>
              <a:gd name="connsiteX3970" fmla="*/ 5209955 w 7570879"/>
              <a:gd name="connsiteY3970" fmla="*/ 7366585 h 10799773"/>
              <a:gd name="connsiteX3971" fmla="*/ 5266656 w 7570879"/>
              <a:gd name="connsiteY3971" fmla="*/ 7385483 h 10799773"/>
              <a:gd name="connsiteX3972" fmla="*/ 5237189 w 7570879"/>
              <a:gd name="connsiteY3972" fmla="*/ 7351368 h 10799773"/>
              <a:gd name="connsiteX3973" fmla="*/ 5209955 w 7570879"/>
              <a:gd name="connsiteY3973" fmla="*/ 7343006 h 10799773"/>
              <a:gd name="connsiteX3974" fmla="*/ 5209955 w 7570879"/>
              <a:gd name="connsiteY3974" fmla="*/ 7366585 h 10799773"/>
              <a:gd name="connsiteX3975" fmla="*/ 5669876 w 7570879"/>
              <a:gd name="connsiteY3975" fmla="*/ 7387947 h 10799773"/>
              <a:gd name="connsiteX3976" fmla="*/ 5704008 w 7570879"/>
              <a:gd name="connsiteY3976" fmla="*/ 7382976 h 10799773"/>
              <a:gd name="connsiteX3977" fmla="*/ 5688875 w 7570879"/>
              <a:gd name="connsiteY3977" fmla="*/ 7356721 h 10799773"/>
              <a:gd name="connsiteX3978" fmla="*/ 5669876 w 7570879"/>
              <a:gd name="connsiteY3978" fmla="*/ 7387947 h 10799773"/>
              <a:gd name="connsiteX3979" fmla="*/ 4507971 w 7570879"/>
              <a:gd name="connsiteY3979" fmla="*/ 7379909 h 10799773"/>
              <a:gd name="connsiteX3980" fmla="*/ 4501606 w 7570879"/>
              <a:gd name="connsiteY3980" fmla="*/ 7407593 h 10799773"/>
              <a:gd name="connsiteX3981" fmla="*/ 4535748 w 7570879"/>
              <a:gd name="connsiteY3981" fmla="*/ 7438802 h 10799773"/>
              <a:gd name="connsiteX3982" fmla="*/ 4596272 w 7570879"/>
              <a:gd name="connsiteY3982" fmla="*/ 7428971 h 10799773"/>
              <a:gd name="connsiteX3983" fmla="*/ 4602679 w 7570879"/>
              <a:gd name="connsiteY3983" fmla="*/ 7404517 h 10799773"/>
              <a:gd name="connsiteX3984" fmla="*/ 4559896 w 7570879"/>
              <a:gd name="connsiteY3984" fmla="*/ 7386664 h 10799773"/>
              <a:gd name="connsiteX3985" fmla="*/ 4507971 w 7570879"/>
              <a:gd name="connsiteY3985" fmla="*/ 7379909 h 10799773"/>
              <a:gd name="connsiteX3986" fmla="*/ 5013257 w 7570879"/>
              <a:gd name="connsiteY3986" fmla="*/ 7391261 h 10799773"/>
              <a:gd name="connsiteX3987" fmla="*/ 5007011 w 7570879"/>
              <a:gd name="connsiteY3987" fmla="*/ 7415070 h 10799773"/>
              <a:gd name="connsiteX3988" fmla="*/ 5031916 w 7570879"/>
              <a:gd name="connsiteY3988" fmla="*/ 7421587 h 10799773"/>
              <a:gd name="connsiteX3989" fmla="*/ 5066822 w 7570879"/>
              <a:gd name="connsiteY3989" fmla="*/ 7421910 h 10799773"/>
              <a:gd name="connsiteX3990" fmla="*/ 5065709 w 7570879"/>
              <a:gd name="connsiteY3990" fmla="*/ 7380904 h 10799773"/>
              <a:gd name="connsiteX3991" fmla="*/ 5037040 w 7570879"/>
              <a:gd name="connsiteY3991" fmla="*/ 7374165 h 10799773"/>
              <a:gd name="connsiteX3992" fmla="*/ 5013257 w 7570879"/>
              <a:gd name="connsiteY3992" fmla="*/ 7391261 h 10799773"/>
              <a:gd name="connsiteX3993" fmla="*/ 5294680 w 7570879"/>
              <a:gd name="connsiteY3993" fmla="*/ 7392986 h 10799773"/>
              <a:gd name="connsiteX3994" fmla="*/ 5312829 w 7570879"/>
              <a:gd name="connsiteY3994" fmla="*/ 7417160 h 10799773"/>
              <a:gd name="connsiteX3995" fmla="*/ 5330988 w 7570879"/>
              <a:gd name="connsiteY3995" fmla="*/ 7392986 h 10799773"/>
              <a:gd name="connsiteX3996" fmla="*/ 5312829 w 7570879"/>
              <a:gd name="connsiteY3996" fmla="*/ 7368812 h 10799773"/>
              <a:gd name="connsiteX3997" fmla="*/ 5294680 w 7570879"/>
              <a:gd name="connsiteY3997" fmla="*/ 7392986 h 10799773"/>
              <a:gd name="connsiteX3998" fmla="*/ 921013 w 7570879"/>
              <a:gd name="connsiteY3998" fmla="*/ 7403285 h 10799773"/>
              <a:gd name="connsiteX3999" fmla="*/ 811907 w 7570879"/>
              <a:gd name="connsiteY3999" fmla="*/ 7564363 h 10799773"/>
              <a:gd name="connsiteX4000" fmla="*/ 823308 w 7570879"/>
              <a:gd name="connsiteY4000" fmla="*/ 7615643 h 10799773"/>
              <a:gd name="connsiteX4001" fmla="*/ 842250 w 7570879"/>
              <a:gd name="connsiteY4001" fmla="*/ 7634558 h 10799773"/>
              <a:gd name="connsiteX4002" fmla="*/ 875656 w 7570879"/>
              <a:gd name="connsiteY4002" fmla="*/ 7617308 h 10799773"/>
              <a:gd name="connsiteX4003" fmla="*/ 991836 w 7570879"/>
              <a:gd name="connsiteY4003" fmla="*/ 7416676 h 10799773"/>
              <a:gd name="connsiteX4004" fmla="*/ 921013 w 7570879"/>
              <a:gd name="connsiteY4004" fmla="*/ 7403285 h 10799773"/>
              <a:gd name="connsiteX4005" fmla="*/ 4782664 w 7570879"/>
              <a:gd name="connsiteY4005" fmla="*/ 7405740 h 10799773"/>
              <a:gd name="connsiteX4006" fmla="*/ 4776163 w 7570879"/>
              <a:gd name="connsiteY4006" fmla="*/ 7430577 h 10799773"/>
              <a:gd name="connsiteX4007" fmla="*/ 4806243 w 7570879"/>
              <a:gd name="connsiteY4007" fmla="*/ 7442006 h 10799773"/>
              <a:gd name="connsiteX4008" fmla="*/ 4874381 w 7570879"/>
              <a:gd name="connsiteY4008" fmla="*/ 7429974 h 10799773"/>
              <a:gd name="connsiteX4009" fmla="*/ 4880533 w 7570879"/>
              <a:gd name="connsiteY4009" fmla="*/ 7406513 h 10799773"/>
              <a:gd name="connsiteX4010" fmla="*/ 4843741 w 7570879"/>
              <a:gd name="connsiteY4010" fmla="*/ 7393717 h 10799773"/>
              <a:gd name="connsiteX4011" fmla="*/ 4782664 w 7570879"/>
              <a:gd name="connsiteY4011" fmla="*/ 7405740 h 10799773"/>
              <a:gd name="connsiteX4012" fmla="*/ 5373940 w 7570879"/>
              <a:gd name="connsiteY4012" fmla="*/ 7401848 h 10799773"/>
              <a:gd name="connsiteX4013" fmla="*/ 5406127 w 7570879"/>
              <a:gd name="connsiteY4013" fmla="*/ 7425589 h 10799773"/>
              <a:gd name="connsiteX4014" fmla="*/ 5398556 w 7570879"/>
              <a:gd name="connsiteY4014" fmla="*/ 7389001 h 10799773"/>
              <a:gd name="connsiteX4015" fmla="*/ 5373940 w 7570879"/>
              <a:gd name="connsiteY4015" fmla="*/ 7401848 h 10799773"/>
              <a:gd name="connsiteX4016" fmla="*/ 5107455 w 7570879"/>
              <a:gd name="connsiteY4016" fmla="*/ 7414518 h 10799773"/>
              <a:gd name="connsiteX4017" fmla="*/ 5143390 w 7570879"/>
              <a:gd name="connsiteY4017" fmla="*/ 7449211 h 10799773"/>
              <a:gd name="connsiteX4018" fmla="*/ 5159101 w 7570879"/>
              <a:gd name="connsiteY4018" fmla="*/ 7426787 h 10799773"/>
              <a:gd name="connsiteX4019" fmla="*/ 5107455 w 7570879"/>
              <a:gd name="connsiteY4019" fmla="*/ 7414518 h 10799773"/>
              <a:gd name="connsiteX4020" fmla="*/ 1634061 w 7570879"/>
              <a:gd name="connsiteY4020" fmla="*/ 7416523 h 10799773"/>
              <a:gd name="connsiteX4021" fmla="*/ 2253565 w 7570879"/>
              <a:gd name="connsiteY4021" fmla="*/ 7743286 h 10799773"/>
              <a:gd name="connsiteX4022" fmla="*/ 2135745 w 7570879"/>
              <a:gd name="connsiteY4022" fmla="*/ 7675208 h 10799773"/>
              <a:gd name="connsiteX4023" fmla="*/ 1823894 w 7570879"/>
              <a:gd name="connsiteY4023" fmla="*/ 7506235 h 10799773"/>
              <a:gd name="connsiteX4024" fmla="*/ 1634061 w 7570879"/>
              <a:gd name="connsiteY4024" fmla="*/ 7416523 h 10799773"/>
              <a:gd name="connsiteX4025" fmla="*/ 5439919 w 7570879"/>
              <a:gd name="connsiteY4025" fmla="*/ 7429251 h 10799773"/>
              <a:gd name="connsiteX4026" fmla="*/ 5468878 w 7570879"/>
              <a:gd name="connsiteY4026" fmla="*/ 7434307 h 10799773"/>
              <a:gd name="connsiteX4027" fmla="*/ 5458070 w 7570879"/>
              <a:gd name="connsiteY4027" fmla="*/ 7405077 h 10799773"/>
              <a:gd name="connsiteX4028" fmla="*/ 5439919 w 7570879"/>
              <a:gd name="connsiteY4028" fmla="*/ 7429251 h 10799773"/>
              <a:gd name="connsiteX4029" fmla="*/ 917385 w 7570879"/>
              <a:gd name="connsiteY4029" fmla="*/ 7444359 h 10799773"/>
              <a:gd name="connsiteX4030" fmla="*/ 850700 w 7570879"/>
              <a:gd name="connsiteY4030" fmla="*/ 7598479 h 10799773"/>
              <a:gd name="connsiteX4031" fmla="*/ 961731 w 7570879"/>
              <a:gd name="connsiteY4031" fmla="*/ 7436891 h 10799773"/>
              <a:gd name="connsiteX4032" fmla="*/ 917385 w 7570879"/>
              <a:gd name="connsiteY4032" fmla="*/ 7444359 h 10799773"/>
              <a:gd name="connsiteX4033" fmla="*/ 4612586 w 7570879"/>
              <a:gd name="connsiteY4033" fmla="*/ 7435123 h 10799773"/>
              <a:gd name="connsiteX4034" fmla="*/ 4604795 w 7570879"/>
              <a:gd name="connsiteY4034" fmla="*/ 7459484 h 10799773"/>
              <a:gd name="connsiteX4035" fmla="*/ 4666730 w 7570879"/>
              <a:gd name="connsiteY4035" fmla="*/ 7484117 h 10799773"/>
              <a:gd name="connsiteX4036" fmla="*/ 4728656 w 7570879"/>
              <a:gd name="connsiteY4036" fmla="*/ 7504663 h 10799773"/>
              <a:gd name="connsiteX4037" fmla="*/ 4739167 w 7570879"/>
              <a:gd name="connsiteY4037" fmla="*/ 7488102 h 10799773"/>
              <a:gd name="connsiteX4038" fmla="*/ 4749848 w 7570879"/>
              <a:gd name="connsiteY4038" fmla="*/ 7462186 h 10799773"/>
              <a:gd name="connsiteX4039" fmla="*/ 4651928 w 7570879"/>
              <a:gd name="connsiteY4039" fmla="*/ 7421162 h 10799773"/>
              <a:gd name="connsiteX4040" fmla="*/ 4620387 w 7570879"/>
              <a:gd name="connsiteY4040" fmla="*/ 7414840 h 10799773"/>
              <a:gd name="connsiteX4041" fmla="*/ 4612586 w 7570879"/>
              <a:gd name="connsiteY4041" fmla="*/ 7435123 h 10799773"/>
              <a:gd name="connsiteX4042" fmla="*/ 4902489 w 7570879"/>
              <a:gd name="connsiteY4042" fmla="*/ 7436627 h 10799773"/>
              <a:gd name="connsiteX4043" fmla="*/ 4937633 w 7570879"/>
              <a:gd name="connsiteY4043" fmla="*/ 7479605 h 10799773"/>
              <a:gd name="connsiteX4044" fmla="*/ 4961841 w 7570879"/>
              <a:gd name="connsiteY4044" fmla="*/ 7483641 h 10799773"/>
              <a:gd name="connsiteX4045" fmla="*/ 4965716 w 7570879"/>
              <a:gd name="connsiteY4045" fmla="*/ 7456451 h 10799773"/>
              <a:gd name="connsiteX4046" fmla="*/ 4957618 w 7570879"/>
              <a:gd name="connsiteY4046" fmla="*/ 7429251 h 10799773"/>
              <a:gd name="connsiteX4047" fmla="*/ 4928082 w 7570879"/>
              <a:gd name="connsiteY4047" fmla="*/ 7422513 h 10799773"/>
              <a:gd name="connsiteX4048" fmla="*/ 4902489 w 7570879"/>
              <a:gd name="connsiteY4048" fmla="*/ 7436627 h 10799773"/>
              <a:gd name="connsiteX4049" fmla="*/ 5192511 w 7570879"/>
              <a:gd name="connsiteY4049" fmla="*/ 7437783 h 10799773"/>
              <a:gd name="connsiteX4050" fmla="*/ 5219030 w 7570879"/>
              <a:gd name="connsiteY4050" fmla="*/ 7470870 h 10799773"/>
              <a:gd name="connsiteX4051" fmla="*/ 5246263 w 7570879"/>
              <a:gd name="connsiteY4051" fmla="*/ 7466324 h 10799773"/>
              <a:gd name="connsiteX4052" fmla="*/ 5247164 w 7570879"/>
              <a:gd name="connsiteY4052" fmla="*/ 7444963 h 10799773"/>
              <a:gd name="connsiteX4053" fmla="*/ 5223959 w 7570879"/>
              <a:gd name="connsiteY4053" fmla="*/ 7427586 h 10799773"/>
              <a:gd name="connsiteX4054" fmla="*/ 5192511 w 7570879"/>
              <a:gd name="connsiteY4054" fmla="*/ 7437783 h 10799773"/>
              <a:gd name="connsiteX4055" fmla="*/ 4999339 w 7570879"/>
              <a:gd name="connsiteY4055" fmla="*/ 7450222 h 10799773"/>
              <a:gd name="connsiteX4056" fmla="*/ 5018890 w 7570879"/>
              <a:gd name="connsiteY4056" fmla="*/ 7505955 h 10799773"/>
              <a:gd name="connsiteX4057" fmla="*/ 5060866 w 7570879"/>
              <a:gd name="connsiteY4057" fmla="*/ 7472714 h 10799773"/>
              <a:gd name="connsiteX4058" fmla="*/ 4999339 w 7570879"/>
              <a:gd name="connsiteY4058" fmla="*/ 7450222 h 10799773"/>
              <a:gd name="connsiteX4059" fmla="*/ 5277524 w 7570879"/>
              <a:gd name="connsiteY4059" fmla="*/ 7461226 h 10799773"/>
              <a:gd name="connsiteX4060" fmla="*/ 5294680 w 7570879"/>
              <a:gd name="connsiteY4060" fmla="*/ 7489691 h 10799773"/>
              <a:gd name="connsiteX4061" fmla="*/ 5318888 w 7570879"/>
              <a:gd name="connsiteY4061" fmla="*/ 7472850 h 10799773"/>
              <a:gd name="connsiteX4062" fmla="*/ 5277524 w 7570879"/>
              <a:gd name="connsiteY4062" fmla="*/ 7461226 h 10799773"/>
              <a:gd name="connsiteX4063" fmla="*/ 5657776 w 7570879"/>
              <a:gd name="connsiteY4063" fmla="*/ 7472561 h 10799773"/>
              <a:gd name="connsiteX4064" fmla="*/ 5691908 w 7570879"/>
              <a:gd name="connsiteY4064" fmla="*/ 7467590 h 10799773"/>
              <a:gd name="connsiteX4065" fmla="*/ 5676775 w 7570879"/>
              <a:gd name="connsiteY4065" fmla="*/ 7441335 h 10799773"/>
              <a:gd name="connsiteX4066" fmla="*/ 5657776 w 7570879"/>
              <a:gd name="connsiteY4066" fmla="*/ 7472561 h 10799773"/>
              <a:gd name="connsiteX4067" fmla="*/ 4483763 w 7570879"/>
              <a:gd name="connsiteY4067" fmla="*/ 7464523 h 10799773"/>
              <a:gd name="connsiteX4068" fmla="*/ 4477254 w 7570879"/>
              <a:gd name="connsiteY4068" fmla="*/ 7492580 h 10799773"/>
              <a:gd name="connsiteX4069" fmla="*/ 4515966 w 7570879"/>
              <a:gd name="connsiteY4069" fmla="*/ 7523391 h 10799773"/>
              <a:gd name="connsiteX4070" fmla="*/ 4563346 w 7570879"/>
              <a:gd name="connsiteY4070" fmla="*/ 7534632 h 10799773"/>
              <a:gd name="connsiteX4071" fmla="*/ 4573203 w 7570879"/>
              <a:gd name="connsiteY4071" fmla="*/ 7506813 h 10799773"/>
              <a:gd name="connsiteX4072" fmla="*/ 4580943 w 7570879"/>
              <a:gd name="connsiteY4072" fmla="*/ 7481636 h 10799773"/>
              <a:gd name="connsiteX4073" fmla="*/ 4549929 w 7570879"/>
              <a:gd name="connsiteY4073" fmla="*/ 7467531 h 10799773"/>
              <a:gd name="connsiteX4074" fmla="*/ 4483763 w 7570879"/>
              <a:gd name="connsiteY4074" fmla="*/ 7464523 h 10799773"/>
              <a:gd name="connsiteX4075" fmla="*/ 4766698 w 7570879"/>
              <a:gd name="connsiteY4075" fmla="*/ 7483174 h 10799773"/>
              <a:gd name="connsiteX4076" fmla="*/ 4811927 w 7570879"/>
              <a:gd name="connsiteY4076" fmla="*/ 7532041 h 10799773"/>
              <a:gd name="connsiteX4077" fmla="*/ 4843579 w 7570879"/>
              <a:gd name="connsiteY4077" fmla="*/ 7539841 h 10799773"/>
              <a:gd name="connsiteX4078" fmla="*/ 4851668 w 7570879"/>
              <a:gd name="connsiteY4078" fmla="*/ 7518785 h 10799773"/>
              <a:gd name="connsiteX4079" fmla="*/ 4807636 w 7570879"/>
              <a:gd name="connsiteY4079" fmla="*/ 7471133 h 10799773"/>
              <a:gd name="connsiteX4080" fmla="*/ 4774472 w 7570879"/>
              <a:gd name="connsiteY4080" fmla="*/ 7462951 h 10799773"/>
              <a:gd name="connsiteX4081" fmla="*/ 4766698 w 7570879"/>
              <a:gd name="connsiteY4081" fmla="*/ 7483174 h 10799773"/>
              <a:gd name="connsiteX4082" fmla="*/ 5355196 w 7570879"/>
              <a:gd name="connsiteY4082" fmla="*/ 7489691 h 10799773"/>
              <a:gd name="connsiteX4083" fmla="*/ 5395420 w 7570879"/>
              <a:gd name="connsiteY4083" fmla="*/ 7496913 h 10799773"/>
              <a:gd name="connsiteX4084" fmla="*/ 5371332 w 7570879"/>
              <a:gd name="connsiteY4084" fmla="*/ 7465517 h 10799773"/>
              <a:gd name="connsiteX4085" fmla="*/ 5355196 w 7570879"/>
              <a:gd name="connsiteY4085" fmla="*/ 7489691 h 10799773"/>
              <a:gd name="connsiteX4086" fmla="*/ 1584455 w 7570879"/>
              <a:gd name="connsiteY4086" fmla="*/ 7488722 h 10799773"/>
              <a:gd name="connsiteX4087" fmla="*/ 2184152 w 7570879"/>
              <a:gd name="connsiteY4087" fmla="*/ 7810251 h 10799773"/>
              <a:gd name="connsiteX4088" fmla="*/ 2108511 w 7570879"/>
              <a:gd name="connsiteY4088" fmla="*/ 7766194 h 10799773"/>
              <a:gd name="connsiteX4089" fmla="*/ 1857372 w 7570879"/>
              <a:gd name="connsiteY4089" fmla="*/ 7628745 h 10799773"/>
              <a:gd name="connsiteX4090" fmla="*/ 1584455 w 7570879"/>
              <a:gd name="connsiteY4090" fmla="*/ 7488722 h 10799773"/>
              <a:gd name="connsiteX4091" fmla="*/ 3010202 w 7570879"/>
              <a:gd name="connsiteY4091" fmla="*/ 7486343 h 10799773"/>
              <a:gd name="connsiteX4092" fmla="*/ 2995069 w 7570879"/>
              <a:gd name="connsiteY4092" fmla="*/ 7513865 h 10799773"/>
              <a:gd name="connsiteX4093" fmla="*/ 3019277 w 7570879"/>
              <a:gd name="connsiteY4093" fmla="*/ 7520756 h 10799773"/>
              <a:gd name="connsiteX4094" fmla="*/ 2981839 w 7570879"/>
              <a:gd name="connsiteY4094" fmla="*/ 7617453 h 10799773"/>
              <a:gd name="connsiteX4095" fmla="*/ 2944393 w 7570879"/>
              <a:gd name="connsiteY4095" fmla="*/ 7707267 h 10799773"/>
              <a:gd name="connsiteX4096" fmla="*/ 2921323 w 7570879"/>
              <a:gd name="connsiteY4096" fmla="*/ 7707267 h 10799773"/>
              <a:gd name="connsiteX4097" fmla="*/ 2948820 w 7570879"/>
              <a:gd name="connsiteY4097" fmla="*/ 7746523 h 10799773"/>
              <a:gd name="connsiteX4098" fmla="*/ 2998341 w 7570879"/>
              <a:gd name="connsiteY4098" fmla="*/ 7741960 h 10799773"/>
              <a:gd name="connsiteX4099" fmla="*/ 2985060 w 7570879"/>
              <a:gd name="connsiteY4099" fmla="*/ 7728696 h 10799773"/>
              <a:gd name="connsiteX4100" fmla="*/ 3027519 w 7570879"/>
              <a:gd name="connsiteY4100" fmla="*/ 7630352 h 10799773"/>
              <a:gd name="connsiteX4101" fmla="*/ 3080643 w 7570879"/>
              <a:gd name="connsiteY4101" fmla="*/ 7504799 h 10799773"/>
              <a:gd name="connsiteX4102" fmla="*/ 3091290 w 7570879"/>
              <a:gd name="connsiteY4102" fmla="*/ 7477600 h 10799773"/>
              <a:gd name="connsiteX4103" fmla="*/ 3070413 w 7570879"/>
              <a:gd name="connsiteY4103" fmla="*/ 7479537 h 10799773"/>
              <a:gd name="connsiteX4104" fmla="*/ 3010202 w 7570879"/>
              <a:gd name="connsiteY4104" fmla="*/ 7486343 h 10799773"/>
              <a:gd name="connsiteX4105" fmla="*/ 5088923 w 7570879"/>
              <a:gd name="connsiteY4105" fmla="*/ 7501774 h 10799773"/>
              <a:gd name="connsiteX4106" fmla="*/ 5093979 w 7570879"/>
              <a:gd name="connsiteY4106" fmla="*/ 7525948 h 10799773"/>
              <a:gd name="connsiteX4107" fmla="*/ 5116606 w 7570879"/>
              <a:gd name="connsiteY4107" fmla="*/ 7532686 h 10799773"/>
              <a:gd name="connsiteX4108" fmla="*/ 5140458 w 7570879"/>
              <a:gd name="connsiteY4108" fmla="*/ 7515327 h 10799773"/>
              <a:gd name="connsiteX4109" fmla="*/ 5128962 w 7570879"/>
              <a:gd name="connsiteY4109" fmla="*/ 7484431 h 10799773"/>
              <a:gd name="connsiteX4110" fmla="*/ 5088923 w 7570879"/>
              <a:gd name="connsiteY4110" fmla="*/ 7501774 h 10799773"/>
              <a:gd name="connsiteX4111" fmla="*/ 5427811 w 7570879"/>
              <a:gd name="connsiteY4111" fmla="*/ 7501774 h 10799773"/>
              <a:gd name="connsiteX4112" fmla="*/ 5438620 w 7570879"/>
              <a:gd name="connsiteY4112" fmla="*/ 7525948 h 10799773"/>
              <a:gd name="connsiteX4113" fmla="*/ 5455215 w 7570879"/>
              <a:gd name="connsiteY4113" fmla="*/ 7484831 h 10799773"/>
              <a:gd name="connsiteX4114" fmla="*/ 5427811 w 7570879"/>
              <a:gd name="connsiteY4114" fmla="*/ 7501774 h 10799773"/>
              <a:gd name="connsiteX4115" fmla="*/ 4588710 w 7570879"/>
              <a:gd name="connsiteY4115" fmla="*/ 7515675 h 10799773"/>
              <a:gd name="connsiteX4116" fmla="*/ 4584096 w 7570879"/>
              <a:gd name="connsiteY4116" fmla="*/ 7544820 h 10799773"/>
              <a:gd name="connsiteX4117" fmla="*/ 4646422 w 7570879"/>
              <a:gd name="connsiteY4117" fmla="*/ 7566556 h 10799773"/>
              <a:gd name="connsiteX4118" fmla="*/ 4706181 w 7570879"/>
              <a:gd name="connsiteY4118" fmla="*/ 7586473 h 10799773"/>
              <a:gd name="connsiteX4119" fmla="*/ 4715817 w 7570879"/>
              <a:gd name="connsiteY4119" fmla="*/ 7571331 h 10799773"/>
              <a:gd name="connsiteX4120" fmla="*/ 4676153 w 7570879"/>
              <a:gd name="connsiteY4120" fmla="*/ 7514919 h 10799773"/>
              <a:gd name="connsiteX4121" fmla="*/ 4611176 w 7570879"/>
              <a:gd name="connsiteY4121" fmla="*/ 7494186 h 10799773"/>
              <a:gd name="connsiteX4122" fmla="*/ 4588710 w 7570879"/>
              <a:gd name="connsiteY4122" fmla="*/ 7515675 h 10799773"/>
              <a:gd name="connsiteX4123" fmla="*/ 485665 w 7570879"/>
              <a:gd name="connsiteY4123" fmla="*/ 7519023 h 10799773"/>
              <a:gd name="connsiteX4124" fmla="*/ 494876 w 7570879"/>
              <a:gd name="connsiteY4124" fmla="*/ 7549392 h 10799773"/>
              <a:gd name="connsiteX4125" fmla="*/ 510706 w 7570879"/>
              <a:gd name="connsiteY4125" fmla="*/ 7562519 h 10799773"/>
              <a:gd name="connsiteX4126" fmla="*/ 526659 w 7570879"/>
              <a:gd name="connsiteY4126" fmla="*/ 7543308 h 10799773"/>
              <a:gd name="connsiteX4127" fmla="*/ 542610 w 7570879"/>
              <a:gd name="connsiteY4127" fmla="*/ 7524112 h 10799773"/>
              <a:gd name="connsiteX4128" fmla="*/ 525242 w 7570879"/>
              <a:gd name="connsiteY4128" fmla="*/ 7513126 h 10799773"/>
              <a:gd name="connsiteX4129" fmla="*/ 485665 w 7570879"/>
              <a:gd name="connsiteY4129" fmla="*/ 7519023 h 10799773"/>
              <a:gd name="connsiteX4130" fmla="*/ 4878766 w 7570879"/>
              <a:gd name="connsiteY4130" fmla="*/ 7519992 h 10799773"/>
              <a:gd name="connsiteX4131" fmla="*/ 4906236 w 7570879"/>
              <a:gd name="connsiteY4131" fmla="*/ 7560004 h 10799773"/>
              <a:gd name="connsiteX4132" fmla="*/ 4941397 w 7570879"/>
              <a:gd name="connsiteY4132" fmla="*/ 7572249 h 10799773"/>
              <a:gd name="connsiteX4133" fmla="*/ 4948118 w 7570879"/>
              <a:gd name="connsiteY4133" fmla="*/ 7546613 h 10799773"/>
              <a:gd name="connsiteX4134" fmla="*/ 4918064 w 7570879"/>
              <a:gd name="connsiteY4134" fmla="*/ 7507909 h 10799773"/>
              <a:gd name="connsiteX4135" fmla="*/ 4886447 w 7570879"/>
              <a:gd name="connsiteY4135" fmla="*/ 7499973 h 10799773"/>
              <a:gd name="connsiteX4136" fmla="*/ 4878766 w 7570879"/>
              <a:gd name="connsiteY4136" fmla="*/ 7519992 h 10799773"/>
              <a:gd name="connsiteX4137" fmla="*/ 5173647 w 7570879"/>
              <a:gd name="connsiteY4137" fmla="*/ 7524538 h 10799773"/>
              <a:gd name="connsiteX4138" fmla="*/ 5229923 w 7570879"/>
              <a:gd name="connsiteY4138" fmla="*/ 7543724 h 10799773"/>
              <a:gd name="connsiteX4139" fmla="*/ 5197142 w 7570879"/>
              <a:gd name="connsiteY4139" fmla="*/ 7501774 h 10799773"/>
              <a:gd name="connsiteX4140" fmla="*/ 5173647 w 7570879"/>
              <a:gd name="connsiteY4140" fmla="*/ 7524538 h 10799773"/>
              <a:gd name="connsiteX4141" fmla="*/ 382872 w 7570879"/>
              <a:gd name="connsiteY4141" fmla="*/ 7595454 h 10799773"/>
              <a:gd name="connsiteX4142" fmla="*/ 191194 w 7570879"/>
              <a:gd name="connsiteY4142" fmla="*/ 8136377 h 10799773"/>
              <a:gd name="connsiteX4143" fmla="*/ 184731 w 7570879"/>
              <a:gd name="connsiteY4143" fmla="*/ 8257256 h 10799773"/>
              <a:gd name="connsiteX4144" fmla="*/ 203261 w 7570879"/>
              <a:gd name="connsiteY4144" fmla="*/ 8344045 h 10799773"/>
              <a:gd name="connsiteX4145" fmla="*/ 246966 w 7570879"/>
              <a:gd name="connsiteY4145" fmla="*/ 8483048 h 10799773"/>
              <a:gd name="connsiteX4146" fmla="*/ 264443 w 7570879"/>
              <a:gd name="connsiteY4146" fmla="*/ 8511080 h 10799773"/>
              <a:gd name="connsiteX4147" fmla="*/ 211334 w 7570879"/>
              <a:gd name="connsiteY4147" fmla="*/ 8200139 h 10799773"/>
              <a:gd name="connsiteX4148" fmla="*/ 426747 w 7570879"/>
              <a:gd name="connsiteY4148" fmla="*/ 7553147 h 10799773"/>
              <a:gd name="connsiteX4149" fmla="*/ 437083 w 7570879"/>
              <a:gd name="connsiteY4149" fmla="*/ 7525948 h 10799773"/>
              <a:gd name="connsiteX4150" fmla="*/ 382872 w 7570879"/>
              <a:gd name="connsiteY4150" fmla="*/ 7595454 h 10799773"/>
              <a:gd name="connsiteX4151" fmla="*/ 4454873 w 7570879"/>
              <a:gd name="connsiteY4151" fmla="*/ 7555042 h 10799773"/>
              <a:gd name="connsiteX4152" fmla="*/ 4440631 w 7570879"/>
              <a:gd name="connsiteY4152" fmla="*/ 7602192 h 10799773"/>
              <a:gd name="connsiteX4153" fmla="*/ 4433690 w 7570879"/>
              <a:gd name="connsiteY4153" fmla="*/ 7620231 h 10799773"/>
              <a:gd name="connsiteX4154" fmla="*/ 4477687 w 7570879"/>
              <a:gd name="connsiteY4154" fmla="*/ 7634727 h 10799773"/>
              <a:gd name="connsiteX4155" fmla="*/ 4542129 w 7570879"/>
              <a:gd name="connsiteY4155" fmla="*/ 7600722 h 10799773"/>
              <a:gd name="connsiteX4156" fmla="*/ 4555656 w 7570879"/>
              <a:gd name="connsiteY4156" fmla="*/ 7560676 h 10799773"/>
              <a:gd name="connsiteX4157" fmla="*/ 4514046 w 7570879"/>
              <a:gd name="connsiteY4157" fmla="*/ 7543308 h 10799773"/>
              <a:gd name="connsiteX4158" fmla="*/ 4454873 w 7570879"/>
              <a:gd name="connsiteY4158" fmla="*/ 7555042 h 10799773"/>
              <a:gd name="connsiteX4159" fmla="*/ 4979991 w 7570879"/>
              <a:gd name="connsiteY4159" fmla="*/ 7538728 h 10799773"/>
              <a:gd name="connsiteX4160" fmla="*/ 4973244 w 7570879"/>
              <a:gd name="connsiteY4160" fmla="*/ 7565731 h 10799773"/>
              <a:gd name="connsiteX4161" fmla="*/ 4996841 w 7570879"/>
              <a:gd name="connsiteY4161" fmla="*/ 7589098 h 10799773"/>
              <a:gd name="connsiteX4162" fmla="*/ 5033853 w 7570879"/>
              <a:gd name="connsiteY4162" fmla="*/ 7577568 h 10799773"/>
              <a:gd name="connsiteX4163" fmla="*/ 5010249 w 7570879"/>
              <a:gd name="connsiteY4163" fmla="*/ 7535074 h 10799773"/>
              <a:gd name="connsiteX4164" fmla="*/ 4979991 w 7570879"/>
              <a:gd name="connsiteY4164" fmla="*/ 7538728 h 10799773"/>
              <a:gd name="connsiteX4165" fmla="*/ 5258372 w 7570879"/>
              <a:gd name="connsiteY4165" fmla="*/ 7550131 h 10799773"/>
              <a:gd name="connsiteX4166" fmla="*/ 5282571 w 7570879"/>
              <a:gd name="connsiteY4166" fmla="*/ 7574305 h 10799773"/>
              <a:gd name="connsiteX4167" fmla="*/ 5306780 w 7570879"/>
              <a:gd name="connsiteY4167" fmla="*/ 7550131 h 10799773"/>
              <a:gd name="connsiteX4168" fmla="*/ 5282571 w 7570879"/>
              <a:gd name="connsiteY4168" fmla="*/ 7525948 h 10799773"/>
              <a:gd name="connsiteX4169" fmla="*/ 5258372 w 7570879"/>
              <a:gd name="connsiteY4169" fmla="*/ 7550131 h 10799773"/>
              <a:gd name="connsiteX4170" fmla="*/ 5645668 w 7570879"/>
              <a:gd name="connsiteY4170" fmla="*/ 7556172 h 10799773"/>
              <a:gd name="connsiteX4171" fmla="*/ 5674634 w 7570879"/>
              <a:gd name="connsiteY4171" fmla="*/ 7567269 h 10799773"/>
              <a:gd name="connsiteX4172" fmla="*/ 5663826 w 7570879"/>
              <a:gd name="connsiteY4172" fmla="*/ 7525948 h 10799773"/>
              <a:gd name="connsiteX4173" fmla="*/ 5645668 w 7570879"/>
              <a:gd name="connsiteY4173" fmla="*/ 7556172 h 10799773"/>
              <a:gd name="connsiteX4174" fmla="*/ 3158672 w 7570879"/>
              <a:gd name="connsiteY4174" fmla="*/ 7598080 h 10799773"/>
              <a:gd name="connsiteX4175" fmla="*/ 3156046 w 7570879"/>
              <a:gd name="connsiteY4175" fmla="*/ 7671002 h 10799773"/>
              <a:gd name="connsiteX4176" fmla="*/ 3198404 w 7570879"/>
              <a:gd name="connsiteY4176" fmla="*/ 7685506 h 10799773"/>
              <a:gd name="connsiteX4177" fmla="*/ 3189618 w 7570879"/>
              <a:gd name="connsiteY4177" fmla="*/ 7785024 h 10799773"/>
              <a:gd name="connsiteX4178" fmla="*/ 3123570 w 7570879"/>
              <a:gd name="connsiteY4178" fmla="*/ 7767333 h 10799773"/>
              <a:gd name="connsiteX4179" fmla="*/ 3083226 w 7570879"/>
              <a:gd name="connsiteY4179" fmla="*/ 7733616 h 10799773"/>
              <a:gd name="connsiteX4180" fmla="*/ 3097399 w 7570879"/>
              <a:gd name="connsiteY4180" fmla="*/ 7810557 h 10799773"/>
              <a:gd name="connsiteX4181" fmla="*/ 3164517 w 7570879"/>
              <a:gd name="connsiteY4181" fmla="*/ 7840229 h 10799773"/>
              <a:gd name="connsiteX4182" fmla="*/ 3231627 w 7570879"/>
              <a:gd name="connsiteY4182" fmla="*/ 7810557 h 10799773"/>
              <a:gd name="connsiteX4183" fmla="*/ 3261342 w 7570879"/>
              <a:gd name="connsiteY4183" fmla="*/ 7780894 h 10799773"/>
              <a:gd name="connsiteX4184" fmla="*/ 3261342 w 7570879"/>
              <a:gd name="connsiteY4184" fmla="*/ 7733863 h 10799773"/>
              <a:gd name="connsiteX4185" fmla="*/ 3197282 w 7570879"/>
              <a:gd name="connsiteY4185" fmla="*/ 7642800 h 10799773"/>
              <a:gd name="connsiteX4186" fmla="*/ 3175581 w 7570879"/>
              <a:gd name="connsiteY4186" fmla="*/ 7635101 h 10799773"/>
              <a:gd name="connsiteX4187" fmla="*/ 3189227 w 7570879"/>
              <a:gd name="connsiteY4187" fmla="*/ 7609610 h 10799773"/>
              <a:gd name="connsiteX4188" fmla="*/ 3202890 w 7570879"/>
              <a:gd name="connsiteY4188" fmla="*/ 7584119 h 10799773"/>
              <a:gd name="connsiteX4189" fmla="*/ 3229095 w 7570879"/>
              <a:gd name="connsiteY4189" fmla="*/ 7592565 h 10799773"/>
              <a:gd name="connsiteX4190" fmla="*/ 3317592 w 7570879"/>
              <a:gd name="connsiteY4190" fmla="*/ 7592437 h 10799773"/>
              <a:gd name="connsiteX4191" fmla="*/ 3203927 w 7570879"/>
              <a:gd name="connsiteY4191" fmla="*/ 7538039 h 10799773"/>
              <a:gd name="connsiteX4192" fmla="*/ 3158672 w 7570879"/>
              <a:gd name="connsiteY4192" fmla="*/ 7598080 h 10799773"/>
              <a:gd name="connsiteX4193" fmla="*/ 4744758 w 7570879"/>
              <a:gd name="connsiteY4193" fmla="*/ 7558526 h 10799773"/>
              <a:gd name="connsiteX4194" fmla="*/ 4776469 w 7570879"/>
              <a:gd name="connsiteY4194" fmla="*/ 7609525 h 10799773"/>
              <a:gd name="connsiteX4195" fmla="*/ 4814995 w 7570879"/>
              <a:gd name="connsiteY4195" fmla="*/ 7622942 h 10799773"/>
              <a:gd name="connsiteX4196" fmla="*/ 4824690 w 7570879"/>
              <a:gd name="connsiteY4196" fmla="*/ 7607690 h 10799773"/>
              <a:gd name="connsiteX4197" fmla="*/ 4793166 w 7570879"/>
              <a:gd name="connsiteY4197" fmla="*/ 7553521 h 10799773"/>
              <a:gd name="connsiteX4198" fmla="*/ 4751573 w 7570879"/>
              <a:gd name="connsiteY4198" fmla="*/ 7540767 h 10799773"/>
              <a:gd name="connsiteX4199" fmla="*/ 4744758 w 7570879"/>
              <a:gd name="connsiteY4199" fmla="*/ 7558526 h 10799773"/>
              <a:gd name="connsiteX4200" fmla="*/ 5345101 w 7570879"/>
              <a:gd name="connsiteY4200" fmla="*/ 7562936 h 10799773"/>
              <a:gd name="connsiteX4201" fmla="*/ 5365290 w 7570879"/>
              <a:gd name="connsiteY4201" fmla="*/ 7595854 h 10799773"/>
              <a:gd name="connsiteX4202" fmla="*/ 5377390 w 7570879"/>
              <a:gd name="connsiteY4202" fmla="*/ 7573574 h 10799773"/>
              <a:gd name="connsiteX4203" fmla="*/ 5357201 w 7570879"/>
              <a:gd name="connsiteY4203" fmla="*/ 7540665 h 10799773"/>
              <a:gd name="connsiteX4204" fmla="*/ 5345101 w 7570879"/>
              <a:gd name="connsiteY4204" fmla="*/ 7562936 h 10799773"/>
              <a:gd name="connsiteX4205" fmla="*/ 458517 w 7570879"/>
              <a:gd name="connsiteY4205" fmla="*/ 7566309 h 10799773"/>
              <a:gd name="connsiteX4206" fmla="*/ 477023 w 7570879"/>
              <a:gd name="connsiteY4206" fmla="*/ 7610562 h 10799773"/>
              <a:gd name="connsiteX4207" fmla="*/ 483075 w 7570879"/>
              <a:gd name="connsiteY4207" fmla="*/ 7561729 h 10799773"/>
              <a:gd name="connsiteX4208" fmla="*/ 465792 w 7570879"/>
              <a:gd name="connsiteY4208" fmla="*/ 7547403 h 10799773"/>
              <a:gd name="connsiteX4209" fmla="*/ 458517 w 7570879"/>
              <a:gd name="connsiteY4209" fmla="*/ 7566309 h 10799773"/>
              <a:gd name="connsiteX4210" fmla="*/ 544571 w 7570879"/>
              <a:gd name="connsiteY4210" fmla="*/ 7561576 h 10799773"/>
              <a:gd name="connsiteX4211" fmla="*/ 569976 w 7570879"/>
              <a:gd name="connsiteY4211" fmla="*/ 7598479 h 10799773"/>
              <a:gd name="connsiteX4212" fmla="*/ 584391 w 7570879"/>
              <a:gd name="connsiteY4212" fmla="*/ 7578324 h 10799773"/>
              <a:gd name="connsiteX4213" fmla="*/ 544571 w 7570879"/>
              <a:gd name="connsiteY4213" fmla="*/ 7561576 h 10799773"/>
              <a:gd name="connsiteX4214" fmla="*/ 1518476 w 7570879"/>
              <a:gd name="connsiteY4214" fmla="*/ 7554082 h 10799773"/>
              <a:gd name="connsiteX4215" fmla="*/ 2044970 w 7570879"/>
              <a:gd name="connsiteY4215" fmla="*/ 7845327 h 10799773"/>
              <a:gd name="connsiteX4216" fmla="*/ 1960246 w 7570879"/>
              <a:gd name="connsiteY4216" fmla="*/ 7784157 h 10799773"/>
              <a:gd name="connsiteX4217" fmla="*/ 1518476 w 7570879"/>
              <a:gd name="connsiteY4217" fmla="*/ 7554082 h 10799773"/>
              <a:gd name="connsiteX4218" fmla="*/ 5068624 w 7570879"/>
              <a:gd name="connsiteY4218" fmla="*/ 7581570 h 10799773"/>
              <a:gd name="connsiteX4219" fmla="*/ 5102756 w 7570879"/>
              <a:gd name="connsiteY4219" fmla="*/ 7622475 h 10799773"/>
              <a:gd name="connsiteX4220" fmla="*/ 5118502 w 7570879"/>
              <a:gd name="connsiteY4220" fmla="*/ 7573217 h 10799773"/>
              <a:gd name="connsiteX4221" fmla="*/ 5068624 w 7570879"/>
              <a:gd name="connsiteY4221" fmla="*/ 7581570 h 10799773"/>
              <a:gd name="connsiteX4222" fmla="*/ 5415711 w 7570879"/>
              <a:gd name="connsiteY4222" fmla="*/ 7586388 h 10799773"/>
              <a:gd name="connsiteX4223" fmla="*/ 5427811 w 7570879"/>
              <a:gd name="connsiteY4223" fmla="*/ 7610562 h 10799773"/>
              <a:gd name="connsiteX4224" fmla="*/ 5439919 w 7570879"/>
              <a:gd name="connsiteY4224" fmla="*/ 7586388 h 10799773"/>
              <a:gd name="connsiteX4225" fmla="*/ 5427811 w 7570879"/>
              <a:gd name="connsiteY4225" fmla="*/ 7562213 h 10799773"/>
              <a:gd name="connsiteX4226" fmla="*/ 5415711 w 7570879"/>
              <a:gd name="connsiteY4226" fmla="*/ 7586388 h 10799773"/>
              <a:gd name="connsiteX4227" fmla="*/ 4557508 w 7570879"/>
              <a:gd name="connsiteY4227" fmla="*/ 7612525 h 10799773"/>
              <a:gd name="connsiteX4228" fmla="*/ 4547244 w 7570879"/>
              <a:gd name="connsiteY4228" fmla="*/ 7653812 h 10799773"/>
              <a:gd name="connsiteX4229" fmla="*/ 4614184 w 7570879"/>
              <a:gd name="connsiteY4229" fmla="*/ 7682031 h 10799773"/>
              <a:gd name="connsiteX4230" fmla="*/ 4678056 w 7570879"/>
              <a:gd name="connsiteY4230" fmla="*/ 7707173 h 10799773"/>
              <a:gd name="connsiteX4231" fmla="*/ 4689833 w 7570879"/>
              <a:gd name="connsiteY4231" fmla="*/ 7676210 h 10799773"/>
              <a:gd name="connsiteX4232" fmla="*/ 4649787 w 7570879"/>
              <a:gd name="connsiteY4232" fmla="*/ 7594077 h 10799773"/>
              <a:gd name="connsiteX4233" fmla="*/ 4557508 w 7570879"/>
              <a:gd name="connsiteY4233" fmla="*/ 7612525 h 10799773"/>
              <a:gd name="connsiteX4234" fmla="*/ 5155005 w 7570879"/>
              <a:gd name="connsiteY4234" fmla="*/ 7600008 h 10799773"/>
              <a:gd name="connsiteX4235" fmla="*/ 5182722 w 7570879"/>
              <a:gd name="connsiteY4235" fmla="*/ 7640098 h 10799773"/>
              <a:gd name="connsiteX4236" fmla="*/ 5209955 w 7570879"/>
              <a:gd name="connsiteY4236" fmla="*/ 7648459 h 10799773"/>
              <a:gd name="connsiteX4237" fmla="*/ 5209955 w 7570879"/>
              <a:gd name="connsiteY4237" fmla="*/ 7629510 h 10799773"/>
              <a:gd name="connsiteX4238" fmla="*/ 5210847 w 7570879"/>
              <a:gd name="connsiteY4238" fmla="*/ 7602107 h 10799773"/>
              <a:gd name="connsiteX4239" fmla="*/ 5187260 w 7570879"/>
              <a:gd name="connsiteY4239" fmla="*/ 7584586 h 10799773"/>
              <a:gd name="connsiteX4240" fmla="*/ 5162780 w 7570879"/>
              <a:gd name="connsiteY4240" fmla="*/ 7575537 h 10799773"/>
              <a:gd name="connsiteX4241" fmla="*/ 5155005 w 7570879"/>
              <a:gd name="connsiteY4241" fmla="*/ 7600008 h 10799773"/>
              <a:gd name="connsiteX4242" fmla="*/ 594691 w 7570879"/>
              <a:gd name="connsiteY4242" fmla="*/ 7603382 h 10799773"/>
              <a:gd name="connsiteX4243" fmla="*/ 609820 w 7570879"/>
              <a:gd name="connsiteY4243" fmla="*/ 7639953 h 10799773"/>
              <a:gd name="connsiteX4244" fmla="*/ 631473 w 7570879"/>
              <a:gd name="connsiteY4244" fmla="*/ 7659522 h 10799773"/>
              <a:gd name="connsiteX4245" fmla="*/ 647110 w 7570879"/>
              <a:gd name="connsiteY4245" fmla="*/ 7640710 h 10799773"/>
              <a:gd name="connsiteX4246" fmla="*/ 662747 w 7570879"/>
              <a:gd name="connsiteY4246" fmla="*/ 7621888 h 10799773"/>
              <a:gd name="connsiteX4247" fmla="*/ 639763 w 7570879"/>
              <a:gd name="connsiteY4247" fmla="*/ 7604529 h 10799773"/>
              <a:gd name="connsiteX4248" fmla="*/ 594691 w 7570879"/>
              <a:gd name="connsiteY4248" fmla="*/ 7603382 h 10799773"/>
              <a:gd name="connsiteX4249" fmla="*/ 4854557 w 7570879"/>
              <a:gd name="connsiteY4249" fmla="*/ 7604605 h 10799773"/>
              <a:gd name="connsiteX4250" fmla="*/ 4882028 w 7570879"/>
              <a:gd name="connsiteY4250" fmla="*/ 7644618 h 10799773"/>
              <a:gd name="connsiteX4251" fmla="*/ 4917189 w 7570879"/>
              <a:gd name="connsiteY4251" fmla="*/ 7656862 h 10799773"/>
              <a:gd name="connsiteX4252" fmla="*/ 4923910 w 7570879"/>
              <a:gd name="connsiteY4252" fmla="*/ 7631227 h 10799773"/>
              <a:gd name="connsiteX4253" fmla="*/ 4893856 w 7570879"/>
              <a:gd name="connsiteY4253" fmla="*/ 7592523 h 10799773"/>
              <a:gd name="connsiteX4254" fmla="*/ 4862239 w 7570879"/>
              <a:gd name="connsiteY4254" fmla="*/ 7584586 h 10799773"/>
              <a:gd name="connsiteX4255" fmla="*/ 4854557 w 7570879"/>
              <a:gd name="connsiteY4255" fmla="*/ 7604605 h 10799773"/>
              <a:gd name="connsiteX4256" fmla="*/ 509121 w 7570879"/>
              <a:gd name="connsiteY4256" fmla="*/ 7617699 h 10799773"/>
              <a:gd name="connsiteX4257" fmla="*/ 540625 w 7570879"/>
              <a:gd name="connsiteY4257" fmla="*/ 7649164 h 10799773"/>
              <a:gd name="connsiteX4258" fmla="*/ 555234 w 7570879"/>
              <a:gd name="connsiteY4258" fmla="*/ 7634574 h 10799773"/>
              <a:gd name="connsiteX4259" fmla="*/ 536232 w 7570879"/>
              <a:gd name="connsiteY4259" fmla="*/ 7615583 h 10799773"/>
              <a:gd name="connsiteX4260" fmla="*/ 517219 w 7570879"/>
              <a:gd name="connsiteY4260" fmla="*/ 7596601 h 10799773"/>
              <a:gd name="connsiteX4261" fmla="*/ 509121 w 7570879"/>
              <a:gd name="connsiteY4261" fmla="*/ 7617699 h 10799773"/>
              <a:gd name="connsiteX4262" fmla="*/ 1076340 w 7570879"/>
              <a:gd name="connsiteY4262" fmla="*/ 7611165 h 10799773"/>
              <a:gd name="connsiteX4263" fmla="*/ 1312728 w 7570879"/>
              <a:gd name="connsiteY4263" fmla="*/ 7774665 h 10799773"/>
              <a:gd name="connsiteX4264" fmla="*/ 2384352 w 7570879"/>
              <a:gd name="connsiteY4264" fmla="*/ 8307074 h 10799773"/>
              <a:gd name="connsiteX4265" fmla="*/ 2362676 w 7570879"/>
              <a:gd name="connsiteY4265" fmla="*/ 8262635 h 10799773"/>
              <a:gd name="connsiteX4266" fmla="*/ 2008662 w 7570879"/>
              <a:gd name="connsiteY4266" fmla="*/ 8093153 h 10799773"/>
              <a:gd name="connsiteX4267" fmla="*/ 1153408 w 7570879"/>
              <a:gd name="connsiteY4267" fmla="*/ 7636265 h 10799773"/>
              <a:gd name="connsiteX4268" fmla="*/ 1076340 w 7570879"/>
              <a:gd name="connsiteY4268" fmla="*/ 7611165 h 10799773"/>
              <a:gd name="connsiteX4269" fmla="*/ 5241004 w 7570879"/>
              <a:gd name="connsiteY4269" fmla="*/ 7618932 h 10799773"/>
              <a:gd name="connsiteX4270" fmla="*/ 5256953 w 7570879"/>
              <a:gd name="connsiteY4270" fmla="*/ 7658919 h 10799773"/>
              <a:gd name="connsiteX4271" fmla="*/ 5269842 w 7570879"/>
              <a:gd name="connsiteY4271" fmla="*/ 7606900 h 10799773"/>
              <a:gd name="connsiteX4272" fmla="*/ 5241004 w 7570879"/>
              <a:gd name="connsiteY4272" fmla="*/ 7618932 h 10799773"/>
              <a:gd name="connsiteX4273" fmla="*/ 5630721 w 7570879"/>
              <a:gd name="connsiteY4273" fmla="*/ 7628091 h 10799773"/>
              <a:gd name="connsiteX4274" fmla="*/ 5640408 w 7570879"/>
              <a:gd name="connsiteY4274" fmla="*/ 7663592 h 10799773"/>
              <a:gd name="connsiteX4275" fmla="*/ 5669876 w 7570879"/>
              <a:gd name="connsiteY4275" fmla="*/ 7615618 h 10799773"/>
              <a:gd name="connsiteX4276" fmla="*/ 5630721 w 7570879"/>
              <a:gd name="connsiteY4276" fmla="*/ 7628091 h 10799773"/>
              <a:gd name="connsiteX4277" fmla="*/ 417645 w 7570879"/>
              <a:gd name="connsiteY4277" fmla="*/ 7628032 h 10799773"/>
              <a:gd name="connsiteX4278" fmla="*/ 432229 w 7570879"/>
              <a:gd name="connsiteY4278" fmla="*/ 7680068 h 10799773"/>
              <a:gd name="connsiteX4279" fmla="*/ 444332 w 7570879"/>
              <a:gd name="connsiteY4279" fmla="*/ 7620852 h 10799773"/>
              <a:gd name="connsiteX4280" fmla="*/ 417645 w 7570879"/>
              <a:gd name="connsiteY4280" fmla="*/ 7628032 h 10799773"/>
              <a:gd name="connsiteX4281" fmla="*/ 4952290 w 7570879"/>
              <a:gd name="connsiteY4281" fmla="*/ 7634719 h 10799773"/>
              <a:gd name="connsiteX4282" fmla="*/ 4945612 w 7570879"/>
              <a:gd name="connsiteY4282" fmla="*/ 7660244 h 10799773"/>
              <a:gd name="connsiteX4283" fmla="*/ 4975683 w 7570879"/>
              <a:gd name="connsiteY4283" fmla="*/ 7671664 h 10799773"/>
              <a:gd name="connsiteX4284" fmla="*/ 5016307 w 7570879"/>
              <a:gd name="connsiteY4284" fmla="*/ 7652869 h 10799773"/>
              <a:gd name="connsiteX4285" fmla="*/ 5005193 w 7570879"/>
              <a:gd name="connsiteY4285" fmla="*/ 7622653 h 10799773"/>
              <a:gd name="connsiteX4286" fmla="*/ 4976524 w 7570879"/>
              <a:gd name="connsiteY4286" fmla="*/ 7615924 h 10799773"/>
              <a:gd name="connsiteX4287" fmla="*/ 4952290 w 7570879"/>
              <a:gd name="connsiteY4287" fmla="*/ 7634719 h 10799773"/>
              <a:gd name="connsiteX4288" fmla="*/ 1494276 w 7570879"/>
              <a:gd name="connsiteY4288" fmla="*/ 7627607 h 10799773"/>
              <a:gd name="connsiteX4289" fmla="*/ 2070147 w 7570879"/>
              <a:gd name="connsiteY4289" fmla="*/ 7933943 h 10799773"/>
              <a:gd name="connsiteX4290" fmla="*/ 1944790 w 7570879"/>
              <a:gd name="connsiteY4290" fmla="*/ 7860588 h 10799773"/>
              <a:gd name="connsiteX4291" fmla="*/ 1658524 w 7570879"/>
              <a:gd name="connsiteY4291" fmla="*/ 7707157 h 10799773"/>
              <a:gd name="connsiteX4292" fmla="*/ 1494276 w 7570879"/>
              <a:gd name="connsiteY4292" fmla="*/ 7627607 h 10799773"/>
              <a:gd name="connsiteX4293" fmla="*/ 4721527 w 7570879"/>
              <a:gd name="connsiteY4293" fmla="*/ 7649164 h 10799773"/>
              <a:gd name="connsiteX4294" fmla="*/ 4750902 w 7570879"/>
              <a:gd name="connsiteY4294" fmla="*/ 7725586 h 10799773"/>
              <a:gd name="connsiteX4295" fmla="*/ 4803702 w 7570879"/>
              <a:gd name="connsiteY4295" fmla="*/ 7687681 h 10799773"/>
              <a:gd name="connsiteX4296" fmla="*/ 4811783 w 7570879"/>
              <a:gd name="connsiteY4296" fmla="*/ 7649971 h 10799773"/>
              <a:gd name="connsiteX4297" fmla="*/ 4789988 w 7570879"/>
              <a:gd name="connsiteY4297" fmla="*/ 7643718 h 10799773"/>
              <a:gd name="connsiteX4298" fmla="*/ 4748591 w 7570879"/>
              <a:gd name="connsiteY4298" fmla="*/ 7629383 h 10799773"/>
              <a:gd name="connsiteX4299" fmla="*/ 4729013 w 7570879"/>
              <a:gd name="connsiteY4299" fmla="*/ 7621285 h 10799773"/>
              <a:gd name="connsiteX4300" fmla="*/ 4721527 w 7570879"/>
              <a:gd name="connsiteY4300" fmla="*/ 7649164 h 10799773"/>
              <a:gd name="connsiteX4301" fmla="*/ 5324649 w 7570879"/>
              <a:gd name="connsiteY4301" fmla="*/ 7647736 h 10799773"/>
              <a:gd name="connsiteX4302" fmla="*/ 5348619 w 7570879"/>
              <a:gd name="connsiteY4302" fmla="*/ 7678921 h 10799773"/>
              <a:gd name="connsiteX4303" fmla="*/ 5349953 w 7570879"/>
              <a:gd name="connsiteY4303" fmla="*/ 7622653 h 10799773"/>
              <a:gd name="connsiteX4304" fmla="*/ 5324649 w 7570879"/>
              <a:gd name="connsiteY4304" fmla="*/ 7647736 h 10799773"/>
              <a:gd name="connsiteX4305" fmla="*/ 3345021 w 7570879"/>
              <a:gd name="connsiteY4305" fmla="*/ 7672115 h 10799773"/>
              <a:gd name="connsiteX4306" fmla="*/ 3287614 w 7570879"/>
              <a:gd name="connsiteY4306" fmla="*/ 7846185 h 10799773"/>
              <a:gd name="connsiteX4307" fmla="*/ 3291600 w 7570879"/>
              <a:gd name="connsiteY4307" fmla="*/ 7894457 h 10799773"/>
              <a:gd name="connsiteX4308" fmla="*/ 3325792 w 7570879"/>
              <a:gd name="connsiteY4308" fmla="*/ 7910738 h 10799773"/>
              <a:gd name="connsiteX4309" fmla="*/ 3359967 w 7570879"/>
              <a:gd name="connsiteY4309" fmla="*/ 7927035 h 10799773"/>
              <a:gd name="connsiteX4310" fmla="*/ 3395841 w 7570879"/>
              <a:gd name="connsiteY4310" fmla="*/ 7912191 h 10799773"/>
              <a:gd name="connsiteX4311" fmla="*/ 3496515 w 7570879"/>
              <a:gd name="connsiteY4311" fmla="*/ 7752760 h 10799773"/>
              <a:gd name="connsiteX4312" fmla="*/ 3345021 w 7570879"/>
              <a:gd name="connsiteY4312" fmla="*/ 7672115 h 10799773"/>
              <a:gd name="connsiteX4313" fmla="*/ 4418675 w 7570879"/>
              <a:gd name="connsiteY4313" fmla="*/ 7662326 h 10799773"/>
              <a:gd name="connsiteX4314" fmla="*/ 4441974 w 7570879"/>
              <a:gd name="connsiteY4314" fmla="*/ 7729495 h 10799773"/>
              <a:gd name="connsiteX4315" fmla="*/ 4513298 w 7570879"/>
              <a:gd name="connsiteY4315" fmla="*/ 7711881 h 10799773"/>
              <a:gd name="connsiteX4316" fmla="*/ 4469326 w 7570879"/>
              <a:gd name="connsiteY4316" fmla="*/ 7653642 h 10799773"/>
              <a:gd name="connsiteX4317" fmla="*/ 4425872 w 7570879"/>
              <a:gd name="connsiteY4317" fmla="*/ 7635518 h 10799773"/>
              <a:gd name="connsiteX4318" fmla="*/ 4418675 w 7570879"/>
              <a:gd name="connsiteY4318" fmla="*/ 7662326 h 10799773"/>
              <a:gd name="connsiteX4319" fmla="*/ 5399516 w 7570879"/>
              <a:gd name="connsiteY4319" fmla="*/ 7661153 h 10799773"/>
              <a:gd name="connsiteX4320" fmla="*/ 5416426 w 7570879"/>
              <a:gd name="connsiteY4320" fmla="*/ 7707267 h 10799773"/>
              <a:gd name="connsiteX4321" fmla="*/ 5417088 w 7570879"/>
              <a:gd name="connsiteY4321" fmla="*/ 7641627 h 10799773"/>
              <a:gd name="connsiteX4322" fmla="*/ 5399516 w 7570879"/>
              <a:gd name="connsiteY4322" fmla="*/ 7661153 h 10799773"/>
              <a:gd name="connsiteX4323" fmla="*/ 558381 w 7570879"/>
              <a:gd name="connsiteY4323" fmla="*/ 7663821 h 10799773"/>
              <a:gd name="connsiteX4324" fmla="*/ 574999 w 7570879"/>
              <a:gd name="connsiteY4324" fmla="*/ 7701727 h 10799773"/>
              <a:gd name="connsiteX4325" fmla="*/ 598128 w 7570879"/>
              <a:gd name="connsiteY4325" fmla="*/ 7722638 h 10799773"/>
              <a:gd name="connsiteX4326" fmla="*/ 605789 w 7570879"/>
              <a:gd name="connsiteY4326" fmla="*/ 7702713 h 10799773"/>
              <a:gd name="connsiteX4327" fmla="*/ 574248 w 7570879"/>
              <a:gd name="connsiteY4327" fmla="*/ 7646827 h 10799773"/>
              <a:gd name="connsiteX4328" fmla="*/ 558381 w 7570879"/>
              <a:gd name="connsiteY4328" fmla="*/ 7663821 h 10799773"/>
              <a:gd name="connsiteX4329" fmla="*/ 5047449 w 7570879"/>
              <a:gd name="connsiteY4329" fmla="*/ 7667016 h 10799773"/>
              <a:gd name="connsiteX4330" fmla="*/ 5055233 w 7570879"/>
              <a:gd name="connsiteY4330" fmla="*/ 7697053 h 10799773"/>
              <a:gd name="connsiteX4331" fmla="*/ 5101023 w 7570879"/>
              <a:gd name="connsiteY4331" fmla="*/ 7677043 h 10799773"/>
              <a:gd name="connsiteX4332" fmla="*/ 5101023 w 7570879"/>
              <a:gd name="connsiteY4332" fmla="*/ 7646827 h 10799773"/>
              <a:gd name="connsiteX4333" fmla="*/ 5078115 w 7570879"/>
              <a:gd name="connsiteY4333" fmla="*/ 7646827 h 10799773"/>
              <a:gd name="connsiteX4334" fmla="*/ 5047449 w 7570879"/>
              <a:gd name="connsiteY4334" fmla="*/ 7667016 h 10799773"/>
              <a:gd name="connsiteX4335" fmla="*/ 468321 w 7570879"/>
              <a:gd name="connsiteY4335" fmla="*/ 7687766 h 10799773"/>
              <a:gd name="connsiteX4336" fmla="*/ 454753 w 7570879"/>
              <a:gd name="connsiteY4336" fmla="*/ 7717514 h 10799773"/>
              <a:gd name="connsiteX4337" fmla="*/ 469701 w 7570879"/>
              <a:gd name="connsiteY4337" fmla="*/ 7729903 h 10799773"/>
              <a:gd name="connsiteX4338" fmla="*/ 484649 w 7570879"/>
              <a:gd name="connsiteY4338" fmla="*/ 7742300 h 10799773"/>
              <a:gd name="connsiteX4339" fmla="*/ 500346 w 7570879"/>
              <a:gd name="connsiteY4339" fmla="*/ 7717200 h 10799773"/>
              <a:gd name="connsiteX4340" fmla="*/ 516032 w 7570879"/>
              <a:gd name="connsiteY4340" fmla="*/ 7692117 h 10799773"/>
              <a:gd name="connsiteX4341" fmla="*/ 498967 w 7570879"/>
              <a:gd name="connsiteY4341" fmla="*/ 7675063 h 10799773"/>
              <a:gd name="connsiteX4342" fmla="*/ 481901 w 7570879"/>
              <a:gd name="connsiteY4342" fmla="*/ 7658018 h 10799773"/>
              <a:gd name="connsiteX4343" fmla="*/ 468321 w 7570879"/>
              <a:gd name="connsiteY4343" fmla="*/ 7687766 h 10799773"/>
              <a:gd name="connsiteX4344" fmla="*/ 3377462 w 7570879"/>
              <a:gd name="connsiteY4344" fmla="*/ 7704242 h 10799773"/>
              <a:gd name="connsiteX4345" fmla="*/ 3325885 w 7570879"/>
              <a:gd name="connsiteY4345" fmla="*/ 7869544 h 10799773"/>
              <a:gd name="connsiteX4346" fmla="*/ 3444198 w 7570879"/>
              <a:gd name="connsiteY4346" fmla="*/ 7754238 h 10799773"/>
              <a:gd name="connsiteX4347" fmla="*/ 3377462 w 7570879"/>
              <a:gd name="connsiteY4347" fmla="*/ 7704242 h 10799773"/>
              <a:gd name="connsiteX4348" fmla="*/ 4828514 w 7570879"/>
              <a:gd name="connsiteY4348" fmla="*/ 7708134 h 10799773"/>
              <a:gd name="connsiteX4349" fmla="*/ 4860318 w 7570879"/>
              <a:gd name="connsiteY4349" fmla="*/ 7761563 h 10799773"/>
              <a:gd name="connsiteX4350" fmla="*/ 4891893 w 7570879"/>
              <a:gd name="connsiteY4350" fmla="*/ 7769482 h 10799773"/>
              <a:gd name="connsiteX4351" fmla="*/ 4899778 w 7570879"/>
              <a:gd name="connsiteY4351" fmla="*/ 7730115 h 10799773"/>
              <a:gd name="connsiteX4352" fmla="*/ 4856894 w 7570879"/>
              <a:gd name="connsiteY4352" fmla="*/ 7671188 h 10799773"/>
              <a:gd name="connsiteX4353" fmla="*/ 4828514 w 7570879"/>
              <a:gd name="connsiteY4353" fmla="*/ 7708134 h 10799773"/>
              <a:gd name="connsiteX4354" fmla="*/ 5134102 w 7570879"/>
              <a:gd name="connsiteY4354" fmla="*/ 7694130 h 10799773"/>
              <a:gd name="connsiteX4355" fmla="*/ 5127712 w 7570879"/>
              <a:gd name="connsiteY4355" fmla="*/ 7718509 h 10799773"/>
              <a:gd name="connsiteX4356" fmla="*/ 5152201 w 7570879"/>
              <a:gd name="connsiteY4356" fmla="*/ 7726266 h 10799773"/>
              <a:gd name="connsiteX4357" fmla="*/ 5193675 w 7570879"/>
              <a:gd name="connsiteY4357" fmla="*/ 7689134 h 10799773"/>
              <a:gd name="connsiteX4358" fmla="*/ 5134102 w 7570879"/>
              <a:gd name="connsiteY4358" fmla="*/ 7694130 h 10799773"/>
              <a:gd name="connsiteX4359" fmla="*/ 374764 w 7570879"/>
              <a:gd name="connsiteY4359" fmla="*/ 7707157 h 10799773"/>
              <a:gd name="connsiteX4360" fmla="*/ 375792 w 7570879"/>
              <a:gd name="connsiteY4360" fmla="*/ 7745257 h 10799773"/>
              <a:gd name="connsiteX4361" fmla="*/ 384470 w 7570879"/>
              <a:gd name="connsiteY4361" fmla="*/ 7759277 h 10799773"/>
              <a:gd name="connsiteX4362" fmla="*/ 399950 w 7570879"/>
              <a:gd name="connsiteY4362" fmla="*/ 7738137 h 10799773"/>
              <a:gd name="connsiteX4363" fmla="*/ 392398 w 7570879"/>
              <a:gd name="connsiteY4363" fmla="*/ 7683093 h 10799773"/>
              <a:gd name="connsiteX4364" fmla="*/ 374764 w 7570879"/>
              <a:gd name="connsiteY4364" fmla="*/ 7707157 h 10799773"/>
              <a:gd name="connsiteX4365" fmla="*/ 1445860 w 7570879"/>
              <a:gd name="connsiteY4365" fmla="*/ 7687528 h 10799773"/>
              <a:gd name="connsiteX4366" fmla="*/ 1971309 w 7570879"/>
              <a:gd name="connsiteY4366" fmla="*/ 7979300 h 10799773"/>
              <a:gd name="connsiteX4367" fmla="*/ 1963976 w 7570879"/>
              <a:gd name="connsiteY4367" fmla="*/ 7959935 h 10799773"/>
              <a:gd name="connsiteX4368" fmla="*/ 1673997 w 7570879"/>
              <a:gd name="connsiteY4368" fmla="*/ 7802612 h 10799773"/>
              <a:gd name="connsiteX4369" fmla="*/ 1445860 w 7570879"/>
              <a:gd name="connsiteY4369" fmla="*/ 7687528 h 10799773"/>
              <a:gd name="connsiteX4370" fmla="*/ 4526766 w 7570879"/>
              <a:gd name="connsiteY4370" fmla="*/ 7715059 h 10799773"/>
              <a:gd name="connsiteX4371" fmla="*/ 4594887 w 7570879"/>
              <a:gd name="connsiteY4371" fmla="*/ 7783214 h 10799773"/>
              <a:gd name="connsiteX4372" fmla="*/ 4651554 w 7570879"/>
              <a:gd name="connsiteY4372" fmla="*/ 7801933 h 10799773"/>
              <a:gd name="connsiteX4373" fmla="*/ 4664045 w 7570879"/>
              <a:gd name="connsiteY4373" fmla="*/ 7766143 h 10799773"/>
              <a:gd name="connsiteX4374" fmla="*/ 4676544 w 7570879"/>
              <a:gd name="connsiteY4374" fmla="*/ 7730345 h 10799773"/>
              <a:gd name="connsiteX4375" fmla="*/ 4661853 w 7570879"/>
              <a:gd name="connsiteY4375" fmla="*/ 7725051 h 10799773"/>
              <a:gd name="connsiteX4376" fmla="*/ 4538025 w 7570879"/>
              <a:gd name="connsiteY4376" fmla="*/ 7683093 h 10799773"/>
              <a:gd name="connsiteX4377" fmla="*/ 4526766 w 7570879"/>
              <a:gd name="connsiteY4377" fmla="*/ 7715059 h 10799773"/>
              <a:gd name="connsiteX4378" fmla="*/ 5618452 w 7570879"/>
              <a:gd name="connsiteY4378" fmla="*/ 7713597 h 10799773"/>
              <a:gd name="connsiteX4379" fmla="*/ 5646831 w 7570879"/>
              <a:gd name="connsiteY4379" fmla="*/ 7742054 h 10799773"/>
              <a:gd name="connsiteX4380" fmla="*/ 5641036 w 7570879"/>
              <a:gd name="connsiteY4380" fmla="*/ 7683093 h 10799773"/>
              <a:gd name="connsiteX4381" fmla="*/ 5618452 w 7570879"/>
              <a:gd name="connsiteY4381" fmla="*/ 7713597 h 10799773"/>
              <a:gd name="connsiteX4382" fmla="*/ 617881 w 7570879"/>
              <a:gd name="connsiteY4382" fmla="*/ 7714846 h 10799773"/>
              <a:gd name="connsiteX4383" fmla="*/ 660883 w 7570879"/>
              <a:gd name="connsiteY4383" fmla="*/ 7767315 h 10799773"/>
              <a:gd name="connsiteX4384" fmla="*/ 663546 w 7570879"/>
              <a:gd name="connsiteY4384" fmla="*/ 7710606 h 10799773"/>
              <a:gd name="connsiteX4385" fmla="*/ 617881 w 7570879"/>
              <a:gd name="connsiteY4385" fmla="*/ 7714846 h 10799773"/>
              <a:gd name="connsiteX4386" fmla="*/ 4939689 w 7570879"/>
              <a:gd name="connsiteY4386" fmla="*/ 7704777 h 10799773"/>
              <a:gd name="connsiteX4387" fmla="*/ 4927173 w 7570879"/>
              <a:gd name="connsiteY4387" fmla="*/ 7745733 h 10799773"/>
              <a:gd name="connsiteX4388" fmla="*/ 4919432 w 7570879"/>
              <a:gd name="connsiteY4388" fmla="*/ 7778149 h 10799773"/>
              <a:gd name="connsiteX4389" fmla="*/ 4944881 w 7570879"/>
              <a:gd name="connsiteY4389" fmla="*/ 7786213 h 10799773"/>
              <a:gd name="connsiteX4390" fmla="*/ 4994079 w 7570879"/>
              <a:gd name="connsiteY4390" fmla="*/ 7745019 h 10799773"/>
              <a:gd name="connsiteX4391" fmla="*/ 4998149 w 7570879"/>
              <a:gd name="connsiteY4391" fmla="*/ 7716299 h 10799773"/>
              <a:gd name="connsiteX4392" fmla="*/ 4971307 w 7570879"/>
              <a:gd name="connsiteY4392" fmla="*/ 7706264 h 10799773"/>
              <a:gd name="connsiteX4393" fmla="*/ 4939689 w 7570879"/>
              <a:gd name="connsiteY4393" fmla="*/ 7704777 h 10799773"/>
              <a:gd name="connsiteX4394" fmla="*/ 5218359 w 7570879"/>
              <a:gd name="connsiteY4394" fmla="*/ 7720089 h 10799773"/>
              <a:gd name="connsiteX4395" fmla="*/ 5228471 w 7570879"/>
              <a:gd name="connsiteY4395" fmla="*/ 7751383 h 10799773"/>
              <a:gd name="connsiteX4396" fmla="*/ 5270472 w 7570879"/>
              <a:gd name="connsiteY4396" fmla="*/ 7718645 h 10799773"/>
              <a:gd name="connsiteX4397" fmla="*/ 5218359 w 7570879"/>
              <a:gd name="connsiteY4397" fmla="*/ 7720089 h 10799773"/>
              <a:gd name="connsiteX4398" fmla="*/ 519542 w 7570879"/>
              <a:gd name="connsiteY4398" fmla="*/ 7732792 h 10799773"/>
              <a:gd name="connsiteX4399" fmla="*/ 529648 w 7570879"/>
              <a:gd name="connsiteY4399" fmla="*/ 7776501 h 10799773"/>
              <a:gd name="connsiteX4400" fmla="*/ 547863 w 7570879"/>
              <a:gd name="connsiteY4400" fmla="*/ 7794693 h 10799773"/>
              <a:gd name="connsiteX4401" fmla="*/ 561988 w 7570879"/>
              <a:gd name="connsiteY4401" fmla="*/ 7768344 h 10799773"/>
              <a:gd name="connsiteX4402" fmla="*/ 576113 w 7570879"/>
              <a:gd name="connsiteY4402" fmla="*/ 7741986 h 10799773"/>
              <a:gd name="connsiteX4403" fmla="*/ 561685 w 7570879"/>
              <a:gd name="connsiteY4403" fmla="*/ 7724626 h 10799773"/>
              <a:gd name="connsiteX4404" fmla="*/ 519542 w 7570879"/>
              <a:gd name="connsiteY4404" fmla="*/ 7732792 h 10799773"/>
              <a:gd name="connsiteX4405" fmla="*/ 5306780 w 7570879"/>
              <a:gd name="connsiteY4405" fmla="*/ 7749574 h 10799773"/>
              <a:gd name="connsiteX4406" fmla="*/ 5324937 w 7570879"/>
              <a:gd name="connsiteY4406" fmla="*/ 7779789 h 10799773"/>
              <a:gd name="connsiteX4407" fmla="*/ 5343087 w 7570879"/>
              <a:gd name="connsiteY4407" fmla="*/ 7768692 h 10799773"/>
              <a:gd name="connsiteX4408" fmla="*/ 5350437 w 7570879"/>
              <a:gd name="connsiteY4408" fmla="*/ 7738477 h 10799773"/>
              <a:gd name="connsiteX4409" fmla="*/ 5357787 w 7570879"/>
              <a:gd name="connsiteY4409" fmla="*/ 7719350 h 10799773"/>
              <a:gd name="connsiteX4410" fmla="*/ 5332279 w 7570879"/>
              <a:gd name="connsiteY4410" fmla="*/ 7719350 h 10799773"/>
              <a:gd name="connsiteX4411" fmla="*/ 5306780 w 7570879"/>
              <a:gd name="connsiteY4411" fmla="*/ 7719350 h 10799773"/>
              <a:gd name="connsiteX4412" fmla="*/ 5306780 w 7570879"/>
              <a:gd name="connsiteY4412" fmla="*/ 7749574 h 10799773"/>
              <a:gd name="connsiteX4413" fmla="*/ 665918 w 7570879"/>
              <a:gd name="connsiteY4413" fmla="*/ 7787938 h 10799773"/>
              <a:gd name="connsiteX4414" fmla="*/ 660194 w 7570879"/>
              <a:gd name="connsiteY4414" fmla="*/ 7877046 h 10799773"/>
              <a:gd name="connsiteX4415" fmla="*/ 706077 w 7570879"/>
              <a:gd name="connsiteY4415" fmla="*/ 7855846 h 10799773"/>
              <a:gd name="connsiteX4416" fmla="*/ 719971 w 7570879"/>
              <a:gd name="connsiteY4416" fmla="*/ 7829157 h 10799773"/>
              <a:gd name="connsiteX4417" fmla="*/ 694579 w 7570879"/>
              <a:gd name="connsiteY4417" fmla="*/ 7815587 h 10799773"/>
              <a:gd name="connsiteX4418" fmla="*/ 675976 w 7570879"/>
              <a:gd name="connsiteY4418" fmla="*/ 7795211 h 10799773"/>
              <a:gd name="connsiteX4419" fmla="*/ 702530 w 7570879"/>
              <a:gd name="connsiteY4419" fmla="*/ 7804813 h 10799773"/>
              <a:gd name="connsiteX4420" fmla="*/ 722282 w 7570879"/>
              <a:gd name="connsiteY4420" fmla="*/ 7821195 h 10799773"/>
              <a:gd name="connsiteX4421" fmla="*/ 739130 w 7570879"/>
              <a:gd name="connsiteY4421" fmla="*/ 7798177 h 10799773"/>
              <a:gd name="connsiteX4422" fmla="*/ 726434 w 7570879"/>
              <a:gd name="connsiteY4422" fmla="*/ 7746056 h 10799773"/>
              <a:gd name="connsiteX4423" fmla="*/ 696878 w 7570879"/>
              <a:gd name="connsiteY4423" fmla="*/ 7732605 h 10799773"/>
              <a:gd name="connsiteX4424" fmla="*/ 665918 w 7570879"/>
              <a:gd name="connsiteY4424" fmla="*/ 7787938 h 10799773"/>
              <a:gd name="connsiteX4425" fmla="*/ 5023929 w 7570879"/>
              <a:gd name="connsiteY4425" fmla="*/ 7758640 h 10799773"/>
              <a:gd name="connsiteX4426" fmla="*/ 5042724 w 7570879"/>
              <a:gd name="connsiteY4426" fmla="*/ 7813880 h 10799773"/>
              <a:gd name="connsiteX4427" fmla="*/ 5077767 w 7570879"/>
              <a:gd name="connsiteY4427" fmla="*/ 7777580 h 10799773"/>
              <a:gd name="connsiteX4428" fmla="*/ 5086391 w 7570879"/>
              <a:gd name="connsiteY4428" fmla="*/ 7745146 h 10799773"/>
              <a:gd name="connsiteX4429" fmla="*/ 5068522 w 7570879"/>
              <a:gd name="connsiteY4429" fmla="*/ 7738298 h 10799773"/>
              <a:gd name="connsiteX4430" fmla="*/ 5023929 w 7570879"/>
              <a:gd name="connsiteY4430" fmla="*/ 7758640 h 10799773"/>
              <a:gd name="connsiteX4431" fmla="*/ 5387476 w 7570879"/>
              <a:gd name="connsiteY4431" fmla="*/ 7739504 h 10799773"/>
              <a:gd name="connsiteX4432" fmla="*/ 5390212 w 7570879"/>
              <a:gd name="connsiteY4432" fmla="*/ 7803964 h 10799773"/>
              <a:gd name="connsiteX4433" fmla="*/ 5415711 w 7570879"/>
              <a:gd name="connsiteY4433" fmla="*/ 7748580 h 10799773"/>
              <a:gd name="connsiteX4434" fmla="*/ 5387476 w 7570879"/>
              <a:gd name="connsiteY4434" fmla="*/ 7739504 h 10799773"/>
              <a:gd name="connsiteX4435" fmla="*/ 422753 w 7570879"/>
              <a:gd name="connsiteY4435" fmla="*/ 7768922 h 10799773"/>
              <a:gd name="connsiteX4436" fmla="*/ 452841 w 7570879"/>
              <a:gd name="connsiteY4436" fmla="*/ 7792934 h 10799773"/>
              <a:gd name="connsiteX4437" fmla="*/ 441392 w 7570879"/>
              <a:gd name="connsiteY4437" fmla="*/ 7743532 h 10799773"/>
              <a:gd name="connsiteX4438" fmla="*/ 422753 w 7570879"/>
              <a:gd name="connsiteY4438" fmla="*/ 7768922 h 10799773"/>
              <a:gd name="connsiteX4439" fmla="*/ 4686179 w 7570879"/>
              <a:gd name="connsiteY4439" fmla="*/ 7775583 h 10799773"/>
              <a:gd name="connsiteX4440" fmla="*/ 4722836 w 7570879"/>
              <a:gd name="connsiteY4440" fmla="*/ 7821654 h 10799773"/>
              <a:gd name="connsiteX4441" fmla="*/ 4762194 w 7570879"/>
              <a:gd name="connsiteY4441" fmla="*/ 7830075 h 10799773"/>
              <a:gd name="connsiteX4442" fmla="*/ 4773002 w 7570879"/>
              <a:gd name="connsiteY4442" fmla="*/ 7801916 h 10799773"/>
              <a:gd name="connsiteX4443" fmla="*/ 4730110 w 7570879"/>
              <a:gd name="connsiteY4443" fmla="*/ 7748622 h 10799773"/>
              <a:gd name="connsiteX4444" fmla="*/ 4692799 w 7570879"/>
              <a:gd name="connsiteY4444" fmla="*/ 7741161 h 10799773"/>
              <a:gd name="connsiteX4445" fmla="*/ 4686179 w 7570879"/>
              <a:gd name="connsiteY4445" fmla="*/ 7775583 h 10799773"/>
              <a:gd name="connsiteX4446" fmla="*/ 330321 w 7570879"/>
              <a:gd name="connsiteY4446" fmla="*/ 7785482 h 10799773"/>
              <a:gd name="connsiteX4447" fmla="*/ 316075 w 7570879"/>
              <a:gd name="connsiteY4447" fmla="*/ 7816709 h 10799773"/>
              <a:gd name="connsiteX4448" fmla="*/ 330780 w 7570879"/>
              <a:gd name="connsiteY4448" fmla="*/ 7831392 h 10799773"/>
              <a:gd name="connsiteX4449" fmla="*/ 345473 w 7570879"/>
              <a:gd name="connsiteY4449" fmla="*/ 7846066 h 10799773"/>
              <a:gd name="connsiteX4450" fmla="*/ 356887 w 7570879"/>
              <a:gd name="connsiteY4450" fmla="*/ 7828044 h 10799773"/>
              <a:gd name="connsiteX4451" fmla="*/ 356621 w 7570879"/>
              <a:gd name="connsiteY4451" fmla="*/ 7761699 h 10799773"/>
              <a:gd name="connsiteX4452" fmla="*/ 330321 w 7570879"/>
              <a:gd name="connsiteY4452" fmla="*/ 7785482 h 10799773"/>
              <a:gd name="connsiteX4453" fmla="*/ 586654 w 7570879"/>
              <a:gd name="connsiteY4453" fmla="*/ 7779560 h 10799773"/>
              <a:gd name="connsiteX4454" fmla="*/ 572748 w 7570879"/>
              <a:gd name="connsiteY4454" fmla="*/ 7805518 h 10799773"/>
              <a:gd name="connsiteX4455" fmla="*/ 587175 w 7570879"/>
              <a:gd name="connsiteY4455" fmla="*/ 7822869 h 10799773"/>
              <a:gd name="connsiteX4456" fmla="*/ 634136 w 7570879"/>
              <a:gd name="connsiteY4456" fmla="*/ 7817576 h 10799773"/>
              <a:gd name="connsiteX4457" fmla="*/ 646274 w 7570879"/>
              <a:gd name="connsiteY4457" fmla="*/ 7794923 h 10799773"/>
              <a:gd name="connsiteX4458" fmla="*/ 623411 w 7570879"/>
              <a:gd name="connsiteY4458" fmla="*/ 7774266 h 10799773"/>
              <a:gd name="connsiteX4459" fmla="*/ 600560 w 7570879"/>
              <a:gd name="connsiteY4459" fmla="*/ 7753610 h 10799773"/>
              <a:gd name="connsiteX4460" fmla="*/ 586654 w 7570879"/>
              <a:gd name="connsiteY4460" fmla="*/ 7779560 h 10799773"/>
              <a:gd name="connsiteX4461" fmla="*/ 5119376 w 7570879"/>
              <a:gd name="connsiteY4461" fmla="*/ 7770723 h 10799773"/>
              <a:gd name="connsiteX4462" fmla="*/ 5133499 w 7570879"/>
              <a:gd name="connsiteY4462" fmla="*/ 7840943 h 10799773"/>
              <a:gd name="connsiteX4463" fmla="*/ 5159925 w 7570879"/>
              <a:gd name="connsiteY4463" fmla="*/ 7850944 h 10799773"/>
              <a:gd name="connsiteX4464" fmla="*/ 5168082 w 7570879"/>
              <a:gd name="connsiteY4464" fmla="*/ 7813854 h 10799773"/>
              <a:gd name="connsiteX4465" fmla="*/ 5159814 w 7570879"/>
              <a:gd name="connsiteY4465" fmla="*/ 7766373 h 10799773"/>
              <a:gd name="connsiteX4466" fmla="*/ 5119376 w 7570879"/>
              <a:gd name="connsiteY4466" fmla="*/ 7770723 h 10799773"/>
              <a:gd name="connsiteX4467" fmla="*/ 5602987 w 7570879"/>
              <a:gd name="connsiteY4467" fmla="*/ 7805476 h 10799773"/>
              <a:gd name="connsiteX4468" fmla="*/ 5611093 w 7570879"/>
              <a:gd name="connsiteY4468" fmla="*/ 7853467 h 10799773"/>
              <a:gd name="connsiteX4469" fmla="*/ 5627518 w 7570879"/>
              <a:gd name="connsiteY4469" fmla="*/ 7863681 h 10799773"/>
              <a:gd name="connsiteX4470" fmla="*/ 5635386 w 7570879"/>
              <a:gd name="connsiteY4470" fmla="*/ 7836847 h 10799773"/>
              <a:gd name="connsiteX4471" fmla="*/ 5628469 w 7570879"/>
              <a:gd name="connsiteY4471" fmla="*/ 7767706 h 10799773"/>
              <a:gd name="connsiteX4472" fmla="*/ 5602987 w 7570879"/>
              <a:gd name="connsiteY4472" fmla="*/ 7805476 h 10799773"/>
              <a:gd name="connsiteX4473" fmla="*/ 480376 w 7570879"/>
              <a:gd name="connsiteY4473" fmla="*/ 7808764 h 10799773"/>
              <a:gd name="connsiteX4474" fmla="*/ 467075 w 7570879"/>
              <a:gd name="connsiteY4474" fmla="*/ 7837909 h 10799773"/>
              <a:gd name="connsiteX4475" fmla="*/ 488521 w 7570879"/>
              <a:gd name="connsiteY4475" fmla="*/ 7857282 h 10799773"/>
              <a:gd name="connsiteX4476" fmla="*/ 509956 w 7570879"/>
              <a:gd name="connsiteY4476" fmla="*/ 7876664 h 10799773"/>
              <a:gd name="connsiteX4477" fmla="*/ 523246 w 7570879"/>
              <a:gd name="connsiteY4477" fmla="*/ 7847519 h 10799773"/>
              <a:gd name="connsiteX4478" fmla="*/ 536547 w 7570879"/>
              <a:gd name="connsiteY4478" fmla="*/ 7818375 h 10799773"/>
              <a:gd name="connsiteX4479" fmla="*/ 515100 w 7570879"/>
              <a:gd name="connsiteY4479" fmla="*/ 7799001 h 10799773"/>
              <a:gd name="connsiteX4480" fmla="*/ 493666 w 7570879"/>
              <a:gd name="connsiteY4480" fmla="*/ 7779619 h 10799773"/>
              <a:gd name="connsiteX4481" fmla="*/ 480376 w 7570879"/>
              <a:gd name="connsiteY4481" fmla="*/ 7808764 h 10799773"/>
              <a:gd name="connsiteX4482" fmla="*/ 4497443 w 7570879"/>
              <a:gd name="connsiteY4482" fmla="*/ 7811399 h 10799773"/>
              <a:gd name="connsiteX4483" fmla="*/ 4486345 w 7570879"/>
              <a:gd name="connsiteY4483" fmla="*/ 7846202 h 10799773"/>
              <a:gd name="connsiteX4484" fmla="*/ 4554450 w 7570879"/>
              <a:gd name="connsiteY4484" fmla="*/ 7870147 h 10799773"/>
              <a:gd name="connsiteX4485" fmla="*/ 4643116 w 7570879"/>
              <a:gd name="connsiteY4485" fmla="*/ 7847723 h 10799773"/>
              <a:gd name="connsiteX4486" fmla="*/ 4647153 w 7570879"/>
              <a:gd name="connsiteY4486" fmla="*/ 7825011 h 10799773"/>
              <a:gd name="connsiteX4487" fmla="*/ 4604795 w 7570879"/>
              <a:gd name="connsiteY4487" fmla="*/ 7810166 h 10799773"/>
              <a:gd name="connsiteX4488" fmla="*/ 4537226 w 7570879"/>
              <a:gd name="connsiteY4488" fmla="*/ 7787385 h 10799773"/>
              <a:gd name="connsiteX4489" fmla="*/ 4512015 w 7570879"/>
              <a:gd name="connsiteY4489" fmla="*/ 7779441 h 10799773"/>
              <a:gd name="connsiteX4490" fmla="*/ 4497443 w 7570879"/>
              <a:gd name="connsiteY4490" fmla="*/ 7811399 h 10799773"/>
              <a:gd name="connsiteX4491" fmla="*/ 4800746 w 7570879"/>
              <a:gd name="connsiteY4491" fmla="*/ 7809801 h 10799773"/>
              <a:gd name="connsiteX4492" fmla="*/ 4836501 w 7570879"/>
              <a:gd name="connsiteY4492" fmla="*/ 7856594 h 10799773"/>
              <a:gd name="connsiteX4493" fmla="*/ 4868484 w 7570879"/>
              <a:gd name="connsiteY4493" fmla="*/ 7864225 h 10799773"/>
              <a:gd name="connsiteX4494" fmla="*/ 4876412 w 7570879"/>
              <a:gd name="connsiteY4494" fmla="*/ 7832667 h 10799773"/>
              <a:gd name="connsiteX4495" fmla="*/ 4845669 w 7570879"/>
              <a:gd name="connsiteY4495" fmla="*/ 7787768 h 10799773"/>
              <a:gd name="connsiteX4496" fmla="*/ 4814230 w 7570879"/>
              <a:gd name="connsiteY4496" fmla="*/ 7780248 h 10799773"/>
              <a:gd name="connsiteX4497" fmla="*/ 4800746 w 7570879"/>
              <a:gd name="connsiteY4497" fmla="*/ 7809801 h 10799773"/>
              <a:gd name="connsiteX4498" fmla="*/ 5204687 w 7570879"/>
              <a:gd name="connsiteY4498" fmla="*/ 7800241 h 10799773"/>
              <a:gd name="connsiteX4499" fmla="*/ 5222055 w 7570879"/>
              <a:gd name="connsiteY4499" fmla="*/ 7864403 h 10799773"/>
              <a:gd name="connsiteX4500" fmla="*/ 5246263 w 7570879"/>
              <a:gd name="connsiteY4500" fmla="*/ 7847264 h 10799773"/>
              <a:gd name="connsiteX4501" fmla="*/ 5253010 w 7570879"/>
              <a:gd name="connsiteY4501" fmla="*/ 7812588 h 10799773"/>
              <a:gd name="connsiteX4502" fmla="*/ 5235625 w 7570879"/>
              <a:gd name="connsiteY4502" fmla="*/ 7788762 h 10799773"/>
              <a:gd name="connsiteX4503" fmla="*/ 5204687 w 7570879"/>
              <a:gd name="connsiteY4503" fmla="*/ 7800241 h 10799773"/>
              <a:gd name="connsiteX4504" fmla="*/ 5289063 w 7570879"/>
              <a:gd name="connsiteY4504" fmla="*/ 7836737 h 10799773"/>
              <a:gd name="connsiteX4505" fmla="*/ 5317834 w 7570879"/>
              <a:gd name="connsiteY4505" fmla="*/ 7883190 h 10799773"/>
              <a:gd name="connsiteX4506" fmla="*/ 5313942 w 7570879"/>
              <a:gd name="connsiteY4506" fmla="*/ 7812112 h 10799773"/>
              <a:gd name="connsiteX4507" fmla="*/ 5289063 w 7570879"/>
              <a:gd name="connsiteY4507" fmla="*/ 7836737 h 10799773"/>
              <a:gd name="connsiteX4508" fmla="*/ 380779 w 7570879"/>
              <a:gd name="connsiteY4508" fmla="*/ 7840229 h 10799773"/>
              <a:gd name="connsiteX4509" fmla="*/ 366315 w 7570879"/>
              <a:gd name="connsiteY4509" fmla="*/ 7867224 h 10799773"/>
              <a:gd name="connsiteX4510" fmla="*/ 384470 w 7570879"/>
              <a:gd name="connsiteY4510" fmla="*/ 7885357 h 10799773"/>
              <a:gd name="connsiteX4511" fmla="*/ 402625 w 7570879"/>
              <a:gd name="connsiteY4511" fmla="*/ 7903481 h 10799773"/>
              <a:gd name="connsiteX4512" fmla="*/ 417088 w 7570879"/>
              <a:gd name="connsiteY4512" fmla="*/ 7876494 h 10799773"/>
              <a:gd name="connsiteX4513" fmla="*/ 431552 w 7570879"/>
              <a:gd name="connsiteY4513" fmla="*/ 7849499 h 10799773"/>
              <a:gd name="connsiteX4514" fmla="*/ 413397 w 7570879"/>
              <a:gd name="connsiteY4514" fmla="*/ 7831366 h 10799773"/>
              <a:gd name="connsiteX4515" fmla="*/ 395242 w 7570879"/>
              <a:gd name="connsiteY4515" fmla="*/ 7813242 h 10799773"/>
              <a:gd name="connsiteX4516" fmla="*/ 380779 w 7570879"/>
              <a:gd name="connsiteY4516" fmla="*/ 7840229 h 10799773"/>
              <a:gd name="connsiteX4517" fmla="*/ 4903211 w 7570879"/>
              <a:gd name="connsiteY4517" fmla="*/ 7842718 h 10799773"/>
              <a:gd name="connsiteX4518" fmla="*/ 4928643 w 7570879"/>
              <a:gd name="connsiteY4518" fmla="*/ 7881873 h 10799773"/>
              <a:gd name="connsiteX4519" fmla="*/ 4955944 w 7570879"/>
              <a:gd name="connsiteY4519" fmla="*/ 7890259 h 10799773"/>
              <a:gd name="connsiteX4520" fmla="*/ 4966455 w 7570879"/>
              <a:gd name="connsiteY4520" fmla="*/ 7862219 h 10799773"/>
              <a:gd name="connsiteX4521" fmla="*/ 4963345 w 7570879"/>
              <a:gd name="connsiteY4521" fmla="*/ 7825300 h 10799773"/>
              <a:gd name="connsiteX4522" fmla="*/ 4903211 w 7570879"/>
              <a:gd name="connsiteY4522" fmla="*/ 7842718 h 10799773"/>
              <a:gd name="connsiteX4523" fmla="*/ 543180 w 7570879"/>
              <a:gd name="connsiteY4523" fmla="*/ 7858022 h 10799773"/>
              <a:gd name="connsiteX4524" fmla="*/ 573970 w 7570879"/>
              <a:gd name="connsiteY4524" fmla="*/ 7924842 h 10799773"/>
              <a:gd name="connsiteX4525" fmla="*/ 596010 w 7570879"/>
              <a:gd name="connsiteY4525" fmla="*/ 7895545 h 10799773"/>
              <a:gd name="connsiteX4526" fmla="*/ 609384 w 7570879"/>
              <a:gd name="connsiteY4526" fmla="*/ 7866238 h 10799773"/>
              <a:gd name="connsiteX4527" fmla="*/ 594933 w 7570879"/>
              <a:gd name="connsiteY4527" fmla="*/ 7855124 h 10799773"/>
              <a:gd name="connsiteX4528" fmla="*/ 543180 w 7570879"/>
              <a:gd name="connsiteY4528" fmla="*/ 7858022 h 10799773"/>
              <a:gd name="connsiteX4529" fmla="*/ 5362953 w 7570879"/>
              <a:gd name="connsiteY4529" fmla="*/ 7854844 h 10799773"/>
              <a:gd name="connsiteX4530" fmla="*/ 5373345 w 7570879"/>
              <a:gd name="connsiteY4530" fmla="*/ 7900669 h 10799773"/>
              <a:gd name="connsiteX4531" fmla="*/ 5391503 w 7570879"/>
              <a:gd name="connsiteY4531" fmla="*/ 7876494 h 10799773"/>
              <a:gd name="connsiteX4532" fmla="*/ 5392412 w 7570879"/>
              <a:gd name="connsiteY4532" fmla="*/ 7843551 h 10799773"/>
              <a:gd name="connsiteX4533" fmla="*/ 5362953 w 7570879"/>
              <a:gd name="connsiteY4533" fmla="*/ 7854844 h 10799773"/>
              <a:gd name="connsiteX4534" fmla="*/ 304468 w 7570879"/>
              <a:gd name="connsiteY4534" fmla="*/ 7847952 h 10799773"/>
              <a:gd name="connsiteX4535" fmla="*/ 306780 w 7570879"/>
              <a:gd name="connsiteY4535" fmla="*/ 7917951 h 10799773"/>
              <a:gd name="connsiteX4536" fmla="*/ 322042 w 7570879"/>
              <a:gd name="connsiteY4536" fmla="*/ 7855923 h 10799773"/>
              <a:gd name="connsiteX4537" fmla="*/ 304468 w 7570879"/>
              <a:gd name="connsiteY4537" fmla="*/ 7847952 h 10799773"/>
              <a:gd name="connsiteX4538" fmla="*/ 4661062 w 7570879"/>
              <a:gd name="connsiteY4538" fmla="*/ 7867224 h 10799773"/>
              <a:gd name="connsiteX4539" fmla="*/ 4706028 w 7570879"/>
              <a:gd name="connsiteY4539" fmla="*/ 7914952 h 10799773"/>
              <a:gd name="connsiteX4540" fmla="*/ 4740688 w 7570879"/>
              <a:gd name="connsiteY4540" fmla="*/ 7918801 h 10799773"/>
              <a:gd name="connsiteX4541" fmla="*/ 4751174 w 7570879"/>
              <a:gd name="connsiteY4541" fmla="*/ 7891220 h 10799773"/>
              <a:gd name="connsiteX4542" fmla="*/ 4761650 w 7570879"/>
              <a:gd name="connsiteY4542" fmla="*/ 7863621 h 10799773"/>
              <a:gd name="connsiteX4543" fmla="*/ 4730849 w 7570879"/>
              <a:gd name="connsiteY4543" fmla="*/ 7851929 h 10799773"/>
              <a:gd name="connsiteX4544" fmla="*/ 4661062 w 7570879"/>
              <a:gd name="connsiteY4544" fmla="*/ 7867224 h 10799773"/>
              <a:gd name="connsiteX4545" fmla="*/ 4998463 w 7570879"/>
              <a:gd name="connsiteY4545" fmla="*/ 7863426 h 10799773"/>
              <a:gd name="connsiteX4546" fmla="*/ 5027702 w 7570879"/>
              <a:gd name="connsiteY4546" fmla="*/ 7912760 h 10799773"/>
              <a:gd name="connsiteX4547" fmla="*/ 5055581 w 7570879"/>
              <a:gd name="connsiteY4547" fmla="*/ 7882535 h 10799773"/>
              <a:gd name="connsiteX4548" fmla="*/ 5051927 w 7570879"/>
              <a:gd name="connsiteY4548" fmla="*/ 7852320 h 10799773"/>
              <a:gd name="connsiteX4549" fmla="*/ 5024439 w 7570879"/>
              <a:gd name="connsiteY4549" fmla="*/ 7845403 h 10799773"/>
              <a:gd name="connsiteX4550" fmla="*/ 4998463 w 7570879"/>
              <a:gd name="connsiteY4550" fmla="*/ 7863426 h 10799773"/>
              <a:gd name="connsiteX4551" fmla="*/ 442614 w 7570879"/>
              <a:gd name="connsiteY4551" fmla="*/ 7890226 h 10799773"/>
              <a:gd name="connsiteX4552" fmla="*/ 431601 w 7570879"/>
              <a:gd name="connsiteY4552" fmla="*/ 7918801 h 10799773"/>
              <a:gd name="connsiteX4553" fmla="*/ 448980 w 7570879"/>
              <a:gd name="connsiteY4553" fmla="*/ 7936934 h 10799773"/>
              <a:gd name="connsiteX4554" fmla="*/ 466373 w 7570879"/>
              <a:gd name="connsiteY4554" fmla="*/ 7955066 h 10799773"/>
              <a:gd name="connsiteX4555" fmla="*/ 477858 w 7570879"/>
              <a:gd name="connsiteY4555" fmla="*/ 7936934 h 10799773"/>
              <a:gd name="connsiteX4556" fmla="*/ 471673 w 7570879"/>
              <a:gd name="connsiteY4556" fmla="*/ 7876588 h 10799773"/>
              <a:gd name="connsiteX4557" fmla="*/ 453640 w 7570879"/>
              <a:gd name="connsiteY4557" fmla="*/ 7861650 h 10799773"/>
              <a:gd name="connsiteX4558" fmla="*/ 442614 w 7570879"/>
              <a:gd name="connsiteY4558" fmla="*/ 7890226 h 10799773"/>
              <a:gd name="connsiteX4559" fmla="*/ 5089663 w 7570879"/>
              <a:gd name="connsiteY4559" fmla="*/ 7892545 h 10799773"/>
              <a:gd name="connsiteX4560" fmla="*/ 5132020 w 7570879"/>
              <a:gd name="connsiteY4560" fmla="*/ 7932277 h 10799773"/>
              <a:gd name="connsiteX4561" fmla="*/ 5124492 w 7570879"/>
              <a:gd name="connsiteY4561" fmla="*/ 7872790 h 10799773"/>
              <a:gd name="connsiteX4562" fmla="*/ 5099553 w 7570879"/>
              <a:gd name="connsiteY4562" fmla="*/ 7866281 h 10799773"/>
              <a:gd name="connsiteX4563" fmla="*/ 5089663 w 7570879"/>
              <a:gd name="connsiteY4563" fmla="*/ 7892545 h 10799773"/>
              <a:gd name="connsiteX4564" fmla="*/ 5592213 w 7570879"/>
              <a:gd name="connsiteY4564" fmla="*/ 7884286 h 10799773"/>
              <a:gd name="connsiteX4565" fmla="*/ 5601993 w 7570879"/>
              <a:gd name="connsiteY4565" fmla="*/ 7961108 h 10799773"/>
              <a:gd name="connsiteX4566" fmla="*/ 5613948 w 7570879"/>
              <a:gd name="connsiteY4566" fmla="*/ 7871557 h 10799773"/>
              <a:gd name="connsiteX4567" fmla="*/ 5592213 w 7570879"/>
              <a:gd name="connsiteY4567" fmla="*/ 7884286 h 10799773"/>
              <a:gd name="connsiteX4568" fmla="*/ 605039 w 7570879"/>
              <a:gd name="connsiteY4568" fmla="*/ 7912089 h 10799773"/>
              <a:gd name="connsiteX4569" fmla="*/ 586388 w 7570879"/>
              <a:gd name="connsiteY4569" fmla="*/ 7948091 h 10799773"/>
              <a:gd name="connsiteX4570" fmla="*/ 611708 w 7570879"/>
              <a:gd name="connsiteY4570" fmla="*/ 7961627 h 10799773"/>
              <a:gd name="connsiteX4571" fmla="*/ 657519 w 7570879"/>
              <a:gd name="connsiteY4571" fmla="*/ 7940749 h 10799773"/>
              <a:gd name="connsiteX4572" fmla="*/ 647461 w 7570879"/>
              <a:gd name="connsiteY4572" fmla="*/ 7888798 h 10799773"/>
              <a:gd name="connsiteX4573" fmla="*/ 623678 w 7570879"/>
              <a:gd name="connsiteY4573" fmla="*/ 7876078 h 10799773"/>
              <a:gd name="connsiteX4574" fmla="*/ 605039 w 7570879"/>
              <a:gd name="connsiteY4574" fmla="*/ 7912089 h 10799773"/>
              <a:gd name="connsiteX4575" fmla="*/ 1361135 w 7570879"/>
              <a:gd name="connsiteY4575" fmla="*/ 7885280 h 10799773"/>
              <a:gd name="connsiteX4576" fmla="*/ 1793678 w 7570879"/>
              <a:gd name="connsiteY4576" fmla="*/ 8135153 h 10799773"/>
              <a:gd name="connsiteX4577" fmla="*/ 1905780 w 7570879"/>
              <a:gd name="connsiteY4577" fmla="*/ 8177171 h 10799773"/>
              <a:gd name="connsiteX4578" fmla="*/ 1401488 w 7570879"/>
              <a:gd name="connsiteY4578" fmla="*/ 7897890 h 10799773"/>
              <a:gd name="connsiteX4579" fmla="*/ 1361135 w 7570879"/>
              <a:gd name="connsiteY4579" fmla="*/ 7885280 h 10799773"/>
              <a:gd name="connsiteX4580" fmla="*/ 4466905 w 7570879"/>
              <a:gd name="connsiteY4580" fmla="*/ 7895612 h 10799773"/>
              <a:gd name="connsiteX4581" fmla="*/ 4525976 w 7570879"/>
              <a:gd name="connsiteY4581" fmla="*/ 7968696 h 10799773"/>
              <a:gd name="connsiteX4582" fmla="*/ 4597615 w 7570879"/>
              <a:gd name="connsiteY4582" fmla="*/ 7984399 h 10799773"/>
              <a:gd name="connsiteX4583" fmla="*/ 4610522 w 7570879"/>
              <a:gd name="connsiteY4583" fmla="*/ 7948592 h 10799773"/>
              <a:gd name="connsiteX4584" fmla="*/ 4618203 w 7570879"/>
              <a:gd name="connsiteY4584" fmla="*/ 7918002 h 10799773"/>
              <a:gd name="connsiteX4585" fmla="*/ 4560066 w 7570879"/>
              <a:gd name="connsiteY4585" fmla="*/ 7897184 h 10799773"/>
              <a:gd name="connsiteX4586" fmla="*/ 4466905 w 7570879"/>
              <a:gd name="connsiteY4586" fmla="*/ 7895612 h 10799773"/>
              <a:gd name="connsiteX4587" fmla="*/ 4771575 w 7570879"/>
              <a:gd name="connsiteY4587" fmla="*/ 7905155 h 10799773"/>
              <a:gd name="connsiteX4588" fmla="*/ 4765703 w 7570879"/>
              <a:gd name="connsiteY4588" fmla="*/ 7935795 h 10799773"/>
              <a:gd name="connsiteX4589" fmla="*/ 4801094 w 7570879"/>
              <a:gd name="connsiteY4589" fmla="*/ 7943553 h 10799773"/>
              <a:gd name="connsiteX4590" fmla="*/ 4852221 w 7570879"/>
              <a:gd name="connsiteY4590" fmla="*/ 7915776 h 10799773"/>
              <a:gd name="connsiteX4591" fmla="*/ 4844641 w 7570879"/>
              <a:gd name="connsiteY4591" fmla="*/ 7888416 h 10799773"/>
              <a:gd name="connsiteX4592" fmla="*/ 4803074 w 7570879"/>
              <a:gd name="connsiteY4592" fmla="*/ 7881380 h 10799773"/>
              <a:gd name="connsiteX4593" fmla="*/ 4777447 w 7570879"/>
              <a:gd name="connsiteY4593" fmla="*/ 7874515 h 10799773"/>
              <a:gd name="connsiteX4594" fmla="*/ 4771575 w 7570879"/>
              <a:gd name="connsiteY4594" fmla="*/ 7905155 h 10799773"/>
              <a:gd name="connsiteX4595" fmla="*/ 5179332 w 7570879"/>
              <a:gd name="connsiteY4595" fmla="*/ 7913890 h 10799773"/>
              <a:gd name="connsiteX4596" fmla="*/ 5226814 w 7570879"/>
              <a:gd name="connsiteY4596" fmla="*/ 7941981 h 10799773"/>
              <a:gd name="connsiteX4597" fmla="*/ 5210380 w 7570879"/>
              <a:gd name="connsiteY4597" fmla="*/ 7897269 h 10799773"/>
              <a:gd name="connsiteX4598" fmla="*/ 5179332 w 7570879"/>
              <a:gd name="connsiteY4598" fmla="*/ 7913890 h 10799773"/>
              <a:gd name="connsiteX4599" fmla="*/ 351489 w 7570879"/>
              <a:gd name="connsiteY4599" fmla="*/ 7921801 h 10799773"/>
              <a:gd name="connsiteX4600" fmla="*/ 368555 w 7570879"/>
              <a:gd name="connsiteY4600" fmla="*/ 7985282 h 10799773"/>
              <a:gd name="connsiteX4601" fmla="*/ 375611 w 7570879"/>
              <a:gd name="connsiteY4601" fmla="*/ 7914493 h 10799773"/>
              <a:gd name="connsiteX4602" fmla="*/ 359065 w 7570879"/>
              <a:gd name="connsiteY4602" fmla="*/ 7897975 h 10799773"/>
              <a:gd name="connsiteX4603" fmla="*/ 351489 w 7570879"/>
              <a:gd name="connsiteY4603" fmla="*/ 7921801 h 10799773"/>
              <a:gd name="connsiteX4604" fmla="*/ 4878256 w 7570879"/>
              <a:gd name="connsiteY4604" fmla="*/ 7932269 h 10799773"/>
              <a:gd name="connsiteX4605" fmla="*/ 4913425 w 7570879"/>
              <a:gd name="connsiteY4605" fmla="*/ 7975204 h 10799773"/>
              <a:gd name="connsiteX4606" fmla="*/ 4937633 w 7570879"/>
              <a:gd name="connsiteY4606" fmla="*/ 7979241 h 10799773"/>
              <a:gd name="connsiteX4607" fmla="*/ 4937633 w 7570879"/>
              <a:gd name="connsiteY4607" fmla="*/ 7949017 h 10799773"/>
              <a:gd name="connsiteX4608" fmla="*/ 4937633 w 7570879"/>
              <a:gd name="connsiteY4608" fmla="*/ 7918801 h 10799773"/>
              <a:gd name="connsiteX4609" fmla="*/ 4911938 w 7570879"/>
              <a:gd name="connsiteY4609" fmla="*/ 7915139 h 10799773"/>
              <a:gd name="connsiteX4610" fmla="*/ 4878256 w 7570879"/>
              <a:gd name="connsiteY4610" fmla="*/ 7932269 h 10799773"/>
              <a:gd name="connsiteX4611" fmla="*/ 5267625 w 7570879"/>
              <a:gd name="connsiteY4611" fmla="*/ 7942372 h 10799773"/>
              <a:gd name="connsiteX4612" fmla="*/ 5300305 w 7570879"/>
              <a:gd name="connsiteY4612" fmla="*/ 7985282 h 10799773"/>
              <a:gd name="connsiteX4613" fmla="*/ 5303295 w 7570879"/>
              <a:gd name="connsiteY4613" fmla="*/ 7922438 h 10799773"/>
              <a:gd name="connsiteX4614" fmla="*/ 5267625 w 7570879"/>
              <a:gd name="connsiteY4614" fmla="*/ 7942372 h 10799773"/>
              <a:gd name="connsiteX4615" fmla="*/ 267638 w 7570879"/>
              <a:gd name="connsiteY4615" fmla="*/ 7960972 h 10799773"/>
              <a:gd name="connsiteX4616" fmla="*/ 268183 w 7570879"/>
              <a:gd name="connsiteY4616" fmla="*/ 8017350 h 10799773"/>
              <a:gd name="connsiteX4617" fmla="*/ 261805 w 7570879"/>
              <a:gd name="connsiteY4617" fmla="*/ 8028855 h 10799773"/>
              <a:gd name="connsiteX4618" fmla="*/ 247643 w 7570879"/>
              <a:gd name="connsiteY4618" fmla="*/ 8020120 h 10799773"/>
              <a:gd name="connsiteX4619" fmla="*/ 247643 w 7570879"/>
              <a:gd name="connsiteY4619" fmla="*/ 8075223 h 10799773"/>
              <a:gd name="connsiteX4620" fmla="*/ 259747 w 7570879"/>
              <a:gd name="connsiteY4620" fmla="*/ 8130335 h 10799773"/>
              <a:gd name="connsiteX4621" fmla="*/ 272032 w 7570879"/>
              <a:gd name="connsiteY4621" fmla="*/ 8091045 h 10799773"/>
              <a:gd name="connsiteX4622" fmla="*/ 288867 w 7570879"/>
              <a:gd name="connsiteY4622" fmla="*/ 8003984 h 10799773"/>
              <a:gd name="connsiteX4623" fmla="*/ 284171 w 7570879"/>
              <a:gd name="connsiteY4623" fmla="*/ 7924842 h 10799773"/>
              <a:gd name="connsiteX4624" fmla="*/ 267638 w 7570879"/>
              <a:gd name="connsiteY4624" fmla="*/ 7960972 h 10799773"/>
              <a:gd name="connsiteX4625" fmla="*/ 500710 w 7570879"/>
              <a:gd name="connsiteY4625" fmla="*/ 7951090 h 10799773"/>
              <a:gd name="connsiteX4626" fmla="*/ 486645 w 7570879"/>
              <a:gd name="connsiteY4626" fmla="*/ 7977329 h 10799773"/>
              <a:gd name="connsiteX4627" fmla="*/ 508649 w 7570879"/>
              <a:gd name="connsiteY4627" fmla="*/ 7993388 h 10799773"/>
              <a:gd name="connsiteX4628" fmla="*/ 539016 w 7570879"/>
              <a:gd name="connsiteY4628" fmla="*/ 8009456 h 10799773"/>
              <a:gd name="connsiteX4629" fmla="*/ 548239 w 7570879"/>
              <a:gd name="connsiteY4629" fmla="*/ 7940579 h 10799773"/>
              <a:gd name="connsiteX4630" fmla="*/ 500710 w 7570879"/>
              <a:gd name="connsiteY4630" fmla="*/ 7951090 h 10799773"/>
              <a:gd name="connsiteX4631" fmla="*/ 1334863 w 7570879"/>
              <a:gd name="connsiteY4631" fmla="*/ 7945788 h 10799773"/>
              <a:gd name="connsiteX4632" fmla="*/ 1962532 w 7570879"/>
              <a:gd name="connsiteY4632" fmla="*/ 8287361 h 10799773"/>
              <a:gd name="connsiteX4633" fmla="*/ 1821056 w 7570879"/>
              <a:gd name="connsiteY4633" fmla="*/ 8204718 h 10799773"/>
              <a:gd name="connsiteX4634" fmla="*/ 1551147 w 7570879"/>
              <a:gd name="connsiteY4634" fmla="*/ 8053624 h 10799773"/>
              <a:gd name="connsiteX4635" fmla="*/ 1334863 w 7570879"/>
              <a:gd name="connsiteY4635" fmla="*/ 7945788 h 10799773"/>
              <a:gd name="connsiteX4636" fmla="*/ 4636251 w 7570879"/>
              <a:gd name="connsiteY4636" fmla="*/ 7953495 h 10799773"/>
              <a:gd name="connsiteX4637" fmla="*/ 4667537 w 7570879"/>
              <a:gd name="connsiteY4637" fmla="*/ 8014138 h 10799773"/>
              <a:gd name="connsiteX4638" fmla="*/ 4684497 w 7570879"/>
              <a:gd name="connsiteY4638" fmla="*/ 7940409 h 10799773"/>
              <a:gd name="connsiteX4639" fmla="*/ 4643176 w 7570879"/>
              <a:gd name="connsiteY4639" fmla="*/ 7927740 h 10799773"/>
              <a:gd name="connsiteX4640" fmla="*/ 4636251 w 7570879"/>
              <a:gd name="connsiteY4640" fmla="*/ 7953495 h 10799773"/>
              <a:gd name="connsiteX4641" fmla="*/ 4975241 w 7570879"/>
              <a:gd name="connsiteY4641" fmla="*/ 7956052 h 10799773"/>
              <a:gd name="connsiteX4642" fmla="*/ 4992838 w 7570879"/>
              <a:gd name="connsiteY4642" fmla="*/ 8001070 h 10799773"/>
              <a:gd name="connsiteX4643" fmla="*/ 5017777 w 7570879"/>
              <a:gd name="connsiteY4643" fmla="*/ 8007587 h 10799773"/>
              <a:gd name="connsiteX4644" fmla="*/ 5027617 w 7570879"/>
              <a:gd name="connsiteY4644" fmla="*/ 7981314 h 10799773"/>
              <a:gd name="connsiteX4645" fmla="*/ 5023852 w 7570879"/>
              <a:gd name="connsiteY4645" fmla="*/ 7946179 h 10799773"/>
              <a:gd name="connsiteX4646" fmla="*/ 4975241 w 7570879"/>
              <a:gd name="connsiteY4646" fmla="*/ 7956052 h 10799773"/>
              <a:gd name="connsiteX4647" fmla="*/ 5343087 w 7570879"/>
              <a:gd name="connsiteY4647" fmla="*/ 7967149 h 10799773"/>
              <a:gd name="connsiteX4648" fmla="*/ 5355196 w 7570879"/>
              <a:gd name="connsiteY4648" fmla="*/ 7997365 h 10799773"/>
              <a:gd name="connsiteX4649" fmla="*/ 5367295 w 7570879"/>
              <a:gd name="connsiteY4649" fmla="*/ 7986276 h 10799773"/>
              <a:gd name="connsiteX4650" fmla="*/ 5374646 w 7570879"/>
              <a:gd name="connsiteY4650" fmla="*/ 7956052 h 10799773"/>
              <a:gd name="connsiteX4651" fmla="*/ 5362537 w 7570879"/>
              <a:gd name="connsiteY4651" fmla="*/ 7936934 h 10799773"/>
              <a:gd name="connsiteX4652" fmla="*/ 5343087 w 7570879"/>
              <a:gd name="connsiteY4652" fmla="*/ 7967149 h 10799773"/>
              <a:gd name="connsiteX4653" fmla="*/ 410178 w 7570879"/>
              <a:gd name="connsiteY4653" fmla="*/ 7978383 h 10799773"/>
              <a:gd name="connsiteX4654" fmla="*/ 420005 w 7570879"/>
              <a:gd name="connsiteY4654" fmla="*/ 8029628 h 10799773"/>
              <a:gd name="connsiteX4655" fmla="*/ 438160 w 7570879"/>
              <a:gd name="connsiteY4655" fmla="*/ 8047761 h 10799773"/>
              <a:gd name="connsiteX4656" fmla="*/ 446487 w 7570879"/>
              <a:gd name="connsiteY4656" fmla="*/ 8014639 h 10799773"/>
              <a:gd name="connsiteX4657" fmla="*/ 436647 w 7570879"/>
              <a:gd name="connsiteY4657" fmla="*/ 7963377 h 10799773"/>
              <a:gd name="connsiteX4658" fmla="*/ 418492 w 7570879"/>
              <a:gd name="connsiteY4658" fmla="*/ 7945244 h 10799773"/>
              <a:gd name="connsiteX4659" fmla="*/ 410178 w 7570879"/>
              <a:gd name="connsiteY4659" fmla="*/ 7978383 h 10799773"/>
              <a:gd name="connsiteX4660" fmla="*/ 5411658 w 7570879"/>
              <a:gd name="connsiteY4660" fmla="*/ 7975298 h 10799773"/>
              <a:gd name="connsiteX4661" fmla="*/ 5428644 w 7570879"/>
              <a:gd name="connsiteY4661" fmla="*/ 8014979 h 10799773"/>
              <a:gd name="connsiteX4662" fmla="*/ 5429230 w 7570879"/>
              <a:gd name="connsiteY4662" fmla="*/ 7949017 h 10799773"/>
              <a:gd name="connsiteX4663" fmla="*/ 5411658 w 7570879"/>
              <a:gd name="connsiteY4663" fmla="*/ 7975298 h 10799773"/>
              <a:gd name="connsiteX4664" fmla="*/ 572009 w 7570879"/>
              <a:gd name="connsiteY4664" fmla="*/ 7991808 h 10799773"/>
              <a:gd name="connsiteX4665" fmla="*/ 569904 w 7570879"/>
              <a:gd name="connsiteY4665" fmla="*/ 8042918 h 10799773"/>
              <a:gd name="connsiteX4666" fmla="*/ 621463 w 7570879"/>
              <a:gd name="connsiteY4666" fmla="*/ 8032373 h 10799773"/>
              <a:gd name="connsiteX4667" fmla="*/ 610691 w 7570879"/>
              <a:gd name="connsiteY4667" fmla="*/ 7973165 h 10799773"/>
              <a:gd name="connsiteX4668" fmla="*/ 586425 w 7570879"/>
              <a:gd name="connsiteY4668" fmla="*/ 7960199 h 10799773"/>
              <a:gd name="connsiteX4669" fmla="*/ 572009 w 7570879"/>
              <a:gd name="connsiteY4669" fmla="*/ 7991808 h 10799773"/>
              <a:gd name="connsiteX4670" fmla="*/ 4755541 w 7570879"/>
              <a:gd name="connsiteY4670" fmla="*/ 7979674 h 10799773"/>
              <a:gd name="connsiteX4671" fmla="*/ 4744452 w 7570879"/>
              <a:gd name="connsiteY4671" fmla="*/ 8015268 h 10799773"/>
              <a:gd name="connsiteX4672" fmla="*/ 4777735 w 7570879"/>
              <a:gd name="connsiteY4672" fmla="*/ 8043436 h 10799773"/>
              <a:gd name="connsiteX4673" fmla="*/ 4816601 w 7570879"/>
              <a:gd name="connsiteY4673" fmla="*/ 8053675 h 10799773"/>
              <a:gd name="connsiteX4674" fmla="*/ 4824834 w 7570879"/>
              <a:gd name="connsiteY4674" fmla="*/ 8034591 h 10799773"/>
              <a:gd name="connsiteX4675" fmla="*/ 4797899 w 7570879"/>
              <a:gd name="connsiteY4675" fmla="*/ 7974814 h 10799773"/>
              <a:gd name="connsiteX4676" fmla="*/ 4761038 w 7570879"/>
              <a:gd name="connsiteY4676" fmla="*/ 7961975 h 10799773"/>
              <a:gd name="connsiteX4677" fmla="*/ 4755541 w 7570879"/>
              <a:gd name="connsiteY4677" fmla="*/ 7979674 h 10799773"/>
              <a:gd name="connsiteX4678" fmla="*/ 5064715 w 7570879"/>
              <a:gd name="connsiteY4678" fmla="*/ 7989913 h 10799773"/>
              <a:gd name="connsiteX4679" fmla="*/ 5118476 w 7570879"/>
              <a:gd name="connsiteY4679" fmla="*/ 8024266 h 10799773"/>
              <a:gd name="connsiteX4680" fmla="*/ 5106087 w 7570879"/>
              <a:gd name="connsiteY4680" fmla="*/ 7968441 h 10799773"/>
              <a:gd name="connsiteX4681" fmla="*/ 5064715 w 7570879"/>
              <a:gd name="connsiteY4681" fmla="*/ 7989913 h 10799773"/>
              <a:gd name="connsiteX4682" fmla="*/ 5573052 w 7570879"/>
              <a:gd name="connsiteY4682" fmla="*/ 8015498 h 10799773"/>
              <a:gd name="connsiteX4683" fmla="*/ 5591210 w 7570879"/>
              <a:gd name="connsiteY4683" fmla="*/ 8057804 h 10799773"/>
              <a:gd name="connsiteX4684" fmla="*/ 5609360 w 7570879"/>
              <a:gd name="connsiteY4684" fmla="*/ 8015498 h 10799773"/>
              <a:gd name="connsiteX4685" fmla="*/ 5591210 w 7570879"/>
              <a:gd name="connsiteY4685" fmla="*/ 7973191 h 10799773"/>
              <a:gd name="connsiteX4686" fmla="*/ 5573052 w 7570879"/>
              <a:gd name="connsiteY4686" fmla="*/ 8015498 h 10799773"/>
              <a:gd name="connsiteX4687" fmla="*/ 325358 w 7570879"/>
              <a:gd name="connsiteY4687" fmla="*/ 8014979 h 10799773"/>
              <a:gd name="connsiteX4688" fmla="*/ 344384 w 7570879"/>
              <a:gd name="connsiteY4688" fmla="*/ 8075988 h 10799773"/>
              <a:gd name="connsiteX4689" fmla="*/ 344820 w 7570879"/>
              <a:gd name="connsiteY4689" fmla="*/ 7991545 h 10799773"/>
              <a:gd name="connsiteX4690" fmla="*/ 325358 w 7570879"/>
              <a:gd name="connsiteY4690" fmla="*/ 8014979 h 10799773"/>
              <a:gd name="connsiteX4691" fmla="*/ 5157019 w 7570879"/>
              <a:gd name="connsiteY4691" fmla="*/ 8003814 h 10799773"/>
              <a:gd name="connsiteX4692" fmla="*/ 5180547 w 7570879"/>
              <a:gd name="connsiteY4692" fmla="*/ 8045722 h 10799773"/>
              <a:gd name="connsiteX4693" fmla="*/ 5211638 w 7570879"/>
              <a:gd name="connsiteY4693" fmla="*/ 8045722 h 10799773"/>
              <a:gd name="connsiteX4694" fmla="*/ 5207780 w 7570879"/>
              <a:gd name="connsiteY4694" fmla="*/ 8018641 h 10799773"/>
              <a:gd name="connsiteX4695" fmla="*/ 5157019 w 7570879"/>
              <a:gd name="connsiteY4695" fmla="*/ 8003814 h 10799773"/>
              <a:gd name="connsiteX4696" fmla="*/ 4858959 w 7570879"/>
              <a:gd name="connsiteY4696" fmla="*/ 8013696 h 10799773"/>
              <a:gd name="connsiteX4697" fmla="*/ 4852212 w 7570879"/>
              <a:gd name="connsiteY4697" fmla="*/ 8049239 h 10799773"/>
              <a:gd name="connsiteX4698" fmla="*/ 4877363 w 7570879"/>
              <a:gd name="connsiteY4698" fmla="*/ 8072904 h 10799773"/>
              <a:gd name="connsiteX4699" fmla="*/ 4909261 w 7570879"/>
              <a:gd name="connsiteY4699" fmla="*/ 8078987 h 10799773"/>
              <a:gd name="connsiteX4700" fmla="*/ 4919160 w 7570879"/>
              <a:gd name="connsiteY4700" fmla="*/ 8053284 h 10799773"/>
              <a:gd name="connsiteX4701" fmla="*/ 4886192 w 7570879"/>
              <a:gd name="connsiteY4701" fmla="*/ 8003959 h 10799773"/>
              <a:gd name="connsiteX4702" fmla="*/ 4858959 w 7570879"/>
              <a:gd name="connsiteY4702" fmla="*/ 7995734 h 10799773"/>
              <a:gd name="connsiteX4703" fmla="*/ 4858959 w 7570879"/>
              <a:gd name="connsiteY4703" fmla="*/ 8013696 h 10799773"/>
              <a:gd name="connsiteX4704" fmla="*/ 470427 w 7570879"/>
              <a:gd name="connsiteY4704" fmla="*/ 8039833 h 10799773"/>
              <a:gd name="connsiteX4705" fmla="*/ 503057 w 7570879"/>
              <a:gd name="connsiteY4705" fmla="*/ 8106161 h 10799773"/>
              <a:gd name="connsiteX4706" fmla="*/ 513781 w 7570879"/>
              <a:gd name="connsiteY4706" fmla="*/ 8027427 h 10799773"/>
              <a:gd name="connsiteX4707" fmla="*/ 470427 w 7570879"/>
              <a:gd name="connsiteY4707" fmla="*/ 8039833 h 10799773"/>
              <a:gd name="connsiteX4708" fmla="*/ 5254335 w 7570879"/>
              <a:gd name="connsiteY4708" fmla="*/ 8017520 h 10799773"/>
              <a:gd name="connsiteX4709" fmla="*/ 5246263 w 7570879"/>
              <a:gd name="connsiteY4709" fmla="*/ 8048619 h 10799773"/>
              <a:gd name="connsiteX4710" fmla="*/ 5292496 w 7570879"/>
              <a:gd name="connsiteY4710" fmla="*/ 8036536 h 10799773"/>
              <a:gd name="connsiteX4711" fmla="*/ 5254335 w 7570879"/>
              <a:gd name="connsiteY4711" fmla="*/ 8017520 h 10799773"/>
              <a:gd name="connsiteX4712" fmla="*/ 4605449 w 7570879"/>
              <a:gd name="connsiteY4712" fmla="*/ 8061118 h 10799773"/>
              <a:gd name="connsiteX4713" fmla="*/ 4595661 w 7570879"/>
              <a:gd name="connsiteY4713" fmla="*/ 8100281 h 10799773"/>
              <a:gd name="connsiteX4714" fmla="*/ 4638554 w 7570879"/>
              <a:gd name="connsiteY4714" fmla="*/ 8115984 h 10799773"/>
              <a:gd name="connsiteX4715" fmla="*/ 4678371 w 7570879"/>
              <a:gd name="connsiteY4715" fmla="*/ 8129401 h 10799773"/>
              <a:gd name="connsiteX4716" fmla="*/ 4689986 w 7570879"/>
              <a:gd name="connsiteY4716" fmla="*/ 8098871 h 10799773"/>
              <a:gd name="connsiteX4717" fmla="*/ 4659975 w 7570879"/>
              <a:gd name="connsiteY4717" fmla="*/ 8037004 h 10799773"/>
              <a:gd name="connsiteX4718" fmla="*/ 4618330 w 7570879"/>
              <a:gd name="connsiteY4718" fmla="*/ 8024241 h 10799773"/>
              <a:gd name="connsiteX4719" fmla="*/ 4605449 w 7570879"/>
              <a:gd name="connsiteY4719" fmla="*/ 8061118 h 10799773"/>
              <a:gd name="connsiteX4720" fmla="*/ 4951407 w 7570879"/>
              <a:gd name="connsiteY4720" fmla="*/ 8048407 h 10799773"/>
              <a:gd name="connsiteX4721" fmla="*/ 4972530 w 7570879"/>
              <a:gd name="connsiteY4721" fmla="*/ 8094070 h 10799773"/>
              <a:gd name="connsiteX4722" fmla="*/ 5008362 w 7570879"/>
              <a:gd name="connsiteY4722" fmla="*/ 8067406 h 10799773"/>
              <a:gd name="connsiteX4723" fmla="*/ 4984520 w 7570879"/>
              <a:gd name="connsiteY4723" fmla="*/ 8028745 h 10799773"/>
              <a:gd name="connsiteX4724" fmla="*/ 4958791 w 7570879"/>
              <a:gd name="connsiteY4724" fmla="*/ 8020868 h 10799773"/>
              <a:gd name="connsiteX4725" fmla="*/ 4951407 w 7570879"/>
              <a:gd name="connsiteY4725" fmla="*/ 8048407 h 10799773"/>
              <a:gd name="connsiteX4726" fmla="*/ 5330988 w 7570879"/>
              <a:gd name="connsiteY4726" fmla="*/ 8031633 h 10799773"/>
              <a:gd name="connsiteX4727" fmla="*/ 5323637 w 7570879"/>
              <a:gd name="connsiteY4727" fmla="*/ 8062860 h 10799773"/>
              <a:gd name="connsiteX4728" fmla="*/ 5335746 w 7570879"/>
              <a:gd name="connsiteY4728" fmla="*/ 8081979 h 10799773"/>
              <a:gd name="connsiteX4729" fmla="*/ 5355196 w 7570879"/>
              <a:gd name="connsiteY4729" fmla="*/ 8063855 h 10799773"/>
              <a:gd name="connsiteX4730" fmla="*/ 5356105 w 7570879"/>
              <a:gd name="connsiteY4730" fmla="*/ 8036953 h 10799773"/>
              <a:gd name="connsiteX4731" fmla="*/ 5343996 w 7570879"/>
              <a:gd name="connsiteY4731" fmla="*/ 8023867 h 10799773"/>
              <a:gd name="connsiteX4732" fmla="*/ 5330988 w 7570879"/>
              <a:gd name="connsiteY4732" fmla="*/ 8031633 h 10799773"/>
              <a:gd name="connsiteX4733" fmla="*/ 5399576 w 7570879"/>
              <a:gd name="connsiteY4733" fmla="*/ 8041694 h 10799773"/>
              <a:gd name="connsiteX4734" fmla="*/ 5402312 w 7570879"/>
              <a:gd name="connsiteY4734" fmla="*/ 8106161 h 10799773"/>
              <a:gd name="connsiteX4735" fmla="*/ 5427811 w 7570879"/>
              <a:gd name="connsiteY4735" fmla="*/ 8050769 h 10799773"/>
              <a:gd name="connsiteX4736" fmla="*/ 5399576 w 7570879"/>
              <a:gd name="connsiteY4736" fmla="*/ 8041694 h 10799773"/>
              <a:gd name="connsiteX4737" fmla="*/ 377305 w 7570879"/>
              <a:gd name="connsiteY4737" fmla="*/ 8078452 h 10799773"/>
              <a:gd name="connsiteX4738" fmla="*/ 407200 w 7570879"/>
              <a:gd name="connsiteY4738" fmla="*/ 8142418 h 10799773"/>
              <a:gd name="connsiteX4739" fmla="*/ 397420 w 7570879"/>
              <a:gd name="connsiteY4739" fmla="*/ 8049163 h 10799773"/>
              <a:gd name="connsiteX4740" fmla="*/ 377305 w 7570879"/>
              <a:gd name="connsiteY4740" fmla="*/ 8078452 h 10799773"/>
              <a:gd name="connsiteX4741" fmla="*/ 5047262 w 7570879"/>
              <a:gd name="connsiteY4741" fmla="*/ 8055085 h 10799773"/>
              <a:gd name="connsiteX4742" fmla="*/ 5065455 w 7570879"/>
              <a:gd name="connsiteY4742" fmla="*/ 8121941 h 10799773"/>
              <a:gd name="connsiteX4743" fmla="*/ 5090402 w 7570879"/>
              <a:gd name="connsiteY4743" fmla="*/ 8128458 h 10799773"/>
              <a:gd name="connsiteX4744" fmla="*/ 5100352 w 7570879"/>
              <a:gd name="connsiteY4744" fmla="*/ 8102193 h 10799773"/>
              <a:gd name="connsiteX4745" fmla="*/ 5105841 w 7570879"/>
              <a:gd name="connsiteY4745" fmla="*/ 8068332 h 10799773"/>
              <a:gd name="connsiteX4746" fmla="*/ 5047262 w 7570879"/>
              <a:gd name="connsiteY4746" fmla="*/ 8055085 h 10799773"/>
              <a:gd name="connsiteX4747" fmla="*/ 542623 w 7570879"/>
              <a:gd name="connsiteY4747" fmla="*/ 8089898 h 10799773"/>
              <a:gd name="connsiteX4748" fmla="*/ 571162 w 7570879"/>
              <a:gd name="connsiteY4748" fmla="*/ 8163491 h 10799773"/>
              <a:gd name="connsiteX4749" fmla="*/ 586122 w 7570879"/>
              <a:gd name="connsiteY4749" fmla="*/ 8075444 h 10799773"/>
              <a:gd name="connsiteX4750" fmla="*/ 542623 w 7570879"/>
              <a:gd name="connsiteY4750" fmla="*/ 8089898 h 10799773"/>
              <a:gd name="connsiteX4751" fmla="*/ 4720797 w 7570879"/>
              <a:gd name="connsiteY4751" fmla="*/ 8100358 h 10799773"/>
              <a:gd name="connsiteX4752" fmla="*/ 4758362 w 7570879"/>
              <a:gd name="connsiteY4752" fmla="*/ 8149530 h 10799773"/>
              <a:gd name="connsiteX4753" fmla="*/ 4795163 w 7570879"/>
              <a:gd name="connsiteY4753" fmla="*/ 8156880 h 10799773"/>
              <a:gd name="connsiteX4754" fmla="*/ 4801791 w 7570879"/>
              <a:gd name="connsiteY4754" fmla="*/ 8122450 h 10799773"/>
              <a:gd name="connsiteX4755" fmla="*/ 4765891 w 7570879"/>
              <a:gd name="connsiteY4755" fmla="*/ 8074875 h 10799773"/>
              <a:gd name="connsiteX4756" fmla="*/ 4729047 w 7570879"/>
              <a:gd name="connsiteY4756" fmla="*/ 8067517 h 10799773"/>
              <a:gd name="connsiteX4757" fmla="*/ 4720797 w 7570879"/>
              <a:gd name="connsiteY4757" fmla="*/ 8100358 h 10799773"/>
              <a:gd name="connsiteX4758" fmla="*/ 5558428 w 7570879"/>
              <a:gd name="connsiteY4758" fmla="*/ 8105694 h 10799773"/>
              <a:gd name="connsiteX4759" fmla="*/ 5567979 w 7570879"/>
              <a:gd name="connsiteY4759" fmla="*/ 8147168 h 10799773"/>
              <a:gd name="connsiteX4760" fmla="*/ 5597260 w 7570879"/>
              <a:gd name="connsiteY4760" fmla="*/ 8104139 h 10799773"/>
              <a:gd name="connsiteX4761" fmla="*/ 5558428 w 7570879"/>
              <a:gd name="connsiteY4761" fmla="*/ 8105694 h 10799773"/>
              <a:gd name="connsiteX4762" fmla="*/ 5133635 w 7570879"/>
              <a:gd name="connsiteY4762" fmla="*/ 8106892 h 10799773"/>
              <a:gd name="connsiteX4763" fmla="*/ 5127109 w 7570879"/>
              <a:gd name="connsiteY4763" fmla="*/ 8131805 h 10799773"/>
              <a:gd name="connsiteX4764" fmla="*/ 5153407 w 7570879"/>
              <a:gd name="connsiteY4764" fmla="*/ 8141645 h 10799773"/>
              <a:gd name="connsiteX4765" fmla="*/ 5179697 w 7570879"/>
              <a:gd name="connsiteY4765" fmla="*/ 8151501 h 10799773"/>
              <a:gd name="connsiteX4766" fmla="*/ 5187931 w 7570879"/>
              <a:gd name="connsiteY4766" fmla="*/ 8131848 h 10799773"/>
              <a:gd name="connsiteX4767" fmla="*/ 5169008 w 7570879"/>
              <a:gd name="connsiteY4767" fmla="*/ 8081979 h 10799773"/>
              <a:gd name="connsiteX4768" fmla="*/ 5133635 w 7570879"/>
              <a:gd name="connsiteY4768" fmla="*/ 8106892 h 10799773"/>
              <a:gd name="connsiteX4769" fmla="*/ 304807 w 7570879"/>
              <a:gd name="connsiteY4769" fmla="*/ 8126333 h 10799773"/>
              <a:gd name="connsiteX4770" fmla="*/ 312311 w 7570879"/>
              <a:gd name="connsiteY4770" fmla="*/ 8184598 h 10799773"/>
              <a:gd name="connsiteX4771" fmla="*/ 326314 w 7570879"/>
              <a:gd name="connsiteY4771" fmla="*/ 8208899 h 10799773"/>
              <a:gd name="connsiteX4772" fmla="*/ 330163 w 7570879"/>
              <a:gd name="connsiteY4772" fmla="*/ 8161979 h 10799773"/>
              <a:gd name="connsiteX4773" fmla="*/ 304807 w 7570879"/>
              <a:gd name="connsiteY4773" fmla="*/ 8126333 h 10799773"/>
              <a:gd name="connsiteX4774" fmla="*/ 449694 w 7570879"/>
              <a:gd name="connsiteY4774" fmla="*/ 8101794 h 10799773"/>
              <a:gd name="connsiteX4775" fmla="*/ 464726 w 7570879"/>
              <a:gd name="connsiteY4775" fmla="*/ 8208203 h 10799773"/>
              <a:gd name="connsiteX4776" fmla="*/ 488171 w 7570879"/>
              <a:gd name="connsiteY4776" fmla="*/ 8229394 h 10799773"/>
              <a:gd name="connsiteX4777" fmla="*/ 496546 w 7570879"/>
              <a:gd name="connsiteY4777" fmla="*/ 8184776 h 10799773"/>
              <a:gd name="connsiteX4778" fmla="*/ 504934 w 7570879"/>
              <a:gd name="connsiteY4778" fmla="*/ 8140158 h 10799773"/>
              <a:gd name="connsiteX4779" fmla="*/ 481514 w 7570879"/>
              <a:gd name="connsiteY4779" fmla="*/ 8116782 h 10799773"/>
              <a:gd name="connsiteX4780" fmla="*/ 449694 w 7570879"/>
              <a:gd name="connsiteY4780" fmla="*/ 8101794 h 10799773"/>
              <a:gd name="connsiteX4781" fmla="*/ 4829406 w 7570879"/>
              <a:gd name="connsiteY4781" fmla="*/ 8125798 h 10799773"/>
              <a:gd name="connsiteX4782" fmla="*/ 4894400 w 7570879"/>
              <a:gd name="connsiteY4782" fmla="*/ 8151485 h 10799773"/>
              <a:gd name="connsiteX4783" fmla="*/ 4863394 w 7570879"/>
              <a:gd name="connsiteY4783" fmla="*/ 8101106 h 10799773"/>
              <a:gd name="connsiteX4784" fmla="*/ 4837563 w 7570879"/>
              <a:gd name="connsiteY4784" fmla="*/ 8093331 h 10799773"/>
              <a:gd name="connsiteX4785" fmla="*/ 4829406 w 7570879"/>
              <a:gd name="connsiteY4785" fmla="*/ 8125798 h 10799773"/>
              <a:gd name="connsiteX4786" fmla="*/ 5234163 w 7570879"/>
              <a:gd name="connsiteY4786" fmla="*/ 8118244 h 10799773"/>
              <a:gd name="connsiteX4787" fmla="*/ 5231997 w 7570879"/>
              <a:gd name="connsiteY4787" fmla="*/ 8151485 h 10799773"/>
              <a:gd name="connsiteX4788" fmla="*/ 5248591 w 7570879"/>
              <a:gd name="connsiteY4788" fmla="*/ 8164154 h 10799773"/>
              <a:gd name="connsiteX4789" fmla="*/ 5266987 w 7570879"/>
              <a:gd name="connsiteY4789" fmla="*/ 8103757 h 10799773"/>
              <a:gd name="connsiteX4790" fmla="*/ 5234163 w 7570879"/>
              <a:gd name="connsiteY4790" fmla="*/ 8118244 h 10799773"/>
              <a:gd name="connsiteX4791" fmla="*/ 5311164 w 7570879"/>
              <a:gd name="connsiteY4791" fmla="*/ 8136377 h 10799773"/>
              <a:gd name="connsiteX4792" fmla="*/ 5312192 w 7570879"/>
              <a:gd name="connsiteY4792" fmla="*/ 8175319 h 10799773"/>
              <a:gd name="connsiteX4793" fmla="*/ 5320187 w 7570879"/>
              <a:gd name="connsiteY4793" fmla="*/ 8196137 h 10799773"/>
              <a:gd name="connsiteX4794" fmla="*/ 5331446 w 7570879"/>
              <a:gd name="connsiteY4794" fmla="*/ 8178344 h 10799773"/>
              <a:gd name="connsiteX4795" fmla="*/ 5330614 w 7570879"/>
              <a:gd name="connsiteY4795" fmla="*/ 8118244 h 10799773"/>
              <a:gd name="connsiteX4796" fmla="*/ 5311164 w 7570879"/>
              <a:gd name="connsiteY4796" fmla="*/ 8136377 h 10799773"/>
              <a:gd name="connsiteX4797" fmla="*/ 4575267 w 7570879"/>
              <a:gd name="connsiteY4797" fmla="*/ 8161979 h 10799773"/>
              <a:gd name="connsiteX4798" fmla="*/ 4615807 w 7570879"/>
              <a:gd name="connsiteY4798" fmla="*/ 8214635 h 10799773"/>
              <a:gd name="connsiteX4799" fmla="*/ 4654324 w 7570879"/>
              <a:gd name="connsiteY4799" fmla="*/ 8225672 h 10799773"/>
              <a:gd name="connsiteX4800" fmla="*/ 4665872 w 7570879"/>
              <a:gd name="connsiteY4800" fmla="*/ 8195338 h 10799773"/>
              <a:gd name="connsiteX4801" fmla="*/ 4639301 w 7570879"/>
              <a:gd name="connsiteY4801" fmla="*/ 8143608 h 10799773"/>
              <a:gd name="connsiteX4802" fmla="*/ 4575267 w 7570879"/>
              <a:gd name="connsiteY4802" fmla="*/ 8161979 h 10799773"/>
              <a:gd name="connsiteX4803" fmla="*/ 4927530 w 7570879"/>
              <a:gd name="connsiteY4803" fmla="*/ 8156608 h 10799773"/>
              <a:gd name="connsiteX4804" fmla="*/ 4955086 w 7570879"/>
              <a:gd name="connsiteY4804" fmla="*/ 8202858 h 10799773"/>
              <a:gd name="connsiteX4805" fmla="*/ 4982293 w 7570879"/>
              <a:gd name="connsiteY4805" fmla="*/ 8136666 h 10799773"/>
              <a:gd name="connsiteX4806" fmla="*/ 4927530 w 7570879"/>
              <a:gd name="connsiteY4806" fmla="*/ 8156608 h 10799773"/>
              <a:gd name="connsiteX4807" fmla="*/ 5379404 w 7570879"/>
              <a:gd name="connsiteY4807" fmla="*/ 8154509 h 10799773"/>
              <a:gd name="connsiteX4808" fmla="*/ 5378494 w 7570879"/>
              <a:gd name="connsiteY4808" fmla="*/ 8187444 h 10799773"/>
              <a:gd name="connsiteX4809" fmla="*/ 5389141 w 7570879"/>
              <a:gd name="connsiteY4809" fmla="*/ 8200054 h 10799773"/>
              <a:gd name="connsiteX4810" fmla="*/ 5406110 w 7570879"/>
              <a:gd name="connsiteY4810" fmla="*/ 8167119 h 10799773"/>
              <a:gd name="connsiteX4811" fmla="*/ 5395463 w 7570879"/>
              <a:gd name="connsiteY4811" fmla="*/ 8130335 h 10799773"/>
              <a:gd name="connsiteX4812" fmla="*/ 5379404 w 7570879"/>
              <a:gd name="connsiteY4812" fmla="*/ 8154509 h 10799773"/>
              <a:gd name="connsiteX4813" fmla="*/ 5017888 w 7570879"/>
              <a:gd name="connsiteY4813" fmla="*/ 8179347 h 10799773"/>
              <a:gd name="connsiteX4814" fmla="*/ 5005507 w 7570879"/>
              <a:gd name="connsiteY4814" fmla="*/ 8214813 h 10799773"/>
              <a:gd name="connsiteX4815" fmla="*/ 5035681 w 7570879"/>
              <a:gd name="connsiteY4815" fmla="*/ 8222384 h 10799773"/>
              <a:gd name="connsiteX4816" fmla="*/ 5079577 w 7570879"/>
              <a:gd name="connsiteY4816" fmla="*/ 8191727 h 10799773"/>
              <a:gd name="connsiteX4817" fmla="*/ 5056575 w 7570879"/>
              <a:gd name="connsiteY4817" fmla="*/ 8153932 h 10799773"/>
              <a:gd name="connsiteX4818" fmla="*/ 5030259 w 7570879"/>
              <a:gd name="connsiteY4818" fmla="*/ 8143880 h 10799773"/>
              <a:gd name="connsiteX4819" fmla="*/ 5017888 w 7570879"/>
              <a:gd name="connsiteY4819" fmla="*/ 8179347 h 10799773"/>
              <a:gd name="connsiteX4820" fmla="*/ 240418 w 7570879"/>
              <a:gd name="connsiteY4820" fmla="*/ 8184751 h 10799773"/>
              <a:gd name="connsiteX4821" fmla="*/ 259747 w 7570879"/>
              <a:gd name="connsiteY4821" fmla="*/ 8192789 h 10799773"/>
              <a:gd name="connsiteX4822" fmla="*/ 248467 w 7570879"/>
              <a:gd name="connsiteY4822" fmla="*/ 8154509 h 10799773"/>
              <a:gd name="connsiteX4823" fmla="*/ 240418 w 7570879"/>
              <a:gd name="connsiteY4823" fmla="*/ 8184751 h 10799773"/>
              <a:gd name="connsiteX4824" fmla="*/ 519082 w 7570879"/>
              <a:gd name="connsiteY4824" fmla="*/ 8197301 h 10799773"/>
              <a:gd name="connsiteX4825" fmla="*/ 511034 w 7570879"/>
              <a:gd name="connsiteY4825" fmla="*/ 8240092 h 10799773"/>
              <a:gd name="connsiteX4826" fmla="*/ 533654 w 7570879"/>
              <a:gd name="connsiteY4826" fmla="*/ 8265838 h 10799773"/>
              <a:gd name="connsiteX4827" fmla="*/ 556275 w 7570879"/>
              <a:gd name="connsiteY4827" fmla="*/ 8291567 h 10799773"/>
              <a:gd name="connsiteX4828" fmla="*/ 535095 w 7570879"/>
              <a:gd name="connsiteY4828" fmla="*/ 8283860 h 10799773"/>
              <a:gd name="connsiteX4829" fmla="*/ 513914 w 7570879"/>
              <a:gd name="connsiteY4829" fmla="*/ 8276145 h 10799773"/>
              <a:gd name="connsiteX4830" fmla="*/ 513914 w 7570879"/>
              <a:gd name="connsiteY4830" fmla="*/ 8317645 h 10799773"/>
              <a:gd name="connsiteX4831" fmla="*/ 513914 w 7570879"/>
              <a:gd name="connsiteY4831" fmla="*/ 8359153 h 10799773"/>
              <a:gd name="connsiteX4832" fmla="*/ 539113 w 7570879"/>
              <a:gd name="connsiteY4832" fmla="*/ 8372620 h 10799773"/>
              <a:gd name="connsiteX4833" fmla="*/ 564312 w 7570879"/>
              <a:gd name="connsiteY4833" fmla="*/ 8386080 h 10799773"/>
              <a:gd name="connsiteX4834" fmla="*/ 561358 w 7570879"/>
              <a:gd name="connsiteY4834" fmla="*/ 8339796 h 10799773"/>
              <a:gd name="connsiteX4835" fmla="*/ 567543 w 7570879"/>
              <a:gd name="connsiteY4835" fmla="*/ 8241723 h 10799773"/>
              <a:gd name="connsiteX4836" fmla="*/ 561976 w 7570879"/>
              <a:gd name="connsiteY4836" fmla="*/ 8172218 h 10799773"/>
              <a:gd name="connsiteX4837" fmla="*/ 519082 w 7570879"/>
              <a:gd name="connsiteY4837" fmla="*/ 8197301 h 10799773"/>
              <a:gd name="connsiteX4838" fmla="*/ 1166468 w 7570879"/>
              <a:gd name="connsiteY4838" fmla="*/ 8180570 h 10799773"/>
              <a:gd name="connsiteX4839" fmla="*/ 1152516 w 7570879"/>
              <a:gd name="connsiteY4839" fmla="*/ 8206631 h 10799773"/>
              <a:gd name="connsiteX4840" fmla="*/ 1181176 w 7570879"/>
              <a:gd name="connsiteY4840" fmla="*/ 8228655 h 10799773"/>
              <a:gd name="connsiteX4841" fmla="*/ 1228004 w 7570879"/>
              <a:gd name="connsiteY4841" fmla="*/ 8240109 h 10799773"/>
              <a:gd name="connsiteX4842" fmla="*/ 1234657 w 7570879"/>
              <a:gd name="connsiteY4842" fmla="*/ 8211686 h 10799773"/>
              <a:gd name="connsiteX4843" fmla="*/ 1210874 w 7570879"/>
              <a:gd name="connsiteY4843" fmla="*/ 8174427 h 10799773"/>
              <a:gd name="connsiteX4844" fmla="*/ 1180437 w 7570879"/>
              <a:gd name="connsiteY4844" fmla="*/ 8154509 h 10799773"/>
              <a:gd name="connsiteX4845" fmla="*/ 1166468 w 7570879"/>
              <a:gd name="connsiteY4845" fmla="*/ 8180570 h 10799773"/>
              <a:gd name="connsiteX4846" fmla="*/ 370769 w 7570879"/>
              <a:gd name="connsiteY4846" fmla="*/ 8202688 h 10799773"/>
              <a:gd name="connsiteX4847" fmla="*/ 389856 w 7570879"/>
              <a:gd name="connsiteY4847" fmla="*/ 8248258 h 10799773"/>
              <a:gd name="connsiteX4848" fmla="*/ 385898 w 7570879"/>
              <a:gd name="connsiteY4848" fmla="*/ 8177910 h 10799773"/>
              <a:gd name="connsiteX4849" fmla="*/ 366799 w 7570879"/>
              <a:gd name="connsiteY4849" fmla="*/ 8162089 h 10799773"/>
              <a:gd name="connsiteX4850" fmla="*/ 370769 w 7570879"/>
              <a:gd name="connsiteY4850" fmla="*/ 8202688 h 10799773"/>
              <a:gd name="connsiteX4851" fmla="*/ 4694379 w 7570879"/>
              <a:gd name="connsiteY4851" fmla="*/ 8197216 h 10799773"/>
              <a:gd name="connsiteX4852" fmla="*/ 4734154 w 7570879"/>
              <a:gd name="connsiteY4852" fmla="*/ 8246227 h 10799773"/>
              <a:gd name="connsiteX4853" fmla="*/ 4770963 w 7570879"/>
              <a:gd name="connsiteY4853" fmla="*/ 8253577 h 10799773"/>
              <a:gd name="connsiteX4854" fmla="*/ 4777038 w 7570879"/>
              <a:gd name="connsiteY4854" fmla="*/ 8221883 h 10799773"/>
              <a:gd name="connsiteX4855" fmla="*/ 4735173 w 7570879"/>
              <a:gd name="connsiteY4855" fmla="*/ 8174155 h 10799773"/>
              <a:gd name="connsiteX4856" fmla="*/ 4702163 w 7570879"/>
              <a:gd name="connsiteY4856" fmla="*/ 8166270 h 10799773"/>
              <a:gd name="connsiteX4857" fmla="*/ 4694379 w 7570879"/>
              <a:gd name="connsiteY4857" fmla="*/ 8197216 h 10799773"/>
              <a:gd name="connsiteX4858" fmla="*/ 5118442 w 7570879"/>
              <a:gd name="connsiteY4858" fmla="*/ 8185669 h 10799773"/>
              <a:gd name="connsiteX4859" fmla="*/ 5107838 w 7570879"/>
              <a:gd name="connsiteY4859" fmla="*/ 8219988 h 10799773"/>
              <a:gd name="connsiteX4860" fmla="*/ 5156483 w 7570879"/>
              <a:gd name="connsiteY4860" fmla="*/ 8251206 h 10799773"/>
              <a:gd name="connsiteX4861" fmla="*/ 5173647 w 7570879"/>
              <a:gd name="connsiteY4861" fmla="*/ 8216360 h 10799773"/>
              <a:gd name="connsiteX4862" fmla="*/ 5173647 w 7570879"/>
              <a:gd name="connsiteY4862" fmla="*/ 8181496 h 10799773"/>
              <a:gd name="connsiteX4863" fmla="*/ 5148700 w 7570879"/>
              <a:gd name="connsiteY4863" fmla="*/ 8174988 h 10799773"/>
              <a:gd name="connsiteX4864" fmla="*/ 5118442 w 7570879"/>
              <a:gd name="connsiteY4864" fmla="*/ 8185669 h 10799773"/>
              <a:gd name="connsiteX4865" fmla="*/ 5543431 w 7570879"/>
              <a:gd name="connsiteY4865" fmla="*/ 8198567 h 10799773"/>
              <a:gd name="connsiteX4866" fmla="*/ 5548673 w 7570879"/>
              <a:gd name="connsiteY4866" fmla="*/ 8243788 h 10799773"/>
              <a:gd name="connsiteX4867" fmla="*/ 5561954 w 7570879"/>
              <a:gd name="connsiteY4867" fmla="*/ 8257044 h 10799773"/>
              <a:gd name="connsiteX4868" fmla="*/ 5573366 w 7570879"/>
              <a:gd name="connsiteY4868" fmla="*/ 8239021 h 10799773"/>
              <a:gd name="connsiteX4869" fmla="*/ 5568310 w 7570879"/>
              <a:gd name="connsiteY4869" fmla="*/ 8166592 h 10799773"/>
              <a:gd name="connsiteX4870" fmla="*/ 5543431 w 7570879"/>
              <a:gd name="connsiteY4870" fmla="*/ 8198567 h 10799773"/>
              <a:gd name="connsiteX4871" fmla="*/ 5214526 w 7570879"/>
              <a:gd name="connsiteY4871" fmla="*/ 8208398 h 10799773"/>
              <a:gd name="connsiteX4872" fmla="*/ 5234334 w 7570879"/>
              <a:gd name="connsiteY4872" fmla="*/ 8269339 h 10799773"/>
              <a:gd name="connsiteX4873" fmla="*/ 5240409 w 7570879"/>
              <a:gd name="connsiteY4873" fmla="*/ 8198567 h 10799773"/>
              <a:gd name="connsiteX4874" fmla="*/ 5214526 w 7570879"/>
              <a:gd name="connsiteY4874" fmla="*/ 8208398 h 10799773"/>
              <a:gd name="connsiteX4875" fmla="*/ 298053 w 7570879"/>
              <a:gd name="connsiteY4875" fmla="*/ 8232835 h 10799773"/>
              <a:gd name="connsiteX4876" fmla="*/ 317237 w 7570879"/>
              <a:gd name="connsiteY4876" fmla="*/ 8272432 h 10799773"/>
              <a:gd name="connsiteX4877" fmla="*/ 313182 w 7570879"/>
              <a:gd name="connsiteY4877" fmla="*/ 8214091 h 10799773"/>
              <a:gd name="connsiteX4878" fmla="*/ 293999 w 7570879"/>
              <a:gd name="connsiteY4878" fmla="*/ 8198193 h 10799773"/>
              <a:gd name="connsiteX4879" fmla="*/ 298053 w 7570879"/>
              <a:gd name="connsiteY4879" fmla="*/ 8232835 h 10799773"/>
              <a:gd name="connsiteX4880" fmla="*/ 4803277 w 7570879"/>
              <a:gd name="connsiteY4880" fmla="*/ 8233643 h 10799773"/>
              <a:gd name="connsiteX4881" fmla="*/ 4834309 w 7570879"/>
              <a:gd name="connsiteY4881" fmla="*/ 8278142 h 10799773"/>
              <a:gd name="connsiteX4882" fmla="*/ 4862629 w 7570879"/>
              <a:gd name="connsiteY4882" fmla="*/ 8281430 h 10799773"/>
              <a:gd name="connsiteX4883" fmla="*/ 4871636 w 7570879"/>
              <a:gd name="connsiteY4883" fmla="*/ 8248997 h 10799773"/>
              <a:gd name="connsiteX4884" fmla="*/ 4880643 w 7570879"/>
              <a:gd name="connsiteY4884" fmla="*/ 8216564 h 10799773"/>
              <a:gd name="connsiteX4885" fmla="*/ 4862766 w 7570879"/>
              <a:gd name="connsiteY4885" fmla="*/ 8209715 h 10799773"/>
              <a:gd name="connsiteX4886" fmla="*/ 4803277 w 7570879"/>
              <a:gd name="connsiteY4886" fmla="*/ 8233643 h 10799773"/>
              <a:gd name="connsiteX4887" fmla="*/ 5291663 w 7570879"/>
              <a:gd name="connsiteY4887" fmla="*/ 8245453 h 10799773"/>
              <a:gd name="connsiteX4888" fmla="*/ 5297110 w 7570879"/>
              <a:gd name="connsiteY4888" fmla="*/ 8282926 h 10799773"/>
              <a:gd name="connsiteX4889" fmla="*/ 5323459 w 7570879"/>
              <a:gd name="connsiteY4889" fmla="*/ 8248190 h 10799773"/>
              <a:gd name="connsiteX4890" fmla="*/ 5331446 w 7570879"/>
              <a:gd name="connsiteY4890" fmla="*/ 8214949 h 10799773"/>
              <a:gd name="connsiteX4891" fmla="*/ 5314477 w 7570879"/>
              <a:gd name="connsiteY4891" fmla="*/ 8214949 h 10799773"/>
              <a:gd name="connsiteX4892" fmla="*/ 5291663 w 7570879"/>
              <a:gd name="connsiteY4892" fmla="*/ 8245453 h 10799773"/>
              <a:gd name="connsiteX4893" fmla="*/ 429192 w 7570879"/>
              <a:gd name="connsiteY4893" fmla="*/ 8255378 h 10799773"/>
              <a:gd name="connsiteX4894" fmla="*/ 451861 w 7570879"/>
              <a:gd name="connsiteY4894" fmla="*/ 8304211 h 10799773"/>
              <a:gd name="connsiteX4895" fmla="*/ 474530 w 7570879"/>
              <a:gd name="connsiteY4895" fmla="*/ 8324706 h 10799773"/>
              <a:gd name="connsiteX4896" fmla="*/ 481659 w 7570879"/>
              <a:gd name="connsiteY4896" fmla="*/ 8297472 h 10799773"/>
              <a:gd name="connsiteX4897" fmla="*/ 469217 w 7570879"/>
              <a:gd name="connsiteY4897" fmla="*/ 8248632 h 10799773"/>
              <a:gd name="connsiteX4898" fmla="*/ 429192 w 7570879"/>
              <a:gd name="connsiteY4898" fmla="*/ 8255378 h 10799773"/>
              <a:gd name="connsiteX4899" fmla="*/ 1141461 w 7570879"/>
              <a:gd name="connsiteY4899" fmla="*/ 8251206 h 10799773"/>
              <a:gd name="connsiteX4900" fmla="*/ 1138436 w 7570879"/>
              <a:gd name="connsiteY4900" fmla="*/ 8289018 h 10799773"/>
              <a:gd name="connsiteX4901" fmla="*/ 1163944 w 7570879"/>
              <a:gd name="connsiteY4901" fmla="*/ 8320372 h 10799773"/>
              <a:gd name="connsiteX4902" fmla="*/ 1190668 w 7570879"/>
              <a:gd name="connsiteY4902" fmla="*/ 8338080 h 10799773"/>
              <a:gd name="connsiteX4903" fmla="*/ 1198663 w 7570879"/>
              <a:gd name="connsiteY4903" fmla="*/ 8306242 h 10799773"/>
              <a:gd name="connsiteX4904" fmla="*/ 1185204 w 7570879"/>
              <a:gd name="connsiteY4904" fmla="*/ 8250730 h 10799773"/>
              <a:gd name="connsiteX4905" fmla="*/ 1141461 w 7570879"/>
              <a:gd name="connsiteY4905" fmla="*/ 8251206 h 10799773"/>
              <a:gd name="connsiteX4906" fmla="*/ 4551629 w 7570879"/>
              <a:gd name="connsiteY4906" fmla="*/ 8246159 h 10799773"/>
              <a:gd name="connsiteX4907" fmla="*/ 4585863 w 7570879"/>
              <a:gd name="connsiteY4907" fmla="*/ 8308247 h 10799773"/>
              <a:gd name="connsiteX4908" fmla="*/ 4627465 w 7570879"/>
              <a:gd name="connsiteY4908" fmla="*/ 8321001 h 10799773"/>
              <a:gd name="connsiteX4909" fmla="*/ 4634280 w 7570879"/>
              <a:gd name="connsiteY4909" fmla="*/ 8303250 h 10799773"/>
              <a:gd name="connsiteX4910" fmla="*/ 4602993 w 7570879"/>
              <a:gd name="connsiteY4910" fmla="*/ 8240305 h 10799773"/>
              <a:gd name="connsiteX4911" fmla="*/ 4551629 w 7570879"/>
              <a:gd name="connsiteY4911" fmla="*/ 8246159 h 10799773"/>
              <a:gd name="connsiteX4912" fmla="*/ 4902990 w 7570879"/>
              <a:gd name="connsiteY4912" fmla="*/ 8253891 h 10799773"/>
              <a:gd name="connsiteX4913" fmla="*/ 4920146 w 7570879"/>
              <a:gd name="connsiteY4913" fmla="*/ 8303234 h 10799773"/>
              <a:gd name="connsiteX4914" fmla="*/ 4945017 w 7570879"/>
              <a:gd name="connsiteY4914" fmla="*/ 8309725 h 10799773"/>
              <a:gd name="connsiteX4915" fmla="*/ 4956794 w 7570879"/>
              <a:gd name="connsiteY4915" fmla="*/ 8278796 h 10799773"/>
              <a:gd name="connsiteX4916" fmla="*/ 4936112 w 7570879"/>
              <a:gd name="connsiteY4916" fmla="*/ 8234237 h 10799773"/>
              <a:gd name="connsiteX4917" fmla="*/ 4910374 w 7570879"/>
              <a:gd name="connsiteY4917" fmla="*/ 8226361 h 10799773"/>
              <a:gd name="connsiteX4918" fmla="*/ 4902990 w 7570879"/>
              <a:gd name="connsiteY4918" fmla="*/ 8253891 h 10799773"/>
              <a:gd name="connsiteX4919" fmla="*/ 5360336 w 7570879"/>
              <a:gd name="connsiteY4919" fmla="*/ 8256568 h 10799773"/>
              <a:gd name="connsiteX4920" fmla="*/ 5362189 w 7570879"/>
              <a:gd name="connsiteY4920" fmla="*/ 8301092 h 10799773"/>
              <a:gd name="connsiteX4921" fmla="*/ 5371476 w 7570879"/>
              <a:gd name="connsiteY4921" fmla="*/ 8316081 h 10799773"/>
              <a:gd name="connsiteX4922" fmla="*/ 5380636 w 7570879"/>
              <a:gd name="connsiteY4922" fmla="*/ 8292723 h 10799773"/>
              <a:gd name="connsiteX4923" fmla="*/ 5379633 w 7570879"/>
              <a:gd name="connsiteY4923" fmla="*/ 8227032 h 10799773"/>
              <a:gd name="connsiteX4924" fmla="*/ 5360336 w 7570879"/>
              <a:gd name="connsiteY4924" fmla="*/ 8256568 h 10799773"/>
              <a:gd name="connsiteX4925" fmla="*/ 244134 w 7570879"/>
              <a:gd name="connsiteY4925" fmla="*/ 8275389 h 10799773"/>
              <a:gd name="connsiteX4926" fmla="*/ 255111 w 7570879"/>
              <a:gd name="connsiteY4926" fmla="*/ 8299563 h 10799773"/>
              <a:gd name="connsiteX4927" fmla="*/ 259747 w 7570879"/>
              <a:gd name="connsiteY4927" fmla="*/ 8275389 h 10799773"/>
              <a:gd name="connsiteX4928" fmla="*/ 248781 w 7570879"/>
              <a:gd name="connsiteY4928" fmla="*/ 8251206 h 10799773"/>
              <a:gd name="connsiteX4929" fmla="*/ 244134 w 7570879"/>
              <a:gd name="connsiteY4929" fmla="*/ 8275389 h 10799773"/>
              <a:gd name="connsiteX4930" fmla="*/ 5000307 w 7570879"/>
              <a:gd name="connsiteY4930" fmla="*/ 8259142 h 10799773"/>
              <a:gd name="connsiteX4931" fmla="*/ 5003205 w 7570879"/>
              <a:gd name="connsiteY4931" fmla="*/ 8323737 h 10799773"/>
              <a:gd name="connsiteX4932" fmla="*/ 5031976 w 7570879"/>
              <a:gd name="connsiteY4932" fmla="*/ 8330501 h 10799773"/>
              <a:gd name="connsiteX4933" fmla="*/ 5057756 w 7570879"/>
              <a:gd name="connsiteY4933" fmla="*/ 8304899 h 10799773"/>
              <a:gd name="connsiteX4934" fmla="*/ 5062285 w 7570879"/>
              <a:gd name="connsiteY4934" fmla="*/ 8269415 h 10799773"/>
              <a:gd name="connsiteX4935" fmla="*/ 5000307 w 7570879"/>
              <a:gd name="connsiteY4935" fmla="*/ 8259142 h 10799773"/>
              <a:gd name="connsiteX4936" fmla="*/ 5531450 w 7570879"/>
              <a:gd name="connsiteY4936" fmla="*/ 8291041 h 10799773"/>
              <a:gd name="connsiteX4937" fmla="*/ 5519860 w 7570879"/>
              <a:gd name="connsiteY4937" fmla="*/ 8553395 h 10799773"/>
              <a:gd name="connsiteX4938" fmla="*/ 5539284 w 7570879"/>
              <a:gd name="connsiteY4938" fmla="*/ 8553395 h 10799773"/>
              <a:gd name="connsiteX4939" fmla="*/ 5534670 w 7570879"/>
              <a:gd name="connsiteY4939" fmla="*/ 8505047 h 10799773"/>
              <a:gd name="connsiteX4940" fmla="*/ 5538069 w 7570879"/>
              <a:gd name="connsiteY4940" fmla="*/ 8456699 h 10799773"/>
              <a:gd name="connsiteX4941" fmla="*/ 5554137 w 7570879"/>
              <a:gd name="connsiteY4941" fmla="*/ 8399284 h 10799773"/>
              <a:gd name="connsiteX4942" fmla="*/ 5568642 w 7570879"/>
              <a:gd name="connsiteY4942" fmla="*/ 8304270 h 10799773"/>
              <a:gd name="connsiteX4943" fmla="*/ 5575108 w 7570879"/>
              <a:gd name="connsiteY4943" fmla="*/ 8266671 h 10799773"/>
              <a:gd name="connsiteX4944" fmla="*/ 5556372 w 7570879"/>
              <a:gd name="connsiteY4944" fmla="*/ 8259491 h 10799773"/>
              <a:gd name="connsiteX4945" fmla="*/ 5537636 w 7570879"/>
              <a:gd name="connsiteY4945" fmla="*/ 8252311 h 10799773"/>
              <a:gd name="connsiteX4946" fmla="*/ 5531450 w 7570879"/>
              <a:gd name="connsiteY4946" fmla="*/ 8291041 h 10799773"/>
              <a:gd name="connsiteX4947" fmla="*/ 356572 w 7570879"/>
              <a:gd name="connsiteY4947" fmla="*/ 8272075 h 10799773"/>
              <a:gd name="connsiteX4948" fmla="*/ 375078 w 7570879"/>
              <a:gd name="connsiteY4948" fmla="*/ 8306318 h 10799773"/>
              <a:gd name="connsiteX4949" fmla="*/ 393596 w 7570879"/>
              <a:gd name="connsiteY4949" fmla="*/ 8329778 h 10799773"/>
              <a:gd name="connsiteX4950" fmla="*/ 390207 w 7570879"/>
              <a:gd name="connsiteY4950" fmla="*/ 8300506 h 10799773"/>
              <a:gd name="connsiteX4951" fmla="*/ 356572 w 7570879"/>
              <a:gd name="connsiteY4951" fmla="*/ 8272075 h 10799773"/>
              <a:gd name="connsiteX4952" fmla="*/ 4664419 w 7570879"/>
              <a:gd name="connsiteY4952" fmla="*/ 8295875 h 10799773"/>
              <a:gd name="connsiteX4953" fmla="*/ 4697736 w 7570879"/>
              <a:gd name="connsiteY4953" fmla="*/ 8345192 h 10799773"/>
              <a:gd name="connsiteX4954" fmla="*/ 4736210 w 7570879"/>
              <a:gd name="connsiteY4954" fmla="*/ 8358133 h 10799773"/>
              <a:gd name="connsiteX4955" fmla="*/ 4748548 w 7570879"/>
              <a:gd name="connsiteY4955" fmla="*/ 8322802 h 10799773"/>
              <a:gd name="connsiteX4956" fmla="*/ 4758396 w 7570879"/>
              <a:gd name="connsiteY4956" fmla="*/ 8287471 h 10799773"/>
              <a:gd name="connsiteX4957" fmla="*/ 4716106 w 7570879"/>
              <a:gd name="connsiteY4957" fmla="*/ 8276077 h 10799773"/>
              <a:gd name="connsiteX4958" fmla="*/ 4676298 w 7570879"/>
              <a:gd name="connsiteY4958" fmla="*/ 8264666 h 10799773"/>
              <a:gd name="connsiteX4959" fmla="*/ 4664419 w 7570879"/>
              <a:gd name="connsiteY4959" fmla="*/ 8295875 h 10799773"/>
              <a:gd name="connsiteX4960" fmla="*/ 5088923 w 7570879"/>
              <a:gd name="connsiteY4960" fmla="*/ 8291219 h 10799773"/>
              <a:gd name="connsiteX4961" fmla="*/ 5082168 w 7570879"/>
              <a:gd name="connsiteY4961" fmla="*/ 8327255 h 10799773"/>
              <a:gd name="connsiteX4962" fmla="*/ 5107251 w 7570879"/>
              <a:gd name="connsiteY4962" fmla="*/ 8350893 h 10799773"/>
              <a:gd name="connsiteX4963" fmla="*/ 5139081 w 7570879"/>
              <a:gd name="connsiteY4963" fmla="*/ 8356977 h 10799773"/>
              <a:gd name="connsiteX4964" fmla="*/ 5150646 w 7570879"/>
              <a:gd name="connsiteY4964" fmla="*/ 8326592 h 10799773"/>
              <a:gd name="connsiteX4965" fmla="*/ 5122181 w 7570879"/>
              <a:gd name="connsiteY4965" fmla="*/ 8281099 h 10799773"/>
              <a:gd name="connsiteX4966" fmla="*/ 5088923 w 7570879"/>
              <a:gd name="connsiteY4966" fmla="*/ 8272763 h 10799773"/>
              <a:gd name="connsiteX4967" fmla="*/ 5088923 w 7570879"/>
              <a:gd name="connsiteY4967" fmla="*/ 8291219 h 10799773"/>
              <a:gd name="connsiteX4968" fmla="*/ 296056 w 7570879"/>
              <a:gd name="connsiteY4968" fmla="*/ 8297252 h 10799773"/>
              <a:gd name="connsiteX4969" fmla="*/ 313824 w 7570879"/>
              <a:gd name="connsiteY4969" fmla="*/ 8330492 h 10799773"/>
              <a:gd name="connsiteX4970" fmla="*/ 325019 w 7570879"/>
              <a:gd name="connsiteY4970" fmla="*/ 8306599 h 10799773"/>
              <a:gd name="connsiteX4971" fmla="*/ 296056 w 7570879"/>
              <a:gd name="connsiteY4971" fmla="*/ 8297252 h 10799773"/>
              <a:gd name="connsiteX4972" fmla="*/ 1217034 w 7570879"/>
              <a:gd name="connsiteY4972" fmla="*/ 8314739 h 10799773"/>
              <a:gd name="connsiteX4973" fmla="*/ 1206897 w 7570879"/>
              <a:gd name="connsiteY4973" fmla="*/ 8341870 h 10799773"/>
              <a:gd name="connsiteX4974" fmla="*/ 1237877 w 7570879"/>
              <a:gd name="connsiteY4974" fmla="*/ 8362331 h 10799773"/>
              <a:gd name="connsiteX4975" fmla="*/ 1288520 w 7570879"/>
              <a:gd name="connsiteY4975" fmla="*/ 8343085 h 10799773"/>
              <a:gd name="connsiteX4976" fmla="*/ 1257845 w 7570879"/>
              <a:gd name="connsiteY4976" fmla="*/ 8301568 h 10799773"/>
              <a:gd name="connsiteX4977" fmla="*/ 1227171 w 7570879"/>
              <a:gd name="connsiteY4977" fmla="*/ 8287616 h 10799773"/>
              <a:gd name="connsiteX4978" fmla="*/ 1217034 w 7570879"/>
              <a:gd name="connsiteY4978" fmla="*/ 8314739 h 10799773"/>
              <a:gd name="connsiteX4979" fmla="*/ 4779239 w 7570879"/>
              <a:gd name="connsiteY4979" fmla="*/ 8329660 h 10799773"/>
              <a:gd name="connsiteX4980" fmla="*/ 4807127 w 7570879"/>
              <a:gd name="connsiteY4980" fmla="*/ 8377320 h 10799773"/>
              <a:gd name="connsiteX4981" fmla="*/ 4833943 w 7570879"/>
              <a:gd name="connsiteY4981" fmla="*/ 8385553 h 10799773"/>
              <a:gd name="connsiteX4982" fmla="*/ 4841863 w 7570879"/>
              <a:gd name="connsiteY4982" fmla="*/ 8354071 h 10799773"/>
              <a:gd name="connsiteX4983" fmla="*/ 4813975 w 7570879"/>
              <a:gd name="connsiteY4983" fmla="*/ 8306411 h 10799773"/>
              <a:gd name="connsiteX4984" fmla="*/ 4787159 w 7570879"/>
              <a:gd name="connsiteY4984" fmla="*/ 8298178 h 10799773"/>
              <a:gd name="connsiteX4985" fmla="*/ 4779239 w 7570879"/>
              <a:gd name="connsiteY4985" fmla="*/ 8329660 h 10799773"/>
              <a:gd name="connsiteX4986" fmla="*/ 5193378 w 7570879"/>
              <a:gd name="connsiteY4986" fmla="*/ 8326753 h 10799773"/>
              <a:gd name="connsiteX4987" fmla="*/ 5208536 w 7570879"/>
              <a:gd name="connsiteY4987" fmla="*/ 8372085 h 10799773"/>
              <a:gd name="connsiteX4988" fmla="*/ 5238922 w 7570879"/>
              <a:gd name="connsiteY4988" fmla="*/ 8309547 h 10799773"/>
              <a:gd name="connsiteX4989" fmla="*/ 5193378 w 7570879"/>
              <a:gd name="connsiteY4989" fmla="*/ 8326753 h 10799773"/>
              <a:gd name="connsiteX4990" fmla="*/ 248491 w 7570879"/>
              <a:gd name="connsiteY4990" fmla="*/ 8319998 h 10799773"/>
              <a:gd name="connsiteX4991" fmla="*/ 259747 w 7570879"/>
              <a:gd name="connsiteY4991" fmla="*/ 8353953 h 10799773"/>
              <a:gd name="connsiteX4992" fmla="*/ 270144 w 7570879"/>
              <a:gd name="connsiteY4992" fmla="*/ 8378127 h 10799773"/>
              <a:gd name="connsiteX4993" fmla="*/ 271003 w 7570879"/>
              <a:gd name="connsiteY4993" fmla="*/ 8351650 h 10799773"/>
              <a:gd name="connsiteX4994" fmla="*/ 259747 w 7570879"/>
              <a:gd name="connsiteY4994" fmla="*/ 8317687 h 10799773"/>
              <a:gd name="connsiteX4995" fmla="*/ 248491 w 7570879"/>
              <a:gd name="connsiteY4995" fmla="*/ 8319998 h 10799773"/>
              <a:gd name="connsiteX4996" fmla="*/ 429192 w 7570879"/>
              <a:gd name="connsiteY4996" fmla="*/ 8332073 h 10799773"/>
              <a:gd name="connsiteX4997" fmla="*/ 453398 w 7570879"/>
              <a:gd name="connsiteY4997" fmla="*/ 8378127 h 10799773"/>
              <a:gd name="connsiteX4998" fmla="*/ 477604 w 7570879"/>
              <a:gd name="connsiteY4998" fmla="*/ 8400006 h 10799773"/>
              <a:gd name="connsiteX4999" fmla="*/ 477604 w 7570879"/>
              <a:gd name="connsiteY4999" fmla="*/ 8375832 h 10799773"/>
              <a:gd name="connsiteX5000" fmla="*/ 453398 w 7570879"/>
              <a:gd name="connsiteY5000" fmla="*/ 8329778 h 10799773"/>
              <a:gd name="connsiteX5001" fmla="*/ 429192 w 7570879"/>
              <a:gd name="connsiteY5001" fmla="*/ 8307898 h 10799773"/>
              <a:gd name="connsiteX5002" fmla="*/ 429192 w 7570879"/>
              <a:gd name="connsiteY5002" fmla="*/ 8332073 h 10799773"/>
              <a:gd name="connsiteX5003" fmla="*/ 2686439 w 7570879"/>
              <a:gd name="connsiteY5003" fmla="*/ 8320432 h 10799773"/>
              <a:gd name="connsiteX5004" fmla="*/ 2659520 w 7570879"/>
              <a:gd name="connsiteY5004" fmla="*/ 8354352 h 10799773"/>
              <a:gd name="connsiteX5005" fmla="*/ 2690577 w 7570879"/>
              <a:gd name="connsiteY5005" fmla="*/ 8362135 h 10799773"/>
              <a:gd name="connsiteX5006" fmla="*/ 2650760 w 7570879"/>
              <a:gd name="connsiteY5006" fmla="*/ 8454753 h 10799773"/>
              <a:gd name="connsiteX5007" fmla="*/ 2610943 w 7570879"/>
              <a:gd name="connsiteY5007" fmla="*/ 8547362 h 10799773"/>
              <a:gd name="connsiteX5008" fmla="*/ 2591195 w 7570879"/>
              <a:gd name="connsiteY5008" fmla="*/ 8543794 h 10799773"/>
              <a:gd name="connsiteX5009" fmla="*/ 2615293 w 7570879"/>
              <a:gd name="connsiteY5009" fmla="*/ 8583475 h 10799773"/>
              <a:gd name="connsiteX5010" fmla="*/ 2668986 w 7570879"/>
              <a:gd name="connsiteY5010" fmla="*/ 8584494 h 10799773"/>
              <a:gd name="connsiteX5011" fmla="*/ 2654617 w 7570879"/>
              <a:gd name="connsiteY5011" fmla="*/ 8567161 h 10799773"/>
              <a:gd name="connsiteX5012" fmla="*/ 2703807 w 7570879"/>
              <a:gd name="connsiteY5012" fmla="*/ 8449595 h 10799773"/>
              <a:gd name="connsiteX5013" fmla="*/ 2753005 w 7570879"/>
              <a:gd name="connsiteY5013" fmla="*/ 8321825 h 10799773"/>
              <a:gd name="connsiteX5014" fmla="*/ 2686439 w 7570879"/>
              <a:gd name="connsiteY5014" fmla="*/ 8320432 h 10799773"/>
              <a:gd name="connsiteX5015" fmla="*/ 5278136 w 7570879"/>
              <a:gd name="connsiteY5015" fmla="*/ 8329957 h 10799773"/>
              <a:gd name="connsiteX5016" fmla="*/ 5282342 w 7570879"/>
              <a:gd name="connsiteY5016" fmla="*/ 8396259 h 10799773"/>
              <a:gd name="connsiteX5017" fmla="*/ 5297823 w 7570879"/>
              <a:gd name="connsiteY5017" fmla="*/ 8322046 h 10799773"/>
              <a:gd name="connsiteX5018" fmla="*/ 5278136 w 7570879"/>
              <a:gd name="connsiteY5018" fmla="*/ 8329957 h 10799773"/>
              <a:gd name="connsiteX5019" fmla="*/ 1115749 w 7570879"/>
              <a:gd name="connsiteY5019" fmla="*/ 8347223 h 10799773"/>
              <a:gd name="connsiteX5020" fmla="*/ 1165414 w 7570879"/>
              <a:gd name="connsiteY5020" fmla="*/ 8408350 h 10799773"/>
              <a:gd name="connsiteX5021" fmla="*/ 1156186 w 7570879"/>
              <a:gd name="connsiteY5021" fmla="*/ 8336244 h 10799773"/>
              <a:gd name="connsiteX5022" fmla="*/ 1115749 w 7570879"/>
              <a:gd name="connsiteY5022" fmla="*/ 8347223 h 10799773"/>
              <a:gd name="connsiteX5023" fmla="*/ 4521056 w 7570879"/>
              <a:gd name="connsiteY5023" fmla="*/ 8350630 h 10799773"/>
              <a:gd name="connsiteX5024" fmla="*/ 4565385 w 7570879"/>
              <a:gd name="connsiteY5024" fmla="*/ 8406048 h 10799773"/>
              <a:gd name="connsiteX5025" fmla="*/ 4604659 w 7570879"/>
              <a:gd name="connsiteY5025" fmla="*/ 8419133 h 10799773"/>
              <a:gd name="connsiteX5026" fmla="*/ 4612314 w 7570879"/>
              <a:gd name="connsiteY5026" fmla="*/ 8388680 h 10799773"/>
              <a:gd name="connsiteX5027" fmla="*/ 4565181 w 7570879"/>
              <a:gd name="connsiteY5027" fmla="*/ 8331036 h 10799773"/>
              <a:gd name="connsiteX5028" fmla="*/ 4531618 w 7570879"/>
              <a:gd name="connsiteY5028" fmla="*/ 8323134 h 10799773"/>
              <a:gd name="connsiteX5029" fmla="*/ 4521056 w 7570879"/>
              <a:gd name="connsiteY5029" fmla="*/ 8350630 h 10799773"/>
              <a:gd name="connsiteX5030" fmla="*/ 4878324 w 7570879"/>
              <a:gd name="connsiteY5030" fmla="*/ 8352338 h 10799773"/>
              <a:gd name="connsiteX5031" fmla="*/ 4896014 w 7570879"/>
              <a:gd name="connsiteY5031" fmla="*/ 8399964 h 10799773"/>
              <a:gd name="connsiteX5032" fmla="*/ 4920953 w 7570879"/>
              <a:gd name="connsiteY5032" fmla="*/ 8406473 h 10799773"/>
              <a:gd name="connsiteX5033" fmla="*/ 4930903 w 7570879"/>
              <a:gd name="connsiteY5033" fmla="*/ 8380208 h 10799773"/>
              <a:gd name="connsiteX5034" fmla="*/ 4908607 w 7570879"/>
              <a:gd name="connsiteY5034" fmla="*/ 8332642 h 10799773"/>
              <a:gd name="connsiteX5035" fmla="*/ 4885265 w 7570879"/>
              <a:gd name="connsiteY5035" fmla="*/ 8326541 h 10799773"/>
              <a:gd name="connsiteX5036" fmla="*/ 4878324 w 7570879"/>
              <a:gd name="connsiteY5036" fmla="*/ 8352338 h 10799773"/>
              <a:gd name="connsiteX5037" fmla="*/ 5351644 w 7570879"/>
              <a:gd name="connsiteY5037" fmla="*/ 8332608 h 10799773"/>
              <a:gd name="connsiteX5038" fmla="*/ 5338482 w 7570879"/>
              <a:gd name="connsiteY5038" fmla="*/ 8375110 h 10799773"/>
              <a:gd name="connsiteX5039" fmla="*/ 5330529 w 7570879"/>
              <a:gd name="connsiteY5039" fmla="*/ 8408350 h 10799773"/>
              <a:gd name="connsiteX5040" fmla="*/ 5347531 w 7570879"/>
              <a:gd name="connsiteY5040" fmla="*/ 8408350 h 10799773"/>
              <a:gd name="connsiteX5041" fmla="*/ 5366114 w 7570879"/>
              <a:gd name="connsiteY5041" fmla="*/ 8329056 h 10799773"/>
              <a:gd name="connsiteX5042" fmla="*/ 5351644 w 7570879"/>
              <a:gd name="connsiteY5042" fmla="*/ 8332608 h 10799773"/>
              <a:gd name="connsiteX5043" fmla="*/ 369063 w 7570879"/>
              <a:gd name="connsiteY5043" fmla="*/ 8355499 h 10799773"/>
              <a:gd name="connsiteX5044" fmla="*/ 386830 w 7570879"/>
              <a:gd name="connsiteY5044" fmla="*/ 8396259 h 10799773"/>
              <a:gd name="connsiteX5045" fmla="*/ 404985 w 7570879"/>
              <a:gd name="connsiteY5045" fmla="*/ 8411308 h 10799773"/>
              <a:gd name="connsiteX5046" fmla="*/ 404985 w 7570879"/>
              <a:gd name="connsiteY5046" fmla="*/ 8394016 h 10799773"/>
              <a:gd name="connsiteX5047" fmla="*/ 387218 w 7570879"/>
              <a:gd name="connsiteY5047" fmla="*/ 8353239 h 10799773"/>
              <a:gd name="connsiteX5048" fmla="*/ 369450 w 7570879"/>
              <a:gd name="connsiteY5048" fmla="*/ 8329778 h 10799773"/>
              <a:gd name="connsiteX5049" fmla="*/ 369063 w 7570879"/>
              <a:gd name="connsiteY5049" fmla="*/ 8355499 h 10799773"/>
              <a:gd name="connsiteX5050" fmla="*/ 1297934 w 7570879"/>
              <a:gd name="connsiteY5050" fmla="*/ 8364591 h 10799773"/>
              <a:gd name="connsiteX5051" fmla="*/ 1292428 w 7570879"/>
              <a:gd name="connsiteY5051" fmla="*/ 8393362 h 10799773"/>
              <a:gd name="connsiteX5052" fmla="*/ 1326816 w 7570879"/>
              <a:gd name="connsiteY5052" fmla="*/ 8413644 h 10799773"/>
              <a:gd name="connsiteX5053" fmla="*/ 1373269 w 7570879"/>
              <a:gd name="connsiteY5053" fmla="*/ 8426466 h 10799773"/>
              <a:gd name="connsiteX5054" fmla="*/ 1350200 w 7570879"/>
              <a:gd name="connsiteY5054" fmla="*/ 8356561 h 10799773"/>
              <a:gd name="connsiteX5055" fmla="*/ 1297934 w 7570879"/>
              <a:gd name="connsiteY5055" fmla="*/ 8364591 h 10799773"/>
              <a:gd name="connsiteX5056" fmla="*/ 4974230 w 7570879"/>
              <a:gd name="connsiteY5056" fmla="*/ 8357700 h 10799773"/>
              <a:gd name="connsiteX5057" fmla="*/ 4993009 w 7570879"/>
              <a:gd name="connsiteY5057" fmla="*/ 8426772 h 10799773"/>
              <a:gd name="connsiteX5058" fmla="*/ 5034389 w 7570879"/>
              <a:gd name="connsiteY5058" fmla="*/ 8394798 h 10799773"/>
              <a:gd name="connsiteX5059" fmla="*/ 5042342 w 7570879"/>
              <a:gd name="connsiteY5059" fmla="*/ 8363163 h 10799773"/>
              <a:gd name="connsiteX5060" fmla="*/ 5011447 w 7570879"/>
              <a:gd name="connsiteY5060" fmla="*/ 8357266 h 10799773"/>
              <a:gd name="connsiteX5061" fmla="*/ 4974230 w 7570879"/>
              <a:gd name="connsiteY5061" fmla="*/ 8357700 h 10799773"/>
              <a:gd name="connsiteX5062" fmla="*/ 308159 w 7570879"/>
              <a:gd name="connsiteY5062" fmla="*/ 8380285 h 10799773"/>
              <a:gd name="connsiteX5063" fmla="*/ 328057 w 7570879"/>
              <a:gd name="connsiteY5063" fmla="*/ 8421886 h 10799773"/>
              <a:gd name="connsiteX5064" fmla="*/ 347955 w 7570879"/>
              <a:gd name="connsiteY5064" fmla="*/ 8438371 h 10799773"/>
              <a:gd name="connsiteX5065" fmla="*/ 338805 w 7570879"/>
              <a:gd name="connsiteY5065" fmla="*/ 8408248 h 10799773"/>
              <a:gd name="connsiteX5066" fmla="*/ 308159 w 7570879"/>
              <a:gd name="connsiteY5066" fmla="*/ 8380285 h 10799773"/>
              <a:gd name="connsiteX5067" fmla="*/ 3963326 w 7570879"/>
              <a:gd name="connsiteY5067" fmla="*/ 8372085 h 10799773"/>
              <a:gd name="connsiteX5068" fmla="*/ 3993584 w 7570879"/>
              <a:gd name="connsiteY5068" fmla="*/ 8383803 h 10799773"/>
              <a:gd name="connsiteX5069" fmla="*/ 3987534 w 7570879"/>
              <a:gd name="connsiteY5069" fmla="*/ 8372085 h 10799773"/>
              <a:gd name="connsiteX5070" fmla="*/ 3957276 w 7570879"/>
              <a:gd name="connsiteY5070" fmla="*/ 8360376 h 10799773"/>
              <a:gd name="connsiteX5071" fmla="*/ 3963326 w 7570879"/>
              <a:gd name="connsiteY5071" fmla="*/ 8372085 h 10799773"/>
              <a:gd name="connsiteX5072" fmla="*/ 4640296 w 7570879"/>
              <a:gd name="connsiteY5072" fmla="*/ 8392359 h 10799773"/>
              <a:gd name="connsiteX5073" fmla="*/ 4678048 w 7570879"/>
              <a:gd name="connsiteY5073" fmla="*/ 8435167 h 10799773"/>
              <a:gd name="connsiteX5074" fmla="*/ 4719760 w 7570879"/>
              <a:gd name="connsiteY5074" fmla="*/ 8438566 h 10799773"/>
              <a:gd name="connsiteX5075" fmla="*/ 4723456 w 7570879"/>
              <a:gd name="connsiteY5075" fmla="*/ 8412786 h 10799773"/>
              <a:gd name="connsiteX5076" fmla="*/ 4727144 w 7570879"/>
              <a:gd name="connsiteY5076" fmla="*/ 8386989 h 10799773"/>
              <a:gd name="connsiteX5077" fmla="*/ 4689697 w 7570879"/>
              <a:gd name="connsiteY5077" fmla="*/ 8373963 h 10799773"/>
              <a:gd name="connsiteX5078" fmla="*/ 4652251 w 7570879"/>
              <a:gd name="connsiteY5078" fmla="*/ 8360929 h 10799773"/>
              <a:gd name="connsiteX5079" fmla="*/ 4640296 w 7570879"/>
              <a:gd name="connsiteY5079" fmla="*/ 8392359 h 10799773"/>
              <a:gd name="connsiteX5080" fmla="*/ 513914 w 7570879"/>
              <a:gd name="connsiteY5080" fmla="*/ 8393965 h 10799773"/>
              <a:gd name="connsiteX5081" fmla="*/ 564626 w 7570879"/>
              <a:gd name="connsiteY5081" fmla="*/ 8456699 h 10799773"/>
              <a:gd name="connsiteX5082" fmla="*/ 536644 w 7570879"/>
              <a:gd name="connsiteY5082" fmla="*/ 8383386 h 10799773"/>
              <a:gd name="connsiteX5083" fmla="*/ 513914 w 7570879"/>
              <a:gd name="connsiteY5083" fmla="*/ 8371236 h 10799773"/>
              <a:gd name="connsiteX5084" fmla="*/ 513914 w 7570879"/>
              <a:gd name="connsiteY5084" fmla="*/ 8393965 h 10799773"/>
              <a:gd name="connsiteX5085" fmla="*/ 1199436 w 7570879"/>
              <a:gd name="connsiteY5085" fmla="*/ 8380464 h 10799773"/>
              <a:gd name="connsiteX5086" fmla="*/ 1223874 w 7570879"/>
              <a:gd name="connsiteY5086" fmla="*/ 8443290 h 10799773"/>
              <a:gd name="connsiteX5087" fmla="*/ 1256069 w 7570879"/>
              <a:gd name="connsiteY5087" fmla="*/ 8457931 h 10799773"/>
              <a:gd name="connsiteX5088" fmla="*/ 1266053 w 7570879"/>
              <a:gd name="connsiteY5088" fmla="*/ 8442203 h 10799773"/>
              <a:gd name="connsiteX5089" fmla="*/ 1276233 w 7570879"/>
              <a:gd name="connsiteY5089" fmla="*/ 8420026 h 10799773"/>
              <a:gd name="connsiteX5090" fmla="*/ 1199436 w 7570879"/>
              <a:gd name="connsiteY5090" fmla="*/ 8380464 h 10799773"/>
              <a:gd name="connsiteX5091" fmla="*/ 5063848 w 7570879"/>
              <a:gd name="connsiteY5091" fmla="*/ 8404603 h 10799773"/>
              <a:gd name="connsiteX5092" fmla="*/ 5084751 w 7570879"/>
              <a:gd name="connsiteY5092" fmla="*/ 8450054 h 10799773"/>
              <a:gd name="connsiteX5093" fmla="*/ 5126931 w 7570879"/>
              <a:gd name="connsiteY5093" fmla="*/ 8442288 h 10799773"/>
              <a:gd name="connsiteX5094" fmla="*/ 5106206 w 7570879"/>
              <a:gd name="connsiteY5094" fmla="*/ 8381041 h 10799773"/>
              <a:gd name="connsiteX5095" fmla="*/ 5075082 w 7570879"/>
              <a:gd name="connsiteY5095" fmla="*/ 8375110 h 10799773"/>
              <a:gd name="connsiteX5096" fmla="*/ 5063848 w 7570879"/>
              <a:gd name="connsiteY5096" fmla="*/ 8404603 h 10799773"/>
              <a:gd name="connsiteX5097" fmla="*/ 2815288 w 7570879"/>
              <a:gd name="connsiteY5097" fmla="*/ 8426322 h 10799773"/>
              <a:gd name="connsiteX5098" fmla="*/ 2758596 w 7570879"/>
              <a:gd name="connsiteY5098" fmla="*/ 8609561 h 10799773"/>
              <a:gd name="connsiteX5099" fmla="*/ 2947919 w 7570879"/>
              <a:gd name="connsiteY5099" fmla="*/ 8572514 h 10799773"/>
              <a:gd name="connsiteX5100" fmla="*/ 2892764 w 7570879"/>
              <a:gd name="connsiteY5100" fmla="*/ 8384177 h 10799773"/>
              <a:gd name="connsiteX5101" fmla="*/ 2852336 w 7570879"/>
              <a:gd name="connsiteY5101" fmla="*/ 8384177 h 10799773"/>
              <a:gd name="connsiteX5102" fmla="*/ 2815288 w 7570879"/>
              <a:gd name="connsiteY5102" fmla="*/ 8426322 h 10799773"/>
              <a:gd name="connsiteX5103" fmla="*/ 441295 w 7570879"/>
              <a:gd name="connsiteY5103" fmla="*/ 8416142 h 10799773"/>
              <a:gd name="connsiteX5104" fmla="*/ 480025 w 7570879"/>
              <a:gd name="connsiteY5104" fmla="*/ 8468790 h 10799773"/>
              <a:gd name="connsiteX5105" fmla="*/ 465501 w 7570879"/>
              <a:gd name="connsiteY5105" fmla="*/ 8414392 h 10799773"/>
              <a:gd name="connsiteX5106" fmla="*/ 441295 w 7570879"/>
              <a:gd name="connsiteY5106" fmla="*/ 8392512 h 10799773"/>
              <a:gd name="connsiteX5107" fmla="*/ 441295 w 7570879"/>
              <a:gd name="connsiteY5107" fmla="*/ 8416142 h 10799773"/>
              <a:gd name="connsiteX5108" fmla="*/ 1100318 w 7570879"/>
              <a:gd name="connsiteY5108" fmla="*/ 8422345 h 10799773"/>
              <a:gd name="connsiteX5109" fmla="*/ 1092025 w 7570879"/>
              <a:gd name="connsiteY5109" fmla="*/ 8448406 h 10799773"/>
              <a:gd name="connsiteX5110" fmla="*/ 1120609 w 7570879"/>
              <a:gd name="connsiteY5110" fmla="*/ 8469946 h 10799773"/>
              <a:gd name="connsiteX5111" fmla="*/ 1149202 w 7570879"/>
              <a:gd name="connsiteY5111" fmla="*/ 8491477 h 10799773"/>
              <a:gd name="connsiteX5112" fmla="*/ 1159356 w 7570879"/>
              <a:gd name="connsiteY5112" fmla="*/ 8473353 h 10799773"/>
              <a:gd name="connsiteX5113" fmla="*/ 1132675 w 7570879"/>
              <a:gd name="connsiteY5113" fmla="*/ 8409149 h 10799773"/>
              <a:gd name="connsiteX5114" fmla="*/ 1108594 w 7570879"/>
              <a:gd name="connsiteY5114" fmla="*/ 8396285 h 10799773"/>
              <a:gd name="connsiteX5115" fmla="*/ 1100318 w 7570879"/>
              <a:gd name="connsiteY5115" fmla="*/ 8422345 h 10799773"/>
              <a:gd name="connsiteX5116" fmla="*/ 4755142 w 7570879"/>
              <a:gd name="connsiteY5116" fmla="*/ 8425948 h 10799773"/>
              <a:gd name="connsiteX5117" fmla="*/ 4786343 w 7570879"/>
              <a:gd name="connsiteY5117" fmla="*/ 8470625 h 10799773"/>
              <a:gd name="connsiteX5118" fmla="*/ 4816601 w 7570879"/>
              <a:gd name="connsiteY5118" fmla="*/ 8474831 h 10799773"/>
              <a:gd name="connsiteX5119" fmla="*/ 4820425 w 7570879"/>
              <a:gd name="connsiteY5119" fmla="*/ 8441591 h 10799773"/>
              <a:gd name="connsiteX5120" fmla="*/ 4812344 w 7570879"/>
              <a:gd name="connsiteY5120" fmla="*/ 8408350 h 10799773"/>
              <a:gd name="connsiteX5121" fmla="*/ 4781797 w 7570879"/>
              <a:gd name="connsiteY5121" fmla="*/ 8401204 h 10799773"/>
              <a:gd name="connsiteX5122" fmla="*/ 4755142 w 7570879"/>
              <a:gd name="connsiteY5122" fmla="*/ 8425948 h 10799773"/>
              <a:gd name="connsiteX5123" fmla="*/ 2867452 w 7570879"/>
              <a:gd name="connsiteY5123" fmla="*/ 8428744 h 10799773"/>
              <a:gd name="connsiteX5124" fmla="*/ 2821525 w 7570879"/>
              <a:gd name="connsiteY5124" fmla="*/ 8646778 h 10799773"/>
              <a:gd name="connsiteX5125" fmla="*/ 2910430 w 7570879"/>
              <a:gd name="connsiteY5125" fmla="*/ 8529009 h 10799773"/>
              <a:gd name="connsiteX5126" fmla="*/ 2867452 w 7570879"/>
              <a:gd name="connsiteY5126" fmla="*/ 8428744 h 10799773"/>
              <a:gd name="connsiteX5127" fmla="*/ 5173647 w 7570879"/>
              <a:gd name="connsiteY5127" fmla="*/ 8419448 h 10799773"/>
              <a:gd name="connsiteX5128" fmla="*/ 5166901 w 7570879"/>
              <a:gd name="connsiteY5128" fmla="*/ 8448083 h 10799773"/>
              <a:gd name="connsiteX5129" fmla="*/ 5184286 w 7570879"/>
              <a:gd name="connsiteY5129" fmla="*/ 8471908 h 10799773"/>
              <a:gd name="connsiteX5130" fmla="*/ 5215224 w 7570879"/>
              <a:gd name="connsiteY5130" fmla="*/ 8460420 h 10799773"/>
              <a:gd name="connsiteX5131" fmla="*/ 5197855 w 7570879"/>
              <a:gd name="connsiteY5131" fmla="*/ 8408350 h 10799773"/>
              <a:gd name="connsiteX5132" fmla="*/ 5173647 w 7570879"/>
              <a:gd name="connsiteY5132" fmla="*/ 8419448 h 10799773"/>
              <a:gd name="connsiteX5133" fmla="*/ 1283642 w 7570879"/>
              <a:gd name="connsiteY5133" fmla="*/ 8439883 h 10799773"/>
              <a:gd name="connsiteX5134" fmla="*/ 1324420 w 7570879"/>
              <a:gd name="connsiteY5134" fmla="*/ 8498759 h 10799773"/>
              <a:gd name="connsiteX5135" fmla="*/ 1358782 w 7570879"/>
              <a:gd name="connsiteY5135" fmla="*/ 8516518 h 10799773"/>
              <a:gd name="connsiteX5136" fmla="*/ 1366667 w 7570879"/>
              <a:gd name="connsiteY5136" fmla="*/ 8496006 h 10799773"/>
              <a:gd name="connsiteX5137" fmla="*/ 1310909 w 7570879"/>
              <a:gd name="connsiteY5137" fmla="*/ 8431862 h 10799773"/>
              <a:gd name="connsiteX5138" fmla="*/ 1290941 w 7570879"/>
              <a:gd name="connsiteY5138" fmla="*/ 8420883 h 10799773"/>
              <a:gd name="connsiteX5139" fmla="*/ 1283642 w 7570879"/>
              <a:gd name="connsiteY5139" fmla="*/ 8439883 h 10799773"/>
              <a:gd name="connsiteX5140" fmla="*/ 4492659 w 7570879"/>
              <a:gd name="connsiteY5140" fmla="*/ 8443477 h 10799773"/>
              <a:gd name="connsiteX5141" fmla="*/ 4486303 w 7570879"/>
              <a:gd name="connsiteY5141" fmla="*/ 8467745 h 10799773"/>
              <a:gd name="connsiteX5142" fmla="*/ 4527157 w 7570879"/>
              <a:gd name="connsiteY5142" fmla="*/ 8481213 h 10799773"/>
              <a:gd name="connsiteX5143" fmla="*/ 4592695 w 7570879"/>
              <a:gd name="connsiteY5143" fmla="*/ 8462740 h 10799773"/>
              <a:gd name="connsiteX5144" fmla="*/ 4536776 w 7570879"/>
              <a:gd name="connsiteY5144" fmla="*/ 8427290 h 10799773"/>
              <a:gd name="connsiteX5145" fmla="*/ 4499015 w 7570879"/>
              <a:gd name="connsiteY5145" fmla="*/ 8419201 h 10799773"/>
              <a:gd name="connsiteX5146" fmla="*/ 4492659 w 7570879"/>
              <a:gd name="connsiteY5146" fmla="*/ 8443477 h 10799773"/>
              <a:gd name="connsiteX5147" fmla="*/ 4853699 w 7570879"/>
              <a:gd name="connsiteY5147" fmla="*/ 8440886 h 10799773"/>
              <a:gd name="connsiteX5148" fmla="*/ 4871806 w 7570879"/>
              <a:gd name="connsiteY5148" fmla="*/ 8496660 h 10799773"/>
              <a:gd name="connsiteX5149" fmla="*/ 4896745 w 7570879"/>
              <a:gd name="connsiteY5149" fmla="*/ 8503177 h 10799773"/>
              <a:gd name="connsiteX5150" fmla="*/ 4906695 w 7570879"/>
              <a:gd name="connsiteY5150" fmla="*/ 8476914 h 10799773"/>
              <a:gd name="connsiteX5151" fmla="*/ 4884135 w 7570879"/>
              <a:gd name="connsiteY5151" fmla="*/ 8429270 h 10799773"/>
              <a:gd name="connsiteX5152" fmla="*/ 4853699 w 7570879"/>
              <a:gd name="connsiteY5152" fmla="*/ 8440886 h 10799773"/>
              <a:gd name="connsiteX5153" fmla="*/ 5253893 w 7570879"/>
              <a:gd name="connsiteY5153" fmla="*/ 8447632 h 10799773"/>
              <a:gd name="connsiteX5154" fmla="*/ 5264421 w 7570879"/>
              <a:gd name="connsiteY5154" fmla="*/ 8492964 h 10799773"/>
              <a:gd name="connsiteX5155" fmla="*/ 5282571 w 7570879"/>
              <a:gd name="connsiteY5155" fmla="*/ 8475817 h 10799773"/>
              <a:gd name="connsiteX5156" fmla="*/ 5289921 w 7570879"/>
              <a:gd name="connsiteY5156" fmla="*/ 8439560 h 10799773"/>
              <a:gd name="connsiteX5157" fmla="*/ 5279232 w 7570879"/>
              <a:gd name="connsiteY5157" fmla="*/ 8420433 h 10799773"/>
              <a:gd name="connsiteX5158" fmla="*/ 5253893 w 7570879"/>
              <a:gd name="connsiteY5158" fmla="*/ 8447632 h 10799773"/>
              <a:gd name="connsiteX5159" fmla="*/ 380779 w 7570879"/>
              <a:gd name="connsiteY5159" fmla="*/ 8453733 h 10799773"/>
              <a:gd name="connsiteX5160" fmla="*/ 398934 w 7570879"/>
              <a:gd name="connsiteY5160" fmla="*/ 8492964 h 10799773"/>
              <a:gd name="connsiteX5161" fmla="*/ 417088 w 7570879"/>
              <a:gd name="connsiteY5161" fmla="*/ 8508021 h 10799773"/>
              <a:gd name="connsiteX5162" fmla="*/ 417088 w 7570879"/>
              <a:gd name="connsiteY5162" fmla="*/ 8483838 h 10799773"/>
              <a:gd name="connsiteX5163" fmla="*/ 398934 w 7570879"/>
              <a:gd name="connsiteY5163" fmla="*/ 8444608 h 10799773"/>
              <a:gd name="connsiteX5164" fmla="*/ 380779 w 7570879"/>
              <a:gd name="connsiteY5164" fmla="*/ 8429559 h 10799773"/>
              <a:gd name="connsiteX5165" fmla="*/ 380779 w 7570879"/>
              <a:gd name="connsiteY5165" fmla="*/ 8453733 h 10799773"/>
              <a:gd name="connsiteX5166" fmla="*/ 5326960 w 7570879"/>
              <a:gd name="connsiteY5166" fmla="*/ 8440588 h 10799773"/>
              <a:gd name="connsiteX5167" fmla="*/ 5329696 w 7570879"/>
              <a:gd name="connsiteY5167" fmla="*/ 8505047 h 10799773"/>
              <a:gd name="connsiteX5168" fmla="*/ 5355196 w 7570879"/>
              <a:gd name="connsiteY5168" fmla="*/ 8449663 h 10799773"/>
              <a:gd name="connsiteX5169" fmla="*/ 5326960 w 7570879"/>
              <a:gd name="connsiteY5169" fmla="*/ 8440588 h 10799773"/>
              <a:gd name="connsiteX5170" fmla="*/ 321195 w 7570879"/>
              <a:gd name="connsiteY5170" fmla="*/ 8456699 h 10799773"/>
              <a:gd name="connsiteX5171" fmla="*/ 337982 w 7570879"/>
              <a:gd name="connsiteY5171" fmla="*/ 8511080 h 10799773"/>
              <a:gd name="connsiteX5172" fmla="*/ 354611 w 7570879"/>
              <a:gd name="connsiteY5172" fmla="*/ 8547362 h 10799773"/>
              <a:gd name="connsiteX5173" fmla="*/ 355592 w 7570879"/>
              <a:gd name="connsiteY5173" fmla="*/ 8516433 h 10799773"/>
              <a:gd name="connsiteX5174" fmla="*/ 338805 w 7570879"/>
              <a:gd name="connsiteY5174" fmla="*/ 8462027 h 10799773"/>
              <a:gd name="connsiteX5175" fmla="*/ 321038 w 7570879"/>
              <a:gd name="connsiteY5175" fmla="*/ 8438566 h 10799773"/>
              <a:gd name="connsiteX5176" fmla="*/ 321195 w 7570879"/>
              <a:gd name="connsiteY5176" fmla="*/ 8456699 h 10799773"/>
              <a:gd name="connsiteX5177" fmla="*/ 522616 w 7570879"/>
              <a:gd name="connsiteY5177" fmla="*/ 8481264 h 10799773"/>
              <a:gd name="connsiteX5178" fmla="*/ 551736 w 7570879"/>
              <a:gd name="connsiteY5178" fmla="*/ 8517963 h 10799773"/>
              <a:gd name="connsiteX5179" fmla="*/ 574430 w 7570879"/>
              <a:gd name="connsiteY5179" fmla="*/ 8530028 h 10799773"/>
              <a:gd name="connsiteX5180" fmla="*/ 574430 w 7570879"/>
              <a:gd name="connsiteY5180" fmla="*/ 8513374 h 10799773"/>
              <a:gd name="connsiteX5181" fmla="*/ 523173 w 7570879"/>
              <a:gd name="connsiteY5181" fmla="*/ 8456699 h 10799773"/>
              <a:gd name="connsiteX5182" fmla="*/ 522616 w 7570879"/>
              <a:gd name="connsiteY5182" fmla="*/ 8481264 h 10799773"/>
              <a:gd name="connsiteX5183" fmla="*/ 1179587 w 7570879"/>
              <a:gd name="connsiteY5183" fmla="*/ 8480558 h 10799773"/>
              <a:gd name="connsiteX5184" fmla="*/ 1215895 w 7570879"/>
              <a:gd name="connsiteY5184" fmla="*/ 8523146 h 10799773"/>
              <a:gd name="connsiteX5185" fmla="*/ 1252212 w 7570879"/>
              <a:gd name="connsiteY5185" fmla="*/ 8541925 h 10799773"/>
              <a:gd name="connsiteX5186" fmla="*/ 1252212 w 7570879"/>
              <a:gd name="connsiteY5186" fmla="*/ 8515753 h 10799773"/>
              <a:gd name="connsiteX5187" fmla="*/ 1194721 w 7570879"/>
              <a:gd name="connsiteY5187" fmla="*/ 8457090 h 10799773"/>
              <a:gd name="connsiteX5188" fmla="*/ 1179587 w 7570879"/>
              <a:gd name="connsiteY5188" fmla="*/ 8480558 h 10799773"/>
              <a:gd name="connsiteX5189" fmla="*/ 4612094 w 7570879"/>
              <a:gd name="connsiteY5189" fmla="*/ 8475953 h 10799773"/>
              <a:gd name="connsiteX5190" fmla="*/ 4656499 w 7570879"/>
              <a:gd name="connsiteY5190" fmla="*/ 8521871 h 10799773"/>
              <a:gd name="connsiteX5191" fmla="*/ 4690054 w 7570879"/>
              <a:gd name="connsiteY5191" fmla="*/ 8529858 h 10799773"/>
              <a:gd name="connsiteX5192" fmla="*/ 4697446 w 7570879"/>
              <a:gd name="connsiteY5192" fmla="*/ 8510570 h 10799773"/>
              <a:gd name="connsiteX5193" fmla="*/ 4651826 w 7570879"/>
              <a:gd name="connsiteY5193" fmla="*/ 8462698 h 10799773"/>
              <a:gd name="connsiteX5194" fmla="*/ 4620174 w 7570879"/>
              <a:gd name="connsiteY5194" fmla="*/ 8454898 h 10799773"/>
              <a:gd name="connsiteX5195" fmla="*/ 4612094 w 7570879"/>
              <a:gd name="connsiteY5195" fmla="*/ 8475953 h 10799773"/>
              <a:gd name="connsiteX5196" fmla="*/ 4943683 w 7570879"/>
              <a:gd name="connsiteY5196" fmla="*/ 8486915 h 10799773"/>
              <a:gd name="connsiteX5197" fmla="*/ 4954797 w 7570879"/>
              <a:gd name="connsiteY5197" fmla="*/ 8517113 h 10799773"/>
              <a:gd name="connsiteX5198" fmla="*/ 4983466 w 7570879"/>
              <a:gd name="connsiteY5198" fmla="*/ 8523910 h 10799773"/>
              <a:gd name="connsiteX5199" fmla="*/ 5000715 w 7570879"/>
              <a:gd name="connsiteY5199" fmla="*/ 8466386 h 10799773"/>
              <a:gd name="connsiteX5200" fmla="*/ 4943683 w 7570879"/>
              <a:gd name="connsiteY5200" fmla="*/ 8486915 h 10799773"/>
              <a:gd name="connsiteX5201" fmla="*/ 3022795 w 7570879"/>
              <a:gd name="connsiteY5201" fmla="*/ 8495981 h 10799773"/>
              <a:gd name="connsiteX5202" fmla="*/ 2958761 w 7570879"/>
              <a:gd name="connsiteY5202" fmla="*/ 8655530 h 10799773"/>
              <a:gd name="connsiteX5203" fmla="*/ 2958761 w 7570879"/>
              <a:gd name="connsiteY5203" fmla="*/ 8710506 h 10799773"/>
              <a:gd name="connsiteX5204" fmla="*/ 2982969 w 7570879"/>
              <a:gd name="connsiteY5204" fmla="*/ 8734722 h 10799773"/>
              <a:gd name="connsiteX5205" fmla="*/ 3104265 w 7570879"/>
              <a:gd name="connsiteY5205" fmla="*/ 8713140 h 10799773"/>
              <a:gd name="connsiteX5206" fmla="*/ 3145476 w 7570879"/>
              <a:gd name="connsiteY5206" fmla="*/ 8487764 h 10799773"/>
              <a:gd name="connsiteX5207" fmla="*/ 3022795 w 7570879"/>
              <a:gd name="connsiteY5207" fmla="*/ 8495981 h 10799773"/>
              <a:gd name="connsiteX5208" fmla="*/ 453398 w 7570879"/>
              <a:gd name="connsiteY5208" fmla="*/ 8500034 h 10799773"/>
              <a:gd name="connsiteX5209" fmla="*/ 470742 w 7570879"/>
              <a:gd name="connsiteY5209" fmla="*/ 8548042 h 10799773"/>
              <a:gd name="connsiteX5210" fmla="*/ 488074 w 7570879"/>
              <a:gd name="connsiteY5210" fmla="*/ 8571494 h 10799773"/>
              <a:gd name="connsiteX5211" fmla="*/ 503577 w 7570879"/>
              <a:gd name="connsiteY5211" fmla="*/ 8556284 h 10799773"/>
              <a:gd name="connsiteX5212" fmla="*/ 519082 w 7570879"/>
              <a:gd name="connsiteY5212" fmla="*/ 8540989 h 10799773"/>
              <a:gd name="connsiteX5213" fmla="*/ 486246 w 7570879"/>
              <a:gd name="connsiteY5213" fmla="*/ 8508191 h 10799773"/>
              <a:gd name="connsiteX5214" fmla="*/ 453398 w 7570879"/>
              <a:gd name="connsiteY5214" fmla="*/ 8475375 h 10799773"/>
              <a:gd name="connsiteX5215" fmla="*/ 453398 w 7570879"/>
              <a:gd name="connsiteY5215" fmla="*/ 8500034 h 10799773"/>
              <a:gd name="connsiteX5216" fmla="*/ 1091626 w 7570879"/>
              <a:gd name="connsiteY5216" fmla="*/ 8520172 h 10799773"/>
              <a:gd name="connsiteX5217" fmla="*/ 1087233 w 7570879"/>
              <a:gd name="connsiteY5217" fmla="*/ 8560958 h 10799773"/>
              <a:gd name="connsiteX5218" fmla="*/ 1115647 w 7570879"/>
              <a:gd name="connsiteY5218" fmla="*/ 8570729 h 10799773"/>
              <a:gd name="connsiteX5219" fmla="*/ 1142472 w 7570879"/>
              <a:gd name="connsiteY5219" fmla="*/ 8578972 h 10799773"/>
              <a:gd name="connsiteX5220" fmla="*/ 1150400 w 7570879"/>
              <a:gd name="connsiteY5220" fmla="*/ 8547447 h 10799773"/>
              <a:gd name="connsiteX5221" fmla="*/ 1158311 w 7570879"/>
              <a:gd name="connsiteY5221" fmla="*/ 8515923 h 10799773"/>
              <a:gd name="connsiteX5222" fmla="*/ 1135666 w 7570879"/>
              <a:gd name="connsiteY5222" fmla="*/ 8498759 h 10799773"/>
              <a:gd name="connsiteX5223" fmla="*/ 1091626 w 7570879"/>
              <a:gd name="connsiteY5223" fmla="*/ 8520172 h 10799773"/>
              <a:gd name="connsiteX5224" fmla="*/ 5036998 w 7570879"/>
              <a:gd name="connsiteY5224" fmla="*/ 8505047 h 10799773"/>
              <a:gd name="connsiteX5225" fmla="*/ 5030336 w 7570879"/>
              <a:gd name="connsiteY5225" fmla="*/ 8530538 h 10799773"/>
              <a:gd name="connsiteX5226" fmla="*/ 5061597 w 7570879"/>
              <a:gd name="connsiteY5226" fmla="*/ 8542434 h 10799773"/>
              <a:gd name="connsiteX5227" fmla="*/ 5111135 w 7570879"/>
              <a:gd name="connsiteY5227" fmla="*/ 8509381 h 10799773"/>
              <a:gd name="connsiteX5228" fmla="*/ 5075268 w 7570879"/>
              <a:gd name="connsiteY5228" fmla="*/ 8483244 h 10799773"/>
              <a:gd name="connsiteX5229" fmla="*/ 5043668 w 7570879"/>
              <a:gd name="connsiteY5229" fmla="*/ 8479573 h 10799773"/>
              <a:gd name="connsiteX5230" fmla="*/ 5036998 w 7570879"/>
              <a:gd name="connsiteY5230" fmla="*/ 8505047 h 10799773"/>
              <a:gd name="connsiteX5231" fmla="*/ 3057123 w 7570879"/>
              <a:gd name="connsiteY5231" fmla="*/ 8523995 h 10799773"/>
              <a:gd name="connsiteX5232" fmla="*/ 2998944 w 7570879"/>
              <a:gd name="connsiteY5232" fmla="*/ 8703199 h 10799773"/>
              <a:gd name="connsiteX5233" fmla="*/ 3031632 w 7570879"/>
              <a:gd name="connsiteY5233" fmla="*/ 8722657 h 10799773"/>
              <a:gd name="connsiteX5234" fmla="*/ 3056860 w 7570879"/>
              <a:gd name="connsiteY5234" fmla="*/ 8722657 h 10799773"/>
              <a:gd name="connsiteX5235" fmla="*/ 3093397 w 7570879"/>
              <a:gd name="connsiteY5235" fmla="*/ 8644654 h 10799773"/>
              <a:gd name="connsiteX5236" fmla="*/ 3102345 w 7570879"/>
              <a:gd name="connsiteY5236" fmla="*/ 8495462 h 10799773"/>
              <a:gd name="connsiteX5237" fmla="*/ 3057123 w 7570879"/>
              <a:gd name="connsiteY5237" fmla="*/ 8523995 h 10799773"/>
              <a:gd name="connsiteX5238" fmla="*/ 4471663 w 7570879"/>
              <a:gd name="connsiteY5238" fmla="*/ 8502753 h 10799773"/>
              <a:gd name="connsiteX5239" fmla="*/ 4465145 w 7570879"/>
              <a:gd name="connsiteY5239" fmla="*/ 8532153 h 10799773"/>
              <a:gd name="connsiteX5240" fmla="*/ 4503986 w 7570879"/>
              <a:gd name="connsiteY5240" fmla="*/ 8562997 h 10799773"/>
              <a:gd name="connsiteX5241" fmla="*/ 4549343 w 7570879"/>
              <a:gd name="connsiteY5241" fmla="*/ 8576847 h 10799773"/>
              <a:gd name="connsiteX5242" fmla="*/ 4558732 w 7570879"/>
              <a:gd name="connsiteY5242" fmla="*/ 8562147 h 10799773"/>
              <a:gd name="connsiteX5243" fmla="*/ 4539350 w 7570879"/>
              <a:gd name="connsiteY5243" fmla="*/ 8512439 h 10799773"/>
              <a:gd name="connsiteX5244" fmla="*/ 4490943 w 7570879"/>
              <a:gd name="connsiteY5244" fmla="*/ 8497740 h 10799773"/>
              <a:gd name="connsiteX5245" fmla="*/ 4471663 w 7570879"/>
              <a:gd name="connsiteY5245" fmla="*/ 8502753 h 10799773"/>
              <a:gd name="connsiteX5246" fmla="*/ 4730220 w 7570879"/>
              <a:gd name="connsiteY5246" fmla="*/ 8511080 h 10799773"/>
              <a:gd name="connsiteX5247" fmla="*/ 4777268 w 7570879"/>
              <a:gd name="connsiteY5247" fmla="*/ 8553225 h 10799773"/>
              <a:gd name="connsiteX5248" fmla="*/ 4798443 w 7570879"/>
              <a:gd name="connsiteY5248" fmla="*/ 8529263 h 10799773"/>
              <a:gd name="connsiteX5249" fmla="*/ 4787337 w 7570879"/>
              <a:gd name="connsiteY5249" fmla="*/ 8505047 h 10799773"/>
              <a:gd name="connsiteX5250" fmla="*/ 4757173 w 7570879"/>
              <a:gd name="connsiteY5250" fmla="*/ 8497740 h 10799773"/>
              <a:gd name="connsiteX5251" fmla="*/ 4730220 w 7570879"/>
              <a:gd name="connsiteY5251" fmla="*/ 8511080 h 10799773"/>
              <a:gd name="connsiteX5252" fmla="*/ 1271602 w 7570879"/>
              <a:gd name="connsiteY5252" fmla="*/ 8513884 h 10799773"/>
              <a:gd name="connsiteX5253" fmla="*/ 1302004 w 7570879"/>
              <a:gd name="connsiteY5253" fmla="*/ 8570389 h 10799773"/>
              <a:gd name="connsiteX5254" fmla="*/ 1339706 w 7570879"/>
              <a:gd name="connsiteY5254" fmla="*/ 8592652 h 10799773"/>
              <a:gd name="connsiteX5255" fmla="*/ 1350234 w 7570879"/>
              <a:gd name="connsiteY5255" fmla="*/ 8576082 h 10799773"/>
              <a:gd name="connsiteX5256" fmla="*/ 1360957 w 7570879"/>
              <a:gd name="connsiteY5256" fmla="*/ 8552630 h 10799773"/>
              <a:gd name="connsiteX5257" fmla="*/ 1271602 w 7570879"/>
              <a:gd name="connsiteY5257" fmla="*/ 8513884 h 10799773"/>
              <a:gd name="connsiteX5258" fmla="*/ 5155225 w 7570879"/>
              <a:gd name="connsiteY5258" fmla="*/ 8530028 h 10799773"/>
              <a:gd name="connsiteX5259" fmla="*/ 5163272 w 7570879"/>
              <a:gd name="connsiteY5259" fmla="*/ 8566821 h 10799773"/>
              <a:gd name="connsiteX5260" fmla="*/ 5197855 w 7570879"/>
              <a:gd name="connsiteY5260" fmla="*/ 8553395 h 10799773"/>
              <a:gd name="connsiteX5261" fmla="*/ 5198493 w 7570879"/>
              <a:gd name="connsiteY5261" fmla="*/ 8520172 h 10799773"/>
              <a:gd name="connsiteX5262" fmla="*/ 5155225 w 7570879"/>
              <a:gd name="connsiteY5262" fmla="*/ 8530028 h 10799773"/>
              <a:gd name="connsiteX5263" fmla="*/ 393281 w 7570879"/>
              <a:gd name="connsiteY5263" fmla="*/ 8525610 h 10799773"/>
              <a:gd name="connsiteX5264" fmla="*/ 431140 w 7570879"/>
              <a:gd name="connsiteY5264" fmla="*/ 8601744 h 10799773"/>
              <a:gd name="connsiteX5265" fmla="*/ 441295 w 7570879"/>
              <a:gd name="connsiteY5265" fmla="*/ 8584920 h 10799773"/>
              <a:gd name="connsiteX5266" fmla="*/ 393281 w 7570879"/>
              <a:gd name="connsiteY5266" fmla="*/ 8525610 h 10799773"/>
              <a:gd name="connsiteX5267" fmla="*/ 4829669 w 7570879"/>
              <a:gd name="connsiteY5267" fmla="*/ 8537081 h 10799773"/>
              <a:gd name="connsiteX5268" fmla="*/ 4829381 w 7570879"/>
              <a:gd name="connsiteY5268" fmla="*/ 8566566 h 10799773"/>
              <a:gd name="connsiteX5269" fmla="*/ 4883167 w 7570879"/>
              <a:gd name="connsiteY5269" fmla="*/ 8565461 h 10799773"/>
              <a:gd name="connsiteX5270" fmla="*/ 4884067 w 7570879"/>
              <a:gd name="connsiteY5270" fmla="*/ 8544898 h 10799773"/>
              <a:gd name="connsiteX5271" fmla="*/ 4860862 w 7570879"/>
              <a:gd name="connsiteY5271" fmla="*/ 8527564 h 10799773"/>
              <a:gd name="connsiteX5272" fmla="*/ 4829669 w 7570879"/>
              <a:gd name="connsiteY5272" fmla="*/ 8537081 h 10799773"/>
              <a:gd name="connsiteX5273" fmla="*/ 5242431 w 7570879"/>
              <a:gd name="connsiteY5273" fmla="*/ 8525015 h 10799773"/>
              <a:gd name="connsiteX5274" fmla="*/ 5234163 w 7570879"/>
              <a:gd name="connsiteY5274" fmla="*/ 8562487 h 10799773"/>
              <a:gd name="connsiteX5275" fmla="*/ 5268585 w 7570879"/>
              <a:gd name="connsiteY5275" fmla="*/ 8560193 h 10799773"/>
              <a:gd name="connsiteX5276" fmla="*/ 5242431 w 7570879"/>
              <a:gd name="connsiteY5276" fmla="*/ 8525015 h 10799773"/>
              <a:gd name="connsiteX5277" fmla="*/ 1167488 w 7570879"/>
              <a:gd name="connsiteY5277" fmla="*/ 8553395 h 10799773"/>
              <a:gd name="connsiteX5278" fmla="*/ 1176562 w 7570879"/>
              <a:gd name="connsiteY5278" fmla="*/ 8577782 h 10799773"/>
              <a:gd name="connsiteX5279" fmla="*/ 1212870 w 7570879"/>
              <a:gd name="connsiteY5279" fmla="*/ 8585174 h 10799773"/>
              <a:gd name="connsiteX5280" fmla="*/ 1240103 w 7570879"/>
              <a:gd name="connsiteY5280" fmla="*/ 8592482 h 10799773"/>
              <a:gd name="connsiteX5281" fmla="*/ 1240103 w 7570879"/>
              <a:gd name="connsiteY5281" fmla="*/ 8574893 h 10799773"/>
              <a:gd name="connsiteX5282" fmla="*/ 1209276 w 7570879"/>
              <a:gd name="connsiteY5282" fmla="*/ 8543284 h 10799773"/>
              <a:gd name="connsiteX5283" fmla="*/ 1167488 w 7570879"/>
              <a:gd name="connsiteY5283" fmla="*/ 8553395 h 10799773"/>
              <a:gd name="connsiteX5284" fmla="*/ 5314512 w 7570879"/>
              <a:gd name="connsiteY5284" fmla="*/ 8537591 h 10799773"/>
              <a:gd name="connsiteX5285" fmla="*/ 5317469 w 7570879"/>
              <a:gd name="connsiteY5285" fmla="*/ 8601744 h 10799773"/>
              <a:gd name="connsiteX5286" fmla="*/ 5331047 w 7570879"/>
              <a:gd name="connsiteY5286" fmla="*/ 8535297 h 10799773"/>
              <a:gd name="connsiteX5287" fmla="*/ 5314512 w 7570879"/>
              <a:gd name="connsiteY5287" fmla="*/ 8537591 h 10799773"/>
              <a:gd name="connsiteX5288" fmla="*/ 4587936 w 7570879"/>
              <a:gd name="connsiteY5288" fmla="*/ 8560448 h 10799773"/>
              <a:gd name="connsiteX5289" fmla="*/ 4618704 w 7570879"/>
              <a:gd name="connsiteY5289" fmla="*/ 8600554 h 10799773"/>
              <a:gd name="connsiteX5290" fmla="*/ 4681098 w 7570879"/>
              <a:gd name="connsiteY5290" fmla="*/ 8588998 h 10799773"/>
              <a:gd name="connsiteX5291" fmla="*/ 4687590 w 7570879"/>
              <a:gd name="connsiteY5291" fmla="*/ 8564187 h 10799773"/>
              <a:gd name="connsiteX5292" fmla="*/ 4657519 w 7570879"/>
              <a:gd name="connsiteY5292" fmla="*/ 8552715 h 10799773"/>
              <a:gd name="connsiteX5293" fmla="*/ 4587936 w 7570879"/>
              <a:gd name="connsiteY5293" fmla="*/ 8560448 h 10799773"/>
              <a:gd name="connsiteX5294" fmla="*/ 4925737 w 7570879"/>
              <a:gd name="connsiteY5294" fmla="*/ 8563252 h 10799773"/>
              <a:gd name="connsiteX5295" fmla="*/ 4929901 w 7570879"/>
              <a:gd name="connsiteY5295" fmla="*/ 8592822 h 10799773"/>
              <a:gd name="connsiteX5296" fmla="*/ 4989533 w 7570879"/>
              <a:gd name="connsiteY5296" fmla="*/ 8575913 h 10799773"/>
              <a:gd name="connsiteX5297" fmla="*/ 4925737 w 7570879"/>
              <a:gd name="connsiteY5297" fmla="*/ 8563252 h 10799773"/>
              <a:gd name="connsiteX5298" fmla="*/ 1373244 w 7570879"/>
              <a:gd name="connsiteY5298" fmla="*/ 8583390 h 10799773"/>
              <a:gd name="connsiteX5299" fmla="*/ 1373244 w 7570879"/>
              <a:gd name="connsiteY5299" fmla="*/ 8613129 h 10799773"/>
              <a:gd name="connsiteX5300" fmla="*/ 1442835 w 7570879"/>
              <a:gd name="connsiteY5300" fmla="*/ 8632503 h 10799773"/>
              <a:gd name="connsiteX5301" fmla="*/ 1552574 w 7570879"/>
              <a:gd name="connsiteY5301" fmla="*/ 8664282 h 10799773"/>
              <a:gd name="connsiteX5302" fmla="*/ 1487750 w 7570879"/>
              <a:gd name="connsiteY5302" fmla="*/ 8610411 h 10799773"/>
              <a:gd name="connsiteX5303" fmla="*/ 1373244 w 7570879"/>
              <a:gd name="connsiteY5303" fmla="*/ 8553565 h 10799773"/>
              <a:gd name="connsiteX5304" fmla="*/ 1373244 w 7570879"/>
              <a:gd name="connsiteY5304" fmla="*/ 8583390 h 10799773"/>
              <a:gd name="connsiteX5305" fmla="*/ 4713727 w 7570879"/>
              <a:gd name="connsiteY5305" fmla="*/ 8577187 h 10799773"/>
              <a:gd name="connsiteX5306" fmla="*/ 4706946 w 7570879"/>
              <a:gd name="connsiteY5306" fmla="*/ 8605312 h 10799773"/>
              <a:gd name="connsiteX5307" fmla="*/ 4775934 w 7570879"/>
              <a:gd name="connsiteY5307" fmla="*/ 8623581 h 10799773"/>
              <a:gd name="connsiteX5308" fmla="*/ 4750035 w 7570879"/>
              <a:gd name="connsiteY5308" fmla="*/ 8579396 h 10799773"/>
              <a:gd name="connsiteX5309" fmla="*/ 4713727 w 7570879"/>
              <a:gd name="connsiteY5309" fmla="*/ 8577187 h 10799773"/>
              <a:gd name="connsiteX5310" fmla="*/ 5023122 w 7570879"/>
              <a:gd name="connsiteY5310" fmla="*/ 8574808 h 10799773"/>
              <a:gd name="connsiteX5311" fmla="*/ 5049548 w 7570879"/>
              <a:gd name="connsiteY5311" fmla="*/ 8629444 h 10799773"/>
              <a:gd name="connsiteX5312" fmla="*/ 5097021 w 7570879"/>
              <a:gd name="connsiteY5312" fmla="*/ 8596390 h 10799773"/>
              <a:gd name="connsiteX5313" fmla="*/ 5023122 w 7570879"/>
              <a:gd name="connsiteY5313" fmla="*/ 8574808 h 10799773"/>
              <a:gd name="connsiteX5314" fmla="*/ 5488327 w 7570879"/>
              <a:gd name="connsiteY5314" fmla="*/ 8608796 h 10799773"/>
              <a:gd name="connsiteX5315" fmla="*/ 5522375 w 7570879"/>
              <a:gd name="connsiteY5315" fmla="*/ 8603868 h 10799773"/>
              <a:gd name="connsiteX5316" fmla="*/ 5526173 w 7570879"/>
              <a:gd name="connsiteY5316" fmla="*/ 8565461 h 10799773"/>
              <a:gd name="connsiteX5317" fmla="*/ 5507250 w 7570879"/>
              <a:gd name="connsiteY5317" fmla="*/ 8565461 h 10799773"/>
              <a:gd name="connsiteX5318" fmla="*/ 5488327 w 7570879"/>
              <a:gd name="connsiteY5318" fmla="*/ 8565461 h 10799773"/>
              <a:gd name="connsiteX5319" fmla="*/ 5488327 w 7570879"/>
              <a:gd name="connsiteY5319" fmla="*/ 8608796 h 10799773"/>
              <a:gd name="connsiteX5320" fmla="*/ 927344 w 7570879"/>
              <a:gd name="connsiteY5320" fmla="*/ 8596985 h 10799773"/>
              <a:gd name="connsiteX5321" fmla="*/ 985939 w 7570879"/>
              <a:gd name="connsiteY5321" fmla="*/ 8608626 h 10799773"/>
              <a:gd name="connsiteX5322" fmla="*/ 974825 w 7570879"/>
              <a:gd name="connsiteY5322" fmla="*/ 8589678 h 10799773"/>
              <a:gd name="connsiteX5323" fmla="*/ 943335 w 7570879"/>
              <a:gd name="connsiteY5323" fmla="*/ 8581860 h 10799773"/>
              <a:gd name="connsiteX5324" fmla="*/ 922968 w 7570879"/>
              <a:gd name="connsiteY5324" fmla="*/ 8574043 h 10799773"/>
              <a:gd name="connsiteX5325" fmla="*/ 927344 w 7570879"/>
              <a:gd name="connsiteY5325" fmla="*/ 8596985 h 10799773"/>
              <a:gd name="connsiteX5326" fmla="*/ 1257361 w 7570879"/>
              <a:gd name="connsiteY5326" fmla="*/ 8588233 h 10799773"/>
              <a:gd name="connsiteX5327" fmla="*/ 1297187 w 7570879"/>
              <a:gd name="connsiteY5327" fmla="*/ 8605227 h 10799773"/>
              <a:gd name="connsiteX5328" fmla="*/ 1330419 w 7570879"/>
              <a:gd name="connsiteY5328" fmla="*/ 8611515 h 10799773"/>
              <a:gd name="connsiteX5329" fmla="*/ 1307154 w 7570879"/>
              <a:gd name="connsiteY5329" fmla="*/ 8594521 h 10799773"/>
              <a:gd name="connsiteX5330" fmla="*/ 1257361 w 7570879"/>
              <a:gd name="connsiteY5330" fmla="*/ 8588233 h 10799773"/>
              <a:gd name="connsiteX5331" fmla="*/ 4442696 w 7570879"/>
              <a:gd name="connsiteY5331" fmla="*/ 8596730 h 10799773"/>
              <a:gd name="connsiteX5332" fmla="*/ 4479199 w 7570879"/>
              <a:gd name="connsiteY5332" fmla="*/ 8648987 h 10799773"/>
              <a:gd name="connsiteX5333" fmla="*/ 4523062 w 7570879"/>
              <a:gd name="connsiteY5333" fmla="*/ 8664877 h 10799773"/>
              <a:gd name="connsiteX5334" fmla="*/ 4533479 w 7570879"/>
              <a:gd name="connsiteY5334" fmla="*/ 8648392 h 10799773"/>
              <a:gd name="connsiteX5335" fmla="*/ 4513239 w 7570879"/>
              <a:gd name="connsiteY5335" fmla="*/ 8589338 h 10799773"/>
              <a:gd name="connsiteX5336" fmla="*/ 4442696 w 7570879"/>
              <a:gd name="connsiteY5336" fmla="*/ 8596730 h 10799773"/>
              <a:gd name="connsiteX5337" fmla="*/ 565353 w 7570879"/>
              <a:gd name="connsiteY5337" fmla="*/ 8598345 h 10799773"/>
              <a:gd name="connsiteX5338" fmla="*/ 550224 w 7570879"/>
              <a:gd name="connsiteY5338" fmla="*/ 8620862 h 10799773"/>
              <a:gd name="connsiteX5339" fmla="*/ 581438 w 7570879"/>
              <a:gd name="connsiteY5339" fmla="*/ 8620692 h 10799773"/>
              <a:gd name="connsiteX5340" fmla="*/ 565353 w 7570879"/>
              <a:gd name="connsiteY5340" fmla="*/ 8598345 h 10799773"/>
              <a:gd name="connsiteX5341" fmla="*/ 1013172 w 7570879"/>
              <a:gd name="connsiteY5341" fmla="*/ 8616868 h 10799773"/>
              <a:gd name="connsiteX5342" fmla="*/ 1058555 w 7570879"/>
              <a:gd name="connsiteY5342" fmla="*/ 8620777 h 10799773"/>
              <a:gd name="connsiteX5343" fmla="*/ 1033344 w 7570879"/>
              <a:gd name="connsiteY5343" fmla="*/ 8601744 h 10799773"/>
              <a:gd name="connsiteX5344" fmla="*/ 1013172 w 7570879"/>
              <a:gd name="connsiteY5344" fmla="*/ 8616868 h 10799773"/>
              <a:gd name="connsiteX5345" fmla="*/ 4806846 w 7570879"/>
              <a:gd name="connsiteY5345" fmla="*/ 8626640 h 10799773"/>
              <a:gd name="connsiteX5346" fmla="*/ 4800321 w 7570879"/>
              <a:gd name="connsiteY5346" fmla="*/ 8651536 h 10799773"/>
              <a:gd name="connsiteX5347" fmla="*/ 4826619 w 7570879"/>
              <a:gd name="connsiteY5347" fmla="*/ 8661478 h 10799773"/>
              <a:gd name="connsiteX5348" fmla="*/ 4861992 w 7570879"/>
              <a:gd name="connsiteY5348" fmla="*/ 8666066 h 10799773"/>
              <a:gd name="connsiteX5349" fmla="*/ 4851923 w 7570879"/>
              <a:gd name="connsiteY5349" fmla="*/ 8609051 h 10799773"/>
              <a:gd name="connsiteX5350" fmla="*/ 4806846 w 7570879"/>
              <a:gd name="connsiteY5350" fmla="*/ 8626640 h 10799773"/>
              <a:gd name="connsiteX5351" fmla="*/ 5137339 w 7570879"/>
              <a:gd name="connsiteY5351" fmla="*/ 8624601 h 10799773"/>
              <a:gd name="connsiteX5352" fmla="*/ 5178508 w 7570879"/>
              <a:gd name="connsiteY5352" fmla="*/ 8653321 h 10799773"/>
              <a:gd name="connsiteX5353" fmla="*/ 5161539 w 7570879"/>
              <a:gd name="connsiteY5353" fmla="*/ 8601744 h 10799773"/>
              <a:gd name="connsiteX5354" fmla="*/ 5137339 w 7570879"/>
              <a:gd name="connsiteY5354" fmla="*/ 8624601 h 10799773"/>
              <a:gd name="connsiteX5355" fmla="*/ 1088601 w 7570879"/>
              <a:gd name="connsiteY5355" fmla="*/ 8626300 h 10799773"/>
              <a:gd name="connsiteX5356" fmla="*/ 1138224 w 7570879"/>
              <a:gd name="connsiteY5356" fmla="*/ 8650092 h 10799773"/>
              <a:gd name="connsiteX5357" fmla="*/ 1155388 w 7570879"/>
              <a:gd name="connsiteY5357" fmla="*/ 8639386 h 10799773"/>
              <a:gd name="connsiteX5358" fmla="*/ 1088601 w 7570879"/>
              <a:gd name="connsiteY5358" fmla="*/ 8626300 h 10799773"/>
              <a:gd name="connsiteX5359" fmla="*/ 4568487 w 7570879"/>
              <a:gd name="connsiteY5359" fmla="*/ 8623666 h 10799773"/>
              <a:gd name="connsiteX5360" fmla="*/ 4561596 w 7570879"/>
              <a:gd name="connsiteY5360" fmla="*/ 8653916 h 10799773"/>
              <a:gd name="connsiteX5361" fmla="*/ 4554721 w 7570879"/>
              <a:gd name="connsiteY5361" fmla="*/ 8671844 h 10799773"/>
              <a:gd name="connsiteX5362" fmla="*/ 4598719 w 7570879"/>
              <a:gd name="connsiteY5362" fmla="*/ 8686375 h 10799773"/>
              <a:gd name="connsiteX5363" fmla="*/ 4658122 w 7570879"/>
              <a:gd name="connsiteY5363" fmla="*/ 8666576 h 10799773"/>
              <a:gd name="connsiteX5364" fmla="*/ 4666050 w 7570879"/>
              <a:gd name="connsiteY5364" fmla="*/ 8640830 h 10799773"/>
              <a:gd name="connsiteX5365" fmla="*/ 4636540 w 7570879"/>
              <a:gd name="connsiteY5365" fmla="*/ 8633437 h 10799773"/>
              <a:gd name="connsiteX5366" fmla="*/ 4587767 w 7570879"/>
              <a:gd name="connsiteY5366" fmla="*/ 8618653 h 10799773"/>
              <a:gd name="connsiteX5367" fmla="*/ 4568487 w 7570879"/>
              <a:gd name="connsiteY5367" fmla="*/ 8623666 h 10799773"/>
              <a:gd name="connsiteX5368" fmla="*/ 5218563 w 7570879"/>
              <a:gd name="connsiteY5368" fmla="*/ 8638026 h 10799773"/>
              <a:gd name="connsiteX5369" fmla="*/ 5246263 w 7570879"/>
              <a:gd name="connsiteY5369" fmla="*/ 8668191 h 10799773"/>
              <a:gd name="connsiteX5370" fmla="*/ 5241632 w 7570879"/>
              <a:gd name="connsiteY5370" fmla="*/ 8613809 h 10799773"/>
              <a:gd name="connsiteX5371" fmla="*/ 5218563 w 7570879"/>
              <a:gd name="connsiteY5371" fmla="*/ 8638026 h 10799773"/>
              <a:gd name="connsiteX5372" fmla="*/ 519518 w 7570879"/>
              <a:gd name="connsiteY5372" fmla="*/ 8666576 h 10799773"/>
              <a:gd name="connsiteX5373" fmla="*/ 570327 w 7570879"/>
              <a:gd name="connsiteY5373" fmla="*/ 8767012 h 10799773"/>
              <a:gd name="connsiteX5374" fmla="*/ 552402 w 7570879"/>
              <a:gd name="connsiteY5374" fmla="*/ 8709231 h 10799773"/>
              <a:gd name="connsiteX5375" fmla="*/ 534949 w 7570879"/>
              <a:gd name="connsiteY5375" fmla="*/ 8641000 h 10799773"/>
              <a:gd name="connsiteX5376" fmla="*/ 527942 w 7570879"/>
              <a:gd name="connsiteY5376" fmla="*/ 8625960 h 10799773"/>
              <a:gd name="connsiteX5377" fmla="*/ 519518 w 7570879"/>
              <a:gd name="connsiteY5377" fmla="*/ 8666576 h 10799773"/>
              <a:gd name="connsiteX5378" fmla="*/ 4904231 w 7570879"/>
              <a:gd name="connsiteY5378" fmla="*/ 8648732 h 10799773"/>
              <a:gd name="connsiteX5379" fmla="*/ 4939655 w 7570879"/>
              <a:gd name="connsiteY5379" fmla="*/ 8686375 h 10799773"/>
              <a:gd name="connsiteX5380" fmla="*/ 4967891 w 7570879"/>
              <a:gd name="connsiteY5380" fmla="*/ 8686375 h 10799773"/>
              <a:gd name="connsiteX5381" fmla="*/ 4967891 w 7570879"/>
              <a:gd name="connsiteY5381" fmla="*/ 8662158 h 10799773"/>
              <a:gd name="connsiteX5382" fmla="*/ 4956777 w 7570879"/>
              <a:gd name="connsiteY5382" fmla="*/ 8638026 h 10799773"/>
              <a:gd name="connsiteX5383" fmla="*/ 4928108 w 7570879"/>
              <a:gd name="connsiteY5383" fmla="*/ 8631313 h 10799773"/>
              <a:gd name="connsiteX5384" fmla="*/ 4904231 w 7570879"/>
              <a:gd name="connsiteY5384" fmla="*/ 8648732 h 10799773"/>
              <a:gd name="connsiteX5385" fmla="*/ 5291714 w 7570879"/>
              <a:gd name="connsiteY5385" fmla="*/ 8656124 h 10799773"/>
              <a:gd name="connsiteX5386" fmla="*/ 5302412 w 7570879"/>
              <a:gd name="connsiteY5386" fmla="*/ 8686375 h 10799773"/>
              <a:gd name="connsiteX5387" fmla="*/ 5318888 w 7570879"/>
              <a:gd name="connsiteY5387" fmla="*/ 8656124 h 10799773"/>
              <a:gd name="connsiteX5388" fmla="*/ 5308198 w 7570879"/>
              <a:gd name="connsiteY5388" fmla="*/ 8625960 h 10799773"/>
              <a:gd name="connsiteX5389" fmla="*/ 5291714 w 7570879"/>
              <a:gd name="connsiteY5389" fmla="*/ 8656124 h 10799773"/>
              <a:gd name="connsiteX5390" fmla="*/ 595187 w 7570879"/>
              <a:gd name="connsiteY5390" fmla="*/ 8646183 h 10799773"/>
              <a:gd name="connsiteX5391" fmla="*/ 677537 w 7570879"/>
              <a:gd name="connsiteY5391" fmla="*/ 8855805 h 10799773"/>
              <a:gd name="connsiteX5392" fmla="*/ 699202 w 7570879"/>
              <a:gd name="connsiteY5392" fmla="*/ 8873734 h 10799773"/>
              <a:gd name="connsiteX5393" fmla="*/ 677114 w 7570879"/>
              <a:gd name="connsiteY5393" fmla="*/ 8831419 h 10799773"/>
              <a:gd name="connsiteX5394" fmla="*/ 628108 w 7570879"/>
              <a:gd name="connsiteY5394" fmla="*/ 8712630 h 10799773"/>
              <a:gd name="connsiteX5395" fmla="*/ 595187 w 7570879"/>
              <a:gd name="connsiteY5395" fmla="*/ 8646183 h 10799773"/>
              <a:gd name="connsiteX5396" fmla="*/ 1167488 w 7570879"/>
              <a:gd name="connsiteY5396" fmla="*/ 8648563 h 10799773"/>
              <a:gd name="connsiteX5397" fmla="*/ 1242916 w 7570879"/>
              <a:gd name="connsiteY5397" fmla="*/ 8673884 h 10799773"/>
              <a:gd name="connsiteX5398" fmla="*/ 1638276 w 7570879"/>
              <a:gd name="connsiteY5398" fmla="*/ 8790634 h 10799773"/>
              <a:gd name="connsiteX5399" fmla="*/ 1615308 w 7570879"/>
              <a:gd name="connsiteY5399" fmla="*/ 8790973 h 10799773"/>
              <a:gd name="connsiteX5400" fmla="*/ 1403502 w 7570879"/>
              <a:gd name="connsiteY5400" fmla="*/ 8740161 h 10799773"/>
              <a:gd name="connsiteX5401" fmla="*/ 1200770 w 7570879"/>
              <a:gd name="connsiteY5401" fmla="*/ 8690963 h 10799773"/>
              <a:gd name="connsiteX5402" fmla="*/ 1179587 w 7570879"/>
              <a:gd name="connsiteY5402" fmla="*/ 8703113 h 10799773"/>
              <a:gd name="connsiteX5403" fmla="*/ 1284874 w 7570879"/>
              <a:gd name="connsiteY5403" fmla="*/ 8746703 h 10799773"/>
              <a:gd name="connsiteX5404" fmla="*/ 1966296 w 7570879"/>
              <a:gd name="connsiteY5404" fmla="*/ 8950633 h 10799773"/>
              <a:gd name="connsiteX5405" fmla="*/ 2627954 w 7570879"/>
              <a:gd name="connsiteY5405" fmla="*/ 9226277 h 10799773"/>
              <a:gd name="connsiteX5406" fmla="*/ 2431451 w 7570879"/>
              <a:gd name="connsiteY5406" fmla="*/ 9152778 h 10799773"/>
              <a:gd name="connsiteX5407" fmla="*/ 1442028 w 7570879"/>
              <a:gd name="connsiteY5407" fmla="*/ 8812726 h 10799773"/>
              <a:gd name="connsiteX5408" fmla="*/ 1383721 w 7570879"/>
              <a:gd name="connsiteY5408" fmla="*/ 8795987 h 10799773"/>
              <a:gd name="connsiteX5409" fmla="*/ 1387561 w 7570879"/>
              <a:gd name="connsiteY5409" fmla="*/ 8815614 h 10799773"/>
              <a:gd name="connsiteX5410" fmla="*/ 1391394 w 7570879"/>
              <a:gd name="connsiteY5410" fmla="*/ 8835328 h 10799773"/>
              <a:gd name="connsiteX5411" fmla="*/ 1548037 w 7570879"/>
              <a:gd name="connsiteY5411" fmla="*/ 8882316 h 10799773"/>
              <a:gd name="connsiteX5412" fmla="*/ 2420167 w 7570879"/>
              <a:gd name="connsiteY5412" fmla="*/ 9204100 h 10799773"/>
              <a:gd name="connsiteX5413" fmla="*/ 2894489 w 7570879"/>
              <a:gd name="connsiteY5413" fmla="*/ 9419416 h 10799773"/>
              <a:gd name="connsiteX5414" fmla="*/ 2733946 w 7570879"/>
              <a:gd name="connsiteY5414" fmla="*/ 9356027 h 10799773"/>
              <a:gd name="connsiteX5415" fmla="*/ 1526794 w 7570879"/>
              <a:gd name="connsiteY5415" fmla="*/ 8903220 h 10799773"/>
              <a:gd name="connsiteX5416" fmla="*/ 1492738 w 7570879"/>
              <a:gd name="connsiteY5416" fmla="*/ 8893108 h 10799773"/>
              <a:gd name="connsiteX5417" fmla="*/ 1496536 w 7570879"/>
              <a:gd name="connsiteY5417" fmla="*/ 8912651 h 10799773"/>
              <a:gd name="connsiteX5418" fmla="*/ 1572942 w 7570879"/>
              <a:gd name="connsiteY5418" fmla="*/ 8955561 h 10799773"/>
              <a:gd name="connsiteX5419" fmla="*/ 2628464 w 7570879"/>
              <a:gd name="connsiteY5419" fmla="*/ 9370812 h 10799773"/>
              <a:gd name="connsiteX5420" fmla="*/ 2516081 w 7570879"/>
              <a:gd name="connsiteY5420" fmla="*/ 9331471 h 10799773"/>
              <a:gd name="connsiteX5421" fmla="*/ 1691068 w 7570879"/>
              <a:gd name="connsiteY5421" fmla="*/ 9029740 h 10799773"/>
              <a:gd name="connsiteX5422" fmla="*/ 1756759 w 7570879"/>
              <a:gd name="connsiteY5422" fmla="*/ 9083951 h 10799773"/>
              <a:gd name="connsiteX5423" fmla="*/ 2216144 w 7570879"/>
              <a:gd name="connsiteY5423" fmla="*/ 9274881 h 10799773"/>
              <a:gd name="connsiteX5424" fmla="*/ 1961529 w 7570879"/>
              <a:gd name="connsiteY5424" fmla="*/ 9184472 h 10799773"/>
              <a:gd name="connsiteX5425" fmla="*/ 1712591 w 7570879"/>
              <a:gd name="connsiteY5425" fmla="*/ 9096103 h 10799773"/>
              <a:gd name="connsiteX5426" fmla="*/ 1776132 w 7570879"/>
              <a:gd name="connsiteY5426" fmla="*/ 9224238 h 10799773"/>
              <a:gd name="connsiteX5427" fmla="*/ 1839214 w 7570879"/>
              <a:gd name="connsiteY5427" fmla="*/ 9345067 h 10799773"/>
              <a:gd name="connsiteX5428" fmla="*/ 1887630 w 7570879"/>
              <a:gd name="connsiteY5428" fmla="*/ 9372087 h 10799773"/>
              <a:gd name="connsiteX5429" fmla="*/ 1949999 w 7570879"/>
              <a:gd name="connsiteY5429" fmla="*/ 9399362 h 10799773"/>
              <a:gd name="connsiteX5430" fmla="*/ 1910657 w 7570879"/>
              <a:gd name="connsiteY5430" fmla="*/ 9306150 h 10799773"/>
              <a:gd name="connsiteX5431" fmla="*/ 1857542 w 7570879"/>
              <a:gd name="connsiteY5431" fmla="*/ 9194329 h 10799773"/>
              <a:gd name="connsiteX5432" fmla="*/ 1906868 w 7570879"/>
              <a:gd name="connsiteY5432" fmla="*/ 9265959 h 10799773"/>
              <a:gd name="connsiteX5433" fmla="*/ 2054241 w 7570879"/>
              <a:gd name="connsiteY5433" fmla="*/ 9448051 h 10799773"/>
              <a:gd name="connsiteX5434" fmla="*/ 2107449 w 7570879"/>
              <a:gd name="connsiteY5434" fmla="*/ 9472097 h 10799773"/>
              <a:gd name="connsiteX5435" fmla="*/ 2075203 w 7570879"/>
              <a:gd name="connsiteY5435" fmla="*/ 9411598 h 10799773"/>
              <a:gd name="connsiteX5436" fmla="*/ 2081278 w 7570879"/>
              <a:gd name="connsiteY5436" fmla="*/ 9390271 h 10799773"/>
              <a:gd name="connsiteX5437" fmla="*/ 2141794 w 7570879"/>
              <a:gd name="connsiteY5437" fmla="*/ 9487732 h 10799773"/>
              <a:gd name="connsiteX5438" fmla="*/ 2392899 w 7570879"/>
              <a:gd name="connsiteY5438" fmla="*/ 9602867 h 10799773"/>
              <a:gd name="connsiteX5439" fmla="*/ 2639731 w 7570879"/>
              <a:gd name="connsiteY5439" fmla="*/ 9722166 h 10799773"/>
              <a:gd name="connsiteX5440" fmla="*/ 2277399 w 7570879"/>
              <a:gd name="connsiteY5440" fmla="*/ 9569558 h 10799773"/>
              <a:gd name="connsiteX5441" fmla="*/ 2184976 w 7570879"/>
              <a:gd name="connsiteY5441" fmla="*/ 9538035 h 10799773"/>
              <a:gd name="connsiteX5442" fmla="*/ 2159723 w 7570879"/>
              <a:gd name="connsiteY5442" fmla="*/ 9526139 h 10799773"/>
              <a:gd name="connsiteX5443" fmla="*/ 2031825 w 7570879"/>
              <a:gd name="connsiteY5443" fmla="*/ 9463006 h 10799773"/>
              <a:gd name="connsiteX5444" fmla="*/ 2867987 w 7570879"/>
              <a:gd name="connsiteY5444" fmla="*/ 9883525 h 10799773"/>
              <a:gd name="connsiteX5445" fmla="*/ 3047564 w 7570879"/>
              <a:gd name="connsiteY5445" fmla="*/ 9956600 h 10799773"/>
              <a:gd name="connsiteX5446" fmla="*/ 3094000 w 7570879"/>
              <a:gd name="connsiteY5446" fmla="*/ 9977758 h 10799773"/>
              <a:gd name="connsiteX5447" fmla="*/ 3132135 w 7570879"/>
              <a:gd name="connsiteY5447" fmla="*/ 9964502 h 10799773"/>
              <a:gd name="connsiteX5448" fmla="*/ 3170278 w 7570879"/>
              <a:gd name="connsiteY5448" fmla="*/ 9951162 h 10799773"/>
              <a:gd name="connsiteX5449" fmla="*/ 3134115 w 7570879"/>
              <a:gd name="connsiteY5449" fmla="*/ 9935781 h 10799773"/>
              <a:gd name="connsiteX5450" fmla="*/ 3071432 w 7570879"/>
              <a:gd name="connsiteY5450" fmla="*/ 9919807 h 10799773"/>
              <a:gd name="connsiteX5451" fmla="*/ 3037911 w 7570879"/>
              <a:gd name="connsiteY5451" fmla="*/ 9907997 h 10799773"/>
              <a:gd name="connsiteX5452" fmla="*/ 2961557 w 7570879"/>
              <a:gd name="connsiteY5452" fmla="*/ 9871034 h 10799773"/>
              <a:gd name="connsiteX5453" fmla="*/ 2733521 w 7570879"/>
              <a:gd name="connsiteY5453" fmla="*/ 9765501 h 10799773"/>
              <a:gd name="connsiteX5454" fmla="*/ 2829708 w 7570879"/>
              <a:gd name="connsiteY5454" fmla="*/ 9798385 h 10799773"/>
              <a:gd name="connsiteX5455" fmla="*/ 2920864 w 7570879"/>
              <a:gd name="connsiteY5455" fmla="*/ 9836281 h 10799773"/>
              <a:gd name="connsiteX5456" fmla="*/ 2953349 w 7570879"/>
              <a:gd name="connsiteY5456" fmla="*/ 9819287 h 10799773"/>
              <a:gd name="connsiteX5457" fmla="*/ 2985833 w 7570879"/>
              <a:gd name="connsiteY5457" fmla="*/ 9802293 h 10799773"/>
              <a:gd name="connsiteX5458" fmla="*/ 2884539 w 7570879"/>
              <a:gd name="connsiteY5458" fmla="*/ 9762017 h 10799773"/>
              <a:gd name="connsiteX5459" fmla="*/ 2306697 w 7570879"/>
              <a:gd name="connsiteY5459" fmla="*/ 9496824 h 10799773"/>
              <a:gd name="connsiteX5460" fmla="*/ 2427729 w 7570879"/>
              <a:gd name="connsiteY5460" fmla="*/ 9548741 h 10799773"/>
              <a:gd name="connsiteX5461" fmla="*/ 3008809 w 7570879"/>
              <a:gd name="connsiteY5461" fmla="*/ 9786319 h 10799773"/>
              <a:gd name="connsiteX5462" fmla="*/ 3097943 w 7570879"/>
              <a:gd name="connsiteY5462" fmla="*/ 9749357 h 10799773"/>
              <a:gd name="connsiteX5463" fmla="*/ 3078094 w 7570879"/>
              <a:gd name="connsiteY5463" fmla="*/ 9778841 h 10799773"/>
              <a:gd name="connsiteX5464" fmla="*/ 3037427 w 7570879"/>
              <a:gd name="connsiteY5464" fmla="*/ 9801529 h 10799773"/>
              <a:gd name="connsiteX5465" fmla="*/ 3102659 w 7570879"/>
              <a:gd name="connsiteY5465" fmla="*/ 9823961 h 10799773"/>
              <a:gd name="connsiteX5466" fmla="*/ 3167891 w 7570879"/>
              <a:gd name="connsiteY5466" fmla="*/ 9846478 h 10799773"/>
              <a:gd name="connsiteX5467" fmla="*/ 3224235 w 7570879"/>
              <a:gd name="connsiteY5467" fmla="*/ 9815803 h 10799773"/>
              <a:gd name="connsiteX5468" fmla="*/ 3280570 w 7570879"/>
              <a:gd name="connsiteY5468" fmla="*/ 9785214 h 10799773"/>
              <a:gd name="connsiteX5469" fmla="*/ 3316352 w 7570879"/>
              <a:gd name="connsiteY5469" fmla="*/ 9803823 h 10799773"/>
              <a:gd name="connsiteX5470" fmla="*/ 3418682 w 7570879"/>
              <a:gd name="connsiteY5470" fmla="*/ 9804502 h 10799773"/>
              <a:gd name="connsiteX5471" fmla="*/ 3445711 w 7570879"/>
              <a:gd name="connsiteY5471" fmla="*/ 9786319 h 10799773"/>
              <a:gd name="connsiteX5472" fmla="*/ 3429099 w 7570879"/>
              <a:gd name="connsiteY5472" fmla="*/ 9809685 h 10799773"/>
              <a:gd name="connsiteX5473" fmla="*/ 3400523 w 7570879"/>
              <a:gd name="connsiteY5473" fmla="*/ 9833052 h 10799773"/>
              <a:gd name="connsiteX5474" fmla="*/ 3445524 w 7570879"/>
              <a:gd name="connsiteY5474" fmla="*/ 9852001 h 10799773"/>
              <a:gd name="connsiteX5475" fmla="*/ 3499990 w 7570879"/>
              <a:gd name="connsiteY5475" fmla="*/ 9870525 h 10799773"/>
              <a:gd name="connsiteX5476" fmla="*/ 3563922 w 7570879"/>
              <a:gd name="connsiteY5476" fmla="*/ 9817758 h 10799773"/>
              <a:gd name="connsiteX5477" fmla="*/ 3454989 w 7570879"/>
              <a:gd name="connsiteY5477" fmla="*/ 9756155 h 10799773"/>
              <a:gd name="connsiteX5478" fmla="*/ 3346066 w 7570879"/>
              <a:gd name="connsiteY5478" fmla="*/ 9696165 h 10799773"/>
              <a:gd name="connsiteX5479" fmla="*/ 3506082 w 7570879"/>
              <a:gd name="connsiteY5479" fmla="*/ 9763547 h 10799773"/>
              <a:gd name="connsiteX5480" fmla="*/ 3588019 w 7570879"/>
              <a:gd name="connsiteY5480" fmla="*/ 9798385 h 10799773"/>
              <a:gd name="connsiteX5481" fmla="*/ 3649334 w 7570879"/>
              <a:gd name="connsiteY5481" fmla="*/ 9829059 h 10799773"/>
              <a:gd name="connsiteX5482" fmla="*/ 3721262 w 7570879"/>
              <a:gd name="connsiteY5482" fmla="*/ 9835432 h 10799773"/>
              <a:gd name="connsiteX5483" fmla="*/ 3626256 w 7570879"/>
              <a:gd name="connsiteY5483" fmla="*/ 9796431 h 10799773"/>
              <a:gd name="connsiteX5484" fmla="*/ 3616714 w 7570879"/>
              <a:gd name="connsiteY5484" fmla="*/ 9789038 h 10799773"/>
              <a:gd name="connsiteX5485" fmla="*/ 3413260 w 7570879"/>
              <a:gd name="connsiteY5485" fmla="*/ 9670418 h 10799773"/>
              <a:gd name="connsiteX5486" fmla="*/ 3206994 w 7570879"/>
              <a:gd name="connsiteY5486" fmla="*/ 9558682 h 10799773"/>
              <a:gd name="connsiteX5487" fmla="*/ 3574781 w 7570879"/>
              <a:gd name="connsiteY5487" fmla="*/ 9728878 h 10799773"/>
              <a:gd name="connsiteX5488" fmla="*/ 3640098 w 7570879"/>
              <a:gd name="connsiteY5488" fmla="*/ 9763801 h 10799773"/>
              <a:gd name="connsiteX5489" fmla="*/ 3656897 w 7570879"/>
              <a:gd name="connsiteY5489" fmla="*/ 9746977 h 10799773"/>
              <a:gd name="connsiteX5490" fmla="*/ 3673712 w 7570879"/>
              <a:gd name="connsiteY5490" fmla="*/ 9730238 h 10799773"/>
              <a:gd name="connsiteX5491" fmla="*/ 3549213 w 7570879"/>
              <a:gd name="connsiteY5491" fmla="*/ 9662262 h 10799773"/>
              <a:gd name="connsiteX5492" fmla="*/ 3188717 w 7570879"/>
              <a:gd name="connsiteY5492" fmla="*/ 9478045 h 10799773"/>
              <a:gd name="connsiteX5493" fmla="*/ 2982969 w 7570879"/>
              <a:gd name="connsiteY5493" fmla="*/ 9370048 h 10799773"/>
              <a:gd name="connsiteX5494" fmla="*/ 3521454 w 7570879"/>
              <a:gd name="connsiteY5494" fmla="*/ 9623600 h 10799773"/>
              <a:gd name="connsiteX5495" fmla="*/ 3705882 w 7570879"/>
              <a:gd name="connsiteY5495" fmla="*/ 9708401 h 10799773"/>
              <a:gd name="connsiteX5496" fmla="*/ 3718092 w 7570879"/>
              <a:gd name="connsiteY5496" fmla="*/ 9715963 h 10799773"/>
              <a:gd name="connsiteX5497" fmla="*/ 3755369 w 7570879"/>
              <a:gd name="connsiteY5497" fmla="*/ 9753350 h 10799773"/>
              <a:gd name="connsiteX5498" fmla="*/ 3795526 w 7570879"/>
              <a:gd name="connsiteY5498" fmla="*/ 9777481 h 10799773"/>
              <a:gd name="connsiteX5499" fmla="*/ 3809835 w 7570879"/>
              <a:gd name="connsiteY5499" fmla="*/ 9763122 h 10799773"/>
              <a:gd name="connsiteX5500" fmla="*/ 3824136 w 7570879"/>
              <a:gd name="connsiteY5500" fmla="*/ 9748762 h 10799773"/>
              <a:gd name="connsiteX5501" fmla="*/ 3793878 w 7570879"/>
              <a:gd name="connsiteY5501" fmla="*/ 9724545 h 10799773"/>
              <a:gd name="connsiteX5502" fmla="*/ 3763620 w 7570879"/>
              <a:gd name="connsiteY5502" fmla="*/ 9700243 h 10799773"/>
              <a:gd name="connsiteX5503" fmla="*/ 3801737 w 7570879"/>
              <a:gd name="connsiteY5503" fmla="*/ 9718767 h 10799773"/>
              <a:gd name="connsiteX5504" fmla="*/ 3839864 w 7570879"/>
              <a:gd name="connsiteY5504" fmla="*/ 9737375 h 10799773"/>
              <a:gd name="connsiteX5505" fmla="*/ 3853408 w 7570879"/>
              <a:gd name="connsiteY5505" fmla="*/ 9721062 h 10799773"/>
              <a:gd name="connsiteX5506" fmla="*/ 3866944 w 7570879"/>
              <a:gd name="connsiteY5506" fmla="*/ 9704747 h 10799773"/>
              <a:gd name="connsiteX5507" fmla="*/ 3706349 w 7570879"/>
              <a:gd name="connsiteY5507" fmla="*/ 9613913 h 10799773"/>
              <a:gd name="connsiteX5508" fmla="*/ 3142943 w 7570879"/>
              <a:gd name="connsiteY5508" fmla="*/ 9333935 h 10799773"/>
              <a:gd name="connsiteX5509" fmla="*/ 1365240 w 7570879"/>
              <a:gd name="connsiteY5509" fmla="*/ 8674733 h 10799773"/>
              <a:gd name="connsiteX5510" fmla="*/ 1167488 w 7570879"/>
              <a:gd name="connsiteY5510" fmla="*/ 8648563 h 10799773"/>
              <a:gd name="connsiteX5511" fmla="*/ 1012408 w 7570879"/>
              <a:gd name="connsiteY5511" fmla="*/ 8671250 h 10799773"/>
              <a:gd name="connsiteX5512" fmla="*/ 1043549 w 7570879"/>
              <a:gd name="connsiteY5512" fmla="*/ 8696316 h 10799773"/>
              <a:gd name="connsiteX5513" fmla="*/ 1056134 w 7570879"/>
              <a:gd name="connsiteY5513" fmla="*/ 8664622 h 10799773"/>
              <a:gd name="connsiteX5514" fmla="*/ 1012408 w 7570879"/>
              <a:gd name="connsiteY5514" fmla="*/ 8671250 h 10799773"/>
              <a:gd name="connsiteX5515" fmla="*/ 4682730 w 7570879"/>
              <a:gd name="connsiteY5515" fmla="*/ 8676603 h 10799773"/>
              <a:gd name="connsiteX5516" fmla="*/ 4754793 w 7570879"/>
              <a:gd name="connsiteY5516" fmla="*/ 8703539 h 10799773"/>
              <a:gd name="connsiteX5517" fmla="*/ 4726387 w 7570879"/>
              <a:gd name="connsiteY5517" fmla="*/ 8664197 h 10799773"/>
              <a:gd name="connsiteX5518" fmla="*/ 4690632 w 7570879"/>
              <a:gd name="connsiteY5518" fmla="*/ 8651706 h 10799773"/>
              <a:gd name="connsiteX5519" fmla="*/ 4682730 w 7570879"/>
              <a:gd name="connsiteY5519" fmla="*/ 8676603 h 10799773"/>
              <a:gd name="connsiteX5520" fmla="*/ 4997869 w 7570879"/>
              <a:gd name="connsiteY5520" fmla="*/ 8675158 h 10799773"/>
              <a:gd name="connsiteX5521" fmla="*/ 5035910 w 7570879"/>
              <a:gd name="connsiteY5521" fmla="*/ 8715774 h 10799773"/>
              <a:gd name="connsiteX5522" fmla="*/ 5073671 w 7570879"/>
              <a:gd name="connsiteY5522" fmla="*/ 8723846 h 10799773"/>
              <a:gd name="connsiteX5523" fmla="*/ 5080163 w 7570879"/>
              <a:gd name="connsiteY5523" fmla="*/ 8699120 h 10799773"/>
              <a:gd name="connsiteX5524" fmla="*/ 5038306 w 7570879"/>
              <a:gd name="connsiteY5524" fmla="*/ 8657824 h 10799773"/>
              <a:gd name="connsiteX5525" fmla="*/ 5005848 w 7570879"/>
              <a:gd name="connsiteY5525" fmla="*/ 8650092 h 10799773"/>
              <a:gd name="connsiteX5526" fmla="*/ 4997869 w 7570879"/>
              <a:gd name="connsiteY5526" fmla="*/ 8675158 h 10799773"/>
              <a:gd name="connsiteX5527" fmla="*/ 1097021 w 7570879"/>
              <a:gd name="connsiteY5527" fmla="*/ 8682041 h 10799773"/>
              <a:gd name="connsiteX5528" fmla="*/ 1129021 w 7570879"/>
              <a:gd name="connsiteY5528" fmla="*/ 8712121 h 10799773"/>
              <a:gd name="connsiteX5529" fmla="*/ 1157138 w 7570879"/>
              <a:gd name="connsiteY5529" fmla="*/ 8722487 h 10799773"/>
              <a:gd name="connsiteX5530" fmla="*/ 1153229 w 7570879"/>
              <a:gd name="connsiteY5530" fmla="*/ 8702773 h 10799773"/>
              <a:gd name="connsiteX5531" fmla="*/ 1121230 w 7570879"/>
              <a:gd name="connsiteY5531" fmla="*/ 8672694 h 10799773"/>
              <a:gd name="connsiteX5532" fmla="*/ 1093113 w 7570879"/>
              <a:gd name="connsiteY5532" fmla="*/ 8662328 h 10799773"/>
              <a:gd name="connsiteX5533" fmla="*/ 1097021 w 7570879"/>
              <a:gd name="connsiteY5533" fmla="*/ 8682041 h 10799773"/>
              <a:gd name="connsiteX5534" fmla="*/ 4419219 w 7570879"/>
              <a:gd name="connsiteY5534" fmla="*/ 8670230 h 10799773"/>
              <a:gd name="connsiteX5535" fmla="*/ 4453266 w 7570879"/>
              <a:gd name="connsiteY5535" fmla="*/ 8722572 h 10799773"/>
              <a:gd name="connsiteX5536" fmla="*/ 4479879 w 7570879"/>
              <a:gd name="connsiteY5536" fmla="*/ 8676688 h 10799773"/>
              <a:gd name="connsiteX5537" fmla="*/ 4419219 w 7570879"/>
              <a:gd name="connsiteY5537" fmla="*/ 8670230 h 10799773"/>
              <a:gd name="connsiteX5538" fmla="*/ 5476228 w 7570879"/>
              <a:gd name="connsiteY5538" fmla="*/ 8699460 h 10799773"/>
              <a:gd name="connsiteX5539" fmla="*/ 5510309 w 7570879"/>
              <a:gd name="connsiteY5539" fmla="*/ 8694531 h 10799773"/>
              <a:gd name="connsiteX5540" fmla="*/ 5514142 w 7570879"/>
              <a:gd name="connsiteY5540" fmla="*/ 8662158 h 10799773"/>
              <a:gd name="connsiteX5541" fmla="*/ 5495176 w 7570879"/>
              <a:gd name="connsiteY5541" fmla="*/ 8662158 h 10799773"/>
              <a:gd name="connsiteX5542" fmla="*/ 5476228 w 7570879"/>
              <a:gd name="connsiteY5542" fmla="*/ 8699460 h 10799773"/>
              <a:gd name="connsiteX5543" fmla="*/ 4786343 w 7570879"/>
              <a:gd name="connsiteY5543" fmla="*/ 8715180 h 10799773"/>
              <a:gd name="connsiteX5544" fmla="*/ 4840104 w 7570879"/>
              <a:gd name="connsiteY5544" fmla="*/ 8749507 h 10799773"/>
              <a:gd name="connsiteX5545" fmla="*/ 4827715 w 7570879"/>
              <a:gd name="connsiteY5545" fmla="*/ 8693682 h 10799773"/>
              <a:gd name="connsiteX5546" fmla="*/ 4786343 w 7570879"/>
              <a:gd name="connsiteY5546" fmla="*/ 8715180 h 10799773"/>
              <a:gd name="connsiteX5547" fmla="*/ 5120473 w 7570879"/>
              <a:gd name="connsiteY5547" fmla="*/ 8705493 h 10799773"/>
              <a:gd name="connsiteX5548" fmla="*/ 5133346 w 7570879"/>
              <a:gd name="connsiteY5548" fmla="*/ 8739905 h 10799773"/>
              <a:gd name="connsiteX5549" fmla="*/ 5173461 w 7570879"/>
              <a:gd name="connsiteY5549" fmla="*/ 8701500 h 10799773"/>
              <a:gd name="connsiteX5550" fmla="*/ 5120473 w 7570879"/>
              <a:gd name="connsiteY5550" fmla="*/ 8705493 h 10799773"/>
              <a:gd name="connsiteX5551" fmla="*/ 4544279 w 7570879"/>
              <a:gd name="connsiteY5551" fmla="*/ 8716624 h 10799773"/>
              <a:gd name="connsiteX5552" fmla="*/ 4544780 w 7570879"/>
              <a:gd name="connsiteY5552" fmla="*/ 8743815 h 10799773"/>
              <a:gd name="connsiteX5553" fmla="*/ 4586203 w 7570879"/>
              <a:gd name="connsiteY5553" fmla="*/ 8767012 h 10799773"/>
              <a:gd name="connsiteX5554" fmla="*/ 4627151 w 7570879"/>
              <a:gd name="connsiteY5554" fmla="*/ 8781117 h 10799773"/>
              <a:gd name="connsiteX5555" fmla="*/ 4634118 w 7570879"/>
              <a:gd name="connsiteY5555" fmla="*/ 8763018 h 10799773"/>
              <a:gd name="connsiteX5556" fmla="*/ 4597266 w 7570879"/>
              <a:gd name="connsiteY5556" fmla="*/ 8716709 h 10799773"/>
              <a:gd name="connsiteX5557" fmla="*/ 4544279 w 7570879"/>
              <a:gd name="connsiteY5557" fmla="*/ 8716624 h 10799773"/>
              <a:gd name="connsiteX5558" fmla="*/ 5209955 w 7570879"/>
              <a:gd name="connsiteY5558" fmla="*/ 8708552 h 10799773"/>
              <a:gd name="connsiteX5559" fmla="*/ 5202605 w 7570879"/>
              <a:gd name="connsiteY5559" fmla="*/ 8739736 h 10799773"/>
              <a:gd name="connsiteX5560" fmla="*/ 5214714 w 7570879"/>
              <a:gd name="connsiteY5560" fmla="*/ 8758855 h 10799773"/>
              <a:gd name="connsiteX5561" fmla="*/ 5234163 w 7570879"/>
              <a:gd name="connsiteY5561" fmla="*/ 8740756 h 10799773"/>
              <a:gd name="connsiteX5562" fmla="*/ 5235073 w 7570879"/>
              <a:gd name="connsiteY5562" fmla="*/ 8713905 h 10799773"/>
              <a:gd name="connsiteX5563" fmla="*/ 5222964 w 7570879"/>
              <a:gd name="connsiteY5563" fmla="*/ 8700734 h 10799773"/>
              <a:gd name="connsiteX5564" fmla="*/ 5209955 w 7570879"/>
              <a:gd name="connsiteY5564" fmla="*/ 8708552 h 10799773"/>
              <a:gd name="connsiteX5565" fmla="*/ 4889514 w 7570879"/>
              <a:gd name="connsiteY5565" fmla="*/ 8720363 h 10799773"/>
              <a:gd name="connsiteX5566" fmla="*/ 4908284 w 7570879"/>
              <a:gd name="connsiteY5566" fmla="*/ 8777293 h 10799773"/>
              <a:gd name="connsiteX5567" fmla="*/ 4948577 w 7570879"/>
              <a:gd name="connsiteY5567" fmla="*/ 8751292 h 10799773"/>
              <a:gd name="connsiteX5568" fmla="*/ 4956480 w 7570879"/>
              <a:gd name="connsiteY5568" fmla="*/ 8725546 h 10799773"/>
              <a:gd name="connsiteX5569" fmla="*/ 4926162 w 7570879"/>
              <a:gd name="connsiteY5569" fmla="*/ 8719767 h 10799773"/>
              <a:gd name="connsiteX5570" fmla="*/ 4889514 w 7570879"/>
              <a:gd name="connsiteY5570" fmla="*/ 8720363 h 10799773"/>
              <a:gd name="connsiteX5571" fmla="*/ 5277796 w 7570879"/>
              <a:gd name="connsiteY5571" fmla="*/ 8729709 h 10799773"/>
              <a:gd name="connsiteX5572" fmla="*/ 5288629 w 7570879"/>
              <a:gd name="connsiteY5572" fmla="*/ 8771005 h 10799773"/>
              <a:gd name="connsiteX5573" fmla="*/ 5306780 w 7570879"/>
              <a:gd name="connsiteY5573" fmla="*/ 8747553 h 10799773"/>
              <a:gd name="connsiteX5574" fmla="*/ 5277796 w 7570879"/>
              <a:gd name="connsiteY5574" fmla="*/ 8729709 h 10799773"/>
              <a:gd name="connsiteX5575" fmla="*/ 1094872 w 7570879"/>
              <a:gd name="connsiteY5575" fmla="*/ 8734213 h 10799773"/>
              <a:gd name="connsiteX5576" fmla="*/ 1165329 w 7570879"/>
              <a:gd name="connsiteY5576" fmla="*/ 8765057 h 10799773"/>
              <a:gd name="connsiteX5577" fmla="*/ 1122096 w 7570879"/>
              <a:gd name="connsiteY5577" fmla="*/ 8729199 h 10799773"/>
              <a:gd name="connsiteX5578" fmla="*/ 1094872 w 7570879"/>
              <a:gd name="connsiteY5578" fmla="*/ 8734213 h 10799773"/>
              <a:gd name="connsiteX5579" fmla="*/ 4394552 w 7570879"/>
              <a:gd name="connsiteY5579" fmla="*/ 8753161 h 10799773"/>
              <a:gd name="connsiteX5580" fmla="*/ 4386939 w 7570879"/>
              <a:gd name="connsiteY5580" fmla="*/ 8783156 h 10799773"/>
              <a:gd name="connsiteX5581" fmla="*/ 4483525 w 7570879"/>
              <a:gd name="connsiteY5581" fmla="*/ 8813405 h 10799773"/>
              <a:gd name="connsiteX5582" fmla="*/ 4466734 w 7570879"/>
              <a:gd name="connsiteY5582" fmla="*/ 8754181 h 10799773"/>
              <a:gd name="connsiteX5583" fmla="*/ 4419882 w 7570879"/>
              <a:gd name="connsiteY5583" fmla="*/ 8740075 h 10799773"/>
              <a:gd name="connsiteX5584" fmla="*/ 4394552 w 7570879"/>
              <a:gd name="connsiteY5584" fmla="*/ 8753161 h 10799773"/>
              <a:gd name="connsiteX5585" fmla="*/ 4975810 w 7570879"/>
              <a:gd name="connsiteY5585" fmla="*/ 8761488 h 10799773"/>
              <a:gd name="connsiteX5586" fmla="*/ 5020853 w 7570879"/>
              <a:gd name="connsiteY5586" fmla="*/ 8803294 h 10799773"/>
              <a:gd name="connsiteX5587" fmla="*/ 5064715 w 7570879"/>
              <a:gd name="connsiteY5587" fmla="*/ 8810431 h 10799773"/>
              <a:gd name="connsiteX5588" fmla="*/ 5064715 w 7570879"/>
              <a:gd name="connsiteY5588" fmla="*/ 8785365 h 10799773"/>
              <a:gd name="connsiteX5589" fmla="*/ 5014659 w 7570879"/>
              <a:gd name="connsiteY5589" fmla="*/ 8742540 h 10799773"/>
              <a:gd name="connsiteX5590" fmla="*/ 4982752 w 7570879"/>
              <a:gd name="connsiteY5590" fmla="*/ 8734977 h 10799773"/>
              <a:gd name="connsiteX5591" fmla="*/ 4975810 w 7570879"/>
              <a:gd name="connsiteY5591" fmla="*/ 8761488 h 10799773"/>
              <a:gd name="connsiteX5592" fmla="*/ 1191696 w 7570879"/>
              <a:gd name="connsiteY5592" fmla="*/ 8758259 h 10799773"/>
              <a:gd name="connsiteX5593" fmla="*/ 1258576 w 7570879"/>
              <a:gd name="connsiteY5593" fmla="*/ 8792927 h 10799773"/>
              <a:gd name="connsiteX5594" fmla="*/ 1267022 w 7570879"/>
              <a:gd name="connsiteY5594" fmla="*/ 8775849 h 10799773"/>
              <a:gd name="connsiteX5595" fmla="*/ 1191696 w 7570879"/>
              <a:gd name="connsiteY5595" fmla="*/ 8758259 h 10799773"/>
              <a:gd name="connsiteX5596" fmla="*/ 4660782 w 7570879"/>
              <a:gd name="connsiteY5596" fmla="*/ 8765312 h 10799773"/>
              <a:gd name="connsiteX5597" fmla="*/ 4726846 w 7570879"/>
              <a:gd name="connsiteY5597" fmla="*/ 8800575 h 10799773"/>
              <a:gd name="connsiteX5598" fmla="*/ 4710702 w 7570879"/>
              <a:gd name="connsiteY5598" fmla="*/ 8754436 h 10799773"/>
              <a:gd name="connsiteX5599" fmla="*/ 4660782 w 7570879"/>
              <a:gd name="connsiteY5599" fmla="*/ 8765312 h 10799773"/>
              <a:gd name="connsiteX5600" fmla="*/ 5461468 w 7570879"/>
              <a:gd name="connsiteY5600" fmla="*/ 8783580 h 10799773"/>
              <a:gd name="connsiteX5601" fmla="*/ 5456064 w 7570879"/>
              <a:gd name="connsiteY5601" fmla="*/ 8820288 h 10799773"/>
              <a:gd name="connsiteX5602" fmla="*/ 5475225 w 7570879"/>
              <a:gd name="connsiteY5602" fmla="*/ 8816719 h 10799773"/>
              <a:gd name="connsiteX5603" fmla="*/ 5484453 w 7570879"/>
              <a:gd name="connsiteY5603" fmla="*/ 8746789 h 10799773"/>
              <a:gd name="connsiteX5604" fmla="*/ 5461468 w 7570879"/>
              <a:gd name="connsiteY5604" fmla="*/ 8783580 h 10799773"/>
              <a:gd name="connsiteX5605" fmla="*/ 1107150 w 7570879"/>
              <a:gd name="connsiteY5605" fmla="*/ 8786045 h 10799773"/>
              <a:gd name="connsiteX5606" fmla="*/ 1152354 w 7570879"/>
              <a:gd name="connsiteY5606" fmla="*/ 8836687 h 10799773"/>
              <a:gd name="connsiteX5607" fmla="*/ 1179587 w 7570879"/>
              <a:gd name="connsiteY5607" fmla="*/ 8845099 h 10799773"/>
              <a:gd name="connsiteX5608" fmla="*/ 1179587 w 7570879"/>
              <a:gd name="connsiteY5608" fmla="*/ 8819863 h 10799773"/>
              <a:gd name="connsiteX5609" fmla="*/ 1148548 w 7570879"/>
              <a:gd name="connsiteY5609" fmla="*/ 8782731 h 10799773"/>
              <a:gd name="connsiteX5610" fmla="*/ 1107150 w 7570879"/>
              <a:gd name="connsiteY5610" fmla="*/ 8786045 h 10799773"/>
              <a:gd name="connsiteX5611" fmla="*/ 1288520 w 7570879"/>
              <a:gd name="connsiteY5611" fmla="*/ 8787659 h 10799773"/>
              <a:gd name="connsiteX5612" fmla="*/ 1326629 w 7570879"/>
              <a:gd name="connsiteY5612" fmla="*/ 8818164 h 10799773"/>
              <a:gd name="connsiteX5613" fmla="*/ 1373244 w 7570879"/>
              <a:gd name="connsiteY5613" fmla="*/ 8814001 h 10799773"/>
              <a:gd name="connsiteX5614" fmla="*/ 1321803 w 7570879"/>
              <a:gd name="connsiteY5614" fmla="*/ 8778482 h 10799773"/>
              <a:gd name="connsiteX5615" fmla="*/ 1288520 w 7570879"/>
              <a:gd name="connsiteY5615" fmla="*/ 8770496 h 10799773"/>
              <a:gd name="connsiteX5616" fmla="*/ 1288520 w 7570879"/>
              <a:gd name="connsiteY5616" fmla="*/ 8787659 h 10799773"/>
              <a:gd name="connsiteX5617" fmla="*/ 4768482 w 7570879"/>
              <a:gd name="connsiteY5617" fmla="*/ 8780777 h 10799773"/>
              <a:gd name="connsiteX5618" fmla="*/ 4787855 w 7570879"/>
              <a:gd name="connsiteY5618" fmla="*/ 8825896 h 10799773"/>
              <a:gd name="connsiteX5619" fmla="*/ 4834572 w 7570879"/>
              <a:gd name="connsiteY5619" fmla="*/ 8793522 h 10799773"/>
              <a:gd name="connsiteX5620" fmla="*/ 4768482 w 7570879"/>
              <a:gd name="connsiteY5620" fmla="*/ 8780777 h 10799773"/>
              <a:gd name="connsiteX5621" fmla="*/ 5101023 w 7570879"/>
              <a:gd name="connsiteY5621" fmla="*/ 8801170 h 10799773"/>
              <a:gd name="connsiteX5622" fmla="*/ 5101023 w 7570879"/>
              <a:gd name="connsiteY5622" fmla="*/ 8831419 h 10799773"/>
              <a:gd name="connsiteX5623" fmla="*/ 5123820 w 7570879"/>
              <a:gd name="connsiteY5623" fmla="*/ 8831419 h 10799773"/>
              <a:gd name="connsiteX5624" fmla="*/ 5152770 w 7570879"/>
              <a:gd name="connsiteY5624" fmla="*/ 8807967 h 10799773"/>
              <a:gd name="connsiteX5625" fmla="*/ 5123209 w 7570879"/>
              <a:gd name="connsiteY5625" fmla="*/ 8771005 h 10799773"/>
              <a:gd name="connsiteX5626" fmla="*/ 5101023 w 7570879"/>
              <a:gd name="connsiteY5626" fmla="*/ 8771005 h 10799773"/>
              <a:gd name="connsiteX5627" fmla="*/ 5101023 w 7570879"/>
              <a:gd name="connsiteY5627" fmla="*/ 8801170 h 10799773"/>
              <a:gd name="connsiteX5628" fmla="*/ 4516697 w 7570879"/>
              <a:gd name="connsiteY5628" fmla="*/ 8806692 h 10799773"/>
              <a:gd name="connsiteX5629" fmla="*/ 4510511 w 7570879"/>
              <a:gd name="connsiteY5629" fmla="*/ 8830399 h 10799773"/>
              <a:gd name="connsiteX5630" fmla="*/ 4551356 w 7570879"/>
              <a:gd name="connsiteY5630" fmla="*/ 8843825 h 10799773"/>
              <a:gd name="connsiteX5631" fmla="*/ 4604557 w 7570879"/>
              <a:gd name="connsiteY5631" fmla="*/ 8849688 h 10799773"/>
              <a:gd name="connsiteX5632" fmla="*/ 4578785 w 7570879"/>
              <a:gd name="connsiteY5632" fmla="*/ 8796326 h 10799773"/>
              <a:gd name="connsiteX5633" fmla="*/ 4516697 w 7570879"/>
              <a:gd name="connsiteY5633" fmla="*/ 8806692 h 10799773"/>
              <a:gd name="connsiteX5634" fmla="*/ 5192987 w 7570879"/>
              <a:gd name="connsiteY5634" fmla="*/ 8791992 h 10799773"/>
              <a:gd name="connsiteX5635" fmla="*/ 5202486 w 7570879"/>
              <a:gd name="connsiteY5635" fmla="*/ 8843485 h 10799773"/>
              <a:gd name="connsiteX5636" fmla="*/ 5215852 w 7570879"/>
              <a:gd name="connsiteY5636" fmla="*/ 8790719 h 10799773"/>
              <a:gd name="connsiteX5637" fmla="*/ 5192987 w 7570879"/>
              <a:gd name="connsiteY5637" fmla="*/ 8791992 h 10799773"/>
              <a:gd name="connsiteX5638" fmla="*/ 4865714 w 7570879"/>
              <a:gd name="connsiteY5638" fmla="*/ 8804484 h 10799773"/>
              <a:gd name="connsiteX5639" fmla="*/ 4888614 w 7570879"/>
              <a:gd name="connsiteY5639" fmla="*/ 8858440 h 10799773"/>
              <a:gd name="connsiteX5640" fmla="*/ 4925763 w 7570879"/>
              <a:gd name="connsiteY5640" fmla="*/ 8819693 h 10799773"/>
              <a:gd name="connsiteX5641" fmla="*/ 4865714 w 7570879"/>
              <a:gd name="connsiteY5641" fmla="*/ 8804484 h 10799773"/>
              <a:gd name="connsiteX5642" fmla="*/ 5266631 w 7570879"/>
              <a:gd name="connsiteY5642" fmla="*/ 8803039 h 10799773"/>
              <a:gd name="connsiteX5643" fmla="*/ 5269664 w 7570879"/>
              <a:gd name="connsiteY5643" fmla="*/ 8867701 h 10799773"/>
              <a:gd name="connsiteX5644" fmla="*/ 5286004 w 7570879"/>
              <a:gd name="connsiteY5644" fmla="*/ 8805843 h 10799773"/>
              <a:gd name="connsiteX5645" fmla="*/ 5266631 w 7570879"/>
              <a:gd name="connsiteY5645" fmla="*/ 8803039 h 10799773"/>
              <a:gd name="connsiteX5646" fmla="*/ 1203974 w 7570879"/>
              <a:gd name="connsiteY5646" fmla="*/ 8816294 h 10799773"/>
              <a:gd name="connsiteX5647" fmla="*/ 1255356 w 7570879"/>
              <a:gd name="connsiteY5647" fmla="*/ 8862008 h 10799773"/>
              <a:gd name="connsiteX5648" fmla="*/ 1269503 w 7570879"/>
              <a:gd name="connsiteY5648" fmla="*/ 8826236 h 10799773"/>
              <a:gd name="connsiteX5649" fmla="*/ 1203974 w 7570879"/>
              <a:gd name="connsiteY5649" fmla="*/ 8816294 h 10799773"/>
              <a:gd name="connsiteX5650" fmla="*/ 1713560 w 7570879"/>
              <a:gd name="connsiteY5650" fmla="*/ 8812726 h 10799773"/>
              <a:gd name="connsiteX5651" fmla="*/ 1906196 w 7570879"/>
              <a:gd name="connsiteY5651" fmla="*/ 8883761 h 10799773"/>
              <a:gd name="connsiteX5652" fmla="*/ 3231083 w 7570879"/>
              <a:gd name="connsiteY5652" fmla="*/ 9435815 h 10799773"/>
              <a:gd name="connsiteX5653" fmla="*/ 3491297 w 7570879"/>
              <a:gd name="connsiteY5653" fmla="*/ 9549676 h 10799773"/>
              <a:gd name="connsiteX5654" fmla="*/ 2638023 w 7570879"/>
              <a:gd name="connsiteY5654" fmla="*/ 9139522 h 10799773"/>
              <a:gd name="connsiteX5655" fmla="*/ 1713560 w 7570879"/>
              <a:gd name="connsiteY5655" fmla="*/ 8812726 h 10799773"/>
              <a:gd name="connsiteX5656" fmla="*/ 4637874 w 7570879"/>
              <a:gd name="connsiteY5656" fmla="*/ 8842465 h 10799773"/>
              <a:gd name="connsiteX5657" fmla="*/ 4631637 w 7570879"/>
              <a:gd name="connsiteY5657" fmla="*/ 8866257 h 10799773"/>
              <a:gd name="connsiteX5658" fmla="*/ 4667189 w 7570879"/>
              <a:gd name="connsiteY5658" fmla="*/ 8878578 h 10799773"/>
              <a:gd name="connsiteX5659" fmla="*/ 4702723 w 7570879"/>
              <a:gd name="connsiteY5659" fmla="*/ 8890983 h 10799773"/>
              <a:gd name="connsiteX5660" fmla="*/ 4709827 w 7570879"/>
              <a:gd name="connsiteY5660" fmla="*/ 8872460 h 10799773"/>
              <a:gd name="connsiteX5661" fmla="*/ 4669840 w 7570879"/>
              <a:gd name="connsiteY5661" fmla="*/ 8826406 h 10799773"/>
              <a:gd name="connsiteX5662" fmla="*/ 4644111 w 7570879"/>
              <a:gd name="connsiteY5662" fmla="*/ 8818673 h 10799773"/>
              <a:gd name="connsiteX5663" fmla="*/ 4637874 w 7570879"/>
              <a:gd name="connsiteY5663" fmla="*/ 8842465 h 10799773"/>
              <a:gd name="connsiteX5664" fmla="*/ 1302761 w 7570879"/>
              <a:gd name="connsiteY5664" fmla="*/ 8851727 h 10799773"/>
              <a:gd name="connsiteX5665" fmla="*/ 1346011 w 7570879"/>
              <a:gd name="connsiteY5665" fmla="*/ 8888010 h 10799773"/>
              <a:gd name="connsiteX5666" fmla="*/ 1385344 w 7570879"/>
              <a:gd name="connsiteY5666" fmla="*/ 8903984 h 10799773"/>
              <a:gd name="connsiteX5667" fmla="*/ 1385344 w 7570879"/>
              <a:gd name="connsiteY5667" fmla="*/ 8880957 h 10799773"/>
              <a:gd name="connsiteX5668" fmla="*/ 1347234 w 7570879"/>
              <a:gd name="connsiteY5668" fmla="*/ 8844675 h 10799773"/>
              <a:gd name="connsiteX5669" fmla="*/ 1302761 w 7570879"/>
              <a:gd name="connsiteY5669" fmla="*/ 8851727 h 10799773"/>
              <a:gd name="connsiteX5670" fmla="*/ 4955791 w 7570879"/>
              <a:gd name="connsiteY5670" fmla="*/ 8854106 h 10799773"/>
              <a:gd name="connsiteX5671" fmla="*/ 4993348 w 7570879"/>
              <a:gd name="connsiteY5671" fmla="*/ 8884270 h 10799773"/>
              <a:gd name="connsiteX5672" fmla="*/ 5041756 w 7570879"/>
              <a:gd name="connsiteY5672" fmla="*/ 8885036 h 10799773"/>
              <a:gd name="connsiteX5673" fmla="*/ 5014795 w 7570879"/>
              <a:gd name="connsiteY5673" fmla="*/ 8838981 h 10799773"/>
              <a:gd name="connsiteX5674" fmla="*/ 4955791 w 7570879"/>
              <a:gd name="connsiteY5674" fmla="*/ 8854106 h 10799773"/>
              <a:gd name="connsiteX5675" fmla="*/ 5452019 w 7570879"/>
              <a:gd name="connsiteY5675" fmla="*/ 8848583 h 10799773"/>
              <a:gd name="connsiteX5676" fmla="*/ 5444670 w 7570879"/>
              <a:gd name="connsiteY5676" fmla="*/ 8884781 h 10799773"/>
              <a:gd name="connsiteX5677" fmla="*/ 5437328 w 7570879"/>
              <a:gd name="connsiteY5677" fmla="*/ 8903899 h 10799773"/>
              <a:gd name="connsiteX5678" fmla="*/ 5462828 w 7570879"/>
              <a:gd name="connsiteY5678" fmla="*/ 8903899 h 10799773"/>
              <a:gd name="connsiteX5679" fmla="*/ 5488327 w 7570879"/>
              <a:gd name="connsiteY5679" fmla="*/ 8903899 h 10799773"/>
              <a:gd name="connsiteX5680" fmla="*/ 5488327 w 7570879"/>
              <a:gd name="connsiteY5680" fmla="*/ 8867701 h 10799773"/>
              <a:gd name="connsiteX5681" fmla="*/ 5470178 w 7570879"/>
              <a:gd name="connsiteY5681" fmla="*/ 8831419 h 10799773"/>
              <a:gd name="connsiteX5682" fmla="*/ 5452019 w 7570879"/>
              <a:gd name="connsiteY5682" fmla="*/ 8848583 h 10799773"/>
              <a:gd name="connsiteX5683" fmla="*/ 1151063 w 7570879"/>
              <a:gd name="connsiteY5683" fmla="*/ 8931174 h 10799773"/>
              <a:gd name="connsiteX5684" fmla="*/ 1249102 w 7570879"/>
              <a:gd name="connsiteY5684" fmla="*/ 9117090 h 10799773"/>
              <a:gd name="connsiteX5685" fmla="*/ 1272256 w 7570879"/>
              <a:gd name="connsiteY5685" fmla="*/ 9088285 h 10799773"/>
              <a:gd name="connsiteX5686" fmla="*/ 1216337 w 7570879"/>
              <a:gd name="connsiteY5686" fmla="*/ 8948509 h 10799773"/>
              <a:gd name="connsiteX5687" fmla="*/ 1189197 w 7570879"/>
              <a:gd name="connsiteY5687" fmla="*/ 8866172 h 10799773"/>
              <a:gd name="connsiteX5688" fmla="*/ 1159398 w 7570879"/>
              <a:gd name="connsiteY5688" fmla="*/ 8854786 h 10799773"/>
              <a:gd name="connsiteX5689" fmla="*/ 1124594 w 7570879"/>
              <a:gd name="connsiteY5689" fmla="*/ 8843485 h 10799773"/>
              <a:gd name="connsiteX5690" fmla="*/ 1151063 w 7570879"/>
              <a:gd name="connsiteY5690" fmla="*/ 8931174 h 10799773"/>
              <a:gd name="connsiteX5691" fmla="*/ 4742107 w 7570879"/>
              <a:gd name="connsiteY5691" fmla="*/ 8874244 h 10799773"/>
              <a:gd name="connsiteX5692" fmla="*/ 4769791 w 7570879"/>
              <a:gd name="connsiteY5692" fmla="*/ 8908827 h 10799773"/>
              <a:gd name="connsiteX5693" fmla="*/ 4795579 w 7570879"/>
              <a:gd name="connsiteY5693" fmla="*/ 8916730 h 10799773"/>
              <a:gd name="connsiteX5694" fmla="*/ 4803473 w 7570879"/>
              <a:gd name="connsiteY5694" fmla="*/ 8896166 h 10799773"/>
              <a:gd name="connsiteX5695" fmla="*/ 4764786 w 7570879"/>
              <a:gd name="connsiteY5695" fmla="*/ 8855805 h 10799773"/>
              <a:gd name="connsiteX5696" fmla="*/ 4742107 w 7570879"/>
              <a:gd name="connsiteY5696" fmla="*/ 8874244 h 10799773"/>
              <a:gd name="connsiteX5697" fmla="*/ 5085618 w 7570879"/>
              <a:gd name="connsiteY5697" fmla="*/ 8879002 h 10799773"/>
              <a:gd name="connsiteX5698" fmla="*/ 5126225 w 7570879"/>
              <a:gd name="connsiteY5698" fmla="*/ 8916050 h 10799773"/>
              <a:gd name="connsiteX5699" fmla="*/ 5118187 w 7570879"/>
              <a:gd name="connsiteY5699" fmla="*/ 8862944 h 10799773"/>
              <a:gd name="connsiteX5700" fmla="*/ 5085618 w 7570879"/>
              <a:gd name="connsiteY5700" fmla="*/ 8879002 h 10799773"/>
              <a:gd name="connsiteX5701" fmla="*/ 1397444 w 7570879"/>
              <a:gd name="connsiteY5701" fmla="*/ 8876963 h 10799773"/>
              <a:gd name="connsiteX5702" fmla="*/ 1454935 w 7570879"/>
              <a:gd name="connsiteY5702" fmla="*/ 8921402 h 10799773"/>
              <a:gd name="connsiteX5703" fmla="*/ 1472787 w 7570879"/>
              <a:gd name="connsiteY5703" fmla="*/ 8895827 h 10799773"/>
              <a:gd name="connsiteX5704" fmla="*/ 1397444 w 7570879"/>
              <a:gd name="connsiteY5704" fmla="*/ 8876963 h 10799773"/>
              <a:gd name="connsiteX5705" fmla="*/ 4491155 w 7570879"/>
              <a:gd name="connsiteY5705" fmla="*/ 8886650 h 10799773"/>
              <a:gd name="connsiteX5706" fmla="*/ 4540693 w 7570879"/>
              <a:gd name="connsiteY5706" fmla="*/ 8937717 h 10799773"/>
              <a:gd name="connsiteX5707" fmla="*/ 4579473 w 7570879"/>
              <a:gd name="connsiteY5707" fmla="*/ 8950633 h 10799773"/>
              <a:gd name="connsiteX5708" fmla="*/ 4587291 w 7570879"/>
              <a:gd name="connsiteY5708" fmla="*/ 8926076 h 10799773"/>
              <a:gd name="connsiteX5709" fmla="*/ 4536572 w 7570879"/>
              <a:gd name="connsiteY5709" fmla="*/ 8872800 h 10799773"/>
              <a:gd name="connsiteX5710" fmla="*/ 4499355 w 7570879"/>
              <a:gd name="connsiteY5710" fmla="*/ 8865322 h 10799773"/>
              <a:gd name="connsiteX5711" fmla="*/ 4491155 w 7570879"/>
              <a:gd name="connsiteY5711" fmla="*/ 8886650 h 10799773"/>
              <a:gd name="connsiteX5712" fmla="*/ 1233646 w 7570879"/>
              <a:gd name="connsiteY5712" fmla="*/ 8912990 h 10799773"/>
              <a:gd name="connsiteX5713" fmla="*/ 1352154 w 7570879"/>
              <a:gd name="connsiteY5713" fmla="*/ 9167308 h 10799773"/>
              <a:gd name="connsiteX5714" fmla="*/ 1415287 w 7570879"/>
              <a:gd name="connsiteY5714" fmla="*/ 9222114 h 10799773"/>
              <a:gd name="connsiteX5715" fmla="*/ 1451281 w 7570879"/>
              <a:gd name="connsiteY5715" fmla="*/ 9247860 h 10799773"/>
              <a:gd name="connsiteX5716" fmla="*/ 1410461 w 7570879"/>
              <a:gd name="connsiteY5716" fmla="*/ 9175635 h 10799773"/>
              <a:gd name="connsiteX5717" fmla="*/ 1350259 w 7570879"/>
              <a:gd name="connsiteY5717" fmla="*/ 9087435 h 10799773"/>
              <a:gd name="connsiteX5718" fmla="*/ 1348067 w 7570879"/>
              <a:gd name="connsiteY5718" fmla="*/ 9080298 h 10799773"/>
              <a:gd name="connsiteX5719" fmla="*/ 1365257 w 7570879"/>
              <a:gd name="connsiteY5719" fmla="*/ 9089219 h 10799773"/>
              <a:gd name="connsiteX5720" fmla="*/ 1355290 w 7570879"/>
              <a:gd name="connsiteY5720" fmla="*/ 9066108 h 10799773"/>
              <a:gd name="connsiteX5721" fmla="*/ 1322194 w 7570879"/>
              <a:gd name="connsiteY5721" fmla="*/ 8976464 h 10799773"/>
              <a:gd name="connsiteX5722" fmla="*/ 1242525 w 7570879"/>
              <a:gd name="connsiteY5722" fmla="*/ 8879768 h 10799773"/>
              <a:gd name="connsiteX5723" fmla="*/ 1225378 w 7570879"/>
              <a:gd name="connsiteY5723" fmla="*/ 8879768 h 10799773"/>
              <a:gd name="connsiteX5724" fmla="*/ 1233646 w 7570879"/>
              <a:gd name="connsiteY5724" fmla="*/ 8912990 h 10799773"/>
              <a:gd name="connsiteX5725" fmla="*/ 4841956 w 7570879"/>
              <a:gd name="connsiteY5725" fmla="*/ 8899225 h 10799773"/>
              <a:gd name="connsiteX5726" fmla="*/ 4886192 w 7570879"/>
              <a:gd name="connsiteY5726" fmla="*/ 8940012 h 10799773"/>
              <a:gd name="connsiteX5727" fmla="*/ 4907375 w 7570879"/>
              <a:gd name="connsiteY5727" fmla="*/ 8916050 h 10799773"/>
              <a:gd name="connsiteX5728" fmla="*/ 4896261 w 7570879"/>
              <a:gd name="connsiteY5728" fmla="*/ 8891833 h 10799773"/>
              <a:gd name="connsiteX5729" fmla="*/ 4867566 w 7570879"/>
              <a:gd name="connsiteY5729" fmla="*/ 8885121 h 10799773"/>
              <a:gd name="connsiteX5730" fmla="*/ 4841956 w 7570879"/>
              <a:gd name="connsiteY5730" fmla="*/ 8899225 h 10799773"/>
              <a:gd name="connsiteX5731" fmla="*/ 5173647 w 7570879"/>
              <a:gd name="connsiteY5731" fmla="*/ 8903899 h 10799773"/>
              <a:gd name="connsiteX5732" fmla="*/ 5191797 w 7570879"/>
              <a:gd name="connsiteY5732" fmla="*/ 8928115 h 10799773"/>
              <a:gd name="connsiteX5733" fmla="*/ 5209955 w 7570879"/>
              <a:gd name="connsiteY5733" fmla="*/ 8903899 h 10799773"/>
              <a:gd name="connsiteX5734" fmla="*/ 5191797 w 7570879"/>
              <a:gd name="connsiteY5734" fmla="*/ 8879768 h 10799773"/>
              <a:gd name="connsiteX5735" fmla="*/ 5173647 w 7570879"/>
              <a:gd name="connsiteY5735" fmla="*/ 8903899 h 10799773"/>
              <a:gd name="connsiteX5736" fmla="*/ 5242890 w 7570879"/>
              <a:gd name="connsiteY5736" fmla="*/ 8915540 h 10799773"/>
              <a:gd name="connsiteX5737" fmla="*/ 5248200 w 7570879"/>
              <a:gd name="connsiteY5737" fmla="*/ 8947404 h 10799773"/>
              <a:gd name="connsiteX5738" fmla="*/ 5272349 w 7570879"/>
              <a:gd name="connsiteY5738" fmla="*/ 8923358 h 10799773"/>
              <a:gd name="connsiteX5739" fmla="*/ 5242890 w 7570879"/>
              <a:gd name="connsiteY5739" fmla="*/ 8915540 h 10799773"/>
              <a:gd name="connsiteX5740" fmla="*/ 1324828 w 7570879"/>
              <a:gd name="connsiteY5740" fmla="*/ 8915115 h 10799773"/>
              <a:gd name="connsiteX5741" fmla="*/ 1356301 w 7570879"/>
              <a:gd name="connsiteY5741" fmla="*/ 9006373 h 10799773"/>
              <a:gd name="connsiteX5742" fmla="*/ 1480791 w 7570879"/>
              <a:gd name="connsiteY5742" fmla="*/ 9157791 h 10799773"/>
              <a:gd name="connsiteX5743" fmla="*/ 1456158 w 7570879"/>
              <a:gd name="connsiteY5743" fmla="*/ 9085396 h 10799773"/>
              <a:gd name="connsiteX5744" fmla="*/ 1421652 w 7570879"/>
              <a:gd name="connsiteY5744" fmla="*/ 9001530 h 10799773"/>
              <a:gd name="connsiteX5745" fmla="*/ 1396602 w 7570879"/>
              <a:gd name="connsiteY5745" fmla="*/ 8972385 h 10799773"/>
              <a:gd name="connsiteX5746" fmla="*/ 1371544 w 7570879"/>
              <a:gd name="connsiteY5746" fmla="*/ 8954881 h 10799773"/>
              <a:gd name="connsiteX5747" fmla="*/ 1387519 w 7570879"/>
              <a:gd name="connsiteY5747" fmla="*/ 8949018 h 10799773"/>
              <a:gd name="connsiteX5748" fmla="*/ 1391394 w 7570879"/>
              <a:gd name="connsiteY5748" fmla="*/ 8931004 h 10799773"/>
              <a:gd name="connsiteX5749" fmla="*/ 1324828 w 7570879"/>
              <a:gd name="connsiteY5749" fmla="*/ 8915115 h 10799773"/>
              <a:gd name="connsiteX5750" fmla="*/ 4613215 w 7570879"/>
              <a:gd name="connsiteY5750" fmla="*/ 8928796 h 10799773"/>
              <a:gd name="connsiteX5751" fmla="*/ 4606724 w 7570879"/>
              <a:gd name="connsiteY5751" fmla="*/ 8953607 h 10799773"/>
              <a:gd name="connsiteX5752" fmla="*/ 4636794 w 7570879"/>
              <a:gd name="connsiteY5752" fmla="*/ 8965077 h 10799773"/>
              <a:gd name="connsiteX5753" fmla="*/ 4693198 w 7570879"/>
              <a:gd name="connsiteY5753" fmla="*/ 8951652 h 10799773"/>
              <a:gd name="connsiteX5754" fmla="*/ 4699698 w 7570879"/>
              <a:gd name="connsiteY5754" fmla="*/ 8926756 h 10799773"/>
              <a:gd name="connsiteX5755" fmla="*/ 4669619 w 7570879"/>
              <a:gd name="connsiteY5755" fmla="*/ 8915370 h 10799773"/>
              <a:gd name="connsiteX5756" fmla="*/ 4613215 w 7570879"/>
              <a:gd name="connsiteY5756" fmla="*/ 8928796 h 10799773"/>
              <a:gd name="connsiteX5757" fmla="*/ 4937947 w 7570879"/>
              <a:gd name="connsiteY5757" fmla="*/ 8925567 h 10799773"/>
              <a:gd name="connsiteX5758" fmla="*/ 4975980 w 7570879"/>
              <a:gd name="connsiteY5758" fmla="*/ 8964228 h 10799773"/>
              <a:gd name="connsiteX5759" fmla="*/ 5007674 w 7570879"/>
              <a:gd name="connsiteY5759" fmla="*/ 8971111 h 10799773"/>
              <a:gd name="connsiteX5760" fmla="*/ 5031449 w 7570879"/>
              <a:gd name="connsiteY5760" fmla="*/ 8954117 h 10799773"/>
              <a:gd name="connsiteX5761" fmla="*/ 5037669 w 7570879"/>
              <a:gd name="connsiteY5761" fmla="*/ 8930325 h 10799773"/>
              <a:gd name="connsiteX5762" fmla="*/ 4991411 w 7570879"/>
              <a:gd name="connsiteY5762" fmla="*/ 8918599 h 10799773"/>
              <a:gd name="connsiteX5763" fmla="*/ 4945153 w 7570879"/>
              <a:gd name="connsiteY5763" fmla="*/ 8906873 h 10799773"/>
              <a:gd name="connsiteX5764" fmla="*/ 4937947 w 7570879"/>
              <a:gd name="connsiteY5764" fmla="*/ 8925567 h 10799773"/>
              <a:gd name="connsiteX5765" fmla="*/ 5439919 w 7570879"/>
              <a:gd name="connsiteY5765" fmla="*/ 8945280 h 10799773"/>
              <a:gd name="connsiteX5766" fmla="*/ 5439919 w 7570879"/>
              <a:gd name="connsiteY5766" fmla="*/ 8985556 h 10799773"/>
              <a:gd name="connsiteX5767" fmla="*/ 5455044 w 7570879"/>
              <a:gd name="connsiteY5767" fmla="*/ 8994563 h 10799773"/>
              <a:gd name="connsiteX5768" fmla="*/ 5470178 w 7570879"/>
              <a:gd name="connsiteY5768" fmla="*/ 8959300 h 10799773"/>
              <a:gd name="connsiteX5769" fmla="*/ 5455044 w 7570879"/>
              <a:gd name="connsiteY5769" fmla="*/ 8919024 h 10799773"/>
              <a:gd name="connsiteX5770" fmla="*/ 5439919 w 7570879"/>
              <a:gd name="connsiteY5770" fmla="*/ 8945280 h 10799773"/>
              <a:gd name="connsiteX5771" fmla="*/ 1421652 w 7570879"/>
              <a:gd name="connsiteY5771" fmla="*/ 8947149 h 10799773"/>
              <a:gd name="connsiteX5772" fmla="*/ 1494684 w 7570879"/>
              <a:gd name="connsiteY5772" fmla="*/ 8988529 h 10799773"/>
              <a:gd name="connsiteX5773" fmla="*/ 1456999 w 7570879"/>
              <a:gd name="connsiteY5773" fmla="*/ 8941711 h 10799773"/>
              <a:gd name="connsiteX5774" fmla="*/ 1421652 w 7570879"/>
              <a:gd name="connsiteY5774" fmla="*/ 8929390 h 10799773"/>
              <a:gd name="connsiteX5775" fmla="*/ 1421652 w 7570879"/>
              <a:gd name="connsiteY5775" fmla="*/ 8947149 h 10799773"/>
              <a:gd name="connsiteX5776" fmla="*/ 4721154 w 7570879"/>
              <a:gd name="connsiteY5776" fmla="*/ 8956751 h 10799773"/>
              <a:gd name="connsiteX5777" fmla="*/ 4729310 w 7570879"/>
              <a:gd name="connsiteY5777" fmla="*/ 8991164 h 10799773"/>
              <a:gd name="connsiteX5778" fmla="*/ 4783955 w 7570879"/>
              <a:gd name="connsiteY5778" fmla="*/ 8968817 h 10799773"/>
              <a:gd name="connsiteX5779" fmla="*/ 4787626 w 7570879"/>
              <a:gd name="connsiteY5779" fmla="*/ 8943240 h 10799773"/>
              <a:gd name="connsiteX5780" fmla="*/ 4757648 w 7570879"/>
              <a:gd name="connsiteY5780" fmla="*/ 8937547 h 10799773"/>
              <a:gd name="connsiteX5781" fmla="*/ 4727679 w 7570879"/>
              <a:gd name="connsiteY5781" fmla="*/ 8931855 h 10799773"/>
              <a:gd name="connsiteX5782" fmla="*/ 4721154 w 7570879"/>
              <a:gd name="connsiteY5782" fmla="*/ 8956751 h 10799773"/>
              <a:gd name="connsiteX5783" fmla="*/ 5072065 w 7570879"/>
              <a:gd name="connsiteY5783" fmla="*/ 8959300 h 10799773"/>
              <a:gd name="connsiteX5784" fmla="*/ 5089663 w 7570879"/>
              <a:gd name="connsiteY5784" fmla="*/ 8992269 h 10799773"/>
              <a:gd name="connsiteX5785" fmla="*/ 5111874 w 7570879"/>
              <a:gd name="connsiteY5785" fmla="*/ 8951227 h 10799773"/>
              <a:gd name="connsiteX5786" fmla="*/ 5072065 w 7570879"/>
              <a:gd name="connsiteY5786" fmla="*/ 8959300 h 10799773"/>
              <a:gd name="connsiteX5787" fmla="*/ 4466905 w 7570879"/>
              <a:gd name="connsiteY5787" fmla="*/ 8971450 h 10799773"/>
              <a:gd name="connsiteX5788" fmla="*/ 4504444 w 7570879"/>
              <a:gd name="connsiteY5788" fmla="*/ 9034499 h 10799773"/>
              <a:gd name="connsiteX5789" fmla="*/ 4549343 w 7570879"/>
              <a:gd name="connsiteY5789" fmla="*/ 9048264 h 10799773"/>
              <a:gd name="connsiteX5790" fmla="*/ 4558732 w 7570879"/>
              <a:gd name="connsiteY5790" fmla="*/ 9033564 h 10799773"/>
              <a:gd name="connsiteX5791" fmla="*/ 4537438 w 7570879"/>
              <a:gd name="connsiteY5791" fmla="*/ 8964058 h 10799773"/>
              <a:gd name="connsiteX5792" fmla="*/ 4466905 w 7570879"/>
              <a:gd name="connsiteY5792" fmla="*/ 8971450 h 10799773"/>
              <a:gd name="connsiteX5793" fmla="*/ 1518476 w 7570879"/>
              <a:gd name="connsiteY5793" fmla="*/ 8975019 h 10799773"/>
              <a:gd name="connsiteX5794" fmla="*/ 1533609 w 7570879"/>
              <a:gd name="connsiteY5794" fmla="*/ 8997452 h 10799773"/>
              <a:gd name="connsiteX5795" fmla="*/ 1674040 w 7570879"/>
              <a:gd name="connsiteY5795" fmla="*/ 9042741 h 10799773"/>
              <a:gd name="connsiteX5796" fmla="*/ 1589197 w 7570879"/>
              <a:gd name="connsiteY5796" fmla="*/ 8986830 h 10799773"/>
              <a:gd name="connsiteX5797" fmla="*/ 1518476 w 7570879"/>
              <a:gd name="connsiteY5797" fmla="*/ 8975019 h 10799773"/>
              <a:gd name="connsiteX5798" fmla="*/ 4817858 w 7570879"/>
              <a:gd name="connsiteY5798" fmla="*/ 8983602 h 10799773"/>
              <a:gd name="connsiteX5799" fmla="*/ 4847403 w 7570879"/>
              <a:gd name="connsiteY5799" fmla="*/ 9028466 h 10799773"/>
              <a:gd name="connsiteX5800" fmla="*/ 4872546 w 7570879"/>
              <a:gd name="connsiteY5800" fmla="*/ 9035009 h 10799773"/>
              <a:gd name="connsiteX5801" fmla="*/ 4882394 w 7570879"/>
              <a:gd name="connsiteY5801" fmla="*/ 9008752 h 10799773"/>
              <a:gd name="connsiteX5802" fmla="*/ 4892258 w 7570879"/>
              <a:gd name="connsiteY5802" fmla="*/ 8982497 h 10799773"/>
              <a:gd name="connsiteX5803" fmla="*/ 4872579 w 7570879"/>
              <a:gd name="connsiteY5803" fmla="*/ 8974255 h 10799773"/>
              <a:gd name="connsiteX5804" fmla="*/ 4817858 w 7570879"/>
              <a:gd name="connsiteY5804" fmla="*/ 8983602 h 10799773"/>
              <a:gd name="connsiteX5805" fmla="*/ 5156492 w 7570879"/>
              <a:gd name="connsiteY5805" fmla="*/ 8984281 h 10799773"/>
              <a:gd name="connsiteX5806" fmla="*/ 5154682 w 7570879"/>
              <a:gd name="connsiteY5806" fmla="*/ 9009942 h 10799773"/>
              <a:gd name="connsiteX5807" fmla="*/ 5197855 w 7570879"/>
              <a:gd name="connsiteY5807" fmla="*/ 8982922 h 10799773"/>
              <a:gd name="connsiteX5808" fmla="*/ 5156492 w 7570879"/>
              <a:gd name="connsiteY5808" fmla="*/ 8984281 h 10799773"/>
              <a:gd name="connsiteX5809" fmla="*/ 5229405 w 7570879"/>
              <a:gd name="connsiteY5809" fmla="*/ 8995583 h 10799773"/>
              <a:gd name="connsiteX5810" fmla="*/ 5240213 w 7570879"/>
              <a:gd name="connsiteY5810" fmla="*/ 9029231 h 10799773"/>
              <a:gd name="connsiteX5811" fmla="*/ 5258372 w 7570879"/>
              <a:gd name="connsiteY5811" fmla="*/ 9036113 h 10799773"/>
              <a:gd name="connsiteX5812" fmla="*/ 5258372 w 7570879"/>
              <a:gd name="connsiteY5812" fmla="*/ 9006289 h 10799773"/>
              <a:gd name="connsiteX5813" fmla="*/ 5229405 w 7570879"/>
              <a:gd name="connsiteY5813" fmla="*/ 8995583 h 10799773"/>
              <a:gd name="connsiteX5814" fmla="*/ 1445860 w 7570879"/>
              <a:gd name="connsiteY5814" fmla="*/ 8999576 h 10799773"/>
              <a:gd name="connsiteX5815" fmla="*/ 1481573 w 7570879"/>
              <a:gd name="connsiteY5815" fmla="*/ 9088031 h 10799773"/>
              <a:gd name="connsiteX5816" fmla="*/ 1603115 w 7570879"/>
              <a:gd name="connsiteY5816" fmla="*/ 9230271 h 10799773"/>
              <a:gd name="connsiteX5817" fmla="*/ 1563060 w 7570879"/>
              <a:gd name="connsiteY5817" fmla="*/ 9121679 h 10799773"/>
              <a:gd name="connsiteX5818" fmla="*/ 1512825 w 7570879"/>
              <a:gd name="connsiteY5818" fmla="*/ 9013171 h 10799773"/>
              <a:gd name="connsiteX5819" fmla="*/ 1479338 w 7570879"/>
              <a:gd name="connsiteY5819" fmla="*/ 9001445 h 10799773"/>
              <a:gd name="connsiteX5820" fmla="*/ 1445860 w 7570879"/>
              <a:gd name="connsiteY5820" fmla="*/ 8999576 h 10799773"/>
              <a:gd name="connsiteX5821" fmla="*/ 4592703 w 7570879"/>
              <a:gd name="connsiteY5821" fmla="*/ 9018779 h 10799773"/>
              <a:gd name="connsiteX5822" fmla="*/ 4617371 w 7570879"/>
              <a:gd name="connsiteY5822" fmla="*/ 9071546 h 10799773"/>
              <a:gd name="connsiteX5823" fmla="*/ 4654162 w 7570879"/>
              <a:gd name="connsiteY5823" fmla="*/ 9084291 h 10799773"/>
              <a:gd name="connsiteX5824" fmla="*/ 4666229 w 7570879"/>
              <a:gd name="connsiteY5824" fmla="*/ 9052598 h 10799773"/>
              <a:gd name="connsiteX5825" fmla="*/ 4632036 w 7570879"/>
              <a:gd name="connsiteY5825" fmla="*/ 8995157 h 10799773"/>
              <a:gd name="connsiteX5826" fmla="*/ 4604820 w 7570879"/>
              <a:gd name="connsiteY5826" fmla="*/ 8986915 h 10799773"/>
              <a:gd name="connsiteX5827" fmla="*/ 4592703 w 7570879"/>
              <a:gd name="connsiteY5827" fmla="*/ 9018779 h 10799773"/>
              <a:gd name="connsiteX5828" fmla="*/ 4919475 w 7570879"/>
              <a:gd name="connsiteY5828" fmla="*/ 9016740 h 10799773"/>
              <a:gd name="connsiteX5829" fmla="*/ 4919475 w 7570879"/>
              <a:gd name="connsiteY5829" fmla="*/ 9044950 h 10799773"/>
              <a:gd name="connsiteX5830" fmla="*/ 4961161 w 7570879"/>
              <a:gd name="connsiteY5830" fmla="*/ 9057696 h 10799773"/>
              <a:gd name="connsiteX5831" fmla="*/ 5016307 w 7570879"/>
              <a:gd name="connsiteY5831" fmla="*/ 9036113 h 10799773"/>
              <a:gd name="connsiteX5832" fmla="*/ 4978190 w 7570879"/>
              <a:gd name="connsiteY5832" fmla="*/ 9001785 h 10799773"/>
              <a:gd name="connsiteX5833" fmla="*/ 4919475 w 7570879"/>
              <a:gd name="connsiteY5833" fmla="*/ 9016740 h 10799773"/>
              <a:gd name="connsiteX5834" fmla="*/ 5424965 w 7570879"/>
              <a:gd name="connsiteY5834" fmla="*/ 9042316 h 10799773"/>
              <a:gd name="connsiteX5835" fmla="*/ 5434473 w 7570879"/>
              <a:gd name="connsiteY5835" fmla="*/ 9077749 h 10799773"/>
              <a:gd name="connsiteX5836" fmla="*/ 5464119 w 7570879"/>
              <a:gd name="connsiteY5836" fmla="*/ 9040957 h 10799773"/>
              <a:gd name="connsiteX5837" fmla="*/ 5424965 w 7570879"/>
              <a:gd name="connsiteY5837" fmla="*/ 9042316 h 10799773"/>
              <a:gd name="connsiteX5838" fmla="*/ 562327 w 7570879"/>
              <a:gd name="connsiteY5838" fmla="*/ 9029571 h 10799773"/>
              <a:gd name="connsiteX5839" fmla="*/ 955681 w 7570879"/>
              <a:gd name="connsiteY5839" fmla="*/ 9323484 h 10799773"/>
              <a:gd name="connsiteX5840" fmla="*/ 2058149 w 7570879"/>
              <a:gd name="connsiteY5840" fmla="*/ 9929919 h 10799773"/>
              <a:gd name="connsiteX5841" fmla="*/ 4161367 w 7570879"/>
              <a:gd name="connsiteY5841" fmla="*/ 10657012 h 10799773"/>
              <a:gd name="connsiteX5842" fmla="*/ 4220821 w 7570879"/>
              <a:gd name="connsiteY5842" fmla="*/ 10651575 h 10799773"/>
              <a:gd name="connsiteX5843" fmla="*/ 1989196 w 7570879"/>
              <a:gd name="connsiteY5843" fmla="*/ 9849367 h 10799773"/>
              <a:gd name="connsiteX5844" fmla="*/ 640998 w 7570879"/>
              <a:gd name="connsiteY5844" fmla="*/ 9080043 h 10799773"/>
              <a:gd name="connsiteX5845" fmla="*/ 562327 w 7570879"/>
              <a:gd name="connsiteY5845" fmla="*/ 9029571 h 10799773"/>
              <a:gd name="connsiteX5846" fmla="*/ 1542684 w 7570879"/>
              <a:gd name="connsiteY5846" fmla="*/ 9032119 h 10799773"/>
              <a:gd name="connsiteX5847" fmla="*/ 1602775 w 7570879"/>
              <a:gd name="connsiteY5847" fmla="*/ 9149803 h 10799773"/>
              <a:gd name="connsiteX5848" fmla="*/ 1662858 w 7570879"/>
              <a:gd name="connsiteY5848" fmla="*/ 9261116 h 10799773"/>
              <a:gd name="connsiteX5849" fmla="*/ 1731012 w 7570879"/>
              <a:gd name="connsiteY5849" fmla="*/ 9294509 h 10799773"/>
              <a:gd name="connsiteX5850" fmla="*/ 1794978 w 7570879"/>
              <a:gd name="connsiteY5850" fmla="*/ 9317111 h 10799773"/>
              <a:gd name="connsiteX5851" fmla="*/ 1736366 w 7570879"/>
              <a:gd name="connsiteY5851" fmla="*/ 9191100 h 10799773"/>
              <a:gd name="connsiteX5852" fmla="*/ 1681933 w 7570879"/>
              <a:gd name="connsiteY5852" fmla="*/ 9075879 h 10799773"/>
              <a:gd name="connsiteX5853" fmla="*/ 1612300 w 7570879"/>
              <a:gd name="connsiteY5853" fmla="*/ 9050814 h 10799773"/>
              <a:gd name="connsiteX5854" fmla="*/ 1542684 w 7570879"/>
              <a:gd name="connsiteY5854" fmla="*/ 9032119 h 10799773"/>
              <a:gd name="connsiteX5855" fmla="*/ 4701619 w 7570879"/>
              <a:gd name="connsiteY5855" fmla="*/ 9049028 h 10799773"/>
              <a:gd name="connsiteX5856" fmla="*/ 4698594 w 7570879"/>
              <a:gd name="connsiteY5856" fmla="*/ 9080807 h 10799773"/>
              <a:gd name="connsiteX5857" fmla="*/ 4722683 w 7570879"/>
              <a:gd name="connsiteY5857" fmla="*/ 9098567 h 10799773"/>
              <a:gd name="connsiteX5858" fmla="*/ 4749789 w 7570879"/>
              <a:gd name="connsiteY5858" fmla="*/ 9108593 h 10799773"/>
              <a:gd name="connsiteX5859" fmla="*/ 4757597 w 7570879"/>
              <a:gd name="connsiteY5859" fmla="*/ 9077494 h 10799773"/>
              <a:gd name="connsiteX5860" fmla="*/ 4748641 w 7570879"/>
              <a:gd name="connsiteY5860" fmla="*/ 9035774 h 10799773"/>
              <a:gd name="connsiteX5861" fmla="*/ 4701619 w 7570879"/>
              <a:gd name="connsiteY5861" fmla="*/ 9049028 h 10799773"/>
              <a:gd name="connsiteX5862" fmla="*/ 5052615 w 7570879"/>
              <a:gd name="connsiteY5862" fmla="*/ 9055062 h 10799773"/>
              <a:gd name="connsiteX5863" fmla="*/ 5052615 w 7570879"/>
              <a:gd name="connsiteY5863" fmla="*/ 9085226 h 10799773"/>
              <a:gd name="connsiteX5864" fmla="*/ 5075524 w 7570879"/>
              <a:gd name="connsiteY5864" fmla="*/ 9085226 h 10799773"/>
              <a:gd name="connsiteX5865" fmla="*/ 5106402 w 7570879"/>
              <a:gd name="connsiteY5865" fmla="*/ 9035859 h 10799773"/>
              <a:gd name="connsiteX5866" fmla="*/ 5076110 w 7570879"/>
              <a:gd name="connsiteY5866" fmla="*/ 9024812 h 10799773"/>
              <a:gd name="connsiteX5867" fmla="*/ 5052615 w 7570879"/>
              <a:gd name="connsiteY5867" fmla="*/ 9024812 h 10799773"/>
              <a:gd name="connsiteX5868" fmla="*/ 5052615 w 7570879"/>
              <a:gd name="connsiteY5868" fmla="*/ 9055062 h 10799773"/>
              <a:gd name="connsiteX5869" fmla="*/ 4436714 w 7570879"/>
              <a:gd name="connsiteY5869" fmla="*/ 9074945 h 10799773"/>
              <a:gd name="connsiteX5870" fmla="*/ 4425838 w 7570879"/>
              <a:gd name="connsiteY5870" fmla="*/ 9103410 h 10799773"/>
              <a:gd name="connsiteX5871" fmla="*/ 4457830 w 7570879"/>
              <a:gd name="connsiteY5871" fmla="*/ 9117939 h 10799773"/>
              <a:gd name="connsiteX5872" fmla="*/ 4536929 w 7570879"/>
              <a:gd name="connsiteY5872" fmla="*/ 9114456 h 10799773"/>
              <a:gd name="connsiteX5873" fmla="*/ 4515151 w 7570879"/>
              <a:gd name="connsiteY5873" fmla="*/ 9068487 h 10799773"/>
              <a:gd name="connsiteX5874" fmla="*/ 4466811 w 7570879"/>
              <a:gd name="connsiteY5874" fmla="*/ 9053787 h 10799773"/>
              <a:gd name="connsiteX5875" fmla="*/ 4436714 w 7570879"/>
              <a:gd name="connsiteY5875" fmla="*/ 9074945 h 10799773"/>
              <a:gd name="connsiteX5876" fmla="*/ 4795545 w 7570879"/>
              <a:gd name="connsiteY5876" fmla="*/ 9078938 h 10799773"/>
              <a:gd name="connsiteX5877" fmla="*/ 4829313 w 7570879"/>
              <a:gd name="connsiteY5877" fmla="*/ 9121509 h 10799773"/>
              <a:gd name="connsiteX5878" fmla="*/ 4862646 w 7570879"/>
              <a:gd name="connsiteY5878" fmla="*/ 9096697 h 10799773"/>
              <a:gd name="connsiteX5879" fmla="*/ 4869138 w 7570879"/>
              <a:gd name="connsiteY5879" fmla="*/ 9071801 h 10799773"/>
              <a:gd name="connsiteX5880" fmla="*/ 4839067 w 7570879"/>
              <a:gd name="connsiteY5880" fmla="*/ 9060415 h 10799773"/>
              <a:gd name="connsiteX5881" fmla="*/ 4795545 w 7570879"/>
              <a:gd name="connsiteY5881" fmla="*/ 9078938 h 10799773"/>
              <a:gd name="connsiteX5882" fmla="*/ 5141401 w 7570879"/>
              <a:gd name="connsiteY5882" fmla="*/ 9067893 h 10799773"/>
              <a:gd name="connsiteX5883" fmla="*/ 5148335 w 7570879"/>
              <a:gd name="connsiteY5883" fmla="*/ 9101115 h 10799773"/>
              <a:gd name="connsiteX5884" fmla="*/ 5162550 w 7570879"/>
              <a:gd name="connsiteY5884" fmla="*/ 9115306 h 10799773"/>
              <a:gd name="connsiteX5885" fmla="*/ 5173962 w 7570879"/>
              <a:gd name="connsiteY5885" fmla="*/ 9097207 h 10799773"/>
              <a:gd name="connsiteX5886" fmla="*/ 5185569 w 7570879"/>
              <a:gd name="connsiteY5886" fmla="*/ 9064068 h 10799773"/>
              <a:gd name="connsiteX5887" fmla="*/ 5141401 w 7570879"/>
              <a:gd name="connsiteY5887" fmla="*/ 9067893 h 10799773"/>
              <a:gd name="connsiteX5888" fmla="*/ 5217305 w 7570879"/>
              <a:gd name="connsiteY5888" fmla="*/ 9080213 h 10799773"/>
              <a:gd name="connsiteX5889" fmla="*/ 5226694 w 7570879"/>
              <a:gd name="connsiteY5889" fmla="*/ 9121509 h 10799773"/>
              <a:gd name="connsiteX5890" fmla="*/ 5249229 w 7570879"/>
              <a:gd name="connsiteY5890" fmla="*/ 9091260 h 10799773"/>
              <a:gd name="connsiteX5891" fmla="*/ 5217305 w 7570879"/>
              <a:gd name="connsiteY5891" fmla="*/ 9080213 h 10799773"/>
              <a:gd name="connsiteX5892" fmla="*/ 4902353 w 7570879"/>
              <a:gd name="connsiteY5892" fmla="*/ 9082167 h 10799773"/>
              <a:gd name="connsiteX5893" fmla="*/ 4895275 w 7570879"/>
              <a:gd name="connsiteY5893" fmla="*/ 9117515 h 10799773"/>
              <a:gd name="connsiteX5894" fmla="*/ 4895275 w 7570879"/>
              <a:gd name="connsiteY5894" fmla="*/ 9145725 h 10799773"/>
              <a:gd name="connsiteX5895" fmla="*/ 4919475 w 7570879"/>
              <a:gd name="connsiteY5895" fmla="*/ 9145725 h 10799773"/>
              <a:gd name="connsiteX5896" fmla="*/ 4943683 w 7570879"/>
              <a:gd name="connsiteY5896" fmla="*/ 9127541 h 10799773"/>
              <a:gd name="connsiteX5897" fmla="*/ 4954653 w 7570879"/>
              <a:gd name="connsiteY5897" fmla="*/ 9109442 h 10799773"/>
              <a:gd name="connsiteX5898" fmla="*/ 4959300 w 7570879"/>
              <a:gd name="connsiteY5898" fmla="*/ 9133575 h 10799773"/>
              <a:gd name="connsiteX5899" fmla="*/ 4972530 w 7570879"/>
              <a:gd name="connsiteY5899" fmla="*/ 9157791 h 10799773"/>
              <a:gd name="connsiteX5900" fmla="*/ 4991598 w 7570879"/>
              <a:gd name="connsiteY5900" fmla="*/ 9112417 h 10799773"/>
              <a:gd name="connsiteX5901" fmla="*/ 4902353 w 7570879"/>
              <a:gd name="connsiteY5901" fmla="*/ 9082167 h 10799773"/>
              <a:gd name="connsiteX5902" fmla="*/ 4563865 w 7570879"/>
              <a:gd name="connsiteY5902" fmla="*/ 9113691 h 10799773"/>
              <a:gd name="connsiteX5903" fmla="*/ 4606239 w 7570879"/>
              <a:gd name="connsiteY5903" fmla="*/ 9163909 h 10799773"/>
              <a:gd name="connsiteX5904" fmla="*/ 4637933 w 7570879"/>
              <a:gd name="connsiteY5904" fmla="*/ 9171727 h 10799773"/>
              <a:gd name="connsiteX5905" fmla="*/ 4643626 w 7570879"/>
              <a:gd name="connsiteY5905" fmla="*/ 9141987 h 10799773"/>
              <a:gd name="connsiteX5906" fmla="*/ 4649302 w 7570879"/>
              <a:gd name="connsiteY5906" fmla="*/ 9112332 h 10799773"/>
              <a:gd name="connsiteX5907" fmla="*/ 4609927 w 7570879"/>
              <a:gd name="connsiteY5907" fmla="*/ 9100181 h 10799773"/>
              <a:gd name="connsiteX5908" fmla="*/ 4570552 w 7570879"/>
              <a:gd name="connsiteY5908" fmla="*/ 9088116 h 10799773"/>
              <a:gd name="connsiteX5909" fmla="*/ 4563865 w 7570879"/>
              <a:gd name="connsiteY5909" fmla="*/ 9113691 h 10799773"/>
              <a:gd name="connsiteX5910" fmla="*/ 5412695 w 7570879"/>
              <a:gd name="connsiteY5910" fmla="*/ 9127881 h 10799773"/>
              <a:gd name="connsiteX5911" fmla="*/ 5417335 w 7570879"/>
              <a:gd name="connsiteY5911" fmla="*/ 9164843 h 10799773"/>
              <a:gd name="connsiteX5912" fmla="*/ 5452019 w 7570879"/>
              <a:gd name="connsiteY5912" fmla="*/ 9126862 h 10799773"/>
              <a:gd name="connsiteX5913" fmla="*/ 5412695 w 7570879"/>
              <a:gd name="connsiteY5913" fmla="*/ 9127881 h 10799773"/>
              <a:gd name="connsiteX5914" fmla="*/ 4671004 w 7570879"/>
              <a:gd name="connsiteY5914" fmla="*/ 9146830 h 10799773"/>
              <a:gd name="connsiteX5915" fmla="*/ 4701041 w 7570879"/>
              <a:gd name="connsiteY5915" fmla="*/ 9194074 h 10799773"/>
              <a:gd name="connsiteX5916" fmla="*/ 4732106 w 7570879"/>
              <a:gd name="connsiteY5916" fmla="*/ 9146065 h 10799773"/>
              <a:gd name="connsiteX5917" fmla="*/ 4671004 w 7570879"/>
              <a:gd name="connsiteY5917" fmla="*/ 9146830 h 10799773"/>
              <a:gd name="connsiteX5918" fmla="*/ 5035715 w 7570879"/>
              <a:gd name="connsiteY5918" fmla="*/ 9140712 h 10799773"/>
              <a:gd name="connsiteX5919" fmla="*/ 5065429 w 7570879"/>
              <a:gd name="connsiteY5919" fmla="*/ 9181923 h 10799773"/>
              <a:gd name="connsiteX5920" fmla="*/ 5088923 w 7570879"/>
              <a:gd name="connsiteY5920" fmla="*/ 9181923 h 10799773"/>
              <a:gd name="connsiteX5921" fmla="*/ 5088923 w 7570879"/>
              <a:gd name="connsiteY5921" fmla="*/ 9151759 h 10799773"/>
              <a:gd name="connsiteX5922" fmla="*/ 5088923 w 7570879"/>
              <a:gd name="connsiteY5922" fmla="*/ 9121509 h 10799773"/>
              <a:gd name="connsiteX5923" fmla="*/ 5066015 w 7570879"/>
              <a:gd name="connsiteY5923" fmla="*/ 9121509 h 10799773"/>
              <a:gd name="connsiteX5924" fmla="*/ 5035715 w 7570879"/>
              <a:gd name="connsiteY5924" fmla="*/ 9140712 h 10799773"/>
              <a:gd name="connsiteX5925" fmla="*/ 4411571 w 7570879"/>
              <a:gd name="connsiteY5925" fmla="*/ 9157027 h 10799773"/>
              <a:gd name="connsiteX5926" fmla="*/ 4449145 w 7570879"/>
              <a:gd name="connsiteY5926" fmla="*/ 9205204 h 10799773"/>
              <a:gd name="connsiteX5927" fmla="*/ 4499253 w 7570879"/>
              <a:gd name="connsiteY5927" fmla="*/ 9220159 h 10799773"/>
              <a:gd name="connsiteX5928" fmla="*/ 4509483 w 7570879"/>
              <a:gd name="connsiteY5928" fmla="*/ 9204100 h 10799773"/>
              <a:gd name="connsiteX5929" fmla="*/ 4515499 w 7570879"/>
              <a:gd name="connsiteY5929" fmla="*/ 9169857 h 10799773"/>
              <a:gd name="connsiteX5930" fmla="*/ 4467508 w 7570879"/>
              <a:gd name="connsiteY5930" fmla="*/ 9151759 h 10799773"/>
              <a:gd name="connsiteX5931" fmla="*/ 4424079 w 7570879"/>
              <a:gd name="connsiteY5931" fmla="*/ 9133660 h 10799773"/>
              <a:gd name="connsiteX5932" fmla="*/ 4411571 w 7570879"/>
              <a:gd name="connsiteY5932" fmla="*/ 9157027 h 10799773"/>
              <a:gd name="connsiteX5933" fmla="*/ 5133558 w 7570879"/>
              <a:gd name="connsiteY5933" fmla="*/ 9141391 h 10799773"/>
              <a:gd name="connsiteX5934" fmla="*/ 5143390 w 7570879"/>
              <a:gd name="connsiteY5934" fmla="*/ 9194074 h 10799773"/>
              <a:gd name="connsiteX5935" fmla="*/ 5161539 w 7570879"/>
              <a:gd name="connsiteY5935" fmla="*/ 9175890 h 10799773"/>
              <a:gd name="connsiteX5936" fmla="*/ 5162448 w 7570879"/>
              <a:gd name="connsiteY5936" fmla="*/ 9149039 h 10799773"/>
              <a:gd name="connsiteX5937" fmla="*/ 5133558 w 7570879"/>
              <a:gd name="connsiteY5937" fmla="*/ 9141391 h 10799773"/>
              <a:gd name="connsiteX5938" fmla="*/ 1459081 w 7570879"/>
              <a:gd name="connsiteY5938" fmla="*/ 9206054 h 10799773"/>
              <a:gd name="connsiteX5939" fmla="*/ 1594303 w 7570879"/>
              <a:gd name="connsiteY5939" fmla="*/ 9339118 h 10799773"/>
              <a:gd name="connsiteX5940" fmla="*/ 1471436 w 7570879"/>
              <a:gd name="connsiteY5940" fmla="*/ 9170877 h 10799773"/>
              <a:gd name="connsiteX5941" fmla="*/ 1459081 w 7570879"/>
              <a:gd name="connsiteY5941" fmla="*/ 9206054 h 10799773"/>
              <a:gd name="connsiteX5942" fmla="*/ 4820391 w 7570879"/>
              <a:gd name="connsiteY5942" fmla="*/ 9153968 h 10799773"/>
              <a:gd name="connsiteX5943" fmla="*/ 4843579 w 7570879"/>
              <a:gd name="connsiteY5943" fmla="*/ 9153032 h 10799773"/>
              <a:gd name="connsiteX5944" fmla="*/ 4827698 w 7570879"/>
              <a:gd name="connsiteY5944" fmla="*/ 9146660 h 10799773"/>
              <a:gd name="connsiteX5945" fmla="*/ 4820391 w 7570879"/>
              <a:gd name="connsiteY5945" fmla="*/ 9153968 h 10799773"/>
              <a:gd name="connsiteX5946" fmla="*/ 5205087 w 7570879"/>
              <a:gd name="connsiteY5946" fmla="*/ 9154562 h 10799773"/>
              <a:gd name="connsiteX5947" fmla="*/ 5214594 w 7570879"/>
              <a:gd name="connsiteY5947" fmla="*/ 9218205 h 10799773"/>
              <a:gd name="connsiteX5948" fmla="*/ 5227502 w 7570879"/>
              <a:gd name="connsiteY5948" fmla="*/ 9153202 h 10799773"/>
              <a:gd name="connsiteX5949" fmla="*/ 5205087 w 7570879"/>
              <a:gd name="connsiteY5949" fmla="*/ 9154562 h 10799773"/>
              <a:gd name="connsiteX5950" fmla="*/ 4771091 w 7570879"/>
              <a:gd name="connsiteY5950" fmla="*/ 9180563 h 10799773"/>
              <a:gd name="connsiteX5951" fmla="*/ 4806523 w 7570879"/>
              <a:gd name="connsiteY5951" fmla="*/ 9218205 h 10799773"/>
              <a:gd name="connsiteX5952" fmla="*/ 4834759 w 7570879"/>
              <a:gd name="connsiteY5952" fmla="*/ 9218205 h 10799773"/>
              <a:gd name="connsiteX5953" fmla="*/ 4834759 w 7570879"/>
              <a:gd name="connsiteY5953" fmla="*/ 9194074 h 10799773"/>
              <a:gd name="connsiteX5954" fmla="*/ 4823645 w 7570879"/>
              <a:gd name="connsiteY5954" fmla="*/ 9169857 h 10799773"/>
              <a:gd name="connsiteX5955" fmla="*/ 4794976 w 7570879"/>
              <a:gd name="connsiteY5955" fmla="*/ 9163144 h 10799773"/>
              <a:gd name="connsiteX5956" fmla="*/ 4771091 w 7570879"/>
              <a:gd name="connsiteY5956" fmla="*/ 9180563 h 10799773"/>
              <a:gd name="connsiteX5957" fmla="*/ 4892463 w 7570879"/>
              <a:gd name="connsiteY5957" fmla="*/ 9171897 h 10799773"/>
              <a:gd name="connsiteX5958" fmla="*/ 4921140 w 7570879"/>
              <a:gd name="connsiteY5958" fmla="*/ 9179374 h 10799773"/>
              <a:gd name="connsiteX5959" fmla="*/ 4908343 w 7570879"/>
              <a:gd name="connsiteY5959" fmla="*/ 9166629 h 10799773"/>
              <a:gd name="connsiteX5960" fmla="*/ 4879683 w 7570879"/>
              <a:gd name="connsiteY5960" fmla="*/ 9159151 h 10799773"/>
              <a:gd name="connsiteX5961" fmla="*/ 4892463 w 7570879"/>
              <a:gd name="connsiteY5961" fmla="*/ 9171897 h 10799773"/>
              <a:gd name="connsiteX5962" fmla="*/ 3961074 w 7570879"/>
              <a:gd name="connsiteY5962" fmla="*/ 9212258 h 10799773"/>
              <a:gd name="connsiteX5963" fmla="*/ 3952288 w 7570879"/>
              <a:gd name="connsiteY5963" fmla="*/ 9246840 h 10799773"/>
              <a:gd name="connsiteX5964" fmla="*/ 4243330 w 7570879"/>
              <a:gd name="connsiteY5964" fmla="*/ 9357557 h 10799773"/>
              <a:gd name="connsiteX5965" fmla="*/ 4323627 w 7570879"/>
              <a:gd name="connsiteY5965" fmla="*/ 9385088 h 10799773"/>
              <a:gd name="connsiteX5966" fmla="*/ 4337027 w 7570879"/>
              <a:gd name="connsiteY5966" fmla="*/ 9355688 h 10799773"/>
              <a:gd name="connsiteX5967" fmla="*/ 4350418 w 7570879"/>
              <a:gd name="connsiteY5967" fmla="*/ 9326373 h 10799773"/>
              <a:gd name="connsiteX5968" fmla="*/ 4317237 w 7570879"/>
              <a:gd name="connsiteY5968" fmla="*/ 9313542 h 10799773"/>
              <a:gd name="connsiteX5969" fmla="*/ 4193290 w 7570879"/>
              <a:gd name="connsiteY5969" fmla="*/ 9266978 h 10799773"/>
              <a:gd name="connsiteX5970" fmla="*/ 4038678 w 7570879"/>
              <a:gd name="connsiteY5970" fmla="*/ 9207669 h 10799773"/>
              <a:gd name="connsiteX5971" fmla="*/ 3974848 w 7570879"/>
              <a:gd name="connsiteY5971" fmla="*/ 9182093 h 10799773"/>
              <a:gd name="connsiteX5972" fmla="*/ 3961074 w 7570879"/>
              <a:gd name="connsiteY5972" fmla="*/ 9212258 h 10799773"/>
              <a:gd name="connsiteX5973" fmla="*/ 4539231 w 7570879"/>
              <a:gd name="connsiteY5973" fmla="*/ 9201805 h 10799773"/>
              <a:gd name="connsiteX5974" fmla="*/ 4576704 w 7570879"/>
              <a:gd name="connsiteY5974" fmla="*/ 9237409 h 10799773"/>
              <a:gd name="connsiteX5975" fmla="*/ 4613411 w 7570879"/>
              <a:gd name="connsiteY5975" fmla="*/ 9244716 h 10799773"/>
              <a:gd name="connsiteX5976" fmla="*/ 4620973 w 7570879"/>
              <a:gd name="connsiteY5976" fmla="*/ 9225003 h 10799773"/>
              <a:gd name="connsiteX5977" fmla="*/ 4597725 w 7570879"/>
              <a:gd name="connsiteY5977" fmla="*/ 9193649 h 10799773"/>
              <a:gd name="connsiteX5978" fmla="*/ 4539231 w 7570879"/>
              <a:gd name="connsiteY5978" fmla="*/ 9201805 h 10799773"/>
              <a:gd name="connsiteX5979" fmla="*/ 4961841 w 7570879"/>
              <a:gd name="connsiteY5979" fmla="*/ 9194074 h 10799773"/>
              <a:gd name="connsiteX5980" fmla="*/ 4974655 w 7570879"/>
              <a:gd name="connsiteY5980" fmla="*/ 9206139 h 10799773"/>
              <a:gd name="connsiteX5981" fmla="*/ 4979991 w 7570879"/>
              <a:gd name="connsiteY5981" fmla="*/ 9194074 h 10799773"/>
              <a:gd name="connsiteX5982" fmla="*/ 4967177 w 7570879"/>
              <a:gd name="connsiteY5982" fmla="*/ 9181923 h 10799773"/>
              <a:gd name="connsiteX5983" fmla="*/ 4961841 w 7570879"/>
              <a:gd name="connsiteY5983" fmla="*/ 9194074 h 10799773"/>
              <a:gd name="connsiteX5984" fmla="*/ 5399066 w 7570879"/>
              <a:gd name="connsiteY5984" fmla="*/ 9219735 h 10799773"/>
              <a:gd name="connsiteX5985" fmla="*/ 5408243 w 7570879"/>
              <a:gd name="connsiteY5985" fmla="*/ 9278619 h 10799773"/>
              <a:gd name="connsiteX5986" fmla="*/ 5439750 w 7570879"/>
              <a:gd name="connsiteY5986" fmla="*/ 9203080 h 10799773"/>
              <a:gd name="connsiteX5987" fmla="*/ 5399066 w 7570879"/>
              <a:gd name="connsiteY5987" fmla="*/ 9219735 h 10799773"/>
              <a:gd name="connsiteX5988" fmla="*/ 4866249 w 7570879"/>
              <a:gd name="connsiteY5988" fmla="*/ 9213277 h 10799773"/>
              <a:gd name="connsiteX5989" fmla="*/ 4889217 w 7570879"/>
              <a:gd name="connsiteY5989" fmla="*/ 9244291 h 10799773"/>
              <a:gd name="connsiteX5990" fmla="*/ 4913425 w 7570879"/>
              <a:gd name="connsiteY5990" fmla="*/ 9248455 h 10799773"/>
              <a:gd name="connsiteX5991" fmla="*/ 4913425 w 7570879"/>
              <a:gd name="connsiteY5991" fmla="*/ 9224408 h 10799773"/>
              <a:gd name="connsiteX5992" fmla="*/ 4866249 w 7570879"/>
              <a:gd name="connsiteY5992" fmla="*/ 9213277 h 10799773"/>
              <a:gd name="connsiteX5993" fmla="*/ 5037482 w 7570879"/>
              <a:gd name="connsiteY5993" fmla="*/ 9214127 h 10799773"/>
              <a:gd name="connsiteX5994" fmla="*/ 5067740 w 7570879"/>
              <a:gd name="connsiteY5994" fmla="*/ 9214127 h 10799773"/>
              <a:gd name="connsiteX5995" fmla="*/ 5052615 w 7570879"/>
              <a:gd name="connsiteY5995" fmla="*/ 9208009 h 10799773"/>
              <a:gd name="connsiteX5996" fmla="*/ 5037482 w 7570879"/>
              <a:gd name="connsiteY5996" fmla="*/ 9214127 h 10799773"/>
              <a:gd name="connsiteX5997" fmla="*/ 1554792 w 7570879"/>
              <a:gd name="connsiteY5997" fmla="*/ 9227722 h 10799773"/>
              <a:gd name="connsiteX5998" fmla="*/ 1712081 w 7570879"/>
              <a:gd name="connsiteY5998" fmla="*/ 9403696 h 10799773"/>
              <a:gd name="connsiteX5999" fmla="*/ 1754396 w 7570879"/>
              <a:gd name="connsiteY5999" fmla="*/ 9429782 h 10799773"/>
              <a:gd name="connsiteX6000" fmla="*/ 1699981 w 7570879"/>
              <a:gd name="connsiteY6000" fmla="*/ 9352289 h 10799773"/>
              <a:gd name="connsiteX6001" fmla="*/ 1554792 w 7570879"/>
              <a:gd name="connsiteY6001" fmla="*/ 9227722 h 10799773"/>
              <a:gd name="connsiteX6002" fmla="*/ 4649175 w 7570879"/>
              <a:gd name="connsiteY6002" fmla="*/ 9226277 h 10799773"/>
              <a:gd name="connsiteX6003" fmla="*/ 4670757 w 7570879"/>
              <a:gd name="connsiteY6003" fmla="*/ 9269443 h 10799773"/>
              <a:gd name="connsiteX6004" fmla="*/ 4707482 w 7570879"/>
              <a:gd name="connsiteY6004" fmla="*/ 9256697 h 10799773"/>
              <a:gd name="connsiteX6005" fmla="*/ 4649175 w 7570879"/>
              <a:gd name="connsiteY6005" fmla="*/ 9226277 h 10799773"/>
              <a:gd name="connsiteX6006" fmla="*/ 4936800 w 7570879"/>
              <a:gd name="connsiteY6006" fmla="*/ 9231630 h 10799773"/>
              <a:gd name="connsiteX6007" fmla="*/ 4944839 w 7570879"/>
              <a:gd name="connsiteY6007" fmla="*/ 9255167 h 10799773"/>
              <a:gd name="connsiteX6008" fmla="*/ 4979812 w 7570879"/>
              <a:gd name="connsiteY6008" fmla="*/ 9227297 h 10799773"/>
              <a:gd name="connsiteX6009" fmla="*/ 4936800 w 7570879"/>
              <a:gd name="connsiteY6009" fmla="*/ 9231630 h 10799773"/>
              <a:gd name="connsiteX6010" fmla="*/ 5119181 w 7570879"/>
              <a:gd name="connsiteY6010" fmla="*/ 9230271 h 10799773"/>
              <a:gd name="connsiteX6011" fmla="*/ 5138053 w 7570879"/>
              <a:gd name="connsiteY6011" fmla="*/ 9242422 h 10799773"/>
              <a:gd name="connsiteX6012" fmla="*/ 5149439 w 7570879"/>
              <a:gd name="connsiteY6012" fmla="*/ 9230271 h 10799773"/>
              <a:gd name="connsiteX6013" fmla="*/ 5130567 w 7570879"/>
              <a:gd name="connsiteY6013" fmla="*/ 9218205 h 10799773"/>
              <a:gd name="connsiteX6014" fmla="*/ 5119181 w 7570879"/>
              <a:gd name="connsiteY6014" fmla="*/ 9230271 h 10799773"/>
              <a:gd name="connsiteX6015" fmla="*/ 5011889 w 7570879"/>
              <a:gd name="connsiteY6015" fmla="*/ 9248539 h 10799773"/>
              <a:gd name="connsiteX6016" fmla="*/ 5031636 w 7570879"/>
              <a:gd name="connsiteY6016" fmla="*/ 9277685 h 10799773"/>
              <a:gd name="connsiteX6017" fmla="*/ 5058665 w 7570879"/>
              <a:gd name="connsiteY6017" fmla="*/ 9287797 h 10799773"/>
              <a:gd name="connsiteX6018" fmla="*/ 5068853 w 7570879"/>
              <a:gd name="connsiteY6018" fmla="*/ 9270207 h 10799773"/>
              <a:gd name="connsiteX6019" fmla="*/ 5044968 w 7570879"/>
              <a:gd name="connsiteY6019" fmla="*/ 9237494 h 10799773"/>
              <a:gd name="connsiteX6020" fmla="*/ 5011889 w 7570879"/>
              <a:gd name="connsiteY6020" fmla="*/ 9248539 h 10799773"/>
              <a:gd name="connsiteX6021" fmla="*/ 4750035 w 7570879"/>
              <a:gd name="connsiteY6021" fmla="*/ 9264004 h 10799773"/>
              <a:gd name="connsiteX6022" fmla="*/ 4799437 w 7570879"/>
              <a:gd name="connsiteY6022" fmla="*/ 9302836 h 10799773"/>
              <a:gd name="connsiteX6023" fmla="*/ 4810551 w 7570879"/>
              <a:gd name="connsiteY6023" fmla="*/ 9278619 h 10799773"/>
              <a:gd name="connsiteX6024" fmla="*/ 4799437 w 7570879"/>
              <a:gd name="connsiteY6024" fmla="*/ 9254488 h 10799773"/>
              <a:gd name="connsiteX6025" fmla="*/ 4769179 w 7570879"/>
              <a:gd name="connsiteY6025" fmla="*/ 9247180 h 10799773"/>
              <a:gd name="connsiteX6026" fmla="*/ 4750035 w 7570879"/>
              <a:gd name="connsiteY6026" fmla="*/ 9239788 h 10799773"/>
              <a:gd name="connsiteX6027" fmla="*/ 4750035 w 7570879"/>
              <a:gd name="connsiteY6027" fmla="*/ 9264004 h 10799773"/>
              <a:gd name="connsiteX6028" fmla="*/ 5191797 w 7570879"/>
              <a:gd name="connsiteY6028" fmla="*/ 9254488 h 10799773"/>
              <a:gd name="connsiteX6029" fmla="*/ 5210669 w 7570879"/>
              <a:gd name="connsiteY6029" fmla="*/ 9266554 h 10799773"/>
              <a:gd name="connsiteX6030" fmla="*/ 5222055 w 7570879"/>
              <a:gd name="connsiteY6030" fmla="*/ 9254488 h 10799773"/>
              <a:gd name="connsiteX6031" fmla="*/ 5203192 w 7570879"/>
              <a:gd name="connsiteY6031" fmla="*/ 9242422 h 10799773"/>
              <a:gd name="connsiteX6032" fmla="*/ 5191797 w 7570879"/>
              <a:gd name="connsiteY6032" fmla="*/ 9254488 h 10799773"/>
              <a:gd name="connsiteX6033" fmla="*/ 5107481 w 7570879"/>
              <a:gd name="connsiteY6033" fmla="*/ 9265959 h 10799773"/>
              <a:gd name="connsiteX6034" fmla="*/ 5132879 w 7570879"/>
              <a:gd name="connsiteY6034" fmla="*/ 9302836 h 10799773"/>
              <a:gd name="connsiteX6035" fmla="*/ 5147298 w 7570879"/>
              <a:gd name="connsiteY6035" fmla="*/ 9282698 h 10799773"/>
              <a:gd name="connsiteX6036" fmla="*/ 5107481 w 7570879"/>
              <a:gd name="connsiteY6036" fmla="*/ 9265959 h 10799773"/>
              <a:gd name="connsiteX6037" fmla="*/ 4515992 w 7570879"/>
              <a:gd name="connsiteY6037" fmla="*/ 9283887 h 10799773"/>
              <a:gd name="connsiteX6038" fmla="*/ 4539248 w 7570879"/>
              <a:gd name="connsiteY6038" fmla="*/ 9315327 h 10799773"/>
              <a:gd name="connsiteX6039" fmla="*/ 4597742 w 7570879"/>
              <a:gd name="connsiteY6039" fmla="*/ 9307169 h 10799773"/>
              <a:gd name="connsiteX6040" fmla="*/ 4560270 w 7570879"/>
              <a:gd name="connsiteY6040" fmla="*/ 9271567 h 10799773"/>
              <a:gd name="connsiteX6041" fmla="*/ 4523563 w 7570879"/>
              <a:gd name="connsiteY6041" fmla="*/ 9264260 h 10799773"/>
              <a:gd name="connsiteX6042" fmla="*/ 4515992 w 7570879"/>
              <a:gd name="connsiteY6042" fmla="*/ 9283887 h 10799773"/>
              <a:gd name="connsiteX6043" fmla="*/ 4850683 w 7570879"/>
              <a:gd name="connsiteY6043" fmla="*/ 9286097 h 10799773"/>
              <a:gd name="connsiteX6044" fmla="*/ 4860225 w 7570879"/>
              <a:gd name="connsiteY6044" fmla="*/ 9315921 h 10799773"/>
              <a:gd name="connsiteX6045" fmla="*/ 4895275 w 7570879"/>
              <a:gd name="connsiteY6045" fmla="*/ 9304110 h 10799773"/>
              <a:gd name="connsiteX6046" fmla="*/ 4850683 w 7570879"/>
              <a:gd name="connsiteY6046" fmla="*/ 9286097 h 10799773"/>
              <a:gd name="connsiteX6047" fmla="*/ 5182204 w 7570879"/>
              <a:gd name="connsiteY6047" fmla="*/ 9290855 h 10799773"/>
              <a:gd name="connsiteX6048" fmla="*/ 5205928 w 7570879"/>
              <a:gd name="connsiteY6048" fmla="*/ 9326968 h 10799773"/>
              <a:gd name="connsiteX6049" fmla="*/ 5205104 w 7570879"/>
              <a:gd name="connsiteY6049" fmla="*/ 9274711 h 10799773"/>
              <a:gd name="connsiteX6050" fmla="*/ 5182204 w 7570879"/>
              <a:gd name="connsiteY6050" fmla="*/ 9290855 h 10799773"/>
              <a:gd name="connsiteX6051" fmla="*/ 3911146 w 7570879"/>
              <a:gd name="connsiteY6051" fmla="*/ 9307084 h 10799773"/>
              <a:gd name="connsiteX6052" fmla="*/ 3892512 w 7570879"/>
              <a:gd name="connsiteY6052" fmla="*/ 9335465 h 10799773"/>
              <a:gd name="connsiteX6053" fmla="*/ 3988996 w 7570879"/>
              <a:gd name="connsiteY6053" fmla="*/ 9372257 h 10799773"/>
              <a:gd name="connsiteX6054" fmla="*/ 4085471 w 7570879"/>
              <a:gd name="connsiteY6054" fmla="*/ 9409049 h 10799773"/>
              <a:gd name="connsiteX6055" fmla="*/ 4104717 w 7570879"/>
              <a:gd name="connsiteY6055" fmla="*/ 9379734 h 10799773"/>
              <a:gd name="connsiteX6056" fmla="*/ 4119273 w 7570879"/>
              <a:gd name="connsiteY6056" fmla="*/ 9346681 h 10799773"/>
              <a:gd name="connsiteX6057" fmla="*/ 3940376 w 7570879"/>
              <a:gd name="connsiteY6057" fmla="*/ 9278619 h 10799773"/>
              <a:gd name="connsiteX6058" fmla="*/ 3911146 w 7570879"/>
              <a:gd name="connsiteY6058" fmla="*/ 9307084 h 10799773"/>
              <a:gd name="connsiteX6059" fmla="*/ 1702700 w 7570879"/>
              <a:gd name="connsiteY6059" fmla="*/ 9315496 h 10799773"/>
              <a:gd name="connsiteX6060" fmla="*/ 1757166 w 7570879"/>
              <a:gd name="connsiteY6060" fmla="*/ 9396388 h 10799773"/>
              <a:gd name="connsiteX6061" fmla="*/ 1863252 w 7570879"/>
              <a:gd name="connsiteY6061" fmla="*/ 9486288 h 10799773"/>
              <a:gd name="connsiteX6062" fmla="*/ 1935698 w 7570879"/>
              <a:gd name="connsiteY6062" fmla="*/ 9524864 h 10799773"/>
              <a:gd name="connsiteX6063" fmla="*/ 1912646 w 7570879"/>
              <a:gd name="connsiteY6063" fmla="*/ 9489432 h 10799773"/>
              <a:gd name="connsiteX6064" fmla="*/ 1861748 w 7570879"/>
              <a:gd name="connsiteY6064" fmla="*/ 9411598 h 10799773"/>
              <a:gd name="connsiteX6065" fmla="*/ 1757889 w 7570879"/>
              <a:gd name="connsiteY6065" fmla="*/ 9327562 h 10799773"/>
              <a:gd name="connsiteX6066" fmla="*/ 1681874 w 7570879"/>
              <a:gd name="connsiteY6066" fmla="*/ 9285841 h 10799773"/>
              <a:gd name="connsiteX6067" fmla="*/ 1702700 w 7570879"/>
              <a:gd name="connsiteY6067" fmla="*/ 9315496 h 10799773"/>
              <a:gd name="connsiteX6068" fmla="*/ 4625953 w 7570879"/>
              <a:gd name="connsiteY6068" fmla="*/ 9313203 h 10799773"/>
              <a:gd name="connsiteX6069" fmla="*/ 4619707 w 7570879"/>
              <a:gd name="connsiteY6069" fmla="*/ 9336994 h 10799773"/>
              <a:gd name="connsiteX6070" fmla="*/ 4645538 w 7570879"/>
              <a:gd name="connsiteY6070" fmla="*/ 9343962 h 10799773"/>
              <a:gd name="connsiteX6071" fmla="*/ 4689519 w 7570879"/>
              <a:gd name="connsiteY6071" fmla="*/ 9326968 h 10799773"/>
              <a:gd name="connsiteX6072" fmla="*/ 4678405 w 7570879"/>
              <a:gd name="connsiteY6072" fmla="*/ 9302836 h 10799773"/>
              <a:gd name="connsiteX6073" fmla="*/ 4649735 w 7570879"/>
              <a:gd name="connsiteY6073" fmla="*/ 9296124 h 10799773"/>
              <a:gd name="connsiteX6074" fmla="*/ 4625953 w 7570879"/>
              <a:gd name="connsiteY6074" fmla="*/ 9313203 h 10799773"/>
              <a:gd name="connsiteX6075" fmla="*/ 4919475 w 7570879"/>
              <a:gd name="connsiteY6075" fmla="*/ 9314902 h 10799773"/>
              <a:gd name="connsiteX6076" fmla="*/ 4959709 w 7570879"/>
              <a:gd name="connsiteY6076" fmla="*/ 9322124 h 10799773"/>
              <a:gd name="connsiteX6077" fmla="*/ 4935611 w 7570879"/>
              <a:gd name="connsiteY6077" fmla="*/ 9290770 h 10799773"/>
              <a:gd name="connsiteX6078" fmla="*/ 4919475 w 7570879"/>
              <a:gd name="connsiteY6078" fmla="*/ 9314902 h 10799773"/>
              <a:gd name="connsiteX6079" fmla="*/ 5387476 w 7570879"/>
              <a:gd name="connsiteY6079" fmla="*/ 9298842 h 10799773"/>
              <a:gd name="connsiteX6080" fmla="*/ 5397553 w 7570879"/>
              <a:gd name="connsiteY6080" fmla="*/ 9355518 h 10799773"/>
              <a:gd name="connsiteX6081" fmla="*/ 5415711 w 7570879"/>
              <a:gd name="connsiteY6081" fmla="*/ 9345746 h 10799773"/>
              <a:gd name="connsiteX6082" fmla="*/ 5423053 w 7570879"/>
              <a:gd name="connsiteY6082" fmla="*/ 9309889 h 10799773"/>
              <a:gd name="connsiteX6083" fmla="*/ 5387476 w 7570879"/>
              <a:gd name="connsiteY6083" fmla="*/ 9298842 h 10799773"/>
              <a:gd name="connsiteX6084" fmla="*/ 4729651 w 7570879"/>
              <a:gd name="connsiteY6084" fmla="*/ 9334531 h 10799773"/>
              <a:gd name="connsiteX6085" fmla="*/ 4771218 w 7570879"/>
              <a:gd name="connsiteY6085" fmla="*/ 9375146 h 10799773"/>
              <a:gd name="connsiteX6086" fmla="*/ 4786343 w 7570879"/>
              <a:gd name="connsiteY6086" fmla="*/ 9363250 h 10799773"/>
              <a:gd name="connsiteX6087" fmla="*/ 4787235 w 7570879"/>
              <a:gd name="connsiteY6087" fmla="*/ 9342687 h 10799773"/>
              <a:gd name="connsiteX6088" fmla="*/ 4762577 w 7570879"/>
              <a:gd name="connsiteY6088" fmla="*/ 9324844 h 10799773"/>
              <a:gd name="connsiteX6089" fmla="*/ 4737000 w 7570879"/>
              <a:gd name="connsiteY6089" fmla="*/ 9315327 h 10799773"/>
              <a:gd name="connsiteX6090" fmla="*/ 4729651 w 7570879"/>
              <a:gd name="connsiteY6090" fmla="*/ 9334531 h 10799773"/>
              <a:gd name="connsiteX6091" fmla="*/ 4997316 w 7570879"/>
              <a:gd name="connsiteY6091" fmla="*/ 9328327 h 10799773"/>
              <a:gd name="connsiteX6092" fmla="*/ 5037482 w 7570879"/>
              <a:gd name="connsiteY6092" fmla="*/ 9363080 h 10799773"/>
              <a:gd name="connsiteX6093" fmla="*/ 5052615 w 7570879"/>
              <a:gd name="connsiteY6093" fmla="*/ 9339118 h 10799773"/>
              <a:gd name="connsiteX6094" fmla="*/ 4997316 w 7570879"/>
              <a:gd name="connsiteY6094" fmla="*/ 9328327 h 10799773"/>
              <a:gd name="connsiteX6095" fmla="*/ 1542684 w 7570879"/>
              <a:gd name="connsiteY6095" fmla="*/ 9335295 h 10799773"/>
              <a:gd name="connsiteX6096" fmla="*/ 1652168 w 7570879"/>
              <a:gd name="connsiteY6096" fmla="*/ 9446861 h 10799773"/>
              <a:gd name="connsiteX6097" fmla="*/ 1704374 w 7570879"/>
              <a:gd name="connsiteY6097" fmla="*/ 9476091 h 10799773"/>
              <a:gd name="connsiteX6098" fmla="*/ 1663860 w 7570879"/>
              <a:gd name="connsiteY6098" fmla="*/ 9425704 h 10799773"/>
              <a:gd name="connsiteX6099" fmla="*/ 1542684 w 7570879"/>
              <a:gd name="connsiteY6099" fmla="*/ 9335295 h 10799773"/>
              <a:gd name="connsiteX6100" fmla="*/ 4350699 w 7570879"/>
              <a:gd name="connsiteY6100" fmla="*/ 9351014 h 10799773"/>
              <a:gd name="connsiteX6101" fmla="*/ 4418199 w 7570879"/>
              <a:gd name="connsiteY6101" fmla="*/ 9416187 h 10799773"/>
              <a:gd name="connsiteX6102" fmla="*/ 4443410 w 7570879"/>
              <a:gd name="connsiteY6102" fmla="*/ 9424089 h 10799773"/>
              <a:gd name="connsiteX6103" fmla="*/ 4457464 w 7570879"/>
              <a:gd name="connsiteY6103" fmla="*/ 9393244 h 10799773"/>
              <a:gd name="connsiteX6104" fmla="*/ 4471518 w 7570879"/>
              <a:gd name="connsiteY6104" fmla="*/ 9362485 h 10799773"/>
              <a:gd name="connsiteX6105" fmla="*/ 4456462 w 7570879"/>
              <a:gd name="connsiteY6105" fmla="*/ 9357897 h 10799773"/>
              <a:gd name="connsiteX6106" fmla="*/ 4402140 w 7570879"/>
              <a:gd name="connsiteY6106" fmla="*/ 9340818 h 10799773"/>
              <a:gd name="connsiteX6107" fmla="*/ 4362875 w 7570879"/>
              <a:gd name="connsiteY6107" fmla="*/ 9328327 h 10799773"/>
              <a:gd name="connsiteX6108" fmla="*/ 4350699 w 7570879"/>
              <a:gd name="connsiteY6108" fmla="*/ 9351014 h 10799773"/>
              <a:gd name="connsiteX6109" fmla="*/ 4507971 w 7570879"/>
              <a:gd name="connsiteY6109" fmla="*/ 9336485 h 10799773"/>
              <a:gd name="connsiteX6110" fmla="*/ 4577987 w 7570879"/>
              <a:gd name="connsiteY6110" fmla="*/ 9357812 h 10799773"/>
              <a:gd name="connsiteX6111" fmla="*/ 4541228 w 7570879"/>
              <a:gd name="connsiteY6111" fmla="*/ 9332745 h 10799773"/>
              <a:gd name="connsiteX6112" fmla="*/ 4507971 w 7570879"/>
              <a:gd name="connsiteY6112" fmla="*/ 9336485 h 10799773"/>
              <a:gd name="connsiteX6113" fmla="*/ 5096163 w 7570879"/>
              <a:gd name="connsiteY6113" fmla="*/ 9335889 h 10799773"/>
              <a:gd name="connsiteX6114" fmla="*/ 5113131 w 7570879"/>
              <a:gd name="connsiteY6114" fmla="*/ 9375401 h 10799773"/>
              <a:gd name="connsiteX6115" fmla="*/ 5137339 w 7570879"/>
              <a:gd name="connsiteY6115" fmla="*/ 9358492 h 10799773"/>
              <a:gd name="connsiteX6116" fmla="*/ 5096163 w 7570879"/>
              <a:gd name="connsiteY6116" fmla="*/ 9335889 h 10799773"/>
              <a:gd name="connsiteX6117" fmla="*/ 4120972 w 7570879"/>
              <a:gd name="connsiteY6117" fmla="*/ 9374806 h 10799773"/>
              <a:gd name="connsiteX6118" fmla="*/ 4108566 w 7570879"/>
              <a:gd name="connsiteY6118" fmla="*/ 9405226 h 10799773"/>
              <a:gd name="connsiteX6119" fmla="*/ 4244239 w 7570879"/>
              <a:gd name="connsiteY6119" fmla="*/ 9464195 h 10799773"/>
              <a:gd name="connsiteX6120" fmla="*/ 4277038 w 7570879"/>
              <a:gd name="connsiteY6120" fmla="*/ 9472268 h 10799773"/>
              <a:gd name="connsiteX6121" fmla="*/ 4290607 w 7570879"/>
              <a:gd name="connsiteY6121" fmla="*/ 9446946 h 10799773"/>
              <a:gd name="connsiteX6122" fmla="*/ 4299504 w 7570879"/>
              <a:gd name="connsiteY6122" fmla="*/ 9416952 h 10799773"/>
              <a:gd name="connsiteX6123" fmla="*/ 4214117 w 7570879"/>
              <a:gd name="connsiteY6123" fmla="*/ 9381944 h 10799773"/>
              <a:gd name="connsiteX6124" fmla="*/ 4133386 w 7570879"/>
              <a:gd name="connsiteY6124" fmla="*/ 9351609 h 10799773"/>
              <a:gd name="connsiteX6125" fmla="*/ 4120972 w 7570879"/>
              <a:gd name="connsiteY6125" fmla="*/ 9374806 h 10799773"/>
              <a:gd name="connsiteX6126" fmla="*/ 4828284 w 7570879"/>
              <a:gd name="connsiteY6126" fmla="*/ 9363930 h 10799773"/>
              <a:gd name="connsiteX6127" fmla="*/ 4865017 w 7570879"/>
              <a:gd name="connsiteY6127" fmla="*/ 9395284 h 10799773"/>
              <a:gd name="connsiteX6128" fmla="*/ 4877117 w 7570879"/>
              <a:gd name="connsiteY6128" fmla="*/ 9374551 h 10799773"/>
              <a:gd name="connsiteX6129" fmla="*/ 4828284 w 7570879"/>
              <a:gd name="connsiteY6129" fmla="*/ 9363930 h 10799773"/>
              <a:gd name="connsiteX6130" fmla="*/ 5175789 w 7570879"/>
              <a:gd name="connsiteY6130" fmla="*/ 9371322 h 10799773"/>
              <a:gd name="connsiteX6131" fmla="*/ 5209955 w 7570879"/>
              <a:gd name="connsiteY6131" fmla="*/ 9376335 h 10799773"/>
              <a:gd name="connsiteX6132" fmla="*/ 5190913 w 7570879"/>
              <a:gd name="connsiteY6132" fmla="*/ 9351184 h 10799773"/>
              <a:gd name="connsiteX6133" fmla="*/ 5175789 w 7570879"/>
              <a:gd name="connsiteY6133" fmla="*/ 9371322 h 10799773"/>
              <a:gd name="connsiteX6134" fmla="*/ 3857070 w 7570879"/>
              <a:gd name="connsiteY6134" fmla="*/ 9387637 h 10799773"/>
              <a:gd name="connsiteX6135" fmla="*/ 3841818 w 7570879"/>
              <a:gd name="connsiteY6135" fmla="*/ 9412024 h 10799773"/>
              <a:gd name="connsiteX6136" fmla="*/ 3875347 w 7570879"/>
              <a:gd name="connsiteY6136" fmla="*/ 9425193 h 10799773"/>
              <a:gd name="connsiteX6137" fmla="*/ 3971424 w 7570879"/>
              <a:gd name="connsiteY6137" fmla="*/ 9460286 h 10799773"/>
              <a:gd name="connsiteX6138" fmla="*/ 4033988 w 7570879"/>
              <a:gd name="connsiteY6138" fmla="*/ 9482208 h 10799773"/>
              <a:gd name="connsiteX6139" fmla="*/ 4054890 w 7570879"/>
              <a:gd name="connsiteY6139" fmla="*/ 9459097 h 10799773"/>
              <a:gd name="connsiteX6140" fmla="*/ 4075785 w 7570879"/>
              <a:gd name="connsiteY6140" fmla="*/ 9436070 h 10799773"/>
              <a:gd name="connsiteX6141" fmla="*/ 4031659 w 7570879"/>
              <a:gd name="connsiteY6141" fmla="*/ 9417801 h 10799773"/>
              <a:gd name="connsiteX6142" fmla="*/ 3943698 w 7570879"/>
              <a:gd name="connsiteY6142" fmla="*/ 9381433 h 10799773"/>
              <a:gd name="connsiteX6143" fmla="*/ 3857070 w 7570879"/>
              <a:gd name="connsiteY6143" fmla="*/ 9387637 h 10799773"/>
              <a:gd name="connsiteX6144" fmla="*/ 4616894 w 7570879"/>
              <a:gd name="connsiteY6144" fmla="*/ 9375401 h 10799773"/>
              <a:gd name="connsiteX6145" fmla="*/ 4659261 w 7570879"/>
              <a:gd name="connsiteY6145" fmla="*/ 9387042 h 10799773"/>
              <a:gd name="connsiteX6146" fmla="*/ 4683469 w 7570879"/>
              <a:gd name="connsiteY6146" fmla="*/ 9387042 h 10799773"/>
              <a:gd name="connsiteX6147" fmla="*/ 4665311 w 7570879"/>
              <a:gd name="connsiteY6147" fmla="*/ 9375401 h 10799773"/>
              <a:gd name="connsiteX6148" fmla="*/ 4622953 w 7570879"/>
              <a:gd name="connsiteY6148" fmla="*/ 9363675 h 10799773"/>
              <a:gd name="connsiteX6149" fmla="*/ 4598745 w 7570879"/>
              <a:gd name="connsiteY6149" fmla="*/ 9363675 h 10799773"/>
              <a:gd name="connsiteX6150" fmla="*/ 4616894 w 7570879"/>
              <a:gd name="connsiteY6150" fmla="*/ 9375401 h 10799773"/>
              <a:gd name="connsiteX6151" fmla="*/ 4902532 w 7570879"/>
              <a:gd name="connsiteY6151" fmla="*/ 9382623 h 10799773"/>
              <a:gd name="connsiteX6152" fmla="*/ 4926017 w 7570879"/>
              <a:gd name="connsiteY6152" fmla="*/ 9407095 h 10799773"/>
              <a:gd name="connsiteX6153" fmla="*/ 4940913 w 7570879"/>
              <a:gd name="connsiteY6153" fmla="*/ 9385173 h 10799773"/>
              <a:gd name="connsiteX6154" fmla="*/ 4902532 w 7570879"/>
              <a:gd name="connsiteY6154" fmla="*/ 9382623 h 10799773"/>
              <a:gd name="connsiteX6155" fmla="*/ 4479599 w 7570879"/>
              <a:gd name="connsiteY6155" fmla="*/ 9401997 h 10799773"/>
              <a:gd name="connsiteX6156" fmla="*/ 4520699 w 7570879"/>
              <a:gd name="connsiteY6156" fmla="*/ 9438449 h 10799773"/>
              <a:gd name="connsiteX6157" fmla="*/ 4562420 w 7570879"/>
              <a:gd name="connsiteY6157" fmla="*/ 9441847 h 10799773"/>
              <a:gd name="connsiteX6158" fmla="*/ 4566090 w 7570879"/>
              <a:gd name="connsiteY6158" fmla="*/ 9416187 h 10799773"/>
              <a:gd name="connsiteX6159" fmla="*/ 4569753 w 7570879"/>
              <a:gd name="connsiteY6159" fmla="*/ 9390611 h 10799773"/>
              <a:gd name="connsiteX6160" fmla="*/ 4541882 w 7570879"/>
              <a:gd name="connsiteY6160" fmla="*/ 9383133 h 10799773"/>
              <a:gd name="connsiteX6161" fmla="*/ 4479599 w 7570879"/>
              <a:gd name="connsiteY6161" fmla="*/ 9401997 h 10799773"/>
              <a:gd name="connsiteX6162" fmla="*/ 5375367 w 7570879"/>
              <a:gd name="connsiteY6162" fmla="*/ 9383389 h 10799773"/>
              <a:gd name="connsiteX6163" fmla="*/ 5384035 w 7570879"/>
              <a:gd name="connsiteY6163" fmla="*/ 9423750 h 10799773"/>
              <a:gd name="connsiteX6164" fmla="*/ 5407113 w 7570879"/>
              <a:gd name="connsiteY6164" fmla="*/ 9399532 h 10799773"/>
              <a:gd name="connsiteX6165" fmla="*/ 5375367 w 7570879"/>
              <a:gd name="connsiteY6165" fmla="*/ 9383389 h 10799773"/>
              <a:gd name="connsiteX6166" fmla="*/ 1881597 w 7570879"/>
              <a:gd name="connsiteY6166" fmla="*/ 9411683 h 10799773"/>
              <a:gd name="connsiteX6167" fmla="*/ 1967341 w 7570879"/>
              <a:gd name="connsiteY6167" fmla="*/ 9472608 h 10799773"/>
              <a:gd name="connsiteX6168" fmla="*/ 2040093 w 7570879"/>
              <a:gd name="connsiteY6168" fmla="*/ 9509230 h 10799773"/>
              <a:gd name="connsiteX6169" fmla="*/ 2019471 w 7570879"/>
              <a:gd name="connsiteY6169" fmla="*/ 9477791 h 10799773"/>
              <a:gd name="connsiteX6170" fmla="*/ 1940618 w 7570879"/>
              <a:gd name="connsiteY6170" fmla="*/ 9416952 h 10799773"/>
              <a:gd name="connsiteX6171" fmla="*/ 1881597 w 7570879"/>
              <a:gd name="connsiteY6171" fmla="*/ 9411683 h 10799773"/>
              <a:gd name="connsiteX6172" fmla="*/ 4713727 w 7570879"/>
              <a:gd name="connsiteY6172" fmla="*/ 9400637 h 10799773"/>
              <a:gd name="connsiteX6173" fmla="*/ 4724833 w 7570879"/>
              <a:gd name="connsiteY6173" fmla="*/ 9411598 h 10799773"/>
              <a:gd name="connsiteX6174" fmla="*/ 4757079 w 7570879"/>
              <a:gd name="connsiteY6174" fmla="*/ 9419755 h 10799773"/>
              <a:gd name="connsiteX6175" fmla="*/ 4770368 w 7570879"/>
              <a:gd name="connsiteY6175" fmla="*/ 9415168 h 10799773"/>
              <a:gd name="connsiteX6176" fmla="*/ 4713727 w 7570879"/>
              <a:gd name="connsiteY6176" fmla="*/ 9400637 h 10799773"/>
              <a:gd name="connsiteX6177" fmla="*/ 4976074 w 7570879"/>
              <a:gd name="connsiteY6177" fmla="*/ 9404376 h 10799773"/>
              <a:gd name="connsiteX6178" fmla="*/ 4995957 w 7570879"/>
              <a:gd name="connsiteY6178" fmla="*/ 9428422 h 10799773"/>
              <a:gd name="connsiteX6179" fmla="*/ 5040507 w 7570879"/>
              <a:gd name="connsiteY6179" fmla="*/ 9411598 h 10799773"/>
              <a:gd name="connsiteX6180" fmla="*/ 5040507 w 7570879"/>
              <a:gd name="connsiteY6180" fmla="*/ 9387467 h 10799773"/>
              <a:gd name="connsiteX6181" fmla="*/ 5011549 w 7570879"/>
              <a:gd name="connsiteY6181" fmla="*/ 9387467 h 10799773"/>
              <a:gd name="connsiteX6182" fmla="*/ 4976074 w 7570879"/>
              <a:gd name="connsiteY6182" fmla="*/ 9404376 h 10799773"/>
              <a:gd name="connsiteX6183" fmla="*/ 4587478 w 7570879"/>
              <a:gd name="connsiteY6183" fmla="*/ 9419840 h 10799773"/>
              <a:gd name="connsiteX6184" fmla="*/ 4613097 w 7570879"/>
              <a:gd name="connsiteY6184" fmla="*/ 9448730 h 10799773"/>
              <a:gd name="connsiteX6185" fmla="*/ 4645147 w 7570879"/>
              <a:gd name="connsiteY6185" fmla="*/ 9460882 h 10799773"/>
              <a:gd name="connsiteX6186" fmla="*/ 4654435 w 7570879"/>
              <a:gd name="connsiteY6186" fmla="*/ 9445927 h 10799773"/>
              <a:gd name="connsiteX6187" fmla="*/ 4623734 w 7570879"/>
              <a:gd name="connsiteY6187" fmla="*/ 9408795 h 10799773"/>
              <a:gd name="connsiteX6188" fmla="*/ 4587478 w 7570879"/>
              <a:gd name="connsiteY6188" fmla="*/ 9419840 h 10799773"/>
              <a:gd name="connsiteX6189" fmla="*/ 1706583 w 7570879"/>
              <a:gd name="connsiteY6189" fmla="*/ 9453489 h 10799773"/>
              <a:gd name="connsiteX6190" fmla="*/ 1845264 w 7570879"/>
              <a:gd name="connsiteY6190" fmla="*/ 9548486 h 10799773"/>
              <a:gd name="connsiteX6191" fmla="*/ 1737606 w 7570879"/>
              <a:gd name="connsiteY6191" fmla="*/ 9439214 h 10799773"/>
              <a:gd name="connsiteX6192" fmla="*/ 1706583 w 7570879"/>
              <a:gd name="connsiteY6192" fmla="*/ 9453489 h 10799773"/>
              <a:gd name="connsiteX6193" fmla="*/ 4810551 w 7570879"/>
              <a:gd name="connsiteY6193" fmla="*/ 9423409 h 10799773"/>
              <a:gd name="connsiteX6194" fmla="*/ 4834759 w 7570879"/>
              <a:gd name="connsiteY6194" fmla="*/ 9439299 h 10799773"/>
              <a:gd name="connsiteX6195" fmla="*/ 4858959 w 7570879"/>
              <a:gd name="connsiteY6195" fmla="*/ 9436070 h 10799773"/>
              <a:gd name="connsiteX6196" fmla="*/ 4834759 w 7570879"/>
              <a:gd name="connsiteY6196" fmla="*/ 9420180 h 10799773"/>
              <a:gd name="connsiteX6197" fmla="*/ 4810551 w 7570879"/>
              <a:gd name="connsiteY6197" fmla="*/ 9423409 h 10799773"/>
              <a:gd name="connsiteX6198" fmla="*/ 5076823 w 7570879"/>
              <a:gd name="connsiteY6198" fmla="*/ 9429782 h 10799773"/>
              <a:gd name="connsiteX6199" fmla="*/ 5081879 w 7570879"/>
              <a:gd name="connsiteY6199" fmla="*/ 9447881 h 10799773"/>
              <a:gd name="connsiteX6200" fmla="*/ 5106087 w 7570879"/>
              <a:gd name="connsiteY6200" fmla="*/ 9455188 h 10799773"/>
              <a:gd name="connsiteX6201" fmla="*/ 5125231 w 7570879"/>
              <a:gd name="connsiteY6201" fmla="*/ 9462581 h 10799773"/>
              <a:gd name="connsiteX6202" fmla="*/ 5125231 w 7570879"/>
              <a:gd name="connsiteY6202" fmla="*/ 9437090 h 10799773"/>
              <a:gd name="connsiteX6203" fmla="*/ 5101023 w 7570879"/>
              <a:gd name="connsiteY6203" fmla="*/ 9411598 h 10799773"/>
              <a:gd name="connsiteX6204" fmla="*/ 5076823 w 7570879"/>
              <a:gd name="connsiteY6204" fmla="*/ 9429782 h 10799773"/>
              <a:gd name="connsiteX6205" fmla="*/ 2911356 w 7570879"/>
              <a:gd name="connsiteY6205" fmla="*/ 9428082 h 10799773"/>
              <a:gd name="connsiteX6206" fmla="*/ 2946653 w 7570879"/>
              <a:gd name="connsiteY6206" fmla="*/ 9446946 h 10799773"/>
              <a:gd name="connsiteX6207" fmla="*/ 2976911 w 7570879"/>
              <a:gd name="connsiteY6207" fmla="*/ 9461306 h 10799773"/>
              <a:gd name="connsiteX6208" fmla="*/ 2953425 w 7570879"/>
              <a:gd name="connsiteY6208" fmla="*/ 9442528 h 10799773"/>
              <a:gd name="connsiteX6209" fmla="*/ 2911356 w 7570879"/>
              <a:gd name="connsiteY6209" fmla="*/ 9428082 h 10799773"/>
              <a:gd name="connsiteX6210" fmla="*/ 4315054 w 7570879"/>
              <a:gd name="connsiteY6210" fmla="*/ 9446521 h 10799773"/>
              <a:gd name="connsiteX6211" fmla="*/ 4355287 w 7570879"/>
              <a:gd name="connsiteY6211" fmla="*/ 9499968 h 10799773"/>
              <a:gd name="connsiteX6212" fmla="*/ 4408360 w 7570879"/>
              <a:gd name="connsiteY6212" fmla="*/ 9517982 h 10799773"/>
              <a:gd name="connsiteX6213" fmla="*/ 4421743 w 7570879"/>
              <a:gd name="connsiteY6213" fmla="*/ 9488666 h 10799773"/>
              <a:gd name="connsiteX6214" fmla="*/ 4435142 w 7570879"/>
              <a:gd name="connsiteY6214" fmla="*/ 9459267 h 10799773"/>
              <a:gd name="connsiteX6215" fmla="*/ 4408011 w 7570879"/>
              <a:gd name="connsiteY6215" fmla="*/ 9449156 h 10799773"/>
              <a:gd name="connsiteX6216" fmla="*/ 4354395 w 7570879"/>
              <a:gd name="connsiteY6216" fmla="*/ 9430802 h 10799773"/>
              <a:gd name="connsiteX6217" fmla="*/ 4327901 w 7570879"/>
              <a:gd name="connsiteY6217" fmla="*/ 9422560 h 10799773"/>
              <a:gd name="connsiteX6218" fmla="*/ 4315054 w 7570879"/>
              <a:gd name="connsiteY6218" fmla="*/ 9446521 h 10799773"/>
              <a:gd name="connsiteX6219" fmla="*/ 5161539 w 7570879"/>
              <a:gd name="connsiteY6219" fmla="*/ 9447881 h 10799773"/>
              <a:gd name="connsiteX6220" fmla="*/ 5179697 w 7570879"/>
              <a:gd name="connsiteY6220" fmla="*/ 9472097 h 10799773"/>
              <a:gd name="connsiteX6221" fmla="*/ 5197855 w 7570879"/>
              <a:gd name="connsiteY6221" fmla="*/ 9447881 h 10799773"/>
              <a:gd name="connsiteX6222" fmla="*/ 5179697 w 7570879"/>
              <a:gd name="connsiteY6222" fmla="*/ 9423750 h 10799773"/>
              <a:gd name="connsiteX6223" fmla="*/ 5161539 w 7570879"/>
              <a:gd name="connsiteY6223" fmla="*/ 9447881 h 10799773"/>
              <a:gd name="connsiteX6224" fmla="*/ 3805740 w 7570879"/>
              <a:gd name="connsiteY6224" fmla="*/ 9454254 h 10799773"/>
              <a:gd name="connsiteX6225" fmla="*/ 3888000 w 7570879"/>
              <a:gd name="connsiteY6225" fmla="*/ 9513733 h 10799773"/>
              <a:gd name="connsiteX6226" fmla="*/ 4009440 w 7570879"/>
              <a:gd name="connsiteY6226" fmla="*/ 9519596 h 10799773"/>
              <a:gd name="connsiteX6227" fmla="*/ 3824807 w 7570879"/>
              <a:gd name="connsiteY6227" fmla="*/ 9435815 h 10799773"/>
              <a:gd name="connsiteX6228" fmla="*/ 3805740 w 7570879"/>
              <a:gd name="connsiteY6228" fmla="*/ 9454254 h 10799773"/>
              <a:gd name="connsiteX6229" fmla="*/ 4073618 w 7570879"/>
              <a:gd name="connsiteY6229" fmla="*/ 9451365 h 10799773"/>
              <a:gd name="connsiteX6230" fmla="*/ 4212443 w 7570879"/>
              <a:gd name="connsiteY6230" fmla="*/ 9549250 h 10799773"/>
              <a:gd name="connsiteX6231" fmla="*/ 4237654 w 7570879"/>
              <a:gd name="connsiteY6231" fmla="*/ 9556983 h 10799773"/>
              <a:gd name="connsiteX6232" fmla="*/ 4250399 w 7570879"/>
              <a:gd name="connsiteY6232" fmla="*/ 9529112 h 10799773"/>
              <a:gd name="connsiteX6233" fmla="*/ 4263145 w 7570879"/>
              <a:gd name="connsiteY6233" fmla="*/ 9501158 h 10799773"/>
              <a:gd name="connsiteX6234" fmla="*/ 4175107 w 7570879"/>
              <a:gd name="connsiteY6234" fmla="*/ 9469548 h 10799773"/>
              <a:gd name="connsiteX6235" fmla="*/ 4087077 w 7570879"/>
              <a:gd name="connsiteY6235" fmla="*/ 9437939 h 10799773"/>
              <a:gd name="connsiteX6236" fmla="*/ 4073618 w 7570879"/>
              <a:gd name="connsiteY6236" fmla="*/ 9451365 h 10799773"/>
              <a:gd name="connsiteX6237" fmla="*/ 4689519 w 7570879"/>
              <a:gd name="connsiteY6237" fmla="*/ 9448305 h 10799773"/>
              <a:gd name="connsiteX6238" fmla="*/ 4716752 w 7570879"/>
              <a:gd name="connsiteY6238" fmla="*/ 9471163 h 10799773"/>
              <a:gd name="connsiteX6239" fmla="*/ 4749933 w 7570879"/>
              <a:gd name="connsiteY6239" fmla="*/ 9447541 h 10799773"/>
              <a:gd name="connsiteX6240" fmla="*/ 4689519 w 7570879"/>
              <a:gd name="connsiteY6240" fmla="*/ 9448305 h 10799773"/>
              <a:gd name="connsiteX6241" fmla="*/ 4967891 w 7570879"/>
              <a:gd name="connsiteY6241" fmla="*/ 9461136 h 10799773"/>
              <a:gd name="connsiteX6242" fmla="*/ 4992099 w 7570879"/>
              <a:gd name="connsiteY6242" fmla="*/ 9472097 h 10799773"/>
              <a:gd name="connsiteX6243" fmla="*/ 5016307 w 7570879"/>
              <a:gd name="connsiteY6243" fmla="*/ 9467424 h 10799773"/>
              <a:gd name="connsiteX6244" fmla="*/ 4992099 w 7570879"/>
              <a:gd name="connsiteY6244" fmla="*/ 9456463 h 10799773"/>
              <a:gd name="connsiteX6245" fmla="*/ 4967891 w 7570879"/>
              <a:gd name="connsiteY6245" fmla="*/ 9461136 h 10799773"/>
              <a:gd name="connsiteX6246" fmla="*/ 5363523 w 7570879"/>
              <a:gd name="connsiteY6246" fmla="*/ 9455698 h 10799773"/>
              <a:gd name="connsiteX6247" fmla="*/ 5373345 w 7570879"/>
              <a:gd name="connsiteY6247" fmla="*/ 9508295 h 10799773"/>
              <a:gd name="connsiteX6248" fmla="*/ 5391503 w 7570879"/>
              <a:gd name="connsiteY6248" fmla="*/ 9490196 h 10799773"/>
              <a:gd name="connsiteX6249" fmla="*/ 5392412 w 7570879"/>
              <a:gd name="connsiteY6249" fmla="*/ 9463260 h 10799773"/>
              <a:gd name="connsiteX6250" fmla="*/ 5363523 w 7570879"/>
              <a:gd name="connsiteY6250" fmla="*/ 9455698 h 10799773"/>
              <a:gd name="connsiteX6251" fmla="*/ 1918322 w 7570879"/>
              <a:gd name="connsiteY6251" fmla="*/ 9469548 h 10799773"/>
              <a:gd name="connsiteX6252" fmla="*/ 1945555 w 7570879"/>
              <a:gd name="connsiteY6252" fmla="*/ 9509994 h 10799773"/>
              <a:gd name="connsiteX6253" fmla="*/ 3005733 w 7570879"/>
              <a:gd name="connsiteY6253" fmla="*/ 10003928 h 10799773"/>
              <a:gd name="connsiteX6254" fmla="*/ 2998204 w 7570879"/>
              <a:gd name="connsiteY6254" fmla="*/ 9966796 h 10799773"/>
              <a:gd name="connsiteX6255" fmla="*/ 2371759 w 7570879"/>
              <a:gd name="connsiteY6255" fmla="*/ 9683079 h 10799773"/>
              <a:gd name="connsiteX6256" fmla="*/ 1987479 w 7570879"/>
              <a:gd name="connsiteY6256" fmla="*/ 9494954 h 10799773"/>
              <a:gd name="connsiteX6257" fmla="*/ 1918322 w 7570879"/>
              <a:gd name="connsiteY6257" fmla="*/ 9469548 h 10799773"/>
              <a:gd name="connsiteX6258" fmla="*/ 4592695 w 7570879"/>
              <a:gd name="connsiteY6258" fmla="*/ 9472097 h 10799773"/>
              <a:gd name="connsiteX6259" fmla="*/ 4629003 w 7570879"/>
              <a:gd name="connsiteY6259" fmla="*/ 9483144 h 10799773"/>
              <a:gd name="connsiteX6260" fmla="*/ 4622953 w 7570879"/>
              <a:gd name="connsiteY6260" fmla="*/ 9472097 h 10799773"/>
              <a:gd name="connsiteX6261" fmla="*/ 4592695 w 7570879"/>
              <a:gd name="connsiteY6261" fmla="*/ 9472097 h 10799773"/>
              <a:gd name="connsiteX6262" fmla="*/ 4792350 w 7570879"/>
              <a:gd name="connsiteY6262" fmla="*/ 9472182 h 10799773"/>
              <a:gd name="connsiteX6263" fmla="*/ 4834173 w 7570879"/>
              <a:gd name="connsiteY6263" fmla="*/ 9490536 h 10799773"/>
              <a:gd name="connsiteX6264" fmla="*/ 4846859 w 7570879"/>
              <a:gd name="connsiteY6264" fmla="*/ 9471333 h 10799773"/>
              <a:gd name="connsiteX6265" fmla="*/ 4792350 w 7570879"/>
              <a:gd name="connsiteY6265" fmla="*/ 9472182 h 10799773"/>
              <a:gd name="connsiteX6266" fmla="*/ 4447395 w 7570879"/>
              <a:gd name="connsiteY6266" fmla="*/ 9496314 h 10799773"/>
              <a:gd name="connsiteX6267" fmla="*/ 4434386 w 7570879"/>
              <a:gd name="connsiteY6267" fmla="*/ 9520615 h 10799773"/>
              <a:gd name="connsiteX6268" fmla="*/ 4465910 w 7570879"/>
              <a:gd name="connsiteY6268" fmla="*/ 9532596 h 10799773"/>
              <a:gd name="connsiteX6269" fmla="*/ 4532238 w 7570879"/>
              <a:gd name="connsiteY6269" fmla="*/ 9520276 h 10799773"/>
              <a:gd name="connsiteX6270" fmla="*/ 4545247 w 7570879"/>
              <a:gd name="connsiteY6270" fmla="*/ 9495975 h 10799773"/>
              <a:gd name="connsiteX6271" fmla="*/ 4513715 w 7570879"/>
              <a:gd name="connsiteY6271" fmla="*/ 9484079 h 10799773"/>
              <a:gd name="connsiteX6272" fmla="*/ 4447395 w 7570879"/>
              <a:gd name="connsiteY6272" fmla="*/ 9496314 h 10799773"/>
              <a:gd name="connsiteX6273" fmla="*/ 4872129 w 7570879"/>
              <a:gd name="connsiteY6273" fmla="*/ 9488921 h 10799773"/>
              <a:gd name="connsiteX6274" fmla="*/ 4858347 w 7570879"/>
              <a:gd name="connsiteY6274" fmla="*/ 9505491 h 10799773"/>
              <a:gd name="connsiteX6275" fmla="*/ 4877797 w 7570879"/>
              <a:gd name="connsiteY6275" fmla="*/ 9512969 h 10799773"/>
              <a:gd name="connsiteX6276" fmla="*/ 4907375 w 7570879"/>
              <a:gd name="connsiteY6276" fmla="*/ 9503027 h 10799773"/>
              <a:gd name="connsiteX6277" fmla="*/ 4872129 w 7570879"/>
              <a:gd name="connsiteY6277" fmla="*/ 9488921 h 10799773"/>
              <a:gd name="connsiteX6278" fmla="*/ 5085694 w 7570879"/>
              <a:gd name="connsiteY6278" fmla="*/ 9485607 h 10799773"/>
              <a:gd name="connsiteX6279" fmla="*/ 5107396 w 7570879"/>
              <a:gd name="connsiteY6279" fmla="*/ 9493934 h 10799773"/>
              <a:gd name="connsiteX6280" fmla="*/ 5092466 w 7570879"/>
              <a:gd name="connsiteY6280" fmla="*/ 9478895 h 10799773"/>
              <a:gd name="connsiteX6281" fmla="*/ 5070765 w 7570879"/>
              <a:gd name="connsiteY6281" fmla="*/ 9470653 h 10799773"/>
              <a:gd name="connsiteX6282" fmla="*/ 5085694 w 7570879"/>
              <a:gd name="connsiteY6282" fmla="*/ 9485607 h 10799773"/>
              <a:gd name="connsiteX6283" fmla="*/ 4683469 w 7570879"/>
              <a:gd name="connsiteY6283" fmla="*/ 9496229 h 10799773"/>
              <a:gd name="connsiteX6284" fmla="*/ 4717466 w 7570879"/>
              <a:gd name="connsiteY6284" fmla="*/ 9507445 h 10799773"/>
              <a:gd name="connsiteX6285" fmla="*/ 4743985 w 7570879"/>
              <a:gd name="connsiteY6285" fmla="*/ 9506596 h 10799773"/>
              <a:gd name="connsiteX6286" fmla="*/ 4719777 w 7570879"/>
              <a:gd name="connsiteY6286" fmla="*/ 9496229 h 10799773"/>
              <a:gd name="connsiteX6287" fmla="*/ 4683469 w 7570879"/>
              <a:gd name="connsiteY6287" fmla="*/ 9496229 h 10799773"/>
              <a:gd name="connsiteX6288" fmla="*/ 4950574 w 7570879"/>
              <a:gd name="connsiteY6288" fmla="*/ 9504472 h 10799773"/>
              <a:gd name="connsiteX6289" fmla="*/ 4974961 w 7570879"/>
              <a:gd name="connsiteY6289" fmla="*/ 9532852 h 10799773"/>
              <a:gd name="connsiteX6290" fmla="*/ 5016307 w 7570879"/>
              <a:gd name="connsiteY6290" fmla="*/ 9521805 h 10799773"/>
              <a:gd name="connsiteX6291" fmla="*/ 4950574 w 7570879"/>
              <a:gd name="connsiteY6291" fmla="*/ 9504472 h 10799773"/>
              <a:gd name="connsiteX6292" fmla="*/ 5159279 w 7570879"/>
              <a:gd name="connsiteY6292" fmla="*/ 9504472 h 10799773"/>
              <a:gd name="connsiteX6293" fmla="*/ 5182468 w 7570879"/>
              <a:gd name="connsiteY6293" fmla="*/ 9503536 h 10799773"/>
              <a:gd name="connsiteX6294" fmla="*/ 5166586 w 7570879"/>
              <a:gd name="connsiteY6294" fmla="*/ 9497163 h 10799773"/>
              <a:gd name="connsiteX6295" fmla="*/ 5159279 w 7570879"/>
              <a:gd name="connsiteY6295" fmla="*/ 9504472 h 10799773"/>
              <a:gd name="connsiteX6296" fmla="*/ 4268796 w 7570879"/>
              <a:gd name="connsiteY6296" fmla="*/ 9537015 h 10799773"/>
              <a:gd name="connsiteX6297" fmla="*/ 4255532 w 7570879"/>
              <a:gd name="connsiteY6297" fmla="*/ 9566075 h 10799773"/>
              <a:gd name="connsiteX6298" fmla="*/ 4308179 w 7570879"/>
              <a:gd name="connsiteY6298" fmla="*/ 9580860 h 10799773"/>
              <a:gd name="connsiteX6299" fmla="*/ 4386939 w 7570879"/>
              <a:gd name="connsiteY6299" fmla="*/ 9561742 h 10799773"/>
              <a:gd name="connsiteX6300" fmla="*/ 4307262 w 7570879"/>
              <a:gd name="connsiteY6300" fmla="*/ 9515772 h 10799773"/>
              <a:gd name="connsiteX6301" fmla="*/ 4282051 w 7570879"/>
              <a:gd name="connsiteY6301" fmla="*/ 9507955 h 10799773"/>
              <a:gd name="connsiteX6302" fmla="*/ 4268796 w 7570879"/>
              <a:gd name="connsiteY6302" fmla="*/ 9537015 h 10799773"/>
              <a:gd name="connsiteX6303" fmla="*/ 4556820 w 7570879"/>
              <a:gd name="connsiteY6303" fmla="*/ 9531662 h 10799773"/>
              <a:gd name="connsiteX6304" fmla="*/ 4544304 w 7570879"/>
              <a:gd name="connsiteY6304" fmla="*/ 9555029 h 10799773"/>
              <a:gd name="connsiteX6305" fmla="*/ 4570602 w 7570879"/>
              <a:gd name="connsiteY6305" fmla="*/ 9563356 h 10799773"/>
              <a:gd name="connsiteX6306" fmla="*/ 4621848 w 7570879"/>
              <a:gd name="connsiteY6306" fmla="*/ 9518661 h 10799773"/>
              <a:gd name="connsiteX6307" fmla="*/ 4556820 w 7570879"/>
              <a:gd name="connsiteY6307" fmla="*/ 9531662 h 10799773"/>
              <a:gd name="connsiteX6308" fmla="*/ 4774243 w 7570879"/>
              <a:gd name="connsiteY6308" fmla="*/ 9520445 h 10799773"/>
              <a:gd name="connsiteX6309" fmla="*/ 4801476 w 7570879"/>
              <a:gd name="connsiteY6309" fmla="*/ 9532341 h 10799773"/>
              <a:gd name="connsiteX6310" fmla="*/ 4828701 w 7570879"/>
              <a:gd name="connsiteY6310" fmla="*/ 9532087 h 10799773"/>
              <a:gd name="connsiteX6311" fmla="*/ 4810551 w 7570879"/>
              <a:gd name="connsiteY6311" fmla="*/ 9520445 h 10799773"/>
              <a:gd name="connsiteX6312" fmla="*/ 4774243 w 7570879"/>
              <a:gd name="connsiteY6312" fmla="*/ 9520445 h 10799773"/>
              <a:gd name="connsiteX6313" fmla="*/ 5059957 w 7570879"/>
              <a:gd name="connsiteY6313" fmla="*/ 9527413 h 10799773"/>
              <a:gd name="connsiteX6314" fmla="*/ 5076033 w 7570879"/>
              <a:gd name="connsiteY6314" fmla="*/ 9559957 h 10799773"/>
              <a:gd name="connsiteX6315" fmla="*/ 5106402 w 7570879"/>
              <a:gd name="connsiteY6315" fmla="*/ 9519342 h 10799773"/>
              <a:gd name="connsiteX6316" fmla="*/ 5059957 w 7570879"/>
              <a:gd name="connsiteY6316" fmla="*/ 9527413 h 10799773"/>
              <a:gd name="connsiteX6317" fmla="*/ 4015914 w 7570879"/>
              <a:gd name="connsiteY6317" fmla="*/ 9539054 h 10799773"/>
              <a:gd name="connsiteX6318" fmla="*/ 4105295 w 7570879"/>
              <a:gd name="connsiteY6318" fmla="*/ 9596665 h 10799773"/>
              <a:gd name="connsiteX6319" fmla="*/ 4192806 w 7570879"/>
              <a:gd name="connsiteY6319" fmla="*/ 9628529 h 10799773"/>
              <a:gd name="connsiteX6320" fmla="*/ 4204787 w 7570879"/>
              <a:gd name="connsiteY6320" fmla="*/ 9606181 h 10799773"/>
              <a:gd name="connsiteX6321" fmla="*/ 4216751 w 7570879"/>
              <a:gd name="connsiteY6321" fmla="*/ 9583834 h 10799773"/>
              <a:gd name="connsiteX6322" fmla="*/ 4129367 w 7570879"/>
              <a:gd name="connsiteY6322" fmla="*/ 9552055 h 10799773"/>
              <a:gd name="connsiteX6323" fmla="*/ 4015914 w 7570879"/>
              <a:gd name="connsiteY6323" fmla="*/ 9539054 h 10799773"/>
              <a:gd name="connsiteX6324" fmla="*/ 5141936 w 7570879"/>
              <a:gd name="connsiteY6324" fmla="*/ 9537950 h 10799773"/>
              <a:gd name="connsiteX6325" fmla="*/ 5168311 w 7570879"/>
              <a:gd name="connsiteY6325" fmla="*/ 9580860 h 10799773"/>
              <a:gd name="connsiteX6326" fmla="*/ 5185747 w 7570879"/>
              <a:gd name="connsiteY6326" fmla="*/ 9550610 h 10799773"/>
              <a:gd name="connsiteX6327" fmla="*/ 5141936 w 7570879"/>
              <a:gd name="connsiteY6327" fmla="*/ 9537950 h 10799773"/>
              <a:gd name="connsiteX6328" fmla="*/ 4648419 w 7570879"/>
              <a:gd name="connsiteY6328" fmla="*/ 9551715 h 10799773"/>
              <a:gd name="connsiteX6329" fmla="*/ 4713081 w 7570879"/>
              <a:gd name="connsiteY6329" fmla="*/ 9569984 h 10799773"/>
              <a:gd name="connsiteX6330" fmla="*/ 4725377 w 7570879"/>
              <a:gd name="connsiteY6330" fmla="*/ 9547041 h 10799773"/>
              <a:gd name="connsiteX6331" fmla="*/ 4706462 w 7570879"/>
              <a:gd name="connsiteY6331" fmla="*/ 9539734 h 10799773"/>
              <a:gd name="connsiteX6332" fmla="*/ 4648419 w 7570879"/>
              <a:gd name="connsiteY6332" fmla="*/ 9551715 h 10799773"/>
              <a:gd name="connsiteX6333" fmla="*/ 4858959 w 7570879"/>
              <a:gd name="connsiteY6333" fmla="*/ 9544578 h 10799773"/>
              <a:gd name="connsiteX6334" fmla="*/ 4889217 w 7570879"/>
              <a:gd name="connsiteY6334" fmla="*/ 9544578 h 10799773"/>
              <a:gd name="connsiteX6335" fmla="*/ 4861270 w 7570879"/>
              <a:gd name="connsiteY6335" fmla="*/ 9532681 h 10799773"/>
              <a:gd name="connsiteX6336" fmla="*/ 4840809 w 7570879"/>
              <a:gd name="connsiteY6336" fmla="*/ 9532852 h 10799773"/>
              <a:gd name="connsiteX6337" fmla="*/ 4858959 w 7570879"/>
              <a:gd name="connsiteY6337" fmla="*/ 9544578 h 10799773"/>
              <a:gd name="connsiteX6338" fmla="*/ 5338550 w 7570879"/>
              <a:gd name="connsiteY6338" fmla="*/ 9570239 h 10799773"/>
              <a:gd name="connsiteX6339" fmla="*/ 5347845 w 7570879"/>
              <a:gd name="connsiteY6339" fmla="*/ 9629208 h 10799773"/>
              <a:gd name="connsiteX6340" fmla="*/ 5379404 w 7570879"/>
              <a:gd name="connsiteY6340" fmla="*/ 9561742 h 10799773"/>
              <a:gd name="connsiteX6341" fmla="*/ 5338550 w 7570879"/>
              <a:gd name="connsiteY6341" fmla="*/ 9570239 h 10799773"/>
              <a:gd name="connsiteX6342" fmla="*/ 5423580 w 7570879"/>
              <a:gd name="connsiteY6342" fmla="*/ 9541688 h 10799773"/>
              <a:gd name="connsiteX6343" fmla="*/ 5409407 w 7570879"/>
              <a:gd name="connsiteY6343" fmla="*/ 9596069 h 10799773"/>
              <a:gd name="connsiteX6344" fmla="*/ 5400909 w 7570879"/>
              <a:gd name="connsiteY6344" fmla="*/ 9641274 h 10799773"/>
              <a:gd name="connsiteX6345" fmla="*/ 5424956 w 7570879"/>
              <a:gd name="connsiteY6345" fmla="*/ 9641274 h 10799773"/>
              <a:gd name="connsiteX6346" fmla="*/ 5448995 w 7570879"/>
              <a:gd name="connsiteY6346" fmla="*/ 9641274 h 10799773"/>
              <a:gd name="connsiteX6347" fmla="*/ 5456557 w 7570879"/>
              <a:gd name="connsiteY6347" fmla="*/ 9603547 h 10799773"/>
              <a:gd name="connsiteX6348" fmla="*/ 5464119 w 7570879"/>
              <a:gd name="connsiteY6348" fmla="*/ 9549081 h 10799773"/>
              <a:gd name="connsiteX6349" fmla="*/ 5423580 w 7570879"/>
              <a:gd name="connsiteY6349" fmla="*/ 9541688 h 10799773"/>
              <a:gd name="connsiteX6350" fmla="*/ 4410586 w 7570879"/>
              <a:gd name="connsiteY6350" fmla="*/ 9581880 h 10799773"/>
              <a:gd name="connsiteX6351" fmla="*/ 4444200 w 7570879"/>
              <a:gd name="connsiteY6351" fmla="*/ 9624280 h 10799773"/>
              <a:gd name="connsiteX6352" fmla="*/ 4481536 w 7570879"/>
              <a:gd name="connsiteY6352" fmla="*/ 9631757 h 10799773"/>
              <a:gd name="connsiteX6353" fmla="*/ 4494571 w 7570879"/>
              <a:gd name="connsiteY6353" fmla="*/ 9607456 h 10799773"/>
              <a:gd name="connsiteX6354" fmla="*/ 4507622 w 7570879"/>
              <a:gd name="connsiteY6354" fmla="*/ 9583069 h 10799773"/>
              <a:gd name="connsiteX6355" fmla="*/ 4469674 w 7570879"/>
              <a:gd name="connsiteY6355" fmla="*/ 9569899 h 10799773"/>
              <a:gd name="connsiteX6356" fmla="*/ 4410586 w 7570879"/>
              <a:gd name="connsiteY6356" fmla="*/ 9581880 h 10799773"/>
              <a:gd name="connsiteX6357" fmla="*/ 4750460 w 7570879"/>
              <a:gd name="connsiteY6357" fmla="*/ 9580010 h 10799773"/>
              <a:gd name="connsiteX6358" fmla="*/ 4761710 w 7570879"/>
              <a:gd name="connsiteY6358" fmla="*/ 9617142 h 10799773"/>
              <a:gd name="connsiteX6359" fmla="*/ 4797805 w 7570879"/>
              <a:gd name="connsiteY6359" fmla="*/ 9594115 h 10799773"/>
              <a:gd name="connsiteX6360" fmla="*/ 4810101 w 7570879"/>
              <a:gd name="connsiteY6360" fmla="*/ 9571173 h 10799773"/>
              <a:gd name="connsiteX6361" fmla="*/ 4791186 w 7570879"/>
              <a:gd name="connsiteY6361" fmla="*/ 9563951 h 10799773"/>
              <a:gd name="connsiteX6362" fmla="*/ 4750460 w 7570879"/>
              <a:gd name="connsiteY6362" fmla="*/ 9580010 h 10799773"/>
              <a:gd name="connsiteX6363" fmla="*/ 4932586 w 7570879"/>
              <a:gd name="connsiteY6363" fmla="*/ 9560976 h 10799773"/>
              <a:gd name="connsiteX6364" fmla="*/ 4973941 w 7570879"/>
              <a:gd name="connsiteY6364" fmla="*/ 9573468 h 10799773"/>
              <a:gd name="connsiteX6365" fmla="*/ 5010249 w 7570879"/>
              <a:gd name="connsiteY6365" fmla="*/ 9581625 h 10799773"/>
              <a:gd name="connsiteX6366" fmla="*/ 4992099 w 7570879"/>
              <a:gd name="connsiteY6366" fmla="*/ 9569303 h 10799773"/>
              <a:gd name="connsiteX6367" fmla="*/ 4932586 w 7570879"/>
              <a:gd name="connsiteY6367" fmla="*/ 9560976 h 10799773"/>
              <a:gd name="connsiteX6368" fmla="*/ 3970192 w 7570879"/>
              <a:gd name="connsiteY6368" fmla="*/ 9604142 h 10799773"/>
              <a:gd name="connsiteX6369" fmla="*/ 3951226 w 7570879"/>
              <a:gd name="connsiteY6369" fmla="*/ 9638300 h 10799773"/>
              <a:gd name="connsiteX6370" fmla="*/ 4047804 w 7570879"/>
              <a:gd name="connsiteY6370" fmla="*/ 9671693 h 10799773"/>
              <a:gd name="connsiteX6371" fmla="*/ 4060150 w 7570879"/>
              <a:gd name="connsiteY6371" fmla="*/ 9675517 h 10799773"/>
              <a:gd name="connsiteX6372" fmla="*/ 4092371 w 7570879"/>
              <a:gd name="connsiteY6372" fmla="*/ 9695060 h 10799773"/>
              <a:gd name="connsiteX6373" fmla="*/ 4124600 w 7570879"/>
              <a:gd name="connsiteY6373" fmla="*/ 9703217 h 10799773"/>
              <a:gd name="connsiteX6374" fmla="*/ 4149063 w 7570879"/>
              <a:gd name="connsiteY6374" fmla="*/ 9678745 h 10799773"/>
              <a:gd name="connsiteX6375" fmla="*/ 4173526 w 7570879"/>
              <a:gd name="connsiteY6375" fmla="*/ 9654359 h 10799773"/>
              <a:gd name="connsiteX6376" fmla="*/ 4150117 w 7570879"/>
              <a:gd name="connsiteY6376" fmla="*/ 9646032 h 10799773"/>
              <a:gd name="connsiteX6377" fmla="*/ 4057941 w 7570879"/>
              <a:gd name="connsiteY6377" fmla="*/ 9610430 h 10799773"/>
              <a:gd name="connsiteX6378" fmla="*/ 3989157 w 7570879"/>
              <a:gd name="connsiteY6378" fmla="*/ 9583239 h 10799773"/>
              <a:gd name="connsiteX6379" fmla="*/ 3970192 w 7570879"/>
              <a:gd name="connsiteY6379" fmla="*/ 9604142 h 10799773"/>
              <a:gd name="connsiteX6380" fmla="*/ 4822558 w 7570879"/>
              <a:gd name="connsiteY6380" fmla="*/ 9605247 h 10799773"/>
              <a:gd name="connsiteX6381" fmla="*/ 4809506 w 7570879"/>
              <a:gd name="connsiteY6381" fmla="*/ 9629548 h 10799773"/>
              <a:gd name="connsiteX6382" fmla="*/ 4829924 w 7570879"/>
              <a:gd name="connsiteY6382" fmla="*/ 9637365 h 10799773"/>
              <a:gd name="connsiteX6383" fmla="*/ 4876012 w 7570879"/>
              <a:gd name="connsiteY6383" fmla="*/ 9591141 h 10799773"/>
              <a:gd name="connsiteX6384" fmla="*/ 4822558 w 7570879"/>
              <a:gd name="connsiteY6384" fmla="*/ 9605247 h 10799773"/>
              <a:gd name="connsiteX6385" fmla="*/ 5052615 w 7570879"/>
              <a:gd name="connsiteY6385" fmla="*/ 9585618 h 10799773"/>
              <a:gd name="connsiteX6386" fmla="*/ 5070765 w 7570879"/>
              <a:gd name="connsiteY6386" fmla="*/ 9597344 h 10799773"/>
              <a:gd name="connsiteX6387" fmla="*/ 5088923 w 7570879"/>
              <a:gd name="connsiteY6387" fmla="*/ 9592586 h 10799773"/>
              <a:gd name="connsiteX6388" fmla="*/ 5070765 w 7570879"/>
              <a:gd name="connsiteY6388" fmla="*/ 9580860 h 10799773"/>
              <a:gd name="connsiteX6389" fmla="*/ 5052615 w 7570879"/>
              <a:gd name="connsiteY6389" fmla="*/ 9585618 h 10799773"/>
              <a:gd name="connsiteX6390" fmla="*/ 4225698 w 7570879"/>
              <a:gd name="connsiteY6390" fmla="*/ 9600828 h 10799773"/>
              <a:gd name="connsiteX6391" fmla="*/ 4271277 w 7570879"/>
              <a:gd name="connsiteY6391" fmla="*/ 9651895 h 10799773"/>
              <a:gd name="connsiteX6392" fmla="*/ 4350631 w 7570879"/>
              <a:gd name="connsiteY6392" fmla="*/ 9642039 h 10799773"/>
              <a:gd name="connsiteX6393" fmla="*/ 4225698 w 7570879"/>
              <a:gd name="connsiteY6393" fmla="*/ 9600828 h 10799773"/>
              <a:gd name="connsiteX6394" fmla="*/ 4520512 w 7570879"/>
              <a:gd name="connsiteY6394" fmla="*/ 9616292 h 10799773"/>
              <a:gd name="connsiteX6395" fmla="*/ 4507996 w 7570879"/>
              <a:gd name="connsiteY6395" fmla="*/ 9639659 h 10799773"/>
              <a:gd name="connsiteX6396" fmla="*/ 4533071 w 7570879"/>
              <a:gd name="connsiteY6396" fmla="*/ 9647647 h 10799773"/>
              <a:gd name="connsiteX6397" fmla="*/ 4574392 w 7570879"/>
              <a:gd name="connsiteY6397" fmla="*/ 9633371 h 10799773"/>
              <a:gd name="connsiteX6398" fmla="*/ 4590639 w 7570879"/>
              <a:gd name="connsiteY6398" fmla="*/ 9611194 h 10799773"/>
              <a:gd name="connsiteX6399" fmla="*/ 4576533 w 7570879"/>
              <a:gd name="connsiteY6399" fmla="*/ 9602272 h 10799773"/>
              <a:gd name="connsiteX6400" fmla="*/ 4520512 w 7570879"/>
              <a:gd name="connsiteY6400" fmla="*/ 9616292 h 10799773"/>
              <a:gd name="connsiteX6401" fmla="*/ 4912473 w 7570879"/>
              <a:gd name="connsiteY6401" fmla="*/ 9620117 h 10799773"/>
              <a:gd name="connsiteX6402" fmla="*/ 4951271 w 7570879"/>
              <a:gd name="connsiteY6402" fmla="*/ 9656908 h 10799773"/>
              <a:gd name="connsiteX6403" fmla="*/ 4986024 w 7570879"/>
              <a:gd name="connsiteY6403" fmla="*/ 9659458 h 10799773"/>
              <a:gd name="connsiteX6404" fmla="*/ 4989712 w 7570879"/>
              <a:gd name="connsiteY6404" fmla="*/ 9633712 h 10799773"/>
              <a:gd name="connsiteX6405" fmla="*/ 4993391 w 7570879"/>
              <a:gd name="connsiteY6405" fmla="*/ 9607965 h 10799773"/>
              <a:gd name="connsiteX6406" fmla="*/ 4956590 w 7570879"/>
              <a:gd name="connsiteY6406" fmla="*/ 9602527 h 10799773"/>
              <a:gd name="connsiteX6407" fmla="*/ 4919772 w 7570879"/>
              <a:gd name="connsiteY6407" fmla="*/ 9597174 h 10799773"/>
              <a:gd name="connsiteX6408" fmla="*/ 4912473 w 7570879"/>
              <a:gd name="connsiteY6408" fmla="*/ 9620117 h 10799773"/>
              <a:gd name="connsiteX6409" fmla="*/ 5137339 w 7570879"/>
              <a:gd name="connsiteY6409" fmla="*/ 9604992 h 10799773"/>
              <a:gd name="connsiteX6410" fmla="*/ 5155489 w 7570879"/>
              <a:gd name="connsiteY6410" fmla="*/ 9617142 h 10799773"/>
              <a:gd name="connsiteX6411" fmla="*/ 5173647 w 7570879"/>
              <a:gd name="connsiteY6411" fmla="*/ 9604992 h 10799773"/>
              <a:gd name="connsiteX6412" fmla="*/ 5155489 w 7570879"/>
              <a:gd name="connsiteY6412" fmla="*/ 9592925 h 10799773"/>
              <a:gd name="connsiteX6413" fmla="*/ 5137339 w 7570879"/>
              <a:gd name="connsiteY6413" fmla="*/ 9604992 h 10799773"/>
              <a:gd name="connsiteX6414" fmla="*/ 4607837 w 7570879"/>
              <a:gd name="connsiteY6414" fmla="*/ 9640934 h 10799773"/>
              <a:gd name="connsiteX6415" fmla="*/ 4592763 w 7570879"/>
              <a:gd name="connsiteY6415" fmla="*/ 9664980 h 10799773"/>
              <a:gd name="connsiteX6416" fmla="*/ 4624279 w 7570879"/>
              <a:gd name="connsiteY6416" fmla="*/ 9672883 h 10799773"/>
              <a:gd name="connsiteX6417" fmla="*/ 4666424 w 7570879"/>
              <a:gd name="connsiteY6417" fmla="*/ 9664046 h 10799773"/>
              <a:gd name="connsiteX6418" fmla="*/ 4666305 w 7570879"/>
              <a:gd name="connsiteY6418" fmla="*/ 9629208 h 10799773"/>
              <a:gd name="connsiteX6419" fmla="*/ 4639046 w 7570879"/>
              <a:gd name="connsiteY6419" fmla="*/ 9623005 h 10799773"/>
              <a:gd name="connsiteX6420" fmla="*/ 4607837 w 7570879"/>
              <a:gd name="connsiteY6420" fmla="*/ 9640934 h 10799773"/>
              <a:gd name="connsiteX6421" fmla="*/ 5033591 w 7570879"/>
              <a:gd name="connsiteY6421" fmla="*/ 9644078 h 10799773"/>
              <a:gd name="connsiteX6422" fmla="*/ 5042240 w 7570879"/>
              <a:gd name="connsiteY6422" fmla="*/ 9678916 h 10799773"/>
              <a:gd name="connsiteX6423" fmla="*/ 5076823 w 7570879"/>
              <a:gd name="connsiteY6423" fmla="*/ 9678576 h 10799773"/>
              <a:gd name="connsiteX6424" fmla="*/ 5083562 w 7570879"/>
              <a:gd name="connsiteY6424" fmla="*/ 9649941 h 10799773"/>
              <a:gd name="connsiteX6425" fmla="*/ 5065820 w 7570879"/>
              <a:gd name="connsiteY6425" fmla="*/ 9625979 h 10799773"/>
              <a:gd name="connsiteX6426" fmla="*/ 5041357 w 7570879"/>
              <a:gd name="connsiteY6426" fmla="*/ 9619606 h 10799773"/>
              <a:gd name="connsiteX6427" fmla="*/ 5033591 w 7570879"/>
              <a:gd name="connsiteY6427" fmla="*/ 9644078 h 10799773"/>
              <a:gd name="connsiteX6428" fmla="*/ 3866502 w 7570879"/>
              <a:gd name="connsiteY6428" fmla="*/ 9653339 h 10799773"/>
              <a:gd name="connsiteX6429" fmla="*/ 3896760 w 7570879"/>
              <a:gd name="connsiteY6429" fmla="*/ 9665065 h 10799773"/>
              <a:gd name="connsiteX6430" fmla="*/ 3890710 w 7570879"/>
              <a:gd name="connsiteY6430" fmla="*/ 9653339 h 10799773"/>
              <a:gd name="connsiteX6431" fmla="*/ 3860452 w 7570879"/>
              <a:gd name="connsiteY6431" fmla="*/ 9641698 h 10799773"/>
              <a:gd name="connsiteX6432" fmla="*/ 3866502 w 7570879"/>
              <a:gd name="connsiteY6432" fmla="*/ 9653339 h 10799773"/>
              <a:gd name="connsiteX6433" fmla="*/ 4369791 w 7570879"/>
              <a:gd name="connsiteY6433" fmla="*/ 9661157 h 10799773"/>
              <a:gd name="connsiteX6434" fmla="*/ 4407264 w 7570879"/>
              <a:gd name="connsiteY6434" fmla="*/ 9696759 h 10799773"/>
              <a:gd name="connsiteX6435" fmla="*/ 4443971 w 7570879"/>
              <a:gd name="connsiteY6435" fmla="*/ 9704068 h 10799773"/>
              <a:gd name="connsiteX6436" fmla="*/ 4451533 w 7570879"/>
              <a:gd name="connsiteY6436" fmla="*/ 9684354 h 10799773"/>
              <a:gd name="connsiteX6437" fmla="*/ 4428286 w 7570879"/>
              <a:gd name="connsiteY6437" fmla="*/ 9653000 h 10799773"/>
              <a:gd name="connsiteX6438" fmla="*/ 4369791 w 7570879"/>
              <a:gd name="connsiteY6438" fmla="*/ 9661157 h 10799773"/>
              <a:gd name="connsiteX6439" fmla="*/ 4715197 w 7570879"/>
              <a:gd name="connsiteY6439" fmla="*/ 9656738 h 10799773"/>
              <a:gd name="connsiteX6440" fmla="*/ 4725827 w 7570879"/>
              <a:gd name="connsiteY6440" fmla="*/ 9701688 h 10799773"/>
              <a:gd name="connsiteX6441" fmla="*/ 4750035 w 7570879"/>
              <a:gd name="connsiteY6441" fmla="*/ 9696675 h 10799773"/>
              <a:gd name="connsiteX6442" fmla="*/ 4756773 w 7570879"/>
              <a:gd name="connsiteY6442" fmla="*/ 9674073 h 10799773"/>
              <a:gd name="connsiteX6443" fmla="*/ 4715197 w 7570879"/>
              <a:gd name="connsiteY6443" fmla="*/ 9656738 h 10799773"/>
              <a:gd name="connsiteX6444" fmla="*/ 5120473 w 7570879"/>
              <a:gd name="connsiteY6444" fmla="*/ 9660393 h 10799773"/>
              <a:gd name="connsiteX6445" fmla="*/ 5137339 w 7570879"/>
              <a:gd name="connsiteY6445" fmla="*/ 9701688 h 10799773"/>
              <a:gd name="connsiteX6446" fmla="*/ 5161539 w 7570879"/>
              <a:gd name="connsiteY6446" fmla="*/ 9690642 h 10799773"/>
              <a:gd name="connsiteX6447" fmla="*/ 5168889 w 7570879"/>
              <a:gd name="connsiteY6447" fmla="*/ 9660393 h 10799773"/>
              <a:gd name="connsiteX6448" fmla="*/ 5176239 w 7570879"/>
              <a:gd name="connsiteY6448" fmla="*/ 9641274 h 10799773"/>
              <a:gd name="connsiteX6449" fmla="*/ 5152031 w 7570879"/>
              <a:gd name="connsiteY6449" fmla="*/ 9641274 h 10799773"/>
              <a:gd name="connsiteX6450" fmla="*/ 5120473 w 7570879"/>
              <a:gd name="connsiteY6450" fmla="*/ 9660393 h 10799773"/>
              <a:gd name="connsiteX6451" fmla="*/ 5313211 w 7570879"/>
              <a:gd name="connsiteY6451" fmla="*/ 9686393 h 10799773"/>
              <a:gd name="connsiteX6452" fmla="*/ 5334836 w 7570879"/>
              <a:gd name="connsiteY6452" fmla="*/ 9722335 h 10799773"/>
              <a:gd name="connsiteX6453" fmla="*/ 5342654 w 7570879"/>
              <a:gd name="connsiteY6453" fmla="*/ 9661836 h 10799773"/>
              <a:gd name="connsiteX6454" fmla="*/ 5320808 w 7570879"/>
              <a:gd name="connsiteY6454" fmla="*/ 9656144 h 10799773"/>
              <a:gd name="connsiteX6455" fmla="*/ 5313211 w 7570879"/>
              <a:gd name="connsiteY6455" fmla="*/ 9686393 h 10799773"/>
              <a:gd name="connsiteX6456" fmla="*/ 3927018 w 7570879"/>
              <a:gd name="connsiteY6456" fmla="*/ 9675602 h 10799773"/>
              <a:gd name="connsiteX6457" fmla="*/ 4081631 w 7570879"/>
              <a:gd name="connsiteY6457" fmla="*/ 9754540 h 10799773"/>
              <a:gd name="connsiteX6458" fmla="*/ 3954251 w 7570879"/>
              <a:gd name="connsiteY6458" fmla="*/ 9672458 h 10799773"/>
              <a:gd name="connsiteX6459" fmla="*/ 3927018 w 7570879"/>
              <a:gd name="connsiteY6459" fmla="*/ 9675602 h 10799773"/>
              <a:gd name="connsiteX6460" fmla="*/ 4172337 w 7570879"/>
              <a:gd name="connsiteY6460" fmla="*/ 9688943 h 10799773"/>
              <a:gd name="connsiteX6461" fmla="*/ 4157654 w 7570879"/>
              <a:gd name="connsiteY6461" fmla="*/ 9712395 h 10799773"/>
              <a:gd name="connsiteX6462" fmla="*/ 4183629 w 7570879"/>
              <a:gd name="connsiteY6462" fmla="*/ 9720636 h 10799773"/>
              <a:gd name="connsiteX6463" fmla="*/ 4234544 w 7570879"/>
              <a:gd name="connsiteY6463" fmla="*/ 9675772 h 10799773"/>
              <a:gd name="connsiteX6464" fmla="*/ 4172337 w 7570879"/>
              <a:gd name="connsiteY6464" fmla="*/ 9688943 h 10799773"/>
              <a:gd name="connsiteX6465" fmla="*/ 4786989 w 7570879"/>
              <a:gd name="connsiteY6465" fmla="*/ 9688432 h 10799773"/>
              <a:gd name="connsiteX6466" fmla="*/ 4774685 w 7570879"/>
              <a:gd name="connsiteY6466" fmla="*/ 9711375 h 10799773"/>
              <a:gd name="connsiteX6467" fmla="*/ 4795324 w 7570879"/>
              <a:gd name="connsiteY6467" fmla="*/ 9719277 h 10799773"/>
              <a:gd name="connsiteX6468" fmla="*/ 4831420 w 7570879"/>
              <a:gd name="connsiteY6468" fmla="*/ 9706107 h 10799773"/>
              <a:gd name="connsiteX6469" fmla="*/ 4846859 w 7570879"/>
              <a:gd name="connsiteY6469" fmla="*/ 9685034 h 10799773"/>
              <a:gd name="connsiteX6470" fmla="*/ 4831734 w 7570879"/>
              <a:gd name="connsiteY6470" fmla="*/ 9675432 h 10799773"/>
              <a:gd name="connsiteX6471" fmla="*/ 4786989 w 7570879"/>
              <a:gd name="connsiteY6471" fmla="*/ 9688432 h 10799773"/>
              <a:gd name="connsiteX6472" fmla="*/ 5387025 w 7570879"/>
              <a:gd name="connsiteY6472" fmla="*/ 9692681 h 10799773"/>
              <a:gd name="connsiteX6473" fmla="*/ 5402312 w 7570879"/>
              <a:gd name="connsiteY6473" fmla="*/ 9737971 h 10799773"/>
              <a:gd name="connsiteX6474" fmla="*/ 5439919 w 7570879"/>
              <a:gd name="connsiteY6474" fmla="*/ 9682570 h 10799773"/>
              <a:gd name="connsiteX6475" fmla="*/ 5387025 w 7570879"/>
              <a:gd name="connsiteY6475" fmla="*/ 9692681 h 10799773"/>
              <a:gd name="connsiteX6476" fmla="*/ 4479769 w 7570879"/>
              <a:gd name="connsiteY6476" fmla="*/ 9694635 h 10799773"/>
              <a:gd name="connsiteX6477" fmla="*/ 4521167 w 7570879"/>
              <a:gd name="connsiteY6477" fmla="*/ 9719192 h 10799773"/>
              <a:gd name="connsiteX6478" fmla="*/ 4532179 w 7570879"/>
              <a:gd name="connsiteY6478" fmla="*/ 9694975 h 10799773"/>
              <a:gd name="connsiteX6479" fmla="*/ 4479769 w 7570879"/>
              <a:gd name="connsiteY6479" fmla="*/ 9694635 h 10799773"/>
              <a:gd name="connsiteX6480" fmla="*/ 4242412 w 7570879"/>
              <a:gd name="connsiteY6480" fmla="*/ 9712480 h 10799773"/>
              <a:gd name="connsiteX6481" fmla="*/ 4230176 w 7570879"/>
              <a:gd name="connsiteY6481" fmla="*/ 9735336 h 10799773"/>
              <a:gd name="connsiteX6482" fmla="*/ 4257120 w 7570879"/>
              <a:gd name="connsiteY6482" fmla="*/ 9742473 h 10799773"/>
              <a:gd name="connsiteX6483" fmla="*/ 4299190 w 7570879"/>
              <a:gd name="connsiteY6483" fmla="*/ 9729474 h 10799773"/>
              <a:gd name="connsiteX6484" fmla="*/ 4314323 w 7570879"/>
              <a:gd name="connsiteY6484" fmla="*/ 9709166 h 10799773"/>
              <a:gd name="connsiteX6485" fmla="*/ 4299190 w 7570879"/>
              <a:gd name="connsiteY6485" fmla="*/ 9699564 h 10799773"/>
              <a:gd name="connsiteX6486" fmla="*/ 4242412 w 7570879"/>
              <a:gd name="connsiteY6486" fmla="*/ 9712480 h 10799773"/>
              <a:gd name="connsiteX6487" fmla="*/ 4878409 w 7570879"/>
              <a:gd name="connsiteY6487" fmla="*/ 9708740 h 10799773"/>
              <a:gd name="connsiteX6488" fmla="*/ 4897824 w 7570879"/>
              <a:gd name="connsiteY6488" fmla="*/ 9742134 h 10799773"/>
              <a:gd name="connsiteX6489" fmla="*/ 4945705 w 7570879"/>
              <a:gd name="connsiteY6489" fmla="*/ 9726499 h 10799773"/>
              <a:gd name="connsiteX6490" fmla="*/ 4966812 w 7570879"/>
              <a:gd name="connsiteY6490" fmla="*/ 9703897 h 10799773"/>
              <a:gd name="connsiteX6491" fmla="*/ 4948204 w 7570879"/>
              <a:gd name="connsiteY6491" fmla="*/ 9696759 h 10799773"/>
              <a:gd name="connsiteX6492" fmla="*/ 4878409 w 7570879"/>
              <a:gd name="connsiteY6492" fmla="*/ 9708740 h 10799773"/>
              <a:gd name="connsiteX6493" fmla="*/ 4564153 w 7570879"/>
              <a:gd name="connsiteY6493" fmla="*/ 9719702 h 10799773"/>
              <a:gd name="connsiteX6494" fmla="*/ 4629861 w 7570879"/>
              <a:gd name="connsiteY6494" fmla="*/ 9736611 h 10799773"/>
              <a:gd name="connsiteX6495" fmla="*/ 4619478 w 7570879"/>
              <a:gd name="connsiteY6495" fmla="*/ 9711629 h 10799773"/>
              <a:gd name="connsiteX6496" fmla="*/ 4564153 w 7570879"/>
              <a:gd name="connsiteY6496" fmla="*/ 9719702 h 10799773"/>
              <a:gd name="connsiteX6497" fmla="*/ 3868652 w 7570879"/>
              <a:gd name="connsiteY6497" fmla="*/ 9729389 h 10799773"/>
              <a:gd name="connsiteX6498" fmla="*/ 3855295 w 7570879"/>
              <a:gd name="connsiteY6498" fmla="*/ 9745448 h 10799773"/>
              <a:gd name="connsiteX6499" fmla="*/ 3934861 w 7570879"/>
              <a:gd name="connsiteY6499" fmla="*/ 9791162 h 10799773"/>
              <a:gd name="connsiteX6500" fmla="*/ 4025669 w 7570879"/>
              <a:gd name="connsiteY6500" fmla="*/ 9825575 h 10799773"/>
              <a:gd name="connsiteX6501" fmla="*/ 3913593 w 7570879"/>
              <a:gd name="connsiteY6501" fmla="*/ 9733722 h 10799773"/>
              <a:gd name="connsiteX6502" fmla="*/ 3882018 w 7570879"/>
              <a:gd name="connsiteY6502" fmla="*/ 9713244 h 10799773"/>
              <a:gd name="connsiteX6503" fmla="*/ 3868652 w 7570879"/>
              <a:gd name="connsiteY6503" fmla="*/ 9729389 h 10799773"/>
              <a:gd name="connsiteX6504" fmla="*/ 4326932 w 7570879"/>
              <a:gd name="connsiteY6504" fmla="*/ 9737036 h 10799773"/>
              <a:gd name="connsiteX6505" fmla="*/ 4314476 w 7570879"/>
              <a:gd name="connsiteY6505" fmla="*/ 9760318 h 10799773"/>
              <a:gd name="connsiteX6506" fmla="*/ 4350410 w 7570879"/>
              <a:gd name="connsiteY6506" fmla="*/ 9768135 h 10799773"/>
              <a:gd name="connsiteX6507" fmla="*/ 4398750 w 7570879"/>
              <a:gd name="connsiteY6507" fmla="*/ 9768390 h 10799773"/>
              <a:gd name="connsiteX6508" fmla="*/ 4383913 w 7570879"/>
              <a:gd name="connsiteY6508" fmla="*/ 9721401 h 10799773"/>
              <a:gd name="connsiteX6509" fmla="*/ 4326932 w 7570879"/>
              <a:gd name="connsiteY6509" fmla="*/ 9737036 h 10799773"/>
              <a:gd name="connsiteX6510" fmla="*/ 5011549 w 7570879"/>
              <a:gd name="connsiteY6510" fmla="*/ 9732957 h 10799773"/>
              <a:gd name="connsiteX6511" fmla="*/ 5024414 w 7570879"/>
              <a:gd name="connsiteY6511" fmla="*/ 9767285 h 10799773"/>
              <a:gd name="connsiteX6512" fmla="*/ 5064537 w 7570879"/>
              <a:gd name="connsiteY6512" fmla="*/ 9728963 h 10799773"/>
              <a:gd name="connsiteX6513" fmla="*/ 5011549 w 7570879"/>
              <a:gd name="connsiteY6513" fmla="*/ 9732957 h 10799773"/>
              <a:gd name="connsiteX6514" fmla="*/ 4665430 w 7570879"/>
              <a:gd name="connsiteY6514" fmla="*/ 9743918 h 10799773"/>
              <a:gd name="connsiteX6515" fmla="*/ 4650483 w 7570879"/>
              <a:gd name="connsiteY6515" fmla="*/ 9761847 h 10799773"/>
              <a:gd name="connsiteX6516" fmla="*/ 4670817 w 7570879"/>
              <a:gd name="connsiteY6516" fmla="*/ 9769665 h 10799773"/>
              <a:gd name="connsiteX6517" fmla="*/ 4708323 w 7570879"/>
              <a:gd name="connsiteY6517" fmla="*/ 9739075 h 10799773"/>
              <a:gd name="connsiteX6518" fmla="*/ 4665430 w 7570879"/>
              <a:gd name="connsiteY6518" fmla="*/ 9743918 h 10799773"/>
              <a:gd name="connsiteX6519" fmla="*/ 5096273 w 7570879"/>
              <a:gd name="connsiteY6519" fmla="*/ 9745023 h 10799773"/>
              <a:gd name="connsiteX6520" fmla="*/ 5116156 w 7570879"/>
              <a:gd name="connsiteY6520" fmla="*/ 9784194 h 10799773"/>
              <a:gd name="connsiteX6521" fmla="*/ 5147264 w 7570879"/>
              <a:gd name="connsiteY6521" fmla="*/ 9753095 h 10799773"/>
              <a:gd name="connsiteX6522" fmla="*/ 5151122 w 7570879"/>
              <a:gd name="connsiteY6522" fmla="*/ 9725905 h 10799773"/>
              <a:gd name="connsiteX6523" fmla="*/ 5127372 w 7570879"/>
              <a:gd name="connsiteY6523" fmla="*/ 9725905 h 10799773"/>
              <a:gd name="connsiteX6524" fmla="*/ 5096273 w 7570879"/>
              <a:gd name="connsiteY6524" fmla="*/ 9745023 h 10799773"/>
              <a:gd name="connsiteX6525" fmla="*/ 2689260 w 7570879"/>
              <a:gd name="connsiteY6525" fmla="*/ 9751566 h 10799773"/>
              <a:gd name="connsiteX6526" fmla="*/ 2710961 w 7570879"/>
              <a:gd name="connsiteY6526" fmla="*/ 9759808 h 10799773"/>
              <a:gd name="connsiteX6527" fmla="*/ 2696032 w 7570879"/>
              <a:gd name="connsiteY6527" fmla="*/ 9744768 h 10799773"/>
              <a:gd name="connsiteX6528" fmla="*/ 2674339 w 7570879"/>
              <a:gd name="connsiteY6528" fmla="*/ 9736526 h 10799773"/>
              <a:gd name="connsiteX6529" fmla="*/ 2689260 w 7570879"/>
              <a:gd name="connsiteY6529" fmla="*/ 9751566 h 10799773"/>
              <a:gd name="connsiteX6530" fmla="*/ 3673610 w 7570879"/>
              <a:gd name="connsiteY6530" fmla="*/ 9755219 h 10799773"/>
              <a:gd name="connsiteX6531" fmla="*/ 3659029 w 7570879"/>
              <a:gd name="connsiteY6531" fmla="*/ 9772723 h 10799773"/>
              <a:gd name="connsiteX6532" fmla="*/ 3695601 w 7570879"/>
              <a:gd name="connsiteY6532" fmla="*/ 9791672 h 10799773"/>
              <a:gd name="connsiteX6533" fmla="*/ 3725706 w 7570879"/>
              <a:gd name="connsiteY6533" fmla="*/ 9761338 h 10799773"/>
              <a:gd name="connsiteX6534" fmla="*/ 3688183 w 7570879"/>
              <a:gd name="connsiteY6534" fmla="*/ 9737631 h 10799773"/>
              <a:gd name="connsiteX6535" fmla="*/ 3673610 w 7570879"/>
              <a:gd name="connsiteY6535" fmla="*/ 9755219 h 10799773"/>
              <a:gd name="connsiteX6536" fmla="*/ 4114616 w 7570879"/>
              <a:gd name="connsiteY6536" fmla="*/ 9750036 h 10799773"/>
              <a:gd name="connsiteX6537" fmla="*/ 4180010 w 7570879"/>
              <a:gd name="connsiteY6537" fmla="*/ 9769580 h 10799773"/>
              <a:gd name="connsiteX6538" fmla="*/ 4193902 w 7570879"/>
              <a:gd name="connsiteY6538" fmla="*/ 9752926 h 10799773"/>
              <a:gd name="connsiteX6539" fmla="*/ 4174453 w 7570879"/>
              <a:gd name="connsiteY6539" fmla="*/ 9745448 h 10799773"/>
              <a:gd name="connsiteX6540" fmla="*/ 4114616 w 7570879"/>
              <a:gd name="connsiteY6540" fmla="*/ 9750036 h 10799773"/>
              <a:gd name="connsiteX6541" fmla="*/ 4436196 w 7570879"/>
              <a:gd name="connsiteY6541" fmla="*/ 9767200 h 10799773"/>
              <a:gd name="connsiteX6542" fmla="*/ 4421981 w 7570879"/>
              <a:gd name="connsiteY6542" fmla="*/ 9784279 h 10799773"/>
              <a:gd name="connsiteX6543" fmla="*/ 4448321 w 7570879"/>
              <a:gd name="connsiteY6543" fmla="*/ 9792691 h 10799773"/>
              <a:gd name="connsiteX6544" fmla="*/ 4484476 w 7570879"/>
              <a:gd name="connsiteY6544" fmla="*/ 9785214 h 10799773"/>
              <a:gd name="connsiteX6545" fmla="*/ 4436196 w 7570879"/>
              <a:gd name="connsiteY6545" fmla="*/ 9767200 h 10799773"/>
              <a:gd name="connsiteX6546" fmla="*/ 4746042 w 7570879"/>
              <a:gd name="connsiteY6546" fmla="*/ 9767200 h 10799773"/>
              <a:gd name="connsiteX6547" fmla="*/ 4758388 w 7570879"/>
              <a:gd name="connsiteY6547" fmla="*/ 9791587 h 10799773"/>
              <a:gd name="connsiteX6548" fmla="*/ 4803651 w 7570879"/>
              <a:gd name="connsiteY6548" fmla="*/ 9760827 h 10799773"/>
              <a:gd name="connsiteX6549" fmla="*/ 4746042 w 7570879"/>
              <a:gd name="connsiteY6549" fmla="*/ 9767200 h 10799773"/>
              <a:gd name="connsiteX6550" fmla="*/ 5289921 w 7570879"/>
              <a:gd name="connsiteY6550" fmla="*/ 9769239 h 10799773"/>
              <a:gd name="connsiteX6551" fmla="*/ 5305369 w 7570879"/>
              <a:gd name="connsiteY6551" fmla="*/ 9810535 h 10799773"/>
              <a:gd name="connsiteX6552" fmla="*/ 5333953 w 7570879"/>
              <a:gd name="connsiteY6552" fmla="*/ 9780286 h 10799773"/>
              <a:gd name="connsiteX6553" fmla="*/ 5339739 w 7570879"/>
              <a:gd name="connsiteY6553" fmla="*/ 9750036 h 10799773"/>
              <a:gd name="connsiteX6554" fmla="*/ 5318497 w 7570879"/>
              <a:gd name="connsiteY6554" fmla="*/ 9750036 h 10799773"/>
              <a:gd name="connsiteX6555" fmla="*/ 5289921 w 7570879"/>
              <a:gd name="connsiteY6555" fmla="*/ 9769239 h 10799773"/>
              <a:gd name="connsiteX6556" fmla="*/ 5368374 w 7570879"/>
              <a:gd name="connsiteY6556" fmla="*/ 9777312 h 10799773"/>
              <a:gd name="connsiteX6557" fmla="*/ 5397953 w 7570879"/>
              <a:gd name="connsiteY6557" fmla="*/ 9806032 h 10799773"/>
              <a:gd name="connsiteX6558" fmla="*/ 5397171 w 7570879"/>
              <a:gd name="connsiteY6558" fmla="*/ 9750036 h 10799773"/>
              <a:gd name="connsiteX6559" fmla="*/ 5368374 w 7570879"/>
              <a:gd name="connsiteY6559" fmla="*/ 9777312 h 10799773"/>
              <a:gd name="connsiteX6560" fmla="*/ 3824960 w 7570879"/>
              <a:gd name="connsiteY6560" fmla="*/ 9772894 h 10799773"/>
              <a:gd name="connsiteX6561" fmla="*/ 3890285 w 7570879"/>
              <a:gd name="connsiteY6561" fmla="*/ 9822601 h 10799773"/>
              <a:gd name="connsiteX6562" fmla="*/ 3927018 w 7570879"/>
              <a:gd name="connsiteY6562" fmla="*/ 9846818 h 10799773"/>
              <a:gd name="connsiteX6563" fmla="*/ 3987534 w 7570879"/>
              <a:gd name="connsiteY6563" fmla="*/ 9861263 h 10799773"/>
              <a:gd name="connsiteX6564" fmla="*/ 3943384 w 7570879"/>
              <a:gd name="connsiteY6564" fmla="*/ 9822601 h 10799773"/>
              <a:gd name="connsiteX6565" fmla="*/ 3895613 w 7570879"/>
              <a:gd name="connsiteY6565" fmla="*/ 9792351 h 10799773"/>
              <a:gd name="connsiteX6566" fmla="*/ 3824960 w 7570879"/>
              <a:gd name="connsiteY6566" fmla="*/ 9772894 h 10799773"/>
              <a:gd name="connsiteX6567" fmla="*/ 4194871 w 7570879"/>
              <a:gd name="connsiteY6567" fmla="*/ 9778417 h 10799773"/>
              <a:gd name="connsiteX6568" fmla="*/ 4189356 w 7570879"/>
              <a:gd name="connsiteY6568" fmla="*/ 9802548 h 10799773"/>
              <a:gd name="connsiteX6569" fmla="*/ 4252626 w 7570879"/>
              <a:gd name="connsiteY6569" fmla="*/ 9793796 h 10799773"/>
              <a:gd name="connsiteX6570" fmla="*/ 4266527 w 7570879"/>
              <a:gd name="connsiteY6570" fmla="*/ 9777057 h 10799773"/>
              <a:gd name="connsiteX6571" fmla="*/ 4247077 w 7570879"/>
              <a:gd name="connsiteY6571" fmla="*/ 9769580 h 10799773"/>
              <a:gd name="connsiteX6572" fmla="*/ 4194871 w 7570879"/>
              <a:gd name="connsiteY6572" fmla="*/ 9778417 h 10799773"/>
              <a:gd name="connsiteX6573" fmla="*/ 4528143 w 7570879"/>
              <a:gd name="connsiteY6573" fmla="*/ 9782325 h 10799773"/>
              <a:gd name="connsiteX6574" fmla="*/ 4539767 w 7570879"/>
              <a:gd name="connsiteY6574" fmla="*/ 9815464 h 10799773"/>
              <a:gd name="connsiteX6575" fmla="*/ 4585795 w 7570879"/>
              <a:gd name="connsiteY6575" fmla="*/ 9784959 h 10799773"/>
              <a:gd name="connsiteX6576" fmla="*/ 4528143 w 7570879"/>
              <a:gd name="connsiteY6576" fmla="*/ 9782325 h 10799773"/>
              <a:gd name="connsiteX6577" fmla="*/ 4839976 w 7570879"/>
              <a:gd name="connsiteY6577" fmla="*/ 9787678 h 10799773"/>
              <a:gd name="connsiteX6578" fmla="*/ 4883040 w 7570879"/>
              <a:gd name="connsiteY6578" fmla="*/ 9819457 h 10799773"/>
              <a:gd name="connsiteX6579" fmla="*/ 4905098 w 7570879"/>
              <a:gd name="connsiteY6579" fmla="*/ 9795241 h 10799773"/>
              <a:gd name="connsiteX6580" fmla="*/ 4909151 w 7570879"/>
              <a:gd name="connsiteY6580" fmla="*/ 9774253 h 10799773"/>
              <a:gd name="connsiteX6581" fmla="*/ 4878714 w 7570879"/>
              <a:gd name="connsiteY6581" fmla="*/ 9774253 h 10799773"/>
              <a:gd name="connsiteX6582" fmla="*/ 4839976 w 7570879"/>
              <a:gd name="connsiteY6582" fmla="*/ 9787678 h 10799773"/>
              <a:gd name="connsiteX6583" fmla="*/ 2317293 w 7570879"/>
              <a:gd name="connsiteY6583" fmla="*/ 9798385 h 10799773"/>
              <a:gd name="connsiteX6584" fmla="*/ 2347551 w 7570879"/>
              <a:gd name="connsiteY6584" fmla="*/ 9810111 h 10799773"/>
              <a:gd name="connsiteX6585" fmla="*/ 2341501 w 7570879"/>
              <a:gd name="connsiteY6585" fmla="*/ 9798385 h 10799773"/>
              <a:gd name="connsiteX6586" fmla="*/ 2311243 w 7570879"/>
              <a:gd name="connsiteY6586" fmla="*/ 9786744 h 10799773"/>
              <a:gd name="connsiteX6587" fmla="*/ 2317293 w 7570879"/>
              <a:gd name="connsiteY6587" fmla="*/ 9798385 h 10799773"/>
              <a:gd name="connsiteX6588" fmla="*/ 4279825 w 7570879"/>
              <a:gd name="connsiteY6588" fmla="*/ 9802293 h 10799773"/>
              <a:gd name="connsiteX6589" fmla="*/ 4265286 w 7570879"/>
              <a:gd name="connsiteY6589" fmla="*/ 9819797 h 10799773"/>
              <a:gd name="connsiteX6590" fmla="*/ 4284736 w 7570879"/>
              <a:gd name="connsiteY6590" fmla="*/ 9827190 h 10799773"/>
              <a:gd name="connsiteX6591" fmla="*/ 4357173 w 7570879"/>
              <a:gd name="connsiteY6591" fmla="*/ 9821752 h 10799773"/>
              <a:gd name="connsiteX6592" fmla="*/ 4325505 w 7570879"/>
              <a:gd name="connsiteY6592" fmla="*/ 9792606 h 10799773"/>
              <a:gd name="connsiteX6593" fmla="*/ 4279825 w 7570879"/>
              <a:gd name="connsiteY6593" fmla="*/ 9802293 h 10799773"/>
              <a:gd name="connsiteX6594" fmla="*/ 4933792 w 7570879"/>
              <a:gd name="connsiteY6594" fmla="*/ 9801018 h 10799773"/>
              <a:gd name="connsiteX6595" fmla="*/ 4930283 w 7570879"/>
              <a:gd name="connsiteY6595" fmla="*/ 9834667 h 10799773"/>
              <a:gd name="connsiteX6596" fmla="*/ 4952239 w 7570879"/>
              <a:gd name="connsiteY6596" fmla="*/ 9790822 h 10799773"/>
              <a:gd name="connsiteX6597" fmla="*/ 4933792 w 7570879"/>
              <a:gd name="connsiteY6597" fmla="*/ 9801018 h 10799773"/>
              <a:gd name="connsiteX6598" fmla="*/ 3237040 w 7570879"/>
              <a:gd name="connsiteY6598" fmla="*/ 9826255 h 10799773"/>
              <a:gd name="connsiteX6599" fmla="*/ 3196636 w 7570879"/>
              <a:gd name="connsiteY6599" fmla="*/ 9851831 h 10799773"/>
              <a:gd name="connsiteX6600" fmla="*/ 3232018 w 7570879"/>
              <a:gd name="connsiteY6600" fmla="*/ 9866870 h 10799773"/>
              <a:gd name="connsiteX6601" fmla="*/ 3333609 w 7570879"/>
              <a:gd name="connsiteY6601" fmla="*/ 9861602 h 10799773"/>
              <a:gd name="connsiteX6602" fmla="*/ 3360154 w 7570879"/>
              <a:gd name="connsiteY6602" fmla="*/ 9840106 h 10799773"/>
              <a:gd name="connsiteX6603" fmla="*/ 3318790 w 7570879"/>
              <a:gd name="connsiteY6603" fmla="*/ 9820392 h 10799773"/>
              <a:gd name="connsiteX6604" fmla="*/ 3277427 w 7570879"/>
              <a:gd name="connsiteY6604" fmla="*/ 9800679 h 10799773"/>
              <a:gd name="connsiteX6605" fmla="*/ 3237040 w 7570879"/>
              <a:gd name="connsiteY6605" fmla="*/ 9826255 h 10799773"/>
              <a:gd name="connsiteX6606" fmla="*/ 3782942 w 7570879"/>
              <a:gd name="connsiteY6606" fmla="*/ 9815124 h 10799773"/>
              <a:gd name="connsiteX6607" fmla="*/ 3769253 w 7570879"/>
              <a:gd name="connsiteY6607" fmla="*/ 9831608 h 10799773"/>
              <a:gd name="connsiteX6608" fmla="*/ 3800692 w 7570879"/>
              <a:gd name="connsiteY6608" fmla="*/ 9852256 h 10799773"/>
              <a:gd name="connsiteX6609" fmla="*/ 3866502 w 7570879"/>
              <a:gd name="connsiteY6609" fmla="*/ 9849791 h 10799773"/>
              <a:gd name="connsiteX6610" fmla="*/ 3831571 w 7570879"/>
              <a:gd name="connsiteY6610" fmla="*/ 9819287 h 10799773"/>
              <a:gd name="connsiteX6611" fmla="*/ 3796631 w 7570879"/>
              <a:gd name="connsiteY6611" fmla="*/ 9798640 h 10799773"/>
              <a:gd name="connsiteX6612" fmla="*/ 3782942 w 7570879"/>
              <a:gd name="connsiteY6612" fmla="*/ 9815124 h 10799773"/>
              <a:gd name="connsiteX6613" fmla="*/ 4617744 w 7570879"/>
              <a:gd name="connsiteY6613" fmla="*/ 9815549 h 10799773"/>
              <a:gd name="connsiteX6614" fmla="*/ 4603529 w 7570879"/>
              <a:gd name="connsiteY6614" fmla="*/ 9832628 h 10799773"/>
              <a:gd name="connsiteX6615" fmla="*/ 4629580 w 7570879"/>
              <a:gd name="connsiteY6615" fmla="*/ 9840955 h 10799773"/>
              <a:gd name="connsiteX6616" fmla="*/ 4672015 w 7570879"/>
              <a:gd name="connsiteY6616" fmla="*/ 9811555 h 10799773"/>
              <a:gd name="connsiteX6617" fmla="*/ 4617744 w 7570879"/>
              <a:gd name="connsiteY6617" fmla="*/ 9815549 h 10799773"/>
              <a:gd name="connsiteX6618" fmla="*/ 4988071 w 7570879"/>
              <a:gd name="connsiteY6618" fmla="*/ 9806456 h 10799773"/>
              <a:gd name="connsiteX6619" fmla="*/ 5002907 w 7570879"/>
              <a:gd name="connsiteY6619" fmla="*/ 9846818 h 10799773"/>
              <a:gd name="connsiteX6620" fmla="*/ 5040507 w 7570879"/>
              <a:gd name="connsiteY6620" fmla="*/ 9803483 h 10799773"/>
              <a:gd name="connsiteX6621" fmla="*/ 4988071 w 7570879"/>
              <a:gd name="connsiteY6621" fmla="*/ 9806456 h 10799773"/>
              <a:gd name="connsiteX6622" fmla="*/ 2972849 w 7570879"/>
              <a:gd name="connsiteY6622" fmla="*/ 9827020 h 10799773"/>
              <a:gd name="connsiteX6623" fmla="*/ 2944571 w 7570879"/>
              <a:gd name="connsiteY6623" fmla="*/ 9842739 h 10799773"/>
              <a:gd name="connsiteX6624" fmla="*/ 2997457 w 7570879"/>
              <a:gd name="connsiteY6624" fmla="*/ 9862877 h 10799773"/>
              <a:gd name="connsiteX6625" fmla="*/ 3115753 w 7570879"/>
              <a:gd name="connsiteY6625" fmla="*/ 9871459 h 10799773"/>
              <a:gd name="connsiteX6626" fmla="*/ 3070472 w 7570879"/>
              <a:gd name="connsiteY6626" fmla="*/ 9830588 h 10799773"/>
              <a:gd name="connsiteX6627" fmla="*/ 2972849 w 7570879"/>
              <a:gd name="connsiteY6627" fmla="*/ 9827020 h 10799773"/>
              <a:gd name="connsiteX6628" fmla="*/ 5072065 w 7570879"/>
              <a:gd name="connsiteY6628" fmla="*/ 9829653 h 10799773"/>
              <a:gd name="connsiteX6629" fmla="*/ 5089084 w 7570879"/>
              <a:gd name="connsiteY6629" fmla="*/ 9862368 h 10799773"/>
              <a:gd name="connsiteX6630" fmla="*/ 5128842 w 7570879"/>
              <a:gd name="connsiteY6630" fmla="*/ 9818182 h 10799773"/>
              <a:gd name="connsiteX6631" fmla="*/ 5072065 w 7570879"/>
              <a:gd name="connsiteY6631" fmla="*/ 9829653 h 10799773"/>
              <a:gd name="connsiteX6632" fmla="*/ 4175132 w 7570879"/>
              <a:gd name="connsiteY6632" fmla="*/ 9834667 h 10799773"/>
              <a:gd name="connsiteX6633" fmla="*/ 4200768 w 7570879"/>
              <a:gd name="connsiteY6633" fmla="*/ 9846818 h 10799773"/>
              <a:gd name="connsiteX6634" fmla="*/ 4211440 w 7570879"/>
              <a:gd name="connsiteY6634" fmla="*/ 9834667 h 10799773"/>
              <a:gd name="connsiteX6635" fmla="*/ 4185805 w 7570879"/>
              <a:gd name="connsiteY6635" fmla="*/ 9822601 h 10799773"/>
              <a:gd name="connsiteX6636" fmla="*/ 4175132 w 7570879"/>
              <a:gd name="connsiteY6636" fmla="*/ 9834667 h 10799773"/>
              <a:gd name="connsiteX6637" fmla="*/ 4395011 w 7570879"/>
              <a:gd name="connsiteY6637" fmla="*/ 9830673 h 10799773"/>
              <a:gd name="connsiteX6638" fmla="*/ 4413228 w 7570879"/>
              <a:gd name="connsiteY6638" fmla="*/ 9856674 h 10799773"/>
              <a:gd name="connsiteX6639" fmla="*/ 4426272 w 7570879"/>
              <a:gd name="connsiteY6639" fmla="*/ 9822601 h 10799773"/>
              <a:gd name="connsiteX6640" fmla="*/ 4395011 w 7570879"/>
              <a:gd name="connsiteY6640" fmla="*/ 9830673 h 10799773"/>
              <a:gd name="connsiteX6641" fmla="*/ 4707584 w 7570879"/>
              <a:gd name="connsiteY6641" fmla="*/ 9834836 h 10799773"/>
              <a:gd name="connsiteX6642" fmla="*/ 4731876 w 7570879"/>
              <a:gd name="connsiteY6642" fmla="*/ 9860753 h 10799773"/>
              <a:gd name="connsiteX6643" fmla="*/ 4756085 w 7570879"/>
              <a:gd name="connsiteY6643" fmla="*/ 9846988 h 10799773"/>
              <a:gd name="connsiteX6644" fmla="*/ 4707584 w 7570879"/>
              <a:gd name="connsiteY6644" fmla="*/ 9834836 h 10799773"/>
              <a:gd name="connsiteX6645" fmla="*/ 3552485 w 7570879"/>
              <a:gd name="connsiteY6645" fmla="*/ 9857949 h 10799773"/>
              <a:gd name="connsiteX6646" fmla="*/ 3522890 w 7570879"/>
              <a:gd name="connsiteY6646" fmla="*/ 9880636 h 10799773"/>
              <a:gd name="connsiteX6647" fmla="*/ 3574790 w 7570879"/>
              <a:gd name="connsiteY6647" fmla="*/ 9896186 h 10799773"/>
              <a:gd name="connsiteX6648" fmla="*/ 3646029 w 7570879"/>
              <a:gd name="connsiteY6648" fmla="*/ 9899500 h 10799773"/>
              <a:gd name="connsiteX6649" fmla="*/ 3642341 w 7570879"/>
              <a:gd name="connsiteY6649" fmla="*/ 9848857 h 10799773"/>
              <a:gd name="connsiteX6650" fmla="*/ 3552485 w 7570879"/>
              <a:gd name="connsiteY6650" fmla="*/ 9857949 h 10799773"/>
              <a:gd name="connsiteX6651" fmla="*/ 4035942 w 7570879"/>
              <a:gd name="connsiteY6651" fmla="*/ 9845458 h 10799773"/>
              <a:gd name="connsiteX6652" fmla="*/ 4086831 w 7570879"/>
              <a:gd name="connsiteY6652" fmla="*/ 9870949 h 10799773"/>
              <a:gd name="connsiteX6653" fmla="*/ 4084358 w 7570879"/>
              <a:gd name="connsiteY6653" fmla="*/ 9852851 h 10799773"/>
              <a:gd name="connsiteX6654" fmla="*/ 4035942 w 7570879"/>
              <a:gd name="connsiteY6654" fmla="*/ 9845458 h 10799773"/>
              <a:gd name="connsiteX6655" fmla="*/ 4483567 w 7570879"/>
              <a:gd name="connsiteY6655" fmla="*/ 9853020 h 10799773"/>
              <a:gd name="connsiteX6656" fmla="*/ 4470388 w 7570879"/>
              <a:gd name="connsiteY6656" fmla="*/ 9868910 h 10799773"/>
              <a:gd name="connsiteX6657" fmla="*/ 4495115 w 7570879"/>
              <a:gd name="connsiteY6657" fmla="*/ 9876727 h 10799773"/>
              <a:gd name="connsiteX6658" fmla="*/ 4544279 w 7570879"/>
              <a:gd name="connsiteY6658" fmla="*/ 9859563 h 10799773"/>
              <a:gd name="connsiteX6659" fmla="*/ 4483567 w 7570879"/>
              <a:gd name="connsiteY6659" fmla="*/ 9853020 h 10799773"/>
              <a:gd name="connsiteX6660" fmla="*/ 5266444 w 7570879"/>
              <a:gd name="connsiteY6660" fmla="*/ 9842739 h 10799773"/>
              <a:gd name="connsiteX6661" fmla="*/ 5258372 w 7570879"/>
              <a:gd name="connsiteY6661" fmla="*/ 9873839 h 10799773"/>
              <a:gd name="connsiteX6662" fmla="*/ 5308054 w 7570879"/>
              <a:gd name="connsiteY6662" fmla="*/ 9861857 h 10799773"/>
              <a:gd name="connsiteX6663" fmla="*/ 5318106 w 7570879"/>
              <a:gd name="connsiteY6663" fmla="*/ 9834667 h 10799773"/>
              <a:gd name="connsiteX6664" fmla="*/ 5296302 w 7570879"/>
              <a:gd name="connsiteY6664" fmla="*/ 9834667 h 10799773"/>
              <a:gd name="connsiteX6665" fmla="*/ 5266444 w 7570879"/>
              <a:gd name="connsiteY6665" fmla="*/ 9842739 h 10799773"/>
              <a:gd name="connsiteX6666" fmla="*/ 5343512 w 7570879"/>
              <a:gd name="connsiteY6666" fmla="*/ 9858034 h 10799773"/>
              <a:gd name="connsiteX6667" fmla="*/ 5353896 w 7570879"/>
              <a:gd name="connsiteY6667" fmla="*/ 9895166 h 10799773"/>
              <a:gd name="connsiteX6668" fmla="*/ 5391503 w 7570879"/>
              <a:gd name="connsiteY6668" fmla="*/ 9845798 h 10799773"/>
              <a:gd name="connsiteX6669" fmla="*/ 5343512 w 7570879"/>
              <a:gd name="connsiteY6669" fmla="*/ 9858034 h 10799773"/>
              <a:gd name="connsiteX6670" fmla="*/ 3352744 w 7570879"/>
              <a:gd name="connsiteY6670" fmla="*/ 9870440 h 10799773"/>
              <a:gd name="connsiteX6671" fmla="*/ 3317074 w 7570879"/>
              <a:gd name="connsiteY6671" fmla="*/ 9893892 h 10799773"/>
              <a:gd name="connsiteX6672" fmla="*/ 3350501 w 7570879"/>
              <a:gd name="connsiteY6672" fmla="*/ 9906637 h 10799773"/>
              <a:gd name="connsiteX6673" fmla="*/ 3454522 w 7570879"/>
              <a:gd name="connsiteY6673" fmla="*/ 9901963 h 10799773"/>
              <a:gd name="connsiteX6674" fmla="*/ 3484321 w 7570879"/>
              <a:gd name="connsiteY6674" fmla="*/ 9885480 h 10799773"/>
              <a:gd name="connsiteX6675" fmla="*/ 3437910 w 7570879"/>
              <a:gd name="connsiteY6675" fmla="*/ 9866106 h 10799773"/>
              <a:gd name="connsiteX6676" fmla="*/ 3352744 w 7570879"/>
              <a:gd name="connsiteY6676" fmla="*/ 9870440 h 10799773"/>
              <a:gd name="connsiteX6677" fmla="*/ 3734075 w 7570879"/>
              <a:gd name="connsiteY6677" fmla="*/ 9858458 h 10799773"/>
              <a:gd name="connsiteX6678" fmla="*/ 3717736 w 7570879"/>
              <a:gd name="connsiteY6678" fmla="*/ 9868485 h 10799773"/>
              <a:gd name="connsiteX6679" fmla="*/ 3755207 w 7570879"/>
              <a:gd name="connsiteY6679" fmla="*/ 9887859 h 10799773"/>
              <a:gd name="connsiteX6680" fmla="*/ 3818086 w 7570879"/>
              <a:gd name="connsiteY6680" fmla="*/ 9897715 h 10799773"/>
              <a:gd name="connsiteX6681" fmla="*/ 3734075 w 7570879"/>
              <a:gd name="connsiteY6681" fmla="*/ 9858458 h 10799773"/>
              <a:gd name="connsiteX6682" fmla="*/ 4236761 w 7570879"/>
              <a:gd name="connsiteY6682" fmla="*/ 9857100 h 10799773"/>
              <a:gd name="connsiteX6683" fmla="*/ 4256237 w 7570879"/>
              <a:gd name="connsiteY6683" fmla="*/ 9888198 h 10799773"/>
              <a:gd name="connsiteX6684" fmla="*/ 4283274 w 7570879"/>
              <a:gd name="connsiteY6684" fmla="*/ 9907146 h 10799773"/>
              <a:gd name="connsiteX6685" fmla="*/ 4301101 w 7570879"/>
              <a:gd name="connsiteY6685" fmla="*/ 9889303 h 10799773"/>
              <a:gd name="connsiteX6686" fmla="*/ 4313566 w 7570879"/>
              <a:gd name="connsiteY6686" fmla="*/ 9866191 h 10799773"/>
              <a:gd name="connsiteX6687" fmla="*/ 4236761 w 7570879"/>
              <a:gd name="connsiteY6687" fmla="*/ 9857100 h 10799773"/>
              <a:gd name="connsiteX6688" fmla="*/ 4798443 w 7570879"/>
              <a:gd name="connsiteY6688" fmla="*/ 9864916 h 10799773"/>
              <a:gd name="connsiteX6689" fmla="*/ 4834759 w 7570879"/>
              <a:gd name="connsiteY6689" fmla="*/ 9883015 h 10799773"/>
              <a:gd name="connsiteX6690" fmla="*/ 4871067 w 7570879"/>
              <a:gd name="connsiteY6690" fmla="*/ 9864916 h 10799773"/>
              <a:gd name="connsiteX6691" fmla="*/ 4834759 w 7570879"/>
              <a:gd name="connsiteY6691" fmla="*/ 9846818 h 10799773"/>
              <a:gd name="connsiteX6692" fmla="*/ 4798443 w 7570879"/>
              <a:gd name="connsiteY6692" fmla="*/ 9864916 h 10799773"/>
              <a:gd name="connsiteX6693" fmla="*/ 3868133 w 7570879"/>
              <a:gd name="connsiteY6693" fmla="*/ 9875028 h 10799773"/>
              <a:gd name="connsiteX6694" fmla="*/ 3854700 w 7570879"/>
              <a:gd name="connsiteY6694" fmla="*/ 9891172 h 10799773"/>
              <a:gd name="connsiteX6695" fmla="*/ 3885051 w 7570879"/>
              <a:gd name="connsiteY6695" fmla="*/ 9907402 h 10799773"/>
              <a:gd name="connsiteX6696" fmla="*/ 3915394 w 7570879"/>
              <a:gd name="connsiteY6696" fmla="*/ 9923631 h 10799773"/>
              <a:gd name="connsiteX6697" fmla="*/ 3930281 w 7570879"/>
              <a:gd name="connsiteY6697" fmla="*/ 9908591 h 10799773"/>
              <a:gd name="connsiteX6698" fmla="*/ 3945168 w 7570879"/>
              <a:gd name="connsiteY6698" fmla="*/ 9893466 h 10799773"/>
              <a:gd name="connsiteX6699" fmla="*/ 3921682 w 7570879"/>
              <a:gd name="connsiteY6699" fmla="*/ 9876218 h 10799773"/>
              <a:gd name="connsiteX6700" fmla="*/ 3868133 w 7570879"/>
              <a:gd name="connsiteY6700" fmla="*/ 9875028 h 10799773"/>
              <a:gd name="connsiteX6701" fmla="*/ 4895275 w 7570879"/>
              <a:gd name="connsiteY6701" fmla="*/ 9876983 h 10799773"/>
              <a:gd name="connsiteX6702" fmla="*/ 4880202 w 7570879"/>
              <a:gd name="connsiteY6702" fmla="*/ 9895166 h 10799773"/>
              <a:gd name="connsiteX6703" fmla="*/ 4899846 w 7570879"/>
              <a:gd name="connsiteY6703" fmla="*/ 9895166 h 10799773"/>
              <a:gd name="connsiteX6704" fmla="*/ 4919475 w 7570879"/>
              <a:gd name="connsiteY6704" fmla="*/ 9876983 h 10799773"/>
              <a:gd name="connsiteX6705" fmla="*/ 4914903 w 7570879"/>
              <a:gd name="connsiteY6705" fmla="*/ 9858884 h 10799773"/>
              <a:gd name="connsiteX6706" fmla="*/ 4895275 w 7570879"/>
              <a:gd name="connsiteY6706" fmla="*/ 9876983 h 10799773"/>
              <a:gd name="connsiteX6707" fmla="*/ 3123230 w 7570879"/>
              <a:gd name="connsiteY6707" fmla="*/ 9886839 h 10799773"/>
              <a:gd name="connsiteX6708" fmla="*/ 3101529 w 7570879"/>
              <a:gd name="connsiteY6708" fmla="*/ 9902644 h 10799773"/>
              <a:gd name="connsiteX6709" fmla="*/ 3150030 w 7570879"/>
              <a:gd name="connsiteY6709" fmla="*/ 9917173 h 10799773"/>
              <a:gd name="connsiteX6710" fmla="*/ 3198514 w 7570879"/>
              <a:gd name="connsiteY6710" fmla="*/ 9931703 h 10799773"/>
              <a:gd name="connsiteX6711" fmla="*/ 3232961 w 7570879"/>
              <a:gd name="connsiteY6711" fmla="*/ 9917938 h 10799773"/>
              <a:gd name="connsiteX6712" fmla="*/ 3267392 w 7570879"/>
              <a:gd name="connsiteY6712" fmla="*/ 9904258 h 10799773"/>
              <a:gd name="connsiteX6713" fmla="*/ 3231083 w 7570879"/>
              <a:gd name="connsiteY6713" fmla="*/ 9888113 h 10799773"/>
              <a:gd name="connsiteX6714" fmla="*/ 3123230 w 7570879"/>
              <a:gd name="connsiteY6714" fmla="*/ 9886839 h 10799773"/>
              <a:gd name="connsiteX6715" fmla="*/ 3993958 w 7570879"/>
              <a:gd name="connsiteY6715" fmla="*/ 9882421 h 10799773"/>
              <a:gd name="connsiteX6716" fmla="*/ 4045527 w 7570879"/>
              <a:gd name="connsiteY6716" fmla="*/ 9910460 h 10799773"/>
              <a:gd name="connsiteX6717" fmla="*/ 4061153 w 7570879"/>
              <a:gd name="connsiteY6717" fmla="*/ 9904853 h 10799773"/>
              <a:gd name="connsiteX6718" fmla="*/ 4047065 w 7570879"/>
              <a:gd name="connsiteY6718" fmla="*/ 9887943 h 10799773"/>
              <a:gd name="connsiteX6719" fmla="*/ 3993958 w 7570879"/>
              <a:gd name="connsiteY6719" fmla="*/ 9882421 h 10799773"/>
              <a:gd name="connsiteX6720" fmla="*/ 4104292 w 7570879"/>
              <a:gd name="connsiteY6720" fmla="*/ 9879277 h 10799773"/>
              <a:gd name="connsiteX6721" fmla="*/ 4117836 w 7570879"/>
              <a:gd name="connsiteY6721" fmla="*/ 9902644 h 10799773"/>
              <a:gd name="connsiteX6722" fmla="*/ 4156974 w 7570879"/>
              <a:gd name="connsiteY6722" fmla="*/ 9907657 h 10799773"/>
              <a:gd name="connsiteX6723" fmla="*/ 4104292 w 7570879"/>
              <a:gd name="connsiteY6723" fmla="*/ 9879277 h 10799773"/>
              <a:gd name="connsiteX6724" fmla="*/ 4575327 w 7570879"/>
              <a:gd name="connsiteY6724" fmla="*/ 9881740 h 10799773"/>
              <a:gd name="connsiteX6725" fmla="*/ 4627694 w 7570879"/>
              <a:gd name="connsiteY6725" fmla="*/ 9889558 h 10799773"/>
              <a:gd name="connsiteX6726" fmla="*/ 4646294 w 7570879"/>
              <a:gd name="connsiteY6726" fmla="*/ 9870949 h 10799773"/>
              <a:gd name="connsiteX6727" fmla="*/ 4614150 w 7570879"/>
              <a:gd name="connsiteY6727" fmla="*/ 9870949 h 10799773"/>
              <a:gd name="connsiteX6728" fmla="*/ 4575327 w 7570879"/>
              <a:gd name="connsiteY6728" fmla="*/ 9881740 h 10799773"/>
              <a:gd name="connsiteX6729" fmla="*/ 4962538 w 7570879"/>
              <a:gd name="connsiteY6729" fmla="*/ 9880296 h 10799773"/>
              <a:gd name="connsiteX6730" fmla="*/ 4955791 w 7570879"/>
              <a:gd name="connsiteY6730" fmla="*/ 9897120 h 10799773"/>
              <a:gd name="connsiteX6731" fmla="*/ 5009408 w 7570879"/>
              <a:gd name="connsiteY6731" fmla="*/ 9896525 h 10799773"/>
              <a:gd name="connsiteX6732" fmla="*/ 4962538 w 7570879"/>
              <a:gd name="connsiteY6732" fmla="*/ 9880296 h 10799773"/>
              <a:gd name="connsiteX6733" fmla="*/ 3681912 w 7570879"/>
              <a:gd name="connsiteY6733" fmla="*/ 9900434 h 10799773"/>
              <a:gd name="connsiteX6734" fmla="*/ 3661171 w 7570879"/>
              <a:gd name="connsiteY6734" fmla="*/ 9915644 h 10799773"/>
              <a:gd name="connsiteX6735" fmla="*/ 3691794 w 7570879"/>
              <a:gd name="connsiteY6735" fmla="*/ 9929579 h 10799773"/>
              <a:gd name="connsiteX6736" fmla="*/ 3736174 w 7570879"/>
              <a:gd name="connsiteY6736" fmla="*/ 9902644 h 10799773"/>
              <a:gd name="connsiteX6737" fmla="*/ 3702662 w 7570879"/>
              <a:gd name="connsiteY6737" fmla="*/ 9885309 h 10799773"/>
              <a:gd name="connsiteX6738" fmla="*/ 3681912 w 7570879"/>
              <a:gd name="connsiteY6738" fmla="*/ 9900434 h 10799773"/>
              <a:gd name="connsiteX6739" fmla="*/ 4339746 w 7570879"/>
              <a:gd name="connsiteY6739" fmla="*/ 9899669 h 10799773"/>
              <a:gd name="connsiteX6740" fmla="*/ 4325913 w 7570879"/>
              <a:gd name="connsiteY6740" fmla="*/ 9916324 h 10799773"/>
              <a:gd name="connsiteX6741" fmla="*/ 4349356 w 7570879"/>
              <a:gd name="connsiteY6741" fmla="*/ 9922442 h 10799773"/>
              <a:gd name="connsiteX6742" fmla="*/ 4399039 w 7570879"/>
              <a:gd name="connsiteY6742" fmla="*/ 9892702 h 10799773"/>
              <a:gd name="connsiteX6743" fmla="*/ 4339746 w 7570879"/>
              <a:gd name="connsiteY6743" fmla="*/ 9899669 h 10799773"/>
              <a:gd name="connsiteX6744" fmla="*/ 4664274 w 7570879"/>
              <a:gd name="connsiteY6744" fmla="*/ 9902389 h 10799773"/>
              <a:gd name="connsiteX6745" fmla="*/ 4650245 w 7570879"/>
              <a:gd name="connsiteY6745" fmla="*/ 9919298 h 10799773"/>
              <a:gd name="connsiteX6746" fmla="*/ 4675941 w 7570879"/>
              <a:gd name="connsiteY6746" fmla="*/ 9919298 h 10799773"/>
              <a:gd name="connsiteX6747" fmla="*/ 4710396 w 7570879"/>
              <a:gd name="connsiteY6747" fmla="*/ 9920232 h 10799773"/>
              <a:gd name="connsiteX6748" fmla="*/ 4722997 w 7570879"/>
              <a:gd name="connsiteY6748" fmla="*/ 9909696 h 10799773"/>
              <a:gd name="connsiteX6749" fmla="*/ 4664274 w 7570879"/>
              <a:gd name="connsiteY6749" fmla="*/ 9902389 h 10799773"/>
              <a:gd name="connsiteX6750" fmla="*/ 5045554 w 7570879"/>
              <a:gd name="connsiteY6750" fmla="*/ 9896780 h 10799773"/>
              <a:gd name="connsiteX6751" fmla="*/ 5076237 w 7570879"/>
              <a:gd name="connsiteY6751" fmla="*/ 9931364 h 10799773"/>
              <a:gd name="connsiteX6752" fmla="*/ 5081726 w 7570879"/>
              <a:gd name="connsiteY6752" fmla="*/ 9891937 h 10799773"/>
              <a:gd name="connsiteX6753" fmla="*/ 5045554 w 7570879"/>
              <a:gd name="connsiteY6753" fmla="*/ 9896780 h 10799773"/>
              <a:gd name="connsiteX6754" fmla="*/ 3474032 w 7570879"/>
              <a:gd name="connsiteY6754" fmla="*/ 9913519 h 10799773"/>
              <a:gd name="connsiteX6755" fmla="*/ 3505496 w 7570879"/>
              <a:gd name="connsiteY6755" fmla="*/ 9953116 h 10799773"/>
              <a:gd name="connsiteX6756" fmla="*/ 3549953 w 7570879"/>
              <a:gd name="connsiteY6756" fmla="*/ 9965182 h 10799773"/>
              <a:gd name="connsiteX6757" fmla="*/ 3577279 w 7570879"/>
              <a:gd name="connsiteY6757" fmla="*/ 9946064 h 10799773"/>
              <a:gd name="connsiteX6758" fmla="*/ 3604623 w 7570879"/>
              <a:gd name="connsiteY6758" fmla="*/ 9926945 h 10799773"/>
              <a:gd name="connsiteX6759" fmla="*/ 3563098 w 7570879"/>
              <a:gd name="connsiteY6759" fmla="*/ 9911990 h 10799773"/>
              <a:gd name="connsiteX6760" fmla="*/ 3474032 w 7570879"/>
              <a:gd name="connsiteY6760" fmla="*/ 9913519 h 10799773"/>
              <a:gd name="connsiteX6761" fmla="*/ 3264366 w 7570879"/>
              <a:gd name="connsiteY6761" fmla="*/ 9921931 h 10799773"/>
              <a:gd name="connsiteX6762" fmla="*/ 3280086 w 7570879"/>
              <a:gd name="connsiteY6762" fmla="*/ 9966202 h 10799773"/>
              <a:gd name="connsiteX6763" fmla="*/ 3323056 w 7570879"/>
              <a:gd name="connsiteY6763" fmla="*/ 9981751 h 10799773"/>
              <a:gd name="connsiteX6764" fmla="*/ 3355421 w 7570879"/>
              <a:gd name="connsiteY6764" fmla="*/ 9960593 h 10799773"/>
              <a:gd name="connsiteX6765" fmla="*/ 3387786 w 7570879"/>
              <a:gd name="connsiteY6765" fmla="*/ 9939351 h 10799773"/>
              <a:gd name="connsiteX6766" fmla="*/ 3345751 w 7570879"/>
              <a:gd name="connsiteY6766" fmla="*/ 9924226 h 10799773"/>
              <a:gd name="connsiteX6767" fmla="*/ 3264366 w 7570879"/>
              <a:gd name="connsiteY6767" fmla="*/ 9921931 h 10799773"/>
              <a:gd name="connsiteX6768" fmla="*/ 3811840 w 7570879"/>
              <a:gd name="connsiteY6768" fmla="*/ 9931618 h 10799773"/>
              <a:gd name="connsiteX6769" fmla="*/ 3791167 w 7570879"/>
              <a:gd name="connsiteY6769" fmla="*/ 9954391 h 10799773"/>
              <a:gd name="connsiteX6770" fmla="*/ 3823796 w 7570879"/>
              <a:gd name="connsiteY6770" fmla="*/ 9962632 h 10799773"/>
              <a:gd name="connsiteX6771" fmla="*/ 3874030 w 7570879"/>
              <a:gd name="connsiteY6771" fmla="*/ 9953201 h 10799773"/>
              <a:gd name="connsiteX6772" fmla="*/ 3891602 w 7570879"/>
              <a:gd name="connsiteY6772" fmla="*/ 9935697 h 10799773"/>
              <a:gd name="connsiteX6773" fmla="*/ 3862058 w 7570879"/>
              <a:gd name="connsiteY6773" fmla="*/ 9922271 h 10799773"/>
              <a:gd name="connsiteX6774" fmla="*/ 3832514 w 7570879"/>
              <a:gd name="connsiteY6774" fmla="*/ 9908761 h 10799773"/>
              <a:gd name="connsiteX6775" fmla="*/ 3811840 w 7570879"/>
              <a:gd name="connsiteY6775" fmla="*/ 9931618 h 10799773"/>
              <a:gd name="connsiteX6776" fmla="*/ 4431319 w 7570879"/>
              <a:gd name="connsiteY6776" fmla="*/ 9915304 h 10799773"/>
              <a:gd name="connsiteX6777" fmla="*/ 4455595 w 7570879"/>
              <a:gd name="connsiteY6777" fmla="*/ 9941220 h 10799773"/>
              <a:gd name="connsiteX6778" fmla="*/ 4468638 w 7570879"/>
              <a:gd name="connsiteY6778" fmla="*/ 9907232 h 10799773"/>
              <a:gd name="connsiteX6779" fmla="*/ 4431319 w 7570879"/>
              <a:gd name="connsiteY6779" fmla="*/ 9915304 h 10799773"/>
              <a:gd name="connsiteX6780" fmla="*/ 4770581 w 7570879"/>
              <a:gd name="connsiteY6780" fmla="*/ 9914879 h 10799773"/>
              <a:gd name="connsiteX6781" fmla="*/ 4798443 w 7570879"/>
              <a:gd name="connsiteY6781" fmla="*/ 9943514 h 10799773"/>
              <a:gd name="connsiteX6782" fmla="*/ 4834759 w 7570879"/>
              <a:gd name="connsiteY6782" fmla="*/ 9931364 h 10799773"/>
              <a:gd name="connsiteX6783" fmla="*/ 4823645 w 7570879"/>
              <a:gd name="connsiteY6783" fmla="*/ 9919298 h 10799773"/>
              <a:gd name="connsiteX6784" fmla="*/ 4795783 w 7570879"/>
              <a:gd name="connsiteY6784" fmla="*/ 9912925 h 10799773"/>
              <a:gd name="connsiteX6785" fmla="*/ 4770581 w 7570879"/>
              <a:gd name="connsiteY6785" fmla="*/ 9914879 h 10799773"/>
              <a:gd name="connsiteX6786" fmla="*/ 5242236 w 7570879"/>
              <a:gd name="connsiteY6786" fmla="*/ 9915304 h 10799773"/>
              <a:gd name="connsiteX6787" fmla="*/ 5258372 w 7570879"/>
              <a:gd name="connsiteY6787" fmla="*/ 9943514 h 10799773"/>
              <a:gd name="connsiteX6788" fmla="*/ 5282571 w 7570879"/>
              <a:gd name="connsiteY6788" fmla="*/ 9925330 h 10799773"/>
              <a:gd name="connsiteX6789" fmla="*/ 5242236 w 7570879"/>
              <a:gd name="connsiteY6789" fmla="*/ 9915304 h 10799773"/>
              <a:gd name="connsiteX6790" fmla="*/ 5319006 w 7570879"/>
              <a:gd name="connsiteY6790" fmla="*/ 9925160 h 10799773"/>
              <a:gd name="connsiteX6791" fmla="*/ 5304060 w 7570879"/>
              <a:gd name="connsiteY6791" fmla="*/ 9943174 h 10799773"/>
              <a:gd name="connsiteX6792" fmla="*/ 5324793 w 7570879"/>
              <a:gd name="connsiteY6792" fmla="*/ 9951162 h 10799773"/>
              <a:gd name="connsiteX6793" fmla="*/ 5367117 w 7570879"/>
              <a:gd name="connsiteY6793" fmla="*/ 9916239 h 10799773"/>
              <a:gd name="connsiteX6794" fmla="*/ 5319006 w 7570879"/>
              <a:gd name="connsiteY6794" fmla="*/ 9925160 h 10799773"/>
              <a:gd name="connsiteX6795" fmla="*/ 3951226 w 7570879"/>
              <a:gd name="connsiteY6795" fmla="*/ 9930089 h 10799773"/>
              <a:gd name="connsiteX6796" fmla="*/ 3996524 w 7570879"/>
              <a:gd name="connsiteY6796" fmla="*/ 9950651 h 10799773"/>
              <a:gd name="connsiteX6797" fmla="*/ 3994077 w 7570879"/>
              <a:gd name="connsiteY6797" fmla="*/ 9932213 h 10799773"/>
              <a:gd name="connsiteX6798" fmla="*/ 3951226 w 7570879"/>
              <a:gd name="connsiteY6798" fmla="*/ 9930089 h 10799773"/>
              <a:gd name="connsiteX6799" fmla="*/ 4060150 w 7570879"/>
              <a:gd name="connsiteY6799" fmla="*/ 9930939 h 10799773"/>
              <a:gd name="connsiteX6800" fmla="*/ 4112925 w 7570879"/>
              <a:gd name="connsiteY6800" fmla="*/ 9959233 h 10799773"/>
              <a:gd name="connsiteX6801" fmla="*/ 4076830 w 7570879"/>
              <a:gd name="connsiteY6801" fmla="*/ 9919298 h 10799773"/>
              <a:gd name="connsiteX6802" fmla="*/ 4060150 w 7570879"/>
              <a:gd name="connsiteY6802" fmla="*/ 9930939 h 10799773"/>
              <a:gd name="connsiteX6803" fmla="*/ 4175532 w 7570879"/>
              <a:gd name="connsiteY6803" fmla="*/ 9930769 h 10799773"/>
              <a:gd name="connsiteX6804" fmla="*/ 4192152 w 7570879"/>
              <a:gd name="connsiteY6804" fmla="*/ 9954985 h 10799773"/>
              <a:gd name="connsiteX6805" fmla="*/ 4229599 w 7570879"/>
              <a:gd name="connsiteY6805" fmla="*/ 9956005 h 10799773"/>
              <a:gd name="connsiteX6806" fmla="*/ 4175532 w 7570879"/>
              <a:gd name="connsiteY6806" fmla="*/ 9930769 h 10799773"/>
              <a:gd name="connsiteX6807" fmla="*/ 5403603 w 7570879"/>
              <a:gd name="connsiteY6807" fmla="*/ 9932723 h 10799773"/>
              <a:gd name="connsiteX6808" fmla="*/ 5228368 w 7570879"/>
              <a:gd name="connsiteY6808" fmla="*/ 10275919 h 10799773"/>
              <a:gd name="connsiteX6809" fmla="*/ 5184005 w 7570879"/>
              <a:gd name="connsiteY6809" fmla="*/ 10336333 h 10799773"/>
              <a:gd name="connsiteX6810" fmla="*/ 5232286 w 7570879"/>
              <a:gd name="connsiteY6810" fmla="*/ 10284501 h 10799773"/>
              <a:gd name="connsiteX6811" fmla="*/ 5410869 w 7570879"/>
              <a:gd name="connsiteY6811" fmla="*/ 9922527 h 10799773"/>
              <a:gd name="connsiteX6812" fmla="*/ 5403603 w 7570879"/>
              <a:gd name="connsiteY6812" fmla="*/ 9932723 h 10799773"/>
              <a:gd name="connsiteX6813" fmla="*/ 3609305 w 7570879"/>
              <a:gd name="connsiteY6813" fmla="*/ 9948188 h 10799773"/>
              <a:gd name="connsiteX6814" fmla="*/ 3629613 w 7570879"/>
              <a:gd name="connsiteY6814" fmla="*/ 9991523 h 10799773"/>
              <a:gd name="connsiteX6815" fmla="*/ 3671095 w 7570879"/>
              <a:gd name="connsiteY6815" fmla="*/ 10005203 h 10799773"/>
              <a:gd name="connsiteX6816" fmla="*/ 3696187 w 7570879"/>
              <a:gd name="connsiteY6816" fmla="*/ 9989569 h 10799773"/>
              <a:gd name="connsiteX6817" fmla="*/ 3692125 w 7570879"/>
              <a:gd name="connsiteY6817" fmla="*/ 9950907 h 10799773"/>
              <a:gd name="connsiteX6818" fmla="*/ 3646743 w 7570879"/>
              <a:gd name="connsiteY6818" fmla="*/ 9937822 h 10799773"/>
              <a:gd name="connsiteX6819" fmla="*/ 3609305 w 7570879"/>
              <a:gd name="connsiteY6819" fmla="*/ 9948188 h 10799773"/>
              <a:gd name="connsiteX6820" fmla="*/ 4528143 w 7570879"/>
              <a:gd name="connsiteY6820" fmla="*/ 9939436 h 10799773"/>
              <a:gd name="connsiteX6821" fmla="*/ 4552427 w 7570879"/>
              <a:gd name="connsiteY6821" fmla="*/ 9965437 h 10799773"/>
              <a:gd name="connsiteX6822" fmla="*/ 4565462 w 7570879"/>
              <a:gd name="connsiteY6822" fmla="*/ 9931364 h 10799773"/>
              <a:gd name="connsiteX6823" fmla="*/ 4528143 w 7570879"/>
              <a:gd name="connsiteY6823" fmla="*/ 9939436 h 10799773"/>
              <a:gd name="connsiteX6824" fmla="*/ 4858959 w 7570879"/>
              <a:gd name="connsiteY6824" fmla="*/ 9943514 h 10799773"/>
              <a:gd name="connsiteX6825" fmla="*/ 4877117 w 7570879"/>
              <a:gd name="connsiteY6825" fmla="*/ 9955580 h 10799773"/>
              <a:gd name="connsiteX6826" fmla="*/ 4895275 w 7570879"/>
              <a:gd name="connsiteY6826" fmla="*/ 9943514 h 10799773"/>
              <a:gd name="connsiteX6827" fmla="*/ 4877117 w 7570879"/>
              <a:gd name="connsiteY6827" fmla="*/ 9931364 h 10799773"/>
              <a:gd name="connsiteX6828" fmla="*/ 4858959 w 7570879"/>
              <a:gd name="connsiteY6828" fmla="*/ 9943514 h 10799773"/>
              <a:gd name="connsiteX6829" fmla="*/ 4628085 w 7570879"/>
              <a:gd name="connsiteY6829" fmla="*/ 9962718 h 10799773"/>
              <a:gd name="connsiteX6830" fmla="*/ 4614175 w 7570879"/>
              <a:gd name="connsiteY6830" fmla="*/ 9979457 h 10799773"/>
              <a:gd name="connsiteX6831" fmla="*/ 4633685 w 7570879"/>
              <a:gd name="connsiteY6831" fmla="*/ 9986934 h 10799773"/>
              <a:gd name="connsiteX6832" fmla="*/ 4689519 w 7570879"/>
              <a:gd name="connsiteY6832" fmla="*/ 9969431 h 10799773"/>
              <a:gd name="connsiteX6833" fmla="*/ 4628085 w 7570879"/>
              <a:gd name="connsiteY6833" fmla="*/ 9962718 h 10799773"/>
              <a:gd name="connsiteX6834" fmla="*/ 4931583 w 7570879"/>
              <a:gd name="connsiteY6834" fmla="*/ 9955580 h 10799773"/>
              <a:gd name="connsiteX6835" fmla="*/ 4955791 w 7570879"/>
              <a:gd name="connsiteY6835" fmla="*/ 9967645 h 10799773"/>
              <a:gd name="connsiteX6836" fmla="*/ 4979991 w 7570879"/>
              <a:gd name="connsiteY6836" fmla="*/ 9955580 h 10799773"/>
              <a:gd name="connsiteX6837" fmla="*/ 4955791 w 7570879"/>
              <a:gd name="connsiteY6837" fmla="*/ 9943514 h 10799773"/>
              <a:gd name="connsiteX6838" fmla="*/ 4931583 w 7570879"/>
              <a:gd name="connsiteY6838" fmla="*/ 9955580 h 10799773"/>
              <a:gd name="connsiteX6839" fmla="*/ 3376723 w 7570879"/>
              <a:gd name="connsiteY6839" fmla="*/ 9971555 h 10799773"/>
              <a:gd name="connsiteX6840" fmla="*/ 3352923 w 7570879"/>
              <a:gd name="connsiteY6840" fmla="*/ 9989313 h 10799773"/>
              <a:gd name="connsiteX6841" fmla="*/ 3402172 w 7570879"/>
              <a:gd name="connsiteY6841" fmla="*/ 10004013 h 10799773"/>
              <a:gd name="connsiteX6842" fmla="*/ 3451421 w 7570879"/>
              <a:gd name="connsiteY6842" fmla="*/ 10018798 h 10799773"/>
              <a:gd name="connsiteX6843" fmla="*/ 3478713 w 7570879"/>
              <a:gd name="connsiteY6843" fmla="*/ 10004183 h 10799773"/>
              <a:gd name="connsiteX6844" fmla="*/ 3441844 w 7570879"/>
              <a:gd name="connsiteY6844" fmla="*/ 9960338 h 10799773"/>
              <a:gd name="connsiteX6845" fmla="*/ 3376723 w 7570879"/>
              <a:gd name="connsiteY6845" fmla="*/ 9971555 h 10799773"/>
              <a:gd name="connsiteX6846" fmla="*/ 3902810 w 7570879"/>
              <a:gd name="connsiteY6846" fmla="*/ 9967816 h 10799773"/>
              <a:gd name="connsiteX6847" fmla="*/ 3884652 w 7570879"/>
              <a:gd name="connsiteY6847" fmla="*/ 9979712 h 10799773"/>
              <a:gd name="connsiteX6848" fmla="*/ 3902156 w 7570879"/>
              <a:gd name="connsiteY6848" fmla="*/ 9991012 h 10799773"/>
              <a:gd name="connsiteX6849" fmla="*/ 3943129 w 7570879"/>
              <a:gd name="connsiteY6849" fmla="*/ 9989654 h 10799773"/>
              <a:gd name="connsiteX6850" fmla="*/ 3966597 w 7570879"/>
              <a:gd name="connsiteY6850" fmla="*/ 9977162 h 10799773"/>
              <a:gd name="connsiteX6851" fmla="*/ 3949833 w 7570879"/>
              <a:gd name="connsiteY6851" fmla="*/ 9966541 h 10799773"/>
              <a:gd name="connsiteX6852" fmla="*/ 3902810 w 7570879"/>
              <a:gd name="connsiteY6852" fmla="*/ 9967816 h 10799773"/>
              <a:gd name="connsiteX6853" fmla="*/ 5016307 w 7570879"/>
              <a:gd name="connsiteY6853" fmla="*/ 9966202 h 10799773"/>
              <a:gd name="connsiteX6854" fmla="*/ 5077860 w 7570879"/>
              <a:gd name="connsiteY6854" fmla="*/ 9972489 h 10799773"/>
              <a:gd name="connsiteX6855" fmla="*/ 5091889 w 7570879"/>
              <a:gd name="connsiteY6855" fmla="*/ 9955580 h 10799773"/>
              <a:gd name="connsiteX6856" fmla="*/ 5054094 w 7570879"/>
              <a:gd name="connsiteY6856" fmla="*/ 9955580 h 10799773"/>
              <a:gd name="connsiteX6857" fmla="*/ 5016307 w 7570879"/>
              <a:gd name="connsiteY6857" fmla="*/ 9966202 h 10799773"/>
              <a:gd name="connsiteX6858" fmla="*/ 3153454 w 7570879"/>
              <a:gd name="connsiteY6858" fmla="*/ 9978862 h 10799773"/>
              <a:gd name="connsiteX6859" fmla="*/ 3136324 w 7570879"/>
              <a:gd name="connsiteY6859" fmla="*/ 9989654 h 10799773"/>
              <a:gd name="connsiteX6860" fmla="*/ 3183712 w 7570879"/>
              <a:gd name="connsiteY6860" fmla="*/ 10003674 h 10799773"/>
              <a:gd name="connsiteX6861" fmla="*/ 3261342 w 7570879"/>
              <a:gd name="connsiteY6861" fmla="*/ 10006052 h 10799773"/>
              <a:gd name="connsiteX6862" fmla="*/ 3291600 w 7570879"/>
              <a:gd name="connsiteY6862" fmla="*/ 9994326 h 10799773"/>
              <a:gd name="connsiteX6863" fmla="*/ 3257526 w 7570879"/>
              <a:gd name="connsiteY6863" fmla="*/ 9980986 h 10799773"/>
              <a:gd name="connsiteX6864" fmla="*/ 3153454 w 7570879"/>
              <a:gd name="connsiteY6864" fmla="*/ 9978862 h 10799773"/>
              <a:gd name="connsiteX6865" fmla="*/ 3734381 w 7570879"/>
              <a:gd name="connsiteY6865" fmla="*/ 9990588 h 10799773"/>
              <a:gd name="connsiteX6866" fmla="*/ 3705126 w 7570879"/>
              <a:gd name="connsiteY6866" fmla="*/ 10013106 h 10799773"/>
              <a:gd name="connsiteX6867" fmla="*/ 3732792 w 7570879"/>
              <a:gd name="connsiteY6867" fmla="*/ 10021857 h 10799773"/>
              <a:gd name="connsiteX6868" fmla="*/ 3789272 w 7570879"/>
              <a:gd name="connsiteY6868" fmla="*/ 10015230 h 10799773"/>
              <a:gd name="connsiteX6869" fmla="*/ 3806980 w 7570879"/>
              <a:gd name="connsiteY6869" fmla="*/ 9979712 h 10799773"/>
              <a:gd name="connsiteX6870" fmla="*/ 3779747 w 7570879"/>
              <a:gd name="connsiteY6870" fmla="*/ 9973934 h 10799773"/>
              <a:gd name="connsiteX6871" fmla="*/ 3734381 w 7570879"/>
              <a:gd name="connsiteY6871" fmla="*/ 9990588 h 10799773"/>
              <a:gd name="connsiteX6872" fmla="*/ 3994935 w 7570879"/>
              <a:gd name="connsiteY6872" fmla="*/ 9990333 h 10799773"/>
              <a:gd name="connsiteX6873" fmla="*/ 3974389 w 7570879"/>
              <a:gd name="connsiteY6873" fmla="*/ 10013021 h 10799773"/>
              <a:gd name="connsiteX6874" fmla="*/ 3994791 w 7570879"/>
              <a:gd name="connsiteY6874" fmla="*/ 10020837 h 10799773"/>
              <a:gd name="connsiteX6875" fmla="*/ 4021540 w 7570879"/>
              <a:gd name="connsiteY6875" fmla="*/ 10022367 h 10799773"/>
              <a:gd name="connsiteX6876" fmla="*/ 4013756 w 7570879"/>
              <a:gd name="connsiteY6876" fmla="*/ 10015994 h 10799773"/>
              <a:gd name="connsiteX6877" fmla="*/ 3999634 w 7570879"/>
              <a:gd name="connsiteY6877" fmla="*/ 10003504 h 10799773"/>
              <a:gd name="connsiteX6878" fmla="*/ 4024097 w 7570879"/>
              <a:gd name="connsiteY6878" fmla="*/ 10004013 h 10799773"/>
              <a:gd name="connsiteX6879" fmla="*/ 4059258 w 7570879"/>
              <a:gd name="connsiteY6879" fmla="*/ 9984725 h 10799773"/>
              <a:gd name="connsiteX6880" fmla="*/ 3994935 w 7570879"/>
              <a:gd name="connsiteY6880" fmla="*/ 9990333 h 10799773"/>
              <a:gd name="connsiteX6881" fmla="*/ 4132775 w 7570879"/>
              <a:gd name="connsiteY6881" fmla="*/ 9979286 h 10799773"/>
              <a:gd name="connsiteX6882" fmla="*/ 4189994 w 7570879"/>
              <a:gd name="connsiteY6882" fmla="*/ 10011235 h 10799773"/>
              <a:gd name="connsiteX6883" fmla="*/ 4149446 w 7570879"/>
              <a:gd name="connsiteY6883" fmla="*/ 9967645 h 10799773"/>
              <a:gd name="connsiteX6884" fmla="*/ 4132775 w 7570879"/>
              <a:gd name="connsiteY6884" fmla="*/ 9979286 h 10799773"/>
              <a:gd name="connsiteX6885" fmla="*/ 4386939 w 7570879"/>
              <a:gd name="connsiteY6885" fmla="*/ 9978267 h 10799773"/>
              <a:gd name="connsiteX6886" fmla="*/ 4403483 w 7570879"/>
              <a:gd name="connsiteY6886" fmla="*/ 10002569 h 10799773"/>
              <a:gd name="connsiteX6887" fmla="*/ 4420043 w 7570879"/>
              <a:gd name="connsiteY6887" fmla="*/ 10016334 h 10799773"/>
              <a:gd name="connsiteX6888" fmla="*/ 4433647 w 7570879"/>
              <a:gd name="connsiteY6888" fmla="*/ 9999935 h 10799773"/>
              <a:gd name="connsiteX6889" fmla="*/ 4439280 w 7570879"/>
              <a:gd name="connsiteY6889" fmla="*/ 9975633 h 10799773"/>
              <a:gd name="connsiteX6890" fmla="*/ 4386939 w 7570879"/>
              <a:gd name="connsiteY6890" fmla="*/ 9978267 h 10799773"/>
              <a:gd name="connsiteX6891" fmla="*/ 4727050 w 7570879"/>
              <a:gd name="connsiteY6891" fmla="*/ 9984300 h 10799773"/>
              <a:gd name="connsiteX6892" fmla="*/ 4713217 w 7570879"/>
              <a:gd name="connsiteY6892" fmla="*/ 10000954 h 10799773"/>
              <a:gd name="connsiteX6893" fmla="*/ 4740076 w 7570879"/>
              <a:gd name="connsiteY6893" fmla="*/ 10008007 h 10799773"/>
              <a:gd name="connsiteX6894" fmla="*/ 4783259 w 7570879"/>
              <a:gd name="connsiteY6894" fmla="*/ 10001465 h 10799773"/>
              <a:gd name="connsiteX6895" fmla="*/ 4799598 w 7570879"/>
              <a:gd name="connsiteY6895" fmla="*/ 9987954 h 10799773"/>
              <a:gd name="connsiteX6896" fmla="*/ 4783887 w 7570879"/>
              <a:gd name="connsiteY6896" fmla="*/ 9978013 h 10799773"/>
              <a:gd name="connsiteX6897" fmla="*/ 4727050 w 7570879"/>
              <a:gd name="connsiteY6897" fmla="*/ 9984300 h 10799773"/>
              <a:gd name="connsiteX6898" fmla="*/ 5209955 w 7570879"/>
              <a:gd name="connsiteY6898" fmla="*/ 9985744 h 10799773"/>
              <a:gd name="connsiteX6899" fmla="*/ 5194890 w 7570879"/>
              <a:gd name="connsiteY6899" fmla="*/ 10003928 h 10799773"/>
              <a:gd name="connsiteX6900" fmla="*/ 5226635 w 7570879"/>
              <a:gd name="connsiteY6900" fmla="*/ 10003928 h 10799773"/>
              <a:gd name="connsiteX6901" fmla="*/ 5258372 w 7570879"/>
              <a:gd name="connsiteY6901" fmla="*/ 9985744 h 10799773"/>
              <a:gd name="connsiteX6902" fmla="*/ 5241692 w 7570879"/>
              <a:gd name="connsiteY6902" fmla="*/ 9967645 h 10799773"/>
              <a:gd name="connsiteX6903" fmla="*/ 5209955 w 7570879"/>
              <a:gd name="connsiteY6903" fmla="*/ 9985744 h 10799773"/>
              <a:gd name="connsiteX6904" fmla="*/ 5289980 w 7570879"/>
              <a:gd name="connsiteY6904" fmla="*/ 9986595 h 10799773"/>
              <a:gd name="connsiteX6905" fmla="*/ 5282698 w 7570879"/>
              <a:gd name="connsiteY6905" fmla="*/ 10005543 h 10799773"/>
              <a:gd name="connsiteX6906" fmla="*/ 5308920 w 7570879"/>
              <a:gd name="connsiteY6906" fmla="*/ 10001719 h 10799773"/>
              <a:gd name="connsiteX6907" fmla="*/ 5340122 w 7570879"/>
              <a:gd name="connsiteY6907" fmla="*/ 9982770 h 10799773"/>
              <a:gd name="connsiteX6908" fmla="*/ 5289980 w 7570879"/>
              <a:gd name="connsiteY6908" fmla="*/ 9986595 h 10799773"/>
              <a:gd name="connsiteX6909" fmla="*/ 4253807 w 7570879"/>
              <a:gd name="connsiteY6909" fmla="*/ 9990333 h 10799773"/>
              <a:gd name="connsiteX6910" fmla="*/ 4298187 w 7570879"/>
              <a:gd name="connsiteY6910" fmla="*/ 10024066 h 10799773"/>
              <a:gd name="connsiteX6911" fmla="*/ 4264428 w 7570879"/>
              <a:gd name="connsiteY6911" fmla="*/ 9979712 h 10799773"/>
              <a:gd name="connsiteX6912" fmla="*/ 4253807 w 7570879"/>
              <a:gd name="connsiteY6912" fmla="*/ 9990333 h 10799773"/>
              <a:gd name="connsiteX6913" fmla="*/ 3518531 w 7570879"/>
              <a:gd name="connsiteY6913" fmla="*/ 10006902 h 10799773"/>
              <a:gd name="connsiteX6914" fmla="*/ 3491297 w 7570879"/>
              <a:gd name="connsiteY6914" fmla="*/ 10029419 h 10799773"/>
              <a:gd name="connsiteX6915" fmla="*/ 3607707 w 7570879"/>
              <a:gd name="connsiteY6915" fmla="*/ 10039446 h 10799773"/>
              <a:gd name="connsiteX6916" fmla="*/ 3637447 w 7570879"/>
              <a:gd name="connsiteY6916" fmla="*/ 10023557 h 10799773"/>
              <a:gd name="connsiteX6917" fmla="*/ 3621872 w 7570879"/>
              <a:gd name="connsiteY6917" fmla="*/ 10015315 h 10799773"/>
              <a:gd name="connsiteX6918" fmla="*/ 3518531 w 7570879"/>
              <a:gd name="connsiteY6918" fmla="*/ 10006902 h 10799773"/>
              <a:gd name="connsiteX6919" fmla="*/ 4471926 w 7570879"/>
              <a:gd name="connsiteY6919" fmla="*/ 10015484 h 10799773"/>
              <a:gd name="connsiteX6920" fmla="*/ 4459257 w 7570879"/>
              <a:gd name="connsiteY6920" fmla="*/ 10039191 h 10799773"/>
              <a:gd name="connsiteX6921" fmla="*/ 4482080 w 7570879"/>
              <a:gd name="connsiteY6921" fmla="*/ 10051342 h 10799773"/>
              <a:gd name="connsiteX6922" fmla="*/ 4504920 w 7570879"/>
              <a:gd name="connsiteY6922" fmla="*/ 10063578 h 10799773"/>
              <a:gd name="connsiteX6923" fmla="*/ 4525789 w 7570879"/>
              <a:gd name="connsiteY6923" fmla="*/ 10040551 h 10799773"/>
              <a:gd name="connsiteX6924" fmla="*/ 4538696 w 7570879"/>
              <a:gd name="connsiteY6924" fmla="*/ 10004694 h 10799773"/>
              <a:gd name="connsiteX6925" fmla="*/ 4471926 w 7570879"/>
              <a:gd name="connsiteY6925" fmla="*/ 10015484 h 10799773"/>
              <a:gd name="connsiteX6926" fmla="*/ 4818623 w 7570879"/>
              <a:gd name="connsiteY6926" fmla="*/ 9999850 h 10799773"/>
              <a:gd name="connsiteX6927" fmla="*/ 4833459 w 7570879"/>
              <a:gd name="connsiteY6927" fmla="*/ 10028060 h 10799773"/>
              <a:gd name="connsiteX6928" fmla="*/ 4863343 w 7570879"/>
              <a:gd name="connsiteY6928" fmla="*/ 10009962 h 10799773"/>
              <a:gd name="connsiteX6929" fmla="*/ 4818623 w 7570879"/>
              <a:gd name="connsiteY6929" fmla="*/ 9999850 h 10799773"/>
              <a:gd name="connsiteX6930" fmla="*/ 3031377 w 7570879"/>
              <a:gd name="connsiteY6930" fmla="*/ 10015060 h 10799773"/>
              <a:gd name="connsiteX6931" fmla="*/ 3140598 w 7570879"/>
              <a:gd name="connsiteY6931" fmla="*/ 10042420 h 10799773"/>
              <a:gd name="connsiteX6932" fmla="*/ 3168894 w 7570879"/>
              <a:gd name="connsiteY6932" fmla="*/ 10031969 h 10799773"/>
              <a:gd name="connsiteX6933" fmla="*/ 3128592 w 7570879"/>
              <a:gd name="connsiteY6933" fmla="*/ 10017948 h 10799773"/>
              <a:gd name="connsiteX6934" fmla="*/ 3031377 w 7570879"/>
              <a:gd name="connsiteY6934" fmla="*/ 10015060 h 10799773"/>
              <a:gd name="connsiteX6935" fmla="*/ 3285550 w 7570879"/>
              <a:gd name="connsiteY6935" fmla="*/ 10018033 h 10799773"/>
              <a:gd name="connsiteX6936" fmla="*/ 3255292 w 7570879"/>
              <a:gd name="connsiteY6936" fmla="*/ 10030609 h 10799773"/>
              <a:gd name="connsiteX6937" fmla="*/ 3303699 w 7570879"/>
              <a:gd name="connsiteY6937" fmla="*/ 10047943 h 10799773"/>
              <a:gd name="connsiteX6938" fmla="*/ 3352116 w 7570879"/>
              <a:gd name="connsiteY6938" fmla="*/ 10065362 h 10799773"/>
              <a:gd name="connsiteX6939" fmla="*/ 3382374 w 7570879"/>
              <a:gd name="connsiteY6939" fmla="*/ 10051087 h 10799773"/>
              <a:gd name="connsiteX6940" fmla="*/ 3412632 w 7570879"/>
              <a:gd name="connsiteY6940" fmla="*/ 10036897 h 10799773"/>
              <a:gd name="connsiteX6941" fmla="*/ 3376324 w 7570879"/>
              <a:gd name="connsiteY6941" fmla="*/ 10020922 h 10799773"/>
              <a:gd name="connsiteX6942" fmla="*/ 3285550 w 7570879"/>
              <a:gd name="connsiteY6942" fmla="*/ 10018033 h 10799773"/>
              <a:gd name="connsiteX6943" fmla="*/ 3827161 w 7570879"/>
              <a:gd name="connsiteY6943" fmla="*/ 10020752 h 10799773"/>
              <a:gd name="connsiteX6944" fmla="*/ 3805986 w 7570879"/>
              <a:gd name="connsiteY6944" fmla="*/ 10044544 h 10799773"/>
              <a:gd name="connsiteX6945" fmla="*/ 3881984 w 7570879"/>
              <a:gd name="connsiteY6945" fmla="*/ 10035198 h 10799773"/>
              <a:gd name="connsiteX6946" fmla="*/ 3903524 w 7570879"/>
              <a:gd name="connsiteY6946" fmla="*/ 10018883 h 10799773"/>
              <a:gd name="connsiteX6947" fmla="*/ 3884023 w 7570879"/>
              <a:gd name="connsiteY6947" fmla="*/ 10011406 h 10799773"/>
              <a:gd name="connsiteX6948" fmla="*/ 3827161 w 7570879"/>
              <a:gd name="connsiteY6948" fmla="*/ 10020752 h 10799773"/>
              <a:gd name="connsiteX6949" fmla="*/ 4903348 w 7570879"/>
              <a:gd name="connsiteY6949" fmla="*/ 10012001 h 10799773"/>
              <a:gd name="connsiteX6950" fmla="*/ 4918183 w 7570879"/>
              <a:gd name="connsiteY6950" fmla="*/ 10040211 h 10799773"/>
              <a:gd name="connsiteX6951" fmla="*/ 4948068 w 7570879"/>
              <a:gd name="connsiteY6951" fmla="*/ 10022027 h 10799773"/>
              <a:gd name="connsiteX6952" fmla="*/ 4903348 w 7570879"/>
              <a:gd name="connsiteY6952" fmla="*/ 10012001 h 10799773"/>
              <a:gd name="connsiteX6953" fmla="*/ 4087324 w 7570879"/>
              <a:gd name="connsiteY6953" fmla="*/ 10031119 h 10799773"/>
              <a:gd name="connsiteX6954" fmla="*/ 4121031 w 7570879"/>
              <a:gd name="connsiteY6954" fmla="*/ 10050408 h 10799773"/>
              <a:gd name="connsiteX6955" fmla="*/ 4149760 w 7570879"/>
              <a:gd name="connsiteY6955" fmla="*/ 10054571 h 10799773"/>
              <a:gd name="connsiteX6956" fmla="*/ 4133743 w 7570879"/>
              <a:gd name="connsiteY6956" fmla="*/ 10035283 h 10799773"/>
              <a:gd name="connsiteX6957" fmla="*/ 4087324 w 7570879"/>
              <a:gd name="connsiteY6957" fmla="*/ 10031119 h 10799773"/>
              <a:gd name="connsiteX6958" fmla="*/ 4564383 w 7570879"/>
              <a:gd name="connsiteY6958" fmla="*/ 10044970 h 10799773"/>
              <a:gd name="connsiteX6959" fmla="*/ 4545383 w 7570879"/>
              <a:gd name="connsiteY6959" fmla="*/ 10073944 h 10799773"/>
              <a:gd name="connsiteX6960" fmla="*/ 4572073 w 7570879"/>
              <a:gd name="connsiteY6960" fmla="*/ 10080912 h 10799773"/>
              <a:gd name="connsiteX6961" fmla="*/ 4635801 w 7570879"/>
              <a:gd name="connsiteY6961" fmla="*/ 10029334 h 10799773"/>
              <a:gd name="connsiteX6962" fmla="*/ 4564383 w 7570879"/>
              <a:gd name="connsiteY6962" fmla="*/ 10044970 h 10799773"/>
              <a:gd name="connsiteX6963" fmla="*/ 4981206 w 7570879"/>
              <a:gd name="connsiteY6963" fmla="*/ 10032648 h 10799773"/>
              <a:gd name="connsiteX6964" fmla="*/ 4967356 w 7570879"/>
              <a:gd name="connsiteY6964" fmla="*/ 10049303 h 10799773"/>
              <a:gd name="connsiteX6965" fmla="*/ 4997257 w 7570879"/>
              <a:gd name="connsiteY6965" fmla="*/ 10055081 h 10799773"/>
              <a:gd name="connsiteX6966" fmla="*/ 5052615 w 7570879"/>
              <a:gd name="connsiteY6966" fmla="*/ 10025681 h 10799773"/>
              <a:gd name="connsiteX6967" fmla="*/ 4981206 w 7570879"/>
              <a:gd name="connsiteY6967" fmla="*/ 10032648 h 10799773"/>
              <a:gd name="connsiteX6968" fmla="*/ 3643471 w 7570879"/>
              <a:gd name="connsiteY6968" fmla="*/ 10046413 h 10799773"/>
              <a:gd name="connsiteX6969" fmla="*/ 3654696 w 7570879"/>
              <a:gd name="connsiteY6969" fmla="*/ 10080572 h 10799773"/>
              <a:gd name="connsiteX6970" fmla="*/ 3709162 w 7570879"/>
              <a:gd name="connsiteY6970" fmla="*/ 10064257 h 10799773"/>
              <a:gd name="connsiteX6971" fmla="*/ 3739420 w 7570879"/>
              <a:gd name="connsiteY6971" fmla="*/ 10040721 h 10799773"/>
              <a:gd name="connsiteX6972" fmla="*/ 3719231 w 7570879"/>
              <a:gd name="connsiteY6972" fmla="*/ 10040466 h 10799773"/>
              <a:gd name="connsiteX6973" fmla="*/ 3682915 w 7570879"/>
              <a:gd name="connsiteY6973" fmla="*/ 10034433 h 10799773"/>
              <a:gd name="connsiteX6974" fmla="*/ 3643471 w 7570879"/>
              <a:gd name="connsiteY6974" fmla="*/ 10046413 h 10799773"/>
              <a:gd name="connsiteX6975" fmla="*/ 3923993 w 7570879"/>
              <a:gd name="connsiteY6975" fmla="*/ 10041145 h 10799773"/>
              <a:gd name="connsiteX6976" fmla="*/ 3902810 w 7570879"/>
              <a:gd name="connsiteY6976" fmla="*/ 10063578 h 10799773"/>
              <a:gd name="connsiteX6977" fmla="*/ 3985826 w 7570879"/>
              <a:gd name="connsiteY6977" fmla="*/ 10068676 h 10799773"/>
              <a:gd name="connsiteX6978" fmla="*/ 4014937 w 7570879"/>
              <a:gd name="connsiteY6978" fmla="*/ 10049642 h 10799773"/>
              <a:gd name="connsiteX6979" fmla="*/ 3998207 w 7570879"/>
              <a:gd name="connsiteY6979" fmla="*/ 10039021 h 10799773"/>
              <a:gd name="connsiteX6980" fmla="*/ 3923993 w 7570879"/>
              <a:gd name="connsiteY6980" fmla="*/ 10041145 h 10799773"/>
              <a:gd name="connsiteX6981" fmla="*/ 4199714 w 7570879"/>
              <a:gd name="connsiteY6981" fmla="*/ 10039616 h 10799773"/>
              <a:gd name="connsiteX6982" fmla="*/ 4246949 w 7570879"/>
              <a:gd name="connsiteY6982" fmla="*/ 10076408 h 10799773"/>
              <a:gd name="connsiteX6983" fmla="*/ 4234654 w 7570879"/>
              <a:gd name="connsiteY6983" fmla="*/ 10035453 h 10799773"/>
              <a:gd name="connsiteX6984" fmla="*/ 4199714 w 7570879"/>
              <a:gd name="connsiteY6984" fmla="*/ 10039616 h 10799773"/>
              <a:gd name="connsiteX6985" fmla="*/ 5174539 w 7570879"/>
              <a:gd name="connsiteY6985" fmla="*/ 10045139 h 10799773"/>
              <a:gd name="connsiteX6986" fmla="*/ 5170027 w 7570879"/>
              <a:gd name="connsiteY6986" fmla="*/ 10067911 h 10799773"/>
              <a:gd name="connsiteX6987" fmla="*/ 5234163 w 7570879"/>
              <a:gd name="connsiteY6987" fmla="*/ 10040551 h 10799773"/>
              <a:gd name="connsiteX6988" fmla="*/ 5174539 w 7570879"/>
              <a:gd name="connsiteY6988" fmla="*/ 10045139 h 10799773"/>
              <a:gd name="connsiteX6989" fmla="*/ 5262543 w 7570879"/>
              <a:gd name="connsiteY6989" fmla="*/ 10046754 h 10799773"/>
              <a:gd name="connsiteX6990" fmla="*/ 5259893 w 7570879"/>
              <a:gd name="connsiteY6990" fmla="*/ 10069526 h 10799773"/>
              <a:gd name="connsiteX6991" fmla="*/ 5318888 w 7570879"/>
              <a:gd name="connsiteY6991" fmla="*/ 10040551 h 10799773"/>
              <a:gd name="connsiteX6992" fmla="*/ 5262543 w 7570879"/>
              <a:gd name="connsiteY6992" fmla="*/ 10046754 h 10799773"/>
              <a:gd name="connsiteX6993" fmla="*/ 3158459 w 7570879"/>
              <a:gd name="connsiteY6993" fmla="*/ 10051257 h 10799773"/>
              <a:gd name="connsiteX6994" fmla="*/ 3134260 w 7570879"/>
              <a:gd name="connsiteY6994" fmla="*/ 10061113 h 10799773"/>
              <a:gd name="connsiteX6995" fmla="*/ 3181121 w 7570879"/>
              <a:gd name="connsiteY6995" fmla="*/ 10080827 h 10799773"/>
              <a:gd name="connsiteX6996" fmla="*/ 3285133 w 7570879"/>
              <a:gd name="connsiteY6996" fmla="*/ 10089069 h 10799773"/>
              <a:gd name="connsiteX6997" fmla="*/ 3302875 w 7570879"/>
              <a:gd name="connsiteY6997" fmla="*/ 10077853 h 10799773"/>
              <a:gd name="connsiteX6998" fmla="*/ 3269473 w 7570879"/>
              <a:gd name="connsiteY6998" fmla="*/ 10065108 h 10799773"/>
              <a:gd name="connsiteX6999" fmla="*/ 3158459 w 7570879"/>
              <a:gd name="connsiteY6999" fmla="*/ 10051257 h 10799773"/>
              <a:gd name="connsiteX7000" fmla="*/ 4673238 w 7570879"/>
              <a:gd name="connsiteY7000" fmla="*/ 10062303 h 10799773"/>
              <a:gd name="connsiteX7001" fmla="*/ 4681591 w 7570879"/>
              <a:gd name="connsiteY7001" fmla="*/ 10100625 h 10799773"/>
              <a:gd name="connsiteX7002" fmla="*/ 4750035 w 7570879"/>
              <a:gd name="connsiteY7002" fmla="*/ 10048284 h 10799773"/>
              <a:gd name="connsiteX7003" fmla="*/ 4673238 w 7570879"/>
              <a:gd name="connsiteY7003" fmla="*/ 10062303 h 10799773"/>
              <a:gd name="connsiteX7004" fmla="*/ 3406990 w 7570879"/>
              <a:gd name="connsiteY7004" fmla="*/ 10063833 h 10799773"/>
              <a:gd name="connsiteX7005" fmla="*/ 3389248 w 7570879"/>
              <a:gd name="connsiteY7005" fmla="*/ 10075048 h 10799773"/>
              <a:gd name="connsiteX7006" fmla="*/ 3425148 w 7570879"/>
              <a:gd name="connsiteY7006" fmla="*/ 10088729 h 10799773"/>
              <a:gd name="connsiteX7007" fmla="*/ 3497356 w 7570879"/>
              <a:gd name="connsiteY7007" fmla="*/ 10091108 h 10799773"/>
              <a:gd name="connsiteX7008" fmla="*/ 3533664 w 7570879"/>
              <a:gd name="connsiteY7008" fmla="*/ 10079892 h 10799773"/>
              <a:gd name="connsiteX7009" fmla="*/ 3499591 w 7570879"/>
              <a:gd name="connsiteY7009" fmla="*/ 10066042 h 10799773"/>
              <a:gd name="connsiteX7010" fmla="*/ 3406990 w 7570879"/>
              <a:gd name="connsiteY7010" fmla="*/ 10063833 h 10799773"/>
              <a:gd name="connsiteX7011" fmla="*/ 4031209 w 7570879"/>
              <a:gd name="connsiteY7011" fmla="*/ 10074963 h 10799773"/>
              <a:gd name="connsiteX7012" fmla="*/ 4010612 w 7570879"/>
              <a:gd name="connsiteY7012" fmla="*/ 10097736 h 10799773"/>
              <a:gd name="connsiteX7013" fmla="*/ 4042587 w 7570879"/>
              <a:gd name="connsiteY7013" fmla="*/ 10105723 h 10799773"/>
              <a:gd name="connsiteX7014" fmla="*/ 4092660 w 7570879"/>
              <a:gd name="connsiteY7014" fmla="*/ 10098756 h 10799773"/>
              <a:gd name="connsiteX7015" fmla="*/ 4110759 w 7570879"/>
              <a:gd name="connsiteY7015" fmla="*/ 10083716 h 10799773"/>
              <a:gd name="connsiteX7016" fmla="*/ 4089185 w 7570879"/>
              <a:gd name="connsiteY7016" fmla="*/ 10067996 h 10799773"/>
              <a:gd name="connsiteX7017" fmla="*/ 4031209 w 7570879"/>
              <a:gd name="connsiteY7017" fmla="*/ 10074963 h 10799773"/>
              <a:gd name="connsiteX7018" fmla="*/ 4332472 w 7570879"/>
              <a:gd name="connsiteY7018" fmla="*/ 10064342 h 10799773"/>
              <a:gd name="connsiteX7019" fmla="*/ 4352058 w 7570879"/>
              <a:gd name="connsiteY7019" fmla="*/ 10076408 h 10799773"/>
              <a:gd name="connsiteX7020" fmla="*/ 4356681 w 7570879"/>
              <a:gd name="connsiteY7020" fmla="*/ 10064342 h 10799773"/>
              <a:gd name="connsiteX7021" fmla="*/ 4337095 w 7570879"/>
              <a:gd name="connsiteY7021" fmla="*/ 10052277 h 10799773"/>
              <a:gd name="connsiteX7022" fmla="*/ 4332472 w 7570879"/>
              <a:gd name="connsiteY7022" fmla="*/ 10064342 h 10799773"/>
              <a:gd name="connsiteX7023" fmla="*/ 4768711 w 7570879"/>
              <a:gd name="connsiteY7023" fmla="*/ 10079382 h 10799773"/>
              <a:gd name="connsiteX7024" fmla="*/ 4750409 w 7570879"/>
              <a:gd name="connsiteY7024" fmla="*/ 10105469 h 10799773"/>
              <a:gd name="connsiteX7025" fmla="*/ 4765075 w 7570879"/>
              <a:gd name="connsiteY7025" fmla="*/ 10114560 h 10799773"/>
              <a:gd name="connsiteX7026" fmla="*/ 4822651 w 7570879"/>
              <a:gd name="connsiteY7026" fmla="*/ 10075899 h 10799773"/>
              <a:gd name="connsiteX7027" fmla="*/ 4768711 w 7570879"/>
              <a:gd name="connsiteY7027" fmla="*/ 10079382 h 10799773"/>
              <a:gd name="connsiteX7028" fmla="*/ 3739462 w 7570879"/>
              <a:gd name="connsiteY7028" fmla="*/ 10080912 h 10799773"/>
              <a:gd name="connsiteX7029" fmla="*/ 3716733 w 7570879"/>
              <a:gd name="connsiteY7029" fmla="*/ 10097566 h 10799773"/>
              <a:gd name="connsiteX7030" fmla="*/ 3742742 w 7570879"/>
              <a:gd name="connsiteY7030" fmla="*/ 10105808 h 10799773"/>
              <a:gd name="connsiteX7031" fmla="*/ 3811662 w 7570879"/>
              <a:gd name="connsiteY7031" fmla="*/ 10075814 h 10799773"/>
              <a:gd name="connsiteX7032" fmla="*/ 3739462 w 7570879"/>
              <a:gd name="connsiteY7032" fmla="*/ 10080912 h 10799773"/>
              <a:gd name="connsiteX7033" fmla="*/ 4292383 w 7570879"/>
              <a:gd name="connsiteY7033" fmla="*/ 10089324 h 10799773"/>
              <a:gd name="connsiteX7034" fmla="*/ 4313566 w 7570879"/>
              <a:gd name="connsiteY7034" fmla="*/ 10110482 h 10799773"/>
              <a:gd name="connsiteX7035" fmla="*/ 4324162 w 7570879"/>
              <a:gd name="connsiteY7035" fmla="*/ 10099860 h 10799773"/>
              <a:gd name="connsiteX7036" fmla="*/ 4302979 w 7570879"/>
              <a:gd name="connsiteY7036" fmla="*/ 10078703 h 10799773"/>
              <a:gd name="connsiteX7037" fmla="*/ 4292383 w 7570879"/>
              <a:gd name="connsiteY7037" fmla="*/ 10089324 h 10799773"/>
              <a:gd name="connsiteX7038" fmla="*/ 4846766 w 7570879"/>
              <a:gd name="connsiteY7038" fmla="*/ 10100795 h 10799773"/>
              <a:gd name="connsiteX7039" fmla="*/ 4833714 w 7570879"/>
              <a:gd name="connsiteY7039" fmla="*/ 10125181 h 10799773"/>
              <a:gd name="connsiteX7040" fmla="*/ 4852968 w 7570879"/>
              <a:gd name="connsiteY7040" fmla="*/ 10132489 h 10799773"/>
              <a:gd name="connsiteX7041" fmla="*/ 4906984 w 7570879"/>
              <a:gd name="connsiteY7041" fmla="*/ 10085500 h 10799773"/>
              <a:gd name="connsiteX7042" fmla="*/ 4846766 w 7570879"/>
              <a:gd name="connsiteY7042" fmla="*/ 10100795 h 10799773"/>
              <a:gd name="connsiteX7043" fmla="*/ 4939145 w 7570879"/>
              <a:gd name="connsiteY7043" fmla="*/ 10106063 h 10799773"/>
              <a:gd name="connsiteX7044" fmla="*/ 4918922 w 7570879"/>
              <a:gd name="connsiteY7044" fmla="*/ 10136907 h 10799773"/>
              <a:gd name="connsiteX7045" fmla="*/ 4955086 w 7570879"/>
              <a:gd name="connsiteY7045" fmla="*/ 10136907 h 10799773"/>
              <a:gd name="connsiteX7046" fmla="*/ 5004199 w 7570879"/>
              <a:gd name="connsiteY7046" fmla="*/ 10112691 h 10799773"/>
              <a:gd name="connsiteX7047" fmla="*/ 5005618 w 7570879"/>
              <a:gd name="connsiteY7047" fmla="*/ 10088560 h 10799773"/>
              <a:gd name="connsiteX7048" fmla="*/ 4976728 w 7570879"/>
              <a:gd name="connsiteY7048" fmla="*/ 10081846 h 10799773"/>
              <a:gd name="connsiteX7049" fmla="*/ 4939145 w 7570879"/>
              <a:gd name="connsiteY7049" fmla="*/ 10106063 h 10799773"/>
              <a:gd name="connsiteX7050" fmla="*/ 3532950 w 7570879"/>
              <a:gd name="connsiteY7050" fmla="*/ 10106233 h 10799773"/>
              <a:gd name="connsiteX7051" fmla="*/ 3509456 w 7570879"/>
              <a:gd name="connsiteY7051" fmla="*/ 10123992 h 10799773"/>
              <a:gd name="connsiteX7052" fmla="*/ 3557872 w 7570879"/>
              <a:gd name="connsiteY7052" fmla="*/ 10124247 h 10799773"/>
              <a:gd name="connsiteX7053" fmla="*/ 3622424 w 7570879"/>
              <a:gd name="connsiteY7053" fmla="*/ 10114220 h 10799773"/>
              <a:gd name="connsiteX7054" fmla="*/ 3638577 w 7570879"/>
              <a:gd name="connsiteY7054" fmla="*/ 10103939 h 10799773"/>
              <a:gd name="connsiteX7055" fmla="*/ 3618405 w 7570879"/>
              <a:gd name="connsiteY7055" fmla="*/ 10096291 h 10799773"/>
              <a:gd name="connsiteX7056" fmla="*/ 3532950 w 7570879"/>
              <a:gd name="connsiteY7056" fmla="*/ 10106233 h 10799773"/>
              <a:gd name="connsiteX7057" fmla="*/ 3839464 w 7570879"/>
              <a:gd name="connsiteY7057" fmla="*/ 10105213 h 10799773"/>
              <a:gd name="connsiteX7058" fmla="*/ 3826345 w 7570879"/>
              <a:gd name="connsiteY7058" fmla="*/ 10129006 h 10799773"/>
              <a:gd name="connsiteX7059" fmla="*/ 3913686 w 7570879"/>
              <a:gd name="connsiteY7059" fmla="*/ 10120253 h 10799773"/>
              <a:gd name="connsiteX7060" fmla="*/ 3927528 w 7570879"/>
              <a:gd name="connsiteY7060" fmla="*/ 10103598 h 10799773"/>
              <a:gd name="connsiteX7061" fmla="*/ 3900040 w 7570879"/>
              <a:gd name="connsiteY7061" fmla="*/ 10096206 h 10799773"/>
              <a:gd name="connsiteX7062" fmla="*/ 3839464 w 7570879"/>
              <a:gd name="connsiteY7062" fmla="*/ 10105213 h 10799773"/>
              <a:gd name="connsiteX7063" fmla="*/ 4132775 w 7570879"/>
              <a:gd name="connsiteY7063" fmla="*/ 10106658 h 10799773"/>
              <a:gd name="connsiteX7064" fmla="*/ 4130302 w 7570879"/>
              <a:gd name="connsiteY7064" fmla="*/ 10124757 h 10799773"/>
              <a:gd name="connsiteX7065" fmla="*/ 4159013 w 7570879"/>
              <a:gd name="connsiteY7065" fmla="*/ 10130705 h 10799773"/>
              <a:gd name="connsiteX7066" fmla="*/ 4193290 w 7570879"/>
              <a:gd name="connsiteY7066" fmla="*/ 10124672 h 10799773"/>
              <a:gd name="connsiteX7067" fmla="*/ 4211440 w 7570879"/>
              <a:gd name="connsiteY7067" fmla="*/ 10112691 h 10799773"/>
              <a:gd name="connsiteX7068" fmla="*/ 4193290 w 7570879"/>
              <a:gd name="connsiteY7068" fmla="*/ 10100795 h 10799773"/>
              <a:gd name="connsiteX7069" fmla="*/ 4132775 w 7570879"/>
              <a:gd name="connsiteY7069" fmla="*/ 10106658 h 10799773"/>
              <a:gd name="connsiteX7070" fmla="*/ 4386939 w 7570879"/>
              <a:gd name="connsiteY7070" fmla="*/ 10095442 h 10799773"/>
              <a:gd name="connsiteX7071" fmla="*/ 4405675 w 7570879"/>
              <a:gd name="connsiteY7071" fmla="*/ 10121018 h 10799773"/>
              <a:gd name="connsiteX7072" fmla="*/ 4423493 w 7570879"/>
              <a:gd name="connsiteY7072" fmla="*/ 10106912 h 10799773"/>
              <a:gd name="connsiteX7073" fmla="*/ 4386939 w 7570879"/>
              <a:gd name="connsiteY7073" fmla="*/ 10095442 h 10799773"/>
              <a:gd name="connsiteX7074" fmla="*/ 5034958 w 7570879"/>
              <a:gd name="connsiteY7074" fmla="*/ 10115665 h 10799773"/>
              <a:gd name="connsiteX7075" fmla="*/ 5028985 w 7570879"/>
              <a:gd name="connsiteY7075" fmla="*/ 10147103 h 10799773"/>
              <a:gd name="connsiteX7076" fmla="*/ 5076433 w 7570879"/>
              <a:gd name="connsiteY7076" fmla="*/ 10097566 h 10799773"/>
              <a:gd name="connsiteX7077" fmla="*/ 5034958 w 7570879"/>
              <a:gd name="connsiteY7077" fmla="*/ 10115665 h 10799773"/>
              <a:gd name="connsiteX7078" fmla="*/ 5131612 w 7570879"/>
              <a:gd name="connsiteY7078" fmla="*/ 10115750 h 10799773"/>
              <a:gd name="connsiteX7079" fmla="*/ 5112418 w 7570879"/>
              <a:gd name="connsiteY7079" fmla="*/ 10142940 h 10799773"/>
              <a:gd name="connsiteX7080" fmla="*/ 5137968 w 7570879"/>
              <a:gd name="connsiteY7080" fmla="*/ 10146934 h 10799773"/>
              <a:gd name="connsiteX7081" fmla="*/ 5197464 w 7570879"/>
              <a:gd name="connsiteY7081" fmla="*/ 10097566 h 10799773"/>
              <a:gd name="connsiteX7082" fmla="*/ 5131612 w 7570879"/>
              <a:gd name="connsiteY7082" fmla="*/ 10115750 h 10799773"/>
              <a:gd name="connsiteX7083" fmla="*/ 5224978 w 7570879"/>
              <a:gd name="connsiteY7083" fmla="*/ 10112521 h 10799773"/>
              <a:gd name="connsiteX7084" fmla="*/ 5235795 w 7570879"/>
              <a:gd name="connsiteY7084" fmla="*/ 10146764 h 10799773"/>
              <a:gd name="connsiteX7085" fmla="*/ 5279631 w 7570879"/>
              <a:gd name="connsiteY7085" fmla="*/ 10115750 h 10799773"/>
              <a:gd name="connsiteX7086" fmla="*/ 5297628 w 7570879"/>
              <a:gd name="connsiteY7086" fmla="*/ 10088560 h 10799773"/>
              <a:gd name="connsiteX7087" fmla="*/ 5268815 w 7570879"/>
              <a:gd name="connsiteY7087" fmla="*/ 10088560 h 10799773"/>
              <a:gd name="connsiteX7088" fmla="*/ 5224978 w 7570879"/>
              <a:gd name="connsiteY7088" fmla="*/ 10112521 h 10799773"/>
              <a:gd name="connsiteX7089" fmla="*/ 3297649 w 7570879"/>
              <a:gd name="connsiteY7089" fmla="*/ 10111756 h 10799773"/>
              <a:gd name="connsiteX7090" fmla="*/ 3397235 w 7570879"/>
              <a:gd name="connsiteY7090" fmla="*/ 10129940 h 10799773"/>
              <a:gd name="connsiteX7091" fmla="*/ 3424732 w 7570879"/>
              <a:gd name="connsiteY7091" fmla="*/ 10121188 h 10799773"/>
              <a:gd name="connsiteX7092" fmla="*/ 3400523 w 7570879"/>
              <a:gd name="connsiteY7092" fmla="*/ 10111756 h 10799773"/>
              <a:gd name="connsiteX7093" fmla="*/ 3297649 w 7570879"/>
              <a:gd name="connsiteY7093" fmla="*/ 10111756 h 10799773"/>
              <a:gd name="connsiteX7094" fmla="*/ 3647456 w 7570879"/>
              <a:gd name="connsiteY7094" fmla="*/ 10131554 h 10799773"/>
              <a:gd name="connsiteX7095" fmla="*/ 3618388 w 7570879"/>
              <a:gd name="connsiteY7095" fmla="*/ 10147188 h 10799773"/>
              <a:gd name="connsiteX7096" fmla="*/ 3639588 w 7570879"/>
              <a:gd name="connsiteY7096" fmla="*/ 10155431 h 10799773"/>
              <a:gd name="connsiteX7097" fmla="*/ 3721262 w 7570879"/>
              <a:gd name="connsiteY7097" fmla="*/ 10138097 h 10799773"/>
              <a:gd name="connsiteX7098" fmla="*/ 3647456 w 7570879"/>
              <a:gd name="connsiteY7098" fmla="*/ 10131554 h 10799773"/>
              <a:gd name="connsiteX7099" fmla="*/ 3951226 w 7570879"/>
              <a:gd name="connsiteY7099" fmla="*/ 10136992 h 10799773"/>
              <a:gd name="connsiteX7100" fmla="*/ 3920968 w 7570879"/>
              <a:gd name="connsiteY7100" fmla="*/ 10160529 h 10799773"/>
              <a:gd name="connsiteX7101" fmla="*/ 3941157 w 7570879"/>
              <a:gd name="connsiteY7101" fmla="*/ 10160785 h 10799773"/>
              <a:gd name="connsiteX7102" fmla="*/ 3977465 w 7570879"/>
              <a:gd name="connsiteY7102" fmla="*/ 10166732 h 10799773"/>
              <a:gd name="connsiteX7103" fmla="*/ 4035058 w 7570879"/>
              <a:gd name="connsiteY7103" fmla="*/ 10132489 h 10799773"/>
              <a:gd name="connsiteX7104" fmla="*/ 3951226 w 7570879"/>
              <a:gd name="connsiteY7104" fmla="*/ 10136992 h 10799773"/>
              <a:gd name="connsiteX7105" fmla="*/ 4241291 w 7570879"/>
              <a:gd name="connsiteY7105" fmla="*/ 10125522 h 10799773"/>
              <a:gd name="connsiteX7106" fmla="*/ 4223549 w 7570879"/>
              <a:gd name="connsiteY7106" fmla="*/ 10136907 h 10799773"/>
              <a:gd name="connsiteX7107" fmla="*/ 4241698 w 7570879"/>
              <a:gd name="connsiteY7107" fmla="*/ 10148803 h 10799773"/>
              <a:gd name="connsiteX7108" fmla="*/ 4283215 w 7570879"/>
              <a:gd name="connsiteY7108" fmla="*/ 10150332 h 10799773"/>
              <a:gd name="connsiteX7109" fmla="*/ 4241291 w 7570879"/>
              <a:gd name="connsiteY7109" fmla="*/ 10125522 h 10799773"/>
              <a:gd name="connsiteX7110" fmla="*/ 4550456 w 7570879"/>
              <a:gd name="connsiteY7110" fmla="*/ 10125011 h 10799773"/>
              <a:gd name="connsiteX7111" fmla="*/ 4569319 w 7570879"/>
              <a:gd name="connsiteY7111" fmla="*/ 10130279 h 10799773"/>
              <a:gd name="connsiteX7112" fmla="*/ 4561723 w 7570879"/>
              <a:gd name="connsiteY7112" fmla="*/ 10112691 h 10799773"/>
              <a:gd name="connsiteX7113" fmla="*/ 4550456 w 7570879"/>
              <a:gd name="connsiteY7113" fmla="*/ 10125011 h 10799773"/>
              <a:gd name="connsiteX7114" fmla="*/ 4607505 w 7570879"/>
              <a:gd name="connsiteY7114" fmla="*/ 10139032 h 10799773"/>
              <a:gd name="connsiteX7115" fmla="*/ 4593273 w 7570879"/>
              <a:gd name="connsiteY7115" fmla="*/ 10153222 h 10799773"/>
              <a:gd name="connsiteX7116" fmla="*/ 4606562 w 7570879"/>
              <a:gd name="connsiteY7116" fmla="*/ 10169197 h 10799773"/>
              <a:gd name="connsiteX7117" fmla="*/ 4664673 w 7570879"/>
              <a:gd name="connsiteY7117" fmla="*/ 10162228 h 10799773"/>
              <a:gd name="connsiteX7118" fmla="*/ 4676969 w 7570879"/>
              <a:gd name="connsiteY7118" fmla="*/ 10139287 h 10799773"/>
              <a:gd name="connsiteX7119" fmla="*/ 4658046 w 7570879"/>
              <a:gd name="connsiteY7119" fmla="*/ 10132064 h 10799773"/>
              <a:gd name="connsiteX7120" fmla="*/ 4607505 w 7570879"/>
              <a:gd name="connsiteY7120" fmla="*/ 10139032 h 10799773"/>
              <a:gd name="connsiteX7121" fmla="*/ 3420560 w 7570879"/>
              <a:gd name="connsiteY7121" fmla="*/ 10147529 h 10799773"/>
              <a:gd name="connsiteX7122" fmla="*/ 3404279 w 7570879"/>
              <a:gd name="connsiteY7122" fmla="*/ 10157810 h 10799773"/>
              <a:gd name="connsiteX7123" fmla="*/ 3435684 w 7570879"/>
              <a:gd name="connsiteY7123" fmla="*/ 10165712 h 10799773"/>
              <a:gd name="connsiteX7124" fmla="*/ 3499939 w 7570879"/>
              <a:gd name="connsiteY7124" fmla="*/ 10165372 h 10799773"/>
              <a:gd name="connsiteX7125" fmla="*/ 3532780 w 7570879"/>
              <a:gd name="connsiteY7125" fmla="*/ 10157130 h 10799773"/>
              <a:gd name="connsiteX7126" fmla="*/ 3509022 w 7570879"/>
              <a:gd name="connsiteY7126" fmla="*/ 10147869 h 10799773"/>
              <a:gd name="connsiteX7127" fmla="*/ 3420560 w 7570879"/>
              <a:gd name="connsiteY7127" fmla="*/ 10147529 h 10799773"/>
              <a:gd name="connsiteX7128" fmla="*/ 4067840 w 7570879"/>
              <a:gd name="connsiteY7128" fmla="*/ 10155346 h 10799773"/>
              <a:gd name="connsiteX7129" fmla="*/ 4079472 w 7570879"/>
              <a:gd name="connsiteY7129" fmla="*/ 10190524 h 10799773"/>
              <a:gd name="connsiteX7130" fmla="*/ 4144874 w 7570879"/>
              <a:gd name="connsiteY7130" fmla="*/ 10160954 h 10799773"/>
              <a:gd name="connsiteX7131" fmla="*/ 4067840 w 7570879"/>
              <a:gd name="connsiteY7131" fmla="*/ 10155346 h 10799773"/>
              <a:gd name="connsiteX7132" fmla="*/ 4344955 w 7570879"/>
              <a:gd name="connsiteY7132" fmla="*/ 10148378 h 10799773"/>
              <a:gd name="connsiteX7133" fmla="*/ 4395750 w 7570879"/>
              <a:gd name="connsiteY7133" fmla="*/ 10180497 h 10799773"/>
              <a:gd name="connsiteX7134" fmla="*/ 4361966 w 7570879"/>
              <a:gd name="connsiteY7134" fmla="*/ 10136907 h 10799773"/>
              <a:gd name="connsiteX7135" fmla="*/ 4344955 w 7570879"/>
              <a:gd name="connsiteY7135" fmla="*/ 10148378 h 10799773"/>
              <a:gd name="connsiteX7136" fmla="*/ 3748495 w 7570879"/>
              <a:gd name="connsiteY7136" fmla="*/ 10156960 h 10799773"/>
              <a:gd name="connsiteX7137" fmla="*/ 3763875 w 7570879"/>
              <a:gd name="connsiteY7137" fmla="*/ 10190269 h 10799773"/>
              <a:gd name="connsiteX7138" fmla="*/ 3821085 w 7570879"/>
              <a:gd name="connsiteY7138" fmla="*/ 10183641 h 10799773"/>
              <a:gd name="connsiteX7139" fmla="*/ 3847800 w 7570879"/>
              <a:gd name="connsiteY7139" fmla="*/ 10169367 h 10799773"/>
              <a:gd name="connsiteX7140" fmla="*/ 3823872 w 7570879"/>
              <a:gd name="connsiteY7140" fmla="*/ 10160019 h 10799773"/>
              <a:gd name="connsiteX7141" fmla="*/ 3748495 w 7570879"/>
              <a:gd name="connsiteY7141" fmla="*/ 10156960 h 10799773"/>
              <a:gd name="connsiteX7142" fmla="*/ 4695798 w 7570879"/>
              <a:gd name="connsiteY7142" fmla="*/ 10172850 h 10799773"/>
              <a:gd name="connsiteX7143" fmla="*/ 4674122 w 7570879"/>
              <a:gd name="connsiteY7143" fmla="*/ 10196812 h 10799773"/>
              <a:gd name="connsiteX7144" fmla="*/ 4694370 w 7570879"/>
              <a:gd name="connsiteY7144" fmla="*/ 10204544 h 10799773"/>
              <a:gd name="connsiteX7145" fmla="*/ 4762135 w 7570879"/>
              <a:gd name="connsiteY7145" fmla="*/ 10159170 h 10799773"/>
              <a:gd name="connsiteX7146" fmla="*/ 4695798 w 7570879"/>
              <a:gd name="connsiteY7146" fmla="*/ 10172850 h 10799773"/>
              <a:gd name="connsiteX7147" fmla="*/ 3539263 w 7570879"/>
              <a:gd name="connsiteY7147" fmla="*/ 10176164 h 10799773"/>
              <a:gd name="connsiteX7148" fmla="*/ 3509456 w 7570879"/>
              <a:gd name="connsiteY7148" fmla="*/ 10187634 h 10799773"/>
              <a:gd name="connsiteX7149" fmla="*/ 3539425 w 7570879"/>
              <a:gd name="connsiteY7149" fmla="*/ 10199106 h 10799773"/>
              <a:gd name="connsiteX7150" fmla="*/ 3619059 w 7570879"/>
              <a:gd name="connsiteY7150" fmla="*/ 10186361 h 10799773"/>
              <a:gd name="connsiteX7151" fmla="*/ 3539263 w 7570879"/>
              <a:gd name="connsiteY7151" fmla="*/ 10176164 h 10799773"/>
              <a:gd name="connsiteX7152" fmla="*/ 4459555 w 7570879"/>
              <a:gd name="connsiteY7152" fmla="*/ 10170981 h 10799773"/>
              <a:gd name="connsiteX7153" fmla="*/ 4490917 w 7570879"/>
              <a:gd name="connsiteY7153" fmla="*/ 10194177 h 10799773"/>
              <a:gd name="connsiteX7154" fmla="*/ 4478001 w 7570879"/>
              <a:gd name="connsiteY7154" fmla="*/ 10173360 h 10799773"/>
              <a:gd name="connsiteX7155" fmla="*/ 4459555 w 7570879"/>
              <a:gd name="connsiteY7155" fmla="*/ 10170981 h 10799773"/>
              <a:gd name="connsiteX7156" fmla="*/ 4786768 w 7570879"/>
              <a:gd name="connsiteY7156" fmla="*/ 10184406 h 10799773"/>
              <a:gd name="connsiteX7157" fmla="*/ 4797058 w 7570879"/>
              <a:gd name="connsiteY7157" fmla="*/ 10221453 h 10799773"/>
              <a:gd name="connsiteX7158" fmla="*/ 4839696 w 7570879"/>
              <a:gd name="connsiteY7158" fmla="*/ 10191289 h 10799773"/>
              <a:gd name="connsiteX7159" fmla="*/ 4859520 w 7570879"/>
              <a:gd name="connsiteY7159" fmla="*/ 10161039 h 10799773"/>
              <a:gd name="connsiteX7160" fmla="*/ 4829406 w 7570879"/>
              <a:gd name="connsiteY7160" fmla="*/ 10161039 h 10799773"/>
              <a:gd name="connsiteX7161" fmla="*/ 4786768 w 7570879"/>
              <a:gd name="connsiteY7161" fmla="*/ 10184406 h 10799773"/>
              <a:gd name="connsiteX7162" fmla="*/ 3865678 w 7570879"/>
              <a:gd name="connsiteY7162" fmla="*/ 10191713 h 10799773"/>
              <a:gd name="connsiteX7163" fmla="*/ 3838105 w 7570879"/>
              <a:gd name="connsiteY7163" fmla="*/ 10206414 h 10799773"/>
              <a:gd name="connsiteX7164" fmla="*/ 3865278 w 7570879"/>
              <a:gd name="connsiteY7164" fmla="*/ 10215080 h 10799773"/>
              <a:gd name="connsiteX7165" fmla="*/ 3951226 w 7570879"/>
              <a:gd name="connsiteY7165" fmla="*/ 10198511 h 10799773"/>
              <a:gd name="connsiteX7166" fmla="*/ 3865678 w 7570879"/>
              <a:gd name="connsiteY7166" fmla="*/ 10191713 h 10799773"/>
              <a:gd name="connsiteX7167" fmla="*/ 4170289 w 7570879"/>
              <a:gd name="connsiteY7167" fmla="*/ 10189844 h 10799773"/>
              <a:gd name="connsiteX7168" fmla="*/ 4156447 w 7570879"/>
              <a:gd name="connsiteY7168" fmla="*/ 10206499 h 10799773"/>
              <a:gd name="connsiteX7169" fmla="*/ 4186340 w 7570879"/>
              <a:gd name="connsiteY7169" fmla="*/ 10212191 h 10799773"/>
              <a:gd name="connsiteX7170" fmla="*/ 4241698 w 7570879"/>
              <a:gd name="connsiteY7170" fmla="*/ 10182792 h 10799773"/>
              <a:gd name="connsiteX7171" fmla="*/ 4170289 w 7570879"/>
              <a:gd name="connsiteY7171" fmla="*/ 10189844 h 10799773"/>
              <a:gd name="connsiteX7172" fmla="*/ 4878995 w 7570879"/>
              <a:gd name="connsiteY7172" fmla="*/ 10195282 h 10799773"/>
              <a:gd name="connsiteX7173" fmla="*/ 4881059 w 7570879"/>
              <a:gd name="connsiteY7173" fmla="*/ 10233604 h 10799773"/>
              <a:gd name="connsiteX7174" fmla="*/ 4931583 w 7570879"/>
              <a:gd name="connsiteY7174" fmla="*/ 10203355 h 10799773"/>
              <a:gd name="connsiteX7175" fmla="*/ 4960014 w 7570879"/>
              <a:gd name="connsiteY7175" fmla="*/ 10173105 h 10799773"/>
              <a:gd name="connsiteX7176" fmla="*/ 4929510 w 7570879"/>
              <a:gd name="connsiteY7176" fmla="*/ 10173105 h 10799773"/>
              <a:gd name="connsiteX7177" fmla="*/ 4878995 w 7570879"/>
              <a:gd name="connsiteY7177" fmla="*/ 10195282 h 10799773"/>
              <a:gd name="connsiteX7178" fmla="*/ 4967891 w 7570879"/>
              <a:gd name="connsiteY7178" fmla="*/ 10203355 h 10799773"/>
              <a:gd name="connsiteX7179" fmla="*/ 4939460 w 7570879"/>
              <a:gd name="connsiteY7179" fmla="*/ 10233604 h 10799773"/>
              <a:gd name="connsiteX7180" fmla="*/ 4965359 w 7570879"/>
              <a:gd name="connsiteY7180" fmla="*/ 10233604 h 10799773"/>
              <a:gd name="connsiteX7181" fmla="*/ 5016307 w 7570879"/>
              <a:gd name="connsiteY7181" fmla="*/ 10179988 h 10799773"/>
              <a:gd name="connsiteX7182" fmla="*/ 4967891 w 7570879"/>
              <a:gd name="connsiteY7182" fmla="*/ 10203355 h 10799773"/>
              <a:gd name="connsiteX7183" fmla="*/ 5101023 w 7570879"/>
              <a:gd name="connsiteY7183" fmla="*/ 10181687 h 10799773"/>
              <a:gd name="connsiteX7184" fmla="*/ 5040507 w 7570879"/>
              <a:gd name="connsiteY7184" fmla="*/ 10235473 h 10799773"/>
              <a:gd name="connsiteX7185" fmla="*/ 5118493 w 7570879"/>
              <a:gd name="connsiteY7185" fmla="*/ 10218819 h 10799773"/>
              <a:gd name="connsiteX7186" fmla="*/ 5101023 w 7570879"/>
              <a:gd name="connsiteY7186" fmla="*/ 10181687 h 10799773"/>
              <a:gd name="connsiteX7187" fmla="*/ 5168014 w 7570879"/>
              <a:gd name="connsiteY7187" fmla="*/ 10204374 h 10799773"/>
              <a:gd name="connsiteX7188" fmla="*/ 5152838 w 7570879"/>
              <a:gd name="connsiteY7188" fmla="*/ 10240996 h 10799773"/>
              <a:gd name="connsiteX7189" fmla="*/ 5233849 w 7570879"/>
              <a:gd name="connsiteY7189" fmla="*/ 10197917 h 10799773"/>
              <a:gd name="connsiteX7190" fmla="*/ 5247113 w 7570879"/>
              <a:gd name="connsiteY7190" fmla="*/ 10173105 h 10799773"/>
              <a:gd name="connsiteX7191" fmla="*/ 5217823 w 7570879"/>
              <a:gd name="connsiteY7191" fmla="*/ 10173105 h 10799773"/>
              <a:gd name="connsiteX7192" fmla="*/ 5168014 w 7570879"/>
              <a:gd name="connsiteY7192" fmla="*/ 10204374 h 10799773"/>
              <a:gd name="connsiteX7193" fmla="*/ 4284736 w 7570879"/>
              <a:gd name="connsiteY7193" fmla="*/ 10204374 h 10799773"/>
              <a:gd name="connsiteX7194" fmla="*/ 4262321 w 7570879"/>
              <a:gd name="connsiteY7194" fmla="*/ 10220773 h 10799773"/>
              <a:gd name="connsiteX7195" fmla="*/ 4296470 w 7570879"/>
              <a:gd name="connsiteY7195" fmla="*/ 10233689 h 10799773"/>
              <a:gd name="connsiteX7196" fmla="*/ 4330612 w 7570879"/>
              <a:gd name="connsiteY7196" fmla="*/ 10246690 h 10799773"/>
              <a:gd name="connsiteX7197" fmla="*/ 4347121 w 7570879"/>
              <a:gd name="connsiteY7197" fmla="*/ 10230205 h 10799773"/>
              <a:gd name="connsiteX7198" fmla="*/ 4363623 w 7570879"/>
              <a:gd name="connsiteY7198" fmla="*/ 10213721 h 10799773"/>
              <a:gd name="connsiteX7199" fmla="*/ 4335387 w 7570879"/>
              <a:gd name="connsiteY7199" fmla="*/ 10200805 h 10799773"/>
              <a:gd name="connsiteX7200" fmla="*/ 4307151 w 7570879"/>
              <a:gd name="connsiteY7200" fmla="*/ 10187975 h 10799773"/>
              <a:gd name="connsiteX7201" fmla="*/ 4284736 w 7570879"/>
              <a:gd name="connsiteY7201" fmla="*/ 10204374 h 10799773"/>
              <a:gd name="connsiteX7202" fmla="*/ 3642587 w 7570879"/>
              <a:gd name="connsiteY7202" fmla="*/ 10208623 h 10799773"/>
              <a:gd name="connsiteX7203" fmla="*/ 3618388 w 7570879"/>
              <a:gd name="connsiteY7203" fmla="*/ 10218819 h 10799773"/>
              <a:gd name="connsiteX7204" fmla="*/ 3652504 w 7570879"/>
              <a:gd name="connsiteY7204" fmla="*/ 10232244 h 10799773"/>
              <a:gd name="connsiteX7205" fmla="*/ 3745470 w 7570879"/>
              <a:gd name="connsiteY7205" fmla="*/ 10220179 h 10799773"/>
              <a:gd name="connsiteX7206" fmla="*/ 3730337 w 7570879"/>
              <a:gd name="connsiteY7206" fmla="*/ 10209217 h 10799773"/>
              <a:gd name="connsiteX7207" fmla="*/ 3691004 w 7570879"/>
              <a:gd name="connsiteY7207" fmla="*/ 10203779 h 10799773"/>
              <a:gd name="connsiteX7208" fmla="*/ 3642587 w 7570879"/>
              <a:gd name="connsiteY7208" fmla="*/ 10208623 h 10799773"/>
              <a:gd name="connsiteX7209" fmla="*/ 3978451 w 7570879"/>
              <a:gd name="connsiteY7209" fmla="*/ 10217374 h 10799773"/>
              <a:gd name="connsiteX7210" fmla="*/ 3996235 w 7570879"/>
              <a:gd name="connsiteY7210" fmla="*/ 10249153 h 10799773"/>
              <a:gd name="connsiteX7211" fmla="*/ 4051245 w 7570879"/>
              <a:gd name="connsiteY7211" fmla="*/ 10239977 h 10799773"/>
              <a:gd name="connsiteX7212" fmla="*/ 4073346 w 7570879"/>
              <a:gd name="connsiteY7212" fmla="*/ 10224512 h 10799773"/>
              <a:gd name="connsiteX7213" fmla="*/ 4053650 w 7570879"/>
              <a:gd name="connsiteY7213" fmla="*/ 10216950 h 10799773"/>
              <a:gd name="connsiteX7214" fmla="*/ 3978451 w 7570879"/>
              <a:gd name="connsiteY7214" fmla="*/ 10217374 h 10799773"/>
              <a:gd name="connsiteX7215" fmla="*/ 4399455 w 7570879"/>
              <a:gd name="connsiteY7215" fmla="*/ 10227061 h 10799773"/>
              <a:gd name="connsiteX7216" fmla="*/ 4384797 w 7570879"/>
              <a:gd name="connsiteY7216" fmla="*/ 10244650 h 10799773"/>
              <a:gd name="connsiteX7217" fmla="*/ 4416687 w 7570879"/>
              <a:gd name="connsiteY7217" fmla="*/ 10252637 h 10799773"/>
              <a:gd name="connsiteX7218" fmla="*/ 4455382 w 7570879"/>
              <a:gd name="connsiteY7218" fmla="*/ 10228081 h 10799773"/>
              <a:gd name="connsiteX7219" fmla="*/ 4399455 w 7570879"/>
              <a:gd name="connsiteY7219" fmla="*/ 10227061 h 10799773"/>
              <a:gd name="connsiteX7220" fmla="*/ 3759439 w 7570879"/>
              <a:gd name="connsiteY7220" fmla="*/ 10244225 h 10799773"/>
              <a:gd name="connsiteX7221" fmla="*/ 3743133 w 7570879"/>
              <a:gd name="connsiteY7221" fmla="*/ 10254591 h 10799773"/>
              <a:gd name="connsiteX7222" fmla="*/ 3781803 w 7570879"/>
              <a:gd name="connsiteY7222" fmla="*/ 10268017 h 10799773"/>
              <a:gd name="connsiteX7223" fmla="*/ 3820473 w 7570879"/>
              <a:gd name="connsiteY7223" fmla="*/ 10281527 h 10799773"/>
              <a:gd name="connsiteX7224" fmla="*/ 3846237 w 7570879"/>
              <a:gd name="connsiteY7224" fmla="*/ 10267762 h 10799773"/>
              <a:gd name="connsiteX7225" fmla="*/ 3872008 w 7570879"/>
              <a:gd name="connsiteY7225" fmla="*/ 10253997 h 10799773"/>
              <a:gd name="connsiteX7226" fmla="*/ 3848081 w 7570879"/>
              <a:gd name="connsiteY7226" fmla="*/ 10244650 h 10799773"/>
              <a:gd name="connsiteX7227" fmla="*/ 3759439 w 7570879"/>
              <a:gd name="connsiteY7227" fmla="*/ 10244225 h 10799773"/>
              <a:gd name="connsiteX7228" fmla="*/ 4090578 w 7570879"/>
              <a:gd name="connsiteY7228" fmla="*/ 10248219 h 10799773"/>
              <a:gd name="connsiteX7229" fmla="*/ 4066540 w 7570879"/>
              <a:gd name="connsiteY7229" fmla="*/ 10262154 h 10799773"/>
              <a:gd name="connsiteX7230" fmla="*/ 4101446 w 7570879"/>
              <a:gd name="connsiteY7230" fmla="*/ 10271500 h 10799773"/>
              <a:gd name="connsiteX7231" fmla="*/ 4159311 w 7570879"/>
              <a:gd name="connsiteY7231" fmla="*/ 10264703 h 10799773"/>
              <a:gd name="connsiteX7232" fmla="*/ 4182270 w 7570879"/>
              <a:gd name="connsiteY7232" fmla="*/ 10248644 h 10799773"/>
              <a:gd name="connsiteX7233" fmla="*/ 4162582 w 7570879"/>
              <a:gd name="connsiteY7233" fmla="*/ 10241081 h 10799773"/>
              <a:gd name="connsiteX7234" fmla="*/ 4090578 w 7570879"/>
              <a:gd name="connsiteY7234" fmla="*/ 10248219 h 10799773"/>
              <a:gd name="connsiteX7235" fmla="*/ 4504266 w 7570879"/>
              <a:gd name="connsiteY7235" fmla="*/ 10241336 h 10799773"/>
              <a:gd name="connsiteX7236" fmla="*/ 4526460 w 7570879"/>
              <a:gd name="connsiteY7236" fmla="*/ 10269801 h 10799773"/>
              <a:gd name="connsiteX7237" fmla="*/ 4536555 w 7570879"/>
              <a:gd name="connsiteY7237" fmla="*/ 10251703 h 10799773"/>
              <a:gd name="connsiteX7238" fmla="*/ 4504266 w 7570879"/>
              <a:gd name="connsiteY7238" fmla="*/ 10241336 h 10799773"/>
              <a:gd name="connsiteX7239" fmla="*/ 4671488 w 7570879"/>
              <a:gd name="connsiteY7239" fmla="*/ 10245840 h 10799773"/>
              <a:gd name="connsiteX7240" fmla="*/ 4690352 w 7570879"/>
              <a:gd name="connsiteY7240" fmla="*/ 10251192 h 10799773"/>
              <a:gd name="connsiteX7241" fmla="*/ 4682755 w 7570879"/>
              <a:gd name="connsiteY7241" fmla="*/ 10233604 h 10799773"/>
              <a:gd name="connsiteX7242" fmla="*/ 4671488 w 7570879"/>
              <a:gd name="connsiteY7242" fmla="*/ 10245840 h 10799773"/>
              <a:gd name="connsiteX7243" fmla="*/ 3539714 w 7570879"/>
              <a:gd name="connsiteY7243" fmla="*/ 10252043 h 10799773"/>
              <a:gd name="connsiteX7244" fmla="*/ 3623155 w 7570879"/>
              <a:gd name="connsiteY7244" fmla="*/ 10275749 h 10799773"/>
              <a:gd name="connsiteX7245" fmla="*/ 3641916 w 7570879"/>
              <a:gd name="connsiteY7245" fmla="*/ 10268527 h 10799773"/>
              <a:gd name="connsiteX7246" fmla="*/ 3624098 w 7570879"/>
              <a:gd name="connsiteY7246" fmla="*/ 10257311 h 10799773"/>
              <a:gd name="connsiteX7247" fmla="*/ 3539714 w 7570879"/>
              <a:gd name="connsiteY7247" fmla="*/ 10252043 h 10799773"/>
              <a:gd name="connsiteX7248" fmla="*/ 4728248 w 7570879"/>
              <a:gd name="connsiteY7248" fmla="*/ 10260200 h 10799773"/>
              <a:gd name="connsiteX7249" fmla="*/ 4735514 w 7570879"/>
              <a:gd name="connsiteY7249" fmla="*/ 10294018 h 10799773"/>
              <a:gd name="connsiteX7250" fmla="*/ 4786343 w 7570879"/>
              <a:gd name="connsiteY7250" fmla="*/ 10255357 h 10799773"/>
              <a:gd name="connsiteX7251" fmla="*/ 4728248 w 7570879"/>
              <a:gd name="connsiteY7251" fmla="*/ 10260200 h 10799773"/>
              <a:gd name="connsiteX7252" fmla="*/ 3889606 w 7570879"/>
              <a:gd name="connsiteY7252" fmla="*/ 10273286 h 10799773"/>
              <a:gd name="connsiteX7253" fmla="*/ 3860452 w 7570879"/>
              <a:gd name="connsiteY7253" fmla="*/ 10284671 h 10799773"/>
              <a:gd name="connsiteX7254" fmla="*/ 3894253 w 7570879"/>
              <a:gd name="connsiteY7254" fmla="*/ 10296567 h 10799773"/>
              <a:gd name="connsiteX7255" fmla="*/ 3982156 w 7570879"/>
              <a:gd name="connsiteY7255" fmla="*/ 10283056 h 10799773"/>
              <a:gd name="connsiteX7256" fmla="*/ 3889606 w 7570879"/>
              <a:gd name="connsiteY7256" fmla="*/ 10273286 h 10799773"/>
              <a:gd name="connsiteX7257" fmla="*/ 4196316 w 7570879"/>
              <a:gd name="connsiteY7257" fmla="*/ 10265723 h 10799773"/>
              <a:gd name="connsiteX7258" fmla="*/ 4216862 w 7570879"/>
              <a:gd name="connsiteY7258" fmla="*/ 10296482 h 10799773"/>
              <a:gd name="connsiteX7259" fmla="*/ 4290115 w 7570879"/>
              <a:gd name="connsiteY7259" fmla="*/ 10269207 h 10799773"/>
              <a:gd name="connsiteX7260" fmla="*/ 4196316 w 7570879"/>
              <a:gd name="connsiteY7260" fmla="*/ 10265723 h 10799773"/>
              <a:gd name="connsiteX7261" fmla="*/ 4812972 w 7570879"/>
              <a:gd name="connsiteY7261" fmla="*/ 10272266 h 10799773"/>
              <a:gd name="connsiteX7262" fmla="*/ 4820773 w 7570879"/>
              <a:gd name="connsiteY7262" fmla="*/ 10306084 h 10799773"/>
              <a:gd name="connsiteX7263" fmla="*/ 4865017 w 7570879"/>
              <a:gd name="connsiteY7263" fmla="*/ 10281953 h 10799773"/>
              <a:gd name="connsiteX7264" fmla="*/ 4886922 w 7570879"/>
              <a:gd name="connsiteY7264" fmla="*/ 10257735 h 10799773"/>
              <a:gd name="connsiteX7265" fmla="*/ 4857208 w 7570879"/>
              <a:gd name="connsiteY7265" fmla="*/ 10257735 h 10799773"/>
              <a:gd name="connsiteX7266" fmla="*/ 4812972 w 7570879"/>
              <a:gd name="connsiteY7266" fmla="*/ 10272266 h 10799773"/>
              <a:gd name="connsiteX7267" fmla="*/ 5100105 w 7570879"/>
              <a:gd name="connsiteY7267" fmla="*/ 10289005 h 10799773"/>
              <a:gd name="connsiteX7268" fmla="*/ 5070765 w 7570879"/>
              <a:gd name="connsiteY7268" fmla="*/ 10320189 h 10799773"/>
              <a:gd name="connsiteX7269" fmla="*/ 5111763 w 7570879"/>
              <a:gd name="connsiteY7269" fmla="*/ 10316195 h 10799773"/>
              <a:gd name="connsiteX7270" fmla="*/ 5170716 w 7570879"/>
              <a:gd name="connsiteY7270" fmla="*/ 10284926 h 10799773"/>
              <a:gd name="connsiteX7271" fmla="*/ 5188704 w 7570879"/>
              <a:gd name="connsiteY7271" fmla="*/ 10257735 h 10799773"/>
              <a:gd name="connsiteX7272" fmla="*/ 5159075 w 7570879"/>
              <a:gd name="connsiteY7272" fmla="*/ 10257735 h 10799773"/>
              <a:gd name="connsiteX7273" fmla="*/ 5100105 w 7570879"/>
              <a:gd name="connsiteY7273" fmla="*/ 10289005 h 10799773"/>
              <a:gd name="connsiteX7274" fmla="*/ 4889217 w 7570879"/>
              <a:gd name="connsiteY7274" fmla="*/ 10294018 h 10799773"/>
              <a:gd name="connsiteX7275" fmla="*/ 4867311 w 7570879"/>
              <a:gd name="connsiteY7275" fmla="*/ 10318234 h 10799773"/>
              <a:gd name="connsiteX7276" fmla="*/ 4886005 w 7570879"/>
              <a:gd name="connsiteY7276" fmla="*/ 10318234 h 10799773"/>
              <a:gd name="connsiteX7277" fmla="*/ 4933266 w 7570879"/>
              <a:gd name="connsiteY7277" fmla="*/ 10294443 h 10799773"/>
              <a:gd name="connsiteX7278" fmla="*/ 4961841 w 7570879"/>
              <a:gd name="connsiteY7278" fmla="*/ 10270651 h 10799773"/>
              <a:gd name="connsiteX7279" fmla="*/ 4936486 w 7570879"/>
              <a:gd name="connsiteY7279" fmla="*/ 10270227 h 10799773"/>
              <a:gd name="connsiteX7280" fmla="*/ 4889217 w 7570879"/>
              <a:gd name="connsiteY7280" fmla="*/ 10294018 h 10799773"/>
              <a:gd name="connsiteX7281" fmla="*/ 4986049 w 7570879"/>
              <a:gd name="connsiteY7281" fmla="*/ 10294018 h 10799773"/>
              <a:gd name="connsiteX7282" fmla="*/ 4964135 w 7570879"/>
              <a:gd name="connsiteY7282" fmla="*/ 10318234 h 10799773"/>
              <a:gd name="connsiteX7283" fmla="*/ 5000452 w 7570879"/>
              <a:gd name="connsiteY7283" fmla="*/ 10318234 h 10799773"/>
              <a:gd name="connsiteX7284" fmla="*/ 5058665 w 7570879"/>
              <a:gd name="connsiteY7284" fmla="*/ 10294018 h 10799773"/>
              <a:gd name="connsiteX7285" fmla="*/ 5080571 w 7570879"/>
              <a:gd name="connsiteY7285" fmla="*/ 10269801 h 10799773"/>
              <a:gd name="connsiteX7286" fmla="*/ 5044263 w 7570879"/>
              <a:gd name="connsiteY7286" fmla="*/ 10269801 h 10799773"/>
              <a:gd name="connsiteX7287" fmla="*/ 4986049 w 7570879"/>
              <a:gd name="connsiteY7287" fmla="*/ 10294018 h 10799773"/>
              <a:gd name="connsiteX7288" fmla="*/ 3668359 w 7570879"/>
              <a:gd name="connsiteY7288" fmla="*/ 10293423 h 10799773"/>
              <a:gd name="connsiteX7289" fmla="*/ 3734925 w 7570879"/>
              <a:gd name="connsiteY7289" fmla="*/ 10314666 h 10799773"/>
              <a:gd name="connsiteX7290" fmla="*/ 3787828 w 7570879"/>
              <a:gd name="connsiteY7290" fmla="*/ 10321293 h 10799773"/>
              <a:gd name="connsiteX7291" fmla="*/ 3774165 w 7570879"/>
              <a:gd name="connsiteY7291" fmla="*/ 10306678 h 10799773"/>
              <a:gd name="connsiteX7292" fmla="*/ 3707598 w 7570879"/>
              <a:gd name="connsiteY7292" fmla="*/ 10285521 h 10799773"/>
              <a:gd name="connsiteX7293" fmla="*/ 3654696 w 7570879"/>
              <a:gd name="connsiteY7293" fmla="*/ 10278893 h 10799773"/>
              <a:gd name="connsiteX7294" fmla="*/ 3668359 w 7570879"/>
              <a:gd name="connsiteY7294" fmla="*/ 10293423 h 10799773"/>
              <a:gd name="connsiteX7295" fmla="*/ 4317271 w 7570879"/>
              <a:gd name="connsiteY7295" fmla="*/ 10289939 h 10799773"/>
              <a:gd name="connsiteX7296" fmla="*/ 4344300 w 7570879"/>
              <a:gd name="connsiteY7296" fmla="*/ 10318234 h 10799773"/>
              <a:gd name="connsiteX7297" fmla="*/ 4411147 w 7570879"/>
              <a:gd name="connsiteY7297" fmla="*/ 10292743 h 10799773"/>
              <a:gd name="connsiteX7298" fmla="*/ 4317271 w 7570879"/>
              <a:gd name="connsiteY7298" fmla="*/ 10289939 h 10799773"/>
              <a:gd name="connsiteX7299" fmla="*/ 4001648 w 7570879"/>
              <a:gd name="connsiteY7299" fmla="*/ 10304639 h 10799773"/>
              <a:gd name="connsiteX7300" fmla="*/ 3985495 w 7570879"/>
              <a:gd name="connsiteY7300" fmla="*/ 10314836 h 10799773"/>
              <a:gd name="connsiteX7301" fmla="*/ 4005658 w 7570879"/>
              <a:gd name="connsiteY7301" fmla="*/ 10322568 h 10799773"/>
              <a:gd name="connsiteX7302" fmla="*/ 4089626 w 7570879"/>
              <a:gd name="connsiteY7302" fmla="*/ 10319424 h 10799773"/>
              <a:gd name="connsiteX7303" fmla="*/ 4001648 w 7570879"/>
              <a:gd name="connsiteY7303" fmla="*/ 10304639 h 10799773"/>
              <a:gd name="connsiteX7304" fmla="*/ 4436562 w 7570879"/>
              <a:gd name="connsiteY7304" fmla="*/ 10310672 h 10799773"/>
              <a:gd name="connsiteX7305" fmla="*/ 4422711 w 7570879"/>
              <a:gd name="connsiteY7305" fmla="*/ 10327327 h 10799773"/>
              <a:gd name="connsiteX7306" fmla="*/ 4456266 w 7570879"/>
              <a:gd name="connsiteY7306" fmla="*/ 10333785 h 10799773"/>
              <a:gd name="connsiteX7307" fmla="*/ 4505515 w 7570879"/>
              <a:gd name="connsiteY7307" fmla="*/ 10327242 h 10799773"/>
              <a:gd name="connsiteX7308" fmla="*/ 4521226 w 7570879"/>
              <a:gd name="connsiteY7308" fmla="*/ 10314326 h 10799773"/>
              <a:gd name="connsiteX7309" fmla="*/ 4505515 w 7570879"/>
              <a:gd name="connsiteY7309" fmla="*/ 10304299 h 10799773"/>
              <a:gd name="connsiteX7310" fmla="*/ 4436562 w 7570879"/>
              <a:gd name="connsiteY7310" fmla="*/ 10310672 h 10799773"/>
              <a:gd name="connsiteX7311" fmla="*/ 3799350 w 7570879"/>
              <a:gd name="connsiteY7311" fmla="*/ 10329366 h 10799773"/>
              <a:gd name="connsiteX7312" fmla="*/ 3892630 w 7570879"/>
              <a:gd name="connsiteY7312" fmla="*/ 10347210 h 10799773"/>
              <a:gd name="connsiteX7313" fmla="*/ 3907254 w 7570879"/>
              <a:gd name="connsiteY7313" fmla="*/ 10338203 h 10799773"/>
              <a:gd name="connsiteX7314" fmla="*/ 3883853 w 7570879"/>
              <a:gd name="connsiteY7314" fmla="*/ 10329026 h 10799773"/>
              <a:gd name="connsiteX7315" fmla="*/ 3799350 w 7570879"/>
              <a:gd name="connsiteY7315" fmla="*/ 10329366 h 10799773"/>
              <a:gd name="connsiteX7316" fmla="*/ 4109195 w 7570879"/>
              <a:gd name="connsiteY7316" fmla="*/ 10329621 h 10799773"/>
              <a:gd name="connsiteX7317" fmla="*/ 4091666 w 7570879"/>
              <a:gd name="connsiteY7317" fmla="*/ 10340752 h 10799773"/>
              <a:gd name="connsiteX7318" fmla="*/ 4124320 w 7570879"/>
              <a:gd name="connsiteY7318" fmla="*/ 10348909 h 10799773"/>
              <a:gd name="connsiteX7319" fmla="*/ 4190257 w 7570879"/>
              <a:gd name="connsiteY7319" fmla="*/ 10348314 h 10799773"/>
              <a:gd name="connsiteX7320" fmla="*/ 4223549 w 7570879"/>
              <a:gd name="connsiteY7320" fmla="*/ 10339562 h 10799773"/>
              <a:gd name="connsiteX7321" fmla="*/ 4199341 w 7570879"/>
              <a:gd name="connsiteY7321" fmla="*/ 10329790 h 10799773"/>
              <a:gd name="connsiteX7322" fmla="*/ 4109195 w 7570879"/>
              <a:gd name="connsiteY7322" fmla="*/ 10329621 h 10799773"/>
              <a:gd name="connsiteX7323" fmla="*/ 4544279 w 7570879"/>
              <a:gd name="connsiteY7323" fmla="*/ 10335909 h 10799773"/>
              <a:gd name="connsiteX7324" fmla="*/ 4562437 w 7570879"/>
              <a:gd name="connsiteY7324" fmla="*/ 10346784 h 10799773"/>
              <a:gd name="connsiteX7325" fmla="*/ 4580586 w 7570879"/>
              <a:gd name="connsiteY7325" fmla="*/ 10329026 h 10799773"/>
              <a:gd name="connsiteX7326" fmla="*/ 4562437 w 7570879"/>
              <a:gd name="connsiteY7326" fmla="*/ 10318234 h 10799773"/>
              <a:gd name="connsiteX7327" fmla="*/ 4544279 w 7570879"/>
              <a:gd name="connsiteY7327" fmla="*/ 10335909 h 10799773"/>
              <a:gd name="connsiteX7328" fmla="*/ 4746007 w 7570879"/>
              <a:gd name="connsiteY7328" fmla="*/ 10338372 h 10799773"/>
              <a:gd name="connsiteX7329" fmla="*/ 4747724 w 7570879"/>
              <a:gd name="connsiteY7329" fmla="*/ 10366583 h 10799773"/>
              <a:gd name="connsiteX7330" fmla="*/ 4781007 w 7570879"/>
              <a:gd name="connsiteY7330" fmla="*/ 10348824 h 10799773"/>
              <a:gd name="connsiteX7331" fmla="*/ 4804501 w 7570879"/>
              <a:gd name="connsiteY7331" fmla="*/ 10331065 h 10799773"/>
              <a:gd name="connsiteX7332" fmla="*/ 4779290 w 7570879"/>
              <a:gd name="connsiteY7332" fmla="*/ 10330641 h 10799773"/>
              <a:gd name="connsiteX7333" fmla="*/ 4746007 w 7570879"/>
              <a:gd name="connsiteY7333" fmla="*/ 10338372 h 10799773"/>
              <a:gd name="connsiteX7334" fmla="*/ 5076823 w 7570879"/>
              <a:gd name="connsiteY7334" fmla="*/ 10340157 h 10799773"/>
              <a:gd name="connsiteX7335" fmla="*/ 5004199 w 7570879"/>
              <a:gd name="connsiteY7335" fmla="*/ 10391989 h 10799773"/>
              <a:gd name="connsiteX7336" fmla="*/ 5097998 w 7570879"/>
              <a:gd name="connsiteY7336" fmla="*/ 10369302 h 10799773"/>
              <a:gd name="connsiteX7337" fmla="*/ 5076823 w 7570879"/>
              <a:gd name="connsiteY7337" fmla="*/ 10340157 h 10799773"/>
              <a:gd name="connsiteX7338" fmla="*/ 3927757 w 7570879"/>
              <a:gd name="connsiteY7338" fmla="*/ 10354008 h 10799773"/>
              <a:gd name="connsiteX7339" fmla="*/ 3910534 w 7570879"/>
              <a:gd name="connsiteY7339" fmla="*/ 10364629 h 10799773"/>
              <a:gd name="connsiteX7340" fmla="*/ 3955653 w 7570879"/>
              <a:gd name="connsiteY7340" fmla="*/ 10373126 h 10799773"/>
              <a:gd name="connsiteX7341" fmla="*/ 4010731 w 7570879"/>
              <a:gd name="connsiteY7341" fmla="*/ 10362164 h 10799773"/>
              <a:gd name="connsiteX7342" fmla="*/ 3927757 w 7570879"/>
              <a:gd name="connsiteY7342" fmla="*/ 10354008 h 10799773"/>
              <a:gd name="connsiteX7343" fmla="*/ 4231476 w 7570879"/>
              <a:gd name="connsiteY7343" fmla="*/ 10353073 h 10799773"/>
              <a:gd name="connsiteX7344" fmla="*/ 4215196 w 7570879"/>
              <a:gd name="connsiteY7344" fmla="*/ 10363354 h 10799773"/>
              <a:gd name="connsiteX7345" fmla="*/ 4247629 w 7570879"/>
              <a:gd name="connsiteY7345" fmla="*/ 10371511 h 10799773"/>
              <a:gd name="connsiteX7346" fmla="*/ 4326422 w 7570879"/>
              <a:gd name="connsiteY7346" fmla="*/ 10353667 h 10799773"/>
              <a:gd name="connsiteX7347" fmla="*/ 4231476 w 7570879"/>
              <a:gd name="connsiteY7347" fmla="*/ 10353073 h 10799773"/>
              <a:gd name="connsiteX7348" fmla="*/ 4811724 w 7570879"/>
              <a:gd name="connsiteY7348" fmla="*/ 10359106 h 10799773"/>
              <a:gd name="connsiteX7349" fmla="*/ 4797831 w 7570879"/>
              <a:gd name="connsiteY7349" fmla="*/ 10375845 h 10799773"/>
              <a:gd name="connsiteX7350" fmla="*/ 4815709 w 7570879"/>
              <a:gd name="connsiteY7350" fmla="*/ 10382643 h 10799773"/>
              <a:gd name="connsiteX7351" fmla="*/ 4861398 w 7570879"/>
              <a:gd name="connsiteY7351" fmla="*/ 10366328 h 10799773"/>
              <a:gd name="connsiteX7352" fmla="*/ 4889217 w 7570879"/>
              <a:gd name="connsiteY7352" fmla="*/ 10343216 h 10799773"/>
              <a:gd name="connsiteX7353" fmla="*/ 4857412 w 7570879"/>
              <a:gd name="connsiteY7353" fmla="*/ 10342791 h 10799773"/>
              <a:gd name="connsiteX7354" fmla="*/ 4811724 w 7570879"/>
              <a:gd name="connsiteY7354" fmla="*/ 10359106 h 10799773"/>
              <a:gd name="connsiteX7355" fmla="*/ 4905693 w 7570879"/>
              <a:gd name="connsiteY7355" fmla="*/ 10366158 h 10799773"/>
              <a:gd name="connsiteX7356" fmla="*/ 4877117 w 7570879"/>
              <a:gd name="connsiteY7356" fmla="*/ 10389950 h 10799773"/>
              <a:gd name="connsiteX7357" fmla="*/ 4913425 w 7570879"/>
              <a:gd name="connsiteY7357" fmla="*/ 10390035 h 10799773"/>
              <a:gd name="connsiteX7358" fmla="*/ 4979991 w 7570879"/>
              <a:gd name="connsiteY7358" fmla="*/ 10366583 h 10799773"/>
              <a:gd name="connsiteX7359" fmla="*/ 5010249 w 7570879"/>
              <a:gd name="connsiteY7359" fmla="*/ 10342876 h 10799773"/>
              <a:gd name="connsiteX7360" fmla="*/ 4972259 w 7570879"/>
              <a:gd name="connsiteY7360" fmla="*/ 10342621 h 10799773"/>
              <a:gd name="connsiteX7361" fmla="*/ 4905693 w 7570879"/>
              <a:gd name="connsiteY7361" fmla="*/ 10366158 h 10799773"/>
              <a:gd name="connsiteX7362" fmla="*/ 4356332 w 7570879"/>
              <a:gd name="connsiteY7362" fmla="*/ 10371936 h 10799773"/>
              <a:gd name="connsiteX7363" fmla="*/ 4332472 w 7570879"/>
              <a:gd name="connsiteY7363" fmla="*/ 10389950 h 10799773"/>
              <a:gd name="connsiteX7364" fmla="*/ 4374839 w 7570879"/>
              <a:gd name="connsiteY7364" fmla="*/ 10390120 h 10799773"/>
              <a:gd name="connsiteX7365" fmla="*/ 4435355 w 7570879"/>
              <a:gd name="connsiteY7365" fmla="*/ 10378648 h 10799773"/>
              <a:gd name="connsiteX7366" fmla="*/ 4453504 w 7570879"/>
              <a:gd name="connsiteY7366" fmla="*/ 10366923 h 10799773"/>
              <a:gd name="connsiteX7367" fmla="*/ 4433316 w 7570879"/>
              <a:gd name="connsiteY7367" fmla="*/ 10366753 h 10799773"/>
              <a:gd name="connsiteX7368" fmla="*/ 4396659 w 7570879"/>
              <a:gd name="connsiteY7368" fmla="*/ 10360210 h 10799773"/>
              <a:gd name="connsiteX7369" fmla="*/ 4356332 w 7570879"/>
              <a:gd name="connsiteY7369" fmla="*/ 10371936 h 10799773"/>
              <a:gd name="connsiteX7370" fmla="*/ 4031456 w 7570879"/>
              <a:gd name="connsiteY7370" fmla="*/ 10376100 h 10799773"/>
              <a:gd name="connsiteX7371" fmla="*/ 4113257 w 7570879"/>
              <a:gd name="connsiteY7371" fmla="*/ 10390885 h 10799773"/>
              <a:gd name="connsiteX7372" fmla="*/ 4107963 w 7570879"/>
              <a:gd name="connsiteY7372" fmla="*/ 10378479 h 10799773"/>
              <a:gd name="connsiteX7373" fmla="*/ 4064543 w 7570879"/>
              <a:gd name="connsiteY7373" fmla="*/ 10371341 h 10799773"/>
              <a:gd name="connsiteX7374" fmla="*/ 4031456 w 7570879"/>
              <a:gd name="connsiteY7374" fmla="*/ 10376100 h 10799773"/>
              <a:gd name="connsiteX7375" fmla="*/ 4483763 w 7570879"/>
              <a:gd name="connsiteY7375" fmla="*/ 10384682 h 10799773"/>
              <a:gd name="connsiteX7376" fmla="*/ 4453504 w 7570879"/>
              <a:gd name="connsiteY7376" fmla="*/ 10401931 h 10799773"/>
              <a:gd name="connsiteX7377" fmla="*/ 4478427 w 7570879"/>
              <a:gd name="connsiteY7377" fmla="*/ 10402355 h 10799773"/>
              <a:gd name="connsiteX7378" fmla="*/ 4526843 w 7570879"/>
              <a:gd name="connsiteY7378" fmla="*/ 10385021 h 10799773"/>
              <a:gd name="connsiteX7379" fmla="*/ 4550329 w 7570879"/>
              <a:gd name="connsiteY7379" fmla="*/ 10367347 h 10799773"/>
              <a:gd name="connsiteX7380" fmla="*/ 4532179 w 7570879"/>
              <a:gd name="connsiteY7380" fmla="*/ 10367347 h 10799773"/>
              <a:gd name="connsiteX7381" fmla="*/ 4483763 w 7570879"/>
              <a:gd name="connsiteY7381" fmla="*/ 10384682 h 10799773"/>
              <a:gd name="connsiteX7382" fmla="*/ 4138824 w 7570879"/>
              <a:gd name="connsiteY7382" fmla="*/ 10402781 h 10799773"/>
              <a:gd name="connsiteX7383" fmla="*/ 4175132 w 7570879"/>
              <a:gd name="connsiteY7383" fmla="*/ 10414931 h 10799773"/>
              <a:gd name="connsiteX7384" fmla="*/ 4211440 w 7570879"/>
              <a:gd name="connsiteY7384" fmla="*/ 10402781 h 10799773"/>
              <a:gd name="connsiteX7385" fmla="*/ 4175132 w 7570879"/>
              <a:gd name="connsiteY7385" fmla="*/ 10390714 h 10799773"/>
              <a:gd name="connsiteX7386" fmla="*/ 4138824 w 7570879"/>
              <a:gd name="connsiteY7386" fmla="*/ 10402781 h 10799773"/>
              <a:gd name="connsiteX7387" fmla="*/ 4683469 w 7570879"/>
              <a:gd name="connsiteY7387" fmla="*/ 10414931 h 10799773"/>
              <a:gd name="connsiteX7388" fmla="*/ 4688805 w 7570879"/>
              <a:gd name="connsiteY7388" fmla="*/ 10426997 h 10799773"/>
              <a:gd name="connsiteX7389" fmla="*/ 4701619 w 7570879"/>
              <a:gd name="connsiteY7389" fmla="*/ 10414931 h 10799773"/>
              <a:gd name="connsiteX7390" fmla="*/ 4696283 w 7570879"/>
              <a:gd name="connsiteY7390" fmla="*/ 10402781 h 10799773"/>
              <a:gd name="connsiteX7391" fmla="*/ 4683469 w 7570879"/>
              <a:gd name="connsiteY7391" fmla="*/ 10414931 h 10799773"/>
              <a:gd name="connsiteX7392" fmla="*/ 4274981 w 7570879"/>
              <a:gd name="connsiteY7392" fmla="*/ 10423428 h 10799773"/>
              <a:gd name="connsiteX7393" fmla="*/ 4329448 w 7570879"/>
              <a:gd name="connsiteY7393" fmla="*/ 10423428 h 10799773"/>
              <a:gd name="connsiteX7394" fmla="*/ 4302214 w 7570879"/>
              <a:gd name="connsiteY7394" fmla="*/ 10418160 h 10799773"/>
              <a:gd name="connsiteX7395" fmla="*/ 4274981 w 7570879"/>
              <a:gd name="connsiteY7395" fmla="*/ 10423428 h 10799773"/>
              <a:gd name="connsiteX7396" fmla="*/ 4417196 w 7570879"/>
              <a:gd name="connsiteY7396" fmla="*/ 10426997 h 10799773"/>
              <a:gd name="connsiteX7397" fmla="*/ 4380889 w 7570879"/>
              <a:gd name="connsiteY7397" fmla="*/ 10436173 h 10799773"/>
              <a:gd name="connsiteX7398" fmla="*/ 4413458 w 7570879"/>
              <a:gd name="connsiteY7398" fmla="*/ 10437618 h 10799773"/>
              <a:gd name="connsiteX7399" fmla="*/ 4453504 w 7570879"/>
              <a:gd name="connsiteY7399" fmla="*/ 10426997 h 10799773"/>
              <a:gd name="connsiteX7400" fmla="*/ 4457243 w 7570879"/>
              <a:gd name="connsiteY7400" fmla="*/ 10416291 h 10799773"/>
              <a:gd name="connsiteX7401" fmla="*/ 4417196 w 7570879"/>
              <a:gd name="connsiteY7401" fmla="*/ 10426997 h 10799773"/>
              <a:gd name="connsiteX7402" fmla="*/ 4743985 w 7570879"/>
              <a:gd name="connsiteY7402" fmla="*/ 10426997 h 10799773"/>
              <a:gd name="connsiteX7403" fmla="*/ 4774243 w 7570879"/>
              <a:gd name="connsiteY7403" fmla="*/ 10426997 h 10799773"/>
              <a:gd name="connsiteX7404" fmla="*/ 4792393 w 7570879"/>
              <a:gd name="connsiteY7404" fmla="*/ 10415271 h 10799773"/>
              <a:gd name="connsiteX7405" fmla="*/ 4771932 w 7570879"/>
              <a:gd name="connsiteY7405" fmla="*/ 10415101 h 10799773"/>
              <a:gd name="connsiteX7406" fmla="*/ 4743985 w 7570879"/>
              <a:gd name="connsiteY7406" fmla="*/ 10426997 h 10799773"/>
              <a:gd name="connsiteX7407" fmla="*/ 4859842 w 7570879"/>
              <a:gd name="connsiteY7407" fmla="*/ 10423683 h 10799773"/>
              <a:gd name="connsiteX7408" fmla="*/ 4779639 w 7570879"/>
              <a:gd name="connsiteY7408" fmla="*/ 10472711 h 10799773"/>
              <a:gd name="connsiteX7409" fmla="*/ 4895275 w 7570879"/>
              <a:gd name="connsiteY7409" fmla="*/ 10425977 h 10799773"/>
              <a:gd name="connsiteX7410" fmla="*/ 4892250 w 7570879"/>
              <a:gd name="connsiteY7410" fmla="*/ 10416546 h 10799773"/>
              <a:gd name="connsiteX7411" fmla="*/ 4859842 w 7570879"/>
              <a:gd name="connsiteY7411" fmla="*/ 10423683 h 10799773"/>
              <a:gd name="connsiteX7412" fmla="*/ 4933249 w 7570879"/>
              <a:gd name="connsiteY7412" fmla="*/ 10443906 h 10799773"/>
              <a:gd name="connsiteX7413" fmla="*/ 4909720 w 7570879"/>
              <a:gd name="connsiteY7413" fmla="*/ 10479169 h 10799773"/>
              <a:gd name="connsiteX7414" fmla="*/ 4895275 w 7570879"/>
              <a:gd name="connsiteY7414" fmla="*/ 10486902 h 10799773"/>
              <a:gd name="connsiteX7415" fmla="*/ 4834759 w 7570879"/>
              <a:gd name="connsiteY7415" fmla="*/ 10506444 h 10799773"/>
              <a:gd name="connsiteX7416" fmla="*/ 4804501 w 7570879"/>
              <a:gd name="connsiteY7416" fmla="*/ 10524628 h 10799773"/>
              <a:gd name="connsiteX7417" fmla="*/ 4846859 w 7570879"/>
              <a:gd name="connsiteY7417" fmla="*/ 10516896 h 10799773"/>
              <a:gd name="connsiteX7418" fmla="*/ 5016307 w 7570879"/>
              <a:gd name="connsiteY7418" fmla="*/ 10438723 h 10799773"/>
              <a:gd name="connsiteX7419" fmla="*/ 5046565 w 7570879"/>
              <a:gd name="connsiteY7419" fmla="*/ 10415441 h 10799773"/>
              <a:gd name="connsiteX7420" fmla="*/ 5009577 w 7570879"/>
              <a:gd name="connsiteY7420" fmla="*/ 10415186 h 10799773"/>
              <a:gd name="connsiteX7421" fmla="*/ 4933249 w 7570879"/>
              <a:gd name="connsiteY7421" fmla="*/ 10443906 h 10799773"/>
              <a:gd name="connsiteX7422" fmla="*/ 4618798 w 7570879"/>
              <a:gd name="connsiteY7422" fmla="*/ 10475261 h 10799773"/>
              <a:gd name="connsiteX7423" fmla="*/ 4565887 w 7570879"/>
              <a:gd name="connsiteY7423" fmla="*/ 10497268 h 10799773"/>
              <a:gd name="connsiteX7424" fmla="*/ 4598745 w 7570879"/>
              <a:gd name="connsiteY7424" fmla="*/ 10499477 h 10799773"/>
              <a:gd name="connsiteX7425" fmla="*/ 4657102 w 7570879"/>
              <a:gd name="connsiteY7425" fmla="*/ 10476280 h 10799773"/>
              <a:gd name="connsiteX7426" fmla="*/ 4664708 w 7570879"/>
              <a:gd name="connsiteY7426" fmla="*/ 10464469 h 10799773"/>
              <a:gd name="connsiteX7427" fmla="*/ 4618798 w 7570879"/>
              <a:gd name="connsiteY7427" fmla="*/ 10475261 h 10799773"/>
              <a:gd name="connsiteX7428" fmla="*/ 4072258 w 7570879"/>
              <a:gd name="connsiteY7428" fmla="*/ 10488601 h 10799773"/>
              <a:gd name="connsiteX7429" fmla="*/ 4329991 w 7570879"/>
              <a:gd name="connsiteY7429" fmla="*/ 10555217 h 10799773"/>
              <a:gd name="connsiteX7430" fmla="*/ 4453504 w 7570879"/>
              <a:gd name="connsiteY7430" fmla="*/ 10555132 h 10799773"/>
              <a:gd name="connsiteX7431" fmla="*/ 4284065 w 7570879"/>
              <a:gd name="connsiteY7431" fmla="*/ 10521314 h 10799773"/>
              <a:gd name="connsiteX7432" fmla="*/ 4072258 w 7570879"/>
              <a:gd name="connsiteY7432" fmla="*/ 10488601 h 10799773"/>
              <a:gd name="connsiteX7433" fmla="*/ 4756085 w 7570879"/>
              <a:gd name="connsiteY7433" fmla="*/ 10548589 h 10799773"/>
              <a:gd name="connsiteX7434" fmla="*/ 4638077 w 7570879"/>
              <a:gd name="connsiteY7434" fmla="*/ 10559211 h 10799773"/>
              <a:gd name="connsiteX7435" fmla="*/ 4568487 w 7570879"/>
              <a:gd name="connsiteY7435" fmla="*/ 10572041 h 10799773"/>
              <a:gd name="connsiteX7436" fmla="*/ 4810551 w 7570879"/>
              <a:gd name="connsiteY7436" fmla="*/ 10547061 h 10799773"/>
              <a:gd name="connsiteX7437" fmla="*/ 4756085 w 7570879"/>
              <a:gd name="connsiteY7437" fmla="*/ 10548589 h 10799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</a:cxnLst>
            <a:rect l="l" t="t" r="r" b="b"/>
            <a:pathLst>
              <a:path w="7570879" h="10799773">
                <a:moveTo>
                  <a:pt x="5225157" y="8194"/>
                </a:moveTo>
                <a:cubicBezTo>
                  <a:pt x="5163621" y="26990"/>
                  <a:pt x="5104456" y="94706"/>
                  <a:pt x="5081913" y="172115"/>
                </a:cubicBezTo>
                <a:lnTo>
                  <a:pt x="5062191" y="239890"/>
                </a:lnTo>
                <a:lnTo>
                  <a:pt x="5076823" y="333811"/>
                </a:lnTo>
                <a:lnTo>
                  <a:pt x="5091456" y="427732"/>
                </a:lnTo>
                <a:lnTo>
                  <a:pt x="5070926" y="498239"/>
                </a:lnTo>
                <a:cubicBezTo>
                  <a:pt x="5053482" y="558169"/>
                  <a:pt x="4581836" y="1650036"/>
                  <a:pt x="4348294" y="2171135"/>
                </a:cubicBezTo>
                <a:cubicBezTo>
                  <a:pt x="4234442" y="2425180"/>
                  <a:pt x="4122111" y="2615149"/>
                  <a:pt x="3958755" y="2829904"/>
                </a:cubicBezTo>
                <a:cubicBezTo>
                  <a:pt x="3874710" y="2940399"/>
                  <a:pt x="2046908" y="5219345"/>
                  <a:pt x="1612606" y="5755110"/>
                </a:cubicBezTo>
                <a:cubicBezTo>
                  <a:pt x="1537169" y="5848187"/>
                  <a:pt x="1374569" y="6049448"/>
                  <a:pt x="1251303" y="6202352"/>
                </a:cubicBezTo>
                <a:cubicBezTo>
                  <a:pt x="1128019" y="6355266"/>
                  <a:pt x="869470" y="6675401"/>
                  <a:pt x="676738" y="6913777"/>
                </a:cubicBezTo>
                <a:cubicBezTo>
                  <a:pt x="484007" y="7152145"/>
                  <a:pt x="293019" y="7392621"/>
                  <a:pt x="252315" y="7448183"/>
                </a:cubicBezTo>
                <a:cubicBezTo>
                  <a:pt x="159593" y="7574747"/>
                  <a:pt x="75814" y="7741399"/>
                  <a:pt x="33962" y="7882535"/>
                </a:cubicBezTo>
                <a:lnTo>
                  <a:pt x="1706" y="7991324"/>
                </a:lnTo>
                <a:lnTo>
                  <a:pt x="859" y="8160551"/>
                </a:lnTo>
                <a:lnTo>
                  <a:pt x="0" y="8329778"/>
                </a:lnTo>
                <a:lnTo>
                  <a:pt x="27656" y="8431717"/>
                </a:lnTo>
                <a:cubicBezTo>
                  <a:pt x="60964" y="8554500"/>
                  <a:pt x="117244" y="8679237"/>
                  <a:pt x="190166" y="8791822"/>
                </a:cubicBezTo>
                <a:cubicBezTo>
                  <a:pt x="408507" y="9128901"/>
                  <a:pt x="1042513" y="9561742"/>
                  <a:pt x="1984454" y="10016844"/>
                </a:cubicBezTo>
                <a:cubicBezTo>
                  <a:pt x="2754764" y="10388930"/>
                  <a:pt x="3565664" y="10671628"/>
                  <a:pt x="4132775" y="10765690"/>
                </a:cubicBezTo>
                <a:cubicBezTo>
                  <a:pt x="4322692" y="10797128"/>
                  <a:pt x="4616572" y="10809620"/>
                  <a:pt x="4734358" y="10791181"/>
                </a:cubicBezTo>
                <a:cubicBezTo>
                  <a:pt x="5129939" y="10729152"/>
                  <a:pt x="5405812" y="10488601"/>
                  <a:pt x="5554222" y="10076408"/>
                </a:cubicBezTo>
                <a:cubicBezTo>
                  <a:pt x="5602264" y="9943005"/>
                  <a:pt x="5616378" y="9871204"/>
                  <a:pt x="5657572" y="9550610"/>
                </a:cubicBezTo>
                <a:cubicBezTo>
                  <a:pt x="5752713" y="8810091"/>
                  <a:pt x="6127187" y="5926538"/>
                  <a:pt x="6208555" y="5307867"/>
                </a:cubicBezTo>
                <a:cubicBezTo>
                  <a:pt x="6231285" y="5135020"/>
                  <a:pt x="6277543" y="4776019"/>
                  <a:pt x="6311361" y="4510086"/>
                </a:cubicBezTo>
                <a:cubicBezTo>
                  <a:pt x="6433855" y="3546715"/>
                  <a:pt x="6449685" y="3485528"/>
                  <a:pt x="6771060" y="2733207"/>
                </a:cubicBezTo>
                <a:cubicBezTo>
                  <a:pt x="6805142" y="2653428"/>
                  <a:pt x="6933975" y="2346098"/>
                  <a:pt x="7057360" y="2050256"/>
                </a:cubicBezTo>
                <a:cubicBezTo>
                  <a:pt x="7180746" y="1754414"/>
                  <a:pt x="7294938" y="1489458"/>
                  <a:pt x="7311117" y="1461477"/>
                </a:cubicBezTo>
                <a:cubicBezTo>
                  <a:pt x="7327303" y="1433505"/>
                  <a:pt x="7362779" y="1392711"/>
                  <a:pt x="7389936" y="1370822"/>
                </a:cubicBezTo>
                <a:cubicBezTo>
                  <a:pt x="7505555" y="1277677"/>
                  <a:pt x="7526594" y="1256239"/>
                  <a:pt x="7547505" y="1210270"/>
                </a:cubicBezTo>
                <a:cubicBezTo>
                  <a:pt x="7598377" y="1098449"/>
                  <a:pt x="7564269" y="978530"/>
                  <a:pt x="7464089" y="916977"/>
                </a:cubicBezTo>
                <a:cubicBezTo>
                  <a:pt x="7126051" y="709240"/>
                  <a:pt x="6082272" y="243649"/>
                  <a:pt x="5562184" y="68608"/>
                </a:cubicBezTo>
                <a:cubicBezTo>
                  <a:pt x="5365086" y="2271"/>
                  <a:pt x="5289114" y="-11351"/>
                  <a:pt x="5225157" y="8194"/>
                </a:cubicBezTo>
                <a:close/>
                <a:moveTo>
                  <a:pt x="5239185" y="72972"/>
                </a:moveTo>
                <a:cubicBezTo>
                  <a:pt x="5151232" y="111229"/>
                  <a:pt x="5118926" y="197535"/>
                  <a:pt x="5139319" y="339854"/>
                </a:cubicBezTo>
                <a:lnTo>
                  <a:pt x="5153170" y="436556"/>
                </a:lnTo>
                <a:lnTo>
                  <a:pt x="5132207" y="508151"/>
                </a:lnTo>
                <a:cubicBezTo>
                  <a:pt x="5120668" y="547532"/>
                  <a:pt x="5026674" y="773269"/>
                  <a:pt x="4923341" y="1009791"/>
                </a:cubicBezTo>
                <a:cubicBezTo>
                  <a:pt x="4819991" y="1246306"/>
                  <a:pt x="4662176" y="1608451"/>
                  <a:pt x="4572633" y="1814547"/>
                </a:cubicBezTo>
                <a:cubicBezTo>
                  <a:pt x="4313584" y="2410820"/>
                  <a:pt x="4234059" y="2562102"/>
                  <a:pt x="4050905" y="2807182"/>
                </a:cubicBezTo>
                <a:cubicBezTo>
                  <a:pt x="3915105" y="2988883"/>
                  <a:pt x="2825238" y="4348158"/>
                  <a:pt x="1348016" y="6178179"/>
                </a:cubicBezTo>
                <a:cubicBezTo>
                  <a:pt x="1251421" y="6297851"/>
                  <a:pt x="1014889" y="6591577"/>
                  <a:pt x="822388" y="6830914"/>
                </a:cubicBezTo>
                <a:cubicBezTo>
                  <a:pt x="629887" y="7070250"/>
                  <a:pt x="434069" y="7313284"/>
                  <a:pt x="387242" y="7371004"/>
                </a:cubicBezTo>
                <a:cubicBezTo>
                  <a:pt x="149257" y="7664323"/>
                  <a:pt x="42797" y="7937733"/>
                  <a:pt x="58628" y="8214949"/>
                </a:cubicBezTo>
                <a:cubicBezTo>
                  <a:pt x="71445" y="8439187"/>
                  <a:pt x="156700" y="8658419"/>
                  <a:pt x="301188" y="8838726"/>
                </a:cubicBezTo>
                <a:cubicBezTo>
                  <a:pt x="517327" y="9108508"/>
                  <a:pt x="1005449" y="9444992"/>
                  <a:pt x="1724232" y="9819712"/>
                </a:cubicBezTo>
                <a:cubicBezTo>
                  <a:pt x="2577362" y="10264533"/>
                  <a:pt x="3594860" y="10628632"/>
                  <a:pt x="4235309" y="10718362"/>
                </a:cubicBezTo>
                <a:lnTo>
                  <a:pt x="4417196" y="10743853"/>
                </a:lnTo>
                <a:lnTo>
                  <a:pt x="4586637" y="10737819"/>
                </a:lnTo>
                <a:cubicBezTo>
                  <a:pt x="4784924" y="10730682"/>
                  <a:pt x="4859214" y="10713348"/>
                  <a:pt x="5011864" y="10638659"/>
                </a:cubicBezTo>
                <a:lnTo>
                  <a:pt x="5122402" y="10584448"/>
                </a:lnTo>
                <a:lnTo>
                  <a:pt x="5214238" y="10498797"/>
                </a:lnTo>
                <a:cubicBezTo>
                  <a:pt x="5367015" y="10356302"/>
                  <a:pt x="5466957" y="10179393"/>
                  <a:pt x="5531365" y="9937396"/>
                </a:cubicBezTo>
                <a:cubicBezTo>
                  <a:pt x="5547280" y="9877577"/>
                  <a:pt x="5582118" y="9657334"/>
                  <a:pt x="5608765" y="9447881"/>
                </a:cubicBezTo>
                <a:cubicBezTo>
                  <a:pt x="5635420" y="9238428"/>
                  <a:pt x="5670640" y="8963804"/>
                  <a:pt x="5687048" y="8837453"/>
                </a:cubicBezTo>
                <a:cubicBezTo>
                  <a:pt x="5872148" y="7412529"/>
                  <a:pt x="6054384" y="6013234"/>
                  <a:pt x="6129422" y="5440838"/>
                </a:cubicBezTo>
                <a:cubicBezTo>
                  <a:pt x="6155568" y="5241386"/>
                  <a:pt x="6207442" y="4838872"/>
                  <a:pt x="6244710" y="4546352"/>
                </a:cubicBezTo>
                <a:cubicBezTo>
                  <a:pt x="6366371" y="3591376"/>
                  <a:pt x="6395873" y="3462671"/>
                  <a:pt x="6608563" y="2959568"/>
                </a:cubicBezTo>
                <a:cubicBezTo>
                  <a:pt x="6658390" y="2841714"/>
                  <a:pt x="6819732" y="2457001"/>
                  <a:pt x="6967088" y="2104645"/>
                </a:cubicBezTo>
                <a:cubicBezTo>
                  <a:pt x="7114444" y="1752298"/>
                  <a:pt x="7253218" y="1436224"/>
                  <a:pt x="7275489" y="1402270"/>
                </a:cubicBezTo>
                <a:cubicBezTo>
                  <a:pt x="7299085" y="1366276"/>
                  <a:pt x="7346311" y="1319288"/>
                  <a:pt x="7388788" y="1289531"/>
                </a:cubicBezTo>
                <a:cubicBezTo>
                  <a:pt x="7471065" y="1231895"/>
                  <a:pt x="7509565" y="1170436"/>
                  <a:pt x="7509565" y="1096750"/>
                </a:cubicBezTo>
                <a:lnTo>
                  <a:pt x="7509565" y="1048835"/>
                </a:lnTo>
                <a:lnTo>
                  <a:pt x="7477863" y="1011210"/>
                </a:lnTo>
                <a:cubicBezTo>
                  <a:pt x="7439473" y="965657"/>
                  <a:pt x="7384480" y="934991"/>
                  <a:pt x="7368956" y="950490"/>
                </a:cubicBezTo>
                <a:cubicBezTo>
                  <a:pt x="7338808" y="980595"/>
                  <a:pt x="6856609" y="800684"/>
                  <a:pt x="6247480" y="532084"/>
                </a:cubicBezTo>
                <a:cubicBezTo>
                  <a:pt x="6010922" y="427768"/>
                  <a:pt x="5445808" y="151711"/>
                  <a:pt x="5410545" y="123232"/>
                </a:cubicBezTo>
                <a:cubicBezTo>
                  <a:pt x="5371094" y="91369"/>
                  <a:pt x="5398454" y="88371"/>
                  <a:pt x="5472362" y="116451"/>
                </a:cubicBezTo>
                <a:cubicBezTo>
                  <a:pt x="5511099" y="131161"/>
                  <a:pt x="5595238" y="161030"/>
                  <a:pt x="5659322" y="182813"/>
                </a:cubicBezTo>
                <a:cubicBezTo>
                  <a:pt x="5789191" y="226968"/>
                  <a:pt x="6193252" y="395337"/>
                  <a:pt x="6186208" y="402371"/>
                </a:cubicBezTo>
                <a:cubicBezTo>
                  <a:pt x="6183727" y="404850"/>
                  <a:pt x="6076851" y="365638"/>
                  <a:pt x="5948698" y="315232"/>
                </a:cubicBezTo>
                <a:cubicBezTo>
                  <a:pt x="5820546" y="264827"/>
                  <a:pt x="5713397" y="225868"/>
                  <a:pt x="5710602" y="228673"/>
                </a:cubicBezTo>
                <a:cubicBezTo>
                  <a:pt x="5699649" y="239600"/>
                  <a:pt x="6372684" y="537983"/>
                  <a:pt x="6825731" y="723033"/>
                </a:cubicBezTo>
                <a:cubicBezTo>
                  <a:pt x="7151202" y="855985"/>
                  <a:pt x="7147786" y="854864"/>
                  <a:pt x="7043586" y="794434"/>
                </a:cubicBezTo>
                <a:cubicBezTo>
                  <a:pt x="6910141" y="717025"/>
                  <a:pt x="6963893" y="736232"/>
                  <a:pt x="7175733" y="841636"/>
                </a:cubicBezTo>
                <a:cubicBezTo>
                  <a:pt x="7282787" y="894910"/>
                  <a:pt x="7359482" y="929876"/>
                  <a:pt x="7346167" y="919348"/>
                </a:cubicBezTo>
                <a:cubicBezTo>
                  <a:pt x="7309511" y="890373"/>
                  <a:pt x="6769862" y="627057"/>
                  <a:pt x="6523150" y="517761"/>
                </a:cubicBezTo>
                <a:cubicBezTo>
                  <a:pt x="6068957" y="316549"/>
                  <a:pt x="5648089" y="151856"/>
                  <a:pt x="5417827" y="85217"/>
                </a:cubicBezTo>
                <a:cubicBezTo>
                  <a:pt x="5301553" y="51565"/>
                  <a:pt x="5290210" y="50791"/>
                  <a:pt x="5239185" y="72972"/>
                </a:cubicBezTo>
                <a:close/>
                <a:moveTo>
                  <a:pt x="5239049" y="155736"/>
                </a:moveTo>
                <a:lnTo>
                  <a:pt x="5193607" y="197342"/>
                </a:lnTo>
                <a:lnTo>
                  <a:pt x="5188984" y="268598"/>
                </a:lnTo>
                <a:cubicBezTo>
                  <a:pt x="5186164" y="312162"/>
                  <a:pt x="5191483" y="360996"/>
                  <a:pt x="5202691" y="394249"/>
                </a:cubicBezTo>
                <a:lnTo>
                  <a:pt x="5221019" y="448643"/>
                </a:lnTo>
                <a:lnTo>
                  <a:pt x="5214170" y="356101"/>
                </a:lnTo>
                <a:cubicBezTo>
                  <a:pt x="5206182" y="248073"/>
                  <a:pt x="5221766" y="188167"/>
                  <a:pt x="5267140" y="152521"/>
                </a:cubicBezTo>
                <a:cubicBezTo>
                  <a:pt x="5284313" y="139019"/>
                  <a:pt x="5295257" y="124864"/>
                  <a:pt x="5291442" y="121057"/>
                </a:cubicBezTo>
                <a:cubicBezTo>
                  <a:pt x="5287635" y="117249"/>
                  <a:pt x="5264056" y="132854"/>
                  <a:pt x="5239049" y="155736"/>
                </a:cubicBezTo>
                <a:close/>
                <a:moveTo>
                  <a:pt x="5308453" y="173662"/>
                </a:moveTo>
                <a:cubicBezTo>
                  <a:pt x="5261456" y="224152"/>
                  <a:pt x="5242720" y="283442"/>
                  <a:pt x="5249654" y="359800"/>
                </a:cubicBezTo>
                <a:cubicBezTo>
                  <a:pt x="5253069" y="397416"/>
                  <a:pt x="5261711" y="438224"/>
                  <a:pt x="5268848" y="450505"/>
                </a:cubicBezTo>
                <a:lnTo>
                  <a:pt x="5281840" y="472819"/>
                </a:lnTo>
                <a:lnTo>
                  <a:pt x="5282214" y="367620"/>
                </a:lnTo>
                <a:cubicBezTo>
                  <a:pt x="5282588" y="259593"/>
                  <a:pt x="5298324" y="200847"/>
                  <a:pt x="5326883" y="200847"/>
                </a:cubicBezTo>
                <a:cubicBezTo>
                  <a:pt x="5347208" y="200847"/>
                  <a:pt x="5346792" y="211013"/>
                  <a:pt x="5324937" y="249198"/>
                </a:cubicBezTo>
                <a:cubicBezTo>
                  <a:pt x="5299854" y="293015"/>
                  <a:pt x="5302667" y="414351"/>
                  <a:pt x="5330112" y="472819"/>
                </a:cubicBezTo>
                <a:lnTo>
                  <a:pt x="5352825" y="521169"/>
                </a:lnTo>
                <a:lnTo>
                  <a:pt x="5346282" y="417143"/>
                </a:lnTo>
                <a:cubicBezTo>
                  <a:pt x="5338711" y="296762"/>
                  <a:pt x="5348755" y="225023"/>
                  <a:pt x="5373175" y="225023"/>
                </a:cubicBezTo>
                <a:cubicBezTo>
                  <a:pt x="5401318" y="225023"/>
                  <a:pt x="5404419" y="244302"/>
                  <a:pt x="5384085" y="292895"/>
                </a:cubicBezTo>
                <a:cubicBezTo>
                  <a:pt x="5361449" y="347011"/>
                  <a:pt x="5366284" y="427973"/>
                  <a:pt x="5395905" y="490950"/>
                </a:cubicBezTo>
                <a:lnTo>
                  <a:pt x="5415805" y="533257"/>
                </a:lnTo>
                <a:lnTo>
                  <a:pt x="5407078" y="466775"/>
                </a:lnTo>
                <a:cubicBezTo>
                  <a:pt x="5393823" y="365843"/>
                  <a:pt x="5396032" y="288192"/>
                  <a:pt x="5412635" y="271608"/>
                </a:cubicBezTo>
                <a:lnTo>
                  <a:pt x="5427573" y="256692"/>
                </a:lnTo>
                <a:lnTo>
                  <a:pt x="5471554" y="277640"/>
                </a:lnTo>
                <a:cubicBezTo>
                  <a:pt x="5495737" y="289159"/>
                  <a:pt x="5518118" y="296013"/>
                  <a:pt x="5521262" y="292870"/>
                </a:cubicBezTo>
                <a:cubicBezTo>
                  <a:pt x="5526632" y="287491"/>
                  <a:pt x="5449573" y="242815"/>
                  <a:pt x="5398828" y="221879"/>
                </a:cubicBezTo>
                <a:cubicBezTo>
                  <a:pt x="5386201" y="216670"/>
                  <a:pt x="5378834" y="209465"/>
                  <a:pt x="5382437" y="205875"/>
                </a:cubicBezTo>
                <a:cubicBezTo>
                  <a:pt x="5386048" y="202273"/>
                  <a:pt x="5445383" y="226170"/>
                  <a:pt x="5514303" y="258976"/>
                </a:cubicBezTo>
                <a:cubicBezTo>
                  <a:pt x="5713610" y="353864"/>
                  <a:pt x="5715879" y="343675"/>
                  <a:pt x="5519044" y="237799"/>
                </a:cubicBezTo>
                <a:cubicBezTo>
                  <a:pt x="5419442" y="184238"/>
                  <a:pt x="5337743" y="140989"/>
                  <a:pt x="5337496" y="141690"/>
                </a:cubicBezTo>
                <a:cubicBezTo>
                  <a:pt x="5337241" y="142391"/>
                  <a:pt x="5324173" y="156775"/>
                  <a:pt x="5308453" y="173662"/>
                </a:cubicBezTo>
                <a:close/>
                <a:moveTo>
                  <a:pt x="5337037" y="176672"/>
                </a:moveTo>
                <a:cubicBezTo>
                  <a:pt x="5341150" y="183320"/>
                  <a:pt x="5352689" y="188760"/>
                  <a:pt x="5362673" y="188760"/>
                </a:cubicBezTo>
                <a:cubicBezTo>
                  <a:pt x="5372657" y="188760"/>
                  <a:pt x="5377466" y="183320"/>
                  <a:pt x="5373345" y="176672"/>
                </a:cubicBezTo>
                <a:cubicBezTo>
                  <a:pt x="5369233" y="170024"/>
                  <a:pt x="5357702" y="164584"/>
                  <a:pt x="5347718" y="164584"/>
                </a:cubicBezTo>
                <a:cubicBezTo>
                  <a:pt x="5337726" y="164584"/>
                  <a:pt x="5332925" y="170024"/>
                  <a:pt x="5337037" y="176672"/>
                </a:cubicBezTo>
                <a:close/>
                <a:moveTo>
                  <a:pt x="5450881" y="388205"/>
                </a:moveTo>
                <a:cubicBezTo>
                  <a:pt x="5442460" y="424130"/>
                  <a:pt x="5460338" y="540449"/>
                  <a:pt x="5476669" y="556006"/>
                </a:cubicBezTo>
                <a:lnTo>
                  <a:pt x="5490885" y="569520"/>
                </a:lnTo>
                <a:lnTo>
                  <a:pt x="5481887" y="527213"/>
                </a:lnTo>
                <a:cubicBezTo>
                  <a:pt x="5476950" y="503944"/>
                  <a:pt x="5469226" y="457709"/>
                  <a:pt x="5464731" y="424468"/>
                </a:cubicBezTo>
                <a:cubicBezTo>
                  <a:pt x="5459939" y="389088"/>
                  <a:pt x="5454195" y="374051"/>
                  <a:pt x="5450881" y="388205"/>
                </a:cubicBezTo>
                <a:close/>
                <a:moveTo>
                  <a:pt x="5526700" y="466775"/>
                </a:moveTo>
                <a:cubicBezTo>
                  <a:pt x="5526165" y="496691"/>
                  <a:pt x="5533583" y="537487"/>
                  <a:pt x="5543193" y="557432"/>
                </a:cubicBezTo>
                <a:lnTo>
                  <a:pt x="5560646" y="593695"/>
                </a:lnTo>
                <a:lnTo>
                  <a:pt x="5552625" y="551389"/>
                </a:lnTo>
                <a:cubicBezTo>
                  <a:pt x="5548206" y="528119"/>
                  <a:pt x="5540780" y="487323"/>
                  <a:pt x="5536123" y="460731"/>
                </a:cubicBezTo>
                <a:lnTo>
                  <a:pt x="5527661" y="412380"/>
                </a:lnTo>
                <a:lnTo>
                  <a:pt x="5526700" y="466775"/>
                </a:lnTo>
                <a:close/>
                <a:moveTo>
                  <a:pt x="5222055" y="496196"/>
                </a:moveTo>
                <a:cubicBezTo>
                  <a:pt x="5222055" y="511317"/>
                  <a:pt x="5467926" y="649866"/>
                  <a:pt x="5702037" y="766669"/>
                </a:cubicBezTo>
                <a:cubicBezTo>
                  <a:pt x="6066272" y="948391"/>
                  <a:pt x="6313477" y="1055989"/>
                  <a:pt x="6638132" y="1174081"/>
                </a:cubicBezTo>
                <a:cubicBezTo>
                  <a:pt x="6840150" y="1247564"/>
                  <a:pt x="7073292" y="1317503"/>
                  <a:pt x="7083200" y="1307587"/>
                </a:cubicBezTo>
                <a:cubicBezTo>
                  <a:pt x="7086930" y="1303865"/>
                  <a:pt x="7083200" y="1300823"/>
                  <a:pt x="7074915" y="1300823"/>
                </a:cubicBezTo>
                <a:cubicBezTo>
                  <a:pt x="6993930" y="1300823"/>
                  <a:pt x="5912968" y="836330"/>
                  <a:pt x="5418558" y="589077"/>
                </a:cubicBezTo>
                <a:cubicBezTo>
                  <a:pt x="5310484" y="535022"/>
                  <a:pt x="5222055" y="493235"/>
                  <a:pt x="5222055" y="496196"/>
                </a:cubicBezTo>
                <a:close/>
                <a:moveTo>
                  <a:pt x="6166113" y="558230"/>
                </a:moveTo>
                <a:cubicBezTo>
                  <a:pt x="6424839" y="684533"/>
                  <a:pt x="6886765" y="875214"/>
                  <a:pt x="6900581" y="861423"/>
                </a:cubicBezTo>
                <a:cubicBezTo>
                  <a:pt x="6903292" y="858713"/>
                  <a:pt x="6843982" y="830830"/>
                  <a:pt x="6768800" y="799451"/>
                </a:cubicBezTo>
                <a:cubicBezTo>
                  <a:pt x="6693601" y="768071"/>
                  <a:pt x="6504092" y="687942"/>
                  <a:pt x="6347652" y="621400"/>
                </a:cubicBezTo>
                <a:cubicBezTo>
                  <a:pt x="6010905" y="478137"/>
                  <a:pt x="5979925" y="467355"/>
                  <a:pt x="6166113" y="558230"/>
                </a:cubicBezTo>
                <a:close/>
                <a:moveTo>
                  <a:pt x="5186333" y="574488"/>
                </a:moveTo>
                <a:cubicBezTo>
                  <a:pt x="5146236" y="649311"/>
                  <a:pt x="4857548" y="1309762"/>
                  <a:pt x="4623166" y="1862895"/>
                </a:cubicBezTo>
                <a:cubicBezTo>
                  <a:pt x="4455238" y="2259215"/>
                  <a:pt x="4319914" y="2529507"/>
                  <a:pt x="4200734" y="2706611"/>
                </a:cubicBezTo>
                <a:cubicBezTo>
                  <a:pt x="4143914" y="2791046"/>
                  <a:pt x="4099585" y="2860127"/>
                  <a:pt x="4102219" y="2860127"/>
                </a:cubicBezTo>
                <a:cubicBezTo>
                  <a:pt x="4111566" y="2860127"/>
                  <a:pt x="4287412" y="2610900"/>
                  <a:pt x="4341488" y="2520993"/>
                </a:cubicBezTo>
                <a:cubicBezTo>
                  <a:pt x="4371712" y="2470775"/>
                  <a:pt x="4420816" y="2381021"/>
                  <a:pt x="4450599" y="2321550"/>
                </a:cubicBezTo>
                <a:cubicBezTo>
                  <a:pt x="4587461" y="2048395"/>
                  <a:pt x="4919543" y="1278553"/>
                  <a:pt x="5119147" y="771710"/>
                </a:cubicBezTo>
                <a:lnTo>
                  <a:pt x="5201373" y="562908"/>
                </a:lnTo>
                <a:lnTo>
                  <a:pt x="5222641" y="582127"/>
                </a:lnTo>
                <a:lnTo>
                  <a:pt x="5243901" y="601358"/>
                </a:lnTo>
                <a:lnTo>
                  <a:pt x="5171515" y="760709"/>
                </a:lnTo>
                <a:cubicBezTo>
                  <a:pt x="5131697" y="848358"/>
                  <a:pt x="4995727" y="1155838"/>
                  <a:pt x="4869359" y="1444007"/>
                </a:cubicBezTo>
                <a:cubicBezTo>
                  <a:pt x="4362535" y="2599760"/>
                  <a:pt x="4339449" y="2641243"/>
                  <a:pt x="3989395" y="3025378"/>
                </a:cubicBezTo>
                <a:cubicBezTo>
                  <a:pt x="3646632" y="3401492"/>
                  <a:pt x="3631677" y="3419370"/>
                  <a:pt x="2867987" y="4365008"/>
                </a:cubicBezTo>
                <a:cubicBezTo>
                  <a:pt x="2432589" y="4904146"/>
                  <a:pt x="1836954" y="5655694"/>
                  <a:pt x="1272902" y="6377630"/>
                </a:cubicBezTo>
                <a:cubicBezTo>
                  <a:pt x="938109" y="6806145"/>
                  <a:pt x="749866" y="7044173"/>
                  <a:pt x="553528" y="7287291"/>
                </a:cubicBezTo>
                <a:cubicBezTo>
                  <a:pt x="458191" y="7405341"/>
                  <a:pt x="352784" y="7542254"/>
                  <a:pt x="319295" y="7591563"/>
                </a:cubicBezTo>
                <a:cubicBezTo>
                  <a:pt x="193373" y="7776917"/>
                  <a:pt x="130121" y="8000135"/>
                  <a:pt x="142649" y="8214949"/>
                </a:cubicBezTo>
                <a:cubicBezTo>
                  <a:pt x="151230" y="8362161"/>
                  <a:pt x="174214" y="8448253"/>
                  <a:pt x="241483" y="8585259"/>
                </a:cubicBezTo>
                <a:lnTo>
                  <a:pt x="295705" y="8695636"/>
                </a:lnTo>
                <a:lnTo>
                  <a:pt x="382582" y="8788509"/>
                </a:lnTo>
                <a:cubicBezTo>
                  <a:pt x="494052" y="8907722"/>
                  <a:pt x="601118" y="8994308"/>
                  <a:pt x="804390" y="9129580"/>
                </a:cubicBezTo>
                <a:cubicBezTo>
                  <a:pt x="1131333" y="9347191"/>
                  <a:pt x="1517949" y="9556218"/>
                  <a:pt x="1936038" y="9741369"/>
                </a:cubicBezTo>
                <a:cubicBezTo>
                  <a:pt x="2250047" y="9880467"/>
                  <a:pt x="2266370" y="9881061"/>
                  <a:pt x="2002604" y="9743833"/>
                </a:cubicBezTo>
                <a:cubicBezTo>
                  <a:pt x="1409518" y="9435220"/>
                  <a:pt x="941619" y="9167902"/>
                  <a:pt x="834648" y="9076559"/>
                </a:cubicBezTo>
                <a:lnTo>
                  <a:pt x="798340" y="9045545"/>
                </a:lnTo>
                <a:lnTo>
                  <a:pt x="829469" y="9064239"/>
                </a:lnTo>
                <a:cubicBezTo>
                  <a:pt x="846582" y="9074520"/>
                  <a:pt x="917385" y="9117770"/>
                  <a:pt x="986806" y="9160341"/>
                </a:cubicBezTo>
                <a:cubicBezTo>
                  <a:pt x="1301274" y="9353054"/>
                  <a:pt x="1298283" y="9340053"/>
                  <a:pt x="979889" y="9130261"/>
                </a:cubicBezTo>
                <a:cubicBezTo>
                  <a:pt x="853411" y="9046989"/>
                  <a:pt x="733587" y="8961084"/>
                  <a:pt x="713617" y="8939417"/>
                </a:cubicBezTo>
                <a:lnTo>
                  <a:pt x="677307" y="8900076"/>
                </a:lnTo>
                <a:lnTo>
                  <a:pt x="755978" y="8954711"/>
                </a:lnTo>
                <a:cubicBezTo>
                  <a:pt x="824337" y="9002210"/>
                  <a:pt x="1047789" y="9137653"/>
                  <a:pt x="1128155" y="9180394"/>
                </a:cubicBezTo>
                <a:cubicBezTo>
                  <a:pt x="1172679" y="9204100"/>
                  <a:pt x="1159075" y="9186171"/>
                  <a:pt x="1109996" y="9156516"/>
                </a:cubicBezTo>
                <a:cubicBezTo>
                  <a:pt x="1016886" y="9100181"/>
                  <a:pt x="773188" y="8936613"/>
                  <a:pt x="747578" y="8913161"/>
                </a:cubicBezTo>
                <a:cubicBezTo>
                  <a:pt x="715638" y="8884016"/>
                  <a:pt x="632198" y="8681446"/>
                  <a:pt x="637342" y="8645588"/>
                </a:cubicBezTo>
                <a:cubicBezTo>
                  <a:pt x="639351" y="8631568"/>
                  <a:pt x="649446" y="8618568"/>
                  <a:pt x="659781" y="8616528"/>
                </a:cubicBezTo>
                <a:lnTo>
                  <a:pt x="678566" y="8612960"/>
                </a:lnTo>
                <a:lnTo>
                  <a:pt x="694143" y="8673713"/>
                </a:lnTo>
                <a:cubicBezTo>
                  <a:pt x="712055" y="8743475"/>
                  <a:pt x="795349" y="8921063"/>
                  <a:pt x="816204" y="8933979"/>
                </a:cubicBezTo>
                <a:cubicBezTo>
                  <a:pt x="823925" y="8938737"/>
                  <a:pt x="816179" y="8914946"/>
                  <a:pt x="798981" y="8881041"/>
                </a:cubicBezTo>
                <a:cubicBezTo>
                  <a:pt x="760347" y="8804908"/>
                  <a:pt x="694796" y="8612620"/>
                  <a:pt x="702978" y="8599364"/>
                </a:cubicBezTo>
                <a:cubicBezTo>
                  <a:pt x="719124" y="8573278"/>
                  <a:pt x="741527" y="8596305"/>
                  <a:pt x="761243" y="8659184"/>
                </a:cubicBezTo>
                <a:cubicBezTo>
                  <a:pt x="785534" y="8736676"/>
                  <a:pt x="847926" y="8879768"/>
                  <a:pt x="857430" y="8879768"/>
                </a:cubicBezTo>
                <a:cubicBezTo>
                  <a:pt x="860803" y="8879768"/>
                  <a:pt x="850828" y="8850963"/>
                  <a:pt x="835242" y="8815785"/>
                </a:cubicBezTo>
                <a:cubicBezTo>
                  <a:pt x="793244" y="8720957"/>
                  <a:pt x="753352" y="8584494"/>
                  <a:pt x="766363" y="8580161"/>
                </a:cubicBezTo>
                <a:cubicBezTo>
                  <a:pt x="772620" y="8578122"/>
                  <a:pt x="769340" y="8559598"/>
                  <a:pt x="759088" y="8539035"/>
                </a:cubicBezTo>
                <a:lnTo>
                  <a:pt x="740437" y="8501733"/>
                </a:lnTo>
                <a:lnTo>
                  <a:pt x="746937" y="8385536"/>
                </a:lnTo>
                <a:cubicBezTo>
                  <a:pt x="750532" y="8321222"/>
                  <a:pt x="749140" y="8282832"/>
                  <a:pt x="743802" y="8299563"/>
                </a:cubicBezTo>
                <a:cubicBezTo>
                  <a:pt x="738513" y="8316183"/>
                  <a:pt x="733647" y="8376784"/>
                  <a:pt x="732982" y="8434249"/>
                </a:cubicBezTo>
                <a:lnTo>
                  <a:pt x="731772" y="8538696"/>
                </a:lnTo>
                <a:lnTo>
                  <a:pt x="714621" y="8545323"/>
                </a:lnTo>
                <a:cubicBezTo>
                  <a:pt x="688769" y="8555180"/>
                  <a:pt x="683347" y="8527394"/>
                  <a:pt x="683541" y="8386207"/>
                </a:cubicBezTo>
                <a:cubicBezTo>
                  <a:pt x="683843" y="8168165"/>
                  <a:pt x="739772" y="8004936"/>
                  <a:pt x="898564" y="7758640"/>
                </a:cubicBezTo>
                <a:cubicBezTo>
                  <a:pt x="908208" y="7743685"/>
                  <a:pt x="913281" y="7731441"/>
                  <a:pt x="909823" y="7731441"/>
                </a:cubicBezTo>
                <a:cubicBezTo>
                  <a:pt x="898454" y="7731441"/>
                  <a:pt x="778514" y="7925692"/>
                  <a:pt x="742761" y="8002013"/>
                </a:cubicBezTo>
                <a:cubicBezTo>
                  <a:pt x="723480" y="8043147"/>
                  <a:pt x="696442" y="8121303"/>
                  <a:pt x="682669" y="8175701"/>
                </a:cubicBezTo>
                <a:lnTo>
                  <a:pt x="657627" y="8274598"/>
                </a:lnTo>
                <a:lnTo>
                  <a:pt x="661415" y="8407985"/>
                </a:lnTo>
                <a:cubicBezTo>
                  <a:pt x="663497" y="8481349"/>
                  <a:pt x="664199" y="8541330"/>
                  <a:pt x="662965" y="8541330"/>
                </a:cubicBezTo>
                <a:cubicBezTo>
                  <a:pt x="661731" y="8541330"/>
                  <a:pt x="647437" y="8536231"/>
                  <a:pt x="631194" y="8530113"/>
                </a:cubicBezTo>
                <a:cubicBezTo>
                  <a:pt x="596736" y="8517028"/>
                  <a:pt x="594351" y="8503772"/>
                  <a:pt x="594255" y="8323737"/>
                </a:cubicBezTo>
                <a:lnTo>
                  <a:pt x="594182" y="8196816"/>
                </a:lnTo>
                <a:lnTo>
                  <a:pt x="621766" y="8106161"/>
                </a:lnTo>
                <a:cubicBezTo>
                  <a:pt x="655037" y="7996838"/>
                  <a:pt x="710144" y="7875780"/>
                  <a:pt x="778575" y="7761657"/>
                </a:cubicBezTo>
                <a:lnTo>
                  <a:pt x="829311" y="7677043"/>
                </a:lnTo>
                <a:lnTo>
                  <a:pt x="795677" y="7714770"/>
                </a:lnTo>
                <a:lnTo>
                  <a:pt x="762030" y="7752513"/>
                </a:lnTo>
                <a:lnTo>
                  <a:pt x="734301" y="7739904"/>
                </a:lnTo>
                <a:cubicBezTo>
                  <a:pt x="719051" y="7732979"/>
                  <a:pt x="709235" y="7720361"/>
                  <a:pt x="712503" y="7711855"/>
                </a:cubicBezTo>
                <a:cubicBezTo>
                  <a:pt x="715916" y="7702976"/>
                  <a:pt x="711934" y="7698897"/>
                  <a:pt x="703160" y="7702262"/>
                </a:cubicBezTo>
                <a:cubicBezTo>
                  <a:pt x="694760" y="7705491"/>
                  <a:pt x="678554" y="7697827"/>
                  <a:pt x="667164" y="7685251"/>
                </a:cubicBezTo>
                <a:lnTo>
                  <a:pt x="646444" y="7662385"/>
                </a:lnTo>
                <a:lnTo>
                  <a:pt x="665131" y="7646887"/>
                </a:lnTo>
                <a:lnTo>
                  <a:pt x="683819" y="7631405"/>
                </a:lnTo>
                <a:lnTo>
                  <a:pt x="704769" y="7649640"/>
                </a:lnTo>
                <a:cubicBezTo>
                  <a:pt x="716292" y="7659692"/>
                  <a:pt x="739336" y="7674460"/>
                  <a:pt x="755978" y="7682498"/>
                </a:cubicBezTo>
                <a:lnTo>
                  <a:pt x="786236" y="7697088"/>
                </a:lnTo>
                <a:lnTo>
                  <a:pt x="737824" y="7653752"/>
                </a:lnTo>
                <a:cubicBezTo>
                  <a:pt x="711196" y="7629918"/>
                  <a:pt x="674427" y="7601122"/>
                  <a:pt x="656127" y="7589753"/>
                </a:cubicBezTo>
                <a:cubicBezTo>
                  <a:pt x="637815" y="7578392"/>
                  <a:pt x="622843" y="7562103"/>
                  <a:pt x="622843" y="7553563"/>
                </a:cubicBezTo>
                <a:cubicBezTo>
                  <a:pt x="622843" y="7545024"/>
                  <a:pt x="618752" y="7538677"/>
                  <a:pt x="613766" y="7539467"/>
                </a:cubicBezTo>
                <a:cubicBezTo>
                  <a:pt x="583374" y="7544268"/>
                  <a:pt x="572143" y="7535983"/>
                  <a:pt x="578121" y="7513177"/>
                </a:cubicBezTo>
                <a:lnTo>
                  <a:pt x="584633" y="7488315"/>
                </a:lnTo>
                <a:lnTo>
                  <a:pt x="569565" y="7500797"/>
                </a:lnTo>
                <a:cubicBezTo>
                  <a:pt x="554556" y="7513236"/>
                  <a:pt x="526017" y="7496727"/>
                  <a:pt x="526017" y="7475620"/>
                </a:cubicBezTo>
                <a:cubicBezTo>
                  <a:pt x="526017" y="7457708"/>
                  <a:pt x="771385" y="7163319"/>
                  <a:pt x="786309" y="7163319"/>
                </a:cubicBezTo>
                <a:cubicBezTo>
                  <a:pt x="810600" y="7163319"/>
                  <a:pt x="829734" y="7194605"/>
                  <a:pt x="820488" y="7219204"/>
                </a:cubicBezTo>
                <a:lnTo>
                  <a:pt x="811967" y="7241891"/>
                </a:lnTo>
                <a:lnTo>
                  <a:pt x="833766" y="7224149"/>
                </a:lnTo>
                <a:lnTo>
                  <a:pt x="855577" y="7206416"/>
                </a:lnTo>
                <a:lnTo>
                  <a:pt x="884450" y="7239937"/>
                </a:lnTo>
                <a:cubicBezTo>
                  <a:pt x="900331" y="7258376"/>
                  <a:pt x="913323" y="7270000"/>
                  <a:pt x="913323" y="7265751"/>
                </a:cubicBezTo>
                <a:cubicBezTo>
                  <a:pt x="913323" y="7261519"/>
                  <a:pt x="933750" y="7269889"/>
                  <a:pt x="958706" y="7284343"/>
                </a:cubicBezTo>
                <a:lnTo>
                  <a:pt x="1004098" y="7310624"/>
                </a:lnTo>
                <a:lnTo>
                  <a:pt x="970305" y="7279423"/>
                </a:lnTo>
                <a:lnTo>
                  <a:pt x="936520" y="7248230"/>
                </a:lnTo>
                <a:lnTo>
                  <a:pt x="949504" y="7223988"/>
                </a:lnTo>
                <a:lnTo>
                  <a:pt x="962496" y="7199746"/>
                </a:lnTo>
                <a:lnTo>
                  <a:pt x="1013555" y="7232400"/>
                </a:lnTo>
                <a:cubicBezTo>
                  <a:pt x="1041638" y="7250363"/>
                  <a:pt x="1067044" y="7266813"/>
                  <a:pt x="1070018" y="7268954"/>
                </a:cubicBezTo>
                <a:cubicBezTo>
                  <a:pt x="1073009" y="7271096"/>
                  <a:pt x="1065769" y="7290367"/>
                  <a:pt x="1053958" y="7311771"/>
                </a:cubicBezTo>
                <a:lnTo>
                  <a:pt x="1032486" y="7350679"/>
                </a:lnTo>
                <a:lnTo>
                  <a:pt x="1063704" y="7316742"/>
                </a:lnTo>
                <a:cubicBezTo>
                  <a:pt x="1081421" y="7297471"/>
                  <a:pt x="1100947" y="7286518"/>
                  <a:pt x="1108858" y="7291412"/>
                </a:cubicBezTo>
                <a:cubicBezTo>
                  <a:pt x="1117406" y="7296689"/>
                  <a:pt x="1119522" y="7294718"/>
                  <a:pt x="1114330" y="7286314"/>
                </a:cubicBezTo>
                <a:cubicBezTo>
                  <a:pt x="1102094" y="7266541"/>
                  <a:pt x="1129965" y="7220717"/>
                  <a:pt x="1149644" y="7228254"/>
                </a:cubicBezTo>
                <a:cubicBezTo>
                  <a:pt x="1160494" y="7232400"/>
                  <a:pt x="1163893" y="7228475"/>
                  <a:pt x="1159466" y="7216944"/>
                </a:cubicBezTo>
                <a:cubicBezTo>
                  <a:pt x="1150103" y="7192583"/>
                  <a:pt x="1179248" y="7160617"/>
                  <a:pt x="1202708" y="7169539"/>
                </a:cubicBezTo>
                <a:lnTo>
                  <a:pt x="1221954" y="7176838"/>
                </a:lnTo>
                <a:lnTo>
                  <a:pt x="1207908" y="7162716"/>
                </a:lnTo>
                <a:lnTo>
                  <a:pt x="1193888" y="7148585"/>
                </a:lnTo>
                <a:lnTo>
                  <a:pt x="1236535" y="7092487"/>
                </a:lnTo>
                <a:cubicBezTo>
                  <a:pt x="1259995" y="7061643"/>
                  <a:pt x="1284008" y="7034589"/>
                  <a:pt x="1289896" y="7032379"/>
                </a:cubicBezTo>
                <a:cubicBezTo>
                  <a:pt x="1295793" y="7030153"/>
                  <a:pt x="1300619" y="7021308"/>
                  <a:pt x="1300619" y="7012700"/>
                </a:cubicBezTo>
                <a:cubicBezTo>
                  <a:pt x="1300619" y="7004093"/>
                  <a:pt x="1308794" y="6990285"/>
                  <a:pt x="1318778" y="6982009"/>
                </a:cubicBezTo>
                <a:cubicBezTo>
                  <a:pt x="1328762" y="6973724"/>
                  <a:pt x="1336910" y="6960834"/>
                  <a:pt x="1336868" y="6953340"/>
                </a:cubicBezTo>
                <a:cubicBezTo>
                  <a:pt x="1336834" y="6945829"/>
                  <a:pt x="1324233" y="6955404"/>
                  <a:pt x="1308853" y="6974599"/>
                </a:cubicBezTo>
                <a:lnTo>
                  <a:pt x="1280898" y="7009480"/>
                </a:lnTo>
                <a:lnTo>
                  <a:pt x="1230238" y="6976010"/>
                </a:lnTo>
                <a:cubicBezTo>
                  <a:pt x="1175568" y="6939880"/>
                  <a:pt x="1172135" y="6933847"/>
                  <a:pt x="1193803" y="6912214"/>
                </a:cubicBezTo>
                <a:lnTo>
                  <a:pt x="1208010" y="6898024"/>
                </a:lnTo>
                <a:lnTo>
                  <a:pt x="1248906" y="6923260"/>
                </a:lnTo>
                <a:cubicBezTo>
                  <a:pt x="1318548" y="6966255"/>
                  <a:pt x="1304401" y="6940569"/>
                  <a:pt x="1227953" y="6885270"/>
                </a:cubicBezTo>
                <a:cubicBezTo>
                  <a:pt x="1188042" y="6856397"/>
                  <a:pt x="1155388" y="6825714"/>
                  <a:pt x="1155388" y="6817106"/>
                </a:cubicBezTo>
                <a:cubicBezTo>
                  <a:pt x="1155388" y="6808499"/>
                  <a:pt x="1148582" y="6803851"/>
                  <a:pt x="1140254" y="6806774"/>
                </a:cubicBezTo>
                <a:cubicBezTo>
                  <a:pt x="1131936" y="6809697"/>
                  <a:pt x="1114364" y="6803961"/>
                  <a:pt x="1101219" y="6794012"/>
                </a:cubicBezTo>
                <a:lnTo>
                  <a:pt x="1077317" y="6775913"/>
                </a:lnTo>
                <a:lnTo>
                  <a:pt x="1093860" y="6749019"/>
                </a:lnTo>
                <a:lnTo>
                  <a:pt x="1110396" y="6722126"/>
                </a:lnTo>
                <a:lnTo>
                  <a:pt x="1085678" y="6744065"/>
                </a:lnTo>
                <a:cubicBezTo>
                  <a:pt x="1069652" y="6758290"/>
                  <a:pt x="1058173" y="6761493"/>
                  <a:pt x="1053015" y="6753174"/>
                </a:cubicBezTo>
                <a:cubicBezTo>
                  <a:pt x="1045878" y="6741636"/>
                  <a:pt x="1107116" y="6656673"/>
                  <a:pt x="1262714" y="6462243"/>
                </a:cubicBezTo>
                <a:cubicBezTo>
                  <a:pt x="1291969" y="6425672"/>
                  <a:pt x="1317919" y="6393494"/>
                  <a:pt x="1320375" y="6390715"/>
                </a:cubicBezTo>
                <a:cubicBezTo>
                  <a:pt x="1322822" y="6387946"/>
                  <a:pt x="1324828" y="6394335"/>
                  <a:pt x="1324828" y="6404905"/>
                </a:cubicBezTo>
                <a:cubicBezTo>
                  <a:pt x="1324828" y="6415476"/>
                  <a:pt x="1310731" y="6440857"/>
                  <a:pt x="1293490" y="6461309"/>
                </a:cubicBezTo>
                <a:cubicBezTo>
                  <a:pt x="1276258" y="6481761"/>
                  <a:pt x="1267455" y="6498501"/>
                  <a:pt x="1273947" y="6498501"/>
                </a:cubicBezTo>
                <a:cubicBezTo>
                  <a:pt x="1280430" y="6498501"/>
                  <a:pt x="1294655" y="6484905"/>
                  <a:pt x="1305556" y="6468285"/>
                </a:cubicBezTo>
                <a:cubicBezTo>
                  <a:pt x="1331676" y="6428468"/>
                  <a:pt x="1339392" y="6429955"/>
                  <a:pt x="1376362" y="6481846"/>
                </a:cubicBezTo>
                <a:cubicBezTo>
                  <a:pt x="1422127" y="6546093"/>
                  <a:pt x="1567945" y="6649672"/>
                  <a:pt x="1706082" y="6716042"/>
                </a:cubicBezTo>
                <a:cubicBezTo>
                  <a:pt x="1904786" y="6811549"/>
                  <a:pt x="2100023" y="6863271"/>
                  <a:pt x="2326062" y="6880316"/>
                </a:cubicBezTo>
                <a:lnTo>
                  <a:pt x="2434824" y="6888507"/>
                </a:lnTo>
                <a:lnTo>
                  <a:pt x="2466799" y="6928528"/>
                </a:lnTo>
                <a:lnTo>
                  <a:pt x="2498781" y="6968558"/>
                </a:lnTo>
                <a:lnTo>
                  <a:pt x="2431476" y="6937782"/>
                </a:lnTo>
                <a:cubicBezTo>
                  <a:pt x="2394446" y="6920855"/>
                  <a:pt x="2361053" y="6910089"/>
                  <a:pt x="2357280" y="6913871"/>
                </a:cubicBezTo>
                <a:cubicBezTo>
                  <a:pt x="2348613" y="6922521"/>
                  <a:pt x="2715439" y="7091978"/>
                  <a:pt x="2738951" y="7090176"/>
                </a:cubicBezTo>
                <a:cubicBezTo>
                  <a:pt x="2743344" y="7089845"/>
                  <a:pt x="2695216" y="7062926"/>
                  <a:pt x="2631973" y="7030357"/>
                </a:cubicBezTo>
                <a:lnTo>
                  <a:pt x="2516991" y="6971150"/>
                </a:lnTo>
                <a:lnTo>
                  <a:pt x="2563979" y="6970538"/>
                </a:lnTo>
                <a:lnTo>
                  <a:pt x="2610960" y="6969917"/>
                </a:lnTo>
                <a:lnTo>
                  <a:pt x="2649562" y="6929055"/>
                </a:lnTo>
                <a:lnTo>
                  <a:pt x="2688147" y="6888185"/>
                </a:lnTo>
                <a:lnTo>
                  <a:pt x="2765971" y="6879967"/>
                </a:lnTo>
                <a:cubicBezTo>
                  <a:pt x="2863008" y="6869703"/>
                  <a:pt x="3094859" y="6829478"/>
                  <a:pt x="3155434" y="6812373"/>
                </a:cubicBezTo>
                <a:lnTo>
                  <a:pt x="3200825" y="6799560"/>
                </a:lnTo>
                <a:lnTo>
                  <a:pt x="3200825" y="6775139"/>
                </a:lnTo>
                <a:lnTo>
                  <a:pt x="3200825" y="6750710"/>
                </a:lnTo>
                <a:lnTo>
                  <a:pt x="3178410" y="6757822"/>
                </a:lnTo>
                <a:cubicBezTo>
                  <a:pt x="3166089" y="6761722"/>
                  <a:pt x="3091196" y="6778080"/>
                  <a:pt x="3011987" y="6794139"/>
                </a:cubicBezTo>
                <a:cubicBezTo>
                  <a:pt x="2530450" y="6891872"/>
                  <a:pt x="2142058" y="6858691"/>
                  <a:pt x="1807189" y="6691231"/>
                </a:cubicBezTo>
                <a:cubicBezTo>
                  <a:pt x="1704213" y="6639730"/>
                  <a:pt x="1506376" y="6516752"/>
                  <a:pt x="1506376" y="6504236"/>
                </a:cubicBezTo>
                <a:cubicBezTo>
                  <a:pt x="1506376" y="6500447"/>
                  <a:pt x="1530244" y="6513744"/>
                  <a:pt x="1559414" y="6533789"/>
                </a:cubicBezTo>
                <a:cubicBezTo>
                  <a:pt x="1637018" y="6587117"/>
                  <a:pt x="1851297" y="6698284"/>
                  <a:pt x="1942513" y="6732552"/>
                </a:cubicBezTo>
                <a:cubicBezTo>
                  <a:pt x="2154820" y="6812305"/>
                  <a:pt x="2573250" y="6839462"/>
                  <a:pt x="2793205" y="6787749"/>
                </a:cubicBezTo>
                <a:cubicBezTo>
                  <a:pt x="2915868" y="6758919"/>
                  <a:pt x="2931469" y="6752647"/>
                  <a:pt x="2861937" y="6760091"/>
                </a:cubicBezTo>
                <a:cubicBezTo>
                  <a:pt x="2825323" y="6764008"/>
                  <a:pt x="2784886" y="6772726"/>
                  <a:pt x="2772081" y="6779464"/>
                </a:cubicBezTo>
                <a:cubicBezTo>
                  <a:pt x="2734175" y="6799398"/>
                  <a:pt x="2500693" y="6805049"/>
                  <a:pt x="2352292" y="6789618"/>
                </a:cubicBezTo>
                <a:cubicBezTo>
                  <a:pt x="2158729" y="6769506"/>
                  <a:pt x="2048938" y="6745187"/>
                  <a:pt x="1929988" y="6696091"/>
                </a:cubicBezTo>
                <a:cubicBezTo>
                  <a:pt x="1873406" y="6672733"/>
                  <a:pt x="1808047" y="6646154"/>
                  <a:pt x="1784748" y="6637028"/>
                </a:cubicBezTo>
                <a:cubicBezTo>
                  <a:pt x="1761449" y="6627902"/>
                  <a:pt x="1750556" y="6620179"/>
                  <a:pt x="1760540" y="6619864"/>
                </a:cubicBezTo>
                <a:cubicBezTo>
                  <a:pt x="1770532" y="6619533"/>
                  <a:pt x="1754193" y="6602981"/>
                  <a:pt x="1724232" y="6583046"/>
                </a:cubicBezTo>
                <a:cubicBezTo>
                  <a:pt x="1694280" y="6563121"/>
                  <a:pt x="1662858" y="6549415"/>
                  <a:pt x="1654411" y="6552584"/>
                </a:cubicBezTo>
                <a:cubicBezTo>
                  <a:pt x="1645974" y="6555762"/>
                  <a:pt x="1609471" y="6539448"/>
                  <a:pt x="1573307" y="6516344"/>
                </a:cubicBezTo>
                <a:cubicBezTo>
                  <a:pt x="1537127" y="6493233"/>
                  <a:pt x="1503045" y="6474326"/>
                  <a:pt x="1497556" y="6474326"/>
                </a:cubicBezTo>
                <a:cubicBezTo>
                  <a:pt x="1481394" y="6474326"/>
                  <a:pt x="1409552" y="6404472"/>
                  <a:pt x="1409552" y="6388770"/>
                </a:cubicBezTo>
                <a:cubicBezTo>
                  <a:pt x="1409552" y="6380842"/>
                  <a:pt x="1420250" y="6387962"/>
                  <a:pt x="1433335" y="6404574"/>
                </a:cubicBezTo>
                <a:cubicBezTo>
                  <a:pt x="1446420" y="6421177"/>
                  <a:pt x="1499153" y="6455506"/>
                  <a:pt x="1550501" y="6480852"/>
                </a:cubicBezTo>
                <a:lnTo>
                  <a:pt x="1643884" y="6526932"/>
                </a:lnTo>
                <a:lnTo>
                  <a:pt x="1735490" y="6531869"/>
                </a:lnTo>
                <a:lnTo>
                  <a:pt x="1827114" y="6536788"/>
                </a:lnTo>
                <a:lnTo>
                  <a:pt x="1909655" y="6505341"/>
                </a:lnTo>
                <a:lnTo>
                  <a:pt x="1992212" y="6473893"/>
                </a:lnTo>
                <a:lnTo>
                  <a:pt x="2026515" y="6498288"/>
                </a:lnTo>
                <a:cubicBezTo>
                  <a:pt x="2047018" y="6512861"/>
                  <a:pt x="2080072" y="6522675"/>
                  <a:pt x="2108681" y="6522675"/>
                </a:cubicBezTo>
                <a:lnTo>
                  <a:pt x="2156537" y="6522675"/>
                </a:lnTo>
                <a:lnTo>
                  <a:pt x="2209677" y="6476204"/>
                </a:lnTo>
                <a:cubicBezTo>
                  <a:pt x="2291181" y="6404923"/>
                  <a:pt x="2301964" y="6401804"/>
                  <a:pt x="2467070" y="6401804"/>
                </a:cubicBezTo>
                <a:cubicBezTo>
                  <a:pt x="2554922" y="6401804"/>
                  <a:pt x="2621581" y="6396723"/>
                  <a:pt x="2625923" y="6389713"/>
                </a:cubicBezTo>
                <a:cubicBezTo>
                  <a:pt x="2630766" y="6381895"/>
                  <a:pt x="2576580" y="6377562"/>
                  <a:pt x="2472322" y="6377443"/>
                </a:cubicBezTo>
                <a:cubicBezTo>
                  <a:pt x="2303272" y="6377247"/>
                  <a:pt x="2287876" y="6367204"/>
                  <a:pt x="2414117" y="6339470"/>
                </a:cubicBezTo>
                <a:lnTo>
                  <a:pt x="2480683" y="6324829"/>
                </a:lnTo>
                <a:lnTo>
                  <a:pt x="2408696" y="6314055"/>
                </a:lnTo>
                <a:cubicBezTo>
                  <a:pt x="2311226" y="6299491"/>
                  <a:pt x="2257779" y="6316392"/>
                  <a:pt x="2149867" y="6395881"/>
                </a:cubicBezTo>
                <a:cubicBezTo>
                  <a:pt x="2073835" y="6451894"/>
                  <a:pt x="2025436" y="6469237"/>
                  <a:pt x="2027313" y="6439794"/>
                </a:cubicBezTo>
                <a:cubicBezTo>
                  <a:pt x="2028495" y="6421194"/>
                  <a:pt x="2205820" y="6323606"/>
                  <a:pt x="2284987" y="6297996"/>
                </a:cubicBezTo>
                <a:lnTo>
                  <a:pt x="2371759" y="6269913"/>
                </a:lnTo>
                <a:lnTo>
                  <a:pt x="2329392" y="6269658"/>
                </a:lnTo>
                <a:cubicBezTo>
                  <a:pt x="2276337" y="6269343"/>
                  <a:pt x="2171560" y="6311820"/>
                  <a:pt x="2094083" y="6365054"/>
                </a:cubicBezTo>
                <a:cubicBezTo>
                  <a:pt x="1981803" y="6442208"/>
                  <a:pt x="1778129" y="6505103"/>
                  <a:pt x="1700024" y="6486758"/>
                </a:cubicBezTo>
                <a:lnTo>
                  <a:pt x="1657666" y="6476808"/>
                </a:lnTo>
                <a:lnTo>
                  <a:pt x="1714613" y="6475558"/>
                </a:lnTo>
                <a:cubicBezTo>
                  <a:pt x="1793406" y="6473859"/>
                  <a:pt x="1906426" y="6430278"/>
                  <a:pt x="2042634" y="6349114"/>
                </a:cubicBezTo>
                <a:cubicBezTo>
                  <a:pt x="2106098" y="6311276"/>
                  <a:pt x="2176165" y="6274280"/>
                  <a:pt x="2198325" y="6266888"/>
                </a:cubicBezTo>
                <a:cubicBezTo>
                  <a:pt x="2267415" y="6243843"/>
                  <a:pt x="2265333" y="6231345"/>
                  <a:pt x="2195844" y="6251950"/>
                </a:cubicBezTo>
                <a:cubicBezTo>
                  <a:pt x="2159562" y="6262707"/>
                  <a:pt x="2073784" y="6301428"/>
                  <a:pt x="2005238" y="6337991"/>
                </a:cubicBezTo>
                <a:cubicBezTo>
                  <a:pt x="1936684" y="6374545"/>
                  <a:pt x="1854951" y="6412213"/>
                  <a:pt x="1823588" y="6421670"/>
                </a:cubicBezTo>
                <a:cubicBezTo>
                  <a:pt x="1734530" y="6448546"/>
                  <a:pt x="1612343" y="6462720"/>
                  <a:pt x="1572364" y="6450807"/>
                </a:cubicBezTo>
                <a:lnTo>
                  <a:pt x="1536634" y="6440143"/>
                </a:lnTo>
                <a:lnTo>
                  <a:pt x="1605638" y="6439106"/>
                </a:lnTo>
                <a:cubicBezTo>
                  <a:pt x="1747131" y="6436973"/>
                  <a:pt x="1816807" y="6412790"/>
                  <a:pt x="1996894" y="6303289"/>
                </a:cubicBezTo>
                <a:cubicBezTo>
                  <a:pt x="2050341" y="6270788"/>
                  <a:pt x="2130961" y="6231319"/>
                  <a:pt x="2176055" y="6215582"/>
                </a:cubicBezTo>
                <a:cubicBezTo>
                  <a:pt x="2282225" y="6178535"/>
                  <a:pt x="2290170" y="6169316"/>
                  <a:pt x="2197263" y="6190967"/>
                </a:cubicBezTo>
                <a:cubicBezTo>
                  <a:pt x="2119124" y="6209176"/>
                  <a:pt x="2055345" y="6238338"/>
                  <a:pt x="1936038" y="6310444"/>
                </a:cubicBezTo>
                <a:cubicBezTo>
                  <a:pt x="1850915" y="6361885"/>
                  <a:pt x="1747131" y="6395907"/>
                  <a:pt x="1645566" y="6405670"/>
                </a:cubicBezTo>
                <a:lnTo>
                  <a:pt x="1572942" y="6412646"/>
                </a:lnTo>
                <a:lnTo>
                  <a:pt x="1621358" y="6400402"/>
                </a:lnTo>
                <a:cubicBezTo>
                  <a:pt x="1736612" y="6371231"/>
                  <a:pt x="1788886" y="6349972"/>
                  <a:pt x="1900639" y="6286762"/>
                </a:cubicBezTo>
                <a:cubicBezTo>
                  <a:pt x="1965871" y="6249859"/>
                  <a:pt x="2060452" y="6205403"/>
                  <a:pt x="2110789" y="6187950"/>
                </a:cubicBezTo>
                <a:cubicBezTo>
                  <a:pt x="2207783" y="6154344"/>
                  <a:pt x="2252673" y="6128428"/>
                  <a:pt x="2190211" y="6142126"/>
                </a:cubicBezTo>
                <a:cubicBezTo>
                  <a:pt x="2085501" y="6165051"/>
                  <a:pt x="2022751" y="6189437"/>
                  <a:pt x="1923938" y="6245577"/>
                </a:cubicBezTo>
                <a:cubicBezTo>
                  <a:pt x="1756172" y="6340889"/>
                  <a:pt x="1581583" y="6399068"/>
                  <a:pt x="1561377" y="6366397"/>
                </a:cubicBezTo>
                <a:cubicBezTo>
                  <a:pt x="1556279" y="6358154"/>
                  <a:pt x="1568464" y="6353447"/>
                  <a:pt x="1594915" y="6353447"/>
                </a:cubicBezTo>
                <a:cubicBezTo>
                  <a:pt x="1654012" y="6353447"/>
                  <a:pt x="1720689" y="6327370"/>
                  <a:pt x="1855036" y="6251695"/>
                </a:cubicBezTo>
                <a:cubicBezTo>
                  <a:pt x="1919554" y="6215353"/>
                  <a:pt x="2010472" y="6173905"/>
                  <a:pt x="2057070" y="6159578"/>
                </a:cubicBezTo>
                <a:cubicBezTo>
                  <a:pt x="2103668" y="6145270"/>
                  <a:pt x="2152688" y="6129006"/>
                  <a:pt x="2166003" y="6123449"/>
                </a:cubicBezTo>
                <a:lnTo>
                  <a:pt x="2190211" y="6113329"/>
                </a:lnTo>
                <a:lnTo>
                  <a:pt x="2159128" y="6112522"/>
                </a:lnTo>
                <a:cubicBezTo>
                  <a:pt x="2102419" y="6111018"/>
                  <a:pt x="1998194" y="6149305"/>
                  <a:pt x="1861400" y="6221862"/>
                </a:cubicBezTo>
                <a:cubicBezTo>
                  <a:pt x="1680022" y="6318082"/>
                  <a:pt x="1558845" y="6353074"/>
                  <a:pt x="1535835" y="6315899"/>
                </a:cubicBezTo>
                <a:lnTo>
                  <a:pt x="1527559" y="6302516"/>
                </a:lnTo>
                <a:lnTo>
                  <a:pt x="1518926" y="6316477"/>
                </a:lnTo>
                <a:lnTo>
                  <a:pt x="1510284" y="6330420"/>
                </a:lnTo>
                <a:lnTo>
                  <a:pt x="1493205" y="6309738"/>
                </a:lnTo>
                <a:lnTo>
                  <a:pt x="1476118" y="6289057"/>
                </a:lnTo>
                <a:lnTo>
                  <a:pt x="1530584" y="6298599"/>
                </a:lnTo>
                <a:cubicBezTo>
                  <a:pt x="1613167" y="6313052"/>
                  <a:pt x="1638276" y="6308532"/>
                  <a:pt x="1730282" y="6262597"/>
                </a:cubicBezTo>
                <a:cubicBezTo>
                  <a:pt x="1901446" y="6177167"/>
                  <a:pt x="1995585" y="6123789"/>
                  <a:pt x="1975099" y="6123789"/>
                </a:cubicBezTo>
                <a:cubicBezTo>
                  <a:pt x="1963535" y="6123789"/>
                  <a:pt x="1897360" y="6153367"/>
                  <a:pt x="1828032" y="6189505"/>
                </a:cubicBezTo>
                <a:cubicBezTo>
                  <a:pt x="1727503" y="6241915"/>
                  <a:pt x="1600166" y="6293016"/>
                  <a:pt x="1570027" y="6293016"/>
                </a:cubicBezTo>
                <a:cubicBezTo>
                  <a:pt x="1551614" y="6293016"/>
                  <a:pt x="1585194" y="6270559"/>
                  <a:pt x="1612028" y="6264925"/>
                </a:cubicBezTo>
                <a:cubicBezTo>
                  <a:pt x="1630467" y="6261050"/>
                  <a:pt x="1704085" y="6222916"/>
                  <a:pt x="1775614" y="6180175"/>
                </a:cubicBezTo>
                <a:lnTo>
                  <a:pt x="1905661" y="6102478"/>
                </a:lnTo>
                <a:lnTo>
                  <a:pt x="1887987" y="6087829"/>
                </a:lnTo>
                <a:lnTo>
                  <a:pt x="1870305" y="6073163"/>
                </a:lnTo>
                <a:lnTo>
                  <a:pt x="1806356" y="6108741"/>
                </a:lnTo>
                <a:cubicBezTo>
                  <a:pt x="1771170" y="6128309"/>
                  <a:pt x="1715183" y="6159944"/>
                  <a:pt x="1681925" y="6179053"/>
                </a:cubicBezTo>
                <a:lnTo>
                  <a:pt x="1621468" y="6213790"/>
                </a:lnTo>
                <a:lnTo>
                  <a:pt x="1648710" y="6177855"/>
                </a:lnTo>
                <a:cubicBezTo>
                  <a:pt x="1728285" y="6072908"/>
                  <a:pt x="1786617" y="5988643"/>
                  <a:pt x="1782496" y="5984547"/>
                </a:cubicBezTo>
                <a:cubicBezTo>
                  <a:pt x="1779947" y="5981998"/>
                  <a:pt x="1737198" y="6033746"/>
                  <a:pt x="1687499" y="6099530"/>
                </a:cubicBezTo>
                <a:lnTo>
                  <a:pt x="1597150" y="6219143"/>
                </a:lnTo>
                <a:lnTo>
                  <a:pt x="1562992" y="6227011"/>
                </a:lnTo>
                <a:cubicBezTo>
                  <a:pt x="1544222" y="6231345"/>
                  <a:pt x="1526650" y="6232687"/>
                  <a:pt x="1523965" y="6230002"/>
                </a:cubicBezTo>
                <a:cubicBezTo>
                  <a:pt x="1521280" y="6227317"/>
                  <a:pt x="1552345" y="6184636"/>
                  <a:pt x="1593003" y="6135175"/>
                </a:cubicBezTo>
                <a:cubicBezTo>
                  <a:pt x="1633662" y="6085696"/>
                  <a:pt x="1715786" y="5979942"/>
                  <a:pt x="1775495" y="5900163"/>
                </a:cubicBezTo>
                <a:cubicBezTo>
                  <a:pt x="1835212" y="5820384"/>
                  <a:pt x="1912765" y="5725200"/>
                  <a:pt x="1947849" y="5688629"/>
                </a:cubicBezTo>
                <a:cubicBezTo>
                  <a:pt x="1982942" y="5652066"/>
                  <a:pt x="2063146" y="5556874"/>
                  <a:pt x="2126100" y="5477094"/>
                </a:cubicBezTo>
                <a:cubicBezTo>
                  <a:pt x="2290264" y="5269044"/>
                  <a:pt x="2832988" y="4543404"/>
                  <a:pt x="2810547" y="4561970"/>
                </a:cubicBezTo>
                <a:cubicBezTo>
                  <a:pt x="2800164" y="4570560"/>
                  <a:pt x="2586462" y="4839815"/>
                  <a:pt x="2335689" y="5160307"/>
                </a:cubicBezTo>
                <a:cubicBezTo>
                  <a:pt x="2084898" y="5480799"/>
                  <a:pt x="1841457" y="5789260"/>
                  <a:pt x="1794715" y="5845774"/>
                </a:cubicBezTo>
                <a:cubicBezTo>
                  <a:pt x="1747956" y="5902279"/>
                  <a:pt x="1660657" y="6011067"/>
                  <a:pt x="1600693" y="6087523"/>
                </a:cubicBezTo>
                <a:cubicBezTo>
                  <a:pt x="1506852" y="6207205"/>
                  <a:pt x="1445112" y="6266200"/>
                  <a:pt x="1446149" y="6235211"/>
                </a:cubicBezTo>
                <a:cubicBezTo>
                  <a:pt x="1446310" y="6230435"/>
                  <a:pt x="1542140" y="6104144"/>
                  <a:pt x="1659110" y="5954561"/>
                </a:cubicBezTo>
                <a:cubicBezTo>
                  <a:pt x="1776072" y="5804979"/>
                  <a:pt x="2065644" y="5432374"/>
                  <a:pt x="2302610" y="5126557"/>
                </a:cubicBezTo>
                <a:cubicBezTo>
                  <a:pt x="3154661" y="4026918"/>
                  <a:pt x="3443060" y="3674724"/>
                  <a:pt x="3891254" y="3186491"/>
                </a:cubicBezTo>
                <a:cubicBezTo>
                  <a:pt x="4054508" y="3008647"/>
                  <a:pt x="4190155" y="2844493"/>
                  <a:pt x="4255803" y="2745290"/>
                </a:cubicBezTo>
                <a:cubicBezTo>
                  <a:pt x="4493933" y="2385507"/>
                  <a:pt x="4736227" y="1878853"/>
                  <a:pt x="5102153" y="975505"/>
                </a:cubicBezTo>
                <a:cubicBezTo>
                  <a:pt x="5181371" y="779954"/>
                  <a:pt x="5248515" y="617640"/>
                  <a:pt x="5251370" y="614788"/>
                </a:cubicBezTo>
                <a:cubicBezTo>
                  <a:pt x="5254216" y="611935"/>
                  <a:pt x="5288273" y="627927"/>
                  <a:pt x="5327053" y="650326"/>
                </a:cubicBezTo>
                <a:cubicBezTo>
                  <a:pt x="5408073" y="697129"/>
                  <a:pt x="5572593" y="773619"/>
                  <a:pt x="5578498" y="767225"/>
                </a:cubicBezTo>
                <a:cubicBezTo>
                  <a:pt x="5580673" y="764856"/>
                  <a:pt x="5495805" y="715913"/>
                  <a:pt x="5389898" y="658460"/>
                </a:cubicBezTo>
                <a:lnTo>
                  <a:pt x="5197311" y="553999"/>
                </a:lnTo>
                <a:lnTo>
                  <a:pt x="5186333" y="574488"/>
                </a:lnTo>
                <a:close/>
                <a:moveTo>
                  <a:pt x="5766699" y="666946"/>
                </a:moveTo>
                <a:cubicBezTo>
                  <a:pt x="5766699" y="677788"/>
                  <a:pt x="6119642" y="844392"/>
                  <a:pt x="6352232" y="943369"/>
                </a:cubicBezTo>
                <a:cubicBezTo>
                  <a:pt x="6577871" y="1039369"/>
                  <a:pt x="6903819" y="1160376"/>
                  <a:pt x="6912740" y="1151471"/>
                </a:cubicBezTo>
                <a:cubicBezTo>
                  <a:pt x="6915816" y="1148395"/>
                  <a:pt x="6905662" y="1141877"/>
                  <a:pt x="6890181" y="1136983"/>
                </a:cubicBezTo>
                <a:cubicBezTo>
                  <a:pt x="6818287" y="1114237"/>
                  <a:pt x="6177397" y="847318"/>
                  <a:pt x="6020872" y="774925"/>
                </a:cubicBezTo>
                <a:cubicBezTo>
                  <a:pt x="5793933" y="669980"/>
                  <a:pt x="5766699" y="658412"/>
                  <a:pt x="5766699" y="666946"/>
                </a:cubicBezTo>
                <a:close/>
                <a:moveTo>
                  <a:pt x="5188135" y="917343"/>
                </a:moveTo>
                <a:cubicBezTo>
                  <a:pt x="5127593" y="1052412"/>
                  <a:pt x="5010334" y="1317699"/>
                  <a:pt x="4927572" y="1506869"/>
                </a:cubicBezTo>
                <a:cubicBezTo>
                  <a:pt x="4493577" y="2498824"/>
                  <a:pt x="4430546" y="2618191"/>
                  <a:pt x="4174818" y="2932650"/>
                </a:cubicBezTo>
                <a:cubicBezTo>
                  <a:pt x="4112645" y="3009106"/>
                  <a:pt x="4003449" y="3134217"/>
                  <a:pt x="3932176" y="3210665"/>
                </a:cubicBezTo>
                <a:cubicBezTo>
                  <a:pt x="3750458" y="3405596"/>
                  <a:pt x="3575010" y="3605957"/>
                  <a:pt x="3455873" y="3754613"/>
                </a:cubicBezTo>
                <a:cubicBezTo>
                  <a:pt x="3399920" y="3824416"/>
                  <a:pt x="3346040" y="3891042"/>
                  <a:pt x="3336124" y="3902683"/>
                </a:cubicBezTo>
                <a:cubicBezTo>
                  <a:pt x="3326216" y="3914315"/>
                  <a:pt x="3321042" y="3923840"/>
                  <a:pt x="3324653" y="3923840"/>
                </a:cubicBezTo>
                <a:cubicBezTo>
                  <a:pt x="3328247" y="3923840"/>
                  <a:pt x="3412844" y="3830016"/>
                  <a:pt x="3512668" y="3715322"/>
                </a:cubicBezTo>
                <a:cubicBezTo>
                  <a:pt x="3612466" y="3600638"/>
                  <a:pt x="3785398" y="3411621"/>
                  <a:pt x="3896964" y="3295279"/>
                </a:cubicBezTo>
                <a:cubicBezTo>
                  <a:pt x="4115449" y="3067430"/>
                  <a:pt x="4260698" y="2893657"/>
                  <a:pt x="4376895" y="2721116"/>
                </a:cubicBezTo>
                <a:cubicBezTo>
                  <a:pt x="4495828" y="2544496"/>
                  <a:pt x="4775161" y="1962065"/>
                  <a:pt x="5046480" y="1324998"/>
                </a:cubicBezTo>
                <a:cubicBezTo>
                  <a:pt x="5170911" y="1032801"/>
                  <a:pt x="5309218" y="682745"/>
                  <a:pt x="5302760" y="676314"/>
                </a:cubicBezTo>
                <a:cubicBezTo>
                  <a:pt x="5300254" y="673812"/>
                  <a:pt x="5248677" y="782274"/>
                  <a:pt x="5188135" y="917343"/>
                </a:cubicBezTo>
                <a:close/>
                <a:moveTo>
                  <a:pt x="5343240" y="807888"/>
                </a:moveTo>
                <a:cubicBezTo>
                  <a:pt x="5274635" y="967866"/>
                  <a:pt x="5025416" y="1537084"/>
                  <a:pt x="4973916" y="1651361"/>
                </a:cubicBezTo>
                <a:cubicBezTo>
                  <a:pt x="4842440" y="1943150"/>
                  <a:pt x="4704151" y="2267695"/>
                  <a:pt x="4713846" y="2261713"/>
                </a:cubicBezTo>
                <a:cubicBezTo>
                  <a:pt x="4719582" y="2258170"/>
                  <a:pt x="4737638" y="2226833"/>
                  <a:pt x="4753977" y="2192055"/>
                </a:cubicBezTo>
                <a:cubicBezTo>
                  <a:pt x="4910604" y="1858851"/>
                  <a:pt x="4983721" y="1699896"/>
                  <a:pt x="5061087" y="1524441"/>
                </a:cubicBezTo>
                <a:cubicBezTo>
                  <a:pt x="5174684" y="1266835"/>
                  <a:pt x="5382004" y="755440"/>
                  <a:pt x="5375478" y="748937"/>
                </a:cubicBezTo>
                <a:cubicBezTo>
                  <a:pt x="5372793" y="746253"/>
                  <a:pt x="5358280" y="772774"/>
                  <a:pt x="5343240" y="807888"/>
                </a:cubicBezTo>
                <a:close/>
                <a:moveTo>
                  <a:pt x="6135098" y="781742"/>
                </a:moveTo>
                <a:cubicBezTo>
                  <a:pt x="6298743" y="868867"/>
                  <a:pt x="6849421" y="1093844"/>
                  <a:pt x="6863806" y="1079458"/>
                </a:cubicBezTo>
                <a:cubicBezTo>
                  <a:pt x="6866457" y="1076815"/>
                  <a:pt x="6842640" y="1064826"/>
                  <a:pt x="6810870" y="1052811"/>
                </a:cubicBezTo>
                <a:cubicBezTo>
                  <a:pt x="6779107" y="1040796"/>
                  <a:pt x="6606056" y="968869"/>
                  <a:pt x="6426326" y="892973"/>
                </a:cubicBezTo>
                <a:cubicBezTo>
                  <a:pt x="6055217" y="736280"/>
                  <a:pt x="6035708" y="728823"/>
                  <a:pt x="6135098" y="781742"/>
                </a:cubicBezTo>
                <a:close/>
                <a:moveTo>
                  <a:pt x="7001229" y="906959"/>
                </a:moveTo>
                <a:cubicBezTo>
                  <a:pt x="7001229" y="914717"/>
                  <a:pt x="7280621" y="1019945"/>
                  <a:pt x="7324992" y="1028883"/>
                </a:cubicBezTo>
                <a:cubicBezTo>
                  <a:pt x="7369798" y="1037916"/>
                  <a:pt x="7380215" y="1016928"/>
                  <a:pt x="7337092" y="1004497"/>
                </a:cubicBezTo>
                <a:cubicBezTo>
                  <a:pt x="7322120" y="1000180"/>
                  <a:pt x="7242902" y="975335"/>
                  <a:pt x="7161067" y="949292"/>
                </a:cubicBezTo>
                <a:cubicBezTo>
                  <a:pt x="7006361" y="900060"/>
                  <a:pt x="7001229" y="898692"/>
                  <a:pt x="7001229" y="906959"/>
                </a:cubicBezTo>
                <a:close/>
                <a:moveTo>
                  <a:pt x="7161356" y="1019715"/>
                </a:moveTo>
                <a:lnTo>
                  <a:pt x="7267025" y="1063569"/>
                </a:lnTo>
                <a:lnTo>
                  <a:pt x="7243947" y="1100599"/>
                </a:lnTo>
                <a:cubicBezTo>
                  <a:pt x="7231253" y="1120966"/>
                  <a:pt x="7187433" y="1160749"/>
                  <a:pt x="7146580" y="1189011"/>
                </a:cubicBezTo>
                <a:cubicBezTo>
                  <a:pt x="7063036" y="1246791"/>
                  <a:pt x="7062000" y="1249773"/>
                  <a:pt x="7136485" y="1217892"/>
                </a:cubicBezTo>
                <a:cubicBezTo>
                  <a:pt x="7191818" y="1194211"/>
                  <a:pt x="7279601" y="1107889"/>
                  <a:pt x="7279601" y="1077164"/>
                </a:cubicBezTo>
                <a:cubicBezTo>
                  <a:pt x="7279601" y="1054196"/>
                  <a:pt x="7302433" y="1053508"/>
                  <a:pt x="7311159" y="1076221"/>
                </a:cubicBezTo>
                <a:cubicBezTo>
                  <a:pt x="7321806" y="1103930"/>
                  <a:pt x="7280714" y="1154113"/>
                  <a:pt x="7205762" y="1204951"/>
                </a:cubicBezTo>
                <a:cubicBezTo>
                  <a:pt x="7111334" y="1268993"/>
                  <a:pt x="7104434" y="1286039"/>
                  <a:pt x="7190654" y="1242245"/>
                </a:cubicBezTo>
                <a:cubicBezTo>
                  <a:pt x="7275981" y="1198910"/>
                  <a:pt x="7313028" y="1165610"/>
                  <a:pt x="7335401" y="1112129"/>
                </a:cubicBezTo>
                <a:cubicBezTo>
                  <a:pt x="7346694" y="1085168"/>
                  <a:pt x="7358072" y="1074156"/>
                  <a:pt x="7369951" y="1078710"/>
                </a:cubicBezTo>
                <a:lnTo>
                  <a:pt x="7387675" y="1085508"/>
                </a:lnTo>
                <a:lnTo>
                  <a:pt x="7372159" y="1123651"/>
                </a:lnTo>
                <a:cubicBezTo>
                  <a:pt x="7363034" y="1146075"/>
                  <a:pt x="7322027" y="1188645"/>
                  <a:pt x="7272727" y="1226882"/>
                </a:cubicBezTo>
                <a:cubicBezTo>
                  <a:pt x="7185539" y="1294502"/>
                  <a:pt x="7202448" y="1302667"/>
                  <a:pt x="7303809" y="1241905"/>
                </a:cubicBezTo>
                <a:cubicBezTo>
                  <a:pt x="7361275" y="1207458"/>
                  <a:pt x="7405069" y="1137918"/>
                  <a:pt x="7398288" y="1091864"/>
                </a:cubicBezTo>
                <a:lnTo>
                  <a:pt x="7394583" y="1066695"/>
                </a:lnTo>
                <a:lnTo>
                  <a:pt x="7237243" y="1021177"/>
                </a:lnTo>
                <a:cubicBezTo>
                  <a:pt x="7150701" y="996153"/>
                  <a:pt x="7074457" y="975709"/>
                  <a:pt x="7067795" y="975777"/>
                </a:cubicBezTo>
                <a:cubicBezTo>
                  <a:pt x="7061142" y="975819"/>
                  <a:pt x="7103245" y="995601"/>
                  <a:pt x="7161356" y="1019715"/>
                </a:cubicBezTo>
                <a:close/>
                <a:moveTo>
                  <a:pt x="7376425" y="1034891"/>
                </a:moveTo>
                <a:cubicBezTo>
                  <a:pt x="7376425" y="1041544"/>
                  <a:pt x="7381872" y="1046982"/>
                  <a:pt x="7388533" y="1046982"/>
                </a:cubicBezTo>
                <a:cubicBezTo>
                  <a:pt x="7395187" y="1046982"/>
                  <a:pt x="7400633" y="1041544"/>
                  <a:pt x="7400633" y="1034891"/>
                </a:cubicBezTo>
                <a:cubicBezTo>
                  <a:pt x="7400633" y="1028246"/>
                  <a:pt x="7395187" y="1022808"/>
                  <a:pt x="7388533" y="1022808"/>
                </a:cubicBezTo>
                <a:cubicBezTo>
                  <a:pt x="7381872" y="1022808"/>
                  <a:pt x="7376425" y="1028246"/>
                  <a:pt x="7376425" y="1034891"/>
                </a:cubicBezTo>
                <a:close/>
                <a:moveTo>
                  <a:pt x="5267752" y="1182714"/>
                </a:moveTo>
                <a:cubicBezTo>
                  <a:pt x="5237681" y="1250997"/>
                  <a:pt x="5146499" y="1459166"/>
                  <a:pt x="5065106" y="1645320"/>
                </a:cubicBezTo>
                <a:cubicBezTo>
                  <a:pt x="4820969" y="2203696"/>
                  <a:pt x="4748242" y="2367612"/>
                  <a:pt x="4717321" y="2429190"/>
                </a:cubicBezTo>
                <a:cubicBezTo>
                  <a:pt x="4701134" y="2461437"/>
                  <a:pt x="4690437" y="2490353"/>
                  <a:pt x="4693546" y="2493462"/>
                </a:cubicBezTo>
                <a:cubicBezTo>
                  <a:pt x="4702902" y="2502801"/>
                  <a:pt x="4948433" y="1986834"/>
                  <a:pt x="5078999" y="1683421"/>
                </a:cubicBezTo>
                <a:cubicBezTo>
                  <a:pt x="5182841" y="1442138"/>
                  <a:pt x="5332219" y="1068361"/>
                  <a:pt x="5326918" y="1063067"/>
                </a:cubicBezTo>
                <a:cubicBezTo>
                  <a:pt x="5324436" y="1060578"/>
                  <a:pt x="5297798" y="1114415"/>
                  <a:pt x="5267752" y="1182714"/>
                </a:cubicBezTo>
                <a:close/>
                <a:moveTo>
                  <a:pt x="7434222" y="1101372"/>
                </a:moveTo>
                <a:cubicBezTo>
                  <a:pt x="7422453" y="1166154"/>
                  <a:pt x="7399894" y="1195443"/>
                  <a:pt x="7311686" y="1260462"/>
                </a:cubicBezTo>
                <a:cubicBezTo>
                  <a:pt x="7231550" y="1319534"/>
                  <a:pt x="7256871" y="1323281"/>
                  <a:pt x="7351631" y="1266385"/>
                </a:cubicBezTo>
                <a:cubicBezTo>
                  <a:pt x="7421222" y="1224596"/>
                  <a:pt x="7451650" y="1172994"/>
                  <a:pt x="7446747" y="1105060"/>
                </a:cubicBezTo>
                <a:lnTo>
                  <a:pt x="7443000" y="1053024"/>
                </a:lnTo>
                <a:lnTo>
                  <a:pt x="7434222" y="1101372"/>
                </a:lnTo>
                <a:close/>
                <a:moveTo>
                  <a:pt x="5621995" y="1128529"/>
                </a:moveTo>
                <a:cubicBezTo>
                  <a:pt x="5593393" y="1189920"/>
                  <a:pt x="5451280" y="1521203"/>
                  <a:pt x="5288817" y="1905202"/>
                </a:cubicBezTo>
                <a:cubicBezTo>
                  <a:pt x="5056745" y="2453739"/>
                  <a:pt x="4946419" y="2699796"/>
                  <a:pt x="4803770" y="2987048"/>
                </a:cubicBezTo>
                <a:cubicBezTo>
                  <a:pt x="4734443" y="3126655"/>
                  <a:pt x="4685304" y="3231033"/>
                  <a:pt x="4694575" y="3218992"/>
                </a:cubicBezTo>
                <a:cubicBezTo>
                  <a:pt x="4722912" y="3182174"/>
                  <a:pt x="4960448" y="2708285"/>
                  <a:pt x="5050159" y="2509581"/>
                </a:cubicBezTo>
                <a:cubicBezTo>
                  <a:pt x="5096672" y="2406537"/>
                  <a:pt x="5183852" y="2205276"/>
                  <a:pt x="5243884" y="2062338"/>
                </a:cubicBezTo>
                <a:cubicBezTo>
                  <a:pt x="5491939" y="1471725"/>
                  <a:pt x="5644291" y="1102018"/>
                  <a:pt x="5641003" y="1098729"/>
                </a:cubicBezTo>
                <a:cubicBezTo>
                  <a:pt x="5639074" y="1096809"/>
                  <a:pt x="5630517" y="1110209"/>
                  <a:pt x="5621995" y="1128529"/>
                </a:cubicBezTo>
                <a:close/>
                <a:moveTo>
                  <a:pt x="6493742" y="1171813"/>
                </a:moveTo>
                <a:cubicBezTo>
                  <a:pt x="6519327" y="1200771"/>
                  <a:pt x="6960103" y="1360762"/>
                  <a:pt x="7061745" y="1377977"/>
                </a:cubicBezTo>
                <a:cubicBezTo>
                  <a:pt x="7116041" y="1387179"/>
                  <a:pt x="7116406" y="1387306"/>
                  <a:pt x="6801522" y="1275893"/>
                </a:cubicBezTo>
                <a:cubicBezTo>
                  <a:pt x="6655076" y="1224078"/>
                  <a:pt x="6524366" y="1177701"/>
                  <a:pt x="6511050" y="1172841"/>
                </a:cubicBezTo>
                <a:cubicBezTo>
                  <a:pt x="6497735" y="1167980"/>
                  <a:pt x="6489944" y="1167522"/>
                  <a:pt x="6493742" y="1171813"/>
                </a:cubicBezTo>
                <a:close/>
                <a:moveTo>
                  <a:pt x="6601824" y="1283005"/>
                </a:moveTo>
                <a:cubicBezTo>
                  <a:pt x="6707655" y="1333665"/>
                  <a:pt x="6936124" y="1412305"/>
                  <a:pt x="6962414" y="1407130"/>
                </a:cubicBezTo>
                <a:cubicBezTo>
                  <a:pt x="6972373" y="1405176"/>
                  <a:pt x="6884140" y="1369301"/>
                  <a:pt x="6766353" y="1327402"/>
                </a:cubicBezTo>
                <a:cubicBezTo>
                  <a:pt x="6497557" y="1231810"/>
                  <a:pt x="6491380" y="1230145"/>
                  <a:pt x="6601824" y="1283005"/>
                </a:cubicBezTo>
                <a:close/>
                <a:moveTo>
                  <a:pt x="7116211" y="1324998"/>
                </a:moveTo>
                <a:cubicBezTo>
                  <a:pt x="7129526" y="1330716"/>
                  <a:pt x="7148585" y="1335381"/>
                  <a:pt x="7158569" y="1335381"/>
                </a:cubicBezTo>
                <a:cubicBezTo>
                  <a:pt x="7170006" y="1335381"/>
                  <a:pt x="7167780" y="1331549"/>
                  <a:pt x="7152519" y="1324998"/>
                </a:cubicBezTo>
                <a:cubicBezTo>
                  <a:pt x="7139204" y="1319279"/>
                  <a:pt x="7120145" y="1314614"/>
                  <a:pt x="7110161" y="1314614"/>
                </a:cubicBezTo>
                <a:cubicBezTo>
                  <a:pt x="7098724" y="1314614"/>
                  <a:pt x="7100950" y="1318446"/>
                  <a:pt x="7116211" y="1324998"/>
                </a:cubicBezTo>
                <a:close/>
                <a:moveTo>
                  <a:pt x="5604363" y="1436785"/>
                </a:moveTo>
                <a:cubicBezTo>
                  <a:pt x="5442359" y="1805617"/>
                  <a:pt x="5112910" y="2581517"/>
                  <a:pt x="5113616" y="2592580"/>
                </a:cubicBezTo>
                <a:cubicBezTo>
                  <a:pt x="5114924" y="2613262"/>
                  <a:pt x="5287788" y="2230835"/>
                  <a:pt x="5416137" y="1923335"/>
                </a:cubicBezTo>
                <a:cubicBezTo>
                  <a:pt x="5577810" y="1535988"/>
                  <a:pt x="5645319" y="1368970"/>
                  <a:pt x="5641699" y="1365342"/>
                </a:cubicBezTo>
                <a:cubicBezTo>
                  <a:pt x="5639414" y="1363073"/>
                  <a:pt x="5622615" y="1395217"/>
                  <a:pt x="5604363" y="1436785"/>
                </a:cubicBezTo>
                <a:close/>
                <a:moveTo>
                  <a:pt x="7154168" y="1454935"/>
                </a:moveTo>
                <a:cubicBezTo>
                  <a:pt x="7045142" y="1671754"/>
                  <a:pt x="6668595" y="2540587"/>
                  <a:pt x="6495390" y="2974957"/>
                </a:cubicBezTo>
                <a:cubicBezTo>
                  <a:pt x="6419690" y="3164798"/>
                  <a:pt x="6355682" y="3354376"/>
                  <a:pt x="6341330" y="3431266"/>
                </a:cubicBezTo>
                <a:lnTo>
                  <a:pt x="6332850" y="3476598"/>
                </a:lnTo>
                <a:lnTo>
                  <a:pt x="6294537" y="3476598"/>
                </a:lnTo>
                <a:cubicBezTo>
                  <a:pt x="6273464" y="3476598"/>
                  <a:pt x="6243385" y="3485579"/>
                  <a:pt x="6227699" y="3496540"/>
                </a:cubicBezTo>
                <a:cubicBezTo>
                  <a:pt x="6212014" y="3507518"/>
                  <a:pt x="6201435" y="3511588"/>
                  <a:pt x="6204196" y="3505606"/>
                </a:cubicBezTo>
                <a:cubicBezTo>
                  <a:pt x="6206941" y="3499625"/>
                  <a:pt x="6224385" y="3462093"/>
                  <a:pt x="6242943" y="3422200"/>
                </a:cubicBezTo>
                <a:cubicBezTo>
                  <a:pt x="6264033" y="3376876"/>
                  <a:pt x="6279132" y="3320218"/>
                  <a:pt x="6283210" y="3271105"/>
                </a:cubicBezTo>
                <a:lnTo>
                  <a:pt x="6289719" y="3192532"/>
                </a:lnTo>
                <a:lnTo>
                  <a:pt x="6265485" y="3098963"/>
                </a:lnTo>
                <a:lnTo>
                  <a:pt x="6241261" y="3005385"/>
                </a:lnTo>
                <a:lnTo>
                  <a:pt x="6252442" y="2955668"/>
                </a:lnTo>
                <a:cubicBezTo>
                  <a:pt x="6258586" y="2928308"/>
                  <a:pt x="6271637" y="2890462"/>
                  <a:pt x="6281443" y="2871548"/>
                </a:cubicBezTo>
                <a:cubicBezTo>
                  <a:pt x="6307011" y="2822137"/>
                  <a:pt x="6304003" y="2748561"/>
                  <a:pt x="6274892" y="2711590"/>
                </a:cubicBezTo>
                <a:cubicBezTo>
                  <a:pt x="6221938" y="2644353"/>
                  <a:pt x="6126023" y="2663956"/>
                  <a:pt x="6081507" y="2751110"/>
                </a:cubicBezTo>
                <a:cubicBezTo>
                  <a:pt x="6047596" y="2817506"/>
                  <a:pt x="6051071" y="2879331"/>
                  <a:pt x="6094882" y="2988603"/>
                </a:cubicBezTo>
                <a:lnTo>
                  <a:pt x="6132583" y="3082631"/>
                </a:lnTo>
                <a:lnTo>
                  <a:pt x="6125802" y="3139783"/>
                </a:lnTo>
                <a:cubicBezTo>
                  <a:pt x="6122081" y="3171213"/>
                  <a:pt x="6107839" y="3218839"/>
                  <a:pt x="6094151" y="3245622"/>
                </a:cubicBezTo>
                <a:cubicBezTo>
                  <a:pt x="6080479" y="3272396"/>
                  <a:pt x="6069280" y="3314117"/>
                  <a:pt x="6069280" y="3338300"/>
                </a:cubicBezTo>
                <a:cubicBezTo>
                  <a:pt x="6069280" y="3405341"/>
                  <a:pt x="6041690" y="3450206"/>
                  <a:pt x="5938918" y="3550233"/>
                </a:cubicBezTo>
                <a:cubicBezTo>
                  <a:pt x="5844584" y="3642035"/>
                  <a:pt x="5777737" y="3744969"/>
                  <a:pt x="5760964" y="3824221"/>
                </a:cubicBezTo>
                <a:cubicBezTo>
                  <a:pt x="5745695" y="3896386"/>
                  <a:pt x="5729763" y="3850876"/>
                  <a:pt x="5733128" y="3744654"/>
                </a:cubicBezTo>
                <a:lnTo>
                  <a:pt x="5736442" y="3639775"/>
                </a:lnTo>
                <a:lnTo>
                  <a:pt x="5695477" y="3582938"/>
                </a:lnTo>
                <a:lnTo>
                  <a:pt x="5654504" y="3526110"/>
                </a:lnTo>
                <a:lnTo>
                  <a:pt x="5662636" y="3464838"/>
                </a:lnTo>
                <a:lnTo>
                  <a:pt x="5670776" y="3403574"/>
                </a:lnTo>
                <a:lnTo>
                  <a:pt x="5650273" y="3360409"/>
                </a:lnTo>
                <a:cubicBezTo>
                  <a:pt x="5638012" y="3334603"/>
                  <a:pt x="5613455" y="3309486"/>
                  <a:pt x="5589187" y="3297930"/>
                </a:cubicBezTo>
                <a:lnTo>
                  <a:pt x="5548614" y="3278608"/>
                </a:lnTo>
                <a:lnTo>
                  <a:pt x="5515450" y="3290019"/>
                </a:lnTo>
                <a:cubicBezTo>
                  <a:pt x="5494989" y="3297072"/>
                  <a:pt x="5473560" y="3319241"/>
                  <a:pt x="5459539" y="3347901"/>
                </a:cubicBezTo>
                <a:lnTo>
                  <a:pt x="5436793" y="3394337"/>
                </a:lnTo>
                <a:lnTo>
                  <a:pt x="5450252" y="3439219"/>
                </a:lnTo>
                <a:cubicBezTo>
                  <a:pt x="5457661" y="3463894"/>
                  <a:pt x="5477426" y="3496948"/>
                  <a:pt x="5494173" y="3512668"/>
                </a:cubicBezTo>
                <a:lnTo>
                  <a:pt x="5524635" y="3541252"/>
                </a:lnTo>
                <a:lnTo>
                  <a:pt x="5524771" y="3602600"/>
                </a:lnTo>
                <a:cubicBezTo>
                  <a:pt x="5524848" y="3636342"/>
                  <a:pt x="5533014" y="3690656"/>
                  <a:pt x="5542930" y="3723293"/>
                </a:cubicBezTo>
                <a:cubicBezTo>
                  <a:pt x="5552837" y="3755930"/>
                  <a:pt x="5560952" y="3803471"/>
                  <a:pt x="5560952" y="3828928"/>
                </a:cubicBezTo>
                <a:cubicBezTo>
                  <a:pt x="5560952" y="3886241"/>
                  <a:pt x="5526114" y="3980201"/>
                  <a:pt x="5484818" y="4034268"/>
                </a:cubicBezTo>
                <a:cubicBezTo>
                  <a:pt x="5434082" y="4100707"/>
                  <a:pt x="5424217" y="4140141"/>
                  <a:pt x="5421787" y="4286469"/>
                </a:cubicBezTo>
                <a:lnTo>
                  <a:pt x="5419476" y="4425473"/>
                </a:lnTo>
                <a:lnTo>
                  <a:pt x="5381554" y="4507572"/>
                </a:lnTo>
                <a:cubicBezTo>
                  <a:pt x="5357711" y="4559208"/>
                  <a:pt x="5319950" y="4613258"/>
                  <a:pt x="5279826" y="4653203"/>
                </a:cubicBezTo>
                <a:lnTo>
                  <a:pt x="5216005" y="4716727"/>
                </a:lnTo>
                <a:lnTo>
                  <a:pt x="5104660" y="4755431"/>
                </a:lnTo>
                <a:cubicBezTo>
                  <a:pt x="5043413" y="4776724"/>
                  <a:pt x="4977892" y="4794143"/>
                  <a:pt x="4959046" y="4794143"/>
                </a:cubicBezTo>
                <a:lnTo>
                  <a:pt x="4924769" y="4794143"/>
                </a:lnTo>
                <a:lnTo>
                  <a:pt x="4853393" y="4722105"/>
                </a:lnTo>
                <a:cubicBezTo>
                  <a:pt x="4773164" y="4641145"/>
                  <a:pt x="4733729" y="4626054"/>
                  <a:pt x="4677776" y="4654945"/>
                </a:cubicBezTo>
                <a:cubicBezTo>
                  <a:pt x="4610921" y="4689476"/>
                  <a:pt x="4601914" y="4761557"/>
                  <a:pt x="4659728" y="4799395"/>
                </a:cubicBezTo>
                <a:cubicBezTo>
                  <a:pt x="4701908" y="4826993"/>
                  <a:pt x="4697158" y="4845423"/>
                  <a:pt x="4634654" y="4896576"/>
                </a:cubicBezTo>
                <a:cubicBezTo>
                  <a:pt x="4601659" y="4923570"/>
                  <a:pt x="4565581" y="4969591"/>
                  <a:pt x="4544143" y="5011991"/>
                </a:cubicBezTo>
                <a:cubicBezTo>
                  <a:pt x="4491087" y="5116955"/>
                  <a:pt x="4444795" y="5138861"/>
                  <a:pt x="4339618" y="5108739"/>
                </a:cubicBezTo>
                <a:lnTo>
                  <a:pt x="4298501" y="5096970"/>
                </a:lnTo>
                <a:lnTo>
                  <a:pt x="4261029" y="5114831"/>
                </a:lnTo>
                <a:cubicBezTo>
                  <a:pt x="4221509" y="5133678"/>
                  <a:pt x="4159880" y="5212054"/>
                  <a:pt x="4173705" y="5225870"/>
                </a:cubicBezTo>
                <a:cubicBezTo>
                  <a:pt x="4178166" y="5230332"/>
                  <a:pt x="4201371" y="5213890"/>
                  <a:pt x="4225248" y="5189324"/>
                </a:cubicBezTo>
                <a:cubicBezTo>
                  <a:pt x="4272101" y="5141146"/>
                  <a:pt x="4287863" y="5137688"/>
                  <a:pt x="4368228" y="5157902"/>
                </a:cubicBezTo>
                <a:lnTo>
                  <a:pt x="4420740" y="5171099"/>
                </a:lnTo>
                <a:lnTo>
                  <a:pt x="4475784" y="5146780"/>
                </a:lnTo>
                <a:lnTo>
                  <a:pt x="4530845" y="5122461"/>
                </a:lnTo>
                <a:lnTo>
                  <a:pt x="4567493" y="5049956"/>
                </a:lnTo>
                <a:cubicBezTo>
                  <a:pt x="4590554" y="5004335"/>
                  <a:pt x="4626700" y="4958451"/>
                  <a:pt x="4664988" y="4926213"/>
                </a:cubicBezTo>
                <a:lnTo>
                  <a:pt x="4725827" y="4874976"/>
                </a:lnTo>
                <a:lnTo>
                  <a:pt x="4725827" y="4840027"/>
                </a:lnTo>
                <a:cubicBezTo>
                  <a:pt x="4725827" y="4817969"/>
                  <a:pt x="4714296" y="4794398"/>
                  <a:pt x="4694549" y="4776121"/>
                </a:cubicBezTo>
                <a:cubicBezTo>
                  <a:pt x="4657689" y="4742014"/>
                  <a:pt x="4660068" y="4709827"/>
                  <a:pt x="4700964" y="4689468"/>
                </a:cubicBezTo>
                <a:lnTo>
                  <a:pt x="4730339" y="4674827"/>
                </a:lnTo>
                <a:lnTo>
                  <a:pt x="4755210" y="4688125"/>
                </a:lnTo>
                <a:cubicBezTo>
                  <a:pt x="4768890" y="4695442"/>
                  <a:pt x="4807365" y="4730084"/>
                  <a:pt x="4840707" y="4765100"/>
                </a:cubicBezTo>
                <a:cubicBezTo>
                  <a:pt x="4918124" y="4846417"/>
                  <a:pt x="4948348" y="4853861"/>
                  <a:pt x="5057773" y="4818572"/>
                </a:cubicBezTo>
                <a:cubicBezTo>
                  <a:pt x="5225037" y="4764616"/>
                  <a:pt x="5241207" y="4757580"/>
                  <a:pt x="5280940" y="4721332"/>
                </a:cubicBezTo>
                <a:cubicBezTo>
                  <a:pt x="5303049" y="4701169"/>
                  <a:pt x="5318845" y="4691635"/>
                  <a:pt x="5316066" y="4700132"/>
                </a:cubicBezTo>
                <a:cubicBezTo>
                  <a:pt x="5306431" y="4729540"/>
                  <a:pt x="5191483" y="4806209"/>
                  <a:pt x="5116819" y="4833017"/>
                </a:cubicBezTo>
                <a:cubicBezTo>
                  <a:pt x="5075574" y="4847828"/>
                  <a:pt x="5043863" y="4861958"/>
                  <a:pt x="5046336" y="4864422"/>
                </a:cubicBezTo>
                <a:cubicBezTo>
                  <a:pt x="5058155" y="4876242"/>
                  <a:pt x="5190302" y="4825718"/>
                  <a:pt x="5246705" y="4787813"/>
                </a:cubicBezTo>
                <a:cubicBezTo>
                  <a:pt x="5281603" y="4764353"/>
                  <a:pt x="5312447" y="4747426"/>
                  <a:pt x="5315225" y="4750196"/>
                </a:cubicBezTo>
                <a:cubicBezTo>
                  <a:pt x="5321776" y="4756748"/>
                  <a:pt x="5259909" y="4800567"/>
                  <a:pt x="5181303" y="4845058"/>
                </a:cubicBezTo>
                <a:cubicBezTo>
                  <a:pt x="5147137" y="4864397"/>
                  <a:pt x="5132794" y="4876480"/>
                  <a:pt x="5149439" y="4871891"/>
                </a:cubicBezTo>
                <a:cubicBezTo>
                  <a:pt x="5183096" y="4862638"/>
                  <a:pt x="5248506" y="4829151"/>
                  <a:pt x="5294680" y="4797542"/>
                </a:cubicBezTo>
                <a:lnTo>
                  <a:pt x="5324937" y="4776835"/>
                </a:lnTo>
                <a:lnTo>
                  <a:pt x="5303015" y="4802368"/>
                </a:lnTo>
                <a:cubicBezTo>
                  <a:pt x="5288128" y="4819702"/>
                  <a:pt x="5285673" y="4829432"/>
                  <a:pt x="5295342" y="4832643"/>
                </a:cubicBezTo>
                <a:cubicBezTo>
                  <a:pt x="5315310" y="4839297"/>
                  <a:pt x="5221086" y="4932790"/>
                  <a:pt x="5115952" y="5010649"/>
                </a:cubicBezTo>
                <a:cubicBezTo>
                  <a:pt x="5067587" y="5046481"/>
                  <a:pt x="5030370" y="5078158"/>
                  <a:pt x="5033276" y="5081046"/>
                </a:cubicBezTo>
                <a:cubicBezTo>
                  <a:pt x="5042088" y="5089858"/>
                  <a:pt x="5221188" y="4964246"/>
                  <a:pt x="5271610" y="4913884"/>
                </a:cubicBezTo>
                <a:cubicBezTo>
                  <a:pt x="5297611" y="4887926"/>
                  <a:pt x="5318888" y="4872147"/>
                  <a:pt x="5318888" y="4878842"/>
                </a:cubicBezTo>
                <a:cubicBezTo>
                  <a:pt x="5318888" y="4885554"/>
                  <a:pt x="5285137" y="4922262"/>
                  <a:pt x="5243893" y="4960439"/>
                </a:cubicBezTo>
                <a:cubicBezTo>
                  <a:pt x="5105603" y="5088448"/>
                  <a:pt x="5016307" y="5179621"/>
                  <a:pt x="5016307" y="5192842"/>
                </a:cubicBezTo>
                <a:cubicBezTo>
                  <a:pt x="5016307" y="5200065"/>
                  <a:pt x="5033506" y="5186401"/>
                  <a:pt x="5054536" y="5162482"/>
                </a:cubicBezTo>
                <a:cubicBezTo>
                  <a:pt x="5075557" y="5138572"/>
                  <a:pt x="5127270" y="5094412"/>
                  <a:pt x="5169424" y="5064367"/>
                </a:cubicBezTo>
                <a:cubicBezTo>
                  <a:pt x="5211587" y="5034313"/>
                  <a:pt x="5265195" y="4987443"/>
                  <a:pt x="5288544" y="4960193"/>
                </a:cubicBezTo>
                <a:cubicBezTo>
                  <a:pt x="5311886" y="4932960"/>
                  <a:pt x="5330988" y="4914887"/>
                  <a:pt x="5330988" y="4920053"/>
                </a:cubicBezTo>
                <a:cubicBezTo>
                  <a:pt x="5330988" y="4944533"/>
                  <a:pt x="5272103" y="5006527"/>
                  <a:pt x="5187821" y="5070782"/>
                </a:cubicBezTo>
                <a:cubicBezTo>
                  <a:pt x="5136753" y="5109716"/>
                  <a:pt x="5084080" y="5153969"/>
                  <a:pt x="5070765" y="5169118"/>
                </a:cubicBezTo>
                <a:cubicBezTo>
                  <a:pt x="5057458" y="5184261"/>
                  <a:pt x="5092212" y="5163026"/>
                  <a:pt x="5148020" y="5121917"/>
                </a:cubicBezTo>
                <a:cubicBezTo>
                  <a:pt x="5243740" y="5051384"/>
                  <a:pt x="5285103" y="5033769"/>
                  <a:pt x="5243714" y="5081157"/>
                </a:cubicBezTo>
                <a:cubicBezTo>
                  <a:pt x="5214068" y="5115086"/>
                  <a:pt x="5195230" y="5156772"/>
                  <a:pt x="5209531" y="5156772"/>
                </a:cubicBezTo>
                <a:cubicBezTo>
                  <a:pt x="5216422" y="5156772"/>
                  <a:pt x="5222055" y="5148811"/>
                  <a:pt x="5222055" y="5139064"/>
                </a:cubicBezTo>
                <a:cubicBezTo>
                  <a:pt x="5222055" y="5129327"/>
                  <a:pt x="5239023" y="5102051"/>
                  <a:pt x="5259756" y="5078472"/>
                </a:cubicBezTo>
                <a:lnTo>
                  <a:pt x="5297450" y="5035596"/>
                </a:lnTo>
                <a:lnTo>
                  <a:pt x="5274890" y="5043719"/>
                </a:lnTo>
                <a:lnTo>
                  <a:pt x="5252313" y="5051842"/>
                </a:lnTo>
                <a:lnTo>
                  <a:pt x="5288629" y="5014489"/>
                </a:lnTo>
                <a:cubicBezTo>
                  <a:pt x="5308598" y="4993943"/>
                  <a:pt x="5326620" y="4981809"/>
                  <a:pt x="5328676" y="4987511"/>
                </a:cubicBezTo>
                <a:cubicBezTo>
                  <a:pt x="5336315" y="5008668"/>
                  <a:pt x="5252670" y="5187438"/>
                  <a:pt x="5194491" y="5274312"/>
                </a:cubicBezTo>
                <a:cubicBezTo>
                  <a:pt x="5161412" y="5323697"/>
                  <a:pt x="5105068" y="5395701"/>
                  <a:pt x="5069278" y="5434312"/>
                </a:cubicBezTo>
                <a:cubicBezTo>
                  <a:pt x="5033488" y="5472914"/>
                  <a:pt x="5004199" y="5508015"/>
                  <a:pt x="5004199" y="5512323"/>
                </a:cubicBezTo>
                <a:cubicBezTo>
                  <a:pt x="5004199" y="5531331"/>
                  <a:pt x="5084522" y="5458112"/>
                  <a:pt x="5143245" y="5385547"/>
                </a:cubicBezTo>
                <a:cubicBezTo>
                  <a:pt x="5230569" y="5277651"/>
                  <a:pt x="5275085" y="5202249"/>
                  <a:pt x="5308666" y="5105408"/>
                </a:cubicBezTo>
                <a:cubicBezTo>
                  <a:pt x="5341116" y="5011829"/>
                  <a:pt x="5360455" y="4995744"/>
                  <a:pt x="5337751" y="5081225"/>
                </a:cubicBezTo>
                <a:cubicBezTo>
                  <a:pt x="5307315" y="5195791"/>
                  <a:pt x="5212887" y="5356198"/>
                  <a:pt x="5072669" y="5531493"/>
                </a:cubicBezTo>
                <a:lnTo>
                  <a:pt x="5000163" y="5622148"/>
                </a:lnTo>
                <a:lnTo>
                  <a:pt x="5057493" y="5567758"/>
                </a:lnTo>
                <a:cubicBezTo>
                  <a:pt x="5139438" y="5490010"/>
                  <a:pt x="5230994" y="5362800"/>
                  <a:pt x="5291128" y="5243120"/>
                </a:cubicBezTo>
                <a:cubicBezTo>
                  <a:pt x="5319704" y="5186248"/>
                  <a:pt x="5343087" y="5147893"/>
                  <a:pt x="5343087" y="5157860"/>
                </a:cubicBezTo>
                <a:cubicBezTo>
                  <a:pt x="5343087" y="5183343"/>
                  <a:pt x="5242949" y="5374850"/>
                  <a:pt x="5185255" y="5459693"/>
                </a:cubicBezTo>
                <a:cubicBezTo>
                  <a:pt x="5158760" y="5498660"/>
                  <a:pt x="5108543" y="5564308"/>
                  <a:pt x="5073662" y="5605562"/>
                </a:cubicBezTo>
                <a:cubicBezTo>
                  <a:pt x="4950260" y="5751550"/>
                  <a:pt x="4940480" y="5766420"/>
                  <a:pt x="5015033" y="5694678"/>
                </a:cubicBezTo>
                <a:cubicBezTo>
                  <a:pt x="5056498" y="5654785"/>
                  <a:pt x="5120787" y="5582704"/>
                  <a:pt x="5157911" y="5534517"/>
                </a:cubicBezTo>
                <a:cubicBezTo>
                  <a:pt x="5225981" y="5446157"/>
                  <a:pt x="5255092" y="5418694"/>
                  <a:pt x="5215563" y="5480119"/>
                </a:cubicBezTo>
                <a:cubicBezTo>
                  <a:pt x="5131128" y="5611365"/>
                  <a:pt x="4959241" y="5805056"/>
                  <a:pt x="4820127" y="5925705"/>
                </a:cubicBezTo>
                <a:lnTo>
                  <a:pt x="4751037" y="5985635"/>
                </a:lnTo>
                <a:lnTo>
                  <a:pt x="4773818" y="5999842"/>
                </a:lnTo>
                <a:lnTo>
                  <a:pt x="4796607" y="6014058"/>
                </a:lnTo>
                <a:lnTo>
                  <a:pt x="4897382" y="5925484"/>
                </a:lnTo>
                <a:cubicBezTo>
                  <a:pt x="4998719" y="5836426"/>
                  <a:pt x="5135513" y="5698060"/>
                  <a:pt x="5233093" y="5585891"/>
                </a:cubicBezTo>
                <a:lnTo>
                  <a:pt x="5285689" y="5525451"/>
                </a:lnTo>
                <a:lnTo>
                  <a:pt x="5252152" y="5585891"/>
                </a:lnTo>
                <a:cubicBezTo>
                  <a:pt x="5189792" y="5698281"/>
                  <a:pt x="5110505" y="5799583"/>
                  <a:pt x="5045741" y="5849623"/>
                </a:cubicBezTo>
                <a:cubicBezTo>
                  <a:pt x="5010292" y="5877017"/>
                  <a:pt x="4983008" y="5901157"/>
                  <a:pt x="4985115" y="5903256"/>
                </a:cubicBezTo>
                <a:cubicBezTo>
                  <a:pt x="4991700" y="5909833"/>
                  <a:pt x="5116190" y="5857933"/>
                  <a:pt x="5181431" y="5821430"/>
                </a:cubicBezTo>
                <a:cubicBezTo>
                  <a:pt x="5254981" y="5780253"/>
                  <a:pt x="5473840" y="5626719"/>
                  <a:pt x="5585152" y="5538188"/>
                </a:cubicBezTo>
                <a:cubicBezTo>
                  <a:pt x="5628427" y="5503775"/>
                  <a:pt x="5671991" y="5470824"/>
                  <a:pt x="5681984" y="5464978"/>
                </a:cubicBezTo>
                <a:lnTo>
                  <a:pt x="5700134" y="5454322"/>
                </a:lnTo>
                <a:lnTo>
                  <a:pt x="5682613" y="5477800"/>
                </a:lnTo>
                <a:cubicBezTo>
                  <a:pt x="5672977" y="5490707"/>
                  <a:pt x="5648463" y="5519741"/>
                  <a:pt x="5628147" y="5542310"/>
                </a:cubicBezTo>
                <a:lnTo>
                  <a:pt x="5591210" y="5583359"/>
                </a:lnTo>
                <a:lnTo>
                  <a:pt x="5631894" y="5560442"/>
                </a:lnTo>
                <a:cubicBezTo>
                  <a:pt x="5654266" y="5547850"/>
                  <a:pt x="5675271" y="5530745"/>
                  <a:pt x="5678568" y="5522426"/>
                </a:cubicBezTo>
                <a:cubicBezTo>
                  <a:pt x="5681874" y="5514125"/>
                  <a:pt x="5693514" y="5507429"/>
                  <a:pt x="5704458" y="5507574"/>
                </a:cubicBezTo>
                <a:cubicBezTo>
                  <a:pt x="5716924" y="5507718"/>
                  <a:pt x="5702156" y="5527202"/>
                  <a:pt x="5664854" y="5559788"/>
                </a:cubicBezTo>
                <a:cubicBezTo>
                  <a:pt x="5632140" y="5588381"/>
                  <a:pt x="5604015" y="5621009"/>
                  <a:pt x="5602341" y="5632319"/>
                </a:cubicBezTo>
                <a:cubicBezTo>
                  <a:pt x="5597005" y="5668677"/>
                  <a:pt x="5493086" y="5775435"/>
                  <a:pt x="5431635" y="5807706"/>
                </a:cubicBezTo>
                <a:cubicBezTo>
                  <a:pt x="5382463" y="5833538"/>
                  <a:pt x="5385224" y="5821744"/>
                  <a:pt x="5439919" y="5772401"/>
                </a:cubicBezTo>
                <a:cubicBezTo>
                  <a:pt x="5499985" y="5718207"/>
                  <a:pt x="5483705" y="5721138"/>
                  <a:pt x="5413044" y="5777236"/>
                </a:cubicBezTo>
                <a:cubicBezTo>
                  <a:pt x="5388283" y="5796890"/>
                  <a:pt x="5371425" y="5818472"/>
                  <a:pt x="5375580" y="5825194"/>
                </a:cubicBezTo>
                <a:cubicBezTo>
                  <a:pt x="5379744" y="5831914"/>
                  <a:pt x="5377177" y="5833733"/>
                  <a:pt x="5369878" y="5829238"/>
                </a:cubicBezTo>
                <a:cubicBezTo>
                  <a:pt x="5362579" y="5824726"/>
                  <a:pt x="5284126" y="5862997"/>
                  <a:pt x="5195544" y="5914268"/>
                </a:cubicBezTo>
                <a:cubicBezTo>
                  <a:pt x="5106946" y="5965548"/>
                  <a:pt x="4983662" y="6034153"/>
                  <a:pt x="4921573" y="6066731"/>
                </a:cubicBezTo>
                <a:cubicBezTo>
                  <a:pt x="4859485" y="6099309"/>
                  <a:pt x="4811528" y="6128802"/>
                  <a:pt x="4815012" y="6132269"/>
                </a:cubicBezTo>
                <a:cubicBezTo>
                  <a:pt x="4823721" y="6140978"/>
                  <a:pt x="4992703" y="6057342"/>
                  <a:pt x="5170895" y="5956116"/>
                </a:cubicBezTo>
                <a:cubicBezTo>
                  <a:pt x="5252594" y="5909714"/>
                  <a:pt x="5337012" y="5868010"/>
                  <a:pt x="5358501" y="5863456"/>
                </a:cubicBezTo>
                <a:lnTo>
                  <a:pt x="5397553" y="5855163"/>
                </a:lnTo>
                <a:lnTo>
                  <a:pt x="5363930" y="5890774"/>
                </a:lnTo>
                <a:cubicBezTo>
                  <a:pt x="5332364" y="5924193"/>
                  <a:pt x="5193879" y="5990818"/>
                  <a:pt x="5155965" y="5990818"/>
                </a:cubicBezTo>
                <a:cubicBezTo>
                  <a:pt x="5146508" y="5990818"/>
                  <a:pt x="5135087" y="5996758"/>
                  <a:pt x="5130593" y="6004022"/>
                </a:cubicBezTo>
                <a:lnTo>
                  <a:pt x="5122427" y="6017219"/>
                </a:lnTo>
                <a:lnTo>
                  <a:pt x="5202503" y="6008662"/>
                </a:lnTo>
                <a:cubicBezTo>
                  <a:pt x="5246543" y="6003946"/>
                  <a:pt x="5282571" y="6002884"/>
                  <a:pt x="5282571" y="6006309"/>
                </a:cubicBezTo>
                <a:cubicBezTo>
                  <a:pt x="5282571" y="6009716"/>
                  <a:pt x="5245804" y="6018816"/>
                  <a:pt x="5200881" y="6026514"/>
                </a:cubicBezTo>
                <a:cubicBezTo>
                  <a:pt x="5118043" y="6040722"/>
                  <a:pt x="4975131" y="6086699"/>
                  <a:pt x="4984554" y="6096114"/>
                </a:cubicBezTo>
                <a:cubicBezTo>
                  <a:pt x="4987392" y="6098943"/>
                  <a:pt x="5018406" y="6092749"/>
                  <a:pt x="5053473" y="6082340"/>
                </a:cubicBezTo>
                <a:cubicBezTo>
                  <a:pt x="5088549" y="6071940"/>
                  <a:pt x="5119326" y="6065516"/>
                  <a:pt x="5121883" y="6068065"/>
                </a:cubicBezTo>
                <a:cubicBezTo>
                  <a:pt x="5127687" y="6073869"/>
                  <a:pt x="4936596" y="6143307"/>
                  <a:pt x="4865935" y="6161074"/>
                </a:cubicBezTo>
                <a:lnTo>
                  <a:pt x="4813381" y="6174304"/>
                </a:lnTo>
                <a:lnTo>
                  <a:pt x="4819397" y="6197280"/>
                </a:lnTo>
                <a:lnTo>
                  <a:pt x="4825413" y="6220256"/>
                </a:lnTo>
                <a:lnTo>
                  <a:pt x="4857319" y="6212787"/>
                </a:lnTo>
                <a:cubicBezTo>
                  <a:pt x="4874865" y="6208691"/>
                  <a:pt x="4926901" y="6192428"/>
                  <a:pt x="4972964" y="6176666"/>
                </a:cubicBezTo>
                <a:cubicBezTo>
                  <a:pt x="5019018" y="6160904"/>
                  <a:pt x="5058759" y="6150079"/>
                  <a:pt x="5061291" y="6152602"/>
                </a:cubicBezTo>
                <a:cubicBezTo>
                  <a:pt x="5063823" y="6155126"/>
                  <a:pt x="5062268" y="6171602"/>
                  <a:pt x="5057858" y="6189216"/>
                </a:cubicBezTo>
                <a:lnTo>
                  <a:pt x="5049803" y="6221224"/>
                </a:lnTo>
                <a:lnTo>
                  <a:pt x="5027005" y="6214818"/>
                </a:lnTo>
                <a:cubicBezTo>
                  <a:pt x="5014463" y="6211291"/>
                  <a:pt x="4991938" y="6205004"/>
                  <a:pt x="4976966" y="6200857"/>
                </a:cubicBezTo>
                <a:cubicBezTo>
                  <a:pt x="4961994" y="6196702"/>
                  <a:pt x="4953633" y="6197424"/>
                  <a:pt x="4958391" y="6202437"/>
                </a:cubicBezTo>
                <a:cubicBezTo>
                  <a:pt x="4963150" y="6207468"/>
                  <a:pt x="4961382" y="6222159"/>
                  <a:pt x="4954449" y="6235075"/>
                </a:cubicBezTo>
                <a:lnTo>
                  <a:pt x="4941856" y="6258561"/>
                </a:lnTo>
                <a:lnTo>
                  <a:pt x="4891341" y="6251737"/>
                </a:lnTo>
                <a:lnTo>
                  <a:pt x="4840809" y="6244889"/>
                </a:lnTo>
                <a:lnTo>
                  <a:pt x="4883167" y="6260957"/>
                </a:lnTo>
                <a:cubicBezTo>
                  <a:pt x="4925032" y="6276829"/>
                  <a:pt x="4944193" y="6307980"/>
                  <a:pt x="4920919" y="6322340"/>
                </a:cubicBezTo>
                <a:cubicBezTo>
                  <a:pt x="4914326" y="6326410"/>
                  <a:pt x="4886787" y="6324778"/>
                  <a:pt x="4859741" y="6318711"/>
                </a:cubicBezTo>
                <a:cubicBezTo>
                  <a:pt x="4832686" y="6312645"/>
                  <a:pt x="4810551" y="6311930"/>
                  <a:pt x="4810551" y="6317131"/>
                </a:cubicBezTo>
                <a:cubicBezTo>
                  <a:pt x="4810551" y="6322323"/>
                  <a:pt x="4829899" y="6330208"/>
                  <a:pt x="4853554" y="6334643"/>
                </a:cubicBezTo>
                <a:cubicBezTo>
                  <a:pt x="4895760" y="6342546"/>
                  <a:pt x="4916493" y="6365199"/>
                  <a:pt x="4902387" y="6387996"/>
                </a:cubicBezTo>
                <a:cubicBezTo>
                  <a:pt x="4894171" y="6401269"/>
                  <a:pt x="4810551" y="6379321"/>
                  <a:pt x="4810551" y="6363899"/>
                </a:cubicBezTo>
                <a:cubicBezTo>
                  <a:pt x="4810551" y="6358563"/>
                  <a:pt x="4803337" y="6356965"/>
                  <a:pt x="4794526" y="6360355"/>
                </a:cubicBezTo>
                <a:cubicBezTo>
                  <a:pt x="4785714" y="6363729"/>
                  <a:pt x="4733466" y="6352275"/>
                  <a:pt x="4678422" y="6334907"/>
                </a:cubicBezTo>
                <a:cubicBezTo>
                  <a:pt x="4623361" y="6317539"/>
                  <a:pt x="4575760" y="6305889"/>
                  <a:pt x="4572633" y="6309016"/>
                </a:cubicBezTo>
                <a:cubicBezTo>
                  <a:pt x="4569515" y="6312135"/>
                  <a:pt x="4612229" y="6329528"/>
                  <a:pt x="4667571" y="6347661"/>
                </a:cubicBezTo>
                <a:cubicBezTo>
                  <a:pt x="4781126" y="6384870"/>
                  <a:pt x="4790014" y="6390291"/>
                  <a:pt x="4779978" y="6416377"/>
                </a:cubicBezTo>
                <a:lnTo>
                  <a:pt x="4772824" y="6435011"/>
                </a:lnTo>
                <a:lnTo>
                  <a:pt x="4655964" y="6400835"/>
                </a:lnTo>
                <a:cubicBezTo>
                  <a:pt x="4591692" y="6382048"/>
                  <a:pt x="4537285" y="6368504"/>
                  <a:pt x="4535042" y="6370722"/>
                </a:cubicBezTo>
                <a:cubicBezTo>
                  <a:pt x="4532816" y="6372965"/>
                  <a:pt x="4582983" y="6393103"/>
                  <a:pt x="4646541" y="6415484"/>
                </a:cubicBezTo>
                <a:cubicBezTo>
                  <a:pt x="4749695" y="6451835"/>
                  <a:pt x="4780862" y="6473757"/>
                  <a:pt x="4753060" y="6490428"/>
                </a:cubicBezTo>
                <a:cubicBezTo>
                  <a:pt x="4748064" y="6493428"/>
                  <a:pt x="4690207" y="6479909"/>
                  <a:pt x="4624474" y="6460400"/>
                </a:cubicBezTo>
                <a:cubicBezTo>
                  <a:pt x="4558758" y="6440890"/>
                  <a:pt x="4502583" y="6427329"/>
                  <a:pt x="4499652" y="6430244"/>
                </a:cubicBezTo>
                <a:cubicBezTo>
                  <a:pt x="4496729" y="6433167"/>
                  <a:pt x="4547788" y="6453126"/>
                  <a:pt x="4613113" y="6474581"/>
                </a:cubicBezTo>
                <a:cubicBezTo>
                  <a:pt x="4678430" y="6496037"/>
                  <a:pt x="4735386" y="6516999"/>
                  <a:pt x="4739694" y="6521154"/>
                </a:cubicBezTo>
                <a:cubicBezTo>
                  <a:pt x="4743994" y="6525317"/>
                  <a:pt x="4742991" y="6540459"/>
                  <a:pt x="4737468" y="6554794"/>
                </a:cubicBezTo>
                <a:lnTo>
                  <a:pt x="4727441" y="6580880"/>
                </a:lnTo>
                <a:lnTo>
                  <a:pt x="4604336" y="6544979"/>
                </a:lnTo>
                <a:cubicBezTo>
                  <a:pt x="4536631" y="6525241"/>
                  <a:pt x="4478979" y="6511340"/>
                  <a:pt x="4476234" y="6514084"/>
                </a:cubicBezTo>
                <a:cubicBezTo>
                  <a:pt x="4473489" y="6516829"/>
                  <a:pt x="4525797" y="6537519"/>
                  <a:pt x="4592474" y="6560062"/>
                </a:cubicBezTo>
                <a:lnTo>
                  <a:pt x="4713727" y="6601051"/>
                </a:lnTo>
                <a:lnTo>
                  <a:pt x="4713727" y="6621589"/>
                </a:lnTo>
                <a:cubicBezTo>
                  <a:pt x="4713727" y="6632882"/>
                  <a:pt x="4709589" y="6644693"/>
                  <a:pt x="4704516" y="6647811"/>
                </a:cubicBezTo>
                <a:cubicBezTo>
                  <a:pt x="4699452" y="6650938"/>
                  <a:pt x="4619189" y="6629882"/>
                  <a:pt x="4526138" y="6601043"/>
                </a:cubicBezTo>
                <a:cubicBezTo>
                  <a:pt x="4433103" y="6572187"/>
                  <a:pt x="4355287" y="6550265"/>
                  <a:pt x="4353239" y="6552304"/>
                </a:cubicBezTo>
                <a:cubicBezTo>
                  <a:pt x="4349237" y="6556306"/>
                  <a:pt x="4610241" y="6650479"/>
                  <a:pt x="4659720" y="6662885"/>
                </a:cubicBezTo>
                <a:cubicBezTo>
                  <a:pt x="4690496" y="6670592"/>
                  <a:pt x="4703241" y="6716467"/>
                  <a:pt x="4674385" y="6715660"/>
                </a:cubicBezTo>
                <a:cubicBezTo>
                  <a:pt x="4666076" y="6715414"/>
                  <a:pt x="4539436" y="6675248"/>
                  <a:pt x="4392988" y="6626381"/>
                </a:cubicBezTo>
                <a:cubicBezTo>
                  <a:pt x="4246542" y="6577506"/>
                  <a:pt x="4125102" y="6538972"/>
                  <a:pt x="4123113" y="6540748"/>
                </a:cubicBezTo>
                <a:cubicBezTo>
                  <a:pt x="4119043" y="6544384"/>
                  <a:pt x="4470847" y="6674398"/>
                  <a:pt x="4595720" y="6715405"/>
                </a:cubicBezTo>
                <a:cubicBezTo>
                  <a:pt x="4680002" y="6743072"/>
                  <a:pt x="4684395" y="6746793"/>
                  <a:pt x="4666390" y="6775199"/>
                </a:cubicBezTo>
                <a:lnTo>
                  <a:pt x="4655726" y="6792014"/>
                </a:lnTo>
                <a:lnTo>
                  <a:pt x="4403330" y="6706806"/>
                </a:lnTo>
                <a:cubicBezTo>
                  <a:pt x="4264505" y="6659945"/>
                  <a:pt x="4140031" y="6617978"/>
                  <a:pt x="4126716" y="6613542"/>
                </a:cubicBezTo>
                <a:lnTo>
                  <a:pt x="4102516" y="6605470"/>
                </a:lnTo>
                <a:lnTo>
                  <a:pt x="4122348" y="6618318"/>
                </a:lnTo>
                <a:cubicBezTo>
                  <a:pt x="4145894" y="6633570"/>
                  <a:pt x="4571852" y="6793535"/>
                  <a:pt x="4619928" y="6805176"/>
                </a:cubicBezTo>
                <a:cubicBezTo>
                  <a:pt x="4655242" y="6813733"/>
                  <a:pt x="4668752" y="6861130"/>
                  <a:pt x="4635877" y="6861130"/>
                </a:cubicBezTo>
                <a:cubicBezTo>
                  <a:pt x="4626343" y="6861130"/>
                  <a:pt x="4526936" y="6829206"/>
                  <a:pt x="4414996" y="6790188"/>
                </a:cubicBezTo>
                <a:cubicBezTo>
                  <a:pt x="4148834" y="6697417"/>
                  <a:pt x="4151825" y="6698284"/>
                  <a:pt x="4233176" y="6737693"/>
                </a:cubicBezTo>
                <a:cubicBezTo>
                  <a:pt x="4271761" y="6756378"/>
                  <a:pt x="4376513" y="6798600"/>
                  <a:pt x="4465961" y="6831518"/>
                </a:cubicBezTo>
                <a:lnTo>
                  <a:pt x="4628578" y="6891354"/>
                </a:lnTo>
                <a:lnTo>
                  <a:pt x="4628782" y="6911789"/>
                </a:lnTo>
                <a:cubicBezTo>
                  <a:pt x="4628901" y="6923031"/>
                  <a:pt x="4624814" y="6934816"/>
                  <a:pt x="4619699" y="6937977"/>
                </a:cubicBezTo>
                <a:cubicBezTo>
                  <a:pt x="4614575" y="6941138"/>
                  <a:pt x="4526341" y="6911721"/>
                  <a:pt x="4423637" y="6872592"/>
                </a:cubicBezTo>
                <a:cubicBezTo>
                  <a:pt x="4320925" y="6833472"/>
                  <a:pt x="4234986" y="6803375"/>
                  <a:pt x="4232632" y="6805720"/>
                </a:cubicBezTo>
                <a:cubicBezTo>
                  <a:pt x="4228349" y="6810003"/>
                  <a:pt x="4474815" y="6916131"/>
                  <a:pt x="4559412" y="6946432"/>
                </a:cubicBezTo>
                <a:lnTo>
                  <a:pt x="4604795" y="6962695"/>
                </a:lnTo>
                <a:lnTo>
                  <a:pt x="4604795" y="6989766"/>
                </a:lnTo>
                <a:cubicBezTo>
                  <a:pt x="4604795" y="7004662"/>
                  <a:pt x="4599696" y="7019991"/>
                  <a:pt x="4593477" y="7023831"/>
                </a:cubicBezTo>
                <a:cubicBezTo>
                  <a:pt x="4587248" y="7027672"/>
                  <a:pt x="4523750" y="7008919"/>
                  <a:pt x="4452366" y="6982145"/>
                </a:cubicBezTo>
                <a:cubicBezTo>
                  <a:pt x="4380999" y="6955353"/>
                  <a:pt x="4319829" y="6936218"/>
                  <a:pt x="4316439" y="6939608"/>
                </a:cubicBezTo>
                <a:cubicBezTo>
                  <a:pt x="4313048" y="6942974"/>
                  <a:pt x="4312555" y="6945761"/>
                  <a:pt x="4315325" y="6945769"/>
                </a:cubicBezTo>
                <a:cubicBezTo>
                  <a:pt x="4335242" y="6945888"/>
                  <a:pt x="4576593" y="7051013"/>
                  <a:pt x="4578904" y="7060581"/>
                </a:cubicBezTo>
                <a:cubicBezTo>
                  <a:pt x="4580518" y="7067226"/>
                  <a:pt x="4579320" y="7082274"/>
                  <a:pt x="4576245" y="7094008"/>
                </a:cubicBezTo>
                <a:lnTo>
                  <a:pt x="4570653" y="7115362"/>
                </a:lnTo>
                <a:lnTo>
                  <a:pt x="4488317" y="7085511"/>
                </a:lnTo>
                <a:cubicBezTo>
                  <a:pt x="4379317" y="7046000"/>
                  <a:pt x="4374542" y="7054888"/>
                  <a:pt x="4482131" y="7097034"/>
                </a:cubicBezTo>
                <a:lnTo>
                  <a:pt x="4566575" y="7130130"/>
                </a:lnTo>
                <a:lnTo>
                  <a:pt x="4556829" y="7155791"/>
                </a:lnTo>
                <a:cubicBezTo>
                  <a:pt x="4544610" y="7187995"/>
                  <a:pt x="4536402" y="7186363"/>
                  <a:pt x="4378620" y="7120350"/>
                </a:cubicBezTo>
                <a:cubicBezTo>
                  <a:pt x="4307831" y="7090720"/>
                  <a:pt x="4247893" y="7068484"/>
                  <a:pt x="4245454" y="7070939"/>
                </a:cubicBezTo>
                <a:cubicBezTo>
                  <a:pt x="4242998" y="7073378"/>
                  <a:pt x="4309038" y="7104689"/>
                  <a:pt x="4392207" y="7140504"/>
                </a:cubicBezTo>
                <a:lnTo>
                  <a:pt x="4543421" y="7205626"/>
                </a:lnTo>
                <a:lnTo>
                  <a:pt x="4536292" y="7229808"/>
                </a:lnTo>
                <a:cubicBezTo>
                  <a:pt x="4532375" y="7243098"/>
                  <a:pt x="4527471" y="7255903"/>
                  <a:pt x="4525390" y="7258257"/>
                </a:cubicBezTo>
                <a:cubicBezTo>
                  <a:pt x="4523308" y="7260602"/>
                  <a:pt x="4457260" y="7238034"/>
                  <a:pt x="4378620" y="7208098"/>
                </a:cubicBezTo>
                <a:cubicBezTo>
                  <a:pt x="4190928" y="7136630"/>
                  <a:pt x="4180324" y="7133222"/>
                  <a:pt x="4217490" y="7156122"/>
                </a:cubicBezTo>
                <a:cubicBezTo>
                  <a:pt x="4234136" y="7166369"/>
                  <a:pt x="4304942" y="7197205"/>
                  <a:pt x="4374839" y="7224634"/>
                </a:cubicBezTo>
                <a:cubicBezTo>
                  <a:pt x="4444727" y="7252062"/>
                  <a:pt x="4506509" y="7278820"/>
                  <a:pt x="4512117" y="7284105"/>
                </a:cubicBezTo>
                <a:cubicBezTo>
                  <a:pt x="4517726" y="7289373"/>
                  <a:pt x="4516443" y="7304651"/>
                  <a:pt x="4509262" y="7318042"/>
                </a:cubicBezTo>
                <a:lnTo>
                  <a:pt x="4496202" y="7342403"/>
                </a:lnTo>
                <a:lnTo>
                  <a:pt x="4336696" y="7283077"/>
                </a:lnTo>
                <a:cubicBezTo>
                  <a:pt x="4248963" y="7250440"/>
                  <a:pt x="4174962" y="7225951"/>
                  <a:pt x="4172260" y="7228645"/>
                </a:cubicBezTo>
                <a:cubicBezTo>
                  <a:pt x="4169550" y="7231338"/>
                  <a:pt x="4241265" y="7262429"/>
                  <a:pt x="4331606" y="7297709"/>
                </a:cubicBezTo>
                <a:lnTo>
                  <a:pt x="4495854" y="7361878"/>
                </a:lnTo>
                <a:lnTo>
                  <a:pt x="4488317" y="7386494"/>
                </a:lnTo>
                <a:cubicBezTo>
                  <a:pt x="4484153" y="7400038"/>
                  <a:pt x="4479089" y="7413005"/>
                  <a:pt x="4477059" y="7415316"/>
                </a:cubicBezTo>
                <a:cubicBezTo>
                  <a:pt x="4475028" y="7417610"/>
                  <a:pt x="4420340" y="7399911"/>
                  <a:pt x="4355550" y="7375983"/>
                </a:cubicBezTo>
                <a:cubicBezTo>
                  <a:pt x="4290769" y="7352039"/>
                  <a:pt x="4235716" y="7334492"/>
                  <a:pt x="4233218" y="7336999"/>
                </a:cubicBezTo>
                <a:cubicBezTo>
                  <a:pt x="4230712" y="7339497"/>
                  <a:pt x="4281983" y="7363127"/>
                  <a:pt x="4347130" y="7389519"/>
                </a:cubicBezTo>
                <a:lnTo>
                  <a:pt x="4465613" y="7437494"/>
                </a:lnTo>
                <a:lnTo>
                  <a:pt x="4462316" y="7465865"/>
                </a:lnTo>
                <a:cubicBezTo>
                  <a:pt x="4460515" y="7481466"/>
                  <a:pt x="4457345" y="7495928"/>
                  <a:pt x="4455280" y="7497993"/>
                </a:cubicBezTo>
                <a:cubicBezTo>
                  <a:pt x="4453216" y="7500049"/>
                  <a:pt x="4403287" y="7482826"/>
                  <a:pt x="4344334" y="7459713"/>
                </a:cubicBezTo>
                <a:cubicBezTo>
                  <a:pt x="4285382" y="7436602"/>
                  <a:pt x="4235257" y="7419565"/>
                  <a:pt x="4232963" y="7421851"/>
                </a:cubicBezTo>
                <a:cubicBezTo>
                  <a:pt x="4230661" y="7424153"/>
                  <a:pt x="4276621" y="7446441"/>
                  <a:pt x="4335090" y="7471389"/>
                </a:cubicBezTo>
                <a:cubicBezTo>
                  <a:pt x="4393558" y="7496336"/>
                  <a:pt x="4443300" y="7518445"/>
                  <a:pt x="4445636" y="7520536"/>
                </a:cubicBezTo>
                <a:cubicBezTo>
                  <a:pt x="4447965" y="7522626"/>
                  <a:pt x="4443385" y="7543953"/>
                  <a:pt x="4435457" y="7567923"/>
                </a:cubicBezTo>
                <a:lnTo>
                  <a:pt x="4421054" y="7611497"/>
                </a:lnTo>
                <a:lnTo>
                  <a:pt x="4395274" y="7603322"/>
                </a:lnTo>
                <a:cubicBezTo>
                  <a:pt x="4381093" y="7598827"/>
                  <a:pt x="4312419" y="7571594"/>
                  <a:pt x="4242667" y="7542815"/>
                </a:cubicBezTo>
                <a:cubicBezTo>
                  <a:pt x="4172915" y="7514018"/>
                  <a:pt x="4114022" y="7492300"/>
                  <a:pt x="4111770" y="7494535"/>
                </a:cubicBezTo>
                <a:cubicBezTo>
                  <a:pt x="4106689" y="7499624"/>
                  <a:pt x="4385435" y="7622653"/>
                  <a:pt x="4402029" y="7622653"/>
                </a:cubicBezTo>
                <a:cubicBezTo>
                  <a:pt x="4413373" y="7622653"/>
                  <a:pt x="4406023" y="7692227"/>
                  <a:pt x="4393362" y="7704888"/>
                </a:cubicBezTo>
                <a:cubicBezTo>
                  <a:pt x="4390371" y="7707861"/>
                  <a:pt x="4337630" y="7690731"/>
                  <a:pt x="4276145" y="7666821"/>
                </a:cubicBezTo>
                <a:cubicBezTo>
                  <a:pt x="4214661" y="7642902"/>
                  <a:pt x="4162523" y="7625168"/>
                  <a:pt x="4160280" y="7627412"/>
                </a:cubicBezTo>
                <a:cubicBezTo>
                  <a:pt x="4158045" y="7629655"/>
                  <a:pt x="4174079" y="7638696"/>
                  <a:pt x="4195925" y="7647490"/>
                </a:cubicBezTo>
                <a:cubicBezTo>
                  <a:pt x="4217771" y="7656301"/>
                  <a:pt x="4271047" y="7679702"/>
                  <a:pt x="4314323" y="7699509"/>
                </a:cubicBezTo>
                <a:cubicBezTo>
                  <a:pt x="4357590" y="7719307"/>
                  <a:pt x="4395716" y="7736191"/>
                  <a:pt x="4399039" y="7737015"/>
                </a:cubicBezTo>
                <a:cubicBezTo>
                  <a:pt x="4402369" y="7737839"/>
                  <a:pt x="4425728" y="7745572"/>
                  <a:pt x="4450955" y="7754205"/>
                </a:cubicBezTo>
                <a:lnTo>
                  <a:pt x="4496797" y="7769890"/>
                </a:lnTo>
                <a:lnTo>
                  <a:pt x="4488920" y="7795993"/>
                </a:lnTo>
                <a:cubicBezTo>
                  <a:pt x="4484587" y="7810353"/>
                  <a:pt x="4477432" y="7826039"/>
                  <a:pt x="4473014" y="7830865"/>
                </a:cubicBezTo>
                <a:cubicBezTo>
                  <a:pt x="4462749" y="7842081"/>
                  <a:pt x="4374839" y="7815545"/>
                  <a:pt x="4374839" y="7801227"/>
                </a:cubicBezTo>
                <a:cubicBezTo>
                  <a:pt x="4374839" y="7795296"/>
                  <a:pt x="4370250" y="7793283"/>
                  <a:pt x="4364659" y="7796741"/>
                </a:cubicBezTo>
                <a:cubicBezTo>
                  <a:pt x="4359051" y="7800199"/>
                  <a:pt x="4289834" y="7778982"/>
                  <a:pt x="4210846" y="7749599"/>
                </a:cubicBezTo>
                <a:cubicBezTo>
                  <a:pt x="4131848" y="7720225"/>
                  <a:pt x="4065376" y="7698022"/>
                  <a:pt x="4063133" y="7700257"/>
                </a:cubicBezTo>
                <a:cubicBezTo>
                  <a:pt x="4060889" y="7702500"/>
                  <a:pt x="4147806" y="7739938"/>
                  <a:pt x="4256271" y="7783452"/>
                </a:cubicBezTo>
                <a:lnTo>
                  <a:pt x="4453504" y="7862568"/>
                </a:lnTo>
                <a:lnTo>
                  <a:pt x="4451023" y="7895179"/>
                </a:lnTo>
                <a:cubicBezTo>
                  <a:pt x="4449655" y="7913108"/>
                  <a:pt x="4445968" y="7930357"/>
                  <a:pt x="4442807" y="7933510"/>
                </a:cubicBezTo>
                <a:cubicBezTo>
                  <a:pt x="4439663" y="7936653"/>
                  <a:pt x="4348183" y="7908018"/>
                  <a:pt x="4239532" y="7869867"/>
                </a:cubicBezTo>
                <a:cubicBezTo>
                  <a:pt x="4130897" y="7831723"/>
                  <a:pt x="4033826" y="7798347"/>
                  <a:pt x="4023842" y="7795687"/>
                </a:cubicBezTo>
                <a:cubicBezTo>
                  <a:pt x="3978069" y="7783536"/>
                  <a:pt x="4142385" y="7854189"/>
                  <a:pt x="4281227" y="7906361"/>
                </a:cubicBezTo>
                <a:cubicBezTo>
                  <a:pt x="4366002" y="7938208"/>
                  <a:pt x="4435355" y="7968832"/>
                  <a:pt x="4435355" y="7974389"/>
                </a:cubicBezTo>
                <a:cubicBezTo>
                  <a:pt x="4435355" y="7979963"/>
                  <a:pt x="4442161" y="7981943"/>
                  <a:pt x="4450480" y="7978799"/>
                </a:cubicBezTo>
                <a:cubicBezTo>
                  <a:pt x="4458807" y="7975663"/>
                  <a:pt x="4492838" y="7983574"/>
                  <a:pt x="4526129" y="7996413"/>
                </a:cubicBezTo>
                <a:lnTo>
                  <a:pt x="4586637" y="8019729"/>
                </a:lnTo>
                <a:lnTo>
                  <a:pt x="4583263" y="8047582"/>
                </a:lnTo>
                <a:cubicBezTo>
                  <a:pt x="4581411" y="8062894"/>
                  <a:pt x="4575591" y="8079718"/>
                  <a:pt x="4570322" y="8084978"/>
                </a:cubicBezTo>
                <a:cubicBezTo>
                  <a:pt x="4562140" y="8093153"/>
                  <a:pt x="4499422" y="8076770"/>
                  <a:pt x="4435355" y="8049741"/>
                </a:cubicBezTo>
                <a:cubicBezTo>
                  <a:pt x="4425362" y="8045535"/>
                  <a:pt x="4408410" y="8040326"/>
                  <a:pt x="4397688" y="8038193"/>
                </a:cubicBezTo>
                <a:cubicBezTo>
                  <a:pt x="4386947" y="8036052"/>
                  <a:pt x="4311145" y="8009677"/>
                  <a:pt x="4229225" y="7979589"/>
                </a:cubicBezTo>
                <a:cubicBezTo>
                  <a:pt x="4147304" y="7949501"/>
                  <a:pt x="4078504" y="7926669"/>
                  <a:pt x="4076320" y="7928845"/>
                </a:cubicBezTo>
                <a:cubicBezTo>
                  <a:pt x="4071587" y="7933569"/>
                  <a:pt x="4414665" y="8070269"/>
                  <a:pt x="4504070" y="8099278"/>
                </a:cubicBezTo>
                <a:lnTo>
                  <a:pt x="4566753" y="8119612"/>
                </a:lnTo>
                <a:lnTo>
                  <a:pt x="4554195" y="8155580"/>
                </a:lnTo>
                <a:lnTo>
                  <a:pt x="4541644" y="8191557"/>
                </a:lnTo>
                <a:lnTo>
                  <a:pt x="4515728" y="8183688"/>
                </a:lnTo>
                <a:cubicBezTo>
                  <a:pt x="4458067" y="8166159"/>
                  <a:pt x="4109849" y="8041414"/>
                  <a:pt x="4042986" y="8014325"/>
                </a:cubicBezTo>
                <a:cubicBezTo>
                  <a:pt x="4003594" y="7998376"/>
                  <a:pt x="3969376" y="7987287"/>
                  <a:pt x="3966971" y="7989692"/>
                </a:cubicBezTo>
                <a:cubicBezTo>
                  <a:pt x="3960811" y="7995861"/>
                  <a:pt x="4182006" y="8087094"/>
                  <a:pt x="4368780" y="8155427"/>
                </a:cubicBezTo>
                <a:lnTo>
                  <a:pt x="4526129" y="8212986"/>
                </a:lnTo>
                <a:lnTo>
                  <a:pt x="4529222" y="8235121"/>
                </a:lnTo>
                <a:cubicBezTo>
                  <a:pt x="4530921" y="8247289"/>
                  <a:pt x="4527616" y="8264470"/>
                  <a:pt x="4521880" y="8273290"/>
                </a:cubicBezTo>
                <a:lnTo>
                  <a:pt x="4511429" y="8289349"/>
                </a:lnTo>
                <a:lnTo>
                  <a:pt x="4282765" y="8205365"/>
                </a:lnTo>
                <a:cubicBezTo>
                  <a:pt x="3985631" y="8096245"/>
                  <a:pt x="4000152" y="8101080"/>
                  <a:pt x="4035942" y="8123104"/>
                </a:cubicBezTo>
                <a:cubicBezTo>
                  <a:pt x="4065061" y="8141016"/>
                  <a:pt x="4390966" y="8272534"/>
                  <a:pt x="4465613" y="8296487"/>
                </a:cubicBezTo>
                <a:lnTo>
                  <a:pt x="4501921" y="8308145"/>
                </a:lnTo>
                <a:lnTo>
                  <a:pt x="4497970" y="8343043"/>
                </a:lnTo>
                <a:cubicBezTo>
                  <a:pt x="4495803" y="8362245"/>
                  <a:pt x="4492565" y="8379410"/>
                  <a:pt x="4490781" y="8381203"/>
                </a:cubicBezTo>
                <a:cubicBezTo>
                  <a:pt x="4485309" y="8386649"/>
                  <a:pt x="4177495" y="8278864"/>
                  <a:pt x="4033860" y="8221212"/>
                </a:cubicBezTo>
                <a:cubicBezTo>
                  <a:pt x="3959417" y="8191327"/>
                  <a:pt x="3896488" y="8168869"/>
                  <a:pt x="3894050" y="8171325"/>
                </a:cubicBezTo>
                <a:cubicBezTo>
                  <a:pt x="3888008" y="8177341"/>
                  <a:pt x="4127795" y="8277606"/>
                  <a:pt x="4318673" y="8348863"/>
                </a:cubicBezTo>
                <a:cubicBezTo>
                  <a:pt x="4404281" y="8380829"/>
                  <a:pt x="4476574" y="8409234"/>
                  <a:pt x="4479336" y="8411970"/>
                </a:cubicBezTo>
                <a:cubicBezTo>
                  <a:pt x="4489039" y="8421683"/>
                  <a:pt x="4468867" y="8456699"/>
                  <a:pt x="4453556" y="8456699"/>
                </a:cubicBezTo>
                <a:cubicBezTo>
                  <a:pt x="4435049" y="8456699"/>
                  <a:pt x="4208534" y="8379146"/>
                  <a:pt x="4049333" y="8318299"/>
                </a:cubicBezTo>
                <a:cubicBezTo>
                  <a:pt x="3986795" y="8294397"/>
                  <a:pt x="3933323" y="8277148"/>
                  <a:pt x="3930494" y="8279969"/>
                </a:cubicBezTo>
                <a:cubicBezTo>
                  <a:pt x="3924707" y="8285747"/>
                  <a:pt x="4328623" y="8446027"/>
                  <a:pt x="4408309" y="8469563"/>
                </a:cubicBezTo>
                <a:lnTo>
                  <a:pt x="4459929" y="8484816"/>
                </a:lnTo>
                <a:lnTo>
                  <a:pt x="4452188" y="8510061"/>
                </a:lnTo>
                <a:cubicBezTo>
                  <a:pt x="4447922" y="8523910"/>
                  <a:pt x="4443317" y="8536656"/>
                  <a:pt x="4441923" y="8538270"/>
                </a:cubicBezTo>
                <a:cubicBezTo>
                  <a:pt x="4438694" y="8542179"/>
                  <a:pt x="4196834" y="8456070"/>
                  <a:pt x="4096399" y="8415310"/>
                </a:cubicBezTo>
                <a:cubicBezTo>
                  <a:pt x="4054245" y="8398205"/>
                  <a:pt x="4017682" y="8386301"/>
                  <a:pt x="4015124" y="8388841"/>
                </a:cubicBezTo>
                <a:cubicBezTo>
                  <a:pt x="4010204" y="8393769"/>
                  <a:pt x="4219504" y="8483677"/>
                  <a:pt x="4350631" y="8533002"/>
                </a:cubicBezTo>
                <a:lnTo>
                  <a:pt x="4429296" y="8562572"/>
                </a:lnTo>
                <a:lnTo>
                  <a:pt x="4426008" y="8590442"/>
                </a:lnTo>
                <a:cubicBezTo>
                  <a:pt x="4424207" y="8605822"/>
                  <a:pt x="4420595" y="8620522"/>
                  <a:pt x="4417995" y="8623156"/>
                </a:cubicBezTo>
                <a:cubicBezTo>
                  <a:pt x="4412387" y="8628679"/>
                  <a:pt x="4231179" y="8564356"/>
                  <a:pt x="4036639" y="8487730"/>
                </a:cubicBezTo>
                <a:cubicBezTo>
                  <a:pt x="3960454" y="8457718"/>
                  <a:pt x="3896191" y="8435108"/>
                  <a:pt x="3893803" y="8437478"/>
                </a:cubicBezTo>
                <a:cubicBezTo>
                  <a:pt x="3889172" y="8442118"/>
                  <a:pt x="4100554" y="8532323"/>
                  <a:pt x="4293140" y="8607861"/>
                </a:cubicBezTo>
                <a:cubicBezTo>
                  <a:pt x="4358032" y="8633352"/>
                  <a:pt x="4411062" y="8657314"/>
                  <a:pt x="4410960" y="8661223"/>
                </a:cubicBezTo>
                <a:cubicBezTo>
                  <a:pt x="4410858" y="8665047"/>
                  <a:pt x="4406049" y="8675668"/>
                  <a:pt x="4400262" y="8684760"/>
                </a:cubicBezTo>
                <a:lnTo>
                  <a:pt x="4389759" y="8701329"/>
                </a:lnTo>
                <a:lnTo>
                  <a:pt x="4311085" y="8675243"/>
                </a:lnTo>
                <a:cubicBezTo>
                  <a:pt x="4267818" y="8660798"/>
                  <a:pt x="4157186" y="8619502"/>
                  <a:pt x="4065231" y="8583475"/>
                </a:cubicBezTo>
                <a:cubicBezTo>
                  <a:pt x="3973285" y="8547362"/>
                  <a:pt x="3896131" y="8519747"/>
                  <a:pt x="3893744" y="8522126"/>
                </a:cubicBezTo>
                <a:cubicBezTo>
                  <a:pt x="3888747" y="8527139"/>
                  <a:pt x="4199655" y="8658589"/>
                  <a:pt x="4311561" y="8698780"/>
                </a:cubicBezTo>
                <a:lnTo>
                  <a:pt x="4387483" y="8726055"/>
                </a:lnTo>
                <a:lnTo>
                  <a:pt x="4379648" y="8751546"/>
                </a:lnTo>
                <a:cubicBezTo>
                  <a:pt x="4375340" y="8765567"/>
                  <a:pt x="4369834" y="8779247"/>
                  <a:pt x="4367404" y="8781966"/>
                </a:cubicBezTo>
                <a:cubicBezTo>
                  <a:pt x="4362365" y="8787490"/>
                  <a:pt x="4071604" y="8684080"/>
                  <a:pt x="3873240" y="8606077"/>
                </a:cubicBezTo>
                <a:cubicBezTo>
                  <a:pt x="3800395" y="8577442"/>
                  <a:pt x="3739004" y="8555859"/>
                  <a:pt x="3736812" y="8557984"/>
                </a:cubicBezTo>
                <a:cubicBezTo>
                  <a:pt x="3730982" y="8563847"/>
                  <a:pt x="4029697" y="8687904"/>
                  <a:pt x="4208636" y="8754011"/>
                </a:cubicBezTo>
                <a:lnTo>
                  <a:pt x="4363164" y="8811026"/>
                </a:lnTo>
                <a:lnTo>
                  <a:pt x="4355635" y="8836348"/>
                </a:lnTo>
                <a:lnTo>
                  <a:pt x="4348124" y="8861669"/>
                </a:lnTo>
                <a:lnTo>
                  <a:pt x="4365467" y="8838981"/>
                </a:lnTo>
                <a:lnTo>
                  <a:pt x="4382801" y="8816294"/>
                </a:lnTo>
                <a:lnTo>
                  <a:pt x="4427232" y="8832268"/>
                </a:lnTo>
                <a:lnTo>
                  <a:pt x="4471663" y="8848328"/>
                </a:lnTo>
                <a:lnTo>
                  <a:pt x="4471663" y="8876114"/>
                </a:lnTo>
                <a:cubicBezTo>
                  <a:pt x="4471663" y="8892343"/>
                  <a:pt x="4464347" y="8903899"/>
                  <a:pt x="4454184" y="8903899"/>
                </a:cubicBezTo>
                <a:cubicBezTo>
                  <a:pt x="4431820" y="8903899"/>
                  <a:pt x="4099466" y="8787659"/>
                  <a:pt x="3958185" y="8730389"/>
                </a:cubicBezTo>
                <a:cubicBezTo>
                  <a:pt x="3898782" y="8706257"/>
                  <a:pt x="3848293" y="8688414"/>
                  <a:pt x="3846007" y="8690708"/>
                </a:cubicBezTo>
                <a:cubicBezTo>
                  <a:pt x="3836448" y="8700224"/>
                  <a:pt x="4213148" y="8853511"/>
                  <a:pt x="4443997" y="8933979"/>
                </a:cubicBezTo>
                <a:lnTo>
                  <a:pt x="4458688" y="8939077"/>
                </a:lnTo>
                <a:lnTo>
                  <a:pt x="4445577" y="8976633"/>
                </a:lnTo>
                <a:lnTo>
                  <a:pt x="4432474" y="9014191"/>
                </a:lnTo>
                <a:lnTo>
                  <a:pt x="4412727" y="9006119"/>
                </a:lnTo>
                <a:cubicBezTo>
                  <a:pt x="4401876" y="9001700"/>
                  <a:pt x="4349415" y="8983006"/>
                  <a:pt x="4296164" y="8964653"/>
                </a:cubicBezTo>
                <a:cubicBezTo>
                  <a:pt x="4190818" y="8928371"/>
                  <a:pt x="3939279" y="8828785"/>
                  <a:pt x="3825300" y="8778227"/>
                </a:cubicBezTo>
                <a:cubicBezTo>
                  <a:pt x="3786001" y="8760724"/>
                  <a:pt x="3751775" y="8748573"/>
                  <a:pt x="3749243" y="8751122"/>
                </a:cubicBezTo>
                <a:cubicBezTo>
                  <a:pt x="3742046" y="8758259"/>
                  <a:pt x="4059997" y="8899140"/>
                  <a:pt x="4250773" y="8973320"/>
                </a:cubicBezTo>
                <a:cubicBezTo>
                  <a:pt x="4345643" y="9010197"/>
                  <a:pt x="4423162" y="9046395"/>
                  <a:pt x="4423068" y="9053702"/>
                </a:cubicBezTo>
                <a:cubicBezTo>
                  <a:pt x="4422958" y="9061095"/>
                  <a:pt x="4418284" y="9074350"/>
                  <a:pt x="4412684" y="9083187"/>
                </a:cubicBezTo>
                <a:lnTo>
                  <a:pt x="4402488" y="9099246"/>
                </a:lnTo>
                <a:lnTo>
                  <a:pt x="4300906" y="9063304"/>
                </a:lnTo>
                <a:cubicBezTo>
                  <a:pt x="4170569" y="9017164"/>
                  <a:pt x="3997977" y="8947998"/>
                  <a:pt x="3800837" y="8862859"/>
                </a:cubicBezTo>
                <a:cubicBezTo>
                  <a:pt x="3714796" y="8825727"/>
                  <a:pt x="3642520" y="8797261"/>
                  <a:pt x="3640208" y="8799555"/>
                </a:cubicBezTo>
                <a:cubicBezTo>
                  <a:pt x="3628006" y="8811706"/>
                  <a:pt x="4342822" y="9121083"/>
                  <a:pt x="4383913" y="9121424"/>
                </a:cubicBezTo>
                <a:cubicBezTo>
                  <a:pt x="4401052" y="9121509"/>
                  <a:pt x="4403491" y="9144111"/>
                  <a:pt x="4388859" y="9167138"/>
                </a:cubicBezTo>
                <a:lnTo>
                  <a:pt x="4379045" y="9182603"/>
                </a:lnTo>
                <a:lnTo>
                  <a:pt x="4271039" y="9147340"/>
                </a:lnTo>
                <a:cubicBezTo>
                  <a:pt x="4211636" y="9127966"/>
                  <a:pt x="4070440" y="9075624"/>
                  <a:pt x="3957276" y="9031015"/>
                </a:cubicBezTo>
                <a:cubicBezTo>
                  <a:pt x="3716529" y="8936188"/>
                  <a:pt x="3701158" y="8930920"/>
                  <a:pt x="3757935" y="8962614"/>
                </a:cubicBezTo>
                <a:cubicBezTo>
                  <a:pt x="3817576" y="8995837"/>
                  <a:pt x="4128169" y="9123548"/>
                  <a:pt x="4264003" y="9170707"/>
                </a:cubicBezTo>
                <a:lnTo>
                  <a:pt x="4377099" y="9209963"/>
                </a:lnTo>
                <a:lnTo>
                  <a:pt x="4371075" y="9247351"/>
                </a:lnTo>
                <a:lnTo>
                  <a:pt x="4365041" y="9284737"/>
                </a:lnTo>
                <a:lnTo>
                  <a:pt x="4378356" y="9251429"/>
                </a:lnTo>
                <a:lnTo>
                  <a:pt x="4391654" y="9218120"/>
                </a:lnTo>
                <a:lnTo>
                  <a:pt x="4416534" y="9225853"/>
                </a:lnTo>
                <a:cubicBezTo>
                  <a:pt x="4471816" y="9243017"/>
                  <a:pt x="4495854" y="9254318"/>
                  <a:pt x="4495684" y="9263240"/>
                </a:cubicBezTo>
                <a:cubicBezTo>
                  <a:pt x="4495216" y="9286692"/>
                  <a:pt x="4473863" y="9303091"/>
                  <a:pt x="4452536" y="9296378"/>
                </a:cubicBezTo>
                <a:lnTo>
                  <a:pt x="4429296" y="9289070"/>
                </a:lnTo>
                <a:lnTo>
                  <a:pt x="4456903" y="9305640"/>
                </a:lnTo>
                <a:cubicBezTo>
                  <a:pt x="4542766" y="9357217"/>
                  <a:pt x="4396752" y="9315157"/>
                  <a:pt x="4083254" y="9198152"/>
                </a:cubicBezTo>
                <a:lnTo>
                  <a:pt x="3991366" y="9163824"/>
                </a:lnTo>
                <a:lnTo>
                  <a:pt x="3997467" y="9145725"/>
                </a:lnTo>
                <a:lnTo>
                  <a:pt x="4003568" y="9127541"/>
                </a:lnTo>
                <a:lnTo>
                  <a:pt x="3985792" y="9142242"/>
                </a:lnTo>
                <a:lnTo>
                  <a:pt x="3967999" y="9156857"/>
                </a:lnTo>
                <a:lnTo>
                  <a:pt x="3762932" y="9068657"/>
                </a:lnTo>
                <a:cubicBezTo>
                  <a:pt x="3650141" y="9020139"/>
                  <a:pt x="3540164" y="8971196"/>
                  <a:pt x="3518531" y="8959979"/>
                </a:cubicBezTo>
                <a:cubicBezTo>
                  <a:pt x="3496888" y="8948764"/>
                  <a:pt x="3479198" y="8942391"/>
                  <a:pt x="3479198" y="8945790"/>
                </a:cubicBezTo>
                <a:cubicBezTo>
                  <a:pt x="3479198" y="8954371"/>
                  <a:pt x="3637481" y="9032460"/>
                  <a:pt x="3812036" y="9110038"/>
                </a:cubicBezTo>
                <a:cubicBezTo>
                  <a:pt x="3891917" y="9145471"/>
                  <a:pt x="3959366" y="9176060"/>
                  <a:pt x="3961933" y="9177844"/>
                </a:cubicBezTo>
                <a:cubicBezTo>
                  <a:pt x="3964499" y="9179713"/>
                  <a:pt x="3957744" y="9194668"/>
                  <a:pt x="3946927" y="9211238"/>
                </a:cubicBezTo>
                <a:lnTo>
                  <a:pt x="3927248" y="9241147"/>
                </a:lnTo>
                <a:lnTo>
                  <a:pt x="3778872" y="9180309"/>
                </a:lnTo>
                <a:cubicBezTo>
                  <a:pt x="3697258" y="9146830"/>
                  <a:pt x="3590135" y="9100776"/>
                  <a:pt x="3540818" y="9078089"/>
                </a:cubicBezTo>
                <a:cubicBezTo>
                  <a:pt x="3491510" y="9055316"/>
                  <a:pt x="3449254" y="9038577"/>
                  <a:pt x="3446934" y="9040957"/>
                </a:cubicBezTo>
                <a:cubicBezTo>
                  <a:pt x="3441657" y="9046225"/>
                  <a:pt x="3807779" y="9221519"/>
                  <a:pt x="3869527" y="9243356"/>
                </a:cubicBezTo>
                <a:cubicBezTo>
                  <a:pt x="3921495" y="9261625"/>
                  <a:pt x="3921945" y="9262815"/>
                  <a:pt x="3892571" y="9300881"/>
                </a:cubicBezTo>
                <a:lnTo>
                  <a:pt x="3870776" y="9329261"/>
                </a:lnTo>
                <a:lnTo>
                  <a:pt x="3684053" y="9253723"/>
                </a:lnTo>
                <a:cubicBezTo>
                  <a:pt x="3581375" y="9212258"/>
                  <a:pt x="3446135" y="9154562"/>
                  <a:pt x="3383546" y="9125587"/>
                </a:cubicBezTo>
                <a:cubicBezTo>
                  <a:pt x="3320948" y="9096613"/>
                  <a:pt x="3267799" y="9074775"/>
                  <a:pt x="3265454" y="9077154"/>
                </a:cubicBezTo>
                <a:cubicBezTo>
                  <a:pt x="3259183" y="9083357"/>
                  <a:pt x="3573328" y="9230696"/>
                  <a:pt x="3724006" y="9292214"/>
                </a:cubicBezTo>
                <a:cubicBezTo>
                  <a:pt x="3795416" y="9321275"/>
                  <a:pt x="3853977" y="9351269"/>
                  <a:pt x="3854122" y="9358747"/>
                </a:cubicBezTo>
                <a:cubicBezTo>
                  <a:pt x="3854275" y="9366309"/>
                  <a:pt x="3846143" y="9379224"/>
                  <a:pt x="3836057" y="9387637"/>
                </a:cubicBezTo>
                <a:lnTo>
                  <a:pt x="3817721" y="9402761"/>
                </a:lnTo>
                <a:lnTo>
                  <a:pt x="3645434" y="9332406"/>
                </a:lnTo>
                <a:cubicBezTo>
                  <a:pt x="3550683" y="9293659"/>
                  <a:pt x="3377836" y="9218970"/>
                  <a:pt x="3261342" y="9166458"/>
                </a:cubicBezTo>
                <a:cubicBezTo>
                  <a:pt x="2979859" y="9039597"/>
                  <a:pt x="2970861" y="9035774"/>
                  <a:pt x="2970861" y="9041891"/>
                </a:cubicBezTo>
                <a:cubicBezTo>
                  <a:pt x="2970861" y="9053362"/>
                  <a:pt x="3381295" y="9247095"/>
                  <a:pt x="3630224" y="9353139"/>
                </a:cubicBezTo>
                <a:cubicBezTo>
                  <a:pt x="3723267" y="9392735"/>
                  <a:pt x="3801661" y="9427488"/>
                  <a:pt x="3804423" y="9430206"/>
                </a:cubicBezTo>
                <a:cubicBezTo>
                  <a:pt x="3807184" y="9432926"/>
                  <a:pt x="3802757" y="9443207"/>
                  <a:pt x="3794591" y="9453064"/>
                </a:cubicBezTo>
                <a:lnTo>
                  <a:pt x="3779773" y="9470908"/>
                </a:lnTo>
                <a:lnTo>
                  <a:pt x="3723284" y="9448560"/>
                </a:lnTo>
                <a:cubicBezTo>
                  <a:pt x="3600170" y="9399787"/>
                  <a:pt x="3038923" y="9155497"/>
                  <a:pt x="2863203" y="9074180"/>
                </a:cubicBezTo>
                <a:cubicBezTo>
                  <a:pt x="2760729" y="9026851"/>
                  <a:pt x="2674925" y="8989974"/>
                  <a:pt x="2672555" y="8992354"/>
                </a:cubicBezTo>
                <a:cubicBezTo>
                  <a:pt x="2661568" y="9003314"/>
                  <a:pt x="3712476" y="9484164"/>
                  <a:pt x="3747441" y="9484164"/>
                </a:cubicBezTo>
                <a:cubicBezTo>
                  <a:pt x="3755488" y="9484164"/>
                  <a:pt x="3754137" y="9492320"/>
                  <a:pt x="3743915" y="9505321"/>
                </a:cubicBezTo>
                <a:lnTo>
                  <a:pt x="3727312" y="9526479"/>
                </a:lnTo>
                <a:lnTo>
                  <a:pt x="3747034" y="9511099"/>
                </a:lnTo>
                <a:lnTo>
                  <a:pt x="3766755" y="9495719"/>
                </a:lnTo>
                <a:lnTo>
                  <a:pt x="3865032" y="9534126"/>
                </a:lnTo>
                <a:cubicBezTo>
                  <a:pt x="3919099" y="9555284"/>
                  <a:pt x="3963207" y="9575761"/>
                  <a:pt x="3963063" y="9579670"/>
                </a:cubicBezTo>
                <a:cubicBezTo>
                  <a:pt x="3962918" y="9583664"/>
                  <a:pt x="3953095" y="9599468"/>
                  <a:pt x="3941276" y="9614848"/>
                </a:cubicBezTo>
                <a:lnTo>
                  <a:pt x="3919753" y="9642718"/>
                </a:lnTo>
                <a:lnTo>
                  <a:pt x="3847741" y="9616547"/>
                </a:lnTo>
                <a:cubicBezTo>
                  <a:pt x="3808127" y="9602188"/>
                  <a:pt x="3645009" y="9526139"/>
                  <a:pt x="3485247" y="9447626"/>
                </a:cubicBezTo>
                <a:cubicBezTo>
                  <a:pt x="2913370" y="9166629"/>
                  <a:pt x="2404481" y="8949358"/>
                  <a:pt x="1923938" y="8781117"/>
                </a:cubicBezTo>
                <a:cubicBezTo>
                  <a:pt x="1735890" y="8715265"/>
                  <a:pt x="1372912" y="8542774"/>
                  <a:pt x="1373422" y="8519492"/>
                </a:cubicBezTo>
                <a:cubicBezTo>
                  <a:pt x="1373533" y="8514903"/>
                  <a:pt x="1377832" y="8504452"/>
                  <a:pt x="1382973" y="8496380"/>
                </a:cubicBezTo>
                <a:lnTo>
                  <a:pt x="1392337" y="8481663"/>
                </a:lnTo>
                <a:lnTo>
                  <a:pt x="1669766" y="8620267"/>
                </a:lnTo>
                <a:cubicBezTo>
                  <a:pt x="1822356" y="8696486"/>
                  <a:pt x="1952854" y="8758770"/>
                  <a:pt x="1959770" y="8758685"/>
                </a:cubicBezTo>
                <a:cubicBezTo>
                  <a:pt x="1966687" y="8758600"/>
                  <a:pt x="1874315" y="8706598"/>
                  <a:pt x="1754490" y="8643209"/>
                </a:cubicBezTo>
                <a:cubicBezTo>
                  <a:pt x="1634673" y="8579736"/>
                  <a:pt x="1502204" y="8508616"/>
                  <a:pt x="1460109" y="8485155"/>
                </a:cubicBezTo>
                <a:lnTo>
                  <a:pt x="1383593" y="8442449"/>
                </a:lnTo>
                <a:lnTo>
                  <a:pt x="1390510" y="8424410"/>
                </a:lnTo>
                <a:cubicBezTo>
                  <a:pt x="1394325" y="8414485"/>
                  <a:pt x="1397444" y="8401918"/>
                  <a:pt x="1397444" y="8396463"/>
                </a:cubicBezTo>
                <a:cubicBezTo>
                  <a:pt x="1397444" y="8391017"/>
                  <a:pt x="1464162" y="8422175"/>
                  <a:pt x="1545709" y="8465706"/>
                </a:cubicBezTo>
                <a:cubicBezTo>
                  <a:pt x="1775410" y="8588318"/>
                  <a:pt x="2240981" y="8802869"/>
                  <a:pt x="2252469" y="8791398"/>
                </a:cubicBezTo>
                <a:cubicBezTo>
                  <a:pt x="2255060" y="8788849"/>
                  <a:pt x="2163462" y="8743730"/>
                  <a:pt x="2048913" y="8691217"/>
                </a:cubicBezTo>
                <a:cubicBezTo>
                  <a:pt x="1840947" y="8595881"/>
                  <a:pt x="1285707" y="8301407"/>
                  <a:pt x="1253155" y="8269246"/>
                </a:cubicBezTo>
                <a:lnTo>
                  <a:pt x="1235940" y="8252234"/>
                </a:lnTo>
                <a:lnTo>
                  <a:pt x="1247105" y="8228638"/>
                </a:lnTo>
                <a:lnTo>
                  <a:pt x="1258262" y="8205033"/>
                </a:lnTo>
                <a:lnTo>
                  <a:pt x="1379294" y="8277402"/>
                </a:lnTo>
                <a:cubicBezTo>
                  <a:pt x="1509800" y="8355431"/>
                  <a:pt x="2020881" y="8614064"/>
                  <a:pt x="2043381" y="8613470"/>
                </a:cubicBezTo>
                <a:cubicBezTo>
                  <a:pt x="2050910" y="8613300"/>
                  <a:pt x="1975379" y="8571069"/>
                  <a:pt x="1875522" y="8519747"/>
                </a:cubicBezTo>
                <a:cubicBezTo>
                  <a:pt x="1775673" y="8468408"/>
                  <a:pt x="1597269" y="8372314"/>
                  <a:pt x="1479083" y="8306208"/>
                </a:cubicBezTo>
                <a:lnTo>
                  <a:pt x="1264193" y="8186017"/>
                </a:lnTo>
                <a:lnTo>
                  <a:pt x="1271661" y="8161188"/>
                </a:lnTo>
                <a:cubicBezTo>
                  <a:pt x="1275774" y="8147542"/>
                  <a:pt x="1282614" y="8132638"/>
                  <a:pt x="1286846" y="8128075"/>
                </a:cubicBezTo>
                <a:cubicBezTo>
                  <a:pt x="1291094" y="8123504"/>
                  <a:pt x="1359929" y="8157577"/>
                  <a:pt x="1439810" y="8203793"/>
                </a:cubicBezTo>
                <a:cubicBezTo>
                  <a:pt x="1583793" y="8287089"/>
                  <a:pt x="1966627" y="8481052"/>
                  <a:pt x="1986315" y="8480678"/>
                </a:cubicBezTo>
                <a:cubicBezTo>
                  <a:pt x="1991940" y="8480575"/>
                  <a:pt x="1924117" y="8442457"/>
                  <a:pt x="1835586" y="8395971"/>
                </a:cubicBezTo>
                <a:cubicBezTo>
                  <a:pt x="1619412" y="8282467"/>
                  <a:pt x="1308794" y="8105176"/>
                  <a:pt x="1297781" y="8089006"/>
                </a:cubicBezTo>
                <a:cubicBezTo>
                  <a:pt x="1292887" y="8081817"/>
                  <a:pt x="1288809" y="8080644"/>
                  <a:pt x="1288698" y="8086397"/>
                </a:cubicBezTo>
                <a:cubicBezTo>
                  <a:pt x="1288605" y="8092150"/>
                  <a:pt x="1274899" y="8087944"/>
                  <a:pt x="1258262" y="8077050"/>
                </a:cubicBezTo>
                <a:cubicBezTo>
                  <a:pt x="1221342" y="8052885"/>
                  <a:pt x="1218172" y="8064118"/>
                  <a:pt x="1253767" y="8092906"/>
                </a:cubicBezTo>
                <a:lnTo>
                  <a:pt x="1279547" y="8113749"/>
                </a:lnTo>
                <a:lnTo>
                  <a:pt x="1262680" y="8145902"/>
                </a:lnTo>
                <a:lnTo>
                  <a:pt x="1245805" y="8178063"/>
                </a:lnTo>
                <a:lnTo>
                  <a:pt x="1214723" y="8157220"/>
                </a:lnTo>
                <a:lnTo>
                  <a:pt x="1183640" y="8136377"/>
                </a:lnTo>
                <a:lnTo>
                  <a:pt x="1218461" y="8059717"/>
                </a:lnTo>
                <a:lnTo>
                  <a:pt x="1253299" y="7983056"/>
                </a:lnTo>
                <a:lnTo>
                  <a:pt x="1279989" y="8001656"/>
                </a:lnTo>
                <a:cubicBezTo>
                  <a:pt x="1412815" y="8094240"/>
                  <a:pt x="1852053" y="8333075"/>
                  <a:pt x="1865249" y="8319888"/>
                </a:cubicBezTo>
                <a:cubicBezTo>
                  <a:pt x="1868869" y="8316285"/>
                  <a:pt x="1848144" y="8301347"/>
                  <a:pt x="1819204" y="8286707"/>
                </a:cubicBezTo>
                <a:cubicBezTo>
                  <a:pt x="1763888" y="8258718"/>
                  <a:pt x="1274253" y="7985282"/>
                  <a:pt x="1264974" y="7977210"/>
                </a:cubicBezTo>
                <a:cubicBezTo>
                  <a:pt x="1262026" y="7974636"/>
                  <a:pt x="1274737" y="7941718"/>
                  <a:pt x="1293219" y="7904067"/>
                </a:cubicBezTo>
                <a:lnTo>
                  <a:pt x="1326841" y="7835598"/>
                </a:lnTo>
                <a:lnTo>
                  <a:pt x="1305539" y="7853034"/>
                </a:lnTo>
                <a:cubicBezTo>
                  <a:pt x="1274185" y="7878670"/>
                  <a:pt x="1150315" y="8144593"/>
                  <a:pt x="1114415" y="8263298"/>
                </a:cubicBezTo>
                <a:cubicBezTo>
                  <a:pt x="1087828" y="8351199"/>
                  <a:pt x="1059609" y="8497315"/>
                  <a:pt x="1058802" y="8551186"/>
                </a:cubicBezTo>
                <a:cubicBezTo>
                  <a:pt x="1058657" y="8560788"/>
                  <a:pt x="1047687" y="8565631"/>
                  <a:pt x="1031322" y="8563337"/>
                </a:cubicBezTo>
                <a:lnTo>
                  <a:pt x="1004098" y="8559428"/>
                </a:lnTo>
                <a:lnTo>
                  <a:pt x="1008236" y="8486915"/>
                </a:lnTo>
                <a:cubicBezTo>
                  <a:pt x="1013954" y="8386674"/>
                  <a:pt x="1038358" y="8275695"/>
                  <a:pt x="1081225" y="8154765"/>
                </a:cubicBezTo>
                <a:cubicBezTo>
                  <a:pt x="1101210" y="8098395"/>
                  <a:pt x="1115808" y="8050523"/>
                  <a:pt x="1113667" y="8048364"/>
                </a:cubicBezTo>
                <a:cubicBezTo>
                  <a:pt x="1106827" y="8041550"/>
                  <a:pt x="1037211" y="8218127"/>
                  <a:pt x="1017005" y="8293513"/>
                </a:cubicBezTo>
                <a:cubicBezTo>
                  <a:pt x="1006307" y="8333407"/>
                  <a:pt x="994131" y="8410908"/>
                  <a:pt x="989958" y="8465765"/>
                </a:cubicBezTo>
                <a:lnTo>
                  <a:pt x="982345" y="8565461"/>
                </a:lnTo>
                <a:lnTo>
                  <a:pt x="953880" y="8565461"/>
                </a:lnTo>
                <a:lnTo>
                  <a:pt x="925423" y="8565461"/>
                </a:lnTo>
                <a:lnTo>
                  <a:pt x="925423" y="8524080"/>
                </a:lnTo>
                <a:cubicBezTo>
                  <a:pt x="925423" y="8370250"/>
                  <a:pt x="980578" y="8166032"/>
                  <a:pt x="1072575" y="7979241"/>
                </a:cubicBezTo>
                <a:cubicBezTo>
                  <a:pt x="1105315" y="7912760"/>
                  <a:pt x="1123770" y="7868855"/>
                  <a:pt x="1113582" y="7881678"/>
                </a:cubicBezTo>
                <a:cubicBezTo>
                  <a:pt x="1079679" y="7924392"/>
                  <a:pt x="989330" y="8111149"/>
                  <a:pt x="964034" y="8190775"/>
                </a:cubicBezTo>
                <a:cubicBezTo>
                  <a:pt x="936376" y="8277853"/>
                  <a:pt x="918532" y="8365398"/>
                  <a:pt x="906152" y="8474831"/>
                </a:cubicBezTo>
                <a:cubicBezTo>
                  <a:pt x="901640" y="8514734"/>
                  <a:pt x="891868" y="8551441"/>
                  <a:pt x="884450" y="8556454"/>
                </a:cubicBezTo>
                <a:lnTo>
                  <a:pt x="870957" y="8565461"/>
                </a:lnTo>
                <a:lnTo>
                  <a:pt x="885776" y="8575063"/>
                </a:lnTo>
                <a:cubicBezTo>
                  <a:pt x="893933" y="8580331"/>
                  <a:pt x="906313" y="8624940"/>
                  <a:pt x="913306" y="8674223"/>
                </a:cubicBezTo>
                <a:cubicBezTo>
                  <a:pt x="927828" y="8776443"/>
                  <a:pt x="958443" y="8901350"/>
                  <a:pt x="975522" y="8928115"/>
                </a:cubicBezTo>
                <a:lnTo>
                  <a:pt x="987086" y="8946214"/>
                </a:lnTo>
                <a:lnTo>
                  <a:pt x="981011" y="8922083"/>
                </a:lnTo>
                <a:cubicBezTo>
                  <a:pt x="958732" y="8833543"/>
                  <a:pt x="947991" y="8779757"/>
                  <a:pt x="939248" y="8712970"/>
                </a:cubicBezTo>
                <a:lnTo>
                  <a:pt x="929272" y="8636837"/>
                </a:lnTo>
                <a:lnTo>
                  <a:pt x="954577" y="8640405"/>
                </a:lnTo>
                <a:lnTo>
                  <a:pt x="979889" y="8644059"/>
                </a:lnTo>
                <a:lnTo>
                  <a:pt x="998778" y="8741010"/>
                </a:lnTo>
                <a:cubicBezTo>
                  <a:pt x="1023845" y="8869741"/>
                  <a:pt x="1051783" y="8952417"/>
                  <a:pt x="1102561" y="9048264"/>
                </a:cubicBezTo>
                <a:cubicBezTo>
                  <a:pt x="1148208" y="9134424"/>
                  <a:pt x="1147409" y="9130601"/>
                  <a:pt x="1086893" y="8973745"/>
                </a:cubicBezTo>
                <a:cubicBezTo>
                  <a:pt x="1064512" y="8915710"/>
                  <a:pt x="1038757" y="8832779"/>
                  <a:pt x="1029657" y="8789444"/>
                </a:cubicBezTo>
                <a:lnTo>
                  <a:pt x="1013096" y="8710506"/>
                </a:lnTo>
                <a:lnTo>
                  <a:pt x="1039462" y="8710506"/>
                </a:lnTo>
                <a:lnTo>
                  <a:pt x="1065820" y="8710506"/>
                </a:lnTo>
                <a:lnTo>
                  <a:pt x="1081395" y="8786045"/>
                </a:lnTo>
                <a:cubicBezTo>
                  <a:pt x="1103658" y="8893957"/>
                  <a:pt x="1157682" y="9026936"/>
                  <a:pt x="1227545" y="9145725"/>
                </a:cubicBezTo>
                <a:cubicBezTo>
                  <a:pt x="1288605" y="9249560"/>
                  <a:pt x="1309074" y="9269613"/>
                  <a:pt x="1264074" y="9181498"/>
                </a:cubicBezTo>
                <a:cubicBezTo>
                  <a:pt x="1250614" y="9155157"/>
                  <a:pt x="1242975" y="9133575"/>
                  <a:pt x="1247063" y="9133575"/>
                </a:cubicBezTo>
                <a:cubicBezTo>
                  <a:pt x="1269563" y="9133575"/>
                  <a:pt x="1331268" y="9192799"/>
                  <a:pt x="1373397" y="9254658"/>
                </a:cubicBezTo>
                <a:cubicBezTo>
                  <a:pt x="1422246" y="9326543"/>
                  <a:pt x="1471266" y="9374126"/>
                  <a:pt x="1428747" y="9308444"/>
                </a:cubicBezTo>
                <a:cubicBezTo>
                  <a:pt x="1416018" y="9288731"/>
                  <a:pt x="1396951" y="9258992"/>
                  <a:pt x="1386389" y="9242422"/>
                </a:cubicBezTo>
                <a:lnTo>
                  <a:pt x="1367185" y="9212173"/>
                </a:lnTo>
                <a:lnTo>
                  <a:pt x="1403502" y="9234265"/>
                </a:lnTo>
                <a:cubicBezTo>
                  <a:pt x="1443285" y="9258396"/>
                  <a:pt x="1542684" y="9362146"/>
                  <a:pt x="1542684" y="9379564"/>
                </a:cubicBezTo>
                <a:cubicBezTo>
                  <a:pt x="1542684" y="9385767"/>
                  <a:pt x="1536056" y="9385937"/>
                  <a:pt x="1527015" y="9379819"/>
                </a:cubicBezTo>
                <a:cubicBezTo>
                  <a:pt x="1518391" y="9374041"/>
                  <a:pt x="1529479" y="9384917"/>
                  <a:pt x="1551665" y="9404121"/>
                </a:cubicBezTo>
                <a:cubicBezTo>
                  <a:pt x="1573851" y="9423239"/>
                  <a:pt x="1609496" y="9448136"/>
                  <a:pt x="1630883" y="9459522"/>
                </a:cubicBezTo>
                <a:cubicBezTo>
                  <a:pt x="1652270" y="9470908"/>
                  <a:pt x="1710620" y="9503791"/>
                  <a:pt x="1760540" y="9532596"/>
                </a:cubicBezTo>
                <a:cubicBezTo>
                  <a:pt x="1868877" y="9595135"/>
                  <a:pt x="2225975" y="9768730"/>
                  <a:pt x="2268877" y="9779691"/>
                </a:cubicBezTo>
                <a:cubicBezTo>
                  <a:pt x="2285522" y="9783939"/>
                  <a:pt x="2210391" y="9741539"/>
                  <a:pt x="2101926" y="9685544"/>
                </a:cubicBezTo>
                <a:cubicBezTo>
                  <a:pt x="1993461" y="9629463"/>
                  <a:pt x="1893561" y="9573552"/>
                  <a:pt x="1879915" y="9561231"/>
                </a:cubicBezTo>
                <a:cubicBezTo>
                  <a:pt x="1797213" y="9486457"/>
                  <a:pt x="1859199" y="9509144"/>
                  <a:pt x="2192624" y="9675687"/>
                </a:cubicBezTo>
                <a:cubicBezTo>
                  <a:pt x="2390996" y="9774763"/>
                  <a:pt x="2618658" y="9884290"/>
                  <a:pt x="2698539" y="9919043"/>
                </a:cubicBezTo>
                <a:cubicBezTo>
                  <a:pt x="2890326" y="10002653"/>
                  <a:pt x="3209289" y="10124757"/>
                  <a:pt x="3235731" y="10124757"/>
                </a:cubicBezTo>
                <a:cubicBezTo>
                  <a:pt x="3247262" y="10124757"/>
                  <a:pt x="3267281" y="10132744"/>
                  <a:pt x="3280205" y="10142516"/>
                </a:cubicBezTo>
                <a:lnTo>
                  <a:pt x="3303699" y="10160274"/>
                </a:lnTo>
                <a:lnTo>
                  <a:pt x="3273441" y="10161889"/>
                </a:lnTo>
                <a:lnTo>
                  <a:pt x="3243183" y="10163418"/>
                </a:lnTo>
                <a:lnTo>
                  <a:pt x="3273441" y="10172425"/>
                </a:lnTo>
                <a:cubicBezTo>
                  <a:pt x="3290087" y="10177438"/>
                  <a:pt x="3312400" y="10177098"/>
                  <a:pt x="3323030" y="10171830"/>
                </a:cubicBezTo>
                <a:cubicBezTo>
                  <a:pt x="3344307" y="10161209"/>
                  <a:pt x="3430781" y="10183301"/>
                  <a:pt x="3430781" y="10199360"/>
                </a:cubicBezTo>
                <a:cubicBezTo>
                  <a:pt x="3430781" y="10204884"/>
                  <a:pt x="3445770" y="10209472"/>
                  <a:pt x="3464073" y="10209558"/>
                </a:cubicBezTo>
                <a:cubicBezTo>
                  <a:pt x="3482367" y="10209728"/>
                  <a:pt x="3504612" y="10214400"/>
                  <a:pt x="3513500" y="10220009"/>
                </a:cubicBezTo>
                <a:lnTo>
                  <a:pt x="3529645" y="10230205"/>
                </a:lnTo>
                <a:lnTo>
                  <a:pt x="3509031" y="10238108"/>
                </a:lnTo>
                <a:cubicBezTo>
                  <a:pt x="3497704" y="10242441"/>
                  <a:pt x="3471899" y="10237767"/>
                  <a:pt x="3451701" y="10227741"/>
                </a:cubicBezTo>
                <a:cubicBezTo>
                  <a:pt x="3431495" y="10217629"/>
                  <a:pt x="3403540" y="10209812"/>
                  <a:pt x="3389588" y="10210407"/>
                </a:cubicBezTo>
                <a:lnTo>
                  <a:pt x="3364215" y="10211342"/>
                </a:lnTo>
                <a:lnTo>
                  <a:pt x="3400523" y="10227910"/>
                </a:lnTo>
                <a:cubicBezTo>
                  <a:pt x="3420500" y="10237088"/>
                  <a:pt x="3503899" y="10267083"/>
                  <a:pt x="3585861" y="10294698"/>
                </a:cubicBezTo>
                <a:cubicBezTo>
                  <a:pt x="3667824" y="10322314"/>
                  <a:pt x="3732351" y="10347380"/>
                  <a:pt x="3729266" y="10350523"/>
                </a:cubicBezTo>
                <a:cubicBezTo>
                  <a:pt x="3721627" y="10358086"/>
                  <a:pt x="3355141" y="10233859"/>
                  <a:pt x="3147608" y="10153307"/>
                </a:cubicBezTo>
                <a:cubicBezTo>
                  <a:pt x="3055092" y="10117449"/>
                  <a:pt x="2977353" y="10090088"/>
                  <a:pt x="2974846" y="10092638"/>
                </a:cubicBezTo>
                <a:cubicBezTo>
                  <a:pt x="2962474" y="10104958"/>
                  <a:pt x="3441471" y="10290024"/>
                  <a:pt x="3717812" y="10379669"/>
                </a:cubicBezTo>
                <a:cubicBezTo>
                  <a:pt x="3785823" y="10401761"/>
                  <a:pt x="3839413" y="10421814"/>
                  <a:pt x="3836924" y="10424278"/>
                </a:cubicBezTo>
                <a:cubicBezTo>
                  <a:pt x="3828291" y="10432945"/>
                  <a:pt x="3508997" y="10343725"/>
                  <a:pt x="3346066" y="10287221"/>
                </a:cubicBezTo>
                <a:cubicBezTo>
                  <a:pt x="3196322" y="10235303"/>
                  <a:pt x="2640691" y="10028825"/>
                  <a:pt x="2489758" y="9969005"/>
                </a:cubicBezTo>
                <a:cubicBezTo>
                  <a:pt x="2454809" y="9955155"/>
                  <a:pt x="2426217" y="9946403"/>
                  <a:pt x="2426217" y="9949547"/>
                </a:cubicBezTo>
                <a:cubicBezTo>
                  <a:pt x="2426217" y="9969090"/>
                  <a:pt x="2857689" y="10160444"/>
                  <a:pt x="3188717" y="10287730"/>
                </a:cubicBezTo>
                <a:cubicBezTo>
                  <a:pt x="3750016" y="10503471"/>
                  <a:pt x="4133820" y="10607474"/>
                  <a:pt x="4459555" y="10632031"/>
                </a:cubicBezTo>
                <a:cubicBezTo>
                  <a:pt x="4902906" y="10665509"/>
                  <a:pt x="5202317" y="10499647"/>
                  <a:pt x="5378707" y="10122887"/>
                </a:cubicBezTo>
                <a:cubicBezTo>
                  <a:pt x="5461808" y="9945383"/>
                  <a:pt x="5482447" y="9839510"/>
                  <a:pt x="5578558" y="9097377"/>
                </a:cubicBezTo>
                <a:cubicBezTo>
                  <a:pt x="5655303" y="8504792"/>
                  <a:pt x="5641861" y="8604123"/>
                  <a:pt x="5807647" y="7405077"/>
                </a:cubicBezTo>
                <a:cubicBezTo>
                  <a:pt x="5877969" y="6896486"/>
                  <a:pt x="5957263" y="6311752"/>
                  <a:pt x="5983842" y="6105656"/>
                </a:cubicBezTo>
                <a:cubicBezTo>
                  <a:pt x="6010438" y="5899560"/>
                  <a:pt x="6037705" y="5692860"/>
                  <a:pt x="6044443" y="5646322"/>
                </a:cubicBezTo>
                <a:cubicBezTo>
                  <a:pt x="6051190" y="5599784"/>
                  <a:pt x="6056806" y="5552183"/>
                  <a:pt x="6056934" y="5540559"/>
                </a:cubicBezTo>
                <a:lnTo>
                  <a:pt x="6057180" y="5519401"/>
                </a:lnTo>
                <a:lnTo>
                  <a:pt x="6031765" y="5544791"/>
                </a:lnTo>
                <a:cubicBezTo>
                  <a:pt x="5992815" y="5583690"/>
                  <a:pt x="5974555" y="5555319"/>
                  <a:pt x="6008186" y="5508143"/>
                </a:cubicBezTo>
                <a:lnTo>
                  <a:pt x="6034773" y="5470841"/>
                </a:lnTo>
                <a:lnTo>
                  <a:pt x="6020592" y="5427888"/>
                </a:lnTo>
                <a:cubicBezTo>
                  <a:pt x="6005169" y="5381256"/>
                  <a:pt x="5962157" y="5356164"/>
                  <a:pt x="5917038" y="5367465"/>
                </a:cubicBezTo>
                <a:cubicBezTo>
                  <a:pt x="5902678" y="5371068"/>
                  <a:pt x="5860125" y="5399338"/>
                  <a:pt x="5822474" y="5430293"/>
                </a:cubicBezTo>
                <a:cubicBezTo>
                  <a:pt x="5784824" y="5461247"/>
                  <a:pt x="5750955" y="5483527"/>
                  <a:pt x="5747207" y="5479797"/>
                </a:cubicBezTo>
                <a:cubicBezTo>
                  <a:pt x="5743460" y="5476049"/>
                  <a:pt x="5762358" y="5423597"/>
                  <a:pt x="5789174" y="5363234"/>
                </a:cubicBezTo>
                <a:cubicBezTo>
                  <a:pt x="5816008" y="5302871"/>
                  <a:pt x="5834192" y="5253647"/>
                  <a:pt x="5829569" y="5253851"/>
                </a:cubicBezTo>
                <a:cubicBezTo>
                  <a:pt x="5824947" y="5254055"/>
                  <a:pt x="5802107" y="5279564"/>
                  <a:pt x="5778808" y="5310518"/>
                </a:cubicBezTo>
                <a:cubicBezTo>
                  <a:pt x="5709710" y="5402337"/>
                  <a:pt x="5424208" y="5627492"/>
                  <a:pt x="5376132" y="5628087"/>
                </a:cubicBezTo>
                <a:cubicBezTo>
                  <a:pt x="5357158" y="5628316"/>
                  <a:pt x="5415678" y="5534449"/>
                  <a:pt x="5498167" y="5432349"/>
                </a:cubicBezTo>
                <a:cubicBezTo>
                  <a:pt x="5578762" y="5332593"/>
                  <a:pt x="5607303" y="5283659"/>
                  <a:pt x="5593139" y="5269520"/>
                </a:cubicBezTo>
                <a:cubicBezTo>
                  <a:pt x="5589672" y="5266045"/>
                  <a:pt x="5542878" y="5296617"/>
                  <a:pt x="5489160" y="5337454"/>
                </a:cubicBezTo>
                <a:cubicBezTo>
                  <a:pt x="5435450" y="5378291"/>
                  <a:pt x="5391503" y="5409296"/>
                  <a:pt x="5391503" y="5406365"/>
                </a:cubicBezTo>
                <a:cubicBezTo>
                  <a:pt x="5391503" y="5403408"/>
                  <a:pt x="5407113" y="5369182"/>
                  <a:pt x="5426214" y="5330274"/>
                </a:cubicBezTo>
                <a:cubicBezTo>
                  <a:pt x="5445298" y="5291358"/>
                  <a:pt x="5473287" y="5221443"/>
                  <a:pt x="5488387" y="5174905"/>
                </a:cubicBezTo>
                <a:cubicBezTo>
                  <a:pt x="5529997" y="5046786"/>
                  <a:pt x="5556703" y="5001047"/>
                  <a:pt x="5641292" y="4912941"/>
                </a:cubicBezTo>
                <a:cubicBezTo>
                  <a:pt x="5726627" y="4824078"/>
                  <a:pt x="5748983" y="4781831"/>
                  <a:pt x="5761822" y="4685084"/>
                </a:cubicBezTo>
                <a:lnTo>
                  <a:pt x="5770430" y="4620311"/>
                </a:lnTo>
                <a:lnTo>
                  <a:pt x="5800594" y="4592389"/>
                </a:lnTo>
                <a:cubicBezTo>
                  <a:pt x="5831881" y="4563439"/>
                  <a:pt x="5851424" y="4556787"/>
                  <a:pt x="5851424" y="4575081"/>
                </a:cubicBezTo>
                <a:cubicBezTo>
                  <a:pt x="5851424" y="4580910"/>
                  <a:pt x="5835084" y="4638698"/>
                  <a:pt x="5815116" y="4703488"/>
                </a:cubicBezTo>
                <a:cubicBezTo>
                  <a:pt x="5755483" y="4896949"/>
                  <a:pt x="5772503" y="4935195"/>
                  <a:pt x="5871358" y="4829941"/>
                </a:cubicBezTo>
                <a:cubicBezTo>
                  <a:pt x="5948205" y="4748132"/>
                  <a:pt x="5961732" y="4707057"/>
                  <a:pt x="5966754" y="4540311"/>
                </a:cubicBezTo>
                <a:lnTo>
                  <a:pt x="5970943" y="4401299"/>
                </a:lnTo>
                <a:lnTo>
                  <a:pt x="5959931" y="4514947"/>
                </a:lnTo>
                <a:cubicBezTo>
                  <a:pt x="5953865" y="4577468"/>
                  <a:pt x="5942538" y="4648181"/>
                  <a:pt x="5934754" y="4672083"/>
                </a:cubicBezTo>
                <a:cubicBezTo>
                  <a:pt x="5920862" y="4714806"/>
                  <a:pt x="5851424" y="4822345"/>
                  <a:pt x="5843114" y="4814052"/>
                </a:cubicBezTo>
                <a:cubicBezTo>
                  <a:pt x="5840785" y="4811724"/>
                  <a:pt x="5856352" y="4769570"/>
                  <a:pt x="5877722" y="4720389"/>
                </a:cubicBezTo>
                <a:lnTo>
                  <a:pt x="5916562" y="4630966"/>
                </a:lnTo>
                <a:lnTo>
                  <a:pt x="5919264" y="4540311"/>
                </a:lnTo>
                <a:cubicBezTo>
                  <a:pt x="5920743" y="4490441"/>
                  <a:pt x="5928568" y="4433333"/>
                  <a:pt x="5936658" y="4413390"/>
                </a:cubicBezTo>
                <a:cubicBezTo>
                  <a:pt x="5945478" y="4391637"/>
                  <a:pt x="5954595" y="4275466"/>
                  <a:pt x="5959430" y="4123283"/>
                </a:cubicBezTo>
                <a:lnTo>
                  <a:pt x="5967494" y="3869442"/>
                </a:lnTo>
                <a:lnTo>
                  <a:pt x="6001915" y="3800522"/>
                </a:lnTo>
                <a:cubicBezTo>
                  <a:pt x="6043458" y="3717319"/>
                  <a:pt x="6245033" y="3512855"/>
                  <a:pt x="6285504" y="3512855"/>
                </a:cubicBezTo>
                <a:cubicBezTo>
                  <a:pt x="6318779" y="3512855"/>
                  <a:pt x="6318235" y="3518514"/>
                  <a:pt x="6276039" y="3611454"/>
                </a:cubicBezTo>
                <a:cubicBezTo>
                  <a:pt x="6237131" y="3697156"/>
                  <a:pt x="6201630" y="3848964"/>
                  <a:pt x="6203822" y="3920306"/>
                </a:cubicBezTo>
                <a:cubicBezTo>
                  <a:pt x="6204596" y="3945525"/>
                  <a:pt x="6207510" y="3955262"/>
                  <a:pt x="6210297" y="3941965"/>
                </a:cubicBezTo>
                <a:cubicBezTo>
                  <a:pt x="6244209" y="3780368"/>
                  <a:pt x="6267729" y="3682838"/>
                  <a:pt x="6271790" y="3686908"/>
                </a:cubicBezTo>
                <a:cubicBezTo>
                  <a:pt x="6274543" y="3689653"/>
                  <a:pt x="6268136" y="3748155"/>
                  <a:pt x="6257558" y="3816930"/>
                </a:cubicBezTo>
                <a:cubicBezTo>
                  <a:pt x="6246996" y="3885697"/>
                  <a:pt x="6235245" y="3978969"/>
                  <a:pt x="6231455" y="4024191"/>
                </a:cubicBezTo>
                <a:lnTo>
                  <a:pt x="6224564" y="4106408"/>
                </a:lnTo>
                <a:lnTo>
                  <a:pt x="6208980" y="4093484"/>
                </a:lnTo>
                <a:cubicBezTo>
                  <a:pt x="6186760" y="4075062"/>
                  <a:pt x="6156001" y="4090417"/>
                  <a:pt x="6135404" y="4130200"/>
                </a:cubicBezTo>
                <a:cubicBezTo>
                  <a:pt x="6112564" y="4174317"/>
                  <a:pt x="6112938" y="4213871"/>
                  <a:pt x="6136542" y="4247511"/>
                </a:cubicBezTo>
                <a:cubicBezTo>
                  <a:pt x="6159884" y="4280811"/>
                  <a:pt x="6183770" y="4281754"/>
                  <a:pt x="6205845" y="4250272"/>
                </a:cubicBezTo>
                <a:cubicBezTo>
                  <a:pt x="6215140" y="4237025"/>
                  <a:pt x="6225889" y="4229327"/>
                  <a:pt x="6229738" y="4233176"/>
                </a:cubicBezTo>
                <a:cubicBezTo>
                  <a:pt x="6236340" y="4239770"/>
                  <a:pt x="6240325" y="4211500"/>
                  <a:pt x="6257125" y="4038670"/>
                </a:cubicBezTo>
                <a:cubicBezTo>
                  <a:pt x="6268723" y="3919337"/>
                  <a:pt x="6322543" y="3625092"/>
                  <a:pt x="6359931" y="3476598"/>
                </a:cubicBezTo>
                <a:cubicBezTo>
                  <a:pt x="6422137" y="3229520"/>
                  <a:pt x="6427176" y="3216579"/>
                  <a:pt x="6771162" y="2418926"/>
                </a:cubicBezTo>
                <a:cubicBezTo>
                  <a:pt x="6865769" y="2199541"/>
                  <a:pt x="6996955" y="1885294"/>
                  <a:pt x="7062688" y="1720604"/>
                </a:cubicBezTo>
                <a:cubicBezTo>
                  <a:pt x="7128421" y="1555922"/>
                  <a:pt x="7187969" y="1410410"/>
                  <a:pt x="7195030" y="1397257"/>
                </a:cubicBezTo>
                <a:cubicBezTo>
                  <a:pt x="7202074" y="1384103"/>
                  <a:pt x="7204989" y="1373346"/>
                  <a:pt x="7201513" y="1373346"/>
                </a:cubicBezTo>
                <a:cubicBezTo>
                  <a:pt x="7198029" y="1373346"/>
                  <a:pt x="7176727" y="1410053"/>
                  <a:pt x="7154168" y="1454935"/>
                </a:cubicBezTo>
                <a:close/>
                <a:moveTo>
                  <a:pt x="6374588" y="1847524"/>
                </a:moveTo>
                <a:cubicBezTo>
                  <a:pt x="6201197" y="2248781"/>
                  <a:pt x="6032692" y="2652519"/>
                  <a:pt x="6033457" y="2664890"/>
                </a:cubicBezTo>
                <a:cubicBezTo>
                  <a:pt x="6034484" y="2681672"/>
                  <a:pt x="6075695" y="2593736"/>
                  <a:pt x="6198656" y="2312288"/>
                </a:cubicBezTo>
                <a:cubicBezTo>
                  <a:pt x="6343174" y="1981523"/>
                  <a:pt x="6543450" y="1492322"/>
                  <a:pt x="6536984" y="1485881"/>
                </a:cubicBezTo>
                <a:cubicBezTo>
                  <a:pt x="6534630" y="1483527"/>
                  <a:pt x="6461547" y="1646263"/>
                  <a:pt x="6374588" y="1847524"/>
                </a:cubicBezTo>
                <a:close/>
                <a:moveTo>
                  <a:pt x="6943534" y="1739025"/>
                </a:moveTo>
                <a:cubicBezTo>
                  <a:pt x="6675044" y="2335315"/>
                  <a:pt x="6321141" y="3200401"/>
                  <a:pt x="6338603" y="3217726"/>
                </a:cubicBezTo>
                <a:cubicBezTo>
                  <a:pt x="6341917" y="3221006"/>
                  <a:pt x="6484820" y="2892561"/>
                  <a:pt x="6725601" y="2328271"/>
                </a:cubicBezTo>
                <a:cubicBezTo>
                  <a:pt x="6884726" y="1955318"/>
                  <a:pt x="7064736" y="1505271"/>
                  <a:pt x="7057607" y="1498151"/>
                </a:cubicBezTo>
                <a:cubicBezTo>
                  <a:pt x="7055474" y="1496026"/>
                  <a:pt x="7004143" y="1604415"/>
                  <a:pt x="6943534" y="1739025"/>
                </a:cubicBezTo>
                <a:close/>
                <a:moveTo>
                  <a:pt x="6862370" y="1757217"/>
                </a:moveTo>
                <a:cubicBezTo>
                  <a:pt x="6697230" y="2113763"/>
                  <a:pt x="6387257" y="2855360"/>
                  <a:pt x="6398626" y="2866704"/>
                </a:cubicBezTo>
                <a:cubicBezTo>
                  <a:pt x="6400920" y="2869007"/>
                  <a:pt x="6466203" y="2728406"/>
                  <a:pt x="6543688" y="2554250"/>
                </a:cubicBezTo>
                <a:cubicBezTo>
                  <a:pt x="6697680" y="2208165"/>
                  <a:pt x="6955803" y="1589885"/>
                  <a:pt x="6949108" y="1583189"/>
                </a:cubicBezTo>
                <a:cubicBezTo>
                  <a:pt x="6946797" y="1580878"/>
                  <a:pt x="6907770" y="1659195"/>
                  <a:pt x="6862370" y="1757217"/>
                </a:cubicBezTo>
                <a:close/>
                <a:moveTo>
                  <a:pt x="6317309" y="1751185"/>
                </a:moveTo>
                <a:cubicBezTo>
                  <a:pt x="6224903" y="1959889"/>
                  <a:pt x="6079969" y="2318805"/>
                  <a:pt x="6085764" y="2324583"/>
                </a:cubicBezTo>
                <a:cubicBezTo>
                  <a:pt x="6091228" y="2330047"/>
                  <a:pt x="6254099" y="1957748"/>
                  <a:pt x="6337320" y="1749587"/>
                </a:cubicBezTo>
                <a:cubicBezTo>
                  <a:pt x="6370203" y="1667327"/>
                  <a:pt x="6395100" y="1598017"/>
                  <a:pt x="6392644" y="1595570"/>
                </a:cubicBezTo>
                <a:cubicBezTo>
                  <a:pt x="6390197" y="1593114"/>
                  <a:pt x="6356293" y="1663138"/>
                  <a:pt x="6317309" y="1751185"/>
                </a:cubicBezTo>
                <a:close/>
                <a:moveTo>
                  <a:pt x="6579673" y="1755246"/>
                </a:moveTo>
                <a:lnTo>
                  <a:pt x="6552125" y="1774509"/>
                </a:lnTo>
                <a:lnTo>
                  <a:pt x="6555796" y="1824514"/>
                </a:lnTo>
                <a:lnTo>
                  <a:pt x="6559458" y="1874536"/>
                </a:lnTo>
                <a:lnTo>
                  <a:pt x="6591050" y="1885557"/>
                </a:lnTo>
                <a:cubicBezTo>
                  <a:pt x="6608418" y="1891632"/>
                  <a:pt x="6636926" y="1893009"/>
                  <a:pt x="6654396" y="1888616"/>
                </a:cubicBezTo>
                <a:cubicBezTo>
                  <a:pt x="6712261" y="1874129"/>
                  <a:pt x="6713391" y="1776251"/>
                  <a:pt x="6656010" y="1750131"/>
                </a:cubicBezTo>
                <a:cubicBezTo>
                  <a:pt x="6616091" y="1731973"/>
                  <a:pt x="6612599" y="1732202"/>
                  <a:pt x="6579673" y="1755246"/>
                </a:cubicBezTo>
                <a:close/>
                <a:moveTo>
                  <a:pt x="6596897" y="1775970"/>
                </a:moveTo>
                <a:cubicBezTo>
                  <a:pt x="6570623" y="1795157"/>
                  <a:pt x="6575067" y="1842953"/>
                  <a:pt x="6604850" y="1861604"/>
                </a:cubicBezTo>
                <a:lnTo>
                  <a:pt x="6626033" y="1874859"/>
                </a:lnTo>
                <a:lnTo>
                  <a:pt x="6647207" y="1861519"/>
                </a:lnTo>
                <a:cubicBezTo>
                  <a:pt x="6676004" y="1843378"/>
                  <a:pt x="6673931" y="1796992"/>
                  <a:pt x="6643435" y="1776769"/>
                </a:cubicBezTo>
                <a:lnTo>
                  <a:pt x="6618462" y="1760208"/>
                </a:lnTo>
                <a:lnTo>
                  <a:pt x="6596897" y="1775970"/>
                </a:lnTo>
                <a:close/>
                <a:moveTo>
                  <a:pt x="6460467" y="2142372"/>
                </a:moveTo>
                <a:cubicBezTo>
                  <a:pt x="6411779" y="2166232"/>
                  <a:pt x="6379065" y="2231872"/>
                  <a:pt x="6389134" y="2285480"/>
                </a:cubicBezTo>
                <a:cubicBezTo>
                  <a:pt x="6409188" y="2392254"/>
                  <a:pt x="6541887" y="2399791"/>
                  <a:pt x="6585051" y="2296611"/>
                </a:cubicBezTo>
                <a:cubicBezTo>
                  <a:pt x="6628803" y="2192055"/>
                  <a:pt x="6552312" y="2097363"/>
                  <a:pt x="6460467" y="2142372"/>
                </a:cubicBezTo>
                <a:close/>
                <a:moveTo>
                  <a:pt x="6471463" y="2167133"/>
                </a:moveTo>
                <a:cubicBezTo>
                  <a:pt x="6451257" y="2175256"/>
                  <a:pt x="6420277" y="2235840"/>
                  <a:pt x="6420277" y="2267228"/>
                </a:cubicBezTo>
                <a:cubicBezTo>
                  <a:pt x="6420277" y="2296382"/>
                  <a:pt x="6460629" y="2340354"/>
                  <a:pt x="6487386" y="2340354"/>
                </a:cubicBezTo>
                <a:cubicBezTo>
                  <a:pt x="6497676" y="2340354"/>
                  <a:pt x="6519462" y="2327005"/>
                  <a:pt x="6535803" y="2310682"/>
                </a:cubicBezTo>
                <a:cubicBezTo>
                  <a:pt x="6601603" y="2244974"/>
                  <a:pt x="6552176" y="2134699"/>
                  <a:pt x="6471463" y="2167133"/>
                </a:cubicBezTo>
                <a:close/>
                <a:moveTo>
                  <a:pt x="6519208" y="2268953"/>
                </a:moveTo>
                <a:lnTo>
                  <a:pt x="6503242" y="2294487"/>
                </a:lnTo>
                <a:lnTo>
                  <a:pt x="6471063" y="2288343"/>
                </a:lnTo>
                <a:lnTo>
                  <a:pt x="6438893" y="2282200"/>
                </a:lnTo>
                <a:lnTo>
                  <a:pt x="6460400" y="2297920"/>
                </a:lnTo>
                <a:cubicBezTo>
                  <a:pt x="6497430" y="2324957"/>
                  <a:pt x="6552627" y="2295685"/>
                  <a:pt x="6539380" y="2256021"/>
                </a:cubicBezTo>
                <a:cubicBezTo>
                  <a:pt x="6537069" y="2249095"/>
                  <a:pt x="6527994" y="2254907"/>
                  <a:pt x="6519208" y="2268953"/>
                </a:cubicBezTo>
                <a:close/>
                <a:moveTo>
                  <a:pt x="4661742" y="2358826"/>
                </a:moveTo>
                <a:cubicBezTo>
                  <a:pt x="4643872" y="2395211"/>
                  <a:pt x="4631832" y="2424968"/>
                  <a:pt x="4634985" y="2424968"/>
                </a:cubicBezTo>
                <a:cubicBezTo>
                  <a:pt x="4643125" y="2424968"/>
                  <a:pt x="4704177" y="2302618"/>
                  <a:pt x="4698738" y="2297189"/>
                </a:cubicBezTo>
                <a:cubicBezTo>
                  <a:pt x="4696257" y="2294716"/>
                  <a:pt x="4679620" y="2322442"/>
                  <a:pt x="4661742" y="2358826"/>
                </a:cubicBezTo>
                <a:close/>
                <a:moveTo>
                  <a:pt x="5806449" y="2300638"/>
                </a:moveTo>
                <a:cubicBezTo>
                  <a:pt x="5767881" y="2307878"/>
                  <a:pt x="5718292" y="2371835"/>
                  <a:pt x="5718292" y="2414355"/>
                </a:cubicBezTo>
                <a:cubicBezTo>
                  <a:pt x="5718292" y="2436345"/>
                  <a:pt x="5729797" y="2461743"/>
                  <a:pt x="5748006" y="2479910"/>
                </a:cubicBezTo>
                <a:lnTo>
                  <a:pt x="5777704" y="2509581"/>
                </a:lnTo>
                <a:lnTo>
                  <a:pt x="5825992" y="2509581"/>
                </a:lnTo>
                <a:cubicBezTo>
                  <a:pt x="5859351" y="2509581"/>
                  <a:pt x="5884596" y="2500727"/>
                  <a:pt x="5907657" y="2480912"/>
                </a:cubicBezTo>
                <a:lnTo>
                  <a:pt x="5941034" y="2452243"/>
                </a:lnTo>
                <a:lnTo>
                  <a:pt x="5939742" y="2406792"/>
                </a:lnTo>
                <a:cubicBezTo>
                  <a:pt x="5937745" y="2336607"/>
                  <a:pt x="5876150" y="2287545"/>
                  <a:pt x="5806449" y="2300638"/>
                </a:cubicBezTo>
                <a:close/>
                <a:moveTo>
                  <a:pt x="5780915" y="2356243"/>
                </a:moveTo>
                <a:cubicBezTo>
                  <a:pt x="5732304" y="2407931"/>
                  <a:pt x="5757786" y="2477343"/>
                  <a:pt x="5825355" y="2477343"/>
                </a:cubicBezTo>
                <a:cubicBezTo>
                  <a:pt x="5873117" y="2477343"/>
                  <a:pt x="5911940" y="2443032"/>
                  <a:pt x="5911940" y="2400793"/>
                </a:cubicBezTo>
                <a:cubicBezTo>
                  <a:pt x="5911940" y="2332613"/>
                  <a:pt x="5829510" y="2304590"/>
                  <a:pt x="5780915" y="2356243"/>
                </a:cubicBezTo>
                <a:close/>
                <a:moveTo>
                  <a:pt x="5861535" y="2401932"/>
                </a:moveTo>
                <a:cubicBezTo>
                  <a:pt x="5858952" y="2419750"/>
                  <a:pt x="5846411" y="2433082"/>
                  <a:pt x="5827216" y="2438376"/>
                </a:cubicBezTo>
                <a:lnTo>
                  <a:pt x="5796958" y="2446737"/>
                </a:lnTo>
                <a:lnTo>
                  <a:pt x="5829824" y="2447935"/>
                </a:lnTo>
                <a:cubicBezTo>
                  <a:pt x="5866906" y="2449303"/>
                  <a:pt x="5899279" y="2407489"/>
                  <a:pt x="5877773" y="2386017"/>
                </a:cubicBezTo>
                <a:cubicBezTo>
                  <a:pt x="5869582" y="2377826"/>
                  <a:pt x="5864254" y="2383051"/>
                  <a:pt x="5861535" y="2401932"/>
                </a:cubicBezTo>
                <a:close/>
                <a:moveTo>
                  <a:pt x="4537940" y="2572986"/>
                </a:moveTo>
                <a:cubicBezTo>
                  <a:pt x="4425779" y="2779694"/>
                  <a:pt x="4307746" y="2927373"/>
                  <a:pt x="3878508" y="3398025"/>
                </a:cubicBezTo>
                <a:cubicBezTo>
                  <a:pt x="3633657" y="3666490"/>
                  <a:pt x="3335869" y="4013306"/>
                  <a:pt x="3305084" y="4065869"/>
                </a:cubicBezTo>
                <a:cubicBezTo>
                  <a:pt x="3278625" y="4111005"/>
                  <a:pt x="3329131" y="4056692"/>
                  <a:pt x="3523824" y="3830687"/>
                </a:cubicBezTo>
                <a:cubicBezTo>
                  <a:pt x="3719639" y="3603357"/>
                  <a:pt x="3804898" y="3508292"/>
                  <a:pt x="4202263" y="3074126"/>
                </a:cubicBezTo>
                <a:cubicBezTo>
                  <a:pt x="4270444" y="2999641"/>
                  <a:pt x="4356281" y="2897200"/>
                  <a:pt x="4393023" y="2846490"/>
                </a:cubicBezTo>
                <a:cubicBezTo>
                  <a:pt x="4460412" y="2753481"/>
                  <a:pt x="4587800" y="2524851"/>
                  <a:pt x="4577808" y="2514858"/>
                </a:cubicBezTo>
                <a:cubicBezTo>
                  <a:pt x="4574826" y="2511892"/>
                  <a:pt x="4556888" y="2538055"/>
                  <a:pt x="4537940" y="2572986"/>
                </a:cubicBezTo>
                <a:close/>
                <a:moveTo>
                  <a:pt x="6156630" y="2721855"/>
                </a:moveTo>
                <a:cubicBezTo>
                  <a:pt x="6087872" y="2769948"/>
                  <a:pt x="6074871" y="2877130"/>
                  <a:pt x="6123746" y="2993089"/>
                </a:cubicBezTo>
                <a:cubicBezTo>
                  <a:pt x="6161847" y="3083490"/>
                  <a:pt x="6164133" y="3179702"/>
                  <a:pt x="6129796" y="3246931"/>
                </a:cubicBezTo>
                <a:cubicBezTo>
                  <a:pt x="6116481" y="3272991"/>
                  <a:pt x="6105596" y="3316471"/>
                  <a:pt x="6105596" y="3343534"/>
                </a:cubicBezTo>
                <a:cubicBezTo>
                  <a:pt x="6105596" y="3422140"/>
                  <a:pt x="6076256" y="3472375"/>
                  <a:pt x="5968513" y="3578299"/>
                </a:cubicBezTo>
                <a:cubicBezTo>
                  <a:pt x="5842315" y="3702364"/>
                  <a:pt x="5806041" y="3771361"/>
                  <a:pt x="5791129" y="3915726"/>
                </a:cubicBezTo>
                <a:cubicBezTo>
                  <a:pt x="5778689" y="4036171"/>
                  <a:pt x="5761253" y="4083092"/>
                  <a:pt x="5759477" y="4000968"/>
                </a:cubicBezTo>
                <a:cubicBezTo>
                  <a:pt x="5758840" y="3971220"/>
                  <a:pt x="5752637" y="3941217"/>
                  <a:pt x="5745712" y="3934309"/>
                </a:cubicBezTo>
                <a:cubicBezTo>
                  <a:pt x="5737002" y="3925599"/>
                  <a:pt x="5734615" y="3939721"/>
                  <a:pt x="5737954" y="3980201"/>
                </a:cubicBezTo>
                <a:lnTo>
                  <a:pt x="5742797" y="4038670"/>
                </a:lnTo>
                <a:lnTo>
                  <a:pt x="5731394" y="4014496"/>
                </a:lnTo>
                <a:cubicBezTo>
                  <a:pt x="5725132" y="4001198"/>
                  <a:pt x="5719609" y="3973268"/>
                  <a:pt x="5719133" y="3952416"/>
                </a:cubicBezTo>
                <a:cubicBezTo>
                  <a:pt x="5718674" y="3931573"/>
                  <a:pt x="5710373" y="3899267"/>
                  <a:pt x="5700694" y="3880633"/>
                </a:cubicBezTo>
                <a:lnTo>
                  <a:pt x="5683097" y="3846755"/>
                </a:lnTo>
                <a:lnTo>
                  <a:pt x="5690311" y="3753211"/>
                </a:lnTo>
                <a:lnTo>
                  <a:pt x="5697534" y="3659675"/>
                </a:lnTo>
                <a:lnTo>
                  <a:pt x="5659416" y="3602210"/>
                </a:lnTo>
                <a:lnTo>
                  <a:pt x="5621307" y="3544736"/>
                </a:lnTo>
                <a:lnTo>
                  <a:pt x="5624408" y="3461320"/>
                </a:lnTo>
                <a:lnTo>
                  <a:pt x="5627518" y="3377887"/>
                </a:lnTo>
                <a:lnTo>
                  <a:pt x="5594073" y="3349108"/>
                </a:lnTo>
                <a:cubicBezTo>
                  <a:pt x="5541655" y="3304022"/>
                  <a:pt x="5488327" y="3331952"/>
                  <a:pt x="5488327" y="3404525"/>
                </a:cubicBezTo>
                <a:lnTo>
                  <a:pt x="5488327" y="3450367"/>
                </a:lnTo>
                <a:lnTo>
                  <a:pt x="5524635" y="3484593"/>
                </a:lnTo>
                <a:lnTo>
                  <a:pt x="5560952" y="3518828"/>
                </a:lnTo>
                <a:lnTo>
                  <a:pt x="5560952" y="3573974"/>
                </a:lnTo>
                <a:cubicBezTo>
                  <a:pt x="5560952" y="3604317"/>
                  <a:pt x="5572431" y="3674469"/>
                  <a:pt x="5586460" y="3729895"/>
                </a:cubicBezTo>
                <a:lnTo>
                  <a:pt x="5611977" y="3830645"/>
                </a:lnTo>
                <a:lnTo>
                  <a:pt x="5592306" y="3910483"/>
                </a:lnTo>
                <a:cubicBezTo>
                  <a:pt x="5581489" y="3954396"/>
                  <a:pt x="5556202" y="4013238"/>
                  <a:pt x="5536098" y="4041244"/>
                </a:cubicBezTo>
                <a:cubicBezTo>
                  <a:pt x="5477485" y="4122960"/>
                  <a:pt x="5464119" y="4167425"/>
                  <a:pt x="5464119" y="4280751"/>
                </a:cubicBezTo>
                <a:cubicBezTo>
                  <a:pt x="5464119" y="4346901"/>
                  <a:pt x="5468513" y="4381883"/>
                  <a:pt x="5476228" y="4377124"/>
                </a:cubicBezTo>
                <a:cubicBezTo>
                  <a:pt x="5482881" y="4373012"/>
                  <a:pt x="5488973" y="4330535"/>
                  <a:pt x="5489755" y="4282731"/>
                </a:cubicBezTo>
                <a:cubicBezTo>
                  <a:pt x="5490545" y="4234926"/>
                  <a:pt x="5495788" y="4179491"/>
                  <a:pt x="5501413" y="4159549"/>
                </a:cubicBezTo>
                <a:cubicBezTo>
                  <a:pt x="5508457" y="4134516"/>
                  <a:pt x="5510114" y="4151349"/>
                  <a:pt x="5506766" y="4213938"/>
                </a:cubicBezTo>
                <a:cubicBezTo>
                  <a:pt x="5504089" y="4263799"/>
                  <a:pt x="5506630" y="4315478"/>
                  <a:pt x="5512417" y="4328776"/>
                </a:cubicBezTo>
                <a:lnTo>
                  <a:pt x="5522936" y="4352951"/>
                </a:lnTo>
                <a:lnTo>
                  <a:pt x="5524992" y="4304594"/>
                </a:lnTo>
                <a:cubicBezTo>
                  <a:pt x="5526131" y="4278006"/>
                  <a:pt x="5531416" y="4242650"/>
                  <a:pt x="5536744" y="4226030"/>
                </a:cubicBezTo>
                <a:lnTo>
                  <a:pt x="5546439" y="4195806"/>
                </a:lnTo>
                <a:lnTo>
                  <a:pt x="5547637" y="4253934"/>
                </a:lnTo>
                <a:cubicBezTo>
                  <a:pt x="5548979" y="4318461"/>
                  <a:pt x="5572253" y="4322497"/>
                  <a:pt x="5574258" y="4258557"/>
                </a:cubicBezTo>
                <a:cubicBezTo>
                  <a:pt x="5574930" y="4237340"/>
                  <a:pt x="5580206" y="4206385"/>
                  <a:pt x="5586001" y="4189764"/>
                </a:cubicBezTo>
                <a:lnTo>
                  <a:pt x="5596546" y="4159549"/>
                </a:lnTo>
                <a:lnTo>
                  <a:pt x="5593275" y="4204864"/>
                </a:lnTo>
                <a:cubicBezTo>
                  <a:pt x="5591482" y="4229786"/>
                  <a:pt x="5593623" y="4246108"/>
                  <a:pt x="5598041" y="4241129"/>
                </a:cubicBezTo>
                <a:cubicBezTo>
                  <a:pt x="5609521" y="4228188"/>
                  <a:pt x="5633568" y="4124312"/>
                  <a:pt x="5633568" y="4087706"/>
                </a:cubicBezTo>
                <a:cubicBezTo>
                  <a:pt x="5633568" y="4070712"/>
                  <a:pt x="5638496" y="4056802"/>
                  <a:pt x="5644521" y="4056802"/>
                </a:cubicBezTo>
                <a:cubicBezTo>
                  <a:pt x="5656263" y="4056802"/>
                  <a:pt x="5650052" y="4133276"/>
                  <a:pt x="5632828" y="4200828"/>
                </a:cubicBezTo>
                <a:cubicBezTo>
                  <a:pt x="5626302" y="4226429"/>
                  <a:pt x="5626608" y="4237815"/>
                  <a:pt x="5633627" y="4230805"/>
                </a:cubicBezTo>
                <a:cubicBezTo>
                  <a:pt x="5639847" y="4224594"/>
                  <a:pt x="5655439" y="4176093"/>
                  <a:pt x="5668270" y="4123045"/>
                </a:cubicBezTo>
                <a:lnTo>
                  <a:pt x="5691594" y="4026578"/>
                </a:lnTo>
                <a:lnTo>
                  <a:pt x="5692835" y="4087842"/>
                </a:lnTo>
                <a:cubicBezTo>
                  <a:pt x="5693523" y="4121541"/>
                  <a:pt x="5685442" y="4178183"/>
                  <a:pt x="5674872" y="4213701"/>
                </a:cubicBezTo>
                <a:lnTo>
                  <a:pt x="5655669" y="4278295"/>
                </a:lnTo>
                <a:lnTo>
                  <a:pt x="5548419" y="4382283"/>
                </a:lnTo>
                <a:lnTo>
                  <a:pt x="5441177" y="4486278"/>
                </a:lnTo>
                <a:lnTo>
                  <a:pt x="5407266" y="4558622"/>
                </a:lnTo>
                <a:lnTo>
                  <a:pt x="5373345" y="4630966"/>
                </a:lnTo>
                <a:lnTo>
                  <a:pt x="5377042" y="4836450"/>
                </a:lnTo>
                <a:cubicBezTo>
                  <a:pt x="5380771" y="5043540"/>
                  <a:pt x="5371365" y="5225310"/>
                  <a:pt x="5357643" y="5211604"/>
                </a:cubicBezTo>
                <a:cubicBezTo>
                  <a:pt x="5353564" y="5207517"/>
                  <a:pt x="5327317" y="5271032"/>
                  <a:pt x="5299336" y="5352731"/>
                </a:cubicBezTo>
                <a:cubicBezTo>
                  <a:pt x="5271346" y="5434431"/>
                  <a:pt x="5250189" y="5503053"/>
                  <a:pt x="5252313" y="5505228"/>
                </a:cubicBezTo>
                <a:cubicBezTo>
                  <a:pt x="5259060" y="5512094"/>
                  <a:pt x="5351347" y="5382632"/>
                  <a:pt x="5379183" y="5327275"/>
                </a:cubicBezTo>
                <a:cubicBezTo>
                  <a:pt x="5410460" y="5265059"/>
                  <a:pt x="5457075" y="5087530"/>
                  <a:pt x="5471563" y="4975462"/>
                </a:cubicBezTo>
                <a:lnTo>
                  <a:pt x="5481734" y="4896890"/>
                </a:lnTo>
                <a:lnTo>
                  <a:pt x="5488047" y="4963371"/>
                </a:lnTo>
                <a:lnTo>
                  <a:pt x="5494377" y="5029852"/>
                </a:lnTo>
                <a:lnTo>
                  <a:pt x="5523097" y="4917512"/>
                </a:lnTo>
                <a:cubicBezTo>
                  <a:pt x="5554630" y="4794169"/>
                  <a:pt x="5570061" y="4775705"/>
                  <a:pt x="5549702" y="4885665"/>
                </a:cubicBezTo>
                <a:cubicBezTo>
                  <a:pt x="5532563" y="4978266"/>
                  <a:pt x="5542479" y="4983653"/>
                  <a:pt x="5567172" y="4895165"/>
                </a:cubicBezTo>
                <a:cubicBezTo>
                  <a:pt x="5578023" y="4856231"/>
                  <a:pt x="5592009" y="4810764"/>
                  <a:pt x="5598229" y="4794143"/>
                </a:cubicBezTo>
                <a:lnTo>
                  <a:pt x="5609546" y="4763928"/>
                </a:lnTo>
                <a:lnTo>
                  <a:pt x="5603420" y="4814247"/>
                </a:lnTo>
                <a:cubicBezTo>
                  <a:pt x="5600064" y="4841914"/>
                  <a:pt x="5594235" y="4874551"/>
                  <a:pt x="5590471" y="4886778"/>
                </a:cubicBezTo>
                <a:cubicBezTo>
                  <a:pt x="5586689" y="4898980"/>
                  <a:pt x="5593037" y="4892659"/>
                  <a:pt x="5604542" y="4872716"/>
                </a:cubicBezTo>
                <a:cubicBezTo>
                  <a:pt x="5616055" y="4852773"/>
                  <a:pt x="5632709" y="4811978"/>
                  <a:pt x="5641555" y="4782060"/>
                </a:cubicBezTo>
                <a:lnTo>
                  <a:pt x="5657631" y="4727662"/>
                </a:lnTo>
                <a:lnTo>
                  <a:pt x="5652797" y="4779036"/>
                </a:lnTo>
                <a:cubicBezTo>
                  <a:pt x="5650145" y="4807288"/>
                  <a:pt x="5650451" y="4830409"/>
                  <a:pt x="5653493" y="4830409"/>
                </a:cubicBezTo>
                <a:cubicBezTo>
                  <a:pt x="5664310" y="4830409"/>
                  <a:pt x="5694092" y="4745982"/>
                  <a:pt x="5694933" y="4712945"/>
                </a:cubicBezTo>
                <a:lnTo>
                  <a:pt x="5695792" y="4679314"/>
                </a:lnTo>
                <a:lnTo>
                  <a:pt x="5705351" y="4703488"/>
                </a:lnTo>
                <a:lnTo>
                  <a:pt x="5714910" y="4727662"/>
                </a:lnTo>
                <a:lnTo>
                  <a:pt x="5723543" y="4673273"/>
                </a:lnTo>
                <a:cubicBezTo>
                  <a:pt x="5737436" y="4585566"/>
                  <a:pt x="5741429" y="4578471"/>
                  <a:pt x="5798980" y="4538917"/>
                </a:cubicBezTo>
                <a:cubicBezTo>
                  <a:pt x="5837047" y="4512772"/>
                  <a:pt x="5862716" y="4482216"/>
                  <a:pt x="5882770" y="4439170"/>
                </a:cubicBezTo>
                <a:lnTo>
                  <a:pt x="5911702" y="4377124"/>
                </a:lnTo>
                <a:lnTo>
                  <a:pt x="5912042" y="4183723"/>
                </a:lnTo>
                <a:cubicBezTo>
                  <a:pt x="5912535" y="3885655"/>
                  <a:pt x="5947891" y="3766798"/>
                  <a:pt x="6073002" y="3642392"/>
                </a:cubicBezTo>
                <a:lnTo>
                  <a:pt x="6136415" y="3579344"/>
                </a:lnTo>
                <a:lnTo>
                  <a:pt x="6188400" y="3448659"/>
                </a:lnTo>
                <a:lnTo>
                  <a:pt x="6240394" y="3317983"/>
                </a:lnTo>
                <a:lnTo>
                  <a:pt x="6240181" y="3231084"/>
                </a:lnTo>
                <a:cubicBezTo>
                  <a:pt x="6240063" y="3183288"/>
                  <a:pt x="6234250" y="3125185"/>
                  <a:pt x="6227240" y="3101962"/>
                </a:cubicBezTo>
                <a:cubicBezTo>
                  <a:pt x="6206839" y="3034249"/>
                  <a:pt x="6212405" y="2953323"/>
                  <a:pt x="6243147" y="2870630"/>
                </a:cubicBezTo>
                <a:lnTo>
                  <a:pt x="6271765" y="2793647"/>
                </a:lnTo>
                <a:lnTo>
                  <a:pt x="6260880" y="2762148"/>
                </a:lnTo>
                <a:cubicBezTo>
                  <a:pt x="6254881" y="2744822"/>
                  <a:pt x="6236298" y="2724429"/>
                  <a:pt x="6219584" y="2716816"/>
                </a:cubicBezTo>
                <a:cubicBezTo>
                  <a:pt x="6182367" y="2699881"/>
                  <a:pt x="6188765" y="2699372"/>
                  <a:pt x="6156630" y="2721855"/>
                </a:cubicBezTo>
                <a:close/>
                <a:moveTo>
                  <a:pt x="6204859" y="2774919"/>
                </a:moveTo>
                <a:cubicBezTo>
                  <a:pt x="6222754" y="2803529"/>
                  <a:pt x="6207009" y="2857077"/>
                  <a:pt x="6174847" y="2877003"/>
                </a:cubicBezTo>
                <a:lnTo>
                  <a:pt x="6153316" y="2890343"/>
                </a:lnTo>
                <a:lnTo>
                  <a:pt x="6141743" y="2872210"/>
                </a:lnTo>
                <a:cubicBezTo>
                  <a:pt x="6135379" y="2862243"/>
                  <a:pt x="6129737" y="2837763"/>
                  <a:pt x="6129218" y="2817820"/>
                </a:cubicBezTo>
                <a:lnTo>
                  <a:pt x="6128258" y="2781555"/>
                </a:lnTo>
                <a:lnTo>
                  <a:pt x="6116949" y="2809757"/>
                </a:lnTo>
                <a:cubicBezTo>
                  <a:pt x="6092256" y="2871292"/>
                  <a:pt x="6139627" y="2935564"/>
                  <a:pt x="6189887" y="2908705"/>
                </a:cubicBezTo>
                <a:cubicBezTo>
                  <a:pt x="6202964" y="2901721"/>
                  <a:pt x="6219933" y="2875125"/>
                  <a:pt x="6227580" y="2849625"/>
                </a:cubicBezTo>
                <a:lnTo>
                  <a:pt x="6241490" y="2803257"/>
                </a:lnTo>
                <a:lnTo>
                  <a:pt x="6227580" y="2777290"/>
                </a:lnTo>
                <a:cubicBezTo>
                  <a:pt x="6219933" y="2763015"/>
                  <a:pt x="6208368" y="2751340"/>
                  <a:pt x="6201885" y="2751340"/>
                </a:cubicBezTo>
                <a:cubicBezTo>
                  <a:pt x="6195266" y="2751340"/>
                  <a:pt x="6196574" y="2761664"/>
                  <a:pt x="6204859" y="2774919"/>
                </a:cubicBezTo>
                <a:close/>
                <a:moveTo>
                  <a:pt x="5397553" y="2811626"/>
                </a:moveTo>
                <a:cubicBezTo>
                  <a:pt x="5327877" y="2857417"/>
                  <a:pt x="5300653" y="2947001"/>
                  <a:pt x="5335805" y="3014876"/>
                </a:cubicBezTo>
                <a:cubicBezTo>
                  <a:pt x="5390297" y="3120121"/>
                  <a:pt x="5521058" y="3139264"/>
                  <a:pt x="5602876" y="3053988"/>
                </a:cubicBezTo>
                <a:lnTo>
                  <a:pt x="5637587" y="3017799"/>
                </a:lnTo>
                <a:lnTo>
                  <a:pt x="5643118" y="2951122"/>
                </a:lnTo>
                <a:lnTo>
                  <a:pt x="5648659" y="2884438"/>
                </a:lnTo>
                <a:lnTo>
                  <a:pt x="5600174" y="2836021"/>
                </a:lnTo>
                <a:lnTo>
                  <a:pt x="5551690" y="2787597"/>
                </a:lnTo>
                <a:lnTo>
                  <a:pt x="5492780" y="2787681"/>
                </a:lnTo>
                <a:cubicBezTo>
                  <a:pt x="5454560" y="2787732"/>
                  <a:pt x="5421107" y="2796145"/>
                  <a:pt x="5397553" y="2811626"/>
                </a:cubicBezTo>
                <a:close/>
                <a:moveTo>
                  <a:pt x="5405421" y="2854409"/>
                </a:moveTo>
                <a:cubicBezTo>
                  <a:pt x="5359844" y="2892714"/>
                  <a:pt x="5348347" y="2941223"/>
                  <a:pt x="5371646" y="2996913"/>
                </a:cubicBezTo>
                <a:cubicBezTo>
                  <a:pt x="5393237" y="3048524"/>
                  <a:pt x="5422305" y="3065612"/>
                  <a:pt x="5488463" y="3065612"/>
                </a:cubicBezTo>
                <a:lnTo>
                  <a:pt x="5538604" y="3065612"/>
                </a:lnTo>
                <a:lnTo>
                  <a:pt x="5573986" y="3030281"/>
                </a:lnTo>
                <a:lnTo>
                  <a:pt x="5609360" y="2994950"/>
                </a:lnTo>
                <a:lnTo>
                  <a:pt x="5609360" y="2944741"/>
                </a:lnTo>
                <a:lnTo>
                  <a:pt x="5609360" y="2894523"/>
                </a:lnTo>
                <a:lnTo>
                  <a:pt x="5573986" y="2859193"/>
                </a:lnTo>
                <a:lnTo>
                  <a:pt x="5538604" y="2823862"/>
                </a:lnTo>
                <a:lnTo>
                  <a:pt x="5490197" y="2823862"/>
                </a:lnTo>
                <a:lnTo>
                  <a:pt x="5441772" y="2823862"/>
                </a:lnTo>
                <a:lnTo>
                  <a:pt x="5405421" y="2854409"/>
                </a:lnTo>
                <a:close/>
                <a:moveTo>
                  <a:pt x="5561309" y="2924127"/>
                </a:moveTo>
                <a:cubicBezTo>
                  <a:pt x="5560876" y="2964369"/>
                  <a:pt x="5512417" y="3017264"/>
                  <a:pt x="5475981" y="3017264"/>
                </a:cubicBezTo>
                <a:cubicBezTo>
                  <a:pt x="5461935" y="3017264"/>
                  <a:pt x="5439240" y="3011282"/>
                  <a:pt x="5425559" y="3003966"/>
                </a:cubicBezTo>
                <a:lnTo>
                  <a:pt x="5400689" y="2990676"/>
                </a:lnTo>
                <a:lnTo>
                  <a:pt x="5409365" y="3004722"/>
                </a:lnTo>
                <a:cubicBezTo>
                  <a:pt x="5441491" y="3056614"/>
                  <a:pt x="5545555" y="3035226"/>
                  <a:pt x="5572075" y="2971294"/>
                </a:cubicBezTo>
                <a:lnTo>
                  <a:pt x="5587361" y="2934426"/>
                </a:lnTo>
                <a:lnTo>
                  <a:pt x="5574513" y="2912393"/>
                </a:lnTo>
                <a:lnTo>
                  <a:pt x="5561682" y="2890343"/>
                </a:lnTo>
                <a:lnTo>
                  <a:pt x="5561309" y="2924127"/>
                </a:lnTo>
                <a:close/>
                <a:moveTo>
                  <a:pt x="6183659" y="3070430"/>
                </a:moveTo>
                <a:cubicBezTo>
                  <a:pt x="6187652" y="3083031"/>
                  <a:pt x="6194212" y="3132254"/>
                  <a:pt x="6198240" y="3179795"/>
                </a:cubicBezTo>
                <a:lnTo>
                  <a:pt x="6205556" y="3266219"/>
                </a:lnTo>
                <a:lnTo>
                  <a:pt x="6184916" y="3338163"/>
                </a:lnTo>
                <a:cubicBezTo>
                  <a:pt x="6173564" y="3377743"/>
                  <a:pt x="6145626" y="3444300"/>
                  <a:pt x="6122828" y="3486072"/>
                </a:cubicBezTo>
                <a:cubicBezTo>
                  <a:pt x="6076324" y="3571314"/>
                  <a:pt x="6068796" y="3597774"/>
                  <a:pt x="6106624" y="3543079"/>
                </a:cubicBezTo>
                <a:cubicBezTo>
                  <a:pt x="6154973" y="3473122"/>
                  <a:pt x="6212447" y="3342183"/>
                  <a:pt x="6220528" y="3283553"/>
                </a:cubicBezTo>
                <a:cubicBezTo>
                  <a:pt x="6228719" y="3223997"/>
                  <a:pt x="6210263" y="3099965"/>
                  <a:pt x="6188086" y="3065612"/>
                </a:cubicBezTo>
                <a:lnTo>
                  <a:pt x="6176385" y="3047488"/>
                </a:lnTo>
                <a:lnTo>
                  <a:pt x="6183659" y="3070430"/>
                </a:lnTo>
                <a:close/>
                <a:moveTo>
                  <a:pt x="3989990" y="3407092"/>
                </a:moveTo>
                <a:cubicBezTo>
                  <a:pt x="3612236" y="3815435"/>
                  <a:pt x="3305866" y="4186017"/>
                  <a:pt x="3098071" y="4485913"/>
                </a:cubicBezTo>
                <a:cubicBezTo>
                  <a:pt x="3014774" y="4606120"/>
                  <a:pt x="3055704" y="4560857"/>
                  <a:pt x="3201913" y="4371083"/>
                </a:cubicBezTo>
                <a:cubicBezTo>
                  <a:pt x="3441496" y="4060091"/>
                  <a:pt x="3895656" y="3523765"/>
                  <a:pt x="4161503" y="3237864"/>
                </a:cubicBezTo>
                <a:cubicBezTo>
                  <a:pt x="4181598" y="3216248"/>
                  <a:pt x="4194616" y="3198582"/>
                  <a:pt x="4190453" y="3198582"/>
                </a:cubicBezTo>
                <a:cubicBezTo>
                  <a:pt x="4186281" y="3198582"/>
                  <a:pt x="4096076" y="3292407"/>
                  <a:pt x="3989990" y="3407092"/>
                </a:cubicBezTo>
                <a:close/>
                <a:moveTo>
                  <a:pt x="4094249" y="3455440"/>
                </a:moveTo>
                <a:cubicBezTo>
                  <a:pt x="3804278" y="3794328"/>
                  <a:pt x="3612899" y="4025304"/>
                  <a:pt x="3440706" y="4244163"/>
                </a:cubicBezTo>
                <a:cubicBezTo>
                  <a:pt x="3278064" y="4450896"/>
                  <a:pt x="3087118" y="4708799"/>
                  <a:pt x="3065765" y="4750570"/>
                </a:cubicBezTo>
                <a:lnTo>
                  <a:pt x="3052756" y="4776019"/>
                </a:lnTo>
                <a:lnTo>
                  <a:pt x="3070421" y="4757886"/>
                </a:lnTo>
                <a:cubicBezTo>
                  <a:pt x="3080133" y="4747911"/>
                  <a:pt x="3149784" y="4658165"/>
                  <a:pt x="3225203" y="4558435"/>
                </a:cubicBezTo>
                <a:cubicBezTo>
                  <a:pt x="3392621" y="4337061"/>
                  <a:pt x="3621506" y="4050192"/>
                  <a:pt x="3861744" y="3760654"/>
                </a:cubicBezTo>
                <a:cubicBezTo>
                  <a:pt x="4134100" y="3432404"/>
                  <a:pt x="4304347" y="3222756"/>
                  <a:pt x="4298552" y="3222756"/>
                </a:cubicBezTo>
                <a:cubicBezTo>
                  <a:pt x="4295680" y="3222756"/>
                  <a:pt x="4203742" y="3327466"/>
                  <a:pt x="4094249" y="3455440"/>
                </a:cubicBezTo>
                <a:close/>
                <a:moveTo>
                  <a:pt x="5574734" y="3384812"/>
                </a:moveTo>
                <a:lnTo>
                  <a:pt x="5588712" y="3415444"/>
                </a:lnTo>
                <a:lnTo>
                  <a:pt x="5572890" y="3434478"/>
                </a:lnTo>
                <a:cubicBezTo>
                  <a:pt x="5564189" y="3444946"/>
                  <a:pt x="5549778" y="3450724"/>
                  <a:pt x="5540856" y="3447308"/>
                </a:cubicBezTo>
                <a:cubicBezTo>
                  <a:pt x="5531934" y="3443884"/>
                  <a:pt x="5524635" y="3446365"/>
                  <a:pt x="5524635" y="3452797"/>
                </a:cubicBezTo>
                <a:cubicBezTo>
                  <a:pt x="5524635" y="3473284"/>
                  <a:pt x="5583851" y="3465382"/>
                  <a:pt x="5595407" y="3443357"/>
                </a:cubicBezTo>
                <a:cubicBezTo>
                  <a:pt x="5607278" y="3420712"/>
                  <a:pt x="5595238" y="3375457"/>
                  <a:pt x="5573800" y="3362236"/>
                </a:cubicBezTo>
                <a:cubicBezTo>
                  <a:pt x="5565039" y="3356815"/>
                  <a:pt x="5565345" y="3364216"/>
                  <a:pt x="5574734" y="3384812"/>
                </a:cubicBezTo>
                <a:close/>
                <a:moveTo>
                  <a:pt x="6233774" y="3607104"/>
                </a:moveTo>
                <a:cubicBezTo>
                  <a:pt x="6220995" y="3635425"/>
                  <a:pt x="6196574" y="3662071"/>
                  <a:pt x="6170573" y="3676049"/>
                </a:cubicBezTo>
                <a:cubicBezTo>
                  <a:pt x="6075236" y="3727329"/>
                  <a:pt x="6000649" y="3855685"/>
                  <a:pt x="5990852" y="3985317"/>
                </a:cubicBezTo>
                <a:lnTo>
                  <a:pt x="5984998" y="4062844"/>
                </a:lnTo>
                <a:lnTo>
                  <a:pt x="5997242" y="4014496"/>
                </a:lnTo>
                <a:cubicBezTo>
                  <a:pt x="6025333" y="3903617"/>
                  <a:pt x="6045709" y="3843008"/>
                  <a:pt x="6062406" y="3820644"/>
                </a:cubicBezTo>
                <a:lnTo>
                  <a:pt x="6080131" y="3796920"/>
                </a:lnTo>
                <a:lnTo>
                  <a:pt x="6060485" y="3851310"/>
                </a:lnTo>
                <a:cubicBezTo>
                  <a:pt x="6035682" y="3919983"/>
                  <a:pt x="6035241" y="4071460"/>
                  <a:pt x="6059253" y="4274378"/>
                </a:cubicBezTo>
                <a:lnTo>
                  <a:pt x="6077123" y="4425473"/>
                </a:lnTo>
                <a:lnTo>
                  <a:pt x="6086300" y="4363002"/>
                </a:lnTo>
                <a:cubicBezTo>
                  <a:pt x="6091669" y="4326499"/>
                  <a:pt x="6089384" y="4252099"/>
                  <a:pt x="6080802" y="4184046"/>
                </a:cubicBezTo>
                <a:cubicBezTo>
                  <a:pt x="6055735" y="3985147"/>
                  <a:pt x="6086359" y="3815061"/>
                  <a:pt x="6162042" y="3732869"/>
                </a:cubicBezTo>
                <a:lnTo>
                  <a:pt x="6192096" y="3700215"/>
                </a:lnTo>
                <a:lnTo>
                  <a:pt x="6184092" y="3736480"/>
                </a:lnTo>
                <a:cubicBezTo>
                  <a:pt x="6160471" y="3843586"/>
                  <a:pt x="6146212" y="3971925"/>
                  <a:pt x="6159391" y="3958746"/>
                </a:cubicBezTo>
                <a:cubicBezTo>
                  <a:pt x="6162357" y="3955781"/>
                  <a:pt x="6170837" y="3915437"/>
                  <a:pt x="6178246" y="3869094"/>
                </a:cubicBezTo>
                <a:cubicBezTo>
                  <a:pt x="6185639" y="3822751"/>
                  <a:pt x="6208309" y="3736905"/>
                  <a:pt x="6228600" y="3678326"/>
                </a:cubicBezTo>
                <a:cubicBezTo>
                  <a:pt x="6266973" y="3567550"/>
                  <a:pt x="6269929" y="3527062"/>
                  <a:pt x="6233774" y="3607104"/>
                </a:cubicBezTo>
                <a:close/>
                <a:moveTo>
                  <a:pt x="5621884" y="3604903"/>
                </a:moveTo>
                <a:cubicBezTo>
                  <a:pt x="5622131" y="3610792"/>
                  <a:pt x="5630109" y="3629205"/>
                  <a:pt x="5639617" y="3645825"/>
                </a:cubicBezTo>
                <a:cubicBezTo>
                  <a:pt x="5649134" y="3662445"/>
                  <a:pt x="5657580" y="3703240"/>
                  <a:pt x="5658387" y="3736480"/>
                </a:cubicBezTo>
                <a:lnTo>
                  <a:pt x="5659858" y="3796920"/>
                </a:lnTo>
                <a:lnTo>
                  <a:pt x="5670955" y="3760654"/>
                </a:lnTo>
                <a:cubicBezTo>
                  <a:pt x="5684652" y="3715858"/>
                  <a:pt x="5673971" y="3661103"/>
                  <a:pt x="5644096" y="3623036"/>
                </a:cubicBezTo>
                <a:cubicBezTo>
                  <a:pt x="5631639" y="3607180"/>
                  <a:pt x="5621655" y="3599015"/>
                  <a:pt x="5621884" y="3604903"/>
                </a:cubicBezTo>
                <a:close/>
                <a:moveTo>
                  <a:pt x="4161622" y="4047736"/>
                </a:moveTo>
                <a:cubicBezTo>
                  <a:pt x="3966665" y="4341751"/>
                  <a:pt x="3663422" y="4809931"/>
                  <a:pt x="3631193" y="4866674"/>
                </a:cubicBezTo>
                <a:cubicBezTo>
                  <a:pt x="3550445" y="5008779"/>
                  <a:pt x="4129299" y="4138867"/>
                  <a:pt x="4336984" y="3805986"/>
                </a:cubicBezTo>
                <a:cubicBezTo>
                  <a:pt x="4463939" y="3602515"/>
                  <a:pt x="4381237" y="3716512"/>
                  <a:pt x="4161622" y="4047736"/>
                </a:cubicBezTo>
                <a:close/>
                <a:moveTo>
                  <a:pt x="5844839" y="3782602"/>
                </a:moveTo>
                <a:cubicBezTo>
                  <a:pt x="5826009" y="3823677"/>
                  <a:pt x="5811301" y="3886258"/>
                  <a:pt x="5804061" y="3956061"/>
                </a:cubicBezTo>
                <a:cubicBezTo>
                  <a:pt x="5791673" y="4075708"/>
                  <a:pt x="5779292" y="4111727"/>
                  <a:pt x="5713397" y="4219742"/>
                </a:cubicBezTo>
                <a:cubicBezTo>
                  <a:pt x="5689147" y="4259500"/>
                  <a:pt x="5663605" y="4313193"/>
                  <a:pt x="5656620" y="4339058"/>
                </a:cubicBezTo>
                <a:lnTo>
                  <a:pt x="5643951" y="4386089"/>
                </a:lnTo>
                <a:lnTo>
                  <a:pt x="5658575" y="4421352"/>
                </a:lnTo>
                <a:cubicBezTo>
                  <a:pt x="5684414" y="4483652"/>
                  <a:pt x="5751473" y="4498777"/>
                  <a:pt x="5807324" y="4454898"/>
                </a:cubicBezTo>
                <a:cubicBezTo>
                  <a:pt x="5850846" y="4420714"/>
                  <a:pt x="5872530" y="4334962"/>
                  <a:pt x="5882022" y="4159549"/>
                </a:cubicBezTo>
                <a:cubicBezTo>
                  <a:pt x="5886330" y="4079770"/>
                  <a:pt x="5894920" y="3976964"/>
                  <a:pt x="5901106" y="3931105"/>
                </a:cubicBezTo>
                <a:cubicBezTo>
                  <a:pt x="5907309" y="3885230"/>
                  <a:pt x="5910019" y="3845362"/>
                  <a:pt x="5907156" y="3842515"/>
                </a:cubicBezTo>
                <a:cubicBezTo>
                  <a:pt x="5897078" y="3832429"/>
                  <a:pt x="5875318" y="3968136"/>
                  <a:pt x="5858273" y="4147458"/>
                </a:cubicBezTo>
                <a:cubicBezTo>
                  <a:pt x="5839528" y="4344708"/>
                  <a:pt x="5830555" y="4379937"/>
                  <a:pt x="5789370" y="4418268"/>
                </a:cubicBezTo>
                <a:cubicBezTo>
                  <a:pt x="5756826" y="4448534"/>
                  <a:pt x="5738583" y="4450064"/>
                  <a:pt x="5713100" y="4424615"/>
                </a:cubicBezTo>
                <a:cubicBezTo>
                  <a:pt x="5682528" y="4394068"/>
                  <a:pt x="5690345" y="4356587"/>
                  <a:pt x="5755008" y="4223744"/>
                </a:cubicBezTo>
                <a:lnTo>
                  <a:pt x="5815949" y="4098591"/>
                </a:lnTo>
                <a:lnTo>
                  <a:pt x="5826978" y="3963063"/>
                </a:lnTo>
                <a:cubicBezTo>
                  <a:pt x="5834192" y="3874456"/>
                  <a:pt x="5846377" y="3808646"/>
                  <a:pt x="5862181" y="3772950"/>
                </a:cubicBezTo>
                <a:cubicBezTo>
                  <a:pt x="5875488" y="3742921"/>
                  <a:pt x="5883653" y="3718348"/>
                  <a:pt x="5880331" y="3718348"/>
                </a:cubicBezTo>
                <a:cubicBezTo>
                  <a:pt x="5877008" y="3718348"/>
                  <a:pt x="5861034" y="3747263"/>
                  <a:pt x="5844839" y="3782602"/>
                </a:cubicBezTo>
                <a:close/>
                <a:moveTo>
                  <a:pt x="5091625" y="3797608"/>
                </a:moveTo>
                <a:cubicBezTo>
                  <a:pt x="5073093" y="3810566"/>
                  <a:pt x="5064715" y="3828792"/>
                  <a:pt x="5064715" y="3856170"/>
                </a:cubicBezTo>
                <a:cubicBezTo>
                  <a:pt x="5064715" y="3935685"/>
                  <a:pt x="5152812" y="3962799"/>
                  <a:pt x="5200966" y="3898094"/>
                </a:cubicBezTo>
                <a:cubicBezTo>
                  <a:pt x="5255126" y="3825308"/>
                  <a:pt x="5167342" y="3744637"/>
                  <a:pt x="5091625" y="3797608"/>
                </a:cubicBezTo>
                <a:close/>
                <a:moveTo>
                  <a:pt x="5107940" y="3821952"/>
                </a:moveTo>
                <a:cubicBezTo>
                  <a:pt x="5097480" y="3832404"/>
                  <a:pt x="5088923" y="3848336"/>
                  <a:pt x="5088923" y="3857359"/>
                </a:cubicBezTo>
                <a:cubicBezTo>
                  <a:pt x="5088923" y="3877820"/>
                  <a:pt x="5121926" y="3911749"/>
                  <a:pt x="5141826" y="3911749"/>
                </a:cubicBezTo>
                <a:cubicBezTo>
                  <a:pt x="5185849" y="3911749"/>
                  <a:pt x="5201858" y="3836601"/>
                  <a:pt x="5162338" y="3815469"/>
                </a:cubicBezTo>
                <a:cubicBezTo>
                  <a:pt x="5132063" y="3799291"/>
                  <a:pt x="5130448" y="3799477"/>
                  <a:pt x="5107940" y="3821952"/>
                </a:cubicBezTo>
                <a:close/>
                <a:moveTo>
                  <a:pt x="5613209" y="3887983"/>
                </a:moveTo>
                <a:cubicBezTo>
                  <a:pt x="5605332" y="3917672"/>
                  <a:pt x="5595730" y="3952849"/>
                  <a:pt x="5591872" y="3966147"/>
                </a:cubicBezTo>
                <a:cubicBezTo>
                  <a:pt x="5588015" y="3979437"/>
                  <a:pt x="5596147" y="3966895"/>
                  <a:pt x="5609955" y="3938268"/>
                </a:cubicBezTo>
                <a:cubicBezTo>
                  <a:pt x="5623779" y="3909650"/>
                  <a:pt x="5633372" y="3874472"/>
                  <a:pt x="5631291" y="3860112"/>
                </a:cubicBezTo>
                <a:cubicBezTo>
                  <a:pt x="5628682" y="3842065"/>
                  <a:pt x="5623099" y="3850655"/>
                  <a:pt x="5613209" y="3887983"/>
                </a:cubicBezTo>
                <a:close/>
                <a:moveTo>
                  <a:pt x="5661404" y="3899666"/>
                </a:moveTo>
                <a:cubicBezTo>
                  <a:pt x="5661404" y="3936229"/>
                  <a:pt x="5663664" y="3951175"/>
                  <a:pt x="5666443" y="3932907"/>
                </a:cubicBezTo>
                <a:cubicBezTo>
                  <a:pt x="5669213" y="3914630"/>
                  <a:pt x="5669213" y="3884694"/>
                  <a:pt x="5666443" y="3866417"/>
                </a:cubicBezTo>
                <a:cubicBezTo>
                  <a:pt x="5663664" y="3848149"/>
                  <a:pt x="5661404" y="3863095"/>
                  <a:pt x="5661404" y="3899666"/>
                </a:cubicBezTo>
                <a:close/>
                <a:moveTo>
                  <a:pt x="3192949" y="4070755"/>
                </a:moveTo>
                <a:cubicBezTo>
                  <a:pt x="3178631" y="4077824"/>
                  <a:pt x="3156913" y="4102126"/>
                  <a:pt x="3144702" y="4124779"/>
                </a:cubicBezTo>
                <a:lnTo>
                  <a:pt x="3122508" y="4165956"/>
                </a:lnTo>
                <a:lnTo>
                  <a:pt x="3135670" y="4186926"/>
                </a:lnTo>
                <a:cubicBezTo>
                  <a:pt x="3158969" y="4224059"/>
                  <a:pt x="3198183" y="4218994"/>
                  <a:pt x="3244347" y="4172889"/>
                </a:cubicBezTo>
                <a:lnTo>
                  <a:pt x="3287232" y="4130064"/>
                </a:lnTo>
                <a:lnTo>
                  <a:pt x="3283357" y="4096458"/>
                </a:lnTo>
                <a:lnTo>
                  <a:pt x="3279491" y="4062844"/>
                </a:lnTo>
                <a:lnTo>
                  <a:pt x="3249233" y="4060371"/>
                </a:lnTo>
                <a:cubicBezTo>
                  <a:pt x="3232596" y="4059003"/>
                  <a:pt x="3207266" y="4063676"/>
                  <a:pt x="3192949" y="4070755"/>
                </a:cubicBezTo>
                <a:close/>
                <a:moveTo>
                  <a:pt x="3194189" y="4100876"/>
                </a:moveTo>
                <a:cubicBezTo>
                  <a:pt x="3158128" y="4139734"/>
                  <a:pt x="3154992" y="4177681"/>
                  <a:pt x="3187833" y="4177681"/>
                </a:cubicBezTo>
                <a:cubicBezTo>
                  <a:pt x="3215338" y="4177681"/>
                  <a:pt x="3261342" y="4123691"/>
                  <a:pt x="3261342" y="4091436"/>
                </a:cubicBezTo>
                <a:cubicBezTo>
                  <a:pt x="3261342" y="4059071"/>
                  <a:pt x="3228721" y="4063651"/>
                  <a:pt x="3194189" y="4100876"/>
                </a:cubicBezTo>
                <a:close/>
                <a:moveTo>
                  <a:pt x="6004371" y="4161104"/>
                </a:moveTo>
                <a:cubicBezTo>
                  <a:pt x="6007557" y="4186841"/>
                  <a:pt x="6017380" y="4262295"/>
                  <a:pt x="6026191" y="4328776"/>
                </a:cubicBezTo>
                <a:lnTo>
                  <a:pt x="6042217" y="4449647"/>
                </a:lnTo>
                <a:lnTo>
                  <a:pt x="6043644" y="4394153"/>
                </a:lnTo>
                <a:cubicBezTo>
                  <a:pt x="6045480" y="4323015"/>
                  <a:pt x="6021382" y="4138595"/>
                  <a:pt x="6008466" y="4124838"/>
                </a:cubicBezTo>
                <a:cubicBezTo>
                  <a:pt x="6003020" y="4119052"/>
                  <a:pt x="6001176" y="4135375"/>
                  <a:pt x="6004371" y="4161104"/>
                </a:cubicBezTo>
                <a:close/>
                <a:moveTo>
                  <a:pt x="6162493" y="4124881"/>
                </a:moveTo>
                <a:cubicBezTo>
                  <a:pt x="6157828" y="4129546"/>
                  <a:pt x="6154004" y="4156923"/>
                  <a:pt x="6154004" y="4185737"/>
                </a:cubicBezTo>
                <a:lnTo>
                  <a:pt x="6154004" y="4238113"/>
                </a:lnTo>
                <a:lnTo>
                  <a:pt x="6171738" y="4238113"/>
                </a:lnTo>
                <a:cubicBezTo>
                  <a:pt x="6195869" y="4238113"/>
                  <a:pt x="6216832" y="4195636"/>
                  <a:pt x="6212243" y="4156031"/>
                </a:cubicBezTo>
                <a:cubicBezTo>
                  <a:pt x="6208623" y="4124847"/>
                  <a:pt x="6180294" y="4107097"/>
                  <a:pt x="6162493" y="4124881"/>
                </a:cubicBezTo>
                <a:close/>
                <a:moveTo>
                  <a:pt x="3073811" y="4356298"/>
                </a:moveTo>
                <a:cubicBezTo>
                  <a:pt x="3021342" y="4427589"/>
                  <a:pt x="2973334" y="4492718"/>
                  <a:pt x="2967114" y="4501021"/>
                </a:cubicBezTo>
                <a:cubicBezTo>
                  <a:pt x="2960894" y="4509339"/>
                  <a:pt x="2958744" y="4516128"/>
                  <a:pt x="2962355" y="4516128"/>
                </a:cubicBezTo>
                <a:cubicBezTo>
                  <a:pt x="2965975" y="4516128"/>
                  <a:pt x="2995944" y="4479412"/>
                  <a:pt x="3028955" y="4434539"/>
                </a:cubicBezTo>
                <a:cubicBezTo>
                  <a:pt x="3061975" y="4389675"/>
                  <a:pt x="3109516" y="4327009"/>
                  <a:pt x="3134599" y="4295315"/>
                </a:cubicBezTo>
                <a:cubicBezTo>
                  <a:pt x="3159683" y="4263612"/>
                  <a:pt x="3177731" y="4235207"/>
                  <a:pt x="3174705" y="4232182"/>
                </a:cubicBezTo>
                <a:cubicBezTo>
                  <a:pt x="3171681" y="4229157"/>
                  <a:pt x="3126281" y="4285008"/>
                  <a:pt x="3073811" y="4356298"/>
                </a:cubicBezTo>
                <a:close/>
                <a:moveTo>
                  <a:pt x="4780293" y="4240331"/>
                </a:moveTo>
                <a:cubicBezTo>
                  <a:pt x="4741368" y="4263111"/>
                  <a:pt x="4726625" y="4289503"/>
                  <a:pt x="4726218" y="4337146"/>
                </a:cubicBezTo>
                <a:lnTo>
                  <a:pt x="4725827" y="4381798"/>
                </a:lnTo>
                <a:lnTo>
                  <a:pt x="4752737" y="4400611"/>
                </a:lnTo>
                <a:cubicBezTo>
                  <a:pt x="4812242" y="4442255"/>
                  <a:pt x="4895258" y="4405369"/>
                  <a:pt x="4914512" y="4328759"/>
                </a:cubicBezTo>
                <a:lnTo>
                  <a:pt x="4922636" y="4296454"/>
                </a:lnTo>
                <a:lnTo>
                  <a:pt x="4898674" y="4264258"/>
                </a:lnTo>
                <a:cubicBezTo>
                  <a:pt x="4871959" y="4228358"/>
                  <a:pt x="4819014" y="4217652"/>
                  <a:pt x="4780293" y="4240331"/>
                </a:cubicBezTo>
                <a:close/>
                <a:moveTo>
                  <a:pt x="4775127" y="4282051"/>
                </a:moveTo>
                <a:cubicBezTo>
                  <a:pt x="4732327" y="4336390"/>
                  <a:pt x="4748973" y="4383166"/>
                  <a:pt x="4811095" y="4383166"/>
                </a:cubicBezTo>
                <a:cubicBezTo>
                  <a:pt x="4862570" y="4383166"/>
                  <a:pt x="4900356" y="4326788"/>
                  <a:pt x="4881969" y="4277403"/>
                </a:cubicBezTo>
                <a:lnTo>
                  <a:pt x="4871840" y="4250204"/>
                </a:lnTo>
                <a:lnTo>
                  <a:pt x="4836025" y="4250204"/>
                </a:lnTo>
                <a:cubicBezTo>
                  <a:pt x="4811749" y="4250204"/>
                  <a:pt x="4792129" y="4260468"/>
                  <a:pt x="4775127" y="4282051"/>
                </a:cubicBezTo>
                <a:close/>
                <a:moveTo>
                  <a:pt x="5081658" y="4283623"/>
                </a:moveTo>
                <a:cubicBezTo>
                  <a:pt x="5035944" y="4314110"/>
                  <a:pt x="5028917" y="4392241"/>
                  <a:pt x="5068522" y="4429416"/>
                </a:cubicBezTo>
                <a:cubicBezTo>
                  <a:pt x="5151292" y="4507062"/>
                  <a:pt x="5278136" y="4378731"/>
                  <a:pt x="5197855" y="4298552"/>
                </a:cubicBezTo>
                <a:cubicBezTo>
                  <a:pt x="5173647" y="4274378"/>
                  <a:pt x="5108144" y="4265966"/>
                  <a:pt x="5081658" y="4283623"/>
                </a:cubicBezTo>
                <a:close/>
                <a:moveTo>
                  <a:pt x="4844488" y="4319668"/>
                </a:moveTo>
                <a:cubicBezTo>
                  <a:pt x="4840384" y="4334614"/>
                  <a:pt x="4824274" y="4351948"/>
                  <a:pt x="4808665" y="4358193"/>
                </a:cubicBezTo>
                <a:cubicBezTo>
                  <a:pt x="4791798" y="4364940"/>
                  <a:pt x="4787957" y="4369860"/>
                  <a:pt x="4799165" y="4370319"/>
                </a:cubicBezTo>
                <a:cubicBezTo>
                  <a:pt x="4829840" y="4371567"/>
                  <a:pt x="4861992" y="4341174"/>
                  <a:pt x="4856758" y="4315886"/>
                </a:cubicBezTo>
                <a:lnTo>
                  <a:pt x="4851932" y="4292511"/>
                </a:lnTo>
                <a:lnTo>
                  <a:pt x="4844488" y="4319668"/>
                </a:lnTo>
                <a:close/>
                <a:moveTo>
                  <a:pt x="5084037" y="4324732"/>
                </a:moveTo>
                <a:cubicBezTo>
                  <a:pt x="5056549" y="4363937"/>
                  <a:pt x="5060059" y="4391655"/>
                  <a:pt x="5095474" y="4414826"/>
                </a:cubicBezTo>
                <a:lnTo>
                  <a:pt x="5126225" y="4434947"/>
                </a:lnTo>
                <a:lnTo>
                  <a:pt x="5155651" y="4421556"/>
                </a:lnTo>
                <a:cubicBezTo>
                  <a:pt x="5188984" y="4406389"/>
                  <a:pt x="5207465" y="4352806"/>
                  <a:pt x="5189333" y="4323874"/>
                </a:cubicBezTo>
                <a:cubicBezTo>
                  <a:pt x="5182688" y="4313278"/>
                  <a:pt x="5160621" y="4302928"/>
                  <a:pt x="5140305" y="4300897"/>
                </a:cubicBezTo>
                <a:lnTo>
                  <a:pt x="5103351" y="4297201"/>
                </a:lnTo>
                <a:lnTo>
                  <a:pt x="5084037" y="4324732"/>
                </a:lnTo>
                <a:close/>
                <a:moveTo>
                  <a:pt x="5158327" y="4369970"/>
                </a:moveTo>
                <a:lnTo>
                  <a:pt x="5150866" y="4398444"/>
                </a:lnTo>
                <a:lnTo>
                  <a:pt x="5125936" y="4391935"/>
                </a:lnTo>
                <a:cubicBezTo>
                  <a:pt x="5112214" y="4388349"/>
                  <a:pt x="5104039" y="4390363"/>
                  <a:pt x="5107778" y="4396379"/>
                </a:cubicBezTo>
                <a:cubicBezTo>
                  <a:pt x="5125138" y="4424436"/>
                  <a:pt x="5181609" y="4388893"/>
                  <a:pt x="5170860" y="4356681"/>
                </a:cubicBezTo>
                <a:cubicBezTo>
                  <a:pt x="5168065" y="4348328"/>
                  <a:pt x="5162423" y="4354302"/>
                  <a:pt x="5158327" y="4369970"/>
                </a:cubicBezTo>
                <a:close/>
                <a:moveTo>
                  <a:pt x="6138081" y="4480534"/>
                </a:moveTo>
                <a:lnTo>
                  <a:pt x="6144810" y="4547678"/>
                </a:lnTo>
                <a:lnTo>
                  <a:pt x="6120866" y="4595363"/>
                </a:lnTo>
                <a:cubicBezTo>
                  <a:pt x="6107712" y="4621594"/>
                  <a:pt x="6085195" y="4682212"/>
                  <a:pt x="6070843" y="4730067"/>
                </a:cubicBezTo>
                <a:cubicBezTo>
                  <a:pt x="6056492" y="4777939"/>
                  <a:pt x="6039379" y="4820416"/>
                  <a:pt x="6032819" y="4824461"/>
                </a:cubicBezTo>
                <a:cubicBezTo>
                  <a:pt x="6017864" y="4833697"/>
                  <a:pt x="6017626" y="4835898"/>
                  <a:pt x="6039158" y="4765024"/>
                </a:cubicBezTo>
                <a:cubicBezTo>
                  <a:pt x="6049074" y="4732395"/>
                  <a:pt x="6056432" y="4669840"/>
                  <a:pt x="6055523" y="4626021"/>
                </a:cubicBezTo>
                <a:lnTo>
                  <a:pt x="6053866" y="4546352"/>
                </a:lnTo>
                <a:lnTo>
                  <a:pt x="6045497" y="4618875"/>
                </a:lnTo>
                <a:cubicBezTo>
                  <a:pt x="6033482" y="4723159"/>
                  <a:pt x="5995381" y="4870226"/>
                  <a:pt x="5983468" y="4858330"/>
                </a:cubicBezTo>
                <a:cubicBezTo>
                  <a:pt x="5977877" y="4852748"/>
                  <a:pt x="5981259" y="4815624"/>
                  <a:pt x="5990962" y="4775832"/>
                </a:cubicBezTo>
                <a:cubicBezTo>
                  <a:pt x="6000666" y="4736041"/>
                  <a:pt x="6011245" y="4649099"/>
                  <a:pt x="6014465" y="4582617"/>
                </a:cubicBezTo>
                <a:lnTo>
                  <a:pt x="6020328" y="4461738"/>
                </a:lnTo>
                <a:lnTo>
                  <a:pt x="6004116" y="4570526"/>
                </a:lnTo>
                <a:cubicBezTo>
                  <a:pt x="5995203" y="4630363"/>
                  <a:pt x="5978633" y="4710473"/>
                  <a:pt x="5967290" y="4748565"/>
                </a:cubicBezTo>
                <a:cubicBezTo>
                  <a:pt x="5955963" y="4786649"/>
                  <a:pt x="5948392" y="4835609"/>
                  <a:pt x="5950491" y="4857353"/>
                </a:cubicBezTo>
                <a:lnTo>
                  <a:pt x="5954306" y="4896890"/>
                </a:lnTo>
                <a:lnTo>
                  <a:pt x="5986663" y="4900629"/>
                </a:lnTo>
                <a:lnTo>
                  <a:pt x="6019029" y="4904359"/>
                </a:lnTo>
                <a:lnTo>
                  <a:pt x="6050085" y="4858704"/>
                </a:lnTo>
                <a:cubicBezTo>
                  <a:pt x="6067172" y="4833587"/>
                  <a:pt x="6095731" y="4769357"/>
                  <a:pt x="6113541" y="4715962"/>
                </a:cubicBezTo>
                <a:cubicBezTo>
                  <a:pt x="6131351" y="4662558"/>
                  <a:pt x="6148421" y="4626360"/>
                  <a:pt x="6151472" y="4635495"/>
                </a:cubicBezTo>
                <a:cubicBezTo>
                  <a:pt x="6157972" y="4654936"/>
                  <a:pt x="6137537" y="4817255"/>
                  <a:pt x="6104866" y="5005678"/>
                </a:cubicBezTo>
                <a:lnTo>
                  <a:pt x="6081813" y="5138648"/>
                </a:lnTo>
                <a:lnTo>
                  <a:pt x="6039277" y="5222302"/>
                </a:lnTo>
                <a:cubicBezTo>
                  <a:pt x="5989136" y="5320978"/>
                  <a:pt x="5991999" y="5341150"/>
                  <a:pt x="6044460" y="5258550"/>
                </a:cubicBezTo>
                <a:cubicBezTo>
                  <a:pt x="6083759" y="5196649"/>
                  <a:pt x="6092111" y="5200184"/>
                  <a:pt x="6064683" y="5267115"/>
                </a:cubicBezTo>
                <a:cubicBezTo>
                  <a:pt x="6055498" y="5289530"/>
                  <a:pt x="6043882" y="5321471"/>
                  <a:pt x="6038869" y="5338091"/>
                </a:cubicBezTo>
                <a:lnTo>
                  <a:pt x="6029751" y="5368307"/>
                </a:lnTo>
                <a:lnTo>
                  <a:pt x="6054452" y="5338142"/>
                </a:lnTo>
                <a:lnTo>
                  <a:pt x="6079162" y="5307978"/>
                </a:lnTo>
                <a:lnTo>
                  <a:pt x="6067470" y="5372241"/>
                </a:lnTo>
                <a:cubicBezTo>
                  <a:pt x="6061038" y="5407580"/>
                  <a:pt x="6057444" y="5453795"/>
                  <a:pt x="6059500" y="5474919"/>
                </a:cubicBezTo>
                <a:cubicBezTo>
                  <a:pt x="6062660" y="5507548"/>
                  <a:pt x="6101611" y="5248557"/>
                  <a:pt x="6154582" y="4842500"/>
                </a:cubicBezTo>
                <a:cubicBezTo>
                  <a:pt x="6191552" y="4559251"/>
                  <a:pt x="6191425" y="4549046"/>
                  <a:pt x="6150096" y="4455697"/>
                </a:cubicBezTo>
                <a:lnTo>
                  <a:pt x="6131359" y="4413390"/>
                </a:lnTo>
                <a:lnTo>
                  <a:pt x="6138081" y="4480534"/>
                </a:lnTo>
                <a:close/>
                <a:moveTo>
                  <a:pt x="5503121" y="4470975"/>
                </a:moveTo>
                <a:cubicBezTo>
                  <a:pt x="5476347" y="4499423"/>
                  <a:pt x="5439724" y="4576483"/>
                  <a:pt x="5440183" y="4603376"/>
                </a:cubicBezTo>
                <a:cubicBezTo>
                  <a:pt x="5440328" y="4611898"/>
                  <a:pt x="5451544" y="4594403"/>
                  <a:pt x="5465105" y="4564485"/>
                </a:cubicBezTo>
                <a:cubicBezTo>
                  <a:pt x="5478658" y="4534567"/>
                  <a:pt x="5504073" y="4495123"/>
                  <a:pt x="5521568" y="4476846"/>
                </a:cubicBezTo>
                <a:cubicBezTo>
                  <a:pt x="5539063" y="4458569"/>
                  <a:pt x="5547849" y="4443606"/>
                  <a:pt x="5541111" y="4443606"/>
                </a:cubicBezTo>
                <a:cubicBezTo>
                  <a:pt x="5534373" y="4443606"/>
                  <a:pt x="5517277" y="4455927"/>
                  <a:pt x="5503121" y="4470975"/>
                </a:cubicBezTo>
                <a:close/>
                <a:moveTo>
                  <a:pt x="5535673" y="4505184"/>
                </a:moveTo>
                <a:cubicBezTo>
                  <a:pt x="5491956" y="4551909"/>
                  <a:pt x="5460602" y="4650365"/>
                  <a:pt x="5476295" y="4691584"/>
                </a:cubicBezTo>
                <a:cubicBezTo>
                  <a:pt x="5501005" y="4756485"/>
                  <a:pt x="5608051" y="4732463"/>
                  <a:pt x="5640578" y="4654732"/>
                </a:cubicBezTo>
                <a:cubicBezTo>
                  <a:pt x="5663707" y="4599425"/>
                  <a:pt x="5661608" y="4573526"/>
                  <a:pt x="5637655" y="4618875"/>
                </a:cubicBezTo>
                <a:cubicBezTo>
                  <a:pt x="5610558" y="4670222"/>
                  <a:pt x="5572176" y="4709530"/>
                  <a:pt x="5549158" y="4709530"/>
                </a:cubicBezTo>
                <a:cubicBezTo>
                  <a:pt x="5520294" y="4709530"/>
                  <a:pt x="5500436" y="4684871"/>
                  <a:pt x="5500436" y="4649047"/>
                </a:cubicBezTo>
                <a:cubicBezTo>
                  <a:pt x="5500436" y="4604021"/>
                  <a:pt x="5556508" y="4497808"/>
                  <a:pt x="5588389" y="4482446"/>
                </a:cubicBezTo>
                <a:lnTo>
                  <a:pt x="5615409" y="4469411"/>
                </a:lnTo>
                <a:lnTo>
                  <a:pt x="5593037" y="4468604"/>
                </a:lnTo>
                <a:cubicBezTo>
                  <a:pt x="5580725" y="4468145"/>
                  <a:pt x="5554919" y="4484604"/>
                  <a:pt x="5535673" y="4505184"/>
                </a:cubicBezTo>
                <a:close/>
                <a:moveTo>
                  <a:pt x="5878181" y="4525194"/>
                </a:moveTo>
                <a:cubicBezTo>
                  <a:pt x="5865367" y="4543472"/>
                  <a:pt x="5857244" y="4565131"/>
                  <a:pt x="5860142" y="4573322"/>
                </a:cubicBezTo>
                <a:cubicBezTo>
                  <a:pt x="5864594" y="4585949"/>
                  <a:pt x="5849733" y="4669338"/>
                  <a:pt x="5820767" y="4794143"/>
                </a:cubicBezTo>
                <a:cubicBezTo>
                  <a:pt x="5816917" y="4810764"/>
                  <a:pt x="5833503" y="4775407"/>
                  <a:pt x="5857618" y="4715580"/>
                </a:cubicBezTo>
                <a:cubicBezTo>
                  <a:pt x="5897393" y="4616980"/>
                  <a:pt x="5925773" y="4491954"/>
                  <a:pt x="5908397" y="4491954"/>
                </a:cubicBezTo>
                <a:cubicBezTo>
                  <a:pt x="5904590" y="4491954"/>
                  <a:pt x="5891003" y="4506917"/>
                  <a:pt x="5878181" y="4525194"/>
                </a:cubicBezTo>
                <a:close/>
                <a:moveTo>
                  <a:pt x="5561835" y="4535892"/>
                </a:moveTo>
                <a:cubicBezTo>
                  <a:pt x="5536319" y="4568275"/>
                  <a:pt x="5526768" y="4620412"/>
                  <a:pt x="5548844" y="4606792"/>
                </a:cubicBezTo>
                <a:cubicBezTo>
                  <a:pt x="5555505" y="4602679"/>
                  <a:pt x="5560952" y="4591488"/>
                  <a:pt x="5560952" y="4581904"/>
                </a:cubicBezTo>
                <a:cubicBezTo>
                  <a:pt x="5560952" y="4555843"/>
                  <a:pt x="5608646" y="4513265"/>
                  <a:pt x="5629081" y="4521099"/>
                </a:cubicBezTo>
                <a:cubicBezTo>
                  <a:pt x="5639108" y="4524940"/>
                  <a:pt x="5643688" y="4522705"/>
                  <a:pt x="5639532" y="4516001"/>
                </a:cubicBezTo>
                <a:cubicBezTo>
                  <a:pt x="5625844" y="4493874"/>
                  <a:pt x="5587106" y="4503799"/>
                  <a:pt x="5561835" y="4535892"/>
                </a:cubicBezTo>
                <a:close/>
                <a:moveTo>
                  <a:pt x="2862863" y="4660170"/>
                </a:moveTo>
                <a:cubicBezTo>
                  <a:pt x="2837729" y="4687361"/>
                  <a:pt x="2807131" y="4731826"/>
                  <a:pt x="2794887" y="4758974"/>
                </a:cubicBezTo>
                <a:lnTo>
                  <a:pt x="2772599" y="4808316"/>
                </a:lnTo>
                <a:lnTo>
                  <a:pt x="2785285" y="4828429"/>
                </a:lnTo>
                <a:cubicBezTo>
                  <a:pt x="2792253" y="4839483"/>
                  <a:pt x="2806188" y="4850164"/>
                  <a:pt x="2816232" y="4852144"/>
                </a:cubicBezTo>
                <a:cubicBezTo>
                  <a:pt x="2845606" y="4857922"/>
                  <a:pt x="2904287" y="4800049"/>
                  <a:pt x="2941988" y="4728104"/>
                </a:cubicBezTo>
                <a:lnTo>
                  <a:pt x="2976911" y="4661436"/>
                </a:lnTo>
                <a:lnTo>
                  <a:pt x="2963519" y="4640151"/>
                </a:lnTo>
                <a:cubicBezTo>
                  <a:pt x="2939932" y="4602688"/>
                  <a:pt x="2910617" y="4608525"/>
                  <a:pt x="2862863" y="4660170"/>
                </a:cubicBezTo>
                <a:close/>
                <a:moveTo>
                  <a:pt x="2879688" y="4688032"/>
                </a:moveTo>
                <a:cubicBezTo>
                  <a:pt x="2839947" y="4735208"/>
                  <a:pt x="2806239" y="4802980"/>
                  <a:pt x="2817115" y="4813848"/>
                </a:cubicBezTo>
                <a:cubicBezTo>
                  <a:pt x="2828425" y="4825140"/>
                  <a:pt x="2858462" y="4797508"/>
                  <a:pt x="2899265" y="4738267"/>
                </a:cubicBezTo>
                <a:cubicBezTo>
                  <a:pt x="2956849" y="4654681"/>
                  <a:pt x="2941334" y="4614872"/>
                  <a:pt x="2879688" y="4688032"/>
                </a:cubicBezTo>
                <a:close/>
                <a:moveTo>
                  <a:pt x="5423367" y="4866674"/>
                </a:moveTo>
                <a:cubicBezTo>
                  <a:pt x="5428627" y="4986500"/>
                  <a:pt x="5421541" y="5082304"/>
                  <a:pt x="5397545" y="5215895"/>
                </a:cubicBezTo>
                <a:cubicBezTo>
                  <a:pt x="5394435" y="5233246"/>
                  <a:pt x="5400706" y="5222956"/>
                  <a:pt x="5411472" y="5193038"/>
                </a:cubicBezTo>
                <a:cubicBezTo>
                  <a:pt x="5435595" y="5126107"/>
                  <a:pt x="5445723" y="4901062"/>
                  <a:pt x="5429179" y="4800193"/>
                </a:cubicBezTo>
                <a:lnTo>
                  <a:pt x="5417275" y="4727662"/>
                </a:lnTo>
                <a:lnTo>
                  <a:pt x="5423367" y="4866674"/>
                </a:lnTo>
                <a:close/>
                <a:moveTo>
                  <a:pt x="2936032" y="4929603"/>
                </a:moveTo>
                <a:cubicBezTo>
                  <a:pt x="2831883" y="5085677"/>
                  <a:pt x="2834917" y="5097055"/>
                  <a:pt x="2940603" y="4946708"/>
                </a:cubicBezTo>
                <a:cubicBezTo>
                  <a:pt x="2980548" y="4889897"/>
                  <a:pt x="3017365" y="4843197"/>
                  <a:pt x="3022438" y="4842942"/>
                </a:cubicBezTo>
                <a:cubicBezTo>
                  <a:pt x="3027494" y="4842704"/>
                  <a:pt x="3073786" y="4868773"/>
                  <a:pt x="3125312" y="4900883"/>
                </a:cubicBezTo>
                <a:cubicBezTo>
                  <a:pt x="3225688" y="4963456"/>
                  <a:pt x="3528081" y="5132930"/>
                  <a:pt x="3634991" y="5186521"/>
                </a:cubicBezTo>
                <a:cubicBezTo>
                  <a:pt x="3677680" y="5207916"/>
                  <a:pt x="3704089" y="5215028"/>
                  <a:pt x="3711915" y="5207202"/>
                </a:cubicBezTo>
                <a:cubicBezTo>
                  <a:pt x="3726173" y="5192970"/>
                  <a:pt x="3723335" y="5191101"/>
                  <a:pt x="3490966" y="5062786"/>
                </a:cubicBezTo>
                <a:cubicBezTo>
                  <a:pt x="3394261" y="5009391"/>
                  <a:pt x="3250567" y="4927097"/>
                  <a:pt x="3171655" y="4879921"/>
                </a:cubicBezTo>
                <a:cubicBezTo>
                  <a:pt x="3092743" y="4832746"/>
                  <a:pt x="3027528" y="4794526"/>
                  <a:pt x="3026755" y="4794968"/>
                </a:cubicBezTo>
                <a:cubicBezTo>
                  <a:pt x="3025973" y="4795418"/>
                  <a:pt x="2985145" y="4856010"/>
                  <a:pt x="2936032" y="4929603"/>
                </a:cubicBezTo>
                <a:close/>
                <a:moveTo>
                  <a:pt x="4777268" y="4802148"/>
                </a:moveTo>
                <a:cubicBezTo>
                  <a:pt x="4768949" y="4805512"/>
                  <a:pt x="4762492" y="4820042"/>
                  <a:pt x="4762899" y="4834436"/>
                </a:cubicBezTo>
                <a:lnTo>
                  <a:pt x="4763673" y="4860633"/>
                </a:lnTo>
                <a:lnTo>
                  <a:pt x="4774931" y="4832601"/>
                </a:lnTo>
                <a:lnTo>
                  <a:pt x="4786190" y="4804552"/>
                </a:lnTo>
                <a:lnTo>
                  <a:pt x="4813491" y="4812667"/>
                </a:lnTo>
                <a:cubicBezTo>
                  <a:pt x="4848006" y="4822906"/>
                  <a:pt x="4871356" y="4851856"/>
                  <a:pt x="4862884" y="4873888"/>
                </a:cubicBezTo>
                <a:cubicBezTo>
                  <a:pt x="4854812" y="4894919"/>
                  <a:pt x="4808809" y="4896049"/>
                  <a:pt x="4787252" y="4875741"/>
                </a:cubicBezTo>
                <a:lnTo>
                  <a:pt x="4771218" y="4860633"/>
                </a:lnTo>
                <a:lnTo>
                  <a:pt x="4776741" y="4878757"/>
                </a:lnTo>
                <a:cubicBezTo>
                  <a:pt x="4779783" y="4888733"/>
                  <a:pt x="4796472" y="4901912"/>
                  <a:pt x="4813840" y="4908038"/>
                </a:cubicBezTo>
                <a:lnTo>
                  <a:pt x="4845423" y="4919178"/>
                </a:lnTo>
                <a:lnTo>
                  <a:pt x="4864286" y="4903543"/>
                </a:lnTo>
                <a:cubicBezTo>
                  <a:pt x="4892310" y="4880303"/>
                  <a:pt x="4887237" y="4847454"/>
                  <a:pt x="4851277" y="4819201"/>
                </a:cubicBezTo>
                <a:cubicBezTo>
                  <a:pt x="4819261" y="4794050"/>
                  <a:pt x="4805334" y="4790846"/>
                  <a:pt x="4777268" y="4802148"/>
                </a:cubicBezTo>
                <a:close/>
                <a:moveTo>
                  <a:pt x="5209955" y="4880074"/>
                </a:moveTo>
                <a:lnTo>
                  <a:pt x="5155489" y="4929017"/>
                </a:lnTo>
                <a:lnTo>
                  <a:pt x="5195553" y="4906916"/>
                </a:lnTo>
                <a:cubicBezTo>
                  <a:pt x="5238361" y="4883278"/>
                  <a:pt x="5294204" y="4830171"/>
                  <a:pt x="5275604" y="4830774"/>
                </a:cubicBezTo>
                <a:cubicBezTo>
                  <a:pt x="5269452" y="4830970"/>
                  <a:pt x="5239907" y="4853155"/>
                  <a:pt x="5209955" y="4880074"/>
                </a:cubicBezTo>
                <a:close/>
                <a:moveTo>
                  <a:pt x="2618615" y="4951212"/>
                </a:moveTo>
                <a:cubicBezTo>
                  <a:pt x="2570148" y="5010997"/>
                  <a:pt x="2520653" y="5063033"/>
                  <a:pt x="2508621" y="5066857"/>
                </a:cubicBezTo>
                <a:cubicBezTo>
                  <a:pt x="2479170" y="5076186"/>
                  <a:pt x="2480768" y="5096341"/>
                  <a:pt x="2510941" y="5096341"/>
                </a:cubicBezTo>
                <a:cubicBezTo>
                  <a:pt x="2544674" y="5096341"/>
                  <a:pt x="2541173" y="5128095"/>
                  <a:pt x="2504831" y="5151878"/>
                </a:cubicBezTo>
                <a:lnTo>
                  <a:pt x="2474514" y="5171727"/>
                </a:lnTo>
                <a:lnTo>
                  <a:pt x="2456415" y="5156730"/>
                </a:lnTo>
                <a:lnTo>
                  <a:pt x="2438325" y="5141724"/>
                </a:lnTo>
                <a:lnTo>
                  <a:pt x="2438325" y="5163290"/>
                </a:lnTo>
                <a:cubicBezTo>
                  <a:pt x="2438325" y="5175152"/>
                  <a:pt x="2406563" y="5226134"/>
                  <a:pt x="2367740" y="5276589"/>
                </a:cubicBezTo>
                <a:cubicBezTo>
                  <a:pt x="2283211" y="5386440"/>
                  <a:pt x="2072288" y="5675170"/>
                  <a:pt x="2057894" y="5700720"/>
                </a:cubicBezTo>
                <a:cubicBezTo>
                  <a:pt x="2029650" y="5750895"/>
                  <a:pt x="2114680" y="5646568"/>
                  <a:pt x="2274663" y="5434787"/>
                </a:cubicBezTo>
                <a:cubicBezTo>
                  <a:pt x="2372600" y="5305148"/>
                  <a:pt x="2462422" y="5197439"/>
                  <a:pt x="2474284" y="5195417"/>
                </a:cubicBezTo>
                <a:cubicBezTo>
                  <a:pt x="2508026" y="5189682"/>
                  <a:pt x="2548132" y="5139506"/>
                  <a:pt x="2553630" y="5096171"/>
                </a:cubicBezTo>
                <a:cubicBezTo>
                  <a:pt x="2556374" y="5074470"/>
                  <a:pt x="2565602" y="5047101"/>
                  <a:pt x="2574125" y="5035341"/>
                </a:cubicBezTo>
                <a:cubicBezTo>
                  <a:pt x="2582639" y="5023581"/>
                  <a:pt x="2618276" y="4975386"/>
                  <a:pt x="2653283" y="4928235"/>
                </a:cubicBezTo>
                <a:cubicBezTo>
                  <a:pt x="2688317" y="4881077"/>
                  <a:pt x="2714666" y="4842500"/>
                  <a:pt x="2711845" y="4842500"/>
                </a:cubicBezTo>
                <a:cubicBezTo>
                  <a:pt x="2709024" y="4842500"/>
                  <a:pt x="2667057" y="4891417"/>
                  <a:pt x="2618615" y="4951212"/>
                </a:cubicBezTo>
                <a:close/>
                <a:moveTo>
                  <a:pt x="6089461" y="4886821"/>
                </a:moveTo>
                <a:cubicBezTo>
                  <a:pt x="6085017" y="4891248"/>
                  <a:pt x="6081388" y="4910842"/>
                  <a:pt x="6081388" y="4930360"/>
                </a:cubicBezTo>
                <a:cubicBezTo>
                  <a:pt x="6081388" y="4977867"/>
                  <a:pt x="6014941" y="5174013"/>
                  <a:pt x="5976730" y="5239321"/>
                </a:cubicBezTo>
                <a:cubicBezTo>
                  <a:pt x="5959897" y="5268092"/>
                  <a:pt x="5948919" y="5294442"/>
                  <a:pt x="5952343" y="5297866"/>
                </a:cubicBezTo>
                <a:cubicBezTo>
                  <a:pt x="5961180" y="5306678"/>
                  <a:pt x="6028486" y="5186878"/>
                  <a:pt x="6056925" y="5111738"/>
                </a:cubicBezTo>
                <a:cubicBezTo>
                  <a:pt x="6080003" y="5050746"/>
                  <a:pt x="6111255" y="4892480"/>
                  <a:pt x="6102036" y="4883269"/>
                </a:cubicBezTo>
                <a:cubicBezTo>
                  <a:pt x="6099555" y="4880788"/>
                  <a:pt x="6093888" y="4882385"/>
                  <a:pt x="6089461" y="4886821"/>
                </a:cubicBezTo>
                <a:close/>
                <a:moveTo>
                  <a:pt x="5634366" y="4983475"/>
                </a:moveTo>
                <a:cubicBezTo>
                  <a:pt x="5601652" y="5020598"/>
                  <a:pt x="5578294" y="5062889"/>
                  <a:pt x="5565948" y="5107371"/>
                </a:cubicBezTo>
                <a:cubicBezTo>
                  <a:pt x="5555633" y="5144520"/>
                  <a:pt x="5542343" y="5190056"/>
                  <a:pt x="5536404" y="5208562"/>
                </a:cubicBezTo>
                <a:cubicBezTo>
                  <a:pt x="5530210" y="5227876"/>
                  <a:pt x="5530167" y="5239406"/>
                  <a:pt x="5536302" y="5235608"/>
                </a:cubicBezTo>
                <a:cubicBezTo>
                  <a:pt x="5542190" y="5231989"/>
                  <a:pt x="5556321" y="5200524"/>
                  <a:pt x="5567741" y="5165694"/>
                </a:cubicBezTo>
                <a:cubicBezTo>
                  <a:pt x="5596436" y="5078073"/>
                  <a:pt x="5627203" y="5019800"/>
                  <a:pt x="5671210" y="4969752"/>
                </a:cubicBezTo>
                <a:cubicBezTo>
                  <a:pt x="5691823" y="4946309"/>
                  <a:pt x="5703150" y="4927114"/>
                  <a:pt x="5696369" y="4927114"/>
                </a:cubicBezTo>
                <a:cubicBezTo>
                  <a:pt x="5689580" y="4927114"/>
                  <a:pt x="5661684" y="4952469"/>
                  <a:pt x="5634366" y="4983475"/>
                </a:cubicBezTo>
                <a:close/>
                <a:moveTo>
                  <a:pt x="4768185" y="4968138"/>
                </a:moveTo>
                <a:cubicBezTo>
                  <a:pt x="4670962" y="4998727"/>
                  <a:pt x="4632283" y="5024889"/>
                  <a:pt x="4586832" y="5090793"/>
                </a:cubicBezTo>
                <a:cubicBezTo>
                  <a:pt x="4561910" y="5126931"/>
                  <a:pt x="4523078" y="5167895"/>
                  <a:pt x="4500536" y="5181813"/>
                </a:cubicBezTo>
                <a:cubicBezTo>
                  <a:pt x="4454499" y="5210227"/>
                  <a:pt x="4444957" y="5225616"/>
                  <a:pt x="4486787" y="5203990"/>
                </a:cubicBezTo>
                <a:cubicBezTo>
                  <a:pt x="4501759" y="5196241"/>
                  <a:pt x="4554866" y="5150833"/>
                  <a:pt x="4604795" y="5103062"/>
                </a:cubicBezTo>
                <a:lnTo>
                  <a:pt x="4695569" y="5016206"/>
                </a:lnTo>
                <a:lnTo>
                  <a:pt x="4762135" y="4990485"/>
                </a:lnTo>
                <a:cubicBezTo>
                  <a:pt x="4798749" y="4976329"/>
                  <a:pt x="4839594" y="4962359"/>
                  <a:pt x="4852909" y="4959420"/>
                </a:cubicBezTo>
                <a:lnTo>
                  <a:pt x="4877117" y="4954092"/>
                </a:lnTo>
                <a:lnTo>
                  <a:pt x="4846859" y="4953497"/>
                </a:lnTo>
                <a:cubicBezTo>
                  <a:pt x="4830222" y="4953174"/>
                  <a:pt x="4794815" y="4959760"/>
                  <a:pt x="4768185" y="4968138"/>
                </a:cubicBezTo>
                <a:close/>
                <a:moveTo>
                  <a:pt x="6004745" y="5026929"/>
                </a:moveTo>
                <a:cubicBezTo>
                  <a:pt x="5992560" y="5068428"/>
                  <a:pt x="5957883" y="5151334"/>
                  <a:pt x="5927702" y="5211171"/>
                </a:cubicBezTo>
                <a:cubicBezTo>
                  <a:pt x="5889771" y="5286378"/>
                  <a:pt x="5880433" y="5313101"/>
                  <a:pt x="5897504" y="5297781"/>
                </a:cubicBezTo>
                <a:cubicBezTo>
                  <a:pt x="5931016" y="5267642"/>
                  <a:pt x="6002977" y="5116692"/>
                  <a:pt x="6020745" y="5039275"/>
                </a:cubicBezTo>
                <a:cubicBezTo>
                  <a:pt x="6041817" y="4947379"/>
                  <a:pt x="6030661" y="4938772"/>
                  <a:pt x="6004745" y="5026929"/>
                </a:cubicBezTo>
                <a:close/>
                <a:moveTo>
                  <a:pt x="2708973" y="5020794"/>
                </a:moveTo>
                <a:cubicBezTo>
                  <a:pt x="2683873" y="5052378"/>
                  <a:pt x="2646231" y="5099961"/>
                  <a:pt x="2625345" y="5126557"/>
                </a:cubicBezTo>
                <a:cubicBezTo>
                  <a:pt x="2584738" y="5178253"/>
                  <a:pt x="2299797" y="5575746"/>
                  <a:pt x="2263591" y="5631214"/>
                </a:cubicBezTo>
                <a:cubicBezTo>
                  <a:pt x="2227572" y="5686386"/>
                  <a:pt x="2251542" y="5668542"/>
                  <a:pt x="2296076" y="5607040"/>
                </a:cubicBezTo>
                <a:cubicBezTo>
                  <a:pt x="2380919" y="5489840"/>
                  <a:pt x="2744474" y="4993060"/>
                  <a:pt x="2756055" y="4978487"/>
                </a:cubicBezTo>
                <a:cubicBezTo>
                  <a:pt x="2762666" y="4970177"/>
                  <a:pt x="2765045" y="4963371"/>
                  <a:pt x="2761349" y="4963371"/>
                </a:cubicBezTo>
                <a:cubicBezTo>
                  <a:pt x="2757653" y="4963371"/>
                  <a:pt x="2734091" y="4989202"/>
                  <a:pt x="2708973" y="5020794"/>
                </a:cubicBezTo>
                <a:close/>
                <a:moveTo>
                  <a:pt x="4893797" y="4998693"/>
                </a:moveTo>
                <a:cubicBezTo>
                  <a:pt x="4772739" y="5041204"/>
                  <a:pt x="4750893" y="5056278"/>
                  <a:pt x="4627856" y="5182162"/>
                </a:cubicBezTo>
                <a:cubicBezTo>
                  <a:pt x="4502677" y="5310212"/>
                  <a:pt x="4535000" y="5300050"/>
                  <a:pt x="4671361" y="5168490"/>
                </a:cubicBezTo>
                <a:cubicBezTo>
                  <a:pt x="4772085" y="5071301"/>
                  <a:pt x="4800006" y="5053066"/>
                  <a:pt x="4912218" y="5011141"/>
                </a:cubicBezTo>
                <a:cubicBezTo>
                  <a:pt x="4949240" y="4997299"/>
                  <a:pt x="4982684" y="4980900"/>
                  <a:pt x="4986534" y="4974672"/>
                </a:cubicBezTo>
                <a:cubicBezTo>
                  <a:pt x="4990383" y="4968460"/>
                  <a:pt x="4991844" y="4964025"/>
                  <a:pt x="4989788" y="4964832"/>
                </a:cubicBezTo>
                <a:cubicBezTo>
                  <a:pt x="4987732" y="4965631"/>
                  <a:pt x="4944533" y="4980866"/>
                  <a:pt x="4893797" y="4998693"/>
                </a:cubicBezTo>
                <a:close/>
                <a:moveTo>
                  <a:pt x="5084046" y="4973567"/>
                </a:moveTo>
                <a:cubicBezTo>
                  <a:pt x="5080571" y="4979175"/>
                  <a:pt x="5013529" y="5009170"/>
                  <a:pt x="4935067" y="5040226"/>
                </a:cubicBezTo>
                <a:lnTo>
                  <a:pt x="4792393" y="5096698"/>
                </a:lnTo>
                <a:lnTo>
                  <a:pt x="4661802" y="5224128"/>
                </a:lnTo>
                <a:cubicBezTo>
                  <a:pt x="4589967" y="5294213"/>
                  <a:pt x="4543675" y="5345008"/>
                  <a:pt x="4558928" y="5337003"/>
                </a:cubicBezTo>
                <a:cubicBezTo>
                  <a:pt x="4574163" y="5328999"/>
                  <a:pt x="4636022" y="5274270"/>
                  <a:pt x="4696384" y="5215385"/>
                </a:cubicBezTo>
                <a:lnTo>
                  <a:pt x="4806107" y="5108313"/>
                </a:lnTo>
                <a:lnTo>
                  <a:pt x="4914164" y="5064800"/>
                </a:lnTo>
                <a:cubicBezTo>
                  <a:pt x="5072379" y="5001089"/>
                  <a:pt x="5142132" y="4963371"/>
                  <a:pt x="5101745" y="4963371"/>
                </a:cubicBezTo>
                <a:cubicBezTo>
                  <a:pt x="5095474" y="4963371"/>
                  <a:pt x="5087521" y="4967951"/>
                  <a:pt x="5084046" y="4973567"/>
                </a:cubicBezTo>
                <a:close/>
                <a:moveTo>
                  <a:pt x="5846495" y="5031619"/>
                </a:moveTo>
                <a:cubicBezTo>
                  <a:pt x="5817147" y="5125019"/>
                  <a:pt x="5755076" y="5247071"/>
                  <a:pt x="5699411" y="5320842"/>
                </a:cubicBezTo>
                <a:cubicBezTo>
                  <a:pt x="5627713" y="5415873"/>
                  <a:pt x="5626728" y="5420725"/>
                  <a:pt x="5693226" y="5351704"/>
                </a:cubicBezTo>
                <a:cubicBezTo>
                  <a:pt x="5761210" y="5281136"/>
                  <a:pt x="5825694" y="5165032"/>
                  <a:pt x="5857389" y="5056082"/>
                </a:cubicBezTo>
                <a:cubicBezTo>
                  <a:pt x="5884333" y="4963541"/>
                  <a:pt x="5874697" y="4941907"/>
                  <a:pt x="5846495" y="5031619"/>
                </a:cubicBezTo>
                <a:close/>
                <a:moveTo>
                  <a:pt x="4774243" y="5000503"/>
                </a:moveTo>
                <a:cubicBezTo>
                  <a:pt x="4720865" y="5024541"/>
                  <a:pt x="4580586" y="5150306"/>
                  <a:pt x="4580586" y="5174149"/>
                </a:cubicBezTo>
                <a:cubicBezTo>
                  <a:pt x="4580586" y="5180794"/>
                  <a:pt x="4611898" y="5155362"/>
                  <a:pt x="4650186" y="5117610"/>
                </a:cubicBezTo>
                <a:cubicBezTo>
                  <a:pt x="4688465" y="5079866"/>
                  <a:pt x="4749729" y="5032537"/>
                  <a:pt x="4786343" y="5012441"/>
                </a:cubicBezTo>
                <a:cubicBezTo>
                  <a:pt x="4862222" y="4970780"/>
                  <a:pt x="4855347" y="4964000"/>
                  <a:pt x="4774243" y="5000503"/>
                </a:cubicBezTo>
                <a:close/>
                <a:moveTo>
                  <a:pt x="5785393" y="5049871"/>
                </a:moveTo>
                <a:cubicBezTo>
                  <a:pt x="5773990" y="5084675"/>
                  <a:pt x="5748788" y="5144571"/>
                  <a:pt x="5729381" y="5182969"/>
                </a:cubicBezTo>
                <a:cubicBezTo>
                  <a:pt x="5684355" y="5272035"/>
                  <a:pt x="5684414" y="5286327"/>
                  <a:pt x="5729508" y="5218444"/>
                </a:cubicBezTo>
                <a:cubicBezTo>
                  <a:pt x="5764830" y="5165261"/>
                  <a:pt x="5823843" y="5004318"/>
                  <a:pt x="5812244" y="4992745"/>
                </a:cubicBezTo>
                <a:cubicBezTo>
                  <a:pt x="5808870" y="4989372"/>
                  <a:pt x="5796779" y="5015084"/>
                  <a:pt x="5785393" y="5049871"/>
                </a:cubicBezTo>
                <a:close/>
                <a:moveTo>
                  <a:pt x="5924635" y="5075183"/>
                </a:moveTo>
                <a:cubicBezTo>
                  <a:pt x="5916188" y="5103436"/>
                  <a:pt x="5893493" y="5161420"/>
                  <a:pt x="5874205" y="5204016"/>
                </a:cubicBezTo>
                <a:cubicBezTo>
                  <a:pt x="5854899" y="5246612"/>
                  <a:pt x="5841839" y="5284194"/>
                  <a:pt x="5845170" y="5287517"/>
                </a:cubicBezTo>
                <a:cubicBezTo>
                  <a:pt x="5854389" y="5296727"/>
                  <a:pt x="5932834" y="5120686"/>
                  <a:pt x="5942461" y="5069142"/>
                </a:cubicBezTo>
                <a:cubicBezTo>
                  <a:pt x="5953865" y="5008184"/>
                  <a:pt x="5943600" y="5011659"/>
                  <a:pt x="5924635" y="5075183"/>
                </a:cubicBezTo>
                <a:close/>
                <a:moveTo>
                  <a:pt x="5628316" y="5066593"/>
                </a:moveTo>
                <a:cubicBezTo>
                  <a:pt x="5606131" y="5100420"/>
                  <a:pt x="5572771" y="5187438"/>
                  <a:pt x="5573485" y="5209675"/>
                </a:cubicBezTo>
                <a:cubicBezTo>
                  <a:pt x="5573732" y="5217144"/>
                  <a:pt x="5592841" y="5182969"/>
                  <a:pt x="5615971" y="5133728"/>
                </a:cubicBezTo>
                <a:cubicBezTo>
                  <a:pt x="5659169" y="5041765"/>
                  <a:pt x="5664845" y="5010929"/>
                  <a:pt x="5628316" y="5066593"/>
                </a:cubicBezTo>
                <a:close/>
                <a:moveTo>
                  <a:pt x="5632777" y="5140382"/>
                </a:moveTo>
                <a:cubicBezTo>
                  <a:pt x="5595671" y="5223007"/>
                  <a:pt x="5591847" y="5261915"/>
                  <a:pt x="5627645" y="5192783"/>
                </a:cubicBezTo>
                <a:cubicBezTo>
                  <a:pt x="5653043" y="5143747"/>
                  <a:pt x="5682825" y="5060076"/>
                  <a:pt x="5674889" y="5060076"/>
                </a:cubicBezTo>
                <a:cubicBezTo>
                  <a:pt x="5671575" y="5060076"/>
                  <a:pt x="5652627" y="5096214"/>
                  <a:pt x="5632777" y="5140382"/>
                </a:cubicBezTo>
                <a:close/>
                <a:moveTo>
                  <a:pt x="4799097" y="5164123"/>
                </a:moveTo>
                <a:cubicBezTo>
                  <a:pt x="4778474" y="5181456"/>
                  <a:pt x="4755617" y="5207304"/>
                  <a:pt x="4748302" y="5221546"/>
                </a:cubicBezTo>
                <a:cubicBezTo>
                  <a:pt x="4740518" y="5236721"/>
                  <a:pt x="4759314" y="5224927"/>
                  <a:pt x="4793735" y="5193038"/>
                </a:cubicBezTo>
                <a:cubicBezTo>
                  <a:pt x="4826041" y="5163120"/>
                  <a:pt x="4854838" y="5137280"/>
                  <a:pt x="4857727" y="5135623"/>
                </a:cubicBezTo>
                <a:cubicBezTo>
                  <a:pt x="4860624" y="5133966"/>
                  <a:pt x="4857064" y="5132598"/>
                  <a:pt x="4849799" y="5132598"/>
                </a:cubicBezTo>
                <a:cubicBezTo>
                  <a:pt x="4842551" y="5132598"/>
                  <a:pt x="4819736" y="5146788"/>
                  <a:pt x="4799097" y="5164123"/>
                </a:cubicBezTo>
                <a:close/>
                <a:moveTo>
                  <a:pt x="5151606" y="5242601"/>
                </a:moveTo>
                <a:cubicBezTo>
                  <a:pt x="5136150" y="5269477"/>
                  <a:pt x="5087003" y="5330520"/>
                  <a:pt x="5042385" y="5378248"/>
                </a:cubicBezTo>
                <a:cubicBezTo>
                  <a:pt x="4931787" y="5496544"/>
                  <a:pt x="4915073" y="5521186"/>
                  <a:pt x="4982225" y="5466924"/>
                </a:cubicBezTo>
                <a:cubicBezTo>
                  <a:pt x="5066669" y="5398658"/>
                  <a:pt x="5193667" y="5234435"/>
                  <a:pt x="5183937" y="5206056"/>
                </a:cubicBezTo>
                <a:cubicBezTo>
                  <a:pt x="5181600" y="5199266"/>
                  <a:pt x="5167054" y="5215699"/>
                  <a:pt x="5151606" y="5242601"/>
                </a:cubicBezTo>
                <a:close/>
                <a:moveTo>
                  <a:pt x="3911885" y="5218181"/>
                </a:moveTo>
                <a:cubicBezTo>
                  <a:pt x="3888781" y="5231623"/>
                  <a:pt x="3882595" y="5277651"/>
                  <a:pt x="3903898" y="5277651"/>
                </a:cubicBezTo>
                <a:cubicBezTo>
                  <a:pt x="3911146" y="5277651"/>
                  <a:pt x="3926857" y="5265586"/>
                  <a:pt x="3938821" y="5250844"/>
                </a:cubicBezTo>
                <a:lnTo>
                  <a:pt x="3960556" y="5224044"/>
                </a:lnTo>
                <a:lnTo>
                  <a:pt x="3980091" y="5240239"/>
                </a:lnTo>
                <a:cubicBezTo>
                  <a:pt x="4026102" y="5278374"/>
                  <a:pt x="3993474" y="5321530"/>
                  <a:pt x="3869527" y="5386456"/>
                </a:cubicBezTo>
                <a:cubicBezTo>
                  <a:pt x="3827925" y="5408243"/>
                  <a:pt x="3793878" y="5429749"/>
                  <a:pt x="3793878" y="5434244"/>
                </a:cubicBezTo>
                <a:cubicBezTo>
                  <a:pt x="3793878" y="5438756"/>
                  <a:pt x="3826302" y="5457917"/>
                  <a:pt x="3865933" y="5476831"/>
                </a:cubicBezTo>
                <a:lnTo>
                  <a:pt x="3937979" y="5511219"/>
                </a:lnTo>
                <a:lnTo>
                  <a:pt x="3956707" y="5495703"/>
                </a:lnTo>
                <a:cubicBezTo>
                  <a:pt x="3983260" y="5473687"/>
                  <a:pt x="3979904" y="5459038"/>
                  <a:pt x="3948193" y="5458545"/>
                </a:cubicBezTo>
                <a:cubicBezTo>
                  <a:pt x="3933221" y="5458299"/>
                  <a:pt x="3907347" y="5450550"/>
                  <a:pt x="3890710" y="5441322"/>
                </a:cubicBezTo>
                <a:lnTo>
                  <a:pt x="3860452" y="5424532"/>
                </a:lnTo>
                <a:lnTo>
                  <a:pt x="3941225" y="5388266"/>
                </a:lnTo>
                <a:cubicBezTo>
                  <a:pt x="4052018" y="5338542"/>
                  <a:pt x="4079710" y="5280107"/>
                  <a:pt x="4016152" y="5230187"/>
                </a:cubicBezTo>
                <a:cubicBezTo>
                  <a:pt x="3981544" y="5202988"/>
                  <a:pt x="3945193" y="5198807"/>
                  <a:pt x="3911885" y="5218181"/>
                </a:cubicBezTo>
                <a:close/>
                <a:moveTo>
                  <a:pt x="2638668" y="5291187"/>
                </a:moveTo>
                <a:cubicBezTo>
                  <a:pt x="2578263" y="5362886"/>
                  <a:pt x="2550775" y="5452028"/>
                  <a:pt x="2576334" y="5493332"/>
                </a:cubicBezTo>
                <a:cubicBezTo>
                  <a:pt x="2600177" y="5531858"/>
                  <a:pt x="2673872" y="5497938"/>
                  <a:pt x="2716705" y="5428738"/>
                </a:cubicBezTo>
                <a:cubicBezTo>
                  <a:pt x="2754687" y="5367355"/>
                  <a:pt x="2740089" y="5350080"/>
                  <a:pt x="2700595" y="5409687"/>
                </a:cubicBezTo>
                <a:cubicBezTo>
                  <a:pt x="2682284" y="5437320"/>
                  <a:pt x="2653538" y="5465156"/>
                  <a:pt x="2636740" y="5471537"/>
                </a:cubicBezTo>
                <a:cubicBezTo>
                  <a:pt x="2595750" y="5487104"/>
                  <a:pt x="2595631" y="5487062"/>
                  <a:pt x="2595928" y="5455946"/>
                </a:cubicBezTo>
                <a:cubicBezTo>
                  <a:pt x="2596319" y="5416791"/>
                  <a:pt x="2640232" y="5325473"/>
                  <a:pt x="2677313" y="5286718"/>
                </a:cubicBezTo>
                <a:lnTo>
                  <a:pt x="2709117" y="5253478"/>
                </a:lnTo>
                <a:lnTo>
                  <a:pt x="2689778" y="5253478"/>
                </a:lnTo>
                <a:cubicBezTo>
                  <a:pt x="2679140" y="5253478"/>
                  <a:pt x="2656130" y="5270446"/>
                  <a:pt x="2638668" y="5291187"/>
                </a:cubicBezTo>
                <a:close/>
                <a:moveTo>
                  <a:pt x="5006332" y="5332781"/>
                </a:moveTo>
                <a:cubicBezTo>
                  <a:pt x="4971740" y="5376133"/>
                  <a:pt x="4953854" y="5406034"/>
                  <a:pt x="4966582" y="5399227"/>
                </a:cubicBezTo>
                <a:cubicBezTo>
                  <a:pt x="4991955" y="5385666"/>
                  <a:pt x="5082907" y="5267617"/>
                  <a:pt x="5074470" y="5259196"/>
                </a:cubicBezTo>
                <a:cubicBezTo>
                  <a:pt x="5071589" y="5256315"/>
                  <a:pt x="5040932" y="5289428"/>
                  <a:pt x="5006332" y="5332781"/>
                </a:cubicBezTo>
                <a:close/>
                <a:moveTo>
                  <a:pt x="4085505" y="5343954"/>
                </a:moveTo>
                <a:cubicBezTo>
                  <a:pt x="4064909" y="5380424"/>
                  <a:pt x="4048050" y="5412704"/>
                  <a:pt x="4048050" y="5415703"/>
                </a:cubicBezTo>
                <a:cubicBezTo>
                  <a:pt x="4048050" y="5418711"/>
                  <a:pt x="4065741" y="5422875"/>
                  <a:pt x="4087383" y="5424965"/>
                </a:cubicBezTo>
                <a:lnTo>
                  <a:pt x="4126716" y="5428746"/>
                </a:lnTo>
                <a:lnTo>
                  <a:pt x="4130497" y="5461392"/>
                </a:lnTo>
                <a:cubicBezTo>
                  <a:pt x="4135893" y="5508117"/>
                  <a:pt x="4113189" y="5543584"/>
                  <a:pt x="4077883" y="5543584"/>
                </a:cubicBezTo>
                <a:cubicBezTo>
                  <a:pt x="4048373" y="5543584"/>
                  <a:pt x="4043045" y="5534373"/>
                  <a:pt x="4047600" y="5491140"/>
                </a:cubicBezTo>
                <a:lnTo>
                  <a:pt x="4049937" y="5468912"/>
                </a:lnTo>
                <a:lnTo>
                  <a:pt x="4027810" y="5473135"/>
                </a:lnTo>
                <a:cubicBezTo>
                  <a:pt x="3992301" y="5479890"/>
                  <a:pt x="3994017" y="5525324"/>
                  <a:pt x="4030861" y="5554282"/>
                </a:cubicBezTo>
                <a:cubicBezTo>
                  <a:pt x="4071698" y="5586350"/>
                  <a:pt x="4108626" y="5586741"/>
                  <a:pt x="4148358" y="5555523"/>
                </a:cubicBezTo>
                <a:cubicBezTo>
                  <a:pt x="4209783" y="5507268"/>
                  <a:pt x="4201150" y="5422917"/>
                  <a:pt x="4131823" y="5393806"/>
                </a:cubicBezTo>
                <a:lnTo>
                  <a:pt x="4096475" y="5378962"/>
                </a:lnTo>
                <a:lnTo>
                  <a:pt x="4113503" y="5355689"/>
                </a:lnTo>
                <a:lnTo>
                  <a:pt x="4130540" y="5332432"/>
                </a:lnTo>
                <a:lnTo>
                  <a:pt x="4175217" y="5348560"/>
                </a:lnTo>
                <a:lnTo>
                  <a:pt x="4219904" y="5364695"/>
                </a:lnTo>
                <a:lnTo>
                  <a:pt x="4233023" y="5351593"/>
                </a:lnTo>
                <a:cubicBezTo>
                  <a:pt x="4240237" y="5344387"/>
                  <a:pt x="4243780" y="5336630"/>
                  <a:pt x="4240891" y="5334344"/>
                </a:cubicBezTo>
                <a:cubicBezTo>
                  <a:pt x="4232394" y="5327623"/>
                  <a:pt x="4132443" y="5277651"/>
                  <a:pt x="4127506" y="5277651"/>
                </a:cubicBezTo>
                <a:cubicBezTo>
                  <a:pt x="4125017" y="5277651"/>
                  <a:pt x="4106119" y="5307485"/>
                  <a:pt x="4085505" y="5343954"/>
                </a:cubicBezTo>
                <a:close/>
                <a:moveTo>
                  <a:pt x="4285356" y="5399678"/>
                </a:moveTo>
                <a:cubicBezTo>
                  <a:pt x="4241979" y="5433751"/>
                  <a:pt x="4202425" y="5514311"/>
                  <a:pt x="4200912" y="5571658"/>
                </a:cubicBezTo>
                <a:lnTo>
                  <a:pt x="4199689" y="5618520"/>
                </a:lnTo>
                <a:lnTo>
                  <a:pt x="4228086" y="5641487"/>
                </a:lnTo>
                <a:cubicBezTo>
                  <a:pt x="4264963" y="5671312"/>
                  <a:pt x="4291279" y="5670487"/>
                  <a:pt x="4332362" y="5638216"/>
                </a:cubicBezTo>
                <a:cubicBezTo>
                  <a:pt x="4375825" y="5604058"/>
                  <a:pt x="4410544" y="5526454"/>
                  <a:pt x="4410875" y="5462675"/>
                </a:cubicBezTo>
                <a:lnTo>
                  <a:pt x="4411147" y="5411982"/>
                </a:lnTo>
                <a:lnTo>
                  <a:pt x="4384237" y="5393178"/>
                </a:lnTo>
                <a:cubicBezTo>
                  <a:pt x="4348090" y="5367873"/>
                  <a:pt x="4323797" y="5369471"/>
                  <a:pt x="4285356" y="5399678"/>
                </a:cubicBezTo>
                <a:close/>
                <a:moveTo>
                  <a:pt x="5458120" y="5414887"/>
                </a:moveTo>
                <a:cubicBezTo>
                  <a:pt x="5447108" y="5431669"/>
                  <a:pt x="5431346" y="5442843"/>
                  <a:pt x="5423104" y="5439673"/>
                </a:cubicBezTo>
                <a:cubicBezTo>
                  <a:pt x="5405048" y="5432757"/>
                  <a:pt x="5334072" y="5515442"/>
                  <a:pt x="5247037" y="5644775"/>
                </a:cubicBezTo>
                <a:cubicBezTo>
                  <a:pt x="5211833" y="5697109"/>
                  <a:pt x="5163213" y="5762052"/>
                  <a:pt x="5138996" y="5789081"/>
                </a:cubicBezTo>
                <a:cubicBezTo>
                  <a:pt x="5114788" y="5816119"/>
                  <a:pt x="5103147" y="5833418"/>
                  <a:pt x="5113131" y="5827530"/>
                </a:cubicBezTo>
                <a:cubicBezTo>
                  <a:pt x="5232931" y="5756903"/>
                  <a:pt x="5280591" y="5708079"/>
                  <a:pt x="5374824" y="5559558"/>
                </a:cubicBezTo>
                <a:cubicBezTo>
                  <a:pt x="5399372" y="5520854"/>
                  <a:pt x="5435620" y="5468538"/>
                  <a:pt x="5455359" y="5443302"/>
                </a:cubicBezTo>
                <a:cubicBezTo>
                  <a:pt x="5475097" y="5418066"/>
                  <a:pt x="5488302" y="5394469"/>
                  <a:pt x="5484699" y="5390875"/>
                </a:cubicBezTo>
                <a:cubicBezTo>
                  <a:pt x="5481105" y="5387289"/>
                  <a:pt x="5469149" y="5398081"/>
                  <a:pt x="5458120" y="5414887"/>
                </a:cubicBezTo>
                <a:close/>
                <a:moveTo>
                  <a:pt x="4298501" y="5438977"/>
                </a:moveTo>
                <a:cubicBezTo>
                  <a:pt x="4269331" y="5483433"/>
                  <a:pt x="4241698" y="5555803"/>
                  <a:pt x="4241698" y="5587752"/>
                </a:cubicBezTo>
                <a:cubicBezTo>
                  <a:pt x="4241698" y="5631350"/>
                  <a:pt x="4276749" y="5638131"/>
                  <a:pt x="4308961" y="5600744"/>
                </a:cubicBezTo>
                <a:cubicBezTo>
                  <a:pt x="4340910" y="5563646"/>
                  <a:pt x="4380031" y="5453651"/>
                  <a:pt x="4370284" y="5428304"/>
                </a:cubicBezTo>
                <a:cubicBezTo>
                  <a:pt x="4359884" y="5401224"/>
                  <a:pt x="4319302" y="5407266"/>
                  <a:pt x="4298501" y="5438977"/>
                </a:cubicBezTo>
                <a:close/>
                <a:moveTo>
                  <a:pt x="5896815" y="5431864"/>
                </a:moveTo>
                <a:cubicBezTo>
                  <a:pt x="5878504" y="5443208"/>
                  <a:pt x="5863532" y="5461647"/>
                  <a:pt x="5863532" y="5472872"/>
                </a:cubicBezTo>
                <a:cubicBezTo>
                  <a:pt x="5863532" y="5484071"/>
                  <a:pt x="5860227" y="5501855"/>
                  <a:pt x="5856182" y="5512374"/>
                </a:cubicBezTo>
                <a:lnTo>
                  <a:pt x="5848832" y="5531493"/>
                </a:lnTo>
                <a:lnTo>
                  <a:pt x="5872989" y="5531493"/>
                </a:lnTo>
                <a:lnTo>
                  <a:pt x="5897138" y="5531493"/>
                </a:lnTo>
                <a:lnTo>
                  <a:pt x="5904862" y="5490392"/>
                </a:lnTo>
                <a:cubicBezTo>
                  <a:pt x="5909110" y="5467799"/>
                  <a:pt x="5920607" y="5442664"/>
                  <a:pt x="5930413" y="5434524"/>
                </a:cubicBezTo>
                <a:cubicBezTo>
                  <a:pt x="5952072" y="5416579"/>
                  <a:pt x="5952063" y="5415329"/>
                  <a:pt x="5930625" y="5485864"/>
                </a:cubicBezTo>
                <a:cubicBezTo>
                  <a:pt x="5907887" y="5560731"/>
                  <a:pt x="5925025" y="5569330"/>
                  <a:pt x="5959532" y="5500334"/>
                </a:cubicBezTo>
                <a:lnTo>
                  <a:pt x="5986739" y="5445927"/>
                </a:lnTo>
                <a:lnTo>
                  <a:pt x="5972057" y="5428279"/>
                </a:lnTo>
                <a:cubicBezTo>
                  <a:pt x="5953270" y="5405660"/>
                  <a:pt x="5937949" y="5406399"/>
                  <a:pt x="5896815" y="5431864"/>
                </a:cubicBezTo>
                <a:close/>
                <a:moveTo>
                  <a:pt x="5376336" y="5498252"/>
                </a:moveTo>
                <a:cubicBezTo>
                  <a:pt x="5330367" y="5555845"/>
                  <a:pt x="5231113" y="5697109"/>
                  <a:pt x="5217076" y="5724894"/>
                </a:cubicBezTo>
                <a:cubicBezTo>
                  <a:pt x="5198518" y="5761644"/>
                  <a:pt x="5284024" y="5655244"/>
                  <a:pt x="5355535" y="5552642"/>
                </a:cubicBezTo>
                <a:cubicBezTo>
                  <a:pt x="5433887" y="5440192"/>
                  <a:pt x="5444236" y="5413163"/>
                  <a:pt x="5376336" y="5498252"/>
                </a:cubicBezTo>
                <a:close/>
                <a:moveTo>
                  <a:pt x="5796958" y="5507318"/>
                </a:moveTo>
                <a:lnTo>
                  <a:pt x="5775052" y="5531493"/>
                </a:lnTo>
                <a:lnTo>
                  <a:pt x="5799719" y="5531493"/>
                </a:lnTo>
                <a:cubicBezTo>
                  <a:pt x="5814224" y="5531493"/>
                  <a:pt x="5827012" y="5521517"/>
                  <a:pt x="5830725" y="5507318"/>
                </a:cubicBezTo>
                <a:cubicBezTo>
                  <a:pt x="5834200" y="5494020"/>
                  <a:pt x="5832968" y="5483145"/>
                  <a:pt x="5827955" y="5483145"/>
                </a:cubicBezTo>
                <a:cubicBezTo>
                  <a:pt x="5822959" y="5483145"/>
                  <a:pt x="5809006" y="5494020"/>
                  <a:pt x="5796958" y="5507318"/>
                </a:cubicBezTo>
                <a:close/>
                <a:moveTo>
                  <a:pt x="3743855" y="5537126"/>
                </a:moveTo>
                <a:cubicBezTo>
                  <a:pt x="3740746" y="5540228"/>
                  <a:pt x="3689942" y="5548249"/>
                  <a:pt x="3630947" y="5554945"/>
                </a:cubicBezTo>
                <a:cubicBezTo>
                  <a:pt x="3472646" y="5572907"/>
                  <a:pt x="3424646" y="5592969"/>
                  <a:pt x="3321552" y="5684295"/>
                </a:cubicBezTo>
                <a:cubicBezTo>
                  <a:pt x="3174213" y="5814793"/>
                  <a:pt x="3059027" y="5853965"/>
                  <a:pt x="2931503" y="5816943"/>
                </a:cubicBezTo>
                <a:cubicBezTo>
                  <a:pt x="2802347" y="5779445"/>
                  <a:pt x="2740446" y="5792055"/>
                  <a:pt x="2606023" y="5883220"/>
                </a:cubicBezTo>
                <a:cubicBezTo>
                  <a:pt x="2510320" y="5948129"/>
                  <a:pt x="2431629" y="5978013"/>
                  <a:pt x="2331933" y="5987301"/>
                </a:cubicBezTo>
                <a:lnTo>
                  <a:pt x="2253293" y="5994642"/>
                </a:lnTo>
                <a:lnTo>
                  <a:pt x="2276209" y="6011687"/>
                </a:lnTo>
                <a:lnTo>
                  <a:pt x="2299134" y="6028715"/>
                </a:lnTo>
                <a:lnTo>
                  <a:pt x="2365700" y="6020634"/>
                </a:lnTo>
                <a:cubicBezTo>
                  <a:pt x="2458514" y="6009367"/>
                  <a:pt x="2534359" y="5978141"/>
                  <a:pt x="2644667" y="5905822"/>
                </a:cubicBezTo>
                <a:cubicBezTo>
                  <a:pt x="2757194" y="5832042"/>
                  <a:pt x="2803027" y="5822976"/>
                  <a:pt x="2917916" y="5851755"/>
                </a:cubicBezTo>
                <a:cubicBezTo>
                  <a:pt x="3068705" y="5889525"/>
                  <a:pt x="3178376" y="5856165"/>
                  <a:pt x="3334119" y="5725158"/>
                </a:cubicBezTo>
                <a:cubicBezTo>
                  <a:pt x="3442643" y="5633865"/>
                  <a:pt x="3495673" y="5608451"/>
                  <a:pt x="3612007" y="5591983"/>
                </a:cubicBezTo>
                <a:cubicBezTo>
                  <a:pt x="3660338" y="5585135"/>
                  <a:pt x="3722392" y="5569186"/>
                  <a:pt x="3749897" y="5556525"/>
                </a:cubicBezTo>
                <a:lnTo>
                  <a:pt x="3799936" y="5533532"/>
                </a:lnTo>
                <a:lnTo>
                  <a:pt x="3774725" y="5532504"/>
                </a:lnTo>
                <a:cubicBezTo>
                  <a:pt x="3760850" y="5531952"/>
                  <a:pt x="3746957" y="5534034"/>
                  <a:pt x="3743855" y="5537126"/>
                </a:cubicBezTo>
                <a:close/>
                <a:moveTo>
                  <a:pt x="5723628" y="5561326"/>
                </a:moveTo>
                <a:lnTo>
                  <a:pt x="5700134" y="5579068"/>
                </a:lnTo>
                <a:lnTo>
                  <a:pt x="5757625" y="5579458"/>
                </a:lnTo>
                <a:lnTo>
                  <a:pt x="5815116" y="5579841"/>
                </a:lnTo>
                <a:lnTo>
                  <a:pt x="5815116" y="5561708"/>
                </a:lnTo>
                <a:cubicBezTo>
                  <a:pt x="5815116" y="5537874"/>
                  <a:pt x="5755008" y="5537619"/>
                  <a:pt x="5723628" y="5561326"/>
                </a:cubicBezTo>
                <a:close/>
                <a:moveTo>
                  <a:pt x="4530751" y="5564733"/>
                </a:moveTo>
                <a:cubicBezTo>
                  <a:pt x="4529953" y="5569730"/>
                  <a:pt x="4529970" y="5577921"/>
                  <a:pt x="4530768" y="5582960"/>
                </a:cubicBezTo>
                <a:cubicBezTo>
                  <a:pt x="4531584" y="5587998"/>
                  <a:pt x="4516128" y="5625912"/>
                  <a:pt x="4496432" y="5667199"/>
                </a:cubicBezTo>
                <a:lnTo>
                  <a:pt x="4460633" y="5742262"/>
                </a:lnTo>
                <a:lnTo>
                  <a:pt x="4475231" y="5751524"/>
                </a:lnTo>
                <a:cubicBezTo>
                  <a:pt x="4502907" y="5769096"/>
                  <a:pt x="4526112" y="5761330"/>
                  <a:pt x="4527701" y="5733952"/>
                </a:cubicBezTo>
                <a:cubicBezTo>
                  <a:pt x="4530182" y="5691288"/>
                  <a:pt x="4565402" y="5616531"/>
                  <a:pt x="4586908" y="5608289"/>
                </a:cubicBezTo>
                <a:cubicBezTo>
                  <a:pt x="4597640" y="5604177"/>
                  <a:pt x="4612340" y="5606717"/>
                  <a:pt x="4619571" y="5613940"/>
                </a:cubicBezTo>
                <a:lnTo>
                  <a:pt x="4632716" y="5627068"/>
                </a:lnTo>
                <a:lnTo>
                  <a:pt x="4611219" y="5685051"/>
                </a:lnTo>
                <a:cubicBezTo>
                  <a:pt x="4599408" y="5716941"/>
                  <a:pt x="4581156" y="5749841"/>
                  <a:pt x="4570688" y="5758186"/>
                </a:cubicBezTo>
                <a:cubicBezTo>
                  <a:pt x="4549445" y="5775070"/>
                  <a:pt x="4559556" y="5790194"/>
                  <a:pt x="4600257" y="5802438"/>
                </a:cubicBezTo>
                <a:lnTo>
                  <a:pt x="4625978" y="5810171"/>
                </a:lnTo>
                <a:lnTo>
                  <a:pt x="4625978" y="5780703"/>
                </a:lnTo>
                <a:cubicBezTo>
                  <a:pt x="4625978" y="5730451"/>
                  <a:pt x="4668081" y="5658872"/>
                  <a:pt x="4700327" y="5654326"/>
                </a:cubicBezTo>
                <a:lnTo>
                  <a:pt x="4729277" y="5650239"/>
                </a:lnTo>
                <a:lnTo>
                  <a:pt x="4721825" y="5687499"/>
                </a:lnTo>
                <a:cubicBezTo>
                  <a:pt x="4717721" y="5707985"/>
                  <a:pt x="4703326" y="5747556"/>
                  <a:pt x="4689833" y="5775443"/>
                </a:cubicBezTo>
                <a:cubicBezTo>
                  <a:pt x="4676348" y="5803322"/>
                  <a:pt x="4665311" y="5827301"/>
                  <a:pt x="4665311" y="5828728"/>
                </a:cubicBezTo>
                <a:cubicBezTo>
                  <a:pt x="4665311" y="5830156"/>
                  <a:pt x="4682194" y="5837200"/>
                  <a:pt x="4702834" y="5844380"/>
                </a:cubicBezTo>
                <a:lnTo>
                  <a:pt x="4740365" y="5857448"/>
                </a:lnTo>
                <a:lnTo>
                  <a:pt x="4733134" y="5838636"/>
                </a:lnTo>
                <a:cubicBezTo>
                  <a:pt x="4729166" y="5828303"/>
                  <a:pt x="4737927" y="5785453"/>
                  <a:pt x="4752609" y="5743427"/>
                </a:cubicBezTo>
                <a:lnTo>
                  <a:pt x="4779324" y="5667004"/>
                </a:lnTo>
                <a:lnTo>
                  <a:pt x="4763188" y="5647597"/>
                </a:lnTo>
                <a:cubicBezTo>
                  <a:pt x="4754326" y="5636924"/>
                  <a:pt x="4731393" y="5628189"/>
                  <a:pt x="4712248" y="5628189"/>
                </a:cubicBezTo>
                <a:cubicBezTo>
                  <a:pt x="4693087" y="5628189"/>
                  <a:pt x="4666526" y="5617313"/>
                  <a:pt x="4653211" y="5604015"/>
                </a:cubicBezTo>
                <a:cubicBezTo>
                  <a:pt x="4639896" y="5590726"/>
                  <a:pt x="4618110" y="5579841"/>
                  <a:pt x="4604795" y="5579841"/>
                </a:cubicBezTo>
                <a:cubicBezTo>
                  <a:pt x="4591480" y="5579841"/>
                  <a:pt x="4580586" y="5574403"/>
                  <a:pt x="4580586" y="5567758"/>
                </a:cubicBezTo>
                <a:cubicBezTo>
                  <a:pt x="4580586" y="5553883"/>
                  <a:pt x="4532918" y="5550993"/>
                  <a:pt x="4530751" y="5564733"/>
                </a:cubicBezTo>
                <a:close/>
                <a:moveTo>
                  <a:pt x="5842349" y="5570775"/>
                </a:moveTo>
                <a:cubicBezTo>
                  <a:pt x="5849971" y="5593649"/>
                  <a:pt x="5887732" y="5596894"/>
                  <a:pt x="5887732" y="5574683"/>
                </a:cubicBezTo>
                <a:cubicBezTo>
                  <a:pt x="5887732" y="5563476"/>
                  <a:pt x="5877382" y="5555667"/>
                  <a:pt x="5862521" y="5555667"/>
                </a:cubicBezTo>
                <a:cubicBezTo>
                  <a:pt x="5847736" y="5555667"/>
                  <a:pt x="5839383" y="5561921"/>
                  <a:pt x="5842349" y="5570775"/>
                </a:cubicBezTo>
                <a:close/>
                <a:moveTo>
                  <a:pt x="5911940" y="5582586"/>
                </a:moveTo>
                <a:cubicBezTo>
                  <a:pt x="5911940" y="5604618"/>
                  <a:pt x="5933403" y="5622887"/>
                  <a:pt x="5945308" y="5610983"/>
                </a:cubicBezTo>
                <a:cubicBezTo>
                  <a:pt x="5949463" y="5606836"/>
                  <a:pt x="5943651" y="5594252"/>
                  <a:pt x="5932392" y="5583010"/>
                </a:cubicBezTo>
                <a:lnTo>
                  <a:pt x="5911940" y="5562566"/>
                </a:lnTo>
                <a:lnTo>
                  <a:pt x="5911940" y="5582586"/>
                </a:lnTo>
                <a:close/>
                <a:moveTo>
                  <a:pt x="4861355" y="5607040"/>
                </a:moveTo>
                <a:cubicBezTo>
                  <a:pt x="4860573" y="5641360"/>
                  <a:pt x="4777472" y="5836308"/>
                  <a:pt x="4758685" y="5847898"/>
                </a:cubicBezTo>
                <a:cubicBezTo>
                  <a:pt x="4740943" y="5858851"/>
                  <a:pt x="4748166" y="5865979"/>
                  <a:pt x="4786768" y="5875666"/>
                </a:cubicBezTo>
                <a:lnTo>
                  <a:pt x="4817399" y="5883339"/>
                </a:lnTo>
                <a:lnTo>
                  <a:pt x="4819167" y="5859904"/>
                </a:lnTo>
                <a:cubicBezTo>
                  <a:pt x="4820144" y="5847014"/>
                  <a:pt x="4843553" y="5783414"/>
                  <a:pt x="4871203" y="5718547"/>
                </a:cubicBezTo>
                <a:lnTo>
                  <a:pt x="4921455" y="5600625"/>
                </a:lnTo>
                <a:lnTo>
                  <a:pt x="4905344" y="5590420"/>
                </a:lnTo>
                <a:cubicBezTo>
                  <a:pt x="4877652" y="5572891"/>
                  <a:pt x="4862009" y="5578804"/>
                  <a:pt x="4861355" y="5607040"/>
                </a:cubicBezTo>
                <a:close/>
                <a:moveTo>
                  <a:pt x="5700134" y="5601611"/>
                </a:moveTo>
                <a:cubicBezTo>
                  <a:pt x="5686819" y="5604372"/>
                  <a:pt x="5669128" y="5612138"/>
                  <a:pt x="5660801" y="5618885"/>
                </a:cubicBezTo>
                <a:cubicBezTo>
                  <a:pt x="5642728" y="5633534"/>
                  <a:pt x="5640323" y="5657096"/>
                  <a:pt x="5658014" y="5646178"/>
                </a:cubicBezTo>
                <a:cubicBezTo>
                  <a:pt x="5664803" y="5641988"/>
                  <a:pt x="5700210" y="5638556"/>
                  <a:pt x="5736688" y="5638556"/>
                </a:cubicBezTo>
                <a:lnTo>
                  <a:pt x="5803016" y="5638556"/>
                </a:lnTo>
                <a:lnTo>
                  <a:pt x="5803016" y="5615613"/>
                </a:lnTo>
                <a:lnTo>
                  <a:pt x="5803016" y="5592672"/>
                </a:lnTo>
                <a:lnTo>
                  <a:pt x="5763675" y="5594634"/>
                </a:lnTo>
                <a:cubicBezTo>
                  <a:pt x="5742033" y="5595722"/>
                  <a:pt x="5713449" y="5598866"/>
                  <a:pt x="5700134" y="5601611"/>
                </a:cubicBezTo>
                <a:close/>
                <a:moveTo>
                  <a:pt x="5832943" y="5616642"/>
                </a:moveTo>
                <a:cubicBezTo>
                  <a:pt x="5829008" y="5622998"/>
                  <a:pt x="5829153" y="5633636"/>
                  <a:pt x="5833274" y="5640280"/>
                </a:cubicBezTo>
                <a:cubicBezTo>
                  <a:pt x="5844456" y="5658354"/>
                  <a:pt x="5875632" y="5654861"/>
                  <a:pt x="5875632" y="5635530"/>
                </a:cubicBezTo>
                <a:cubicBezTo>
                  <a:pt x="5875632" y="5615027"/>
                  <a:pt x="5842901" y="5600549"/>
                  <a:pt x="5832943" y="5616642"/>
                </a:cubicBezTo>
                <a:close/>
                <a:moveTo>
                  <a:pt x="6004388" y="5622148"/>
                </a:moveTo>
                <a:cubicBezTo>
                  <a:pt x="6000564" y="5632123"/>
                  <a:pt x="6002705" y="5640280"/>
                  <a:pt x="6009138" y="5640280"/>
                </a:cubicBezTo>
                <a:cubicBezTo>
                  <a:pt x="6015595" y="5640280"/>
                  <a:pt x="6020872" y="5632123"/>
                  <a:pt x="6020872" y="5622148"/>
                </a:cubicBezTo>
                <a:cubicBezTo>
                  <a:pt x="6020872" y="5612181"/>
                  <a:pt x="6018731" y="5604015"/>
                  <a:pt x="6016114" y="5604015"/>
                </a:cubicBezTo>
                <a:cubicBezTo>
                  <a:pt x="6013497" y="5604015"/>
                  <a:pt x="6008220" y="5612181"/>
                  <a:pt x="6004388" y="5622148"/>
                </a:cubicBezTo>
                <a:close/>
                <a:moveTo>
                  <a:pt x="5960356" y="5628189"/>
                </a:moveTo>
                <a:cubicBezTo>
                  <a:pt x="5960356" y="5634842"/>
                  <a:pt x="5965803" y="5640280"/>
                  <a:pt x="5972456" y="5640280"/>
                </a:cubicBezTo>
                <a:cubicBezTo>
                  <a:pt x="5979118" y="5640280"/>
                  <a:pt x="5984564" y="5634842"/>
                  <a:pt x="5984564" y="5628189"/>
                </a:cubicBezTo>
                <a:cubicBezTo>
                  <a:pt x="5984564" y="5621544"/>
                  <a:pt x="5979118" y="5616107"/>
                  <a:pt x="5972456" y="5616107"/>
                </a:cubicBezTo>
                <a:cubicBezTo>
                  <a:pt x="5965803" y="5616107"/>
                  <a:pt x="5960356" y="5621544"/>
                  <a:pt x="5960356" y="5628189"/>
                </a:cubicBezTo>
                <a:close/>
                <a:moveTo>
                  <a:pt x="5895651" y="5645837"/>
                </a:moveTo>
                <a:cubicBezTo>
                  <a:pt x="5891139" y="5657581"/>
                  <a:pt x="5895515" y="5668194"/>
                  <a:pt x="5906612" y="5672450"/>
                </a:cubicBezTo>
                <a:cubicBezTo>
                  <a:pt x="5934160" y="5683012"/>
                  <a:pt x="5943413" y="5666520"/>
                  <a:pt x="5921949" y="5645107"/>
                </a:cubicBezTo>
                <a:lnTo>
                  <a:pt x="5903146" y="5626320"/>
                </a:lnTo>
                <a:lnTo>
                  <a:pt x="5895651" y="5645837"/>
                </a:lnTo>
                <a:close/>
                <a:moveTo>
                  <a:pt x="3467370" y="5672119"/>
                </a:moveTo>
                <a:lnTo>
                  <a:pt x="3429490" y="5703958"/>
                </a:lnTo>
                <a:lnTo>
                  <a:pt x="3433160" y="5735584"/>
                </a:lnTo>
                <a:lnTo>
                  <a:pt x="3436840" y="5767201"/>
                </a:lnTo>
                <a:lnTo>
                  <a:pt x="3470378" y="5771042"/>
                </a:lnTo>
                <a:cubicBezTo>
                  <a:pt x="3510628" y="5775673"/>
                  <a:pt x="3583737" y="5733570"/>
                  <a:pt x="3594554" y="5699531"/>
                </a:cubicBezTo>
                <a:cubicBezTo>
                  <a:pt x="3614029" y="5638258"/>
                  <a:pt x="3529381" y="5620007"/>
                  <a:pt x="3467370" y="5672119"/>
                </a:cubicBezTo>
                <a:close/>
                <a:moveTo>
                  <a:pt x="3770307" y="5718207"/>
                </a:moveTo>
                <a:cubicBezTo>
                  <a:pt x="3724533" y="5764346"/>
                  <a:pt x="3697597" y="5800612"/>
                  <a:pt x="3702840" y="5809075"/>
                </a:cubicBezTo>
                <a:lnTo>
                  <a:pt x="3711567" y="5823163"/>
                </a:lnTo>
                <a:lnTo>
                  <a:pt x="3733149" y="5803670"/>
                </a:lnTo>
                <a:cubicBezTo>
                  <a:pt x="3747637" y="5790568"/>
                  <a:pt x="3765132" y="5786770"/>
                  <a:pt x="3786400" y="5792097"/>
                </a:cubicBezTo>
                <a:lnTo>
                  <a:pt x="3818086" y="5800042"/>
                </a:lnTo>
                <a:lnTo>
                  <a:pt x="3818086" y="5833699"/>
                </a:lnTo>
                <a:cubicBezTo>
                  <a:pt x="3818086" y="5852214"/>
                  <a:pt x="3825555" y="5870228"/>
                  <a:pt x="3834672" y="5873720"/>
                </a:cubicBezTo>
                <a:lnTo>
                  <a:pt x="3851267" y="5880076"/>
                </a:lnTo>
                <a:lnTo>
                  <a:pt x="3858778" y="5817597"/>
                </a:lnTo>
                <a:cubicBezTo>
                  <a:pt x="3869306" y="5730018"/>
                  <a:pt x="3868304" y="5654904"/>
                  <a:pt x="3856493" y="5647622"/>
                </a:cubicBezTo>
                <a:cubicBezTo>
                  <a:pt x="3850995" y="5644223"/>
                  <a:pt x="3812206" y="5675985"/>
                  <a:pt x="3770307" y="5718207"/>
                </a:cubicBezTo>
                <a:close/>
                <a:moveTo>
                  <a:pt x="5299786" y="5689589"/>
                </a:moveTo>
                <a:cubicBezTo>
                  <a:pt x="5244198" y="5746443"/>
                  <a:pt x="5253112" y="5750071"/>
                  <a:pt x="5325787" y="5700142"/>
                </a:cubicBezTo>
                <a:cubicBezTo>
                  <a:pt x="5385267" y="5659263"/>
                  <a:pt x="5386431" y="5657649"/>
                  <a:pt x="5362758" y="5648574"/>
                </a:cubicBezTo>
                <a:cubicBezTo>
                  <a:pt x="5353454" y="5645005"/>
                  <a:pt x="5325736" y="5663070"/>
                  <a:pt x="5299786" y="5689589"/>
                </a:cubicBezTo>
                <a:close/>
                <a:moveTo>
                  <a:pt x="5439919" y="5688187"/>
                </a:moveTo>
                <a:cubicBezTo>
                  <a:pt x="5403306" y="5713100"/>
                  <a:pt x="5327053" y="5759596"/>
                  <a:pt x="5270472" y="5791520"/>
                </a:cubicBezTo>
                <a:cubicBezTo>
                  <a:pt x="5096282" y="5889780"/>
                  <a:pt x="4865943" y="6028503"/>
                  <a:pt x="4847292" y="6046381"/>
                </a:cubicBezTo>
                <a:lnTo>
                  <a:pt x="4829567" y="6063349"/>
                </a:lnTo>
                <a:lnTo>
                  <a:pt x="4852314" y="6063349"/>
                </a:lnTo>
                <a:cubicBezTo>
                  <a:pt x="4909805" y="6063349"/>
                  <a:pt x="5409220" y="5760115"/>
                  <a:pt x="5499705" y="5670258"/>
                </a:cubicBezTo>
                <a:cubicBezTo>
                  <a:pt x="5535189" y="5635021"/>
                  <a:pt x="5504497" y="5644223"/>
                  <a:pt x="5439919" y="5688187"/>
                </a:cubicBezTo>
                <a:close/>
                <a:moveTo>
                  <a:pt x="5660809" y="5661107"/>
                </a:moveTo>
                <a:cubicBezTo>
                  <a:pt x="5639193" y="5663792"/>
                  <a:pt x="5616522" y="5675263"/>
                  <a:pt x="5610447" y="5686590"/>
                </a:cubicBezTo>
                <a:lnTo>
                  <a:pt x="5599409" y="5707195"/>
                </a:lnTo>
                <a:lnTo>
                  <a:pt x="5649772" y="5702589"/>
                </a:lnTo>
                <a:cubicBezTo>
                  <a:pt x="5703091" y="5697738"/>
                  <a:pt x="5734504" y="5680880"/>
                  <a:pt x="5723492" y="5663087"/>
                </a:cubicBezTo>
                <a:cubicBezTo>
                  <a:pt x="5719847" y="5657190"/>
                  <a:pt x="5713100" y="5653239"/>
                  <a:pt x="5708495" y="5654301"/>
                </a:cubicBezTo>
                <a:cubicBezTo>
                  <a:pt x="5703898" y="5655363"/>
                  <a:pt x="5682443" y="5658439"/>
                  <a:pt x="5660809" y="5661107"/>
                </a:cubicBezTo>
                <a:close/>
                <a:moveTo>
                  <a:pt x="3481305" y="5692427"/>
                </a:moveTo>
                <a:cubicBezTo>
                  <a:pt x="3432133" y="5744718"/>
                  <a:pt x="3457989" y="5766887"/>
                  <a:pt x="3526739" y="5731386"/>
                </a:cubicBezTo>
                <a:cubicBezTo>
                  <a:pt x="3561237" y="5713568"/>
                  <a:pt x="3580517" y="5685068"/>
                  <a:pt x="3567117" y="5671685"/>
                </a:cubicBezTo>
                <a:cubicBezTo>
                  <a:pt x="3550802" y="5655380"/>
                  <a:pt x="3505955" y="5666222"/>
                  <a:pt x="3481305" y="5692427"/>
                </a:cubicBezTo>
                <a:close/>
                <a:moveTo>
                  <a:pt x="5745525" y="5679562"/>
                </a:moveTo>
                <a:cubicBezTo>
                  <a:pt x="5753147" y="5702437"/>
                  <a:pt x="5790908" y="5705691"/>
                  <a:pt x="5790908" y="5683471"/>
                </a:cubicBezTo>
                <a:cubicBezTo>
                  <a:pt x="5790908" y="5672264"/>
                  <a:pt x="5780559" y="5664455"/>
                  <a:pt x="5765697" y="5664455"/>
                </a:cubicBezTo>
                <a:cubicBezTo>
                  <a:pt x="5750912" y="5664455"/>
                  <a:pt x="5742559" y="5670708"/>
                  <a:pt x="5745525" y="5679562"/>
                </a:cubicBezTo>
                <a:close/>
                <a:moveTo>
                  <a:pt x="5953652" y="5677591"/>
                </a:moveTo>
                <a:cubicBezTo>
                  <a:pt x="5949182" y="5684822"/>
                  <a:pt x="5951578" y="5696794"/>
                  <a:pt x="5958988" y="5704187"/>
                </a:cubicBezTo>
                <a:lnTo>
                  <a:pt x="5972456" y="5717646"/>
                </a:lnTo>
                <a:lnTo>
                  <a:pt x="5972456" y="5691051"/>
                </a:lnTo>
                <a:cubicBezTo>
                  <a:pt x="5972456" y="5661855"/>
                  <a:pt x="5966177" y="5657360"/>
                  <a:pt x="5953652" y="5677591"/>
                </a:cubicBezTo>
                <a:close/>
                <a:moveTo>
                  <a:pt x="5817750" y="5690490"/>
                </a:moveTo>
                <a:cubicBezTo>
                  <a:pt x="5820732" y="5699454"/>
                  <a:pt x="5832883" y="5708639"/>
                  <a:pt x="5844745" y="5710942"/>
                </a:cubicBezTo>
                <a:cubicBezTo>
                  <a:pt x="5858544" y="5713602"/>
                  <a:pt x="5864365" y="5709251"/>
                  <a:pt x="5860890" y="5698859"/>
                </a:cubicBezTo>
                <a:cubicBezTo>
                  <a:pt x="5857916" y="5689904"/>
                  <a:pt x="5845765" y="5680718"/>
                  <a:pt x="5833903" y="5678407"/>
                </a:cubicBezTo>
                <a:cubicBezTo>
                  <a:pt x="5820104" y="5675747"/>
                  <a:pt x="5814283" y="5680098"/>
                  <a:pt x="5817750" y="5690490"/>
                </a:cubicBezTo>
                <a:close/>
                <a:moveTo>
                  <a:pt x="5992637" y="5696693"/>
                </a:moveTo>
                <a:cubicBezTo>
                  <a:pt x="5988192" y="5701120"/>
                  <a:pt x="5984734" y="5713364"/>
                  <a:pt x="5984921" y="5723892"/>
                </a:cubicBezTo>
                <a:lnTo>
                  <a:pt x="5985295" y="5743027"/>
                </a:lnTo>
                <a:lnTo>
                  <a:pt x="5998143" y="5720969"/>
                </a:lnTo>
                <a:cubicBezTo>
                  <a:pt x="6011177" y="5698579"/>
                  <a:pt x="6007396" y="5681950"/>
                  <a:pt x="5992637" y="5696693"/>
                </a:cubicBezTo>
                <a:close/>
                <a:moveTo>
                  <a:pt x="3807898" y="5726101"/>
                </a:moveTo>
                <a:lnTo>
                  <a:pt x="3791651" y="5752306"/>
                </a:lnTo>
                <a:lnTo>
                  <a:pt x="3807898" y="5762460"/>
                </a:lnTo>
                <a:cubicBezTo>
                  <a:pt x="3825266" y="5773319"/>
                  <a:pt x="3835105" y="5751847"/>
                  <a:pt x="3828044" y="5718436"/>
                </a:cubicBezTo>
                <a:lnTo>
                  <a:pt x="3824136" y="5699913"/>
                </a:lnTo>
                <a:lnTo>
                  <a:pt x="3807898" y="5726101"/>
                </a:lnTo>
                <a:close/>
                <a:moveTo>
                  <a:pt x="3915794" y="5792998"/>
                </a:moveTo>
                <a:cubicBezTo>
                  <a:pt x="3890438" y="5853310"/>
                  <a:pt x="3881117" y="5889380"/>
                  <a:pt x="3888875" y="5897130"/>
                </a:cubicBezTo>
                <a:cubicBezTo>
                  <a:pt x="3896641" y="5904879"/>
                  <a:pt x="3907398" y="5896161"/>
                  <a:pt x="3919923" y="5871961"/>
                </a:cubicBezTo>
                <a:lnTo>
                  <a:pt x="3939093" y="5834931"/>
                </a:lnTo>
                <a:lnTo>
                  <a:pt x="3975562" y="5847634"/>
                </a:lnTo>
                <a:cubicBezTo>
                  <a:pt x="3995632" y="5854619"/>
                  <a:pt x="4020222" y="5857194"/>
                  <a:pt x="4030232" y="5853361"/>
                </a:cubicBezTo>
                <a:cubicBezTo>
                  <a:pt x="4057431" y="5842927"/>
                  <a:pt x="4074773" y="5788452"/>
                  <a:pt x="4059785" y="5760489"/>
                </a:cubicBezTo>
                <a:cubicBezTo>
                  <a:pt x="4047863" y="5738243"/>
                  <a:pt x="3988758" y="5700720"/>
                  <a:pt x="3965603" y="5700720"/>
                </a:cubicBezTo>
                <a:cubicBezTo>
                  <a:pt x="3959536" y="5700720"/>
                  <a:pt x="3937121" y="5742237"/>
                  <a:pt x="3915794" y="5792998"/>
                </a:cubicBezTo>
                <a:close/>
                <a:moveTo>
                  <a:pt x="5889873" y="5720918"/>
                </a:moveTo>
                <a:cubicBezTo>
                  <a:pt x="5892031" y="5731981"/>
                  <a:pt x="5900596" y="5743290"/>
                  <a:pt x="5908915" y="5746052"/>
                </a:cubicBezTo>
                <a:cubicBezTo>
                  <a:pt x="5931177" y="5753461"/>
                  <a:pt x="5927387" y="5716678"/>
                  <a:pt x="5905006" y="5708096"/>
                </a:cubicBezTo>
                <a:cubicBezTo>
                  <a:pt x="5891742" y="5703014"/>
                  <a:pt x="5887154" y="5706898"/>
                  <a:pt x="5889873" y="5720918"/>
                </a:cubicBezTo>
                <a:close/>
                <a:moveTo>
                  <a:pt x="5603309" y="5721555"/>
                </a:moveTo>
                <a:cubicBezTo>
                  <a:pt x="5576502" y="5728132"/>
                  <a:pt x="5548844" y="5747666"/>
                  <a:pt x="5548844" y="5760013"/>
                </a:cubicBezTo>
                <a:cubicBezTo>
                  <a:pt x="5548844" y="5764406"/>
                  <a:pt x="5586970" y="5762732"/>
                  <a:pt x="5633568" y="5756299"/>
                </a:cubicBezTo>
                <a:cubicBezTo>
                  <a:pt x="5689597" y="5748575"/>
                  <a:pt x="5718292" y="5739220"/>
                  <a:pt x="5718292" y="5728701"/>
                </a:cubicBezTo>
                <a:cubicBezTo>
                  <a:pt x="5718292" y="5712726"/>
                  <a:pt x="5655252" y="5708809"/>
                  <a:pt x="5603309" y="5721555"/>
                </a:cubicBezTo>
                <a:close/>
                <a:moveTo>
                  <a:pt x="5730391" y="5735686"/>
                </a:moveTo>
                <a:cubicBezTo>
                  <a:pt x="5730391" y="5741625"/>
                  <a:pt x="5739008" y="5749782"/>
                  <a:pt x="5749544" y="5753818"/>
                </a:cubicBezTo>
                <a:cubicBezTo>
                  <a:pt x="5776590" y="5764193"/>
                  <a:pt x="5778808" y="5763369"/>
                  <a:pt x="5778808" y="5743027"/>
                </a:cubicBezTo>
                <a:cubicBezTo>
                  <a:pt x="5778808" y="5732958"/>
                  <a:pt x="5768042" y="5724894"/>
                  <a:pt x="5754600" y="5724894"/>
                </a:cubicBezTo>
                <a:cubicBezTo>
                  <a:pt x="5741285" y="5724894"/>
                  <a:pt x="5730391" y="5729755"/>
                  <a:pt x="5730391" y="5735686"/>
                </a:cubicBezTo>
                <a:close/>
                <a:moveTo>
                  <a:pt x="5807902" y="5750946"/>
                </a:moveTo>
                <a:cubicBezTo>
                  <a:pt x="5803509" y="5758050"/>
                  <a:pt x="5807154" y="5768340"/>
                  <a:pt x="5816008" y="5773803"/>
                </a:cubicBezTo>
                <a:cubicBezTo>
                  <a:pt x="5833249" y="5784442"/>
                  <a:pt x="5851424" y="5778247"/>
                  <a:pt x="5851424" y="5761738"/>
                </a:cubicBezTo>
                <a:cubicBezTo>
                  <a:pt x="5851424" y="5745466"/>
                  <a:pt x="5816629" y="5736849"/>
                  <a:pt x="5807902" y="5750946"/>
                </a:cubicBezTo>
                <a:close/>
                <a:moveTo>
                  <a:pt x="3963590" y="5772741"/>
                </a:moveTo>
                <a:lnTo>
                  <a:pt x="3950920" y="5796406"/>
                </a:lnTo>
                <a:lnTo>
                  <a:pt x="3976692" y="5810188"/>
                </a:lnTo>
                <a:lnTo>
                  <a:pt x="4002455" y="5823953"/>
                </a:lnTo>
                <a:lnTo>
                  <a:pt x="4021191" y="5805251"/>
                </a:lnTo>
                <a:lnTo>
                  <a:pt x="4039919" y="5786540"/>
                </a:lnTo>
                <a:lnTo>
                  <a:pt x="4024352" y="5767804"/>
                </a:lnTo>
                <a:cubicBezTo>
                  <a:pt x="4003143" y="5742305"/>
                  <a:pt x="3978850" y="5744268"/>
                  <a:pt x="3963590" y="5772741"/>
                </a:cubicBezTo>
                <a:close/>
                <a:moveTo>
                  <a:pt x="5936148" y="5760446"/>
                </a:moveTo>
                <a:cubicBezTo>
                  <a:pt x="5936148" y="5766708"/>
                  <a:pt x="5941595" y="5775180"/>
                  <a:pt x="5948248" y="5779292"/>
                </a:cubicBezTo>
                <a:cubicBezTo>
                  <a:pt x="5954910" y="5783397"/>
                  <a:pt x="5960356" y="5778273"/>
                  <a:pt x="5960356" y="5767915"/>
                </a:cubicBezTo>
                <a:cubicBezTo>
                  <a:pt x="5960356" y="5757557"/>
                  <a:pt x="5954910" y="5749068"/>
                  <a:pt x="5948248" y="5749068"/>
                </a:cubicBezTo>
                <a:cubicBezTo>
                  <a:pt x="5941595" y="5749068"/>
                  <a:pt x="5936148" y="5754184"/>
                  <a:pt x="5936148" y="5760446"/>
                </a:cubicBezTo>
                <a:close/>
                <a:moveTo>
                  <a:pt x="1923709" y="5802880"/>
                </a:moveTo>
                <a:cubicBezTo>
                  <a:pt x="1874723" y="5854755"/>
                  <a:pt x="1830114" y="5944620"/>
                  <a:pt x="1840242" y="5971012"/>
                </a:cubicBezTo>
                <a:cubicBezTo>
                  <a:pt x="1852223" y="6002187"/>
                  <a:pt x="1892856" y="5994268"/>
                  <a:pt x="1931186" y="5953278"/>
                </a:cubicBezTo>
                <a:cubicBezTo>
                  <a:pt x="1969797" y="5912000"/>
                  <a:pt x="1980240" y="5845774"/>
                  <a:pt x="1948146" y="5845774"/>
                </a:cubicBezTo>
                <a:cubicBezTo>
                  <a:pt x="1921720" y="5845774"/>
                  <a:pt x="1925918" y="5825814"/>
                  <a:pt x="1956890" y="5804155"/>
                </a:cubicBezTo>
                <a:cubicBezTo>
                  <a:pt x="1991337" y="5780049"/>
                  <a:pt x="2007184" y="5780168"/>
                  <a:pt x="1997837" y="5804478"/>
                </a:cubicBezTo>
                <a:cubicBezTo>
                  <a:pt x="1993181" y="5816612"/>
                  <a:pt x="1996027" y="5821786"/>
                  <a:pt x="2005621" y="5818634"/>
                </a:cubicBezTo>
                <a:cubicBezTo>
                  <a:pt x="2013948" y="5815906"/>
                  <a:pt x="2022504" y="5801844"/>
                  <a:pt x="2024637" y="5787415"/>
                </a:cubicBezTo>
                <a:lnTo>
                  <a:pt x="2028495" y="5761160"/>
                </a:lnTo>
                <a:lnTo>
                  <a:pt x="1995806" y="5761160"/>
                </a:lnTo>
                <a:cubicBezTo>
                  <a:pt x="1974198" y="5761160"/>
                  <a:pt x="1949727" y="5775316"/>
                  <a:pt x="1923709" y="5802880"/>
                </a:cubicBezTo>
                <a:close/>
                <a:moveTo>
                  <a:pt x="5875632" y="5775987"/>
                </a:moveTo>
                <a:cubicBezTo>
                  <a:pt x="5875632" y="5798028"/>
                  <a:pt x="5897087" y="5816288"/>
                  <a:pt x="5909000" y="5804384"/>
                </a:cubicBezTo>
                <a:cubicBezTo>
                  <a:pt x="5913155" y="5800238"/>
                  <a:pt x="5907343" y="5787653"/>
                  <a:pt x="5896084" y="5776412"/>
                </a:cubicBezTo>
                <a:lnTo>
                  <a:pt x="5875632" y="5755968"/>
                </a:lnTo>
                <a:lnTo>
                  <a:pt x="5875632" y="5775987"/>
                </a:lnTo>
                <a:close/>
                <a:moveTo>
                  <a:pt x="4072012" y="5864450"/>
                </a:moveTo>
                <a:lnTo>
                  <a:pt x="4032195" y="5955649"/>
                </a:lnTo>
                <a:lnTo>
                  <a:pt x="4045595" y="5969032"/>
                </a:lnTo>
                <a:lnTo>
                  <a:pt x="4058986" y="5982406"/>
                </a:lnTo>
                <a:lnTo>
                  <a:pt x="4074128" y="5947330"/>
                </a:lnTo>
                <a:cubicBezTo>
                  <a:pt x="4082446" y="5928042"/>
                  <a:pt x="4090119" y="5910742"/>
                  <a:pt x="4091181" y="5908890"/>
                </a:cubicBezTo>
                <a:cubicBezTo>
                  <a:pt x="4092235" y="5907046"/>
                  <a:pt x="4107827" y="5911124"/>
                  <a:pt x="4125832" y="5917956"/>
                </a:cubicBezTo>
                <a:cubicBezTo>
                  <a:pt x="4183196" y="5939742"/>
                  <a:pt x="4242616" y="5882098"/>
                  <a:pt x="4215706" y="5830784"/>
                </a:cubicBezTo>
                <a:cubicBezTo>
                  <a:pt x="4204974" y="5810332"/>
                  <a:pt x="4145163" y="5773243"/>
                  <a:pt x="4122909" y="5773243"/>
                </a:cubicBezTo>
                <a:cubicBezTo>
                  <a:pt x="4116817" y="5773243"/>
                  <a:pt x="4093917" y="5814284"/>
                  <a:pt x="4072012" y="5864450"/>
                </a:cubicBezTo>
                <a:close/>
                <a:moveTo>
                  <a:pt x="5560952" y="5787773"/>
                </a:moveTo>
                <a:cubicBezTo>
                  <a:pt x="5511907" y="5798521"/>
                  <a:pt x="5457067" y="5830666"/>
                  <a:pt x="5468419" y="5842009"/>
                </a:cubicBezTo>
                <a:cubicBezTo>
                  <a:pt x="5470866" y="5844456"/>
                  <a:pt x="5488608" y="5839979"/>
                  <a:pt x="5507828" y="5832067"/>
                </a:cubicBezTo>
                <a:cubicBezTo>
                  <a:pt x="5527057" y="5824157"/>
                  <a:pt x="5547663" y="5818829"/>
                  <a:pt x="5553610" y="5820214"/>
                </a:cubicBezTo>
                <a:cubicBezTo>
                  <a:pt x="5579450" y="5826273"/>
                  <a:pt x="5633568" y="5806101"/>
                  <a:pt x="5633568" y="5790423"/>
                </a:cubicBezTo>
                <a:cubicBezTo>
                  <a:pt x="5633568" y="5771254"/>
                  <a:pt x="5635956" y="5771339"/>
                  <a:pt x="5560952" y="5787773"/>
                </a:cubicBezTo>
                <a:close/>
                <a:moveTo>
                  <a:pt x="5654156" y="5780881"/>
                </a:moveTo>
                <a:cubicBezTo>
                  <a:pt x="5637136" y="5797884"/>
                  <a:pt x="5646381" y="5809508"/>
                  <a:pt x="5676937" y="5809508"/>
                </a:cubicBezTo>
                <a:cubicBezTo>
                  <a:pt x="5696565" y="5809508"/>
                  <a:pt x="5706328" y="5803883"/>
                  <a:pt x="5703159" y="5794400"/>
                </a:cubicBezTo>
                <a:cubicBezTo>
                  <a:pt x="5697338" y="5776922"/>
                  <a:pt x="5666613" y="5768450"/>
                  <a:pt x="5654156" y="5780881"/>
                </a:cubicBezTo>
                <a:close/>
                <a:moveTo>
                  <a:pt x="5726687" y="5793057"/>
                </a:moveTo>
                <a:cubicBezTo>
                  <a:pt x="5715395" y="5804350"/>
                  <a:pt x="5729040" y="5821599"/>
                  <a:pt x="5749263" y="5821599"/>
                </a:cubicBezTo>
                <a:cubicBezTo>
                  <a:pt x="5758857" y="5821599"/>
                  <a:pt x="5766699" y="5813433"/>
                  <a:pt x="5766699" y="5803467"/>
                </a:cubicBezTo>
                <a:cubicBezTo>
                  <a:pt x="5766699" y="5785257"/>
                  <a:pt x="5741149" y="5778613"/>
                  <a:pt x="5726687" y="5793057"/>
                </a:cubicBezTo>
                <a:close/>
                <a:moveTo>
                  <a:pt x="3249233" y="5827904"/>
                </a:moveTo>
                <a:cubicBezTo>
                  <a:pt x="3219281" y="5844066"/>
                  <a:pt x="3165775" y="5866090"/>
                  <a:pt x="3130334" y="5876822"/>
                </a:cubicBezTo>
                <a:cubicBezTo>
                  <a:pt x="3051957" y="5900580"/>
                  <a:pt x="3056324" y="5914982"/>
                  <a:pt x="3135840" y="5894980"/>
                </a:cubicBezTo>
                <a:cubicBezTo>
                  <a:pt x="3191793" y="5880909"/>
                  <a:pt x="3291090" y="5829884"/>
                  <a:pt x="3304413" y="5808361"/>
                </a:cubicBezTo>
                <a:cubicBezTo>
                  <a:pt x="3313581" y="5793551"/>
                  <a:pt x="3311601" y="5794256"/>
                  <a:pt x="3249233" y="5827904"/>
                </a:cubicBezTo>
                <a:close/>
                <a:moveTo>
                  <a:pt x="5797485" y="5808658"/>
                </a:moveTo>
                <a:cubicBezTo>
                  <a:pt x="5789472" y="5821608"/>
                  <a:pt x="5820682" y="5848272"/>
                  <a:pt x="5831354" y="5837608"/>
                </a:cubicBezTo>
                <a:cubicBezTo>
                  <a:pt x="5835738" y="5833240"/>
                  <a:pt x="5839324" y="5825704"/>
                  <a:pt x="5839324" y="5820868"/>
                </a:cubicBezTo>
                <a:cubicBezTo>
                  <a:pt x="5839324" y="5807324"/>
                  <a:pt x="5804588" y="5797187"/>
                  <a:pt x="5797485" y="5808658"/>
                </a:cubicBezTo>
                <a:close/>
                <a:moveTo>
                  <a:pt x="5937100" y="5828644"/>
                </a:moveTo>
                <a:cubicBezTo>
                  <a:pt x="5937686" y="5842723"/>
                  <a:pt x="5940549" y="5845586"/>
                  <a:pt x="5944416" y="5835959"/>
                </a:cubicBezTo>
                <a:cubicBezTo>
                  <a:pt x="5947908" y="5827225"/>
                  <a:pt x="5947475" y="5816798"/>
                  <a:pt x="5943455" y="5812780"/>
                </a:cubicBezTo>
                <a:cubicBezTo>
                  <a:pt x="5939437" y="5808769"/>
                  <a:pt x="5936582" y="5815906"/>
                  <a:pt x="5937100" y="5828644"/>
                </a:cubicBezTo>
                <a:close/>
                <a:moveTo>
                  <a:pt x="2024603" y="5854840"/>
                </a:moveTo>
                <a:cubicBezTo>
                  <a:pt x="1955004" y="5929563"/>
                  <a:pt x="1921823" y="6011313"/>
                  <a:pt x="1947076" y="6045811"/>
                </a:cubicBezTo>
                <a:lnTo>
                  <a:pt x="1962005" y="6066187"/>
                </a:lnTo>
                <a:lnTo>
                  <a:pt x="1998228" y="6047477"/>
                </a:lnTo>
                <a:cubicBezTo>
                  <a:pt x="2059067" y="6016063"/>
                  <a:pt x="2136127" y="5883619"/>
                  <a:pt x="2119209" y="5839570"/>
                </a:cubicBezTo>
                <a:cubicBezTo>
                  <a:pt x="2108121" y="5810740"/>
                  <a:pt x="2058149" y="5818804"/>
                  <a:pt x="2024603" y="5854840"/>
                </a:cubicBezTo>
                <a:close/>
                <a:moveTo>
                  <a:pt x="4121482" y="5844244"/>
                </a:moveTo>
                <a:cubicBezTo>
                  <a:pt x="4104326" y="5876252"/>
                  <a:pt x="4104811" y="5878241"/>
                  <a:pt x="4131423" y="5885191"/>
                </a:cubicBezTo>
                <a:cubicBezTo>
                  <a:pt x="4162795" y="5893374"/>
                  <a:pt x="4184454" y="5877655"/>
                  <a:pt x="4179211" y="5850506"/>
                </a:cubicBezTo>
                <a:cubicBezTo>
                  <a:pt x="4173144" y="5819084"/>
                  <a:pt x="4137065" y="5815176"/>
                  <a:pt x="4121482" y="5844244"/>
                </a:cubicBezTo>
                <a:close/>
                <a:moveTo>
                  <a:pt x="3279491" y="5864229"/>
                </a:moveTo>
                <a:cubicBezTo>
                  <a:pt x="3252870" y="5880603"/>
                  <a:pt x="3198327" y="5904930"/>
                  <a:pt x="3158298" y="5918287"/>
                </a:cubicBezTo>
                <a:cubicBezTo>
                  <a:pt x="3108590" y="5934848"/>
                  <a:pt x="3081714" y="5951163"/>
                  <a:pt x="3073573" y="5969703"/>
                </a:cubicBezTo>
                <a:cubicBezTo>
                  <a:pt x="3067014" y="5984649"/>
                  <a:pt x="3040758" y="6007056"/>
                  <a:pt x="3015233" y="6019496"/>
                </a:cubicBezTo>
                <a:lnTo>
                  <a:pt x="2968839" y="6042132"/>
                </a:lnTo>
                <a:lnTo>
                  <a:pt x="2941147" y="6029531"/>
                </a:lnTo>
                <a:cubicBezTo>
                  <a:pt x="2925912" y="6022597"/>
                  <a:pt x="2909597" y="6001593"/>
                  <a:pt x="2904890" y="5982848"/>
                </a:cubicBezTo>
                <a:cubicBezTo>
                  <a:pt x="2894235" y="5940482"/>
                  <a:pt x="2879399" y="5930735"/>
                  <a:pt x="2825629" y="5930829"/>
                </a:cubicBezTo>
                <a:cubicBezTo>
                  <a:pt x="2736809" y="5930999"/>
                  <a:pt x="2634913" y="6004405"/>
                  <a:pt x="2646715" y="6059738"/>
                </a:cubicBezTo>
                <a:lnTo>
                  <a:pt x="2651355" y="6081482"/>
                </a:lnTo>
                <a:lnTo>
                  <a:pt x="2670728" y="6045081"/>
                </a:lnTo>
                <a:cubicBezTo>
                  <a:pt x="2695310" y="5998942"/>
                  <a:pt x="2773542" y="5954561"/>
                  <a:pt x="2830294" y="5954561"/>
                </a:cubicBezTo>
                <a:lnTo>
                  <a:pt x="2874037" y="5954561"/>
                </a:lnTo>
                <a:lnTo>
                  <a:pt x="2874037" y="5988949"/>
                </a:lnTo>
                <a:cubicBezTo>
                  <a:pt x="2874037" y="6061429"/>
                  <a:pt x="2963418" y="6090523"/>
                  <a:pt x="3042585" y="6043823"/>
                </a:cubicBezTo>
                <a:cubicBezTo>
                  <a:pt x="3076182" y="6023999"/>
                  <a:pt x="3100365" y="5986782"/>
                  <a:pt x="3094434" y="5964044"/>
                </a:cubicBezTo>
                <a:cubicBezTo>
                  <a:pt x="3093193" y="5959294"/>
                  <a:pt x="3115269" y="5949336"/>
                  <a:pt x="3143479" y="5941918"/>
                </a:cubicBezTo>
                <a:cubicBezTo>
                  <a:pt x="3193357" y="5928773"/>
                  <a:pt x="3266644" y="5891012"/>
                  <a:pt x="3315808" y="5853123"/>
                </a:cubicBezTo>
                <a:cubicBezTo>
                  <a:pt x="3352141" y="5825100"/>
                  <a:pt x="3334119" y="5830615"/>
                  <a:pt x="3279491" y="5864229"/>
                </a:cubicBezTo>
                <a:close/>
                <a:moveTo>
                  <a:pt x="4231808" y="5924677"/>
                </a:moveTo>
                <a:cubicBezTo>
                  <a:pt x="4210616" y="5973883"/>
                  <a:pt x="4193290" y="6019785"/>
                  <a:pt x="4193290" y="6026659"/>
                </a:cubicBezTo>
                <a:cubicBezTo>
                  <a:pt x="4193290" y="6053943"/>
                  <a:pt x="4225095" y="6037034"/>
                  <a:pt x="4238011" y="6002884"/>
                </a:cubicBezTo>
                <a:cubicBezTo>
                  <a:pt x="4257588" y="5951052"/>
                  <a:pt x="4287786" y="5966661"/>
                  <a:pt x="4292494" y="6031052"/>
                </a:cubicBezTo>
                <a:lnTo>
                  <a:pt x="4296164" y="6081278"/>
                </a:lnTo>
                <a:lnTo>
                  <a:pt x="4318078" y="6085416"/>
                </a:lnTo>
                <a:lnTo>
                  <a:pt x="4340018" y="6089580"/>
                </a:lnTo>
                <a:lnTo>
                  <a:pt x="4332166" y="6047842"/>
                </a:lnTo>
                <a:lnTo>
                  <a:pt x="4324332" y="6006104"/>
                </a:lnTo>
                <a:lnTo>
                  <a:pt x="4355627" y="5974827"/>
                </a:lnTo>
                <a:cubicBezTo>
                  <a:pt x="4405386" y="5925153"/>
                  <a:pt x="4391536" y="5885081"/>
                  <a:pt x="4313507" y="5852979"/>
                </a:cubicBezTo>
                <a:lnTo>
                  <a:pt x="4270334" y="5835203"/>
                </a:lnTo>
                <a:lnTo>
                  <a:pt x="4231808" y="5924677"/>
                </a:lnTo>
                <a:close/>
                <a:moveTo>
                  <a:pt x="5642048" y="5841321"/>
                </a:moveTo>
                <a:cubicBezTo>
                  <a:pt x="5625504" y="5857848"/>
                  <a:pt x="5633907" y="5871579"/>
                  <a:pt x="5658260" y="5867772"/>
                </a:cubicBezTo>
                <a:cubicBezTo>
                  <a:pt x="5671822" y="5865640"/>
                  <a:pt x="5683012" y="5858460"/>
                  <a:pt x="5683097" y="5851815"/>
                </a:cubicBezTo>
                <a:cubicBezTo>
                  <a:pt x="5683301" y="5837106"/>
                  <a:pt x="5653825" y="5829569"/>
                  <a:pt x="5642048" y="5841321"/>
                </a:cubicBezTo>
                <a:close/>
                <a:moveTo>
                  <a:pt x="5865801" y="5846530"/>
                </a:moveTo>
                <a:cubicBezTo>
                  <a:pt x="5868707" y="5855248"/>
                  <a:pt x="5878249" y="5864773"/>
                  <a:pt x="5886984" y="5867687"/>
                </a:cubicBezTo>
                <a:cubicBezTo>
                  <a:pt x="5896059" y="5870704"/>
                  <a:pt x="5900596" y="5866175"/>
                  <a:pt x="5897572" y="5857109"/>
                </a:cubicBezTo>
                <a:cubicBezTo>
                  <a:pt x="5894657" y="5848382"/>
                  <a:pt x="5885123" y="5838857"/>
                  <a:pt x="5876397" y="5835959"/>
                </a:cubicBezTo>
                <a:cubicBezTo>
                  <a:pt x="5867313" y="5832935"/>
                  <a:pt x="5862776" y="5837463"/>
                  <a:pt x="5865801" y="5846530"/>
                </a:cubicBezTo>
                <a:close/>
                <a:moveTo>
                  <a:pt x="2014440" y="5920174"/>
                </a:moveTo>
                <a:cubicBezTo>
                  <a:pt x="1937177" y="6039574"/>
                  <a:pt x="1958105" y="6069722"/>
                  <a:pt x="2041886" y="5959693"/>
                </a:cubicBezTo>
                <a:cubicBezTo>
                  <a:pt x="2084992" y="5903077"/>
                  <a:pt x="2101637" y="5845774"/>
                  <a:pt x="2074957" y="5845774"/>
                </a:cubicBezTo>
                <a:cubicBezTo>
                  <a:pt x="2068159" y="5845774"/>
                  <a:pt x="2040926" y="5879252"/>
                  <a:pt x="2014440" y="5920174"/>
                </a:cubicBezTo>
                <a:close/>
                <a:moveTo>
                  <a:pt x="5544816" y="5853837"/>
                </a:moveTo>
                <a:cubicBezTo>
                  <a:pt x="5526080" y="5872531"/>
                  <a:pt x="5538970" y="5884104"/>
                  <a:pt x="5570027" y="5876448"/>
                </a:cubicBezTo>
                <a:cubicBezTo>
                  <a:pt x="5620703" y="5863940"/>
                  <a:pt x="5632293" y="5845774"/>
                  <a:pt x="5589596" y="5845774"/>
                </a:cubicBezTo>
                <a:cubicBezTo>
                  <a:pt x="5569398" y="5845774"/>
                  <a:pt x="5549243" y="5849393"/>
                  <a:pt x="5544816" y="5853837"/>
                </a:cubicBezTo>
                <a:close/>
                <a:moveTo>
                  <a:pt x="5720926" y="5859717"/>
                </a:moveTo>
                <a:cubicBezTo>
                  <a:pt x="5727214" y="5878555"/>
                  <a:pt x="5754285" y="5881844"/>
                  <a:pt x="5755237" y="5863906"/>
                </a:cubicBezTo>
                <a:cubicBezTo>
                  <a:pt x="5755594" y="5857253"/>
                  <a:pt x="5746791" y="5849937"/>
                  <a:pt x="5735694" y="5847634"/>
                </a:cubicBezTo>
                <a:cubicBezTo>
                  <a:pt x="5723067" y="5845034"/>
                  <a:pt x="5717535" y="5849555"/>
                  <a:pt x="5720926" y="5859717"/>
                </a:cubicBezTo>
                <a:close/>
                <a:moveTo>
                  <a:pt x="5464119" y="5875989"/>
                </a:moveTo>
                <a:lnTo>
                  <a:pt x="5449054" y="5894122"/>
                </a:lnTo>
                <a:lnTo>
                  <a:pt x="5473262" y="5894122"/>
                </a:lnTo>
                <a:cubicBezTo>
                  <a:pt x="5486577" y="5894122"/>
                  <a:pt x="5504242" y="5885964"/>
                  <a:pt x="5512536" y="5875989"/>
                </a:cubicBezTo>
                <a:lnTo>
                  <a:pt x="5527601" y="5857856"/>
                </a:lnTo>
                <a:lnTo>
                  <a:pt x="5503401" y="5857856"/>
                </a:lnTo>
                <a:cubicBezTo>
                  <a:pt x="5490087" y="5857856"/>
                  <a:pt x="5472413" y="5866013"/>
                  <a:pt x="5464119" y="5875989"/>
                </a:cubicBezTo>
                <a:close/>
                <a:moveTo>
                  <a:pt x="1885268" y="5912093"/>
                </a:moveTo>
                <a:cubicBezTo>
                  <a:pt x="1874197" y="5935290"/>
                  <a:pt x="1869328" y="5958402"/>
                  <a:pt x="1874434" y="5963466"/>
                </a:cubicBezTo>
                <a:cubicBezTo>
                  <a:pt x="1885064" y="5973986"/>
                  <a:pt x="1941935" y="5907998"/>
                  <a:pt x="1942028" y="5885055"/>
                </a:cubicBezTo>
                <a:cubicBezTo>
                  <a:pt x="1942156" y="5853709"/>
                  <a:pt x="1904599" y="5871613"/>
                  <a:pt x="1885268" y="5912093"/>
                </a:cubicBezTo>
                <a:close/>
                <a:moveTo>
                  <a:pt x="5384306" y="5896178"/>
                </a:moveTo>
                <a:lnTo>
                  <a:pt x="5361245" y="5922391"/>
                </a:lnTo>
                <a:lnTo>
                  <a:pt x="5383414" y="5914311"/>
                </a:lnTo>
                <a:cubicBezTo>
                  <a:pt x="5395608" y="5909850"/>
                  <a:pt x="5410010" y="5906213"/>
                  <a:pt x="5415406" y="5906213"/>
                </a:cubicBezTo>
                <a:cubicBezTo>
                  <a:pt x="5420801" y="5906213"/>
                  <a:pt x="5428355" y="5898047"/>
                  <a:pt x="5432196" y="5888080"/>
                </a:cubicBezTo>
                <a:cubicBezTo>
                  <a:pt x="5442715" y="5860711"/>
                  <a:pt x="5410724" y="5866115"/>
                  <a:pt x="5384306" y="5896178"/>
                </a:cubicBezTo>
                <a:close/>
                <a:moveTo>
                  <a:pt x="5790908" y="5880739"/>
                </a:moveTo>
                <a:cubicBezTo>
                  <a:pt x="5790908" y="5886678"/>
                  <a:pt x="5799082" y="5894665"/>
                  <a:pt x="5809066" y="5898498"/>
                </a:cubicBezTo>
                <a:cubicBezTo>
                  <a:pt x="5820129" y="5902729"/>
                  <a:pt x="5827216" y="5898506"/>
                  <a:pt x="5827216" y="5887707"/>
                </a:cubicBezTo>
                <a:cubicBezTo>
                  <a:pt x="5827216" y="5877935"/>
                  <a:pt x="5819050" y="5869947"/>
                  <a:pt x="5809066" y="5869947"/>
                </a:cubicBezTo>
                <a:cubicBezTo>
                  <a:pt x="5799082" y="5869947"/>
                  <a:pt x="5790908" y="5874808"/>
                  <a:pt x="5790908" y="5880739"/>
                </a:cubicBezTo>
                <a:close/>
                <a:moveTo>
                  <a:pt x="5924048" y="5882030"/>
                </a:moveTo>
                <a:cubicBezTo>
                  <a:pt x="5924048" y="5888684"/>
                  <a:pt x="5929818" y="5894122"/>
                  <a:pt x="5936862" y="5894122"/>
                </a:cubicBezTo>
                <a:cubicBezTo>
                  <a:pt x="5943906" y="5894122"/>
                  <a:pt x="5946310" y="5888684"/>
                  <a:pt x="5942198" y="5882030"/>
                </a:cubicBezTo>
                <a:cubicBezTo>
                  <a:pt x="5938086" y="5875386"/>
                  <a:pt x="5932324" y="5869947"/>
                  <a:pt x="5929384" y="5869947"/>
                </a:cubicBezTo>
                <a:cubicBezTo>
                  <a:pt x="5926444" y="5869947"/>
                  <a:pt x="5924048" y="5875386"/>
                  <a:pt x="5924048" y="5882030"/>
                </a:cubicBezTo>
                <a:close/>
                <a:moveTo>
                  <a:pt x="4276868" y="5908337"/>
                </a:moveTo>
                <a:cubicBezTo>
                  <a:pt x="4261624" y="5936777"/>
                  <a:pt x="4262533" y="5938128"/>
                  <a:pt x="4303633" y="5948435"/>
                </a:cubicBezTo>
                <a:lnTo>
                  <a:pt x="4335242" y="5956363"/>
                </a:lnTo>
                <a:lnTo>
                  <a:pt x="4342975" y="5936233"/>
                </a:lnTo>
                <a:cubicBezTo>
                  <a:pt x="4352780" y="5910691"/>
                  <a:pt x="4345252" y="5898702"/>
                  <a:pt x="4314340" y="5890629"/>
                </a:cubicBezTo>
                <a:cubicBezTo>
                  <a:pt x="4297787" y="5886304"/>
                  <a:pt x="4285586" y="5892066"/>
                  <a:pt x="4276868" y="5908337"/>
                </a:cubicBezTo>
                <a:close/>
                <a:moveTo>
                  <a:pt x="3547335" y="5925306"/>
                </a:moveTo>
                <a:cubicBezTo>
                  <a:pt x="3407635" y="5963577"/>
                  <a:pt x="3355599" y="5987607"/>
                  <a:pt x="3267392" y="6054572"/>
                </a:cubicBezTo>
                <a:cubicBezTo>
                  <a:pt x="3193357" y="6110771"/>
                  <a:pt x="3104384" y="6196311"/>
                  <a:pt x="3119959" y="6196311"/>
                </a:cubicBezTo>
                <a:cubicBezTo>
                  <a:pt x="3124692" y="6196311"/>
                  <a:pt x="3170049" y="6163394"/>
                  <a:pt x="3220734" y="6123169"/>
                </a:cubicBezTo>
                <a:cubicBezTo>
                  <a:pt x="3325622" y="6039923"/>
                  <a:pt x="3406922" y="5996120"/>
                  <a:pt x="3545764" y="5948018"/>
                </a:cubicBezTo>
                <a:cubicBezTo>
                  <a:pt x="3599023" y="5929572"/>
                  <a:pt x="3647771" y="5909892"/>
                  <a:pt x="3654093" y="5904301"/>
                </a:cubicBezTo>
                <a:cubicBezTo>
                  <a:pt x="3668410" y="5891615"/>
                  <a:pt x="3675072" y="5890315"/>
                  <a:pt x="3547335" y="5925306"/>
                </a:cubicBezTo>
                <a:close/>
                <a:moveTo>
                  <a:pt x="5560952" y="5903732"/>
                </a:moveTo>
                <a:cubicBezTo>
                  <a:pt x="5544306" y="5906222"/>
                  <a:pt x="5525417" y="5913342"/>
                  <a:pt x="5518959" y="5919545"/>
                </a:cubicBezTo>
                <a:cubicBezTo>
                  <a:pt x="5508117" y="5929988"/>
                  <a:pt x="5583801" y="5921151"/>
                  <a:pt x="5596257" y="5910512"/>
                </a:cubicBezTo>
                <a:cubicBezTo>
                  <a:pt x="5606020" y="5902168"/>
                  <a:pt x="5590870" y="5899262"/>
                  <a:pt x="5560952" y="5903732"/>
                </a:cubicBezTo>
                <a:close/>
                <a:moveTo>
                  <a:pt x="5854194" y="5908482"/>
                </a:moveTo>
                <a:cubicBezTo>
                  <a:pt x="5861680" y="5930888"/>
                  <a:pt x="5887732" y="5934602"/>
                  <a:pt x="5887732" y="5913257"/>
                </a:cubicBezTo>
                <a:cubicBezTo>
                  <a:pt x="5887732" y="5902729"/>
                  <a:pt x="5879116" y="5894122"/>
                  <a:pt x="5868579" y="5894122"/>
                </a:cubicBezTo>
                <a:cubicBezTo>
                  <a:pt x="5858035" y="5894122"/>
                  <a:pt x="5851560" y="5900580"/>
                  <a:pt x="5854194" y="5908482"/>
                </a:cubicBezTo>
                <a:close/>
                <a:moveTo>
                  <a:pt x="5445485" y="5935282"/>
                </a:moveTo>
                <a:lnTo>
                  <a:pt x="5422221" y="5952276"/>
                </a:lnTo>
                <a:lnTo>
                  <a:pt x="5455461" y="5945928"/>
                </a:lnTo>
                <a:cubicBezTo>
                  <a:pt x="5473729" y="5942436"/>
                  <a:pt x="5491641" y="5934797"/>
                  <a:pt x="5495278" y="5928942"/>
                </a:cubicBezTo>
                <a:cubicBezTo>
                  <a:pt x="5505670" y="5912144"/>
                  <a:pt x="5471155" y="5916545"/>
                  <a:pt x="5445485" y="5935282"/>
                </a:cubicBezTo>
                <a:close/>
                <a:moveTo>
                  <a:pt x="5718292" y="5930387"/>
                </a:moveTo>
                <a:cubicBezTo>
                  <a:pt x="5718292" y="5937032"/>
                  <a:pt x="5726789" y="5942470"/>
                  <a:pt x="5737155" y="5942470"/>
                </a:cubicBezTo>
                <a:cubicBezTo>
                  <a:pt x="5747530" y="5942470"/>
                  <a:pt x="5752663" y="5937032"/>
                  <a:pt x="5748550" y="5930387"/>
                </a:cubicBezTo>
                <a:cubicBezTo>
                  <a:pt x="5744429" y="5923734"/>
                  <a:pt x="5735949" y="5918296"/>
                  <a:pt x="5729678" y="5918296"/>
                </a:cubicBezTo>
                <a:cubicBezTo>
                  <a:pt x="5723407" y="5918296"/>
                  <a:pt x="5718292" y="5923734"/>
                  <a:pt x="5718292" y="5930387"/>
                </a:cubicBezTo>
                <a:close/>
                <a:moveTo>
                  <a:pt x="3188717" y="5955054"/>
                </a:moveTo>
                <a:lnTo>
                  <a:pt x="3122151" y="5977257"/>
                </a:lnTo>
                <a:lnTo>
                  <a:pt x="3155825" y="5977996"/>
                </a:lnTo>
                <a:cubicBezTo>
                  <a:pt x="3189592" y="5978736"/>
                  <a:pt x="3273441" y="5949539"/>
                  <a:pt x="3273441" y="5937049"/>
                </a:cubicBezTo>
                <a:cubicBezTo>
                  <a:pt x="3273441" y="5927847"/>
                  <a:pt x="3264851" y="5929673"/>
                  <a:pt x="3188717" y="5955054"/>
                </a:cubicBezTo>
                <a:close/>
                <a:moveTo>
                  <a:pt x="4427606" y="5948035"/>
                </a:moveTo>
                <a:cubicBezTo>
                  <a:pt x="4367030" y="5990410"/>
                  <a:pt x="4359757" y="6087574"/>
                  <a:pt x="4414146" y="6127952"/>
                </a:cubicBezTo>
                <a:lnTo>
                  <a:pt x="4447404" y="6152636"/>
                </a:lnTo>
                <a:lnTo>
                  <a:pt x="4479480" y="6141242"/>
                </a:lnTo>
                <a:cubicBezTo>
                  <a:pt x="4524523" y="6125216"/>
                  <a:pt x="4558460" y="6074591"/>
                  <a:pt x="4559981" y="6021127"/>
                </a:cubicBezTo>
                <a:lnTo>
                  <a:pt x="4561273" y="5975651"/>
                </a:lnTo>
                <a:lnTo>
                  <a:pt x="4533275" y="5953024"/>
                </a:lnTo>
                <a:cubicBezTo>
                  <a:pt x="4499695" y="5925850"/>
                  <a:pt x="4461866" y="5924074"/>
                  <a:pt x="4427606" y="5948035"/>
                </a:cubicBezTo>
                <a:close/>
                <a:moveTo>
                  <a:pt x="5367295" y="5945079"/>
                </a:moveTo>
                <a:lnTo>
                  <a:pt x="5337037" y="5958249"/>
                </a:lnTo>
                <a:lnTo>
                  <a:pt x="5358917" y="5963466"/>
                </a:lnTo>
                <a:cubicBezTo>
                  <a:pt x="5386286" y="5969992"/>
                  <a:pt x="5415711" y="5959320"/>
                  <a:pt x="5415711" y="5942844"/>
                </a:cubicBezTo>
                <a:cubicBezTo>
                  <a:pt x="5415711" y="5927617"/>
                  <a:pt x="5406450" y="5928050"/>
                  <a:pt x="5367295" y="5945079"/>
                </a:cubicBezTo>
                <a:close/>
                <a:moveTo>
                  <a:pt x="5772707" y="5942555"/>
                </a:moveTo>
                <a:cubicBezTo>
                  <a:pt x="5768552" y="5949251"/>
                  <a:pt x="5773913" y="5958087"/>
                  <a:pt x="5784612" y="5962183"/>
                </a:cubicBezTo>
                <a:cubicBezTo>
                  <a:pt x="5807783" y="5971063"/>
                  <a:pt x="5820699" y="5961283"/>
                  <a:pt x="5809559" y="5943286"/>
                </a:cubicBezTo>
                <a:cubicBezTo>
                  <a:pt x="5799515" y="5927039"/>
                  <a:pt x="5782513" y="5926708"/>
                  <a:pt x="5772707" y="5942555"/>
                </a:cubicBezTo>
                <a:close/>
                <a:moveTo>
                  <a:pt x="2607765" y="5971811"/>
                </a:moveTo>
                <a:cubicBezTo>
                  <a:pt x="2577813" y="5987326"/>
                  <a:pt x="2520627" y="6009520"/>
                  <a:pt x="2480683" y="6021136"/>
                </a:cubicBezTo>
                <a:cubicBezTo>
                  <a:pt x="2440746" y="6032768"/>
                  <a:pt x="2399893" y="6045131"/>
                  <a:pt x="2389909" y="6048641"/>
                </a:cubicBezTo>
                <a:lnTo>
                  <a:pt x="2371759" y="6055005"/>
                </a:lnTo>
                <a:lnTo>
                  <a:pt x="2392874" y="6060052"/>
                </a:lnTo>
                <a:cubicBezTo>
                  <a:pt x="2424781" y="6067674"/>
                  <a:pt x="2542303" y="6030083"/>
                  <a:pt x="2615429" y="5988864"/>
                </a:cubicBezTo>
                <a:cubicBezTo>
                  <a:pt x="2651159" y="5968726"/>
                  <a:pt x="2680389" y="5950049"/>
                  <a:pt x="2680389" y="5947364"/>
                </a:cubicBezTo>
                <a:cubicBezTo>
                  <a:pt x="2680389" y="5937660"/>
                  <a:pt x="2661279" y="5944093"/>
                  <a:pt x="2607765" y="5971811"/>
                </a:cubicBezTo>
                <a:close/>
                <a:moveTo>
                  <a:pt x="3600230" y="5965268"/>
                </a:moveTo>
                <a:cubicBezTo>
                  <a:pt x="3461167" y="6006937"/>
                  <a:pt x="3405851" y="6029973"/>
                  <a:pt x="3334722" y="6075900"/>
                </a:cubicBezTo>
                <a:cubicBezTo>
                  <a:pt x="3294361" y="6101943"/>
                  <a:pt x="3261342" y="6125318"/>
                  <a:pt x="3261342" y="6127834"/>
                </a:cubicBezTo>
                <a:cubicBezTo>
                  <a:pt x="3261342" y="6130365"/>
                  <a:pt x="3312341" y="6106880"/>
                  <a:pt x="3374675" y="6075653"/>
                </a:cubicBezTo>
                <a:cubicBezTo>
                  <a:pt x="3437010" y="6044435"/>
                  <a:pt x="3535040" y="6003929"/>
                  <a:pt x="3592531" y="5985652"/>
                </a:cubicBezTo>
                <a:cubicBezTo>
                  <a:pt x="3650022" y="5967375"/>
                  <a:pt x="3697054" y="5950169"/>
                  <a:pt x="3697054" y="5947441"/>
                </a:cubicBezTo>
                <a:cubicBezTo>
                  <a:pt x="3697054" y="5939309"/>
                  <a:pt x="3670679" y="5944161"/>
                  <a:pt x="3600230" y="5965268"/>
                </a:cubicBezTo>
                <a:close/>
                <a:moveTo>
                  <a:pt x="5282571" y="5966644"/>
                </a:moveTo>
                <a:lnTo>
                  <a:pt x="5264421" y="5978362"/>
                </a:lnTo>
                <a:lnTo>
                  <a:pt x="5282571" y="5978362"/>
                </a:lnTo>
                <a:cubicBezTo>
                  <a:pt x="5292564" y="5978362"/>
                  <a:pt x="5308895" y="5973094"/>
                  <a:pt x="5318888" y="5966644"/>
                </a:cubicBezTo>
                <a:lnTo>
                  <a:pt x="5337037" y="5954935"/>
                </a:lnTo>
                <a:lnTo>
                  <a:pt x="5318888" y="5954935"/>
                </a:lnTo>
                <a:cubicBezTo>
                  <a:pt x="5308895" y="5954935"/>
                  <a:pt x="5292564" y="5960203"/>
                  <a:pt x="5282571" y="5966644"/>
                </a:cubicBezTo>
                <a:close/>
                <a:moveTo>
                  <a:pt x="5621468" y="5972694"/>
                </a:moveTo>
                <a:cubicBezTo>
                  <a:pt x="5621468" y="5982763"/>
                  <a:pt x="5632225" y="5990818"/>
                  <a:pt x="5645668" y="5990818"/>
                </a:cubicBezTo>
                <a:cubicBezTo>
                  <a:pt x="5659118" y="5990818"/>
                  <a:pt x="5669876" y="5982763"/>
                  <a:pt x="5669876" y="5972694"/>
                </a:cubicBezTo>
                <a:cubicBezTo>
                  <a:pt x="5669876" y="5962625"/>
                  <a:pt x="5659118" y="5954561"/>
                  <a:pt x="5645668" y="5954561"/>
                </a:cubicBezTo>
                <a:cubicBezTo>
                  <a:pt x="5632225" y="5954561"/>
                  <a:pt x="5621468" y="5962625"/>
                  <a:pt x="5621468" y="5972694"/>
                </a:cubicBezTo>
                <a:close/>
                <a:moveTo>
                  <a:pt x="5839324" y="5973068"/>
                </a:moveTo>
                <a:cubicBezTo>
                  <a:pt x="5839324" y="5992552"/>
                  <a:pt x="5871536" y="6011033"/>
                  <a:pt x="5883933" y="5998653"/>
                </a:cubicBezTo>
                <a:cubicBezTo>
                  <a:pt x="5892550" y="5990036"/>
                  <a:pt x="5865198" y="5954561"/>
                  <a:pt x="5849945" y="5954561"/>
                </a:cubicBezTo>
                <a:cubicBezTo>
                  <a:pt x="5844099" y="5954561"/>
                  <a:pt x="5839324" y="5962888"/>
                  <a:pt x="5839324" y="5973068"/>
                </a:cubicBezTo>
                <a:close/>
                <a:moveTo>
                  <a:pt x="4442288" y="5985627"/>
                </a:moveTo>
                <a:cubicBezTo>
                  <a:pt x="4395495" y="6032352"/>
                  <a:pt x="4406847" y="6105656"/>
                  <a:pt x="4460880" y="6105656"/>
                </a:cubicBezTo>
                <a:lnTo>
                  <a:pt x="4489812" y="6105656"/>
                </a:lnTo>
                <a:lnTo>
                  <a:pt x="4511718" y="6060894"/>
                </a:lnTo>
                <a:lnTo>
                  <a:pt x="4533632" y="6016122"/>
                </a:lnTo>
                <a:lnTo>
                  <a:pt x="4520376" y="5991387"/>
                </a:lnTo>
                <a:cubicBezTo>
                  <a:pt x="4504580" y="5961920"/>
                  <a:pt x="4468672" y="5959277"/>
                  <a:pt x="4442288" y="5985627"/>
                </a:cubicBezTo>
                <a:close/>
                <a:moveTo>
                  <a:pt x="5699157" y="5980316"/>
                </a:moveTo>
                <a:cubicBezTo>
                  <a:pt x="5688841" y="5996987"/>
                  <a:pt x="5712531" y="6019980"/>
                  <a:pt x="5729338" y="6009605"/>
                </a:cubicBezTo>
                <a:cubicBezTo>
                  <a:pt x="5736578" y="6005136"/>
                  <a:pt x="5742500" y="5996953"/>
                  <a:pt x="5742500" y="5991404"/>
                </a:cubicBezTo>
                <a:cubicBezTo>
                  <a:pt x="5742500" y="5975328"/>
                  <a:pt x="5707747" y="5966432"/>
                  <a:pt x="5699157" y="5980316"/>
                </a:cubicBezTo>
                <a:close/>
                <a:moveTo>
                  <a:pt x="5937100" y="5985780"/>
                </a:moveTo>
                <a:cubicBezTo>
                  <a:pt x="5937686" y="5999868"/>
                  <a:pt x="5940549" y="6002731"/>
                  <a:pt x="5944416" y="5993096"/>
                </a:cubicBezTo>
                <a:cubicBezTo>
                  <a:pt x="5947908" y="5984369"/>
                  <a:pt x="5947475" y="5973935"/>
                  <a:pt x="5943455" y="5969924"/>
                </a:cubicBezTo>
                <a:cubicBezTo>
                  <a:pt x="5939437" y="5965913"/>
                  <a:pt x="5936582" y="5973042"/>
                  <a:pt x="5937100" y="5985780"/>
                </a:cubicBezTo>
                <a:close/>
                <a:moveTo>
                  <a:pt x="4609621" y="6038529"/>
                </a:moveTo>
                <a:lnTo>
                  <a:pt x="4617625" y="6098790"/>
                </a:lnTo>
                <a:lnTo>
                  <a:pt x="4568368" y="6131351"/>
                </a:lnTo>
                <a:cubicBezTo>
                  <a:pt x="4535883" y="6152806"/>
                  <a:pt x="4523172" y="6167982"/>
                  <a:pt x="4531066" y="6175859"/>
                </a:cubicBezTo>
                <a:cubicBezTo>
                  <a:pt x="4538951" y="6183744"/>
                  <a:pt x="4553422" y="6181034"/>
                  <a:pt x="4573483" y="6167897"/>
                </a:cubicBezTo>
                <a:cubicBezTo>
                  <a:pt x="4616920" y="6139466"/>
                  <a:pt x="4626972" y="6142814"/>
                  <a:pt x="4631263" y="6187151"/>
                </a:cubicBezTo>
                <a:cubicBezTo>
                  <a:pt x="4633846" y="6213824"/>
                  <a:pt x="4642182" y="6227682"/>
                  <a:pt x="4657408" y="6230572"/>
                </a:cubicBezTo>
                <a:lnTo>
                  <a:pt x="4679747" y="6234803"/>
                </a:lnTo>
                <a:lnTo>
                  <a:pt x="4673434" y="6212532"/>
                </a:lnTo>
                <a:cubicBezTo>
                  <a:pt x="4669959" y="6200288"/>
                  <a:pt x="4663705" y="6173275"/>
                  <a:pt x="4659541" y="6152492"/>
                </a:cubicBezTo>
                <a:lnTo>
                  <a:pt x="4651954" y="6114722"/>
                </a:lnTo>
                <a:lnTo>
                  <a:pt x="4702893" y="6077301"/>
                </a:lnTo>
                <a:lnTo>
                  <a:pt x="4753850" y="6039872"/>
                </a:lnTo>
                <a:lnTo>
                  <a:pt x="4733330" y="6032021"/>
                </a:lnTo>
                <a:cubicBezTo>
                  <a:pt x="4721349" y="6027424"/>
                  <a:pt x="4703259" y="6032802"/>
                  <a:pt x="4689833" y="6044936"/>
                </a:cubicBezTo>
                <a:cubicBezTo>
                  <a:pt x="4662065" y="6070037"/>
                  <a:pt x="4641103" y="6060001"/>
                  <a:pt x="4641103" y="6021620"/>
                </a:cubicBezTo>
                <a:cubicBezTo>
                  <a:pt x="4641103" y="6006104"/>
                  <a:pt x="4632223" y="5990003"/>
                  <a:pt x="4621364" y="5985839"/>
                </a:cubicBezTo>
                <a:lnTo>
                  <a:pt x="4601608" y="5978277"/>
                </a:lnTo>
                <a:lnTo>
                  <a:pt x="4609621" y="6038529"/>
                </a:lnTo>
                <a:close/>
                <a:moveTo>
                  <a:pt x="5453167" y="6002196"/>
                </a:moveTo>
                <a:lnTo>
                  <a:pt x="5437328" y="6011976"/>
                </a:lnTo>
                <a:lnTo>
                  <a:pt x="5451773" y="6020898"/>
                </a:lnTo>
                <a:cubicBezTo>
                  <a:pt x="5459727" y="6025801"/>
                  <a:pt x="5471673" y="6024381"/>
                  <a:pt x="5478335" y="6017729"/>
                </a:cubicBezTo>
                <a:cubicBezTo>
                  <a:pt x="5494105" y="6001983"/>
                  <a:pt x="5473814" y="5989459"/>
                  <a:pt x="5453167" y="6002196"/>
                </a:cubicBezTo>
                <a:close/>
                <a:moveTo>
                  <a:pt x="5505653" y="6004261"/>
                </a:moveTo>
                <a:cubicBezTo>
                  <a:pt x="5495261" y="6021043"/>
                  <a:pt x="5521916" y="6038741"/>
                  <a:pt x="5557918" y="6038988"/>
                </a:cubicBezTo>
                <a:lnTo>
                  <a:pt x="5585152" y="6039175"/>
                </a:lnTo>
                <a:lnTo>
                  <a:pt x="5585152" y="6015001"/>
                </a:lnTo>
                <a:lnTo>
                  <a:pt x="5585152" y="5990818"/>
                </a:lnTo>
                <a:lnTo>
                  <a:pt x="5549557" y="5990818"/>
                </a:lnTo>
                <a:cubicBezTo>
                  <a:pt x="5529980" y="5990818"/>
                  <a:pt x="5510225" y="5996868"/>
                  <a:pt x="5505653" y="6004261"/>
                </a:cubicBezTo>
                <a:close/>
                <a:moveTo>
                  <a:pt x="2155976" y="6022988"/>
                </a:moveTo>
                <a:cubicBezTo>
                  <a:pt x="2145550" y="6033423"/>
                  <a:pt x="2194468" y="6065958"/>
                  <a:pt x="2371759" y="6166529"/>
                </a:cubicBezTo>
                <a:cubicBezTo>
                  <a:pt x="2504202" y="6241651"/>
                  <a:pt x="3081790" y="6534766"/>
                  <a:pt x="3097391" y="6534766"/>
                </a:cubicBezTo>
                <a:cubicBezTo>
                  <a:pt x="3101019" y="6534766"/>
                  <a:pt x="3104002" y="6526702"/>
                  <a:pt x="3104002" y="6516837"/>
                </a:cubicBezTo>
                <a:cubicBezTo>
                  <a:pt x="3104002" y="6505553"/>
                  <a:pt x="3002113" y="6448156"/>
                  <a:pt x="2828654" y="6361706"/>
                </a:cubicBezTo>
                <a:cubicBezTo>
                  <a:pt x="2559425" y="6227546"/>
                  <a:pt x="2392305" y="6138446"/>
                  <a:pt x="2255188" y="6055991"/>
                </a:cubicBezTo>
                <a:cubicBezTo>
                  <a:pt x="2185546" y="6014100"/>
                  <a:pt x="2170047" y="6008943"/>
                  <a:pt x="2155976" y="6022988"/>
                </a:cubicBezTo>
                <a:close/>
                <a:moveTo>
                  <a:pt x="5609360" y="6038291"/>
                </a:moveTo>
                <a:cubicBezTo>
                  <a:pt x="5609360" y="6055591"/>
                  <a:pt x="5617134" y="6063349"/>
                  <a:pt x="5634452" y="6063349"/>
                </a:cubicBezTo>
                <a:cubicBezTo>
                  <a:pt x="5651768" y="6063349"/>
                  <a:pt x="5658294" y="6056832"/>
                  <a:pt x="5655499" y="6042327"/>
                </a:cubicBezTo>
                <a:cubicBezTo>
                  <a:pt x="5649423" y="6010829"/>
                  <a:pt x="5609360" y="6007311"/>
                  <a:pt x="5609360" y="6038291"/>
                </a:cubicBezTo>
                <a:close/>
                <a:moveTo>
                  <a:pt x="5343385" y="6038741"/>
                </a:moveTo>
                <a:lnTo>
                  <a:pt x="5325515" y="6050017"/>
                </a:lnTo>
                <a:lnTo>
                  <a:pt x="5355485" y="6061208"/>
                </a:lnTo>
                <a:cubicBezTo>
                  <a:pt x="5383941" y="6071838"/>
                  <a:pt x="5402890" y="6061922"/>
                  <a:pt x="5403425" y="6036150"/>
                </a:cubicBezTo>
                <a:cubicBezTo>
                  <a:pt x="5403680" y="6023481"/>
                  <a:pt x="5364874" y="6025163"/>
                  <a:pt x="5343385" y="6038741"/>
                </a:cubicBezTo>
                <a:close/>
                <a:moveTo>
                  <a:pt x="5294680" y="6050935"/>
                </a:moveTo>
                <a:cubicBezTo>
                  <a:pt x="5284695" y="6056619"/>
                  <a:pt x="5234316" y="6076596"/>
                  <a:pt x="5182722" y="6095323"/>
                </a:cubicBezTo>
                <a:cubicBezTo>
                  <a:pt x="5131128" y="6114060"/>
                  <a:pt x="5088923" y="6132694"/>
                  <a:pt x="5088923" y="6136755"/>
                </a:cubicBezTo>
                <a:cubicBezTo>
                  <a:pt x="5088923" y="6140817"/>
                  <a:pt x="5111373" y="6150852"/>
                  <a:pt x="5138826" y="6159068"/>
                </a:cubicBezTo>
                <a:lnTo>
                  <a:pt x="5188730" y="6173998"/>
                </a:lnTo>
                <a:lnTo>
                  <a:pt x="5202061" y="6160675"/>
                </a:lnTo>
                <a:lnTo>
                  <a:pt x="5215402" y="6147360"/>
                </a:lnTo>
                <a:lnTo>
                  <a:pt x="5199377" y="6121732"/>
                </a:lnTo>
                <a:lnTo>
                  <a:pt x="5183351" y="6096105"/>
                </a:lnTo>
                <a:lnTo>
                  <a:pt x="5223891" y="6104976"/>
                </a:lnTo>
                <a:cubicBezTo>
                  <a:pt x="5295045" y="6120560"/>
                  <a:pt x="5298818" y="6119362"/>
                  <a:pt x="5307493" y="6078457"/>
                </a:cubicBezTo>
                <a:cubicBezTo>
                  <a:pt x="5312073" y="6056849"/>
                  <a:pt x="5315157" y="6039489"/>
                  <a:pt x="5314333" y="6039889"/>
                </a:cubicBezTo>
                <a:cubicBezTo>
                  <a:pt x="5313509" y="6040271"/>
                  <a:pt x="5304664" y="6045242"/>
                  <a:pt x="5294680" y="6050935"/>
                </a:cubicBezTo>
                <a:close/>
                <a:moveTo>
                  <a:pt x="5421762" y="6051258"/>
                </a:moveTo>
                <a:cubicBezTo>
                  <a:pt x="5411888" y="6067215"/>
                  <a:pt x="5425118" y="6087523"/>
                  <a:pt x="5445383" y="6087523"/>
                </a:cubicBezTo>
                <a:cubicBezTo>
                  <a:pt x="5463091" y="6087523"/>
                  <a:pt x="5478879" y="6057937"/>
                  <a:pt x="5467314" y="6046397"/>
                </a:cubicBezTo>
                <a:cubicBezTo>
                  <a:pt x="5456039" y="6035122"/>
                  <a:pt x="5430029" y="6037900"/>
                  <a:pt x="5421762" y="6051258"/>
                </a:cubicBezTo>
                <a:close/>
                <a:moveTo>
                  <a:pt x="5687380" y="6052312"/>
                </a:moveTo>
                <a:cubicBezTo>
                  <a:pt x="5682910" y="6059542"/>
                  <a:pt x="5685536" y="6071736"/>
                  <a:pt x="5693226" y="6079408"/>
                </a:cubicBezTo>
                <a:lnTo>
                  <a:pt x="5707195" y="6093361"/>
                </a:lnTo>
                <a:lnTo>
                  <a:pt x="5718003" y="6075908"/>
                </a:lnTo>
                <a:cubicBezTo>
                  <a:pt x="5729534" y="6057266"/>
                  <a:pt x="5723713" y="6039175"/>
                  <a:pt x="5706183" y="6039175"/>
                </a:cubicBezTo>
                <a:cubicBezTo>
                  <a:pt x="5700320" y="6039175"/>
                  <a:pt x="5691858" y="6045081"/>
                  <a:pt x="5687380" y="6052312"/>
                </a:cubicBezTo>
                <a:close/>
                <a:moveTo>
                  <a:pt x="5839213" y="6057172"/>
                </a:moveTo>
                <a:cubicBezTo>
                  <a:pt x="5847447" y="6067071"/>
                  <a:pt x="5859088" y="6072135"/>
                  <a:pt x="5865104" y="6068422"/>
                </a:cubicBezTo>
                <a:cubicBezTo>
                  <a:pt x="5880543" y="6058888"/>
                  <a:pt x="5865767" y="6039175"/>
                  <a:pt x="5843182" y="6039175"/>
                </a:cubicBezTo>
                <a:lnTo>
                  <a:pt x="5824250" y="6039175"/>
                </a:lnTo>
                <a:lnTo>
                  <a:pt x="5839213" y="6057172"/>
                </a:lnTo>
                <a:close/>
                <a:moveTo>
                  <a:pt x="2498841" y="6072067"/>
                </a:moveTo>
                <a:cubicBezTo>
                  <a:pt x="2482195" y="6075049"/>
                  <a:pt x="2463136" y="6082850"/>
                  <a:pt x="2456474" y="6089401"/>
                </a:cubicBezTo>
                <a:cubicBezTo>
                  <a:pt x="2441273" y="6104373"/>
                  <a:pt x="2511790" y="6089163"/>
                  <a:pt x="2528496" y="6073877"/>
                </a:cubicBezTo>
                <a:cubicBezTo>
                  <a:pt x="2534809" y="6068082"/>
                  <a:pt x="2537536" y="6064088"/>
                  <a:pt x="2534546" y="6064989"/>
                </a:cubicBezTo>
                <a:cubicBezTo>
                  <a:pt x="2531538" y="6065898"/>
                  <a:pt x="2515478" y="6069076"/>
                  <a:pt x="2498841" y="6072067"/>
                </a:cubicBezTo>
                <a:close/>
                <a:moveTo>
                  <a:pt x="5493884" y="6076247"/>
                </a:moveTo>
                <a:cubicBezTo>
                  <a:pt x="5483229" y="6093463"/>
                  <a:pt x="5489203" y="6097966"/>
                  <a:pt x="5534602" y="6107041"/>
                </a:cubicBezTo>
                <a:lnTo>
                  <a:pt x="5573052" y="6114722"/>
                </a:lnTo>
                <a:lnTo>
                  <a:pt x="5573052" y="6096496"/>
                </a:lnTo>
                <a:cubicBezTo>
                  <a:pt x="5573052" y="6086461"/>
                  <a:pt x="5560790" y="6074973"/>
                  <a:pt x="5545818" y="6070963"/>
                </a:cubicBezTo>
                <a:cubicBezTo>
                  <a:pt x="5508321" y="6060927"/>
                  <a:pt x="5503019" y="6061463"/>
                  <a:pt x="5493884" y="6076247"/>
                </a:cubicBezTo>
                <a:close/>
                <a:moveTo>
                  <a:pt x="5754600" y="6080191"/>
                </a:moveTo>
                <a:cubicBezTo>
                  <a:pt x="5754600" y="6089444"/>
                  <a:pt x="5762765" y="6100158"/>
                  <a:pt x="5772758" y="6103991"/>
                </a:cubicBezTo>
                <a:cubicBezTo>
                  <a:pt x="5785096" y="6108715"/>
                  <a:pt x="5790908" y="6103337"/>
                  <a:pt x="5790908" y="6087149"/>
                </a:cubicBezTo>
                <a:cubicBezTo>
                  <a:pt x="5790908" y="6074047"/>
                  <a:pt x="5782742" y="6063349"/>
                  <a:pt x="5772758" y="6063349"/>
                </a:cubicBezTo>
                <a:cubicBezTo>
                  <a:pt x="5762765" y="6063349"/>
                  <a:pt x="5754600" y="6070929"/>
                  <a:pt x="5754600" y="6080191"/>
                </a:cubicBezTo>
                <a:close/>
                <a:moveTo>
                  <a:pt x="2038920" y="6105656"/>
                </a:moveTo>
                <a:cubicBezTo>
                  <a:pt x="1982925" y="6127196"/>
                  <a:pt x="2017024" y="6127723"/>
                  <a:pt x="2093378" y="6106497"/>
                </a:cubicBezTo>
                <a:lnTo>
                  <a:pt x="2153894" y="6089690"/>
                </a:lnTo>
                <a:lnTo>
                  <a:pt x="2117586" y="6089520"/>
                </a:lnTo>
                <a:cubicBezTo>
                  <a:pt x="2097618" y="6089435"/>
                  <a:pt x="2062219" y="6096700"/>
                  <a:pt x="2038920" y="6105656"/>
                </a:cubicBezTo>
                <a:close/>
                <a:moveTo>
                  <a:pt x="5318888" y="6110856"/>
                </a:moveTo>
                <a:lnTo>
                  <a:pt x="5318888" y="6135872"/>
                </a:lnTo>
                <a:lnTo>
                  <a:pt x="5350029" y="6135872"/>
                </a:lnTo>
                <a:lnTo>
                  <a:pt x="5381180" y="6135872"/>
                </a:lnTo>
                <a:lnTo>
                  <a:pt x="5377135" y="6114722"/>
                </a:lnTo>
                <a:cubicBezTo>
                  <a:pt x="5374926" y="6103090"/>
                  <a:pt x="5360906" y="6091823"/>
                  <a:pt x="5345993" y="6089698"/>
                </a:cubicBezTo>
                <a:lnTo>
                  <a:pt x="5318888" y="6085841"/>
                </a:lnTo>
                <a:lnTo>
                  <a:pt x="5318888" y="6110856"/>
                </a:lnTo>
                <a:close/>
                <a:moveTo>
                  <a:pt x="5602987" y="6100141"/>
                </a:moveTo>
                <a:cubicBezTo>
                  <a:pt x="5599053" y="6106497"/>
                  <a:pt x="5599197" y="6117135"/>
                  <a:pt x="5603309" y="6123789"/>
                </a:cubicBezTo>
                <a:cubicBezTo>
                  <a:pt x="5614492" y="6141853"/>
                  <a:pt x="5645668" y="6138361"/>
                  <a:pt x="5645668" y="6119039"/>
                </a:cubicBezTo>
                <a:cubicBezTo>
                  <a:pt x="5645668" y="6098536"/>
                  <a:pt x="5612945" y="6084056"/>
                  <a:pt x="5602987" y="6100141"/>
                </a:cubicBezTo>
                <a:close/>
                <a:moveTo>
                  <a:pt x="5823078" y="6095681"/>
                </a:moveTo>
                <a:cubicBezTo>
                  <a:pt x="5818701" y="6100056"/>
                  <a:pt x="5815116" y="6107585"/>
                  <a:pt x="5815116" y="6112420"/>
                </a:cubicBezTo>
                <a:cubicBezTo>
                  <a:pt x="5815116" y="6125973"/>
                  <a:pt x="5849852" y="6136101"/>
                  <a:pt x="5856955" y="6124630"/>
                </a:cubicBezTo>
                <a:cubicBezTo>
                  <a:pt x="5864968" y="6111689"/>
                  <a:pt x="5833759" y="6085025"/>
                  <a:pt x="5823078" y="6095681"/>
                </a:cubicBezTo>
                <a:close/>
                <a:moveTo>
                  <a:pt x="2523049" y="6123789"/>
                </a:moveTo>
                <a:cubicBezTo>
                  <a:pt x="2533033" y="6130230"/>
                  <a:pt x="2549373" y="6135209"/>
                  <a:pt x="2559357" y="6134835"/>
                </a:cubicBezTo>
                <a:cubicBezTo>
                  <a:pt x="2571321" y="6134401"/>
                  <a:pt x="2569265" y="6130637"/>
                  <a:pt x="2553307" y="6123789"/>
                </a:cubicBezTo>
                <a:cubicBezTo>
                  <a:pt x="2520033" y="6109514"/>
                  <a:pt x="2500923" y="6109514"/>
                  <a:pt x="2523049" y="6123789"/>
                </a:cubicBezTo>
                <a:close/>
                <a:moveTo>
                  <a:pt x="3388424" y="6162127"/>
                </a:moveTo>
                <a:cubicBezTo>
                  <a:pt x="3183695" y="6254516"/>
                  <a:pt x="3080082" y="6294206"/>
                  <a:pt x="3000057" y="6310936"/>
                </a:cubicBezTo>
                <a:cubicBezTo>
                  <a:pt x="2902859" y="6331244"/>
                  <a:pt x="2881514" y="6347423"/>
                  <a:pt x="2964811" y="6337651"/>
                </a:cubicBezTo>
                <a:cubicBezTo>
                  <a:pt x="3054718" y="6327123"/>
                  <a:pt x="3150744" y="6291801"/>
                  <a:pt x="3346066" y="6197450"/>
                </a:cubicBezTo>
                <a:cubicBezTo>
                  <a:pt x="3536978" y="6105206"/>
                  <a:pt x="3563420" y="6083156"/>
                  <a:pt x="3388424" y="6162127"/>
                </a:cubicBezTo>
                <a:close/>
                <a:moveTo>
                  <a:pt x="3639639" y="6124137"/>
                </a:moveTo>
                <a:cubicBezTo>
                  <a:pt x="3624701" y="6130136"/>
                  <a:pt x="3529390" y="6171644"/>
                  <a:pt x="3427833" y="6216390"/>
                </a:cubicBezTo>
                <a:cubicBezTo>
                  <a:pt x="3326276" y="6261126"/>
                  <a:pt x="3187230" y="6312211"/>
                  <a:pt x="3118863" y="6329893"/>
                </a:cubicBezTo>
                <a:cubicBezTo>
                  <a:pt x="3050478" y="6347576"/>
                  <a:pt x="2990566" y="6366252"/>
                  <a:pt x="2985722" y="6371393"/>
                </a:cubicBezTo>
                <a:cubicBezTo>
                  <a:pt x="2969238" y="6388855"/>
                  <a:pt x="3097586" y="6363848"/>
                  <a:pt x="3200825" y="6329469"/>
                </a:cubicBezTo>
                <a:cubicBezTo>
                  <a:pt x="3301159" y="6296058"/>
                  <a:pt x="3643267" y="6143867"/>
                  <a:pt x="3666192" y="6122446"/>
                </a:cubicBezTo>
                <a:cubicBezTo>
                  <a:pt x="3680026" y="6109514"/>
                  <a:pt x="3675310" y="6109811"/>
                  <a:pt x="3639639" y="6124137"/>
                </a:cubicBezTo>
                <a:close/>
                <a:moveTo>
                  <a:pt x="5405677" y="6131623"/>
                </a:moveTo>
                <a:cubicBezTo>
                  <a:pt x="5408013" y="6143782"/>
                  <a:pt x="5419901" y="6155653"/>
                  <a:pt x="5432077" y="6157981"/>
                </a:cubicBezTo>
                <a:lnTo>
                  <a:pt x="5454220" y="6162247"/>
                </a:lnTo>
                <a:lnTo>
                  <a:pt x="5449946" y="6140128"/>
                </a:lnTo>
                <a:cubicBezTo>
                  <a:pt x="5447610" y="6127969"/>
                  <a:pt x="5435731" y="6116099"/>
                  <a:pt x="5423554" y="6113762"/>
                </a:cubicBezTo>
                <a:lnTo>
                  <a:pt x="5401403" y="6109497"/>
                </a:lnTo>
                <a:lnTo>
                  <a:pt x="5405677" y="6131623"/>
                </a:lnTo>
                <a:close/>
                <a:moveTo>
                  <a:pt x="5677948" y="6119761"/>
                </a:moveTo>
                <a:cubicBezTo>
                  <a:pt x="5664021" y="6133662"/>
                  <a:pt x="5669128" y="6147963"/>
                  <a:pt x="5688034" y="6147963"/>
                </a:cubicBezTo>
                <a:cubicBezTo>
                  <a:pt x="5698018" y="6147963"/>
                  <a:pt x="5706183" y="6139806"/>
                  <a:pt x="5706183" y="6129830"/>
                </a:cubicBezTo>
                <a:cubicBezTo>
                  <a:pt x="5706183" y="6110950"/>
                  <a:pt x="5691866" y="6105851"/>
                  <a:pt x="5677948" y="6119761"/>
                </a:cubicBezTo>
                <a:close/>
                <a:moveTo>
                  <a:pt x="3960964" y="6153410"/>
                </a:moveTo>
                <a:cubicBezTo>
                  <a:pt x="3923059" y="6169137"/>
                  <a:pt x="3875033" y="6185749"/>
                  <a:pt x="3854224" y="6190304"/>
                </a:cubicBezTo>
                <a:lnTo>
                  <a:pt x="3816420" y="6198597"/>
                </a:lnTo>
                <a:lnTo>
                  <a:pt x="3809665" y="6172791"/>
                </a:lnTo>
                <a:cubicBezTo>
                  <a:pt x="3800879" y="6139236"/>
                  <a:pt x="3775728" y="6147716"/>
                  <a:pt x="3775728" y="6184228"/>
                </a:cubicBezTo>
                <a:lnTo>
                  <a:pt x="3775728" y="6212421"/>
                </a:lnTo>
                <a:lnTo>
                  <a:pt x="3808935" y="6223485"/>
                </a:lnTo>
                <a:lnTo>
                  <a:pt x="3842150" y="6234548"/>
                </a:lnTo>
                <a:lnTo>
                  <a:pt x="3926959" y="6195504"/>
                </a:lnTo>
                <a:cubicBezTo>
                  <a:pt x="3973591" y="6174032"/>
                  <a:pt x="4017860" y="6149110"/>
                  <a:pt x="4025329" y="6140128"/>
                </a:cubicBezTo>
                <a:cubicBezTo>
                  <a:pt x="4042519" y="6119438"/>
                  <a:pt x="4043130" y="6119311"/>
                  <a:pt x="3960964" y="6153410"/>
                </a:cubicBezTo>
                <a:close/>
                <a:moveTo>
                  <a:pt x="4072258" y="6160972"/>
                </a:moveTo>
                <a:cubicBezTo>
                  <a:pt x="4035645" y="6180778"/>
                  <a:pt x="4018140" y="6193702"/>
                  <a:pt x="4033376" y="6189649"/>
                </a:cubicBezTo>
                <a:cubicBezTo>
                  <a:pt x="4065597" y="6181101"/>
                  <a:pt x="4168861" y="6123874"/>
                  <a:pt x="4150924" y="6124502"/>
                </a:cubicBezTo>
                <a:cubicBezTo>
                  <a:pt x="4144271" y="6124740"/>
                  <a:pt x="4108864" y="6141148"/>
                  <a:pt x="4072258" y="6160972"/>
                </a:cubicBezTo>
                <a:close/>
                <a:moveTo>
                  <a:pt x="5217534" y="6154395"/>
                </a:moveTo>
                <a:cubicBezTo>
                  <a:pt x="5212776" y="6166767"/>
                  <a:pt x="5220645" y="6176793"/>
                  <a:pt x="5241233" y="6184611"/>
                </a:cubicBezTo>
                <a:cubicBezTo>
                  <a:pt x="5280821" y="6199650"/>
                  <a:pt x="5278739" y="6200194"/>
                  <a:pt x="5285877" y="6172919"/>
                </a:cubicBezTo>
                <a:cubicBezTo>
                  <a:pt x="5295368" y="6136662"/>
                  <a:pt x="5231037" y="6119226"/>
                  <a:pt x="5217534" y="6154395"/>
                </a:cubicBezTo>
                <a:close/>
                <a:moveTo>
                  <a:pt x="5481785" y="6148770"/>
                </a:moveTo>
                <a:cubicBezTo>
                  <a:pt x="5471129" y="6165985"/>
                  <a:pt x="5477094" y="6170488"/>
                  <a:pt x="5522494" y="6179572"/>
                </a:cubicBezTo>
                <a:lnTo>
                  <a:pt x="5560952" y="6187245"/>
                </a:lnTo>
                <a:lnTo>
                  <a:pt x="5560952" y="6169019"/>
                </a:lnTo>
                <a:cubicBezTo>
                  <a:pt x="5560952" y="6158983"/>
                  <a:pt x="5548691" y="6147504"/>
                  <a:pt x="5533719" y="6143493"/>
                </a:cubicBezTo>
                <a:cubicBezTo>
                  <a:pt x="5496221" y="6133458"/>
                  <a:pt x="5490919" y="6133985"/>
                  <a:pt x="5481785" y="6148770"/>
                </a:cubicBezTo>
                <a:close/>
                <a:moveTo>
                  <a:pt x="5742500" y="6154004"/>
                </a:moveTo>
                <a:cubicBezTo>
                  <a:pt x="5742500" y="6163980"/>
                  <a:pt x="5750666" y="6172137"/>
                  <a:pt x="5760650" y="6172137"/>
                </a:cubicBezTo>
                <a:cubicBezTo>
                  <a:pt x="5770634" y="6172137"/>
                  <a:pt x="5778808" y="6163980"/>
                  <a:pt x="5778808" y="6154004"/>
                </a:cubicBezTo>
                <a:cubicBezTo>
                  <a:pt x="5778808" y="6144037"/>
                  <a:pt x="5770634" y="6135872"/>
                  <a:pt x="5760650" y="6135872"/>
                </a:cubicBezTo>
                <a:cubicBezTo>
                  <a:pt x="5750666" y="6135872"/>
                  <a:pt x="5742500" y="6144037"/>
                  <a:pt x="5742500" y="6154004"/>
                </a:cubicBezTo>
                <a:close/>
                <a:moveTo>
                  <a:pt x="2564404" y="6158431"/>
                </a:moveTo>
                <a:cubicBezTo>
                  <a:pt x="2570429" y="6168160"/>
                  <a:pt x="2631973" y="6162850"/>
                  <a:pt x="2631973" y="6152594"/>
                </a:cubicBezTo>
                <a:cubicBezTo>
                  <a:pt x="2631973" y="6150053"/>
                  <a:pt x="2615310" y="6147963"/>
                  <a:pt x="2594951" y="6147963"/>
                </a:cubicBezTo>
                <a:cubicBezTo>
                  <a:pt x="2574592" y="6147963"/>
                  <a:pt x="2560844" y="6152679"/>
                  <a:pt x="2564404" y="6158431"/>
                </a:cubicBezTo>
                <a:close/>
                <a:moveTo>
                  <a:pt x="5816976" y="6165340"/>
                </a:moveTo>
                <a:cubicBezTo>
                  <a:pt x="5819288" y="6176428"/>
                  <a:pt x="5826612" y="6185214"/>
                  <a:pt x="5833274" y="6184866"/>
                </a:cubicBezTo>
                <a:cubicBezTo>
                  <a:pt x="5851228" y="6183914"/>
                  <a:pt x="5847940" y="6156868"/>
                  <a:pt x="5829085" y="6150597"/>
                </a:cubicBezTo>
                <a:cubicBezTo>
                  <a:pt x="5818906" y="6147215"/>
                  <a:pt x="5814377" y="6152738"/>
                  <a:pt x="5816976" y="6165340"/>
                </a:cubicBezTo>
                <a:close/>
                <a:moveTo>
                  <a:pt x="2631973" y="6172137"/>
                </a:moveTo>
                <a:cubicBezTo>
                  <a:pt x="2609846" y="6186412"/>
                  <a:pt x="2628956" y="6186412"/>
                  <a:pt x="2662231" y="6172137"/>
                </a:cubicBezTo>
                <a:cubicBezTo>
                  <a:pt x="2678197" y="6165280"/>
                  <a:pt x="2680253" y="6161524"/>
                  <a:pt x="2668281" y="6161091"/>
                </a:cubicBezTo>
                <a:cubicBezTo>
                  <a:pt x="2658297" y="6160717"/>
                  <a:pt x="2641957" y="6165696"/>
                  <a:pt x="2631973" y="6172137"/>
                </a:cubicBezTo>
                <a:close/>
                <a:moveTo>
                  <a:pt x="2686439" y="6178612"/>
                </a:moveTo>
                <a:cubicBezTo>
                  <a:pt x="2666471" y="6187755"/>
                  <a:pt x="2658611" y="6195470"/>
                  <a:pt x="2668994" y="6195767"/>
                </a:cubicBezTo>
                <a:cubicBezTo>
                  <a:pt x="2679369" y="6196073"/>
                  <a:pt x="2698428" y="6188324"/>
                  <a:pt x="2711361" y="6178570"/>
                </a:cubicBezTo>
                <a:cubicBezTo>
                  <a:pt x="2740047" y="6156893"/>
                  <a:pt x="2733920" y="6156910"/>
                  <a:pt x="2686439" y="6178612"/>
                </a:cubicBezTo>
                <a:close/>
                <a:moveTo>
                  <a:pt x="5077639" y="6187959"/>
                </a:moveTo>
                <a:cubicBezTo>
                  <a:pt x="5065998" y="6218871"/>
                  <a:pt x="5075727" y="6226765"/>
                  <a:pt x="5140364" y="6238864"/>
                </a:cubicBezTo>
                <a:lnTo>
                  <a:pt x="5185747" y="6247361"/>
                </a:lnTo>
                <a:lnTo>
                  <a:pt x="5185747" y="6223663"/>
                </a:lnTo>
                <a:cubicBezTo>
                  <a:pt x="5185747" y="6207205"/>
                  <a:pt x="5170792" y="6194110"/>
                  <a:pt x="5136685" y="6180728"/>
                </a:cubicBezTo>
                <a:lnTo>
                  <a:pt x="5087615" y="6161473"/>
                </a:lnTo>
                <a:lnTo>
                  <a:pt x="5077639" y="6187959"/>
                </a:lnTo>
                <a:close/>
                <a:moveTo>
                  <a:pt x="5302862" y="6176997"/>
                </a:moveTo>
                <a:cubicBezTo>
                  <a:pt x="5294254" y="6199379"/>
                  <a:pt x="5304664" y="6208403"/>
                  <a:pt x="5339059" y="6208403"/>
                </a:cubicBezTo>
                <a:cubicBezTo>
                  <a:pt x="5371076" y="6208403"/>
                  <a:pt x="5377662" y="6178697"/>
                  <a:pt x="5348151" y="6167387"/>
                </a:cubicBezTo>
                <a:cubicBezTo>
                  <a:pt x="5319380" y="6156366"/>
                  <a:pt x="5310025" y="6158346"/>
                  <a:pt x="5302862" y="6176997"/>
                </a:cubicBezTo>
                <a:close/>
                <a:moveTo>
                  <a:pt x="5590556" y="6173190"/>
                </a:moveTo>
                <a:cubicBezTo>
                  <a:pt x="5586086" y="6180413"/>
                  <a:pt x="5588482" y="6192386"/>
                  <a:pt x="5595892" y="6199778"/>
                </a:cubicBezTo>
                <a:lnTo>
                  <a:pt x="5609360" y="6213237"/>
                </a:lnTo>
                <a:lnTo>
                  <a:pt x="5622827" y="6199778"/>
                </a:lnTo>
                <a:cubicBezTo>
                  <a:pt x="5636797" y="6185834"/>
                  <a:pt x="5628062" y="6160045"/>
                  <a:pt x="5609360" y="6160045"/>
                </a:cubicBezTo>
                <a:cubicBezTo>
                  <a:pt x="5603488" y="6160045"/>
                  <a:pt x="5595033" y="6165960"/>
                  <a:pt x="5590556" y="6173190"/>
                </a:cubicBezTo>
                <a:close/>
                <a:moveTo>
                  <a:pt x="4090408" y="6210731"/>
                </a:moveTo>
                <a:cubicBezTo>
                  <a:pt x="4000144" y="6257269"/>
                  <a:pt x="3669617" y="6399782"/>
                  <a:pt x="3563922" y="6437738"/>
                </a:cubicBezTo>
                <a:cubicBezTo>
                  <a:pt x="3470930" y="6471140"/>
                  <a:pt x="3445141" y="6488788"/>
                  <a:pt x="3511019" y="6473944"/>
                </a:cubicBezTo>
                <a:cubicBezTo>
                  <a:pt x="3650218" y="6442590"/>
                  <a:pt x="4169082" y="6208955"/>
                  <a:pt x="4169082" y="6177652"/>
                </a:cubicBezTo>
                <a:cubicBezTo>
                  <a:pt x="4169082" y="6169987"/>
                  <a:pt x="4171139" y="6169112"/>
                  <a:pt x="4090408" y="6210731"/>
                </a:cubicBezTo>
                <a:close/>
                <a:moveTo>
                  <a:pt x="5387365" y="6201741"/>
                </a:moveTo>
                <a:cubicBezTo>
                  <a:pt x="5383253" y="6212464"/>
                  <a:pt x="5390136" y="6222261"/>
                  <a:pt x="5405133" y="6227011"/>
                </a:cubicBezTo>
                <a:cubicBezTo>
                  <a:pt x="5434719" y="6236392"/>
                  <a:pt x="5445383" y="6227979"/>
                  <a:pt x="5435739" y="6202879"/>
                </a:cubicBezTo>
                <a:cubicBezTo>
                  <a:pt x="5426690" y="6179317"/>
                  <a:pt x="5396245" y="6178603"/>
                  <a:pt x="5387365" y="6201741"/>
                </a:cubicBezTo>
                <a:close/>
                <a:moveTo>
                  <a:pt x="5657776" y="6202352"/>
                </a:moveTo>
                <a:cubicBezTo>
                  <a:pt x="5657776" y="6212328"/>
                  <a:pt x="5665942" y="6220485"/>
                  <a:pt x="5675926" y="6220485"/>
                </a:cubicBezTo>
                <a:cubicBezTo>
                  <a:pt x="5685909" y="6220485"/>
                  <a:pt x="5694084" y="6212328"/>
                  <a:pt x="5694084" y="6202352"/>
                </a:cubicBezTo>
                <a:cubicBezTo>
                  <a:pt x="5694084" y="6192386"/>
                  <a:pt x="5685909" y="6184228"/>
                  <a:pt x="5675926" y="6184228"/>
                </a:cubicBezTo>
                <a:cubicBezTo>
                  <a:pt x="5665942" y="6184228"/>
                  <a:pt x="5657776" y="6192386"/>
                  <a:pt x="5657776" y="6202352"/>
                </a:cubicBezTo>
                <a:close/>
                <a:moveTo>
                  <a:pt x="2750745" y="6204571"/>
                </a:moveTo>
                <a:cubicBezTo>
                  <a:pt x="2759471" y="6208062"/>
                  <a:pt x="2769914" y="6207629"/>
                  <a:pt x="2773933" y="6203610"/>
                </a:cubicBezTo>
                <a:cubicBezTo>
                  <a:pt x="2777952" y="6199600"/>
                  <a:pt x="2770806" y="6196745"/>
                  <a:pt x="2758052" y="6197263"/>
                </a:cubicBezTo>
                <a:cubicBezTo>
                  <a:pt x="2743955" y="6197849"/>
                  <a:pt x="2741084" y="6200713"/>
                  <a:pt x="2750745" y="6204571"/>
                </a:cubicBezTo>
                <a:close/>
                <a:moveTo>
                  <a:pt x="3580856" y="6213577"/>
                </a:moveTo>
                <a:cubicBezTo>
                  <a:pt x="3560217" y="6222542"/>
                  <a:pt x="3506983" y="6242144"/>
                  <a:pt x="3462569" y="6257133"/>
                </a:cubicBezTo>
                <a:cubicBezTo>
                  <a:pt x="3418146" y="6272122"/>
                  <a:pt x="3383750" y="6286329"/>
                  <a:pt x="3386138" y="6288708"/>
                </a:cubicBezTo>
                <a:cubicBezTo>
                  <a:pt x="3393751" y="6296322"/>
                  <a:pt x="3583091" y="6232900"/>
                  <a:pt x="3607248" y="6214648"/>
                </a:cubicBezTo>
                <a:cubicBezTo>
                  <a:pt x="3636087" y="6192845"/>
                  <a:pt x="3629179" y="6192564"/>
                  <a:pt x="3580856" y="6213577"/>
                </a:cubicBezTo>
                <a:close/>
                <a:moveTo>
                  <a:pt x="4181182" y="6245254"/>
                </a:moveTo>
                <a:cubicBezTo>
                  <a:pt x="4131253" y="6271833"/>
                  <a:pt x="3993593" y="6337736"/>
                  <a:pt x="3875271" y="6391710"/>
                </a:cubicBezTo>
                <a:cubicBezTo>
                  <a:pt x="3756941" y="6445683"/>
                  <a:pt x="3662632" y="6492323"/>
                  <a:pt x="3665683" y="6495382"/>
                </a:cubicBezTo>
                <a:cubicBezTo>
                  <a:pt x="3682524" y="6512190"/>
                  <a:pt x="4278006" y="6226713"/>
                  <a:pt x="4278006" y="6201834"/>
                </a:cubicBezTo>
                <a:cubicBezTo>
                  <a:pt x="4278006" y="6193643"/>
                  <a:pt x="4279077" y="6193159"/>
                  <a:pt x="4181182" y="6245254"/>
                </a:cubicBezTo>
                <a:close/>
                <a:moveTo>
                  <a:pt x="5732261" y="6215073"/>
                </a:moveTo>
                <a:cubicBezTo>
                  <a:pt x="5734572" y="6226917"/>
                  <a:pt x="5743766" y="6239051"/>
                  <a:pt x="5752739" y="6242025"/>
                </a:cubicBezTo>
                <a:cubicBezTo>
                  <a:pt x="5763148" y="6245500"/>
                  <a:pt x="5767498" y="6239680"/>
                  <a:pt x="5764839" y="6225907"/>
                </a:cubicBezTo>
                <a:cubicBezTo>
                  <a:pt x="5762528" y="6214053"/>
                  <a:pt x="5753325" y="6201919"/>
                  <a:pt x="5744361" y="6198945"/>
                </a:cubicBezTo>
                <a:cubicBezTo>
                  <a:pt x="5733952" y="6195479"/>
                  <a:pt x="5729593" y="6201290"/>
                  <a:pt x="5732261" y="6215073"/>
                </a:cubicBezTo>
                <a:close/>
                <a:moveTo>
                  <a:pt x="4102516" y="6330378"/>
                </a:moveTo>
                <a:cubicBezTo>
                  <a:pt x="3976038" y="6395754"/>
                  <a:pt x="3824611" y="6469755"/>
                  <a:pt x="3766007" y="6494813"/>
                </a:cubicBezTo>
                <a:cubicBezTo>
                  <a:pt x="3707420" y="6519887"/>
                  <a:pt x="3664918" y="6542201"/>
                  <a:pt x="3671580" y="6544410"/>
                </a:cubicBezTo>
                <a:cubicBezTo>
                  <a:pt x="3690282" y="6550638"/>
                  <a:pt x="3967328" y="6431527"/>
                  <a:pt x="4102516" y="6359157"/>
                </a:cubicBezTo>
                <a:cubicBezTo>
                  <a:pt x="4231425" y="6290135"/>
                  <a:pt x="4364634" y="6208190"/>
                  <a:pt x="4344581" y="6210263"/>
                </a:cubicBezTo>
                <a:cubicBezTo>
                  <a:pt x="4337919" y="6210952"/>
                  <a:pt x="4228995" y="6265010"/>
                  <a:pt x="4102516" y="6330378"/>
                </a:cubicBezTo>
                <a:close/>
                <a:moveTo>
                  <a:pt x="4259857" y="6300969"/>
                </a:moveTo>
                <a:cubicBezTo>
                  <a:pt x="4166661" y="6351671"/>
                  <a:pt x="4013119" y="6430465"/>
                  <a:pt x="3918657" y="6476060"/>
                </a:cubicBezTo>
                <a:cubicBezTo>
                  <a:pt x="3759618" y="6552814"/>
                  <a:pt x="3710759" y="6583114"/>
                  <a:pt x="3746048" y="6583114"/>
                </a:cubicBezTo>
                <a:cubicBezTo>
                  <a:pt x="3753882" y="6583114"/>
                  <a:pt x="3756932" y="6591526"/>
                  <a:pt x="3752888" y="6602037"/>
                </a:cubicBezTo>
                <a:lnTo>
                  <a:pt x="3745623" y="6620960"/>
                </a:lnTo>
                <a:lnTo>
                  <a:pt x="3772771" y="6612514"/>
                </a:lnTo>
                <a:cubicBezTo>
                  <a:pt x="3844894" y="6590090"/>
                  <a:pt x="4061170" y="6488236"/>
                  <a:pt x="4233974" y="6395321"/>
                </a:cubicBezTo>
                <a:lnTo>
                  <a:pt x="4425957" y="6292098"/>
                </a:lnTo>
                <a:lnTo>
                  <a:pt x="4443028" y="6313707"/>
                </a:lnTo>
                <a:cubicBezTo>
                  <a:pt x="4466106" y="6342945"/>
                  <a:pt x="4455221" y="6410114"/>
                  <a:pt x="4421598" y="6445861"/>
                </a:cubicBezTo>
                <a:cubicBezTo>
                  <a:pt x="4388026" y="6481540"/>
                  <a:pt x="4321868" y="6501050"/>
                  <a:pt x="4286180" y="6485798"/>
                </a:cubicBezTo>
                <a:lnTo>
                  <a:pt x="4259857" y="6474547"/>
                </a:lnTo>
                <a:lnTo>
                  <a:pt x="4284065" y="6475830"/>
                </a:lnTo>
                <a:cubicBezTo>
                  <a:pt x="4344674" y="6479043"/>
                  <a:pt x="4366971" y="6471947"/>
                  <a:pt x="4399973" y="6438996"/>
                </a:cubicBezTo>
                <a:cubicBezTo>
                  <a:pt x="4450072" y="6388965"/>
                  <a:pt x="4444039" y="6367510"/>
                  <a:pt x="4392564" y="6412629"/>
                </a:cubicBezTo>
                <a:cubicBezTo>
                  <a:pt x="4349076" y="6450773"/>
                  <a:pt x="4276281" y="6464597"/>
                  <a:pt x="4259729" y="6437874"/>
                </a:cubicBezTo>
                <a:cubicBezTo>
                  <a:pt x="4255548" y="6431110"/>
                  <a:pt x="4246797" y="6428875"/>
                  <a:pt x="4240271" y="6432903"/>
                </a:cubicBezTo>
                <a:cubicBezTo>
                  <a:pt x="4232938" y="6437424"/>
                  <a:pt x="4234416" y="6447799"/>
                  <a:pt x="4244128" y="6460085"/>
                </a:cubicBezTo>
                <a:lnTo>
                  <a:pt x="4259857" y="6479952"/>
                </a:lnTo>
                <a:lnTo>
                  <a:pt x="4226573" y="6458734"/>
                </a:lnTo>
                <a:lnTo>
                  <a:pt x="4193290" y="6437509"/>
                </a:lnTo>
                <a:lnTo>
                  <a:pt x="4193290" y="6453814"/>
                </a:lnTo>
                <a:cubicBezTo>
                  <a:pt x="4193290" y="6487599"/>
                  <a:pt x="4251759" y="6526039"/>
                  <a:pt x="4310890" y="6531129"/>
                </a:cubicBezTo>
                <a:lnTo>
                  <a:pt x="4368780" y="6536108"/>
                </a:lnTo>
                <a:lnTo>
                  <a:pt x="4407468" y="6511832"/>
                </a:lnTo>
                <a:cubicBezTo>
                  <a:pt x="4457515" y="6480436"/>
                  <a:pt x="4484383" y="6438520"/>
                  <a:pt x="4492311" y="6379491"/>
                </a:cubicBezTo>
                <a:lnTo>
                  <a:pt x="4498675" y="6332077"/>
                </a:lnTo>
                <a:lnTo>
                  <a:pt x="4473065" y="6306501"/>
                </a:lnTo>
                <a:cubicBezTo>
                  <a:pt x="4440631" y="6274110"/>
                  <a:pt x="4440776" y="6273133"/>
                  <a:pt x="4480738" y="6252061"/>
                </a:cubicBezTo>
                <a:lnTo>
                  <a:pt x="4514021" y="6234505"/>
                </a:lnTo>
                <a:lnTo>
                  <a:pt x="4479947" y="6221454"/>
                </a:lnTo>
                <a:cubicBezTo>
                  <a:pt x="4461212" y="6214274"/>
                  <a:pt x="4442152" y="6208488"/>
                  <a:pt x="4437590" y="6208581"/>
                </a:cubicBezTo>
                <a:cubicBezTo>
                  <a:pt x="4433027" y="6208691"/>
                  <a:pt x="4353053" y="6250259"/>
                  <a:pt x="4259857" y="6300969"/>
                </a:cubicBezTo>
                <a:close/>
                <a:moveTo>
                  <a:pt x="5202359" y="6226221"/>
                </a:moveTo>
                <a:cubicBezTo>
                  <a:pt x="5193582" y="6249053"/>
                  <a:pt x="5195204" y="6251066"/>
                  <a:pt x="5231198" y="6262129"/>
                </a:cubicBezTo>
                <a:lnTo>
                  <a:pt x="5258490" y="6270507"/>
                </a:lnTo>
                <a:lnTo>
                  <a:pt x="5265968" y="6251024"/>
                </a:lnTo>
                <a:cubicBezTo>
                  <a:pt x="5274745" y="6228184"/>
                  <a:pt x="5273122" y="6226170"/>
                  <a:pt x="5237129" y="6215107"/>
                </a:cubicBezTo>
                <a:lnTo>
                  <a:pt x="5209836" y="6206728"/>
                </a:lnTo>
                <a:lnTo>
                  <a:pt x="5202359" y="6226221"/>
                </a:lnTo>
                <a:close/>
                <a:moveTo>
                  <a:pt x="5464119" y="6225116"/>
                </a:moveTo>
                <a:cubicBezTo>
                  <a:pt x="5464119" y="6240657"/>
                  <a:pt x="5498499" y="6256207"/>
                  <a:pt x="5533719" y="6256581"/>
                </a:cubicBezTo>
                <a:cubicBezTo>
                  <a:pt x="5559992" y="6256870"/>
                  <a:pt x="5550076" y="6223646"/>
                  <a:pt x="5521610" y="6216016"/>
                </a:cubicBezTo>
                <a:cubicBezTo>
                  <a:pt x="5479108" y="6204638"/>
                  <a:pt x="5464119" y="6207009"/>
                  <a:pt x="5464119" y="6225116"/>
                </a:cubicBezTo>
                <a:close/>
                <a:moveTo>
                  <a:pt x="4701619" y="6238618"/>
                </a:moveTo>
                <a:cubicBezTo>
                  <a:pt x="4701619" y="6248594"/>
                  <a:pt x="4709793" y="6256751"/>
                  <a:pt x="4719777" y="6256751"/>
                </a:cubicBezTo>
                <a:cubicBezTo>
                  <a:pt x="4729761" y="6256751"/>
                  <a:pt x="4737927" y="6248594"/>
                  <a:pt x="4737927" y="6238618"/>
                </a:cubicBezTo>
                <a:cubicBezTo>
                  <a:pt x="4737927" y="6228642"/>
                  <a:pt x="4729761" y="6220485"/>
                  <a:pt x="4719777" y="6220485"/>
                </a:cubicBezTo>
                <a:cubicBezTo>
                  <a:pt x="4709793" y="6220485"/>
                  <a:pt x="4701619" y="6228642"/>
                  <a:pt x="4701619" y="6238618"/>
                </a:cubicBezTo>
                <a:close/>
                <a:moveTo>
                  <a:pt x="4962844" y="6240352"/>
                </a:moveTo>
                <a:cubicBezTo>
                  <a:pt x="4953284" y="6265239"/>
                  <a:pt x="4955094" y="6266888"/>
                  <a:pt x="5002058" y="6276269"/>
                </a:cubicBezTo>
                <a:lnTo>
                  <a:pt x="5040507" y="6283950"/>
                </a:lnTo>
                <a:lnTo>
                  <a:pt x="5040507" y="6259674"/>
                </a:lnTo>
                <a:cubicBezTo>
                  <a:pt x="5040507" y="6244711"/>
                  <a:pt x="5030056" y="6232602"/>
                  <a:pt x="5013282" y="6228099"/>
                </a:cubicBezTo>
                <a:cubicBezTo>
                  <a:pt x="4974170" y="6217648"/>
                  <a:pt x="4971307" y="6218336"/>
                  <a:pt x="4962844" y="6240352"/>
                </a:cubicBezTo>
                <a:close/>
                <a:moveTo>
                  <a:pt x="5805157" y="6239255"/>
                </a:moveTo>
                <a:cubicBezTo>
                  <a:pt x="5810621" y="6265511"/>
                  <a:pt x="5832110" y="6267126"/>
                  <a:pt x="5837021" y="6241643"/>
                </a:cubicBezTo>
                <a:cubicBezTo>
                  <a:pt x="5839562" y="6228405"/>
                  <a:pt x="5833631" y="6220485"/>
                  <a:pt x="5821166" y="6220485"/>
                </a:cubicBezTo>
                <a:cubicBezTo>
                  <a:pt x="5809533" y="6220485"/>
                  <a:pt x="5802863" y="6228311"/>
                  <a:pt x="5805157" y="6239255"/>
                </a:cubicBezTo>
                <a:close/>
                <a:moveTo>
                  <a:pt x="2759055" y="6244659"/>
                </a:moveTo>
                <a:cubicBezTo>
                  <a:pt x="2728219" y="6257898"/>
                  <a:pt x="2760040" y="6257898"/>
                  <a:pt x="2801421" y="6244659"/>
                </a:cubicBezTo>
                <a:lnTo>
                  <a:pt x="2831679" y="6234981"/>
                </a:lnTo>
                <a:lnTo>
                  <a:pt x="2807471" y="6234633"/>
                </a:lnTo>
                <a:cubicBezTo>
                  <a:pt x="2794156" y="6234437"/>
                  <a:pt x="2772370" y="6238949"/>
                  <a:pt x="2759055" y="6244659"/>
                </a:cubicBezTo>
                <a:close/>
                <a:moveTo>
                  <a:pt x="2940603" y="6270142"/>
                </a:moveTo>
                <a:lnTo>
                  <a:pt x="2819571" y="6305328"/>
                </a:lnTo>
                <a:lnTo>
                  <a:pt x="2888958" y="6300069"/>
                </a:lnTo>
                <a:cubicBezTo>
                  <a:pt x="2927713" y="6297120"/>
                  <a:pt x="2986478" y="6281520"/>
                  <a:pt x="3022098" y="6264696"/>
                </a:cubicBezTo>
                <a:cubicBezTo>
                  <a:pt x="3104095" y="6225974"/>
                  <a:pt x="3089098" y="6226977"/>
                  <a:pt x="2940603" y="6270142"/>
                </a:cubicBezTo>
                <a:close/>
                <a:moveTo>
                  <a:pt x="5288927" y="6244167"/>
                </a:moveTo>
                <a:cubicBezTo>
                  <a:pt x="5278339" y="6261297"/>
                  <a:pt x="5289547" y="6276770"/>
                  <a:pt x="5317919" y="6284179"/>
                </a:cubicBezTo>
                <a:cubicBezTo>
                  <a:pt x="5332355" y="6287952"/>
                  <a:pt x="5344285" y="6283151"/>
                  <a:pt x="5348644" y="6271807"/>
                </a:cubicBezTo>
                <a:cubicBezTo>
                  <a:pt x="5356989" y="6250115"/>
                  <a:pt x="5356946" y="6250055"/>
                  <a:pt x="5322924" y="6239637"/>
                </a:cubicBezTo>
                <a:cubicBezTo>
                  <a:pt x="5308513" y="6235211"/>
                  <a:pt x="5293209" y="6237250"/>
                  <a:pt x="5288927" y="6244167"/>
                </a:cubicBezTo>
                <a:close/>
                <a:moveTo>
                  <a:pt x="5573052" y="6249409"/>
                </a:moveTo>
                <a:cubicBezTo>
                  <a:pt x="5573052" y="6269913"/>
                  <a:pt x="5605782" y="6284392"/>
                  <a:pt x="5615741" y="6268307"/>
                </a:cubicBezTo>
                <a:cubicBezTo>
                  <a:pt x="5619675" y="6261951"/>
                  <a:pt x="5619530" y="6251313"/>
                  <a:pt x="5615409" y="6244659"/>
                </a:cubicBezTo>
                <a:cubicBezTo>
                  <a:pt x="5604227" y="6226595"/>
                  <a:pt x="5573052" y="6230087"/>
                  <a:pt x="5573052" y="6249409"/>
                </a:cubicBezTo>
                <a:close/>
                <a:moveTo>
                  <a:pt x="5059234" y="6254168"/>
                </a:moveTo>
                <a:cubicBezTo>
                  <a:pt x="5040643" y="6272734"/>
                  <a:pt x="5057730" y="6293458"/>
                  <a:pt x="5101304" y="6305175"/>
                </a:cubicBezTo>
                <a:cubicBezTo>
                  <a:pt x="5151292" y="6318618"/>
                  <a:pt x="5178210" y="6312738"/>
                  <a:pt x="5170631" y="6290025"/>
                </a:cubicBezTo>
                <a:cubicBezTo>
                  <a:pt x="5165703" y="6275266"/>
                  <a:pt x="5069219" y="6244201"/>
                  <a:pt x="5059234" y="6254168"/>
                </a:cubicBezTo>
                <a:close/>
                <a:moveTo>
                  <a:pt x="5372512" y="6270193"/>
                </a:moveTo>
                <a:cubicBezTo>
                  <a:pt x="5364891" y="6282506"/>
                  <a:pt x="5386023" y="6304470"/>
                  <a:pt x="5405915" y="6304921"/>
                </a:cubicBezTo>
                <a:cubicBezTo>
                  <a:pt x="5423843" y="6305320"/>
                  <a:pt x="5430012" y="6277662"/>
                  <a:pt x="5414233" y="6267678"/>
                </a:cubicBezTo>
                <a:cubicBezTo>
                  <a:pt x="5391929" y="6253556"/>
                  <a:pt x="5382454" y="6254142"/>
                  <a:pt x="5372512" y="6270193"/>
                </a:cubicBezTo>
                <a:close/>
                <a:moveTo>
                  <a:pt x="5645668" y="6274883"/>
                </a:moveTo>
                <a:cubicBezTo>
                  <a:pt x="5645668" y="6284851"/>
                  <a:pt x="5653842" y="6293016"/>
                  <a:pt x="5663826" y="6293016"/>
                </a:cubicBezTo>
                <a:cubicBezTo>
                  <a:pt x="5673810" y="6293016"/>
                  <a:pt x="5681984" y="6284851"/>
                  <a:pt x="5681984" y="6274883"/>
                </a:cubicBezTo>
                <a:cubicBezTo>
                  <a:pt x="5681984" y="6264908"/>
                  <a:pt x="5673810" y="6256751"/>
                  <a:pt x="5663826" y="6256751"/>
                </a:cubicBezTo>
                <a:cubicBezTo>
                  <a:pt x="5653842" y="6256751"/>
                  <a:pt x="5645668" y="6264908"/>
                  <a:pt x="5645668" y="6274883"/>
                </a:cubicBezTo>
                <a:close/>
                <a:moveTo>
                  <a:pt x="3407984" y="6311387"/>
                </a:moveTo>
                <a:cubicBezTo>
                  <a:pt x="3352175" y="6334210"/>
                  <a:pt x="3252785" y="6364969"/>
                  <a:pt x="3187111" y="6379763"/>
                </a:cubicBezTo>
                <a:cubicBezTo>
                  <a:pt x="3119636" y="6394964"/>
                  <a:pt x="3072273" y="6411219"/>
                  <a:pt x="3078221" y="6417149"/>
                </a:cubicBezTo>
                <a:cubicBezTo>
                  <a:pt x="3102192" y="6441103"/>
                  <a:pt x="3486063" y="6318737"/>
                  <a:pt x="3510416" y="6279387"/>
                </a:cubicBezTo>
                <a:cubicBezTo>
                  <a:pt x="3519006" y="6265485"/>
                  <a:pt x="3524062" y="6263922"/>
                  <a:pt x="3407984" y="6311387"/>
                </a:cubicBezTo>
                <a:close/>
                <a:moveTo>
                  <a:pt x="5718292" y="6285675"/>
                </a:moveTo>
                <a:cubicBezTo>
                  <a:pt x="5718292" y="6308523"/>
                  <a:pt x="5751056" y="6319680"/>
                  <a:pt x="5758814" y="6299483"/>
                </a:cubicBezTo>
                <a:cubicBezTo>
                  <a:pt x="5766131" y="6280415"/>
                  <a:pt x="5756919" y="6268842"/>
                  <a:pt x="5734419" y="6268842"/>
                </a:cubicBezTo>
                <a:cubicBezTo>
                  <a:pt x="5725549" y="6268842"/>
                  <a:pt x="5718292" y="6276413"/>
                  <a:pt x="5718292" y="6285675"/>
                </a:cubicBezTo>
                <a:close/>
                <a:moveTo>
                  <a:pt x="3569972" y="6312109"/>
                </a:moveTo>
                <a:cubicBezTo>
                  <a:pt x="3536689" y="6328228"/>
                  <a:pt x="3444096" y="6362369"/>
                  <a:pt x="3364215" y="6388013"/>
                </a:cubicBezTo>
                <a:cubicBezTo>
                  <a:pt x="3284335" y="6413632"/>
                  <a:pt x="3199916" y="6440746"/>
                  <a:pt x="3176617" y="6448241"/>
                </a:cubicBezTo>
                <a:lnTo>
                  <a:pt x="3134260" y="6461861"/>
                </a:lnTo>
                <a:lnTo>
                  <a:pt x="3196551" y="6456729"/>
                </a:lnTo>
                <a:cubicBezTo>
                  <a:pt x="3230820" y="6453899"/>
                  <a:pt x="3301618" y="6437271"/>
                  <a:pt x="3353892" y="6419767"/>
                </a:cubicBezTo>
                <a:cubicBezTo>
                  <a:pt x="3496030" y="6372183"/>
                  <a:pt x="3695227" y="6276031"/>
                  <a:pt x="3639563" y="6281876"/>
                </a:cubicBezTo>
                <a:cubicBezTo>
                  <a:pt x="3634566" y="6282403"/>
                  <a:pt x="3603255" y="6296007"/>
                  <a:pt x="3569972" y="6312109"/>
                </a:cubicBezTo>
                <a:close/>
                <a:moveTo>
                  <a:pt x="5185747" y="6303689"/>
                </a:moveTo>
                <a:cubicBezTo>
                  <a:pt x="5185747" y="6318252"/>
                  <a:pt x="5196437" y="6328500"/>
                  <a:pt x="5215402" y="6332120"/>
                </a:cubicBezTo>
                <a:cubicBezTo>
                  <a:pt x="5257174" y="6340098"/>
                  <a:pt x="5266758" y="6307691"/>
                  <a:pt x="5227094" y="6292625"/>
                </a:cubicBezTo>
                <a:cubicBezTo>
                  <a:pt x="5186342" y="6277152"/>
                  <a:pt x="5185747" y="6277314"/>
                  <a:pt x="5185747" y="6303689"/>
                </a:cubicBezTo>
                <a:close/>
                <a:moveTo>
                  <a:pt x="5452019" y="6296245"/>
                </a:moveTo>
                <a:cubicBezTo>
                  <a:pt x="5452019" y="6318618"/>
                  <a:pt x="5511167" y="6335476"/>
                  <a:pt x="5528612" y="6318057"/>
                </a:cubicBezTo>
                <a:cubicBezTo>
                  <a:pt x="5545045" y="6301641"/>
                  <a:pt x="5537143" y="6294911"/>
                  <a:pt x="5490469" y="6285581"/>
                </a:cubicBezTo>
                <a:lnTo>
                  <a:pt x="5452019" y="6277900"/>
                </a:lnTo>
                <a:lnTo>
                  <a:pt x="5452019" y="6296245"/>
                </a:lnTo>
                <a:close/>
                <a:moveTo>
                  <a:pt x="5792768" y="6299686"/>
                </a:moveTo>
                <a:cubicBezTo>
                  <a:pt x="5795088" y="6311531"/>
                  <a:pt x="5804282" y="6323665"/>
                  <a:pt x="5813255" y="6326639"/>
                </a:cubicBezTo>
                <a:cubicBezTo>
                  <a:pt x="5823664" y="6330106"/>
                  <a:pt x="5828014" y="6324294"/>
                  <a:pt x="5825355" y="6310520"/>
                </a:cubicBezTo>
                <a:cubicBezTo>
                  <a:pt x="5823044" y="6298667"/>
                  <a:pt x="5813841" y="6286533"/>
                  <a:pt x="5804877" y="6283559"/>
                </a:cubicBezTo>
                <a:cubicBezTo>
                  <a:pt x="5794468" y="6280092"/>
                  <a:pt x="5790109" y="6285904"/>
                  <a:pt x="5792768" y="6299686"/>
                </a:cubicBezTo>
                <a:close/>
                <a:moveTo>
                  <a:pt x="1405524" y="6301072"/>
                </a:moveTo>
                <a:cubicBezTo>
                  <a:pt x="1401080" y="6305499"/>
                  <a:pt x="1397613" y="6317743"/>
                  <a:pt x="1397809" y="6328271"/>
                </a:cubicBezTo>
                <a:lnTo>
                  <a:pt x="1398183" y="6347406"/>
                </a:lnTo>
                <a:lnTo>
                  <a:pt x="1411030" y="6325348"/>
                </a:lnTo>
                <a:cubicBezTo>
                  <a:pt x="1424065" y="6302958"/>
                  <a:pt x="1420284" y="6286329"/>
                  <a:pt x="1405524" y="6301072"/>
                </a:cubicBezTo>
                <a:close/>
                <a:moveTo>
                  <a:pt x="1441832" y="6301072"/>
                </a:moveTo>
                <a:cubicBezTo>
                  <a:pt x="1428254" y="6314624"/>
                  <a:pt x="1433590" y="6370348"/>
                  <a:pt x="1450601" y="6392738"/>
                </a:cubicBezTo>
                <a:cubicBezTo>
                  <a:pt x="1474775" y="6424542"/>
                  <a:pt x="1485532" y="6418170"/>
                  <a:pt x="1463738" y="6384955"/>
                </a:cubicBezTo>
                <a:cubicBezTo>
                  <a:pt x="1451672" y="6366541"/>
                  <a:pt x="1447636" y="6344542"/>
                  <a:pt x="1452674" y="6324515"/>
                </a:cubicBezTo>
                <a:cubicBezTo>
                  <a:pt x="1460551" y="6293118"/>
                  <a:pt x="1457152" y="6285760"/>
                  <a:pt x="1441832" y="6301072"/>
                </a:cubicBezTo>
                <a:close/>
                <a:moveTo>
                  <a:pt x="3739420" y="6316230"/>
                </a:moveTo>
                <a:cubicBezTo>
                  <a:pt x="3712790" y="6328067"/>
                  <a:pt x="3574356" y="6377689"/>
                  <a:pt x="3431793" y="6426522"/>
                </a:cubicBezTo>
                <a:cubicBezTo>
                  <a:pt x="3158969" y="6519947"/>
                  <a:pt x="3099141" y="6555703"/>
                  <a:pt x="3342514" y="6479875"/>
                </a:cubicBezTo>
                <a:cubicBezTo>
                  <a:pt x="3493371" y="6432878"/>
                  <a:pt x="3695244" y="6355733"/>
                  <a:pt x="3768327" y="6317157"/>
                </a:cubicBezTo>
                <a:cubicBezTo>
                  <a:pt x="3823235" y="6288181"/>
                  <a:pt x="3803938" y="6287561"/>
                  <a:pt x="3739420" y="6316230"/>
                </a:cubicBezTo>
                <a:close/>
                <a:moveTo>
                  <a:pt x="4943683" y="6315882"/>
                </a:moveTo>
                <a:cubicBezTo>
                  <a:pt x="4943683" y="6344389"/>
                  <a:pt x="5002882" y="6362845"/>
                  <a:pt x="5017998" y="6339045"/>
                </a:cubicBezTo>
                <a:cubicBezTo>
                  <a:pt x="5033403" y="6314769"/>
                  <a:pt x="5030667" y="6308523"/>
                  <a:pt x="5001174" y="6300630"/>
                </a:cubicBezTo>
                <a:cubicBezTo>
                  <a:pt x="4956131" y="6288581"/>
                  <a:pt x="4943683" y="6291878"/>
                  <a:pt x="4943683" y="6315882"/>
                </a:cubicBezTo>
                <a:close/>
                <a:moveTo>
                  <a:pt x="5272391" y="6324489"/>
                </a:moveTo>
                <a:cubicBezTo>
                  <a:pt x="5277864" y="6353159"/>
                  <a:pt x="5330988" y="6363737"/>
                  <a:pt x="5330988" y="6336164"/>
                </a:cubicBezTo>
                <a:cubicBezTo>
                  <a:pt x="5330988" y="6325722"/>
                  <a:pt x="5325991" y="6317190"/>
                  <a:pt x="5319873" y="6317190"/>
                </a:cubicBezTo>
                <a:cubicBezTo>
                  <a:pt x="5313764" y="6317190"/>
                  <a:pt x="5299591" y="6313672"/>
                  <a:pt x="5288383" y="6309381"/>
                </a:cubicBezTo>
                <a:lnTo>
                  <a:pt x="5268016" y="6301573"/>
                </a:lnTo>
                <a:lnTo>
                  <a:pt x="5272391" y="6324489"/>
                </a:lnTo>
                <a:close/>
                <a:moveTo>
                  <a:pt x="5560952" y="6321940"/>
                </a:moveTo>
                <a:cubicBezTo>
                  <a:pt x="5560952" y="6342443"/>
                  <a:pt x="5593674" y="6356923"/>
                  <a:pt x="5603633" y="6340829"/>
                </a:cubicBezTo>
                <a:cubicBezTo>
                  <a:pt x="5607567" y="6334473"/>
                  <a:pt x="5607422" y="6323835"/>
                  <a:pt x="5603309" y="6317190"/>
                </a:cubicBezTo>
                <a:cubicBezTo>
                  <a:pt x="5592128" y="6299117"/>
                  <a:pt x="5560952" y="6302609"/>
                  <a:pt x="5560952" y="6321940"/>
                </a:cubicBezTo>
                <a:close/>
                <a:moveTo>
                  <a:pt x="2291725" y="6340132"/>
                </a:moveTo>
                <a:cubicBezTo>
                  <a:pt x="2261034" y="6352122"/>
                  <a:pt x="2198461" y="6388574"/>
                  <a:pt x="2152696" y="6421152"/>
                </a:cubicBezTo>
                <a:lnTo>
                  <a:pt x="2069476" y="6480368"/>
                </a:lnTo>
                <a:lnTo>
                  <a:pt x="2098069" y="6484429"/>
                </a:lnTo>
                <a:lnTo>
                  <a:pt x="2126653" y="6488491"/>
                </a:lnTo>
                <a:lnTo>
                  <a:pt x="2176590" y="6441451"/>
                </a:lnTo>
                <a:cubicBezTo>
                  <a:pt x="2247481" y="6374664"/>
                  <a:pt x="2258799" y="6367340"/>
                  <a:pt x="2331211" y="6341330"/>
                </a:cubicBezTo>
                <a:cubicBezTo>
                  <a:pt x="2366814" y="6328525"/>
                  <a:pt x="2385065" y="6318117"/>
                  <a:pt x="2371759" y="6318193"/>
                </a:cubicBezTo>
                <a:cubicBezTo>
                  <a:pt x="2358444" y="6318261"/>
                  <a:pt x="2322433" y="6328126"/>
                  <a:pt x="2291725" y="6340132"/>
                </a:cubicBezTo>
                <a:close/>
                <a:moveTo>
                  <a:pt x="5037541" y="6339308"/>
                </a:moveTo>
                <a:lnTo>
                  <a:pt x="5031237" y="6363372"/>
                </a:lnTo>
                <a:lnTo>
                  <a:pt x="5086204" y="6377205"/>
                </a:lnTo>
                <a:lnTo>
                  <a:pt x="5141146" y="6391021"/>
                </a:lnTo>
                <a:lnTo>
                  <a:pt x="5151156" y="6375259"/>
                </a:lnTo>
                <a:cubicBezTo>
                  <a:pt x="5167003" y="6350320"/>
                  <a:pt x="5163723" y="6344857"/>
                  <a:pt x="5128256" y="6337124"/>
                </a:cubicBezTo>
                <a:cubicBezTo>
                  <a:pt x="5109945" y="6333131"/>
                  <a:pt x="5083468" y="6326571"/>
                  <a:pt x="5069414" y="6322543"/>
                </a:cubicBezTo>
                <a:lnTo>
                  <a:pt x="5043838" y="6315244"/>
                </a:lnTo>
                <a:lnTo>
                  <a:pt x="5037541" y="6339308"/>
                </a:lnTo>
                <a:close/>
                <a:moveTo>
                  <a:pt x="5639737" y="6329086"/>
                </a:moveTo>
                <a:cubicBezTo>
                  <a:pt x="5630823" y="6343506"/>
                  <a:pt x="5642150" y="6365539"/>
                  <a:pt x="5658490" y="6365539"/>
                </a:cubicBezTo>
                <a:cubicBezTo>
                  <a:pt x="5673215" y="6365539"/>
                  <a:pt x="5673317" y="6332816"/>
                  <a:pt x="5658608" y="6323750"/>
                </a:cubicBezTo>
                <a:cubicBezTo>
                  <a:pt x="5652414" y="6319918"/>
                  <a:pt x="5643926" y="6322323"/>
                  <a:pt x="5639737" y="6329086"/>
                </a:cubicBezTo>
                <a:close/>
                <a:moveTo>
                  <a:pt x="1470068" y="6340217"/>
                </a:moveTo>
                <a:cubicBezTo>
                  <a:pt x="1470068" y="6348052"/>
                  <a:pt x="1479601" y="6364443"/>
                  <a:pt x="1491251" y="6376636"/>
                </a:cubicBezTo>
                <a:cubicBezTo>
                  <a:pt x="1517125" y="6403725"/>
                  <a:pt x="1566892" y="6420812"/>
                  <a:pt x="1566892" y="6402611"/>
                </a:cubicBezTo>
                <a:cubicBezTo>
                  <a:pt x="1566892" y="6395516"/>
                  <a:pt x="1559457" y="6389713"/>
                  <a:pt x="1550382" y="6389713"/>
                </a:cubicBezTo>
                <a:cubicBezTo>
                  <a:pt x="1541307" y="6389713"/>
                  <a:pt x="1519521" y="6375378"/>
                  <a:pt x="1501974" y="6357849"/>
                </a:cubicBezTo>
                <a:cubicBezTo>
                  <a:pt x="1484419" y="6340328"/>
                  <a:pt x="1470068" y="6332383"/>
                  <a:pt x="1470068" y="6340217"/>
                </a:cubicBezTo>
                <a:close/>
                <a:moveTo>
                  <a:pt x="5360812" y="6342078"/>
                </a:moveTo>
                <a:cubicBezTo>
                  <a:pt x="5356020" y="6349828"/>
                  <a:pt x="5359597" y="6360899"/>
                  <a:pt x="5368774" y="6366703"/>
                </a:cubicBezTo>
                <a:cubicBezTo>
                  <a:pt x="5394358" y="6382881"/>
                  <a:pt x="5405770" y="6379669"/>
                  <a:pt x="5401462" y="6357475"/>
                </a:cubicBezTo>
                <a:cubicBezTo>
                  <a:pt x="5396602" y="6332392"/>
                  <a:pt x="5372453" y="6323249"/>
                  <a:pt x="5360812" y="6342078"/>
                </a:cubicBezTo>
                <a:close/>
                <a:moveTo>
                  <a:pt x="1356088" y="6351833"/>
                </a:moveTo>
                <a:cubicBezTo>
                  <a:pt x="1350871" y="6360253"/>
                  <a:pt x="1349885" y="6370407"/>
                  <a:pt x="1353879" y="6374401"/>
                </a:cubicBezTo>
                <a:cubicBezTo>
                  <a:pt x="1364704" y="6385218"/>
                  <a:pt x="1376524" y="6369312"/>
                  <a:pt x="1370661" y="6351782"/>
                </a:cubicBezTo>
                <a:lnTo>
                  <a:pt x="1365571" y="6336512"/>
                </a:lnTo>
                <a:lnTo>
                  <a:pt x="1356088" y="6351833"/>
                </a:lnTo>
                <a:close/>
                <a:moveTo>
                  <a:pt x="5706183" y="6359497"/>
                </a:moveTo>
                <a:cubicBezTo>
                  <a:pt x="5706183" y="6369464"/>
                  <a:pt x="5714358" y="6377630"/>
                  <a:pt x="5724342" y="6377630"/>
                </a:cubicBezTo>
                <a:cubicBezTo>
                  <a:pt x="5734326" y="6377630"/>
                  <a:pt x="5742500" y="6369464"/>
                  <a:pt x="5742500" y="6359497"/>
                </a:cubicBezTo>
                <a:cubicBezTo>
                  <a:pt x="5742500" y="6349522"/>
                  <a:pt x="5734326" y="6341365"/>
                  <a:pt x="5724342" y="6341365"/>
                </a:cubicBezTo>
                <a:cubicBezTo>
                  <a:pt x="5714358" y="6341365"/>
                  <a:pt x="5706183" y="6349522"/>
                  <a:pt x="5706183" y="6359497"/>
                </a:cubicBezTo>
                <a:close/>
                <a:moveTo>
                  <a:pt x="5169025" y="6372209"/>
                </a:moveTo>
                <a:cubicBezTo>
                  <a:pt x="5158650" y="6399213"/>
                  <a:pt x="5157996" y="6398312"/>
                  <a:pt x="5192757" y="6404948"/>
                </a:cubicBezTo>
                <a:cubicBezTo>
                  <a:pt x="5212921" y="6408789"/>
                  <a:pt x="5226295" y="6404837"/>
                  <a:pt x="5230552" y="6393741"/>
                </a:cubicBezTo>
                <a:cubicBezTo>
                  <a:pt x="5238335" y="6373509"/>
                  <a:pt x="5236220" y="6371028"/>
                  <a:pt x="5202308" y="6360627"/>
                </a:cubicBezTo>
                <a:cubicBezTo>
                  <a:pt x="5184515" y="6355181"/>
                  <a:pt x="5174191" y="6358784"/>
                  <a:pt x="5169025" y="6372209"/>
                </a:cubicBezTo>
                <a:close/>
                <a:moveTo>
                  <a:pt x="5435884" y="6361511"/>
                </a:moveTo>
                <a:cubicBezTo>
                  <a:pt x="5419858" y="6377503"/>
                  <a:pt x="5428499" y="6386824"/>
                  <a:pt x="5466354" y="6394395"/>
                </a:cubicBezTo>
                <a:cubicBezTo>
                  <a:pt x="5491607" y="6399433"/>
                  <a:pt x="5508126" y="6396833"/>
                  <a:pt x="5514311" y="6386841"/>
                </a:cubicBezTo>
                <a:cubicBezTo>
                  <a:pt x="5528357" y="6364145"/>
                  <a:pt x="5456472" y="6340939"/>
                  <a:pt x="5435884" y="6361511"/>
                </a:cubicBezTo>
                <a:close/>
                <a:moveTo>
                  <a:pt x="5778808" y="6371580"/>
                </a:moveTo>
                <a:cubicBezTo>
                  <a:pt x="5778808" y="6381556"/>
                  <a:pt x="5786974" y="6389713"/>
                  <a:pt x="5796958" y="6389713"/>
                </a:cubicBezTo>
                <a:cubicBezTo>
                  <a:pt x="5806942" y="6389713"/>
                  <a:pt x="5815116" y="6381556"/>
                  <a:pt x="5815116" y="6371580"/>
                </a:cubicBezTo>
                <a:cubicBezTo>
                  <a:pt x="5815116" y="6361613"/>
                  <a:pt x="5806942" y="6353447"/>
                  <a:pt x="5796958" y="6353447"/>
                </a:cubicBezTo>
                <a:cubicBezTo>
                  <a:pt x="5786974" y="6353447"/>
                  <a:pt x="5778808" y="6361613"/>
                  <a:pt x="5778808" y="6371580"/>
                </a:cubicBezTo>
                <a:close/>
                <a:moveTo>
                  <a:pt x="4926136" y="6376644"/>
                </a:moveTo>
                <a:cubicBezTo>
                  <a:pt x="4914215" y="6395907"/>
                  <a:pt x="4927165" y="6410225"/>
                  <a:pt x="4962614" y="6416997"/>
                </a:cubicBezTo>
                <a:cubicBezTo>
                  <a:pt x="4982956" y="6420880"/>
                  <a:pt x="4996322" y="6416946"/>
                  <a:pt x="5000596" y="6405823"/>
                </a:cubicBezTo>
                <a:cubicBezTo>
                  <a:pt x="5008804" y="6384479"/>
                  <a:pt x="5005822" y="6381530"/>
                  <a:pt x="4966158" y="6371580"/>
                </a:cubicBezTo>
                <a:cubicBezTo>
                  <a:pt x="4947651" y="6366940"/>
                  <a:pt x="4930818" y="6369065"/>
                  <a:pt x="4926136" y="6376644"/>
                </a:cubicBezTo>
                <a:close/>
                <a:moveTo>
                  <a:pt x="5254446" y="6394573"/>
                </a:moveTo>
                <a:cubicBezTo>
                  <a:pt x="5246340" y="6415663"/>
                  <a:pt x="5256009" y="6425978"/>
                  <a:pt x="5283880" y="6425978"/>
                </a:cubicBezTo>
                <a:cubicBezTo>
                  <a:pt x="5312430" y="6425978"/>
                  <a:pt x="5326263" y="6401812"/>
                  <a:pt x="5305301" y="6388557"/>
                </a:cubicBezTo>
                <a:cubicBezTo>
                  <a:pt x="5280855" y="6373084"/>
                  <a:pt x="5261839" y="6375327"/>
                  <a:pt x="5254446" y="6394573"/>
                </a:cubicBezTo>
                <a:close/>
                <a:moveTo>
                  <a:pt x="5548844" y="6394462"/>
                </a:moveTo>
                <a:cubicBezTo>
                  <a:pt x="5548844" y="6417311"/>
                  <a:pt x="5581608" y="6428468"/>
                  <a:pt x="5589366" y="6408270"/>
                </a:cubicBezTo>
                <a:cubicBezTo>
                  <a:pt x="5596690" y="6389203"/>
                  <a:pt x="5587480" y="6377630"/>
                  <a:pt x="5564979" y="6377630"/>
                </a:cubicBezTo>
                <a:cubicBezTo>
                  <a:pt x="5556108" y="6377630"/>
                  <a:pt x="5548844" y="6385209"/>
                  <a:pt x="5548844" y="6394462"/>
                </a:cubicBezTo>
                <a:close/>
                <a:moveTo>
                  <a:pt x="5022366" y="6401779"/>
                </a:moveTo>
                <a:cubicBezTo>
                  <a:pt x="5017692" y="6409324"/>
                  <a:pt x="5017514" y="6419121"/>
                  <a:pt x="5021941" y="6423557"/>
                </a:cubicBezTo>
                <a:cubicBezTo>
                  <a:pt x="5034686" y="6436277"/>
                  <a:pt x="5123370" y="6460077"/>
                  <a:pt x="5130712" y="6452736"/>
                </a:cubicBezTo>
                <a:cubicBezTo>
                  <a:pt x="5147094" y="6436387"/>
                  <a:pt x="5134527" y="6416343"/>
                  <a:pt x="5104056" y="6410199"/>
                </a:cubicBezTo>
                <a:cubicBezTo>
                  <a:pt x="5085737" y="6406520"/>
                  <a:pt x="5061792" y="6400028"/>
                  <a:pt x="5050814" y="6395780"/>
                </a:cubicBezTo>
                <a:cubicBezTo>
                  <a:pt x="5039836" y="6391540"/>
                  <a:pt x="5027039" y="6394233"/>
                  <a:pt x="5022366" y="6401779"/>
                </a:cubicBezTo>
                <a:close/>
                <a:moveTo>
                  <a:pt x="5627518" y="6401804"/>
                </a:moveTo>
                <a:cubicBezTo>
                  <a:pt x="5618689" y="6416062"/>
                  <a:pt x="5630143" y="6438061"/>
                  <a:pt x="5646381" y="6438061"/>
                </a:cubicBezTo>
                <a:cubicBezTo>
                  <a:pt x="5652652" y="6438061"/>
                  <a:pt x="5657776" y="6427185"/>
                  <a:pt x="5657776" y="6413887"/>
                </a:cubicBezTo>
                <a:cubicBezTo>
                  <a:pt x="5657776" y="6388396"/>
                  <a:pt x="5640162" y="6381360"/>
                  <a:pt x="5627518" y="6401804"/>
                </a:cubicBezTo>
                <a:close/>
                <a:moveTo>
                  <a:pt x="4794220" y="6419546"/>
                </a:moveTo>
                <a:cubicBezTo>
                  <a:pt x="4786165" y="6440508"/>
                  <a:pt x="4791739" y="6444578"/>
                  <a:pt x="4843834" y="6455735"/>
                </a:cubicBezTo>
                <a:lnTo>
                  <a:pt x="4883167" y="6464164"/>
                </a:lnTo>
                <a:lnTo>
                  <a:pt x="4883167" y="6440432"/>
                </a:lnTo>
                <a:cubicBezTo>
                  <a:pt x="4883167" y="6404897"/>
                  <a:pt x="4806736" y="6386943"/>
                  <a:pt x="4794220" y="6419546"/>
                </a:cubicBezTo>
                <a:close/>
                <a:moveTo>
                  <a:pt x="5343087" y="6418637"/>
                </a:moveTo>
                <a:cubicBezTo>
                  <a:pt x="5343087" y="6439140"/>
                  <a:pt x="5375818" y="6453619"/>
                  <a:pt x="5385777" y="6437534"/>
                </a:cubicBezTo>
                <a:cubicBezTo>
                  <a:pt x="5389710" y="6431178"/>
                  <a:pt x="5389566" y="6420540"/>
                  <a:pt x="5385454" y="6413887"/>
                </a:cubicBezTo>
                <a:cubicBezTo>
                  <a:pt x="5374272" y="6395822"/>
                  <a:pt x="5343087" y="6399314"/>
                  <a:pt x="5343087" y="6418637"/>
                </a:cubicBezTo>
                <a:close/>
                <a:moveTo>
                  <a:pt x="5694084" y="6425978"/>
                </a:moveTo>
                <a:cubicBezTo>
                  <a:pt x="5694084" y="6439276"/>
                  <a:pt x="5701927" y="6450152"/>
                  <a:pt x="5711520" y="6450152"/>
                </a:cubicBezTo>
                <a:cubicBezTo>
                  <a:pt x="5736798" y="6450152"/>
                  <a:pt x="5748448" y="6425069"/>
                  <a:pt x="5728913" y="6412731"/>
                </a:cubicBezTo>
                <a:cubicBezTo>
                  <a:pt x="5703014" y="6396340"/>
                  <a:pt x="5694084" y="6399731"/>
                  <a:pt x="5694084" y="6425978"/>
                </a:cubicBezTo>
                <a:close/>
                <a:moveTo>
                  <a:pt x="5420657" y="6427754"/>
                </a:moveTo>
                <a:cubicBezTo>
                  <a:pt x="5410545" y="6444094"/>
                  <a:pt x="5426231" y="6457324"/>
                  <a:pt x="5467144" y="6466951"/>
                </a:cubicBezTo>
                <a:lnTo>
                  <a:pt x="5500436" y="6474785"/>
                </a:lnTo>
                <a:lnTo>
                  <a:pt x="5500436" y="6457613"/>
                </a:lnTo>
                <a:cubicBezTo>
                  <a:pt x="5500436" y="6435784"/>
                  <a:pt x="5431627" y="6410029"/>
                  <a:pt x="5420657" y="6427754"/>
                </a:cubicBezTo>
                <a:close/>
                <a:moveTo>
                  <a:pt x="5149439" y="6441978"/>
                </a:moveTo>
                <a:cubicBezTo>
                  <a:pt x="5149439" y="6465422"/>
                  <a:pt x="5195867" y="6481150"/>
                  <a:pt x="5213396" y="6463646"/>
                </a:cubicBezTo>
                <a:cubicBezTo>
                  <a:pt x="5229669" y="6447382"/>
                  <a:pt x="5224723" y="6442225"/>
                  <a:pt x="5182697" y="6431697"/>
                </a:cubicBezTo>
                <a:lnTo>
                  <a:pt x="5149439" y="6423353"/>
                </a:lnTo>
                <a:lnTo>
                  <a:pt x="5149439" y="6441978"/>
                </a:lnTo>
                <a:close/>
                <a:moveTo>
                  <a:pt x="5766699" y="6444111"/>
                </a:moveTo>
                <a:cubicBezTo>
                  <a:pt x="5766699" y="6454078"/>
                  <a:pt x="5774874" y="6462243"/>
                  <a:pt x="5784858" y="6462243"/>
                </a:cubicBezTo>
                <a:cubicBezTo>
                  <a:pt x="5794842" y="6462243"/>
                  <a:pt x="5803016" y="6454078"/>
                  <a:pt x="5803016" y="6444111"/>
                </a:cubicBezTo>
                <a:cubicBezTo>
                  <a:pt x="5803016" y="6434135"/>
                  <a:pt x="5794842" y="6425978"/>
                  <a:pt x="5784858" y="6425978"/>
                </a:cubicBezTo>
                <a:cubicBezTo>
                  <a:pt x="5774874" y="6425978"/>
                  <a:pt x="5766699" y="6434135"/>
                  <a:pt x="5766699" y="6444111"/>
                </a:cubicBezTo>
                <a:close/>
                <a:moveTo>
                  <a:pt x="4907375" y="6454894"/>
                </a:moveTo>
                <a:cubicBezTo>
                  <a:pt x="4907375" y="6477946"/>
                  <a:pt x="4968783" y="6492450"/>
                  <a:pt x="4981231" y="6472321"/>
                </a:cubicBezTo>
                <a:cubicBezTo>
                  <a:pt x="4992813" y="6453619"/>
                  <a:pt x="4972131" y="6438503"/>
                  <a:pt x="4934608" y="6438248"/>
                </a:cubicBezTo>
                <a:cubicBezTo>
                  <a:pt x="4919322" y="6438146"/>
                  <a:pt x="4907375" y="6445454"/>
                  <a:pt x="4907375" y="6454894"/>
                </a:cubicBezTo>
                <a:close/>
                <a:moveTo>
                  <a:pt x="5240128" y="6462371"/>
                </a:moveTo>
                <a:cubicBezTo>
                  <a:pt x="5230034" y="6478694"/>
                  <a:pt x="5232175" y="6480937"/>
                  <a:pt x="5268559" y="6492120"/>
                </a:cubicBezTo>
                <a:lnTo>
                  <a:pt x="5296906" y="6500837"/>
                </a:lnTo>
                <a:lnTo>
                  <a:pt x="5292623" y="6478652"/>
                </a:lnTo>
                <a:cubicBezTo>
                  <a:pt x="5287703" y="6453152"/>
                  <a:pt x="5252585" y="6442258"/>
                  <a:pt x="5240128" y="6462371"/>
                </a:cubicBezTo>
                <a:close/>
                <a:moveTo>
                  <a:pt x="5536744" y="6468285"/>
                </a:moveTo>
                <a:cubicBezTo>
                  <a:pt x="5536744" y="6480733"/>
                  <a:pt x="5544671" y="6486656"/>
                  <a:pt x="5557918" y="6484115"/>
                </a:cubicBezTo>
                <a:cubicBezTo>
                  <a:pt x="5583435" y="6479212"/>
                  <a:pt x="5581829" y="6457757"/>
                  <a:pt x="5555539" y="6452294"/>
                </a:cubicBezTo>
                <a:cubicBezTo>
                  <a:pt x="5544570" y="6450008"/>
                  <a:pt x="5536744" y="6456669"/>
                  <a:pt x="5536744" y="6468285"/>
                </a:cubicBezTo>
                <a:close/>
                <a:moveTo>
                  <a:pt x="4778067" y="6481795"/>
                </a:moveTo>
                <a:cubicBezTo>
                  <a:pt x="4769000" y="6505417"/>
                  <a:pt x="4774345" y="6509250"/>
                  <a:pt x="4821971" y="6513235"/>
                </a:cubicBezTo>
                <a:cubicBezTo>
                  <a:pt x="4877278" y="6517882"/>
                  <a:pt x="4881527" y="6493683"/>
                  <a:pt x="4828284" y="6477360"/>
                </a:cubicBezTo>
                <a:lnTo>
                  <a:pt x="4784890" y="6464053"/>
                </a:lnTo>
                <a:lnTo>
                  <a:pt x="4778067" y="6481795"/>
                </a:lnTo>
                <a:close/>
                <a:moveTo>
                  <a:pt x="5000307" y="6479111"/>
                </a:moveTo>
                <a:lnTo>
                  <a:pt x="4993816" y="6496002"/>
                </a:lnTo>
                <a:lnTo>
                  <a:pt x="5074656" y="6515911"/>
                </a:lnTo>
                <a:cubicBezTo>
                  <a:pt x="5119122" y="6526864"/>
                  <a:pt x="5165032" y="6538666"/>
                  <a:pt x="5176672" y="6542150"/>
                </a:cubicBezTo>
                <a:cubicBezTo>
                  <a:pt x="5190250" y="6546212"/>
                  <a:pt x="5197855" y="6541971"/>
                  <a:pt x="5197855" y="6530356"/>
                </a:cubicBezTo>
                <a:cubicBezTo>
                  <a:pt x="5197855" y="6510286"/>
                  <a:pt x="5156628" y="6492638"/>
                  <a:pt x="5137441" y="6504474"/>
                </a:cubicBezTo>
                <a:cubicBezTo>
                  <a:pt x="5130728" y="6508620"/>
                  <a:pt x="5125231" y="6507125"/>
                  <a:pt x="5125231" y="6501126"/>
                </a:cubicBezTo>
                <a:cubicBezTo>
                  <a:pt x="5125231" y="6490972"/>
                  <a:pt x="5046914" y="6462243"/>
                  <a:pt x="5019222" y="6462243"/>
                </a:cubicBezTo>
                <a:cubicBezTo>
                  <a:pt x="5012382" y="6462243"/>
                  <a:pt x="5003876" y="6469831"/>
                  <a:pt x="5000307" y="6479111"/>
                </a:cubicBezTo>
                <a:close/>
                <a:moveTo>
                  <a:pt x="5611501" y="6482390"/>
                </a:moveTo>
                <a:cubicBezTo>
                  <a:pt x="5617389" y="6512716"/>
                  <a:pt x="5645668" y="6516879"/>
                  <a:pt x="5645668" y="6487420"/>
                </a:cubicBezTo>
                <a:cubicBezTo>
                  <a:pt x="5645668" y="6472576"/>
                  <a:pt x="5637850" y="6462243"/>
                  <a:pt x="5626634" y="6462243"/>
                </a:cubicBezTo>
                <a:cubicBezTo>
                  <a:pt x="5615350" y="6462243"/>
                  <a:pt x="5609181" y="6470460"/>
                  <a:pt x="5611501" y="6482390"/>
                </a:cubicBezTo>
                <a:close/>
                <a:moveTo>
                  <a:pt x="2642033" y="6485288"/>
                </a:moveTo>
                <a:cubicBezTo>
                  <a:pt x="2597636" y="6489230"/>
                  <a:pt x="2558286" y="6495493"/>
                  <a:pt x="2554607" y="6499189"/>
                </a:cubicBezTo>
                <a:cubicBezTo>
                  <a:pt x="2544445" y="6509385"/>
                  <a:pt x="2767603" y="6496801"/>
                  <a:pt x="2795371" y="6485619"/>
                </a:cubicBezTo>
                <a:lnTo>
                  <a:pt x="2819571" y="6475864"/>
                </a:lnTo>
                <a:lnTo>
                  <a:pt x="2771163" y="6477003"/>
                </a:lnTo>
                <a:cubicBezTo>
                  <a:pt x="2744533" y="6477615"/>
                  <a:pt x="2686422" y="6481354"/>
                  <a:pt x="2642033" y="6485288"/>
                </a:cubicBezTo>
                <a:close/>
                <a:moveTo>
                  <a:pt x="5324887" y="6486503"/>
                </a:moveTo>
                <a:cubicBezTo>
                  <a:pt x="5315693" y="6501356"/>
                  <a:pt x="5349001" y="6515834"/>
                  <a:pt x="5366913" y="6504788"/>
                </a:cubicBezTo>
                <a:cubicBezTo>
                  <a:pt x="5373999" y="6500412"/>
                  <a:pt x="5376668" y="6491771"/>
                  <a:pt x="5372827" y="6485585"/>
                </a:cubicBezTo>
                <a:cubicBezTo>
                  <a:pt x="5363591" y="6470656"/>
                  <a:pt x="5334344" y="6471208"/>
                  <a:pt x="5324887" y="6486503"/>
                </a:cubicBezTo>
                <a:close/>
                <a:moveTo>
                  <a:pt x="5681984" y="6498501"/>
                </a:moveTo>
                <a:cubicBezTo>
                  <a:pt x="5681984" y="6511799"/>
                  <a:pt x="5689827" y="6522675"/>
                  <a:pt x="5699420" y="6522675"/>
                </a:cubicBezTo>
                <a:cubicBezTo>
                  <a:pt x="5724690" y="6522675"/>
                  <a:pt x="5736348" y="6497600"/>
                  <a:pt x="5716813" y="6485254"/>
                </a:cubicBezTo>
                <a:cubicBezTo>
                  <a:pt x="5690914" y="6468863"/>
                  <a:pt x="5681984" y="6472262"/>
                  <a:pt x="5681984" y="6498501"/>
                </a:cubicBezTo>
                <a:close/>
                <a:moveTo>
                  <a:pt x="5403603" y="6504550"/>
                </a:moveTo>
                <a:cubicBezTo>
                  <a:pt x="5403603" y="6514518"/>
                  <a:pt x="5404997" y="6522675"/>
                  <a:pt x="5406713" y="6522675"/>
                </a:cubicBezTo>
                <a:cubicBezTo>
                  <a:pt x="5408421" y="6522675"/>
                  <a:pt x="5427489" y="6527739"/>
                  <a:pt x="5449079" y="6533916"/>
                </a:cubicBezTo>
                <a:lnTo>
                  <a:pt x="5488327" y="6545158"/>
                </a:lnTo>
                <a:lnTo>
                  <a:pt x="5488327" y="6529064"/>
                </a:lnTo>
                <a:cubicBezTo>
                  <a:pt x="5488327" y="6520202"/>
                  <a:pt x="5471180" y="6506989"/>
                  <a:pt x="5450218" y="6499690"/>
                </a:cubicBezTo>
                <a:cubicBezTo>
                  <a:pt x="5402346" y="6483019"/>
                  <a:pt x="5403603" y="6482883"/>
                  <a:pt x="5403603" y="6504550"/>
                </a:cubicBezTo>
                <a:close/>
                <a:moveTo>
                  <a:pt x="5762332" y="6494804"/>
                </a:moveTo>
                <a:cubicBezTo>
                  <a:pt x="5747870" y="6509250"/>
                  <a:pt x="5754523" y="6534766"/>
                  <a:pt x="5772758" y="6534766"/>
                </a:cubicBezTo>
                <a:cubicBezTo>
                  <a:pt x="5782742" y="6534766"/>
                  <a:pt x="5790908" y="6526932"/>
                  <a:pt x="5790908" y="6517347"/>
                </a:cubicBezTo>
                <a:cubicBezTo>
                  <a:pt x="5790908" y="6497150"/>
                  <a:pt x="5773633" y="6483529"/>
                  <a:pt x="5762332" y="6494804"/>
                </a:cubicBezTo>
                <a:close/>
                <a:moveTo>
                  <a:pt x="4890950" y="6516497"/>
                </a:moveTo>
                <a:cubicBezTo>
                  <a:pt x="4886175" y="6528937"/>
                  <a:pt x="4895828" y="6537400"/>
                  <a:pt x="4922976" y="6544529"/>
                </a:cubicBezTo>
                <a:lnTo>
                  <a:pt x="4961841" y="6554759"/>
                </a:lnTo>
                <a:lnTo>
                  <a:pt x="4965928" y="6537774"/>
                </a:lnTo>
                <a:cubicBezTo>
                  <a:pt x="4970950" y="6516965"/>
                  <a:pt x="4969693" y="6515877"/>
                  <a:pt x="4929816" y="6506335"/>
                </a:cubicBezTo>
                <a:cubicBezTo>
                  <a:pt x="4907434" y="6500982"/>
                  <a:pt x="4895734" y="6504041"/>
                  <a:pt x="4890950" y="6516497"/>
                </a:cubicBezTo>
                <a:close/>
                <a:moveTo>
                  <a:pt x="2650131" y="6534766"/>
                </a:moveTo>
                <a:lnTo>
                  <a:pt x="2589615" y="6543059"/>
                </a:lnTo>
                <a:lnTo>
                  <a:pt x="2710647" y="6544257"/>
                </a:lnTo>
                <a:cubicBezTo>
                  <a:pt x="2777213" y="6544920"/>
                  <a:pt x="2853466" y="6540952"/>
                  <a:pt x="2880087" y="6535454"/>
                </a:cubicBezTo>
                <a:lnTo>
                  <a:pt x="2928503" y="6525462"/>
                </a:lnTo>
                <a:lnTo>
                  <a:pt x="2819571" y="6525963"/>
                </a:lnTo>
                <a:cubicBezTo>
                  <a:pt x="2759667" y="6526244"/>
                  <a:pt x="2683414" y="6530212"/>
                  <a:pt x="2650131" y="6534766"/>
                </a:cubicBezTo>
                <a:close/>
                <a:moveTo>
                  <a:pt x="3382374" y="6531070"/>
                </a:moveTo>
                <a:cubicBezTo>
                  <a:pt x="3355344" y="6540714"/>
                  <a:pt x="3334731" y="6571074"/>
                  <a:pt x="3342140" y="6590328"/>
                </a:cubicBezTo>
                <a:cubicBezTo>
                  <a:pt x="3351750" y="6615369"/>
                  <a:pt x="3378592" y="6610934"/>
                  <a:pt x="3385883" y="6583114"/>
                </a:cubicBezTo>
                <a:cubicBezTo>
                  <a:pt x="3393479" y="6554080"/>
                  <a:pt x="3440324" y="6550290"/>
                  <a:pt x="3450911" y="6577846"/>
                </a:cubicBezTo>
                <a:cubicBezTo>
                  <a:pt x="3465161" y="6614944"/>
                  <a:pt x="3432166" y="6652884"/>
                  <a:pt x="3344885" y="6699771"/>
                </a:cubicBezTo>
                <a:cubicBezTo>
                  <a:pt x="3296596" y="6725712"/>
                  <a:pt x="3255300" y="6752299"/>
                  <a:pt x="3253125" y="6758851"/>
                </a:cubicBezTo>
                <a:cubicBezTo>
                  <a:pt x="3250933" y="6765410"/>
                  <a:pt x="3283171" y="6785786"/>
                  <a:pt x="3324789" y="6804148"/>
                </a:cubicBezTo>
                <a:lnTo>
                  <a:pt x="3400421" y="6837550"/>
                </a:lnTo>
                <a:lnTo>
                  <a:pt x="3415606" y="6816809"/>
                </a:lnTo>
                <a:cubicBezTo>
                  <a:pt x="3436355" y="6788471"/>
                  <a:pt x="3434673" y="6772446"/>
                  <a:pt x="3411867" y="6781181"/>
                </a:cubicBezTo>
                <a:cubicBezTo>
                  <a:pt x="3401458" y="6785174"/>
                  <a:pt x="3375882" y="6779626"/>
                  <a:pt x="3355047" y="6768868"/>
                </a:cubicBezTo>
                <a:lnTo>
                  <a:pt x="3317150" y="6749283"/>
                </a:lnTo>
                <a:lnTo>
                  <a:pt x="3391024" y="6715788"/>
                </a:lnTo>
                <a:cubicBezTo>
                  <a:pt x="3511733" y="6661067"/>
                  <a:pt x="3539178" y="6577693"/>
                  <a:pt x="3448906" y="6540009"/>
                </a:cubicBezTo>
                <a:cubicBezTo>
                  <a:pt x="3426057" y="6530475"/>
                  <a:pt x="3405817" y="6523116"/>
                  <a:pt x="3403939" y="6523635"/>
                </a:cubicBezTo>
                <a:cubicBezTo>
                  <a:pt x="3402061" y="6524153"/>
                  <a:pt x="3392358" y="6527501"/>
                  <a:pt x="3382374" y="6531070"/>
                </a:cubicBezTo>
                <a:close/>
                <a:moveTo>
                  <a:pt x="4984766" y="6536831"/>
                </a:moveTo>
                <a:cubicBezTo>
                  <a:pt x="4974443" y="6553528"/>
                  <a:pt x="4987061" y="6562620"/>
                  <a:pt x="5043855" y="6579367"/>
                </a:cubicBezTo>
                <a:cubicBezTo>
                  <a:pt x="5098185" y="6595384"/>
                  <a:pt x="5107515" y="6593268"/>
                  <a:pt x="5097514" y="6567242"/>
                </a:cubicBezTo>
                <a:cubicBezTo>
                  <a:pt x="5089331" y="6545948"/>
                  <a:pt x="4994878" y="6520482"/>
                  <a:pt x="4984766" y="6536831"/>
                </a:cubicBezTo>
                <a:close/>
                <a:moveTo>
                  <a:pt x="5222055" y="6539966"/>
                </a:moveTo>
                <a:cubicBezTo>
                  <a:pt x="5222055" y="6552304"/>
                  <a:pt x="5232991" y="6558940"/>
                  <a:pt x="5253324" y="6558940"/>
                </a:cubicBezTo>
                <a:cubicBezTo>
                  <a:pt x="5291238" y="6558940"/>
                  <a:pt x="5287092" y="6530560"/>
                  <a:pt x="5248345" y="6524850"/>
                </a:cubicBezTo>
                <a:cubicBezTo>
                  <a:pt x="5230884" y="6522292"/>
                  <a:pt x="5222055" y="6527365"/>
                  <a:pt x="5222055" y="6539966"/>
                </a:cubicBezTo>
                <a:close/>
                <a:moveTo>
                  <a:pt x="5524635" y="6540808"/>
                </a:moveTo>
                <a:cubicBezTo>
                  <a:pt x="5524635" y="6550783"/>
                  <a:pt x="5532809" y="6558940"/>
                  <a:pt x="5542793" y="6558940"/>
                </a:cubicBezTo>
                <a:cubicBezTo>
                  <a:pt x="5552778" y="6558940"/>
                  <a:pt x="5560952" y="6550783"/>
                  <a:pt x="5560952" y="6540808"/>
                </a:cubicBezTo>
                <a:cubicBezTo>
                  <a:pt x="5560952" y="6530840"/>
                  <a:pt x="5552778" y="6522675"/>
                  <a:pt x="5542793" y="6522675"/>
                </a:cubicBezTo>
                <a:cubicBezTo>
                  <a:pt x="5532809" y="6522675"/>
                  <a:pt x="5524635" y="6530840"/>
                  <a:pt x="5524635" y="6540808"/>
                </a:cubicBezTo>
                <a:close/>
                <a:moveTo>
                  <a:pt x="1276522" y="6552525"/>
                </a:moveTo>
                <a:cubicBezTo>
                  <a:pt x="1250538" y="6561464"/>
                  <a:pt x="1241064" y="6569340"/>
                  <a:pt x="1251931" y="6572952"/>
                </a:cubicBezTo>
                <a:lnTo>
                  <a:pt x="1269588" y="6578823"/>
                </a:lnTo>
                <a:lnTo>
                  <a:pt x="1229151" y="6641770"/>
                </a:lnTo>
                <a:cubicBezTo>
                  <a:pt x="1206905" y="6676387"/>
                  <a:pt x="1178364" y="6711947"/>
                  <a:pt x="1165729" y="6720784"/>
                </a:cubicBezTo>
                <a:lnTo>
                  <a:pt x="1142744" y="6736860"/>
                </a:lnTo>
                <a:lnTo>
                  <a:pt x="1163146" y="6753659"/>
                </a:lnTo>
                <a:lnTo>
                  <a:pt x="1183521" y="6770474"/>
                </a:lnTo>
                <a:lnTo>
                  <a:pt x="1188586" y="6755460"/>
                </a:lnTo>
                <a:cubicBezTo>
                  <a:pt x="1191364" y="6747193"/>
                  <a:pt x="1223645" y="6696448"/>
                  <a:pt x="1260309" y="6642696"/>
                </a:cubicBezTo>
                <a:cubicBezTo>
                  <a:pt x="1296957" y="6588935"/>
                  <a:pt x="1325116" y="6543382"/>
                  <a:pt x="1322865" y="6541462"/>
                </a:cubicBezTo>
                <a:cubicBezTo>
                  <a:pt x="1320613" y="6539550"/>
                  <a:pt x="1299761" y="6544529"/>
                  <a:pt x="1276522" y="6552525"/>
                </a:cubicBezTo>
                <a:close/>
                <a:moveTo>
                  <a:pt x="4756977" y="6554912"/>
                </a:moveTo>
                <a:cubicBezTo>
                  <a:pt x="4746781" y="6581483"/>
                  <a:pt x="4762424" y="6595588"/>
                  <a:pt x="4805572" y="6598706"/>
                </a:cubicBezTo>
                <a:lnTo>
                  <a:pt x="4840783" y="6601247"/>
                </a:lnTo>
                <a:lnTo>
                  <a:pt x="4844454" y="6575620"/>
                </a:lnTo>
                <a:lnTo>
                  <a:pt x="4848133" y="6550010"/>
                </a:lnTo>
                <a:lnTo>
                  <a:pt x="4820254" y="6542550"/>
                </a:lnTo>
                <a:cubicBezTo>
                  <a:pt x="4776877" y="6530942"/>
                  <a:pt x="4765330" y="6533203"/>
                  <a:pt x="4756977" y="6554912"/>
                </a:cubicBezTo>
                <a:close/>
                <a:moveTo>
                  <a:pt x="5311674" y="6548727"/>
                </a:moveTo>
                <a:cubicBezTo>
                  <a:pt x="5307281" y="6555839"/>
                  <a:pt x="5311189" y="6566384"/>
                  <a:pt x="5320357" y="6572187"/>
                </a:cubicBezTo>
                <a:cubicBezTo>
                  <a:pt x="5344353" y="6587371"/>
                  <a:pt x="5355196" y="6585536"/>
                  <a:pt x="5355196" y="6566282"/>
                </a:cubicBezTo>
                <a:cubicBezTo>
                  <a:pt x="5355196" y="6544886"/>
                  <a:pt x="5322261" y="6531613"/>
                  <a:pt x="5311674" y="6548727"/>
                </a:cubicBezTo>
                <a:close/>
                <a:moveTo>
                  <a:pt x="5597260" y="6552899"/>
                </a:moveTo>
                <a:cubicBezTo>
                  <a:pt x="5597260" y="6562866"/>
                  <a:pt x="5605425" y="6571032"/>
                  <a:pt x="5615409" y="6571032"/>
                </a:cubicBezTo>
                <a:cubicBezTo>
                  <a:pt x="5625393" y="6571032"/>
                  <a:pt x="5633568" y="6562866"/>
                  <a:pt x="5633568" y="6552899"/>
                </a:cubicBezTo>
                <a:cubicBezTo>
                  <a:pt x="5633568" y="6542923"/>
                  <a:pt x="5625393" y="6534766"/>
                  <a:pt x="5615409" y="6534766"/>
                </a:cubicBezTo>
                <a:cubicBezTo>
                  <a:pt x="5605425" y="6534766"/>
                  <a:pt x="5597260" y="6542923"/>
                  <a:pt x="5597260" y="6552899"/>
                </a:cubicBezTo>
                <a:close/>
                <a:moveTo>
                  <a:pt x="5669876" y="6563690"/>
                </a:moveTo>
                <a:cubicBezTo>
                  <a:pt x="5669876" y="6584194"/>
                  <a:pt x="5702606" y="6598672"/>
                  <a:pt x="5712565" y="6582588"/>
                </a:cubicBezTo>
                <a:cubicBezTo>
                  <a:pt x="5716499" y="6576223"/>
                  <a:pt x="5716354" y="6565593"/>
                  <a:pt x="5712242" y="6558940"/>
                </a:cubicBezTo>
                <a:cubicBezTo>
                  <a:pt x="5701051" y="6540867"/>
                  <a:pt x="5669876" y="6544359"/>
                  <a:pt x="5669876" y="6563690"/>
                </a:cubicBezTo>
                <a:close/>
                <a:moveTo>
                  <a:pt x="1651616" y="6563792"/>
                </a:moveTo>
                <a:cubicBezTo>
                  <a:pt x="1651616" y="6572077"/>
                  <a:pt x="1739093" y="6620646"/>
                  <a:pt x="1744438" y="6615327"/>
                </a:cubicBezTo>
                <a:cubicBezTo>
                  <a:pt x="1747208" y="6612548"/>
                  <a:pt x="1729865" y="6598732"/>
                  <a:pt x="1705912" y="6584618"/>
                </a:cubicBezTo>
                <a:cubicBezTo>
                  <a:pt x="1662169" y="6558847"/>
                  <a:pt x="1651616" y="6554794"/>
                  <a:pt x="1651616" y="6563792"/>
                </a:cubicBezTo>
                <a:close/>
                <a:moveTo>
                  <a:pt x="2878022" y="6570199"/>
                </a:moveTo>
                <a:cubicBezTo>
                  <a:pt x="2739563" y="6577931"/>
                  <a:pt x="2695395" y="6595265"/>
                  <a:pt x="2814523" y="6595095"/>
                </a:cubicBezTo>
                <a:cubicBezTo>
                  <a:pt x="2918009" y="6594959"/>
                  <a:pt x="3019277" y="6582222"/>
                  <a:pt x="3019277" y="6569349"/>
                </a:cubicBezTo>
                <a:cubicBezTo>
                  <a:pt x="3019277" y="6563622"/>
                  <a:pt x="3015199" y="6559917"/>
                  <a:pt x="3010202" y="6561132"/>
                </a:cubicBezTo>
                <a:cubicBezTo>
                  <a:pt x="3005198" y="6562322"/>
                  <a:pt x="2945727" y="6566409"/>
                  <a:pt x="2878022" y="6570199"/>
                </a:cubicBezTo>
                <a:close/>
                <a:moveTo>
                  <a:pt x="4871067" y="6570037"/>
                </a:moveTo>
                <a:cubicBezTo>
                  <a:pt x="4871067" y="6576138"/>
                  <a:pt x="4867957" y="6589224"/>
                  <a:pt x="4864167" y="6599097"/>
                </a:cubicBezTo>
                <a:lnTo>
                  <a:pt x="4857268" y="6617060"/>
                </a:lnTo>
                <a:lnTo>
                  <a:pt x="4909550" y="6629500"/>
                </a:lnTo>
                <a:cubicBezTo>
                  <a:pt x="4938313" y="6636340"/>
                  <a:pt x="4985539" y="6648550"/>
                  <a:pt x="5014489" y="6656605"/>
                </a:cubicBezTo>
                <a:lnTo>
                  <a:pt x="5067137" y="6671280"/>
                </a:lnTo>
                <a:lnTo>
                  <a:pt x="5077852" y="6654396"/>
                </a:lnTo>
                <a:cubicBezTo>
                  <a:pt x="5095194" y="6627044"/>
                  <a:pt x="5091659" y="6623280"/>
                  <a:pt x="5033318" y="6606974"/>
                </a:cubicBezTo>
                <a:lnTo>
                  <a:pt x="4977705" y="6591424"/>
                </a:lnTo>
                <a:lnTo>
                  <a:pt x="4966939" y="6608427"/>
                </a:lnTo>
                <a:lnTo>
                  <a:pt x="4956165" y="6625421"/>
                </a:lnTo>
                <a:lnTo>
                  <a:pt x="4955970" y="6605453"/>
                </a:lnTo>
                <a:cubicBezTo>
                  <a:pt x="4955876" y="6594008"/>
                  <a:pt x="4939511" y="6579818"/>
                  <a:pt x="4917673" y="6572213"/>
                </a:cubicBezTo>
                <a:cubicBezTo>
                  <a:pt x="4871560" y="6556162"/>
                  <a:pt x="4871067" y="6556136"/>
                  <a:pt x="4871067" y="6570037"/>
                </a:cubicBezTo>
                <a:close/>
                <a:moveTo>
                  <a:pt x="5118858" y="6571559"/>
                </a:moveTo>
                <a:cubicBezTo>
                  <a:pt x="5106996" y="6590719"/>
                  <a:pt x="5124789" y="6607288"/>
                  <a:pt x="5157214" y="6607288"/>
                </a:cubicBezTo>
                <a:cubicBezTo>
                  <a:pt x="5174930" y="6607288"/>
                  <a:pt x="5185807" y="6601425"/>
                  <a:pt x="5183113" y="6593345"/>
                </a:cubicBezTo>
                <a:cubicBezTo>
                  <a:pt x="5176638" y="6573929"/>
                  <a:pt x="5127653" y="6557334"/>
                  <a:pt x="5118858" y="6571559"/>
                </a:cubicBezTo>
                <a:close/>
                <a:moveTo>
                  <a:pt x="5385972" y="6570199"/>
                </a:moveTo>
                <a:cubicBezTo>
                  <a:pt x="5382140" y="6576385"/>
                  <a:pt x="5385318" y="6585340"/>
                  <a:pt x="5393050" y="6590116"/>
                </a:cubicBezTo>
                <a:cubicBezTo>
                  <a:pt x="5417462" y="6605189"/>
                  <a:pt x="5474834" y="6607229"/>
                  <a:pt x="5483424" y="6593345"/>
                </a:cubicBezTo>
                <a:cubicBezTo>
                  <a:pt x="5488345" y="6585400"/>
                  <a:pt x="5484928" y="6582231"/>
                  <a:pt x="5474996" y="6585545"/>
                </a:cubicBezTo>
                <a:cubicBezTo>
                  <a:pt x="5465802" y="6588604"/>
                  <a:pt x="5451042" y="6583862"/>
                  <a:pt x="5442188" y="6575017"/>
                </a:cubicBezTo>
                <a:cubicBezTo>
                  <a:pt x="5423495" y="6556357"/>
                  <a:pt x="5395990" y="6553986"/>
                  <a:pt x="5385972" y="6570199"/>
                </a:cubicBezTo>
                <a:close/>
                <a:moveTo>
                  <a:pt x="5750674" y="6575892"/>
                </a:moveTo>
                <a:cubicBezTo>
                  <a:pt x="5743842" y="6593684"/>
                  <a:pt x="5751668" y="6607288"/>
                  <a:pt x="5768722" y="6607288"/>
                </a:cubicBezTo>
                <a:cubicBezTo>
                  <a:pt x="5774270" y="6607288"/>
                  <a:pt x="5778808" y="6596412"/>
                  <a:pt x="5778808" y="6583114"/>
                </a:cubicBezTo>
                <a:cubicBezTo>
                  <a:pt x="5778808" y="6555397"/>
                  <a:pt x="5760369" y="6550664"/>
                  <a:pt x="5750674" y="6575892"/>
                </a:cubicBezTo>
                <a:close/>
                <a:moveTo>
                  <a:pt x="2397811" y="6613780"/>
                </a:moveTo>
                <a:lnTo>
                  <a:pt x="2290739" y="6655645"/>
                </a:lnTo>
                <a:lnTo>
                  <a:pt x="2204163" y="6655569"/>
                </a:lnTo>
                <a:cubicBezTo>
                  <a:pt x="2146213" y="6655518"/>
                  <a:pt x="2073801" y="6643639"/>
                  <a:pt x="1985134" y="6619635"/>
                </a:cubicBezTo>
                <a:cubicBezTo>
                  <a:pt x="1912280" y="6599921"/>
                  <a:pt x="1850141" y="6586292"/>
                  <a:pt x="1847057" y="6589394"/>
                </a:cubicBezTo>
                <a:cubicBezTo>
                  <a:pt x="1838407" y="6598035"/>
                  <a:pt x="1989221" y="6662434"/>
                  <a:pt x="2056671" y="6678902"/>
                </a:cubicBezTo>
                <a:cubicBezTo>
                  <a:pt x="2089741" y="6686974"/>
                  <a:pt x="2152373" y="6693381"/>
                  <a:pt x="2195861" y="6693151"/>
                </a:cubicBezTo>
                <a:lnTo>
                  <a:pt x="2274926" y="6692726"/>
                </a:lnTo>
                <a:lnTo>
                  <a:pt x="2404880" y="6650012"/>
                </a:lnTo>
                <a:cubicBezTo>
                  <a:pt x="2476349" y="6626509"/>
                  <a:pt x="2544827" y="6607288"/>
                  <a:pt x="2557054" y="6607288"/>
                </a:cubicBezTo>
                <a:cubicBezTo>
                  <a:pt x="2569290" y="6607288"/>
                  <a:pt x="2624784" y="6620892"/>
                  <a:pt x="2680389" y="6637512"/>
                </a:cubicBezTo>
                <a:lnTo>
                  <a:pt x="2781470" y="6667728"/>
                </a:lnTo>
                <a:lnTo>
                  <a:pt x="2893538" y="6667728"/>
                </a:lnTo>
                <a:cubicBezTo>
                  <a:pt x="3018819" y="6667728"/>
                  <a:pt x="3153828" y="6643410"/>
                  <a:pt x="3229350" y="6607246"/>
                </a:cubicBezTo>
                <a:lnTo>
                  <a:pt x="3279491" y="6583225"/>
                </a:lnTo>
                <a:lnTo>
                  <a:pt x="3237133" y="6588909"/>
                </a:lnTo>
                <a:cubicBezTo>
                  <a:pt x="3213834" y="6592036"/>
                  <a:pt x="3132135" y="6603456"/>
                  <a:pt x="3055585" y="6614290"/>
                </a:cubicBezTo>
                <a:cubicBezTo>
                  <a:pt x="2895195" y="6636994"/>
                  <a:pt x="2790706" y="6631760"/>
                  <a:pt x="2687561" y="6595894"/>
                </a:cubicBezTo>
                <a:cubicBezTo>
                  <a:pt x="2586633" y="6560793"/>
                  <a:pt x="2523397" y="6564693"/>
                  <a:pt x="2397811" y="6613780"/>
                </a:cubicBezTo>
                <a:close/>
                <a:moveTo>
                  <a:pt x="1324828" y="6628591"/>
                </a:moveTo>
                <a:cubicBezTo>
                  <a:pt x="1284365" y="6689013"/>
                  <a:pt x="1283481" y="6691902"/>
                  <a:pt x="1305667" y="6691902"/>
                </a:cubicBezTo>
                <a:cubicBezTo>
                  <a:pt x="1331608" y="6691902"/>
                  <a:pt x="1329951" y="6731261"/>
                  <a:pt x="1302582" y="6765011"/>
                </a:cubicBezTo>
                <a:cubicBezTo>
                  <a:pt x="1277168" y="6796365"/>
                  <a:pt x="1247232" y="6787044"/>
                  <a:pt x="1258584" y="6751331"/>
                </a:cubicBezTo>
                <a:cubicBezTo>
                  <a:pt x="1263691" y="6735229"/>
                  <a:pt x="1260165" y="6728168"/>
                  <a:pt x="1246969" y="6728168"/>
                </a:cubicBezTo>
                <a:cubicBezTo>
                  <a:pt x="1222413" y="6728168"/>
                  <a:pt x="1221214" y="6792099"/>
                  <a:pt x="1245380" y="6812144"/>
                </a:cubicBezTo>
                <a:lnTo>
                  <a:pt x="1262765" y="6826547"/>
                </a:lnTo>
                <a:lnTo>
                  <a:pt x="1286812" y="6813699"/>
                </a:lnTo>
                <a:cubicBezTo>
                  <a:pt x="1348475" y="6780739"/>
                  <a:pt x="1382633" y="6693032"/>
                  <a:pt x="1342527" y="6670617"/>
                </a:cubicBezTo>
                <a:lnTo>
                  <a:pt x="1323918" y="6660208"/>
                </a:lnTo>
                <a:lnTo>
                  <a:pt x="1348356" y="6638124"/>
                </a:lnTo>
                <a:lnTo>
                  <a:pt x="1372785" y="6616041"/>
                </a:lnTo>
                <a:lnTo>
                  <a:pt x="1390637" y="6630842"/>
                </a:lnTo>
                <a:cubicBezTo>
                  <a:pt x="1400460" y="6638974"/>
                  <a:pt x="1414913" y="6641668"/>
                  <a:pt x="1422765" y="6636824"/>
                </a:cubicBezTo>
                <a:cubicBezTo>
                  <a:pt x="1432621" y="6630740"/>
                  <a:pt x="1428084" y="6621121"/>
                  <a:pt x="1408167" y="6605827"/>
                </a:cubicBezTo>
                <a:cubicBezTo>
                  <a:pt x="1367882" y="6574897"/>
                  <a:pt x="1359215" y="6577269"/>
                  <a:pt x="1324828" y="6628591"/>
                </a:cubicBezTo>
                <a:close/>
                <a:moveTo>
                  <a:pt x="5205129" y="6602420"/>
                </a:moveTo>
                <a:cubicBezTo>
                  <a:pt x="5198442" y="6619805"/>
                  <a:pt x="5238964" y="6637402"/>
                  <a:pt x="5258261" y="6625498"/>
                </a:cubicBezTo>
                <a:cubicBezTo>
                  <a:pt x="5279223" y="6612548"/>
                  <a:pt x="5271695" y="6598264"/>
                  <a:pt x="5240817" y="6592368"/>
                </a:cubicBezTo>
                <a:cubicBezTo>
                  <a:pt x="5223134" y="6588994"/>
                  <a:pt x="5208732" y="6593056"/>
                  <a:pt x="5205129" y="6602420"/>
                </a:cubicBezTo>
                <a:close/>
                <a:moveTo>
                  <a:pt x="5518263" y="6595732"/>
                </a:moveTo>
                <a:cubicBezTo>
                  <a:pt x="5510029" y="6609047"/>
                  <a:pt x="5521262" y="6631463"/>
                  <a:pt x="5536158" y="6631463"/>
                </a:cubicBezTo>
                <a:cubicBezTo>
                  <a:pt x="5541715" y="6631463"/>
                  <a:pt x="5549217" y="6623756"/>
                  <a:pt x="5552837" y="6614341"/>
                </a:cubicBezTo>
                <a:cubicBezTo>
                  <a:pt x="5560331" y="6594832"/>
                  <a:pt x="5529190" y="6578076"/>
                  <a:pt x="5518263" y="6595732"/>
                </a:cubicBezTo>
                <a:close/>
                <a:moveTo>
                  <a:pt x="4734248" y="6632134"/>
                </a:moveTo>
                <a:lnTo>
                  <a:pt x="4727756" y="6656971"/>
                </a:lnTo>
                <a:lnTo>
                  <a:pt x="4757827" y="6668391"/>
                </a:lnTo>
                <a:cubicBezTo>
                  <a:pt x="4803362" y="6685682"/>
                  <a:pt x="4822651" y="6682232"/>
                  <a:pt x="4822651" y="6656826"/>
                </a:cubicBezTo>
                <a:cubicBezTo>
                  <a:pt x="4822651" y="6641897"/>
                  <a:pt x="4809276" y="6629168"/>
                  <a:pt x="4784541" y="6620561"/>
                </a:cubicBezTo>
                <a:cubicBezTo>
                  <a:pt x="4763579" y="6613262"/>
                  <a:pt x="4745141" y="6607288"/>
                  <a:pt x="4743586" y="6607288"/>
                </a:cubicBezTo>
                <a:cubicBezTo>
                  <a:pt x="4742031" y="6607288"/>
                  <a:pt x="4737825" y="6618471"/>
                  <a:pt x="4734248" y="6632134"/>
                </a:cubicBezTo>
                <a:close/>
                <a:moveTo>
                  <a:pt x="5294680" y="6624129"/>
                </a:moveTo>
                <a:cubicBezTo>
                  <a:pt x="5294680" y="6645525"/>
                  <a:pt x="5327614" y="6658798"/>
                  <a:pt x="5338202" y="6641685"/>
                </a:cubicBezTo>
                <a:cubicBezTo>
                  <a:pt x="5342594" y="6634572"/>
                  <a:pt x="5338686" y="6624019"/>
                  <a:pt x="5329509" y="6618216"/>
                </a:cubicBezTo>
                <a:cubicBezTo>
                  <a:pt x="5305522" y="6603040"/>
                  <a:pt x="5294680" y="6604875"/>
                  <a:pt x="5294680" y="6624129"/>
                </a:cubicBezTo>
                <a:close/>
                <a:moveTo>
                  <a:pt x="5585152" y="6625421"/>
                </a:moveTo>
                <a:cubicBezTo>
                  <a:pt x="5585152" y="6635397"/>
                  <a:pt x="5593326" y="6643554"/>
                  <a:pt x="5603309" y="6643554"/>
                </a:cubicBezTo>
                <a:cubicBezTo>
                  <a:pt x="5613294" y="6643554"/>
                  <a:pt x="5621468" y="6635397"/>
                  <a:pt x="5621468" y="6625421"/>
                </a:cubicBezTo>
                <a:cubicBezTo>
                  <a:pt x="5621468" y="6615454"/>
                  <a:pt x="5613294" y="6607288"/>
                  <a:pt x="5603309" y="6607288"/>
                </a:cubicBezTo>
                <a:cubicBezTo>
                  <a:pt x="5593326" y="6607288"/>
                  <a:pt x="5585152" y="6615454"/>
                  <a:pt x="5585152" y="6625421"/>
                </a:cubicBezTo>
                <a:close/>
                <a:moveTo>
                  <a:pt x="3553224" y="6639110"/>
                </a:moveTo>
                <a:cubicBezTo>
                  <a:pt x="3519125" y="6662944"/>
                  <a:pt x="3467370" y="6769608"/>
                  <a:pt x="3467217" y="6816350"/>
                </a:cubicBezTo>
                <a:cubicBezTo>
                  <a:pt x="3467140" y="6836573"/>
                  <a:pt x="3479487" y="6862523"/>
                  <a:pt x="3497959" y="6880971"/>
                </a:cubicBezTo>
                <a:lnTo>
                  <a:pt x="3528837" y="6911806"/>
                </a:lnTo>
                <a:lnTo>
                  <a:pt x="3561441" y="6903623"/>
                </a:lnTo>
                <a:cubicBezTo>
                  <a:pt x="3579361" y="6899120"/>
                  <a:pt x="3601742" y="6889094"/>
                  <a:pt x="3611174" y="6881318"/>
                </a:cubicBezTo>
                <a:cubicBezTo>
                  <a:pt x="3637923" y="6859218"/>
                  <a:pt x="3684699" y="6750243"/>
                  <a:pt x="3684835" y="6709712"/>
                </a:cubicBezTo>
                <a:cubicBezTo>
                  <a:pt x="3685081" y="6630486"/>
                  <a:pt x="3617428" y="6594186"/>
                  <a:pt x="3553224" y="6639110"/>
                </a:cubicBezTo>
                <a:close/>
                <a:moveTo>
                  <a:pt x="5657776" y="6636629"/>
                </a:moveTo>
                <a:cubicBezTo>
                  <a:pt x="5657776" y="6647837"/>
                  <a:pt x="5668125" y="6655645"/>
                  <a:pt x="5682987" y="6655645"/>
                </a:cubicBezTo>
                <a:cubicBezTo>
                  <a:pt x="5712480" y="6655645"/>
                  <a:pt x="5708316" y="6627393"/>
                  <a:pt x="5677948" y="6621521"/>
                </a:cubicBezTo>
                <a:cubicBezTo>
                  <a:pt x="5666001" y="6619202"/>
                  <a:pt x="5657776" y="6625362"/>
                  <a:pt x="5657776" y="6636629"/>
                </a:cubicBezTo>
                <a:close/>
                <a:moveTo>
                  <a:pt x="5101023" y="6654345"/>
                </a:moveTo>
                <a:cubicBezTo>
                  <a:pt x="5101023" y="6674883"/>
                  <a:pt x="5122775" y="6691902"/>
                  <a:pt x="5149014" y="6691902"/>
                </a:cubicBezTo>
                <a:cubicBezTo>
                  <a:pt x="5154351" y="6691902"/>
                  <a:pt x="5161446" y="6681493"/>
                  <a:pt x="5164776" y="6668773"/>
                </a:cubicBezTo>
                <a:lnTo>
                  <a:pt x="5170835" y="6645644"/>
                </a:lnTo>
                <a:lnTo>
                  <a:pt x="5145012" y="6638719"/>
                </a:lnTo>
                <a:cubicBezTo>
                  <a:pt x="5105458" y="6628115"/>
                  <a:pt x="5101023" y="6629686"/>
                  <a:pt x="5101023" y="6654345"/>
                </a:cubicBezTo>
                <a:close/>
                <a:moveTo>
                  <a:pt x="5370261" y="6646579"/>
                </a:moveTo>
                <a:cubicBezTo>
                  <a:pt x="5377925" y="6669818"/>
                  <a:pt x="5427811" y="6673166"/>
                  <a:pt x="5427811" y="6650445"/>
                </a:cubicBezTo>
                <a:cubicBezTo>
                  <a:pt x="5427811" y="6638099"/>
                  <a:pt x="5416884" y="6631463"/>
                  <a:pt x="5396550" y="6631463"/>
                </a:cubicBezTo>
                <a:cubicBezTo>
                  <a:pt x="5376939" y="6631463"/>
                  <a:pt x="5367142" y="6637096"/>
                  <a:pt x="5370261" y="6646579"/>
                </a:cubicBezTo>
                <a:close/>
                <a:moveTo>
                  <a:pt x="5738574" y="6648414"/>
                </a:moveTo>
                <a:cubicBezTo>
                  <a:pt x="5731734" y="6666207"/>
                  <a:pt x="5739568" y="6679819"/>
                  <a:pt x="5756622" y="6679819"/>
                </a:cubicBezTo>
                <a:cubicBezTo>
                  <a:pt x="5762162" y="6679819"/>
                  <a:pt x="5766699" y="6668935"/>
                  <a:pt x="5766699" y="6655645"/>
                </a:cubicBezTo>
                <a:cubicBezTo>
                  <a:pt x="5766699" y="6627928"/>
                  <a:pt x="5748269" y="6623187"/>
                  <a:pt x="5738574" y="6648414"/>
                </a:cubicBezTo>
                <a:close/>
                <a:moveTo>
                  <a:pt x="1407810" y="6703450"/>
                </a:moveTo>
                <a:cubicBezTo>
                  <a:pt x="1325907" y="6788318"/>
                  <a:pt x="1307145" y="6885304"/>
                  <a:pt x="1372632" y="6885304"/>
                </a:cubicBezTo>
                <a:cubicBezTo>
                  <a:pt x="1403935" y="6885304"/>
                  <a:pt x="1491310" y="6783152"/>
                  <a:pt x="1508220" y="6726799"/>
                </a:cubicBezTo>
                <a:lnTo>
                  <a:pt x="1522087" y="6680575"/>
                </a:lnTo>
                <a:lnTo>
                  <a:pt x="1506690" y="6662069"/>
                </a:lnTo>
                <a:cubicBezTo>
                  <a:pt x="1482966" y="6633519"/>
                  <a:pt x="1470093" y="6638914"/>
                  <a:pt x="1407810" y="6703450"/>
                </a:cubicBezTo>
                <a:close/>
                <a:moveTo>
                  <a:pt x="2487591" y="6664729"/>
                </a:moveTo>
                <a:cubicBezTo>
                  <a:pt x="2464768" y="6676352"/>
                  <a:pt x="2435104" y="6700841"/>
                  <a:pt x="2421671" y="6719135"/>
                </a:cubicBezTo>
                <a:lnTo>
                  <a:pt x="2397233" y="6752401"/>
                </a:lnTo>
                <a:lnTo>
                  <a:pt x="2411729" y="6766889"/>
                </a:lnTo>
                <a:lnTo>
                  <a:pt x="2426217" y="6781350"/>
                </a:lnTo>
                <a:lnTo>
                  <a:pt x="2426217" y="6762674"/>
                </a:lnTo>
                <a:cubicBezTo>
                  <a:pt x="2426217" y="6752401"/>
                  <a:pt x="2438384" y="6733640"/>
                  <a:pt x="2453246" y="6720979"/>
                </a:cubicBezTo>
                <a:lnTo>
                  <a:pt x="2480275" y="6697952"/>
                </a:lnTo>
                <a:lnTo>
                  <a:pt x="2463620" y="6719390"/>
                </a:lnTo>
                <a:cubicBezTo>
                  <a:pt x="2437738" y="6752733"/>
                  <a:pt x="2459151" y="6759717"/>
                  <a:pt x="2492196" y="6728720"/>
                </a:cubicBezTo>
                <a:cubicBezTo>
                  <a:pt x="2528045" y="6695080"/>
                  <a:pt x="2575017" y="6693075"/>
                  <a:pt x="2611189" y="6723639"/>
                </a:cubicBezTo>
                <a:lnTo>
                  <a:pt x="2638023" y="6746300"/>
                </a:lnTo>
                <a:lnTo>
                  <a:pt x="2614800" y="6718923"/>
                </a:lnTo>
                <a:cubicBezTo>
                  <a:pt x="2602029" y="6703857"/>
                  <a:pt x="2574796" y="6686668"/>
                  <a:pt x="2554284" y="6680720"/>
                </a:cubicBezTo>
                <a:lnTo>
                  <a:pt x="2516991" y="6669903"/>
                </a:lnTo>
                <a:lnTo>
                  <a:pt x="2557131" y="6668816"/>
                </a:lnTo>
                <a:cubicBezTo>
                  <a:pt x="2611257" y="6667354"/>
                  <a:pt x="2641099" y="6685343"/>
                  <a:pt x="2661424" y="6731711"/>
                </a:cubicBezTo>
                <a:lnTo>
                  <a:pt x="2678418" y="6770474"/>
                </a:lnTo>
                <a:lnTo>
                  <a:pt x="2679395" y="6742477"/>
                </a:lnTo>
                <a:cubicBezTo>
                  <a:pt x="2680899" y="6699932"/>
                  <a:pt x="2660735" y="6671679"/>
                  <a:pt x="2618318" y="6656911"/>
                </a:cubicBezTo>
                <a:cubicBezTo>
                  <a:pt x="2565178" y="6638404"/>
                  <a:pt x="2535829" y="6640155"/>
                  <a:pt x="2487591" y="6664729"/>
                </a:cubicBezTo>
                <a:close/>
                <a:moveTo>
                  <a:pt x="3585632" y="6664414"/>
                </a:moveTo>
                <a:cubicBezTo>
                  <a:pt x="3550641" y="6704138"/>
                  <a:pt x="3515505" y="6787324"/>
                  <a:pt x="3515505" y="6830429"/>
                </a:cubicBezTo>
                <a:lnTo>
                  <a:pt x="3515505" y="6873221"/>
                </a:lnTo>
                <a:lnTo>
                  <a:pt x="3539892" y="6873221"/>
                </a:lnTo>
                <a:cubicBezTo>
                  <a:pt x="3566811" y="6873221"/>
                  <a:pt x="3600536" y="6825510"/>
                  <a:pt x="3632663" y="6741975"/>
                </a:cubicBezTo>
                <a:lnTo>
                  <a:pt x="3652928" y="6689302"/>
                </a:lnTo>
                <a:lnTo>
                  <a:pt x="3640846" y="6670175"/>
                </a:lnTo>
                <a:cubicBezTo>
                  <a:pt x="3623053" y="6641999"/>
                  <a:pt x="3606849" y="6640317"/>
                  <a:pt x="3585632" y="6664414"/>
                </a:cubicBezTo>
                <a:close/>
                <a:moveTo>
                  <a:pt x="4841812" y="6663412"/>
                </a:moveTo>
                <a:cubicBezTo>
                  <a:pt x="4837622" y="6674339"/>
                  <a:pt x="4836297" y="6685376"/>
                  <a:pt x="4838863" y="6687942"/>
                </a:cubicBezTo>
                <a:cubicBezTo>
                  <a:pt x="4841421" y="6690500"/>
                  <a:pt x="4890899" y="6705625"/>
                  <a:pt x="4948815" y="6721531"/>
                </a:cubicBezTo>
                <a:lnTo>
                  <a:pt x="5054094" y="6750472"/>
                </a:lnTo>
                <a:lnTo>
                  <a:pt x="5061010" y="6732459"/>
                </a:lnTo>
                <a:cubicBezTo>
                  <a:pt x="5070901" y="6706712"/>
                  <a:pt x="5057841" y="6699074"/>
                  <a:pt x="4953803" y="6669725"/>
                </a:cubicBezTo>
                <a:cubicBezTo>
                  <a:pt x="4842942" y="6638439"/>
                  <a:pt x="4851226" y="6638914"/>
                  <a:pt x="4841812" y="6663412"/>
                </a:cubicBezTo>
                <a:close/>
                <a:moveTo>
                  <a:pt x="5445596" y="6656249"/>
                </a:moveTo>
                <a:cubicBezTo>
                  <a:pt x="5434091" y="6674840"/>
                  <a:pt x="5449844" y="6686829"/>
                  <a:pt x="5465385" y="6671305"/>
                </a:cubicBezTo>
                <a:cubicBezTo>
                  <a:pt x="5474070" y="6662630"/>
                  <a:pt x="5474273" y="6655875"/>
                  <a:pt x="5466014" y="6650768"/>
                </a:cubicBezTo>
                <a:cubicBezTo>
                  <a:pt x="5459233" y="6646587"/>
                  <a:pt x="5450048" y="6649052"/>
                  <a:pt x="5445596" y="6656249"/>
                </a:cubicBezTo>
                <a:close/>
                <a:moveTo>
                  <a:pt x="5798173" y="6662893"/>
                </a:moveTo>
                <a:cubicBezTo>
                  <a:pt x="5793865" y="6674101"/>
                  <a:pt x="5793066" y="6685997"/>
                  <a:pt x="5796388" y="6689319"/>
                </a:cubicBezTo>
                <a:cubicBezTo>
                  <a:pt x="5799719" y="6692642"/>
                  <a:pt x="5805965" y="6686184"/>
                  <a:pt x="5810272" y="6674985"/>
                </a:cubicBezTo>
                <a:cubicBezTo>
                  <a:pt x="5814580" y="6663777"/>
                  <a:pt x="5815379" y="6651881"/>
                  <a:pt x="5812057" y="6648558"/>
                </a:cubicBezTo>
                <a:cubicBezTo>
                  <a:pt x="5808726" y="6645236"/>
                  <a:pt x="5802481" y="6651686"/>
                  <a:pt x="5798173" y="6662893"/>
                </a:cubicBezTo>
                <a:close/>
                <a:moveTo>
                  <a:pt x="5852384" y="6662689"/>
                </a:moveTo>
                <a:cubicBezTo>
                  <a:pt x="5852962" y="6676769"/>
                  <a:pt x="5855834" y="6679633"/>
                  <a:pt x="5859692" y="6670005"/>
                </a:cubicBezTo>
                <a:cubicBezTo>
                  <a:pt x="5863192" y="6661279"/>
                  <a:pt x="5862750" y="6650845"/>
                  <a:pt x="5858731" y="6646834"/>
                </a:cubicBezTo>
                <a:cubicBezTo>
                  <a:pt x="5854721" y="6642815"/>
                  <a:pt x="5851857" y="6649952"/>
                  <a:pt x="5852384" y="6662689"/>
                </a:cubicBezTo>
                <a:close/>
                <a:moveTo>
                  <a:pt x="5185747" y="6679819"/>
                </a:moveTo>
                <a:cubicBezTo>
                  <a:pt x="5185747" y="6693117"/>
                  <a:pt x="5190752" y="6703994"/>
                  <a:pt x="5196861" y="6703994"/>
                </a:cubicBezTo>
                <a:cubicBezTo>
                  <a:pt x="5202971" y="6703994"/>
                  <a:pt x="5215877" y="6707018"/>
                  <a:pt x="5225531" y="6710723"/>
                </a:cubicBezTo>
                <a:cubicBezTo>
                  <a:pt x="5236389" y="6714887"/>
                  <a:pt x="5245490" y="6708268"/>
                  <a:pt x="5249390" y="6693364"/>
                </a:cubicBezTo>
                <a:cubicBezTo>
                  <a:pt x="5253222" y="6678715"/>
                  <a:pt x="5248719" y="6666615"/>
                  <a:pt x="5237893" y="6662468"/>
                </a:cubicBezTo>
                <a:cubicBezTo>
                  <a:pt x="5204194" y="6649553"/>
                  <a:pt x="5185747" y="6655688"/>
                  <a:pt x="5185747" y="6679819"/>
                </a:cubicBezTo>
                <a:close/>
                <a:moveTo>
                  <a:pt x="5505831" y="6668782"/>
                </a:moveTo>
                <a:cubicBezTo>
                  <a:pt x="5501362" y="6676013"/>
                  <a:pt x="5503988" y="6688206"/>
                  <a:pt x="5511677" y="6695879"/>
                </a:cubicBezTo>
                <a:lnTo>
                  <a:pt x="5525647" y="6709831"/>
                </a:lnTo>
                <a:lnTo>
                  <a:pt x="5536455" y="6692378"/>
                </a:lnTo>
                <a:cubicBezTo>
                  <a:pt x="5547985" y="6673735"/>
                  <a:pt x="5542165" y="6655645"/>
                  <a:pt x="5524635" y="6655645"/>
                </a:cubicBezTo>
                <a:cubicBezTo>
                  <a:pt x="5518772" y="6655645"/>
                  <a:pt x="5510309" y="6661550"/>
                  <a:pt x="5505831" y="6668782"/>
                </a:cubicBezTo>
                <a:close/>
                <a:moveTo>
                  <a:pt x="5573052" y="6690900"/>
                </a:moveTo>
                <a:cubicBezTo>
                  <a:pt x="5573052" y="6705744"/>
                  <a:pt x="5580869" y="6716077"/>
                  <a:pt x="5592093" y="6716077"/>
                </a:cubicBezTo>
                <a:cubicBezTo>
                  <a:pt x="5603369" y="6716077"/>
                  <a:pt x="5609546" y="6707860"/>
                  <a:pt x="5607218" y="6695930"/>
                </a:cubicBezTo>
                <a:cubicBezTo>
                  <a:pt x="5601338" y="6665604"/>
                  <a:pt x="5573052" y="6661440"/>
                  <a:pt x="5573052" y="6690900"/>
                </a:cubicBezTo>
                <a:close/>
                <a:moveTo>
                  <a:pt x="1428347" y="6717529"/>
                </a:moveTo>
                <a:cubicBezTo>
                  <a:pt x="1385633" y="6768223"/>
                  <a:pt x="1358765" y="6822052"/>
                  <a:pt x="1363821" y="6846829"/>
                </a:cubicBezTo>
                <a:lnTo>
                  <a:pt x="1367976" y="6867179"/>
                </a:lnTo>
                <a:lnTo>
                  <a:pt x="1402108" y="6830914"/>
                </a:lnTo>
                <a:cubicBezTo>
                  <a:pt x="1436649" y="6794215"/>
                  <a:pt x="1482168" y="6715465"/>
                  <a:pt x="1482168" y="6692386"/>
                </a:cubicBezTo>
                <a:cubicBezTo>
                  <a:pt x="1482168" y="6669291"/>
                  <a:pt x="1460424" y="6679445"/>
                  <a:pt x="1428347" y="6717529"/>
                </a:cubicBezTo>
                <a:close/>
                <a:moveTo>
                  <a:pt x="3122151" y="6710570"/>
                </a:moveTo>
                <a:cubicBezTo>
                  <a:pt x="3068900" y="6725797"/>
                  <a:pt x="3038158" y="6738721"/>
                  <a:pt x="3053843" y="6739265"/>
                </a:cubicBezTo>
                <a:cubicBezTo>
                  <a:pt x="3090627" y="6740548"/>
                  <a:pt x="3227608" y="6705489"/>
                  <a:pt x="3242580" y="6690976"/>
                </a:cubicBezTo>
                <a:cubicBezTo>
                  <a:pt x="3259430" y="6674627"/>
                  <a:pt x="3232265" y="6679046"/>
                  <a:pt x="3122151" y="6710570"/>
                </a:cubicBezTo>
                <a:close/>
                <a:moveTo>
                  <a:pt x="5278025" y="6698411"/>
                </a:moveTo>
                <a:cubicBezTo>
                  <a:pt x="5273887" y="6709177"/>
                  <a:pt x="5278773" y="6720019"/>
                  <a:pt x="5289641" y="6724191"/>
                </a:cubicBezTo>
                <a:cubicBezTo>
                  <a:pt x="5312243" y="6732850"/>
                  <a:pt x="5336978" y="6711369"/>
                  <a:pt x="5325592" y="6692956"/>
                </a:cubicBezTo>
                <a:cubicBezTo>
                  <a:pt x="5313713" y="6673761"/>
                  <a:pt x="5286276" y="6676905"/>
                  <a:pt x="5278025" y="6698411"/>
                </a:cubicBezTo>
                <a:close/>
                <a:moveTo>
                  <a:pt x="5645668" y="6703994"/>
                </a:moveTo>
                <a:cubicBezTo>
                  <a:pt x="5645668" y="6717292"/>
                  <a:pt x="5647944" y="6728168"/>
                  <a:pt x="5650732" y="6728168"/>
                </a:cubicBezTo>
                <a:cubicBezTo>
                  <a:pt x="5653510" y="6728168"/>
                  <a:pt x="5664403" y="6731464"/>
                  <a:pt x="5674940" y="6735509"/>
                </a:cubicBezTo>
                <a:lnTo>
                  <a:pt x="5694084" y="6742842"/>
                </a:lnTo>
                <a:lnTo>
                  <a:pt x="5694084" y="6718668"/>
                </a:lnTo>
                <a:cubicBezTo>
                  <a:pt x="5694084" y="6705370"/>
                  <a:pt x="5685468" y="6691188"/>
                  <a:pt x="5674940" y="6687152"/>
                </a:cubicBezTo>
                <a:cubicBezTo>
                  <a:pt x="5647172" y="6676514"/>
                  <a:pt x="5645668" y="6677372"/>
                  <a:pt x="5645668" y="6703994"/>
                </a:cubicBezTo>
                <a:close/>
                <a:moveTo>
                  <a:pt x="4713727" y="6708004"/>
                </a:moveTo>
                <a:cubicBezTo>
                  <a:pt x="4713727" y="6716866"/>
                  <a:pt x="4732438" y="6729850"/>
                  <a:pt x="4755312" y="6736860"/>
                </a:cubicBezTo>
                <a:lnTo>
                  <a:pt x="4796913" y="6749614"/>
                </a:lnTo>
                <a:lnTo>
                  <a:pt x="4803490" y="6732459"/>
                </a:lnTo>
                <a:cubicBezTo>
                  <a:pt x="4807619" y="6721710"/>
                  <a:pt x="4798579" y="6710944"/>
                  <a:pt x="4779273" y="6703603"/>
                </a:cubicBezTo>
                <a:cubicBezTo>
                  <a:pt x="4736686" y="6687433"/>
                  <a:pt x="4713727" y="6688979"/>
                  <a:pt x="4713727" y="6708004"/>
                </a:cubicBezTo>
                <a:close/>
                <a:moveTo>
                  <a:pt x="2147844" y="6723758"/>
                </a:moveTo>
                <a:cubicBezTo>
                  <a:pt x="2177805" y="6733308"/>
                  <a:pt x="2237709" y="6743666"/>
                  <a:pt x="2280985" y="6746759"/>
                </a:cubicBezTo>
                <a:lnTo>
                  <a:pt x="2359651" y="6752401"/>
                </a:lnTo>
                <a:lnTo>
                  <a:pt x="2232569" y="6728627"/>
                </a:lnTo>
                <a:cubicBezTo>
                  <a:pt x="2084363" y="6700909"/>
                  <a:pt x="2074413" y="6700331"/>
                  <a:pt x="2147844" y="6723758"/>
                </a:cubicBezTo>
                <a:close/>
                <a:moveTo>
                  <a:pt x="3723854" y="6746980"/>
                </a:moveTo>
                <a:cubicBezTo>
                  <a:pt x="3687979" y="6790442"/>
                  <a:pt x="3660746" y="6860118"/>
                  <a:pt x="3660746" y="6908407"/>
                </a:cubicBezTo>
                <a:cubicBezTo>
                  <a:pt x="3660746" y="6922903"/>
                  <a:pt x="3674638" y="6948632"/>
                  <a:pt x="3691607" y="6965584"/>
                </a:cubicBezTo>
                <a:lnTo>
                  <a:pt x="3722485" y="6996420"/>
                </a:lnTo>
                <a:lnTo>
                  <a:pt x="3755148" y="6988271"/>
                </a:lnTo>
                <a:cubicBezTo>
                  <a:pt x="3822725" y="6971430"/>
                  <a:pt x="3877854" y="6884267"/>
                  <a:pt x="3878339" y="6793502"/>
                </a:cubicBezTo>
                <a:cubicBezTo>
                  <a:pt x="3878653" y="6734226"/>
                  <a:pt x="3851131" y="6703994"/>
                  <a:pt x="3796835" y="6703994"/>
                </a:cubicBezTo>
                <a:lnTo>
                  <a:pt x="3759337" y="6703994"/>
                </a:lnTo>
                <a:lnTo>
                  <a:pt x="3723854" y="6746980"/>
                </a:lnTo>
                <a:close/>
                <a:moveTo>
                  <a:pt x="5355196" y="6720835"/>
                </a:moveTo>
                <a:cubicBezTo>
                  <a:pt x="5355196" y="6743981"/>
                  <a:pt x="5393347" y="6756735"/>
                  <a:pt x="5405481" y="6737642"/>
                </a:cubicBezTo>
                <a:cubicBezTo>
                  <a:pt x="5421855" y="6711862"/>
                  <a:pt x="5417190" y="6703994"/>
                  <a:pt x="5385454" y="6703994"/>
                </a:cubicBezTo>
                <a:cubicBezTo>
                  <a:pt x="5367661" y="6703994"/>
                  <a:pt x="5355196" y="6710927"/>
                  <a:pt x="5355196" y="6720835"/>
                </a:cubicBezTo>
                <a:close/>
                <a:moveTo>
                  <a:pt x="5730391" y="6728168"/>
                </a:moveTo>
                <a:cubicBezTo>
                  <a:pt x="5730391" y="6741466"/>
                  <a:pt x="5735839" y="6752342"/>
                  <a:pt x="5742500" y="6752342"/>
                </a:cubicBezTo>
                <a:cubicBezTo>
                  <a:pt x="5749153" y="6752342"/>
                  <a:pt x="5754600" y="6741466"/>
                  <a:pt x="5754600" y="6728168"/>
                </a:cubicBezTo>
                <a:cubicBezTo>
                  <a:pt x="5754600" y="6714870"/>
                  <a:pt x="5749153" y="6703994"/>
                  <a:pt x="5742500" y="6703994"/>
                </a:cubicBezTo>
                <a:cubicBezTo>
                  <a:pt x="5735839" y="6703994"/>
                  <a:pt x="5730391" y="6714870"/>
                  <a:pt x="5730391" y="6728168"/>
                </a:cubicBezTo>
                <a:close/>
                <a:moveTo>
                  <a:pt x="5743452" y="7378278"/>
                </a:moveTo>
                <a:cubicBezTo>
                  <a:pt x="5571633" y="8527309"/>
                  <a:pt x="5464366" y="9281339"/>
                  <a:pt x="5471155" y="9292299"/>
                </a:cubicBezTo>
                <a:cubicBezTo>
                  <a:pt x="5474724" y="9298078"/>
                  <a:pt x="5471877" y="9302836"/>
                  <a:pt x="5464833" y="9302836"/>
                </a:cubicBezTo>
                <a:cubicBezTo>
                  <a:pt x="5457789" y="9302836"/>
                  <a:pt x="5452019" y="9316432"/>
                  <a:pt x="5452019" y="9333086"/>
                </a:cubicBezTo>
                <a:cubicBezTo>
                  <a:pt x="5452019" y="9349654"/>
                  <a:pt x="5457466" y="9363250"/>
                  <a:pt x="5464119" y="9363250"/>
                </a:cubicBezTo>
                <a:cubicBezTo>
                  <a:pt x="5470781" y="9363250"/>
                  <a:pt x="5476228" y="9368688"/>
                  <a:pt x="5476228" y="9375401"/>
                </a:cubicBezTo>
                <a:cubicBezTo>
                  <a:pt x="5476228" y="9382029"/>
                  <a:pt x="5469540" y="9386107"/>
                  <a:pt x="5461383" y="9384408"/>
                </a:cubicBezTo>
                <a:cubicBezTo>
                  <a:pt x="5453217" y="9382793"/>
                  <a:pt x="5444670" y="9393670"/>
                  <a:pt x="5442384" y="9408625"/>
                </a:cubicBezTo>
                <a:cubicBezTo>
                  <a:pt x="5439877" y="9425023"/>
                  <a:pt x="5444551" y="9435900"/>
                  <a:pt x="5454195" y="9436155"/>
                </a:cubicBezTo>
                <a:cubicBezTo>
                  <a:pt x="5464230" y="9436410"/>
                  <a:pt x="5462284" y="9441083"/>
                  <a:pt x="5448995" y="9448816"/>
                </a:cubicBezTo>
                <a:cubicBezTo>
                  <a:pt x="5422450" y="9464280"/>
                  <a:pt x="5420385" y="9520445"/>
                  <a:pt x="5446344" y="9520445"/>
                </a:cubicBezTo>
                <a:cubicBezTo>
                  <a:pt x="5456548" y="9520445"/>
                  <a:pt x="5466932" y="9513648"/>
                  <a:pt x="5469422" y="9505321"/>
                </a:cubicBezTo>
                <a:cubicBezTo>
                  <a:pt x="5489560" y="9438279"/>
                  <a:pt x="5559048" y="8983857"/>
                  <a:pt x="5609436" y="8589678"/>
                </a:cubicBezTo>
                <a:cubicBezTo>
                  <a:pt x="5642999" y="8327059"/>
                  <a:pt x="5691823" y="7951736"/>
                  <a:pt x="5717918" y="7755615"/>
                </a:cubicBezTo>
                <a:cubicBezTo>
                  <a:pt x="5807987" y="7078688"/>
                  <a:pt x="5853616" y="6714241"/>
                  <a:pt x="5848892" y="6709516"/>
                </a:cubicBezTo>
                <a:cubicBezTo>
                  <a:pt x="5846291" y="6706917"/>
                  <a:pt x="5798836" y="7007865"/>
                  <a:pt x="5743452" y="7378278"/>
                </a:cubicBezTo>
                <a:close/>
                <a:moveTo>
                  <a:pt x="4822651" y="6736053"/>
                </a:moveTo>
                <a:lnTo>
                  <a:pt x="4822651" y="6758604"/>
                </a:lnTo>
                <a:lnTo>
                  <a:pt x="4926196" y="6785999"/>
                </a:lnTo>
                <a:cubicBezTo>
                  <a:pt x="5023224" y="6811668"/>
                  <a:pt x="5052615" y="6812552"/>
                  <a:pt x="5052615" y="6789788"/>
                </a:cubicBezTo>
                <a:cubicBezTo>
                  <a:pt x="5052615" y="6784579"/>
                  <a:pt x="5008838" y="6768325"/>
                  <a:pt x="4955324" y="6753684"/>
                </a:cubicBezTo>
                <a:cubicBezTo>
                  <a:pt x="4901818" y="6739035"/>
                  <a:pt x="4850079" y="6724012"/>
                  <a:pt x="4840350" y="6720274"/>
                </a:cubicBezTo>
                <a:cubicBezTo>
                  <a:pt x="4828718" y="6715813"/>
                  <a:pt x="4822651" y="6721225"/>
                  <a:pt x="4822651" y="6736053"/>
                </a:cubicBezTo>
                <a:close/>
                <a:moveTo>
                  <a:pt x="5082873" y="6728168"/>
                </a:moveTo>
                <a:cubicBezTo>
                  <a:pt x="5070841" y="6747609"/>
                  <a:pt x="5088014" y="6764433"/>
                  <a:pt x="5119895" y="6764433"/>
                </a:cubicBezTo>
                <a:cubicBezTo>
                  <a:pt x="5153059" y="6764433"/>
                  <a:pt x="5160511" y="6734999"/>
                  <a:pt x="5130295" y="6723418"/>
                </a:cubicBezTo>
                <a:cubicBezTo>
                  <a:pt x="5103300" y="6713069"/>
                  <a:pt x="5091481" y="6714258"/>
                  <a:pt x="5082873" y="6728168"/>
                </a:cubicBezTo>
                <a:close/>
                <a:moveTo>
                  <a:pt x="5427811" y="6740259"/>
                </a:moveTo>
                <a:cubicBezTo>
                  <a:pt x="5427811" y="6753548"/>
                  <a:pt x="5432680" y="6764433"/>
                  <a:pt x="5438620" y="6764433"/>
                </a:cubicBezTo>
                <a:cubicBezTo>
                  <a:pt x="5452223" y="6764433"/>
                  <a:pt x="5464918" y="6732994"/>
                  <a:pt x="5455215" y="6723307"/>
                </a:cubicBezTo>
                <a:cubicBezTo>
                  <a:pt x="5440650" y="6708752"/>
                  <a:pt x="5427811" y="6716697"/>
                  <a:pt x="5427811" y="6740259"/>
                </a:cubicBezTo>
                <a:close/>
                <a:moveTo>
                  <a:pt x="5786064" y="6735424"/>
                </a:moveTo>
                <a:cubicBezTo>
                  <a:pt x="5781757" y="6746623"/>
                  <a:pt x="5780958" y="6758519"/>
                  <a:pt x="5784288" y="6761842"/>
                </a:cubicBezTo>
                <a:cubicBezTo>
                  <a:pt x="5787620" y="6765172"/>
                  <a:pt x="5793865" y="6758715"/>
                  <a:pt x="5798173" y="6747507"/>
                </a:cubicBezTo>
                <a:cubicBezTo>
                  <a:pt x="5802481" y="6736300"/>
                  <a:pt x="5803279" y="6724412"/>
                  <a:pt x="5799949" y="6721081"/>
                </a:cubicBezTo>
                <a:cubicBezTo>
                  <a:pt x="5796618" y="6717759"/>
                  <a:pt x="5790372" y="6724216"/>
                  <a:pt x="5786064" y="6735424"/>
                </a:cubicBezTo>
                <a:close/>
                <a:moveTo>
                  <a:pt x="2738432" y="6741839"/>
                </a:moveTo>
                <a:cubicBezTo>
                  <a:pt x="2763210" y="6748968"/>
                  <a:pt x="2804480" y="6749104"/>
                  <a:pt x="2847365" y="6742205"/>
                </a:cubicBezTo>
                <a:lnTo>
                  <a:pt x="2916395" y="6731082"/>
                </a:lnTo>
                <a:lnTo>
                  <a:pt x="2807471" y="6730717"/>
                </a:lnTo>
                <a:lnTo>
                  <a:pt x="2698539" y="6730343"/>
                </a:lnTo>
                <a:lnTo>
                  <a:pt x="2738432" y="6741839"/>
                </a:lnTo>
                <a:close/>
                <a:moveTo>
                  <a:pt x="3778668" y="6749096"/>
                </a:moveTo>
                <a:cubicBezTo>
                  <a:pt x="3747042" y="6784002"/>
                  <a:pt x="3709714" y="6875796"/>
                  <a:pt x="3709425" y="6919394"/>
                </a:cubicBezTo>
                <a:lnTo>
                  <a:pt x="3709162" y="6959509"/>
                </a:lnTo>
                <a:lnTo>
                  <a:pt x="3736387" y="6955659"/>
                </a:lnTo>
                <a:cubicBezTo>
                  <a:pt x="3770970" y="6950748"/>
                  <a:pt x="3829574" y="6845308"/>
                  <a:pt x="3833474" y="6780977"/>
                </a:cubicBezTo>
                <a:lnTo>
                  <a:pt x="3836244" y="6735144"/>
                </a:lnTo>
                <a:lnTo>
                  <a:pt x="3817338" y="6731218"/>
                </a:lnTo>
                <a:cubicBezTo>
                  <a:pt x="3806955" y="6729034"/>
                  <a:pt x="3789544" y="6737089"/>
                  <a:pt x="3778668" y="6749096"/>
                </a:cubicBezTo>
                <a:close/>
                <a:moveTo>
                  <a:pt x="5496060" y="6736554"/>
                </a:moveTo>
                <a:cubicBezTo>
                  <a:pt x="5481598" y="6750999"/>
                  <a:pt x="5488259" y="6776516"/>
                  <a:pt x="5506486" y="6776516"/>
                </a:cubicBezTo>
                <a:cubicBezTo>
                  <a:pt x="5516470" y="6776516"/>
                  <a:pt x="5524635" y="6768682"/>
                  <a:pt x="5524635" y="6759097"/>
                </a:cubicBezTo>
                <a:cubicBezTo>
                  <a:pt x="5524635" y="6738899"/>
                  <a:pt x="5507370" y="6725278"/>
                  <a:pt x="5496060" y="6736554"/>
                </a:cubicBezTo>
                <a:close/>
                <a:moveTo>
                  <a:pt x="2956501" y="6748509"/>
                </a:moveTo>
                <a:cubicBezTo>
                  <a:pt x="2965228" y="6752002"/>
                  <a:pt x="2975670" y="6751569"/>
                  <a:pt x="2979690" y="6747558"/>
                </a:cubicBezTo>
                <a:cubicBezTo>
                  <a:pt x="2983709" y="6743547"/>
                  <a:pt x="2976562" y="6740692"/>
                  <a:pt x="2963808" y="6741210"/>
                </a:cubicBezTo>
                <a:cubicBezTo>
                  <a:pt x="2949703" y="6741789"/>
                  <a:pt x="2946840" y="6744652"/>
                  <a:pt x="2956501" y="6748509"/>
                </a:cubicBezTo>
                <a:close/>
                <a:moveTo>
                  <a:pt x="5167181" y="6753004"/>
                </a:moveTo>
                <a:cubicBezTo>
                  <a:pt x="5156917" y="6769591"/>
                  <a:pt x="5183827" y="6789975"/>
                  <a:pt x="5209955" y="6785404"/>
                </a:cubicBezTo>
                <a:cubicBezTo>
                  <a:pt x="5219939" y="6783662"/>
                  <a:pt x="5228113" y="6774154"/>
                  <a:pt x="5228113" y="6764263"/>
                </a:cubicBezTo>
                <a:cubicBezTo>
                  <a:pt x="5228113" y="6742349"/>
                  <a:pt x="5179357" y="6733342"/>
                  <a:pt x="5167181" y="6753004"/>
                </a:cubicBezTo>
                <a:close/>
                <a:moveTo>
                  <a:pt x="5557426" y="6764493"/>
                </a:moveTo>
                <a:cubicBezTo>
                  <a:pt x="5554112" y="6777170"/>
                  <a:pt x="5558878" y="6789865"/>
                  <a:pt x="5568344" y="6793493"/>
                </a:cubicBezTo>
                <a:cubicBezTo>
                  <a:pt x="5577589" y="6797028"/>
                  <a:pt x="5585152" y="6797826"/>
                  <a:pt x="5585152" y="6795252"/>
                </a:cubicBezTo>
                <a:cubicBezTo>
                  <a:pt x="5585152" y="6792694"/>
                  <a:pt x="5588193" y="6782685"/>
                  <a:pt x="5591898" y="6773024"/>
                </a:cubicBezTo>
                <a:cubicBezTo>
                  <a:pt x="5595611" y="6763371"/>
                  <a:pt x="5590700" y="6752418"/>
                  <a:pt x="5580988" y="6748697"/>
                </a:cubicBezTo>
                <a:cubicBezTo>
                  <a:pt x="5570230" y="6744567"/>
                  <a:pt x="5561020" y="6750736"/>
                  <a:pt x="5557426" y="6764493"/>
                </a:cubicBezTo>
                <a:close/>
                <a:moveTo>
                  <a:pt x="4696826" y="6771554"/>
                </a:moveTo>
                <a:cubicBezTo>
                  <a:pt x="4686562" y="6798285"/>
                  <a:pt x="4685508" y="6796934"/>
                  <a:pt x="4728053" y="6811745"/>
                </a:cubicBezTo>
                <a:lnTo>
                  <a:pt x="4766579" y="6825161"/>
                </a:lnTo>
                <a:lnTo>
                  <a:pt x="4776274" y="6809901"/>
                </a:lnTo>
                <a:cubicBezTo>
                  <a:pt x="4795239" y="6780085"/>
                  <a:pt x="4789385" y="6772820"/>
                  <a:pt x="4736168" y="6760142"/>
                </a:cubicBezTo>
                <a:lnTo>
                  <a:pt x="4704151" y="6752512"/>
                </a:lnTo>
                <a:lnTo>
                  <a:pt x="4696826" y="6771554"/>
                </a:lnTo>
                <a:close/>
                <a:moveTo>
                  <a:pt x="5629234" y="6779541"/>
                </a:moveTo>
                <a:cubicBezTo>
                  <a:pt x="5625300" y="6794496"/>
                  <a:pt x="5627348" y="6808541"/>
                  <a:pt x="5633772" y="6810725"/>
                </a:cubicBezTo>
                <a:cubicBezTo>
                  <a:pt x="5640204" y="6812926"/>
                  <a:pt x="5636941" y="6823224"/>
                  <a:pt x="5626532" y="6833616"/>
                </a:cubicBezTo>
                <a:cubicBezTo>
                  <a:pt x="5614696" y="6845444"/>
                  <a:pt x="5610294" y="6863186"/>
                  <a:pt x="5614772" y="6881004"/>
                </a:cubicBezTo>
                <a:cubicBezTo>
                  <a:pt x="5618706" y="6896673"/>
                  <a:pt x="5617092" y="6909486"/>
                  <a:pt x="5611186" y="6909486"/>
                </a:cubicBezTo>
                <a:cubicBezTo>
                  <a:pt x="5605281" y="6909486"/>
                  <a:pt x="5596843" y="6932607"/>
                  <a:pt x="5592451" y="6960851"/>
                </a:cubicBezTo>
                <a:cubicBezTo>
                  <a:pt x="5588057" y="6989104"/>
                  <a:pt x="5581812" y="7028547"/>
                  <a:pt x="5578566" y="7048490"/>
                </a:cubicBezTo>
                <a:cubicBezTo>
                  <a:pt x="5575312" y="7068432"/>
                  <a:pt x="5570961" y="7095631"/>
                  <a:pt x="5568879" y="7108929"/>
                </a:cubicBezTo>
                <a:cubicBezTo>
                  <a:pt x="5566806" y="7122227"/>
                  <a:pt x="5560867" y="7142629"/>
                  <a:pt x="5555684" y="7154253"/>
                </a:cubicBezTo>
                <a:cubicBezTo>
                  <a:pt x="5550492" y="7165885"/>
                  <a:pt x="5549659" y="7184256"/>
                  <a:pt x="5553806" y="7195081"/>
                </a:cubicBezTo>
                <a:cubicBezTo>
                  <a:pt x="5557969" y="7205881"/>
                  <a:pt x="5556576" y="7220844"/>
                  <a:pt x="5550721" y="7228322"/>
                </a:cubicBezTo>
                <a:cubicBezTo>
                  <a:pt x="5544876" y="7235791"/>
                  <a:pt x="5536285" y="7269090"/>
                  <a:pt x="5531637" y="7302331"/>
                </a:cubicBezTo>
                <a:cubicBezTo>
                  <a:pt x="5526989" y="7335572"/>
                  <a:pt x="5520268" y="7379085"/>
                  <a:pt x="5516699" y="7399028"/>
                </a:cubicBezTo>
                <a:cubicBezTo>
                  <a:pt x="5513130" y="7418978"/>
                  <a:pt x="5509324" y="7446169"/>
                  <a:pt x="5508262" y="7459467"/>
                </a:cubicBezTo>
                <a:cubicBezTo>
                  <a:pt x="5507199" y="7472765"/>
                  <a:pt x="5502101" y="7490193"/>
                  <a:pt x="5496960" y="7498197"/>
                </a:cubicBezTo>
                <a:cubicBezTo>
                  <a:pt x="5491803" y="7506201"/>
                  <a:pt x="5491064" y="7526602"/>
                  <a:pt x="5495320" y="7543529"/>
                </a:cubicBezTo>
                <a:cubicBezTo>
                  <a:pt x="5500444" y="7563905"/>
                  <a:pt x="5498074" y="7574305"/>
                  <a:pt x="5488294" y="7574305"/>
                </a:cubicBezTo>
                <a:cubicBezTo>
                  <a:pt x="5477978" y="7574305"/>
                  <a:pt x="5475922" y="7587042"/>
                  <a:pt x="5481479" y="7616612"/>
                </a:cubicBezTo>
                <a:cubicBezTo>
                  <a:pt x="5486900" y="7645476"/>
                  <a:pt x="5484903" y="7658919"/>
                  <a:pt x="5475182" y="7658919"/>
                </a:cubicBezTo>
                <a:cubicBezTo>
                  <a:pt x="5465734" y="7658919"/>
                  <a:pt x="5463227" y="7672862"/>
                  <a:pt x="5467713" y="7700512"/>
                </a:cubicBezTo>
                <a:cubicBezTo>
                  <a:pt x="5471435" y="7723377"/>
                  <a:pt x="5469821" y="7743779"/>
                  <a:pt x="5464136" y="7745835"/>
                </a:cubicBezTo>
                <a:cubicBezTo>
                  <a:pt x="5447542" y="7751834"/>
                  <a:pt x="5435255" y="7816055"/>
                  <a:pt x="5450711" y="7816055"/>
                </a:cubicBezTo>
                <a:cubicBezTo>
                  <a:pt x="5458086" y="7816055"/>
                  <a:pt x="5464119" y="7821493"/>
                  <a:pt x="5464119" y="7828146"/>
                </a:cubicBezTo>
                <a:cubicBezTo>
                  <a:pt x="5464119" y="7834791"/>
                  <a:pt x="5455954" y="7840229"/>
                  <a:pt x="5445970" y="7840229"/>
                </a:cubicBezTo>
                <a:cubicBezTo>
                  <a:pt x="5434677" y="7840229"/>
                  <a:pt x="5427811" y="7851640"/>
                  <a:pt x="5427811" y="7870453"/>
                </a:cubicBezTo>
                <a:cubicBezTo>
                  <a:pt x="5427811" y="7887073"/>
                  <a:pt x="5427404" y="7904611"/>
                  <a:pt x="5426902" y="7909429"/>
                </a:cubicBezTo>
                <a:cubicBezTo>
                  <a:pt x="5426409" y="7914255"/>
                  <a:pt x="5431856" y="7920144"/>
                  <a:pt x="5439010" y="7922523"/>
                </a:cubicBezTo>
                <a:cubicBezTo>
                  <a:pt x="5446165" y="7924902"/>
                  <a:pt x="5452019" y="7917340"/>
                  <a:pt x="5452019" y="7905707"/>
                </a:cubicBezTo>
                <a:cubicBezTo>
                  <a:pt x="5452019" y="7894066"/>
                  <a:pt x="5454653" y="7887192"/>
                  <a:pt x="5457891" y="7890404"/>
                </a:cubicBezTo>
                <a:cubicBezTo>
                  <a:pt x="5464655" y="7897159"/>
                  <a:pt x="5400969" y="8346025"/>
                  <a:pt x="5331565" y="8780607"/>
                </a:cubicBezTo>
                <a:cubicBezTo>
                  <a:pt x="5305352" y="8944854"/>
                  <a:pt x="5272647" y="9163485"/>
                  <a:pt x="5258890" y="9266554"/>
                </a:cubicBezTo>
                <a:cubicBezTo>
                  <a:pt x="5206361" y="9660052"/>
                  <a:pt x="5173426" y="9825151"/>
                  <a:pt x="5124934" y="9938161"/>
                </a:cubicBezTo>
                <a:cubicBezTo>
                  <a:pt x="5111449" y="9969516"/>
                  <a:pt x="5102833" y="9997640"/>
                  <a:pt x="5105773" y="10000614"/>
                </a:cubicBezTo>
                <a:cubicBezTo>
                  <a:pt x="5108713" y="10003504"/>
                  <a:pt x="5100674" y="10016334"/>
                  <a:pt x="5087921" y="10029080"/>
                </a:cubicBezTo>
                <a:cubicBezTo>
                  <a:pt x="5061690" y="10055251"/>
                  <a:pt x="5057017" y="10080997"/>
                  <a:pt x="5079848" y="10073434"/>
                </a:cubicBezTo>
                <a:cubicBezTo>
                  <a:pt x="5101677" y="10066212"/>
                  <a:pt x="5165898" y="9947593"/>
                  <a:pt x="5214144" y="9825320"/>
                </a:cubicBezTo>
                <a:cubicBezTo>
                  <a:pt x="5297772" y="9613489"/>
                  <a:pt x="5340904" y="9389081"/>
                  <a:pt x="5463176" y="8529263"/>
                </a:cubicBezTo>
                <a:cubicBezTo>
                  <a:pt x="5524287" y="8099483"/>
                  <a:pt x="5579127" y="7731212"/>
                  <a:pt x="5603718" y="7585411"/>
                </a:cubicBezTo>
                <a:cubicBezTo>
                  <a:pt x="5606615" y="7568246"/>
                  <a:pt x="5611560" y="7534114"/>
                  <a:pt x="5614713" y="7509540"/>
                </a:cubicBezTo>
                <a:cubicBezTo>
                  <a:pt x="5617857" y="7484967"/>
                  <a:pt x="5623864" y="7459322"/>
                  <a:pt x="5628045" y="7452567"/>
                </a:cubicBezTo>
                <a:cubicBezTo>
                  <a:pt x="5632225" y="7445812"/>
                  <a:pt x="5629064" y="7432353"/>
                  <a:pt x="5621026" y="7422675"/>
                </a:cubicBezTo>
                <a:cubicBezTo>
                  <a:pt x="5611730" y="7411510"/>
                  <a:pt x="5611059" y="7405077"/>
                  <a:pt x="5619165" y="7405077"/>
                </a:cubicBezTo>
                <a:cubicBezTo>
                  <a:pt x="5639218" y="7405077"/>
                  <a:pt x="5650528" y="7355106"/>
                  <a:pt x="5632930" y="7344239"/>
                </a:cubicBezTo>
                <a:lnTo>
                  <a:pt x="5617602" y="7334790"/>
                </a:lnTo>
                <a:lnTo>
                  <a:pt x="5639074" y="7131192"/>
                </a:lnTo>
                <a:cubicBezTo>
                  <a:pt x="5650885" y="7019226"/>
                  <a:pt x="5662092" y="6904142"/>
                  <a:pt x="5663996" y="6875447"/>
                </a:cubicBezTo>
                <a:cubicBezTo>
                  <a:pt x="5665882" y="6846744"/>
                  <a:pt x="5670708" y="6820013"/>
                  <a:pt x="5674702" y="6816010"/>
                </a:cubicBezTo>
                <a:cubicBezTo>
                  <a:pt x="5688985" y="6801744"/>
                  <a:pt x="5681644" y="6766880"/>
                  <a:pt x="5662831" y="6759683"/>
                </a:cubicBezTo>
                <a:cubicBezTo>
                  <a:pt x="5636457" y="6749572"/>
                  <a:pt x="5637239" y="6749113"/>
                  <a:pt x="5629234" y="6779541"/>
                </a:cubicBezTo>
                <a:close/>
                <a:moveTo>
                  <a:pt x="988964" y="6812187"/>
                </a:moveTo>
                <a:cubicBezTo>
                  <a:pt x="948952" y="6860322"/>
                  <a:pt x="939732" y="6885304"/>
                  <a:pt x="961986" y="6885304"/>
                </a:cubicBezTo>
                <a:cubicBezTo>
                  <a:pt x="968792" y="6885304"/>
                  <a:pt x="980969" y="6870357"/>
                  <a:pt x="989041" y="6852063"/>
                </a:cubicBezTo>
                <a:cubicBezTo>
                  <a:pt x="997113" y="6833778"/>
                  <a:pt x="1013342" y="6811719"/>
                  <a:pt x="1025094" y="6803027"/>
                </a:cubicBezTo>
                <a:cubicBezTo>
                  <a:pt x="1046719" y="6787035"/>
                  <a:pt x="1054018" y="6764246"/>
                  <a:pt x="1037381" y="6764646"/>
                </a:cubicBezTo>
                <a:cubicBezTo>
                  <a:pt x="1032376" y="6764773"/>
                  <a:pt x="1010606" y="6786160"/>
                  <a:pt x="988964" y="6812187"/>
                </a:cubicBezTo>
                <a:close/>
                <a:moveTo>
                  <a:pt x="5258372" y="6782566"/>
                </a:moveTo>
                <a:cubicBezTo>
                  <a:pt x="5258372" y="6792533"/>
                  <a:pt x="5260640" y="6800690"/>
                  <a:pt x="5263427" y="6800690"/>
                </a:cubicBezTo>
                <a:cubicBezTo>
                  <a:pt x="5266214" y="6800690"/>
                  <a:pt x="5277108" y="6803995"/>
                  <a:pt x="5287635" y="6808031"/>
                </a:cubicBezTo>
                <a:lnTo>
                  <a:pt x="5306780" y="6815365"/>
                </a:lnTo>
                <a:lnTo>
                  <a:pt x="5306780" y="6789899"/>
                </a:lnTo>
                <a:cubicBezTo>
                  <a:pt x="5306780" y="6772497"/>
                  <a:pt x="5299124" y="6764433"/>
                  <a:pt x="5282571" y="6764433"/>
                </a:cubicBezTo>
                <a:cubicBezTo>
                  <a:pt x="5269129" y="6764433"/>
                  <a:pt x="5258372" y="6772497"/>
                  <a:pt x="5258372" y="6782566"/>
                </a:cubicBezTo>
                <a:close/>
                <a:moveTo>
                  <a:pt x="5343087" y="6800690"/>
                </a:moveTo>
                <a:cubicBezTo>
                  <a:pt x="5343087" y="6816809"/>
                  <a:pt x="5351159" y="6824872"/>
                  <a:pt x="5367295" y="6824872"/>
                </a:cubicBezTo>
                <a:cubicBezTo>
                  <a:pt x="5396015" y="6824872"/>
                  <a:pt x="5399779" y="6794368"/>
                  <a:pt x="5372359" y="6783857"/>
                </a:cubicBezTo>
                <a:cubicBezTo>
                  <a:pt x="5344591" y="6773219"/>
                  <a:pt x="5343087" y="6774077"/>
                  <a:pt x="5343087" y="6800690"/>
                </a:cubicBezTo>
                <a:close/>
                <a:moveTo>
                  <a:pt x="5714783" y="6800690"/>
                </a:moveTo>
                <a:cubicBezTo>
                  <a:pt x="5710662" y="6816410"/>
                  <a:pt x="5714417" y="6824872"/>
                  <a:pt x="5725480" y="6824872"/>
                </a:cubicBezTo>
                <a:cubicBezTo>
                  <a:pt x="5734835" y="6824872"/>
                  <a:pt x="5742500" y="6813988"/>
                  <a:pt x="5742500" y="6800690"/>
                </a:cubicBezTo>
                <a:cubicBezTo>
                  <a:pt x="5742500" y="6787401"/>
                  <a:pt x="5737682" y="6776516"/>
                  <a:pt x="5731811" y="6776516"/>
                </a:cubicBezTo>
                <a:cubicBezTo>
                  <a:pt x="5725931" y="6776516"/>
                  <a:pt x="5718266" y="6787401"/>
                  <a:pt x="5714783" y="6800690"/>
                </a:cubicBezTo>
                <a:close/>
                <a:moveTo>
                  <a:pt x="4802623" y="6807258"/>
                </a:moveTo>
                <a:cubicBezTo>
                  <a:pt x="4798672" y="6817523"/>
                  <a:pt x="4797491" y="6827719"/>
                  <a:pt x="4799972" y="6829946"/>
                </a:cubicBezTo>
                <a:cubicBezTo>
                  <a:pt x="4802462" y="6832154"/>
                  <a:pt x="4852535" y="6847687"/>
                  <a:pt x="4911258" y="6864444"/>
                </a:cubicBezTo>
                <a:lnTo>
                  <a:pt x="5018024" y="6894914"/>
                </a:lnTo>
                <a:lnTo>
                  <a:pt x="5024821" y="6877206"/>
                </a:lnTo>
                <a:cubicBezTo>
                  <a:pt x="5034593" y="6851791"/>
                  <a:pt x="5021286" y="6844051"/>
                  <a:pt x="4917495" y="6814778"/>
                </a:cubicBezTo>
                <a:cubicBezTo>
                  <a:pt x="4806931" y="6783577"/>
                  <a:pt x="4811605" y="6783891"/>
                  <a:pt x="4802623" y="6807258"/>
                </a:cubicBezTo>
                <a:close/>
                <a:moveTo>
                  <a:pt x="5064715" y="6805449"/>
                </a:moveTo>
                <a:cubicBezTo>
                  <a:pt x="5064715" y="6821278"/>
                  <a:pt x="5089289" y="6836955"/>
                  <a:pt x="5114125" y="6836955"/>
                </a:cubicBezTo>
                <a:cubicBezTo>
                  <a:pt x="5132921" y="6836955"/>
                  <a:pt x="5126404" y="6803724"/>
                  <a:pt x="5106087" y="6795940"/>
                </a:cubicBezTo>
                <a:cubicBezTo>
                  <a:pt x="5076263" y="6784511"/>
                  <a:pt x="5064715" y="6787171"/>
                  <a:pt x="5064715" y="6805449"/>
                </a:cubicBezTo>
                <a:close/>
                <a:moveTo>
                  <a:pt x="5775783" y="6795583"/>
                </a:moveTo>
                <a:cubicBezTo>
                  <a:pt x="5770778" y="6800614"/>
                  <a:pt x="5766699" y="6815781"/>
                  <a:pt x="5766699" y="6829308"/>
                </a:cubicBezTo>
                <a:lnTo>
                  <a:pt x="5766699" y="6853881"/>
                </a:lnTo>
                <a:lnTo>
                  <a:pt x="5779947" y="6840651"/>
                </a:lnTo>
                <a:cubicBezTo>
                  <a:pt x="5787220" y="6833395"/>
                  <a:pt x="5791307" y="6818211"/>
                  <a:pt x="5789021" y="6806944"/>
                </a:cubicBezTo>
                <a:cubicBezTo>
                  <a:pt x="5786736" y="6795669"/>
                  <a:pt x="5780779" y="6790553"/>
                  <a:pt x="5775783" y="6795583"/>
                </a:cubicBezTo>
                <a:close/>
                <a:moveTo>
                  <a:pt x="1046710" y="6818525"/>
                </a:moveTo>
                <a:lnTo>
                  <a:pt x="1031883" y="6836352"/>
                </a:lnTo>
                <a:lnTo>
                  <a:pt x="1063704" y="6850831"/>
                </a:lnTo>
                <a:lnTo>
                  <a:pt x="1095517" y="6865310"/>
                </a:lnTo>
                <a:lnTo>
                  <a:pt x="1110319" y="6850330"/>
                </a:lnTo>
                <a:lnTo>
                  <a:pt x="1125130" y="6835324"/>
                </a:lnTo>
                <a:lnTo>
                  <a:pt x="1101635" y="6818015"/>
                </a:lnTo>
                <a:cubicBezTo>
                  <a:pt x="1072159" y="6796297"/>
                  <a:pt x="1065132" y="6796357"/>
                  <a:pt x="1046710" y="6818525"/>
                </a:cubicBezTo>
                <a:close/>
                <a:moveTo>
                  <a:pt x="5415711" y="6818823"/>
                </a:moveTo>
                <a:cubicBezTo>
                  <a:pt x="5415711" y="6828798"/>
                  <a:pt x="5421158" y="6836955"/>
                  <a:pt x="5427811" y="6836955"/>
                </a:cubicBezTo>
                <a:cubicBezTo>
                  <a:pt x="5434473" y="6836955"/>
                  <a:pt x="5439919" y="6828798"/>
                  <a:pt x="5439919" y="6818823"/>
                </a:cubicBezTo>
                <a:cubicBezTo>
                  <a:pt x="5439919" y="6808855"/>
                  <a:pt x="5434473" y="6800690"/>
                  <a:pt x="5427811" y="6800690"/>
                </a:cubicBezTo>
                <a:cubicBezTo>
                  <a:pt x="5421158" y="6800690"/>
                  <a:pt x="5415711" y="6808855"/>
                  <a:pt x="5415711" y="6818823"/>
                </a:cubicBezTo>
                <a:close/>
                <a:moveTo>
                  <a:pt x="5149439" y="6829495"/>
                </a:moveTo>
                <a:cubicBezTo>
                  <a:pt x="5149439" y="6851247"/>
                  <a:pt x="5200337" y="6864588"/>
                  <a:pt x="5211901" y="6845886"/>
                </a:cubicBezTo>
                <a:cubicBezTo>
                  <a:pt x="5216795" y="6837992"/>
                  <a:pt x="5214264" y="6827405"/>
                  <a:pt x="5206285" y="6822358"/>
                </a:cubicBezTo>
                <a:cubicBezTo>
                  <a:pt x="5182637" y="6807343"/>
                  <a:pt x="5149439" y="6811515"/>
                  <a:pt x="5149439" y="6829495"/>
                </a:cubicBezTo>
                <a:close/>
                <a:moveTo>
                  <a:pt x="5478369" y="6831551"/>
                </a:moveTo>
                <a:cubicBezTo>
                  <a:pt x="5483841" y="6857807"/>
                  <a:pt x="5505322" y="6859413"/>
                  <a:pt x="5510233" y="6833931"/>
                </a:cubicBezTo>
                <a:cubicBezTo>
                  <a:pt x="5512774" y="6820701"/>
                  <a:pt x="5506851" y="6812781"/>
                  <a:pt x="5494377" y="6812781"/>
                </a:cubicBezTo>
                <a:cubicBezTo>
                  <a:pt x="5482753" y="6812781"/>
                  <a:pt x="5476083" y="6820599"/>
                  <a:pt x="5478369" y="6831551"/>
                </a:cubicBezTo>
                <a:close/>
                <a:moveTo>
                  <a:pt x="4671735" y="6846387"/>
                </a:moveTo>
                <a:cubicBezTo>
                  <a:pt x="4662065" y="6871555"/>
                  <a:pt x="4678337" y="6885729"/>
                  <a:pt x="4720397" y="6888813"/>
                </a:cubicBezTo>
                <a:cubicBezTo>
                  <a:pt x="4773317" y="6892679"/>
                  <a:pt x="4773793" y="6856669"/>
                  <a:pt x="4721009" y="6840499"/>
                </a:cubicBezTo>
                <a:lnTo>
                  <a:pt x="4678949" y="6827600"/>
                </a:lnTo>
                <a:lnTo>
                  <a:pt x="4671735" y="6846387"/>
                </a:lnTo>
                <a:close/>
                <a:moveTo>
                  <a:pt x="5544926" y="6841816"/>
                </a:moveTo>
                <a:cubicBezTo>
                  <a:pt x="5538086" y="6859609"/>
                  <a:pt x="5545912" y="6873221"/>
                  <a:pt x="5562966" y="6873221"/>
                </a:cubicBezTo>
                <a:cubicBezTo>
                  <a:pt x="5568514" y="6873221"/>
                  <a:pt x="5573052" y="6862345"/>
                  <a:pt x="5573052" y="6849047"/>
                </a:cubicBezTo>
                <a:cubicBezTo>
                  <a:pt x="5573052" y="6821329"/>
                  <a:pt x="5554621" y="6816588"/>
                  <a:pt x="5544926" y="6841816"/>
                </a:cubicBezTo>
                <a:close/>
                <a:moveTo>
                  <a:pt x="5240128" y="6849174"/>
                </a:moveTo>
                <a:cubicBezTo>
                  <a:pt x="5229830" y="6865837"/>
                  <a:pt x="5233509" y="6869763"/>
                  <a:pt x="5264421" y="6875090"/>
                </a:cubicBezTo>
                <a:cubicBezTo>
                  <a:pt x="5279648" y="6877716"/>
                  <a:pt x="5288629" y="6872592"/>
                  <a:pt x="5288629" y="6861300"/>
                </a:cubicBezTo>
                <a:cubicBezTo>
                  <a:pt x="5288629" y="6839471"/>
                  <a:pt x="5251829" y="6830268"/>
                  <a:pt x="5240128" y="6849174"/>
                </a:cubicBezTo>
                <a:close/>
                <a:moveTo>
                  <a:pt x="1003197" y="6874207"/>
                </a:moveTo>
                <a:lnTo>
                  <a:pt x="980212" y="6899579"/>
                </a:lnTo>
                <a:lnTo>
                  <a:pt x="1003537" y="6916615"/>
                </a:lnTo>
                <a:cubicBezTo>
                  <a:pt x="1034279" y="6939065"/>
                  <a:pt x="1043201" y="6938138"/>
                  <a:pt x="1057748" y="6911007"/>
                </a:cubicBezTo>
                <a:lnTo>
                  <a:pt x="1069890" y="6888354"/>
                </a:lnTo>
                <a:lnTo>
                  <a:pt x="1048027" y="6868598"/>
                </a:lnTo>
                <a:lnTo>
                  <a:pt x="1026181" y="6848851"/>
                </a:lnTo>
                <a:lnTo>
                  <a:pt x="1003197" y="6874207"/>
                </a:lnTo>
                <a:close/>
                <a:moveTo>
                  <a:pt x="1115129" y="6866041"/>
                </a:moveTo>
                <a:cubicBezTo>
                  <a:pt x="1108340" y="6883732"/>
                  <a:pt x="1141708" y="6921569"/>
                  <a:pt x="1164123" y="6921569"/>
                </a:cubicBezTo>
                <a:cubicBezTo>
                  <a:pt x="1190158" y="6921569"/>
                  <a:pt x="1190277" y="6885677"/>
                  <a:pt x="1164293" y="6867502"/>
                </a:cubicBezTo>
                <a:cubicBezTo>
                  <a:pt x="1131647" y="6844679"/>
                  <a:pt x="1123430" y="6844442"/>
                  <a:pt x="1115129" y="6866041"/>
                </a:cubicBezTo>
                <a:close/>
                <a:moveTo>
                  <a:pt x="5047177" y="6869916"/>
                </a:moveTo>
                <a:cubicBezTo>
                  <a:pt x="5037754" y="6894481"/>
                  <a:pt x="5055666" y="6912996"/>
                  <a:pt x="5083612" y="6907600"/>
                </a:cubicBezTo>
                <a:cubicBezTo>
                  <a:pt x="5116700" y="6901193"/>
                  <a:pt x="5117006" y="6878863"/>
                  <a:pt x="5084199" y="6863934"/>
                </a:cubicBezTo>
                <a:lnTo>
                  <a:pt x="5054646" y="6850483"/>
                </a:lnTo>
                <a:lnTo>
                  <a:pt x="5047177" y="6869916"/>
                </a:lnTo>
                <a:close/>
                <a:moveTo>
                  <a:pt x="5325915" y="6868964"/>
                </a:moveTo>
                <a:cubicBezTo>
                  <a:pt x="5318556" y="6888133"/>
                  <a:pt x="5346903" y="6903938"/>
                  <a:pt x="5366717" y="6891711"/>
                </a:cubicBezTo>
                <a:cubicBezTo>
                  <a:pt x="5386456" y="6879526"/>
                  <a:pt x="5381715" y="6864554"/>
                  <a:pt x="5355977" y="6857833"/>
                </a:cubicBezTo>
                <a:cubicBezTo>
                  <a:pt x="5342229" y="6854238"/>
                  <a:pt x="5329815" y="6858844"/>
                  <a:pt x="5325915" y="6868964"/>
                </a:cubicBezTo>
                <a:close/>
                <a:moveTo>
                  <a:pt x="5702895" y="6872405"/>
                </a:moveTo>
                <a:cubicBezTo>
                  <a:pt x="5699301" y="6886145"/>
                  <a:pt x="5700720" y="6900063"/>
                  <a:pt x="5706056" y="6903352"/>
                </a:cubicBezTo>
                <a:cubicBezTo>
                  <a:pt x="5720187" y="6912078"/>
                  <a:pt x="5733153" y="6871139"/>
                  <a:pt x="5720314" y="6858317"/>
                </a:cubicBezTo>
                <a:cubicBezTo>
                  <a:pt x="5713873" y="6851885"/>
                  <a:pt x="5706753" y="6857637"/>
                  <a:pt x="5702895" y="6872405"/>
                </a:cubicBezTo>
                <a:close/>
                <a:moveTo>
                  <a:pt x="4781576" y="6880299"/>
                </a:moveTo>
                <a:cubicBezTo>
                  <a:pt x="4777234" y="6891608"/>
                  <a:pt x="4775161" y="6902230"/>
                  <a:pt x="4776979" y="6903896"/>
                </a:cubicBezTo>
                <a:cubicBezTo>
                  <a:pt x="4779732" y="6906436"/>
                  <a:pt x="4839891" y="6924407"/>
                  <a:pt x="4983024" y="6965473"/>
                </a:cubicBezTo>
                <a:lnTo>
                  <a:pt x="5004199" y="6971549"/>
                </a:lnTo>
                <a:lnTo>
                  <a:pt x="5004199" y="6948318"/>
                </a:lnTo>
                <a:lnTo>
                  <a:pt x="5004199" y="6925087"/>
                </a:lnTo>
                <a:lnTo>
                  <a:pt x="4910400" y="6897446"/>
                </a:lnTo>
                <a:cubicBezTo>
                  <a:pt x="4858806" y="6882236"/>
                  <a:pt x="4810500" y="6867536"/>
                  <a:pt x="4803031" y="6864766"/>
                </a:cubicBezTo>
                <a:cubicBezTo>
                  <a:pt x="4795579" y="6862005"/>
                  <a:pt x="4785909" y="6868989"/>
                  <a:pt x="4781576" y="6880299"/>
                </a:cubicBezTo>
                <a:close/>
                <a:moveTo>
                  <a:pt x="1603200" y="6885151"/>
                </a:moveTo>
                <a:cubicBezTo>
                  <a:pt x="1603200" y="6910965"/>
                  <a:pt x="1936811" y="7097722"/>
                  <a:pt x="2393180" y="7327363"/>
                </a:cubicBezTo>
                <a:lnTo>
                  <a:pt x="2717181" y="7490414"/>
                </a:lnTo>
                <a:lnTo>
                  <a:pt x="2725168" y="7469621"/>
                </a:lnTo>
                <a:cubicBezTo>
                  <a:pt x="2729561" y="7458192"/>
                  <a:pt x="2727973" y="7447104"/>
                  <a:pt x="2721642" y="7444997"/>
                </a:cubicBezTo>
                <a:cubicBezTo>
                  <a:pt x="2635329" y="7416268"/>
                  <a:pt x="1908253" y="7037282"/>
                  <a:pt x="1713925" y="6919717"/>
                </a:cubicBezTo>
                <a:cubicBezTo>
                  <a:pt x="1637095" y="6873255"/>
                  <a:pt x="1603200" y="6862667"/>
                  <a:pt x="1603200" y="6885151"/>
                </a:cubicBezTo>
                <a:close/>
                <a:moveTo>
                  <a:pt x="1978404" y="6878736"/>
                </a:moveTo>
                <a:cubicBezTo>
                  <a:pt x="1978404" y="6898007"/>
                  <a:pt x="2508434" y="7175648"/>
                  <a:pt x="2544623" y="7175334"/>
                </a:cubicBezTo>
                <a:cubicBezTo>
                  <a:pt x="2554080" y="7175257"/>
                  <a:pt x="2223298" y="6996717"/>
                  <a:pt x="2072203" y="6920346"/>
                </a:cubicBezTo>
                <a:cubicBezTo>
                  <a:pt x="2020618" y="6894277"/>
                  <a:pt x="1978404" y="6875549"/>
                  <a:pt x="1978404" y="6878736"/>
                </a:cubicBezTo>
                <a:close/>
                <a:moveTo>
                  <a:pt x="2159953" y="6898398"/>
                </a:moveTo>
                <a:cubicBezTo>
                  <a:pt x="2207876" y="6939498"/>
                  <a:pt x="2639042" y="7148203"/>
                  <a:pt x="2651108" y="7136154"/>
                </a:cubicBezTo>
                <a:cubicBezTo>
                  <a:pt x="2653249" y="7134013"/>
                  <a:pt x="2536823" y="7073803"/>
                  <a:pt x="2392356" y="7002368"/>
                </a:cubicBezTo>
                <a:cubicBezTo>
                  <a:pt x="2247889" y="6930916"/>
                  <a:pt x="2143307" y="6884131"/>
                  <a:pt x="2159953" y="6898398"/>
                </a:cubicBezTo>
                <a:close/>
                <a:moveTo>
                  <a:pt x="5131876" y="6894166"/>
                </a:moveTo>
                <a:cubicBezTo>
                  <a:pt x="5123591" y="6915757"/>
                  <a:pt x="5143848" y="6933185"/>
                  <a:pt x="5177556" y="6933473"/>
                </a:cubicBezTo>
                <a:cubicBezTo>
                  <a:pt x="5208010" y="6933729"/>
                  <a:pt x="5198968" y="6896715"/>
                  <a:pt x="5165575" y="6884412"/>
                </a:cubicBezTo>
                <a:lnTo>
                  <a:pt x="5139345" y="6874742"/>
                </a:lnTo>
                <a:lnTo>
                  <a:pt x="5131876" y="6894166"/>
                </a:lnTo>
                <a:close/>
                <a:moveTo>
                  <a:pt x="5399576" y="6881285"/>
                </a:moveTo>
                <a:cubicBezTo>
                  <a:pt x="5385649" y="6895186"/>
                  <a:pt x="5390756" y="6909486"/>
                  <a:pt x="5409662" y="6909486"/>
                </a:cubicBezTo>
                <a:cubicBezTo>
                  <a:pt x="5419646" y="6909486"/>
                  <a:pt x="5427811" y="6901321"/>
                  <a:pt x="5427811" y="6891354"/>
                </a:cubicBezTo>
                <a:cubicBezTo>
                  <a:pt x="5427811" y="6872473"/>
                  <a:pt x="5413494" y="6867367"/>
                  <a:pt x="5399576" y="6881285"/>
                </a:cubicBezTo>
                <a:close/>
                <a:moveTo>
                  <a:pt x="5754600" y="6898109"/>
                </a:moveTo>
                <a:cubicBezTo>
                  <a:pt x="5754600" y="6911789"/>
                  <a:pt x="5760047" y="6919632"/>
                  <a:pt x="5766699" y="6915528"/>
                </a:cubicBezTo>
                <a:cubicBezTo>
                  <a:pt x="5773361" y="6911415"/>
                  <a:pt x="5778808" y="6900225"/>
                  <a:pt x="5778808" y="6890640"/>
                </a:cubicBezTo>
                <a:cubicBezTo>
                  <a:pt x="5778808" y="6881055"/>
                  <a:pt x="5773361" y="6873221"/>
                  <a:pt x="5766699" y="6873221"/>
                </a:cubicBezTo>
                <a:cubicBezTo>
                  <a:pt x="5760047" y="6873221"/>
                  <a:pt x="5754600" y="6884429"/>
                  <a:pt x="5754600" y="6898109"/>
                </a:cubicBezTo>
                <a:close/>
                <a:moveTo>
                  <a:pt x="840543" y="6997754"/>
                </a:moveTo>
                <a:cubicBezTo>
                  <a:pt x="606915" y="7288659"/>
                  <a:pt x="406716" y="7550793"/>
                  <a:pt x="455613" y="7501774"/>
                </a:cubicBezTo>
                <a:cubicBezTo>
                  <a:pt x="474216" y="7483123"/>
                  <a:pt x="644822" y="7277188"/>
                  <a:pt x="777764" y="7112906"/>
                </a:cubicBezTo>
                <a:cubicBezTo>
                  <a:pt x="819036" y="7061898"/>
                  <a:pt x="852807" y="7015614"/>
                  <a:pt x="852807" y="7010040"/>
                </a:cubicBezTo>
                <a:cubicBezTo>
                  <a:pt x="852807" y="7004467"/>
                  <a:pt x="863701" y="6993115"/>
                  <a:pt x="877007" y="6984813"/>
                </a:cubicBezTo>
                <a:cubicBezTo>
                  <a:pt x="890322" y="6976511"/>
                  <a:pt x="901215" y="6961608"/>
                  <a:pt x="901215" y="6951692"/>
                </a:cubicBezTo>
                <a:cubicBezTo>
                  <a:pt x="901215" y="6941767"/>
                  <a:pt x="908803" y="6933661"/>
                  <a:pt x="918073" y="6933661"/>
                </a:cubicBezTo>
                <a:cubicBezTo>
                  <a:pt x="937064" y="6933661"/>
                  <a:pt x="953634" y="6901287"/>
                  <a:pt x="939197" y="6892382"/>
                </a:cubicBezTo>
                <a:cubicBezTo>
                  <a:pt x="934039" y="6889195"/>
                  <a:pt x="889642" y="6936617"/>
                  <a:pt x="840543" y="6997754"/>
                </a:cubicBezTo>
                <a:close/>
                <a:moveTo>
                  <a:pt x="2535149" y="6896273"/>
                </a:moveTo>
                <a:lnTo>
                  <a:pt x="2480683" y="6903598"/>
                </a:lnTo>
                <a:lnTo>
                  <a:pt x="2507117" y="6918629"/>
                </a:lnTo>
                <a:cubicBezTo>
                  <a:pt x="2545439" y="6940416"/>
                  <a:pt x="2588850" y="6937102"/>
                  <a:pt x="2621555" y="6909877"/>
                </a:cubicBezTo>
                <a:lnTo>
                  <a:pt x="2650131" y="6886119"/>
                </a:lnTo>
                <a:lnTo>
                  <a:pt x="2619873" y="6887522"/>
                </a:lnTo>
                <a:cubicBezTo>
                  <a:pt x="2603227" y="6888303"/>
                  <a:pt x="2565101" y="6892229"/>
                  <a:pt x="2535149" y="6896273"/>
                </a:cubicBezTo>
                <a:close/>
                <a:moveTo>
                  <a:pt x="5466269" y="6904082"/>
                </a:moveTo>
                <a:cubicBezTo>
                  <a:pt x="5471733" y="6930330"/>
                  <a:pt x="5493222" y="6931944"/>
                  <a:pt x="5498133" y="6906462"/>
                </a:cubicBezTo>
                <a:cubicBezTo>
                  <a:pt x="5500674" y="6893223"/>
                  <a:pt x="5494743" y="6885304"/>
                  <a:pt x="5482278" y="6885304"/>
                </a:cubicBezTo>
                <a:cubicBezTo>
                  <a:pt x="5470645" y="6885304"/>
                  <a:pt x="5463975" y="6893130"/>
                  <a:pt x="5466269" y="6904082"/>
                </a:cubicBezTo>
                <a:close/>
                <a:moveTo>
                  <a:pt x="5532818" y="6914338"/>
                </a:moveTo>
                <a:cubicBezTo>
                  <a:pt x="5525986" y="6932131"/>
                  <a:pt x="5533812" y="6945743"/>
                  <a:pt x="5550866" y="6945743"/>
                </a:cubicBezTo>
                <a:cubicBezTo>
                  <a:pt x="5556406" y="6945743"/>
                  <a:pt x="5560952" y="6934867"/>
                  <a:pt x="5560952" y="6921569"/>
                </a:cubicBezTo>
                <a:cubicBezTo>
                  <a:pt x="5560952" y="6893852"/>
                  <a:pt x="5542513" y="6889110"/>
                  <a:pt x="5532818" y="6914338"/>
                </a:cubicBezTo>
                <a:close/>
                <a:moveTo>
                  <a:pt x="1070468" y="6927840"/>
                </a:moveTo>
                <a:lnTo>
                  <a:pt x="1055216" y="6946202"/>
                </a:lnTo>
                <a:lnTo>
                  <a:pt x="1077308" y="6970572"/>
                </a:lnTo>
                <a:lnTo>
                  <a:pt x="1099392" y="6994950"/>
                </a:lnTo>
                <a:lnTo>
                  <a:pt x="1124365" y="6969654"/>
                </a:lnTo>
                <a:lnTo>
                  <a:pt x="1149329" y="6944358"/>
                </a:lnTo>
                <a:lnTo>
                  <a:pt x="1125843" y="6926914"/>
                </a:lnTo>
                <a:cubicBezTo>
                  <a:pt x="1096282" y="6904983"/>
                  <a:pt x="1089374" y="6905094"/>
                  <a:pt x="1070468" y="6927840"/>
                </a:cubicBezTo>
                <a:close/>
                <a:moveTo>
                  <a:pt x="4648605" y="6928180"/>
                </a:moveTo>
                <a:cubicBezTo>
                  <a:pt x="4639080" y="6952983"/>
                  <a:pt x="4637024" y="6950833"/>
                  <a:pt x="4685933" y="6967309"/>
                </a:cubicBezTo>
                <a:lnTo>
                  <a:pt x="4724714" y="6980360"/>
                </a:lnTo>
                <a:lnTo>
                  <a:pt x="4732421" y="6956101"/>
                </a:lnTo>
                <a:cubicBezTo>
                  <a:pt x="4741886" y="6926336"/>
                  <a:pt x="4739396" y="6923676"/>
                  <a:pt x="4693402" y="6914483"/>
                </a:cubicBezTo>
                <a:lnTo>
                  <a:pt x="4656695" y="6907158"/>
                </a:lnTo>
                <a:lnTo>
                  <a:pt x="4648605" y="6928180"/>
                </a:lnTo>
                <a:close/>
                <a:moveTo>
                  <a:pt x="5222055" y="6926319"/>
                </a:moveTo>
                <a:cubicBezTo>
                  <a:pt x="5222055" y="6949057"/>
                  <a:pt x="5260173" y="6962389"/>
                  <a:pt x="5271729" y="6943713"/>
                </a:cubicBezTo>
                <a:cubicBezTo>
                  <a:pt x="5276810" y="6935496"/>
                  <a:pt x="5278289" y="6924433"/>
                  <a:pt x="5275009" y="6919131"/>
                </a:cubicBezTo>
                <a:cubicBezTo>
                  <a:pt x="5264855" y="6902714"/>
                  <a:pt x="5222055" y="6908526"/>
                  <a:pt x="5222055" y="6926319"/>
                </a:cubicBezTo>
                <a:close/>
                <a:moveTo>
                  <a:pt x="949317" y="6940076"/>
                </a:moveTo>
                <a:lnTo>
                  <a:pt x="933929" y="6958591"/>
                </a:lnTo>
                <a:lnTo>
                  <a:pt x="956913" y="6975950"/>
                </a:lnTo>
                <a:cubicBezTo>
                  <a:pt x="986534" y="6998349"/>
                  <a:pt x="997181" y="6998323"/>
                  <a:pt x="1005822" y="6975806"/>
                </a:cubicBezTo>
                <a:cubicBezTo>
                  <a:pt x="1012782" y="6957716"/>
                  <a:pt x="991471" y="6921569"/>
                  <a:pt x="973840" y="6921569"/>
                </a:cubicBezTo>
                <a:cubicBezTo>
                  <a:pt x="968809" y="6921569"/>
                  <a:pt x="957772" y="6929897"/>
                  <a:pt x="949317" y="6940076"/>
                </a:cubicBezTo>
                <a:close/>
                <a:moveTo>
                  <a:pt x="1922740" y="6931715"/>
                </a:moveTo>
                <a:cubicBezTo>
                  <a:pt x="1944968" y="6967649"/>
                  <a:pt x="2462533" y="7242426"/>
                  <a:pt x="2462533" y="7218287"/>
                </a:cubicBezTo>
                <a:cubicBezTo>
                  <a:pt x="2462533" y="7215967"/>
                  <a:pt x="2344067" y="7150216"/>
                  <a:pt x="2199286" y="7072196"/>
                </a:cubicBezTo>
                <a:cubicBezTo>
                  <a:pt x="2054504" y="6994177"/>
                  <a:pt x="1931110" y="6927525"/>
                  <a:pt x="1925085" y="6924084"/>
                </a:cubicBezTo>
                <a:cubicBezTo>
                  <a:pt x="1919069" y="6920652"/>
                  <a:pt x="1918007" y="6924084"/>
                  <a:pt x="1922740" y="6931715"/>
                </a:cubicBezTo>
                <a:close/>
                <a:moveTo>
                  <a:pt x="5314019" y="6930465"/>
                </a:moveTo>
                <a:cubicBezTo>
                  <a:pt x="5298078" y="6946372"/>
                  <a:pt x="5308198" y="6969917"/>
                  <a:pt x="5330988" y="6969917"/>
                </a:cubicBezTo>
                <a:cubicBezTo>
                  <a:pt x="5344302" y="6969917"/>
                  <a:pt x="5355196" y="6962338"/>
                  <a:pt x="5355196" y="6953085"/>
                </a:cubicBezTo>
                <a:cubicBezTo>
                  <a:pt x="5355196" y="6934850"/>
                  <a:pt x="5325796" y="6918697"/>
                  <a:pt x="5314019" y="6930465"/>
                </a:cubicBezTo>
                <a:close/>
                <a:moveTo>
                  <a:pt x="4762135" y="6945335"/>
                </a:moveTo>
                <a:cubicBezTo>
                  <a:pt x="4762135" y="6951122"/>
                  <a:pt x="4759110" y="6963732"/>
                  <a:pt x="4755405" y="6973367"/>
                </a:cubicBezTo>
                <a:lnTo>
                  <a:pt x="4748676" y="6990880"/>
                </a:lnTo>
                <a:lnTo>
                  <a:pt x="4804442" y="7004900"/>
                </a:lnTo>
                <a:cubicBezTo>
                  <a:pt x="4863734" y="7019820"/>
                  <a:pt x="4883167" y="7015479"/>
                  <a:pt x="4883167" y="6987336"/>
                </a:cubicBezTo>
                <a:cubicBezTo>
                  <a:pt x="4883167" y="6977752"/>
                  <a:pt x="4881816" y="6969858"/>
                  <a:pt x="4880142" y="6969790"/>
                </a:cubicBezTo>
                <a:cubicBezTo>
                  <a:pt x="4878477" y="6969714"/>
                  <a:pt x="4851243" y="6961820"/>
                  <a:pt x="4819626" y="6952235"/>
                </a:cubicBezTo>
                <a:cubicBezTo>
                  <a:pt x="4788017" y="6942650"/>
                  <a:pt x="4762135" y="6939540"/>
                  <a:pt x="4762135" y="6945335"/>
                </a:cubicBezTo>
                <a:close/>
                <a:moveTo>
                  <a:pt x="5024125" y="6951564"/>
                </a:moveTo>
                <a:cubicBezTo>
                  <a:pt x="5019145" y="6964479"/>
                  <a:pt x="5025620" y="6974208"/>
                  <a:pt x="5043744" y="6981057"/>
                </a:cubicBezTo>
                <a:cubicBezTo>
                  <a:pt x="5058606" y="6986665"/>
                  <a:pt x="5074844" y="6988849"/>
                  <a:pt x="5079848" y="6985926"/>
                </a:cubicBezTo>
                <a:cubicBezTo>
                  <a:pt x="5092772" y="6978321"/>
                  <a:pt x="5091115" y="6945743"/>
                  <a:pt x="5077809" y="6945743"/>
                </a:cubicBezTo>
                <a:cubicBezTo>
                  <a:pt x="5071700" y="6945743"/>
                  <a:pt x="5058784" y="6942710"/>
                  <a:pt x="5049114" y="6939014"/>
                </a:cubicBezTo>
                <a:cubicBezTo>
                  <a:pt x="5039351" y="6935266"/>
                  <a:pt x="5028237" y="6940849"/>
                  <a:pt x="5024125" y="6951564"/>
                </a:cubicBezTo>
                <a:close/>
                <a:moveTo>
                  <a:pt x="5694262" y="6960851"/>
                </a:moveTo>
                <a:lnTo>
                  <a:pt x="5694458" y="6988050"/>
                </a:lnTo>
                <a:lnTo>
                  <a:pt x="5706183" y="6969917"/>
                </a:lnTo>
                <a:cubicBezTo>
                  <a:pt x="5721351" y="6946483"/>
                  <a:pt x="5721351" y="6933661"/>
                  <a:pt x="5706183" y="6933661"/>
                </a:cubicBezTo>
                <a:cubicBezTo>
                  <a:pt x="5699530" y="6933661"/>
                  <a:pt x="5694168" y="6945905"/>
                  <a:pt x="5694262" y="6960851"/>
                </a:cubicBezTo>
                <a:close/>
                <a:moveTo>
                  <a:pt x="5751575" y="6940637"/>
                </a:moveTo>
                <a:cubicBezTo>
                  <a:pt x="5746579" y="6945658"/>
                  <a:pt x="5742500" y="6960834"/>
                  <a:pt x="5742500" y="6974353"/>
                </a:cubicBezTo>
                <a:lnTo>
                  <a:pt x="5742500" y="6998935"/>
                </a:lnTo>
                <a:lnTo>
                  <a:pt x="5755738" y="6985705"/>
                </a:lnTo>
                <a:cubicBezTo>
                  <a:pt x="5763012" y="6978440"/>
                  <a:pt x="5767099" y="6963265"/>
                  <a:pt x="5764813" y="6951997"/>
                </a:cubicBezTo>
                <a:cubicBezTo>
                  <a:pt x="5762528" y="6940713"/>
                  <a:pt x="5756571" y="6935607"/>
                  <a:pt x="5751575" y="6940637"/>
                </a:cubicBezTo>
                <a:close/>
                <a:moveTo>
                  <a:pt x="5381545" y="6964513"/>
                </a:moveTo>
                <a:cubicBezTo>
                  <a:pt x="5387017" y="6990769"/>
                  <a:pt x="5408497" y="6992375"/>
                  <a:pt x="5413409" y="6966901"/>
                </a:cubicBezTo>
                <a:cubicBezTo>
                  <a:pt x="5415949" y="6953663"/>
                  <a:pt x="5410018" y="6945743"/>
                  <a:pt x="5397553" y="6945743"/>
                </a:cubicBezTo>
                <a:cubicBezTo>
                  <a:pt x="5385921" y="6945743"/>
                  <a:pt x="5379259" y="6953569"/>
                  <a:pt x="5381545" y="6964513"/>
                </a:cubicBezTo>
                <a:close/>
                <a:moveTo>
                  <a:pt x="1138547" y="6980556"/>
                </a:moveTo>
                <a:lnTo>
                  <a:pt x="1117958" y="7003268"/>
                </a:lnTo>
                <a:lnTo>
                  <a:pt x="1169144" y="7040859"/>
                </a:lnTo>
                <a:lnTo>
                  <a:pt x="1220331" y="7078459"/>
                </a:lnTo>
                <a:lnTo>
                  <a:pt x="1242321" y="7058584"/>
                </a:lnTo>
                <a:cubicBezTo>
                  <a:pt x="1274814" y="7029201"/>
                  <a:pt x="1269563" y="7013584"/>
                  <a:pt x="1217280" y="6984235"/>
                </a:cubicBezTo>
                <a:cubicBezTo>
                  <a:pt x="1160478" y="6952354"/>
                  <a:pt x="1163953" y="6952516"/>
                  <a:pt x="1138547" y="6980556"/>
                </a:cubicBezTo>
                <a:close/>
                <a:moveTo>
                  <a:pt x="5113131" y="6980590"/>
                </a:moveTo>
                <a:cubicBezTo>
                  <a:pt x="5113131" y="6995086"/>
                  <a:pt x="5123795" y="7005401"/>
                  <a:pt x="5142454" y="7008962"/>
                </a:cubicBezTo>
                <a:lnTo>
                  <a:pt x="5171795" y="7014561"/>
                </a:lnTo>
                <a:lnTo>
                  <a:pt x="5177361" y="6993284"/>
                </a:lnTo>
                <a:cubicBezTo>
                  <a:pt x="5181091" y="6979044"/>
                  <a:pt x="5174386" y="6969714"/>
                  <a:pt x="5157112" y="6965083"/>
                </a:cubicBezTo>
                <a:cubicBezTo>
                  <a:pt x="5117575" y="6954487"/>
                  <a:pt x="5113131" y="6956059"/>
                  <a:pt x="5113131" y="6980590"/>
                </a:cubicBezTo>
                <a:close/>
                <a:moveTo>
                  <a:pt x="5452019" y="6981006"/>
                </a:moveTo>
                <a:cubicBezTo>
                  <a:pt x="5452019" y="6995850"/>
                  <a:pt x="5459837" y="7006183"/>
                  <a:pt x="5471062" y="7006183"/>
                </a:cubicBezTo>
                <a:cubicBezTo>
                  <a:pt x="5482337" y="7006183"/>
                  <a:pt x="5488515" y="6997966"/>
                  <a:pt x="5486186" y="6986037"/>
                </a:cubicBezTo>
                <a:cubicBezTo>
                  <a:pt x="5480306" y="6955702"/>
                  <a:pt x="5452019" y="6951547"/>
                  <a:pt x="5452019" y="6981006"/>
                </a:cubicBezTo>
                <a:close/>
                <a:moveTo>
                  <a:pt x="1021296" y="6989198"/>
                </a:moveTo>
                <a:lnTo>
                  <a:pt x="1006179" y="7007390"/>
                </a:lnTo>
                <a:lnTo>
                  <a:pt x="1025374" y="7026576"/>
                </a:lnTo>
                <a:cubicBezTo>
                  <a:pt x="1046319" y="7047496"/>
                  <a:pt x="1082763" y="7040477"/>
                  <a:pt x="1082763" y="7015513"/>
                </a:cubicBezTo>
                <a:cubicBezTo>
                  <a:pt x="1082763" y="7006931"/>
                  <a:pt x="1072329" y="6993404"/>
                  <a:pt x="1059583" y="6985450"/>
                </a:cubicBezTo>
                <a:lnTo>
                  <a:pt x="1036420" y="6971005"/>
                </a:lnTo>
                <a:lnTo>
                  <a:pt x="1021296" y="6989198"/>
                </a:lnTo>
                <a:close/>
                <a:moveTo>
                  <a:pt x="5519860" y="6989112"/>
                </a:moveTo>
                <a:cubicBezTo>
                  <a:pt x="5509510" y="7016048"/>
                  <a:pt x="5510335" y="7018274"/>
                  <a:pt x="5530694" y="7018274"/>
                </a:cubicBezTo>
                <a:cubicBezTo>
                  <a:pt x="5540678" y="7018274"/>
                  <a:pt x="5548844" y="7010440"/>
                  <a:pt x="5548844" y="7000855"/>
                </a:cubicBezTo>
                <a:cubicBezTo>
                  <a:pt x="5548844" y="6975279"/>
                  <a:pt x="5528357" y="6966986"/>
                  <a:pt x="5519860" y="6989112"/>
                </a:cubicBezTo>
                <a:close/>
                <a:moveTo>
                  <a:pt x="903807" y="6996343"/>
                </a:moveTo>
                <a:lnTo>
                  <a:pt x="889438" y="7010695"/>
                </a:lnTo>
                <a:lnTo>
                  <a:pt x="909313" y="7032609"/>
                </a:lnTo>
                <a:cubicBezTo>
                  <a:pt x="920232" y="7044666"/>
                  <a:pt x="933190" y="7054531"/>
                  <a:pt x="938109" y="7054531"/>
                </a:cubicBezTo>
                <a:cubicBezTo>
                  <a:pt x="954942" y="7054531"/>
                  <a:pt x="962156" y="7015215"/>
                  <a:pt x="948357" y="6998604"/>
                </a:cubicBezTo>
                <a:cubicBezTo>
                  <a:pt x="931448" y="6978270"/>
                  <a:pt x="922364" y="6977811"/>
                  <a:pt x="903807" y="6996343"/>
                </a:cubicBezTo>
                <a:close/>
                <a:moveTo>
                  <a:pt x="2734855" y="7012496"/>
                </a:moveTo>
                <a:cubicBezTo>
                  <a:pt x="2814286" y="7049858"/>
                  <a:pt x="2847203" y="7049654"/>
                  <a:pt x="2777213" y="7012224"/>
                </a:cubicBezTo>
                <a:cubicBezTo>
                  <a:pt x="2747261" y="6996207"/>
                  <a:pt x="2711854" y="6983300"/>
                  <a:pt x="2698539" y="6983555"/>
                </a:cubicBezTo>
                <a:cubicBezTo>
                  <a:pt x="2684026" y="6983836"/>
                  <a:pt x="2698564" y="6995417"/>
                  <a:pt x="2734855" y="7012496"/>
                </a:cubicBezTo>
                <a:close/>
                <a:moveTo>
                  <a:pt x="4624244" y="7001127"/>
                </a:moveTo>
                <a:cubicBezTo>
                  <a:pt x="4611839" y="7033407"/>
                  <a:pt x="4615543" y="7039602"/>
                  <a:pt x="4655437" y="7053494"/>
                </a:cubicBezTo>
                <a:lnTo>
                  <a:pt x="4693963" y="7066912"/>
                </a:lnTo>
                <a:lnTo>
                  <a:pt x="4703658" y="7051659"/>
                </a:lnTo>
                <a:cubicBezTo>
                  <a:pt x="4721026" y="7024324"/>
                  <a:pt x="4714305" y="7005809"/>
                  <a:pt x="4682679" y="6993794"/>
                </a:cubicBezTo>
                <a:cubicBezTo>
                  <a:pt x="4640661" y="6977837"/>
                  <a:pt x="4632818" y="6978831"/>
                  <a:pt x="4624244" y="7001127"/>
                </a:cubicBezTo>
                <a:close/>
                <a:moveTo>
                  <a:pt x="4890754" y="7000498"/>
                </a:moveTo>
                <a:cubicBezTo>
                  <a:pt x="4880286" y="7027740"/>
                  <a:pt x="4879760" y="7026882"/>
                  <a:pt x="4912303" y="7035039"/>
                </a:cubicBezTo>
                <a:cubicBezTo>
                  <a:pt x="4928329" y="7039058"/>
                  <a:pt x="4949402" y="7045397"/>
                  <a:pt x="4959131" y="7049118"/>
                </a:cubicBezTo>
                <a:cubicBezTo>
                  <a:pt x="4970253" y="7053384"/>
                  <a:pt x="4979235" y="7046680"/>
                  <a:pt x="4983322" y="7031062"/>
                </a:cubicBezTo>
                <a:cubicBezTo>
                  <a:pt x="4990765" y="7002605"/>
                  <a:pt x="4987740" y="6999887"/>
                  <a:pt x="4936146" y="6988849"/>
                </a:cubicBezTo>
                <a:lnTo>
                  <a:pt x="4898342" y="6980760"/>
                </a:lnTo>
                <a:lnTo>
                  <a:pt x="4890754" y="7000498"/>
                </a:lnTo>
                <a:close/>
                <a:moveTo>
                  <a:pt x="5206267" y="6998366"/>
                </a:moveTo>
                <a:cubicBezTo>
                  <a:pt x="5197805" y="7020365"/>
                  <a:pt x="5207440" y="7030357"/>
                  <a:pt x="5237069" y="7030357"/>
                </a:cubicBezTo>
                <a:cubicBezTo>
                  <a:pt x="5252474" y="7030357"/>
                  <a:pt x="5258788" y="7023372"/>
                  <a:pt x="5256094" y="7009336"/>
                </a:cubicBezTo>
                <a:cubicBezTo>
                  <a:pt x="5250987" y="6982850"/>
                  <a:pt x="5215241" y="6974973"/>
                  <a:pt x="5206267" y="6998366"/>
                </a:cubicBezTo>
                <a:close/>
                <a:moveTo>
                  <a:pt x="5011438" y="7015071"/>
                </a:moveTo>
                <a:cubicBezTo>
                  <a:pt x="4994750" y="7031734"/>
                  <a:pt x="5006128" y="7064303"/>
                  <a:pt x="5030897" y="7070777"/>
                </a:cubicBezTo>
                <a:cubicBezTo>
                  <a:pt x="5061996" y="7078901"/>
                  <a:pt x="5061172" y="7079377"/>
                  <a:pt x="5066593" y="7050113"/>
                </a:cubicBezTo>
                <a:cubicBezTo>
                  <a:pt x="5070748" y="7027697"/>
                  <a:pt x="5026759" y="6999768"/>
                  <a:pt x="5011438" y="7015071"/>
                </a:cubicBezTo>
                <a:close/>
                <a:moveTo>
                  <a:pt x="5290983" y="7022540"/>
                </a:moveTo>
                <a:cubicBezTo>
                  <a:pt x="5282529" y="7044539"/>
                  <a:pt x="5292164" y="7054531"/>
                  <a:pt x="5321785" y="7054531"/>
                </a:cubicBezTo>
                <a:cubicBezTo>
                  <a:pt x="5337199" y="7054531"/>
                  <a:pt x="5343512" y="7047546"/>
                  <a:pt x="5340819" y="7033509"/>
                </a:cubicBezTo>
                <a:cubicBezTo>
                  <a:pt x="5335712" y="7007033"/>
                  <a:pt x="5299965" y="6999147"/>
                  <a:pt x="5290983" y="7022540"/>
                </a:cubicBezTo>
                <a:close/>
                <a:moveTo>
                  <a:pt x="5682162" y="7033382"/>
                </a:moveTo>
                <a:lnTo>
                  <a:pt x="5682358" y="7060581"/>
                </a:lnTo>
                <a:lnTo>
                  <a:pt x="5694084" y="7042448"/>
                </a:lnTo>
                <a:cubicBezTo>
                  <a:pt x="5709251" y="7019005"/>
                  <a:pt x="5709251" y="7006183"/>
                  <a:pt x="5694084" y="7006183"/>
                </a:cubicBezTo>
                <a:cubicBezTo>
                  <a:pt x="5687431" y="7006183"/>
                  <a:pt x="5682069" y="7018427"/>
                  <a:pt x="5682162" y="7033382"/>
                </a:cubicBezTo>
                <a:close/>
                <a:moveTo>
                  <a:pt x="1096078" y="7033986"/>
                </a:moveTo>
                <a:cubicBezTo>
                  <a:pt x="1073799" y="7056239"/>
                  <a:pt x="1081157" y="7071151"/>
                  <a:pt x="1132174" y="7107213"/>
                </a:cubicBezTo>
                <a:lnTo>
                  <a:pt x="1181057" y="7141771"/>
                </a:lnTo>
                <a:lnTo>
                  <a:pt x="1198094" y="7119296"/>
                </a:lnTo>
                <a:cubicBezTo>
                  <a:pt x="1221529" y="7088417"/>
                  <a:pt x="1221699" y="7088732"/>
                  <a:pt x="1162262" y="7052721"/>
                </a:cubicBezTo>
                <a:lnTo>
                  <a:pt x="1109376" y="7020704"/>
                </a:lnTo>
                <a:lnTo>
                  <a:pt x="1096078" y="7033986"/>
                </a:lnTo>
                <a:close/>
                <a:moveTo>
                  <a:pt x="4734010" y="7044046"/>
                </a:moveTo>
                <a:cubicBezTo>
                  <a:pt x="4730042" y="7059196"/>
                  <a:pt x="4727934" y="7072426"/>
                  <a:pt x="4729336" y="7073403"/>
                </a:cubicBezTo>
                <a:cubicBezTo>
                  <a:pt x="4730730" y="7074397"/>
                  <a:pt x="4757342" y="7083693"/>
                  <a:pt x="4788475" y="7094051"/>
                </a:cubicBezTo>
                <a:lnTo>
                  <a:pt x="4845066" y="7112889"/>
                </a:lnTo>
                <a:lnTo>
                  <a:pt x="4852017" y="7094807"/>
                </a:lnTo>
                <a:cubicBezTo>
                  <a:pt x="4866810" y="7056324"/>
                  <a:pt x="4853113" y="7044522"/>
                  <a:pt x="4769298" y="7023517"/>
                </a:cubicBezTo>
                <a:lnTo>
                  <a:pt x="4741224" y="7016473"/>
                </a:lnTo>
                <a:lnTo>
                  <a:pt x="4734010" y="7044046"/>
                </a:lnTo>
                <a:close/>
                <a:moveTo>
                  <a:pt x="5367295" y="7041446"/>
                </a:moveTo>
                <a:cubicBezTo>
                  <a:pt x="5367295" y="7056290"/>
                  <a:pt x="5375113" y="7066623"/>
                  <a:pt x="5386337" y="7066623"/>
                </a:cubicBezTo>
                <a:cubicBezTo>
                  <a:pt x="5397613" y="7066623"/>
                  <a:pt x="5403790" y="7058406"/>
                  <a:pt x="5401462" y="7046468"/>
                </a:cubicBezTo>
                <a:cubicBezTo>
                  <a:pt x="5395582" y="7016141"/>
                  <a:pt x="5367295" y="7011986"/>
                  <a:pt x="5367295" y="7041446"/>
                </a:cubicBezTo>
                <a:close/>
                <a:moveTo>
                  <a:pt x="5730391" y="7042448"/>
                </a:moveTo>
                <a:cubicBezTo>
                  <a:pt x="5730391" y="7055746"/>
                  <a:pt x="5735839" y="7066623"/>
                  <a:pt x="5742500" y="7066623"/>
                </a:cubicBezTo>
                <a:cubicBezTo>
                  <a:pt x="5749153" y="7066623"/>
                  <a:pt x="5754600" y="7055746"/>
                  <a:pt x="5754600" y="7042448"/>
                </a:cubicBezTo>
                <a:cubicBezTo>
                  <a:pt x="5754600" y="7029150"/>
                  <a:pt x="5749153" y="7018274"/>
                  <a:pt x="5742500" y="7018274"/>
                </a:cubicBezTo>
                <a:cubicBezTo>
                  <a:pt x="5735839" y="7018274"/>
                  <a:pt x="5730391" y="7029150"/>
                  <a:pt x="5730391" y="7042448"/>
                </a:cubicBezTo>
                <a:close/>
                <a:moveTo>
                  <a:pt x="972879" y="7049637"/>
                </a:moveTo>
                <a:lnTo>
                  <a:pt x="957763" y="7067829"/>
                </a:lnTo>
                <a:lnTo>
                  <a:pt x="976958" y="7087015"/>
                </a:lnTo>
                <a:cubicBezTo>
                  <a:pt x="997912" y="7107935"/>
                  <a:pt x="1034356" y="7100916"/>
                  <a:pt x="1034356" y="7075952"/>
                </a:cubicBezTo>
                <a:cubicBezTo>
                  <a:pt x="1034356" y="7067370"/>
                  <a:pt x="1023921" y="7053843"/>
                  <a:pt x="1011176" y="7045890"/>
                </a:cubicBezTo>
                <a:lnTo>
                  <a:pt x="988004" y="7031445"/>
                </a:lnTo>
                <a:lnTo>
                  <a:pt x="972879" y="7049637"/>
                </a:lnTo>
                <a:close/>
                <a:moveTo>
                  <a:pt x="5095712" y="7050920"/>
                </a:moveTo>
                <a:cubicBezTo>
                  <a:pt x="5086816" y="7074066"/>
                  <a:pt x="5094990" y="7086395"/>
                  <a:pt x="5124262" y="7094051"/>
                </a:cubicBezTo>
                <a:cubicBezTo>
                  <a:pt x="5147536" y="7100127"/>
                  <a:pt x="5167971" y="7074695"/>
                  <a:pt x="5155719" y="7054897"/>
                </a:cubicBezTo>
                <a:cubicBezTo>
                  <a:pt x="5143882" y="7035787"/>
                  <a:pt x="5102587" y="7033042"/>
                  <a:pt x="5095712" y="7050920"/>
                </a:cubicBezTo>
                <a:close/>
                <a:moveTo>
                  <a:pt x="852493" y="7060955"/>
                </a:moveTo>
                <a:lnTo>
                  <a:pt x="837106" y="7079470"/>
                </a:lnTo>
                <a:lnTo>
                  <a:pt x="860089" y="7096830"/>
                </a:lnTo>
                <a:cubicBezTo>
                  <a:pt x="889710" y="7119228"/>
                  <a:pt x="900357" y="7119202"/>
                  <a:pt x="908998" y="7096685"/>
                </a:cubicBezTo>
                <a:cubicBezTo>
                  <a:pt x="915958" y="7078586"/>
                  <a:pt x="894647" y="7042448"/>
                  <a:pt x="877007" y="7042448"/>
                </a:cubicBezTo>
                <a:cubicBezTo>
                  <a:pt x="871985" y="7042448"/>
                  <a:pt x="860948" y="7050775"/>
                  <a:pt x="852493" y="7060955"/>
                </a:cubicBezTo>
                <a:close/>
                <a:moveTo>
                  <a:pt x="5435926" y="7059578"/>
                </a:moveTo>
                <a:cubicBezTo>
                  <a:pt x="5432306" y="7069002"/>
                  <a:pt x="5436725" y="7079530"/>
                  <a:pt x="5445723" y="7082988"/>
                </a:cubicBezTo>
                <a:cubicBezTo>
                  <a:pt x="5459242" y="7088171"/>
                  <a:pt x="5476228" y="7068407"/>
                  <a:pt x="5476228" y="7047496"/>
                </a:cubicBezTo>
                <a:cubicBezTo>
                  <a:pt x="5476228" y="7034206"/>
                  <a:pt x="5441696" y="7044547"/>
                  <a:pt x="5435926" y="7059578"/>
                </a:cubicBezTo>
                <a:close/>
                <a:moveTo>
                  <a:pt x="4871755" y="7082639"/>
                </a:moveTo>
                <a:cubicBezTo>
                  <a:pt x="4858772" y="7116934"/>
                  <a:pt x="4862978" y="7122414"/>
                  <a:pt x="4909346" y="7131693"/>
                </a:cubicBezTo>
                <a:cubicBezTo>
                  <a:pt x="4934812" y="7136766"/>
                  <a:pt x="4951466" y="7134191"/>
                  <a:pt x="4957822" y="7124182"/>
                </a:cubicBezTo>
                <a:cubicBezTo>
                  <a:pt x="4975870" y="7095793"/>
                  <a:pt x="4968027" y="7082809"/>
                  <a:pt x="4924802" y="7069562"/>
                </a:cubicBezTo>
                <a:lnTo>
                  <a:pt x="4881714" y="7056349"/>
                </a:lnTo>
                <a:lnTo>
                  <a:pt x="4871755" y="7082639"/>
                </a:lnTo>
                <a:close/>
                <a:moveTo>
                  <a:pt x="5504608" y="7073182"/>
                </a:moveTo>
                <a:cubicBezTo>
                  <a:pt x="5500665" y="7083447"/>
                  <a:pt x="5500478" y="7094867"/>
                  <a:pt x="5504183" y="7098571"/>
                </a:cubicBezTo>
                <a:cubicBezTo>
                  <a:pt x="5514787" y="7109159"/>
                  <a:pt x="5536744" y="7091204"/>
                  <a:pt x="5536744" y="7071950"/>
                </a:cubicBezTo>
                <a:cubicBezTo>
                  <a:pt x="5536744" y="7048753"/>
                  <a:pt x="5513648" y="7049654"/>
                  <a:pt x="5504608" y="7073182"/>
                </a:cubicBezTo>
                <a:close/>
                <a:moveTo>
                  <a:pt x="4598779" y="7090686"/>
                </a:moveTo>
                <a:cubicBezTo>
                  <a:pt x="4589058" y="7121284"/>
                  <a:pt x="4587792" y="7119780"/>
                  <a:pt x="4637526" y="7136536"/>
                </a:cubicBezTo>
                <a:lnTo>
                  <a:pt x="4676298" y="7149588"/>
                </a:lnTo>
                <a:lnTo>
                  <a:pt x="4684123" y="7125014"/>
                </a:lnTo>
                <a:cubicBezTo>
                  <a:pt x="4693393" y="7095827"/>
                  <a:pt x="4682594" y="7083192"/>
                  <a:pt x="4639216" y="7072494"/>
                </a:cubicBezTo>
                <a:lnTo>
                  <a:pt x="4607081" y="7064575"/>
                </a:lnTo>
                <a:lnTo>
                  <a:pt x="4598779" y="7090686"/>
                </a:lnTo>
                <a:close/>
                <a:moveTo>
                  <a:pt x="5185747" y="7089386"/>
                </a:moveTo>
                <a:cubicBezTo>
                  <a:pt x="5185747" y="7120451"/>
                  <a:pt x="5230212" y="7131361"/>
                  <a:pt x="5237851" y="7102183"/>
                </a:cubicBezTo>
                <a:cubicBezTo>
                  <a:pt x="5244836" y="7075519"/>
                  <a:pt x="5237341" y="7066623"/>
                  <a:pt x="5207933" y="7066623"/>
                </a:cubicBezTo>
                <a:cubicBezTo>
                  <a:pt x="5194278" y="7066623"/>
                  <a:pt x="5185747" y="7075374"/>
                  <a:pt x="5185747" y="7089386"/>
                </a:cubicBezTo>
                <a:close/>
                <a:moveTo>
                  <a:pt x="1047662" y="7094425"/>
                </a:moveTo>
                <a:cubicBezTo>
                  <a:pt x="1025383" y="7116679"/>
                  <a:pt x="1032741" y="7131591"/>
                  <a:pt x="1083757" y="7167652"/>
                </a:cubicBezTo>
                <a:lnTo>
                  <a:pt x="1132641" y="7202210"/>
                </a:lnTo>
                <a:lnTo>
                  <a:pt x="1149686" y="7179735"/>
                </a:lnTo>
                <a:cubicBezTo>
                  <a:pt x="1173113" y="7148857"/>
                  <a:pt x="1173282" y="7149171"/>
                  <a:pt x="1113846" y="7113161"/>
                </a:cubicBezTo>
                <a:lnTo>
                  <a:pt x="1060968" y="7081135"/>
                </a:lnTo>
                <a:lnTo>
                  <a:pt x="1047662" y="7094425"/>
                </a:lnTo>
                <a:close/>
                <a:moveTo>
                  <a:pt x="5277227" y="7088078"/>
                </a:moveTo>
                <a:cubicBezTo>
                  <a:pt x="5260258" y="7105021"/>
                  <a:pt x="5271924" y="7139145"/>
                  <a:pt x="5294680" y="7139145"/>
                </a:cubicBezTo>
                <a:cubicBezTo>
                  <a:pt x="5307994" y="7139145"/>
                  <a:pt x="5318888" y="7136876"/>
                  <a:pt x="5318888" y="7134098"/>
                </a:cubicBezTo>
                <a:cubicBezTo>
                  <a:pt x="5318888" y="7131311"/>
                  <a:pt x="5321912" y="7121148"/>
                  <a:pt x="5325626" y="7111504"/>
                </a:cubicBezTo>
                <a:cubicBezTo>
                  <a:pt x="5332322" y="7094076"/>
                  <a:pt x="5291170" y="7074151"/>
                  <a:pt x="5277227" y="7088078"/>
                </a:cubicBezTo>
                <a:close/>
                <a:moveTo>
                  <a:pt x="5672238" y="7108929"/>
                </a:moveTo>
                <a:cubicBezTo>
                  <a:pt x="5672476" y="7128872"/>
                  <a:pt x="5675186" y="7135567"/>
                  <a:pt x="5678262" y="7123808"/>
                </a:cubicBezTo>
                <a:cubicBezTo>
                  <a:pt x="5681338" y="7112048"/>
                  <a:pt x="5681134" y="7095725"/>
                  <a:pt x="5677821" y="7087542"/>
                </a:cubicBezTo>
                <a:cubicBezTo>
                  <a:pt x="5674498" y="7079360"/>
                  <a:pt x="5671991" y="7088987"/>
                  <a:pt x="5672238" y="7108929"/>
                </a:cubicBezTo>
                <a:close/>
                <a:moveTo>
                  <a:pt x="925491" y="7108845"/>
                </a:moveTo>
                <a:cubicBezTo>
                  <a:pt x="909134" y="7128524"/>
                  <a:pt x="916816" y="7145781"/>
                  <a:pt x="949801" y="7163404"/>
                </a:cubicBezTo>
                <a:lnTo>
                  <a:pt x="972820" y="7175716"/>
                </a:lnTo>
                <a:lnTo>
                  <a:pt x="985192" y="7152621"/>
                </a:lnTo>
                <a:lnTo>
                  <a:pt x="997572" y="7129526"/>
                </a:lnTo>
                <a:lnTo>
                  <a:pt x="968656" y="7110612"/>
                </a:lnTo>
                <a:lnTo>
                  <a:pt x="939741" y="7091689"/>
                </a:lnTo>
                <a:lnTo>
                  <a:pt x="925491" y="7108845"/>
                </a:lnTo>
                <a:close/>
                <a:moveTo>
                  <a:pt x="4986746" y="7100169"/>
                </a:moveTo>
                <a:cubicBezTo>
                  <a:pt x="4970865" y="7116024"/>
                  <a:pt x="4981979" y="7150234"/>
                  <a:pt x="5005423" y="7157668"/>
                </a:cubicBezTo>
                <a:cubicBezTo>
                  <a:pt x="5034984" y="7167032"/>
                  <a:pt x="5058784" y="7148466"/>
                  <a:pt x="5049191" y="7123502"/>
                </a:cubicBezTo>
                <a:cubicBezTo>
                  <a:pt x="5042172" y="7105216"/>
                  <a:pt x="4998157" y="7088775"/>
                  <a:pt x="4986746" y="7100169"/>
                </a:cubicBezTo>
                <a:close/>
                <a:moveTo>
                  <a:pt x="5726364" y="7098860"/>
                </a:moveTo>
                <a:cubicBezTo>
                  <a:pt x="5713797" y="7111394"/>
                  <a:pt x="5716873" y="7151236"/>
                  <a:pt x="5730391" y="7151236"/>
                </a:cubicBezTo>
                <a:cubicBezTo>
                  <a:pt x="5737054" y="7151236"/>
                  <a:pt x="5742500" y="7137633"/>
                  <a:pt x="5742500" y="7121012"/>
                </a:cubicBezTo>
                <a:cubicBezTo>
                  <a:pt x="5742500" y="7089369"/>
                  <a:pt x="5739704" y="7085529"/>
                  <a:pt x="5726364" y="7098860"/>
                </a:cubicBezTo>
                <a:close/>
                <a:moveTo>
                  <a:pt x="806255" y="7118778"/>
                </a:moveTo>
                <a:lnTo>
                  <a:pt x="792372" y="7135474"/>
                </a:lnTo>
                <a:lnTo>
                  <a:pt x="816821" y="7157583"/>
                </a:lnTo>
                <a:lnTo>
                  <a:pt x="841269" y="7179676"/>
                </a:lnTo>
                <a:lnTo>
                  <a:pt x="855841" y="7165121"/>
                </a:lnTo>
                <a:lnTo>
                  <a:pt x="870413" y="7150573"/>
                </a:lnTo>
                <a:lnTo>
                  <a:pt x="857719" y="7130469"/>
                </a:lnTo>
                <a:cubicBezTo>
                  <a:pt x="840313" y="7102922"/>
                  <a:pt x="822752" y="7098928"/>
                  <a:pt x="806255" y="7118778"/>
                </a:cubicBezTo>
                <a:close/>
                <a:moveTo>
                  <a:pt x="1770490" y="7124037"/>
                </a:moveTo>
                <a:cubicBezTo>
                  <a:pt x="1712336" y="7192319"/>
                  <a:pt x="1397444" y="7666422"/>
                  <a:pt x="1397444" y="7685693"/>
                </a:cubicBezTo>
                <a:cubicBezTo>
                  <a:pt x="1397444" y="7708609"/>
                  <a:pt x="1421040" y="7680034"/>
                  <a:pt x="1476823" y="7589506"/>
                </a:cubicBezTo>
                <a:cubicBezTo>
                  <a:pt x="1508619" y="7537929"/>
                  <a:pt x="1593641" y="7407346"/>
                  <a:pt x="1665772" y="7299306"/>
                </a:cubicBezTo>
                <a:cubicBezTo>
                  <a:pt x="1788597" y="7115387"/>
                  <a:pt x="1813825" y="7073157"/>
                  <a:pt x="1770490" y="7124037"/>
                </a:cubicBezTo>
                <a:close/>
                <a:moveTo>
                  <a:pt x="4707711" y="7126952"/>
                </a:moveTo>
                <a:cubicBezTo>
                  <a:pt x="4697727" y="7158382"/>
                  <a:pt x="4694515" y="7155442"/>
                  <a:pt x="4764267" y="7178665"/>
                </a:cubicBezTo>
                <a:lnTo>
                  <a:pt x="4820858" y="7197503"/>
                </a:lnTo>
                <a:lnTo>
                  <a:pt x="4827809" y="7179421"/>
                </a:lnTo>
                <a:cubicBezTo>
                  <a:pt x="4842628" y="7140878"/>
                  <a:pt x="4828947" y="7129152"/>
                  <a:pt x="4744588" y="7107995"/>
                </a:cubicBezTo>
                <a:lnTo>
                  <a:pt x="4716013" y="7100840"/>
                </a:lnTo>
                <a:lnTo>
                  <a:pt x="4707711" y="7126952"/>
                </a:lnTo>
                <a:close/>
                <a:moveTo>
                  <a:pt x="5346996" y="7122236"/>
                </a:moveTo>
                <a:cubicBezTo>
                  <a:pt x="5337887" y="7145968"/>
                  <a:pt x="5368714" y="7168324"/>
                  <a:pt x="5381919" y="7147574"/>
                </a:cubicBezTo>
                <a:cubicBezTo>
                  <a:pt x="5397001" y="7123893"/>
                  <a:pt x="5392786" y="7102888"/>
                  <a:pt x="5372971" y="7102888"/>
                </a:cubicBezTo>
                <a:cubicBezTo>
                  <a:pt x="5362767" y="7102888"/>
                  <a:pt x="5351091" y="7111589"/>
                  <a:pt x="5346996" y="7122236"/>
                </a:cubicBezTo>
                <a:close/>
                <a:moveTo>
                  <a:pt x="1839214" y="7134387"/>
                </a:moveTo>
                <a:cubicBezTo>
                  <a:pt x="1910734" y="7189482"/>
                  <a:pt x="2397777" y="7441232"/>
                  <a:pt x="2432275" y="7440926"/>
                </a:cubicBezTo>
                <a:cubicBezTo>
                  <a:pt x="2438928" y="7440876"/>
                  <a:pt x="2368122" y="7401194"/>
                  <a:pt x="2274926" y="7352761"/>
                </a:cubicBezTo>
                <a:cubicBezTo>
                  <a:pt x="2181739" y="7304311"/>
                  <a:pt x="2045064" y="7230998"/>
                  <a:pt x="1971224" y="7189830"/>
                </a:cubicBezTo>
                <a:cubicBezTo>
                  <a:pt x="1841976" y="7117766"/>
                  <a:pt x="1788470" y="7095292"/>
                  <a:pt x="1839214" y="7134387"/>
                </a:cubicBezTo>
                <a:close/>
                <a:moveTo>
                  <a:pt x="5072150" y="7143597"/>
                </a:moveTo>
                <a:cubicBezTo>
                  <a:pt x="5068564" y="7157295"/>
                  <a:pt x="5072235" y="7172759"/>
                  <a:pt x="5080307" y="7177985"/>
                </a:cubicBezTo>
                <a:cubicBezTo>
                  <a:pt x="5104558" y="7193662"/>
                  <a:pt x="5131052" y="7182845"/>
                  <a:pt x="5134952" y="7155663"/>
                </a:cubicBezTo>
                <a:lnTo>
                  <a:pt x="5138622" y="7130121"/>
                </a:lnTo>
                <a:lnTo>
                  <a:pt x="5108636" y="7124403"/>
                </a:lnTo>
                <a:lnTo>
                  <a:pt x="5078676" y="7118684"/>
                </a:lnTo>
                <a:lnTo>
                  <a:pt x="5072150" y="7143597"/>
                </a:lnTo>
                <a:close/>
                <a:moveTo>
                  <a:pt x="5422849" y="7134616"/>
                </a:moveTo>
                <a:cubicBezTo>
                  <a:pt x="5418490" y="7145977"/>
                  <a:pt x="5420453" y="7160812"/>
                  <a:pt x="5427216" y="7167567"/>
                </a:cubicBezTo>
                <a:cubicBezTo>
                  <a:pt x="5441900" y="7182225"/>
                  <a:pt x="5448289" y="7177178"/>
                  <a:pt x="5453897" y="7146452"/>
                </a:cubicBezTo>
                <a:cubicBezTo>
                  <a:pt x="5459233" y="7117121"/>
                  <a:pt x="5433368" y="7107264"/>
                  <a:pt x="5422849" y="7134616"/>
                </a:cubicBezTo>
                <a:close/>
                <a:moveTo>
                  <a:pt x="5496595" y="7134914"/>
                </a:moveTo>
                <a:cubicBezTo>
                  <a:pt x="5484529" y="7146979"/>
                  <a:pt x="5486475" y="7187502"/>
                  <a:pt x="5499136" y="7187502"/>
                </a:cubicBezTo>
                <a:cubicBezTo>
                  <a:pt x="5514940" y="7187502"/>
                  <a:pt x="5527167" y="7148925"/>
                  <a:pt x="5515152" y="7136919"/>
                </a:cubicBezTo>
                <a:cubicBezTo>
                  <a:pt x="5509494" y="7131276"/>
                  <a:pt x="5501150" y="7130376"/>
                  <a:pt x="5496595" y="7134914"/>
                </a:cubicBezTo>
                <a:close/>
                <a:moveTo>
                  <a:pt x="4580586" y="7150242"/>
                </a:moveTo>
                <a:cubicBezTo>
                  <a:pt x="4580586" y="7156352"/>
                  <a:pt x="4577663" y="7168970"/>
                  <a:pt x="4574078" y="7178299"/>
                </a:cubicBezTo>
                <a:cubicBezTo>
                  <a:pt x="4569693" y="7189685"/>
                  <a:pt x="4581385" y="7199491"/>
                  <a:pt x="4609706" y="7208166"/>
                </a:cubicBezTo>
                <a:cubicBezTo>
                  <a:pt x="4655666" y="7222246"/>
                  <a:pt x="4665311" y="7218524"/>
                  <a:pt x="4665311" y="7186660"/>
                </a:cubicBezTo>
                <a:cubicBezTo>
                  <a:pt x="4665311" y="7174009"/>
                  <a:pt x="4650203" y="7160421"/>
                  <a:pt x="4627201" y="7152417"/>
                </a:cubicBezTo>
                <a:cubicBezTo>
                  <a:pt x="4581088" y="7136366"/>
                  <a:pt x="4580586" y="7136341"/>
                  <a:pt x="4580586" y="7150242"/>
                </a:cubicBezTo>
                <a:close/>
                <a:moveTo>
                  <a:pt x="5168294" y="7148517"/>
                </a:moveTo>
                <a:cubicBezTo>
                  <a:pt x="5154113" y="7162682"/>
                  <a:pt x="5162414" y="7197341"/>
                  <a:pt x="5181753" y="7204751"/>
                </a:cubicBezTo>
                <a:cubicBezTo>
                  <a:pt x="5201773" y="7212424"/>
                  <a:pt x="5221511" y="7194215"/>
                  <a:pt x="5221877" y="7167763"/>
                </a:cubicBezTo>
                <a:cubicBezTo>
                  <a:pt x="5222072" y="7152893"/>
                  <a:pt x="5179298" y="7137530"/>
                  <a:pt x="5168294" y="7148517"/>
                </a:cubicBezTo>
                <a:close/>
                <a:moveTo>
                  <a:pt x="877084" y="7169284"/>
                </a:moveTo>
                <a:cubicBezTo>
                  <a:pt x="860718" y="7188963"/>
                  <a:pt x="868408" y="7206221"/>
                  <a:pt x="901385" y="7223844"/>
                </a:cubicBezTo>
                <a:lnTo>
                  <a:pt x="924404" y="7236148"/>
                </a:lnTo>
                <a:lnTo>
                  <a:pt x="936775" y="7213061"/>
                </a:lnTo>
                <a:lnTo>
                  <a:pt x="949156" y="7189966"/>
                </a:lnTo>
                <a:lnTo>
                  <a:pt x="920240" y="7171043"/>
                </a:lnTo>
                <a:lnTo>
                  <a:pt x="891325" y="7152129"/>
                </a:lnTo>
                <a:lnTo>
                  <a:pt x="877084" y="7169284"/>
                </a:lnTo>
                <a:close/>
                <a:moveTo>
                  <a:pt x="992992" y="7171094"/>
                </a:moveTo>
                <a:cubicBezTo>
                  <a:pt x="988811" y="7182021"/>
                  <a:pt x="986857" y="7191971"/>
                  <a:pt x="988675" y="7193195"/>
                </a:cubicBezTo>
                <a:cubicBezTo>
                  <a:pt x="990502" y="7194427"/>
                  <a:pt x="1012433" y="7210622"/>
                  <a:pt x="1037398" y="7229188"/>
                </a:cubicBezTo>
                <a:lnTo>
                  <a:pt x="1082823" y="7262938"/>
                </a:lnTo>
                <a:lnTo>
                  <a:pt x="1100947" y="7247916"/>
                </a:lnTo>
                <a:cubicBezTo>
                  <a:pt x="1129540" y="7224209"/>
                  <a:pt x="1122462" y="7207674"/>
                  <a:pt x="1071190" y="7178436"/>
                </a:cubicBezTo>
                <a:cubicBezTo>
                  <a:pt x="1014294" y="7145985"/>
                  <a:pt x="1003052" y="7144923"/>
                  <a:pt x="992992" y="7171094"/>
                </a:cubicBezTo>
                <a:close/>
                <a:moveTo>
                  <a:pt x="4843485" y="7174892"/>
                </a:moveTo>
                <a:lnTo>
                  <a:pt x="4837300" y="7198548"/>
                </a:lnTo>
                <a:lnTo>
                  <a:pt x="4879828" y="7212568"/>
                </a:lnTo>
                <a:lnTo>
                  <a:pt x="4922356" y="7226588"/>
                </a:lnTo>
                <a:lnTo>
                  <a:pt x="4932840" y="7210061"/>
                </a:lnTo>
                <a:cubicBezTo>
                  <a:pt x="4949402" y="7183941"/>
                  <a:pt x="4945824" y="7175631"/>
                  <a:pt x="4912643" y="7163022"/>
                </a:cubicBezTo>
                <a:cubicBezTo>
                  <a:pt x="4866878" y="7145654"/>
                  <a:pt x="4850402" y="7148475"/>
                  <a:pt x="4843485" y="7174892"/>
                </a:cubicBezTo>
                <a:close/>
                <a:moveTo>
                  <a:pt x="5251446" y="7190255"/>
                </a:moveTo>
                <a:cubicBezTo>
                  <a:pt x="5243570" y="7215049"/>
                  <a:pt x="5265084" y="7239028"/>
                  <a:pt x="5288629" y="7231678"/>
                </a:cubicBezTo>
                <a:cubicBezTo>
                  <a:pt x="5312702" y="7224183"/>
                  <a:pt x="5308887" y="7178784"/>
                  <a:pt x="5283625" y="7172182"/>
                </a:cubicBezTo>
                <a:lnTo>
                  <a:pt x="5259213" y="7165800"/>
                </a:lnTo>
                <a:lnTo>
                  <a:pt x="5251446" y="7190255"/>
                </a:lnTo>
                <a:close/>
                <a:moveTo>
                  <a:pt x="5653595" y="7191946"/>
                </a:moveTo>
                <a:cubicBezTo>
                  <a:pt x="5648591" y="7211004"/>
                  <a:pt x="5647350" y="7229469"/>
                  <a:pt x="5650851" y="7232961"/>
                </a:cubicBezTo>
                <a:cubicBezTo>
                  <a:pt x="5660597" y="7242690"/>
                  <a:pt x="5672501" y="7203765"/>
                  <a:pt x="5667326" y="7179132"/>
                </a:cubicBezTo>
                <a:lnTo>
                  <a:pt x="5662713" y="7157277"/>
                </a:lnTo>
                <a:lnTo>
                  <a:pt x="5653595" y="7191946"/>
                </a:lnTo>
                <a:close/>
                <a:moveTo>
                  <a:pt x="4684981" y="7203527"/>
                </a:moveTo>
                <a:cubicBezTo>
                  <a:pt x="4681345" y="7217394"/>
                  <a:pt x="4679518" y="7229562"/>
                  <a:pt x="4680928" y="7230539"/>
                </a:cubicBezTo>
                <a:cubicBezTo>
                  <a:pt x="4696045" y="7241237"/>
                  <a:pt x="4798256" y="7268283"/>
                  <a:pt x="4803541" y="7262998"/>
                </a:cubicBezTo>
                <a:cubicBezTo>
                  <a:pt x="4826305" y="7240260"/>
                  <a:pt x="4805988" y="7214828"/>
                  <a:pt x="4751063" y="7197290"/>
                </a:cubicBezTo>
                <a:lnTo>
                  <a:pt x="4691584" y="7178299"/>
                </a:lnTo>
                <a:lnTo>
                  <a:pt x="4684981" y="7203527"/>
                </a:lnTo>
                <a:close/>
                <a:moveTo>
                  <a:pt x="4961161" y="7201717"/>
                </a:moveTo>
                <a:cubicBezTo>
                  <a:pt x="4952495" y="7228984"/>
                  <a:pt x="4971307" y="7247440"/>
                  <a:pt x="5008073" y="7247754"/>
                </a:cubicBezTo>
                <a:lnTo>
                  <a:pt x="5030089" y="7247933"/>
                </a:lnTo>
                <a:lnTo>
                  <a:pt x="5026232" y="7222059"/>
                </a:lnTo>
                <a:cubicBezTo>
                  <a:pt x="5024099" y="7207818"/>
                  <a:pt x="5010385" y="7191775"/>
                  <a:pt x="4995744" y="7186406"/>
                </a:cubicBezTo>
                <a:lnTo>
                  <a:pt x="4969123" y="7176643"/>
                </a:lnTo>
                <a:lnTo>
                  <a:pt x="4961161" y="7201717"/>
                </a:lnTo>
                <a:close/>
                <a:moveTo>
                  <a:pt x="5703218" y="7205626"/>
                </a:moveTo>
                <a:cubicBezTo>
                  <a:pt x="5699352" y="7225891"/>
                  <a:pt x="5702870" y="7235850"/>
                  <a:pt x="5713924" y="7235850"/>
                </a:cubicBezTo>
                <a:cubicBezTo>
                  <a:pt x="5723424" y="7235850"/>
                  <a:pt x="5730391" y="7223062"/>
                  <a:pt x="5730391" y="7205626"/>
                </a:cubicBezTo>
                <a:cubicBezTo>
                  <a:pt x="5730391" y="7189006"/>
                  <a:pt x="5725574" y="7175410"/>
                  <a:pt x="5719702" y="7175410"/>
                </a:cubicBezTo>
                <a:cubicBezTo>
                  <a:pt x="5713823" y="7175410"/>
                  <a:pt x="5706404" y="7189006"/>
                  <a:pt x="5703218" y="7205626"/>
                </a:cubicBezTo>
                <a:close/>
                <a:moveTo>
                  <a:pt x="1784748" y="7202924"/>
                </a:moveTo>
                <a:cubicBezTo>
                  <a:pt x="1825415" y="7244551"/>
                  <a:pt x="2365700" y="7528973"/>
                  <a:pt x="2365700" y="7508750"/>
                </a:cubicBezTo>
                <a:cubicBezTo>
                  <a:pt x="2365700" y="7504858"/>
                  <a:pt x="2066357" y="7341919"/>
                  <a:pt x="1857372" y="7232052"/>
                </a:cubicBezTo>
                <a:cubicBezTo>
                  <a:pt x="1807444" y="7205813"/>
                  <a:pt x="1774764" y="7192693"/>
                  <a:pt x="1784748" y="7202924"/>
                </a:cubicBezTo>
                <a:close/>
                <a:moveTo>
                  <a:pt x="5327444" y="7211829"/>
                </a:moveTo>
                <a:cubicBezTo>
                  <a:pt x="5323230" y="7227905"/>
                  <a:pt x="5327317" y="7239835"/>
                  <a:pt x="5338507" y="7244126"/>
                </a:cubicBezTo>
                <a:cubicBezTo>
                  <a:pt x="5359844" y="7252300"/>
                  <a:pt x="5363752" y="7249004"/>
                  <a:pt x="5369173" y="7218150"/>
                </a:cubicBezTo>
                <a:cubicBezTo>
                  <a:pt x="5375028" y="7184825"/>
                  <a:pt x="5336060" y="7178919"/>
                  <a:pt x="5327444" y="7211829"/>
                </a:cubicBezTo>
                <a:close/>
                <a:moveTo>
                  <a:pt x="5408276" y="7216952"/>
                </a:moveTo>
                <a:cubicBezTo>
                  <a:pt x="5399372" y="7240124"/>
                  <a:pt x="5410477" y="7272115"/>
                  <a:pt x="5427437" y="7272115"/>
                </a:cubicBezTo>
                <a:cubicBezTo>
                  <a:pt x="5443514" y="7272115"/>
                  <a:pt x="5443769" y="7215483"/>
                  <a:pt x="5427726" y="7205583"/>
                </a:cubicBezTo>
                <a:cubicBezTo>
                  <a:pt x="5421022" y="7201437"/>
                  <a:pt x="5412270" y="7206561"/>
                  <a:pt x="5408276" y="7216952"/>
                </a:cubicBezTo>
                <a:close/>
                <a:moveTo>
                  <a:pt x="4556378" y="7222773"/>
                </a:moveTo>
                <a:cubicBezTo>
                  <a:pt x="4556378" y="7228874"/>
                  <a:pt x="4553319" y="7241832"/>
                  <a:pt x="4549590" y="7251553"/>
                </a:cubicBezTo>
                <a:cubicBezTo>
                  <a:pt x="4544984" y="7263542"/>
                  <a:pt x="4555291" y="7273586"/>
                  <a:pt x="4581657" y="7282762"/>
                </a:cubicBezTo>
                <a:cubicBezTo>
                  <a:pt x="4633600" y="7300844"/>
                  <a:pt x="4637253" y="7300215"/>
                  <a:pt x="4644688" y="7271835"/>
                </a:cubicBezTo>
                <a:lnTo>
                  <a:pt x="4651086" y="7247380"/>
                </a:lnTo>
                <a:lnTo>
                  <a:pt x="4608304" y="7229528"/>
                </a:lnTo>
                <a:cubicBezTo>
                  <a:pt x="4557976" y="7208515"/>
                  <a:pt x="4556378" y="7208311"/>
                  <a:pt x="4556378" y="7222773"/>
                </a:cubicBezTo>
                <a:close/>
                <a:moveTo>
                  <a:pt x="5048911" y="7236589"/>
                </a:moveTo>
                <a:lnTo>
                  <a:pt x="5042385" y="7261503"/>
                </a:lnTo>
                <a:lnTo>
                  <a:pt x="5068683" y="7271435"/>
                </a:lnTo>
                <a:cubicBezTo>
                  <a:pt x="5083137" y="7276882"/>
                  <a:pt x="5099052" y="7278955"/>
                  <a:pt x="5104056" y="7276024"/>
                </a:cubicBezTo>
                <a:cubicBezTo>
                  <a:pt x="5120524" y="7266329"/>
                  <a:pt x="5113497" y="7226478"/>
                  <a:pt x="5093979" y="7219009"/>
                </a:cubicBezTo>
                <a:cubicBezTo>
                  <a:pt x="5063288" y="7207249"/>
                  <a:pt x="5055836" y="7210147"/>
                  <a:pt x="5048911" y="7236589"/>
                </a:cubicBezTo>
                <a:close/>
                <a:moveTo>
                  <a:pt x="4829406" y="7233131"/>
                </a:moveTo>
                <a:cubicBezTo>
                  <a:pt x="4809642" y="7252869"/>
                  <a:pt x="4826347" y="7281275"/>
                  <a:pt x="4864601" y="7293001"/>
                </a:cubicBezTo>
                <a:lnTo>
                  <a:pt x="4906542" y="7305857"/>
                </a:lnTo>
                <a:lnTo>
                  <a:pt x="4914113" y="7282031"/>
                </a:lnTo>
                <a:cubicBezTo>
                  <a:pt x="4918277" y="7268921"/>
                  <a:pt x="4919832" y="7257144"/>
                  <a:pt x="4917555" y="7255852"/>
                </a:cubicBezTo>
                <a:cubicBezTo>
                  <a:pt x="4896227" y="7243693"/>
                  <a:pt x="4834708" y="7227846"/>
                  <a:pt x="4829406" y="7233131"/>
                </a:cubicBezTo>
                <a:close/>
                <a:moveTo>
                  <a:pt x="5476228" y="7253983"/>
                </a:moveTo>
                <a:cubicBezTo>
                  <a:pt x="5476228" y="7270603"/>
                  <a:pt x="5481674" y="7284198"/>
                  <a:pt x="5488327" y="7284198"/>
                </a:cubicBezTo>
                <a:cubicBezTo>
                  <a:pt x="5494989" y="7284198"/>
                  <a:pt x="5500436" y="7270603"/>
                  <a:pt x="5500436" y="7253983"/>
                </a:cubicBezTo>
                <a:cubicBezTo>
                  <a:pt x="5500436" y="7237363"/>
                  <a:pt x="5494989" y="7223759"/>
                  <a:pt x="5488327" y="7223759"/>
                </a:cubicBezTo>
                <a:cubicBezTo>
                  <a:pt x="5481674" y="7223759"/>
                  <a:pt x="5476228" y="7237363"/>
                  <a:pt x="5476228" y="7253983"/>
                </a:cubicBezTo>
                <a:close/>
                <a:moveTo>
                  <a:pt x="5144511" y="7255402"/>
                </a:moveTo>
                <a:cubicBezTo>
                  <a:pt x="5140135" y="7266813"/>
                  <a:pt x="5141800" y="7281403"/>
                  <a:pt x="5148232" y="7287826"/>
                </a:cubicBezTo>
                <a:cubicBezTo>
                  <a:pt x="5165720" y="7305288"/>
                  <a:pt x="5200235" y="7287351"/>
                  <a:pt x="5195578" y="7263228"/>
                </a:cubicBezTo>
                <a:cubicBezTo>
                  <a:pt x="5190132" y="7234932"/>
                  <a:pt x="5154478" y="7229477"/>
                  <a:pt x="5144511" y="7255402"/>
                </a:cubicBezTo>
                <a:close/>
                <a:moveTo>
                  <a:pt x="1728098" y="7268572"/>
                </a:moveTo>
                <a:cubicBezTo>
                  <a:pt x="1745220" y="7296247"/>
                  <a:pt x="2263192" y="7571917"/>
                  <a:pt x="2275317" y="7559809"/>
                </a:cubicBezTo>
                <a:cubicBezTo>
                  <a:pt x="2278733" y="7556402"/>
                  <a:pt x="2175868" y="7499803"/>
                  <a:pt x="1822110" y="7310454"/>
                </a:cubicBezTo>
                <a:cubicBezTo>
                  <a:pt x="1766097" y="7280476"/>
                  <a:pt x="1723798" y="7261630"/>
                  <a:pt x="1728098" y="7268572"/>
                </a:cubicBezTo>
                <a:close/>
                <a:moveTo>
                  <a:pt x="4660552" y="7279143"/>
                </a:moveTo>
                <a:cubicBezTo>
                  <a:pt x="4656516" y="7289662"/>
                  <a:pt x="4653211" y="7300326"/>
                  <a:pt x="4653211" y="7302849"/>
                </a:cubicBezTo>
                <a:cubicBezTo>
                  <a:pt x="4653211" y="7306401"/>
                  <a:pt x="4770198" y="7344638"/>
                  <a:pt x="4781075" y="7344638"/>
                </a:cubicBezTo>
                <a:cubicBezTo>
                  <a:pt x="4782426" y="7344638"/>
                  <a:pt x="4786232" y="7334254"/>
                  <a:pt x="4789563" y="7321560"/>
                </a:cubicBezTo>
                <a:lnTo>
                  <a:pt x="4795604" y="7298490"/>
                </a:lnTo>
                <a:lnTo>
                  <a:pt x="4745183" y="7279253"/>
                </a:lnTo>
                <a:cubicBezTo>
                  <a:pt x="4682161" y="7255215"/>
                  <a:pt x="4669755" y="7255198"/>
                  <a:pt x="4660552" y="7279143"/>
                </a:cubicBezTo>
                <a:close/>
                <a:moveTo>
                  <a:pt x="4939740" y="7285889"/>
                </a:moveTo>
                <a:lnTo>
                  <a:pt x="4933503" y="7309706"/>
                </a:lnTo>
                <a:lnTo>
                  <a:pt x="4963583" y="7321126"/>
                </a:lnTo>
                <a:cubicBezTo>
                  <a:pt x="5002347" y="7335852"/>
                  <a:pt x="5000375" y="7336378"/>
                  <a:pt x="5007521" y="7309103"/>
                </a:cubicBezTo>
                <a:lnTo>
                  <a:pt x="5013665" y="7285634"/>
                </a:lnTo>
                <a:lnTo>
                  <a:pt x="4979812" y="7273866"/>
                </a:lnTo>
                <a:lnTo>
                  <a:pt x="4945969" y="7262081"/>
                </a:lnTo>
                <a:lnTo>
                  <a:pt x="4939740" y="7285889"/>
                </a:lnTo>
                <a:close/>
                <a:moveTo>
                  <a:pt x="5229601" y="7278649"/>
                </a:moveTo>
                <a:cubicBezTo>
                  <a:pt x="5219370" y="7305245"/>
                  <a:pt x="5230408" y="7320464"/>
                  <a:pt x="5259926" y="7320464"/>
                </a:cubicBezTo>
                <a:lnTo>
                  <a:pt x="5284254" y="7320464"/>
                </a:lnTo>
                <a:lnTo>
                  <a:pt x="5280396" y="7293383"/>
                </a:lnTo>
                <a:cubicBezTo>
                  <a:pt x="5275757" y="7260967"/>
                  <a:pt x="5240332" y="7250694"/>
                  <a:pt x="5229601" y="7278649"/>
                </a:cubicBezTo>
                <a:close/>
                <a:moveTo>
                  <a:pt x="5634417" y="7299306"/>
                </a:moveTo>
                <a:lnTo>
                  <a:pt x="5635276" y="7338597"/>
                </a:lnTo>
                <a:lnTo>
                  <a:pt x="5645668" y="7314414"/>
                </a:lnTo>
                <a:cubicBezTo>
                  <a:pt x="5660036" y="7281021"/>
                  <a:pt x="5660036" y="7260024"/>
                  <a:pt x="5645668" y="7260024"/>
                </a:cubicBezTo>
                <a:cubicBezTo>
                  <a:pt x="5639014" y="7260024"/>
                  <a:pt x="5633958" y="7277698"/>
                  <a:pt x="5634417" y="7299306"/>
                </a:cubicBezTo>
                <a:close/>
                <a:moveTo>
                  <a:pt x="5688756" y="7291667"/>
                </a:moveTo>
                <a:cubicBezTo>
                  <a:pt x="5679945" y="7326726"/>
                  <a:pt x="5685765" y="7339098"/>
                  <a:pt x="5705376" y="7326998"/>
                </a:cubicBezTo>
                <a:cubicBezTo>
                  <a:pt x="5720952" y="7317388"/>
                  <a:pt x="5722770" y="7260024"/>
                  <a:pt x="5707492" y="7260024"/>
                </a:cubicBezTo>
                <a:cubicBezTo>
                  <a:pt x="5701561" y="7260024"/>
                  <a:pt x="5693123" y="7274265"/>
                  <a:pt x="5688756" y="7291667"/>
                </a:cubicBezTo>
                <a:close/>
                <a:moveTo>
                  <a:pt x="746126" y="7284861"/>
                </a:moveTo>
                <a:cubicBezTo>
                  <a:pt x="730718" y="7291030"/>
                  <a:pt x="721702" y="7301880"/>
                  <a:pt x="726083" y="7308967"/>
                </a:cubicBezTo>
                <a:cubicBezTo>
                  <a:pt x="734108" y="7321925"/>
                  <a:pt x="688066" y="7401288"/>
                  <a:pt x="645100" y="7448591"/>
                </a:cubicBezTo>
                <a:lnTo>
                  <a:pt x="622032" y="7473971"/>
                </a:lnTo>
                <a:lnTo>
                  <a:pt x="640453" y="7489241"/>
                </a:lnTo>
                <a:lnTo>
                  <a:pt x="658862" y="7504493"/>
                </a:lnTo>
                <a:lnTo>
                  <a:pt x="667044" y="7481984"/>
                </a:lnTo>
                <a:cubicBezTo>
                  <a:pt x="671534" y="7469596"/>
                  <a:pt x="701562" y="7421018"/>
                  <a:pt x="733757" y="7374020"/>
                </a:cubicBezTo>
                <a:cubicBezTo>
                  <a:pt x="806968" y="7267145"/>
                  <a:pt x="807937" y="7260109"/>
                  <a:pt x="746126" y="7284861"/>
                </a:cubicBezTo>
                <a:close/>
                <a:moveTo>
                  <a:pt x="5310688" y="7303555"/>
                </a:moveTo>
                <a:cubicBezTo>
                  <a:pt x="5303049" y="7323438"/>
                  <a:pt x="5328285" y="7347731"/>
                  <a:pt x="5345534" y="7337084"/>
                </a:cubicBezTo>
                <a:cubicBezTo>
                  <a:pt x="5350845" y="7333804"/>
                  <a:pt x="5355196" y="7320574"/>
                  <a:pt x="5355196" y="7307658"/>
                </a:cubicBezTo>
                <a:cubicBezTo>
                  <a:pt x="5355196" y="7279372"/>
                  <a:pt x="5321182" y="7276236"/>
                  <a:pt x="5310688" y="7303555"/>
                </a:cubicBezTo>
                <a:close/>
                <a:moveTo>
                  <a:pt x="4532179" y="7307387"/>
                </a:moveTo>
                <a:cubicBezTo>
                  <a:pt x="4532179" y="7313488"/>
                  <a:pt x="4529247" y="7326106"/>
                  <a:pt x="4525662" y="7335436"/>
                </a:cubicBezTo>
                <a:cubicBezTo>
                  <a:pt x="4521260" y="7346889"/>
                  <a:pt x="4533292" y="7356721"/>
                  <a:pt x="4562700" y="7365728"/>
                </a:cubicBezTo>
                <a:lnTo>
                  <a:pt x="4606248" y="7379085"/>
                </a:lnTo>
                <a:lnTo>
                  <a:pt x="4616334" y="7352795"/>
                </a:lnTo>
                <a:lnTo>
                  <a:pt x="4626411" y="7326505"/>
                </a:lnTo>
                <a:lnTo>
                  <a:pt x="4594420" y="7311941"/>
                </a:lnTo>
                <a:cubicBezTo>
                  <a:pt x="4555512" y="7294233"/>
                  <a:pt x="4532179" y="7292517"/>
                  <a:pt x="4532179" y="7307387"/>
                </a:cubicBezTo>
                <a:close/>
                <a:moveTo>
                  <a:pt x="5032911" y="7314108"/>
                </a:moveTo>
                <a:cubicBezTo>
                  <a:pt x="5024184" y="7336804"/>
                  <a:pt x="5025892" y="7339004"/>
                  <a:pt x="5060263" y="7349541"/>
                </a:cubicBezTo>
                <a:cubicBezTo>
                  <a:pt x="5078293" y="7355072"/>
                  <a:pt x="5088388" y="7351359"/>
                  <a:pt x="5093826" y="7337228"/>
                </a:cubicBezTo>
                <a:cubicBezTo>
                  <a:pt x="5102901" y="7313598"/>
                  <a:pt x="5103122" y="7313870"/>
                  <a:pt x="5067680" y="7302994"/>
                </a:cubicBezTo>
                <a:lnTo>
                  <a:pt x="5040388" y="7294616"/>
                </a:lnTo>
                <a:lnTo>
                  <a:pt x="5032911" y="7314108"/>
                </a:lnTo>
                <a:close/>
                <a:moveTo>
                  <a:pt x="5388003" y="7320446"/>
                </a:moveTo>
                <a:cubicBezTo>
                  <a:pt x="5380644" y="7348529"/>
                  <a:pt x="5399916" y="7365243"/>
                  <a:pt x="5418371" y="7346813"/>
                </a:cubicBezTo>
                <a:cubicBezTo>
                  <a:pt x="5432323" y="7332878"/>
                  <a:pt x="5422925" y="7296290"/>
                  <a:pt x="5405396" y="7296290"/>
                </a:cubicBezTo>
                <a:cubicBezTo>
                  <a:pt x="5399312" y="7296290"/>
                  <a:pt x="5391478" y="7307166"/>
                  <a:pt x="5388003" y="7320446"/>
                </a:cubicBezTo>
                <a:close/>
                <a:moveTo>
                  <a:pt x="4805852" y="7327338"/>
                </a:moveTo>
                <a:cubicBezTo>
                  <a:pt x="4796412" y="7351886"/>
                  <a:pt x="4794245" y="7349676"/>
                  <a:pt x="4844378" y="7366577"/>
                </a:cubicBezTo>
                <a:lnTo>
                  <a:pt x="4884271" y="7380028"/>
                </a:lnTo>
                <a:lnTo>
                  <a:pt x="4891375" y="7361522"/>
                </a:lnTo>
                <a:cubicBezTo>
                  <a:pt x="4900195" y="7338554"/>
                  <a:pt x="4886489" y="7324483"/>
                  <a:pt x="4845483" y="7314371"/>
                </a:cubicBezTo>
                <a:lnTo>
                  <a:pt x="4813831" y="7306571"/>
                </a:lnTo>
                <a:lnTo>
                  <a:pt x="4805852" y="7327338"/>
                </a:lnTo>
                <a:close/>
                <a:moveTo>
                  <a:pt x="790193" y="7358964"/>
                </a:moveTo>
                <a:cubicBezTo>
                  <a:pt x="715892" y="7438386"/>
                  <a:pt x="684085" y="7550377"/>
                  <a:pt x="733188" y="7559664"/>
                </a:cubicBezTo>
                <a:cubicBezTo>
                  <a:pt x="783767" y="7569241"/>
                  <a:pt x="898844" y="7409198"/>
                  <a:pt x="883966" y="7349982"/>
                </a:cubicBezTo>
                <a:cubicBezTo>
                  <a:pt x="873498" y="7308347"/>
                  <a:pt x="833995" y="7312137"/>
                  <a:pt x="790193" y="7358964"/>
                </a:cubicBezTo>
                <a:close/>
                <a:moveTo>
                  <a:pt x="1663716" y="7325417"/>
                </a:moveTo>
                <a:cubicBezTo>
                  <a:pt x="1663716" y="7337857"/>
                  <a:pt x="1833589" y="7435369"/>
                  <a:pt x="2001890" y="7519541"/>
                </a:cubicBezTo>
                <a:cubicBezTo>
                  <a:pt x="2197569" y="7617419"/>
                  <a:pt x="2264730" y="7639307"/>
                  <a:pt x="2096199" y="7550275"/>
                </a:cubicBezTo>
                <a:cubicBezTo>
                  <a:pt x="2041402" y="7521326"/>
                  <a:pt x="1924202" y="7457768"/>
                  <a:pt x="1835781" y="7409054"/>
                </a:cubicBezTo>
                <a:cubicBezTo>
                  <a:pt x="1678764" y="7322528"/>
                  <a:pt x="1663716" y="7315213"/>
                  <a:pt x="1663716" y="7325417"/>
                </a:cubicBezTo>
                <a:close/>
                <a:moveTo>
                  <a:pt x="5125231" y="7343346"/>
                </a:moveTo>
                <a:cubicBezTo>
                  <a:pt x="5125231" y="7357349"/>
                  <a:pt x="5127508" y="7368812"/>
                  <a:pt x="5130295" y="7368812"/>
                </a:cubicBezTo>
                <a:cubicBezTo>
                  <a:pt x="5133074" y="7368812"/>
                  <a:pt x="5143253" y="7371837"/>
                  <a:pt x="5152914" y="7375541"/>
                </a:cubicBezTo>
                <a:cubicBezTo>
                  <a:pt x="5163876" y="7379739"/>
                  <a:pt x="5172908" y="7372950"/>
                  <a:pt x="5176978" y="7357417"/>
                </a:cubicBezTo>
                <a:cubicBezTo>
                  <a:pt x="5180555" y="7343729"/>
                  <a:pt x="5178992" y="7332546"/>
                  <a:pt x="5173503" y="7332546"/>
                </a:cubicBezTo>
                <a:cubicBezTo>
                  <a:pt x="5168014" y="7332546"/>
                  <a:pt x="5154911" y="7329250"/>
                  <a:pt x="5144384" y="7325214"/>
                </a:cubicBezTo>
                <a:lnTo>
                  <a:pt x="5125231" y="7317872"/>
                </a:lnTo>
                <a:lnTo>
                  <a:pt x="5125231" y="7343346"/>
                </a:lnTo>
                <a:close/>
                <a:moveTo>
                  <a:pt x="5456192" y="7339115"/>
                </a:moveTo>
                <a:cubicBezTo>
                  <a:pt x="5452249" y="7349379"/>
                  <a:pt x="5452071" y="7360799"/>
                  <a:pt x="5455775" y="7364495"/>
                </a:cubicBezTo>
                <a:cubicBezTo>
                  <a:pt x="5466371" y="7375083"/>
                  <a:pt x="5488327" y="7357137"/>
                  <a:pt x="5488327" y="7337882"/>
                </a:cubicBezTo>
                <a:cubicBezTo>
                  <a:pt x="5488327" y="7314686"/>
                  <a:pt x="5465232" y="7315578"/>
                  <a:pt x="5456192" y="7339115"/>
                </a:cubicBezTo>
                <a:close/>
                <a:moveTo>
                  <a:pt x="4636939" y="7359219"/>
                </a:moveTo>
                <a:cubicBezTo>
                  <a:pt x="4633107" y="7373893"/>
                  <a:pt x="4631110" y="7386800"/>
                  <a:pt x="4632512" y="7387922"/>
                </a:cubicBezTo>
                <a:cubicBezTo>
                  <a:pt x="4645453" y="7398246"/>
                  <a:pt x="4762135" y="7424272"/>
                  <a:pt x="4762135" y="7416820"/>
                </a:cubicBezTo>
                <a:cubicBezTo>
                  <a:pt x="4762135" y="7411442"/>
                  <a:pt x="4765202" y="7399079"/>
                  <a:pt x="4768949" y="7389324"/>
                </a:cubicBezTo>
                <a:lnTo>
                  <a:pt x="4775755" y="7371607"/>
                </a:lnTo>
                <a:lnTo>
                  <a:pt x="4718384" y="7352073"/>
                </a:lnTo>
                <a:cubicBezTo>
                  <a:pt x="4645623" y="7327312"/>
                  <a:pt x="4645291" y="7327355"/>
                  <a:pt x="4636939" y="7359219"/>
                </a:cubicBezTo>
                <a:close/>
                <a:moveTo>
                  <a:pt x="806545" y="7386222"/>
                </a:moveTo>
                <a:cubicBezTo>
                  <a:pt x="763482" y="7435344"/>
                  <a:pt x="723275" y="7509413"/>
                  <a:pt x="733926" y="7520043"/>
                </a:cubicBezTo>
                <a:cubicBezTo>
                  <a:pt x="757576" y="7543673"/>
                  <a:pt x="857319" y="7412121"/>
                  <a:pt x="850564" y="7366212"/>
                </a:cubicBezTo>
                <a:lnTo>
                  <a:pt x="846752" y="7340355"/>
                </a:lnTo>
                <a:lnTo>
                  <a:pt x="806545" y="7386222"/>
                </a:lnTo>
                <a:close/>
                <a:moveTo>
                  <a:pt x="4919475" y="7367401"/>
                </a:moveTo>
                <a:cubicBezTo>
                  <a:pt x="4919475" y="7389800"/>
                  <a:pt x="4961765" y="7410269"/>
                  <a:pt x="4982098" y="7397736"/>
                </a:cubicBezTo>
                <a:cubicBezTo>
                  <a:pt x="5001633" y="7385678"/>
                  <a:pt x="4991683" y="7359431"/>
                  <a:pt x="4964866" y="7352251"/>
                </a:cubicBezTo>
                <a:cubicBezTo>
                  <a:pt x="4923791" y="7341264"/>
                  <a:pt x="4919475" y="7342700"/>
                  <a:pt x="4919475" y="7367401"/>
                </a:cubicBezTo>
                <a:close/>
                <a:moveTo>
                  <a:pt x="5209955" y="7366585"/>
                </a:moveTo>
                <a:cubicBezTo>
                  <a:pt x="5209955" y="7395646"/>
                  <a:pt x="5256757" y="7411238"/>
                  <a:pt x="5266656" y="7385483"/>
                </a:cubicBezTo>
                <a:cubicBezTo>
                  <a:pt x="5274711" y="7364530"/>
                  <a:pt x="5272774" y="7362295"/>
                  <a:pt x="5237189" y="7351368"/>
                </a:cubicBezTo>
                <a:lnTo>
                  <a:pt x="5209955" y="7343006"/>
                </a:lnTo>
                <a:lnTo>
                  <a:pt x="5209955" y="7366585"/>
                </a:lnTo>
                <a:close/>
                <a:moveTo>
                  <a:pt x="5669876" y="7387947"/>
                </a:moveTo>
                <a:cubicBezTo>
                  <a:pt x="5669876" y="7425819"/>
                  <a:pt x="5698298" y="7421672"/>
                  <a:pt x="5704008" y="7382976"/>
                </a:cubicBezTo>
                <a:cubicBezTo>
                  <a:pt x="5706574" y="7365540"/>
                  <a:pt x="5701493" y="7356721"/>
                  <a:pt x="5688875" y="7356721"/>
                </a:cubicBezTo>
                <a:cubicBezTo>
                  <a:pt x="5676520" y="7356721"/>
                  <a:pt x="5669876" y="7367639"/>
                  <a:pt x="5669876" y="7387947"/>
                </a:cubicBezTo>
                <a:close/>
                <a:moveTo>
                  <a:pt x="4507971" y="7379909"/>
                </a:moveTo>
                <a:cubicBezTo>
                  <a:pt x="4507971" y="7386010"/>
                  <a:pt x="4505099" y="7398475"/>
                  <a:pt x="4501606" y="7407593"/>
                </a:cubicBezTo>
                <a:cubicBezTo>
                  <a:pt x="4497503" y="7418265"/>
                  <a:pt x="4509636" y="7429371"/>
                  <a:pt x="4535748" y="7438802"/>
                </a:cubicBezTo>
                <a:cubicBezTo>
                  <a:pt x="4588276" y="7457768"/>
                  <a:pt x="4588761" y="7457691"/>
                  <a:pt x="4596272" y="7428971"/>
                </a:cubicBezTo>
                <a:lnTo>
                  <a:pt x="4602679" y="7404517"/>
                </a:lnTo>
                <a:lnTo>
                  <a:pt x="4559896" y="7386664"/>
                </a:lnTo>
                <a:cubicBezTo>
                  <a:pt x="4509568" y="7365660"/>
                  <a:pt x="4507971" y="7365455"/>
                  <a:pt x="4507971" y="7379909"/>
                </a:cubicBezTo>
                <a:close/>
                <a:moveTo>
                  <a:pt x="5013257" y="7391261"/>
                </a:moveTo>
                <a:lnTo>
                  <a:pt x="5007011" y="7415070"/>
                </a:lnTo>
                <a:lnTo>
                  <a:pt x="5031916" y="7421587"/>
                </a:lnTo>
                <a:cubicBezTo>
                  <a:pt x="5045605" y="7425156"/>
                  <a:pt x="5061316" y="7425309"/>
                  <a:pt x="5066822" y="7421910"/>
                </a:cubicBezTo>
                <a:cubicBezTo>
                  <a:pt x="5080418" y="7413515"/>
                  <a:pt x="5079534" y="7380904"/>
                  <a:pt x="5065709" y="7380904"/>
                </a:cubicBezTo>
                <a:cubicBezTo>
                  <a:pt x="5059600" y="7380904"/>
                  <a:pt x="5046693" y="7377878"/>
                  <a:pt x="5037040" y="7374165"/>
                </a:cubicBezTo>
                <a:cubicBezTo>
                  <a:pt x="5026215" y="7370019"/>
                  <a:pt x="5017089" y="7376570"/>
                  <a:pt x="5013257" y="7391261"/>
                </a:cubicBezTo>
                <a:close/>
                <a:moveTo>
                  <a:pt x="5294680" y="7392986"/>
                </a:moveTo>
                <a:cubicBezTo>
                  <a:pt x="5294680" y="7406420"/>
                  <a:pt x="5302751" y="7417160"/>
                  <a:pt x="5312829" y="7417160"/>
                </a:cubicBezTo>
                <a:cubicBezTo>
                  <a:pt x="5322915" y="7417160"/>
                  <a:pt x="5330988" y="7406420"/>
                  <a:pt x="5330988" y="7392986"/>
                </a:cubicBezTo>
                <a:cubicBezTo>
                  <a:pt x="5330988" y="7379561"/>
                  <a:pt x="5322915" y="7368812"/>
                  <a:pt x="5312829" y="7368812"/>
                </a:cubicBezTo>
                <a:cubicBezTo>
                  <a:pt x="5302751" y="7368812"/>
                  <a:pt x="5294680" y="7379561"/>
                  <a:pt x="5294680" y="7392986"/>
                </a:cubicBezTo>
                <a:close/>
                <a:moveTo>
                  <a:pt x="921013" y="7403285"/>
                </a:moveTo>
                <a:cubicBezTo>
                  <a:pt x="883949" y="7425598"/>
                  <a:pt x="823405" y="7514979"/>
                  <a:pt x="811907" y="7564363"/>
                </a:cubicBezTo>
                <a:cubicBezTo>
                  <a:pt x="806896" y="7585861"/>
                  <a:pt x="810733" y="7603084"/>
                  <a:pt x="823308" y="7615643"/>
                </a:cubicBezTo>
                <a:lnTo>
                  <a:pt x="842250" y="7634558"/>
                </a:lnTo>
                <a:lnTo>
                  <a:pt x="875656" y="7617308"/>
                </a:lnTo>
                <a:cubicBezTo>
                  <a:pt x="931822" y="7588299"/>
                  <a:pt x="1005788" y="7460580"/>
                  <a:pt x="991836" y="7416676"/>
                </a:cubicBezTo>
                <a:cubicBezTo>
                  <a:pt x="981835" y="7385203"/>
                  <a:pt x="958426" y="7380776"/>
                  <a:pt x="921013" y="7403285"/>
                </a:cubicBezTo>
                <a:close/>
                <a:moveTo>
                  <a:pt x="4782664" y="7405740"/>
                </a:moveTo>
                <a:lnTo>
                  <a:pt x="4776163" y="7430577"/>
                </a:lnTo>
                <a:lnTo>
                  <a:pt x="4806243" y="7442006"/>
                </a:lnTo>
                <a:cubicBezTo>
                  <a:pt x="4850963" y="7458974"/>
                  <a:pt x="4867558" y="7456051"/>
                  <a:pt x="4874381" y="7429974"/>
                </a:cubicBezTo>
                <a:lnTo>
                  <a:pt x="4880533" y="7406513"/>
                </a:lnTo>
                <a:lnTo>
                  <a:pt x="4843741" y="7393717"/>
                </a:lnTo>
                <a:cubicBezTo>
                  <a:pt x="4793956" y="7376383"/>
                  <a:pt x="4790158" y="7377131"/>
                  <a:pt x="4782664" y="7405740"/>
                </a:cubicBezTo>
                <a:close/>
                <a:moveTo>
                  <a:pt x="5373940" y="7401848"/>
                </a:moveTo>
                <a:cubicBezTo>
                  <a:pt x="5364916" y="7425343"/>
                  <a:pt x="5393067" y="7446110"/>
                  <a:pt x="5406127" y="7425589"/>
                </a:cubicBezTo>
                <a:cubicBezTo>
                  <a:pt x="5419518" y="7404542"/>
                  <a:pt x="5417836" y="7396385"/>
                  <a:pt x="5398556" y="7389001"/>
                </a:cubicBezTo>
                <a:cubicBezTo>
                  <a:pt x="5389116" y="7385381"/>
                  <a:pt x="5378044" y="7391159"/>
                  <a:pt x="5373940" y="7401848"/>
                </a:cubicBezTo>
                <a:close/>
                <a:moveTo>
                  <a:pt x="5107455" y="7414518"/>
                </a:moveTo>
                <a:cubicBezTo>
                  <a:pt x="5099901" y="7434146"/>
                  <a:pt x="5122384" y="7455847"/>
                  <a:pt x="5143390" y="7449211"/>
                </a:cubicBezTo>
                <a:cubicBezTo>
                  <a:pt x="5150042" y="7447104"/>
                  <a:pt x="5157112" y="7437009"/>
                  <a:pt x="5159101" y="7426787"/>
                </a:cubicBezTo>
                <a:cubicBezTo>
                  <a:pt x="5164063" y="7401305"/>
                  <a:pt x="5116836" y="7390072"/>
                  <a:pt x="5107455" y="7414518"/>
                </a:cubicBezTo>
                <a:close/>
                <a:moveTo>
                  <a:pt x="1634061" y="7416523"/>
                </a:moveTo>
                <a:cubicBezTo>
                  <a:pt x="1675654" y="7457946"/>
                  <a:pt x="2218395" y="7744221"/>
                  <a:pt x="2253565" y="7743286"/>
                </a:cubicBezTo>
                <a:cubicBezTo>
                  <a:pt x="2258663" y="7743150"/>
                  <a:pt x="2205641" y="7712510"/>
                  <a:pt x="2135745" y="7675208"/>
                </a:cubicBezTo>
                <a:cubicBezTo>
                  <a:pt x="2065848" y="7637905"/>
                  <a:pt x="1925510" y="7561865"/>
                  <a:pt x="1823894" y="7506235"/>
                </a:cubicBezTo>
                <a:cubicBezTo>
                  <a:pt x="1647028" y="7409402"/>
                  <a:pt x="1608757" y="7391320"/>
                  <a:pt x="1634061" y="7416523"/>
                </a:cubicBezTo>
                <a:close/>
                <a:moveTo>
                  <a:pt x="5439919" y="7429251"/>
                </a:moveTo>
                <a:cubicBezTo>
                  <a:pt x="5439919" y="7458065"/>
                  <a:pt x="5458503" y="7461320"/>
                  <a:pt x="5468878" y="7434307"/>
                </a:cubicBezTo>
                <a:cubicBezTo>
                  <a:pt x="5479261" y="7407287"/>
                  <a:pt x="5478437" y="7405077"/>
                  <a:pt x="5458070" y="7405077"/>
                </a:cubicBezTo>
                <a:cubicBezTo>
                  <a:pt x="5447992" y="7405077"/>
                  <a:pt x="5439919" y="7415817"/>
                  <a:pt x="5439919" y="7429251"/>
                </a:cubicBezTo>
                <a:close/>
                <a:moveTo>
                  <a:pt x="917385" y="7444359"/>
                </a:moveTo>
                <a:cubicBezTo>
                  <a:pt x="861338" y="7506940"/>
                  <a:pt x="821723" y="7598479"/>
                  <a:pt x="850700" y="7598479"/>
                </a:cubicBezTo>
                <a:cubicBezTo>
                  <a:pt x="875435" y="7598479"/>
                  <a:pt x="961731" y="7472901"/>
                  <a:pt x="961731" y="7436891"/>
                </a:cubicBezTo>
                <a:cubicBezTo>
                  <a:pt x="961731" y="7409606"/>
                  <a:pt x="946165" y="7412232"/>
                  <a:pt x="917385" y="7444359"/>
                </a:cubicBezTo>
                <a:close/>
                <a:moveTo>
                  <a:pt x="4612586" y="7435123"/>
                </a:moveTo>
                <a:cubicBezTo>
                  <a:pt x="4608304" y="7446271"/>
                  <a:pt x="4604795" y="7457249"/>
                  <a:pt x="4604795" y="7459484"/>
                </a:cubicBezTo>
                <a:cubicBezTo>
                  <a:pt x="4604795" y="7461727"/>
                  <a:pt x="4632665" y="7472816"/>
                  <a:pt x="4666730" y="7484117"/>
                </a:cubicBezTo>
                <a:lnTo>
                  <a:pt x="4728656" y="7504663"/>
                </a:lnTo>
                <a:lnTo>
                  <a:pt x="4739167" y="7488102"/>
                </a:lnTo>
                <a:cubicBezTo>
                  <a:pt x="4744937" y="7479002"/>
                  <a:pt x="4749746" y="7467336"/>
                  <a:pt x="4749848" y="7462186"/>
                </a:cubicBezTo>
                <a:cubicBezTo>
                  <a:pt x="4750060" y="7451743"/>
                  <a:pt x="4700157" y="7430832"/>
                  <a:pt x="4651928" y="7421162"/>
                </a:cubicBezTo>
                <a:lnTo>
                  <a:pt x="4620387" y="7414840"/>
                </a:lnTo>
                <a:lnTo>
                  <a:pt x="4612586" y="7435123"/>
                </a:lnTo>
                <a:close/>
                <a:moveTo>
                  <a:pt x="4902489" y="7436627"/>
                </a:moveTo>
                <a:cubicBezTo>
                  <a:pt x="4893142" y="7460929"/>
                  <a:pt x="4903815" y="7473971"/>
                  <a:pt x="4937633" y="7479605"/>
                </a:cubicBezTo>
                <a:lnTo>
                  <a:pt x="4961841" y="7483641"/>
                </a:lnTo>
                <a:lnTo>
                  <a:pt x="4965716" y="7456451"/>
                </a:lnTo>
                <a:cubicBezTo>
                  <a:pt x="4967832" y="7441496"/>
                  <a:pt x="4964203" y="7429251"/>
                  <a:pt x="4957618" y="7429251"/>
                </a:cubicBezTo>
                <a:cubicBezTo>
                  <a:pt x="4951041" y="7429251"/>
                  <a:pt x="4937752" y="7426218"/>
                  <a:pt x="4928082" y="7422513"/>
                </a:cubicBezTo>
                <a:cubicBezTo>
                  <a:pt x="4918030" y="7418664"/>
                  <a:pt x="4907069" y="7424697"/>
                  <a:pt x="4902489" y="7436627"/>
                </a:cubicBezTo>
                <a:close/>
                <a:moveTo>
                  <a:pt x="5192511" y="7437783"/>
                </a:moveTo>
                <a:cubicBezTo>
                  <a:pt x="5183912" y="7460198"/>
                  <a:pt x="5183801" y="7460053"/>
                  <a:pt x="5219030" y="7470870"/>
                </a:cubicBezTo>
                <a:cubicBezTo>
                  <a:pt x="5235489" y="7475917"/>
                  <a:pt x="5246263" y="7474133"/>
                  <a:pt x="5246263" y="7466324"/>
                </a:cubicBezTo>
                <a:cubicBezTo>
                  <a:pt x="5246263" y="7459229"/>
                  <a:pt x="5246663" y="7449619"/>
                  <a:pt x="5247164" y="7444963"/>
                </a:cubicBezTo>
                <a:cubicBezTo>
                  <a:pt x="5247657" y="7440298"/>
                  <a:pt x="5237214" y="7432489"/>
                  <a:pt x="5223959" y="7427586"/>
                </a:cubicBezTo>
                <a:cubicBezTo>
                  <a:pt x="5207211" y="7421409"/>
                  <a:pt x="5197626" y="7424510"/>
                  <a:pt x="5192511" y="7437783"/>
                </a:cubicBezTo>
                <a:close/>
                <a:moveTo>
                  <a:pt x="4999339" y="7450222"/>
                </a:moveTo>
                <a:cubicBezTo>
                  <a:pt x="4982625" y="7466919"/>
                  <a:pt x="4994045" y="7499471"/>
                  <a:pt x="5018890" y="7505955"/>
                </a:cubicBezTo>
                <a:cubicBezTo>
                  <a:pt x="5045121" y="7512803"/>
                  <a:pt x="5067851" y="7494798"/>
                  <a:pt x="5060866" y="7472714"/>
                </a:cubicBezTo>
                <a:cubicBezTo>
                  <a:pt x="5056345" y="7458371"/>
                  <a:pt x="5008643" y="7440926"/>
                  <a:pt x="4999339" y="7450222"/>
                </a:cubicBezTo>
                <a:close/>
                <a:moveTo>
                  <a:pt x="5277524" y="7461226"/>
                </a:moveTo>
                <a:cubicBezTo>
                  <a:pt x="5267191" y="7488102"/>
                  <a:pt x="5268152" y="7489691"/>
                  <a:pt x="5294680" y="7489691"/>
                </a:cubicBezTo>
                <a:cubicBezTo>
                  <a:pt x="5307994" y="7489691"/>
                  <a:pt x="5318888" y="7482112"/>
                  <a:pt x="5318888" y="7472850"/>
                </a:cubicBezTo>
                <a:cubicBezTo>
                  <a:pt x="5318888" y="7448676"/>
                  <a:pt x="5285902" y="7439405"/>
                  <a:pt x="5277524" y="7461226"/>
                </a:cubicBezTo>
                <a:close/>
                <a:moveTo>
                  <a:pt x="5657776" y="7472561"/>
                </a:moveTo>
                <a:cubicBezTo>
                  <a:pt x="5657776" y="7510432"/>
                  <a:pt x="5686190" y="7506286"/>
                  <a:pt x="5691908" y="7467590"/>
                </a:cubicBezTo>
                <a:cubicBezTo>
                  <a:pt x="5694474" y="7450146"/>
                  <a:pt x="5689385" y="7441335"/>
                  <a:pt x="5676775" y="7441335"/>
                </a:cubicBezTo>
                <a:cubicBezTo>
                  <a:pt x="5664420" y="7441335"/>
                  <a:pt x="5657776" y="7452253"/>
                  <a:pt x="5657776" y="7472561"/>
                </a:cubicBezTo>
                <a:close/>
                <a:moveTo>
                  <a:pt x="4483763" y="7464523"/>
                </a:moveTo>
                <a:cubicBezTo>
                  <a:pt x="4483763" y="7470624"/>
                  <a:pt x="4480831" y="7483242"/>
                  <a:pt x="4477254" y="7492580"/>
                </a:cubicBezTo>
                <a:cubicBezTo>
                  <a:pt x="4472818" y="7504085"/>
                  <a:pt x="4485250" y="7513976"/>
                  <a:pt x="4515966" y="7523391"/>
                </a:cubicBezTo>
                <a:cubicBezTo>
                  <a:pt x="4540854" y="7531012"/>
                  <a:pt x="4562165" y="7536068"/>
                  <a:pt x="4563346" y="7534632"/>
                </a:cubicBezTo>
                <a:cubicBezTo>
                  <a:pt x="4564519" y="7533179"/>
                  <a:pt x="4568954" y="7520671"/>
                  <a:pt x="4573203" y="7506813"/>
                </a:cubicBezTo>
                <a:lnTo>
                  <a:pt x="4580943" y="7481636"/>
                </a:lnTo>
                <a:lnTo>
                  <a:pt x="4549929" y="7467531"/>
                </a:lnTo>
                <a:cubicBezTo>
                  <a:pt x="4512738" y="7450613"/>
                  <a:pt x="4483763" y="7449296"/>
                  <a:pt x="4483763" y="7464523"/>
                </a:cubicBezTo>
                <a:close/>
                <a:moveTo>
                  <a:pt x="4766698" y="7483174"/>
                </a:moveTo>
                <a:cubicBezTo>
                  <a:pt x="4757232" y="7507798"/>
                  <a:pt x="4770139" y="7521742"/>
                  <a:pt x="4811927" y="7532041"/>
                </a:cubicBezTo>
                <a:lnTo>
                  <a:pt x="4843579" y="7539841"/>
                </a:lnTo>
                <a:lnTo>
                  <a:pt x="4851668" y="7518785"/>
                </a:lnTo>
                <a:cubicBezTo>
                  <a:pt x="4861516" y="7493149"/>
                  <a:pt x="4851073" y="7481840"/>
                  <a:pt x="4807636" y="7471133"/>
                </a:cubicBezTo>
                <a:lnTo>
                  <a:pt x="4774472" y="7462951"/>
                </a:lnTo>
                <a:lnTo>
                  <a:pt x="4766698" y="7483174"/>
                </a:lnTo>
                <a:close/>
                <a:moveTo>
                  <a:pt x="5355196" y="7489691"/>
                </a:moveTo>
                <a:cubicBezTo>
                  <a:pt x="5355196" y="7517179"/>
                  <a:pt x="5385547" y="7522626"/>
                  <a:pt x="5395420" y="7496913"/>
                </a:cubicBezTo>
                <a:cubicBezTo>
                  <a:pt x="5403025" y="7477141"/>
                  <a:pt x="5394095" y="7465517"/>
                  <a:pt x="5371332" y="7465517"/>
                </a:cubicBezTo>
                <a:cubicBezTo>
                  <a:pt x="5362452" y="7465517"/>
                  <a:pt x="5355196" y="7476393"/>
                  <a:pt x="5355196" y="7489691"/>
                </a:cubicBezTo>
                <a:close/>
                <a:moveTo>
                  <a:pt x="1584455" y="7488722"/>
                </a:moveTo>
                <a:cubicBezTo>
                  <a:pt x="1602885" y="7518530"/>
                  <a:pt x="2184152" y="7830177"/>
                  <a:pt x="2184152" y="7810251"/>
                </a:cubicBezTo>
                <a:cubicBezTo>
                  <a:pt x="2184152" y="7806988"/>
                  <a:pt x="2150122" y="7787165"/>
                  <a:pt x="2108511" y="7766194"/>
                </a:cubicBezTo>
                <a:cubicBezTo>
                  <a:pt x="2066910" y="7745232"/>
                  <a:pt x="1953890" y="7683382"/>
                  <a:pt x="1857372" y="7628745"/>
                </a:cubicBezTo>
                <a:cubicBezTo>
                  <a:pt x="1641590" y="7506609"/>
                  <a:pt x="1574080" y="7471983"/>
                  <a:pt x="1584455" y="7488722"/>
                </a:cubicBezTo>
                <a:close/>
                <a:moveTo>
                  <a:pt x="3010202" y="7486343"/>
                </a:moveTo>
                <a:cubicBezTo>
                  <a:pt x="2967632" y="7491620"/>
                  <a:pt x="2955405" y="7513865"/>
                  <a:pt x="2995069" y="7513865"/>
                </a:cubicBezTo>
                <a:cubicBezTo>
                  <a:pt x="3008384" y="7513865"/>
                  <a:pt x="3019277" y="7516958"/>
                  <a:pt x="3019277" y="7520756"/>
                </a:cubicBezTo>
                <a:cubicBezTo>
                  <a:pt x="3019277" y="7524538"/>
                  <a:pt x="3002428" y="7568051"/>
                  <a:pt x="2981839" y="7617453"/>
                </a:cubicBezTo>
                <a:lnTo>
                  <a:pt x="2944393" y="7707267"/>
                </a:lnTo>
                <a:lnTo>
                  <a:pt x="2921323" y="7707267"/>
                </a:lnTo>
                <a:cubicBezTo>
                  <a:pt x="2883469" y="7707267"/>
                  <a:pt x="2895195" y="7724023"/>
                  <a:pt x="2948820" y="7746523"/>
                </a:cubicBezTo>
                <a:cubicBezTo>
                  <a:pt x="3000006" y="7768004"/>
                  <a:pt x="3022362" y="7765947"/>
                  <a:pt x="2998341" y="7741960"/>
                </a:cubicBezTo>
                <a:lnTo>
                  <a:pt x="2985060" y="7728696"/>
                </a:lnTo>
                <a:lnTo>
                  <a:pt x="3027519" y="7630352"/>
                </a:lnTo>
                <a:cubicBezTo>
                  <a:pt x="3050878" y="7576251"/>
                  <a:pt x="3074780" y="7519753"/>
                  <a:pt x="3080643" y="7504799"/>
                </a:cubicBezTo>
                <a:lnTo>
                  <a:pt x="3091290" y="7477600"/>
                </a:lnTo>
                <a:lnTo>
                  <a:pt x="3070413" y="7479537"/>
                </a:lnTo>
                <a:cubicBezTo>
                  <a:pt x="3058924" y="7480599"/>
                  <a:pt x="3031836" y="7483667"/>
                  <a:pt x="3010202" y="7486343"/>
                </a:cubicBezTo>
                <a:close/>
                <a:moveTo>
                  <a:pt x="5088923" y="7501774"/>
                </a:moveTo>
                <a:cubicBezTo>
                  <a:pt x="5088923" y="7515072"/>
                  <a:pt x="5091200" y="7525948"/>
                  <a:pt x="5093979" y="7525948"/>
                </a:cubicBezTo>
                <a:cubicBezTo>
                  <a:pt x="5096766" y="7525948"/>
                  <a:pt x="5106946" y="7528973"/>
                  <a:pt x="5116606" y="7532686"/>
                </a:cubicBezTo>
                <a:cubicBezTo>
                  <a:pt x="5127458" y="7536841"/>
                  <a:pt x="5136558" y="7530231"/>
                  <a:pt x="5140458" y="7515327"/>
                </a:cubicBezTo>
                <a:cubicBezTo>
                  <a:pt x="5144299" y="7500678"/>
                  <a:pt x="5139795" y="7488578"/>
                  <a:pt x="5128962" y="7484431"/>
                </a:cubicBezTo>
                <a:cubicBezTo>
                  <a:pt x="5098355" y="7472697"/>
                  <a:pt x="5088923" y="7476793"/>
                  <a:pt x="5088923" y="7501774"/>
                </a:cubicBezTo>
                <a:close/>
                <a:moveTo>
                  <a:pt x="5427811" y="7501774"/>
                </a:moveTo>
                <a:cubicBezTo>
                  <a:pt x="5427811" y="7515072"/>
                  <a:pt x="5432680" y="7525948"/>
                  <a:pt x="5438620" y="7525948"/>
                </a:cubicBezTo>
                <a:cubicBezTo>
                  <a:pt x="5452223" y="7525948"/>
                  <a:pt x="5464918" y="7494509"/>
                  <a:pt x="5455215" y="7484831"/>
                </a:cubicBezTo>
                <a:cubicBezTo>
                  <a:pt x="5440650" y="7470275"/>
                  <a:pt x="5427811" y="7478220"/>
                  <a:pt x="5427811" y="7501774"/>
                </a:cubicBezTo>
                <a:close/>
                <a:moveTo>
                  <a:pt x="4588710" y="7515675"/>
                </a:moveTo>
                <a:cubicBezTo>
                  <a:pt x="4584776" y="7530715"/>
                  <a:pt x="4582694" y="7543843"/>
                  <a:pt x="4584096" y="7544820"/>
                </a:cubicBezTo>
                <a:cubicBezTo>
                  <a:pt x="4585489" y="7545814"/>
                  <a:pt x="4613538" y="7555594"/>
                  <a:pt x="4646422" y="7566556"/>
                </a:cubicBezTo>
                <a:lnTo>
                  <a:pt x="4706181" y="7586473"/>
                </a:lnTo>
                <a:lnTo>
                  <a:pt x="4715817" y="7571331"/>
                </a:lnTo>
                <a:cubicBezTo>
                  <a:pt x="4734316" y="7542237"/>
                  <a:pt x="4725478" y="7529678"/>
                  <a:pt x="4676153" y="7514919"/>
                </a:cubicBezTo>
                <a:cubicBezTo>
                  <a:pt x="4648835" y="7506745"/>
                  <a:pt x="4619596" y="7497415"/>
                  <a:pt x="4611176" y="7494186"/>
                </a:cubicBezTo>
                <a:cubicBezTo>
                  <a:pt x="4602543" y="7490872"/>
                  <a:pt x="4592754" y="7500253"/>
                  <a:pt x="4588710" y="7515675"/>
                </a:cubicBezTo>
                <a:close/>
                <a:moveTo>
                  <a:pt x="485665" y="7519023"/>
                </a:moveTo>
                <a:cubicBezTo>
                  <a:pt x="482022" y="7528514"/>
                  <a:pt x="486161" y="7542178"/>
                  <a:pt x="494876" y="7549392"/>
                </a:cubicBezTo>
                <a:lnTo>
                  <a:pt x="510706" y="7562519"/>
                </a:lnTo>
                <a:lnTo>
                  <a:pt x="526659" y="7543308"/>
                </a:lnTo>
                <a:lnTo>
                  <a:pt x="542610" y="7524112"/>
                </a:lnTo>
                <a:lnTo>
                  <a:pt x="525242" y="7513126"/>
                </a:lnTo>
                <a:cubicBezTo>
                  <a:pt x="501146" y="7497908"/>
                  <a:pt x="493338" y="7499072"/>
                  <a:pt x="485665" y="7519023"/>
                </a:cubicBezTo>
                <a:close/>
                <a:moveTo>
                  <a:pt x="4878766" y="7519992"/>
                </a:moveTo>
                <a:cubicBezTo>
                  <a:pt x="4868085" y="7547769"/>
                  <a:pt x="4867141" y="7546392"/>
                  <a:pt x="4906236" y="7560004"/>
                </a:cubicBezTo>
                <a:lnTo>
                  <a:pt x="4941397" y="7572249"/>
                </a:lnTo>
                <a:lnTo>
                  <a:pt x="4948118" y="7546613"/>
                </a:lnTo>
                <a:cubicBezTo>
                  <a:pt x="4956131" y="7515989"/>
                  <a:pt x="4957533" y="7517791"/>
                  <a:pt x="4918064" y="7507909"/>
                </a:cubicBezTo>
                <a:lnTo>
                  <a:pt x="4886447" y="7499973"/>
                </a:lnTo>
                <a:lnTo>
                  <a:pt x="4878766" y="7519992"/>
                </a:lnTo>
                <a:close/>
                <a:moveTo>
                  <a:pt x="5173647" y="7524538"/>
                </a:moveTo>
                <a:cubicBezTo>
                  <a:pt x="5173647" y="7552026"/>
                  <a:pt x="5220585" y="7568017"/>
                  <a:pt x="5229923" y="7543724"/>
                </a:cubicBezTo>
                <a:cubicBezTo>
                  <a:pt x="5238981" y="7520162"/>
                  <a:pt x="5224604" y="7501774"/>
                  <a:pt x="5197142" y="7501774"/>
                </a:cubicBezTo>
                <a:cubicBezTo>
                  <a:pt x="5182204" y="7501774"/>
                  <a:pt x="5173647" y="7510067"/>
                  <a:pt x="5173647" y="7524538"/>
                </a:cubicBezTo>
                <a:close/>
                <a:moveTo>
                  <a:pt x="382872" y="7595454"/>
                </a:moveTo>
                <a:cubicBezTo>
                  <a:pt x="262119" y="7773195"/>
                  <a:pt x="201458" y="7944377"/>
                  <a:pt x="191194" y="8136377"/>
                </a:cubicBezTo>
                <a:lnTo>
                  <a:pt x="184731" y="8257256"/>
                </a:lnTo>
                <a:lnTo>
                  <a:pt x="203261" y="8344045"/>
                </a:lnTo>
                <a:cubicBezTo>
                  <a:pt x="213440" y="8391773"/>
                  <a:pt x="233119" y="8454328"/>
                  <a:pt x="246966" y="8483048"/>
                </a:cubicBezTo>
                <a:cubicBezTo>
                  <a:pt x="260824" y="8511760"/>
                  <a:pt x="268691" y="8524420"/>
                  <a:pt x="264443" y="8511080"/>
                </a:cubicBezTo>
                <a:cubicBezTo>
                  <a:pt x="224999" y="8387389"/>
                  <a:pt x="211334" y="8307414"/>
                  <a:pt x="211334" y="8200139"/>
                </a:cubicBezTo>
                <a:cubicBezTo>
                  <a:pt x="211334" y="7967923"/>
                  <a:pt x="264794" y="7807379"/>
                  <a:pt x="426747" y="7553147"/>
                </a:cubicBezTo>
                <a:cubicBezTo>
                  <a:pt x="436284" y="7538192"/>
                  <a:pt x="440932" y="7525948"/>
                  <a:pt x="437083" y="7525948"/>
                </a:cubicBezTo>
                <a:cubicBezTo>
                  <a:pt x="433246" y="7525948"/>
                  <a:pt x="408846" y="7557226"/>
                  <a:pt x="382872" y="7595454"/>
                </a:cubicBezTo>
                <a:close/>
                <a:moveTo>
                  <a:pt x="4454873" y="7555042"/>
                </a:moveTo>
                <a:cubicBezTo>
                  <a:pt x="4450845" y="7571051"/>
                  <a:pt x="4444438" y="7592268"/>
                  <a:pt x="4440631" y="7602192"/>
                </a:cubicBezTo>
                <a:lnTo>
                  <a:pt x="4433690" y="7620231"/>
                </a:lnTo>
                <a:lnTo>
                  <a:pt x="4477687" y="7634727"/>
                </a:lnTo>
                <a:cubicBezTo>
                  <a:pt x="4528049" y="7651339"/>
                  <a:pt x="4524361" y="7653285"/>
                  <a:pt x="4542129" y="7600722"/>
                </a:cubicBezTo>
                <a:lnTo>
                  <a:pt x="4555656" y="7560676"/>
                </a:lnTo>
                <a:lnTo>
                  <a:pt x="4514046" y="7543308"/>
                </a:lnTo>
                <a:cubicBezTo>
                  <a:pt x="4461143" y="7521241"/>
                  <a:pt x="4463480" y="7520782"/>
                  <a:pt x="4454873" y="7555042"/>
                </a:cubicBezTo>
                <a:close/>
                <a:moveTo>
                  <a:pt x="4979991" y="7538728"/>
                </a:moveTo>
                <a:cubicBezTo>
                  <a:pt x="4979991" y="7543911"/>
                  <a:pt x="4976957" y="7556061"/>
                  <a:pt x="4973244" y="7565731"/>
                </a:cubicBezTo>
                <a:cubicBezTo>
                  <a:pt x="4968707" y="7577542"/>
                  <a:pt x="4976448" y="7585206"/>
                  <a:pt x="4996841" y="7589098"/>
                </a:cubicBezTo>
                <a:cubicBezTo>
                  <a:pt x="5016265" y="7592811"/>
                  <a:pt x="5029597" y="7588665"/>
                  <a:pt x="5033853" y="7577568"/>
                </a:cubicBezTo>
                <a:cubicBezTo>
                  <a:pt x="5045265" y="7547870"/>
                  <a:pt x="5041467" y="7541039"/>
                  <a:pt x="5010249" y="7535074"/>
                </a:cubicBezTo>
                <a:cubicBezTo>
                  <a:pt x="4993612" y="7531896"/>
                  <a:pt x="4979991" y="7533545"/>
                  <a:pt x="4979991" y="7538728"/>
                </a:cubicBezTo>
                <a:close/>
                <a:moveTo>
                  <a:pt x="5258372" y="7550131"/>
                </a:moveTo>
                <a:cubicBezTo>
                  <a:pt x="5258372" y="7566241"/>
                  <a:pt x="5266444" y="7574305"/>
                  <a:pt x="5282571" y="7574305"/>
                </a:cubicBezTo>
                <a:cubicBezTo>
                  <a:pt x="5298707" y="7574305"/>
                  <a:pt x="5306780" y="7566241"/>
                  <a:pt x="5306780" y="7550131"/>
                </a:cubicBezTo>
                <a:cubicBezTo>
                  <a:pt x="5306780" y="7534012"/>
                  <a:pt x="5298707" y="7525948"/>
                  <a:pt x="5282571" y="7525948"/>
                </a:cubicBezTo>
                <a:cubicBezTo>
                  <a:pt x="5266444" y="7525948"/>
                  <a:pt x="5258372" y="7534012"/>
                  <a:pt x="5258372" y="7550131"/>
                </a:cubicBezTo>
                <a:close/>
                <a:moveTo>
                  <a:pt x="5645668" y="7556172"/>
                </a:moveTo>
                <a:cubicBezTo>
                  <a:pt x="5645668" y="7589931"/>
                  <a:pt x="5663333" y="7596703"/>
                  <a:pt x="5674634" y="7567269"/>
                </a:cubicBezTo>
                <a:cubicBezTo>
                  <a:pt x="5686250" y="7537028"/>
                  <a:pt x="5683360" y="7525948"/>
                  <a:pt x="5663826" y="7525948"/>
                </a:cubicBezTo>
                <a:cubicBezTo>
                  <a:pt x="5652533" y="7525948"/>
                  <a:pt x="5645668" y="7537360"/>
                  <a:pt x="5645668" y="7556172"/>
                </a:cubicBezTo>
                <a:close/>
                <a:moveTo>
                  <a:pt x="3158672" y="7598080"/>
                </a:moveTo>
                <a:cubicBezTo>
                  <a:pt x="3121548" y="7671222"/>
                  <a:pt x="3121556" y="7671002"/>
                  <a:pt x="3156046" y="7671002"/>
                </a:cubicBezTo>
                <a:cubicBezTo>
                  <a:pt x="3171349" y="7671002"/>
                  <a:pt x="3190416" y="7677527"/>
                  <a:pt x="3198404" y="7685506"/>
                </a:cubicBezTo>
                <a:cubicBezTo>
                  <a:pt x="3220505" y="7707581"/>
                  <a:pt x="3215746" y="7761410"/>
                  <a:pt x="3189618" y="7785024"/>
                </a:cubicBezTo>
                <a:cubicBezTo>
                  <a:pt x="3157116" y="7814398"/>
                  <a:pt x="3121794" y="7804932"/>
                  <a:pt x="3123570" y="7767333"/>
                </a:cubicBezTo>
                <a:cubicBezTo>
                  <a:pt x="3125227" y="7732163"/>
                  <a:pt x="3105182" y="7715416"/>
                  <a:pt x="3083226" y="7733616"/>
                </a:cubicBezTo>
                <a:cubicBezTo>
                  <a:pt x="3059842" y="7752981"/>
                  <a:pt x="3064388" y="7777589"/>
                  <a:pt x="3097399" y="7810557"/>
                </a:cubicBezTo>
                <a:cubicBezTo>
                  <a:pt x="3116127" y="7829268"/>
                  <a:pt x="3140938" y="7840229"/>
                  <a:pt x="3164517" y="7840229"/>
                </a:cubicBezTo>
                <a:cubicBezTo>
                  <a:pt x="3188088" y="7840229"/>
                  <a:pt x="3212900" y="7829268"/>
                  <a:pt x="3231627" y="7810557"/>
                </a:cubicBezTo>
                <a:lnTo>
                  <a:pt x="3261342" y="7780894"/>
                </a:lnTo>
                <a:lnTo>
                  <a:pt x="3261342" y="7733863"/>
                </a:lnTo>
                <a:cubicBezTo>
                  <a:pt x="3261342" y="7686364"/>
                  <a:pt x="3241807" y="7658604"/>
                  <a:pt x="3197282" y="7642800"/>
                </a:cubicBezTo>
                <a:lnTo>
                  <a:pt x="3175581" y="7635101"/>
                </a:lnTo>
                <a:lnTo>
                  <a:pt x="3189227" y="7609610"/>
                </a:lnTo>
                <a:lnTo>
                  <a:pt x="3202890" y="7584119"/>
                </a:lnTo>
                <a:lnTo>
                  <a:pt x="3229095" y="7592565"/>
                </a:lnTo>
                <a:cubicBezTo>
                  <a:pt x="3270051" y="7605770"/>
                  <a:pt x="3313029" y="7605702"/>
                  <a:pt x="3317592" y="7592437"/>
                </a:cubicBezTo>
                <a:cubicBezTo>
                  <a:pt x="3321688" y="7580550"/>
                  <a:pt x="3232859" y="7538039"/>
                  <a:pt x="3203927" y="7538039"/>
                </a:cubicBezTo>
                <a:cubicBezTo>
                  <a:pt x="3195787" y="7538039"/>
                  <a:pt x="3175419" y="7565052"/>
                  <a:pt x="3158672" y="7598080"/>
                </a:cubicBezTo>
                <a:close/>
                <a:moveTo>
                  <a:pt x="4744758" y="7558526"/>
                </a:moveTo>
                <a:cubicBezTo>
                  <a:pt x="4732922" y="7589302"/>
                  <a:pt x="4736941" y="7595769"/>
                  <a:pt x="4776469" y="7609525"/>
                </a:cubicBezTo>
                <a:lnTo>
                  <a:pt x="4814995" y="7622942"/>
                </a:lnTo>
                <a:lnTo>
                  <a:pt x="4824690" y="7607690"/>
                </a:lnTo>
                <a:cubicBezTo>
                  <a:pt x="4842628" y="7579480"/>
                  <a:pt x="4834972" y="7566335"/>
                  <a:pt x="4793166" y="7553521"/>
                </a:cubicBezTo>
                <a:lnTo>
                  <a:pt x="4751573" y="7540767"/>
                </a:lnTo>
                <a:lnTo>
                  <a:pt x="4744758" y="7558526"/>
                </a:lnTo>
                <a:close/>
                <a:moveTo>
                  <a:pt x="5345101" y="7562936"/>
                </a:moveTo>
                <a:cubicBezTo>
                  <a:pt x="5347327" y="7578120"/>
                  <a:pt x="5356402" y="7592930"/>
                  <a:pt x="5365290" y="7595854"/>
                </a:cubicBezTo>
                <a:cubicBezTo>
                  <a:pt x="5376268" y="7599465"/>
                  <a:pt x="5380135" y="7592327"/>
                  <a:pt x="5377390" y="7573574"/>
                </a:cubicBezTo>
                <a:cubicBezTo>
                  <a:pt x="5375164" y="7558398"/>
                  <a:pt x="5366089" y="7543588"/>
                  <a:pt x="5357201" y="7540665"/>
                </a:cubicBezTo>
                <a:cubicBezTo>
                  <a:pt x="5346223" y="7537045"/>
                  <a:pt x="5342356" y="7544191"/>
                  <a:pt x="5345101" y="7562936"/>
                </a:cubicBezTo>
                <a:close/>
                <a:moveTo>
                  <a:pt x="458517" y="7566309"/>
                </a:moveTo>
                <a:cubicBezTo>
                  <a:pt x="450687" y="7586702"/>
                  <a:pt x="460660" y="7610562"/>
                  <a:pt x="477023" y="7610562"/>
                </a:cubicBezTo>
                <a:cubicBezTo>
                  <a:pt x="496086" y="7610562"/>
                  <a:pt x="500359" y="7576064"/>
                  <a:pt x="483075" y="7561729"/>
                </a:cubicBezTo>
                <a:lnTo>
                  <a:pt x="465792" y="7547403"/>
                </a:lnTo>
                <a:lnTo>
                  <a:pt x="458517" y="7566309"/>
                </a:lnTo>
                <a:close/>
                <a:moveTo>
                  <a:pt x="544571" y="7561576"/>
                </a:moveTo>
                <a:cubicBezTo>
                  <a:pt x="533920" y="7578774"/>
                  <a:pt x="547500" y="7598479"/>
                  <a:pt x="569976" y="7598479"/>
                </a:cubicBezTo>
                <a:cubicBezTo>
                  <a:pt x="580579" y="7598479"/>
                  <a:pt x="586654" y="7589982"/>
                  <a:pt x="584391" y="7578324"/>
                </a:cubicBezTo>
                <a:cubicBezTo>
                  <a:pt x="579683" y="7554039"/>
                  <a:pt x="555512" y="7543894"/>
                  <a:pt x="544571" y="7561576"/>
                </a:cubicBezTo>
                <a:close/>
                <a:moveTo>
                  <a:pt x="1518476" y="7554082"/>
                </a:moveTo>
                <a:cubicBezTo>
                  <a:pt x="1518476" y="7573770"/>
                  <a:pt x="1848348" y="7756261"/>
                  <a:pt x="2044970" y="7845327"/>
                </a:cubicBezTo>
                <a:cubicBezTo>
                  <a:pt x="2193949" y="7912819"/>
                  <a:pt x="2177720" y="7901102"/>
                  <a:pt x="1960246" y="7784157"/>
                </a:cubicBezTo>
                <a:cubicBezTo>
                  <a:pt x="1615741" y="7598904"/>
                  <a:pt x="1518476" y="7548253"/>
                  <a:pt x="1518476" y="7554082"/>
                </a:cubicBezTo>
                <a:close/>
                <a:moveTo>
                  <a:pt x="5068624" y="7581570"/>
                </a:moveTo>
                <a:cubicBezTo>
                  <a:pt x="5062030" y="7598717"/>
                  <a:pt x="5081429" y="7621965"/>
                  <a:pt x="5102756" y="7622475"/>
                </a:cubicBezTo>
                <a:cubicBezTo>
                  <a:pt x="5114474" y="7622747"/>
                  <a:pt x="5126285" y="7585785"/>
                  <a:pt x="5118502" y="7573217"/>
                </a:cubicBezTo>
                <a:cubicBezTo>
                  <a:pt x="5107498" y="7555433"/>
                  <a:pt x="5076687" y="7560591"/>
                  <a:pt x="5068624" y="7581570"/>
                </a:cubicBezTo>
                <a:close/>
                <a:moveTo>
                  <a:pt x="5415711" y="7586388"/>
                </a:moveTo>
                <a:cubicBezTo>
                  <a:pt x="5415711" y="7599686"/>
                  <a:pt x="5421158" y="7610562"/>
                  <a:pt x="5427811" y="7610562"/>
                </a:cubicBezTo>
                <a:cubicBezTo>
                  <a:pt x="5434473" y="7610562"/>
                  <a:pt x="5439919" y="7599686"/>
                  <a:pt x="5439919" y="7586388"/>
                </a:cubicBezTo>
                <a:cubicBezTo>
                  <a:pt x="5439919" y="7573090"/>
                  <a:pt x="5434473" y="7562213"/>
                  <a:pt x="5427811" y="7562213"/>
                </a:cubicBezTo>
                <a:cubicBezTo>
                  <a:pt x="5421158" y="7562213"/>
                  <a:pt x="5415711" y="7573090"/>
                  <a:pt x="5415711" y="7586388"/>
                </a:cubicBezTo>
                <a:close/>
                <a:moveTo>
                  <a:pt x="4557508" y="7612525"/>
                </a:moveTo>
                <a:cubicBezTo>
                  <a:pt x="4550176" y="7633546"/>
                  <a:pt x="4545561" y="7652138"/>
                  <a:pt x="4547244" y="7653812"/>
                </a:cubicBezTo>
                <a:cubicBezTo>
                  <a:pt x="4548935" y="7655503"/>
                  <a:pt x="4579066" y="7668197"/>
                  <a:pt x="4614184" y="7682031"/>
                </a:cubicBezTo>
                <a:lnTo>
                  <a:pt x="4678056" y="7707173"/>
                </a:lnTo>
                <a:lnTo>
                  <a:pt x="4689833" y="7676210"/>
                </a:lnTo>
                <a:cubicBezTo>
                  <a:pt x="4709198" y="7625338"/>
                  <a:pt x="4704057" y="7614768"/>
                  <a:pt x="4649787" y="7594077"/>
                </a:cubicBezTo>
                <a:cubicBezTo>
                  <a:pt x="4579406" y="7567227"/>
                  <a:pt x="4572871" y="7568535"/>
                  <a:pt x="4557508" y="7612525"/>
                </a:cubicBezTo>
                <a:close/>
                <a:moveTo>
                  <a:pt x="5155005" y="7600008"/>
                </a:moveTo>
                <a:cubicBezTo>
                  <a:pt x="5146024" y="7628270"/>
                  <a:pt x="5146508" y="7628984"/>
                  <a:pt x="5182722" y="7640098"/>
                </a:cubicBezTo>
                <a:lnTo>
                  <a:pt x="5209955" y="7648459"/>
                </a:lnTo>
                <a:lnTo>
                  <a:pt x="5209955" y="7629510"/>
                </a:lnTo>
                <a:cubicBezTo>
                  <a:pt x="5209955" y="7619084"/>
                  <a:pt x="5210355" y="7606755"/>
                  <a:pt x="5210847" y="7602107"/>
                </a:cubicBezTo>
                <a:cubicBezTo>
                  <a:pt x="5211349" y="7597434"/>
                  <a:pt x="5200736" y="7589557"/>
                  <a:pt x="5187260" y="7584586"/>
                </a:cubicBezTo>
                <a:lnTo>
                  <a:pt x="5162780" y="7575537"/>
                </a:lnTo>
                <a:lnTo>
                  <a:pt x="5155005" y="7600008"/>
                </a:lnTo>
                <a:close/>
                <a:moveTo>
                  <a:pt x="594691" y="7603382"/>
                </a:moveTo>
                <a:cubicBezTo>
                  <a:pt x="591108" y="7612728"/>
                  <a:pt x="597910" y="7629196"/>
                  <a:pt x="609820" y="7639953"/>
                </a:cubicBezTo>
                <a:lnTo>
                  <a:pt x="631473" y="7659522"/>
                </a:lnTo>
                <a:lnTo>
                  <a:pt x="647110" y="7640710"/>
                </a:lnTo>
                <a:lnTo>
                  <a:pt x="662747" y="7621888"/>
                </a:lnTo>
                <a:lnTo>
                  <a:pt x="639763" y="7604529"/>
                </a:lnTo>
                <a:cubicBezTo>
                  <a:pt x="610631" y="7582496"/>
                  <a:pt x="602800" y="7582301"/>
                  <a:pt x="594691" y="7603382"/>
                </a:cubicBezTo>
                <a:close/>
                <a:moveTo>
                  <a:pt x="4854557" y="7604605"/>
                </a:moveTo>
                <a:cubicBezTo>
                  <a:pt x="4843885" y="7632382"/>
                  <a:pt x="4842942" y="7631006"/>
                  <a:pt x="4882028" y="7644618"/>
                </a:cubicBezTo>
                <a:lnTo>
                  <a:pt x="4917189" y="7656862"/>
                </a:lnTo>
                <a:lnTo>
                  <a:pt x="4923910" y="7631227"/>
                </a:lnTo>
                <a:cubicBezTo>
                  <a:pt x="4931923" y="7600603"/>
                  <a:pt x="4933325" y="7602405"/>
                  <a:pt x="4893856" y="7592523"/>
                </a:cubicBezTo>
                <a:lnTo>
                  <a:pt x="4862239" y="7584586"/>
                </a:lnTo>
                <a:lnTo>
                  <a:pt x="4854557" y="7604605"/>
                </a:lnTo>
                <a:close/>
                <a:moveTo>
                  <a:pt x="509121" y="7617699"/>
                </a:moveTo>
                <a:cubicBezTo>
                  <a:pt x="498264" y="7645961"/>
                  <a:pt x="521043" y="7668715"/>
                  <a:pt x="540625" y="7649164"/>
                </a:cubicBezTo>
                <a:lnTo>
                  <a:pt x="555234" y="7634574"/>
                </a:lnTo>
                <a:lnTo>
                  <a:pt x="536232" y="7615583"/>
                </a:lnTo>
                <a:lnTo>
                  <a:pt x="517219" y="7596601"/>
                </a:lnTo>
                <a:lnTo>
                  <a:pt x="509121" y="7617699"/>
                </a:lnTo>
                <a:close/>
                <a:moveTo>
                  <a:pt x="1076340" y="7611165"/>
                </a:moveTo>
                <a:cubicBezTo>
                  <a:pt x="1063203" y="7632399"/>
                  <a:pt x="1085075" y="7647507"/>
                  <a:pt x="1312728" y="7774665"/>
                </a:cubicBezTo>
                <a:cubicBezTo>
                  <a:pt x="1738991" y="8012745"/>
                  <a:pt x="2354484" y="8318537"/>
                  <a:pt x="2384352" y="8307074"/>
                </a:cubicBezTo>
                <a:cubicBezTo>
                  <a:pt x="2412927" y="8296139"/>
                  <a:pt x="2404787" y="8279425"/>
                  <a:pt x="2362676" y="8262635"/>
                </a:cubicBezTo>
                <a:cubicBezTo>
                  <a:pt x="2341033" y="8254002"/>
                  <a:pt x="2181739" y="8177740"/>
                  <a:pt x="2008662" y="8093153"/>
                </a:cubicBezTo>
                <a:cubicBezTo>
                  <a:pt x="1741430" y="7962544"/>
                  <a:pt x="1518229" y="7843296"/>
                  <a:pt x="1153408" y="7636265"/>
                </a:cubicBezTo>
                <a:cubicBezTo>
                  <a:pt x="1106198" y="7609449"/>
                  <a:pt x="1082228" y="7601657"/>
                  <a:pt x="1076340" y="7611165"/>
                </a:cubicBezTo>
                <a:close/>
                <a:moveTo>
                  <a:pt x="5241004" y="7618932"/>
                </a:moveTo>
                <a:cubicBezTo>
                  <a:pt x="5229380" y="7649164"/>
                  <a:pt x="5233280" y="7658919"/>
                  <a:pt x="5256953" y="7658919"/>
                </a:cubicBezTo>
                <a:cubicBezTo>
                  <a:pt x="5288001" y="7658919"/>
                  <a:pt x="5298996" y="7614521"/>
                  <a:pt x="5269842" y="7606900"/>
                </a:cubicBezTo>
                <a:cubicBezTo>
                  <a:pt x="5257327" y="7603628"/>
                  <a:pt x="5244870" y="7608828"/>
                  <a:pt x="5241004" y="7618932"/>
                </a:cubicBezTo>
                <a:close/>
                <a:moveTo>
                  <a:pt x="5630721" y="7628091"/>
                </a:moveTo>
                <a:cubicBezTo>
                  <a:pt x="5627399" y="7645459"/>
                  <a:pt x="5631401" y="7660134"/>
                  <a:pt x="5640408" y="7663592"/>
                </a:cubicBezTo>
                <a:cubicBezTo>
                  <a:pt x="5655974" y="7669557"/>
                  <a:pt x="5669876" y="7646920"/>
                  <a:pt x="5669876" y="7615618"/>
                </a:cubicBezTo>
                <a:cubicBezTo>
                  <a:pt x="5669876" y="7586277"/>
                  <a:pt x="5636703" y="7596856"/>
                  <a:pt x="5630721" y="7628091"/>
                </a:cubicBezTo>
                <a:close/>
                <a:moveTo>
                  <a:pt x="417645" y="7628032"/>
                </a:moveTo>
                <a:cubicBezTo>
                  <a:pt x="399647" y="7649682"/>
                  <a:pt x="410213" y="7687392"/>
                  <a:pt x="432229" y="7680068"/>
                </a:cubicBezTo>
                <a:cubicBezTo>
                  <a:pt x="451450" y="7673678"/>
                  <a:pt x="459219" y="7635721"/>
                  <a:pt x="444332" y="7620852"/>
                </a:cubicBezTo>
                <a:cubicBezTo>
                  <a:pt x="437301" y="7613825"/>
                  <a:pt x="427183" y="7616552"/>
                  <a:pt x="417645" y="7628032"/>
                </a:cubicBezTo>
                <a:close/>
                <a:moveTo>
                  <a:pt x="4952290" y="7634719"/>
                </a:moveTo>
                <a:lnTo>
                  <a:pt x="4945612" y="7660244"/>
                </a:lnTo>
                <a:lnTo>
                  <a:pt x="4975683" y="7671664"/>
                </a:lnTo>
                <a:cubicBezTo>
                  <a:pt x="5016426" y="7687129"/>
                  <a:pt x="5016307" y="7687188"/>
                  <a:pt x="5016307" y="7652869"/>
                </a:cubicBezTo>
                <a:cubicBezTo>
                  <a:pt x="5016307" y="7636248"/>
                  <a:pt x="5011302" y="7622653"/>
                  <a:pt x="5005193" y="7622653"/>
                </a:cubicBezTo>
                <a:cubicBezTo>
                  <a:pt x="4999084" y="7622653"/>
                  <a:pt x="4986177" y="7619628"/>
                  <a:pt x="4976524" y="7615924"/>
                </a:cubicBezTo>
                <a:cubicBezTo>
                  <a:pt x="4965469" y="7611692"/>
                  <a:pt x="4956488" y="7618651"/>
                  <a:pt x="4952290" y="7634719"/>
                </a:cubicBezTo>
                <a:close/>
                <a:moveTo>
                  <a:pt x="1494276" y="7627607"/>
                </a:moveTo>
                <a:cubicBezTo>
                  <a:pt x="1494276" y="7647193"/>
                  <a:pt x="2057351" y="7946722"/>
                  <a:pt x="2070147" y="7933943"/>
                </a:cubicBezTo>
                <a:cubicBezTo>
                  <a:pt x="2072577" y="7931513"/>
                  <a:pt x="2016165" y="7898502"/>
                  <a:pt x="1944790" y="7860588"/>
                </a:cubicBezTo>
                <a:cubicBezTo>
                  <a:pt x="1873406" y="7822682"/>
                  <a:pt x="1744591" y="7753618"/>
                  <a:pt x="1658524" y="7707157"/>
                </a:cubicBezTo>
                <a:cubicBezTo>
                  <a:pt x="1499960" y="7621531"/>
                  <a:pt x="1494276" y="7618770"/>
                  <a:pt x="1494276" y="7627607"/>
                </a:cubicBezTo>
                <a:close/>
                <a:moveTo>
                  <a:pt x="4721527" y="7649164"/>
                </a:moveTo>
                <a:cubicBezTo>
                  <a:pt x="4707142" y="7702840"/>
                  <a:pt x="4712648" y="7717200"/>
                  <a:pt x="4750902" y="7725586"/>
                </a:cubicBezTo>
                <a:cubicBezTo>
                  <a:pt x="4794577" y="7735163"/>
                  <a:pt x="4793336" y="7736055"/>
                  <a:pt x="4803702" y="7687681"/>
                </a:cubicBezTo>
                <a:lnTo>
                  <a:pt x="4811783" y="7649971"/>
                </a:lnTo>
                <a:lnTo>
                  <a:pt x="4789988" y="7643718"/>
                </a:lnTo>
                <a:cubicBezTo>
                  <a:pt x="4777990" y="7640285"/>
                  <a:pt x="4759373" y="7633835"/>
                  <a:pt x="4748591" y="7629383"/>
                </a:cubicBezTo>
                <a:lnTo>
                  <a:pt x="4729013" y="7621285"/>
                </a:lnTo>
                <a:lnTo>
                  <a:pt x="4721527" y="7649164"/>
                </a:lnTo>
                <a:close/>
                <a:moveTo>
                  <a:pt x="5324649" y="7647736"/>
                </a:moveTo>
                <a:cubicBezTo>
                  <a:pt x="5315072" y="7677867"/>
                  <a:pt x="5323340" y="7688616"/>
                  <a:pt x="5348619" y="7678921"/>
                </a:cubicBezTo>
                <a:cubicBezTo>
                  <a:pt x="5372164" y="7669905"/>
                  <a:pt x="5373286" y="7622653"/>
                  <a:pt x="5349953" y="7622653"/>
                </a:cubicBezTo>
                <a:cubicBezTo>
                  <a:pt x="5340419" y="7622653"/>
                  <a:pt x="5329025" y="7633946"/>
                  <a:pt x="5324649" y="7647736"/>
                </a:cubicBezTo>
                <a:close/>
                <a:moveTo>
                  <a:pt x="3345021" y="7672115"/>
                </a:moveTo>
                <a:cubicBezTo>
                  <a:pt x="3303147" y="7716885"/>
                  <a:pt x="3282185" y="7780435"/>
                  <a:pt x="3287614" y="7846185"/>
                </a:cubicBezTo>
                <a:lnTo>
                  <a:pt x="3291600" y="7894457"/>
                </a:lnTo>
                <a:lnTo>
                  <a:pt x="3325792" y="7910738"/>
                </a:lnTo>
                <a:lnTo>
                  <a:pt x="3359967" y="7927035"/>
                </a:lnTo>
                <a:lnTo>
                  <a:pt x="3395841" y="7912191"/>
                </a:lnTo>
                <a:cubicBezTo>
                  <a:pt x="3437052" y="7895145"/>
                  <a:pt x="3484814" y="7819522"/>
                  <a:pt x="3496515" y="7752760"/>
                </a:cubicBezTo>
                <a:cubicBezTo>
                  <a:pt x="3515539" y="7644278"/>
                  <a:pt x="3419081" y="7592930"/>
                  <a:pt x="3345021" y="7672115"/>
                </a:cubicBezTo>
                <a:close/>
                <a:moveTo>
                  <a:pt x="4418675" y="7662326"/>
                </a:moveTo>
                <a:cubicBezTo>
                  <a:pt x="4406822" y="7706460"/>
                  <a:pt x="4409728" y="7714829"/>
                  <a:pt x="4441974" y="7729495"/>
                </a:cubicBezTo>
                <a:cubicBezTo>
                  <a:pt x="4488487" y="7750661"/>
                  <a:pt x="4504546" y="7746693"/>
                  <a:pt x="4513298" y="7711881"/>
                </a:cubicBezTo>
                <a:cubicBezTo>
                  <a:pt x="4522713" y="7674451"/>
                  <a:pt x="4524336" y="7676601"/>
                  <a:pt x="4469326" y="7653642"/>
                </a:cubicBezTo>
                <a:lnTo>
                  <a:pt x="4425872" y="7635518"/>
                </a:lnTo>
                <a:lnTo>
                  <a:pt x="4418675" y="7662326"/>
                </a:lnTo>
                <a:close/>
                <a:moveTo>
                  <a:pt x="5399516" y="7661153"/>
                </a:moveTo>
                <a:cubicBezTo>
                  <a:pt x="5392064" y="7689610"/>
                  <a:pt x="5398539" y="7707267"/>
                  <a:pt x="5416426" y="7707267"/>
                </a:cubicBezTo>
                <a:cubicBezTo>
                  <a:pt x="5430879" y="7707267"/>
                  <a:pt x="5431448" y="7650490"/>
                  <a:pt x="5417088" y="7641627"/>
                </a:cubicBezTo>
                <a:cubicBezTo>
                  <a:pt x="5411183" y="7637990"/>
                  <a:pt x="5403281" y="7646776"/>
                  <a:pt x="5399516" y="7661153"/>
                </a:cubicBezTo>
                <a:close/>
                <a:moveTo>
                  <a:pt x="558381" y="7663821"/>
                </a:moveTo>
                <a:cubicBezTo>
                  <a:pt x="554799" y="7673168"/>
                  <a:pt x="562267" y="7690230"/>
                  <a:pt x="574999" y="7701727"/>
                </a:cubicBezTo>
                <a:lnTo>
                  <a:pt x="598128" y="7722638"/>
                </a:lnTo>
                <a:lnTo>
                  <a:pt x="605789" y="7702713"/>
                </a:lnTo>
                <a:cubicBezTo>
                  <a:pt x="613281" y="7683211"/>
                  <a:pt x="592742" y="7646827"/>
                  <a:pt x="574248" y="7646827"/>
                </a:cubicBezTo>
                <a:cubicBezTo>
                  <a:pt x="569116" y="7646827"/>
                  <a:pt x="561976" y="7654483"/>
                  <a:pt x="558381" y="7663821"/>
                </a:cubicBezTo>
                <a:close/>
                <a:moveTo>
                  <a:pt x="5047449" y="7667016"/>
                </a:moveTo>
                <a:cubicBezTo>
                  <a:pt x="5043175" y="7678148"/>
                  <a:pt x="5046659" y="7691624"/>
                  <a:pt x="5055233" y="7697053"/>
                </a:cubicBezTo>
                <a:cubicBezTo>
                  <a:pt x="5083740" y="7715127"/>
                  <a:pt x="5101023" y="7707564"/>
                  <a:pt x="5101023" y="7677043"/>
                </a:cubicBezTo>
                <a:lnTo>
                  <a:pt x="5101023" y="7646827"/>
                </a:lnTo>
                <a:lnTo>
                  <a:pt x="5078115" y="7646827"/>
                </a:lnTo>
                <a:cubicBezTo>
                  <a:pt x="5065514" y="7646827"/>
                  <a:pt x="5051715" y="7655919"/>
                  <a:pt x="5047449" y="7667016"/>
                </a:cubicBezTo>
                <a:close/>
                <a:moveTo>
                  <a:pt x="468321" y="7687766"/>
                </a:moveTo>
                <a:lnTo>
                  <a:pt x="454753" y="7717514"/>
                </a:lnTo>
                <a:lnTo>
                  <a:pt x="469701" y="7729903"/>
                </a:lnTo>
                <a:lnTo>
                  <a:pt x="484649" y="7742300"/>
                </a:lnTo>
                <a:lnTo>
                  <a:pt x="500346" y="7717200"/>
                </a:lnTo>
                <a:lnTo>
                  <a:pt x="516032" y="7692117"/>
                </a:lnTo>
                <a:lnTo>
                  <a:pt x="498967" y="7675063"/>
                </a:lnTo>
                <a:lnTo>
                  <a:pt x="481901" y="7658018"/>
                </a:lnTo>
                <a:lnTo>
                  <a:pt x="468321" y="7687766"/>
                </a:lnTo>
                <a:close/>
                <a:moveTo>
                  <a:pt x="3377462" y="7704242"/>
                </a:moveTo>
                <a:cubicBezTo>
                  <a:pt x="3342140" y="7758564"/>
                  <a:pt x="3315748" y="7843152"/>
                  <a:pt x="3325885" y="7869544"/>
                </a:cubicBezTo>
                <a:cubicBezTo>
                  <a:pt x="3345853" y="7921520"/>
                  <a:pt x="3418308" y="7850901"/>
                  <a:pt x="3444198" y="7754238"/>
                </a:cubicBezTo>
                <a:cubicBezTo>
                  <a:pt x="3470718" y="7655205"/>
                  <a:pt x="3429439" y="7624284"/>
                  <a:pt x="3377462" y="7704242"/>
                </a:cubicBezTo>
                <a:close/>
                <a:moveTo>
                  <a:pt x="4828514" y="7708134"/>
                </a:moveTo>
                <a:cubicBezTo>
                  <a:pt x="4819023" y="7751290"/>
                  <a:pt x="4818971" y="7751205"/>
                  <a:pt x="4860318" y="7761563"/>
                </a:cubicBezTo>
                <a:lnTo>
                  <a:pt x="4891893" y="7769482"/>
                </a:lnTo>
                <a:lnTo>
                  <a:pt x="4899778" y="7730115"/>
                </a:lnTo>
                <a:cubicBezTo>
                  <a:pt x="4908029" y="7688905"/>
                  <a:pt x="4895394" y="7671537"/>
                  <a:pt x="4856894" y="7671188"/>
                </a:cubicBezTo>
                <a:cubicBezTo>
                  <a:pt x="4844097" y="7671078"/>
                  <a:pt x="4833680" y="7684622"/>
                  <a:pt x="4828514" y="7708134"/>
                </a:cubicBezTo>
                <a:close/>
                <a:moveTo>
                  <a:pt x="5134102" y="7694130"/>
                </a:moveTo>
                <a:lnTo>
                  <a:pt x="5127712" y="7718509"/>
                </a:lnTo>
                <a:lnTo>
                  <a:pt x="5152201" y="7726266"/>
                </a:lnTo>
                <a:cubicBezTo>
                  <a:pt x="5177020" y="7734135"/>
                  <a:pt x="5201034" y="7712646"/>
                  <a:pt x="5193675" y="7689134"/>
                </a:cubicBezTo>
                <a:cubicBezTo>
                  <a:pt x="5186172" y="7665096"/>
                  <a:pt x="5140713" y="7668903"/>
                  <a:pt x="5134102" y="7694130"/>
                </a:cubicBezTo>
                <a:close/>
                <a:moveTo>
                  <a:pt x="374764" y="7707157"/>
                </a:moveTo>
                <a:cubicBezTo>
                  <a:pt x="370552" y="7720395"/>
                  <a:pt x="371023" y="7737533"/>
                  <a:pt x="375792" y="7745257"/>
                </a:cubicBezTo>
                <a:lnTo>
                  <a:pt x="384470" y="7759277"/>
                </a:lnTo>
                <a:lnTo>
                  <a:pt x="399950" y="7738137"/>
                </a:lnTo>
                <a:cubicBezTo>
                  <a:pt x="415551" y="7716843"/>
                  <a:pt x="410928" y="7683093"/>
                  <a:pt x="392398" y="7683093"/>
                </a:cubicBezTo>
                <a:cubicBezTo>
                  <a:pt x="386903" y="7683093"/>
                  <a:pt x="378963" y="7693918"/>
                  <a:pt x="374764" y="7707157"/>
                </a:cubicBezTo>
                <a:close/>
                <a:moveTo>
                  <a:pt x="1445860" y="7687528"/>
                </a:moveTo>
                <a:cubicBezTo>
                  <a:pt x="1445860" y="7703290"/>
                  <a:pt x="1832595" y="7918028"/>
                  <a:pt x="1971309" y="7979300"/>
                </a:cubicBezTo>
                <a:cubicBezTo>
                  <a:pt x="2062007" y="8019356"/>
                  <a:pt x="2057325" y="8007001"/>
                  <a:pt x="1963976" y="7959935"/>
                </a:cubicBezTo>
                <a:cubicBezTo>
                  <a:pt x="1922749" y="7939152"/>
                  <a:pt x="1792251" y="7868354"/>
                  <a:pt x="1673997" y="7802612"/>
                </a:cubicBezTo>
                <a:cubicBezTo>
                  <a:pt x="1469872" y="7689159"/>
                  <a:pt x="1445860" y="7677043"/>
                  <a:pt x="1445860" y="7687528"/>
                </a:cubicBezTo>
                <a:close/>
                <a:moveTo>
                  <a:pt x="4526766" y="7715059"/>
                </a:moveTo>
                <a:cubicBezTo>
                  <a:pt x="4517037" y="7753771"/>
                  <a:pt x="4522594" y="7759328"/>
                  <a:pt x="4594887" y="7783214"/>
                </a:cubicBezTo>
                <a:lnTo>
                  <a:pt x="4651554" y="7801933"/>
                </a:lnTo>
                <a:lnTo>
                  <a:pt x="4664045" y="7766143"/>
                </a:lnTo>
                <a:lnTo>
                  <a:pt x="4676544" y="7730345"/>
                </a:lnTo>
                <a:lnTo>
                  <a:pt x="4661853" y="7725051"/>
                </a:lnTo>
                <a:cubicBezTo>
                  <a:pt x="4618092" y="7709281"/>
                  <a:pt x="4540803" y="7683093"/>
                  <a:pt x="4538025" y="7683093"/>
                </a:cubicBezTo>
                <a:cubicBezTo>
                  <a:pt x="4536240" y="7683093"/>
                  <a:pt x="4531185" y="7697478"/>
                  <a:pt x="4526766" y="7715059"/>
                </a:cubicBezTo>
                <a:close/>
                <a:moveTo>
                  <a:pt x="5618452" y="7713597"/>
                </a:moveTo>
                <a:cubicBezTo>
                  <a:pt x="5611832" y="7748197"/>
                  <a:pt x="5630857" y="7767256"/>
                  <a:pt x="5646831" y="7742054"/>
                </a:cubicBezTo>
                <a:cubicBezTo>
                  <a:pt x="5663035" y="7716529"/>
                  <a:pt x="5659738" y="7683093"/>
                  <a:pt x="5641036" y="7683093"/>
                </a:cubicBezTo>
                <a:cubicBezTo>
                  <a:pt x="5631826" y="7683093"/>
                  <a:pt x="5621655" y="7696824"/>
                  <a:pt x="5618452" y="7713597"/>
                </a:cubicBezTo>
                <a:close/>
                <a:moveTo>
                  <a:pt x="617881" y="7714846"/>
                </a:moveTo>
                <a:cubicBezTo>
                  <a:pt x="611114" y="7732435"/>
                  <a:pt x="638819" y="7766228"/>
                  <a:pt x="660883" y="7767315"/>
                </a:cubicBezTo>
                <a:cubicBezTo>
                  <a:pt x="680999" y="7768310"/>
                  <a:pt x="683044" y="7724839"/>
                  <a:pt x="663546" y="7710606"/>
                </a:cubicBezTo>
                <a:cubicBezTo>
                  <a:pt x="635781" y="7690332"/>
                  <a:pt x="626982" y="7691140"/>
                  <a:pt x="617881" y="7714846"/>
                </a:cubicBezTo>
                <a:close/>
                <a:moveTo>
                  <a:pt x="4939689" y="7704777"/>
                </a:moveTo>
                <a:cubicBezTo>
                  <a:pt x="4937081" y="7709468"/>
                  <a:pt x="4931439" y="7727898"/>
                  <a:pt x="4927173" y="7745733"/>
                </a:cubicBezTo>
                <a:lnTo>
                  <a:pt x="4919432" y="7778149"/>
                </a:lnTo>
                <a:lnTo>
                  <a:pt x="4944881" y="7786213"/>
                </a:lnTo>
                <a:cubicBezTo>
                  <a:pt x="4974910" y="7795738"/>
                  <a:pt x="4988505" y="7784361"/>
                  <a:pt x="4994079" y="7745019"/>
                </a:cubicBezTo>
                <a:lnTo>
                  <a:pt x="4998149" y="7716299"/>
                </a:lnTo>
                <a:lnTo>
                  <a:pt x="4971307" y="7706264"/>
                </a:lnTo>
                <a:cubicBezTo>
                  <a:pt x="4956539" y="7700750"/>
                  <a:pt x="4942315" y="7700087"/>
                  <a:pt x="4939689" y="7704777"/>
                </a:cubicBezTo>
                <a:close/>
                <a:moveTo>
                  <a:pt x="5218359" y="7720089"/>
                </a:moveTo>
                <a:cubicBezTo>
                  <a:pt x="5214433" y="7735069"/>
                  <a:pt x="5218478" y="7747551"/>
                  <a:pt x="5228471" y="7751383"/>
                </a:cubicBezTo>
                <a:cubicBezTo>
                  <a:pt x="5252067" y="7760424"/>
                  <a:pt x="5270472" y="7746064"/>
                  <a:pt x="5270472" y="7718645"/>
                </a:cubicBezTo>
                <a:cubicBezTo>
                  <a:pt x="5270472" y="7686483"/>
                  <a:pt x="5226839" y="7687707"/>
                  <a:pt x="5218359" y="7720089"/>
                </a:cubicBezTo>
                <a:close/>
                <a:moveTo>
                  <a:pt x="519542" y="7732792"/>
                </a:moveTo>
                <a:cubicBezTo>
                  <a:pt x="514471" y="7748724"/>
                  <a:pt x="518271" y="7765140"/>
                  <a:pt x="529648" y="7776501"/>
                </a:cubicBezTo>
                <a:lnTo>
                  <a:pt x="547863" y="7794693"/>
                </a:lnTo>
                <a:lnTo>
                  <a:pt x="561988" y="7768344"/>
                </a:lnTo>
                <a:lnTo>
                  <a:pt x="576113" y="7741986"/>
                </a:lnTo>
                <a:lnTo>
                  <a:pt x="561685" y="7724626"/>
                </a:lnTo>
                <a:cubicBezTo>
                  <a:pt x="541630" y="7700486"/>
                  <a:pt x="529031" y="7702925"/>
                  <a:pt x="519542" y="7732792"/>
                </a:cubicBezTo>
                <a:close/>
                <a:moveTo>
                  <a:pt x="5306780" y="7749574"/>
                </a:moveTo>
                <a:cubicBezTo>
                  <a:pt x="5306780" y="7768378"/>
                  <a:pt x="5313645" y="7779789"/>
                  <a:pt x="5324937" y="7779789"/>
                </a:cubicBezTo>
                <a:cubicBezTo>
                  <a:pt x="5334921" y="7779789"/>
                  <a:pt x="5343087" y="7774802"/>
                  <a:pt x="5343087" y="7768692"/>
                </a:cubicBezTo>
                <a:cubicBezTo>
                  <a:pt x="5343087" y="7762591"/>
                  <a:pt x="5346393" y="7748996"/>
                  <a:pt x="5350437" y="7738477"/>
                </a:cubicBezTo>
                <a:lnTo>
                  <a:pt x="5357787" y="7719350"/>
                </a:lnTo>
                <a:lnTo>
                  <a:pt x="5332279" y="7719350"/>
                </a:lnTo>
                <a:lnTo>
                  <a:pt x="5306780" y="7719350"/>
                </a:lnTo>
                <a:lnTo>
                  <a:pt x="5306780" y="7749574"/>
                </a:lnTo>
                <a:close/>
                <a:moveTo>
                  <a:pt x="665918" y="7787938"/>
                </a:moveTo>
                <a:cubicBezTo>
                  <a:pt x="628459" y="7854869"/>
                  <a:pt x="628132" y="7859908"/>
                  <a:pt x="660194" y="7877046"/>
                </a:cubicBezTo>
                <a:cubicBezTo>
                  <a:pt x="688309" y="7892078"/>
                  <a:pt x="686869" y="7892749"/>
                  <a:pt x="706077" y="7855846"/>
                </a:cubicBezTo>
                <a:lnTo>
                  <a:pt x="719971" y="7829157"/>
                </a:lnTo>
                <a:lnTo>
                  <a:pt x="694579" y="7815587"/>
                </a:lnTo>
                <a:cubicBezTo>
                  <a:pt x="680611" y="7808110"/>
                  <a:pt x="672236" y="7798950"/>
                  <a:pt x="675976" y="7795211"/>
                </a:cubicBezTo>
                <a:cubicBezTo>
                  <a:pt x="679716" y="7791490"/>
                  <a:pt x="691662" y="7795806"/>
                  <a:pt x="702530" y="7804813"/>
                </a:cubicBezTo>
                <a:lnTo>
                  <a:pt x="722282" y="7821195"/>
                </a:lnTo>
                <a:lnTo>
                  <a:pt x="739130" y="7798177"/>
                </a:lnTo>
                <a:cubicBezTo>
                  <a:pt x="761969" y="7766993"/>
                  <a:pt x="760662" y="7761623"/>
                  <a:pt x="726434" y="7746056"/>
                </a:cubicBezTo>
                <a:lnTo>
                  <a:pt x="696878" y="7732605"/>
                </a:lnTo>
                <a:lnTo>
                  <a:pt x="665918" y="7787938"/>
                </a:lnTo>
                <a:close/>
                <a:moveTo>
                  <a:pt x="5023929" y="7758640"/>
                </a:moveTo>
                <a:cubicBezTo>
                  <a:pt x="5011133" y="7806334"/>
                  <a:pt x="5015067" y="7817916"/>
                  <a:pt x="5042724" y="7813880"/>
                </a:cubicBezTo>
                <a:cubicBezTo>
                  <a:pt x="5059489" y="7811424"/>
                  <a:pt x="5072295" y="7798169"/>
                  <a:pt x="5077767" y="7777580"/>
                </a:cubicBezTo>
                <a:lnTo>
                  <a:pt x="5086391" y="7745146"/>
                </a:lnTo>
                <a:lnTo>
                  <a:pt x="5068522" y="7738298"/>
                </a:lnTo>
                <a:cubicBezTo>
                  <a:pt x="5038816" y="7726912"/>
                  <a:pt x="5031551" y="7730235"/>
                  <a:pt x="5023929" y="7758640"/>
                </a:cubicBezTo>
                <a:close/>
                <a:moveTo>
                  <a:pt x="5387476" y="7739504"/>
                </a:moveTo>
                <a:cubicBezTo>
                  <a:pt x="5375470" y="7751486"/>
                  <a:pt x="5377704" y="7803964"/>
                  <a:pt x="5390212" y="7803964"/>
                </a:cubicBezTo>
                <a:cubicBezTo>
                  <a:pt x="5402278" y="7803964"/>
                  <a:pt x="5415711" y="7774802"/>
                  <a:pt x="5415711" y="7748580"/>
                </a:cubicBezTo>
                <a:cubicBezTo>
                  <a:pt x="5415711" y="7730549"/>
                  <a:pt x="5401122" y="7725859"/>
                  <a:pt x="5387476" y="7739504"/>
                </a:cubicBezTo>
                <a:close/>
                <a:moveTo>
                  <a:pt x="422753" y="7768922"/>
                </a:moveTo>
                <a:cubicBezTo>
                  <a:pt x="411073" y="7805671"/>
                  <a:pt x="435546" y="7825206"/>
                  <a:pt x="452841" y="7792934"/>
                </a:cubicBezTo>
                <a:cubicBezTo>
                  <a:pt x="466651" y="7767137"/>
                  <a:pt x="461192" y="7743532"/>
                  <a:pt x="441392" y="7743532"/>
                </a:cubicBezTo>
                <a:cubicBezTo>
                  <a:pt x="435582" y="7743532"/>
                  <a:pt x="427195" y="7754953"/>
                  <a:pt x="422753" y="7768922"/>
                </a:cubicBezTo>
                <a:close/>
                <a:moveTo>
                  <a:pt x="4686179" y="7775583"/>
                </a:moveTo>
                <a:cubicBezTo>
                  <a:pt x="4678345" y="7816284"/>
                  <a:pt x="4674369" y="7811279"/>
                  <a:pt x="4722836" y="7821654"/>
                </a:cubicBezTo>
                <a:lnTo>
                  <a:pt x="4762194" y="7830075"/>
                </a:lnTo>
                <a:lnTo>
                  <a:pt x="4773002" y="7801916"/>
                </a:lnTo>
                <a:cubicBezTo>
                  <a:pt x="4786139" y="7767689"/>
                  <a:pt x="4778577" y="7758300"/>
                  <a:pt x="4730110" y="7748622"/>
                </a:cubicBezTo>
                <a:lnTo>
                  <a:pt x="4692799" y="7741161"/>
                </a:lnTo>
                <a:lnTo>
                  <a:pt x="4686179" y="7775583"/>
                </a:lnTo>
                <a:close/>
                <a:moveTo>
                  <a:pt x="330321" y="7785482"/>
                </a:moveTo>
                <a:lnTo>
                  <a:pt x="316075" y="7816709"/>
                </a:lnTo>
                <a:lnTo>
                  <a:pt x="330780" y="7831392"/>
                </a:lnTo>
                <a:lnTo>
                  <a:pt x="345473" y="7846066"/>
                </a:lnTo>
                <a:lnTo>
                  <a:pt x="356887" y="7828044"/>
                </a:lnTo>
                <a:cubicBezTo>
                  <a:pt x="371883" y="7804354"/>
                  <a:pt x="371750" y="7771029"/>
                  <a:pt x="356621" y="7761699"/>
                </a:cubicBezTo>
                <a:cubicBezTo>
                  <a:pt x="350001" y="7757595"/>
                  <a:pt x="338163" y="7768310"/>
                  <a:pt x="330321" y="7785482"/>
                </a:cubicBezTo>
                <a:close/>
                <a:moveTo>
                  <a:pt x="586654" y="7779560"/>
                </a:moveTo>
                <a:lnTo>
                  <a:pt x="572748" y="7805518"/>
                </a:lnTo>
                <a:lnTo>
                  <a:pt x="587175" y="7822869"/>
                </a:lnTo>
                <a:cubicBezTo>
                  <a:pt x="606552" y="7846185"/>
                  <a:pt x="619587" y="7844724"/>
                  <a:pt x="634136" y="7817576"/>
                </a:cubicBezTo>
                <a:lnTo>
                  <a:pt x="646274" y="7794923"/>
                </a:lnTo>
                <a:lnTo>
                  <a:pt x="623411" y="7774266"/>
                </a:lnTo>
                <a:lnTo>
                  <a:pt x="600560" y="7753610"/>
                </a:lnTo>
                <a:lnTo>
                  <a:pt x="586654" y="7779560"/>
                </a:lnTo>
                <a:close/>
                <a:moveTo>
                  <a:pt x="5119376" y="7770723"/>
                </a:moveTo>
                <a:cubicBezTo>
                  <a:pt x="5104974" y="7813429"/>
                  <a:pt x="5108619" y="7831537"/>
                  <a:pt x="5133499" y="7840943"/>
                </a:cubicBezTo>
                <a:lnTo>
                  <a:pt x="5159925" y="7850944"/>
                </a:lnTo>
                <a:lnTo>
                  <a:pt x="5168082" y="7813854"/>
                </a:lnTo>
                <a:cubicBezTo>
                  <a:pt x="5173673" y="7788448"/>
                  <a:pt x="5171064" y="7773493"/>
                  <a:pt x="5159814" y="7766373"/>
                </a:cubicBezTo>
                <a:cubicBezTo>
                  <a:pt x="5136897" y="7751885"/>
                  <a:pt x="5125316" y="7753125"/>
                  <a:pt x="5119376" y="7770723"/>
                </a:cubicBezTo>
                <a:close/>
                <a:moveTo>
                  <a:pt x="5602987" y="7805476"/>
                </a:moveTo>
                <a:cubicBezTo>
                  <a:pt x="5597234" y="7831596"/>
                  <a:pt x="5599741" y="7846406"/>
                  <a:pt x="5611093" y="7853467"/>
                </a:cubicBezTo>
                <a:lnTo>
                  <a:pt x="5627518" y="7863681"/>
                </a:lnTo>
                <a:lnTo>
                  <a:pt x="5635386" y="7836847"/>
                </a:lnTo>
                <a:cubicBezTo>
                  <a:pt x="5648760" y="7791235"/>
                  <a:pt x="5646407" y="7767706"/>
                  <a:pt x="5628469" y="7767706"/>
                </a:cubicBezTo>
                <a:cubicBezTo>
                  <a:pt x="5619021" y="7767706"/>
                  <a:pt x="5607550" y="7784701"/>
                  <a:pt x="5602987" y="7805476"/>
                </a:cubicBezTo>
                <a:close/>
                <a:moveTo>
                  <a:pt x="480376" y="7808764"/>
                </a:moveTo>
                <a:lnTo>
                  <a:pt x="467075" y="7837909"/>
                </a:lnTo>
                <a:lnTo>
                  <a:pt x="488521" y="7857282"/>
                </a:lnTo>
                <a:lnTo>
                  <a:pt x="509956" y="7876664"/>
                </a:lnTo>
                <a:lnTo>
                  <a:pt x="523246" y="7847519"/>
                </a:lnTo>
                <a:lnTo>
                  <a:pt x="536547" y="7818375"/>
                </a:lnTo>
                <a:lnTo>
                  <a:pt x="515100" y="7799001"/>
                </a:lnTo>
                <a:lnTo>
                  <a:pt x="493666" y="7779619"/>
                </a:lnTo>
                <a:lnTo>
                  <a:pt x="480376" y="7808764"/>
                </a:lnTo>
                <a:close/>
                <a:moveTo>
                  <a:pt x="4497443" y="7811399"/>
                </a:moveTo>
                <a:cubicBezTo>
                  <a:pt x="4489413" y="7828979"/>
                  <a:pt x="4484417" y="7844639"/>
                  <a:pt x="4486345" y="7846202"/>
                </a:cubicBezTo>
                <a:cubicBezTo>
                  <a:pt x="4488258" y="7847774"/>
                  <a:pt x="4518898" y="7858557"/>
                  <a:pt x="4554450" y="7870147"/>
                </a:cubicBezTo>
                <a:cubicBezTo>
                  <a:pt x="4620557" y="7891721"/>
                  <a:pt x="4635996" y="7887821"/>
                  <a:pt x="4643116" y="7847723"/>
                </a:cubicBezTo>
                <a:lnTo>
                  <a:pt x="4647153" y="7825011"/>
                </a:lnTo>
                <a:lnTo>
                  <a:pt x="4604795" y="7810166"/>
                </a:lnTo>
                <a:cubicBezTo>
                  <a:pt x="4581496" y="7802009"/>
                  <a:pt x="4551093" y="7791762"/>
                  <a:pt x="4537226" y="7787385"/>
                </a:cubicBezTo>
                <a:lnTo>
                  <a:pt x="4512015" y="7779441"/>
                </a:lnTo>
                <a:lnTo>
                  <a:pt x="4497443" y="7811399"/>
                </a:lnTo>
                <a:close/>
                <a:moveTo>
                  <a:pt x="4800746" y="7809801"/>
                </a:moveTo>
                <a:cubicBezTo>
                  <a:pt x="4786105" y="7841911"/>
                  <a:pt x="4788603" y="7845182"/>
                  <a:pt x="4836501" y="7856594"/>
                </a:cubicBezTo>
                <a:lnTo>
                  <a:pt x="4868484" y="7864225"/>
                </a:lnTo>
                <a:lnTo>
                  <a:pt x="4876412" y="7832667"/>
                </a:lnTo>
                <a:cubicBezTo>
                  <a:pt x="4885606" y="7796095"/>
                  <a:pt x="4886591" y="7797548"/>
                  <a:pt x="4845669" y="7787768"/>
                </a:cubicBezTo>
                <a:lnTo>
                  <a:pt x="4814230" y="7780248"/>
                </a:lnTo>
                <a:lnTo>
                  <a:pt x="4800746" y="7809801"/>
                </a:lnTo>
                <a:close/>
                <a:moveTo>
                  <a:pt x="5204687" y="7800241"/>
                </a:moveTo>
                <a:cubicBezTo>
                  <a:pt x="5190344" y="7837561"/>
                  <a:pt x="5197626" y="7864403"/>
                  <a:pt x="5222055" y="7864403"/>
                </a:cubicBezTo>
                <a:cubicBezTo>
                  <a:pt x="5235370" y="7864403"/>
                  <a:pt x="5246263" y="7856696"/>
                  <a:pt x="5246263" y="7847264"/>
                </a:cubicBezTo>
                <a:cubicBezTo>
                  <a:pt x="5246263" y="7837833"/>
                  <a:pt x="5249288" y="7822232"/>
                  <a:pt x="5253010" y="7812588"/>
                </a:cubicBezTo>
                <a:cubicBezTo>
                  <a:pt x="5257174" y="7801745"/>
                  <a:pt x="5250546" y="7792654"/>
                  <a:pt x="5235625" y="7788762"/>
                </a:cubicBezTo>
                <a:cubicBezTo>
                  <a:pt x="5220959" y="7784930"/>
                  <a:pt x="5208842" y="7789425"/>
                  <a:pt x="5204687" y="7800241"/>
                </a:cubicBezTo>
                <a:close/>
                <a:moveTo>
                  <a:pt x="5289063" y="7836737"/>
                </a:moveTo>
                <a:cubicBezTo>
                  <a:pt x="5280591" y="7870453"/>
                  <a:pt x="5296600" y="7896292"/>
                  <a:pt x="5317834" y="7883190"/>
                </a:cubicBezTo>
                <a:cubicBezTo>
                  <a:pt x="5336834" y="7871456"/>
                  <a:pt x="5334012" y="7819802"/>
                  <a:pt x="5313942" y="7812112"/>
                </a:cubicBezTo>
                <a:cubicBezTo>
                  <a:pt x="5302896" y="7807872"/>
                  <a:pt x="5294144" y="7816547"/>
                  <a:pt x="5289063" y="7836737"/>
                </a:cubicBezTo>
                <a:close/>
                <a:moveTo>
                  <a:pt x="380779" y="7840229"/>
                </a:moveTo>
                <a:lnTo>
                  <a:pt x="366315" y="7867224"/>
                </a:lnTo>
                <a:lnTo>
                  <a:pt x="384470" y="7885357"/>
                </a:lnTo>
                <a:lnTo>
                  <a:pt x="402625" y="7903481"/>
                </a:lnTo>
                <a:lnTo>
                  <a:pt x="417088" y="7876494"/>
                </a:lnTo>
                <a:lnTo>
                  <a:pt x="431552" y="7849499"/>
                </a:lnTo>
                <a:lnTo>
                  <a:pt x="413397" y="7831366"/>
                </a:lnTo>
                <a:lnTo>
                  <a:pt x="395242" y="7813242"/>
                </a:lnTo>
                <a:lnTo>
                  <a:pt x="380779" y="7840229"/>
                </a:lnTo>
                <a:close/>
                <a:moveTo>
                  <a:pt x="4903211" y="7842718"/>
                </a:moveTo>
                <a:cubicBezTo>
                  <a:pt x="4895131" y="7873605"/>
                  <a:pt x="4893491" y="7871090"/>
                  <a:pt x="4928643" y="7881873"/>
                </a:cubicBezTo>
                <a:lnTo>
                  <a:pt x="4955944" y="7890259"/>
                </a:lnTo>
                <a:lnTo>
                  <a:pt x="4966455" y="7862219"/>
                </a:lnTo>
                <a:cubicBezTo>
                  <a:pt x="4973304" y="7843917"/>
                  <a:pt x="4972224" y="7831103"/>
                  <a:pt x="4963345" y="7825300"/>
                </a:cubicBezTo>
                <a:cubicBezTo>
                  <a:pt x="4937344" y="7808331"/>
                  <a:pt x="4910162" y="7816208"/>
                  <a:pt x="4903211" y="7842718"/>
                </a:cubicBezTo>
                <a:close/>
                <a:moveTo>
                  <a:pt x="543180" y="7858022"/>
                </a:moveTo>
                <a:cubicBezTo>
                  <a:pt x="535917" y="7886903"/>
                  <a:pt x="553407" y="7924842"/>
                  <a:pt x="573970" y="7924842"/>
                </a:cubicBezTo>
                <a:cubicBezTo>
                  <a:pt x="578739" y="7924842"/>
                  <a:pt x="588664" y="7911655"/>
                  <a:pt x="596010" y="7895545"/>
                </a:cubicBezTo>
                <a:lnTo>
                  <a:pt x="609384" y="7866238"/>
                </a:lnTo>
                <a:lnTo>
                  <a:pt x="594933" y="7855124"/>
                </a:lnTo>
                <a:cubicBezTo>
                  <a:pt x="558999" y="7827449"/>
                  <a:pt x="550744" y="7827917"/>
                  <a:pt x="543180" y="7858022"/>
                </a:cubicBezTo>
                <a:close/>
                <a:moveTo>
                  <a:pt x="5362953" y="7854844"/>
                </a:moveTo>
                <a:cubicBezTo>
                  <a:pt x="5352086" y="7895375"/>
                  <a:pt x="5353284" y="7900669"/>
                  <a:pt x="5373345" y="7900669"/>
                </a:cubicBezTo>
                <a:cubicBezTo>
                  <a:pt x="5383431" y="7900669"/>
                  <a:pt x="5391503" y="7889920"/>
                  <a:pt x="5391503" y="7876494"/>
                </a:cubicBezTo>
                <a:cubicBezTo>
                  <a:pt x="5391503" y="7863196"/>
                  <a:pt x="5391911" y="7848378"/>
                  <a:pt x="5392412" y="7843551"/>
                </a:cubicBezTo>
                <a:cubicBezTo>
                  <a:pt x="5394775" y="7820771"/>
                  <a:pt x="5369487" y="7830466"/>
                  <a:pt x="5362953" y="7854844"/>
                </a:cubicBezTo>
                <a:close/>
                <a:moveTo>
                  <a:pt x="304468" y="7847952"/>
                </a:moveTo>
                <a:cubicBezTo>
                  <a:pt x="292414" y="7859984"/>
                  <a:pt x="294083" y="7910108"/>
                  <a:pt x="306780" y="7917951"/>
                </a:cubicBezTo>
                <a:cubicBezTo>
                  <a:pt x="321207" y="7926848"/>
                  <a:pt x="333577" y="7876520"/>
                  <a:pt x="322042" y="7855923"/>
                </a:cubicBezTo>
                <a:cubicBezTo>
                  <a:pt x="316995" y="7846916"/>
                  <a:pt x="309092" y="7843339"/>
                  <a:pt x="304468" y="7847952"/>
                </a:cubicBezTo>
                <a:close/>
                <a:moveTo>
                  <a:pt x="4661062" y="7867224"/>
                </a:moveTo>
                <a:cubicBezTo>
                  <a:pt x="4652370" y="7900413"/>
                  <a:pt x="4661411" y="7910015"/>
                  <a:pt x="4706028" y="7914952"/>
                </a:cubicBezTo>
                <a:lnTo>
                  <a:pt x="4740688" y="7918801"/>
                </a:lnTo>
                <a:lnTo>
                  <a:pt x="4751174" y="7891220"/>
                </a:lnTo>
                <a:lnTo>
                  <a:pt x="4761650" y="7863621"/>
                </a:lnTo>
                <a:lnTo>
                  <a:pt x="4730849" y="7851929"/>
                </a:lnTo>
                <a:cubicBezTo>
                  <a:pt x="4684217" y="7834221"/>
                  <a:pt x="4668820" y="7837595"/>
                  <a:pt x="4661062" y="7867224"/>
                </a:cubicBezTo>
                <a:close/>
                <a:moveTo>
                  <a:pt x="4998463" y="7863426"/>
                </a:moveTo>
                <a:cubicBezTo>
                  <a:pt x="4988513" y="7894746"/>
                  <a:pt x="4999194" y="7912760"/>
                  <a:pt x="5027702" y="7912760"/>
                </a:cubicBezTo>
                <a:cubicBezTo>
                  <a:pt x="5041646" y="7912760"/>
                  <a:pt x="5051927" y="7901611"/>
                  <a:pt x="5055581" y="7882535"/>
                </a:cubicBezTo>
                <a:cubicBezTo>
                  <a:pt x="5058759" y="7865915"/>
                  <a:pt x="5057119" y="7852320"/>
                  <a:pt x="5051927" y="7852320"/>
                </a:cubicBezTo>
                <a:cubicBezTo>
                  <a:pt x="5046735" y="7852320"/>
                  <a:pt x="5034363" y="7849202"/>
                  <a:pt x="5024439" y="7845403"/>
                </a:cubicBezTo>
                <a:cubicBezTo>
                  <a:pt x="5013044" y="7841036"/>
                  <a:pt x="5003460" y="7847689"/>
                  <a:pt x="4998463" y="7863426"/>
                </a:cubicBezTo>
                <a:close/>
                <a:moveTo>
                  <a:pt x="442614" y="7890226"/>
                </a:moveTo>
                <a:lnTo>
                  <a:pt x="431601" y="7918801"/>
                </a:lnTo>
                <a:lnTo>
                  <a:pt x="448980" y="7936934"/>
                </a:lnTo>
                <a:lnTo>
                  <a:pt x="466373" y="7955066"/>
                </a:lnTo>
                <a:lnTo>
                  <a:pt x="477858" y="7936934"/>
                </a:lnTo>
                <a:cubicBezTo>
                  <a:pt x="494186" y="7911145"/>
                  <a:pt x="492406" y="7893777"/>
                  <a:pt x="471673" y="7876588"/>
                </a:cubicBezTo>
                <a:lnTo>
                  <a:pt x="453640" y="7861650"/>
                </a:lnTo>
                <a:lnTo>
                  <a:pt x="442614" y="7890226"/>
                </a:lnTo>
                <a:close/>
                <a:moveTo>
                  <a:pt x="5089663" y="7892545"/>
                </a:moveTo>
                <a:cubicBezTo>
                  <a:pt x="5078608" y="7921869"/>
                  <a:pt x="5101983" y="7943799"/>
                  <a:pt x="5132020" y="7932277"/>
                </a:cubicBezTo>
                <a:cubicBezTo>
                  <a:pt x="5158404" y="7922157"/>
                  <a:pt x="5153110" y="7880275"/>
                  <a:pt x="5124492" y="7872790"/>
                </a:cubicBezTo>
                <a:lnTo>
                  <a:pt x="5099553" y="7866281"/>
                </a:lnTo>
                <a:lnTo>
                  <a:pt x="5089663" y="7892545"/>
                </a:lnTo>
                <a:close/>
                <a:moveTo>
                  <a:pt x="5592213" y="7884286"/>
                </a:moveTo>
                <a:cubicBezTo>
                  <a:pt x="5579237" y="7918037"/>
                  <a:pt x="5584718" y="7961108"/>
                  <a:pt x="5601993" y="7961108"/>
                </a:cubicBezTo>
                <a:cubicBezTo>
                  <a:pt x="5623703" y="7961108"/>
                  <a:pt x="5634613" y="7879477"/>
                  <a:pt x="5613948" y="7871557"/>
                </a:cubicBezTo>
                <a:cubicBezTo>
                  <a:pt x="5605867" y="7868464"/>
                  <a:pt x="5596087" y="7874200"/>
                  <a:pt x="5592213" y="7884286"/>
                </a:cubicBezTo>
                <a:close/>
                <a:moveTo>
                  <a:pt x="605039" y="7912089"/>
                </a:moveTo>
                <a:lnTo>
                  <a:pt x="586388" y="7948091"/>
                </a:lnTo>
                <a:lnTo>
                  <a:pt x="611708" y="7961627"/>
                </a:lnTo>
                <a:cubicBezTo>
                  <a:pt x="639884" y="7976691"/>
                  <a:pt x="638480" y="7977329"/>
                  <a:pt x="657519" y="7940749"/>
                </a:cubicBezTo>
                <a:cubicBezTo>
                  <a:pt x="675661" y="7905877"/>
                  <a:pt x="675238" y="7903642"/>
                  <a:pt x="647461" y="7888798"/>
                </a:cubicBezTo>
                <a:lnTo>
                  <a:pt x="623678" y="7876078"/>
                </a:lnTo>
                <a:lnTo>
                  <a:pt x="605039" y="7912089"/>
                </a:lnTo>
                <a:close/>
                <a:moveTo>
                  <a:pt x="1361135" y="7885280"/>
                </a:moveTo>
                <a:cubicBezTo>
                  <a:pt x="1361135" y="7901926"/>
                  <a:pt x="1584251" y="8030818"/>
                  <a:pt x="1793678" y="8135153"/>
                </a:cubicBezTo>
                <a:cubicBezTo>
                  <a:pt x="1994124" y="8235028"/>
                  <a:pt x="2050425" y="8256117"/>
                  <a:pt x="1905780" y="8177171"/>
                </a:cubicBezTo>
                <a:cubicBezTo>
                  <a:pt x="1729109" y="8080738"/>
                  <a:pt x="1441314" y="7921350"/>
                  <a:pt x="1401488" y="7897890"/>
                </a:cubicBezTo>
                <a:cubicBezTo>
                  <a:pt x="1379302" y="7884813"/>
                  <a:pt x="1361135" y="7879128"/>
                  <a:pt x="1361135" y="7885280"/>
                </a:cubicBezTo>
                <a:close/>
                <a:moveTo>
                  <a:pt x="4466905" y="7895612"/>
                </a:moveTo>
                <a:cubicBezTo>
                  <a:pt x="4451329" y="7936161"/>
                  <a:pt x="4461118" y="7948277"/>
                  <a:pt x="4525976" y="7968696"/>
                </a:cubicBezTo>
                <a:cubicBezTo>
                  <a:pt x="4562505" y="7980193"/>
                  <a:pt x="4594751" y="7987262"/>
                  <a:pt x="4597615" y="7984399"/>
                </a:cubicBezTo>
                <a:cubicBezTo>
                  <a:pt x="4600487" y="7981535"/>
                  <a:pt x="4606282" y="7965424"/>
                  <a:pt x="4610522" y="7948592"/>
                </a:cubicBezTo>
                <a:lnTo>
                  <a:pt x="4618203" y="7918002"/>
                </a:lnTo>
                <a:lnTo>
                  <a:pt x="4560066" y="7897184"/>
                </a:lnTo>
                <a:cubicBezTo>
                  <a:pt x="4488496" y="7871574"/>
                  <a:pt x="4476226" y="7871371"/>
                  <a:pt x="4466905" y="7895612"/>
                </a:cubicBezTo>
                <a:close/>
                <a:moveTo>
                  <a:pt x="4771575" y="7905155"/>
                </a:moveTo>
                <a:lnTo>
                  <a:pt x="4765703" y="7935795"/>
                </a:lnTo>
                <a:lnTo>
                  <a:pt x="4801094" y="7943553"/>
                </a:lnTo>
                <a:cubicBezTo>
                  <a:pt x="4841268" y="7952364"/>
                  <a:pt x="4840903" y="7952568"/>
                  <a:pt x="4852221" y="7915776"/>
                </a:cubicBezTo>
                <a:cubicBezTo>
                  <a:pt x="4857956" y="7897142"/>
                  <a:pt x="4855577" y="7888534"/>
                  <a:pt x="4844641" y="7888416"/>
                </a:cubicBezTo>
                <a:cubicBezTo>
                  <a:pt x="4835881" y="7888331"/>
                  <a:pt x="4817170" y="7885161"/>
                  <a:pt x="4803074" y="7881380"/>
                </a:cubicBezTo>
                <a:lnTo>
                  <a:pt x="4777447" y="7874515"/>
                </a:lnTo>
                <a:lnTo>
                  <a:pt x="4771575" y="7905155"/>
                </a:lnTo>
                <a:close/>
                <a:moveTo>
                  <a:pt x="5179332" y="7913890"/>
                </a:moveTo>
                <a:cubicBezTo>
                  <a:pt x="5165889" y="7956214"/>
                  <a:pt x="5211068" y="7982945"/>
                  <a:pt x="5226814" y="7941981"/>
                </a:cubicBezTo>
                <a:cubicBezTo>
                  <a:pt x="5238522" y="7911536"/>
                  <a:pt x="5235701" y="7903897"/>
                  <a:pt x="5210380" y="7897269"/>
                </a:cubicBezTo>
                <a:cubicBezTo>
                  <a:pt x="5194210" y="7893055"/>
                  <a:pt x="5184269" y="7898374"/>
                  <a:pt x="5179332" y="7913890"/>
                </a:cubicBezTo>
                <a:close/>
                <a:moveTo>
                  <a:pt x="351489" y="7921801"/>
                </a:moveTo>
                <a:cubicBezTo>
                  <a:pt x="343283" y="7947614"/>
                  <a:pt x="353413" y="7985282"/>
                  <a:pt x="368555" y="7985282"/>
                </a:cubicBezTo>
                <a:cubicBezTo>
                  <a:pt x="386782" y="7985282"/>
                  <a:pt x="392180" y="7931054"/>
                  <a:pt x="375611" y="7914493"/>
                </a:cubicBezTo>
                <a:lnTo>
                  <a:pt x="359065" y="7897975"/>
                </a:lnTo>
                <a:lnTo>
                  <a:pt x="351489" y="7921801"/>
                </a:lnTo>
                <a:close/>
                <a:moveTo>
                  <a:pt x="4878256" y="7932269"/>
                </a:moveTo>
                <a:cubicBezTo>
                  <a:pt x="4868934" y="7956528"/>
                  <a:pt x="4879623" y="7969580"/>
                  <a:pt x="4913425" y="7975204"/>
                </a:cubicBezTo>
                <a:lnTo>
                  <a:pt x="4937633" y="7979241"/>
                </a:lnTo>
                <a:lnTo>
                  <a:pt x="4937633" y="7949017"/>
                </a:lnTo>
                <a:lnTo>
                  <a:pt x="4937633" y="7918801"/>
                </a:lnTo>
                <a:lnTo>
                  <a:pt x="4911938" y="7915139"/>
                </a:lnTo>
                <a:cubicBezTo>
                  <a:pt x="4896363" y="7912921"/>
                  <a:pt x="4883107" y="7919659"/>
                  <a:pt x="4878256" y="7932269"/>
                </a:cubicBezTo>
                <a:close/>
                <a:moveTo>
                  <a:pt x="5267625" y="7942372"/>
                </a:moveTo>
                <a:cubicBezTo>
                  <a:pt x="5262832" y="7967413"/>
                  <a:pt x="5276436" y="7985282"/>
                  <a:pt x="5300305" y="7985282"/>
                </a:cubicBezTo>
                <a:cubicBezTo>
                  <a:pt x="5312770" y="7985282"/>
                  <a:pt x="5315395" y="7930111"/>
                  <a:pt x="5303295" y="7922438"/>
                </a:cubicBezTo>
                <a:cubicBezTo>
                  <a:pt x="5279776" y="7907509"/>
                  <a:pt x="5273641" y="7910933"/>
                  <a:pt x="5267625" y="7942372"/>
                </a:cubicBezTo>
                <a:close/>
                <a:moveTo>
                  <a:pt x="267638" y="7960972"/>
                </a:moveTo>
                <a:cubicBezTo>
                  <a:pt x="263656" y="7980847"/>
                  <a:pt x="263910" y="8006219"/>
                  <a:pt x="268183" y="8017350"/>
                </a:cubicBezTo>
                <a:cubicBezTo>
                  <a:pt x="273423" y="8030997"/>
                  <a:pt x="271342" y="8034744"/>
                  <a:pt x="261805" y="8028855"/>
                </a:cubicBezTo>
                <a:lnTo>
                  <a:pt x="247643" y="8020120"/>
                </a:lnTo>
                <a:lnTo>
                  <a:pt x="247643" y="8075223"/>
                </a:lnTo>
                <a:cubicBezTo>
                  <a:pt x="247643" y="8105532"/>
                  <a:pt x="253090" y="8130335"/>
                  <a:pt x="259747" y="8130335"/>
                </a:cubicBezTo>
                <a:cubicBezTo>
                  <a:pt x="266403" y="8130335"/>
                  <a:pt x="271935" y="8112661"/>
                  <a:pt x="272032" y="8091045"/>
                </a:cubicBezTo>
                <a:cubicBezTo>
                  <a:pt x="272129" y="8069437"/>
                  <a:pt x="279705" y="8030257"/>
                  <a:pt x="288867" y="8003984"/>
                </a:cubicBezTo>
                <a:cubicBezTo>
                  <a:pt x="305049" y="7957556"/>
                  <a:pt x="303100" y="7924842"/>
                  <a:pt x="284171" y="7924842"/>
                </a:cubicBezTo>
                <a:cubicBezTo>
                  <a:pt x="279064" y="7924842"/>
                  <a:pt x="271620" y="7941097"/>
                  <a:pt x="267638" y="7960972"/>
                </a:cubicBezTo>
                <a:close/>
                <a:moveTo>
                  <a:pt x="500710" y="7951090"/>
                </a:moveTo>
                <a:lnTo>
                  <a:pt x="486645" y="7977329"/>
                </a:lnTo>
                <a:lnTo>
                  <a:pt x="508649" y="7993388"/>
                </a:lnTo>
                <a:cubicBezTo>
                  <a:pt x="520740" y="8002225"/>
                  <a:pt x="534417" y="8009456"/>
                  <a:pt x="539016" y="8009456"/>
                </a:cubicBezTo>
                <a:cubicBezTo>
                  <a:pt x="554411" y="8009456"/>
                  <a:pt x="561492" y="7956537"/>
                  <a:pt x="548239" y="7940579"/>
                </a:cubicBezTo>
                <a:cubicBezTo>
                  <a:pt x="529624" y="7918181"/>
                  <a:pt x="516818" y="7921010"/>
                  <a:pt x="500710" y="7951090"/>
                </a:cubicBezTo>
                <a:close/>
                <a:moveTo>
                  <a:pt x="1334863" y="7945788"/>
                </a:moveTo>
                <a:cubicBezTo>
                  <a:pt x="1423963" y="8013297"/>
                  <a:pt x="1928229" y="8287727"/>
                  <a:pt x="1962532" y="8287361"/>
                </a:cubicBezTo>
                <a:cubicBezTo>
                  <a:pt x="1967928" y="8287318"/>
                  <a:pt x="1904268" y="8250118"/>
                  <a:pt x="1821056" y="8204718"/>
                </a:cubicBezTo>
                <a:cubicBezTo>
                  <a:pt x="1737853" y="8159327"/>
                  <a:pt x="1616396" y="8091325"/>
                  <a:pt x="1551147" y="8053624"/>
                </a:cubicBezTo>
                <a:cubicBezTo>
                  <a:pt x="1413571" y="7974109"/>
                  <a:pt x="1292709" y="7913856"/>
                  <a:pt x="1334863" y="7945788"/>
                </a:cubicBezTo>
                <a:close/>
                <a:moveTo>
                  <a:pt x="4636251" y="7953495"/>
                </a:moveTo>
                <a:cubicBezTo>
                  <a:pt x="4624151" y="7998529"/>
                  <a:pt x="4628145" y="8006270"/>
                  <a:pt x="4667537" y="8014138"/>
                </a:cubicBezTo>
                <a:cubicBezTo>
                  <a:pt x="4735836" y="8027768"/>
                  <a:pt x="4751233" y="7960862"/>
                  <a:pt x="4684497" y="7940409"/>
                </a:cubicBezTo>
                <a:lnTo>
                  <a:pt x="4643176" y="7927740"/>
                </a:lnTo>
                <a:lnTo>
                  <a:pt x="4636251" y="7953495"/>
                </a:lnTo>
                <a:close/>
                <a:moveTo>
                  <a:pt x="4975241" y="7956052"/>
                </a:moveTo>
                <a:cubicBezTo>
                  <a:pt x="4963464" y="7986710"/>
                  <a:pt x="4966370" y="7994153"/>
                  <a:pt x="4992838" y="8001070"/>
                </a:cubicBezTo>
                <a:lnTo>
                  <a:pt x="5017777" y="8007587"/>
                </a:lnTo>
                <a:lnTo>
                  <a:pt x="5027617" y="7981314"/>
                </a:lnTo>
                <a:cubicBezTo>
                  <a:pt x="5033794" y="7964838"/>
                  <a:pt x="5032392" y="7951753"/>
                  <a:pt x="5023852" y="7946179"/>
                </a:cubicBezTo>
                <a:cubicBezTo>
                  <a:pt x="5001820" y="7931793"/>
                  <a:pt x="4983109" y="7935591"/>
                  <a:pt x="4975241" y="7956052"/>
                </a:cubicBezTo>
                <a:close/>
                <a:moveTo>
                  <a:pt x="5343087" y="7967149"/>
                </a:moveTo>
                <a:cubicBezTo>
                  <a:pt x="5343087" y="7983769"/>
                  <a:pt x="5348534" y="7997365"/>
                  <a:pt x="5355196" y="7997365"/>
                </a:cubicBezTo>
                <a:cubicBezTo>
                  <a:pt x="5361849" y="7997365"/>
                  <a:pt x="5367295" y="7992377"/>
                  <a:pt x="5367295" y="7986276"/>
                </a:cubicBezTo>
                <a:cubicBezTo>
                  <a:pt x="5367295" y="7980167"/>
                  <a:pt x="5370601" y="7966572"/>
                  <a:pt x="5374646" y="7956052"/>
                </a:cubicBezTo>
                <a:cubicBezTo>
                  <a:pt x="5379463" y="7943502"/>
                  <a:pt x="5375308" y="7936934"/>
                  <a:pt x="5362537" y="7936934"/>
                </a:cubicBezTo>
                <a:cubicBezTo>
                  <a:pt x="5349868" y="7936934"/>
                  <a:pt x="5343087" y="7947445"/>
                  <a:pt x="5343087" y="7967149"/>
                </a:cubicBezTo>
                <a:close/>
                <a:moveTo>
                  <a:pt x="410178" y="7978383"/>
                </a:moveTo>
                <a:cubicBezTo>
                  <a:pt x="404525" y="8000849"/>
                  <a:pt x="407684" y="8017342"/>
                  <a:pt x="420005" y="8029628"/>
                </a:cubicBezTo>
                <a:lnTo>
                  <a:pt x="438160" y="8047761"/>
                </a:lnTo>
                <a:lnTo>
                  <a:pt x="446487" y="8014639"/>
                </a:lnTo>
                <a:cubicBezTo>
                  <a:pt x="452127" y="7992156"/>
                  <a:pt x="448968" y="7975672"/>
                  <a:pt x="436647" y="7963377"/>
                </a:cubicBezTo>
                <a:lnTo>
                  <a:pt x="418492" y="7945244"/>
                </a:lnTo>
                <a:lnTo>
                  <a:pt x="410178" y="7978383"/>
                </a:lnTo>
                <a:close/>
                <a:moveTo>
                  <a:pt x="5411658" y="7975298"/>
                </a:moveTo>
                <a:cubicBezTo>
                  <a:pt x="5403748" y="8005479"/>
                  <a:pt x="5412177" y="8025150"/>
                  <a:pt x="5428644" y="8014979"/>
                </a:cubicBezTo>
                <a:cubicBezTo>
                  <a:pt x="5442987" y="8006134"/>
                  <a:pt x="5443489" y="7949017"/>
                  <a:pt x="5429230" y="7949017"/>
                </a:cubicBezTo>
                <a:cubicBezTo>
                  <a:pt x="5423351" y="7949017"/>
                  <a:pt x="5415431" y="7960844"/>
                  <a:pt x="5411658" y="7975298"/>
                </a:cubicBezTo>
                <a:close/>
                <a:moveTo>
                  <a:pt x="572009" y="7991808"/>
                </a:moveTo>
                <a:cubicBezTo>
                  <a:pt x="562012" y="8013714"/>
                  <a:pt x="561371" y="8029416"/>
                  <a:pt x="569904" y="8042918"/>
                </a:cubicBezTo>
                <a:cubicBezTo>
                  <a:pt x="590806" y="8076039"/>
                  <a:pt x="607411" y="8072641"/>
                  <a:pt x="621463" y="8032373"/>
                </a:cubicBezTo>
                <a:cubicBezTo>
                  <a:pt x="638395" y="7983889"/>
                  <a:pt x="639219" y="7988409"/>
                  <a:pt x="610691" y="7973165"/>
                </a:cubicBezTo>
                <a:lnTo>
                  <a:pt x="586425" y="7960199"/>
                </a:lnTo>
                <a:lnTo>
                  <a:pt x="572009" y="7991808"/>
                </a:lnTo>
                <a:close/>
                <a:moveTo>
                  <a:pt x="4755541" y="7979674"/>
                </a:moveTo>
                <a:cubicBezTo>
                  <a:pt x="4752516" y="7989403"/>
                  <a:pt x="4747520" y="8005429"/>
                  <a:pt x="4744452" y="8015268"/>
                </a:cubicBezTo>
                <a:cubicBezTo>
                  <a:pt x="4740680" y="8027368"/>
                  <a:pt x="4751471" y="8036511"/>
                  <a:pt x="4777735" y="8043436"/>
                </a:cubicBezTo>
                <a:lnTo>
                  <a:pt x="4816601" y="8053675"/>
                </a:lnTo>
                <a:lnTo>
                  <a:pt x="4824834" y="8034591"/>
                </a:lnTo>
                <a:cubicBezTo>
                  <a:pt x="4840078" y="7999192"/>
                  <a:pt x="4834903" y="7987695"/>
                  <a:pt x="4797899" y="7974814"/>
                </a:cubicBezTo>
                <a:lnTo>
                  <a:pt x="4761038" y="7961975"/>
                </a:lnTo>
                <a:lnTo>
                  <a:pt x="4755541" y="7979674"/>
                </a:lnTo>
                <a:close/>
                <a:moveTo>
                  <a:pt x="5064715" y="7989913"/>
                </a:moveTo>
                <a:cubicBezTo>
                  <a:pt x="5064715" y="8017146"/>
                  <a:pt x="5101847" y="8040861"/>
                  <a:pt x="5118476" y="8024266"/>
                </a:cubicBezTo>
                <a:cubicBezTo>
                  <a:pt x="5132326" y="8010433"/>
                  <a:pt x="5124577" y="7975528"/>
                  <a:pt x="5106087" y="7968441"/>
                </a:cubicBezTo>
                <a:cubicBezTo>
                  <a:pt x="5073144" y="7955814"/>
                  <a:pt x="5064715" y="7960190"/>
                  <a:pt x="5064715" y="7989913"/>
                </a:cubicBezTo>
                <a:close/>
                <a:moveTo>
                  <a:pt x="5573052" y="8015498"/>
                </a:moveTo>
                <a:cubicBezTo>
                  <a:pt x="5573052" y="8045042"/>
                  <a:pt x="5578524" y="8057804"/>
                  <a:pt x="5591210" y="8057804"/>
                </a:cubicBezTo>
                <a:cubicBezTo>
                  <a:pt x="5603887" y="8057804"/>
                  <a:pt x="5609360" y="8045042"/>
                  <a:pt x="5609360" y="8015498"/>
                </a:cubicBezTo>
                <a:cubicBezTo>
                  <a:pt x="5609360" y="7985962"/>
                  <a:pt x="5603887" y="7973191"/>
                  <a:pt x="5591210" y="7973191"/>
                </a:cubicBezTo>
                <a:cubicBezTo>
                  <a:pt x="5578524" y="7973191"/>
                  <a:pt x="5573052" y="7985962"/>
                  <a:pt x="5573052" y="8015498"/>
                </a:cubicBezTo>
                <a:close/>
                <a:moveTo>
                  <a:pt x="325358" y="8014979"/>
                </a:moveTo>
                <a:cubicBezTo>
                  <a:pt x="316208" y="8051415"/>
                  <a:pt x="327186" y="8086610"/>
                  <a:pt x="344384" y="8075988"/>
                </a:cubicBezTo>
                <a:cubicBezTo>
                  <a:pt x="359974" y="8066369"/>
                  <a:pt x="360313" y="8001104"/>
                  <a:pt x="344820" y="7991545"/>
                </a:cubicBezTo>
                <a:cubicBezTo>
                  <a:pt x="338357" y="7987551"/>
                  <a:pt x="329607" y="7998104"/>
                  <a:pt x="325358" y="8014979"/>
                </a:cubicBezTo>
                <a:close/>
                <a:moveTo>
                  <a:pt x="5157019" y="8003814"/>
                </a:moveTo>
                <a:cubicBezTo>
                  <a:pt x="5143984" y="8037726"/>
                  <a:pt x="5148470" y="8045722"/>
                  <a:pt x="5180547" y="8045722"/>
                </a:cubicBezTo>
                <a:lnTo>
                  <a:pt x="5211638" y="8045722"/>
                </a:lnTo>
                <a:lnTo>
                  <a:pt x="5207780" y="8018641"/>
                </a:lnTo>
                <a:cubicBezTo>
                  <a:pt x="5203158" y="7986285"/>
                  <a:pt x="5167725" y="7975927"/>
                  <a:pt x="5157019" y="8003814"/>
                </a:cubicBezTo>
                <a:close/>
                <a:moveTo>
                  <a:pt x="4858959" y="8013696"/>
                </a:moveTo>
                <a:cubicBezTo>
                  <a:pt x="4858959" y="8023578"/>
                  <a:pt x="4855925" y="8039570"/>
                  <a:pt x="4852212" y="8049239"/>
                </a:cubicBezTo>
                <a:cubicBezTo>
                  <a:pt x="4847624" y="8061169"/>
                  <a:pt x="4855679" y="8068757"/>
                  <a:pt x="4877363" y="8072904"/>
                </a:cubicBezTo>
                <a:lnTo>
                  <a:pt x="4909261" y="8078987"/>
                </a:lnTo>
                <a:lnTo>
                  <a:pt x="4919160" y="8053284"/>
                </a:lnTo>
                <a:cubicBezTo>
                  <a:pt x="4930411" y="8024071"/>
                  <a:pt x="4924743" y="8015583"/>
                  <a:pt x="4886192" y="8003959"/>
                </a:cubicBezTo>
                <a:lnTo>
                  <a:pt x="4858959" y="7995734"/>
                </a:lnTo>
                <a:lnTo>
                  <a:pt x="4858959" y="8013696"/>
                </a:lnTo>
                <a:close/>
                <a:moveTo>
                  <a:pt x="470427" y="8039833"/>
                </a:moveTo>
                <a:cubicBezTo>
                  <a:pt x="463032" y="8069267"/>
                  <a:pt x="481187" y="8106161"/>
                  <a:pt x="503057" y="8106161"/>
                </a:cubicBezTo>
                <a:cubicBezTo>
                  <a:pt x="521321" y="8106161"/>
                  <a:pt x="529466" y="8046308"/>
                  <a:pt x="513781" y="8027427"/>
                </a:cubicBezTo>
                <a:cubicBezTo>
                  <a:pt x="492225" y="8001478"/>
                  <a:pt x="479130" y="8005225"/>
                  <a:pt x="470427" y="8039833"/>
                </a:cubicBezTo>
                <a:close/>
                <a:moveTo>
                  <a:pt x="5254335" y="8017520"/>
                </a:moveTo>
                <a:cubicBezTo>
                  <a:pt x="5249900" y="8021947"/>
                  <a:pt x="5246263" y="8035942"/>
                  <a:pt x="5246263" y="8048619"/>
                </a:cubicBezTo>
                <a:cubicBezTo>
                  <a:pt x="5246263" y="8081562"/>
                  <a:pt x="5287610" y="8070754"/>
                  <a:pt x="5292496" y="8036536"/>
                </a:cubicBezTo>
                <a:cubicBezTo>
                  <a:pt x="5296217" y="8010459"/>
                  <a:pt x="5272986" y="7998877"/>
                  <a:pt x="5254335" y="8017520"/>
                </a:cubicBezTo>
                <a:close/>
                <a:moveTo>
                  <a:pt x="4605449" y="8061118"/>
                </a:moveTo>
                <a:cubicBezTo>
                  <a:pt x="4598379" y="8081401"/>
                  <a:pt x="4593978" y="8099024"/>
                  <a:pt x="4595661" y="8100281"/>
                </a:cubicBezTo>
                <a:cubicBezTo>
                  <a:pt x="4597351" y="8101539"/>
                  <a:pt x="4616656" y="8108608"/>
                  <a:pt x="4638554" y="8115984"/>
                </a:cubicBezTo>
                <a:lnTo>
                  <a:pt x="4678371" y="8129401"/>
                </a:lnTo>
                <a:lnTo>
                  <a:pt x="4689986" y="8098871"/>
                </a:lnTo>
                <a:cubicBezTo>
                  <a:pt x="4707040" y="8054057"/>
                  <a:pt x="4705553" y="8050982"/>
                  <a:pt x="4659975" y="8037004"/>
                </a:cubicBezTo>
                <a:lnTo>
                  <a:pt x="4618330" y="8024241"/>
                </a:lnTo>
                <a:lnTo>
                  <a:pt x="4605449" y="8061118"/>
                </a:lnTo>
                <a:close/>
                <a:moveTo>
                  <a:pt x="4951407" y="8048407"/>
                </a:moveTo>
                <a:cubicBezTo>
                  <a:pt x="4940046" y="8090731"/>
                  <a:pt x="4941593" y="8094070"/>
                  <a:pt x="4972530" y="8094070"/>
                </a:cubicBezTo>
                <a:cubicBezTo>
                  <a:pt x="4992099" y="8094070"/>
                  <a:pt x="5003621" y="8085488"/>
                  <a:pt x="5008362" y="8067406"/>
                </a:cubicBezTo>
                <a:cubicBezTo>
                  <a:pt x="5016409" y="8036630"/>
                  <a:pt x="5017854" y="8038967"/>
                  <a:pt x="4984520" y="8028745"/>
                </a:cubicBezTo>
                <a:lnTo>
                  <a:pt x="4958791" y="8020868"/>
                </a:lnTo>
                <a:lnTo>
                  <a:pt x="4951407" y="8048407"/>
                </a:lnTo>
                <a:close/>
                <a:moveTo>
                  <a:pt x="5330988" y="8031633"/>
                </a:moveTo>
                <a:cubicBezTo>
                  <a:pt x="5330988" y="8038295"/>
                  <a:pt x="5327682" y="8052341"/>
                  <a:pt x="5323637" y="8062860"/>
                </a:cubicBezTo>
                <a:cubicBezTo>
                  <a:pt x="5318820" y="8075411"/>
                  <a:pt x="5322974" y="8081979"/>
                  <a:pt x="5335746" y="8081979"/>
                </a:cubicBezTo>
                <a:cubicBezTo>
                  <a:pt x="5346444" y="8081979"/>
                  <a:pt x="5355196" y="8073822"/>
                  <a:pt x="5355196" y="8063855"/>
                </a:cubicBezTo>
                <a:cubicBezTo>
                  <a:pt x="5355196" y="8053879"/>
                  <a:pt x="5355603" y="8041779"/>
                  <a:pt x="5356105" y="8036953"/>
                </a:cubicBezTo>
                <a:cubicBezTo>
                  <a:pt x="5356598" y="8032135"/>
                  <a:pt x="5351151" y="8026246"/>
                  <a:pt x="5343996" y="8023867"/>
                </a:cubicBezTo>
                <a:cubicBezTo>
                  <a:pt x="5336842" y="8021488"/>
                  <a:pt x="5330988" y="8024981"/>
                  <a:pt x="5330988" y="8031633"/>
                </a:cubicBezTo>
                <a:close/>
                <a:moveTo>
                  <a:pt x="5399576" y="8041694"/>
                </a:moveTo>
                <a:cubicBezTo>
                  <a:pt x="5387570" y="8053675"/>
                  <a:pt x="5389813" y="8106161"/>
                  <a:pt x="5402312" y="8106161"/>
                </a:cubicBezTo>
                <a:cubicBezTo>
                  <a:pt x="5414377" y="8106161"/>
                  <a:pt x="5427811" y="8076991"/>
                  <a:pt x="5427811" y="8050769"/>
                </a:cubicBezTo>
                <a:cubicBezTo>
                  <a:pt x="5427811" y="8032738"/>
                  <a:pt x="5413230" y="8028048"/>
                  <a:pt x="5399576" y="8041694"/>
                </a:cubicBezTo>
                <a:close/>
                <a:moveTo>
                  <a:pt x="377305" y="8078452"/>
                </a:moveTo>
                <a:cubicBezTo>
                  <a:pt x="370891" y="8111812"/>
                  <a:pt x="385196" y="8142418"/>
                  <a:pt x="407200" y="8142418"/>
                </a:cubicBezTo>
                <a:cubicBezTo>
                  <a:pt x="423200" y="8142418"/>
                  <a:pt x="413978" y="8054593"/>
                  <a:pt x="397420" y="8049163"/>
                </a:cubicBezTo>
                <a:cubicBezTo>
                  <a:pt x="389928" y="8046708"/>
                  <a:pt x="380876" y="8059895"/>
                  <a:pt x="377305" y="8078452"/>
                </a:cubicBezTo>
                <a:close/>
                <a:moveTo>
                  <a:pt x="5047262" y="8055085"/>
                </a:moveTo>
                <a:cubicBezTo>
                  <a:pt x="5030200" y="8072147"/>
                  <a:pt x="5042088" y="8115840"/>
                  <a:pt x="5065455" y="8121941"/>
                </a:cubicBezTo>
                <a:lnTo>
                  <a:pt x="5090402" y="8128458"/>
                </a:lnTo>
                <a:lnTo>
                  <a:pt x="5100352" y="8102193"/>
                </a:lnTo>
                <a:cubicBezTo>
                  <a:pt x="5105807" y="8087757"/>
                  <a:pt x="5108288" y="8072521"/>
                  <a:pt x="5105841" y="8068332"/>
                </a:cubicBezTo>
                <a:cubicBezTo>
                  <a:pt x="5099341" y="8057201"/>
                  <a:pt x="5055156" y="8047217"/>
                  <a:pt x="5047262" y="8055085"/>
                </a:cubicBezTo>
                <a:close/>
                <a:moveTo>
                  <a:pt x="542623" y="8089898"/>
                </a:moveTo>
                <a:cubicBezTo>
                  <a:pt x="534429" y="8122476"/>
                  <a:pt x="547258" y="8155538"/>
                  <a:pt x="571162" y="8163491"/>
                </a:cubicBezTo>
                <a:cubicBezTo>
                  <a:pt x="591011" y="8170102"/>
                  <a:pt x="603526" y="8096390"/>
                  <a:pt x="586122" y="8075444"/>
                </a:cubicBezTo>
                <a:cubicBezTo>
                  <a:pt x="564578" y="8049511"/>
                  <a:pt x="551688" y="8053794"/>
                  <a:pt x="542623" y="8089898"/>
                </a:cubicBezTo>
                <a:close/>
                <a:moveTo>
                  <a:pt x="4720797" y="8100358"/>
                </a:moveTo>
                <a:cubicBezTo>
                  <a:pt x="4710949" y="8139521"/>
                  <a:pt x="4711433" y="8140149"/>
                  <a:pt x="4758362" y="8149530"/>
                </a:cubicBezTo>
                <a:lnTo>
                  <a:pt x="4795163" y="8156880"/>
                </a:lnTo>
                <a:lnTo>
                  <a:pt x="4801791" y="8122450"/>
                </a:lnTo>
                <a:cubicBezTo>
                  <a:pt x="4809693" y="8081359"/>
                  <a:pt x="4811715" y="8084026"/>
                  <a:pt x="4765891" y="8074875"/>
                </a:cubicBezTo>
                <a:lnTo>
                  <a:pt x="4729047" y="8067517"/>
                </a:lnTo>
                <a:lnTo>
                  <a:pt x="4720797" y="8100358"/>
                </a:lnTo>
                <a:close/>
                <a:moveTo>
                  <a:pt x="5558428" y="8105694"/>
                </a:moveTo>
                <a:cubicBezTo>
                  <a:pt x="5555284" y="8127115"/>
                  <a:pt x="5559116" y="8143778"/>
                  <a:pt x="5567979" y="8147168"/>
                </a:cubicBezTo>
                <a:cubicBezTo>
                  <a:pt x="5589137" y="8155266"/>
                  <a:pt x="5597260" y="8143336"/>
                  <a:pt x="5597260" y="8104139"/>
                </a:cubicBezTo>
                <a:cubicBezTo>
                  <a:pt x="5597260" y="8057855"/>
                  <a:pt x="5565277" y="8059138"/>
                  <a:pt x="5558428" y="8105694"/>
                </a:cubicBezTo>
                <a:close/>
                <a:moveTo>
                  <a:pt x="5133635" y="8106892"/>
                </a:moveTo>
                <a:lnTo>
                  <a:pt x="5127109" y="8131805"/>
                </a:lnTo>
                <a:lnTo>
                  <a:pt x="5153407" y="8141645"/>
                </a:lnTo>
                <a:lnTo>
                  <a:pt x="5179697" y="8151501"/>
                </a:lnTo>
                <a:lnTo>
                  <a:pt x="5187931" y="8131848"/>
                </a:lnTo>
                <a:cubicBezTo>
                  <a:pt x="5203141" y="8095498"/>
                  <a:pt x="5198008" y="8081979"/>
                  <a:pt x="5169008" y="8081979"/>
                </a:cubicBezTo>
                <a:cubicBezTo>
                  <a:pt x="5150059" y="8081979"/>
                  <a:pt x="5137917" y="8090527"/>
                  <a:pt x="5133635" y="8106892"/>
                </a:cubicBezTo>
                <a:close/>
                <a:moveTo>
                  <a:pt x="304807" y="8126333"/>
                </a:moveTo>
                <a:cubicBezTo>
                  <a:pt x="301237" y="8145010"/>
                  <a:pt x="304614" y="8171241"/>
                  <a:pt x="312311" y="8184598"/>
                </a:cubicBezTo>
                <a:lnTo>
                  <a:pt x="326314" y="8208899"/>
                </a:lnTo>
                <a:lnTo>
                  <a:pt x="330163" y="8161979"/>
                </a:lnTo>
                <a:cubicBezTo>
                  <a:pt x="334810" y="8105405"/>
                  <a:pt x="314320" y="8076617"/>
                  <a:pt x="304807" y="8126333"/>
                </a:cubicBezTo>
                <a:close/>
                <a:moveTo>
                  <a:pt x="449694" y="8101794"/>
                </a:moveTo>
                <a:cubicBezTo>
                  <a:pt x="432169" y="8119298"/>
                  <a:pt x="441803" y="8187487"/>
                  <a:pt x="464726" y="8208203"/>
                </a:cubicBezTo>
                <a:lnTo>
                  <a:pt x="488171" y="8229394"/>
                </a:lnTo>
                <a:lnTo>
                  <a:pt x="496546" y="8184776"/>
                </a:lnTo>
                <a:lnTo>
                  <a:pt x="504934" y="8140158"/>
                </a:lnTo>
                <a:lnTo>
                  <a:pt x="481514" y="8116782"/>
                </a:lnTo>
                <a:cubicBezTo>
                  <a:pt x="468636" y="8103918"/>
                  <a:pt x="454317" y="8097180"/>
                  <a:pt x="449694" y="8101794"/>
                </a:cubicBezTo>
                <a:close/>
                <a:moveTo>
                  <a:pt x="4829406" y="8125798"/>
                </a:moveTo>
                <a:cubicBezTo>
                  <a:pt x="4816210" y="8178284"/>
                  <a:pt x="4875146" y="8201592"/>
                  <a:pt x="4894400" y="8151485"/>
                </a:cubicBezTo>
                <a:cubicBezTo>
                  <a:pt x="4906100" y="8121014"/>
                  <a:pt x="4900781" y="8112355"/>
                  <a:pt x="4863394" y="8101106"/>
                </a:cubicBezTo>
                <a:lnTo>
                  <a:pt x="4837563" y="8093331"/>
                </a:lnTo>
                <a:lnTo>
                  <a:pt x="4829406" y="8125798"/>
                </a:lnTo>
                <a:close/>
                <a:moveTo>
                  <a:pt x="5234163" y="8118244"/>
                </a:moveTo>
                <a:cubicBezTo>
                  <a:pt x="5234163" y="8131542"/>
                  <a:pt x="5233195" y="8146497"/>
                  <a:pt x="5231997" y="8151485"/>
                </a:cubicBezTo>
                <a:cubicBezTo>
                  <a:pt x="5230807" y="8156481"/>
                  <a:pt x="5238276" y="8162174"/>
                  <a:pt x="5248591" y="8164154"/>
                </a:cubicBezTo>
                <a:cubicBezTo>
                  <a:pt x="5271958" y="8168648"/>
                  <a:pt x="5287720" y="8116919"/>
                  <a:pt x="5266987" y="8103757"/>
                </a:cubicBezTo>
                <a:cubicBezTo>
                  <a:pt x="5243145" y="8088615"/>
                  <a:pt x="5234163" y="8092574"/>
                  <a:pt x="5234163" y="8118244"/>
                </a:cubicBezTo>
                <a:close/>
                <a:moveTo>
                  <a:pt x="5311164" y="8136377"/>
                </a:moveTo>
                <a:cubicBezTo>
                  <a:pt x="5307323" y="8146353"/>
                  <a:pt x="5307782" y="8163874"/>
                  <a:pt x="5312192" y="8175319"/>
                </a:cubicBezTo>
                <a:lnTo>
                  <a:pt x="5320187" y="8196137"/>
                </a:lnTo>
                <a:lnTo>
                  <a:pt x="5331446" y="8178344"/>
                </a:lnTo>
                <a:cubicBezTo>
                  <a:pt x="5346605" y="8154433"/>
                  <a:pt x="5346095" y="8118244"/>
                  <a:pt x="5330614" y="8118244"/>
                </a:cubicBezTo>
                <a:cubicBezTo>
                  <a:pt x="5323739" y="8118244"/>
                  <a:pt x="5314987" y="8126401"/>
                  <a:pt x="5311164" y="8136377"/>
                </a:cubicBezTo>
                <a:close/>
                <a:moveTo>
                  <a:pt x="4575267" y="8161979"/>
                </a:moveTo>
                <a:cubicBezTo>
                  <a:pt x="4565802" y="8199603"/>
                  <a:pt x="4566499" y="8200512"/>
                  <a:pt x="4615807" y="8214635"/>
                </a:cubicBezTo>
                <a:lnTo>
                  <a:pt x="4654324" y="8225672"/>
                </a:lnTo>
                <a:lnTo>
                  <a:pt x="4665872" y="8195338"/>
                </a:lnTo>
                <a:cubicBezTo>
                  <a:pt x="4681056" y="8155436"/>
                  <a:pt x="4682755" y="8158724"/>
                  <a:pt x="4639301" y="8143608"/>
                </a:cubicBezTo>
                <a:cubicBezTo>
                  <a:pt x="4586874" y="8125356"/>
                  <a:pt x="4584283" y="8126087"/>
                  <a:pt x="4575267" y="8161979"/>
                </a:cubicBezTo>
                <a:close/>
                <a:moveTo>
                  <a:pt x="4927530" y="8156608"/>
                </a:moveTo>
                <a:cubicBezTo>
                  <a:pt x="4918897" y="8189534"/>
                  <a:pt x="4926842" y="8202858"/>
                  <a:pt x="4955086" y="8202858"/>
                </a:cubicBezTo>
                <a:cubicBezTo>
                  <a:pt x="4976108" y="8202858"/>
                  <a:pt x="4997197" y="8151544"/>
                  <a:pt x="4982293" y="8136666"/>
                </a:cubicBezTo>
                <a:cubicBezTo>
                  <a:pt x="4966497" y="8120878"/>
                  <a:pt x="4933758" y="8132799"/>
                  <a:pt x="4927530" y="8156608"/>
                </a:cubicBezTo>
                <a:close/>
                <a:moveTo>
                  <a:pt x="5379404" y="8154509"/>
                </a:moveTo>
                <a:cubicBezTo>
                  <a:pt x="5379404" y="8167807"/>
                  <a:pt x="5378987" y="8182626"/>
                  <a:pt x="5378494" y="8187444"/>
                </a:cubicBezTo>
                <a:cubicBezTo>
                  <a:pt x="5377993" y="8192271"/>
                  <a:pt x="5382785" y="8197938"/>
                  <a:pt x="5389141" y="8200054"/>
                </a:cubicBezTo>
                <a:cubicBezTo>
                  <a:pt x="5395497" y="8202169"/>
                  <a:pt x="5403136" y="8187351"/>
                  <a:pt x="5406110" y="8167119"/>
                </a:cubicBezTo>
                <a:cubicBezTo>
                  <a:pt x="5409815" y="8141900"/>
                  <a:pt x="5406467" y="8130335"/>
                  <a:pt x="5395463" y="8130335"/>
                </a:cubicBezTo>
                <a:cubicBezTo>
                  <a:pt x="5386626" y="8130335"/>
                  <a:pt x="5379404" y="8141211"/>
                  <a:pt x="5379404" y="8154509"/>
                </a:cubicBezTo>
                <a:close/>
                <a:moveTo>
                  <a:pt x="5017888" y="8179347"/>
                </a:moveTo>
                <a:lnTo>
                  <a:pt x="5005507" y="8214813"/>
                </a:lnTo>
                <a:lnTo>
                  <a:pt x="5035681" y="8222384"/>
                </a:lnTo>
                <a:cubicBezTo>
                  <a:pt x="5071207" y="8231281"/>
                  <a:pt x="5075235" y="8228459"/>
                  <a:pt x="5079577" y="8191727"/>
                </a:cubicBezTo>
                <a:cubicBezTo>
                  <a:pt x="5081854" y="8172540"/>
                  <a:pt x="5074741" y="8160857"/>
                  <a:pt x="5056575" y="8153932"/>
                </a:cubicBezTo>
                <a:lnTo>
                  <a:pt x="5030259" y="8143880"/>
                </a:lnTo>
                <a:lnTo>
                  <a:pt x="5017888" y="8179347"/>
                </a:lnTo>
                <a:close/>
                <a:moveTo>
                  <a:pt x="240418" y="8184751"/>
                </a:moveTo>
                <a:cubicBezTo>
                  <a:pt x="245296" y="8230422"/>
                  <a:pt x="259747" y="8236430"/>
                  <a:pt x="259747" y="8192789"/>
                </a:cubicBezTo>
                <a:cubicBezTo>
                  <a:pt x="259747" y="8171733"/>
                  <a:pt x="254676" y="8154509"/>
                  <a:pt x="248467" y="8154509"/>
                </a:cubicBezTo>
                <a:cubicBezTo>
                  <a:pt x="242270" y="8154509"/>
                  <a:pt x="238639" y="8168122"/>
                  <a:pt x="240418" y="8184751"/>
                </a:cubicBezTo>
                <a:close/>
                <a:moveTo>
                  <a:pt x="519082" y="8197301"/>
                </a:moveTo>
                <a:lnTo>
                  <a:pt x="511034" y="8240092"/>
                </a:lnTo>
                <a:lnTo>
                  <a:pt x="533654" y="8265838"/>
                </a:lnTo>
                <a:lnTo>
                  <a:pt x="556275" y="8291567"/>
                </a:lnTo>
                <a:lnTo>
                  <a:pt x="535095" y="8283860"/>
                </a:lnTo>
                <a:lnTo>
                  <a:pt x="513914" y="8276145"/>
                </a:lnTo>
                <a:lnTo>
                  <a:pt x="513914" y="8317645"/>
                </a:lnTo>
                <a:lnTo>
                  <a:pt x="513914" y="8359153"/>
                </a:lnTo>
                <a:lnTo>
                  <a:pt x="539113" y="8372620"/>
                </a:lnTo>
                <a:lnTo>
                  <a:pt x="564312" y="8386080"/>
                </a:lnTo>
                <a:lnTo>
                  <a:pt x="561358" y="8339796"/>
                </a:lnTo>
                <a:cubicBezTo>
                  <a:pt x="559725" y="8314339"/>
                  <a:pt x="562508" y="8270214"/>
                  <a:pt x="567543" y="8241723"/>
                </a:cubicBezTo>
                <a:cubicBezTo>
                  <a:pt x="573752" y="8206605"/>
                  <a:pt x="571961" y="8184232"/>
                  <a:pt x="561976" y="8172218"/>
                </a:cubicBezTo>
                <a:cubicBezTo>
                  <a:pt x="538944" y="8144500"/>
                  <a:pt x="527772" y="8151026"/>
                  <a:pt x="519082" y="8197301"/>
                </a:cubicBezTo>
                <a:close/>
                <a:moveTo>
                  <a:pt x="1166468" y="8180570"/>
                </a:moveTo>
                <a:lnTo>
                  <a:pt x="1152516" y="8206631"/>
                </a:lnTo>
                <a:lnTo>
                  <a:pt x="1181176" y="8228655"/>
                </a:lnTo>
                <a:cubicBezTo>
                  <a:pt x="1213057" y="8253135"/>
                  <a:pt x="1228004" y="8256797"/>
                  <a:pt x="1228004" y="8240109"/>
                </a:cubicBezTo>
                <a:cubicBezTo>
                  <a:pt x="1228004" y="8234008"/>
                  <a:pt x="1231003" y="8221212"/>
                  <a:pt x="1234657" y="8211686"/>
                </a:cubicBezTo>
                <a:cubicBezTo>
                  <a:pt x="1238582" y="8201490"/>
                  <a:pt x="1228777" y="8186144"/>
                  <a:pt x="1210874" y="8174427"/>
                </a:cubicBezTo>
                <a:lnTo>
                  <a:pt x="1180437" y="8154509"/>
                </a:lnTo>
                <a:lnTo>
                  <a:pt x="1166468" y="8180570"/>
                </a:lnTo>
                <a:close/>
                <a:moveTo>
                  <a:pt x="370769" y="8202688"/>
                </a:moveTo>
                <a:cubicBezTo>
                  <a:pt x="372948" y="8225027"/>
                  <a:pt x="381541" y="8245538"/>
                  <a:pt x="389856" y="8248258"/>
                </a:cubicBezTo>
                <a:cubicBezTo>
                  <a:pt x="412114" y="8255557"/>
                  <a:pt x="408810" y="8196901"/>
                  <a:pt x="385898" y="8177910"/>
                </a:cubicBezTo>
                <a:lnTo>
                  <a:pt x="366799" y="8162089"/>
                </a:lnTo>
                <a:lnTo>
                  <a:pt x="370769" y="8202688"/>
                </a:lnTo>
                <a:close/>
                <a:moveTo>
                  <a:pt x="4694379" y="8197216"/>
                </a:moveTo>
                <a:cubicBezTo>
                  <a:pt x="4685049" y="8234348"/>
                  <a:pt x="4687063" y="8236812"/>
                  <a:pt x="4734154" y="8246227"/>
                </a:cubicBezTo>
                <a:lnTo>
                  <a:pt x="4770963" y="8253577"/>
                </a:lnTo>
                <a:lnTo>
                  <a:pt x="4777038" y="8221883"/>
                </a:lnTo>
                <a:cubicBezTo>
                  <a:pt x="4783726" y="8186867"/>
                  <a:pt x="4782468" y="8185430"/>
                  <a:pt x="4735173" y="8174155"/>
                </a:cubicBezTo>
                <a:lnTo>
                  <a:pt x="4702163" y="8166270"/>
                </a:lnTo>
                <a:lnTo>
                  <a:pt x="4694379" y="8197216"/>
                </a:lnTo>
                <a:close/>
                <a:moveTo>
                  <a:pt x="5118442" y="8185669"/>
                </a:moveTo>
                <a:cubicBezTo>
                  <a:pt x="5115511" y="8195126"/>
                  <a:pt x="5110743" y="8210573"/>
                  <a:pt x="5107838" y="8219988"/>
                </a:cubicBezTo>
                <a:cubicBezTo>
                  <a:pt x="5102535" y="8237177"/>
                  <a:pt x="5124398" y="8251206"/>
                  <a:pt x="5156483" y="8251206"/>
                </a:cubicBezTo>
                <a:cubicBezTo>
                  <a:pt x="5167325" y="8251206"/>
                  <a:pt x="5173647" y="8238384"/>
                  <a:pt x="5173647" y="8216360"/>
                </a:cubicBezTo>
                <a:lnTo>
                  <a:pt x="5173647" y="8181496"/>
                </a:lnTo>
                <a:lnTo>
                  <a:pt x="5148700" y="8174988"/>
                </a:lnTo>
                <a:cubicBezTo>
                  <a:pt x="5133201" y="8170935"/>
                  <a:pt x="5121748" y="8174988"/>
                  <a:pt x="5118442" y="8185669"/>
                </a:cubicBezTo>
                <a:close/>
                <a:moveTo>
                  <a:pt x="5543431" y="8198567"/>
                </a:moveTo>
                <a:cubicBezTo>
                  <a:pt x="5538885" y="8216674"/>
                  <a:pt x="5541162" y="8236277"/>
                  <a:pt x="5548673" y="8243788"/>
                </a:cubicBezTo>
                <a:lnTo>
                  <a:pt x="5561954" y="8257044"/>
                </a:lnTo>
                <a:lnTo>
                  <a:pt x="5573366" y="8239021"/>
                </a:lnTo>
                <a:cubicBezTo>
                  <a:pt x="5590624" y="8211754"/>
                  <a:pt x="5587480" y="8166592"/>
                  <a:pt x="5568310" y="8166592"/>
                </a:cubicBezTo>
                <a:cubicBezTo>
                  <a:pt x="5559048" y="8166592"/>
                  <a:pt x="5547849" y="8180978"/>
                  <a:pt x="5543431" y="8198567"/>
                </a:cubicBezTo>
                <a:close/>
                <a:moveTo>
                  <a:pt x="5214526" y="8208398"/>
                </a:moveTo>
                <a:cubicBezTo>
                  <a:pt x="5203939" y="8235971"/>
                  <a:pt x="5214782" y="8269339"/>
                  <a:pt x="5234334" y="8269339"/>
                </a:cubicBezTo>
                <a:cubicBezTo>
                  <a:pt x="5259808" y="8269339"/>
                  <a:pt x="5265084" y="8208024"/>
                  <a:pt x="5240409" y="8198567"/>
                </a:cubicBezTo>
                <a:cubicBezTo>
                  <a:pt x="5229295" y="8194301"/>
                  <a:pt x="5218342" y="8198473"/>
                  <a:pt x="5214526" y="8208398"/>
                </a:cubicBezTo>
                <a:close/>
                <a:moveTo>
                  <a:pt x="298053" y="8232835"/>
                </a:moveTo>
                <a:cubicBezTo>
                  <a:pt x="300280" y="8251886"/>
                  <a:pt x="308922" y="8269704"/>
                  <a:pt x="317237" y="8272432"/>
                </a:cubicBezTo>
                <a:cubicBezTo>
                  <a:pt x="339216" y="8279637"/>
                  <a:pt x="335973" y="8232980"/>
                  <a:pt x="313182" y="8214091"/>
                </a:cubicBezTo>
                <a:lnTo>
                  <a:pt x="293999" y="8198193"/>
                </a:lnTo>
                <a:lnTo>
                  <a:pt x="298053" y="8232835"/>
                </a:lnTo>
                <a:close/>
                <a:moveTo>
                  <a:pt x="4803277" y="8233643"/>
                </a:moveTo>
                <a:cubicBezTo>
                  <a:pt x="4794160" y="8269900"/>
                  <a:pt x="4796896" y="8273817"/>
                  <a:pt x="4834309" y="8278142"/>
                </a:cubicBezTo>
                <a:lnTo>
                  <a:pt x="4862629" y="8281430"/>
                </a:lnTo>
                <a:lnTo>
                  <a:pt x="4871636" y="8248997"/>
                </a:lnTo>
                <a:lnTo>
                  <a:pt x="4880643" y="8216564"/>
                </a:lnTo>
                <a:lnTo>
                  <a:pt x="4862766" y="8209715"/>
                </a:lnTo>
                <a:cubicBezTo>
                  <a:pt x="4827953" y="8196366"/>
                  <a:pt x="4810925" y="8203223"/>
                  <a:pt x="4803277" y="8233643"/>
                </a:cubicBezTo>
                <a:close/>
                <a:moveTo>
                  <a:pt x="5291663" y="8245453"/>
                </a:moveTo>
                <a:cubicBezTo>
                  <a:pt x="5288443" y="8262235"/>
                  <a:pt x="5290898" y="8279094"/>
                  <a:pt x="5297110" y="8282926"/>
                </a:cubicBezTo>
                <a:cubicBezTo>
                  <a:pt x="5311419" y="8291762"/>
                  <a:pt x="5313730" y="8288721"/>
                  <a:pt x="5323459" y="8248190"/>
                </a:cubicBezTo>
                <a:lnTo>
                  <a:pt x="5331446" y="8214949"/>
                </a:lnTo>
                <a:lnTo>
                  <a:pt x="5314477" y="8214949"/>
                </a:lnTo>
                <a:cubicBezTo>
                  <a:pt x="5305131" y="8214949"/>
                  <a:pt x="5294875" y="8228680"/>
                  <a:pt x="5291663" y="8245453"/>
                </a:cubicBezTo>
                <a:close/>
                <a:moveTo>
                  <a:pt x="429192" y="8255378"/>
                </a:moveTo>
                <a:cubicBezTo>
                  <a:pt x="429192" y="8270971"/>
                  <a:pt x="439395" y="8292952"/>
                  <a:pt x="451861" y="8304211"/>
                </a:cubicBezTo>
                <a:lnTo>
                  <a:pt x="474530" y="8324706"/>
                </a:lnTo>
                <a:lnTo>
                  <a:pt x="481659" y="8297472"/>
                </a:lnTo>
                <a:cubicBezTo>
                  <a:pt x="486040" y="8280751"/>
                  <a:pt x="481235" y="8261895"/>
                  <a:pt x="469217" y="8248632"/>
                </a:cubicBezTo>
                <a:cubicBezTo>
                  <a:pt x="442590" y="8219249"/>
                  <a:pt x="429192" y="8221509"/>
                  <a:pt x="429192" y="8255378"/>
                </a:cubicBezTo>
                <a:close/>
                <a:moveTo>
                  <a:pt x="1141461" y="8251206"/>
                </a:moveTo>
                <a:cubicBezTo>
                  <a:pt x="1140458" y="8264504"/>
                  <a:pt x="1139107" y="8281523"/>
                  <a:pt x="1138436" y="8289018"/>
                </a:cubicBezTo>
                <a:cubicBezTo>
                  <a:pt x="1137773" y="8296513"/>
                  <a:pt x="1149244" y="8310635"/>
                  <a:pt x="1163944" y="8320372"/>
                </a:cubicBezTo>
                <a:lnTo>
                  <a:pt x="1190668" y="8338080"/>
                </a:lnTo>
                <a:lnTo>
                  <a:pt x="1198663" y="8306242"/>
                </a:lnTo>
                <a:cubicBezTo>
                  <a:pt x="1204229" y="8284098"/>
                  <a:pt x="1200142" y="8267198"/>
                  <a:pt x="1185204" y="8250730"/>
                </a:cubicBezTo>
                <a:cubicBezTo>
                  <a:pt x="1157818" y="8220506"/>
                  <a:pt x="1143764" y="8220668"/>
                  <a:pt x="1141461" y="8251206"/>
                </a:cubicBezTo>
                <a:close/>
                <a:moveTo>
                  <a:pt x="4551629" y="8246159"/>
                </a:moveTo>
                <a:cubicBezTo>
                  <a:pt x="4537523" y="8282841"/>
                  <a:pt x="4544568" y="8295595"/>
                  <a:pt x="4585863" y="8308247"/>
                </a:cubicBezTo>
                <a:lnTo>
                  <a:pt x="4627465" y="8321001"/>
                </a:lnTo>
                <a:lnTo>
                  <a:pt x="4634280" y="8303250"/>
                </a:lnTo>
                <a:cubicBezTo>
                  <a:pt x="4647798" y="8268081"/>
                  <a:pt x="4640465" y="8253347"/>
                  <a:pt x="4602993" y="8240305"/>
                </a:cubicBezTo>
                <a:cubicBezTo>
                  <a:pt x="4555936" y="8223914"/>
                  <a:pt x="4560363" y="8223421"/>
                  <a:pt x="4551629" y="8246159"/>
                </a:cubicBezTo>
                <a:close/>
                <a:moveTo>
                  <a:pt x="4902990" y="8253891"/>
                </a:moveTo>
                <a:cubicBezTo>
                  <a:pt x="4892199" y="8294108"/>
                  <a:pt x="4892896" y="8296130"/>
                  <a:pt x="4920146" y="8303234"/>
                </a:cubicBezTo>
                <a:lnTo>
                  <a:pt x="4945017" y="8309725"/>
                </a:lnTo>
                <a:lnTo>
                  <a:pt x="4956794" y="8278796"/>
                </a:lnTo>
                <a:cubicBezTo>
                  <a:pt x="4970151" y="8243678"/>
                  <a:pt x="4970704" y="8244842"/>
                  <a:pt x="4936112" y="8234237"/>
                </a:cubicBezTo>
                <a:lnTo>
                  <a:pt x="4910374" y="8226361"/>
                </a:lnTo>
                <a:lnTo>
                  <a:pt x="4902990" y="8253891"/>
                </a:lnTo>
                <a:close/>
                <a:moveTo>
                  <a:pt x="5360336" y="8256568"/>
                </a:moveTo>
                <a:cubicBezTo>
                  <a:pt x="5356258" y="8272805"/>
                  <a:pt x="5357090" y="8292850"/>
                  <a:pt x="5362189" y="8301092"/>
                </a:cubicBezTo>
                <a:lnTo>
                  <a:pt x="5371476" y="8316081"/>
                </a:lnTo>
                <a:lnTo>
                  <a:pt x="5380636" y="8292723"/>
                </a:lnTo>
                <a:cubicBezTo>
                  <a:pt x="5393874" y="8258956"/>
                  <a:pt x="5393381" y="8227032"/>
                  <a:pt x="5379633" y="8227032"/>
                </a:cubicBezTo>
                <a:cubicBezTo>
                  <a:pt x="5373107" y="8227032"/>
                  <a:pt x="5364415" y="8240321"/>
                  <a:pt x="5360336" y="8256568"/>
                </a:cubicBezTo>
                <a:close/>
                <a:moveTo>
                  <a:pt x="244134" y="8275389"/>
                </a:moveTo>
                <a:cubicBezTo>
                  <a:pt x="247620" y="8288678"/>
                  <a:pt x="252557" y="8299563"/>
                  <a:pt x="255111" y="8299563"/>
                </a:cubicBezTo>
                <a:cubicBezTo>
                  <a:pt x="257653" y="8299563"/>
                  <a:pt x="259747" y="8288678"/>
                  <a:pt x="259747" y="8275389"/>
                </a:cubicBezTo>
                <a:cubicBezTo>
                  <a:pt x="259747" y="8262091"/>
                  <a:pt x="254809" y="8251206"/>
                  <a:pt x="248781" y="8251206"/>
                </a:cubicBezTo>
                <a:cubicBezTo>
                  <a:pt x="242741" y="8251206"/>
                  <a:pt x="240660" y="8262091"/>
                  <a:pt x="244134" y="8275389"/>
                </a:cubicBezTo>
                <a:close/>
                <a:moveTo>
                  <a:pt x="5000307" y="8259142"/>
                </a:moveTo>
                <a:cubicBezTo>
                  <a:pt x="4988046" y="8271370"/>
                  <a:pt x="4990400" y="8323737"/>
                  <a:pt x="5003205" y="8323737"/>
                </a:cubicBezTo>
                <a:cubicBezTo>
                  <a:pt x="5009323" y="8323737"/>
                  <a:pt x="5022272" y="8326779"/>
                  <a:pt x="5031976" y="8330501"/>
                </a:cubicBezTo>
                <a:cubicBezTo>
                  <a:pt x="5043838" y="8335046"/>
                  <a:pt x="5052301" y="8326634"/>
                  <a:pt x="5057756" y="8304899"/>
                </a:cubicBezTo>
                <a:cubicBezTo>
                  <a:pt x="5062234" y="8287098"/>
                  <a:pt x="5064273" y="8271132"/>
                  <a:pt x="5062285" y="8269415"/>
                </a:cubicBezTo>
                <a:cubicBezTo>
                  <a:pt x="5050686" y="8259414"/>
                  <a:pt x="5007224" y="8252209"/>
                  <a:pt x="5000307" y="8259142"/>
                </a:cubicBezTo>
                <a:close/>
                <a:moveTo>
                  <a:pt x="5531450" y="8291041"/>
                </a:moveTo>
                <a:cubicBezTo>
                  <a:pt x="5495660" y="8515413"/>
                  <a:pt x="5493978" y="8553395"/>
                  <a:pt x="5519860" y="8553395"/>
                </a:cubicBezTo>
                <a:lnTo>
                  <a:pt x="5539284" y="8553395"/>
                </a:lnTo>
                <a:lnTo>
                  <a:pt x="5534670" y="8505047"/>
                </a:lnTo>
                <a:cubicBezTo>
                  <a:pt x="5532130" y="8478460"/>
                  <a:pt x="5533659" y="8456699"/>
                  <a:pt x="5538069" y="8456699"/>
                </a:cubicBezTo>
                <a:cubicBezTo>
                  <a:pt x="5542488" y="8456699"/>
                  <a:pt x="5549718" y="8430859"/>
                  <a:pt x="5554137" y="8399284"/>
                </a:cubicBezTo>
                <a:cubicBezTo>
                  <a:pt x="5558556" y="8367709"/>
                  <a:pt x="5565090" y="8324944"/>
                  <a:pt x="5568642" y="8304270"/>
                </a:cubicBezTo>
                <a:lnTo>
                  <a:pt x="5575108" y="8266671"/>
                </a:lnTo>
                <a:lnTo>
                  <a:pt x="5556372" y="8259491"/>
                </a:lnTo>
                <a:lnTo>
                  <a:pt x="5537636" y="8252311"/>
                </a:lnTo>
                <a:lnTo>
                  <a:pt x="5531450" y="8291041"/>
                </a:lnTo>
                <a:close/>
                <a:moveTo>
                  <a:pt x="356572" y="8272075"/>
                </a:moveTo>
                <a:cubicBezTo>
                  <a:pt x="356572" y="8277997"/>
                  <a:pt x="364899" y="8293411"/>
                  <a:pt x="375078" y="8306318"/>
                </a:cubicBezTo>
                <a:lnTo>
                  <a:pt x="393596" y="8329778"/>
                </a:lnTo>
                <a:lnTo>
                  <a:pt x="390207" y="8300506"/>
                </a:lnTo>
                <a:cubicBezTo>
                  <a:pt x="387096" y="8273502"/>
                  <a:pt x="356572" y="8247688"/>
                  <a:pt x="356572" y="8272075"/>
                </a:cubicBezTo>
                <a:close/>
                <a:moveTo>
                  <a:pt x="4664419" y="8295875"/>
                </a:moveTo>
                <a:cubicBezTo>
                  <a:pt x="4650653" y="8332013"/>
                  <a:pt x="4648317" y="8328547"/>
                  <a:pt x="4697736" y="8345192"/>
                </a:cubicBezTo>
                <a:lnTo>
                  <a:pt x="4736210" y="8358133"/>
                </a:lnTo>
                <a:lnTo>
                  <a:pt x="4748548" y="8322802"/>
                </a:lnTo>
                <a:cubicBezTo>
                  <a:pt x="4755320" y="8303370"/>
                  <a:pt x="4759764" y="8287471"/>
                  <a:pt x="4758396" y="8287471"/>
                </a:cubicBezTo>
                <a:cubicBezTo>
                  <a:pt x="4757045" y="8287471"/>
                  <a:pt x="4738003" y="8282331"/>
                  <a:pt x="4716106" y="8276077"/>
                </a:cubicBezTo>
                <a:lnTo>
                  <a:pt x="4676298" y="8264666"/>
                </a:lnTo>
                <a:lnTo>
                  <a:pt x="4664419" y="8295875"/>
                </a:lnTo>
                <a:close/>
                <a:moveTo>
                  <a:pt x="5088923" y="8291219"/>
                </a:moveTo>
                <a:cubicBezTo>
                  <a:pt x="5088923" y="8301364"/>
                  <a:pt x="5085890" y="8317585"/>
                  <a:pt x="5082168" y="8327255"/>
                </a:cubicBezTo>
                <a:cubicBezTo>
                  <a:pt x="5077579" y="8339185"/>
                  <a:pt x="5085635" y="8346772"/>
                  <a:pt x="5107251" y="8350893"/>
                </a:cubicBezTo>
                <a:lnTo>
                  <a:pt x="5139081" y="8356977"/>
                </a:lnTo>
                <a:lnTo>
                  <a:pt x="5150646" y="8326592"/>
                </a:lnTo>
                <a:cubicBezTo>
                  <a:pt x="5164249" y="8290853"/>
                  <a:pt x="5164836" y="8291788"/>
                  <a:pt x="5122181" y="8281099"/>
                </a:cubicBezTo>
                <a:lnTo>
                  <a:pt x="5088923" y="8272763"/>
                </a:lnTo>
                <a:lnTo>
                  <a:pt x="5088923" y="8291219"/>
                </a:lnTo>
                <a:close/>
                <a:moveTo>
                  <a:pt x="296056" y="8297252"/>
                </a:moveTo>
                <a:cubicBezTo>
                  <a:pt x="296056" y="8302630"/>
                  <a:pt x="304056" y="8317585"/>
                  <a:pt x="313824" y="8330492"/>
                </a:cubicBezTo>
                <a:cubicBezTo>
                  <a:pt x="331967" y="8354454"/>
                  <a:pt x="338248" y="8341029"/>
                  <a:pt x="325019" y="8306599"/>
                </a:cubicBezTo>
                <a:cubicBezTo>
                  <a:pt x="317431" y="8286843"/>
                  <a:pt x="296056" y="8279943"/>
                  <a:pt x="296056" y="8297252"/>
                </a:cubicBezTo>
                <a:close/>
                <a:moveTo>
                  <a:pt x="1217034" y="8314739"/>
                </a:moveTo>
                <a:lnTo>
                  <a:pt x="1206897" y="8341870"/>
                </a:lnTo>
                <a:lnTo>
                  <a:pt x="1237877" y="8362331"/>
                </a:lnTo>
                <a:cubicBezTo>
                  <a:pt x="1274321" y="8386412"/>
                  <a:pt x="1288520" y="8381016"/>
                  <a:pt x="1288520" y="8343085"/>
                </a:cubicBezTo>
                <a:cubicBezTo>
                  <a:pt x="1288520" y="8325318"/>
                  <a:pt x="1277626" y="8310575"/>
                  <a:pt x="1257845" y="8301568"/>
                </a:cubicBezTo>
                <a:lnTo>
                  <a:pt x="1227171" y="8287616"/>
                </a:lnTo>
                <a:lnTo>
                  <a:pt x="1217034" y="8314739"/>
                </a:lnTo>
                <a:close/>
                <a:moveTo>
                  <a:pt x="4779239" y="8329660"/>
                </a:moveTo>
                <a:cubicBezTo>
                  <a:pt x="4770250" y="8365441"/>
                  <a:pt x="4770657" y="8366129"/>
                  <a:pt x="4807127" y="8377320"/>
                </a:cubicBezTo>
                <a:lnTo>
                  <a:pt x="4833943" y="8385553"/>
                </a:lnTo>
                <a:lnTo>
                  <a:pt x="4841863" y="8354071"/>
                </a:lnTo>
                <a:cubicBezTo>
                  <a:pt x="4850852" y="8318299"/>
                  <a:pt x="4850445" y="8317610"/>
                  <a:pt x="4813975" y="8306411"/>
                </a:cubicBezTo>
                <a:lnTo>
                  <a:pt x="4787159" y="8298178"/>
                </a:lnTo>
                <a:lnTo>
                  <a:pt x="4779239" y="8329660"/>
                </a:lnTo>
                <a:close/>
                <a:moveTo>
                  <a:pt x="5193378" y="8326753"/>
                </a:moveTo>
                <a:cubicBezTo>
                  <a:pt x="5182374" y="8367786"/>
                  <a:pt x="5183810" y="8372085"/>
                  <a:pt x="5208536" y="8372085"/>
                </a:cubicBezTo>
                <a:cubicBezTo>
                  <a:pt x="5230968" y="8372085"/>
                  <a:pt x="5251472" y="8329855"/>
                  <a:pt x="5238922" y="8309547"/>
                </a:cubicBezTo>
                <a:cubicBezTo>
                  <a:pt x="5226839" y="8290038"/>
                  <a:pt x="5200566" y="8299971"/>
                  <a:pt x="5193378" y="8326753"/>
                </a:cubicBezTo>
                <a:close/>
                <a:moveTo>
                  <a:pt x="248491" y="8319998"/>
                </a:moveTo>
                <a:cubicBezTo>
                  <a:pt x="248963" y="8325377"/>
                  <a:pt x="254022" y="8340655"/>
                  <a:pt x="259747" y="8353953"/>
                </a:cubicBezTo>
                <a:lnTo>
                  <a:pt x="270144" y="8378127"/>
                </a:lnTo>
                <a:lnTo>
                  <a:pt x="271003" y="8351650"/>
                </a:lnTo>
                <a:cubicBezTo>
                  <a:pt x="271462" y="8337077"/>
                  <a:pt x="266403" y="8321800"/>
                  <a:pt x="259747" y="8317687"/>
                </a:cubicBezTo>
                <a:cubicBezTo>
                  <a:pt x="253090" y="8313583"/>
                  <a:pt x="248031" y="8314620"/>
                  <a:pt x="248491" y="8319998"/>
                </a:cubicBezTo>
                <a:close/>
                <a:moveTo>
                  <a:pt x="429192" y="8332073"/>
                </a:moveTo>
                <a:cubicBezTo>
                  <a:pt x="429192" y="8345371"/>
                  <a:pt x="440085" y="8366103"/>
                  <a:pt x="453398" y="8378127"/>
                </a:cubicBezTo>
                <a:lnTo>
                  <a:pt x="477604" y="8400006"/>
                </a:lnTo>
                <a:lnTo>
                  <a:pt x="477604" y="8375832"/>
                </a:lnTo>
                <a:cubicBezTo>
                  <a:pt x="477604" y="8362535"/>
                  <a:pt x="466711" y="8341810"/>
                  <a:pt x="453398" y="8329778"/>
                </a:cubicBezTo>
                <a:lnTo>
                  <a:pt x="429192" y="8307898"/>
                </a:lnTo>
                <a:lnTo>
                  <a:pt x="429192" y="8332073"/>
                </a:lnTo>
                <a:close/>
                <a:moveTo>
                  <a:pt x="2686439" y="8320432"/>
                </a:moveTo>
                <a:cubicBezTo>
                  <a:pt x="2635788" y="8327637"/>
                  <a:pt x="2622048" y="8344962"/>
                  <a:pt x="2659520" y="8354352"/>
                </a:cubicBezTo>
                <a:lnTo>
                  <a:pt x="2690577" y="8362135"/>
                </a:lnTo>
                <a:lnTo>
                  <a:pt x="2650760" y="8454753"/>
                </a:lnTo>
                <a:lnTo>
                  <a:pt x="2610943" y="8547362"/>
                </a:lnTo>
                <a:lnTo>
                  <a:pt x="2591195" y="8543794"/>
                </a:lnTo>
                <a:cubicBezTo>
                  <a:pt x="2554293" y="8537166"/>
                  <a:pt x="2571261" y="8565121"/>
                  <a:pt x="2615293" y="8583475"/>
                </a:cubicBezTo>
                <a:cubicBezTo>
                  <a:pt x="2670549" y="8606502"/>
                  <a:pt x="2687578" y="8606842"/>
                  <a:pt x="2668986" y="8584494"/>
                </a:cubicBezTo>
                <a:lnTo>
                  <a:pt x="2654617" y="8567161"/>
                </a:lnTo>
                <a:lnTo>
                  <a:pt x="2703807" y="8449595"/>
                </a:lnTo>
                <a:cubicBezTo>
                  <a:pt x="2730870" y="8384924"/>
                  <a:pt x="2753005" y="8327425"/>
                  <a:pt x="2753005" y="8321825"/>
                </a:cubicBezTo>
                <a:cubicBezTo>
                  <a:pt x="2753005" y="8311450"/>
                  <a:pt x="2750014" y="8311391"/>
                  <a:pt x="2686439" y="8320432"/>
                </a:cubicBezTo>
                <a:close/>
                <a:moveTo>
                  <a:pt x="5278136" y="8329957"/>
                </a:moveTo>
                <a:cubicBezTo>
                  <a:pt x="5266613" y="8359926"/>
                  <a:pt x="5268925" y="8396259"/>
                  <a:pt x="5282342" y="8396259"/>
                </a:cubicBezTo>
                <a:cubicBezTo>
                  <a:pt x="5299523" y="8396259"/>
                  <a:pt x="5312031" y="8336236"/>
                  <a:pt x="5297823" y="8322046"/>
                </a:cubicBezTo>
                <a:cubicBezTo>
                  <a:pt x="5289845" y="8314076"/>
                  <a:pt x="5283200" y="8316753"/>
                  <a:pt x="5278136" y="8329957"/>
                </a:cubicBezTo>
                <a:close/>
                <a:moveTo>
                  <a:pt x="1115749" y="8347223"/>
                </a:moveTo>
                <a:cubicBezTo>
                  <a:pt x="1109427" y="8371337"/>
                  <a:pt x="1139507" y="8408350"/>
                  <a:pt x="1165414" y="8408350"/>
                </a:cubicBezTo>
                <a:cubicBezTo>
                  <a:pt x="1189053" y="8408350"/>
                  <a:pt x="1181550" y="8349806"/>
                  <a:pt x="1156186" y="8336244"/>
                </a:cubicBezTo>
                <a:cubicBezTo>
                  <a:pt x="1124849" y="8319506"/>
                  <a:pt x="1122861" y="8320032"/>
                  <a:pt x="1115749" y="8347223"/>
                </a:cubicBezTo>
                <a:close/>
                <a:moveTo>
                  <a:pt x="4521056" y="8350630"/>
                </a:moveTo>
                <a:cubicBezTo>
                  <a:pt x="4508650" y="8382962"/>
                  <a:pt x="4513196" y="8388654"/>
                  <a:pt x="4565385" y="8406048"/>
                </a:cubicBezTo>
                <a:lnTo>
                  <a:pt x="4604659" y="8419133"/>
                </a:lnTo>
                <a:lnTo>
                  <a:pt x="4612314" y="8388680"/>
                </a:lnTo>
                <a:cubicBezTo>
                  <a:pt x="4621160" y="8353485"/>
                  <a:pt x="4611788" y="8342014"/>
                  <a:pt x="4565181" y="8331036"/>
                </a:cubicBezTo>
                <a:lnTo>
                  <a:pt x="4531618" y="8323134"/>
                </a:lnTo>
                <a:lnTo>
                  <a:pt x="4521056" y="8350630"/>
                </a:lnTo>
                <a:close/>
                <a:moveTo>
                  <a:pt x="4878324" y="8352338"/>
                </a:moveTo>
                <a:cubicBezTo>
                  <a:pt x="4868042" y="8390617"/>
                  <a:pt x="4868883" y="8392877"/>
                  <a:pt x="4896014" y="8399964"/>
                </a:cubicBezTo>
                <a:lnTo>
                  <a:pt x="4920953" y="8406473"/>
                </a:lnTo>
                <a:lnTo>
                  <a:pt x="4930903" y="8380208"/>
                </a:lnTo>
                <a:cubicBezTo>
                  <a:pt x="4942884" y="8348574"/>
                  <a:pt x="4939162" y="8340621"/>
                  <a:pt x="4908607" y="8332642"/>
                </a:cubicBezTo>
                <a:lnTo>
                  <a:pt x="4885265" y="8326541"/>
                </a:lnTo>
                <a:lnTo>
                  <a:pt x="4878324" y="8352338"/>
                </a:lnTo>
                <a:close/>
                <a:moveTo>
                  <a:pt x="5351644" y="8332608"/>
                </a:moveTo>
                <a:cubicBezTo>
                  <a:pt x="5348780" y="8337698"/>
                  <a:pt x="5342858" y="8356816"/>
                  <a:pt x="5338482" y="8375110"/>
                </a:cubicBezTo>
                <a:lnTo>
                  <a:pt x="5330529" y="8408350"/>
                </a:lnTo>
                <a:lnTo>
                  <a:pt x="5347531" y="8408350"/>
                </a:lnTo>
                <a:cubicBezTo>
                  <a:pt x="5365672" y="8408350"/>
                  <a:pt x="5381970" y="8338837"/>
                  <a:pt x="5366114" y="8329056"/>
                </a:cubicBezTo>
                <a:cubicBezTo>
                  <a:pt x="5361025" y="8325912"/>
                  <a:pt x="5354516" y="8327510"/>
                  <a:pt x="5351644" y="8332608"/>
                </a:cubicBezTo>
                <a:close/>
                <a:moveTo>
                  <a:pt x="369063" y="8355499"/>
                </a:moveTo>
                <a:cubicBezTo>
                  <a:pt x="368845" y="8369647"/>
                  <a:pt x="376845" y="8387983"/>
                  <a:pt x="386830" y="8396259"/>
                </a:cubicBezTo>
                <a:lnTo>
                  <a:pt x="404985" y="8411308"/>
                </a:lnTo>
                <a:lnTo>
                  <a:pt x="404985" y="8394016"/>
                </a:lnTo>
                <a:cubicBezTo>
                  <a:pt x="404985" y="8384491"/>
                  <a:pt x="396985" y="8366154"/>
                  <a:pt x="387218" y="8353239"/>
                </a:cubicBezTo>
                <a:lnTo>
                  <a:pt x="369450" y="8329778"/>
                </a:lnTo>
                <a:lnTo>
                  <a:pt x="369063" y="8355499"/>
                </a:lnTo>
                <a:close/>
                <a:moveTo>
                  <a:pt x="1297934" y="8364591"/>
                </a:moveTo>
                <a:lnTo>
                  <a:pt x="1292428" y="8393362"/>
                </a:lnTo>
                <a:lnTo>
                  <a:pt x="1326816" y="8413644"/>
                </a:lnTo>
                <a:cubicBezTo>
                  <a:pt x="1345722" y="8424784"/>
                  <a:pt x="1366625" y="8430562"/>
                  <a:pt x="1373269" y="8426466"/>
                </a:cubicBezTo>
                <a:cubicBezTo>
                  <a:pt x="1396568" y="8412081"/>
                  <a:pt x="1385004" y="8377099"/>
                  <a:pt x="1350200" y="8356561"/>
                </a:cubicBezTo>
                <a:cubicBezTo>
                  <a:pt x="1305378" y="8330119"/>
                  <a:pt x="1304511" y="8330263"/>
                  <a:pt x="1297934" y="8364591"/>
                </a:cubicBezTo>
                <a:close/>
                <a:moveTo>
                  <a:pt x="4974230" y="8357700"/>
                </a:moveTo>
                <a:cubicBezTo>
                  <a:pt x="4957558" y="8374354"/>
                  <a:pt x="4969803" y="8419405"/>
                  <a:pt x="4993009" y="8426772"/>
                </a:cubicBezTo>
                <a:cubicBezTo>
                  <a:pt x="5022978" y="8436272"/>
                  <a:pt x="5024210" y="8435303"/>
                  <a:pt x="5034389" y="8394798"/>
                </a:cubicBezTo>
                <a:lnTo>
                  <a:pt x="5042342" y="8363163"/>
                </a:lnTo>
                <a:lnTo>
                  <a:pt x="5011447" y="8357266"/>
                </a:lnTo>
                <a:cubicBezTo>
                  <a:pt x="4994461" y="8354029"/>
                  <a:pt x="4977705" y="8354216"/>
                  <a:pt x="4974230" y="8357700"/>
                </a:cubicBezTo>
                <a:close/>
                <a:moveTo>
                  <a:pt x="308159" y="8380285"/>
                </a:moveTo>
                <a:cubicBezTo>
                  <a:pt x="308159" y="8394084"/>
                  <a:pt x="317116" y="8412812"/>
                  <a:pt x="328057" y="8421886"/>
                </a:cubicBezTo>
                <a:lnTo>
                  <a:pt x="347955" y="8438371"/>
                </a:lnTo>
                <a:lnTo>
                  <a:pt x="338805" y="8408248"/>
                </a:lnTo>
                <a:cubicBezTo>
                  <a:pt x="325903" y="8365815"/>
                  <a:pt x="308159" y="8349610"/>
                  <a:pt x="308159" y="8380285"/>
                </a:cubicBezTo>
                <a:close/>
                <a:moveTo>
                  <a:pt x="3963326" y="8372085"/>
                </a:moveTo>
                <a:cubicBezTo>
                  <a:pt x="3973310" y="8378526"/>
                  <a:pt x="3986931" y="8383803"/>
                  <a:pt x="3993584" y="8383803"/>
                </a:cubicBezTo>
                <a:cubicBezTo>
                  <a:pt x="4000237" y="8383803"/>
                  <a:pt x="3997518" y="8378526"/>
                  <a:pt x="3987534" y="8372085"/>
                </a:cubicBezTo>
                <a:cubicBezTo>
                  <a:pt x="3977550" y="8365644"/>
                  <a:pt x="3963929" y="8360376"/>
                  <a:pt x="3957276" y="8360376"/>
                </a:cubicBezTo>
                <a:cubicBezTo>
                  <a:pt x="3950614" y="8360376"/>
                  <a:pt x="3953342" y="8365644"/>
                  <a:pt x="3963326" y="8372085"/>
                </a:cubicBezTo>
                <a:close/>
                <a:moveTo>
                  <a:pt x="4640296" y="8392359"/>
                </a:moveTo>
                <a:cubicBezTo>
                  <a:pt x="4625748" y="8430579"/>
                  <a:pt x="4626071" y="8430952"/>
                  <a:pt x="4678048" y="8435167"/>
                </a:cubicBezTo>
                <a:lnTo>
                  <a:pt x="4719760" y="8438566"/>
                </a:lnTo>
                <a:lnTo>
                  <a:pt x="4723456" y="8412786"/>
                </a:lnTo>
                <a:lnTo>
                  <a:pt x="4727144" y="8386989"/>
                </a:lnTo>
                <a:lnTo>
                  <a:pt x="4689697" y="8373963"/>
                </a:lnTo>
                <a:lnTo>
                  <a:pt x="4652251" y="8360929"/>
                </a:lnTo>
                <a:lnTo>
                  <a:pt x="4640296" y="8392359"/>
                </a:lnTo>
                <a:close/>
                <a:moveTo>
                  <a:pt x="513914" y="8393965"/>
                </a:moveTo>
                <a:cubicBezTo>
                  <a:pt x="513914" y="8414316"/>
                  <a:pt x="548178" y="8456699"/>
                  <a:pt x="564626" y="8456699"/>
                </a:cubicBezTo>
                <a:cubicBezTo>
                  <a:pt x="580760" y="8456699"/>
                  <a:pt x="556904" y="8394220"/>
                  <a:pt x="536644" y="8383386"/>
                </a:cubicBezTo>
                <a:lnTo>
                  <a:pt x="513914" y="8371236"/>
                </a:lnTo>
                <a:lnTo>
                  <a:pt x="513914" y="8393965"/>
                </a:lnTo>
                <a:close/>
                <a:moveTo>
                  <a:pt x="1199436" y="8380464"/>
                </a:moveTo>
                <a:cubicBezTo>
                  <a:pt x="1181644" y="8398231"/>
                  <a:pt x="1193862" y="8429619"/>
                  <a:pt x="1223874" y="8443290"/>
                </a:cubicBezTo>
                <a:lnTo>
                  <a:pt x="1256069" y="8457931"/>
                </a:lnTo>
                <a:lnTo>
                  <a:pt x="1266053" y="8442203"/>
                </a:lnTo>
                <a:cubicBezTo>
                  <a:pt x="1271551" y="8433561"/>
                  <a:pt x="1276122" y="8423577"/>
                  <a:pt x="1276233" y="8420026"/>
                </a:cubicBezTo>
                <a:cubicBezTo>
                  <a:pt x="1276573" y="8408240"/>
                  <a:pt x="1207339" y="8372578"/>
                  <a:pt x="1199436" y="8380464"/>
                </a:cubicBezTo>
                <a:close/>
                <a:moveTo>
                  <a:pt x="5063848" y="8404603"/>
                </a:moveTo>
                <a:cubicBezTo>
                  <a:pt x="5049106" y="8443316"/>
                  <a:pt x="5047950" y="8440826"/>
                  <a:pt x="5084751" y="8450054"/>
                </a:cubicBezTo>
                <a:cubicBezTo>
                  <a:pt x="5105637" y="8455288"/>
                  <a:pt x="5120405" y="8452561"/>
                  <a:pt x="5126931" y="8442288"/>
                </a:cubicBezTo>
                <a:cubicBezTo>
                  <a:pt x="5146168" y="8411970"/>
                  <a:pt x="5137747" y="8387074"/>
                  <a:pt x="5106206" y="8381041"/>
                </a:cubicBezTo>
                <a:lnTo>
                  <a:pt x="5075082" y="8375110"/>
                </a:lnTo>
                <a:lnTo>
                  <a:pt x="5063848" y="8404603"/>
                </a:lnTo>
                <a:close/>
                <a:moveTo>
                  <a:pt x="2815288" y="8426322"/>
                </a:moveTo>
                <a:cubicBezTo>
                  <a:pt x="2771800" y="8475775"/>
                  <a:pt x="2747949" y="8552886"/>
                  <a:pt x="2758596" y="8609561"/>
                </a:cubicBezTo>
                <a:cubicBezTo>
                  <a:pt x="2777578" y="8710591"/>
                  <a:pt x="2895603" y="8687479"/>
                  <a:pt x="2947919" y="8572514"/>
                </a:cubicBezTo>
                <a:cubicBezTo>
                  <a:pt x="2993591" y="8472028"/>
                  <a:pt x="2967862" y="8384177"/>
                  <a:pt x="2892764" y="8384177"/>
                </a:cubicBezTo>
                <a:lnTo>
                  <a:pt x="2852336" y="8384177"/>
                </a:lnTo>
                <a:lnTo>
                  <a:pt x="2815288" y="8426322"/>
                </a:lnTo>
                <a:close/>
                <a:moveTo>
                  <a:pt x="441295" y="8416142"/>
                </a:moveTo>
                <a:cubicBezTo>
                  <a:pt x="441295" y="8440129"/>
                  <a:pt x="462379" y="8468790"/>
                  <a:pt x="480025" y="8468790"/>
                </a:cubicBezTo>
                <a:cubicBezTo>
                  <a:pt x="498361" y="8468790"/>
                  <a:pt x="489659" y="8436238"/>
                  <a:pt x="465501" y="8414392"/>
                </a:cubicBezTo>
                <a:lnTo>
                  <a:pt x="441295" y="8392512"/>
                </a:lnTo>
                <a:lnTo>
                  <a:pt x="441295" y="8416142"/>
                </a:lnTo>
                <a:close/>
                <a:moveTo>
                  <a:pt x="1100318" y="8422345"/>
                </a:moveTo>
                <a:lnTo>
                  <a:pt x="1092025" y="8448406"/>
                </a:lnTo>
                <a:lnTo>
                  <a:pt x="1120609" y="8469946"/>
                </a:lnTo>
                <a:lnTo>
                  <a:pt x="1149202" y="8491477"/>
                </a:lnTo>
                <a:lnTo>
                  <a:pt x="1159356" y="8473353"/>
                </a:lnTo>
                <a:cubicBezTo>
                  <a:pt x="1172679" y="8449570"/>
                  <a:pt x="1162508" y="8425098"/>
                  <a:pt x="1132675" y="8409149"/>
                </a:cubicBezTo>
                <a:lnTo>
                  <a:pt x="1108594" y="8396285"/>
                </a:lnTo>
                <a:lnTo>
                  <a:pt x="1100318" y="8422345"/>
                </a:lnTo>
                <a:close/>
                <a:moveTo>
                  <a:pt x="4755142" y="8425948"/>
                </a:moveTo>
                <a:cubicBezTo>
                  <a:pt x="4745710" y="8463471"/>
                  <a:pt x="4746874" y="8465145"/>
                  <a:pt x="4786343" y="8470625"/>
                </a:cubicBezTo>
                <a:lnTo>
                  <a:pt x="4816601" y="8474831"/>
                </a:lnTo>
                <a:lnTo>
                  <a:pt x="4820425" y="8441591"/>
                </a:lnTo>
                <a:cubicBezTo>
                  <a:pt x="4822532" y="8423297"/>
                  <a:pt x="4818903" y="8408350"/>
                  <a:pt x="4812344" y="8408350"/>
                </a:cubicBezTo>
                <a:cubicBezTo>
                  <a:pt x="4805793" y="8408350"/>
                  <a:pt x="4792045" y="8405130"/>
                  <a:pt x="4781797" y="8401204"/>
                </a:cubicBezTo>
                <a:cubicBezTo>
                  <a:pt x="4768796" y="8396225"/>
                  <a:pt x="4760724" y="8403720"/>
                  <a:pt x="4755142" y="8425948"/>
                </a:cubicBezTo>
                <a:close/>
                <a:moveTo>
                  <a:pt x="2867452" y="8428744"/>
                </a:moveTo>
                <a:cubicBezTo>
                  <a:pt x="2814583" y="8481535"/>
                  <a:pt x="2782481" y="8634032"/>
                  <a:pt x="2821525" y="8646778"/>
                </a:cubicBezTo>
                <a:cubicBezTo>
                  <a:pt x="2844459" y="8654340"/>
                  <a:pt x="2882271" y="8604208"/>
                  <a:pt x="2910430" y="8529009"/>
                </a:cubicBezTo>
                <a:cubicBezTo>
                  <a:pt x="2947503" y="8429984"/>
                  <a:pt x="2923142" y="8373122"/>
                  <a:pt x="2867452" y="8428744"/>
                </a:cubicBezTo>
                <a:close/>
                <a:moveTo>
                  <a:pt x="5173647" y="8419448"/>
                </a:moveTo>
                <a:cubicBezTo>
                  <a:pt x="5173647" y="8425548"/>
                  <a:pt x="5170622" y="8438430"/>
                  <a:pt x="5166901" y="8448083"/>
                </a:cubicBezTo>
                <a:cubicBezTo>
                  <a:pt x="5162737" y="8458925"/>
                  <a:pt x="5169365" y="8468017"/>
                  <a:pt x="5184286" y="8471908"/>
                </a:cubicBezTo>
                <a:cubicBezTo>
                  <a:pt x="5198952" y="8475741"/>
                  <a:pt x="5211068" y="8471237"/>
                  <a:pt x="5215224" y="8460420"/>
                </a:cubicBezTo>
                <a:cubicBezTo>
                  <a:pt x="5228156" y="8426772"/>
                  <a:pt x="5222013" y="8408350"/>
                  <a:pt x="5197855" y="8408350"/>
                </a:cubicBezTo>
                <a:cubicBezTo>
                  <a:pt x="5184540" y="8408350"/>
                  <a:pt x="5173647" y="8413338"/>
                  <a:pt x="5173647" y="8419448"/>
                </a:cubicBezTo>
                <a:close/>
                <a:moveTo>
                  <a:pt x="1283642" y="8439883"/>
                </a:moveTo>
                <a:cubicBezTo>
                  <a:pt x="1274083" y="8464762"/>
                  <a:pt x="1282733" y="8477261"/>
                  <a:pt x="1324420" y="8498759"/>
                </a:cubicBezTo>
                <a:lnTo>
                  <a:pt x="1358782" y="8516518"/>
                </a:lnTo>
                <a:lnTo>
                  <a:pt x="1366667" y="8496006"/>
                </a:lnTo>
                <a:cubicBezTo>
                  <a:pt x="1374306" y="8476123"/>
                  <a:pt x="1358646" y="8458109"/>
                  <a:pt x="1310909" y="8431862"/>
                </a:cubicBezTo>
                <a:lnTo>
                  <a:pt x="1290941" y="8420883"/>
                </a:lnTo>
                <a:lnTo>
                  <a:pt x="1283642" y="8439883"/>
                </a:lnTo>
                <a:close/>
                <a:moveTo>
                  <a:pt x="4492659" y="8443477"/>
                </a:moveTo>
                <a:lnTo>
                  <a:pt x="4486303" y="8467745"/>
                </a:lnTo>
                <a:lnTo>
                  <a:pt x="4527157" y="8481213"/>
                </a:lnTo>
                <a:cubicBezTo>
                  <a:pt x="4570976" y="8495658"/>
                  <a:pt x="4592695" y="8489540"/>
                  <a:pt x="4592695" y="8462740"/>
                </a:cubicBezTo>
                <a:cubicBezTo>
                  <a:pt x="4592695" y="8442390"/>
                  <a:pt x="4585226" y="8437648"/>
                  <a:pt x="4536776" y="8427290"/>
                </a:cubicBezTo>
                <a:lnTo>
                  <a:pt x="4499015" y="8419201"/>
                </a:lnTo>
                <a:lnTo>
                  <a:pt x="4492659" y="8443477"/>
                </a:lnTo>
                <a:close/>
                <a:moveTo>
                  <a:pt x="4853699" y="8440886"/>
                </a:moveTo>
                <a:cubicBezTo>
                  <a:pt x="4841192" y="8473412"/>
                  <a:pt x="4846604" y="8490075"/>
                  <a:pt x="4871806" y="8496660"/>
                </a:cubicBezTo>
                <a:lnTo>
                  <a:pt x="4896745" y="8503177"/>
                </a:lnTo>
                <a:lnTo>
                  <a:pt x="4906695" y="8476914"/>
                </a:lnTo>
                <a:cubicBezTo>
                  <a:pt x="4918693" y="8445219"/>
                  <a:pt x="4914963" y="8437325"/>
                  <a:pt x="4884135" y="8429270"/>
                </a:cubicBezTo>
                <a:cubicBezTo>
                  <a:pt x="4869988" y="8425574"/>
                  <a:pt x="4857786" y="8430230"/>
                  <a:pt x="4853699" y="8440886"/>
                </a:cubicBezTo>
                <a:close/>
                <a:moveTo>
                  <a:pt x="5253893" y="8447632"/>
                </a:moveTo>
                <a:cubicBezTo>
                  <a:pt x="5243170" y="8487628"/>
                  <a:pt x="5244403" y="8492964"/>
                  <a:pt x="5264421" y="8492964"/>
                </a:cubicBezTo>
                <a:cubicBezTo>
                  <a:pt x="5274405" y="8492964"/>
                  <a:pt x="5282571" y="8485249"/>
                  <a:pt x="5282571" y="8475817"/>
                </a:cubicBezTo>
                <a:cubicBezTo>
                  <a:pt x="5282571" y="8466394"/>
                  <a:pt x="5285877" y="8450071"/>
                  <a:pt x="5289921" y="8439560"/>
                </a:cubicBezTo>
                <a:cubicBezTo>
                  <a:pt x="5294595" y="8427384"/>
                  <a:pt x="5290711" y="8420433"/>
                  <a:pt x="5279232" y="8420433"/>
                </a:cubicBezTo>
                <a:cubicBezTo>
                  <a:pt x="5269307" y="8420433"/>
                  <a:pt x="5257904" y="8432677"/>
                  <a:pt x="5253893" y="8447632"/>
                </a:cubicBezTo>
                <a:close/>
                <a:moveTo>
                  <a:pt x="380779" y="8453733"/>
                </a:moveTo>
                <a:cubicBezTo>
                  <a:pt x="380779" y="8467031"/>
                  <a:pt x="388949" y="8484680"/>
                  <a:pt x="398934" y="8492964"/>
                </a:cubicBezTo>
                <a:lnTo>
                  <a:pt x="417088" y="8508021"/>
                </a:lnTo>
                <a:lnTo>
                  <a:pt x="417088" y="8483838"/>
                </a:lnTo>
                <a:cubicBezTo>
                  <a:pt x="417088" y="8470541"/>
                  <a:pt x="408918" y="8452892"/>
                  <a:pt x="398934" y="8444608"/>
                </a:cubicBezTo>
                <a:lnTo>
                  <a:pt x="380779" y="8429559"/>
                </a:lnTo>
                <a:lnTo>
                  <a:pt x="380779" y="8453733"/>
                </a:lnTo>
                <a:close/>
                <a:moveTo>
                  <a:pt x="5326960" y="8440588"/>
                </a:moveTo>
                <a:cubicBezTo>
                  <a:pt x="5314953" y="8452561"/>
                  <a:pt x="5317188" y="8505047"/>
                  <a:pt x="5329696" y="8505047"/>
                </a:cubicBezTo>
                <a:cubicBezTo>
                  <a:pt x="5341761" y="8505047"/>
                  <a:pt x="5355196" y="8475885"/>
                  <a:pt x="5355196" y="8449663"/>
                </a:cubicBezTo>
                <a:cubicBezTo>
                  <a:pt x="5355196" y="8431632"/>
                  <a:pt x="5340606" y="8426942"/>
                  <a:pt x="5326960" y="8440588"/>
                </a:cubicBezTo>
                <a:close/>
                <a:moveTo>
                  <a:pt x="321195" y="8456699"/>
                </a:moveTo>
                <a:cubicBezTo>
                  <a:pt x="321280" y="8466674"/>
                  <a:pt x="328832" y="8491146"/>
                  <a:pt x="337982" y="8511080"/>
                </a:cubicBezTo>
                <a:lnTo>
                  <a:pt x="354611" y="8547362"/>
                </a:lnTo>
                <a:lnTo>
                  <a:pt x="355592" y="8516433"/>
                </a:lnTo>
                <a:cubicBezTo>
                  <a:pt x="356125" y="8499439"/>
                  <a:pt x="348572" y="8474942"/>
                  <a:pt x="338805" y="8462027"/>
                </a:cubicBezTo>
                <a:lnTo>
                  <a:pt x="321038" y="8438566"/>
                </a:lnTo>
                <a:lnTo>
                  <a:pt x="321195" y="8456699"/>
                </a:lnTo>
                <a:close/>
                <a:moveTo>
                  <a:pt x="522616" y="8481264"/>
                </a:moveTo>
                <a:cubicBezTo>
                  <a:pt x="526150" y="8494765"/>
                  <a:pt x="539258" y="8511250"/>
                  <a:pt x="551736" y="8517963"/>
                </a:cubicBezTo>
                <a:lnTo>
                  <a:pt x="574430" y="8530028"/>
                </a:lnTo>
                <a:lnTo>
                  <a:pt x="574430" y="8513374"/>
                </a:lnTo>
                <a:cubicBezTo>
                  <a:pt x="574430" y="8497399"/>
                  <a:pt x="537649" y="8456699"/>
                  <a:pt x="523173" y="8456699"/>
                </a:cubicBezTo>
                <a:cubicBezTo>
                  <a:pt x="519324" y="8456699"/>
                  <a:pt x="519070" y="8467745"/>
                  <a:pt x="522616" y="8481264"/>
                </a:cubicBezTo>
                <a:close/>
                <a:moveTo>
                  <a:pt x="1179587" y="8480558"/>
                </a:moveTo>
                <a:cubicBezTo>
                  <a:pt x="1179587" y="8494859"/>
                  <a:pt x="1194160" y="8511930"/>
                  <a:pt x="1215895" y="8523146"/>
                </a:cubicBezTo>
                <a:lnTo>
                  <a:pt x="1252212" y="8541925"/>
                </a:lnTo>
                <a:lnTo>
                  <a:pt x="1252212" y="8515753"/>
                </a:lnTo>
                <a:cubicBezTo>
                  <a:pt x="1252212" y="8488928"/>
                  <a:pt x="1221682" y="8457761"/>
                  <a:pt x="1194721" y="8457090"/>
                </a:cubicBezTo>
                <a:cubicBezTo>
                  <a:pt x="1186402" y="8456869"/>
                  <a:pt x="1179587" y="8467431"/>
                  <a:pt x="1179587" y="8480558"/>
                </a:cubicBezTo>
                <a:close/>
                <a:moveTo>
                  <a:pt x="4612094" y="8475953"/>
                </a:moveTo>
                <a:cubicBezTo>
                  <a:pt x="4602339" y="8501308"/>
                  <a:pt x="4612153" y="8511505"/>
                  <a:pt x="4656499" y="8521871"/>
                </a:cubicBezTo>
                <a:lnTo>
                  <a:pt x="4690054" y="8529858"/>
                </a:lnTo>
                <a:lnTo>
                  <a:pt x="4697446" y="8510570"/>
                </a:lnTo>
                <a:cubicBezTo>
                  <a:pt x="4706538" y="8486906"/>
                  <a:pt x="4693172" y="8472894"/>
                  <a:pt x="4651826" y="8462698"/>
                </a:cubicBezTo>
                <a:lnTo>
                  <a:pt x="4620174" y="8454898"/>
                </a:lnTo>
                <a:lnTo>
                  <a:pt x="4612094" y="8475953"/>
                </a:lnTo>
                <a:close/>
                <a:moveTo>
                  <a:pt x="4943683" y="8486915"/>
                </a:moveTo>
                <a:cubicBezTo>
                  <a:pt x="4943683" y="8503518"/>
                  <a:pt x="4948688" y="8517113"/>
                  <a:pt x="4954797" y="8517113"/>
                </a:cubicBezTo>
                <a:cubicBezTo>
                  <a:pt x="4960907" y="8517113"/>
                  <a:pt x="4973813" y="8520172"/>
                  <a:pt x="4983466" y="8523910"/>
                </a:cubicBezTo>
                <a:cubicBezTo>
                  <a:pt x="5005822" y="8532407"/>
                  <a:pt x="5021669" y="8479675"/>
                  <a:pt x="5000715" y="8466386"/>
                </a:cubicBezTo>
                <a:cubicBezTo>
                  <a:pt x="4969667" y="8446681"/>
                  <a:pt x="4943683" y="8456036"/>
                  <a:pt x="4943683" y="8486915"/>
                </a:cubicBezTo>
                <a:close/>
                <a:moveTo>
                  <a:pt x="3022795" y="8495981"/>
                </a:moveTo>
                <a:cubicBezTo>
                  <a:pt x="2981372" y="8541245"/>
                  <a:pt x="2958761" y="8597580"/>
                  <a:pt x="2958761" y="8655530"/>
                </a:cubicBezTo>
                <a:lnTo>
                  <a:pt x="2958761" y="8710506"/>
                </a:lnTo>
                <a:lnTo>
                  <a:pt x="2982969" y="8734722"/>
                </a:lnTo>
                <a:cubicBezTo>
                  <a:pt x="3018759" y="8770496"/>
                  <a:pt x="3052951" y="8764377"/>
                  <a:pt x="3104265" y="8713140"/>
                </a:cubicBezTo>
                <a:cubicBezTo>
                  <a:pt x="3175445" y="8642020"/>
                  <a:pt x="3194674" y="8536911"/>
                  <a:pt x="3145476" y="8487764"/>
                </a:cubicBezTo>
                <a:cubicBezTo>
                  <a:pt x="3117079" y="8459409"/>
                  <a:pt x="3052314" y="8463743"/>
                  <a:pt x="3022795" y="8495981"/>
                </a:cubicBezTo>
                <a:close/>
                <a:moveTo>
                  <a:pt x="453398" y="8500034"/>
                </a:moveTo>
                <a:cubicBezTo>
                  <a:pt x="453398" y="8513544"/>
                  <a:pt x="461204" y="8535126"/>
                  <a:pt x="470742" y="8548042"/>
                </a:cubicBezTo>
                <a:lnTo>
                  <a:pt x="488074" y="8571494"/>
                </a:lnTo>
                <a:lnTo>
                  <a:pt x="503577" y="8556284"/>
                </a:lnTo>
                <a:lnTo>
                  <a:pt x="519082" y="8540989"/>
                </a:lnTo>
                <a:lnTo>
                  <a:pt x="486246" y="8508191"/>
                </a:lnTo>
                <a:lnTo>
                  <a:pt x="453398" y="8475375"/>
                </a:lnTo>
                <a:lnTo>
                  <a:pt x="453398" y="8500034"/>
                </a:lnTo>
                <a:close/>
                <a:moveTo>
                  <a:pt x="1091626" y="8520172"/>
                </a:moveTo>
                <a:cubicBezTo>
                  <a:pt x="1088329" y="8541754"/>
                  <a:pt x="1086349" y="8560108"/>
                  <a:pt x="1087233" y="8560958"/>
                </a:cubicBezTo>
                <a:cubicBezTo>
                  <a:pt x="1088100" y="8561807"/>
                  <a:pt x="1100896" y="8566226"/>
                  <a:pt x="1115647" y="8570729"/>
                </a:cubicBezTo>
                <a:lnTo>
                  <a:pt x="1142472" y="8578972"/>
                </a:lnTo>
                <a:lnTo>
                  <a:pt x="1150400" y="8547447"/>
                </a:lnTo>
                <a:lnTo>
                  <a:pt x="1158311" y="8515923"/>
                </a:lnTo>
                <a:lnTo>
                  <a:pt x="1135666" y="8498759"/>
                </a:lnTo>
                <a:cubicBezTo>
                  <a:pt x="1103037" y="8474092"/>
                  <a:pt x="1098305" y="8476387"/>
                  <a:pt x="1091626" y="8520172"/>
                </a:cubicBezTo>
                <a:close/>
                <a:moveTo>
                  <a:pt x="5036998" y="8505047"/>
                </a:moveTo>
                <a:lnTo>
                  <a:pt x="5030336" y="8530538"/>
                </a:lnTo>
                <a:lnTo>
                  <a:pt x="5061597" y="8542434"/>
                </a:lnTo>
                <a:cubicBezTo>
                  <a:pt x="5097760" y="8556114"/>
                  <a:pt x="5117524" y="8542944"/>
                  <a:pt x="5111135" y="8509381"/>
                </a:cubicBezTo>
                <a:cubicBezTo>
                  <a:pt x="5108518" y="8495607"/>
                  <a:pt x="5094633" y="8485495"/>
                  <a:pt x="5075268" y="8483244"/>
                </a:cubicBezTo>
                <a:lnTo>
                  <a:pt x="5043668" y="8479573"/>
                </a:lnTo>
                <a:lnTo>
                  <a:pt x="5036998" y="8505047"/>
                </a:lnTo>
                <a:close/>
                <a:moveTo>
                  <a:pt x="3057123" y="8523995"/>
                </a:moveTo>
                <a:cubicBezTo>
                  <a:pt x="3025582" y="8564017"/>
                  <a:pt x="2988900" y="8677027"/>
                  <a:pt x="2998944" y="8703199"/>
                </a:cubicBezTo>
                <a:cubicBezTo>
                  <a:pt x="3003056" y="8713905"/>
                  <a:pt x="3017765" y="8722657"/>
                  <a:pt x="3031632" y="8722657"/>
                </a:cubicBezTo>
                <a:lnTo>
                  <a:pt x="3056860" y="8722657"/>
                </a:lnTo>
                <a:lnTo>
                  <a:pt x="3093397" y="8644654"/>
                </a:lnTo>
                <a:cubicBezTo>
                  <a:pt x="3132322" y="8561553"/>
                  <a:pt x="3135899" y="8501818"/>
                  <a:pt x="3102345" y="8495462"/>
                </a:cubicBezTo>
                <a:cubicBezTo>
                  <a:pt x="3091451" y="8493397"/>
                  <a:pt x="3071101" y="8506237"/>
                  <a:pt x="3057123" y="8523995"/>
                </a:cubicBezTo>
                <a:close/>
                <a:moveTo>
                  <a:pt x="4471663" y="8502753"/>
                </a:moveTo>
                <a:cubicBezTo>
                  <a:pt x="4471663" y="8509550"/>
                  <a:pt x="4468731" y="8522806"/>
                  <a:pt x="4465145" y="8532153"/>
                </a:cubicBezTo>
                <a:cubicBezTo>
                  <a:pt x="4460718" y="8543624"/>
                  <a:pt x="4473175" y="8553480"/>
                  <a:pt x="4503986" y="8562997"/>
                </a:cubicBezTo>
                <a:lnTo>
                  <a:pt x="4549343" y="8576847"/>
                </a:lnTo>
                <a:lnTo>
                  <a:pt x="4558732" y="8562147"/>
                </a:lnTo>
                <a:cubicBezTo>
                  <a:pt x="4575386" y="8535891"/>
                  <a:pt x="4569149" y="8519917"/>
                  <a:pt x="4539350" y="8512439"/>
                </a:cubicBezTo>
                <a:cubicBezTo>
                  <a:pt x="4523325" y="8508446"/>
                  <a:pt x="4501547" y="8501818"/>
                  <a:pt x="4490943" y="8497740"/>
                </a:cubicBezTo>
                <a:cubicBezTo>
                  <a:pt x="4480338" y="8493695"/>
                  <a:pt x="4471663" y="8495947"/>
                  <a:pt x="4471663" y="8502753"/>
                </a:cubicBezTo>
                <a:close/>
                <a:moveTo>
                  <a:pt x="4730220" y="8511080"/>
                </a:moveTo>
                <a:cubicBezTo>
                  <a:pt x="4721553" y="8533597"/>
                  <a:pt x="4743110" y="8552886"/>
                  <a:pt x="4777268" y="8553225"/>
                </a:cubicBezTo>
                <a:cubicBezTo>
                  <a:pt x="4790438" y="8553310"/>
                  <a:pt x="4798443" y="8544303"/>
                  <a:pt x="4798443" y="8529263"/>
                </a:cubicBezTo>
                <a:cubicBezTo>
                  <a:pt x="4798443" y="8515923"/>
                  <a:pt x="4793446" y="8505047"/>
                  <a:pt x="4787337" y="8505047"/>
                </a:cubicBezTo>
                <a:cubicBezTo>
                  <a:pt x="4781228" y="8505047"/>
                  <a:pt x="4767658" y="8501733"/>
                  <a:pt x="4757173" y="8497740"/>
                </a:cubicBezTo>
                <a:cubicBezTo>
                  <a:pt x="4745523" y="8493287"/>
                  <a:pt x="4735063" y="8498419"/>
                  <a:pt x="4730220" y="8511080"/>
                </a:cubicBezTo>
                <a:close/>
                <a:moveTo>
                  <a:pt x="1271602" y="8513884"/>
                </a:moveTo>
                <a:cubicBezTo>
                  <a:pt x="1255662" y="8529858"/>
                  <a:pt x="1266104" y="8549232"/>
                  <a:pt x="1302004" y="8570389"/>
                </a:cubicBezTo>
                <a:lnTo>
                  <a:pt x="1339706" y="8592652"/>
                </a:lnTo>
                <a:lnTo>
                  <a:pt x="1350234" y="8576082"/>
                </a:lnTo>
                <a:cubicBezTo>
                  <a:pt x="1356029" y="8566905"/>
                  <a:pt x="1360847" y="8556369"/>
                  <a:pt x="1360957" y="8552630"/>
                </a:cubicBezTo>
                <a:cubicBezTo>
                  <a:pt x="1361263" y="8541414"/>
                  <a:pt x="1279504" y="8505982"/>
                  <a:pt x="1271602" y="8513884"/>
                </a:cubicBezTo>
                <a:close/>
                <a:moveTo>
                  <a:pt x="5155225" y="8530028"/>
                </a:moveTo>
                <a:cubicBezTo>
                  <a:pt x="5149873" y="8546852"/>
                  <a:pt x="5152796" y="8560193"/>
                  <a:pt x="5163272" y="8566821"/>
                </a:cubicBezTo>
                <a:cubicBezTo>
                  <a:pt x="5188917" y="8583050"/>
                  <a:pt x="5197855" y="8579566"/>
                  <a:pt x="5197855" y="8553395"/>
                </a:cubicBezTo>
                <a:cubicBezTo>
                  <a:pt x="5197855" y="8540140"/>
                  <a:pt x="5198144" y="8525185"/>
                  <a:pt x="5198493" y="8520172"/>
                </a:cubicBezTo>
                <a:cubicBezTo>
                  <a:pt x="5200065" y="8497909"/>
                  <a:pt x="5162737" y="8506406"/>
                  <a:pt x="5155225" y="8530028"/>
                </a:cubicBezTo>
                <a:close/>
                <a:moveTo>
                  <a:pt x="393281" y="8525610"/>
                </a:moveTo>
                <a:cubicBezTo>
                  <a:pt x="392676" y="8547617"/>
                  <a:pt x="419581" y="8601744"/>
                  <a:pt x="431140" y="8601744"/>
                </a:cubicBezTo>
                <a:cubicBezTo>
                  <a:pt x="436720" y="8601744"/>
                  <a:pt x="441295" y="8594181"/>
                  <a:pt x="441295" y="8584920"/>
                </a:cubicBezTo>
                <a:cubicBezTo>
                  <a:pt x="441295" y="8564187"/>
                  <a:pt x="393838" y="8505557"/>
                  <a:pt x="393281" y="8525610"/>
                </a:cubicBezTo>
                <a:close/>
                <a:moveTo>
                  <a:pt x="4829669" y="8537081"/>
                </a:moveTo>
                <a:cubicBezTo>
                  <a:pt x="4825761" y="8547277"/>
                  <a:pt x="4825642" y="8560533"/>
                  <a:pt x="4829381" y="8566566"/>
                </a:cubicBezTo>
                <a:cubicBezTo>
                  <a:pt x="4838617" y="8581521"/>
                  <a:pt x="4883167" y="8580586"/>
                  <a:pt x="4883167" y="8565461"/>
                </a:cubicBezTo>
                <a:cubicBezTo>
                  <a:pt x="4883167" y="8558834"/>
                  <a:pt x="4883566" y="8549572"/>
                  <a:pt x="4884067" y="8544898"/>
                </a:cubicBezTo>
                <a:cubicBezTo>
                  <a:pt x="4884561" y="8540310"/>
                  <a:pt x="4874118" y="8532492"/>
                  <a:pt x="4860862" y="8527564"/>
                </a:cubicBezTo>
                <a:cubicBezTo>
                  <a:pt x="4844301" y="8521446"/>
                  <a:pt x="4834538" y="8524420"/>
                  <a:pt x="4829669" y="8537081"/>
                </a:cubicBezTo>
                <a:close/>
                <a:moveTo>
                  <a:pt x="5242431" y="8525015"/>
                </a:moveTo>
                <a:cubicBezTo>
                  <a:pt x="5237893" y="8529519"/>
                  <a:pt x="5234163" y="8546428"/>
                  <a:pt x="5234163" y="8562487"/>
                </a:cubicBezTo>
                <a:cubicBezTo>
                  <a:pt x="5234163" y="8595966"/>
                  <a:pt x="5262000" y="8594096"/>
                  <a:pt x="5268585" y="8560193"/>
                </a:cubicBezTo>
                <a:cubicBezTo>
                  <a:pt x="5273216" y="8536316"/>
                  <a:pt x="5255279" y="8512185"/>
                  <a:pt x="5242431" y="8525015"/>
                </a:cubicBezTo>
                <a:close/>
                <a:moveTo>
                  <a:pt x="1167488" y="8553395"/>
                </a:moveTo>
                <a:cubicBezTo>
                  <a:pt x="1167488" y="8566736"/>
                  <a:pt x="1171566" y="8577612"/>
                  <a:pt x="1176562" y="8577782"/>
                </a:cubicBezTo>
                <a:cubicBezTo>
                  <a:pt x="1181559" y="8577867"/>
                  <a:pt x="1197890" y="8581181"/>
                  <a:pt x="1212870" y="8585174"/>
                </a:cubicBezTo>
                <a:lnTo>
                  <a:pt x="1240103" y="8592482"/>
                </a:lnTo>
                <a:lnTo>
                  <a:pt x="1240103" y="8574893"/>
                </a:lnTo>
                <a:cubicBezTo>
                  <a:pt x="1240103" y="8565206"/>
                  <a:pt x="1226236" y="8550931"/>
                  <a:pt x="1209276" y="8543284"/>
                </a:cubicBezTo>
                <a:cubicBezTo>
                  <a:pt x="1168779" y="8524845"/>
                  <a:pt x="1167488" y="8525100"/>
                  <a:pt x="1167488" y="8553395"/>
                </a:cubicBezTo>
                <a:close/>
                <a:moveTo>
                  <a:pt x="5314512" y="8537591"/>
                </a:moveTo>
                <a:cubicBezTo>
                  <a:pt x="5302820" y="8549317"/>
                  <a:pt x="5305241" y="8601744"/>
                  <a:pt x="5317469" y="8601744"/>
                </a:cubicBezTo>
                <a:cubicBezTo>
                  <a:pt x="5330894" y="8601744"/>
                  <a:pt x="5342968" y="8542689"/>
                  <a:pt x="5331047" y="8535297"/>
                </a:cubicBezTo>
                <a:cubicBezTo>
                  <a:pt x="5326220" y="8532323"/>
                  <a:pt x="5318777" y="8533342"/>
                  <a:pt x="5314512" y="8537591"/>
                </a:cubicBezTo>
                <a:close/>
                <a:moveTo>
                  <a:pt x="4587936" y="8560448"/>
                </a:moveTo>
                <a:cubicBezTo>
                  <a:pt x="4577638" y="8587299"/>
                  <a:pt x="4576593" y="8585939"/>
                  <a:pt x="4618704" y="8600554"/>
                </a:cubicBezTo>
                <a:cubicBezTo>
                  <a:pt x="4669925" y="8618398"/>
                  <a:pt x="4673578" y="8617718"/>
                  <a:pt x="4681098" y="8588998"/>
                </a:cubicBezTo>
                <a:lnTo>
                  <a:pt x="4687590" y="8564187"/>
                </a:lnTo>
                <a:lnTo>
                  <a:pt x="4657519" y="8552715"/>
                </a:lnTo>
                <a:cubicBezTo>
                  <a:pt x="4614719" y="8536486"/>
                  <a:pt x="4596357" y="8538525"/>
                  <a:pt x="4587936" y="8560448"/>
                </a:cubicBezTo>
                <a:close/>
                <a:moveTo>
                  <a:pt x="4925737" y="8563252"/>
                </a:moveTo>
                <a:cubicBezTo>
                  <a:pt x="4921862" y="8573363"/>
                  <a:pt x="4923723" y="8586619"/>
                  <a:pt x="4929901" y="8592822"/>
                </a:cubicBezTo>
                <a:cubicBezTo>
                  <a:pt x="4946470" y="8609391"/>
                  <a:pt x="4985200" y="8598430"/>
                  <a:pt x="4989533" y="8575913"/>
                </a:cubicBezTo>
                <a:cubicBezTo>
                  <a:pt x="4994640" y="8549401"/>
                  <a:pt x="4935577" y="8537676"/>
                  <a:pt x="4925737" y="8563252"/>
                </a:cubicBezTo>
                <a:close/>
                <a:moveTo>
                  <a:pt x="1373244" y="8583390"/>
                </a:moveTo>
                <a:lnTo>
                  <a:pt x="1373244" y="8613129"/>
                </a:lnTo>
                <a:lnTo>
                  <a:pt x="1442835" y="8632503"/>
                </a:lnTo>
                <a:cubicBezTo>
                  <a:pt x="1481114" y="8643209"/>
                  <a:pt x="1530499" y="8657484"/>
                  <a:pt x="1552574" y="8664282"/>
                </a:cubicBezTo>
                <a:cubicBezTo>
                  <a:pt x="1626609" y="8687139"/>
                  <a:pt x="1603140" y="8667596"/>
                  <a:pt x="1487750" y="8610411"/>
                </a:cubicBezTo>
                <a:lnTo>
                  <a:pt x="1373244" y="8553565"/>
                </a:lnTo>
                <a:lnTo>
                  <a:pt x="1373244" y="8583390"/>
                </a:lnTo>
                <a:close/>
                <a:moveTo>
                  <a:pt x="4713727" y="8577187"/>
                </a:moveTo>
                <a:cubicBezTo>
                  <a:pt x="4713727" y="8582965"/>
                  <a:pt x="4710676" y="8595625"/>
                  <a:pt x="4706946" y="8605312"/>
                </a:cubicBezTo>
                <a:cubicBezTo>
                  <a:pt x="4697812" y="8629104"/>
                  <a:pt x="4761676" y="8646013"/>
                  <a:pt x="4775934" y="8623581"/>
                </a:cubicBezTo>
                <a:cubicBezTo>
                  <a:pt x="4791900" y="8598430"/>
                  <a:pt x="4788586" y="8592822"/>
                  <a:pt x="4750035" y="8579396"/>
                </a:cubicBezTo>
                <a:cubicBezTo>
                  <a:pt x="4730067" y="8572429"/>
                  <a:pt x="4713727" y="8571494"/>
                  <a:pt x="4713727" y="8577187"/>
                </a:cubicBezTo>
                <a:close/>
                <a:moveTo>
                  <a:pt x="5023122" y="8574808"/>
                </a:moveTo>
                <a:cubicBezTo>
                  <a:pt x="5004361" y="8593501"/>
                  <a:pt x="5018890" y="8623581"/>
                  <a:pt x="5049548" y="8629444"/>
                </a:cubicBezTo>
                <a:cubicBezTo>
                  <a:pt x="5081930" y="8635647"/>
                  <a:pt x="5104473" y="8619927"/>
                  <a:pt x="5097021" y="8596390"/>
                </a:cubicBezTo>
                <a:cubicBezTo>
                  <a:pt x="5092662" y="8582625"/>
                  <a:pt x="5032775" y="8565121"/>
                  <a:pt x="5023122" y="8574808"/>
                </a:cubicBezTo>
                <a:close/>
                <a:moveTo>
                  <a:pt x="5488327" y="8608796"/>
                </a:moveTo>
                <a:cubicBezTo>
                  <a:pt x="5488327" y="8663432"/>
                  <a:pt x="5516903" y="8659269"/>
                  <a:pt x="5522375" y="8603868"/>
                </a:cubicBezTo>
                <a:lnTo>
                  <a:pt x="5526173" y="8565461"/>
                </a:lnTo>
                <a:lnTo>
                  <a:pt x="5507250" y="8565461"/>
                </a:lnTo>
                <a:lnTo>
                  <a:pt x="5488327" y="8565461"/>
                </a:lnTo>
                <a:lnTo>
                  <a:pt x="5488327" y="8608796"/>
                </a:lnTo>
                <a:close/>
                <a:moveTo>
                  <a:pt x="927344" y="8596985"/>
                </a:moveTo>
                <a:cubicBezTo>
                  <a:pt x="932816" y="8625620"/>
                  <a:pt x="985939" y="8636242"/>
                  <a:pt x="985939" y="8608626"/>
                </a:cubicBezTo>
                <a:cubicBezTo>
                  <a:pt x="985939" y="8598175"/>
                  <a:pt x="980943" y="8589678"/>
                  <a:pt x="974825" y="8589678"/>
                </a:cubicBezTo>
                <a:cubicBezTo>
                  <a:pt x="968716" y="8589678"/>
                  <a:pt x="954543" y="8586109"/>
                  <a:pt x="943335" y="8581860"/>
                </a:cubicBezTo>
                <a:lnTo>
                  <a:pt x="922968" y="8574043"/>
                </a:lnTo>
                <a:lnTo>
                  <a:pt x="927344" y="8596985"/>
                </a:lnTo>
                <a:close/>
                <a:moveTo>
                  <a:pt x="1257361" y="8588233"/>
                </a:moveTo>
                <a:cubicBezTo>
                  <a:pt x="1260998" y="8594096"/>
                  <a:pt x="1278909" y="8601744"/>
                  <a:pt x="1297187" y="8605227"/>
                </a:cubicBezTo>
                <a:lnTo>
                  <a:pt x="1330419" y="8611515"/>
                </a:lnTo>
                <a:lnTo>
                  <a:pt x="1307154" y="8594521"/>
                </a:lnTo>
                <a:cubicBezTo>
                  <a:pt x="1281484" y="8575828"/>
                  <a:pt x="1246969" y="8571409"/>
                  <a:pt x="1257361" y="8588233"/>
                </a:cubicBezTo>
                <a:close/>
                <a:moveTo>
                  <a:pt x="4442696" y="8596730"/>
                </a:moveTo>
                <a:cubicBezTo>
                  <a:pt x="4430571" y="8628254"/>
                  <a:pt x="4433519" y="8632503"/>
                  <a:pt x="4479199" y="8648987"/>
                </a:cubicBezTo>
                <a:lnTo>
                  <a:pt x="4523062" y="8664877"/>
                </a:lnTo>
                <a:lnTo>
                  <a:pt x="4533479" y="8648392"/>
                </a:lnTo>
                <a:cubicBezTo>
                  <a:pt x="4551577" y="8619842"/>
                  <a:pt x="4545281" y="8601574"/>
                  <a:pt x="4513239" y="8589338"/>
                </a:cubicBezTo>
                <a:cubicBezTo>
                  <a:pt x="4469479" y="8572768"/>
                  <a:pt x="4451168" y="8574638"/>
                  <a:pt x="4442696" y="8596730"/>
                </a:cubicBezTo>
                <a:close/>
                <a:moveTo>
                  <a:pt x="565353" y="8598345"/>
                </a:moveTo>
                <a:cubicBezTo>
                  <a:pt x="557038" y="8601319"/>
                  <a:pt x="550224" y="8611430"/>
                  <a:pt x="550224" y="8620862"/>
                </a:cubicBezTo>
                <a:cubicBezTo>
                  <a:pt x="550224" y="8642614"/>
                  <a:pt x="559483" y="8642614"/>
                  <a:pt x="581438" y="8620692"/>
                </a:cubicBezTo>
                <a:cubicBezTo>
                  <a:pt x="599908" y="8602168"/>
                  <a:pt x="590600" y="8589338"/>
                  <a:pt x="565353" y="8598345"/>
                </a:cubicBezTo>
                <a:close/>
                <a:moveTo>
                  <a:pt x="1013172" y="8616868"/>
                </a:moveTo>
                <a:cubicBezTo>
                  <a:pt x="1020794" y="8639725"/>
                  <a:pt x="1058555" y="8642954"/>
                  <a:pt x="1058555" y="8620777"/>
                </a:cubicBezTo>
                <a:cubicBezTo>
                  <a:pt x="1058555" y="8609561"/>
                  <a:pt x="1048206" y="8601744"/>
                  <a:pt x="1033344" y="8601744"/>
                </a:cubicBezTo>
                <a:cubicBezTo>
                  <a:pt x="1018560" y="8601744"/>
                  <a:pt x="1010207" y="8608031"/>
                  <a:pt x="1013172" y="8616868"/>
                </a:cubicBezTo>
                <a:close/>
                <a:moveTo>
                  <a:pt x="4806846" y="8626640"/>
                </a:moveTo>
                <a:lnTo>
                  <a:pt x="4800321" y="8651536"/>
                </a:lnTo>
                <a:lnTo>
                  <a:pt x="4826619" y="8661478"/>
                </a:lnTo>
                <a:cubicBezTo>
                  <a:pt x="4841072" y="8667001"/>
                  <a:pt x="4856987" y="8669040"/>
                  <a:pt x="4861992" y="8666066"/>
                </a:cubicBezTo>
                <a:cubicBezTo>
                  <a:pt x="4878460" y="8656380"/>
                  <a:pt x="4871432" y="8616528"/>
                  <a:pt x="4851923" y="8609051"/>
                </a:cubicBezTo>
                <a:cubicBezTo>
                  <a:pt x="4821223" y="8597325"/>
                  <a:pt x="4813771" y="8600214"/>
                  <a:pt x="4806846" y="8626640"/>
                </a:cubicBezTo>
                <a:close/>
                <a:moveTo>
                  <a:pt x="5137339" y="8624601"/>
                </a:moveTo>
                <a:cubicBezTo>
                  <a:pt x="5137339" y="8647627"/>
                  <a:pt x="5164964" y="8666831"/>
                  <a:pt x="5178508" y="8653321"/>
                </a:cubicBezTo>
                <a:cubicBezTo>
                  <a:pt x="5195876" y="8635987"/>
                  <a:pt x="5184625" y="8601744"/>
                  <a:pt x="5161539" y="8601744"/>
                </a:cubicBezTo>
                <a:cubicBezTo>
                  <a:pt x="5145853" y="8601744"/>
                  <a:pt x="5137339" y="8609816"/>
                  <a:pt x="5137339" y="8624601"/>
                </a:cubicBezTo>
                <a:close/>
                <a:moveTo>
                  <a:pt x="1088601" y="8626300"/>
                </a:moveTo>
                <a:cubicBezTo>
                  <a:pt x="1082364" y="8636327"/>
                  <a:pt x="1111016" y="8650092"/>
                  <a:pt x="1138224" y="8650092"/>
                </a:cubicBezTo>
                <a:cubicBezTo>
                  <a:pt x="1147664" y="8650092"/>
                  <a:pt x="1155388" y="8645249"/>
                  <a:pt x="1155388" y="8639386"/>
                </a:cubicBezTo>
                <a:cubicBezTo>
                  <a:pt x="1155388" y="8625705"/>
                  <a:pt x="1096146" y="8614064"/>
                  <a:pt x="1088601" y="8626300"/>
                </a:cubicBezTo>
                <a:close/>
                <a:moveTo>
                  <a:pt x="4568487" y="8623666"/>
                </a:moveTo>
                <a:cubicBezTo>
                  <a:pt x="4568487" y="8630464"/>
                  <a:pt x="4565385" y="8644059"/>
                  <a:pt x="4561596" y="8653916"/>
                </a:cubicBezTo>
                <a:lnTo>
                  <a:pt x="4554721" y="8671844"/>
                </a:lnTo>
                <a:lnTo>
                  <a:pt x="4598719" y="8686375"/>
                </a:lnTo>
                <a:cubicBezTo>
                  <a:pt x="4647654" y="8702519"/>
                  <a:pt x="4647051" y="8702688"/>
                  <a:pt x="4658122" y="8666576"/>
                </a:cubicBezTo>
                <a:lnTo>
                  <a:pt x="4666050" y="8640830"/>
                </a:lnTo>
                <a:lnTo>
                  <a:pt x="4636540" y="8633437"/>
                </a:lnTo>
                <a:cubicBezTo>
                  <a:pt x="4620327" y="8629359"/>
                  <a:pt x="4598371" y="8622731"/>
                  <a:pt x="4587767" y="8618653"/>
                </a:cubicBezTo>
                <a:cubicBezTo>
                  <a:pt x="4577162" y="8614574"/>
                  <a:pt x="4568487" y="8616784"/>
                  <a:pt x="4568487" y="8623666"/>
                </a:cubicBezTo>
                <a:close/>
                <a:moveTo>
                  <a:pt x="5218563" y="8638026"/>
                </a:moveTo>
                <a:cubicBezTo>
                  <a:pt x="5211731" y="8664027"/>
                  <a:pt x="5226661" y="8680341"/>
                  <a:pt x="5246263" y="8668191"/>
                </a:cubicBezTo>
                <a:cubicBezTo>
                  <a:pt x="5264481" y="8656975"/>
                  <a:pt x="5260802" y="8613809"/>
                  <a:pt x="5241632" y="8613809"/>
                </a:cubicBezTo>
                <a:cubicBezTo>
                  <a:pt x="5232421" y="8613809"/>
                  <a:pt x="5222038" y="8624686"/>
                  <a:pt x="5218563" y="8638026"/>
                </a:cubicBezTo>
                <a:close/>
                <a:moveTo>
                  <a:pt x="519518" y="8666576"/>
                </a:moveTo>
                <a:cubicBezTo>
                  <a:pt x="523064" y="8704643"/>
                  <a:pt x="559882" y="8777463"/>
                  <a:pt x="570327" y="8767012"/>
                </a:cubicBezTo>
                <a:cubicBezTo>
                  <a:pt x="572917" y="8764462"/>
                  <a:pt x="564857" y="8738462"/>
                  <a:pt x="552402" y="8709231"/>
                </a:cubicBezTo>
                <a:cubicBezTo>
                  <a:pt x="539960" y="8680002"/>
                  <a:pt x="532105" y="8649327"/>
                  <a:pt x="534949" y="8641000"/>
                </a:cubicBezTo>
                <a:cubicBezTo>
                  <a:pt x="537806" y="8632758"/>
                  <a:pt x="534647" y="8625960"/>
                  <a:pt x="527942" y="8625960"/>
                </a:cubicBezTo>
                <a:cubicBezTo>
                  <a:pt x="521224" y="8625960"/>
                  <a:pt x="517436" y="8644229"/>
                  <a:pt x="519518" y="8666576"/>
                </a:cubicBezTo>
                <a:close/>
                <a:moveTo>
                  <a:pt x="4904231" y="8648732"/>
                </a:moveTo>
                <a:cubicBezTo>
                  <a:pt x="4896388" y="8678642"/>
                  <a:pt x="4903611" y="8686375"/>
                  <a:pt x="4939655" y="8686375"/>
                </a:cubicBezTo>
                <a:lnTo>
                  <a:pt x="4967891" y="8686375"/>
                </a:lnTo>
                <a:lnTo>
                  <a:pt x="4967891" y="8662158"/>
                </a:lnTo>
                <a:cubicBezTo>
                  <a:pt x="4967891" y="8648902"/>
                  <a:pt x="4962895" y="8638026"/>
                  <a:pt x="4956777" y="8638026"/>
                </a:cubicBezTo>
                <a:cubicBezTo>
                  <a:pt x="4950667" y="8638026"/>
                  <a:pt x="4937769" y="8634967"/>
                  <a:pt x="4928108" y="8631313"/>
                </a:cubicBezTo>
                <a:cubicBezTo>
                  <a:pt x="4917240" y="8627150"/>
                  <a:pt x="4908148" y="8633778"/>
                  <a:pt x="4904231" y="8648732"/>
                </a:cubicBezTo>
                <a:close/>
                <a:moveTo>
                  <a:pt x="5291714" y="8656124"/>
                </a:moveTo>
                <a:cubicBezTo>
                  <a:pt x="5287840" y="8676433"/>
                  <a:pt x="5291357" y="8686375"/>
                  <a:pt x="5302412" y="8686375"/>
                </a:cubicBezTo>
                <a:cubicBezTo>
                  <a:pt x="5311911" y="8686375"/>
                  <a:pt x="5318888" y="8673544"/>
                  <a:pt x="5318888" y="8656124"/>
                </a:cubicBezTo>
                <a:cubicBezTo>
                  <a:pt x="5318888" y="8639556"/>
                  <a:pt x="5314070" y="8625960"/>
                  <a:pt x="5308198" y="8625960"/>
                </a:cubicBezTo>
                <a:cubicBezTo>
                  <a:pt x="5302318" y="8625960"/>
                  <a:pt x="5294892" y="8639556"/>
                  <a:pt x="5291714" y="8656124"/>
                </a:cubicBezTo>
                <a:close/>
                <a:moveTo>
                  <a:pt x="595187" y="8646183"/>
                </a:moveTo>
                <a:cubicBezTo>
                  <a:pt x="572384" y="8684080"/>
                  <a:pt x="621669" y="8809497"/>
                  <a:pt x="677537" y="8855805"/>
                </a:cubicBezTo>
                <a:lnTo>
                  <a:pt x="699202" y="8873734"/>
                </a:lnTo>
                <a:lnTo>
                  <a:pt x="677114" y="8831419"/>
                </a:lnTo>
                <a:cubicBezTo>
                  <a:pt x="664974" y="8808137"/>
                  <a:pt x="642922" y="8754690"/>
                  <a:pt x="628108" y="8712630"/>
                </a:cubicBezTo>
                <a:cubicBezTo>
                  <a:pt x="613305" y="8670570"/>
                  <a:pt x="598491" y="8640660"/>
                  <a:pt x="595187" y="8646183"/>
                </a:cubicBezTo>
                <a:close/>
                <a:moveTo>
                  <a:pt x="1167488" y="8648563"/>
                </a:moveTo>
                <a:cubicBezTo>
                  <a:pt x="1167488" y="8654340"/>
                  <a:pt x="1201425" y="8665726"/>
                  <a:pt x="1242916" y="8673884"/>
                </a:cubicBezTo>
                <a:cubicBezTo>
                  <a:pt x="1330648" y="8691133"/>
                  <a:pt x="1627552" y="8778823"/>
                  <a:pt x="1638276" y="8790634"/>
                </a:cubicBezTo>
                <a:cubicBezTo>
                  <a:pt x="1642286" y="8795051"/>
                  <a:pt x="1631945" y="8795221"/>
                  <a:pt x="1615308" y="8790973"/>
                </a:cubicBezTo>
                <a:cubicBezTo>
                  <a:pt x="1598662" y="8786639"/>
                  <a:pt x="1503351" y="8763783"/>
                  <a:pt x="1403502" y="8740161"/>
                </a:cubicBezTo>
                <a:cubicBezTo>
                  <a:pt x="1303644" y="8716453"/>
                  <a:pt x="1212412" y="8694277"/>
                  <a:pt x="1200770" y="8690963"/>
                </a:cubicBezTo>
                <a:cubicBezTo>
                  <a:pt x="1187167" y="8686969"/>
                  <a:pt x="1179587" y="8691302"/>
                  <a:pt x="1179587" y="8703113"/>
                </a:cubicBezTo>
                <a:cubicBezTo>
                  <a:pt x="1179587" y="8719682"/>
                  <a:pt x="1244488" y="8746533"/>
                  <a:pt x="1284874" y="8746703"/>
                </a:cubicBezTo>
                <a:cubicBezTo>
                  <a:pt x="1318013" y="8746874"/>
                  <a:pt x="1815116" y="8895657"/>
                  <a:pt x="1966296" y="8950633"/>
                </a:cubicBezTo>
                <a:cubicBezTo>
                  <a:pt x="2227487" y="9045630"/>
                  <a:pt x="2637700" y="9216506"/>
                  <a:pt x="2627954" y="9226277"/>
                </a:cubicBezTo>
                <a:cubicBezTo>
                  <a:pt x="2625931" y="9228317"/>
                  <a:pt x="2537494" y="9195264"/>
                  <a:pt x="2431451" y="9152778"/>
                </a:cubicBezTo>
                <a:cubicBezTo>
                  <a:pt x="2058370" y="9003569"/>
                  <a:pt x="1817683" y="8920808"/>
                  <a:pt x="1442028" y="8812726"/>
                </a:cubicBezTo>
                <a:lnTo>
                  <a:pt x="1383721" y="8795987"/>
                </a:lnTo>
                <a:lnTo>
                  <a:pt x="1387561" y="8815614"/>
                </a:lnTo>
                <a:lnTo>
                  <a:pt x="1391394" y="8835328"/>
                </a:lnTo>
                <a:lnTo>
                  <a:pt x="1548037" y="8882316"/>
                </a:lnTo>
                <a:cubicBezTo>
                  <a:pt x="1751601" y="8943496"/>
                  <a:pt x="2130723" y="9083357"/>
                  <a:pt x="2420167" y="9204100"/>
                </a:cubicBezTo>
                <a:cubicBezTo>
                  <a:pt x="2673999" y="9310059"/>
                  <a:pt x="2900879" y="9413043"/>
                  <a:pt x="2894489" y="9419416"/>
                </a:cubicBezTo>
                <a:cubicBezTo>
                  <a:pt x="2892229" y="9421625"/>
                  <a:pt x="2819987" y="9393159"/>
                  <a:pt x="2733946" y="9356027"/>
                </a:cubicBezTo>
                <a:cubicBezTo>
                  <a:pt x="2359353" y="9194498"/>
                  <a:pt x="1792047" y="8981647"/>
                  <a:pt x="1526794" y="8903220"/>
                </a:cubicBezTo>
                <a:lnTo>
                  <a:pt x="1492738" y="8893108"/>
                </a:lnTo>
                <a:lnTo>
                  <a:pt x="1496536" y="8912651"/>
                </a:lnTo>
                <a:cubicBezTo>
                  <a:pt x="1498847" y="8924547"/>
                  <a:pt x="1528672" y="8941286"/>
                  <a:pt x="1572942" y="8955561"/>
                </a:cubicBezTo>
                <a:cubicBezTo>
                  <a:pt x="1864306" y="9049369"/>
                  <a:pt x="2643427" y="9355857"/>
                  <a:pt x="2628464" y="9370812"/>
                </a:cubicBezTo>
                <a:cubicBezTo>
                  <a:pt x="2626067" y="9373191"/>
                  <a:pt x="2575484" y="9355518"/>
                  <a:pt x="2516081" y="9331471"/>
                </a:cubicBezTo>
                <a:cubicBezTo>
                  <a:pt x="2143715" y="9180733"/>
                  <a:pt x="1701698" y="9019119"/>
                  <a:pt x="1691068" y="9029740"/>
                </a:cubicBezTo>
                <a:cubicBezTo>
                  <a:pt x="1678934" y="9041806"/>
                  <a:pt x="1710135" y="9067638"/>
                  <a:pt x="1756759" y="9083951"/>
                </a:cubicBezTo>
                <a:cubicBezTo>
                  <a:pt x="1861315" y="9120574"/>
                  <a:pt x="2220970" y="9270122"/>
                  <a:pt x="2216144" y="9274881"/>
                </a:cubicBezTo>
                <a:cubicBezTo>
                  <a:pt x="2213289" y="9277770"/>
                  <a:pt x="2098706" y="9237068"/>
                  <a:pt x="1961529" y="9184472"/>
                </a:cubicBezTo>
                <a:cubicBezTo>
                  <a:pt x="1824361" y="9131875"/>
                  <a:pt x="1712336" y="9092109"/>
                  <a:pt x="1712591" y="9096103"/>
                </a:cubicBezTo>
                <a:cubicBezTo>
                  <a:pt x="1712846" y="9100096"/>
                  <a:pt x="1741447" y="9157791"/>
                  <a:pt x="1776132" y="9224238"/>
                </a:cubicBezTo>
                <a:lnTo>
                  <a:pt x="1839214" y="9345067"/>
                </a:lnTo>
                <a:lnTo>
                  <a:pt x="1887630" y="9372087"/>
                </a:lnTo>
                <a:cubicBezTo>
                  <a:pt x="1914252" y="9386957"/>
                  <a:pt x="1942317" y="9399193"/>
                  <a:pt x="1949999" y="9399362"/>
                </a:cubicBezTo>
                <a:cubicBezTo>
                  <a:pt x="1957672" y="9399447"/>
                  <a:pt x="1939964" y="9357472"/>
                  <a:pt x="1910657" y="9306150"/>
                </a:cubicBezTo>
                <a:cubicBezTo>
                  <a:pt x="1881342" y="9254743"/>
                  <a:pt x="1857440" y="9204440"/>
                  <a:pt x="1857542" y="9194329"/>
                </a:cubicBezTo>
                <a:cubicBezTo>
                  <a:pt x="1857636" y="9184217"/>
                  <a:pt x="1879830" y="9216421"/>
                  <a:pt x="1906868" y="9265959"/>
                </a:cubicBezTo>
                <a:cubicBezTo>
                  <a:pt x="1977351" y="9395114"/>
                  <a:pt x="1998373" y="9421115"/>
                  <a:pt x="2054241" y="9448051"/>
                </a:cubicBezTo>
                <a:cubicBezTo>
                  <a:pt x="2081593" y="9461306"/>
                  <a:pt x="2105529" y="9472097"/>
                  <a:pt x="2107449" y="9472097"/>
                </a:cubicBezTo>
                <a:cubicBezTo>
                  <a:pt x="2109344" y="9472097"/>
                  <a:pt x="2094831" y="9444822"/>
                  <a:pt x="2075203" y="9411598"/>
                </a:cubicBezTo>
                <a:cubicBezTo>
                  <a:pt x="1981438" y="9252788"/>
                  <a:pt x="1986001" y="9236729"/>
                  <a:pt x="2081278" y="9390271"/>
                </a:cubicBezTo>
                <a:lnTo>
                  <a:pt x="2141794" y="9487732"/>
                </a:lnTo>
                <a:lnTo>
                  <a:pt x="2392899" y="9602867"/>
                </a:lnTo>
                <a:cubicBezTo>
                  <a:pt x="2531011" y="9666085"/>
                  <a:pt x="2642076" y="9719872"/>
                  <a:pt x="2639731" y="9722166"/>
                </a:cubicBezTo>
                <a:cubicBezTo>
                  <a:pt x="2635457" y="9726415"/>
                  <a:pt x="2434102" y="9641613"/>
                  <a:pt x="2277399" y="9569558"/>
                </a:cubicBezTo>
                <a:cubicBezTo>
                  <a:pt x="2232169" y="9548741"/>
                  <a:pt x="2190568" y="9534551"/>
                  <a:pt x="2184976" y="9538035"/>
                </a:cubicBezTo>
                <a:cubicBezTo>
                  <a:pt x="2179377" y="9541519"/>
                  <a:pt x="2168008" y="9536166"/>
                  <a:pt x="2159723" y="9526139"/>
                </a:cubicBezTo>
                <a:cubicBezTo>
                  <a:pt x="2145227" y="9508720"/>
                  <a:pt x="2038708" y="9456123"/>
                  <a:pt x="2031825" y="9463006"/>
                </a:cubicBezTo>
                <a:cubicBezTo>
                  <a:pt x="2006555" y="9488242"/>
                  <a:pt x="2534070" y="9753605"/>
                  <a:pt x="2867987" y="9883525"/>
                </a:cubicBezTo>
                <a:cubicBezTo>
                  <a:pt x="2941215" y="9912075"/>
                  <a:pt x="3022022" y="9944874"/>
                  <a:pt x="3047564" y="9956600"/>
                </a:cubicBezTo>
                <a:lnTo>
                  <a:pt x="3094000" y="9977758"/>
                </a:lnTo>
                <a:lnTo>
                  <a:pt x="3132135" y="9964502"/>
                </a:lnTo>
                <a:lnTo>
                  <a:pt x="3170278" y="9951162"/>
                </a:lnTo>
                <a:lnTo>
                  <a:pt x="3134115" y="9935781"/>
                </a:lnTo>
                <a:cubicBezTo>
                  <a:pt x="3114224" y="9927369"/>
                  <a:pt x="3086013" y="9920147"/>
                  <a:pt x="3071432" y="9919807"/>
                </a:cubicBezTo>
                <a:cubicBezTo>
                  <a:pt x="3056843" y="9919553"/>
                  <a:pt x="3041760" y="9914200"/>
                  <a:pt x="3037911" y="9907997"/>
                </a:cubicBezTo>
                <a:cubicBezTo>
                  <a:pt x="3034071" y="9901793"/>
                  <a:pt x="2999708" y="9885139"/>
                  <a:pt x="2961557" y="9871034"/>
                </a:cubicBezTo>
                <a:cubicBezTo>
                  <a:pt x="2865599" y="9835517"/>
                  <a:pt x="2727429" y="9771619"/>
                  <a:pt x="2733521" y="9765501"/>
                </a:cubicBezTo>
                <a:cubicBezTo>
                  <a:pt x="2736291" y="9762781"/>
                  <a:pt x="2779575" y="9777566"/>
                  <a:pt x="2829708" y="9798385"/>
                </a:cubicBezTo>
                <a:lnTo>
                  <a:pt x="2920864" y="9836281"/>
                </a:lnTo>
                <a:lnTo>
                  <a:pt x="2953349" y="9819287"/>
                </a:lnTo>
                <a:lnTo>
                  <a:pt x="2985833" y="9802293"/>
                </a:lnTo>
                <a:lnTo>
                  <a:pt x="2884539" y="9762017"/>
                </a:lnTo>
                <a:cubicBezTo>
                  <a:pt x="2653504" y="9669994"/>
                  <a:pt x="2280534" y="9498863"/>
                  <a:pt x="2306697" y="9496824"/>
                </a:cubicBezTo>
                <a:cubicBezTo>
                  <a:pt x="2310860" y="9496484"/>
                  <a:pt x="2365327" y="9519851"/>
                  <a:pt x="2427729" y="9548741"/>
                </a:cubicBezTo>
                <a:cubicBezTo>
                  <a:pt x="2582664" y="9620456"/>
                  <a:pt x="2988458" y="9786319"/>
                  <a:pt x="3008809" y="9786319"/>
                </a:cubicBezTo>
                <a:cubicBezTo>
                  <a:pt x="3017901" y="9786319"/>
                  <a:pt x="3058007" y="9769665"/>
                  <a:pt x="3097943" y="9749357"/>
                </a:cubicBezTo>
                <a:cubicBezTo>
                  <a:pt x="3170627" y="9712480"/>
                  <a:pt x="3154720" y="9736017"/>
                  <a:pt x="3078094" y="9778841"/>
                </a:cubicBezTo>
                <a:lnTo>
                  <a:pt x="3037427" y="9801529"/>
                </a:lnTo>
                <a:lnTo>
                  <a:pt x="3102659" y="9823961"/>
                </a:lnTo>
                <a:lnTo>
                  <a:pt x="3167891" y="9846478"/>
                </a:lnTo>
                <a:lnTo>
                  <a:pt x="3224235" y="9815803"/>
                </a:lnTo>
                <a:lnTo>
                  <a:pt x="3280570" y="9785214"/>
                </a:lnTo>
                <a:lnTo>
                  <a:pt x="3316352" y="9803823"/>
                </a:lnTo>
                <a:cubicBezTo>
                  <a:pt x="3361675" y="9827444"/>
                  <a:pt x="3399402" y="9827699"/>
                  <a:pt x="3418682" y="9804502"/>
                </a:cubicBezTo>
                <a:cubicBezTo>
                  <a:pt x="3426975" y="9794475"/>
                  <a:pt x="3439134" y="9786319"/>
                  <a:pt x="3445711" y="9786319"/>
                </a:cubicBezTo>
                <a:cubicBezTo>
                  <a:pt x="3452296" y="9786319"/>
                  <a:pt x="3444810" y="9796855"/>
                  <a:pt x="3429099" y="9809685"/>
                </a:cubicBezTo>
                <a:lnTo>
                  <a:pt x="3400523" y="9833052"/>
                </a:lnTo>
                <a:lnTo>
                  <a:pt x="3445524" y="9852001"/>
                </a:lnTo>
                <a:cubicBezTo>
                  <a:pt x="3470276" y="9862452"/>
                  <a:pt x="3494790" y="9870780"/>
                  <a:pt x="3499990" y="9870525"/>
                </a:cubicBezTo>
                <a:cubicBezTo>
                  <a:pt x="3511962" y="9870014"/>
                  <a:pt x="3563922" y="9827105"/>
                  <a:pt x="3563922" y="9817758"/>
                </a:cubicBezTo>
                <a:cubicBezTo>
                  <a:pt x="3563922" y="9813934"/>
                  <a:pt x="3514902" y="9786148"/>
                  <a:pt x="3454989" y="9756155"/>
                </a:cubicBezTo>
                <a:cubicBezTo>
                  <a:pt x="3395077" y="9726075"/>
                  <a:pt x="3346066" y="9699054"/>
                  <a:pt x="3346066" y="9696165"/>
                </a:cubicBezTo>
                <a:cubicBezTo>
                  <a:pt x="3346066" y="9689113"/>
                  <a:pt x="3420542" y="9720466"/>
                  <a:pt x="3506082" y="9763547"/>
                </a:cubicBezTo>
                <a:cubicBezTo>
                  <a:pt x="3544166" y="9782750"/>
                  <a:pt x="3581043" y="9798385"/>
                  <a:pt x="3588019" y="9798385"/>
                </a:cubicBezTo>
                <a:cubicBezTo>
                  <a:pt x="3595004" y="9798385"/>
                  <a:pt x="3622594" y="9812235"/>
                  <a:pt x="3649334" y="9829059"/>
                </a:cubicBezTo>
                <a:cubicBezTo>
                  <a:pt x="3694224" y="9857354"/>
                  <a:pt x="3721262" y="9859733"/>
                  <a:pt x="3721262" y="9835432"/>
                </a:cubicBezTo>
                <a:cubicBezTo>
                  <a:pt x="3721262" y="9822261"/>
                  <a:pt x="3647006" y="9791757"/>
                  <a:pt x="3626256" y="9796431"/>
                </a:cubicBezTo>
                <a:cubicBezTo>
                  <a:pt x="3617258" y="9798385"/>
                  <a:pt x="3612958" y="9795071"/>
                  <a:pt x="3616714" y="9789038"/>
                </a:cubicBezTo>
                <a:cubicBezTo>
                  <a:pt x="3620453" y="9783005"/>
                  <a:pt x="3528905" y="9729559"/>
                  <a:pt x="3413260" y="9670418"/>
                </a:cubicBezTo>
                <a:cubicBezTo>
                  <a:pt x="3297624" y="9611194"/>
                  <a:pt x="3204810" y="9560891"/>
                  <a:pt x="3206994" y="9558682"/>
                </a:cubicBezTo>
                <a:cubicBezTo>
                  <a:pt x="3211634" y="9553924"/>
                  <a:pt x="3479198" y="9677726"/>
                  <a:pt x="3574781" y="9728878"/>
                </a:cubicBezTo>
                <a:lnTo>
                  <a:pt x="3640098" y="9763801"/>
                </a:lnTo>
                <a:lnTo>
                  <a:pt x="3656897" y="9746977"/>
                </a:lnTo>
                <a:lnTo>
                  <a:pt x="3673712" y="9730238"/>
                </a:lnTo>
                <a:lnTo>
                  <a:pt x="3549213" y="9662262"/>
                </a:lnTo>
                <a:cubicBezTo>
                  <a:pt x="3480744" y="9624789"/>
                  <a:pt x="3318527" y="9541943"/>
                  <a:pt x="3188717" y="9478045"/>
                </a:cubicBezTo>
                <a:cubicBezTo>
                  <a:pt x="3058916" y="9414148"/>
                  <a:pt x="2966324" y="9365544"/>
                  <a:pt x="2982969" y="9370048"/>
                </a:cubicBezTo>
                <a:cubicBezTo>
                  <a:pt x="3037554" y="9384662"/>
                  <a:pt x="3348666" y="9531152"/>
                  <a:pt x="3521454" y="9623600"/>
                </a:cubicBezTo>
                <a:cubicBezTo>
                  <a:pt x="3614581" y="9673392"/>
                  <a:pt x="3697572" y="9711545"/>
                  <a:pt x="3705882" y="9708401"/>
                </a:cubicBezTo>
                <a:cubicBezTo>
                  <a:pt x="3714184" y="9705172"/>
                  <a:pt x="3719673" y="9708570"/>
                  <a:pt x="3718092" y="9715963"/>
                </a:cubicBezTo>
                <a:cubicBezTo>
                  <a:pt x="3716503" y="9723271"/>
                  <a:pt x="3733277" y="9740180"/>
                  <a:pt x="3755369" y="9753350"/>
                </a:cubicBezTo>
                <a:lnTo>
                  <a:pt x="3795526" y="9777481"/>
                </a:lnTo>
                <a:lnTo>
                  <a:pt x="3809835" y="9763122"/>
                </a:lnTo>
                <a:lnTo>
                  <a:pt x="3824136" y="9748762"/>
                </a:lnTo>
                <a:lnTo>
                  <a:pt x="3793878" y="9724545"/>
                </a:lnTo>
                <a:lnTo>
                  <a:pt x="3763620" y="9700243"/>
                </a:lnTo>
                <a:lnTo>
                  <a:pt x="3801737" y="9718767"/>
                </a:lnTo>
                <a:lnTo>
                  <a:pt x="3839864" y="9737375"/>
                </a:lnTo>
                <a:lnTo>
                  <a:pt x="3853408" y="9721062"/>
                </a:lnTo>
                <a:lnTo>
                  <a:pt x="3866944" y="9704747"/>
                </a:lnTo>
                <a:lnTo>
                  <a:pt x="3706349" y="9613913"/>
                </a:lnTo>
                <a:cubicBezTo>
                  <a:pt x="3503261" y="9499119"/>
                  <a:pt x="3453961" y="9474562"/>
                  <a:pt x="3142943" y="9333935"/>
                </a:cubicBezTo>
                <a:cubicBezTo>
                  <a:pt x="2320029" y="8961849"/>
                  <a:pt x="1841457" y="8784430"/>
                  <a:pt x="1365240" y="8674733"/>
                </a:cubicBezTo>
                <a:cubicBezTo>
                  <a:pt x="1195519" y="8635647"/>
                  <a:pt x="1167488" y="8631908"/>
                  <a:pt x="1167488" y="8648563"/>
                </a:cubicBezTo>
                <a:close/>
                <a:moveTo>
                  <a:pt x="1012408" y="8671250"/>
                </a:moveTo>
                <a:cubicBezTo>
                  <a:pt x="1014625" y="8682890"/>
                  <a:pt x="1028637" y="8694107"/>
                  <a:pt x="1043549" y="8696316"/>
                </a:cubicBezTo>
                <a:cubicBezTo>
                  <a:pt x="1073349" y="8700479"/>
                  <a:pt x="1078676" y="8687139"/>
                  <a:pt x="1056134" y="8664622"/>
                </a:cubicBezTo>
                <a:cubicBezTo>
                  <a:pt x="1034458" y="8642954"/>
                  <a:pt x="1007785" y="8647033"/>
                  <a:pt x="1012408" y="8671250"/>
                </a:cubicBezTo>
                <a:close/>
                <a:moveTo>
                  <a:pt x="4682730" y="8676603"/>
                </a:moveTo>
                <a:cubicBezTo>
                  <a:pt x="4669720" y="8717558"/>
                  <a:pt x="4739405" y="8743560"/>
                  <a:pt x="4754793" y="8703539"/>
                </a:cubicBezTo>
                <a:cubicBezTo>
                  <a:pt x="4765066" y="8676773"/>
                  <a:pt x="4765950" y="8677962"/>
                  <a:pt x="4726387" y="8664197"/>
                </a:cubicBezTo>
                <a:lnTo>
                  <a:pt x="4690632" y="8651706"/>
                </a:lnTo>
                <a:lnTo>
                  <a:pt x="4682730" y="8676603"/>
                </a:lnTo>
                <a:close/>
                <a:moveTo>
                  <a:pt x="4997869" y="8675158"/>
                </a:moveTo>
                <a:cubicBezTo>
                  <a:pt x="4988250" y="8705408"/>
                  <a:pt x="4988454" y="8705663"/>
                  <a:pt x="5035910" y="8715774"/>
                </a:cubicBezTo>
                <a:lnTo>
                  <a:pt x="5073671" y="8723846"/>
                </a:lnTo>
                <a:lnTo>
                  <a:pt x="5080163" y="8699120"/>
                </a:lnTo>
                <a:cubicBezTo>
                  <a:pt x="5087385" y="8671505"/>
                  <a:pt x="5084683" y="8668870"/>
                  <a:pt x="5038306" y="8657824"/>
                </a:cubicBezTo>
                <a:lnTo>
                  <a:pt x="5005848" y="8650092"/>
                </a:lnTo>
                <a:lnTo>
                  <a:pt x="4997869" y="8675158"/>
                </a:lnTo>
                <a:close/>
                <a:moveTo>
                  <a:pt x="1097021" y="8682041"/>
                </a:moveTo>
                <a:cubicBezTo>
                  <a:pt x="1099163" y="8692917"/>
                  <a:pt x="1113565" y="8706427"/>
                  <a:pt x="1129021" y="8712121"/>
                </a:cubicBezTo>
                <a:lnTo>
                  <a:pt x="1157138" y="8722487"/>
                </a:lnTo>
                <a:lnTo>
                  <a:pt x="1153229" y="8702773"/>
                </a:lnTo>
                <a:cubicBezTo>
                  <a:pt x="1151088" y="8691897"/>
                  <a:pt x="1136686" y="8678387"/>
                  <a:pt x="1121230" y="8672694"/>
                </a:cubicBezTo>
                <a:lnTo>
                  <a:pt x="1093113" y="8662328"/>
                </a:lnTo>
                <a:lnTo>
                  <a:pt x="1097021" y="8682041"/>
                </a:lnTo>
                <a:close/>
                <a:moveTo>
                  <a:pt x="4419219" y="8670230"/>
                </a:moveTo>
                <a:cubicBezTo>
                  <a:pt x="4400466" y="8688924"/>
                  <a:pt x="4413891" y="8709571"/>
                  <a:pt x="4453266" y="8722572"/>
                </a:cubicBezTo>
                <a:cubicBezTo>
                  <a:pt x="4525177" y="8746278"/>
                  <a:pt x="4550703" y="8702264"/>
                  <a:pt x="4479879" y="8676688"/>
                </a:cubicBezTo>
                <a:cubicBezTo>
                  <a:pt x="4433196" y="8659863"/>
                  <a:pt x="4429976" y="8659524"/>
                  <a:pt x="4419219" y="8670230"/>
                </a:cubicBezTo>
                <a:close/>
                <a:moveTo>
                  <a:pt x="5476228" y="8699460"/>
                </a:moveTo>
                <a:cubicBezTo>
                  <a:pt x="5476228" y="8745684"/>
                  <a:pt x="5504744" y="8741520"/>
                  <a:pt x="5510309" y="8694531"/>
                </a:cubicBezTo>
                <a:lnTo>
                  <a:pt x="5514142" y="8662158"/>
                </a:lnTo>
                <a:lnTo>
                  <a:pt x="5495176" y="8662158"/>
                </a:lnTo>
                <a:cubicBezTo>
                  <a:pt x="5482073" y="8662158"/>
                  <a:pt x="5476228" y="8673713"/>
                  <a:pt x="5476228" y="8699460"/>
                </a:cubicBezTo>
                <a:close/>
                <a:moveTo>
                  <a:pt x="4786343" y="8715180"/>
                </a:moveTo>
                <a:cubicBezTo>
                  <a:pt x="4786343" y="8742370"/>
                  <a:pt x="4823475" y="8766077"/>
                  <a:pt x="4840104" y="8749507"/>
                </a:cubicBezTo>
                <a:cubicBezTo>
                  <a:pt x="4853954" y="8735657"/>
                  <a:pt x="4846205" y="8700819"/>
                  <a:pt x="4827715" y="8693682"/>
                </a:cubicBezTo>
                <a:cubicBezTo>
                  <a:pt x="4794763" y="8681106"/>
                  <a:pt x="4786343" y="8685439"/>
                  <a:pt x="4786343" y="8715180"/>
                </a:cubicBezTo>
                <a:close/>
                <a:moveTo>
                  <a:pt x="5120473" y="8705493"/>
                </a:moveTo>
                <a:cubicBezTo>
                  <a:pt x="5110531" y="8731408"/>
                  <a:pt x="5110421" y="8731069"/>
                  <a:pt x="5133346" y="8739905"/>
                </a:cubicBezTo>
                <a:cubicBezTo>
                  <a:pt x="5153798" y="8747723"/>
                  <a:pt x="5173129" y="8729199"/>
                  <a:pt x="5173461" y="8701500"/>
                </a:cubicBezTo>
                <a:cubicBezTo>
                  <a:pt x="5173732" y="8679576"/>
                  <a:pt x="5129157" y="8682890"/>
                  <a:pt x="5120473" y="8705493"/>
                </a:cubicBezTo>
                <a:close/>
                <a:moveTo>
                  <a:pt x="4544279" y="8716624"/>
                </a:moveTo>
                <a:cubicBezTo>
                  <a:pt x="4544279" y="8726565"/>
                  <a:pt x="4544499" y="8738801"/>
                  <a:pt x="4544780" y="8743815"/>
                </a:cubicBezTo>
                <a:cubicBezTo>
                  <a:pt x="4545043" y="8748743"/>
                  <a:pt x="4563694" y="8759194"/>
                  <a:pt x="4586203" y="8767012"/>
                </a:cubicBezTo>
                <a:lnTo>
                  <a:pt x="4627151" y="8781117"/>
                </a:lnTo>
                <a:lnTo>
                  <a:pt x="4634118" y="8763018"/>
                </a:lnTo>
                <a:cubicBezTo>
                  <a:pt x="4644425" y="8736167"/>
                  <a:pt x="4644697" y="8736507"/>
                  <a:pt x="4597266" y="8716709"/>
                </a:cubicBezTo>
                <a:cubicBezTo>
                  <a:pt x="4543539" y="8694361"/>
                  <a:pt x="4544279" y="8694361"/>
                  <a:pt x="4544279" y="8716624"/>
                </a:cubicBezTo>
                <a:close/>
                <a:moveTo>
                  <a:pt x="5209955" y="8708552"/>
                </a:moveTo>
                <a:cubicBezTo>
                  <a:pt x="5209955" y="8715180"/>
                  <a:pt x="5206650" y="8729284"/>
                  <a:pt x="5202605" y="8739736"/>
                </a:cubicBezTo>
                <a:cubicBezTo>
                  <a:pt x="5197796" y="8752312"/>
                  <a:pt x="5201943" y="8758855"/>
                  <a:pt x="5214714" y="8758855"/>
                </a:cubicBezTo>
                <a:cubicBezTo>
                  <a:pt x="5225411" y="8758855"/>
                  <a:pt x="5234163" y="8750697"/>
                  <a:pt x="5234163" y="8740756"/>
                </a:cubicBezTo>
                <a:cubicBezTo>
                  <a:pt x="5234163" y="8730814"/>
                  <a:pt x="5234571" y="8718663"/>
                  <a:pt x="5235073" y="8713905"/>
                </a:cubicBezTo>
                <a:cubicBezTo>
                  <a:pt x="5235565" y="8709061"/>
                  <a:pt x="5230119" y="8703113"/>
                  <a:pt x="5222964" y="8700734"/>
                </a:cubicBezTo>
                <a:cubicBezTo>
                  <a:pt x="5215810" y="8698355"/>
                  <a:pt x="5209955" y="8701924"/>
                  <a:pt x="5209955" y="8708552"/>
                </a:cubicBezTo>
                <a:close/>
                <a:moveTo>
                  <a:pt x="4889514" y="8720363"/>
                </a:moveTo>
                <a:cubicBezTo>
                  <a:pt x="4874083" y="8735742"/>
                  <a:pt x="4885385" y="8770070"/>
                  <a:pt x="4908284" y="8777293"/>
                </a:cubicBezTo>
                <a:cubicBezTo>
                  <a:pt x="4937098" y="8786470"/>
                  <a:pt x="4937956" y="8785875"/>
                  <a:pt x="4948577" y="8751292"/>
                </a:cubicBezTo>
                <a:lnTo>
                  <a:pt x="4956480" y="8725546"/>
                </a:lnTo>
                <a:lnTo>
                  <a:pt x="4926162" y="8719767"/>
                </a:lnTo>
                <a:cubicBezTo>
                  <a:pt x="4909482" y="8716624"/>
                  <a:pt x="4892981" y="8716879"/>
                  <a:pt x="4889514" y="8720363"/>
                </a:cubicBezTo>
                <a:close/>
                <a:moveTo>
                  <a:pt x="5277796" y="8729709"/>
                </a:moveTo>
                <a:cubicBezTo>
                  <a:pt x="5266198" y="8759874"/>
                  <a:pt x="5269103" y="8771005"/>
                  <a:pt x="5288629" y="8771005"/>
                </a:cubicBezTo>
                <a:cubicBezTo>
                  <a:pt x="5298613" y="8771005"/>
                  <a:pt x="5306780" y="8760384"/>
                  <a:pt x="5306780" y="8747553"/>
                </a:cubicBezTo>
                <a:cubicBezTo>
                  <a:pt x="5306780" y="8717134"/>
                  <a:pt x="5287245" y="8705153"/>
                  <a:pt x="5277796" y="8729709"/>
                </a:cubicBezTo>
                <a:close/>
                <a:moveTo>
                  <a:pt x="1094872" y="8734213"/>
                </a:moveTo>
                <a:cubicBezTo>
                  <a:pt x="1094872" y="8748998"/>
                  <a:pt x="1155048" y="8775338"/>
                  <a:pt x="1165329" y="8765057"/>
                </a:cubicBezTo>
                <a:cubicBezTo>
                  <a:pt x="1174600" y="8755795"/>
                  <a:pt x="1154232" y="8738886"/>
                  <a:pt x="1122096" y="8729199"/>
                </a:cubicBezTo>
                <a:cubicBezTo>
                  <a:pt x="1105459" y="8724186"/>
                  <a:pt x="1094872" y="8726140"/>
                  <a:pt x="1094872" y="8734213"/>
                </a:cubicBezTo>
                <a:close/>
                <a:moveTo>
                  <a:pt x="4394552" y="8753161"/>
                </a:moveTo>
                <a:cubicBezTo>
                  <a:pt x="4390363" y="8764038"/>
                  <a:pt x="4386939" y="8777548"/>
                  <a:pt x="4386939" y="8783156"/>
                </a:cubicBezTo>
                <a:cubicBezTo>
                  <a:pt x="4386939" y="8797175"/>
                  <a:pt x="4468391" y="8822752"/>
                  <a:pt x="4483525" y="8813405"/>
                </a:cubicBezTo>
                <a:cubicBezTo>
                  <a:pt x="4507053" y="8798876"/>
                  <a:pt x="4496483" y="8761658"/>
                  <a:pt x="4466734" y="8754181"/>
                </a:cubicBezTo>
                <a:cubicBezTo>
                  <a:pt x="4450709" y="8750188"/>
                  <a:pt x="4429628" y="8743815"/>
                  <a:pt x="4419882" y="8740075"/>
                </a:cubicBezTo>
                <a:cubicBezTo>
                  <a:pt x="4409864" y="8736252"/>
                  <a:pt x="4398860" y="8741945"/>
                  <a:pt x="4394552" y="8753161"/>
                </a:cubicBezTo>
                <a:close/>
                <a:moveTo>
                  <a:pt x="4975810" y="8761488"/>
                </a:moveTo>
                <a:cubicBezTo>
                  <a:pt x="4967177" y="8794457"/>
                  <a:pt x="4967381" y="8794627"/>
                  <a:pt x="5020853" y="8803294"/>
                </a:cubicBezTo>
                <a:lnTo>
                  <a:pt x="5064715" y="8810431"/>
                </a:lnTo>
                <a:lnTo>
                  <a:pt x="5064715" y="8785365"/>
                </a:lnTo>
                <a:cubicBezTo>
                  <a:pt x="5064715" y="8757325"/>
                  <a:pt x="5060093" y="8753331"/>
                  <a:pt x="5014659" y="8742540"/>
                </a:cubicBezTo>
                <a:lnTo>
                  <a:pt x="4982752" y="8734977"/>
                </a:lnTo>
                <a:lnTo>
                  <a:pt x="4975810" y="8761488"/>
                </a:lnTo>
                <a:close/>
                <a:moveTo>
                  <a:pt x="1191696" y="8758259"/>
                </a:moveTo>
                <a:cubicBezTo>
                  <a:pt x="1191696" y="8774149"/>
                  <a:pt x="1237036" y="8797601"/>
                  <a:pt x="1258576" y="8792927"/>
                </a:cubicBezTo>
                <a:cubicBezTo>
                  <a:pt x="1268042" y="8790803"/>
                  <a:pt x="1271840" y="8783156"/>
                  <a:pt x="1267022" y="8775849"/>
                </a:cubicBezTo>
                <a:cubicBezTo>
                  <a:pt x="1255177" y="8757919"/>
                  <a:pt x="1191696" y="8743049"/>
                  <a:pt x="1191696" y="8758259"/>
                </a:cubicBezTo>
                <a:close/>
                <a:moveTo>
                  <a:pt x="4660782" y="8765312"/>
                </a:moveTo>
                <a:cubicBezTo>
                  <a:pt x="4653194" y="8785110"/>
                  <a:pt x="4706148" y="8813320"/>
                  <a:pt x="4726846" y="8800575"/>
                </a:cubicBezTo>
                <a:cubicBezTo>
                  <a:pt x="4747325" y="8787914"/>
                  <a:pt x="4738173" y="8761743"/>
                  <a:pt x="4710702" y="8754436"/>
                </a:cubicBezTo>
                <a:cubicBezTo>
                  <a:pt x="4671836" y="8743985"/>
                  <a:pt x="4668710" y="8744749"/>
                  <a:pt x="4660782" y="8765312"/>
                </a:cubicBezTo>
                <a:close/>
                <a:moveTo>
                  <a:pt x="5461468" y="8783580"/>
                </a:moveTo>
                <a:lnTo>
                  <a:pt x="5456064" y="8820288"/>
                </a:lnTo>
                <a:lnTo>
                  <a:pt x="5475225" y="8816719"/>
                </a:lnTo>
                <a:cubicBezTo>
                  <a:pt x="5500368" y="8811961"/>
                  <a:pt x="5508975" y="8746789"/>
                  <a:pt x="5484453" y="8746789"/>
                </a:cubicBezTo>
                <a:cubicBezTo>
                  <a:pt x="5474120" y="8746789"/>
                  <a:pt x="5464646" y="8761914"/>
                  <a:pt x="5461468" y="8783580"/>
                </a:cubicBezTo>
                <a:close/>
                <a:moveTo>
                  <a:pt x="1107150" y="8786045"/>
                </a:moveTo>
                <a:cubicBezTo>
                  <a:pt x="1107456" y="8810091"/>
                  <a:pt x="1122980" y="8827511"/>
                  <a:pt x="1152354" y="8836687"/>
                </a:cubicBezTo>
                <a:lnTo>
                  <a:pt x="1179587" y="8845099"/>
                </a:lnTo>
                <a:lnTo>
                  <a:pt x="1179587" y="8819863"/>
                </a:lnTo>
                <a:cubicBezTo>
                  <a:pt x="1179587" y="8803803"/>
                  <a:pt x="1168210" y="8790208"/>
                  <a:pt x="1148548" y="8782731"/>
                </a:cubicBezTo>
                <a:cubicBezTo>
                  <a:pt x="1108977" y="8767776"/>
                  <a:pt x="1106937" y="8767946"/>
                  <a:pt x="1107150" y="8786045"/>
                </a:cubicBezTo>
                <a:close/>
                <a:moveTo>
                  <a:pt x="1288520" y="8787659"/>
                </a:moveTo>
                <a:cubicBezTo>
                  <a:pt x="1288520" y="8797175"/>
                  <a:pt x="1305667" y="8810857"/>
                  <a:pt x="1326629" y="8818164"/>
                </a:cubicBezTo>
                <a:cubicBezTo>
                  <a:pt x="1374382" y="8834733"/>
                  <a:pt x="1373244" y="8834903"/>
                  <a:pt x="1373244" y="8814001"/>
                </a:cubicBezTo>
                <a:cubicBezTo>
                  <a:pt x="1373244" y="8793692"/>
                  <a:pt x="1366752" y="8789189"/>
                  <a:pt x="1321803" y="8778482"/>
                </a:cubicBezTo>
                <a:lnTo>
                  <a:pt x="1288520" y="8770496"/>
                </a:lnTo>
                <a:lnTo>
                  <a:pt x="1288520" y="8787659"/>
                </a:lnTo>
                <a:close/>
                <a:moveTo>
                  <a:pt x="4768482" y="8780777"/>
                </a:moveTo>
                <a:cubicBezTo>
                  <a:pt x="4753969" y="8795221"/>
                  <a:pt x="4763860" y="8818249"/>
                  <a:pt x="4787855" y="8825896"/>
                </a:cubicBezTo>
                <a:cubicBezTo>
                  <a:pt x="4811103" y="8833204"/>
                  <a:pt x="4833994" y="8817399"/>
                  <a:pt x="4834572" y="8793522"/>
                </a:cubicBezTo>
                <a:cubicBezTo>
                  <a:pt x="4834802" y="8783665"/>
                  <a:pt x="4776809" y="8772450"/>
                  <a:pt x="4768482" y="8780777"/>
                </a:cubicBezTo>
                <a:close/>
                <a:moveTo>
                  <a:pt x="5101023" y="8801170"/>
                </a:moveTo>
                <a:lnTo>
                  <a:pt x="5101023" y="8831419"/>
                </a:lnTo>
                <a:lnTo>
                  <a:pt x="5123820" y="8831419"/>
                </a:lnTo>
                <a:cubicBezTo>
                  <a:pt x="5136354" y="8831419"/>
                  <a:pt x="5149380" y="8820883"/>
                  <a:pt x="5152770" y="8807967"/>
                </a:cubicBezTo>
                <a:cubicBezTo>
                  <a:pt x="5160103" y="8779927"/>
                  <a:pt x="5152974" y="8771005"/>
                  <a:pt x="5123209" y="8771005"/>
                </a:cubicBezTo>
                <a:lnTo>
                  <a:pt x="5101023" y="8771005"/>
                </a:lnTo>
                <a:lnTo>
                  <a:pt x="5101023" y="8801170"/>
                </a:lnTo>
                <a:close/>
                <a:moveTo>
                  <a:pt x="4516697" y="8806692"/>
                </a:moveTo>
                <a:lnTo>
                  <a:pt x="4510511" y="8830399"/>
                </a:lnTo>
                <a:lnTo>
                  <a:pt x="4551356" y="8843825"/>
                </a:lnTo>
                <a:cubicBezTo>
                  <a:pt x="4573840" y="8851218"/>
                  <a:pt x="4597776" y="8853851"/>
                  <a:pt x="4604557" y="8849688"/>
                </a:cubicBezTo>
                <a:cubicBezTo>
                  <a:pt x="4628638" y="8834818"/>
                  <a:pt x="4616368" y="8809412"/>
                  <a:pt x="4578785" y="8796326"/>
                </a:cubicBezTo>
                <a:cubicBezTo>
                  <a:pt x="4527820" y="8778567"/>
                  <a:pt x="4523894" y="8779247"/>
                  <a:pt x="4516697" y="8806692"/>
                </a:cubicBezTo>
                <a:close/>
                <a:moveTo>
                  <a:pt x="5192987" y="8791992"/>
                </a:moveTo>
                <a:cubicBezTo>
                  <a:pt x="5179009" y="8805928"/>
                  <a:pt x="5185934" y="8843485"/>
                  <a:pt x="5202486" y="8843485"/>
                </a:cubicBezTo>
                <a:cubicBezTo>
                  <a:pt x="5224579" y="8843485"/>
                  <a:pt x="5235990" y="8798450"/>
                  <a:pt x="5215852" y="8790719"/>
                </a:cubicBezTo>
                <a:cubicBezTo>
                  <a:pt x="5207253" y="8787405"/>
                  <a:pt x="5196972" y="8787999"/>
                  <a:pt x="5192987" y="8791992"/>
                </a:cubicBezTo>
                <a:close/>
                <a:moveTo>
                  <a:pt x="4865714" y="8804484"/>
                </a:moveTo>
                <a:cubicBezTo>
                  <a:pt x="4848133" y="8822072"/>
                  <a:pt x="4861363" y="8853257"/>
                  <a:pt x="4888614" y="8858440"/>
                </a:cubicBezTo>
                <a:cubicBezTo>
                  <a:pt x="4917461" y="8863963"/>
                  <a:pt x="4939145" y="8841361"/>
                  <a:pt x="4925763" y="8819693"/>
                </a:cubicBezTo>
                <a:cubicBezTo>
                  <a:pt x="4917920" y="8807032"/>
                  <a:pt x="4874262" y="8795987"/>
                  <a:pt x="4865714" y="8804484"/>
                </a:cubicBezTo>
                <a:close/>
                <a:moveTo>
                  <a:pt x="5266631" y="8803039"/>
                </a:moveTo>
                <a:cubicBezTo>
                  <a:pt x="5254242" y="8815359"/>
                  <a:pt x="5256672" y="8867701"/>
                  <a:pt x="5269664" y="8867701"/>
                </a:cubicBezTo>
                <a:cubicBezTo>
                  <a:pt x="5286106" y="8867701"/>
                  <a:pt x="5299013" y="8818843"/>
                  <a:pt x="5286004" y="8805843"/>
                </a:cubicBezTo>
                <a:cubicBezTo>
                  <a:pt x="5279903" y="8799725"/>
                  <a:pt x="5271185" y="8798450"/>
                  <a:pt x="5266631" y="8803039"/>
                </a:cubicBezTo>
                <a:close/>
                <a:moveTo>
                  <a:pt x="1203974" y="8816294"/>
                </a:moveTo>
                <a:cubicBezTo>
                  <a:pt x="1204399" y="8836687"/>
                  <a:pt x="1224044" y="8854106"/>
                  <a:pt x="1255356" y="8862008"/>
                </a:cubicBezTo>
                <a:cubicBezTo>
                  <a:pt x="1292836" y="8871356"/>
                  <a:pt x="1299022" y="8855720"/>
                  <a:pt x="1269503" y="8826236"/>
                </a:cubicBezTo>
                <a:cubicBezTo>
                  <a:pt x="1250130" y="8806862"/>
                  <a:pt x="1203651" y="8799810"/>
                  <a:pt x="1203974" y="8816294"/>
                </a:cubicBezTo>
                <a:close/>
                <a:moveTo>
                  <a:pt x="1713560" y="8812726"/>
                </a:moveTo>
                <a:cubicBezTo>
                  <a:pt x="1716559" y="8815700"/>
                  <a:pt x="1803246" y="8847649"/>
                  <a:pt x="1906196" y="8883761"/>
                </a:cubicBezTo>
                <a:cubicBezTo>
                  <a:pt x="2278622" y="9014276"/>
                  <a:pt x="2798371" y="9230781"/>
                  <a:pt x="3231083" y="9435815"/>
                </a:cubicBezTo>
                <a:cubicBezTo>
                  <a:pt x="3433619" y="9531747"/>
                  <a:pt x="3491297" y="9556983"/>
                  <a:pt x="3491297" y="9549676"/>
                </a:cubicBezTo>
                <a:cubicBezTo>
                  <a:pt x="3491297" y="9537694"/>
                  <a:pt x="2860867" y="9234605"/>
                  <a:pt x="2638023" y="9139522"/>
                </a:cubicBezTo>
                <a:cubicBezTo>
                  <a:pt x="2232560" y="8966522"/>
                  <a:pt x="1667599" y="8766841"/>
                  <a:pt x="1713560" y="8812726"/>
                </a:cubicBezTo>
                <a:close/>
                <a:moveTo>
                  <a:pt x="4637874" y="8842465"/>
                </a:moveTo>
                <a:lnTo>
                  <a:pt x="4631637" y="8866257"/>
                </a:lnTo>
                <a:lnTo>
                  <a:pt x="4667189" y="8878578"/>
                </a:lnTo>
                <a:lnTo>
                  <a:pt x="4702723" y="8890983"/>
                </a:lnTo>
                <a:lnTo>
                  <a:pt x="4709827" y="8872460"/>
                </a:lnTo>
                <a:cubicBezTo>
                  <a:pt x="4718060" y="8851048"/>
                  <a:pt x="4706139" y="8837282"/>
                  <a:pt x="4669840" y="8826406"/>
                </a:cubicBezTo>
                <a:lnTo>
                  <a:pt x="4644111" y="8818673"/>
                </a:lnTo>
                <a:lnTo>
                  <a:pt x="4637874" y="8842465"/>
                </a:lnTo>
                <a:close/>
                <a:moveTo>
                  <a:pt x="1302761" y="8851727"/>
                </a:moveTo>
                <a:cubicBezTo>
                  <a:pt x="1304919" y="8862859"/>
                  <a:pt x="1324369" y="8879172"/>
                  <a:pt x="1346011" y="8888010"/>
                </a:cubicBezTo>
                <a:lnTo>
                  <a:pt x="1385344" y="8903984"/>
                </a:lnTo>
                <a:lnTo>
                  <a:pt x="1385344" y="8880957"/>
                </a:lnTo>
                <a:cubicBezTo>
                  <a:pt x="1385344" y="8866002"/>
                  <a:pt x="1371995" y="8853342"/>
                  <a:pt x="1347234" y="8844675"/>
                </a:cubicBezTo>
                <a:cubicBezTo>
                  <a:pt x="1298334" y="8827681"/>
                  <a:pt x="1298130" y="8827681"/>
                  <a:pt x="1302761" y="8851727"/>
                </a:cubicBezTo>
                <a:close/>
                <a:moveTo>
                  <a:pt x="4955791" y="8854106"/>
                </a:moveTo>
                <a:cubicBezTo>
                  <a:pt x="4955791" y="8869741"/>
                  <a:pt x="4967356" y="8879087"/>
                  <a:pt x="4993348" y="8884270"/>
                </a:cubicBezTo>
                <a:cubicBezTo>
                  <a:pt x="5013996" y="8888350"/>
                  <a:pt x="5035783" y="8888774"/>
                  <a:pt x="5041756" y="8885036"/>
                </a:cubicBezTo>
                <a:cubicBezTo>
                  <a:pt x="5065089" y="8870675"/>
                  <a:pt x="5050771" y="8846204"/>
                  <a:pt x="5014795" y="8838981"/>
                </a:cubicBezTo>
                <a:cubicBezTo>
                  <a:pt x="4959904" y="8828020"/>
                  <a:pt x="4955791" y="8829039"/>
                  <a:pt x="4955791" y="8854106"/>
                </a:cubicBezTo>
                <a:close/>
                <a:moveTo>
                  <a:pt x="5452019" y="8848583"/>
                </a:moveTo>
                <a:cubicBezTo>
                  <a:pt x="5452019" y="8858015"/>
                  <a:pt x="5448714" y="8874329"/>
                  <a:pt x="5444670" y="8884781"/>
                </a:cubicBezTo>
                <a:lnTo>
                  <a:pt x="5437328" y="8903899"/>
                </a:lnTo>
                <a:lnTo>
                  <a:pt x="5462828" y="8903899"/>
                </a:lnTo>
                <a:lnTo>
                  <a:pt x="5488327" y="8903899"/>
                </a:lnTo>
                <a:lnTo>
                  <a:pt x="5488327" y="8867701"/>
                </a:lnTo>
                <a:cubicBezTo>
                  <a:pt x="5488327" y="8843485"/>
                  <a:pt x="5482278" y="8831419"/>
                  <a:pt x="5470178" y="8831419"/>
                </a:cubicBezTo>
                <a:cubicBezTo>
                  <a:pt x="5460185" y="8831419"/>
                  <a:pt x="5452019" y="8839151"/>
                  <a:pt x="5452019" y="8848583"/>
                </a:cubicBezTo>
                <a:close/>
                <a:moveTo>
                  <a:pt x="1151063" y="8931174"/>
                </a:moveTo>
                <a:cubicBezTo>
                  <a:pt x="1192078" y="9045375"/>
                  <a:pt x="1211604" y="9082422"/>
                  <a:pt x="1249102" y="9117090"/>
                </a:cubicBezTo>
                <a:cubicBezTo>
                  <a:pt x="1296345" y="9160850"/>
                  <a:pt x="1303916" y="9151418"/>
                  <a:pt x="1272256" y="9088285"/>
                </a:cubicBezTo>
                <a:cubicBezTo>
                  <a:pt x="1256418" y="9056676"/>
                  <a:pt x="1231258" y="8993798"/>
                  <a:pt x="1216337" y="8948509"/>
                </a:cubicBezTo>
                <a:lnTo>
                  <a:pt x="1189197" y="8866172"/>
                </a:lnTo>
                <a:lnTo>
                  <a:pt x="1159398" y="8854786"/>
                </a:lnTo>
                <a:cubicBezTo>
                  <a:pt x="1143016" y="8848583"/>
                  <a:pt x="1127356" y="8843485"/>
                  <a:pt x="1124594" y="8843485"/>
                </a:cubicBezTo>
                <a:cubicBezTo>
                  <a:pt x="1121841" y="8843485"/>
                  <a:pt x="1133754" y="8882912"/>
                  <a:pt x="1151063" y="8931174"/>
                </a:cubicBezTo>
                <a:close/>
                <a:moveTo>
                  <a:pt x="4742107" y="8874244"/>
                </a:moveTo>
                <a:cubicBezTo>
                  <a:pt x="4733729" y="8896081"/>
                  <a:pt x="4735573" y="8898376"/>
                  <a:pt x="4769791" y="8908827"/>
                </a:cubicBezTo>
                <a:lnTo>
                  <a:pt x="4795579" y="8916730"/>
                </a:lnTo>
                <a:lnTo>
                  <a:pt x="4803473" y="8896166"/>
                </a:lnTo>
                <a:cubicBezTo>
                  <a:pt x="4811503" y="8875264"/>
                  <a:pt x="4793158" y="8856146"/>
                  <a:pt x="4764786" y="8855805"/>
                </a:cubicBezTo>
                <a:cubicBezTo>
                  <a:pt x="4756255" y="8855635"/>
                  <a:pt x="4746050" y="8863963"/>
                  <a:pt x="4742107" y="8874244"/>
                </a:cubicBezTo>
                <a:close/>
                <a:moveTo>
                  <a:pt x="5085618" y="8879002"/>
                </a:moveTo>
                <a:cubicBezTo>
                  <a:pt x="5079942" y="8900670"/>
                  <a:pt x="5096800" y="8916050"/>
                  <a:pt x="5126225" y="8916050"/>
                </a:cubicBezTo>
                <a:cubicBezTo>
                  <a:pt x="5145250" y="8916050"/>
                  <a:pt x="5138393" y="8870675"/>
                  <a:pt x="5118187" y="8862944"/>
                </a:cubicBezTo>
                <a:cubicBezTo>
                  <a:pt x="5092024" y="8852917"/>
                  <a:pt x="5092518" y="8852662"/>
                  <a:pt x="5085618" y="8879002"/>
                </a:cubicBezTo>
                <a:close/>
                <a:moveTo>
                  <a:pt x="1397444" y="8876963"/>
                </a:moveTo>
                <a:cubicBezTo>
                  <a:pt x="1397444" y="8892683"/>
                  <a:pt x="1421227" y="8911121"/>
                  <a:pt x="1454935" y="8921402"/>
                </a:cubicBezTo>
                <a:cubicBezTo>
                  <a:pt x="1482737" y="8929900"/>
                  <a:pt x="1488889" y="8921063"/>
                  <a:pt x="1472787" y="8895827"/>
                </a:cubicBezTo>
                <a:cubicBezTo>
                  <a:pt x="1460942" y="8877218"/>
                  <a:pt x="1397444" y="8861329"/>
                  <a:pt x="1397444" y="8876963"/>
                </a:cubicBezTo>
                <a:close/>
                <a:moveTo>
                  <a:pt x="4491155" y="8886650"/>
                </a:moveTo>
                <a:cubicBezTo>
                  <a:pt x="4481358" y="8912226"/>
                  <a:pt x="4489609" y="8920723"/>
                  <a:pt x="4540693" y="8937717"/>
                </a:cubicBezTo>
                <a:lnTo>
                  <a:pt x="4579473" y="8950633"/>
                </a:lnTo>
                <a:lnTo>
                  <a:pt x="4587291" y="8926076"/>
                </a:lnTo>
                <a:cubicBezTo>
                  <a:pt x="4596977" y="8895572"/>
                  <a:pt x="4584376" y="8882316"/>
                  <a:pt x="4536572" y="8872800"/>
                </a:cubicBezTo>
                <a:lnTo>
                  <a:pt x="4499355" y="8865322"/>
                </a:lnTo>
                <a:lnTo>
                  <a:pt x="4491155" y="8886650"/>
                </a:lnTo>
                <a:close/>
                <a:moveTo>
                  <a:pt x="1233646" y="8912990"/>
                </a:moveTo>
                <a:cubicBezTo>
                  <a:pt x="1249187" y="8975614"/>
                  <a:pt x="1324989" y="9138248"/>
                  <a:pt x="1352154" y="9167308"/>
                </a:cubicBezTo>
                <a:cubicBezTo>
                  <a:pt x="1367084" y="9183367"/>
                  <a:pt x="1395489" y="9208009"/>
                  <a:pt x="1415287" y="9222114"/>
                </a:cubicBezTo>
                <a:lnTo>
                  <a:pt x="1451281" y="9247860"/>
                </a:lnTo>
                <a:lnTo>
                  <a:pt x="1410461" y="9175635"/>
                </a:lnTo>
                <a:cubicBezTo>
                  <a:pt x="1388003" y="9135953"/>
                  <a:pt x="1360923" y="9096188"/>
                  <a:pt x="1350259" y="9087435"/>
                </a:cubicBezTo>
                <a:cubicBezTo>
                  <a:pt x="1338601" y="9077749"/>
                  <a:pt x="1337735" y="9074945"/>
                  <a:pt x="1348067" y="9080298"/>
                </a:cubicBezTo>
                <a:lnTo>
                  <a:pt x="1365257" y="9089219"/>
                </a:lnTo>
                <a:lnTo>
                  <a:pt x="1355290" y="9066108"/>
                </a:lnTo>
                <a:cubicBezTo>
                  <a:pt x="1349809" y="9053362"/>
                  <a:pt x="1334914" y="9013001"/>
                  <a:pt x="1322194" y="8976464"/>
                </a:cubicBezTo>
                <a:cubicBezTo>
                  <a:pt x="1298937" y="8909592"/>
                  <a:pt x="1274338" y="8879768"/>
                  <a:pt x="1242525" y="8879768"/>
                </a:cubicBezTo>
                <a:lnTo>
                  <a:pt x="1225378" y="8879768"/>
                </a:lnTo>
                <a:lnTo>
                  <a:pt x="1233646" y="8912990"/>
                </a:lnTo>
                <a:close/>
                <a:moveTo>
                  <a:pt x="4841956" y="8899225"/>
                </a:moveTo>
                <a:cubicBezTo>
                  <a:pt x="4833204" y="8922083"/>
                  <a:pt x="4852382" y="8939756"/>
                  <a:pt x="4886192" y="8940012"/>
                </a:cubicBezTo>
                <a:cubicBezTo>
                  <a:pt x="4899362" y="8940097"/>
                  <a:pt x="4907375" y="8931089"/>
                  <a:pt x="4907375" y="8916050"/>
                </a:cubicBezTo>
                <a:cubicBezTo>
                  <a:pt x="4907375" y="8902709"/>
                  <a:pt x="4902379" y="8891833"/>
                  <a:pt x="4896261" y="8891833"/>
                </a:cubicBezTo>
                <a:cubicBezTo>
                  <a:pt x="4890151" y="8891833"/>
                  <a:pt x="4877236" y="8888859"/>
                  <a:pt x="4867566" y="8885121"/>
                </a:cubicBezTo>
                <a:cubicBezTo>
                  <a:pt x="4857498" y="8881212"/>
                  <a:pt x="4846553" y="8887330"/>
                  <a:pt x="4841956" y="8899225"/>
                </a:cubicBezTo>
                <a:close/>
                <a:moveTo>
                  <a:pt x="5173647" y="8903899"/>
                </a:moveTo>
                <a:cubicBezTo>
                  <a:pt x="5173647" y="8917409"/>
                  <a:pt x="5181720" y="8928115"/>
                  <a:pt x="5191797" y="8928115"/>
                </a:cubicBezTo>
                <a:cubicBezTo>
                  <a:pt x="5201883" y="8928115"/>
                  <a:pt x="5209955" y="8917409"/>
                  <a:pt x="5209955" y="8903899"/>
                </a:cubicBezTo>
                <a:cubicBezTo>
                  <a:pt x="5209955" y="8890474"/>
                  <a:pt x="5201883" y="8879768"/>
                  <a:pt x="5191797" y="8879768"/>
                </a:cubicBezTo>
                <a:cubicBezTo>
                  <a:pt x="5181720" y="8879768"/>
                  <a:pt x="5173647" y="8890474"/>
                  <a:pt x="5173647" y="8903899"/>
                </a:cubicBezTo>
                <a:close/>
                <a:moveTo>
                  <a:pt x="5242890" y="8915540"/>
                </a:moveTo>
                <a:cubicBezTo>
                  <a:pt x="5239338" y="8929050"/>
                  <a:pt x="5241726" y="8943496"/>
                  <a:pt x="5248200" y="8947404"/>
                </a:cubicBezTo>
                <a:cubicBezTo>
                  <a:pt x="5262866" y="8956495"/>
                  <a:pt x="5267072" y="8952332"/>
                  <a:pt x="5272349" y="8923358"/>
                </a:cubicBezTo>
                <a:cubicBezTo>
                  <a:pt x="5278059" y="8892003"/>
                  <a:pt x="5250937" y="8884781"/>
                  <a:pt x="5242890" y="8915540"/>
                </a:cubicBezTo>
                <a:close/>
                <a:moveTo>
                  <a:pt x="1324828" y="8915115"/>
                </a:moveTo>
                <a:cubicBezTo>
                  <a:pt x="1324828" y="8922083"/>
                  <a:pt x="1338992" y="8963208"/>
                  <a:pt x="1356301" y="9006373"/>
                </a:cubicBezTo>
                <a:cubicBezTo>
                  <a:pt x="1384655" y="9077069"/>
                  <a:pt x="1450992" y="9157791"/>
                  <a:pt x="1480791" y="9157791"/>
                </a:cubicBezTo>
                <a:cubicBezTo>
                  <a:pt x="1486221" y="9157791"/>
                  <a:pt x="1475141" y="9125248"/>
                  <a:pt x="1456158" y="9085396"/>
                </a:cubicBezTo>
                <a:cubicBezTo>
                  <a:pt x="1437184" y="9045630"/>
                  <a:pt x="1421652" y="9007818"/>
                  <a:pt x="1421652" y="9001530"/>
                </a:cubicBezTo>
                <a:cubicBezTo>
                  <a:pt x="1421652" y="8995157"/>
                  <a:pt x="1410376" y="8982072"/>
                  <a:pt x="1396602" y="8972385"/>
                </a:cubicBezTo>
                <a:lnTo>
                  <a:pt x="1371544" y="8954881"/>
                </a:lnTo>
                <a:lnTo>
                  <a:pt x="1387519" y="8949018"/>
                </a:lnTo>
                <a:cubicBezTo>
                  <a:pt x="1398200" y="8945195"/>
                  <a:pt x="1399483" y="8939162"/>
                  <a:pt x="1391394" y="8931004"/>
                </a:cubicBezTo>
                <a:cubicBezTo>
                  <a:pt x="1372530" y="8911886"/>
                  <a:pt x="1324828" y="8900500"/>
                  <a:pt x="1324828" y="8915115"/>
                </a:cubicBezTo>
                <a:close/>
                <a:moveTo>
                  <a:pt x="4613215" y="8928796"/>
                </a:moveTo>
                <a:lnTo>
                  <a:pt x="4606724" y="8953607"/>
                </a:lnTo>
                <a:lnTo>
                  <a:pt x="4636794" y="8965077"/>
                </a:lnTo>
                <a:cubicBezTo>
                  <a:pt x="4679348" y="8981222"/>
                  <a:pt x="4685865" y="8979693"/>
                  <a:pt x="4693198" y="8951652"/>
                </a:cubicBezTo>
                <a:lnTo>
                  <a:pt x="4699698" y="8926756"/>
                </a:lnTo>
                <a:lnTo>
                  <a:pt x="4669619" y="8915370"/>
                </a:lnTo>
                <a:cubicBezTo>
                  <a:pt x="4627066" y="8899225"/>
                  <a:pt x="4620557" y="8900755"/>
                  <a:pt x="4613215" y="8928796"/>
                </a:cubicBezTo>
                <a:close/>
                <a:moveTo>
                  <a:pt x="4937947" y="8925567"/>
                </a:moveTo>
                <a:cubicBezTo>
                  <a:pt x="4930708" y="8944430"/>
                  <a:pt x="4949809" y="8963888"/>
                  <a:pt x="4975980" y="8964228"/>
                </a:cubicBezTo>
                <a:cubicBezTo>
                  <a:pt x="4983755" y="8964313"/>
                  <a:pt x="4998013" y="8967372"/>
                  <a:pt x="5007674" y="8971111"/>
                </a:cubicBezTo>
                <a:cubicBezTo>
                  <a:pt x="5018491" y="8975275"/>
                  <a:pt x="5027608" y="8968732"/>
                  <a:pt x="5031449" y="8954117"/>
                </a:cubicBezTo>
                <a:lnTo>
                  <a:pt x="5037669" y="8930325"/>
                </a:lnTo>
                <a:lnTo>
                  <a:pt x="4991411" y="8918599"/>
                </a:lnTo>
                <a:lnTo>
                  <a:pt x="4945153" y="8906873"/>
                </a:lnTo>
                <a:lnTo>
                  <a:pt x="4937947" y="8925567"/>
                </a:lnTo>
                <a:close/>
                <a:moveTo>
                  <a:pt x="5439919" y="8945280"/>
                </a:moveTo>
                <a:cubicBezTo>
                  <a:pt x="5439919" y="8962444"/>
                  <a:pt x="5439919" y="8980543"/>
                  <a:pt x="5439919" y="8985556"/>
                </a:cubicBezTo>
                <a:cubicBezTo>
                  <a:pt x="5439919" y="8990484"/>
                  <a:pt x="5446734" y="8994563"/>
                  <a:pt x="5455044" y="8994563"/>
                </a:cubicBezTo>
                <a:cubicBezTo>
                  <a:pt x="5463686" y="8994563"/>
                  <a:pt x="5470178" y="8979523"/>
                  <a:pt x="5470178" y="8959300"/>
                </a:cubicBezTo>
                <a:cubicBezTo>
                  <a:pt x="5470178" y="8939927"/>
                  <a:pt x="5463371" y="8921828"/>
                  <a:pt x="5455044" y="8919024"/>
                </a:cubicBezTo>
                <a:cubicBezTo>
                  <a:pt x="5445545" y="8915880"/>
                  <a:pt x="5439919" y="8925651"/>
                  <a:pt x="5439919" y="8945280"/>
                </a:cubicBezTo>
                <a:close/>
                <a:moveTo>
                  <a:pt x="1421652" y="8947149"/>
                </a:moveTo>
                <a:cubicBezTo>
                  <a:pt x="1421652" y="8963123"/>
                  <a:pt x="1466499" y="8988529"/>
                  <a:pt x="1494684" y="8988529"/>
                </a:cubicBezTo>
                <a:cubicBezTo>
                  <a:pt x="1518578" y="8988529"/>
                  <a:pt x="1490180" y="8953266"/>
                  <a:pt x="1456999" y="8941711"/>
                </a:cubicBezTo>
                <a:lnTo>
                  <a:pt x="1421652" y="8929390"/>
                </a:lnTo>
                <a:lnTo>
                  <a:pt x="1421652" y="8947149"/>
                </a:lnTo>
                <a:close/>
                <a:moveTo>
                  <a:pt x="4721154" y="8956751"/>
                </a:moveTo>
                <a:cubicBezTo>
                  <a:pt x="4717576" y="8970431"/>
                  <a:pt x="4721239" y="8985896"/>
                  <a:pt x="4729310" y="8991164"/>
                </a:cubicBezTo>
                <a:cubicBezTo>
                  <a:pt x="4753570" y="9006798"/>
                  <a:pt x="4780063" y="8996007"/>
                  <a:pt x="4783955" y="8968817"/>
                </a:cubicBezTo>
                <a:lnTo>
                  <a:pt x="4787626" y="8943240"/>
                </a:lnTo>
                <a:lnTo>
                  <a:pt x="4757648" y="8937547"/>
                </a:lnTo>
                <a:lnTo>
                  <a:pt x="4727679" y="8931855"/>
                </a:lnTo>
                <a:lnTo>
                  <a:pt x="4721154" y="8956751"/>
                </a:lnTo>
                <a:close/>
                <a:moveTo>
                  <a:pt x="5072065" y="8959300"/>
                </a:moveTo>
                <a:cubicBezTo>
                  <a:pt x="5061979" y="8985556"/>
                  <a:pt x="5061656" y="8984961"/>
                  <a:pt x="5089663" y="8992269"/>
                </a:cubicBezTo>
                <a:cubicBezTo>
                  <a:pt x="5119504" y="9000085"/>
                  <a:pt x="5137254" y="8967287"/>
                  <a:pt x="5111874" y="8951227"/>
                </a:cubicBezTo>
                <a:cubicBezTo>
                  <a:pt x="5087870" y="8936103"/>
                  <a:pt x="5080418" y="8937632"/>
                  <a:pt x="5072065" y="8959300"/>
                </a:cubicBezTo>
                <a:close/>
                <a:moveTo>
                  <a:pt x="4466905" y="8971450"/>
                </a:moveTo>
                <a:cubicBezTo>
                  <a:pt x="4452646" y="9008497"/>
                  <a:pt x="4460013" y="9020904"/>
                  <a:pt x="4504444" y="9034499"/>
                </a:cubicBezTo>
                <a:lnTo>
                  <a:pt x="4549343" y="9048264"/>
                </a:lnTo>
                <a:lnTo>
                  <a:pt x="4558732" y="9033564"/>
                </a:lnTo>
                <a:cubicBezTo>
                  <a:pt x="4577069" y="9004674"/>
                  <a:pt x="4568198" y="8975784"/>
                  <a:pt x="4537438" y="8964058"/>
                </a:cubicBezTo>
                <a:cubicBezTo>
                  <a:pt x="4493687" y="8947489"/>
                  <a:pt x="4475376" y="8949358"/>
                  <a:pt x="4466905" y="8971450"/>
                </a:cubicBezTo>
                <a:close/>
                <a:moveTo>
                  <a:pt x="1518476" y="8975019"/>
                </a:moveTo>
                <a:cubicBezTo>
                  <a:pt x="1518476" y="8980798"/>
                  <a:pt x="1525290" y="8990909"/>
                  <a:pt x="1533609" y="8997452"/>
                </a:cubicBezTo>
                <a:cubicBezTo>
                  <a:pt x="1555021" y="9014191"/>
                  <a:pt x="1666562" y="9050218"/>
                  <a:pt x="1674040" y="9042741"/>
                </a:cubicBezTo>
                <a:cubicBezTo>
                  <a:pt x="1685834" y="9030930"/>
                  <a:pt x="1652763" y="9009178"/>
                  <a:pt x="1589197" y="8986830"/>
                </a:cubicBezTo>
                <a:cubicBezTo>
                  <a:pt x="1515136" y="8960744"/>
                  <a:pt x="1518476" y="8961339"/>
                  <a:pt x="1518476" y="8975019"/>
                </a:cubicBezTo>
                <a:close/>
                <a:moveTo>
                  <a:pt x="4817858" y="8983602"/>
                </a:moveTo>
                <a:cubicBezTo>
                  <a:pt x="4808333" y="9008328"/>
                  <a:pt x="4816210" y="9020308"/>
                  <a:pt x="4847403" y="9028466"/>
                </a:cubicBezTo>
                <a:lnTo>
                  <a:pt x="4872546" y="9035009"/>
                </a:lnTo>
                <a:lnTo>
                  <a:pt x="4882394" y="9008752"/>
                </a:lnTo>
                <a:lnTo>
                  <a:pt x="4892258" y="8982497"/>
                </a:lnTo>
                <a:lnTo>
                  <a:pt x="4872579" y="8974255"/>
                </a:lnTo>
                <a:cubicBezTo>
                  <a:pt x="4840291" y="8960829"/>
                  <a:pt x="4825659" y="8963293"/>
                  <a:pt x="4817858" y="8983602"/>
                </a:cubicBezTo>
                <a:close/>
                <a:moveTo>
                  <a:pt x="5156492" y="8984281"/>
                </a:moveTo>
                <a:cubicBezTo>
                  <a:pt x="5152311" y="8995157"/>
                  <a:pt x="5151487" y="9006713"/>
                  <a:pt x="5154682" y="9009942"/>
                </a:cubicBezTo>
                <a:cubicBezTo>
                  <a:pt x="5165932" y="9021159"/>
                  <a:pt x="5197855" y="9001190"/>
                  <a:pt x="5197855" y="8982922"/>
                </a:cubicBezTo>
                <a:cubicBezTo>
                  <a:pt x="5197855" y="8958110"/>
                  <a:pt x="5166127" y="8959215"/>
                  <a:pt x="5156492" y="8984281"/>
                </a:cubicBezTo>
                <a:close/>
                <a:moveTo>
                  <a:pt x="5229405" y="8995583"/>
                </a:moveTo>
                <a:cubicBezTo>
                  <a:pt x="5219515" y="9021328"/>
                  <a:pt x="5219506" y="9021243"/>
                  <a:pt x="5240213" y="9029231"/>
                </a:cubicBezTo>
                <a:lnTo>
                  <a:pt x="5258372" y="9036113"/>
                </a:lnTo>
                <a:lnTo>
                  <a:pt x="5258372" y="9006289"/>
                </a:lnTo>
                <a:cubicBezTo>
                  <a:pt x="5258372" y="8972895"/>
                  <a:pt x="5240664" y="8966267"/>
                  <a:pt x="5229405" y="8995583"/>
                </a:cubicBezTo>
                <a:close/>
                <a:moveTo>
                  <a:pt x="1445860" y="8999576"/>
                </a:moveTo>
                <a:cubicBezTo>
                  <a:pt x="1445860" y="9005014"/>
                  <a:pt x="1461936" y="9044780"/>
                  <a:pt x="1481573" y="9088031"/>
                </a:cubicBezTo>
                <a:cubicBezTo>
                  <a:pt x="1513352" y="9158046"/>
                  <a:pt x="1575100" y="9230271"/>
                  <a:pt x="1603115" y="9230271"/>
                </a:cubicBezTo>
                <a:cubicBezTo>
                  <a:pt x="1608706" y="9230271"/>
                  <a:pt x="1590675" y="9181413"/>
                  <a:pt x="1563060" y="9121679"/>
                </a:cubicBezTo>
                <a:lnTo>
                  <a:pt x="1512825" y="9013171"/>
                </a:lnTo>
                <a:lnTo>
                  <a:pt x="1479338" y="9001445"/>
                </a:lnTo>
                <a:cubicBezTo>
                  <a:pt x="1460925" y="8995072"/>
                  <a:pt x="1445860" y="8994223"/>
                  <a:pt x="1445860" y="8999576"/>
                </a:cubicBezTo>
                <a:close/>
                <a:moveTo>
                  <a:pt x="4592703" y="9018779"/>
                </a:moveTo>
                <a:cubicBezTo>
                  <a:pt x="4576874" y="9060330"/>
                  <a:pt x="4575250" y="9056846"/>
                  <a:pt x="4617371" y="9071546"/>
                </a:cubicBezTo>
                <a:lnTo>
                  <a:pt x="4654162" y="9084291"/>
                </a:lnTo>
                <a:lnTo>
                  <a:pt x="4666229" y="9052598"/>
                </a:lnTo>
                <a:cubicBezTo>
                  <a:pt x="4679433" y="9017930"/>
                  <a:pt x="4673273" y="9007563"/>
                  <a:pt x="4632036" y="8995157"/>
                </a:cubicBezTo>
                <a:lnTo>
                  <a:pt x="4604820" y="8986915"/>
                </a:lnTo>
                <a:lnTo>
                  <a:pt x="4592703" y="9018779"/>
                </a:lnTo>
                <a:close/>
                <a:moveTo>
                  <a:pt x="4919475" y="9016740"/>
                </a:moveTo>
                <a:lnTo>
                  <a:pt x="4919475" y="9044950"/>
                </a:lnTo>
                <a:lnTo>
                  <a:pt x="4961161" y="9057696"/>
                </a:lnTo>
                <a:cubicBezTo>
                  <a:pt x="5006672" y="9071631"/>
                  <a:pt x="5016307" y="9067893"/>
                  <a:pt x="5016307" y="9036113"/>
                </a:cubicBezTo>
                <a:cubicBezTo>
                  <a:pt x="5016307" y="9023452"/>
                  <a:pt x="5001200" y="9009857"/>
                  <a:pt x="4978190" y="9001785"/>
                </a:cubicBezTo>
                <a:cubicBezTo>
                  <a:pt x="4925058" y="8983346"/>
                  <a:pt x="4919475" y="8984706"/>
                  <a:pt x="4919475" y="9016740"/>
                </a:cubicBezTo>
                <a:close/>
                <a:moveTo>
                  <a:pt x="5424965" y="9042316"/>
                </a:moveTo>
                <a:cubicBezTo>
                  <a:pt x="5421668" y="9059565"/>
                  <a:pt x="5425644" y="9074350"/>
                  <a:pt x="5434473" y="9077749"/>
                </a:cubicBezTo>
                <a:cubicBezTo>
                  <a:pt x="5455130" y="9085651"/>
                  <a:pt x="5464119" y="9074520"/>
                  <a:pt x="5464119" y="9040957"/>
                </a:cubicBezTo>
                <a:cubicBezTo>
                  <a:pt x="5464119" y="9003314"/>
                  <a:pt x="5432222" y="9004504"/>
                  <a:pt x="5424965" y="9042316"/>
                </a:cubicBezTo>
                <a:close/>
                <a:moveTo>
                  <a:pt x="562327" y="9029571"/>
                </a:moveTo>
                <a:cubicBezTo>
                  <a:pt x="562327" y="9037217"/>
                  <a:pt x="857438" y="9257717"/>
                  <a:pt x="955681" y="9323484"/>
                </a:cubicBezTo>
                <a:cubicBezTo>
                  <a:pt x="1202079" y="9488327"/>
                  <a:pt x="1705453" y="9765246"/>
                  <a:pt x="2058149" y="9929919"/>
                </a:cubicBezTo>
                <a:cubicBezTo>
                  <a:pt x="2873578" y="10310672"/>
                  <a:pt x="3625220" y="10570512"/>
                  <a:pt x="4161367" y="10657012"/>
                </a:cubicBezTo>
                <a:cubicBezTo>
                  <a:pt x="4339848" y="10685817"/>
                  <a:pt x="4378926" y="10682249"/>
                  <a:pt x="4220821" y="10651575"/>
                </a:cubicBezTo>
                <a:cubicBezTo>
                  <a:pt x="3678250" y="10546381"/>
                  <a:pt x="2737693" y="10208283"/>
                  <a:pt x="1989196" y="9849367"/>
                </a:cubicBezTo>
                <a:cubicBezTo>
                  <a:pt x="1482737" y="9606520"/>
                  <a:pt x="840519" y="9240042"/>
                  <a:pt x="640998" y="9080043"/>
                </a:cubicBezTo>
                <a:cubicBezTo>
                  <a:pt x="585673" y="9035689"/>
                  <a:pt x="562327" y="9020734"/>
                  <a:pt x="562327" y="9029571"/>
                </a:cubicBezTo>
                <a:close/>
                <a:moveTo>
                  <a:pt x="1542684" y="9032119"/>
                </a:moveTo>
                <a:cubicBezTo>
                  <a:pt x="1542684" y="9035603"/>
                  <a:pt x="1569721" y="9088540"/>
                  <a:pt x="1602775" y="9149803"/>
                </a:cubicBezTo>
                <a:lnTo>
                  <a:pt x="1662858" y="9261116"/>
                </a:lnTo>
                <a:lnTo>
                  <a:pt x="1731012" y="9294509"/>
                </a:lnTo>
                <a:cubicBezTo>
                  <a:pt x="1768493" y="9312863"/>
                  <a:pt x="1797273" y="9323059"/>
                  <a:pt x="1794978" y="9317111"/>
                </a:cubicBezTo>
                <a:cubicBezTo>
                  <a:pt x="1792676" y="9311248"/>
                  <a:pt x="1766301" y="9254573"/>
                  <a:pt x="1736366" y="9191100"/>
                </a:cubicBezTo>
                <a:lnTo>
                  <a:pt x="1681933" y="9075879"/>
                </a:lnTo>
                <a:lnTo>
                  <a:pt x="1612300" y="9050814"/>
                </a:lnTo>
                <a:cubicBezTo>
                  <a:pt x="1574021" y="9037048"/>
                  <a:pt x="1542684" y="9028636"/>
                  <a:pt x="1542684" y="9032119"/>
                </a:cubicBezTo>
                <a:close/>
                <a:moveTo>
                  <a:pt x="4701619" y="9049028"/>
                </a:moveTo>
                <a:cubicBezTo>
                  <a:pt x="4701619" y="9062284"/>
                  <a:pt x="4700268" y="9076644"/>
                  <a:pt x="4698594" y="9080807"/>
                </a:cubicBezTo>
                <a:cubicBezTo>
                  <a:pt x="4696928" y="9085056"/>
                  <a:pt x="4707771" y="9093044"/>
                  <a:pt x="4722683" y="9098567"/>
                </a:cubicBezTo>
                <a:lnTo>
                  <a:pt x="4749789" y="9108593"/>
                </a:lnTo>
                <a:lnTo>
                  <a:pt x="4757597" y="9077494"/>
                </a:lnTo>
                <a:cubicBezTo>
                  <a:pt x="4762730" y="9057016"/>
                  <a:pt x="4759654" y="9042741"/>
                  <a:pt x="4748641" y="9035774"/>
                </a:cubicBezTo>
                <a:cubicBezTo>
                  <a:pt x="4720695" y="9018099"/>
                  <a:pt x="4701619" y="9023452"/>
                  <a:pt x="4701619" y="9049028"/>
                </a:cubicBezTo>
                <a:close/>
                <a:moveTo>
                  <a:pt x="5052615" y="9055062"/>
                </a:moveTo>
                <a:lnTo>
                  <a:pt x="5052615" y="9085226"/>
                </a:lnTo>
                <a:lnTo>
                  <a:pt x="5075524" y="9085226"/>
                </a:lnTo>
                <a:cubicBezTo>
                  <a:pt x="5099332" y="9085226"/>
                  <a:pt x="5118246" y="9054977"/>
                  <a:pt x="5106402" y="9035859"/>
                </a:cubicBezTo>
                <a:cubicBezTo>
                  <a:pt x="5102663" y="9029740"/>
                  <a:pt x="5089034" y="9024812"/>
                  <a:pt x="5076110" y="9024812"/>
                </a:cubicBezTo>
                <a:lnTo>
                  <a:pt x="5052615" y="9024812"/>
                </a:lnTo>
                <a:lnTo>
                  <a:pt x="5052615" y="9055062"/>
                </a:lnTo>
                <a:close/>
                <a:moveTo>
                  <a:pt x="4436714" y="9074945"/>
                </a:moveTo>
                <a:lnTo>
                  <a:pt x="4425838" y="9103410"/>
                </a:lnTo>
                <a:lnTo>
                  <a:pt x="4457830" y="9117939"/>
                </a:lnTo>
                <a:cubicBezTo>
                  <a:pt x="4502159" y="9138163"/>
                  <a:pt x="4528287" y="9136974"/>
                  <a:pt x="4536929" y="9114456"/>
                </a:cubicBezTo>
                <a:cubicBezTo>
                  <a:pt x="4549003" y="9083102"/>
                  <a:pt x="4545706" y="9076135"/>
                  <a:pt x="4515151" y="9068487"/>
                </a:cubicBezTo>
                <a:cubicBezTo>
                  <a:pt x="4499125" y="9064494"/>
                  <a:pt x="4477373" y="9057866"/>
                  <a:pt x="4466811" y="9053787"/>
                </a:cubicBezTo>
                <a:cubicBezTo>
                  <a:pt x="4453853" y="9048858"/>
                  <a:pt x="4444065" y="9055741"/>
                  <a:pt x="4436714" y="9074945"/>
                </a:cubicBezTo>
                <a:close/>
                <a:moveTo>
                  <a:pt x="4795545" y="9078938"/>
                </a:moveTo>
                <a:cubicBezTo>
                  <a:pt x="4788679" y="9114796"/>
                  <a:pt x="4794016" y="9121509"/>
                  <a:pt x="4829313" y="9121509"/>
                </a:cubicBezTo>
                <a:cubicBezTo>
                  <a:pt x="4846196" y="9121509"/>
                  <a:pt x="4858551" y="9112332"/>
                  <a:pt x="4862646" y="9096697"/>
                </a:cubicBezTo>
                <a:lnTo>
                  <a:pt x="4869138" y="9071801"/>
                </a:lnTo>
                <a:lnTo>
                  <a:pt x="4839067" y="9060415"/>
                </a:lnTo>
                <a:cubicBezTo>
                  <a:pt x="4799794" y="9045545"/>
                  <a:pt x="4802122" y="9044526"/>
                  <a:pt x="4795545" y="9078938"/>
                </a:cubicBezTo>
                <a:close/>
                <a:moveTo>
                  <a:pt x="5141401" y="9067893"/>
                </a:moveTo>
                <a:cubicBezTo>
                  <a:pt x="5137399" y="9078344"/>
                  <a:pt x="5140517" y="9093299"/>
                  <a:pt x="5148335" y="9101115"/>
                </a:cubicBezTo>
                <a:lnTo>
                  <a:pt x="5162550" y="9115306"/>
                </a:lnTo>
                <a:lnTo>
                  <a:pt x="5173962" y="9097207"/>
                </a:lnTo>
                <a:cubicBezTo>
                  <a:pt x="5180241" y="9087350"/>
                  <a:pt x="5185458" y="9072395"/>
                  <a:pt x="5185569" y="9064068"/>
                </a:cubicBezTo>
                <a:cubicBezTo>
                  <a:pt x="5185832" y="9042316"/>
                  <a:pt x="5150034" y="9045460"/>
                  <a:pt x="5141401" y="9067893"/>
                </a:cubicBezTo>
                <a:close/>
                <a:moveTo>
                  <a:pt x="5217305" y="9080213"/>
                </a:moveTo>
                <a:cubicBezTo>
                  <a:pt x="5205877" y="9109953"/>
                  <a:pt x="5208502" y="9121509"/>
                  <a:pt x="5226694" y="9121509"/>
                </a:cubicBezTo>
                <a:cubicBezTo>
                  <a:pt x="5235906" y="9121509"/>
                  <a:pt x="5246051" y="9107914"/>
                  <a:pt x="5249229" y="9091260"/>
                </a:cubicBezTo>
                <a:cubicBezTo>
                  <a:pt x="5255703" y="9057440"/>
                  <a:pt x="5229541" y="9048349"/>
                  <a:pt x="5217305" y="9080213"/>
                </a:cubicBezTo>
                <a:close/>
                <a:moveTo>
                  <a:pt x="4902353" y="9082167"/>
                </a:moveTo>
                <a:cubicBezTo>
                  <a:pt x="4898453" y="9086076"/>
                  <a:pt x="4895275" y="9101965"/>
                  <a:pt x="4895275" y="9117515"/>
                </a:cubicBezTo>
                <a:lnTo>
                  <a:pt x="4895275" y="9145725"/>
                </a:lnTo>
                <a:lnTo>
                  <a:pt x="4919475" y="9145725"/>
                </a:lnTo>
                <a:cubicBezTo>
                  <a:pt x="4932926" y="9145725"/>
                  <a:pt x="4943683" y="9137653"/>
                  <a:pt x="4943683" y="9127541"/>
                </a:cubicBezTo>
                <a:cubicBezTo>
                  <a:pt x="4943683" y="9117600"/>
                  <a:pt x="4948620" y="9109442"/>
                  <a:pt x="4954653" y="9109442"/>
                </a:cubicBezTo>
                <a:cubicBezTo>
                  <a:pt x="4960694" y="9109442"/>
                  <a:pt x="4962767" y="9120319"/>
                  <a:pt x="4959300" y="9133575"/>
                </a:cubicBezTo>
                <a:cubicBezTo>
                  <a:pt x="4954891" y="9150399"/>
                  <a:pt x="4958926" y="9157791"/>
                  <a:pt x="4972530" y="9157791"/>
                </a:cubicBezTo>
                <a:cubicBezTo>
                  <a:pt x="4989712" y="9157791"/>
                  <a:pt x="4993578" y="9148615"/>
                  <a:pt x="4991598" y="9112417"/>
                </a:cubicBezTo>
                <a:cubicBezTo>
                  <a:pt x="4990952" y="9100266"/>
                  <a:pt x="4911309" y="9073246"/>
                  <a:pt x="4902353" y="9082167"/>
                </a:cubicBezTo>
                <a:close/>
                <a:moveTo>
                  <a:pt x="4563865" y="9113691"/>
                </a:moveTo>
                <a:cubicBezTo>
                  <a:pt x="4555920" y="9144026"/>
                  <a:pt x="4563865" y="9153458"/>
                  <a:pt x="4606239" y="9163909"/>
                </a:cubicBezTo>
                <a:lnTo>
                  <a:pt x="4637933" y="9171727"/>
                </a:lnTo>
                <a:lnTo>
                  <a:pt x="4643626" y="9141987"/>
                </a:lnTo>
                <a:lnTo>
                  <a:pt x="4649302" y="9112332"/>
                </a:lnTo>
                <a:lnTo>
                  <a:pt x="4609927" y="9100181"/>
                </a:lnTo>
                <a:lnTo>
                  <a:pt x="4570552" y="9088116"/>
                </a:lnTo>
                <a:lnTo>
                  <a:pt x="4563865" y="9113691"/>
                </a:lnTo>
                <a:close/>
                <a:moveTo>
                  <a:pt x="5412695" y="9127881"/>
                </a:moveTo>
                <a:cubicBezTo>
                  <a:pt x="5409475" y="9144620"/>
                  <a:pt x="5411573" y="9161275"/>
                  <a:pt x="5417335" y="9164843"/>
                </a:cubicBezTo>
                <a:cubicBezTo>
                  <a:pt x="5435314" y="9175890"/>
                  <a:pt x="5452019" y="9157621"/>
                  <a:pt x="5452019" y="9126862"/>
                </a:cubicBezTo>
                <a:cubicBezTo>
                  <a:pt x="5452019" y="9087690"/>
                  <a:pt x="5420232" y="9088455"/>
                  <a:pt x="5412695" y="9127881"/>
                </a:cubicBezTo>
                <a:close/>
                <a:moveTo>
                  <a:pt x="4671004" y="9146830"/>
                </a:moveTo>
                <a:cubicBezTo>
                  <a:pt x="4661665" y="9176230"/>
                  <a:pt x="4673017" y="9194074"/>
                  <a:pt x="4701041" y="9194074"/>
                </a:cubicBezTo>
                <a:cubicBezTo>
                  <a:pt x="4723422" y="9194074"/>
                  <a:pt x="4743042" y="9163739"/>
                  <a:pt x="4732106" y="9146065"/>
                </a:cubicBezTo>
                <a:cubicBezTo>
                  <a:pt x="4718375" y="9123888"/>
                  <a:pt x="4678141" y="9124397"/>
                  <a:pt x="4671004" y="9146830"/>
                </a:cubicBezTo>
                <a:close/>
                <a:moveTo>
                  <a:pt x="5035715" y="9140712"/>
                </a:moveTo>
                <a:cubicBezTo>
                  <a:pt x="5025807" y="9166543"/>
                  <a:pt x="5036913" y="9181923"/>
                  <a:pt x="5065429" y="9181923"/>
                </a:cubicBezTo>
                <a:lnTo>
                  <a:pt x="5088923" y="9181923"/>
                </a:lnTo>
                <a:lnTo>
                  <a:pt x="5088923" y="9151759"/>
                </a:lnTo>
                <a:lnTo>
                  <a:pt x="5088923" y="9121509"/>
                </a:lnTo>
                <a:lnTo>
                  <a:pt x="5066015" y="9121509"/>
                </a:lnTo>
                <a:cubicBezTo>
                  <a:pt x="5053414" y="9121509"/>
                  <a:pt x="5039776" y="9130176"/>
                  <a:pt x="5035715" y="9140712"/>
                </a:cubicBezTo>
                <a:close/>
                <a:moveTo>
                  <a:pt x="4411571" y="9157027"/>
                </a:moveTo>
                <a:cubicBezTo>
                  <a:pt x="4394153" y="9189485"/>
                  <a:pt x="4393379" y="9188551"/>
                  <a:pt x="4449145" y="9205204"/>
                </a:cubicBezTo>
                <a:lnTo>
                  <a:pt x="4499253" y="9220159"/>
                </a:lnTo>
                <a:lnTo>
                  <a:pt x="4509483" y="9204100"/>
                </a:lnTo>
                <a:cubicBezTo>
                  <a:pt x="4520215" y="9187191"/>
                  <a:pt x="4523257" y="9169857"/>
                  <a:pt x="4515499" y="9169857"/>
                </a:cubicBezTo>
                <a:cubicBezTo>
                  <a:pt x="4512984" y="9169857"/>
                  <a:pt x="4491384" y="9161700"/>
                  <a:pt x="4467508" y="9151759"/>
                </a:cubicBezTo>
                <a:lnTo>
                  <a:pt x="4424079" y="9133660"/>
                </a:lnTo>
                <a:lnTo>
                  <a:pt x="4411571" y="9157027"/>
                </a:lnTo>
                <a:close/>
                <a:moveTo>
                  <a:pt x="5133558" y="9141391"/>
                </a:moveTo>
                <a:cubicBezTo>
                  <a:pt x="5118128" y="9156857"/>
                  <a:pt x="5125078" y="9194074"/>
                  <a:pt x="5143390" y="9194074"/>
                </a:cubicBezTo>
                <a:cubicBezTo>
                  <a:pt x="5153373" y="9194074"/>
                  <a:pt x="5161539" y="9185916"/>
                  <a:pt x="5161539" y="9175890"/>
                </a:cubicBezTo>
                <a:cubicBezTo>
                  <a:pt x="5161539" y="9165948"/>
                  <a:pt x="5161956" y="9153883"/>
                  <a:pt x="5162448" y="9149039"/>
                </a:cubicBezTo>
                <a:cubicBezTo>
                  <a:pt x="5163723" y="9136719"/>
                  <a:pt x="5143568" y="9131451"/>
                  <a:pt x="5133558" y="9141391"/>
                </a:cubicBezTo>
                <a:close/>
                <a:moveTo>
                  <a:pt x="1459081" y="9206054"/>
                </a:moveTo>
                <a:cubicBezTo>
                  <a:pt x="1493664" y="9262220"/>
                  <a:pt x="1571829" y="9339118"/>
                  <a:pt x="1594303" y="9339118"/>
                </a:cubicBezTo>
                <a:cubicBezTo>
                  <a:pt x="1611807" y="9339118"/>
                  <a:pt x="1507837" y="9196707"/>
                  <a:pt x="1471436" y="9170877"/>
                </a:cubicBezTo>
                <a:cubicBezTo>
                  <a:pt x="1419621" y="9133999"/>
                  <a:pt x="1417828" y="9139098"/>
                  <a:pt x="1459081" y="9206054"/>
                </a:cubicBezTo>
                <a:close/>
                <a:moveTo>
                  <a:pt x="4820391" y="9153968"/>
                </a:moveTo>
                <a:cubicBezTo>
                  <a:pt x="4829117" y="9157451"/>
                  <a:pt x="4839560" y="9157027"/>
                  <a:pt x="4843579" y="9153032"/>
                </a:cubicBezTo>
                <a:cubicBezTo>
                  <a:pt x="4847598" y="9148954"/>
                  <a:pt x="4840461" y="9146150"/>
                  <a:pt x="4827698" y="9146660"/>
                </a:cubicBezTo>
                <a:cubicBezTo>
                  <a:pt x="4813602" y="9147255"/>
                  <a:pt x="4810729" y="9150059"/>
                  <a:pt x="4820391" y="9153968"/>
                </a:cubicBezTo>
                <a:close/>
                <a:moveTo>
                  <a:pt x="5205087" y="9154562"/>
                </a:moveTo>
                <a:cubicBezTo>
                  <a:pt x="5190735" y="9168922"/>
                  <a:pt x="5198094" y="9218205"/>
                  <a:pt x="5214594" y="9218205"/>
                </a:cubicBezTo>
                <a:cubicBezTo>
                  <a:pt x="5236330" y="9218205"/>
                  <a:pt x="5247691" y="9160935"/>
                  <a:pt x="5227502" y="9153202"/>
                </a:cubicBezTo>
                <a:cubicBezTo>
                  <a:pt x="5219158" y="9149974"/>
                  <a:pt x="5209072" y="9150654"/>
                  <a:pt x="5205087" y="9154562"/>
                </a:cubicBezTo>
                <a:close/>
                <a:moveTo>
                  <a:pt x="4771091" y="9180563"/>
                </a:moveTo>
                <a:cubicBezTo>
                  <a:pt x="4763248" y="9210558"/>
                  <a:pt x="4770479" y="9218205"/>
                  <a:pt x="4806523" y="9218205"/>
                </a:cubicBezTo>
                <a:lnTo>
                  <a:pt x="4834759" y="9218205"/>
                </a:lnTo>
                <a:lnTo>
                  <a:pt x="4834759" y="9194074"/>
                </a:lnTo>
                <a:cubicBezTo>
                  <a:pt x="4834759" y="9180733"/>
                  <a:pt x="4829754" y="9169857"/>
                  <a:pt x="4823645" y="9169857"/>
                </a:cubicBezTo>
                <a:cubicBezTo>
                  <a:pt x="4817536" y="9169857"/>
                  <a:pt x="4804628" y="9166883"/>
                  <a:pt x="4794976" y="9163144"/>
                </a:cubicBezTo>
                <a:cubicBezTo>
                  <a:pt x="4784108" y="9158981"/>
                  <a:pt x="4775016" y="9165609"/>
                  <a:pt x="4771091" y="9180563"/>
                </a:cubicBezTo>
                <a:close/>
                <a:moveTo>
                  <a:pt x="4892463" y="9171897"/>
                </a:moveTo>
                <a:cubicBezTo>
                  <a:pt x="4899507" y="9178949"/>
                  <a:pt x="4912397" y="9182263"/>
                  <a:pt x="4921140" y="9179374"/>
                </a:cubicBezTo>
                <a:cubicBezTo>
                  <a:pt x="4930206" y="9176399"/>
                  <a:pt x="4924709" y="9170877"/>
                  <a:pt x="4908343" y="9166629"/>
                </a:cubicBezTo>
                <a:lnTo>
                  <a:pt x="4879683" y="9159151"/>
                </a:lnTo>
                <a:lnTo>
                  <a:pt x="4892463" y="9171897"/>
                </a:lnTo>
                <a:close/>
                <a:moveTo>
                  <a:pt x="3961074" y="9212258"/>
                </a:moveTo>
                <a:cubicBezTo>
                  <a:pt x="3953495" y="9228912"/>
                  <a:pt x="3949544" y="9244461"/>
                  <a:pt x="3952288" y="9246840"/>
                </a:cubicBezTo>
                <a:cubicBezTo>
                  <a:pt x="3959596" y="9253128"/>
                  <a:pt x="4150176" y="9325693"/>
                  <a:pt x="4243330" y="9357557"/>
                </a:cubicBezTo>
                <a:lnTo>
                  <a:pt x="4323627" y="9385088"/>
                </a:lnTo>
                <a:lnTo>
                  <a:pt x="4337027" y="9355688"/>
                </a:lnTo>
                <a:lnTo>
                  <a:pt x="4350418" y="9326373"/>
                </a:lnTo>
                <a:lnTo>
                  <a:pt x="4317237" y="9313542"/>
                </a:lnTo>
                <a:cubicBezTo>
                  <a:pt x="4298994" y="9306490"/>
                  <a:pt x="4243211" y="9285587"/>
                  <a:pt x="4193290" y="9266978"/>
                </a:cubicBezTo>
                <a:cubicBezTo>
                  <a:pt x="4143362" y="9248455"/>
                  <a:pt x="4073788" y="9221774"/>
                  <a:pt x="4038678" y="9207669"/>
                </a:cubicBezTo>
                <a:lnTo>
                  <a:pt x="3974848" y="9182093"/>
                </a:lnTo>
                <a:lnTo>
                  <a:pt x="3961074" y="9212258"/>
                </a:lnTo>
                <a:close/>
                <a:moveTo>
                  <a:pt x="4539231" y="9201805"/>
                </a:moveTo>
                <a:cubicBezTo>
                  <a:pt x="4529723" y="9226617"/>
                  <a:pt x="4531618" y="9228401"/>
                  <a:pt x="4576704" y="9237409"/>
                </a:cubicBezTo>
                <a:lnTo>
                  <a:pt x="4613411" y="9244716"/>
                </a:lnTo>
                <a:lnTo>
                  <a:pt x="4620973" y="9225003"/>
                </a:lnTo>
                <a:cubicBezTo>
                  <a:pt x="4626267" y="9211323"/>
                  <a:pt x="4619274" y="9201805"/>
                  <a:pt x="4597725" y="9193649"/>
                </a:cubicBezTo>
                <a:cubicBezTo>
                  <a:pt x="4555741" y="9177674"/>
                  <a:pt x="4548094" y="9178779"/>
                  <a:pt x="4539231" y="9201805"/>
                </a:cubicBezTo>
                <a:close/>
                <a:moveTo>
                  <a:pt x="4961841" y="9194074"/>
                </a:moveTo>
                <a:cubicBezTo>
                  <a:pt x="4965954" y="9200702"/>
                  <a:pt x="4971715" y="9206139"/>
                  <a:pt x="4974655" y="9206139"/>
                </a:cubicBezTo>
                <a:cubicBezTo>
                  <a:pt x="4977595" y="9206139"/>
                  <a:pt x="4979991" y="9200702"/>
                  <a:pt x="4979991" y="9194074"/>
                </a:cubicBezTo>
                <a:cubicBezTo>
                  <a:pt x="4979991" y="9187361"/>
                  <a:pt x="4974222" y="9181923"/>
                  <a:pt x="4967177" y="9181923"/>
                </a:cubicBezTo>
                <a:cubicBezTo>
                  <a:pt x="4960133" y="9181923"/>
                  <a:pt x="4957728" y="9187361"/>
                  <a:pt x="4961841" y="9194074"/>
                </a:cubicBezTo>
                <a:close/>
                <a:moveTo>
                  <a:pt x="5399066" y="9219735"/>
                </a:moveTo>
                <a:cubicBezTo>
                  <a:pt x="5388427" y="9272842"/>
                  <a:pt x="5389336" y="9278619"/>
                  <a:pt x="5408243" y="9278619"/>
                </a:cubicBezTo>
                <a:cubicBezTo>
                  <a:pt x="5424863" y="9278619"/>
                  <a:pt x="5439436" y="9243696"/>
                  <a:pt x="5439750" y="9203080"/>
                </a:cubicBezTo>
                <a:cubicBezTo>
                  <a:pt x="5440039" y="9166629"/>
                  <a:pt x="5407010" y="9180139"/>
                  <a:pt x="5399066" y="9219735"/>
                </a:cubicBezTo>
                <a:close/>
                <a:moveTo>
                  <a:pt x="4866249" y="9213277"/>
                </a:moveTo>
                <a:cubicBezTo>
                  <a:pt x="4856928" y="9237579"/>
                  <a:pt x="4857897" y="9238854"/>
                  <a:pt x="4889217" y="9244291"/>
                </a:cubicBezTo>
                <a:lnTo>
                  <a:pt x="4913425" y="9248455"/>
                </a:lnTo>
                <a:lnTo>
                  <a:pt x="4913425" y="9224408"/>
                </a:lnTo>
                <a:cubicBezTo>
                  <a:pt x="4913425" y="9194329"/>
                  <a:pt x="4876853" y="9185747"/>
                  <a:pt x="4866249" y="9213277"/>
                </a:cubicBezTo>
                <a:close/>
                <a:moveTo>
                  <a:pt x="5037482" y="9214127"/>
                </a:moveTo>
                <a:cubicBezTo>
                  <a:pt x="5045809" y="9217526"/>
                  <a:pt x="5059430" y="9217526"/>
                  <a:pt x="5067740" y="9214127"/>
                </a:cubicBezTo>
                <a:cubicBezTo>
                  <a:pt x="5076067" y="9210813"/>
                  <a:pt x="5069252" y="9208009"/>
                  <a:pt x="5052615" y="9208009"/>
                </a:cubicBezTo>
                <a:cubicBezTo>
                  <a:pt x="5035969" y="9208009"/>
                  <a:pt x="5029172" y="9210813"/>
                  <a:pt x="5037482" y="9214127"/>
                </a:cubicBezTo>
                <a:close/>
                <a:moveTo>
                  <a:pt x="1554792" y="9227722"/>
                </a:moveTo>
                <a:cubicBezTo>
                  <a:pt x="1554792" y="9248115"/>
                  <a:pt x="1671516" y="9378715"/>
                  <a:pt x="1712081" y="9403696"/>
                </a:cubicBezTo>
                <a:lnTo>
                  <a:pt x="1754396" y="9429782"/>
                </a:lnTo>
                <a:lnTo>
                  <a:pt x="1699981" y="9352289"/>
                </a:lnTo>
                <a:cubicBezTo>
                  <a:pt x="1652185" y="9284228"/>
                  <a:pt x="1554792" y="9200702"/>
                  <a:pt x="1554792" y="9227722"/>
                </a:cubicBezTo>
                <a:close/>
                <a:moveTo>
                  <a:pt x="4649175" y="9226277"/>
                </a:moveTo>
                <a:cubicBezTo>
                  <a:pt x="4632062" y="9243356"/>
                  <a:pt x="4642377" y="9264004"/>
                  <a:pt x="4670757" y="9269443"/>
                </a:cubicBezTo>
                <a:cubicBezTo>
                  <a:pt x="4690097" y="9273096"/>
                  <a:pt x="4702868" y="9268678"/>
                  <a:pt x="4707482" y="9256697"/>
                </a:cubicBezTo>
                <a:cubicBezTo>
                  <a:pt x="4717848" y="9229676"/>
                  <a:pt x="4670503" y="9204950"/>
                  <a:pt x="4649175" y="9226277"/>
                </a:cubicBezTo>
                <a:close/>
                <a:moveTo>
                  <a:pt x="4936800" y="9231630"/>
                </a:moveTo>
                <a:cubicBezTo>
                  <a:pt x="4932220" y="9239023"/>
                  <a:pt x="4935840" y="9249644"/>
                  <a:pt x="4944839" y="9255167"/>
                </a:cubicBezTo>
                <a:cubicBezTo>
                  <a:pt x="4960193" y="9264684"/>
                  <a:pt x="4979353" y="9249390"/>
                  <a:pt x="4979812" y="9227297"/>
                </a:cubicBezTo>
                <a:cubicBezTo>
                  <a:pt x="4980101" y="9213192"/>
                  <a:pt x="4946096" y="9216591"/>
                  <a:pt x="4936800" y="9231630"/>
                </a:cubicBezTo>
                <a:close/>
                <a:moveTo>
                  <a:pt x="5119181" y="9230271"/>
                </a:moveTo>
                <a:cubicBezTo>
                  <a:pt x="5123294" y="9236983"/>
                  <a:pt x="5131782" y="9242422"/>
                  <a:pt x="5138053" y="9242422"/>
                </a:cubicBezTo>
                <a:cubicBezTo>
                  <a:pt x="5144324" y="9242422"/>
                  <a:pt x="5149439" y="9236983"/>
                  <a:pt x="5149439" y="9230271"/>
                </a:cubicBezTo>
                <a:cubicBezTo>
                  <a:pt x="5149439" y="9223643"/>
                  <a:pt x="5140942" y="9218205"/>
                  <a:pt x="5130567" y="9218205"/>
                </a:cubicBezTo>
                <a:cubicBezTo>
                  <a:pt x="5120201" y="9218205"/>
                  <a:pt x="5115069" y="9223643"/>
                  <a:pt x="5119181" y="9230271"/>
                </a:cubicBezTo>
                <a:close/>
                <a:moveTo>
                  <a:pt x="5011889" y="9248539"/>
                </a:moveTo>
                <a:cubicBezTo>
                  <a:pt x="5007071" y="9261116"/>
                  <a:pt x="5013767" y="9270972"/>
                  <a:pt x="5031636" y="9277685"/>
                </a:cubicBezTo>
                <a:lnTo>
                  <a:pt x="5058665" y="9287797"/>
                </a:lnTo>
                <a:lnTo>
                  <a:pt x="5068853" y="9270207"/>
                </a:lnTo>
                <a:cubicBezTo>
                  <a:pt x="5080681" y="9249814"/>
                  <a:pt x="5079373" y="9248030"/>
                  <a:pt x="5044968" y="9237494"/>
                </a:cubicBezTo>
                <a:cubicBezTo>
                  <a:pt x="5027370" y="9232055"/>
                  <a:pt x="5016859" y="9235625"/>
                  <a:pt x="5011889" y="9248539"/>
                </a:cubicBezTo>
                <a:close/>
                <a:moveTo>
                  <a:pt x="4750035" y="9264004"/>
                </a:moveTo>
                <a:cubicBezTo>
                  <a:pt x="4750035" y="9286097"/>
                  <a:pt x="4771363" y="9302836"/>
                  <a:pt x="4799437" y="9302836"/>
                </a:cubicBezTo>
                <a:cubicBezTo>
                  <a:pt x="4805555" y="9302836"/>
                  <a:pt x="4810551" y="9291960"/>
                  <a:pt x="4810551" y="9278619"/>
                </a:cubicBezTo>
                <a:cubicBezTo>
                  <a:pt x="4810551" y="9265364"/>
                  <a:pt x="4805555" y="9254488"/>
                  <a:pt x="4799437" y="9254488"/>
                </a:cubicBezTo>
                <a:cubicBezTo>
                  <a:pt x="4793328" y="9254488"/>
                  <a:pt x="4779707" y="9251174"/>
                  <a:pt x="4769179" y="9247180"/>
                </a:cubicBezTo>
                <a:lnTo>
                  <a:pt x="4750035" y="9239788"/>
                </a:lnTo>
                <a:lnTo>
                  <a:pt x="4750035" y="9264004"/>
                </a:lnTo>
                <a:close/>
                <a:moveTo>
                  <a:pt x="5191797" y="9254488"/>
                </a:moveTo>
                <a:cubicBezTo>
                  <a:pt x="5195918" y="9261116"/>
                  <a:pt x="5204398" y="9266554"/>
                  <a:pt x="5210669" y="9266554"/>
                </a:cubicBezTo>
                <a:cubicBezTo>
                  <a:pt x="5216940" y="9266554"/>
                  <a:pt x="5222055" y="9261116"/>
                  <a:pt x="5222055" y="9254488"/>
                </a:cubicBezTo>
                <a:cubicBezTo>
                  <a:pt x="5222055" y="9247860"/>
                  <a:pt x="5213558" y="9242422"/>
                  <a:pt x="5203192" y="9242422"/>
                </a:cubicBezTo>
                <a:cubicBezTo>
                  <a:pt x="5192817" y="9242422"/>
                  <a:pt x="5187684" y="9247860"/>
                  <a:pt x="5191797" y="9254488"/>
                </a:cubicBezTo>
                <a:close/>
                <a:moveTo>
                  <a:pt x="5107481" y="9265959"/>
                </a:moveTo>
                <a:cubicBezTo>
                  <a:pt x="5096825" y="9283123"/>
                  <a:pt x="5110404" y="9302836"/>
                  <a:pt x="5132879" y="9302836"/>
                </a:cubicBezTo>
                <a:cubicBezTo>
                  <a:pt x="5143483" y="9302836"/>
                  <a:pt x="5149558" y="9294339"/>
                  <a:pt x="5147298" y="9282698"/>
                </a:cubicBezTo>
                <a:cubicBezTo>
                  <a:pt x="5142590" y="9258396"/>
                  <a:pt x="5118416" y="9248285"/>
                  <a:pt x="5107481" y="9265959"/>
                </a:cubicBezTo>
                <a:close/>
                <a:moveTo>
                  <a:pt x="4515992" y="9283887"/>
                </a:moveTo>
                <a:cubicBezTo>
                  <a:pt x="4510707" y="9297653"/>
                  <a:pt x="4517700" y="9307084"/>
                  <a:pt x="4539248" y="9315327"/>
                </a:cubicBezTo>
                <a:cubicBezTo>
                  <a:pt x="4581233" y="9331217"/>
                  <a:pt x="4588880" y="9330197"/>
                  <a:pt x="4597742" y="9307169"/>
                </a:cubicBezTo>
                <a:cubicBezTo>
                  <a:pt x="4607250" y="9282358"/>
                  <a:pt x="4605356" y="9280573"/>
                  <a:pt x="4560270" y="9271567"/>
                </a:cubicBezTo>
                <a:lnTo>
                  <a:pt x="4523563" y="9264260"/>
                </a:lnTo>
                <a:lnTo>
                  <a:pt x="4515992" y="9283887"/>
                </a:lnTo>
                <a:close/>
                <a:moveTo>
                  <a:pt x="4850683" y="9286097"/>
                </a:moveTo>
                <a:cubicBezTo>
                  <a:pt x="4846638" y="9296633"/>
                  <a:pt x="4850937" y="9310059"/>
                  <a:pt x="4860225" y="9315921"/>
                </a:cubicBezTo>
                <a:cubicBezTo>
                  <a:pt x="4886065" y="9332321"/>
                  <a:pt x="4895275" y="9329177"/>
                  <a:pt x="4895275" y="9304110"/>
                </a:cubicBezTo>
                <a:cubicBezTo>
                  <a:pt x="4895275" y="9274626"/>
                  <a:pt x="4860497" y="9260605"/>
                  <a:pt x="4850683" y="9286097"/>
                </a:cubicBezTo>
                <a:close/>
                <a:moveTo>
                  <a:pt x="5182204" y="9290855"/>
                </a:moveTo>
                <a:cubicBezTo>
                  <a:pt x="5175500" y="9316516"/>
                  <a:pt x="5182408" y="9326968"/>
                  <a:pt x="5205928" y="9326968"/>
                </a:cubicBezTo>
                <a:cubicBezTo>
                  <a:pt x="5227400" y="9326968"/>
                  <a:pt x="5226703" y="9283038"/>
                  <a:pt x="5205104" y="9274711"/>
                </a:cubicBezTo>
                <a:cubicBezTo>
                  <a:pt x="5195119" y="9270887"/>
                  <a:pt x="5185696" y="9277600"/>
                  <a:pt x="5182204" y="9290855"/>
                </a:cubicBezTo>
                <a:close/>
                <a:moveTo>
                  <a:pt x="3911146" y="9307084"/>
                </a:moveTo>
                <a:lnTo>
                  <a:pt x="3892512" y="9335465"/>
                </a:lnTo>
                <a:lnTo>
                  <a:pt x="3988996" y="9372257"/>
                </a:lnTo>
                <a:lnTo>
                  <a:pt x="4085471" y="9409049"/>
                </a:lnTo>
                <a:lnTo>
                  <a:pt x="4104717" y="9379734"/>
                </a:lnTo>
                <a:cubicBezTo>
                  <a:pt x="4115296" y="9363590"/>
                  <a:pt x="4121839" y="9348720"/>
                  <a:pt x="4119273" y="9346681"/>
                </a:cubicBezTo>
                <a:cubicBezTo>
                  <a:pt x="4109909" y="9339203"/>
                  <a:pt x="3950657" y="9278619"/>
                  <a:pt x="3940376" y="9278619"/>
                </a:cubicBezTo>
                <a:cubicBezTo>
                  <a:pt x="3934572" y="9278619"/>
                  <a:pt x="3921410" y="9291450"/>
                  <a:pt x="3911146" y="9307084"/>
                </a:cubicBezTo>
                <a:close/>
                <a:moveTo>
                  <a:pt x="1702700" y="9315496"/>
                </a:moveTo>
                <a:cubicBezTo>
                  <a:pt x="1714154" y="9331811"/>
                  <a:pt x="1738660" y="9368264"/>
                  <a:pt x="1757166" y="9396388"/>
                </a:cubicBezTo>
                <a:cubicBezTo>
                  <a:pt x="1780041" y="9431311"/>
                  <a:pt x="1813978" y="9460031"/>
                  <a:pt x="1863252" y="9486288"/>
                </a:cubicBezTo>
                <a:lnTo>
                  <a:pt x="1935698" y="9524864"/>
                </a:lnTo>
                <a:lnTo>
                  <a:pt x="1912646" y="9489432"/>
                </a:lnTo>
                <a:cubicBezTo>
                  <a:pt x="1899960" y="9469888"/>
                  <a:pt x="1877060" y="9434880"/>
                  <a:pt x="1861748" y="9411598"/>
                </a:cubicBezTo>
                <a:cubicBezTo>
                  <a:pt x="1845136" y="9386362"/>
                  <a:pt x="1803280" y="9352459"/>
                  <a:pt x="1757889" y="9327562"/>
                </a:cubicBezTo>
                <a:lnTo>
                  <a:pt x="1681874" y="9285841"/>
                </a:lnTo>
                <a:lnTo>
                  <a:pt x="1702700" y="9315496"/>
                </a:lnTo>
                <a:close/>
                <a:moveTo>
                  <a:pt x="4625953" y="9313203"/>
                </a:moveTo>
                <a:lnTo>
                  <a:pt x="4619707" y="9336994"/>
                </a:lnTo>
                <a:lnTo>
                  <a:pt x="4645538" y="9343962"/>
                </a:lnTo>
                <a:cubicBezTo>
                  <a:pt x="4685322" y="9354583"/>
                  <a:pt x="4689519" y="9352968"/>
                  <a:pt x="4689519" y="9326968"/>
                </a:cubicBezTo>
                <a:cubicBezTo>
                  <a:pt x="4689519" y="9313712"/>
                  <a:pt x="4684522" y="9302836"/>
                  <a:pt x="4678405" y="9302836"/>
                </a:cubicBezTo>
                <a:cubicBezTo>
                  <a:pt x="4672295" y="9302836"/>
                  <a:pt x="4659397" y="9299777"/>
                  <a:pt x="4649735" y="9296124"/>
                </a:cubicBezTo>
                <a:cubicBezTo>
                  <a:pt x="4638910" y="9291960"/>
                  <a:pt x="4629785" y="9298502"/>
                  <a:pt x="4625953" y="9313203"/>
                </a:cubicBezTo>
                <a:close/>
                <a:moveTo>
                  <a:pt x="4919475" y="9314902"/>
                </a:moveTo>
                <a:cubicBezTo>
                  <a:pt x="4919475" y="9342432"/>
                  <a:pt x="4949835" y="9347870"/>
                  <a:pt x="4959709" y="9322124"/>
                </a:cubicBezTo>
                <a:cubicBezTo>
                  <a:pt x="4967313" y="9302411"/>
                  <a:pt x="4958374" y="9290770"/>
                  <a:pt x="4935611" y="9290770"/>
                </a:cubicBezTo>
                <a:cubicBezTo>
                  <a:pt x="4926740" y="9290770"/>
                  <a:pt x="4919475" y="9301646"/>
                  <a:pt x="4919475" y="9314902"/>
                </a:cubicBezTo>
                <a:close/>
                <a:moveTo>
                  <a:pt x="5387476" y="9298842"/>
                </a:moveTo>
                <a:cubicBezTo>
                  <a:pt x="5372844" y="9313457"/>
                  <a:pt x="5379064" y="9348465"/>
                  <a:pt x="5397553" y="9355518"/>
                </a:cubicBezTo>
                <a:cubicBezTo>
                  <a:pt x="5408311" y="9359681"/>
                  <a:pt x="5415711" y="9355688"/>
                  <a:pt x="5415711" y="9345746"/>
                </a:cubicBezTo>
                <a:cubicBezTo>
                  <a:pt x="5415711" y="9336570"/>
                  <a:pt x="5419017" y="9320425"/>
                  <a:pt x="5423053" y="9309889"/>
                </a:cubicBezTo>
                <a:cubicBezTo>
                  <a:pt x="5430437" y="9290685"/>
                  <a:pt x="5403901" y="9282443"/>
                  <a:pt x="5387476" y="9298842"/>
                </a:cubicBezTo>
                <a:close/>
                <a:moveTo>
                  <a:pt x="4729651" y="9334531"/>
                </a:moveTo>
                <a:cubicBezTo>
                  <a:pt x="4722199" y="9353903"/>
                  <a:pt x="4743594" y="9374806"/>
                  <a:pt x="4771218" y="9375146"/>
                </a:cubicBezTo>
                <a:cubicBezTo>
                  <a:pt x="4779545" y="9375316"/>
                  <a:pt x="4786343" y="9369878"/>
                  <a:pt x="4786343" y="9363250"/>
                </a:cubicBezTo>
                <a:cubicBezTo>
                  <a:pt x="4786343" y="9356623"/>
                  <a:pt x="4786742" y="9347360"/>
                  <a:pt x="4787235" y="9342687"/>
                </a:cubicBezTo>
                <a:cubicBezTo>
                  <a:pt x="4787736" y="9338014"/>
                  <a:pt x="4776639" y="9330027"/>
                  <a:pt x="4762577" y="9324844"/>
                </a:cubicBezTo>
                <a:lnTo>
                  <a:pt x="4737000" y="9315327"/>
                </a:lnTo>
                <a:lnTo>
                  <a:pt x="4729651" y="9334531"/>
                </a:lnTo>
                <a:close/>
                <a:moveTo>
                  <a:pt x="4997316" y="9328327"/>
                </a:moveTo>
                <a:cubicBezTo>
                  <a:pt x="4988539" y="9342517"/>
                  <a:pt x="5011931" y="9362740"/>
                  <a:pt x="5037482" y="9363080"/>
                </a:cubicBezTo>
                <a:cubicBezTo>
                  <a:pt x="5045809" y="9363166"/>
                  <a:pt x="5052615" y="9352374"/>
                  <a:pt x="5052615" y="9339118"/>
                </a:cubicBezTo>
                <a:cubicBezTo>
                  <a:pt x="5052615" y="9312692"/>
                  <a:pt x="5011923" y="9304791"/>
                  <a:pt x="4997316" y="9328327"/>
                </a:cubicBezTo>
                <a:close/>
                <a:moveTo>
                  <a:pt x="1542684" y="9335295"/>
                </a:moveTo>
                <a:cubicBezTo>
                  <a:pt x="1542684" y="9356453"/>
                  <a:pt x="1606216" y="9421200"/>
                  <a:pt x="1652168" y="9446861"/>
                </a:cubicBezTo>
                <a:lnTo>
                  <a:pt x="1704374" y="9476091"/>
                </a:lnTo>
                <a:lnTo>
                  <a:pt x="1663860" y="9425704"/>
                </a:lnTo>
                <a:cubicBezTo>
                  <a:pt x="1627102" y="9379990"/>
                  <a:pt x="1542684" y="9317026"/>
                  <a:pt x="1542684" y="9335295"/>
                </a:cubicBezTo>
                <a:close/>
                <a:moveTo>
                  <a:pt x="4350699" y="9351014"/>
                </a:moveTo>
                <a:cubicBezTo>
                  <a:pt x="4331096" y="9387637"/>
                  <a:pt x="4333441" y="9389930"/>
                  <a:pt x="4418199" y="9416187"/>
                </a:cubicBezTo>
                <a:lnTo>
                  <a:pt x="4443410" y="9424089"/>
                </a:lnTo>
                <a:lnTo>
                  <a:pt x="4457464" y="9393244"/>
                </a:lnTo>
                <a:lnTo>
                  <a:pt x="4471518" y="9362485"/>
                </a:lnTo>
                <a:lnTo>
                  <a:pt x="4456462" y="9357897"/>
                </a:lnTo>
                <a:cubicBezTo>
                  <a:pt x="4448177" y="9355348"/>
                  <a:pt x="4423731" y="9347700"/>
                  <a:pt x="4402140" y="9340818"/>
                </a:cubicBezTo>
                <a:lnTo>
                  <a:pt x="4362875" y="9328327"/>
                </a:lnTo>
                <a:lnTo>
                  <a:pt x="4350699" y="9351014"/>
                </a:lnTo>
                <a:close/>
                <a:moveTo>
                  <a:pt x="4507971" y="9336485"/>
                </a:moveTo>
                <a:cubicBezTo>
                  <a:pt x="4507971" y="9349995"/>
                  <a:pt x="4567612" y="9368179"/>
                  <a:pt x="4577987" y="9357812"/>
                </a:cubicBezTo>
                <a:cubicBezTo>
                  <a:pt x="4587622" y="9348211"/>
                  <a:pt x="4578751" y="9342092"/>
                  <a:pt x="4541228" y="9332745"/>
                </a:cubicBezTo>
                <a:cubicBezTo>
                  <a:pt x="4521558" y="9327817"/>
                  <a:pt x="4507971" y="9329346"/>
                  <a:pt x="4507971" y="9336485"/>
                </a:cubicBezTo>
                <a:close/>
                <a:moveTo>
                  <a:pt x="5096163" y="9335889"/>
                </a:moveTo>
                <a:cubicBezTo>
                  <a:pt x="5080222" y="9351779"/>
                  <a:pt x="5090342" y="9375401"/>
                  <a:pt x="5113131" y="9375401"/>
                </a:cubicBezTo>
                <a:cubicBezTo>
                  <a:pt x="5126446" y="9375401"/>
                  <a:pt x="5137339" y="9367753"/>
                  <a:pt x="5137339" y="9358492"/>
                </a:cubicBezTo>
                <a:cubicBezTo>
                  <a:pt x="5137339" y="9340308"/>
                  <a:pt x="5107940" y="9324163"/>
                  <a:pt x="5096163" y="9335889"/>
                </a:cubicBezTo>
                <a:close/>
                <a:moveTo>
                  <a:pt x="4120972" y="9374806"/>
                </a:moveTo>
                <a:cubicBezTo>
                  <a:pt x="4114140" y="9387552"/>
                  <a:pt x="4108566" y="9401232"/>
                  <a:pt x="4108566" y="9405226"/>
                </a:cubicBezTo>
                <a:cubicBezTo>
                  <a:pt x="4108566" y="9413893"/>
                  <a:pt x="4198176" y="9452894"/>
                  <a:pt x="4244239" y="9464195"/>
                </a:cubicBezTo>
                <a:lnTo>
                  <a:pt x="4277038" y="9472268"/>
                </a:lnTo>
                <a:lnTo>
                  <a:pt x="4290607" y="9446946"/>
                </a:lnTo>
                <a:cubicBezTo>
                  <a:pt x="4298076" y="9433011"/>
                  <a:pt x="4302078" y="9419501"/>
                  <a:pt x="4299504" y="9416952"/>
                </a:cubicBezTo>
                <a:cubicBezTo>
                  <a:pt x="4296938" y="9414402"/>
                  <a:pt x="4258514" y="9398683"/>
                  <a:pt x="4214117" y="9381944"/>
                </a:cubicBezTo>
                <a:lnTo>
                  <a:pt x="4133386" y="9351609"/>
                </a:lnTo>
                <a:lnTo>
                  <a:pt x="4120972" y="9374806"/>
                </a:lnTo>
                <a:close/>
                <a:moveTo>
                  <a:pt x="4828284" y="9363930"/>
                </a:moveTo>
                <a:cubicBezTo>
                  <a:pt x="4818878" y="9379140"/>
                  <a:pt x="4845151" y="9401571"/>
                  <a:pt x="4865017" y="9395284"/>
                </a:cubicBezTo>
                <a:cubicBezTo>
                  <a:pt x="4871670" y="9393159"/>
                  <a:pt x="4877117" y="9383813"/>
                  <a:pt x="4877117" y="9374551"/>
                </a:cubicBezTo>
                <a:cubicBezTo>
                  <a:pt x="4877117" y="9353139"/>
                  <a:pt x="4839959" y="9345067"/>
                  <a:pt x="4828284" y="9363930"/>
                </a:cubicBezTo>
                <a:close/>
                <a:moveTo>
                  <a:pt x="5175789" y="9371322"/>
                </a:moveTo>
                <a:cubicBezTo>
                  <a:pt x="5181668" y="9401656"/>
                  <a:pt x="5209955" y="9405820"/>
                  <a:pt x="5209955" y="9376335"/>
                </a:cubicBezTo>
                <a:cubicBezTo>
                  <a:pt x="5209955" y="9361551"/>
                  <a:pt x="5202138" y="9351184"/>
                  <a:pt x="5190913" y="9351184"/>
                </a:cubicBezTo>
                <a:cubicBezTo>
                  <a:pt x="5179638" y="9351184"/>
                  <a:pt x="5173461" y="9359426"/>
                  <a:pt x="5175789" y="9371322"/>
                </a:cubicBezTo>
                <a:close/>
                <a:moveTo>
                  <a:pt x="3857070" y="9387637"/>
                </a:moveTo>
                <a:lnTo>
                  <a:pt x="3841818" y="9412024"/>
                </a:lnTo>
                <a:lnTo>
                  <a:pt x="3875347" y="9425193"/>
                </a:lnTo>
                <a:cubicBezTo>
                  <a:pt x="3893778" y="9432416"/>
                  <a:pt x="3937011" y="9448220"/>
                  <a:pt x="3971424" y="9460286"/>
                </a:cubicBezTo>
                <a:lnTo>
                  <a:pt x="4033988" y="9482208"/>
                </a:lnTo>
                <a:lnTo>
                  <a:pt x="4054890" y="9459097"/>
                </a:lnTo>
                <a:lnTo>
                  <a:pt x="4075785" y="9436070"/>
                </a:lnTo>
                <a:lnTo>
                  <a:pt x="4031659" y="9417801"/>
                </a:lnTo>
                <a:cubicBezTo>
                  <a:pt x="4007392" y="9407775"/>
                  <a:pt x="3967804" y="9391375"/>
                  <a:pt x="3943698" y="9381433"/>
                </a:cubicBezTo>
                <a:cubicBezTo>
                  <a:pt x="3886351" y="9357727"/>
                  <a:pt x="3875322" y="9358492"/>
                  <a:pt x="3857070" y="9387637"/>
                </a:cubicBezTo>
                <a:close/>
                <a:moveTo>
                  <a:pt x="4616894" y="9375401"/>
                </a:moveTo>
                <a:cubicBezTo>
                  <a:pt x="4626887" y="9381774"/>
                  <a:pt x="4645946" y="9387042"/>
                  <a:pt x="4659261" y="9387042"/>
                </a:cubicBezTo>
                <a:lnTo>
                  <a:pt x="4683469" y="9387042"/>
                </a:lnTo>
                <a:lnTo>
                  <a:pt x="4665311" y="9375401"/>
                </a:lnTo>
                <a:cubicBezTo>
                  <a:pt x="4655327" y="9368943"/>
                  <a:pt x="4636268" y="9363675"/>
                  <a:pt x="4622953" y="9363675"/>
                </a:cubicBezTo>
                <a:lnTo>
                  <a:pt x="4598745" y="9363675"/>
                </a:lnTo>
                <a:lnTo>
                  <a:pt x="4616894" y="9375401"/>
                </a:lnTo>
                <a:close/>
                <a:moveTo>
                  <a:pt x="4902532" y="9382623"/>
                </a:moveTo>
                <a:cubicBezTo>
                  <a:pt x="4892658" y="9408284"/>
                  <a:pt x="4900764" y="9416781"/>
                  <a:pt x="4926017" y="9407095"/>
                </a:cubicBezTo>
                <a:cubicBezTo>
                  <a:pt x="4936834" y="9402931"/>
                  <a:pt x="4943539" y="9393074"/>
                  <a:pt x="4940913" y="9385173"/>
                </a:cubicBezTo>
                <a:cubicBezTo>
                  <a:pt x="4933181" y="9362061"/>
                  <a:pt x="4911003" y="9360531"/>
                  <a:pt x="4902532" y="9382623"/>
                </a:cubicBezTo>
                <a:close/>
                <a:moveTo>
                  <a:pt x="4479599" y="9401997"/>
                </a:moveTo>
                <a:cubicBezTo>
                  <a:pt x="4470958" y="9435050"/>
                  <a:pt x="4470133" y="9434371"/>
                  <a:pt x="4520699" y="9438449"/>
                </a:cubicBezTo>
                <a:lnTo>
                  <a:pt x="4562420" y="9441847"/>
                </a:lnTo>
                <a:lnTo>
                  <a:pt x="4566090" y="9416187"/>
                </a:lnTo>
                <a:lnTo>
                  <a:pt x="4569753" y="9390611"/>
                </a:lnTo>
                <a:lnTo>
                  <a:pt x="4541882" y="9383133"/>
                </a:lnTo>
                <a:cubicBezTo>
                  <a:pt x="4496567" y="9370982"/>
                  <a:pt x="4486957" y="9373956"/>
                  <a:pt x="4479599" y="9401997"/>
                </a:cubicBezTo>
                <a:close/>
                <a:moveTo>
                  <a:pt x="5375367" y="9383389"/>
                </a:moveTo>
                <a:cubicBezTo>
                  <a:pt x="5361135" y="9397663"/>
                  <a:pt x="5366743" y="9423750"/>
                  <a:pt x="5384035" y="9423750"/>
                </a:cubicBezTo>
                <a:cubicBezTo>
                  <a:pt x="5393245" y="9423750"/>
                  <a:pt x="5403629" y="9412873"/>
                  <a:pt x="5407113" y="9399532"/>
                </a:cubicBezTo>
                <a:cubicBezTo>
                  <a:pt x="5413239" y="9376080"/>
                  <a:pt x="5392982" y="9365799"/>
                  <a:pt x="5375367" y="9383389"/>
                </a:cubicBezTo>
                <a:close/>
                <a:moveTo>
                  <a:pt x="1881597" y="9411683"/>
                </a:moveTo>
                <a:cubicBezTo>
                  <a:pt x="1888752" y="9425023"/>
                  <a:pt x="1927329" y="9452385"/>
                  <a:pt x="1967341" y="9472608"/>
                </a:cubicBezTo>
                <a:lnTo>
                  <a:pt x="2040093" y="9509230"/>
                </a:lnTo>
                <a:lnTo>
                  <a:pt x="2019471" y="9477791"/>
                </a:lnTo>
                <a:cubicBezTo>
                  <a:pt x="2008127" y="9460542"/>
                  <a:pt x="1972643" y="9433096"/>
                  <a:pt x="1940618" y="9416952"/>
                </a:cubicBezTo>
                <a:cubicBezTo>
                  <a:pt x="1870041" y="9381179"/>
                  <a:pt x="1865028" y="9380754"/>
                  <a:pt x="1881597" y="9411683"/>
                </a:cubicBezTo>
                <a:close/>
                <a:moveTo>
                  <a:pt x="4713727" y="9400637"/>
                </a:moveTo>
                <a:cubicBezTo>
                  <a:pt x="4713727" y="9406670"/>
                  <a:pt x="4718723" y="9411598"/>
                  <a:pt x="4724833" y="9411598"/>
                </a:cubicBezTo>
                <a:cubicBezTo>
                  <a:pt x="4730951" y="9411598"/>
                  <a:pt x="4745455" y="9415253"/>
                  <a:pt x="4757079" y="9419755"/>
                </a:cubicBezTo>
                <a:cubicBezTo>
                  <a:pt x="4770368" y="9424769"/>
                  <a:pt x="4775297" y="9423069"/>
                  <a:pt x="4770368" y="9415168"/>
                </a:cubicBezTo>
                <a:cubicBezTo>
                  <a:pt x="4760019" y="9398428"/>
                  <a:pt x="4713727" y="9386616"/>
                  <a:pt x="4713727" y="9400637"/>
                </a:cubicBezTo>
                <a:close/>
                <a:moveTo>
                  <a:pt x="4976074" y="9404376"/>
                </a:moveTo>
                <a:cubicBezTo>
                  <a:pt x="4972071" y="9414827"/>
                  <a:pt x="4979719" y="9424089"/>
                  <a:pt x="4995957" y="9428422"/>
                </a:cubicBezTo>
                <a:cubicBezTo>
                  <a:pt x="5036369" y="9439214"/>
                  <a:pt x="5040507" y="9437684"/>
                  <a:pt x="5040507" y="9411598"/>
                </a:cubicBezTo>
                <a:lnTo>
                  <a:pt x="5040507" y="9387467"/>
                </a:lnTo>
                <a:lnTo>
                  <a:pt x="5011549" y="9387467"/>
                </a:lnTo>
                <a:cubicBezTo>
                  <a:pt x="4995617" y="9387467"/>
                  <a:pt x="4979659" y="9395114"/>
                  <a:pt x="4976074" y="9404376"/>
                </a:cubicBezTo>
                <a:close/>
                <a:moveTo>
                  <a:pt x="4587478" y="9419840"/>
                </a:moveTo>
                <a:cubicBezTo>
                  <a:pt x="4583509" y="9430206"/>
                  <a:pt x="4593307" y="9441253"/>
                  <a:pt x="4613097" y="9448730"/>
                </a:cubicBezTo>
                <a:lnTo>
                  <a:pt x="4645147" y="9460882"/>
                </a:lnTo>
                <a:lnTo>
                  <a:pt x="4654435" y="9445927"/>
                </a:lnTo>
                <a:cubicBezTo>
                  <a:pt x="4667112" y="9425364"/>
                  <a:pt x="4658947" y="9415507"/>
                  <a:pt x="4623734" y="9408795"/>
                </a:cubicBezTo>
                <a:cubicBezTo>
                  <a:pt x="4605194" y="9405311"/>
                  <a:pt x="4591471" y="9409474"/>
                  <a:pt x="4587478" y="9419840"/>
                </a:cubicBezTo>
                <a:close/>
                <a:moveTo>
                  <a:pt x="1706583" y="9453489"/>
                </a:moveTo>
                <a:cubicBezTo>
                  <a:pt x="1734573" y="9490196"/>
                  <a:pt x="1845264" y="9565990"/>
                  <a:pt x="1845264" y="9548486"/>
                </a:cubicBezTo>
                <a:cubicBezTo>
                  <a:pt x="1845264" y="9532596"/>
                  <a:pt x="1777236" y="9463600"/>
                  <a:pt x="1737606" y="9439214"/>
                </a:cubicBezTo>
                <a:cubicBezTo>
                  <a:pt x="1676708" y="9401741"/>
                  <a:pt x="1669579" y="9405055"/>
                  <a:pt x="1706583" y="9453489"/>
                </a:cubicBezTo>
                <a:close/>
                <a:moveTo>
                  <a:pt x="4810551" y="9423409"/>
                </a:moveTo>
                <a:cubicBezTo>
                  <a:pt x="4810551" y="9428678"/>
                  <a:pt x="4821444" y="9435815"/>
                  <a:pt x="4834759" y="9439299"/>
                </a:cubicBezTo>
                <a:cubicBezTo>
                  <a:pt x="4848074" y="9442783"/>
                  <a:pt x="4858959" y="9441338"/>
                  <a:pt x="4858959" y="9436070"/>
                </a:cubicBezTo>
                <a:cubicBezTo>
                  <a:pt x="4858959" y="9430802"/>
                  <a:pt x="4848074" y="9423665"/>
                  <a:pt x="4834759" y="9420180"/>
                </a:cubicBezTo>
                <a:cubicBezTo>
                  <a:pt x="4821444" y="9416696"/>
                  <a:pt x="4810551" y="9418226"/>
                  <a:pt x="4810551" y="9423409"/>
                </a:cubicBezTo>
                <a:close/>
                <a:moveTo>
                  <a:pt x="5076823" y="9429782"/>
                </a:moveTo>
                <a:cubicBezTo>
                  <a:pt x="5076823" y="9439723"/>
                  <a:pt x="5079092" y="9447881"/>
                  <a:pt x="5081879" y="9447881"/>
                </a:cubicBezTo>
                <a:cubicBezTo>
                  <a:pt x="5084666" y="9447881"/>
                  <a:pt x="5095559" y="9451195"/>
                  <a:pt x="5106087" y="9455188"/>
                </a:cubicBezTo>
                <a:lnTo>
                  <a:pt x="5125231" y="9462581"/>
                </a:lnTo>
                <a:lnTo>
                  <a:pt x="5125231" y="9437090"/>
                </a:lnTo>
                <a:cubicBezTo>
                  <a:pt x="5125231" y="9419670"/>
                  <a:pt x="5117575" y="9411598"/>
                  <a:pt x="5101023" y="9411598"/>
                </a:cubicBezTo>
                <a:cubicBezTo>
                  <a:pt x="5087580" y="9411598"/>
                  <a:pt x="5076823" y="9419670"/>
                  <a:pt x="5076823" y="9429782"/>
                </a:cubicBezTo>
                <a:close/>
                <a:moveTo>
                  <a:pt x="2911356" y="9428082"/>
                </a:moveTo>
                <a:cubicBezTo>
                  <a:pt x="2914135" y="9430547"/>
                  <a:pt x="2930016" y="9438959"/>
                  <a:pt x="2946653" y="9446946"/>
                </a:cubicBezTo>
                <a:lnTo>
                  <a:pt x="2976911" y="9461306"/>
                </a:lnTo>
                <a:lnTo>
                  <a:pt x="2953425" y="9442528"/>
                </a:lnTo>
                <a:cubicBezTo>
                  <a:pt x="2934145" y="9427063"/>
                  <a:pt x="2894744" y="9413638"/>
                  <a:pt x="2911356" y="9428082"/>
                </a:cubicBezTo>
                <a:close/>
                <a:moveTo>
                  <a:pt x="4315054" y="9446521"/>
                </a:moveTo>
                <a:cubicBezTo>
                  <a:pt x="4296912" y="9480339"/>
                  <a:pt x="4296598" y="9480000"/>
                  <a:pt x="4355287" y="9499968"/>
                </a:cubicBezTo>
                <a:lnTo>
                  <a:pt x="4408360" y="9517982"/>
                </a:lnTo>
                <a:lnTo>
                  <a:pt x="4421743" y="9488666"/>
                </a:lnTo>
                <a:lnTo>
                  <a:pt x="4435142" y="9459267"/>
                </a:lnTo>
                <a:lnTo>
                  <a:pt x="4408011" y="9449156"/>
                </a:lnTo>
                <a:cubicBezTo>
                  <a:pt x="4393099" y="9443547"/>
                  <a:pt x="4368967" y="9435306"/>
                  <a:pt x="4354395" y="9430802"/>
                </a:cubicBezTo>
                <a:lnTo>
                  <a:pt x="4327901" y="9422560"/>
                </a:lnTo>
                <a:lnTo>
                  <a:pt x="4315054" y="9446521"/>
                </a:lnTo>
                <a:close/>
                <a:moveTo>
                  <a:pt x="5161539" y="9447881"/>
                </a:moveTo>
                <a:cubicBezTo>
                  <a:pt x="5161539" y="9461306"/>
                  <a:pt x="5169611" y="9472097"/>
                  <a:pt x="5179697" y="9472097"/>
                </a:cubicBezTo>
                <a:cubicBezTo>
                  <a:pt x="5189783" y="9472097"/>
                  <a:pt x="5197855" y="9461306"/>
                  <a:pt x="5197855" y="9447881"/>
                </a:cubicBezTo>
                <a:cubicBezTo>
                  <a:pt x="5197855" y="9434455"/>
                  <a:pt x="5189783" y="9423750"/>
                  <a:pt x="5179697" y="9423750"/>
                </a:cubicBezTo>
                <a:cubicBezTo>
                  <a:pt x="5169611" y="9423750"/>
                  <a:pt x="5161539" y="9434455"/>
                  <a:pt x="5161539" y="9447881"/>
                </a:cubicBezTo>
                <a:close/>
                <a:moveTo>
                  <a:pt x="3805740" y="9454254"/>
                </a:moveTo>
                <a:cubicBezTo>
                  <a:pt x="3786732" y="9477110"/>
                  <a:pt x="3782517" y="9474052"/>
                  <a:pt x="3888000" y="9513733"/>
                </a:cubicBezTo>
                <a:cubicBezTo>
                  <a:pt x="3971908" y="9545342"/>
                  <a:pt x="4018803" y="9547636"/>
                  <a:pt x="4009440" y="9519596"/>
                </a:cubicBezTo>
                <a:cubicBezTo>
                  <a:pt x="4006134" y="9509655"/>
                  <a:pt x="3843330" y="9435815"/>
                  <a:pt x="3824807" y="9435815"/>
                </a:cubicBezTo>
                <a:cubicBezTo>
                  <a:pt x="3822734" y="9435815"/>
                  <a:pt x="3814169" y="9444057"/>
                  <a:pt x="3805740" y="9454254"/>
                </a:cubicBezTo>
                <a:close/>
                <a:moveTo>
                  <a:pt x="4073618" y="9451365"/>
                </a:moveTo>
                <a:cubicBezTo>
                  <a:pt x="4041576" y="9483398"/>
                  <a:pt x="4075071" y="9507020"/>
                  <a:pt x="4212443" y="9549250"/>
                </a:cubicBezTo>
                <a:lnTo>
                  <a:pt x="4237654" y="9556983"/>
                </a:lnTo>
                <a:lnTo>
                  <a:pt x="4250399" y="9529112"/>
                </a:lnTo>
                <a:lnTo>
                  <a:pt x="4263145" y="9501158"/>
                </a:lnTo>
                <a:lnTo>
                  <a:pt x="4175107" y="9469548"/>
                </a:lnTo>
                <a:lnTo>
                  <a:pt x="4087077" y="9437939"/>
                </a:lnTo>
                <a:lnTo>
                  <a:pt x="4073618" y="9451365"/>
                </a:lnTo>
                <a:close/>
                <a:moveTo>
                  <a:pt x="4689519" y="9448305"/>
                </a:moveTo>
                <a:cubicBezTo>
                  <a:pt x="4689519" y="9455103"/>
                  <a:pt x="4701780" y="9465469"/>
                  <a:pt x="4716752" y="9471163"/>
                </a:cubicBezTo>
                <a:cubicBezTo>
                  <a:pt x="4749984" y="9483908"/>
                  <a:pt x="4777022" y="9464705"/>
                  <a:pt x="4749933" y="9447541"/>
                </a:cubicBezTo>
                <a:cubicBezTo>
                  <a:pt x="4725776" y="9432331"/>
                  <a:pt x="4689519" y="9432756"/>
                  <a:pt x="4689519" y="9448305"/>
                </a:cubicBezTo>
                <a:close/>
                <a:moveTo>
                  <a:pt x="4967891" y="9461136"/>
                </a:moveTo>
                <a:cubicBezTo>
                  <a:pt x="4967891" y="9467169"/>
                  <a:pt x="4978784" y="9472097"/>
                  <a:pt x="4992099" y="9472097"/>
                </a:cubicBezTo>
                <a:cubicBezTo>
                  <a:pt x="5005414" y="9472097"/>
                  <a:pt x="5016307" y="9469973"/>
                  <a:pt x="5016307" y="9467424"/>
                </a:cubicBezTo>
                <a:cubicBezTo>
                  <a:pt x="5016307" y="9464875"/>
                  <a:pt x="5005414" y="9459946"/>
                  <a:pt x="4992099" y="9456463"/>
                </a:cubicBezTo>
                <a:cubicBezTo>
                  <a:pt x="4978784" y="9452979"/>
                  <a:pt x="4967891" y="9455103"/>
                  <a:pt x="4967891" y="9461136"/>
                </a:cubicBezTo>
                <a:close/>
                <a:moveTo>
                  <a:pt x="5363523" y="9455698"/>
                </a:moveTo>
                <a:cubicBezTo>
                  <a:pt x="5348092" y="9471078"/>
                  <a:pt x="5355034" y="9508295"/>
                  <a:pt x="5373345" y="9508295"/>
                </a:cubicBezTo>
                <a:cubicBezTo>
                  <a:pt x="5383338" y="9508295"/>
                  <a:pt x="5391503" y="9500138"/>
                  <a:pt x="5391503" y="9490196"/>
                </a:cubicBezTo>
                <a:cubicBezTo>
                  <a:pt x="5391503" y="9480254"/>
                  <a:pt x="5391911" y="9468104"/>
                  <a:pt x="5392412" y="9463260"/>
                </a:cubicBezTo>
                <a:cubicBezTo>
                  <a:pt x="5393679" y="9451025"/>
                  <a:pt x="5373532" y="9445672"/>
                  <a:pt x="5363523" y="9455698"/>
                </a:cubicBezTo>
                <a:close/>
                <a:moveTo>
                  <a:pt x="1918322" y="9469548"/>
                </a:moveTo>
                <a:cubicBezTo>
                  <a:pt x="1918560" y="9474222"/>
                  <a:pt x="1930812" y="9492491"/>
                  <a:pt x="1945555" y="9509994"/>
                </a:cubicBezTo>
                <a:cubicBezTo>
                  <a:pt x="1994574" y="9568369"/>
                  <a:pt x="2929446" y="10003928"/>
                  <a:pt x="3005733" y="10003928"/>
                </a:cubicBezTo>
                <a:cubicBezTo>
                  <a:pt x="3049195" y="10003928"/>
                  <a:pt x="3044751" y="9982006"/>
                  <a:pt x="2998204" y="9966796"/>
                </a:cubicBezTo>
                <a:cubicBezTo>
                  <a:pt x="2906776" y="9936801"/>
                  <a:pt x="2679174" y="9833733"/>
                  <a:pt x="2371759" y="9683079"/>
                </a:cubicBezTo>
                <a:cubicBezTo>
                  <a:pt x="2198682" y="9598279"/>
                  <a:pt x="2025759" y="9513563"/>
                  <a:pt x="1987479" y="9494954"/>
                </a:cubicBezTo>
                <a:cubicBezTo>
                  <a:pt x="1949200" y="9476261"/>
                  <a:pt x="1918075" y="9464875"/>
                  <a:pt x="1918322" y="9469548"/>
                </a:cubicBezTo>
                <a:close/>
                <a:moveTo>
                  <a:pt x="4592695" y="9472097"/>
                </a:moveTo>
                <a:cubicBezTo>
                  <a:pt x="4602679" y="9478470"/>
                  <a:pt x="4619019" y="9483483"/>
                  <a:pt x="4629003" y="9483144"/>
                </a:cubicBezTo>
                <a:cubicBezTo>
                  <a:pt x="4640975" y="9482634"/>
                  <a:pt x="4638910" y="9478895"/>
                  <a:pt x="4622953" y="9472097"/>
                </a:cubicBezTo>
                <a:cubicBezTo>
                  <a:pt x="4589678" y="9457822"/>
                  <a:pt x="4570569" y="9457822"/>
                  <a:pt x="4592695" y="9472097"/>
                </a:cubicBezTo>
                <a:close/>
                <a:moveTo>
                  <a:pt x="4792350" y="9472182"/>
                </a:moveTo>
                <a:cubicBezTo>
                  <a:pt x="4783207" y="9486882"/>
                  <a:pt x="4816405" y="9501497"/>
                  <a:pt x="4834173" y="9490536"/>
                </a:cubicBezTo>
                <a:cubicBezTo>
                  <a:pt x="4841149" y="9486203"/>
                  <a:pt x="4846859" y="9477621"/>
                  <a:pt x="4846859" y="9471333"/>
                </a:cubicBezTo>
                <a:cubicBezTo>
                  <a:pt x="4846859" y="9456123"/>
                  <a:pt x="4801858" y="9456717"/>
                  <a:pt x="4792350" y="9472182"/>
                </a:cubicBezTo>
                <a:close/>
                <a:moveTo>
                  <a:pt x="4447395" y="9496314"/>
                </a:moveTo>
                <a:lnTo>
                  <a:pt x="4434386" y="9520615"/>
                </a:lnTo>
                <a:lnTo>
                  <a:pt x="4465910" y="9532596"/>
                </a:lnTo>
                <a:cubicBezTo>
                  <a:pt x="4509917" y="9549335"/>
                  <a:pt x="4517436" y="9547977"/>
                  <a:pt x="4532238" y="9520276"/>
                </a:cubicBezTo>
                <a:lnTo>
                  <a:pt x="4545247" y="9495975"/>
                </a:lnTo>
                <a:lnTo>
                  <a:pt x="4513715" y="9484079"/>
                </a:lnTo>
                <a:cubicBezTo>
                  <a:pt x="4469709" y="9467339"/>
                  <a:pt x="4462197" y="9468698"/>
                  <a:pt x="4447395" y="9496314"/>
                </a:cubicBezTo>
                <a:close/>
                <a:moveTo>
                  <a:pt x="4872129" y="9488921"/>
                </a:moveTo>
                <a:lnTo>
                  <a:pt x="4858347" y="9505491"/>
                </a:lnTo>
                <a:lnTo>
                  <a:pt x="4877797" y="9512969"/>
                </a:lnTo>
                <a:cubicBezTo>
                  <a:pt x="4905073" y="9523420"/>
                  <a:pt x="4907375" y="9522654"/>
                  <a:pt x="4907375" y="9503027"/>
                </a:cubicBezTo>
                <a:cubicBezTo>
                  <a:pt x="4907375" y="9477536"/>
                  <a:pt x="4888019" y="9469803"/>
                  <a:pt x="4872129" y="9488921"/>
                </a:cubicBezTo>
                <a:close/>
                <a:moveTo>
                  <a:pt x="5085694" y="9485607"/>
                </a:moveTo>
                <a:cubicBezTo>
                  <a:pt x="5093911" y="9493934"/>
                  <a:pt x="5103674" y="9497589"/>
                  <a:pt x="5107396" y="9493934"/>
                </a:cubicBezTo>
                <a:cubicBezTo>
                  <a:pt x="5111117" y="9490196"/>
                  <a:pt x="5104405" y="9483398"/>
                  <a:pt x="5092466" y="9478895"/>
                </a:cubicBezTo>
                <a:lnTo>
                  <a:pt x="5070765" y="9470653"/>
                </a:lnTo>
                <a:lnTo>
                  <a:pt x="5085694" y="9485607"/>
                </a:lnTo>
                <a:close/>
                <a:moveTo>
                  <a:pt x="4683469" y="9496229"/>
                </a:moveTo>
                <a:cubicBezTo>
                  <a:pt x="4687582" y="9502857"/>
                  <a:pt x="4702876" y="9507955"/>
                  <a:pt x="4717466" y="9507445"/>
                </a:cubicBezTo>
                <a:lnTo>
                  <a:pt x="4743985" y="9506596"/>
                </a:lnTo>
                <a:lnTo>
                  <a:pt x="4719777" y="9496229"/>
                </a:lnTo>
                <a:cubicBezTo>
                  <a:pt x="4686468" y="9481954"/>
                  <a:pt x="4674615" y="9481954"/>
                  <a:pt x="4683469" y="9496229"/>
                </a:cubicBezTo>
                <a:close/>
                <a:moveTo>
                  <a:pt x="4950574" y="9504472"/>
                </a:moveTo>
                <a:cubicBezTo>
                  <a:pt x="4946640" y="9514668"/>
                  <a:pt x="4956089" y="9525714"/>
                  <a:pt x="4974961" y="9532852"/>
                </a:cubicBezTo>
                <a:cubicBezTo>
                  <a:pt x="5015713" y="9548316"/>
                  <a:pt x="5016307" y="9548231"/>
                  <a:pt x="5016307" y="9521805"/>
                </a:cubicBezTo>
                <a:cubicBezTo>
                  <a:pt x="5016307" y="9493850"/>
                  <a:pt x="4960329" y="9479065"/>
                  <a:pt x="4950574" y="9504472"/>
                </a:cubicBezTo>
                <a:close/>
                <a:moveTo>
                  <a:pt x="5159279" y="9504472"/>
                </a:moveTo>
                <a:cubicBezTo>
                  <a:pt x="5168005" y="9507955"/>
                  <a:pt x="5178448" y="9507531"/>
                  <a:pt x="5182468" y="9503536"/>
                </a:cubicBezTo>
                <a:cubicBezTo>
                  <a:pt x="5186486" y="9499543"/>
                  <a:pt x="5179349" y="9496654"/>
                  <a:pt x="5166586" y="9497163"/>
                </a:cubicBezTo>
                <a:cubicBezTo>
                  <a:pt x="5152490" y="9497759"/>
                  <a:pt x="5149618" y="9500647"/>
                  <a:pt x="5159279" y="9504472"/>
                </a:cubicBezTo>
                <a:close/>
                <a:moveTo>
                  <a:pt x="4268796" y="9537015"/>
                </a:moveTo>
                <a:lnTo>
                  <a:pt x="4255532" y="9566075"/>
                </a:lnTo>
                <a:lnTo>
                  <a:pt x="4308179" y="9580860"/>
                </a:lnTo>
                <a:cubicBezTo>
                  <a:pt x="4363869" y="9596409"/>
                  <a:pt x="4386939" y="9590801"/>
                  <a:pt x="4386939" y="9561742"/>
                </a:cubicBezTo>
                <a:cubicBezTo>
                  <a:pt x="4386939" y="9545172"/>
                  <a:pt x="4369545" y="9535146"/>
                  <a:pt x="4307262" y="9515772"/>
                </a:cubicBezTo>
                <a:lnTo>
                  <a:pt x="4282051" y="9507955"/>
                </a:lnTo>
                <a:lnTo>
                  <a:pt x="4268796" y="9537015"/>
                </a:lnTo>
                <a:close/>
                <a:moveTo>
                  <a:pt x="4556820" y="9531662"/>
                </a:moveTo>
                <a:lnTo>
                  <a:pt x="4544304" y="9555029"/>
                </a:lnTo>
                <a:lnTo>
                  <a:pt x="4570602" y="9563356"/>
                </a:lnTo>
                <a:cubicBezTo>
                  <a:pt x="4597836" y="9572023"/>
                  <a:pt x="4634874" y="9539649"/>
                  <a:pt x="4621848" y="9518661"/>
                </a:cubicBezTo>
                <a:cubicBezTo>
                  <a:pt x="4610207" y="9499798"/>
                  <a:pt x="4569523" y="9507955"/>
                  <a:pt x="4556820" y="9531662"/>
                </a:cubicBezTo>
                <a:close/>
                <a:moveTo>
                  <a:pt x="4774243" y="9520445"/>
                </a:moveTo>
                <a:cubicBezTo>
                  <a:pt x="4774243" y="9527073"/>
                  <a:pt x="4786504" y="9532426"/>
                  <a:pt x="4801476" y="9532341"/>
                </a:cubicBezTo>
                <a:lnTo>
                  <a:pt x="4828701" y="9532087"/>
                </a:lnTo>
                <a:lnTo>
                  <a:pt x="4810551" y="9520445"/>
                </a:lnTo>
                <a:cubicBezTo>
                  <a:pt x="4787082" y="9505236"/>
                  <a:pt x="4774243" y="9505236"/>
                  <a:pt x="4774243" y="9520445"/>
                </a:cubicBezTo>
                <a:close/>
                <a:moveTo>
                  <a:pt x="5059957" y="9527413"/>
                </a:moveTo>
                <a:cubicBezTo>
                  <a:pt x="5049913" y="9553584"/>
                  <a:pt x="5049675" y="9553075"/>
                  <a:pt x="5076033" y="9559957"/>
                </a:cubicBezTo>
                <a:cubicBezTo>
                  <a:pt x="5099953" y="9566244"/>
                  <a:pt x="5119351" y="9540244"/>
                  <a:pt x="5106402" y="9519342"/>
                </a:cubicBezTo>
                <a:cubicBezTo>
                  <a:pt x="5095542" y="9501752"/>
                  <a:pt x="5067969" y="9506596"/>
                  <a:pt x="5059957" y="9527413"/>
                </a:cubicBezTo>
                <a:close/>
                <a:moveTo>
                  <a:pt x="4015914" y="9539054"/>
                </a:moveTo>
                <a:cubicBezTo>
                  <a:pt x="4006941" y="9562421"/>
                  <a:pt x="4001512" y="9558937"/>
                  <a:pt x="4105295" y="9596665"/>
                </a:cubicBezTo>
                <a:lnTo>
                  <a:pt x="4192806" y="9628529"/>
                </a:lnTo>
                <a:lnTo>
                  <a:pt x="4204787" y="9606181"/>
                </a:lnTo>
                <a:lnTo>
                  <a:pt x="4216751" y="9583834"/>
                </a:lnTo>
                <a:lnTo>
                  <a:pt x="4129367" y="9552055"/>
                </a:lnTo>
                <a:cubicBezTo>
                  <a:pt x="4027173" y="9514923"/>
                  <a:pt x="4025278" y="9514668"/>
                  <a:pt x="4015914" y="9539054"/>
                </a:cubicBezTo>
                <a:close/>
                <a:moveTo>
                  <a:pt x="5141936" y="9537950"/>
                </a:moveTo>
                <a:cubicBezTo>
                  <a:pt x="5133321" y="9560382"/>
                  <a:pt x="5145896" y="9580860"/>
                  <a:pt x="5168311" y="9580860"/>
                </a:cubicBezTo>
                <a:cubicBezTo>
                  <a:pt x="5178839" y="9580860"/>
                  <a:pt x="5185747" y="9568879"/>
                  <a:pt x="5185747" y="9550610"/>
                </a:cubicBezTo>
                <a:cubicBezTo>
                  <a:pt x="5185747" y="9517386"/>
                  <a:pt x="5153424" y="9508040"/>
                  <a:pt x="5141936" y="9537950"/>
                </a:cubicBezTo>
                <a:close/>
                <a:moveTo>
                  <a:pt x="4648419" y="9551715"/>
                </a:moveTo>
                <a:cubicBezTo>
                  <a:pt x="4631943" y="9594540"/>
                  <a:pt x="4690955" y="9611194"/>
                  <a:pt x="4713081" y="9569984"/>
                </a:cubicBezTo>
                <a:lnTo>
                  <a:pt x="4725377" y="9547041"/>
                </a:lnTo>
                <a:lnTo>
                  <a:pt x="4706462" y="9539734"/>
                </a:lnTo>
                <a:cubicBezTo>
                  <a:pt x="4674895" y="9527669"/>
                  <a:pt x="4656176" y="9531492"/>
                  <a:pt x="4648419" y="9551715"/>
                </a:cubicBezTo>
                <a:close/>
                <a:moveTo>
                  <a:pt x="4858959" y="9544578"/>
                </a:moveTo>
                <a:cubicBezTo>
                  <a:pt x="4882657" y="9559872"/>
                  <a:pt x="4898683" y="9559872"/>
                  <a:pt x="4889217" y="9544578"/>
                </a:cubicBezTo>
                <a:cubicBezTo>
                  <a:pt x="4885104" y="9537950"/>
                  <a:pt x="4872529" y="9532596"/>
                  <a:pt x="4861270" y="9532681"/>
                </a:cubicBezTo>
                <a:lnTo>
                  <a:pt x="4840809" y="9532852"/>
                </a:lnTo>
                <a:lnTo>
                  <a:pt x="4858959" y="9544578"/>
                </a:lnTo>
                <a:close/>
                <a:moveTo>
                  <a:pt x="5338550" y="9570239"/>
                </a:moveTo>
                <a:cubicBezTo>
                  <a:pt x="5327903" y="9623431"/>
                  <a:pt x="5328821" y="9629208"/>
                  <a:pt x="5347845" y="9629208"/>
                </a:cubicBezTo>
                <a:cubicBezTo>
                  <a:pt x="5367355" y="9629208"/>
                  <a:pt x="5379404" y="9603462"/>
                  <a:pt x="5379404" y="9561742"/>
                </a:cubicBezTo>
                <a:cubicBezTo>
                  <a:pt x="5379404" y="9519001"/>
                  <a:pt x="5347480" y="9525629"/>
                  <a:pt x="5338550" y="9570239"/>
                </a:cubicBezTo>
                <a:close/>
                <a:moveTo>
                  <a:pt x="5423580" y="9541688"/>
                </a:moveTo>
                <a:cubicBezTo>
                  <a:pt x="5420453" y="9546702"/>
                  <a:pt x="5414089" y="9571173"/>
                  <a:pt x="5409407" y="9596069"/>
                </a:cubicBezTo>
                <a:lnTo>
                  <a:pt x="5400909" y="9641274"/>
                </a:lnTo>
                <a:lnTo>
                  <a:pt x="5424956" y="9641274"/>
                </a:lnTo>
                <a:lnTo>
                  <a:pt x="5448995" y="9641274"/>
                </a:lnTo>
                <a:lnTo>
                  <a:pt x="5456557" y="9603547"/>
                </a:lnTo>
                <a:cubicBezTo>
                  <a:pt x="5460720" y="9582729"/>
                  <a:pt x="5464119" y="9558258"/>
                  <a:pt x="5464119" y="9549081"/>
                </a:cubicBezTo>
                <a:cubicBezTo>
                  <a:pt x="5464119" y="9531662"/>
                  <a:pt x="5433284" y="9525968"/>
                  <a:pt x="5423580" y="9541688"/>
                </a:cubicBezTo>
                <a:close/>
                <a:moveTo>
                  <a:pt x="4410586" y="9581880"/>
                </a:moveTo>
                <a:cubicBezTo>
                  <a:pt x="4394356" y="9612214"/>
                  <a:pt x="4396404" y="9614763"/>
                  <a:pt x="4444200" y="9624280"/>
                </a:cubicBezTo>
                <a:lnTo>
                  <a:pt x="4481536" y="9631757"/>
                </a:lnTo>
                <a:lnTo>
                  <a:pt x="4494571" y="9607456"/>
                </a:lnTo>
                <a:lnTo>
                  <a:pt x="4507622" y="9583069"/>
                </a:lnTo>
                <a:lnTo>
                  <a:pt x="4469674" y="9569899"/>
                </a:lnTo>
                <a:cubicBezTo>
                  <a:pt x="4421879" y="9553245"/>
                  <a:pt x="4426433" y="9552309"/>
                  <a:pt x="4410586" y="9581880"/>
                </a:cubicBezTo>
                <a:close/>
                <a:moveTo>
                  <a:pt x="4750460" y="9580010"/>
                </a:moveTo>
                <a:cubicBezTo>
                  <a:pt x="4733092" y="9612469"/>
                  <a:pt x="4734494" y="9617142"/>
                  <a:pt x="4761710" y="9617142"/>
                </a:cubicBezTo>
                <a:cubicBezTo>
                  <a:pt x="4774787" y="9617142"/>
                  <a:pt x="4791025" y="9606776"/>
                  <a:pt x="4797805" y="9594115"/>
                </a:cubicBezTo>
                <a:lnTo>
                  <a:pt x="4810101" y="9571173"/>
                </a:lnTo>
                <a:lnTo>
                  <a:pt x="4791186" y="9563951"/>
                </a:lnTo>
                <a:cubicBezTo>
                  <a:pt x="4764777" y="9553839"/>
                  <a:pt x="4764463" y="9553924"/>
                  <a:pt x="4750460" y="9580010"/>
                </a:cubicBezTo>
                <a:close/>
                <a:moveTo>
                  <a:pt x="4932586" y="9560976"/>
                </a:moveTo>
                <a:cubicBezTo>
                  <a:pt x="4935373" y="9563441"/>
                  <a:pt x="4953973" y="9569049"/>
                  <a:pt x="4973941" y="9573468"/>
                </a:cubicBezTo>
                <a:lnTo>
                  <a:pt x="5010249" y="9581625"/>
                </a:lnTo>
                <a:lnTo>
                  <a:pt x="4992099" y="9569303"/>
                </a:lnTo>
                <a:cubicBezTo>
                  <a:pt x="4975759" y="9558258"/>
                  <a:pt x="4920443" y="9550525"/>
                  <a:pt x="4932586" y="9560976"/>
                </a:cubicBezTo>
                <a:close/>
                <a:moveTo>
                  <a:pt x="3970192" y="9604142"/>
                </a:moveTo>
                <a:cubicBezTo>
                  <a:pt x="3959757" y="9615613"/>
                  <a:pt x="3951226" y="9630992"/>
                  <a:pt x="3951226" y="9638300"/>
                </a:cubicBezTo>
                <a:cubicBezTo>
                  <a:pt x="3951226" y="9654614"/>
                  <a:pt x="4030852" y="9682144"/>
                  <a:pt x="4047804" y="9671693"/>
                </a:cubicBezTo>
                <a:cubicBezTo>
                  <a:pt x="4054593" y="9667445"/>
                  <a:pt x="4060150" y="9669229"/>
                  <a:pt x="4060150" y="9675517"/>
                </a:cubicBezTo>
                <a:cubicBezTo>
                  <a:pt x="4060150" y="9681805"/>
                  <a:pt x="4074654" y="9690642"/>
                  <a:pt x="4092371" y="9695060"/>
                </a:cubicBezTo>
                <a:lnTo>
                  <a:pt x="4124600" y="9703217"/>
                </a:lnTo>
                <a:lnTo>
                  <a:pt x="4149063" y="9678745"/>
                </a:lnTo>
                <a:lnTo>
                  <a:pt x="4173526" y="9654359"/>
                </a:lnTo>
                <a:lnTo>
                  <a:pt x="4150117" y="9646032"/>
                </a:lnTo>
                <a:cubicBezTo>
                  <a:pt x="4137252" y="9641444"/>
                  <a:pt x="4095770" y="9625470"/>
                  <a:pt x="4057941" y="9610430"/>
                </a:cubicBezTo>
                <a:lnTo>
                  <a:pt x="3989157" y="9583239"/>
                </a:lnTo>
                <a:lnTo>
                  <a:pt x="3970192" y="9604142"/>
                </a:lnTo>
                <a:close/>
                <a:moveTo>
                  <a:pt x="4822558" y="9605247"/>
                </a:moveTo>
                <a:lnTo>
                  <a:pt x="4809506" y="9629548"/>
                </a:lnTo>
                <a:lnTo>
                  <a:pt x="4829924" y="9637365"/>
                </a:lnTo>
                <a:cubicBezTo>
                  <a:pt x="4851626" y="9645693"/>
                  <a:pt x="4887500" y="9609749"/>
                  <a:pt x="4876012" y="9591141"/>
                </a:cubicBezTo>
                <a:cubicBezTo>
                  <a:pt x="4864618" y="9572702"/>
                  <a:pt x="4835915" y="9580265"/>
                  <a:pt x="4822558" y="9605247"/>
                </a:cubicBezTo>
                <a:close/>
                <a:moveTo>
                  <a:pt x="5052615" y="9585618"/>
                </a:moveTo>
                <a:cubicBezTo>
                  <a:pt x="5052615" y="9588253"/>
                  <a:pt x="5060781" y="9593521"/>
                  <a:pt x="5070765" y="9597344"/>
                </a:cubicBezTo>
                <a:cubicBezTo>
                  <a:pt x="5080757" y="9601167"/>
                  <a:pt x="5088923" y="9598959"/>
                  <a:pt x="5088923" y="9592586"/>
                </a:cubicBezTo>
                <a:cubicBezTo>
                  <a:pt x="5088923" y="9586128"/>
                  <a:pt x="5080757" y="9580860"/>
                  <a:pt x="5070765" y="9580860"/>
                </a:cubicBezTo>
                <a:cubicBezTo>
                  <a:pt x="5060781" y="9580860"/>
                  <a:pt x="5052615" y="9582984"/>
                  <a:pt x="5052615" y="9585618"/>
                </a:cubicBezTo>
                <a:close/>
                <a:moveTo>
                  <a:pt x="4225698" y="9600828"/>
                </a:moveTo>
                <a:cubicBezTo>
                  <a:pt x="4206164" y="9620371"/>
                  <a:pt x="4221102" y="9637111"/>
                  <a:pt x="4271277" y="9651895"/>
                </a:cubicBezTo>
                <a:cubicBezTo>
                  <a:pt x="4322607" y="9667019"/>
                  <a:pt x="4350631" y="9663536"/>
                  <a:pt x="4350631" y="9642039"/>
                </a:cubicBezTo>
                <a:cubicBezTo>
                  <a:pt x="4350631" y="9624450"/>
                  <a:pt x="4238962" y="9587572"/>
                  <a:pt x="4225698" y="9600828"/>
                </a:cubicBezTo>
                <a:close/>
                <a:moveTo>
                  <a:pt x="4520512" y="9616292"/>
                </a:moveTo>
                <a:lnTo>
                  <a:pt x="4507996" y="9639659"/>
                </a:lnTo>
                <a:lnTo>
                  <a:pt x="4533071" y="9647647"/>
                </a:lnTo>
                <a:cubicBezTo>
                  <a:pt x="4550133" y="9653000"/>
                  <a:pt x="4563355" y="9648496"/>
                  <a:pt x="4574392" y="9633371"/>
                </a:cubicBezTo>
                <a:lnTo>
                  <a:pt x="4590639" y="9611194"/>
                </a:lnTo>
                <a:lnTo>
                  <a:pt x="4576533" y="9602272"/>
                </a:lnTo>
                <a:cubicBezTo>
                  <a:pt x="4552665" y="9587063"/>
                  <a:pt x="4533589" y="9591906"/>
                  <a:pt x="4520512" y="9616292"/>
                </a:cubicBezTo>
                <a:close/>
                <a:moveTo>
                  <a:pt x="4912473" y="9620117"/>
                </a:moveTo>
                <a:cubicBezTo>
                  <a:pt x="4903263" y="9649091"/>
                  <a:pt x="4908293" y="9653850"/>
                  <a:pt x="4951271" y="9656908"/>
                </a:cubicBezTo>
                <a:lnTo>
                  <a:pt x="4986024" y="9659458"/>
                </a:lnTo>
                <a:lnTo>
                  <a:pt x="4989712" y="9633712"/>
                </a:lnTo>
                <a:lnTo>
                  <a:pt x="4993391" y="9607965"/>
                </a:lnTo>
                <a:lnTo>
                  <a:pt x="4956590" y="9602527"/>
                </a:lnTo>
                <a:lnTo>
                  <a:pt x="4919772" y="9597174"/>
                </a:lnTo>
                <a:lnTo>
                  <a:pt x="4912473" y="9620117"/>
                </a:lnTo>
                <a:close/>
                <a:moveTo>
                  <a:pt x="5137339" y="9604992"/>
                </a:moveTo>
                <a:cubicBezTo>
                  <a:pt x="5137339" y="9611705"/>
                  <a:pt x="5145505" y="9617142"/>
                  <a:pt x="5155489" y="9617142"/>
                </a:cubicBezTo>
                <a:cubicBezTo>
                  <a:pt x="5165473" y="9617142"/>
                  <a:pt x="5173647" y="9611705"/>
                  <a:pt x="5173647" y="9604992"/>
                </a:cubicBezTo>
                <a:cubicBezTo>
                  <a:pt x="5173647" y="9598364"/>
                  <a:pt x="5165473" y="9592925"/>
                  <a:pt x="5155489" y="9592925"/>
                </a:cubicBezTo>
                <a:cubicBezTo>
                  <a:pt x="5145505" y="9592925"/>
                  <a:pt x="5137339" y="9598364"/>
                  <a:pt x="5137339" y="9604992"/>
                </a:cubicBezTo>
                <a:close/>
                <a:moveTo>
                  <a:pt x="4607837" y="9640934"/>
                </a:moveTo>
                <a:lnTo>
                  <a:pt x="4592763" y="9664980"/>
                </a:lnTo>
                <a:lnTo>
                  <a:pt x="4624279" y="9672883"/>
                </a:lnTo>
                <a:cubicBezTo>
                  <a:pt x="4645139" y="9678151"/>
                  <a:pt x="4659405" y="9675177"/>
                  <a:pt x="4666424" y="9664046"/>
                </a:cubicBezTo>
                <a:cubicBezTo>
                  <a:pt x="4680232" y="9642294"/>
                  <a:pt x="4680189" y="9629208"/>
                  <a:pt x="4666305" y="9629208"/>
                </a:cubicBezTo>
                <a:cubicBezTo>
                  <a:pt x="4660196" y="9629208"/>
                  <a:pt x="4647917" y="9626404"/>
                  <a:pt x="4639046" y="9623005"/>
                </a:cubicBezTo>
                <a:cubicBezTo>
                  <a:pt x="4630167" y="9619606"/>
                  <a:pt x="4616121" y="9627679"/>
                  <a:pt x="4607837" y="9640934"/>
                </a:cubicBezTo>
                <a:close/>
                <a:moveTo>
                  <a:pt x="5033591" y="9644078"/>
                </a:moveTo>
                <a:cubicBezTo>
                  <a:pt x="5028883" y="9658863"/>
                  <a:pt x="5032290" y="9672543"/>
                  <a:pt x="5042240" y="9678916"/>
                </a:cubicBezTo>
                <a:cubicBezTo>
                  <a:pt x="5063712" y="9692427"/>
                  <a:pt x="5076823" y="9692342"/>
                  <a:pt x="5076823" y="9678576"/>
                </a:cubicBezTo>
                <a:cubicBezTo>
                  <a:pt x="5076823" y="9672458"/>
                  <a:pt x="5079848" y="9659543"/>
                  <a:pt x="5083562" y="9649941"/>
                </a:cubicBezTo>
                <a:cubicBezTo>
                  <a:pt x="5087750" y="9638980"/>
                  <a:pt x="5081029" y="9629972"/>
                  <a:pt x="5065820" y="9625979"/>
                </a:cubicBezTo>
                <a:lnTo>
                  <a:pt x="5041357" y="9619606"/>
                </a:lnTo>
                <a:lnTo>
                  <a:pt x="5033591" y="9644078"/>
                </a:lnTo>
                <a:close/>
                <a:moveTo>
                  <a:pt x="3866502" y="9653339"/>
                </a:moveTo>
                <a:cubicBezTo>
                  <a:pt x="3876486" y="9659797"/>
                  <a:pt x="3890098" y="9665065"/>
                  <a:pt x="3896760" y="9665065"/>
                </a:cubicBezTo>
                <a:cubicBezTo>
                  <a:pt x="3903413" y="9665065"/>
                  <a:pt x="3900694" y="9659797"/>
                  <a:pt x="3890710" y="9653339"/>
                </a:cubicBezTo>
                <a:cubicBezTo>
                  <a:pt x="3880718" y="9646967"/>
                  <a:pt x="3867105" y="9641698"/>
                  <a:pt x="3860452" y="9641698"/>
                </a:cubicBezTo>
                <a:cubicBezTo>
                  <a:pt x="3853791" y="9641698"/>
                  <a:pt x="3856518" y="9646967"/>
                  <a:pt x="3866502" y="9653339"/>
                </a:cubicBezTo>
                <a:close/>
                <a:moveTo>
                  <a:pt x="4369791" y="9661157"/>
                </a:moveTo>
                <a:cubicBezTo>
                  <a:pt x="4360275" y="9685884"/>
                  <a:pt x="4362178" y="9687753"/>
                  <a:pt x="4407264" y="9696759"/>
                </a:cubicBezTo>
                <a:lnTo>
                  <a:pt x="4443971" y="9704068"/>
                </a:lnTo>
                <a:lnTo>
                  <a:pt x="4451533" y="9684354"/>
                </a:lnTo>
                <a:cubicBezTo>
                  <a:pt x="4456818" y="9670589"/>
                  <a:pt x="4449825" y="9661157"/>
                  <a:pt x="4428286" y="9653000"/>
                </a:cubicBezTo>
                <a:cubicBezTo>
                  <a:pt x="4386293" y="9637026"/>
                  <a:pt x="4378645" y="9638130"/>
                  <a:pt x="4369791" y="9661157"/>
                </a:cubicBezTo>
                <a:close/>
                <a:moveTo>
                  <a:pt x="4715197" y="9656738"/>
                </a:moveTo>
                <a:cubicBezTo>
                  <a:pt x="4693767" y="9678151"/>
                  <a:pt x="4699333" y="9701688"/>
                  <a:pt x="4725827" y="9701688"/>
                </a:cubicBezTo>
                <a:cubicBezTo>
                  <a:pt x="4739142" y="9701688"/>
                  <a:pt x="4750035" y="9699479"/>
                  <a:pt x="4750035" y="9696675"/>
                </a:cubicBezTo>
                <a:cubicBezTo>
                  <a:pt x="4750035" y="9693870"/>
                  <a:pt x="4753068" y="9683674"/>
                  <a:pt x="4756773" y="9674073"/>
                </a:cubicBezTo>
                <a:cubicBezTo>
                  <a:pt x="4765296" y="9651895"/>
                  <a:pt x="4733355" y="9638640"/>
                  <a:pt x="4715197" y="9656738"/>
                </a:cubicBezTo>
                <a:close/>
                <a:moveTo>
                  <a:pt x="5120473" y="9660393"/>
                </a:moveTo>
                <a:cubicBezTo>
                  <a:pt x="5108203" y="9692342"/>
                  <a:pt x="5112027" y="9701688"/>
                  <a:pt x="5137339" y="9701688"/>
                </a:cubicBezTo>
                <a:cubicBezTo>
                  <a:pt x="5150646" y="9701688"/>
                  <a:pt x="5161539" y="9696759"/>
                  <a:pt x="5161539" y="9690642"/>
                </a:cubicBezTo>
                <a:cubicBezTo>
                  <a:pt x="5161539" y="9684524"/>
                  <a:pt x="5164844" y="9670929"/>
                  <a:pt x="5168889" y="9660393"/>
                </a:cubicBezTo>
                <a:lnTo>
                  <a:pt x="5176239" y="9641274"/>
                </a:lnTo>
                <a:lnTo>
                  <a:pt x="5152031" y="9641274"/>
                </a:lnTo>
                <a:cubicBezTo>
                  <a:pt x="5138716" y="9641274"/>
                  <a:pt x="5124517" y="9649856"/>
                  <a:pt x="5120473" y="9660393"/>
                </a:cubicBezTo>
                <a:close/>
                <a:moveTo>
                  <a:pt x="5313211" y="9686393"/>
                </a:moveTo>
                <a:cubicBezTo>
                  <a:pt x="5304460" y="9721231"/>
                  <a:pt x="5310705" y="9731598"/>
                  <a:pt x="5334836" y="9722335"/>
                </a:cubicBezTo>
                <a:cubicBezTo>
                  <a:pt x="5362358" y="9711799"/>
                  <a:pt x="5367967" y="9668464"/>
                  <a:pt x="5342654" y="9661836"/>
                </a:cubicBezTo>
                <a:lnTo>
                  <a:pt x="5320808" y="9656144"/>
                </a:lnTo>
                <a:lnTo>
                  <a:pt x="5313211" y="9686393"/>
                </a:lnTo>
                <a:close/>
                <a:moveTo>
                  <a:pt x="3927018" y="9675602"/>
                </a:moveTo>
                <a:cubicBezTo>
                  <a:pt x="3927018" y="9696420"/>
                  <a:pt x="4063345" y="9766095"/>
                  <a:pt x="4081631" y="9754540"/>
                </a:cubicBezTo>
                <a:cubicBezTo>
                  <a:pt x="4118525" y="9731343"/>
                  <a:pt x="4097716" y="9717918"/>
                  <a:pt x="3954251" y="9672458"/>
                </a:cubicBezTo>
                <a:cubicBezTo>
                  <a:pt x="3938753" y="9667530"/>
                  <a:pt x="3927018" y="9668890"/>
                  <a:pt x="3927018" y="9675602"/>
                </a:cubicBezTo>
                <a:close/>
                <a:moveTo>
                  <a:pt x="4172337" y="9688943"/>
                </a:moveTo>
                <a:lnTo>
                  <a:pt x="4157654" y="9712395"/>
                </a:lnTo>
                <a:lnTo>
                  <a:pt x="4183629" y="9720636"/>
                </a:lnTo>
                <a:cubicBezTo>
                  <a:pt x="4210548" y="9729133"/>
                  <a:pt x="4247459" y="9696675"/>
                  <a:pt x="4234544" y="9675772"/>
                </a:cubicBezTo>
                <a:cubicBezTo>
                  <a:pt x="4223132" y="9657334"/>
                  <a:pt x="4187368" y="9664895"/>
                  <a:pt x="4172337" y="9688943"/>
                </a:cubicBezTo>
                <a:close/>
                <a:moveTo>
                  <a:pt x="4786989" y="9688432"/>
                </a:moveTo>
                <a:lnTo>
                  <a:pt x="4774685" y="9711375"/>
                </a:lnTo>
                <a:lnTo>
                  <a:pt x="4795324" y="9719277"/>
                </a:lnTo>
                <a:cubicBezTo>
                  <a:pt x="4808138" y="9724206"/>
                  <a:pt x="4821818" y="9719192"/>
                  <a:pt x="4831420" y="9706107"/>
                </a:cubicBezTo>
                <a:lnTo>
                  <a:pt x="4846859" y="9685034"/>
                </a:lnTo>
                <a:lnTo>
                  <a:pt x="4831734" y="9675432"/>
                </a:lnTo>
                <a:cubicBezTo>
                  <a:pt x="4808809" y="9660902"/>
                  <a:pt x="4800440" y="9663281"/>
                  <a:pt x="4786989" y="9688432"/>
                </a:cubicBezTo>
                <a:close/>
                <a:moveTo>
                  <a:pt x="5387025" y="9692681"/>
                </a:moveTo>
                <a:cubicBezTo>
                  <a:pt x="5376013" y="9733722"/>
                  <a:pt x="5377466" y="9737971"/>
                  <a:pt x="5402312" y="9737971"/>
                </a:cubicBezTo>
                <a:cubicBezTo>
                  <a:pt x="5424948" y="9737971"/>
                  <a:pt x="5439919" y="9715963"/>
                  <a:pt x="5439919" y="9682570"/>
                </a:cubicBezTo>
                <a:cubicBezTo>
                  <a:pt x="5439919" y="9654274"/>
                  <a:pt x="5395047" y="9662771"/>
                  <a:pt x="5387025" y="9692681"/>
                </a:cubicBezTo>
                <a:close/>
                <a:moveTo>
                  <a:pt x="4479769" y="9694635"/>
                </a:moveTo>
                <a:cubicBezTo>
                  <a:pt x="4472776" y="9712904"/>
                  <a:pt x="4502677" y="9730578"/>
                  <a:pt x="4521167" y="9719192"/>
                </a:cubicBezTo>
                <a:cubicBezTo>
                  <a:pt x="4527225" y="9715453"/>
                  <a:pt x="4532179" y="9704577"/>
                  <a:pt x="4532179" y="9694975"/>
                </a:cubicBezTo>
                <a:cubicBezTo>
                  <a:pt x="4532179" y="9672458"/>
                  <a:pt x="4488402" y="9672204"/>
                  <a:pt x="4479769" y="9694635"/>
                </a:cubicBezTo>
                <a:close/>
                <a:moveTo>
                  <a:pt x="4242412" y="9712480"/>
                </a:moveTo>
                <a:lnTo>
                  <a:pt x="4230176" y="9735336"/>
                </a:lnTo>
                <a:lnTo>
                  <a:pt x="4257120" y="9742473"/>
                </a:lnTo>
                <a:cubicBezTo>
                  <a:pt x="4274743" y="9747232"/>
                  <a:pt x="4289290" y="9742729"/>
                  <a:pt x="4299190" y="9729474"/>
                </a:cubicBezTo>
                <a:lnTo>
                  <a:pt x="4314323" y="9709166"/>
                </a:lnTo>
                <a:lnTo>
                  <a:pt x="4299190" y="9699564"/>
                </a:lnTo>
                <a:cubicBezTo>
                  <a:pt x="4274438" y="9683930"/>
                  <a:pt x="4255413" y="9688262"/>
                  <a:pt x="4242412" y="9712480"/>
                </a:cubicBezTo>
                <a:close/>
                <a:moveTo>
                  <a:pt x="4878409" y="9708740"/>
                </a:moveTo>
                <a:cubicBezTo>
                  <a:pt x="4868306" y="9735081"/>
                  <a:pt x="4867872" y="9734317"/>
                  <a:pt x="4897824" y="9742134"/>
                </a:cubicBezTo>
                <a:cubicBezTo>
                  <a:pt x="4915328" y="9746722"/>
                  <a:pt x="4931906" y="9741285"/>
                  <a:pt x="4945705" y="9726499"/>
                </a:cubicBezTo>
                <a:lnTo>
                  <a:pt x="4966812" y="9703897"/>
                </a:lnTo>
                <a:lnTo>
                  <a:pt x="4948204" y="9696759"/>
                </a:lnTo>
                <a:cubicBezTo>
                  <a:pt x="4915209" y="9684099"/>
                  <a:pt x="4885937" y="9689113"/>
                  <a:pt x="4878409" y="9708740"/>
                </a:cubicBezTo>
                <a:close/>
                <a:moveTo>
                  <a:pt x="4564153" y="9719702"/>
                </a:moveTo>
                <a:cubicBezTo>
                  <a:pt x="4554662" y="9744429"/>
                  <a:pt x="4615365" y="9760063"/>
                  <a:pt x="4629861" y="9736611"/>
                </a:cubicBezTo>
                <a:cubicBezTo>
                  <a:pt x="4636846" y="9725310"/>
                  <a:pt x="4633455" y="9717152"/>
                  <a:pt x="4619478" y="9711629"/>
                </a:cubicBezTo>
                <a:cubicBezTo>
                  <a:pt x="4586084" y="9698374"/>
                  <a:pt x="4571537" y="9700498"/>
                  <a:pt x="4564153" y="9719702"/>
                </a:cubicBezTo>
                <a:close/>
                <a:moveTo>
                  <a:pt x="3868652" y="9729389"/>
                </a:moveTo>
                <a:lnTo>
                  <a:pt x="3855295" y="9745448"/>
                </a:lnTo>
                <a:lnTo>
                  <a:pt x="3934861" y="9791162"/>
                </a:lnTo>
                <a:cubicBezTo>
                  <a:pt x="3983880" y="9819287"/>
                  <a:pt x="4018735" y="9832543"/>
                  <a:pt x="4025669" y="9825575"/>
                </a:cubicBezTo>
                <a:cubicBezTo>
                  <a:pt x="4036163" y="9815124"/>
                  <a:pt x="4024361" y="9805437"/>
                  <a:pt x="3913593" y="9733722"/>
                </a:cubicBezTo>
                <a:lnTo>
                  <a:pt x="3882018" y="9713244"/>
                </a:lnTo>
                <a:lnTo>
                  <a:pt x="3868652" y="9729389"/>
                </a:lnTo>
                <a:close/>
                <a:moveTo>
                  <a:pt x="4326932" y="9737036"/>
                </a:moveTo>
                <a:lnTo>
                  <a:pt x="4314476" y="9760318"/>
                </a:lnTo>
                <a:lnTo>
                  <a:pt x="4350410" y="9768135"/>
                </a:lnTo>
                <a:cubicBezTo>
                  <a:pt x="4370174" y="9772468"/>
                  <a:pt x="4391926" y="9772553"/>
                  <a:pt x="4398750" y="9768390"/>
                </a:cubicBezTo>
                <a:cubicBezTo>
                  <a:pt x="4420383" y="9755050"/>
                  <a:pt x="4412149" y="9728963"/>
                  <a:pt x="4383913" y="9721401"/>
                </a:cubicBezTo>
                <a:cubicBezTo>
                  <a:pt x="4343876" y="9710694"/>
                  <a:pt x="4340545" y="9711629"/>
                  <a:pt x="4326932" y="9737036"/>
                </a:cubicBezTo>
                <a:close/>
                <a:moveTo>
                  <a:pt x="5011549" y="9732957"/>
                </a:moveTo>
                <a:cubicBezTo>
                  <a:pt x="5001599" y="9758788"/>
                  <a:pt x="5001489" y="9758533"/>
                  <a:pt x="5024414" y="9767285"/>
                </a:cubicBezTo>
                <a:cubicBezTo>
                  <a:pt x="5044866" y="9775188"/>
                  <a:pt x="5064197" y="9756664"/>
                  <a:pt x="5064537" y="9728963"/>
                </a:cubicBezTo>
                <a:cubicBezTo>
                  <a:pt x="5064800" y="9706956"/>
                  <a:pt x="5020224" y="9710355"/>
                  <a:pt x="5011549" y="9732957"/>
                </a:cubicBezTo>
                <a:close/>
                <a:moveTo>
                  <a:pt x="4665430" y="9743918"/>
                </a:moveTo>
                <a:lnTo>
                  <a:pt x="4650483" y="9761847"/>
                </a:lnTo>
                <a:lnTo>
                  <a:pt x="4670817" y="9769665"/>
                </a:lnTo>
                <a:cubicBezTo>
                  <a:pt x="4694660" y="9778841"/>
                  <a:pt x="4720091" y="9758024"/>
                  <a:pt x="4708323" y="9739075"/>
                </a:cubicBezTo>
                <a:cubicBezTo>
                  <a:pt x="4697158" y="9720977"/>
                  <a:pt x="4683138" y="9722591"/>
                  <a:pt x="4665430" y="9743918"/>
                </a:cubicBezTo>
                <a:close/>
                <a:moveTo>
                  <a:pt x="5096273" y="9745023"/>
                </a:moveTo>
                <a:cubicBezTo>
                  <a:pt x="5083383" y="9778586"/>
                  <a:pt x="5088235" y="9788103"/>
                  <a:pt x="5116156" y="9784194"/>
                </a:cubicBezTo>
                <a:cubicBezTo>
                  <a:pt x="5133660" y="9781646"/>
                  <a:pt x="5144766" y="9770599"/>
                  <a:pt x="5147264" y="9753095"/>
                </a:cubicBezTo>
                <a:lnTo>
                  <a:pt x="5151122" y="9725905"/>
                </a:lnTo>
                <a:lnTo>
                  <a:pt x="5127372" y="9725905"/>
                </a:lnTo>
                <a:cubicBezTo>
                  <a:pt x="5114304" y="9725905"/>
                  <a:pt x="5100309" y="9734487"/>
                  <a:pt x="5096273" y="9745023"/>
                </a:cubicBezTo>
                <a:close/>
                <a:moveTo>
                  <a:pt x="2689260" y="9751566"/>
                </a:moveTo>
                <a:cubicBezTo>
                  <a:pt x="2697477" y="9759808"/>
                  <a:pt x="2707240" y="9763547"/>
                  <a:pt x="2710961" y="9759808"/>
                </a:cubicBezTo>
                <a:cubicBezTo>
                  <a:pt x="2714683" y="9756070"/>
                  <a:pt x="2707971" y="9749357"/>
                  <a:pt x="2696032" y="9744768"/>
                </a:cubicBezTo>
                <a:lnTo>
                  <a:pt x="2674339" y="9736526"/>
                </a:lnTo>
                <a:lnTo>
                  <a:pt x="2689260" y="9751566"/>
                </a:lnTo>
                <a:close/>
                <a:moveTo>
                  <a:pt x="3673610" y="9755219"/>
                </a:moveTo>
                <a:lnTo>
                  <a:pt x="3659029" y="9772723"/>
                </a:lnTo>
                <a:lnTo>
                  <a:pt x="3695601" y="9791672"/>
                </a:lnTo>
                <a:cubicBezTo>
                  <a:pt x="3770562" y="9830334"/>
                  <a:pt x="3795356" y="9805437"/>
                  <a:pt x="3725706" y="9761338"/>
                </a:cubicBezTo>
                <a:lnTo>
                  <a:pt x="3688183" y="9737631"/>
                </a:lnTo>
                <a:lnTo>
                  <a:pt x="3673610" y="9755219"/>
                </a:lnTo>
                <a:close/>
                <a:moveTo>
                  <a:pt x="4114616" y="9750036"/>
                </a:moveTo>
                <a:cubicBezTo>
                  <a:pt x="4094402" y="9782750"/>
                  <a:pt x="4154255" y="9800594"/>
                  <a:pt x="4180010" y="9769580"/>
                </a:cubicBezTo>
                <a:lnTo>
                  <a:pt x="4193902" y="9752926"/>
                </a:lnTo>
                <a:lnTo>
                  <a:pt x="4174453" y="9745448"/>
                </a:lnTo>
                <a:cubicBezTo>
                  <a:pt x="4146013" y="9734572"/>
                  <a:pt x="4123139" y="9736356"/>
                  <a:pt x="4114616" y="9750036"/>
                </a:cubicBezTo>
                <a:close/>
                <a:moveTo>
                  <a:pt x="4436196" y="9767200"/>
                </a:moveTo>
                <a:lnTo>
                  <a:pt x="4421981" y="9784279"/>
                </a:lnTo>
                <a:lnTo>
                  <a:pt x="4448321" y="9792691"/>
                </a:lnTo>
                <a:cubicBezTo>
                  <a:pt x="4464891" y="9797874"/>
                  <a:pt x="4478316" y="9795156"/>
                  <a:pt x="4484476" y="9785214"/>
                </a:cubicBezTo>
                <a:cubicBezTo>
                  <a:pt x="4505150" y="9751821"/>
                  <a:pt x="4462282" y="9735761"/>
                  <a:pt x="4436196" y="9767200"/>
                </a:cubicBezTo>
                <a:close/>
                <a:moveTo>
                  <a:pt x="4746042" y="9767200"/>
                </a:moveTo>
                <a:cubicBezTo>
                  <a:pt x="4742422" y="9776632"/>
                  <a:pt x="4747979" y="9787593"/>
                  <a:pt x="4758388" y="9791587"/>
                </a:cubicBezTo>
                <a:cubicBezTo>
                  <a:pt x="4779978" y="9799829"/>
                  <a:pt x="4813652" y="9776972"/>
                  <a:pt x="4803651" y="9760827"/>
                </a:cubicBezTo>
                <a:cubicBezTo>
                  <a:pt x="4793183" y="9743833"/>
                  <a:pt x="4753298" y="9748337"/>
                  <a:pt x="4746042" y="9767200"/>
                </a:cubicBezTo>
                <a:close/>
                <a:moveTo>
                  <a:pt x="5289921" y="9769239"/>
                </a:moveTo>
                <a:cubicBezTo>
                  <a:pt x="5277779" y="9800764"/>
                  <a:pt x="5281415" y="9810535"/>
                  <a:pt x="5305369" y="9810535"/>
                </a:cubicBezTo>
                <a:cubicBezTo>
                  <a:pt x="5320069" y="9810535"/>
                  <a:pt x="5330214" y="9799829"/>
                  <a:pt x="5333953" y="9780286"/>
                </a:cubicBezTo>
                <a:lnTo>
                  <a:pt x="5339739" y="9750036"/>
                </a:lnTo>
                <a:lnTo>
                  <a:pt x="5318497" y="9750036"/>
                </a:lnTo>
                <a:cubicBezTo>
                  <a:pt x="5306822" y="9750036"/>
                  <a:pt x="5293965" y="9758703"/>
                  <a:pt x="5289921" y="9769239"/>
                </a:cubicBezTo>
                <a:close/>
                <a:moveTo>
                  <a:pt x="5368374" y="9777312"/>
                </a:moveTo>
                <a:cubicBezTo>
                  <a:pt x="5357405" y="9806371"/>
                  <a:pt x="5368570" y="9817248"/>
                  <a:pt x="5397953" y="9806032"/>
                </a:cubicBezTo>
                <a:cubicBezTo>
                  <a:pt x="5421642" y="9796940"/>
                  <a:pt x="5420971" y="9750036"/>
                  <a:pt x="5397171" y="9750036"/>
                </a:cubicBezTo>
                <a:cubicBezTo>
                  <a:pt x="5386966" y="9750036"/>
                  <a:pt x="5374016" y="9762357"/>
                  <a:pt x="5368374" y="9777312"/>
                </a:cubicBezTo>
                <a:close/>
                <a:moveTo>
                  <a:pt x="3824960" y="9772894"/>
                </a:moveTo>
                <a:cubicBezTo>
                  <a:pt x="3818001" y="9784194"/>
                  <a:pt x="3868533" y="9822601"/>
                  <a:pt x="3890285" y="9822601"/>
                </a:cubicBezTo>
                <a:cubicBezTo>
                  <a:pt x="3897168" y="9822601"/>
                  <a:pt x="3913703" y="9833478"/>
                  <a:pt x="3927018" y="9846818"/>
                </a:cubicBezTo>
                <a:cubicBezTo>
                  <a:pt x="3951158" y="9870865"/>
                  <a:pt x="3987534" y="9879616"/>
                  <a:pt x="3987534" y="9861263"/>
                </a:cubicBezTo>
                <a:cubicBezTo>
                  <a:pt x="3987534" y="9846478"/>
                  <a:pt x="3960301" y="9822601"/>
                  <a:pt x="3943384" y="9822601"/>
                </a:cubicBezTo>
                <a:cubicBezTo>
                  <a:pt x="3935065" y="9822601"/>
                  <a:pt x="3913567" y="9809006"/>
                  <a:pt x="3895613" y="9792351"/>
                </a:cubicBezTo>
                <a:cubicBezTo>
                  <a:pt x="3861905" y="9761168"/>
                  <a:pt x="3836542" y="9754199"/>
                  <a:pt x="3824960" y="9772894"/>
                </a:cubicBezTo>
                <a:close/>
                <a:moveTo>
                  <a:pt x="4194871" y="9778417"/>
                </a:moveTo>
                <a:cubicBezTo>
                  <a:pt x="4187461" y="9787338"/>
                  <a:pt x="4184972" y="9798215"/>
                  <a:pt x="4189356" y="9802548"/>
                </a:cubicBezTo>
                <a:cubicBezTo>
                  <a:pt x="4202977" y="9816143"/>
                  <a:pt x="4238079" y="9811300"/>
                  <a:pt x="4252626" y="9793796"/>
                </a:cubicBezTo>
                <a:lnTo>
                  <a:pt x="4266527" y="9777057"/>
                </a:lnTo>
                <a:lnTo>
                  <a:pt x="4247077" y="9769580"/>
                </a:lnTo>
                <a:cubicBezTo>
                  <a:pt x="4218773" y="9758788"/>
                  <a:pt x="4209928" y="9760233"/>
                  <a:pt x="4194871" y="9778417"/>
                </a:cubicBezTo>
                <a:close/>
                <a:moveTo>
                  <a:pt x="4528143" y="9782325"/>
                </a:moveTo>
                <a:cubicBezTo>
                  <a:pt x="4514794" y="9795665"/>
                  <a:pt x="4518949" y="9807476"/>
                  <a:pt x="4539767" y="9815464"/>
                </a:cubicBezTo>
                <a:cubicBezTo>
                  <a:pt x="4561935" y="9823961"/>
                  <a:pt x="4595975" y="9801444"/>
                  <a:pt x="4585795" y="9784959"/>
                </a:cubicBezTo>
                <a:cubicBezTo>
                  <a:pt x="4578020" y="9772383"/>
                  <a:pt x="4539809" y="9770684"/>
                  <a:pt x="4528143" y="9782325"/>
                </a:cubicBezTo>
                <a:close/>
                <a:moveTo>
                  <a:pt x="4839976" y="9787678"/>
                </a:moveTo>
                <a:cubicBezTo>
                  <a:pt x="4830086" y="9803653"/>
                  <a:pt x="4857514" y="9823876"/>
                  <a:pt x="4883040" y="9819457"/>
                </a:cubicBezTo>
                <a:cubicBezTo>
                  <a:pt x="4892938" y="9817673"/>
                  <a:pt x="4902872" y="9806797"/>
                  <a:pt x="4905098" y="9795241"/>
                </a:cubicBezTo>
                <a:lnTo>
                  <a:pt x="4909151" y="9774253"/>
                </a:lnTo>
                <a:lnTo>
                  <a:pt x="4878714" y="9774253"/>
                </a:lnTo>
                <a:cubicBezTo>
                  <a:pt x="4861975" y="9774253"/>
                  <a:pt x="4844548" y="9780286"/>
                  <a:pt x="4839976" y="9787678"/>
                </a:cubicBezTo>
                <a:close/>
                <a:moveTo>
                  <a:pt x="2317293" y="9798385"/>
                </a:moveTo>
                <a:cubicBezTo>
                  <a:pt x="2327277" y="9804843"/>
                  <a:pt x="2340889" y="9810111"/>
                  <a:pt x="2347551" y="9810111"/>
                </a:cubicBezTo>
                <a:cubicBezTo>
                  <a:pt x="2354204" y="9810111"/>
                  <a:pt x="2351485" y="9804843"/>
                  <a:pt x="2341501" y="9798385"/>
                </a:cubicBezTo>
                <a:cubicBezTo>
                  <a:pt x="2331508" y="9792012"/>
                  <a:pt x="2317896" y="9786744"/>
                  <a:pt x="2311243" y="9786744"/>
                </a:cubicBezTo>
                <a:cubicBezTo>
                  <a:pt x="2304581" y="9786744"/>
                  <a:pt x="2307309" y="9792012"/>
                  <a:pt x="2317293" y="9798385"/>
                </a:cubicBezTo>
                <a:close/>
                <a:moveTo>
                  <a:pt x="4279825" y="9802293"/>
                </a:moveTo>
                <a:lnTo>
                  <a:pt x="4265286" y="9819797"/>
                </a:lnTo>
                <a:lnTo>
                  <a:pt x="4284736" y="9827190"/>
                </a:lnTo>
                <a:cubicBezTo>
                  <a:pt x="4314552" y="9838661"/>
                  <a:pt x="4348319" y="9836111"/>
                  <a:pt x="4357173" y="9821752"/>
                </a:cubicBezTo>
                <a:cubicBezTo>
                  <a:pt x="4367285" y="9805437"/>
                  <a:pt x="4363716" y="9802123"/>
                  <a:pt x="4325505" y="9792606"/>
                </a:cubicBezTo>
                <a:cubicBezTo>
                  <a:pt x="4305095" y="9787508"/>
                  <a:pt x="4289358" y="9790822"/>
                  <a:pt x="4279825" y="9802293"/>
                </a:cubicBezTo>
                <a:close/>
                <a:moveTo>
                  <a:pt x="4933792" y="9801018"/>
                </a:moveTo>
                <a:cubicBezTo>
                  <a:pt x="4916849" y="9818012"/>
                  <a:pt x="4915099" y="9834667"/>
                  <a:pt x="4930283" y="9834667"/>
                </a:cubicBezTo>
                <a:cubicBezTo>
                  <a:pt x="4941372" y="9834667"/>
                  <a:pt x="4959641" y="9798215"/>
                  <a:pt x="4952239" y="9790822"/>
                </a:cubicBezTo>
                <a:cubicBezTo>
                  <a:pt x="4949979" y="9788613"/>
                  <a:pt x="4941678" y="9793202"/>
                  <a:pt x="4933792" y="9801018"/>
                </a:cubicBezTo>
                <a:close/>
                <a:moveTo>
                  <a:pt x="3237040" y="9826255"/>
                </a:moveTo>
                <a:lnTo>
                  <a:pt x="3196636" y="9851831"/>
                </a:lnTo>
                <a:lnTo>
                  <a:pt x="3232018" y="9866870"/>
                </a:lnTo>
                <a:cubicBezTo>
                  <a:pt x="3280859" y="9887689"/>
                  <a:pt x="3302731" y="9886584"/>
                  <a:pt x="3333609" y="9861602"/>
                </a:cubicBezTo>
                <a:lnTo>
                  <a:pt x="3360154" y="9840106"/>
                </a:lnTo>
                <a:lnTo>
                  <a:pt x="3318790" y="9820392"/>
                </a:lnTo>
                <a:lnTo>
                  <a:pt x="3277427" y="9800679"/>
                </a:lnTo>
                <a:lnTo>
                  <a:pt x="3237040" y="9826255"/>
                </a:lnTo>
                <a:close/>
                <a:moveTo>
                  <a:pt x="3782942" y="9815124"/>
                </a:moveTo>
                <a:lnTo>
                  <a:pt x="3769253" y="9831608"/>
                </a:lnTo>
                <a:lnTo>
                  <a:pt x="3800692" y="9852256"/>
                </a:lnTo>
                <a:cubicBezTo>
                  <a:pt x="3830798" y="9871884"/>
                  <a:pt x="3866502" y="9870610"/>
                  <a:pt x="3866502" y="9849791"/>
                </a:cubicBezTo>
                <a:cubicBezTo>
                  <a:pt x="3866502" y="9844354"/>
                  <a:pt x="3850783" y="9830588"/>
                  <a:pt x="3831571" y="9819287"/>
                </a:cubicBezTo>
                <a:lnTo>
                  <a:pt x="3796631" y="9798640"/>
                </a:lnTo>
                <a:lnTo>
                  <a:pt x="3782942" y="9815124"/>
                </a:lnTo>
                <a:close/>
                <a:moveTo>
                  <a:pt x="4617744" y="9815549"/>
                </a:moveTo>
                <a:lnTo>
                  <a:pt x="4603529" y="9832628"/>
                </a:lnTo>
                <a:lnTo>
                  <a:pt x="4629580" y="9840955"/>
                </a:lnTo>
                <a:cubicBezTo>
                  <a:pt x="4658513" y="9850046"/>
                  <a:pt x="4684667" y="9832033"/>
                  <a:pt x="4672015" y="9811555"/>
                </a:cubicBezTo>
                <a:cubicBezTo>
                  <a:pt x="4660688" y="9793287"/>
                  <a:pt x="4634670" y="9795156"/>
                  <a:pt x="4617744" y="9815549"/>
                </a:cubicBezTo>
                <a:close/>
                <a:moveTo>
                  <a:pt x="4988071" y="9806456"/>
                </a:moveTo>
                <a:cubicBezTo>
                  <a:pt x="4971774" y="9822771"/>
                  <a:pt x="4980636" y="9846818"/>
                  <a:pt x="5002907" y="9846818"/>
                </a:cubicBezTo>
                <a:cubicBezTo>
                  <a:pt x="5021881" y="9846818"/>
                  <a:pt x="5040507" y="9825320"/>
                  <a:pt x="5040507" y="9803483"/>
                </a:cubicBezTo>
                <a:cubicBezTo>
                  <a:pt x="5040507" y="9795241"/>
                  <a:pt x="4996832" y="9797704"/>
                  <a:pt x="4988071" y="9806456"/>
                </a:cubicBezTo>
                <a:close/>
                <a:moveTo>
                  <a:pt x="2972849" y="9827020"/>
                </a:moveTo>
                <a:lnTo>
                  <a:pt x="2944571" y="9842739"/>
                </a:lnTo>
                <a:lnTo>
                  <a:pt x="2997457" y="9862877"/>
                </a:lnTo>
                <a:cubicBezTo>
                  <a:pt x="3056928" y="9885565"/>
                  <a:pt x="3089633" y="9887943"/>
                  <a:pt x="3115753" y="9871459"/>
                </a:cubicBezTo>
                <a:cubicBezTo>
                  <a:pt x="3137454" y="9857694"/>
                  <a:pt x="3135373" y="9855825"/>
                  <a:pt x="3070472" y="9830588"/>
                </a:cubicBezTo>
                <a:cubicBezTo>
                  <a:pt x="3009472" y="9806882"/>
                  <a:pt x="3009217" y="9806882"/>
                  <a:pt x="2972849" y="9827020"/>
                </a:cubicBezTo>
                <a:close/>
                <a:moveTo>
                  <a:pt x="5072065" y="9829653"/>
                </a:moveTo>
                <a:cubicBezTo>
                  <a:pt x="5061996" y="9855825"/>
                  <a:pt x="5061707" y="9855230"/>
                  <a:pt x="5089084" y="9862368"/>
                </a:cubicBezTo>
                <a:cubicBezTo>
                  <a:pt x="5113539" y="9868825"/>
                  <a:pt x="5144757" y="9834072"/>
                  <a:pt x="5128842" y="9818182"/>
                </a:cubicBezTo>
                <a:cubicBezTo>
                  <a:pt x="5114244" y="9803568"/>
                  <a:pt x="5079373" y="9810620"/>
                  <a:pt x="5072065" y="9829653"/>
                </a:cubicBezTo>
                <a:close/>
                <a:moveTo>
                  <a:pt x="4175132" y="9834667"/>
                </a:moveTo>
                <a:cubicBezTo>
                  <a:pt x="4179245" y="9841294"/>
                  <a:pt x="4190784" y="9846818"/>
                  <a:pt x="4200768" y="9846818"/>
                </a:cubicBezTo>
                <a:cubicBezTo>
                  <a:pt x="4210752" y="9846818"/>
                  <a:pt x="4215553" y="9841294"/>
                  <a:pt x="4211440" y="9834667"/>
                </a:cubicBezTo>
                <a:cubicBezTo>
                  <a:pt x="4207328" y="9828039"/>
                  <a:pt x="4195789" y="9822601"/>
                  <a:pt x="4185805" y="9822601"/>
                </a:cubicBezTo>
                <a:cubicBezTo>
                  <a:pt x="4175820" y="9822601"/>
                  <a:pt x="4171020" y="9828039"/>
                  <a:pt x="4175132" y="9834667"/>
                </a:cubicBezTo>
                <a:close/>
                <a:moveTo>
                  <a:pt x="4395011" y="9830673"/>
                </a:moveTo>
                <a:cubicBezTo>
                  <a:pt x="4378492" y="9847158"/>
                  <a:pt x="4387772" y="9860413"/>
                  <a:pt x="4413228" y="9856674"/>
                </a:cubicBezTo>
                <a:cubicBezTo>
                  <a:pt x="4446486" y="9851831"/>
                  <a:pt x="4457660" y="9822601"/>
                  <a:pt x="4426272" y="9822601"/>
                </a:cubicBezTo>
                <a:cubicBezTo>
                  <a:pt x="4413517" y="9822601"/>
                  <a:pt x="4399438" y="9826255"/>
                  <a:pt x="4395011" y="9830673"/>
                </a:cubicBezTo>
                <a:close/>
                <a:moveTo>
                  <a:pt x="4707584" y="9834836"/>
                </a:moveTo>
                <a:cubicBezTo>
                  <a:pt x="4697285" y="9851491"/>
                  <a:pt x="4700964" y="9855400"/>
                  <a:pt x="4731876" y="9860753"/>
                </a:cubicBezTo>
                <a:cubicBezTo>
                  <a:pt x="4747104" y="9863387"/>
                  <a:pt x="4756085" y="9858203"/>
                  <a:pt x="4756085" y="9846988"/>
                </a:cubicBezTo>
                <a:cubicBezTo>
                  <a:pt x="4756085" y="9825151"/>
                  <a:pt x="4719293" y="9815888"/>
                  <a:pt x="4707584" y="9834836"/>
                </a:cubicBezTo>
                <a:close/>
                <a:moveTo>
                  <a:pt x="3552485" y="9857949"/>
                </a:moveTo>
                <a:lnTo>
                  <a:pt x="3522890" y="9880636"/>
                </a:lnTo>
                <a:lnTo>
                  <a:pt x="3574790" y="9896186"/>
                </a:lnTo>
                <a:cubicBezTo>
                  <a:pt x="3610528" y="9906892"/>
                  <a:pt x="3632705" y="9907912"/>
                  <a:pt x="3646029" y="9899500"/>
                </a:cubicBezTo>
                <a:cubicBezTo>
                  <a:pt x="3676924" y="9880041"/>
                  <a:pt x="3675768" y="9864067"/>
                  <a:pt x="3642341" y="9848857"/>
                </a:cubicBezTo>
                <a:cubicBezTo>
                  <a:pt x="3600578" y="9829823"/>
                  <a:pt x="3587314" y="9831183"/>
                  <a:pt x="3552485" y="9857949"/>
                </a:cubicBezTo>
                <a:close/>
                <a:moveTo>
                  <a:pt x="4035942" y="9845458"/>
                </a:moveTo>
                <a:cubicBezTo>
                  <a:pt x="4035942" y="9856589"/>
                  <a:pt x="4064594" y="9870949"/>
                  <a:pt x="4086831" y="9870949"/>
                </a:cubicBezTo>
                <a:cubicBezTo>
                  <a:pt x="4094453" y="9870949"/>
                  <a:pt x="4093484" y="9863812"/>
                  <a:pt x="4084358" y="9852851"/>
                </a:cubicBezTo>
                <a:cubicBezTo>
                  <a:pt x="4067908" y="9833052"/>
                  <a:pt x="4035942" y="9828209"/>
                  <a:pt x="4035942" y="9845458"/>
                </a:cubicBezTo>
                <a:close/>
                <a:moveTo>
                  <a:pt x="4483567" y="9853020"/>
                </a:moveTo>
                <a:lnTo>
                  <a:pt x="4470388" y="9868910"/>
                </a:lnTo>
                <a:lnTo>
                  <a:pt x="4495115" y="9876727"/>
                </a:lnTo>
                <a:cubicBezTo>
                  <a:pt x="4520869" y="9884884"/>
                  <a:pt x="4544279" y="9876727"/>
                  <a:pt x="4544279" y="9859563"/>
                </a:cubicBezTo>
                <a:cubicBezTo>
                  <a:pt x="4544279" y="9841805"/>
                  <a:pt x="4497137" y="9836707"/>
                  <a:pt x="4483567" y="9853020"/>
                </a:cubicBezTo>
                <a:close/>
                <a:moveTo>
                  <a:pt x="5266444" y="9842739"/>
                </a:moveTo>
                <a:cubicBezTo>
                  <a:pt x="5262000" y="9847158"/>
                  <a:pt x="5258372" y="9861178"/>
                  <a:pt x="5258372" y="9873839"/>
                </a:cubicBezTo>
                <a:cubicBezTo>
                  <a:pt x="5258372" y="9905618"/>
                  <a:pt x="5295172" y="9896695"/>
                  <a:pt x="5308054" y="9861857"/>
                </a:cubicBezTo>
                <a:lnTo>
                  <a:pt x="5318106" y="9834667"/>
                </a:lnTo>
                <a:lnTo>
                  <a:pt x="5296302" y="9834667"/>
                </a:lnTo>
                <a:cubicBezTo>
                  <a:pt x="5284313" y="9834667"/>
                  <a:pt x="5270871" y="9838320"/>
                  <a:pt x="5266444" y="9842739"/>
                </a:cubicBezTo>
                <a:close/>
                <a:moveTo>
                  <a:pt x="5343512" y="9858034"/>
                </a:moveTo>
                <a:cubicBezTo>
                  <a:pt x="5326229" y="9890322"/>
                  <a:pt x="5327571" y="9895166"/>
                  <a:pt x="5353896" y="9895166"/>
                </a:cubicBezTo>
                <a:cubicBezTo>
                  <a:pt x="5374900" y="9895166"/>
                  <a:pt x="5391503" y="9873328"/>
                  <a:pt x="5391503" y="9845798"/>
                </a:cubicBezTo>
                <a:cubicBezTo>
                  <a:pt x="5391503" y="9825405"/>
                  <a:pt x="5356198" y="9834412"/>
                  <a:pt x="5343512" y="9858034"/>
                </a:cubicBezTo>
                <a:close/>
                <a:moveTo>
                  <a:pt x="3352744" y="9870440"/>
                </a:moveTo>
                <a:lnTo>
                  <a:pt x="3317074" y="9893892"/>
                </a:lnTo>
                <a:lnTo>
                  <a:pt x="3350501" y="9906637"/>
                </a:lnTo>
                <a:cubicBezTo>
                  <a:pt x="3394117" y="9923121"/>
                  <a:pt x="3418138" y="9922101"/>
                  <a:pt x="3454522" y="9901963"/>
                </a:cubicBezTo>
                <a:lnTo>
                  <a:pt x="3484321" y="9885480"/>
                </a:lnTo>
                <a:lnTo>
                  <a:pt x="3437910" y="9866106"/>
                </a:lnTo>
                <a:cubicBezTo>
                  <a:pt x="3382518" y="9842994"/>
                  <a:pt x="3395349" y="9842399"/>
                  <a:pt x="3352744" y="9870440"/>
                </a:cubicBezTo>
                <a:close/>
                <a:moveTo>
                  <a:pt x="3734075" y="9858458"/>
                </a:moveTo>
                <a:lnTo>
                  <a:pt x="3717736" y="9868485"/>
                </a:lnTo>
                <a:lnTo>
                  <a:pt x="3755207" y="9887859"/>
                </a:lnTo>
                <a:cubicBezTo>
                  <a:pt x="3796172" y="9909017"/>
                  <a:pt x="3818086" y="9912500"/>
                  <a:pt x="3818086" y="9897715"/>
                </a:cubicBezTo>
                <a:cubicBezTo>
                  <a:pt x="3818086" y="9879616"/>
                  <a:pt x="3750806" y="9848092"/>
                  <a:pt x="3734075" y="9858458"/>
                </a:cubicBezTo>
                <a:close/>
                <a:moveTo>
                  <a:pt x="4236761" y="9857100"/>
                </a:moveTo>
                <a:cubicBezTo>
                  <a:pt x="4232598" y="9863812"/>
                  <a:pt x="4241359" y="9877832"/>
                  <a:pt x="4256237" y="9888198"/>
                </a:cubicBezTo>
                <a:lnTo>
                  <a:pt x="4283274" y="9907146"/>
                </a:lnTo>
                <a:lnTo>
                  <a:pt x="4301101" y="9889303"/>
                </a:lnTo>
                <a:cubicBezTo>
                  <a:pt x="4310907" y="9879531"/>
                  <a:pt x="4316524" y="9869080"/>
                  <a:pt x="4313566" y="9866191"/>
                </a:cubicBezTo>
                <a:cubicBezTo>
                  <a:pt x="4300158" y="9852766"/>
                  <a:pt x="4243576" y="9846053"/>
                  <a:pt x="4236761" y="9857100"/>
                </a:cubicBezTo>
                <a:close/>
                <a:moveTo>
                  <a:pt x="4798443" y="9864916"/>
                </a:moveTo>
                <a:cubicBezTo>
                  <a:pt x="4798443" y="9876983"/>
                  <a:pt x="4810551" y="9883015"/>
                  <a:pt x="4834759" y="9883015"/>
                </a:cubicBezTo>
                <a:cubicBezTo>
                  <a:pt x="4858959" y="9883015"/>
                  <a:pt x="4871067" y="9876983"/>
                  <a:pt x="4871067" y="9864916"/>
                </a:cubicBezTo>
                <a:cubicBezTo>
                  <a:pt x="4871067" y="9852851"/>
                  <a:pt x="4858959" y="9846818"/>
                  <a:pt x="4834759" y="9846818"/>
                </a:cubicBezTo>
                <a:cubicBezTo>
                  <a:pt x="4810551" y="9846818"/>
                  <a:pt x="4798443" y="9852851"/>
                  <a:pt x="4798443" y="9864916"/>
                </a:cubicBezTo>
                <a:close/>
                <a:moveTo>
                  <a:pt x="3868133" y="9875028"/>
                </a:moveTo>
                <a:lnTo>
                  <a:pt x="3854700" y="9891172"/>
                </a:lnTo>
                <a:lnTo>
                  <a:pt x="3885051" y="9907402"/>
                </a:lnTo>
                <a:lnTo>
                  <a:pt x="3915394" y="9923631"/>
                </a:lnTo>
                <a:lnTo>
                  <a:pt x="3930281" y="9908591"/>
                </a:lnTo>
                <a:lnTo>
                  <a:pt x="3945168" y="9893466"/>
                </a:lnTo>
                <a:lnTo>
                  <a:pt x="3921682" y="9876218"/>
                </a:lnTo>
                <a:cubicBezTo>
                  <a:pt x="3892622" y="9854720"/>
                  <a:pt x="3885119" y="9854635"/>
                  <a:pt x="3868133" y="9875028"/>
                </a:cubicBezTo>
                <a:close/>
                <a:moveTo>
                  <a:pt x="4895275" y="9876983"/>
                </a:moveTo>
                <a:lnTo>
                  <a:pt x="4880202" y="9895166"/>
                </a:lnTo>
                <a:lnTo>
                  <a:pt x="4899846" y="9895166"/>
                </a:lnTo>
                <a:cubicBezTo>
                  <a:pt x="4910646" y="9895166"/>
                  <a:pt x="4919475" y="9887008"/>
                  <a:pt x="4919475" y="9876983"/>
                </a:cubicBezTo>
                <a:cubicBezTo>
                  <a:pt x="4919475" y="9867041"/>
                  <a:pt x="4917418" y="9858884"/>
                  <a:pt x="4914903" y="9858884"/>
                </a:cubicBezTo>
                <a:cubicBezTo>
                  <a:pt x="4912397" y="9858884"/>
                  <a:pt x="4903560" y="9867041"/>
                  <a:pt x="4895275" y="9876983"/>
                </a:cubicBezTo>
                <a:close/>
                <a:moveTo>
                  <a:pt x="3123230" y="9886839"/>
                </a:moveTo>
                <a:lnTo>
                  <a:pt x="3101529" y="9902644"/>
                </a:lnTo>
                <a:lnTo>
                  <a:pt x="3150030" y="9917173"/>
                </a:lnTo>
                <a:lnTo>
                  <a:pt x="3198514" y="9931703"/>
                </a:lnTo>
                <a:lnTo>
                  <a:pt x="3232961" y="9917938"/>
                </a:lnTo>
                <a:lnTo>
                  <a:pt x="3267392" y="9904258"/>
                </a:lnTo>
                <a:lnTo>
                  <a:pt x="3231083" y="9888113"/>
                </a:lnTo>
                <a:cubicBezTo>
                  <a:pt x="3184316" y="9867381"/>
                  <a:pt x="3150378" y="9866956"/>
                  <a:pt x="3123230" y="9886839"/>
                </a:cubicBezTo>
                <a:close/>
                <a:moveTo>
                  <a:pt x="3993958" y="9882421"/>
                </a:moveTo>
                <a:cubicBezTo>
                  <a:pt x="3985112" y="9896695"/>
                  <a:pt x="4024327" y="9918023"/>
                  <a:pt x="4045527" y="9910460"/>
                </a:cubicBezTo>
                <a:lnTo>
                  <a:pt x="4061153" y="9904853"/>
                </a:lnTo>
                <a:lnTo>
                  <a:pt x="4047065" y="9887943"/>
                </a:lnTo>
                <a:cubicBezTo>
                  <a:pt x="4030861" y="9868400"/>
                  <a:pt x="4004333" y="9865681"/>
                  <a:pt x="3993958" y="9882421"/>
                </a:cubicBezTo>
                <a:close/>
                <a:moveTo>
                  <a:pt x="4104292" y="9879277"/>
                </a:moveTo>
                <a:cubicBezTo>
                  <a:pt x="4100188" y="9883355"/>
                  <a:pt x="4106289" y="9893892"/>
                  <a:pt x="4117836" y="9902644"/>
                </a:cubicBezTo>
                <a:cubicBezTo>
                  <a:pt x="4142996" y="9921677"/>
                  <a:pt x="4156974" y="9923461"/>
                  <a:pt x="4156974" y="9907657"/>
                </a:cubicBezTo>
                <a:cubicBezTo>
                  <a:pt x="4156974" y="9892617"/>
                  <a:pt x="4114072" y="9869505"/>
                  <a:pt x="4104292" y="9879277"/>
                </a:cubicBezTo>
                <a:close/>
                <a:moveTo>
                  <a:pt x="4575327" y="9881740"/>
                </a:moveTo>
                <a:cubicBezTo>
                  <a:pt x="4562981" y="9901709"/>
                  <a:pt x="4608720" y="9908506"/>
                  <a:pt x="4627694" y="9889558"/>
                </a:cubicBezTo>
                <a:lnTo>
                  <a:pt x="4646294" y="9870949"/>
                </a:lnTo>
                <a:lnTo>
                  <a:pt x="4614150" y="9870949"/>
                </a:lnTo>
                <a:cubicBezTo>
                  <a:pt x="4596485" y="9870949"/>
                  <a:pt x="4579006" y="9875793"/>
                  <a:pt x="4575327" y="9881740"/>
                </a:cubicBezTo>
                <a:close/>
                <a:moveTo>
                  <a:pt x="4962538" y="9880296"/>
                </a:moveTo>
                <a:cubicBezTo>
                  <a:pt x="4958825" y="9884035"/>
                  <a:pt x="4955791" y="9891597"/>
                  <a:pt x="4955791" y="9897120"/>
                </a:cubicBezTo>
                <a:cubicBezTo>
                  <a:pt x="4955791" y="9910631"/>
                  <a:pt x="5001004" y="9910121"/>
                  <a:pt x="5009408" y="9896525"/>
                </a:cubicBezTo>
                <a:cubicBezTo>
                  <a:pt x="5016749" y="9884630"/>
                  <a:pt x="4973261" y="9869590"/>
                  <a:pt x="4962538" y="9880296"/>
                </a:cubicBezTo>
                <a:close/>
                <a:moveTo>
                  <a:pt x="3681912" y="9900434"/>
                </a:moveTo>
                <a:lnTo>
                  <a:pt x="3661171" y="9915644"/>
                </a:lnTo>
                <a:lnTo>
                  <a:pt x="3691794" y="9929579"/>
                </a:lnTo>
                <a:cubicBezTo>
                  <a:pt x="3759184" y="9960168"/>
                  <a:pt x="3799868" y="9935527"/>
                  <a:pt x="3736174" y="9902644"/>
                </a:cubicBezTo>
                <a:lnTo>
                  <a:pt x="3702662" y="9885309"/>
                </a:lnTo>
                <a:lnTo>
                  <a:pt x="3681912" y="9900434"/>
                </a:lnTo>
                <a:close/>
                <a:moveTo>
                  <a:pt x="4339746" y="9899669"/>
                </a:moveTo>
                <a:lnTo>
                  <a:pt x="4325913" y="9916324"/>
                </a:lnTo>
                <a:lnTo>
                  <a:pt x="4349356" y="9922442"/>
                </a:lnTo>
                <a:cubicBezTo>
                  <a:pt x="4372120" y="9928389"/>
                  <a:pt x="4399039" y="9912331"/>
                  <a:pt x="4399039" y="9892702"/>
                </a:cubicBezTo>
                <a:cubicBezTo>
                  <a:pt x="4399039" y="9876642"/>
                  <a:pt x="4354565" y="9881825"/>
                  <a:pt x="4339746" y="9899669"/>
                </a:cubicBezTo>
                <a:close/>
                <a:moveTo>
                  <a:pt x="4664274" y="9902389"/>
                </a:moveTo>
                <a:lnTo>
                  <a:pt x="4650245" y="9919298"/>
                </a:lnTo>
                <a:lnTo>
                  <a:pt x="4675941" y="9919298"/>
                </a:lnTo>
                <a:cubicBezTo>
                  <a:pt x="4690063" y="9919298"/>
                  <a:pt x="4705570" y="9919723"/>
                  <a:pt x="4710396" y="9920232"/>
                </a:cubicBezTo>
                <a:cubicBezTo>
                  <a:pt x="4715223" y="9920743"/>
                  <a:pt x="4720890" y="9915984"/>
                  <a:pt x="4722997" y="9909696"/>
                </a:cubicBezTo>
                <a:cubicBezTo>
                  <a:pt x="4729387" y="9890493"/>
                  <a:pt x="4679288" y="9884375"/>
                  <a:pt x="4664274" y="9902389"/>
                </a:cubicBezTo>
                <a:close/>
                <a:moveTo>
                  <a:pt x="5045554" y="9896780"/>
                </a:moveTo>
                <a:cubicBezTo>
                  <a:pt x="5035477" y="9913010"/>
                  <a:pt x="5051731" y="9931364"/>
                  <a:pt x="5076237" y="9931364"/>
                </a:cubicBezTo>
                <a:cubicBezTo>
                  <a:pt x="5111568" y="9931364"/>
                  <a:pt x="5116147" y="9898564"/>
                  <a:pt x="5081726" y="9891937"/>
                </a:cubicBezTo>
                <a:cubicBezTo>
                  <a:pt x="5065395" y="9888794"/>
                  <a:pt x="5049114" y="9891003"/>
                  <a:pt x="5045554" y="9896780"/>
                </a:cubicBezTo>
                <a:close/>
                <a:moveTo>
                  <a:pt x="3474032" y="9913519"/>
                </a:moveTo>
                <a:cubicBezTo>
                  <a:pt x="3446059" y="9934677"/>
                  <a:pt x="3448302" y="9937482"/>
                  <a:pt x="3505496" y="9953116"/>
                </a:cubicBezTo>
                <a:lnTo>
                  <a:pt x="3549953" y="9965182"/>
                </a:lnTo>
                <a:lnTo>
                  <a:pt x="3577279" y="9946064"/>
                </a:lnTo>
                <a:lnTo>
                  <a:pt x="3604623" y="9926945"/>
                </a:lnTo>
                <a:lnTo>
                  <a:pt x="3563098" y="9911990"/>
                </a:lnTo>
                <a:cubicBezTo>
                  <a:pt x="3508980" y="9892447"/>
                  <a:pt x="3501774" y="9892532"/>
                  <a:pt x="3474032" y="9913519"/>
                </a:cubicBezTo>
                <a:close/>
                <a:moveTo>
                  <a:pt x="3264366" y="9921931"/>
                </a:moveTo>
                <a:cubicBezTo>
                  <a:pt x="3227090" y="9939946"/>
                  <a:pt x="3230004" y="9948103"/>
                  <a:pt x="3280086" y="9966202"/>
                </a:cubicBezTo>
                <a:lnTo>
                  <a:pt x="3323056" y="9981751"/>
                </a:lnTo>
                <a:lnTo>
                  <a:pt x="3355421" y="9960593"/>
                </a:lnTo>
                <a:lnTo>
                  <a:pt x="3387786" y="9939351"/>
                </a:lnTo>
                <a:lnTo>
                  <a:pt x="3345751" y="9924226"/>
                </a:lnTo>
                <a:cubicBezTo>
                  <a:pt x="3294624" y="9905788"/>
                  <a:pt x="3297785" y="9905873"/>
                  <a:pt x="3264366" y="9921931"/>
                </a:cubicBezTo>
                <a:close/>
                <a:moveTo>
                  <a:pt x="3811840" y="9931618"/>
                </a:moveTo>
                <a:lnTo>
                  <a:pt x="3791167" y="9954391"/>
                </a:lnTo>
                <a:lnTo>
                  <a:pt x="3823796" y="9962632"/>
                </a:lnTo>
                <a:cubicBezTo>
                  <a:pt x="3845455" y="9967986"/>
                  <a:pt x="3862364" y="9964842"/>
                  <a:pt x="3874030" y="9953201"/>
                </a:cubicBezTo>
                <a:lnTo>
                  <a:pt x="3891602" y="9935697"/>
                </a:lnTo>
                <a:lnTo>
                  <a:pt x="3862058" y="9922271"/>
                </a:lnTo>
                <a:lnTo>
                  <a:pt x="3832514" y="9908761"/>
                </a:lnTo>
                <a:lnTo>
                  <a:pt x="3811840" y="9931618"/>
                </a:lnTo>
                <a:close/>
                <a:moveTo>
                  <a:pt x="4431319" y="9915304"/>
                </a:moveTo>
                <a:cubicBezTo>
                  <a:pt x="4413687" y="9932893"/>
                  <a:pt x="4424920" y="9944874"/>
                  <a:pt x="4455595" y="9941220"/>
                </a:cubicBezTo>
                <a:cubicBezTo>
                  <a:pt x="4497282" y="9936292"/>
                  <a:pt x="4508429" y="9907232"/>
                  <a:pt x="4468638" y="9907232"/>
                </a:cubicBezTo>
                <a:cubicBezTo>
                  <a:pt x="4452553" y="9907232"/>
                  <a:pt x="4435754" y="9910801"/>
                  <a:pt x="4431319" y="9915304"/>
                </a:cubicBezTo>
                <a:close/>
                <a:moveTo>
                  <a:pt x="4770581" y="9914879"/>
                </a:moveTo>
                <a:cubicBezTo>
                  <a:pt x="4752864" y="9932553"/>
                  <a:pt x="4763478" y="9943514"/>
                  <a:pt x="4798443" y="9943514"/>
                </a:cubicBezTo>
                <a:cubicBezTo>
                  <a:pt x="4818419" y="9943514"/>
                  <a:pt x="4834759" y="9938076"/>
                  <a:pt x="4834759" y="9931364"/>
                </a:cubicBezTo>
                <a:cubicBezTo>
                  <a:pt x="4834759" y="9924736"/>
                  <a:pt x="4829754" y="9919298"/>
                  <a:pt x="4823645" y="9919298"/>
                </a:cubicBezTo>
                <a:cubicBezTo>
                  <a:pt x="4817536" y="9919298"/>
                  <a:pt x="4804994" y="9916409"/>
                  <a:pt x="4795783" y="9912925"/>
                </a:cubicBezTo>
                <a:cubicBezTo>
                  <a:pt x="4786564" y="9909356"/>
                  <a:pt x="4775229" y="9910290"/>
                  <a:pt x="4770581" y="9914879"/>
                </a:cubicBezTo>
                <a:close/>
                <a:moveTo>
                  <a:pt x="5242236" y="9915304"/>
                </a:moveTo>
                <a:cubicBezTo>
                  <a:pt x="5226890" y="9930598"/>
                  <a:pt x="5234257" y="9943514"/>
                  <a:pt x="5258372" y="9943514"/>
                </a:cubicBezTo>
                <a:cubicBezTo>
                  <a:pt x="5271814" y="9943514"/>
                  <a:pt x="5282571" y="9935442"/>
                  <a:pt x="5282571" y="9925330"/>
                </a:cubicBezTo>
                <a:cubicBezTo>
                  <a:pt x="5282571" y="9906977"/>
                  <a:pt x="5256978" y="9900520"/>
                  <a:pt x="5242236" y="9915304"/>
                </a:cubicBezTo>
                <a:close/>
                <a:moveTo>
                  <a:pt x="5319006" y="9925160"/>
                </a:moveTo>
                <a:lnTo>
                  <a:pt x="5304060" y="9943174"/>
                </a:lnTo>
                <a:lnTo>
                  <a:pt x="5324793" y="9951162"/>
                </a:lnTo>
                <a:cubicBezTo>
                  <a:pt x="5343827" y="9958469"/>
                  <a:pt x="5366632" y="9939691"/>
                  <a:pt x="5367117" y="9916239"/>
                </a:cubicBezTo>
                <a:cubicBezTo>
                  <a:pt x="5367432" y="9900434"/>
                  <a:pt x="5334522" y="9906552"/>
                  <a:pt x="5319006" y="9925160"/>
                </a:cubicBezTo>
                <a:close/>
                <a:moveTo>
                  <a:pt x="3951226" y="9930089"/>
                </a:moveTo>
                <a:cubicBezTo>
                  <a:pt x="3951226" y="9942324"/>
                  <a:pt x="3988086" y="9959064"/>
                  <a:pt x="3996524" y="9950651"/>
                </a:cubicBezTo>
                <a:cubicBezTo>
                  <a:pt x="3999574" y="9947593"/>
                  <a:pt x="3998470" y="9939266"/>
                  <a:pt x="3994077" y="9932213"/>
                </a:cubicBezTo>
                <a:cubicBezTo>
                  <a:pt x="3984424" y="9916579"/>
                  <a:pt x="3951226" y="9914964"/>
                  <a:pt x="3951226" y="9930089"/>
                </a:cubicBezTo>
                <a:close/>
                <a:moveTo>
                  <a:pt x="4060150" y="9930939"/>
                </a:moveTo>
                <a:cubicBezTo>
                  <a:pt x="4060150" y="9946064"/>
                  <a:pt x="4103077" y="9969090"/>
                  <a:pt x="4112925" y="9959233"/>
                </a:cubicBezTo>
                <a:cubicBezTo>
                  <a:pt x="4123496" y="9948697"/>
                  <a:pt x="4096934" y="9919298"/>
                  <a:pt x="4076830" y="9919298"/>
                </a:cubicBezTo>
                <a:cubicBezTo>
                  <a:pt x="4067653" y="9919298"/>
                  <a:pt x="4060150" y="9924566"/>
                  <a:pt x="4060150" y="9930939"/>
                </a:cubicBezTo>
                <a:close/>
                <a:moveTo>
                  <a:pt x="4175532" y="9930769"/>
                </a:moveTo>
                <a:cubicBezTo>
                  <a:pt x="4171606" y="9937056"/>
                  <a:pt x="4179092" y="9947933"/>
                  <a:pt x="4192152" y="9954985"/>
                </a:cubicBezTo>
                <a:cubicBezTo>
                  <a:pt x="4221586" y="9970705"/>
                  <a:pt x="4229599" y="9970874"/>
                  <a:pt x="4229599" y="9956005"/>
                </a:cubicBezTo>
                <a:cubicBezTo>
                  <a:pt x="4229599" y="9938331"/>
                  <a:pt x="4183995" y="9917088"/>
                  <a:pt x="4175532" y="9930769"/>
                </a:cubicBezTo>
                <a:close/>
                <a:moveTo>
                  <a:pt x="5403603" y="9932723"/>
                </a:moveTo>
                <a:cubicBezTo>
                  <a:pt x="5403603" y="9961273"/>
                  <a:pt x="5276267" y="10210577"/>
                  <a:pt x="5228368" y="10275919"/>
                </a:cubicBezTo>
                <a:lnTo>
                  <a:pt x="5184005" y="10336333"/>
                </a:lnTo>
                <a:lnTo>
                  <a:pt x="5232286" y="10284501"/>
                </a:lnTo>
                <a:cubicBezTo>
                  <a:pt x="5303491" y="10208113"/>
                  <a:pt x="5433317" y="9944959"/>
                  <a:pt x="5410869" y="9922527"/>
                </a:cubicBezTo>
                <a:cubicBezTo>
                  <a:pt x="5406875" y="9918533"/>
                  <a:pt x="5403603" y="9923121"/>
                  <a:pt x="5403603" y="9932723"/>
                </a:cubicBezTo>
                <a:close/>
                <a:moveTo>
                  <a:pt x="3609305" y="9948188"/>
                </a:moveTo>
                <a:cubicBezTo>
                  <a:pt x="3579803" y="9970620"/>
                  <a:pt x="3582293" y="9975973"/>
                  <a:pt x="3629613" y="9991523"/>
                </a:cubicBezTo>
                <a:lnTo>
                  <a:pt x="3671095" y="10005203"/>
                </a:lnTo>
                <a:lnTo>
                  <a:pt x="3696187" y="9989569"/>
                </a:lnTo>
                <a:cubicBezTo>
                  <a:pt x="3728816" y="9969175"/>
                  <a:pt x="3727830" y="9959829"/>
                  <a:pt x="3692125" y="9950907"/>
                </a:cubicBezTo>
                <a:cubicBezTo>
                  <a:pt x="3676108" y="9946828"/>
                  <a:pt x="3655673" y="9940966"/>
                  <a:pt x="3646743" y="9937822"/>
                </a:cubicBezTo>
                <a:cubicBezTo>
                  <a:pt x="3637795" y="9934677"/>
                  <a:pt x="3620954" y="9939351"/>
                  <a:pt x="3609305" y="9948188"/>
                </a:cubicBezTo>
                <a:close/>
                <a:moveTo>
                  <a:pt x="4528143" y="9939436"/>
                </a:moveTo>
                <a:cubicBezTo>
                  <a:pt x="4510511" y="9957024"/>
                  <a:pt x="4521744" y="9969090"/>
                  <a:pt x="4552427" y="9965437"/>
                </a:cubicBezTo>
                <a:cubicBezTo>
                  <a:pt x="4594105" y="9960508"/>
                  <a:pt x="4605253" y="9931364"/>
                  <a:pt x="4565462" y="9931364"/>
                </a:cubicBezTo>
                <a:cubicBezTo>
                  <a:pt x="4549377" y="9931364"/>
                  <a:pt x="4532578" y="9935017"/>
                  <a:pt x="4528143" y="9939436"/>
                </a:cubicBezTo>
                <a:close/>
                <a:moveTo>
                  <a:pt x="4858959" y="9943514"/>
                </a:moveTo>
                <a:cubicBezTo>
                  <a:pt x="4858959" y="9950142"/>
                  <a:pt x="4867133" y="9955580"/>
                  <a:pt x="4877117" y="9955580"/>
                </a:cubicBezTo>
                <a:cubicBezTo>
                  <a:pt x="4887101" y="9955580"/>
                  <a:pt x="4895275" y="9950142"/>
                  <a:pt x="4895275" y="9943514"/>
                </a:cubicBezTo>
                <a:cubicBezTo>
                  <a:pt x="4895275" y="9936801"/>
                  <a:pt x="4887101" y="9931364"/>
                  <a:pt x="4877117" y="9931364"/>
                </a:cubicBezTo>
                <a:cubicBezTo>
                  <a:pt x="4867133" y="9931364"/>
                  <a:pt x="4858959" y="9936801"/>
                  <a:pt x="4858959" y="9943514"/>
                </a:cubicBezTo>
                <a:close/>
                <a:moveTo>
                  <a:pt x="4628085" y="9962718"/>
                </a:moveTo>
                <a:lnTo>
                  <a:pt x="4614175" y="9979457"/>
                </a:lnTo>
                <a:lnTo>
                  <a:pt x="4633685" y="9986934"/>
                </a:lnTo>
                <a:cubicBezTo>
                  <a:pt x="4656534" y="9995686"/>
                  <a:pt x="4689519" y="9985320"/>
                  <a:pt x="4689519" y="9969431"/>
                </a:cubicBezTo>
                <a:cubicBezTo>
                  <a:pt x="4689519" y="9950312"/>
                  <a:pt x="4642641" y="9945214"/>
                  <a:pt x="4628085" y="9962718"/>
                </a:cubicBezTo>
                <a:close/>
                <a:moveTo>
                  <a:pt x="4931583" y="9955580"/>
                </a:moveTo>
                <a:cubicBezTo>
                  <a:pt x="4931583" y="9962208"/>
                  <a:pt x="4942476" y="9967645"/>
                  <a:pt x="4955791" y="9967645"/>
                </a:cubicBezTo>
                <a:cubicBezTo>
                  <a:pt x="4969098" y="9967645"/>
                  <a:pt x="4979991" y="9962208"/>
                  <a:pt x="4979991" y="9955580"/>
                </a:cubicBezTo>
                <a:cubicBezTo>
                  <a:pt x="4979991" y="9948952"/>
                  <a:pt x="4969098" y="9943514"/>
                  <a:pt x="4955791" y="9943514"/>
                </a:cubicBezTo>
                <a:cubicBezTo>
                  <a:pt x="4942476" y="9943514"/>
                  <a:pt x="4931583" y="9948952"/>
                  <a:pt x="4931583" y="9955580"/>
                </a:cubicBezTo>
                <a:close/>
                <a:moveTo>
                  <a:pt x="3376723" y="9971555"/>
                </a:moveTo>
                <a:lnTo>
                  <a:pt x="3352923" y="9989313"/>
                </a:lnTo>
                <a:lnTo>
                  <a:pt x="3402172" y="10004013"/>
                </a:lnTo>
                <a:lnTo>
                  <a:pt x="3451421" y="10018798"/>
                </a:lnTo>
                <a:lnTo>
                  <a:pt x="3478713" y="10004183"/>
                </a:lnTo>
                <a:cubicBezTo>
                  <a:pt x="3512515" y="9986084"/>
                  <a:pt x="3498256" y="9969175"/>
                  <a:pt x="3441844" y="9960338"/>
                </a:cubicBezTo>
                <a:cubicBezTo>
                  <a:pt x="3415453" y="9956175"/>
                  <a:pt x="3391933" y="9960253"/>
                  <a:pt x="3376723" y="9971555"/>
                </a:cubicBezTo>
                <a:close/>
                <a:moveTo>
                  <a:pt x="3902810" y="9967816"/>
                </a:moveTo>
                <a:lnTo>
                  <a:pt x="3884652" y="9979712"/>
                </a:lnTo>
                <a:lnTo>
                  <a:pt x="3902156" y="9991012"/>
                </a:lnTo>
                <a:cubicBezTo>
                  <a:pt x="3913159" y="9998066"/>
                  <a:pt x="3928369" y="9997555"/>
                  <a:pt x="3943129" y="9989654"/>
                </a:cubicBezTo>
                <a:lnTo>
                  <a:pt x="3966597" y="9977162"/>
                </a:lnTo>
                <a:lnTo>
                  <a:pt x="3949833" y="9966541"/>
                </a:lnTo>
                <a:cubicBezTo>
                  <a:pt x="3928700" y="9953201"/>
                  <a:pt x="3925021" y="9953286"/>
                  <a:pt x="3902810" y="9967816"/>
                </a:cubicBezTo>
                <a:close/>
                <a:moveTo>
                  <a:pt x="5016307" y="9966202"/>
                </a:moveTo>
                <a:cubicBezTo>
                  <a:pt x="5016307" y="9985150"/>
                  <a:pt x="5063364" y="9989908"/>
                  <a:pt x="5077860" y="9972489"/>
                </a:cubicBezTo>
                <a:lnTo>
                  <a:pt x="5091889" y="9955580"/>
                </a:lnTo>
                <a:lnTo>
                  <a:pt x="5054094" y="9955580"/>
                </a:lnTo>
                <a:cubicBezTo>
                  <a:pt x="5033310" y="9955580"/>
                  <a:pt x="5016307" y="9960338"/>
                  <a:pt x="5016307" y="9966202"/>
                </a:cubicBezTo>
                <a:close/>
                <a:moveTo>
                  <a:pt x="3153454" y="9978862"/>
                </a:moveTo>
                <a:lnTo>
                  <a:pt x="3136324" y="9989654"/>
                </a:lnTo>
                <a:lnTo>
                  <a:pt x="3183712" y="10003674"/>
                </a:lnTo>
                <a:cubicBezTo>
                  <a:pt x="3215712" y="10013191"/>
                  <a:pt x="3240898" y="10013955"/>
                  <a:pt x="3261342" y="10006052"/>
                </a:cubicBezTo>
                <a:lnTo>
                  <a:pt x="3291600" y="9994326"/>
                </a:lnTo>
                <a:lnTo>
                  <a:pt x="3257526" y="9980986"/>
                </a:lnTo>
                <a:cubicBezTo>
                  <a:pt x="3216562" y="9964927"/>
                  <a:pt x="3176711" y="9964162"/>
                  <a:pt x="3153454" y="9978862"/>
                </a:cubicBezTo>
                <a:close/>
                <a:moveTo>
                  <a:pt x="3734381" y="9990588"/>
                </a:moveTo>
                <a:lnTo>
                  <a:pt x="3705126" y="10013106"/>
                </a:lnTo>
                <a:lnTo>
                  <a:pt x="3732792" y="10021857"/>
                </a:lnTo>
                <a:cubicBezTo>
                  <a:pt x="3748945" y="10026956"/>
                  <a:pt x="3772448" y="10024236"/>
                  <a:pt x="3789272" y="10015230"/>
                </a:cubicBezTo>
                <a:cubicBezTo>
                  <a:pt x="3818018" y="9999850"/>
                  <a:pt x="3828044" y="9979712"/>
                  <a:pt x="3806980" y="9979712"/>
                </a:cubicBezTo>
                <a:cubicBezTo>
                  <a:pt x="3800862" y="9979712"/>
                  <a:pt x="3788601" y="9977078"/>
                  <a:pt x="3779747" y="9973934"/>
                </a:cubicBezTo>
                <a:cubicBezTo>
                  <a:pt x="3770876" y="9970705"/>
                  <a:pt x="3750466" y="9978183"/>
                  <a:pt x="3734381" y="9990588"/>
                </a:cubicBezTo>
                <a:close/>
                <a:moveTo>
                  <a:pt x="3994935" y="9990333"/>
                </a:moveTo>
                <a:lnTo>
                  <a:pt x="3974389" y="10013021"/>
                </a:lnTo>
                <a:lnTo>
                  <a:pt x="3994791" y="10020837"/>
                </a:lnTo>
                <a:cubicBezTo>
                  <a:pt x="4006015" y="10025171"/>
                  <a:pt x="4018056" y="10025766"/>
                  <a:pt x="4021540" y="10022367"/>
                </a:cubicBezTo>
                <a:cubicBezTo>
                  <a:pt x="4025032" y="10018883"/>
                  <a:pt x="4021514" y="10015994"/>
                  <a:pt x="4013756" y="10015994"/>
                </a:cubicBezTo>
                <a:cubicBezTo>
                  <a:pt x="4005990" y="10015994"/>
                  <a:pt x="3999634" y="10010386"/>
                  <a:pt x="3999634" y="10003504"/>
                </a:cubicBezTo>
                <a:cubicBezTo>
                  <a:pt x="3999634" y="9995007"/>
                  <a:pt x="4007596" y="9995261"/>
                  <a:pt x="4024097" y="10004013"/>
                </a:cubicBezTo>
                <a:cubicBezTo>
                  <a:pt x="4055562" y="10020837"/>
                  <a:pt x="4078716" y="10008092"/>
                  <a:pt x="4059258" y="9984725"/>
                </a:cubicBezTo>
                <a:cubicBezTo>
                  <a:pt x="4039961" y="9961528"/>
                  <a:pt x="4019449" y="9963313"/>
                  <a:pt x="3994935" y="9990333"/>
                </a:cubicBezTo>
                <a:close/>
                <a:moveTo>
                  <a:pt x="4132775" y="9979286"/>
                </a:moveTo>
                <a:cubicBezTo>
                  <a:pt x="4132775" y="9993732"/>
                  <a:pt x="4180732" y="10020498"/>
                  <a:pt x="4189994" y="10011235"/>
                </a:cubicBezTo>
                <a:cubicBezTo>
                  <a:pt x="4199995" y="10001209"/>
                  <a:pt x="4168725" y="9967645"/>
                  <a:pt x="4149446" y="9967645"/>
                </a:cubicBezTo>
                <a:cubicBezTo>
                  <a:pt x="4140277" y="9967645"/>
                  <a:pt x="4132775" y="9972914"/>
                  <a:pt x="4132775" y="9979286"/>
                </a:cubicBezTo>
                <a:close/>
                <a:moveTo>
                  <a:pt x="4386939" y="9978267"/>
                </a:moveTo>
                <a:cubicBezTo>
                  <a:pt x="4386939" y="9984130"/>
                  <a:pt x="4394382" y="9995007"/>
                  <a:pt x="4403483" y="10002569"/>
                </a:cubicBezTo>
                <a:lnTo>
                  <a:pt x="4420043" y="10016334"/>
                </a:lnTo>
                <a:lnTo>
                  <a:pt x="4433647" y="9999935"/>
                </a:lnTo>
                <a:cubicBezTo>
                  <a:pt x="4441124" y="9990928"/>
                  <a:pt x="4443665" y="9979967"/>
                  <a:pt x="4439280" y="9975633"/>
                </a:cubicBezTo>
                <a:cubicBezTo>
                  <a:pt x="4427529" y="9963907"/>
                  <a:pt x="4386939" y="9965946"/>
                  <a:pt x="4386939" y="9978267"/>
                </a:cubicBezTo>
                <a:close/>
                <a:moveTo>
                  <a:pt x="4727050" y="9984300"/>
                </a:moveTo>
                <a:lnTo>
                  <a:pt x="4713217" y="10000954"/>
                </a:lnTo>
                <a:lnTo>
                  <a:pt x="4740076" y="10008007"/>
                </a:lnTo>
                <a:cubicBezTo>
                  <a:pt x="4754836" y="10011831"/>
                  <a:pt x="4774277" y="10008857"/>
                  <a:pt x="4783259" y="10001465"/>
                </a:cubicBezTo>
                <a:lnTo>
                  <a:pt x="4799598" y="9987954"/>
                </a:lnTo>
                <a:lnTo>
                  <a:pt x="4783887" y="9978013"/>
                </a:lnTo>
                <a:cubicBezTo>
                  <a:pt x="4760937" y="9963397"/>
                  <a:pt x="4742728" y="9965437"/>
                  <a:pt x="4727050" y="9984300"/>
                </a:cubicBezTo>
                <a:close/>
                <a:moveTo>
                  <a:pt x="5209955" y="9985744"/>
                </a:moveTo>
                <a:lnTo>
                  <a:pt x="5194890" y="10003928"/>
                </a:lnTo>
                <a:lnTo>
                  <a:pt x="5226635" y="10003928"/>
                </a:lnTo>
                <a:cubicBezTo>
                  <a:pt x="5246773" y="10003928"/>
                  <a:pt x="5258372" y="9997301"/>
                  <a:pt x="5258372" y="9985744"/>
                </a:cubicBezTo>
                <a:cubicBezTo>
                  <a:pt x="5258372" y="9975803"/>
                  <a:pt x="5250860" y="9967645"/>
                  <a:pt x="5241692" y="9967645"/>
                </a:cubicBezTo>
                <a:cubicBezTo>
                  <a:pt x="5232532" y="9967645"/>
                  <a:pt x="5218249" y="9975803"/>
                  <a:pt x="5209955" y="9985744"/>
                </a:cubicBezTo>
                <a:close/>
                <a:moveTo>
                  <a:pt x="5289980" y="9986595"/>
                </a:moveTo>
                <a:lnTo>
                  <a:pt x="5282698" y="10005543"/>
                </a:lnTo>
                <a:lnTo>
                  <a:pt x="5308920" y="10001719"/>
                </a:lnTo>
                <a:cubicBezTo>
                  <a:pt x="5323340" y="9999594"/>
                  <a:pt x="5337394" y="9991097"/>
                  <a:pt x="5340122" y="9982770"/>
                </a:cubicBezTo>
                <a:cubicBezTo>
                  <a:pt x="5347497" y="9960423"/>
                  <a:pt x="5298597" y="9964162"/>
                  <a:pt x="5289980" y="9986595"/>
                </a:cubicBezTo>
                <a:close/>
                <a:moveTo>
                  <a:pt x="4253807" y="9990333"/>
                </a:moveTo>
                <a:cubicBezTo>
                  <a:pt x="4253807" y="10005798"/>
                  <a:pt x="4289384" y="10032818"/>
                  <a:pt x="4298187" y="10024066"/>
                </a:cubicBezTo>
                <a:cubicBezTo>
                  <a:pt x="4306973" y="10015315"/>
                  <a:pt x="4279901" y="9979712"/>
                  <a:pt x="4264428" y="9979712"/>
                </a:cubicBezTo>
                <a:cubicBezTo>
                  <a:pt x="4258582" y="9979712"/>
                  <a:pt x="4253807" y="9984556"/>
                  <a:pt x="4253807" y="9990333"/>
                </a:cubicBezTo>
                <a:close/>
                <a:moveTo>
                  <a:pt x="3518531" y="10006902"/>
                </a:moveTo>
                <a:cubicBezTo>
                  <a:pt x="3503550" y="10013955"/>
                  <a:pt x="3491297" y="10024066"/>
                  <a:pt x="3491297" y="10029419"/>
                </a:cubicBezTo>
                <a:cubicBezTo>
                  <a:pt x="3491297" y="10048368"/>
                  <a:pt x="3577186" y="10055760"/>
                  <a:pt x="3607707" y="10039446"/>
                </a:cubicBezTo>
                <a:lnTo>
                  <a:pt x="3637447" y="10023557"/>
                </a:lnTo>
                <a:lnTo>
                  <a:pt x="3621872" y="10015315"/>
                </a:lnTo>
                <a:cubicBezTo>
                  <a:pt x="3589167" y="9998236"/>
                  <a:pt x="3544727" y="9994582"/>
                  <a:pt x="3518531" y="10006902"/>
                </a:cubicBezTo>
                <a:close/>
                <a:moveTo>
                  <a:pt x="4471926" y="10015484"/>
                </a:moveTo>
                <a:lnTo>
                  <a:pt x="4459257" y="10039191"/>
                </a:lnTo>
                <a:lnTo>
                  <a:pt x="4482080" y="10051342"/>
                </a:lnTo>
                <a:lnTo>
                  <a:pt x="4504920" y="10063578"/>
                </a:lnTo>
                <a:lnTo>
                  <a:pt x="4525789" y="10040551"/>
                </a:lnTo>
                <a:cubicBezTo>
                  <a:pt x="4537260" y="10027890"/>
                  <a:pt x="4543072" y="10011746"/>
                  <a:pt x="4538696" y="10004694"/>
                </a:cubicBezTo>
                <a:cubicBezTo>
                  <a:pt x="4525653" y="9983620"/>
                  <a:pt x="4485539" y="9990078"/>
                  <a:pt x="4471926" y="10015484"/>
                </a:cubicBezTo>
                <a:close/>
                <a:moveTo>
                  <a:pt x="4818623" y="9999850"/>
                </a:moveTo>
                <a:cubicBezTo>
                  <a:pt x="4803541" y="10014975"/>
                  <a:pt x="4810466" y="10028060"/>
                  <a:pt x="4833459" y="10028060"/>
                </a:cubicBezTo>
                <a:cubicBezTo>
                  <a:pt x="4846060" y="10028060"/>
                  <a:pt x="4859511" y="10019903"/>
                  <a:pt x="4863343" y="10009962"/>
                </a:cubicBezTo>
                <a:cubicBezTo>
                  <a:pt x="4870447" y="9991438"/>
                  <a:pt x="4835048" y="9983451"/>
                  <a:pt x="4818623" y="9999850"/>
                </a:cubicBezTo>
                <a:close/>
                <a:moveTo>
                  <a:pt x="3031377" y="10015060"/>
                </a:moveTo>
                <a:cubicBezTo>
                  <a:pt x="3031377" y="10034093"/>
                  <a:pt x="3109865" y="10053806"/>
                  <a:pt x="3140598" y="10042420"/>
                </a:cubicBezTo>
                <a:lnTo>
                  <a:pt x="3168894" y="10031969"/>
                </a:lnTo>
                <a:lnTo>
                  <a:pt x="3128592" y="10017948"/>
                </a:lnTo>
                <a:cubicBezTo>
                  <a:pt x="3080218" y="10001124"/>
                  <a:pt x="3031377" y="9999680"/>
                  <a:pt x="3031377" y="10015060"/>
                </a:cubicBezTo>
                <a:close/>
                <a:moveTo>
                  <a:pt x="3285550" y="10018033"/>
                </a:moveTo>
                <a:lnTo>
                  <a:pt x="3255292" y="10030609"/>
                </a:lnTo>
                <a:lnTo>
                  <a:pt x="3303699" y="10047943"/>
                </a:lnTo>
                <a:lnTo>
                  <a:pt x="3352116" y="10065362"/>
                </a:lnTo>
                <a:lnTo>
                  <a:pt x="3382374" y="10051087"/>
                </a:lnTo>
                <a:lnTo>
                  <a:pt x="3412632" y="10036897"/>
                </a:lnTo>
                <a:lnTo>
                  <a:pt x="3376324" y="10020922"/>
                </a:lnTo>
                <a:cubicBezTo>
                  <a:pt x="3332989" y="10001889"/>
                  <a:pt x="3324891" y="10001634"/>
                  <a:pt x="3285550" y="10018033"/>
                </a:cubicBezTo>
                <a:close/>
                <a:moveTo>
                  <a:pt x="3827161" y="10020752"/>
                </a:moveTo>
                <a:cubicBezTo>
                  <a:pt x="3815520" y="10029589"/>
                  <a:pt x="3805986" y="10040296"/>
                  <a:pt x="3805986" y="10044544"/>
                </a:cubicBezTo>
                <a:cubicBezTo>
                  <a:pt x="3805986" y="10058480"/>
                  <a:pt x="3859976" y="10051852"/>
                  <a:pt x="3881984" y="10035198"/>
                </a:cubicBezTo>
                <a:lnTo>
                  <a:pt x="3903524" y="10018883"/>
                </a:lnTo>
                <a:lnTo>
                  <a:pt x="3884023" y="10011406"/>
                </a:lnTo>
                <a:cubicBezTo>
                  <a:pt x="3857495" y="10001209"/>
                  <a:pt x="3851641" y="10002229"/>
                  <a:pt x="3827161" y="10020752"/>
                </a:cubicBezTo>
                <a:close/>
                <a:moveTo>
                  <a:pt x="4903348" y="10012001"/>
                </a:moveTo>
                <a:cubicBezTo>
                  <a:pt x="4888265" y="10027041"/>
                  <a:pt x="4895190" y="10040211"/>
                  <a:pt x="4918183" y="10040211"/>
                </a:cubicBezTo>
                <a:cubicBezTo>
                  <a:pt x="4930785" y="10040211"/>
                  <a:pt x="4944227" y="10032054"/>
                  <a:pt x="4948068" y="10022027"/>
                </a:cubicBezTo>
                <a:cubicBezTo>
                  <a:pt x="4955171" y="10003504"/>
                  <a:pt x="4919772" y="9995601"/>
                  <a:pt x="4903348" y="10012001"/>
                </a:cubicBezTo>
                <a:close/>
                <a:moveTo>
                  <a:pt x="4087324" y="10031119"/>
                </a:moveTo>
                <a:cubicBezTo>
                  <a:pt x="4090060" y="10039446"/>
                  <a:pt x="4105235" y="10048113"/>
                  <a:pt x="4121031" y="10050408"/>
                </a:cubicBezTo>
                <a:lnTo>
                  <a:pt x="4149760" y="10054571"/>
                </a:lnTo>
                <a:lnTo>
                  <a:pt x="4133743" y="10035283"/>
                </a:lnTo>
                <a:cubicBezTo>
                  <a:pt x="4114786" y="10012510"/>
                  <a:pt x="4080144" y="10009366"/>
                  <a:pt x="4087324" y="10031119"/>
                </a:cubicBezTo>
                <a:close/>
                <a:moveTo>
                  <a:pt x="4564383" y="10044970"/>
                </a:moveTo>
                <a:lnTo>
                  <a:pt x="4545383" y="10073944"/>
                </a:lnTo>
                <a:lnTo>
                  <a:pt x="4572073" y="10080912"/>
                </a:lnTo>
                <a:cubicBezTo>
                  <a:pt x="4602398" y="10088814"/>
                  <a:pt x="4649200" y="10050917"/>
                  <a:pt x="4635801" y="10029334"/>
                </a:cubicBezTo>
                <a:cubicBezTo>
                  <a:pt x="4621695" y="10006478"/>
                  <a:pt x="4584232" y="10014720"/>
                  <a:pt x="4564383" y="10044970"/>
                </a:cubicBezTo>
                <a:close/>
                <a:moveTo>
                  <a:pt x="4981206" y="10032648"/>
                </a:moveTo>
                <a:lnTo>
                  <a:pt x="4967356" y="10049303"/>
                </a:lnTo>
                <a:lnTo>
                  <a:pt x="4997257" y="10055081"/>
                </a:lnTo>
                <a:cubicBezTo>
                  <a:pt x="5025815" y="10060519"/>
                  <a:pt x="5052615" y="10046243"/>
                  <a:pt x="5052615" y="10025681"/>
                </a:cubicBezTo>
                <a:cubicBezTo>
                  <a:pt x="5052615" y="10009366"/>
                  <a:pt x="4995948" y="10014975"/>
                  <a:pt x="4981206" y="10032648"/>
                </a:cubicBezTo>
                <a:close/>
                <a:moveTo>
                  <a:pt x="3643471" y="10046413"/>
                </a:moveTo>
                <a:cubicBezTo>
                  <a:pt x="3617742" y="10065957"/>
                  <a:pt x="3619102" y="10070035"/>
                  <a:pt x="3654696" y="10080572"/>
                </a:cubicBezTo>
                <a:cubicBezTo>
                  <a:pt x="3669413" y="10084990"/>
                  <a:pt x="3690774" y="10078533"/>
                  <a:pt x="3709162" y="10064257"/>
                </a:cubicBezTo>
                <a:lnTo>
                  <a:pt x="3739420" y="10040721"/>
                </a:lnTo>
                <a:lnTo>
                  <a:pt x="3719231" y="10040466"/>
                </a:lnTo>
                <a:cubicBezTo>
                  <a:pt x="3708117" y="10040296"/>
                  <a:pt x="3691777" y="10037577"/>
                  <a:pt x="3682915" y="10034433"/>
                </a:cubicBezTo>
                <a:cubicBezTo>
                  <a:pt x="3674044" y="10031373"/>
                  <a:pt x="3656302" y="10036727"/>
                  <a:pt x="3643471" y="10046413"/>
                </a:cubicBezTo>
                <a:close/>
                <a:moveTo>
                  <a:pt x="3923993" y="10041145"/>
                </a:moveTo>
                <a:cubicBezTo>
                  <a:pt x="3912344" y="10047943"/>
                  <a:pt x="3902810" y="10057969"/>
                  <a:pt x="3902810" y="10063578"/>
                </a:cubicBezTo>
                <a:cubicBezTo>
                  <a:pt x="3902810" y="10083971"/>
                  <a:pt x="3957319" y="10087285"/>
                  <a:pt x="3985826" y="10068676"/>
                </a:cubicBezTo>
                <a:lnTo>
                  <a:pt x="4014937" y="10049642"/>
                </a:lnTo>
                <a:lnTo>
                  <a:pt x="3998207" y="10039021"/>
                </a:lnTo>
                <a:cubicBezTo>
                  <a:pt x="3976293" y="10025171"/>
                  <a:pt x="3950181" y="10025936"/>
                  <a:pt x="3923993" y="10041145"/>
                </a:cubicBezTo>
                <a:close/>
                <a:moveTo>
                  <a:pt x="4199714" y="10039616"/>
                </a:moveTo>
                <a:cubicBezTo>
                  <a:pt x="4193520" y="10049557"/>
                  <a:pt x="4227942" y="10076408"/>
                  <a:pt x="4246949" y="10076408"/>
                </a:cubicBezTo>
                <a:cubicBezTo>
                  <a:pt x="4262576" y="10076408"/>
                  <a:pt x="4252303" y="10042165"/>
                  <a:pt x="4234654" y="10035453"/>
                </a:cubicBezTo>
                <a:cubicBezTo>
                  <a:pt x="4209673" y="10025851"/>
                  <a:pt x="4208092" y="10026020"/>
                  <a:pt x="4199714" y="10039616"/>
                </a:cubicBezTo>
                <a:close/>
                <a:moveTo>
                  <a:pt x="5174539" y="10045139"/>
                </a:moveTo>
                <a:cubicBezTo>
                  <a:pt x="5166748" y="10054486"/>
                  <a:pt x="5164717" y="10064767"/>
                  <a:pt x="5170027" y="10067911"/>
                </a:cubicBezTo>
                <a:cubicBezTo>
                  <a:pt x="5184294" y="10076323"/>
                  <a:pt x="5234163" y="10055081"/>
                  <a:pt x="5234163" y="10040551"/>
                </a:cubicBezTo>
                <a:cubicBezTo>
                  <a:pt x="5234163" y="10022112"/>
                  <a:pt x="5190930" y="10025426"/>
                  <a:pt x="5174539" y="10045139"/>
                </a:cubicBezTo>
                <a:close/>
                <a:moveTo>
                  <a:pt x="5262543" y="10046754"/>
                </a:moveTo>
                <a:cubicBezTo>
                  <a:pt x="5258601" y="10057035"/>
                  <a:pt x="5257411" y="10067232"/>
                  <a:pt x="5259893" y="10069526"/>
                </a:cubicBezTo>
                <a:cubicBezTo>
                  <a:pt x="5268679" y="10077513"/>
                  <a:pt x="5318888" y="10052871"/>
                  <a:pt x="5318888" y="10040551"/>
                </a:cubicBezTo>
                <a:cubicBezTo>
                  <a:pt x="5318888" y="10020752"/>
                  <a:pt x="5270480" y="10026105"/>
                  <a:pt x="5262543" y="10046754"/>
                </a:cubicBezTo>
                <a:close/>
                <a:moveTo>
                  <a:pt x="3158459" y="10051257"/>
                </a:moveTo>
                <a:lnTo>
                  <a:pt x="3134260" y="10061113"/>
                </a:lnTo>
                <a:lnTo>
                  <a:pt x="3181121" y="10080827"/>
                </a:lnTo>
                <a:cubicBezTo>
                  <a:pt x="3234185" y="10103259"/>
                  <a:pt x="3259523" y="10105213"/>
                  <a:pt x="3285133" y="10089069"/>
                </a:cubicBezTo>
                <a:lnTo>
                  <a:pt x="3302875" y="10077853"/>
                </a:lnTo>
                <a:lnTo>
                  <a:pt x="3269473" y="10065108"/>
                </a:lnTo>
                <a:cubicBezTo>
                  <a:pt x="3215457" y="10044629"/>
                  <a:pt x="3184239" y="10040721"/>
                  <a:pt x="3158459" y="10051257"/>
                </a:cubicBezTo>
                <a:close/>
                <a:moveTo>
                  <a:pt x="4673238" y="10062303"/>
                </a:moveTo>
                <a:cubicBezTo>
                  <a:pt x="4646167" y="10092128"/>
                  <a:pt x="4648002" y="10100625"/>
                  <a:pt x="4681591" y="10100625"/>
                </a:cubicBezTo>
                <a:cubicBezTo>
                  <a:pt x="4707439" y="10100625"/>
                  <a:pt x="4750035" y="10068081"/>
                  <a:pt x="4750035" y="10048284"/>
                </a:cubicBezTo>
                <a:cubicBezTo>
                  <a:pt x="4750035" y="10030864"/>
                  <a:pt x="4692170" y="10041400"/>
                  <a:pt x="4673238" y="10062303"/>
                </a:cubicBezTo>
                <a:close/>
                <a:moveTo>
                  <a:pt x="3406990" y="10063833"/>
                </a:moveTo>
                <a:lnTo>
                  <a:pt x="3389248" y="10075048"/>
                </a:lnTo>
                <a:lnTo>
                  <a:pt x="3425148" y="10088729"/>
                </a:lnTo>
                <a:cubicBezTo>
                  <a:pt x="3448974" y="10097736"/>
                  <a:pt x="3473258" y="10098585"/>
                  <a:pt x="3497356" y="10091108"/>
                </a:cubicBezTo>
                <a:lnTo>
                  <a:pt x="3533664" y="10079892"/>
                </a:lnTo>
                <a:lnTo>
                  <a:pt x="3499591" y="10066042"/>
                </a:lnTo>
                <a:cubicBezTo>
                  <a:pt x="3458626" y="10049472"/>
                  <a:pt x="3430824" y="10048793"/>
                  <a:pt x="3406990" y="10063833"/>
                </a:cubicBezTo>
                <a:close/>
                <a:moveTo>
                  <a:pt x="4031209" y="10074963"/>
                </a:moveTo>
                <a:lnTo>
                  <a:pt x="4010612" y="10097736"/>
                </a:lnTo>
                <a:lnTo>
                  <a:pt x="4042587" y="10105723"/>
                </a:lnTo>
                <a:cubicBezTo>
                  <a:pt x="4061688" y="10110482"/>
                  <a:pt x="4081860" y="10107678"/>
                  <a:pt x="4092660" y="10098756"/>
                </a:cubicBezTo>
                <a:lnTo>
                  <a:pt x="4110759" y="10083716"/>
                </a:lnTo>
                <a:lnTo>
                  <a:pt x="4089185" y="10067996"/>
                </a:lnTo>
                <a:cubicBezTo>
                  <a:pt x="4060949" y="10047348"/>
                  <a:pt x="4055647" y="10048028"/>
                  <a:pt x="4031209" y="10074963"/>
                </a:cubicBezTo>
                <a:close/>
                <a:moveTo>
                  <a:pt x="4332472" y="10064342"/>
                </a:moveTo>
                <a:cubicBezTo>
                  <a:pt x="4336585" y="10070970"/>
                  <a:pt x="4345396" y="10076408"/>
                  <a:pt x="4352058" y="10076408"/>
                </a:cubicBezTo>
                <a:cubicBezTo>
                  <a:pt x="4358711" y="10076408"/>
                  <a:pt x="4360793" y="10070970"/>
                  <a:pt x="4356681" y="10064342"/>
                </a:cubicBezTo>
                <a:cubicBezTo>
                  <a:pt x="4352568" y="10057715"/>
                  <a:pt x="4343757" y="10052277"/>
                  <a:pt x="4337095" y="10052277"/>
                </a:cubicBezTo>
                <a:cubicBezTo>
                  <a:pt x="4330442" y="10052277"/>
                  <a:pt x="4328360" y="10057715"/>
                  <a:pt x="4332472" y="10064342"/>
                </a:cubicBezTo>
                <a:close/>
                <a:moveTo>
                  <a:pt x="4768711" y="10079382"/>
                </a:moveTo>
                <a:lnTo>
                  <a:pt x="4750409" y="10105469"/>
                </a:lnTo>
                <a:lnTo>
                  <a:pt x="4765075" y="10114560"/>
                </a:lnTo>
                <a:cubicBezTo>
                  <a:pt x="4779222" y="10123227"/>
                  <a:pt x="4822651" y="10094082"/>
                  <a:pt x="4822651" y="10075899"/>
                </a:cubicBezTo>
                <a:cubicBezTo>
                  <a:pt x="4822651" y="10053211"/>
                  <a:pt x="4785340" y="10055676"/>
                  <a:pt x="4768711" y="10079382"/>
                </a:cubicBezTo>
                <a:close/>
                <a:moveTo>
                  <a:pt x="3739462" y="10080912"/>
                </a:moveTo>
                <a:lnTo>
                  <a:pt x="3716733" y="10097566"/>
                </a:lnTo>
                <a:lnTo>
                  <a:pt x="3742742" y="10105808"/>
                </a:lnTo>
                <a:cubicBezTo>
                  <a:pt x="3772227" y="10115155"/>
                  <a:pt x="3822470" y="10093317"/>
                  <a:pt x="3811662" y="10075814"/>
                </a:cubicBezTo>
                <a:cubicBezTo>
                  <a:pt x="3801372" y="10059244"/>
                  <a:pt x="3765769" y="10061709"/>
                  <a:pt x="3739462" y="10080912"/>
                </a:cubicBezTo>
                <a:close/>
                <a:moveTo>
                  <a:pt x="4292383" y="10089324"/>
                </a:moveTo>
                <a:cubicBezTo>
                  <a:pt x="4295289" y="10097991"/>
                  <a:pt x="4304832" y="10107508"/>
                  <a:pt x="4313566" y="10110482"/>
                </a:cubicBezTo>
                <a:cubicBezTo>
                  <a:pt x="4322641" y="10113455"/>
                  <a:pt x="4327187" y="10108952"/>
                  <a:pt x="4324162" y="10099860"/>
                </a:cubicBezTo>
                <a:cubicBezTo>
                  <a:pt x="4321239" y="10091108"/>
                  <a:pt x="4311706" y="10081591"/>
                  <a:pt x="4302979" y="10078703"/>
                </a:cubicBezTo>
                <a:cubicBezTo>
                  <a:pt x="4293904" y="10075729"/>
                  <a:pt x="4289358" y="10080232"/>
                  <a:pt x="4292383" y="10089324"/>
                </a:cubicBezTo>
                <a:close/>
                <a:moveTo>
                  <a:pt x="4846766" y="10100795"/>
                </a:moveTo>
                <a:lnTo>
                  <a:pt x="4833714" y="10125181"/>
                </a:lnTo>
                <a:lnTo>
                  <a:pt x="4852968" y="10132489"/>
                </a:lnTo>
                <a:cubicBezTo>
                  <a:pt x="4870651" y="10139287"/>
                  <a:pt x="4906007" y="10108527"/>
                  <a:pt x="4906984" y="10085500"/>
                </a:cubicBezTo>
                <a:cubicBezTo>
                  <a:pt x="4907834" y="10065617"/>
                  <a:pt x="4858976" y="10078023"/>
                  <a:pt x="4846766" y="10100795"/>
                </a:cubicBezTo>
                <a:close/>
                <a:moveTo>
                  <a:pt x="4939145" y="10106063"/>
                </a:moveTo>
                <a:lnTo>
                  <a:pt x="4918922" y="10136907"/>
                </a:lnTo>
                <a:lnTo>
                  <a:pt x="4955086" y="10136907"/>
                </a:lnTo>
                <a:cubicBezTo>
                  <a:pt x="4978861" y="10136907"/>
                  <a:pt x="4995676" y="10128580"/>
                  <a:pt x="5004199" y="10112691"/>
                </a:cubicBezTo>
                <a:cubicBezTo>
                  <a:pt x="5011889" y="10098330"/>
                  <a:pt x="5012467" y="10088560"/>
                  <a:pt x="5005618" y="10088560"/>
                </a:cubicBezTo>
                <a:cubicBezTo>
                  <a:pt x="4999279" y="10088560"/>
                  <a:pt x="4986262" y="10085500"/>
                  <a:pt x="4976728" y="10081846"/>
                </a:cubicBezTo>
                <a:cubicBezTo>
                  <a:pt x="4966489" y="10077938"/>
                  <a:pt x="4951067" y="10087879"/>
                  <a:pt x="4939145" y="10106063"/>
                </a:cubicBezTo>
                <a:close/>
                <a:moveTo>
                  <a:pt x="3532950" y="10106233"/>
                </a:moveTo>
                <a:lnTo>
                  <a:pt x="3509456" y="10123992"/>
                </a:lnTo>
                <a:lnTo>
                  <a:pt x="3557872" y="10124247"/>
                </a:lnTo>
                <a:cubicBezTo>
                  <a:pt x="3584493" y="10124332"/>
                  <a:pt x="3613545" y="10119828"/>
                  <a:pt x="3622424" y="10114220"/>
                </a:cubicBezTo>
                <a:lnTo>
                  <a:pt x="3638577" y="10103939"/>
                </a:lnTo>
                <a:lnTo>
                  <a:pt x="3618405" y="10096291"/>
                </a:lnTo>
                <a:cubicBezTo>
                  <a:pt x="3586218" y="10083886"/>
                  <a:pt x="3558212" y="10087200"/>
                  <a:pt x="3532950" y="10106233"/>
                </a:cubicBezTo>
                <a:close/>
                <a:moveTo>
                  <a:pt x="3839464" y="10105213"/>
                </a:moveTo>
                <a:cubicBezTo>
                  <a:pt x="3827917" y="10113966"/>
                  <a:pt x="3822011" y="10124672"/>
                  <a:pt x="3826345" y="10129006"/>
                </a:cubicBezTo>
                <a:cubicBezTo>
                  <a:pt x="3840535" y="10143195"/>
                  <a:pt x="3899530" y="10137247"/>
                  <a:pt x="3913686" y="10120253"/>
                </a:cubicBezTo>
                <a:lnTo>
                  <a:pt x="3927528" y="10103598"/>
                </a:lnTo>
                <a:lnTo>
                  <a:pt x="3900040" y="10096206"/>
                </a:lnTo>
                <a:cubicBezTo>
                  <a:pt x="3864148" y="10086604"/>
                  <a:pt x="3863945" y="10086604"/>
                  <a:pt x="3839464" y="10105213"/>
                </a:cubicBezTo>
                <a:close/>
                <a:moveTo>
                  <a:pt x="4132775" y="10106658"/>
                </a:moveTo>
                <a:cubicBezTo>
                  <a:pt x="4123649" y="10117619"/>
                  <a:pt x="4122680" y="10124757"/>
                  <a:pt x="4130302" y="10124757"/>
                </a:cubicBezTo>
                <a:cubicBezTo>
                  <a:pt x="4137227" y="10124757"/>
                  <a:pt x="4150151" y="10127476"/>
                  <a:pt x="4159013" y="10130705"/>
                </a:cubicBezTo>
                <a:cubicBezTo>
                  <a:pt x="4167884" y="10133934"/>
                  <a:pt x="4183298" y="10131214"/>
                  <a:pt x="4193290" y="10124672"/>
                </a:cubicBezTo>
                <a:lnTo>
                  <a:pt x="4211440" y="10112691"/>
                </a:lnTo>
                <a:lnTo>
                  <a:pt x="4193290" y="10100795"/>
                </a:lnTo>
                <a:cubicBezTo>
                  <a:pt x="4167680" y="10083971"/>
                  <a:pt x="4150185" y="10085670"/>
                  <a:pt x="4132775" y="10106658"/>
                </a:cubicBezTo>
                <a:close/>
                <a:moveTo>
                  <a:pt x="4386939" y="10095442"/>
                </a:moveTo>
                <a:cubicBezTo>
                  <a:pt x="4386939" y="10099266"/>
                  <a:pt x="4395359" y="10110737"/>
                  <a:pt x="4405675" y="10121018"/>
                </a:cubicBezTo>
                <a:cubicBezTo>
                  <a:pt x="4428982" y="10144300"/>
                  <a:pt x="4444413" y="10132149"/>
                  <a:pt x="4423493" y="10106912"/>
                </a:cubicBezTo>
                <a:cubicBezTo>
                  <a:pt x="4408385" y="10088729"/>
                  <a:pt x="4386939" y="10082017"/>
                  <a:pt x="4386939" y="10095442"/>
                </a:cubicBezTo>
                <a:close/>
                <a:moveTo>
                  <a:pt x="5034958" y="10115665"/>
                </a:moveTo>
                <a:cubicBezTo>
                  <a:pt x="5022739" y="10133084"/>
                  <a:pt x="5020598" y="10144385"/>
                  <a:pt x="5028985" y="10147103"/>
                </a:cubicBezTo>
                <a:cubicBezTo>
                  <a:pt x="5041662" y="10151352"/>
                  <a:pt x="5075659" y="10115835"/>
                  <a:pt x="5076433" y="10097566"/>
                </a:cubicBezTo>
                <a:cubicBezTo>
                  <a:pt x="5077223" y="10079043"/>
                  <a:pt x="5053355" y="10089409"/>
                  <a:pt x="5034958" y="10115665"/>
                </a:cubicBezTo>
                <a:close/>
                <a:moveTo>
                  <a:pt x="5131612" y="10115750"/>
                </a:moveTo>
                <a:lnTo>
                  <a:pt x="5112418" y="10142940"/>
                </a:lnTo>
                <a:lnTo>
                  <a:pt x="5137968" y="10146934"/>
                </a:lnTo>
                <a:cubicBezTo>
                  <a:pt x="5161012" y="10150502"/>
                  <a:pt x="5196470" y="10121103"/>
                  <a:pt x="5197464" y="10097566"/>
                </a:cubicBezTo>
                <a:cubicBezTo>
                  <a:pt x="5198340" y="10077088"/>
                  <a:pt x="5149414" y="10090514"/>
                  <a:pt x="5131612" y="10115750"/>
                </a:cubicBezTo>
                <a:close/>
                <a:moveTo>
                  <a:pt x="5224978" y="10112521"/>
                </a:moveTo>
                <a:cubicBezTo>
                  <a:pt x="5204228" y="10145745"/>
                  <a:pt x="5205970" y="10151268"/>
                  <a:pt x="5235795" y="10146764"/>
                </a:cubicBezTo>
                <a:cubicBezTo>
                  <a:pt x="5250019" y="10144640"/>
                  <a:pt x="5269749" y="10130705"/>
                  <a:pt x="5279631" y="10115750"/>
                </a:cubicBezTo>
                <a:lnTo>
                  <a:pt x="5297628" y="10088560"/>
                </a:lnTo>
                <a:lnTo>
                  <a:pt x="5268815" y="10088560"/>
                </a:lnTo>
                <a:cubicBezTo>
                  <a:pt x="5252959" y="10088560"/>
                  <a:pt x="5233229" y="10099350"/>
                  <a:pt x="5224978" y="10112521"/>
                </a:cubicBezTo>
                <a:close/>
                <a:moveTo>
                  <a:pt x="3297649" y="10111756"/>
                </a:moveTo>
                <a:cubicBezTo>
                  <a:pt x="3297649" y="10127901"/>
                  <a:pt x="3365014" y="10140221"/>
                  <a:pt x="3397235" y="10129940"/>
                </a:cubicBezTo>
                <a:lnTo>
                  <a:pt x="3424732" y="10121188"/>
                </a:lnTo>
                <a:lnTo>
                  <a:pt x="3400523" y="10111756"/>
                </a:lnTo>
                <a:cubicBezTo>
                  <a:pt x="3366408" y="10098415"/>
                  <a:pt x="3297649" y="10098415"/>
                  <a:pt x="3297649" y="10111756"/>
                </a:cubicBezTo>
                <a:close/>
                <a:moveTo>
                  <a:pt x="3647456" y="10131554"/>
                </a:moveTo>
                <a:lnTo>
                  <a:pt x="3618388" y="10147188"/>
                </a:lnTo>
                <a:lnTo>
                  <a:pt x="3639588" y="10155431"/>
                </a:lnTo>
                <a:cubicBezTo>
                  <a:pt x="3664603" y="10165118"/>
                  <a:pt x="3721262" y="10153052"/>
                  <a:pt x="3721262" y="10138097"/>
                </a:cubicBezTo>
                <a:cubicBezTo>
                  <a:pt x="3721262" y="10119404"/>
                  <a:pt x="3677281" y="10115495"/>
                  <a:pt x="3647456" y="10131554"/>
                </a:cubicBezTo>
                <a:close/>
                <a:moveTo>
                  <a:pt x="3951226" y="10136992"/>
                </a:moveTo>
                <a:lnTo>
                  <a:pt x="3920968" y="10160529"/>
                </a:lnTo>
                <a:lnTo>
                  <a:pt x="3941157" y="10160785"/>
                </a:lnTo>
                <a:cubicBezTo>
                  <a:pt x="3952263" y="10160954"/>
                  <a:pt x="3968603" y="10163588"/>
                  <a:pt x="3977465" y="10166732"/>
                </a:cubicBezTo>
                <a:cubicBezTo>
                  <a:pt x="3993346" y="10172340"/>
                  <a:pt x="4045119" y="10141581"/>
                  <a:pt x="4035058" y="10132489"/>
                </a:cubicBezTo>
                <a:cubicBezTo>
                  <a:pt x="4015116" y="10114475"/>
                  <a:pt x="3977593" y="10116429"/>
                  <a:pt x="3951226" y="10136992"/>
                </a:cubicBezTo>
                <a:close/>
                <a:moveTo>
                  <a:pt x="4241291" y="10125522"/>
                </a:moveTo>
                <a:lnTo>
                  <a:pt x="4223549" y="10136907"/>
                </a:lnTo>
                <a:lnTo>
                  <a:pt x="4241698" y="10148803"/>
                </a:lnTo>
                <a:cubicBezTo>
                  <a:pt x="4264369" y="10163673"/>
                  <a:pt x="4274743" y="10164013"/>
                  <a:pt x="4283215" y="10150332"/>
                </a:cubicBezTo>
                <a:cubicBezTo>
                  <a:pt x="4294312" y="10132404"/>
                  <a:pt x="4261140" y="10112776"/>
                  <a:pt x="4241291" y="10125522"/>
                </a:cubicBezTo>
                <a:close/>
                <a:moveTo>
                  <a:pt x="4550456" y="10125011"/>
                </a:moveTo>
                <a:cubicBezTo>
                  <a:pt x="4554637" y="10131724"/>
                  <a:pt x="4563125" y="10134189"/>
                  <a:pt x="4569319" y="10130279"/>
                </a:cubicBezTo>
                <a:cubicBezTo>
                  <a:pt x="4586110" y="10119998"/>
                  <a:pt x="4582983" y="10112691"/>
                  <a:pt x="4561723" y="10112691"/>
                </a:cubicBezTo>
                <a:cubicBezTo>
                  <a:pt x="4551348" y="10112691"/>
                  <a:pt x="4546276" y="10118214"/>
                  <a:pt x="4550456" y="10125011"/>
                </a:cubicBezTo>
                <a:close/>
                <a:moveTo>
                  <a:pt x="4607505" y="10139032"/>
                </a:moveTo>
                <a:lnTo>
                  <a:pt x="4593273" y="10153222"/>
                </a:lnTo>
                <a:lnTo>
                  <a:pt x="4606562" y="10169197"/>
                </a:lnTo>
                <a:cubicBezTo>
                  <a:pt x="4625494" y="10191968"/>
                  <a:pt x="4650330" y="10188994"/>
                  <a:pt x="4664673" y="10162228"/>
                </a:cubicBezTo>
                <a:lnTo>
                  <a:pt x="4676969" y="10139287"/>
                </a:lnTo>
                <a:lnTo>
                  <a:pt x="4658046" y="10132064"/>
                </a:lnTo>
                <a:cubicBezTo>
                  <a:pt x="4631340" y="10121782"/>
                  <a:pt x="4623675" y="10122887"/>
                  <a:pt x="4607505" y="10139032"/>
                </a:cubicBezTo>
                <a:close/>
                <a:moveTo>
                  <a:pt x="3420560" y="10147529"/>
                </a:moveTo>
                <a:lnTo>
                  <a:pt x="3404279" y="10157810"/>
                </a:lnTo>
                <a:lnTo>
                  <a:pt x="3435684" y="10165712"/>
                </a:lnTo>
                <a:cubicBezTo>
                  <a:pt x="3452959" y="10170046"/>
                  <a:pt x="3481874" y="10169876"/>
                  <a:pt x="3499939" y="10165372"/>
                </a:cubicBezTo>
                <a:lnTo>
                  <a:pt x="3532780" y="10157130"/>
                </a:lnTo>
                <a:lnTo>
                  <a:pt x="3509022" y="10147869"/>
                </a:lnTo>
                <a:cubicBezTo>
                  <a:pt x="3476716" y="10135208"/>
                  <a:pt x="3440205" y="10135123"/>
                  <a:pt x="3420560" y="10147529"/>
                </a:cubicBezTo>
                <a:close/>
                <a:moveTo>
                  <a:pt x="4067840" y="10155346"/>
                </a:moveTo>
                <a:cubicBezTo>
                  <a:pt x="4040785" y="10175059"/>
                  <a:pt x="4042842" y="10181262"/>
                  <a:pt x="4079472" y="10190524"/>
                </a:cubicBezTo>
                <a:cubicBezTo>
                  <a:pt x="4109136" y="10197917"/>
                  <a:pt x="4144874" y="10181772"/>
                  <a:pt x="4144874" y="10160954"/>
                </a:cubicBezTo>
                <a:cubicBezTo>
                  <a:pt x="4144874" y="10144640"/>
                  <a:pt x="4088216" y="10140391"/>
                  <a:pt x="4067840" y="10155346"/>
                </a:cubicBezTo>
                <a:close/>
                <a:moveTo>
                  <a:pt x="4344955" y="10148378"/>
                </a:moveTo>
                <a:cubicBezTo>
                  <a:pt x="4337120" y="10161039"/>
                  <a:pt x="4384950" y="10191204"/>
                  <a:pt x="4395750" y="10180497"/>
                </a:cubicBezTo>
                <a:cubicBezTo>
                  <a:pt x="4403771" y="10172425"/>
                  <a:pt x="4376190" y="10136907"/>
                  <a:pt x="4361966" y="10136907"/>
                </a:cubicBezTo>
                <a:cubicBezTo>
                  <a:pt x="4356511" y="10136907"/>
                  <a:pt x="4348863" y="10142005"/>
                  <a:pt x="4344955" y="10148378"/>
                </a:cubicBezTo>
                <a:close/>
                <a:moveTo>
                  <a:pt x="3748495" y="10156960"/>
                </a:moveTo>
                <a:cubicBezTo>
                  <a:pt x="3724032" y="10166817"/>
                  <a:pt x="3731068" y="10182027"/>
                  <a:pt x="3763875" y="10190269"/>
                </a:cubicBezTo>
                <a:cubicBezTo>
                  <a:pt x="3780656" y="10194433"/>
                  <a:pt x="3806394" y="10191459"/>
                  <a:pt x="3821085" y="10183641"/>
                </a:cubicBezTo>
                <a:lnTo>
                  <a:pt x="3847800" y="10169367"/>
                </a:lnTo>
                <a:lnTo>
                  <a:pt x="3823872" y="10160019"/>
                </a:lnTo>
                <a:cubicBezTo>
                  <a:pt x="3796359" y="10149228"/>
                  <a:pt x="3770205" y="10148208"/>
                  <a:pt x="3748495" y="10156960"/>
                </a:cubicBezTo>
                <a:close/>
                <a:moveTo>
                  <a:pt x="4695798" y="10172850"/>
                </a:moveTo>
                <a:lnTo>
                  <a:pt x="4674122" y="10196812"/>
                </a:lnTo>
                <a:lnTo>
                  <a:pt x="4694370" y="10204544"/>
                </a:lnTo>
                <a:cubicBezTo>
                  <a:pt x="4714237" y="10212191"/>
                  <a:pt x="4762135" y="10180072"/>
                  <a:pt x="4762135" y="10159170"/>
                </a:cubicBezTo>
                <a:cubicBezTo>
                  <a:pt x="4762135" y="10139796"/>
                  <a:pt x="4717415" y="10149059"/>
                  <a:pt x="4695798" y="10172850"/>
                </a:cubicBezTo>
                <a:close/>
                <a:moveTo>
                  <a:pt x="3539263" y="10176164"/>
                </a:moveTo>
                <a:lnTo>
                  <a:pt x="3509456" y="10187634"/>
                </a:lnTo>
                <a:lnTo>
                  <a:pt x="3539425" y="10199106"/>
                </a:lnTo>
                <a:cubicBezTo>
                  <a:pt x="3572368" y="10211767"/>
                  <a:pt x="3629179" y="10202674"/>
                  <a:pt x="3619059" y="10186361"/>
                </a:cubicBezTo>
                <a:cubicBezTo>
                  <a:pt x="3608293" y="10168941"/>
                  <a:pt x="3570541" y="10164097"/>
                  <a:pt x="3539263" y="10176164"/>
                </a:cubicBezTo>
                <a:close/>
                <a:moveTo>
                  <a:pt x="4459555" y="10170981"/>
                </a:moveTo>
                <a:cubicBezTo>
                  <a:pt x="4459555" y="10185595"/>
                  <a:pt x="4482513" y="10202589"/>
                  <a:pt x="4490917" y="10194177"/>
                </a:cubicBezTo>
                <a:cubicBezTo>
                  <a:pt x="4493951" y="10191204"/>
                  <a:pt x="4488147" y="10181772"/>
                  <a:pt x="4478001" y="10173360"/>
                </a:cubicBezTo>
                <a:cubicBezTo>
                  <a:pt x="4466505" y="10163843"/>
                  <a:pt x="4459555" y="10162909"/>
                  <a:pt x="4459555" y="10170981"/>
                </a:cubicBezTo>
                <a:close/>
                <a:moveTo>
                  <a:pt x="4786768" y="10184406"/>
                </a:moveTo>
                <a:cubicBezTo>
                  <a:pt x="4769485" y="10216695"/>
                  <a:pt x="4770827" y="10221453"/>
                  <a:pt x="4797058" y="10221453"/>
                </a:cubicBezTo>
                <a:cubicBezTo>
                  <a:pt x="4809608" y="10221453"/>
                  <a:pt x="4828786" y="10207858"/>
                  <a:pt x="4839696" y="10191289"/>
                </a:cubicBezTo>
                <a:lnTo>
                  <a:pt x="4859520" y="10161039"/>
                </a:lnTo>
                <a:lnTo>
                  <a:pt x="4829406" y="10161039"/>
                </a:lnTo>
                <a:cubicBezTo>
                  <a:pt x="4812030" y="10161039"/>
                  <a:pt x="4794007" y="10170981"/>
                  <a:pt x="4786768" y="10184406"/>
                </a:cubicBezTo>
                <a:close/>
                <a:moveTo>
                  <a:pt x="3865678" y="10191713"/>
                </a:moveTo>
                <a:lnTo>
                  <a:pt x="3838105" y="10206414"/>
                </a:lnTo>
                <a:lnTo>
                  <a:pt x="3865278" y="10215080"/>
                </a:lnTo>
                <a:cubicBezTo>
                  <a:pt x="3896157" y="10224852"/>
                  <a:pt x="3951226" y="10214230"/>
                  <a:pt x="3951226" y="10198511"/>
                </a:cubicBezTo>
                <a:cubicBezTo>
                  <a:pt x="3951226" y="10180667"/>
                  <a:pt x="3894687" y="10176249"/>
                  <a:pt x="3865678" y="10191713"/>
                </a:cubicBezTo>
                <a:close/>
                <a:moveTo>
                  <a:pt x="4170289" y="10189844"/>
                </a:moveTo>
                <a:lnTo>
                  <a:pt x="4156447" y="10206499"/>
                </a:lnTo>
                <a:lnTo>
                  <a:pt x="4186340" y="10212191"/>
                </a:lnTo>
                <a:cubicBezTo>
                  <a:pt x="4214907" y="10217629"/>
                  <a:pt x="4241698" y="10203439"/>
                  <a:pt x="4241698" y="10182792"/>
                </a:cubicBezTo>
                <a:cubicBezTo>
                  <a:pt x="4241698" y="10166562"/>
                  <a:pt x="4185031" y="10172085"/>
                  <a:pt x="4170289" y="10189844"/>
                </a:cubicBezTo>
                <a:close/>
                <a:moveTo>
                  <a:pt x="4878995" y="10195282"/>
                </a:moveTo>
                <a:cubicBezTo>
                  <a:pt x="4853164" y="10223747"/>
                  <a:pt x="4853699" y="10233604"/>
                  <a:pt x="4881059" y="10233604"/>
                </a:cubicBezTo>
                <a:cubicBezTo>
                  <a:pt x="4893210" y="10233604"/>
                  <a:pt x="4915948" y="10220009"/>
                  <a:pt x="4931583" y="10203355"/>
                </a:cubicBezTo>
                <a:lnTo>
                  <a:pt x="4960014" y="10173105"/>
                </a:lnTo>
                <a:lnTo>
                  <a:pt x="4929510" y="10173105"/>
                </a:lnTo>
                <a:cubicBezTo>
                  <a:pt x="4912745" y="10173105"/>
                  <a:pt x="4890007" y="10183132"/>
                  <a:pt x="4878995" y="10195282"/>
                </a:cubicBezTo>
                <a:close/>
                <a:moveTo>
                  <a:pt x="4967891" y="10203355"/>
                </a:moveTo>
                <a:lnTo>
                  <a:pt x="4939460" y="10233604"/>
                </a:lnTo>
                <a:lnTo>
                  <a:pt x="4965359" y="10233604"/>
                </a:lnTo>
                <a:cubicBezTo>
                  <a:pt x="4987341" y="10233604"/>
                  <a:pt x="5016307" y="10203100"/>
                  <a:pt x="5016307" y="10179988"/>
                </a:cubicBezTo>
                <a:cubicBezTo>
                  <a:pt x="5016307" y="10164523"/>
                  <a:pt x="4994581" y="10174974"/>
                  <a:pt x="4967891" y="10203355"/>
                </a:cubicBezTo>
                <a:close/>
                <a:moveTo>
                  <a:pt x="5101023" y="10181687"/>
                </a:moveTo>
                <a:cubicBezTo>
                  <a:pt x="5076679" y="10190693"/>
                  <a:pt x="5040507" y="10222812"/>
                  <a:pt x="5040507" y="10235473"/>
                </a:cubicBezTo>
                <a:cubicBezTo>
                  <a:pt x="5040507" y="10257311"/>
                  <a:pt x="5100471" y="10244480"/>
                  <a:pt x="5118493" y="10218819"/>
                </a:cubicBezTo>
                <a:cubicBezTo>
                  <a:pt x="5148097" y="10176589"/>
                  <a:pt x="5143202" y="10166222"/>
                  <a:pt x="5101023" y="10181687"/>
                </a:cubicBezTo>
                <a:close/>
                <a:moveTo>
                  <a:pt x="5168014" y="10204374"/>
                </a:moveTo>
                <a:cubicBezTo>
                  <a:pt x="5156738" y="10221623"/>
                  <a:pt x="5149915" y="10238108"/>
                  <a:pt x="5152838" y="10240996"/>
                </a:cubicBezTo>
                <a:cubicBezTo>
                  <a:pt x="5163927" y="10252128"/>
                  <a:pt x="5221129" y="10221623"/>
                  <a:pt x="5233849" y="10197917"/>
                </a:cubicBezTo>
                <a:lnTo>
                  <a:pt x="5247113" y="10173105"/>
                </a:lnTo>
                <a:lnTo>
                  <a:pt x="5217823" y="10173105"/>
                </a:lnTo>
                <a:cubicBezTo>
                  <a:pt x="5199683" y="10173105"/>
                  <a:pt x="5180725" y="10185001"/>
                  <a:pt x="5168014" y="10204374"/>
                </a:cubicBezTo>
                <a:close/>
                <a:moveTo>
                  <a:pt x="4284736" y="10204374"/>
                </a:moveTo>
                <a:lnTo>
                  <a:pt x="4262321" y="10220773"/>
                </a:lnTo>
                <a:lnTo>
                  <a:pt x="4296470" y="10233689"/>
                </a:lnTo>
                <a:lnTo>
                  <a:pt x="4330612" y="10246690"/>
                </a:lnTo>
                <a:lnTo>
                  <a:pt x="4347121" y="10230205"/>
                </a:lnTo>
                <a:lnTo>
                  <a:pt x="4363623" y="10213721"/>
                </a:lnTo>
                <a:lnTo>
                  <a:pt x="4335387" y="10200805"/>
                </a:lnTo>
                <a:lnTo>
                  <a:pt x="4307151" y="10187975"/>
                </a:lnTo>
                <a:lnTo>
                  <a:pt x="4284736" y="10204374"/>
                </a:lnTo>
                <a:close/>
                <a:moveTo>
                  <a:pt x="3642587" y="10208623"/>
                </a:moveTo>
                <a:lnTo>
                  <a:pt x="3618388" y="10218819"/>
                </a:lnTo>
                <a:lnTo>
                  <a:pt x="3652504" y="10232244"/>
                </a:lnTo>
                <a:cubicBezTo>
                  <a:pt x="3688098" y="10246264"/>
                  <a:pt x="3745470" y="10238787"/>
                  <a:pt x="3745470" y="10220179"/>
                </a:cubicBezTo>
                <a:cubicBezTo>
                  <a:pt x="3745470" y="10214230"/>
                  <a:pt x="3738664" y="10209302"/>
                  <a:pt x="3730337" y="10209217"/>
                </a:cubicBezTo>
                <a:cubicBezTo>
                  <a:pt x="3722026" y="10209132"/>
                  <a:pt x="3704319" y="10206668"/>
                  <a:pt x="3691004" y="10203779"/>
                </a:cubicBezTo>
                <a:cubicBezTo>
                  <a:pt x="3677689" y="10200805"/>
                  <a:pt x="3655902" y="10203015"/>
                  <a:pt x="3642587" y="10208623"/>
                </a:cubicBezTo>
                <a:close/>
                <a:moveTo>
                  <a:pt x="3978451" y="10217374"/>
                </a:moveTo>
                <a:cubicBezTo>
                  <a:pt x="3953138" y="10227571"/>
                  <a:pt x="3961474" y="10242526"/>
                  <a:pt x="3996235" y="10249153"/>
                </a:cubicBezTo>
                <a:cubicBezTo>
                  <a:pt x="4014342" y="10252552"/>
                  <a:pt x="4039094" y="10248474"/>
                  <a:pt x="4051245" y="10239977"/>
                </a:cubicBezTo>
                <a:lnTo>
                  <a:pt x="4073346" y="10224512"/>
                </a:lnTo>
                <a:lnTo>
                  <a:pt x="4053650" y="10216950"/>
                </a:lnTo>
                <a:cubicBezTo>
                  <a:pt x="4031167" y="10208368"/>
                  <a:pt x="4000518" y="10208538"/>
                  <a:pt x="3978451" y="10217374"/>
                </a:cubicBezTo>
                <a:close/>
                <a:moveTo>
                  <a:pt x="4399455" y="10227061"/>
                </a:moveTo>
                <a:lnTo>
                  <a:pt x="4384797" y="10244650"/>
                </a:lnTo>
                <a:lnTo>
                  <a:pt x="4416687" y="10252637"/>
                </a:lnTo>
                <a:cubicBezTo>
                  <a:pt x="4453624" y="10261899"/>
                  <a:pt x="4465486" y="10254337"/>
                  <a:pt x="4455382" y="10228081"/>
                </a:cubicBezTo>
                <a:cubicBezTo>
                  <a:pt x="4446342" y="10204544"/>
                  <a:pt x="4418590" y="10204034"/>
                  <a:pt x="4399455" y="10227061"/>
                </a:cubicBezTo>
                <a:close/>
                <a:moveTo>
                  <a:pt x="3759439" y="10244225"/>
                </a:moveTo>
                <a:lnTo>
                  <a:pt x="3743133" y="10254591"/>
                </a:lnTo>
                <a:lnTo>
                  <a:pt x="3781803" y="10268017"/>
                </a:lnTo>
                <a:lnTo>
                  <a:pt x="3820473" y="10281527"/>
                </a:lnTo>
                <a:lnTo>
                  <a:pt x="3846237" y="10267762"/>
                </a:lnTo>
                <a:lnTo>
                  <a:pt x="3872008" y="10253997"/>
                </a:lnTo>
                <a:lnTo>
                  <a:pt x="3848081" y="10244650"/>
                </a:lnTo>
                <a:cubicBezTo>
                  <a:pt x="3815605" y="10231990"/>
                  <a:pt x="3779118" y="10231820"/>
                  <a:pt x="3759439" y="10244225"/>
                </a:cubicBezTo>
                <a:close/>
                <a:moveTo>
                  <a:pt x="4090578" y="10248219"/>
                </a:moveTo>
                <a:lnTo>
                  <a:pt x="4066540" y="10262154"/>
                </a:lnTo>
                <a:lnTo>
                  <a:pt x="4101446" y="10271500"/>
                </a:lnTo>
                <a:cubicBezTo>
                  <a:pt x="4124532" y="10277619"/>
                  <a:pt x="4144135" y="10275325"/>
                  <a:pt x="4159311" y="10264703"/>
                </a:cubicBezTo>
                <a:lnTo>
                  <a:pt x="4182270" y="10248644"/>
                </a:lnTo>
                <a:lnTo>
                  <a:pt x="4162582" y="10241081"/>
                </a:lnTo>
                <a:cubicBezTo>
                  <a:pt x="4134958" y="10230545"/>
                  <a:pt x="4118295" y="10232159"/>
                  <a:pt x="4090578" y="10248219"/>
                </a:cubicBezTo>
                <a:close/>
                <a:moveTo>
                  <a:pt x="4504266" y="10241336"/>
                </a:moveTo>
                <a:cubicBezTo>
                  <a:pt x="4493058" y="10252467"/>
                  <a:pt x="4506552" y="10269801"/>
                  <a:pt x="4526460" y="10269801"/>
                </a:cubicBezTo>
                <a:cubicBezTo>
                  <a:pt x="4536657" y="10269801"/>
                  <a:pt x="4540719" y="10262579"/>
                  <a:pt x="4536555" y="10251703"/>
                </a:cubicBezTo>
                <a:cubicBezTo>
                  <a:pt x="4529162" y="10232499"/>
                  <a:pt x="4517020" y="10228591"/>
                  <a:pt x="4504266" y="10241336"/>
                </a:cubicBezTo>
                <a:close/>
                <a:moveTo>
                  <a:pt x="4671488" y="10245840"/>
                </a:moveTo>
                <a:cubicBezTo>
                  <a:pt x="4675669" y="10252637"/>
                  <a:pt x="4684157" y="10255017"/>
                  <a:pt x="4690352" y="10251192"/>
                </a:cubicBezTo>
                <a:cubicBezTo>
                  <a:pt x="4707142" y="10240826"/>
                  <a:pt x="4704015" y="10233604"/>
                  <a:pt x="4682755" y="10233604"/>
                </a:cubicBezTo>
                <a:cubicBezTo>
                  <a:pt x="4672380" y="10233604"/>
                  <a:pt x="4667307" y="10239127"/>
                  <a:pt x="4671488" y="10245840"/>
                </a:cubicBezTo>
                <a:close/>
                <a:moveTo>
                  <a:pt x="3539714" y="10252043"/>
                </a:moveTo>
                <a:cubicBezTo>
                  <a:pt x="3539714" y="10264363"/>
                  <a:pt x="3604674" y="10282802"/>
                  <a:pt x="3623155" y="10275749"/>
                </a:cubicBezTo>
                <a:lnTo>
                  <a:pt x="3641916" y="10268527"/>
                </a:lnTo>
                <a:lnTo>
                  <a:pt x="3624098" y="10257311"/>
                </a:lnTo>
                <a:cubicBezTo>
                  <a:pt x="3605218" y="10245330"/>
                  <a:pt x="3539714" y="10241251"/>
                  <a:pt x="3539714" y="10252043"/>
                </a:cubicBezTo>
                <a:close/>
                <a:moveTo>
                  <a:pt x="4728248" y="10260200"/>
                </a:moveTo>
                <a:cubicBezTo>
                  <a:pt x="4707490" y="10280932"/>
                  <a:pt x="4710302" y="10294018"/>
                  <a:pt x="4735514" y="10294018"/>
                </a:cubicBezTo>
                <a:cubicBezTo>
                  <a:pt x="4757963" y="10294018"/>
                  <a:pt x="4786343" y="10272435"/>
                  <a:pt x="4786343" y="10255357"/>
                </a:cubicBezTo>
                <a:cubicBezTo>
                  <a:pt x="4786343" y="10240402"/>
                  <a:pt x="4744538" y="10243885"/>
                  <a:pt x="4728248" y="10260200"/>
                </a:cubicBezTo>
                <a:close/>
                <a:moveTo>
                  <a:pt x="3889606" y="10273286"/>
                </a:moveTo>
                <a:lnTo>
                  <a:pt x="3860452" y="10284671"/>
                </a:lnTo>
                <a:lnTo>
                  <a:pt x="3894253" y="10296567"/>
                </a:lnTo>
                <a:cubicBezTo>
                  <a:pt x="3930723" y="10309398"/>
                  <a:pt x="3992581" y="10299881"/>
                  <a:pt x="3982156" y="10283056"/>
                </a:cubicBezTo>
                <a:cubicBezTo>
                  <a:pt x="3971815" y="10266317"/>
                  <a:pt x="3921028" y="10260964"/>
                  <a:pt x="3889606" y="10273286"/>
                </a:cubicBezTo>
                <a:close/>
                <a:moveTo>
                  <a:pt x="4196316" y="10265723"/>
                </a:moveTo>
                <a:cubicBezTo>
                  <a:pt x="4170025" y="10276344"/>
                  <a:pt x="4179865" y="10291044"/>
                  <a:pt x="4216862" y="10296482"/>
                </a:cubicBezTo>
                <a:cubicBezTo>
                  <a:pt x="4254350" y="10302006"/>
                  <a:pt x="4290115" y="10288665"/>
                  <a:pt x="4290115" y="10269207"/>
                </a:cubicBezTo>
                <a:cubicBezTo>
                  <a:pt x="4290115" y="10257396"/>
                  <a:pt x="4223209" y="10254932"/>
                  <a:pt x="4196316" y="10265723"/>
                </a:cubicBezTo>
                <a:close/>
                <a:moveTo>
                  <a:pt x="4812972" y="10272266"/>
                </a:moveTo>
                <a:cubicBezTo>
                  <a:pt x="4792078" y="10293083"/>
                  <a:pt x="4795069" y="10306084"/>
                  <a:pt x="4820773" y="10306084"/>
                </a:cubicBezTo>
                <a:cubicBezTo>
                  <a:pt x="4833060" y="10306084"/>
                  <a:pt x="4852968" y="10295208"/>
                  <a:pt x="4865017" y="10281953"/>
                </a:cubicBezTo>
                <a:lnTo>
                  <a:pt x="4886922" y="10257735"/>
                </a:lnTo>
                <a:lnTo>
                  <a:pt x="4857208" y="10257735"/>
                </a:lnTo>
                <a:cubicBezTo>
                  <a:pt x="4840868" y="10257735"/>
                  <a:pt x="4820960" y="10264278"/>
                  <a:pt x="4812972" y="10272266"/>
                </a:cubicBezTo>
                <a:close/>
                <a:moveTo>
                  <a:pt x="5100105" y="10289005"/>
                </a:moveTo>
                <a:lnTo>
                  <a:pt x="5070765" y="10320189"/>
                </a:lnTo>
                <a:lnTo>
                  <a:pt x="5111763" y="10316195"/>
                </a:lnTo>
                <a:cubicBezTo>
                  <a:pt x="5137832" y="10313647"/>
                  <a:pt x="5159287" y="10302260"/>
                  <a:pt x="5170716" y="10284926"/>
                </a:cubicBezTo>
                <a:lnTo>
                  <a:pt x="5188704" y="10257735"/>
                </a:lnTo>
                <a:lnTo>
                  <a:pt x="5159075" y="10257735"/>
                </a:lnTo>
                <a:cubicBezTo>
                  <a:pt x="5142786" y="10257735"/>
                  <a:pt x="5116250" y="10271841"/>
                  <a:pt x="5100105" y="10289005"/>
                </a:cubicBezTo>
                <a:close/>
                <a:moveTo>
                  <a:pt x="4889217" y="10294018"/>
                </a:moveTo>
                <a:lnTo>
                  <a:pt x="4867311" y="10318234"/>
                </a:lnTo>
                <a:lnTo>
                  <a:pt x="4886005" y="10318234"/>
                </a:lnTo>
                <a:cubicBezTo>
                  <a:pt x="4896286" y="10318234"/>
                  <a:pt x="4917555" y="10307528"/>
                  <a:pt x="4933266" y="10294443"/>
                </a:cubicBezTo>
                <a:lnTo>
                  <a:pt x="4961841" y="10270651"/>
                </a:lnTo>
                <a:lnTo>
                  <a:pt x="4936486" y="10270227"/>
                </a:lnTo>
                <a:cubicBezTo>
                  <a:pt x="4922542" y="10270057"/>
                  <a:pt x="4901265" y="10280763"/>
                  <a:pt x="4889217" y="10294018"/>
                </a:cubicBezTo>
                <a:close/>
                <a:moveTo>
                  <a:pt x="4986049" y="10294018"/>
                </a:moveTo>
                <a:lnTo>
                  <a:pt x="4964135" y="10318234"/>
                </a:lnTo>
                <a:lnTo>
                  <a:pt x="5000452" y="10318234"/>
                </a:lnTo>
                <a:cubicBezTo>
                  <a:pt x="5021388" y="10318234"/>
                  <a:pt x="5046030" y="10307953"/>
                  <a:pt x="5058665" y="10294018"/>
                </a:cubicBezTo>
                <a:lnTo>
                  <a:pt x="5080571" y="10269801"/>
                </a:lnTo>
                <a:lnTo>
                  <a:pt x="5044263" y="10269801"/>
                </a:lnTo>
                <a:cubicBezTo>
                  <a:pt x="5023326" y="10269801"/>
                  <a:pt x="4998684" y="10280083"/>
                  <a:pt x="4986049" y="10294018"/>
                </a:cubicBezTo>
                <a:close/>
                <a:moveTo>
                  <a:pt x="3668359" y="10293423"/>
                </a:moveTo>
                <a:cubicBezTo>
                  <a:pt x="3675879" y="10301410"/>
                  <a:pt x="3705831" y="10311012"/>
                  <a:pt x="3734925" y="10314666"/>
                </a:cubicBezTo>
                <a:lnTo>
                  <a:pt x="3787828" y="10321293"/>
                </a:lnTo>
                <a:lnTo>
                  <a:pt x="3774165" y="10306678"/>
                </a:lnTo>
                <a:cubicBezTo>
                  <a:pt x="3766645" y="10298692"/>
                  <a:pt x="3736692" y="10289175"/>
                  <a:pt x="3707598" y="10285521"/>
                </a:cubicBezTo>
                <a:lnTo>
                  <a:pt x="3654696" y="10278893"/>
                </a:lnTo>
                <a:lnTo>
                  <a:pt x="3668359" y="10293423"/>
                </a:lnTo>
                <a:close/>
                <a:moveTo>
                  <a:pt x="4317271" y="10289939"/>
                </a:moveTo>
                <a:cubicBezTo>
                  <a:pt x="4294049" y="10299286"/>
                  <a:pt x="4312130" y="10318234"/>
                  <a:pt x="4344300" y="10318234"/>
                </a:cubicBezTo>
                <a:cubicBezTo>
                  <a:pt x="4380719" y="10318234"/>
                  <a:pt x="4411147" y="10306593"/>
                  <a:pt x="4411147" y="10292743"/>
                </a:cubicBezTo>
                <a:cubicBezTo>
                  <a:pt x="4411147" y="10281442"/>
                  <a:pt x="4343451" y="10279403"/>
                  <a:pt x="4317271" y="10289939"/>
                </a:cubicBezTo>
                <a:close/>
                <a:moveTo>
                  <a:pt x="4001648" y="10304639"/>
                </a:moveTo>
                <a:lnTo>
                  <a:pt x="3985495" y="10314836"/>
                </a:lnTo>
                <a:lnTo>
                  <a:pt x="4005658" y="10322568"/>
                </a:lnTo>
                <a:cubicBezTo>
                  <a:pt x="4034888" y="10333785"/>
                  <a:pt x="4081852" y="10331999"/>
                  <a:pt x="4089626" y="10319424"/>
                </a:cubicBezTo>
                <a:cubicBezTo>
                  <a:pt x="4103145" y="10297672"/>
                  <a:pt x="4031719" y="10285606"/>
                  <a:pt x="4001648" y="10304639"/>
                </a:cubicBezTo>
                <a:close/>
                <a:moveTo>
                  <a:pt x="4436562" y="10310672"/>
                </a:moveTo>
                <a:lnTo>
                  <a:pt x="4422711" y="10327327"/>
                </a:lnTo>
                <a:lnTo>
                  <a:pt x="4456266" y="10333785"/>
                </a:lnTo>
                <a:cubicBezTo>
                  <a:pt x="4474722" y="10337353"/>
                  <a:pt x="4496882" y="10334379"/>
                  <a:pt x="4505515" y="10327242"/>
                </a:cubicBezTo>
                <a:lnTo>
                  <a:pt x="4521226" y="10314326"/>
                </a:lnTo>
                <a:lnTo>
                  <a:pt x="4505515" y="10304299"/>
                </a:lnTo>
                <a:cubicBezTo>
                  <a:pt x="4481791" y="10289345"/>
                  <a:pt x="4452052" y="10292064"/>
                  <a:pt x="4436562" y="10310672"/>
                </a:cubicBezTo>
                <a:close/>
                <a:moveTo>
                  <a:pt x="3799350" y="10329366"/>
                </a:moveTo>
                <a:cubicBezTo>
                  <a:pt x="3809215" y="10345255"/>
                  <a:pt x="3875271" y="10357916"/>
                  <a:pt x="3892630" y="10347210"/>
                </a:cubicBezTo>
                <a:lnTo>
                  <a:pt x="3907254" y="10338203"/>
                </a:lnTo>
                <a:lnTo>
                  <a:pt x="3883853" y="10329026"/>
                </a:lnTo>
                <a:cubicBezTo>
                  <a:pt x="3850332" y="10315941"/>
                  <a:pt x="3791184" y="10316110"/>
                  <a:pt x="3799350" y="10329366"/>
                </a:cubicBezTo>
                <a:close/>
                <a:moveTo>
                  <a:pt x="4109195" y="10329621"/>
                </a:moveTo>
                <a:lnTo>
                  <a:pt x="4091666" y="10340752"/>
                </a:lnTo>
                <a:lnTo>
                  <a:pt x="4124320" y="10348909"/>
                </a:lnTo>
                <a:cubicBezTo>
                  <a:pt x="4142283" y="10353412"/>
                  <a:pt x="4171946" y="10353157"/>
                  <a:pt x="4190257" y="10348314"/>
                </a:cubicBezTo>
                <a:lnTo>
                  <a:pt x="4223549" y="10339562"/>
                </a:lnTo>
                <a:lnTo>
                  <a:pt x="4199341" y="10329790"/>
                </a:lnTo>
                <a:cubicBezTo>
                  <a:pt x="4166414" y="10316365"/>
                  <a:pt x="4130302" y="10316280"/>
                  <a:pt x="4109195" y="10329621"/>
                </a:cubicBezTo>
                <a:close/>
                <a:moveTo>
                  <a:pt x="4544279" y="10335909"/>
                </a:moveTo>
                <a:cubicBezTo>
                  <a:pt x="4544279" y="10346784"/>
                  <a:pt x="4551374" y="10350949"/>
                  <a:pt x="4562437" y="10346784"/>
                </a:cubicBezTo>
                <a:cubicBezTo>
                  <a:pt x="4572421" y="10342876"/>
                  <a:pt x="4580586" y="10334889"/>
                  <a:pt x="4580586" y="10329026"/>
                </a:cubicBezTo>
                <a:cubicBezTo>
                  <a:pt x="4580586" y="10323078"/>
                  <a:pt x="4572421" y="10318234"/>
                  <a:pt x="4562437" y="10318234"/>
                </a:cubicBezTo>
                <a:cubicBezTo>
                  <a:pt x="4552453" y="10318234"/>
                  <a:pt x="4544279" y="10326222"/>
                  <a:pt x="4544279" y="10335909"/>
                </a:cubicBezTo>
                <a:close/>
                <a:moveTo>
                  <a:pt x="4746007" y="10338372"/>
                </a:moveTo>
                <a:cubicBezTo>
                  <a:pt x="4734834" y="10349504"/>
                  <a:pt x="4735870" y="10366583"/>
                  <a:pt x="4747724" y="10366583"/>
                </a:cubicBezTo>
                <a:cubicBezTo>
                  <a:pt x="4753111" y="10366583"/>
                  <a:pt x="4768083" y="10358595"/>
                  <a:pt x="4781007" y="10348824"/>
                </a:cubicBezTo>
                <a:lnTo>
                  <a:pt x="4804501" y="10331065"/>
                </a:lnTo>
                <a:lnTo>
                  <a:pt x="4779290" y="10330641"/>
                </a:lnTo>
                <a:cubicBezTo>
                  <a:pt x="4765415" y="10330471"/>
                  <a:pt x="4750434" y="10333870"/>
                  <a:pt x="4746007" y="10338372"/>
                </a:cubicBezTo>
                <a:close/>
                <a:moveTo>
                  <a:pt x="5076823" y="10340157"/>
                </a:moveTo>
                <a:cubicBezTo>
                  <a:pt x="5046310" y="10354008"/>
                  <a:pt x="5004199" y="10384001"/>
                  <a:pt x="5004199" y="10391989"/>
                </a:cubicBezTo>
                <a:cubicBezTo>
                  <a:pt x="5004199" y="10404055"/>
                  <a:pt x="5068335" y="10388590"/>
                  <a:pt x="5097998" y="10369302"/>
                </a:cubicBezTo>
                <a:cubicBezTo>
                  <a:pt x="5142905" y="10340242"/>
                  <a:pt x="5126531" y="10317725"/>
                  <a:pt x="5076823" y="10340157"/>
                </a:cubicBezTo>
                <a:close/>
                <a:moveTo>
                  <a:pt x="3927757" y="10354008"/>
                </a:moveTo>
                <a:lnTo>
                  <a:pt x="3910534" y="10364629"/>
                </a:lnTo>
                <a:lnTo>
                  <a:pt x="3955653" y="10373126"/>
                </a:lnTo>
                <a:cubicBezTo>
                  <a:pt x="3995343" y="10380518"/>
                  <a:pt x="4025159" y="10374655"/>
                  <a:pt x="4010731" y="10362164"/>
                </a:cubicBezTo>
                <a:cubicBezTo>
                  <a:pt x="3996575" y="10350013"/>
                  <a:pt x="3942823" y="10344660"/>
                  <a:pt x="3927757" y="10354008"/>
                </a:cubicBezTo>
                <a:close/>
                <a:moveTo>
                  <a:pt x="4231476" y="10353073"/>
                </a:moveTo>
                <a:lnTo>
                  <a:pt x="4215196" y="10363354"/>
                </a:lnTo>
                <a:lnTo>
                  <a:pt x="4247629" y="10371511"/>
                </a:lnTo>
                <a:cubicBezTo>
                  <a:pt x="4283827" y="10380518"/>
                  <a:pt x="4326422" y="10370917"/>
                  <a:pt x="4326422" y="10353667"/>
                </a:cubicBezTo>
                <a:cubicBezTo>
                  <a:pt x="4326422" y="10339562"/>
                  <a:pt x="4253492" y="10339138"/>
                  <a:pt x="4231476" y="10353073"/>
                </a:cubicBezTo>
                <a:close/>
                <a:moveTo>
                  <a:pt x="4811724" y="10359106"/>
                </a:moveTo>
                <a:lnTo>
                  <a:pt x="4797831" y="10375845"/>
                </a:lnTo>
                <a:lnTo>
                  <a:pt x="4815709" y="10382643"/>
                </a:lnTo>
                <a:cubicBezTo>
                  <a:pt x="4825531" y="10386466"/>
                  <a:pt x="4846094" y="10379073"/>
                  <a:pt x="4861398" y="10366328"/>
                </a:cubicBezTo>
                <a:lnTo>
                  <a:pt x="4889217" y="10343216"/>
                </a:lnTo>
                <a:lnTo>
                  <a:pt x="4857412" y="10342791"/>
                </a:lnTo>
                <a:cubicBezTo>
                  <a:pt x="4839925" y="10342536"/>
                  <a:pt x="4819362" y="10349929"/>
                  <a:pt x="4811724" y="10359106"/>
                </a:cubicBezTo>
                <a:close/>
                <a:moveTo>
                  <a:pt x="4905693" y="10366158"/>
                </a:moveTo>
                <a:lnTo>
                  <a:pt x="4877117" y="10389950"/>
                </a:lnTo>
                <a:lnTo>
                  <a:pt x="4913425" y="10390035"/>
                </a:lnTo>
                <a:cubicBezTo>
                  <a:pt x="4933402" y="10390120"/>
                  <a:pt x="4963353" y="10379584"/>
                  <a:pt x="4979991" y="10366583"/>
                </a:cubicBezTo>
                <a:lnTo>
                  <a:pt x="5010249" y="10342876"/>
                </a:lnTo>
                <a:lnTo>
                  <a:pt x="4972259" y="10342621"/>
                </a:lnTo>
                <a:cubicBezTo>
                  <a:pt x="4951356" y="10342452"/>
                  <a:pt x="4921404" y="10353073"/>
                  <a:pt x="4905693" y="10366158"/>
                </a:cubicBezTo>
                <a:close/>
                <a:moveTo>
                  <a:pt x="4356332" y="10371936"/>
                </a:moveTo>
                <a:lnTo>
                  <a:pt x="4332472" y="10389950"/>
                </a:lnTo>
                <a:lnTo>
                  <a:pt x="4374839" y="10390120"/>
                </a:lnTo>
                <a:cubicBezTo>
                  <a:pt x="4398129" y="10390290"/>
                  <a:pt x="4425362" y="10385106"/>
                  <a:pt x="4435355" y="10378648"/>
                </a:cubicBezTo>
                <a:lnTo>
                  <a:pt x="4453504" y="10366923"/>
                </a:lnTo>
                <a:lnTo>
                  <a:pt x="4433316" y="10366753"/>
                </a:lnTo>
                <a:cubicBezTo>
                  <a:pt x="4422210" y="10366668"/>
                  <a:pt x="4405708" y="10363694"/>
                  <a:pt x="4396659" y="10360210"/>
                </a:cubicBezTo>
                <a:cubicBezTo>
                  <a:pt x="4387601" y="10356726"/>
                  <a:pt x="4369460" y="10361994"/>
                  <a:pt x="4356332" y="10371936"/>
                </a:cubicBezTo>
                <a:close/>
                <a:moveTo>
                  <a:pt x="4031456" y="10376100"/>
                </a:moveTo>
                <a:cubicBezTo>
                  <a:pt x="4021497" y="10392244"/>
                  <a:pt x="4098072" y="10406010"/>
                  <a:pt x="4113257" y="10390885"/>
                </a:cubicBezTo>
                <a:cubicBezTo>
                  <a:pt x="4121524" y="10382643"/>
                  <a:pt x="4119808" y="10378564"/>
                  <a:pt x="4107963" y="10378479"/>
                </a:cubicBezTo>
                <a:cubicBezTo>
                  <a:pt x="4098310" y="10378394"/>
                  <a:pt x="4078767" y="10375165"/>
                  <a:pt x="4064543" y="10371341"/>
                </a:cubicBezTo>
                <a:cubicBezTo>
                  <a:pt x="4050310" y="10367518"/>
                  <a:pt x="4035424" y="10369727"/>
                  <a:pt x="4031456" y="10376100"/>
                </a:cubicBezTo>
                <a:close/>
                <a:moveTo>
                  <a:pt x="4483763" y="10384682"/>
                </a:moveTo>
                <a:lnTo>
                  <a:pt x="4453504" y="10401931"/>
                </a:lnTo>
                <a:lnTo>
                  <a:pt x="4478427" y="10402355"/>
                </a:lnTo>
                <a:cubicBezTo>
                  <a:pt x="4492124" y="10402611"/>
                  <a:pt x="4513910" y="10394793"/>
                  <a:pt x="4526843" y="10385021"/>
                </a:cubicBezTo>
                <a:lnTo>
                  <a:pt x="4550329" y="10367347"/>
                </a:lnTo>
                <a:lnTo>
                  <a:pt x="4532179" y="10367347"/>
                </a:lnTo>
                <a:cubicBezTo>
                  <a:pt x="4522195" y="10367347"/>
                  <a:pt x="4500408" y="10375165"/>
                  <a:pt x="4483763" y="10384682"/>
                </a:cubicBezTo>
                <a:close/>
                <a:moveTo>
                  <a:pt x="4138824" y="10402781"/>
                </a:moveTo>
                <a:cubicBezTo>
                  <a:pt x="4134355" y="10410003"/>
                  <a:pt x="4149029" y="10414931"/>
                  <a:pt x="4175132" y="10414931"/>
                </a:cubicBezTo>
                <a:cubicBezTo>
                  <a:pt x="4201235" y="10414931"/>
                  <a:pt x="4215910" y="10410003"/>
                  <a:pt x="4211440" y="10402781"/>
                </a:cubicBezTo>
                <a:cubicBezTo>
                  <a:pt x="4207328" y="10396153"/>
                  <a:pt x="4190988" y="10390714"/>
                  <a:pt x="4175132" y="10390714"/>
                </a:cubicBezTo>
                <a:cubicBezTo>
                  <a:pt x="4159277" y="10390714"/>
                  <a:pt x="4142937" y="10396153"/>
                  <a:pt x="4138824" y="10402781"/>
                </a:cubicBezTo>
                <a:close/>
                <a:moveTo>
                  <a:pt x="4683469" y="10414931"/>
                </a:moveTo>
                <a:cubicBezTo>
                  <a:pt x="4679348" y="10421559"/>
                  <a:pt x="4681761" y="10426997"/>
                  <a:pt x="4688805" y="10426997"/>
                </a:cubicBezTo>
                <a:cubicBezTo>
                  <a:pt x="4695849" y="10426997"/>
                  <a:pt x="4701619" y="10421559"/>
                  <a:pt x="4701619" y="10414931"/>
                </a:cubicBezTo>
                <a:cubicBezTo>
                  <a:pt x="4701619" y="10408219"/>
                  <a:pt x="4699223" y="10402781"/>
                  <a:pt x="4696283" y="10402781"/>
                </a:cubicBezTo>
                <a:cubicBezTo>
                  <a:pt x="4693343" y="10402781"/>
                  <a:pt x="4687582" y="10408219"/>
                  <a:pt x="4683469" y="10414931"/>
                </a:cubicBezTo>
                <a:close/>
                <a:moveTo>
                  <a:pt x="4274981" y="10423428"/>
                </a:moveTo>
                <a:cubicBezTo>
                  <a:pt x="4289953" y="10426318"/>
                  <a:pt x="4314476" y="10426318"/>
                  <a:pt x="4329448" y="10423428"/>
                </a:cubicBezTo>
                <a:cubicBezTo>
                  <a:pt x="4344419" y="10420539"/>
                  <a:pt x="4332175" y="10418160"/>
                  <a:pt x="4302214" y="10418160"/>
                </a:cubicBezTo>
                <a:cubicBezTo>
                  <a:pt x="4272262" y="10418160"/>
                  <a:pt x="4260010" y="10420539"/>
                  <a:pt x="4274981" y="10423428"/>
                </a:cubicBezTo>
                <a:close/>
                <a:moveTo>
                  <a:pt x="4417196" y="10426997"/>
                </a:moveTo>
                <a:lnTo>
                  <a:pt x="4380889" y="10436173"/>
                </a:lnTo>
                <a:lnTo>
                  <a:pt x="4413458" y="10437618"/>
                </a:lnTo>
                <a:cubicBezTo>
                  <a:pt x="4431370" y="10438468"/>
                  <a:pt x="4449392" y="10433625"/>
                  <a:pt x="4453504" y="10426997"/>
                </a:cubicBezTo>
                <a:cubicBezTo>
                  <a:pt x="4457617" y="10420369"/>
                  <a:pt x="4459299" y="10415526"/>
                  <a:pt x="4457243" y="10416291"/>
                </a:cubicBezTo>
                <a:cubicBezTo>
                  <a:pt x="4455187" y="10417140"/>
                  <a:pt x="4437165" y="10421899"/>
                  <a:pt x="4417196" y="10426997"/>
                </a:cubicBezTo>
                <a:close/>
                <a:moveTo>
                  <a:pt x="4743985" y="10426997"/>
                </a:moveTo>
                <a:cubicBezTo>
                  <a:pt x="4734519" y="10442292"/>
                  <a:pt x="4750545" y="10442292"/>
                  <a:pt x="4774243" y="10426997"/>
                </a:cubicBezTo>
                <a:lnTo>
                  <a:pt x="4792393" y="10415271"/>
                </a:lnTo>
                <a:lnTo>
                  <a:pt x="4771932" y="10415101"/>
                </a:lnTo>
                <a:cubicBezTo>
                  <a:pt x="4760673" y="10415016"/>
                  <a:pt x="4748098" y="10420369"/>
                  <a:pt x="4743985" y="10426997"/>
                </a:cubicBezTo>
                <a:close/>
                <a:moveTo>
                  <a:pt x="4859842" y="10423683"/>
                </a:moveTo>
                <a:cubicBezTo>
                  <a:pt x="4825616" y="10430141"/>
                  <a:pt x="4770657" y="10463704"/>
                  <a:pt x="4779639" y="10472711"/>
                </a:cubicBezTo>
                <a:cubicBezTo>
                  <a:pt x="4788824" y="10481803"/>
                  <a:pt x="4895275" y="10438893"/>
                  <a:pt x="4895275" y="10425977"/>
                </a:cubicBezTo>
                <a:cubicBezTo>
                  <a:pt x="4895275" y="10419860"/>
                  <a:pt x="4893915" y="10415611"/>
                  <a:pt x="4892250" y="10416546"/>
                </a:cubicBezTo>
                <a:cubicBezTo>
                  <a:pt x="4890576" y="10417480"/>
                  <a:pt x="4876004" y="10420709"/>
                  <a:pt x="4859842" y="10423683"/>
                </a:cubicBezTo>
                <a:close/>
                <a:moveTo>
                  <a:pt x="4933249" y="10443906"/>
                </a:moveTo>
                <a:cubicBezTo>
                  <a:pt x="4907205" y="10463110"/>
                  <a:pt x="4899252" y="10475006"/>
                  <a:pt x="4909720" y="10479169"/>
                </a:cubicBezTo>
                <a:cubicBezTo>
                  <a:pt x="4918412" y="10482653"/>
                  <a:pt x="4911913" y="10486136"/>
                  <a:pt x="4895275" y="10486902"/>
                </a:cubicBezTo>
                <a:cubicBezTo>
                  <a:pt x="4878630" y="10487666"/>
                  <a:pt x="4851396" y="10496418"/>
                  <a:pt x="4834759" y="10506444"/>
                </a:cubicBezTo>
                <a:lnTo>
                  <a:pt x="4804501" y="10524628"/>
                </a:lnTo>
                <a:lnTo>
                  <a:pt x="4846859" y="10516896"/>
                </a:lnTo>
                <a:cubicBezTo>
                  <a:pt x="4895318" y="10508144"/>
                  <a:pt x="4972003" y="10472711"/>
                  <a:pt x="5016307" y="10438723"/>
                </a:cubicBezTo>
                <a:lnTo>
                  <a:pt x="5046565" y="10415441"/>
                </a:lnTo>
                <a:lnTo>
                  <a:pt x="5009577" y="10415186"/>
                </a:lnTo>
                <a:cubicBezTo>
                  <a:pt x="4989193" y="10415016"/>
                  <a:pt x="4954941" y="10427932"/>
                  <a:pt x="4933249" y="10443906"/>
                </a:cubicBezTo>
                <a:close/>
                <a:moveTo>
                  <a:pt x="4618798" y="10475261"/>
                </a:moveTo>
                <a:cubicBezTo>
                  <a:pt x="4596553" y="10480529"/>
                  <a:pt x="4572736" y="10490470"/>
                  <a:pt x="4565887" y="10497268"/>
                </a:cubicBezTo>
                <a:cubicBezTo>
                  <a:pt x="4557339" y="10505765"/>
                  <a:pt x="4567662" y="10506529"/>
                  <a:pt x="4598745" y="10499477"/>
                </a:cubicBezTo>
                <a:cubicBezTo>
                  <a:pt x="4623667" y="10493869"/>
                  <a:pt x="4649940" y="10483418"/>
                  <a:pt x="4657102" y="10476280"/>
                </a:cubicBezTo>
                <a:cubicBezTo>
                  <a:pt x="4664283" y="10469142"/>
                  <a:pt x="4667698" y="10463789"/>
                  <a:pt x="4664708" y="10464469"/>
                </a:cubicBezTo>
                <a:cubicBezTo>
                  <a:pt x="4661708" y="10465149"/>
                  <a:pt x="4641060" y="10469992"/>
                  <a:pt x="4618798" y="10475261"/>
                </a:cubicBezTo>
                <a:close/>
                <a:moveTo>
                  <a:pt x="4072258" y="10488601"/>
                </a:moveTo>
                <a:cubicBezTo>
                  <a:pt x="4072258" y="10505000"/>
                  <a:pt x="4190614" y="10535590"/>
                  <a:pt x="4329991" y="10555217"/>
                </a:cubicBezTo>
                <a:cubicBezTo>
                  <a:pt x="4456241" y="10572977"/>
                  <a:pt x="4551986" y="10572977"/>
                  <a:pt x="4453504" y="10555132"/>
                </a:cubicBezTo>
                <a:cubicBezTo>
                  <a:pt x="4426875" y="10550374"/>
                  <a:pt x="4350631" y="10535079"/>
                  <a:pt x="4284065" y="10521314"/>
                </a:cubicBezTo>
                <a:cubicBezTo>
                  <a:pt x="4087944" y="10480529"/>
                  <a:pt x="4072258" y="10478064"/>
                  <a:pt x="4072258" y="10488601"/>
                </a:cubicBezTo>
                <a:close/>
                <a:moveTo>
                  <a:pt x="4756085" y="10548589"/>
                </a:moveTo>
                <a:cubicBezTo>
                  <a:pt x="4729455" y="10554028"/>
                  <a:pt x="4676366" y="10558872"/>
                  <a:pt x="4638077" y="10559211"/>
                </a:cubicBezTo>
                <a:cubicBezTo>
                  <a:pt x="4599799" y="10559636"/>
                  <a:pt x="4568487" y="10565414"/>
                  <a:pt x="4568487" y="10572041"/>
                </a:cubicBezTo>
                <a:cubicBezTo>
                  <a:pt x="4568487" y="10594729"/>
                  <a:pt x="4763214" y="10574676"/>
                  <a:pt x="4810551" y="10547061"/>
                </a:cubicBezTo>
                <a:cubicBezTo>
                  <a:pt x="4831819" y="10534655"/>
                  <a:pt x="4821895" y="10534994"/>
                  <a:pt x="4756085" y="10548589"/>
                </a:cubicBezTo>
                <a:close/>
              </a:path>
            </a:pathLst>
          </a:custGeom>
          <a:solidFill>
            <a:schemeClr val="tx1"/>
          </a:solidFill>
          <a:ln w="8488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18" name="Рисунок 10">
            <a:extLst>
              <a:ext uri="{FF2B5EF4-FFF2-40B4-BE49-F238E27FC236}">
                <a16:creationId xmlns:a16="http://schemas.microsoft.com/office/drawing/2014/main" id="{7F90BCE1-ECB5-4C56-9E6B-E7C7507B6135}"/>
              </a:ext>
            </a:extLst>
          </p:cNvPr>
          <p:cNvSpPr/>
          <p:nvPr/>
        </p:nvSpPr>
        <p:spPr>
          <a:xfrm>
            <a:off x="439174" y="2443831"/>
            <a:ext cx="1211505" cy="1155646"/>
          </a:xfrm>
          <a:custGeom>
            <a:avLst/>
            <a:gdLst>
              <a:gd name="connsiteX0" fmla="*/ 6679168 w 8806376"/>
              <a:gd name="connsiteY0" fmla="*/ 1815 h 8400335"/>
              <a:gd name="connsiteX1" fmla="*/ 5926551 w 8806376"/>
              <a:gd name="connsiteY1" fmla="*/ 219471 h 8400335"/>
              <a:gd name="connsiteX2" fmla="*/ 5635667 w 8806376"/>
              <a:gd name="connsiteY2" fmla="*/ 505574 h 8400335"/>
              <a:gd name="connsiteX3" fmla="*/ 5544484 w 8806376"/>
              <a:gd name="connsiteY3" fmla="*/ 672261 h 8400335"/>
              <a:gd name="connsiteX4" fmla="*/ 5476323 w 8806376"/>
              <a:gd name="connsiteY4" fmla="*/ 799925 h 8400335"/>
              <a:gd name="connsiteX5" fmla="*/ 5463026 w 8806376"/>
              <a:gd name="connsiteY5" fmla="*/ 817927 h 8400335"/>
              <a:gd name="connsiteX6" fmla="*/ 5406733 w 8806376"/>
              <a:gd name="connsiteY6" fmla="*/ 773731 h 8400335"/>
              <a:gd name="connsiteX7" fmla="*/ 5337334 w 8806376"/>
              <a:gd name="connsiteY7" fmla="*/ 729535 h 8400335"/>
              <a:gd name="connsiteX8" fmla="*/ 5121812 w 8806376"/>
              <a:gd name="connsiteY8" fmla="*/ 928036 h 8400335"/>
              <a:gd name="connsiteX9" fmla="*/ 4796771 w 8806376"/>
              <a:gd name="connsiteY9" fmla="*/ 1229182 h 8400335"/>
              <a:gd name="connsiteX10" fmla="*/ 3955209 w 8806376"/>
              <a:gd name="connsiteY10" fmla="*/ 1772183 h 8400335"/>
              <a:gd name="connsiteX11" fmla="*/ 3464481 w 8806376"/>
              <a:gd name="connsiteY11" fmla="*/ 1920754 h 8400335"/>
              <a:gd name="connsiteX12" fmla="*/ 3107388 w 8806376"/>
              <a:gd name="connsiteY12" fmla="*/ 2097205 h 8400335"/>
              <a:gd name="connsiteX13" fmla="*/ 2906506 w 8806376"/>
              <a:gd name="connsiteY13" fmla="*/ 2491654 h 8400335"/>
              <a:gd name="connsiteX14" fmla="*/ 2431352 w 8806376"/>
              <a:gd name="connsiteY14" fmla="*/ 3382242 h 8400335"/>
              <a:gd name="connsiteX15" fmla="*/ 1628146 w 8806376"/>
              <a:gd name="connsiteY15" fmla="*/ 4355125 h 8400335"/>
              <a:gd name="connsiteX16" fmla="*/ 988666 w 8806376"/>
              <a:gd name="connsiteY16" fmla="*/ 4957744 h 8400335"/>
              <a:gd name="connsiteX17" fmla="*/ 921306 w 8806376"/>
              <a:gd name="connsiteY17" fmla="*/ 5032953 h 8400335"/>
              <a:gd name="connsiteX18" fmla="*/ 1022928 w 8806376"/>
              <a:gd name="connsiteY18" fmla="*/ 5114801 h 8400335"/>
              <a:gd name="connsiteX19" fmla="*/ 1125322 w 8806376"/>
              <a:gd name="connsiteY19" fmla="*/ 5187734 h 8400335"/>
              <a:gd name="connsiteX20" fmla="*/ 783193 w 8806376"/>
              <a:gd name="connsiteY20" fmla="*/ 5521662 h 8400335"/>
              <a:gd name="connsiteX21" fmla="*/ 134398 w 8806376"/>
              <a:gd name="connsiteY21" fmla="*/ 6272651 h 8400335"/>
              <a:gd name="connsiteX22" fmla="*/ 16031 w 8806376"/>
              <a:gd name="connsiteY22" fmla="*/ 6605112 h 8400335"/>
              <a:gd name="connsiteX23" fmla="*/ 0 w 8806376"/>
              <a:gd name="connsiteY23" fmla="*/ 6684731 h 8400335"/>
              <a:gd name="connsiteX24" fmla="*/ 4658 w 8806376"/>
              <a:gd name="connsiteY24" fmla="*/ 6809899 h 8400335"/>
              <a:gd name="connsiteX25" fmla="*/ 80267 w 8806376"/>
              <a:gd name="connsiteY25" fmla="*/ 7129091 h 8400335"/>
              <a:gd name="connsiteX26" fmla="*/ 499862 w 8806376"/>
              <a:gd name="connsiteY26" fmla="*/ 7599855 h 8400335"/>
              <a:gd name="connsiteX27" fmla="*/ 747512 w 8806376"/>
              <a:gd name="connsiteY27" fmla="*/ 7818092 h 8400335"/>
              <a:gd name="connsiteX28" fmla="*/ 1402318 w 8806376"/>
              <a:gd name="connsiteY28" fmla="*/ 8266386 h 8400335"/>
              <a:gd name="connsiteX29" fmla="*/ 2132048 w 8806376"/>
              <a:gd name="connsiteY29" fmla="*/ 8396507 h 8400335"/>
              <a:gd name="connsiteX30" fmla="*/ 3226356 w 8806376"/>
              <a:gd name="connsiteY30" fmla="*/ 7900988 h 8400335"/>
              <a:gd name="connsiteX31" fmla="*/ 3885200 w 8806376"/>
              <a:gd name="connsiteY31" fmla="*/ 7255336 h 8400335"/>
              <a:gd name="connsiteX32" fmla="*/ 3959657 w 8806376"/>
              <a:gd name="connsiteY32" fmla="*/ 7316267 h 8400335"/>
              <a:gd name="connsiteX33" fmla="*/ 4031742 w 8806376"/>
              <a:gd name="connsiteY33" fmla="*/ 7380780 h 8400335"/>
              <a:gd name="connsiteX34" fmla="*/ 4086177 w 8806376"/>
              <a:gd name="connsiteY34" fmla="*/ 7343661 h 8400335"/>
              <a:gd name="connsiteX35" fmla="*/ 5078768 w 8806376"/>
              <a:gd name="connsiteY35" fmla="*/ 6562630 h 8400335"/>
              <a:gd name="connsiteX36" fmla="*/ 6638430 w 8806376"/>
              <a:gd name="connsiteY36" fmla="*/ 4970497 h 8400335"/>
              <a:gd name="connsiteX37" fmla="*/ 7887196 w 8806376"/>
              <a:gd name="connsiteY37" fmla="*/ 3387004 h 8400335"/>
              <a:gd name="connsiteX38" fmla="*/ 8553593 w 8806376"/>
              <a:gd name="connsiteY38" fmla="*/ 2354761 h 8400335"/>
              <a:gd name="connsiteX39" fmla="*/ 8550830 w 8806376"/>
              <a:gd name="connsiteY39" fmla="*/ 2336445 h 8400335"/>
              <a:gd name="connsiteX40" fmla="*/ 8465105 w 8806376"/>
              <a:gd name="connsiteY40" fmla="*/ 2305250 h 8400335"/>
              <a:gd name="connsiteX41" fmla="*/ 8382143 w 8806376"/>
              <a:gd name="connsiteY41" fmla="*/ 2261416 h 8400335"/>
              <a:gd name="connsiteX42" fmla="*/ 8489852 w 8806376"/>
              <a:gd name="connsiteY42" fmla="*/ 2145230 h 8400335"/>
              <a:gd name="connsiteX43" fmla="*/ 8727805 w 8806376"/>
              <a:gd name="connsiteY43" fmla="*/ 1839230 h 8400335"/>
              <a:gd name="connsiteX44" fmla="*/ 8692010 w 8806376"/>
              <a:gd name="connsiteY44" fmla="*/ 1049274 h 8400335"/>
              <a:gd name="connsiteX45" fmla="*/ 8228429 w 8806376"/>
              <a:gd name="connsiteY45" fmla="*/ 501821 h 8400335"/>
              <a:gd name="connsiteX46" fmla="*/ 7271452 w 8806376"/>
              <a:gd name="connsiteY46" fmla="*/ 23380 h 8400335"/>
              <a:gd name="connsiteX47" fmla="*/ 7179231 w 8806376"/>
              <a:gd name="connsiteY47" fmla="*/ 4330 h 8400335"/>
              <a:gd name="connsiteX48" fmla="*/ 6945868 w 8806376"/>
              <a:gd name="connsiteY48" fmla="*/ 1139 h 8400335"/>
              <a:gd name="connsiteX49" fmla="*/ 6679168 w 8806376"/>
              <a:gd name="connsiteY49" fmla="*/ 1815 h 8400335"/>
              <a:gd name="connsiteX50" fmla="*/ 6679168 w 8806376"/>
              <a:gd name="connsiteY50" fmla="*/ 34457 h 8400335"/>
              <a:gd name="connsiteX51" fmla="*/ 5970480 w 8806376"/>
              <a:gd name="connsiteY51" fmla="*/ 230377 h 8400335"/>
              <a:gd name="connsiteX52" fmla="*/ 5681863 w 8806376"/>
              <a:gd name="connsiteY52" fmla="*/ 498478 h 8400335"/>
              <a:gd name="connsiteX53" fmla="*/ 5517899 w 8806376"/>
              <a:gd name="connsiteY53" fmla="*/ 810002 h 8400335"/>
              <a:gd name="connsiteX54" fmla="*/ 5516614 w 8806376"/>
              <a:gd name="connsiteY54" fmla="*/ 837310 h 8400335"/>
              <a:gd name="connsiteX55" fmla="*/ 5531073 w 8806376"/>
              <a:gd name="connsiteY55" fmla="*/ 829538 h 8400335"/>
              <a:gd name="connsiteX56" fmla="*/ 5603338 w 8806376"/>
              <a:gd name="connsiteY56" fmla="*/ 703332 h 8400335"/>
              <a:gd name="connsiteX57" fmla="*/ 5655688 w 8806376"/>
              <a:gd name="connsiteY57" fmla="*/ 605700 h 8400335"/>
              <a:gd name="connsiteX58" fmla="*/ 5645829 w 8806376"/>
              <a:gd name="connsiteY58" fmla="*/ 639038 h 8400335"/>
              <a:gd name="connsiteX59" fmla="*/ 5616493 w 8806376"/>
              <a:gd name="connsiteY59" fmla="*/ 706942 h 8400335"/>
              <a:gd name="connsiteX60" fmla="*/ 5564695 w 8806376"/>
              <a:gd name="connsiteY60" fmla="*/ 802192 h 8400335"/>
              <a:gd name="connsiteX61" fmla="*/ 5534778 w 8806376"/>
              <a:gd name="connsiteY61" fmla="*/ 862875 h 8400335"/>
              <a:gd name="connsiteX62" fmla="*/ 5641334 w 8806376"/>
              <a:gd name="connsiteY62" fmla="*/ 681929 h 8400335"/>
              <a:gd name="connsiteX63" fmla="*/ 5709885 w 8806376"/>
              <a:gd name="connsiteY63" fmla="*/ 558104 h 8400335"/>
              <a:gd name="connsiteX64" fmla="*/ 5750957 w 8806376"/>
              <a:gd name="connsiteY64" fmla="*/ 479075 h 8400335"/>
              <a:gd name="connsiteX65" fmla="*/ 5990206 w 8806376"/>
              <a:gd name="connsiteY65" fmla="*/ 252990 h 8400335"/>
              <a:gd name="connsiteX66" fmla="*/ 6745843 w 8806376"/>
              <a:gd name="connsiteY66" fmla="*/ 62070 h 8400335"/>
              <a:gd name="connsiteX67" fmla="*/ 7312581 w 8806376"/>
              <a:gd name="connsiteY67" fmla="*/ 99961 h 8400335"/>
              <a:gd name="connsiteX68" fmla="*/ 7250668 w 8806376"/>
              <a:gd name="connsiteY68" fmla="*/ 95275 h 8400335"/>
              <a:gd name="connsiteX69" fmla="*/ 6636306 w 8806376"/>
              <a:gd name="connsiteY69" fmla="*/ 80997 h 8400335"/>
              <a:gd name="connsiteX70" fmla="*/ 5980653 w 8806376"/>
              <a:gd name="connsiteY70" fmla="*/ 274192 h 8400335"/>
              <a:gd name="connsiteX71" fmla="*/ 5763597 w 8806376"/>
              <a:gd name="connsiteY71" fmla="*/ 467026 h 8400335"/>
              <a:gd name="connsiteX72" fmla="*/ 5793725 w 8806376"/>
              <a:gd name="connsiteY72" fmla="*/ 441489 h 8400335"/>
              <a:gd name="connsiteX73" fmla="*/ 6412468 w 8806376"/>
              <a:gd name="connsiteY73" fmla="*/ 130574 h 8400335"/>
              <a:gd name="connsiteX74" fmla="*/ 6917293 w 8806376"/>
              <a:gd name="connsiteY74" fmla="*/ 88635 h 8400335"/>
              <a:gd name="connsiteX75" fmla="*/ 7131606 w 8806376"/>
              <a:gd name="connsiteY75" fmla="*/ 88121 h 8400335"/>
              <a:gd name="connsiteX76" fmla="*/ 7217331 w 8806376"/>
              <a:gd name="connsiteY76" fmla="*/ 103628 h 8400335"/>
              <a:gd name="connsiteX77" fmla="*/ 7960014 w 8806376"/>
              <a:gd name="connsiteY77" fmla="*/ 426964 h 8400335"/>
              <a:gd name="connsiteX78" fmla="*/ 8486975 w 8806376"/>
              <a:gd name="connsiteY78" fmla="*/ 880887 h 8400335"/>
              <a:gd name="connsiteX79" fmla="*/ 8684838 w 8806376"/>
              <a:gd name="connsiteY79" fmla="*/ 1259072 h 8400335"/>
              <a:gd name="connsiteX80" fmla="*/ 8710079 w 8806376"/>
              <a:gd name="connsiteY80" fmla="*/ 1334367 h 8400335"/>
              <a:gd name="connsiteX81" fmla="*/ 8714775 w 8806376"/>
              <a:gd name="connsiteY81" fmla="*/ 1453429 h 8400335"/>
              <a:gd name="connsiteX82" fmla="*/ 8719471 w 8806376"/>
              <a:gd name="connsiteY82" fmla="*/ 1572492 h 8400335"/>
              <a:gd name="connsiteX83" fmla="*/ 8704383 w 8806376"/>
              <a:gd name="connsiteY83" fmla="*/ 1636595 h 8400335"/>
              <a:gd name="connsiteX84" fmla="*/ 8602094 w 8806376"/>
              <a:gd name="connsiteY84" fmla="*/ 1869548 h 8400335"/>
              <a:gd name="connsiteX85" fmla="*/ 8459877 w 8806376"/>
              <a:gd name="connsiteY85" fmla="*/ 2031197 h 8400335"/>
              <a:gd name="connsiteX86" fmla="*/ 8291751 w 8806376"/>
              <a:gd name="connsiteY86" fmla="*/ 2246605 h 8400335"/>
              <a:gd name="connsiteX87" fmla="*/ 8324822 w 8806376"/>
              <a:gd name="connsiteY87" fmla="*/ 2221049 h 8400335"/>
              <a:gd name="connsiteX88" fmla="*/ 8487261 w 8806376"/>
              <a:gd name="connsiteY88" fmla="*/ 2048742 h 8400335"/>
              <a:gd name="connsiteX89" fmla="*/ 8628069 w 8806376"/>
              <a:gd name="connsiteY89" fmla="*/ 1905867 h 8400335"/>
              <a:gd name="connsiteX90" fmla="*/ 8677561 w 8806376"/>
              <a:gd name="connsiteY90" fmla="*/ 1806350 h 8400335"/>
              <a:gd name="connsiteX91" fmla="*/ 8727043 w 8806376"/>
              <a:gd name="connsiteY91" fmla="*/ 1719424 h 8400335"/>
              <a:gd name="connsiteX92" fmla="*/ 8622068 w 8806376"/>
              <a:gd name="connsiteY92" fmla="*/ 1923698 h 8400335"/>
              <a:gd name="connsiteX93" fmla="*/ 8471192 w 8806376"/>
              <a:gd name="connsiteY93" fmla="*/ 2086842 h 8400335"/>
              <a:gd name="connsiteX94" fmla="*/ 8337947 w 8806376"/>
              <a:gd name="connsiteY94" fmla="*/ 2231593 h 8400335"/>
              <a:gd name="connsiteX95" fmla="*/ 8462658 w 8806376"/>
              <a:gd name="connsiteY95" fmla="*/ 2114550 h 8400335"/>
              <a:gd name="connsiteX96" fmla="*/ 8756323 w 8806376"/>
              <a:gd name="connsiteY96" fmla="*/ 1650635 h 8400335"/>
              <a:gd name="connsiteX97" fmla="*/ 8654929 w 8806376"/>
              <a:gd name="connsiteY97" fmla="*/ 1045655 h 8400335"/>
              <a:gd name="connsiteX98" fmla="*/ 8084201 w 8806376"/>
              <a:gd name="connsiteY98" fmla="*/ 434593 h 8400335"/>
              <a:gd name="connsiteX99" fmla="*/ 7261631 w 8806376"/>
              <a:gd name="connsiteY99" fmla="*/ 52355 h 8400335"/>
              <a:gd name="connsiteX100" fmla="*/ 7169706 w 8806376"/>
              <a:gd name="connsiteY100" fmla="*/ 33819 h 8400335"/>
              <a:gd name="connsiteX101" fmla="*/ 6969681 w 8806376"/>
              <a:gd name="connsiteY101" fmla="*/ 29866 h 8400335"/>
              <a:gd name="connsiteX102" fmla="*/ 6679168 w 8806376"/>
              <a:gd name="connsiteY102" fmla="*/ 34457 h 8400335"/>
              <a:gd name="connsiteX103" fmla="*/ 6645831 w 8806376"/>
              <a:gd name="connsiteY103" fmla="*/ 129603 h 8400335"/>
              <a:gd name="connsiteX104" fmla="*/ 5845845 w 8806376"/>
              <a:gd name="connsiteY104" fmla="*/ 445299 h 8400335"/>
              <a:gd name="connsiteX105" fmla="*/ 5679262 w 8806376"/>
              <a:gd name="connsiteY105" fmla="*/ 696188 h 8400335"/>
              <a:gd name="connsiteX106" fmla="*/ 5590689 w 8806376"/>
              <a:gd name="connsiteY106" fmla="*/ 852046 h 8400335"/>
              <a:gd name="connsiteX107" fmla="*/ 5571468 w 8806376"/>
              <a:gd name="connsiteY107" fmla="*/ 899671 h 8400335"/>
              <a:gd name="connsiteX108" fmla="*/ 5932199 w 8806376"/>
              <a:gd name="connsiteY108" fmla="*/ 1178671 h 8400335"/>
              <a:gd name="connsiteX109" fmla="*/ 6042089 w 8806376"/>
              <a:gd name="connsiteY109" fmla="*/ 1268263 h 8400335"/>
              <a:gd name="connsiteX110" fmla="*/ 6345279 w 8806376"/>
              <a:gd name="connsiteY110" fmla="*/ 1373943 h 8400335"/>
              <a:gd name="connsiteX111" fmla="*/ 6650079 w 8806376"/>
              <a:gd name="connsiteY111" fmla="*/ 1485976 h 8400335"/>
              <a:gd name="connsiteX112" fmla="*/ 6920189 w 8806376"/>
              <a:gd name="connsiteY112" fmla="*/ 1600772 h 8400335"/>
              <a:gd name="connsiteX113" fmla="*/ 7367864 w 8806376"/>
              <a:gd name="connsiteY113" fmla="*/ 1800025 h 8400335"/>
              <a:gd name="connsiteX114" fmla="*/ 7642222 w 8806376"/>
              <a:gd name="connsiteY114" fmla="*/ 1928451 h 8400335"/>
              <a:gd name="connsiteX115" fmla="*/ 7705163 w 8806376"/>
              <a:gd name="connsiteY115" fmla="*/ 1949387 h 8400335"/>
              <a:gd name="connsiteX116" fmla="*/ 7785097 w 8806376"/>
              <a:gd name="connsiteY116" fmla="*/ 2016281 h 8400335"/>
              <a:gd name="connsiteX117" fmla="*/ 7889577 w 8806376"/>
              <a:gd name="connsiteY117" fmla="*/ 2096310 h 8400335"/>
              <a:gd name="connsiteX118" fmla="*/ 8241183 w 8806376"/>
              <a:gd name="connsiteY118" fmla="*/ 2224954 h 8400335"/>
              <a:gd name="connsiteX119" fmla="*/ 8279902 w 8806376"/>
              <a:gd name="connsiteY119" fmla="*/ 2179711 h 8400335"/>
              <a:gd name="connsiteX120" fmla="*/ 8431644 w 8806376"/>
              <a:gd name="connsiteY120" fmla="*/ 2010642 h 8400335"/>
              <a:gd name="connsiteX121" fmla="*/ 8654739 w 8806376"/>
              <a:gd name="connsiteY121" fmla="*/ 1691973 h 8400335"/>
              <a:gd name="connsiteX122" fmla="*/ 8683590 w 8806376"/>
              <a:gd name="connsiteY122" fmla="*/ 1610592 h 8400335"/>
              <a:gd name="connsiteX123" fmla="*/ 8683543 w 8806376"/>
              <a:gd name="connsiteY123" fmla="*/ 1482004 h 8400335"/>
              <a:gd name="connsiteX124" fmla="*/ 8683495 w 8806376"/>
              <a:gd name="connsiteY124" fmla="*/ 1353417 h 8400335"/>
              <a:gd name="connsiteX125" fmla="*/ 8656511 w 8806376"/>
              <a:gd name="connsiteY125" fmla="*/ 1272454 h 8400335"/>
              <a:gd name="connsiteX126" fmla="*/ 8171021 w 8806376"/>
              <a:gd name="connsiteY126" fmla="*/ 609187 h 8400335"/>
              <a:gd name="connsiteX127" fmla="*/ 7260193 w 8806376"/>
              <a:gd name="connsiteY127" fmla="*/ 142776 h 8400335"/>
              <a:gd name="connsiteX128" fmla="*/ 7188756 w 8806376"/>
              <a:gd name="connsiteY128" fmla="*/ 127774 h 8400335"/>
              <a:gd name="connsiteX129" fmla="*/ 6960156 w 8806376"/>
              <a:gd name="connsiteY129" fmla="*/ 124659 h 8400335"/>
              <a:gd name="connsiteX130" fmla="*/ 6645831 w 8806376"/>
              <a:gd name="connsiteY130" fmla="*/ 129603 h 8400335"/>
              <a:gd name="connsiteX131" fmla="*/ 5536168 w 8806376"/>
              <a:gd name="connsiteY131" fmla="*/ 777150 h 8400335"/>
              <a:gd name="connsiteX132" fmla="*/ 5529863 w 8806376"/>
              <a:gd name="connsiteY132" fmla="*/ 802592 h 8400335"/>
              <a:gd name="connsiteX133" fmla="*/ 5545693 w 8806376"/>
              <a:gd name="connsiteY133" fmla="*/ 786675 h 8400335"/>
              <a:gd name="connsiteX134" fmla="*/ 5551999 w 8806376"/>
              <a:gd name="connsiteY134" fmla="*/ 761234 h 8400335"/>
              <a:gd name="connsiteX135" fmla="*/ 5536168 w 8806376"/>
              <a:gd name="connsiteY135" fmla="*/ 777150 h 8400335"/>
              <a:gd name="connsiteX136" fmla="*/ 5145643 w 8806376"/>
              <a:gd name="connsiteY136" fmla="*/ 960282 h 8400335"/>
              <a:gd name="connsiteX137" fmla="*/ 4436031 w 8806376"/>
              <a:gd name="connsiteY137" fmla="*/ 1554928 h 8400335"/>
              <a:gd name="connsiteX138" fmla="*/ 3512106 w 8806376"/>
              <a:gd name="connsiteY138" fmla="*/ 1958283 h 8400335"/>
              <a:gd name="connsiteX139" fmla="*/ 3159033 w 8806376"/>
              <a:gd name="connsiteY139" fmla="*/ 2106302 h 8400335"/>
              <a:gd name="connsiteX140" fmla="*/ 3110760 w 8806376"/>
              <a:gd name="connsiteY140" fmla="*/ 2155584 h 8400335"/>
              <a:gd name="connsiteX141" fmla="*/ 3052563 w 8806376"/>
              <a:gd name="connsiteY141" fmla="*/ 2273608 h 8400335"/>
              <a:gd name="connsiteX142" fmla="*/ 2940472 w 8806376"/>
              <a:gd name="connsiteY142" fmla="*/ 2524992 h 8400335"/>
              <a:gd name="connsiteX143" fmla="*/ 2035445 w 8806376"/>
              <a:gd name="connsiteY143" fmla="*/ 3982650 h 8400335"/>
              <a:gd name="connsiteX144" fmla="*/ 1113463 w 8806376"/>
              <a:gd name="connsiteY144" fmla="*/ 4903737 h 8400335"/>
              <a:gd name="connsiteX145" fmla="*/ 972245 w 8806376"/>
              <a:gd name="connsiteY145" fmla="*/ 5028429 h 8400335"/>
              <a:gd name="connsiteX146" fmla="*/ 1151563 w 8806376"/>
              <a:gd name="connsiteY146" fmla="*/ 5145710 h 8400335"/>
              <a:gd name="connsiteX147" fmla="*/ 1330881 w 8806376"/>
              <a:gd name="connsiteY147" fmla="*/ 5262991 h 8400335"/>
              <a:gd name="connsiteX148" fmla="*/ 1348988 w 8806376"/>
              <a:gd name="connsiteY148" fmla="*/ 5257353 h 8400335"/>
              <a:gd name="connsiteX149" fmla="*/ 1367104 w 8806376"/>
              <a:gd name="connsiteY149" fmla="*/ 5251704 h 8400335"/>
              <a:gd name="connsiteX150" fmla="*/ 1361513 w 8806376"/>
              <a:gd name="connsiteY150" fmla="*/ 5266268 h 8400335"/>
              <a:gd name="connsiteX151" fmla="*/ 1355922 w 8806376"/>
              <a:gd name="connsiteY151" fmla="*/ 5280841 h 8400335"/>
              <a:gd name="connsiteX152" fmla="*/ 1495797 w 8806376"/>
              <a:gd name="connsiteY152" fmla="*/ 5378549 h 8400335"/>
              <a:gd name="connsiteX153" fmla="*/ 1736903 w 8806376"/>
              <a:gd name="connsiteY153" fmla="*/ 5572249 h 8400335"/>
              <a:gd name="connsiteX154" fmla="*/ 1838135 w 8806376"/>
              <a:gd name="connsiteY154" fmla="*/ 5668242 h 8400335"/>
              <a:gd name="connsiteX155" fmla="*/ 2017662 w 8806376"/>
              <a:gd name="connsiteY155" fmla="*/ 5777780 h 8400335"/>
              <a:gd name="connsiteX156" fmla="*/ 2203580 w 8806376"/>
              <a:gd name="connsiteY156" fmla="*/ 5887317 h 8400335"/>
              <a:gd name="connsiteX157" fmla="*/ 2330110 w 8806376"/>
              <a:gd name="connsiteY157" fmla="*/ 5787667 h 8400335"/>
              <a:gd name="connsiteX158" fmla="*/ 2450259 w 8806376"/>
              <a:gd name="connsiteY158" fmla="*/ 5688016 h 8400335"/>
              <a:gd name="connsiteX159" fmla="*/ 2557777 w 8806376"/>
              <a:gd name="connsiteY159" fmla="*/ 5554304 h 8400335"/>
              <a:gd name="connsiteX160" fmla="*/ 3856768 w 8806376"/>
              <a:gd name="connsiteY160" fmla="*/ 3663229 h 8400335"/>
              <a:gd name="connsiteX161" fmla="*/ 4234425 w 8806376"/>
              <a:gd name="connsiteY161" fmla="*/ 3058392 h 8400335"/>
              <a:gd name="connsiteX162" fmla="*/ 4731306 w 8806376"/>
              <a:gd name="connsiteY162" fmla="*/ 2492321 h 8400335"/>
              <a:gd name="connsiteX163" fmla="*/ 5688568 w 8806376"/>
              <a:gd name="connsiteY163" fmla="*/ 1967856 h 8400335"/>
              <a:gd name="connsiteX164" fmla="*/ 6221968 w 8806376"/>
              <a:gd name="connsiteY164" fmla="*/ 1694050 h 8400335"/>
              <a:gd name="connsiteX165" fmla="*/ 6474381 w 8806376"/>
              <a:gd name="connsiteY165" fmla="*/ 1573368 h 8400335"/>
              <a:gd name="connsiteX166" fmla="*/ 6593443 w 8806376"/>
              <a:gd name="connsiteY166" fmla="*/ 1520009 h 8400335"/>
              <a:gd name="connsiteX167" fmla="*/ 6607731 w 8806376"/>
              <a:gd name="connsiteY167" fmla="*/ 1510579 h 8400335"/>
              <a:gd name="connsiteX168" fmla="*/ 6593443 w 8806376"/>
              <a:gd name="connsiteY168" fmla="*/ 1501207 h 8400335"/>
              <a:gd name="connsiteX169" fmla="*/ 6236256 w 8806376"/>
              <a:gd name="connsiteY169" fmla="*/ 1381963 h 8400335"/>
              <a:gd name="connsiteX170" fmla="*/ 6038412 w 8806376"/>
              <a:gd name="connsiteY170" fmla="*/ 1313126 h 8400335"/>
              <a:gd name="connsiteX171" fmla="*/ 5983443 w 8806376"/>
              <a:gd name="connsiteY171" fmla="*/ 1288723 h 8400335"/>
              <a:gd name="connsiteX172" fmla="*/ 5946115 w 8806376"/>
              <a:gd name="connsiteY172" fmla="*/ 1330376 h 8400335"/>
              <a:gd name="connsiteX173" fmla="*/ 5934551 w 8806376"/>
              <a:gd name="connsiteY173" fmla="*/ 1364447 h 8400335"/>
              <a:gd name="connsiteX174" fmla="*/ 5949325 w 8806376"/>
              <a:gd name="connsiteY174" fmla="*/ 1378534 h 8400335"/>
              <a:gd name="connsiteX175" fmla="*/ 5933818 w 8806376"/>
              <a:gd name="connsiteY175" fmla="*/ 1395670 h 8400335"/>
              <a:gd name="connsiteX176" fmla="*/ 5915358 w 8806376"/>
              <a:gd name="connsiteY176" fmla="*/ 1385783 h 8400335"/>
              <a:gd name="connsiteX177" fmla="*/ 5896899 w 8806376"/>
              <a:gd name="connsiteY177" fmla="*/ 1375905 h 8400335"/>
              <a:gd name="connsiteX178" fmla="*/ 5881688 w 8806376"/>
              <a:gd name="connsiteY178" fmla="*/ 1388478 h 8400335"/>
              <a:gd name="connsiteX179" fmla="*/ 5866486 w 8806376"/>
              <a:gd name="connsiteY179" fmla="*/ 1401042 h 8400335"/>
              <a:gd name="connsiteX180" fmla="*/ 5879830 w 8806376"/>
              <a:gd name="connsiteY180" fmla="*/ 1379611 h 8400335"/>
              <a:gd name="connsiteX181" fmla="*/ 5899261 w 8806376"/>
              <a:gd name="connsiteY181" fmla="*/ 1358179 h 8400335"/>
              <a:gd name="connsiteX182" fmla="*/ 5939666 w 8806376"/>
              <a:gd name="connsiteY182" fmla="*/ 1316298 h 8400335"/>
              <a:gd name="connsiteX183" fmla="*/ 5973976 w 8806376"/>
              <a:gd name="connsiteY183" fmla="*/ 1274426 h 8400335"/>
              <a:gd name="connsiteX184" fmla="*/ 5950210 w 8806376"/>
              <a:gd name="connsiteY184" fmla="*/ 1258853 h 8400335"/>
              <a:gd name="connsiteX185" fmla="*/ 5926445 w 8806376"/>
              <a:gd name="connsiteY185" fmla="*/ 1243279 h 8400335"/>
              <a:gd name="connsiteX186" fmla="*/ 5917283 w 8806376"/>
              <a:gd name="connsiteY186" fmla="*/ 1267397 h 8400335"/>
              <a:gd name="connsiteX187" fmla="*/ 5895851 w 8806376"/>
              <a:gd name="connsiteY187" fmla="*/ 1291504 h 8400335"/>
              <a:gd name="connsiteX188" fmla="*/ 5874182 w 8806376"/>
              <a:gd name="connsiteY188" fmla="*/ 1312316 h 8400335"/>
              <a:gd name="connsiteX189" fmla="*/ 5852874 w 8806376"/>
              <a:gd name="connsiteY189" fmla="*/ 1336929 h 8400335"/>
              <a:gd name="connsiteX190" fmla="*/ 5879068 w 8806376"/>
              <a:gd name="connsiteY190" fmla="*/ 1281979 h 8400335"/>
              <a:gd name="connsiteX191" fmla="*/ 5917168 w 8806376"/>
              <a:gd name="connsiteY191" fmla="*/ 1236126 h 8400335"/>
              <a:gd name="connsiteX192" fmla="*/ 5701332 w 8806376"/>
              <a:gd name="connsiteY192" fmla="*/ 1066933 h 8400335"/>
              <a:gd name="connsiteX193" fmla="*/ 5694064 w 8806376"/>
              <a:gd name="connsiteY193" fmla="*/ 1059666 h 8400335"/>
              <a:gd name="connsiteX194" fmla="*/ 5653498 w 8806376"/>
              <a:gd name="connsiteY194" fmla="*/ 1016089 h 8400335"/>
              <a:gd name="connsiteX195" fmla="*/ 5604834 w 8806376"/>
              <a:gd name="connsiteY195" fmla="*/ 995029 h 8400335"/>
              <a:gd name="connsiteX196" fmla="*/ 5574268 w 8806376"/>
              <a:gd name="connsiteY196" fmla="*/ 998134 h 8400335"/>
              <a:gd name="connsiteX197" fmla="*/ 5584222 w 8806376"/>
              <a:gd name="connsiteY197" fmla="*/ 980561 h 8400335"/>
              <a:gd name="connsiteX198" fmla="*/ 5501183 w 8806376"/>
              <a:gd name="connsiteY198" fmla="*/ 900071 h 8400335"/>
              <a:gd name="connsiteX199" fmla="*/ 5326618 w 8806376"/>
              <a:gd name="connsiteY199" fmla="*/ 778160 h 8400335"/>
              <a:gd name="connsiteX200" fmla="*/ 5145643 w 8806376"/>
              <a:gd name="connsiteY200" fmla="*/ 960282 h 8400335"/>
              <a:gd name="connsiteX201" fmla="*/ 5245475 w 8806376"/>
              <a:gd name="connsiteY201" fmla="*/ 902614 h 8400335"/>
              <a:gd name="connsiteX202" fmla="*/ 5198031 w 8806376"/>
              <a:gd name="connsiteY202" fmla="*/ 960511 h 8400335"/>
              <a:gd name="connsiteX203" fmla="*/ 5349955 w 8806376"/>
              <a:gd name="connsiteY203" fmla="*/ 805725 h 8400335"/>
              <a:gd name="connsiteX204" fmla="*/ 5245475 w 8806376"/>
              <a:gd name="connsiteY204" fmla="*/ 902614 h 8400335"/>
              <a:gd name="connsiteX205" fmla="*/ 5278822 w 8806376"/>
              <a:gd name="connsiteY205" fmla="*/ 936694 h 8400335"/>
              <a:gd name="connsiteX206" fmla="*/ 5178981 w 8806376"/>
              <a:gd name="connsiteY206" fmla="*/ 1039092 h 8400335"/>
              <a:gd name="connsiteX207" fmla="*/ 5281374 w 8806376"/>
              <a:gd name="connsiteY207" fmla="*/ 939247 h 8400335"/>
              <a:gd name="connsiteX208" fmla="*/ 5383768 w 8806376"/>
              <a:gd name="connsiteY208" fmla="*/ 836853 h 8400335"/>
              <a:gd name="connsiteX209" fmla="*/ 5278822 w 8806376"/>
              <a:gd name="connsiteY209" fmla="*/ 936694 h 8400335"/>
              <a:gd name="connsiteX210" fmla="*/ 5236026 w 8806376"/>
              <a:gd name="connsiteY210" fmla="*/ 1026928 h 8400335"/>
              <a:gd name="connsiteX211" fmla="*/ 5253457 w 8806376"/>
              <a:gd name="connsiteY211" fmla="*/ 1025042 h 8400335"/>
              <a:gd name="connsiteX212" fmla="*/ 5400980 w 8806376"/>
              <a:gd name="connsiteY212" fmla="*/ 862875 h 8400335"/>
              <a:gd name="connsiteX213" fmla="*/ 5236026 w 8806376"/>
              <a:gd name="connsiteY213" fmla="*/ 1026928 h 8400335"/>
              <a:gd name="connsiteX214" fmla="*/ 5279175 w 8806376"/>
              <a:gd name="connsiteY214" fmla="*/ 1036110 h 8400335"/>
              <a:gd name="connsiteX215" fmla="*/ 4871800 w 8806376"/>
              <a:gd name="connsiteY215" fmla="*/ 1395460 h 8400335"/>
              <a:gd name="connsiteX216" fmla="*/ 4793218 w 8806376"/>
              <a:gd name="connsiteY216" fmla="*/ 1460544 h 8400335"/>
              <a:gd name="connsiteX217" fmla="*/ 4805125 w 8806376"/>
              <a:gd name="connsiteY217" fmla="*/ 1456096 h 8400335"/>
              <a:gd name="connsiteX218" fmla="*/ 4917043 w 8806376"/>
              <a:gd name="connsiteY218" fmla="*/ 1371819 h 8400335"/>
              <a:gd name="connsiteX219" fmla="*/ 5253895 w 8806376"/>
              <a:gd name="connsiteY219" fmla="*/ 1082021 h 8400335"/>
              <a:gd name="connsiteX220" fmla="*/ 5429955 w 8806376"/>
              <a:gd name="connsiteY220" fmla="*/ 891870 h 8400335"/>
              <a:gd name="connsiteX221" fmla="*/ 5279175 w 8806376"/>
              <a:gd name="connsiteY221" fmla="*/ 1036110 h 8400335"/>
              <a:gd name="connsiteX222" fmla="*/ 5374243 w 8806376"/>
              <a:gd name="connsiteY222" fmla="*/ 996229 h 8400335"/>
              <a:gd name="connsiteX223" fmla="*/ 5384330 w 8806376"/>
              <a:gd name="connsiteY223" fmla="*/ 1005754 h 8400335"/>
              <a:gd name="connsiteX224" fmla="*/ 5388531 w 8806376"/>
              <a:gd name="connsiteY224" fmla="*/ 996229 h 8400335"/>
              <a:gd name="connsiteX225" fmla="*/ 5378444 w 8806376"/>
              <a:gd name="connsiteY225" fmla="*/ 986704 h 8400335"/>
              <a:gd name="connsiteX226" fmla="*/ 5374243 w 8806376"/>
              <a:gd name="connsiteY226" fmla="*/ 996229 h 8400335"/>
              <a:gd name="connsiteX227" fmla="*/ 5342497 w 8806376"/>
              <a:gd name="connsiteY227" fmla="*/ 1012108 h 8400335"/>
              <a:gd name="connsiteX228" fmla="*/ 5344478 w 8806376"/>
              <a:gd name="connsiteY228" fmla="*/ 1053379 h 8400335"/>
              <a:gd name="connsiteX229" fmla="*/ 5352812 w 8806376"/>
              <a:gd name="connsiteY229" fmla="*/ 1029567 h 8400335"/>
              <a:gd name="connsiteX230" fmla="*/ 5342497 w 8806376"/>
              <a:gd name="connsiteY230" fmla="*/ 1012108 h 8400335"/>
              <a:gd name="connsiteX231" fmla="*/ 5540931 w 8806376"/>
              <a:gd name="connsiteY231" fmla="*/ 1034329 h 8400335"/>
              <a:gd name="connsiteX232" fmla="*/ 5560724 w 8806376"/>
              <a:gd name="connsiteY232" fmla="*/ 1052760 h 8400335"/>
              <a:gd name="connsiteX233" fmla="*/ 5568839 w 8806376"/>
              <a:gd name="connsiteY233" fmla="*/ 1033253 h 8400335"/>
              <a:gd name="connsiteX234" fmla="*/ 5540931 w 8806376"/>
              <a:gd name="connsiteY234" fmla="*/ 1034329 h 8400335"/>
              <a:gd name="connsiteX235" fmla="*/ 5303930 w 8806376"/>
              <a:gd name="connsiteY235" fmla="*/ 1058637 h 8400335"/>
              <a:gd name="connsiteX236" fmla="*/ 5313922 w 8806376"/>
              <a:gd name="connsiteY236" fmla="*/ 1097328 h 8400335"/>
              <a:gd name="connsiteX237" fmla="*/ 5444090 w 8806376"/>
              <a:gd name="connsiteY237" fmla="*/ 1165193 h 8400335"/>
              <a:gd name="connsiteX238" fmla="*/ 5464731 w 8806376"/>
              <a:gd name="connsiteY238" fmla="*/ 1161593 h 8400335"/>
              <a:gd name="connsiteX239" fmla="*/ 5436156 w 8806376"/>
              <a:gd name="connsiteY239" fmla="*/ 1154316 h 8400335"/>
              <a:gd name="connsiteX240" fmla="*/ 5393293 w 8806376"/>
              <a:gd name="connsiteY240" fmla="*/ 1141962 h 8400335"/>
              <a:gd name="connsiteX241" fmla="*/ 5379006 w 8806376"/>
              <a:gd name="connsiteY241" fmla="*/ 1136885 h 8400335"/>
              <a:gd name="connsiteX242" fmla="*/ 5390912 w 8806376"/>
              <a:gd name="connsiteY242" fmla="*/ 1132437 h 8400335"/>
              <a:gd name="connsiteX243" fmla="*/ 5402818 w 8806376"/>
              <a:gd name="connsiteY243" fmla="*/ 1118092 h 8400335"/>
              <a:gd name="connsiteX244" fmla="*/ 5386978 w 8806376"/>
              <a:gd name="connsiteY244" fmla="*/ 1121274 h 8400335"/>
              <a:gd name="connsiteX245" fmla="*/ 5371148 w 8806376"/>
              <a:gd name="connsiteY245" fmla="*/ 1134342 h 8400335"/>
              <a:gd name="connsiteX246" fmla="*/ 5367138 w 8806376"/>
              <a:gd name="connsiteY246" fmla="*/ 1122436 h 8400335"/>
              <a:gd name="connsiteX247" fmla="*/ 5350660 w 8806376"/>
              <a:gd name="connsiteY247" fmla="*/ 1110529 h 8400335"/>
              <a:gd name="connsiteX248" fmla="*/ 5326618 w 8806376"/>
              <a:gd name="connsiteY248" fmla="*/ 1062123 h 8400335"/>
              <a:gd name="connsiteX249" fmla="*/ 5303930 w 8806376"/>
              <a:gd name="connsiteY249" fmla="*/ 1058637 h 8400335"/>
              <a:gd name="connsiteX250" fmla="*/ 5526529 w 8806376"/>
              <a:gd name="connsiteY250" fmla="*/ 1193625 h 8400335"/>
              <a:gd name="connsiteX251" fmla="*/ 5543979 w 8806376"/>
              <a:gd name="connsiteY251" fmla="*/ 1191720 h 8400335"/>
              <a:gd name="connsiteX252" fmla="*/ 5677196 w 8806376"/>
              <a:gd name="connsiteY252" fmla="*/ 1043854 h 8400335"/>
              <a:gd name="connsiteX253" fmla="*/ 5526529 w 8806376"/>
              <a:gd name="connsiteY253" fmla="*/ 1193625 h 8400335"/>
              <a:gd name="connsiteX254" fmla="*/ 5345668 w 8806376"/>
              <a:gd name="connsiteY254" fmla="*/ 1086717 h 8400335"/>
              <a:gd name="connsiteX255" fmla="*/ 5355193 w 8806376"/>
              <a:gd name="connsiteY255" fmla="*/ 1101004 h 8400335"/>
              <a:gd name="connsiteX256" fmla="*/ 5364718 w 8806376"/>
              <a:gd name="connsiteY256" fmla="*/ 1086717 h 8400335"/>
              <a:gd name="connsiteX257" fmla="*/ 5355193 w 8806376"/>
              <a:gd name="connsiteY257" fmla="*/ 1072429 h 8400335"/>
              <a:gd name="connsiteX258" fmla="*/ 5345668 w 8806376"/>
              <a:gd name="connsiteY258" fmla="*/ 1086717 h 8400335"/>
              <a:gd name="connsiteX259" fmla="*/ 5383768 w 8806376"/>
              <a:gd name="connsiteY259" fmla="*/ 1087279 h 8400335"/>
              <a:gd name="connsiteX260" fmla="*/ 5393446 w 8806376"/>
              <a:gd name="connsiteY260" fmla="*/ 1096147 h 8400335"/>
              <a:gd name="connsiteX261" fmla="*/ 5397646 w 8806376"/>
              <a:gd name="connsiteY261" fmla="*/ 1081297 h 8400335"/>
              <a:gd name="connsiteX262" fmla="*/ 5383768 w 8806376"/>
              <a:gd name="connsiteY262" fmla="*/ 1087279 h 8400335"/>
              <a:gd name="connsiteX263" fmla="*/ 5491830 w 8806376"/>
              <a:gd name="connsiteY263" fmla="*/ 1087126 h 8400335"/>
              <a:gd name="connsiteX264" fmla="*/ 5491496 w 8806376"/>
              <a:gd name="connsiteY264" fmla="*/ 1107129 h 8400335"/>
              <a:gd name="connsiteX265" fmla="*/ 5517118 w 8806376"/>
              <a:gd name="connsiteY265" fmla="*/ 1086155 h 8400335"/>
              <a:gd name="connsiteX266" fmla="*/ 5491830 w 8806376"/>
              <a:gd name="connsiteY266" fmla="*/ 1087126 h 8400335"/>
              <a:gd name="connsiteX267" fmla="*/ 5704447 w 8806376"/>
              <a:gd name="connsiteY267" fmla="*/ 1078783 h 8400335"/>
              <a:gd name="connsiteX268" fmla="*/ 5698093 w 8806376"/>
              <a:gd name="connsiteY268" fmla="*/ 1094975 h 8400335"/>
              <a:gd name="connsiteX269" fmla="*/ 5709362 w 8806376"/>
              <a:gd name="connsiteY269" fmla="*/ 1093546 h 8400335"/>
              <a:gd name="connsiteX270" fmla="*/ 5715715 w 8806376"/>
              <a:gd name="connsiteY270" fmla="*/ 1077354 h 8400335"/>
              <a:gd name="connsiteX271" fmla="*/ 5704447 w 8806376"/>
              <a:gd name="connsiteY271" fmla="*/ 1078783 h 8400335"/>
              <a:gd name="connsiteX272" fmla="*/ 5455206 w 8806376"/>
              <a:gd name="connsiteY272" fmla="*/ 1101004 h 8400335"/>
              <a:gd name="connsiteX273" fmla="*/ 5459407 w 8806376"/>
              <a:gd name="connsiteY273" fmla="*/ 1110529 h 8400335"/>
              <a:gd name="connsiteX274" fmla="*/ 5469493 w 8806376"/>
              <a:gd name="connsiteY274" fmla="*/ 1101004 h 8400335"/>
              <a:gd name="connsiteX275" fmla="*/ 5465293 w 8806376"/>
              <a:gd name="connsiteY275" fmla="*/ 1091479 h 8400335"/>
              <a:gd name="connsiteX276" fmla="*/ 5455206 w 8806376"/>
              <a:gd name="connsiteY276" fmla="*/ 1101004 h 8400335"/>
              <a:gd name="connsiteX277" fmla="*/ 5649964 w 8806376"/>
              <a:gd name="connsiteY277" fmla="*/ 1116587 h 8400335"/>
              <a:gd name="connsiteX278" fmla="*/ 5626656 w 8806376"/>
              <a:gd name="connsiteY278" fmla="*/ 1142152 h 8400335"/>
              <a:gd name="connsiteX279" fmla="*/ 5643820 w 8806376"/>
              <a:gd name="connsiteY279" fmla="*/ 1135980 h 8400335"/>
              <a:gd name="connsiteX280" fmla="*/ 5637924 w 8806376"/>
              <a:gd name="connsiteY280" fmla="*/ 1165746 h 8400335"/>
              <a:gd name="connsiteX281" fmla="*/ 5628342 w 8806376"/>
              <a:gd name="connsiteY281" fmla="*/ 1178109 h 8400335"/>
              <a:gd name="connsiteX282" fmla="*/ 5621074 w 8806376"/>
              <a:gd name="connsiteY282" fmla="*/ 1166365 h 8400335"/>
              <a:gd name="connsiteX283" fmla="*/ 5613816 w 8806376"/>
              <a:gd name="connsiteY283" fmla="*/ 1154621 h 8400335"/>
              <a:gd name="connsiteX284" fmla="*/ 5598805 w 8806376"/>
              <a:gd name="connsiteY284" fmla="*/ 1167079 h 8400335"/>
              <a:gd name="connsiteX285" fmla="*/ 5599929 w 8806376"/>
              <a:gd name="connsiteY285" fmla="*/ 1192101 h 8400335"/>
              <a:gd name="connsiteX286" fmla="*/ 5616064 w 8806376"/>
              <a:gd name="connsiteY286" fmla="*/ 1185910 h 8400335"/>
              <a:gd name="connsiteX287" fmla="*/ 5598328 w 8806376"/>
              <a:gd name="connsiteY287" fmla="*/ 1205503 h 8400335"/>
              <a:gd name="connsiteX288" fmla="*/ 5564486 w 8806376"/>
              <a:gd name="connsiteY288" fmla="*/ 1219991 h 8400335"/>
              <a:gd name="connsiteX289" fmla="*/ 5536016 w 8806376"/>
              <a:gd name="connsiteY289" fmla="*/ 1229782 h 8400335"/>
              <a:gd name="connsiteX290" fmla="*/ 5523643 w 8806376"/>
              <a:gd name="connsiteY290" fmla="*/ 1244689 h 8400335"/>
              <a:gd name="connsiteX291" fmla="*/ 5533987 w 8806376"/>
              <a:gd name="connsiteY291" fmla="*/ 1255033 h 8400335"/>
              <a:gd name="connsiteX292" fmla="*/ 5544341 w 8806376"/>
              <a:gd name="connsiteY292" fmla="*/ 1265387 h 8400335"/>
              <a:gd name="connsiteX293" fmla="*/ 5617541 w 8806376"/>
              <a:gd name="connsiteY293" fmla="*/ 1193825 h 8400335"/>
              <a:gd name="connsiteX294" fmla="*/ 5690749 w 8806376"/>
              <a:gd name="connsiteY294" fmla="*/ 1122264 h 8400335"/>
              <a:gd name="connsiteX295" fmla="*/ 5682006 w 8806376"/>
              <a:gd name="connsiteY295" fmla="*/ 1106643 h 8400335"/>
              <a:gd name="connsiteX296" fmla="*/ 5673271 w 8806376"/>
              <a:gd name="connsiteY296" fmla="*/ 1091022 h 8400335"/>
              <a:gd name="connsiteX297" fmla="*/ 5649964 w 8806376"/>
              <a:gd name="connsiteY297" fmla="*/ 1116587 h 8400335"/>
              <a:gd name="connsiteX298" fmla="*/ 5252323 w 8806376"/>
              <a:gd name="connsiteY298" fmla="*/ 1112434 h 8400335"/>
              <a:gd name="connsiteX299" fmla="*/ 5254848 w 8806376"/>
              <a:gd name="connsiteY299" fmla="*/ 1139104 h 8400335"/>
              <a:gd name="connsiteX300" fmla="*/ 5278993 w 8806376"/>
              <a:gd name="connsiteY300" fmla="*/ 1120054 h 8400335"/>
              <a:gd name="connsiteX301" fmla="*/ 5289185 w 8806376"/>
              <a:gd name="connsiteY301" fmla="*/ 1101004 h 8400335"/>
              <a:gd name="connsiteX302" fmla="*/ 5276469 w 8806376"/>
              <a:gd name="connsiteY302" fmla="*/ 1101004 h 8400335"/>
              <a:gd name="connsiteX303" fmla="*/ 5252323 w 8806376"/>
              <a:gd name="connsiteY303" fmla="*/ 1112434 h 8400335"/>
              <a:gd name="connsiteX304" fmla="*/ 5421868 w 8806376"/>
              <a:gd name="connsiteY304" fmla="*/ 1129579 h 8400335"/>
              <a:gd name="connsiteX305" fmla="*/ 5431393 w 8806376"/>
              <a:gd name="connsiteY305" fmla="*/ 1139104 h 8400335"/>
              <a:gd name="connsiteX306" fmla="*/ 5440918 w 8806376"/>
              <a:gd name="connsiteY306" fmla="*/ 1129579 h 8400335"/>
              <a:gd name="connsiteX307" fmla="*/ 5431393 w 8806376"/>
              <a:gd name="connsiteY307" fmla="*/ 1120054 h 8400335"/>
              <a:gd name="connsiteX308" fmla="*/ 5421868 w 8806376"/>
              <a:gd name="connsiteY308" fmla="*/ 1129579 h 8400335"/>
              <a:gd name="connsiteX309" fmla="*/ 5464826 w 8806376"/>
              <a:gd name="connsiteY309" fmla="*/ 1139257 h 8400335"/>
              <a:gd name="connsiteX310" fmla="*/ 5479676 w 8806376"/>
              <a:gd name="connsiteY310" fmla="*/ 1143457 h 8400335"/>
              <a:gd name="connsiteX311" fmla="*/ 5473694 w 8806376"/>
              <a:gd name="connsiteY311" fmla="*/ 1129579 h 8400335"/>
              <a:gd name="connsiteX312" fmla="*/ 5464826 w 8806376"/>
              <a:gd name="connsiteY312" fmla="*/ 1139257 h 8400335"/>
              <a:gd name="connsiteX313" fmla="*/ 5738346 w 8806376"/>
              <a:gd name="connsiteY313" fmla="*/ 1150334 h 8400335"/>
              <a:gd name="connsiteX314" fmla="*/ 5780285 w 8806376"/>
              <a:gd name="connsiteY314" fmla="*/ 1174385 h 8400335"/>
              <a:gd name="connsiteX315" fmla="*/ 5768835 w 8806376"/>
              <a:gd name="connsiteY315" fmla="*/ 1153592 h 8400335"/>
              <a:gd name="connsiteX316" fmla="*/ 5738346 w 8806376"/>
              <a:gd name="connsiteY316" fmla="*/ 1150334 h 8400335"/>
              <a:gd name="connsiteX317" fmla="*/ 5199488 w 8806376"/>
              <a:gd name="connsiteY317" fmla="*/ 1166070 h 8400335"/>
              <a:gd name="connsiteX318" fmla="*/ 5190097 w 8806376"/>
              <a:gd name="connsiteY318" fmla="*/ 1189901 h 8400335"/>
              <a:gd name="connsiteX319" fmla="*/ 5231368 w 8806376"/>
              <a:gd name="connsiteY319" fmla="*/ 1156678 h 8400335"/>
              <a:gd name="connsiteX320" fmla="*/ 5199488 w 8806376"/>
              <a:gd name="connsiteY320" fmla="*/ 1166070 h 8400335"/>
              <a:gd name="connsiteX321" fmla="*/ 5374319 w 8806376"/>
              <a:gd name="connsiteY321" fmla="*/ 1200931 h 8400335"/>
              <a:gd name="connsiteX322" fmla="*/ 5368576 w 8806376"/>
              <a:gd name="connsiteY322" fmla="*/ 1222343 h 8400335"/>
              <a:gd name="connsiteX323" fmla="*/ 5404266 w 8806376"/>
              <a:gd name="connsiteY323" fmla="*/ 1201255 h 8400335"/>
              <a:gd name="connsiteX324" fmla="*/ 5374319 w 8806376"/>
              <a:gd name="connsiteY324" fmla="*/ 1200931 h 8400335"/>
              <a:gd name="connsiteX325" fmla="*/ 5705237 w 8806376"/>
              <a:gd name="connsiteY325" fmla="*/ 1217152 h 8400335"/>
              <a:gd name="connsiteX326" fmla="*/ 5733536 w 8806376"/>
              <a:gd name="connsiteY326" fmla="*/ 1230668 h 8400335"/>
              <a:gd name="connsiteX327" fmla="*/ 5722449 w 8806376"/>
              <a:gd name="connsiteY327" fmla="*/ 1209761 h 8400335"/>
              <a:gd name="connsiteX328" fmla="*/ 5705237 w 8806376"/>
              <a:gd name="connsiteY328" fmla="*/ 1217152 h 8400335"/>
              <a:gd name="connsiteX329" fmla="*/ 5136823 w 8806376"/>
              <a:gd name="connsiteY329" fmla="*/ 1219219 h 8400335"/>
              <a:gd name="connsiteX330" fmla="*/ 5125669 w 8806376"/>
              <a:gd name="connsiteY330" fmla="*/ 1232659 h 8400335"/>
              <a:gd name="connsiteX331" fmla="*/ 5136070 w 8806376"/>
              <a:gd name="connsiteY331" fmla="*/ 1239088 h 8400335"/>
              <a:gd name="connsiteX332" fmla="*/ 5174218 w 8806376"/>
              <a:gd name="connsiteY332" fmla="*/ 1214142 h 8400335"/>
              <a:gd name="connsiteX333" fmla="*/ 5136823 w 8806376"/>
              <a:gd name="connsiteY333" fmla="*/ 1219219 h 8400335"/>
              <a:gd name="connsiteX334" fmla="*/ 5821918 w 8806376"/>
              <a:gd name="connsiteY334" fmla="*/ 1220067 h 8400335"/>
              <a:gd name="connsiteX335" fmla="*/ 5860018 w 8806376"/>
              <a:gd name="connsiteY335" fmla="*/ 1225848 h 8400335"/>
              <a:gd name="connsiteX336" fmla="*/ 5819975 w 8806376"/>
              <a:gd name="connsiteY336" fmla="*/ 1205779 h 8400335"/>
              <a:gd name="connsiteX337" fmla="*/ 5821918 w 8806376"/>
              <a:gd name="connsiteY337" fmla="*/ 1220067 h 8400335"/>
              <a:gd name="connsiteX338" fmla="*/ 5860018 w 8806376"/>
              <a:gd name="connsiteY338" fmla="*/ 1248642 h 8400335"/>
              <a:gd name="connsiteX339" fmla="*/ 5846455 w 8806376"/>
              <a:gd name="connsiteY339" fmla="*/ 1272292 h 8400335"/>
              <a:gd name="connsiteX340" fmla="*/ 5891251 w 8806376"/>
              <a:gd name="connsiteY340" fmla="*/ 1224829 h 8400335"/>
              <a:gd name="connsiteX341" fmla="*/ 5860018 w 8806376"/>
              <a:gd name="connsiteY341" fmla="*/ 1248642 h 8400335"/>
              <a:gd name="connsiteX342" fmla="*/ 5317436 w 8806376"/>
              <a:gd name="connsiteY342" fmla="*/ 1248223 h 8400335"/>
              <a:gd name="connsiteX343" fmla="*/ 5337086 w 8806376"/>
              <a:gd name="connsiteY343" fmla="*/ 1266835 h 8400335"/>
              <a:gd name="connsiteX344" fmla="*/ 5355193 w 8806376"/>
              <a:gd name="connsiteY344" fmla="*/ 1242403 h 8400335"/>
              <a:gd name="connsiteX345" fmla="*/ 5317436 w 8806376"/>
              <a:gd name="connsiteY345" fmla="*/ 1248223 h 8400335"/>
              <a:gd name="connsiteX346" fmla="*/ 5092999 w 8806376"/>
              <a:gd name="connsiteY346" fmla="*/ 1263215 h 8400335"/>
              <a:gd name="connsiteX347" fmla="*/ 5108772 w 8806376"/>
              <a:gd name="connsiteY347" fmla="*/ 1275464 h 8400335"/>
              <a:gd name="connsiteX348" fmla="*/ 5119307 w 8806376"/>
              <a:gd name="connsiteY348" fmla="*/ 1250023 h 8400335"/>
              <a:gd name="connsiteX349" fmla="*/ 5092999 w 8806376"/>
              <a:gd name="connsiteY349" fmla="*/ 1263215 h 8400335"/>
              <a:gd name="connsiteX350" fmla="*/ 5640943 w 8806376"/>
              <a:gd name="connsiteY350" fmla="*/ 1251871 h 8400335"/>
              <a:gd name="connsiteX351" fmla="*/ 5664756 w 8806376"/>
              <a:gd name="connsiteY351" fmla="*/ 1270721 h 8400335"/>
              <a:gd name="connsiteX352" fmla="*/ 5670147 w 8806376"/>
              <a:gd name="connsiteY352" fmla="*/ 1253738 h 8400335"/>
              <a:gd name="connsiteX353" fmla="*/ 5640943 w 8806376"/>
              <a:gd name="connsiteY353" fmla="*/ 1251871 h 8400335"/>
              <a:gd name="connsiteX354" fmla="*/ 5774293 w 8806376"/>
              <a:gd name="connsiteY354" fmla="*/ 1267692 h 8400335"/>
              <a:gd name="connsiteX355" fmla="*/ 5812393 w 8806376"/>
              <a:gd name="connsiteY355" fmla="*/ 1273473 h 8400335"/>
              <a:gd name="connsiteX356" fmla="*/ 5772350 w 8806376"/>
              <a:gd name="connsiteY356" fmla="*/ 1253404 h 8400335"/>
              <a:gd name="connsiteX357" fmla="*/ 5774293 w 8806376"/>
              <a:gd name="connsiteY357" fmla="*/ 1267692 h 8400335"/>
              <a:gd name="connsiteX358" fmla="*/ 5484838 w 8806376"/>
              <a:gd name="connsiteY358" fmla="*/ 1280808 h 8400335"/>
              <a:gd name="connsiteX359" fmla="*/ 5468255 w 8806376"/>
              <a:gd name="connsiteY359" fmla="*/ 1299134 h 8400335"/>
              <a:gd name="connsiteX360" fmla="*/ 5479313 w 8806376"/>
              <a:gd name="connsiteY360" fmla="*/ 1305973 h 8400335"/>
              <a:gd name="connsiteX361" fmla="*/ 5511251 w 8806376"/>
              <a:gd name="connsiteY361" fmla="*/ 1272302 h 8400335"/>
              <a:gd name="connsiteX362" fmla="*/ 5484838 w 8806376"/>
              <a:gd name="connsiteY362" fmla="*/ 1280808 h 8400335"/>
              <a:gd name="connsiteX363" fmla="*/ 5900099 w 8806376"/>
              <a:gd name="connsiteY363" fmla="*/ 1308202 h 8400335"/>
              <a:gd name="connsiteX364" fmla="*/ 5872058 w 8806376"/>
              <a:gd name="connsiteY364" fmla="*/ 1351436 h 8400335"/>
              <a:gd name="connsiteX365" fmla="*/ 5889118 w 8806376"/>
              <a:gd name="connsiteY365" fmla="*/ 1344816 h 8400335"/>
              <a:gd name="connsiteX366" fmla="*/ 5924312 w 8806376"/>
              <a:gd name="connsiteY366" fmla="*/ 1308173 h 8400335"/>
              <a:gd name="connsiteX367" fmla="*/ 5938599 w 8806376"/>
              <a:gd name="connsiteY367" fmla="*/ 1273664 h 8400335"/>
              <a:gd name="connsiteX368" fmla="*/ 5900099 w 8806376"/>
              <a:gd name="connsiteY368" fmla="*/ 1308202 h 8400335"/>
              <a:gd name="connsiteX369" fmla="*/ 5265068 w 8806376"/>
              <a:gd name="connsiteY369" fmla="*/ 1294819 h 8400335"/>
              <a:gd name="connsiteX370" fmla="*/ 5254171 w 8806376"/>
              <a:gd name="connsiteY370" fmla="*/ 1318441 h 8400335"/>
              <a:gd name="connsiteX371" fmla="*/ 5260829 w 8806376"/>
              <a:gd name="connsiteY371" fmla="*/ 1329214 h 8400335"/>
              <a:gd name="connsiteX372" fmla="*/ 5279431 w 8806376"/>
              <a:gd name="connsiteY372" fmla="*/ 1317593 h 8400335"/>
              <a:gd name="connsiteX373" fmla="*/ 5290338 w 8806376"/>
              <a:gd name="connsiteY373" fmla="*/ 1281979 h 8400335"/>
              <a:gd name="connsiteX374" fmla="*/ 5265068 w 8806376"/>
              <a:gd name="connsiteY374" fmla="*/ 1294819 h 8400335"/>
              <a:gd name="connsiteX375" fmla="*/ 5722135 w 8806376"/>
              <a:gd name="connsiteY375" fmla="*/ 1300658 h 8400335"/>
              <a:gd name="connsiteX376" fmla="*/ 5766597 w 8806376"/>
              <a:gd name="connsiteY376" fmla="*/ 1327404 h 8400335"/>
              <a:gd name="connsiteX377" fmla="*/ 5752281 w 8806376"/>
              <a:gd name="connsiteY377" fmla="*/ 1307849 h 8400335"/>
              <a:gd name="connsiteX378" fmla="*/ 5722135 w 8806376"/>
              <a:gd name="connsiteY378" fmla="*/ 1300658 h 8400335"/>
              <a:gd name="connsiteX379" fmla="*/ 5812393 w 8806376"/>
              <a:gd name="connsiteY379" fmla="*/ 1300734 h 8400335"/>
              <a:gd name="connsiteX380" fmla="*/ 5826681 w 8806376"/>
              <a:gd name="connsiteY380" fmla="*/ 1304477 h 8400335"/>
              <a:gd name="connsiteX381" fmla="*/ 5840968 w 8806376"/>
              <a:gd name="connsiteY381" fmla="*/ 1295248 h 8400335"/>
              <a:gd name="connsiteX382" fmla="*/ 5826681 w 8806376"/>
              <a:gd name="connsiteY382" fmla="*/ 1291504 h 8400335"/>
              <a:gd name="connsiteX383" fmla="*/ 5812393 w 8806376"/>
              <a:gd name="connsiteY383" fmla="*/ 1300734 h 8400335"/>
              <a:gd name="connsiteX384" fmla="*/ 5028038 w 8806376"/>
              <a:gd name="connsiteY384" fmla="*/ 1318470 h 8400335"/>
              <a:gd name="connsiteX385" fmla="*/ 5018122 w 8806376"/>
              <a:gd name="connsiteY385" fmla="*/ 1341787 h 8400335"/>
              <a:gd name="connsiteX386" fmla="*/ 5069443 w 8806376"/>
              <a:gd name="connsiteY386" fmla="*/ 1309459 h 8400335"/>
              <a:gd name="connsiteX387" fmla="*/ 5028038 w 8806376"/>
              <a:gd name="connsiteY387" fmla="*/ 1318470 h 8400335"/>
              <a:gd name="connsiteX388" fmla="*/ 5426088 w 8806376"/>
              <a:gd name="connsiteY388" fmla="*/ 1333586 h 8400335"/>
              <a:gd name="connsiteX389" fmla="*/ 5438423 w 8806376"/>
              <a:gd name="connsiteY389" fmla="*/ 1352398 h 8400335"/>
              <a:gd name="connsiteX390" fmla="*/ 5453053 w 8806376"/>
              <a:gd name="connsiteY390" fmla="*/ 1320079 h 8400335"/>
              <a:gd name="connsiteX391" fmla="*/ 5426088 w 8806376"/>
              <a:gd name="connsiteY391" fmla="*/ 1333586 h 8400335"/>
              <a:gd name="connsiteX392" fmla="*/ 5970880 w 8806376"/>
              <a:gd name="connsiteY392" fmla="*/ 1326690 h 8400335"/>
              <a:gd name="connsiteX393" fmla="*/ 5979081 w 8806376"/>
              <a:gd name="connsiteY393" fmla="*/ 1348654 h 8400335"/>
              <a:gd name="connsiteX394" fmla="*/ 5993368 w 8806376"/>
              <a:gd name="connsiteY394" fmla="*/ 1339691 h 8400335"/>
              <a:gd name="connsiteX395" fmla="*/ 5970880 w 8806376"/>
              <a:gd name="connsiteY395" fmla="*/ 1326690 h 8400335"/>
              <a:gd name="connsiteX396" fmla="*/ 5209737 w 8806376"/>
              <a:gd name="connsiteY396" fmla="*/ 1340387 h 8400335"/>
              <a:gd name="connsiteX397" fmla="*/ 5201317 w 8806376"/>
              <a:gd name="connsiteY397" fmla="*/ 1377229 h 8400335"/>
              <a:gd name="connsiteX398" fmla="*/ 5234169 w 8806376"/>
              <a:gd name="connsiteY398" fmla="*/ 1336100 h 8400335"/>
              <a:gd name="connsiteX399" fmla="*/ 5209737 w 8806376"/>
              <a:gd name="connsiteY399" fmla="*/ 1340387 h 8400335"/>
              <a:gd name="connsiteX400" fmla="*/ 4974003 w 8806376"/>
              <a:gd name="connsiteY400" fmla="*/ 1363170 h 8400335"/>
              <a:gd name="connsiteX401" fmla="*/ 4967840 w 8806376"/>
              <a:gd name="connsiteY401" fmla="*/ 1383582 h 8400335"/>
              <a:gd name="connsiteX402" fmla="*/ 5002768 w 8806376"/>
              <a:gd name="connsiteY402" fmla="*/ 1357017 h 8400335"/>
              <a:gd name="connsiteX403" fmla="*/ 4974003 w 8806376"/>
              <a:gd name="connsiteY403" fmla="*/ 1363170 h 8400335"/>
              <a:gd name="connsiteX404" fmla="*/ 5794991 w 8806376"/>
              <a:gd name="connsiteY404" fmla="*/ 1364456 h 8400335"/>
              <a:gd name="connsiteX405" fmla="*/ 5812527 w 8806376"/>
              <a:gd name="connsiteY405" fmla="*/ 1381992 h 8400335"/>
              <a:gd name="connsiteX406" fmla="*/ 5809145 w 8806376"/>
              <a:gd name="connsiteY406" fmla="*/ 1350302 h 8400335"/>
              <a:gd name="connsiteX407" fmla="*/ 5791610 w 8806376"/>
              <a:gd name="connsiteY407" fmla="*/ 1346921 h 8400335"/>
              <a:gd name="connsiteX408" fmla="*/ 5794991 w 8806376"/>
              <a:gd name="connsiteY408" fmla="*/ 1364456 h 8400335"/>
              <a:gd name="connsiteX409" fmla="*/ 6040993 w 8806376"/>
              <a:gd name="connsiteY409" fmla="*/ 1356893 h 8400335"/>
              <a:gd name="connsiteX410" fmla="*/ 6086161 w 8806376"/>
              <a:gd name="connsiteY410" fmla="*/ 1373334 h 8400335"/>
              <a:gd name="connsiteX411" fmla="*/ 6062424 w 8806376"/>
              <a:gd name="connsiteY411" fmla="*/ 1353960 h 8400335"/>
              <a:gd name="connsiteX412" fmla="*/ 6040993 w 8806376"/>
              <a:gd name="connsiteY412" fmla="*/ 1356893 h 8400335"/>
              <a:gd name="connsiteX413" fmla="*/ 5369757 w 8806376"/>
              <a:gd name="connsiteY413" fmla="*/ 1376925 h 8400335"/>
              <a:gd name="connsiteX414" fmla="*/ 5353955 w 8806376"/>
              <a:gd name="connsiteY414" fmla="*/ 1394384 h 8400335"/>
              <a:gd name="connsiteX415" fmla="*/ 5365061 w 8806376"/>
              <a:gd name="connsiteY415" fmla="*/ 1401251 h 8400335"/>
              <a:gd name="connsiteX416" fmla="*/ 5395046 w 8806376"/>
              <a:gd name="connsiteY416" fmla="*/ 1389231 h 8400335"/>
              <a:gd name="connsiteX417" fmla="*/ 5413934 w 8806376"/>
              <a:gd name="connsiteY417" fmla="*/ 1370352 h 8400335"/>
              <a:gd name="connsiteX418" fmla="*/ 5399742 w 8806376"/>
              <a:gd name="connsiteY418" fmla="*/ 1364904 h 8400335"/>
              <a:gd name="connsiteX419" fmla="*/ 5369757 w 8806376"/>
              <a:gd name="connsiteY419" fmla="*/ 1376925 h 8400335"/>
              <a:gd name="connsiteX420" fmla="*/ 8748817 w 8806376"/>
              <a:gd name="connsiteY420" fmla="*/ 1410567 h 8400335"/>
              <a:gd name="connsiteX421" fmla="*/ 8752932 w 8806376"/>
              <a:gd name="connsiteY421" fmla="*/ 1431865 h 8400335"/>
              <a:gd name="connsiteX422" fmla="*/ 8752799 w 8806376"/>
              <a:gd name="connsiteY422" fmla="*/ 1384240 h 8400335"/>
              <a:gd name="connsiteX423" fmla="*/ 8748817 w 8806376"/>
              <a:gd name="connsiteY423" fmla="*/ 1410567 h 8400335"/>
              <a:gd name="connsiteX424" fmla="*/ 5145453 w 8806376"/>
              <a:gd name="connsiteY424" fmla="*/ 1391745 h 8400335"/>
              <a:gd name="connsiteX425" fmla="*/ 5139976 w 8806376"/>
              <a:gd name="connsiteY425" fmla="*/ 1412843 h 8400335"/>
              <a:gd name="connsiteX426" fmla="*/ 5181591 w 8806376"/>
              <a:gd name="connsiteY426" fmla="*/ 1388459 h 8400335"/>
              <a:gd name="connsiteX427" fmla="*/ 5145453 w 8806376"/>
              <a:gd name="connsiteY427" fmla="*/ 1391745 h 8400335"/>
              <a:gd name="connsiteX428" fmla="*/ 5831443 w 8806376"/>
              <a:gd name="connsiteY428" fmla="*/ 1391517 h 8400335"/>
              <a:gd name="connsiteX429" fmla="*/ 5844950 w 8806376"/>
              <a:gd name="connsiteY429" fmla="*/ 1400023 h 8400335"/>
              <a:gd name="connsiteX430" fmla="*/ 5860018 w 8806376"/>
              <a:gd name="connsiteY430" fmla="*/ 1385735 h 8400335"/>
              <a:gd name="connsiteX431" fmla="*/ 5831443 w 8806376"/>
              <a:gd name="connsiteY431" fmla="*/ 1391517 h 8400335"/>
              <a:gd name="connsiteX432" fmla="*/ 6126718 w 8806376"/>
              <a:gd name="connsiteY432" fmla="*/ 1385468 h 8400335"/>
              <a:gd name="connsiteX433" fmla="*/ 6171886 w 8806376"/>
              <a:gd name="connsiteY433" fmla="*/ 1401909 h 8400335"/>
              <a:gd name="connsiteX434" fmla="*/ 6148149 w 8806376"/>
              <a:gd name="connsiteY434" fmla="*/ 1382535 h 8400335"/>
              <a:gd name="connsiteX435" fmla="*/ 6126718 w 8806376"/>
              <a:gd name="connsiteY435" fmla="*/ 1385468 h 8400335"/>
              <a:gd name="connsiteX436" fmla="*/ 4916491 w 8806376"/>
              <a:gd name="connsiteY436" fmla="*/ 1404337 h 8400335"/>
              <a:gd name="connsiteX437" fmla="*/ 4904985 w 8806376"/>
              <a:gd name="connsiteY437" fmla="*/ 1428045 h 8400335"/>
              <a:gd name="connsiteX438" fmla="*/ 4936646 w 8806376"/>
              <a:gd name="connsiteY438" fmla="*/ 1416796 h 8400335"/>
              <a:gd name="connsiteX439" fmla="*/ 4948152 w 8806376"/>
              <a:gd name="connsiteY439" fmla="*/ 1393088 h 8400335"/>
              <a:gd name="connsiteX440" fmla="*/ 4916491 w 8806376"/>
              <a:gd name="connsiteY440" fmla="*/ 1404337 h 8400335"/>
              <a:gd name="connsiteX441" fmla="*/ 5993368 w 8806376"/>
              <a:gd name="connsiteY441" fmla="*/ 1391822 h 8400335"/>
              <a:gd name="connsiteX442" fmla="*/ 6044394 w 8806376"/>
              <a:gd name="connsiteY442" fmla="*/ 1408262 h 8400335"/>
              <a:gd name="connsiteX443" fmla="*/ 6039631 w 8806376"/>
              <a:gd name="connsiteY443" fmla="*/ 1395232 h 8400335"/>
              <a:gd name="connsiteX444" fmla="*/ 5993368 w 8806376"/>
              <a:gd name="connsiteY444" fmla="*/ 1391822 h 8400335"/>
              <a:gd name="connsiteX445" fmla="*/ 5769684 w 8806376"/>
              <a:gd name="connsiteY445" fmla="*/ 1405566 h 8400335"/>
              <a:gd name="connsiteX446" fmla="*/ 5490696 w 8806376"/>
              <a:gd name="connsiteY446" fmla="*/ 1582607 h 8400335"/>
              <a:gd name="connsiteX447" fmla="*/ 5406352 w 8806376"/>
              <a:gd name="connsiteY447" fmla="*/ 1631585 h 8400335"/>
              <a:gd name="connsiteX448" fmla="*/ 5679043 w 8806376"/>
              <a:gd name="connsiteY448" fmla="*/ 1491082 h 8400335"/>
              <a:gd name="connsiteX449" fmla="*/ 5786762 w 8806376"/>
              <a:gd name="connsiteY449" fmla="*/ 1396670 h 8400335"/>
              <a:gd name="connsiteX450" fmla="*/ 5769684 w 8806376"/>
              <a:gd name="connsiteY450" fmla="*/ 1405566 h 8400335"/>
              <a:gd name="connsiteX451" fmla="*/ 5822356 w 8806376"/>
              <a:gd name="connsiteY451" fmla="*/ 1439418 h 8400335"/>
              <a:gd name="connsiteX452" fmla="*/ 5765463 w 8806376"/>
              <a:gd name="connsiteY452" fmla="*/ 1482004 h 8400335"/>
              <a:gd name="connsiteX453" fmla="*/ 5801783 w 8806376"/>
              <a:gd name="connsiteY453" fmla="*/ 1466450 h 8400335"/>
              <a:gd name="connsiteX454" fmla="*/ 5823995 w 8806376"/>
              <a:gd name="connsiteY454" fmla="*/ 1450896 h 8400335"/>
              <a:gd name="connsiteX455" fmla="*/ 5833377 w 8806376"/>
              <a:gd name="connsiteY455" fmla="*/ 1464069 h 8400335"/>
              <a:gd name="connsiteX456" fmla="*/ 5842769 w 8806376"/>
              <a:gd name="connsiteY456" fmla="*/ 1477242 h 8400335"/>
              <a:gd name="connsiteX457" fmla="*/ 5837682 w 8806376"/>
              <a:gd name="connsiteY457" fmla="*/ 1461287 h 8400335"/>
              <a:gd name="connsiteX458" fmla="*/ 5855123 w 8806376"/>
              <a:gd name="connsiteY458" fmla="*/ 1430579 h 8400335"/>
              <a:gd name="connsiteX459" fmla="*/ 5877649 w 8806376"/>
              <a:gd name="connsiteY459" fmla="*/ 1415825 h 8400335"/>
              <a:gd name="connsiteX460" fmla="*/ 5881812 w 8806376"/>
              <a:gd name="connsiteY460" fmla="*/ 1427483 h 8400335"/>
              <a:gd name="connsiteX461" fmla="*/ 5896575 w 8806376"/>
              <a:gd name="connsiteY461" fmla="*/ 1411586 h 8400335"/>
              <a:gd name="connsiteX462" fmla="*/ 5893356 w 8806376"/>
              <a:gd name="connsiteY462" fmla="*/ 1396832 h 8400335"/>
              <a:gd name="connsiteX463" fmla="*/ 5822356 w 8806376"/>
              <a:gd name="connsiteY463" fmla="*/ 1439418 h 8400335"/>
              <a:gd name="connsiteX464" fmla="*/ 5317169 w 8806376"/>
              <a:gd name="connsiteY464" fmla="*/ 1420006 h 8400335"/>
              <a:gd name="connsiteX465" fmla="*/ 5311426 w 8806376"/>
              <a:gd name="connsiteY465" fmla="*/ 1441418 h 8400335"/>
              <a:gd name="connsiteX466" fmla="*/ 5347116 w 8806376"/>
              <a:gd name="connsiteY466" fmla="*/ 1420330 h 8400335"/>
              <a:gd name="connsiteX467" fmla="*/ 5317169 w 8806376"/>
              <a:gd name="connsiteY467" fmla="*/ 1420006 h 8400335"/>
              <a:gd name="connsiteX468" fmla="*/ 5667185 w 8806376"/>
              <a:gd name="connsiteY468" fmla="*/ 1435579 h 8400335"/>
              <a:gd name="connsiteX469" fmla="*/ 5374291 w 8806376"/>
              <a:gd name="connsiteY469" fmla="*/ 1601895 h 8400335"/>
              <a:gd name="connsiteX470" fmla="*/ 5272764 w 8806376"/>
              <a:gd name="connsiteY470" fmla="*/ 1650397 h 8400335"/>
              <a:gd name="connsiteX471" fmla="*/ 5525891 w 8806376"/>
              <a:gd name="connsiteY471" fmla="*/ 1542993 h 8400335"/>
              <a:gd name="connsiteX472" fmla="*/ 5717143 w 8806376"/>
              <a:gd name="connsiteY472" fmla="*/ 1408700 h 8400335"/>
              <a:gd name="connsiteX473" fmla="*/ 5667185 w 8806376"/>
              <a:gd name="connsiteY473" fmla="*/ 1435579 h 8400335"/>
              <a:gd name="connsiteX474" fmla="*/ 6212443 w 8806376"/>
              <a:gd name="connsiteY474" fmla="*/ 1414301 h 8400335"/>
              <a:gd name="connsiteX475" fmla="*/ 6268060 w 8806376"/>
              <a:gd name="connsiteY475" fmla="*/ 1429560 h 8400335"/>
              <a:gd name="connsiteX476" fmla="*/ 6229112 w 8806376"/>
              <a:gd name="connsiteY476" fmla="*/ 1405947 h 8400335"/>
              <a:gd name="connsiteX477" fmla="*/ 6212443 w 8806376"/>
              <a:gd name="connsiteY477" fmla="*/ 1414301 h 8400335"/>
              <a:gd name="connsiteX478" fmla="*/ 5095637 w 8806376"/>
              <a:gd name="connsiteY478" fmla="*/ 1425921 h 8400335"/>
              <a:gd name="connsiteX479" fmla="*/ 5086674 w 8806376"/>
              <a:gd name="connsiteY479" fmla="*/ 1462954 h 8400335"/>
              <a:gd name="connsiteX480" fmla="*/ 5112868 w 8806376"/>
              <a:gd name="connsiteY480" fmla="*/ 1449305 h 8400335"/>
              <a:gd name="connsiteX481" fmla="*/ 5095637 w 8806376"/>
              <a:gd name="connsiteY481" fmla="*/ 1425921 h 8400335"/>
              <a:gd name="connsiteX482" fmla="*/ 5964793 w 8806376"/>
              <a:gd name="connsiteY482" fmla="*/ 1423102 h 8400335"/>
              <a:gd name="connsiteX483" fmla="*/ 6011209 w 8806376"/>
              <a:gd name="connsiteY483" fmla="*/ 1438761 h 8400335"/>
              <a:gd name="connsiteX484" fmla="*/ 5986224 w 8806376"/>
              <a:gd name="connsiteY484" fmla="*/ 1420635 h 8400335"/>
              <a:gd name="connsiteX485" fmla="*/ 5964793 w 8806376"/>
              <a:gd name="connsiteY485" fmla="*/ 1423102 h 8400335"/>
              <a:gd name="connsiteX486" fmla="*/ 6092819 w 8806376"/>
              <a:gd name="connsiteY486" fmla="*/ 1429922 h 8400335"/>
              <a:gd name="connsiteX487" fmla="*/ 6136243 w 8806376"/>
              <a:gd name="connsiteY487" fmla="*/ 1435494 h 8400335"/>
              <a:gd name="connsiteX488" fmla="*/ 6114812 w 8806376"/>
              <a:gd name="connsiteY488" fmla="*/ 1421330 h 8400335"/>
              <a:gd name="connsiteX489" fmla="*/ 6092819 w 8806376"/>
              <a:gd name="connsiteY489" fmla="*/ 1429922 h 8400335"/>
              <a:gd name="connsiteX490" fmla="*/ 6305074 w 8806376"/>
              <a:gd name="connsiteY490" fmla="*/ 1430646 h 8400335"/>
              <a:gd name="connsiteX491" fmla="*/ 6303750 w 8806376"/>
              <a:gd name="connsiteY491" fmla="*/ 1445228 h 8400335"/>
              <a:gd name="connsiteX492" fmla="*/ 6355318 w 8806376"/>
              <a:gd name="connsiteY492" fmla="*/ 1443904 h 8400335"/>
              <a:gd name="connsiteX493" fmla="*/ 6346574 w 8806376"/>
              <a:gd name="connsiteY493" fmla="*/ 1434379 h 8400335"/>
              <a:gd name="connsiteX494" fmla="*/ 6324648 w 8806376"/>
              <a:gd name="connsiteY494" fmla="*/ 1429322 h 8400335"/>
              <a:gd name="connsiteX495" fmla="*/ 6305074 w 8806376"/>
              <a:gd name="connsiteY495" fmla="*/ 1430646 h 8400335"/>
              <a:gd name="connsiteX496" fmla="*/ 4859703 w 8806376"/>
              <a:gd name="connsiteY496" fmla="*/ 1448895 h 8400335"/>
              <a:gd name="connsiteX497" fmla="*/ 4853540 w 8806376"/>
              <a:gd name="connsiteY497" fmla="*/ 1469307 h 8400335"/>
              <a:gd name="connsiteX498" fmla="*/ 4888468 w 8806376"/>
              <a:gd name="connsiteY498" fmla="*/ 1442742 h 8400335"/>
              <a:gd name="connsiteX499" fmla="*/ 4859703 w 8806376"/>
              <a:gd name="connsiteY499" fmla="*/ 1448895 h 8400335"/>
              <a:gd name="connsiteX500" fmla="*/ 6169991 w 8806376"/>
              <a:gd name="connsiteY500" fmla="*/ 1443238 h 8400335"/>
              <a:gd name="connsiteX501" fmla="*/ 6219235 w 8806376"/>
              <a:gd name="connsiteY501" fmla="*/ 1459335 h 8400335"/>
              <a:gd name="connsiteX502" fmla="*/ 6196575 w 8806376"/>
              <a:gd name="connsiteY502" fmla="*/ 1439942 h 8400335"/>
              <a:gd name="connsiteX503" fmla="*/ 6169991 w 8806376"/>
              <a:gd name="connsiteY503" fmla="*/ 1443238 h 8400335"/>
              <a:gd name="connsiteX504" fmla="*/ 5264192 w 8806376"/>
              <a:gd name="connsiteY504" fmla="*/ 1457516 h 8400335"/>
              <a:gd name="connsiteX505" fmla="*/ 5245656 w 8806376"/>
              <a:gd name="connsiteY505" fmla="*/ 1471193 h 8400335"/>
              <a:gd name="connsiteX506" fmla="*/ 5255695 w 8806376"/>
              <a:gd name="connsiteY506" fmla="*/ 1481395 h 8400335"/>
              <a:gd name="connsiteX507" fmla="*/ 5265725 w 8806376"/>
              <a:gd name="connsiteY507" fmla="*/ 1491596 h 8400335"/>
              <a:gd name="connsiteX508" fmla="*/ 5284270 w 8806376"/>
              <a:gd name="connsiteY508" fmla="*/ 1477918 h 8400335"/>
              <a:gd name="connsiteX509" fmla="*/ 5302806 w 8806376"/>
              <a:gd name="connsiteY509" fmla="*/ 1464240 h 8400335"/>
              <a:gd name="connsiteX510" fmla="*/ 5292767 w 8806376"/>
              <a:gd name="connsiteY510" fmla="*/ 1454039 h 8400335"/>
              <a:gd name="connsiteX511" fmla="*/ 5282737 w 8806376"/>
              <a:gd name="connsiteY511" fmla="*/ 1443838 h 8400335"/>
              <a:gd name="connsiteX512" fmla="*/ 5264192 w 8806376"/>
              <a:gd name="connsiteY512" fmla="*/ 1457516 h 8400335"/>
              <a:gd name="connsiteX513" fmla="*/ 5917168 w 8806376"/>
              <a:gd name="connsiteY513" fmla="*/ 1452143 h 8400335"/>
              <a:gd name="connsiteX514" fmla="*/ 5962336 w 8806376"/>
              <a:gd name="connsiteY514" fmla="*/ 1468584 h 8400335"/>
              <a:gd name="connsiteX515" fmla="*/ 5938599 w 8806376"/>
              <a:gd name="connsiteY515" fmla="*/ 1449210 h 8400335"/>
              <a:gd name="connsiteX516" fmla="*/ 5917168 w 8806376"/>
              <a:gd name="connsiteY516" fmla="*/ 1452143 h 8400335"/>
              <a:gd name="connsiteX517" fmla="*/ 6040993 w 8806376"/>
              <a:gd name="connsiteY517" fmla="*/ 1451677 h 8400335"/>
              <a:gd name="connsiteX518" fmla="*/ 6087409 w 8806376"/>
              <a:gd name="connsiteY518" fmla="*/ 1467336 h 8400335"/>
              <a:gd name="connsiteX519" fmla="*/ 6062424 w 8806376"/>
              <a:gd name="connsiteY519" fmla="*/ 1449210 h 8400335"/>
              <a:gd name="connsiteX520" fmla="*/ 6040993 w 8806376"/>
              <a:gd name="connsiteY520" fmla="*/ 1451677 h 8400335"/>
              <a:gd name="connsiteX521" fmla="*/ 6383893 w 8806376"/>
              <a:gd name="connsiteY521" fmla="*/ 1460887 h 8400335"/>
              <a:gd name="connsiteX522" fmla="*/ 6438996 w 8806376"/>
              <a:gd name="connsiteY522" fmla="*/ 1477709 h 8400335"/>
              <a:gd name="connsiteX523" fmla="*/ 6410068 w 8806376"/>
              <a:gd name="connsiteY523" fmla="*/ 1457935 h 8400335"/>
              <a:gd name="connsiteX524" fmla="*/ 6383893 w 8806376"/>
              <a:gd name="connsiteY524" fmla="*/ 1460887 h 8400335"/>
              <a:gd name="connsiteX525" fmla="*/ 5033724 w 8806376"/>
              <a:gd name="connsiteY525" fmla="*/ 1469260 h 8400335"/>
              <a:gd name="connsiteX526" fmla="*/ 5034944 w 8806376"/>
              <a:gd name="connsiteY526" fmla="*/ 1501054 h 8400335"/>
              <a:gd name="connsiteX527" fmla="*/ 5063014 w 8806376"/>
              <a:gd name="connsiteY527" fmla="*/ 1469222 h 8400335"/>
              <a:gd name="connsiteX528" fmla="*/ 5033724 w 8806376"/>
              <a:gd name="connsiteY528" fmla="*/ 1469260 h 8400335"/>
              <a:gd name="connsiteX529" fmla="*/ 6264831 w 8806376"/>
              <a:gd name="connsiteY529" fmla="*/ 1472479 h 8400335"/>
              <a:gd name="connsiteX530" fmla="*/ 6296349 w 8806376"/>
              <a:gd name="connsiteY530" fmla="*/ 1481862 h 8400335"/>
              <a:gd name="connsiteX531" fmla="*/ 6321981 w 8806376"/>
              <a:gd name="connsiteY531" fmla="*/ 1481709 h 8400335"/>
              <a:gd name="connsiteX532" fmla="*/ 6307693 w 8806376"/>
              <a:gd name="connsiteY532" fmla="*/ 1472479 h 8400335"/>
              <a:gd name="connsiteX533" fmla="*/ 6264831 w 8806376"/>
              <a:gd name="connsiteY533" fmla="*/ 1472479 h 8400335"/>
              <a:gd name="connsiteX534" fmla="*/ 4802553 w 8806376"/>
              <a:gd name="connsiteY534" fmla="*/ 1486995 h 8400335"/>
              <a:gd name="connsiteX535" fmla="*/ 4795809 w 8806376"/>
              <a:gd name="connsiteY535" fmla="*/ 1506817 h 8400335"/>
              <a:gd name="connsiteX536" fmla="*/ 4840843 w 8806376"/>
              <a:gd name="connsiteY536" fmla="*/ 1481671 h 8400335"/>
              <a:gd name="connsiteX537" fmla="*/ 4802553 w 8806376"/>
              <a:gd name="connsiteY537" fmla="*/ 1486995 h 8400335"/>
              <a:gd name="connsiteX538" fmla="*/ 5993368 w 8806376"/>
              <a:gd name="connsiteY538" fmla="*/ 1481366 h 8400335"/>
              <a:gd name="connsiteX539" fmla="*/ 6039050 w 8806376"/>
              <a:gd name="connsiteY539" fmla="*/ 1496644 h 8400335"/>
              <a:gd name="connsiteX540" fmla="*/ 6005274 w 8806376"/>
              <a:gd name="connsiteY540" fmla="*/ 1472622 h 8400335"/>
              <a:gd name="connsiteX541" fmla="*/ 5993368 w 8806376"/>
              <a:gd name="connsiteY541" fmla="*/ 1481366 h 8400335"/>
              <a:gd name="connsiteX542" fmla="*/ 6131481 w 8806376"/>
              <a:gd name="connsiteY542" fmla="*/ 1482004 h 8400335"/>
              <a:gd name="connsiteX543" fmla="*/ 6155855 w 8806376"/>
              <a:gd name="connsiteY543" fmla="*/ 1491529 h 8400335"/>
              <a:gd name="connsiteX544" fmla="*/ 6174343 w 8806376"/>
              <a:gd name="connsiteY544" fmla="*/ 1482004 h 8400335"/>
              <a:gd name="connsiteX545" fmla="*/ 6149969 w 8806376"/>
              <a:gd name="connsiteY545" fmla="*/ 1472479 h 8400335"/>
              <a:gd name="connsiteX546" fmla="*/ 6131481 w 8806376"/>
              <a:gd name="connsiteY546" fmla="*/ 1482004 h 8400335"/>
              <a:gd name="connsiteX547" fmla="*/ 5208613 w 8806376"/>
              <a:gd name="connsiteY547" fmla="*/ 1499883 h 8400335"/>
              <a:gd name="connsiteX548" fmla="*/ 5192030 w 8806376"/>
              <a:gd name="connsiteY548" fmla="*/ 1518209 h 8400335"/>
              <a:gd name="connsiteX549" fmla="*/ 5203088 w 8806376"/>
              <a:gd name="connsiteY549" fmla="*/ 1525048 h 8400335"/>
              <a:gd name="connsiteX550" fmla="*/ 5235026 w 8806376"/>
              <a:gd name="connsiteY550" fmla="*/ 1491377 h 8400335"/>
              <a:gd name="connsiteX551" fmla="*/ 5208613 w 8806376"/>
              <a:gd name="connsiteY551" fmla="*/ 1499883 h 8400335"/>
              <a:gd name="connsiteX552" fmla="*/ 5731431 w 8806376"/>
              <a:gd name="connsiteY552" fmla="*/ 1491529 h 8400335"/>
              <a:gd name="connsiteX553" fmla="*/ 5735632 w 8806376"/>
              <a:gd name="connsiteY553" fmla="*/ 1501054 h 8400335"/>
              <a:gd name="connsiteX554" fmla="*/ 5745718 w 8806376"/>
              <a:gd name="connsiteY554" fmla="*/ 1491529 h 8400335"/>
              <a:gd name="connsiteX555" fmla="*/ 5741518 w 8806376"/>
              <a:gd name="connsiteY555" fmla="*/ 1482004 h 8400335"/>
              <a:gd name="connsiteX556" fmla="*/ 5731431 w 8806376"/>
              <a:gd name="connsiteY556" fmla="*/ 1491529 h 8400335"/>
              <a:gd name="connsiteX557" fmla="*/ 6341897 w 8806376"/>
              <a:gd name="connsiteY557" fmla="*/ 1490129 h 8400335"/>
              <a:gd name="connsiteX558" fmla="*/ 6391371 w 8806376"/>
              <a:gd name="connsiteY558" fmla="*/ 1506284 h 8400335"/>
              <a:gd name="connsiteX559" fmla="*/ 6368025 w 8806376"/>
              <a:gd name="connsiteY559" fmla="*/ 1487567 h 8400335"/>
              <a:gd name="connsiteX560" fmla="*/ 6341897 w 8806376"/>
              <a:gd name="connsiteY560" fmla="*/ 1490129 h 8400335"/>
              <a:gd name="connsiteX561" fmla="*/ 6483344 w 8806376"/>
              <a:gd name="connsiteY561" fmla="*/ 1496597 h 8400335"/>
              <a:gd name="connsiteX562" fmla="*/ 6521444 w 8806376"/>
              <a:gd name="connsiteY562" fmla="*/ 1510275 h 8400335"/>
              <a:gd name="connsiteX563" fmla="*/ 6541056 w 8806376"/>
              <a:gd name="connsiteY563" fmla="*/ 1509970 h 8400335"/>
              <a:gd name="connsiteX564" fmla="*/ 6522568 w 8806376"/>
              <a:gd name="connsiteY564" fmla="*/ 1495987 h 8400335"/>
              <a:gd name="connsiteX565" fmla="*/ 6484468 w 8806376"/>
              <a:gd name="connsiteY565" fmla="*/ 1482309 h 8400335"/>
              <a:gd name="connsiteX566" fmla="*/ 6464856 w 8806376"/>
              <a:gd name="connsiteY566" fmla="*/ 1482614 h 8400335"/>
              <a:gd name="connsiteX567" fmla="*/ 6483344 w 8806376"/>
              <a:gd name="connsiteY567" fmla="*/ 1496597 h 8400335"/>
              <a:gd name="connsiteX568" fmla="*/ 6212443 w 8806376"/>
              <a:gd name="connsiteY568" fmla="*/ 1499940 h 8400335"/>
              <a:gd name="connsiteX569" fmla="*/ 6265002 w 8806376"/>
              <a:gd name="connsiteY569" fmla="*/ 1510303 h 8400335"/>
              <a:gd name="connsiteX570" fmla="*/ 6225950 w 8806376"/>
              <a:gd name="connsiteY570" fmla="*/ 1491529 h 8400335"/>
              <a:gd name="connsiteX571" fmla="*/ 6212443 w 8806376"/>
              <a:gd name="connsiteY571" fmla="*/ 1499940 h 8400335"/>
              <a:gd name="connsiteX572" fmla="*/ 5907643 w 8806376"/>
              <a:gd name="connsiteY572" fmla="*/ 1511141 h 8400335"/>
              <a:gd name="connsiteX573" fmla="*/ 5917168 w 8806376"/>
              <a:gd name="connsiteY573" fmla="*/ 1515342 h 8400335"/>
              <a:gd name="connsiteX574" fmla="*/ 5926693 w 8806376"/>
              <a:gd name="connsiteY574" fmla="*/ 1505255 h 8400335"/>
              <a:gd name="connsiteX575" fmla="*/ 5917168 w 8806376"/>
              <a:gd name="connsiteY575" fmla="*/ 1501054 h 8400335"/>
              <a:gd name="connsiteX576" fmla="*/ 5907643 w 8806376"/>
              <a:gd name="connsiteY576" fmla="*/ 1511141 h 8400335"/>
              <a:gd name="connsiteX577" fmla="*/ 6079093 w 8806376"/>
              <a:gd name="connsiteY577" fmla="*/ 1510579 h 8400335"/>
              <a:gd name="connsiteX578" fmla="*/ 6126718 w 8806376"/>
              <a:gd name="connsiteY578" fmla="*/ 1510579 h 8400335"/>
              <a:gd name="connsiteX579" fmla="*/ 6095762 w 8806376"/>
              <a:gd name="connsiteY579" fmla="*/ 1501197 h 8400335"/>
              <a:gd name="connsiteX580" fmla="*/ 6064806 w 8806376"/>
              <a:gd name="connsiteY580" fmla="*/ 1501350 h 8400335"/>
              <a:gd name="connsiteX581" fmla="*/ 6079093 w 8806376"/>
              <a:gd name="connsiteY581" fmla="*/ 1510579 h 8400335"/>
              <a:gd name="connsiteX582" fmla="*/ 4749813 w 8806376"/>
              <a:gd name="connsiteY582" fmla="*/ 1524086 h 8400335"/>
              <a:gd name="connsiteX583" fmla="*/ 4737649 w 8806376"/>
              <a:gd name="connsiteY583" fmla="*/ 1543907 h 8400335"/>
              <a:gd name="connsiteX584" fmla="*/ 4783693 w 8806376"/>
              <a:gd name="connsiteY584" fmla="*/ 1519771 h 8400335"/>
              <a:gd name="connsiteX585" fmla="*/ 4749813 w 8806376"/>
              <a:gd name="connsiteY585" fmla="*/ 1524086 h 8400335"/>
              <a:gd name="connsiteX586" fmla="*/ 6303740 w 8806376"/>
              <a:gd name="connsiteY586" fmla="*/ 1517704 h 8400335"/>
              <a:gd name="connsiteX587" fmla="*/ 6332630 w 8806376"/>
              <a:gd name="connsiteY587" fmla="*/ 1539154 h 8400335"/>
              <a:gd name="connsiteX588" fmla="*/ 6351270 w 8806376"/>
              <a:gd name="connsiteY588" fmla="*/ 1530782 h 8400335"/>
              <a:gd name="connsiteX589" fmla="*/ 6303740 w 8806376"/>
              <a:gd name="connsiteY589" fmla="*/ 1517704 h 8400335"/>
              <a:gd name="connsiteX590" fmla="*/ 6431518 w 8806376"/>
              <a:gd name="connsiteY590" fmla="*/ 1519085 h 8400335"/>
              <a:gd name="connsiteX591" fmla="*/ 6477543 w 8806376"/>
              <a:gd name="connsiteY591" fmla="*/ 1538850 h 8400335"/>
              <a:gd name="connsiteX592" fmla="*/ 6493431 w 8806376"/>
              <a:gd name="connsiteY592" fmla="*/ 1538545 h 8400335"/>
              <a:gd name="connsiteX593" fmla="*/ 6474943 w 8806376"/>
              <a:gd name="connsiteY593" fmla="*/ 1524562 h 8400335"/>
              <a:gd name="connsiteX594" fmla="*/ 6431518 w 8806376"/>
              <a:gd name="connsiteY594" fmla="*/ 1519085 h 8400335"/>
              <a:gd name="connsiteX595" fmla="*/ 5091894 w 8806376"/>
              <a:gd name="connsiteY595" fmla="*/ 1534030 h 8400335"/>
              <a:gd name="connsiteX596" fmla="*/ 4920863 w 8806376"/>
              <a:gd name="connsiteY596" fmla="*/ 1634042 h 8400335"/>
              <a:gd name="connsiteX597" fmla="*/ 4776912 w 8806376"/>
              <a:gd name="connsiteY597" fmla="*/ 1720129 h 8400335"/>
              <a:gd name="connsiteX598" fmla="*/ 5112535 w 8806376"/>
              <a:gd name="connsiteY598" fmla="*/ 1529258 h 8400335"/>
              <a:gd name="connsiteX599" fmla="*/ 5091894 w 8806376"/>
              <a:gd name="connsiteY599" fmla="*/ 1534030 h 8400335"/>
              <a:gd name="connsiteX600" fmla="*/ 5162112 w 8806376"/>
              <a:gd name="connsiteY600" fmla="*/ 1530887 h 8400335"/>
              <a:gd name="connsiteX601" fmla="*/ 5153692 w 8806376"/>
              <a:gd name="connsiteY601" fmla="*/ 1567729 h 8400335"/>
              <a:gd name="connsiteX602" fmla="*/ 5186544 w 8806376"/>
              <a:gd name="connsiteY602" fmla="*/ 1526600 h 8400335"/>
              <a:gd name="connsiteX603" fmla="*/ 5162112 w 8806376"/>
              <a:gd name="connsiteY603" fmla="*/ 1530887 h 8400335"/>
              <a:gd name="connsiteX604" fmla="*/ 6164818 w 8806376"/>
              <a:gd name="connsiteY604" fmla="*/ 1528515 h 8400335"/>
              <a:gd name="connsiteX605" fmla="*/ 6211748 w 8806376"/>
              <a:gd name="connsiteY605" fmla="*/ 1543021 h 8400335"/>
              <a:gd name="connsiteX606" fmla="*/ 6176724 w 8806376"/>
              <a:gd name="connsiteY606" fmla="*/ 1520247 h 8400335"/>
              <a:gd name="connsiteX607" fmla="*/ 6164818 w 8806376"/>
              <a:gd name="connsiteY607" fmla="*/ 1528515 h 8400335"/>
              <a:gd name="connsiteX608" fmla="*/ 6615941 w 8806376"/>
              <a:gd name="connsiteY608" fmla="*/ 1543917 h 8400335"/>
              <a:gd name="connsiteX609" fmla="*/ 6621418 w 8806376"/>
              <a:gd name="connsiteY609" fmla="*/ 1558204 h 8400335"/>
              <a:gd name="connsiteX610" fmla="*/ 6596739 w 8806376"/>
              <a:gd name="connsiteY610" fmla="*/ 1558204 h 8400335"/>
              <a:gd name="connsiteX611" fmla="*/ 6572060 w 8806376"/>
              <a:gd name="connsiteY611" fmla="*/ 1558204 h 8400335"/>
              <a:gd name="connsiteX612" fmla="*/ 6582671 w 8806376"/>
              <a:gd name="connsiteY612" fmla="*/ 1570987 h 8400335"/>
              <a:gd name="connsiteX613" fmla="*/ 6565487 w 8806376"/>
              <a:gd name="connsiteY613" fmla="*/ 1587113 h 8400335"/>
              <a:gd name="connsiteX614" fmla="*/ 6535779 w 8806376"/>
              <a:gd name="connsiteY614" fmla="*/ 1587446 h 8400335"/>
              <a:gd name="connsiteX615" fmla="*/ 6522006 w 8806376"/>
              <a:gd name="connsiteY615" fmla="*/ 1596304 h 8400335"/>
              <a:gd name="connsiteX616" fmla="*/ 6534931 w 8806376"/>
              <a:gd name="connsiteY616" fmla="*/ 1604639 h 8400335"/>
              <a:gd name="connsiteX617" fmla="*/ 6539237 w 8806376"/>
              <a:gd name="connsiteY617" fmla="*/ 1618298 h 8400335"/>
              <a:gd name="connsiteX618" fmla="*/ 6516786 w 8806376"/>
              <a:gd name="connsiteY618" fmla="*/ 1614868 h 8400335"/>
              <a:gd name="connsiteX619" fmla="*/ 6469618 w 8806376"/>
              <a:gd name="connsiteY619" fmla="*/ 1614240 h 8400335"/>
              <a:gd name="connsiteX620" fmla="*/ 6490888 w 8806376"/>
              <a:gd name="connsiteY620" fmla="*/ 1628223 h 8400335"/>
              <a:gd name="connsiteX621" fmla="*/ 6512157 w 8806376"/>
              <a:gd name="connsiteY621" fmla="*/ 1633776 h 8400335"/>
              <a:gd name="connsiteX622" fmla="*/ 6500898 w 8806376"/>
              <a:gd name="connsiteY622" fmla="*/ 1645034 h 8400335"/>
              <a:gd name="connsiteX623" fmla="*/ 6489649 w 8806376"/>
              <a:gd name="connsiteY623" fmla="*/ 1656283 h 8400335"/>
              <a:gd name="connsiteX624" fmla="*/ 6465427 w 8806376"/>
              <a:gd name="connsiteY624" fmla="*/ 1640424 h 8400335"/>
              <a:gd name="connsiteX625" fmla="*/ 6441215 w 8806376"/>
              <a:gd name="connsiteY625" fmla="*/ 1624556 h 8400335"/>
              <a:gd name="connsiteX626" fmla="*/ 6372073 w 8806376"/>
              <a:gd name="connsiteY626" fmla="*/ 1659122 h 8400335"/>
              <a:gd name="connsiteX627" fmla="*/ 5833948 w 8806376"/>
              <a:gd name="connsiteY627" fmla="*/ 1988525 h 8400335"/>
              <a:gd name="connsiteX628" fmla="*/ 5324361 w 8806376"/>
              <a:gd name="connsiteY628" fmla="*/ 2297849 h 8400335"/>
              <a:gd name="connsiteX629" fmla="*/ 5047917 w 8806376"/>
              <a:gd name="connsiteY629" fmla="*/ 2459955 h 8400335"/>
              <a:gd name="connsiteX630" fmla="*/ 4974888 w 8806376"/>
              <a:gd name="connsiteY630" fmla="*/ 2501179 h 8400335"/>
              <a:gd name="connsiteX631" fmla="*/ 4963078 w 8806376"/>
              <a:gd name="connsiteY631" fmla="*/ 2508323 h 8400335"/>
              <a:gd name="connsiteX632" fmla="*/ 4888468 w 8806376"/>
              <a:gd name="connsiteY632" fmla="*/ 2552824 h 8400335"/>
              <a:gd name="connsiteX633" fmla="*/ 4719714 w 8806376"/>
              <a:gd name="connsiteY633" fmla="*/ 2655218 h 8400335"/>
              <a:gd name="connsiteX634" fmla="*/ 4616996 w 8806376"/>
              <a:gd name="connsiteY634" fmla="*/ 2720254 h 8400335"/>
              <a:gd name="connsiteX635" fmla="*/ 4971803 w 8806376"/>
              <a:gd name="connsiteY635" fmla="*/ 2472204 h 8400335"/>
              <a:gd name="connsiteX636" fmla="*/ 5788581 w 8806376"/>
              <a:gd name="connsiteY636" fmla="*/ 1991268 h 8400335"/>
              <a:gd name="connsiteX637" fmla="*/ 5588556 w 8806376"/>
              <a:gd name="connsiteY637" fmla="*/ 2103225 h 8400335"/>
              <a:gd name="connsiteX638" fmla="*/ 5255181 w 8806376"/>
              <a:gd name="connsiteY638" fmla="*/ 2291896 h 8400335"/>
              <a:gd name="connsiteX639" fmla="*/ 4509792 w 8806376"/>
              <a:gd name="connsiteY639" fmla="*/ 2771385 h 8400335"/>
              <a:gd name="connsiteX640" fmla="*/ 4001719 w 8806376"/>
              <a:gd name="connsiteY640" fmla="*/ 3555054 h 8400335"/>
              <a:gd name="connsiteX641" fmla="*/ 3480425 w 8806376"/>
              <a:gd name="connsiteY641" fmla="*/ 4387130 h 8400335"/>
              <a:gd name="connsiteX642" fmla="*/ 3109608 w 8806376"/>
              <a:gd name="connsiteY642" fmla="*/ 4897441 h 8400335"/>
              <a:gd name="connsiteX643" fmla="*/ 3195076 w 8806376"/>
              <a:gd name="connsiteY643" fmla="*/ 4766386 h 8400335"/>
              <a:gd name="connsiteX644" fmla="*/ 3868979 w 8806376"/>
              <a:gd name="connsiteY644" fmla="*/ 3753717 h 8400335"/>
              <a:gd name="connsiteX645" fmla="*/ 3735943 w 8806376"/>
              <a:gd name="connsiteY645" fmla="*/ 3944836 h 8400335"/>
              <a:gd name="connsiteX646" fmla="*/ 3119161 w 8806376"/>
              <a:gd name="connsiteY646" fmla="*/ 4858617 h 8400335"/>
              <a:gd name="connsiteX647" fmla="*/ 3062469 w 8806376"/>
              <a:gd name="connsiteY647" fmla="*/ 4950324 h 8400335"/>
              <a:gd name="connsiteX648" fmla="*/ 3078718 w 8806376"/>
              <a:gd name="connsiteY648" fmla="*/ 4947380 h 8400335"/>
              <a:gd name="connsiteX649" fmla="*/ 3048553 w 8806376"/>
              <a:gd name="connsiteY649" fmla="*/ 4972774 h 8400335"/>
              <a:gd name="connsiteX650" fmla="*/ 3034265 w 8806376"/>
              <a:gd name="connsiteY650" fmla="*/ 4981585 h 8400335"/>
              <a:gd name="connsiteX651" fmla="*/ 3038237 w 8806376"/>
              <a:gd name="connsiteY651" fmla="*/ 4983404 h 8400335"/>
              <a:gd name="connsiteX652" fmla="*/ 3050143 w 8806376"/>
              <a:gd name="connsiteY652" fmla="*/ 4985480 h 8400335"/>
              <a:gd name="connsiteX653" fmla="*/ 3018396 w 8806376"/>
              <a:gd name="connsiteY653" fmla="*/ 5014179 h 8400335"/>
              <a:gd name="connsiteX654" fmla="*/ 3004109 w 8806376"/>
              <a:gd name="connsiteY654" fmla="*/ 5021276 h 8400335"/>
              <a:gd name="connsiteX655" fmla="*/ 3009662 w 8806376"/>
              <a:gd name="connsiteY655" fmla="*/ 5021504 h 8400335"/>
              <a:gd name="connsiteX656" fmla="*/ 2966123 w 8806376"/>
              <a:gd name="connsiteY656" fmla="*/ 5095113 h 8400335"/>
              <a:gd name="connsiteX657" fmla="*/ 2791197 w 8806376"/>
              <a:gd name="connsiteY657" fmla="*/ 5315817 h 8400335"/>
              <a:gd name="connsiteX658" fmla="*/ 2575179 w 8806376"/>
              <a:gd name="connsiteY658" fmla="*/ 5581603 h 8400335"/>
              <a:gd name="connsiteX659" fmla="*/ 2478643 w 8806376"/>
              <a:gd name="connsiteY659" fmla="*/ 5702570 h 8400335"/>
              <a:gd name="connsiteX660" fmla="*/ 2494264 w 8806376"/>
              <a:gd name="connsiteY660" fmla="*/ 5718905 h 8400335"/>
              <a:gd name="connsiteX661" fmla="*/ 2502913 w 8806376"/>
              <a:gd name="connsiteY661" fmla="*/ 5738946 h 8400335"/>
              <a:gd name="connsiteX662" fmla="*/ 2495931 w 8806376"/>
              <a:gd name="connsiteY662" fmla="*/ 5750243 h 8400335"/>
              <a:gd name="connsiteX663" fmla="*/ 2474157 w 8806376"/>
              <a:gd name="connsiteY663" fmla="*/ 5735975 h 8400335"/>
              <a:gd name="connsiteX664" fmla="*/ 2452383 w 8806376"/>
              <a:gd name="connsiteY664" fmla="*/ 5721706 h 8400335"/>
              <a:gd name="connsiteX665" fmla="*/ 2431656 w 8806376"/>
              <a:gd name="connsiteY665" fmla="*/ 5743766 h 8400335"/>
              <a:gd name="connsiteX666" fmla="*/ 2410940 w 8806376"/>
              <a:gd name="connsiteY666" fmla="*/ 5765816 h 8400335"/>
              <a:gd name="connsiteX667" fmla="*/ 2425741 w 8806376"/>
              <a:gd name="connsiteY667" fmla="*/ 5771503 h 8400335"/>
              <a:gd name="connsiteX668" fmla="*/ 2440543 w 8806376"/>
              <a:gd name="connsiteY668" fmla="*/ 5787009 h 8400335"/>
              <a:gd name="connsiteX669" fmla="*/ 2396500 w 8806376"/>
              <a:gd name="connsiteY669" fmla="*/ 5787076 h 8400335"/>
              <a:gd name="connsiteX670" fmla="*/ 2369306 w 8806376"/>
              <a:gd name="connsiteY670" fmla="*/ 5796601 h 8400335"/>
              <a:gd name="connsiteX671" fmla="*/ 2351865 w 8806376"/>
              <a:gd name="connsiteY671" fmla="*/ 5815880 h 8400335"/>
              <a:gd name="connsiteX672" fmla="*/ 2369106 w 8806376"/>
              <a:gd name="connsiteY672" fmla="*/ 5834930 h 8400335"/>
              <a:gd name="connsiteX673" fmla="*/ 2344398 w 8806376"/>
              <a:gd name="connsiteY673" fmla="*/ 5843978 h 8400335"/>
              <a:gd name="connsiteX674" fmla="*/ 2325700 w 8806376"/>
              <a:gd name="connsiteY674" fmla="*/ 5833967 h 8400335"/>
              <a:gd name="connsiteX675" fmla="*/ 2301507 w 8806376"/>
              <a:gd name="connsiteY675" fmla="*/ 5853008 h 8400335"/>
              <a:gd name="connsiteX676" fmla="*/ 2277304 w 8806376"/>
              <a:gd name="connsiteY676" fmla="*/ 5872048 h 8400335"/>
              <a:gd name="connsiteX677" fmla="*/ 2297011 w 8806376"/>
              <a:gd name="connsiteY677" fmla="*/ 5884355 h 8400335"/>
              <a:gd name="connsiteX678" fmla="*/ 2316718 w 8806376"/>
              <a:gd name="connsiteY678" fmla="*/ 5903900 h 8400335"/>
              <a:gd name="connsiteX679" fmla="*/ 2278704 w 8806376"/>
              <a:gd name="connsiteY679" fmla="*/ 5896918 h 8400335"/>
              <a:gd name="connsiteX680" fmla="*/ 2262997 w 8806376"/>
              <a:gd name="connsiteY680" fmla="*/ 5882707 h 8400335"/>
              <a:gd name="connsiteX681" fmla="*/ 2246529 w 8806376"/>
              <a:gd name="connsiteY681" fmla="*/ 5894756 h 8400335"/>
              <a:gd name="connsiteX682" fmla="*/ 2230050 w 8806376"/>
              <a:gd name="connsiteY682" fmla="*/ 5906805 h 8400335"/>
              <a:gd name="connsiteX683" fmla="*/ 2356723 w 8806376"/>
              <a:gd name="connsiteY683" fmla="*/ 5994387 h 8400335"/>
              <a:gd name="connsiteX684" fmla="*/ 2587486 w 8806376"/>
              <a:gd name="connsiteY684" fmla="*/ 6162999 h 8400335"/>
              <a:gd name="connsiteX685" fmla="*/ 2691565 w 8806376"/>
              <a:gd name="connsiteY685" fmla="*/ 6244038 h 8400335"/>
              <a:gd name="connsiteX686" fmla="*/ 2705176 w 8806376"/>
              <a:gd name="connsiteY686" fmla="*/ 6232741 h 8400335"/>
              <a:gd name="connsiteX687" fmla="*/ 2718788 w 8806376"/>
              <a:gd name="connsiteY687" fmla="*/ 6221444 h 8400335"/>
              <a:gd name="connsiteX688" fmla="*/ 2694746 w 8806376"/>
              <a:gd name="connsiteY688" fmla="*/ 6200766 h 8400335"/>
              <a:gd name="connsiteX689" fmla="*/ 2670696 w 8806376"/>
              <a:gd name="connsiteY689" fmla="*/ 6180087 h 8400335"/>
              <a:gd name="connsiteX690" fmla="*/ 2681326 w 8806376"/>
              <a:gd name="connsiteY690" fmla="*/ 6169457 h 8400335"/>
              <a:gd name="connsiteX691" fmla="*/ 2691956 w 8806376"/>
              <a:gd name="connsiteY691" fmla="*/ 6158827 h 8400335"/>
              <a:gd name="connsiteX692" fmla="*/ 2716692 w 8806376"/>
              <a:gd name="connsiteY692" fmla="*/ 6182516 h 8400335"/>
              <a:gd name="connsiteX693" fmla="*/ 2741419 w 8806376"/>
              <a:gd name="connsiteY693" fmla="*/ 6206214 h 8400335"/>
              <a:gd name="connsiteX694" fmla="*/ 2791597 w 8806376"/>
              <a:gd name="connsiteY694" fmla="*/ 6155408 h 8400335"/>
              <a:gd name="connsiteX695" fmla="*/ 2841774 w 8806376"/>
              <a:gd name="connsiteY695" fmla="*/ 6104592 h 8400335"/>
              <a:gd name="connsiteX696" fmla="*/ 2817371 w 8806376"/>
              <a:gd name="connsiteY696" fmla="*/ 6088609 h 8400335"/>
              <a:gd name="connsiteX697" fmla="*/ 2792968 w 8806376"/>
              <a:gd name="connsiteY697" fmla="*/ 6063310 h 8400335"/>
              <a:gd name="connsiteX698" fmla="*/ 2837726 w 8806376"/>
              <a:gd name="connsiteY698" fmla="*/ 6072426 h 8400335"/>
              <a:gd name="connsiteX699" fmla="*/ 2857500 w 8806376"/>
              <a:gd name="connsiteY699" fmla="*/ 6090847 h 8400335"/>
              <a:gd name="connsiteX700" fmla="*/ 2878617 w 8806376"/>
              <a:gd name="connsiteY700" fmla="*/ 6068368 h 8400335"/>
              <a:gd name="connsiteX701" fmla="*/ 2899743 w 8806376"/>
              <a:gd name="connsiteY701" fmla="*/ 6045889 h 8400335"/>
              <a:gd name="connsiteX702" fmla="*/ 2879693 w 8806376"/>
              <a:gd name="connsiteY702" fmla="*/ 6033364 h 8400335"/>
              <a:gd name="connsiteX703" fmla="*/ 2870797 w 8806376"/>
              <a:gd name="connsiteY703" fmla="*/ 5996855 h 8400335"/>
              <a:gd name="connsiteX704" fmla="*/ 2900353 w 8806376"/>
              <a:gd name="connsiteY704" fmla="*/ 6013504 h 8400335"/>
              <a:gd name="connsiteX705" fmla="*/ 2918755 w 8806376"/>
              <a:gd name="connsiteY705" fmla="*/ 6030154 h 8400335"/>
              <a:gd name="connsiteX706" fmla="*/ 2948731 w 8806376"/>
              <a:gd name="connsiteY706" fmla="*/ 5995616 h 8400335"/>
              <a:gd name="connsiteX707" fmla="*/ 4526699 w 8806376"/>
              <a:gd name="connsiteY707" fmla="*/ 3987079 h 8400335"/>
              <a:gd name="connsiteX708" fmla="*/ 5555218 w 8806376"/>
              <a:gd name="connsiteY708" fmla="*/ 2828811 h 8400335"/>
              <a:gd name="connsiteX709" fmla="*/ 6539180 w 8806376"/>
              <a:gd name="connsiteY709" fmla="*/ 2082956 h 8400335"/>
              <a:gd name="connsiteX710" fmla="*/ 6713772 w 8806376"/>
              <a:gd name="connsiteY710" fmla="*/ 1951587 h 8400335"/>
              <a:gd name="connsiteX711" fmla="*/ 5840968 w 8806376"/>
              <a:gd name="connsiteY711" fmla="*/ 2556500 h 8400335"/>
              <a:gd name="connsiteX712" fmla="*/ 5748099 w 8806376"/>
              <a:gd name="connsiteY712" fmla="*/ 2627786 h 8400335"/>
              <a:gd name="connsiteX713" fmla="*/ 5736193 w 8806376"/>
              <a:gd name="connsiteY713" fmla="*/ 2632101 h 8400335"/>
              <a:gd name="connsiteX714" fmla="*/ 6374368 w 8806376"/>
              <a:gd name="connsiteY714" fmla="*/ 2155889 h 8400335"/>
              <a:gd name="connsiteX715" fmla="*/ 6717983 w 8806376"/>
              <a:gd name="connsiteY715" fmla="*/ 1944405 h 8400335"/>
              <a:gd name="connsiteX716" fmla="*/ 6979206 w 8806376"/>
              <a:gd name="connsiteY716" fmla="*/ 1762887 h 8400335"/>
              <a:gd name="connsiteX717" fmla="*/ 7006000 w 8806376"/>
              <a:gd name="connsiteY717" fmla="*/ 1745799 h 8400335"/>
              <a:gd name="connsiteX718" fmla="*/ 7016344 w 8806376"/>
              <a:gd name="connsiteY718" fmla="*/ 1728102 h 8400335"/>
              <a:gd name="connsiteX719" fmla="*/ 7024573 w 8806376"/>
              <a:gd name="connsiteY719" fmla="*/ 1722711 h 8400335"/>
              <a:gd name="connsiteX720" fmla="*/ 7050195 w 8806376"/>
              <a:gd name="connsiteY720" fmla="*/ 1715900 h 8400335"/>
              <a:gd name="connsiteX721" fmla="*/ 7060673 w 8806376"/>
              <a:gd name="connsiteY721" fmla="*/ 1703280 h 8400335"/>
              <a:gd name="connsiteX722" fmla="*/ 6843722 w 8806376"/>
              <a:gd name="connsiteY722" fmla="*/ 1616431 h 8400335"/>
              <a:gd name="connsiteX723" fmla="*/ 6618618 w 8806376"/>
              <a:gd name="connsiteY723" fmla="*/ 1529610 h 8400335"/>
              <a:gd name="connsiteX724" fmla="*/ 6615941 w 8806376"/>
              <a:gd name="connsiteY724" fmla="*/ 1543917 h 8400335"/>
              <a:gd name="connsiteX725" fmla="*/ 5321856 w 8806376"/>
              <a:gd name="connsiteY725" fmla="*/ 1594999 h 8400335"/>
              <a:gd name="connsiteX726" fmla="*/ 5174218 w 8806376"/>
              <a:gd name="connsiteY726" fmla="*/ 1669047 h 8400335"/>
              <a:gd name="connsiteX727" fmla="*/ 5458264 w 8806376"/>
              <a:gd name="connsiteY727" fmla="*/ 1544031 h 8400335"/>
              <a:gd name="connsiteX728" fmla="*/ 5321856 w 8806376"/>
              <a:gd name="connsiteY728" fmla="*/ 1594999 h 8400335"/>
              <a:gd name="connsiteX729" fmla="*/ 6250543 w 8806376"/>
              <a:gd name="connsiteY729" fmla="*/ 1547470 h 8400335"/>
              <a:gd name="connsiteX730" fmla="*/ 6304960 w 8806376"/>
              <a:gd name="connsiteY730" fmla="*/ 1564110 h 8400335"/>
              <a:gd name="connsiteX731" fmla="*/ 6276718 w 8806376"/>
              <a:gd name="connsiteY731" fmla="*/ 1543660 h 8400335"/>
              <a:gd name="connsiteX732" fmla="*/ 6250543 w 8806376"/>
              <a:gd name="connsiteY732" fmla="*/ 1547470 h 8400335"/>
              <a:gd name="connsiteX733" fmla="*/ 6383893 w 8806376"/>
              <a:gd name="connsiteY733" fmla="*/ 1547470 h 8400335"/>
              <a:gd name="connsiteX734" fmla="*/ 6438310 w 8806376"/>
              <a:gd name="connsiteY734" fmla="*/ 1564110 h 8400335"/>
              <a:gd name="connsiteX735" fmla="*/ 6410068 w 8806376"/>
              <a:gd name="connsiteY735" fmla="*/ 1543660 h 8400335"/>
              <a:gd name="connsiteX736" fmla="*/ 6383893 w 8806376"/>
              <a:gd name="connsiteY736" fmla="*/ 1547470 h 8400335"/>
              <a:gd name="connsiteX737" fmla="*/ 4688443 w 8806376"/>
              <a:gd name="connsiteY737" fmla="*/ 1562967 h 8400335"/>
              <a:gd name="connsiteX738" fmla="*/ 4686500 w 8806376"/>
              <a:gd name="connsiteY738" fmla="*/ 1577254 h 8400335"/>
              <a:gd name="connsiteX739" fmla="*/ 4726543 w 8806376"/>
              <a:gd name="connsiteY739" fmla="*/ 1557185 h 8400335"/>
              <a:gd name="connsiteX740" fmla="*/ 4688443 w 8806376"/>
              <a:gd name="connsiteY740" fmla="*/ 1562967 h 8400335"/>
              <a:gd name="connsiteX741" fmla="*/ 8748493 w 8806376"/>
              <a:gd name="connsiteY741" fmla="*/ 1582017 h 8400335"/>
              <a:gd name="connsiteX742" fmla="*/ 8752827 w 8806376"/>
              <a:gd name="connsiteY742" fmla="*/ 1598571 h 8400335"/>
              <a:gd name="connsiteX743" fmla="*/ 8752637 w 8806376"/>
              <a:gd name="connsiteY743" fmla="*/ 1560471 h 8400335"/>
              <a:gd name="connsiteX744" fmla="*/ 8748493 w 8806376"/>
              <a:gd name="connsiteY744" fmla="*/ 1582017 h 8400335"/>
              <a:gd name="connsiteX745" fmla="*/ 5097894 w 8806376"/>
              <a:gd name="connsiteY745" fmla="*/ 1572635 h 8400335"/>
              <a:gd name="connsiteX746" fmla="*/ 5074206 w 8806376"/>
              <a:gd name="connsiteY746" fmla="*/ 1585398 h 8400335"/>
              <a:gd name="connsiteX747" fmla="*/ 5091617 w 8806376"/>
              <a:gd name="connsiteY747" fmla="*/ 1592151 h 8400335"/>
              <a:gd name="connsiteX748" fmla="*/ 5123488 w 8806376"/>
              <a:gd name="connsiteY748" fmla="*/ 1584446 h 8400335"/>
              <a:gd name="connsiteX749" fmla="*/ 5097894 w 8806376"/>
              <a:gd name="connsiteY749" fmla="*/ 1572635 h 8400335"/>
              <a:gd name="connsiteX750" fmla="*/ 6336268 w 8806376"/>
              <a:gd name="connsiteY750" fmla="*/ 1576045 h 8400335"/>
              <a:gd name="connsiteX751" fmla="*/ 6390685 w 8806376"/>
              <a:gd name="connsiteY751" fmla="*/ 1592685 h 8400335"/>
              <a:gd name="connsiteX752" fmla="*/ 6362443 w 8806376"/>
              <a:gd name="connsiteY752" fmla="*/ 1572235 h 8400335"/>
              <a:gd name="connsiteX753" fmla="*/ 6336268 w 8806376"/>
              <a:gd name="connsiteY753" fmla="*/ 1576045 h 8400335"/>
              <a:gd name="connsiteX754" fmla="*/ 6664319 w 8806376"/>
              <a:gd name="connsiteY754" fmla="*/ 1582322 h 8400335"/>
              <a:gd name="connsiteX755" fmla="*/ 6702419 w 8806376"/>
              <a:gd name="connsiteY755" fmla="*/ 1596000 h 8400335"/>
              <a:gd name="connsiteX756" fmla="*/ 6722031 w 8806376"/>
              <a:gd name="connsiteY756" fmla="*/ 1595695 h 8400335"/>
              <a:gd name="connsiteX757" fmla="*/ 6703543 w 8806376"/>
              <a:gd name="connsiteY757" fmla="*/ 1581712 h 8400335"/>
              <a:gd name="connsiteX758" fmla="*/ 6665443 w 8806376"/>
              <a:gd name="connsiteY758" fmla="*/ 1568034 h 8400335"/>
              <a:gd name="connsiteX759" fmla="*/ 6645831 w 8806376"/>
              <a:gd name="connsiteY759" fmla="*/ 1568339 h 8400335"/>
              <a:gd name="connsiteX760" fmla="*/ 6664319 w 8806376"/>
              <a:gd name="connsiteY760" fmla="*/ 1582322 h 8400335"/>
              <a:gd name="connsiteX761" fmla="*/ 4635513 w 8806376"/>
              <a:gd name="connsiteY761" fmla="*/ 1590761 h 8400335"/>
              <a:gd name="connsiteX762" fmla="*/ 4623349 w 8806376"/>
              <a:gd name="connsiteY762" fmla="*/ 1610582 h 8400335"/>
              <a:gd name="connsiteX763" fmla="*/ 4669393 w 8806376"/>
              <a:gd name="connsiteY763" fmla="*/ 1586446 h 8400335"/>
              <a:gd name="connsiteX764" fmla="*/ 4635513 w 8806376"/>
              <a:gd name="connsiteY764" fmla="*/ 1590761 h 8400335"/>
              <a:gd name="connsiteX765" fmla="*/ 5043249 w 8806376"/>
              <a:gd name="connsiteY765" fmla="*/ 1602610 h 8400335"/>
              <a:gd name="connsiteX766" fmla="*/ 5036735 w 8806376"/>
              <a:gd name="connsiteY766" fmla="*/ 1634404 h 8400335"/>
              <a:gd name="connsiteX767" fmla="*/ 5060547 w 8806376"/>
              <a:gd name="connsiteY767" fmla="*/ 1624546 h 8400335"/>
              <a:gd name="connsiteX768" fmla="*/ 5043249 w 8806376"/>
              <a:gd name="connsiteY768" fmla="*/ 1602610 h 8400335"/>
              <a:gd name="connsiteX769" fmla="*/ 6612493 w 8806376"/>
              <a:gd name="connsiteY769" fmla="*/ 1604296 h 8400335"/>
              <a:gd name="connsiteX770" fmla="*/ 6637020 w 8806376"/>
              <a:gd name="connsiteY770" fmla="*/ 1623470 h 8400335"/>
              <a:gd name="connsiteX771" fmla="*/ 6664500 w 8806376"/>
              <a:gd name="connsiteY771" fmla="*/ 1609135 h 8400335"/>
              <a:gd name="connsiteX772" fmla="*/ 6612493 w 8806376"/>
              <a:gd name="connsiteY772" fmla="*/ 1604296 h 8400335"/>
              <a:gd name="connsiteX773" fmla="*/ 6750882 w 8806376"/>
              <a:gd name="connsiteY773" fmla="*/ 1605382 h 8400335"/>
              <a:gd name="connsiteX774" fmla="*/ 6801107 w 8806376"/>
              <a:gd name="connsiteY774" fmla="*/ 1632147 h 8400335"/>
              <a:gd name="connsiteX775" fmla="*/ 6817281 w 8806376"/>
              <a:gd name="connsiteY775" fmla="*/ 1628680 h 8400335"/>
              <a:gd name="connsiteX776" fmla="*/ 6786867 w 8806376"/>
              <a:gd name="connsiteY776" fmla="*/ 1612525 h 8400335"/>
              <a:gd name="connsiteX777" fmla="*/ 6750882 w 8806376"/>
              <a:gd name="connsiteY777" fmla="*/ 1605382 h 8400335"/>
              <a:gd name="connsiteX778" fmla="*/ 4575391 w 8806376"/>
              <a:gd name="connsiteY778" fmla="*/ 1628137 h 8400335"/>
              <a:gd name="connsiteX779" fmla="*/ 4570486 w 8806376"/>
              <a:gd name="connsiteY779" fmla="*/ 1646625 h 8400335"/>
              <a:gd name="connsiteX780" fmla="*/ 4612243 w 8806376"/>
              <a:gd name="connsiteY780" fmla="*/ 1622584 h 8400335"/>
              <a:gd name="connsiteX781" fmla="*/ 4575391 w 8806376"/>
              <a:gd name="connsiteY781" fmla="*/ 1628137 h 8400335"/>
              <a:gd name="connsiteX782" fmla="*/ 4984966 w 8806376"/>
              <a:gd name="connsiteY782" fmla="*/ 1637662 h 8400335"/>
              <a:gd name="connsiteX783" fmla="*/ 4980289 w 8806376"/>
              <a:gd name="connsiteY783" fmla="*/ 1656378 h 8400335"/>
              <a:gd name="connsiteX784" fmla="*/ 5021818 w 8806376"/>
              <a:gd name="connsiteY784" fmla="*/ 1634071 h 8400335"/>
              <a:gd name="connsiteX785" fmla="*/ 4984966 w 8806376"/>
              <a:gd name="connsiteY785" fmla="*/ 1637662 h 8400335"/>
              <a:gd name="connsiteX786" fmla="*/ 6574393 w 8806376"/>
              <a:gd name="connsiteY786" fmla="*/ 1633385 h 8400335"/>
              <a:gd name="connsiteX787" fmla="*/ 6620418 w 8806376"/>
              <a:gd name="connsiteY787" fmla="*/ 1653150 h 8400335"/>
              <a:gd name="connsiteX788" fmla="*/ 6636306 w 8806376"/>
              <a:gd name="connsiteY788" fmla="*/ 1652845 h 8400335"/>
              <a:gd name="connsiteX789" fmla="*/ 6617818 w 8806376"/>
              <a:gd name="connsiteY789" fmla="*/ 1638862 h 8400335"/>
              <a:gd name="connsiteX790" fmla="*/ 6574393 w 8806376"/>
              <a:gd name="connsiteY790" fmla="*/ 1633385 h 8400335"/>
              <a:gd name="connsiteX791" fmla="*/ 5364718 w 8806376"/>
              <a:gd name="connsiteY791" fmla="*/ 1643929 h 8400335"/>
              <a:gd name="connsiteX792" fmla="*/ 5359956 w 8806376"/>
              <a:gd name="connsiteY792" fmla="*/ 1653159 h 8400335"/>
              <a:gd name="connsiteX793" fmla="*/ 5383768 w 8806376"/>
              <a:gd name="connsiteY793" fmla="*/ 1643929 h 8400335"/>
              <a:gd name="connsiteX794" fmla="*/ 5388531 w 8806376"/>
              <a:gd name="connsiteY794" fmla="*/ 1634700 h 8400335"/>
              <a:gd name="connsiteX795" fmla="*/ 5364718 w 8806376"/>
              <a:gd name="connsiteY795" fmla="*/ 1643929 h 8400335"/>
              <a:gd name="connsiteX796" fmla="*/ 6724317 w 8806376"/>
              <a:gd name="connsiteY796" fmla="*/ 1650987 h 8400335"/>
              <a:gd name="connsiteX797" fmla="*/ 6762140 w 8806376"/>
              <a:gd name="connsiteY797" fmla="*/ 1659379 h 8400335"/>
              <a:gd name="connsiteX798" fmla="*/ 6717268 w 8806376"/>
              <a:gd name="connsiteY798" fmla="*/ 1635157 h 8400335"/>
              <a:gd name="connsiteX799" fmla="*/ 6693456 w 8806376"/>
              <a:gd name="connsiteY799" fmla="*/ 1635623 h 8400335"/>
              <a:gd name="connsiteX800" fmla="*/ 6724317 w 8806376"/>
              <a:gd name="connsiteY800" fmla="*/ 1650987 h 8400335"/>
              <a:gd name="connsiteX801" fmla="*/ 6836626 w 8806376"/>
              <a:gd name="connsiteY801" fmla="*/ 1643453 h 8400335"/>
              <a:gd name="connsiteX802" fmla="*/ 6885708 w 8806376"/>
              <a:gd name="connsiteY802" fmla="*/ 1672190 h 8400335"/>
              <a:gd name="connsiteX803" fmla="*/ 6903006 w 8806376"/>
              <a:gd name="connsiteY803" fmla="*/ 1671866 h 8400335"/>
              <a:gd name="connsiteX804" fmla="*/ 6880517 w 8806376"/>
              <a:gd name="connsiteY804" fmla="*/ 1653140 h 8400335"/>
              <a:gd name="connsiteX805" fmla="*/ 6836626 w 8806376"/>
              <a:gd name="connsiteY805" fmla="*/ 1643453 h 8400335"/>
              <a:gd name="connsiteX806" fmla="*/ 4521213 w 8806376"/>
              <a:gd name="connsiteY806" fmla="*/ 1657436 h 8400335"/>
              <a:gd name="connsiteX807" fmla="*/ 4509049 w 8806376"/>
              <a:gd name="connsiteY807" fmla="*/ 1677257 h 8400335"/>
              <a:gd name="connsiteX808" fmla="*/ 4555093 w 8806376"/>
              <a:gd name="connsiteY808" fmla="*/ 1653121 h 8400335"/>
              <a:gd name="connsiteX809" fmla="*/ 4521213 w 8806376"/>
              <a:gd name="connsiteY809" fmla="*/ 1657436 h 8400335"/>
              <a:gd name="connsiteX810" fmla="*/ 4307443 w 8806376"/>
              <a:gd name="connsiteY810" fmla="*/ 1716062 h 8400335"/>
              <a:gd name="connsiteX811" fmla="*/ 4016931 w 8806376"/>
              <a:gd name="connsiteY811" fmla="*/ 1838039 h 8400335"/>
              <a:gd name="connsiteX812" fmla="*/ 3874056 w 8806376"/>
              <a:gd name="connsiteY812" fmla="*/ 1879549 h 8400335"/>
              <a:gd name="connsiteX813" fmla="*/ 3574018 w 8806376"/>
              <a:gd name="connsiteY813" fmla="*/ 1958607 h 8400335"/>
              <a:gd name="connsiteX814" fmla="*/ 3276752 w 8806376"/>
              <a:gd name="connsiteY814" fmla="*/ 2054514 h 8400335"/>
              <a:gd name="connsiteX815" fmla="*/ 3254931 w 8806376"/>
              <a:gd name="connsiteY815" fmla="*/ 2073497 h 8400335"/>
              <a:gd name="connsiteX816" fmla="*/ 3286973 w 8806376"/>
              <a:gd name="connsiteY816" fmla="*/ 2057933 h 8400335"/>
              <a:gd name="connsiteX817" fmla="*/ 3593068 w 8806376"/>
              <a:gd name="connsiteY817" fmla="*/ 1971332 h 8400335"/>
              <a:gd name="connsiteX818" fmla="*/ 4388406 w 8806376"/>
              <a:gd name="connsiteY818" fmla="*/ 1687459 h 8400335"/>
              <a:gd name="connsiteX819" fmla="*/ 4307443 w 8806376"/>
              <a:gd name="connsiteY819" fmla="*/ 1716062 h 8400335"/>
              <a:gd name="connsiteX820" fmla="*/ 4938474 w 8806376"/>
              <a:gd name="connsiteY820" fmla="*/ 1659760 h 8400335"/>
              <a:gd name="connsiteX821" fmla="*/ 4926568 w 8806376"/>
              <a:gd name="connsiteY821" fmla="*/ 1679077 h 8400335"/>
              <a:gd name="connsiteX822" fmla="*/ 4941637 w 8806376"/>
              <a:gd name="connsiteY822" fmla="*/ 1687811 h 8400335"/>
              <a:gd name="connsiteX823" fmla="*/ 4960687 w 8806376"/>
              <a:gd name="connsiteY823" fmla="*/ 1682029 h 8400335"/>
              <a:gd name="connsiteX824" fmla="*/ 4964668 w 8806376"/>
              <a:gd name="connsiteY824" fmla="*/ 1667742 h 8400335"/>
              <a:gd name="connsiteX825" fmla="*/ 4938474 w 8806376"/>
              <a:gd name="connsiteY825" fmla="*/ 1659760 h 8400335"/>
              <a:gd name="connsiteX826" fmla="*/ 6526768 w 8806376"/>
              <a:gd name="connsiteY826" fmla="*/ 1657969 h 8400335"/>
              <a:gd name="connsiteX827" fmla="*/ 6555620 w 8806376"/>
              <a:gd name="connsiteY827" fmla="*/ 1677410 h 8400335"/>
              <a:gd name="connsiteX828" fmla="*/ 6582823 w 8806376"/>
              <a:gd name="connsiteY828" fmla="*/ 1666723 h 8400335"/>
              <a:gd name="connsiteX829" fmla="*/ 6526768 w 8806376"/>
              <a:gd name="connsiteY829" fmla="*/ 1657969 h 8400335"/>
              <a:gd name="connsiteX830" fmla="*/ 4169331 w 8806376"/>
              <a:gd name="connsiteY830" fmla="*/ 1740551 h 8400335"/>
              <a:gd name="connsiteX831" fmla="*/ 4078843 w 8806376"/>
              <a:gd name="connsiteY831" fmla="*/ 1800797 h 8400335"/>
              <a:gd name="connsiteX832" fmla="*/ 4314587 w 8806376"/>
              <a:gd name="connsiteY832" fmla="*/ 1663417 h 8400335"/>
              <a:gd name="connsiteX833" fmla="*/ 4169331 w 8806376"/>
              <a:gd name="connsiteY833" fmla="*/ 1740551 h 8400335"/>
              <a:gd name="connsiteX834" fmla="*/ 5610587 w 8806376"/>
              <a:gd name="connsiteY834" fmla="*/ 1669485 h 8400335"/>
              <a:gd name="connsiteX835" fmla="*/ 5628837 w 8806376"/>
              <a:gd name="connsiteY835" fmla="*/ 1668733 h 8400335"/>
              <a:gd name="connsiteX836" fmla="*/ 5616341 w 8806376"/>
              <a:gd name="connsiteY836" fmla="*/ 1663732 h 8400335"/>
              <a:gd name="connsiteX837" fmla="*/ 5610587 w 8806376"/>
              <a:gd name="connsiteY837" fmla="*/ 1669485 h 8400335"/>
              <a:gd name="connsiteX838" fmla="*/ 6660118 w 8806376"/>
              <a:gd name="connsiteY838" fmla="*/ 1667494 h 8400335"/>
              <a:gd name="connsiteX839" fmla="*/ 6725250 w 8806376"/>
              <a:gd name="connsiteY839" fmla="*/ 1692507 h 8400335"/>
              <a:gd name="connsiteX840" fmla="*/ 6712325 w 8806376"/>
              <a:gd name="connsiteY840" fmla="*/ 1674152 h 8400335"/>
              <a:gd name="connsiteX841" fmla="*/ 6660118 w 8806376"/>
              <a:gd name="connsiteY841" fmla="*/ 1667494 h 8400335"/>
              <a:gd name="connsiteX842" fmla="*/ 4458453 w 8806376"/>
              <a:gd name="connsiteY842" fmla="*/ 1691288 h 8400335"/>
              <a:gd name="connsiteX843" fmla="*/ 4436031 w 8806376"/>
              <a:gd name="connsiteY843" fmla="*/ 1709966 h 8400335"/>
              <a:gd name="connsiteX844" fmla="*/ 4450880 w 8806376"/>
              <a:gd name="connsiteY844" fmla="*/ 1710290 h 8400335"/>
              <a:gd name="connsiteX845" fmla="*/ 4490857 w 8806376"/>
              <a:gd name="connsiteY845" fmla="*/ 1678772 h 8400335"/>
              <a:gd name="connsiteX846" fmla="*/ 4458453 w 8806376"/>
              <a:gd name="connsiteY846" fmla="*/ 1691288 h 8400335"/>
              <a:gd name="connsiteX847" fmla="*/ 4617006 w 8806376"/>
              <a:gd name="connsiteY847" fmla="*/ 1768297 h 8400335"/>
              <a:gd name="connsiteX848" fmla="*/ 3840718 w 8806376"/>
              <a:gd name="connsiteY848" fmla="*/ 2053828 h 8400335"/>
              <a:gd name="connsiteX849" fmla="*/ 3597831 w 8806376"/>
              <a:gd name="connsiteY849" fmla="*/ 2122465 h 8400335"/>
              <a:gd name="connsiteX850" fmla="*/ 3607356 w 8806376"/>
              <a:gd name="connsiteY850" fmla="*/ 2125352 h 8400335"/>
              <a:gd name="connsiteX851" fmla="*/ 3845481 w 8806376"/>
              <a:gd name="connsiteY851" fmla="*/ 2068173 h 8400335"/>
              <a:gd name="connsiteX852" fmla="*/ 4554722 w 8806376"/>
              <a:gd name="connsiteY852" fmla="*/ 1817923 h 8400335"/>
              <a:gd name="connsiteX853" fmla="*/ 4802743 w 8806376"/>
              <a:gd name="connsiteY853" fmla="*/ 1676362 h 8400335"/>
              <a:gd name="connsiteX854" fmla="*/ 4617006 w 8806376"/>
              <a:gd name="connsiteY854" fmla="*/ 1768297 h 8400335"/>
              <a:gd name="connsiteX855" fmla="*/ 6793468 w 8806376"/>
              <a:gd name="connsiteY855" fmla="*/ 1677019 h 8400335"/>
              <a:gd name="connsiteX856" fmla="*/ 6855104 w 8806376"/>
              <a:gd name="connsiteY856" fmla="*/ 1701527 h 8400335"/>
              <a:gd name="connsiteX857" fmla="*/ 6841988 w 8806376"/>
              <a:gd name="connsiteY857" fmla="*/ 1682506 h 8400335"/>
              <a:gd name="connsiteX858" fmla="*/ 6793468 w 8806376"/>
              <a:gd name="connsiteY858" fmla="*/ 1677019 h 8400335"/>
              <a:gd name="connsiteX859" fmla="*/ 6922913 w 8806376"/>
              <a:gd name="connsiteY859" fmla="*/ 1680639 h 8400335"/>
              <a:gd name="connsiteX860" fmla="*/ 6974891 w 8806376"/>
              <a:gd name="connsiteY860" fmla="*/ 1710604 h 8400335"/>
              <a:gd name="connsiteX861" fmla="*/ 6959708 w 8806376"/>
              <a:gd name="connsiteY861" fmla="*/ 1683563 h 8400335"/>
              <a:gd name="connsiteX862" fmla="*/ 6922913 w 8806376"/>
              <a:gd name="connsiteY862" fmla="*/ 1680639 h 8400335"/>
              <a:gd name="connsiteX863" fmla="*/ 8727796 w 8806376"/>
              <a:gd name="connsiteY863" fmla="*/ 1687582 h 8400335"/>
              <a:gd name="connsiteX864" fmla="*/ 8733549 w 8806376"/>
              <a:gd name="connsiteY864" fmla="*/ 1693345 h 8400335"/>
              <a:gd name="connsiteX865" fmla="*/ 8732796 w 8806376"/>
              <a:gd name="connsiteY865" fmla="*/ 1675086 h 8400335"/>
              <a:gd name="connsiteX866" fmla="*/ 8727796 w 8806376"/>
              <a:gd name="connsiteY866" fmla="*/ 1687582 h 8400335"/>
              <a:gd name="connsiteX867" fmla="*/ 4881324 w 8806376"/>
              <a:gd name="connsiteY867" fmla="*/ 1688335 h 8400335"/>
              <a:gd name="connsiteX868" fmla="*/ 4874809 w 8806376"/>
              <a:gd name="connsiteY868" fmla="*/ 1720129 h 8400335"/>
              <a:gd name="connsiteX869" fmla="*/ 4911985 w 8806376"/>
              <a:gd name="connsiteY869" fmla="*/ 1691078 h 8400335"/>
              <a:gd name="connsiteX870" fmla="*/ 4881324 w 8806376"/>
              <a:gd name="connsiteY870" fmla="*/ 1688335 h 8400335"/>
              <a:gd name="connsiteX871" fmla="*/ 5743937 w 8806376"/>
              <a:gd name="connsiteY871" fmla="*/ 1688535 h 8400335"/>
              <a:gd name="connsiteX872" fmla="*/ 5762187 w 8806376"/>
              <a:gd name="connsiteY872" fmla="*/ 1687783 h 8400335"/>
              <a:gd name="connsiteX873" fmla="*/ 5749691 w 8806376"/>
              <a:gd name="connsiteY873" fmla="*/ 1682782 h 8400335"/>
              <a:gd name="connsiteX874" fmla="*/ 5743937 w 8806376"/>
              <a:gd name="connsiteY874" fmla="*/ 1688535 h 8400335"/>
              <a:gd name="connsiteX875" fmla="*/ 6483906 w 8806376"/>
              <a:gd name="connsiteY875" fmla="*/ 1691554 h 8400335"/>
              <a:gd name="connsiteX876" fmla="*/ 6488107 w 8806376"/>
              <a:gd name="connsiteY876" fmla="*/ 1701079 h 8400335"/>
              <a:gd name="connsiteX877" fmla="*/ 6498193 w 8806376"/>
              <a:gd name="connsiteY877" fmla="*/ 1691554 h 8400335"/>
              <a:gd name="connsiteX878" fmla="*/ 6493993 w 8806376"/>
              <a:gd name="connsiteY878" fmla="*/ 1682029 h 8400335"/>
              <a:gd name="connsiteX879" fmla="*/ 6483906 w 8806376"/>
              <a:gd name="connsiteY879" fmla="*/ 1691554 h 8400335"/>
              <a:gd name="connsiteX880" fmla="*/ 5840968 w 8806376"/>
              <a:gd name="connsiteY880" fmla="*/ 1701641 h 8400335"/>
              <a:gd name="connsiteX881" fmla="*/ 5850493 w 8806376"/>
              <a:gd name="connsiteY881" fmla="*/ 1705842 h 8400335"/>
              <a:gd name="connsiteX882" fmla="*/ 5860018 w 8806376"/>
              <a:gd name="connsiteY882" fmla="*/ 1695755 h 8400335"/>
              <a:gd name="connsiteX883" fmla="*/ 5850493 w 8806376"/>
              <a:gd name="connsiteY883" fmla="*/ 1691554 h 8400335"/>
              <a:gd name="connsiteX884" fmla="*/ 5840968 w 8806376"/>
              <a:gd name="connsiteY884" fmla="*/ 1701641 h 8400335"/>
              <a:gd name="connsiteX885" fmla="*/ 6622018 w 8806376"/>
              <a:gd name="connsiteY885" fmla="*/ 1701317 h 8400335"/>
              <a:gd name="connsiteX886" fmla="*/ 6681407 w 8806376"/>
              <a:gd name="connsiteY886" fmla="*/ 1723511 h 8400335"/>
              <a:gd name="connsiteX887" fmla="*/ 6674025 w 8806376"/>
              <a:gd name="connsiteY887" fmla="*/ 1704385 h 8400335"/>
              <a:gd name="connsiteX888" fmla="*/ 6622018 w 8806376"/>
              <a:gd name="connsiteY888" fmla="*/ 1701317 h 8400335"/>
              <a:gd name="connsiteX889" fmla="*/ 4757909 w 8806376"/>
              <a:gd name="connsiteY889" fmla="*/ 1829991 h 8400335"/>
              <a:gd name="connsiteX890" fmla="*/ 4022569 w 8806376"/>
              <a:gd name="connsiteY890" fmla="*/ 2124713 h 8400335"/>
              <a:gd name="connsiteX891" fmla="*/ 3765823 w 8806376"/>
              <a:gd name="connsiteY891" fmla="*/ 2203552 h 8400335"/>
              <a:gd name="connsiteX892" fmla="*/ 3561436 w 8806376"/>
              <a:gd name="connsiteY892" fmla="*/ 2396404 h 8400335"/>
              <a:gd name="connsiteX893" fmla="*/ 3544091 w 8806376"/>
              <a:gd name="connsiteY893" fmla="*/ 2429742 h 8400335"/>
              <a:gd name="connsiteX894" fmla="*/ 3565446 w 8806376"/>
              <a:gd name="connsiteY894" fmla="*/ 2401167 h 8400335"/>
              <a:gd name="connsiteX895" fmla="*/ 3764985 w 8806376"/>
              <a:gd name="connsiteY895" fmla="*/ 2227126 h 8400335"/>
              <a:gd name="connsiteX896" fmla="*/ 4021588 w 8806376"/>
              <a:gd name="connsiteY896" fmla="*/ 2148440 h 8400335"/>
              <a:gd name="connsiteX897" fmla="*/ 4755118 w 8806376"/>
              <a:gd name="connsiteY897" fmla="*/ 1850965 h 8400335"/>
              <a:gd name="connsiteX898" fmla="*/ 5017056 w 8806376"/>
              <a:gd name="connsiteY898" fmla="*/ 1701298 h 8400335"/>
              <a:gd name="connsiteX899" fmla="*/ 4757909 w 8806376"/>
              <a:gd name="connsiteY899" fmla="*/ 1829991 h 8400335"/>
              <a:gd name="connsiteX900" fmla="*/ 6755368 w 8806376"/>
              <a:gd name="connsiteY900" fmla="*/ 1709671 h 8400335"/>
              <a:gd name="connsiteX901" fmla="*/ 6820510 w 8806376"/>
              <a:gd name="connsiteY901" fmla="*/ 1734360 h 8400335"/>
              <a:gd name="connsiteX902" fmla="*/ 6772037 w 8806376"/>
              <a:gd name="connsiteY902" fmla="*/ 1701384 h 8400335"/>
              <a:gd name="connsiteX903" fmla="*/ 6755368 w 8806376"/>
              <a:gd name="connsiteY903" fmla="*/ 1709671 h 8400335"/>
              <a:gd name="connsiteX904" fmla="*/ 4397388 w 8806376"/>
              <a:gd name="connsiteY904" fmla="*/ 1724111 h 8400335"/>
              <a:gd name="connsiteX905" fmla="*/ 4385224 w 8806376"/>
              <a:gd name="connsiteY905" fmla="*/ 1743932 h 8400335"/>
              <a:gd name="connsiteX906" fmla="*/ 4431268 w 8806376"/>
              <a:gd name="connsiteY906" fmla="*/ 1719796 h 8400335"/>
              <a:gd name="connsiteX907" fmla="*/ 4397388 w 8806376"/>
              <a:gd name="connsiteY907" fmla="*/ 1724111 h 8400335"/>
              <a:gd name="connsiteX908" fmla="*/ 4824175 w 8806376"/>
              <a:gd name="connsiteY908" fmla="*/ 1716910 h 8400335"/>
              <a:gd name="connsiteX909" fmla="*/ 4817659 w 8806376"/>
              <a:gd name="connsiteY909" fmla="*/ 1748704 h 8400335"/>
              <a:gd name="connsiteX910" fmla="*/ 4841472 w 8806376"/>
              <a:gd name="connsiteY910" fmla="*/ 1738846 h 8400335"/>
              <a:gd name="connsiteX911" fmla="*/ 4824175 w 8806376"/>
              <a:gd name="connsiteY911" fmla="*/ 1716910 h 8400335"/>
              <a:gd name="connsiteX912" fmla="*/ 6545818 w 8806376"/>
              <a:gd name="connsiteY912" fmla="*/ 1720129 h 8400335"/>
              <a:gd name="connsiteX913" fmla="*/ 6555343 w 8806376"/>
              <a:gd name="connsiteY913" fmla="*/ 1729654 h 8400335"/>
              <a:gd name="connsiteX914" fmla="*/ 6564868 w 8806376"/>
              <a:gd name="connsiteY914" fmla="*/ 1720129 h 8400335"/>
              <a:gd name="connsiteX915" fmla="*/ 6555343 w 8806376"/>
              <a:gd name="connsiteY915" fmla="*/ 1710604 h 8400335"/>
              <a:gd name="connsiteX916" fmla="*/ 6545818 w 8806376"/>
              <a:gd name="connsiteY916" fmla="*/ 1720129 h 8400335"/>
              <a:gd name="connsiteX917" fmla="*/ 6888718 w 8806376"/>
              <a:gd name="connsiteY917" fmla="*/ 1718596 h 8400335"/>
              <a:gd name="connsiteX918" fmla="*/ 6944707 w 8806376"/>
              <a:gd name="connsiteY918" fmla="*/ 1743523 h 8400335"/>
              <a:gd name="connsiteX919" fmla="*/ 6901187 w 8806376"/>
              <a:gd name="connsiteY919" fmla="*/ 1710604 h 8400335"/>
              <a:gd name="connsiteX920" fmla="*/ 6888718 w 8806376"/>
              <a:gd name="connsiteY920" fmla="*/ 1718596 h 8400335"/>
              <a:gd name="connsiteX921" fmla="*/ 7077399 w 8806376"/>
              <a:gd name="connsiteY921" fmla="*/ 1734607 h 8400335"/>
              <a:gd name="connsiteX922" fmla="*/ 7047948 w 8806376"/>
              <a:gd name="connsiteY922" fmla="*/ 1758229 h 8400335"/>
              <a:gd name="connsiteX923" fmla="*/ 7029260 w 8806376"/>
              <a:gd name="connsiteY923" fmla="*/ 1758229 h 8400335"/>
              <a:gd name="connsiteX924" fmla="*/ 7041118 w 8806376"/>
              <a:gd name="connsiteY924" fmla="*/ 1772517 h 8400335"/>
              <a:gd name="connsiteX925" fmla="*/ 7017306 w 8806376"/>
              <a:gd name="connsiteY925" fmla="*/ 1790595 h 8400335"/>
              <a:gd name="connsiteX926" fmla="*/ 7001056 w 8806376"/>
              <a:gd name="connsiteY926" fmla="*/ 1808236 h 8400335"/>
              <a:gd name="connsiteX927" fmla="*/ 7003856 w 8806376"/>
              <a:gd name="connsiteY927" fmla="*/ 1824904 h 8400335"/>
              <a:gd name="connsiteX928" fmla="*/ 6974862 w 8806376"/>
              <a:gd name="connsiteY928" fmla="*/ 1824904 h 8400335"/>
              <a:gd name="connsiteX929" fmla="*/ 6960756 w 8806376"/>
              <a:gd name="connsiteY929" fmla="*/ 1847631 h 8400335"/>
              <a:gd name="connsiteX930" fmla="*/ 6969710 w 8806376"/>
              <a:gd name="connsiteY930" fmla="*/ 1862966 h 8400335"/>
              <a:gd name="connsiteX931" fmla="*/ 6944449 w 8806376"/>
              <a:gd name="connsiteY931" fmla="*/ 1862242 h 8400335"/>
              <a:gd name="connsiteX932" fmla="*/ 6925132 w 8806376"/>
              <a:gd name="connsiteY932" fmla="*/ 1851908 h 8400335"/>
              <a:gd name="connsiteX933" fmla="*/ 6866439 w 8806376"/>
              <a:gd name="connsiteY933" fmla="*/ 1892760 h 8400335"/>
              <a:gd name="connsiteX934" fmla="*/ 6193393 w 8806376"/>
              <a:gd name="connsiteY934" fmla="*/ 2414521 h 8400335"/>
              <a:gd name="connsiteX935" fmla="*/ 5693331 w 8806376"/>
              <a:gd name="connsiteY935" fmla="*/ 2810999 h 8400335"/>
              <a:gd name="connsiteX936" fmla="*/ 5331381 w 8806376"/>
              <a:gd name="connsiteY936" fmla="*/ 3099930 h 8400335"/>
              <a:gd name="connsiteX937" fmla="*/ 4859817 w 8806376"/>
              <a:gd name="connsiteY937" fmla="*/ 3672754 h 8400335"/>
              <a:gd name="connsiteX938" fmla="*/ 4484294 w 8806376"/>
              <a:gd name="connsiteY938" fmla="*/ 4191362 h 8400335"/>
              <a:gd name="connsiteX939" fmla="*/ 4159806 w 8806376"/>
              <a:gd name="connsiteY939" fmla="*/ 4611310 h 8400335"/>
              <a:gd name="connsiteX940" fmla="*/ 3955018 w 8806376"/>
              <a:gd name="connsiteY940" fmla="*/ 4867361 h 8400335"/>
              <a:gd name="connsiteX941" fmla="*/ 3660724 w 8806376"/>
              <a:gd name="connsiteY941" fmla="*/ 5219967 h 8400335"/>
              <a:gd name="connsiteX942" fmla="*/ 3670897 w 8806376"/>
              <a:gd name="connsiteY942" fmla="*/ 5199193 h 8400335"/>
              <a:gd name="connsiteX943" fmla="*/ 3989689 w 8806376"/>
              <a:gd name="connsiteY943" fmla="*/ 4796705 h 8400335"/>
              <a:gd name="connsiteX944" fmla="*/ 4801096 w 8806376"/>
              <a:gd name="connsiteY944" fmla="*/ 3722427 h 8400335"/>
              <a:gd name="connsiteX945" fmla="*/ 5199317 w 8806376"/>
              <a:gd name="connsiteY945" fmla="*/ 3208668 h 8400335"/>
              <a:gd name="connsiteX946" fmla="*/ 5669518 w 8806376"/>
              <a:gd name="connsiteY946" fmla="*/ 2805560 h 8400335"/>
              <a:gd name="connsiteX947" fmla="*/ 6241018 w 8806376"/>
              <a:gd name="connsiteY947" fmla="*/ 2350389 h 8400335"/>
              <a:gd name="connsiteX948" fmla="*/ 6255306 w 8806376"/>
              <a:gd name="connsiteY948" fmla="*/ 2335540 h 8400335"/>
              <a:gd name="connsiteX949" fmla="*/ 6241018 w 8806376"/>
              <a:gd name="connsiteY949" fmla="*/ 2345341 h 8400335"/>
              <a:gd name="connsiteX950" fmla="*/ 5579031 w 8806376"/>
              <a:gd name="connsiteY950" fmla="*/ 2858795 h 8400335"/>
              <a:gd name="connsiteX951" fmla="*/ 4723000 w 8806376"/>
              <a:gd name="connsiteY951" fmla="*/ 3801342 h 8400335"/>
              <a:gd name="connsiteX952" fmla="*/ 3855149 w 8806376"/>
              <a:gd name="connsiteY952" fmla="*/ 4945094 h 8400335"/>
              <a:gd name="connsiteX953" fmla="*/ 3483788 w 8806376"/>
              <a:gd name="connsiteY953" fmla="*/ 5411819 h 8400335"/>
              <a:gd name="connsiteX954" fmla="*/ 2774728 w 8806376"/>
              <a:gd name="connsiteY954" fmla="*/ 6211129 h 8400335"/>
              <a:gd name="connsiteX955" fmla="*/ 2718064 w 8806376"/>
              <a:gd name="connsiteY955" fmla="*/ 6258716 h 8400335"/>
              <a:gd name="connsiteX956" fmla="*/ 2731961 w 8806376"/>
              <a:gd name="connsiteY956" fmla="*/ 6274079 h 8400335"/>
              <a:gd name="connsiteX957" fmla="*/ 2824182 w 8806376"/>
              <a:gd name="connsiteY957" fmla="*/ 6344936 h 8400335"/>
              <a:gd name="connsiteX958" fmla="*/ 3010538 w 8806376"/>
              <a:gd name="connsiteY958" fmla="*/ 6482010 h 8400335"/>
              <a:gd name="connsiteX959" fmla="*/ 3136373 w 8806376"/>
              <a:gd name="connsiteY959" fmla="*/ 6576413 h 8400335"/>
              <a:gd name="connsiteX960" fmla="*/ 3154175 w 8806376"/>
              <a:gd name="connsiteY960" fmla="*/ 6589234 h 8400335"/>
              <a:gd name="connsiteX961" fmla="*/ 3228366 w 8806376"/>
              <a:gd name="connsiteY961" fmla="*/ 6529349 h 8400335"/>
              <a:gd name="connsiteX962" fmla="*/ 3568589 w 8806376"/>
              <a:gd name="connsiteY962" fmla="*/ 6191393 h 8400335"/>
              <a:gd name="connsiteX963" fmla="*/ 3764899 w 8806376"/>
              <a:gd name="connsiteY963" fmla="*/ 5967556 h 8400335"/>
              <a:gd name="connsiteX964" fmla="*/ 4976803 w 8806376"/>
              <a:gd name="connsiteY964" fmla="*/ 4535596 h 8400335"/>
              <a:gd name="connsiteX965" fmla="*/ 5687673 w 8806376"/>
              <a:gd name="connsiteY965" fmla="*/ 3691804 h 8400335"/>
              <a:gd name="connsiteX966" fmla="*/ 7214949 w 8806376"/>
              <a:gd name="connsiteY966" fmla="*/ 2268712 h 8400335"/>
              <a:gd name="connsiteX967" fmla="*/ 7393543 w 8806376"/>
              <a:gd name="connsiteY967" fmla="*/ 2110016 h 8400335"/>
              <a:gd name="connsiteX968" fmla="*/ 7373474 w 8806376"/>
              <a:gd name="connsiteY968" fmla="*/ 2091061 h 8400335"/>
              <a:gd name="connsiteX969" fmla="*/ 7353396 w 8806376"/>
              <a:gd name="connsiteY969" fmla="*/ 2080317 h 8400335"/>
              <a:gd name="connsiteX970" fmla="*/ 7363454 w 8806376"/>
              <a:gd name="connsiteY970" fmla="*/ 2070259 h 8400335"/>
              <a:gd name="connsiteX971" fmla="*/ 7373512 w 8806376"/>
              <a:gd name="connsiteY971" fmla="*/ 2060200 h 8400335"/>
              <a:gd name="connsiteX972" fmla="*/ 7398459 w 8806376"/>
              <a:gd name="connsiteY972" fmla="*/ 2076536 h 8400335"/>
              <a:gd name="connsiteX973" fmla="*/ 7423395 w 8806376"/>
              <a:gd name="connsiteY973" fmla="*/ 2092881 h 8400335"/>
              <a:gd name="connsiteX974" fmla="*/ 7437301 w 8806376"/>
              <a:gd name="connsiteY974" fmla="*/ 2081336 h 8400335"/>
              <a:gd name="connsiteX975" fmla="*/ 7451198 w 8806376"/>
              <a:gd name="connsiteY975" fmla="*/ 2069802 h 8400335"/>
              <a:gd name="connsiteX976" fmla="*/ 7421900 w 8806376"/>
              <a:gd name="connsiteY976" fmla="*/ 2051980 h 8400335"/>
              <a:gd name="connsiteX977" fmla="*/ 7398496 w 8806376"/>
              <a:gd name="connsiteY977" fmla="*/ 2024625 h 8400335"/>
              <a:gd name="connsiteX978" fmla="*/ 7443369 w 8806376"/>
              <a:gd name="connsiteY978" fmla="*/ 2041979 h 8400335"/>
              <a:gd name="connsiteX979" fmla="*/ 7459857 w 8806376"/>
              <a:gd name="connsiteY979" fmla="*/ 2056133 h 8400335"/>
              <a:gd name="connsiteX980" fmla="*/ 7474582 w 8806376"/>
              <a:gd name="connsiteY980" fmla="*/ 2043913 h 8400335"/>
              <a:gd name="connsiteX981" fmla="*/ 7489298 w 8806376"/>
              <a:gd name="connsiteY981" fmla="*/ 2031702 h 8400335"/>
              <a:gd name="connsiteX982" fmla="*/ 7459199 w 8806376"/>
              <a:gd name="connsiteY982" fmla="*/ 2013395 h 8400335"/>
              <a:gd name="connsiteX983" fmla="*/ 7429100 w 8806376"/>
              <a:gd name="connsiteY983" fmla="*/ 1995087 h 8400335"/>
              <a:gd name="connsiteX984" fmla="*/ 7439835 w 8806376"/>
              <a:gd name="connsiteY984" fmla="*/ 1984353 h 8400335"/>
              <a:gd name="connsiteX985" fmla="*/ 7450560 w 8806376"/>
              <a:gd name="connsiteY985" fmla="*/ 1973628 h 8400335"/>
              <a:gd name="connsiteX986" fmla="*/ 7477525 w 8806376"/>
              <a:gd name="connsiteY986" fmla="*/ 1993564 h 8400335"/>
              <a:gd name="connsiteX987" fmla="*/ 7504490 w 8806376"/>
              <a:gd name="connsiteY987" fmla="*/ 2013490 h 8400335"/>
              <a:gd name="connsiteX988" fmla="*/ 7533332 w 8806376"/>
              <a:gd name="connsiteY988" fmla="*/ 1981190 h 8400335"/>
              <a:gd name="connsiteX989" fmla="*/ 7562174 w 8806376"/>
              <a:gd name="connsiteY989" fmla="*/ 1948891 h 8400335"/>
              <a:gd name="connsiteX990" fmla="*/ 7342128 w 8806376"/>
              <a:gd name="connsiteY990" fmla="*/ 1836201 h 8400335"/>
              <a:gd name="connsiteX991" fmla="*/ 7105126 w 8806376"/>
              <a:gd name="connsiteY991" fmla="*/ 1717243 h 8400335"/>
              <a:gd name="connsiteX992" fmla="*/ 7088162 w 8806376"/>
              <a:gd name="connsiteY992" fmla="*/ 1710976 h 8400335"/>
              <a:gd name="connsiteX993" fmla="*/ 7077399 w 8806376"/>
              <a:gd name="connsiteY993" fmla="*/ 1734607 h 8400335"/>
              <a:gd name="connsiteX994" fmla="*/ 6522006 w 8806376"/>
              <a:gd name="connsiteY994" fmla="*/ 1739179 h 8400335"/>
              <a:gd name="connsiteX995" fmla="*/ 6526207 w 8806376"/>
              <a:gd name="connsiteY995" fmla="*/ 1748704 h 8400335"/>
              <a:gd name="connsiteX996" fmla="*/ 6536293 w 8806376"/>
              <a:gd name="connsiteY996" fmla="*/ 1739179 h 8400335"/>
              <a:gd name="connsiteX997" fmla="*/ 6532093 w 8806376"/>
              <a:gd name="connsiteY997" fmla="*/ 1729654 h 8400335"/>
              <a:gd name="connsiteX998" fmla="*/ 6522006 w 8806376"/>
              <a:gd name="connsiteY998" fmla="*/ 1739179 h 8400335"/>
              <a:gd name="connsiteX999" fmla="*/ 6593443 w 8806376"/>
              <a:gd name="connsiteY999" fmla="*/ 1739179 h 8400335"/>
              <a:gd name="connsiteX1000" fmla="*/ 6579156 w 8806376"/>
              <a:gd name="connsiteY1000" fmla="*/ 1748409 h 8400335"/>
              <a:gd name="connsiteX1001" fmla="*/ 6595824 w 8806376"/>
              <a:gd name="connsiteY1001" fmla="*/ 1748562 h 8400335"/>
              <a:gd name="connsiteX1002" fmla="*/ 6612493 w 8806376"/>
              <a:gd name="connsiteY1002" fmla="*/ 1739179 h 8400335"/>
              <a:gd name="connsiteX1003" fmla="*/ 6593443 w 8806376"/>
              <a:gd name="connsiteY1003" fmla="*/ 1739179 h 8400335"/>
              <a:gd name="connsiteX1004" fmla="*/ 6717268 w 8806376"/>
              <a:gd name="connsiteY1004" fmla="*/ 1735750 h 8400335"/>
              <a:gd name="connsiteX1005" fmla="*/ 6767274 w 8806376"/>
              <a:gd name="connsiteY1005" fmla="*/ 1767450 h 8400335"/>
              <a:gd name="connsiteX1006" fmla="*/ 6759683 w 8806376"/>
              <a:gd name="connsiteY1006" fmla="*/ 1740713 h 8400335"/>
              <a:gd name="connsiteX1007" fmla="*/ 6717268 w 8806376"/>
              <a:gd name="connsiteY1007" fmla="*/ 1735750 h 8400335"/>
              <a:gd name="connsiteX1008" fmla="*/ 4330713 w 8806376"/>
              <a:gd name="connsiteY1008" fmla="*/ 1752686 h 8400335"/>
              <a:gd name="connsiteX1009" fmla="*/ 4318130 w 8806376"/>
              <a:gd name="connsiteY1009" fmla="*/ 1772098 h 8400335"/>
              <a:gd name="connsiteX1010" fmla="*/ 4368499 w 8806376"/>
              <a:gd name="connsiteY1010" fmla="*/ 1747314 h 8400335"/>
              <a:gd name="connsiteX1011" fmla="*/ 4330713 w 8806376"/>
              <a:gd name="connsiteY1011" fmla="*/ 1752686 h 8400335"/>
              <a:gd name="connsiteX1012" fmla="*/ 4759881 w 8806376"/>
              <a:gd name="connsiteY1012" fmla="*/ 1748704 h 8400335"/>
              <a:gd name="connsiteX1013" fmla="*/ 4759900 w 8806376"/>
              <a:gd name="connsiteY1013" fmla="*/ 1767783 h 8400335"/>
              <a:gd name="connsiteX1014" fmla="*/ 4802743 w 8806376"/>
              <a:gd name="connsiteY1014" fmla="*/ 1748371 h 8400335"/>
              <a:gd name="connsiteX1015" fmla="*/ 4759881 w 8806376"/>
              <a:gd name="connsiteY1015" fmla="*/ 1748704 h 8400335"/>
              <a:gd name="connsiteX1016" fmla="*/ 6850618 w 8806376"/>
              <a:gd name="connsiteY1016" fmla="*/ 1748371 h 8400335"/>
              <a:gd name="connsiteX1017" fmla="*/ 6897615 w 8806376"/>
              <a:gd name="connsiteY1017" fmla="*/ 1777279 h 8400335"/>
              <a:gd name="connsiteX1018" fmla="*/ 6883508 w 8806376"/>
              <a:gd name="connsiteY1018" fmla="*/ 1750238 h 8400335"/>
              <a:gd name="connsiteX1019" fmla="*/ 6850618 w 8806376"/>
              <a:gd name="connsiteY1019" fmla="*/ 1748371 h 8400335"/>
              <a:gd name="connsiteX1020" fmla="*/ 4484218 w 8806376"/>
              <a:gd name="connsiteY1020" fmla="*/ 1788309 h 8400335"/>
              <a:gd name="connsiteX1021" fmla="*/ 3816906 w 8806376"/>
              <a:gd name="connsiteY1021" fmla="*/ 2019710 h 8400335"/>
              <a:gd name="connsiteX1022" fmla="*/ 3532061 w 8806376"/>
              <a:gd name="connsiteY1022" fmla="*/ 2099663 h 8400335"/>
              <a:gd name="connsiteX1023" fmla="*/ 3576847 w 8806376"/>
              <a:gd name="connsiteY1023" fmla="*/ 2090776 h 8400335"/>
              <a:gd name="connsiteX1024" fmla="*/ 3796703 w 8806376"/>
              <a:gd name="connsiteY1024" fmla="*/ 2039750 h 8400335"/>
              <a:gd name="connsiteX1025" fmla="*/ 4307443 w 8806376"/>
              <a:gd name="connsiteY1025" fmla="*/ 1884778 h 8400335"/>
              <a:gd name="connsiteX1026" fmla="*/ 4564618 w 8806376"/>
              <a:gd name="connsiteY1026" fmla="*/ 1752972 h 8400335"/>
              <a:gd name="connsiteX1027" fmla="*/ 4484218 w 8806376"/>
              <a:gd name="connsiteY1027" fmla="*/ 1788309 h 8400335"/>
              <a:gd name="connsiteX1028" fmla="*/ 6002893 w 8806376"/>
              <a:gd name="connsiteY1028" fmla="*/ 1758229 h 8400335"/>
              <a:gd name="connsiteX1029" fmla="*/ 6012418 w 8806376"/>
              <a:gd name="connsiteY1029" fmla="*/ 1767754 h 8400335"/>
              <a:gd name="connsiteX1030" fmla="*/ 6021943 w 8806376"/>
              <a:gd name="connsiteY1030" fmla="*/ 1758229 h 8400335"/>
              <a:gd name="connsiteX1031" fmla="*/ 6012418 w 8806376"/>
              <a:gd name="connsiteY1031" fmla="*/ 1748704 h 8400335"/>
              <a:gd name="connsiteX1032" fmla="*/ 6002893 w 8806376"/>
              <a:gd name="connsiteY1032" fmla="*/ 1758229 h 8400335"/>
              <a:gd name="connsiteX1033" fmla="*/ 6669834 w 8806376"/>
              <a:gd name="connsiteY1033" fmla="*/ 1762763 h 8400335"/>
              <a:gd name="connsiteX1034" fmla="*/ 6667919 w 8806376"/>
              <a:gd name="connsiteY1034" fmla="*/ 1777279 h 8400335"/>
              <a:gd name="connsiteX1035" fmla="*/ 6686246 w 8806376"/>
              <a:gd name="connsiteY1035" fmla="*/ 1752600 h 8400335"/>
              <a:gd name="connsiteX1036" fmla="*/ 6669834 w 8806376"/>
              <a:gd name="connsiteY1036" fmla="*/ 1762763 h 8400335"/>
              <a:gd name="connsiteX1037" fmla="*/ 4714637 w 8806376"/>
              <a:gd name="connsiteY1037" fmla="*/ 1768821 h 8400335"/>
              <a:gd name="connsiteX1038" fmla="*/ 4697968 w 8806376"/>
              <a:gd name="connsiteY1038" fmla="*/ 1787281 h 8400335"/>
              <a:gd name="connsiteX1039" fmla="*/ 4741345 w 8806376"/>
              <a:gd name="connsiteY1039" fmla="*/ 1785976 h 8400335"/>
              <a:gd name="connsiteX1040" fmla="*/ 4714637 w 8806376"/>
              <a:gd name="connsiteY1040" fmla="*/ 1768821 h 8400335"/>
              <a:gd name="connsiteX1041" fmla="*/ 7107793 w 8806376"/>
              <a:gd name="connsiteY1041" fmla="*/ 1766221 h 8400335"/>
              <a:gd name="connsiteX1042" fmla="*/ 7167944 w 8806376"/>
              <a:gd name="connsiteY1042" fmla="*/ 1787614 h 8400335"/>
              <a:gd name="connsiteX1043" fmla="*/ 7151589 w 8806376"/>
              <a:gd name="connsiteY1043" fmla="*/ 1768107 h 8400335"/>
              <a:gd name="connsiteX1044" fmla="*/ 7107793 w 8806376"/>
              <a:gd name="connsiteY1044" fmla="*/ 1766221 h 8400335"/>
              <a:gd name="connsiteX1045" fmla="*/ 4257218 w 8806376"/>
              <a:gd name="connsiteY1045" fmla="*/ 1786804 h 8400335"/>
              <a:gd name="connsiteX1046" fmla="*/ 4222919 w 8806376"/>
              <a:gd name="connsiteY1046" fmla="*/ 1805854 h 8400335"/>
              <a:gd name="connsiteX1047" fmla="*/ 4181561 w 8806376"/>
              <a:gd name="connsiteY1047" fmla="*/ 1819380 h 8400335"/>
              <a:gd name="connsiteX1048" fmla="*/ 4095512 w 8806376"/>
              <a:gd name="connsiteY1048" fmla="*/ 1853832 h 8400335"/>
              <a:gd name="connsiteX1049" fmla="*/ 4040743 w 8806376"/>
              <a:gd name="connsiteY1049" fmla="*/ 1883159 h 8400335"/>
              <a:gd name="connsiteX1050" fmla="*/ 4082168 w 8806376"/>
              <a:gd name="connsiteY1050" fmla="*/ 1878330 h 8400335"/>
              <a:gd name="connsiteX1051" fmla="*/ 4155043 w 8806376"/>
              <a:gd name="connsiteY1051" fmla="*/ 1848974 h 8400335"/>
              <a:gd name="connsiteX1052" fmla="*/ 4226481 w 8806376"/>
              <a:gd name="connsiteY1052" fmla="*/ 1820694 h 8400335"/>
              <a:gd name="connsiteX1053" fmla="*/ 4281783 w 8806376"/>
              <a:gd name="connsiteY1053" fmla="*/ 1797625 h 8400335"/>
              <a:gd name="connsiteX1054" fmla="*/ 4302652 w 8806376"/>
              <a:gd name="connsiteY1054" fmla="*/ 1777241 h 8400335"/>
              <a:gd name="connsiteX1055" fmla="*/ 4257218 w 8806376"/>
              <a:gd name="connsiteY1055" fmla="*/ 1786804 h 8400335"/>
              <a:gd name="connsiteX1056" fmla="*/ 6812518 w 8806376"/>
              <a:gd name="connsiteY1056" fmla="*/ 1787042 h 8400335"/>
              <a:gd name="connsiteX1057" fmla="*/ 6868592 w 8806376"/>
              <a:gd name="connsiteY1057" fmla="*/ 1810103 h 8400335"/>
              <a:gd name="connsiteX1058" fmla="*/ 6824987 w 8806376"/>
              <a:gd name="connsiteY1058" fmla="*/ 1777279 h 8400335"/>
              <a:gd name="connsiteX1059" fmla="*/ 6812518 w 8806376"/>
              <a:gd name="connsiteY1059" fmla="*/ 1787042 h 8400335"/>
              <a:gd name="connsiteX1060" fmla="*/ 4655487 w 8806376"/>
              <a:gd name="connsiteY1060" fmla="*/ 1799635 h 8400335"/>
              <a:gd name="connsiteX1061" fmla="*/ 4648038 w 8806376"/>
              <a:gd name="connsiteY1061" fmla="*/ 1818723 h 8400335"/>
              <a:gd name="connsiteX1062" fmla="*/ 4688443 w 8806376"/>
              <a:gd name="connsiteY1062" fmla="*/ 1800073 h 8400335"/>
              <a:gd name="connsiteX1063" fmla="*/ 4655487 w 8806376"/>
              <a:gd name="connsiteY1063" fmla="*/ 1799635 h 8400335"/>
              <a:gd name="connsiteX1064" fmla="*/ 6731622 w 8806376"/>
              <a:gd name="connsiteY1064" fmla="*/ 1796225 h 8400335"/>
              <a:gd name="connsiteX1065" fmla="*/ 6740585 w 8806376"/>
              <a:gd name="connsiteY1065" fmla="*/ 1799968 h 8400335"/>
              <a:gd name="connsiteX1066" fmla="*/ 6746405 w 8806376"/>
              <a:gd name="connsiteY1066" fmla="*/ 1786804 h 8400335"/>
              <a:gd name="connsiteX1067" fmla="*/ 6731622 w 8806376"/>
              <a:gd name="connsiteY1067" fmla="*/ 1796225 h 8400335"/>
              <a:gd name="connsiteX1068" fmla="*/ 7069693 w 8806376"/>
              <a:gd name="connsiteY1068" fmla="*/ 1804321 h 8400335"/>
              <a:gd name="connsiteX1069" fmla="*/ 7128844 w 8806376"/>
              <a:gd name="connsiteY1069" fmla="*/ 1828429 h 8400335"/>
              <a:gd name="connsiteX1070" fmla="*/ 7116223 w 8806376"/>
              <a:gd name="connsiteY1070" fmla="*/ 1809598 h 8400335"/>
              <a:gd name="connsiteX1071" fmla="*/ 7069693 w 8806376"/>
              <a:gd name="connsiteY1071" fmla="*/ 1804321 h 8400335"/>
              <a:gd name="connsiteX1072" fmla="*/ 7198510 w 8806376"/>
              <a:gd name="connsiteY1072" fmla="*/ 1805483 h 8400335"/>
              <a:gd name="connsiteX1073" fmla="*/ 7221246 w 8806376"/>
              <a:gd name="connsiteY1073" fmla="*/ 1829229 h 8400335"/>
              <a:gd name="connsiteX1074" fmla="*/ 7255202 w 8806376"/>
              <a:gd name="connsiteY1074" fmla="*/ 1834801 h 8400335"/>
              <a:gd name="connsiteX1075" fmla="*/ 7232466 w 8806376"/>
              <a:gd name="connsiteY1075" fmla="*/ 1811055 h 8400335"/>
              <a:gd name="connsiteX1076" fmla="*/ 7198510 w 8806376"/>
              <a:gd name="connsiteY1076" fmla="*/ 1805483 h 8400335"/>
              <a:gd name="connsiteX1077" fmla="*/ 6593443 w 8806376"/>
              <a:gd name="connsiteY1077" fmla="*/ 1815941 h 8400335"/>
              <a:gd name="connsiteX1078" fmla="*/ 6602968 w 8806376"/>
              <a:gd name="connsiteY1078" fmla="*/ 1820142 h 8400335"/>
              <a:gd name="connsiteX1079" fmla="*/ 6612493 w 8806376"/>
              <a:gd name="connsiteY1079" fmla="*/ 1810055 h 8400335"/>
              <a:gd name="connsiteX1080" fmla="*/ 6602968 w 8806376"/>
              <a:gd name="connsiteY1080" fmla="*/ 1805854 h 8400335"/>
              <a:gd name="connsiteX1081" fmla="*/ 6593443 w 8806376"/>
              <a:gd name="connsiteY1081" fmla="*/ 1815941 h 8400335"/>
              <a:gd name="connsiteX1082" fmla="*/ 4600337 w 8806376"/>
              <a:gd name="connsiteY1082" fmla="*/ 1825971 h 8400335"/>
              <a:gd name="connsiteX1083" fmla="*/ 4583668 w 8806376"/>
              <a:gd name="connsiteY1083" fmla="*/ 1844431 h 8400335"/>
              <a:gd name="connsiteX1084" fmla="*/ 4627045 w 8806376"/>
              <a:gd name="connsiteY1084" fmla="*/ 1843126 h 8400335"/>
              <a:gd name="connsiteX1085" fmla="*/ 4600337 w 8806376"/>
              <a:gd name="connsiteY1085" fmla="*/ 1825971 h 8400335"/>
              <a:gd name="connsiteX1086" fmla="*/ 6693456 w 8806376"/>
              <a:gd name="connsiteY1086" fmla="*/ 1824904 h 8400335"/>
              <a:gd name="connsiteX1087" fmla="*/ 6697657 w 8806376"/>
              <a:gd name="connsiteY1087" fmla="*/ 1834429 h 8400335"/>
              <a:gd name="connsiteX1088" fmla="*/ 6707743 w 8806376"/>
              <a:gd name="connsiteY1088" fmla="*/ 1824904 h 8400335"/>
              <a:gd name="connsiteX1089" fmla="*/ 6703543 w 8806376"/>
              <a:gd name="connsiteY1089" fmla="*/ 1815379 h 8400335"/>
              <a:gd name="connsiteX1090" fmla="*/ 6693456 w 8806376"/>
              <a:gd name="connsiteY1090" fmla="*/ 1824904 h 8400335"/>
              <a:gd name="connsiteX1091" fmla="*/ 6564868 w 8806376"/>
              <a:gd name="connsiteY1091" fmla="*/ 1834991 h 8400335"/>
              <a:gd name="connsiteX1092" fmla="*/ 6574393 w 8806376"/>
              <a:gd name="connsiteY1092" fmla="*/ 1839192 h 8400335"/>
              <a:gd name="connsiteX1093" fmla="*/ 6583918 w 8806376"/>
              <a:gd name="connsiteY1093" fmla="*/ 1829105 h 8400335"/>
              <a:gd name="connsiteX1094" fmla="*/ 6574393 w 8806376"/>
              <a:gd name="connsiteY1094" fmla="*/ 1824904 h 8400335"/>
              <a:gd name="connsiteX1095" fmla="*/ 6564868 w 8806376"/>
              <a:gd name="connsiteY1095" fmla="*/ 1834991 h 8400335"/>
              <a:gd name="connsiteX1096" fmla="*/ 7031593 w 8806376"/>
              <a:gd name="connsiteY1096" fmla="*/ 1842421 h 8400335"/>
              <a:gd name="connsiteX1097" fmla="*/ 7089191 w 8806376"/>
              <a:gd name="connsiteY1097" fmla="*/ 1872529 h 8400335"/>
              <a:gd name="connsiteX1098" fmla="*/ 7074008 w 8806376"/>
              <a:gd name="connsiteY1098" fmla="*/ 1845488 h 8400335"/>
              <a:gd name="connsiteX1099" fmla="*/ 7031593 w 8806376"/>
              <a:gd name="connsiteY1099" fmla="*/ 1842421 h 8400335"/>
              <a:gd name="connsiteX1100" fmla="*/ 7160410 w 8806376"/>
              <a:gd name="connsiteY1100" fmla="*/ 1843583 h 8400335"/>
              <a:gd name="connsiteX1101" fmla="*/ 7183212 w 8806376"/>
              <a:gd name="connsiteY1101" fmla="*/ 1867357 h 8400335"/>
              <a:gd name="connsiteX1102" fmla="*/ 7222093 w 8806376"/>
              <a:gd name="connsiteY1102" fmla="*/ 1872777 h 8400335"/>
              <a:gd name="connsiteX1103" fmla="*/ 7160410 w 8806376"/>
              <a:gd name="connsiteY1103" fmla="*/ 1843583 h 8400335"/>
              <a:gd name="connsiteX1104" fmla="*/ 4541187 w 8806376"/>
              <a:gd name="connsiteY1104" fmla="*/ 1856785 h 8400335"/>
              <a:gd name="connsiteX1105" fmla="*/ 4523632 w 8806376"/>
              <a:gd name="connsiteY1105" fmla="*/ 1869624 h 8400335"/>
              <a:gd name="connsiteX1106" fmla="*/ 4535053 w 8806376"/>
              <a:gd name="connsiteY1106" fmla="*/ 1876682 h 8400335"/>
              <a:gd name="connsiteX1107" fmla="*/ 4574143 w 8806376"/>
              <a:gd name="connsiteY1107" fmla="*/ 1858537 h 8400335"/>
              <a:gd name="connsiteX1108" fmla="*/ 4541187 w 8806376"/>
              <a:gd name="connsiteY1108" fmla="*/ 1856785 h 8400335"/>
              <a:gd name="connsiteX1109" fmla="*/ 7288768 w 8806376"/>
              <a:gd name="connsiteY1109" fmla="*/ 1853232 h 8400335"/>
              <a:gd name="connsiteX1110" fmla="*/ 7349471 w 8806376"/>
              <a:gd name="connsiteY1110" fmla="*/ 1884845 h 8400335"/>
              <a:gd name="connsiteX1111" fmla="*/ 7331183 w 8806376"/>
              <a:gd name="connsiteY1111" fmla="*/ 1855013 h 8400335"/>
              <a:gd name="connsiteX1112" fmla="*/ 7288768 w 8806376"/>
              <a:gd name="connsiteY1112" fmla="*/ 1853232 h 8400335"/>
              <a:gd name="connsiteX1113" fmla="*/ 4483094 w 8806376"/>
              <a:gd name="connsiteY1113" fmla="*/ 1886141 h 8400335"/>
              <a:gd name="connsiteX1114" fmla="*/ 4464606 w 8806376"/>
              <a:gd name="connsiteY1114" fmla="*/ 1899742 h 8400335"/>
              <a:gd name="connsiteX1115" fmla="*/ 4481399 w 8806376"/>
              <a:gd name="connsiteY1115" fmla="*/ 1906248 h 8400335"/>
              <a:gd name="connsiteX1116" fmla="*/ 4521089 w 8806376"/>
              <a:gd name="connsiteY1116" fmla="*/ 1880978 h 8400335"/>
              <a:gd name="connsiteX1117" fmla="*/ 4483094 w 8806376"/>
              <a:gd name="connsiteY1117" fmla="*/ 1886141 h 8400335"/>
              <a:gd name="connsiteX1118" fmla="*/ 5921207 w 8806376"/>
              <a:gd name="connsiteY1118" fmla="*/ 1952073 h 8400335"/>
              <a:gd name="connsiteX1119" fmla="*/ 5659736 w 8806376"/>
              <a:gd name="connsiteY1119" fmla="*/ 2115255 h 8400335"/>
              <a:gd name="connsiteX1120" fmla="*/ 5121831 w 8806376"/>
              <a:gd name="connsiteY1120" fmla="*/ 2441477 h 8400335"/>
              <a:gd name="connsiteX1121" fmla="*/ 4720657 w 8806376"/>
              <a:gd name="connsiteY1121" fmla="*/ 2698490 h 8400335"/>
              <a:gd name="connsiteX1122" fmla="*/ 4794866 w 8806376"/>
              <a:gd name="connsiteY1122" fmla="*/ 2660666 h 8400335"/>
              <a:gd name="connsiteX1123" fmla="*/ 5002768 w 8806376"/>
              <a:gd name="connsiteY1123" fmla="*/ 2539174 h 8400335"/>
              <a:gd name="connsiteX1124" fmla="*/ 5555218 w 8806376"/>
              <a:gd name="connsiteY1124" fmla="*/ 2202485 h 8400335"/>
              <a:gd name="connsiteX1125" fmla="*/ 5831653 w 8806376"/>
              <a:gd name="connsiteY1125" fmla="*/ 2025387 h 8400335"/>
              <a:gd name="connsiteX1126" fmla="*/ 6059577 w 8806376"/>
              <a:gd name="connsiteY1126" fmla="*/ 1872834 h 8400335"/>
              <a:gd name="connsiteX1127" fmla="*/ 5921207 w 8806376"/>
              <a:gd name="connsiteY1127" fmla="*/ 1952073 h 8400335"/>
              <a:gd name="connsiteX1128" fmla="*/ 6993551 w 8806376"/>
              <a:gd name="connsiteY1128" fmla="*/ 1879673 h 8400335"/>
              <a:gd name="connsiteX1129" fmla="*/ 7054682 w 8806376"/>
              <a:gd name="connsiteY1129" fmla="*/ 1912944 h 8400335"/>
              <a:gd name="connsiteX1130" fmla="*/ 7035908 w 8806376"/>
              <a:gd name="connsiteY1130" fmla="*/ 1883588 h 8400335"/>
              <a:gd name="connsiteX1131" fmla="*/ 6993551 w 8806376"/>
              <a:gd name="connsiteY1131" fmla="*/ 1879673 h 8400335"/>
              <a:gd name="connsiteX1132" fmla="*/ 3979631 w 8806376"/>
              <a:gd name="connsiteY1132" fmla="*/ 1893227 h 8400335"/>
              <a:gd name="connsiteX1133" fmla="*/ 3932006 w 8806376"/>
              <a:gd name="connsiteY1133" fmla="*/ 1911601 h 8400335"/>
              <a:gd name="connsiteX1134" fmla="*/ 3850243 w 8806376"/>
              <a:gd name="connsiteY1134" fmla="*/ 1934394 h 8400335"/>
              <a:gd name="connsiteX1135" fmla="*/ 3606651 w 8806376"/>
              <a:gd name="connsiteY1135" fmla="*/ 1986829 h 8400335"/>
              <a:gd name="connsiteX1136" fmla="*/ 3602593 w 8806376"/>
              <a:gd name="connsiteY1136" fmla="*/ 1996354 h 8400335"/>
              <a:gd name="connsiteX1137" fmla="*/ 3661677 w 8806376"/>
              <a:gd name="connsiteY1137" fmla="*/ 1997345 h 8400335"/>
              <a:gd name="connsiteX1138" fmla="*/ 3750231 w 8806376"/>
              <a:gd name="connsiteY1138" fmla="*/ 1976981 h 8400335"/>
              <a:gd name="connsiteX1139" fmla="*/ 4026703 w 8806376"/>
              <a:gd name="connsiteY1139" fmla="*/ 1891179 h 8400335"/>
              <a:gd name="connsiteX1140" fmla="*/ 3979631 w 8806376"/>
              <a:gd name="connsiteY1140" fmla="*/ 1893227 h 8400335"/>
              <a:gd name="connsiteX1141" fmla="*/ 6679168 w 8806376"/>
              <a:gd name="connsiteY1141" fmla="*/ 1892141 h 8400335"/>
              <a:gd name="connsiteX1142" fmla="*/ 6688693 w 8806376"/>
              <a:gd name="connsiteY1142" fmla="*/ 1896342 h 8400335"/>
              <a:gd name="connsiteX1143" fmla="*/ 6698218 w 8806376"/>
              <a:gd name="connsiteY1143" fmla="*/ 1886255 h 8400335"/>
              <a:gd name="connsiteX1144" fmla="*/ 6688693 w 8806376"/>
              <a:gd name="connsiteY1144" fmla="*/ 1882054 h 8400335"/>
              <a:gd name="connsiteX1145" fmla="*/ 6679168 w 8806376"/>
              <a:gd name="connsiteY1145" fmla="*/ 1892141 h 8400335"/>
              <a:gd name="connsiteX1146" fmla="*/ 6917293 w 8806376"/>
              <a:gd name="connsiteY1146" fmla="*/ 1891579 h 8400335"/>
              <a:gd name="connsiteX1147" fmla="*/ 6927380 w 8806376"/>
              <a:gd name="connsiteY1147" fmla="*/ 1901104 h 8400335"/>
              <a:gd name="connsiteX1148" fmla="*/ 6931581 w 8806376"/>
              <a:gd name="connsiteY1148" fmla="*/ 1891579 h 8400335"/>
              <a:gd name="connsiteX1149" fmla="*/ 6921494 w 8806376"/>
              <a:gd name="connsiteY1149" fmla="*/ 1882054 h 8400335"/>
              <a:gd name="connsiteX1150" fmla="*/ 6917293 w 8806376"/>
              <a:gd name="connsiteY1150" fmla="*/ 1891579 h 8400335"/>
              <a:gd name="connsiteX1151" fmla="*/ 7126843 w 8806376"/>
              <a:gd name="connsiteY1151" fmla="*/ 1891779 h 8400335"/>
              <a:gd name="connsiteX1152" fmla="*/ 7180631 w 8806376"/>
              <a:gd name="connsiteY1152" fmla="*/ 1917173 h 8400335"/>
              <a:gd name="connsiteX1153" fmla="*/ 7174659 w 8806376"/>
              <a:gd name="connsiteY1153" fmla="*/ 1896570 h 8400335"/>
              <a:gd name="connsiteX1154" fmla="*/ 7126843 w 8806376"/>
              <a:gd name="connsiteY1154" fmla="*/ 1891779 h 8400335"/>
              <a:gd name="connsiteX1155" fmla="*/ 7255678 w 8806376"/>
              <a:gd name="connsiteY1155" fmla="*/ 1891170 h 8400335"/>
              <a:gd name="connsiteX1156" fmla="*/ 7278396 w 8806376"/>
              <a:gd name="connsiteY1156" fmla="*/ 1914954 h 8400335"/>
              <a:gd name="connsiteX1157" fmla="*/ 7296331 w 8806376"/>
              <a:gd name="connsiteY1157" fmla="*/ 1896990 h 8400335"/>
              <a:gd name="connsiteX1158" fmla="*/ 7255678 w 8806376"/>
              <a:gd name="connsiteY1158" fmla="*/ 1891170 h 8400335"/>
              <a:gd name="connsiteX1159" fmla="*/ 7384018 w 8806376"/>
              <a:gd name="connsiteY1159" fmla="*/ 1901304 h 8400335"/>
              <a:gd name="connsiteX1160" fmla="*/ 7438816 w 8806376"/>
              <a:gd name="connsiteY1160" fmla="*/ 1925688 h 8400335"/>
              <a:gd name="connsiteX1161" fmla="*/ 7396487 w 8806376"/>
              <a:gd name="connsiteY1161" fmla="*/ 1891579 h 8400335"/>
              <a:gd name="connsiteX1162" fmla="*/ 7384018 w 8806376"/>
              <a:gd name="connsiteY1162" fmla="*/ 1901304 h 8400335"/>
              <a:gd name="connsiteX1163" fmla="*/ 4427058 w 8806376"/>
              <a:gd name="connsiteY1163" fmla="*/ 1913811 h 8400335"/>
              <a:gd name="connsiteX1164" fmla="*/ 4420381 w 8806376"/>
              <a:gd name="connsiteY1164" fmla="*/ 1933604 h 8400335"/>
              <a:gd name="connsiteX1165" fmla="*/ 4466920 w 8806376"/>
              <a:gd name="connsiteY1165" fmla="*/ 1917564 h 8400335"/>
              <a:gd name="connsiteX1166" fmla="*/ 4427058 w 8806376"/>
              <a:gd name="connsiteY1166" fmla="*/ 1913811 h 8400335"/>
              <a:gd name="connsiteX1167" fmla="*/ 5393293 w 8806376"/>
              <a:gd name="connsiteY1167" fmla="*/ 2066430 h 8400335"/>
              <a:gd name="connsiteX1168" fmla="*/ 4955143 w 8806376"/>
              <a:gd name="connsiteY1168" fmla="*/ 2286343 h 8400335"/>
              <a:gd name="connsiteX1169" fmla="*/ 4650343 w 8806376"/>
              <a:gd name="connsiteY1169" fmla="*/ 2476624 h 8400335"/>
              <a:gd name="connsiteX1170" fmla="*/ 4747975 w 8806376"/>
              <a:gd name="connsiteY1170" fmla="*/ 2422903 h 8400335"/>
              <a:gd name="connsiteX1171" fmla="*/ 5548074 w 8806376"/>
              <a:gd name="connsiteY1171" fmla="*/ 2004727 h 8400335"/>
              <a:gd name="connsiteX1172" fmla="*/ 5717143 w 8806376"/>
              <a:gd name="connsiteY1172" fmla="*/ 1915344 h 8400335"/>
              <a:gd name="connsiteX1173" fmla="*/ 5393293 w 8806376"/>
              <a:gd name="connsiteY1173" fmla="*/ 2066430 h 8400335"/>
              <a:gd name="connsiteX1174" fmla="*/ 7017306 w 8806376"/>
              <a:gd name="connsiteY1174" fmla="*/ 1929679 h 8400335"/>
              <a:gd name="connsiteX1175" fmla="*/ 7021507 w 8806376"/>
              <a:gd name="connsiteY1175" fmla="*/ 1939204 h 8400335"/>
              <a:gd name="connsiteX1176" fmla="*/ 7031593 w 8806376"/>
              <a:gd name="connsiteY1176" fmla="*/ 1929679 h 8400335"/>
              <a:gd name="connsiteX1177" fmla="*/ 7027393 w 8806376"/>
              <a:gd name="connsiteY1177" fmla="*/ 1920154 h 8400335"/>
              <a:gd name="connsiteX1178" fmla="*/ 7017306 w 8806376"/>
              <a:gd name="connsiteY1178" fmla="*/ 1929679 h 8400335"/>
              <a:gd name="connsiteX1179" fmla="*/ 7084667 w 8806376"/>
              <a:gd name="connsiteY1179" fmla="*/ 1928574 h 8400335"/>
              <a:gd name="connsiteX1180" fmla="*/ 7143798 w 8806376"/>
              <a:gd name="connsiteY1180" fmla="*/ 1953997 h 8400335"/>
              <a:gd name="connsiteX1181" fmla="*/ 7101774 w 8806376"/>
              <a:gd name="connsiteY1181" fmla="*/ 1920154 h 8400335"/>
              <a:gd name="connsiteX1182" fmla="*/ 7084667 w 8806376"/>
              <a:gd name="connsiteY1182" fmla="*/ 1928574 h 8400335"/>
              <a:gd name="connsiteX1183" fmla="*/ 7218540 w 8806376"/>
              <a:gd name="connsiteY1183" fmla="*/ 1926889 h 8400335"/>
              <a:gd name="connsiteX1184" fmla="*/ 7236828 w 8806376"/>
              <a:gd name="connsiteY1184" fmla="*/ 1956721 h 8400335"/>
              <a:gd name="connsiteX1185" fmla="*/ 7279243 w 8806376"/>
              <a:gd name="connsiteY1185" fmla="*/ 1958502 h 8400335"/>
              <a:gd name="connsiteX1186" fmla="*/ 7218540 w 8806376"/>
              <a:gd name="connsiteY1186" fmla="*/ 1926889 h 8400335"/>
              <a:gd name="connsiteX1187" fmla="*/ 4365298 w 8806376"/>
              <a:gd name="connsiteY1187" fmla="*/ 1943119 h 8400335"/>
              <a:gd name="connsiteX1188" fmla="*/ 4363936 w 8806376"/>
              <a:gd name="connsiteY1188" fmla="*/ 1962607 h 8400335"/>
              <a:gd name="connsiteX1189" fmla="*/ 4407161 w 8806376"/>
              <a:gd name="connsiteY1189" fmla="*/ 1938728 h 8400335"/>
              <a:gd name="connsiteX1190" fmla="*/ 4365298 w 8806376"/>
              <a:gd name="connsiteY1190" fmla="*/ 1943119 h 8400335"/>
              <a:gd name="connsiteX1191" fmla="*/ 7345918 w 8806376"/>
              <a:gd name="connsiteY1191" fmla="*/ 1942433 h 8400335"/>
              <a:gd name="connsiteX1192" fmla="*/ 7405612 w 8806376"/>
              <a:gd name="connsiteY1192" fmla="*/ 1969046 h 8400335"/>
              <a:gd name="connsiteX1193" fmla="*/ 7385590 w 8806376"/>
              <a:gd name="connsiteY1193" fmla="*/ 1944776 h 8400335"/>
              <a:gd name="connsiteX1194" fmla="*/ 7345918 w 8806376"/>
              <a:gd name="connsiteY1194" fmla="*/ 1942433 h 8400335"/>
              <a:gd name="connsiteX1195" fmla="*/ 6217206 w 8806376"/>
              <a:gd name="connsiteY1195" fmla="*/ 1948729 h 8400335"/>
              <a:gd name="connsiteX1196" fmla="*/ 6227293 w 8806376"/>
              <a:gd name="connsiteY1196" fmla="*/ 1958254 h 8400335"/>
              <a:gd name="connsiteX1197" fmla="*/ 6231493 w 8806376"/>
              <a:gd name="connsiteY1197" fmla="*/ 1948729 h 8400335"/>
              <a:gd name="connsiteX1198" fmla="*/ 6221407 w 8806376"/>
              <a:gd name="connsiteY1198" fmla="*/ 1939204 h 8400335"/>
              <a:gd name="connsiteX1199" fmla="*/ 6217206 w 8806376"/>
              <a:gd name="connsiteY1199" fmla="*/ 1948729 h 8400335"/>
              <a:gd name="connsiteX1200" fmla="*/ 7469743 w 8806376"/>
              <a:gd name="connsiteY1200" fmla="*/ 1947120 h 8400335"/>
              <a:gd name="connsiteX1201" fmla="*/ 7524483 w 8806376"/>
              <a:gd name="connsiteY1201" fmla="*/ 1973361 h 8400335"/>
              <a:gd name="connsiteX1202" fmla="*/ 7513149 w 8806376"/>
              <a:gd name="connsiteY1202" fmla="*/ 1952711 h 8400335"/>
              <a:gd name="connsiteX1203" fmla="*/ 7469743 w 8806376"/>
              <a:gd name="connsiteY1203" fmla="*/ 1947120 h 8400335"/>
              <a:gd name="connsiteX1204" fmla="*/ 4302290 w 8806376"/>
              <a:gd name="connsiteY1204" fmla="*/ 1968418 h 8400335"/>
              <a:gd name="connsiteX1205" fmla="*/ 4331199 w 8806376"/>
              <a:gd name="connsiteY1205" fmla="*/ 1982934 h 8400335"/>
              <a:gd name="connsiteX1206" fmla="*/ 4350134 w 8806376"/>
              <a:gd name="connsiteY1206" fmla="*/ 1967503 h 8400335"/>
              <a:gd name="connsiteX1207" fmla="*/ 4302290 w 8806376"/>
              <a:gd name="connsiteY1207" fmla="*/ 1968418 h 8400335"/>
              <a:gd name="connsiteX1208" fmla="*/ 7060168 w 8806376"/>
              <a:gd name="connsiteY1208" fmla="*/ 1973104 h 8400335"/>
              <a:gd name="connsiteX1209" fmla="*/ 7069693 w 8806376"/>
              <a:gd name="connsiteY1209" fmla="*/ 1982067 h 8400335"/>
              <a:gd name="connsiteX1210" fmla="*/ 7079218 w 8806376"/>
              <a:gd name="connsiteY1210" fmla="*/ 1967217 h 8400335"/>
              <a:gd name="connsiteX1211" fmla="*/ 7069693 w 8806376"/>
              <a:gd name="connsiteY1211" fmla="*/ 1958254 h 8400335"/>
              <a:gd name="connsiteX1212" fmla="*/ 7060168 w 8806376"/>
              <a:gd name="connsiteY1212" fmla="*/ 1973104 h 8400335"/>
              <a:gd name="connsiteX1213" fmla="*/ 7512110 w 8806376"/>
              <a:gd name="connsiteY1213" fmla="*/ 2045246 h 8400335"/>
              <a:gd name="connsiteX1214" fmla="*/ 7439425 w 8806376"/>
              <a:gd name="connsiteY1214" fmla="*/ 2146211 h 8400335"/>
              <a:gd name="connsiteX1215" fmla="*/ 7432186 w 8806376"/>
              <a:gd name="connsiteY1215" fmla="*/ 2153850 h 8400335"/>
              <a:gd name="connsiteX1216" fmla="*/ 7376780 w 8806376"/>
              <a:gd name="connsiteY1216" fmla="*/ 2197122 h 8400335"/>
              <a:gd name="connsiteX1217" fmla="*/ 7253049 w 8806376"/>
              <a:gd name="connsiteY1217" fmla="*/ 2325119 h 8400335"/>
              <a:gd name="connsiteX1218" fmla="*/ 7174783 w 8806376"/>
              <a:gd name="connsiteY1218" fmla="*/ 2416626 h 8400335"/>
              <a:gd name="connsiteX1219" fmla="*/ 7215264 w 8806376"/>
              <a:gd name="connsiteY1219" fmla="*/ 2385860 h 8400335"/>
              <a:gd name="connsiteX1220" fmla="*/ 7330431 w 8806376"/>
              <a:gd name="connsiteY1220" fmla="*/ 2260044 h 8400335"/>
              <a:gd name="connsiteX1221" fmla="*/ 7416156 w 8806376"/>
              <a:gd name="connsiteY1221" fmla="*/ 2180101 h 8400335"/>
              <a:gd name="connsiteX1222" fmla="*/ 7424614 w 8806376"/>
              <a:gd name="connsiteY1222" fmla="*/ 2170529 h 8400335"/>
              <a:gd name="connsiteX1223" fmla="*/ 7435663 w 8806376"/>
              <a:gd name="connsiteY1223" fmla="*/ 2164071 h 8400335"/>
              <a:gd name="connsiteX1224" fmla="*/ 7455237 w 8806376"/>
              <a:gd name="connsiteY1224" fmla="*/ 2149440 h 8400335"/>
              <a:gd name="connsiteX1225" fmla="*/ 7470944 w 8806376"/>
              <a:gd name="connsiteY1225" fmla="*/ 2129704 h 8400335"/>
              <a:gd name="connsiteX1226" fmla="*/ 7473363 w 8806376"/>
              <a:gd name="connsiteY1226" fmla="*/ 2141611 h 8400335"/>
              <a:gd name="connsiteX1227" fmla="*/ 7345918 w 8806376"/>
              <a:gd name="connsiteY1227" fmla="*/ 2294715 h 8400335"/>
              <a:gd name="connsiteX1228" fmla="*/ 7302180 w 8806376"/>
              <a:gd name="connsiteY1228" fmla="*/ 2365372 h 8400335"/>
              <a:gd name="connsiteX1229" fmla="*/ 7310676 w 8806376"/>
              <a:gd name="connsiteY1229" fmla="*/ 2367039 h 8400335"/>
              <a:gd name="connsiteX1230" fmla="*/ 7488793 w 8806376"/>
              <a:gd name="connsiteY1230" fmla="*/ 2176920 h 8400335"/>
              <a:gd name="connsiteX1231" fmla="*/ 7343023 w 8806376"/>
              <a:gd name="connsiteY1231" fmla="*/ 2360686 h 8400335"/>
              <a:gd name="connsiteX1232" fmla="*/ 7288064 w 8806376"/>
              <a:gd name="connsiteY1232" fmla="*/ 2392490 h 8400335"/>
              <a:gd name="connsiteX1233" fmla="*/ 7299218 w 8806376"/>
              <a:gd name="connsiteY1233" fmla="*/ 2379050 h 8400335"/>
              <a:gd name="connsiteX1234" fmla="*/ 7288816 w 8806376"/>
              <a:gd name="connsiteY1234" fmla="*/ 2372620 h 8400335"/>
              <a:gd name="connsiteX1235" fmla="*/ 7231618 w 8806376"/>
              <a:gd name="connsiteY1235" fmla="*/ 2407739 h 8400335"/>
              <a:gd name="connsiteX1236" fmla="*/ 7225180 w 8806376"/>
              <a:gd name="connsiteY1236" fmla="*/ 2412197 h 8400335"/>
              <a:gd name="connsiteX1237" fmla="*/ 7181726 w 8806376"/>
              <a:gd name="connsiteY1237" fmla="*/ 2468194 h 8400335"/>
              <a:gd name="connsiteX1238" fmla="*/ 7220389 w 8806376"/>
              <a:gd name="connsiteY1238" fmla="*/ 2467842 h 8400335"/>
              <a:gd name="connsiteX1239" fmla="*/ 7250668 w 8806376"/>
              <a:gd name="connsiteY1239" fmla="*/ 2454174 h 8400335"/>
              <a:gd name="connsiteX1240" fmla="*/ 7222093 w 8806376"/>
              <a:gd name="connsiteY1240" fmla="*/ 2488349 h 8400335"/>
              <a:gd name="connsiteX1241" fmla="*/ 7199071 w 8806376"/>
              <a:gd name="connsiteY1241" fmla="*/ 2560711 h 8400335"/>
              <a:gd name="connsiteX1242" fmla="*/ 7241934 w 8806376"/>
              <a:gd name="connsiteY1242" fmla="*/ 2528964 h 8400335"/>
              <a:gd name="connsiteX1243" fmla="*/ 7279243 w 8806376"/>
              <a:gd name="connsiteY1243" fmla="*/ 2498894 h 8400335"/>
              <a:gd name="connsiteX1244" fmla="*/ 7240391 w 8806376"/>
              <a:gd name="connsiteY1244" fmla="*/ 2546166 h 8400335"/>
              <a:gd name="connsiteX1245" fmla="*/ 7201539 w 8806376"/>
              <a:gd name="connsiteY1245" fmla="*/ 2586200 h 8400335"/>
              <a:gd name="connsiteX1246" fmla="*/ 7208120 w 8806376"/>
              <a:gd name="connsiteY1246" fmla="*/ 2606955 h 8400335"/>
              <a:gd name="connsiteX1247" fmla="*/ 7214712 w 8806376"/>
              <a:gd name="connsiteY1247" fmla="*/ 2627709 h 8400335"/>
              <a:gd name="connsiteX1248" fmla="*/ 7247487 w 8806376"/>
              <a:gd name="connsiteY1248" fmla="*/ 2591933 h 8400335"/>
              <a:gd name="connsiteX1249" fmla="*/ 7285463 w 8806376"/>
              <a:gd name="connsiteY1249" fmla="*/ 2561378 h 8400335"/>
              <a:gd name="connsiteX1250" fmla="*/ 7232571 w 8806376"/>
              <a:gd name="connsiteY1250" fmla="*/ 2626338 h 8400335"/>
              <a:gd name="connsiteX1251" fmla="*/ 7174468 w 8806376"/>
              <a:gd name="connsiteY1251" fmla="*/ 2707939 h 8400335"/>
              <a:gd name="connsiteX1252" fmla="*/ 7180564 w 8806376"/>
              <a:gd name="connsiteY1252" fmla="*/ 2729779 h 8400335"/>
              <a:gd name="connsiteX1253" fmla="*/ 7213016 w 8806376"/>
              <a:gd name="connsiteY1253" fmla="*/ 2677392 h 8400335"/>
              <a:gd name="connsiteX1254" fmla="*/ 7219112 w 8806376"/>
              <a:gd name="connsiteY1254" fmla="*/ 2670943 h 8400335"/>
              <a:gd name="connsiteX1255" fmla="*/ 7224141 w 8806376"/>
              <a:gd name="connsiteY1255" fmla="*/ 2683545 h 8400335"/>
              <a:gd name="connsiteX1256" fmla="*/ 7246239 w 8806376"/>
              <a:gd name="connsiteY1256" fmla="*/ 2662790 h 8400335"/>
              <a:gd name="connsiteX1257" fmla="*/ 7265832 w 8806376"/>
              <a:gd name="connsiteY1257" fmla="*/ 2631138 h 8400335"/>
              <a:gd name="connsiteX1258" fmla="*/ 7267566 w 8806376"/>
              <a:gd name="connsiteY1258" fmla="*/ 2628157 h 8400335"/>
              <a:gd name="connsiteX1259" fmla="*/ 7299341 w 8806376"/>
              <a:gd name="connsiteY1259" fmla="*/ 2609707 h 8400335"/>
              <a:gd name="connsiteX1260" fmla="*/ 7279834 w 8806376"/>
              <a:gd name="connsiteY1260" fmla="*/ 2646616 h 8400335"/>
              <a:gd name="connsiteX1261" fmla="*/ 7184003 w 8806376"/>
              <a:gd name="connsiteY1261" fmla="*/ 2781443 h 8400335"/>
              <a:gd name="connsiteX1262" fmla="*/ 7183993 w 8806376"/>
              <a:gd name="connsiteY1262" fmla="*/ 2809304 h 8400335"/>
              <a:gd name="connsiteX1263" fmla="*/ 7206739 w 8806376"/>
              <a:gd name="connsiteY1263" fmla="*/ 2787930 h 8400335"/>
              <a:gd name="connsiteX1264" fmla="*/ 7225599 w 8806376"/>
              <a:gd name="connsiteY1264" fmla="*/ 2745791 h 8400335"/>
              <a:gd name="connsiteX1265" fmla="*/ 7221703 w 8806376"/>
              <a:gd name="connsiteY1265" fmla="*/ 2725017 h 8400335"/>
              <a:gd name="connsiteX1266" fmla="*/ 7229647 w 8806376"/>
              <a:gd name="connsiteY1266" fmla="*/ 2743057 h 8400335"/>
              <a:gd name="connsiteX1267" fmla="*/ 7237600 w 8806376"/>
              <a:gd name="connsiteY1267" fmla="*/ 2761107 h 8400335"/>
              <a:gd name="connsiteX1268" fmla="*/ 7256040 w 8806376"/>
              <a:gd name="connsiteY1268" fmla="*/ 2737847 h 8400335"/>
              <a:gd name="connsiteX1269" fmla="*/ 7287864 w 8806376"/>
              <a:gd name="connsiteY1269" fmla="*/ 2706424 h 8400335"/>
              <a:gd name="connsiteX1270" fmla="*/ 7301237 w 8806376"/>
              <a:gd name="connsiteY1270" fmla="*/ 2698261 h 8400335"/>
              <a:gd name="connsiteX1271" fmla="*/ 7293217 w 8806376"/>
              <a:gd name="connsiteY1271" fmla="*/ 2711244 h 8400335"/>
              <a:gd name="connsiteX1272" fmla="*/ 7185470 w 8806376"/>
              <a:gd name="connsiteY1272" fmla="*/ 2831373 h 8400335"/>
              <a:gd name="connsiteX1273" fmla="*/ 7125024 w 8806376"/>
              <a:gd name="connsiteY1273" fmla="*/ 2893324 h 8400335"/>
              <a:gd name="connsiteX1274" fmla="*/ 7131434 w 8806376"/>
              <a:gd name="connsiteY1274" fmla="*/ 2927471 h 8400335"/>
              <a:gd name="connsiteX1275" fmla="*/ 7137835 w 8806376"/>
              <a:gd name="connsiteY1275" fmla="*/ 2961608 h 8400335"/>
              <a:gd name="connsiteX1276" fmla="*/ 7160571 w 8806376"/>
              <a:gd name="connsiteY1276" fmla="*/ 2933805 h 8400335"/>
              <a:gd name="connsiteX1277" fmla="*/ 7184403 w 8806376"/>
              <a:gd name="connsiteY1277" fmla="*/ 2886942 h 8400335"/>
              <a:gd name="connsiteX1278" fmla="*/ 7190537 w 8806376"/>
              <a:gd name="connsiteY1278" fmla="*/ 2880493 h 8400335"/>
              <a:gd name="connsiteX1279" fmla="*/ 7195566 w 8806376"/>
              <a:gd name="connsiteY1279" fmla="*/ 2893095 h 8400335"/>
              <a:gd name="connsiteX1280" fmla="*/ 7218360 w 8806376"/>
              <a:gd name="connsiteY1280" fmla="*/ 2871692 h 8400335"/>
              <a:gd name="connsiteX1281" fmla="*/ 7241286 w 8806376"/>
              <a:gd name="connsiteY1281" fmla="*/ 2830516 h 8400335"/>
              <a:gd name="connsiteX1282" fmla="*/ 7241438 w 8806376"/>
              <a:gd name="connsiteY1282" fmla="*/ 2810742 h 8400335"/>
              <a:gd name="connsiteX1283" fmla="*/ 7249240 w 8806376"/>
              <a:gd name="connsiteY1283" fmla="*/ 2823039 h 8400335"/>
              <a:gd name="connsiteX1284" fmla="*/ 7257040 w 8806376"/>
              <a:gd name="connsiteY1284" fmla="*/ 2835345 h 8400335"/>
              <a:gd name="connsiteX1285" fmla="*/ 7294950 w 8806376"/>
              <a:gd name="connsiteY1285" fmla="*/ 2794464 h 8400335"/>
              <a:gd name="connsiteX1286" fmla="*/ 7351290 w 8806376"/>
              <a:gd name="connsiteY1286" fmla="*/ 2739466 h 8400335"/>
              <a:gd name="connsiteX1287" fmla="*/ 7369731 w 8806376"/>
              <a:gd name="connsiteY1287" fmla="*/ 2725341 h 8400335"/>
              <a:gd name="connsiteX1288" fmla="*/ 7350681 w 8806376"/>
              <a:gd name="connsiteY1288" fmla="*/ 2748525 h 8400335"/>
              <a:gd name="connsiteX1289" fmla="*/ 7210187 w 8806376"/>
              <a:gd name="connsiteY1289" fmla="*/ 2899905 h 8400335"/>
              <a:gd name="connsiteX1290" fmla="*/ 7096564 w 8806376"/>
              <a:gd name="connsiteY1290" fmla="*/ 3079776 h 8400335"/>
              <a:gd name="connsiteX1291" fmla="*/ 7252649 w 8806376"/>
              <a:gd name="connsiteY1291" fmla="*/ 2902344 h 8400335"/>
              <a:gd name="connsiteX1292" fmla="*/ 7249878 w 8806376"/>
              <a:gd name="connsiteY1292" fmla="*/ 2886942 h 8400335"/>
              <a:gd name="connsiteX1293" fmla="*/ 7258269 w 8806376"/>
              <a:gd name="connsiteY1293" fmla="*/ 2899315 h 8400335"/>
              <a:gd name="connsiteX1294" fmla="*/ 7266661 w 8806376"/>
              <a:gd name="connsiteY1294" fmla="*/ 2911688 h 8400335"/>
              <a:gd name="connsiteX1295" fmla="*/ 7299998 w 8806376"/>
              <a:gd name="connsiteY1295" fmla="*/ 2875503 h 8400335"/>
              <a:gd name="connsiteX1296" fmla="*/ 7361063 w 8806376"/>
              <a:gd name="connsiteY1296" fmla="*/ 2815504 h 8400335"/>
              <a:gd name="connsiteX1297" fmla="*/ 7388781 w 8806376"/>
              <a:gd name="connsiteY1297" fmla="*/ 2791692 h 8400335"/>
              <a:gd name="connsiteX1298" fmla="*/ 7364968 w 8806376"/>
              <a:gd name="connsiteY1298" fmla="*/ 2819876 h 8400335"/>
              <a:gd name="connsiteX1299" fmla="*/ 7206768 w 8806376"/>
              <a:gd name="connsiteY1299" fmla="*/ 2996479 h 8400335"/>
              <a:gd name="connsiteX1300" fmla="*/ 7123586 w 8806376"/>
              <a:gd name="connsiteY1300" fmla="*/ 3093482 h 8400335"/>
              <a:gd name="connsiteX1301" fmla="*/ 7096964 w 8806376"/>
              <a:gd name="connsiteY1301" fmla="*/ 3128572 h 8400335"/>
              <a:gd name="connsiteX1302" fmla="*/ 7100002 w 8806376"/>
              <a:gd name="connsiteY1302" fmla="*/ 3158100 h 8400335"/>
              <a:gd name="connsiteX1303" fmla="*/ 7103031 w 8806376"/>
              <a:gd name="connsiteY1303" fmla="*/ 3187627 h 8400335"/>
              <a:gd name="connsiteX1304" fmla="*/ 7245906 w 8806376"/>
              <a:gd name="connsiteY1304" fmla="*/ 3021083 h 8400335"/>
              <a:gd name="connsiteX1305" fmla="*/ 7396620 w 8806376"/>
              <a:gd name="connsiteY1305" fmla="*/ 2854071 h 8400335"/>
              <a:gd name="connsiteX1306" fmla="*/ 7324601 w 8806376"/>
              <a:gd name="connsiteY1306" fmla="*/ 2950702 h 8400335"/>
              <a:gd name="connsiteX1307" fmla="*/ 7192766 w 8806376"/>
              <a:gd name="connsiteY1307" fmla="*/ 3105388 h 8400335"/>
              <a:gd name="connsiteX1308" fmla="*/ 7104136 w 8806376"/>
              <a:gd name="connsiteY1308" fmla="*/ 3209544 h 8400335"/>
              <a:gd name="connsiteX1309" fmla="*/ 7106403 w 8806376"/>
              <a:gd name="connsiteY1309" fmla="*/ 3243148 h 8400335"/>
              <a:gd name="connsiteX1310" fmla="*/ 7111365 w 8806376"/>
              <a:gd name="connsiteY1310" fmla="*/ 3279448 h 8400335"/>
              <a:gd name="connsiteX1311" fmla="*/ 7155447 w 8806376"/>
              <a:gd name="connsiteY1311" fmla="*/ 3225041 h 8400335"/>
              <a:gd name="connsiteX1312" fmla="*/ 7199929 w 8806376"/>
              <a:gd name="connsiteY1312" fmla="*/ 3167929 h 8400335"/>
              <a:gd name="connsiteX1313" fmla="*/ 7154504 w 8806376"/>
              <a:gd name="connsiteY1313" fmla="*/ 3249092 h 8400335"/>
              <a:gd name="connsiteX1314" fmla="*/ 7105965 w 8806376"/>
              <a:gd name="connsiteY1314" fmla="*/ 3315567 h 8400335"/>
              <a:gd name="connsiteX1315" fmla="*/ 7110394 w 8806376"/>
              <a:gd name="connsiteY1315" fmla="*/ 3355391 h 8400335"/>
              <a:gd name="connsiteX1316" fmla="*/ 7104164 w 8806376"/>
              <a:gd name="connsiteY1316" fmla="*/ 3407521 h 8400335"/>
              <a:gd name="connsiteX1317" fmla="*/ 7114937 w 8806376"/>
              <a:gd name="connsiteY1317" fmla="*/ 3401940 h 8400335"/>
              <a:gd name="connsiteX1318" fmla="*/ 7125367 w 8806376"/>
              <a:gd name="connsiteY1318" fmla="*/ 3373622 h 8400335"/>
              <a:gd name="connsiteX1319" fmla="*/ 7153875 w 8806376"/>
              <a:gd name="connsiteY1319" fmla="*/ 3322215 h 8400335"/>
              <a:gd name="connsiteX1320" fmla="*/ 7183289 w 8806376"/>
              <a:gd name="connsiteY1320" fmla="*/ 3300136 h 8400335"/>
              <a:gd name="connsiteX1321" fmla="*/ 7294160 w 8806376"/>
              <a:gd name="connsiteY1321" fmla="*/ 3169672 h 8400335"/>
              <a:gd name="connsiteX1322" fmla="*/ 7904931 w 8806376"/>
              <a:gd name="connsiteY1322" fmla="*/ 2352323 h 8400335"/>
              <a:gd name="connsiteX1323" fmla="*/ 7944822 w 8806376"/>
              <a:gd name="connsiteY1323" fmla="*/ 2295030 h 8400335"/>
              <a:gd name="connsiteX1324" fmla="*/ 7912075 w 8806376"/>
              <a:gd name="connsiteY1324" fmla="*/ 2283190 h 8400335"/>
              <a:gd name="connsiteX1325" fmla="*/ 7879318 w 8806376"/>
              <a:gd name="connsiteY1325" fmla="*/ 2262435 h 8400335"/>
              <a:gd name="connsiteX1326" fmla="*/ 7922628 w 8806376"/>
              <a:gd name="connsiteY1326" fmla="*/ 2267388 h 8400335"/>
              <a:gd name="connsiteX1327" fmla="*/ 7955813 w 8806376"/>
              <a:gd name="connsiteY1327" fmla="*/ 2281257 h 8400335"/>
              <a:gd name="connsiteX1328" fmla="*/ 7980740 w 8806376"/>
              <a:gd name="connsiteY1328" fmla="*/ 2243576 h 8400335"/>
              <a:gd name="connsiteX1329" fmla="*/ 8009172 w 8806376"/>
              <a:gd name="connsiteY1329" fmla="*/ 2205904 h 8400335"/>
              <a:gd name="connsiteX1330" fmla="*/ 7891930 w 8806376"/>
              <a:gd name="connsiteY1330" fmla="*/ 2402853 h 8400335"/>
              <a:gd name="connsiteX1331" fmla="*/ 7334231 w 8806376"/>
              <a:gd name="connsiteY1331" fmla="*/ 3145508 h 8400335"/>
              <a:gd name="connsiteX1332" fmla="*/ 7055844 w 8806376"/>
              <a:gd name="connsiteY1332" fmla="*/ 3506067 h 8400335"/>
              <a:gd name="connsiteX1333" fmla="*/ 6383398 w 8806376"/>
              <a:gd name="connsiteY1333" fmla="*/ 4401417 h 8400335"/>
              <a:gd name="connsiteX1334" fmla="*/ 5388531 w 8806376"/>
              <a:gd name="connsiteY1334" fmla="*/ 5418782 h 8400335"/>
              <a:gd name="connsiteX1335" fmla="*/ 5302806 w 8806376"/>
              <a:gd name="connsiteY1335" fmla="*/ 5496125 h 8400335"/>
              <a:gd name="connsiteX1336" fmla="*/ 5378558 w 8806376"/>
              <a:gd name="connsiteY1336" fmla="*/ 5415496 h 8400335"/>
              <a:gd name="connsiteX1337" fmla="*/ 5707466 w 8806376"/>
              <a:gd name="connsiteY1337" fmla="*/ 5077692 h 8400335"/>
              <a:gd name="connsiteX1338" fmla="*/ 6247019 w 8806376"/>
              <a:gd name="connsiteY1338" fmla="*/ 4510373 h 8400335"/>
              <a:gd name="connsiteX1339" fmla="*/ 6397133 w 8806376"/>
              <a:gd name="connsiteY1339" fmla="*/ 4331456 h 8400335"/>
              <a:gd name="connsiteX1340" fmla="*/ 6431518 w 8806376"/>
              <a:gd name="connsiteY1340" fmla="*/ 4276125 h 8400335"/>
              <a:gd name="connsiteX1341" fmla="*/ 6440453 w 8806376"/>
              <a:gd name="connsiteY1341" fmla="*/ 4267705 h 8400335"/>
              <a:gd name="connsiteX1342" fmla="*/ 6466647 w 8806376"/>
              <a:gd name="connsiteY1342" fmla="*/ 4248274 h 8400335"/>
              <a:gd name="connsiteX1343" fmla="*/ 6514862 w 8806376"/>
              <a:gd name="connsiteY1343" fmla="*/ 4187390 h 8400335"/>
              <a:gd name="connsiteX1344" fmla="*/ 6545818 w 8806376"/>
              <a:gd name="connsiteY1344" fmla="*/ 4141727 h 8400335"/>
              <a:gd name="connsiteX1345" fmla="*/ 6558267 w 8806376"/>
              <a:gd name="connsiteY1345" fmla="*/ 4127221 h 8400335"/>
              <a:gd name="connsiteX1346" fmla="*/ 6631582 w 8806376"/>
              <a:gd name="connsiteY1346" fmla="*/ 4038095 h 8400335"/>
              <a:gd name="connsiteX1347" fmla="*/ 6697780 w 8806376"/>
              <a:gd name="connsiteY1347" fmla="*/ 3948979 h 8400335"/>
              <a:gd name="connsiteX1348" fmla="*/ 6736376 w 8806376"/>
              <a:gd name="connsiteY1348" fmla="*/ 3898792 h 8400335"/>
              <a:gd name="connsiteX1349" fmla="*/ 6791430 w 8806376"/>
              <a:gd name="connsiteY1349" fmla="*/ 3827355 h 8400335"/>
              <a:gd name="connsiteX1350" fmla="*/ 7019439 w 8806376"/>
              <a:gd name="connsiteY1350" fmla="*/ 3524069 h 8400335"/>
              <a:gd name="connsiteX1351" fmla="*/ 6974491 w 8806376"/>
              <a:gd name="connsiteY1351" fmla="*/ 3569932 h 8400335"/>
              <a:gd name="connsiteX1352" fmla="*/ 6934133 w 8806376"/>
              <a:gd name="connsiteY1352" fmla="*/ 3620367 h 8400335"/>
              <a:gd name="connsiteX1353" fmla="*/ 6937867 w 8806376"/>
              <a:gd name="connsiteY1353" fmla="*/ 3579886 h 8400335"/>
              <a:gd name="connsiteX1354" fmla="*/ 6917655 w 8806376"/>
              <a:gd name="connsiteY1354" fmla="*/ 3551311 h 8400335"/>
              <a:gd name="connsiteX1355" fmla="*/ 6923808 w 8806376"/>
              <a:gd name="connsiteY1355" fmla="*/ 3534642 h 8400335"/>
              <a:gd name="connsiteX1356" fmla="*/ 6942935 w 8806376"/>
              <a:gd name="connsiteY1356" fmla="*/ 3506067 h 8400335"/>
              <a:gd name="connsiteX1357" fmla="*/ 6940125 w 8806376"/>
              <a:gd name="connsiteY1357" fmla="*/ 3429867 h 8400335"/>
              <a:gd name="connsiteX1358" fmla="*/ 6907587 w 8806376"/>
              <a:gd name="connsiteY1358" fmla="*/ 2975458 h 8400335"/>
              <a:gd name="connsiteX1359" fmla="*/ 6839046 w 8806376"/>
              <a:gd name="connsiteY1359" fmla="*/ 2800502 h 8400335"/>
              <a:gd name="connsiteX1360" fmla="*/ 6822720 w 8806376"/>
              <a:gd name="connsiteY1360" fmla="*/ 2822953 h 8400335"/>
              <a:gd name="connsiteX1361" fmla="*/ 6845570 w 8806376"/>
              <a:gd name="connsiteY1361" fmla="*/ 2940672 h 8400335"/>
              <a:gd name="connsiteX1362" fmla="*/ 6878869 w 8806376"/>
              <a:gd name="connsiteY1362" fmla="*/ 3148879 h 8400335"/>
              <a:gd name="connsiteX1363" fmla="*/ 6892509 w 8806376"/>
              <a:gd name="connsiteY1363" fmla="*/ 3598907 h 8400335"/>
              <a:gd name="connsiteX1364" fmla="*/ 6881365 w 8806376"/>
              <a:gd name="connsiteY1364" fmla="*/ 3450327 h 8400335"/>
              <a:gd name="connsiteX1365" fmla="*/ 6821072 w 8806376"/>
              <a:gd name="connsiteY1365" fmla="*/ 2883703 h 8400335"/>
              <a:gd name="connsiteX1366" fmla="*/ 6810814 w 8806376"/>
              <a:gd name="connsiteY1366" fmla="*/ 2832840 h 8400335"/>
              <a:gd name="connsiteX1367" fmla="*/ 6789277 w 8806376"/>
              <a:gd name="connsiteY1367" fmla="*/ 2853071 h 8400335"/>
              <a:gd name="connsiteX1368" fmla="*/ 6767732 w 8806376"/>
              <a:gd name="connsiteY1368" fmla="*/ 2873302 h 8400335"/>
              <a:gd name="connsiteX1369" fmla="*/ 6785086 w 8806376"/>
              <a:gd name="connsiteY1369" fmla="*/ 2956322 h 8400335"/>
              <a:gd name="connsiteX1370" fmla="*/ 6848856 w 8806376"/>
              <a:gd name="connsiteY1370" fmla="*/ 3606079 h 8400335"/>
              <a:gd name="connsiteX1371" fmla="*/ 6843637 w 8806376"/>
              <a:gd name="connsiteY1371" fmla="*/ 3703492 h 8400335"/>
              <a:gd name="connsiteX1372" fmla="*/ 6828625 w 8806376"/>
              <a:gd name="connsiteY1372" fmla="*/ 3669602 h 8400335"/>
              <a:gd name="connsiteX1373" fmla="*/ 6830254 w 8806376"/>
              <a:gd name="connsiteY1373" fmla="*/ 3660410 h 8400335"/>
              <a:gd name="connsiteX1374" fmla="*/ 6843227 w 8806376"/>
              <a:gd name="connsiteY1374" fmla="*/ 3644417 h 8400335"/>
              <a:gd name="connsiteX1375" fmla="*/ 6836702 w 8806376"/>
              <a:gd name="connsiteY1375" fmla="*/ 3518087 h 8400335"/>
              <a:gd name="connsiteX1376" fmla="*/ 6758798 w 8806376"/>
              <a:gd name="connsiteY1376" fmla="*/ 2907678 h 8400335"/>
              <a:gd name="connsiteX1377" fmla="*/ 6753644 w 8806376"/>
              <a:gd name="connsiteY1377" fmla="*/ 2890314 h 8400335"/>
              <a:gd name="connsiteX1378" fmla="*/ 6735451 w 8806376"/>
              <a:gd name="connsiteY1378" fmla="*/ 2906773 h 8400335"/>
              <a:gd name="connsiteX1379" fmla="*/ 6742805 w 8806376"/>
              <a:gd name="connsiteY1379" fmla="*/ 2966476 h 8400335"/>
              <a:gd name="connsiteX1380" fmla="*/ 6755806 w 8806376"/>
              <a:gd name="connsiteY1380" fmla="*/ 2955684 h 8400335"/>
              <a:gd name="connsiteX1381" fmla="*/ 6749806 w 8806376"/>
              <a:gd name="connsiteY1381" fmla="*/ 2971324 h 8400335"/>
              <a:gd name="connsiteX1382" fmla="*/ 6734271 w 8806376"/>
              <a:gd name="connsiteY1382" fmla="*/ 2986954 h 8400335"/>
              <a:gd name="connsiteX1383" fmla="*/ 6730870 w 8806376"/>
              <a:gd name="connsiteY1383" fmla="*/ 3011424 h 8400335"/>
              <a:gd name="connsiteX1384" fmla="*/ 6793887 w 8806376"/>
              <a:gd name="connsiteY1384" fmla="*/ 3513335 h 8400335"/>
              <a:gd name="connsiteX1385" fmla="*/ 6799745 w 8806376"/>
              <a:gd name="connsiteY1385" fmla="*/ 3742144 h 8400335"/>
              <a:gd name="connsiteX1386" fmla="*/ 6780933 w 8806376"/>
              <a:gd name="connsiteY1386" fmla="*/ 3594335 h 8400335"/>
              <a:gd name="connsiteX1387" fmla="*/ 6730184 w 8806376"/>
              <a:gd name="connsiteY1387" fmla="*/ 3097921 h 8400335"/>
              <a:gd name="connsiteX1388" fmla="*/ 6714935 w 8806376"/>
              <a:gd name="connsiteY1388" fmla="*/ 3013624 h 8400335"/>
              <a:gd name="connsiteX1389" fmla="*/ 6696418 w 8806376"/>
              <a:gd name="connsiteY1389" fmla="*/ 3032141 h 8400335"/>
              <a:gd name="connsiteX1390" fmla="*/ 6677901 w 8806376"/>
              <a:gd name="connsiteY1390" fmla="*/ 3050658 h 8400335"/>
              <a:gd name="connsiteX1391" fmla="*/ 6697561 w 8806376"/>
              <a:gd name="connsiteY1391" fmla="*/ 3183112 h 8400335"/>
              <a:gd name="connsiteX1392" fmla="*/ 6727003 w 8806376"/>
              <a:gd name="connsiteY1392" fmla="*/ 3420342 h 8400335"/>
              <a:gd name="connsiteX1393" fmla="*/ 6739690 w 8806376"/>
              <a:gd name="connsiteY1393" fmla="*/ 3845957 h 8400335"/>
              <a:gd name="connsiteX1394" fmla="*/ 6735014 w 8806376"/>
              <a:gd name="connsiteY1394" fmla="*/ 3814372 h 8400335"/>
              <a:gd name="connsiteX1395" fmla="*/ 6719002 w 8806376"/>
              <a:gd name="connsiteY1395" fmla="*/ 3826907 h 8400335"/>
              <a:gd name="connsiteX1396" fmla="*/ 6702981 w 8806376"/>
              <a:gd name="connsiteY1396" fmla="*/ 3839442 h 8400335"/>
              <a:gd name="connsiteX1397" fmla="*/ 6717068 w 8806376"/>
              <a:gd name="connsiteY1397" fmla="*/ 3821544 h 8400335"/>
              <a:gd name="connsiteX1398" fmla="*/ 6731166 w 8806376"/>
              <a:gd name="connsiteY1398" fmla="*/ 3803657 h 8400335"/>
              <a:gd name="connsiteX1399" fmla="*/ 6728641 w 8806376"/>
              <a:gd name="connsiteY1399" fmla="*/ 3707244 h 8400335"/>
              <a:gd name="connsiteX1400" fmla="*/ 6673596 w 8806376"/>
              <a:gd name="connsiteY1400" fmla="*/ 3140383 h 8400335"/>
              <a:gd name="connsiteX1401" fmla="*/ 6652222 w 8806376"/>
              <a:gd name="connsiteY1401" fmla="*/ 3158757 h 8400335"/>
              <a:gd name="connsiteX1402" fmla="*/ 6634334 w 8806376"/>
              <a:gd name="connsiteY1402" fmla="*/ 3180855 h 8400335"/>
              <a:gd name="connsiteX1403" fmla="*/ 6641754 w 8806376"/>
              <a:gd name="connsiteY1403" fmla="*/ 3214869 h 8400335"/>
              <a:gd name="connsiteX1404" fmla="*/ 6688455 w 8806376"/>
              <a:gd name="connsiteY1404" fmla="*/ 3639255 h 8400335"/>
              <a:gd name="connsiteX1405" fmla="*/ 6691494 w 8806376"/>
              <a:gd name="connsiteY1405" fmla="*/ 3913261 h 8400335"/>
              <a:gd name="connsiteX1406" fmla="*/ 6679597 w 8806376"/>
              <a:gd name="connsiteY1406" fmla="*/ 3891829 h 8400335"/>
              <a:gd name="connsiteX1407" fmla="*/ 6638392 w 8806376"/>
              <a:gd name="connsiteY1407" fmla="*/ 3977554 h 8400335"/>
              <a:gd name="connsiteX1408" fmla="*/ 6639278 w 8806376"/>
              <a:gd name="connsiteY1408" fmla="*/ 4010892 h 8400335"/>
              <a:gd name="connsiteX1409" fmla="*/ 6632981 w 8806376"/>
              <a:gd name="connsiteY1409" fmla="*/ 3982603 h 8400335"/>
              <a:gd name="connsiteX1410" fmla="*/ 6626695 w 8806376"/>
              <a:gd name="connsiteY1410" fmla="*/ 3954323 h 8400335"/>
              <a:gd name="connsiteX1411" fmla="*/ 6605416 w 8806376"/>
              <a:gd name="connsiteY1411" fmla="*/ 3981374 h 8400335"/>
              <a:gd name="connsiteX1412" fmla="*/ 6589843 w 8806376"/>
              <a:gd name="connsiteY1412" fmla="*/ 4031190 h 8400335"/>
              <a:gd name="connsiteX1413" fmla="*/ 6595558 w 8806376"/>
              <a:gd name="connsiteY1413" fmla="*/ 4053945 h 8400335"/>
              <a:gd name="connsiteX1414" fmla="*/ 6568469 w 8806376"/>
              <a:gd name="connsiteY1414" fmla="*/ 4089569 h 8400335"/>
              <a:gd name="connsiteX1415" fmla="*/ 6525568 w 8806376"/>
              <a:gd name="connsiteY1415" fmla="*/ 4144242 h 8400335"/>
              <a:gd name="connsiteX1416" fmla="*/ 6451349 w 8806376"/>
              <a:gd name="connsiteY1416" fmla="*/ 4234730 h 8400335"/>
              <a:gd name="connsiteX1417" fmla="*/ 6364605 w 8806376"/>
              <a:gd name="connsiteY1417" fmla="*/ 4336866 h 8400335"/>
              <a:gd name="connsiteX1418" fmla="*/ 6336268 w 8806376"/>
              <a:gd name="connsiteY1418" fmla="*/ 4382672 h 8400335"/>
              <a:gd name="connsiteX1419" fmla="*/ 6327991 w 8806376"/>
              <a:gd name="connsiteY1419" fmla="*/ 4392664 h 8400335"/>
              <a:gd name="connsiteX1420" fmla="*/ 6272203 w 8806376"/>
              <a:gd name="connsiteY1420" fmla="*/ 4442108 h 8400335"/>
              <a:gd name="connsiteX1421" fmla="*/ 6180554 w 8806376"/>
              <a:gd name="connsiteY1421" fmla="*/ 4541368 h 8400335"/>
              <a:gd name="connsiteX1422" fmla="*/ 6136425 w 8806376"/>
              <a:gd name="connsiteY1422" fmla="*/ 4586069 h 8400335"/>
              <a:gd name="connsiteX1423" fmla="*/ 6141996 w 8806376"/>
              <a:gd name="connsiteY1423" fmla="*/ 4603280 h 8400335"/>
              <a:gd name="connsiteX1424" fmla="*/ 6139025 w 8806376"/>
              <a:gd name="connsiteY1424" fmla="*/ 4608681 h 8400335"/>
              <a:gd name="connsiteX1425" fmla="*/ 6130481 w 8806376"/>
              <a:gd name="connsiteY1425" fmla="*/ 4596880 h 8400335"/>
              <a:gd name="connsiteX1426" fmla="*/ 5991540 w 8806376"/>
              <a:gd name="connsiteY1426" fmla="*/ 4737269 h 8400335"/>
              <a:gd name="connsiteX1427" fmla="*/ 5774436 w 8806376"/>
              <a:gd name="connsiteY1427" fmla="*/ 4947362 h 8400335"/>
              <a:gd name="connsiteX1428" fmla="*/ 5916978 w 8806376"/>
              <a:gd name="connsiteY1428" fmla="*/ 4796076 h 8400335"/>
              <a:gd name="connsiteX1429" fmla="*/ 6118784 w 8806376"/>
              <a:gd name="connsiteY1429" fmla="*/ 4564133 h 8400335"/>
              <a:gd name="connsiteX1430" fmla="*/ 6122832 w 8806376"/>
              <a:gd name="connsiteY1430" fmla="*/ 4561047 h 8400335"/>
              <a:gd name="connsiteX1431" fmla="*/ 6174343 w 8806376"/>
              <a:gd name="connsiteY1431" fmla="*/ 4509592 h 8400335"/>
              <a:gd name="connsiteX1432" fmla="*/ 6186249 w 8806376"/>
              <a:gd name="connsiteY1432" fmla="*/ 4496314 h 8400335"/>
              <a:gd name="connsiteX1433" fmla="*/ 6307693 w 8806376"/>
              <a:gd name="connsiteY1433" fmla="*/ 4354449 h 8400335"/>
              <a:gd name="connsiteX1434" fmla="*/ 6307693 w 8806376"/>
              <a:gd name="connsiteY1434" fmla="*/ 4335399 h 8400335"/>
              <a:gd name="connsiteX1435" fmla="*/ 6186249 w 8806376"/>
              <a:gd name="connsiteY1435" fmla="*/ 4462882 h 8400335"/>
              <a:gd name="connsiteX1436" fmla="*/ 6067825 w 8806376"/>
              <a:gd name="connsiteY1436" fmla="*/ 4603995 h 8400335"/>
              <a:gd name="connsiteX1437" fmla="*/ 6060101 w 8806376"/>
              <a:gd name="connsiteY1437" fmla="*/ 4611005 h 8400335"/>
              <a:gd name="connsiteX1438" fmla="*/ 5867876 w 8806376"/>
              <a:gd name="connsiteY1438" fmla="*/ 4788637 h 8400335"/>
              <a:gd name="connsiteX1439" fmla="*/ 5978367 w 8806376"/>
              <a:gd name="connsiteY1439" fmla="*/ 4654896 h 8400335"/>
              <a:gd name="connsiteX1440" fmla="*/ 6191526 w 8806376"/>
              <a:gd name="connsiteY1440" fmla="*/ 4420134 h 8400335"/>
              <a:gd name="connsiteX1441" fmla="*/ 6212929 w 8806376"/>
              <a:gd name="connsiteY1441" fmla="*/ 4403293 h 8400335"/>
              <a:gd name="connsiteX1442" fmla="*/ 6245495 w 8806376"/>
              <a:gd name="connsiteY1442" fmla="*/ 4350649 h 8400335"/>
              <a:gd name="connsiteX1443" fmla="*/ 6090304 w 8806376"/>
              <a:gd name="connsiteY1443" fmla="*/ 4516689 h 8400335"/>
              <a:gd name="connsiteX1444" fmla="*/ 6079075 w 8806376"/>
              <a:gd name="connsiteY1444" fmla="*/ 4530005 h 8400335"/>
              <a:gd name="connsiteX1445" fmla="*/ 6058339 w 8806376"/>
              <a:gd name="connsiteY1445" fmla="*/ 4543120 h 8400335"/>
              <a:gd name="connsiteX1446" fmla="*/ 5748271 w 8806376"/>
              <a:gd name="connsiteY1446" fmla="*/ 4853855 h 8400335"/>
              <a:gd name="connsiteX1447" fmla="*/ 5953401 w 8806376"/>
              <a:gd name="connsiteY1447" fmla="*/ 4629769 h 8400335"/>
              <a:gd name="connsiteX1448" fmla="*/ 5958840 w 8806376"/>
              <a:gd name="connsiteY1448" fmla="*/ 4601785 h 8400335"/>
              <a:gd name="connsiteX1449" fmla="*/ 5951858 w 8806376"/>
              <a:gd name="connsiteY1449" fmla="*/ 4583583 h 8400335"/>
              <a:gd name="connsiteX1450" fmla="*/ 5789257 w 8806376"/>
              <a:gd name="connsiteY1450" fmla="*/ 4750318 h 8400335"/>
              <a:gd name="connsiteX1451" fmla="*/ 5651316 w 8806376"/>
              <a:gd name="connsiteY1451" fmla="*/ 4887840 h 8400335"/>
              <a:gd name="connsiteX1452" fmla="*/ 5826881 w 8806376"/>
              <a:gd name="connsiteY1452" fmla="*/ 4691977 h 8400335"/>
              <a:gd name="connsiteX1453" fmla="*/ 5958802 w 8806376"/>
              <a:gd name="connsiteY1453" fmla="*/ 4551140 h 8400335"/>
              <a:gd name="connsiteX1454" fmla="*/ 6014333 w 8806376"/>
              <a:gd name="connsiteY1454" fmla="*/ 4491314 h 8400335"/>
              <a:gd name="connsiteX1455" fmla="*/ 6008465 w 8806376"/>
              <a:gd name="connsiteY1455" fmla="*/ 4465415 h 8400335"/>
              <a:gd name="connsiteX1456" fmla="*/ 6002598 w 8806376"/>
              <a:gd name="connsiteY1456" fmla="*/ 4439517 h 8400335"/>
              <a:gd name="connsiteX1457" fmla="*/ 6015638 w 8806376"/>
              <a:gd name="connsiteY1457" fmla="*/ 4456100 h 8400335"/>
              <a:gd name="connsiteX1458" fmla="*/ 6028678 w 8806376"/>
              <a:gd name="connsiteY1458" fmla="*/ 4472673 h 8400335"/>
              <a:gd name="connsiteX1459" fmla="*/ 6044356 w 8806376"/>
              <a:gd name="connsiteY1459" fmla="*/ 4455347 h 8400335"/>
              <a:gd name="connsiteX1460" fmla="*/ 6051366 w 8806376"/>
              <a:gd name="connsiteY1460" fmla="*/ 4401941 h 8400335"/>
              <a:gd name="connsiteX1461" fmla="*/ 5971023 w 8806376"/>
              <a:gd name="connsiteY1461" fmla="*/ 4499744 h 8400335"/>
              <a:gd name="connsiteX1462" fmla="*/ 5976119 w 8806376"/>
              <a:gd name="connsiteY1462" fmla="*/ 4515717 h 8400335"/>
              <a:gd name="connsiteX1463" fmla="*/ 5967451 w 8806376"/>
              <a:gd name="connsiteY1463" fmla="*/ 4503706 h 8400335"/>
              <a:gd name="connsiteX1464" fmla="*/ 5958783 w 8806376"/>
              <a:gd name="connsiteY1464" fmla="*/ 4491705 h 8400335"/>
              <a:gd name="connsiteX1465" fmla="*/ 5937704 w 8806376"/>
              <a:gd name="connsiteY1465" fmla="*/ 4514136 h 8400335"/>
              <a:gd name="connsiteX1466" fmla="*/ 5923445 w 8806376"/>
              <a:gd name="connsiteY1466" fmla="*/ 4554722 h 8400335"/>
              <a:gd name="connsiteX1467" fmla="*/ 5930256 w 8806376"/>
              <a:gd name="connsiteY1467" fmla="*/ 4572867 h 8400335"/>
              <a:gd name="connsiteX1468" fmla="*/ 5915644 w 8806376"/>
              <a:gd name="connsiteY1468" fmla="*/ 4560999 h 8400335"/>
              <a:gd name="connsiteX1469" fmla="*/ 5901033 w 8806376"/>
              <a:gd name="connsiteY1469" fmla="*/ 4549140 h 8400335"/>
              <a:gd name="connsiteX1470" fmla="*/ 5859180 w 8806376"/>
              <a:gd name="connsiteY1470" fmla="*/ 4599099 h 8400335"/>
              <a:gd name="connsiteX1471" fmla="*/ 5488543 w 8806376"/>
              <a:gd name="connsiteY1471" fmla="*/ 4990119 h 8400335"/>
              <a:gd name="connsiteX1472" fmla="*/ 5717391 w 8806376"/>
              <a:gd name="connsiteY1472" fmla="*/ 4733763 h 8400335"/>
              <a:gd name="connsiteX1473" fmla="*/ 5918940 w 8806376"/>
              <a:gd name="connsiteY1473" fmla="*/ 4510831 h 8400335"/>
              <a:gd name="connsiteX1474" fmla="*/ 5982129 w 8806376"/>
              <a:gd name="connsiteY1474" fmla="*/ 4439279 h 8400335"/>
              <a:gd name="connsiteX1475" fmla="*/ 5970127 w 8806376"/>
              <a:gd name="connsiteY1475" fmla="*/ 4422858 h 8400335"/>
              <a:gd name="connsiteX1476" fmla="*/ 5958126 w 8806376"/>
              <a:gd name="connsiteY1476" fmla="*/ 4406446 h 8400335"/>
              <a:gd name="connsiteX1477" fmla="*/ 5750862 w 8806376"/>
              <a:gd name="connsiteY1477" fmla="*/ 4630150 h 8400335"/>
              <a:gd name="connsiteX1478" fmla="*/ 5572421 w 8806376"/>
              <a:gd name="connsiteY1478" fmla="*/ 4808611 h 8400335"/>
              <a:gd name="connsiteX1479" fmla="*/ 5754262 w 8806376"/>
              <a:gd name="connsiteY1479" fmla="*/ 4606205 h 8400335"/>
              <a:gd name="connsiteX1480" fmla="*/ 5898090 w 8806376"/>
              <a:gd name="connsiteY1480" fmla="*/ 4441898 h 8400335"/>
              <a:gd name="connsiteX1481" fmla="*/ 5888593 w 8806376"/>
              <a:gd name="connsiteY1481" fmla="*/ 4434755 h 8400335"/>
              <a:gd name="connsiteX1482" fmla="*/ 5879068 w 8806376"/>
              <a:gd name="connsiteY1482" fmla="*/ 4424067 h 8400335"/>
              <a:gd name="connsiteX1483" fmla="*/ 5893651 w 8806376"/>
              <a:gd name="connsiteY1483" fmla="*/ 4425477 h 8400335"/>
              <a:gd name="connsiteX1484" fmla="*/ 5908244 w 8806376"/>
              <a:gd name="connsiteY1484" fmla="*/ 4437583 h 8400335"/>
              <a:gd name="connsiteX1485" fmla="*/ 5921359 w 8806376"/>
              <a:gd name="connsiteY1485" fmla="*/ 4419638 h 8400335"/>
              <a:gd name="connsiteX1486" fmla="*/ 5934485 w 8806376"/>
              <a:gd name="connsiteY1486" fmla="*/ 4401684 h 8400335"/>
              <a:gd name="connsiteX1487" fmla="*/ 5924855 w 8806376"/>
              <a:gd name="connsiteY1487" fmla="*/ 4383691 h 8400335"/>
              <a:gd name="connsiteX1488" fmla="*/ 5915225 w 8806376"/>
              <a:gd name="connsiteY1488" fmla="*/ 4365698 h 8400335"/>
              <a:gd name="connsiteX1489" fmla="*/ 5893756 w 8806376"/>
              <a:gd name="connsiteY1489" fmla="*/ 4388320 h 8400335"/>
              <a:gd name="connsiteX1490" fmla="*/ 5688702 w 8806376"/>
              <a:gd name="connsiteY1490" fmla="*/ 4610967 h 8400335"/>
              <a:gd name="connsiteX1491" fmla="*/ 5461006 w 8806376"/>
              <a:gd name="connsiteY1491" fmla="*/ 4848368 h 8400335"/>
              <a:gd name="connsiteX1492" fmla="*/ 5679043 w 8806376"/>
              <a:gd name="connsiteY1492" fmla="*/ 4602442 h 8400335"/>
              <a:gd name="connsiteX1493" fmla="*/ 5883031 w 8806376"/>
              <a:gd name="connsiteY1493" fmla="*/ 4357488 h 8400335"/>
              <a:gd name="connsiteX1494" fmla="*/ 5893918 w 8806376"/>
              <a:gd name="connsiteY1494" fmla="*/ 4343162 h 8400335"/>
              <a:gd name="connsiteX1495" fmla="*/ 5927455 w 8806376"/>
              <a:gd name="connsiteY1495" fmla="*/ 4324408 h 8400335"/>
              <a:gd name="connsiteX1496" fmla="*/ 5949306 w 8806376"/>
              <a:gd name="connsiteY1496" fmla="*/ 4301157 h 8400335"/>
              <a:gd name="connsiteX1497" fmla="*/ 5938152 w 8806376"/>
              <a:gd name="connsiteY1497" fmla="*/ 4290003 h 8400335"/>
              <a:gd name="connsiteX1498" fmla="*/ 5923903 w 8806376"/>
              <a:gd name="connsiteY1498" fmla="*/ 4282993 h 8400335"/>
              <a:gd name="connsiteX1499" fmla="*/ 5541588 w 8806376"/>
              <a:gd name="connsiteY1499" fmla="*/ 4705112 h 8400335"/>
              <a:gd name="connsiteX1500" fmla="*/ 5315226 w 8806376"/>
              <a:gd name="connsiteY1500" fmla="*/ 4952486 h 8400335"/>
              <a:gd name="connsiteX1501" fmla="*/ 5303425 w 8806376"/>
              <a:gd name="connsiteY1501" fmla="*/ 4957658 h 8400335"/>
              <a:gd name="connsiteX1502" fmla="*/ 5314950 w 8806376"/>
              <a:gd name="connsiteY1502" fmla="*/ 4934122 h 8400335"/>
              <a:gd name="connsiteX1503" fmla="*/ 5545827 w 8806376"/>
              <a:gd name="connsiteY1503" fmla="*/ 4682128 h 8400335"/>
              <a:gd name="connsiteX1504" fmla="*/ 5847255 w 8806376"/>
              <a:gd name="connsiteY1504" fmla="*/ 4319645 h 8400335"/>
              <a:gd name="connsiteX1505" fmla="*/ 5638696 w 8806376"/>
              <a:gd name="connsiteY1505" fmla="*/ 4531576 h 8400335"/>
              <a:gd name="connsiteX1506" fmla="*/ 5282746 w 8806376"/>
              <a:gd name="connsiteY1506" fmla="*/ 4906271 h 8400335"/>
              <a:gd name="connsiteX1507" fmla="*/ 5112096 w 8806376"/>
              <a:gd name="connsiteY1507" fmla="*/ 5087246 h 8400335"/>
              <a:gd name="connsiteX1508" fmla="*/ 5099799 w 8806376"/>
              <a:gd name="connsiteY1508" fmla="*/ 5095065 h 8400335"/>
              <a:gd name="connsiteX1509" fmla="*/ 5149844 w 8806376"/>
              <a:gd name="connsiteY1509" fmla="*/ 5033153 h 8400335"/>
              <a:gd name="connsiteX1510" fmla="*/ 5402761 w 8806376"/>
              <a:gd name="connsiteY1510" fmla="*/ 4763367 h 8400335"/>
              <a:gd name="connsiteX1511" fmla="*/ 5871696 w 8806376"/>
              <a:gd name="connsiteY1511" fmla="*/ 4240064 h 8400335"/>
              <a:gd name="connsiteX1512" fmla="*/ 5874306 w 8806376"/>
              <a:gd name="connsiteY1512" fmla="*/ 4236244 h 8400335"/>
              <a:gd name="connsiteX1513" fmla="*/ 5945743 w 8806376"/>
              <a:gd name="connsiteY1513" fmla="*/ 4171588 h 8400335"/>
              <a:gd name="connsiteX1514" fmla="*/ 6050518 w 8806376"/>
              <a:gd name="connsiteY1514" fmla="*/ 4022894 h 8400335"/>
              <a:gd name="connsiteX1515" fmla="*/ 6050518 w 8806376"/>
              <a:gd name="connsiteY1515" fmla="*/ 3993652 h 8400335"/>
              <a:gd name="connsiteX1516" fmla="*/ 6031468 w 8806376"/>
              <a:gd name="connsiteY1516" fmla="*/ 4010892 h 8400335"/>
              <a:gd name="connsiteX1517" fmla="*/ 6012418 w 8806376"/>
              <a:gd name="connsiteY1517" fmla="*/ 4037190 h 8400335"/>
              <a:gd name="connsiteX1518" fmla="*/ 5988606 w 8806376"/>
              <a:gd name="connsiteY1518" fmla="*/ 4064984 h 8400335"/>
              <a:gd name="connsiteX1519" fmla="*/ 5963841 w 8806376"/>
              <a:gd name="connsiteY1519" fmla="*/ 4113981 h 8400335"/>
              <a:gd name="connsiteX1520" fmla="*/ 5962898 w 8806376"/>
              <a:gd name="connsiteY1520" fmla="*/ 4144242 h 8400335"/>
              <a:gd name="connsiteX1521" fmla="*/ 5956659 w 8806376"/>
              <a:gd name="connsiteY1521" fmla="*/ 4122068 h 8400335"/>
              <a:gd name="connsiteX1522" fmla="*/ 5950420 w 8806376"/>
              <a:gd name="connsiteY1522" fmla="*/ 4099893 h 8400335"/>
              <a:gd name="connsiteX1523" fmla="*/ 5928751 w 8806376"/>
              <a:gd name="connsiteY1523" fmla="*/ 4129211 h 8400335"/>
              <a:gd name="connsiteX1524" fmla="*/ 5895451 w 8806376"/>
              <a:gd name="connsiteY1524" fmla="*/ 4158386 h 8400335"/>
              <a:gd name="connsiteX1525" fmla="*/ 5893509 w 8806376"/>
              <a:gd name="connsiteY1525" fmla="*/ 4151243 h 8400335"/>
              <a:gd name="connsiteX1526" fmla="*/ 5955268 w 8806376"/>
              <a:gd name="connsiteY1526" fmla="*/ 4051859 h 8400335"/>
              <a:gd name="connsiteX1527" fmla="*/ 5955268 w 8806376"/>
              <a:gd name="connsiteY1527" fmla="*/ 4022846 h 8400335"/>
              <a:gd name="connsiteX1528" fmla="*/ 5939428 w 8806376"/>
              <a:gd name="connsiteY1528" fmla="*/ 4035924 h 8400335"/>
              <a:gd name="connsiteX1529" fmla="*/ 5945219 w 8806376"/>
              <a:gd name="connsiteY1529" fmla="*/ 4003710 h 8400335"/>
              <a:gd name="connsiteX1530" fmla="*/ 5927103 w 8806376"/>
              <a:gd name="connsiteY1530" fmla="*/ 3984231 h 8400335"/>
              <a:gd name="connsiteX1531" fmla="*/ 5914530 w 8806376"/>
              <a:gd name="connsiteY1531" fmla="*/ 4028351 h 8400335"/>
              <a:gd name="connsiteX1532" fmla="*/ 5903167 w 8806376"/>
              <a:gd name="connsiteY1532" fmla="*/ 4078824 h 8400335"/>
              <a:gd name="connsiteX1533" fmla="*/ 5893975 w 8806376"/>
              <a:gd name="connsiteY1533" fmla="*/ 4087092 h 8400335"/>
              <a:gd name="connsiteX1534" fmla="*/ 5905510 w 8806376"/>
              <a:gd name="connsiteY1534" fmla="*/ 4045049 h 8400335"/>
              <a:gd name="connsiteX1535" fmla="*/ 5910463 w 8806376"/>
              <a:gd name="connsiteY1535" fmla="*/ 4022065 h 8400335"/>
              <a:gd name="connsiteX1536" fmla="*/ 5894546 w 8806376"/>
              <a:gd name="connsiteY1536" fmla="*/ 4028170 h 8400335"/>
              <a:gd name="connsiteX1537" fmla="*/ 5878630 w 8806376"/>
              <a:gd name="connsiteY1537" fmla="*/ 4034276 h 8400335"/>
              <a:gd name="connsiteX1538" fmla="*/ 5888375 w 8806376"/>
              <a:gd name="connsiteY1538" fmla="*/ 4016064 h 8400335"/>
              <a:gd name="connsiteX1539" fmla="*/ 5898118 w 8806376"/>
              <a:gd name="connsiteY1539" fmla="*/ 3978478 h 8400335"/>
              <a:gd name="connsiteX1540" fmla="*/ 5898118 w 8806376"/>
              <a:gd name="connsiteY1540" fmla="*/ 3959104 h 8400335"/>
              <a:gd name="connsiteX1541" fmla="*/ 5881449 w 8806376"/>
              <a:gd name="connsiteY1541" fmla="*/ 3965181 h 8400335"/>
              <a:gd name="connsiteX1542" fmla="*/ 5864781 w 8806376"/>
              <a:gd name="connsiteY1542" fmla="*/ 3971258 h 8400335"/>
              <a:gd name="connsiteX1543" fmla="*/ 5881449 w 8806376"/>
              <a:gd name="connsiteY1543" fmla="*/ 3952227 h 8400335"/>
              <a:gd name="connsiteX1544" fmla="*/ 5891584 w 8806376"/>
              <a:gd name="connsiteY1544" fmla="*/ 3863254 h 8400335"/>
              <a:gd name="connsiteX1545" fmla="*/ 5863009 w 8806376"/>
              <a:gd name="connsiteY1545" fmla="*/ 3883962 h 8400335"/>
              <a:gd name="connsiteX1546" fmla="*/ 5840968 w 8806376"/>
              <a:gd name="connsiteY1546" fmla="*/ 3904679 h 8400335"/>
              <a:gd name="connsiteX1547" fmla="*/ 5842073 w 8806376"/>
              <a:gd name="connsiteY1547" fmla="*/ 3872056 h 8400335"/>
              <a:gd name="connsiteX1548" fmla="*/ 5847674 w 8806376"/>
              <a:gd name="connsiteY1548" fmla="*/ 3856825 h 8400335"/>
              <a:gd name="connsiteX1549" fmla="*/ 5852170 w 8806376"/>
              <a:gd name="connsiteY1549" fmla="*/ 3874218 h 8400335"/>
              <a:gd name="connsiteX1550" fmla="*/ 5870381 w 8806376"/>
              <a:gd name="connsiteY1550" fmla="*/ 3857730 h 8400335"/>
              <a:gd name="connsiteX1551" fmla="*/ 5888593 w 8806376"/>
              <a:gd name="connsiteY1551" fmla="*/ 3802971 h 8400335"/>
              <a:gd name="connsiteX1552" fmla="*/ 5888593 w 8806376"/>
              <a:gd name="connsiteY1552" fmla="*/ 3764680 h 8400335"/>
              <a:gd name="connsiteX1553" fmla="*/ 5865467 w 8806376"/>
              <a:gd name="connsiteY1553" fmla="*/ 3786407 h 8400335"/>
              <a:gd name="connsiteX1554" fmla="*/ 5848036 w 8806376"/>
              <a:gd name="connsiteY1554" fmla="*/ 3822964 h 8400335"/>
              <a:gd name="connsiteX1555" fmla="*/ 5853732 w 8806376"/>
              <a:gd name="connsiteY1555" fmla="*/ 3837804 h 8400335"/>
              <a:gd name="connsiteX1556" fmla="*/ 5841226 w 8806376"/>
              <a:gd name="connsiteY1556" fmla="*/ 3830079 h 8400335"/>
              <a:gd name="connsiteX1557" fmla="*/ 5754043 w 8806376"/>
              <a:gd name="connsiteY1557" fmla="*/ 3902335 h 8400335"/>
              <a:gd name="connsiteX1558" fmla="*/ 5679358 w 8806376"/>
              <a:gd name="connsiteY1558" fmla="*/ 3982317 h 8400335"/>
              <a:gd name="connsiteX1559" fmla="*/ 5678205 w 8806376"/>
              <a:gd name="connsiteY1559" fmla="*/ 4029942 h 8400335"/>
              <a:gd name="connsiteX1560" fmla="*/ 5677043 w 8806376"/>
              <a:gd name="connsiteY1560" fmla="*/ 4077567 h 8400335"/>
              <a:gd name="connsiteX1561" fmla="*/ 5665309 w 8806376"/>
              <a:gd name="connsiteY1561" fmla="*/ 4039572 h 8400335"/>
              <a:gd name="connsiteX1562" fmla="*/ 5653574 w 8806376"/>
              <a:gd name="connsiteY1562" fmla="*/ 4001586 h 8400335"/>
              <a:gd name="connsiteX1563" fmla="*/ 5642496 w 8806376"/>
              <a:gd name="connsiteY1563" fmla="*/ 4022284 h 8400335"/>
              <a:gd name="connsiteX1564" fmla="*/ 5629818 w 8806376"/>
              <a:gd name="connsiteY1564" fmla="*/ 4084082 h 8400335"/>
              <a:gd name="connsiteX1565" fmla="*/ 5628218 w 8806376"/>
              <a:gd name="connsiteY1565" fmla="*/ 4125192 h 8400335"/>
              <a:gd name="connsiteX1566" fmla="*/ 5624437 w 8806376"/>
              <a:gd name="connsiteY1566" fmla="*/ 4088816 h 8400335"/>
              <a:gd name="connsiteX1567" fmla="*/ 5620665 w 8806376"/>
              <a:gd name="connsiteY1567" fmla="*/ 4052440 h 8400335"/>
              <a:gd name="connsiteX1568" fmla="*/ 5606996 w 8806376"/>
              <a:gd name="connsiteY1568" fmla="*/ 4063794 h 8400335"/>
              <a:gd name="connsiteX1569" fmla="*/ 5593318 w 8806376"/>
              <a:gd name="connsiteY1569" fmla="*/ 4075138 h 8400335"/>
              <a:gd name="connsiteX1570" fmla="*/ 5592061 w 8806376"/>
              <a:gd name="connsiteY1570" fmla="*/ 4162073 h 8400335"/>
              <a:gd name="connsiteX1571" fmla="*/ 5584917 w 8806376"/>
              <a:gd name="connsiteY1571" fmla="*/ 4215680 h 8400335"/>
              <a:gd name="connsiteX1572" fmla="*/ 5579031 w 8806376"/>
              <a:gd name="connsiteY1572" fmla="*/ 4182342 h 8400335"/>
              <a:gd name="connsiteX1573" fmla="*/ 5562362 w 8806376"/>
              <a:gd name="connsiteY1573" fmla="*/ 4205897 h 8400335"/>
              <a:gd name="connsiteX1574" fmla="*/ 5545693 w 8806376"/>
              <a:gd name="connsiteY1574" fmla="*/ 4277249 h 8400335"/>
              <a:gd name="connsiteX1575" fmla="*/ 5545693 w 8806376"/>
              <a:gd name="connsiteY1575" fmla="*/ 4325055 h 8400335"/>
              <a:gd name="connsiteX1576" fmla="*/ 5511023 w 8806376"/>
              <a:gd name="connsiteY1576" fmla="*/ 4375395 h 8400335"/>
              <a:gd name="connsiteX1577" fmla="*/ 5474123 w 8806376"/>
              <a:gd name="connsiteY1577" fmla="*/ 4423106 h 8400335"/>
              <a:gd name="connsiteX1578" fmla="*/ 5479018 w 8806376"/>
              <a:gd name="connsiteY1578" fmla="*/ 4368080 h 8400335"/>
              <a:gd name="connsiteX1579" fmla="*/ 5464931 w 8806376"/>
              <a:gd name="connsiteY1579" fmla="*/ 4325912 h 8400335"/>
              <a:gd name="connsiteX1580" fmla="*/ 5450748 w 8806376"/>
              <a:gd name="connsiteY1580" fmla="*/ 4392797 h 8400335"/>
              <a:gd name="connsiteX1581" fmla="*/ 5450443 w 8806376"/>
              <a:gd name="connsiteY1581" fmla="*/ 4441327 h 8400335"/>
              <a:gd name="connsiteX1582" fmla="*/ 5429383 w 8806376"/>
              <a:gd name="connsiteY1582" fmla="*/ 4459472 h 8400335"/>
              <a:gd name="connsiteX1583" fmla="*/ 5408324 w 8806376"/>
              <a:gd name="connsiteY1583" fmla="*/ 4477617 h 8400335"/>
              <a:gd name="connsiteX1584" fmla="*/ 5424621 w 8806376"/>
              <a:gd name="connsiteY1584" fmla="*/ 4451757 h 8400335"/>
              <a:gd name="connsiteX1585" fmla="*/ 5440918 w 8806376"/>
              <a:gd name="connsiteY1585" fmla="*/ 4390749 h 8400335"/>
              <a:gd name="connsiteX1586" fmla="*/ 5440918 w 8806376"/>
              <a:gd name="connsiteY1586" fmla="*/ 4355602 h 8400335"/>
              <a:gd name="connsiteX1587" fmla="*/ 5421868 w 8806376"/>
              <a:gd name="connsiteY1587" fmla="*/ 4372842 h 8400335"/>
              <a:gd name="connsiteX1588" fmla="*/ 5402818 w 8806376"/>
              <a:gd name="connsiteY1588" fmla="*/ 4390082 h 8400335"/>
              <a:gd name="connsiteX1589" fmla="*/ 5402818 w 8806376"/>
              <a:gd name="connsiteY1589" fmla="*/ 4436107 h 8400335"/>
              <a:gd name="connsiteX1590" fmla="*/ 5402818 w 8806376"/>
              <a:gd name="connsiteY1590" fmla="*/ 4482132 h 8400335"/>
              <a:gd name="connsiteX1591" fmla="*/ 5329819 w 8806376"/>
              <a:gd name="connsiteY1591" fmla="*/ 4565599 h 8400335"/>
              <a:gd name="connsiteX1592" fmla="*/ 5160112 w 8806376"/>
              <a:gd name="connsiteY1592" fmla="*/ 4749080 h 8400335"/>
              <a:gd name="connsiteX1593" fmla="*/ 4984433 w 8806376"/>
              <a:gd name="connsiteY1593" fmla="*/ 4937198 h 8400335"/>
              <a:gd name="connsiteX1594" fmla="*/ 4878943 w 8806376"/>
              <a:gd name="connsiteY1594" fmla="*/ 5015217 h 8400335"/>
              <a:gd name="connsiteX1595" fmla="*/ 4889202 w 8806376"/>
              <a:gd name="connsiteY1595" fmla="*/ 5011465 h 8400335"/>
              <a:gd name="connsiteX1596" fmla="*/ 4917777 w 8806376"/>
              <a:gd name="connsiteY1596" fmla="*/ 4998139 h 8400335"/>
              <a:gd name="connsiteX1597" fmla="*/ 4918539 w 8806376"/>
              <a:gd name="connsiteY1597" fmla="*/ 4968155 h 8400335"/>
              <a:gd name="connsiteX1598" fmla="*/ 4860817 w 8806376"/>
              <a:gd name="connsiteY1598" fmla="*/ 5015780 h 8400335"/>
              <a:gd name="connsiteX1599" fmla="*/ 4830747 w 8806376"/>
              <a:gd name="connsiteY1599" fmla="*/ 5063405 h 8400335"/>
              <a:gd name="connsiteX1600" fmla="*/ 4840843 w 8806376"/>
              <a:gd name="connsiteY1600" fmla="*/ 5072634 h 8400335"/>
              <a:gd name="connsiteX1601" fmla="*/ 4828480 w 8806376"/>
              <a:gd name="connsiteY1601" fmla="*/ 5077111 h 8400335"/>
              <a:gd name="connsiteX1602" fmla="*/ 4793485 w 8806376"/>
              <a:gd name="connsiteY1602" fmla="*/ 5096466 h 8400335"/>
              <a:gd name="connsiteX1603" fmla="*/ 4770844 w 8806376"/>
              <a:gd name="connsiteY1603" fmla="*/ 5120555 h 8400335"/>
              <a:gd name="connsiteX1604" fmla="*/ 4784417 w 8806376"/>
              <a:gd name="connsiteY1604" fmla="*/ 5121507 h 8400335"/>
              <a:gd name="connsiteX1605" fmla="*/ 4774168 w 8806376"/>
              <a:gd name="connsiteY1605" fmla="*/ 5128956 h 8400335"/>
              <a:gd name="connsiteX1606" fmla="*/ 4740955 w 8806376"/>
              <a:gd name="connsiteY1606" fmla="*/ 5156588 h 8400335"/>
              <a:gd name="connsiteX1607" fmla="*/ 4696549 w 8806376"/>
              <a:gd name="connsiteY1607" fmla="*/ 5167417 h 8400335"/>
              <a:gd name="connsiteX1608" fmla="*/ 4677337 w 8806376"/>
              <a:gd name="connsiteY1608" fmla="*/ 5157140 h 8400335"/>
              <a:gd name="connsiteX1609" fmla="*/ 4659078 w 8806376"/>
              <a:gd name="connsiteY1609" fmla="*/ 5173657 h 8400335"/>
              <a:gd name="connsiteX1610" fmla="*/ 4664631 w 8806376"/>
              <a:gd name="connsiteY1610" fmla="*/ 5206280 h 8400335"/>
              <a:gd name="connsiteX1611" fmla="*/ 4688443 w 8806376"/>
              <a:gd name="connsiteY1611" fmla="*/ 5215566 h 8400335"/>
              <a:gd name="connsiteX1612" fmla="*/ 4659611 w 8806376"/>
              <a:gd name="connsiteY1612" fmla="*/ 5219090 h 8400335"/>
              <a:gd name="connsiteX1613" fmla="*/ 4630779 w 8806376"/>
              <a:gd name="connsiteY1613" fmla="*/ 5213319 h 8400335"/>
              <a:gd name="connsiteX1614" fmla="*/ 4611986 w 8806376"/>
              <a:gd name="connsiteY1614" fmla="*/ 5230330 h 8400335"/>
              <a:gd name="connsiteX1615" fmla="*/ 4607481 w 8806376"/>
              <a:gd name="connsiteY1615" fmla="*/ 5263430 h 8400335"/>
              <a:gd name="connsiteX1616" fmla="*/ 4621768 w 8806376"/>
              <a:gd name="connsiteY1616" fmla="*/ 5273288 h 8400335"/>
              <a:gd name="connsiteX1617" fmla="*/ 4604252 w 8806376"/>
              <a:gd name="connsiteY1617" fmla="*/ 5273774 h 8400335"/>
              <a:gd name="connsiteX1618" fmla="*/ 4586735 w 8806376"/>
              <a:gd name="connsiteY1618" fmla="*/ 5264401 h 8400335"/>
              <a:gd name="connsiteX1619" fmla="*/ 4529385 w 8806376"/>
              <a:gd name="connsiteY1619" fmla="*/ 5328209 h 8400335"/>
              <a:gd name="connsiteX1620" fmla="*/ 4371508 w 8806376"/>
              <a:gd name="connsiteY1620" fmla="*/ 5527538 h 8400335"/>
              <a:gd name="connsiteX1621" fmla="*/ 4366089 w 8806376"/>
              <a:gd name="connsiteY1621" fmla="*/ 5535816 h 8400335"/>
              <a:gd name="connsiteX1622" fmla="*/ 4306367 w 8806376"/>
              <a:gd name="connsiteY1622" fmla="*/ 5581879 h 8400335"/>
              <a:gd name="connsiteX1623" fmla="*/ 4257904 w 8806376"/>
              <a:gd name="connsiteY1623" fmla="*/ 5634905 h 8400335"/>
              <a:gd name="connsiteX1624" fmla="*/ 4227433 w 8806376"/>
              <a:gd name="connsiteY1624" fmla="*/ 5634905 h 8400335"/>
              <a:gd name="connsiteX1625" fmla="*/ 4174093 w 8806376"/>
              <a:gd name="connsiteY1625" fmla="*/ 5665385 h 8400335"/>
              <a:gd name="connsiteX1626" fmla="*/ 4197344 w 8806376"/>
              <a:gd name="connsiteY1626" fmla="*/ 5673005 h 8400335"/>
              <a:gd name="connsiteX1627" fmla="*/ 4225652 w 8806376"/>
              <a:gd name="connsiteY1627" fmla="*/ 5681187 h 8400335"/>
              <a:gd name="connsiteX1628" fmla="*/ 4196401 w 8806376"/>
              <a:gd name="connsiteY1628" fmla="*/ 5685587 h 8400335"/>
              <a:gd name="connsiteX1629" fmla="*/ 4144290 w 8806376"/>
              <a:gd name="connsiteY1629" fmla="*/ 5697932 h 8400335"/>
              <a:gd name="connsiteX1630" fmla="*/ 4141318 w 8806376"/>
              <a:gd name="connsiteY1630" fmla="*/ 5730155 h 8400335"/>
              <a:gd name="connsiteX1631" fmla="*/ 4151071 w 8806376"/>
              <a:gd name="connsiteY1631" fmla="*/ 5738403 h 8400335"/>
              <a:gd name="connsiteX1632" fmla="*/ 4123658 w 8806376"/>
              <a:gd name="connsiteY1632" fmla="*/ 5742385 h 8400335"/>
              <a:gd name="connsiteX1633" fmla="*/ 4101341 w 8806376"/>
              <a:gd name="connsiteY1633" fmla="*/ 5738117 h 8400335"/>
              <a:gd name="connsiteX1634" fmla="*/ 4077024 w 8806376"/>
              <a:gd name="connsiteY1634" fmla="*/ 5769854 h 8400335"/>
              <a:gd name="connsiteX1635" fmla="*/ 3774615 w 8806376"/>
              <a:gd name="connsiteY1635" fmla="*/ 6077817 h 8400335"/>
              <a:gd name="connsiteX1636" fmla="*/ 3840394 w 8806376"/>
              <a:gd name="connsiteY1636" fmla="*/ 5996855 h 8400335"/>
              <a:gd name="connsiteX1637" fmla="*/ 3895449 w 8806376"/>
              <a:gd name="connsiteY1637" fmla="*/ 5921626 h 8400335"/>
              <a:gd name="connsiteX1638" fmla="*/ 3872036 w 8806376"/>
              <a:gd name="connsiteY1638" fmla="*/ 5936780 h 8400335"/>
              <a:gd name="connsiteX1639" fmla="*/ 3733686 w 8806376"/>
              <a:gd name="connsiteY1639" fmla="*/ 6073226 h 8400335"/>
              <a:gd name="connsiteX1640" fmla="*/ 3690652 w 8806376"/>
              <a:gd name="connsiteY1640" fmla="*/ 6110735 h 8400335"/>
              <a:gd name="connsiteX1641" fmla="*/ 3659658 w 8806376"/>
              <a:gd name="connsiteY1641" fmla="*/ 6148073 h 8400335"/>
              <a:gd name="connsiteX1642" fmla="*/ 3681127 w 8806376"/>
              <a:gd name="connsiteY1642" fmla="*/ 6146978 h 8400335"/>
              <a:gd name="connsiteX1643" fmla="*/ 3714741 w 8806376"/>
              <a:gd name="connsiteY1643" fmla="*/ 6136691 h 8400335"/>
              <a:gd name="connsiteX1644" fmla="*/ 3733086 w 8806376"/>
              <a:gd name="connsiteY1644" fmla="*/ 6133700 h 8400335"/>
              <a:gd name="connsiteX1645" fmla="*/ 3580686 w 8806376"/>
              <a:gd name="connsiteY1645" fmla="*/ 6300426 h 8400335"/>
              <a:gd name="connsiteX1646" fmla="*/ 3639474 w 8806376"/>
              <a:gd name="connsiteY1646" fmla="*/ 6221035 h 8400335"/>
              <a:gd name="connsiteX1647" fmla="*/ 3686289 w 8806376"/>
              <a:gd name="connsiteY1647" fmla="*/ 6163104 h 8400335"/>
              <a:gd name="connsiteX1648" fmla="*/ 3433210 w 8806376"/>
              <a:gd name="connsiteY1648" fmla="*/ 6414916 h 8400335"/>
              <a:gd name="connsiteX1649" fmla="*/ 3445116 w 8806376"/>
              <a:gd name="connsiteY1649" fmla="*/ 6434738 h 8400335"/>
              <a:gd name="connsiteX1650" fmla="*/ 3459718 w 8806376"/>
              <a:gd name="connsiteY1650" fmla="*/ 6459779 h 8400335"/>
              <a:gd name="connsiteX1651" fmla="*/ 3459718 w 8806376"/>
              <a:gd name="connsiteY1651" fmla="*/ 6472705 h 8400335"/>
              <a:gd name="connsiteX1652" fmla="*/ 3426619 w 8806376"/>
              <a:gd name="connsiteY1652" fmla="*/ 6456236 h 8400335"/>
              <a:gd name="connsiteX1653" fmla="*/ 3393281 w 8806376"/>
              <a:gd name="connsiteY1653" fmla="*/ 6426203 h 8400335"/>
              <a:gd name="connsiteX1654" fmla="*/ 3393043 w 8806376"/>
              <a:gd name="connsiteY1654" fmla="*/ 6412630 h 8400335"/>
              <a:gd name="connsiteX1655" fmla="*/ 3369526 w 8806376"/>
              <a:gd name="connsiteY1655" fmla="*/ 6434728 h 8400335"/>
              <a:gd name="connsiteX1656" fmla="*/ 3369326 w 8806376"/>
              <a:gd name="connsiteY1656" fmla="*/ 6463494 h 8400335"/>
              <a:gd name="connsiteX1657" fmla="*/ 3382023 w 8806376"/>
              <a:gd name="connsiteY1657" fmla="*/ 6452969 h 8400335"/>
              <a:gd name="connsiteX1658" fmla="*/ 3376898 w 8806376"/>
              <a:gd name="connsiteY1658" fmla="*/ 6472562 h 8400335"/>
              <a:gd name="connsiteX1659" fmla="*/ 3400501 w 8806376"/>
              <a:gd name="connsiteY1659" fmla="*/ 6480887 h 8400335"/>
              <a:gd name="connsiteX1660" fmla="*/ 3416999 w 8806376"/>
              <a:gd name="connsiteY1660" fmla="*/ 6474828 h 8400335"/>
              <a:gd name="connsiteX1661" fmla="*/ 3352676 w 8806376"/>
              <a:gd name="connsiteY1661" fmla="*/ 6504489 h 8400335"/>
              <a:gd name="connsiteX1662" fmla="*/ 3327721 w 8806376"/>
              <a:gd name="connsiteY1662" fmla="*/ 6499717 h 8400335"/>
              <a:gd name="connsiteX1663" fmla="*/ 3333588 w 8806376"/>
              <a:gd name="connsiteY1663" fmla="*/ 6484029 h 8400335"/>
              <a:gd name="connsiteX1664" fmla="*/ 3339456 w 8806376"/>
              <a:gd name="connsiteY1664" fmla="*/ 6468342 h 8400335"/>
              <a:gd name="connsiteX1665" fmla="*/ 3321006 w 8806376"/>
              <a:gd name="connsiteY1665" fmla="*/ 6482401 h 8400335"/>
              <a:gd name="connsiteX1666" fmla="*/ 3249006 w 8806376"/>
              <a:gd name="connsiteY1666" fmla="*/ 6539551 h 8400335"/>
              <a:gd name="connsiteX1667" fmla="*/ 3179807 w 8806376"/>
              <a:gd name="connsiteY1667" fmla="*/ 6592167 h 8400335"/>
              <a:gd name="connsiteX1668" fmla="*/ 3164148 w 8806376"/>
              <a:gd name="connsiteY1668" fmla="*/ 6601692 h 8400335"/>
              <a:gd name="connsiteX1669" fmla="*/ 3241548 w 8806376"/>
              <a:gd name="connsiteY1669" fmla="*/ 6671358 h 8400335"/>
              <a:gd name="connsiteX1670" fmla="*/ 3331978 w 8806376"/>
              <a:gd name="connsiteY1670" fmla="*/ 6736033 h 8400335"/>
              <a:gd name="connsiteX1671" fmla="*/ 3607356 w 8806376"/>
              <a:gd name="connsiteY1671" fmla="*/ 6522053 h 8400335"/>
              <a:gd name="connsiteX1672" fmla="*/ 3654981 w 8806376"/>
              <a:gd name="connsiteY1672" fmla="*/ 6495841 h 8400335"/>
              <a:gd name="connsiteX1673" fmla="*/ 3578781 w 8806376"/>
              <a:gd name="connsiteY1673" fmla="*/ 6568602 h 8400335"/>
              <a:gd name="connsiteX1674" fmla="*/ 3601507 w 8806376"/>
              <a:gd name="connsiteY1674" fmla="*/ 6586166 h 8400335"/>
              <a:gd name="connsiteX1675" fmla="*/ 3579619 w 8806376"/>
              <a:gd name="connsiteY1675" fmla="*/ 6603121 h 8400335"/>
              <a:gd name="connsiteX1676" fmla="*/ 3557483 w 8806376"/>
              <a:gd name="connsiteY1676" fmla="*/ 6588614 h 8400335"/>
              <a:gd name="connsiteX1677" fmla="*/ 3536013 w 8806376"/>
              <a:gd name="connsiteY1677" fmla="*/ 6603645 h 8400335"/>
              <a:gd name="connsiteX1678" fmla="*/ 3514544 w 8806376"/>
              <a:gd name="connsiteY1678" fmla="*/ 6618685 h 8400335"/>
              <a:gd name="connsiteX1679" fmla="*/ 3529994 w 8806376"/>
              <a:gd name="connsiteY1679" fmla="*/ 6627334 h 8400335"/>
              <a:gd name="connsiteX1680" fmla="*/ 3545405 w 8806376"/>
              <a:gd name="connsiteY1680" fmla="*/ 6642649 h 8400335"/>
              <a:gd name="connsiteX1681" fmla="*/ 3485874 w 8806376"/>
              <a:gd name="connsiteY1681" fmla="*/ 6696799 h 8400335"/>
              <a:gd name="connsiteX1682" fmla="*/ 3421618 w 8806376"/>
              <a:gd name="connsiteY1682" fmla="*/ 6749510 h 8400335"/>
              <a:gd name="connsiteX1683" fmla="*/ 3390538 w 8806376"/>
              <a:gd name="connsiteY1683" fmla="*/ 6774943 h 8400335"/>
              <a:gd name="connsiteX1684" fmla="*/ 3364221 w 8806376"/>
              <a:gd name="connsiteY1684" fmla="*/ 6795126 h 8400335"/>
              <a:gd name="connsiteX1685" fmla="*/ 3423876 w 8806376"/>
              <a:gd name="connsiteY1685" fmla="*/ 6847113 h 8400335"/>
              <a:gd name="connsiteX1686" fmla="*/ 3652533 w 8806376"/>
              <a:gd name="connsiteY1686" fmla="*/ 7016030 h 8400335"/>
              <a:gd name="connsiteX1687" fmla="*/ 3679422 w 8806376"/>
              <a:gd name="connsiteY1687" fmla="*/ 7006171 h 8400335"/>
              <a:gd name="connsiteX1688" fmla="*/ 3688318 w 8806376"/>
              <a:gd name="connsiteY1688" fmla="*/ 7020792 h 8400335"/>
              <a:gd name="connsiteX1689" fmla="*/ 3746725 w 8806376"/>
              <a:gd name="connsiteY1689" fmla="*/ 7087467 h 8400335"/>
              <a:gd name="connsiteX1690" fmla="*/ 3924995 w 8806376"/>
              <a:gd name="connsiteY1690" fmla="*/ 7226646 h 8400335"/>
              <a:gd name="connsiteX1691" fmla="*/ 4035905 w 8806376"/>
              <a:gd name="connsiteY1691" fmla="*/ 7318201 h 8400335"/>
              <a:gd name="connsiteX1692" fmla="*/ 4059755 w 8806376"/>
              <a:gd name="connsiteY1692" fmla="*/ 7303094 h 8400335"/>
              <a:gd name="connsiteX1693" fmla="*/ 5098009 w 8806376"/>
              <a:gd name="connsiteY1693" fmla="*/ 6479172 h 8400335"/>
              <a:gd name="connsiteX1694" fmla="*/ 6955317 w 8806376"/>
              <a:gd name="connsiteY1694" fmla="*/ 4530005 h 8400335"/>
              <a:gd name="connsiteX1695" fmla="*/ 7847276 w 8806376"/>
              <a:gd name="connsiteY1695" fmla="*/ 3358429 h 8400335"/>
              <a:gd name="connsiteX1696" fmla="*/ 8492623 w 8806376"/>
              <a:gd name="connsiteY1696" fmla="*/ 2368810 h 8400335"/>
              <a:gd name="connsiteX1697" fmla="*/ 8063056 w 8806376"/>
              <a:gd name="connsiteY1697" fmla="*/ 2215687 h 8400335"/>
              <a:gd name="connsiteX1698" fmla="*/ 7982522 w 8806376"/>
              <a:gd name="connsiteY1698" fmla="*/ 2327605 h 8400335"/>
              <a:gd name="connsiteX1699" fmla="*/ 7812643 w 8806376"/>
              <a:gd name="connsiteY1699" fmla="*/ 2563692 h 8400335"/>
              <a:gd name="connsiteX1700" fmla="*/ 7931306 w 8806376"/>
              <a:gd name="connsiteY1700" fmla="*/ 2381022 h 8400335"/>
              <a:gd name="connsiteX1701" fmla="*/ 8049968 w 8806376"/>
              <a:gd name="connsiteY1701" fmla="*/ 2205123 h 8400335"/>
              <a:gd name="connsiteX1702" fmla="*/ 8028937 w 8806376"/>
              <a:gd name="connsiteY1702" fmla="*/ 2197294 h 8400335"/>
              <a:gd name="connsiteX1703" fmla="*/ 7945993 w 8806376"/>
              <a:gd name="connsiteY1703" fmla="*/ 2167890 h 8400335"/>
              <a:gd name="connsiteX1704" fmla="*/ 7819654 w 8806376"/>
              <a:gd name="connsiteY1704" fmla="*/ 2102815 h 8400335"/>
              <a:gd name="connsiteX1705" fmla="*/ 7793327 w 8806376"/>
              <a:gd name="connsiteY1705" fmla="*/ 2078260 h 8400335"/>
              <a:gd name="connsiteX1706" fmla="*/ 7777363 w 8806376"/>
              <a:gd name="connsiteY1706" fmla="*/ 2094233 h 8400335"/>
              <a:gd name="connsiteX1707" fmla="*/ 7769267 w 8806376"/>
              <a:gd name="connsiteY1707" fmla="*/ 2117570 h 8400335"/>
              <a:gd name="connsiteX1708" fmla="*/ 7781401 w 8806376"/>
              <a:gd name="connsiteY1708" fmla="*/ 2113036 h 8400335"/>
              <a:gd name="connsiteX1709" fmla="*/ 7794727 w 8806376"/>
              <a:gd name="connsiteY1709" fmla="*/ 2101129 h 8400335"/>
              <a:gd name="connsiteX1710" fmla="*/ 7793593 w 8806376"/>
              <a:gd name="connsiteY1710" fmla="*/ 2120179 h 8400335"/>
              <a:gd name="connsiteX1711" fmla="*/ 7811900 w 8806376"/>
              <a:gd name="connsiteY1711" fmla="*/ 2127323 h 8400335"/>
              <a:gd name="connsiteX1712" fmla="*/ 7824502 w 8806376"/>
              <a:gd name="connsiteY1712" fmla="*/ 2115417 h 8400335"/>
              <a:gd name="connsiteX1713" fmla="*/ 7813472 w 8806376"/>
              <a:gd name="connsiteY1713" fmla="*/ 2136848 h 8400335"/>
              <a:gd name="connsiteX1714" fmla="*/ 7790783 w 8806376"/>
              <a:gd name="connsiteY1714" fmla="*/ 2158279 h 8400335"/>
              <a:gd name="connsiteX1715" fmla="*/ 7767228 w 8806376"/>
              <a:gd name="connsiteY1715" fmla="*/ 2177329 h 8400335"/>
              <a:gd name="connsiteX1716" fmla="*/ 7722422 w 8806376"/>
              <a:gd name="connsiteY1716" fmla="*/ 2180997 h 8400335"/>
              <a:gd name="connsiteX1717" fmla="*/ 7707030 w 8806376"/>
              <a:gd name="connsiteY1717" fmla="*/ 2165604 h 8400335"/>
              <a:gd name="connsiteX1718" fmla="*/ 7688400 w 8806376"/>
              <a:gd name="connsiteY1718" fmla="*/ 2182473 h 8400335"/>
              <a:gd name="connsiteX1719" fmla="*/ 7693581 w 8806376"/>
              <a:gd name="connsiteY1719" fmla="*/ 2219344 h 8400335"/>
              <a:gd name="connsiteX1720" fmla="*/ 7717393 w 8806376"/>
              <a:gd name="connsiteY1720" fmla="*/ 2235451 h 8400335"/>
              <a:gd name="connsiteX1721" fmla="*/ 7710249 w 8806376"/>
              <a:gd name="connsiteY1721" fmla="*/ 2242109 h 8400335"/>
              <a:gd name="connsiteX1722" fmla="*/ 7674531 w 8806376"/>
              <a:gd name="connsiteY1722" fmla="*/ 2224850 h 8400335"/>
              <a:gd name="connsiteX1723" fmla="*/ 7638336 w 8806376"/>
              <a:gd name="connsiteY1723" fmla="*/ 2198961 h 8400335"/>
              <a:gd name="connsiteX1724" fmla="*/ 7590625 w 8806376"/>
              <a:gd name="connsiteY1724" fmla="*/ 2240937 h 8400335"/>
              <a:gd name="connsiteX1725" fmla="*/ 7597131 w 8806376"/>
              <a:gd name="connsiteY1725" fmla="*/ 2258292 h 8400335"/>
              <a:gd name="connsiteX1726" fmla="*/ 7581490 w 8806376"/>
              <a:gd name="connsiteY1726" fmla="*/ 2245576 h 8400335"/>
              <a:gd name="connsiteX1727" fmla="*/ 7565841 w 8806376"/>
              <a:gd name="connsiteY1727" fmla="*/ 2232851 h 8400335"/>
              <a:gd name="connsiteX1728" fmla="*/ 7534732 w 8806376"/>
              <a:gd name="connsiteY1728" fmla="*/ 2269388 h 8400335"/>
              <a:gd name="connsiteX1729" fmla="*/ 7424414 w 8806376"/>
              <a:gd name="connsiteY1729" fmla="*/ 2373306 h 8400335"/>
              <a:gd name="connsiteX1730" fmla="*/ 7442749 w 8806376"/>
              <a:gd name="connsiteY1730" fmla="*/ 2349580 h 8400335"/>
              <a:gd name="connsiteX1731" fmla="*/ 7510730 w 8806376"/>
              <a:gd name="connsiteY1731" fmla="*/ 2279047 h 8400335"/>
              <a:gd name="connsiteX1732" fmla="*/ 7555164 w 8806376"/>
              <a:gd name="connsiteY1732" fmla="*/ 2227031 h 8400335"/>
              <a:gd name="connsiteX1733" fmla="*/ 7541829 w 8806376"/>
              <a:gd name="connsiteY1733" fmla="*/ 2215972 h 8400335"/>
              <a:gd name="connsiteX1734" fmla="*/ 7528503 w 8806376"/>
              <a:gd name="connsiteY1734" fmla="*/ 2204904 h 8400335"/>
              <a:gd name="connsiteX1735" fmla="*/ 7473477 w 8806376"/>
              <a:gd name="connsiteY1735" fmla="*/ 2273875 h 8400335"/>
              <a:gd name="connsiteX1736" fmla="*/ 7339756 w 8806376"/>
              <a:gd name="connsiteY1736" fmla="*/ 2412463 h 8400335"/>
              <a:gd name="connsiteX1737" fmla="*/ 7455494 w 8806376"/>
              <a:gd name="connsiteY1737" fmla="*/ 2273399 h 8400335"/>
              <a:gd name="connsiteX1738" fmla="*/ 7524083 w 8806376"/>
              <a:gd name="connsiteY1738" fmla="*/ 2191617 h 8400335"/>
              <a:gd name="connsiteX1739" fmla="*/ 7545000 w 8806376"/>
              <a:gd name="connsiteY1739" fmla="*/ 2163042 h 8400335"/>
              <a:gd name="connsiteX1740" fmla="*/ 7539942 w 8806376"/>
              <a:gd name="connsiteY1740" fmla="*/ 2183159 h 8400335"/>
              <a:gd name="connsiteX1741" fmla="*/ 7586053 w 8806376"/>
              <a:gd name="connsiteY1741" fmla="*/ 2199323 h 8400335"/>
              <a:gd name="connsiteX1742" fmla="*/ 7604360 w 8806376"/>
              <a:gd name="connsiteY1742" fmla="*/ 2182759 h 8400335"/>
              <a:gd name="connsiteX1743" fmla="*/ 7587749 w 8806376"/>
              <a:gd name="connsiteY1743" fmla="*/ 2170614 h 8400335"/>
              <a:gd name="connsiteX1744" fmla="*/ 7575213 w 8806376"/>
              <a:gd name="connsiteY1744" fmla="*/ 2155898 h 8400335"/>
              <a:gd name="connsiteX1745" fmla="*/ 7602932 w 8806376"/>
              <a:gd name="connsiteY1745" fmla="*/ 2134362 h 8400335"/>
              <a:gd name="connsiteX1746" fmla="*/ 7626582 w 8806376"/>
              <a:gd name="connsiteY1746" fmla="*/ 2115417 h 8400335"/>
              <a:gd name="connsiteX1747" fmla="*/ 7613333 w 8806376"/>
              <a:gd name="connsiteY1747" fmla="*/ 2132486 h 8400335"/>
              <a:gd name="connsiteX1748" fmla="*/ 7600093 w 8806376"/>
              <a:gd name="connsiteY1748" fmla="*/ 2149564 h 8400335"/>
              <a:gd name="connsiteX1749" fmla="*/ 7610714 w 8806376"/>
              <a:gd name="connsiteY1749" fmla="*/ 2160184 h 8400335"/>
              <a:gd name="connsiteX1750" fmla="*/ 7621334 w 8806376"/>
              <a:gd name="connsiteY1750" fmla="*/ 2170805 h 8400335"/>
              <a:gd name="connsiteX1751" fmla="*/ 7636031 w 8806376"/>
              <a:gd name="connsiteY1751" fmla="*/ 2158613 h 8400335"/>
              <a:gd name="connsiteX1752" fmla="*/ 7636431 w 8806376"/>
              <a:gd name="connsiteY1752" fmla="*/ 2110654 h 8400335"/>
              <a:gd name="connsiteX1753" fmla="*/ 7643574 w 8806376"/>
              <a:gd name="connsiteY1753" fmla="*/ 2071726 h 8400335"/>
              <a:gd name="connsiteX1754" fmla="*/ 7665006 w 8806376"/>
              <a:gd name="connsiteY1754" fmla="*/ 2060696 h 8400335"/>
              <a:gd name="connsiteX1755" fmla="*/ 7653099 w 8806376"/>
              <a:gd name="connsiteY1755" fmla="*/ 2073297 h 8400335"/>
              <a:gd name="connsiteX1756" fmla="*/ 7654995 w 8806376"/>
              <a:gd name="connsiteY1756" fmla="*/ 2097872 h 8400335"/>
              <a:gd name="connsiteX1757" fmla="*/ 7663501 w 8806376"/>
              <a:gd name="connsiteY1757" fmla="*/ 2106378 h 8400335"/>
              <a:gd name="connsiteX1758" fmla="*/ 7698343 w 8806376"/>
              <a:gd name="connsiteY1758" fmla="*/ 2105892 h 8400335"/>
              <a:gd name="connsiteX1759" fmla="*/ 7710202 w 8806376"/>
              <a:gd name="connsiteY1759" fmla="*/ 2091604 h 8400335"/>
              <a:gd name="connsiteX1760" fmla="*/ 7698343 w 8806376"/>
              <a:gd name="connsiteY1760" fmla="*/ 2077317 h 8400335"/>
              <a:gd name="connsiteX1761" fmla="*/ 7686485 w 8806376"/>
              <a:gd name="connsiteY1761" fmla="*/ 2063029 h 8400335"/>
              <a:gd name="connsiteX1762" fmla="*/ 7698343 w 8806376"/>
              <a:gd name="connsiteY1762" fmla="*/ 2048742 h 8400335"/>
              <a:gd name="connsiteX1763" fmla="*/ 7717393 w 8806376"/>
              <a:gd name="connsiteY1763" fmla="*/ 2053504 h 8400335"/>
              <a:gd name="connsiteX1764" fmla="*/ 7736443 w 8806376"/>
              <a:gd name="connsiteY1764" fmla="*/ 2058267 h 8400335"/>
              <a:gd name="connsiteX1765" fmla="*/ 7748302 w 8806376"/>
              <a:gd name="connsiteY1765" fmla="*/ 2043979 h 8400335"/>
              <a:gd name="connsiteX1766" fmla="*/ 7736672 w 8806376"/>
              <a:gd name="connsiteY1766" fmla="*/ 2029968 h 8400335"/>
              <a:gd name="connsiteX1767" fmla="*/ 7598693 w 8806376"/>
              <a:gd name="connsiteY1767" fmla="*/ 1958254 h 8400335"/>
              <a:gd name="connsiteX1768" fmla="*/ 7512110 w 8806376"/>
              <a:gd name="connsiteY1768" fmla="*/ 2045246 h 8400335"/>
              <a:gd name="connsiteX1769" fmla="*/ 7174468 w 8806376"/>
              <a:gd name="connsiteY1769" fmla="*/ 1976152 h 8400335"/>
              <a:gd name="connsiteX1770" fmla="*/ 7238372 w 8806376"/>
              <a:gd name="connsiteY1770" fmla="*/ 2002298 h 8400335"/>
              <a:gd name="connsiteX1771" fmla="*/ 7191137 w 8806376"/>
              <a:gd name="connsiteY1771" fmla="*/ 1968084 h 8400335"/>
              <a:gd name="connsiteX1772" fmla="*/ 7174468 w 8806376"/>
              <a:gd name="connsiteY1772" fmla="*/ 1976152 h 8400335"/>
              <a:gd name="connsiteX1773" fmla="*/ 4250370 w 8806376"/>
              <a:gd name="connsiteY1773" fmla="*/ 1986582 h 8400335"/>
              <a:gd name="connsiteX1774" fmla="*/ 4236168 w 8806376"/>
              <a:gd name="connsiteY1774" fmla="*/ 1995564 h 8400335"/>
              <a:gd name="connsiteX1775" fmla="*/ 4246398 w 8806376"/>
              <a:gd name="connsiteY1775" fmla="*/ 2005794 h 8400335"/>
              <a:gd name="connsiteX1776" fmla="*/ 4288393 w 8806376"/>
              <a:gd name="connsiteY1776" fmla="*/ 1990573 h 8400335"/>
              <a:gd name="connsiteX1777" fmla="*/ 4250370 w 8806376"/>
              <a:gd name="connsiteY1777" fmla="*/ 1986582 h 8400335"/>
              <a:gd name="connsiteX1778" fmla="*/ 6326743 w 8806376"/>
              <a:gd name="connsiteY1778" fmla="*/ 1987391 h 8400335"/>
              <a:gd name="connsiteX1779" fmla="*/ 6336268 w 8806376"/>
              <a:gd name="connsiteY1779" fmla="*/ 1991592 h 8400335"/>
              <a:gd name="connsiteX1780" fmla="*/ 6345793 w 8806376"/>
              <a:gd name="connsiteY1780" fmla="*/ 1981505 h 8400335"/>
              <a:gd name="connsiteX1781" fmla="*/ 6336268 w 8806376"/>
              <a:gd name="connsiteY1781" fmla="*/ 1977304 h 8400335"/>
              <a:gd name="connsiteX1782" fmla="*/ 6326743 w 8806376"/>
              <a:gd name="connsiteY1782" fmla="*/ 1987391 h 8400335"/>
              <a:gd name="connsiteX1783" fmla="*/ 7307818 w 8806376"/>
              <a:gd name="connsiteY1783" fmla="*/ 1987067 h 8400335"/>
              <a:gd name="connsiteX1784" fmla="*/ 7366340 w 8806376"/>
              <a:gd name="connsiteY1784" fmla="*/ 2009794 h 8400335"/>
              <a:gd name="connsiteX1785" fmla="*/ 7324487 w 8806376"/>
              <a:gd name="connsiteY1785" fmla="*/ 1977609 h 8400335"/>
              <a:gd name="connsiteX1786" fmla="*/ 7307818 w 8806376"/>
              <a:gd name="connsiteY1786" fmla="*/ 1987067 h 8400335"/>
              <a:gd name="connsiteX1787" fmla="*/ 4464606 w 8806376"/>
              <a:gd name="connsiteY1787" fmla="*/ 2031521 h 8400335"/>
              <a:gd name="connsiteX1788" fmla="*/ 4155043 w 8806376"/>
              <a:gd name="connsiteY1788" fmla="*/ 2145430 h 8400335"/>
              <a:gd name="connsiteX1789" fmla="*/ 3931206 w 8806376"/>
              <a:gd name="connsiteY1789" fmla="*/ 2226945 h 8400335"/>
              <a:gd name="connsiteX1790" fmla="*/ 3921681 w 8806376"/>
              <a:gd name="connsiteY1790" fmla="*/ 2237280 h 8400335"/>
              <a:gd name="connsiteX1791" fmla="*/ 3940731 w 8806376"/>
              <a:gd name="connsiteY1791" fmla="*/ 2230155 h 8400335"/>
              <a:gd name="connsiteX1792" fmla="*/ 4124259 w 8806376"/>
              <a:gd name="connsiteY1792" fmla="*/ 2171433 h 8400335"/>
              <a:gd name="connsiteX1793" fmla="*/ 4357621 w 8806376"/>
              <a:gd name="connsiteY1793" fmla="*/ 2092233 h 8400335"/>
              <a:gd name="connsiteX1794" fmla="*/ 4567000 w 8806376"/>
              <a:gd name="connsiteY1794" fmla="*/ 1987820 h 8400335"/>
              <a:gd name="connsiteX1795" fmla="*/ 4464606 w 8806376"/>
              <a:gd name="connsiteY1795" fmla="*/ 2031521 h 8400335"/>
              <a:gd name="connsiteX1796" fmla="*/ 7126843 w 8806376"/>
              <a:gd name="connsiteY1796" fmla="*/ 1996916 h 8400335"/>
              <a:gd name="connsiteX1797" fmla="*/ 7136368 w 8806376"/>
              <a:gd name="connsiteY1797" fmla="*/ 2001117 h 8400335"/>
              <a:gd name="connsiteX1798" fmla="*/ 7145893 w 8806376"/>
              <a:gd name="connsiteY1798" fmla="*/ 1991030 h 8400335"/>
              <a:gd name="connsiteX1799" fmla="*/ 7136368 w 8806376"/>
              <a:gd name="connsiteY1799" fmla="*/ 1986829 h 8400335"/>
              <a:gd name="connsiteX1800" fmla="*/ 7126843 w 8806376"/>
              <a:gd name="connsiteY1800" fmla="*/ 1996916 h 8400335"/>
              <a:gd name="connsiteX1801" fmla="*/ 3537737 w 8806376"/>
              <a:gd name="connsiteY1801" fmla="*/ 2004451 h 8400335"/>
              <a:gd name="connsiteX1802" fmla="*/ 3521859 w 8806376"/>
              <a:gd name="connsiteY1802" fmla="*/ 2026072 h 8400335"/>
              <a:gd name="connsiteX1803" fmla="*/ 3583543 w 8806376"/>
              <a:gd name="connsiteY1803" fmla="*/ 2006117 h 8400335"/>
              <a:gd name="connsiteX1804" fmla="*/ 3537737 w 8806376"/>
              <a:gd name="connsiteY1804" fmla="*/ 2004451 h 8400335"/>
              <a:gd name="connsiteX1805" fmla="*/ 3624291 w 8806376"/>
              <a:gd name="connsiteY1805" fmla="*/ 2024625 h 8400335"/>
              <a:gd name="connsiteX1806" fmla="*/ 3412398 w 8806376"/>
              <a:gd name="connsiteY1806" fmla="*/ 2115045 h 8400335"/>
              <a:gd name="connsiteX1807" fmla="*/ 3467338 w 8806376"/>
              <a:gd name="connsiteY1807" fmla="*/ 2094090 h 8400335"/>
              <a:gd name="connsiteX1808" fmla="*/ 3659743 w 8806376"/>
              <a:gd name="connsiteY1808" fmla="*/ 2030035 h 8400335"/>
              <a:gd name="connsiteX1809" fmla="*/ 3759756 w 8806376"/>
              <a:gd name="connsiteY1809" fmla="*/ 1997440 h 8400335"/>
              <a:gd name="connsiteX1810" fmla="*/ 3624291 w 8806376"/>
              <a:gd name="connsiteY1810" fmla="*/ 2024625 h 8400335"/>
              <a:gd name="connsiteX1811" fmla="*/ 4194915 w 8806376"/>
              <a:gd name="connsiteY1811" fmla="*/ 2006794 h 8400335"/>
              <a:gd name="connsiteX1812" fmla="*/ 4178808 w 8806376"/>
              <a:gd name="connsiteY1812" fmla="*/ 2024853 h 8400335"/>
              <a:gd name="connsiteX1813" fmla="*/ 4221642 w 8806376"/>
              <a:gd name="connsiteY1813" fmla="*/ 2025177 h 8400335"/>
              <a:gd name="connsiteX1814" fmla="*/ 4194915 w 8806376"/>
              <a:gd name="connsiteY1814" fmla="*/ 2006794 h 8400335"/>
              <a:gd name="connsiteX1815" fmla="*/ 7026831 w 8806376"/>
              <a:gd name="connsiteY1815" fmla="*/ 2005879 h 8400335"/>
              <a:gd name="connsiteX1816" fmla="*/ 7031032 w 8806376"/>
              <a:gd name="connsiteY1816" fmla="*/ 2015404 h 8400335"/>
              <a:gd name="connsiteX1817" fmla="*/ 7041118 w 8806376"/>
              <a:gd name="connsiteY1817" fmla="*/ 2005879 h 8400335"/>
              <a:gd name="connsiteX1818" fmla="*/ 7036918 w 8806376"/>
              <a:gd name="connsiteY1818" fmla="*/ 1996354 h 8400335"/>
              <a:gd name="connsiteX1819" fmla="*/ 7026831 w 8806376"/>
              <a:gd name="connsiteY1819" fmla="*/ 2005879 h 8400335"/>
              <a:gd name="connsiteX1820" fmla="*/ 3450955 w 8806376"/>
              <a:gd name="connsiteY1820" fmla="*/ 2025825 h 8400335"/>
              <a:gd name="connsiteX1821" fmla="*/ 3437506 w 8806376"/>
              <a:gd name="connsiteY1821" fmla="*/ 2044627 h 8400335"/>
              <a:gd name="connsiteX1822" fmla="*/ 3493065 w 8806376"/>
              <a:gd name="connsiteY1822" fmla="*/ 2024948 h 8400335"/>
              <a:gd name="connsiteX1823" fmla="*/ 3450955 w 8806376"/>
              <a:gd name="connsiteY1823" fmla="*/ 2025825 h 8400335"/>
              <a:gd name="connsiteX1824" fmla="*/ 7098268 w 8806376"/>
              <a:gd name="connsiteY1824" fmla="*/ 2024929 h 8400335"/>
              <a:gd name="connsiteX1825" fmla="*/ 7107793 w 8806376"/>
              <a:gd name="connsiteY1825" fmla="*/ 2034454 h 8400335"/>
              <a:gd name="connsiteX1826" fmla="*/ 7117318 w 8806376"/>
              <a:gd name="connsiteY1826" fmla="*/ 2024929 h 8400335"/>
              <a:gd name="connsiteX1827" fmla="*/ 7107793 w 8806376"/>
              <a:gd name="connsiteY1827" fmla="*/ 2015404 h 8400335"/>
              <a:gd name="connsiteX1828" fmla="*/ 7098268 w 8806376"/>
              <a:gd name="connsiteY1828" fmla="*/ 2024929 h 8400335"/>
              <a:gd name="connsiteX1829" fmla="*/ 7185737 w 8806376"/>
              <a:gd name="connsiteY1829" fmla="*/ 2026996 h 8400335"/>
              <a:gd name="connsiteX1830" fmla="*/ 7174468 w 8806376"/>
              <a:gd name="connsiteY1830" fmla="*/ 2046561 h 8400335"/>
              <a:gd name="connsiteX1831" fmla="*/ 7189889 w 8806376"/>
              <a:gd name="connsiteY1831" fmla="*/ 2039445 h 8400335"/>
              <a:gd name="connsiteX1832" fmla="*/ 7201157 w 8806376"/>
              <a:gd name="connsiteY1832" fmla="*/ 2019872 h 8400335"/>
              <a:gd name="connsiteX1833" fmla="*/ 7185737 w 8806376"/>
              <a:gd name="connsiteY1833" fmla="*/ 2026996 h 8400335"/>
              <a:gd name="connsiteX1834" fmla="*/ 7272062 w 8806376"/>
              <a:gd name="connsiteY1834" fmla="*/ 2027311 h 8400335"/>
              <a:gd name="connsiteX1835" fmla="*/ 7330259 w 8806376"/>
              <a:gd name="connsiteY1835" fmla="*/ 2056171 h 8400335"/>
              <a:gd name="connsiteX1836" fmla="*/ 7282158 w 8806376"/>
              <a:gd name="connsiteY1836" fmla="*/ 2015404 h 8400335"/>
              <a:gd name="connsiteX1837" fmla="*/ 7272062 w 8806376"/>
              <a:gd name="connsiteY1837" fmla="*/ 2027311 h 8400335"/>
              <a:gd name="connsiteX1838" fmla="*/ 4123296 w 8806376"/>
              <a:gd name="connsiteY1838" fmla="*/ 2031282 h 8400335"/>
              <a:gd name="connsiteX1839" fmla="*/ 4137632 w 8806376"/>
              <a:gd name="connsiteY1839" fmla="*/ 2051790 h 8400335"/>
              <a:gd name="connsiteX1840" fmla="*/ 4147900 w 8806376"/>
              <a:gd name="connsiteY1840" fmla="*/ 2024929 h 8400335"/>
              <a:gd name="connsiteX1841" fmla="*/ 4123296 w 8806376"/>
              <a:gd name="connsiteY1841" fmla="*/ 2031282 h 8400335"/>
              <a:gd name="connsiteX1842" fmla="*/ 4493181 w 8806376"/>
              <a:gd name="connsiteY1842" fmla="*/ 2072078 h 8400335"/>
              <a:gd name="connsiteX1843" fmla="*/ 4245531 w 8806376"/>
              <a:gd name="connsiteY1843" fmla="*/ 2167909 h 8400335"/>
              <a:gd name="connsiteX1844" fmla="*/ 4042096 w 8806376"/>
              <a:gd name="connsiteY1844" fmla="*/ 2248405 h 8400335"/>
              <a:gd name="connsiteX1845" fmla="*/ 4414904 w 8806376"/>
              <a:gd name="connsiteY1845" fmla="*/ 2121218 h 8400335"/>
              <a:gd name="connsiteX1846" fmla="*/ 4607481 w 8806376"/>
              <a:gd name="connsiteY1846" fmla="*/ 2026377 h 8400335"/>
              <a:gd name="connsiteX1847" fmla="*/ 4493181 w 8806376"/>
              <a:gd name="connsiteY1847" fmla="*/ 2072078 h 8400335"/>
              <a:gd name="connsiteX1848" fmla="*/ 7675321 w 8806376"/>
              <a:gd name="connsiteY1848" fmla="*/ 2033178 h 8400335"/>
              <a:gd name="connsiteX1849" fmla="*/ 7673578 w 8806376"/>
              <a:gd name="connsiteY1849" fmla="*/ 2050961 h 8400335"/>
              <a:gd name="connsiteX1850" fmla="*/ 7686790 w 8806376"/>
              <a:gd name="connsiteY1850" fmla="*/ 2033140 h 8400335"/>
              <a:gd name="connsiteX1851" fmla="*/ 7682780 w 8806376"/>
              <a:gd name="connsiteY1851" fmla="*/ 2021110 h 8400335"/>
              <a:gd name="connsiteX1852" fmla="*/ 7675321 w 8806376"/>
              <a:gd name="connsiteY1852" fmla="*/ 2033178 h 8400335"/>
              <a:gd name="connsiteX1853" fmla="*/ 5078311 w 8806376"/>
              <a:gd name="connsiteY1853" fmla="*/ 2170967 h 8400335"/>
              <a:gd name="connsiteX1854" fmla="*/ 4617006 w 8806376"/>
              <a:gd name="connsiteY1854" fmla="*/ 2429894 h 8400335"/>
              <a:gd name="connsiteX1855" fmla="*/ 4731306 w 8806376"/>
              <a:gd name="connsiteY1855" fmla="*/ 2370154 h 8400335"/>
              <a:gd name="connsiteX1856" fmla="*/ 5078968 w 8806376"/>
              <a:gd name="connsiteY1856" fmla="*/ 2186902 h 8400335"/>
              <a:gd name="connsiteX1857" fmla="*/ 5363928 w 8806376"/>
              <a:gd name="connsiteY1857" fmla="*/ 2038198 h 8400335"/>
              <a:gd name="connsiteX1858" fmla="*/ 5078311 w 8806376"/>
              <a:gd name="connsiteY1858" fmla="*/ 2170967 h 8400335"/>
              <a:gd name="connsiteX1859" fmla="*/ 6441043 w 8806376"/>
              <a:gd name="connsiteY1859" fmla="*/ 2043979 h 8400335"/>
              <a:gd name="connsiteX1860" fmla="*/ 6450568 w 8806376"/>
              <a:gd name="connsiteY1860" fmla="*/ 2053504 h 8400335"/>
              <a:gd name="connsiteX1861" fmla="*/ 6460093 w 8806376"/>
              <a:gd name="connsiteY1861" fmla="*/ 2043979 h 8400335"/>
              <a:gd name="connsiteX1862" fmla="*/ 6450568 w 8806376"/>
              <a:gd name="connsiteY1862" fmla="*/ 2034454 h 8400335"/>
              <a:gd name="connsiteX1863" fmla="*/ 6441043 w 8806376"/>
              <a:gd name="connsiteY1863" fmla="*/ 2043979 h 8400335"/>
              <a:gd name="connsiteX1864" fmla="*/ 3368669 w 8806376"/>
              <a:gd name="connsiteY1864" fmla="*/ 2057629 h 8400335"/>
              <a:gd name="connsiteX1865" fmla="*/ 3360096 w 8806376"/>
              <a:gd name="connsiteY1865" fmla="*/ 2081346 h 8400335"/>
              <a:gd name="connsiteX1866" fmla="*/ 3370002 w 8806376"/>
              <a:gd name="connsiteY1866" fmla="*/ 2091423 h 8400335"/>
              <a:gd name="connsiteX1867" fmla="*/ 3391052 w 8806376"/>
              <a:gd name="connsiteY1867" fmla="*/ 2076688 h 8400335"/>
              <a:gd name="connsiteX1868" fmla="*/ 3412093 w 8806376"/>
              <a:gd name="connsiteY1868" fmla="*/ 2052961 h 8400335"/>
              <a:gd name="connsiteX1869" fmla="*/ 3368669 w 8806376"/>
              <a:gd name="connsiteY1869" fmla="*/ 2057629 h 8400335"/>
              <a:gd name="connsiteX1870" fmla="*/ 4054993 w 8806376"/>
              <a:gd name="connsiteY1870" fmla="*/ 2053571 h 8400335"/>
              <a:gd name="connsiteX1871" fmla="*/ 4093731 w 8806376"/>
              <a:gd name="connsiteY1871" fmla="*/ 2068878 h 8400335"/>
              <a:gd name="connsiteX1872" fmla="*/ 4078843 w 8806376"/>
              <a:gd name="connsiteY1872" fmla="*/ 2043979 h 8400335"/>
              <a:gd name="connsiteX1873" fmla="*/ 4054993 w 8806376"/>
              <a:gd name="connsiteY1873" fmla="*/ 2053571 h 8400335"/>
              <a:gd name="connsiteX1874" fmla="*/ 7064931 w 8806376"/>
              <a:gd name="connsiteY1874" fmla="*/ 2053504 h 8400335"/>
              <a:gd name="connsiteX1875" fmla="*/ 7069132 w 8806376"/>
              <a:gd name="connsiteY1875" fmla="*/ 2063029 h 8400335"/>
              <a:gd name="connsiteX1876" fmla="*/ 7079218 w 8806376"/>
              <a:gd name="connsiteY1876" fmla="*/ 2053504 h 8400335"/>
              <a:gd name="connsiteX1877" fmla="*/ 7075018 w 8806376"/>
              <a:gd name="connsiteY1877" fmla="*/ 2043979 h 8400335"/>
              <a:gd name="connsiteX1878" fmla="*/ 7064931 w 8806376"/>
              <a:gd name="connsiteY1878" fmla="*/ 2053504 h 8400335"/>
              <a:gd name="connsiteX1879" fmla="*/ 4004415 w 8806376"/>
              <a:gd name="connsiteY1879" fmla="*/ 2063944 h 8400335"/>
              <a:gd name="connsiteX1880" fmla="*/ 3988308 w 8806376"/>
              <a:gd name="connsiteY1880" fmla="*/ 2082003 h 8400335"/>
              <a:gd name="connsiteX1881" fmla="*/ 4031142 w 8806376"/>
              <a:gd name="connsiteY1881" fmla="*/ 2082327 h 8400335"/>
              <a:gd name="connsiteX1882" fmla="*/ 4004415 w 8806376"/>
              <a:gd name="connsiteY1882" fmla="*/ 2063944 h 8400335"/>
              <a:gd name="connsiteX1883" fmla="*/ 7141131 w 8806376"/>
              <a:gd name="connsiteY1883" fmla="*/ 2063029 h 8400335"/>
              <a:gd name="connsiteX1884" fmla="*/ 7145332 w 8806376"/>
              <a:gd name="connsiteY1884" fmla="*/ 2072554 h 8400335"/>
              <a:gd name="connsiteX1885" fmla="*/ 7155418 w 8806376"/>
              <a:gd name="connsiteY1885" fmla="*/ 2063029 h 8400335"/>
              <a:gd name="connsiteX1886" fmla="*/ 7151218 w 8806376"/>
              <a:gd name="connsiteY1886" fmla="*/ 2053504 h 8400335"/>
              <a:gd name="connsiteX1887" fmla="*/ 7141131 w 8806376"/>
              <a:gd name="connsiteY1887" fmla="*/ 2063029 h 8400335"/>
              <a:gd name="connsiteX1888" fmla="*/ 7236381 w 8806376"/>
              <a:gd name="connsiteY1888" fmla="*/ 2063029 h 8400335"/>
              <a:gd name="connsiteX1889" fmla="*/ 7240582 w 8806376"/>
              <a:gd name="connsiteY1889" fmla="*/ 2072554 h 8400335"/>
              <a:gd name="connsiteX1890" fmla="*/ 7250668 w 8806376"/>
              <a:gd name="connsiteY1890" fmla="*/ 2063029 h 8400335"/>
              <a:gd name="connsiteX1891" fmla="*/ 7246468 w 8806376"/>
              <a:gd name="connsiteY1891" fmla="*/ 2053504 h 8400335"/>
              <a:gd name="connsiteX1892" fmla="*/ 7236381 w 8806376"/>
              <a:gd name="connsiteY1892" fmla="*/ 2063029 h 8400335"/>
              <a:gd name="connsiteX1893" fmla="*/ 7580872 w 8806376"/>
              <a:gd name="connsiteY1893" fmla="*/ 2059857 h 8400335"/>
              <a:gd name="connsiteX1894" fmla="*/ 7574518 w 8806376"/>
              <a:gd name="connsiteY1894" fmla="*/ 2076050 h 8400335"/>
              <a:gd name="connsiteX1895" fmla="*/ 7585787 w 8806376"/>
              <a:gd name="connsiteY1895" fmla="*/ 2074621 h 8400335"/>
              <a:gd name="connsiteX1896" fmla="*/ 7592140 w 8806376"/>
              <a:gd name="connsiteY1896" fmla="*/ 2058429 h 8400335"/>
              <a:gd name="connsiteX1897" fmla="*/ 7580872 w 8806376"/>
              <a:gd name="connsiteY1897" fmla="*/ 2059857 h 8400335"/>
              <a:gd name="connsiteX1898" fmla="*/ 4369356 w 8806376"/>
              <a:gd name="connsiteY1898" fmla="*/ 2173386 h 8400335"/>
              <a:gd name="connsiteX1899" fmla="*/ 4112571 w 8806376"/>
              <a:gd name="connsiteY1899" fmla="*/ 2281695 h 8400335"/>
              <a:gd name="connsiteX1900" fmla="*/ 4634980 w 8806376"/>
              <a:gd name="connsiteY1900" fmla="*/ 2072678 h 8400335"/>
              <a:gd name="connsiteX1901" fmla="*/ 4369356 w 8806376"/>
              <a:gd name="connsiteY1901" fmla="*/ 2173386 h 8400335"/>
              <a:gd name="connsiteX1902" fmla="*/ 6545818 w 8806376"/>
              <a:gd name="connsiteY1902" fmla="*/ 2150888 h 8400335"/>
              <a:gd name="connsiteX1903" fmla="*/ 6226731 w 8806376"/>
              <a:gd name="connsiteY1903" fmla="*/ 2410149 h 8400335"/>
              <a:gd name="connsiteX1904" fmla="*/ 5626656 w 8806376"/>
              <a:gd name="connsiteY1904" fmla="*/ 2888885 h 8400335"/>
              <a:gd name="connsiteX1905" fmla="*/ 5359956 w 8806376"/>
              <a:gd name="connsiteY1905" fmla="*/ 3105617 h 8400335"/>
              <a:gd name="connsiteX1906" fmla="*/ 5283756 w 8806376"/>
              <a:gd name="connsiteY1906" fmla="*/ 3178693 h 8400335"/>
              <a:gd name="connsiteX1907" fmla="*/ 5402818 w 8806376"/>
              <a:gd name="connsiteY1907" fmla="*/ 3084805 h 8400335"/>
              <a:gd name="connsiteX1908" fmla="*/ 5655231 w 8806376"/>
              <a:gd name="connsiteY1908" fmla="*/ 2892152 h 8400335"/>
              <a:gd name="connsiteX1909" fmla="*/ 6302931 w 8806376"/>
              <a:gd name="connsiteY1909" fmla="*/ 2367429 h 8400335"/>
              <a:gd name="connsiteX1910" fmla="*/ 6519082 w 8806376"/>
              <a:gd name="connsiteY1910" fmla="*/ 2188474 h 8400335"/>
              <a:gd name="connsiteX1911" fmla="*/ 6658299 w 8806376"/>
              <a:gd name="connsiteY1911" fmla="*/ 2063639 h 8400335"/>
              <a:gd name="connsiteX1912" fmla="*/ 6545818 w 8806376"/>
              <a:gd name="connsiteY1912" fmla="*/ 2150888 h 8400335"/>
              <a:gd name="connsiteX1913" fmla="*/ 7741892 w 8806376"/>
              <a:gd name="connsiteY1913" fmla="*/ 2089223 h 8400335"/>
              <a:gd name="connsiteX1914" fmla="*/ 7727300 w 8806376"/>
              <a:gd name="connsiteY1914" fmla="*/ 2106797 h 8400335"/>
              <a:gd name="connsiteX1915" fmla="*/ 7708097 w 8806376"/>
              <a:gd name="connsiteY1915" fmla="*/ 2115217 h 8400335"/>
              <a:gd name="connsiteX1916" fmla="*/ 7694905 w 8806376"/>
              <a:gd name="connsiteY1916" fmla="*/ 2141363 h 8400335"/>
              <a:gd name="connsiteX1917" fmla="*/ 7774543 w 8806376"/>
              <a:gd name="connsiteY1917" fmla="*/ 2070621 h 8400335"/>
              <a:gd name="connsiteX1918" fmla="*/ 7741892 w 8806376"/>
              <a:gd name="connsiteY1918" fmla="*/ 2089223 h 8400335"/>
              <a:gd name="connsiteX1919" fmla="*/ 3938350 w 8806376"/>
              <a:gd name="connsiteY1919" fmla="*/ 2078860 h 8400335"/>
              <a:gd name="connsiteX1920" fmla="*/ 3926443 w 8806376"/>
              <a:gd name="connsiteY1920" fmla="*/ 2098177 h 8400335"/>
              <a:gd name="connsiteX1921" fmla="*/ 3941512 w 8806376"/>
              <a:gd name="connsiteY1921" fmla="*/ 2106911 h 8400335"/>
              <a:gd name="connsiteX1922" fmla="*/ 3965324 w 8806376"/>
              <a:gd name="connsiteY1922" fmla="*/ 2101129 h 8400335"/>
              <a:gd name="connsiteX1923" fmla="*/ 3974068 w 8806376"/>
              <a:gd name="connsiteY1923" fmla="*/ 2086842 h 8400335"/>
              <a:gd name="connsiteX1924" fmla="*/ 3938350 w 8806376"/>
              <a:gd name="connsiteY1924" fmla="*/ 2078860 h 8400335"/>
              <a:gd name="connsiteX1925" fmla="*/ 4578906 w 8806376"/>
              <a:gd name="connsiteY1925" fmla="*/ 2140201 h 8400335"/>
              <a:gd name="connsiteX1926" fmla="*/ 4310082 w 8806376"/>
              <a:gd name="connsiteY1926" fmla="*/ 2255453 h 8400335"/>
              <a:gd name="connsiteX1927" fmla="*/ 4197620 w 8806376"/>
              <a:gd name="connsiteY1927" fmla="*/ 2308803 h 8400335"/>
              <a:gd name="connsiteX1928" fmla="*/ 4736068 w 8806376"/>
              <a:gd name="connsiteY1928" fmla="*/ 2077984 h 8400335"/>
              <a:gd name="connsiteX1929" fmla="*/ 4733687 w 8806376"/>
              <a:gd name="connsiteY1929" fmla="*/ 2073440 h 8400335"/>
              <a:gd name="connsiteX1930" fmla="*/ 4578906 w 8806376"/>
              <a:gd name="connsiteY1930" fmla="*/ 2140201 h 8400335"/>
              <a:gd name="connsiteX1931" fmla="*/ 5740956 w 8806376"/>
              <a:gd name="connsiteY1931" fmla="*/ 2114655 h 8400335"/>
              <a:gd name="connsiteX1932" fmla="*/ 5510775 w 8806376"/>
              <a:gd name="connsiteY1932" fmla="*/ 2263997 h 8400335"/>
              <a:gd name="connsiteX1933" fmla="*/ 5107848 w 8806376"/>
              <a:gd name="connsiteY1933" fmla="*/ 2514181 h 8400335"/>
              <a:gd name="connsiteX1934" fmla="*/ 4872762 w 8806376"/>
              <a:gd name="connsiteY1934" fmla="*/ 2660104 h 8400335"/>
              <a:gd name="connsiteX1935" fmla="*/ 5459968 w 8806376"/>
              <a:gd name="connsiteY1935" fmla="*/ 2320671 h 8400335"/>
              <a:gd name="connsiteX1936" fmla="*/ 5821128 w 8806376"/>
              <a:gd name="connsiteY1936" fmla="*/ 2076079 h 8400335"/>
              <a:gd name="connsiteX1937" fmla="*/ 5740956 w 8806376"/>
              <a:gd name="connsiteY1937" fmla="*/ 2114655 h 8400335"/>
              <a:gd name="connsiteX1938" fmla="*/ 4812268 w 8806376"/>
              <a:gd name="connsiteY1938" fmla="*/ 2131228 h 8400335"/>
              <a:gd name="connsiteX1939" fmla="*/ 4595575 w 8806376"/>
              <a:gd name="connsiteY1939" fmla="*/ 2230507 h 8400335"/>
              <a:gd name="connsiteX1940" fmla="*/ 4364593 w 8806376"/>
              <a:gd name="connsiteY1940" fmla="*/ 2344398 h 8400335"/>
              <a:gd name="connsiteX1941" fmla="*/ 4390787 w 8806376"/>
              <a:gd name="connsiteY1941" fmla="*/ 2335835 h 8400335"/>
              <a:gd name="connsiteX1942" fmla="*/ 4555093 w 8806376"/>
              <a:gd name="connsiteY1942" fmla="*/ 2262988 h 8400335"/>
              <a:gd name="connsiteX1943" fmla="*/ 4917043 w 8806376"/>
              <a:gd name="connsiteY1943" fmla="*/ 2086766 h 8400335"/>
              <a:gd name="connsiteX1944" fmla="*/ 4812268 w 8806376"/>
              <a:gd name="connsiteY1944" fmla="*/ 2131228 h 8400335"/>
              <a:gd name="connsiteX1945" fmla="*/ 5388531 w 8806376"/>
              <a:gd name="connsiteY1945" fmla="*/ 2180711 h 8400335"/>
              <a:gd name="connsiteX1946" fmla="*/ 4560532 w 8806376"/>
              <a:gd name="connsiteY1946" fmla="*/ 2695308 h 8400335"/>
              <a:gd name="connsiteX1947" fmla="*/ 4545568 w 8806376"/>
              <a:gd name="connsiteY1947" fmla="*/ 2714177 h 8400335"/>
              <a:gd name="connsiteX1948" fmla="*/ 5362337 w 8806376"/>
              <a:gd name="connsiteY1948" fmla="*/ 2208514 h 8400335"/>
              <a:gd name="connsiteX1949" fmla="*/ 5581412 w 8806376"/>
              <a:gd name="connsiteY1949" fmla="*/ 2082298 h 8400335"/>
              <a:gd name="connsiteX1950" fmla="*/ 5388531 w 8806376"/>
              <a:gd name="connsiteY1950" fmla="*/ 2180711 h 8400335"/>
              <a:gd name="connsiteX1951" fmla="*/ 7293531 w 8806376"/>
              <a:gd name="connsiteY1951" fmla="*/ 2091604 h 8400335"/>
              <a:gd name="connsiteX1952" fmla="*/ 7297732 w 8806376"/>
              <a:gd name="connsiteY1952" fmla="*/ 2101129 h 8400335"/>
              <a:gd name="connsiteX1953" fmla="*/ 7307818 w 8806376"/>
              <a:gd name="connsiteY1953" fmla="*/ 2091604 h 8400335"/>
              <a:gd name="connsiteX1954" fmla="*/ 7303618 w 8806376"/>
              <a:gd name="connsiteY1954" fmla="*/ 2082079 h 8400335"/>
              <a:gd name="connsiteX1955" fmla="*/ 7293531 w 8806376"/>
              <a:gd name="connsiteY1955" fmla="*/ 2091604 h 8400335"/>
              <a:gd name="connsiteX1956" fmla="*/ 3859768 w 8806376"/>
              <a:gd name="connsiteY1956" fmla="*/ 2106559 h 8400335"/>
              <a:gd name="connsiteX1957" fmla="*/ 3880457 w 8806376"/>
              <a:gd name="connsiteY1957" fmla="*/ 2118465 h 8400335"/>
              <a:gd name="connsiteX1958" fmla="*/ 3884371 w 8806376"/>
              <a:gd name="connsiteY1958" fmla="*/ 2091604 h 8400335"/>
              <a:gd name="connsiteX1959" fmla="*/ 3859768 w 8806376"/>
              <a:gd name="connsiteY1959" fmla="*/ 2106559 h 8400335"/>
              <a:gd name="connsiteX1960" fmla="*/ 4726543 w 8806376"/>
              <a:gd name="connsiteY1960" fmla="*/ 2117065 h 8400335"/>
              <a:gd name="connsiteX1961" fmla="*/ 4479884 w 8806376"/>
              <a:gd name="connsiteY1961" fmla="*/ 2225535 h 8400335"/>
              <a:gd name="connsiteX1962" fmla="*/ 4275097 w 8806376"/>
              <a:gd name="connsiteY1962" fmla="*/ 2321081 h 8400335"/>
              <a:gd name="connsiteX1963" fmla="*/ 4274106 w 8806376"/>
              <a:gd name="connsiteY1963" fmla="*/ 2327491 h 8400335"/>
              <a:gd name="connsiteX1964" fmla="*/ 4469102 w 8806376"/>
              <a:gd name="connsiteY1964" fmla="*/ 2244176 h 8400335"/>
              <a:gd name="connsiteX1965" fmla="*/ 4783693 w 8806376"/>
              <a:gd name="connsiteY1965" fmla="*/ 2096243 h 8400335"/>
              <a:gd name="connsiteX1966" fmla="*/ 4726543 w 8806376"/>
              <a:gd name="connsiteY1966" fmla="*/ 2117065 h 8400335"/>
              <a:gd name="connsiteX1967" fmla="*/ 4878943 w 8806376"/>
              <a:gd name="connsiteY1967" fmla="*/ 2158994 h 8400335"/>
              <a:gd name="connsiteX1968" fmla="*/ 4609891 w 8806376"/>
              <a:gd name="connsiteY1968" fmla="*/ 2288848 h 8400335"/>
              <a:gd name="connsiteX1969" fmla="*/ 4482351 w 8806376"/>
              <a:gd name="connsiteY1969" fmla="*/ 2355418 h 8400335"/>
              <a:gd name="connsiteX1970" fmla="*/ 5021818 w 8806376"/>
              <a:gd name="connsiteY1970" fmla="*/ 2095586 h 8400335"/>
              <a:gd name="connsiteX1971" fmla="*/ 4878943 w 8806376"/>
              <a:gd name="connsiteY1971" fmla="*/ 2158994 h 8400335"/>
              <a:gd name="connsiteX1972" fmla="*/ 3307661 w 8806376"/>
              <a:gd name="connsiteY1972" fmla="*/ 2114998 h 8400335"/>
              <a:gd name="connsiteX1973" fmla="*/ 3327311 w 8806376"/>
              <a:gd name="connsiteY1973" fmla="*/ 2133610 h 8400335"/>
              <a:gd name="connsiteX1974" fmla="*/ 3345418 w 8806376"/>
              <a:gd name="connsiteY1974" fmla="*/ 2109178 h 8400335"/>
              <a:gd name="connsiteX1975" fmla="*/ 3307661 w 8806376"/>
              <a:gd name="connsiteY1975" fmla="*/ 2114998 h 8400335"/>
              <a:gd name="connsiteX1976" fmla="*/ 3799446 w 8806376"/>
              <a:gd name="connsiteY1976" fmla="*/ 2107483 h 8400335"/>
              <a:gd name="connsiteX1977" fmla="*/ 3813782 w 8806376"/>
              <a:gd name="connsiteY1977" fmla="*/ 2127990 h 8400335"/>
              <a:gd name="connsiteX1978" fmla="*/ 3824050 w 8806376"/>
              <a:gd name="connsiteY1978" fmla="*/ 2101129 h 8400335"/>
              <a:gd name="connsiteX1979" fmla="*/ 3799446 w 8806376"/>
              <a:gd name="connsiteY1979" fmla="*/ 2107483 h 8400335"/>
              <a:gd name="connsiteX1980" fmla="*/ 4807506 w 8806376"/>
              <a:gd name="connsiteY1980" fmla="*/ 2253005 h 8400335"/>
              <a:gd name="connsiteX1981" fmla="*/ 4508935 w 8806376"/>
              <a:gd name="connsiteY1981" fmla="*/ 2405167 h 8400335"/>
              <a:gd name="connsiteX1982" fmla="*/ 5117068 w 8806376"/>
              <a:gd name="connsiteY1982" fmla="*/ 2105054 h 8400335"/>
              <a:gd name="connsiteX1983" fmla="*/ 4807506 w 8806376"/>
              <a:gd name="connsiteY1983" fmla="*/ 2253005 h 8400335"/>
              <a:gd name="connsiteX1984" fmla="*/ 7193518 w 8806376"/>
              <a:gd name="connsiteY1984" fmla="*/ 2110654 h 8400335"/>
              <a:gd name="connsiteX1985" fmla="*/ 7203043 w 8806376"/>
              <a:gd name="connsiteY1985" fmla="*/ 2120179 h 8400335"/>
              <a:gd name="connsiteX1986" fmla="*/ 7212568 w 8806376"/>
              <a:gd name="connsiteY1986" fmla="*/ 2110654 h 8400335"/>
              <a:gd name="connsiteX1987" fmla="*/ 7203043 w 8806376"/>
              <a:gd name="connsiteY1987" fmla="*/ 2101129 h 8400335"/>
              <a:gd name="connsiteX1988" fmla="*/ 7193518 w 8806376"/>
              <a:gd name="connsiteY1988" fmla="*/ 2110654 h 8400335"/>
              <a:gd name="connsiteX1989" fmla="*/ 7507843 w 8806376"/>
              <a:gd name="connsiteY1989" fmla="*/ 2109407 h 8400335"/>
              <a:gd name="connsiteX1990" fmla="*/ 7539714 w 8806376"/>
              <a:gd name="connsiteY1990" fmla="*/ 2132076 h 8400335"/>
              <a:gd name="connsiteX1991" fmla="*/ 7526274 w 8806376"/>
              <a:gd name="connsiteY1991" fmla="*/ 2112483 h 8400335"/>
              <a:gd name="connsiteX1992" fmla="*/ 7507843 w 8806376"/>
              <a:gd name="connsiteY1992" fmla="*/ 2109407 h 8400335"/>
              <a:gd name="connsiteX1993" fmla="*/ 3743087 w 8806376"/>
              <a:gd name="connsiteY1993" fmla="*/ 2117760 h 8400335"/>
              <a:gd name="connsiteX1994" fmla="*/ 3738325 w 8806376"/>
              <a:gd name="connsiteY1994" fmla="*/ 2148612 h 8400335"/>
              <a:gd name="connsiteX1995" fmla="*/ 3764442 w 8806376"/>
              <a:gd name="connsiteY1995" fmla="*/ 2139477 h 8400335"/>
              <a:gd name="connsiteX1996" fmla="*/ 3743087 w 8806376"/>
              <a:gd name="connsiteY1996" fmla="*/ 2117760 h 8400335"/>
              <a:gd name="connsiteX1997" fmla="*/ 7331631 w 8806376"/>
              <a:gd name="connsiteY1997" fmla="*/ 2129704 h 8400335"/>
              <a:gd name="connsiteX1998" fmla="*/ 7335832 w 8806376"/>
              <a:gd name="connsiteY1998" fmla="*/ 2139229 h 8400335"/>
              <a:gd name="connsiteX1999" fmla="*/ 7345918 w 8806376"/>
              <a:gd name="connsiteY1999" fmla="*/ 2129704 h 8400335"/>
              <a:gd name="connsiteX2000" fmla="*/ 7341718 w 8806376"/>
              <a:gd name="connsiteY2000" fmla="*/ 2120179 h 8400335"/>
              <a:gd name="connsiteX2001" fmla="*/ 7331631 w 8806376"/>
              <a:gd name="connsiteY2001" fmla="*/ 2129704 h 8400335"/>
              <a:gd name="connsiteX2002" fmla="*/ 7733805 w 8806376"/>
              <a:gd name="connsiteY2002" fmla="*/ 2136877 h 8400335"/>
              <a:gd name="connsiteX2003" fmla="*/ 7718155 w 8806376"/>
              <a:gd name="connsiteY2003" fmla="*/ 2154174 h 8400335"/>
              <a:gd name="connsiteX2004" fmla="*/ 7736015 w 8806376"/>
              <a:gd name="connsiteY2004" fmla="*/ 2165328 h 8400335"/>
              <a:gd name="connsiteX2005" fmla="*/ 7753865 w 8806376"/>
              <a:gd name="connsiteY2005" fmla="*/ 2176472 h 8400335"/>
              <a:gd name="connsiteX2006" fmla="*/ 7765771 w 8806376"/>
              <a:gd name="connsiteY2006" fmla="*/ 2162137 h 8400335"/>
              <a:gd name="connsiteX2007" fmla="*/ 7777667 w 8806376"/>
              <a:gd name="connsiteY2007" fmla="*/ 2147802 h 8400335"/>
              <a:gd name="connsiteX2008" fmla="*/ 7763561 w 8806376"/>
              <a:gd name="connsiteY2008" fmla="*/ 2133695 h 8400335"/>
              <a:gd name="connsiteX2009" fmla="*/ 7749455 w 8806376"/>
              <a:gd name="connsiteY2009" fmla="*/ 2119589 h 8400335"/>
              <a:gd name="connsiteX2010" fmla="*/ 7733805 w 8806376"/>
              <a:gd name="connsiteY2010" fmla="*/ 2136877 h 8400335"/>
              <a:gd name="connsiteX2011" fmla="*/ 3671650 w 8806376"/>
              <a:gd name="connsiteY2011" fmla="*/ 2136010 h 8400335"/>
              <a:gd name="connsiteX2012" fmla="*/ 3659743 w 8806376"/>
              <a:gd name="connsiteY2012" fmla="*/ 2154307 h 8400335"/>
              <a:gd name="connsiteX2013" fmla="*/ 3671650 w 8806376"/>
              <a:gd name="connsiteY2013" fmla="*/ 2167662 h 8400335"/>
              <a:gd name="connsiteX2014" fmla="*/ 3703263 w 8806376"/>
              <a:gd name="connsiteY2014" fmla="*/ 2140296 h 8400335"/>
              <a:gd name="connsiteX2015" fmla="*/ 3671650 w 8806376"/>
              <a:gd name="connsiteY2015" fmla="*/ 2136010 h 8400335"/>
              <a:gd name="connsiteX2016" fmla="*/ 7164943 w 8806376"/>
              <a:gd name="connsiteY2016" fmla="*/ 2139791 h 8400335"/>
              <a:gd name="connsiteX2017" fmla="*/ 7174468 w 8806376"/>
              <a:gd name="connsiteY2017" fmla="*/ 2143992 h 8400335"/>
              <a:gd name="connsiteX2018" fmla="*/ 7183993 w 8806376"/>
              <a:gd name="connsiteY2018" fmla="*/ 2133905 h 8400335"/>
              <a:gd name="connsiteX2019" fmla="*/ 7174468 w 8806376"/>
              <a:gd name="connsiteY2019" fmla="*/ 2129704 h 8400335"/>
              <a:gd name="connsiteX2020" fmla="*/ 7164943 w 8806376"/>
              <a:gd name="connsiteY2020" fmla="*/ 2139791 h 8400335"/>
              <a:gd name="connsiteX2021" fmla="*/ 7645432 w 8806376"/>
              <a:gd name="connsiteY2021" fmla="*/ 2158860 h 8400335"/>
              <a:gd name="connsiteX2022" fmla="*/ 7627668 w 8806376"/>
              <a:gd name="connsiteY2022" fmla="*/ 2178491 h 8400335"/>
              <a:gd name="connsiteX2023" fmla="*/ 7641575 w 8806376"/>
              <a:gd name="connsiteY2023" fmla="*/ 2187121 h 8400335"/>
              <a:gd name="connsiteX2024" fmla="*/ 7684646 w 8806376"/>
              <a:gd name="connsiteY2024" fmla="*/ 2149716 h 8400335"/>
              <a:gd name="connsiteX2025" fmla="*/ 7645432 w 8806376"/>
              <a:gd name="connsiteY2025" fmla="*/ 2158860 h 8400335"/>
              <a:gd name="connsiteX2026" fmla="*/ 7828664 w 8806376"/>
              <a:gd name="connsiteY2026" fmla="*/ 2154965 h 8400335"/>
              <a:gd name="connsiteX2027" fmla="*/ 7847429 w 8806376"/>
              <a:gd name="connsiteY2027" fmla="*/ 2185778 h 8400335"/>
              <a:gd name="connsiteX2028" fmla="*/ 7881728 w 8806376"/>
              <a:gd name="connsiteY2028" fmla="*/ 2188255 h 8400335"/>
              <a:gd name="connsiteX2029" fmla="*/ 7868374 w 8806376"/>
              <a:gd name="connsiteY2029" fmla="*/ 2172234 h 8400335"/>
              <a:gd name="connsiteX2030" fmla="*/ 7840571 w 8806376"/>
              <a:gd name="connsiteY2030" fmla="*/ 2156851 h 8400335"/>
              <a:gd name="connsiteX2031" fmla="*/ 7828664 w 8806376"/>
              <a:gd name="connsiteY2031" fmla="*/ 2154965 h 8400335"/>
              <a:gd name="connsiteX2032" fmla="*/ 3604498 w 8806376"/>
              <a:gd name="connsiteY2032" fmla="*/ 2169709 h 8400335"/>
              <a:gd name="connsiteX2033" fmla="*/ 3600774 w 8806376"/>
              <a:gd name="connsiteY2033" fmla="*/ 2205904 h 8400335"/>
              <a:gd name="connsiteX2034" fmla="*/ 3636826 w 8806376"/>
              <a:gd name="connsiteY2034" fmla="*/ 2169252 h 8400335"/>
              <a:gd name="connsiteX2035" fmla="*/ 3604498 w 8806376"/>
              <a:gd name="connsiteY2035" fmla="*/ 2169709 h 8400335"/>
              <a:gd name="connsiteX2036" fmla="*/ 3255559 w 8806376"/>
              <a:gd name="connsiteY2036" fmla="*/ 2188845 h 8400335"/>
              <a:gd name="connsiteX2037" fmla="*/ 3278515 w 8806376"/>
              <a:gd name="connsiteY2037" fmla="*/ 2206171 h 8400335"/>
              <a:gd name="connsiteX2038" fmla="*/ 3278724 w 8806376"/>
              <a:gd name="connsiteY2038" fmla="*/ 2167804 h 8400335"/>
              <a:gd name="connsiteX2039" fmla="*/ 3255559 w 8806376"/>
              <a:gd name="connsiteY2039" fmla="*/ 2188845 h 8400335"/>
              <a:gd name="connsiteX2040" fmla="*/ 3542271 w 8806376"/>
              <a:gd name="connsiteY2040" fmla="*/ 2212258 h 8400335"/>
              <a:gd name="connsiteX2041" fmla="*/ 3543967 w 8806376"/>
              <a:gd name="connsiteY2041" fmla="*/ 2253529 h 8400335"/>
              <a:gd name="connsiteX2042" fmla="*/ 3568189 w 8806376"/>
              <a:gd name="connsiteY2042" fmla="*/ 2235660 h 8400335"/>
              <a:gd name="connsiteX2043" fmla="*/ 3584362 w 8806376"/>
              <a:gd name="connsiteY2043" fmla="*/ 2217782 h 8400335"/>
              <a:gd name="connsiteX2044" fmla="*/ 3568884 w 8806376"/>
              <a:gd name="connsiteY2044" fmla="*/ 2211848 h 8400335"/>
              <a:gd name="connsiteX2045" fmla="*/ 3542271 w 8806376"/>
              <a:gd name="connsiteY2045" fmla="*/ 2212258 h 8400335"/>
              <a:gd name="connsiteX2046" fmla="*/ 7784068 w 8806376"/>
              <a:gd name="connsiteY2046" fmla="*/ 2212000 h 8400335"/>
              <a:gd name="connsiteX2047" fmla="*/ 7829312 w 8806376"/>
              <a:gd name="connsiteY2047" fmla="*/ 2243700 h 8400335"/>
              <a:gd name="connsiteX2048" fmla="*/ 7816958 w 8806376"/>
              <a:gd name="connsiteY2048" fmla="*/ 2216963 h 8400335"/>
              <a:gd name="connsiteX2049" fmla="*/ 7784068 w 8806376"/>
              <a:gd name="connsiteY2049" fmla="*/ 2212000 h 8400335"/>
              <a:gd name="connsiteX2050" fmla="*/ 7931706 w 8806376"/>
              <a:gd name="connsiteY2050" fmla="*/ 2219296 h 8400335"/>
              <a:gd name="connsiteX2051" fmla="*/ 7968444 w 8806376"/>
              <a:gd name="connsiteY2051" fmla="*/ 2227202 h 8400335"/>
              <a:gd name="connsiteX2052" fmla="*/ 7926943 w 8806376"/>
              <a:gd name="connsiteY2052" fmla="*/ 2206476 h 8400335"/>
              <a:gd name="connsiteX2053" fmla="*/ 7903131 w 8806376"/>
              <a:gd name="connsiteY2053" fmla="*/ 2206762 h 8400335"/>
              <a:gd name="connsiteX2054" fmla="*/ 7931706 w 8806376"/>
              <a:gd name="connsiteY2054" fmla="*/ 2219296 h 8400335"/>
              <a:gd name="connsiteX2055" fmla="*/ 3207782 w 8806376"/>
              <a:gd name="connsiteY2055" fmla="*/ 2271656 h 8400335"/>
              <a:gd name="connsiteX2056" fmla="*/ 3193485 w 8806376"/>
              <a:gd name="connsiteY2056" fmla="*/ 2299297 h 8400335"/>
              <a:gd name="connsiteX2057" fmla="*/ 3207077 w 8806376"/>
              <a:gd name="connsiteY2057" fmla="*/ 2304517 h 8400335"/>
              <a:gd name="connsiteX2058" fmla="*/ 3242805 w 8806376"/>
              <a:gd name="connsiteY2058" fmla="*/ 2249338 h 8400335"/>
              <a:gd name="connsiteX2059" fmla="*/ 3207782 w 8806376"/>
              <a:gd name="connsiteY2059" fmla="*/ 2271656 h 8400335"/>
              <a:gd name="connsiteX2060" fmla="*/ 7741672 w 8806376"/>
              <a:gd name="connsiteY2060" fmla="*/ 2262311 h 8400335"/>
              <a:gd name="connsiteX2061" fmla="*/ 7802137 w 8806376"/>
              <a:gd name="connsiteY2061" fmla="*/ 2295782 h 8400335"/>
              <a:gd name="connsiteX2062" fmla="*/ 7753674 w 8806376"/>
              <a:gd name="connsiteY2062" fmla="*/ 2253739 h 8400335"/>
              <a:gd name="connsiteX2063" fmla="*/ 7741672 w 8806376"/>
              <a:gd name="connsiteY2063" fmla="*/ 2262311 h 8400335"/>
              <a:gd name="connsiteX2064" fmla="*/ 8058541 w 8806376"/>
              <a:gd name="connsiteY2064" fmla="*/ 2277380 h 8400335"/>
              <a:gd name="connsiteX2065" fmla="*/ 8054245 w 8806376"/>
              <a:gd name="connsiteY2065" fmla="*/ 2307812 h 8400335"/>
              <a:gd name="connsiteX2066" fmla="*/ 8094221 w 8806376"/>
              <a:gd name="connsiteY2066" fmla="*/ 2264016 h 8400335"/>
              <a:gd name="connsiteX2067" fmla="*/ 8058541 w 8806376"/>
              <a:gd name="connsiteY2067" fmla="*/ 2277380 h 8400335"/>
              <a:gd name="connsiteX2068" fmla="*/ 3494732 w 8806376"/>
              <a:gd name="connsiteY2068" fmla="*/ 2280247 h 8400335"/>
              <a:gd name="connsiteX2069" fmla="*/ 3478768 w 8806376"/>
              <a:gd name="connsiteY2069" fmla="*/ 2309051 h 8400335"/>
              <a:gd name="connsiteX2070" fmla="*/ 3515363 w 8806376"/>
              <a:gd name="connsiteY2070" fmla="*/ 2300031 h 8400335"/>
              <a:gd name="connsiteX2071" fmla="*/ 3494732 w 8806376"/>
              <a:gd name="connsiteY2071" fmla="*/ 2280247 h 8400335"/>
              <a:gd name="connsiteX2072" fmla="*/ 7622143 w 8806376"/>
              <a:gd name="connsiteY2072" fmla="*/ 2271046 h 8400335"/>
              <a:gd name="connsiteX2073" fmla="*/ 7645956 w 8806376"/>
              <a:gd name="connsiteY2073" fmla="*/ 2289896 h 8400335"/>
              <a:gd name="connsiteX2074" fmla="*/ 7651347 w 8806376"/>
              <a:gd name="connsiteY2074" fmla="*/ 2272913 h 8400335"/>
              <a:gd name="connsiteX2075" fmla="*/ 7622143 w 8806376"/>
              <a:gd name="connsiteY2075" fmla="*/ 2271046 h 8400335"/>
              <a:gd name="connsiteX2076" fmla="*/ 8160306 w 8806376"/>
              <a:gd name="connsiteY2076" fmla="*/ 2291629 h 8400335"/>
              <a:gd name="connsiteX2077" fmla="*/ 8164507 w 8806376"/>
              <a:gd name="connsiteY2077" fmla="*/ 2301154 h 8400335"/>
              <a:gd name="connsiteX2078" fmla="*/ 8174593 w 8806376"/>
              <a:gd name="connsiteY2078" fmla="*/ 2291629 h 8400335"/>
              <a:gd name="connsiteX2079" fmla="*/ 8170393 w 8806376"/>
              <a:gd name="connsiteY2079" fmla="*/ 2282104 h 8400335"/>
              <a:gd name="connsiteX2080" fmla="*/ 8160306 w 8806376"/>
              <a:gd name="connsiteY2080" fmla="*/ 2291629 h 8400335"/>
              <a:gd name="connsiteX2081" fmla="*/ 3045143 w 8806376"/>
              <a:gd name="connsiteY2081" fmla="*/ 2364258 h 8400335"/>
              <a:gd name="connsiteX2082" fmla="*/ 3012043 w 8806376"/>
              <a:gd name="connsiteY2082" fmla="*/ 2439657 h 8400335"/>
              <a:gd name="connsiteX2083" fmla="*/ 2865435 w 8806376"/>
              <a:gd name="connsiteY2083" fmla="*/ 2779786 h 8400335"/>
              <a:gd name="connsiteX2084" fmla="*/ 2835955 w 8806376"/>
              <a:gd name="connsiteY2084" fmla="*/ 2853604 h 8400335"/>
              <a:gd name="connsiteX2085" fmla="*/ 2948235 w 8806376"/>
              <a:gd name="connsiteY2085" fmla="*/ 2625004 h 8400335"/>
              <a:gd name="connsiteX2086" fmla="*/ 3082728 w 8806376"/>
              <a:gd name="connsiteY2086" fmla="*/ 2291629 h 8400335"/>
              <a:gd name="connsiteX2087" fmla="*/ 3045143 w 8806376"/>
              <a:gd name="connsiteY2087" fmla="*/ 2364258 h 8400335"/>
              <a:gd name="connsiteX2088" fmla="*/ 6969681 w 8806376"/>
              <a:gd name="connsiteY2088" fmla="*/ 2310679 h 8400335"/>
              <a:gd name="connsiteX2089" fmla="*/ 6979768 w 8806376"/>
              <a:gd name="connsiteY2089" fmla="*/ 2320204 h 8400335"/>
              <a:gd name="connsiteX2090" fmla="*/ 6983968 w 8806376"/>
              <a:gd name="connsiteY2090" fmla="*/ 2310679 h 8400335"/>
              <a:gd name="connsiteX2091" fmla="*/ 6973882 w 8806376"/>
              <a:gd name="connsiteY2091" fmla="*/ 2301154 h 8400335"/>
              <a:gd name="connsiteX2092" fmla="*/ 6969681 w 8806376"/>
              <a:gd name="connsiteY2092" fmla="*/ 2310679 h 8400335"/>
              <a:gd name="connsiteX2093" fmla="*/ 7836732 w 8806376"/>
              <a:gd name="connsiteY2093" fmla="*/ 2310232 h 8400335"/>
              <a:gd name="connsiteX2094" fmla="*/ 7886957 w 8806376"/>
              <a:gd name="connsiteY2094" fmla="*/ 2336997 h 8400335"/>
              <a:gd name="connsiteX2095" fmla="*/ 7903131 w 8806376"/>
              <a:gd name="connsiteY2095" fmla="*/ 2333530 h 8400335"/>
              <a:gd name="connsiteX2096" fmla="*/ 7872717 w 8806376"/>
              <a:gd name="connsiteY2096" fmla="*/ 2317376 h 8400335"/>
              <a:gd name="connsiteX2097" fmla="*/ 7836732 w 8806376"/>
              <a:gd name="connsiteY2097" fmla="*/ 2310232 h 8400335"/>
              <a:gd name="connsiteX2098" fmla="*/ 8123711 w 8806376"/>
              <a:gd name="connsiteY2098" fmla="*/ 2308393 h 8400335"/>
              <a:gd name="connsiteX2099" fmla="*/ 8132226 w 8806376"/>
              <a:gd name="connsiteY2099" fmla="*/ 2327253 h 8400335"/>
              <a:gd name="connsiteX2100" fmla="*/ 8149276 w 8806376"/>
              <a:gd name="connsiteY2100" fmla="*/ 2332015 h 8400335"/>
              <a:gd name="connsiteX2101" fmla="*/ 8140760 w 8806376"/>
              <a:gd name="connsiteY2101" fmla="*/ 2313156 h 8400335"/>
              <a:gd name="connsiteX2102" fmla="*/ 8123711 w 8806376"/>
              <a:gd name="connsiteY2102" fmla="*/ 2308393 h 8400335"/>
              <a:gd name="connsiteX2103" fmla="*/ 7069693 w 8806376"/>
              <a:gd name="connsiteY2103" fmla="*/ 2360505 h 8400335"/>
              <a:gd name="connsiteX2104" fmla="*/ 6893481 w 8806376"/>
              <a:gd name="connsiteY2104" fmla="*/ 2500360 h 8400335"/>
              <a:gd name="connsiteX2105" fmla="*/ 5811422 w 8806376"/>
              <a:gd name="connsiteY2105" fmla="*/ 3496542 h 8400335"/>
              <a:gd name="connsiteX2106" fmla="*/ 5964917 w 8806376"/>
              <a:gd name="connsiteY2106" fmla="*/ 3363192 h 8400335"/>
              <a:gd name="connsiteX2107" fmla="*/ 6986349 w 8806376"/>
              <a:gd name="connsiteY2107" fmla="*/ 2440581 h 8400335"/>
              <a:gd name="connsiteX2108" fmla="*/ 7133987 w 8806376"/>
              <a:gd name="connsiteY2108" fmla="*/ 2311032 h 8400335"/>
              <a:gd name="connsiteX2109" fmla="*/ 7069693 w 8806376"/>
              <a:gd name="connsiteY2109" fmla="*/ 2360505 h 8400335"/>
              <a:gd name="connsiteX2110" fmla="*/ 7707868 w 8806376"/>
              <a:gd name="connsiteY2110" fmla="*/ 2319500 h 8400335"/>
              <a:gd name="connsiteX2111" fmla="*/ 7760703 w 8806376"/>
              <a:gd name="connsiteY2111" fmla="*/ 2348779 h 8400335"/>
              <a:gd name="connsiteX2112" fmla="*/ 7736443 w 8806376"/>
              <a:gd name="connsiteY2112" fmla="*/ 2323119 h 8400335"/>
              <a:gd name="connsiteX2113" fmla="*/ 7707868 w 8806376"/>
              <a:gd name="connsiteY2113" fmla="*/ 2319500 h 8400335"/>
              <a:gd name="connsiteX2114" fmla="*/ 6245781 w 8806376"/>
              <a:gd name="connsiteY2114" fmla="*/ 2450163 h 8400335"/>
              <a:gd name="connsiteX2115" fmla="*/ 5635333 w 8806376"/>
              <a:gd name="connsiteY2115" fmla="*/ 2936281 h 8400335"/>
              <a:gd name="connsiteX2116" fmla="*/ 5431393 w 8806376"/>
              <a:gd name="connsiteY2116" fmla="*/ 3103550 h 8400335"/>
              <a:gd name="connsiteX2117" fmla="*/ 5883831 w 8806376"/>
              <a:gd name="connsiteY2117" fmla="*/ 2768222 h 8400335"/>
              <a:gd name="connsiteX2118" fmla="*/ 6402943 w 8806376"/>
              <a:gd name="connsiteY2118" fmla="*/ 2321138 h 8400335"/>
              <a:gd name="connsiteX2119" fmla="*/ 6245781 w 8806376"/>
              <a:gd name="connsiteY2119" fmla="*/ 2450163 h 8400335"/>
              <a:gd name="connsiteX2120" fmla="*/ 8018726 w 8806376"/>
              <a:gd name="connsiteY2120" fmla="*/ 2334559 h 8400335"/>
              <a:gd name="connsiteX2121" fmla="*/ 8003143 w 8806376"/>
              <a:gd name="connsiteY2121" fmla="*/ 2363743 h 8400335"/>
              <a:gd name="connsiteX2122" fmla="*/ 8041786 w 8806376"/>
              <a:gd name="connsiteY2122" fmla="*/ 2357285 h 8400335"/>
              <a:gd name="connsiteX2123" fmla="*/ 8018726 w 8806376"/>
              <a:gd name="connsiteY2123" fmla="*/ 2334559 h 8400335"/>
              <a:gd name="connsiteX2124" fmla="*/ 3165853 w 8806376"/>
              <a:gd name="connsiteY2124" fmla="*/ 2354256 h 8400335"/>
              <a:gd name="connsiteX2125" fmla="*/ 3173006 w 8806376"/>
              <a:gd name="connsiteY2125" fmla="*/ 2396404 h 8400335"/>
              <a:gd name="connsiteX2126" fmla="*/ 3197342 w 8806376"/>
              <a:gd name="connsiteY2126" fmla="*/ 2338540 h 8400335"/>
              <a:gd name="connsiteX2127" fmla="*/ 3165853 w 8806376"/>
              <a:gd name="connsiteY2127" fmla="*/ 2354256 h 8400335"/>
              <a:gd name="connsiteX2128" fmla="*/ 8269843 w 8806376"/>
              <a:gd name="connsiteY2128" fmla="*/ 2339816 h 8400335"/>
              <a:gd name="connsiteX2129" fmla="*/ 8279368 w 8806376"/>
              <a:gd name="connsiteY2129" fmla="*/ 2344017 h 8400335"/>
              <a:gd name="connsiteX2130" fmla="*/ 8288893 w 8806376"/>
              <a:gd name="connsiteY2130" fmla="*/ 2333930 h 8400335"/>
              <a:gd name="connsiteX2131" fmla="*/ 8279368 w 8806376"/>
              <a:gd name="connsiteY2131" fmla="*/ 2329729 h 8400335"/>
              <a:gd name="connsiteX2132" fmla="*/ 8269843 w 8806376"/>
              <a:gd name="connsiteY2132" fmla="*/ 2339816 h 8400335"/>
              <a:gd name="connsiteX2133" fmla="*/ 3076289 w 8806376"/>
              <a:gd name="connsiteY2133" fmla="*/ 2412892 h 8400335"/>
              <a:gd name="connsiteX2134" fmla="*/ 2985249 w 8806376"/>
              <a:gd name="connsiteY2134" fmla="*/ 2625004 h 8400335"/>
              <a:gd name="connsiteX2135" fmla="*/ 2908469 w 8806376"/>
              <a:gd name="connsiteY2135" fmla="*/ 2808361 h 8400335"/>
              <a:gd name="connsiteX2136" fmla="*/ 2893124 w 8806376"/>
              <a:gd name="connsiteY2136" fmla="*/ 2853604 h 8400335"/>
              <a:gd name="connsiteX2137" fmla="*/ 3026131 w 8806376"/>
              <a:gd name="connsiteY2137" fmla="*/ 2561835 h 8400335"/>
              <a:gd name="connsiteX2138" fmla="*/ 3076289 w 8806376"/>
              <a:gd name="connsiteY2138" fmla="*/ 2412892 h 8400335"/>
              <a:gd name="connsiteX2139" fmla="*/ 7182774 w 8806376"/>
              <a:gd name="connsiteY2139" fmla="*/ 2355104 h 8400335"/>
              <a:gd name="connsiteX2140" fmla="*/ 7169706 w 8806376"/>
              <a:gd name="connsiteY2140" fmla="*/ 2370944 h 8400335"/>
              <a:gd name="connsiteX2141" fmla="*/ 7191137 w 8806376"/>
              <a:gd name="connsiteY2141" fmla="*/ 2359533 h 8400335"/>
              <a:gd name="connsiteX2142" fmla="*/ 7204205 w 8806376"/>
              <a:gd name="connsiteY2142" fmla="*/ 2339254 h 8400335"/>
              <a:gd name="connsiteX2143" fmla="*/ 7182774 w 8806376"/>
              <a:gd name="connsiteY2143" fmla="*/ 2355104 h 8400335"/>
              <a:gd name="connsiteX2144" fmla="*/ 8094564 w 8806376"/>
              <a:gd name="connsiteY2144" fmla="*/ 2362981 h 8400335"/>
              <a:gd name="connsiteX2145" fmla="*/ 8079343 w 8806376"/>
              <a:gd name="connsiteY2145" fmla="*/ 2429409 h 8400335"/>
              <a:gd name="connsiteX2146" fmla="*/ 8079343 w 8806376"/>
              <a:gd name="connsiteY2146" fmla="*/ 2472604 h 8400335"/>
              <a:gd name="connsiteX2147" fmla="*/ 8098393 w 8806376"/>
              <a:gd name="connsiteY2147" fmla="*/ 2491654 h 8400335"/>
              <a:gd name="connsiteX2148" fmla="*/ 8136493 w 8806376"/>
              <a:gd name="connsiteY2148" fmla="*/ 2495998 h 8400335"/>
              <a:gd name="connsiteX2149" fmla="*/ 8119824 w 8806376"/>
              <a:gd name="connsiteY2149" fmla="*/ 2484092 h 8400335"/>
              <a:gd name="connsiteX2150" fmla="*/ 8103156 w 8806376"/>
              <a:gd name="connsiteY2150" fmla="*/ 2486892 h 8400335"/>
              <a:gd name="connsiteX2151" fmla="*/ 8104270 w 8806376"/>
              <a:gd name="connsiteY2151" fmla="*/ 2463079 h 8400335"/>
              <a:gd name="connsiteX2152" fmla="*/ 8095907 w 8806376"/>
              <a:gd name="connsiteY2152" fmla="*/ 2433190 h 8400335"/>
              <a:gd name="connsiteX2153" fmla="*/ 8093069 w 8806376"/>
              <a:gd name="connsiteY2153" fmla="*/ 2416359 h 8400335"/>
              <a:gd name="connsiteX2154" fmla="*/ 8108576 w 8806376"/>
              <a:gd name="connsiteY2154" fmla="*/ 2411102 h 8400335"/>
              <a:gd name="connsiteX2155" fmla="*/ 8117443 w 8806376"/>
              <a:gd name="connsiteY2155" fmla="*/ 2406491 h 8400335"/>
              <a:gd name="connsiteX2156" fmla="*/ 8107918 w 8806376"/>
              <a:gd name="connsiteY2156" fmla="*/ 2396404 h 8400335"/>
              <a:gd name="connsiteX2157" fmla="*/ 8098393 w 8806376"/>
              <a:gd name="connsiteY2157" fmla="*/ 2382117 h 8400335"/>
              <a:gd name="connsiteX2158" fmla="*/ 8107918 w 8806376"/>
              <a:gd name="connsiteY2158" fmla="*/ 2367829 h 8400335"/>
              <a:gd name="connsiteX2159" fmla="*/ 8117443 w 8806376"/>
              <a:gd name="connsiteY2159" fmla="*/ 2379259 h 8400335"/>
              <a:gd name="connsiteX2160" fmla="*/ 8117443 w 8806376"/>
              <a:gd name="connsiteY2160" fmla="*/ 2390689 h 8400335"/>
              <a:gd name="connsiteX2161" fmla="*/ 8128264 w 8806376"/>
              <a:gd name="connsiteY2161" fmla="*/ 2379869 h 8400335"/>
              <a:gd name="connsiteX2162" fmla="*/ 8139074 w 8806376"/>
              <a:gd name="connsiteY2162" fmla="*/ 2369058 h 8400335"/>
              <a:gd name="connsiteX2163" fmla="*/ 8124425 w 8806376"/>
              <a:gd name="connsiteY2163" fmla="*/ 2354409 h 8400335"/>
              <a:gd name="connsiteX2164" fmla="*/ 8109785 w 8806376"/>
              <a:gd name="connsiteY2164" fmla="*/ 2339759 h 8400335"/>
              <a:gd name="connsiteX2165" fmla="*/ 8094564 w 8806376"/>
              <a:gd name="connsiteY2165" fmla="*/ 2362981 h 8400335"/>
              <a:gd name="connsiteX2166" fmla="*/ 8298418 w 8806376"/>
              <a:gd name="connsiteY2166" fmla="*/ 2349341 h 8400335"/>
              <a:gd name="connsiteX2167" fmla="*/ 8307943 w 8806376"/>
              <a:gd name="connsiteY2167" fmla="*/ 2353542 h 8400335"/>
              <a:gd name="connsiteX2168" fmla="*/ 8317468 w 8806376"/>
              <a:gd name="connsiteY2168" fmla="*/ 2343455 h 8400335"/>
              <a:gd name="connsiteX2169" fmla="*/ 8307943 w 8806376"/>
              <a:gd name="connsiteY2169" fmla="*/ 2339254 h 8400335"/>
              <a:gd name="connsiteX2170" fmla="*/ 8298418 w 8806376"/>
              <a:gd name="connsiteY2170" fmla="*/ 2349341 h 8400335"/>
              <a:gd name="connsiteX2171" fmla="*/ 3442764 w 8806376"/>
              <a:gd name="connsiteY2171" fmla="*/ 2371792 h 8400335"/>
              <a:gd name="connsiteX2172" fmla="*/ 3432277 w 8806376"/>
              <a:gd name="connsiteY2172" fmla="*/ 2394804 h 8400335"/>
              <a:gd name="connsiteX2173" fmla="*/ 3444812 w 8806376"/>
              <a:gd name="connsiteY2173" fmla="*/ 2399614 h 8400335"/>
              <a:gd name="connsiteX2174" fmla="*/ 3478768 w 8806376"/>
              <a:gd name="connsiteY2174" fmla="*/ 2353094 h 8400335"/>
              <a:gd name="connsiteX2175" fmla="*/ 3442764 w 8806376"/>
              <a:gd name="connsiteY2175" fmla="*/ 2371792 h 8400335"/>
              <a:gd name="connsiteX2176" fmla="*/ 7788441 w 8806376"/>
              <a:gd name="connsiteY2176" fmla="*/ 2358943 h 8400335"/>
              <a:gd name="connsiteX2177" fmla="*/ 7816253 w 8806376"/>
              <a:gd name="connsiteY2177" fmla="*/ 2385308 h 8400335"/>
              <a:gd name="connsiteX2178" fmla="*/ 7849591 w 8806376"/>
              <a:gd name="connsiteY2178" fmla="*/ 2390699 h 8400335"/>
              <a:gd name="connsiteX2179" fmla="*/ 7843428 w 8806376"/>
              <a:gd name="connsiteY2179" fmla="*/ 2379964 h 8400335"/>
              <a:gd name="connsiteX2180" fmla="*/ 7817920 w 8806376"/>
              <a:gd name="connsiteY2180" fmla="*/ 2362219 h 8400335"/>
              <a:gd name="connsiteX2181" fmla="*/ 7788441 w 8806376"/>
              <a:gd name="connsiteY2181" fmla="*/ 2358943 h 8400335"/>
              <a:gd name="connsiteX2182" fmla="*/ 8295971 w 8806376"/>
              <a:gd name="connsiteY2182" fmla="*/ 2451173 h 8400335"/>
              <a:gd name="connsiteX2183" fmla="*/ 8211826 w 8806376"/>
              <a:gd name="connsiteY2183" fmla="*/ 2584523 h 8400335"/>
              <a:gd name="connsiteX2184" fmla="*/ 8239497 w 8806376"/>
              <a:gd name="connsiteY2184" fmla="*/ 2560711 h 8400335"/>
              <a:gd name="connsiteX2185" fmla="*/ 8367408 w 8806376"/>
              <a:gd name="connsiteY2185" fmla="*/ 2348779 h 8400335"/>
              <a:gd name="connsiteX2186" fmla="*/ 8295971 w 8806376"/>
              <a:gd name="connsiteY2186" fmla="*/ 2451173 h 8400335"/>
              <a:gd name="connsiteX2187" fmla="*/ 8345558 w 8806376"/>
              <a:gd name="connsiteY2187" fmla="*/ 2450802 h 8400335"/>
              <a:gd name="connsiteX2188" fmla="*/ 8165192 w 8806376"/>
              <a:gd name="connsiteY2188" fmla="*/ 2725017 h 8400335"/>
              <a:gd name="connsiteX2189" fmla="*/ 8050035 w 8806376"/>
              <a:gd name="connsiteY2189" fmla="*/ 2910754 h 8400335"/>
              <a:gd name="connsiteX2190" fmla="*/ 8409489 w 8806376"/>
              <a:gd name="connsiteY2190" fmla="*/ 2361429 h 8400335"/>
              <a:gd name="connsiteX2191" fmla="*/ 8345558 w 8806376"/>
              <a:gd name="connsiteY2191" fmla="*/ 2450802 h 8400335"/>
              <a:gd name="connsiteX2192" fmla="*/ 8146018 w 8806376"/>
              <a:gd name="connsiteY2192" fmla="*/ 2377354 h 8400335"/>
              <a:gd name="connsiteX2193" fmla="*/ 8155543 w 8806376"/>
              <a:gd name="connsiteY2193" fmla="*/ 2386879 h 8400335"/>
              <a:gd name="connsiteX2194" fmla="*/ 8165068 w 8806376"/>
              <a:gd name="connsiteY2194" fmla="*/ 2377354 h 8400335"/>
              <a:gd name="connsiteX2195" fmla="*/ 8155543 w 8806376"/>
              <a:gd name="connsiteY2195" fmla="*/ 2367829 h 8400335"/>
              <a:gd name="connsiteX2196" fmla="*/ 8146018 w 8806376"/>
              <a:gd name="connsiteY2196" fmla="*/ 2377354 h 8400335"/>
              <a:gd name="connsiteX2197" fmla="*/ 7132215 w 8806376"/>
              <a:gd name="connsiteY2197" fmla="*/ 2395728 h 8400335"/>
              <a:gd name="connsiteX2198" fmla="*/ 7120776 w 8806376"/>
              <a:gd name="connsiteY2198" fmla="*/ 2422093 h 8400335"/>
              <a:gd name="connsiteX2199" fmla="*/ 7153894 w 8806376"/>
              <a:gd name="connsiteY2199" fmla="*/ 2387079 h 8400335"/>
              <a:gd name="connsiteX2200" fmla="*/ 7132215 w 8806376"/>
              <a:gd name="connsiteY2200" fmla="*/ 2395728 h 8400335"/>
              <a:gd name="connsiteX2201" fmla="*/ 8189814 w 8806376"/>
              <a:gd name="connsiteY2201" fmla="*/ 2770261 h 8400335"/>
              <a:gd name="connsiteX2202" fmla="*/ 7873756 w 8806376"/>
              <a:gd name="connsiteY2202" fmla="*/ 3239367 h 8400335"/>
              <a:gd name="connsiteX2203" fmla="*/ 7949032 w 8806376"/>
              <a:gd name="connsiteY2203" fmla="*/ 3148879 h 8400335"/>
              <a:gd name="connsiteX2204" fmla="*/ 8451199 w 8806376"/>
              <a:gd name="connsiteY2204" fmla="*/ 2395700 h 8400335"/>
              <a:gd name="connsiteX2205" fmla="*/ 8189814 w 8806376"/>
              <a:gd name="connsiteY2205" fmla="*/ 2770261 h 8400335"/>
              <a:gd name="connsiteX2206" fmla="*/ 7970549 w 8806376"/>
              <a:gd name="connsiteY2206" fmla="*/ 2407768 h 8400335"/>
              <a:gd name="connsiteX2207" fmla="*/ 7964729 w 8806376"/>
              <a:gd name="connsiteY2207" fmla="*/ 2438000 h 8400335"/>
              <a:gd name="connsiteX2208" fmla="*/ 8003143 w 8806376"/>
              <a:gd name="connsiteY2208" fmla="*/ 2410092 h 8400335"/>
              <a:gd name="connsiteX2209" fmla="*/ 7970549 w 8806376"/>
              <a:gd name="connsiteY2209" fmla="*/ 2407768 h 8400335"/>
              <a:gd name="connsiteX2210" fmla="*/ 3117152 w 8806376"/>
              <a:gd name="connsiteY2210" fmla="*/ 2432085 h 8400335"/>
              <a:gd name="connsiteX2211" fmla="*/ 2939415 w 8806376"/>
              <a:gd name="connsiteY2211" fmla="*/ 2844079 h 8400335"/>
              <a:gd name="connsiteX2212" fmla="*/ 2972972 w 8806376"/>
              <a:gd name="connsiteY2212" fmla="*/ 2786929 h 8400335"/>
              <a:gd name="connsiteX2213" fmla="*/ 3011576 w 8806376"/>
              <a:gd name="connsiteY2213" fmla="*/ 2732161 h 8400335"/>
              <a:gd name="connsiteX2214" fmla="*/ 3045105 w 8806376"/>
              <a:gd name="connsiteY2214" fmla="*/ 2720797 h 8400335"/>
              <a:gd name="connsiteX2215" fmla="*/ 3059601 w 8806376"/>
              <a:gd name="connsiteY2215" fmla="*/ 2692765 h 8400335"/>
              <a:gd name="connsiteX2216" fmla="*/ 3048667 w 8806376"/>
              <a:gd name="connsiteY2216" fmla="*/ 2686002 h 8400335"/>
              <a:gd name="connsiteX2217" fmla="*/ 3024883 w 8806376"/>
              <a:gd name="connsiteY2217" fmla="*/ 2696804 h 8400335"/>
              <a:gd name="connsiteX2218" fmla="*/ 3031093 w 8806376"/>
              <a:gd name="connsiteY2218" fmla="*/ 2663104 h 8400335"/>
              <a:gd name="connsiteX2219" fmla="*/ 3049743 w 8806376"/>
              <a:gd name="connsiteY2219" fmla="*/ 2646436 h 8400335"/>
              <a:gd name="connsiteX2220" fmla="*/ 3059421 w 8806376"/>
              <a:gd name="connsiteY2220" fmla="*/ 2663104 h 8400335"/>
              <a:gd name="connsiteX2221" fmla="*/ 3092834 w 8806376"/>
              <a:gd name="connsiteY2221" fmla="*/ 2596153 h 8400335"/>
              <a:gd name="connsiteX2222" fmla="*/ 3064202 w 8806376"/>
              <a:gd name="connsiteY2222" fmla="*/ 2606669 h 8400335"/>
              <a:gd name="connsiteX2223" fmla="*/ 3053839 w 8806376"/>
              <a:gd name="connsiteY2223" fmla="*/ 2622347 h 8400335"/>
              <a:gd name="connsiteX2224" fmla="*/ 3068317 w 8806376"/>
              <a:gd name="connsiteY2224" fmla="*/ 2576389 h 8400335"/>
              <a:gd name="connsiteX2225" fmla="*/ 3087567 w 8806376"/>
              <a:gd name="connsiteY2225" fmla="*/ 2551186 h 8400335"/>
              <a:gd name="connsiteX2226" fmla="*/ 3124838 w 8806376"/>
              <a:gd name="connsiteY2226" fmla="*/ 2539489 h 8400335"/>
              <a:gd name="connsiteX2227" fmla="*/ 3107293 w 8806376"/>
              <a:gd name="connsiteY2227" fmla="*/ 2505942 h 8400335"/>
              <a:gd name="connsiteX2228" fmla="*/ 3105817 w 8806376"/>
              <a:gd name="connsiteY2228" fmla="*/ 2484187 h 8400335"/>
              <a:gd name="connsiteX2229" fmla="*/ 3128839 w 8806376"/>
              <a:gd name="connsiteY2229" fmla="*/ 2477815 h 8400335"/>
              <a:gd name="connsiteX2230" fmla="*/ 3158662 w 8806376"/>
              <a:gd name="connsiteY2230" fmla="*/ 2455536 h 8400335"/>
              <a:gd name="connsiteX2231" fmla="*/ 3131792 w 8806376"/>
              <a:gd name="connsiteY2231" fmla="*/ 2441648 h 8400335"/>
              <a:gd name="connsiteX2232" fmla="*/ 3117199 w 8806376"/>
              <a:gd name="connsiteY2232" fmla="*/ 2460069 h 8400335"/>
              <a:gd name="connsiteX2233" fmla="*/ 3127115 w 8806376"/>
              <a:gd name="connsiteY2233" fmla="*/ 2433066 h 8400335"/>
              <a:gd name="connsiteX2234" fmla="*/ 3133420 w 8806376"/>
              <a:gd name="connsiteY2234" fmla="*/ 2409835 h 8400335"/>
              <a:gd name="connsiteX2235" fmla="*/ 3117152 w 8806376"/>
              <a:gd name="connsiteY2235" fmla="*/ 2432085 h 8400335"/>
              <a:gd name="connsiteX2236" fmla="*/ 8126968 w 8806376"/>
              <a:gd name="connsiteY2236" fmla="*/ 2415454 h 8400335"/>
              <a:gd name="connsiteX2237" fmla="*/ 8136493 w 8806376"/>
              <a:gd name="connsiteY2237" fmla="*/ 2424979 h 8400335"/>
              <a:gd name="connsiteX2238" fmla="*/ 8146018 w 8806376"/>
              <a:gd name="connsiteY2238" fmla="*/ 2415454 h 8400335"/>
              <a:gd name="connsiteX2239" fmla="*/ 8136493 w 8806376"/>
              <a:gd name="connsiteY2239" fmla="*/ 2405929 h 8400335"/>
              <a:gd name="connsiteX2240" fmla="*/ 8126968 w 8806376"/>
              <a:gd name="connsiteY2240" fmla="*/ 2415454 h 8400335"/>
              <a:gd name="connsiteX2241" fmla="*/ 7138273 w 8806376"/>
              <a:gd name="connsiteY2241" fmla="*/ 2426884 h 8400335"/>
              <a:gd name="connsiteX2242" fmla="*/ 7126843 w 8806376"/>
              <a:gd name="connsiteY2242" fmla="*/ 2456936 h 8400335"/>
              <a:gd name="connsiteX2243" fmla="*/ 7126843 w 8806376"/>
              <a:gd name="connsiteY2243" fmla="*/ 2475557 h 8400335"/>
              <a:gd name="connsiteX2244" fmla="*/ 7145893 w 8806376"/>
              <a:gd name="connsiteY2244" fmla="*/ 2458317 h 8400335"/>
              <a:gd name="connsiteX2245" fmla="*/ 7157323 w 8806376"/>
              <a:gd name="connsiteY2245" fmla="*/ 2415454 h 8400335"/>
              <a:gd name="connsiteX2246" fmla="*/ 7138273 w 8806376"/>
              <a:gd name="connsiteY2246" fmla="*/ 2426884 h 8400335"/>
              <a:gd name="connsiteX2247" fmla="*/ 3408521 w 8806376"/>
              <a:gd name="connsiteY2247" fmla="*/ 2451249 h 8400335"/>
              <a:gd name="connsiteX2248" fmla="*/ 3413912 w 8806376"/>
              <a:gd name="connsiteY2248" fmla="*/ 2491654 h 8400335"/>
              <a:gd name="connsiteX2249" fmla="*/ 3432305 w 8806376"/>
              <a:gd name="connsiteY2249" fmla="*/ 2431856 h 8400335"/>
              <a:gd name="connsiteX2250" fmla="*/ 3408521 w 8806376"/>
              <a:gd name="connsiteY2250" fmla="*/ 2451249 h 8400335"/>
              <a:gd name="connsiteX2251" fmla="*/ 7081028 w 8806376"/>
              <a:gd name="connsiteY2251" fmla="*/ 2440029 h 8400335"/>
              <a:gd name="connsiteX2252" fmla="*/ 7060168 w 8806376"/>
              <a:gd name="connsiteY2252" fmla="*/ 2473871 h 8400335"/>
              <a:gd name="connsiteX2253" fmla="*/ 7060168 w 8806376"/>
              <a:gd name="connsiteY2253" fmla="*/ 2493112 h 8400335"/>
              <a:gd name="connsiteX2254" fmla="*/ 7085162 w 8806376"/>
              <a:gd name="connsiteY2254" fmla="*/ 2463403 h 8400335"/>
              <a:gd name="connsiteX2255" fmla="*/ 7081028 w 8806376"/>
              <a:gd name="connsiteY2255" fmla="*/ 2440029 h 8400335"/>
              <a:gd name="connsiteX2256" fmla="*/ 5312207 w 8806376"/>
              <a:gd name="connsiteY2256" fmla="*/ 2466470 h 8400335"/>
              <a:gd name="connsiteX2257" fmla="*/ 5109277 w 8806376"/>
              <a:gd name="connsiteY2257" fmla="*/ 2591238 h 8400335"/>
              <a:gd name="connsiteX2258" fmla="*/ 4958077 w 8806376"/>
              <a:gd name="connsiteY2258" fmla="*/ 2688269 h 8400335"/>
              <a:gd name="connsiteX2259" fmla="*/ 5364718 w 8806376"/>
              <a:gd name="connsiteY2259" fmla="*/ 2439019 h 8400335"/>
              <a:gd name="connsiteX2260" fmla="*/ 5312207 w 8806376"/>
              <a:gd name="connsiteY2260" fmla="*/ 2466470 h 8400335"/>
              <a:gd name="connsiteX2261" fmla="*/ 7743292 w 8806376"/>
              <a:gd name="connsiteY2261" fmla="*/ 2498798 h 8400335"/>
              <a:gd name="connsiteX2262" fmla="*/ 7561879 w 8806376"/>
              <a:gd name="connsiteY2262" fmla="*/ 2753592 h 8400335"/>
              <a:gd name="connsiteX2263" fmla="*/ 7544886 w 8806376"/>
              <a:gd name="connsiteY2263" fmla="*/ 2782167 h 8400335"/>
              <a:gd name="connsiteX2264" fmla="*/ 7569689 w 8806376"/>
              <a:gd name="connsiteY2264" fmla="*/ 2753592 h 8400335"/>
              <a:gd name="connsiteX2265" fmla="*/ 7778992 w 8806376"/>
              <a:gd name="connsiteY2265" fmla="*/ 2470223 h 8400335"/>
              <a:gd name="connsiteX2266" fmla="*/ 7743292 w 8806376"/>
              <a:gd name="connsiteY2266" fmla="*/ 2498798 h 8400335"/>
              <a:gd name="connsiteX2267" fmla="*/ 8120072 w 8806376"/>
              <a:gd name="connsiteY2267" fmla="*/ 2456688 h 8400335"/>
              <a:gd name="connsiteX2268" fmla="*/ 8155543 w 8806376"/>
              <a:gd name="connsiteY2268" fmla="*/ 2464889 h 8400335"/>
              <a:gd name="connsiteX2269" fmla="*/ 8135951 w 8806376"/>
              <a:gd name="connsiteY2269" fmla="*/ 2450649 h 8400335"/>
              <a:gd name="connsiteX2270" fmla="*/ 8120072 w 8806376"/>
              <a:gd name="connsiteY2270" fmla="*/ 2456688 h 8400335"/>
              <a:gd name="connsiteX2271" fmla="*/ 5369481 w 8806376"/>
              <a:gd name="connsiteY2271" fmla="*/ 2497446 h 8400335"/>
              <a:gd name="connsiteX2272" fmla="*/ 5152673 w 8806376"/>
              <a:gd name="connsiteY2272" fmla="*/ 2636501 h 8400335"/>
              <a:gd name="connsiteX2273" fmla="*/ 4987214 w 8806376"/>
              <a:gd name="connsiteY2273" fmla="*/ 2745981 h 8400335"/>
              <a:gd name="connsiteX2274" fmla="*/ 5421868 w 8806376"/>
              <a:gd name="connsiteY2274" fmla="*/ 2467194 h 8400335"/>
              <a:gd name="connsiteX2275" fmla="*/ 5369481 w 8806376"/>
              <a:gd name="connsiteY2275" fmla="*/ 2497446 h 8400335"/>
              <a:gd name="connsiteX2276" fmla="*/ 7088743 w 8806376"/>
              <a:gd name="connsiteY2276" fmla="*/ 2477367 h 8400335"/>
              <a:gd name="connsiteX2277" fmla="*/ 7084638 w 8806376"/>
              <a:gd name="connsiteY2277" fmla="*/ 2491654 h 8400335"/>
              <a:gd name="connsiteX2278" fmla="*/ 7074818 w 8806376"/>
              <a:gd name="connsiteY2278" fmla="*/ 2504494 h 8400335"/>
              <a:gd name="connsiteX2279" fmla="*/ 7064664 w 8806376"/>
              <a:gd name="connsiteY2279" fmla="*/ 2529316 h 8400335"/>
              <a:gd name="connsiteX2280" fmla="*/ 7072065 w 8806376"/>
              <a:gd name="connsiteY2280" fmla="*/ 2541289 h 8400335"/>
              <a:gd name="connsiteX2281" fmla="*/ 7094687 w 8806376"/>
              <a:gd name="connsiteY2281" fmla="*/ 2516886 h 8400335"/>
              <a:gd name="connsiteX2282" fmla="*/ 7108955 w 8806376"/>
              <a:gd name="connsiteY2282" fmla="*/ 2463079 h 8400335"/>
              <a:gd name="connsiteX2283" fmla="*/ 7088743 w 8806376"/>
              <a:gd name="connsiteY2283" fmla="*/ 2477367 h 8400335"/>
              <a:gd name="connsiteX2284" fmla="*/ 7147798 w 8806376"/>
              <a:gd name="connsiteY2284" fmla="*/ 2474509 h 8400335"/>
              <a:gd name="connsiteX2285" fmla="*/ 7143989 w 8806376"/>
              <a:gd name="connsiteY2285" fmla="*/ 2539279 h 8400335"/>
              <a:gd name="connsiteX2286" fmla="*/ 7174468 w 8806376"/>
              <a:gd name="connsiteY2286" fmla="*/ 2489749 h 8400335"/>
              <a:gd name="connsiteX2287" fmla="*/ 7147798 w 8806376"/>
              <a:gd name="connsiteY2287" fmla="*/ 2474509 h 8400335"/>
              <a:gd name="connsiteX2288" fmla="*/ 7923772 w 8806376"/>
              <a:gd name="connsiteY2288" fmla="*/ 2469433 h 8400335"/>
              <a:gd name="connsiteX2289" fmla="*/ 7928505 w 8806376"/>
              <a:gd name="connsiteY2289" fmla="*/ 2508599 h 8400335"/>
              <a:gd name="connsiteX2290" fmla="*/ 7953480 w 8806376"/>
              <a:gd name="connsiteY2290" fmla="*/ 2483987 h 8400335"/>
              <a:gd name="connsiteX2291" fmla="*/ 7967367 w 8806376"/>
              <a:gd name="connsiteY2291" fmla="*/ 2463079 h 8400335"/>
              <a:gd name="connsiteX2292" fmla="*/ 7948746 w 8806376"/>
              <a:gd name="connsiteY2292" fmla="*/ 2463079 h 8400335"/>
              <a:gd name="connsiteX2293" fmla="*/ 7923772 w 8806376"/>
              <a:gd name="connsiteY2293" fmla="*/ 2469433 h 8400335"/>
              <a:gd name="connsiteX2294" fmla="*/ 7656500 w 8806376"/>
              <a:gd name="connsiteY2294" fmla="*/ 2549824 h 8400335"/>
              <a:gd name="connsiteX2295" fmla="*/ 7605713 w 8806376"/>
              <a:gd name="connsiteY2295" fmla="*/ 2630796 h 8400335"/>
              <a:gd name="connsiteX2296" fmla="*/ 7664330 w 8806376"/>
              <a:gd name="connsiteY2296" fmla="*/ 2557653 h 8400335"/>
              <a:gd name="connsiteX2297" fmla="*/ 7715117 w 8806376"/>
              <a:gd name="connsiteY2297" fmla="*/ 2476681 h 8400335"/>
              <a:gd name="connsiteX2298" fmla="*/ 7656500 w 8806376"/>
              <a:gd name="connsiteY2298" fmla="*/ 2549824 h 8400335"/>
              <a:gd name="connsiteX2299" fmla="*/ 3288021 w 8806376"/>
              <a:gd name="connsiteY2299" fmla="*/ 2617470 h 8400335"/>
              <a:gd name="connsiteX2300" fmla="*/ 2818952 w 8806376"/>
              <a:gd name="connsiteY2300" fmla="*/ 3491779 h 8400335"/>
              <a:gd name="connsiteX2301" fmla="*/ 2571302 w 8806376"/>
              <a:gd name="connsiteY2301" fmla="*/ 3860873 h 8400335"/>
              <a:gd name="connsiteX2302" fmla="*/ 2567493 w 8806376"/>
              <a:gd name="connsiteY2302" fmla="*/ 3872779 h 8400335"/>
              <a:gd name="connsiteX2303" fmla="*/ 2817781 w 8806376"/>
              <a:gd name="connsiteY2303" fmla="*/ 3520354 h 8400335"/>
              <a:gd name="connsiteX2304" fmla="*/ 3179017 w 8806376"/>
              <a:gd name="connsiteY2304" fmla="*/ 2886942 h 8400335"/>
              <a:gd name="connsiteX2305" fmla="*/ 3351476 w 8806376"/>
              <a:gd name="connsiteY2305" fmla="*/ 2485016 h 8400335"/>
              <a:gd name="connsiteX2306" fmla="*/ 3288021 w 8806376"/>
              <a:gd name="connsiteY2306" fmla="*/ 2617470 h 8400335"/>
              <a:gd name="connsiteX2307" fmla="*/ 7017629 w 8806376"/>
              <a:gd name="connsiteY2307" fmla="*/ 2500818 h 8400335"/>
              <a:gd name="connsiteX2308" fmla="*/ 7031812 w 8806376"/>
              <a:gd name="connsiteY2308" fmla="*/ 2508323 h 8400335"/>
              <a:gd name="connsiteX2309" fmla="*/ 7028955 w 8806376"/>
              <a:gd name="connsiteY2309" fmla="*/ 2516220 h 8400335"/>
              <a:gd name="connsiteX2310" fmla="*/ 7021735 w 8806376"/>
              <a:gd name="connsiteY2310" fmla="*/ 2548804 h 8400335"/>
              <a:gd name="connsiteX2311" fmla="*/ 7043319 w 8806376"/>
              <a:gd name="connsiteY2311" fmla="*/ 2495931 h 8400335"/>
              <a:gd name="connsiteX2312" fmla="*/ 7035194 w 8806376"/>
              <a:gd name="connsiteY2312" fmla="*/ 2481415 h 8400335"/>
              <a:gd name="connsiteX2313" fmla="*/ 7017629 w 8806376"/>
              <a:gd name="connsiteY2313" fmla="*/ 2500818 h 8400335"/>
              <a:gd name="connsiteX2314" fmla="*/ 8027699 w 8806376"/>
              <a:gd name="connsiteY2314" fmla="*/ 2519401 h 8400335"/>
              <a:gd name="connsiteX2315" fmla="*/ 8017059 w 8806376"/>
              <a:gd name="connsiteY2315" fmla="*/ 2548204 h 8400335"/>
              <a:gd name="connsiteX2316" fmla="*/ 8051311 w 8806376"/>
              <a:gd name="connsiteY2316" fmla="*/ 2538260 h 8400335"/>
              <a:gd name="connsiteX2317" fmla="*/ 8027699 w 8806376"/>
              <a:gd name="connsiteY2317" fmla="*/ 2519401 h 8400335"/>
              <a:gd name="connsiteX2318" fmla="*/ 8150781 w 8806376"/>
              <a:gd name="connsiteY2318" fmla="*/ 2510704 h 8400335"/>
              <a:gd name="connsiteX2319" fmla="*/ 8147838 w 8806376"/>
              <a:gd name="connsiteY2319" fmla="*/ 2521010 h 8400335"/>
              <a:gd name="connsiteX2320" fmla="*/ 8203168 w 8806376"/>
              <a:gd name="connsiteY2320" fmla="*/ 2519534 h 8400335"/>
              <a:gd name="connsiteX2321" fmla="*/ 8188881 w 8806376"/>
              <a:gd name="connsiteY2321" fmla="*/ 2514152 h 8400335"/>
              <a:gd name="connsiteX2322" fmla="*/ 8174593 w 8806376"/>
              <a:gd name="connsiteY2322" fmla="*/ 2510409 h 8400335"/>
              <a:gd name="connsiteX2323" fmla="*/ 8150781 w 8806376"/>
              <a:gd name="connsiteY2323" fmla="*/ 2510704 h 8400335"/>
              <a:gd name="connsiteX2324" fmla="*/ 5411248 w 8806376"/>
              <a:gd name="connsiteY2324" fmla="*/ 2528497 h 8400335"/>
              <a:gd name="connsiteX2325" fmla="*/ 5228987 w 8806376"/>
              <a:gd name="connsiteY2325" fmla="*/ 2652627 h 8400335"/>
              <a:gd name="connsiteX2326" fmla="*/ 5069443 w 8806376"/>
              <a:gd name="connsiteY2326" fmla="*/ 2763755 h 8400335"/>
              <a:gd name="connsiteX2327" fmla="*/ 5431089 w 8806376"/>
              <a:gd name="connsiteY2327" fmla="*/ 2522915 h 8400335"/>
              <a:gd name="connsiteX2328" fmla="*/ 5439823 w 8806376"/>
              <a:gd name="connsiteY2328" fmla="*/ 2511009 h 8400335"/>
              <a:gd name="connsiteX2329" fmla="*/ 5411248 w 8806376"/>
              <a:gd name="connsiteY2329" fmla="*/ 2528497 h 8400335"/>
              <a:gd name="connsiteX2330" fmla="*/ 7091458 w 8806376"/>
              <a:gd name="connsiteY2330" fmla="*/ 2536784 h 8400335"/>
              <a:gd name="connsiteX2331" fmla="*/ 7077228 w 8806376"/>
              <a:gd name="connsiteY2331" fmla="*/ 2585447 h 8400335"/>
              <a:gd name="connsiteX2332" fmla="*/ 7080790 w 8806376"/>
              <a:gd name="connsiteY2332" fmla="*/ 2607802 h 8400335"/>
              <a:gd name="connsiteX2333" fmla="*/ 7103812 w 8806376"/>
              <a:gd name="connsiteY2333" fmla="*/ 2586171 h 8400335"/>
              <a:gd name="connsiteX2334" fmla="*/ 7118043 w 8806376"/>
              <a:gd name="connsiteY2334" fmla="*/ 2515915 h 8400335"/>
              <a:gd name="connsiteX2335" fmla="*/ 7091458 w 8806376"/>
              <a:gd name="connsiteY2335" fmla="*/ 2536784 h 8400335"/>
              <a:gd name="connsiteX2336" fmla="*/ 3183941 w 8806376"/>
              <a:gd name="connsiteY2336" fmla="*/ 2746915 h 8400335"/>
              <a:gd name="connsiteX2337" fmla="*/ 3071793 w 8806376"/>
              <a:gd name="connsiteY2337" fmla="*/ 2979811 h 8400335"/>
              <a:gd name="connsiteX2338" fmla="*/ 3073337 w 8806376"/>
              <a:gd name="connsiteY2338" fmla="*/ 2986954 h 8400335"/>
              <a:gd name="connsiteX2339" fmla="*/ 3295069 w 8806376"/>
              <a:gd name="connsiteY2339" fmla="*/ 2523849 h 8400335"/>
              <a:gd name="connsiteX2340" fmla="*/ 3183941 w 8806376"/>
              <a:gd name="connsiteY2340" fmla="*/ 2746915 h 8400335"/>
              <a:gd name="connsiteX2341" fmla="*/ 3365878 w 8806376"/>
              <a:gd name="connsiteY2341" fmla="*/ 2544756 h 8400335"/>
              <a:gd name="connsiteX2342" fmla="*/ 3373031 w 8806376"/>
              <a:gd name="connsiteY2342" fmla="*/ 2586904 h 8400335"/>
              <a:gd name="connsiteX2343" fmla="*/ 3402568 w 8806376"/>
              <a:gd name="connsiteY2343" fmla="*/ 2529307 h 8400335"/>
              <a:gd name="connsiteX2344" fmla="*/ 3365878 w 8806376"/>
              <a:gd name="connsiteY2344" fmla="*/ 2544756 h 8400335"/>
              <a:gd name="connsiteX2345" fmla="*/ 5368605 w 8806376"/>
              <a:gd name="connsiteY2345" fmla="*/ 2622623 h 8400335"/>
              <a:gd name="connsiteX2346" fmla="*/ 5161683 w 8806376"/>
              <a:gd name="connsiteY2346" fmla="*/ 2767879 h 8400335"/>
              <a:gd name="connsiteX2347" fmla="*/ 5155530 w 8806376"/>
              <a:gd name="connsiteY2347" fmla="*/ 2789339 h 8400335"/>
              <a:gd name="connsiteX2348" fmla="*/ 5511880 w 8806376"/>
              <a:gd name="connsiteY2348" fmla="*/ 2529107 h 8400335"/>
              <a:gd name="connsiteX2349" fmla="*/ 5368605 w 8806376"/>
              <a:gd name="connsiteY2349" fmla="*/ 2622623 h 8400335"/>
              <a:gd name="connsiteX2350" fmla="*/ 6969738 w 8806376"/>
              <a:gd name="connsiteY2350" fmla="*/ 2539222 h 8400335"/>
              <a:gd name="connsiteX2351" fmla="*/ 6962280 w 8806376"/>
              <a:gd name="connsiteY2351" fmla="*/ 2558329 h 8400335"/>
              <a:gd name="connsiteX2352" fmla="*/ 6991617 w 8806376"/>
              <a:gd name="connsiteY2352" fmla="*/ 2524706 h 8400335"/>
              <a:gd name="connsiteX2353" fmla="*/ 6969738 w 8806376"/>
              <a:gd name="connsiteY2353" fmla="*/ 2539222 h 8400335"/>
              <a:gd name="connsiteX2354" fmla="*/ 7879423 w 8806376"/>
              <a:gd name="connsiteY2354" fmla="*/ 2534393 h 8400335"/>
              <a:gd name="connsiteX2355" fmla="*/ 7874194 w 8806376"/>
              <a:gd name="connsiteY2355" fmla="*/ 2565349 h 8400335"/>
              <a:gd name="connsiteX2356" fmla="*/ 7880738 w 8806376"/>
              <a:gd name="connsiteY2356" fmla="*/ 2582142 h 8400335"/>
              <a:gd name="connsiteX2357" fmla="*/ 7899026 w 8806376"/>
              <a:gd name="connsiteY2357" fmla="*/ 2559720 h 8400335"/>
              <a:gd name="connsiteX2358" fmla="*/ 7898969 w 8806376"/>
              <a:gd name="connsiteY2358" fmla="*/ 2520229 h 8400335"/>
              <a:gd name="connsiteX2359" fmla="*/ 7879423 w 8806376"/>
              <a:gd name="connsiteY2359" fmla="*/ 2534393 h 8400335"/>
              <a:gd name="connsiteX2360" fmla="*/ 7161019 w 8806376"/>
              <a:gd name="connsiteY2360" fmla="*/ 2547880 h 8400335"/>
              <a:gd name="connsiteX2361" fmla="*/ 7142969 w 8806376"/>
              <a:gd name="connsiteY2361" fmla="*/ 2567826 h 8400335"/>
              <a:gd name="connsiteX2362" fmla="*/ 7151808 w 8806376"/>
              <a:gd name="connsiteY2362" fmla="*/ 2587628 h 8400335"/>
              <a:gd name="connsiteX2363" fmla="*/ 7160647 w 8806376"/>
              <a:gd name="connsiteY2363" fmla="*/ 2607440 h 8400335"/>
              <a:gd name="connsiteX2364" fmla="*/ 7175602 w 8806376"/>
              <a:gd name="connsiteY2364" fmla="*/ 2590029 h 8400335"/>
              <a:gd name="connsiteX2365" fmla="*/ 7184812 w 8806376"/>
              <a:gd name="connsiteY2365" fmla="*/ 2550281 h 8400335"/>
              <a:gd name="connsiteX2366" fmla="*/ 7179069 w 8806376"/>
              <a:gd name="connsiteY2366" fmla="*/ 2527935 h 8400335"/>
              <a:gd name="connsiteX2367" fmla="*/ 7161019 w 8806376"/>
              <a:gd name="connsiteY2367" fmla="*/ 2547880 h 8400335"/>
              <a:gd name="connsiteX2368" fmla="*/ 7028107 w 8806376"/>
              <a:gd name="connsiteY2368" fmla="*/ 2556920 h 8400335"/>
              <a:gd name="connsiteX2369" fmla="*/ 7019687 w 8806376"/>
              <a:gd name="connsiteY2369" fmla="*/ 2596134 h 8400335"/>
              <a:gd name="connsiteX2370" fmla="*/ 7043509 w 8806376"/>
              <a:gd name="connsiteY2370" fmla="*/ 2572893 h 8400335"/>
              <a:gd name="connsiteX2371" fmla="*/ 7028107 w 8806376"/>
              <a:gd name="connsiteY2371" fmla="*/ 2556920 h 8400335"/>
              <a:gd name="connsiteX2372" fmla="*/ 6975663 w 8806376"/>
              <a:gd name="connsiteY2372" fmla="*/ 2566902 h 8400335"/>
              <a:gd name="connsiteX2373" fmla="*/ 6966385 w 8806376"/>
              <a:gd name="connsiteY2373" fmla="*/ 2586533 h 8400335"/>
              <a:gd name="connsiteX2374" fmla="*/ 6988074 w 8806376"/>
              <a:gd name="connsiteY2374" fmla="*/ 2578113 h 8400335"/>
              <a:gd name="connsiteX2375" fmla="*/ 6975663 w 8806376"/>
              <a:gd name="connsiteY2375" fmla="*/ 2566902 h 8400335"/>
              <a:gd name="connsiteX2376" fmla="*/ 8126559 w 8806376"/>
              <a:gd name="connsiteY2376" fmla="*/ 2578141 h 8400335"/>
              <a:gd name="connsiteX2377" fmla="*/ 8115957 w 8806376"/>
              <a:gd name="connsiteY2377" fmla="*/ 2597953 h 8400335"/>
              <a:gd name="connsiteX2378" fmla="*/ 8138037 w 8806376"/>
              <a:gd name="connsiteY2378" fmla="*/ 2594810 h 8400335"/>
              <a:gd name="connsiteX2379" fmla="*/ 8163287 w 8806376"/>
              <a:gd name="connsiteY2379" fmla="*/ 2574998 h 8400335"/>
              <a:gd name="connsiteX2380" fmla="*/ 8126559 w 8806376"/>
              <a:gd name="connsiteY2380" fmla="*/ 2578141 h 8400335"/>
              <a:gd name="connsiteX2381" fmla="*/ 6893481 w 8806376"/>
              <a:gd name="connsiteY2381" fmla="*/ 2605954 h 8400335"/>
              <a:gd name="connsiteX2382" fmla="*/ 6865801 w 8806376"/>
              <a:gd name="connsiteY2382" fmla="*/ 2644054 h 8400335"/>
              <a:gd name="connsiteX2383" fmla="*/ 6912531 w 8806376"/>
              <a:gd name="connsiteY2383" fmla="*/ 2605954 h 8400335"/>
              <a:gd name="connsiteX2384" fmla="*/ 6940210 w 8806376"/>
              <a:gd name="connsiteY2384" fmla="*/ 2567854 h 8400335"/>
              <a:gd name="connsiteX2385" fmla="*/ 6893481 w 8806376"/>
              <a:gd name="connsiteY2385" fmla="*/ 2605954 h 8400335"/>
              <a:gd name="connsiteX2386" fmla="*/ 7985998 w 8806376"/>
              <a:gd name="connsiteY2386" fmla="*/ 2579284 h 8400335"/>
              <a:gd name="connsiteX2387" fmla="*/ 7988523 w 8806376"/>
              <a:gd name="connsiteY2387" fmla="*/ 2615479 h 8400335"/>
              <a:gd name="connsiteX2388" fmla="*/ 8015507 w 8806376"/>
              <a:gd name="connsiteY2388" fmla="*/ 2573865 h 8400335"/>
              <a:gd name="connsiteX2389" fmla="*/ 7985998 w 8806376"/>
              <a:gd name="connsiteY2389" fmla="*/ 2579284 h 8400335"/>
              <a:gd name="connsiteX2390" fmla="*/ 5410686 w 8806376"/>
              <a:gd name="connsiteY2390" fmla="*/ 2665486 h 8400335"/>
              <a:gd name="connsiteX2391" fmla="*/ 5203917 w 8806376"/>
              <a:gd name="connsiteY2391" fmla="*/ 2815504 h 8400335"/>
              <a:gd name="connsiteX2392" fmla="*/ 5117240 w 8806376"/>
              <a:gd name="connsiteY2392" fmla="*/ 2884332 h 8400335"/>
              <a:gd name="connsiteX2393" fmla="*/ 5512356 w 8806376"/>
              <a:gd name="connsiteY2393" fmla="*/ 2602392 h 8400335"/>
              <a:gd name="connsiteX2394" fmla="*/ 5410686 w 8806376"/>
              <a:gd name="connsiteY2394" fmla="*/ 2665486 h 8400335"/>
              <a:gd name="connsiteX2395" fmla="*/ 7037394 w 8806376"/>
              <a:gd name="connsiteY2395" fmla="*/ 2600935 h 8400335"/>
              <a:gd name="connsiteX2396" fmla="*/ 7051434 w 8806376"/>
              <a:gd name="connsiteY2396" fmla="*/ 2643264 h 8400335"/>
              <a:gd name="connsiteX2397" fmla="*/ 7061206 w 8806376"/>
              <a:gd name="connsiteY2397" fmla="*/ 2582790 h 8400335"/>
              <a:gd name="connsiteX2398" fmla="*/ 7037394 w 8806376"/>
              <a:gd name="connsiteY2398" fmla="*/ 2600935 h 8400335"/>
              <a:gd name="connsiteX2399" fmla="*/ 7109822 w 8806376"/>
              <a:gd name="connsiteY2399" fmla="*/ 2599039 h 8400335"/>
              <a:gd name="connsiteX2400" fmla="*/ 7096611 w 8806376"/>
              <a:gd name="connsiteY2400" fmla="*/ 2663104 h 8400335"/>
              <a:gd name="connsiteX2401" fmla="*/ 7125434 w 8806376"/>
              <a:gd name="connsiteY2401" fmla="*/ 2640797 h 8400335"/>
              <a:gd name="connsiteX2402" fmla="*/ 7146388 w 8806376"/>
              <a:gd name="connsiteY2402" fmla="*/ 2618480 h 8400335"/>
              <a:gd name="connsiteX2403" fmla="*/ 7138645 w 8806376"/>
              <a:gd name="connsiteY2403" fmla="*/ 2597544 h 8400335"/>
              <a:gd name="connsiteX2404" fmla="*/ 7130901 w 8806376"/>
              <a:gd name="connsiteY2404" fmla="*/ 2576598 h 8400335"/>
              <a:gd name="connsiteX2405" fmla="*/ 7109822 w 8806376"/>
              <a:gd name="connsiteY2405" fmla="*/ 2599039 h 8400335"/>
              <a:gd name="connsiteX2406" fmla="*/ 6985873 w 8806376"/>
              <a:gd name="connsiteY2406" fmla="*/ 2598334 h 8400335"/>
              <a:gd name="connsiteX2407" fmla="*/ 6984921 w 8806376"/>
              <a:gd name="connsiteY2407" fmla="*/ 2648226 h 8400335"/>
              <a:gd name="connsiteX2408" fmla="*/ 6984511 w 8806376"/>
              <a:gd name="connsiteY2408" fmla="*/ 2662085 h 8400335"/>
              <a:gd name="connsiteX2409" fmla="*/ 6981768 w 8806376"/>
              <a:gd name="connsiteY2409" fmla="*/ 2696928 h 8400335"/>
              <a:gd name="connsiteX2410" fmla="*/ 6989893 w 8806376"/>
              <a:gd name="connsiteY2410" fmla="*/ 2711444 h 8400335"/>
              <a:gd name="connsiteX2411" fmla="*/ 7005619 w 8806376"/>
              <a:gd name="connsiteY2411" fmla="*/ 2694070 h 8400335"/>
              <a:gd name="connsiteX2412" fmla="*/ 7003228 w 8806376"/>
              <a:gd name="connsiteY2412" fmla="*/ 2634529 h 8400335"/>
              <a:gd name="connsiteX2413" fmla="*/ 7000685 w 8806376"/>
              <a:gd name="connsiteY2413" fmla="*/ 2610717 h 8400335"/>
              <a:gd name="connsiteX2414" fmla="*/ 6985873 w 8806376"/>
              <a:gd name="connsiteY2414" fmla="*/ 2598334 h 8400335"/>
              <a:gd name="connsiteX2415" fmla="*/ 7831255 w 8806376"/>
              <a:gd name="connsiteY2415" fmla="*/ 2606774 h 8400335"/>
              <a:gd name="connsiteX2416" fmla="*/ 7826617 w 8806376"/>
              <a:gd name="connsiteY2416" fmla="*/ 2632624 h 8400335"/>
              <a:gd name="connsiteX2417" fmla="*/ 7868107 w 8806376"/>
              <a:gd name="connsiteY2417" fmla="*/ 2602554 h 8400335"/>
              <a:gd name="connsiteX2418" fmla="*/ 7831255 w 8806376"/>
              <a:gd name="connsiteY2418" fmla="*/ 2606774 h 8400335"/>
              <a:gd name="connsiteX2419" fmla="*/ 6927085 w 8806376"/>
              <a:gd name="connsiteY2419" fmla="*/ 2610393 h 8400335"/>
              <a:gd name="connsiteX2420" fmla="*/ 6918770 w 8806376"/>
              <a:gd name="connsiteY2420" fmla="*/ 2633329 h 8400335"/>
              <a:gd name="connsiteX2421" fmla="*/ 6939172 w 8806376"/>
              <a:gd name="connsiteY2421" fmla="*/ 2619356 h 8400335"/>
              <a:gd name="connsiteX2422" fmla="*/ 6927085 w 8806376"/>
              <a:gd name="connsiteY2422" fmla="*/ 2610393 h 8400335"/>
              <a:gd name="connsiteX2423" fmla="*/ 7176564 w 8806376"/>
              <a:gd name="connsiteY2423" fmla="*/ 2607669 h 8400335"/>
              <a:gd name="connsiteX2424" fmla="*/ 7164943 w 8806376"/>
              <a:gd name="connsiteY2424" fmla="*/ 2648074 h 8400335"/>
              <a:gd name="connsiteX2425" fmla="*/ 7164943 w 8806376"/>
              <a:gd name="connsiteY2425" fmla="*/ 2676859 h 8400335"/>
              <a:gd name="connsiteX2426" fmla="*/ 7184336 w 8806376"/>
              <a:gd name="connsiteY2426" fmla="*/ 2657466 h 8400335"/>
              <a:gd name="connsiteX2427" fmla="*/ 7203738 w 8806376"/>
              <a:gd name="connsiteY2427" fmla="*/ 2638063 h 8400335"/>
              <a:gd name="connsiteX2428" fmla="*/ 7195966 w 8806376"/>
              <a:gd name="connsiteY2428" fmla="*/ 2617051 h 8400335"/>
              <a:gd name="connsiteX2429" fmla="*/ 7188194 w 8806376"/>
              <a:gd name="connsiteY2429" fmla="*/ 2596039 h 8400335"/>
              <a:gd name="connsiteX2430" fmla="*/ 7176564 w 8806376"/>
              <a:gd name="connsiteY2430" fmla="*/ 2607669 h 8400335"/>
              <a:gd name="connsiteX2431" fmla="*/ 3328016 w 8806376"/>
              <a:gd name="connsiteY2431" fmla="*/ 2633882 h 8400335"/>
              <a:gd name="connsiteX2432" fmla="*/ 3327769 w 8806376"/>
              <a:gd name="connsiteY2432" fmla="*/ 2668734 h 8400335"/>
              <a:gd name="connsiteX2433" fmla="*/ 3357048 w 8806376"/>
              <a:gd name="connsiteY2433" fmla="*/ 2635377 h 8400335"/>
              <a:gd name="connsiteX2434" fmla="*/ 3328016 w 8806376"/>
              <a:gd name="connsiteY2434" fmla="*/ 2633882 h 8400335"/>
              <a:gd name="connsiteX2435" fmla="*/ 3540681 w 8806376"/>
              <a:gd name="connsiteY2435" fmla="*/ 2615479 h 8400335"/>
              <a:gd name="connsiteX2436" fmla="*/ 3544881 w 8806376"/>
              <a:gd name="connsiteY2436" fmla="*/ 2625004 h 8400335"/>
              <a:gd name="connsiteX2437" fmla="*/ 3554968 w 8806376"/>
              <a:gd name="connsiteY2437" fmla="*/ 2615479 h 8400335"/>
              <a:gd name="connsiteX2438" fmla="*/ 3550768 w 8806376"/>
              <a:gd name="connsiteY2438" fmla="*/ 2605954 h 8400335"/>
              <a:gd name="connsiteX2439" fmla="*/ 3540681 w 8806376"/>
              <a:gd name="connsiteY2439" fmla="*/ 2615479 h 8400335"/>
              <a:gd name="connsiteX2440" fmla="*/ 3859768 w 8806376"/>
              <a:gd name="connsiteY2440" fmla="*/ 2625566 h 8400335"/>
              <a:gd name="connsiteX2441" fmla="*/ 3869293 w 8806376"/>
              <a:gd name="connsiteY2441" fmla="*/ 2629767 h 8400335"/>
              <a:gd name="connsiteX2442" fmla="*/ 3878818 w 8806376"/>
              <a:gd name="connsiteY2442" fmla="*/ 2619680 h 8400335"/>
              <a:gd name="connsiteX2443" fmla="*/ 3869293 w 8806376"/>
              <a:gd name="connsiteY2443" fmla="*/ 2615479 h 8400335"/>
              <a:gd name="connsiteX2444" fmla="*/ 3859768 w 8806376"/>
              <a:gd name="connsiteY2444" fmla="*/ 2625566 h 8400335"/>
              <a:gd name="connsiteX2445" fmla="*/ 8090773 w 8806376"/>
              <a:gd name="connsiteY2445" fmla="*/ 2626909 h 8400335"/>
              <a:gd name="connsiteX2446" fmla="*/ 8093298 w 8806376"/>
              <a:gd name="connsiteY2446" fmla="*/ 2663104 h 8400335"/>
              <a:gd name="connsiteX2447" fmla="*/ 8126968 w 8806376"/>
              <a:gd name="connsiteY2447" fmla="*/ 2620871 h 8400335"/>
              <a:gd name="connsiteX2448" fmla="*/ 8090773 w 8806376"/>
              <a:gd name="connsiteY2448" fmla="*/ 2626909 h 8400335"/>
              <a:gd name="connsiteX2449" fmla="*/ 6937429 w 8806376"/>
              <a:gd name="connsiteY2449" fmla="*/ 2642025 h 8400335"/>
              <a:gd name="connsiteX2450" fmla="*/ 6933153 w 8806376"/>
              <a:gd name="connsiteY2450" fmla="*/ 2663104 h 8400335"/>
              <a:gd name="connsiteX2451" fmla="*/ 6929914 w 8806376"/>
              <a:gd name="connsiteY2451" fmla="*/ 2673344 h 8400335"/>
              <a:gd name="connsiteX2452" fmla="*/ 6929257 w 8806376"/>
              <a:gd name="connsiteY2452" fmla="*/ 2721312 h 8400335"/>
              <a:gd name="connsiteX2453" fmla="*/ 6938839 w 8806376"/>
              <a:gd name="connsiteY2453" fmla="*/ 2759050 h 8400335"/>
              <a:gd name="connsiteX2454" fmla="*/ 6955908 w 8806376"/>
              <a:gd name="connsiteY2454" fmla="*/ 2743600 h 8400335"/>
              <a:gd name="connsiteX2455" fmla="*/ 6972976 w 8806376"/>
              <a:gd name="connsiteY2455" fmla="*/ 2728151 h 8400335"/>
              <a:gd name="connsiteX2456" fmla="*/ 6967528 w 8806376"/>
              <a:gd name="connsiteY2456" fmla="*/ 2693242 h 8400335"/>
              <a:gd name="connsiteX2457" fmla="*/ 6955393 w 8806376"/>
              <a:gd name="connsiteY2457" fmla="*/ 2639644 h 8400335"/>
              <a:gd name="connsiteX2458" fmla="*/ 6948707 w 8806376"/>
              <a:gd name="connsiteY2458" fmla="*/ 2620947 h 8400335"/>
              <a:gd name="connsiteX2459" fmla="*/ 6937429 w 8806376"/>
              <a:gd name="connsiteY2459" fmla="*/ 2642025 h 8400335"/>
              <a:gd name="connsiteX2460" fmla="*/ 5431393 w 8806376"/>
              <a:gd name="connsiteY2460" fmla="*/ 2716768 h 8400335"/>
              <a:gd name="connsiteX2461" fmla="*/ 5177552 w 8806376"/>
              <a:gd name="connsiteY2461" fmla="*/ 2917260 h 8400335"/>
              <a:gd name="connsiteX2462" fmla="*/ 5517118 w 8806376"/>
              <a:gd name="connsiteY2462" fmla="*/ 2664095 h 8400335"/>
              <a:gd name="connsiteX2463" fmla="*/ 5431393 w 8806376"/>
              <a:gd name="connsiteY2463" fmla="*/ 2716768 h 8400335"/>
              <a:gd name="connsiteX2464" fmla="*/ 6880098 w 8806376"/>
              <a:gd name="connsiteY2464" fmla="*/ 2657370 h 8400335"/>
              <a:gd name="connsiteX2465" fmla="*/ 6868535 w 8806376"/>
              <a:gd name="connsiteY2465" fmla="*/ 2686212 h 8400335"/>
              <a:gd name="connsiteX2466" fmla="*/ 6905921 w 8806376"/>
              <a:gd name="connsiteY2466" fmla="*/ 2639035 h 8400335"/>
              <a:gd name="connsiteX2467" fmla="*/ 6880098 w 8806376"/>
              <a:gd name="connsiteY2467" fmla="*/ 2657370 h 8400335"/>
              <a:gd name="connsiteX2468" fmla="*/ 7936802 w 8806376"/>
              <a:gd name="connsiteY2468" fmla="*/ 2652951 h 8400335"/>
              <a:gd name="connsiteX2469" fmla="*/ 7940898 w 8806376"/>
              <a:gd name="connsiteY2469" fmla="*/ 2682154 h 8400335"/>
              <a:gd name="connsiteX2470" fmla="*/ 7974568 w 8806376"/>
              <a:gd name="connsiteY2470" fmla="*/ 2639921 h 8400335"/>
              <a:gd name="connsiteX2471" fmla="*/ 7936802 w 8806376"/>
              <a:gd name="connsiteY2471" fmla="*/ 2652951 h 8400335"/>
              <a:gd name="connsiteX2472" fmla="*/ 7048976 w 8806376"/>
              <a:gd name="connsiteY2472" fmla="*/ 2665486 h 8400335"/>
              <a:gd name="connsiteX2473" fmla="*/ 7046881 w 8806376"/>
              <a:gd name="connsiteY2473" fmla="*/ 2719559 h 8400335"/>
              <a:gd name="connsiteX2474" fmla="*/ 7064731 w 8806376"/>
              <a:gd name="connsiteY2474" fmla="*/ 2705272 h 8400335"/>
              <a:gd name="connsiteX2475" fmla="*/ 7070027 w 8806376"/>
              <a:gd name="connsiteY2475" fmla="*/ 2644054 h 8400335"/>
              <a:gd name="connsiteX2476" fmla="*/ 7048976 w 8806376"/>
              <a:gd name="connsiteY2476" fmla="*/ 2665486 h 8400335"/>
              <a:gd name="connsiteX2477" fmla="*/ 7119538 w 8806376"/>
              <a:gd name="connsiteY2477" fmla="*/ 2665505 h 8400335"/>
              <a:gd name="connsiteX2478" fmla="*/ 7106136 w 8806376"/>
              <a:gd name="connsiteY2478" fmla="*/ 2729779 h 8400335"/>
              <a:gd name="connsiteX2479" fmla="*/ 7136226 w 8806376"/>
              <a:gd name="connsiteY2479" fmla="*/ 2706119 h 8400335"/>
              <a:gd name="connsiteX2480" fmla="*/ 7158457 w 8806376"/>
              <a:gd name="connsiteY2480" fmla="*/ 2682450 h 8400335"/>
              <a:gd name="connsiteX2481" fmla="*/ 7149627 w 8806376"/>
              <a:gd name="connsiteY2481" fmla="*/ 2662657 h 8400335"/>
              <a:gd name="connsiteX2482" fmla="*/ 7140798 w 8806376"/>
              <a:gd name="connsiteY2482" fmla="*/ 2642873 h 8400335"/>
              <a:gd name="connsiteX2483" fmla="*/ 7119538 w 8806376"/>
              <a:gd name="connsiteY2483" fmla="*/ 2665505 h 8400335"/>
              <a:gd name="connsiteX2484" fmla="*/ 7789574 w 8806376"/>
              <a:gd name="connsiteY2484" fmla="*/ 2664943 h 8400335"/>
              <a:gd name="connsiteX2485" fmla="*/ 7783754 w 8806376"/>
              <a:gd name="connsiteY2485" fmla="*/ 2695175 h 8400335"/>
              <a:gd name="connsiteX2486" fmla="*/ 7822168 w 8806376"/>
              <a:gd name="connsiteY2486" fmla="*/ 2667267 h 8400335"/>
              <a:gd name="connsiteX2487" fmla="*/ 7789574 w 8806376"/>
              <a:gd name="connsiteY2487" fmla="*/ 2664943 h 8400335"/>
              <a:gd name="connsiteX2488" fmla="*/ 6783943 w 8806376"/>
              <a:gd name="connsiteY2488" fmla="*/ 2705967 h 8400335"/>
              <a:gd name="connsiteX2489" fmla="*/ 6741404 w 8806376"/>
              <a:gd name="connsiteY2489" fmla="*/ 2758297 h 8400335"/>
              <a:gd name="connsiteX2490" fmla="*/ 6802298 w 8806376"/>
              <a:gd name="connsiteY2490" fmla="*/ 2705910 h 8400335"/>
              <a:gd name="connsiteX2491" fmla="*/ 6844837 w 8806376"/>
              <a:gd name="connsiteY2491" fmla="*/ 2653579 h 8400335"/>
              <a:gd name="connsiteX2492" fmla="*/ 6783943 w 8806376"/>
              <a:gd name="connsiteY2492" fmla="*/ 2705967 h 8400335"/>
              <a:gd name="connsiteX2493" fmla="*/ 7321544 w 8806376"/>
              <a:gd name="connsiteY2493" fmla="*/ 2667562 h 8400335"/>
              <a:gd name="connsiteX2494" fmla="*/ 7313800 w 8806376"/>
              <a:gd name="connsiteY2494" fmla="*/ 2681850 h 8400335"/>
              <a:gd name="connsiteX2495" fmla="*/ 7336393 w 8806376"/>
              <a:gd name="connsiteY2495" fmla="*/ 2667867 h 8400335"/>
              <a:gd name="connsiteX2496" fmla="*/ 7321544 w 8806376"/>
              <a:gd name="connsiteY2496" fmla="*/ 2667562 h 8400335"/>
              <a:gd name="connsiteX2497" fmla="*/ 8047682 w 8806376"/>
              <a:gd name="connsiteY2497" fmla="*/ 2689822 h 8400335"/>
              <a:gd name="connsiteX2498" fmla="*/ 8047368 w 8806376"/>
              <a:gd name="connsiteY2498" fmla="*/ 2728093 h 8400335"/>
              <a:gd name="connsiteX2499" fmla="*/ 8073667 w 8806376"/>
              <a:gd name="connsiteY2499" fmla="*/ 2682193 h 8400335"/>
              <a:gd name="connsiteX2500" fmla="*/ 8047682 w 8806376"/>
              <a:gd name="connsiteY2500" fmla="*/ 2689822 h 8400335"/>
              <a:gd name="connsiteX2501" fmla="*/ 6879203 w 8806376"/>
              <a:gd name="connsiteY2501" fmla="*/ 2705948 h 8400335"/>
              <a:gd name="connsiteX2502" fmla="*/ 6873098 w 8806376"/>
              <a:gd name="connsiteY2502" fmla="*/ 2736380 h 8400335"/>
              <a:gd name="connsiteX2503" fmla="*/ 6913121 w 8806376"/>
              <a:gd name="connsiteY2503" fmla="*/ 2692641 h 8400335"/>
              <a:gd name="connsiteX2504" fmla="*/ 6879203 w 8806376"/>
              <a:gd name="connsiteY2504" fmla="*/ 2705948 h 8400335"/>
              <a:gd name="connsiteX2505" fmla="*/ 3292031 w 8806376"/>
              <a:gd name="connsiteY2505" fmla="*/ 2715673 h 8400335"/>
              <a:gd name="connsiteX2506" fmla="*/ 3275914 w 8806376"/>
              <a:gd name="connsiteY2506" fmla="*/ 2740285 h 8400335"/>
              <a:gd name="connsiteX2507" fmla="*/ 3287497 w 8806376"/>
              <a:gd name="connsiteY2507" fmla="*/ 2751696 h 8400335"/>
              <a:gd name="connsiteX2508" fmla="*/ 3299079 w 8806376"/>
              <a:gd name="connsiteY2508" fmla="*/ 2763117 h 8400335"/>
              <a:gd name="connsiteX2509" fmla="*/ 3312719 w 8806376"/>
              <a:gd name="connsiteY2509" fmla="*/ 2744629 h 8400335"/>
              <a:gd name="connsiteX2510" fmla="*/ 3326368 w 8806376"/>
              <a:gd name="connsiteY2510" fmla="*/ 2714235 h 8400335"/>
              <a:gd name="connsiteX2511" fmla="*/ 3292031 w 8806376"/>
              <a:gd name="connsiteY2511" fmla="*/ 2715673 h 8400335"/>
              <a:gd name="connsiteX2512" fmla="*/ 5434680 w 8806376"/>
              <a:gd name="connsiteY2512" fmla="*/ 2785358 h 8400335"/>
              <a:gd name="connsiteX2513" fmla="*/ 5272755 w 8806376"/>
              <a:gd name="connsiteY2513" fmla="*/ 2918536 h 8400335"/>
              <a:gd name="connsiteX2514" fmla="*/ 5226606 w 8806376"/>
              <a:gd name="connsiteY2514" fmla="*/ 2959656 h 8400335"/>
              <a:gd name="connsiteX2515" fmla="*/ 5259943 w 8806376"/>
              <a:gd name="connsiteY2515" fmla="*/ 2937748 h 8400335"/>
              <a:gd name="connsiteX2516" fmla="*/ 5554314 w 8806376"/>
              <a:gd name="connsiteY2516" fmla="*/ 2692489 h 8400335"/>
              <a:gd name="connsiteX2517" fmla="*/ 5434680 w 8806376"/>
              <a:gd name="connsiteY2517" fmla="*/ 2785358 h 8400335"/>
              <a:gd name="connsiteX2518" fmla="*/ 6826749 w 8806376"/>
              <a:gd name="connsiteY2518" fmla="*/ 2710786 h 8400335"/>
              <a:gd name="connsiteX2519" fmla="*/ 6814614 w 8806376"/>
              <a:gd name="connsiteY2519" fmla="*/ 2735056 h 8400335"/>
              <a:gd name="connsiteX2520" fmla="*/ 6850618 w 8806376"/>
              <a:gd name="connsiteY2520" fmla="*/ 2700528 h 8400335"/>
              <a:gd name="connsiteX2521" fmla="*/ 6826749 w 8806376"/>
              <a:gd name="connsiteY2521" fmla="*/ 2710786 h 8400335"/>
              <a:gd name="connsiteX2522" fmla="*/ 7004619 w 8806376"/>
              <a:gd name="connsiteY2522" fmla="*/ 2707748 h 8400335"/>
              <a:gd name="connsiteX2523" fmla="*/ 6993493 w 8806376"/>
              <a:gd name="connsiteY2523" fmla="*/ 2755078 h 8400335"/>
              <a:gd name="connsiteX2524" fmla="*/ 6993493 w 8806376"/>
              <a:gd name="connsiteY2524" fmla="*/ 2781634 h 8400335"/>
              <a:gd name="connsiteX2525" fmla="*/ 7013667 w 8806376"/>
              <a:gd name="connsiteY2525" fmla="*/ 2761459 h 8400335"/>
              <a:gd name="connsiteX2526" fmla="*/ 7033841 w 8806376"/>
              <a:gd name="connsiteY2526" fmla="*/ 2741286 h 8400335"/>
              <a:gd name="connsiteX2527" fmla="*/ 7024792 w 8806376"/>
              <a:gd name="connsiteY2527" fmla="*/ 2714130 h 8400335"/>
              <a:gd name="connsiteX2528" fmla="*/ 7015734 w 8806376"/>
              <a:gd name="connsiteY2528" fmla="*/ 2686965 h 8400335"/>
              <a:gd name="connsiteX2529" fmla="*/ 7004619 w 8806376"/>
              <a:gd name="connsiteY2529" fmla="*/ 2707748 h 8400335"/>
              <a:gd name="connsiteX2530" fmla="*/ 7899692 w 8806376"/>
              <a:gd name="connsiteY2530" fmla="*/ 2709405 h 8400335"/>
              <a:gd name="connsiteX2531" fmla="*/ 7877414 w 8806376"/>
              <a:gd name="connsiteY2531" fmla="*/ 2731684 h 8400335"/>
              <a:gd name="connsiteX2532" fmla="*/ 7887958 w 8806376"/>
              <a:gd name="connsiteY2532" fmla="*/ 2742229 h 8400335"/>
              <a:gd name="connsiteX2533" fmla="*/ 7898502 w 8806376"/>
              <a:gd name="connsiteY2533" fmla="*/ 2752773 h 8400335"/>
              <a:gd name="connsiteX2534" fmla="*/ 7913637 w 8806376"/>
              <a:gd name="connsiteY2534" fmla="*/ 2737637 h 8400335"/>
              <a:gd name="connsiteX2535" fmla="*/ 7925372 w 8806376"/>
              <a:gd name="connsiteY2535" fmla="*/ 2704824 h 8400335"/>
              <a:gd name="connsiteX2536" fmla="*/ 7921962 w 8806376"/>
              <a:gd name="connsiteY2536" fmla="*/ 2687136 h 8400335"/>
              <a:gd name="connsiteX2537" fmla="*/ 7899692 w 8806376"/>
              <a:gd name="connsiteY2537" fmla="*/ 2709405 h 8400335"/>
              <a:gd name="connsiteX2538" fmla="*/ 7374493 w 8806376"/>
              <a:gd name="connsiteY2538" fmla="*/ 2710729 h 8400335"/>
              <a:gd name="connsiteX2539" fmla="*/ 7384018 w 8806376"/>
              <a:gd name="connsiteY2539" fmla="*/ 2720254 h 8400335"/>
              <a:gd name="connsiteX2540" fmla="*/ 7393543 w 8806376"/>
              <a:gd name="connsiteY2540" fmla="*/ 2710729 h 8400335"/>
              <a:gd name="connsiteX2541" fmla="*/ 7384018 w 8806376"/>
              <a:gd name="connsiteY2541" fmla="*/ 2701204 h 8400335"/>
              <a:gd name="connsiteX2542" fmla="*/ 7374493 w 8806376"/>
              <a:gd name="connsiteY2542" fmla="*/ 2710729 h 8400335"/>
              <a:gd name="connsiteX2543" fmla="*/ 7062073 w 8806376"/>
              <a:gd name="connsiteY2543" fmla="*/ 2722159 h 8400335"/>
              <a:gd name="connsiteX2544" fmla="*/ 7050643 w 8806376"/>
              <a:gd name="connsiteY2544" fmla="*/ 2761736 h 8400335"/>
              <a:gd name="connsiteX2545" fmla="*/ 7050643 w 8806376"/>
              <a:gd name="connsiteY2545" fmla="*/ 2789882 h 8400335"/>
              <a:gd name="connsiteX2546" fmla="*/ 7069693 w 8806376"/>
              <a:gd name="connsiteY2546" fmla="*/ 2772642 h 8400335"/>
              <a:gd name="connsiteX2547" fmla="*/ 7088743 w 8806376"/>
              <a:gd name="connsiteY2547" fmla="*/ 2733066 h 8400335"/>
              <a:gd name="connsiteX2548" fmla="*/ 7062073 w 8806376"/>
              <a:gd name="connsiteY2548" fmla="*/ 2722159 h 8400335"/>
              <a:gd name="connsiteX2549" fmla="*/ 7128501 w 8806376"/>
              <a:gd name="connsiteY2549" fmla="*/ 2732770 h 8400335"/>
              <a:gd name="connsiteX2550" fmla="*/ 7115661 w 8806376"/>
              <a:gd name="connsiteY2550" fmla="*/ 2796454 h 8400335"/>
              <a:gd name="connsiteX2551" fmla="*/ 7164943 w 8806376"/>
              <a:gd name="connsiteY2551" fmla="*/ 2731551 h 8400335"/>
              <a:gd name="connsiteX2552" fmla="*/ 7128501 w 8806376"/>
              <a:gd name="connsiteY2552" fmla="*/ 2732770 h 8400335"/>
              <a:gd name="connsiteX2553" fmla="*/ 7747873 w 8806376"/>
              <a:gd name="connsiteY2553" fmla="*/ 2722159 h 8400335"/>
              <a:gd name="connsiteX2554" fmla="*/ 7750398 w 8806376"/>
              <a:gd name="connsiteY2554" fmla="*/ 2758354 h 8400335"/>
              <a:gd name="connsiteX2555" fmla="*/ 7777382 w 8806376"/>
              <a:gd name="connsiteY2555" fmla="*/ 2716740 h 8400335"/>
              <a:gd name="connsiteX2556" fmla="*/ 7747873 w 8806376"/>
              <a:gd name="connsiteY2556" fmla="*/ 2722159 h 8400335"/>
              <a:gd name="connsiteX2557" fmla="*/ 6894814 w 8806376"/>
              <a:gd name="connsiteY2557" fmla="*/ 2737828 h 8400335"/>
              <a:gd name="connsiteX2558" fmla="*/ 6878260 w 8806376"/>
              <a:gd name="connsiteY2558" fmla="*/ 2756125 h 8400335"/>
              <a:gd name="connsiteX2559" fmla="*/ 6892185 w 8806376"/>
              <a:gd name="connsiteY2559" fmla="*/ 2816771 h 8400335"/>
              <a:gd name="connsiteX2560" fmla="*/ 6955927 w 8806376"/>
              <a:gd name="connsiteY2560" fmla="*/ 3410817 h 8400335"/>
              <a:gd name="connsiteX2561" fmla="*/ 6956517 w 8806376"/>
              <a:gd name="connsiteY2561" fmla="*/ 3487017 h 8400335"/>
              <a:gd name="connsiteX2562" fmla="*/ 6967862 w 8806376"/>
              <a:gd name="connsiteY2562" fmla="*/ 3469453 h 8400335"/>
              <a:gd name="connsiteX2563" fmla="*/ 7005247 w 8806376"/>
              <a:gd name="connsiteY2563" fmla="*/ 3421828 h 8400335"/>
              <a:gd name="connsiteX2564" fmla="*/ 7031289 w 8806376"/>
              <a:gd name="connsiteY2564" fmla="*/ 3391767 h 8400335"/>
              <a:gd name="connsiteX2565" fmla="*/ 7031127 w 8806376"/>
              <a:gd name="connsiteY2565" fmla="*/ 3344142 h 8400335"/>
              <a:gd name="connsiteX2566" fmla="*/ 7030955 w 8806376"/>
              <a:gd name="connsiteY2566" fmla="*/ 3296517 h 8400335"/>
              <a:gd name="connsiteX2567" fmla="*/ 7012229 w 8806376"/>
              <a:gd name="connsiteY2567" fmla="*/ 3319005 h 8400335"/>
              <a:gd name="connsiteX2568" fmla="*/ 6992036 w 8806376"/>
              <a:gd name="connsiteY2568" fmla="*/ 3376155 h 8400335"/>
              <a:gd name="connsiteX2569" fmla="*/ 6983511 w 8806376"/>
              <a:gd name="connsiteY2569" fmla="*/ 3267942 h 8400335"/>
              <a:gd name="connsiteX2570" fmla="*/ 6917712 w 8806376"/>
              <a:gd name="connsiteY2570" fmla="*/ 2731799 h 8400335"/>
              <a:gd name="connsiteX2571" fmla="*/ 6911369 w 8806376"/>
              <a:gd name="connsiteY2571" fmla="*/ 2719540 h 8400335"/>
              <a:gd name="connsiteX2572" fmla="*/ 6894814 w 8806376"/>
              <a:gd name="connsiteY2572" fmla="*/ 2737828 h 8400335"/>
              <a:gd name="connsiteX2573" fmla="*/ 3631168 w 8806376"/>
              <a:gd name="connsiteY2573" fmla="*/ 2739866 h 8400335"/>
              <a:gd name="connsiteX2574" fmla="*/ 3640693 w 8806376"/>
              <a:gd name="connsiteY2574" fmla="*/ 2744067 h 8400335"/>
              <a:gd name="connsiteX2575" fmla="*/ 3650218 w 8806376"/>
              <a:gd name="connsiteY2575" fmla="*/ 2733980 h 8400335"/>
              <a:gd name="connsiteX2576" fmla="*/ 3640693 w 8806376"/>
              <a:gd name="connsiteY2576" fmla="*/ 2729779 h 8400335"/>
              <a:gd name="connsiteX2577" fmla="*/ 3631168 w 8806376"/>
              <a:gd name="connsiteY2577" fmla="*/ 2739866 h 8400335"/>
              <a:gd name="connsiteX2578" fmla="*/ 4864656 w 8806376"/>
              <a:gd name="connsiteY2578" fmla="*/ 2739304 h 8400335"/>
              <a:gd name="connsiteX2579" fmla="*/ 4868856 w 8806376"/>
              <a:gd name="connsiteY2579" fmla="*/ 2748829 h 8400335"/>
              <a:gd name="connsiteX2580" fmla="*/ 4878943 w 8806376"/>
              <a:gd name="connsiteY2580" fmla="*/ 2739304 h 8400335"/>
              <a:gd name="connsiteX2581" fmla="*/ 4874743 w 8806376"/>
              <a:gd name="connsiteY2581" fmla="*/ 2729779 h 8400335"/>
              <a:gd name="connsiteX2582" fmla="*/ 4864656 w 8806376"/>
              <a:gd name="connsiteY2582" fmla="*/ 2739304 h 8400335"/>
              <a:gd name="connsiteX2583" fmla="*/ 6837179 w 8806376"/>
              <a:gd name="connsiteY2583" fmla="*/ 2747896 h 8400335"/>
              <a:gd name="connsiteX2584" fmla="*/ 6823587 w 8806376"/>
              <a:gd name="connsiteY2584" fmla="*/ 2782291 h 8400335"/>
              <a:gd name="connsiteX2585" fmla="*/ 6826806 w 8806376"/>
              <a:gd name="connsiteY2585" fmla="*/ 2798121 h 8400335"/>
              <a:gd name="connsiteX2586" fmla="*/ 6847799 w 8806376"/>
              <a:gd name="connsiteY2586" fmla="*/ 2775709 h 8400335"/>
              <a:gd name="connsiteX2587" fmla="*/ 6861381 w 8806376"/>
              <a:gd name="connsiteY2587" fmla="*/ 2741314 h 8400335"/>
              <a:gd name="connsiteX2588" fmla="*/ 6853981 w 8806376"/>
              <a:gd name="connsiteY2588" fmla="*/ 2729332 h 8400335"/>
              <a:gd name="connsiteX2589" fmla="*/ 6837179 w 8806376"/>
              <a:gd name="connsiteY2589" fmla="*/ 2747896 h 8400335"/>
              <a:gd name="connsiteX2590" fmla="*/ 3464481 w 8806376"/>
              <a:gd name="connsiteY2590" fmla="*/ 2748829 h 8400335"/>
              <a:gd name="connsiteX2591" fmla="*/ 3468681 w 8806376"/>
              <a:gd name="connsiteY2591" fmla="*/ 2758354 h 8400335"/>
              <a:gd name="connsiteX2592" fmla="*/ 3478768 w 8806376"/>
              <a:gd name="connsiteY2592" fmla="*/ 2748829 h 8400335"/>
              <a:gd name="connsiteX2593" fmla="*/ 3474568 w 8806376"/>
              <a:gd name="connsiteY2593" fmla="*/ 2739304 h 8400335"/>
              <a:gd name="connsiteX2594" fmla="*/ 3464481 w 8806376"/>
              <a:gd name="connsiteY2594" fmla="*/ 2748829 h 8400335"/>
              <a:gd name="connsiteX2595" fmla="*/ 6765465 w 8806376"/>
              <a:gd name="connsiteY2595" fmla="*/ 2762517 h 8400335"/>
              <a:gd name="connsiteX2596" fmla="*/ 6749244 w 8806376"/>
              <a:gd name="connsiteY2596" fmla="*/ 2793511 h 8400335"/>
              <a:gd name="connsiteX2597" fmla="*/ 6792021 w 8806376"/>
              <a:gd name="connsiteY2597" fmla="*/ 2749258 h 8400335"/>
              <a:gd name="connsiteX2598" fmla="*/ 6765465 w 8806376"/>
              <a:gd name="connsiteY2598" fmla="*/ 2762517 h 8400335"/>
              <a:gd name="connsiteX2599" fmla="*/ 6955651 w 8806376"/>
              <a:gd name="connsiteY2599" fmla="*/ 2753287 h 8400335"/>
              <a:gd name="connsiteX2600" fmla="*/ 6943049 w 8806376"/>
              <a:gd name="connsiteY2600" fmla="*/ 2768461 h 8400335"/>
              <a:gd name="connsiteX2601" fmla="*/ 6963957 w 8806376"/>
              <a:gd name="connsiteY2601" fmla="*/ 2918194 h 8400335"/>
              <a:gd name="connsiteX2602" fmla="*/ 6990474 w 8806376"/>
              <a:gd name="connsiteY2602" fmla="*/ 3101254 h 8400335"/>
              <a:gd name="connsiteX2603" fmla="*/ 6994084 w 8806376"/>
              <a:gd name="connsiteY2603" fmla="*/ 3179836 h 8400335"/>
              <a:gd name="connsiteX2604" fmla="*/ 6996456 w 8806376"/>
              <a:gd name="connsiteY2604" fmla="*/ 3225079 h 8400335"/>
              <a:gd name="connsiteX2605" fmla="*/ 7016030 w 8806376"/>
              <a:gd name="connsiteY2605" fmla="*/ 3201886 h 8400335"/>
              <a:gd name="connsiteX2606" fmla="*/ 7031232 w 8806376"/>
              <a:gd name="connsiteY2606" fmla="*/ 3178683 h 8400335"/>
              <a:gd name="connsiteX2607" fmla="*/ 7021726 w 8806376"/>
              <a:gd name="connsiteY2607" fmla="*/ 3075680 h 8400335"/>
              <a:gd name="connsiteX2608" fmla="*/ 6974786 w 8806376"/>
              <a:gd name="connsiteY2608" fmla="*/ 2750611 h 8400335"/>
              <a:gd name="connsiteX2609" fmla="*/ 6968252 w 8806376"/>
              <a:gd name="connsiteY2609" fmla="*/ 2738104 h 8400335"/>
              <a:gd name="connsiteX2610" fmla="*/ 6955651 w 8806376"/>
              <a:gd name="connsiteY2610" fmla="*/ 2753287 h 8400335"/>
              <a:gd name="connsiteX2611" fmla="*/ 7999067 w 8806376"/>
              <a:gd name="connsiteY2611" fmla="*/ 2760269 h 8400335"/>
              <a:gd name="connsiteX2612" fmla="*/ 7984388 w 8806376"/>
              <a:gd name="connsiteY2612" fmla="*/ 2781224 h 8400335"/>
              <a:gd name="connsiteX2613" fmla="*/ 7996142 w 8806376"/>
              <a:gd name="connsiteY2613" fmla="*/ 2788530 h 8400335"/>
              <a:gd name="connsiteX2614" fmla="*/ 8037071 w 8806376"/>
              <a:gd name="connsiteY2614" fmla="*/ 2749791 h 8400335"/>
              <a:gd name="connsiteX2615" fmla="*/ 7999067 w 8806376"/>
              <a:gd name="connsiteY2615" fmla="*/ 2760269 h 8400335"/>
              <a:gd name="connsiteX2616" fmla="*/ 4501277 w 8806376"/>
              <a:gd name="connsiteY2616" fmla="*/ 2799417 h 8400335"/>
              <a:gd name="connsiteX2617" fmla="*/ 4052707 w 8806376"/>
              <a:gd name="connsiteY2617" fmla="*/ 3501304 h 8400335"/>
              <a:gd name="connsiteX2618" fmla="*/ 3868065 w 8806376"/>
              <a:gd name="connsiteY2618" fmla="*/ 3838899 h 8400335"/>
              <a:gd name="connsiteX2619" fmla="*/ 2944216 w 8806376"/>
              <a:gd name="connsiteY2619" fmla="*/ 5140862 h 8400335"/>
              <a:gd name="connsiteX2620" fmla="*/ 2838212 w 8806376"/>
              <a:gd name="connsiteY2620" fmla="*/ 5287242 h 8400335"/>
              <a:gd name="connsiteX2621" fmla="*/ 3019873 w 8806376"/>
              <a:gd name="connsiteY2621" fmla="*/ 5064557 h 8400335"/>
              <a:gd name="connsiteX2622" fmla="*/ 3608146 w 8806376"/>
              <a:gd name="connsiteY2622" fmla="*/ 4268067 h 8400335"/>
              <a:gd name="connsiteX2623" fmla="*/ 4074224 w 8806376"/>
              <a:gd name="connsiteY2623" fmla="*/ 3510829 h 8400335"/>
              <a:gd name="connsiteX2624" fmla="*/ 4511583 w 8806376"/>
              <a:gd name="connsiteY2624" fmla="*/ 2807580 h 8400335"/>
              <a:gd name="connsiteX2625" fmla="*/ 4555093 w 8806376"/>
              <a:gd name="connsiteY2625" fmla="*/ 2752811 h 8400335"/>
              <a:gd name="connsiteX2626" fmla="*/ 4501277 w 8806376"/>
              <a:gd name="connsiteY2626" fmla="*/ 2799417 h 8400335"/>
              <a:gd name="connsiteX2627" fmla="*/ 7013172 w 8806376"/>
              <a:gd name="connsiteY2627" fmla="*/ 2780995 h 8400335"/>
              <a:gd name="connsiteX2628" fmla="*/ 7006971 w 8806376"/>
              <a:gd name="connsiteY2628" fmla="*/ 2835440 h 8400335"/>
              <a:gd name="connsiteX2629" fmla="*/ 7023554 w 8806376"/>
              <a:gd name="connsiteY2629" fmla="*/ 2967904 h 8400335"/>
              <a:gd name="connsiteX2630" fmla="*/ 7037604 w 8806376"/>
              <a:gd name="connsiteY2630" fmla="*/ 3071651 h 8400335"/>
              <a:gd name="connsiteX2631" fmla="*/ 7072827 w 8806376"/>
              <a:gd name="connsiteY2631" fmla="*/ 3008328 h 8400335"/>
              <a:gd name="connsiteX2632" fmla="*/ 7061073 w 8806376"/>
              <a:gd name="connsiteY2632" fmla="*/ 2936891 h 8400335"/>
              <a:gd name="connsiteX2633" fmla="*/ 7054549 w 8806376"/>
              <a:gd name="connsiteY2633" fmla="*/ 2886942 h 8400335"/>
              <a:gd name="connsiteX2634" fmla="*/ 7041461 w 8806376"/>
              <a:gd name="connsiteY2634" fmla="*/ 2889857 h 8400335"/>
              <a:gd name="connsiteX2635" fmla="*/ 7028364 w 8806376"/>
              <a:gd name="connsiteY2635" fmla="*/ 2892781 h 8400335"/>
              <a:gd name="connsiteX2636" fmla="*/ 7039261 w 8806376"/>
              <a:gd name="connsiteY2636" fmla="*/ 2879655 h 8400335"/>
              <a:gd name="connsiteX2637" fmla="*/ 7031669 w 8806376"/>
              <a:gd name="connsiteY2637" fmla="*/ 2763165 h 8400335"/>
              <a:gd name="connsiteX2638" fmla="*/ 7013172 w 8806376"/>
              <a:gd name="connsiteY2638" fmla="*/ 2780995 h 8400335"/>
              <a:gd name="connsiteX2639" fmla="*/ 7852648 w 8806376"/>
              <a:gd name="connsiteY2639" fmla="*/ 2769784 h 8400335"/>
              <a:gd name="connsiteX2640" fmla="*/ 7855173 w 8806376"/>
              <a:gd name="connsiteY2640" fmla="*/ 2805979 h 8400335"/>
              <a:gd name="connsiteX2641" fmla="*/ 7888843 w 8806376"/>
              <a:gd name="connsiteY2641" fmla="*/ 2763746 h 8400335"/>
              <a:gd name="connsiteX2642" fmla="*/ 7852648 w 8806376"/>
              <a:gd name="connsiteY2642" fmla="*/ 2769784 h 8400335"/>
              <a:gd name="connsiteX2643" fmla="*/ 2983802 w 8806376"/>
              <a:gd name="connsiteY2643" fmla="*/ 2786301 h 8400335"/>
              <a:gd name="connsiteX2644" fmla="*/ 2983135 w 8806376"/>
              <a:gd name="connsiteY2644" fmla="*/ 2834554 h 8400335"/>
              <a:gd name="connsiteX2645" fmla="*/ 3012043 w 8806376"/>
              <a:gd name="connsiteY2645" fmla="*/ 2782796 h 8400335"/>
              <a:gd name="connsiteX2646" fmla="*/ 2983802 w 8806376"/>
              <a:gd name="connsiteY2646" fmla="*/ 2786301 h 8400335"/>
              <a:gd name="connsiteX2647" fmla="*/ 5039649 w 8806376"/>
              <a:gd name="connsiteY2647" fmla="*/ 2784548 h 8400335"/>
              <a:gd name="connsiteX2648" fmla="*/ 5026581 w 8806376"/>
              <a:gd name="connsiteY2648" fmla="*/ 2801217 h 8400335"/>
              <a:gd name="connsiteX2649" fmla="*/ 5043249 w 8806376"/>
              <a:gd name="connsiteY2649" fmla="*/ 2788149 h 8400335"/>
              <a:gd name="connsiteX2650" fmla="*/ 5056318 w 8806376"/>
              <a:gd name="connsiteY2650" fmla="*/ 2767879 h 8400335"/>
              <a:gd name="connsiteX2651" fmla="*/ 5039649 w 8806376"/>
              <a:gd name="connsiteY2651" fmla="*/ 2784548 h 8400335"/>
              <a:gd name="connsiteX2652" fmla="*/ 5415458 w 8806376"/>
              <a:gd name="connsiteY2652" fmla="*/ 2870778 h 8400335"/>
              <a:gd name="connsiteX2653" fmla="*/ 5284546 w 8806376"/>
              <a:gd name="connsiteY2653" fmla="*/ 2986869 h 8400335"/>
              <a:gd name="connsiteX2654" fmla="*/ 5425478 w 8806376"/>
              <a:gd name="connsiteY2654" fmla="*/ 2877331 h 8400335"/>
              <a:gd name="connsiteX2655" fmla="*/ 5549303 w 8806376"/>
              <a:gd name="connsiteY2655" fmla="*/ 2768384 h 8400335"/>
              <a:gd name="connsiteX2656" fmla="*/ 5415458 w 8806376"/>
              <a:gd name="connsiteY2656" fmla="*/ 2870778 h 8400335"/>
              <a:gd name="connsiteX2657" fmla="*/ 6698028 w 8806376"/>
              <a:gd name="connsiteY2657" fmla="*/ 2782395 h 8400335"/>
              <a:gd name="connsiteX2658" fmla="*/ 6712449 w 8806376"/>
              <a:gd name="connsiteY2658" fmla="*/ 2786986 h 8400335"/>
              <a:gd name="connsiteX2659" fmla="*/ 6719907 w 8806376"/>
              <a:gd name="connsiteY2659" fmla="*/ 2767879 h 8400335"/>
              <a:gd name="connsiteX2660" fmla="*/ 6698028 w 8806376"/>
              <a:gd name="connsiteY2660" fmla="*/ 2782395 h 8400335"/>
              <a:gd name="connsiteX2661" fmla="*/ 7076837 w 8806376"/>
              <a:gd name="connsiteY2661" fmla="*/ 2784167 h 8400335"/>
              <a:gd name="connsiteX2662" fmla="*/ 7060168 w 8806376"/>
              <a:gd name="connsiteY2662" fmla="*/ 2830278 h 8400335"/>
              <a:gd name="connsiteX2663" fmla="*/ 7060168 w 8806376"/>
              <a:gd name="connsiteY2663" fmla="*/ 2857834 h 8400335"/>
              <a:gd name="connsiteX2664" fmla="*/ 7079980 w 8806376"/>
              <a:gd name="connsiteY2664" fmla="*/ 2838021 h 8400335"/>
              <a:gd name="connsiteX2665" fmla="*/ 7096649 w 8806376"/>
              <a:gd name="connsiteY2665" fmla="*/ 2791920 h 8400335"/>
              <a:gd name="connsiteX2666" fmla="*/ 7093506 w 8806376"/>
              <a:gd name="connsiteY2666" fmla="*/ 2765622 h 8400335"/>
              <a:gd name="connsiteX2667" fmla="*/ 7076837 w 8806376"/>
              <a:gd name="connsiteY2667" fmla="*/ 2784167 h 8400335"/>
              <a:gd name="connsiteX2668" fmla="*/ 7138749 w 8806376"/>
              <a:gd name="connsiteY2668" fmla="*/ 2796102 h 8400335"/>
              <a:gd name="connsiteX2669" fmla="*/ 7125405 w 8806376"/>
              <a:gd name="connsiteY2669" fmla="*/ 2867006 h 8400335"/>
              <a:gd name="connsiteX2670" fmla="*/ 7174468 w 8806376"/>
              <a:gd name="connsiteY2670" fmla="*/ 2796378 h 8400335"/>
              <a:gd name="connsiteX2671" fmla="*/ 7138749 w 8806376"/>
              <a:gd name="connsiteY2671" fmla="*/ 2796102 h 8400335"/>
              <a:gd name="connsiteX2672" fmla="*/ 7702696 w 8806376"/>
              <a:gd name="connsiteY2672" fmla="*/ 2787377 h 8400335"/>
              <a:gd name="connsiteX2673" fmla="*/ 7720860 w 8806376"/>
              <a:gd name="connsiteY2673" fmla="*/ 2810675 h 8400335"/>
              <a:gd name="connsiteX2674" fmla="*/ 7736443 w 8806376"/>
              <a:gd name="connsiteY2674" fmla="*/ 2786815 h 8400335"/>
              <a:gd name="connsiteX2675" fmla="*/ 7702696 w 8806376"/>
              <a:gd name="connsiteY2675" fmla="*/ 2787377 h 8400335"/>
              <a:gd name="connsiteX2676" fmla="*/ 3256036 w 8806376"/>
              <a:gd name="connsiteY2676" fmla="*/ 2797769 h 8400335"/>
              <a:gd name="connsiteX2677" fmla="*/ 3255169 w 8806376"/>
              <a:gd name="connsiteY2677" fmla="*/ 2844079 h 8400335"/>
              <a:gd name="connsiteX2678" fmla="*/ 3280200 w 8806376"/>
              <a:gd name="connsiteY2678" fmla="*/ 2784577 h 8400335"/>
              <a:gd name="connsiteX2679" fmla="*/ 3256036 w 8806376"/>
              <a:gd name="connsiteY2679" fmla="*/ 2797769 h 8400335"/>
              <a:gd name="connsiteX2680" fmla="*/ 6773523 w 8806376"/>
              <a:gd name="connsiteY2680" fmla="*/ 2808656 h 8400335"/>
              <a:gd name="connsiteX2681" fmla="*/ 6762607 w 8806376"/>
              <a:gd name="connsiteY2681" fmla="*/ 2842279 h 8400335"/>
              <a:gd name="connsiteX2682" fmla="*/ 6766865 w 8806376"/>
              <a:gd name="connsiteY2682" fmla="*/ 2854767 h 8400335"/>
              <a:gd name="connsiteX2683" fmla="*/ 6784934 w 8806376"/>
              <a:gd name="connsiteY2683" fmla="*/ 2838422 h 8400335"/>
              <a:gd name="connsiteX2684" fmla="*/ 6795849 w 8806376"/>
              <a:gd name="connsiteY2684" fmla="*/ 2787225 h 8400335"/>
              <a:gd name="connsiteX2685" fmla="*/ 6773523 w 8806376"/>
              <a:gd name="connsiteY2685" fmla="*/ 2808656 h 8400335"/>
              <a:gd name="connsiteX2686" fmla="*/ 4998006 w 8806376"/>
              <a:gd name="connsiteY2686" fmla="*/ 2805979 h 8400335"/>
              <a:gd name="connsiteX2687" fmla="*/ 5002207 w 8806376"/>
              <a:gd name="connsiteY2687" fmla="*/ 2815504 h 8400335"/>
              <a:gd name="connsiteX2688" fmla="*/ 5012293 w 8806376"/>
              <a:gd name="connsiteY2688" fmla="*/ 2805979 h 8400335"/>
              <a:gd name="connsiteX2689" fmla="*/ 5008093 w 8806376"/>
              <a:gd name="connsiteY2689" fmla="*/ 2796454 h 8400335"/>
              <a:gd name="connsiteX2690" fmla="*/ 4998006 w 8806376"/>
              <a:gd name="connsiteY2690" fmla="*/ 2805979 h 8400335"/>
              <a:gd name="connsiteX2691" fmla="*/ 6714639 w 8806376"/>
              <a:gd name="connsiteY2691" fmla="*/ 2813142 h 8400335"/>
              <a:gd name="connsiteX2692" fmla="*/ 6718392 w 8806376"/>
              <a:gd name="connsiteY2692" fmla="*/ 2837659 h 8400335"/>
              <a:gd name="connsiteX2693" fmla="*/ 6734814 w 8806376"/>
              <a:gd name="connsiteY2693" fmla="*/ 2806237 h 8400335"/>
              <a:gd name="connsiteX2694" fmla="*/ 6714639 w 8806376"/>
              <a:gd name="connsiteY2694" fmla="*/ 2813142 h 8400335"/>
              <a:gd name="connsiteX2695" fmla="*/ 7957423 w 8806376"/>
              <a:gd name="connsiteY2695" fmla="*/ 2817409 h 8400335"/>
              <a:gd name="connsiteX2696" fmla="*/ 7958376 w 8806376"/>
              <a:gd name="connsiteY2696" fmla="*/ 2853604 h 8400335"/>
              <a:gd name="connsiteX2697" fmla="*/ 7993618 w 8806376"/>
              <a:gd name="connsiteY2697" fmla="*/ 2818362 h 8400335"/>
              <a:gd name="connsiteX2698" fmla="*/ 7957423 w 8806376"/>
              <a:gd name="connsiteY2698" fmla="*/ 2817409 h 8400335"/>
              <a:gd name="connsiteX2699" fmla="*/ 6622409 w 8806376"/>
              <a:gd name="connsiteY2699" fmla="*/ 2854166 h 8400335"/>
              <a:gd name="connsiteX2700" fmla="*/ 6584309 w 8806376"/>
              <a:gd name="connsiteY2700" fmla="*/ 2895095 h 8400335"/>
              <a:gd name="connsiteX2701" fmla="*/ 6631153 w 8806376"/>
              <a:gd name="connsiteY2701" fmla="*/ 2862568 h 8400335"/>
              <a:gd name="connsiteX2702" fmla="*/ 6669253 w 8806376"/>
              <a:gd name="connsiteY2702" fmla="*/ 2821638 h 8400335"/>
              <a:gd name="connsiteX2703" fmla="*/ 6622409 w 8806376"/>
              <a:gd name="connsiteY2703" fmla="*/ 2854166 h 8400335"/>
              <a:gd name="connsiteX2704" fmla="*/ 7814548 w 8806376"/>
              <a:gd name="connsiteY2704" fmla="*/ 2826934 h 8400335"/>
              <a:gd name="connsiteX2705" fmla="*/ 7810739 w 8806376"/>
              <a:gd name="connsiteY2705" fmla="*/ 2863129 h 8400335"/>
              <a:gd name="connsiteX2706" fmla="*/ 7841218 w 8806376"/>
              <a:gd name="connsiteY2706" fmla="*/ 2827887 h 8400335"/>
              <a:gd name="connsiteX2707" fmla="*/ 7814548 w 8806376"/>
              <a:gd name="connsiteY2707" fmla="*/ 2826934 h 8400335"/>
              <a:gd name="connsiteX2708" fmla="*/ 4478303 w 8806376"/>
              <a:gd name="connsiteY2708" fmla="*/ 2887437 h 8400335"/>
              <a:gd name="connsiteX2709" fmla="*/ 4093302 w 8806376"/>
              <a:gd name="connsiteY2709" fmla="*/ 3520354 h 8400335"/>
              <a:gd name="connsiteX2710" fmla="*/ 3746887 w 8806376"/>
              <a:gd name="connsiteY2710" fmla="*/ 4110904 h 8400335"/>
              <a:gd name="connsiteX2711" fmla="*/ 3530461 w 8806376"/>
              <a:gd name="connsiteY2711" fmla="*/ 4444280 h 8400335"/>
              <a:gd name="connsiteX2712" fmla="*/ 3853272 w 8806376"/>
              <a:gd name="connsiteY2712" fmla="*/ 3982317 h 8400335"/>
              <a:gd name="connsiteX2713" fmla="*/ 4088816 w 8806376"/>
              <a:gd name="connsiteY2713" fmla="*/ 3577504 h 8400335"/>
              <a:gd name="connsiteX2714" fmla="*/ 4507164 w 8806376"/>
              <a:gd name="connsiteY2714" fmla="*/ 2865511 h 8400335"/>
              <a:gd name="connsiteX2715" fmla="*/ 4478303 w 8806376"/>
              <a:gd name="connsiteY2715" fmla="*/ 2887437 h 8400335"/>
              <a:gd name="connsiteX2716" fmla="*/ 7407831 w 8806376"/>
              <a:gd name="connsiteY2716" fmla="*/ 2834554 h 8400335"/>
              <a:gd name="connsiteX2717" fmla="*/ 7412032 w 8806376"/>
              <a:gd name="connsiteY2717" fmla="*/ 2844079 h 8400335"/>
              <a:gd name="connsiteX2718" fmla="*/ 7422118 w 8806376"/>
              <a:gd name="connsiteY2718" fmla="*/ 2834554 h 8400335"/>
              <a:gd name="connsiteX2719" fmla="*/ 7417918 w 8806376"/>
              <a:gd name="connsiteY2719" fmla="*/ 2825029 h 8400335"/>
              <a:gd name="connsiteX2720" fmla="*/ 7407831 w 8806376"/>
              <a:gd name="connsiteY2720" fmla="*/ 2834554 h 8400335"/>
              <a:gd name="connsiteX2721" fmla="*/ 3831193 w 8806376"/>
              <a:gd name="connsiteY2721" fmla="*/ 2844641 h 8400335"/>
              <a:gd name="connsiteX2722" fmla="*/ 3840718 w 8806376"/>
              <a:gd name="connsiteY2722" fmla="*/ 2848842 h 8400335"/>
              <a:gd name="connsiteX2723" fmla="*/ 3850243 w 8806376"/>
              <a:gd name="connsiteY2723" fmla="*/ 2838755 h 8400335"/>
              <a:gd name="connsiteX2724" fmla="*/ 3840718 w 8806376"/>
              <a:gd name="connsiteY2724" fmla="*/ 2834554 h 8400335"/>
              <a:gd name="connsiteX2725" fmla="*/ 3831193 w 8806376"/>
              <a:gd name="connsiteY2725" fmla="*/ 2844641 h 8400335"/>
              <a:gd name="connsiteX2726" fmla="*/ 6724412 w 8806376"/>
              <a:gd name="connsiteY2726" fmla="*/ 2850861 h 8400335"/>
              <a:gd name="connsiteX2727" fmla="*/ 6707743 w 8806376"/>
              <a:gd name="connsiteY2727" fmla="*/ 2892190 h 8400335"/>
              <a:gd name="connsiteX2728" fmla="*/ 6707743 w 8806376"/>
              <a:gd name="connsiteY2728" fmla="*/ 2914984 h 8400335"/>
              <a:gd name="connsiteX2729" fmla="*/ 6727622 w 8806376"/>
              <a:gd name="connsiteY2729" fmla="*/ 2895105 h 8400335"/>
              <a:gd name="connsiteX2730" fmla="*/ 6744291 w 8806376"/>
              <a:gd name="connsiteY2730" fmla="*/ 2853776 h 8400335"/>
              <a:gd name="connsiteX2731" fmla="*/ 6741081 w 8806376"/>
              <a:gd name="connsiteY2731" fmla="*/ 2832325 h 8400335"/>
              <a:gd name="connsiteX2732" fmla="*/ 6724412 w 8806376"/>
              <a:gd name="connsiteY2732" fmla="*/ 2850861 h 8400335"/>
              <a:gd name="connsiteX2733" fmla="*/ 7086362 w 8806376"/>
              <a:gd name="connsiteY2733" fmla="*/ 2850918 h 8400335"/>
              <a:gd name="connsiteX2734" fmla="*/ 7076837 w 8806376"/>
              <a:gd name="connsiteY2734" fmla="*/ 2929509 h 8400335"/>
              <a:gd name="connsiteX2735" fmla="*/ 7108260 w 8806376"/>
              <a:gd name="connsiteY2735" fmla="*/ 2859700 h 8400335"/>
              <a:gd name="connsiteX2736" fmla="*/ 7103031 w 8806376"/>
              <a:gd name="connsiteY2736" fmla="*/ 2832449 h 8400335"/>
              <a:gd name="connsiteX2737" fmla="*/ 7086362 w 8806376"/>
              <a:gd name="connsiteY2737" fmla="*/ 2850918 h 8400335"/>
              <a:gd name="connsiteX2738" fmla="*/ 7657072 w 8806376"/>
              <a:gd name="connsiteY2738" fmla="*/ 2840908 h 8400335"/>
              <a:gd name="connsiteX2739" fmla="*/ 7650718 w 8806376"/>
              <a:gd name="connsiteY2739" fmla="*/ 2859958 h 8400335"/>
              <a:gd name="connsiteX2740" fmla="*/ 7688818 w 8806376"/>
              <a:gd name="connsiteY2740" fmla="*/ 2853604 h 8400335"/>
              <a:gd name="connsiteX2741" fmla="*/ 7699010 w 8806376"/>
              <a:gd name="connsiteY2741" fmla="*/ 2834554 h 8400335"/>
              <a:gd name="connsiteX2742" fmla="*/ 7681217 w 8806376"/>
              <a:gd name="connsiteY2742" fmla="*/ 2834554 h 8400335"/>
              <a:gd name="connsiteX2743" fmla="*/ 7657072 w 8806376"/>
              <a:gd name="connsiteY2743" fmla="*/ 2840908 h 8400335"/>
              <a:gd name="connsiteX2744" fmla="*/ 5712381 w 8806376"/>
              <a:gd name="connsiteY2744" fmla="*/ 2964190 h 8400335"/>
              <a:gd name="connsiteX2745" fmla="*/ 5559981 w 8806376"/>
              <a:gd name="connsiteY2745" fmla="*/ 3095435 h 8400335"/>
              <a:gd name="connsiteX2746" fmla="*/ 5868324 w 8806376"/>
              <a:gd name="connsiteY2746" fmla="*/ 2844289 h 8400335"/>
              <a:gd name="connsiteX2747" fmla="*/ 5712381 w 8806376"/>
              <a:gd name="connsiteY2747" fmla="*/ 2964190 h 8400335"/>
              <a:gd name="connsiteX2748" fmla="*/ 6661862 w 8806376"/>
              <a:gd name="connsiteY2748" fmla="*/ 2855671 h 8400335"/>
              <a:gd name="connsiteX2749" fmla="*/ 6659480 w 8806376"/>
              <a:gd name="connsiteY2749" fmla="*/ 2891704 h 8400335"/>
              <a:gd name="connsiteX2750" fmla="*/ 6677025 w 8806376"/>
              <a:gd name="connsiteY2750" fmla="*/ 2848280 h 8400335"/>
              <a:gd name="connsiteX2751" fmla="*/ 6661862 w 8806376"/>
              <a:gd name="connsiteY2751" fmla="*/ 2855671 h 8400335"/>
              <a:gd name="connsiteX2752" fmla="*/ 2941711 w 8806376"/>
              <a:gd name="connsiteY2752" fmla="*/ 2873969 h 8400335"/>
              <a:gd name="connsiteX2753" fmla="*/ 2935434 w 8806376"/>
              <a:gd name="connsiteY2753" fmla="*/ 2924794 h 8400335"/>
              <a:gd name="connsiteX2754" fmla="*/ 2966333 w 8806376"/>
              <a:gd name="connsiteY2754" fmla="*/ 2861234 h 8400335"/>
              <a:gd name="connsiteX2755" fmla="*/ 2941711 w 8806376"/>
              <a:gd name="connsiteY2755" fmla="*/ 2873969 h 8400335"/>
              <a:gd name="connsiteX2756" fmla="*/ 5026581 w 8806376"/>
              <a:gd name="connsiteY2756" fmla="*/ 2863129 h 8400335"/>
              <a:gd name="connsiteX2757" fmla="*/ 5030782 w 8806376"/>
              <a:gd name="connsiteY2757" fmla="*/ 2872654 h 8400335"/>
              <a:gd name="connsiteX2758" fmla="*/ 5040868 w 8806376"/>
              <a:gd name="connsiteY2758" fmla="*/ 2863129 h 8400335"/>
              <a:gd name="connsiteX2759" fmla="*/ 5036668 w 8806376"/>
              <a:gd name="connsiteY2759" fmla="*/ 2853604 h 8400335"/>
              <a:gd name="connsiteX2760" fmla="*/ 5026581 w 8806376"/>
              <a:gd name="connsiteY2760" fmla="*/ 2863129 h 8400335"/>
              <a:gd name="connsiteX2761" fmla="*/ 7469743 w 8806376"/>
              <a:gd name="connsiteY2761" fmla="*/ 2863129 h 8400335"/>
              <a:gd name="connsiteX2762" fmla="*/ 7479268 w 8806376"/>
              <a:gd name="connsiteY2762" fmla="*/ 2872654 h 8400335"/>
              <a:gd name="connsiteX2763" fmla="*/ 7488793 w 8806376"/>
              <a:gd name="connsiteY2763" fmla="*/ 2863129 h 8400335"/>
              <a:gd name="connsiteX2764" fmla="*/ 7479268 w 8806376"/>
              <a:gd name="connsiteY2764" fmla="*/ 2853604 h 8400335"/>
              <a:gd name="connsiteX2765" fmla="*/ 7469743 w 8806376"/>
              <a:gd name="connsiteY2765" fmla="*/ 2863129 h 8400335"/>
              <a:gd name="connsiteX2766" fmla="*/ 7913285 w 8806376"/>
              <a:gd name="connsiteY2766" fmla="*/ 2884170 h 8400335"/>
              <a:gd name="connsiteX2767" fmla="*/ 7908084 w 8806376"/>
              <a:gd name="connsiteY2767" fmla="*/ 2914755 h 8400335"/>
              <a:gd name="connsiteX2768" fmla="*/ 7951346 w 8806376"/>
              <a:gd name="connsiteY2768" fmla="*/ 2873616 h 8400335"/>
              <a:gd name="connsiteX2769" fmla="*/ 7913285 w 8806376"/>
              <a:gd name="connsiteY2769" fmla="*/ 2884170 h 8400335"/>
              <a:gd name="connsiteX2770" fmla="*/ 3213973 w 8806376"/>
              <a:gd name="connsiteY2770" fmla="*/ 2884084 h 8400335"/>
              <a:gd name="connsiteX2771" fmla="*/ 3210163 w 8806376"/>
              <a:gd name="connsiteY2771" fmla="*/ 2929804 h 8400335"/>
              <a:gd name="connsiteX2772" fmla="*/ 3240643 w 8806376"/>
              <a:gd name="connsiteY2772" fmla="*/ 2889799 h 8400335"/>
              <a:gd name="connsiteX2773" fmla="*/ 3213973 w 8806376"/>
              <a:gd name="connsiteY2773" fmla="*/ 2884084 h 8400335"/>
              <a:gd name="connsiteX2774" fmla="*/ 6373149 w 8806376"/>
              <a:gd name="connsiteY2774" fmla="*/ 2889323 h 8400335"/>
              <a:gd name="connsiteX2775" fmla="*/ 6360081 w 8806376"/>
              <a:gd name="connsiteY2775" fmla="*/ 2905992 h 8400335"/>
              <a:gd name="connsiteX2776" fmla="*/ 6376749 w 8806376"/>
              <a:gd name="connsiteY2776" fmla="*/ 2892924 h 8400335"/>
              <a:gd name="connsiteX2777" fmla="*/ 6389818 w 8806376"/>
              <a:gd name="connsiteY2777" fmla="*/ 2872654 h 8400335"/>
              <a:gd name="connsiteX2778" fmla="*/ 6373149 w 8806376"/>
              <a:gd name="connsiteY2778" fmla="*/ 2889323 h 8400335"/>
              <a:gd name="connsiteX2779" fmla="*/ 7771457 w 8806376"/>
              <a:gd name="connsiteY2779" fmla="*/ 2889847 h 8400335"/>
              <a:gd name="connsiteX2780" fmla="*/ 7763542 w 8806376"/>
              <a:gd name="connsiteY2780" fmla="*/ 2929804 h 8400335"/>
              <a:gd name="connsiteX2781" fmla="*/ 7796956 w 8806376"/>
              <a:gd name="connsiteY2781" fmla="*/ 2881732 h 8400335"/>
              <a:gd name="connsiteX2782" fmla="*/ 7771457 w 8806376"/>
              <a:gd name="connsiteY2782" fmla="*/ 2889847 h 8400335"/>
              <a:gd name="connsiteX2783" fmla="*/ 7616971 w 8806376"/>
              <a:gd name="connsiteY2783" fmla="*/ 2901677 h 8400335"/>
              <a:gd name="connsiteX2784" fmla="*/ 7599731 w 8806376"/>
              <a:gd name="connsiteY2784" fmla="*/ 2920727 h 8400335"/>
              <a:gd name="connsiteX2785" fmla="*/ 7610532 w 8806376"/>
              <a:gd name="connsiteY2785" fmla="*/ 2931528 h 8400335"/>
              <a:gd name="connsiteX2786" fmla="*/ 7621334 w 8806376"/>
              <a:gd name="connsiteY2786" fmla="*/ 2942330 h 8400335"/>
              <a:gd name="connsiteX2787" fmla="*/ 7636031 w 8806376"/>
              <a:gd name="connsiteY2787" fmla="*/ 2930138 h 8400335"/>
              <a:gd name="connsiteX2788" fmla="*/ 7650718 w 8806376"/>
              <a:gd name="connsiteY2788" fmla="*/ 2905392 h 8400335"/>
              <a:gd name="connsiteX2789" fmla="*/ 7616971 w 8806376"/>
              <a:gd name="connsiteY2789" fmla="*/ 2901677 h 8400335"/>
              <a:gd name="connsiteX2790" fmla="*/ 6667291 w 8806376"/>
              <a:gd name="connsiteY2790" fmla="*/ 2913174 h 8400335"/>
              <a:gd name="connsiteX2791" fmla="*/ 6659271 w 8806376"/>
              <a:gd name="connsiteY2791" fmla="*/ 2947483 h 8400335"/>
              <a:gd name="connsiteX2792" fmla="*/ 6666281 w 8806376"/>
              <a:gd name="connsiteY2792" fmla="*/ 2958827 h 8400335"/>
              <a:gd name="connsiteX2793" fmla="*/ 6683112 w 8806376"/>
              <a:gd name="connsiteY2793" fmla="*/ 2940244 h 8400335"/>
              <a:gd name="connsiteX2794" fmla="*/ 6699933 w 8806376"/>
              <a:gd name="connsiteY2794" fmla="*/ 2921651 h 8400335"/>
              <a:gd name="connsiteX2795" fmla="*/ 6691132 w 8806376"/>
              <a:gd name="connsiteY2795" fmla="*/ 2905925 h 8400335"/>
              <a:gd name="connsiteX2796" fmla="*/ 6682340 w 8806376"/>
              <a:gd name="connsiteY2796" fmla="*/ 2890209 h 8400335"/>
              <a:gd name="connsiteX2797" fmla="*/ 6667291 w 8806376"/>
              <a:gd name="connsiteY2797" fmla="*/ 2913174 h 8400335"/>
              <a:gd name="connsiteX2798" fmla="*/ 5751671 w 8806376"/>
              <a:gd name="connsiteY2798" fmla="*/ 3021597 h 8400335"/>
              <a:gd name="connsiteX2799" fmla="*/ 5606710 w 8806376"/>
              <a:gd name="connsiteY2799" fmla="*/ 3146403 h 8400335"/>
              <a:gd name="connsiteX2800" fmla="*/ 5754491 w 8806376"/>
              <a:gd name="connsiteY2800" fmla="*/ 3034875 h 8400335"/>
              <a:gd name="connsiteX2801" fmla="*/ 5904919 w 8806376"/>
              <a:gd name="connsiteY2801" fmla="*/ 2901229 h 8400335"/>
              <a:gd name="connsiteX2802" fmla="*/ 5751671 w 8806376"/>
              <a:gd name="connsiteY2802" fmla="*/ 3021597 h 8400335"/>
              <a:gd name="connsiteX2803" fmla="*/ 6062530 w 8806376"/>
              <a:gd name="connsiteY2803" fmla="*/ 3179940 h 8400335"/>
              <a:gd name="connsiteX2804" fmla="*/ 5779675 w 8806376"/>
              <a:gd name="connsiteY2804" fmla="*/ 3462233 h 8400335"/>
              <a:gd name="connsiteX2805" fmla="*/ 6143625 w 8806376"/>
              <a:gd name="connsiteY2805" fmla="*/ 3116990 h 8400335"/>
              <a:gd name="connsiteX2806" fmla="*/ 6352671 w 8806376"/>
              <a:gd name="connsiteY2806" fmla="*/ 2904925 h 8400335"/>
              <a:gd name="connsiteX2807" fmla="*/ 6062530 w 8806376"/>
              <a:gd name="connsiteY2807" fmla="*/ 3179940 h 8400335"/>
              <a:gd name="connsiteX2808" fmla="*/ 6604873 w 8806376"/>
              <a:gd name="connsiteY2808" fmla="*/ 2912659 h 8400335"/>
              <a:gd name="connsiteX2809" fmla="*/ 6593443 w 8806376"/>
              <a:gd name="connsiteY2809" fmla="*/ 2937948 h 8400335"/>
              <a:gd name="connsiteX2810" fmla="*/ 6593443 w 8806376"/>
              <a:gd name="connsiteY2810" fmla="*/ 2951807 h 8400335"/>
              <a:gd name="connsiteX2811" fmla="*/ 6612493 w 8806376"/>
              <a:gd name="connsiteY2811" fmla="*/ 2934567 h 8400335"/>
              <a:gd name="connsiteX2812" fmla="*/ 6623923 w 8806376"/>
              <a:gd name="connsiteY2812" fmla="*/ 2901229 h 8400335"/>
              <a:gd name="connsiteX2813" fmla="*/ 6604873 w 8806376"/>
              <a:gd name="connsiteY2813" fmla="*/ 2912659 h 8400335"/>
              <a:gd name="connsiteX2814" fmla="*/ 6541056 w 8806376"/>
              <a:gd name="connsiteY2814" fmla="*/ 2929804 h 8400335"/>
              <a:gd name="connsiteX2815" fmla="*/ 6528473 w 8806376"/>
              <a:gd name="connsiteY2815" fmla="*/ 2953731 h 8400335"/>
              <a:gd name="connsiteX2816" fmla="*/ 6550581 w 8806376"/>
              <a:gd name="connsiteY2816" fmla="*/ 2939329 h 8400335"/>
              <a:gd name="connsiteX2817" fmla="*/ 6563164 w 8806376"/>
              <a:gd name="connsiteY2817" fmla="*/ 2915403 h 8400335"/>
              <a:gd name="connsiteX2818" fmla="*/ 6541056 w 8806376"/>
              <a:gd name="connsiteY2818" fmla="*/ 2929804 h 8400335"/>
              <a:gd name="connsiteX2819" fmla="*/ 7095801 w 8806376"/>
              <a:gd name="connsiteY2819" fmla="*/ 2927271 h 8400335"/>
              <a:gd name="connsiteX2820" fmla="*/ 7087210 w 8806376"/>
              <a:gd name="connsiteY2820" fmla="*/ 2994327 h 8400335"/>
              <a:gd name="connsiteX2821" fmla="*/ 7094906 w 8806376"/>
              <a:gd name="connsiteY2821" fmla="*/ 3006452 h 8400335"/>
              <a:gd name="connsiteX2822" fmla="*/ 7110174 w 8806376"/>
              <a:gd name="connsiteY2822" fmla="*/ 2989564 h 8400335"/>
              <a:gd name="connsiteX2823" fmla="*/ 7125443 w 8806376"/>
              <a:gd name="connsiteY2823" fmla="*/ 2972667 h 8400335"/>
              <a:gd name="connsiteX2824" fmla="*/ 7118909 w 8806376"/>
              <a:gd name="connsiteY2824" fmla="*/ 2940806 h 8400335"/>
              <a:gd name="connsiteX2825" fmla="*/ 7112384 w 8806376"/>
              <a:gd name="connsiteY2825" fmla="*/ 2908945 h 8400335"/>
              <a:gd name="connsiteX2826" fmla="*/ 7095801 w 8806376"/>
              <a:gd name="connsiteY2826" fmla="*/ 2927271 h 8400335"/>
              <a:gd name="connsiteX2827" fmla="*/ 3602593 w 8806376"/>
              <a:gd name="connsiteY2827" fmla="*/ 2939329 h 8400335"/>
              <a:gd name="connsiteX2828" fmla="*/ 3612680 w 8806376"/>
              <a:gd name="connsiteY2828" fmla="*/ 2948854 h 8400335"/>
              <a:gd name="connsiteX2829" fmla="*/ 3616881 w 8806376"/>
              <a:gd name="connsiteY2829" fmla="*/ 2939329 h 8400335"/>
              <a:gd name="connsiteX2830" fmla="*/ 3606794 w 8806376"/>
              <a:gd name="connsiteY2830" fmla="*/ 2929804 h 8400335"/>
              <a:gd name="connsiteX2831" fmla="*/ 3602593 w 8806376"/>
              <a:gd name="connsiteY2831" fmla="*/ 2939329 h 8400335"/>
              <a:gd name="connsiteX2832" fmla="*/ 7865717 w 8806376"/>
              <a:gd name="connsiteY2832" fmla="*/ 2950769 h 8400335"/>
              <a:gd name="connsiteX2833" fmla="*/ 7851038 w 8806376"/>
              <a:gd name="connsiteY2833" fmla="*/ 2971724 h 8400335"/>
              <a:gd name="connsiteX2834" fmla="*/ 7862583 w 8806376"/>
              <a:gd name="connsiteY2834" fmla="*/ 2978858 h 8400335"/>
              <a:gd name="connsiteX2835" fmla="*/ 7907893 w 8806376"/>
              <a:gd name="connsiteY2835" fmla="*/ 2942616 h 8400335"/>
              <a:gd name="connsiteX2836" fmla="*/ 7865717 w 8806376"/>
              <a:gd name="connsiteY2836" fmla="*/ 2950769 h 8400335"/>
              <a:gd name="connsiteX2837" fmla="*/ 2891981 w 8806376"/>
              <a:gd name="connsiteY2837" fmla="*/ 2963323 h 8400335"/>
              <a:gd name="connsiteX2838" fmla="*/ 2875864 w 8806376"/>
              <a:gd name="connsiteY2838" fmla="*/ 2987935 h 8400335"/>
              <a:gd name="connsiteX2839" fmla="*/ 2887447 w 8806376"/>
              <a:gd name="connsiteY2839" fmla="*/ 2999346 h 8400335"/>
              <a:gd name="connsiteX2840" fmla="*/ 2899029 w 8806376"/>
              <a:gd name="connsiteY2840" fmla="*/ 3010767 h 8400335"/>
              <a:gd name="connsiteX2841" fmla="*/ 2912669 w 8806376"/>
              <a:gd name="connsiteY2841" fmla="*/ 2992279 h 8400335"/>
              <a:gd name="connsiteX2842" fmla="*/ 2926318 w 8806376"/>
              <a:gd name="connsiteY2842" fmla="*/ 2961885 h 8400335"/>
              <a:gd name="connsiteX2843" fmla="*/ 2891981 w 8806376"/>
              <a:gd name="connsiteY2843" fmla="*/ 2963323 h 8400335"/>
              <a:gd name="connsiteX2844" fmla="*/ 3312081 w 8806376"/>
              <a:gd name="connsiteY2844" fmla="*/ 2948854 h 8400335"/>
              <a:gd name="connsiteX2845" fmla="*/ 3316281 w 8806376"/>
              <a:gd name="connsiteY2845" fmla="*/ 2958379 h 8400335"/>
              <a:gd name="connsiteX2846" fmla="*/ 3326368 w 8806376"/>
              <a:gd name="connsiteY2846" fmla="*/ 2948854 h 8400335"/>
              <a:gd name="connsiteX2847" fmla="*/ 3322168 w 8806376"/>
              <a:gd name="connsiteY2847" fmla="*/ 2939329 h 8400335"/>
              <a:gd name="connsiteX2848" fmla="*/ 3312081 w 8806376"/>
              <a:gd name="connsiteY2848" fmla="*/ 2948854 h 8400335"/>
              <a:gd name="connsiteX2849" fmla="*/ 6619637 w 8806376"/>
              <a:gd name="connsiteY2849" fmla="*/ 2955636 h 8400335"/>
              <a:gd name="connsiteX2850" fmla="*/ 6602968 w 8806376"/>
              <a:gd name="connsiteY2850" fmla="*/ 2996965 h 8400335"/>
              <a:gd name="connsiteX2851" fmla="*/ 6602968 w 8806376"/>
              <a:gd name="connsiteY2851" fmla="*/ 3019759 h 8400335"/>
              <a:gd name="connsiteX2852" fmla="*/ 6622847 w 8806376"/>
              <a:gd name="connsiteY2852" fmla="*/ 2999880 h 8400335"/>
              <a:gd name="connsiteX2853" fmla="*/ 6639516 w 8806376"/>
              <a:gd name="connsiteY2853" fmla="*/ 2958551 h 8400335"/>
              <a:gd name="connsiteX2854" fmla="*/ 6636306 w 8806376"/>
              <a:gd name="connsiteY2854" fmla="*/ 2937100 h 8400335"/>
              <a:gd name="connsiteX2855" fmla="*/ 6619637 w 8806376"/>
              <a:gd name="connsiteY2855" fmla="*/ 2955636 h 8400335"/>
              <a:gd name="connsiteX2856" fmla="*/ 7716955 w 8806376"/>
              <a:gd name="connsiteY2856" fmla="*/ 2959199 h 8400335"/>
              <a:gd name="connsiteX2857" fmla="*/ 7712317 w 8806376"/>
              <a:gd name="connsiteY2857" fmla="*/ 2985049 h 8400335"/>
              <a:gd name="connsiteX2858" fmla="*/ 7753807 w 8806376"/>
              <a:gd name="connsiteY2858" fmla="*/ 2954979 h 8400335"/>
              <a:gd name="connsiteX2859" fmla="*/ 7716955 w 8806376"/>
              <a:gd name="connsiteY2859" fmla="*/ 2959199 h 8400335"/>
              <a:gd name="connsiteX2860" fmla="*/ 4463110 w 8806376"/>
              <a:gd name="connsiteY2860" fmla="*/ 3005700 h 8400335"/>
              <a:gd name="connsiteX2861" fmla="*/ 4114467 w 8806376"/>
              <a:gd name="connsiteY2861" fmla="*/ 3593659 h 8400335"/>
              <a:gd name="connsiteX2862" fmla="*/ 3799351 w 8806376"/>
              <a:gd name="connsiteY2862" fmla="*/ 4122811 h 8400335"/>
              <a:gd name="connsiteX2863" fmla="*/ 3786959 w 8806376"/>
              <a:gd name="connsiteY2863" fmla="*/ 4149004 h 8400335"/>
              <a:gd name="connsiteX2864" fmla="*/ 3990270 w 8806376"/>
              <a:gd name="connsiteY2864" fmla="*/ 3855673 h 8400335"/>
              <a:gd name="connsiteX2865" fmla="*/ 4118544 w 8806376"/>
              <a:gd name="connsiteY2865" fmla="*/ 3621110 h 8400335"/>
              <a:gd name="connsiteX2866" fmla="*/ 4470464 w 8806376"/>
              <a:gd name="connsiteY2866" fmla="*/ 3013986 h 8400335"/>
              <a:gd name="connsiteX2867" fmla="*/ 4513298 w 8806376"/>
              <a:gd name="connsiteY2867" fmla="*/ 2948854 h 8400335"/>
              <a:gd name="connsiteX2868" fmla="*/ 4463110 w 8806376"/>
              <a:gd name="connsiteY2868" fmla="*/ 3005700 h 8400335"/>
              <a:gd name="connsiteX2869" fmla="*/ 6551190 w 8806376"/>
              <a:gd name="connsiteY2869" fmla="*/ 2967228 h 8400335"/>
              <a:gd name="connsiteX2870" fmla="*/ 6539751 w 8806376"/>
              <a:gd name="connsiteY2870" fmla="*/ 2993593 h 8400335"/>
              <a:gd name="connsiteX2871" fmla="*/ 6572869 w 8806376"/>
              <a:gd name="connsiteY2871" fmla="*/ 2958579 h 8400335"/>
              <a:gd name="connsiteX2872" fmla="*/ 6551190 w 8806376"/>
              <a:gd name="connsiteY2872" fmla="*/ 2967228 h 8400335"/>
              <a:gd name="connsiteX2873" fmla="*/ 6681073 w 8806376"/>
              <a:gd name="connsiteY2873" fmla="*/ 2960284 h 8400335"/>
              <a:gd name="connsiteX2874" fmla="*/ 6669643 w 8806376"/>
              <a:gd name="connsiteY2874" fmla="*/ 3004623 h 8400335"/>
              <a:gd name="connsiteX2875" fmla="*/ 6669643 w 8806376"/>
              <a:gd name="connsiteY2875" fmla="*/ 3037532 h 8400335"/>
              <a:gd name="connsiteX2876" fmla="*/ 6688693 w 8806376"/>
              <a:gd name="connsiteY2876" fmla="*/ 3020292 h 8400335"/>
              <a:gd name="connsiteX2877" fmla="*/ 6707743 w 8806376"/>
              <a:gd name="connsiteY2877" fmla="*/ 2975953 h 8400335"/>
              <a:gd name="connsiteX2878" fmla="*/ 6681073 w 8806376"/>
              <a:gd name="connsiteY2878" fmla="*/ 2960284 h 8400335"/>
              <a:gd name="connsiteX2879" fmla="*/ 7564555 w 8806376"/>
              <a:gd name="connsiteY2879" fmla="*/ 2968724 h 8400335"/>
              <a:gd name="connsiteX2880" fmla="*/ 7559917 w 8806376"/>
              <a:gd name="connsiteY2880" fmla="*/ 2994574 h 8400335"/>
              <a:gd name="connsiteX2881" fmla="*/ 7601407 w 8806376"/>
              <a:gd name="connsiteY2881" fmla="*/ 2964504 h 8400335"/>
              <a:gd name="connsiteX2882" fmla="*/ 7564555 w 8806376"/>
              <a:gd name="connsiteY2882" fmla="*/ 2968724 h 8400335"/>
              <a:gd name="connsiteX2883" fmla="*/ 3169749 w 8806376"/>
              <a:gd name="connsiteY2883" fmla="*/ 2979553 h 8400335"/>
              <a:gd name="connsiteX2884" fmla="*/ 3168872 w 8806376"/>
              <a:gd name="connsiteY2884" fmla="*/ 3015529 h 8400335"/>
              <a:gd name="connsiteX2885" fmla="*/ 3202543 w 8806376"/>
              <a:gd name="connsiteY2885" fmla="*/ 2968533 h 8400335"/>
              <a:gd name="connsiteX2886" fmla="*/ 3169749 w 8806376"/>
              <a:gd name="connsiteY2886" fmla="*/ 2979553 h 8400335"/>
              <a:gd name="connsiteX2887" fmla="*/ 5817156 w 8806376"/>
              <a:gd name="connsiteY2887" fmla="*/ 3055258 h 8400335"/>
              <a:gd name="connsiteX2888" fmla="*/ 5675462 w 8806376"/>
              <a:gd name="connsiteY2888" fmla="*/ 3174302 h 8400335"/>
              <a:gd name="connsiteX2889" fmla="*/ 5651678 w 8806376"/>
              <a:gd name="connsiteY2889" fmla="*/ 3200886 h 8400335"/>
              <a:gd name="connsiteX2890" fmla="*/ 5885822 w 8806376"/>
              <a:gd name="connsiteY2890" fmla="*/ 3011062 h 8400335"/>
              <a:gd name="connsiteX2891" fmla="*/ 5936218 w 8806376"/>
              <a:gd name="connsiteY2891" fmla="*/ 2959132 h 8400335"/>
              <a:gd name="connsiteX2892" fmla="*/ 5817156 w 8806376"/>
              <a:gd name="connsiteY2892" fmla="*/ 3055258 h 8400335"/>
              <a:gd name="connsiteX2893" fmla="*/ 6490088 w 8806376"/>
              <a:gd name="connsiteY2893" fmla="*/ 2973658 h 8400335"/>
              <a:gd name="connsiteX2894" fmla="*/ 6481420 w 8806376"/>
              <a:gd name="connsiteY2894" fmla="*/ 2992403 h 8400335"/>
              <a:gd name="connsiteX2895" fmla="*/ 6502899 w 8806376"/>
              <a:gd name="connsiteY2895" fmla="*/ 2977486 h 8400335"/>
              <a:gd name="connsiteX2896" fmla="*/ 6511576 w 8806376"/>
              <a:gd name="connsiteY2896" fmla="*/ 2958741 h 8400335"/>
              <a:gd name="connsiteX2897" fmla="*/ 6490088 w 8806376"/>
              <a:gd name="connsiteY2897" fmla="*/ 2973658 h 8400335"/>
              <a:gd name="connsiteX2898" fmla="*/ 7347061 w 8806376"/>
              <a:gd name="connsiteY2898" fmla="*/ 2997918 h 8400335"/>
              <a:gd name="connsiteX2899" fmla="*/ 7351329 w 8806376"/>
              <a:gd name="connsiteY2899" fmla="*/ 3010557 h 8400335"/>
              <a:gd name="connsiteX2900" fmla="*/ 7381056 w 8806376"/>
              <a:gd name="connsiteY2900" fmla="*/ 2961770 h 8400335"/>
              <a:gd name="connsiteX2901" fmla="*/ 7347061 w 8806376"/>
              <a:gd name="connsiteY2901" fmla="*/ 2997918 h 8400335"/>
              <a:gd name="connsiteX2902" fmla="*/ 5093256 w 8806376"/>
              <a:gd name="connsiteY2902" fmla="*/ 2977429 h 8400335"/>
              <a:gd name="connsiteX2903" fmla="*/ 5097457 w 8806376"/>
              <a:gd name="connsiteY2903" fmla="*/ 2986954 h 8400335"/>
              <a:gd name="connsiteX2904" fmla="*/ 5107543 w 8806376"/>
              <a:gd name="connsiteY2904" fmla="*/ 2977429 h 8400335"/>
              <a:gd name="connsiteX2905" fmla="*/ 5103343 w 8806376"/>
              <a:gd name="connsiteY2905" fmla="*/ 2967904 h 8400335"/>
              <a:gd name="connsiteX2906" fmla="*/ 5093256 w 8806376"/>
              <a:gd name="connsiteY2906" fmla="*/ 2977429 h 8400335"/>
              <a:gd name="connsiteX2907" fmla="*/ 4964668 w 8806376"/>
              <a:gd name="connsiteY2907" fmla="*/ 2986954 h 8400335"/>
              <a:gd name="connsiteX2908" fmla="*/ 4974193 w 8806376"/>
              <a:gd name="connsiteY2908" fmla="*/ 2996479 h 8400335"/>
              <a:gd name="connsiteX2909" fmla="*/ 4983718 w 8806376"/>
              <a:gd name="connsiteY2909" fmla="*/ 2986954 h 8400335"/>
              <a:gd name="connsiteX2910" fmla="*/ 4974193 w 8806376"/>
              <a:gd name="connsiteY2910" fmla="*/ 2977429 h 8400335"/>
              <a:gd name="connsiteX2911" fmla="*/ 4964668 w 8806376"/>
              <a:gd name="connsiteY2911" fmla="*/ 2986954 h 8400335"/>
              <a:gd name="connsiteX2912" fmla="*/ 6500098 w 8806376"/>
              <a:gd name="connsiteY2912" fmla="*/ 3007909 h 8400335"/>
              <a:gd name="connsiteX2913" fmla="*/ 6488668 w 8806376"/>
              <a:gd name="connsiteY2913" fmla="*/ 3037961 h 8400335"/>
              <a:gd name="connsiteX2914" fmla="*/ 6488668 w 8806376"/>
              <a:gd name="connsiteY2914" fmla="*/ 3056582 h 8400335"/>
              <a:gd name="connsiteX2915" fmla="*/ 6507718 w 8806376"/>
              <a:gd name="connsiteY2915" fmla="*/ 3039342 h 8400335"/>
              <a:gd name="connsiteX2916" fmla="*/ 6519148 w 8806376"/>
              <a:gd name="connsiteY2916" fmla="*/ 2996479 h 8400335"/>
              <a:gd name="connsiteX2917" fmla="*/ 6500098 w 8806376"/>
              <a:gd name="connsiteY2917" fmla="*/ 3007909 h 8400335"/>
              <a:gd name="connsiteX2918" fmla="*/ 6561287 w 8806376"/>
              <a:gd name="connsiteY2918" fmla="*/ 3014225 h 8400335"/>
              <a:gd name="connsiteX2919" fmla="*/ 6552686 w 8806376"/>
              <a:gd name="connsiteY2919" fmla="*/ 3048543 h 8400335"/>
              <a:gd name="connsiteX2920" fmla="*/ 6561268 w 8806376"/>
              <a:gd name="connsiteY2920" fmla="*/ 3063869 h 8400335"/>
              <a:gd name="connsiteX2921" fmla="*/ 6576213 w 8806376"/>
              <a:gd name="connsiteY2921" fmla="*/ 3046848 h 8400335"/>
              <a:gd name="connsiteX2922" fmla="*/ 6584823 w 8806376"/>
              <a:gd name="connsiteY2922" fmla="*/ 3012529 h 8400335"/>
              <a:gd name="connsiteX2923" fmla="*/ 6578470 w 8806376"/>
              <a:gd name="connsiteY2923" fmla="*/ 2995241 h 8400335"/>
              <a:gd name="connsiteX2924" fmla="*/ 6561287 w 8806376"/>
              <a:gd name="connsiteY2924" fmla="*/ 3014225 h 8400335"/>
              <a:gd name="connsiteX2925" fmla="*/ 6628753 w 8806376"/>
              <a:gd name="connsiteY2925" fmla="*/ 3018616 h 8400335"/>
              <a:gd name="connsiteX2926" fmla="*/ 6644259 w 8806376"/>
              <a:gd name="connsiteY2926" fmla="*/ 3064888 h 8400335"/>
              <a:gd name="connsiteX2927" fmla="*/ 6659518 w 8806376"/>
              <a:gd name="connsiteY2927" fmla="*/ 3048029 h 8400335"/>
              <a:gd name="connsiteX2928" fmla="*/ 6652270 w 8806376"/>
              <a:gd name="connsiteY2928" fmla="*/ 3020911 h 8400335"/>
              <a:gd name="connsiteX2929" fmla="*/ 6645021 w 8806376"/>
              <a:gd name="connsiteY2929" fmla="*/ 2993793 h 8400335"/>
              <a:gd name="connsiteX2930" fmla="*/ 6628753 w 8806376"/>
              <a:gd name="connsiteY2930" fmla="*/ 3018616 h 8400335"/>
              <a:gd name="connsiteX2931" fmla="*/ 7675274 w 8806376"/>
              <a:gd name="connsiteY2931" fmla="*/ 3017368 h 8400335"/>
              <a:gd name="connsiteX2932" fmla="*/ 7669454 w 8806376"/>
              <a:gd name="connsiteY2932" fmla="*/ 3047600 h 8400335"/>
              <a:gd name="connsiteX2933" fmla="*/ 7707868 w 8806376"/>
              <a:gd name="connsiteY2933" fmla="*/ 3019692 h 8400335"/>
              <a:gd name="connsiteX2934" fmla="*/ 7675274 w 8806376"/>
              <a:gd name="connsiteY2934" fmla="*/ 3017368 h 8400335"/>
              <a:gd name="connsiteX2935" fmla="*/ 7824073 w 8806376"/>
              <a:gd name="connsiteY2935" fmla="*/ 3007909 h 8400335"/>
              <a:gd name="connsiteX2936" fmla="*/ 7825026 w 8806376"/>
              <a:gd name="connsiteY2936" fmla="*/ 3044104 h 8400335"/>
              <a:gd name="connsiteX2937" fmla="*/ 7860268 w 8806376"/>
              <a:gd name="connsiteY2937" fmla="*/ 3008862 h 8400335"/>
              <a:gd name="connsiteX2938" fmla="*/ 7824073 w 8806376"/>
              <a:gd name="connsiteY2938" fmla="*/ 3007909 h 8400335"/>
              <a:gd name="connsiteX2939" fmla="*/ 3174359 w 8806376"/>
              <a:gd name="connsiteY2939" fmla="*/ 3151851 h 8400335"/>
              <a:gd name="connsiteX2940" fmla="*/ 2593105 w 8806376"/>
              <a:gd name="connsiteY2940" fmla="*/ 4068042 h 8400335"/>
              <a:gd name="connsiteX2941" fmla="*/ 2038121 w 8806376"/>
              <a:gd name="connsiteY2941" fmla="*/ 4727886 h 8400335"/>
              <a:gd name="connsiteX2942" fmla="*/ 1985601 w 8806376"/>
              <a:gd name="connsiteY2942" fmla="*/ 4792609 h 8400335"/>
              <a:gd name="connsiteX2943" fmla="*/ 2327672 w 8806376"/>
              <a:gd name="connsiteY2943" fmla="*/ 4429992 h 8400335"/>
              <a:gd name="connsiteX2944" fmla="*/ 3192132 w 8806376"/>
              <a:gd name="connsiteY2944" fmla="*/ 3145536 h 8400335"/>
              <a:gd name="connsiteX2945" fmla="*/ 3257731 w 8806376"/>
              <a:gd name="connsiteY2945" fmla="*/ 3010395 h 8400335"/>
              <a:gd name="connsiteX2946" fmla="*/ 3174359 w 8806376"/>
              <a:gd name="connsiteY2946" fmla="*/ 3151851 h 8400335"/>
              <a:gd name="connsiteX2947" fmla="*/ 3283506 w 8806376"/>
              <a:gd name="connsiteY2947" fmla="*/ 3015529 h 8400335"/>
              <a:gd name="connsiteX2948" fmla="*/ 3293593 w 8806376"/>
              <a:gd name="connsiteY2948" fmla="*/ 3025054 h 8400335"/>
              <a:gd name="connsiteX2949" fmla="*/ 3297793 w 8806376"/>
              <a:gd name="connsiteY2949" fmla="*/ 3015529 h 8400335"/>
              <a:gd name="connsiteX2950" fmla="*/ 3287706 w 8806376"/>
              <a:gd name="connsiteY2950" fmla="*/ 3006004 h 8400335"/>
              <a:gd name="connsiteX2951" fmla="*/ 3283506 w 8806376"/>
              <a:gd name="connsiteY2951" fmla="*/ 3015529 h 8400335"/>
              <a:gd name="connsiteX2952" fmla="*/ 6436281 w 8806376"/>
              <a:gd name="connsiteY2952" fmla="*/ 3025054 h 8400335"/>
              <a:gd name="connsiteX2953" fmla="*/ 6423698 w 8806376"/>
              <a:gd name="connsiteY2953" fmla="*/ 3048981 h 8400335"/>
              <a:gd name="connsiteX2954" fmla="*/ 6445806 w 8806376"/>
              <a:gd name="connsiteY2954" fmla="*/ 3034579 h 8400335"/>
              <a:gd name="connsiteX2955" fmla="*/ 6458389 w 8806376"/>
              <a:gd name="connsiteY2955" fmla="*/ 3010653 h 8400335"/>
              <a:gd name="connsiteX2956" fmla="*/ 6436281 w 8806376"/>
              <a:gd name="connsiteY2956" fmla="*/ 3025054 h 8400335"/>
              <a:gd name="connsiteX2957" fmla="*/ 7528055 w 8806376"/>
              <a:gd name="connsiteY2957" fmla="*/ 3018177 h 8400335"/>
              <a:gd name="connsiteX2958" fmla="*/ 7517368 w 8806376"/>
              <a:gd name="connsiteY2958" fmla="*/ 3041247 h 8400335"/>
              <a:gd name="connsiteX2959" fmla="*/ 7554964 w 8806376"/>
              <a:gd name="connsiteY2959" fmla="*/ 3035532 h 8400335"/>
              <a:gd name="connsiteX2960" fmla="*/ 7564641 w 8806376"/>
              <a:gd name="connsiteY2960" fmla="*/ 3017434 h 8400335"/>
              <a:gd name="connsiteX2961" fmla="*/ 7551696 w 8806376"/>
              <a:gd name="connsiteY2961" fmla="*/ 3012462 h 8400335"/>
              <a:gd name="connsiteX2962" fmla="*/ 7528055 w 8806376"/>
              <a:gd name="connsiteY2962" fmla="*/ 3018177 h 8400335"/>
              <a:gd name="connsiteX2963" fmla="*/ 5822861 w 8806376"/>
              <a:gd name="connsiteY2963" fmla="*/ 3139164 h 8400335"/>
              <a:gd name="connsiteX2964" fmla="*/ 5693788 w 8806376"/>
              <a:gd name="connsiteY2964" fmla="*/ 3264713 h 8400335"/>
              <a:gd name="connsiteX2965" fmla="*/ 5974318 w 8806376"/>
              <a:gd name="connsiteY2965" fmla="*/ 3018854 h 8400335"/>
              <a:gd name="connsiteX2966" fmla="*/ 5822861 w 8806376"/>
              <a:gd name="connsiteY2966" fmla="*/ 3139164 h 8400335"/>
              <a:gd name="connsiteX2967" fmla="*/ 2847508 w 8806376"/>
              <a:gd name="connsiteY2967" fmla="*/ 3052543 h 8400335"/>
              <a:gd name="connsiteX2968" fmla="*/ 2831268 w 8806376"/>
              <a:gd name="connsiteY2968" fmla="*/ 3080042 h 8400335"/>
              <a:gd name="connsiteX2969" fmla="*/ 2843613 w 8806376"/>
              <a:gd name="connsiteY2969" fmla="*/ 3090282 h 8400335"/>
              <a:gd name="connsiteX2970" fmla="*/ 2855966 w 8806376"/>
              <a:gd name="connsiteY2970" fmla="*/ 3100531 h 8400335"/>
              <a:gd name="connsiteX2971" fmla="*/ 2872645 w 8806376"/>
              <a:gd name="connsiteY2971" fmla="*/ 3072298 h 8400335"/>
              <a:gd name="connsiteX2972" fmla="*/ 2870664 w 8806376"/>
              <a:gd name="connsiteY2972" fmla="*/ 3025054 h 8400335"/>
              <a:gd name="connsiteX2973" fmla="*/ 2847508 w 8806376"/>
              <a:gd name="connsiteY2973" fmla="*/ 3052543 h 8400335"/>
              <a:gd name="connsiteX2974" fmla="*/ 3126677 w 8806376"/>
              <a:gd name="connsiteY2974" fmla="*/ 3062526 h 8400335"/>
              <a:gd name="connsiteX2975" fmla="*/ 3129572 w 8806376"/>
              <a:gd name="connsiteY2975" fmla="*/ 3101254 h 8400335"/>
              <a:gd name="connsiteX2976" fmla="*/ 3164443 w 8806376"/>
              <a:gd name="connsiteY2976" fmla="*/ 3048419 h 8400335"/>
              <a:gd name="connsiteX2977" fmla="*/ 3126677 w 8806376"/>
              <a:gd name="connsiteY2977" fmla="*/ 3062526 h 8400335"/>
              <a:gd name="connsiteX2978" fmla="*/ 6447939 w 8806376"/>
              <a:gd name="connsiteY2978" fmla="*/ 3060792 h 8400335"/>
              <a:gd name="connsiteX2979" fmla="*/ 6451692 w 8806376"/>
              <a:gd name="connsiteY2979" fmla="*/ 3085309 h 8400335"/>
              <a:gd name="connsiteX2980" fmla="*/ 6468114 w 8806376"/>
              <a:gd name="connsiteY2980" fmla="*/ 3053887 h 8400335"/>
              <a:gd name="connsiteX2981" fmla="*/ 6447939 w 8806376"/>
              <a:gd name="connsiteY2981" fmla="*/ 3060792 h 8400335"/>
              <a:gd name="connsiteX2982" fmla="*/ 6514862 w 8806376"/>
              <a:gd name="connsiteY2982" fmla="*/ 3060411 h 8400335"/>
              <a:gd name="connsiteX2983" fmla="*/ 6498193 w 8806376"/>
              <a:gd name="connsiteY2983" fmla="*/ 3101740 h 8400335"/>
              <a:gd name="connsiteX2984" fmla="*/ 6498193 w 8806376"/>
              <a:gd name="connsiteY2984" fmla="*/ 3124534 h 8400335"/>
              <a:gd name="connsiteX2985" fmla="*/ 6518072 w 8806376"/>
              <a:gd name="connsiteY2985" fmla="*/ 3104655 h 8400335"/>
              <a:gd name="connsiteX2986" fmla="*/ 6534741 w 8806376"/>
              <a:gd name="connsiteY2986" fmla="*/ 3063326 h 8400335"/>
              <a:gd name="connsiteX2987" fmla="*/ 6531531 w 8806376"/>
              <a:gd name="connsiteY2987" fmla="*/ 3041875 h 8400335"/>
              <a:gd name="connsiteX2988" fmla="*/ 6514862 w 8806376"/>
              <a:gd name="connsiteY2988" fmla="*/ 3060411 h 8400335"/>
              <a:gd name="connsiteX2989" fmla="*/ 3634788 w 8806376"/>
              <a:gd name="connsiteY2989" fmla="*/ 3179836 h 8400335"/>
              <a:gd name="connsiteX2990" fmla="*/ 3364992 w 8806376"/>
              <a:gd name="connsiteY2990" fmla="*/ 3675136 h 8400335"/>
              <a:gd name="connsiteX2991" fmla="*/ 3410302 w 8806376"/>
              <a:gd name="connsiteY2991" fmla="*/ 3617986 h 8400335"/>
              <a:gd name="connsiteX2992" fmla="*/ 3683337 w 8806376"/>
              <a:gd name="connsiteY2992" fmla="*/ 3105607 h 8400335"/>
              <a:gd name="connsiteX2993" fmla="*/ 3634788 w 8806376"/>
              <a:gd name="connsiteY2993" fmla="*/ 3179836 h 8400335"/>
              <a:gd name="connsiteX2994" fmla="*/ 6574355 w 8806376"/>
              <a:gd name="connsiteY2994" fmla="*/ 3075680 h 8400335"/>
              <a:gd name="connsiteX2995" fmla="*/ 6570660 w 8806376"/>
              <a:gd name="connsiteY2995" fmla="*/ 3138659 h 8400335"/>
              <a:gd name="connsiteX2996" fmla="*/ 6602664 w 8806376"/>
              <a:gd name="connsiteY2996" fmla="*/ 3085148 h 8400335"/>
              <a:gd name="connsiteX2997" fmla="*/ 6574355 w 8806376"/>
              <a:gd name="connsiteY2997" fmla="*/ 3075680 h 8400335"/>
              <a:gd name="connsiteX2998" fmla="*/ 7055872 w 8806376"/>
              <a:gd name="connsiteY2998" fmla="*/ 3072070 h 8400335"/>
              <a:gd name="connsiteX2999" fmla="*/ 7039642 w 8806376"/>
              <a:gd name="connsiteY2999" fmla="*/ 3127572 h 8400335"/>
              <a:gd name="connsiteX3000" fmla="*/ 7044614 w 8806376"/>
              <a:gd name="connsiteY3000" fmla="*/ 3165072 h 8400335"/>
              <a:gd name="connsiteX3001" fmla="*/ 7065874 w 8806376"/>
              <a:gd name="connsiteY3001" fmla="*/ 3141621 h 8400335"/>
              <a:gd name="connsiteX3002" fmla="*/ 7084524 w 8806376"/>
              <a:gd name="connsiteY3002" fmla="*/ 3115542 h 8400335"/>
              <a:gd name="connsiteX3003" fmla="*/ 7079485 w 8806376"/>
              <a:gd name="connsiteY3003" fmla="*/ 3083490 h 8400335"/>
              <a:gd name="connsiteX3004" fmla="*/ 7074456 w 8806376"/>
              <a:gd name="connsiteY3004" fmla="*/ 3051439 h 8400335"/>
              <a:gd name="connsiteX3005" fmla="*/ 7055872 w 8806376"/>
              <a:gd name="connsiteY3005" fmla="*/ 3072070 h 8400335"/>
              <a:gd name="connsiteX3006" fmla="*/ 7779106 w 8806376"/>
              <a:gd name="connsiteY3006" fmla="*/ 3072908 h 8400335"/>
              <a:gd name="connsiteX3007" fmla="*/ 7761656 w 8806376"/>
              <a:gd name="connsiteY3007" fmla="*/ 3092177 h 8400335"/>
              <a:gd name="connsiteX3008" fmla="*/ 7773543 w 8806376"/>
              <a:gd name="connsiteY3008" fmla="*/ 3103864 h 8400335"/>
              <a:gd name="connsiteX3009" fmla="*/ 7785421 w 8806376"/>
              <a:gd name="connsiteY3009" fmla="*/ 3115542 h 8400335"/>
              <a:gd name="connsiteX3010" fmla="*/ 7803747 w 8806376"/>
              <a:gd name="connsiteY3010" fmla="*/ 3093120 h 8400335"/>
              <a:gd name="connsiteX3011" fmla="*/ 7779106 w 8806376"/>
              <a:gd name="connsiteY3011" fmla="*/ 3072908 h 8400335"/>
              <a:gd name="connsiteX3012" fmla="*/ 5959726 w 8806376"/>
              <a:gd name="connsiteY3012" fmla="*/ 3192571 h 8400335"/>
              <a:gd name="connsiteX3013" fmla="*/ 5788581 w 8806376"/>
              <a:gd name="connsiteY3013" fmla="*/ 3358029 h 8400335"/>
              <a:gd name="connsiteX3014" fmla="*/ 6078579 w 8806376"/>
              <a:gd name="connsiteY3014" fmla="*/ 3097378 h 8400335"/>
              <a:gd name="connsiteX3015" fmla="*/ 5959726 w 8806376"/>
              <a:gd name="connsiteY3015" fmla="*/ 3192571 h 8400335"/>
              <a:gd name="connsiteX3016" fmla="*/ 6384084 w 8806376"/>
              <a:gd name="connsiteY3016" fmla="*/ 3077213 h 8400335"/>
              <a:gd name="connsiteX3017" fmla="*/ 6382169 w 8806376"/>
              <a:gd name="connsiteY3017" fmla="*/ 3091729 h 8400335"/>
              <a:gd name="connsiteX3018" fmla="*/ 6400496 w 8806376"/>
              <a:gd name="connsiteY3018" fmla="*/ 3067050 h 8400335"/>
              <a:gd name="connsiteX3019" fmla="*/ 6384084 w 8806376"/>
              <a:gd name="connsiteY3019" fmla="*/ 3077213 h 8400335"/>
              <a:gd name="connsiteX3020" fmla="*/ 7478726 w 8806376"/>
              <a:gd name="connsiteY3020" fmla="*/ 3083224 h 8400335"/>
              <a:gd name="connsiteX3021" fmla="*/ 7502338 w 8806376"/>
              <a:gd name="connsiteY3021" fmla="*/ 3102083 h 8400335"/>
              <a:gd name="connsiteX3022" fmla="*/ 7512977 w 8806376"/>
              <a:gd name="connsiteY3022" fmla="*/ 3073279 h 8400335"/>
              <a:gd name="connsiteX3023" fmla="*/ 7478726 w 8806376"/>
              <a:gd name="connsiteY3023" fmla="*/ 3083224 h 8400335"/>
              <a:gd name="connsiteX3024" fmla="*/ 7627763 w 8806376"/>
              <a:gd name="connsiteY3024" fmla="*/ 3081261 h 8400335"/>
              <a:gd name="connsiteX3025" fmla="*/ 7622125 w 8806376"/>
              <a:gd name="connsiteY3025" fmla="*/ 3106007 h 8400335"/>
              <a:gd name="connsiteX3026" fmla="*/ 7669768 w 8806376"/>
              <a:gd name="connsiteY3026" fmla="*/ 3071203 h 8400335"/>
              <a:gd name="connsiteX3027" fmla="*/ 7627763 w 8806376"/>
              <a:gd name="connsiteY3027" fmla="*/ 3081261 h 8400335"/>
              <a:gd name="connsiteX3028" fmla="*/ 6639430 w 8806376"/>
              <a:gd name="connsiteY3028" fmla="*/ 3094196 h 8400335"/>
              <a:gd name="connsiteX3029" fmla="*/ 6629629 w 8806376"/>
              <a:gd name="connsiteY3029" fmla="*/ 3137754 h 8400335"/>
              <a:gd name="connsiteX3030" fmla="*/ 6633077 w 8806376"/>
              <a:gd name="connsiteY3030" fmla="*/ 3159976 h 8400335"/>
              <a:gd name="connsiteX3031" fmla="*/ 6651355 w 8806376"/>
              <a:gd name="connsiteY3031" fmla="*/ 3143422 h 8400335"/>
              <a:gd name="connsiteX3032" fmla="*/ 6661156 w 8806376"/>
              <a:gd name="connsiteY3032" fmla="*/ 3078090 h 8400335"/>
              <a:gd name="connsiteX3033" fmla="*/ 6639430 w 8806376"/>
              <a:gd name="connsiteY3033" fmla="*/ 3094196 h 8400335"/>
              <a:gd name="connsiteX3034" fmla="*/ 5893356 w 8806376"/>
              <a:gd name="connsiteY3034" fmla="*/ 3168606 h 8400335"/>
              <a:gd name="connsiteX3035" fmla="*/ 5769531 w 8806376"/>
              <a:gd name="connsiteY3035" fmla="*/ 3284125 h 8400335"/>
              <a:gd name="connsiteX3036" fmla="*/ 5740956 w 8806376"/>
              <a:gd name="connsiteY3036" fmla="*/ 3313929 h 8400335"/>
              <a:gd name="connsiteX3037" fmla="*/ 5783542 w 8806376"/>
              <a:gd name="connsiteY3037" fmla="*/ 3281410 h 8400335"/>
              <a:gd name="connsiteX3038" fmla="*/ 5993368 w 8806376"/>
              <a:gd name="connsiteY3038" fmla="*/ 3082900 h 8400335"/>
              <a:gd name="connsiteX3039" fmla="*/ 5893356 w 8806376"/>
              <a:gd name="connsiteY3039" fmla="*/ 3168606 h 8400335"/>
              <a:gd name="connsiteX3040" fmla="*/ 6336078 w 8806376"/>
              <a:gd name="connsiteY3040" fmla="*/ 3115770 h 8400335"/>
              <a:gd name="connsiteX3041" fmla="*/ 6350499 w 8806376"/>
              <a:gd name="connsiteY3041" fmla="*/ 3120361 h 8400335"/>
              <a:gd name="connsiteX3042" fmla="*/ 6357957 w 8806376"/>
              <a:gd name="connsiteY3042" fmla="*/ 3101254 h 8400335"/>
              <a:gd name="connsiteX3043" fmla="*/ 6336078 w 8806376"/>
              <a:gd name="connsiteY3043" fmla="*/ 3115770 h 8400335"/>
              <a:gd name="connsiteX3044" fmla="*/ 6394666 w 8806376"/>
              <a:gd name="connsiteY3044" fmla="*/ 3114037 h 8400335"/>
              <a:gd name="connsiteX3045" fmla="*/ 6385903 w 8806376"/>
              <a:gd name="connsiteY3045" fmla="*/ 3146041 h 8400335"/>
              <a:gd name="connsiteX3046" fmla="*/ 6389485 w 8806376"/>
              <a:gd name="connsiteY3046" fmla="*/ 3163167 h 8400335"/>
              <a:gd name="connsiteX3047" fmla="*/ 6401600 w 8806376"/>
              <a:gd name="connsiteY3047" fmla="*/ 3141212 h 8400335"/>
              <a:gd name="connsiteX3048" fmla="*/ 6394666 w 8806376"/>
              <a:gd name="connsiteY3048" fmla="*/ 3114037 h 8400335"/>
              <a:gd name="connsiteX3049" fmla="*/ 6452864 w 8806376"/>
              <a:gd name="connsiteY3049" fmla="*/ 3120171 h 8400335"/>
              <a:gd name="connsiteX3050" fmla="*/ 6448664 w 8806376"/>
              <a:gd name="connsiteY3050" fmla="*/ 3167929 h 8400335"/>
              <a:gd name="connsiteX3051" fmla="*/ 6479143 w 8806376"/>
              <a:gd name="connsiteY3051" fmla="*/ 3123162 h 8400335"/>
              <a:gd name="connsiteX3052" fmla="*/ 6452864 w 8806376"/>
              <a:gd name="connsiteY3052" fmla="*/ 3120171 h 8400335"/>
              <a:gd name="connsiteX3053" fmla="*/ 2804027 w 8806376"/>
              <a:gd name="connsiteY3053" fmla="*/ 3135040 h 8400335"/>
              <a:gd name="connsiteX3054" fmla="*/ 2805722 w 8806376"/>
              <a:gd name="connsiteY3054" fmla="*/ 3177454 h 8400335"/>
              <a:gd name="connsiteX3055" fmla="*/ 2835392 w 8806376"/>
              <a:gd name="connsiteY3055" fmla="*/ 3119590 h 8400335"/>
              <a:gd name="connsiteX3056" fmla="*/ 2804027 w 8806376"/>
              <a:gd name="connsiteY3056" fmla="*/ 3135040 h 8400335"/>
              <a:gd name="connsiteX3057" fmla="*/ 4433154 w 8806376"/>
              <a:gd name="connsiteY3057" fmla="*/ 3165548 h 8400335"/>
              <a:gd name="connsiteX3058" fmla="*/ 4221795 w 8806376"/>
              <a:gd name="connsiteY3058" fmla="*/ 3529879 h 8400335"/>
              <a:gd name="connsiteX3059" fmla="*/ 4002681 w 8806376"/>
              <a:gd name="connsiteY3059" fmla="*/ 3910879 h 8400335"/>
              <a:gd name="connsiteX3060" fmla="*/ 3959533 w 8806376"/>
              <a:gd name="connsiteY3060" fmla="*/ 3987079 h 8400335"/>
              <a:gd name="connsiteX3061" fmla="*/ 4240873 w 8806376"/>
              <a:gd name="connsiteY3061" fmla="*/ 3525117 h 8400335"/>
              <a:gd name="connsiteX3062" fmla="*/ 4427649 w 8806376"/>
              <a:gd name="connsiteY3062" fmla="*/ 3194123 h 8400335"/>
              <a:gd name="connsiteX3063" fmla="*/ 4474150 w 8806376"/>
              <a:gd name="connsiteY3063" fmla="*/ 3110779 h 8400335"/>
              <a:gd name="connsiteX3064" fmla="*/ 4433154 w 8806376"/>
              <a:gd name="connsiteY3064" fmla="*/ 3165548 h 8400335"/>
              <a:gd name="connsiteX3065" fmla="*/ 6524301 w 8806376"/>
              <a:gd name="connsiteY3065" fmla="*/ 3127286 h 8400335"/>
              <a:gd name="connsiteX3066" fmla="*/ 6515767 w 8806376"/>
              <a:gd name="connsiteY3066" fmla="*/ 3186979 h 8400335"/>
              <a:gd name="connsiteX3067" fmla="*/ 6546637 w 8806376"/>
              <a:gd name="connsiteY3067" fmla="*/ 3131306 h 8400335"/>
              <a:gd name="connsiteX3068" fmla="*/ 6540894 w 8806376"/>
              <a:gd name="connsiteY3068" fmla="*/ 3108960 h 8400335"/>
              <a:gd name="connsiteX3069" fmla="*/ 6524301 w 8806376"/>
              <a:gd name="connsiteY3069" fmla="*/ 3127286 h 8400335"/>
              <a:gd name="connsiteX3070" fmla="*/ 7436206 w 8806376"/>
              <a:gd name="connsiteY3070" fmla="*/ 3139583 h 8400335"/>
              <a:gd name="connsiteX3071" fmla="*/ 7418756 w 8806376"/>
              <a:gd name="connsiteY3071" fmla="*/ 3158852 h 8400335"/>
              <a:gd name="connsiteX3072" fmla="*/ 7429557 w 8806376"/>
              <a:gd name="connsiteY3072" fmla="*/ 3169653 h 8400335"/>
              <a:gd name="connsiteX3073" fmla="*/ 7440359 w 8806376"/>
              <a:gd name="connsiteY3073" fmla="*/ 3180455 h 8400335"/>
              <a:gd name="connsiteX3074" fmla="*/ 7455056 w 8806376"/>
              <a:gd name="connsiteY3074" fmla="*/ 3168263 h 8400335"/>
              <a:gd name="connsiteX3075" fmla="*/ 7461695 w 8806376"/>
              <a:gd name="connsiteY3075" fmla="*/ 3120304 h 8400335"/>
              <a:gd name="connsiteX3076" fmla="*/ 7436206 w 8806376"/>
              <a:gd name="connsiteY3076" fmla="*/ 3139583 h 8400335"/>
              <a:gd name="connsiteX3077" fmla="*/ 7584148 w 8806376"/>
              <a:gd name="connsiteY3077" fmla="*/ 3134468 h 8400335"/>
              <a:gd name="connsiteX3078" fmla="*/ 7578414 w 8806376"/>
              <a:gd name="connsiteY3078" fmla="*/ 3164338 h 8400335"/>
              <a:gd name="connsiteX3079" fmla="*/ 7584444 w 8806376"/>
              <a:gd name="connsiteY3079" fmla="*/ 3180045 h 8400335"/>
              <a:gd name="connsiteX3080" fmla="*/ 7603293 w 8806376"/>
              <a:gd name="connsiteY3080" fmla="*/ 3162986 h 8400335"/>
              <a:gd name="connsiteX3081" fmla="*/ 7622143 w 8806376"/>
              <a:gd name="connsiteY3081" fmla="*/ 3133116 h 8400335"/>
              <a:gd name="connsiteX3082" fmla="*/ 7584148 w 8806376"/>
              <a:gd name="connsiteY3082" fmla="*/ 3134468 h 8400335"/>
              <a:gd name="connsiteX3083" fmla="*/ 7727252 w 8806376"/>
              <a:gd name="connsiteY3083" fmla="*/ 3138726 h 8400335"/>
              <a:gd name="connsiteX3084" fmla="*/ 7730205 w 8806376"/>
              <a:gd name="connsiteY3084" fmla="*/ 3167929 h 8400335"/>
              <a:gd name="connsiteX3085" fmla="*/ 7774543 w 8806376"/>
              <a:gd name="connsiteY3085" fmla="*/ 3126696 h 8400335"/>
              <a:gd name="connsiteX3086" fmla="*/ 7727252 w 8806376"/>
              <a:gd name="connsiteY3086" fmla="*/ 3138726 h 8400335"/>
              <a:gd name="connsiteX3087" fmla="*/ 3080252 w 8806376"/>
              <a:gd name="connsiteY3087" fmla="*/ 3154090 h 8400335"/>
              <a:gd name="connsiteX3088" fmla="*/ 3080052 w 8806376"/>
              <a:gd name="connsiteY3088" fmla="*/ 3186979 h 8400335"/>
              <a:gd name="connsiteX3089" fmla="*/ 3116513 w 8806376"/>
              <a:gd name="connsiteY3089" fmla="*/ 3141736 h 8400335"/>
              <a:gd name="connsiteX3090" fmla="*/ 3080252 w 8806376"/>
              <a:gd name="connsiteY3090" fmla="*/ 3154090 h 8400335"/>
              <a:gd name="connsiteX3091" fmla="*/ 6586214 w 8806376"/>
              <a:gd name="connsiteY3091" fmla="*/ 3148746 h 8400335"/>
              <a:gd name="connsiteX3092" fmla="*/ 6580785 w 8806376"/>
              <a:gd name="connsiteY3092" fmla="*/ 3206029 h 8400335"/>
              <a:gd name="connsiteX3093" fmla="*/ 6614780 w 8806376"/>
              <a:gd name="connsiteY3093" fmla="*/ 3153404 h 8400335"/>
              <a:gd name="connsiteX3094" fmla="*/ 6586214 w 8806376"/>
              <a:gd name="connsiteY3094" fmla="*/ 3148746 h 8400335"/>
              <a:gd name="connsiteX3095" fmla="*/ 7062549 w 8806376"/>
              <a:gd name="connsiteY3095" fmla="*/ 3160567 h 8400335"/>
              <a:gd name="connsiteX3096" fmla="*/ 7041118 w 8806376"/>
              <a:gd name="connsiteY3096" fmla="*/ 3220022 h 8400335"/>
              <a:gd name="connsiteX3097" fmla="*/ 7041118 w 8806376"/>
              <a:gd name="connsiteY3097" fmla="*/ 3256607 h 8400335"/>
              <a:gd name="connsiteX3098" fmla="*/ 7061054 w 8806376"/>
              <a:gd name="connsiteY3098" fmla="*/ 3238567 h 8400335"/>
              <a:gd name="connsiteX3099" fmla="*/ 7089438 w 8806376"/>
              <a:gd name="connsiteY3099" fmla="*/ 3164719 h 8400335"/>
              <a:gd name="connsiteX3100" fmla="*/ 7083981 w 8806376"/>
              <a:gd name="connsiteY3100" fmla="*/ 3137697 h 8400335"/>
              <a:gd name="connsiteX3101" fmla="*/ 7062549 w 8806376"/>
              <a:gd name="connsiteY3101" fmla="*/ 3160567 h 8400335"/>
              <a:gd name="connsiteX3102" fmla="*/ 6285472 w 8806376"/>
              <a:gd name="connsiteY3102" fmla="*/ 3155233 h 8400335"/>
              <a:gd name="connsiteX3103" fmla="*/ 6279118 w 8806376"/>
              <a:gd name="connsiteY3103" fmla="*/ 3175445 h 8400335"/>
              <a:gd name="connsiteX3104" fmla="*/ 6279118 w 8806376"/>
              <a:gd name="connsiteY3104" fmla="*/ 3189313 h 8400335"/>
              <a:gd name="connsiteX3105" fmla="*/ 6293406 w 8806376"/>
              <a:gd name="connsiteY3105" fmla="*/ 3177454 h 8400335"/>
              <a:gd name="connsiteX3106" fmla="*/ 6307693 w 8806376"/>
              <a:gd name="connsiteY3106" fmla="*/ 3157242 h 8400335"/>
              <a:gd name="connsiteX3107" fmla="*/ 6285472 w 8806376"/>
              <a:gd name="connsiteY3107" fmla="*/ 3155233 h 8400335"/>
              <a:gd name="connsiteX3108" fmla="*/ 6342622 w 8806376"/>
              <a:gd name="connsiteY3108" fmla="*/ 3155233 h 8400335"/>
              <a:gd name="connsiteX3109" fmla="*/ 6336268 w 8806376"/>
              <a:gd name="connsiteY3109" fmla="*/ 3180207 h 8400335"/>
              <a:gd name="connsiteX3110" fmla="*/ 6336268 w 8806376"/>
              <a:gd name="connsiteY3110" fmla="*/ 3198838 h 8400335"/>
              <a:gd name="connsiteX3111" fmla="*/ 6350556 w 8806376"/>
              <a:gd name="connsiteY3111" fmla="*/ 3186979 h 8400335"/>
              <a:gd name="connsiteX3112" fmla="*/ 6364843 w 8806376"/>
              <a:gd name="connsiteY3112" fmla="*/ 3162005 h 8400335"/>
              <a:gd name="connsiteX3113" fmla="*/ 6342622 w 8806376"/>
              <a:gd name="connsiteY3113" fmla="*/ 3155233 h 8400335"/>
              <a:gd name="connsiteX3114" fmla="*/ 6404848 w 8806376"/>
              <a:gd name="connsiteY3114" fmla="*/ 3169834 h 8400335"/>
              <a:gd name="connsiteX3115" fmla="*/ 6404648 w 8806376"/>
              <a:gd name="connsiteY3115" fmla="*/ 3213402 h 8400335"/>
              <a:gd name="connsiteX3116" fmla="*/ 6425860 w 8806376"/>
              <a:gd name="connsiteY3116" fmla="*/ 3193818 h 8400335"/>
              <a:gd name="connsiteX3117" fmla="*/ 6404848 w 8806376"/>
              <a:gd name="connsiteY3117" fmla="*/ 3169834 h 8400335"/>
              <a:gd name="connsiteX3118" fmla="*/ 4490657 w 8806376"/>
              <a:gd name="connsiteY3118" fmla="*/ 3194123 h 8400335"/>
              <a:gd name="connsiteX3119" fmla="*/ 4336104 w 8806376"/>
              <a:gd name="connsiteY3119" fmla="*/ 3458442 h 8400335"/>
              <a:gd name="connsiteX3120" fmla="*/ 4114724 w 8806376"/>
              <a:gd name="connsiteY3120" fmla="*/ 3838261 h 8400335"/>
              <a:gd name="connsiteX3121" fmla="*/ 4033971 w 8806376"/>
              <a:gd name="connsiteY3121" fmla="*/ 3973954 h 8400335"/>
              <a:gd name="connsiteX3122" fmla="*/ 4253265 w 8806376"/>
              <a:gd name="connsiteY3122" fmla="*/ 3633492 h 8400335"/>
              <a:gd name="connsiteX3123" fmla="*/ 4396683 w 8806376"/>
              <a:gd name="connsiteY3123" fmla="*/ 3377479 h 8400335"/>
              <a:gd name="connsiteX3124" fmla="*/ 4498781 w 8806376"/>
              <a:gd name="connsiteY3124" fmla="*/ 3198886 h 8400335"/>
              <a:gd name="connsiteX3125" fmla="*/ 4490657 w 8806376"/>
              <a:gd name="connsiteY3125" fmla="*/ 3194123 h 8400335"/>
              <a:gd name="connsiteX3126" fmla="*/ 6467904 w 8806376"/>
              <a:gd name="connsiteY3126" fmla="*/ 3183255 h 8400335"/>
              <a:gd name="connsiteX3127" fmla="*/ 6457950 w 8806376"/>
              <a:gd name="connsiteY3127" fmla="*/ 3221326 h 8400335"/>
              <a:gd name="connsiteX3128" fmla="*/ 6462465 w 8806376"/>
              <a:gd name="connsiteY3128" fmla="*/ 3244929 h 8400335"/>
              <a:gd name="connsiteX3129" fmla="*/ 6480334 w 8806376"/>
              <a:gd name="connsiteY3129" fmla="*/ 3228766 h 8400335"/>
              <a:gd name="connsiteX3130" fmla="*/ 6490278 w 8806376"/>
              <a:gd name="connsiteY3130" fmla="*/ 3173683 h 8400335"/>
              <a:gd name="connsiteX3131" fmla="*/ 6467904 w 8806376"/>
              <a:gd name="connsiteY3131" fmla="*/ 3183255 h 8400335"/>
              <a:gd name="connsiteX3132" fmla="*/ 3527374 w 8806376"/>
              <a:gd name="connsiteY3132" fmla="*/ 3242053 h 8400335"/>
              <a:gd name="connsiteX3133" fmla="*/ 3243882 w 8806376"/>
              <a:gd name="connsiteY3133" fmla="*/ 3748954 h 8400335"/>
              <a:gd name="connsiteX3134" fmla="*/ 3167844 w 8806376"/>
              <a:gd name="connsiteY3134" fmla="*/ 3888534 h 8400335"/>
              <a:gd name="connsiteX3135" fmla="*/ 3544691 w 8806376"/>
              <a:gd name="connsiteY3135" fmla="*/ 3229327 h 8400335"/>
              <a:gd name="connsiteX3136" fmla="*/ 3527374 w 8806376"/>
              <a:gd name="connsiteY3136" fmla="*/ 3242053 h 8400335"/>
              <a:gd name="connsiteX3137" fmla="*/ 7541924 w 8806376"/>
              <a:gd name="connsiteY3137" fmla="*/ 3195676 h 8400335"/>
              <a:gd name="connsiteX3138" fmla="*/ 7531284 w 8806376"/>
              <a:gd name="connsiteY3138" fmla="*/ 3224479 h 8400335"/>
              <a:gd name="connsiteX3139" fmla="*/ 7565536 w 8806376"/>
              <a:gd name="connsiteY3139" fmla="*/ 3214535 h 8400335"/>
              <a:gd name="connsiteX3140" fmla="*/ 7541924 w 8806376"/>
              <a:gd name="connsiteY3140" fmla="*/ 3195676 h 8400335"/>
              <a:gd name="connsiteX3141" fmla="*/ 7688923 w 8806376"/>
              <a:gd name="connsiteY3141" fmla="*/ 3191618 h 8400335"/>
              <a:gd name="connsiteX3142" fmla="*/ 7683360 w 8806376"/>
              <a:gd name="connsiteY3142" fmla="*/ 3221946 h 8400335"/>
              <a:gd name="connsiteX3143" fmla="*/ 7689561 w 8806376"/>
              <a:gd name="connsiteY3143" fmla="*/ 3238100 h 8400335"/>
              <a:gd name="connsiteX3144" fmla="*/ 7709392 w 8806376"/>
              <a:gd name="connsiteY3144" fmla="*/ 3218259 h 8400335"/>
              <a:gd name="connsiteX3145" fmla="*/ 7722746 w 8806376"/>
              <a:gd name="connsiteY3145" fmla="*/ 3187941 h 8400335"/>
              <a:gd name="connsiteX3146" fmla="*/ 7688923 w 8806376"/>
              <a:gd name="connsiteY3146" fmla="*/ 3191618 h 8400335"/>
              <a:gd name="connsiteX3147" fmla="*/ 4030771 w 8806376"/>
              <a:gd name="connsiteY3147" fmla="*/ 3265561 h 8400335"/>
              <a:gd name="connsiteX3148" fmla="*/ 3789988 w 8806376"/>
              <a:gd name="connsiteY3148" fmla="*/ 3653704 h 8400335"/>
              <a:gd name="connsiteX3149" fmla="*/ 3223308 w 8806376"/>
              <a:gd name="connsiteY3149" fmla="*/ 4549055 h 8400335"/>
              <a:gd name="connsiteX3150" fmla="*/ 2978058 w 8806376"/>
              <a:gd name="connsiteY3150" fmla="*/ 4930055 h 8400335"/>
              <a:gd name="connsiteX3151" fmla="*/ 3528260 w 8806376"/>
              <a:gd name="connsiteY3151" fmla="*/ 4110904 h 8400335"/>
              <a:gd name="connsiteX3152" fmla="*/ 3949865 w 8806376"/>
              <a:gd name="connsiteY3152" fmla="*/ 3420342 h 8400335"/>
              <a:gd name="connsiteX3153" fmla="*/ 4071185 w 8806376"/>
              <a:gd name="connsiteY3153" fmla="*/ 3217936 h 8400335"/>
              <a:gd name="connsiteX3154" fmla="*/ 4085339 w 8806376"/>
              <a:gd name="connsiteY3154" fmla="*/ 3186979 h 8400335"/>
              <a:gd name="connsiteX3155" fmla="*/ 4030771 w 8806376"/>
              <a:gd name="connsiteY3155" fmla="*/ 3265561 h 8400335"/>
              <a:gd name="connsiteX3156" fmla="*/ 6241200 w 8806376"/>
              <a:gd name="connsiteY3156" fmla="*/ 3201048 h 8400335"/>
              <a:gd name="connsiteX3157" fmla="*/ 6253791 w 8806376"/>
              <a:gd name="connsiteY3157" fmla="*/ 3217231 h 8400335"/>
              <a:gd name="connsiteX3158" fmla="*/ 6261764 w 8806376"/>
              <a:gd name="connsiteY3158" fmla="*/ 3192790 h 8400335"/>
              <a:gd name="connsiteX3159" fmla="*/ 6241200 w 8806376"/>
              <a:gd name="connsiteY3159" fmla="*/ 3201048 h 8400335"/>
              <a:gd name="connsiteX3160" fmla="*/ 6300549 w 8806376"/>
              <a:gd name="connsiteY3160" fmla="*/ 3197847 h 8400335"/>
              <a:gd name="connsiteX3161" fmla="*/ 6288643 w 8806376"/>
              <a:gd name="connsiteY3161" fmla="*/ 3229023 h 8400335"/>
              <a:gd name="connsiteX3162" fmla="*/ 6288643 w 8806376"/>
              <a:gd name="connsiteY3162" fmla="*/ 3248216 h 8400335"/>
              <a:gd name="connsiteX3163" fmla="*/ 6303845 w 8806376"/>
              <a:gd name="connsiteY3163" fmla="*/ 3233004 h 8400335"/>
              <a:gd name="connsiteX3164" fmla="*/ 6315751 w 8806376"/>
              <a:gd name="connsiteY3164" fmla="*/ 3201838 h 8400335"/>
              <a:gd name="connsiteX3165" fmla="*/ 6312456 w 8806376"/>
              <a:gd name="connsiteY3165" fmla="*/ 3185865 h 8400335"/>
              <a:gd name="connsiteX3166" fmla="*/ 6300549 w 8806376"/>
              <a:gd name="connsiteY3166" fmla="*/ 3197847 h 8400335"/>
              <a:gd name="connsiteX3167" fmla="*/ 6533169 w 8806376"/>
              <a:gd name="connsiteY3167" fmla="*/ 3204220 h 8400335"/>
              <a:gd name="connsiteX3168" fmla="*/ 6523578 w 8806376"/>
              <a:gd name="connsiteY3168" fmla="*/ 3242482 h 8400335"/>
              <a:gd name="connsiteX3169" fmla="*/ 6529188 w 8806376"/>
              <a:gd name="connsiteY3169" fmla="*/ 3263941 h 8400335"/>
              <a:gd name="connsiteX3170" fmla="*/ 6547028 w 8806376"/>
              <a:gd name="connsiteY3170" fmla="*/ 3247797 h 8400335"/>
              <a:gd name="connsiteX3171" fmla="*/ 6556620 w 8806376"/>
              <a:gd name="connsiteY3171" fmla="*/ 3192533 h 8400335"/>
              <a:gd name="connsiteX3172" fmla="*/ 6533169 w 8806376"/>
              <a:gd name="connsiteY3172" fmla="*/ 3204220 h 8400335"/>
              <a:gd name="connsiteX3173" fmla="*/ 7387638 w 8806376"/>
              <a:gd name="connsiteY3173" fmla="*/ 3200810 h 8400335"/>
              <a:gd name="connsiteX3174" fmla="*/ 7413536 w 8806376"/>
              <a:gd name="connsiteY3174" fmla="*/ 3219460 h 8400335"/>
              <a:gd name="connsiteX3175" fmla="*/ 7431643 w 8806376"/>
              <a:gd name="connsiteY3175" fmla="*/ 3195028 h 8400335"/>
              <a:gd name="connsiteX3176" fmla="*/ 7387638 w 8806376"/>
              <a:gd name="connsiteY3176" fmla="*/ 3200810 h 8400335"/>
              <a:gd name="connsiteX3177" fmla="*/ 2761107 w 8806376"/>
              <a:gd name="connsiteY3177" fmla="*/ 3213926 h 8400335"/>
              <a:gd name="connsiteX3178" fmla="*/ 2754325 w 8806376"/>
              <a:gd name="connsiteY3178" fmla="*/ 3263179 h 8400335"/>
              <a:gd name="connsiteX3179" fmla="*/ 2792968 w 8806376"/>
              <a:gd name="connsiteY3179" fmla="*/ 3208668 h 8400335"/>
              <a:gd name="connsiteX3180" fmla="*/ 2761107 w 8806376"/>
              <a:gd name="connsiteY3180" fmla="*/ 3213926 h 8400335"/>
              <a:gd name="connsiteX3181" fmla="*/ 6599930 w 8806376"/>
              <a:gd name="connsiteY3181" fmla="*/ 3213649 h 8400335"/>
              <a:gd name="connsiteX3182" fmla="*/ 6584319 w 8806376"/>
              <a:gd name="connsiteY3182" fmla="*/ 3230899 h 8400335"/>
              <a:gd name="connsiteX3183" fmla="*/ 6593472 w 8806376"/>
              <a:gd name="connsiteY3183" fmla="*/ 3287173 h 8400335"/>
              <a:gd name="connsiteX3184" fmla="*/ 6635573 w 8806376"/>
              <a:gd name="connsiteY3184" fmla="*/ 3743087 h 8400335"/>
              <a:gd name="connsiteX3185" fmla="*/ 6643992 w 8806376"/>
              <a:gd name="connsiteY3185" fmla="*/ 3831250 h 8400335"/>
              <a:gd name="connsiteX3186" fmla="*/ 6665176 w 8806376"/>
              <a:gd name="connsiteY3186" fmla="*/ 3802037 h 8400335"/>
              <a:gd name="connsiteX3187" fmla="*/ 6682816 w 8806376"/>
              <a:gd name="connsiteY3187" fmla="*/ 3769281 h 8400335"/>
              <a:gd name="connsiteX3188" fmla="*/ 6671139 w 8806376"/>
              <a:gd name="connsiteY3188" fmla="*/ 3607660 h 8400335"/>
              <a:gd name="connsiteX3189" fmla="*/ 6619914 w 8806376"/>
              <a:gd name="connsiteY3189" fmla="*/ 3200752 h 8400335"/>
              <a:gd name="connsiteX3190" fmla="*/ 6599930 w 8806376"/>
              <a:gd name="connsiteY3190" fmla="*/ 3213649 h 8400335"/>
              <a:gd name="connsiteX3191" fmla="*/ 6356842 w 8806376"/>
              <a:gd name="connsiteY3191" fmla="*/ 3217840 h 8400335"/>
              <a:gd name="connsiteX3192" fmla="*/ 6345793 w 8806376"/>
              <a:gd name="connsiteY3192" fmla="*/ 3252273 h 8400335"/>
              <a:gd name="connsiteX3193" fmla="*/ 6345793 w 8806376"/>
              <a:gd name="connsiteY3193" fmla="*/ 3275657 h 8400335"/>
              <a:gd name="connsiteX3194" fmla="*/ 6364843 w 8806376"/>
              <a:gd name="connsiteY3194" fmla="*/ 3258417 h 8400335"/>
              <a:gd name="connsiteX3195" fmla="*/ 6375892 w 8806376"/>
              <a:gd name="connsiteY3195" fmla="*/ 3211735 h 8400335"/>
              <a:gd name="connsiteX3196" fmla="*/ 6356842 w 8806376"/>
              <a:gd name="connsiteY3196" fmla="*/ 3217840 h 8400335"/>
              <a:gd name="connsiteX3197" fmla="*/ 7010162 w 8806376"/>
              <a:gd name="connsiteY3197" fmla="*/ 3222317 h 8400335"/>
              <a:gd name="connsiteX3198" fmla="*/ 7001409 w 8806376"/>
              <a:gd name="connsiteY3198" fmla="*/ 3310804 h 8400335"/>
              <a:gd name="connsiteX3199" fmla="*/ 7029936 w 8806376"/>
              <a:gd name="connsiteY3199" fmla="*/ 3235128 h 8400335"/>
              <a:gd name="connsiteX3200" fmla="*/ 7026831 w 8806376"/>
              <a:gd name="connsiteY3200" fmla="*/ 3203772 h 8400335"/>
              <a:gd name="connsiteX3201" fmla="*/ 7010162 w 8806376"/>
              <a:gd name="connsiteY3201" fmla="*/ 3222317 h 8400335"/>
              <a:gd name="connsiteX3202" fmla="*/ 3031427 w 8806376"/>
              <a:gd name="connsiteY3202" fmla="*/ 3233976 h 8400335"/>
              <a:gd name="connsiteX3203" fmla="*/ 3034322 w 8806376"/>
              <a:gd name="connsiteY3203" fmla="*/ 3272704 h 8400335"/>
              <a:gd name="connsiteX3204" fmla="*/ 3069193 w 8806376"/>
              <a:gd name="connsiteY3204" fmla="*/ 3219869 h 8400335"/>
              <a:gd name="connsiteX3205" fmla="*/ 3031427 w 8806376"/>
              <a:gd name="connsiteY3205" fmla="*/ 3233976 h 8400335"/>
              <a:gd name="connsiteX3206" fmla="*/ 6419889 w 8806376"/>
              <a:gd name="connsiteY3206" fmla="*/ 3231661 h 8400335"/>
              <a:gd name="connsiteX3207" fmla="*/ 6420812 w 8806376"/>
              <a:gd name="connsiteY3207" fmla="*/ 3291754 h 8400335"/>
              <a:gd name="connsiteX3208" fmla="*/ 6441625 w 8806376"/>
              <a:gd name="connsiteY3208" fmla="*/ 3236081 h 8400335"/>
              <a:gd name="connsiteX3209" fmla="*/ 6436119 w 8806376"/>
              <a:gd name="connsiteY3209" fmla="*/ 3213735 h 8400335"/>
              <a:gd name="connsiteX3210" fmla="*/ 6419889 w 8806376"/>
              <a:gd name="connsiteY3210" fmla="*/ 3231661 h 8400335"/>
              <a:gd name="connsiteX3211" fmla="*/ 7066731 w 8806376"/>
              <a:gd name="connsiteY3211" fmla="*/ 3255321 h 8400335"/>
              <a:gd name="connsiteX3212" fmla="*/ 7039957 w 8806376"/>
              <a:gd name="connsiteY3212" fmla="*/ 3290316 h 8400335"/>
              <a:gd name="connsiteX3213" fmla="*/ 7042919 w 8806376"/>
              <a:gd name="connsiteY3213" fmla="*/ 3330902 h 8400335"/>
              <a:gd name="connsiteX3214" fmla="*/ 7045881 w 8806376"/>
              <a:gd name="connsiteY3214" fmla="*/ 3371498 h 8400335"/>
              <a:gd name="connsiteX3215" fmla="*/ 7072617 w 8806376"/>
              <a:gd name="connsiteY3215" fmla="*/ 3336312 h 8400335"/>
              <a:gd name="connsiteX3216" fmla="*/ 7099354 w 8806376"/>
              <a:gd name="connsiteY3216" fmla="*/ 3301127 h 8400335"/>
              <a:gd name="connsiteX3217" fmla="*/ 7096430 w 8806376"/>
              <a:gd name="connsiteY3217" fmla="*/ 3260722 h 8400335"/>
              <a:gd name="connsiteX3218" fmla="*/ 7093506 w 8806376"/>
              <a:gd name="connsiteY3218" fmla="*/ 3220317 h 8400335"/>
              <a:gd name="connsiteX3219" fmla="*/ 7066731 w 8806376"/>
              <a:gd name="connsiteY3219" fmla="*/ 3255321 h 8400335"/>
              <a:gd name="connsiteX3220" fmla="*/ 5469493 w 8806376"/>
              <a:gd name="connsiteY3220" fmla="*/ 3244691 h 8400335"/>
              <a:gd name="connsiteX3221" fmla="*/ 5479018 w 8806376"/>
              <a:gd name="connsiteY3221" fmla="*/ 3248892 h 8400335"/>
              <a:gd name="connsiteX3222" fmla="*/ 5488543 w 8806376"/>
              <a:gd name="connsiteY3222" fmla="*/ 3238805 h 8400335"/>
              <a:gd name="connsiteX3223" fmla="*/ 5479018 w 8806376"/>
              <a:gd name="connsiteY3223" fmla="*/ 3234604 h 8400335"/>
              <a:gd name="connsiteX3224" fmla="*/ 5469493 w 8806376"/>
              <a:gd name="connsiteY3224" fmla="*/ 3244691 h 8400335"/>
              <a:gd name="connsiteX3225" fmla="*/ 6194070 w 8806376"/>
              <a:gd name="connsiteY3225" fmla="*/ 3248082 h 8400335"/>
              <a:gd name="connsiteX3226" fmla="*/ 6187431 w 8806376"/>
              <a:gd name="connsiteY3226" fmla="*/ 3269914 h 8400335"/>
              <a:gd name="connsiteX3227" fmla="*/ 6210786 w 8806376"/>
              <a:gd name="connsiteY3227" fmla="*/ 3243920 h 8400335"/>
              <a:gd name="connsiteX3228" fmla="*/ 6194070 w 8806376"/>
              <a:gd name="connsiteY3228" fmla="*/ 3248082 h 8400335"/>
              <a:gd name="connsiteX3229" fmla="*/ 6252391 w 8806376"/>
              <a:gd name="connsiteY3229" fmla="*/ 3246092 h 8400335"/>
              <a:gd name="connsiteX3230" fmla="*/ 6249382 w 8806376"/>
              <a:gd name="connsiteY3230" fmla="*/ 3282229 h 8400335"/>
              <a:gd name="connsiteX3231" fmla="*/ 6270898 w 8806376"/>
              <a:gd name="connsiteY3231" fmla="*/ 3246244 h 8400335"/>
              <a:gd name="connsiteX3232" fmla="*/ 6263774 w 8806376"/>
              <a:gd name="connsiteY3232" fmla="*/ 3234709 h 8400335"/>
              <a:gd name="connsiteX3233" fmla="*/ 6252391 w 8806376"/>
              <a:gd name="connsiteY3233" fmla="*/ 3246092 h 8400335"/>
              <a:gd name="connsiteX3234" fmla="*/ 6486287 w 8806376"/>
              <a:gd name="connsiteY3234" fmla="*/ 3250892 h 8400335"/>
              <a:gd name="connsiteX3235" fmla="*/ 6477982 w 8806376"/>
              <a:gd name="connsiteY3235" fmla="*/ 3310804 h 8400335"/>
              <a:gd name="connsiteX3236" fmla="*/ 6506023 w 8806376"/>
              <a:gd name="connsiteY3236" fmla="*/ 3257864 h 8400335"/>
              <a:gd name="connsiteX3237" fmla="*/ 6502956 w 8806376"/>
              <a:gd name="connsiteY3237" fmla="*/ 3232347 h 8400335"/>
              <a:gd name="connsiteX3238" fmla="*/ 6486287 w 8806376"/>
              <a:gd name="connsiteY3238" fmla="*/ 3250892 h 8400335"/>
              <a:gd name="connsiteX3239" fmla="*/ 7346223 w 8806376"/>
              <a:gd name="connsiteY3239" fmla="*/ 3253073 h 8400335"/>
              <a:gd name="connsiteX3240" fmla="*/ 7346309 w 8806376"/>
              <a:gd name="connsiteY3240" fmla="*/ 3277705 h 8400335"/>
              <a:gd name="connsiteX3241" fmla="*/ 7384018 w 8806376"/>
              <a:gd name="connsiteY3241" fmla="*/ 3247730 h 8400335"/>
              <a:gd name="connsiteX3242" fmla="*/ 7346223 w 8806376"/>
              <a:gd name="connsiteY3242" fmla="*/ 3253073 h 8400335"/>
              <a:gd name="connsiteX3243" fmla="*/ 7493156 w 8806376"/>
              <a:gd name="connsiteY3243" fmla="*/ 3257693 h 8400335"/>
              <a:gd name="connsiteX3244" fmla="*/ 7502891 w 8806376"/>
              <a:gd name="connsiteY3244" fmla="*/ 3288383 h 8400335"/>
              <a:gd name="connsiteX3245" fmla="*/ 7519521 w 8806376"/>
              <a:gd name="connsiteY3245" fmla="*/ 3242472 h 8400335"/>
              <a:gd name="connsiteX3246" fmla="*/ 7493156 w 8806376"/>
              <a:gd name="connsiteY3246" fmla="*/ 3257693 h 8400335"/>
              <a:gd name="connsiteX3247" fmla="*/ 7647251 w 8806376"/>
              <a:gd name="connsiteY3247" fmla="*/ 3248958 h 8400335"/>
              <a:gd name="connsiteX3248" fmla="*/ 7631668 w 8806376"/>
              <a:gd name="connsiteY3248" fmla="*/ 3278143 h 8400335"/>
              <a:gd name="connsiteX3249" fmla="*/ 7670311 w 8806376"/>
              <a:gd name="connsiteY3249" fmla="*/ 3271685 h 8400335"/>
              <a:gd name="connsiteX3250" fmla="*/ 7647251 w 8806376"/>
              <a:gd name="connsiteY3250" fmla="*/ 3248958 h 8400335"/>
              <a:gd name="connsiteX3251" fmla="*/ 6548581 w 8806376"/>
              <a:gd name="connsiteY3251" fmla="*/ 3264980 h 8400335"/>
              <a:gd name="connsiteX3252" fmla="*/ 6527540 w 8806376"/>
              <a:gd name="connsiteY3252" fmla="*/ 3287402 h 8400335"/>
              <a:gd name="connsiteX3253" fmla="*/ 6546095 w 8806376"/>
              <a:gd name="connsiteY3253" fmla="*/ 3432001 h 8400335"/>
              <a:gd name="connsiteX3254" fmla="*/ 6584100 w 8806376"/>
              <a:gd name="connsiteY3254" fmla="*/ 3891829 h 8400335"/>
              <a:gd name="connsiteX3255" fmla="*/ 6602740 w 8806376"/>
              <a:gd name="connsiteY3255" fmla="*/ 3882304 h 8400335"/>
              <a:gd name="connsiteX3256" fmla="*/ 6621142 w 8806376"/>
              <a:gd name="connsiteY3256" fmla="*/ 3858492 h 8400335"/>
              <a:gd name="connsiteX3257" fmla="*/ 6621275 w 8806376"/>
              <a:gd name="connsiteY3257" fmla="*/ 3796579 h 8400335"/>
              <a:gd name="connsiteX3258" fmla="*/ 6581004 w 8806376"/>
              <a:gd name="connsiteY3258" fmla="*/ 3321930 h 8400335"/>
              <a:gd name="connsiteX3259" fmla="*/ 6569631 w 8806376"/>
              <a:gd name="connsiteY3259" fmla="*/ 3242567 h 8400335"/>
              <a:gd name="connsiteX3260" fmla="*/ 6548581 w 8806376"/>
              <a:gd name="connsiteY3260" fmla="*/ 3264980 h 8400335"/>
              <a:gd name="connsiteX3261" fmla="*/ 6301969 w 8806376"/>
              <a:gd name="connsiteY3261" fmla="*/ 3277915 h 8400335"/>
              <a:gd name="connsiteX3262" fmla="*/ 6302569 w 8806376"/>
              <a:gd name="connsiteY3262" fmla="*/ 3308852 h 8400335"/>
              <a:gd name="connsiteX3263" fmla="*/ 6329830 w 8806376"/>
              <a:gd name="connsiteY3263" fmla="*/ 3267018 h 8400335"/>
              <a:gd name="connsiteX3264" fmla="*/ 6301969 w 8806376"/>
              <a:gd name="connsiteY3264" fmla="*/ 3277915 h 8400335"/>
              <a:gd name="connsiteX3265" fmla="*/ 6371987 w 8806376"/>
              <a:gd name="connsiteY3265" fmla="*/ 3279467 h 8400335"/>
              <a:gd name="connsiteX3266" fmla="*/ 6363767 w 8806376"/>
              <a:gd name="connsiteY3266" fmla="*/ 3333950 h 8400335"/>
              <a:gd name="connsiteX3267" fmla="*/ 6391723 w 8806376"/>
              <a:gd name="connsiteY3267" fmla="*/ 3286439 h 8400335"/>
              <a:gd name="connsiteX3268" fmla="*/ 6388656 w 8806376"/>
              <a:gd name="connsiteY3268" fmla="*/ 3260922 h 8400335"/>
              <a:gd name="connsiteX3269" fmla="*/ 6371987 w 8806376"/>
              <a:gd name="connsiteY3269" fmla="*/ 3279467 h 8400335"/>
              <a:gd name="connsiteX3270" fmla="*/ 2712320 w 8806376"/>
              <a:gd name="connsiteY3270" fmla="*/ 3297365 h 8400335"/>
              <a:gd name="connsiteX3271" fmla="*/ 2702347 w 8806376"/>
              <a:gd name="connsiteY3271" fmla="*/ 3337703 h 8400335"/>
              <a:gd name="connsiteX3272" fmla="*/ 2708424 w 8806376"/>
              <a:gd name="connsiteY3272" fmla="*/ 3353543 h 8400335"/>
              <a:gd name="connsiteX3273" fmla="*/ 2726674 w 8806376"/>
              <a:gd name="connsiteY3273" fmla="*/ 3329788 h 8400335"/>
              <a:gd name="connsiteX3274" fmla="*/ 2745134 w 8806376"/>
              <a:gd name="connsiteY3274" fmla="*/ 3294698 h 8400335"/>
              <a:gd name="connsiteX3275" fmla="*/ 2712320 w 8806376"/>
              <a:gd name="connsiteY3275" fmla="*/ 3297365 h 8400335"/>
              <a:gd name="connsiteX3276" fmla="*/ 4471969 w 8806376"/>
              <a:gd name="connsiteY3276" fmla="*/ 3351286 h 8400335"/>
              <a:gd name="connsiteX3277" fmla="*/ 4369061 w 8806376"/>
              <a:gd name="connsiteY3277" fmla="*/ 3529879 h 8400335"/>
              <a:gd name="connsiteX3278" fmla="*/ 4170645 w 8806376"/>
              <a:gd name="connsiteY3278" fmla="*/ 3856111 h 8400335"/>
              <a:gd name="connsiteX3279" fmla="*/ 4140175 w 8806376"/>
              <a:gd name="connsiteY3279" fmla="*/ 3910879 h 8400335"/>
              <a:gd name="connsiteX3280" fmla="*/ 4423734 w 8806376"/>
              <a:gd name="connsiteY3280" fmla="*/ 3458442 h 8400335"/>
              <a:gd name="connsiteX3281" fmla="*/ 4523375 w 8806376"/>
              <a:gd name="connsiteY3281" fmla="*/ 3272704 h 8400335"/>
              <a:gd name="connsiteX3282" fmla="*/ 4471969 w 8806376"/>
              <a:gd name="connsiteY3282" fmla="*/ 3351286 h 8400335"/>
              <a:gd name="connsiteX3283" fmla="*/ 6152122 w 8806376"/>
              <a:gd name="connsiteY3283" fmla="*/ 3279058 h 8400335"/>
              <a:gd name="connsiteX3284" fmla="*/ 6145768 w 8806376"/>
              <a:gd name="connsiteY3284" fmla="*/ 3299270 h 8400335"/>
              <a:gd name="connsiteX3285" fmla="*/ 6145768 w 8806376"/>
              <a:gd name="connsiteY3285" fmla="*/ 3313138 h 8400335"/>
              <a:gd name="connsiteX3286" fmla="*/ 6160056 w 8806376"/>
              <a:gd name="connsiteY3286" fmla="*/ 3301279 h 8400335"/>
              <a:gd name="connsiteX3287" fmla="*/ 6174343 w 8806376"/>
              <a:gd name="connsiteY3287" fmla="*/ 3281067 h 8400335"/>
              <a:gd name="connsiteX3288" fmla="*/ 6152122 w 8806376"/>
              <a:gd name="connsiteY3288" fmla="*/ 3279058 h 8400335"/>
              <a:gd name="connsiteX3289" fmla="*/ 6206719 w 8806376"/>
              <a:gd name="connsiteY3289" fmla="*/ 3289373 h 8400335"/>
              <a:gd name="connsiteX3290" fmla="*/ 6200585 w 8806376"/>
              <a:gd name="connsiteY3290" fmla="*/ 3318348 h 8400335"/>
              <a:gd name="connsiteX3291" fmla="*/ 6204766 w 8806376"/>
              <a:gd name="connsiteY3291" fmla="*/ 3330645 h 8400335"/>
              <a:gd name="connsiteX3292" fmla="*/ 6218130 w 8806376"/>
              <a:gd name="connsiteY3292" fmla="*/ 3319558 h 8400335"/>
              <a:gd name="connsiteX3293" fmla="*/ 6224264 w 8806376"/>
              <a:gd name="connsiteY3293" fmla="*/ 3272704 h 8400335"/>
              <a:gd name="connsiteX3294" fmla="*/ 6206719 w 8806376"/>
              <a:gd name="connsiteY3294" fmla="*/ 3289373 h 8400335"/>
              <a:gd name="connsiteX3295" fmla="*/ 7309723 w 8806376"/>
              <a:gd name="connsiteY3295" fmla="*/ 3293659 h 8400335"/>
              <a:gd name="connsiteX3296" fmla="*/ 7311419 w 8806376"/>
              <a:gd name="connsiteY3296" fmla="*/ 3329854 h 8400335"/>
              <a:gd name="connsiteX3297" fmla="*/ 7341413 w 8806376"/>
              <a:gd name="connsiteY3297" fmla="*/ 3292174 h 8400335"/>
              <a:gd name="connsiteX3298" fmla="*/ 7309723 w 8806376"/>
              <a:gd name="connsiteY3298" fmla="*/ 3293659 h 8400335"/>
              <a:gd name="connsiteX3299" fmla="*/ 2989336 w 8806376"/>
              <a:gd name="connsiteY3299" fmla="*/ 3312119 h 8400335"/>
              <a:gd name="connsiteX3300" fmla="*/ 2973943 w 8806376"/>
              <a:gd name="connsiteY3300" fmla="*/ 3346266 h 8400335"/>
              <a:gd name="connsiteX3301" fmla="*/ 3008481 w 8806376"/>
              <a:gd name="connsiteY3301" fmla="*/ 3334131 h 8400335"/>
              <a:gd name="connsiteX3302" fmla="*/ 2989336 w 8806376"/>
              <a:gd name="connsiteY3302" fmla="*/ 3312119 h 8400335"/>
              <a:gd name="connsiteX3303" fmla="*/ 5631418 w 8806376"/>
              <a:gd name="connsiteY3303" fmla="*/ 3301279 h 8400335"/>
              <a:gd name="connsiteX3304" fmla="*/ 5640943 w 8806376"/>
              <a:gd name="connsiteY3304" fmla="*/ 3310804 h 8400335"/>
              <a:gd name="connsiteX3305" fmla="*/ 5650468 w 8806376"/>
              <a:gd name="connsiteY3305" fmla="*/ 3301279 h 8400335"/>
              <a:gd name="connsiteX3306" fmla="*/ 5640943 w 8806376"/>
              <a:gd name="connsiteY3306" fmla="*/ 3291754 h 8400335"/>
              <a:gd name="connsiteX3307" fmla="*/ 5631418 w 8806376"/>
              <a:gd name="connsiteY3307" fmla="*/ 3301279 h 8400335"/>
              <a:gd name="connsiteX3308" fmla="*/ 6261973 w 8806376"/>
              <a:gd name="connsiteY3308" fmla="*/ 3303184 h 8400335"/>
              <a:gd name="connsiteX3309" fmla="*/ 6256811 w 8806376"/>
              <a:gd name="connsiteY3309" fmla="*/ 3352000 h 8400335"/>
              <a:gd name="connsiteX3310" fmla="*/ 6288643 w 8806376"/>
              <a:gd name="connsiteY3310" fmla="*/ 3314405 h 8400335"/>
              <a:gd name="connsiteX3311" fmla="*/ 6261973 w 8806376"/>
              <a:gd name="connsiteY3311" fmla="*/ 3303184 h 8400335"/>
              <a:gd name="connsiteX3312" fmla="*/ 6433823 w 8806376"/>
              <a:gd name="connsiteY3312" fmla="*/ 3302784 h 8400335"/>
              <a:gd name="connsiteX3313" fmla="*/ 6430357 w 8806376"/>
              <a:gd name="connsiteY3313" fmla="*/ 3358429 h 8400335"/>
              <a:gd name="connsiteX3314" fmla="*/ 6454226 w 8806376"/>
              <a:gd name="connsiteY3314" fmla="*/ 3310176 h 8400335"/>
              <a:gd name="connsiteX3315" fmla="*/ 6445653 w 8806376"/>
              <a:gd name="connsiteY3315" fmla="*/ 3290954 h 8400335"/>
              <a:gd name="connsiteX3316" fmla="*/ 6433823 w 8806376"/>
              <a:gd name="connsiteY3316" fmla="*/ 3302784 h 8400335"/>
              <a:gd name="connsiteX3317" fmla="*/ 7441092 w 8806376"/>
              <a:gd name="connsiteY3317" fmla="*/ 3320472 h 8400335"/>
              <a:gd name="connsiteX3318" fmla="*/ 7430824 w 8806376"/>
              <a:gd name="connsiteY3318" fmla="*/ 3339665 h 8400335"/>
              <a:gd name="connsiteX3319" fmla="*/ 7446893 w 8806376"/>
              <a:gd name="connsiteY3319" fmla="*/ 3345828 h 8400335"/>
              <a:gd name="connsiteX3320" fmla="*/ 7488793 w 8806376"/>
              <a:gd name="connsiteY3320" fmla="*/ 3308985 h 8400335"/>
              <a:gd name="connsiteX3321" fmla="*/ 7441092 w 8806376"/>
              <a:gd name="connsiteY3321" fmla="*/ 3320472 h 8400335"/>
              <a:gd name="connsiteX3322" fmla="*/ 7595473 w 8806376"/>
              <a:gd name="connsiteY3322" fmla="*/ 3312709 h 8400335"/>
              <a:gd name="connsiteX3323" fmla="*/ 7596426 w 8806376"/>
              <a:gd name="connsiteY3323" fmla="*/ 3348904 h 8400335"/>
              <a:gd name="connsiteX3324" fmla="*/ 7631668 w 8806376"/>
              <a:gd name="connsiteY3324" fmla="*/ 3313662 h 8400335"/>
              <a:gd name="connsiteX3325" fmla="*/ 7595473 w 8806376"/>
              <a:gd name="connsiteY3325" fmla="*/ 3312709 h 8400335"/>
              <a:gd name="connsiteX3326" fmla="*/ 6490573 w 8806376"/>
              <a:gd name="connsiteY3326" fmla="*/ 3322234 h 8400335"/>
              <a:gd name="connsiteX3327" fmla="*/ 6485411 w 8806376"/>
              <a:gd name="connsiteY3327" fmla="*/ 3380575 h 8400335"/>
              <a:gd name="connsiteX3328" fmla="*/ 6517243 w 8806376"/>
              <a:gd name="connsiteY3328" fmla="*/ 3338217 h 8400335"/>
              <a:gd name="connsiteX3329" fmla="*/ 6490573 w 8806376"/>
              <a:gd name="connsiteY3329" fmla="*/ 3322234 h 8400335"/>
              <a:gd name="connsiteX3330" fmla="*/ 7154056 w 8806376"/>
              <a:gd name="connsiteY3330" fmla="*/ 3341761 h 8400335"/>
              <a:gd name="connsiteX3331" fmla="*/ 7132349 w 8806376"/>
              <a:gd name="connsiteY3331" fmla="*/ 3372717 h 8400335"/>
              <a:gd name="connsiteX3332" fmla="*/ 7149170 w 8806376"/>
              <a:gd name="connsiteY3332" fmla="*/ 3359210 h 8400335"/>
              <a:gd name="connsiteX3333" fmla="*/ 7180212 w 8806376"/>
              <a:gd name="connsiteY3333" fmla="*/ 3310804 h 8400335"/>
              <a:gd name="connsiteX3334" fmla="*/ 7154056 w 8806376"/>
              <a:gd name="connsiteY3334" fmla="*/ 3341761 h 8400335"/>
              <a:gd name="connsiteX3335" fmla="*/ 6098143 w 8806376"/>
              <a:gd name="connsiteY3335" fmla="*/ 3339379 h 8400335"/>
              <a:gd name="connsiteX3336" fmla="*/ 6095905 w 8806376"/>
              <a:gd name="connsiteY3336" fmla="*/ 3358429 h 8400335"/>
              <a:gd name="connsiteX3337" fmla="*/ 6126718 w 8806376"/>
              <a:gd name="connsiteY3337" fmla="*/ 3327949 h 8400335"/>
              <a:gd name="connsiteX3338" fmla="*/ 6098143 w 8806376"/>
              <a:gd name="connsiteY3338" fmla="*/ 3339379 h 8400335"/>
              <a:gd name="connsiteX3339" fmla="*/ 6161647 w 8806376"/>
              <a:gd name="connsiteY3339" fmla="*/ 3326683 h 8400335"/>
              <a:gd name="connsiteX3340" fmla="*/ 6155293 w 8806376"/>
              <a:gd name="connsiteY3340" fmla="*/ 3356420 h 8400335"/>
              <a:gd name="connsiteX3341" fmla="*/ 6155293 w 8806376"/>
              <a:gd name="connsiteY3341" fmla="*/ 3379813 h 8400335"/>
              <a:gd name="connsiteX3342" fmla="*/ 6169581 w 8806376"/>
              <a:gd name="connsiteY3342" fmla="*/ 3367954 h 8400335"/>
              <a:gd name="connsiteX3343" fmla="*/ 6183868 w 8806376"/>
              <a:gd name="connsiteY3343" fmla="*/ 3338217 h 8400335"/>
              <a:gd name="connsiteX3344" fmla="*/ 6161647 w 8806376"/>
              <a:gd name="connsiteY3344" fmla="*/ 3326683 h 8400335"/>
              <a:gd name="connsiteX3345" fmla="*/ 6320542 w 8806376"/>
              <a:gd name="connsiteY3345" fmla="*/ 3330340 h 8400335"/>
              <a:gd name="connsiteX3346" fmla="*/ 6315018 w 8806376"/>
              <a:gd name="connsiteY3346" fmla="*/ 3363897 h 8400335"/>
              <a:gd name="connsiteX3347" fmla="*/ 6319523 w 8806376"/>
              <a:gd name="connsiteY3347" fmla="*/ 3387424 h 8400335"/>
              <a:gd name="connsiteX3348" fmla="*/ 6332658 w 8806376"/>
              <a:gd name="connsiteY3348" fmla="*/ 3376527 h 8400335"/>
              <a:gd name="connsiteX3349" fmla="*/ 6338173 w 8806376"/>
              <a:gd name="connsiteY3349" fmla="*/ 3320329 h 8400335"/>
              <a:gd name="connsiteX3350" fmla="*/ 6320542 w 8806376"/>
              <a:gd name="connsiteY3350" fmla="*/ 3330340 h 8400335"/>
              <a:gd name="connsiteX3351" fmla="*/ 4896393 w 8806376"/>
              <a:gd name="connsiteY3351" fmla="*/ 3413198 h 8400335"/>
              <a:gd name="connsiteX3352" fmla="*/ 4490980 w 8806376"/>
              <a:gd name="connsiteY3352" fmla="*/ 3977554 h 8400335"/>
              <a:gd name="connsiteX3353" fmla="*/ 4617320 w 8806376"/>
              <a:gd name="connsiteY3353" fmla="*/ 3808486 h 8400335"/>
              <a:gd name="connsiteX3354" fmla="*/ 4951810 w 8806376"/>
              <a:gd name="connsiteY3354" fmla="*/ 3360811 h 8400335"/>
              <a:gd name="connsiteX3355" fmla="*/ 4896393 w 8806376"/>
              <a:gd name="connsiteY3355" fmla="*/ 3413198 h 8400335"/>
              <a:gd name="connsiteX3356" fmla="*/ 7067312 w 8806376"/>
              <a:gd name="connsiteY3356" fmla="*/ 3362687 h 8400335"/>
              <a:gd name="connsiteX3357" fmla="*/ 7040166 w 8806376"/>
              <a:gd name="connsiteY3357" fmla="*/ 3426981 h 8400335"/>
              <a:gd name="connsiteX3358" fmla="*/ 7039223 w 8806376"/>
              <a:gd name="connsiteY3358" fmla="*/ 3458442 h 8400335"/>
              <a:gd name="connsiteX3359" fmla="*/ 7032746 w 8806376"/>
              <a:gd name="connsiteY3359" fmla="*/ 3435258 h 8400335"/>
              <a:gd name="connsiteX3360" fmla="*/ 7026269 w 8806376"/>
              <a:gd name="connsiteY3360" fmla="*/ 3412065 h 8400335"/>
              <a:gd name="connsiteX3361" fmla="*/ 6992189 w 8806376"/>
              <a:gd name="connsiteY3361" fmla="*/ 3459071 h 8400335"/>
              <a:gd name="connsiteX3362" fmla="*/ 6954117 w 8806376"/>
              <a:gd name="connsiteY3362" fmla="*/ 3577504 h 8400335"/>
              <a:gd name="connsiteX3363" fmla="*/ 7001990 w 8806376"/>
              <a:gd name="connsiteY3363" fmla="*/ 3519611 h 8400335"/>
              <a:gd name="connsiteX3364" fmla="*/ 7048262 w 8806376"/>
              <a:gd name="connsiteY3364" fmla="*/ 3467167 h 8400335"/>
              <a:gd name="connsiteX3365" fmla="*/ 7036356 w 8806376"/>
              <a:gd name="connsiteY3365" fmla="*/ 3491779 h 8400335"/>
              <a:gd name="connsiteX3366" fmla="*/ 7023459 w 8806376"/>
              <a:gd name="connsiteY3366" fmla="*/ 3515392 h 8400335"/>
              <a:gd name="connsiteX3367" fmla="*/ 7061359 w 8806376"/>
              <a:gd name="connsiteY3367" fmla="*/ 3474853 h 8400335"/>
              <a:gd name="connsiteX3368" fmla="*/ 7094820 w 8806376"/>
              <a:gd name="connsiteY3368" fmla="*/ 3429867 h 8400335"/>
              <a:gd name="connsiteX3369" fmla="*/ 7097011 w 8806376"/>
              <a:gd name="connsiteY3369" fmla="*/ 3379861 h 8400335"/>
              <a:gd name="connsiteX3370" fmla="*/ 7096354 w 8806376"/>
              <a:gd name="connsiteY3370" fmla="*/ 3329854 h 8400335"/>
              <a:gd name="connsiteX3371" fmla="*/ 7067312 w 8806376"/>
              <a:gd name="connsiteY3371" fmla="*/ 3362687 h 8400335"/>
              <a:gd name="connsiteX3372" fmla="*/ 6218225 w 8806376"/>
              <a:gd name="connsiteY3372" fmla="*/ 3354448 h 8400335"/>
              <a:gd name="connsiteX3373" fmla="*/ 6212443 w 8806376"/>
              <a:gd name="connsiteY3373" fmla="*/ 3388948 h 8400335"/>
              <a:gd name="connsiteX3374" fmla="*/ 6212443 w 8806376"/>
              <a:gd name="connsiteY3374" fmla="*/ 3408388 h 8400335"/>
              <a:gd name="connsiteX3375" fmla="*/ 6226731 w 8806376"/>
              <a:gd name="connsiteY3375" fmla="*/ 3396529 h 8400335"/>
              <a:gd name="connsiteX3376" fmla="*/ 6232512 w 8806376"/>
              <a:gd name="connsiteY3376" fmla="*/ 3339379 h 8400335"/>
              <a:gd name="connsiteX3377" fmla="*/ 6218225 w 8806376"/>
              <a:gd name="connsiteY3377" fmla="*/ 3354448 h 8400335"/>
              <a:gd name="connsiteX3378" fmla="*/ 6381531 w 8806376"/>
              <a:gd name="connsiteY3378" fmla="*/ 3355781 h 8400335"/>
              <a:gd name="connsiteX3379" fmla="*/ 6384922 w 8806376"/>
              <a:gd name="connsiteY3379" fmla="*/ 3410179 h 8400335"/>
              <a:gd name="connsiteX3380" fmla="*/ 6403781 w 8806376"/>
              <a:gd name="connsiteY3380" fmla="*/ 3355429 h 8400335"/>
              <a:gd name="connsiteX3381" fmla="*/ 6397495 w 8806376"/>
              <a:gd name="connsiteY3381" fmla="*/ 3338141 h 8400335"/>
              <a:gd name="connsiteX3382" fmla="*/ 6381531 w 8806376"/>
              <a:gd name="connsiteY3382" fmla="*/ 3355781 h 8400335"/>
              <a:gd name="connsiteX3383" fmla="*/ 7259755 w 8806376"/>
              <a:gd name="connsiteY3383" fmla="*/ 3359249 h 8400335"/>
              <a:gd name="connsiteX3384" fmla="*/ 7255117 w 8806376"/>
              <a:gd name="connsiteY3384" fmla="*/ 3385099 h 8400335"/>
              <a:gd name="connsiteX3385" fmla="*/ 7296607 w 8806376"/>
              <a:gd name="connsiteY3385" fmla="*/ 3355029 h 8400335"/>
              <a:gd name="connsiteX3386" fmla="*/ 7259755 w 8806376"/>
              <a:gd name="connsiteY3386" fmla="*/ 3359249 h 8400335"/>
              <a:gd name="connsiteX3387" fmla="*/ 4500505 w 8806376"/>
              <a:gd name="connsiteY3387" fmla="*/ 3422723 h 8400335"/>
              <a:gd name="connsiteX3388" fmla="*/ 4402579 w 8806376"/>
              <a:gd name="connsiteY3388" fmla="*/ 3587029 h 8400335"/>
              <a:gd name="connsiteX3389" fmla="*/ 4307520 w 8806376"/>
              <a:gd name="connsiteY3389" fmla="*/ 3748954 h 8400335"/>
              <a:gd name="connsiteX3390" fmla="*/ 4241664 w 8806376"/>
              <a:gd name="connsiteY3390" fmla="*/ 3858492 h 8400335"/>
              <a:gd name="connsiteX3391" fmla="*/ 4219833 w 8806376"/>
              <a:gd name="connsiteY3391" fmla="*/ 3896592 h 8400335"/>
              <a:gd name="connsiteX3392" fmla="*/ 4238578 w 8806376"/>
              <a:gd name="connsiteY3392" fmla="*/ 3873713 h 8400335"/>
              <a:gd name="connsiteX3393" fmla="*/ 4479608 w 8806376"/>
              <a:gd name="connsiteY3393" fmla="*/ 3477492 h 8400335"/>
              <a:gd name="connsiteX3394" fmla="*/ 4543616 w 8806376"/>
              <a:gd name="connsiteY3394" fmla="*/ 3370336 h 8400335"/>
              <a:gd name="connsiteX3395" fmla="*/ 4552341 w 8806376"/>
              <a:gd name="connsiteY3395" fmla="*/ 3348904 h 8400335"/>
              <a:gd name="connsiteX3396" fmla="*/ 4500505 w 8806376"/>
              <a:gd name="connsiteY3396" fmla="*/ 3422723 h 8400335"/>
              <a:gd name="connsiteX3397" fmla="*/ 5688568 w 8806376"/>
              <a:gd name="connsiteY3397" fmla="*/ 3358991 h 8400335"/>
              <a:gd name="connsiteX3398" fmla="*/ 5698093 w 8806376"/>
              <a:gd name="connsiteY3398" fmla="*/ 3363192 h 8400335"/>
              <a:gd name="connsiteX3399" fmla="*/ 5707618 w 8806376"/>
              <a:gd name="connsiteY3399" fmla="*/ 3353105 h 8400335"/>
              <a:gd name="connsiteX3400" fmla="*/ 5698093 w 8806376"/>
              <a:gd name="connsiteY3400" fmla="*/ 3348904 h 8400335"/>
              <a:gd name="connsiteX3401" fmla="*/ 5688568 w 8806376"/>
              <a:gd name="connsiteY3401" fmla="*/ 3358991 h 8400335"/>
              <a:gd name="connsiteX3402" fmla="*/ 7408507 w 8806376"/>
              <a:gd name="connsiteY3402" fmla="*/ 3363868 h 8400335"/>
              <a:gd name="connsiteX3403" fmla="*/ 7392315 w 8806376"/>
              <a:gd name="connsiteY3403" fmla="*/ 3380061 h 8400335"/>
              <a:gd name="connsiteX3404" fmla="*/ 7402526 w 8806376"/>
              <a:gd name="connsiteY3404" fmla="*/ 3390271 h 8400335"/>
              <a:gd name="connsiteX3405" fmla="*/ 7412727 w 8806376"/>
              <a:gd name="connsiteY3405" fmla="*/ 3400473 h 8400335"/>
              <a:gd name="connsiteX3406" fmla="*/ 7428919 w 8806376"/>
              <a:gd name="connsiteY3406" fmla="*/ 3384280 h 8400335"/>
              <a:gd name="connsiteX3407" fmla="*/ 7445112 w 8806376"/>
              <a:gd name="connsiteY3407" fmla="*/ 3368088 h 8400335"/>
              <a:gd name="connsiteX3408" fmla="*/ 7434910 w 8806376"/>
              <a:gd name="connsiteY3408" fmla="*/ 3357886 h 8400335"/>
              <a:gd name="connsiteX3409" fmla="*/ 7424699 w 8806376"/>
              <a:gd name="connsiteY3409" fmla="*/ 3347676 h 8400335"/>
              <a:gd name="connsiteX3410" fmla="*/ 7408507 w 8806376"/>
              <a:gd name="connsiteY3410" fmla="*/ 3363868 h 8400335"/>
              <a:gd name="connsiteX3411" fmla="*/ 2665486 w 8806376"/>
              <a:gd name="connsiteY3411" fmla="*/ 3378794 h 8400335"/>
              <a:gd name="connsiteX3412" fmla="*/ 2650093 w 8806376"/>
              <a:gd name="connsiteY3412" fmla="*/ 3412941 h 8400335"/>
              <a:gd name="connsiteX3413" fmla="*/ 2684631 w 8806376"/>
              <a:gd name="connsiteY3413" fmla="*/ 3400806 h 8400335"/>
              <a:gd name="connsiteX3414" fmla="*/ 2665486 w 8806376"/>
              <a:gd name="connsiteY3414" fmla="*/ 3378794 h 8400335"/>
              <a:gd name="connsiteX3415" fmla="*/ 6062301 w 8806376"/>
              <a:gd name="connsiteY3415" fmla="*/ 3369507 h 8400335"/>
              <a:gd name="connsiteX3416" fmla="*/ 6050518 w 8806376"/>
              <a:gd name="connsiteY3416" fmla="*/ 3395710 h 8400335"/>
              <a:gd name="connsiteX3417" fmla="*/ 6050518 w 8806376"/>
              <a:gd name="connsiteY3417" fmla="*/ 3410141 h 8400335"/>
              <a:gd name="connsiteX3418" fmla="*/ 6065911 w 8806376"/>
              <a:gd name="connsiteY3418" fmla="*/ 3394748 h 8400335"/>
              <a:gd name="connsiteX3419" fmla="*/ 6077703 w 8806376"/>
              <a:gd name="connsiteY3419" fmla="*/ 3368536 h 8400335"/>
              <a:gd name="connsiteX3420" fmla="*/ 6074093 w 8806376"/>
              <a:gd name="connsiteY3420" fmla="*/ 3357715 h 8400335"/>
              <a:gd name="connsiteX3421" fmla="*/ 6062301 w 8806376"/>
              <a:gd name="connsiteY3421" fmla="*/ 3369507 h 8400335"/>
              <a:gd name="connsiteX3422" fmla="*/ 6119574 w 8806376"/>
              <a:gd name="connsiteY3422" fmla="*/ 3369259 h 8400335"/>
              <a:gd name="connsiteX3423" fmla="*/ 6107668 w 8806376"/>
              <a:gd name="connsiteY3423" fmla="*/ 3405235 h 8400335"/>
              <a:gd name="connsiteX3424" fmla="*/ 6107668 w 8806376"/>
              <a:gd name="connsiteY3424" fmla="*/ 3429191 h 8400335"/>
              <a:gd name="connsiteX3425" fmla="*/ 6122775 w 8806376"/>
              <a:gd name="connsiteY3425" fmla="*/ 3414075 h 8400335"/>
              <a:gd name="connsiteX3426" fmla="*/ 6134681 w 8806376"/>
              <a:gd name="connsiteY3426" fmla="*/ 3378099 h 8400335"/>
              <a:gd name="connsiteX3427" fmla="*/ 6131481 w 8806376"/>
              <a:gd name="connsiteY3427" fmla="*/ 3357239 h 8400335"/>
              <a:gd name="connsiteX3428" fmla="*/ 6119574 w 8806376"/>
              <a:gd name="connsiteY3428" fmla="*/ 3369259 h 8400335"/>
              <a:gd name="connsiteX3429" fmla="*/ 6276528 w 8806376"/>
              <a:gd name="connsiteY3429" fmla="*/ 3374955 h 8400335"/>
              <a:gd name="connsiteX3430" fmla="*/ 6259650 w 8806376"/>
              <a:gd name="connsiteY3430" fmla="*/ 3393729 h 8400335"/>
              <a:gd name="connsiteX3431" fmla="*/ 6267517 w 8806376"/>
              <a:gd name="connsiteY3431" fmla="*/ 3415018 h 8400335"/>
              <a:gd name="connsiteX3432" fmla="*/ 6275394 w 8806376"/>
              <a:gd name="connsiteY3432" fmla="*/ 3436306 h 8400335"/>
              <a:gd name="connsiteX3433" fmla="*/ 6287472 w 8806376"/>
              <a:gd name="connsiteY3433" fmla="*/ 3421752 h 8400335"/>
              <a:gd name="connsiteX3434" fmla="*/ 6296473 w 8806376"/>
              <a:gd name="connsiteY3434" fmla="*/ 3381689 h 8400335"/>
              <a:gd name="connsiteX3435" fmla="*/ 6293406 w 8806376"/>
              <a:gd name="connsiteY3435" fmla="*/ 3356172 h 8400335"/>
              <a:gd name="connsiteX3436" fmla="*/ 6276528 w 8806376"/>
              <a:gd name="connsiteY3436" fmla="*/ 3374955 h 8400335"/>
              <a:gd name="connsiteX3437" fmla="*/ 6442948 w 8806376"/>
              <a:gd name="connsiteY3437" fmla="*/ 3369859 h 8400335"/>
              <a:gd name="connsiteX3438" fmla="*/ 6439139 w 8806376"/>
              <a:gd name="connsiteY3438" fmla="*/ 3434629 h 8400335"/>
              <a:gd name="connsiteX3439" fmla="*/ 6469618 w 8806376"/>
              <a:gd name="connsiteY3439" fmla="*/ 3385099 h 8400335"/>
              <a:gd name="connsiteX3440" fmla="*/ 6442948 w 8806376"/>
              <a:gd name="connsiteY3440" fmla="*/ 3369859 h 8400335"/>
              <a:gd name="connsiteX3441" fmla="*/ 7557373 w 8806376"/>
              <a:gd name="connsiteY3441" fmla="*/ 3369859 h 8400335"/>
              <a:gd name="connsiteX3442" fmla="*/ 7559898 w 8806376"/>
              <a:gd name="connsiteY3442" fmla="*/ 3406054 h 8400335"/>
              <a:gd name="connsiteX3443" fmla="*/ 7586882 w 8806376"/>
              <a:gd name="connsiteY3443" fmla="*/ 3364440 h 8400335"/>
              <a:gd name="connsiteX3444" fmla="*/ 7557373 w 8806376"/>
              <a:gd name="connsiteY3444" fmla="*/ 3369859 h 8400335"/>
              <a:gd name="connsiteX3445" fmla="*/ 3330683 w 8806376"/>
              <a:gd name="connsiteY3445" fmla="*/ 3465586 h 8400335"/>
              <a:gd name="connsiteX3446" fmla="*/ 3033141 w 8806376"/>
              <a:gd name="connsiteY3446" fmla="*/ 3965648 h 8400335"/>
              <a:gd name="connsiteX3447" fmla="*/ 3024331 w 8806376"/>
              <a:gd name="connsiteY3447" fmla="*/ 3987079 h 8400335"/>
              <a:gd name="connsiteX3448" fmla="*/ 3277467 w 8806376"/>
              <a:gd name="connsiteY3448" fmla="*/ 3584039 h 8400335"/>
              <a:gd name="connsiteX3449" fmla="*/ 3389405 w 8806376"/>
              <a:gd name="connsiteY3449" fmla="*/ 3367954 h 8400335"/>
              <a:gd name="connsiteX3450" fmla="*/ 3330683 w 8806376"/>
              <a:gd name="connsiteY3450" fmla="*/ 3465586 h 8400335"/>
              <a:gd name="connsiteX3451" fmla="*/ 2933995 w 8806376"/>
              <a:gd name="connsiteY3451" fmla="*/ 3401549 h 8400335"/>
              <a:gd name="connsiteX3452" fmla="*/ 2958637 w 8806376"/>
              <a:gd name="connsiteY3452" fmla="*/ 3420561 h 8400335"/>
              <a:gd name="connsiteX3453" fmla="*/ 2954131 w 8806376"/>
              <a:gd name="connsiteY3453" fmla="*/ 3377479 h 8400335"/>
              <a:gd name="connsiteX3454" fmla="*/ 2933995 w 8806376"/>
              <a:gd name="connsiteY3454" fmla="*/ 3401549 h 8400335"/>
              <a:gd name="connsiteX3455" fmla="*/ 6176724 w 8806376"/>
              <a:gd name="connsiteY3455" fmla="*/ 3388309 h 8400335"/>
              <a:gd name="connsiteX3456" fmla="*/ 6164818 w 8806376"/>
              <a:gd name="connsiteY3456" fmla="*/ 3429048 h 8400335"/>
              <a:gd name="connsiteX3457" fmla="*/ 6164818 w 8806376"/>
              <a:gd name="connsiteY3457" fmla="*/ 3457766 h 8400335"/>
              <a:gd name="connsiteX3458" fmla="*/ 6179859 w 8806376"/>
              <a:gd name="connsiteY3458" fmla="*/ 3442716 h 8400335"/>
              <a:gd name="connsiteX3459" fmla="*/ 6191765 w 8806376"/>
              <a:gd name="connsiteY3459" fmla="*/ 3401978 h 8400335"/>
              <a:gd name="connsiteX3460" fmla="*/ 6188631 w 8806376"/>
              <a:gd name="connsiteY3460" fmla="*/ 3376279 h 8400335"/>
              <a:gd name="connsiteX3461" fmla="*/ 6176724 w 8806376"/>
              <a:gd name="connsiteY3461" fmla="*/ 3388309 h 8400335"/>
              <a:gd name="connsiteX3462" fmla="*/ 6500337 w 8806376"/>
              <a:gd name="connsiteY3462" fmla="*/ 3396644 h 8400335"/>
              <a:gd name="connsiteX3463" fmla="*/ 6511119 w 8806376"/>
              <a:gd name="connsiteY3463" fmla="*/ 3456546 h 8400335"/>
              <a:gd name="connsiteX3464" fmla="*/ 6522006 w 8806376"/>
              <a:gd name="connsiteY3464" fmla="*/ 3450022 h 8400335"/>
              <a:gd name="connsiteX3465" fmla="*/ 6510776 w 8806376"/>
              <a:gd name="connsiteY3465" fmla="*/ 3463919 h 8400335"/>
              <a:gd name="connsiteX3466" fmla="*/ 6499546 w 8806376"/>
              <a:gd name="connsiteY3466" fmla="*/ 3477816 h 8400335"/>
              <a:gd name="connsiteX3467" fmla="*/ 6513262 w 8806376"/>
              <a:gd name="connsiteY3467" fmla="*/ 3577666 h 8400335"/>
              <a:gd name="connsiteX3468" fmla="*/ 6534541 w 8806376"/>
              <a:gd name="connsiteY3468" fmla="*/ 3777529 h 8400335"/>
              <a:gd name="connsiteX3469" fmla="*/ 6542113 w 8806376"/>
              <a:gd name="connsiteY3469" fmla="*/ 3877542 h 8400335"/>
              <a:gd name="connsiteX3470" fmla="*/ 6555238 w 8806376"/>
              <a:gd name="connsiteY3470" fmla="*/ 3850881 h 8400335"/>
              <a:gd name="connsiteX3471" fmla="*/ 6568355 w 8806376"/>
              <a:gd name="connsiteY3471" fmla="*/ 3824221 h 8400335"/>
              <a:gd name="connsiteX3472" fmla="*/ 6556810 w 8806376"/>
              <a:gd name="connsiteY3472" fmla="*/ 3688956 h 8400335"/>
              <a:gd name="connsiteX3473" fmla="*/ 6518005 w 8806376"/>
              <a:gd name="connsiteY3473" fmla="*/ 3377479 h 8400335"/>
              <a:gd name="connsiteX3474" fmla="*/ 6500337 w 8806376"/>
              <a:gd name="connsiteY3474" fmla="*/ 3396644 h 8400335"/>
              <a:gd name="connsiteX3475" fmla="*/ 6338649 w 8806376"/>
              <a:gd name="connsiteY3475" fmla="*/ 3397834 h 8400335"/>
              <a:gd name="connsiteX3476" fmla="*/ 6326743 w 8806376"/>
              <a:gd name="connsiteY3476" fmla="*/ 3433810 h 8400335"/>
              <a:gd name="connsiteX3477" fmla="*/ 6326743 w 8806376"/>
              <a:gd name="connsiteY3477" fmla="*/ 3457766 h 8400335"/>
              <a:gd name="connsiteX3478" fmla="*/ 6341850 w 8806376"/>
              <a:gd name="connsiteY3478" fmla="*/ 3442650 h 8400335"/>
              <a:gd name="connsiteX3479" fmla="*/ 6353756 w 8806376"/>
              <a:gd name="connsiteY3479" fmla="*/ 3406674 h 8400335"/>
              <a:gd name="connsiteX3480" fmla="*/ 6350556 w 8806376"/>
              <a:gd name="connsiteY3480" fmla="*/ 3385814 h 8400335"/>
              <a:gd name="connsiteX3481" fmla="*/ 6338649 w 8806376"/>
              <a:gd name="connsiteY3481" fmla="*/ 3397834 h 8400335"/>
              <a:gd name="connsiteX3482" fmla="*/ 3225965 w 8806376"/>
              <a:gd name="connsiteY3482" fmla="*/ 3406692 h 8400335"/>
              <a:gd name="connsiteX3483" fmla="*/ 3224222 w 8806376"/>
              <a:gd name="connsiteY3483" fmla="*/ 3421390 h 8400335"/>
              <a:gd name="connsiteX3484" fmla="*/ 3234404 w 8806376"/>
              <a:gd name="connsiteY3484" fmla="*/ 3411227 h 8400335"/>
              <a:gd name="connsiteX3485" fmla="*/ 3225965 w 8806376"/>
              <a:gd name="connsiteY3485" fmla="*/ 3406692 h 8400335"/>
              <a:gd name="connsiteX3486" fmla="*/ 7214864 w 8806376"/>
              <a:gd name="connsiteY3486" fmla="*/ 3415446 h 8400335"/>
              <a:gd name="connsiteX3487" fmla="*/ 7219798 w 8806376"/>
              <a:gd name="connsiteY3487" fmla="*/ 3444154 h 8400335"/>
              <a:gd name="connsiteX3488" fmla="*/ 7253278 w 8806376"/>
              <a:gd name="connsiteY3488" fmla="*/ 3402321 h 8400335"/>
              <a:gd name="connsiteX3489" fmla="*/ 7214864 w 8806376"/>
              <a:gd name="connsiteY3489" fmla="*/ 3415446 h 8400335"/>
              <a:gd name="connsiteX3490" fmla="*/ 6013095 w 8806376"/>
              <a:gd name="connsiteY3490" fmla="*/ 3419532 h 8400335"/>
              <a:gd name="connsiteX3491" fmla="*/ 6006456 w 8806376"/>
              <a:gd name="connsiteY3491" fmla="*/ 3441364 h 8400335"/>
              <a:gd name="connsiteX3492" fmla="*/ 6029811 w 8806376"/>
              <a:gd name="connsiteY3492" fmla="*/ 3415370 h 8400335"/>
              <a:gd name="connsiteX3493" fmla="*/ 6013095 w 8806376"/>
              <a:gd name="connsiteY3493" fmla="*/ 3419532 h 8400335"/>
              <a:gd name="connsiteX3494" fmla="*/ 6071949 w 8806376"/>
              <a:gd name="connsiteY3494" fmla="*/ 3416884 h 8400335"/>
              <a:gd name="connsiteX3495" fmla="*/ 6060043 w 8806376"/>
              <a:gd name="connsiteY3495" fmla="*/ 3452860 h 8400335"/>
              <a:gd name="connsiteX3496" fmla="*/ 6060043 w 8806376"/>
              <a:gd name="connsiteY3496" fmla="*/ 3476816 h 8400335"/>
              <a:gd name="connsiteX3497" fmla="*/ 6075150 w 8806376"/>
              <a:gd name="connsiteY3497" fmla="*/ 3461700 h 8400335"/>
              <a:gd name="connsiteX3498" fmla="*/ 6087056 w 8806376"/>
              <a:gd name="connsiteY3498" fmla="*/ 3425724 h 8400335"/>
              <a:gd name="connsiteX3499" fmla="*/ 6083856 w 8806376"/>
              <a:gd name="connsiteY3499" fmla="*/ 3404864 h 8400335"/>
              <a:gd name="connsiteX3500" fmla="*/ 6071949 w 8806376"/>
              <a:gd name="connsiteY3500" fmla="*/ 3416884 h 8400335"/>
              <a:gd name="connsiteX3501" fmla="*/ 6233874 w 8806376"/>
              <a:gd name="connsiteY3501" fmla="*/ 3416922 h 8400335"/>
              <a:gd name="connsiteX3502" fmla="*/ 6231312 w 8806376"/>
              <a:gd name="connsiteY3502" fmla="*/ 3482254 h 8400335"/>
              <a:gd name="connsiteX3503" fmla="*/ 6249010 w 8806376"/>
              <a:gd name="connsiteY3503" fmla="*/ 3420532 h 8400335"/>
              <a:gd name="connsiteX3504" fmla="*/ 6245781 w 8806376"/>
              <a:gd name="connsiteY3504" fmla="*/ 3404940 h 8400335"/>
              <a:gd name="connsiteX3505" fmla="*/ 6233874 w 8806376"/>
              <a:gd name="connsiteY3505" fmla="*/ 3416922 h 8400335"/>
              <a:gd name="connsiteX3506" fmla="*/ 6395799 w 8806376"/>
              <a:gd name="connsiteY3506" fmla="*/ 3416999 h 8400335"/>
              <a:gd name="connsiteX3507" fmla="*/ 6393370 w 8806376"/>
              <a:gd name="connsiteY3507" fmla="*/ 3487045 h 8400335"/>
              <a:gd name="connsiteX3508" fmla="*/ 6413354 w 8806376"/>
              <a:gd name="connsiteY3508" fmla="*/ 3427000 h 8400335"/>
              <a:gd name="connsiteX3509" fmla="*/ 6407706 w 8806376"/>
              <a:gd name="connsiteY3509" fmla="*/ 3405083 h 8400335"/>
              <a:gd name="connsiteX3510" fmla="*/ 6395799 w 8806376"/>
              <a:gd name="connsiteY3510" fmla="*/ 3416999 h 8400335"/>
              <a:gd name="connsiteX3511" fmla="*/ 7366873 w 8806376"/>
              <a:gd name="connsiteY3511" fmla="*/ 3417484 h 8400335"/>
              <a:gd name="connsiteX3512" fmla="*/ 7363492 w 8806376"/>
              <a:gd name="connsiteY3512" fmla="*/ 3453679 h 8400335"/>
              <a:gd name="connsiteX3513" fmla="*/ 7403068 w 8806376"/>
              <a:gd name="connsiteY3513" fmla="*/ 3412446 h 8400335"/>
              <a:gd name="connsiteX3514" fmla="*/ 7366873 w 8806376"/>
              <a:gd name="connsiteY3514" fmla="*/ 3417484 h 8400335"/>
              <a:gd name="connsiteX3515" fmla="*/ 7519273 w 8806376"/>
              <a:gd name="connsiteY3515" fmla="*/ 3417484 h 8400335"/>
              <a:gd name="connsiteX3516" fmla="*/ 7521112 w 8806376"/>
              <a:gd name="connsiteY3516" fmla="*/ 3453679 h 8400335"/>
              <a:gd name="connsiteX3517" fmla="*/ 7538638 w 8806376"/>
              <a:gd name="connsiteY3517" fmla="*/ 3413989 h 8400335"/>
              <a:gd name="connsiteX3518" fmla="*/ 7519273 w 8806376"/>
              <a:gd name="connsiteY3518" fmla="*/ 3417484 h 8400335"/>
              <a:gd name="connsiteX3519" fmla="*/ 7064931 w 8806376"/>
              <a:gd name="connsiteY3519" fmla="*/ 3434629 h 8400335"/>
              <a:gd name="connsiteX3520" fmla="*/ 7052348 w 8806376"/>
              <a:gd name="connsiteY3520" fmla="*/ 3458556 h 8400335"/>
              <a:gd name="connsiteX3521" fmla="*/ 7074456 w 8806376"/>
              <a:gd name="connsiteY3521" fmla="*/ 3444154 h 8400335"/>
              <a:gd name="connsiteX3522" fmla="*/ 7087039 w 8806376"/>
              <a:gd name="connsiteY3522" fmla="*/ 3420228 h 8400335"/>
              <a:gd name="connsiteX3523" fmla="*/ 7064931 w 8806376"/>
              <a:gd name="connsiteY3523" fmla="*/ 3434629 h 8400335"/>
              <a:gd name="connsiteX3524" fmla="*/ 6128814 w 8806376"/>
              <a:gd name="connsiteY3524" fmla="*/ 3436344 h 8400335"/>
              <a:gd name="connsiteX3525" fmla="*/ 6125557 w 8806376"/>
              <a:gd name="connsiteY3525" fmla="*/ 3491779 h 8400335"/>
              <a:gd name="connsiteX3526" fmla="*/ 6148016 w 8806376"/>
              <a:gd name="connsiteY3526" fmla="*/ 3445193 h 8400335"/>
              <a:gd name="connsiteX3527" fmla="*/ 6140444 w 8806376"/>
              <a:gd name="connsiteY3527" fmla="*/ 3424714 h 8400335"/>
              <a:gd name="connsiteX3528" fmla="*/ 6128814 w 8806376"/>
              <a:gd name="connsiteY3528" fmla="*/ 3436344 h 8400335"/>
              <a:gd name="connsiteX3529" fmla="*/ 6452092 w 8806376"/>
              <a:gd name="connsiteY3529" fmla="*/ 3436915 h 8400335"/>
              <a:gd name="connsiteX3530" fmla="*/ 6448664 w 8806376"/>
              <a:gd name="connsiteY3530" fmla="*/ 3501304 h 8400335"/>
              <a:gd name="connsiteX3531" fmla="*/ 6479143 w 8806376"/>
              <a:gd name="connsiteY3531" fmla="*/ 3457099 h 8400335"/>
              <a:gd name="connsiteX3532" fmla="*/ 6452092 w 8806376"/>
              <a:gd name="connsiteY3532" fmla="*/ 3436915 h 8400335"/>
              <a:gd name="connsiteX3533" fmla="*/ 6290806 w 8806376"/>
              <a:gd name="connsiteY3533" fmla="*/ 3445802 h 8400335"/>
              <a:gd name="connsiteX3534" fmla="*/ 6288595 w 8806376"/>
              <a:gd name="connsiteY3534" fmla="*/ 3506095 h 8400335"/>
              <a:gd name="connsiteX3535" fmla="*/ 6308665 w 8806376"/>
              <a:gd name="connsiteY3535" fmla="*/ 3451041 h 8400335"/>
              <a:gd name="connsiteX3536" fmla="*/ 6302502 w 8806376"/>
              <a:gd name="connsiteY3536" fmla="*/ 3434106 h 8400335"/>
              <a:gd name="connsiteX3537" fmla="*/ 6290806 w 8806376"/>
              <a:gd name="connsiteY3537" fmla="*/ 3445802 h 8400335"/>
              <a:gd name="connsiteX3538" fmla="*/ 2606421 w 8806376"/>
              <a:gd name="connsiteY3538" fmla="*/ 3467862 h 8400335"/>
              <a:gd name="connsiteX3539" fmla="*/ 2590114 w 8806376"/>
              <a:gd name="connsiteY3539" fmla="*/ 3492760 h 8400335"/>
              <a:gd name="connsiteX3540" fmla="*/ 2601144 w 8806376"/>
              <a:gd name="connsiteY3540" fmla="*/ 3503790 h 8400335"/>
              <a:gd name="connsiteX3541" fmla="*/ 2612174 w 8806376"/>
              <a:gd name="connsiteY3541" fmla="*/ 3514820 h 8400335"/>
              <a:gd name="connsiteX3542" fmla="*/ 2628748 w 8806376"/>
              <a:gd name="connsiteY3542" fmla="*/ 3491389 h 8400335"/>
              <a:gd name="connsiteX3543" fmla="*/ 2634034 w 8806376"/>
              <a:gd name="connsiteY3543" fmla="*/ 3446736 h 8400335"/>
              <a:gd name="connsiteX3544" fmla="*/ 2606421 w 8806376"/>
              <a:gd name="connsiteY3544" fmla="*/ 3467862 h 8400335"/>
              <a:gd name="connsiteX3545" fmla="*/ 3095235 w 8806376"/>
              <a:gd name="connsiteY3545" fmla="*/ 3627511 h 8400335"/>
              <a:gd name="connsiteX3546" fmla="*/ 2874664 w 8806376"/>
              <a:gd name="connsiteY3546" fmla="*/ 3977554 h 8400335"/>
              <a:gd name="connsiteX3547" fmla="*/ 2788206 w 8806376"/>
              <a:gd name="connsiteY3547" fmla="*/ 4115667 h 8400335"/>
              <a:gd name="connsiteX3548" fmla="*/ 3178054 w 8806376"/>
              <a:gd name="connsiteY3548" fmla="*/ 3508448 h 8400335"/>
              <a:gd name="connsiteX3549" fmla="*/ 3095235 w 8806376"/>
              <a:gd name="connsiteY3549" fmla="*/ 3627511 h 8400335"/>
              <a:gd name="connsiteX3550" fmla="*/ 3206239 w 8806376"/>
              <a:gd name="connsiteY3550" fmla="*/ 3556073 h 8400335"/>
              <a:gd name="connsiteX3551" fmla="*/ 3063888 w 8806376"/>
              <a:gd name="connsiteY3551" fmla="*/ 3791817 h 8400335"/>
              <a:gd name="connsiteX3552" fmla="*/ 2937244 w 8806376"/>
              <a:gd name="connsiteY3552" fmla="*/ 3994223 h 8400335"/>
              <a:gd name="connsiteX3553" fmla="*/ 2893114 w 8806376"/>
              <a:gd name="connsiteY3553" fmla="*/ 4072804 h 8400335"/>
              <a:gd name="connsiteX3554" fmla="*/ 3239538 w 8806376"/>
              <a:gd name="connsiteY3554" fmla="*/ 3517973 h 8400335"/>
              <a:gd name="connsiteX3555" fmla="*/ 3206239 w 8806376"/>
              <a:gd name="connsiteY3555" fmla="*/ 3556073 h 8400335"/>
              <a:gd name="connsiteX3556" fmla="*/ 4473226 w 8806376"/>
              <a:gd name="connsiteY3556" fmla="*/ 3584648 h 8400335"/>
              <a:gd name="connsiteX3557" fmla="*/ 4350544 w 8806376"/>
              <a:gd name="connsiteY3557" fmla="*/ 3791817 h 8400335"/>
              <a:gd name="connsiteX3558" fmla="*/ 4301271 w 8806376"/>
              <a:gd name="connsiteY3558" fmla="*/ 3882304 h 8400335"/>
              <a:gd name="connsiteX3559" fmla="*/ 4476560 w 8806376"/>
              <a:gd name="connsiteY3559" fmla="*/ 3601317 h 8400335"/>
              <a:gd name="connsiteX3560" fmla="*/ 4560475 w 8806376"/>
              <a:gd name="connsiteY3560" fmla="*/ 3444154 h 8400335"/>
              <a:gd name="connsiteX3561" fmla="*/ 4473226 w 8806376"/>
              <a:gd name="connsiteY3561" fmla="*/ 3584648 h 8400335"/>
              <a:gd name="connsiteX3562" fmla="*/ 5970346 w 8806376"/>
              <a:gd name="connsiteY3562" fmla="*/ 3459804 h 8400335"/>
              <a:gd name="connsiteX3563" fmla="*/ 5968699 w 8806376"/>
              <a:gd name="connsiteY3563" fmla="*/ 3479807 h 8400335"/>
              <a:gd name="connsiteX3564" fmla="*/ 5993368 w 8806376"/>
              <a:gd name="connsiteY3564" fmla="*/ 3457880 h 8400335"/>
              <a:gd name="connsiteX3565" fmla="*/ 5970346 w 8806376"/>
              <a:gd name="connsiteY3565" fmla="*/ 3459804 h 8400335"/>
              <a:gd name="connsiteX3566" fmla="*/ 6024324 w 8806376"/>
              <a:gd name="connsiteY3566" fmla="*/ 3464547 h 8400335"/>
              <a:gd name="connsiteX3567" fmla="*/ 6022238 w 8806376"/>
              <a:gd name="connsiteY3567" fmla="*/ 3510829 h 8400335"/>
              <a:gd name="connsiteX3568" fmla="*/ 6039422 w 8806376"/>
              <a:gd name="connsiteY3568" fmla="*/ 3467967 h 8400335"/>
              <a:gd name="connsiteX3569" fmla="*/ 6036231 w 8806376"/>
              <a:gd name="connsiteY3569" fmla="*/ 3452565 h 8400335"/>
              <a:gd name="connsiteX3570" fmla="*/ 6024324 w 8806376"/>
              <a:gd name="connsiteY3570" fmla="*/ 3464547 h 8400335"/>
              <a:gd name="connsiteX3571" fmla="*/ 6186249 w 8806376"/>
              <a:gd name="connsiteY3571" fmla="*/ 3464624 h 8400335"/>
              <a:gd name="connsiteX3572" fmla="*/ 6183535 w 8806376"/>
              <a:gd name="connsiteY3572" fmla="*/ 3529879 h 8400335"/>
              <a:gd name="connsiteX3573" fmla="*/ 6203804 w 8806376"/>
              <a:gd name="connsiteY3573" fmla="*/ 3474625 h 8400335"/>
              <a:gd name="connsiteX3574" fmla="*/ 6198156 w 8806376"/>
              <a:gd name="connsiteY3574" fmla="*/ 3452708 h 8400335"/>
              <a:gd name="connsiteX3575" fmla="*/ 6186249 w 8806376"/>
              <a:gd name="connsiteY3575" fmla="*/ 3464624 h 8400335"/>
              <a:gd name="connsiteX3576" fmla="*/ 6348174 w 8806376"/>
              <a:gd name="connsiteY3576" fmla="*/ 3464547 h 8400335"/>
              <a:gd name="connsiteX3577" fmla="*/ 6345612 w 8806376"/>
              <a:gd name="connsiteY3577" fmla="*/ 3529879 h 8400335"/>
              <a:gd name="connsiteX3578" fmla="*/ 6363310 w 8806376"/>
              <a:gd name="connsiteY3578" fmla="*/ 3468157 h 8400335"/>
              <a:gd name="connsiteX3579" fmla="*/ 6360081 w 8806376"/>
              <a:gd name="connsiteY3579" fmla="*/ 3452565 h 8400335"/>
              <a:gd name="connsiteX3580" fmla="*/ 6348174 w 8806376"/>
              <a:gd name="connsiteY3580" fmla="*/ 3464547 h 8400335"/>
              <a:gd name="connsiteX3581" fmla="*/ 7171382 w 8806376"/>
              <a:gd name="connsiteY3581" fmla="*/ 3470872 h 8400335"/>
              <a:gd name="connsiteX3582" fmla="*/ 7155418 w 8806376"/>
              <a:gd name="connsiteY3582" fmla="*/ 3499676 h 8400335"/>
              <a:gd name="connsiteX3583" fmla="*/ 7194061 w 8806376"/>
              <a:gd name="connsiteY3583" fmla="*/ 3490760 h 8400335"/>
              <a:gd name="connsiteX3584" fmla="*/ 7171382 w 8806376"/>
              <a:gd name="connsiteY3584" fmla="*/ 3470872 h 8400335"/>
              <a:gd name="connsiteX3585" fmla="*/ 2884084 w 8806376"/>
              <a:gd name="connsiteY3585" fmla="*/ 3484245 h 8400335"/>
              <a:gd name="connsiteX3586" fmla="*/ 2869349 w 8806376"/>
              <a:gd name="connsiteY3586" fmla="*/ 3505295 h 8400335"/>
              <a:gd name="connsiteX3587" fmla="*/ 2879455 w 8806376"/>
              <a:gd name="connsiteY3587" fmla="*/ 3515201 h 8400335"/>
              <a:gd name="connsiteX3588" fmla="*/ 2920946 w 8806376"/>
              <a:gd name="connsiteY3588" fmla="*/ 3471739 h 8400335"/>
              <a:gd name="connsiteX3589" fmla="*/ 2884084 w 8806376"/>
              <a:gd name="connsiteY3589" fmla="*/ 3484245 h 8400335"/>
              <a:gd name="connsiteX3590" fmla="*/ 7312381 w 8806376"/>
              <a:gd name="connsiteY3590" fmla="*/ 3482483 h 8400335"/>
              <a:gd name="connsiteX3591" fmla="*/ 7294931 w 8806376"/>
              <a:gd name="connsiteY3591" fmla="*/ 3501752 h 8400335"/>
              <a:gd name="connsiteX3592" fmla="*/ 7306818 w 8806376"/>
              <a:gd name="connsiteY3592" fmla="*/ 3513439 h 8400335"/>
              <a:gd name="connsiteX3593" fmla="*/ 7318696 w 8806376"/>
              <a:gd name="connsiteY3593" fmla="*/ 3525117 h 8400335"/>
              <a:gd name="connsiteX3594" fmla="*/ 7337022 w 8806376"/>
              <a:gd name="connsiteY3594" fmla="*/ 3502695 h 8400335"/>
              <a:gd name="connsiteX3595" fmla="*/ 7312381 w 8806376"/>
              <a:gd name="connsiteY3595" fmla="*/ 3482483 h 8400335"/>
              <a:gd name="connsiteX3596" fmla="*/ 7464781 w 8806376"/>
              <a:gd name="connsiteY3596" fmla="*/ 3482483 h 8400335"/>
              <a:gd name="connsiteX3597" fmla="*/ 7447331 w 8806376"/>
              <a:gd name="connsiteY3597" fmla="*/ 3501752 h 8400335"/>
              <a:gd name="connsiteX3598" fmla="*/ 7458647 w 8806376"/>
              <a:gd name="connsiteY3598" fmla="*/ 3513068 h 8400335"/>
              <a:gd name="connsiteX3599" fmla="*/ 7469953 w 8806376"/>
              <a:gd name="connsiteY3599" fmla="*/ 3524374 h 8400335"/>
              <a:gd name="connsiteX3600" fmla="*/ 7490051 w 8806376"/>
              <a:gd name="connsiteY3600" fmla="*/ 3504276 h 8400335"/>
              <a:gd name="connsiteX3601" fmla="*/ 7503671 w 8806376"/>
              <a:gd name="connsiteY3601" fmla="*/ 3473691 h 8400335"/>
              <a:gd name="connsiteX3602" fmla="*/ 7464781 w 8806376"/>
              <a:gd name="connsiteY3602" fmla="*/ 3482483 h 8400335"/>
              <a:gd name="connsiteX3603" fmla="*/ 2997279 w 8806376"/>
              <a:gd name="connsiteY3603" fmla="*/ 3565598 h 8400335"/>
              <a:gd name="connsiteX3604" fmla="*/ 2637368 w 8806376"/>
              <a:gd name="connsiteY3604" fmla="*/ 4104532 h 8400335"/>
              <a:gd name="connsiteX3605" fmla="*/ 2623947 w 8806376"/>
              <a:gd name="connsiteY3605" fmla="*/ 4141718 h 8400335"/>
              <a:gd name="connsiteX3606" fmla="*/ 3025540 w 8806376"/>
              <a:gd name="connsiteY3606" fmla="*/ 3537023 h 8400335"/>
              <a:gd name="connsiteX3607" fmla="*/ 2997279 w 8806376"/>
              <a:gd name="connsiteY3607" fmla="*/ 3565598 h 8400335"/>
              <a:gd name="connsiteX3608" fmla="*/ 6081398 w 8806376"/>
              <a:gd name="connsiteY3608" fmla="*/ 3483759 h 8400335"/>
              <a:gd name="connsiteX3609" fmla="*/ 6077932 w 8806376"/>
              <a:gd name="connsiteY3609" fmla="*/ 3539404 h 8400335"/>
              <a:gd name="connsiteX3610" fmla="*/ 6101801 w 8806376"/>
              <a:gd name="connsiteY3610" fmla="*/ 3491151 h 8400335"/>
              <a:gd name="connsiteX3611" fmla="*/ 6093228 w 8806376"/>
              <a:gd name="connsiteY3611" fmla="*/ 3471929 h 8400335"/>
              <a:gd name="connsiteX3612" fmla="*/ 6081398 w 8806376"/>
              <a:gd name="connsiteY3612" fmla="*/ 3483759 h 8400335"/>
              <a:gd name="connsiteX3613" fmla="*/ 4561475 w 8806376"/>
              <a:gd name="connsiteY3613" fmla="*/ 3546548 h 8400335"/>
              <a:gd name="connsiteX3614" fmla="*/ 4384025 w 8806376"/>
              <a:gd name="connsiteY3614" fmla="*/ 3844204 h 8400335"/>
              <a:gd name="connsiteX3615" fmla="*/ 4488428 w 8806376"/>
              <a:gd name="connsiteY3615" fmla="*/ 3687042 h 8400335"/>
              <a:gd name="connsiteX3616" fmla="*/ 4600432 w 8806376"/>
              <a:gd name="connsiteY3616" fmla="*/ 3503686 h 8400335"/>
              <a:gd name="connsiteX3617" fmla="*/ 4608510 w 8806376"/>
              <a:gd name="connsiteY3617" fmla="*/ 3482254 h 8400335"/>
              <a:gd name="connsiteX3618" fmla="*/ 4561475 w 8806376"/>
              <a:gd name="connsiteY3618" fmla="*/ 3546548 h 8400335"/>
              <a:gd name="connsiteX3619" fmla="*/ 4907100 w 8806376"/>
              <a:gd name="connsiteY3619" fmla="*/ 3637036 h 8400335"/>
              <a:gd name="connsiteX3620" fmla="*/ 4377766 w 8806376"/>
              <a:gd name="connsiteY3620" fmla="*/ 4363317 h 8400335"/>
              <a:gd name="connsiteX3621" fmla="*/ 4092550 w 8806376"/>
              <a:gd name="connsiteY3621" fmla="*/ 4739555 h 8400335"/>
              <a:gd name="connsiteX3622" fmla="*/ 4619949 w 8806376"/>
              <a:gd name="connsiteY3622" fmla="*/ 4075548 h 8400335"/>
              <a:gd name="connsiteX3623" fmla="*/ 5011274 w 8806376"/>
              <a:gd name="connsiteY3623" fmla="*/ 3503686 h 8400335"/>
              <a:gd name="connsiteX3624" fmla="*/ 4907100 w 8806376"/>
              <a:gd name="connsiteY3624" fmla="*/ 3637036 h 8400335"/>
              <a:gd name="connsiteX3625" fmla="*/ 6243399 w 8806376"/>
              <a:gd name="connsiteY3625" fmla="*/ 3493084 h 8400335"/>
              <a:gd name="connsiteX3626" fmla="*/ 6231493 w 8806376"/>
              <a:gd name="connsiteY3626" fmla="*/ 3533823 h 8400335"/>
              <a:gd name="connsiteX3627" fmla="*/ 6231493 w 8806376"/>
              <a:gd name="connsiteY3627" fmla="*/ 3562541 h 8400335"/>
              <a:gd name="connsiteX3628" fmla="*/ 6246534 w 8806376"/>
              <a:gd name="connsiteY3628" fmla="*/ 3547491 h 8400335"/>
              <a:gd name="connsiteX3629" fmla="*/ 6258440 w 8806376"/>
              <a:gd name="connsiteY3629" fmla="*/ 3506753 h 8400335"/>
              <a:gd name="connsiteX3630" fmla="*/ 6255306 w 8806376"/>
              <a:gd name="connsiteY3630" fmla="*/ 3481054 h 8400335"/>
              <a:gd name="connsiteX3631" fmla="*/ 6243399 w 8806376"/>
              <a:gd name="connsiteY3631" fmla="*/ 3493084 h 8400335"/>
              <a:gd name="connsiteX3632" fmla="*/ 6404848 w 8806376"/>
              <a:gd name="connsiteY3632" fmla="*/ 3493684 h 8400335"/>
              <a:gd name="connsiteX3633" fmla="*/ 6393733 w 8806376"/>
              <a:gd name="connsiteY3633" fmla="*/ 3534166 h 8400335"/>
              <a:gd name="connsiteX3634" fmla="*/ 6394056 w 8806376"/>
              <a:gd name="connsiteY3634" fmla="*/ 3563217 h 8400335"/>
              <a:gd name="connsiteX3635" fmla="*/ 6412783 w 8806376"/>
              <a:gd name="connsiteY3635" fmla="*/ 3540728 h 8400335"/>
              <a:gd name="connsiteX3636" fmla="*/ 6404848 w 8806376"/>
              <a:gd name="connsiteY3636" fmla="*/ 3493684 h 8400335"/>
              <a:gd name="connsiteX3637" fmla="*/ 5926693 w 8806376"/>
              <a:gd name="connsiteY3637" fmla="*/ 3506067 h 8400335"/>
              <a:gd name="connsiteX3638" fmla="*/ 5919216 w 8806376"/>
              <a:gd name="connsiteY3638" fmla="*/ 3525574 h 8400335"/>
              <a:gd name="connsiteX3639" fmla="*/ 5936218 w 8806376"/>
              <a:gd name="connsiteY3639" fmla="*/ 3515592 h 8400335"/>
              <a:gd name="connsiteX3640" fmla="*/ 5943696 w 8806376"/>
              <a:gd name="connsiteY3640" fmla="*/ 3496085 h 8400335"/>
              <a:gd name="connsiteX3641" fmla="*/ 5926693 w 8806376"/>
              <a:gd name="connsiteY3641" fmla="*/ 3506067 h 8400335"/>
              <a:gd name="connsiteX3642" fmla="*/ 5980672 w 8806376"/>
              <a:gd name="connsiteY3642" fmla="*/ 3498133 h 8400335"/>
              <a:gd name="connsiteX3643" fmla="*/ 5982824 w 8806376"/>
              <a:gd name="connsiteY3643" fmla="*/ 3548929 h 8400335"/>
              <a:gd name="connsiteX3644" fmla="*/ 6002893 w 8806376"/>
              <a:gd name="connsiteY3644" fmla="*/ 3505286 h 8400335"/>
              <a:gd name="connsiteX3645" fmla="*/ 5980672 w 8806376"/>
              <a:gd name="connsiteY3645" fmla="*/ 3498133 h 8400335"/>
              <a:gd name="connsiteX3646" fmla="*/ 6465685 w 8806376"/>
              <a:gd name="connsiteY3646" fmla="*/ 3509915 h 8400335"/>
              <a:gd name="connsiteX3647" fmla="*/ 6449168 w 8806376"/>
              <a:gd name="connsiteY3647" fmla="*/ 3528165 h 8400335"/>
              <a:gd name="connsiteX3648" fmla="*/ 6464160 w 8806376"/>
              <a:gd name="connsiteY3648" fmla="*/ 3671983 h 8400335"/>
              <a:gd name="connsiteX3649" fmla="*/ 6479143 w 8806376"/>
              <a:gd name="connsiteY3649" fmla="*/ 3836242 h 8400335"/>
              <a:gd name="connsiteX3650" fmla="*/ 6479143 w 8806376"/>
              <a:gd name="connsiteY3650" fmla="*/ 3856682 h 8400335"/>
              <a:gd name="connsiteX3651" fmla="*/ 6500098 w 8806376"/>
              <a:gd name="connsiteY3651" fmla="*/ 3838537 h 8400335"/>
              <a:gd name="connsiteX3652" fmla="*/ 6521053 w 8806376"/>
              <a:gd name="connsiteY3652" fmla="*/ 3820392 h 8400335"/>
              <a:gd name="connsiteX3653" fmla="*/ 6500098 w 8806376"/>
              <a:gd name="connsiteY3653" fmla="*/ 3847872 h 8400335"/>
              <a:gd name="connsiteX3654" fmla="*/ 6479143 w 8806376"/>
              <a:gd name="connsiteY3654" fmla="*/ 3902640 h 8400335"/>
              <a:gd name="connsiteX3655" fmla="*/ 6505814 w 8806376"/>
              <a:gd name="connsiteY3655" fmla="*/ 3918499 h 8400335"/>
              <a:gd name="connsiteX3656" fmla="*/ 6517243 w 8806376"/>
              <a:gd name="connsiteY3656" fmla="*/ 3917337 h 8400335"/>
              <a:gd name="connsiteX3657" fmla="*/ 6502956 w 8806376"/>
              <a:gd name="connsiteY3657" fmla="*/ 3939454 h 8400335"/>
              <a:gd name="connsiteX3658" fmla="*/ 6488878 w 8806376"/>
              <a:gd name="connsiteY3658" fmla="*/ 3990623 h 8400335"/>
              <a:gd name="connsiteX3659" fmla="*/ 6489087 w 8806376"/>
              <a:gd name="connsiteY3659" fmla="*/ 4029942 h 8400335"/>
              <a:gd name="connsiteX3660" fmla="*/ 6508052 w 8806376"/>
              <a:gd name="connsiteY3660" fmla="*/ 4006129 h 8400335"/>
              <a:gd name="connsiteX3661" fmla="*/ 6527016 w 8806376"/>
              <a:gd name="connsiteY3661" fmla="*/ 3982317 h 8400335"/>
              <a:gd name="connsiteX3662" fmla="*/ 6522559 w 8806376"/>
              <a:gd name="connsiteY3662" fmla="*/ 3872218 h 8400335"/>
              <a:gd name="connsiteX3663" fmla="*/ 6484782 w 8806376"/>
              <a:gd name="connsiteY3663" fmla="*/ 3494246 h 8400335"/>
              <a:gd name="connsiteX3664" fmla="*/ 6465685 w 8806376"/>
              <a:gd name="connsiteY3664" fmla="*/ 3509915 h 8400335"/>
              <a:gd name="connsiteX3665" fmla="*/ 6137767 w 8806376"/>
              <a:gd name="connsiteY3665" fmla="*/ 3513115 h 8400335"/>
              <a:gd name="connsiteX3666" fmla="*/ 6132986 w 8806376"/>
              <a:gd name="connsiteY3666" fmla="*/ 3571075 h 8400335"/>
              <a:gd name="connsiteX3667" fmla="*/ 6164818 w 8806376"/>
              <a:gd name="connsiteY3667" fmla="*/ 3534042 h 8400335"/>
              <a:gd name="connsiteX3668" fmla="*/ 6137767 w 8806376"/>
              <a:gd name="connsiteY3668" fmla="*/ 3513115 h 8400335"/>
              <a:gd name="connsiteX3669" fmla="*/ 6300407 w 8806376"/>
              <a:gd name="connsiteY3669" fmla="*/ 3512401 h 8400335"/>
              <a:gd name="connsiteX3670" fmla="*/ 6297007 w 8806376"/>
              <a:gd name="connsiteY3670" fmla="*/ 3577504 h 8400335"/>
              <a:gd name="connsiteX3671" fmla="*/ 6319123 w 8806376"/>
              <a:gd name="connsiteY3671" fmla="*/ 3526593 h 8400335"/>
              <a:gd name="connsiteX3672" fmla="*/ 6312179 w 8806376"/>
              <a:gd name="connsiteY3672" fmla="*/ 3500628 h 8400335"/>
              <a:gd name="connsiteX3673" fmla="*/ 6300407 w 8806376"/>
              <a:gd name="connsiteY3673" fmla="*/ 3512401 h 8400335"/>
              <a:gd name="connsiteX3674" fmla="*/ 6032287 w 8806376"/>
              <a:gd name="connsiteY3674" fmla="*/ 3533108 h 8400335"/>
              <a:gd name="connsiteX3675" fmla="*/ 6025792 w 8806376"/>
              <a:gd name="connsiteY3675" fmla="*/ 3573790 h 8400335"/>
              <a:gd name="connsiteX3676" fmla="*/ 6032163 w 8806376"/>
              <a:gd name="connsiteY3676" fmla="*/ 3590411 h 8400335"/>
              <a:gd name="connsiteX3677" fmla="*/ 6047213 w 8806376"/>
              <a:gd name="connsiteY3677" fmla="*/ 3575371 h 8400335"/>
              <a:gd name="connsiteX3678" fmla="*/ 6062253 w 8806376"/>
              <a:gd name="connsiteY3678" fmla="*/ 3560321 h 8400335"/>
              <a:gd name="connsiteX3679" fmla="*/ 6053709 w 8806376"/>
              <a:gd name="connsiteY3679" fmla="*/ 3534690 h 8400335"/>
              <a:gd name="connsiteX3680" fmla="*/ 6045166 w 8806376"/>
              <a:gd name="connsiteY3680" fmla="*/ 3509048 h 8400335"/>
              <a:gd name="connsiteX3681" fmla="*/ 6032287 w 8806376"/>
              <a:gd name="connsiteY3681" fmla="*/ 3533108 h 8400335"/>
              <a:gd name="connsiteX3682" fmla="*/ 2560711 w 8806376"/>
              <a:gd name="connsiteY3682" fmla="*/ 3540719 h 8400335"/>
              <a:gd name="connsiteX3683" fmla="*/ 2545318 w 8806376"/>
              <a:gd name="connsiteY3683" fmla="*/ 3574866 h 8400335"/>
              <a:gd name="connsiteX3684" fmla="*/ 2583523 w 8806376"/>
              <a:gd name="connsiteY3684" fmla="*/ 3563027 h 8400335"/>
              <a:gd name="connsiteX3685" fmla="*/ 2596372 w 8806376"/>
              <a:gd name="connsiteY3685" fmla="*/ 3539023 h 8400335"/>
              <a:gd name="connsiteX3686" fmla="*/ 2586238 w 8806376"/>
              <a:gd name="connsiteY3686" fmla="*/ 3528889 h 8400335"/>
              <a:gd name="connsiteX3687" fmla="*/ 2576093 w 8806376"/>
              <a:gd name="connsiteY3687" fmla="*/ 3518745 h 8400335"/>
              <a:gd name="connsiteX3688" fmla="*/ 2560711 w 8806376"/>
              <a:gd name="connsiteY3688" fmla="*/ 3540719 h 8400335"/>
              <a:gd name="connsiteX3689" fmla="*/ 3045066 w 8806376"/>
              <a:gd name="connsiteY3689" fmla="*/ 3599269 h 8400335"/>
              <a:gd name="connsiteX3690" fmla="*/ 2703700 w 8806376"/>
              <a:gd name="connsiteY3690" fmla="*/ 4114676 h 8400335"/>
              <a:gd name="connsiteX3691" fmla="*/ 2646493 w 8806376"/>
              <a:gd name="connsiteY3691" fmla="*/ 4196630 h 8400335"/>
              <a:gd name="connsiteX3692" fmla="*/ 2639159 w 8806376"/>
              <a:gd name="connsiteY3692" fmla="*/ 4210917 h 8400335"/>
              <a:gd name="connsiteX3693" fmla="*/ 2651770 w 8806376"/>
              <a:gd name="connsiteY3693" fmla="*/ 4196163 h 8400335"/>
              <a:gd name="connsiteX3694" fmla="*/ 3096120 w 8806376"/>
              <a:gd name="connsiteY3694" fmla="*/ 3525050 h 8400335"/>
              <a:gd name="connsiteX3695" fmla="*/ 3045066 w 8806376"/>
              <a:gd name="connsiteY3695" fmla="*/ 3599269 h 8400335"/>
              <a:gd name="connsiteX3696" fmla="*/ 7117423 w 8806376"/>
              <a:gd name="connsiteY3696" fmla="*/ 3534518 h 8400335"/>
              <a:gd name="connsiteX3697" fmla="*/ 7111689 w 8806376"/>
              <a:gd name="connsiteY3697" fmla="*/ 3564388 h 8400335"/>
              <a:gd name="connsiteX3698" fmla="*/ 7117719 w 8806376"/>
              <a:gd name="connsiteY3698" fmla="*/ 3580095 h 8400335"/>
              <a:gd name="connsiteX3699" fmla="*/ 7136568 w 8806376"/>
              <a:gd name="connsiteY3699" fmla="*/ 3563036 h 8400335"/>
              <a:gd name="connsiteX3700" fmla="*/ 7155418 w 8806376"/>
              <a:gd name="connsiteY3700" fmla="*/ 3533166 h 8400335"/>
              <a:gd name="connsiteX3701" fmla="*/ 7117423 w 8806376"/>
              <a:gd name="connsiteY3701" fmla="*/ 3534518 h 8400335"/>
              <a:gd name="connsiteX3702" fmla="*/ 7264756 w 8806376"/>
              <a:gd name="connsiteY3702" fmla="*/ 3539633 h 8400335"/>
              <a:gd name="connsiteX3703" fmla="*/ 7247306 w 8806376"/>
              <a:gd name="connsiteY3703" fmla="*/ 3558902 h 8400335"/>
              <a:gd name="connsiteX3704" fmla="*/ 7259193 w 8806376"/>
              <a:gd name="connsiteY3704" fmla="*/ 3570589 h 8400335"/>
              <a:gd name="connsiteX3705" fmla="*/ 7271071 w 8806376"/>
              <a:gd name="connsiteY3705" fmla="*/ 3582267 h 8400335"/>
              <a:gd name="connsiteX3706" fmla="*/ 7289397 w 8806376"/>
              <a:gd name="connsiteY3706" fmla="*/ 3559845 h 8400335"/>
              <a:gd name="connsiteX3707" fmla="*/ 7264756 w 8806376"/>
              <a:gd name="connsiteY3707" fmla="*/ 3539633 h 8400335"/>
              <a:gd name="connsiteX3708" fmla="*/ 7418251 w 8806376"/>
              <a:gd name="connsiteY3708" fmla="*/ 3538414 h 8400335"/>
              <a:gd name="connsiteX3709" fmla="*/ 7415880 w 8806376"/>
              <a:gd name="connsiteY3709" fmla="*/ 3577504 h 8400335"/>
              <a:gd name="connsiteX3710" fmla="*/ 7460218 w 8806376"/>
              <a:gd name="connsiteY3710" fmla="*/ 3537290 h 8400335"/>
              <a:gd name="connsiteX3711" fmla="*/ 7418251 w 8806376"/>
              <a:gd name="connsiteY3711" fmla="*/ 3538414 h 8400335"/>
              <a:gd name="connsiteX3712" fmla="*/ 5574268 w 8806376"/>
              <a:gd name="connsiteY3712" fmla="*/ 3539404 h 8400335"/>
              <a:gd name="connsiteX3713" fmla="*/ 5584355 w 8806376"/>
              <a:gd name="connsiteY3713" fmla="*/ 3548929 h 8400335"/>
              <a:gd name="connsiteX3714" fmla="*/ 5588556 w 8806376"/>
              <a:gd name="connsiteY3714" fmla="*/ 3539404 h 8400335"/>
              <a:gd name="connsiteX3715" fmla="*/ 5578469 w 8806376"/>
              <a:gd name="connsiteY3715" fmla="*/ 3529879 h 8400335"/>
              <a:gd name="connsiteX3716" fmla="*/ 5574268 w 8806376"/>
              <a:gd name="connsiteY3716" fmla="*/ 3539404 h 8400335"/>
              <a:gd name="connsiteX3717" fmla="*/ 5683806 w 8806376"/>
              <a:gd name="connsiteY3717" fmla="*/ 3539404 h 8400335"/>
              <a:gd name="connsiteX3718" fmla="*/ 5688007 w 8806376"/>
              <a:gd name="connsiteY3718" fmla="*/ 3548929 h 8400335"/>
              <a:gd name="connsiteX3719" fmla="*/ 5698093 w 8806376"/>
              <a:gd name="connsiteY3719" fmla="*/ 3539404 h 8400335"/>
              <a:gd name="connsiteX3720" fmla="*/ 5693893 w 8806376"/>
              <a:gd name="connsiteY3720" fmla="*/ 3529879 h 8400335"/>
              <a:gd name="connsiteX3721" fmla="*/ 5683806 w 8806376"/>
              <a:gd name="connsiteY3721" fmla="*/ 3539404 h 8400335"/>
              <a:gd name="connsiteX3722" fmla="*/ 5937799 w 8806376"/>
              <a:gd name="connsiteY3722" fmla="*/ 3547291 h 8400335"/>
              <a:gd name="connsiteX3723" fmla="*/ 5931037 w 8806376"/>
              <a:gd name="connsiteY3723" fmla="*/ 3584601 h 8400335"/>
              <a:gd name="connsiteX3724" fmla="*/ 5953564 w 8806376"/>
              <a:gd name="connsiteY3724" fmla="*/ 3552473 h 8400335"/>
              <a:gd name="connsiteX3725" fmla="*/ 5950373 w 8806376"/>
              <a:gd name="connsiteY3725" fmla="*/ 3525117 h 8400335"/>
              <a:gd name="connsiteX3726" fmla="*/ 5937799 w 8806376"/>
              <a:gd name="connsiteY3726" fmla="*/ 3547291 h 8400335"/>
              <a:gd name="connsiteX3727" fmla="*/ 6195556 w 8806376"/>
              <a:gd name="connsiteY3727" fmla="*/ 3541052 h 8400335"/>
              <a:gd name="connsiteX3728" fmla="*/ 6193060 w 8806376"/>
              <a:gd name="connsiteY3728" fmla="*/ 3596554 h 8400335"/>
              <a:gd name="connsiteX3729" fmla="*/ 6213415 w 8806376"/>
              <a:gd name="connsiteY3729" fmla="*/ 3546291 h 8400335"/>
              <a:gd name="connsiteX3730" fmla="*/ 6207252 w 8806376"/>
              <a:gd name="connsiteY3730" fmla="*/ 3529356 h 8400335"/>
              <a:gd name="connsiteX3731" fmla="*/ 6195556 w 8806376"/>
              <a:gd name="connsiteY3731" fmla="*/ 3541052 h 8400335"/>
              <a:gd name="connsiteX3732" fmla="*/ 6357699 w 8806376"/>
              <a:gd name="connsiteY3732" fmla="*/ 3540785 h 8400335"/>
              <a:gd name="connsiteX3733" fmla="*/ 6345793 w 8806376"/>
              <a:gd name="connsiteY3733" fmla="*/ 3575666 h 8400335"/>
              <a:gd name="connsiteX3734" fmla="*/ 6345793 w 8806376"/>
              <a:gd name="connsiteY3734" fmla="*/ 3598593 h 8400335"/>
              <a:gd name="connsiteX3735" fmla="*/ 6361281 w 8806376"/>
              <a:gd name="connsiteY3735" fmla="*/ 3592649 h 8400335"/>
              <a:gd name="connsiteX3736" fmla="*/ 6376769 w 8806376"/>
              <a:gd name="connsiteY3736" fmla="*/ 3586706 h 8400335"/>
              <a:gd name="connsiteX3737" fmla="*/ 6363548 w 8806376"/>
              <a:gd name="connsiteY3737" fmla="*/ 3608299 h 8400335"/>
              <a:gd name="connsiteX3738" fmla="*/ 6350318 w 8806376"/>
              <a:gd name="connsiteY3738" fmla="*/ 3629892 h 8400335"/>
              <a:gd name="connsiteX3739" fmla="*/ 6356471 w 8806376"/>
              <a:gd name="connsiteY3739" fmla="*/ 3691804 h 8400335"/>
              <a:gd name="connsiteX3740" fmla="*/ 6363729 w 8806376"/>
              <a:gd name="connsiteY3740" fmla="*/ 3818011 h 8400335"/>
              <a:gd name="connsiteX3741" fmla="*/ 6397314 w 8806376"/>
              <a:gd name="connsiteY3741" fmla="*/ 3860873 h 8400335"/>
              <a:gd name="connsiteX3742" fmla="*/ 6411173 w 8806376"/>
              <a:gd name="connsiteY3742" fmla="*/ 3839442 h 8400335"/>
              <a:gd name="connsiteX3743" fmla="*/ 6397181 w 8806376"/>
              <a:gd name="connsiteY3743" fmla="*/ 3720379 h 8400335"/>
              <a:gd name="connsiteX3744" fmla="*/ 6376397 w 8806376"/>
              <a:gd name="connsiteY3744" fmla="*/ 3565074 h 8400335"/>
              <a:gd name="connsiteX3745" fmla="*/ 6369606 w 8806376"/>
              <a:gd name="connsiteY3745" fmla="*/ 3528841 h 8400335"/>
              <a:gd name="connsiteX3746" fmla="*/ 6357699 w 8806376"/>
              <a:gd name="connsiteY3746" fmla="*/ 3540785 h 8400335"/>
              <a:gd name="connsiteX3747" fmla="*/ 5880973 w 8806376"/>
              <a:gd name="connsiteY3747" fmla="*/ 3550834 h 8400335"/>
              <a:gd name="connsiteX3748" fmla="*/ 5878735 w 8806376"/>
              <a:gd name="connsiteY3748" fmla="*/ 3577504 h 8400335"/>
              <a:gd name="connsiteX3749" fmla="*/ 5898118 w 8806376"/>
              <a:gd name="connsiteY3749" fmla="*/ 3558454 h 8400335"/>
              <a:gd name="connsiteX3750" fmla="*/ 5880973 w 8806376"/>
              <a:gd name="connsiteY3750" fmla="*/ 3550834 h 8400335"/>
              <a:gd name="connsiteX3751" fmla="*/ 6091552 w 8806376"/>
              <a:gd name="connsiteY3751" fmla="*/ 3557264 h 8400335"/>
              <a:gd name="connsiteX3752" fmla="*/ 6087075 w 8806376"/>
              <a:gd name="connsiteY3752" fmla="*/ 3601203 h 8400335"/>
              <a:gd name="connsiteX3753" fmla="*/ 6093962 w 8806376"/>
              <a:gd name="connsiteY3753" fmla="*/ 3626930 h 8400335"/>
              <a:gd name="connsiteX3754" fmla="*/ 6107107 w 8806376"/>
              <a:gd name="connsiteY3754" fmla="*/ 3602374 h 8400335"/>
              <a:gd name="connsiteX3755" fmla="*/ 6111574 w 8806376"/>
              <a:gd name="connsiteY3755" fmla="*/ 3558435 h 8400335"/>
              <a:gd name="connsiteX3756" fmla="*/ 6102906 w 8806376"/>
              <a:gd name="connsiteY3756" fmla="*/ 3539061 h 8400335"/>
              <a:gd name="connsiteX3757" fmla="*/ 6091552 w 8806376"/>
              <a:gd name="connsiteY3757" fmla="*/ 3557264 h 8400335"/>
              <a:gd name="connsiteX3758" fmla="*/ 6411944 w 8806376"/>
              <a:gd name="connsiteY3758" fmla="*/ 3560683 h 8400335"/>
              <a:gd name="connsiteX3759" fmla="*/ 6397133 w 8806376"/>
              <a:gd name="connsiteY3759" fmla="*/ 3580305 h 8400335"/>
              <a:gd name="connsiteX3760" fmla="*/ 6409592 w 8806376"/>
              <a:gd name="connsiteY3760" fmla="*/ 3695586 h 8400335"/>
              <a:gd name="connsiteX3761" fmla="*/ 6424841 w 8806376"/>
              <a:gd name="connsiteY3761" fmla="*/ 3819316 h 8400335"/>
              <a:gd name="connsiteX3762" fmla="*/ 6444044 w 8806376"/>
              <a:gd name="connsiteY3762" fmla="*/ 3802694 h 8400335"/>
              <a:gd name="connsiteX3763" fmla="*/ 6460465 w 8806376"/>
              <a:gd name="connsiteY3763" fmla="*/ 3777625 h 8400335"/>
              <a:gd name="connsiteX3764" fmla="*/ 6449787 w 8806376"/>
              <a:gd name="connsiteY3764" fmla="*/ 3665658 h 8400335"/>
              <a:gd name="connsiteX3765" fmla="*/ 6432928 w 8806376"/>
              <a:gd name="connsiteY3765" fmla="*/ 3547377 h 8400335"/>
              <a:gd name="connsiteX3766" fmla="*/ 6411944 w 8806376"/>
              <a:gd name="connsiteY3766" fmla="*/ 3560683 h 8400335"/>
              <a:gd name="connsiteX3767" fmla="*/ 2830525 w 8806376"/>
              <a:gd name="connsiteY3767" fmla="*/ 3568999 h 8400335"/>
              <a:gd name="connsiteX3768" fmla="*/ 2819781 w 8806376"/>
              <a:gd name="connsiteY3768" fmla="*/ 3589077 h 8400335"/>
              <a:gd name="connsiteX3769" fmla="*/ 2830830 w 8806376"/>
              <a:gd name="connsiteY3769" fmla="*/ 3599955 h 8400335"/>
              <a:gd name="connsiteX3770" fmla="*/ 2841879 w 8806376"/>
              <a:gd name="connsiteY3770" fmla="*/ 3610842 h 8400335"/>
              <a:gd name="connsiteX3771" fmla="*/ 2855519 w 8806376"/>
              <a:gd name="connsiteY3771" fmla="*/ 3592354 h 8400335"/>
              <a:gd name="connsiteX3772" fmla="*/ 2869168 w 8806376"/>
              <a:gd name="connsiteY3772" fmla="*/ 3561398 h 8400335"/>
              <a:gd name="connsiteX3773" fmla="*/ 2830525 w 8806376"/>
              <a:gd name="connsiteY3773" fmla="*/ 3568999 h 8400335"/>
              <a:gd name="connsiteX3774" fmla="*/ 6252924 w 8806376"/>
              <a:gd name="connsiteY3774" fmla="*/ 3559759 h 8400335"/>
              <a:gd name="connsiteX3775" fmla="*/ 6241018 w 8806376"/>
              <a:gd name="connsiteY3775" fmla="*/ 3600498 h 8400335"/>
              <a:gd name="connsiteX3776" fmla="*/ 6241018 w 8806376"/>
              <a:gd name="connsiteY3776" fmla="*/ 3629216 h 8400335"/>
              <a:gd name="connsiteX3777" fmla="*/ 6256059 w 8806376"/>
              <a:gd name="connsiteY3777" fmla="*/ 3614166 h 8400335"/>
              <a:gd name="connsiteX3778" fmla="*/ 6267965 w 8806376"/>
              <a:gd name="connsiteY3778" fmla="*/ 3573428 h 8400335"/>
              <a:gd name="connsiteX3779" fmla="*/ 6264831 w 8806376"/>
              <a:gd name="connsiteY3779" fmla="*/ 3547729 h 8400335"/>
              <a:gd name="connsiteX3780" fmla="*/ 6252924 w 8806376"/>
              <a:gd name="connsiteY3780" fmla="*/ 3559759 h 8400335"/>
              <a:gd name="connsiteX3781" fmla="*/ 4555017 w 8806376"/>
              <a:gd name="connsiteY3781" fmla="*/ 3661286 h 8400335"/>
              <a:gd name="connsiteX3782" fmla="*/ 4480417 w 8806376"/>
              <a:gd name="connsiteY3782" fmla="*/ 3787054 h 8400335"/>
              <a:gd name="connsiteX3783" fmla="*/ 4467111 w 8806376"/>
              <a:gd name="connsiteY3783" fmla="*/ 3810867 h 8400335"/>
              <a:gd name="connsiteX3784" fmla="*/ 4486837 w 8806376"/>
              <a:gd name="connsiteY3784" fmla="*/ 3787054 h 8400335"/>
              <a:gd name="connsiteX3785" fmla="*/ 4620482 w 8806376"/>
              <a:gd name="connsiteY3785" fmla="*/ 3563512 h 8400335"/>
              <a:gd name="connsiteX3786" fmla="*/ 4555017 w 8806376"/>
              <a:gd name="connsiteY3786" fmla="*/ 3661286 h 8400335"/>
              <a:gd name="connsiteX3787" fmla="*/ 5989625 w 8806376"/>
              <a:gd name="connsiteY3787" fmla="*/ 3573523 h 8400335"/>
              <a:gd name="connsiteX3788" fmla="*/ 5995749 w 8806376"/>
              <a:gd name="connsiteY3788" fmla="*/ 3622805 h 8400335"/>
              <a:gd name="connsiteX3789" fmla="*/ 6004513 w 8806376"/>
              <a:gd name="connsiteY3789" fmla="*/ 3558454 h 8400335"/>
              <a:gd name="connsiteX3790" fmla="*/ 5989625 w 8806376"/>
              <a:gd name="connsiteY3790" fmla="*/ 3573523 h 8400335"/>
              <a:gd name="connsiteX3791" fmla="*/ 5837225 w 8806376"/>
              <a:gd name="connsiteY3791" fmla="*/ 3592573 h 8400335"/>
              <a:gd name="connsiteX3792" fmla="*/ 5845426 w 8806376"/>
              <a:gd name="connsiteY3792" fmla="*/ 3610280 h 8400335"/>
              <a:gd name="connsiteX3793" fmla="*/ 5859714 w 8806376"/>
              <a:gd name="connsiteY3793" fmla="*/ 3584648 h 8400335"/>
              <a:gd name="connsiteX3794" fmla="*/ 5837225 w 8806376"/>
              <a:gd name="connsiteY3794" fmla="*/ 3592573 h 8400335"/>
              <a:gd name="connsiteX3795" fmla="*/ 5890498 w 8806376"/>
              <a:gd name="connsiteY3795" fmla="*/ 3588934 h 8400335"/>
              <a:gd name="connsiteX3796" fmla="*/ 5886689 w 8806376"/>
              <a:gd name="connsiteY3796" fmla="*/ 3644179 h 8400335"/>
              <a:gd name="connsiteX3797" fmla="*/ 5917168 w 8806376"/>
              <a:gd name="connsiteY3797" fmla="*/ 3599412 h 8400335"/>
              <a:gd name="connsiteX3798" fmla="*/ 5890498 w 8806376"/>
              <a:gd name="connsiteY3798" fmla="*/ 3588934 h 8400335"/>
              <a:gd name="connsiteX3799" fmla="*/ 6147673 w 8806376"/>
              <a:gd name="connsiteY3799" fmla="*/ 3588934 h 8400335"/>
              <a:gd name="connsiteX3800" fmla="*/ 6143864 w 8806376"/>
              <a:gd name="connsiteY3800" fmla="*/ 3644179 h 8400335"/>
              <a:gd name="connsiteX3801" fmla="*/ 6174343 w 8806376"/>
              <a:gd name="connsiteY3801" fmla="*/ 3599412 h 8400335"/>
              <a:gd name="connsiteX3802" fmla="*/ 6147673 w 8806376"/>
              <a:gd name="connsiteY3802" fmla="*/ 3588934 h 8400335"/>
              <a:gd name="connsiteX3803" fmla="*/ 6298921 w 8806376"/>
              <a:gd name="connsiteY3803" fmla="*/ 3590877 h 8400335"/>
              <a:gd name="connsiteX3804" fmla="*/ 6294444 w 8806376"/>
              <a:gd name="connsiteY3804" fmla="*/ 3630616 h 8400335"/>
              <a:gd name="connsiteX3805" fmla="*/ 6301055 w 8806376"/>
              <a:gd name="connsiteY3805" fmla="*/ 3656981 h 8400335"/>
              <a:gd name="connsiteX3806" fmla="*/ 6317780 w 8806376"/>
              <a:gd name="connsiteY3806" fmla="*/ 3636331 h 8400335"/>
              <a:gd name="connsiteX3807" fmla="*/ 6329515 w 8806376"/>
              <a:gd name="connsiteY3807" fmla="*/ 3596593 h 8400335"/>
              <a:gd name="connsiteX3808" fmla="*/ 6298921 w 8806376"/>
              <a:gd name="connsiteY3808" fmla="*/ 3590877 h 8400335"/>
              <a:gd name="connsiteX3809" fmla="*/ 7075751 w 8806376"/>
              <a:gd name="connsiteY3809" fmla="*/ 3591858 h 8400335"/>
              <a:gd name="connsiteX3810" fmla="*/ 7068217 w 8806376"/>
              <a:gd name="connsiteY3810" fmla="*/ 3634654 h 8400335"/>
              <a:gd name="connsiteX3811" fmla="*/ 7093706 w 8806376"/>
              <a:gd name="connsiteY3811" fmla="*/ 3615376 h 8400335"/>
              <a:gd name="connsiteX3812" fmla="*/ 7075751 w 8806376"/>
              <a:gd name="connsiteY3812" fmla="*/ 3591858 h 8400335"/>
              <a:gd name="connsiteX3813" fmla="*/ 6049842 w 8806376"/>
              <a:gd name="connsiteY3813" fmla="*/ 3602574 h 8400335"/>
              <a:gd name="connsiteX3814" fmla="*/ 6040317 w 8806376"/>
              <a:gd name="connsiteY3814" fmla="*/ 3648047 h 8400335"/>
              <a:gd name="connsiteX3815" fmla="*/ 6045756 w 8806376"/>
              <a:gd name="connsiteY3815" fmla="*/ 3675736 h 8400335"/>
              <a:gd name="connsiteX3816" fmla="*/ 6058310 w 8806376"/>
              <a:gd name="connsiteY3816" fmla="*/ 3660581 h 8400335"/>
              <a:gd name="connsiteX3817" fmla="*/ 6067835 w 8806376"/>
              <a:gd name="connsiteY3817" fmla="*/ 3615100 h 8400335"/>
              <a:gd name="connsiteX3818" fmla="*/ 6064806 w 8806376"/>
              <a:gd name="connsiteY3818" fmla="*/ 3584772 h 8400335"/>
              <a:gd name="connsiteX3819" fmla="*/ 6049842 w 8806376"/>
              <a:gd name="connsiteY3819" fmla="*/ 3602574 h 8400335"/>
              <a:gd name="connsiteX3820" fmla="*/ 7212130 w 8806376"/>
              <a:gd name="connsiteY3820" fmla="*/ 3606899 h 8400335"/>
              <a:gd name="connsiteX3821" fmla="*/ 7207492 w 8806376"/>
              <a:gd name="connsiteY3821" fmla="*/ 3632749 h 8400335"/>
              <a:gd name="connsiteX3822" fmla="*/ 7248982 w 8806376"/>
              <a:gd name="connsiteY3822" fmla="*/ 3602679 h 8400335"/>
              <a:gd name="connsiteX3823" fmla="*/ 7212130 w 8806376"/>
              <a:gd name="connsiteY3823" fmla="*/ 3606899 h 8400335"/>
              <a:gd name="connsiteX3824" fmla="*/ 7365302 w 8806376"/>
              <a:gd name="connsiteY3824" fmla="*/ 3605451 h 8400335"/>
              <a:gd name="connsiteX3825" fmla="*/ 7374160 w 8806376"/>
              <a:gd name="connsiteY3825" fmla="*/ 3634654 h 8400335"/>
              <a:gd name="connsiteX3826" fmla="*/ 7405907 w 8806376"/>
              <a:gd name="connsiteY3826" fmla="*/ 3593040 h 8400335"/>
              <a:gd name="connsiteX3827" fmla="*/ 7365302 w 8806376"/>
              <a:gd name="connsiteY3827" fmla="*/ 3605451 h 8400335"/>
              <a:gd name="connsiteX3828" fmla="*/ 2508999 w 8806376"/>
              <a:gd name="connsiteY3828" fmla="*/ 3618471 h 8400335"/>
              <a:gd name="connsiteX3829" fmla="*/ 2488168 w 8806376"/>
              <a:gd name="connsiteY3829" fmla="*/ 3651933 h 8400335"/>
              <a:gd name="connsiteX3830" fmla="*/ 2532231 w 8806376"/>
              <a:gd name="connsiteY3830" fmla="*/ 3638931 h 8400335"/>
              <a:gd name="connsiteX3831" fmla="*/ 2508999 w 8806376"/>
              <a:gd name="connsiteY3831" fmla="*/ 3618471 h 8400335"/>
              <a:gd name="connsiteX3832" fmla="*/ 5945915 w 8806376"/>
              <a:gd name="connsiteY3832" fmla="*/ 3620053 h 8400335"/>
              <a:gd name="connsiteX3833" fmla="*/ 5939828 w 8806376"/>
              <a:gd name="connsiteY3833" fmla="*/ 3658895 h 8400335"/>
              <a:gd name="connsiteX3834" fmla="*/ 5945972 w 8806376"/>
              <a:gd name="connsiteY3834" fmla="*/ 3674898 h 8400335"/>
              <a:gd name="connsiteX3835" fmla="*/ 5960145 w 8806376"/>
              <a:gd name="connsiteY3835" fmla="*/ 3663134 h 8400335"/>
              <a:gd name="connsiteX3836" fmla="*/ 5966231 w 8806376"/>
              <a:gd name="connsiteY3836" fmla="*/ 3602203 h 8400335"/>
              <a:gd name="connsiteX3837" fmla="*/ 5945915 w 8806376"/>
              <a:gd name="connsiteY3837" fmla="*/ 3620053 h 8400335"/>
              <a:gd name="connsiteX3838" fmla="*/ 6205299 w 8806376"/>
              <a:gd name="connsiteY3838" fmla="*/ 3607499 h 8400335"/>
              <a:gd name="connsiteX3839" fmla="*/ 6200623 w 8806376"/>
              <a:gd name="connsiteY3839" fmla="*/ 3672754 h 8400335"/>
              <a:gd name="connsiteX3840" fmla="*/ 6222635 w 8806376"/>
              <a:gd name="connsiteY3840" fmla="*/ 3617500 h 8400335"/>
              <a:gd name="connsiteX3841" fmla="*/ 6217206 w 8806376"/>
              <a:gd name="connsiteY3841" fmla="*/ 3595583 h 8400335"/>
              <a:gd name="connsiteX3842" fmla="*/ 6205299 w 8806376"/>
              <a:gd name="connsiteY3842" fmla="*/ 3607499 h 8400335"/>
              <a:gd name="connsiteX3843" fmla="*/ 6106087 w 8806376"/>
              <a:gd name="connsiteY3843" fmla="*/ 3631140 h 8400335"/>
              <a:gd name="connsiteX3844" fmla="*/ 6095372 w 8806376"/>
              <a:gd name="connsiteY3844" fmla="*/ 3675555 h 8400335"/>
              <a:gd name="connsiteX3845" fmla="*/ 6100524 w 8806376"/>
              <a:gd name="connsiteY3845" fmla="*/ 3702167 h 8400335"/>
              <a:gd name="connsiteX3846" fmla="*/ 6114240 w 8806376"/>
              <a:gd name="connsiteY3846" fmla="*/ 3682584 h 8400335"/>
              <a:gd name="connsiteX3847" fmla="*/ 6124956 w 8806376"/>
              <a:gd name="connsiteY3847" fmla="*/ 3638169 h 8400335"/>
              <a:gd name="connsiteX3848" fmla="*/ 6121956 w 8806376"/>
              <a:gd name="connsiteY3848" fmla="*/ 3613347 h 8400335"/>
              <a:gd name="connsiteX3849" fmla="*/ 6106087 w 8806376"/>
              <a:gd name="connsiteY3849" fmla="*/ 3631140 h 8400335"/>
              <a:gd name="connsiteX3850" fmla="*/ 6262383 w 8806376"/>
              <a:gd name="connsiteY3850" fmla="*/ 3631644 h 8400335"/>
              <a:gd name="connsiteX3851" fmla="*/ 6250543 w 8806376"/>
              <a:gd name="connsiteY3851" fmla="*/ 3674174 h 8400335"/>
              <a:gd name="connsiteX3852" fmla="*/ 6250543 w 8806376"/>
              <a:gd name="connsiteY3852" fmla="*/ 3695891 h 8400335"/>
              <a:gd name="connsiteX3853" fmla="*/ 6265584 w 8806376"/>
              <a:gd name="connsiteY3853" fmla="*/ 3680841 h 8400335"/>
              <a:gd name="connsiteX3854" fmla="*/ 6277423 w 8806376"/>
              <a:gd name="connsiteY3854" fmla="*/ 3638322 h 8400335"/>
              <a:gd name="connsiteX3855" fmla="*/ 6274223 w 8806376"/>
              <a:gd name="connsiteY3855" fmla="*/ 3610842 h 8400335"/>
              <a:gd name="connsiteX3856" fmla="*/ 6262383 w 8806376"/>
              <a:gd name="connsiteY3856" fmla="*/ 3631644 h 8400335"/>
              <a:gd name="connsiteX3857" fmla="*/ 2789882 w 8806376"/>
              <a:gd name="connsiteY3857" fmla="*/ 3642322 h 8400335"/>
              <a:gd name="connsiteX3858" fmla="*/ 2783024 w 8806376"/>
              <a:gd name="connsiteY3858" fmla="*/ 3686785 h 8400335"/>
              <a:gd name="connsiteX3859" fmla="*/ 2815114 w 8806376"/>
              <a:gd name="connsiteY3859" fmla="*/ 3633940 h 8400335"/>
              <a:gd name="connsiteX3860" fmla="*/ 2789882 w 8806376"/>
              <a:gd name="connsiteY3860" fmla="*/ 3642322 h 8400335"/>
              <a:gd name="connsiteX3861" fmla="*/ 5840568 w 8806376"/>
              <a:gd name="connsiteY3861" fmla="*/ 3644922 h 8400335"/>
              <a:gd name="connsiteX3862" fmla="*/ 5835586 w 8806376"/>
              <a:gd name="connsiteY3862" fmla="*/ 3679336 h 8400335"/>
              <a:gd name="connsiteX3863" fmla="*/ 5841197 w 8806376"/>
              <a:gd name="connsiteY3863" fmla="*/ 3693948 h 8400335"/>
              <a:gd name="connsiteX3864" fmla="*/ 5855370 w 8806376"/>
              <a:gd name="connsiteY3864" fmla="*/ 3682184 h 8400335"/>
              <a:gd name="connsiteX3865" fmla="*/ 5860352 w 8806376"/>
              <a:gd name="connsiteY3865" fmla="*/ 3625129 h 8400335"/>
              <a:gd name="connsiteX3866" fmla="*/ 5840568 w 8806376"/>
              <a:gd name="connsiteY3866" fmla="*/ 3644922 h 8400335"/>
              <a:gd name="connsiteX3867" fmla="*/ 5789371 w 8806376"/>
              <a:gd name="connsiteY3867" fmla="*/ 3650304 h 8400335"/>
              <a:gd name="connsiteX3868" fmla="*/ 5802430 w 8806376"/>
              <a:gd name="connsiteY3868" fmla="*/ 3654524 h 8400335"/>
              <a:gd name="connsiteX3869" fmla="*/ 5804221 w 8806376"/>
              <a:gd name="connsiteY3869" fmla="*/ 3634654 h 8400335"/>
              <a:gd name="connsiteX3870" fmla="*/ 5789371 w 8806376"/>
              <a:gd name="connsiteY3870" fmla="*/ 3650304 h 8400335"/>
              <a:gd name="connsiteX3871" fmla="*/ 6005132 w 8806376"/>
              <a:gd name="connsiteY3871" fmla="*/ 3645751 h 8400335"/>
              <a:gd name="connsiteX3872" fmla="*/ 6001732 w 8806376"/>
              <a:gd name="connsiteY3872" fmla="*/ 3710854 h 8400335"/>
              <a:gd name="connsiteX3873" fmla="*/ 6023848 w 8806376"/>
              <a:gd name="connsiteY3873" fmla="*/ 3659943 h 8400335"/>
              <a:gd name="connsiteX3874" fmla="*/ 6016904 w 8806376"/>
              <a:gd name="connsiteY3874" fmla="*/ 3633978 h 8400335"/>
              <a:gd name="connsiteX3875" fmla="*/ 6005132 w 8806376"/>
              <a:gd name="connsiteY3875" fmla="*/ 3645751 h 8400335"/>
              <a:gd name="connsiteX3876" fmla="*/ 5896661 w 8806376"/>
              <a:gd name="connsiteY3876" fmla="*/ 3667382 h 8400335"/>
              <a:gd name="connsiteX3877" fmla="*/ 5892213 w 8806376"/>
              <a:gd name="connsiteY3877" fmla="*/ 3706559 h 8400335"/>
              <a:gd name="connsiteX3878" fmla="*/ 5898347 w 8806376"/>
              <a:gd name="connsiteY3878" fmla="*/ 3722523 h 8400335"/>
              <a:gd name="connsiteX3879" fmla="*/ 5912520 w 8806376"/>
              <a:gd name="connsiteY3879" fmla="*/ 3710759 h 8400335"/>
              <a:gd name="connsiteX3880" fmla="*/ 5916968 w 8806376"/>
              <a:gd name="connsiteY3880" fmla="*/ 3644179 h 8400335"/>
              <a:gd name="connsiteX3881" fmla="*/ 5896661 w 8806376"/>
              <a:gd name="connsiteY3881" fmla="*/ 3667382 h 8400335"/>
              <a:gd name="connsiteX3882" fmla="*/ 6157589 w 8806376"/>
              <a:gd name="connsiteY3882" fmla="*/ 3663096 h 8400335"/>
              <a:gd name="connsiteX3883" fmla="*/ 6153389 w 8806376"/>
              <a:gd name="connsiteY3883" fmla="*/ 3720379 h 8400335"/>
              <a:gd name="connsiteX3884" fmla="*/ 6183868 w 8806376"/>
              <a:gd name="connsiteY3884" fmla="*/ 3670849 h 8400335"/>
              <a:gd name="connsiteX3885" fmla="*/ 6157589 w 8806376"/>
              <a:gd name="connsiteY3885" fmla="*/ 3663096 h 8400335"/>
              <a:gd name="connsiteX3886" fmla="*/ 6309646 w 8806376"/>
              <a:gd name="connsiteY3886" fmla="*/ 3658886 h 8400335"/>
              <a:gd name="connsiteX3887" fmla="*/ 6297301 w 8806376"/>
              <a:gd name="connsiteY3887" fmla="*/ 3672878 h 8400335"/>
              <a:gd name="connsiteX3888" fmla="*/ 6303969 w 8806376"/>
              <a:gd name="connsiteY3888" fmla="*/ 3769671 h 8400335"/>
              <a:gd name="connsiteX3889" fmla="*/ 6310637 w 8806376"/>
              <a:gd name="connsiteY3889" fmla="*/ 3866464 h 8400335"/>
              <a:gd name="connsiteX3890" fmla="*/ 6328220 w 8806376"/>
              <a:gd name="connsiteY3890" fmla="*/ 3844747 h 8400335"/>
              <a:gd name="connsiteX3891" fmla="*/ 6345793 w 8806376"/>
              <a:gd name="connsiteY3891" fmla="*/ 3823040 h 8400335"/>
              <a:gd name="connsiteX3892" fmla="*/ 6345688 w 8806376"/>
              <a:gd name="connsiteY3892" fmla="*/ 3769328 h 8400335"/>
              <a:gd name="connsiteX3893" fmla="*/ 6327877 w 8806376"/>
              <a:gd name="connsiteY3893" fmla="*/ 3644541 h 8400335"/>
              <a:gd name="connsiteX3894" fmla="*/ 6309646 w 8806376"/>
              <a:gd name="connsiteY3894" fmla="*/ 3658886 h 8400335"/>
              <a:gd name="connsiteX3895" fmla="*/ 7023973 w 8806376"/>
              <a:gd name="connsiteY3895" fmla="*/ 3655609 h 8400335"/>
              <a:gd name="connsiteX3896" fmla="*/ 7026498 w 8806376"/>
              <a:gd name="connsiteY3896" fmla="*/ 3691804 h 8400335"/>
              <a:gd name="connsiteX3897" fmla="*/ 7060168 w 8806376"/>
              <a:gd name="connsiteY3897" fmla="*/ 3649571 h 8400335"/>
              <a:gd name="connsiteX3898" fmla="*/ 7023973 w 8806376"/>
              <a:gd name="connsiteY3898" fmla="*/ 3655609 h 8400335"/>
              <a:gd name="connsiteX3899" fmla="*/ 7171182 w 8806376"/>
              <a:gd name="connsiteY3899" fmla="*/ 3661601 h 8400335"/>
              <a:gd name="connsiteX3900" fmla="*/ 7155418 w 8806376"/>
              <a:gd name="connsiteY3900" fmla="*/ 3690176 h 8400335"/>
              <a:gd name="connsiteX3901" fmla="*/ 7193185 w 8806376"/>
              <a:gd name="connsiteY3901" fmla="*/ 3682908 h 8400335"/>
              <a:gd name="connsiteX3902" fmla="*/ 7171182 w 8806376"/>
              <a:gd name="connsiteY3902" fmla="*/ 3661601 h 8400335"/>
              <a:gd name="connsiteX3903" fmla="*/ 7323001 w 8806376"/>
              <a:gd name="connsiteY3903" fmla="*/ 3662239 h 8400335"/>
              <a:gd name="connsiteX3904" fmla="*/ 7307818 w 8806376"/>
              <a:gd name="connsiteY3904" fmla="*/ 3690871 h 8400335"/>
              <a:gd name="connsiteX3905" fmla="*/ 7352310 w 8806376"/>
              <a:gd name="connsiteY3905" fmla="*/ 3676307 h 8400335"/>
              <a:gd name="connsiteX3906" fmla="*/ 7365740 w 8806376"/>
              <a:gd name="connsiteY3906" fmla="*/ 3656038 h 8400335"/>
              <a:gd name="connsiteX3907" fmla="*/ 7351967 w 8806376"/>
              <a:gd name="connsiteY3907" fmla="*/ 3650752 h 8400335"/>
              <a:gd name="connsiteX3908" fmla="*/ 7323001 w 8806376"/>
              <a:gd name="connsiteY3908" fmla="*/ 3662239 h 8400335"/>
              <a:gd name="connsiteX3909" fmla="*/ 5799725 w 8806376"/>
              <a:gd name="connsiteY3909" fmla="*/ 3684146 h 8400335"/>
              <a:gd name="connsiteX3910" fmla="*/ 5790914 w 8806376"/>
              <a:gd name="connsiteY3910" fmla="*/ 3725228 h 8400335"/>
              <a:gd name="connsiteX3911" fmla="*/ 5799535 w 8806376"/>
              <a:gd name="connsiteY3911" fmla="*/ 3740630 h 8400335"/>
              <a:gd name="connsiteX3912" fmla="*/ 5811412 w 8806376"/>
              <a:gd name="connsiteY3912" fmla="*/ 3726323 h 8400335"/>
              <a:gd name="connsiteX3913" fmla="*/ 5820223 w 8806376"/>
              <a:gd name="connsiteY3913" fmla="*/ 3685232 h 8400335"/>
              <a:gd name="connsiteX3914" fmla="*/ 5817156 w 8806376"/>
              <a:gd name="connsiteY3914" fmla="*/ 3658467 h 8400335"/>
              <a:gd name="connsiteX3915" fmla="*/ 5799725 w 8806376"/>
              <a:gd name="connsiteY3915" fmla="*/ 3684146 h 8400335"/>
              <a:gd name="connsiteX3916" fmla="*/ 2456507 w 8806376"/>
              <a:gd name="connsiteY3916" fmla="*/ 3689947 h 8400335"/>
              <a:gd name="connsiteX3917" fmla="*/ 2449849 w 8806376"/>
              <a:gd name="connsiteY3917" fmla="*/ 3739429 h 8400335"/>
              <a:gd name="connsiteX3918" fmla="*/ 2475081 w 8806376"/>
              <a:gd name="connsiteY3918" fmla="*/ 3715131 h 8400335"/>
              <a:gd name="connsiteX3919" fmla="*/ 2456507 w 8806376"/>
              <a:gd name="connsiteY3919" fmla="*/ 3689947 h 8400335"/>
              <a:gd name="connsiteX3920" fmla="*/ 6056300 w 8806376"/>
              <a:gd name="connsiteY3920" fmla="*/ 3687823 h 8400335"/>
              <a:gd name="connsiteX3921" fmla="*/ 6050518 w 8806376"/>
              <a:gd name="connsiteY3921" fmla="*/ 3727085 h 8400335"/>
              <a:gd name="connsiteX3922" fmla="*/ 6050518 w 8806376"/>
              <a:gd name="connsiteY3922" fmla="*/ 3751288 h 8400335"/>
              <a:gd name="connsiteX3923" fmla="*/ 6064806 w 8806376"/>
              <a:gd name="connsiteY3923" fmla="*/ 3739429 h 8400335"/>
              <a:gd name="connsiteX3924" fmla="*/ 6079093 w 8806376"/>
              <a:gd name="connsiteY3924" fmla="*/ 3700167 h 8400335"/>
              <a:gd name="connsiteX3925" fmla="*/ 6056300 w 8806376"/>
              <a:gd name="connsiteY3925" fmla="*/ 3687823 h 8400335"/>
              <a:gd name="connsiteX3926" fmla="*/ 6214824 w 8806376"/>
              <a:gd name="connsiteY3926" fmla="*/ 3683584 h 8400335"/>
              <a:gd name="connsiteX3927" fmla="*/ 6202918 w 8806376"/>
              <a:gd name="connsiteY3927" fmla="*/ 3719560 h 8400335"/>
              <a:gd name="connsiteX3928" fmla="*/ 6202918 w 8806376"/>
              <a:gd name="connsiteY3928" fmla="*/ 3743516 h 8400335"/>
              <a:gd name="connsiteX3929" fmla="*/ 6218025 w 8806376"/>
              <a:gd name="connsiteY3929" fmla="*/ 3728400 h 8400335"/>
              <a:gd name="connsiteX3930" fmla="*/ 6229931 w 8806376"/>
              <a:gd name="connsiteY3930" fmla="*/ 3692424 h 8400335"/>
              <a:gd name="connsiteX3931" fmla="*/ 6226731 w 8806376"/>
              <a:gd name="connsiteY3931" fmla="*/ 3671564 h 8400335"/>
              <a:gd name="connsiteX3932" fmla="*/ 6214824 w 8806376"/>
              <a:gd name="connsiteY3932" fmla="*/ 3683584 h 8400335"/>
              <a:gd name="connsiteX3933" fmla="*/ 5752072 w 8806376"/>
              <a:gd name="connsiteY3933" fmla="*/ 3688633 h 8400335"/>
              <a:gd name="connsiteX3934" fmla="*/ 5746004 w 8806376"/>
              <a:gd name="connsiteY3934" fmla="*/ 3710064 h 8400335"/>
              <a:gd name="connsiteX3935" fmla="*/ 5746300 w 8806376"/>
              <a:gd name="connsiteY3935" fmla="*/ 3725142 h 8400335"/>
              <a:gd name="connsiteX3936" fmla="*/ 5756405 w 8806376"/>
              <a:gd name="connsiteY3936" fmla="*/ 3707759 h 8400335"/>
              <a:gd name="connsiteX3937" fmla="*/ 5752072 w 8806376"/>
              <a:gd name="connsiteY3937" fmla="*/ 3688633 h 8400335"/>
              <a:gd name="connsiteX3938" fmla="*/ 5955592 w 8806376"/>
              <a:gd name="connsiteY3938" fmla="*/ 3696176 h 8400335"/>
              <a:gd name="connsiteX3939" fmla="*/ 5950553 w 8806376"/>
              <a:gd name="connsiteY3939" fmla="*/ 3739639 h 8400335"/>
              <a:gd name="connsiteX3940" fmla="*/ 5957049 w 8806376"/>
              <a:gd name="connsiteY3940" fmla="*/ 3769214 h 8400335"/>
              <a:gd name="connsiteX3941" fmla="*/ 5970146 w 8806376"/>
              <a:gd name="connsiteY3941" fmla="*/ 3751936 h 8400335"/>
              <a:gd name="connsiteX3942" fmla="*/ 5975480 w 8806376"/>
              <a:gd name="connsiteY3942" fmla="*/ 3682279 h 8400335"/>
              <a:gd name="connsiteX3943" fmla="*/ 5955592 w 8806376"/>
              <a:gd name="connsiteY3943" fmla="*/ 3696176 h 8400335"/>
              <a:gd name="connsiteX3944" fmla="*/ 5852398 w 8806376"/>
              <a:gd name="connsiteY3944" fmla="*/ 3703234 h 8400335"/>
              <a:gd name="connsiteX3945" fmla="*/ 5847064 w 8806376"/>
              <a:gd name="connsiteY3945" fmla="*/ 3777529 h 8400335"/>
              <a:gd name="connsiteX3946" fmla="*/ 5878764 w 8806376"/>
              <a:gd name="connsiteY3946" fmla="*/ 3717998 h 8400335"/>
              <a:gd name="connsiteX3947" fmla="*/ 5852398 w 8806376"/>
              <a:gd name="connsiteY3947" fmla="*/ 3703234 h 8400335"/>
              <a:gd name="connsiteX3948" fmla="*/ 6261526 w 8806376"/>
              <a:gd name="connsiteY3948" fmla="*/ 3704330 h 8400335"/>
              <a:gd name="connsiteX3949" fmla="*/ 6258230 w 8806376"/>
              <a:gd name="connsiteY3949" fmla="*/ 3792436 h 8400335"/>
              <a:gd name="connsiteX3950" fmla="*/ 6265326 w 8806376"/>
              <a:gd name="connsiteY3950" fmla="*/ 3868017 h 8400335"/>
              <a:gd name="connsiteX3951" fmla="*/ 6276013 w 8806376"/>
              <a:gd name="connsiteY3951" fmla="*/ 3848967 h 8400335"/>
              <a:gd name="connsiteX3952" fmla="*/ 6289739 w 8806376"/>
              <a:gd name="connsiteY3952" fmla="*/ 3741811 h 8400335"/>
              <a:gd name="connsiteX3953" fmla="*/ 6261526 w 8806376"/>
              <a:gd name="connsiteY3953" fmla="*/ 3704330 h 8400335"/>
              <a:gd name="connsiteX3954" fmla="*/ 6109573 w 8806376"/>
              <a:gd name="connsiteY3954" fmla="*/ 3712759 h 8400335"/>
              <a:gd name="connsiteX3955" fmla="*/ 6107192 w 8806376"/>
              <a:gd name="connsiteY3955" fmla="*/ 3772472 h 8400335"/>
              <a:gd name="connsiteX3956" fmla="*/ 6136243 w 8806376"/>
              <a:gd name="connsiteY3956" fmla="*/ 3721008 h 8400335"/>
              <a:gd name="connsiteX3957" fmla="*/ 6109573 w 8806376"/>
              <a:gd name="connsiteY3957" fmla="*/ 3712759 h 8400335"/>
              <a:gd name="connsiteX3958" fmla="*/ 6970224 w 8806376"/>
              <a:gd name="connsiteY3958" fmla="*/ 3722503 h 8400335"/>
              <a:gd name="connsiteX3959" fmla="*/ 6968205 w 8806376"/>
              <a:gd name="connsiteY3959" fmla="*/ 3758479 h 8400335"/>
              <a:gd name="connsiteX3960" fmla="*/ 7008152 w 8806376"/>
              <a:gd name="connsiteY3960" fmla="*/ 3711454 h 8400335"/>
              <a:gd name="connsiteX3961" fmla="*/ 6970224 w 8806376"/>
              <a:gd name="connsiteY3961" fmla="*/ 3722503 h 8400335"/>
              <a:gd name="connsiteX3962" fmla="*/ 2731684 w 8806376"/>
              <a:gd name="connsiteY3962" fmla="*/ 3731895 h 8400335"/>
              <a:gd name="connsiteX3963" fmla="*/ 2716949 w 8806376"/>
              <a:gd name="connsiteY3963" fmla="*/ 3752945 h 8400335"/>
              <a:gd name="connsiteX3964" fmla="*/ 2727055 w 8806376"/>
              <a:gd name="connsiteY3964" fmla="*/ 3762851 h 8400335"/>
              <a:gd name="connsiteX3965" fmla="*/ 2768546 w 8806376"/>
              <a:gd name="connsiteY3965" fmla="*/ 3719389 h 8400335"/>
              <a:gd name="connsiteX3966" fmla="*/ 2731684 w 8806376"/>
              <a:gd name="connsiteY3966" fmla="*/ 3731895 h 8400335"/>
              <a:gd name="connsiteX3967" fmla="*/ 6014076 w 8806376"/>
              <a:gd name="connsiteY3967" fmla="*/ 3726894 h 8400335"/>
              <a:gd name="connsiteX3968" fmla="*/ 6012085 w 8806376"/>
              <a:gd name="connsiteY3968" fmla="*/ 3796579 h 8400335"/>
              <a:gd name="connsiteX3969" fmla="*/ 6032688 w 8806376"/>
              <a:gd name="connsiteY3969" fmla="*/ 3733734 h 8400335"/>
              <a:gd name="connsiteX3970" fmla="*/ 6025258 w 8806376"/>
              <a:gd name="connsiteY3970" fmla="*/ 3706092 h 8400335"/>
              <a:gd name="connsiteX3971" fmla="*/ 6014076 w 8806376"/>
              <a:gd name="connsiteY3971" fmla="*/ 3726894 h 8400335"/>
              <a:gd name="connsiteX3972" fmla="*/ 7119223 w 8806376"/>
              <a:gd name="connsiteY3972" fmla="*/ 3722284 h 8400335"/>
              <a:gd name="connsiteX3973" fmla="*/ 7115842 w 8806376"/>
              <a:gd name="connsiteY3973" fmla="*/ 3768004 h 8400335"/>
              <a:gd name="connsiteX3974" fmla="*/ 7155418 w 8806376"/>
              <a:gd name="connsiteY3974" fmla="*/ 3722008 h 8400335"/>
              <a:gd name="connsiteX3975" fmla="*/ 7119223 w 8806376"/>
              <a:gd name="connsiteY3975" fmla="*/ 3722284 h 8400335"/>
              <a:gd name="connsiteX3976" fmla="*/ 7265585 w 8806376"/>
              <a:gd name="connsiteY3976" fmla="*/ 3731895 h 8400335"/>
              <a:gd name="connsiteX3977" fmla="*/ 7260384 w 8806376"/>
              <a:gd name="connsiteY3977" fmla="*/ 3762480 h 8400335"/>
              <a:gd name="connsiteX3978" fmla="*/ 7303646 w 8806376"/>
              <a:gd name="connsiteY3978" fmla="*/ 3721341 h 8400335"/>
              <a:gd name="connsiteX3979" fmla="*/ 7265585 w 8806376"/>
              <a:gd name="connsiteY3979" fmla="*/ 3731895 h 8400335"/>
              <a:gd name="connsiteX3980" fmla="*/ 5709876 w 8806376"/>
              <a:gd name="connsiteY3980" fmla="*/ 3731457 h 8400335"/>
              <a:gd name="connsiteX3981" fmla="*/ 5698093 w 8806376"/>
              <a:gd name="connsiteY3981" fmla="*/ 3757660 h 8400335"/>
              <a:gd name="connsiteX3982" fmla="*/ 5698093 w 8806376"/>
              <a:gd name="connsiteY3982" fmla="*/ 3772091 h 8400335"/>
              <a:gd name="connsiteX3983" fmla="*/ 5713486 w 8806376"/>
              <a:gd name="connsiteY3983" fmla="*/ 3756698 h 8400335"/>
              <a:gd name="connsiteX3984" fmla="*/ 5725278 w 8806376"/>
              <a:gd name="connsiteY3984" fmla="*/ 3730486 h 8400335"/>
              <a:gd name="connsiteX3985" fmla="*/ 5721668 w 8806376"/>
              <a:gd name="connsiteY3985" fmla="*/ 3719665 h 8400335"/>
              <a:gd name="connsiteX3986" fmla="*/ 5709876 w 8806376"/>
              <a:gd name="connsiteY3986" fmla="*/ 3731457 h 8400335"/>
              <a:gd name="connsiteX3987" fmla="*/ 5756939 w 8806376"/>
              <a:gd name="connsiteY3987" fmla="*/ 3732524 h 8400335"/>
              <a:gd name="connsiteX3988" fmla="*/ 5747480 w 8806376"/>
              <a:gd name="connsiteY3988" fmla="*/ 3774577 h 8400335"/>
              <a:gd name="connsiteX3989" fmla="*/ 5750614 w 8806376"/>
              <a:gd name="connsiteY3989" fmla="*/ 3801342 h 8400335"/>
              <a:gd name="connsiteX3990" fmla="*/ 5763054 w 8806376"/>
              <a:gd name="connsiteY3990" fmla="*/ 3779415 h 8400335"/>
              <a:gd name="connsiteX3991" fmla="*/ 5772512 w 8806376"/>
              <a:gd name="connsiteY3991" fmla="*/ 3737362 h 8400335"/>
              <a:gd name="connsiteX3992" fmla="*/ 5769531 w 8806376"/>
              <a:gd name="connsiteY3992" fmla="*/ 3717236 h 8400335"/>
              <a:gd name="connsiteX3993" fmla="*/ 5756939 w 8806376"/>
              <a:gd name="connsiteY3993" fmla="*/ 3732524 h 8400335"/>
              <a:gd name="connsiteX3994" fmla="*/ 5909358 w 8806376"/>
              <a:gd name="connsiteY3994" fmla="*/ 3740229 h 8400335"/>
              <a:gd name="connsiteX3995" fmla="*/ 5903462 w 8806376"/>
              <a:gd name="connsiteY3995" fmla="*/ 3789702 h 8400335"/>
              <a:gd name="connsiteX3996" fmla="*/ 5909967 w 8806376"/>
              <a:gd name="connsiteY3996" fmla="*/ 3819316 h 8400335"/>
              <a:gd name="connsiteX3997" fmla="*/ 5923093 w 8806376"/>
              <a:gd name="connsiteY3997" fmla="*/ 3801361 h 8400335"/>
              <a:gd name="connsiteX3998" fmla="*/ 5928989 w 8806376"/>
              <a:gd name="connsiteY3998" fmla="*/ 3720379 h 8400335"/>
              <a:gd name="connsiteX3999" fmla="*/ 5909358 w 8806376"/>
              <a:gd name="connsiteY3999" fmla="*/ 3740229 h 8400335"/>
              <a:gd name="connsiteX4000" fmla="*/ 6166981 w 8806376"/>
              <a:gd name="connsiteY4000" fmla="*/ 3731552 h 8400335"/>
              <a:gd name="connsiteX4001" fmla="*/ 6164770 w 8806376"/>
              <a:gd name="connsiteY4001" fmla="*/ 3791845 h 8400335"/>
              <a:gd name="connsiteX4002" fmla="*/ 6184840 w 8806376"/>
              <a:gd name="connsiteY4002" fmla="*/ 3736791 h 8400335"/>
              <a:gd name="connsiteX4003" fmla="*/ 6178677 w 8806376"/>
              <a:gd name="connsiteY4003" fmla="*/ 3719856 h 8400335"/>
              <a:gd name="connsiteX4004" fmla="*/ 6166981 w 8806376"/>
              <a:gd name="connsiteY4004" fmla="*/ 3731552 h 8400335"/>
              <a:gd name="connsiteX4005" fmla="*/ 6220054 w 8806376"/>
              <a:gd name="connsiteY4005" fmla="*/ 3745726 h 8400335"/>
              <a:gd name="connsiteX4006" fmla="*/ 6203852 w 8806376"/>
              <a:gd name="connsiteY4006" fmla="*/ 3763709 h 8400335"/>
              <a:gd name="connsiteX4007" fmla="*/ 6209500 w 8806376"/>
              <a:gd name="connsiteY4007" fmla="*/ 3818430 h 8400335"/>
              <a:gd name="connsiteX4008" fmla="*/ 6215148 w 8806376"/>
              <a:gd name="connsiteY4008" fmla="*/ 3873161 h 8400335"/>
              <a:gd name="connsiteX4009" fmla="*/ 6228560 w 8806376"/>
              <a:gd name="connsiteY4009" fmla="*/ 3854006 h 8400335"/>
              <a:gd name="connsiteX4010" fmla="*/ 6239114 w 8806376"/>
              <a:gd name="connsiteY4010" fmla="*/ 3781301 h 8400335"/>
              <a:gd name="connsiteX4011" fmla="*/ 6236256 w 8806376"/>
              <a:gd name="connsiteY4011" fmla="*/ 3727733 h 8400335"/>
              <a:gd name="connsiteX4012" fmla="*/ 6220054 w 8806376"/>
              <a:gd name="connsiteY4012" fmla="*/ 3745726 h 8400335"/>
              <a:gd name="connsiteX4013" fmla="*/ 4859598 w 8806376"/>
              <a:gd name="connsiteY4013" fmla="*/ 3789426 h 8400335"/>
              <a:gd name="connsiteX4014" fmla="*/ 4471474 w 8806376"/>
              <a:gd name="connsiteY4014" fmla="*/ 4325217 h 8400335"/>
              <a:gd name="connsiteX4015" fmla="*/ 4343514 w 8806376"/>
              <a:gd name="connsiteY4015" fmla="*/ 4501877 h 8400335"/>
              <a:gd name="connsiteX4016" fmla="*/ 4896307 w 8806376"/>
              <a:gd name="connsiteY4016" fmla="*/ 3744097 h 8400335"/>
              <a:gd name="connsiteX4017" fmla="*/ 4859598 w 8806376"/>
              <a:gd name="connsiteY4017" fmla="*/ 3789426 h 8400335"/>
              <a:gd name="connsiteX4018" fmla="*/ 5805164 w 8806376"/>
              <a:gd name="connsiteY4018" fmla="*/ 3758346 h 8400335"/>
              <a:gd name="connsiteX4019" fmla="*/ 5793343 w 8806376"/>
              <a:gd name="connsiteY4019" fmla="*/ 3807447 h 8400335"/>
              <a:gd name="connsiteX4020" fmla="*/ 5793343 w 8806376"/>
              <a:gd name="connsiteY4020" fmla="*/ 3837632 h 8400335"/>
              <a:gd name="connsiteX4021" fmla="*/ 5812393 w 8806376"/>
              <a:gd name="connsiteY4021" fmla="*/ 3820392 h 8400335"/>
              <a:gd name="connsiteX4022" fmla="*/ 5831443 w 8806376"/>
              <a:gd name="connsiteY4022" fmla="*/ 3771291 h 8400335"/>
              <a:gd name="connsiteX4023" fmla="*/ 5805164 w 8806376"/>
              <a:gd name="connsiteY4023" fmla="*/ 3758346 h 8400335"/>
              <a:gd name="connsiteX4024" fmla="*/ 2393223 w 8806376"/>
              <a:gd name="connsiteY4024" fmla="*/ 3777101 h 8400335"/>
              <a:gd name="connsiteX4025" fmla="*/ 2372516 w 8806376"/>
              <a:gd name="connsiteY4025" fmla="*/ 3806181 h 8400335"/>
              <a:gd name="connsiteX4026" fmla="*/ 2388699 w 8806376"/>
              <a:gd name="connsiteY4026" fmla="*/ 3812391 h 8400335"/>
              <a:gd name="connsiteX4027" fmla="*/ 2437343 w 8806376"/>
              <a:gd name="connsiteY4027" fmla="*/ 3763842 h 8400335"/>
              <a:gd name="connsiteX4028" fmla="*/ 2393223 w 8806376"/>
              <a:gd name="connsiteY4028" fmla="*/ 3777101 h 8400335"/>
              <a:gd name="connsiteX4029" fmla="*/ 6064444 w 8806376"/>
              <a:gd name="connsiteY4029" fmla="*/ 3765623 h 8400335"/>
              <a:gd name="connsiteX4030" fmla="*/ 6058148 w 8806376"/>
              <a:gd name="connsiteY4030" fmla="*/ 3804495 h 8400335"/>
              <a:gd name="connsiteX4031" fmla="*/ 6061567 w 8806376"/>
              <a:gd name="connsiteY4031" fmla="*/ 3826707 h 8400335"/>
              <a:gd name="connsiteX4032" fmla="*/ 6074788 w 8806376"/>
              <a:gd name="connsiteY4032" fmla="*/ 3809257 h 8400335"/>
              <a:gd name="connsiteX4033" fmla="*/ 6081389 w 8806376"/>
              <a:gd name="connsiteY4033" fmla="*/ 3748954 h 8400335"/>
              <a:gd name="connsiteX4034" fmla="*/ 6064444 w 8806376"/>
              <a:gd name="connsiteY4034" fmla="*/ 3765623 h 8400335"/>
              <a:gd name="connsiteX4035" fmla="*/ 5971937 w 8806376"/>
              <a:gd name="connsiteY4035" fmla="*/ 3774767 h 8400335"/>
              <a:gd name="connsiteX4036" fmla="*/ 5963632 w 8806376"/>
              <a:gd name="connsiteY4036" fmla="*/ 3844204 h 8400335"/>
              <a:gd name="connsiteX4037" fmla="*/ 5991635 w 8806376"/>
              <a:gd name="connsiteY4037" fmla="*/ 3786550 h 8400335"/>
              <a:gd name="connsiteX4038" fmla="*/ 5988606 w 8806376"/>
              <a:gd name="connsiteY4038" fmla="*/ 3756222 h 8400335"/>
              <a:gd name="connsiteX4039" fmla="*/ 5971937 w 8806376"/>
              <a:gd name="connsiteY4039" fmla="*/ 3774767 h 8400335"/>
              <a:gd name="connsiteX4040" fmla="*/ 5665775 w 8806376"/>
              <a:gd name="connsiteY4040" fmla="*/ 3783073 h 8400335"/>
              <a:gd name="connsiteX4041" fmla="*/ 5674281 w 8806376"/>
              <a:gd name="connsiteY4041" fmla="*/ 3796579 h 8400335"/>
              <a:gd name="connsiteX4042" fmla="*/ 5680062 w 8806376"/>
              <a:gd name="connsiteY4042" fmla="*/ 3768004 h 8400335"/>
              <a:gd name="connsiteX4043" fmla="*/ 5665775 w 8806376"/>
              <a:gd name="connsiteY4043" fmla="*/ 3783073 h 8400335"/>
              <a:gd name="connsiteX4044" fmla="*/ 5709599 w 8806376"/>
              <a:gd name="connsiteY4044" fmla="*/ 3787426 h 8400335"/>
              <a:gd name="connsiteX4045" fmla="*/ 5706180 w 8806376"/>
              <a:gd name="connsiteY4045" fmla="*/ 3822249 h 8400335"/>
              <a:gd name="connsiteX4046" fmla="*/ 5714838 w 8806376"/>
              <a:gd name="connsiteY4046" fmla="*/ 3837728 h 8400335"/>
              <a:gd name="connsiteX4047" fmla="*/ 5724325 w 8806376"/>
              <a:gd name="connsiteY4047" fmla="*/ 3819535 h 8400335"/>
              <a:gd name="connsiteX4048" fmla="*/ 5727745 w 8806376"/>
              <a:gd name="connsiteY4048" fmla="*/ 3784711 h 8400335"/>
              <a:gd name="connsiteX4049" fmla="*/ 5721677 w 8806376"/>
              <a:gd name="connsiteY4049" fmla="*/ 3768071 h 8400335"/>
              <a:gd name="connsiteX4050" fmla="*/ 5709599 w 8806376"/>
              <a:gd name="connsiteY4050" fmla="*/ 3787426 h 8400335"/>
              <a:gd name="connsiteX4051" fmla="*/ 6922913 w 8806376"/>
              <a:gd name="connsiteY4051" fmla="*/ 3786111 h 8400335"/>
              <a:gd name="connsiteX4052" fmla="*/ 6917275 w 8806376"/>
              <a:gd name="connsiteY4052" fmla="*/ 3810857 h 8400335"/>
              <a:gd name="connsiteX4053" fmla="*/ 6959366 w 8806376"/>
              <a:gd name="connsiteY4053" fmla="*/ 3776253 h 8400335"/>
              <a:gd name="connsiteX4054" fmla="*/ 6922913 w 8806376"/>
              <a:gd name="connsiteY4054" fmla="*/ 3786111 h 8400335"/>
              <a:gd name="connsiteX4055" fmla="*/ 6119574 w 8806376"/>
              <a:gd name="connsiteY4055" fmla="*/ 3788359 h 8400335"/>
              <a:gd name="connsiteX4056" fmla="*/ 6107668 w 8806376"/>
              <a:gd name="connsiteY4056" fmla="*/ 3824335 h 8400335"/>
              <a:gd name="connsiteX4057" fmla="*/ 6107668 w 8806376"/>
              <a:gd name="connsiteY4057" fmla="*/ 3848291 h 8400335"/>
              <a:gd name="connsiteX4058" fmla="*/ 6122775 w 8806376"/>
              <a:gd name="connsiteY4058" fmla="*/ 3833175 h 8400335"/>
              <a:gd name="connsiteX4059" fmla="*/ 6134681 w 8806376"/>
              <a:gd name="connsiteY4059" fmla="*/ 3797199 h 8400335"/>
              <a:gd name="connsiteX4060" fmla="*/ 6131481 w 8806376"/>
              <a:gd name="connsiteY4060" fmla="*/ 3776339 h 8400335"/>
              <a:gd name="connsiteX4061" fmla="*/ 6119574 w 8806376"/>
              <a:gd name="connsiteY4061" fmla="*/ 3788359 h 8400335"/>
              <a:gd name="connsiteX4062" fmla="*/ 6171057 w 8806376"/>
              <a:gd name="connsiteY4062" fmla="*/ 3794951 h 8400335"/>
              <a:gd name="connsiteX4063" fmla="*/ 6155293 w 8806376"/>
              <a:gd name="connsiteY4063" fmla="*/ 3834213 h 8400335"/>
              <a:gd name="connsiteX4064" fmla="*/ 6155293 w 8806376"/>
              <a:gd name="connsiteY4064" fmla="*/ 3856063 h 8400335"/>
              <a:gd name="connsiteX4065" fmla="*/ 6171057 w 8806376"/>
              <a:gd name="connsiteY4065" fmla="*/ 3842985 h 8400335"/>
              <a:gd name="connsiteX4066" fmla="*/ 6186812 w 8806376"/>
              <a:gd name="connsiteY4066" fmla="*/ 3829917 h 8400335"/>
              <a:gd name="connsiteX4067" fmla="*/ 6171057 w 8806376"/>
              <a:gd name="connsiteY4067" fmla="*/ 3860397 h 8400335"/>
              <a:gd name="connsiteX4068" fmla="*/ 6181049 w 8806376"/>
              <a:gd name="connsiteY4068" fmla="*/ 3911851 h 8400335"/>
              <a:gd name="connsiteX4069" fmla="*/ 6188754 w 8806376"/>
              <a:gd name="connsiteY4069" fmla="*/ 3777529 h 8400335"/>
              <a:gd name="connsiteX4070" fmla="*/ 6171057 w 8806376"/>
              <a:gd name="connsiteY4070" fmla="*/ 3794951 h 8400335"/>
              <a:gd name="connsiteX4071" fmla="*/ 7071598 w 8806376"/>
              <a:gd name="connsiteY4071" fmla="*/ 3788959 h 8400335"/>
              <a:gd name="connsiteX4072" fmla="*/ 7074123 w 8806376"/>
              <a:gd name="connsiteY4072" fmla="*/ 3825154 h 8400335"/>
              <a:gd name="connsiteX4073" fmla="*/ 7107793 w 8806376"/>
              <a:gd name="connsiteY4073" fmla="*/ 3782921 h 8400335"/>
              <a:gd name="connsiteX4074" fmla="*/ 7071598 w 8806376"/>
              <a:gd name="connsiteY4074" fmla="*/ 3788959 h 8400335"/>
              <a:gd name="connsiteX4075" fmla="*/ 7223998 w 8806376"/>
              <a:gd name="connsiteY4075" fmla="*/ 3788959 h 8400335"/>
              <a:gd name="connsiteX4076" fmla="*/ 7226523 w 8806376"/>
              <a:gd name="connsiteY4076" fmla="*/ 3825154 h 8400335"/>
              <a:gd name="connsiteX4077" fmla="*/ 7253507 w 8806376"/>
              <a:gd name="connsiteY4077" fmla="*/ 3783540 h 8400335"/>
              <a:gd name="connsiteX4078" fmla="*/ 7223998 w 8806376"/>
              <a:gd name="connsiteY4078" fmla="*/ 3788959 h 8400335"/>
              <a:gd name="connsiteX4079" fmla="*/ 2685107 w 8806376"/>
              <a:gd name="connsiteY4079" fmla="*/ 3804247 h 8400335"/>
              <a:gd name="connsiteX4080" fmla="*/ 2678249 w 8806376"/>
              <a:gd name="connsiteY4080" fmla="*/ 3848710 h 8400335"/>
              <a:gd name="connsiteX4081" fmla="*/ 2710339 w 8806376"/>
              <a:gd name="connsiteY4081" fmla="*/ 3795865 h 8400335"/>
              <a:gd name="connsiteX4082" fmla="*/ 2685107 w 8806376"/>
              <a:gd name="connsiteY4082" fmla="*/ 3804247 h 8400335"/>
              <a:gd name="connsiteX4083" fmla="*/ 5761758 w 8806376"/>
              <a:gd name="connsiteY4083" fmla="*/ 3804047 h 8400335"/>
              <a:gd name="connsiteX4084" fmla="*/ 5747471 w 8806376"/>
              <a:gd name="connsiteY4084" fmla="*/ 3859683 h 8400335"/>
              <a:gd name="connsiteX4085" fmla="*/ 5750481 w 8806376"/>
              <a:gd name="connsiteY4085" fmla="*/ 3896087 h 8400335"/>
              <a:gd name="connsiteX4086" fmla="*/ 5767712 w 8806376"/>
              <a:gd name="connsiteY4086" fmla="*/ 3869617 h 8400335"/>
              <a:gd name="connsiteX4087" fmla="*/ 5781999 w 8806376"/>
              <a:gd name="connsiteY4087" fmla="*/ 3813972 h 8400335"/>
              <a:gd name="connsiteX4088" fmla="*/ 5779056 w 8806376"/>
              <a:gd name="connsiteY4088" fmla="*/ 3784797 h 8400335"/>
              <a:gd name="connsiteX4089" fmla="*/ 5761758 w 8806376"/>
              <a:gd name="connsiteY4089" fmla="*/ 3804047 h 8400335"/>
              <a:gd name="connsiteX4090" fmla="*/ 6023848 w 8806376"/>
              <a:gd name="connsiteY4090" fmla="*/ 3808009 h 8400335"/>
              <a:gd name="connsiteX4091" fmla="*/ 6024324 w 8806376"/>
              <a:gd name="connsiteY4091" fmla="*/ 3866036 h 8400335"/>
              <a:gd name="connsiteX4092" fmla="*/ 6036231 w 8806376"/>
              <a:gd name="connsiteY4092" fmla="*/ 3870398 h 8400335"/>
              <a:gd name="connsiteX4093" fmla="*/ 6024324 w 8806376"/>
              <a:gd name="connsiteY4093" fmla="*/ 3883019 h 8400335"/>
              <a:gd name="connsiteX4094" fmla="*/ 6012628 w 8806376"/>
              <a:gd name="connsiteY4094" fmla="*/ 3919928 h 8400335"/>
              <a:gd name="connsiteX4095" fmla="*/ 6012837 w 8806376"/>
              <a:gd name="connsiteY4095" fmla="*/ 3944217 h 8400335"/>
              <a:gd name="connsiteX4096" fmla="*/ 6031468 w 8806376"/>
              <a:gd name="connsiteY4096" fmla="*/ 3920404 h 8400335"/>
              <a:gd name="connsiteX4097" fmla="*/ 6041594 w 8806376"/>
              <a:gd name="connsiteY4097" fmla="*/ 3863254 h 8400335"/>
              <a:gd name="connsiteX4098" fmla="*/ 6038079 w 8806376"/>
              <a:gd name="connsiteY4098" fmla="*/ 3829917 h 8400335"/>
              <a:gd name="connsiteX4099" fmla="*/ 6023848 w 8806376"/>
              <a:gd name="connsiteY4099" fmla="*/ 3808009 h 8400335"/>
              <a:gd name="connsiteX4100" fmla="*/ 6438662 w 8806376"/>
              <a:gd name="connsiteY4100" fmla="*/ 3820792 h 8400335"/>
              <a:gd name="connsiteX4101" fmla="*/ 6428194 w 8806376"/>
              <a:gd name="connsiteY4101" fmla="*/ 3913908 h 8400335"/>
              <a:gd name="connsiteX4102" fmla="*/ 6446939 w 8806376"/>
              <a:gd name="connsiteY4102" fmla="*/ 3903583 h 8400335"/>
              <a:gd name="connsiteX4103" fmla="*/ 6459789 w 8806376"/>
              <a:gd name="connsiteY4103" fmla="*/ 3897811 h 8400335"/>
              <a:gd name="connsiteX4104" fmla="*/ 6445806 w 8806376"/>
              <a:gd name="connsiteY4104" fmla="*/ 3920404 h 8400335"/>
              <a:gd name="connsiteX4105" fmla="*/ 6431728 w 8806376"/>
              <a:gd name="connsiteY4105" fmla="*/ 3971573 h 8400335"/>
              <a:gd name="connsiteX4106" fmla="*/ 6431937 w 8806376"/>
              <a:gd name="connsiteY4106" fmla="*/ 4010892 h 8400335"/>
              <a:gd name="connsiteX4107" fmla="*/ 6450416 w 8806376"/>
              <a:gd name="connsiteY4107" fmla="*/ 3987079 h 8400335"/>
              <a:gd name="connsiteX4108" fmla="*/ 6468894 w 8806376"/>
              <a:gd name="connsiteY4108" fmla="*/ 3963267 h 8400335"/>
              <a:gd name="connsiteX4109" fmla="*/ 6467914 w 8806376"/>
              <a:gd name="connsiteY4109" fmla="*/ 3896592 h 8400335"/>
              <a:gd name="connsiteX4110" fmla="*/ 6461131 w 8806376"/>
              <a:gd name="connsiteY4110" fmla="*/ 3814239 h 8400335"/>
              <a:gd name="connsiteX4111" fmla="*/ 6455331 w 8806376"/>
              <a:gd name="connsiteY4111" fmla="*/ 3798551 h 8400335"/>
              <a:gd name="connsiteX4112" fmla="*/ 6438662 w 8806376"/>
              <a:gd name="connsiteY4112" fmla="*/ 3820792 h 8400335"/>
              <a:gd name="connsiteX4113" fmla="*/ 5923407 w 8806376"/>
              <a:gd name="connsiteY4113" fmla="*/ 3823526 h 8400335"/>
              <a:gd name="connsiteX4114" fmla="*/ 5907643 w 8806376"/>
              <a:gd name="connsiteY4114" fmla="*/ 3877075 h 8400335"/>
              <a:gd name="connsiteX4115" fmla="*/ 5907643 w 8806376"/>
              <a:gd name="connsiteY4115" fmla="*/ 3913213 h 8400335"/>
              <a:gd name="connsiteX4116" fmla="*/ 5921931 w 8806376"/>
              <a:gd name="connsiteY4116" fmla="*/ 3901354 h 8400335"/>
              <a:gd name="connsiteX4117" fmla="*/ 5936218 w 8806376"/>
              <a:gd name="connsiteY4117" fmla="*/ 3899021 h 8400335"/>
              <a:gd name="connsiteX4118" fmla="*/ 5921931 w 8806376"/>
              <a:gd name="connsiteY4118" fmla="*/ 3920404 h 8400335"/>
              <a:gd name="connsiteX4119" fmla="*/ 5907643 w 8806376"/>
              <a:gd name="connsiteY4119" fmla="*/ 3956380 h 8400335"/>
              <a:gd name="connsiteX4120" fmla="*/ 5907643 w 8806376"/>
              <a:gd name="connsiteY4120" fmla="*/ 3980507 h 8400335"/>
              <a:gd name="connsiteX4121" fmla="*/ 5925760 w 8806376"/>
              <a:gd name="connsiteY4121" fmla="*/ 3964105 h 8400335"/>
              <a:gd name="connsiteX4122" fmla="*/ 5943886 w 8806376"/>
              <a:gd name="connsiteY4122" fmla="*/ 3947713 h 8400335"/>
              <a:gd name="connsiteX4123" fmla="*/ 5944162 w 8806376"/>
              <a:gd name="connsiteY4123" fmla="*/ 3876904 h 8400335"/>
              <a:gd name="connsiteX4124" fmla="*/ 5941800 w 8806376"/>
              <a:gd name="connsiteY4124" fmla="*/ 3806104 h 8400335"/>
              <a:gd name="connsiteX4125" fmla="*/ 5923407 w 8806376"/>
              <a:gd name="connsiteY4125" fmla="*/ 3823526 h 8400335"/>
              <a:gd name="connsiteX4126" fmla="*/ 6657737 w 8806376"/>
              <a:gd name="connsiteY4126" fmla="*/ 3827450 h 8400335"/>
              <a:gd name="connsiteX4127" fmla="*/ 6641068 w 8806376"/>
              <a:gd name="connsiteY4127" fmla="*/ 3884086 h 8400335"/>
              <a:gd name="connsiteX4128" fmla="*/ 6641068 w 8806376"/>
              <a:gd name="connsiteY4128" fmla="*/ 3915109 h 8400335"/>
              <a:gd name="connsiteX4129" fmla="*/ 6660776 w 8806376"/>
              <a:gd name="connsiteY4129" fmla="*/ 3895401 h 8400335"/>
              <a:gd name="connsiteX4130" fmla="*/ 6680492 w 8806376"/>
              <a:gd name="connsiteY4130" fmla="*/ 3875694 h 8400335"/>
              <a:gd name="connsiteX4131" fmla="*/ 6677444 w 8806376"/>
              <a:gd name="connsiteY4131" fmla="*/ 3838766 h 8400335"/>
              <a:gd name="connsiteX4132" fmla="*/ 6674406 w 8806376"/>
              <a:gd name="connsiteY4132" fmla="*/ 3801847 h 8400335"/>
              <a:gd name="connsiteX4133" fmla="*/ 6657737 w 8806376"/>
              <a:gd name="connsiteY4133" fmla="*/ 3827450 h 8400335"/>
              <a:gd name="connsiteX4134" fmla="*/ 5627608 w 8806376"/>
              <a:gd name="connsiteY4134" fmla="*/ 3830869 h 8400335"/>
              <a:gd name="connsiteX4135" fmla="*/ 5626208 w 8806376"/>
              <a:gd name="connsiteY4135" fmla="*/ 3851691 h 8400335"/>
              <a:gd name="connsiteX4136" fmla="*/ 5637133 w 8806376"/>
              <a:gd name="connsiteY4136" fmla="*/ 3840394 h 8400335"/>
              <a:gd name="connsiteX4137" fmla="*/ 5638533 w 8806376"/>
              <a:gd name="connsiteY4137" fmla="*/ 3819573 h 8400335"/>
              <a:gd name="connsiteX4138" fmla="*/ 5627608 w 8806376"/>
              <a:gd name="connsiteY4138" fmla="*/ 3830869 h 8400335"/>
              <a:gd name="connsiteX4139" fmla="*/ 5675872 w 8806376"/>
              <a:gd name="connsiteY4139" fmla="*/ 3821983 h 8400335"/>
              <a:gd name="connsiteX4140" fmla="*/ 5669518 w 8806376"/>
              <a:gd name="connsiteY4140" fmla="*/ 3852463 h 8400335"/>
              <a:gd name="connsiteX4141" fmla="*/ 5693007 w 8806376"/>
              <a:gd name="connsiteY4141" fmla="*/ 3836365 h 8400335"/>
              <a:gd name="connsiteX4142" fmla="*/ 5675872 w 8806376"/>
              <a:gd name="connsiteY4142" fmla="*/ 3821983 h 8400335"/>
              <a:gd name="connsiteX4143" fmla="*/ 6071864 w 8806376"/>
              <a:gd name="connsiteY4143" fmla="*/ 3834546 h 8400335"/>
              <a:gd name="connsiteX4144" fmla="*/ 6060043 w 8806376"/>
              <a:gd name="connsiteY4144" fmla="*/ 3869360 h 8400335"/>
              <a:gd name="connsiteX4145" fmla="*/ 6060043 w 8806376"/>
              <a:gd name="connsiteY4145" fmla="*/ 3885257 h 8400335"/>
              <a:gd name="connsiteX4146" fmla="*/ 6079093 w 8806376"/>
              <a:gd name="connsiteY4146" fmla="*/ 3868017 h 8400335"/>
              <a:gd name="connsiteX4147" fmla="*/ 6090914 w 8806376"/>
              <a:gd name="connsiteY4147" fmla="*/ 3815629 h 8400335"/>
              <a:gd name="connsiteX4148" fmla="*/ 6071864 w 8806376"/>
              <a:gd name="connsiteY4148" fmla="*/ 3834546 h 8400335"/>
              <a:gd name="connsiteX4149" fmla="*/ 6124337 w 8806376"/>
              <a:gd name="connsiteY4149" fmla="*/ 3841518 h 8400335"/>
              <a:gd name="connsiteX4150" fmla="*/ 6115584 w 8806376"/>
              <a:gd name="connsiteY4150" fmla="*/ 3901354 h 8400335"/>
              <a:gd name="connsiteX4151" fmla="*/ 6144330 w 8806376"/>
              <a:gd name="connsiteY4151" fmla="*/ 3839642 h 8400335"/>
              <a:gd name="connsiteX4152" fmla="*/ 6141006 w 8806376"/>
              <a:gd name="connsiteY4152" fmla="*/ 3823049 h 8400335"/>
              <a:gd name="connsiteX4153" fmla="*/ 6124337 w 8806376"/>
              <a:gd name="connsiteY4153" fmla="*/ 3841518 h 8400335"/>
              <a:gd name="connsiteX4154" fmla="*/ 6881098 w 8806376"/>
              <a:gd name="connsiteY4154" fmla="*/ 3836584 h 8400335"/>
              <a:gd name="connsiteX4155" fmla="*/ 6883623 w 8806376"/>
              <a:gd name="connsiteY4155" fmla="*/ 3872779 h 8400335"/>
              <a:gd name="connsiteX4156" fmla="*/ 6917293 w 8806376"/>
              <a:gd name="connsiteY4156" fmla="*/ 3830546 h 8400335"/>
              <a:gd name="connsiteX4157" fmla="*/ 6881098 w 8806376"/>
              <a:gd name="connsiteY4157" fmla="*/ 3836584 h 8400335"/>
              <a:gd name="connsiteX4158" fmla="*/ 2331215 w 8806376"/>
              <a:gd name="connsiteY4158" fmla="*/ 3859511 h 8400335"/>
              <a:gd name="connsiteX4159" fmla="*/ 2314947 w 8806376"/>
              <a:gd name="connsiteY4159" fmla="*/ 3884343 h 8400335"/>
              <a:gd name="connsiteX4160" fmla="*/ 2325634 w 8806376"/>
              <a:gd name="connsiteY4160" fmla="*/ 3895030 h 8400335"/>
              <a:gd name="connsiteX4161" fmla="*/ 2336330 w 8806376"/>
              <a:gd name="connsiteY4161" fmla="*/ 3905726 h 8400335"/>
              <a:gd name="connsiteX4162" fmla="*/ 2358952 w 8806376"/>
              <a:gd name="connsiteY4162" fmla="*/ 3877352 h 8400335"/>
              <a:gd name="connsiteX4163" fmla="*/ 2377164 w 8806376"/>
              <a:gd name="connsiteY4163" fmla="*/ 3841823 h 8400335"/>
              <a:gd name="connsiteX4164" fmla="*/ 2331215 w 8806376"/>
              <a:gd name="connsiteY4164" fmla="*/ 3859511 h 8400335"/>
              <a:gd name="connsiteX4165" fmla="*/ 5700474 w 8806376"/>
              <a:gd name="connsiteY4165" fmla="*/ 3872551 h 8400335"/>
              <a:gd name="connsiteX4166" fmla="*/ 5679681 w 8806376"/>
              <a:gd name="connsiteY4166" fmla="*/ 3963667 h 8400335"/>
              <a:gd name="connsiteX4167" fmla="*/ 5695083 w 8806376"/>
              <a:gd name="connsiteY4167" fmla="*/ 3949941 h 8400335"/>
              <a:gd name="connsiteX4168" fmla="*/ 5713314 w 8806376"/>
              <a:gd name="connsiteY4168" fmla="*/ 3929929 h 8400335"/>
              <a:gd name="connsiteX4169" fmla="*/ 5734555 w 8806376"/>
              <a:gd name="connsiteY4169" fmla="*/ 3860054 h 8400335"/>
              <a:gd name="connsiteX4170" fmla="*/ 5731431 w 8806376"/>
              <a:gd name="connsiteY4170" fmla="*/ 3835508 h 8400335"/>
              <a:gd name="connsiteX4171" fmla="*/ 5700474 w 8806376"/>
              <a:gd name="connsiteY4171" fmla="*/ 3872551 h 8400335"/>
              <a:gd name="connsiteX4172" fmla="*/ 6328534 w 8806376"/>
              <a:gd name="connsiteY4172" fmla="*/ 3865340 h 8400335"/>
              <a:gd name="connsiteX4173" fmla="*/ 6309484 w 8806376"/>
              <a:gd name="connsiteY4173" fmla="*/ 3936778 h 8400335"/>
              <a:gd name="connsiteX4174" fmla="*/ 6312456 w 8806376"/>
              <a:gd name="connsiteY4174" fmla="*/ 3972792 h 8400335"/>
              <a:gd name="connsiteX4175" fmla="*/ 6334440 w 8806376"/>
              <a:gd name="connsiteY4175" fmla="*/ 3941969 h 8400335"/>
              <a:gd name="connsiteX4176" fmla="*/ 6356423 w 8806376"/>
              <a:gd name="connsiteY4176" fmla="*/ 3911146 h 8400335"/>
              <a:gd name="connsiteX4177" fmla="*/ 6353490 w 8806376"/>
              <a:gd name="connsiteY4177" fmla="*/ 3870532 h 8400335"/>
              <a:gd name="connsiteX4178" fmla="*/ 6350556 w 8806376"/>
              <a:gd name="connsiteY4178" fmla="*/ 3829917 h 8400335"/>
              <a:gd name="connsiteX4179" fmla="*/ 6328534 w 8806376"/>
              <a:gd name="connsiteY4179" fmla="*/ 3865340 h 8400335"/>
              <a:gd name="connsiteX4180" fmla="*/ 7017106 w 8806376"/>
              <a:gd name="connsiteY4180" fmla="*/ 3853958 h 8400335"/>
              <a:gd name="connsiteX4181" fmla="*/ 6999656 w 8806376"/>
              <a:gd name="connsiteY4181" fmla="*/ 3873227 h 8400335"/>
              <a:gd name="connsiteX4182" fmla="*/ 7010639 w 8806376"/>
              <a:gd name="connsiteY4182" fmla="*/ 3884209 h 8400335"/>
              <a:gd name="connsiteX4183" fmla="*/ 7021620 w 8806376"/>
              <a:gd name="connsiteY4183" fmla="*/ 3895192 h 8400335"/>
              <a:gd name="connsiteX4184" fmla="*/ 7040890 w 8806376"/>
              <a:gd name="connsiteY4184" fmla="*/ 3877742 h 8400335"/>
              <a:gd name="connsiteX4185" fmla="*/ 7047357 w 8806376"/>
              <a:gd name="connsiteY4185" fmla="*/ 3834679 h 8400335"/>
              <a:gd name="connsiteX4186" fmla="*/ 7017106 w 8806376"/>
              <a:gd name="connsiteY4186" fmla="*/ 3853958 h 8400335"/>
              <a:gd name="connsiteX4187" fmla="*/ 7170249 w 8806376"/>
              <a:gd name="connsiteY4187" fmla="*/ 3855853 h 8400335"/>
              <a:gd name="connsiteX4188" fmla="*/ 7168230 w 8806376"/>
              <a:gd name="connsiteY4188" fmla="*/ 3891829 h 8400335"/>
              <a:gd name="connsiteX4189" fmla="*/ 7208177 w 8806376"/>
              <a:gd name="connsiteY4189" fmla="*/ 3844804 h 8400335"/>
              <a:gd name="connsiteX4190" fmla="*/ 7170249 w 8806376"/>
              <a:gd name="connsiteY4190" fmla="*/ 3855853 h 8400335"/>
              <a:gd name="connsiteX4191" fmla="*/ 4873886 w 8806376"/>
              <a:gd name="connsiteY4191" fmla="*/ 3870398 h 8400335"/>
              <a:gd name="connsiteX4192" fmla="*/ 4612320 w 8806376"/>
              <a:gd name="connsiteY4192" fmla="*/ 4234730 h 8400335"/>
              <a:gd name="connsiteX4193" fmla="*/ 4533500 w 8806376"/>
              <a:gd name="connsiteY4193" fmla="*/ 4344267 h 8400335"/>
              <a:gd name="connsiteX4194" fmla="*/ 4875200 w 8806376"/>
              <a:gd name="connsiteY4194" fmla="*/ 3884686 h 8400335"/>
              <a:gd name="connsiteX4195" fmla="*/ 4873886 w 8806376"/>
              <a:gd name="connsiteY4195" fmla="*/ 3870398 h 8400335"/>
              <a:gd name="connsiteX4196" fmla="*/ 5975738 w 8806376"/>
              <a:gd name="connsiteY4196" fmla="*/ 3860597 h 8400335"/>
              <a:gd name="connsiteX4197" fmla="*/ 5964793 w 8806376"/>
              <a:gd name="connsiteY4197" fmla="*/ 3902840 h 8400335"/>
              <a:gd name="connsiteX4198" fmla="*/ 5964793 w 8806376"/>
              <a:gd name="connsiteY4198" fmla="*/ 3924634 h 8400335"/>
              <a:gd name="connsiteX4199" fmla="*/ 5984186 w 8806376"/>
              <a:gd name="connsiteY4199" fmla="*/ 3905241 h 8400335"/>
              <a:gd name="connsiteX4200" fmla="*/ 6003588 w 8806376"/>
              <a:gd name="connsiteY4200" fmla="*/ 3885838 h 8400335"/>
              <a:gd name="connsiteX4201" fmla="*/ 5995140 w 8806376"/>
              <a:gd name="connsiteY4201" fmla="*/ 3862997 h 8400335"/>
              <a:gd name="connsiteX4202" fmla="*/ 5986682 w 8806376"/>
              <a:gd name="connsiteY4202" fmla="*/ 3840147 h 8400335"/>
              <a:gd name="connsiteX4203" fmla="*/ 5975738 w 8806376"/>
              <a:gd name="connsiteY4203" fmla="*/ 3860597 h 8400335"/>
              <a:gd name="connsiteX4204" fmla="*/ 6276147 w 8806376"/>
              <a:gd name="connsiteY4204" fmla="*/ 3866502 h 8400335"/>
              <a:gd name="connsiteX4205" fmla="*/ 6261973 w 8806376"/>
              <a:gd name="connsiteY4205" fmla="*/ 3913823 h 8400335"/>
              <a:gd name="connsiteX4206" fmla="*/ 6265060 w 8806376"/>
              <a:gd name="connsiteY4206" fmla="*/ 3934692 h 8400335"/>
              <a:gd name="connsiteX4207" fmla="*/ 6282348 w 8806376"/>
              <a:gd name="connsiteY4207" fmla="*/ 3909050 h 8400335"/>
              <a:gd name="connsiteX4208" fmla="*/ 6296521 w 8806376"/>
              <a:gd name="connsiteY4208" fmla="*/ 3861721 h 8400335"/>
              <a:gd name="connsiteX4209" fmla="*/ 6293406 w 8806376"/>
              <a:gd name="connsiteY4209" fmla="*/ 3840042 h 8400335"/>
              <a:gd name="connsiteX4210" fmla="*/ 6276147 w 8806376"/>
              <a:gd name="connsiteY4210" fmla="*/ 3866502 h 8400335"/>
              <a:gd name="connsiteX4211" fmla="*/ 6221644 w 8806376"/>
              <a:gd name="connsiteY4211" fmla="*/ 3879923 h 8400335"/>
              <a:gd name="connsiteX4212" fmla="*/ 6204185 w 8806376"/>
              <a:gd name="connsiteY4212" fmla="*/ 3914880 h 8400335"/>
              <a:gd name="connsiteX4213" fmla="*/ 6215644 w 8806376"/>
              <a:gd name="connsiteY4213" fmla="*/ 3917556 h 8400335"/>
              <a:gd name="connsiteX4214" fmla="*/ 6216901 w 8806376"/>
              <a:gd name="connsiteY4214" fmla="*/ 3943655 h 8400335"/>
              <a:gd name="connsiteX4215" fmla="*/ 6203233 w 8806376"/>
              <a:gd name="connsiteY4215" fmla="*/ 3981755 h 8400335"/>
              <a:gd name="connsiteX4216" fmla="*/ 6203556 w 8806376"/>
              <a:gd name="connsiteY4216" fmla="*/ 4001367 h 8400335"/>
              <a:gd name="connsiteX4217" fmla="*/ 6222426 w 8806376"/>
              <a:gd name="connsiteY4217" fmla="*/ 3978707 h 8400335"/>
              <a:gd name="connsiteX4218" fmla="*/ 6239590 w 8806376"/>
              <a:gd name="connsiteY4218" fmla="*/ 3921557 h 8400335"/>
              <a:gd name="connsiteX4219" fmla="*/ 6245238 w 8806376"/>
              <a:gd name="connsiteY4219" fmla="*/ 3870398 h 8400335"/>
              <a:gd name="connsiteX4220" fmla="*/ 6221644 w 8806376"/>
              <a:gd name="connsiteY4220" fmla="*/ 3879923 h 8400335"/>
              <a:gd name="connsiteX4221" fmla="*/ 2626928 w 8806376"/>
              <a:gd name="connsiteY4221" fmla="*/ 3887419 h 8400335"/>
              <a:gd name="connsiteX4222" fmla="*/ 2641511 w 8806376"/>
              <a:gd name="connsiteY4222" fmla="*/ 3914785 h 8400335"/>
              <a:gd name="connsiteX4223" fmla="*/ 2651132 w 8806376"/>
              <a:gd name="connsiteY4223" fmla="*/ 3868665 h 8400335"/>
              <a:gd name="connsiteX4224" fmla="*/ 2626928 w 8806376"/>
              <a:gd name="connsiteY4224" fmla="*/ 3887419 h 8400335"/>
              <a:gd name="connsiteX4225" fmla="*/ 5589508 w 8806376"/>
              <a:gd name="connsiteY4225" fmla="*/ 3878494 h 8400335"/>
              <a:gd name="connsiteX4226" fmla="*/ 5588108 w 8806376"/>
              <a:gd name="connsiteY4226" fmla="*/ 3899316 h 8400335"/>
              <a:gd name="connsiteX4227" fmla="*/ 5599033 w 8806376"/>
              <a:gd name="connsiteY4227" fmla="*/ 3888019 h 8400335"/>
              <a:gd name="connsiteX4228" fmla="*/ 5600433 w 8806376"/>
              <a:gd name="connsiteY4228" fmla="*/ 3867198 h 8400335"/>
              <a:gd name="connsiteX4229" fmla="*/ 5589508 w 8806376"/>
              <a:gd name="connsiteY4229" fmla="*/ 3878494 h 8400335"/>
              <a:gd name="connsiteX4230" fmla="*/ 5636410 w 8806376"/>
              <a:gd name="connsiteY4230" fmla="*/ 3876180 h 8400335"/>
              <a:gd name="connsiteX4231" fmla="*/ 5626951 w 8806376"/>
              <a:gd name="connsiteY4231" fmla="*/ 3906117 h 8400335"/>
              <a:gd name="connsiteX4232" fmla="*/ 5631533 w 8806376"/>
              <a:gd name="connsiteY4232" fmla="*/ 3920404 h 8400335"/>
              <a:gd name="connsiteX4233" fmla="*/ 5647078 w 8806376"/>
              <a:gd name="connsiteY4233" fmla="*/ 3866207 h 8400335"/>
              <a:gd name="connsiteX4234" fmla="*/ 5636410 w 8806376"/>
              <a:gd name="connsiteY4234" fmla="*/ 3876180 h 8400335"/>
              <a:gd name="connsiteX4235" fmla="*/ 6549362 w 8806376"/>
              <a:gd name="connsiteY4235" fmla="*/ 3884686 h 8400335"/>
              <a:gd name="connsiteX4236" fmla="*/ 6557639 w 8806376"/>
              <a:gd name="connsiteY4236" fmla="*/ 3942798 h 8400335"/>
              <a:gd name="connsiteX4237" fmla="*/ 6560277 w 8806376"/>
              <a:gd name="connsiteY4237" fmla="*/ 3954561 h 8400335"/>
              <a:gd name="connsiteX4238" fmla="*/ 6548638 w 8806376"/>
              <a:gd name="connsiteY4238" fmla="*/ 4006129 h 8400335"/>
              <a:gd name="connsiteX4239" fmla="*/ 6544837 w 8806376"/>
              <a:gd name="connsiteY4239" fmla="*/ 4039467 h 8400335"/>
              <a:gd name="connsiteX4240" fmla="*/ 6558963 w 8806376"/>
              <a:gd name="connsiteY4240" fmla="*/ 4021874 h 8400335"/>
              <a:gd name="connsiteX4241" fmla="*/ 6572803 w 8806376"/>
              <a:gd name="connsiteY4241" fmla="*/ 3933768 h 8400335"/>
              <a:gd name="connsiteX4242" fmla="*/ 6549362 w 8806376"/>
              <a:gd name="connsiteY4242" fmla="*/ 3884686 h 8400335"/>
              <a:gd name="connsiteX4243" fmla="*/ 6080989 w 8806376"/>
              <a:gd name="connsiteY4243" fmla="*/ 3884666 h 8400335"/>
              <a:gd name="connsiteX4244" fmla="*/ 6069044 w 8806376"/>
              <a:gd name="connsiteY4244" fmla="*/ 3948979 h 8400335"/>
              <a:gd name="connsiteX4245" fmla="*/ 6096362 w 8806376"/>
              <a:gd name="connsiteY4245" fmla="*/ 3889762 h 8400335"/>
              <a:gd name="connsiteX4246" fmla="*/ 6093381 w 8806376"/>
              <a:gd name="connsiteY4246" fmla="*/ 3869636 h 8400335"/>
              <a:gd name="connsiteX4247" fmla="*/ 6080989 w 8806376"/>
              <a:gd name="connsiteY4247" fmla="*/ 3884666 h 8400335"/>
              <a:gd name="connsiteX4248" fmla="*/ 6390447 w 8806376"/>
              <a:gd name="connsiteY4248" fmla="*/ 3889734 h 8400335"/>
              <a:gd name="connsiteX4249" fmla="*/ 6373178 w 8806376"/>
              <a:gd name="connsiteY4249" fmla="*/ 3908936 h 8400335"/>
              <a:gd name="connsiteX4250" fmla="*/ 6376159 w 8806376"/>
              <a:gd name="connsiteY4250" fmla="*/ 3950122 h 8400335"/>
              <a:gd name="connsiteX4251" fmla="*/ 6379131 w 8806376"/>
              <a:gd name="connsiteY4251" fmla="*/ 3991318 h 8400335"/>
              <a:gd name="connsiteX4252" fmla="*/ 6396342 w 8806376"/>
              <a:gd name="connsiteY4252" fmla="*/ 3964886 h 8400335"/>
              <a:gd name="connsiteX4253" fmla="*/ 6410630 w 8806376"/>
              <a:gd name="connsiteY4253" fmla="*/ 3904498 h 8400335"/>
              <a:gd name="connsiteX4254" fmla="*/ 6407706 w 8806376"/>
              <a:gd name="connsiteY4254" fmla="*/ 3870541 h 8400335"/>
              <a:gd name="connsiteX4255" fmla="*/ 6390447 w 8806376"/>
              <a:gd name="connsiteY4255" fmla="*/ 3889734 h 8400335"/>
              <a:gd name="connsiteX4256" fmla="*/ 6837074 w 8806376"/>
              <a:gd name="connsiteY4256" fmla="*/ 3893668 h 8400335"/>
              <a:gd name="connsiteX4257" fmla="*/ 6831254 w 8806376"/>
              <a:gd name="connsiteY4257" fmla="*/ 3923900 h 8400335"/>
              <a:gd name="connsiteX4258" fmla="*/ 6869668 w 8806376"/>
              <a:gd name="connsiteY4258" fmla="*/ 3895992 h 8400335"/>
              <a:gd name="connsiteX4259" fmla="*/ 6837074 w 8806376"/>
              <a:gd name="connsiteY4259" fmla="*/ 3893668 h 8400335"/>
              <a:gd name="connsiteX4260" fmla="*/ 6600178 w 8806376"/>
              <a:gd name="connsiteY4260" fmla="*/ 3904441 h 8400335"/>
              <a:gd name="connsiteX4261" fmla="*/ 6591062 w 8806376"/>
              <a:gd name="connsiteY4261" fmla="*/ 3977259 h 8400335"/>
              <a:gd name="connsiteX4262" fmla="*/ 6614379 w 8806376"/>
              <a:gd name="connsiteY4262" fmla="*/ 3954685 h 8400335"/>
              <a:gd name="connsiteX4263" fmla="*/ 6630562 w 8806376"/>
              <a:gd name="connsiteY4263" fmla="*/ 3932415 h 8400335"/>
              <a:gd name="connsiteX4264" fmla="*/ 6623504 w 8806376"/>
              <a:gd name="connsiteY4264" fmla="*/ 3906022 h 8400335"/>
              <a:gd name="connsiteX4265" fmla="*/ 6616446 w 8806376"/>
              <a:gd name="connsiteY4265" fmla="*/ 3879618 h 8400335"/>
              <a:gd name="connsiteX4266" fmla="*/ 6600178 w 8806376"/>
              <a:gd name="connsiteY4266" fmla="*/ 3904441 h 8400335"/>
              <a:gd name="connsiteX4267" fmla="*/ 6127052 w 8806376"/>
              <a:gd name="connsiteY4267" fmla="*/ 3910251 h 8400335"/>
              <a:gd name="connsiteX4268" fmla="*/ 6126718 w 8806376"/>
              <a:gd name="connsiteY4268" fmla="*/ 3972792 h 8400335"/>
              <a:gd name="connsiteX4269" fmla="*/ 6136243 w 8806376"/>
              <a:gd name="connsiteY4269" fmla="*/ 3976430 h 8400335"/>
              <a:gd name="connsiteX4270" fmla="*/ 6126718 w 8806376"/>
              <a:gd name="connsiteY4270" fmla="*/ 3991842 h 8400335"/>
              <a:gd name="connsiteX4271" fmla="*/ 6117193 w 8806376"/>
              <a:gd name="connsiteY4271" fmla="*/ 4013359 h 8400335"/>
              <a:gd name="connsiteX4272" fmla="*/ 6117193 w 8806376"/>
              <a:gd name="connsiteY4272" fmla="*/ 4028989 h 8400335"/>
              <a:gd name="connsiteX4273" fmla="*/ 6128462 w 8806376"/>
              <a:gd name="connsiteY4273" fmla="*/ 4017721 h 8400335"/>
              <a:gd name="connsiteX4274" fmla="*/ 6141615 w 8806376"/>
              <a:gd name="connsiteY4274" fmla="*/ 3891829 h 8400335"/>
              <a:gd name="connsiteX4275" fmla="*/ 6127052 w 8806376"/>
              <a:gd name="connsiteY4275" fmla="*/ 3910251 h 8400335"/>
              <a:gd name="connsiteX4276" fmla="*/ 6976348 w 8806376"/>
              <a:gd name="connsiteY4276" fmla="*/ 3903259 h 8400335"/>
              <a:gd name="connsiteX4277" fmla="*/ 6973672 w 8806376"/>
              <a:gd name="connsiteY4277" fmla="*/ 3943741 h 8400335"/>
              <a:gd name="connsiteX4278" fmla="*/ 7012543 w 8806376"/>
              <a:gd name="connsiteY4278" fmla="*/ 3905441 h 8400335"/>
              <a:gd name="connsiteX4279" fmla="*/ 6976348 w 8806376"/>
              <a:gd name="connsiteY4279" fmla="*/ 3903259 h 8400335"/>
              <a:gd name="connsiteX4280" fmla="*/ 5546522 w 8806376"/>
              <a:gd name="connsiteY4280" fmla="*/ 3918861 h 8400335"/>
              <a:gd name="connsiteX4281" fmla="*/ 5538797 w 8806376"/>
              <a:gd name="connsiteY4281" fmla="*/ 3945265 h 8400335"/>
              <a:gd name="connsiteX4282" fmla="*/ 5562476 w 8806376"/>
              <a:gd name="connsiteY4282" fmla="*/ 3908841 h 8400335"/>
              <a:gd name="connsiteX4283" fmla="*/ 5546522 w 8806376"/>
              <a:gd name="connsiteY4283" fmla="*/ 3918861 h 8400335"/>
              <a:gd name="connsiteX4284" fmla="*/ 7121881 w 8806376"/>
              <a:gd name="connsiteY4284" fmla="*/ 3920633 h 8400335"/>
              <a:gd name="connsiteX4285" fmla="*/ 7104431 w 8806376"/>
              <a:gd name="connsiteY4285" fmla="*/ 3939902 h 8400335"/>
              <a:gd name="connsiteX4286" fmla="*/ 7116318 w 8806376"/>
              <a:gd name="connsiteY4286" fmla="*/ 3951589 h 8400335"/>
              <a:gd name="connsiteX4287" fmla="*/ 7128196 w 8806376"/>
              <a:gd name="connsiteY4287" fmla="*/ 3963267 h 8400335"/>
              <a:gd name="connsiteX4288" fmla="*/ 7146522 w 8806376"/>
              <a:gd name="connsiteY4288" fmla="*/ 3940845 h 8400335"/>
              <a:gd name="connsiteX4289" fmla="*/ 7121881 w 8806376"/>
              <a:gd name="connsiteY4289" fmla="*/ 3920633 h 8400335"/>
              <a:gd name="connsiteX4290" fmla="*/ 2273656 w 8806376"/>
              <a:gd name="connsiteY4290" fmla="*/ 3930158 h 8400335"/>
              <a:gd name="connsiteX4291" fmla="*/ 2256206 w 8806376"/>
              <a:gd name="connsiteY4291" fmla="*/ 3949427 h 8400335"/>
              <a:gd name="connsiteX4292" fmla="*/ 2267188 w 8806376"/>
              <a:gd name="connsiteY4292" fmla="*/ 3960409 h 8400335"/>
              <a:gd name="connsiteX4293" fmla="*/ 2278171 w 8806376"/>
              <a:gd name="connsiteY4293" fmla="*/ 3971392 h 8400335"/>
              <a:gd name="connsiteX4294" fmla="*/ 2297440 w 8806376"/>
              <a:gd name="connsiteY4294" fmla="*/ 3953942 h 8400335"/>
              <a:gd name="connsiteX4295" fmla="*/ 2303907 w 8806376"/>
              <a:gd name="connsiteY4295" fmla="*/ 3910879 h 8400335"/>
              <a:gd name="connsiteX4296" fmla="*/ 2273656 w 8806376"/>
              <a:gd name="connsiteY4296" fmla="*/ 3930158 h 8400335"/>
              <a:gd name="connsiteX4297" fmla="*/ 5420649 w 8806376"/>
              <a:gd name="connsiteY4297" fmla="*/ 3927548 h 8400335"/>
              <a:gd name="connsiteX4298" fmla="*/ 5407581 w 8806376"/>
              <a:gd name="connsiteY4298" fmla="*/ 3944217 h 8400335"/>
              <a:gd name="connsiteX4299" fmla="*/ 5424249 w 8806376"/>
              <a:gd name="connsiteY4299" fmla="*/ 3931149 h 8400335"/>
              <a:gd name="connsiteX4300" fmla="*/ 5437318 w 8806376"/>
              <a:gd name="connsiteY4300" fmla="*/ 3910879 h 8400335"/>
              <a:gd name="connsiteX4301" fmla="*/ 5420649 w 8806376"/>
              <a:gd name="connsiteY4301" fmla="*/ 3927548 h 8400335"/>
              <a:gd name="connsiteX4302" fmla="*/ 5594090 w 8806376"/>
              <a:gd name="connsiteY4302" fmla="*/ 3928491 h 8400335"/>
              <a:gd name="connsiteX4303" fmla="*/ 5593137 w 8806376"/>
              <a:gd name="connsiteY4303" fmla="*/ 3968029 h 8400335"/>
              <a:gd name="connsiteX4304" fmla="*/ 5609521 w 8806376"/>
              <a:gd name="connsiteY4304" fmla="*/ 3914385 h 8400335"/>
              <a:gd name="connsiteX4305" fmla="*/ 5594090 w 8806376"/>
              <a:gd name="connsiteY4305" fmla="*/ 3928491 h 8400335"/>
              <a:gd name="connsiteX4306" fmla="*/ 5980700 w 8806376"/>
              <a:gd name="connsiteY4306" fmla="*/ 3928091 h 8400335"/>
              <a:gd name="connsiteX4307" fmla="*/ 5966517 w 8806376"/>
              <a:gd name="connsiteY4307" fmla="*/ 3969630 h 8400335"/>
              <a:gd name="connsiteX4308" fmla="*/ 5969785 w 8806376"/>
              <a:gd name="connsiteY4308" fmla="*/ 3991842 h 8400335"/>
              <a:gd name="connsiteX4309" fmla="*/ 5987130 w 8806376"/>
              <a:gd name="connsiteY4309" fmla="*/ 3966115 h 8400335"/>
              <a:gd name="connsiteX4310" fmla="*/ 6001303 w 8806376"/>
              <a:gd name="connsiteY4310" fmla="*/ 3924586 h 8400335"/>
              <a:gd name="connsiteX4311" fmla="*/ 5998131 w 8806376"/>
              <a:gd name="connsiteY4311" fmla="*/ 3908774 h 8400335"/>
              <a:gd name="connsiteX4312" fmla="*/ 5980700 w 8806376"/>
              <a:gd name="connsiteY4312" fmla="*/ 3928091 h 8400335"/>
              <a:gd name="connsiteX4313" fmla="*/ 4858398 w 8806376"/>
              <a:gd name="connsiteY4313" fmla="*/ 3994223 h 8400335"/>
              <a:gd name="connsiteX4314" fmla="*/ 4661945 w 8806376"/>
              <a:gd name="connsiteY4314" fmla="*/ 4270448 h 8400335"/>
              <a:gd name="connsiteX4315" fmla="*/ 4642790 w 8806376"/>
              <a:gd name="connsiteY4315" fmla="*/ 4301405 h 8400335"/>
              <a:gd name="connsiteX4316" fmla="*/ 4814412 w 8806376"/>
              <a:gd name="connsiteY4316" fmla="*/ 4077567 h 8400335"/>
              <a:gd name="connsiteX4317" fmla="*/ 4913662 w 8806376"/>
              <a:gd name="connsiteY4317" fmla="*/ 3920404 h 8400335"/>
              <a:gd name="connsiteX4318" fmla="*/ 4858398 w 8806376"/>
              <a:gd name="connsiteY4318" fmla="*/ 3994223 h 8400335"/>
              <a:gd name="connsiteX4319" fmla="*/ 6028373 w 8806376"/>
              <a:gd name="connsiteY4319" fmla="*/ 3937502 h 8400335"/>
              <a:gd name="connsiteX4320" fmla="*/ 6014085 w 8806376"/>
              <a:gd name="connsiteY4320" fmla="*/ 3983860 h 8400335"/>
              <a:gd name="connsiteX4321" fmla="*/ 6017181 w 8806376"/>
              <a:gd name="connsiteY4321" fmla="*/ 4010892 h 8400335"/>
              <a:gd name="connsiteX4322" fmla="*/ 6034583 w 8806376"/>
              <a:gd name="connsiteY4322" fmla="*/ 3985250 h 8400335"/>
              <a:gd name="connsiteX4323" fmla="*/ 6048871 w 8806376"/>
              <a:gd name="connsiteY4323" fmla="*/ 3938893 h 8400335"/>
              <a:gd name="connsiteX4324" fmla="*/ 6045756 w 8806376"/>
              <a:gd name="connsiteY4324" fmla="*/ 3918175 h 8400335"/>
              <a:gd name="connsiteX4325" fmla="*/ 6028373 w 8806376"/>
              <a:gd name="connsiteY4325" fmla="*/ 3937502 h 8400335"/>
              <a:gd name="connsiteX4326" fmla="*/ 6168514 w 8806376"/>
              <a:gd name="connsiteY4326" fmla="*/ 3944512 h 8400335"/>
              <a:gd name="connsiteX4327" fmla="*/ 6178906 w 8806376"/>
              <a:gd name="connsiteY4327" fmla="*/ 3962572 h 8400335"/>
              <a:gd name="connsiteX4328" fmla="*/ 6188850 w 8806376"/>
              <a:gd name="connsiteY4328" fmla="*/ 3920404 h 8400335"/>
              <a:gd name="connsiteX4329" fmla="*/ 6168514 w 8806376"/>
              <a:gd name="connsiteY4329" fmla="*/ 3944512 h 8400335"/>
              <a:gd name="connsiteX4330" fmla="*/ 6276737 w 8806376"/>
              <a:gd name="connsiteY4330" fmla="*/ 3936702 h 8400335"/>
              <a:gd name="connsiteX4331" fmla="*/ 6260068 w 8806376"/>
              <a:gd name="connsiteY4331" fmla="*/ 3992328 h 8400335"/>
              <a:gd name="connsiteX4332" fmla="*/ 6260068 w 8806376"/>
              <a:gd name="connsiteY4332" fmla="*/ 4029409 h 8400335"/>
              <a:gd name="connsiteX4333" fmla="*/ 6279776 w 8806376"/>
              <a:gd name="connsiteY4333" fmla="*/ 4009701 h 8400335"/>
              <a:gd name="connsiteX4334" fmla="*/ 6299492 w 8806376"/>
              <a:gd name="connsiteY4334" fmla="*/ 3989994 h 8400335"/>
              <a:gd name="connsiteX4335" fmla="*/ 6296444 w 8806376"/>
              <a:gd name="connsiteY4335" fmla="*/ 3954075 h 8400335"/>
              <a:gd name="connsiteX4336" fmla="*/ 6293406 w 8806376"/>
              <a:gd name="connsiteY4336" fmla="*/ 3918166 h 8400335"/>
              <a:gd name="connsiteX4337" fmla="*/ 6276737 w 8806376"/>
              <a:gd name="connsiteY4337" fmla="*/ 3936702 h 8400335"/>
              <a:gd name="connsiteX4338" fmla="*/ 5643324 w 8806376"/>
              <a:gd name="connsiteY4338" fmla="*/ 3940759 h 8400335"/>
              <a:gd name="connsiteX4339" fmla="*/ 5631418 w 8806376"/>
              <a:gd name="connsiteY4339" fmla="*/ 3981498 h 8400335"/>
              <a:gd name="connsiteX4340" fmla="*/ 5631418 w 8806376"/>
              <a:gd name="connsiteY4340" fmla="*/ 4010216 h 8400335"/>
              <a:gd name="connsiteX4341" fmla="*/ 5646459 w 8806376"/>
              <a:gd name="connsiteY4341" fmla="*/ 3995166 h 8400335"/>
              <a:gd name="connsiteX4342" fmla="*/ 5658365 w 8806376"/>
              <a:gd name="connsiteY4342" fmla="*/ 3954428 h 8400335"/>
              <a:gd name="connsiteX4343" fmla="*/ 5655231 w 8806376"/>
              <a:gd name="connsiteY4343" fmla="*/ 3928729 h 8400335"/>
              <a:gd name="connsiteX4344" fmla="*/ 5643324 w 8806376"/>
              <a:gd name="connsiteY4344" fmla="*/ 3940759 h 8400335"/>
              <a:gd name="connsiteX4345" fmla="*/ 6801355 w 8806376"/>
              <a:gd name="connsiteY4345" fmla="*/ 3946369 h 8400335"/>
              <a:gd name="connsiteX4346" fmla="*/ 6788744 w 8806376"/>
              <a:gd name="connsiteY4346" fmla="*/ 3990537 h 8400335"/>
              <a:gd name="connsiteX4347" fmla="*/ 6825139 w 8806376"/>
              <a:gd name="connsiteY4347" fmla="*/ 3938740 h 8400335"/>
              <a:gd name="connsiteX4348" fmla="*/ 6801355 w 8806376"/>
              <a:gd name="connsiteY4348" fmla="*/ 3946369 h 8400335"/>
              <a:gd name="connsiteX4349" fmla="*/ 6081389 w 8806376"/>
              <a:gd name="connsiteY4349" fmla="*/ 3958371 h 8400335"/>
              <a:gd name="connsiteX4350" fmla="*/ 6069568 w 8806376"/>
              <a:gd name="connsiteY4350" fmla="*/ 4007282 h 8400335"/>
              <a:gd name="connsiteX4351" fmla="*/ 6069568 w 8806376"/>
              <a:gd name="connsiteY4351" fmla="*/ 4037276 h 8400335"/>
              <a:gd name="connsiteX4352" fmla="*/ 6088618 w 8806376"/>
              <a:gd name="connsiteY4352" fmla="*/ 4013054 h 8400335"/>
              <a:gd name="connsiteX4353" fmla="*/ 6100439 w 8806376"/>
              <a:gd name="connsiteY4353" fmla="*/ 3939454 h 8400335"/>
              <a:gd name="connsiteX4354" fmla="*/ 6081389 w 8806376"/>
              <a:gd name="connsiteY4354" fmla="*/ 3958371 h 8400335"/>
              <a:gd name="connsiteX4355" fmla="*/ 6332839 w 8806376"/>
              <a:gd name="connsiteY4355" fmla="*/ 3969096 h 8400335"/>
              <a:gd name="connsiteX4356" fmla="*/ 6318723 w 8806376"/>
              <a:gd name="connsiteY4356" fmla="*/ 4028523 h 8400335"/>
              <a:gd name="connsiteX4357" fmla="*/ 6321981 w 8806376"/>
              <a:gd name="connsiteY4357" fmla="*/ 4055688 h 8400335"/>
              <a:gd name="connsiteX4358" fmla="*/ 6342536 w 8806376"/>
              <a:gd name="connsiteY4358" fmla="*/ 4027723 h 8400335"/>
              <a:gd name="connsiteX4359" fmla="*/ 6363081 w 8806376"/>
              <a:gd name="connsiteY4359" fmla="*/ 3999757 h 8400335"/>
              <a:gd name="connsiteX4360" fmla="*/ 6356642 w 8806376"/>
              <a:gd name="connsiteY4360" fmla="*/ 3968287 h 8400335"/>
              <a:gd name="connsiteX4361" fmla="*/ 6350213 w 8806376"/>
              <a:gd name="connsiteY4361" fmla="*/ 3936826 h 8400335"/>
              <a:gd name="connsiteX4362" fmla="*/ 6332839 w 8806376"/>
              <a:gd name="connsiteY4362" fmla="*/ 3969096 h 8400335"/>
              <a:gd name="connsiteX4363" fmla="*/ 2570607 w 8806376"/>
              <a:gd name="connsiteY4363" fmla="*/ 3966401 h 8400335"/>
              <a:gd name="connsiteX4364" fmla="*/ 2565226 w 8806376"/>
              <a:gd name="connsiteY4364" fmla="*/ 4006129 h 8400335"/>
              <a:gd name="connsiteX4365" fmla="*/ 2605793 w 8806376"/>
              <a:gd name="connsiteY4365" fmla="*/ 3956171 h 8400335"/>
              <a:gd name="connsiteX4366" fmla="*/ 2570607 w 8806376"/>
              <a:gd name="connsiteY4366" fmla="*/ 3966401 h 8400335"/>
              <a:gd name="connsiteX4367" fmla="*/ 5372939 w 8806376"/>
              <a:gd name="connsiteY4367" fmla="*/ 3984698 h 8400335"/>
              <a:gd name="connsiteX4368" fmla="*/ 5121383 w 8806376"/>
              <a:gd name="connsiteY4368" fmla="*/ 4282355 h 8400335"/>
              <a:gd name="connsiteX4369" fmla="*/ 4807525 w 8806376"/>
              <a:gd name="connsiteY4369" fmla="*/ 4658592 h 8400335"/>
              <a:gd name="connsiteX4370" fmla="*/ 4488552 w 8806376"/>
              <a:gd name="connsiteY4370" fmla="*/ 5039592 h 8400335"/>
              <a:gd name="connsiteX4371" fmla="*/ 4150052 w 8806376"/>
              <a:gd name="connsiteY4371" fmla="*/ 5444405 h 8400335"/>
              <a:gd name="connsiteX4372" fmla="*/ 3703958 w 8806376"/>
              <a:gd name="connsiteY4372" fmla="*/ 5992092 h 8400335"/>
              <a:gd name="connsiteX4373" fmla="*/ 4004034 w 8806376"/>
              <a:gd name="connsiteY4373" fmla="*/ 5644430 h 8400335"/>
              <a:gd name="connsiteX4374" fmla="*/ 5409390 w 8806376"/>
              <a:gd name="connsiteY4374" fmla="*/ 3948979 h 8400335"/>
              <a:gd name="connsiteX4375" fmla="*/ 5372939 w 8806376"/>
              <a:gd name="connsiteY4375" fmla="*/ 3984698 h 8400335"/>
              <a:gd name="connsiteX4376" fmla="*/ 6932324 w 8806376"/>
              <a:gd name="connsiteY4376" fmla="*/ 3967201 h 8400335"/>
              <a:gd name="connsiteX4377" fmla="*/ 6921684 w 8806376"/>
              <a:gd name="connsiteY4377" fmla="*/ 3996004 h 8400335"/>
              <a:gd name="connsiteX4378" fmla="*/ 6955936 w 8806376"/>
              <a:gd name="connsiteY4378" fmla="*/ 3986060 h 8400335"/>
              <a:gd name="connsiteX4379" fmla="*/ 6932324 w 8806376"/>
              <a:gd name="connsiteY4379" fmla="*/ 3967201 h 8400335"/>
              <a:gd name="connsiteX4380" fmla="*/ 5502602 w 8806376"/>
              <a:gd name="connsiteY4380" fmla="*/ 3978269 h 8400335"/>
              <a:gd name="connsiteX4381" fmla="*/ 5515366 w 8806376"/>
              <a:gd name="connsiteY4381" fmla="*/ 3982355 h 8400335"/>
              <a:gd name="connsiteX4382" fmla="*/ 5517556 w 8806376"/>
              <a:gd name="connsiteY4382" fmla="*/ 3958504 h 8400335"/>
              <a:gd name="connsiteX4383" fmla="*/ 5502602 w 8806376"/>
              <a:gd name="connsiteY4383" fmla="*/ 3978269 h 8400335"/>
              <a:gd name="connsiteX4384" fmla="*/ 5557599 w 8806376"/>
              <a:gd name="connsiteY4384" fmla="*/ 3969372 h 8400335"/>
              <a:gd name="connsiteX4385" fmla="*/ 5545693 w 8806376"/>
              <a:gd name="connsiteY4385" fmla="*/ 4005396 h 8400335"/>
              <a:gd name="connsiteX4386" fmla="*/ 5545693 w 8806376"/>
              <a:gd name="connsiteY4386" fmla="*/ 4029418 h 8400335"/>
              <a:gd name="connsiteX4387" fmla="*/ 5560647 w 8806376"/>
              <a:gd name="connsiteY4387" fmla="*/ 4008073 h 8400335"/>
              <a:gd name="connsiteX4388" fmla="*/ 5572554 w 8806376"/>
              <a:gd name="connsiteY4388" fmla="*/ 3972059 h 8400335"/>
              <a:gd name="connsiteX4389" fmla="*/ 5569506 w 8806376"/>
              <a:gd name="connsiteY4389" fmla="*/ 3957390 h 8400335"/>
              <a:gd name="connsiteX4390" fmla="*/ 5557599 w 8806376"/>
              <a:gd name="connsiteY4390" fmla="*/ 3969372 h 8400335"/>
              <a:gd name="connsiteX4391" fmla="*/ 5980796 w 8806376"/>
              <a:gd name="connsiteY4391" fmla="*/ 3985060 h 8400335"/>
              <a:gd name="connsiteX4392" fmla="*/ 5966508 w 8806376"/>
              <a:gd name="connsiteY4392" fmla="*/ 4036190 h 8400335"/>
              <a:gd name="connsiteX4393" fmla="*/ 5969556 w 8806376"/>
              <a:gd name="connsiteY4393" fmla="*/ 4068042 h 8400335"/>
              <a:gd name="connsiteX4394" fmla="*/ 5986920 w 8806376"/>
              <a:gd name="connsiteY4394" fmla="*/ 4042467 h 8400335"/>
              <a:gd name="connsiteX4395" fmla="*/ 6001207 w 8806376"/>
              <a:gd name="connsiteY4395" fmla="*/ 3991327 h 8400335"/>
              <a:gd name="connsiteX4396" fmla="*/ 5998131 w 8806376"/>
              <a:gd name="connsiteY4396" fmla="*/ 3965772 h 8400335"/>
              <a:gd name="connsiteX4397" fmla="*/ 5980796 w 8806376"/>
              <a:gd name="connsiteY4397" fmla="*/ 3985060 h 8400335"/>
              <a:gd name="connsiteX4398" fmla="*/ 6169886 w 8806376"/>
              <a:gd name="connsiteY4398" fmla="*/ 3998862 h 8400335"/>
              <a:gd name="connsiteX4399" fmla="*/ 6180087 w 8806376"/>
              <a:gd name="connsiteY4399" fmla="*/ 4033037 h 8400335"/>
              <a:gd name="connsiteX4400" fmla="*/ 6191403 w 8806376"/>
              <a:gd name="connsiteY4400" fmla="*/ 3990747 h 8400335"/>
              <a:gd name="connsiteX4401" fmla="*/ 6187898 w 8806376"/>
              <a:gd name="connsiteY4401" fmla="*/ 3963267 h 8400335"/>
              <a:gd name="connsiteX4402" fmla="*/ 6169886 w 8806376"/>
              <a:gd name="connsiteY4402" fmla="*/ 3998862 h 8400335"/>
              <a:gd name="connsiteX4403" fmla="*/ 6390713 w 8806376"/>
              <a:gd name="connsiteY4403" fmla="*/ 3995690 h 8400335"/>
              <a:gd name="connsiteX4404" fmla="*/ 6374673 w 8806376"/>
              <a:gd name="connsiteY4404" fmla="*/ 4050459 h 8400335"/>
              <a:gd name="connsiteX4405" fmla="*/ 6374969 w 8806376"/>
              <a:gd name="connsiteY4405" fmla="*/ 4077567 h 8400335"/>
              <a:gd name="connsiteX4406" fmla="*/ 6398486 w 8806376"/>
              <a:gd name="connsiteY4406" fmla="*/ 4050840 h 8400335"/>
              <a:gd name="connsiteX4407" fmla="*/ 6421993 w 8806376"/>
              <a:gd name="connsiteY4407" fmla="*/ 3996071 h 8400335"/>
              <a:gd name="connsiteX4408" fmla="*/ 6390713 w 8806376"/>
              <a:gd name="connsiteY4408" fmla="*/ 3995690 h 8400335"/>
              <a:gd name="connsiteX4409" fmla="*/ 6744624 w 8806376"/>
              <a:gd name="connsiteY4409" fmla="*/ 3984698 h 8400335"/>
              <a:gd name="connsiteX4410" fmla="*/ 6731556 w 8806376"/>
              <a:gd name="connsiteY4410" fmla="*/ 4001367 h 8400335"/>
              <a:gd name="connsiteX4411" fmla="*/ 6748224 w 8806376"/>
              <a:gd name="connsiteY4411" fmla="*/ 3988299 h 8400335"/>
              <a:gd name="connsiteX4412" fmla="*/ 6761293 w 8806376"/>
              <a:gd name="connsiteY4412" fmla="*/ 3968029 h 8400335"/>
              <a:gd name="connsiteX4413" fmla="*/ 6744624 w 8806376"/>
              <a:gd name="connsiteY4413" fmla="*/ 3984698 h 8400335"/>
              <a:gd name="connsiteX4414" fmla="*/ 7069998 w 8806376"/>
              <a:gd name="connsiteY4414" fmla="*/ 3986498 h 8400335"/>
              <a:gd name="connsiteX4415" fmla="*/ 7070265 w 8806376"/>
              <a:gd name="connsiteY4415" fmla="*/ 4011244 h 8400335"/>
              <a:gd name="connsiteX4416" fmla="*/ 7111766 w 8806376"/>
              <a:gd name="connsiteY4416" fmla="*/ 3976278 h 8400335"/>
              <a:gd name="connsiteX4417" fmla="*/ 7069998 w 8806376"/>
              <a:gd name="connsiteY4417" fmla="*/ 3986498 h 8400335"/>
              <a:gd name="connsiteX4418" fmla="*/ 2217030 w 8806376"/>
              <a:gd name="connsiteY4418" fmla="*/ 4002215 h 8400335"/>
              <a:gd name="connsiteX4419" fmla="*/ 2236756 w 8806376"/>
              <a:gd name="connsiteY4419" fmla="*/ 4024236 h 8400335"/>
              <a:gd name="connsiteX4420" fmla="*/ 2245995 w 8806376"/>
              <a:gd name="connsiteY4420" fmla="*/ 3983908 h 8400335"/>
              <a:gd name="connsiteX4421" fmla="*/ 2217030 w 8806376"/>
              <a:gd name="connsiteY4421" fmla="*/ 4002215 h 8400335"/>
              <a:gd name="connsiteX4422" fmla="*/ 5600462 w 8806376"/>
              <a:gd name="connsiteY4422" fmla="*/ 3990242 h 8400335"/>
              <a:gd name="connsiteX4423" fmla="*/ 5593318 w 8806376"/>
              <a:gd name="connsiteY4423" fmla="*/ 4032628 h 8400335"/>
              <a:gd name="connsiteX4424" fmla="*/ 5593318 w 8806376"/>
              <a:gd name="connsiteY4424" fmla="*/ 4057564 h 8400335"/>
              <a:gd name="connsiteX4425" fmla="*/ 5603538 w 8806376"/>
              <a:gd name="connsiteY4425" fmla="*/ 4047344 h 8400335"/>
              <a:gd name="connsiteX4426" fmla="*/ 5610682 w 8806376"/>
              <a:gd name="connsiteY4426" fmla="*/ 4004958 h 8400335"/>
              <a:gd name="connsiteX4427" fmla="*/ 5607606 w 8806376"/>
              <a:gd name="connsiteY4427" fmla="*/ 3972792 h 8400335"/>
              <a:gd name="connsiteX4428" fmla="*/ 5600462 w 8806376"/>
              <a:gd name="connsiteY4428" fmla="*/ 3990242 h 8400335"/>
              <a:gd name="connsiteX4429" fmla="*/ 6221483 w 8806376"/>
              <a:gd name="connsiteY4429" fmla="*/ 4006377 h 8400335"/>
              <a:gd name="connsiteX4430" fmla="*/ 6211958 w 8806376"/>
              <a:gd name="connsiteY4430" fmla="*/ 4057622 h 8400335"/>
              <a:gd name="connsiteX4431" fmla="*/ 6217206 w 8806376"/>
              <a:gd name="connsiteY4431" fmla="*/ 4085311 h 8400335"/>
              <a:gd name="connsiteX4432" fmla="*/ 6229731 w 8806376"/>
              <a:gd name="connsiteY4432" fmla="*/ 4070194 h 8400335"/>
              <a:gd name="connsiteX4433" fmla="*/ 6239256 w 8806376"/>
              <a:gd name="connsiteY4433" fmla="*/ 4018950 h 8400335"/>
              <a:gd name="connsiteX4434" fmla="*/ 6236256 w 8806376"/>
              <a:gd name="connsiteY4434" fmla="*/ 3982822 h 8400335"/>
              <a:gd name="connsiteX4435" fmla="*/ 6221483 w 8806376"/>
              <a:gd name="connsiteY4435" fmla="*/ 4006377 h 8400335"/>
              <a:gd name="connsiteX4436" fmla="*/ 6448187 w 8806376"/>
              <a:gd name="connsiteY4436" fmla="*/ 4011282 h 8400335"/>
              <a:gd name="connsiteX4437" fmla="*/ 6431823 w 8806376"/>
              <a:gd name="connsiteY4437" fmla="*/ 4065070 h 8400335"/>
              <a:gd name="connsiteX4438" fmla="*/ 6432119 w 8806376"/>
              <a:gd name="connsiteY4438" fmla="*/ 4096617 h 8400335"/>
              <a:gd name="connsiteX4439" fmla="*/ 6455636 w 8806376"/>
              <a:gd name="connsiteY4439" fmla="*/ 4069890 h 8400335"/>
              <a:gd name="connsiteX4440" fmla="*/ 6471999 w 8806376"/>
              <a:gd name="connsiteY4440" fmla="*/ 3993385 h 8400335"/>
              <a:gd name="connsiteX4441" fmla="*/ 6448187 w 8806376"/>
              <a:gd name="connsiteY4441" fmla="*/ 4011282 h 8400335"/>
              <a:gd name="connsiteX4442" fmla="*/ 6757273 w 8806376"/>
              <a:gd name="connsiteY4442" fmla="*/ 4008034 h 8400335"/>
              <a:gd name="connsiteX4443" fmla="*/ 6757835 w 8806376"/>
              <a:gd name="connsiteY4443" fmla="*/ 4044229 h 8400335"/>
              <a:gd name="connsiteX4444" fmla="*/ 6786553 w 8806376"/>
              <a:gd name="connsiteY4444" fmla="*/ 4002396 h 8400335"/>
              <a:gd name="connsiteX4445" fmla="*/ 6757273 w 8806376"/>
              <a:gd name="connsiteY4445" fmla="*/ 4008034 h 8400335"/>
              <a:gd name="connsiteX4446" fmla="*/ 5460797 w 8806376"/>
              <a:gd name="connsiteY4446" fmla="*/ 4023636 h 8400335"/>
              <a:gd name="connsiteX4447" fmla="*/ 5453072 w 8806376"/>
              <a:gd name="connsiteY4447" fmla="*/ 4050040 h 8400335"/>
              <a:gd name="connsiteX4448" fmla="*/ 5476751 w 8806376"/>
              <a:gd name="connsiteY4448" fmla="*/ 4013616 h 8400335"/>
              <a:gd name="connsiteX4449" fmla="*/ 5460797 w 8806376"/>
              <a:gd name="connsiteY4449" fmla="*/ 4023636 h 8400335"/>
              <a:gd name="connsiteX4450" fmla="*/ 6505013 w 8806376"/>
              <a:gd name="connsiteY4450" fmla="*/ 4033790 h 8400335"/>
              <a:gd name="connsiteX4451" fmla="*/ 6494288 w 8806376"/>
              <a:gd name="connsiteY4451" fmla="*/ 4091854 h 8400335"/>
              <a:gd name="connsiteX4452" fmla="*/ 6535979 w 8806376"/>
              <a:gd name="connsiteY4452" fmla="*/ 4027561 h 8400335"/>
              <a:gd name="connsiteX4453" fmla="*/ 6505013 w 8806376"/>
              <a:gd name="connsiteY4453" fmla="*/ 4033790 h 8400335"/>
              <a:gd name="connsiteX4454" fmla="*/ 6616275 w 8806376"/>
              <a:gd name="connsiteY4454" fmla="*/ 4151386 h 8400335"/>
              <a:gd name="connsiteX4455" fmla="*/ 5931932 w 8806376"/>
              <a:gd name="connsiteY4455" fmla="*/ 4930055 h 8400335"/>
              <a:gd name="connsiteX4456" fmla="*/ 5589908 w 8806376"/>
              <a:gd name="connsiteY4456" fmla="*/ 5294253 h 8400335"/>
              <a:gd name="connsiteX4457" fmla="*/ 5575163 w 8806376"/>
              <a:gd name="connsiteY4457" fmla="*/ 5324256 h 8400335"/>
              <a:gd name="connsiteX4458" fmla="*/ 5568820 w 8806376"/>
              <a:gd name="connsiteY4458" fmla="*/ 5355575 h 8400335"/>
              <a:gd name="connsiteX4459" fmla="*/ 5575040 w 8806376"/>
              <a:gd name="connsiteY4459" fmla="*/ 5371767 h 8400335"/>
              <a:gd name="connsiteX4460" fmla="*/ 5600843 w 8806376"/>
              <a:gd name="connsiteY4460" fmla="*/ 5345640 h 8400335"/>
              <a:gd name="connsiteX4461" fmla="*/ 5626656 w 8806376"/>
              <a:gd name="connsiteY4461" fmla="*/ 5319522 h 8400335"/>
              <a:gd name="connsiteX4462" fmla="*/ 5609568 w 8806376"/>
              <a:gd name="connsiteY4462" fmla="*/ 5306787 h 8400335"/>
              <a:gd name="connsiteX4463" fmla="*/ 5592471 w 8806376"/>
              <a:gd name="connsiteY4463" fmla="*/ 5294053 h 8400335"/>
              <a:gd name="connsiteX4464" fmla="*/ 5885793 w 8806376"/>
              <a:gd name="connsiteY4464" fmla="*/ 4995310 h 8400335"/>
              <a:gd name="connsiteX4465" fmla="*/ 6655927 w 8806376"/>
              <a:gd name="connsiteY4465" fmla="*/ 4115943 h 8400335"/>
              <a:gd name="connsiteX4466" fmla="*/ 6732556 w 8806376"/>
              <a:gd name="connsiteY4466" fmla="*/ 4006129 h 8400335"/>
              <a:gd name="connsiteX4467" fmla="*/ 6616275 w 8806376"/>
              <a:gd name="connsiteY4467" fmla="*/ 4151386 h 8400335"/>
              <a:gd name="connsiteX4468" fmla="*/ 6889052 w 8806376"/>
              <a:gd name="connsiteY4468" fmla="*/ 4024551 h 8400335"/>
              <a:gd name="connsiteX4469" fmla="*/ 6891185 w 8806376"/>
              <a:gd name="connsiteY4469" fmla="*/ 4063279 h 8400335"/>
              <a:gd name="connsiteX4470" fmla="*/ 6921818 w 8806376"/>
              <a:gd name="connsiteY4470" fmla="*/ 4015264 h 8400335"/>
              <a:gd name="connsiteX4471" fmla="*/ 6889052 w 8806376"/>
              <a:gd name="connsiteY4471" fmla="*/ 4024551 h 8400335"/>
              <a:gd name="connsiteX4472" fmla="*/ 5503850 w 8806376"/>
              <a:gd name="connsiteY4472" fmla="*/ 4030723 h 8400335"/>
              <a:gd name="connsiteX4473" fmla="*/ 5498068 w 8806376"/>
              <a:gd name="connsiteY4473" fmla="*/ 4060460 h 8400335"/>
              <a:gd name="connsiteX4474" fmla="*/ 5498068 w 8806376"/>
              <a:gd name="connsiteY4474" fmla="*/ 4075138 h 8400335"/>
              <a:gd name="connsiteX4475" fmla="*/ 5512356 w 8806376"/>
              <a:gd name="connsiteY4475" fmla="*/ 4063279 h 8400335"/>
              <a:gd name="connsiteX4476" fmla="*/ 5518137 w 8806376"/>
              <a:gd name="connsiteY4476" fmla="*/ 4015654 h 8400335"/>
              <a:gd name="connsiteX4477" fmla="*/ 5503850 w 8806376"/>
              <a:gd name="connsiteY4477" fmla="*/ 4030723 h 8400335"/>
              <a:gd name="connsiteX4478" fmla="*/ 6085199 w 8806376"/>
              <a:gd name="connsiteY4478" fmla="*/ 4038743 h 8400335"/>
              <a:gd name="connsiteX4479" fmla="*/ 6072083 w 8806376"/>
              <a:gd name="connsiteY4479" fmla="*/ 4075576 h 8400335"/>
              <a:gd name="connsiteX4480" fmla="*/ 6092628 w 8806376"/>
              <a:gd name="connsiteY4480" fmla="*/ 4061012 h 8400335"/>
              <a:gd name="connsiteX4481" fmla="*/ 6105744 w 8806376"/>
              <a:gd name="connsiteY4481" fmla="*/ 4024179 h 8400335"/>
              <a:gd name="connsiteX4482" fmla="*/ 6085199 w 8806376"/>
              <a:gd name="connsiteY4482" fmla="*/ 4038743 h 8400335"/>
              <a:gd name="connsiteX4483" fmla="*/ 6276737 w 8806376"/>
              <a:gd name="connsiteY4483" fmla="*/ 4037000 h 8400335"/>
              <a:gd name="connsiteX4484" fmla="*/ 6260068 w 8806376"/>
              <a:gd name="connsiteY4484" fmla="*/ 4093636 h 8400335"/>
              <a:gd name="connsiteX4485" fmla="*/ 6260068 w 8806376"/>
              <a:gd name="connsiteY4485" fmla="*/ 4124659 h 8400335"/>
              <a:gd name="connsiteX4486" fmla="*/ 6279776 w 8806376"/>
              <a:gd name="connsiteY4486" fmla="*/ 4104951 h 8400335"/>
              <a:gd name="connsiteX4487" fmla="*/ 6299492 w 8806376"/>
              <a:gd name="connsiteY4487" fmla="*/ 4085244 h 8400335"/>
              <a:gd name="connsiteX4488" fmla="*/ 6296444 w 8806376"/>
              <a:gd name="connsiteY4488" fmla="*/ 4048316 h 8400335"/>
              <a:gd name="connsiteX4489" fmla="*/ 6293406 w 8806376"/>
              <a:gd name="connsiteY4489" fmla="*/ 4011397 h 8400335"/>
              <a:gd name="connsiteX4490" fmla="*/ 6276737 w 8806376"/>
              <a:gd name="connsiteY4490" fmla="*/ 4037000 h 8400335"/>
              <a:gd name="connsiteX4491" fmla="*/ 2513457 w 8806376"/>
              <a:gd name="connsiteY4491" fmla="*/ 4042601 h 8400335"/>
              <a:gd name="connsiteX4492" fmla="*/ 2508076 w 8806376"/>
              <a:gd name="connsiteY4492" fmla="*/ 4082329 h 8400335"/>
              <a:gd name="connsiteX4493" fmla="*/ 2548643 w 8806376"/>
              <a:gd name="connsiteY4493" fmla="*/ 4032371 h 8400335"/>
              <a:gd name="connsiteX4494" fmla="*/ 2513457 w 8806376"/>
              <a:gd name="connsiteY4494" fmla="*/ 4042601 h 8400335"/>
              <a:gd name="connsiteX4495" fmla="*/ 5556952 w 8806376"/>
              <a:gd name="connsiteY4495" fmla="*/ 4037248 h 8400335"/>
              <a:gd name="connsiteX4496" fmla="*/ 5547427 w 8806376"/>
              <a:gd name="connsiteY4496" fmla="*/ 4084092 h 8400335"/>
              <a:gd name="connsiteX4497" fmla="*/ 5550456 w 8806376"/>
              <a:gd name="connsiteY4497" fmla="*/ 4115667 h 8400335"/>
              <a:gd name="connsiteX4498" fmla="*/ 5562953 w 8806376"/>
              <a:gd name="connsiteY4498" fmla="*/ 4093769 h 8400335"/>
              <a:gd name="connsiteX4499" fmla="*/ 5572478 w 8806376"/>
              <a:gd name="connsiteY4499" fmla="*/ 4046925 h 8400335"/>
              <a:gd name="connsiteX4500" fmla="*/ 5569506 w 8806376"/>
              <a:gd name="connsiteY4500" fmla="*/ 4021989 h 8400335"/>
              <a:gd name="connsiteX4501" fmla="*/ 5556952 w 8806376"/>
              <a:gd name="connsiteY4501" fmla="*/ 4037248 h 8400335"/>
              <a:gd name="connsiteX4502" fmla="*/ 6128290 w 8806376"/>
              <a:gd name="connsiteY4502" fmla="*/ 4042344 h 8400335"/>
              <a:gd name="connsiteX4503" fmla="*/ 6119184 w 8806376"/>
              <a:gd name="connsiteY4503" fmla="*/ 4085206 h 8400335"/>
              <a:gd name="connsiteX4504" fmla="*/ 6122375 w 8806376"/>
              <a:gd name="connsiteY4504" fmla="*/ 4106142 h 8400335"/>
              <a:gd name="connsiteX4505" fmla="*/ 6134672 w 8806376"/>
              <a:gd name="connsiteY4505" fmla="*/ 4084215 h 8400335"/>
              <a:gd name="connsiteX4506" fmla="*/ 6143778 w 8806376"/>
              <a:gd name="connsiteY4506" fmla="*/ 4041353 h 8400335"/>
              <a:gd name="connsiteX4507" fmla="*/ 6140587 w 8806376"/>
              <a:gd name="connsiteY4507" fmla="*/ 4020417 h 8400335"/>
              <a:gd name="connsiteX4508" fmla="*/ 6128290 w 8806376"/>
              <a:gd name="connsiteY4508" fmla="*/ 4042344 h 8400335"/>
              <a:gd name="connsiteX4509" fmla="*/ 6559258 w 8806376"/>
              <a:gd name="connsiteY4509" fmla="*/ 4048992 h 8400335"/>
              <a:gd name="connsiteX4510" fmla="*/ 6540799 w 8806376"/>
              <a:gd name="connsiteY4510" fmla="*/ 4072804 h 8400335"/>
              <a:gd name="connsiteX4511" fmla="*/ 6490859 w 8806376"/>
              <a:gd name="connsiteY4511" fmla="*/ 4150805 h 8400335"/>
              <a:gd name="connsiteX4512" fmla="*/ 6513071 w 8806376"/>
              <a:gd name="connsiteY4512" fmla="*/ 4135869 h 8400335"/>
              <a:gd name="connsiteX4513" fmla="*/ 6557724 w 8806376"/>
              <a:gd name="connsiteY4513" fmla="*/ 4079586 h 8400335"/>
              <a:gd name="connsiteX4514" fmla="*/ 6574575 w 8806376"/>
              <a:gd name="connsiteY4514" fmla="*/ 4025179 h 8400335"/>
              <a:gd name="connsiteX4515" fmla="*/ 6559258 w 8806376"/>
              <a:gd name="connsiteY4515" fmla="*/ 4048992 h 8400335"/>
              <a:gd name="connsiteX4516" fmla="*/ 7031698 w 8806376"/>
              <a:gd name="connsiteY4516" fmla="*/ 4039343 h 8400335"/>
              <a:gd name="connsiteX4517" fmla="*/ 7026355 w 8806376"/>
              <a:gd name="connsiteY4517" fmla="*/ 4070242 h 8400335"/>
              <a:gd name="connsiteX4518" fmla="*/ 7032774 w 8806376"/>
              <a:gd name="connsiteY4518" fmla="*/ 4086968 h 8400335"/>
              <a:gd name="connsiteX4519" fmla="*/ 7050491 w 8806376"/>
              <a:gd name="connsiteY4519" fmla="*/ 4063479 h 8400335"/>
              <a:gd name="connsiteX4520" fmla="*/ 7031698 w 8806376"/>
              <a:gd name="connsiteY4520" fmla="*/ 4039343 h 8400335"/>
              <a:gd name="connsiteX4521" fmla="*/ 4835205 w 8806376"/>
              <a:gd name="connsiteY4521" fmla="*/ 4137098 h 8400335"/>
              <a:gd name="connsiteX4522" fmla="*/ 4738259 w 8806376"/>
              <a:gd name="connsiteY4522" fmla="*/ 4272830 h 8400335"/>
              <a:gd name="connsiteX4523" fmla="*/ 4714894 w 8806376"/>
              <a:gd name="connsiteY4523" fmla="*/ 4306167 h 8400335"/>
              <a:gd name="connsiteX4524" fmla="*/ 4749432 w 8806376"/>
              <a:gd name="connsiteY4524" fmla="*/ 4268067 h 8400335"/>
              <a:gd name="connsiteX4525" fmla="*/ 4913386 w 8806376"/>
              <a:gd name="connsiteY4525" fmla="*/ 4034704 h 8400335"/>
              <a:gd name="connsiteX4526" fmla="*/ 4835205 w 8806376"/>
              <a:gd name="connsiteY4526" fmla="*/ 4137098 h 8400335"/>
              <a:gd name="connsiteX4527" fmla="*/ 6338012 w 8806376"/>
              <a:gd name="connsiteY4527" fmla="*/ 4056536 h 8400335"/>
              <a:gd name="connsiteX4528" fmla="*/ 6315942 w 8806376"/>
              <a:gd name="connsiteY4528" fmla="*/ 4080158 h 8400335"/>
              <a:gd name="connsiteX4529" fmla="*/ 6318962 w 8806376"/>
              <a:gd name="connsiteY4529" fmla="*/ 4115534 h 8400335"/>
              <a:gd name="connsiteX4530" fmla="*/ 6321981 w 8806376"/>
              <a:gd name="connsiteY4530" fmla="*/ 4150909 h 8400335"/>
              <a:gd name="connsiteX4531" fmla="*/ 6343983 w 8806376"/>
              <a:gd name="connsiteY4531" fmla="*/ 4120991 h 8400335"/>
              <a:gd name="connsiteX4532" fmla="*/ 6363033 w 8806376"/>
              <a:gd name="connsiteY4532" fmla="*/ 4061993 h 8400335"/>
              <a:gd name="connsiteX4533" fmla="*/ 6360081 w 8806376"/>
              <a:gd name="connsiteY4533" fmla="*/ 4032923 h 8400335"/>
              <a:gd name="connsiteX4534" fmla="*/ 6338012 w 8806376"/>
              <a:gd name="connsiteY4534" fmla="*/ 4056536 h 8400335"/>
              <a:gd name="connsiteX4535" fmla="*/ 6969081 w 8806376"/>
              <a:gd name="connsiteY4535" fmla="*/ 4069671 h 8400335"/>
              <a:gd name="connsiteX4536" fmla="*/ 6953222 w 8806376"/>
              <a:gd name="connsiteY4536" fmla="*/ 4097960 h 8400335"/>
              <a:gd name="connsiteX4537" fmla="*/ 7000037 w 8806376"/>
              <a:gd name="connsiteY4537" fmla="*/ 4034704 h 8400335"/>
              <a:gd name="connsiteX4538" fmla="*/ 6969081 w 8806376"/>
              <a:gd name="connsiteY4538" fmla="*/ 4069671 h 8400335"/>
              <a:gd name="connsiteX4539" fmla="*/ 7268499 w 8806376"/>
              <a:gd name="connsiteY4539" fmla="*/ 4051373 h 8400335"/>
              <a:gd name="connsiteX4540" fmla="*/ 7255431 w 8806376"/>
              <a:gd name="connsiteY4540" fmla="*/ 4068042 h 8400335"/>
              <a:gd name="connsiteX4541" fmla="*/ 7272099 w 8806376"/>
              <a:gd name="connsiteY4541" fmla="*/ 4054974 h 8400335"/>
              <a:gd name="connsiteX4542" fmla="*/ 7285168 w 8806376"/>
              <a:gd name="connsiteY4542" fmla="*/ 4034704 h 8400335"/>
              <a:gd name="connsiteX4543" fmla="*/ 7268499 w 8806376"/>
              <a:gd name="connsiteY4543" fmla="*/ 4051373 h 8400335"/>
              <a:gd name="connsiteX4544" fmla="*/ 4325350 w 8806376"/>
              <a:gd name="connsiteY4544" fmla="*/ 4184723 h 8400335"/>
              <a:gd name="connsiteX4545" fmla="*/ 4054697 w 8806376"/>
              <a:gd name="connsiteY4545" fmla="*/ 4534767 h 8400335"/>
              <a:gd name="connsiteX4546" fmla="*/ 3641179 w 8806376"/>
              <a:gd name="connsiteY4546" fmla="*/ 5082455 h 8400335"/>
              <a:gd name="connsiteX4547" fmla="*/ 3812610 w 8806376"/>
              <a:gd name="connsiteY4547" fmla="*/ 4872905 h 8400335"/>
              <a:gd name="connsiteX4548" fmla="*/ 4078700 w 8806376"/>
              <a:gd name="connsiteY4548" fmla="*/ 4530005 h 8400335"/>
              <a:gd name="connsiteX4549" fmla="*/ 4437926 w 8806376"/>
              <a:gd name="connsiteY4549" fmla="*/ 4044229 h 8400335"/>
              <a:gd name="connsiteX4550" fmla="*/ 4325350 w 8806376"/>
              <a:gd name="connsiteY4550" fmla="*/ 4184723 h 8400335"/>
              <a:gd name="connsiteX4551" fmla="*/ 6170914 w 8806376"/>
              <a:gd name="connsiteY4551" fmla="*/ 4065594 h 8400335"/>
              <a:gd name="connsiteX4552" fmla="*/ 6159560 w 8806376"/>
              <a:gd name="connsiteY4552" fmla="*/ 4117086 h 8400335"/>
              <a:gd name="connsiteX4553" fmla="*/ 6165923 w 8806376"/>
              <a:gd name="connsiteY4553" fmla="*/ 4142451 h 8400335"/>
              <a:gd name="connsiteX4554" fmla="*/ 6180315 w 8806376"/>
              <a:gd name="connsiteY4554" fmla="*/ 4128059 h 8400335"/>
              <a:gd name="connsiteX4555" fmla="*/ 6191669 w 8806376"/>
              <a:gd name="connsiteY4555" fmla="*/ 4076567 h 8400335"/>
              <a:gd name="connsiteX4556" fmla="*/ 6188631 w 8806376"/>
              <a:gd name="connsiteY4556" fmla="*/ 4039467 h 8400335"/>
              <a:gd name="connsiteX4557" fmla="*/ 6170914 w 8806376"/>
              <a:gd name="connsiteY4557" fmla="*/ 4065594 h 8400335"/>
              <a:gd name="connsiteX4558" fmla="*/ 6717716 w 8806376"/>
              <a:gd name="connsiteY4558" fmla="*/ 4057984 h 8400335"/>
              <a:gd name="connsiteX4559" fmla="*/ 6713211 w 8806376"/>
              <a:gd name="connsiteY4559" fmla="*/ 4084292 h 8400335"/>
              <a:gd name="connsiteX4560" fmla="*/ 6712525 w 8806376"/>
              <a:gd name="connsiteY4560" fmla="*/ 4089559 h 8400335"/>
              <a:gd name="connsiteX4561" fmla="*/ 6679168 w 8806376"/>
              <a:gd name="connsiteY4561" fmla="*/ 4115810 h 8400335"/>
              <a:gd name="connsiteX4562" fmla="*/ 6728594 w 8806376"/>
              <a:gd name="connsiteY4562" fmla="*/ 4100789 h 8400335"/>
              <a:gd name="connsiteX4563" fmla="*/ 6754207 w 8806376"/>
              <a:gd name="connsiteY4563" fmla="*/ 4064651 h 8400335"/>
              <a:gd name="connsiteX4564" fmla="*/ 6741767 w 8806376"/>
              <a:gd name="connsiteY4564" fmla="*/ 4054326 h 8400335"/>
              <a:gd name="connsiteX4565" fmla="*/ 6729317 w 8806376"/>
              <a:gd name="connsiteY4565" fmla="*/ 4043991 h 8400335"/>
              <a:gd name="connsiteX4566" fmla="*/ 6717716 w 8806376"/>
              <a:gd name="connsiteY4566" fmla="*/ 4057984 h 8400335"/>
              <a:gd name="connsiteX4567" fmla="*/ 2155736 w 8806376"/>
              <a:gd name="connsiteY4567" fmla="*/ 4076567 h 8400335"/>
              <a:gd name="connsiteX4568" fmla="*/ 2145259 w 8806376"/>
              <a:gd name="connsiteY4568" fmla="*/ 4106132 h 8400335"/>
              <a:gd name="connsiteX4569" fmla="*/ 2196798 w 8806376"/>
              <a:gd name="connsiteY4569" fmla="*/ 4061898 h 8400335"/>
              <a:gd name="connsiteX4570" fmla="*/ 2155736 w 8806376"/>
              <a:gd name="connsiteY4570" fmla="*/ 4076567 h 8400335"/>
              <a:gd name="connsiteX4571" fmla="*/ 5416573 w 8806376"/>
              <a:gd name="connsiteY4571" fmla="*/ 4077034 h 8400335"/>
              <a:gd name="connsiteX4572" fmla="*/ 5405533 w 8806376"/>
              <a:gd name="connsiteY4572" fmla="*/ 4107266 h 8400335"/>
              <a:gd name="connsiteX4573" fmla="*/ 5427164 w 8806376"/>
              <a:gd name="connsiteY4573" fmla="*/ 4087625 h 8400335"/>
              <a:gd name="connsiteX4574" fmla="*/ 5438204 w 8806376"/>
              <a:gd name="connsiteY4574" fmla="*/ 4057393 h 8400335"/>
              <a:gd name="connsiteX4575" fmla="*/ 5416573 w 8806376"/>
              <a:gd name="connsiteY4575" fmla="*/ 4077034 h 8400335"/>
              <a:gd name="connsiteX4576" fmla="*/ 6395799 w 8806376"/>
              <a:gd name="connsiteY4576" fmla="*/ 4079034 h 8400335"/>
              <a:gd name="connsiteX4577" fmla="*/ 6381512 w 8806376"/>
              <a:gd name="connsiteY4577" fmla="*/ 4158234 h 8400335"/>
              <a:gd name="connsiteX4578" fmla="*/ 6420203 w 8806376"/>
              <a:gd name="connsiteY4578" fmla="*/ 4079758 h 8400335"/>
              <a:gd name="connsiteX4579" fmla="*/ 6417231 w 8806376"/>
              <a:gd name="connsiteY4579" fmla="*/ 4048992 h 8400335"/>
              <a:gd name="connsiteX4580" fmla="*/ 6395799 w 8806376"/>
              <a:gd name="connsiteY4580" fmla="*/ 4079034 h 8400335"/>
              <a:gd name="connsiteX4581" fmla="*/ 5467026 w 8806376"/>
              <a:gd name="connsiteY4581" fmla="*/ 4075967 h 8400335"/>
              <a:gd name="connsiteX4582" fmla="*/ 5459968 w 8806376"/>
              <a:gd name="connsiteY4582" fmla="*/ 4108828 h 8400335"/>
              <a:gd name="connsiteX4583" fmla="*/ 5459968 w 8806376"/>
              <a:gd name="connsiteY4583" fmla="*/ 4124239 h 8400335"/>
              <a:gd name="connsiteX4584" fmla="*/ 5470303 w 8806376"/>
              <a:gd name="connsiteY4584" fmla="*/ 4113905 h 8400335"/>
              <a:gd name="connsiteX4585" fmla="*/ 5477361 w 8806376"/>
              <a:gd name="connsiteY4585" fmla="*/ 4081043 h 8400335"/>
              <a:gd name="connsiteX4586" fmla="*/ 5474084 w 8806376"/>
              <a:gd name="connsiteY4586" fmla="*/ 4058517 h 8400335"/>
              <a:gd name="connsiteX4587" fmla="*/ 5467026 w 8806376"/>
              <a:gd name="connsiteY4587" fmla="*/ 4075967 h 8400335"/>
              <a:gd name="connsiteX4588" fmla="*/ 6847304 w 8806376"/>
              <a:gd name="connsiteY4588" fmla="*/ 4080729 h 8400335"/>
              <a:gd name="connsiteX4589" fmla="*/ 6844960 w 8806376"/>
              <a:gd name="connsiteY4589" fmla="*/ 4114009 h 8400335"/>
              <a:gd name="connsiteX4590" fmla="*/ 6873774 w 8806376"/>
              <a:gd name="connsiteY4590" fmla="*/ 4102103 h 8400335"/>
              <a:gd name="connsiteX4591" fmla="*/ 6889195 w 8806376"/>
              <a:gd name="connsiteY4591" fmla="*/ 4085063 h 8400335"/>
              <a:gd name="connsiteX4592" fmla="*/ 6876117 w 8806376"/>
              <a:gd name="connsiteY4592" fmla="*/ 4074205 h 8400335"/>
              <a:gd name="connsiteX4593" fmla="*/ 6863039 w 8806376"/>
              <a:gd name="connsiteY4593" fmla="*/ 4063346 h 8400335"/>
              <a:gd name="connsiteX4594" fmla="*/ 6847304 w 8806376"/>
              <a:gd name="connsiteY4594" fmla="*/ 4080729 h 8400335"/>
              <a:gd name="connsiteX4595" fmla="*/ 6034859 w 8806376"/>
              <a:gd name="connsiteY4595" fmla="*/ 4097341 h 8400335"/>
              <a:gd name="connsiteX4596" fmla="*/ 6010066 w 8806376"/>
              <a:gd name="connsiteY4596" fmla="*/ 4149004 h 8400335"/>
              <a:gd name="connsiteX4597" fmla="*/ 6057748 w 8806376"/>
              <a:gd name="connsiteY4597" fmla="*/ 4080196 h 8400335"/>
              <a:gd name="connsiteX4598" fmla="*/ 6034859 w 8806376"/>
              <a:gd name="connsiteY4598" fmla="*/ 4097341 h 8400335"/>
              <a:gd name="connsiteX4599" fmla="*/ 6457712 w 8806376"/>
              <a:gd name="connsiteY4599" fmla="*/ 4094198 h 8400335"/>
              <a:gd name="connsiteX4600" fmla="*/ 6441043 w 8806376"/>
              <a:gd name="connsiteY4600" fmla="*/ 4140432 h 8400335"/>
              <a:gd name="connsiteX4601" fmla="*/ 6441043 w 8806376"/>
              <a:gd name="connsiteY4601" fmla="*/ 4161101 h 8400335"/>
              <a:gd name="connsiteX4602" fmla="*/ 6460760 w 8806376"/>
              <a:gd name="connsiteY4602" fmla="*/ 4136031 h 8400335"/>
              <a:gd name="connsiteX4603" fmla="*/ 6477429 w 8806376"/>
              <a:gd name="connsiteY4603" fmla="*/ 4089807 h 8400335"/>
              <a:gd name="connsiteX4604" fmla="*/ 6474381 w 8806376"/>
              <a:gd name="connsiteY4604" fmla="*/ 4068642 h 8400335"/>
              <a:gd name="connsiteX4605" fmla="*/ 6457712 w 8806376"/>
              <a:gd name="connsiteY4605" fmla="*/ 4094198 h 8400335"/>
              <a:gd name="connsiteX4606" fmla="*/ 5509765 w 8806376"/>
              <a:gd name="connsiteY4606" fmla="*/ 4098369 h 8400335"/>
              <a:gd name="connsiteX4607" fmla="*/ 5507888 w 8806376"/>
              <a:gd name="connsiteY4607" fmla="*/ 4149004 h 8400335"/>
              <a:gd name="connsiteX4608" fmla="*/ 5524805 w 8806376"/>
              <a:gd name="connsiteY4608" fmla="*/ 4099693 h 8400335"/>
              <a:gd name="connsiteX4609" fmla="*/ 5521462 w 8806376"/>
              <a:gd name="connsiteY4609" fmla="*/ 4077567 h 8400335"/>
              <a:gd name="connsiteX4610" fmla="*/ 5509765 w 8806376"/>
              <a:gd name="connsiteY4610" fmla="*/ 4098369 h 8400335"/>
              <a:gd name="connsiteX4611" fmla="*/ 6081389 w 8806376"/>
              <a:gd name="connsiteY4611" fmla="*/ 4101246 h 8400335"/>
              <a:gd name="connsiteX4612" fmla="*/ 6069568 w 8806376"/>
              <a:gd name="connsiteY4612" fmla="*/ 4140632 h 8400335"/>
              <a:gd name="connsiteX4613" fmla="*/ 6069568 w 8806376"/>
              <a:gd name="connsiteY4613" fmla="*/ 4161101 h 8400335"/>
              <a:gd name="connsiteX4614" fmla="*/ 6088618 w 8806376"/>
              <a:gd name="connsiteY4614" fmla="*/ 4136879 h 8400335"/>
              <a:gd name="connsiteX4615" fmla="*/ 6100439 w 8806376"/>
              <a:gd name="connsiteY4615" fmla="*/ 4082329 h 8400335"/>
              <a:gd name="connsiteX4616" fmla="*/ 6081389 w 8806376"/>
              <a:gd name="connsiteY4616" fmla="*/ 4101246 h 8400335"/>
              <a:gd name="connsiteX4617" fmla="*/ 6223569 w 8806376"/>
              <a:gd name="connsiteY4617" fmla="*/ 4102913 h 8400335"/>
              <a:gd name="connsiteX4618" fmla="*/ 6214110 w 8806376"/>
              <a:gd name="connsiteY4618" fmla="*/ 4154605 h 8400335"/>
              <a:gd name="connsiteX4619" fmla="*/ 6217339 w 8806376"/>
              <a:gd name="connsiteY4619" fmla="*/ 4182342 h 8400335"/>
              <a:gd name="connsiteX4620" fmla="*/ 6229750 w 8806376"/>
              <a:gd name="connsiteY4620" fmla="*/ 4160473 h 8400335"/>
              <a:gd name="connsiteX4621" fmla="*/ 6239208 w 8806376"/>
              <a:gd name="connsiteY4621" fmla="*/ 4108780 h 8400335"/>
              <a:gd name="connsiteX4622" fmla="*/ 6236256 w 8806376"/>
              <a:gd name="connsiteY4622" fmla="*/ 4078958 h 8400335"/>
              <a:gd name="connsiteX4623" fmla="*/ 6223569 w 8806376"/>
              <a:gd name="connsiteY4623" fmla="*/ 4102913 h 8400335"/>
              <a:gd name="connsiteX4624" fmla="*/ 6801774 w 8806376"/>
              <a:gd name="connsiteY4624" fmla="*/ 4098998 h 8400335"/>
              <a:gd name="connsiteX4625" fmla="*/ 6788706 w 8806376"/>
              <a:gd name="connsiteY4625" fmla="*/ 4115667 h 8400335"/>
              <a:gd name="connsiteX4626" fmla="*/ 6805374 w 8806376"/>
              <a:gd name="connsiteY4626" fmla="*/ 4102599 h 8400335"/>
              <a:gd name="connsiteX4627" fmla="*/ 6818443 w 8806376"/>
              <a:gd name="connsiteY4627" fmla="*/ 4082329 h 8400335"/>
              <a:gd name="connsiteX4628" fmla="*/ 6801774 w 8806376"/>
              <a:gd name="connsiteY4628" fmla="*/ 4098998 h 8400335"/>
              <a:gd name="connsiteX4629" fmla="*/ 7164382 w 8806376"/>
              <a:gd name="connsiteY4629" fmla="*/ 4184723 h 8400335"/>
              <a:gd name="connsiteX4630" fmla="*/ 6470343 w 8806376"/>
              <a:gd name="connsiteY4630" fmla="*/ 5020542 h 8400335"/>
              <a:gd name="connsiteX4631" fmla="*/ 6047908 w 8806376"/>
              <a:gd name="connsiteY4631" fmla="*/ 5475361 h 8400335"/>
              <a:gd name="connsiteX4632" fmla="*/ 5866305 w 8806376"/>
              <a:gd name="connsiteY4632" fmla="*/ 5672738 h 8400335"/>
              <a:gd name="connsiteX4633" fmla="*/ 6527416 w 8806376"/>
              <a:gd name="connsiteY4633" fmla="*/ 4981566 h 8400335"/>
              <a:gd name="connsiteX4634" fmla="*/ 7089629 w 8806376"/>
              <a:gd name="connsiteY4634" fmla="*/ 4301405 h 8400335"/>
              <a:gd name="connsiteX4635" fmla="*/ 7247935 w 8806376"/>
              <a:gd name="connsiteY4635" fmla="*/ 4082329 h 8400335"/>
              <a:gd name="connsiteX4636" fmla="*/ 7164382 w 8806376"/>
              <a:gd name="connsiteY4636" fmla="*/ 4184723 h 8400335"/>
              <a:gd name="connsiteX4637" fmla="*/ 6985873 w 8806376"/>
              <a:gd name="connsiteY4637" fmla="*/ 4103284 h 8400335"/>
              <a:gd name="connsiteX4638" fmla="*/ 6988398 w 8806376"/>
              <a:gd name="connsiteY4638" fmla="*/ 4139479 h 8400335"/>
              <a:gd name="connsiteX4639" fmla="*/ 7022068 w 8806376"/>
              <a:gd name="connsiteY4639" fmla="*/ 4097246 h 8400335"/>
              <a:gd name="connsiteX4640" fmla="*/ 6985873 w 8806376"/>
              <a:gd name="connsiteY4640" fmla="*/ 4103284 h 8400335"/>
              <a:gd name="connsiteX4641" fmla="*/ 2443896 w 8806376"/>
              <a:gd name="connsiteY4641" fmla="*/ 4126001 h 8400335"/>
              <a:gd name="connsiteX4642" fmla="*/ 2427761 w 8806376"/>
              <a:gd name="connsiteY4642" fmla="*/ 4150633 h 8400335"/>
              <a:gd name="connsiteX4643" fmla="*/ 2440562 w 8806376"/>
              <a:gd name="connsiteY4643" fmla="*/ 4158539 h 8400335"/>
              <a:gd name="connsiteX4644" fmla="*/ 2483463 w 8806376"/>
              <a:gd name="connsiteY4644" fmla="*/ 4111000 h 8400335"/>
              <a:gd name="connsiteX4645" fmla="*/ 2443896 w 8806376"/>
              <a:gd name="connsiteY4645" fmla="*/ 4126001 h 8400335"/>
              <a:gd name="connsiteX4646" fmla="*/ 6129099 w 8806376"/>
              <a:gd name="connsiteY4646" fmla="*/ 4112209 h 8400335"/>
              <a:gd name="connsiteX4647" fmla="*/ 6117193 w 8806376"/>
              <a:gd name="connsiteY4647" fmla="*/ 4157710 h 8400335"/>
              <a:gd name="connsiteX4648" fmla="*/ 6117193 w 8806376"/>
              <a:gd name="connsiteY4648" fmla="*/ 4191191 h 8400335"/>
              <a:gd name="connsiteX4649" fmla="*/ 6132186 w 8806376"/>
              <a:gd name="connsiteY4649" fmla="*/ 4176198 h 8400335"/>
              <a:gd name="connsiteX4650" fmla="*/ 6144092 w 8806376"/>
              <a:gd name="connsiteY4650" fmla="*/ 4130697 h 8400335"/>
              <a:gd name="connsiteX4651" fmla="*/ 6141006 w 8806376"/>
              <a:gd name="connsiteY4651" fmla="*/ 4100189 h 8400335"/>
              <a:gd name="connsiteX4652" fmla="*/ 6129099 w 8806376"/>
              <a:gd name="connsiteY4652" fmla="*/ 4112209 h 8400335"/>
              <a:gd name="connsiteX4653" fmla="*/ 5423802 w 8806376"/>
              <a:gd name="connsiteY4653" fmla="*/ 4122868 h 8400335"/>
              <a:gd name="connsiteX4654" fmla="*/ 5407591 w 8806376"/>
              <a:gd name="connsiteY4654" fmla="*/ 4163349 h 8400335"/>
              <a:gd name="connsiteX4655" fmla="*/ 5401314 w 8806376"/>
              <a:gd name="connsiteY4655" fmla="*/ 4191867 h 8400335"/>
              <a:gd name="connsiteX4656" fmla="*/ 5420907 w 8806376"/>
              <a:gd name="connsiteY4656" fmla="*/ 4168054 h 8400335"/>
              <a:gd name="connsiteX4657" fmla="*/ 5440709 w 8806376"/>
              <a:gd name="connsiteY4657" fmla="*/ 4127573 h 8400335"/>
              <a:gd name="connsiteX4658" fmla="*/ 5423802 w 8806376"/>
              <a:gd name="connsiteY4658" fmla="*/ 4122868 h 8400335"/>
              <a:gd name="connsiteX4659" fmla="*/ 5557123 w 8806376"/>
              <a:gd name="connsiteY4659" fmla="*/ 4122334 h 8400335"/>
              <a:gd name="connsiteX4660" fmla="*/ 5545903 w 8806376"/>
              <a:gd name="connsiteY4660" fmla="*/ 4172341 h 8400335"/>
              <a:gd name="connsiteX4661" fmla="*/ 5546112 w 8806376"/>
              <a:gd name="connsiteY4661" fmla="*/ 4210917 h 8400335"/>
              <a:gd name="connsiteX4662" fmla="*/ 5564743 w 8806376"/>
              <a:gd name="connsiteY4662" fmla="*/ 4187104 h 8400335"/>
              <a:gd name="connsiteX4663" fmla="*/ 5576173 w 8806376"/>
              <a:gd name="connsiteY4663" fmla="*/ 4110904 h 8400335"/>
              <a:gd name="connsiteX4664" fmla="*/ 5557123 w 8806376"/>
              <a:gd name="connsiteY4664" fmla="*/ 4122334 h 8400335"/>
              <a:gd name="connsiteX4665" fmla="*/ 6276175 w 8806376"/>
              <a:gd name="connsiteY4665" fmla="*/ 4133107 h 8400335"/>
              <a:gd name="connsiteX4666" fmla="*/ 6261888 w 8806376"/>
              <a:gd name="connsiteY4666" fmla="*/ 4189762 h 8400335"/>
              <a:gd name="connsiteX4667" fmla="*/ 6264831 w 8806376"/>
              <a:gd name="connsiteY4667" fmla="*/ 4219947 h 8400335"/>
              <a:gd name="connsiteX4668" fmla="*/ 6282062 w 8806376"/>
              <a:gd name="connsiteY4668" fmla="*/ 4193477 h 8400335"/>
              <a:gd name="connsiteX4669" fmla="*/ 6296349 w 8806376"/>
              <a:gd name="connsiteY4669" fmla="*/ 4136822 h 8400335"/>
              <a:gd name="connsiteX4670" fmla="*/ 6293406 w 8806376"/>
              <a:gd name="connsiteY4670" fmla="*/ 4106637 h 8400335"/>
              <a:gd name="connsiteX4671" fmla="*/ 6276175 w 8806376"/>
              <a:gd name="connsiteY4671" fmla="*/ 4133107 h 8400335"/>
              <a:gd name="connsiteX4672" fmla="*/ 6859096 w 8806376"/>
              <a:gd name="connsiteY4672" fmla="*/ 4208536 h 8400335"/>
              <a:gd name="connsiteX4673" fmla="*/ 6682178 w 8806376"/>
              <a:gd name="connsiteY4673" fmla="*/ 4430602 h 8400335"/>
              <a:gd name="connsiteX4674" fmla="*/ 6228988 w 8806376"/>
              <a:gd name="connsiteY4674" fmla="*/ 4942323 h 8400335"/>
              <a:gd name="connsiteX4675" fmla="*/ 6081474 w 8806376"/>
              <a:gd name="connsiteY4675" fmla="*/ 5107058 h 8400335"/>
              <a:gd name="connsiteX4676" fmla="*/ 6507976 w 8806376"/>
              <a:gd name="connsiteY4676" fmla="*/ 4663126 h 8400335"/>
              <a:gd name="connsiteX4677" fmla="*/ 6745625 w 8806376"/>
              <a:gd name="connsiteY4677" fmla="*/ 4372842 h 8400335"/>
              <a:gd name="connsiteX4678" fmla="*/ 6886480 w 8806376"/>
              <a:gd name="connsiteY4678" fmla="*/ 4189486 h 8400335"/>
              <a:gd name="connsiteX4679" fmla="*/ 6943544 w 8806376"/>
              <a:gd name="connsiteY4679" fmla="*/ 4110904 h 8400335"/>
              <a:gd name="connsiteX4680" fmla="*/ 6859096 w 8806376"/>
              <a:gd name="connsiteY4680" fmla="*/ 4208536 h 8400335"/>
              <a:gd name="connsiteX4681" fmla="*/ 5367557 w 8806376"/>
              <a:gd name="connsiteY4681" fmla="*/ 4132107 h 8400335"/>
              <a:gd name="connsiteX4682" fmla="*/ 5354298 w 8806376"/>
              <a:gd name="connsiteY4682" fmla="*/ 4168054 h 8400335"/>
              <a:gd name="connsiteX4683" fmla="*/ 5381139 w 8806376"/>
              <a:gd name="connsiteY4683" fmla="*/ 4124144 h 8400335"/>
              <a:gd name="connsiteX4684" fmla="*/ 5367557 w 8806376"/>
              <a:gd name="connsiteY4684" fmla="*/ 4132107 h 8400335"/>
              <a:gd name="connsiteX4685" fmla="*/ 6338649 w 8806376"/>
              <a:gd name="connsiteY4685" fmla="*/ 4147661 h 8400335"/>
              <a:gd name="connsiteX4686" fmla="*/ 6317218 w 8806376"/>
              <a:gd name="connsiteY4686" fmla="*/ 4203173 h 8400335"/>
              <a:gd name="connsiteX4687" fmla="*/ 6317218 w 8806376"/>
              <a:gd name="connsiteY4687" fmla="*/ 4229538 h 8400335"/>
              <a:gd name="connsiteX4688" fmla="*/ 6341745 w 8806376"/>
              <a:gd name="connsiteY4688" fmla="*/ 4205012 h 8400335"/>
              <a:gd name="connsiteX4689" fmla="*/ 6366263 w 8806376"/>
              <a:gd name="connsiteY4689" fmla="*/ 4180484 h 8400335"/>
              <a:gd name="connsiteX4690" fmla="*/ 6363176 w 8806376"/>
              <a:gd name="connsiteY4690" fmla="*/ 4149500 h 8400335"/>
              <a:gd name="connsiteX4691" fmla="*/ 6360081 w 8806376"/>
              <a:gd name="connsiteY4691" fmla="*/ 4118505 h 8400335"/>
              <a:gd name="connsiteX4692" fmla="*/ 6338649 w 8806376"/>
              <a:gd name="connsiteY4692" fmla="*/ 4147661 h 8400335"/>
              <a:gd name="connsiteX4693" fmla="*/ 6738805 w 8806376"/>
              <a:gd name="connsiteY4693" fmla="*/ 4179961 h 8400335"/>
              <a:gd name="connsiteX4694" fmla="*/ 6634582 w 8806376"/>
              <a:gd name="connsiteY4694" fmla="*/ 4315692 h 8400335"/>
              <a:gd name="connsiteX4695" fmla="*/ 6464446 w 8806376"/>
              <a:gd name="connsiteY4695" fmla="*/ 4520480 h 8400335"/>
              <a:gd name="connsiteX4696" fmla="*/ 6040965 w 8806376"/>
              <a:gd name="connsiteY4696" fmla="*/ 4986757 h 8400335"/>
              <a:gd name="connsiteX4697" fmla="*/ 5708313 w 8806376"/>
              <a:gd name="connsiteY4697" fmla="*/ 5361594 h 8400335"/>
              <a:gd name="connsiteX4698" fmla="*/ 5703628 w 8806376"/>
              <a:gd name="connsiteY4698" fmla="*/ 5376758 h 8400335"/>
              <a:gd name="connsiteX4699" fmla="*/ 5729069 w 8806376"/>
              <a:gd name="connsiteY4699" fmla="*/ 5382006 h 8400335"/>
              <a:gd name="connsiteX4700" fmla="*/ 5745766 w 8806376"/>
              <a:gd name="connsiteY4700" fmla="*/ 5389312 h 8400335"/>
              <a:gd name="connsiteX4701" fmla="*/ 5763911 w 8806376"/>
              <a:gd name="connsiteY4701" fmla="*/ 5366899 h 8400335"/>
              <a:gd name="connsiteX4702" fmla="*/ 5752062 w 8806376"/>
              <a:gd name="connsiteY4702" fmla="*/ 5335667 h 8400335"/>
              <a:gd name="connsiteX4703" fmla="*/ 5731431 w 8806376"/>
              <a:gd name="connsiteY4703" fmla="*/ 5341992 h 8400335"/>
              <a:gd name="connsiteX4704" fmla="*/ 5754339 w 8806376"/>
              <a:gd name="connsiteY4704" fmla="*/ 5317198 h 8400335"/>
              <a:gd name="connsiteX4705" fmla="*/ 5777246 w 8806376"/>
              <a:gd name="connsiteY4705" fmla="*/ 5292395 h 8400335"/>
              <a:gd name="connsiteX4706" fmla="*/ 5789200 w 8806376"/>
              <a:gd name="connsiteY4706" fmla="*/ 5308740 h 8400335"/>
              <a:gd name="connsiteX4707" fmla="*/ 5801144 w 8806376"/>
              <a:gd name="connsiteY4707" fmla="*/ 5325085 h 8400335"/>
              <a:gd name="connsiteX4708" fmla="*/ 5821061 w 8806376"/>
              <a:gd name="connsiteY4708" fmla="*/ 5307073 h 8400335"/>
              <a:gd name="connsiteX4709" fmla="*/ 5799192 w 8806376"/>
              <a:gd name="connsiteY4709" fmla="*/ 5280098 h 8400335"/>
              <a:gd name="connsiteX4710" fmla="*/ 6002179 w 8806376"/>
              <a:gd name="connsiteY4710" fmla="*/ 5049117 h 8400335"/>
              <a:gd name="connsiteX4711" fmla="*/ 6773133 w 8806376"/>
              <a:gd name="connsiteY4711" fmla="*/ 4151386 h 8400335"/>
              <a:gd name="connsiteX4712" fmla="*/ 6738805 w 8806376"/>
              <a:gd name="connsiteY4712" fmla="*/ 4179961 h 8400335"/>
              <a:gd name="connsiteX4713" fmla="*/ 6804298 w 8806376"/>
              <a:gd name="connsiteY4713" fmla="*/ 4137032 h 8400335"/>
              <a:gd name="connsiteX4714" fmla="*/ 6803841 w 8806376"/>
              <a:gd name="connsiteY4714" fmla="*/ 4168569 h 8400335"/>
              <a:gd name="connsiteX4715" fmla="*/ 6812880 w 8806376"/>
              <a:gd name="connsiteY4715" fmla="*/ 4182342 h 8400335"/>
              <a:gd name="connsiteX4716" fmla="*/ 6827111 w 8806376"/>
              <a:gd name="connsiteY4716" fmla="*/ 4163673 h 8400335"/>
              <a:gd name="connsiteX4717" fmla="*/ 6838246 w 8806376"/>
              <a:gd name="connsiteY4717" fmla="*/ 4135698 h 8400335"/>
              <a:gd name="connsiteX4718" fmla="*/ 6804298 w 8806376"/>
              <a:gd name="connsiteY4718" fmla="*/ 4137032 h 8400335"/>
              <a:gd name="connsiteX4719" fmla="*/ 2090090 w 8806376"/>
              <a:gd name="connsiteY4719" fmla="*/ 4149395 h 8400335"/>
              <a:gd name="connsiteX4720" fmla="*/ 2108111 w 8806376"/>
              <a:gd name="connsiteY4720" fmla="*/ 4171960 h 8400335"/>
              <a:gd name="connsiteX4721" fmla="*/ 2126218 w 8806376"/>
              <a:gd name="connsiteY4721" fmla="*/ 4142766 h 8400335"/>
              <a:gd name="connsiteX4722" fmla="*/ 2090090 w 8806376"/>
              <a:gd name="connsiteY4722" fmla="*/ 4149395 h 8400335"/>
              <a:gd name="connsiteX4723" fmla="*/ 5465750 w 8806376"/>
              <a:gd name="connsiteY4723" fmla="*/ 4145023 h 8400335"/>
              <a:gd name="connsiteX4724" fmla="*/ 5459968 w 8806376"/>
              <a:gd name="connsiteY4724" fmla="*/ 4184942 h 8400335"/>
              <a:gd name="connsiteX4725" fmla="*/ 5459968 w 8806376"/>
              <a:gd name="connsiteY4725" fmla="*/ 4209793 h 8400335"/>
              <a:gd name="connsiteX4726" fmla="*/ 5473951 w 8806376"/>
              <a:gd name="connsiteY4726" fmla="*/ 4191305 h 8400335"/>
              <a:gd name="connsiteX4727" fmla="*/ 5480037 w 8806376"/>
              <a:gd name="connsiteY4727" fmla="*/ 4129954 h 8400335"/>
              <a:gd name="connsiteX4728" fmla="*/ 5465750 w 8806376"/>
              <a:gd name="connsiteY4728" fmla="*/ 4145023 h 8400335"/>
              <a:gd name="connsiteX4729" fmla="*/ 6652498 w 8806376"/>
              <a:gd name="connsiteY4729" fmla="*/ 4141384 h 8400335"/>
              <a:gd name="connsiteX4730" fmla="*/ 6655213 w 8806376"/>
              <a:gd name="connsiteY4730" fmla="*/ 4180970 h 8400335"/>
              <a:gd name="connsiteX4731" fmla="*/ 6683807 w 8806376"/>
              <a:gd name="connsiteY4731" fmla="*/ 4139279 h 8400335"/>
              <a:gd name="connsiteX4732" fmla="*/ 6652498 w 8806376"/>
              <a:gd name="connsiteY4732" fmla="*/ 4141384 h 8400335"/>
              <a:gd name="connsiteX4733" fmla="*/ 6031468 w 8806376"/>
              <a:gd name="connsiteY4733" fmla="*/ 4157863 h 8400335"/>
              <a:gd name="connsiteX4734" fmla="*/ 5976681 w 8806376"/>
              <a:gd name="connsiteY4734" fmla="*/ 4225062 h 8400335"/>
              <a:gd name="connsiteX4735" fmla="*/ 5956126 w 8806376"/>
              <a:gd name="connsiteY4735" fmla="*/ 4291880 h 8400335"/>
              <a:gd name="connsiteX4736" fmla="*/ 5971242 w 8806376"/>
              <a:gd name="connsiteY4736" fmla="*/ 4276639 h 8400335"/>
              <a:gd name="connsiteX4737" fmla="*/ 6041670 w 8806376"/>
              <a:gd name="connsiteY4737" fmla="*/ 4191534 h 8400335"/>
              <a:gd name="connsiteX4738" fmla="*/ 6052899 w 8806376"/>
              <a:gd name="connsiteY4738" fmla="*/ 4139832 h 8400335"/>
              <a:gd name="connsiteX4739" fmla="*/ 6031468 w 8806376"/>
              <a:gd name="connsiteY4739" fmla="*/ 4157863 h 8400335"/>
              <a:gd name="connsiteX4740" fmla="*/ 6171962 w 8806376"/>
              <a:gd name="connsiteY4740" fmla="*/ 4158272 h 8400335"/>
              <a:gd name="connsiteX4741" fmla="*/ 6163657 w 8806376"/>
              <a:gd name="connsiteY4741" fmla="*/ 4225205 h 8400335"/>
              <a:gd name="connsiteX4742" fmla="*/ 6191660 w 8806376"/>
              <a:gd name="connsiteY4742" fmla="*/ 4166292 h 8400335"/>
              <a:gd name="connsiteX4743" fmla="*/ 6188631 w 8806376"/>
              <a:gd name="connsiteY4743" fmla="*/ 4134717 h 8400335"/>
              <a:gd name="connsiteX4744" fmla="*/ 6171962 w 8806376"/>
              <a:gd name="connsiteY4744" fmla="*/ 4158272 h 8400335"/>
              <a:gd name="connsiteX4745" fmla="*/ 6401934 w 8806376"/>
              <a:gd name="connsiteY4745" fmla="*/ 4158834 h 8400335"/>
              <a:gd name="connsiteX4746" fmla="*/ 6380874 w 8806376"/>
              <a:gd name="connsiteY4746" fmla="*/ 4224909 h 8400335"/>
              <a:gd name="connsiteX4747" fmla="*/ 6420241 w 8806376"/>
              <a:gd name="connsiteY4747" fmla="*/ 4156205 h 8400335"/>
              <a:gd name="connsiteX4748" fmla="*/ 6417231 w 8806376"/>
              <a:gd name="connsiteY4748" fmla="*/ 4135317 h 8400335"/>
              <a:gd name="connsiteX4749" fmla="*/ 6401934 w 8806376"/>
              <a:gd name="connsiteY4749" fmla="*/ 4158834 h 8400335"/>
              <a:gd name="connsiteX4750" fmla="*/ 6942554 w 8806376"/>
              <a:gd name="connsiteY4750" fmla="*/ 4156929 h 8400335"/>
              <a:gd name="connsiteX4751" fmla="*/ 6940210 w 8806376"/>
              <a:gd name="connsiteY4751" fmla="*/ 4190209 h 8400335"/>
              <a:gd name="connsiteX4752" fmla="*/ 6969024 w 8806376"/>
              <a:gd name="connsiteY4752" fmla="*/ 4178303 h 8400335"/>
              <a:gd name="connsiteX4753" fmla="*/ 6984445 w 8806376"/>
              <a:gd name="connsiteY4753" fmla="*/ 4161263 h 8400335"/>
              <a:gd name="connsiteX4754" fmla="*/ 6971367 w 8806376"/>
              <a:gd name="connsiteY4754" fmla="*/ 4150405 h 8400335"/>
              <a:gd name="connsiteX4755" fmla="*/ 6958289 w 8806376"/>
              <a:gd name="connsiteY4755" fmla="*/ 4139546 h 8400335"/>
              <a:gd name="connsiteX4756" fmla="*/ 6942554 w 8806376"/>
              <a:gd name="connsiteY4756" fmla="*/ 4156929 h 8400335"/>
              <a:gd name="connsiteX4757" fmla="*/ 6086237 w 8806376"/>
              <a:gd name="connsiteY4757" fmla="*/ 4165292 h 8400335"/>
              <a:gd name="connsiteX4758" fmla="*/ 6069568 w 8806376"/>
              <a:gd name="connsiteY4758" fmla="*/ 4216165 h 8400335"/>
              <a:gd name="connsiteX4759" fmla="*/ 6069568 w 8806376"/>
              <a:gd name="connsiteY4759" fmla="*/ 4248484 h 8400335"/>
              <a:gd name="connsiteX4760" fmla="*/ 6089323 w 8806376"/>
              <a:gd name="connsiteY4760" fmla="*/ 4228729 h 8400335"/>
              <a:gd name="connsiteX4761" fmla="*/ 6105992 w 8806376"/>
              <a:gd name="connsiteY4761" fmla="*/ 4177865 h 8400335"/>
              <a:gd name="connsiteX4762" fmla="*/ 6102906 w 8806376"/>
              <a:gd name="connsiteY4762" fmla="*/ 4146747 h 8400335"/>
              <a:gd name="connsiteX4763" fmla="*/ 6086237 w 8806376"/>
              <a:gd name="connsiteY4763" fmla="*/ 4165292 h 8400335"/>
              <a:gd name="connsiteX4764" fmla="*/ 6456950 w 8806376"/>
              <a:gd name="connsiteY4764" fmla="*/ 4166216 h 8400335"/>
              <a:gd name="connsiteX4765" fmla="*/ 6442663 w 8806376"/>
              <a:gd name="connsiteY4765" fmla="*/ 4207450 h 8400335"/>
              <a:gd name="connsiteX4766" fmla="*/ 6445806 w 8806376"/>
              <a:gd name="connsiteY4766" fmla="*/ 4229367 h 8400335"/>
              <a:gd name="connsiteX4767" fmla="*/ 6463065 w 8806376"/>
              <a:gd name="connsiteY4767" fmla="*/ 4202906 h 8400335"/>
              <a:gd name="connsiteX4768" fmla="*/ 6477353 w 8806376"/>
              <a:gd name="connsiteY4768" fmla="*/ 4161673 h 8400335"/>
              <a:gd name="connsiteX4769" fmla="*/ 6474381 w 8806376"/>
              <a:gd name="connsiteY4769" fmla="*/ 4146899 h 8400335"/>
              <a:gd name="connsiteX4770" fmla="*/ 6456950 w 8806376"/>
              <a:gd name="connsiteY4770" fmla="*/ 4166216 h 8400335"/>
              <a:gd name="connsiteX4771" fmla="*/ 5509889 w 8806376"/>
              <a:gd name="connsiteY4771" fmla="*/ 4177446 h 8400335"/>
              <a:gd name="connsiteX4772" fmla="*/ 5509974 w 8806376"/>
              <a:gd name="connsiteY4772" fmla="*/ 4256561 h 8400335"/>
              <a:gd name="connsiteX4773" fmla="*/ 5521881 w 8806376"/>
              <a:gd name="connsiteY4773" fmla="*/ 4260923 h 8400335"/>
              <a:gd name="connsiteX4774" fmla="*/ 5509974 w 8806376"/>
              <a:gd name="connsiteY4774" fmla="*/ 4273544 h 8400335"/>
              <a:gd name="connsiteX4775" fmla="*/ 5498068 w 8806376"/>
              <a:gd name="connsiteY4775" fmla="*/ 4334009 h 8400335"/>
              <a:gd name="connsiteX4776" fmla="*/ 5498068 w 8806376"/>
              <a:gd name="connsiteY4776" fmla="*/ 4381843 h 8400335"/>
              <a:gd name="connsiteX4777" fmla="*/ 5513261 w 8806376"/>
              <a:gd name="connsiteY4777" fmla="*/ 4360145 h 8400335"/>
              <a:gd name="connsiteX4778" fmla="*/ 5525834 w 8806376"/>
              <a:gd name="connsiteY4778" fmla="*/ 4253780 h 8400335"/>
              <a:gd name="connsiteX4779" fmla="*/ 5521700 w 8806376"/>
              <a:gd name="connsiteY4779" fmla="*/ 4229967 h 8400335"/>
              <a:gd name="connsiteX4780" fmla="*/ 5531587 w 8806376"/>
              <a:gd name="connsiteY4780" fmla="*/ 4182342 h 8400335"/>
              <a:gd name="connsiteX4781" fmla="*/ 5509889 w 8806376"/>
              <a:gd name="connsiteY4781" fmla="*/ 4177446 h 8400335"/>
              <a:gd name="connsiteX4782" fmla="*/ 5918749 w 8806376"/>
              <a:gd name="connsiteY4782" fmla="*/ 4232224 h 8400335"/>
              <a:gd name="connsiteX4783" fmla="*/ 5860466 w 8806376"/>
              <a:gd name="connsiteY4783" fmla="*/ 4315187 h 8400335"/>
              <a:gd name="connsiteX4784" fmla="*/ 5882840 w 8806376"/>
              <a:gd name="connsiteY4784" fmla="*/ 4305776 h 8400335"/>
              <a:gd name="connsiteX4785" fmla="*/ 5944410 w 8806376"/>
              <a:gd name="connsiteY4785" fmla="*/ 4234730 h 8400335"/>
              <a:gd name="connsiteX4786" fmla="*/ 5989825 w 8806376"/>
              <a:gd name="connsiteY4786" fmla="*/ 4158529 h 8400335"/>
              <a:gd name="connsiteX4787" fmla="*/ 5918749 w 8806376"/>
              <a:gd name="connsiteY4787" fmla="*/ 4232224 h 8400335"/>
              <a:gd name="connsiteX4788" fmla="*/ 7110441 w 8806376"/>
              <a:gd name="connsiteY4788" fmla="*/ 4170436 h 8400335"/>
              <a:gd name="connsiteX4789" fmla="*/ 7096744 w 8806376"/>
              <a:gd name="connsiteY4789" fmla="*/ 4202335 h 8400335"/>
              <a:gd name="connsiteX4790" fmla="*/ 7123586 w 8806376"/>
              <a:gd name="connsiteY4790" fmla="*/ 4158529 h 8400335"/>
              <a:gd name="connsiteX4791" fmla="*/ 7110441 w 8806376"/>
              <a:gd name="connsiteY4791" fmla="*/ 4170436 h 8400335"/>
              <a:gd name="connsiteX4792" fmla="*/ 4834052 w 8806376"/>
              <a:gd name="connsiteY4792" fmla="*/ 4246636 h 8400335"/>
              <a:gd name="connsiteX4793" fmla="*/ 4771530 w 8806376"/>
              <a:gd name="connsiteY4793" fmla="*/ 4344267 h 8400335"/>
              <a:gd name="connsiteX4794" fmla="*/ 4892069 w 8806376"/>
              <a:gd name="connsiteY4794" fmla="*/ 4179961 h 8400335"/>
              <a:gd name="connsiteX4795" fmla="*/ 4894907 w 8806376"/>
              <a:gd name="connsiteY4795" fmla="*/ 4168054 h 8400335"/>
              <a:gd name="connsiteX4796" fmla="*/ 4834052 w 8806376"/>
              <a:gd name="connsiteY4796" fmla="*/ 4246636 h 8400335"/>
              <a:gd name="connsiteX4797" fmla="*/ 2387956 w 8806376"/>
              <a:gd name="connsiteY4797" fmla="*/ 4196858 h 8400335"/>
              <a:gd name="connsiteX4798" fmla="*/ 2370506 w 8806376"/>
              <a:gd name="connsiteY4798" fmla="*/ 4216127 h 8400335"/>
              <a:gd name="connsiteX4799" fmla="*/ 2382231 w 8806376"/>
              <a:gd name="connsiteY4799" fmla="*/ 4227814 h 8400335"/>
              <a:gd name="connsiteX4800" fmla="*/ 2393947 w 8806376"/>
              <a:gd name="connsiteY4800" fmla="*/ 4239492 h 8400335"/>
              <a:gd name="connsiteX4801" fmla="*/ 2411740 w 8806376"/>
              <a:gd name="connsiteY4801" fmla="*/ 4215946 h 8400335"/>
              <a:gd name="connsiteX4802" fmla="*/ 2387956 w 8806376"/>
              <a:gd name="connsiteY4802" fmla="*/ 4196858 h 8400335"/>
              <a:gd name="connsiteX4803" fmla="*/ 5313521 w 8806376"/>
              <a:gd name="connsiteY4803" fmla="*/ 4200916 h 8400335"/>
              <a:gd name="connsiteX4804" fmla="*/ 5300520 w 8806376"/>
              <a:gd name="connsiteY4804" fmla="*/ 4230853 h 8400335"/>
              <a:gd name="connsiteX4805" fmla="*/ 5334305 w 8806376"/>
              <a:gd name="connsiteY4805" fmla="*/ 4186352 h 8400335"/>
              <a:gd name="connsiteX4806" fmla="*/ 5313521 w 8806376"/>
              <a:gd name="connsiteY4806" fmla="*/ 4200916 h 8400335"/>
              <a:gd name="connsiteX4807" fmla="*/ 5366681 w 8806376"/>
              <a:gd name="connsiteY4807" fmla="*/ 4193619 h 8400335"/>
              <a:gd name="connsiteX4808" fmla="*/ 5355193 w 8806376"/>
              <a:gd name="connsiteY4808" fmla="*/ 4226624 h 8400335"/>
              <a:gd name="connsiteX4809" fmla="*/ 5355193 w 8806376"/>
              <a:gd name="connsiteY4809" fmla="*/ 4238816 h 8400335"/>
              <a:gd name="connsiteX4810" fmla="*/ 5370395 w 8806376"/>
              <a:gd name="connsiteY4810" fmla="*/ 4223604 h 8400335"/>
              <a:gd name="connsiteX4811" fmla="*/ 5381882 w 8806376"/>
              <a:gd name="connsiteY4811" fmla="*/ 4190610 h 8400335"/>
              <a:gd name="connsiteX4812" fmla="*/ 5378177 w 8806376"/>
              <a:gd name="connsiteY4812" fmla="*/ 4172817 h 8400335"/>
              <a:gd name="connsiteX4813" fmla="*/ 5366681 w 8806376"/>
              <a:gd name="connsiteY4813" fmla="*/ 4193619 h 8400335"/>
              <a:gd name="connsiteX4814" fmla="*/ 5425450 w 8806376"/>
              <a:gd name="connsiteY4814" fmla="*/ 4187914 h 8400335"/>
              <a:gd name="connsiteX4815" fmla="*/ 5412382 w 8806376"/>
              <a:gd name="connsiteY4815" fmla="*/ 4263305 h 8400335"/>
              <a:gd name="connsiteX4816" fmla="*/ 5439385 w 8806376"/>
              <a:gd name="connsiteY4816" fmla="*/ 4196477 h 8400335"/>
              <a:gd name="connsiteX4817" fmla="*/ 5436156 w 8806376"/>
              <a:gd name="connsiteY4817" fmla="*/ 4174436 h 8400335"/>
              <a:gd name="connsiteX4818" fmla="*/ 5425450 w 8806376"/>
              <a:gd name="connsiteY4818" fmla="*/ 4187914 h 8400335"/>
              <a:gd name="connsiteX4819" fmla="*/ 6224349 w 8806376"/>
              <a:gd name="connsiteY4819" fmla="*/ 4193619 h 8400335"/>
              <a:gd name="connsiteX4820" fmla="*/ 6212443 w 8806376"/>
              <a:gd name="connsiteY4820" fmla="*/ 4240911 h 8400335"/>
              <a:gd name="connsiteX4821" fmla="*/ 6212443 w 8806376"/>
              <a:gd name="connsiteY4821" fmla="*/ 4267391 h 8400335"/>
              <a:gd name="connsiteX4822" fmla="*/ 6227436 w 8806376"/>
              <a:gd name="connsiteY4822" fmla="*/ 4252399 h 8400335"/>
              <a:gd name="connsiteX4823" fmla="*/ 6239342 w 8806376"/>
              <a:gd name="connsiteY4823" fmla="*/ 4205107 h 8400335"/>
              <a:gd name="connsiteX4824" fmla="*/ 6236256 w 8806376"/>
              <a:gd name="connsiteY4824" fmla="*/ 4172817 h 8400335"/>
              <a:gd name="connsiteX4825" fmla="*/ 6224349 w 8806376"/>
              <a:gd name="connsiteY4825" fmla="*/ 4193619 h 8400335"/>
              <a:gd name="connsiteX4826" fmla="*/ 6610360 w 8806376"/>
              <a:gd name="connsiteY4826" fmla="*/ 4200773 h 8400335"/>
              <a:gd name="connsiteX4827" fmla="*/ 6593948 w 8806376"/>
              <a:gd name="connsiteY4827" fmla="*/ 4223357 h 8400335"/>
              <a:gd name="connsiteX4828" fmla="*/ 6609674 w 8806376"/>
              <a:gd name="connsiteY4828" fmla="*/ 4229396 h 8400335"/>
              <a:gd name="connsiteX4829" fmla="*/ 6647431 w 8806376"/>
              <a:gd name="connsiteY4829" fmla="*/ 4192610 h 8400335"/>
              <a:gd name="connsiteX4830" fmla="*/ 6610360 w 8806376"/>
              <a:gd name="connsiteY4830" fmla="*/ 4200773 h 8400335"/>
              <a:gd name="connsiteX4831" fmla="*/ 6750358 w 8806376"/>
              <a:gd name="connsiteY4831" fmla="*/ 4216041 h 8400335"/>
              <a:gd name="connsiteX4832" fmla="*/ 6723707 w 8806376"/>
              <a:gd name="connsiteY4832" fmla="*/ 4254503 h 8400335"/>
              <a:gd name="connsiteX4833" fmla="*/ 6734614 w 8806376"/>
              <a:gd name="connsiteY4833" fmla="*/ 4265410 h 8400335"/>
              <a:gd name="connsiteX4834" fmla="*/ 6760493 w 8806376"/>
              <a:gd name="connsiteY4834" fmla="*/ 4241873 h 8400335"/>
              <a:gd name="connsiteX4835" fmla="*/ 6772275 w 8806376"/>
              <a:gd name="connsiteY4835" fmla="*/ 4222518 h 8400335"/>
              <a:gd name="connsiteX4836" fmla="*/ 6798488 w 8806376"/>
              <a:gd name="connsiteY4836" fmla="*/ 4187524 h 8400335"/>
              <a:gd name="connsiteX4837" fmla="*/ 6750358 w 8806376"/>
              <a:gd name="connsiteY4837" fmla="*/ 4216041 h 8400335"/>
              <a:gd name="connsiteX4838" fmla="*/ 2026006 w 8806376"/>
              <a:gd name="connsiteY4838" fmla="*/ 4215908 h 8400335"/>
              <a:gd name="connsiteX4839" fmla="*/ 2008556 w 8806376"/>
              <a:gd name="connsiteY4839" fmla="*/ 4235177 h 8400335"/>
              <a:gd name="connsiteX4840" fmla="*/ 2019872 w 8806376"/>
              <a:gd name="connsiteY4840" fmla="*/ 4246493 h 8400335"/>
              <a:gd name="connsiteX4841" fmla="*/ 2031178 w 8806376"/>
              <a:gd name="connsiteY4841" fmla="*/ 4257799 h 8400335"/>
              <a:gd name="connsiteX4842" fmla="*/ 2051275 w 8806376"/>
              <a:gd name="connsiteY4842" fmla="*/ 4237701 h 8400335"/>
              <a:gd name="connsiteX4843" fmla="*/ 2064896 w 8806376"/>
              <a:gd name="connsiteY4843" fmla="*/ 4207116 h 8400335"/>
              <a:gd name="connsiteX4844" fmla="*/ 2026006 w 8806376"/>
              <a:gd name="connsiteY4844" fmla="*/ 4215908 h 8400335"/>
              <a:gd name="connsiteX4845" fmla="*/ 6129099 w 8806376"/>
              <a:gd name="connsiteY4845" fmla="*/ 4207574 h 8400335"/>
              <a:gd name="connsiteX4846" fmla="*/ 6126670 w 8806376"/>
              <a:gd name="connsiteY4846" fmla="*/ 4277621 h 8400335"/>
              <a:gd name="connsiteX4847" fmla="*/ 6146654 w 8806376"/>
              <a:gd name="connsiteY4847" fmla="*/ 4217575 h 8400335"/>
              <a:gd name="connsiteX4848" fmla="*/ 6141006 w 8806376"/>
              <a:gd name="connsiteY4848" fmla="*/ 4195658 h 8400335"/>
              <a:gd name="connsiteX4849" fmla="*/ 6129099 w 8806376"/>
              <a:gd name="connsiteY4849" fmla="*/ 4207574 h 8400335"/>
              <a:gd name="connsiteX4850" fmla="*/ 6280776 w 8806376"/>
              <a:gd name="connsiteY4850" fmla="*/ 4218670 h 8400335"/>
              <a:gd name="connsiteX4851" fmla="*/ 6260068 w 8806376"/>
              <a:gd name="connsiteY4851" fmla="*/ 4272344 h 8400335"/>
              <a:gd name="connsiteX4852" fmla="*/ 6260068 w 8806376"/>
              <a:gd name="connsiteY4852" fmla="*/ 4303976 h 8400335"/>
              <a:gd name="connsiteX4853" fmla="*/ 6277642 w 8806376"/>
              <a:gd name="connsiteY4853" fmla="*/ 4281259 h 8400335"/>
              <a:gd name="connsiteX4854" fmla="*/ 6304350 w 8806376"/>
              <a:gd name="connsiteY4854" fmla="*/ 4196630 h 8400335"/>
              <a:gd name="connsiteX4855" fmla="*/ 6280776 w 8806376"/>
              <a:gd name="connsiteY4855" fmla="*/ 4218670 h 8400335"/>
              <a:gd name="connsiteX4856" fmla="*/ 6900148 w 8806376"/>
              <a:gd name="connsiteY4856" fmla="*/ 4208059 h 8400335"/>
              <a:gd name="connsiteX4857" fmla="*/ 6901844 w 8806376"/>
              <a:gd name="connsiteY4857" fmla="*/ 4244255 h 8400335"/>
              <a:gd name="connsiteX4858" fmla="*/ 6931838 w 8806376"/>
              <a:gd name="connsiteY4858" fmla="*/ 4206574 h 8400335"/>
              <a:gd name="connsiteX4859" fmla="*/ 6900148 w 8806376"/>
              <a:gd name="connsiteY4859" fmla="*/ 4208059 h 8400335"/>
              <a:gd name="connsiteX4860" fmla="*/ 5471874 w 8806376"/>
              <a:gd name="connsiteY4860" fmla="*/ 4216994 h 8400335"/>
              <a:gd name="connsiteX4861" fmla="*/ 5459968 w 8806376"/>
              <a:gd name="connsiteY4861" fmla="*/ 4267248 h 8400335"/>
              <a:gd name="connsiteX4862" fmla="*/ 5459968 w 8806376"/>
              <a:gd name="connsiteY4862" fmla="*/ 4305491 h 8400335"/>
              <a:gd name="connsiteX4863" fmla="*/ 5474913 w 8806376"/>
              <a:gd name="connsiteY4863" fmla="*/ 4290546 h 8400335"/>
              <a:gd name="connsiteX4864" fmla="*/ 5486819 w 8806376"/>
              <a:gd name="connsiteY4864" fmla="*/ 4240292 h 8400335"/>
              <a:gd name="connsiteX4865" fmla="*/ 5483781 w 8806376"/>
              <a:gd name="connsiteY4865" fmla="*/ 4204983 h 8400335"/>
              <a:gd name="connsiteX4866" fmla="*/ 5471874 w 8806376"/>
              <a:gd name="connsiteY4866" fmla="*/ 4216994 h 8400335"/>
              <a:gd name="connsiteX4867" fmla="*/ 6338649 w 8806376"/>
              <a:gd name="connsiteY4867" fmla="*/ 4235434 h 8400335"/>
              <a:gd name="connsiteX4868" fmla="*/ 6317218 w 8806376"/>
              <a:gd name="connsiteY4868" fmla="*/ 4278878 h 8400335"/>
              <a:gd name="connsiteX4869" fmla="*/ 6317218 w 8806376"/>
              <a:gd name="connsiteY4869" fmla="*/ 4296213 h 8400335"/>
              <a:gd name="connsiteX4870" fmla="*/ 6341869 w 8806376"/>
              <a:gd name="connsiteY4870" fmla="*/ 4271563 h 8400335"/>
              <a:gd name="connsiteX4871" fmla="*/ 6363300 w 8806376"/>
              <a:gd name="connsiteY4871" fmla="*/ 4228119 h 8400335"/>
              <a:gd name="connsiteX4872" fmla="*/ 6360081 w 8806376"/>
              <a:gd name="connsiteY4872" fmla="*/ 4209317 h 8400335"/>
              <a:gd name="connsiteX4873" fmla="*/ 6338649 w 8806376"/>
              <a:gd name="connsiteY4873" fmla="*/ 4235434 h 8400335"/>
              <a:gd name="connsiteX4874" fmla="*/ 6404601 w 8806376"/>
              <a:gd name="connsiteY4874" fmla="*/ 4228195 h 8400335"/>
              <a:gd name="connsiteX4875" fmla="*/ 6383893 w 8806376"/>
              <a:gd name="connsiteY4875" fmla="*/ 4261533 h 8400335"/>
              <a:gd name="connsiteX4876" fmla="*/ 6373911 w 8806376"/>
              <a:gd name="connsiteY4876" fmla="*/ 4272830 h 8400335"/>
              <a:gd name="connsiteX4877" fmla="*/ 6317800 w 8806376"/>
              <a:gd name="connsiteY4877" fmla="*/ 4344267 h 8400335"/>
              <a:gd name="connsiteX4878" fmla="*/ 6317780 w 8806376"/>
              <a:gd name="connsiteY4878" fmla="*/ 4363317 h 8400335"/>
              <a:gd name="connsiteX4879" fmla="*/ 6346794 w 8806376"/>
              <a:gd name="connsiteY4879" fmla="*/ 4329980 h 8400335"/>
              <a:gd name="connsiteX4880" fmla="*/ 6403658 w 8806376"/>
              <a:gd name="connsiteY4880" fmla="*/ 4265943 h 8400335"/>
              <a:gd name="connsiteX4881" fmla="*/ 6431518 w 8806376"/>
              <a:gd name="connsiteY4881" fmla="*/ 4220699 h 8400335"/>
              <a:gd name="connsiteX4882" fmla="*/ 6404601 w 8806376"/>
              <a:gd name="connsiteY4882" fmla="*/ 4228195 h 8400335"/>
              <a:gd name="connsiteX4883" fmla="*/ 6027420 w 8806376"/>
              <a:gd name="connsiteY4883" fmla="*/ 4233939 h 8400335"/>
              <a:gd name="connsiteX4884" fmla="*/ 6010904 w 8806376"/>
              <a:gd name="connsiteY4884" fmla="*/ 4252198 h 8400335"/>
              <a:gd name="connsiteX4885" fmla="*/ 6021848 w 8806376"/>
              <a:gd name="connsiteY4885" fmla="*/ 4272648 h 8400335"/>
              <a:gd name="connsiteX4886" fmla="*/ 6032792 w 8806376"/>
              <a:gd name="connsiteY4886" fmla="*/ 4293108 h 8400335"/>
              <a:gd name="connsiteX4887" fmla="*/ 6046422 w 8806376"/>
              <a:gd name="connsiteY4887" fmla="*/ 4281802 h 8400335"/>
              <a:gd name="connsiteX4888" fmla="*/ 6051995 w 8806376"/>
              <a:gd name="connsiteY4888" fmla="*/ 4215680 h 8400335"/>
              <a:gd name="connsiteX4889" fmla="*/ 6027420 w 8806376"/>
              <a:gd name="connsiteY4889" fmla="*/ 4233939 h 8400335"/>
              <a:gd name="connsiteX4890" fmla="*/ 6879936 w 8806376"/>
              <a:gd name="connsiteY4890" fmla="*/ 4377405 h 8400335"/>
              <a:gd name="connsiteX4891" fmla="*/ 6333554 w 8806376"/>
              <a:gd name="connsiteY4891" fmla="*/ 5011017 h 8400335"/>
              <a:gd name="connsiteX4892" fmla="*/ 6132081 w 8806376"/>
              <a:gd name="connsiteY4892" fmla="*/ 5233645 h 8400335"/>
              <a:gd name="connsiteX4893" fmla="*/ 6271841 w 8806376"/>
              <a:gd name="connsiteY4893" fmla="*/ 5095532 h 8400335"/>
              <a:gd name="connsiteX4894" fmla="*/ 6898195 w 8806376"/>
              <a:gd name="connsiteY4894" fmla="*/ 4372842 h 8400335"/>
              <a:gd name="connsiteX4895" fmla="*/ 6996227 w 8806376"/>
              <a:gd name="connsiteY4895" fmla="*/ 4237111 h 8400335"/>
              <a:gd name="connsiteX4896" fmla="*/ 7000504 w 8806376"/>
              <a:gd name="connsiteY4896" fmla="*/ 4225205 h 8400335"/>
              <a:gd name="connsiteX4897" fmla="*/ 6879936 w 8806376"/>
              <a:gd name="connsiteY4897" fmla="*/ 4377405 h 8400335"/>
              <a:gd name="connsiteX4898" fmla="*/ 5319056 w 8806376"/>
              <a:gd name="connsiteY4898" fmla="*/ 4250770 h 8400335"/>
              <a:gd name="connsiteX4899" fmla="*/ 5307568 w 8806376"/>
              <a:gd name="connsiteY4899" fmla="*/ 4283774 h 8400335"/>
              <a:gd name="connsiteX4900" fmla="*/ 5307568 w 8806376"/>
              <a:gd name="connsiteY4900" fmla="*/ 4295966 h 8400335"/>
              <a:gd name="connsiteX4901" fmla="*/ 5322770 w 8806376"/>
              <a:gd name="connsiteY4901" fmla="*/ 4280754 h 8400335"/>
              <a:gd name="connsiteX4902" fmla="*/ 5334257 w 8806376"/>
              <a:gd name="connsiteY4902" fmla="*/ 4247760 h 8400335"/>
              <a:gd name="connsiteX4903" fmla="*/ 5330552 w 8806376"/>
              <a:gd name="connsiteY4903" fmla="*/ 4229967 h 8400335"/>
              <a:gd name="connsiteX4904" fmla="*/ 5319056 w 8806376"/>
              <a:gd name="connsiteY4904" fmla="*/ 4250770 h 8400335"/>
              <a:gd name="connsiteX4905" fmla="*/ 5371862 w 8806376"/>
              <a:gd name="connsiteY4905" fmla="*/ 4256085 h 8400335"/>
              <a:gd name="connsiteX4906" fmla="*/ 5355193 w 8806376"/>
              <a:gd name="connsiteY4906" fmla="*/ 4303186 h 8400335"/>
              <a:gd name="connsiteX4907" fmla="*/ 5355193 w 8806376"/>
              <a:gd name="connsiteY4907" fmla="*/ 4324684 h 8400335"/>
              <a:gd name="connsiteX4908" fmla="*/ 5375005 w 8806376"/>
              <a:gd name="connsiteY4908" fmla="*/ 4304871 h 8400335"/>
              <a:gd name="connsiteX4909" fmla="*/ 5391674 w 8806376"/>
              <a:gd name="connsiteY4909" fmla="*/ 4257771 h 8400335"/>
              <a:gd name="connsiteX4910" fmla="*/ 5388531 w 8806376"/>
              <a:gd name="connsiteY4910" fmla="*/ 4230481 h 8400335"/>
              <a:gd name="connsiteX4911" fmla="*/ 5371862 w 8806376"/>
              <a:gd name="connsiteY4911" fmla="*/ 4256085 h 8400335"/>
              <a:gd name="connsiteX4912" fmla="*/ 6171962 w 8806376"/>
              <a:gd name="connsiteY4912" fmla="*/ 4251017 h 8400335"/>
              <a:gd name="connsiteX4913" fmla="*/ 6163742 w 8806376"/>
              <a:gd name="connsiteY4913" fmla="*/ 4305500 h 8400335"/>
              <a:gd name="connsiteX4914" fmla="*/ 6191698 w 8806376"/>
              <a:gd name="connsiteY4914" fmla="*/ 4257989 h 8400335"/>
              <a:gd name="connsiteX4915" fmla="*/ 6188631 w 8806376"/>
              <a:gd name="connsiteY4915" fmla="*/ 4232472 h 8400335"/>
              <a:gd name="connsiteX4916" fmla="*/ 6171962 w 8806376"/>
              <a:gd name="connsiteY4916" fmla="*/ 4251017 h 8400335"/>
              <a:gd name="connsiteX4917" fmla="*/ 6574775 w 8806376"/>
              <a:gd name="connsiteY4917" fmla="*/ 4248560 h 8400335"/>
              <a:gd name="connsiteX4918" fmla="*/ 6569945 w 8806376"/>
              <a:gd name="connsiteY4918" fmla="*/ 4283336 h 8400335"/>
              <a:gd name="connsiteX4919" fmla="*/ 6576594 w 8806376"/>
              <a:gd name="connsiteY4919" fmla="*/ 4304291 h 8400335"/>
              <a:gd name="connsiteX4920" fmla="*/ 6559992 w 8806376"/>
              <a:gd name="connsiteY4920" fmla="*/ 4297918 h 8400335"/>
              <a:gd name="connsiteX4921" fmla="*/ 6523015 w 8806376"/>
              <a:gd name="connsiteY4921" fmla="*/ 4341829 h 8400335"/>
              <a:gd name="connsiteX4922" fmla="*/ 6514881 w 8806376"/>
              <a:gd name="connsiteY4922" fmla="*/ 4353392 h 8400335"/>
              <a:gd name="connsiteX4923" fmla="*/ 6478524 w 8806376"/>
              <a:gd name="connsiteY4923" fmla="*/ 4391511 h 8400335"/>
              <a:gd name="connsiteX4924" fmla="*/ 6488668 w 8806376"/>
              <a:gd name="connsiteY4924" fmla="*/ 4408647 h 8400335"/>
              <a:gd name="connsiteX4925" fmla="*/ 6488668 w 8806376"/>
              <a:gd name="connsiteY4925" fmla="*/ 4419514 h 8400335"/>
              <a:gd name="connsiteX4926" fmla="*/ 6477305 w 8806376"/>
              <a:gd name="connsiteY4926" fmla="*/ 4408151 h 8400335"/>
              <a:gd name="connsiteX4927" fmla="*/ 6465942 w 8806376"/>
              <a:gd name="connsiteY4927" fmla="*/ 4396788 h 8400335"/>
              <a:gd name="connsiteX4928" fmla="*/ 6443967 w 8806376"/>
              <a:gd name="connsiteY4928" fmla="*/ 4417429 h 8400335"/>
              <a:gd name="connsiteX4929" fmla="*/ 6440882 w 8806376"/>
              <a:gd name="connsiteY4929" fmla="*/ 4451090 h 8400335"/>
              <a:gd name="connsiteX4930" fmla="*/ 6459760 w 8806376"/>
              <a:gd name="connsiteY4930" fmla="*/ 4446146 h 8400335"/>
              <a:gd name="connsiteX4931" fmla="*/ 6449740 w 8806376"/>
              <a:gd name="connsiteY4931" fmla="*/ 4464882 h 8400335"/>
              <a:gd name="connsiteX4932" fmla="*/ 6439719 w 8806376"/>
              <a:gd name="connsiteY4932" fmla="*/ 4483608 h 8400335"/>
              <a:gd name="connsiteX4933" fmla="*/ 6425918 w 8806376"/>
              <a:gd name="connsiteY4933" fmla="*/ 4472159 h 8400335"/>
              <a:gd name="connsiteX4934" fmla="*/ 6412107 w 8806376"/>
              <a:gd name="connsiteY4934" fmla="*/ 4460701 h 8400335"/>
              <a:gd name="connsiteX4935" fmla="*/ 6393237 w 8806376"/>
              <a:gd name="connsiteY4935" fmla="*/ 4477779 h 8400335"/>
              <a:gd name="connsiteX4936" fmla="*/ 6416478 w 8806376"/>
              <a:gd name="connsiteY4936" fmla="*/ 4504011 h 8400335"/>
              <a:gd name="connsiteX4937" fmla="*/ 6403458 w 8806376"/>
              <a:gd name="connsiteY4937" fmla="*/ 4523061 h 8400335"/>
              <a:gd name="connsiteX4938" fmla="*/ 6369606 w 8806376"/>
              <a:gd name="connsiteY4938" fmla="*/ 4549055 h 8400335"/>
              <a:gd name="connsiteX4939" fmla="*/ 6340031 w 8806376"/>
              <a:gd name="connsiteY4939" fmla="*/ 4540473 h 8400335"/>
              <a:gd name="connsiteX4940" fmla="*/ 6331506 w 8806376"/>
              <a:gd name="connsiteY4940" fmla="*/ 4577630 h 8400335"/>
              <a:gd name="connsiteX4941" fmla="*/ 6321981 w 8806376"/>
              <a:gd name="connsiteY4941" fmla="*/ 4617463 h 8400335"/>
              <a:gd name="connsiteX4942" fmla="*/ 6309713 w 8806376"/>
              <a:gd name="connsiteY4942" fmla="*/ 4616034 h 8400335"/>
              <a:gd name="connsiteX4943" fmla="*/ 6283843 w 8806376"/>
              <a:gd name="connsiteY4943" fmla="*/ 4606243 h 8400335"/>
              <a:gd name="connsiteX4944" fmla="*/ 6280004 w 8806376"/>
              <a:gd name="connsiteY4944" fmla="*/ 4646019 h 8400335"/>
              <a:gd name="connsiteX4945" fmla="*/ 6299940 w 8806376"/>
              <a:gd name="connsiteY4945" fmla="*/ 4649067 h 8400335"/>
              <a:gd name="connsiteX4946" fmla="*/ 6275851 w 8806376"/>
              <a:gd name="connsiteY4946" fmla="*/ 4671584 h 8400335"/>
              <a:gd name="connsiteX4947" fmla="*/ 6251753 w 8806376"/>
              <a:gd name="connsiteY4947" fmla="*/ 4694111 h 8400335"/>
              <a:gd name="connsiteX4948" fmla="*/ 6257021 w 8806376"/>
              <a:gd name="connsiteY4948" fmla="*/ 4673965 h 8400335"/>
              <a:gd name="connsiteX4949" fmla="*/ 6191012 w 8806376"/>
              <a:gd name="connsiteY4949" fmla="*/ 4705664 h 8400335"/>
              <a:gd name="connsiteX4950" fmla="*/ 6161218 w 8806376"/>
              <a:gd name="connsiteY4950" fmla="*/ 4768130 h 8400335"/>
              <a:gd name="connsiteX4951" fmla="*/ 6176677 w 8806376"/>
              <a:gd name="connsiteY4951" fmla="*/ 4768130 h 8400335"/>
              <a:gd name="connsiteX4952" fmla="*/ 6164723 w 8806376"/>
              <a:gd name="connsiteY4952" fmla="*/ 4782531 h 8400335"/>
              <a:gd name="connsiteX4953" fmla="*/ 6152769 w 8806376"/>
              <a:gd name="connsiteY4953" fmla="*/ 4796943 h 8400335"/>
              <a:gd name="connsiteX4954" fmla="*/ 6139567 w 8806376"/>
              <a:gd name="connsiteY4954" fmla="*/ 4785979 h 8400335"/>
              <a:gd name="connsiteX4955" fmla="*/ 6126357 w 8806376"/>
              <a:gd name="connsiteY4955" fmla="*/ 4775026 h 8400335"/>
              <a:gd name="connsiteX4956" fmla="*/ 6107487 w 8806376"/>
              <a:gd name="connsiteY4956" fmla="*/ 4792104 h 8400335"/>
              <a:gd name="connsiteX4957" fmla="*/ 6106697 w 8806376"/>
              <a:gd name="connsiteY4957" fmla="*/ 4834805 h 8400335"/>
              <a:gd name="connsiteX4958" fmla="*/ 6470990 w 8806376"/>
              <a:gd name="connsiteY4958" fmla="*/ 4449261 h 8400335"/>
              <a:gd name="connsiteX4959" fmla="*/ 6563544 w 8806376"/>
              <a:gd name="connsiteY4959" fmla="*/ 4325217 h 8400335"/>
              <a:gd name="connsiteX4960" fmla="*/ 6607988 w 8806376"/>
              <a:gd name="connsiteY4960" fmla="*/ 4244674 h 8400335"/>
              <a:gd name="connsiteX4961" fmla="*/ 6574775 w 8806376"/>
              <a:gd name="connsiteY4961" fmla="*/ 4248560 h 8400335"/>
              <a:gd name="connsiteX4962" fmla="*/ 7036946 w 8806376"/>
              <a:gd name="connsiteY4962" fmla="*/ 4265686 h 8400335"/>
              <a:gd name="connsiteX4963" fmla="*/ 6479744 w 8806376"/>
              <a:gd name="connsiteY4963" fmla="*/ 4934274 h 8400335"/>
              <a:gd name="connsiteX4964" fmla="*/ 6179706 w 8806376"/>
              <a:gd name="connsiteY4964" fmla="*/ 5258181 h 8400335"/>
              <a:gd name="connsiteX4965" fmla="*/ 6049557 w 8806376"/>
              <a:gd name="connsiteY4965" fmla="*/ 5403933 h 8400335"/>
              <a:gd name="connsiteX4966" fmla="*/ 6565135 w 8806376"/>
              <a:gd name="connsiteY4966" fmla="*/ 4868075 h 8400335"/>
              <a:gd name="connsiteX4967" fmla="*/ 7035270 w 8806376"/>
              <a:gd name="connsiteY4967" fmla="*/ 4284736 h 8400335"/>
              <a:gd name="connsiteX4968" fmla="*/ 7036946 w 8806376"/>
              <a:gd name="connsiteY4968" fmla="*/ 4265686 h 8400335"/>
              <a:gd name="connsiteX4969" fmla="*/ 5266182 w 8806376"/>
              <a:gd name="connsiteY4969" fmla="*/ 4261676 h 8400335"/>
              <a:gd name="connsiteX4970" fmla="*/ 5259895 w 8806376"/>
              <a:gd name="connsiteY4970" fmla="*/ 4287146 h 8400335"/>
              <a:gd name="connsiteX4971" fmla="*/ 5285565 w 8806376"/>
              <a:gd name="connsiteY4971" fmla="*/ 4244255 h 8400335"/>
              <a:gd name="connsiteX4972" fmla="*/ 5266182 w 8806376"/>
              <a:gd name="connsiteY4972" fmla="*/ 4261676 h 8400335"/>
              <a:gd name="connsiteX4973" fmla="*/ 6086237 w 8806376"/>
              <a:gd name="connsiteY4973" fmla="*/ 4260542 h 8400335"/>
              <a:gd name="connsiteX4974" fmla="*/ 6069568 w 8806376"/>
              <a:gd name="connsiteY4974" fmla="*/ 4306653 h 8400335"/>
              <a:gd name="connsiteX4975" fmla="*/ 6069568 w 8806376"/>
              <a:gd name="connsiteY4975" fmla="*/ 4334209 h 8400335"/>
              <a:gd name="connsiteX4976" fmla="*/ 6089380 w 8806376"/>
              <a:gd name="connsiteY4976" fmla="*/ 4314396 h 8400335"/>
              <a:gd name="connsiteX4977" fmla="*/ 6106049 w 8806376"/>
              <a:gd name="connsiteY4977" fmla="*/ 4268296 h 8400335"/>
              <a:gd name="connsiteX4978" fmla="*/ 6102906 w 8806376"/>
              <a:gd name="connsiteY4978" fmla="*/ 4241997 h 8400335"/>
              <a:gd name="connsiteX4979" fmla="*/ 6086237 w 8806376"/>
              <a:gd name="connsiteY4979" fmla="*/ 4260542 h 8400335"/>
              <a:gd name="connsiteX4980" fmla="*/ 6860362 w 8806376"/>
              <a:gd name="connsiteY4980" fmla="*/ 4262885 h 8400335"/>
              <a:gd name="connsiteX4981" fmla="*/ 6869897 w 8806376"/>
              <a:gd name="connsiteY4981" fmla="*/ 4301405 h 8400335"/>
              <a:gd name="connsiteX4982" fmla="*/ 6888185 w 8806376"/>
              <a:gd name="connsiteY4982" fmla="*/ 4283355 h 8400335"/>
              <a:gd name="connsiteX4983" fmla="*/ 6897843 w 8806376"/>
              <a:gd name="connsiteY4983" fmla="*/ 4265305 h 8400335"/>
              <a:gd name="connsiteX4984" fmla="*/ 6884422 w 8806376"/>
              <a:gd name="connsiteY4984" fmla="*/ 4254161 h 8400335"/>
              <a:gd name="connsiteX4985" fmla="*/ 6870992 w 8806376"/>
              <a:gd name="connsiteY4985" fmla="*/ 4243026 h 8400335"/>
              <a:gd name="connsiteX4986" fmla="*/ 6860362 w 8806376"/>
              <a:gd name="connsiteY4986" fmla="*/ 4262885 h 8400335"/>
              <a:gd name="connsiteX4987" fmla="*/ 6886937 w 8806376"/>
              <a:gd name="connsiteY4987" fmla="*/ 4299452 h 8400335"/>
              <a:gd name="connsiteX4988" fmla="*/ 6812652 w 8806376"/>
              <a:gd name="connsiteY4988" fmla="*/ 4393721 h 8400335"/>
              <a:gd name="connsiteX4989" fmla="*/ 6779847 w 8806376"/>
              <a:gd name="connsiteY4989" fmla="*/ 4432792 h 8400335"/>
              <a:gd name="connsiteX4990" fmla="*/ 6767608 w 8806376"/>
              <a:gd name="connsiteY4990" fmla="*/ 4417105 h 8400335"/>
              <a:gd name="connsiteX4991" fmla="*/ 6755368 w 8806376"/>
              <a:gd name="connsiteY4991" fmla="*/ 4401417 h 8400335"/>
              <a:gd name="connsiteX4992" fmla="*/ 6740957 w 8806376"/>
              <a:gd name="connsiteY4992" fmla="*/ 4420086 h 8400335"/>
              <a:gd name="connsiteX4993" fmla="*/ 6749587 w 8806376"/>
              <a:gd name="connsiteY4993" fmla="*/ 4457186 h 8400335"/>
              <a:gd name="connsiteX4994" fmla="*/ 6765560 w 8806376"/>
              <a:gd name="connsiteY4994" fmla="*/ 4455814 h 8400335"/>
              <a:gd name="connsiteX4995" fmla="*/ 6754702 w 8806376"/>
              <a:gd name="connsiteY4995" fmla="*/ 4468892 h 8400335"/>
              <a:gd name="connsiteX4996" fmla="*/ 6726993 w 8806376"/>
              <a:gd name="connsiteY4996" fmla="*/ 4472959 h 8400335"/>
              <a:gd name="connsiteX4997" fmla="*/ 6710144 w 8806376"/>
              <a:gd name="connsiteY4997" fmla="*/ 4463939 h 8400335"/>
              <a:gd name="connsiteX4998" fmla="*/ 6693722 w 8806376"/>
              <a:gd name="connsiteY4998" fmla="*/ 4482084 h 8400335"/>
              <a:gd name="connsiteX4999" fmla="*/ 6705791 w 8806376"/>
              <a:gd name="connsiteY4999" fmla="*/ 4515955 h 8400335"/>
              <a:gd name="connsiteX5000" fmla="*/ 6720964 w 8806376"/>
              <a:gd name="connsiteY5000" fmla="*/ 4510135 h 8400335"/>
              <a:gd name="connsiteX5001" fmla="*/ 6703428 w 8806376"/>
              <a:gd name="connsiteY5001" fmla="*/ 4529509 h 8400335"/>
              <a:gd name="connsiteX5002" fmla="*/ 6685903 w 8806376"/>
              <a:gd name="connsiteY5002" fmla="*/ 4548873 h 8400335"/>
              <a:gd name="connsiteX5003" fmla="*/ 6675054 w 8806376"/>
              <a:gd name="connsiteY5003" fmla="*/ 4534043 h 8400335"/>
              <a:gd name="connsiteX5004" fmla="*/ 6664214 w 8806376"/>
              <a:gd name="connsiteY5004" fmla="*/ 4519213 h 8400335"/>
              <a:gd name="connsiteX5005" fmla="*/ 6645621 w 8806376"/>
              <a:gd name="connsiteY5005" fmla="*/ 4539758 h 8400335"/>
              <a:gd name="connsiteX5006" fmla="*/ 6627038 w 8806376"/>
              <a:gd name="connsiteY5006" fmla="*/ 4560304 h 8400335"/>
              <a:gd name="connsiteX5007" fmla="*/ 6643240 w 8806376"/>
              <a:gd name="connsiteY5007" fmla="*/ 4572153 h 8400335"/>
              <a:gd name="connsiteX5008" fmla="*/ 6659452 w 8806376"/>
              <a:gd name="connsiteY5008" fmla="*/ 4584011 h 8400335"/>
              <a:gd name="connsiteX5009" fmla="*/ 6648689 w 8806376"/>
              <a:gd name="connsiteY5009" fmla="*/ 4594774 h 8400335"/>
              <a:gd name="connsiteX5010" fmla="*/ 6637925 w 8806376"/>
              <a:gd name="connsiteY5010" fmla="*/ 4605538 h 8400335"/>
              <a:gd name="connsiteX5011" fmla="*/ 6627400 w 8806376"/>
              <a:gd name="connsiteY5011" fmla="*/ 4591155 h 8400335"/>
              <a:gd name="connsiteX5012" fmla="*/ 6616875 w 8806376"/>
              <a:gd name="connsiteY5012" fmla="*/ 4576763 h 8400335"/>
              <a:gd name="connsiteX5013" fmla="*/ 6571822 w 8806376"/>
              <a:gd name="connsiteY5013" fmla="*/ 4628950 h 8400335"/>
              <a:gd name="connsiteX5014" fmla="*/ 6543094 w 8806376"/>
              <a:gd name="connsiteY5014" fmla="*/ 4691930 h 8400335"/>
              <a:gd name="connsiteX5015" fmla="*/ 6559430 w 8806376"/>
              <a:gd name="connsiteY5015" fmla="*/ 4691930 h 8400335"/>
              <a:gd name="connsiteX5016" fmla="*/ 6542751 w 8806376"/>
              <a:gd name="connsiteY5016" fmla="*/ 4708598 h 8400335"/>
              <a:gd name="connsiteX5017" fmla="*/ 6526083 w 8806376"/>
              <a:gd name="connsiteY5017" fmla="*/ 4725267 h 8400335"/>
              <a:gd name="connsiteX5018" fmla="*/ 6517862 w 8806376"/>
              <a:gd name="connsiteY5018" fmla="*/ 4711980 h 8400335"/>
              <a:gd name="connsiteX5019" fmla="*/ 6509652 w 8806376"/>
              <a:gd name="connsiteY5019" fmla="*/ 4698692 h 8400335"/>
              <a:gd name="connsiteX5020" fmla="*/ 6449149 w 8806376"/>
              <a:gd name="connsiteY5020" fmla="*/ 4764034 h 8400335"/>
              <a:gd name="connsiteX5021" fmla="*/ 6260068 w 8806376"/>
              <a:gd name="connsiteY5021" fmla="*/ 4966421 h 8400335"/>
              <a:gd name="connsiteX5022" fmla="*/ 6125518 w 8806376"/>
              <a:gd name="connsiteY5022" fmla="*/ 5126060 h 8400335"/>
              <a:gd name="connsiteX5023" fmla="*/ 6136243 w 8806376"/>
              <a:gd name="connsiteY5023" fmla="*/ 5134280 h 8400335"/>
              <a:gd name="connsiteX5024" fmla="*/ 6172686 w 8806376"/>
              <a:gd name="connsiteY5024" fmla="*/ 5127088 h 8400335"/>
              <a:gd name="connsiteX5025" fmla="*/ 6173467 w 8806376"/>
              <a:gd name="connsiteY5025" fmla="*/ 5094971 h 8400335"/>
              <a:gd name="connsiteX5026" fmla="*/ 6153541 w 8806376"/>
              <a:gd name="connsiteY5026" fmla="*/ 5100181 h 8400335"/>
              <a:gd name="connsiteX5027" fmla="*/ 6170753 w 8806376"/>
              <a:gd name="connsiteY5027" fmla="*/ 5081159 h 8400335"/>
              <a:gd name="connsiteX5028" fmla="*/ 6187964 w 8806376"/>
              <a:gd name="connsiteY5028" fmla="*/ 5062138 h 8400335"/>
              <a:gd name="connsiteX5029" fmla="*/ 6198727 w 8806376"/>
              <a:gd name="connsiteY5029" fmla="*/ 5076864 h 8400335"/>
              <a:gd name="connsiteX5030" fmla="*/ 6209490 w 8806376"/>
              <a:gd name="connsiteY5030" fmla="*/ 5091589 h 8400335"/>
              <a:gd name="connsiteX5031" fmla="*/ 6230017 w 8806376"/>
              <a:gd name="connsiteY5031" fmla="*/ 5069738 h 8400335"/>
              <a:gd name="connsiteX5032" fmla="*/ 6236256 w 8806376"/>
              <a:gd name="connsiteY5032" fmla="*/ 5034830 h 8400335"/>
              <a:gd name="connsiteX5033" fmla="*/ 6235580 w 8806376"/>
              <a:gd name="connsiteY5033" fmla="*/ 5010341 h 8400335"/>
              <a:gd name="connsiteX5034" fmla="*/ 6261783 w 8806376"/>
              <a:gd name="connsiteY5034" fmla="*/ 5015246 h 8400335"/>
              <a:gd name="connsiteX5035" fmla="*/ 6264831 w 8806376"/>
              <a:gd name="connsiteY5035" fmla="*/ 5033763 h 8400335"/>
              <a:gd name="connsiteX5036" fmla="*/ 6418383 w 8806376"/>
              <a:gd name="connsiteY5036" fmla="*/ 4869990 h 8400335"/>
              <a:gd name="connsiteX5037" fmla="*/ 6830930 w 8806376"/>
              <a:gd name="connsiteY5037" fmla="*/ 4391892 h 8400335"/>
              <a:gd name="connsiteX5038" fmla="*/ 6932953 w 8806376"/>
              <a:gd name="connsiteY5038" fmla="*/ 4244255 h 8400335"/>
              <a:gd name="connsiteX5039" fmla="*/ 6886937 w 8806376"/>
              <a:gd name="connsiteY5039" fmla="*/ 4299452 h 8400335"/>
              <a:gd name="connsiteX5040" fmla="*/ 2330806 w 8806376"/>
              <a:gd name="connsiteY5040" fmla="*/ 4273058 h 8400335"/>
              <a:gd name="connsiteX5041" fmla="*/ 2313356 w 8806376"/>
              <a:gd name="connsiteY5041" fmla="*/ 4292327 h 8400335"/>
              <a:gd name="connsiteX5042" fmla="*/ 2325081 w 8806376"/>
              <a:gd name="connsiteY5042" fmla="*/ 4304014 h 8400335"/>
              <a:gd name="connsiteX5043" fmla="*/ 2336797 w 8806376"/>
              <a:gd name="connsiteY5043" fmla="*/ 4315692 h 8400335"/>
              <a:gd name="connsiteX5044" fmla="*/ 2354590 w 8806376"/>
              <a:gd name="connsiteY5044" fmla="*/ 4292146 h 8400335"/>
              <a:gd name="connsiteX5045" fmla="*/ 2330806 w 8806376"/>
              <a:gd name="connsiteY5045" fmla="*/ 4273058 h 8400335"/>
              <a:gd name="connsiteX5046" fmla="*/ 4855169 w 8806376"/>
              <a:gd name="connsiteY5046" fmla="*/ 4318073 h 8400335"/>
              <a:gd name="connsiteX5047" fmla="*/ 4776340 w 8806376"/>
              <a:gd name="connsiteY5047" fmla="*/ 4427611 h 8400335"/>
              <a:gd name="connsiteX5048" fmla="*/ 4819736 w 8806376"/>
              <a:gd name="connsiteY5048" fmla="*/ 4384748 h 8400335"/>
              <a:gd name="connsiteX5049" fmla="*/ 4904823 w 8806376"/>
              <a:gd name="connsiteY5049" fmla="*/ 4253780 h 8400335"/>
              <a:gd name="connsiteX5050" fmla="*/ 4855169 w 8806376"/>
              <a:gd name="connsiteY5050" fmla="*/ 4318073 h 8400335"/>
              <a:gd name="connsiteX5051" fmla="*/ 1965360 w 8806376"/>
              <a:gd name="connsiteY5051" fmla="*/ 4285983 h 8400335"/>
              <a:gd name="connsiteX5052" fmla="*/ 1943814 w 8806376"/>
              <a:gd name="connsiteY5052" fmla="*/ 4308920 h 8400335"/>
              <a:gd name="connsiteX5053" fmla="*/ 1955016 w 8806376"/>
              <a:gd name="connsiteY5053" fmla="*/ 4315844 h 8400335"/>
              <a:gd name="connsiteX5054" fmla="*/ 1996659 w 8806376"/>
              <a:gd name="connsiteY5054" fmla="*/ 4272810 h 8400335"/>
              <a:gd name="connsiteX5055" fmla="*/ 1965360 w 8806376"/>
              <a:gd name="connsiteY5055" fmla="*/ 4285983 h 8400335"/>
              <a:gd name="connsiteX5056" fmla="*/ 5418830 w 8806376"/>
              <a:gd name="connsiteY5056" fmla="*/ 4284059 h 8400335"/>
              <a:gd name="connsiteX5057" fmla="*/ 5404542 w 8806376"/>
              <a:gd name="connsiteY5057" fmla="*/ 4341209 h 8400335"/>
              <a:gd name="connsiteX5058" fmla="*/ 5407581 w 8806376"/>
              <a:gd name="connsiteY5058" fmla="*/ 4372842 h 8400335"/>
              <a:gd name="connsiteX5059" fmla="*/ 5424907 w 8806376"/>
              <a:gd name="connsiteY5059" fmla="*/ 4347324 h 8400335"/>
              <a:gd name="connsiteX5060" fmla="*/ 5439194 w 8806376"/>
              <a:gd name="connsiteY5060" fmla="*/ 4290174 h 8400335"/>
              <a:gd name="connsiteX5061" fmla="*/ 5436156 w 8806376"/>
              <a:gd name="connsiteY5061" fmla="*/ 4258542 h 8400335"/>
              <a:gd name="connsiteX5062" fmla="*/ 5418830 w 8806376"/>
              <a:gd name="connsiteY5062" fmla="*/ 4284059 h 8400335"/>
              <a:gd name="connsiteX5063" fmla="*/ 5990987 w 8806376"/>
              <a:gd name="connsiteY5063" fmla="*/ 4279668 h 8400335"/>
              <a:gd name="connsiteX5064" fmla="*/ 6012695 w 8806376"/>
              <a:gd name="connsiteY5064" fmla="*/ 4315397 h 8400335"/>
              <a:gd name="connsiteX5065" fmla="*/ 6024306 w 8806376"/>
              <a:gd name="connsiteY5065" fmla="*/ 4291880 h 8400335"/>
              <a:gd name="connsiteX5066" fmla="*/ 6010732 w 8806376"/>
              <a:gd name="connsiteY5066" fmla="*/ 4276544 h 8400335"/>
              <a:gd name="connsiteX5067" fmla="*/ 6007656 w 8806376"/>
              <a:gd name="connsiteY5067" fmla="*/ 4261199 h 8400335"/>
              <a:gd name="connsiteX5068" fmla="*/ 5990987 w 8806376"/>
              <a:gd name="connsiteY5068" fmla="*/ 4279668 h 8400335"/>
              <a:gd name="connsiteX5069" fmla="*/ 6219587 w 8806376"/>
              <a:gd name="connsiteY5069" fmla="*/ 4289136 h 8400335"/>
              <a:gd name="connsiteX5070" fmla="*/ 6212110 w 8806376"/>
              <a:gd name="connsiteY5070" fmla="*/ 4349030 h 8400335"/>
              <a:gd name="connsiteX5071" fmla="*/ 6239237 w 8806376"/>
              <a:gd name="connsiteY5071" fmla="*/ 4290270 h 8400335"/>
              <a:gd name="connsiteX5072" fmla="*/ 6236256 w 8806376"/>
              <a:gd name="connsiteY5072" fmla="*/ 4270601 h 8400335"/>
              <a:gd name="connsiteX5073" fmla="*/ 6219587 w 8806376"/>
              <a:gd name="connsiteY5073" fmla="*/ 4289136 h 8400335"/>
              <a:gd name="connsiteX5074" fmla="*/ 6694161 w 8806376"/>
              <a:gd name="connsiteY5074" fmla="*/ 4288708 h 8400335"/>
              <a:gd name="connsiteX5075" fmla="*/ 6697970 w 8806376"/>
              <a:gd name="connsiteY5075" fmla="*/ 4314492 h 8400335"/>
              <a:gd name="connsiteX5076" fmla="*/ 6732118 w 8806376"/>
              <a:gd name="connsiteY5076" fmla="*/ 4283269 h 8400335"/>
              <a:gd name="connsiteX5077" fmla="*/ 6694161 w 8806376"/>
              <a:gd name="connsiteY5077" fmla="*/ 4288708 h 8400335"/>
              <a:gd name="connsiteX5078" fmla="*/ 5270383 w 8806376"/>
              <a:gd name="connsiteY5078" fmla="*/ 4308853 h 8400335"/>
              <a:gd name="connsiteX5079" fmla="*/ 5262648 w 8806376"/>
              <a:gd name="connsiteY5079" fmla="*/ 4345391 h 8400335"/>
              <a:gd name="connsiteX5080" fmla="*/ 5286556 w 8806376"/>
              <a:gd name="connsiteY5080" fmla="*/ 4293765 h 8400335"/>
              <a:gd name="connsiteX5081" fmla="*/ 5270383 w 8806376"/>
              <a:gd name="connsiteY5081" fmla="*/ 4308853 h 8400335"/>
              <a:gd name="connsiteX5082" fmla="*/ 5793343 w 8806376"/>
              <a:gd name="connsiteY5082" fmla="*/ 4291880 h 8400335"/>
              <a:gd name="connsiteX5083" fmla="*/ 5803430 w 8806376"/>
              <a:gd name="connsiteY5083" fmla="*/ 4301405 h 8400335"/>
              <a:gd name="connsiteX5084" fmla="*/ 5807631 w 8806376"/>
              <a:gd name="connsiteY5084" fmla="*/ 4291880 h 8400335"/>
              <a:gd name="connsiteX5085" fmla="*/ 5797544 w 8806376"/>
              <a:gd name="connsiteY5085" fmla="*/ 4282355 h 8400335"/>
              <a:gd name="connsiteX5086" fmla="*/ 5793343 w 8806376"/>
              <a:gd name="connsiteY5086" fmla="*/ 4291880 h 8400335"/>
              <a:gd name="connsiteX5087" fmla="*/ 6276737 w 8806376"/>
              <a:gd name="connsiteY5087" fmla="*/ 4305881 h 8400335"/>
              <a:gd name="connsiteX5088" fmla="*/ 6260068 w 8806376"/>
              <a:gd name="connsiteY5088" fmla="*/ 4345524 h 8400335"/>
              <a:gd name="connsiteX5089" fmla="*/ 6260068 w 8806376"/>
              <a:gd name="connsiteY5089" fmla="*/ 4362260 h 8400335"/>
              <a:gd name="connsiteX5090" fmla="*/ 6283881 w 8806376"/>
              <a:gd name="connsiteY5090" fmla="*/ 4329980 h 8400335"/>
              <a:gd name="connsiteX5091" fmla="*/ 6307693 w 8806376"/>
              <a:gd name="connsiteY5091" fmla="*/ 4290032 h 8400335"/>
              <a:gd name="connsiteX5092" fmla="*/ 6276737 w 8806376"/>
              <a:gd name="connsiteY5092" fmla="*/ 4305881 h 8400335"/>
              <a:gd name="connsiteX5093" fmla="*/ 2486949 w 8806376"/>
              <a:gd name="connsiteY5093" fmla="*/ 4308548 h 8400335"/>
              <a:gd name="connsiteX5094" fmla="*/ 2473881 w 8806376"/>
              <a:gd name="connsiteY5094" fmla="*/ 4325217 h 8400335"/>
              <a:gd name="connsiteX5095" fmla="*/ 2490550 w 8806376"/>
              <a:gd name="connsiteY5095" fmla="*/ 4312149 h 8400335"/>
              <a:gd name="connsiteX5096" fmla="*/ 2503618 w 8806376"/>
              <a:gd name="connsiteY5096" fmla="*/ 4291880 h 8400335"/>
              <a:gd name="connsiteX5097" fmla="*/ 2486949 w 8806376"/>
              <a:gd name="connsiteY5097" fmla="*/ 4308548 h 8400335"/>
              <a:gd name="connsiteX5098" fmla="*/ 6129099 w 8806376"/>
              <a:gd name="connsiteY5098" fmla="*/ 4302709 h 8400335"/>
              <a:gd name="connsiteX5099" fmla="*/ 6117193 w 8806376"/>
              <a:gd name="connsiteY5099" fmla="*/ 4343448 h 8400335"/>
              <a:gd name="connsiteX5100" fmla="*/ 6117193 w 8806376"/>
              <a:gd name="connsiteY5100" fmla="*/ 4372166 h 8400335"/>
              <a:gd name="connsiteX5101" fmla="*/ 6132234 w 8806376"/>
              <a:gd name="connsiteY5101" fmla="*/ 4357116 h 8400335"/>
              <a:gd name="connsiteX5102" fmla="*/ 6144140 w 8806376"/>
              <a:gd name="connsiteY5102" fmla="*/ 4316378 h 8400335"/>
              <a:gd name="connsiteX5103" fmla="*/ 6141006 w 8806376"/>
              <a:gd name="connsiteY5103" fmla="*/ 4290679 h 8400335"/>
              <a:gd name="connsiteX5104" fmla="*/ 6129099 w 8806376"/>
              <a:gd name="connsiteY5104" fmla="*/ 4302709 h 8400335"/>
              <a:gd name="connsiteX5105" fmla="*/ 5221843 w 8806376"/>
              <a:gd name="connsiteY5105" fmla="*/ 4315692 h 8400335"/>
              <a:gd name="connsiteX5106" fmla="*/ 5214366 w 8806376"/>
              <a:gd name="connsiteY5106" fmla="*/ 4335199 h 8400335"/>
              <a:gd name="connsiteX5107" fmla="*/ 5231368 w 8806376"/>
              <a:gd name="connsiteY5107" fmla="*/ 4325217 h 8400335"/>
              <a:gd name="connsiteX5108" fmla="*/ 5238846 w 8806376"/>
              <a:gd name="connsiteY5108" fmla="*/ 4305710 h 8400335"/>
              <a:gd name="connsiteX5109" fmla="*/ 5221843 w 8806376"/>
              <a:gd name="connsiteY5109" fmla="*/ 4315692 h 8400335"/>
              <a:gd name="connsiteX5110" fmla="*/ 5318817 w 8806376"/>
              <a:gd name="connsiteY5110" fmla="*/ 4318540 h 8400335"/>
              <a:gd name="connsiteX5111" fmla="*/ 5309426 w 8806376"/>
              <a:gd name="connsiteY5111" fmla="*/ 4366165 h 8400335"/>
              <a:gd name="connsiteX5112" fmla="*/ 5312464 w 8806376"/>
              <a:gd name="connsiteY5112" fmla="*/ 4391892 h 8400335"/>
              <a:gd name="connsiteX5113" fmla="*/ 5324894 w 8806376"/>
              <a:gd name="connsiteY5113" fmla="*/ 4369994 h 8400335"/>
              <a:gd name="connsiteX5114" fmla="*/ 5334286 w 8806376"/>
              <a:gd name="connsiteY5114" fmla="*/ 4322369 h 8400335"/>
              <a:gd name="connsiteX5115" fmla="*/ 5331248 w 8806376"/>
              <a:gd name="connsiteY5115" fmla="*/ 4296642 h 8400335"/>
              <a:gd name="connsiteX5116" fmla="*/ 5318817 w 8806376"/>
              <a:gd name="connsiteY5116" fmla="*/ 4318540 h 8400335"/>
              <a:gd name="connsiteX5117" fmla="*/ 6027220 w 8806376"/>
              <a:gd name="connsiteY5117" fmla="*/ 4319883 h 8400335"/>
              <a:gd name="connsiteX5118" fmla="*/ 6010904 w 8806376"/>
              <a:gd name="connsiteY5118" fmla="*/ 4337923 h 8400335"/>
              <a:gd name="connsiteX5119" fmla="*/ 6021515 w 8806376"/>
              <a:gd name="connsiteY5119" fmla="*/ 4357764 h 8400335"/>
              <a:gd name="connsiteX5120" fmla="*/ 6023077 w 8806376"/>
              <a:gd name="connsiteY5120" fmla="*/ 4377605 h 8400335"/>
              <a:gd name="connsiteX5121" fmla="*/ 6009837 w 8806376"/>
              <a:gd name="connsiteY5121" fmla="*/ 4365698 h 8400335"/>
              <a:gd name="connsiteX5122" fmla="*/ 6005675 w 8806376"/>
              <a:gd name="connsiteY5122" fmla="*/ 4353792 h 8400335"/>
              <a:gd name="connsiteX5123" fmla="*/ 5985234 w 8806376"/>
              <a:gd name="connsiteY5123" fmla="*/ 4371937 h 8400335"/>
              <a:gd name="connsiteX5124" fmla="*/ 5973804 w 8806376"/>
              <a:gd name="connsiteY5124" fmla="*/ 4415200 h 8400335"/>
              <a:gd name="connsiteX5125" fmla="*/ 5982519 w 8806376"/>
              <a:gd name="connsiteY5125" fmla="*/ 4428982 h 8400335"/>
              <a:gd name="connsiteX5126" fmla="*/ 6021277 w 8806376"/>
              <a:gd name="connsiteY5126" fmla="*/ 4391387 h 8400335"/>
              <a:gd name="connsiteX5127" fmla="*/ 6051795 w 8806376"/>
              <a:gd name="connsiteY5127" fmla="*/ 4306958 h 8400335"/>
              <a:gd name="connsiteX5128" fmla="*/ 6027220 w 8806376"/>
              <a:gd name="connsiteY5128" fmla="*/ 4319883 h 8400335"/>
              <a:gd name="connsiteX5129" fmla="*/ 6799603 w 8806376"/>
              <a:gd name="connsiteY5129" fmla="*/ 4345705 h 8400335"/>
              <a:gd name="connsiteX5130" fmla="*/ 6764627 w 8806376"/>
              <a:gd name="connsiteY5130" fmla="*/ 4390596 h 8400335"/>
              <a:gd name="connsiteX5131" fmla="*/ 6776447 w 8806376"/>
              <a:gd name="connsiteY5131" fmla="*/ 4397912 h 8400335"/>
              <a:gd name="connsiteX5132" fmla="*/ 6819129 w 8806376"/>
              <a:gd name="connsiteY5132" fmla="*/ 4364089 h 8400335"/>
              <a:gd name="connsiteX5133" fmla="*/ 6835559 w 8806376"/>
              <a:gd name="connsiteY5133" fmla="*/ 4344057 h 8400335"/>
              <a:gd name="connsiteX5134" fmla="*/ 6855381 w 8806376"/>
              <a:gd name="connsiteY5134" fmla="*/ 4320969 h 8400335"/>
              <a:gd name="connsiteX5135" fmla="*/ 6799603 w 8806376"/>
              <a:gd name="connsiteY5135" fmla="*/ 4345705 h 8400335"/>
              <a:gd name="connsiteX5136" fmla="*/ 5371233 w 8806376"/>
              <a:gd name="connsiteY5136" fmla="*/ 4337447 h 8400335"/>
              <a:gd name="connsiteX5137" fmla="*/ 5356946 w 8806376"/>
              <a:gd name="connsiteY5137" fmla="*/ 4393340 h 8400335"/>
              <a:gd name="connsiteX5138" fmla="*/ 5359956 w 8806376"/>
              <a:gd name="connsiteY5138" fmla="*/ 4429992 h 8400335"/>
              <a:gd name="connsiteX5139" fmla="*/ 5377282 w 8806376"/>
              <a:gd name="connsiteY5139" fmla="*/ 4404474 h 8400335"/>
              <a:gd name="connsiteX5140" fmla="*/ 5391569 w 8806376"/>
              <a:gd name="connsiteY5140" fmla="*/ 4348572 h 8400335"/>
              <a:gd name="connsiteX5141" fmla="*/ 5388531 w 8806376"/>
              <a:gd name="connsiteY5141" fmla="*/ 4318197 h 8400335"/>
              <a:gd name="connsiteX5142" fmla="*/ 5371233 w 8806376"/>
              <a:gd name="connsiteY5142" fmla="*/ 4337447 h 8400335"/>
              <a:gd name="connsiteX5143" fmla="*/ 5934104 w 8806376"/>
              <a:gd name="connsiteY5143" fmla="*/ 4343619 h 8400335"/>
              <a:gd name="connsiteX5144" fmla="*/ 5917702 w 8806376"/>
              <a:gd name="connsiteY5144" fmla="*/ 4366194 h 8400335"/>
              <a:gd name="connsiteX5145" fmla="*/ 5932246 w 8806376"/>
              <a:gd name="connsiteY5145" fmla="*/ 4378262 h 8400335"/>
              <a:gd name="connsiteX5146" fmla="*/ 5946781 w 8806376"/>
              <a:gd name="connsiteY5146" fmla="*/ 4390320 h 8400335"/>
              <a:gd name="connsiteX5147" fmla="*/ 5966708 w 8806376"/>
              <a:gd name="connsiteY5147" fmla="*/ 4370394 h 8400335"/>
              <a:gd name="connsiteX5148" fmla="*/ 5986644 w 8806376"/>
              <a:gd name="connsiteY5148" fmla="*/ 4350468 h 8400335"/>
              <a:gd name="connsiteX5149" fmla="*/ 5971632 w 8806376"/>
              <a:gd name="connsiteY5149" fmla="*/ 4335456 h 8400335"/>
              <a:gd name="connsiteX5150" fmla="*/ 5934104 w 8806376"/>
              <a:gd name="connsiteY5150" fmla="*/ 4343619 h 8400335"/>
              <a:gd name="connsiteX5151" fmla="*/ 6152912 w 8806376"/>
              <a:gd name="connsiteY5151" fmla="*/ 4360898 h 8400335"/>
              <a:gd name="connsiteX5152" fmla="*/ 6124423 w 8806376"/>
              <a:gd name="connsiteY5152" fmla="*/ 4444280 h 8400335"/>
              <a:gd name="connsiteX5153" fmla="*/ 6149474 w 8806376"/>
              <a:gd name="connsiteY5153" fmla="*/ 4389892 h 8400335"/>
              <a:gd name="connsiteX5154" fmla="*/ 6143968 w 8806376"/>
              <a:gd name="connsiteY5154" fmla="*/ 4372842 h 8400335"/>
              <a:gd name="connsiteX5155" fmla="*/ 6154055 w 8806376"/>
              <a:gd name="connsiteY5155" fmla="*/ 4387130 h 8400335"/>
              <a:gd name="connsiteX5156" fmla="*/ 6164133 w 8806376"/>
              <a:gd name="connsiteY5156" fmla="*/ 4401417 h 8400335"/>
              <a:gd name="connsiteX5157" fmla="*/ 6179516 w 8806376"/>
              <a:gd name="connsiteY5157" fmla="*/ 4386034 h 8400335"/>
              <a:gd name="connsiteX5158" fmla="*/ 6191765 w 8806376"/>
              <a:gd name="connsiteY5158" fmla="*/ 4343914 h 8400335"/>
              <a:gd name="connsiteX5159" fmla="*/ 6188631 w 8806376"/>
              <a:gd name="connsiteY5159" fmla="*/ 4317178 h 8400335"/>
              <a:gd name="connsiteX5160" fmla="*/ 6152912 w 8806376"/>
              <a:gd name="connsiteY5160" fmla="*/ 4360898 h 8400335"/>
              <a:gd name="connsiteX5161" fmla="*/ 6662766 w 8806376"/>
              <a:gd name="connsiteY5161" fmla="*/ 4332361 h 8400335"/>
              <a:gd name="connsiteX5162" fmla="*/ 6645754 w 8806376"/>
              <a:gd name="connsiteY5162" fmla="*/ 4357792 h 8400335"/>
              <a:gd name="connsiteX5163" fmla="*/ 6637944 w 8806376"/>
              <a:gd name="connsiteY5163" fmla="*/ 4371318 h 8400335"/>
              <a:gd name="connsiteX5164" fmla="*/ 6653794 w 8806376"/>
              <a:gd name="connsiteY5164" fmla="*/ 4365231 h 8400335"/>
              <a:gd name="connsiteX5165" fmla="*/ 6660118 w 8806376"/>
              <a:gd name="connsiteY5165" fmla="*/ 4391892 h 8400335"/>
              <a:gd name="connsiteX5166" fmla="*/ 6650593 w 8806376"/>
              <a:gd name="connsiteY5166" fmla="*/ 4387691 h 8400335"/>
              <a:gd name="connsiteX5167" fmla="*/ 6613494 w 8806376"/>
              <a:gd name="connsiteY5167" fmla="*/ 4397769 h 8400335"/>
              <a:gd name="connsiteX5168" fmla="*/ 6591853 w 8806376"/>
              <a:gd name="connsiteY5168" fmla="*/ 4417924 h 8400335"/>
              <a:gd name="connsiteX5169" fmla="*/ 6601949 w 8806376"/>
              <a:gd name="connsiteY5169" fmla="*/ 4428020 h 8400335"/>
              <a:gd name="connsiteX5170" fmla="*/ 6612045 w 8806376"/>
              <a:gd name="connsiteY5170" fmla="*/ 4438117 h 8400335"/>
              <a:gd name="connsiteX5171" fmla="*/ 6633534 w 8806376"/>
              <a:gd name="connsiteY5171" fmla="*/ 4419762 h 8400335"/>
              <a:gd name="connsiteX5172" fmla="*/ 6655032 w 8806376"/>
              <a:gd name="connsiteY5172" fmla="*/ 4401417 h 8400335"/>
              <a:gd name="connsiteX5173" fmla="*/ 6640907 w 8806376"/>
              <a:gd name="connsiteY5173" fmla="*/ 4420343 h 8400335"/>
              <a:gd name="connsiteX5174" fmla="*/ 6620199 w 8806376"/>
              <a:gd name="connsiteY5174" fmla="*/ 4448918 h 8400335"/>
              <a:gd name="connsiteX5175" fmla="*/ 6581814 w 8806376"/>
              <a:gd name="connsiteY5175" fmla="*/ 4495181 h 8400335"/>
              <a:gd name="connsiteX5176" fmla="*/ 6550009 w 8806376"/>
              <a:gd name="connsiteY5176" fmla="*/ 4531795 h 8400335"/>
              <a:gd name="connsiteX5177" fmla="*/ 6548542 w 8806376"/>
              <a:gd name="connsiteY5177" fmla="*/ 4512393 h 8400335"/>
              <a:gd name="connsiteX5178" fmla="*/ 6560096 w 8806376"/>
              <a:gd name="connsiteY5178" fmla="*/ 4497982 h 8400335"/>
              <a:gd name="connsiteX5179" fmla="*/ 6588005 w 8806376"/>
              <a:gd name="connsiteY5179" fmla="*/ 4474169 h 8400335"/>
              <a:gd name="connsiteX5180" fmla="*/ 6602902 w 8806376"/>
              <a:gd name="connsiteY5180" fmla="*/ 4445365 h 8400335"/>
              <a:gd name="connsiteX5181" fmla="*/ 6591691 w 8806376"/>
              <a:gd name="connsiteY5181" fmla="*/ 4438431 h 8400335"/>
              <a:gd name="connsiteX5182" fmla="*/ 6565526 w 8806376"/>
              <a:gd name="connsiteY5182" fmla="*/ 4454414 h 8400335"/>
              <a:gd name="connsiteX5183" fmla="*/ 6495841 w 8806376"/>
              <a:gd name="connsiteY5183" fmla="*/ 4541216 h 8400335"/>
              <a:gd name="connsiteX5184" fmla="*/ 6451006 w 8806376"/>
              <a:gd name="connsiteY5184" fmla="*/ 4611243 h 8400335"/>
              <a:gd name="connsiteX5185" fmla="*/ 6475019 w 8806376"/>
              <a:gd name="connsiteY5185" fmla="*/ 4605681 h 8400335"/>
              <a:gd name="connsiteX5186" fmla="*/ 6489106 w 8806376"/>
              <a:gd name="connsiteY5186" fmla="*/ 4593984 h 8400335"/>
              <a:gd name="connsiteX5187" fmla="*/ 6483239 w 8806376"/>
              <a:gd name="connsiteY5187" fmla="*/ 4612005 h 8400335"/>
              <a:gd name="connsiteX5188" fmla="*/ 6477372 w 8806376"/>
              <a:gd name="connsiteY5188" fmla="*/ 4630017 h 8400335"/>
              <a:gd name="connsiteX5189" fmla="*/ 6494926 w 8806376"/>
              <a:gd name="connsiteY5189" fmla="*/ 4609567 h 8400335"/>
              <a:gd name="connsiteX5190" fmla="*/ 6564868 w 8806376"/>
              <a:gd name="connsiteY5190" fmla="*/ 4530386 h 8400335"/>
              <a:gd name="connsiteX5191" fmla="*/ 6662204 w 8806376"/>
              <a:gd name="connsiteY5191" fmla="*/ 4403579 h 8400335"/>
              <a:gd name="connsiteX5192" fmla="*/ 6707143 w 8806376"/>
              <a:gd name="connsiteY5192" fmla="*/ 4335495 h 8400335"/>
              <a:gd name="connsiteX5193" fmla="*/ 6695542 w 8806376"/>
              <a:gd name="connsiteY5193" fmla="*/ 4328122 h 8400335"/>
              <a:gd name="connsiteX5194" fmla="*/ 6662766 w 8806376"/>
              <a:gd name="connsiteY5194" fmla="*/ 4332361 h 8400335"/>
              <a:gd name="connsiteX5195" fmla="*/ 2264131 w 8806376"/>
              <a:gd name="connsiteY5195" fmla="*/ 4349258 h 8400335"/>
              <a:gd name="connsiteX5196" fmla="*/ 2246681 w 8806376"/>
              <a:gd name="connsiteY5196" fmla="*/ 4368527 h 8400335"/>
              <a:gd name="connsiteX5197" fmla="*/ 2257997 w 8806376"/>
              <a:gd name="connsiteY5197" fmla="*/ 4379843 h 8400335"/>
              <a:gd name="connsiteX5198" fmla="*/ 2269303 w 8806376"/>
              <a:gd name="connsiteY5198" fmla="*/ 4391149 h 8400335"/>
              <a:gd name="connsiteX5199" fmla="*/ 2289400 w 8806376"/>
              <a:gd name="connsiteY5199" fmla="*/ 4371051 h 8400335"/>
              <a:gd name="connsiteX5200" fmla="*/ 2303021 w 8806376"/>
              <a:gd name="connsiteY5200" fmla="*/ 4340466 h 8400335"/>
              <a:gd name="connsiteX5201" fmla="*/ 2264131 w 8806376"/>
              <a:gd name="connsiteY5201" fmla="*/ 4349258 h 8400335"/>
              <a:gd name="connsiteX5202" fmla="*/ 6081046 w 8806376"/>
              <a:gd name="connsiteY5202" fmla="*/ 4353478 h 8400335"/>
              <a:gd name="connsiteX5203" fmla="*/ 6067425 w 8806376"/>
              <a:gd name="connsiteY5203" fmla="*/ 4402398 h 8400335"/>
              <a:gd name="connsiteX5204" fmla="*/ 6072283 w 8806376"/>
              <a:gd name="connsiteY5204" fmla="*/ 4427830 h 8400335"/>
              <a:gd name="connsiteX5205" fmla="*/ 6089742 w 8806376"/>
              <a:gd name="connsiteY5205" fmla="*/ 4405103 h 8400335"/>
              <a:gd name="connsiteX5206" fmla="*/ 6105411 w 8806376"/>
              <a:gd name="connsiteY5206" fmla="*/ 4356173 h 8400335"/>
              <a:gd name="connsiteX5207" fmla="*/ 6101573 w 8806376"/>
              <a:gd name="connsiteY5207" fmla="*/ 4329980 h 8400335"/>
              <a:gd name="connsiteX5208" fmla="*/ 6081046 w 8806376"/>
              <a:gd name="connsiteY5208" fmla="*/ 4353478 h 8400335"/>
              <a:gd name="connsiteX5209" fmla="*/ 1894094 w 8806376"/>
              <a:gd name="connsiteY5209" fmla="*/ 4357192 h 8400335"/>
              <a:gd name="connsiteX5210" fmla="*/ 1878092 w 8806376"/>
              <a:gd name="connsiteY5210" fmla="*/ 4374871 h 8400335"/>
              <a:gd name="connsiteX5211" fmla="*/ 1891065 w 8806376"/>
              <a:gd name="connsiteY5211" fmla="*/ 4385644 h 8400335"/>
              <a:gd name="connsiteX5212" fmla="*/ 1904048 w 8806376"/>
              <a:gd name="connsiteY5212" fmla="*/ 4396416 h 8400335"/>
              <a:gd name="connsiteX5213" fmla="*/ 1924736 w 8806376"/>
              <a:gd name="connsiteY5213" fmla="*/ 4374395 h 8400335"/>
              <a:gd name="connsiteX5214" fmla="*/ 1921316 w 8806376"/>
              <a:gd name="connsiteY5214" fmla="*/ 4339505 h 8400335"/>
              <a:gd name="connsiteX5215" fmla="*/ 1894094 w 8806376"/>
              <a:gd name="connsiteY5215" fmla="*/ 4357192 h 8400335"/>
              <a:gd name="connsiteX5216" fmla="*/ 2050018 w 8806376"/>
              <a:gd name="connsiteY5216" fmla="*/ 4349591 h 8400335"/>
              <a:gd name="connsiteX5217" fmla="*/ 2059543 w 8806376"/>
              <a:gd name="connsiteY5217" fmla="*/ 4353792 h 8400335"/>
              <a:gd name="connsiteX5218" fmla="*/ 2069068 w 8806376"/>
              <a:gd name="connsiteY5218" fmla="*/ 4343705 h 8400335"/>
              <a:gd name="connsiteX5219" fmla="*/ 2059543 w 8806376"/>
              <a:gd name="connsiteY5219" fmla="*/ 4339505 h 8400335"/>
              <a:gd name="connsiteX5220" fmla="*/ 2050018 w 8806376"/>
              <a:gd name="connsiteY5220" fmla="*/ 4349591 h 8400335"/>
              <a:gd name="connsiteX5221" fmla="*/ 5180457 w 8806376"/>
              <a:gd name="connsiteY5221" fmla="*/ 4366451 h 8400335"/>
              <a:gd name="connsiteX5222" fmla="*/ 5174170 w 8806376"/>
              <a:gd name="connsiteY5222" fmla="*/ 4391921 h 8400335"/>
              <a:gd name="connsiteX5223" fmla="*/ 5199840 w 8806376"/>
              <a:gd name="connsiteY5223" fmla="*/ 4349030 h 8400335"/>
              <a:gd name="connsiteX5224" fmla="*/ 5180457 w 8806376"/>
              <a:gd name="connsiteY5224" fmla="*/ 4366451 h 8400335"/>
              <a:gd name="connsiteX5225" fmla="*/ 5223377 w 8806376"/>
              <a:gd name="connsiteY5225" fmla="*/ 4373290 h 8400335"/>
              <a:gd name="connsiteX5226" fmla="*/ 5225577 w 8806376"/>
              <a:gd name="connsiteY5226" fmla="*/ 4397512 h 8400335"/>
              <a:gd name="connsiteX5227" fmla="*/ 5241531 w 8806376"/>
              <a:gd name="connsiteY5227" fmla="*/ 4349030 h 8400335"/>
              <a:gd name="connsiteX5228" fmla="*/ 5223377 w 8806376"/>
              <a:gd name="connsiteY5228" fmla="*/ 4373290 h 8400335"/>
              <a:gd name="connsiteX5229" fmla="*/ 5271192 w 8806376"/>
              <a:gd name="connsiteY5229" fmla="*/ 4375690 h 8400335"/>
              <a:gd name="connsiteX5230" fmla="*/ 5261801 w 8806376"/>
              <a:gd name="connsiteY5230" fmla="*/ 4423315 h 8400335"/>
              <a:gd name="connsiteX5231" fmla="*/ 5264839 w 8806376"/>
              <a:gd name="connsiteY5231" fmla="*/ 4449042 h 8400335"/>
              <a:gd name="connsiteX5232" fmla="*/ 5277269 w 8806376"/>
              <a:gd name="connsiteY5232" fmla="*/ 4427144 h 8400335"/>
              <a:gd name="connsiteX5233" fmla="*/ 5286661 w 8806376"/>
              <a:gd name="connsiteY5233" fmla="*/ 4379519 h 8400335"/>
              <a:gd name="connsiteX5234" fmla="*/ 5283623 w 8806376"/>
              <a:gd name="connsiteY5234" fmla="*/ 4353792 h 8400335"/>
              <a:gd name="connsiteX5235" fmla="*/ 5271192 w 8806376"/>
              <a:gd name="connsiteY5235" fmla="*/ 4375690 h 8400335"/>
              <a:gd name="connsiteX5236" fmla="*/ 2007156 w 8806376"/>
              <a:gd name="connsiteY5236" fmla="*/ 4396655 h 8400335"/>
              <a:gd name="connsiteX5237" fmla="*/ 2010794 w 8806376"/>
              <a:gd name="connsiteY5237" fmla="*/ 4406180 h 8400335"/>
              <a:gd name="connsiteX5238" fmla="*/ 2026206 w 8806376"/>
              <a:gd name="connsiteY5238" fmla="*/ 4396655 h 8400335"/>
              <a:gd name="connsiteX5239" fmla="*/ 2022567 w 8806376"/>
              <a:gd name="connsiteY5239" fmla="*/ 4387130 h 8400335"/>
              <a:gd name="connsiteX5240" fmla="*/ 2007156 w 8806376"/>
              <a:gd name="connsiteY5240" fmla="*/ 4396655 h 8400335"/>
              <a:gd name="connsiteX5241" fmla="*/ 5317427 w 8806376"/>
              <a:gd name="connsiteY5241" fmla="*/ 4405551 h 8400335"/>
              <a:gd name="connsiteX5242" fmla="*/ 5307568 w 8806376"/>
              <a:gd name="connsiteY5242" fmla="*/ 4455300 h 8400335"/>
              <a:gd name="connsiteX5243" fmla="*/ 5307568 w 8806376"/>
              <a:gd name="connsiteY5243" fmla="*/ 4486618 h 8400335"/>
              <a:gd name="connsiteX5244" fmla="*/ 5320408 w 8806376"/>
              <a:gd name="connsiteY5244" fmla="*/ 4467835 h 8400335"/>
              <a:gd name="connsiteX5245" fmla="*/ 5336238 w 8806376"/>
              <a:gd name="connsiteY5245" fmla="*/ 4387130 h 8400335"/>
              <a:gd name="connsiteX5246" fmla="*/ 5317427 w 8806376"/>
              <a:gd name="connsiteY5246" fmla="*/ 4405551 h 8400335"/>
              <a:gd name="connsiteX5247" fmla="*/ 1831257 w 8806376"/>
              <a:gd name="connsiteY5247" fmla="*/ 4427077 h 8400335"/>
              <a:gd name="connsiteX5248" fmla="*/ 1849765 w 8806376"/>
              <a:gd name="connsiteY5248" fmla="*/ 4449242 h 8400335"/>
              <a:gd name="connsiteX5249" fmla="*/ 1859890 w 8806376"/>
              <a:gd name="connsiteY5249" fmla="*/ 4406180 h 8400335"/>
              <a:gd name="connsiteX5250" fmla="*/ 1831257 w 8806376"/>
              <a:gd name="connsiteY5250" fmla="*/ 4427077 h 8400335"/>
              <a:gd name="connsiteX5251" fmla="*/ 2198856 w 8806376"/>
              <a:gd name="connsiteY5251" fmla="*/ 4429497 h 8400335"/>
              <a:gd name="connsiteX5252" fmla="*/ 2193598 w 8806376"/>
              <a:gd name="connsiteY5252" fmla="*/ 4459005 h 8400335"/>
              <a:gd name="connsiteX5253" fmla="*/ 2240518 w 8806376"/>
              <a:gd name="connsiteY5253" fmla="*/ 4418991 h 8400335"/>
              <a:gd name="connsiteX5254" fmla="*/ 2198856 w 8806376"/>
              <a:gd name="connsiteY5254" fmla="*/ 4429497 h 8400335"/>
              <a:gd name="connsiteX5255" fmla="*/ 5128279 w 8806376"/>
              <a:gd name="connsiteY5255" fmla="*/ 4426068 h 8400335"/>
              <a:gd name="connsiteX5256" fmla="*/ 5119812 w 8806376"/>
              <a:gd name="connsiteY5256" fmla="*/ 4450204 h 8400335"/>
              <a:gd name="connsiteX5257" fmla="*/ 5144129 w 8806376"/>
              <a:gd name="connsiteY5257" fmla="*/ 4415933 h 8400335"/>
              <a:gd name="connsiteX5258" fmla="*/ 5128279 w 8806376"/>
              <a:gd name="connsiteY5258" fmla="*/ 4426068 h 8400335"/>
              <a:gd name="connsiteX5259" fmla="*/ 5176181 w 8806376"/>
              <a:gd name="connsiteY5259" fmla="*/ 4422220 h 8400335"/>
              <a:gd name="connsiteX5260" fmla="*/ 5164693 w 8806376"/>
              <a:gd name="connsiteY5260" fmla="*/ 4455224 h 8400335"/>
              <a:gd name="connsiteX5261" fmla="*/ 5164693 w 8806376"/>
              <a:gd name="connsiteY5261" fmla="*/ 4467416 h 8400335"/>
              <a:gd name="connsiteX5262" fmla="*/ 5179895 w 8806376"/>
              <a:gd name="connsiteY5262" fmla="*/ 4452204 h 8400335"/>
              <a:gd name="connsiteX5263" fmla="*/ 5191382 w 8806376"/>
              <a:gd name="connsiteY5263" fmla="*/ 4419210 h 8400335"/>
              <a:gd name="connsiteX5264" fmla="*/ 5187677 w 8806376"/>
              <a:gd name="connsiteY5264" fmla="*/ 4401417 h 8400335"/>
              <a:gd name="connsiteX5265" fmla="*/ 5176181 w 8806376"/>
              <a:gd name="connsiteY5265" fmla="*/ 4422220 h 8400335"/>
              <a:gd name="connsiteX5266" fmla="*/ 5227702 w 8806376"/>
              <a:gd name="connsiteY5266" fmla="*/ 4429659 h 8400335"/>
              <a:gd name="connsiteX5267" fmla="*/ 5212318 w 8806376"/>
              <a:gd name="connsiteY5267" fmla="*/ 4474559 h 8400335"/>
              <a:gd name="connsiteX5268" fmla="*/ 5212318 w 8806376"/>
              <a:gd name="connsiteY5268" fmla="*/ 4495991 h 8400335"/>
              <a:gd name="connsiteX5269" fmla="*/ 5225396 w 8806376"/>
              <a:gd name="connsiteY5269" fmla="*/ 4482037 h 8400335"/>
              <a:gd name="connsiteX5270" fmla="*/ 5246513 w 8806376"/>
              <a:gd name="connsiteY5270" fmla="*/ 4406180 h 8400335"/>
              <a:gd name="connsiteX5271" fmla="*/ 5227702 w 8806376"/>
              <a:gd name="connsiteY5271" fmla="*/ 4429659 h 8400335"/>
              <a:gd name="connsiteX5272" fmla="*/ 1978190 w 8806376"/>
              <a:gd name="connsiteY5272" fmla="*/ 4425868 h 8400335"/>
              <a:gd name="connsiteX5273" fmla="*/ 1992678 w 8806376"/>
              <a:gd name="connsiteY5273" fmla="*/ 4430221 h 8400335"/>
              <a:gd name="connsiteX5274" fmla="*/ 1994592 w 8806376"/>
              <a:gd name="connsiteY5274" fmla="*/ 4415705 h 8400335"/>
              <a:gd name="connsiteX5275" fmla="*/ 1978190 w 8806376"/>
              <a:gd name="connsiteY5275" fmla="*/ 4425868 h 8400335"/>
              <a:gd name="connsiteX5276" fmla="*/ 5370957 w 8806376"/>
              <a:gd name="connsiteY5276" fmla="*/ 4433126 h 8400335"/>
              <a:gd name="connsiteX5277" fmla="*/ 5354089 w 8806376"/>
              <a:gd name="connsiteY5277" fmla="*/ 4478370 h 8400335"/>
              <a:gd name="connsiteX5278" fmla="*/ 5348631 w 8806376"/>
              <a:gd name="connsiteY5278" fmla="*/ 4489523 h 8400335"/>
              <a:gd name="connsiteX5279" fmla="*/ 5338877 w 8806376"/>
              <a:gd name="connsiteY5279" fmla="*/ 4472855 h 8400335"/>
              <a:gd name="connsiteX5280" fmla="*/ 5307873 w 8806376"/>
              <a:gd name="connsiteY5280" fmla="*/ 4522861 h 8400335"/>
              <a:gd name="connsiteX5281" fmla="*/ 5297482 w 8806376"/>
              <a:gd name="connsiteY5281" fmla="*/ 4539530 h 8400335"/>
              <a:gd name="connsiteX5282" fmla="*/ 5294357 w 8806376"/>
              <a:gd name="connsiteY5282" fmla="*/ 4527623 h 8400335"/>
              <a:gd name="connsiteX5283" fmla="*/ 5281660 w 8806376"/>
              <a:gd name="connsiteY5283" fmla="*/ 4532929 h 8400335"/>
              <a:gd name="connsiteX5284" fmla="*/ 5267392 w 8806376"/>
              <a:gd name="connsiteY5284" fmla="*/ 4571029 h 8400335"/>
              <a:gd name="connsiteX5285" fmla="*/ 5272774 w 8806376"/>
              <a:gd name="connsiteY5285" fmla="*/ 4591917 h 8400335"/>
              <a:gd name="connsiteX5286" fmla="*/ 5258039 w 8806376"/>
              <a:gd name="connsiteY5286" fmla="*/ 4579849 h 8400335"/>
              <a:gd name="connsiteX5287" fmla="*/ 5243303 w 8806376"/>
              <a:gd name="connsiteY5287" fmla="*/ 4567771 h 8400335"/>
              <a:gd name="connsiteX5288" fmla="*/ 5227806 w 8806376"/>
              <a:gd name="connsiteY5288" fmla="*/ 4591412 h 8400335"/>
              <a:gd name="connsiteX5289" fmla="*/ 5212318 w 8806376"/>
              <a:gd name="connsiteY5289" fmla="*/ 4644152 h 8400335"/>
              <a:gd name="connsiteX5290" fmla="*/ 5212318 w 8806376"/>
              <a:gd name="connsiteY5290" fmla="*/ 4673232 h 8400335"/>
              <a:gd name="connsiteX5291" fmla="*/ 5276612 w 8806376"/>
              <a:gd name="connsiteY5291" fmla="*/ 4605252 h 8400335"/>
              <a:gd name="connsiteX5292" fmla="*/ 5393293 w 8806376"/>
              <a:gd name="connsiteY5292" fmla="*/ 4447328 h 8400335"/>
              <a:gd name="connsiteX5293" fmla="*/ 5370957 w 8806376"/>
              <a:gd name="connsiteY5293" fmla="*/ 4433126 h 8400335"/>
              <a:gd name="connsiteX5294" fmla="*/ 6040993 w 8806376"/>
              <a:gd name="connsiteY5294" fmla="*/ 4484170 h 8400335"/>
              <a:gd name="connsiteX5295" fmla="*/ 5964927 w 8806376"/>
              <a:gd name="connsiteY5295" fmla="*/ 4596889 h 8400335"/>
              <a:gd name="connsiteX5296" fmla="*/ 5973157 w 8806376"/>
              <a:gd name="connsiteY5296" fmla="*/ 4610205 h 8400335"/>
              <a:gd name="connsiteX5297" fmla="*/ 6014219 w 8806376"/>
              <a:gd name="connsiteY5297" fmla="*/ 4563523 h 8400335"/>
              <a:gd name="connsiteX5298" fmla="*/ 6052519 w 8806376"/>
              <a:gd name="connsiteY5298" fmla="*/ 4504525 h 8400335"/>
              <a:gd name="connsiteX5299" fmla="*/ 6063015 w 8806376"/>
              <a:gd name="connsiteY5299" fmla="*/ 4497296 h 8400335"/>
              <a:gd name="connsiteX5300" fmla="*/ 6105878 w 8806376"/>
              <a:gd name="connsiteY5300" fmla="*/ 4434326 h 8400335"/>
              <a:gd name="connsiteX5301" fmla="*/ 6102906 w 8806376"/>
              <a:gd name="connsiteY5301" fmla="*/ 4415981 h 8400335"/>
              <a:gd name="connsiteX5302" fmla="*/ 6040993 w 8806376"/>
              <a:gd name="connsiteY5302" fmla="*/ 4484170 h 8400335"/>
              <a:gd name="connsiteX5303" fmla="*/ 5271202 w 8806376"/>
              <a:gd name="connsiteY5303" fmla="*/ 4456348 h 8400335"/>
              <a:gd name="connsiteX5304" fmla="*/ 5261677 w 8806376"/>
              <a:gd name="connsiteY5304" fmla="*/ 4503192 h 8400335"/>
              <a:gd name="connsiteX5305" fmla="*/ 5264706 w 8806376"/>
              <a:gd name="connsiteY5305" fmla="*/ 4534767 h 8400335"/>
              <a:gd name="connsiteX5306" fmla="*/ 5277203 w 8806376"/>
              <a:gd name="connsiteY5306" fmla="*/ 4512869 h 8400335"/>
              <a:gd name="connsiteX5307" fmla="*/ 5286728 w 8806376"/>
              <a:gd name="connsiteY5307" fmla="*/ 4466025 h 8400335"/>
              <a:gd name="connsiteX5308" fmla="*/ 5283756 w 8806376"/>
              <a:gd name="connsiteY5308" fmla="*/ 4441089 h 8400335"/>
              <a:gd name="connsiteX5309" fmla="*/ 5271202 w 8806376"/>
              <a:gd name="connsiteY5309" fmla="*/ 4456348 h 8400335"/>
              <a:gd name="connsiteX5310" fmla="*/ 5025333 w 8806376"/>
              <a:gd name="connsiteY5310" fmla="*/ 4555170 h 8400335"/>
              <a:gd name="connsiteX5311" fmla="*/ 4924187 w 8806376"/>
              <a:gd name="connsiteY5311" fmla="*/ 4676356 h 8400335"/>
              <a:gd name="connsiteX5312" fmla="*/ 4901737 w 8806376"/>
              <a:gd name="connsiteY5312" fmla="*/ 4720505 h 8400335"/>
              <a:gd name="connsiteX5313" fmla="*/ 5101476 w 8806376"/>
              <a:gd name="connsiteY5313" fmla="*/ 4475236 h 8400335"/>
              <a:gd name="connsiteX5314" fmla="*/ 5025333 w 8806376"/>
              <a:gd name="connsiteY5314" fmla="*/ 4555170 h 8400335"/>
              <a:gd name="connsiteX5315" fmla="*/ 5127574 w 8806376"/>
              <a:gd name="connsiteY5315" fmla="*/ 4480551 h 8400335"/>
              <a:gd name="connsiteX5316" fmla="*/ 5119621 w 8806376"/>
              <a:gd name="connsiteY5316" fmla="*/ 4513841 h 8400335"/>
              <a:gd name="connsiteX5317" fmla="*/ 5135137 w 8806376"/>
              <a:gd name="connsiteY5317" fmla="*/ 4503258 h 8400335"/>
              <a:gd name="connsiteX5318" fmla="*/ 5143090 w 8806376"/>
              <a:gd name="connsiteY5318" fmla="*/ 4469968 h 8400335"/>
              <a:gd name="connsiteX5319" fmla="*/ 5127574 w 8806376"/>
              <a:gd name="connsiteY5319" fmla="*/ 4480551 h 8400335"/>
              <a:gd name="connsiteX5320" fmla="*/ 1769031 w 8806376"/>
              <a:gd name="connsiteY5320" fmla="*/ 4491905 h 8400335"/>
              <a:gd name="connsiteX5321" fmla="*/ 1760906 w 8806376"/>
              <a:gd name="connsiteY5321" fmla="*/ 4520927 h 8400335"/>
              <a:gd name="connsiteX5322" fmla="*/ 1788081 w 8806376"/>
              <a:gd name="connsiteY5322" fmla="*/ 4510955 h 8400335"/>
              <a:gd name="connsiteX5323" fmla="*/ 1796206 w 8806376"/>
              <a:gd name="connsiteY5323" fmla="*/ 4481932 h 8400335"/>
              <a:gd name="connsiteX5324" fmla="*/ 1769031 w 8806376"/>
              <a:gd name="connsiteY5324" fmla="*/ 4491905 h 8400335"/>
              <a:gd name="connsiteX5325" fmla="*/ 2140715 w 8806376"/>
              <a:gd name="connsiteY5325" fmla="*/ 4497686 h 8400335"/>
              <a:gd name="connsiteX5326" fmla="*/ 2163537 w 8806376"/>
              <a:gd name="connsiteY5326" fmla="*/ 4516546 h 8400335"/>
              <a:gd name="connsiteX5327" fmla="*/ 2179044 w 8806376"/>
              <a:gd name="connsiteY5327" fmla="*/ 4483084 h 8400335"/>
              <a:gd name="connsiteX5328" fmla="*/ 2140715 w 8806376"/>
              <a:gd name="connsiteY5328" fmla="*/ 4497686 h 8400335"/>
              <a:gd name="connsiteX5329" fmla="*/ 5176599 w 8806376"/>
              <a:gd name="connsiteY5329" fmla="*/ 4483684 h 8400335"/>
              <a:gd name="connsiteX5330" fmla="*/ 5164693 w 8806376"/>
              <a:gd name="connsiteY5330" fmla="*/ 4524423 h 8400335"/>
              <a:gd name="connsiteX5331" fmla="*/ 5164693 w 8806376"/>
              <a:gd name="connsiteY5331" fmla="*/ 4553141 h 8400335"/>
              <a:gd name="connsiteX5332" fmla="*/ 5179734 w 8806376"/>
              <a:gd name="connsiteY5332" fmla="*/ 4538091 h 8400335"/>
              <a:gd name="connsiteX5333" fmla="*/ 5191640 w 8806376"/>
              <a:gd name="connsiteY5333" fmla="*/ 4497353 h 8400335"/>
              <a:gd name="connsiteX5334" fmla="*/ 5188506 w 8806376"/>
              <a:gd name="connsiteY5334" fmla="*/ 4471654 h 8400335"/>
              <a:gd name="connsiteX5335" fmla="*/ 5176599 w 8806376"/>
              <a:gd name="connsiteY5335" fmla="*/ 4483684 h 8400335"/>
              <a:gd name="connsiteX5336" fmla="*/ 5432146 w 8806376"/>
              <a:gd name="connsiteY5336" fmla="*/ 4487933 h 8400335"/>
              <a:gd name="connsiteX5337" fmla="*/ 5437899 w 8806376"/>
              <a:gd name="connsiteY5337" fmla="*/ 4493695 h 8400335"/>
              <a:gd name="connsiteX5338" fmla="*/ 5437146 w 8806376"/>
              <a:gd name="connsiteY5338" fmla="*/ 4475436 h 8400335"/>
              <a:gd name="connsiteX5339" fmla="*/ 5432146 w 8806376"/>
              <a:gd name="connsiteY5339" fmla="*/ 4487933 h 8400335"/>
              <a:gd name="connsiteX5340" fmla="*/ 1955835 w 8806376"/>
              <a:gd name="connsiteY5340" fmla="*/ 4505058 h 8400335"/>
              <a:gd name="connsiteX5341" fmla="*/ 1934289 w 8806376"/>
              <a:gd name="connsiteY5341" fmla="*/ 4527995 h 8400335"/>
              <a:gd name="connsiteX5342" fmla="*/ 1945491 w 8806376"/>
              <a:gd name="connsiteY5342" fmla="*/ 4534919 h 8400335"/>
              <a:gd name="connsiteX5343" fmla="*/ 1987134 w 8806376"/>
              <a:gd name="connsiteY5343" fmla="*/ 4491885 h 8400335"/>
              <a:gd name="connsiteX5344" fmla="*/ 1955835 w 8806376"/>
              <a:gd name="connsiteY5344" fmla="*/ 4505058 h 8400335"/>
              <a:gd name="connsiteX5345" fmla="*/ 1540069 w 8806376"/>
              <a:gd name="connsiteY5345" fmla="*/ 4540549 h 8400335"/>
              <a:gd name="connsiteX5346" fmla="*/ 1264206 w 8806376"/>
              <a:gd name="connsiteY5346" fmla="*/ 4796181 h 8400335"/>
              <a:gd name="connsiteX5347" fmla="*/ 1021318 w 8806376"/>
              <a:gd name="connsiteY5347" fmla="*/ 5020561 h 8400335"/>
              <a:gd name="connsiteX5348" fmla="*/ 1007031 w 8806376"/>
              <a:gd name="connsiteY5348" fmla="*/ 5037944 h 8400335"/>
              <a:gd name="connsiteX5349" fmla="*/ 1026081 w 8806376"/>
              <a:gd name="connsiteY5349" fmla="*/ 5027467 h 8400335"/>
              <a:gd name="connsiteX5350" fmla="*/ 1590770 w 8806376"/>
              <a:gd name="connsiteY5350" fmla="*/ 4491905 h 8400335"/>
              <a:gd name="connsiteX5351" fmla="*/ 1540069 w 8806376"/>
              <a:gd name="connsiteY5351" fmla="*/ 4540549 h 8400335"/>
              <a:gd name="connsiteX5352" fmla="*/ 5224139 w 8806376"/>
              <a:gd name="connsiteY5352" fmla="*/ 4510821 h 8400335"/>
              <a:gd name="connsiteX5353" fmla="*/ 5212318 w 8806376"/>
              <a:gd name="connsiteY5353" fmla="*/ 4559732 h 8400335"/>
              <a:gd name="connsiteX5354" fmla="*/ 5212318 w 8806376"/>
              <a:gd name="connsiteY5354" fmla="*/ 4589726 h 8400335"/>
              <a:gd name="connsiteX5355" fmla="*/ 5231368 w 8806376"/>
              <a:gd name="connsiteY5355" fmla="*/ 4565504 h 8400335"/>
              <a:gd name="connsiteX5356" fmla="*/ 5243189 w 8806376"/>
              <a:gd name="connsiteY5356" fmla="*/ 4491905 h 8400335"/>
              <a:gd name="connsiteX5357" fmla="*/ 5224139 w 8806376"/>
              <a:gd name="connsiteY5357" fmla="*/ 4510821 h 8400335"/>
              <a:gd name="connsiteX5358" fmla="*/ 1559481 w 8806376"/>
              <a:gd name="connsiteY5358" fmla="*/ 4645276 h 8400335"/>
              <a:gd name="connsiteX5359" fmla="*/ 1312088 w 8806376"/>
              <a:gd name="connsiteY5359" fmla="*/ 4880239 h 8400335"/>
              <a:gd name="connsiteX5360" fmla="*/ 1251318 w 8806376"/>
              <a:gd name="connsiteY5360" fmla="*/ 4956963 h 8400335"/>
              <a:gd name="connsiteX5361" fmla="*/ 1692735 w 8806376"/>
              <a:gd name="connsiteY5361" fmla="*/ 4521261 h 8400335"/>
              <a:gd name="connsiteX5362" fmla="*/ 1559481 w 8806376"/>
              <a:gd name="connsiteY5362" fmla="*/ 4645276 h 8400335"/>
              <a:gd name="connsiteX5363" fmla="*/ 5079797 w 8806376"/>
              <a:gd name="connsiteY5363" fmla="*/ 4537986 h 8400335"/>
              <a:gd name="connsiteX5364" fmla="*/ 5072072 w 8806376"/>
              <a:gd name="connsiteY5364" fmla="*/ 4564390 h 8400335"/>
              <a:gd name="connsiteX5365" fmla="*/ 5095751 w 8806376"/>
              <a:gd name="connsiteY5365" fmla="*/ 4527966 h 8400335"/>
              <a:gd name="connsiteX5366" fmla="*/ 5079797 w 8806376"/>
              <a:gd name="connsiteY5366" fmla="*/ 4537986 h 8400335"/>
              <a:gd name="connsiteX5367" fmla="*/ 5128974 w 8806376"/>
              <a:gd name="connsiteY5367" fmla="*/ 4540834 h 8400335"/>
              <a:gd name="connsiteX5368" fmla="*/ 5117068 w 8806376"/>
              <a:gd name="connsiteY5368" fmla="*/ 4576810 h 8400335"/>
              <a:gd name="connsiteX5369" fmla="*/ 5117068 w 8806376"/>
              <a:gd name="connsiteY5369" fmla="*/ 4600766 h 8400335"/>
              <a:gd name="connsiteX5370" fmla="*/ 5132175 w 8806376"/>
              <a:gd name="connsiteY5370" fmla="*/ 4585650 h 8400335"/>
              <a:gd name="connsiteX5371" fmla="*/ 5144081 w 8806376"/>
              <a:gd name="connsiteY5371" fmla="*/ 4549674 h 8400335"/>
              <a:gd name="connsiteX5372" fmla="*/ 5140881 w 8806376"/>
              <a:gd name="connsiteY5372" fmla="*/ 4528814 h 8400335"/>
              <a:gd name="connsiteX5373" fmla="*/ 5128974 w 8806376"/>
              <a:gd name="connsiteY5373" fmla="*/ 4540834 h 8400335"/>
              <a:gd name="connsiteX5374" fmla="*/ 1698536 w 8806376"/>
              <a:gd name="connsiteY5374" fmla="*/ 4562342 h 8400335"/>
              <a:gd name="connsiteX5375" fmla="*/ 1688059 w 8806376"/>
              <a:gd name="connsiteY5375" fmla="*/ 4591907 h 8400335"/>
              <a:gd name="connsiteX5376" fmla="*/ 1739598 w 8806376"/>
              <a:gd name="connsiteY5376" fmla="*/ 4547674 h 8400335"/>
              <a:gd name="connsiteX5377" fmla="*/ 1698536 w 8806376"/>
              <a:gd name="connsiteY5377" fmla="*/ 4562342 h 8400335"/>
              <a:gd name="connsiteX5378" fmla="*/ 1894303 w 8806376"/>
              <a:gd name="connsiteY5378" fmla="*/ 4566504 h 8400335"/>
              <a:gd name="connsiteX5379" fmla="*/ 1878568 w 8806376"/>
              <a:gd name="connsiteY5379" fmla="*/ 4595051 h 8400335"/>
              <a:gd name="connsiteX5380" fmla="*/ 1920192 w 8806376"/>
              <a:gd name="connsiteY5380" fmla="*/ 4588517 h 8400335"/>
              <a:gd name="connsiteX5381" fmla="*/ 1936194 w 8806376"/>
              <a:gd name="connsiteY5381" fmla="*/ 4570838 h 8400335"/>
              <a:gd name="connsiteX5382" fmla="*/ 1923117 w 8806376"/>
              <a:gd name="connsiteY5382" fmla="*/ 4559980 h 8400335"/>
              <a:gd name="connsiteX5383" fmla="*/ 1910039 w 8806376"/>
              <a:gd name="connsiteY5383" fmla="*/ 4549121 h 8400335"/>
              <a:gd name="connsiteX5384" fmla="*/ 1894303 w 8806376"/>
              <a:gd name="connsiteY5384" fmla="*/ 4566504 h 8400335"/>
              <a:gd name="connsiteX5385" fmla="*/ 2079260 w 8806376"/>
              <a:gd name="connsiteY5385" fmla="*/ 4572162 h 8400335"/>
              <a:gd name="connsiteX5386" fmla="*/ 2093881 w 8806376"/>
              <a:gd name="connsiteY5386" fmla="*/ 4595737 h 8400335"/>
              <a:gd name="connsiteX5387" fmla="*/ 2108826 w 8806376"/>
              <a:gd name="connsiteY5387" fmla="*/ 4549055 h 8400335"/>
              <a:gd name="connsiteX5388" fmla="*/ 2079260 w 8806376"/>
              <a:gd name="connsiteY5388" fmla="*/ 4572162 h 8400335"/>
              <a:gd name="connsiteX5389" fmla="*/ 5176123 w 8806376"/>
              <a:gd name="connsiteY5389" fmla="*/ 4560484 h 8400335"/>
              <a:gd name="connsiteX5390" fmla="*/ 5164693 w 8806376"/>
              <a:gd name="connsiteY5390" fmla="*/ 4604633 h 8400335"/>
              <a:gd name="connsiteX5391" fmla="*/ 5164693 w 8806376"/>
              <a:gd name="connsiteY5391" fmla="*/ 4637351 h 8400335"/>
              <a:gd name="connsiteX5392" fmla="*/ 5183743 w 8806376"/>
              <a:gd name="connsiteY5392" fmla="*/ 4613129 h 8400335"/>
              <a:gd name="connsiteX5393" fmla="*/ 5176123 w 8806376"/>
              <a:gd name="connsiteY5393" fmla="*/ 4560484 h 8400335"/>
              <a:gd name="connsiteX5394" fmla="*/ 6498193 w 8806376"/>
              <a:gd name="connsiteY5394" fmla="*/ 4564504 h 8400335"/>
              <a:gd name="connsiteX5395" fmla="*/ 6498193 w 8806376"/>
              <a:gd name="connsiteY5395" fmla="*/ 4579963 h 8400335"/>
              <a:gd name="connsiteX5396" fmla="*/ 6512481 w 8806376"/>
              <a:gd name="connsiteY5396" fmla="*/ 4568105 h 8400335"/>
              <a:gd name="connsiteX5397" fmla="*/ 6526768 w 8806376"/>
              <a:gd name="connsiteY5397" fmla="*/ 4552655 h 8400335"/>
              <a:gd name="connsiteX5398" fmla="*/ 6512481 w 8806376"/>
              <a:gd name="connsiteY5398" fmla="*/ 4549055 h 8400335"/>
              <a:gd name="connsiteX5399" fmla="*/ 6498193 w 8806376"/>
              <a:gd name="connsiteY5399" fmla="*/ 4564504 h 8400335"/>
              <a:gd name="connsiteX5400" fmla="*/ 5033029 w 8806376"/>
              <a:gd name="connsiteY5400" fmla="*/ 4597518 h 8400335"/>
              <a:gd name="connsiteX5401" fmla="*/ 5024562 w 8806376"/>
              <a:gd name="connsiteY5401" fmla="*/ 4621654 h 8400335"/>
              <a:gd name="connsiteX5402" fmla="*/ 5048879 w 8806376"/>
              <a:gd name="connsiteY5402" fmla="*/ 4587383 h 8400335"/>
              <a:gd name="connsiteX5403" fmla="*/ 5033029 w 8806376"/>
              <a:gd name="connsiteY5403" fmla="*/ 4597518 h 8400335"/>
              <a:gd name="connsiteX5404" fmla="*/ 5081264 w 8806376"/>
              <a:gd name="connsiteY5404" fmla="*/ 4596546 h 8400335"/>
              <a:gd name="connsiteX5405" fmla="*/ 5069443 w 8806376"/>
              <a:gd name="connsiteY5405" fmla="*/ 4636122 h 8400335"/>
              <a:gd name="connsiteX5406" fmla="*/ 5069443 w 8806376"/>
              <a:gd name="connsiteY5406" fmla="*/ 4656782 h 8400335"/>
              <a:gd name="connsiteX5407" fmla="*/ 5088493 w 8806376"/>
              <a:gd name="connsiteY5407" fmla="*/ 4639542 h 8400335"/>
              <a:gd name="connsiteX5408" fmla="*/ 5100314 w 8806376"/>
              <a:gd name="connsiteY5408" fmla="*/ 4577630 h 8400335"/>
              <a:gd name="connsiteX5409" fmla="*/ 5081264 w 8806376"/>
              <a:gd name="connsiteY5409" fmla="*/ 4596546 h 8400335"/>
              <a:gd name="connsiteX5410" fmla="*/ 1437046 w 8806376"/>
              <a:gd name="connsiteY5410" fmla="*/ 4699397 h 8400335"/>
              <a:gd name="connsiteX5411" fmla="*/ 1216581 w 8806376"/>
              <a:gd name="connsiteY5411" fmla="*/ 4902879 h 8400335"/>
              <a:gd name="connsiteX5412" fmla="*/ 1073706 w 8806376"/>
              <a:gd name="connsiteY5412" fmla="*/ 5035744 h 8400335"/>
              <a:gd name="connsiteX5413" fmla="*/ 1054656 w 8806376"/>
              <a:gd name="connsiteY5413" fmla="*/ 5058318 h 8400335"/>
              <a:gd name="connsiteX5414" fmla="*/ 1073706 w 8806376"/>
              <a:gd name="connsiteY5414" fmla="*/ 5044307 h 8400335"/>
              <a:gd name="connsiteX5415" fmla="*/ 1541821 w 8806376"/>
              <a:gd name="connsiteY5415" fmla="*/ 4606519 h 8400335"/>
              <a:gd name="connsiteX5416" fmla="*/ 1437046 w 8806376"/>
              <a:gd name="connsiteY5416" fmla="*/ 4699397 h 8400335"/>
              <a:gd name="connsiteX5417" fmla="*/ 1631861 w 8806376"/>
              <a:gd name="connsiteY5417" fmla="*/ 4629017 h 8400335"/>
              <a:gd name="connsiteX5418" fmla="*/ 1621279 w 8806376"/>
              <a:gd name="connsiteY5418" fmla="*/ 4658516 h 8400335"/>
              <a:gd name="connsiteX5419" fmla="*/ 1669018 w 8806376"/>
              <a:gd name="connsiteY5419" fmla="*/ 4619016 h 8400335"/>
              <a:gd name="connsiteX5420" fmla="*/ 1631861 w 8806376"/>
              <a:gd name="connsiteY5420" fmla="*/ 4629017 h 8400335"/>
              <a:gd name="connsiteX5421" fmla="*/ 5127594 w 8806376"/>
              <a:gd name="connsiteY5421" fmla="*/ 4619282 h 8400335"/>
              <a:gd name="connsiteX5422" fmla="*/ 5122564 w 8806376"/>
              <a:gd name="connsiteY5422" fmla="*/ 4650238 h 8400335"/>
              <a:gd name="connsiteX5423" fmla="*/ 5128394 w 8806376"/>
              <a:gd name="connsiteY5423" fmla="*/ 4668117 h 8400335"/>
              <a:gd name="connsiteX5424" fmla="*/ 5118878 w 8806376"/>
              <a:gd name="connsiteY5424" fmla="*/ 4654734 h 8400335"/>
              <a:gd name="connsiteX5425" fmla="*/ 5109363 w 8806376"/>
              <a:gd name="connsiteY5425" fmla="*/ 4641361 h 8400335"/>
              <a:gd name="connsiteX5426" fmla="*/ 5084674 w 8806376"/>
              <a:gd name="connsiteY5426" fmla="*/ 4668003 h 8400335"/>
              <a:gd name="connsiteX5427" fmla="*/ 5059985 w 8806376"/>
              <a:gd name="connsiteY5427" fmla="*/ 4694644 h 8400335"/>
              <a:gd name="connsiteX5428" fmla="*/ 5076616 w 8806376"/>
              <a:gd name="connsiteY5428" fmla="*/ 4707722 h 8400335"/>
              <a:gd name="connsiteX5429" fmla="*/ 5093256 w 8806376"/>
              <a:gd name="connsiteY5429" fmla="*/ 4720800 h 8400335"/>
              <a:gd name="connsiteX5430" fmla="*/ 5068586 w 8806376"/>
              <a:gd name="connsiteY5430" fmla="*/ 4715237 h 8400335"/>
              <a:gd name="connsiteX5431" fmla="*/ 5043916 w 8806376"/>
              <a:gd name="connsiteY5431" fmla="*/ 4709675 h 8400335"/>
              <a:gd name="connsiteX5432" fmla="*/ 5028600 w 8806376"/>
              <a:gd name="connsiteY5432" fmla="*/ 4733049 h 8400335"/>
              <a:gd name="connsiteX5433" fmla="*/ 5040078 w 8806376"/>
              <a:gd name="connsiteY5433" fmla="*/ 4768006 h 8400335"/>
              <a:gd name="connsiteX5434" fmla="*/ 5155168 w 8806376"/>
              <a:gd name="connsiteY5434" fmla="*/ 4625950 h 8400335"/>
              <a:gd name="connsiteX5435" fmla="*/ 5127594 w 8806376"/>
              <a:gd name="connsiteY5435" fmla="*/ 4619282 h 8400335"/>
              <a:gd name="connsiteX5436" fmla="*/ 1825981 w 8806376"/>
              <a:gd name="connsiteY5436" fmla="*/ 4644533 h 8400335"/>
              <a:gd name="connsiteX5437" fmla="*/ 1808531 w 8806376"/>
              <a:gd name="connsiteY5437" fmla="*/ 4663802 h 8400335"/>
              <a:gd name="connsiteX5438" fmla="*/ 1820418 w 8806376"/>
              <a:gd name="connsiteY5438" fmla="*/ 4675489 h 8400335"/>
              <a:gd name="connsiteX5439" fmla="*/ 1832296 w 8806376"/>
              <a:gd name="connsiteY5439" fmla="*/ 4687167 h 8400335"/>
              <a:gd name="connsiteX5440" fmla="*/ 1850622 w 8806376"/>
              <a:gd name="connsiteY5440" fmla="*/ 4664745 h 8400335"/>
              <a:gd name="connsiteX5441" fmla="*/ 1825981 w 8806376"/>
              <a:gd name="connsiteY5441" fmla="*/ 4644533 h 8400335"/>
              <a:gd name="connsiteX5442" fmla="*/ 2008356 w 8806376"/>
              <a:gd name="connsiteY5442" fmla="*/ 4648572 h 8400335"/>
              <a:gd name="connsiteX5443" fmla="*/ 2003098 w 8806376"/>
              <a:gd name="connsiteY5443" fmla="*/ 4678080 h 8400335"/>
              <a:gd name="connsiteX5444" fmla="*/ 2050018 w 8806376"/>
              <a:gd name="connsiteY5444" fmla="*/ 4638066 h 8400335"/>
              <a:gd name="connsiteX5445" fmla="*/ 2008356 w 8806376"/>
              <a:gd name="connsiteY5445" fmla="*/ 4648572 h 8400335"/>
              <a:gd name="connsiteX5446" fmla="*/ 5009407 w 8806376"/>
              <a:gd name="connsiteY5446" fmla="*/ 4678728 h 8400335"/>
              <a:gd name="connsiteX5447" fmla="*/ 4964735 w 8806376"/>
              <a:gd name="connsiteY5447" fmla="*/ 4741936 h 8400335"/>
              <a:gd name="connsiteX5448" fmla="*/ 5012284 w 8806376"/>
              <a:gd name="connsiteY5448" fmla="*/ 4727677 h 8400335"/>
              <a:gd name="connsiteX5449" fmla="*/ 5029619 w 8806376"/>
              <a:gd name="connsiteY5449" fmla="*/ 4706274 h 8400335"/>
              <a:gd name="connsiteX5450" fmla="*/ 5018570 w 8806376"/>
              <a:gd name="connsiteY5450" fmla="*/ 4699245 h 8400335"/>
              <a:gd name="connsiteX5451" fmla="*/ 5022723 w 8806376"/>
              <a:gd name="connsiteY5451" fmla="*/ 4692072 h 8400335"/>
              <a:gd name="connsiteX5452" fmla="*/ 5060585 w 8806376"/>
              <a:gd name="connsiteY5452" fmla="*/ 4640628 h 8400335"/>
              <a:gd name="connsiteX5453" fmla="*/ 5053994 w 8806376"/>
              <a:gd name="connsiteY5453" fmla="*/ 4622654 h 8400335"/>
              <a:gd name="connsiteX5454" fmla="*/ 5009407 w 8806376"/>
              <a:gd name="connsiteY5454" fmla="*/ 4678728 h 8400335"/>
              <a:gd name="connsiteX5455" fmla="*/ 5177362 w 8806376"/>
              <a:gd name="connsiteY5455" fmla="*/ 4650620 h 8400335"/>
              <a:gd name="connsiteX5456" fmla="*/ 5138357 w 8806376"/>
              <a:gd name="connsiteY5456" fmla="*/ 4697921 h 8400335"/>
              <a:gd name="connsiteX5457" fmla="*/ 5135014 w 8806376"/>
              <a:gd name="connsiteY5457" fmla="*/ 4749080 h 8400335"/>
              <a:gd name="connsiteX5458" fmla="*/ 5198212 w 8806376"/>
              <a:gd name="connsiteY5458" fmla="*/ 4662516 h 8400335"/>
              <a:gd name="connsiteX5459" fmla="*/ 5177362 w 8806376"/>
              <a:gd name="connsiteY5459" fmla="*/ 4650620 h 8400335"/>
              <a:gd name="connsiteX5460" fmla="*/ 6408001 w 8806376"/>
              <a:gd name="connsiteY5460" fmla="*/ 4643981 h 8400335"/>
              <a:gd name="connsiteX5461" fmla="*/ 6392942 w 8806376"/>
              <a:gd name="connsiteY5461" fmla="*/ 4660621 h 8400335"/>
              <a:gd name="connsiteX5462" fmla="*/ 6405849 w 8806376"/>
              <a:gd name="connsiteY5462" fmla="*/ 4671336 h 8400335"/>
              <a:gd name="connsiteX5463" fmla="*/ 6418764 w 8806376"/>
              <a:gd name="connsiteY5463" fmla="*/ 4682052 h 8400335"/>
              <a:gd name="connsiteX5464" fmla="*/ 6443682 w 8806376"/>
              <a:gd name="connsiteY5464" fmla="*/ 4656039 h 8400335"/>
              <a:gd name="connsiteX5465" fmla="*/ 6468599 w 8806376"/>
              <a:gd name="connsiteY5465" fmla="*/ 4630017 h 8400335"/>
              <a:gd name="connsiteX5466" fmla="*/ 6445835 w 8806376"/>
              <a:gd name="connsiteY5466" fmla="*/ 4628674 h 8400335"/>
              <a:gd name="connsiteX5467" fmla="*/ 6408001 w 8806376"/>
              <a:gd name="connsiteY5467" fmla="*/ 4643981 h 8400335"/>
              <a:gd name="connsiteX5468" fmla="*/ 4985928 w 8806376"/>
              <a:gd name="connsiteY5468" fmla="*/ 4653830 h 8400335"/>
              <a:gd name="connsiteX5469" fmla="*/ 4981737 w 8806376"/>
              <a:gd name="connsiteY5469" fmla="*/ 4672880 h 8400335"/>
              <a:gd name="connsiteX5470" fmla="*/ 5012293 w 8806376"/>
              <a:gd name="connsiteY5470" fmla="*/ 4642399 h 8400335"/>
              <a:gd name="connsiteX5471" fmla="*/ 4985928 w 8806376"/>
              <a:gd name="connsiteY5471" fmla="*/ 4653830 h 8400335"/>
              <a:gd name="connsiteX5472" fmla="*/ 6574393 w 8806376"/>
              <a:gd name="connsiteY5472" fmla="*/ 4649067 h 8400335"/>
              <a:gd name="connsiteX5473" fmla="*/ 6582757 w 8806376"/>
              <a:gd name="connsiteY5473" fmla="*/ 4663355 h 8400335"/>
              <a:gd name="connsiteX5474" fmla="*/ 6602968 w 8806376"/>
              <a:gd name="connsiteY5474" fmla="*/ 4649067 h 8400335"/>
              <a:gd name="connsiteX5475" fmla="*/ 6614827 w 8806376"/>
              <a:gd name="connsiteY5475" fmla="*/ 4634780 h 8400335"/>
              <a:gd name="connsiteX5476" fmla="*/ 6594605 w 8806376"/>
              <a:gd name="connsiteY5476" fmla="*/ 4634780 h 8400335"/>
              <a:gd name="connsiteX5477" fmla="*/ 6574393 w 8806376"/>
              <a:gd name="connsiteY5477" fmla="*/ 4649067 h 8400335"/>
              <a:gd name="connsiteX5478" fmla="*/ 1560338 w 8806376"/>
              <a:gd name="connsiteY5478" fmla="*/ 4700512 h 8400335"/>
              <a:gd name="connsiteX5479" fmla="*/ 1554699 w 8806376"/>
              <a:gd name="connsiteY5479" fmla="*/ 4725257 h 8400335"/>
              <a:gd name="connsiteX5480" fmla="*/ 1602343 w 8806376"/>
              <a:gd name="connsiteY5480" fmla="*/ 4690453 h 8400335"/>
              <a:gd name="connsiteX5481" fmla="*/ 1560338 w 8806376"/>
              <a:gd name="connsiteY5481" fmla="*/ 4700512 h 8400335"/>
              <a:gd name="connsiteX5482" fmla="*/ 4941732 w 8806376"/>
              <a:gd name="connsiteY5482" fmla="*/ 4706217 h 8400335"/>
              <a:gd name="connsiteX5483" fmla="*/ 4934398 w 8806376"/>
              <a:gd name="connsiteY5483" fmla="*/ 4730030 h 8400335"/>
              <a:gd name="connsiteX5484" fmla="*/ 4974193 w 8806376"/>
              <a:gd name="connsiteY5484" fmla="*/ 4688796 h 8400335"/>
              <a:gd name="connsiteX5485" fmla="*/ 4941732 w 8806376"/>
              <a:gd name="connsiteY5485" fmla="*/ 4706217 h 8400335"/>
              <a:gd name="connsiteX5486" fmla="*/ 6350937 w 8806376"/>
              <a:gd name="connsiteY5486" fmla="*/ 4701035 h 8400335"/>
              <a:gd name="connsiteX5487" fmla="*/ 6334068 w 8806376"/>
              <a:gd name="connsiteY5487" fmla="*/ 4719666 h 8400335"/>
              <a:gd name="connsiteX5488" fmla="*/ 6348213 w 8806376"/>
              <a:gd name="connsiteY5488" fmla="*/ 4733811 h 8400335"/>
              <a:gd name="connsiteX5489" fmla="*/ 6362357 w 8806376"/>
              <a:gd name="connsiteY5489" fmla="*/ 4747955 h 8400335"/>
              <a:gd name="connsiteX5490" fmla="*/ 6389799 w 8806376"/>
              <a:gd name="connsiteY5490" fmla="*/ 4718466 h 8400335"/>
              <a:gd name="connsiteX5491" fmla="*/ 6405982 w 8806376"/>
              <a:gd name="connsiteY5491" fmla="*/ 4695378 h 8400335"/>
              <a:gd name="connsiteX5492" fmla="*/ 6388751 w 8806376"/>
              <a:gd name="connsiteY5492" fmla="*/ 4692082 h 8400335"/>
              <a:gd name="connsiteX5493" fmla="*/ 6350937 w 8806376"/>
              <a:gd name="connsiteY5493" fmla="*/ 4701035 h 8400335"/>
              <a:gd name="connsiteX5494" fmla="*/ 1759306 w 8806376"/>
              <a:gd name="connsiteY5494" fmla="*/ 4711208 h 8400335"/>
              <a:gd name="connsiteX5495" fmla="*/ 1741856 w 8806376"/>
              <a:gd name="connsiteY5495" fmla="*/ 4730477 h 8400335"/>
              <a:gd name="connsiteX5496" fmla="*/ 1753172 w 8806376"/>
              <a:gd name="connsiteY5496" fmla="*/ 4741793 h 8400335"/>
              <a:gd name="connsiteX5497" fmla="*/ 1764478 w 8806376"/>
              <a:gd name="connsiteY5497" fmla="*/ 4753099 h 8400335"/>
              <a:gd name="connsiteX5498" fmla="*/ 1784575 w 8806376"/>
              <a:gd name="connsiteY5498" fmla="*/ 4733001 h 8400335"/>
              <a:gd name="connsiteX5499" fmla="*/ 1798196 w 8806376"/>
              <a:gd name="connsiteY5499" fmla="*/ 4702416 h 8400335"/>
              <a:gd name="connsiteX5500" fmla="*/ 1759306 w 8806376"/>
              <a:gd name="connsiteY5500" fmla="*/ 4711208 h 8400335"/>
              <a:gd name="connsiteX5501" fmla="*/ 1951453 w 8806376"/>
              <a:gd name="connsiteY5501" fmla="*/ 4709379 h 8400335"/>
              <a:gd name="connsiteX5502" fmla="*/ 1972751 w 8806376"/>
              <a:gd name="connsiteY5502" fmla="*/ 4735925 h 8400335"/>
              <a:gd name="connsiteX5503" fmla="*/ 1993506 w 8806376"/>
              <a:gd name="connsiteY5503" fmla="*/ 4713837 h 8400335"/>
              <a:gd name="connsiteX5504" fmla="*/ 1980343 w 8806376"/>
              <a:gd name="connsiteY5504" fmla="*/ 4702921 h 8400335"/>
              <a:gd name="connsiteX5505" fmla="*/ 1967189 w 8806376"/>
              <a:gd name="connsiteY5505" fmla="*/ 4691996 h 8400335"/>
              <a:gd name="connsiteX5506" fmla="*/ 1951453 w 8806376"/>
              <a:gd name="connsiteY5506" fmla="*/ 4709379 h 8400335"/>
              <a:gd name="connsiteX5507" fmla="*/ 6199747 w 8806376"/>
              <a:gd name="connsiteY5507" fmla="*/ 4707808 h 8400335"/>
              <a:gd name="connsiteX5508" fmla="*/ 6202585 w 8806376"/>
              <a:gd name="connsiteY5508" fmla="*/ 4739555 h 8400335"/>
              <a:gd name="connsiteX5509" fmla="*/ 6221968 w 8806376"/>
              <a:gd name="connsiteY5509" fmla="*/ 4720505 h 8400335"/>
              <a:gd name="connsiteX5510" fmla="*/ 6232160 w 8806376"/>
              <a:gd name="connsiteY5510" fmla="*/ 4701455 h 8400335"/>
              <a:gd name="connsiteX5511" fmla="*/ 6219130 w 8806376"/>
              <a:gd name="connsiteY5511" fmla="*/ 4701455 h 8400335"/>
              <a:gd name="connsiteX5512" fmla="*/ 6199747 w 8806376"/>
              <a:gd name="connsiteY5512" fmla="*/ 4707808 h 8400335"/>
              <a:gd name="connsiteX5513" fmla="*/ 4852750 w 8806376"/>
              <a:gd name="connsiteY5513" fmla="*/ 4758252 h 8400335"/>
              <a:gd name="connsiteX5514" fmla="*/ 4831318 w 8806376"/>
              <a:gd name="connsiteY5514" fmla="*/ 4792542 h 8400335"/>
              <a:gd name="connsiteX5515" fmla="*/ 4880163 w 8806376"/>
              <a:gd name="connsiteY5515" fmla="*/ 4746803 h 8400335"/>
              <a:gd name="connsiteX5516" fmla="*/ 4852750 w 8806376"/>
              <a:gd name="connsiteY5516" fmla="*/ 4758252 h 8400335"/>
              <a:gd name="connsiteX5517" fmla="*/ 5066633 w 8806376"/>
              <a:gd name="connsiteY5517" fmla="*/ 4778493 h 8400335"/>
              <a:gd name="connsiteX5518" fmla="*/ 5022076 w 8806376"/>
              <a:gd name="connsiteY5518" fmla="*/ 4829423 h 8400335"/>
              <a:gd name="connsiteX5519" fmla="*/ 5037154 w 8806376"/>
              <a:gd name="connsiteY5519" fmla="*/ 4837862 h 8400335"/>
              <a:gd name="connsiteX5520" fmla="*/ 5058480 w 8806376"/>
              <a:gd name="connsiteY5520" fmla="*/ 4838176 h 8400335"/>
              <a:gd name="connsiteX5521" fmla="*/ 5094599 w 8806376"/>
              <a:gd name="connsiteY5521" fmla="*/ 4796705 h 8400335"/>
              <a:gd name="connsiteX5522" fmla="*/ 5124469 w 8806376"/>
              <a:gd name="connsiteY5522" fmla="*/ 4763367 h 8400335"/>
              <a:gd name="connsiteX5523" fmla="*/ 5117830 w 8806376"/>
              <a:gd name="connsiteY5523" fmla="*/ 4745460 h 8400335"/>
              <a:gd name="connsiteX5524" fmla="*/ 5111191 w 8806376"/>
              <a:gd name="connsiteY5524" fmla="*/ 4727553 h 8400335"/>
              <a:gd name="connsiteX5525" fmla="*/ 5066633 w 8806376"/>
              <a:gd name="connsiteY5525" fmla="*/ 4778493 h 8400335"/>
              <a:gd name="connsiteX5526" fmla="*/ 1498635 w 8806376"/>
              <a:gd name="connsiteY5526" fmla="*/ 4762233 h 8400335"/>
              <a:gd name="connsiteX5527" fmla="*/ 1477089 w 8806376"/>
              <a:gd name="connsiteY5527" fmla="*/ 4785170 h 8400335"/>
              <a:gd name="connsiteX5528" fmla="*/ 1488291 w 8806376"/>
              <a:gd name="connsiteY5528" fmla="*/ 4792094 h 8400335"/>
              <a:gd name="connsiteX5529" fmla="*/ 1529934 w 8806376"/>
              <a:gd name="connsiteY5529" fmla="*/ 4749060 h 8400335"/>
              <a:gd name="connsiteX5530" fmla="*/ 1498635 w 8806376"/>
              <a:gd name="connsiteY5530" fmla="*/ 4762233 h 8400335"/>
              <a:gd name="connsiteX5531" fmla="*/ 6303521 w 8806376"/>
              <a:gd name="connsiteY5531" fmla="*/ 4757957 h 8400335"/>
              <a:gd name="connsiteX5532" fmla="*/ 6295435 w 8806376"/>
              <a:gd name="connsiteY5532" fmla="*/ 4791485 h 8400335"/>
              <a:gd name="connsiteX5533" fmla="*/ 6303940 w 8806376"/>
              <a:gd name="connsiteY5533" fmla="*/ 4806687 h 8400335"/>
              <a:gd name="connsiteX5534" fmla="*/ 6325181 w 8806376"/>
              <a:gd name="connsiteY5534" fmla="*/ 4784075 h 8400335"/>
              <a:gd name="connsiteX5535" fmla="*/ 6346431 w 8806376"/>
              <a:gd name="connsiteY5535" fmla="*/ 4761462 h 8400335"/>
              <a:gd name="connsiteX5536" fmla="*/ 6333268 w 8806376"/>
              <a:gd name="connsiteY5536" fmla="*/ 4750546 h 8400335"/>
              <a:gd name="connsiteX5537" fmla="*/ 6320114 w 8806376"/>
              <a:gd name="connsiteY5537" fmla="*/ 4739621 h 8400335"/>
              <a:gd name="connsiteX5538" fmla="*/ 6303521 w 8806376"/>
              <a:gd name="connsiteY5538" fmla="*/ 4757957 h 8400335"/>
              <a:gd name="connsiteX5539" fmla="*/ 4884802 w 8806376"/>
              <a:gd name="connsiteY5539" fmla="*/ 4772559 h 8400335"/>
              <a:gd name="connsiteX5540" fmla="*/ 4893231 w 8806376"/>
              <a:gd name="connsiteY5540" fmla="*/ 4787180 h 8400335"/>
              <a:gd name="connsiteX5541" fmla="*/ 4908614 w 8806376"/>
              <a:gd name="connsiteY5541" fmla="*/ 4749080 h 8400335"/>
              <a:gd name="connsiteX5542" fmla="*/ 4884802 w 8806376"/>
              <a:gd name="connsiteY5542" fmla="*/ 4772559 h 8400335"/>
              <a:gd name="connsiteX5543" fmla="*/ 4931407 w 8806376"/>
              <a:gd name="connsiteY5543" fmla="*/ 4775502 h 8400335"/>
              <a:gd name="connsiteX5544" fmla="*/ 4924778 w 8806376"/>
              <a:gd name="connsiteY5544" fmla="*/ 4815755 h 8400335"/>
              <a:gd name="connsiteX5545" fmla="*/ 4962516 w 8806376"/>
              <a:gd name="connsiteY5545" fmla="*/ 4788056 h 8400335"/>
              <a:gd name="connsiteX5546" fmla="*/ 4982985 w 8806376"/>
              <a:gd name="connsiteY5546" fmla="*/ 4760367 h 8400335"/>
              <a:gd name="connsiteX5547" fmla="*/ 4969145 w 8806376"/>
              <a:gd name="connsiteY5547" fmla="*/ 4755052 h 8400335"/>
              <a:gd name="connsiteX5548" fmla="*/ 4931407 w 8806376"/>
              <a:gd name="connsiteY5548" fmla="*/ 4775502 h 8400335"/>
              <a:gd name="connsiteX5549" fmla="*/ 1692631 w 8806376"/>
              <a:gd name="connsiteY5549" fmla="*/ 4777883 h 8400335"/>
              <a:gd name="connsiteX5550" fmla="*/ 1675181 w 8806376"/>
              <a:gd name="connsiteY5550" fmla="*/ 4797152 h 8400335"/>
              <a:gd name="connsiteX5551" fmla="*/ 1686497 w 8806376"/>
              <a:gd name="connsiteY5551" fmla="*/ 4808468 h 8400335"/>
              <a:gd name="connsiteX5552" fmla="*/ 1697803 w 8806376"/>
              <a:gd name="connsiteY5552" fmla="*/ 4819774 h 8400335"/>
              <a:gd name="connsiteX5553" fmla="*/ 1717900 w 8806376"/>
              <a:gd name="connsiteY5553" fmla="*/ 4799676 h 8400335"/>
              <a:gd name="connsiteX5554" fmla="*/ 1731521 w 8806376"/>
              <a:gd name="connsiteY5554" fmla="*/ 4769091 h 8400335"/>
              <a:gd name="connsiteX5555" fmla="*/ 1692631 w 8806376"/>
              <a:gd name="connsiteY5555" fmla="*/ 4777883 h 8400335"/>
              <a:gd name="connsiteX5556" fmla="*/ 4984204 w 8806376"/>
              <a:gd name="connsiteY5556" fmla="*/ 4786494 h 8400335"/>
              <a:gd name="connsiteX5557" fmla="*/ 4964668 w 8806376"/>
              <a:gd name="connsiteY5557" fmla="*/ 4820241 h 8400335"/>
              <a:gd name="connsiteX5558" fmla="*/ 5027629 w 8806376"/>
              <a:gd name="connsiteY5558" fmla="*/ 4801219 h 8400335"/>
              <a:gd name="connsiteX5559" fmla="*/ 5040364 w 8806376"/>
              <a:gd name="connsiteY5559" fmla="*/ 4781922 h 8400335"/>
              <a:gd name="connsiteX5560" fmla="*/ 5022056 w 8806376"/>
              <a:gd name="connsiteY5560" fmla="*/ 4770482 h 8400335"/>
              <a:gd name="connsiteX5561" fmla="*/ 5003749 w 8806376"/>
              <a:gd name="connsiteY5561" fmla="*/ 4759052 h 8400335"/>
              <a:gd name="connsiteX5562" fmla="*/ 4984204 w 8806376"/>
              <a:gd name="connsiteY5562" fmla="*/ 4786494 h 8400335"/>
              <a:gd name="connsiteX5563" fmla="*/ 6461922 w 8806376"/>
              <a:gd name="connsiteY5563" fmla="*/ 4768844 h 8400335"/>
              <a:gd name="connsiteX5564" fmla="*/ 6474381 w 8806376"/>
              <a:gd name="connsiteY5564" fmla="*/ 4779083 h 8400335"/>
              <a:gd name="connsiteX5565" fmla="*/ 6486840 w 8806376"/>
              <a:gd name="connsiteY5565" fmla="*/ 4768844 h 8400335"/>
              <a:gd name="connsiteX5566" fmla="*/ 6474381 w 8806376"/>
              <a:gd name="connsiteY5566" fmla="*/ 4758605 h 8400335"/>
              <a:gd name="connsiteX5567" fmla="*/ 6461922 w 8806376"/>
              <a:gd name="connsiteY5567" fmla="*/ 4768844 h 8400335"/>
              <a:gd name="connsiteX5568" fmla="*/ 1883131 w 8806376"/>
              <a:gd name="connsiteY5568" fmla="*/ 4787408 h 8400335"/>
              <a:gd name="connsiteX5569" fmla="*/ 1875368 w 8806376"/>
              <a:gd name="connsiteY5569" fmla="*/ 4816364 h 8400335"/>
              <a:gd name="connsiteX5570" fmla="*/ 1922383 w 8806376"/>
              <a:gd name="connsiteY5570" fmla="*/ 4779197 h 8400335"/>
              <a:gd name="connsiteX5571" fmla="*/ 1883131 w 8806376"/>
              <a:gd name="connsiteY5571" fmla="*/ 4787408 h 8400335"/>
              <a:gd name="connsiteX5572" fmla="*/ 3271466 w 8806376"/>
              <a:gd name="connsiteY5572" fmla="*/ 4803848 h 8400335"/>
              <a:gd name="connsiteX5573" fmla="*/ 3178435 w 8806376"/>
              <a:gd name="connsiteY5573" fmla="*/ 4930055 h 8400335"/>
              <a:gd name="connsiteX5574" fmla="*/ 3061240 w 8806376"/>
              <a:gd name="connsiteY5574" fmla="*/ 5091065 h 8400335"/>
              <a:gd name="connsiteX5575" fmla="*/ 3020921 w 8806376"/>
              <a:gd name="connsiteY5575" fmla="*/ 5154292 h 8400335"/>
              <a:gd name="connsiteX5576" fmla="*/ 3304194 w 8806376"/>
              <a:gd name="connsiteY5576" fmla="*/ 4768130 h 8400335"/>
              <a:gd name="connsiteX5577" fmla="*/ 3271466 w 8806376"/>
              <a:gd name="connsiteY5577" fmla="*/ 4803848 h 8400335"/>
              <a:gd name="connsiteX5578" fmla="*/ 6246686 w 8806376"/>
              <a:gd name="connsiteY5578" fmla="*/ 4820431 h 8400335"/>
              <a:gd name="connsiteX5579" fmla="*/ 6230036 w 8806376"/>
              <a:gd name="connsiteY5579" fmla="*/ 4867237 h 8400335"/>
              <a:gd name="connsiteX5580" fmla="*/ 6279623 w 8806376"/>
              <a:gd name="connsiteY5580" fmla="*/ 4807039 h 8400335"/>
              <a:gd name="connsiteX5581" fmla="*/ 6271413 w 8806376"/>
              <a:gd name="connsiteY5581" fmla="*/ 4793761 h 8400335"/>
              <a:gd name="connsiteX5582" fmla="*/ 6246686 w 8806376"/>
              <a:gd name="connsiteY5582" fmla="*/ 4820431 h 8400335"/>
              <a:gd name="connsiteX5583" fmla="*/ 1427607 w 8806376"/>
              <a:gd name="connsiteY5583" fmla="*/ 4823651 h 8400335"/>
              <a:gd name="connsiteX5584" fmla="*/ 1424654 w 8806376"/>
              <a:gd name="connsiteY5584" fmla="*/ 4853855 h 8400335"/>
              <a:gd name="connsiteX5585" fmla="*/ 1462669 w 8806376"/>
              <a:gd name="connsiteY5585" fmla="*/ 4812602 h 8400335"/>
              <a:gd name="connsiteX5586" fmla="*/ 1427607 w 8806376"/>
              <a:gd name="connsiteY5586" fmla="*/ 4823651 h 8400335"/>
              <a:gd name="connsiteX5587" fmla="*/ 4793218 w 8806376"/>
              <a:gd name="connsiteY5587" fmla="*/ 4830042 h 8400335"/>
              <a:gd name="connsiteX5588" fmla="*/ 4775683 w 8806376"/>
              <a:gd name="connsiteY5588" fmla="*/ 4858541 h 8400335"/>
              <a:gd name="connsiteX5589" fmla="*/ 4802743 w 8806376"/>
              <a:gd name="connsiteY5589" fmla="*/ 4839567 h 8400335"/>
              <a:gd name="connsiteX5590" fmla="*/ 4820279 w 8806376"/>
              <a:gd name="connsiteY5590" fmla="*/ 4811068 h 8400335"/>
              <a:gd name="connsiteX5591" fmla="*/ 4793218 w 8806376"/>
              <a:gd name="connsiteY5591" fmla="*/ 4830042 h 8400335"/>
              <a:gd name="connsiteX5592" fmla="*/ 5140881 w 8806376"/>
              <a:gd name="connsiteY5592" fmla="*/ 4815755 h 8400335"/>
              <a:gd name="connsiteX5593" fmla="*/ 5145082 w 8806376"/>
              <a:gd name="connsiteY5593" fmla="*/ 4825280 h 8400335"/>
              <a:gd name="connsiteX5594" fmla="*/ 5155168 w 8806376"/>
              <a:gd name="connsiteY5594" fmla="*/ 4815755 h 8400335"/>
              <a:gd name="connsiteX5595" fmla="*/ 5150968 w 8806376"/>
              <a:gd name="connsiteY5595" fmla="*/ 4806230 h 8400335"/>
              <a:gd name="connsiteX5596" fmla="*/ 5140881 w 8806376"/>
              <a:gd name="connsiteY5596" fmla="*/ 4815755 h 8400335"/>
              <a:gd name="connsiteX5597" fmla="*/ 4827432 w 8806376"/>
              <a:gd name="connsiteY5597" fmla="*/ 4839567 h 8400335"/>
              <a:gd name="connsiteX5598" fmla="*/ 4820098 w 8806376"/>
              <a:gd name="connsiteY5598" fmla="*/ 4863380 h 8400335"/>
              <a:gd name="connsiteX5599" fmla="*/ 4859893 w 8806376"/>
              <a:gd name="connsiteY5599" fmla="*/ 4822146 h 8400335"/>
              <a:gd name="connsiteX5600" fmla="*/ 4827432 w 8806376"/>
              <a:gd name="connsiteY5600" fmla="*/ 4839567 h 8400335"/>
              <a:gd name="connsiteX5601" fmla="*/ 6402182 w 8806376"/>
              <a:gd name="connsiteY5601" fmla="*/ 4830957 h 8400335"/>
              <a:gd name="connsiteX5602" fmla="*/ 6389570 w 8806376"/>
              <a:gd name="connsiteY5602" fmla="*/ 4846158 h 8400335"/>
              <a:gd name="connsiteX5603" fmla="*/ 6412183 w 8806376"/>
              <a:gd name="connsiteY5603" fmla="*/ 4842863 h 8400335"/>
              <a:gd name="connsiteX5604" fmla="*/ 6438710 w 8806376"/>
              <a:gd name="connsiteY5604" fmla="*/ 4827661 h 8400335"/>
              <a:gd name="connsiteX5605" fmla="*/ 6402182 w 8806376"/>
              <a:gd name="connsiteY5605" fmla="*/ 4830957 h 8400335"/>
              <a:gd name="connsiteX5606" fmla="*/ 1627603 w 8806376"/>
              <a:gd name="connsiteY5606" fmla="*/ 4842729 h 8400335"/>
              <a:gd name="connsiteX5607" fmla="*/ 1611868 w 8806376"/>
              <a:gd name="connsiteY5607" fmla="*/ 4871276 h 8400335"/>
              <a:gd name="connsiteX5608" fmla="*/ 1653492 w 8806376"/>
              <a:gd name="connsiteY5608" fmla="*/ 4864742 h 8400335"/>
              <a:gd name="connsiteX5609" fmla="*/ 1669494 w 8806376"/>
              <a:gd name="connsiteY5609" fmla="*/ 4847063 h 8400335"/>
              <a:gd name="connsiteX5610" fmla="*/ 1656417 w 8806376"/>
              <a:gd name="connsiteY5610" fmla="*/ 4836205 h 8400335"/>
              <a:gd name="connsiteX5611" fmla="*/ 1643339 w 8806376"/>
              <a:gd name="connsiteY5611" fmla="*/ 4825346 h 8400335"/>
              <a:gd name="connsiteX5612" fmla="*/ 1627603 w 8806376"/>
              <a:gd name="connsiteY5612" fmla="*/ 4842729 h 8400335"/>
              <a:gd name="connsiteX5613" fmla="*/ 4883706 w 8806376"/>
              <a:gd name="connsiteY5613" fmla="*/ 4832566 h 8400335"/>
              <a:gd name="connsiteX5614" fmla="*/ 4861113 w 8806376"/>
              <a:gd name="connsiteY5614" fmla="*/ 4856236 h 8400335"/>
              <a:gd name="connsiteX5615" fmla="*/ 4848035 w 8806376"/>
              <a:gd name="connsiteY5615" fmla="*/ 4872905 h 8400335"/>
              <a:gd name="connsiteX5616" fmla="*/ 4870638 w 8806376"/>
              <a:gd name="connsiteY5616" fmla="*/ 4872609 h 8400335"/>
              <a:gd name="connsiteX5617" fmla="*/ 4910347 w 8806376"/>
              <a:gd name="connsiteY5617" fmla="*/ 4848797 h 8400335"/>
              <a:gd name="connsiteX5618" fmla="*/ 4927454 w 8806376"/>
              <a:gd name="connsiteY5618" fmla="*/ 4825280 h 8400335"/>
              <a:gd name="connsiteX5619" fmla="*/ 4910347 w 8806376"/>
              <a:gd name="connsiteY5619" fmla="*/ 4825422 h 8400335"/>
              <a:gd name="connsiteX5620" fmla="*/ 4883706 w 8806376"/>
              <a:gd name="connsiteY5620" fmla="*/ 4832566 h 8400335"/>
              <a:gd name="connsiteX5621" fmla="*/ 1818132 w 8806376"/>
              <a:gd name="connsiteY5621" fmla="*/ 4852226 h 8400335"/>
              <a:gd name="connsiteX5622" fmla="*/ 1815179 w 8806376"/>
              <a:gd name="connsiteY5622" fmla="*/ 4891955 h 8400335"/>
              <a:gd name="connsiteX5623" fmla="*/ 1855127 w 8806376"/>
              <a:gd name="connsiteY5623" fmla="*/ 4844930 h 8400335"/>
              <a:gd name="connsiteX5624" fmla="*/ 1818132 w 8806376"/>
              <a:gd name="connsiteY5624" fmla="*/ 4852226 h 8400335"/>
              <a:gd name="connsiteX5625" fmla="*/ 4921282 w 8806376"/>
              <a:gd name="connsiteY5625" fmla="*/ 4854436 h 8400335"/>
              <a:gd name="connsiteX5626" fmla="*/ 4903518 w 8806376"/>
              <a:gd name="connsiteY5626" fmla="*/ 4874067 h 8400335"/>
              <a:gd name="connsiteX5627" fmla="*/ 4917425 w 8806376"/>
              <a:gd name="connsiteY5627" fmla="*/ 4882868 h 8400335"/>
              <a:gd name="connsiteX5628" fmla="*/ 4974193 w 8806376"/>
              <a:gd name="connsiteY5628" fmla="*/ 4863380 h 8400335"/>
              <a:gd name="connsiteX5629" fmla="*/ 4994539 w 8806376"/>
              <a:gd name="connsiteY5629" fmla="*/ 4834805 h 8400335"/>
              <a:gd name="connsiteX5630" fmla="*/ 4966792 w 8806376"/>
              <a:gd name="connsiteY5630" fmla="*/ 4834805 h 8400335"/>
              <a:gd name="connsiteX5631" fmla="*/ 4921282 w 8806376"/>
              <a:gd name="connsiteY5631" fmla="*/ 4854436 h 8400335"/>
              <a:gd name="connsiteX5632" fmla="*/ 6044689 w 8806376"/>
              <a:gd name="connsiteY5632" fmla="*/ 4857112 h 8400335"/>
              <a:gd name="connsiteX5633" fmla="*/ 6025744 w 8806376"/>
              <a:gd name="connsiteY5633" fmla="*/ 4890392 h 8400335"/>
              <a:gd name="connsiteX5634" fmla="*/ 6076598 w 8806376"/>
              <a:gd name="connsiteY5634" fmla="*/ 4880048 h 8400335"/>
              <a:gd name="connsiteX5635" fmla="*/ 6096467 w 8806376"/>
              <a:gd name="connsiteY5635" fmla="*/ 4858617 h 8400335"/>
              <a:gd name="connsiteX5636" fmla="*/ 6083484 w 8806376"/>
              <a:gd name="connsiteY5636" fmla="*/ 4846768 h 8400335"/>
              <a:gd name="connsiteX5637" fmla="*/ 6070493 w 8806376"/>
              <a:gd name="connsiteY5637" fmla="*/ 4834919 h 8400335"/>
              <a:gd name="connsiteX5638" fmla="*/ 6044689 w 8806376"/>
              <a:gd name="connsiteY5638" fmla="*/ 4857112 h 8400335"/>
              <a:gd name="connsiteX5639" fmla="*/ 4960868 w 8806376"/>
              <a:gd name="connsiteY5639" fmla="*/ 4897775 h 8400335"/>
              <a:gd name="connsiteX5640" fmla="*/ 4914196 w 8806376"/>
              <a:gd name="connsiteY5640" fmla="*/ 4950981 h 8400335"/>
              <a:gd name="connsiteX5641" fmla="*/ 4927530 w 8806376"/>
              <a:gd name="connsiteY5641" fmla="*/ 4959277 h 8400335"/>
              <a:gd name="connsiteX5642" fmla="*/ 4964668 w 8806376"/>
              <a:gd name="connsiteY5642" fmla="*/ 4943751 h 8400335"/>
              <a:gd name="connsiteX5643" fmla="*/ 4988481 w 8806376"/>
              <a:gd name="connsiteY5643" fmla="*/ 4919939 h 8400335"/>
              <a:gd name="connsiteX5644" fmla="*/ 4974193 w 8806376"/>
              <a:gd name="connsiteY5644" fmla="*/ 4909814 h 8400335"/>
              <a:gd name="connsiteX5645" fmla="*/ 4959906 w 8806376"/>
              <a:gd name="connsiteY5645" fmla="*/ 4899679 h 8400335"/>
              <a:gd name="connsiteX5646" fmla="*/ 4975479 w 8806376"/>
              <a:gd name="connsiteY5646" fmla="*/ 4904623 h 8400335"/>
              <a:gd name="connsiteX5647" fmla="*/ 5034649 w 8806376"/>
              <a:gd name="connsiteY5647" fmla="*/ 4850816 h 8400335"/>
              <a:gd name="connsiteX5648" fmla="*/ 4960868 w 8806376"/>
              <a:gd name="connsiteY5648" fmla="*/ 4897775 h 8400335"/>
              <a:gd name="connsiteX5649" fmla="*/ 1365171 w 8806376"/>
              <a:gd name="connsiteY5649" fmla="*/ 4881477 h 8400335"/>
              <a:gd name="connsiteX5650" fmla="*/ 1384592 w 8806376"/>
              <a:gd name="connsiteY5650" fmla="*/ 4902156 h 8400335"/>
              <a:gd name="connsiteX5651" fmla="*/ 1407081 w 8806376"/>
              <a:gd name="connsiteY5651" fmla="*/ 4883782 h 8400335"/>
              <a:gd name="connsiteX5652" fmla="*/ 1396127 w 8806376"/>
              <a:gd name="connsiteY5652" fmla="*/ 4872628 h 8400335"/>
              <a:gd name="connsiteX5653" fmla="*/ 1385173 w 8806376"/>
              <a:gd name="connsiteY5653" fmla="*/ 4861474 h 8400335"/>
              <a:gd name="connsiteX5654" fmla="*/ 1365171 w 8806376"/>
              <a:gd name="connsiteY5654" fmla="*/ 4881477 h 8400335"/>
              <a:gd name="connsiteX5655" fmla="*/ 3233309 w 8806376"/>
              <a:gd name="connsiteY5655" fmla="*/ 4937198 h 8400335"/>
              <a:gd name="connsiteX5656" fmla="*/ 3076709 w 8806376"/>
              <a:gd name="connsiteY5656" fmla="*/ 5155140 h 8400335"/>
              <a:gd name="connsiteX5657" fmla="*/ 3294269 w 8806376"/>
              <a:gd name="connsiteY5657" fmla="*/ 4863380 h 8400335"/>
              <a:gd name="connsiteX5658" fmla="*/ 3233309 w 8806376"/>
              <a:gd name="connsiteY5658" fmla="*/ 4937198 h 8400335"/>
              <a:gd name="connsiteX5659" fmla="*/ 6185649 w 8806376"/>
              <a:gd name="connsiteY5659" fmla="*/ 4885297 h 8400335"/>
              <a:gd name="connsiteX5660" fmla="*/ 6185278 w 8806376"/>
              <a:gd name="connsiteY5660" fmla="*/ 4918815 h 8400335"/>
              <a:gd name="connsiteX5661" fmla="*/ 6216387 w 8806376"/>
              <a:gd name="connsiteY5661" fmla="*/ 4873038 h 8400335"/>
              <a:gd name="connsiteX5662" fmla="*/ 6185649 w 8806376"/>
              <a:gd name="connsiteY5662" fmla="*/ 4885297 h 8400335"/>
              <a:gd name="connsiteX5663" fmla="*/ 1992268 w 8806376"/>
              <a:gd name="connsiteY5663" fmla="*/ 4932436 h 8400335"/>
              <a:gd name="connsiteX5664" fmla="*/ 1577874 w 8806376"/>
              <a:gd name="connsiteY5664" fmla="*/ 5327637 h 8400335"/>
              <a:gd name="connsiteX5665" fmla="*/ 1549956 w 8806376"/>
              <a:gd name="connsiteY5665" fmla="*/ 5348983 h 8400335"/>
              <a:gd name="connsiteX5666" fmla="*/ 1576149 w 8806376"/>
              <a:gd name="connsiteY5666" fmla="*/ 5343278 h 8400335"/>
              <a:gd name="connsiteX5667" fmla="*/ 1582369 w 8806376"/>
              <a:gd name="connsiteY5667" fmla="*/ 5366576 h 8400335"/>
              <a:gd name="connsiteX5668" fmla="*/ 1566958 w 8806376"/>
              <a:gd name="connsiteY5668" fmla="*/ 5383626 h 8400335"/>
              <a:gd name="connsiteX5669" fmla="*/ 1944110 w 8806376"/>
              <a:gd name="connsiteY5669" fmla="*/ 5053737 h 8400335"/>
              <a:gd name="connsiteX5670" fmla="*/ 1906010 w 8806376"/>
              <a:gd name="connsiteY5670" fmla="*/ 5084197 h 8400335"/>
              <a:gd name="connsiteX5671" fmla="*/ 1747676 w 8806376"/>
              <a:gd name="connsiteY5671" fmla="*/ 5222081 h 8400335"/>
              <a:gd name="connsiteX5672" fmla="*/ 1849708 w 8806376"/>
              <a:gd name="connsiteY5672" fmla="*/ 5103867 h 8400335"/>
              <a:gd name="connsiteX5673" fmla="*/ 2047313 w 8806376"/>
              <a:gd name="connsiteY5673" fmla="*/ 4872905 h 8400335"/>
              <a:gd name="connsiteX5674" fmla="*/ 1992268 w 8806376"/>
              <a:gd name="connsiteY5674" fmla="*/ 4932436 h 8400335"/>
              <a:gd name="connsiteX5675" fmla="*/ 4740888 w 8806376"/>
              <a:gd name="connsiteY5675" fmla="*/ 4891898 h 8400335"/>
              <a:gd name="connsiteX5676" fmla="*/ 4733430 w 8806376"/>
              <a:gd name="connsiteY5676" fmla="*/ 4911005 h 8400335"/>
              <a:gd name="connsiteX5677" fmla="*/ 4762767 w 8806376"/>
              <a:gd name="connsiteY5677" fmla="*/ 4877381 h 8400335"/>
              <a:gd name="connsiteX5678" fmla="*/ 4740888 w 8806376"/>
              <a:gd name="connsiteY5678" fmla="*/ 4891898 h 8400335"/>
              <a:gd name="connsiteX5679" fmla="*/ 4782665 w 8806376"/>
              <a:gd name="connsiteY5679" fmla="*/ 4890897 h 8400335"/>
              <a:gd name="connsiteX5680" fmla="*/ 4767291 w 8806376"/>
              <a:gd name="connsiteY5680" fmla="*/ 4916795 h 8400335"/>
              <a:gd name="connsiteX5681" fmla="*/ 4795333 w 8806376"/>
              <a:gd name="connsiteY5681" fmla="*/ 4903594 h 8400335"/>
              <a:gd name="connsiteX5682" fmla="*/ 4782665 w 8806376"/>
              <a:gd name="connsiteY5682" fmla="*/ 4890897 h 8400335"/>
              <a:gd name="connsiteX5683" fmla="*/ 6351165 w 8806376"/>
              <a:gd name="connsiteY5683" fmla="*/ 4891278 h 8400335"/>
              <a:gd name="connsiteX5684" fmla="*/ 6337812 w 8806376"/>
              <a:gd name="connsiteY5684" fmla="*/ 4915729 h 8400335"/>
              <a:gd name="connsiteX5685" fmla="*/ 6373054 w 8806376"/>
              <a:gd name="connsiteY5685" fmla="*/ 4883249 h 8400335"/>
              <a:gd name="connsiteX5686" fmla="*/ 6351165 w 8806376"/>
              <a:gd name="connsiteY5686" fmla="*/ 4891278 h 8400335"/>
              <a:gd name="connsiteX5687" fmla="*/ 4817288 w 8806376"/>
              <a:gd name="connsiteY5687" fmla="*/ 4903861 h 8400335"/>
              <a:gd name="connsiteX5688" fmla="*/ 4802181 w 8806376"/>
              <a:gd name="connsiteY5688" fmla="*/ 4925292 h 8400335"/>
              <a:gd name="connsiteX5689" fmla="*/ 4822289 w 8806376"/>
              <a:gd name="connsiteY5689" fmla="*/ 4928435 h 8400335"/>
              <a:gd name="connsiteX5690" fmla="*/ 4869114 w 8806376"/>
              <a:gd name="connsiteY5690" fmla="*/ 4889573 h 8400335"/>
              <a:gd name="connsiteX5691" fmla="*/ 4817288 w 8806376"/>
              <a:gd name="connsiteY5691" fmla="*/ 4903861 h 8400335"/>
              <a:gd name="connsiteX5692" fmla="*/ 1554823 w 8806376"/>
              <a:gd name="connsiteY5692" fmla="*/ 4906118 h 8400335"/>
              <a:gd name="connsiteX5693" fmla="*/ 1549260 w 8806376"/>
              <a:gd name="connsiteY5693" fmla="*/ 4936446 h 8400335"/>
              <a:gd name="connsiteX5694" fmla="*/ 1555461 w 8806376"/>
              <a:gd name="connsiteY5694" fmla="*/ 4952600 h 8400335"/>
              <a:gd name="connsiteX5695" fmla="*/ 1575292 w 8806376"/>
              <a:gd name="connsiteY5695" fmla="*/ 4932760 h 8400335"/>
              <a:gd name="connsiteX5696" fmla="*/ 1588646 w 8806376"/>
              <a:gd name="connsiteY5696" fmla="*/ 4902442 h 8400335"/>
              <a:gd name="connsiteX5697" fmla="*/ 1554823 w 8806376"/>
              <a:gd name="connsiteY5697" fmla="*/ 4906118 h 8400335"/>
              <a:gd name="connsiteX5698" fmla="*/ 4876019 w 8806376"/>
              <a:gd name="connsiteY5698" fmla="*/ 4914290 h 8400335"/>
              <a:gd name="connsiteX5699" fmla="*/ 4860760 w 8806376"/>
              <a:gd name="connsiteY5699" fmla="*/ 4937589 h 8400335"/>
              <a:gd name="connsiteX5700" fmla="*/ 4878715 w 8806376"/>
              <a:gd name="connsiteY5700" fmla="*/ 4942285 h 8400335"/>
              <a:gd name="connsiteX5701" fmla="*/ 4918044 w 8806376"/>
              <a:gd name="connsiteY5701" fmla="*/ 4924225 h 8400335"/>
              <a:gd name="connsiteX5702" fmla="*/ 4929007 w 8806376"/>
              <a:gd name="connsiteY5702" fmla="*/ 4901480 h 8400335"/>
              <a:gd name="connsiteX5703" fmla="*/ 4904947 w 8806376"/>
              <a:gd name="connsiteY5703" fmla="*/ 4896241 h 8400335"/>
              <a:gd name="connsiteX5704" fmla="*/ 4876019 w 8806376"/>
              <a:gd name="connsiteY5704" fmla="*/ 4914290 h 8400335"/>
              <a:gd name="connsiteX5705" fmla="*/ 1745180 w 8806376"/>
              <a:gd name="connsiteY5705" fmla="*/ 4925340 h 8400335"/>
              <a:gd name="connsiteX5706" fmla="*/ 1723311 w 8806376"/>
              <a:gd name="connsiteY5706" fmla="*/ 4948609 h 8400335"/>
              <a:gd name="connsiteX5707" fmla="*/ 1739151 w 8806376"/>
              <a:gd name="connsiteY5707" fmla="*/ 4954686 h 8400335"/>
              <a:gd name="connsiteX5708" fmla="*/ 1783318 w 8806376"/>
              <a:gd name="connsiteY5708" fmla="*/ 4924692 h 8400335"/>
              <a:gd name="connsiteX5709" fmla="*/ 1745180 w 8806376"/>
              <a:gd name="connsiteY5709" fmla="*/ 4925340 h 8400335"/>
              <a:gd name="connsiteX5710" fmla="*/ 3088243 w 8806376"/>
              <a:gd name="connsiteY5710" fmla="*/ 4915767 h 8400335"/>
              <a:gd name="connsiteX5711" fmla="*/ 3080766 w 8806376"/>
              <a:gd name="connsiteY5711" fmla="*/ 4935274 h 8400335"/>
              <a:gd name="connsiteX5712" fmla="*/ 3097768 w 8806376"/>
              <a:gd name="connsiteY5712" fmla="*/ 4925292 h 8400335"/>
              <a:gd name="connsiteX5713" fmla="*/ 3105245 w 8806376"/>
              <a:gd name="connsiteY5713" fmla="*/ 4905785 h 8400335"/>
              <a:gd name="connsiteX5714" fmla="*/ 3088243 w 8806376"/>
              <a:gd name="connsiteY5714" fmla="*/ 4915767 h 8400335"/>
              <a:gd name="connsiteX5715" fmla="*/ 5974204 w 8806376"/>
              <a:gd name="connsiteY5715" fmla="*/ 4925416 h 8400335"/>
              <a:gd name="connsiteX5716" fmla="*/ 5951706 w 8806376"/>
              <a:gd name="connsiteY5716" fmla="*/ 4949352 h 8400335"/>
              <a:gd name="connsiteX5717" fmla="*/ 5963146 w 8806376"/>
              <a:gd name="connsiteY5717" fmla="*/ 4960792 h 8400335"/>
              <a:gd name="connsiteX5718" fmla="*/ 5974576 w 8806376"/>
              <a:gd name="connsiteY5718" fmla="*/ 4972222 h 8400335"/>
              <a:gd name="connsiteX5719" fmla="*/ 5999436 w 8806376"/>
              <a:gd name="connsiteY5719" fmla="*/ 4947371 h 8400335"/>
              <a:gd name="connsiteX5720" fmla="*/ 6017790 w 8806376"/>
              <a:gd name="connsiteY5720" fmla="*/ 4911995 h 8400335"/>
              <a:gd name="connsiteX5721" fmla="*/ 5974204 w 8806376"/>
              <a:gd name="connsiteY5721" fmla="*/ 4925416 h 8400335"/>
              <a:gd name="connsiteX5722" fmla="*/ 4695140 w 8806376"/>
              <a:gd name="connsiteY5722" fmla="*/ 4944637 h 8400335"/>
              <a:gd name="connsiteX5723" fmla="*/ 4686900 w 8806376"/>
              <a:gd name="connsiteY5723" fmla="*/ 4968155 h 8400335"/>
              <a:gd name="connsiteX5724" fmla="*/ 4711380 w 8806376"/>
              <a:gd name="connsiteY5724" fmla="*/ 4944342 h 8400335"/>
              <a:gd name="connsiteX5725" fmla="*/ 4695140 w 8806376"/>
              <a:gd name="connsiteY5725" fmla="*/ 4944637 h 8400335"/>
              <a:gd name="connsiteX5726" fmla="*/ 1294457 w 8806376"/>
              <a:gd name="connsiteY5726" fmla="*/ 4947247 h 8400335"/>
              <a:gd name="connsiteX5727" fmla="*/ 1291619 w 8806376"/>
              <a:gd name="connsiteY5727" fmla="*/ 4977680 h 8400335"/>
              <a:gd name="connsiteX5728" fmla="*/ 1319775 w 8806376"/>
              <a:gd name="connsiteY5728" fmla="*/ 4938951 h 8400335"/>
              <a:gd name="connsiteX5729" fmla="*/ 1294457 w 8806376"/>
              <a:gd name="connsiteY5729" fmla="*/ 4947247 h 8400335"/>
              <a:gd name="connsiteX5730" fmla="*/ 2273856 w 8806376"/>
              <a:gd name="connsiteY5730" fmla="*/ 4939580 h 8400335"/>
              <a:gd name="connsiteX5731" fmla="*/ 2278056 w 8806376"/>
              <a:gd name="connsiteY5731" fmla="*/ 4949105 h 8400335"/>
              <a:gd name="connsiteX5732" fmla="*/ 2288143 w 8806376"/>
              <a:gd name="connsiteY5732" fmla="*/ 4939580 h 8400335"/>
              <a:gd name="connsiteX5733" fmla="*/ 2283943 w 8806376"/>
              <a:gd name="connsiteY5733" fmla="*/ 4930055 h 8400335"/>
              <a:gd name="connsiteX5734" fmla="*/ 2273856 w 8806376"/>
              <a:gd name="connsiteY5734" fmla="*/ 4939580 h 8400335"/>
              <a:gd name="connsiteX5735" fmla="*/ 4731249 w 8806376"/>
              <a:gd name="connsiteY5735" fmla="*/ 4949162 h 8400335"/>
              <a:gd name="connsiteX5736" fmla="*/ 4720190 w 8806376"/>
              <a:gd name="connsiteY5736" fmla="*/ 4974508 h 8400335"/>
              <a:gd name="connsiteX5737" fmla="*/ 4764643 w 8806376"/>
              <a:gd name="connsiteY5737" fmla="*/ 4938103 h 8400335"/>
              <a:gd name="connsiteX5738" fmla="*/ 4731249 w 8806376"/>
              <a:gd name="connsiteY5738" fmla="*/ 4949162 h 8400335"/>
              <a:gd name="connsiteX5739" fmla="*/ 6122279 w 8806376"/>
              <a:gd name="connsiteY5739" fmla="*/ 4948752 h 8400335"/>
              <a:gd name="connsiteX5740" fmla="*/ 6111659 w 8806376"/>
              <a:gd name="connsiteY5740" fmla="*/ 4983871 h 8400335"/>
              <a:gd name="connsiteX5741" fmla="*/ 6117965 w 8806376"/>
              <a:gd name="connsiteY5741" fmla="*/ 5000292 h 8400335"/>
              <a:gd name="connsiteX5742" fmla="*/ 6142568 w 8806376"/>
              <a:gd name="connsiteY5742" fmla="*/ 4975689 h 8400335"/>
              <a:gd name="connsiteX5743" fmla="*/ 6160665 w 8806376"/>
              <a:gd name="connsiteY5743" fmla="*/ 4940570 h 8400335"/>
              <a:gd name="connsiteX5744" fmla="*/ 6122279 w 8806376"/>
              <a:gd name="connsiteY5744" fmla="*/ 4948752 h 8400335"/>
              <a:gd name="connsiteX5745" fmla="*/ 4770882 w 8806376"/>
              <a:gd name="connsiteY5745" fmla="*/ 4957001 h 8400335"/>
              <a:gd name="connsiteX5746" fmla="*/ 4772692 w 8806376"/>
              <a:gd name="connsiteY5746" fmla="*/ 4987205 h 8400335"/>
              <a:gd name="connsiteX5747" fmla="*/ 4815469 w 8806376"/>
              <a:gd name="connsiteY5747" fmla="*/ 4945952 h 8400335"/>
              <a:gd name="connsiteX5748" fmla="*/ 4770882 w 8806376"/>
              <a:gd name="connsiteY5748" fmla="*/ 4957001 h 8400335"/>
              <a:gd name="connsiteX5749" fmla="*/ 6297968 w 8806376"/>
              <a:gd name="connsiteY5749" fmla="*/ 4949228 h 8400335"/>
              <a:gd name="connsiteX5750" fmla="*/ 6284043 w 8806376"/>
              <a:gd name="connsiteY5750" fmla="*/ 4957839 h 8400335"/>
              <a:gd name="connsiteX5751" fmla="*/ 6295558 w 8806376"/>
              <a:gd name="connsiteY5751" fmla="*/ 4969354 h 8400335"/>
              <a:gd name="connsiteX5752" fmla="*/ 6307065 w 8806376"/>
              <a:gd name="connsiteY5752" fmla="*/ 4980861 h 8400335"/>
              <a:gd name="connsiteX5753" fmla="*/ 6313322 w 8806376"/>
              <a:gd name="connsiteY5753" fmla="*/ 4964573 h 8400335"/>
              <a:gd name="connsiteX5754" fmla="*/ 6297968 w 8806376"/>
              <a:gd name="connsiteY5754" fmla="*/ 4949228 h 8400335"/>
              <a:gd name="connsiteX5755" fmla="*/ 1487186 w 8806376"/>
              <a:gd name="connsiteY5755" fmla="*/ 4967583 h 8400335"/>
              <a:gd name="connsiteX5756" fmla="*/ 1464231 w 8806376"/>
              <a:gd name="connsiteY5756" fmla="*/ 4986814 h 8400335"/>
              <a:gd name="connsiteX5757" fmla="*/ 1478518 w 8806376"/>
              <a:gd name="connsiteY5757" fmla="*/ 4996225 h 8400335"/>
              <a:gd name="connsiteX5758" fmla="*/ 1492806 w 8806376"/>
              <a:gd name="connsiteY5758" fmla="*/ 5005626 h 8400335"/>
              <a:gd name="connsiteX5759" fmla="*/ 1511484 w 8806376"/>
              <a:gd name="connsiteY5759" fmla="*/ 4986995 h 8400335"/>
              <a:gd name="connsiteX5760" fmla="*/ 1487186 w 8806376"/>
              <a:gd name="connsiteY5760" fmla="*/ 4967583 h 8400335"/>
              <a:gd name="connsiteX5761" fmla="*/ 4827747 w 8806376"/>
              <a:gd name="connsiteY5761" fmla="*/ 4972441 h 8400335"/>
              <a:gd name="connsiteX5762" fmla="*/ 4811830 w 8806376"/>
              <a:gd name="connsiteY5762" fmla="*/ 4996730 h 8400335"/>
              <a:gd name="connsiteX5763" fmla="*/ 4834385 w 8806376"/>
              <a:gd name="connsiteY5763" fmla="*/ 4996730 h 8400335"/>
              <a:gd name="connsiteX5764" fmla="*/ 4874181 w 8806376"/>
              <a:gd name="connsiteY5764" fmla="*/ 4977680 h 8400335"/>
              <a:gd name="connsiteX5765" fmla="*/ 4881201 w 8806376"/>
              <a:gd name="connsiteY5765" fmla="*/ 4958630 h 8400335"/>
              <a:gd name="connsiteX5766" fmla="*/ 4857321 w 8806376"/>
              <a:gd name="connsiteY5766" fmla="*/ 4953391 h 8400335"/>
              <a:gd name="connsiteX5767" fmla="*/ 4827747 w 8806376"/>
              <a:gd name="connsiteY5767" fmla="*/ 4972441 h 8400335"/>
              <a:gd name="connsiteX5768" fmla="*/ 1674638 w 8806376"/>
              <a:gd name="connsiteY5768" fmla="*/ 4995787 h 8400335"/>
              <a:gd name="connsiteX5769" fmla="*/ 1668199 w 8806376"/>
              <a:gd name="connsiteY5769" fmla="*/ 5020037 h 8400335"/>
              <a:gd name="connsiteX5770" fmla="*/ 1716643 w 8806376"/>
              <a:gd name="connsiteY5770" fmla="*/ 4991634 h 8400335"/>
              <a:gd name="connsiteX5771" fmla="*/ 1674638 w 8806376"/>
              <a:gd name="connsiteY5771" fmla="*/ 4995787 h 8400335"/>
              <a:gd name="connsiteX5772" fmla="*/ 3183093 w 8806376"/>
              <a:gd name="connsiteY5772" fmla="*/ 5093027 h 8400335"/>
              <a:gd name="connsiteX5773" fmla="*/ 3099988 w 8806376"/>
              <a:gd name="connsiteY5773" fmla="*/ 5211680 h 8400335"/>
              <a:gd name="connsiteX5774" fmla="*/ 3184541 w 8806376"/>
              <a:gd name="connsiteY5774" fmla="*/ 5108238 h 8400335"/>
              <a:gd name="connsiteX5775" fmla="*/ 3274686 w 8806376"/>
              <a:gd name="connsiteY5775" fmla="*/ 4977680 h 8400335"/>
              <a:gd name="connsiteX5776" fmla="*/ 3183093 w 8806376"/>
              <a:gd name="connsiteY5776" fmla="*/ 5093027 h 8400335"/>
              <a:gd name="connsiteX5777" fmla="*/ 4652991 w 8806376"/>
              <a:gd name="connsiteY5777" fmla="*/ 4989586 h 8400335"/>
              <a:gd name="connsiteX5778" fmla="*/ 4653572 w 8806376"/>
              <a:gd name="connsiteY5778" fmla="*/ 5006978 h 8400335"/>
              <a:gd name="connsiteX5779" fmla="*/ 4678918 w 8806376"/>
              <a:gd name="connsiteY5779" fmla="*/ 4980785 h 8400335"/>
              <a:gd name="connsiteX5780" fmla="*/ 4652991 w 8806376"/>
              <a:gd name="connsiteY5780" fmla="*/ 4989586 h 8400335"/>
              <a:gd name="connsiteX5781" fmla="*/ 5909215 w 8806376"/>
              <a:gd name="connsiteY5781" fmla="*/ 4999815 h 8400335"/>
              <a:gd name="connsiteX5782" fmla="*/ 5907434 w 8806376"/>
              <a:gd name="connsiteY5782" fmla="*/ 5034830 h 8400335"/>
              <a:gd name="connsiteX5783" fmla="*/ 5955268 w 8806376"/>
              <a:gd name="connsiteY5783" fmla="*/ 4986833 h 8400335"/>
              <a:gd name="connsiteX5784" fmla="*/ 5909215 w 8806376"/>
              <a:gd name="connsiteY5784" fmla="*/ 4999815 h 8400335"/>
              <a:gd name="connsiteX5785" fmla="*/ 1356122 w 8806376"/>
              <a:gd name="connsiteY5785" fmla="*/ 4996253 h 8400335"/>
              <a:gd name="connsiteX5786" fmla="*/ 1374458 w 8806376"/>
              <a:gd name="connsiteY5786" fmla="*/ 4999349 h 8400335"/>
              <a:gd name="connsiteX5787" fmla="*/ 1363742 w 8806376"/>
              <a:gd name="connsiteY5787" fmla="*/ 4988634 h 8400335"/>
              <a:gd name="connsiteX5788" fmla="*/ 1356122 w 8806376"/>
              <a:gd name="connsiteY5788" fmla="*/ 4996253 h 8400335"/>
              <a:gd name="connsiteX5789" fmla="*/ 4683681 w 8806376"/>
              <a:gd name="connsiteY5789" fmla="*/ 5006255 h 8400335"/>
              <a:gd name="connsiteX5790" fmla="*/ 4666441 w 8806376"/>
              <a:gd name="connsiteY5790" fmla="*/ 5025305 h 8400335"/>
              <a:gd name="connsiteX5791" fmla="*/ 4680299 w 8806376"/>
              <a:gd name="connsiteY5791" fmla="*/ 5025305 h 8400335"/>
              <a:gd name="connsiteX5792" fmla="*/ 4717018 w 8806376"/>
              <a:gd name="connsiteY5792" fmla="*/ 4994824 h 8400335"/>
              <a:gd name="connsiteX5793" fmla="*/ 4683681 w 8806376"/>
              <a:gd name="connsiteY5793" fmla="*/ 5006255 h 8400335"/>
              <a:gd name="connsiteX5794" fmla="*/ 1217438 w 8806376"/>
              <a:gd name="connsiteY5794" fmla="*/ 5014837 h 8400335"/>
              <a:gd name="connsiteX5795" fmla="*/ 1211799 w 8806376"/>
              <a:gd name="connsiteY5795" fmla="*/ 5039583 h 8400335"/>
              <a:gd name="connsiteX5796" fmla="*/ 1253890 w 8806376"/>
              <a:gd name="connsiteY5796" fmla="*/ 5004978 h 8400335"/>
              <a:gd name="connsiteX5797" fmla="*/ 1217438 w 8806376"/>
              <a:gd name="connsiteY5797" fmla="*/ 5014837 h 8400335"/>
              <a:gd name="connsiteX5798" fmla="*/ 1316869 w 8806376"/>
              <a:gd name="connsiteY5798" fmla="*/ 5005883 h 8400335"/>
              <a:gd name="connsiteX5799" fmla="*/ 1308364 w 8806376"/>
              <a:gd name="connsiteY5799" fmla="*/ 5020247 h 8400335"/>
              <a:gd name="connsiteX5800" fmla="*/ 1345168 w 8806376"/>
              <a:gd name="connsiteY5800" fmla="*/ 5005235 h 8400335"/>
              <a:gd name="connsiteX5801" fmla="*/ 1316869 w 8806376"/>
              <a:gd name="connsiteY5801" fmla="*/ 5005883 h 8400335"/>
              <a:gd name="connsiteX5802" fmla="*/ 4728448 w 8806376"/>
              <a:gd name="connsiteY5802" fmla="*/ 5008160 h 8400335"/>
              <a:gd name="connsiteX5803" fmla="*/ 4732515 w 8806376"/>
              <a:gd name="connsiteY5803" fmla="*/ 5038735 h 8400335"/>
              <a:gd name="connsiteX5804" fmla="*/ 4774168 w 8806376"/>
              <a:gd name="connsiteY5804" fmla="*/ 5009855 h 8400335"/>
              <a:gd name="connsiteX5805" fmla="*/ 4728448 w 8806376"/>
              <a:gd name="connsiteY5805" fmla="*/ 5008160 h 8400335"/>
              <a:gd name="connsiteX5806" fmla="*/ 6060043 w 8806376"/>
              <a:gd name="connsiteY5806" fmla="*/ 5015780 h 8400335"/>
              <a:gd name="connsiteX5807" fmla="*/ 6053624 w 8806376"/>
              <a:gd name="connsiteY5807" fmla="*/ 5053880 h 8400335"/>
              <a:gd name="connsiteX5808" fmla="*/ 6101401 w 8806376"/>
              <a:gd name="connsiteY5808" fmla="*/ 5003169 h 8400335"/>
              <a:gd name="connsiteX5809" fmla="*/ 6060043 w 8806376"/>
              <a:gd name="connsiteY5809" fmla="*/ 5015780 h 8400335"/>
              <a:gd name="connsiteX5810" fmla="*/ 4780388 w 8806376"/>
              <a:gd name="connsiteY5810" fmla="*/ 5023695 h 8400335"/>
              <a:gd name="connsiteX5811" fmla="*/ 4793333 w 8806376"/>
              <a:gd name="connsiteY5811" fmla="*/ 5053880 h 8400335"/>
              <a:gd name="connsiteX5812" fmla="*/ 4834519 w 8806376"/>
              <a:gd name="connsiteY5812" fmla="*/ 5012627 h 8400335"/>
              <a:gd name="connsiteX5813" fmla="*/ 4780388 w 8806376"/>
              <a:gd name="connsiteY5813" fmla="*/ 5023695 h 8400335"/>
              <a:gd name="connsiteX5814" fmla="*/ 1402318 w 8806376"/>
              <a:gd name="connsiteY5814" fmla="*/ 5025305 h 8400335"/>
              <a:gd name="connsiteX5815" fmla="*/ 1411843 w 8806376"/>
              <a:gd name="connsiteY5815" fmla="*/ 5034830 h 8400335"/>
              <a:gd name="connsiteX5816" fmla="*/ 1421368 w 8806376"/>
              <a:gd name="connsiteY5816" fmla="*/ 5025305 h 8400335"/>
              <a:gd name="connsiteX5817" fmla="*/ 1411843 w 8806376"/>
              <a:gd name="connsiteY5817" fmla="*/ 5015780 h 8400335"/>
              <a:gd name="connsiteX5818" fmla="*/ 1402318 w 8806376"/>
              <a:gd name="connsiteY5818" fmla="*/ 5025305 h 8400335"/>
              <a:gd name="connsiteX5819" fmla="*/ 1437332 w 8806376"/>
              <a:gd name="connsiteY5819" fmla="*/ 5027686 h 8400335"/>
              <a:gd name="connsiteX5820" fmla="*/ 1445038 w 8806376"/>
              <a:gd name="connsiteY5820" fmla="*/ 5048326 h 8400335"/>
              <a:gd name="connsiteX5821" fmla="*/ 1457087 w 8806376"/>
              <a:gd name="connsiteY5821" fmla="*/ 5061023 h 8400335"/>
              <a:gd name="connsiteX5822" fmla="*/ 1455382 w 8806376"/>
              <a:gd name="connsiteY5822" fmla="*/ 5029391 h 8400335"/>
              <a:gd name="connsiteX5823" fmla="*/ 1437332 w 8806376"/>
              <a:gd name="connsiteY5823" fmla="*/ 5027686 h 8400335"/>
              <a:gd name="connsiteX5824" fmla="*/ 1268968 w 8806376"/>
              <a:gd name="connsiteY5824" fmla="*/ 5044355 h 8400335"/>
              <a:gd name="connsiteX5825" fmla="*/ 1278493 w 8806376"/>
              <a:gd name="connsiteY5825" fmla="*/ 5053880 h 8400335"/>
              <a:gd name="connsiteX5826" fmla="*/ 1288018 w 8806376"/>
              <a:gd name="connsiteY5826" fmla="*/ 5044355 h 8400335"/>
              <a:gd name="connsiteX5827" fmla="*/ 1278493 w 8806376"/>
              <a:gd name="connsiteY5827" fmla="*/ 5034830 h 8400335"/>
              <a:gd name="connsiteX5828" fmla="*/ 1268968 w 8806376"/>
              <a:gd name="connsiteY5828" fmla="*/ 5044355 h 8400335"/>
              <a:gd name="connsiteX5829" fmla="*/ 1316593 w 8806376"/>
              <a:gd name="connsiteY5829" fmla="*/ 5044355 h 8400335"/>
              <a:gd name="connsiteX5830" fmla="*/ 1326118 w 8806376"/>
              <a:gd name="connsiteY5830" fmla="*/ 5053880 h 8400335"/>
              <a:gd name="connsiteX5831" fmla="*/ 1335643 w 8806376"/>
              <a:gd name="connsiteY5831" fmla="*/ 5044355 h 8400335"/>
              <a:gd name="connsiteX5832" fmla="*/ 1326118 w 8806376"/>
              <a:gd name="connsiteY5832" fmla="*/ 5034830 h 8400335"/>
              <a:gd name="connsiteX5833" fmla="*/ 1316593 w 8806376"/>
              <a:gd name="connsiteY5833" fmla="*/ 5044355 h 8400335"/>
              <a:gd name="connsiteX5834" fmla="*/ 1606906 w 8806376"/>
              <a:gd name="connsiteY5834" fmla="*/ 5054108 h 8400335"/>
              <a:gd name="connsiteX5835" fmla="*/ 1589456 w 8806376"/>
              <a:gd name="connsiteY5835" fmla="*/ 5073377 h 8400335"/>
              <a:gd name="connsiteX5836" fmla="*/ 1600772 w 8806376"/>
              <a:gd name="connsiteY5836" fmla="*/ 5084693 h 8400335"/>
              <a:gd name="connsiteX5837" fmla="*/ 1612078 w 8806376"/>
              <a:gd name="connsiteY5837" fmla="*/ 5095999 h 8400335"/>
              <a:gd name="connsiteX5838" fmla="*/ 1632175 w 8806376"/>
              <a:gd name="connsiteY5838" fmla="*/ 5075901 h 8400335"/>
              <a:gd name="connsiteX5839" fmla="*/ 1645796 w 8806376"/>
              <a:gd name="connsiteY5839" fmla="*/ 5045317 h 8400335"/>
              <a:gd name="connsiteX5840" fmla="*/ 1606906 w 8806376"/>
              <a:gd name="connsiteY5840" fmla="*/ 5054108 h 8400335"/>
              <a:gd name="connsiteX5841" fmla="*/ 4602528 w 8806376"/>
              <a:gd name="connsiteY5841" fmla="*/ 5049346 h 8400335"/>
              <a:gd name="connsiteX5842" fmla="*/ 4616949 w 8806376"/>
              <a:gd name="connsiteY5842" fmla="*/ 5053937 h 8400335"/>
              <a:gd name="connsiteX5843" fmla="*/ 4624407 w 8806376"/>
              <a:gd name="connsiteY5843" fmla="*/ 5034830 h 8400335"/>
              <a:gd name="connsiteX5844" fmla="*/ 4602528 w 8806376"/>
              <a:gd name="connsiteY5844" fmla="*/ 5049346 h 8400335"/>
              <a:gd name="connsiteX5845" fmla="*/ 5421868 w 8806376"/>
              <a:gd name="connsiteY5845" fmla="*/ 5044355 h 8400335"/>
              <a:gd name="connsiteX5846" fmla="*/ 5431955 w 8806376"/>
              <a:gd name="connsiteY5846" fmla="*/ 5053880 h 8400335"/>
              <a:gd name="connsiteX5847" fmla="*/ 5436156 w 8806376"/>
              <a:gd name="connsiteY5847" fmla="*/ 5044355 h 8400335"/>
              <a:gd name="connsiteX5848" fmla="*/ 5426069 w 8806376"/>
              <a:gd name="connsiteY5848" fmla="*/ 5034830 h 8400335"/>
              <a:gd name="connsiteX5849" fmla="*/ 5421868 w 8806376"/>
              <a:gd name="connsiteY5849" fmla="*/ 5044355 h 8400335"/>
              <a:gd name="connsiteX5850" fmla="*/ 5846160 w 8806376"/>
              <a:gd name="connsiteY5850" fmla="*/ 5059071 h 8400335"/>
              <a:gd name="connsiteX5851" fmla="*/ 5857875 w 8806376"/>
              <a:gd name="connsiteY5851" fmla="*/ 5093123 h 8400335"/>
              <a:gd name="connsiteX5852" fmla="*/ 5880059 w 8806376"/>
              <a:gd name="connsiteY5852" fmla="*/ 5041535 h 8400335"/>
              <a:gd name="connsiteX5853" fmla="*/ 5846160 w 8806376"/>
              <a:gd name="connsiteY5853" fmla="*/ 5059071 h 8400335"/>
              <a:gd name="connsiteX5854" fmla="*/ 1402318 w 8806376"/>
              <a:gd name="connsiteY5854" fmla="*/ 5053880 h 8400335"/>
              <a:gd name="connsiteX5855" fmla="*/ 1411843 w 8806376"/>
              <a:gd name="connsiteY5855" fmla="*/ 5063405 h 8400335"/>
              <a:gd name="connsiteX5856" fmla="*/ 1421368 w 8806376"/>
              <a:gd name="connsiteY5856" fmla="*/ 5053880 h 8400335"/>
              <a:gd name="connsiteX5857" fmla="*/ 1411843 w 8806376"/>
              <a:gd name="connsiteY5857" fmla="*/ 5044355 h 8400335"/>
              <a:gd name="connsiteX5858" fmla="*/ 1402318 w 8806376"/>
              <a:gd name="connsiteY5858" fmla="*/ 5053880 h 8400335"/>
              <a:gd name="connsiteX5859" fmla="*/ 4642723 w 8806376"/>
              <a:gd name="connsiteY5859" fmla="*/ 5055785 h 8400335"/>
              <a:gd name="connsiteX5860" fmla="*/ 4650343 w 8806376"/>
              <a:gd name="connsiteY5860" fmla="*/ 5072930 h 8400335"/>
              <a:gd name="connsiteX5861" fmla="*/ 4669393 w 8806376"/>
              <a:gd name="connsiteY5861" fmla="*/ 5053546 h 8400335"/>
              <a:gd name="connsiteX5862" fmla="*/ 4642723 w 8806376"/>
              <a:gd name="connsiteY5862" fmla="*/ 5055785 h 8400335"/>
              <a:gd name="connsiteX5863" fmla="*/ 4684224 w 8806376"/>
              <a:gd name="connsiteY5863" fmla="*/ 5062805 h 8400335"/>
              <a:gd name="connsiteX5864" fmla="*/ 4669393 w 8806376"/>
              <a:gd name="connsiteY5864" fmla="*/ 5085588 h 8400335"/>
              <a:gd name="connsiteX5865" fmla="*/ 4720685 w 8806376"/>
              <a:gd name="connsiteY5865" fmla="*/ 5074139 h 8400335"/>
              <a:gd name="connsiteX5866" fmla="*/ 4736830 w 8806376"/>
              <a:gd name="connsiteY5866" fmla="*/ 5056299 h 8400335"/>
              <a:gd name="connsiteX5867" fmla="*/ 4717942 w 8806376"/>
              <a:gd name="connsiteY5867" fmla="*/ 5051365 h 8400335"/>
              <a:gd name="connsiteX5868" fmla="*/ 4684224 w 8806376"/>
              <a:gd name="connsiteY5868" fmla="*/ 5062805 h 8400335"/>
              <a:gd name="connsiteX5869" fmla="*/ 1226611 w 8806376"/>
              <a:gd name="connsiteY5869" fmla="*/ 5062595 h 8400335"/>
              <a:gd name="connsiteX5870" fmla="*/ 1230059 w 8806376"/>
              <a:gd name="connsiteY5870" fmla="*/ 5077187 h 8400335"/>
              <a:gd name="connsiteX5871" fmla="*/ 1244651 w 8806376"/>
              <a:gd name="connsiteY5871" fmla="*/ 5073739 h 8400335"/>
              <a:gd name="connsiteX5872" fmla="*/ 1241203 w 8806376"/>
              <a:gd name="connsiteY5872" fmla="*/ 5059147 h 8400335"/>
              <a:gd name="connsiteX5873" fmla="*/ 1226611 w 8806376"/>
              <a:gd name="connsiteY5873" fmla="*/ 5062595 h 8400335"/>
              <a:gd name="connsiteX5874" fmla="*/ 6002875 w 8806376"/>
              <a:gd name="connsiteY5874" fmla="*/ 5077721 h 8400335"/>
              <a:gd name="connsiteX5875" fmla="*/ 5980281 w 8806376"/>
              <a:gd name="connsiteY5875" fmla="*/ 5101752 h 8400335"/>
              <a:gd name="connsiteX5876" fmla="*/ 5990758 w 8806376"/>
              <a:gd name="connsiteY5876" fmla="*/ 5112229 h 8400335"/>
              <a:gd name="connsiteX5877" fmla="*/ 6032564 w 8806376"/>
              <a:gd name="connsiteY5877" fmla="*/ 5065167 h 8400335"/>
              <a:gd name="connsiteX5878" fmla="*/ 6025458 w 8806376"/>
              <a:gd name="connsiteY5878" fmla="*/ 5053680 h 8400335"/>
              <a:gd name="connsiteX5879" fmla="*/ 6002875 w 8806376"/>
              <a:gd name="connsiteY5879" fmla="*/ 5077721 h 8400335"/>
              <a:gd name="connsiteX5880" fmla="*/ 1149515 w 8806376"/>
              <a:gd name="connsiteY5880" fmla="*/ 5073568 h 8400335"/>
              <a:gd name="connsiteX5881" fmla="*/ 1148544 w 8806376"/>
              <a:gd name="connsiteY5881" fmla="*/ 5089027 h 8400335"/>
              <a:gd name="connsiteX5882" fmla="*/ 1183243 w 8806376"/>
              <a:gd name="connsiteY5882" fmla="*/ 5073225 h 8400335"/>
              <a:gd name="connsiteX5883" fmla="*/ 1149515 w 8806376"/>
              <a:gd name="connsiteY5883" fmla="*/ 5073568 h 8400335"/>
              <a:gd name="connsiteX5884" fmla="*/ 1368981 w 8806376"/>
              <a:gd name="connsiteY5884" fmla="*/ 5072930 h 8400335"/>
              <a:gd name="connsiteX5885" fmla="*/ 1379068 w 8806376"/>
              <a:gd name="connsiteY5885" fmla="*/ 5082455 h 8400335"/>
              <a:gd name="connsiteX5886" fmla="*/ 1383268 w 8806376"/>
              <a:gd name="connsiteY5886" fmla="*/ 5072930 h 8400335"/>
              <a:gd name="connsiteX5887" fmla="*/ 1373181 w 8806376"/>
              <a:gd name="connsiteY5887" fmla="*/ 5063405 h 8400335"/>
              <a:gd name="connsiteX5888" fmla="*/ 1368981 w 8806376"/>
              <a:gd name="connsiteY5888" fmla="*/ 5072930 h 8400335"/>
              <a:gd name="connsiteX5889" fmla="*/ 4737973 w 8806376"/>
              <a:gd name="connsiteY5889" fmla="*/ 5074835 h 8400335"/>
              <a:gd name="connsiteX5890" fmla="*/ 4742212 w 8806376"/>
              <a:gd name="connsiteY5890" fmla="*/ 5105476 h 8400335"/>
              <a:gd name="connsiteX5891" fmla="*/ 4793218 w 8806376"/>
              <a:gd name="connsiteY5891" fmla="*/ 5071453 h 8400335"/>
              <a:gd name="connsiteX5892" fmla="*/ 4737973 w 8806376"/>
              <a:gd name="connsiteY5892" fmla="*/ 5074835 h 8400335"/>
              <a:gd name="connsiteX5893" fmla="*/ 1283256 w 8806376"/>
              <a:gd name="connsiteY5893" fmla="*/ 5082455 h 8400335"/>
              <a:gd name="connsiteX5894" fmla="*/ 1287456 w 8806376"/>
              <a:gd name="connsiteY5894" fmla="*/ 5091980 h 8400335"/>
              <a:gd name="connsiteX5895" fmla="*/ 1297543 w 8806376"/>
              <a:gd name="connsiteY5895" fmla="*/ 5082455 h 8400335"/>
              <a:gd name="connsiteX5896" fmla="*/ 1293343 w 8806376"/>
              <a:gd name="connsiteY5896" fmla="*/ 5072930 h 8400335"/>
              <a:gd name="connsiteX5897" fmla="*/ 1283256 w 8806376"/>
              <a:gd name="connsiteY5897" fmla="*/ 5082455 h 8400335"/>
              <a:gd name="connsiteX5898" fmla="*/ 1454706 w 8806376"/>
              <a:gd name="connsiteY5898" fmla="*/ 5082455 h 8400335"/>
              <a:gd name="connsiteX5899" fmla="*/ 1458906 w 8806376"/>
              <a:gd name="connsiteY5899" fmla="*/ 5091980 h 8400335"/>
              <a:gd name="connsiteX5900" fmla="*/ 1468993 w 8806376"/>
              <a:gd name="connsiteY5900" fmla="*/ 5082455 h 8400335"/>
              <a:gd name="connsiteX5901" fmla="*/ 1464793 w 8806376"/>
              <a:gd name="connsiteY5901" fmla="*/ 5072930 h 8400335"/>
              <a:gd name="connsiteX5902" fmla="*/ 1454706 w 8806376"/>
              <a:gd name="connsiteY5902" fmla="*/ 5082455 h 8400335"/>
              <a:gd name="connsiteX5903" fmla="*/ 3203734 w 8806376"/>
              <a:gd name="connsiteY5903" fmla="*/ 5148348 h 8400335"/>
              <a:gd name="connsiteX5904" fmla="*/ 3145393 w 8806376"/>
              <a:gd name="connsiteY5904" fmla="*/ 5230854 h 8400335"/>
              <a:gd name="connsiteX5905" fmla="*/ 3207306 w 8806376"/>
              <a:gd name="connsiteY5905" fmla="*/ 5159378 h 8400335"/>
              <a:gd name="connsiteX5906" fmla="*/ 3269218 w 8806376"/>
              <a:gd name="connsiteY5906" fmla="*/ 5076864 h 8400335"/>
              <a:gd name="connsiteX5907" fmla="*/ 3203734 w 8806376"/>
              <a:gd name="connsiteY5907" fmla="*/ 5148348 h 8400335"/>
              <a:gd name="connsiteX5908" fmla="*/ 4559913 w 8806376"/>
              <a:gd name="connsiteY5908" fmla="*/ 5101448 h 8400335"/>
              <a:gd name="connsiteX5909" fmla="*/ 4552455 w 8806376"/>
              <a:gd name="connsiteY5909" fmla="*/ 5120555 h 8400335"/>
              <a:gd name="connsiteX5910" fmla="*/ 4581792 w 8806376"/>
              <a:gd name="connsiteY5910" fmla="*/ 5086931 h 8400335"/>
              <a:gd name="connsiteX5911" fmla="*/ 4559913 w 8806376"/>
              <a:gd name="connsiteY5911" fmla="*/ 5101448 h 8400335"/>
              <a:gd name="connsiteX5912" fmla="*/ 1245156 w 8806376"/>
              <a:gd name="connsiteY5912" fmla="*/ 5101505 h 8400335"/>
              <a:gd name="connsiteX5913" fmla="*/ 1249356 w 8806376"/>
              <a:gd name="connsiteY5913" fmla="*/ 5111030 h 8400335"/>
              <a:gd name="connsiteX5914" fmla="*/ 1259443 w 8806376"/>
              <a:gd name="connsiteY5914" fmla="*/ 5101505 h 8400335"/>
              <a:gd name="connsiteX5915" fmla="*/ 1255243 w 8806376"/>
              <a:gd name="connsiteY5915" fmla="*/ 5091980 h 8400335"/>
              <a:gd name="connsiteX5916" fmla="*/ 1245156 w 8806376"/>
              <a:gd name="connsiteY5916" fmla="*/ 5101505 h 8400335"/>
              <a:gd name="connsiteX5917" fmla="*/ 2225935 w 8806376"/>
              <a:gd name="connsiteY5917" fmla="*/ 5151939 h 8400335"/>
              <a:gd name="connsiteX5918" fmla="*/ 2117398 w 8806376"/>
              <a:gd name="connsiteY5918" fmla="*/ 5282413 h 8400335"/>
              <a:gd name="connsiteX5919" fmla="*/ 2082679 w 8806376"/>
              <a:gd name="connsiteY5919" fmla="*/ 5330105 h 8400335"/>
              <a:gd name="connsiteX5920" fmla="*/ 2277094 w 8806376"/>
              <a:gd name="connsiteY5920" fmla="*/ 5096809 h 8400335"/>
              <a:gd name="connsiteX5921" fmla="*/ 2225935 w 8806376"/>
              <a:gd name="connsiteY5921" fmla="*/ 5151939 h 8400335"/>
              <a:gd name="connsiteX5922" fmla="*/ 4593003 w 8806376"/>
              <a:gd name="connsiteY5922" fmla="*/ 5106496 h 8400335"/>
              <a:gd name="connsiteX5923" fmla="*/ 4614625 w 8806376"/>
              <a:gd name="connsiteY5923" fmla="*/ 5112877 h 8400335"/>
              <a:gd name="connsiteX5924" fmla="*/ 4635523 w 8806376"/>
              <a:gd name="connsiteY5924" fmla="*/ 5091980 h 8400335"/>
              <a:gd name="connsiteX5925" fmla="*/ 4620292 w 8806376"/>
              <a:gd name="connsiteY5925" fmla="*/ 5091980 h 8400335"/>
              <a:gd name="connsiteX5926" fmla="*/ 4593003 w 8806376"/>
              <a:gd name="connsiteY5926" fmla="*/ 5106496 h 8400335"/>
              <a:gd name="connsiteX5927" fmla="*/ 1345168 w 8806376"/>
              <a:gd name="connsiteY5927" fmla="*/ 5111592 h 8400335"/>
              <a:gd name="connsiteX5928" fmla="*/ 1354693 w 8806376"/>
              <a:gd name="connsiteY5928" fmla="*/ 5115792 h 8400335"/>
              <a:gd name="connsiteX5929" fmla="*/ 1364218 w 8806376"/>
              <a:gd name="connsiteY5929" fmla="*/ 5105705 h 8400335"/>
              <a:gd name="connsiteX5930" fmla="*/ 1354693 w 8806376"/>
              <a:gd name="connsiteY5930" fmla="*/ 5101505 h 8400335"/>
              <a:gd name="connsiteX5931" fmla="*/ 1345168 w 8806376"/>
              <a:gd name="connsiteY5931" fmla="*/ 5111592 h 8400335"/>
              <a:gd name="connsiteX5932" fmla="*/ 1535335 w 8806376"/>
              <a:gd name="connsiteY5932" fmla="*/ 5116192 h 8400335"/>
              <a:gd name="connsiteX5933" fmla="*/ 1523143 w 8806376"/>
              <a:gd name="connsiteY5933" fmla="*/ 5130889 h 8400335"/>
              <a:gd name="connsiteX5934" fmla="*/ 1533944 w 8806376"/>
              <a:gd name="connsiteY5934" fmla="*/ 5141690 h 8400335"/>
              <a:gd name="connsiteX5935" fmla="*/ 1544745 w 8806376"/>
              <a:gd name="connsiteY5935" fmla="*/ 5152492 h 8400335"/>
              <a:gd name="connsiteX5936" fmla="*/ 1563795 w 8806376"/>
              <a:gd name="connsiteY5936" fmla="*/ 5135251 h 8400335"/>
              <a:gd name="connsiteX5937" fmla="*/ 1560081 w 8806376"/>
              <a:gd name="connsiteY5937" fmla="*/ 5101505 h 8400335"/>
              <a:gd name="connsiteX5938" fmla="*/ 1535335 w 8806376"/>
              <a:gd name="connsiteY5938" fmla="*/ 5116192 h 8400335"/>
              <a:gd name="connsiteX5939" fmla="*/ 4637647 w 8806376"/>
              <a:gd name="connsiteY5939" fmla="*/ 5107858 h 8400335"/>
              <a:gd name="connsiteX5940" fmla="*/ 4654087 w 8806376"/>
              <a:gd name="connsiteY5940" fmla="*/ 5139605 h 8400335"/>
              <a:gd name="connsiteX5941" fmla="*/ 4688443 w 8806376"/>
              <a:gd name="connsiteY5941" fmla="*/ 5105486 h 8400335"/>
              <a:gd name="connsiteX5942" fmla="*/ 4637647 w 8806376"/>
              <a:gd name="connsiteY5942" fmla="*/ 5107858 h 8400335"/>
              <a:gd name="connsiteX5943" fmla="*/ 5780389 w 8806376"/>
              <a:gd name="connsiteY5943" fmla="*/ 5128689 h 8400335"/>
              <a:gd name="connsiteX5944" fmla="*/ 5754062 w 8806376"/>
              <a:gd name="connsiteY5944" fmla="*/ 5156169 h 8400335"/>
              <a:gd name="connsiteX5945" fmla="*/ 5770683 w 8806376"/>
              <a:gd name="connsiteY5945" fmla="*/ 5162541 h 8400335"/>
              <a:gd name="connsiteX5946" fmla="*/ 5805678 w 8806376"/>
              <a:gd name="connsiteY5946" fmla="*/ 5150559 h 8400335"/>
              <a:gd name="connsiteX5947" fmla="*/ 5824042 w 8806376"/>
              <a:gd name="connsiteY5947" fmla="*/ 5132185 h 8400335"/>
              <a:gd name="connsiteX5948" fmla="*/ 5815375 w 8806376"/>
              <a:gd name="connsiteY5948" fmla="*/ 5116697 h 8400335"/>
              <a:gd name="connsiteX5949" fmla="*/ 5806707 w 8806376"/>
              <a:gd name="connsiteY5949" fmla="*/ 5101209 h 8400335"/>
              <a:gd name="connsiteX5950" fmla="*/ 5780389 w 8806376"/>
              <a:gd name="connsiteY5950" fmla="*/ 5128689 h 8400335"/>
              <a:gd name="connsiteX5951" fmla="*/ 1297543 w 8806376"/>
              <a:gd name="connsiteY5951" fmla="*/ 5120555 h 8400335"/>
              <a:gd name="connsiteX5952" fmla="*/ 1307068 w 8806376"/>
              <a:gd name="connsiteY5952" fmla="*/ 5130080 h 8400335"/>
              <a:gd name="connsiteX5953" fmla="*/ 1316593 w 8806376"/>
              <a:gd name="connsiteY5953" fmla="*/ 5120555 h 8400335"/>
              <a:gd name="connsiteX5954" fmla="*/ 1307068 w 8806376"/>
              <a:gd name="connsiteY5954" fmla="*/ 5111030 h 8400335"/>
              <a:gd name="connsiteX5955" fmla="*/ 1297543 w 8806376"/>
              <a:gd name="connsiteY5955" fmla="*/ 5120555 h 8400335"/>
              <a:gd name="connsiteX5956" fmla="*/ 2188131 w 8806376"/>
              <a:gd name="connsiteY5956" fmla="*/ 5120555 h 8400335"/>
              <a:gd name="connsiteX5957" fmla="*/ 2192331 w 8806376"/>
              <a:gd name="connsiteY5957" fmla="*/ 5130080 h 8400335"/>
              <a:gd name="connsiteX5958" fmla="*/ 2202418 w 8806376"/>
              <a:gd name="connsiteY5958" fmla="*/ 5120555 h 8400335"/>
              <a:gd name="connsiteX5959" fmla="*/ 2198218 w 8806376"/>
              <a:gd name="connsiteY5959" fmla="*/ 5111030 h 8400335"/>
              <a:gd name="connsiteX5960" fmla="*/ 2188131 w 8806376"/>
              <a:gd name="connsiteY5960" fmla="*/ 5120555 h 8400335"/>
              <a:gd name="connsiteX5961" fmla="*/ 4698311 w 8806376"/>
              <a:gd name="connsiteY5961" fmla="*/ 5124898 h 8400335"/>
              <a:gd name="connsiteX5962" fmla="*/ 4711656 w 8806376"/>
              <a:gd name="connsiteY5962" fmla="*/ 5158655 h 8400335"/>
              <a:gd name="connsiteX5963" fmla="*/ 4736668 w 8806376"/>
              <a:gd name="connsiteY5963" fmla="*/ 5143643 h 8400335"/>
              <a:gd name="connsiteX5964" fmla="*/ 4749127 w 8806376"/>
              <a:gd name="connsiteY5964" fmla="*/ 5128632 h 8400335"/>
              <a:gd name="connsiteX5965" fmla="*/ 4735459 w 8806376"/>
              <a:gd name="connsiteY5965" fmla="*/ 5119974 h 8400335"/>
              <a:gd name="connsiteX5966" fmla="*/ 4698311 w 8806376"/>
              <a:gd name="connsiteY5966" fmla="*/ 5124898 h 8400335"/>
              <a:gd name="connsiteX5967" fmla="*/ 5937599 w 8806376"/>
              <a:gd name="connsiteY5967" fmla="*/ 5142890 h 8400335"/>
              <a:gd name="connsiteX5968" fmla="*/ 5917168 w 8806376"/>
              <a:gd name="connsiteY5968" fmla="*/ 5175933 h 8400335"/>
              <a:gd name="connsiteX5969" fmla="*/ 5958555 w 8806376"/>
              <a:gd name="connsiteY5969" fmla="*/ 5169809 h 8400335"/>
              <a:gd name="connsiteX5970" fmla="*/ 5937599 w 8806376"/>
              <a:gd name="connsiteY5970" fmla="*/ 5142890 h 8400335"/>
              <a:gd name="connsiteX5971" fmla="*/ 1354693 w 8806376"/>
              <a:gd name="connsiteY5971" fmla="*/ 5144929 h 8400335"/>
              <a:gd name="connsiteX5972" fmla="*/ 1364371 w 8806376"/>
              <a:gd name="connsiteY5972" fmla="*/ 5153797 h 8400335"/>
              <a:gd name="connsiteX5973" fmla="*/ 1368571 w 8806376"/>
              <a:gd name="connsiteY5973" fmla="*/ 5138947 h 8400335"/>
              <a:gd name="connsiteX5974" fmla="*/ 1354693 w 8806376"/>
              <a:gd name="connsiteY5974" fmla="*/ 5144929 h 8400335"/>
              <a:gd name="connsiteX5975" fmla="*/ 1407081 w 8806376"/>
              <a:gd name="connsiteY5975" fmla="*/ 5139605 h 8400335"/>
              <a:gd name="connsiteX5976" fmla="*/ 1411281 w 8806376"/>
              <a:gd name="connsiteY5976" fmla="*/ 5149130 h 8400335"/>
              <a:gd name="connsiteX5977" fmla="*/ 1421368 w 8806376"/>
              <a:gd name="connsiteY5977" fmla="*/ 5139605 h 8400335"/>
              <a:gd name="connsiteX5978" fmla="*/ 1417168 w 8806376"/>
              <a:gd name="connsiteY5978" fmla="*/ 5130080 h 8400335"/>
              <a:gd name="connsiteX5979" fmla="*/ 1407081 w 8806376"/>
              <a:gd name="connsiteY5979" fmla="*/ 5139605 h 8400335"/>
              <a:gd name="connsiteX5980" fmla="*/ 4521756 w 8806376"/>
              <a:gd name="connsiteY5980" fmla="*/ 5149130 h 8400335"/>
              <a:gd name="connsiteX5981" fmla="*/ 4509173 w 8806376"/>
              <a:gd name="connsiteY5981" fmla="*/ 5173057 h 8400335"/>
              <a:gd name="connsiteX5982" fmla="*/ 4531281 w 8806376"/>
              <a:gd name="connsiteY5982" fmla="*/ 5158655 h 8400335"/>
              <a:gd name="connsiteX5983" fmla="*/ 4543863 w 8806376"/>
              <a:gd name="connsiteY5983" fmla="*/ 5134728 h 8400335"/>
              <a:gd name="connsiteX5984" fmla="*/ 4521756 w 8806376"/>
              <a:gd name="connsiteY5984" fmla="*/ 5149130 h 8400335"/>
              <a:gd name="connsiteX5985" fmla="*/ 4550331 w 8806376"/>
              <a:gd name="connsiteY5985" fmla="*/ 5158655 h 8400335"/>
              <a:gd name="connsiteX5986" fmla="*/ 4533091 w 8806376"/>
              <a:gd name="connsiteY5986" fmla="*/ 5177705 h 8400335"/>
              <a:gd name="connsiteX5987" fmla="*/ 4547378 w 8806376"/>
              <a:gd name="connsiteY5987" fmla="*/ 5177705 h 8400335"/>
              <a:gd name="connsiteX5988" fmla="*/ 4578906 w 8806376"/>
              <a:gd name="connsiteY5988" fmla="*/ 5158655 h 8400335"/>
              <a:gd name="connsiteX5989" fmla="*/ 4596146 w 8806376"/>
              <a:gd name="connsiteY5989" fmla="*/ 5139605 h 8400335"/>
              <a:gd name="connsiteX5990" fmla="*/ 4581859 w 8806376"/>
              <a:gd name="connsiteY5990" fmla="*/ 5139605 h 8400335"/>
              <a:gd name="connsiteX5991" fmla="*/ 4550331 w 8806376"/>
              <a:gd name="connsiteY5991" fmla="*/ 5158655 h 8400335"/>
              <a:gd name="connsiteX5992" fmla="*/ 6040993 w 8806376"/>
              <a:gd name="connsiteY5992" fmla="*/ 5209328 h 8400335"/>
              <a:gd name="connsiteX5993" fmla="*/ 5992054 w 8806376"/>
              <a:gd name="connsiteY5993" fmla="*/ 5268725 h 8400335"/>
              <a:gd name="connsiteX5994" fmla="*/ 6012904 w 8806376"/>
              <a:gd name="connsiteY5994" fmla="*/ 5273735 h 8400335"/>
              <a:gd name="connsiteX5995" fmla="*/ 6020782 w 8806376"/>
              <a:gd name="connsiteY5995" fmla="*/ 5286480 h 8400335"/>
              <a:gd name="connsiteX5996" fmla="*/ 6040412 w 8806376"/>
              <a:gd name="connsiteY5996" fmla="*/ 5268716 h 8400335"/>
              <a:gd name="connsiteX5997" fmla="*/ 6049471 w 8806376"/>
              <a:gd name="connsiteY5997" fmla="*/ 5223396 h 8400335"/>
              <a:gd name="connsiteX5998" fmla="*/ 6054233 w 8806376"/>
              <a:gd name="connsiteY5998" fmla="*/ 5207146 h 8400335"/>
              <a:gd name="connsiteX5999" fmla="*/ 6069568 w 8806376"/>
              <a:gd name="connsiteY5999" fmla="*/ 5205117 h 8400335"/>
              <a:gd name="connsiteX6000" fmla="*/ 6113679 w 8806376"/>
              <a:gd name="connsiteY6000" fmla="*/ 5191421 h 8400335"/>
              <a:gd name="connsiteX6001" fmla="*/ 6129662 w 8806376"/>
              <a:gd name="connsiteY6001" fmla="*/ 5167037 h 8400335"/>
              <a:gd name="connsiteX6002" fmla="*/ 6116279 w 8806376"/>
              <a:gd name="connsiteY6002" fmla="*/ 5154616 h 8400335"/>
              <a:gd name="connsiteX6003" fmla="*/ 6102906 w 8806376"/>
              <a:gd name="connsiteY6003" fmla="*/ 5142205 h 8400335"/>
              <a:gd name="connsiteX6004" fmla="*/ 6040993 w 8806376"/>
              <a:gd name="connsiteY6004" fmla="*/ 5209328 h 8400335"/>
              <a:gd name="connsiteX6005" fmla="*/ 1470060 w 8806376"/>
              <a:gd name="connsiteY6005" fmla="*/ 5171808 h 8400335"/>
              <a:gd name="connsiteX6006" fmla="*/ 1489434 w 8806376"/>
              <a:gd name="connsiteY6006" fmla="*/ 5187858 h 8400335"/>
              <a:gd name="connsiteX6007" fmla="*/ 1511856 w 8806376"/>
              <a:gd name="connsiteY6007" fmla="*/ 5169532 h 8400335"/>
              <a:gd name="connsiteX6008" fmla="*/ 1501731 w 8806376"/>
              <a:gd name="connsiteY6008" fmla="*/ 5159207 h 8400335"/>
              <a:gd name="connsiteX6009" fmla="*/ 1491606 w 8806376"/>
              <a:gd name="connsiteY6009" fmla="*/ 5148882 h 8400335"/>
              <a:gd name="connsiteX6010" fmla="*/ 1470060 w 8806376"/>
              <a:gd name="connsiteY6010" fmla="*/ 5171808 h 8400335"/>
              <a:gd name="connsiteX6011" fmla="*/ 1863833 w 8806376"/>
              <a:gd name="connsiteY6011" fmla="*/ 5187830 h 8400335"/>
              <a:gd name="connsiteX6012" fmla="*/ 1743361 w 8806376"/>
              <a:gd name="connsiteY6012" fmla="*/ 5298786 h 8400335"/>
              <a:gd name="connsiteX6013" fmla="*/ 1660550 w 8806376"/>
              <a:gd name="connsiteY6013" fmla="*/ 5371053 h 8400335"/>
              <a:gd name="connsiteX6014" fmla="*/ 1684334 w 8806376"/>
              <a:gd name="connsiteY6014" fmla="*/ 5389769 h 8400335"/>
              <a:gd name="connsiteX6015" fmla="*/ 1714748 w 8806376"/>
              <a:gd name="connsiteY6015" fmla="*/ 5401847 h 8400335"/>
              <a:gd name="connsiteX6016" fmla="*/ 1702727 w 8806376"/>
              <a:gd name="connsiteY6016" fmla="*/ 5381587 h 8400335"/>
              <a:gd name="connsiteX6017" fmla="*/ 1684087 w 8806376"/>
              <a:gd name="connsiteY6017" fmla="*/ 5367957 h 8400335"/>
              <a:gd name="connsiteX6018" fmla="*/ 1703984 w 8806376"/>
              <a:gd name="connsiteY6018" fmla="*/ 5348059 h 8400335"/>
              <a:gd name="connsiteX6019" fmla="*/ 1723873 w 8806376"/>
              <a:gd name="connsiteY6019" fmla="*/ 5328162 h 8400335"/>
              <a:gd name="connsiteX6020" fmla="*/ 1747209 w 8806376"/>
              <a:gd name="connsiteY6020" fmla="*/ 5343458 h 8400335"/>
              <a:gd name="connsiteX6021" fmla="*/ 1763697 w 8806376"/>
              <a:gd name="connsiteY6021" fmla="*/ 5329676 h 8400335"/>
              <a:gd name="connsiteX6022" fmla="*/ 1743228 w 8806376"/>
              <a:gd name="connsiteY6022" fmla="*/ 5314236 h 8400335"/>
              <a:gd name="connsiteX6023" fmla="*/ 1780861 w 8806376"/>
              <a:gd name="connsiteY6023" fmla="*/ 5284432 h 8400335"/>
              <a:gd name="connsiteX6024" fmla="*/ 1905048 w 8806376"/>
              <a:gd name="connsiteY6024" fmla="*/ 5149130 h 8400335"/>
              <a:gd name="connsiteX6025" fmla="*/ 1863833 w 8806376"/>
              <a:gd name="connsiteY6025" fmla="*/ 5187830 h 8400335"/>
              <a:gd name="connsiteX6026" fmla="*/ 4593755 w 8806376"/>
              <a:gd name="connsiteY6026" fmla="*/ 5167132 h 8400335"/>
              <a:gd name="connsiteX6027" fmla="*/ 4584126 w 8806376"/>
              <a:gd name="connsiteY6027" fmla="*/ 5185124 h 8400335"/>
              <a:gd name="connsiteX6028" fmla="*/ 4605328 w 8806376"/>
              <a:gd name="connsiteY6028" fmla="*/ 5190792 h 8400335"/>
              <a:gd name="connsiteX6029" fmla="*/ 4644714 w 8806376"/>
              <a:gd name="connsiteY6029" fmla="*/ 5157254 h 8400335"/>
              <a:gd name="connsiteX6030" fmla="*/ 4593755 w 8806376"/>
              <a:gd name="connsiteY6030" fmla="*/ 5167132 h 8400335"/>
              <a:gd name="connsiteX6031" fmla="*/ 1639119 w 8806376"/>
              <a:gd name="connsiteY6031" fmla="*/ 5178019 h 8400335"/>
              <a:gd name="connsiteX6032" fmla="*/ 1678543 w 8806376"/>
              <a:gd name="connsiteY6032" fmla="*/ 5189135 h 8400335"/>
              <a:gd name="connsiteX6033" fmla="*/ 1636157 w 8806376"/>
              <a:gd name="connsiteY6033" fmla="*/ 5158969 h 8400335"/>
              <a:gd name="connsiteX6034" fmla="*/ 1616631 w 8806376"/>
              <a:gd name="connsiteY6034" fmla="*/ 5159293 h 8400335"/>
              <a:gd name="connsiteX6035" fmla="*/ 1639119 w 8806376"/>
              <a:gd name="connsiteY6035" fmla="*/ 5178019 h 8400335"/>
              <a:gd name="connsiteX6036" fmla="*/ 3215764 w 8806376"/>
              <a:gd name="connsiteY6036" fmla="*/ 5218186 h 8400335"/>
              <a:gd name="connsiteX6037" fmla="*/ 3181274 w 8806376"/>
              <a:gd name="connsiteY6037" fmla="*/ 5274707 h 8400335"/>
              <a:gd name="connsiteX6038" fmla="*/ 3265608 w 8806376"/>
              <a:gd name="connsiteY6038" fmla="*/ 5158655 h 8400335"/>
              <a:gd name="connsiteX6039" fmla="*/ 3215764 w 8806376"/>
              <a:gd name="connsiteY6039" fmla="*/ 5218186 h 8400335"/>
              <a:gd name="connsiteX6040" fmla="*/ 5718924 w 8806376"/>
              <a:gd name="connsiteY6040" fmla="*/ 5190097 h 8400335"/>
              <a:gd name="connsiteX6041" fmla="*/ 5698093 w 8806376"/>
              <a:gd name="connsiteY6041" fmla="*/ 5223558 h 8400335"/>
              <a:gd name="connsiteX6042" fmla="*/ 5742156 w 8806376"/>
              <a:gd name="connsiteY6042" fmla="*/ 5210556 h 8400335"/>
              <a:gd name="connsiteX6043" fmla="*/ 5718924 w 8806376"/>
              <a:gd name="connsiteY6043" fmla="*/ 5190097 h 8400335"/>
              <a:gd name="connsiteX6044" fmla="*/ 4474188 w 8806376"/>
              <a:gd name="connsiteY6044" fmla="*/ 5206223 h 8400335"/>
              <a:gd name="connsiteX6045" fmla="*/ 4466730 w 8806376"/>
              <a:gd name="connsiteY6045" fmla="*/ 5225330 h 8400335"/>
              <a:gd name="connsiteX6046" fmla="*/ 4496067 w 8806376"/>
              <a:gd name="connsiteY6046" fmla="*/ 5191706 h 8400335"/>
              <a:gd name="connsiteX6047" fmla="*/ 4474188 w 8806376"/>
              <a:gd name="connsiteY6047" fmla="*/ 5206223 h 8400335"/>
              <a:gd name="connsiteX6048" fmla="*/ 4507278 w 8806376"/>
              <a:gd name="connsiteY6048" fmla="*/ 5211271 h 8400335"/>
              <a:gd name="connsiteX6049" fmla="*/ 4528900 w 8806376"/>
              <a:gd name="connsiteY6049" fmla="*/ 5217652 h 8400335"/>
              <a:gd name="connsiteX6050" fmla="*/ 4549798 w 8806376"/>
              <a:gd name="connsiteY6050" fmla="*/ 5196755 h 8400335"/>
              <a:gd name="connsiteX6051" fmla="*/ 4534567 w 8806376"/>
              <a:gd name="connsiteY6051" fmla="*/ 5196755 h 8400335"/>
              <a:gd name="connsiteX6052" fmla="*/ 4507278 w 8806376"/>
              <a:gd name="connsiteY6052" fmla="*/ 5211271 h 8400335"/>
              <a:gd name="connsiteX6053" fmla="*/ 4555713 w 8806376"/>
              <a:gd name="connsiteY6053" fmla="*/ 5212633 h 8400335"/>
              <a:gd name="connsiteX6054" fmla="*/ 4554436 w 8806376"/>
              <a:gd name="connsiteY6054" fmla="*/ 5246970 h 8400335"/>
              <a:gd name="connsiteX6055" fmla="*/ 4593032 w 8806376"/>
              <a:gd name="connsiteY6055" fmla="*/ 5230264 h 8400335"/>
              <a:gd name="connsiteX6056" fmla="*/ 4613234 w 8806376"/>
              <a:gd name="connsiteY6056" fmla="*/ 5208756 h 8400335"/>
              <a:gd name="connsiteX6057" fmla="*/ 4594308 w 8806376"/>
              <a:gd name="connsiteY6057" fmla="*/ 5203812 h 8400335"/>
              <a:gd name="connsiteX6058" fmla="*/ 4555713 w 8806376"/>
              <a:gd name="connsiteY6058" fmla="*/ 5212633 h 8400335"/>
              <a:gd name="connsiteX6059" fmla="*/ 5864581 w 8806376"/>
              <a:gd name="connsiteY6059" fmla="*/ 5216033 h 8400335"/>
              <a:gd name="connsiteX6060" fmla="*/ 5847131 w 8806376"/>
              <a:gd name="connsiteY6060" fmla="*/ 5235302 h 8400335"/>
              <a:gd name="connsiteX6061" fmla="*/ 5858447 w 8806376"/>
              <a:gd name="connsiteY6061" fmla="*/ 5246618 h 8400335"/>
              <a:gd name="connsiteX6062" fmla="*/ 5869753 w 8806376"/>
              <a:gd name="connsiteY6062" fmla="*/ 5257924 h 8400335"/>
              <a:gd name="connsiteX6063" fmla="*/ 5889851 w 8806376"/>
              <a:gd name="connsiteY6063" fmla="*/ 5237826 h 8400335"/>
              <a:gd name="connsiteX6064" fmla="*/ 5903471 w 8806376"/>
              <a:gd name="connsiteY6064" fmla="*/ 5207242 h 8400335"/>
              <a:gd name="connsiteX6065" fmla="*/ 5864581 w 8806376"/>
              <a:gd name="connsiteY6065" fmla="*/ 5216033 h 8400335"/>
              <a:gd name="connsiteX6066" fmla="*/ 1146562 w 8806376"/>
              <a:gd name="connsiteY6066" fmla="*/ 5222167 h 8400335"/>
              <a:gd name="connsiteX6067" fmla="*/ 1137037 w 8806376"/>
              <a:gd name="connsiteY6067" fmla="*/ 5238950 h 8400335"/>
              <a:gd name="connsiteX6068" fmla="*/ 1189634 w 8806376"/>
              <a:gd name="connsiteY6068" fmla="*/ 5260210 h 8400335"/>
              <a:gd name="connsiteX6069" fmla="*/ 1173718 w 8806376"/>
              <a:gd name="connsiteY6069" fmla="*/ 5244380 h 8400335"/>
              <a:gd name="connsiteX6070" fmla="*/ 1157802 w 8806376"/>
              <a:gd name="connsiteY6070" fmla="*/ 5228549 h 8400335"/>
              <a:gd name="connsiteX6071" fmla="*/ 1183243 w 8806376"/>
              <a:gd name="connsiteY6071" fmla="*/ 5234855 h 8400335"/>
              <a:gd name="connsiteX6072" fmla="*/ 1185329 w 8806376"/>
              <a:gd name="connsiteY6072" fmla="*/ 5223424 h 8400335"/>
              <a:gd name="connsiteX6073" fmla="*/ 1159431 w 8806376"/>
              <a:gd name="connsiteY6073" fmla="*/ 5208222 h 8400335"/>
              <a:gd name="connsiteX6074" fmla="*/ 1146562 w 8806376"/>
              <a:gd name="connsiteY6074" fmla="*/ 5222167 h 8400335"/>
              <a:gd name="connsiteX6075" fmla="*/ 1397603 w 8806376"/>
              <a:gd name="connsiteY6075" fmla="*/ 5221243 h 8400335"/>
              <a:gd name="connsiteX6076" fmla="*/ 1378601 w 8806376"/>
              <a:gd name="connsiteY6076" fmla="*/ 5235607 h 8400335"/>
              <a:gd name="connsiteX6077" fmla="*/ 1392622 w 8806376"/>
              <a:gd name="connsiteY6077" fmla="*/ 5244275 h 8400335"/>
              <a:gd name="connsiteX6078" fmla="*/ 1423530 w 8806376"/>
              <a:gd name="connsiteY6078" fmla="*/ 5237655 h 8400335"/>
              <a:gd name="connsiteX6079" fmla="*/ 1397603 w 8806376"/>
              <a:gd name="connsiteY6079" fmla="*/ 5221243 h 8400335"/>
              <a:gd name="connsiteX6080" fmla="*/ 1572444 w 8806376"/>
              <a:gd name="connsiteY6080" fmla="*/ 5225644 h 8400335"/>
              <a:gd name="connsiteX6081" fmla="*/ 1610544 w 8806376"/>
              <a:gd name="connsiteY6081" fmla="*/ 5244065 h 8400335"/>
              <a:gd name="connsiteX6082" fmla="*/ 1626156 w 8806376"/>
              <a:gd name="connsiteY6082" fmla="*/ 5243741 h 8400335"/>
              <a:gd name="connsiteX6083" fmla="*/ 1603667 w 8806376"/>
              <a:gd name="connsiteY6083" fmla="*/ 5225015 h 8400335"/>
              <a:gd name="connsiteX6084" fmla="*/ 1565567 w 8806376"/>
              <a:gd name="connsiteY6084" fmla="*/ 5206594 h 8400335"/>
              <a:gd name="connsiteX6085" fmla="*/ 1549956 w 8806376"/>
              <a:gd name="connsiteY6085" fmla="*/ 5206918 h 8400335"/>
              <a:gd name="connsiteX6086" fmla="*/ 1572444 w 8806376"/>
              <a:gd name="connsiteY6086" fmla="*/ 5225644 h 8400335"/>
              <a:gd name="connsiteX6087" fmla="*/ 2149831 w 8806376"/>
              <a:gd name="connsiteY6087" fmla="*/ 5307559 h 8400335"/>
              <a:gd name="connsiteX6088" fmla="*/ 1942862 w 8806376"/>
              <a:gd name="connsiteY6088" fmla="*/ 5513318 h 8400335"/>
              <a:gd name="connsiteX6089" fmla="*/ 1821418 w 8806376"/>
              <a:gd name="connsiteY6089" fmla="*/ 5622618 h 8400335"/>
              <a:gd name="connsiteX6090" fmla="*/ 1835010 w 8806376"/>
              <a:gd name="connsiteY6090" fmla="*/ 5622198 h 8400335"/>
              <a:gd name="connsiteX6091" fmla="*/ 1859985 w 8806376"/>
              <a:gd name="connsiteY6091" fmla="*/ 5630704 h 8400335"/>
              <a:gd name="connsiteX6092" fmla="*/ 1891636 w 8806376"/>
              <a:gd name="connsiteY6092" fmla="*/ 5644220 h 8400335"/>
              <a:gd name="connsiteX6093" fmla="*/ 1911906 w 8806376"/>
              <a:gd name="connsiteY6093" fmla="*/ 5644010 h 8400335"/>
              <a:gd name="connsiteX6094" fmla="*/ 1888093 w 8806376"/>
              <a:gd name="connsiteY6094" fmla="*/ 5625170 h 8400335"/>
              <a:gd name="connsiteX6095" fmla="*/ 1864281 w 8806376"/>
              <a:gd name="connsiteY6095" fmla="*/ 5606330 h 8400335"/>
              <a:gd name="connsiteX6096" fmla="*/ 1887531 w 8806376"/>
              <a:gd name="connsiteY6096" fmla="*/ 5588251 h 8400335"/>
              <a:gd name="connsiteX6097" fmla="*/ 1910772 w 8806376"/>
              <a:gd name="connsiteY6097" fmla="*/ 5570172 h 8400335"/>
              <a:gd name="connsiteX6098" fmla="*/ 1933070 w 8806376"/>
              <a:gd name="connsiteY6098" fmla="*/ 5584774 h 8400335"/>
              <a:gd name="connsiteX6099" fmla="*/ 1946596 w 8806376"/>
              <a:gd name="connsiteY6099" fmla="*/ 5569249 h 8400335"/>
              <a:gd name="connsiteX6100" fmla="*/ 1924431 w 8806376"/>
              <a:gd name="connsiteY6100" fmla="*/ 5552532 h 8400335"/>
              <a:gd name="connsiteX6101" fmla="*/ 1950291 w 8806376"/>
              <a:gd name="connsiteY6101" fmla="*/ 5535578 h 8400335"/>
              <a:gd name="connsiteX6102" fmla="*/ 1976152 w 8806376"/>
              <a:gd name="connsiteY6102" fmla="*/ 5518633 h 8400335"/>
              <a:gd name="connsiteX6103" fmla="*/ 1998783 w 8806376"/>
              <a:gd name="connsiteY6103" fmla="*/ 5530749 h 8400335"/>
              <a:gd name="connsiteX6104" fmla="*/ 2028568 w 8806376"/>
              <a:gd name="connsiteY6104" fmla="*/ 5535187 h 8400335"/>
              <a:gd name="connsiteX6105" fmla="*/ 2026206 w 8806376"/>
              <a:gd name="connsiteY6105" fmla="*/ 5523910 h 8400335"/>
              <a:gd name="connsiteX6106" fmla="*/ 2002393 w 8806376"/>
              <a:gd name="connsiteY6106" fmla="*/ 5511241 h 8400335"/>
              <a:gd name="connsiteX6107" fmla="*/ 1988106 w 8806376"/>
              <a:gd name="connsiteY6107" fmla="*/ 5502183 h 8400335"/>
              <a:gd name="connsiteX6108" fmla="*/ 2009137 w 8806376"/>
              <a:gd name="connsiteY6108" fmla="*/ 5481104 h 8400335"/>
              <a:gd name="connsiteX6109" fmla="*/ 2030159 w 8806376"/>
              <a:gd name="connsiteY6109" fmla="*/ 5460026 h 8400335"/>
              <a:gd name="connsiteX6110" fmla="*/ 2055609 w 8806376"/>
              <a:gd name="connsiteY6110" fmla="*/ 5471627 h 8400335"/>
              <a:gd name="connsiteX6111" fmla="*/ 2070783 w 8806376"/>
              <a:gd name="connsiteY6111" fmla="*/ 5455225 h 8400335"/>
              <a:gd name="connsiteX6112" fmla="*/ 2048980 w 8806376"/>
              <a:gd name="connsiteY6112" fmla="*/ 5438775 h 8400335"/>
              <a:gd name="connsiteX6113" fmla="*/ 2069621 w 8806376"/>
              <a:gd name="connsiteY6113" fmla="*/ 5420154 h 8400335"/>
              <a:gd name="connsiteX6114" fmla="*/ 2234584 w 8806376"/>
              <a:gd name="connsiteY6114" fmla="*/ 5218186 h 8400335"/>
              <a:gd name="connsiteX6115" fmla="*/ 2149831 w 8806376"/>
              <a:gd name="connsiteY6115" fmla="*/ 5307559 h 8400335"/>
              <a:gd name="connsiteX6116" fmla="*/ 3226356 w 8806376"/>
              <a:gd name="connsiteY6116" fmla="*/ 5280174 h 8400335"/>
              <a:gd name="connsiteX6117" fmla="*/ 3167577 w 8806376"/>
              <a:gd name="connsiteY6117" fmla="*/ 5368205 h 8400335"/>
              <a:gd name="connsiteX6118" fmla="*/ 3277172 w 8806376"/>
              <a:gd name="connsiteY6118" fmla="*/ 5220929 h 8400335"/>
              <a:gd name="connsiteX6119" fmla="*/ 3226356 w 8806376"/>
              <a:gd name="connsiteY6119" fmla="*/ 5280174 h 8400335"/>
              <a:gd name="connsiteX6120" fmla="*/ 1697327 w 8806376"/>
              <a:gd name="connsiteY6120" fmla="*/ 5244608 h 8400335"/>
              <a:gd name="connsiteX6121" fmla="*/ 1673781 w 8806376"/>
              <a:gd name="connsiteY6121" fmla="*/ 5262401 h 8400335"/>
              <a:gd name="connsiteX6122" fmla="*/ 1683906 w 8806376"/>
              <a:gd name="connsiteY6122" fmla="*/ 5272564 h 8400335"/>
              <a:gd name="connsiteX6123" fmla="*/ 1694031 w 8806376"/>
              <a:gd name="connsiteY6123" fmla="*/ 5282727 h 8400335"/>
              <a:gd name="connsiteX6124" fmla="*/ 1715576 w 8806376"/>
              <a:gd name="connsiteY6124" fmla="*/ 5259801 h 8400335"/>
              <a:gd name="connsiteX6125" fmla="*/ 1697327 w 8806376"/>
              <a:gd name="connsiteY6125" fmla="*/ 5244608 h 8400335"/>
              <a:gd name="connsiteX6126" fmla="*/ 2092881 w 8806376"/>
              <a:gd name="connsiteY6126" fmla="*/ 5234855 h 8400335"/>
              <a:gd name="connsiteX6127" fmla="*/ 2097081 w 8806376"/>
              <a:gd name="connsiteY6127" fmla="*/ 5244380 h 8400335"/>
              <a:gd name="connsiteX6128" fmla="*/ 2107168 w 8806376"/>
              <a:gd name="connsiteY6128" fmla="*/ 5234855 h 8400335"/>
              <a:gd name="connsiteX6129" fmla="*/ 2102968 w 8806376"/>
              <a:gd name="connsiteY6129" fmla="*/ 5225330 h 8400335"/>
              <a:gd name="connsiteX6130" fmla="*/ 2092881 w 8806376"/>
              <a:gd name="connsiteY6130" fmla="*/ 5234855 h 8400335"/>
              <a:gd name="connsiteX6131" fmla="*/ 5650402 w 8806376"/>
              <a:gd name="connsiteY6131" fmla="*/ 5252038 h 8400335"/>
              <a:gd name="connsiteX6132" fmla="*/ 5634981 w 8806376"/>
              <a:gd name="connsiteY6132" fmla="*/ 5287537 h 8400335"/>
              <a:gd name="connsiteX6133" fmla="*/ 5641715 w 8806376"/>
              <a:gd name="connsiteY6133" fmla="*/ 5305092 h 8400335"/>
              <a:gd name="connsiteX6134" fmla="*/ 5667175 w 8806376"/>
              <a:gd name="connsiteY6134" fmla="*/ 5279631 h 8400335"/>
              <a:gd name="connsiteX6135" fmla="*/ 5692635 w 8806376"/>
              <a:gd name="connsiteY6135" fmla="*/ 5254162 h 8400335"/>
              <a:gd name="connsiteX6136" fmla="*/ 5682606 w 8806376"/>
              <a:gd name="connsiteY6136" fmla="*/ 5244132 h 8400335"/>
              <a:gd name="connsiteX6137" fmla="*/ 5672566 w 8806376"/>
              <a:gd name="connsiteY6137" fmla="*/ 5234092 h 8400335"/>
              <a:gd name="connsiteX6138" fmla="*/ 5650402 w 8806376"/>
              <a:gd name="connsiteY6138" fmla="*/ 5252038 h 8400335"/>
              <a:gd name="connsiteX6139" fmla="*/ 1488043 w 8806376"/>
              <a:gd name="connsiteY6139" fmla="*/ 5250000 h 8400335"/>
              <a:gd name="connsiteX6140" fmla="*/ 1545193 w 8806376"/>
              <a:gd name="connsiteY6140" fmla="*/ 5291385 h 8400335"/>
              <a:gd name="connsiteX6141" fmla="*/ 1532754 w 8806376"/>
              <a:gd name="connsiteY6141" fmla="*/ 5267887 h 8400335"/>
              <a:gd name="connsiteX6142" fmla="*/ 1488043 w 8806376"/>
              <a:gd name="connsiteY6142" fmla="*/ 5250000 h 8400335"/>
              <a:gd name="connsiteX6143" fmla="*/ 4431078 w 8806376"/>
              <a:gd name="connsiteY6143" fmla="*/ 5258896 h 8400335"/>
              <a:gd name="connsiteX6144" fmla="*/ 4424372 w 8806376"/>
              <a:gd name="connsiteY6144" fmla="*/ 5278765 h 8400335"/>
              <a:gd name="connsiteX6145" fmla="*/ 4440355 w 8806376"/>
              <a:gd name="connsiteY6145" fmla="*/ 5264249 h 8400335"/>
              <a:gd name="connsiteX6146" fmla="*/ 4431078 w 8806376"/>
              <a:gd name="connsiteY6146" fmla="*/ 5258896 h 8400335"/>
              <a:gd name="connsiteX6147" fmla="*/ 4466082 w 8806376"/>
              <a:gd name="connsiteY6147" fmla="*/ 5261801 h 8400335"/>
              <a:gd name="connsiteX6148" fmla="*/ 4482980 w 8806376"/>
              <a:gd name="connsiteY6148" fmla="*/ 5277041 h 8400335"/>
              <a:gd name="connsiteX6149" fmla="*/ 4489895 w 8806376"/>
              <a:gd name="connsiteY6149" fmla="*/ 5244380 h 8400335"/>
              <a:gd name="connsiteX6150" fmla="*/ 4466082 w 8806376"/>
              <a:gd name="connsiteY6150" fmla="*/ 5261801 h 8400335"/>
              <a:gd name="connsiteX6151" fmla="*/ 6092781 w 8806376"/>
              <a:gd name="connsiteY6151" fmla="*/ 5275336 h 8400335"/>
              <a:gd name="connsiteX6152" fmla="*/ 6064806 w 8806376"/>
              <a:gd name="connsiteY6152" fmla="*/ 5306292 h 8400335"/>
              <a:gd name="connsiteX6153" fmla="*/ 6095762 w 8806376"/>
              <a:gd name="connsiteY6153" fmla="*/ 5278317 h 8400335"/>
              <a:gd name="connsiteX6154" fmla="*/ 6123737 w 8806376"/>
              <a:gd name="connsiteY6154" fmla="*/ 5244380 h 8400335"/>
              <a:gd name="connsiteX6155" fmla="*/ 6092781 w 8806376"/>
              <a:gd name="connsiteY6155" fmla="*/ 5275336 h 8400335"/>
              <a:gd name="connsiteX6156" fmla="*/ 1121807 w 8806376"/>
              <a:gd name="connsiteY6156" fmla="*/ 5262363 h 8400335"/>
              <a:gd name="connsiteX6157" fmla="*/ 1154668 w 8806376"/>
              <a:gd name="connsiteY6157" fmla="*/ 5277136 h 8400335"/>
              <a:gd name="connsiteX6158" fmla="*/ 1178481 w 8806376"/>
              <a:gd name="connsiteY6158" fmla="*/ 5283470 h 8400335"/>
              <a:gd name="connsiteX6159" fmla="*/ 1159993 w 8806376"/>
              <a:gd name="connsiteY6159" fmla="*/ 5268687 h 8400335"/>
              <a:gd name="connsiteX6160" fmla="*/ 1121807 w 8806376"/>
              <a:gd name="connsiteY6160" fmla="*/ 5262363 h 8400335"/>
              <a:gd name="connsiteX6161" fmla="*/ 4507392 w 8806376"/>
              <a:gd name="connsiteY6161" fmla="*/ 5273098 h 8400335"/>
              <a:gd name="connsiteX6162" fmla="*/ 4497124 w 8806376"/>
              <a:gd name="connsiteY6162" fmla="*/ 5292290 h 8400335"/>
              <a:gd name="connsiteX6163" fmla="*/ 4512174 w 8806376"/>
              <a:gd name="connsiteY6163" fmla="*/ 5298062 h 8400335"/>
              <a:gd name="connsiteX6164" fmla="*/ 4546150 w 8806376"/>
              <a:gd name="connsiteY6164" fmla="*/ 5286718 h 8400335"/>
              <a:gd name="connsiteX6165" fmla="*/ 4565066 w 8806376"/>
              <a:gd name="connsiteY6165" fmla="*/ 5269592 h 8400335"/>
              <a:gd name="connsiteX6166" fmla="*/ 4552941 w 8806376"/>
              <a:gd name="connsiteY6166" fmla="*/ 5261896 h 8400335"/>
              <a:gd name="connsiteX6167" fmla="*/ 4507392 w 8806376"/>
              <a:gd name="connsiteY6167" fmla="*/ 5273098 h 8400335"/>
              <a:gd name="connsiteX6168" fmla="*/ 1189777 w 8806376"/>
              <a:gd name="connsiteY6168" fmla="*/ 5325514 h 8400335"/>
              <a:gd name="connsiteX6169" fmla="*/ 947185 w 8806376"/>
              <a:gd name="connsiteY6169" fmla="*/ 5556180 h 8400335"/>
              <a:gd name="connsiteX6170" fmla="*/ 503530 w 8806376"/>
              <a:gd name="connsiteY6170" fmla="*/ 5994969 h 8400335"/>
              <a:gd name="connsiteX6171" fmla="*/ 138455 w 8806376"/>
              <a:gd name="connsiteY6171" fmla="*/ 6730956 h 8400335"/>
              <a:gd name="connsiteX6172" fmla="*/ 132826 w 8806376"/>
              <a:gd name="connsiteY6172" fmla="*/ 6822119 h 8400335"/>
              <a:gd name="connsiteX6173" fmla="*/ 149390 w 8806376"/>
              <a:gd name="connsiteY6173" fmla="*/ 6896605 h 8400335"/>
              <a:gd name="connsiteX6174" fmla="*/ 331413 w 8806376"/>
              <a:gd name="connsiteY6174" fmla="*/ 7266928 h 8400335"/>
              <a:gd name="connsiteX6175" fmla="*/ 617163 w 8806376"/>
              <a:gd name="connsiteY6175" fmla="*/ 7532161 h 8400335"/>
              <a:gd name="connsiteX6176" fmla="*/ 964168 w 8806376"/>
              <a:gd name="connsiteY6176" fmla="*/ 7835094 h 8400335"/>
              <a:gd name="connsiteX6177" fmla="*/ 1540431 w 8806376"/>
              <a:gd name="connsiteY6177" fmla="*/ 8176774 h 8400335"/>
              <a:gd name="connsiteX6178" fmla="*/ 1983343 w 8806376"/>
              <a:gd name="connsiteY6178" fmla="*/ 8260642 h 8400335"/>
              <a:gd name="connsiteX6179" fmla="*/ 2121456 w 8806376"/>
              <a:gd name="connsiteY6179" fmla="*/ 8266081 h 8400335"/>
              <a:gd name="connsiteX6180" fmla="*/ 2239289 w 8806376"/>
              <a:gd name="connsiteY6180" fmla="*/ 8245898 h 8400335"/>
              <a:gd name="connsiteX6181" fmla="*/ 3325740 w 8806376"/>
              <a:gd name="connsiteY6181" fmla="*/ 7641441 h 8400335"/>
              <a:gd name="connsiteX6182" fmla="*/ 3739106 w 8806376"/>
              <a:gd name="connsiteY6182" fmla="*/ 7218874 h 8400335"/>
              <a:gd name="connsiteX6183" fmla="*/ 3775024 w 8806376"/>
              <a:gd name="connsiteY6183" fmla="*/ 7169306 h 8400335"/>
              <a:gd name="connsiteX6184" fmla="*/ 3686423 w 8806376"/>
              <a:gd name="connsiteY6184" fmla="*/ 7104364 h 8400335"/>
              <a:gd name="connsiteX6185" fmla="*/ 3518792 w 8806376"/>
              <a:gd name="connsiteY6185" fmla="*/ 6983007 h 8400335"/>
              <a:gd name="connsiteX6186" fmla="*/ 3287363 w 8806376"/>
              <a:gd name="connsiteY6186" fmla="*/ 6780933 h 8400335"/>
              <a:gd name="connsiteX6187" fmla="*/ 2831068 w 8806376"/>
              <a:gd name="connsiteY6187" fmla="*/ 6406410 h 8400335"/>
              <a:gd name="connsiteX6188" fmla="*/ 2602468 w 8806376"/>
              <a:gd name="connsiteY6188" fmla="*/ 6234446 h 8400335"/>
              <a:gd name="connsiteX6189" fmla="*/ 2127428 w 8806376"/>
              <a:gd name="connsiteY6189" fmla="*/ 5899823 h 8400335"/>
              <a:gd name="connsiteX6190" fmla="*/ 1707118 w 8806376"/>
              <a:gd name="connsiteY6190" fmla="*/ 5606720 h 8400335"/>
              <a:gd name="connsiteX6191" fmla="*/ 1428702 w 8806376"/>
              <a:gd name="connsiteY6191" fmla="*/ 5388912 h 8400335"/>
              <a:gd name="connsiteX6192" fmla="*/ 1247727 w 8806376"/>
              <a:gd name="connsiteY6192" fmla="*/ 5263744 h 8400335"/>
              <a:gd name="connsiteX6193" fmla="*/ 1189777 w 8806376"/>
              <a:gd name="connsiteY6193" fmla="*/ 5325514 h 8400335"/>
              <a:gd name="connsiteX6194" fmla="*/ 2059543 w 8806376"/>
              <a:gd name="connsiteY6194" fmla="*/ 5272955 h 8400335"/>
              <a:gd name="connsiteX6195" fmla="*/ 2069068 w 8806376"/>
              <a:gd name="connsiteY6195" fmla="*/ 5282480 h 8400335"/>
              <a:gd name="connsiteX6196" fmla="*/ 2078593 w 8806376"/>
              <a:gd name="connsiteY6196" fmla="*/ 5272955 h 8400335"/>
              <a:gd name="connsiteX6197" fmla="*/ 2069068 w 8806376"/>
              <a:gd name="connsiteY6197" fmla="*/ 5263430 h 8400335"/>
              <a:gd name="connsiteX6198" fmla="*/ 2059543 w 8806376"/>
              <a:gd name="connsiteY6198" fmla="*/ 5272955 h 8400335"/>
              <a:gd name="connsiteX6199" fmla="*/ 1097518 w 8806376"/>
              <a:gd name="connsiteY6199" fmla="*/ 5282070 h 8400335"/>
              <a:gd name="connsiteX6200" fmla="*/ 1152973 w 8806376"/>
              <a:gd name="connsiteY6200" fmla="*/ 5306397 h 8400335"/>
              <a:gd name="connsiteX6201" fmla="*/ 1118949 w 8806376"/>
              <a:gd name="connsiteY6201" fmla="*/ 5278146 h 8400335"/>
              <a:gd name="connsiteX6202" fmla="*/ 1097518 w 8806376"/>
              <a:gd name="connsiteY6202" fmla="*/ 5282070 h 8400335"/>
              <a:gd name="connsiteX6203" fmla="*/ 1807540 w 8806376"/>
              <a:gd name="connsiteY6203" fmla="*/ 5281813 h 8400335"/>
              <a:gd name="connsiteX6204" fmla="*/ 1834201 w 8806376"/>
              <a:gd name="connsiteY6204" fmla="*/ 5304625 h 8400335"/>
              <a:gd name="connsiteX6205" fmla="*/ 1840468 w 8806376"/>
              <a:gd name="connsiteY6205" fmla="*/ 5291433 h 8400335"/>
              <a:gd name="connsiteX6206" fmla="*/ 1807540 w 8806376"/>
              <a:gd name="connsiteY6206" fmla="*/ 5281813 h 8400335"/>
              <a:gd name="connsiteX6207" fmla="*/ 4636056 w 8806376"/>
              <a:gd name="connsiteY6207" fmla="*/ 5282480 h 8400335"/>
              <a:gd name="connsiteX6208" fmla="*/ 4646143 w 8806376"/>
              <a:gd name="connsiteY6208" fmla="*/ 5292005 h 8400335"/>
              <a:gd name="connsiteX6209" fmla="*/ 4650343 w 8806376"/>
              <a:gd name="connsiteY6209" fmla="*/ 5282480 h 8400335"/>
              <a:gd name="connsiteX6210" fmla="*/ 4640256 w 8806376"/>
              <a:gd name="connsiteY6210" fmla="*/ 5272955 h 8400335"/>
              <a:gd name="connsiteX6211" fmla="*/ 4636056 w 8806376"/>
              <a:gd name="connsiteY6211" fmla="*/ 5282480 h 8400335"/>
              <a:gd name="connsiteX6212" fmla="*/ 1633252 w 8806376"/>
              <a:gd name="connsiteY6212" fmla="*/ 5301558 h 8400335"/>
              <a:gd name="connsiteX6213" fmla="*/ 1624679 w 8806376"/>
              <a:gd name="connsiteY6213" fmla="*/ 5330105 h 8400335"/>
              <a:gd name="connsiteX6214" fmla="*/ 1662446 w 8806376"/>
              <a:gd name="connsiteY6214" fmla="*/ 5289071 h 8400335"/>
              <a:gd name="connsiteX6215" fmla="*/ 1633252 w 8806376"/>
              <a:gd name="connsiteY6215" fmla="*/ 5301558 h 8400335"/>
              <a:gd name="connsiteX6216" fmla="*/ 5947248 w 8806376"/>
              <a:gd name="connsiteY6216" fmla="*/ 5304978 h 8400335"/>
              <a:gd name="connsiteX6217" fmla="*/ 5928370 w 8806376"/>
              <a:gd name="connsiteY6217" fmla="*/ 5325342 h 8400335"/>
              <a:gd name="connsiteX6218" fmla="*/ 5942505 w 8806376"/>
              <a:gd name="connsiteY6218" fmla="*/ 5338267 h 8400335"/>
              <a:gd name="connsiteX6219" fmla="*/ 5956640 w 8806376"/>
              <a:gd name="connsiteY6219" fmla="*/ 5351184 h 8400335"/>
              <a:gd name="connsiteX6220" fmla="*/ 5979767 w 8806376"/>
              <a:gd name="connsiteY6220" fmla="*/ 5329457 h 8400335"/>
              <a:gd name="connsiteX6221" fmla="*/ 5984501 w 8806376"/>
              <a:gd name="connsiteY6221" fmla="*/ 5289413 h 8400335"/>
              <a:gd name="connsiteX6222" fmla="*/ 5947248 w 8806376"/>
              <a:gd name="connsiteY6222" fmla="*/ 5304978 h 8400335"/>
              <a:gd name="connsiteX6223" fmla="*/ 4387501 w 8806376"/>
              <a:gd name="connsiteY6223" fmla="*/ 5313436 h 8400335"/>
              <a:gd name="connsiteX6224" fmla="*/ 4369356 w 8806376"/>
              <a:gd name="connsiteY6224" fmla="*/ 5334867 h 8400335"/>
              <a:gd name="connsiteX6225" fmla="*/ 4390787 w 8806376"/>
              <a:gd name="connsiteY6225" fmla="*/ 5316722 h 8400335"/>
              <a:gd name="connsiteX6226" fmla="*/ 4408932 w 8806376"/>
              <a:gd name="connsiteY6226" fmla="*/ 5292005 h 8400335"/>
              <a:gd name="connsiteX6227" fmla="*/ 4387501 w 8806376"/>
              <a:gd name="connsiteY6227" fmla="*/ 5313436 h 8400335"/>
              <a:gd name="connsiteX6228" fmla="*/ 1065105 w 8806376"/>
              <a:gd name="connsiteY6228" fmla="*/ 5309569 h 8400335"/>
              <a:gd name="connsiteX6229" fmla="*/ 1093108 w 8806376"/>
              <a:gd name="connsiteY6229" fmla="*/ 5327723 h 8400335"/>
              <a:gd name="connsiteX6230" fmla="*/ 1117464 w 8806376"/>
              <a:gd name="connsiteY6230" fmla="*/ 5311531 h 8400335"/>
              <a:gd name="connsiteX6231" fmla="*/ 1065105 w 8806376"/>
              <a:gd name="connsiteY6231" fmla="*/ 5309569 h 8400335"/>
              <a:gd name="connsiteX6232" fmla="*/ 3262436 w 8806376"/>
              <a:gd name="connsiteY6232" fmla="*/ 5313436 h 8400335"/>
              <a:gd name="connsiteX6233" fmla="*/ 3226918 w 8806376"/>
              <a:gd name="connsiteY6233" fmla="*/ 5363442 h 8400335"/>
              <a:gd name="connsiteX6234" fmla="*/ 3200505 w 8806376"/>
              <a:gd name="connsiteY6234" fmla="*/ 5401542 h 8400335"/>
              <a:gd name="connsiteX6235" fmla="*/ 3230756 w 8806376"/>
              <a:gd name="connsiteY6235" fmla="*/ 5368205 h 8400335"/>
              <a:gd name="connsiteX6236" fmla="*/ 3275486 w 8806376"/>
              <a:gd name="connsiteY6236" fmla="*/ 5301530 h 8400335"/>
              <a:gd name="connsiteX6237" fmla="*/ 3262436 w 8806376"/>
              <a:gd name="connsiteY6237" fmla="*/ 5313436 h 8400335"/>
              <a:gd name="connsiteX6238" fmla="*/ 4415505 w 8806376"/>
              <a:gd name="connsiteY6238" fmla="*/ 5316226 h 8400335"/>
              <a:gd name="connsiteX6239" fmla="*/ 4443175 w 8806376"/>
              <a:gd name="connsiteY6239" fmla="*/ 5322427 h 8400335"/>
              <a:gd name="connsiteX6240" fmla="*/ 4464073 w 8806376"/>
              <a:gd name="connsiteY6240" fmla="*/ 5301530 h 8400335"/>
              <a:gd name="connsiteX6241" fmla="*/ 4442613 w 8806376"/>
              <a:gd name="connsiteY6241" fmla="*/ 5301530 h 8400335"/>
              <a:gd name="connsiteX6242" fmla="*/ 4415505 w 8806376"/>
              <a:gd name="connsiteY6242" fmla="*/ 5316226 h 8400335"/>
              <a:gd name="connsiteX6243" fmla="*/ 4564618 w 8806376"/>
              <a:gd name="connsiteY6243" fmla="*/ 5311617 h 8400335"/>
              <a:gd name="connsiteX6244" fmla="*/ 4574143 w 8806376"/>
              <a:gd name="connsiteY6244" fmla="*/ 5315817 h 8400335"/>
              <a:gd name="connsiteX6245" fmla="*/ 4583668 w 8806376"/>
              <a:gd name="connsiteY6245" fmla="*/ 5305730 h 8400335"/>
              <a:gd name="connsiteX6246" fmla="*/ 4574143 w 8806376"/>
              <a:gd name="connsiteY6246" fmla="*/ 5301530 h 8400335"/>
              <a:gd name="connsiteX6247" fmla="*/ 4564618 w 8806376"/>
              <a:gd name="connsiteY6247" fmla="*/ 5311617 h 8400335"/>
              <a:gd name="connsiteX6248" fmla="*/ 2016681 w 8806376"/>
              <a:gd name="connsiteY6248" fmla="*/ 5320580 h 8400335"/>
              <a:gd name="connsiteX6249" fmla="*/ 2020881 w 8806376"/>
              <a:gd name="connsiteY6249" fmla="*/ 5330105 h 8400335"/>
              <a:gd name="connsiteX6250" fmla="*/ 2030968 w 8806376"/>
              <a:gd name="connsiteY6250" fmla="*/ 5320580 h 8400335"/>
              <a:gd name="connsiteX6251" fmla="*/ 2026768 w 8806376"/>
              <a:gd name="connsiteY6251" fmla="*/ 5311055 h 8400335"/>
              <a:gd name="connsiteX6252" fmla="*/ 2016681 w 8806376"/>
              <a:gd name="connsiteY6252" fmla="*/ 5320580 h 8400335"/>
              <a:gd name="connsiteX6253" fmla="*/ 4461748 w 8806376"/>
              <a:gd name="connsiteY6253" fmla="*/ 5322485 h 8400335"/>
              <a:gd name="connsiteX6254" fmla="*/ 4472226 w 8806376"/>
              <a:gd name="connsiteY6254" fmla="*/ 5349155 h 8400335"/>
              <a:gd name="connsiteX6255" fmla="*/ 4516993 w 8806376"/>
              <a:gd name="connsiteY6255" fmla="*/ 5318674 h 8400335"/>
              <a:gd name="connsiteX6256" fmla="*/ 4461748 w 8806376"/>
              <a:gd name="connsiteY6256" fmla="*/ 5322485 h 8400335"/>
              <a:gd name="connsiteX6257" fmla="*/ 892731 w 8806376"/>
              <a:gd name="connsiteY6257" fmla="*/ 5468798 h 8400335"/>
              <a:gd name="connsiteX6258" fmla="*/ 84420 w 8806376"/>
              <a:gd name="connsiteY6258" fmla="*/ 6477867 h 8400335"/>
              <a:gd name="connsiteX6259" fmla="*/ 153829 w 8806376"/>
              <a:gd name="connsiteY6259" fmla="*/ 7187927 h 8400335"/>
              <a:gd name="connsiteX6260" fmla="*/ 245859 w 8806376"/>
              <a:gd name="connsiteY6260" fmla="*/ 7312914 h 8400335"/>
              <a:gd name="connsiteX6261" fmla="*/ 523951 w 8806376"/>
              <a:gd name="connsiteY6261" fmla="*/ 7561888 h 8400335"/>
              <a:gd name="connsiteX6262" fmla="*/ 588740 w 8806376"/>
              <a:gd name="connsiteY6262" fmla="*/ 7614790 h 8400335"/>
              <a:gd name="connsiteX6263" fmla="*/ 731930 w 8806376"/>
              <a:gd name="connsiteY6263" fmla="*/ 7746740 h 8400335"/>
              <a:gd name="connsiteX6264" fmla="*/ 667122 w 8806376"/>
              <a:gd name="connsiteY6264" fmla="*/ 7682399 h 8400335"/>
              <a:gd name="connsiteX6265" fmla="*/ 593484 w 8806376"/>
              <a:gd name="connsiteY6265" fmla="*/ 7619514 h 8400335"/>
              <a:gd name="connsiteX6266" fmla="*/ 600732 w 8806376"/>
              <a:gd name="connsiteY6266" fmla="*/ 7616105 h 8400335"/>
              <a:gd name="connsiteX6267" fmla="*/ 764143 w 8806376"/>
              <a:gd name="connsiteY6267" fmla="*/ 7772753 h 8400335"/>
              <a:gd name="connsiteX6268" fmla="*/ 793442 w 8806376"/>
              <a:gd name="connsiteY6268" fmla="*/ 7811967 h 8400335"/>
              <a:gd name="connsiteX6269" fmla="*/ 822750 w 8806376"/>
              <a:gd name="connsiteY6269" fmla="*/ 7839942 h 8400335"/>
              <a:gd name="connsiteX6270" fmla="*/ 817226 w 8806376"/>
              <a:gd name="connsiteY6270" fmla="*/ 7811367 h 8400335"/>
              <a:gd name="connsiteX6271" fmla="*/ 811702 w 8806376"/>
              <a:gd name="connsiteY6271" fmla="*/ 7782792 h 8400335"/>
              <a:gd name="connsiteX6272" fmla="*/ 832199 w 8806376"/>
              <a:gd name="connsiteY6272" fmla="*/ 7825655 h 8400335"/>
              <a:gd name="connsiteX6273" fmla="*/ 852688 w 8806376"/>
              <a:gd name="connsiteY6273" fmla="*/ 7868517 h 8400335"/>
              <a:gd name="connsiteX6274" fmla="*/ 859708 w 8806376"/>
              <a:gd name="connsiteY6274" fmla="*/ 7849467 h 8400335"/>
              <a:gd name="connsiteX6275" fmla="*/ 866737 w 8806376"/>
              <a:gd name="connsiteY6275" fmla="*/ 7830417 h 8400335"/>
              <a:gd name="connsiteX6276" fmla="*/ 873624 w 8806376"/>
              <a:gd name="connsiteY6276" fmla="*/ 7856611 h 8400335"/>
              <a:gd name="connsiteX6277" fmla="*/ 888359 w 8806376"/>
              <a:gd name="connsiteY6277" fmla="*/ 7882805 h 8400335"/>
              <a:gd name="connsiteX6278" fmla="*/ 903027 w 8806376"/>
              <a:gd name="connsiteY6278" fmla="*/ 7904236 h 8400335"/>
              <a:gd name="connsiteX6279" fmla="*/ 909838 w 8806376"/>
              <a:gd name="connsiteY6279" fmla="*/ 7925667 h 8400335"/>
              <a:gd name="connsiteX6280" fmla="*/ 916858 w 8806376"/>
              <a:gd name="connsiteY6280" fmla="*/ 7906617 h 8400335"/>
              <a:gd name="connsiteX6281" fmla="*/ 923887 w 8806376"/>
              <a:gd name="connsiteY6281" fmla="*/ 7887567 h 8400335"/>
              <a:gd name="connsiteX6282" fmla="*/ 930678 w 8806376"/>
              <a:gd name="connsiteY6282" fmla="*/ 7913370 h 8400335"/>
              <a:gd name="connsiteX6283" fmla="*/ 952395 w 8806376"/>
              <a:gd name="connsiteY6283" fmla="*/ 7951470 h 8400335"/>
              <a:gd name="connsiteX6284" fmla="*/ 967330 w 8806376"/>
              <a:gd name="connsiteY6284" fmla="*/ 7963767 h 8400335"/>
              <a:gd name="connsiteX6285" fmla="*/ 961406 w 8806376"/>
              <a:gd name="connsiteY6285" fmla="*/ 7935192 h 8400335"/>
              <a:gd name="connsiteX6286" fmla="*/ 955481 w 8806376"/>
              <a:gd name="connsiteY6286" fmla="*/ 7906617 h 8400335"/>
              <a:gd name="connsiteX6287" fmla="*/ 973874 w 8806376"/>
              <a:gd name="connsiteY6287" fmla="*/ 7945736 h 8400335"/>
              <a:gd name="connsiteX6288" fmla="*/ 1008355 w 8806376"/>
              <a:gd name="connsiteY6288" fmla="*/ 7998124 h 8400335"/>
              <a:gd name="connsiteX6289" fmla="*/ 1024433 w 8806376"/>
              <a:gd name="connsiteY6289" fmla="*/ 8011392 h 8400335"/>
              <a:gd name="connsiteX6290" fmla="*/ 1012584 w 8806376"/>
              <a:gd name="connsiteY6290" fmla="*/ 7989142 h 8400335"/>
              <a:gd name="connsiteX6291" fmla="*/ 1005592 w 8806376"/>
              <a:gd name="connsiteY6291" fmla="*/ 7962024 h 8400335"/>
              <a:gd name="connsiteX6292" fmla="*/ 1030043 w 8806376"/>
              <a:gd name="connsiteY6292" fmla="*/ 7995533 h 8400335"/>
              <a:gd name="connsiteX6293" fmla="*/ 1060676 w 8806376"/>
              <a:gd name="connsiteY6293" fmla="*/ 8040739 h 8400335"/>
              <a:gd name="connsiteX6294" fmla="*/ 1071724 w 8806376"/>
              <a:gd name="connsiteY6294" fmla="*/ 8047568 h 8400335"/>
              <a:gd name="connsiteX6295" fmla="*/ 1065190 w 8806376"/>
              <a:gd name="connsiteY6295" fmla="*/ 8021536 h 8400335"/>
              <a:gd name="connsiteX6296" fmla="*/ 1068562 w 8806376"/>
              <a:gd name="connsiteY6296" fmla="*/ 8001629 h 8400335"/>
              <a:gd name="connsiteX6297" fmla="*/ 1078468 w 8806376"/>
              <a:gd name="connsiteY6297" fmla="*/ 8019660 h 8400335"/>
              <a:gd name="connsiteX6298" fmla="*/ 1092775 w 8806376"/>
              <a:gd name="connsiteY6298" fmla="*/ 8050054 h 8400335"/>
              <a:gd name="connsiteX6299" fmla="*/ 1107091 w 8806376"/>
              <a:gd name="connsiteY6299" fmla="*/ 8068542 h 8400335"/>
              <a:gd name="connsiteX6300" fmla="*/ 1101290 w 8806376"/>
              <a:gd name="connsiteY6300" fmla="*/ 8049492 h 8400335"/>
              <a:gd name="connsiteX6301" fmla="*/ 1114939 w 8806376"/>
              <a:gd name="connsiteY6301" fmla="*/ 8060617 h 8400335"/>
              <a:gd name="connsiteX6302" fmla="*/ 1702794 w 8806376"/>
              <a:gd name="connsiteY6302" fmla="*/ 8325555 h 8400335"/>
              <a:gd name="connsiteX6303" fmla="*/ 2037169 w 8806376"/>
              <a:gd name="connsiteY6303" fmla="*/ 8368408 h 8400335"/>
              <a:gd name="connsiteX6304" fmla="*/ 2856186 w 8806376"/>
              <a:gd name="connsiteY6304" fmla="*/ 8121596 h 8400335"/>
              <a:gd name="connsiteX6305" fmla="*/ 3103236 w 8806376"/>
              <a:gd name="connsiteY6305" fmla="*/ 7941098 h 8400335"/>
              <a:gd name="connsiteX6306" fmla="*/ 3112885 w 8806376"/>
              <a:gd name="connsiteY6306" fmla="*/ 7915161 h 8400335"/>
              <a:gd name="connsiteX6307" fmla="*/ 3127391 w 8806376"/>
              <a:gd name="connsiteY6307" fmla="*/ 7897092 h 8400335"/>
              <a:gd name="connsiteX6308" fmla="*/ 3116418 w 8806376"/>
              <a:gd name="connsiteY6308" fmla="*/ 7919628 h 8400335"/>
              <a:gd name="connsiteX6309" fmla="*/ 3105445 w 8806376"/>
              <a:gd name="connsiteY6309" fmla="*/ 7942155 h 8400335"/>
              <a:gd name="connsiteX6310" fmla="*/ 3118275 w 8806376"/>
              <a:gd name="connsiteY6310" fmla="*/ 7937973 h 8400335"/>
              <a:gd name="connsiteX6311" fmla="*/ 3152832 w 8806376"/>
              <a:gd name="connsiteY6311" fmla="*/ 7891625 h 8400335"/>
              <a:gd name="connsiteX6312" fmla="*/ 3174549 w 8806376"/>
              <a:gd name="connsiteY6312" fmla="*/ 7849467 h 8400335"/>
              <a:gd name="connsiteX6313" fmla="*/ 3168872 w 8806376"/>
              <a:gd name="connsiteY6313" fmla="*/ 7878042 h 8400335"/>
              <a:gd name="connsiteX6314" fmla="*/ 3163186 w 8806376"/>
              <a:gd name="connsiteY6314" fmla="*/ 7906617 h 8400335"/>
              <a:gd name="connsiteX6315" fmla="*/ 3180483 w 8806376"/>
              <a:gd name="connsiteY6315" fmla="*/ 7889644 h 8400335"/>
              <a:gd name="connsiteX6316" fmla="*/ 3208963 w 8806376"/>
              <a:gd name="connsiteY6316" fmla="*/ 7842019 h 8400335"/>
              <a:gd name="connsiteX6317" fmla="*/ 3220145 w 8806376"/>
              <a:gd name="connsiteY6317" fmla="*/ 7811367 h 8400335"/>
              <a:gd name="connsiteX6318" fmla="*/ 3220869 w 8806376"/>
              <a:gd name="connsiteY6318" fmla="*/ 7833360 h 8400335"/>
              <a:gd name="connsiteX6319" fmla="*/ 3245406 w 8806376"/>
              <a:gd name="connsiteY6319" fmla="*/ 7816130 h 8400335"/>
              <a:gd name="connsiteX6320" fmla="*/ 3261446 w 8806376"/>
              <a:gd name="connsiteY6320" fmla="*/ 7781706 h 8400335"/>
              <a:gd name="connsiteX6321" fmla="*/ 3264456 w 8806376"/>
              <a:gd name="connsiteY6321" fmla="*/ 7798270 h 8400335"/>
              <a:gd name="connsiteX6322" fmla="*/ 3257645 w 8806376"/>
              <a:gd name="connsiteY6322" fmla="*/ 7820892 h 8400335"/>
              <a:gd name="connsiteX6323" fmla="*/ 3275343 w 8806376"/>
              <a:gd name="connsiteY6323" fmla="*/ 7803919 h 8400335"/>
              <a:gd name="connsiteX6324" fmla="*/ 3304213 w 8806376"/>
              <a:gd name="connsiteY6324" fmla="*/ 7756294 h 8400335"/>
              <a:gd name="connsiteX6325" fmla="*/ 3315395 w 8806376"/>
              <a:gd name="connsiteY6325" fmla="*/ 7725642 h 8400335"/>
              <a:gd name="connsiteX6326" fmla="*/ 3316119 w 8806376"/>
              <a:gd name="connsiteY6326" fmla="*/ 7747635 h 8400335"/>
              <a:gd name="connsiteX6327" fmla="*/ 3355962 w 8806376"/>
              <a:gd name="connsiteY6327" fmla="*/ 7717412 h 8400335"/>
              <a:gd name="connsiteX6328" fmla="*/ 3374317 w 8806376"/>
              <a:gd name="connsiteY6328" fmla="*/ 7678017 h 8400335"/>
              <a:gd name="connsiteX6329" fmla="*/ 3369250 w 8806376"/>
              <a:gd name="connsiteY6329" fmla="*/ 7706592 h 8400335"/>
              <a:gd name="connsiteX6330" fmla="*/ 3364173 w 8806376"/>
              <a:gd name="connsiteY6330" fmla="*/ 7735167 h 8400335"/>
              <a:gd name="connsiteX6331" fmla="*/ 3383375 w 8806376"/>
              <a:gd name="connsiteY6331" fmla="*/ 7712678 h 8400335"/>
              <a:gd name="connsiteX6332" fmla="*/ 3402568 w 8806376"/>
              <a:gd name="connsiteY6332" fmla="*/ 7672759 h 8400335"/>
              <a:gd name="connsiteX6333" fmla="*/ 3413598 w 8806376"/>
              <a:gd name="connsiteY6333" fmla="*/ 7648518 h 8400335"/>
              <a:gd name="connsiteX6334" fmla="*/ 3419104 w 8806376"/>
              <a:gd name="connsiteY6334" fmla="*/ 7662787 h 8400335"/>
              <a:gd name="connsiteX6335" fmla="*/ 3413589 w 8806376"/>
              <a:gd name="connsiteY6335" fmla="*/ 7683866 h 8400335"/>
              <a:gd name="connsiteX6336" fmla="*/ 3428610 w 8806376"/>
              <a:gd name="connsiteY6336" fmla="*/ 7671416 h 8400335"/>
              <a:gd name="connsiteX6337" fmla="*/ 3456556 w 8806376"/>
              <a:gd name="connsiteY6337" fmla="*/ 7628011 h 8400335"/>
              <a:gd name="connsiteX6338" fmla="*/ 3473272 w 8806376"/>
              <a:gd name="connsiteY6338" fmla="*/ 7618410 h 8400335"/>
              <a:gd name="connsiteX6339" fmla="*/ 3466500 w 8806376"/>
              <a:gd name="connsiteY6339" fmla="*/ 7639765 h 8400335"/>
              <a:gd name="connsiteX6340" fmla="*/ 3483521 w 8806376"/>
              <a:gd name="connsiteY6340" fmla="*/ 7625639 h 8400335"/>
              <a:gd name="connsiteX6341" fmla="*/ 3518383 w 8806376"/>
              <a:gd name="connsiteY6341" fmla="*/ 7573318 h 8400335"/>
              <a:gd name="connsiteX6342" fmla="*/ 3536214 w 8806376"/>
              <a:gd name="connsiteY6342" fmla="*/ 7535142 h 8400335"/>
              <a:gd name="connsiteX6343" fmla="*/ 3532175 w 8806376"/>
              <a:gd name="connsiteY6343" fmla="*/ 7563679 h 8400335"/>
              <a:gd name="connsiteX6344" fmla="*/ 3528136 w 8806376"/>
              <a:gd name="connsiteY6344" fmla="*/ 7592216 h 8400335"/>
              <a:gd name="connsiteX6345" fmla="*/ 3546319 w 8806376"/>
              <a:gd name="connsiteY6345" fmla="*/ 7569766 h 8400335"/>
              <a:gd name="connsiteX6346" fmla="*/ 3564493 w 8806376"/>
              <a:gd name="connsiteY6346" fmla="*/ 7534647 h 8400335"/>
              <a:gd name="connsiteX6347" fmla="*/ 3575037 w 8806376"/>
              <a:gd name="connsiteY6347" fmla="*/ 7515464 h 8400335"/>
              <a:gd name="connsiteX6348" fmla="*/ 3578428 w 8806376"/>
              <a:gd name="connsiteY6348" fmla="*/ 7531494 h 8400335"/>
              <a:gd name="connsiteX6349" fmla="*/ 3571275 w 8806376"/>
              <a:gd name="connsiteY6349" fmla="*/ 7554040 h 8400335"/>
              <a:gd name="connsiteX6350" fmla="*/ 3586934 w 8806376"/>
              <a:gd name="connsiteY6350" fmla="*/ 7541048 h 8400335"/>
              <a:gd name="connsiteX6351" fmla="*/ 3602593 w 8806376"/>
              <a:gd name="connsiteY6351" fmla="*/ 7505967 h 8400335"/>
              <a:gd name="connsiteX6352" fmla="*/ 3613137 w 8806376"/>
              <a:gd name="connsiteY6352" fmla="*/ 7477364 h 8400335"/>
              <a:gd name="connsiteX6353" fmla="*/ 3616633 w 8806376"/>
              <a:gd name="connsiteY6353" fmla="*/ 7493470 h 8400335"/>
              <a:gd name="connsiteX6354" fmla="*/ 3609585 w 8806376"/>
              <a:gd name="connsiteY6354" fmla="*/ 7516092 h 8400335"/>
              <a:gd name="connsiteX6355" fmla="*/ 3630120 w 8806376"/>
              <a:gd name="connsiteY6355" fmla="*/ 7497747 h 8400335"/>
              <a:gd name="connsiteX6356" fmla="*/ 3665401 w 8806376"/>
              <a:gd name="connsiteY6356" fmla="*/ 7428690 h 8400335"/>
              <a:gd name="connsiteX6357" fmla="*/ 3684013 w 8806376"/>
              <a:gd name="connsiteY6357" fmla="*/ 7412251 h 8400335"/>
              <a:gd name="connsiteX6358" fmla="*/ 3687337 w 8806376"/>
              <a:gd name="connsiteY6358" fmla="*/ 7440492 h 8400335"/>
              <a:gd name="connsiteX6359" fmla="*/ 3703482 w 8806376"/>
              <a:gd name="connsiteY6359" fmla="*/ 7399078 h 8400335"/>
              <a:gd name="connsiteX6360" fmla="*/ 3718865 w 8806376"/>
              <a:gd name="connsiteY6360" fmla="*/ 7352310 h 8400335"/>
              <a:gd name="connsiteX6361" fmla="*/ 3724770 w 8806376"/>
              <a:gd name="connsiteY6361" fmla="*/ 7320944 h 8400335"/>
              <a:gd name="connsiteX6362" fmla="*/ 3721656 w 8806376"/>
              <a:gd name="connsiteY6362" fmla="*/ 7300960 h 8400335"/>
              <a:gd name="connsiteX6363" fmla="*/ 3661267 w 8806376"/>
              <a:gd name="connsiteY6363" fmla="*/ 7373474 h 8400335"/>
              <a:gd name="connsiteX6364" fmla="*/ 3141907 w 8806376"/>
              <a:gd name="connsiteY6364" fmla="*/ 7839047 h 8400335"/>
              <a:gd name="connsiteX6365" fmla="*/ 2692956 w 8806376"/>
              <a:gd name="connsiteY6365" fmla="*/ 8128540 h 8400335"/>
              <a:gd name="connsiteX6366" fmla="*/ 2154793 w 8806376"/>
              <a:gd name="connsiteY6366" fmla="*/ 8292866 h 8400335"/>
              <a:gd name="connsiteX6367" fmla="*/ 1440418 w 8806376"/>
              <a:gd name="connsiteY6367" fmla="*/ 8177765 h 8400335"/>
              <a:gd name="connsiteX6368" fmla="*/ 874271 w 8806376"/>
              <a:gd name="connsiteY6368" fmla="*/ 7800537 h 8400335"/>
              <a:gd name="connsiteX6369" fmla="*/ 531819 w 8806376"/>
              <a:gd name="connsiteY6369" fmla="*/ 7501805 h 8400335"/>
              <a:gd name="connsiteX6370" fmla="*/ 187442 w 8806376"/>
              <a:gd name="connsiteY6370" fmla="*/ 7106517 h 8400335"/>
              <a:gd name="connsiteX6371" fmla="*/ 103261 w 8806376"/>
              <a:gd name="connsiteY6371" fmla="*/ 6763617 h 8400335"/>
              <a:gd name="connsiteX6372" fmla="*/ 103356 w 8806376"/>
              <a:gd name="connsiteY6372" fmla="*/ 6649317 h 8400335"/>
              <a:gd name="connsiteX6373" fmla="*/ 124539 w 8806376"/>
              <a:gd name="connsiteY6373" fmla="*/ 6574108 h 8400335"/>
              <a:gd name="connsiteX6374" fmla="*/ 335975 w 8806376"/>
              <a:gd name="connsiteY6374" fmla="*/ 6139577 h 8400335"/>
              <a:gd name="connsiteX6375" fmla="*/ 373018 w 8806376"/>
              <a:gd name="connsiteY6375" fmla="*/ 6065758 h 8400335"/>
              <a:gd name="connsiteX6376" fmla="*/ 389915 w 8806376"/>
              <a:gd name="connsiteY6376" fmla="*/ 6051443 h 8400335"/>
              <a:gd name="connsiteX6377" fmla="*/ 384943 w 8806376"/>
              <a:gd name="connsiteY6377" fmla="*/ 6077455 h 8400335"/>
              <a:gd name="connsiteX6378" fmla="*/ 398336 w 8806376"/>
              <a:gd name="connsiteY6378" fmla="*/ 6059148 h 8400335"/>
              <a:gd name="connsiteX6379" fmla="*/ 412385 w 8806376"/>
              <a:gd name="connsiteY6379" fmla="*/ 6016467 h 8400335"/>
              <a:gd name="connsiteX6380" fmla="*/ 413061 w 8806376"/>
              <a:gd name="connsiteY6380" fmla="*/ 5992092 h 8400335"/>
              <a:gd name="connsiteX6381" fmla="*/ 420500 w 8806376"/>
              <a:gd name="connsiteY6381" fmla="*/ 6011142 h 8400335"/>
              <a:gd name="connsiteX6382" fmla="*/ 427949 w 8806376"/>
              <a:gd name="connsiteY6382" fmla="*/ 6030192 h 8400335"/>
              <a:gd name="connsiteX6383" fmla="*/ 434740 w 8806376"/>
              <a:gd name="connsiteY6383" fmla="*/ 6008846 h 8400335"/>
              <a:gd name="connsiteX6384" fmla="*/ 435435 w 8806376"/>
              <a:gd name="connsiteY6384" fmla="*/ 5975509 h 8400335"/>
              <a:gd name="connsiteX6385" fmla="*/ 444351 w 8806376"/>
              <a:gd name="connsiteY6385" fmla="*/ 5982005 h 8400335"/>
              <a:gd name="connsiteX6386" fmla="*/ 459343 w 8806376"/>
              <a:gd name="connsiteY6386" fmla="*/ 6000493 h 8400335"/>
              <a:gd name="connsiteX6387" fmla="*/ 459343 w 8806376"/>
              <a:gd name="connsiteY6387" fmla="*/ 5970661 h 8400335"/>
              <a:gd name="connsiteX6388" fmla="*/ 469249 w 8806376"/>
              <a:gd name="connsiteY6388" fmla="*/ 5934704 h 8400335"/>
              <a:gd name="connsiteX6389" fmla="*/ 473412 w 8806376"/>
              <a:gd name="connsiteY6389" fmla="*/ 5955573 h 8400335"/>
              <a:gd name="connsiteX6390" fmla="*/ 467668 w 8806376"/>
              <a:gd name="connsiteY6390" fmla="*/ 5982567 h 8400335"/>
              <a:gd name="connsiteX6391" fmla="*/ 479679 w 8806376"/>
              <a:gd name="connsiteY6391" fmla="*/ 5963517 h 8400335"/>
              <a:gd name="connsiteX6392" fmla="*/ 492881 w 8806376"/>
              <a:gd name="connsiteY6392" fmla="*/ 5929074 h 8400335"/>
              <a:gd name="connsiteX6393" fmla="*/ 620344 w 8806376"/>
              <a:gd name="connsiteY6393" fmla="*/ 5776808 h 8400335"/>
              <a:gd name="connsiteX6394" fmla="*/ 595855 w 8806376"/>
              <a:gd name="connsiteY6394" fmla="*/ 5820051 h 8400335"/>
              <a:gd name="connsiteX6395" fmla="*/ 506968 w 8806376"/>
              <a:gd name="connsiteY6395" fmla="*/ 5919635 h 8400335"/>
              <a:gd name="connsiteX6396" fmla="*/ 649291 w 8806376"/>
              <a:gd name="connsiteY6396" fmla="*/ 5784713 h 8400335"/>
              <a:gd name="connsiteX6397" fmla="*/ 781355 w 8806376"/>
              <a:gd name="connsiteY6397" fmla="*/ 5633771 h 8400335"/>
              <a:gd name="connsiteX6398" fmla="*/ 793813 w 8806376"/>
              <a:gd name="connsiteY6398" fmla="*/ 5615321 h 8400335"/>
              <a:gd name="connsiteX6399" fmla="*/ 816531 w 8806376"/>
              <a:gd name="connsiteY6399" fmla="*/ 5603215 h 8400335"/>
              <a:gd name="connsiteX6400" fmla="*/ 803462 w 8806376"/>
              <a:gd name="connsiteY6400" fmla="*/ 5619055 h 8400335"/>
              <a:gd name="connsiteX6401" fmla="*/ 797176 w 8806376"/>
              <a:gd name="connsiteY6401" fmla="*/ 5634905 h 8400335"/>
              <a:gd name="connsiteX6402" fmla="*/ 947195 w 8806376"/>
              <a:gd name="connsiteY6402" fmla="*/ 5495297 h 8400335"/>
              <a:gd name="connsiteX6403" fmla="*/ 985133 w 8806376"/>
              <a:gd name="connsiteY6403" fmla="*/ 5464902 h 8400335"/>
              <a:gd name="connsiteX6404" fmla="*/ 1017708 w 8806376"/>
              <a:gd name="connsiteY6404" fmla="*/ 5437623 h 8400335"/>
              <a:gd name="connsiteX6405" fmla="*/ 976579 w 8806376"/>
              <a:gd name="connsiteY6405" fmla="*/ 5454006 h 8400335"/>
              <a:gd name="connsiteX6406" fmla="*/ 940356 w 8806376"/>
              <a:gd name="connsiteY6406" fmla="*/ 5475304 h 8400335"/>
              <a:gd name="connsiteX6407" fmla="*/ 968931 w 8806376"/>
              <a:gd name="connsiteY6407" fmla="*/ 5450662 h 8400335"/>
              <a:gd name="connsiteX6408" fmla="*/ 1027948 w 8806376"/>
              <a:gd name="connsiteY6408" fmla="*/ 5415601 h 8400335"/>
              <a:gd name="connsiteX6409" fmla="*/ 1058380 w 8806376"/>
              <a:gd name="connsiteY6409" fmla="*/ 5405171 h 8400335"/>
              <a:gd name="connsiteX6410" fmla="*/ 1052484 w 8806376"/>
              <a:gd name="connsiteY6410" fmla="*/ 5389797 h 8400335"/>
              <a:gd name="connsiteX6411" fmla="*/ 1046588 w 8806376"/>
              <a:gd name="connsiteY6411" fmla="*/ 5374425 h 8400335"/>
              <a:gd name="connsiteX6412" fmla="*/ 1062219 w 8806376"/>
              <a:gd name="connsiteY6412" fmla="*/ 5380425 h 8400335"/>
              <a:gd name="connsiteX6413" fmla="*/ 1083488 w 8806376"/>
              <a:gd name="connsiteY6413" fmla="*/ 5377310 h 8400335"/>
              <a:gd name="connsiteX6414" fmla="*/ 1065305 w 8806376"/>
              <a:gd name="connsiteY6414" fmla="*/ 5368205 h 8400335"/>
              <a:gd name="connsiteX6415" fmla="*/ 1035463 w 8806376"/>
              <a:gd name="connsiteY6415" fmla="*/ 5358451 h 8400335"/>
              <a:gd name="connsiteX6416" fmla="*/ 1070620 w 8806376"/>
              <a:gd name="connsiteY6416" fmla="*/ 5354908 h 8400335"/>
              <a:gd name="connsiteX6417" fmla="*/ 1068943 w 8806376"/>
              <a:gd name="connsiteY6417" fmla="*/ 5335429 h 8400335"/>
              <a:gd name="connsiteX6418" fmla="*/ 1045131 w 8806376"/>
              <a:gd name="connsiteY6418" fmla="*/ 5329866 h 8400335"/>
              <a:gd name="connsiteX6419" fmla="*/ 892731 w 8806376"/>
              <a:gd name="connsiteY6419" fmla="*/ 5468798 h 8400335"/>
              <a:gd name="connsiteX6420" fmla="*/ 1888188 w 8806376"/>
              <a:gd name="connsiteY6420" fmla="*/ 5354022 h 8400335"/>
              <a:gd name="connsiteX6421" fmla="*/ 1910658 w 8806376"/>
              <a:gd name="connsiteY6421" fmla="*/ 5377930 h 8400335"/>
              <a:gd name="connsiteX6422" fmla="*/ 1918249 w 8806376"/>
              <a:gd name="connsiteY6422" fmla="*/ 5365928 h 8400335"/>
              <a:gd name="connsiteX6423" fmla="*/ 1879854 w 8806376"/>
              <a:gd name="connsiteY6423" fmla="*/ 5330105 h 8400335"/>
              <a:gd name="connsiteX6424" fmla="*/ 1865719 w 8806376"/>
              <a:gd name="connsiteY6424" fmla="*/ 5330105 h 8400335"/>
              <a:gd name="connsiteX6425" fmla="*/ 1888188 w 8806376"/>
              <a:gd name="connsiteY6425" fmla="*/ 5354022 h 8400335"/>
              <a:gd name="connsiteX6426" fmla="*/ 4750356 w 8806376"/>
              <a:gd name="connsiteY6426" fmla="*/ 5349155 h 8400335"/>
              <a:gd name="connsiteX6427" fmla="*/ 4754556 w 8806376"/>
              <a:gd name="connsiteY6427" fmla="*/ 5358680 h 8400335"/>
              <a:gd name="connsiteX6428" fmla="*/ 4764643 w 8806376"/>
              <a:gd name="connsiteY6428" fmla="*/ 5349155 h 8400335"/>
              <a:gd name="connsiteX6429" fmla="*/ 4760443 w 8806376"/>
              <a:gd name="connsiteY6429" fmla="*/ 5339630 h 8400335"/>
              <a:gd name="connsiteX6430" fmla="*/ 4750356 w 8806376"/>
              <a:gd name="connsiteY6430" fmla="*/ 5349155 h 8400335"/>
              <a:gd name="connsiteX6431" fmla="*/ 4336961 w 8806376"/>
              <a:gd name="connsiteY6431" fmla="*/ 5370586 h 8400335"/>
              <a:gd name="connsiteX6432" fmla="*/ 4323798 w 8806376"/>
              <a:gd name="connsiteY6432" fmla="*/ 5392017 h 8400335"/>
              <a:gd name="connsiteX6433" fmla="*/ 4344191 w 8806376"/>
              <a:gd name="connsiteY6433" fmla="*/ 5373872 h 8400335"/>
              <a:gd name="connsiteX6434" fmla="*/ 4357364 w 8806376"/>
              <a:gd name="connsiteY6434" fmla="*/ 5349155 h 8400335"/>
              <a:gd name="connsiteX6435" fmla="*/ 4336961 w 8806376"/>
              <a:gd name="connsiteY6435" fmla="*/ 5370586 h 8400335"/>
              <a:gd name="connsiteX6436" fmla="*/ 4373680 w 8806376"/>
              <a:gd name="connsiteY6436" fmla="*/ 5369024 h 8400335"/>
              <a:gd name="connsiteX6437" fmla="*/ 4368527 w 8806376"/>
              <a:gd name="connsiteY6437" fmla="*/ 5394360 h 8400335"/>
              <a:gd name="connsiteX6438" fmla="*/ 4412218 w 8806376"/>
              <a:gd name="connsiteY6438" fmla="*/ 5357203 h 8400335"/>
              <a:gd name="connsiteX6439" fmla="*/ 4373680 w 8806376"/>
              <a:gd name="connsiteY6439" fmla="*/ 5369024 h 8400335"/>
              <a:gd name="connsiteX6440" fmla="*/ 5888545 w 8806376"/>
              <a:gd name="connsiteY6440" fmla="*/ 5370453 h 8400335"/>
              <a:gd name="connsiteX6441" fmla="*/ 5869305 w 8806376"/>
              <a:gd name="connsiteY6441" fmla="*/ 5391103 h 8400335"/>
              <a:gd name="connsiteX6442" fmla="*/ 5884326 w 8806376"/>
              <a:gd name="connsiteY6442" fmla="*/ 5405848 h 8400335"/>
              <a:gd name="connsiteX6443" fmla="*/ 5899347 w 8806376"/>
              <a:gd name="connsiteY6443" fmla="*/ 5420592 h 8400335"/>
              <a:gd name="connsiteX6444" fmla="*/ 5917787 w 8806376"/>
              <a:gd name="connsiteY6444" fmla="*/ 5398103 h 8400335"/>
              <a:gd name="connsiteX6445" fmla="*/ 5921997 w 8806376"/>
              <a:gd name="connsiteY6445" fmla="*/ 5355260 h 8400335"/>
              <a:gd name="connsiteX6446" fmla="*/ 5888545 w 8806376"/>
              <a:gd name="connsiteY6446" fmla="*/ 5370453 h 8400335"/>
              <a:gd name="connsiteX6447" fmla="*/ 4418438 w 8806376"/>
              <a:gd name="connsiteY6447" fmla="*/ 5376120 h 8400335"/>
              <a:gd name="connsiteX6448" fmla="*/ 4431383 w 8806376"/>
              <a:gd name="connsiteY6448" fmla="*/ 5406305 h 8400335"/>
              <a:gd name="connsiteX6449" fmla="*/ 4478893 w 8806376"/>
              <a:gd name="connsiteY6449" fmla="*/ 5365071 h 8400335"/>
              <a:gd name="connsiteX6450" fmla="*/ 4418438 w 8806376"/>
              <a:gd name="connsiteY6450" fmla="*/ 5376120 h 8400335"/>
              <a:gd name="connsiteX6451" fmla="*/ 5510089 w 8806376"/>
              <a:gd name="connsiteY6451" fmla="*/ 5389636 h 8400335"/>
              <a:gd name="connsiteX6452" fmla="*/ 5490220 w 8806376"/>
              <a:gd name="connsiteY6452" fmla="*/ 5411067 h 8400335"/>
              <a:gd name="connsiteX6453" fmla="*/ 5502602 w 8806376"/>
              <a:gd name="connsiteY6453" fmla="*/ 5422345 h 8400335"/>
              <a:gd name="connsiteX6454" fmla="*/ 5514975 w 8806376"/>
              <a:gd name="connsiteY6454" fmla="*/ 5433632 h 8400335"/>
              <a:gd name="connsiteX6455" fmla="*/ 5536092 w 8806376"/>
              <a:gd name="connsiteY6455" fmla="*/ 5411143 h 8400335"/>
              <a:gd name="connsiteX6456" fmla="*/ 5550894 w 8806376"/>
              <a:gd name="connsiteY6456" fmla="*/ 5378434 h 8400335"/>
              <a:gd name="connsiteX6457" fmla="*/ 5510089 w 8806376"/>
              <a:gd name="connsiteY6457" fmla="*/ 5389636 h 8400335"/>
              <a:gd name="connsiteX6458" fmla="*/ 1817456 w 8806376"/>
              <a:gd name="connsiteY6458" fmla="*/ 5385959 h 8400335"/>
              <a:gd name="connsiteX6459" fmla="*/ 1859070 w 8806376"/>
              <a:gd name="connsiteY6459" fmla="*/ 5420868 h 8400335"/>
              <a:gd name="connsiteX6460" fmla="*/ 1863909 w 8806376"/>
              <a:gd name="connsiteY6460" fmla="*/ 5405695 h 8400335"/>
              <a:gd name="connsiteX6461" fmla="*/ 1817456 w 8806376"/>
              <a:gd name="connsiteY6461" fmla="*/ 5385959 h 8400335"/>
              <a:gd name="connsiteX6462" fmla="*/ 1952387 w 8806376"/>
              <a:gd name="connsiteY6462" fmla="*/ 5391426 h 8400335"/>
              <a:gd name="connsiteX6463" fmla="*/ 1948482 w 8806376"/>
              <a:gd name="connsiteY6463" fmla="*/ 5410333 h 8400335"/>
              <a:gd name="connsiteX6464" fmla="*/ 1972990 w 8806376"/>
              <a:gd name="connsiteY6464" fmla="*/ 5419592 h 8400335"/>
              <a:gd name="connsiteX6465" fmla="*/ 1998326 w 8806376"/>
              <a:gd name="connsiteY6465" fmla="*/ 5428536 h 8400335"/>
              <a:gd name="connsiteX6466" fmla="*/ 1998107 w 8806376"/>
              <a:gd name="connsiteY6466" fmla="*/ 5406305 h 8400335"/>
              <a:gd name="connsiteX6467" fmla="*/ 1976676 w 8806376"/>
              <a:gd name="connsiteY6467" fmla="*/ 5392760 h 8400335"/>
              <a:gd name="connsiteX6468" fmla="*/ 1969056 w 8806376"/>
              <a:gd name="connsiteY6468" fmla="*/ 5379216 h 8400335"/>
              <a:gd name="connsiteX6469" fmla="*/ 1952387 w 8806376"/>
              <a:gd name="connsiteY6469" fmla="*/ 5391426 h 8400335"/>
              <a:gd name="connsiteX6470" fmla="*/ 3221593 w 8806376"/>
              <a:gd name="connsiteY6470" fmla="*/ 5437261 h 8400335"/>
              <a:gd name="connsiteX6471" fmla="*/ 3179512 w 8806376"/>
              <a:gd name="connsiteY6471" fmla="*/ 5492030 h 8400335"/>
              <a:gd name="connsiteX6472" fmla="*/ 3169206 w 8806376"/>
              <a:gd name="connsiteY6472" fmla="*/ 5506317 h 8400335"/>
              <a:gd name="connsiteX6473" fmla="*/ 3183951 w 8806376"/>
              <a:gd name="connsiteY6473" fmla="*/ 5494839 h 8400335"/>
              <a:gd name="connsiteX6474" fmla="*/ 3257121 w 8806376"/>
              <a:gd name="connsiteY6474" fmla="*/ 5396780 h 8400335"/>
              <a:gd name="connsiteX6475" fmla="*/ 3221593 w 8806376"/>
              <a:gd name="connsiteY6475" fmla="*/ 5437261 h 8400335"/>
              <a:gd name="connsiteX6476" fmla="*/ 4241826 w 8806376"/>
              <a:gd name="connsiteY6476" fmla="*/ 5477790 h 8400335"/>
              <a:gd name="connsiteX6477" fmla="*/ 4226081 w 8806376"/>
              <a:gd name="connsiteY6477" fmla="*/ 5513461 h 8400335"/>
              <a:gd name="connsiteX6478" fmla="*/ 4315035 w 8806376"/>
              <a:gd name="connsiteY6478" fmla="*/ 5401190 h 8400335"/>
              <a:gd name="connsiteX6479" fmla="*/ 4241826 w 8806376"/>
              <a:gd name="connsiteY6479" fmla="*/ 5477790 h 8400335"/>
              <a:gd name="connsiteX6480" fmla="*/ 5664556 w 8806376"/>
              <a:gd name="connsiteY6480" fmla="*/ 5416058 h 8400335"/>
              <a:gd name="connsiteX6481" fmla="*/ 5647106 w 8806376"/>
              <a:gd name="connsiteY6481" fmla="*/ 5435327 h 8400335"/>
              <a:gd name="connsiteX6482" fmla="*/ 5658422 w 8806376"/>
              <a:gd name="connsiteY6482" fmla="*/ 5446643 h 8400335"/>
              <a:gd name="connsiteX6483" fmla="*/ 5669728 w 8806376"/>
              <a:gd name="connsiteY6483" fmla="*/ 5457949 h 8400335"/>
              <a:gd name="connsiteX6484" fmla="*/ 5689826 w 8806376"/>
              <a:gd name="connsiteY6484" fmla="*/ 5437851 h 8400335"/>
              <a:gd name="connsiteX6485" fmla="*/ 5703446 w 8806376"/>
              <a:gd name="connsiteY6485" fmla="*/ 5407267 h 8400335"/>
              <a:gd name="connsiteX6486" fmla="*/ 5664556 w 8806376"/>
              <a:gd name="connsiteY6486" fmla="*/ 5416058 h 8400335"/>
              <a:gd name="connsiteX6487" fmla="*/ 1608182 w 8806376"/>
              <a:gd name="connsiteY6487" fmla="*/ 5414087 h 8400335"/>
              <a:gd name="connsiteX6488" fmla="*/ 1631433 w 8806376"/>
              <a:gd name="connsiteY6488" fmla="*/ 5438432 h 8400335"/>
              <a:gd name="connsiteX6489" fmla="*/ 1641710 w 8806376"/>
              <a:gd name="connsiteY6489" fmla="*/ 5426812 h 8400335"/>
              <a:gd name="connsiteX6490" fmla="*/ 1608182 w 8806376"/>
              <a:gd name="connsiteY6490" fmla="*/ 5414087 h 8400335"/>
              <a:gd name="connsiteX6491" fmla="*/ 4323207 w 8806376"/>
              <a:gd name="connsiteY6491" fmla="*/ 5423726 h 8400335"/>
              <a:gd name="connsiteX6492" fmla="*/ 4355068 w 8806376"/>
              <a:gd name="connsiteY6492" fmla="*/ 5430117 h 8400335"/>
              <a:gd name="connsiteX6493" fmla="*/ 4377443 w 8806376"/>
              <a:gd name="connsiteY6493" fmla="*/ 5406305 h 8400335"/>
              <a:gd name="connsiteX6494" fmla="*/ 4358202 w 8806376"/>
              <a:gd name="connsiteY6494" fmla="*/ 5406305 h 8400335"/>
              <a:gd name="connsiteX6495" fmla="*/ 4323207 w 8806376"/>
              <a:gd name="connsiteY6495" fmla="*/ 5423726 h 8400335"/>
              <a:gd name="connsiteX6496" fmla="*/ 4350801 w 8806376"/>
              <a:gd name="connsiteY6496" fmla="*/ 5458606 h 8400335"/>
              <a:gd name="connsiteX6497" fmla="*/ 4307786 w 8806376"/>
              <a:gd name="connsiteY6497" fmla="*/ 5508946 h 8400335"/>
              <a:gd name="connsiteX6498" fmla="*/ 4326008 w 8806376"/>
              <a:gd name="connsiteY6498" fmla="*/ 5513708 h 8400335"/>
              <a:gd name="connsiteX6499" fmla="*/ 4364632 w 8806376"/>
              <a:gd name="connsiteY6499" fmla="*/ 5496754 h 8400335"/>
              <a:gd name="connsiteX6500" fmla="*/ 4385034 w 8806376"/>
              <a:gd name="connsiteY6500" fmla="*/ 5475028 h 8400335"/>
              <a:gd name="connsiteX6501" fmla="*/ 4372432 w 8806376"/>
              <a:gd name="connsiteY6501" fmla="*/ 5469998 h 8400335"/>
              <a:gd name="connsiteX6502" fmla="*/ 4378881 w 8806376"/>
              <a:gd name="connsiteY6502" fmla="*/ 5463912 h 8400335"/>
              <a:gd name="connsiteX6503" fmla="*/ 4414276 w 8806376"/>
              <a:gd name="connsiteY6503" fmla="*/ 5440366 h 8400335"/>
              <a:gd name="connsiteX6504" fmla="*/ 4430611 w 8806376"/>
              <a:gd name="connsiteY6504" fmla="*/ 5417878 h 8400335"/>
              <a:gd name="connsiteX6505" fmla="*/ 4412209 w 8806376"/>
              <a:gd name="connsiteY6505" fmla="*/ 5413068 h 8400335"/>
              <a:gd name="connsiteX6506" fmla="*/ 4393816 w 8806376"/>
              <a:gd name="connsiteY6506" fmla="*/ 5408257 h 8400335"/>
              <a:gd name="connsiteX6507" fmla="*/ 4350801 w 8806376"/>
              <a:gd name="connsiteY6507" fmla="*/ 5458606 h 8400335"/>
              <a:gd name="connsiteX6508" fmla="*/ 5822585 w 8806376"/>
              <a:gd name="connsiteY6508" fmla="*/ 5438937 h 8400335"/>
              <a:gd name="connsiteX6509" fmla="*/ 5825767 w 8806376"/>
              <a:gd name="connsiteY6509" fmla="*/ 5482505 h 8400335"/>
              <a:gd name="connsiteX6510" fmla="*/ 5863991 w 8806376"/>
              <a:gd name="connsiteY6510" fmla="*/ 5431498 h 8400335"/>
              <a:gd name="connsiteX6511" fmla="*/ 5822585 w 8806376"/>
              <a:gd name="connsiteY6511" fmla="*/ 5438937 h 8400335"/>
              <a:gd name="connsiteX6512" fmla="*/ 1754743 w 8806376"/>
              <a:gd name="connsiteY6512" fmla="*/ 5433403 h 8400335"/>
              <a:gd name="connsiteX6513" fmla="*/ 1796015 w 8806376"/>
              <a:gd name="connsiteY6513" fmla="*/ 5466626 h 8400335"/>
              <a:gd name="connsiteX6514" fmla="*/ 1786623 w 8806376"/>
              <a:gd name="connsiteY6514" fmla="*/ 5442795 h 8400335"/>
              <a:gd name="connsiteX6515" fmla="*/ 1754743 w 8806376"/>
              <a:gd name="connsiteY6515" fmla="*/ 5433403 h 8400335"/>
              <a:gd name="connsiteX6516" fmla="*/ 1893646 w 8806376"/>
              <a:gd name="connsiteY6516" fmla="*/ 5441004 h 8400335"/>
              <a:gd name="connsiteX6517" fmla="*/ 1890246 w 8806376"/>
              <a:gd name="connsiteY6517" fmla="*/ 5458178 h 8400335"/>
              <a:gd name="connsiteX6518" fmla="*/ 1918554 w 8806376"/>
              <a:gd name="connsiteY6518" fmla="*/ 5475761 h 8400335"/>
              <a:gd name="connsiteX6519" fmla="*/ 1950044 w 8806376"/>
              <a:gd name="connsiteY6519" fmla="*/ 5482438 h 8400335"/>
              <a:gd name="connsiteX6520" fmla="*/ 1932251 w 8806376"/>
              <a:gd name="connsiteY6520" fmla="*/ 5462312 h 8400335"/>
              <a:gd name="connsiteX6521" fmla="*/ 1913677 w 8806376"/>
              <a:gd name="connsiteY6521" fmla="*/ 5438461 h 8400335"/>
              <a:gd name="connsiteX6522" fmla="*/ 1909181 w 8806376"/>
              <a:gd name="connsiteY6522" fmla="*/ 5425355 h 8400335"/>
              <a:gd name="connsiteX6523" fmla="*/ 1893646 w 8806376"/>
              <a:gd name="connsiteY6523" fmla="*/ 5441004 h 8400335"/>
              <a:gd name="connsiteX6524" fmla="*/ 5442433 w 8806376"/>
              <a:gd name="connsiteY6524" fmla="*/ 5457082 h 8400335"/>
              <a:gd name="connsiteX6525" fmla="*/ 5421230 w 8806376"/>
              <a:gd name="connsiteY6525" fmla="*/ 5479647 h 8400335"/>
              <a:gd name="connsiteX6526" fmla="*/ 5435203 w 8806376"/>
              <a:gd name="connsiteY6526" fmla="*/ 5491239 h 8400335"/>
              <a:gd name="connsiteX6527" fmla="*/ 5449167 w 8806376"/>
              <a:gd name="connsiteY6527" fmla="*/ 5502831 h 8400335"/>
              <a:gd name="connsiteX6528" fmla="*/ 5469455 w 8806376"/>
              <a:gd name="connsiteY6528" fmla="*/ 5482542 h 8400335"/>
              <a:gd name="connsiteX6529" fmla="*/ 5473113 w 8806376"/>
              <a:gd name="connsiteY6529" fmla="*/ 5437670 h 8400335"/>
              <a:gd name="connsiteX6530" fmla="*/ 5442433 w 8806376"/>
              <a:gd name="connsiteY6530" fmla="*/ 5457082 h 8400335"/>
              <a:gd name="connsiteX6531" fmla="*/ 4279878 w 8806376"/>
              <a:gd name="connsiteY6531" fmla="*/ 5476666 h 8400335"/>
              <a:gd name="connsiteX6532" fmla="*/ 4259818 w 8806376"/>
              <a:gd name="connsiteY6532" fmla="*/ 5504546 h 8400335"/>
              <a:gd name="connsiteX6533" fmla="*/ 4306300 w 8806376"/>
              <a:gd name="connsiteY6533" fmla="*/ 5488486 h 8400335"/>
              <a:gd name="connsiteX6534" fmla="*/ 4327522 w 8806376"/>
              <a:gd name="connsiteY6534" fmla="*/ 5465893 h 8400335"/>
              <a:gd name="connsiteX6535" fmla="*/ 4313739 w 8806376"/>
              <a:gd name="connsiteY6535" fmla="*/ 5460597 h 8400335"/>
              <a:gd name="connsiteX6536" fmla="*/ 4279878 w 8806376"/>
              <a:gd name="connsiteY6536" fmla="*/ 5476666 h 8400335"/>
              <a:gd name="connsiteX6537" fmla="*/ 5602615 w 8806376"/>
              <a:gd name="connsiteY6537" fmla="*/ 5477990 h 8400335"/>
              <a:gd name="connsiteX6538" fmla="*/ 5580231 w 8806376"/>
              <a:gd name="connsiteY6538" fmla="*/ 5501802 h 8400335"/>
              <a:gd name="connsiteX6539" fmla="*/ 5590518 w 8806376"/>
              <a:gd name="connsiteY6539" fmla="*/ 5512089 h 8400335"/>
              <a:gd name="connsiteX6540" fmla="*/ 5600796 w 8806376"/>
              <a:gd name="connsiteY6540" fmla="*/ 5522367 h 8400335"/>
              <a:gd name="connsiteX6541" fmla="*/ 5619750 w 8806376"/>
              <a:gd name="connsiteY6541" fmla="*/ 5512223 h 8400335"/>
              <a:gd name="connsiteX6542" fmla="*/ 5637162 w 8806376"/>
              <a:gd name="connsiteY6542" fmla="*/ 5464274 h 8400335"/>
              <a:gd name="connsiteX6543" fmla="*/ 5624989 w 8806376"/>
              <a:gd name="connsiteY6543" fmla="*/ 5454168 h 8400335"/>
              <a:gd name="connsiteX6544" fmla="*/ 5602615 w 8806376"/>
              <a:gd name="connsiteY6544" fmla="*/ 5477990 h 8400335"/>
              <a:gd name="connsiteX6545" fmla="*/ 1704737 w 8806376"/>
              <a:gd name="connsiteY6545" fmla="*/ 5493877 h 8400335"/>
              <a:gd name="connsiteX6546" fmla="*/ 1732350 w 8806376"/>
              <a:gd name="connsiteY6546" fmla="*/ 5508070 h 8400335"/>
              <a:gd name="connsiteX6547" fmla="*/ 1720710 w 8806376"/>
              <a:gd name="connsiteY6547" fmla="*/ 5487467 h 8400335"/>
              <a:gd name="connsiteX6548" fmla="*/ 1704737 w 8806376"/>
              <a:gd name="connsiteY6548" fmla="*/ 5493877 h 8400335"/>
              <a:gd name="connsiteX6549" fmla="*/ 1838058 w 8806376"/>
              <a:gd name="connsiteY6549" fmla="*/ 5488991 h 8400335"/>
              <a:gd name="connsiteX6550" fmla="*/ 1822047 w 8806376"/>
              <a:gd name="connsiteY6550" fmla="*/ 5505003 h 8400335"/>
              <a:gd name="connsiteX6551" fmla="*/ 1851384 w 8806376"/>
              <a:gd name="connsiteY6551" fmla="*/ 5522843 h 8400335"/>
              <a:gd name="connsiteX6552" fmla="*/ 1869672 w 8806376"/>
              <a:gd name="connsiteY6552" fmla="*/ 5513947 h 8400335"/>
              <a:gd name="connsiteX6553" fmla="*/ 1851451 w 8806376"/>
              <a:gd name="connsiteY6553" fmla="*/ 5494382 h 8400335"/>
              <a:gd name="connsiteX6554" fmla="*/ 1862147 w 8806376"/>
              <a:gd name="connsiteY6554" fmla="*/ 5483686 h 8400335"/>
              <a:gd name="connsiteX6555" fmla="*/ 1863462 w 8806376"/>
              <a:gd name="connsiteY6555" fmla="*/ 5472980 h 8400335"/>
              <a:gd name="connsiteX6556" fmla="*/ 1838058 w 8806376"/>
              <a:gd name="connsiteY6556" fmla="*/ 5488991 h 8400335"/>
              <a:gd name="connsiteX6557" fmla="*/ 2112178 w 8806376"/>
              <a:gd name="connsiteY6557" fmla="*/ 5491620 h 8400335"/>
              <a:gd name="connsiteX6558" fmla="*/ 2168605 w 8806376"/>
              <a:gd name="connsiteY6558" fmla="*/ 5530130 h 8400335"/>
              <a:gd name="connsiteX6559" fmla="*/ 2149583 w 8806376"/>
              <a:gd name="connsiteY6559" fmla="*/ 5493563 h 8400335"/>
              <a:gd name="connsiteX6560" fmla="*/ 2112178 w 8806376"/>
              <a:gd name="connsiteY6560" fmla="*/ 5491620 h 8400335"/>
              <a:gd name="connsiteX6561" fmla="*/ 5754777 w 8806376"/>
              <a:gd name="connsiteY6561" fmla="*/ 5506822 h 8400335"/>
              <a:gd name="connsiteX6562" fmla="*/ 5731926 w 8806376"/>
              <a:gd name="connsiteY6562" fmla="*/ 5531129 h 8400335"/>
              <a:gd name="connsiteX6563" fmla="*/ 5745966 w 8806376"/>
              <a:gd name="connsiteY6563" fmla="*/ 5540007 h 8400335"/>
              <a:gd name="connsiteX6564" fmla="*/ 5787333 w 8806376"/>
              <a:gd name="connsiteY6564" fmla="*/ 5531511 h 8400335"/>
              <a:gd name="connsiteX6565" fmla="*/ 5784456 w 8806376"/>
              <a:gd name="connsiteY6565" fmla="*/ 5482505 h 8400335"/>
              <a:gd name="connsiteX6566" fmla="*/ 5754777 w 8806376"/>
              <a:gd name="connsiteY6566" fmla="*/ 5506822 h 8400335"/>
              <a:gd name="connsiteX6567" fmla="*/ 897131 w 8806376"/>
              <a:gd name="connsiteY6567" fmla="*/ 5521071 h 8400335"/>
              <a:gd name="connsiteX6568" fmla="*/ 883206 w 8806376"/>
              <a:gd name="connsiteY6568" fmla="*/ 5540388 h 8400335"/>
              <a:gd name="connsiteX6569" fmla="*/ 939994 w 8806376"/>
              <a:gd name="connsiteY6569" fmla="*/ 5492239 h 8400335"/>
              <a:gd name="connsiteX6570" fmla="*/ 897131 w 8806376"/>
              <a:gd name="connsiteY6570" fmla="*/ 5521071 h 8400335"/>
              <a:gd name="connsiteX6571" fmla="*/ 5140881 w 8806376"/>
              <a:gd name="connsiteY6571" fmla="*/ 5511080 h 8400335"/>
              <a:gd name="connsiteX6572" fmla="*/ 5150968 w 8806376"/>
              <a:gd name="connsiteY6572" fmla="*/ 5520605 h 8400335"/>
              <a:gd name="connsiteX6573" fmla="*/ 5155168 w 8806376"/>
              <a:gd name="connsiteY6573" fmla="*/ 5511080 h 8400335"/>
              <a:gd name="connsiteX6574" fmla="*/ 5145082 w 8806376"/>
              <a:gd name="connsiteY6574" fmla="*/ 5501555 h 8400335"/>
              <a:gd name="connsiteX6575" fmla="*/ 5140881 w 8806376"/>
              <a:gd name="connsiteY6575" fmla="*/ 5511080 h 8400335"/>
              <a:gd name="connsiteX6576" fmla="*/ 5373777 w 8806376"/>
              <a:gd name="connsiteY6576" fmla="*/ 5525872 h 8400335"/>
              <a:gd name="connsiteX6577" fmla="*/ 5350926 w 8806376"/>
              <a:gd name="connsiteY6577" fmla="*/ 5550179 h 8400335"/>
              <a:gd name="connsiteX6578" fmla="*/ 5364966 w 8806376"/>
              <a:gd name="connsiteY6578" fmla="*/ 5558914 h 8400335"/>
              <a:gd name="connsiteX6579" fmla="*/ 5379006 w 8806376"/>
              <a:gd name="connsiteY6579" fmla="*/ 5567639 h 8400335"/>
              <a:gd name="connsiteX6580" fmla="*/ 5401609 w 8806376"/>
              <a:gd name="connsiteY6580" fmla="*/ 5545112 h 8400335"/>
              <a:gd name="connsiteX6581" fmla="*/ 5417715 w 8806376"/>
              <a:gd name="connsiteY6581" fmla="*/ 5512070 h 8400335"/>
              <a:gd name="connsiteX6582" fmla="*/ 5373777 w 8806376"/>
              <a:gd name="connsiteY6582" fmla="*/ 5525872 h 8400335"/>
              <a:gd name="connsiteX6583" fmla="*/ 4227957 w 8806376"/>
              <a:gd name="connsiteY6583" fmla="*/ 5538026 h 8400335"/>
              <a:gd name="connsiteX6584" fmla="*/ 4225005 w 8806376"/>
              <a:gd name="connsiteY6584" fmla="*/ 5568230 h 8400335"/>
              <a:gd name="connsiteX6585" fmla="*/ 4269343 w 8806376"/>
              <a:gd name="connsiteY6585" fmla="*/ 5526996 h 8400335"/>
              <a:gd name="connsiteX6586" fmla="*/ 4227957 w 8806376"/>
              <a:gd name="connsiteY6586" fmla="*/ 5538026 h 8400335"/>
              <a:gd name="connsiteX6587" fmla="*/ 4279526 w 8806376"/>
              <a:gd name="connsiteY6587" fmla="*/ 5543712 h 8400335"/>
              <a:gd name="connsiteX6588" fmla="*/ 4259818 w 8806376"/>
              <a:gd name="connsiteY6588" fmla="*/ 5571221 h 8400335"/>
              <a:gd name="connsiteX6589" fmla="*/ 4315806 w 8806376"/>
              <a:gd name="connsiteY6589" fmla="*/ 5555180 h 8400335"/>
              <a:gd name="connsiteX6590" fmla="*/ 4337009 w 8806376"/>
              <a:gd name="connsiteY6590" fmla="*/ 5532606 h 8400335"/>
              <a:gd name="connsiteX6591" fmla="*/ 4318121 w 8806376"/>
              <a:gd name="connsiteY6591" fmla="*/ 5527672 h 8400335"/>
              <a:gd name="connsiteX6592" fmla="*/ 4279526 w 8806376"/>
              <a:gd name="connsiteY6592" fmla="*/ 5543712 h 8400335"/>
              <a:gd name="connsiteX6593" fmla="*/ 1781280 w 8806376"/>
              <a:gd name="connsiteY6593" fmla="*/ 5542036 h 8400335"/>
              <a:gd name="connsiteX6594" fmla="*/ 1766068 w 8806376"/>
              <a:gd name="connsiteY6594" fmla="*/ 5553942 h 8400335"/>
              <a:gd name="connsiteX6595" fmla="*/ 1793748 w 8806376"/>
              <a:gd name="connsiteY6595" fmla="*/ 5576097 h 8400335"/>
              <a:gd name="connsiteX6596" fmla="*/ 1821418 w 8806376"/>
              <a:gd name="connsiteY6596" fmla="*/ 5589022 h 8400335"/>
              <a:gd name="connsiteX6597" fmla="*/ 1806474 w 8806376"/>
              <a:gd name="connsiteY6597" fmla="*/ 5574059 h 8400335"/>
              <a:gd name="connsiteX6598" fmla="*/ 1797587 w 8806376"/>
              <a:gd name="connsiteY6598" fmla="*/ 5549227 h 8400335"/>
              <a:gd name="connsiteX6599" fmla="*/ 1781280 w 8806376"/>
              <a:gd name="connsiteY6599" fmla="*/ 5542036 h 8400335"/>
              <a:gd name="connsiteX6600" fmla="*/ 2198303 w 8806376"/>
              <a:gd name="connsiteY6600" fmla="*/ 5538616 h 8400335"/>
              <a:gd name="connsiteX6601" fmla="*/ 2251605 w 8806376"/>
              <a:gd name="connsiteY6601" fmla="*/ 5572021 h 8400335"/>
              <a:gd name="connsiteX6602" fmla="*/ 2239432 w 8806376"/>
              <a:gd name="connsiteY6602" fmla="*/ 5548027 h 8400335"/>
              <a:gd name="connsiteX6603" fmla="*/ 2198303 w 8806376"/>
              <a:gd name="connsiteY6603" fmla="*/ 5538616 h 8400335"/>
              <a:gd name="connsiteX6604" fmla="*/ 5532339 w 8806376"/>
              <a:gd name="connsiteY6604" fmla="*/ 5550732 h 8400335"/>
              <a:gd name="connsiteX6605" fmla="*/ 5540017 w 8806376"/>
              <a:gd name="connsiteY6605" fmla="*/ 5587280 h 8400335"/>
              <a:gd name="connsiteX6606" fmla="*/ 5579402 w 8806376"/>
              <a:gd name="connsiteY6606" fmla="*/ 5540255 h 8400335"/>
              <a:gd name="connsiteX6607" fmla="*/ 5532339 w 8806376"/>
              <a:gd name="connsiteY6607" fmla="*/ 5550732 h 8400335"/>
              <a:gd name="connsiteX6608" fmla="*/ 2050018 w 8806376"/>
              <a:gd name="connsiteY6608" fmla="*/ 5552847 h 8400335"/>
              <a:gd name="connsiteX6609" fmla="*/ 2074097 w 8806376"/>
              <a:gd name="connsiteY6609" fmla="*/ 5572297 h 8400335"/>
              <a:gd name="connsiteX6610" fmla="*/ 2102025 w 8806376"/>
              <a:gd name="connsiteY6610" fmla="*/ 5562010 h 8400335"/>
              <a:gd name="connsiteX6611" fmla="*/ 2050018 w 8806376"/>
              <a:gd name="connsiteY6611" fmla="*/ 5552847 h 8400335"/>
              <a:gd name="connsiteX6612" fmla="*/ 2583171 w 8806376"/>
              <a:gd name="connsiteY6612" fmla="*/ 5613073 h 8400335"/>
              <a:gd name="connsiteX6613" fmla="*/ 2523477 w 8806376"/>
              <a:gd name="connsiteY6613" fmla="*/ 5689902 h 8400335"/>
              <a:gd name="connsiteX6614" fmla="*/ 2518629 w 8806376"/>
              <a:gd name="connsiteY6614" fmla="*/ 5706637 h 8400335"/>
              <a:gd name="connsiteX6615" fmla="*/ 2582437 w 8806376"/>
              <a:gd name="connsiteY6615" fmla="*/ 5633923 h 8400335"/>
              <a:gd name="connsiteX6616" fmla="*/ 2637530 w 8806376"/>
              <a:gd name="connsiteY6616" fmla="*/ 5552494 h 8400335"/>
              <a:gd name="connsiteX6617" fmla="*/ 2583171 w 8806376"/>
              <a:gd name="connsiteY6617" fmla="*/ 5613073 h 8400335"/>
              <a:gd name="connsiteX6618" fmla="*/ 5689912 w 8806376"/>
              <a:gd name="connsiteY6618" fmla="*/ 5571563 h 8400335"/>
              <a:gd name="connsiteX6619" fmla="*/ 5668880 w 8806376"/>
              <a:gd name="connsiteY6619" fmla="*/ 5593947 h 8400335"/>
              <a:gd name="connsiteX6620" fmla="*/ 5684006 w 8806376"/>
              <a:gd name="connsiteY6620" fmla="*/ 5606501 h 8400335"/>
              <a:gd name="connsiteX6621" fmla="*/ 5699131 w 8806376"/>
              <a:gd name="connsiteY6621" fmla="*/ 5619046 h 8400335"/>
              <a:gd name="connsiteX6622" fmla="*/ 5718029 w 8806376"/>
              <a:gd name="connsiteY6622" fmla="*/ 5600148 h 8400335"/>
              <a:gd name="connsiteX6623" fmla="*/ 5730783 w 8806376"/>
              <a:gd name="connsiteY6623" fmla="*/ 5565210 h 8400335"/>
              <a:gd name="connsiteX6624" fmla="*/ 5689912 w 8806376"/>
              <a:gd name="connsiteY6624" fmla="*/ 5571563 h 8400335"/>
              <a:gd name="connsiteX6625" fmla="*/ 843696 w 8806376"/>
              <a:gd name="connsiteY6625" fmla="*/ 5568163 h 8400335"/>
              <a:gd name="connsiteX6626" fmla="*/ 818350 w 8806376"/>
              <a:gd name="connsiteY6626" fmla="*/ 5596595 h 8400335"/>
              <a:gd name="connsiteX6627" fmla="*/ 849868 w 8806376"/>
              <a:gd name="connsiteY6627" fmla="*/ 5577755 h 8400335"/>
              <a:gd name="connsiteX6628" fmla="*/ 843696 w 8806376"/>
              <a:gd name="connsiteY6628" fmla="*/ 5568163 h 8400335"/>
              <a:gd name="connsiteX6629" fmla="*/ 4145518 w 8806376"/>
              <a:gd name="connsiteY6629" fmla="*/ 5582517 h 8400335"/>
              <a:gd name="connsiteX6630" fmla="*/ 4138041 w 8806376"/>
              <a:gd name="connsiteY6630" fmla="*/ 5602024 h 8400335"/>
              <a:gd name="connsiteX6631" fmla="*/ 4155043 w 8806376"/>
              <a:gd name="connsiteY6631" fmla="*/ 5592042 h 8400335"/>
              <a:gd name="connsiteX6632" fmla="*/ 4162520 w 8806376"/>
              <a:gd name="connsiteY6632" fmla="*/ 5572535 h 8400335"/>
              <a:gd name="connsiteX6633" fmla="*/ 4145518 w 8806376"/>
              <a:gd name="connsiteY6633" fmla="*/ 5582517 h 8400335"/>
              <a:gd name="connsiteX6634" fmla="*/ 5309121 w 8806376"/>
              <a:gd name="connsiteY6634" fmla="*/ 5590394 h 8400335"/>
              <a:gd name="connsiteX6635" fmla="*/ 5288518 w 8806376"/>
              <a:gd name="connsiteY6635" fmla="*/ 5623608 h 8400335"/>
              <a:gd name="connsiteX6636" fmla="*/ 5334800 w 8806376"/>
              <a:gd name="connsiteY6636" fmla="*/ 5612521 h 8400335"/>
              <a:gd name="connsiteX6637" fmla="*/ 5355831 w 8806376"/>
              <a:gd name="connsiteY6637" fmla="*/ 5590137 h 8400335"/>
              <a:gd name="connsiteX6638" fmla="*/ 5342773 w 8806376"/>
              <a:gd name="connsiteY6638" fmla="*/ 5579307 h 8400335"/>
              <a:gd name="connsiteX6639" fmla="*/ 5329714 w 8806376"/>
              <a:gd name="connsiteY6639" fmla="*/ 5568468 h 8400335"/>
              <a:gd name="connsiteX6640" fmla="*/ 5309121 w 8806376"/>
              <a:gd name="connsiteY6640" fmla="*/ 5590394 h 8400335"/>
              <a:gd name="connsiteX6641" fmla="*/ 2278618 w 8806376"/>
              <a:gd name="connsiteY6641" fmla="*/ 5590432 h 8400335"/>
              <a:gd name="connsiteX6642" fmla="*/ 2333235 w 8806376"/>
              <a:gd name="connsiteY6642" fmla="*/ 5621569 h 8400335"/>
              <a:gd name="connsiteX6643" fmla="*/ 2316575 w 8806376"/>
              <a:gd name="connsiteY6643" fmla="*/ 5596366 h 8400335"/>
              <a:gd name="connsiteX6644" fmla="*/ 2278618 w 8806376"/>
              <a:gd name="connsiteY6644" fmla="*/ 5590432 h 8400335"/>
              <a:gd name="connsiteX6645" fmla="*/ 2612508 w 8806376"/>
              <a:gd name="connsiteY6645" fmla="*/ 5651573 h 8400335"/>
              <a:gd name="connsiteX6646" fmla="*/ 2554872 w 8806376"/>
              <a:gd name="connsiteY6646" fmla="*/ 5734441 h 8400335"/>
              <a:gd name="connsiteX6647" fmla="*/ 2617908 w 8806376"/>
              <a:gd name="connsiteY6647" fmla="*/ 5663480 h 8400335"/>
              <a:gd name="connsiteX6648" fmla="*/ 2674953 w 8806376"/>
              <a:gd name="connsiteY6648" fmla="*/ 5577755 h 8400335"/>
              <a:gd name="connsiteX6649" fmla="*/ 2612508 w 8806376"/>
              <a:gd name="connsiteY6649" fmla="*/ 5651573 h 8400335"/>
              <a:gd name="connsiteX6650" fmla="*/ 4175998 w 8806376"/>
              <a:gd name="connsiteY6650" fmla="*/ 5589185 h 8400335"/>
              <a:gd name="connsiteX6651" fmla="*/ 4181713 w 8806376"/>
              <a:gd name="connsiteY6651" fmla="*/ 5615855 h 8400335"/>
              <a:gd name="connsiteX6652" fmla="*/ 4221718 w 8806376"/>
              <a:gd name="connsiteY6652" fmla="*/ 5585374 h 8400335"/>
              <a:gd name="connsiteX6653" fmla="*/ 4175998 w 8806376"/>
              <a:gd name="connsiteY6653" fmla="*/ 5589185 h 8400335"/>
              <a:gd name="connsiteX6654" fmla="*/ 5102781 w 8806376"/>
              <a:gd name="connsiteY6654" fmla="*/ 5680167 h 8400335"/>
              <a:gd name="connsiteX6655" fmla="*/ 4749841 w 8806376"/>
              <a:gd name="connsiteY6655" fmla="*/ 6025306 h 8400335"/>
              <a:gd name="connsiteX6656" fmla="*/ 4026456 w 8806376"/>
              <a:gd name="connsiteY6656" fmla="*/ 6682026 h 8400335"/>
              <a:gd name="connsiteX6657" fmla="*/ 3916918 w 8806376"/>
              <a:gd name="connsiteY6657" fmla="*/ 6776695 h 8400335"/>
              <a:gd name="connsiteX6658" fmla="*/ 3902631 w 8806376"/>
              <a:gd name="connsiteY6658" fmla="*/ 6791144 h 8400335"/>
              <a:gd name="connsiteX6659" fmla="*/ 3916918 w 8806376"/>
              <a:gd name="connsiteY6659" fmla="*/ 6781314 h 8400335"/>
              <a:gd name="connsiteX6660" fmla="*/ 4905975 w 8806376"/>
              <a:gd name="connsiteY6660" fmla="*/ 5901605 h 8400335"/>
              <a:gd name="connsiteX6661" fmla="*/ 5149539 w 8806376"/>
              <a:gd name="connsiteY6661" fmla="*/ 5646811 h 8400335"/>
              <a:gd name="connsiteX6662" fmla="*/ 5211547 w 8806376"/>
              <a:gd name="connsiteY6662" fmla="*/ 5577898 h 8400335"/>
              <a:gd name="connsiteX6663" fmla="*/ 5102781 w 8806376"/>
              <a:gd name="connsiteY6663" fmla="*/ 5680167 h 8400335"/>
              <a:gd name="connsiteX6664" fmla="*/ 2141830 w 8806376"/>
              <a:gd name="connsiteY6664" fmla="*/ 5593890 h 8400335"/>
              <a:gd name="connsiteX6665" fmla="*/ 2159213 w 8806376"/>
              <a:gd name="connsiteY6665" fmla="*/ 5623494 h 8400335"/>
              <a:gd name="connsiteX6666" fmla="*/ 2180882 w 8806376"/>
              <a:gd name="connsiteY6666" fmla="*/ 5608892 h 8400335"/>
              <a:gd name="connsiteX6667" fmla="*/ 2141830 w 8806376"/>
              <a:gd name="connsiteY6667" fmla="*/ 5593890 h 8400335"/>
              <a:gd name="connsiteX6668" fmla="*/ 4226481 w 8806376"/>
              <a:gd name="connsiteY6668" fmla="*/ 5606330 h 8400335"/>
              <a:gd name="connsiteX6669" fmla="*/ 4209241 w 8806376"/>
              <a:gd name="connsiteY6669" fmla="*/ 5625380 h 8400335"/>
              <a:gd name="connsiteX6670" fmla="*/ 4232234 w 8806376"/>
              <a:gd name="connsiteY6670" fmla="*/ 5625380 h 8400335"/>
              <a:gd name="connsiteX6671" fmla="*/ 4267134 w 8806376"/>
              <a:gd name="connsiteY6671" fmla="*/ 5606330 h 8400335"/>
              <a:gd name="connsiteX6672" fmla="*/ 4279030 w 8806376"/>
              <a:gd name="connsiteY6672" fmla="*/ 5587280 h 8400335"/>
              <a:gd name="connsiteX6673" fmla="*/ 4261371 w 8806376"/>
              <a:gd name="connsiteY6673" fmla="*/ 5587280 h 8400335"/>
              <a:gd name="connsiteX6674" fmla="*/ 4226481 w 8806376"/>
              <a:gd name="connsiteY6674" fmla="*/ 5606330 h 8400335"/>
              <a:gd name="connsiteX6675" fmla="*/ 1992868 w 8806376"/>
              <a:gd name="connsiteY6675" fmla="*/ 5605787 h 8400335"/>
              <a:gd name="connsiteX6676" fmla="*/ 2043589 w 8806376"/>
              <a:gd name="connsiteY6676" fmla="*/ 5637753 h 8400335"/>
              <a:gd name="connsiteX6677" fmla="*/ 2031463 w 8806376"/>
              <a:gd name="connsiteY6677" fmla="*/ 5614340 h 8400335"/>
              <a:gd name="connsiteX6678" fmla="*/ 1992868 w 8806376"/>
              <a:gd name="connsiteY6678" fmla="*/ 5605787 h 8400335"/>
              <a:gd name="connsiteX6679" fmla="*/ 5469379 w 8806376"/>
              <a:gd name="connsiteY6679" fmla="*/ 5620741 h 8400335"/>
              <a:gd name="connsiteX6680" fmla="*/ 5446881 w 8806376"/>
              <a:gd name="connsiteY6680" fmla="*/ 5644677 h 8400335"/>
              <a:gd name="connsiteX6681" fmla="*/ 5458321 w 8806376"/>
              <a:gd name="connsiteY6681" fmla="*/ 5656117 h 8400335"/>
              <a:gd name="connsiteX6682" fmla="*/ 5469751 w 8806376"/>
              <a:gd name="connsiteY6682" fmla="*/ 5667547 h 8400335"/>
              <a:gd name="connsiteX6683" fmla="*/ 5494611 w 8806376"/>
              <a:gd name="connsiteY6683" fmla="*/ 5642696 h 8400335"/>
              <a:gd name="connsiteX6684" fmla="*/ 5512965 w 8806376"/>
              <a:gd name="connsiteY6684" fmla="*/ 5607320 h 8400335"/>
              <a:gd name="connsiteX6685" fmla="*/ 5469379 w 8806376"/>
              <a:gd name="connsiteY6685" fmla="*/ 5620741 h 8400335"/>
              <a:gd name="connsiteX6686" fmla="*/ 4103846 w 8806376"/>
              <a:gd name="connsiteY6686" fmla="*/ 5636095 h 8400335"/>
              <a:gd name="connsiteX6687" fmla="*/ 4112181 w 8806376"/>
              <a:gd name="connsiteY6687" fmla="*/ 5644430 h 8400335"/>
              <a:gd name="connsiteX6688" fmla="*/ 4125106 w 8806376"/>
              <a:gd name="connsiteY6688" fmla="*/ 5620846 h 8400335"/>
              <a:gd name="connsiteX6689" fmla="*/ 4103846 w 8806376"/>
              <a:gd name="connsiteY6689" fmla="*/ 5636095 h 8400335"/>
              <a:gd name="connsiteX6690" fmla="*/ 5625541 w 8806376"/>
              <a:gd name="connsiteY6690" fmla="*/ 5638372 h 8400335"/>
              <a:gd name="connsiteX6691" fmla="*/ 5598081 w 8806376"/>
              <a:gd name="connsiteY6691" fmla="*/ 5662156 h 8400335"/>
              <a:gd name="connsiteX6692" fmla="*/ 5610254 w 8806376"/>
              <a:gd name="connsiteY6692" fmla="*/ 5674510 h 8400335"/>
              <a:gd name="connsiteX6693" fmla="*/ 5622418 w 8806376"/>
              <a:gd name="connsiteY6693" fmla="*/ 5686864 h 8400335"/>
              <a:gd name="connsiteX6694" fmla="*/ 5638190 w 8806376"/>
              <a:gd name="connsiteY6694" fmla="*/ 5676919 h 8400335"/>
              <a:gd name="connsiteX6695" fmla="*/ 5663908 w 8806376"/>
              <a:gd name="connsiteY6695" fmla="*/ 5651202 h 8400335"/>
              <a:gd name="connsiteX6696" fmla="*/ 5673852 w 8806376"/>
              <a:gd name="connsiteY6696" fmla="*/ 5635428 h 8400335"/>
              <a:gd name="connsiteX6697" fmla="*/ 5663432 w 8806376"/>
              <a:gd name="connsiteY6697" fmla="*/ 5625008 h 8400335"/>
              <a:gd name="connsiteX6698" fmla="*/ 5653012 w 8806376"/>
              <a:gd name="connsiteY6698" fmla="*/ 5614588 h 8400335"/>
              <a:gd name="connsiteX6699" fmla="*/ 5625541 w 8806376"/>
              <a:gd name="connsiteY6699" fmla="*/ 5638372 h 8400335"/>
              <a:gd name="connsiteX6700" fmla="*/ 4132088 w 8806376"/>
              <a:gd name="connsiteY6700" fmla="*/ 5643487 h 8400335"/>
              <a:gd name="connsiteX6701" fmla="*/ 4115705 w 8806376"/>
              <a:gd name="connsiteY6701" fmla="*/ 5661584 h 8400335"/>
              <a:gd name="connsiteX6702" fmla="*/ 4126840 w 8806376"/>
              <a:gd name="connsiteY6702" fmla="*/ 5668471 h 8400335"/>
              <a:gd name="connsiteX6703" fmla="*/ 4162959 w 8806376"/>
              <a:gd name="connsiteY6703" fmla="*/ 5650363 h 8400335"/>
              <a:gd name="connsiteX6704" fmla="*/ 4187952 w 8806376"/>
              <a:gd name="connsiteY6704" fmla="*/ 5625380 h 8400335"/>
              <a:gd name="connsiteX6705" fmla="*/ 4168207 w 8806376"/>
              <a:gd name="connsiteY6705" fmla="*/ 5625380 h 8400335"/>
              <a:gd name="connsiteX6706" fmla="*/ 4132088 w 8806376"/>
              <a:gd name="connsiteY6706" fmla="*/ 5643487 h 8400335"/>
              <a:gd name="connsiteX6707" fmla="*/ 2216944 w 8806376"/>
              <a:gd name="connsiteY6707" fmla="*/ 5644049 h 8400335"/>
              <a:gd name="connsiteX6708" fmla="*/ 2235937 w 8806376"/>
              <a:gd name="connsiteY6708" fmla="*/ 5669242 h 8400335"/>
              <a:gd name="connsiteX6709" fmla="*/ 2260549 w 8806376"/>
              <a:gd name="connsiteY6709" fmla="*/ 5685358 h 8400335"/>
              <a:gd name="connsiteX6710" fmla="*/ 2270674 w 8806376"/>
              <a:gd name="connsiteY6710" fmla="*/ 5675233 h 8400335"/>
              <a:gd name="connsiteX6711" fmla="*/ 2280809 w 8806376"/>
              <a:gd name="connsiteY6711" fmla="*/ 5665099 h 8400335"/>
              <a:gd name="connsiteX6712" fmla="*/ 2251682 w 8806376"/>
              <a:gd name="connsiteY6712" fmla="*/ 5650040 h 8400335"/>
              <a:gd name="connsiteX6713" fmla="*/ 2216944 w 8806376"/>
              <a:gd name="connsiteY6713" fmla="*/ 5644049 h 8400335"/>
              <a:gd name="connsiteX6714" fmla="*/ 2354818 w 8806376"/>
              <a:gd name="connsiteY6714" fmla="*/ 5643334 h 8400335"/>
              <a:gd name="connsiteX6715" fmla="*/ 2413530 w 8806376"/>
              <a:gd name="connsiteY6715" fmla="*/ 5676796 h 8400335"/>
              <a:gd name="connsiteX6716" fmla="*/ 2401357 w 8806376"/>
              <a:gd name="connsiteY6716" fmla="*/ 5652802 h 8400335"/>
              <a:gd name="connsiteX6717" fmla="*/ 2354818 w 8806376"/>
              <a:gd name="connsiteY6717" fmla="*/ 5643334 h 8400335"/>
              <a:gd name="connsiteX6718" fmla="*/ 2073859 w 8806376"/>
              <a:gd name="connsiteY6718" fmla="*/ 5653916 h 8400335"/>
              <a:gd name="connsiteX6719" fmla="*/ 2123180 w 8806376"/>
              <a:gd name="connsiteY6719" fmla="*/ 5679215 h 8400335"/>
              <a:gd name="connsiteX6720" fmla="*/ 2111235 w 8806376"/>
              <a:gd name="connsiteY6720" fmla="*/ 5658917 h 8400335"/>
              <a:gd name="connsiteX6721" fmla="*/ 2073859 w 8806376"/>
              <a:gd name="connsiteY6721" fmla="*/ 5653916 h 8400335"/>
              <a:gd name="connsiteX6722" fmla="*/ 5232883 w 8806376"/>
              <a:gd name="connsiteY6722" fmla="*/ 5666632 h 8400335"/>
              <a:gd name="connsiteX6723" fmla="*/ 5211680 w 8806376"/>
              <a:gd name="connsiteY6723" fmla="*/ 5689197 h 8400335"/>
              <a:gd name="connsiteX6724" fmla="*/ 5224672 w 8806376"/>
              <a:gd name="connsiteY6724" fmla="*/ 5699979 h 8400335"/>
              <a:gd name="connsiteX6725" fmla="*/ 5237674 w 8806376"/>
              <a:gd name="connsiteY6725" fmla="*/ 5710762 h 8400335"/>
              <a:gd name="connsiteX6726" fmla="*/ 5258839 w 8806376"/>
              <a:gd name="connsiteY6726" fmla="*/ 5691035 h 8400335"/>
              <a:gd name="connsiteX6727" fmla="*/ 5263563 w 8806376"/>
              <a:gd name="connsiteY6727" fmla="*/ 5647220 h 8400335"/>
              <a:gd name="connsiteX6728" fmla="*/ 5232883 w 8806376"/>
              <a:gd name="connsiteY6728" fmla="*/ 5666632 h 8400335"/>
              <a:gd name="connsiteX6729" fmla="*/ 735568 w 8806376"/>
              <a:gd name="connsiteY6729" fmla="*/ 5663480 h 8400335"/>
              <a:gd name="connsiteX6730" fmla="*/ 732625 w 8806376"/>
              <a:gd name="connsiteY6730" fmla="*/ 5672862 h 8400335"/>
              <a:gd name="connsiteX6731" fmla="*/ 749856 w 8806376"/>
              <a:gd name="connsiteY6731" fmla="*/ 5663480 h 8400335"/>
              <a:gd name="connsiteX6732" fmla="*/ 735568 w 8806376"/>
              <a:gd name="connsiteY6732" fmla="*/ 5663480 h 8400335"/>
              <a:gd name="connsiteX6733" fmla="*/ 1931137 w 8806376"/>
              <a:gd name="connsiteY6733" fmla="*/ 5663184 h 8400335"/>
              <a:gd name="connsiteX6734" fmla="*/ 1975371 w 8806376"/>
              <a:gd name="connsiteY6734" fmla="*/ 5695855 h 8400335"/>
              <a:gd name="connsiteX6735" fmla="*/ 1959874 w 8806376"/>
              <a:gd name="connsiteY6735" fmla="*/ 5665365 h 8400335"/>
              <a:gd name="connsiteX6736" fmla="*/ 1931137 w 8806376"/>
              <a:gd name="connsiteY6736" fmla="*/ 5663184 h 8400335"/>
              <a:gd name="connsiteX6737" fmla="*/ 2636339 w 8806376"/>
              <a:gd name="connsiteY6737" fmla="*/ 5702113 h 8400335"/>
              <a:gd name="connsiteX6738" fmla="*/ 2604116 w 8806376"/>
              <a:gd name="connsiteY6738" fmla="*/ 5754034 h 8400335"/>
              <a:gd name="connsiteX6739" fmla="*/ 2644274 w 8806376"/>
              <a:gd name="connsiteY6739" fmla="*/ 5710047 h 8400335"/>
              <a:gd name="connsiteX6740" fmla="*/ 2676487 w 8806376"/>
              <a:gd name="connsiteY6740" fmla="*/ 5658126 h 8400335"/>
              <a:gd name="connsiteX6741" fmla="*/ 2636339 w 8806376"/>
              <a:gd name="connsiteY6741" fmla="*/ 5702113 h 8400335"/>
              <a:gd name="connsiteX6742" fmla="*/ 5402428 w 8806376"/>
              <a:gd name="connsiteY6742" fmla="*/ 5687711 h 8400335"/>
              <a:gd name="connsiteX6743" fmla="*/ 5380206 w 8806376"/>
              <a:gd name="connsiteY6743" fmla="*/ 5711352 h 8400335"/>
              <a:gd name="connsiteX6744" fmla="*/ 5391293 w 8806376"/>
              <a:gd name="connsiteY6744" fmla="*/ 5722439 h 8400335"/>
              <a:gd name="connsiteX6745" fmla="*/ 5402370 w 8806376"/>
              <a:gd name="connsiteY6745" fmla="*/ 5733517 h 8400335"/>
              <a:gd name="connsiteX6746" fmla="*/ 5421640 w 8806376"/>
              <a:gd name="connsiteY6746" fmla="*/ 5716067 h 8400335"/>
              <a:gd name="connsiteX6747" fmla="*/ 5440918 w 8806376"/>
              <a:gd name="connsiteY6747" fmla="*/ 5686378 h 8400335"/>
              <a:gd name="connsiteX6748" fmla="*/ 5402428 w 8806376"/>
              <a:gd name="connsiteY6748" fmla="*/ 5687711 h 8400335"/>
              <a:gd name="connsiteX6749" fmla="*/ 4055088 w 8806376"/>
              <a:gd name="connsiteY6749" fmla="*/ 5691998 h 8400335"/>
              <a:gd name="connsiteX6750" fmla="*/ 4047630 w 8806376"/>
              <a:gd name="connsiteY6750" fmla="*/ 5711105 h 8400335"/>
              <a:gd name="connsiteX6751" fmla="*/ 4076967 w 8806376"/>
              <a:gd name="connsiteY6751" fmla="*/ 5677481 h 8400335"/>
              <a:gd name="connsiteX6752" fmla="*/ 4055088 w 8806376"/>
              <a:gd name="connsiteY6752" fmla="*/ 5691998 h 8400335"/>
              <a:gd name="connsiteX6753" fmla="*/ 4688443 w 8806376"/>
              <a:gd name="connsiteY6753" fmla="*/ 5682530 h 8400335"/>
              <a:gd name="connsiteX6754" fmla="*/ 4697968 w 8806376"/>
              <a:gd name="connsiteY6754" fmla="*/ 5692055 h 8400335"/>
              <a:gd name="connsiteX6755" fmla="*/ 4707493 w 8806376"/>
              <a:gd name="connsiteY6755" fmla="*/ 5682530 h 8400335"/>
              <a:gd name="connsiteX6756" fmla="*/ 4697968 w 8806376"/>
              <a:gd name="connsiteY6756" fmla="*/ 5673005 h 8400335"/>
              <a:gd name="connsiteX6757" fmla="*/ 4688443 w 8806376"/>
              <a:gd name="connsiteY6757" fmla="*/ 5682530 h 8400335"/>
              <a:gd name="connsiteX6758" fmla="*/ 2783443 w 8806376"/>
              <a:gd name="connsiteY6758" fmla="*/ 5692617 h 8400335"/>
              <a:gd name="connsiteX6759" fmla="*/ 2792968 w 8806376"/>
              <a:gd name="connsiteY6759" fmla="*/ 5696817 h 8400335"/>
              <a:gd name="connsiteX6760" fmla="*/ 2802493 w 8806376"/>
              <a:gd name="connsiteY6760" fmla="*/ 5686730 h 8400335"/>
              <a:gd name="connsiteX6761" fmla="*/ 2792968 w 8806376"/>
              <a:gd name="connsiteY6761" fmla="*/ 5682530 h 8400335"/>
              <a:gd name="connsiteX6762" fmla="*/ 2783443 w 8806376"/>
              <a:gd name="connsiteY6762" fmla="*/ 5692617 h 8400335"/>
              <a:gd name="connsiteX6763" fmla="*/ 4083606 w 8806376"/>
              <a:gd name="connsiteY6763" fmla="*/ 5701580 h 8400335"/>
              <a:gd name="connsiteX6764" fmla="*/ 4066366 w 8806376"/>
              <a:gd name="connsiteY6764" fmla="*/ 5720630 h 8400335"/>
              <a:gd name="connsiteX6765" fmla="*/ 4084987 w 8806376"/>
              <a:gd name="connsiteY6765" fmla="*/ 5720630 h 8400335"/>
              <a:gd name="connsiteX6766" fmla="*/ 4126468 w 8806376"/>
              <a:gd name="connsiteY6766" fmla="*/ 5690149 h 8400335"/>
              <a:gd name="connsiteX6767" fmla="*/ 4083606 w 8806376"/>
              <a:gd name="connsiteY6767" fmla="*/ 5701580 h 8400335"/>
              <a:gd name="connsiteX6768" fmla="*/ 697468 w 8806376"/>
              <a:gd name="connsiteY6768" fmla="*/ 5701580 h 8400335"/>
              <a:gd name="connsiteX6769" fmla="*/ 694525 w 8806376"/>
              <a:gd name="connsiteY6769" fmla="*/ 5710962 h 8400335"/>
              <a:gd name="connsiteX6770" fmla="*/ 711756 w 8806376"/>
              <a:gd name="connsiteY6770" fmla="*/ 5701580 h 8400335"/>
              <a:gd name="connsiteX6771" fmla="*/ 697468 w 8806376"/>
              <a:gd name="connsiteY6771" fmla="*/ 5701580 h 8400335"/>
              <a:gd name="connsiteX6772" fmla="*/ 2154793 w 8806376"/>
              <a:gd name="connsiteY6772" fmla="*/ 5704046 h 8400335"/>
              <a:gd name="connsiteX6773" fmla="*/ 2204104 w 8806376"/>
              <a:gd name="connsiteY6773" fmla="*/ 5733879 h 8400335"/>
              <a:gd name="connsiteX6774" fmla="*/ 2191807 w 8806376"/>
              <a:gd name="connsiteY6774" fmla="*/ 5709952 h 8400335"/>
              <a:gd name="connsiteX6775" fmla="*/ 2154793 w 8806376"/>
              <a:gd name="connsiteY6775" fmla="*/ 5704046 h 8400335"/>
              <a:gd name="connsiteX6776" fmla="*/ 2297668 w 8806376"/>
              <a:gd name="connsiteY6776" fmla="*/ 5701037 h 8400335"/>
              <a:gd name="connsiteX6777" fmla="*/ 2348389 w 8806376"/>
              <a:gd name="connsiteY6777" fmla="*/ 5733003 h 8400335"/>
              <a:gd name="connsiteX6778" fmla="*/ 2336263 w 8806376"/>
              <a:gd name="connsiteY6778" fmla="*/ 5709590 h 8400335"/>
              <a:gd name="connsiteX6779" fmla="*/ 2297668 w 8806376"/>
              <a:gd name="connsiteY6779" fmla="*/ 5701037 h 8400335"/>
              <a:gd name="connsiteX6780" fmla="*/ 5559781 w 8806376"/>
              <a:gd name="connsiteY6780" fmla="*/ 5711333 h 8400335"/>
              <a:gd name="connsiteX6781" fmla="*/ 5542331 w 8806376"/>
              <a:gd name="connsiteY6781" fmla="*/ 5730602 h 8400335"/>
              <a:gd name="connsiteX6782" fmla="*/ 5553647 w 8806376"/>
              <a:gd name="connsiteY6782" fmla="*/ 5741918 h 8400335"/>
              <a:gd name="connsiteX6783" fmla="*/ 5564953 w 8806376"/>
              <a:gd name="connsiteY6783" fmla="*/ 5753224 h 8400335"/>
              <a:gd name="connsiteX6784" fmla="*/ 5585051 w 8806376"/>
              <a:gd name="connsiteY6784" fmla="*/ 5733126 h 8400335"/>
              <a:gd name="connsiteX6785" fmla="*/ 5598671 w 8806376"/>
              <a:gd name="connsiteY6785" fmla="*/ 5702542 h 8400335"/>
              <a:gd name="connsiteX6786" fmla="*/ 5559781 w 8806376"/>
              <a:gd name="connsiteY6786" fmla="*/ 5711333 h 8400335"/>
              <a:gd name="connsiteX6787" fmla="*/ 2007403 w 8806376"/>
              <a:gd name="connsiteY6787" fmla="*/ 5710695 h 8400335"/>
              <a:gd name="connsiteX6788" fmla="*/ 2030120 w 8806376"/>
              <a:gd name="connsiteY6788" fmla="*/ 5734479 h 8400335"/>
              <a:gd name="connsiteX6789" fmla="*/ 2048056 w 8806376"/>
              <a:gd name="connsiteY6789" fmla="*/ 5716515 h 8400335"/>
              <a:gd name="connsiteX6790" fmla="*/ 2007403 w 8806376"/>
              <a:gd name="connsiteY6790" fmla="*/ 5710695 h 8400335"/>
              <a:gd name="connsiteX6791" fmla="*/ 4169940 w 8806376"/>
              <a:gd name="connsiteY6791" fmla="*/ 5717838 h 8400335"/>
              <a:gd name="connsiteX6792" fmla="*/ 4163444 w 8806376"/>
              <a:gd name="connsiteY6792" fmla="*/ 5734917 h 8400335"/>
              <a:gd name="connsiteX6793" fmla="*/ 4175274 w 8806376"/>
              <a:gd name="connsiteY6793" fmla="*/ 5723172 h 8400335"/>
              <a:gd name="connsiteX6794" fmla="*/ 4181780 w 8806376"/>
              <a:gd name="connsiteY6794" fmla="*/ 5706094 h 8400335"/>
              <a:gd name="connsiteX6795" fmla="*/ 4169940 w 8806376"/>
              <a:gd name="connsiteY6795" fmla="*/ 5717838 h 8400335"/>
              <a:gd name="connsiteX6796" fmla="*/ 3488293 w 8806376"/>
              <a:gd name="connsiteY6796" fmla="*/ 5721192 h 8400335"/>
              <a:gd name="connsiteX6797" fmla="*/ 3497818 w 8806376"/>
              <a:gd name="connsiteY6797" fmla="*/ 5725392 h 8400335"/>
              <a:gd name="connsiteX6798" fmla="*/ 3507343 w 8806376"/>
              <a:gd name="connsiteY6798" fmla="*/ 5715305 h 8400335"/>
              <a:gd name="connsiteX6799" fmla="*/ 3497818 w 8806376"/>
              <a:gd name="connsiteY6799" fmla="*/ 5711105 h 8400335"/>
              <a:gd name="connsiteX6800" fmla="*/ 3488293 w 8806376"/>
              <a:gd name="connsiteY6800" fmla="*/ 5721192 h 8400335"/>
              <a:gd name="connsiteX6801" fmla="*/ 5164579 w 8806376"/>
              <a:gd name="connsiteY6801" fmla="*/ 5735041 h 8400335"/>
              <a:gd name="connsiteX6802" fmla="*/ 5142081 w 8806376"/>
              <a:gd name="connsiteY6802" fmla="*/ 5758977 h 8400335"/>
              <a:gd name="connsiteX6803" fmla="*/ 5152368 w 8806376"/>
              <a:gd name="connsiteY6803" fmla="*/ 5769264 h 8400335"/>
              <a:gd name="connsiteX6804" fmla="*/ 5162646 w 8806376"/>
              <a:gd name="connsiteY6804" fmla="*/ 5779542 h 8400335"/>
              <a:gd name="connsiteX6805" fmla="*/ 5181600 w 8806376"/>
              <a:gd name="connsiteY6805" fmla="*/ 5769398 h 8400335"/>
              <a:gd name="connsiteX6806" fmla="*/ 5207023 w 8806376"/>
              <a:gd name="connsiteY6806" fmla="*/ 5719772 h 8400335"/>
              <a:gd name="connsiteX6807" fmla="*/ 5164579 w 8806376"/>
              <a:gd name="connsiteY6807" fmla="*/ 5735041 h 8400335"/>
              <a:gd name="connsiteX6808" fmla="*/ 2664381 w 8806376"/>
              <a:gd name="connsiteY6808" fmla="*/ 5746556 h 8400335"/>
              <a:gd name="connsiteX6809" fmla="*/ 2636977 w 8806376"/>
              <a:gd name="connsiteY6809" fmla="*/ 5792067 h 8400335"/>
              <a:gd name="connsiteX6810" fmla="*/ 2673382 w 8806376"/>
              <a:gd name="connsiteY6810" fmla="*/ 5751586 h 8400335"/>
              <a:gd name="connsiteX6811" fmla="*/ 2692356 w 8806376"/>
              <a:gd name="connsiteY6811" fmla="*/ 5720925 h 8400335"/>
              <a:gd name="connsiteX6812" fmla="*/ 2664381 w 8806376"/>
              <a:gd name="connsiteY6812" fmla="*/ 5746556 h 8400335"/>
              <a:gd name="connsiteX6813" fmla="*/ 2750106 w 8806376"/>
              <a:gd name="connsiteY6813" fmla="*/ 5730155 h 8400335"/>
              <a:gd name="connsiteX6814" fmla="*/ 2754306 w 8806376"/>
              <a:gd name="connsiteY6814" fmla="*/ 5739680 h 8400335"/>
              <a:gd name="connsiteX6815" fmla="*/ 2764393 w 8806376"/>
              <a:gd name="connsiteY6815" fmla="*/ 5730155 h 8400335"/>
              <a:gd name="connsiteX6816" fmla="*/ 2760193 w 8806376"/>
              <a:gd name="connsiteY6816" fmla="*/ 5720630 h 8400335"/>
              <a:gd name="connsiteX6817" fmla="*/ 2750106 w 8806376"/>
              <a:gd name="connsiteY6817" fmla="*/ 5730155 h 8400335"/>
              <a:gd name="connsiteX6818" fmla="*/ 4007015 w 8806376"/>
              <a:gd name="connsiteY6818" fmla="*/ 5740318 h 8400335"/>
              <a:gd name="connsiteX6819" fmla="*/ 4021503 w 8806376"/>
              <a:gd name="connsiteY6819" fmla="*/ 5744671 h 8400335"/>
              <a:gd name="connsiteX6820" fmla="*/ 4023417 w 8806376"/>
              <a:gd name="connsiteY6820" fmla="*/ 5730155 h 8400335"/>
              <a:gd name="connsiteX6821" fmla="*/ 4007015 w 8806376"/>
              <a:gd name="connsiteY6821" fmla="*/ 5740318 h 8400335"/>
              <a:gd name="connsiteX6822" fmla="*/ 4040553 w 8806376"/>
              <a:gd name="connsiteY6822" fmla="*/ 5744671 h 8400335"/>
              <a:gd name="connsiteX6823" fmla="*/ 4035076 w 8806376"/>
              <a:gd name="connsiteY6823" fmla="*/ 5765769 h 8400335"/>
              <a:gd name="connsiteX6824" fmla="*/ 4076691 w 8806376"/>
              <a:gd name="connsiteY6824" fmla="*/ 5741385 h 8400335"/>
              <a:gd name="connsiteX6825" fmla="*/ 4040553 w 8806376"/>
              <a:gd name="connsiteY6825" fmla="*/ 5744671 h 8400335"/>
              <a:gd name="connsiteX6826" fmla="*/ 4907518 w 8806376"/>
              <a:gd name="connsiteY6826" fmla="*/ 5739680 h 8400335"/>
              <a:gd name="connsiteX6827" fmla="*/ 4917043 w 8806376"/>
              <a:gd name="connsiteY6827" fmla="*/ 5749205 h 8400335"/>
              <a:gd name="connsiteX6828" fmla="*/ 4926568 w 8806376"/>
              <a:gd name="connsiteY6828" fmla="*/ 5739680 h 8400335"/>
              <a:gd name="connsiteX6829" fmla="*/ 4917043 w 8806376"/>
              <a:gd name="connsiteY6829" fmla="*/ 5730155 h 8400335"/>
              <a:gd name="connsiteX6830" fmla="*/ 4907518 w 8806376"/>
              <a:gd name="connsiteY6830" fmla="*/ 5739680 h 8400335"/>
              <a:gd name="connsiteX6831" fmla="*/ 5328342 w 8806376"/>
              <a:gd name="connsiteY6831" fmla="*/ 5761654 h 8400335"/>
              <a:gd name="connsiteX6832" fmla="*/ 5307702 w 8806376"/>
              <a:gd name="connsiteY6832" fmla="*/ 5783628 h 8400335"/>
              <a:gd name="connsiteX6833" fmla="*/ 5318998 w 8806376"/>
              <a:gd name="connsiteY6833" fmla="*/ 5794924 h 8400335"/>
              <a:gd name="connsiteX6834" fmla="*/ 5330295 w 8806376"/>
              <a:gd name="connsiteY6834" fmla="*/ 5806221 h 8400335"/>
              <a:gd name="connsiteX6835" fmla="*/ 5352269 w 8806376"/>
              <a:gd name="connsiteY6835" fmla="*/ 5785580 h 8400335"/>
              <a:gd name="connsiteX6836" fmla="*/ 5361613 w 8806376"/>
              <a:gd name="connsiteY6836" fmla="*/ 5739680 h 8400335"/>
              <a:gd name="connsiteX6837" fmla="*/ 5328342 w 8806376"/>
              <a:gd name="connsiteY6837" fmla="*/ 5761654 h 8400335"/>
              <a:gd name="connsiteX6838" fmla="*/ 2088118 w 8806376"/>
              <a:gd name="connsiteY6838" fmla="*/ 5758510 h 8400335"/>
              <a:gd name="connsiteX6839" fmla="*/ 2143182 w 8806376"/>
              <a:gd name="connsiteY6839" fmla="*/ 5792534 h 8400335"/>
              <a:gd name="connsiteX6840" fmla="*/ 2127542 w 8806376"/>
              <a:gd name="connsiteY6840" fmla="*/ 5767435 h 8400335"/>
              <a:gd name="connsiteX6841" fmla="*/ 2088118 w 8806376"/>
              <a:gd name="connsiteY6841" fmla="*/ 5758510 h 8400335"/>
              <a:gd name="connsiteX6842" fmla="*/ 2230993 w 8806376"/>
              <a:gd name="connsiteY6842" fmla="*/ 5758930 h 8400335"/>
              <a:gd name="connsiteX6843" fmla="*/ 2285791 w 8806376"/>
              <a:gd name="connsiteY6843" fmla="*/ 5783314 h 8400335"/>
              <a:gd name="connsiteX6844" fmla="*/ 2243461 w 8806376"/>
              <a:gd name="connsiteY6844" fmla="*/ 5749205 h 8400335"/>
              <a:gd name="connsiteX6845" fmla="*/ 2230993 w 8806376"/>
              <a:gd name="connsiteY6845" fmla="*/ 5758930 h 8400335"/>
              <a:gd name="connsiteX6846" fmla="*/ 2530459 w 8806376"/>
              <a:gd name="connsiteY6846" fmla="*/ 5759653 h 8400335"/>
              <a:gd name="connsiteX6847" fmla="*/ 2544861 w 8806376"/>
              <a:gd name="connsiteY6847" fmla="*/ 5788847 h 8400335"/>
              <a:gd name="connsiteX6848" fmla="*/ 2592943 w 8806376"/>
              <a:gd name="connsiteY6848" fmla="*/ 5792067 h 8400335"/>
              <a:gd name="connsiteX6849" fmla="*/ 2581789 w 8806376"/>
              <a:gd name="connsiteY6849" fmla="*/ 5777780 h 8400335"/>
              <a:gd name="connsiteX6850" fmla="*/ 2554158 w 8806376"/>
              <a:gd name="connsiteY6850" fmla="*/ 5762873 h 8400335"/>
              <a:gd name="connsiteX6851" fmla="*/ 2537689 w 8806376"/>
              <a:gd name="connsiteY6851" fmla="*/ 5747966 h 8400335"/>
              <a:gd name="connsiteX6852" fmla="*/ 2530459 w 8806376"/>
              <a:gd name="connsiteY6852" fmla="*/ 5759653 h 8400335"/>
              <a:gd name="connsiteX6853" fmla="*/ 5488077 w 8806376"/>
              <a:gd name="connsiteY6853" fmla="*/ 5783047 h 8400335"/>
              <a:gd name="connsiteX6854" fmla="*/ 5465226 w 8806376"/>
              <a:gd name="connsiteY6854" fmla="*/ 5807354 h 8400335"/>
              <a:gd name="connsiteX6855" fmla="*/ 5479266 w 8806376"/>
              <a:gd name="connsiteY6855" fmla="*/ 5816089 h 8400335"/>
              <a:gd name="connsiteX6856" fmla="*/ 5493306 w 8806376"/>
              <a:gd name="connsiteY6856" fmla="*/ 5824814 h 8400335"/>
              <a:gd name="connsiteX6857" fmla="*/ 5515909 w 8806376"/>
              <a:gd name="connsiteY6857" fmla="*/ 5802287 h 8400335"/>
              <a:gd name="connsiteX6858" fmla="*/ 5532015 w 8806376"/>
              <a:gd name="connsiteY6858" fmla="*/ 5769245 h 8400335"/>
              <a:gd name="connsiteX6859" fmla="*/ 5488077 w 8806376"/>
              <a:gd name="connsiteY6859" fmla="*/ 5783047 h 8400335"/>
              <a:gd name="connsiteX6860" fmla="*/ 2778681 w 8806376"/>
              <a:gd name="connsiteY6860" fmla="*/ 5777780 h 8400335"/>
              <a:gd name="connsiteX6861" fmla="*/ 2782881 w 8806376"/>
              <a:gd name="connsiteY6861" fmla="*/ 5787305 h 8400335"/>
              <a:gd name="connsiteX6862" fmla="*/ 2792968 w 8806376"/>
              <a:gd name="connsiteY6862" fmla="*/ 5777780 h 8400335"/>
              <a:gd name="connsiteX6863" fmla="*/ 2788768 w 8806376"/>
              <a:gd name="connsiteY6863" fmla="*/ 5768255 h 8400335"/>
              <a:gd name="connsiteX6864" fmla="*/ 2778681 w 8806376"/>
              <a:gd name="connsiteY6864" fmla="*/ 5777780 h 8400335"/>
              <a:gd name="connsiteX6865" fmla="*/ 4102656 w 8806376"/>
              <a:gd name="connsiteY6865" fmla="*/ 5777780 h 8400335"/>
              <a:gd name="connsiteX6866" fmla="*/ 4106856 w 8806376"/>
              <a:gd name="connsiteY6866" fmla="*/ 5787305 h 8400335"/>
              <a:gd name="connsiteX6867" fmla="*/ 4116943 w 8806376"/>
              <a:gd name="connsiteY6867" fmla="*/ 5777780 h 8400335"/>
              <a:gd name="connsiteX6868" fmla="*/ 4112743 w 8806376"/>
              <a:gd name="connsiteY6868" fmla="*/ 5768255 h 8400335"/>
              <a:gd name="connsiteX6869" fmla="*/ 4102656 w 8806376"/>
              <a:gd name="connsiteY6869" fmla="*/ 5777780 h 8400335"/>
              <a:gd name="connsiteX6870" fmla="*/ 3974344 w 8806376"/>
              <a:gd name="connsiteY6870" fmla="*/ 5786933 h 8400335"/>
              <a:gd name="connsiteX6871" fmla="*/ 3965839 w 8806376"/>
              <a:gd name="connsiteY6871" fmla="*/ 5801306 h 8400335"/>
              <a:gd name="connsiteX6872" fmla="*/ 3983403 w 8806376"/>
              <a:gd name="connsiteY6872" fmla="*/ 5792296 h 8400335"/>
              <a:gd name="connsiteX6873" fmla="*/ 3974344 w 8806376"/>
              <a:gd name="connsiteY6873" fmla="*/ 5786933 h 8400335"/>
              <a:gd name="connsiteX6874" fmla="*/ 4002453 w 8806376"/>
              <a:gd name="connsiteY6874" fmla="*/ 5792296 h 8400335"/>
              <a:gd name="connsiteX6875" fmla="*/ 3995709 w 8806376"/>
              <a:gd name="connsiteY6875" fmla="*/ 5812117 h 8400335"/>
              <a:gd name="connsiteX6876" fmla="*/ 4040743 w 8806376"/>
              <a:gd name="connsiteY6876" fmla="*/ 5786971 h 8400335"/>
              <a:gd name="connsiteX6877" fmla="*/ 4002453 w 8806376"/>
              <a:gd name="connsiteY6877" fmla="*/ 5792296 h 8400335"/>
              <a:gd name="connsiteX6878" fmla="*/ 4869418 w 8806376"/>
              <a:gd name="connsiteY6878" fmla="*/ 5787867 h 8400335"/>
              <a:gd name="connsiteX6879" fmla="*/ 4878943 w 8806376"/>
              <a:gd name="connsiteY6879" fmla="*/ 5792067 h 8400335"/>
              <a:gd name="connsiteX6880" fmla="*/ 4888468 w 8806376"/>
              <a:gd name="connsiteY6880" fmla="*/ 5781980 h 8400335"/>
              <a:gd name="connsiteX6881" fmla="*/ 4878943 w 8806376"/>
              <a:gd name="connsiteY6881" fmla="*/ 5777780 h 8400335"/>
              <a:gd name="connsiteX6882" fmla="*/ 4869418 w 8806376"/>
              <a:gd name="connsiteY6882" fmla="*/ 5787867 h 8400335"/>
              <a:gd name="connsiteX6883" fmla="*/ 4574143 w 8806376"/>
              <a:gd name="connsiteY6883" fmla="*/ 5796830 h 8400335"/>
              <a:gd name="connsiteX6884" fmla="*/ 4583668 w 8806376"/>
              <a:gd name="connsiteY6884" fmla="*/ 5806355 h 8400335"/>
              <a:gd name="connsiteX6885" fmla="*/ 4593193 w 8806376"/>
              <a:gd name="connsiteY6885" fmla="*/ 5796830 h 8400335"/>
              <a:gd name="connsiteX6886" fmla="*/ 4583668 w 8806376"/>
              <a:gd name="connsiteY6886" fmla="*/ 5787305 h 8400335"/>
              <a:gd name="connsiteX6887" fmla="*/ 4574143 w 8806376"/>
              <a:gd name="connsiteY6887" fmla="*/ 5796830 h 8400335"/>
              <a:gd name="connsiteX6888" fmla="*/ 5088027 w 8806376"/>
              <a:gd name="connsiteY6888" fmla="*/ 5811622 h 8400335"/>
              <a:gd name="connsiteX6889" fmla="*/ 5065176 w 8806376"/>
              <a:gd name="connsiteY6889" fmla="*/ 5835929 h 8400335"/>
              <a:gd name="connsiteX6890" fmla="*/ 5078702 w 8806376"/>
              <a:gd name="connsiteY6890" fmla="*/ 5844292 h 8400335"/>
              <a:gd name="connsiteX6891" fmla="*/ 5130823 w 8806376"/>
              <a:gd name="connsiteY6891" fmla="*/ 5795972 h 8400335"/>
              <a:gd name="connsiteX6892" fmla="*/ 5088027 w 8806376"/>
              <a:gd name="connsiteY6892" fmla="*/ 5811622 h 8400335"/>
              <a:gd name="connsiteX6893" fmla="*/ 2683431 w 8806376"/>
              <a:gd name="connsiteY6893" fmla="*/ 5806355 h 8400335"/>
              <a:gd name="connsiteX6894" fmla="*/ 2687631 w 8806376"/>
              <a:gd name="connsiteY6894" fmla="*/ 5815880 h 8400335"/>
              <a:gd name="connsiteX6895" fmla="*/ 2697718 w 8806376"/>
              <a:gd name="connsiteY6895" fmla="*/ 5806355 h 8400335"/>
              <a:gd name="connsiteX6896" fmla="*/ 2693518 w 8806376"/>
              <a:gd name="connsiteY6896" fmla="*/ 5796830 h 8400335"/>
              <a:gd name="connsiteX6897" fmla="*/ 2683431 w 8806376"/>
              <a:gd name="connsiteY6897" fmla="*/ 5806355 h 8400335"/>
              <a:gd name="connsiteX6898" fmla="*/ 2164318 w 8806376"/>
              <a:gd name="connsiteY6898" fmla="*/ 5814270 h 8400335"/>
              <a:gd name="connsiteX6899" fmla="*/ 2218049 w 8806376"/>
              <a:gd name="connsiteY6899" fmla="*/ 5841521 h 8400335"/>
              <a:gd name="connsiteX6900" fmla="*/ 2182206 w 8806376"/>
              <a:gd name="connsiteY6900" fmla="*/ 5806355 h 8400335"/>
              <a:gd name="connsiteX6901" fmla="*/ 2164318 w 8806376"/>
              <a:gd name="connsiteY6901" fmla="*/ 5814270 h 8400335"/>
              <a:gd name="connsiteX6902" fmla="*/ 2464822 w 8806376"/>
              <a:gd name="connsiteY6902" fmla="*/ 5815117 h 8400335"/>
              <a:gd name="connsiteX6903" fmla="*/ 2484949 w 8806376"/>
              <a:gd name="connsiteY6903" fmla="*/ 5843969 h 8400335"/>
              <a:gd name="connsiteX6904" fmla="*/ 2510485 w 8806376"/>
              <a:gd name="connsiteY6904" fmla="*/ 5864048 h 8400335"/>
              <a:gd name="connsiteX6905" fmla="*/ 2520753 w 8806376"/>
              <a:gd name="connsiteY6905" fmla="*/ 5853741 h 8400335"/>
              <a:gd name="connsiteX6906" fmla="*/ 2531031 w 8806376"/>
              <a:gd name="connsiteY6906" fmla="*/ 5843426 h 8400335"/>
              <a:gd name="connsiteX6907" fmla="*/ 2507218 w 8806376"/>
              <a:gd name="connsiteY6907" fmla="*/ 5825100 h 8400335"/>
              <a:gd name="connsiteX6908" fmla="*/ 2464822 w 8806376"/>
              <a:gd name="connsiteY6908" fmla="*/ 5815117 h 8400335"/>
              <a:gd name="connsiteX6909" fmla="*/ 2615451 w 8806376"/>
              <a:gd name="connsiteY6909" fmla="*/ 5817985 h 8400335"/>
              <a:gd name="connsiteX6910" fmla="*/ 2662847 w 8806376"/>
              <a:gd name="connsiteY6910" fmla="*/ 5860837 h 8400335"/>
              <a:gd name="connsiteX6911" fmla="*/ 2650236 w 8806376"/>
              <a:gd name="connsiteY6911" fmla="*/ 5823585 h 8400335"/>
              <a:gd name="connsiteX6912" fmla="*/ 2615451 w 8806376"/>
              <a:gd name="connsiteY6912" fmla="*/ 5817985 h 8400335"/>
              <a:gd name="connsiteX6913" fmla="*/ 5259829 w 8806376"/>
              <a:gd name="connsiteY6913" fmla="*/ 5830291 h 8400335"/>
              <a:gd name="connsiteX6914" fmla="*/ 5237331 w 8806376"/>
              <a:gd name="connsiteY6914" fmla="*/ 5854227 h 8400335"/>
              <a:gd name="connsiteX6915" fmla="*/ 5248771 w 8806376"/>
              <a:gd name="connsiteY6915" fmla="*/ 5865667 h 8400335"/>
              <a:gd name="connsiteX6916" fmla="*/ 5260201 w 8806376"/>
              <a:gd name="connsiteY6916" fmla="*/ 5877097 h 8400335"/>
              <a:gd name="connsiteX6917" fmla="*/ 5285061 w 8806376"/>
              <a:gd name="connsiteY6917" fmla="*/ 5852246 h 8400335"/>
              <a:gd name="connsiteX6918" fmla="*/ 5303415 w 8806376"/>
              <a:gd name="connsiteY6918" fmla="*/ 5816870 h 8400335"/>
              <a:gd name="connsiteX6919" fmla="*/ 5259829 w 8806376"/>
              <a:gd name="connsiteY6919" fmla="*/ 5830291 h 8400335"/>
              <a:gd name="connsiteX6920" fmla="*/ 3326368 w 8806376"/>
              <a:gd name="connsiteY6920" fmla="*/ 5825967 h 8400335"/>
              <a:gd name="connsiteX6921" fmla="*/ 3335893 w 8806376"/>
              <a:gd name="connsiteY6921" fmla="*/ 5830167 h 8400335"/>
              <a:gd name="connsiteX6922" fmla="*/ 3345418 w 8806376"/>
              <a:gd name="connsiteY6922" fmla="*/ 5820080 h 8400335"/>
              <a:gd name="connsiteX6923" fmla="*/ 3335893 w 8806376"/>
              <a:gd name="connsiteY6923" fmla="*/ 5815880 h 8400335"/>
              <a:gd name="connsiteX6924" fmla="*/ 3326368 w 8806376"/>
              <a:gd name="connsiteY6924" fmla="*/ 5825967 h 8400335"/>
              <a:gd name="connsiteX6925" fmla="*/ 3925224 w 8806376"/>
              <a:gd name="connsiteY6925" fmla="*/ 5842073 h 8400335"/>
              <a:gd name="connsiteX6926" fmla="*/ 3912156 w 8806376"/>
              <a:gd name="connsiteY6926" fmla="*/ 5858742 h 8400335"/>
              <a:gd name="connsiteX6927" fmla="*/ 3928825 w 8806376"/>
              <a:gd name="connsiteY6927" fmla="*/ 5845674 h 8400335"/>
              <a:gd name="connsiteX6928" fmla="*/ 3941893 w 8806376"/>
              <a:gd name="connsiteY6928" fmla="*/ 5825405 h 8400335"/>
              <a:gd name="connsiteX6929" fmla="*/ 3925224 w 8806376"/>
              <a:gd name="connsiteY6929" fmla="*/ 5842073 h 8400335"/>
              <a:gd name="connsiteX6930" fmla="*/ 3961371 w 8806376"/>
              <a:gd name="connsiteY6930" fmla="*/ 5831758 h 8400335"/>
              <a:gd name="connsiteX6931" fmla="*/ 3968144 w 8806376"/>
              <a:gd name="connsiteY6931" fmla="*/ 5853980 h 8400335"/>
              <a:gd name="connsiteX6932" fmla="*/ 3993118 w 8806376"/>
              <a:gd name="connsiteY6932" fmla="*/ 5839692 h 8400335"/>
              <a:gd name="connsiteX6933" fmla="*/ 4004977 w 8806376"/>
              <a:gd name="connsiteY6933" fmla="*/ 5825405 h 8400335"/>
              <a:gd name="connsiteX6934" fmla="*/ 3986346 w 8806376"/>
              <a:gd name="connsiteY6934" fmla="*/ 5825405 h 8400335"/>
              <a:gd name="connsiteX6935" fmla="*/ 3961371 w 8806376"/>
              <a:gd name="connsiteY6935" fmla="*/ 5831758 h 8400335"/>
              <a:gd name="connsiteX6936" fmla="*/ 5421640 w 8806376"/>
              <a:gd name="connsiteY6936" fmla="*/ 5849465 h 8400335"/>
              <a:gd name="connsiteX6937" fmla="*/ 5399256 w 8806376"/>
              <a:gd name="connsiteY6937" fmla="*/ 5873277 h 8400335"/>
              <a:gd name="connsiteX6938" fmla="*/ 5410696 w 8806376"/>
              <a:gd name="connsiteY6938" fmla="*/ 5884717 h 8400335"/>
              <a:gd name="connsiteX6939" fmla="*/ 5422126 w 8806376"/>
              <a:gd name="connsiteY6939" fmla="*/ 5896147 h 8400335"/>
              <a:gd name="connsiteX6940" fmla="*/ 5446357 w 8806376"/>
              <a:gd name="connsiteY6940" fmla="*/ 5871924 h 8400335"/>
              <a:gd name="connsiteX6941" fmla="*/ 5470589 w 8806376"/>
              <a:gd name="connsiteY6941" fmla="*/ 5847693 h 8400335"/>
              <a:gd name="connsiteX6942" fmla="*/ 5457301 w 8806376"/>
              <a:gd name="connsiteY6942" fmla="*/ 5836663 h 8400335"/>
              <a:gd name="connsiteX6943" fmla="*/ 5444014 w 8806376"/>
              <a:gd name="connsiteY6943" fmla="*/ 5825643 h 8400335"/>
              <a:gd name="connsiteX6944" fmla="*/ 5421640 w 8806376"/>
              <a:gd name="connsiteY6944" fmla="*/ 5849465 h 8400335"/>
              <a:gd name="connsiteX6945" fmla="*/ 2802493 w 8806376"/>
              <a:gd name="connsiteY6945" fmla="*/ 5845017 h 8400335"/>
              <a:gd name="connsiteX6946" fmla="*/ 2812018 w 8806376"/>
              <a:gd name="connsiteY6946" fmla="*/ 5849217 h 8400335"/>
              <a:gd name="connsiteX6947" fmla="*/ 2821543 w 8806376"/>
              <a:gd name="connsiteY6947" fmla="*/ 5839130 h 8400335"/>
              <a:gd name="connsiteX6948" fmla="*/ 2812018 w 8806376"/>
              <a:gd name="connsiteY6948" fmla="*/ 5834930 h 8400335"/>
              <a:gd name="connsiteX6949" fmla="*/ 2802493 w 8806376"/>
              <a:gd name="connsiteY6949" fmla="*/ 5845017 h 8400335"/>
              <a:gd name="connsiteX6950" fmla="*/ 2406415 w 8806376"/>
              <a:gd name="connsiteY6950" fmla="*/ 5874316 h 8400335"/>
              <a:gd name="connsiteX6951" fmla="*/ 2453526 w 8806376"/>
              <a:gd name="connsiteY6951" fmla="*/ 5911444 h 8400335"/>
              <a:gd name="connsiteX6952" fmla="*/ 2431066 w 8806376"/>
              <a:gd name="connsiteY6952" fmla="*/ 5873058 h 8400335"/>
              <a:gd name="connsiteX6953" fmla="*/ 2406415 w 8806376"/>
              <a:gd name="connsiteY6953" fmla="*/ 5874316 h 8400335"/>
              <a:gd name="connsiteX6954" fmla="*/ 2545318 w 8806376"/>
              <a:gd name="connsiteY6954" fmla="*/ 5876697 h 8400335"/>
              <a:gd name="connsiteX6955" fmla="*/ 2604164 w 8806376"/>
              <a:gd name="connsiteY6955" fmla="*/ 5913244 h 8400335"/>
              <a:gd name="connsiteX6956" fmla="*/ 2587571 w 8806376"/>
              <a:gd name="connsiteY6956" fmla="*/ 5883783 h 8400335"/>
              <a:gd name="connsiteX6957" fmla="*/ 2545318 w 8806376"/>
              <a:gd name="connsiteY6957" fmla="*/ 5876697 h 8400335"/>
              <a:gd name="connsiteX6958" fmla="*/ 2691860 w 8806376"/>
              <a:gd name="connsiteY6958" fmla="*/ 5874811 h 8400335"/>
              <a:gd name="connsiteX6959" fmla="*/ 2749515 w 8806376"/>
              <a:gd name="connsiteY6959" fmla="*/ 5927151 h 8400335"/>
              <a:gd name="connsiteX6960" fmla="*/ 2731370 w 8806376"/>
              <a:gd name="connsiteY6960" fmla="*/ 5885136 h 8400335"/>
              <a:gd name="connsiteX6961" fmla="*/ 2698594 w 8806376"/>
              <a:gd name="connsiteY6961" fmla="*/ 5863905 h 8400335"/>
              <a:gd name="connsiteX6962" fmla="*/ 2691860 w 8806376"/>
              <a:gd name="connsiteY6962" fmla="*/ 5874811 h 8400335"/>
              <a:gd name="connsiteX6963" fmla="*/ 3283506 w 8806376"/>
              <a:gd name="connsiteY6963" fmla="*/ 5873030 h 8400335"/>
              <a:gd name="connsiteX6964" fmla="*/ 3287706 w 8806376"/>
              <a:gd name="connsiteY6964" fmla="*/ 5882555 h 8400335"/>
              <a:gd name="connsiteX6965" fmla="*/ 3297793 w 8806376"/>
              <a:gd name="connsiteY6965" fmla="*/ 5873030 h 8400335"/>
              <a:gd name="connsiteX6966" fmla="*/ 3293593 w 8806376"/>
              <a:gd name="connsiteY6966" fmla="*/ 5863505 h 8400335"/>
              <a:gd name="connsiteX6967" fmla="*/ 3283506 w 8806376"/>
              <a:gd name="connsiteY6967" fmla="*/ 5873030 h 8400335"/>
              <a:gd name="connsiteX6968" fmla="*/ 5017379 w 8806376"/>
              <a:gd name="connsiteY6968" fmla="*/ 5882202 h 8400335"/>
              <a:gd name="connsiteX6969" fmla="*/ 5020875 w 8806376"/>
              <a:gd name="connsiteY6969" fmla="*/ 5930180 h 8400335"/>
              <a:gd name="connsiteX6970" fmla="*/ 5062814 w 8806376"/>
              <a:gd name="connsiteY6970" fmla="*/ 5869572 h 8400335"/>
              <a:gd name="connsiteX6971" fmla="*/ 5017379 w 8806376"/>
              <a:gd name="connsiteY6971" fmla="*/ 5882202 h 8400335"/>
              <a:gd name="connsiteX6972" fmla="*/ 3069193 w 8806376"/>
              <a:gd name="connsiteY6972" fmla="*/ 5950753 h 8400335"/>
              <a:gd name="connsiteX6973" fmla="*/ 2986259 w 8806376"/>
              <a:gd name="connsiteY6973" fmla="*/ 6054005 h 8400335"/>
              <a:gd name="connsiteX6974" fmla="*/ 3073213 w 8806376"/>
              <a:gd name="connsiteY6974" fmla="*/ 5963517 h 8400335"/>
              <a:gd name="connsiteX6975" fmla="*/ 3148536 w 8806376"/>
              <a:gd name="connsiteY6975" fmla="*/ 5873392 h 8400335"/>
              <a:gd name="connsiteX6976" fmla="*/ 3069193 w 8806376"/>
              <a:gd name="connsiteY6976" fmla="*/ 5950753 h 8400335"/>
              <a:gd name="connsiteX6977" fmla="*/ 3883581 w 8806376"/>
              <a:gd name="connsiteY6977" fmla="*/ 5882555 h 8400335"/>
              <a:gd name="connsiteX6978" fmla="*/ 3887219 w 8806376"/>
              <a:gd name="connsiteY6978" fmla="*/ 5892080 h 8400335"/>
              <a:gd name="connsiteX6979" fmla="*/ 3902631 w 8806376"/>
              <a:gd name="connsiteY6979" fmla="*/ 5882555 h 8400335"/>
              <a:gd name="connsiteX6980" fmla="*/ 3898992 w 8806376"/>
              <a:gd name="connsiteY6980" fmla="*/ 5873030 h 8400335"/>
              <a:gd name="connsiteX6981" fmla="*/ 3883581 w 8806376"/>
              <a:gd name="connsiteY6981" fmla="*/ 5882555 h 8400335"/>
              <a:gd name="connsiteX6982" fmla="*/ 3916918 w 8806376"/>
              <a:gd name="connsiteY6982" fmla="*/ 5887317 h 8400335"/>
              <a:gd name="connsiteX6983" fmla="*/ 3905060 w 8806376"/>
              <a:gd name="connsiteY6983" fmla="*/ 5901605 h 8400335"/>
              <a:gd name="connsiteX6984" fmla="*/ 3919347 w 8806376"/>
              <a:gd name="connsiteY6984" fmla="*/ 5901605 h 8400335"/>
              <a:gd name="connsiteX6985" fmla="*/ 3945493 w 8806376"/>
              <a:gd name="connsiteY6985" fmla="*/ 5887317 h 8400335"/>
              <a:gd name="connsiteX6986" fmla="*/ 3957352 w 8806376"/>
              <a:gd name="connsiteY6986" fmla="*/ 5873030 h 8400335"/>
              <a:gd name="connsiteX6987" fmla="*/ 3943064 w 8806376"/>
              <a:gd name="connsiteY6987" fmla="*/ 5873030 h 8400335"/>
              <a:gd name="connsiteX6988" fmla="*/ 3916918 w 8806376"/>
              <a:gd name="connsiteY6988" fmla="*/ 5887317 h 8400335"/>
              <a:gd name="connsiteX6989" fmla="*/ 4012168 w 8806376"/>
              <a:gd name="connsiteY6989" fmla="*/ 5883117 h 8400335"/>
              <a:gd name="connsiteX6990" fmla="*/ 4021693 w 8806376"/>
              <a:gd name="connsiteY6990" fmla="*/ 5887317 h 8400335"/>
              <a:gd name="connsiteX6991" fmla="*/ 4031218 w 8806376"/>
              <a:gd name="connsiteY6991" fmla="*/ 5877230 h 8400335"/>
              <a:gd name="connsiteX6992" fmla="*/ 4021693 w 8806376"/>
              <a:gd name="connsiteY6992" fmla="*/ 5873030 h 8400335"/>
              <a:gd name="connsiteX6993" fmla="*/ 4012168 w 8806376"/>
              <a:gd name="connsiteY6993" fmla="*/ 5883117 h 8400335"/>
              <a:gd name="connsiteX6994" fmla="*/ 4493181 w 8806376"/>
              <a:gd name="connsiteY6994" fmla="*/ 5882555 h 8400335"/>
              <a:gd name="connsiteX6995" fmla="*/ 4497381 w 8806376"/>
              <a:gd name="connsiteY6995" fmla="*/ 5892080 h 8400335"/>
              <a:gd name="connsiteX6996" fmla="*/ 4507468 w 8806376"/>
              <a:gd name="connsiteY6996" fmla="*/ 5882555 h 8400335"/>
              <a:gd name="connsiteX6997" fmla="*/ 4503268 w 8806376"/>
              <a:gd name="connsiteY6997" fmla="*/ 5873030 h 8400335"/>
              <a:gd name="connsiteX6998" fmla="*/ 4493181 w 8806376"/>
              <a:gd name="connsiteY6998" fmla="*/ 5882555 h 8400335"/>
              <a:gd name="connsiteX6999" fmla="*/ 4264362 w 8806376"/>
              <a:gd name="connsiteY6999" fmla="*/ 5959517 h 8400335"/>
              <a:gd name="connsiteX7000" fmla="*/ 3940731 w 8806376"/>
              <a:gd name="connsiteY7000" fmla="*/ 6241390 h 8400335"/>
              <a:gd name="connsiteX7001" fmla="*/ 3784111 w 8806376"/>
              <a:gd name="connsiteY7001" fmla="*/ 6380836 h 8400335"/>
              <a:gd name="connsiteX7002" fmla="*/ 3950799 w 8806376"/>
              <a:gd name="connsiteY7002" fmla="*/ 6254363 h 8400335"/>
              <a:gd name="connsiteX7003" fmla="*/ 4350049 w 8806376"/>
              <a:gd name="connsiteY7003" fmla="*/ 5882555 h 8400335"/>
              <a:gd name="connsiteX7004" fmla="*/ 4264362 w 8806376"/>
              <a:gd name="connsiteY7004" fmla="*/ 5959517 h 8400335"/>
              <a:gd name="connsiteX7005" fmla="*/ 5183629 w 8806376"/>
              <a:gd name="connsiteY7005" fmla="*/ 5906491 h 8400335"/>
              <a:gd name="connsiteX7006" fmla="*/ 5161131 w 8806376"/>
              <a:gd name="connsiteY7006" fmla="*/ 5930427 h 8400335"/>
              <a:gd name="connsiteX7007" fmla="*/ 5172314 w 8806376"/>
              <a:gd name="connsiteY7007" fmla="*/ 5941610 h 8400335"/>
              <a:gd name="connsiteX7008" fmla="*/ 5183495 w 8806376"/>
              <a:gd name="connsiteY7008" fmla="*/ 5952792 h 8400335"/>
              <a:gd name="connsiteX7009" fmla="*/ 5207432 w 8806376"/>
              <a:gd name="connsiteY7009" fmla="*/ 5930294 h 8400335"/>
              <a:gd name="connsiteX7010" fmla="*/ 5231368 w 8806376"/>
              <a:gd name="connsiteY7010" fmla="*/ 5895185 h 8400335"/>
              <a:gd name="connsiteX7011" fmla="*/ 5183629 w 8806376"/>
              <a:gd name="connsiteY7011" fmla="*/ 5906491 h 8400335"/>
              <a:gd name="connsiteX7012" fmla="*/ 4555093 w 8806376"/>
              <a:gd name="connsiteY7012" fmla="*/ 5911692 h 8400335"/>
              <a:gd name="connsiteX7013" fmla="*/ 4564618 w 8806376"/>
              <a:gd name="connsiteY7013" fmla="*/ 5915892 h 8400335"/>
              <a:gd name="connsiteX7014" fmla="*/ 4574143 w 8806376"/>
              <a:gd name="connsiteY7014" fmla="*/ 5905805 h 8400335"/>
              <a:gd name="connsiteX7015" fmla="*/ 4564618 w 8806376"/>
              <a:gd name="connsiteY7015" fmla="*/ 5901605 h 8400335"/>
              <a:gd name="connsiteX7016" fmla="*/ 4555093 w 8806376"/>
              <a:gd name="connsiteY7016" fmla="*/ 5911692 h 8400335"/>
              <a:gd name="connsiteX7017" fmla="*/ 5347012 w 8806376"/>
              <a:gd name="connsiteY7017" fmla="*/ 5923988 h 8400335"/>
              <a:gd name="connsiteX7018" fmla="*/ 5325980 w 8806376"/>
              <a:gd name="connsiteY7018" fmla="*/ 5946372 h 8400335"/>
              <a:gd name="connsiteX7019" fmla="*/ 5339039 w 8806376"/>
              <a:gd name="connsiteY7019" fmla="*/ 5957202 h 8400335"/>
              <a:gd name="connsiteX7020" fmla="*/ 5352098 w 8806376"/>
              <a:gd name="connsiteY7020" fmla="*/ 5968041 h 8400335"/>
              <a:gd name="connsiteX7021" fmla="*/ 5373691 w 8806376"/>
              <a:gd name="connsiteY7021" fmla="*/ 5945058 h 8400335"/>
              <a:gd name="connsiteX7022" fmla="*/ 5388969 w 8806376"/>
              <a:gd name="connsiteY7022" fmla="*/ 5911834 h 8400335"/>
              <a:gd name="connsiteX7023" fmla="*/ 5347012 w 8806376"/>
              <a:gd name="connsiteY7023" fmla="*/ 5923988 h 8400335"/>
              <a:gd name="connsiteX7024" fmla="*/ 3849024 w 8806376"/>
              <a:gd name="connsiteY7024" fmla="*/ 5927798 h 8400335"/>
              <a:gd name="connsiteX7025" fmla="*/ 3835956 w 8806376"/>
              <a:gd name="connsiteY7025" fmla="*/ 5944467 h 8400335"/>
              <a:gd name="connsiteX7026" fmla="*/ 3852625 w 8806376"/>
              <a:gd name="connsiteY7026" fmla="*/ 5931399 h 8400335"/>
              <a:gd name="connsiteX7027" fmla="*/ 3865693 w 8806376"/>
              <a:gd name="connsiteY7027" fmla="*/ 5911130 h 8400335"/>
              <a:gd name="connsiteX7028" fmla="*/ 3849024 w 8806376"/>
              <a:gd name="connsiteY7028" fmla="*/ 5927798 h 8400335"/>
              <a:gd name="connsiteX7029" fmla="*/ 4455081 w 8806376"/>
              <a:gd name="connsiteY7029" fmla="*/ 5920655 h 8400335"/>
              <a:gd name="connsiteX7030" fmla="*/ 4459281 w 8806376"/>
              <a:gd name="connsiteY7030" fmla="*/ 5930180 h 8400335"/>
              <a:gd name="connsiteX7031" fmla="*/ 4469368 w 8806376"/>
              <a:gd name="connsiteY7031" fmla="*/ 5920655 h 8400335"/>
              <a:gd name="connsiteX7032" fmla="*/ 4465168 w 8806376"/>
              <a:gd name="connsiteY7032" fmla="*/ 5911130 h 8400335"/>
              <a:gd name="connsiteX7033" fmla="*/ 4455081 w 8806376"/>
              <a:gd name="connsiteY7033" fmla="*/ 5920655 h 8400335"/>
              <a:gd name="connsiteX7034" fmla="*/ 4726543 w 8806376"/>
              <a:gd name="connsiteY7034" fmla="*/ 5920655 h 8400335"/>
              <a:gd name="connsiteX7035" fmla="*/ 4736068 w 8806376"/>
              <a:gd name="connsiteY7035" fmla="*/ 5930180 h 8400335"/>
              <a:gd name="connsiteX7036" fmla="*/ 4745593 w 8806376"/>
              <a:gd name="connsiteY7036" fmla="*/ 5920655 h 8400335"/>
              <a:gd name="connsiteX7037" fmla="*/ 4736068 w 8806376"/>
              <a:gd name="connsiteY7037" fmla="*/ 5911130 h 8400335"/>
              <a:gd name="connsiteX7038" fmla="*/ 4726543 w 8806376"/>
              <a:gd name="connsiteY7038" fmla="*/ 5920655 h 8400335"/>
              <a:gd name="connsiteX7039" fmla="*/ 2341178 w 8806376"/>
              <a:gd name="connsiteY7039" fmla="*/ 5929141 h 8400335"/>
              <a:gd name="connsiteX7040" fmla="*/ 2392585 w 8806376"/>
              <a:gd name="connsiteY7040" fmla="*/ 5968280 h 8400335"/>
              <a:gd name="connsiteX7041" fmla="*/ 2381012 w 8806376"/>
              <a:gd name="connsiteY7041" fmla="*/ 5939171 h 8400335"/>
              <a:gd name="connsiteX7042" fmla="*/ 2341178 w 8806376"/>
              <a:gd name="connsiteY7042" fmla="*/ 5929141 h 8400335"/>
              <a:gd name="connsiteX7043" fmla="*/ 2483872 w 8806376"/>
              <a:gd name="connsiteY7043" fmla="*/ 5929417 h 8400335"/>
              <a:gd name="connsiteX7044" fmla="*/ 2536517 w 8806376"/>
              <a:gd name="connsiteY7044" fmla="*/ 5977805 h 8400335"/>
              <a:gd name="connsiteX7045" fmla="*/ 2526278 w 8806376"/>
              <a:gd name="connsiteY7045" fmla="*/ 5941219 h 8400335"/>
              <a:gd name="connsiteX7046" fmla="*/ 2483872 w 8806376"/>
              <a:gd name="connsiteY7046" fmla="*/ 5929417 h 8400335"/>
              <a:gd name="connsiteX7047" fmla="*/ 2631043 w 8806376"/>
              <a:gd name="connsiteY7047" fmla="*/ 5939485 h 8400335"/>
              <a:gd name="connsiteX7048" fmla="*/ 2685259 w 8806376"/>
              <a:gd name="connsiteY7048" fmla="*/ 5974394 h 8400335"/>
              <a:gd name="connsiteX7049" fmla="*/ 2643854 w 8806376"/>
              <a:gd name="connsiteY7049" fmla="*/ 5930180 h 8400335"/>
              <a:gd name="connsiteX7050" fmla="*/ 2631043 w 8806376"/>
              <a:gd name="connsiteY7050" fmla="*/ 5939485 h 8400335"/>
              <a:gd name="connsiteX7051" fmla="*/ 2780271 w 8806376"/>
              <a:gd name="connsiteY7051" fmla="*/ 5943753 h 8400335"/>
              <a:gd name="connsiteX7052" fmla="*/ 2799321 w 8806376"/>
              <a:gd name="connsiteY7052" fmla="*/ 5973214 h 8400335"/>
              <a:gd name="connsiteX7053" fmla="*/ 2823582 w 8806376"/>
              <a:gd name="connsiteY7053" fmla="*/ 5989101 h 8400335"/>
              <a:gd name="connsiteX7054" fmla="*/ 2833611 w 8806376"/>
              <a:gd name="connsiteY7054" fmla="*/ 5979071 h 8400335"/>
              <a:gd name="connsiteX7055" fmla="*/ 2843641 w 8806376"/>
              <a:gd name="connsiteY7055" fmla="*/ 5969042 h 8400335"/>
              <a:gd name="connsiteX7056" fmla="*/ 2820686 w 8806376"/>
              <a:gd name="connsiteY7056" fmla="*/ 5949925 h 8400335"/>
              <a:gd name="connsiteX7057" fmla="*/ 2780271 w 8806376"/>
              <a:gd name="connsiteY7057" fmla="*/ 5943753 h 8400335"/>
              <a:gd name="connsiteX7058" fmla="*/ 3140631 w 8806376"/>
              <a:gd name="connsiteY7058" fmla="*/ 5949230 h 8400335"/>
              <a:gd name="connsiteX7059" fmla="*/ 3144831 w 8806376"/>
              <a:gd name="connsiteY7059" fmla="*/ 5958755 h 8400335"/>
              <a:gd name="connsiteX7060" fmla="*/ 3154918 w 8806376"/>
              <a:gd name="connsiteY7060" fmla="*/ 5949230 h 8400335"/>
              <a:gd name="connsiteX7061" fmla="*/ 3150718 w 8806376"/>
              <a:gd name="connsiteY7061" fmla="*/ 5939705 h 8400335"/>
              <a:gd name="connsiteX7062" fmla="*/ 3140631 w 8806376"/>
              <a:gd name="connsiteY7062" fmla="*/ 5949230 h 8400335"/>
              <a:gd name="connsiteX7063" fmla="*/ 4516993 w 8806376"/>
              <a:gd name="connsiteY7063" fmla="*/ 5949230 h 8400335"/>
              <a:gd name="connsiteX7064" fmla="*/ 4526518 w 8806376"/>
              <a:gd name="connsiteY7064" fmla="*/ 5958755 h 8400335"/>
              <a:gd name="connsiteX7065" fmla="*/ 4536043 w 8806376"/>
              <a:gd name="connsiteY7065" fmla="*/ 5949230 h 8400335"/>
              <a:gd name="connsiteX7066" fmla="*/ 4526518 w 8806376"/>
              <a:gd name="connsiteY7066" fmla="*/ 5939705 h 8400335"/>
              <a:gd name="connsiteX7067" fmla="*/ 4516993 w 8806376"/>
              <a:gd name="connsiteY7067" fmla="*/ 5949230 h 8400335"/>
              <a:gd name="connsiteX7068" fmla="*/ 4944294 w 8806376"/>
              <a:gd name="connsiteY7068" fmla="*/ 5958078 h 8400335"/>
              <a:gd name="connsiteX7069" fmla="*/ 4921806 w 8806376"/>
              <a:gd name="connsiteY7069" fmla="*/ 5976452 h 8400335"/>
              <a:gd name="connsiteX7070" fmla="*/ 4933588 w 8806376"/>
              <a:gd name="connsiteY7070" fmla="*/ 5988434 h 8400335"/>
              <a:gd name="connsiteX7071" fmla="*/ 4945370 w 8806376"/>
              <a:gd name="connsiteY7071" fmla="*/ 6000417 h 8400335"/>
              <a:gd name="connsiteX7072" fmla="*/ 4969012 w 8806376"/>
              <a:gd name="connsiteY7072" fmla="*/ 5978195 h 8400335"/>
              <a:gd name="connsiteX7073" fmla="*/ 4944294 w 8806376"/>
              <a:gd name="connsiteY7073" fmla="*/ 5958078 h 8400335"/>
              <a:gd name="connsiteX7074" fmla="*/ 5116678 w 8806376"/>
              <a:gd name="connsiteY7074" fmla="*/ 5973461 h 8400335"/>
              <a:gd name="connsiteX7075" fmla="*/ 5094456 w 8806376"/>
              <a:gd name="connsiteY7075" fmla="*/ 5997102 h 8400335"/>
              <a:gd name="connsiteX7076" fmla="*/ 5105543 w 8806376"/>
              <a:gd name="connsiteY7076" fmla="*/ 6008189 h 8400335"/>
              <a:gd name="connsiteX7077" fmla="*/ 5116620 w 8806376"/>
              <a:gd name="connsiteY7077" fmla="*/ 6019267 h 8400335"/>
              <a:gd name="connsiteX7078" fmla="*/ 5135890 w 8806376"/>
              <a:gd name="connsiteY7078" fmla="*/ 6001817 h 8400335"/>
              <a:gd name="connsiteX7079" fmla="*/ 5155168 w 8806376"/>
              <a:gd name="connsiteY7079" fmla="*/ 5972128 h 8400335"/>
              <a:gd name="connsiteX7080" fmla="*/ 5116678 w 8806376"/>
              <a:gd name="connsiteY7080" fmla="*/ 5973461 h 8400335"/>
              <a:gd name="connsiteX7081" fmla="*/ 3278743 w 8806376"/>
              <a:gd name="connsiteY7081" fmla="*/ 5968280 h 8400335"/>
              <a:gd name="connsiteX7082" fmla="*/ 3288268 w 8806376"/>
              <a:gd name="connsiteY7082" fmla="*/ 5977805 h 8400335"/>
              <a:gd name="connsiteX7083" fmla="*/ 3297793 w 8806376"/>
              <a:gd name="connsiteY7083" fmla="*/ 5968280 h 8400335"/>
              <a:gd name="connsiteX7084" fmla="*/ 3288268 w 8806376"/>
              <a:gd name="connsiteY7084" fmla="*/ 5958755 h 8400335"/>
              <a:gd name="connsiteX7085" fmla="*/ 3278743 w 8806376"/>
              <a:gd name="connsiteY7085" fmla="*/ 5968280 h 8400335"/>
              <a:gd name="connsiteX7086" fmla="*/ 3075089 w 8806376"/>
              <a:gd name="connsiteY7086" fmla="*/ 6021801 h 8400335"/>
              <a:gd name="connsiteX7087" fmla="*/ 3033436 w 8806376"/>
              <a:gd name="connsiteY7087" fmla="*/ 6078579 h 8400335"/>
              <a:gd name="connsiteX7088" fmla="*/ 3083252 w 8806376"/>
              <a:gd name="connsiteY7088" fmla="*/ 6029964 h 8400335"/>
              <a:gd name="connsiteX7089" fmla="*/ 3124905 w 8806376"/>
              <a:gd name="connsiteY7089" fmla="*/ 5973194 h 8400335"/>
              <a:gd name="connsiteX7090" fmla="*/ 3075089 w 8806376"/>
              <a:gd name="connsiteY7090" fmla="*/ 6021801 h 8400335"/>
              <a:gd name="connsiteX7091" fmla="*/ 4759881 w 8806376"/>
              <a:gd name="connsiteY7091" fmla="*/ 5977805 h 8400335"/>
              <a:gd name="connsiteX7092" fmla="*/ 4764081 w 8806376"/>
              <a:gd name="connsiteY7092" fmla="*/ 5987330 h 8400335"/>
              <a:gd name="connsiteX7093" fmla="*/ 4774168 w 8806376"/>
              <a:gd name="connsiteY7093" fmla="*/ 5977805 h 8400335"/>
              <a:gd name="connsiteX7094" fmla="*/ 4769968 w 8806376"/>
              <a:gd name="connsiteY7094" fmla="*/ 5968280 h 8400335"/>
              <a:gd name="connsiteX7095" fmla="*/ 4759881 w 8806376"/>
              <a:gd name="connsiteY7095" fmla="*/ 5977805 h 8400335"/>
              <a:gd name="connsiteX7096" fmla="*/ 5278879 w 8806376"/>
              <a:gd name="connsiteY7096" fmla="*/ 5992216 h 8400335"/>
              <a:gd name="connsiteX7097" fmla="*/ 5256381 w 8806376"/>
              <a:gd name="connsiteY7097" fmla="*/ 6016152 h 8400335"/>
              <a:gd name="connsiteX7098" fmla="*/ 5267821 w 8806376"/>
              <a:gd name="connsiteY7098" fmla="*/ 6027592 h 8400335"/>
              <a:gd name="connsiteX7099" fmla="*/ 5279251 w 8806376"/>
              <a:gd name="connsiteY7099" fmla="*/ 6039022 h 8400335"/>
              <a:gd name="connsiteX7100" fmla="*/ 5304111 w 8806376"/>
              <a:gd name="connsiteY7100" fmla="*/ 6014171 h 8400335"/>
              <a:gd name="connsiteX7101" fmla="*/ 5322465 w 8806376"/>
              <a:gd name="connsiteY7101" fmla="*/ 5978795 h 8400335"/>
              <a:gd name="connsiteX7102" fmla="*/ 5278879 w 8806376"/>
              <a:gd name="connsiteY7102" fmla="*/ 5992216 h 8400335"/>
              <a:gd name="connsiteX7103" fmla="*/ 2427151 w 8806376"/>
              <a:gd name="connsiteY7103" fmla="*/ 5985882 h 8400335"/>
              <a:gd name="connsiteX7104" fmla="*/ 2466080 w 8806376"/>
              <a:gd name="connsiteY7104" fmla="*/ 6028897 h 8400335"/>
              <a:gd name="connsiteX7105" fmla="*/ 2460374 w 8806376"/>
              <a:gd name="connsiteY7105" fmla="*/ 5997407 h 8400335"/>
              <a:gd name="connsiteX7106" fmla="*/ 2427151 w 8806376"/>
              <a:gd name="connsiteY7106" fmla="*/ 5985882 h 8400335"/>
              <a:gd name="connsiteX7107" fmla="*/ 3791874 w 8806376"/>
              <a:gd name="connsiteY7107" fmla="*/ 5994473 h 8400335"/>
              <a:gd name="connsiteX7108" fmla="*/ 3778806 w 8806376"/>
              <a:gd name="connsiteY7108" fmla="*/ 6011142 h 8400335"/>
              <a:gd name="connsiteX7109" fmla="*/ 3795475 w 8806376"/>
              <a:gd name="connsiteY7109" fmla="*/ 5998074 h 8400335"/>
              <a:gd name="connsiteX7110" fmla="*/ 3808543 w 8806376"/>
              <a:gd name="connsiteY7110" fmla="*/ 5977805 h 8400335"/>
              <a:gd name="connsiteX7111" fmla="*/ 3791874 w 8806376"/>
              <a:gd name="connsiteY7111" fmla="*/ 5994473 h 8400335"/>
              <a:gd name="connsiteX7112" fmla="*/ 3904221 w 8806376"/>
              <a:gd name="connsiteY7112" fmla="*/ 5984158 h 8400335"/>
              <a:gd name="connsiteX7113" fmla="*/ 3906374 w 8806376"/>
              <a:gd name="connsiteY7113" fmla="*/ 6006380 h 8400335"/>
              <a:gd name="connsiteX7114" fmla="*/ 3920366 w 8806376"/>
              <a:gd name="connsiteY7114" fmla="*/ 5992092 h 8400335"/>
              <a:gd name="connsiteX7115" fmla="*/ 3904221 w 8806376"/>
              <a:gd name="connsiteY7115" fmla="*/ 5984158 h 8400335"/>
              <a:gd name="connsiteX7116" fmla="*/ 4650343 w 8806376"/>
              <a:gd name="connsiteY7116" fmla="*/ 5987330 h 8400335"/>
              <a:gd name="connsiteX7117" fmla="*/ 4659868 w 8806376"/>
              <a:gd name="connsiteY7117" fmla="*/ 5996855 h 8400335"/>
              <a:gd name="connsiteX7118" fmla="*/ 4669393 w 8806376"/>
              <a:gd name="connsiteY7118" fmla="*/ 5987330 h 8400335"/>
              <a:gd name="connsiteX7119" fmla="*/ 4659868 w 8806376"/>
              <a:gd name="connsiteY7119" fmla="*/ 5977805 h 8400335"/>
              <a:gd name="connsiteX7120" fmla="*/ 4650343 w 8806376"/>
              <a:gd name="connsiteY7120" fmla="*/ 5987330 h 8400335"/>
              <a:gd name="connsiteX7121" fmla="*/ 2569778 w 8806376"/>
              <a:gd name="connsiteY7121" fmla="*/ 5995816 h 8400335"/>
              <a:gd name="connsiteX7122" fmla="*/ 2621185 w 8806376"/>
              <a:gd name="connsiteY7122" fmla="*/ 6034955 h 8400335"/>
              <a:gd name="connsiteX7123" fmla="*/ 2613622 w 8806376"/>
              <a:gd name="connsiteY7123" fmla="*/ 6003093 h 8400335"/>
              <a:gd name="connsiteX7124" fmla="*/ 2569778 w 8806376"/>
              <a:gd name="connsiteY7124" fmla="*/ 5995816 h 8400335"/>
              <a:gd name="connsiteX7125" fmla="*/ 2712472 w 8806376"/>
              <a:gd name="connsiteY7125" fmla="*/ 5996092 h 8400335"/>
              <a:gd name="connsiteX7126" fmla="*/ 2732599 w 8806376"/>
              <a:gd name="connsiteY7126" fmla="*/ 6024944 h 8400335"/>
              <a:gd name="connsiteX7127" fmla="*/ 2758135 w 8806376"/>
              <a:gd name="connsiteY7127" fmla="*/ 6045023 h 8400335"/>
              <a:gd name="connsiteX7128" fmla="*/ 2768403 w 8806376"/>
              <a:gd name="connsiteY7128" fmla="*/ 6034555 h 8400335"/>
              <a:gd name="connsiteX7129" fmla="*/ 2778681 w 8806376"/>
              <a:gd name="connsiteY7129" fmla="*/ 6024077 h 8400335"/>
              <a:gd name="connsiteX7130" fmla="*/ 2756192 w 8806376"/>
              <a:gd name="connsiteY7130" fmla="*/ 6005703 h 8400335"/>
              <a:gd name="connsiteX7131" fmla="*/ 2712472 w 8806376"/>
              <a:gd name="connsiteY7131" fmla="*/ 5996092 h 8400335"/>
              <a:gd name="connsiteX7132" fmla="*/ 3126343 w 8806376"/>
              <a:gd name="connsiteY7132" fmla="*/ 6056300 h 8400335"/>
              <a:gd name="connsiteX7133" fmla="*/ 3075718 w 8806376"/>
              <a:gd name="connsiteY7133" fmla="*/ 6115917 h 8400335"/>
              <a:gd name="connsiteX7134" fmla="*/ 3131534 w 8806376"/>
              <a:gd name="connsiteY7134" fmla="*/ 6061491 h 8400335"/>
              <a:gd name="connsiteX7135" fmla="*/ 3182169 w 8806376"/>
              <a:gd name="connsiteY7135" fmla="*/ 6001874 h 8400335"/>
              <a:gd name="connsiteX7136" fmla="*/ 3126343 w 8806376"/>
              <a:gd name="connsiteY7136" fmla="*/ 6056300 h 8400335"/>
              <a:gd name="connsiteX7137" fmla="*/ 3316843 w 8806376"/>
              <a:gd name="connsiteY7137" fmla="*/ 6006380 h 8400335"/>
              <a:gd name="connsiteX7138" fmla="*/ 3326368 w 8806376"/>
              <a:gd name="connsiteY7138" fmla="*/ 6015905 h 8400335"/>
              <a:gd name="connsiteX7139" fmla="*/ 3335893 w 8806376"/>
              <a:gd name="connsiteY7139" fmla="*/ 6006380 h 8400335"/>
              <a:gd name="connsiteX7140" fmla="*/ 3326368 w 8806376"/>
              <a:gd name="connsiteY7140" fmla="*/ 5996855 h 8400335"/>
              <a:gd name="connsiteX7141" fmla="*/ 3316843 w 8806376"/>
              <a:gd name="connsiteY7141" fmla="*/ 6006380 h 8400335"/>
              <a:gd name="connsiteX7142" fmla="*/ 4874505 w 8806376"/>
              <a:gd name="connsiteY7142" fmla="*/ 6025077 h 8400335"/>
              <a:gd name="connsiteX7143" fmla="*/ 4863884 w 8806376"/>
              <a:gd name="connsiteY7143" fmla="*/ 6060196 h 8400335"/>
              <a:gd name="connsiteX7144" fmla="*/ 4870190 w 8806376"/>
              <a:gd name="connsiteY7144" fmla="*/ 6076617 h 8400335"/>
              <a:gd name="connsiteX7145" fmla="*/ 4894793 w 8806376"/>
              <a:gd name="connsiteY7145" fmla="*/ 6052014 h 8400335"/>
              <a:gd name="connsiteX7146" fmla="*/ 4912890 w 8806376"/>
              <a:gd name="connsiteY7146" fmla="*/ 6016895 h 8400335"/>
              <a:gd name="connsiteX7147" fmla="*/ 4874505 w 8806376"/>
              <a:gd name="connsiteY7147" fmla="*/ 6025077 h 8400335"/>
              <a:gd name="connsiteX7148" fmla="*/ 4445556 w 8806376"/>
              <a:gd name="connsiteY7148" fmla="*/ 6025430 h 8400335"/>
              <a:gd name="connsiteX7149" fmla="*/ 4449756 w 8806376"/>
              <a:gd name="connsiteY7149" fmla="*/ 6034955 h 8400335"/>
              <a:gd name="connsiteX7150" fmla="*/ 4459843 w 8806376"/>
              <a:gd name="connsiteY7150" fmla="*/ 6025430 h 8400335"/>
              <a:gd name="connsiteX7151" fmla="*/ 4455643 w 8806376"/>
              <a:gd name="connsiteY7151" fmla="*/ 6015905 h 8400335"/>
              <a:gd name="connsiteX7152" fmla="*/ 4445556 w 8806376"/>
              <a:gd name="connsiteY7152" fmla="*/ 6025430 h 8400335"/>
              <a:gd name="connsiteX7153" fmla="*/ 4607481 w 8806376"/>
              <a:gd name="connsiteY7153" fmla="*/ 6025430 h 8400335"/>
              <a:gd name="connsiteX7154" fmla="*/ 4611681 w 8806376"/>
              <a:gd name="connsiteY7154" fmla="*/ 6034955 h 8400335"/>
              <a:gd name="connsiteX7155" fmla="*/ 4621768 w 8806376"/>
              <a:gd name="connsiteY7155" fmla="*/ 6025430 h 8400335"/>
              <a:gd name="connsiteX7156" fmla="*/ 4617568 w 8806376"/>
              <a:gd name="connsiteY7156" fmla="*/ 6015905 h 8400335"/>
              <a:gd name="connsiteX7157" fmla="*/ 4607481 w 8806376"/>
              <a:gd name="connsiteY7157" fmla="*/ 6025430 h 8400335"/>
              <a:gd name="connsiteX7158" fmla="*/ 5042992 w 8806376"/>
              <a:gd name="connsiteY7158" fmla="*/ 6040260 h 8400335"/>
              <a:gd name="connsiteX7159" fmla="*/ 5031305 w 8806376"/>
              <a:gd name="connsiteY7159" fmla="*/ 6087314 h 8400335"/>
              <a:gd name="connsiteX7160" fmla="*/ 5082988 w 8806376"/>
              <a:gd name="connsiteY7160" fmla="*/ 6033755 h 8400335"/>
              <a:gd name="connsiteX7161" fmla="*/ 5042992 w 8806376"/>
              <a:gd name="connsiteY7161" fmla="*/ 6040260 h 8400335"/>
              <a:gd name="connsiteX7162" fmla="*/ 2513286 w 8806376"/>
              <a:gd name="connsiteY7162" fmla="*/ 6041584 h 8400335"/>
              <a:gd name="connsiteX7163" fmla="*/ 2532050 w 8806376"/>
              <a:gd name="connsiteY7163" fmla="*/ 6077607 h 8400335"/>
              <a:gd name="connsiteX7164" fmla="*/ 2547357 w 8806376"/>
              <a:gd name="connsiteY7164" fmla="*/ 6055462 h 8400335"/>
              <a:gd name="connsiteX7165" fmla="*/ 2513286 w 8806376"/>
              <a:gd name="connsiteY7165" fmla="*/ 6041584 h 8400335"/>
              <a:gd name="connsiteX7166" fmla="*/ 2654465 w 8806376"/>
              <a:gd name="connsiteY7166" fmla="*/ 6054643 h 8400335"/>
              <a:gd name="connsiteX7167" fmla="*/ 2651522 w 8806376"/>
              <a:gd name="connsiteY7167" fmla="*/ 6066644 h 8400335"/>
              <a:gd name="connsiteX7168" fmla="*/ 2675687 w 8806376"/>
              <a:gd name="connsiteY7168" fmla="*/ 6085999 h 8400335"/>
              <a:gd name="connsiteX7169" fmla="*/ 2696775 w 8806376"/>
              <a:gd name="connsiteY7169" fmla="*/ 6067292 h 8400335"/>
              <a:gd name="connsiteX7170" fmla="*/ 2654465 w 8806376"/>
              <a:gd name="connsiteY7170" fmla="*/ 6054643 h 8400335"/>
              <a:gd name="connsiteX7171" fmla="*/ 5204594 w 8806376"/>
              <a:gd name="connsiteY7171" fmla="*/ 6063901 h 8400335"/>
              <a:gd name="connsiteX7172" fmla="*/ 5197021 w 8806376"/>
              <a:gd name="connsiteY7172" fmla="*/ 6104687 h 8400335"/>
              <a:gd name="connsiteX7173" fmla="*/ 5246094 w 8806376"/>
              <a:gd name="connsiteY7173" fmla="*/ 6054709 h 8400335"/>
              <a:gd name="connsiteX7174" fmla="*/ 5204594 w 8806376"/>
              <a:gd name="connsiteY7174" fmla="*/ 6063901 h 8400335"/>
              <a:gd name="connsiteX7175" fmla="*/ 4140756 w 8806376"/>
              <a:gd name="connsiteY7175" fmla="*/ 6131471 h 8400335"/>
              <a:gd name="connsiteX7176" fmla="*/ 3947875 w 8806376"/>
              <a:gd name="connsiteY7176" fmla="*/ 6288282 h 8400335"/>
              <a:gd name="connsiteX7177" fmla="*/ 3840718 w 8806376"/>
              <a:gd name="connsiteY7177" fmla="*/ 6373064 h 8400335"/>
              <a:gd name="connsiteX7178" fmla="*/ 4069318 w 8806376"/>
              <a:gd name="connsiteY7178" fmla="*/ 6211367 h 8400335"/>
              <a:gd name="connsiteX7179" fmla="*/ 4230920 w 8806376"/>
              <a:gd name="connsiteY7179" fmla="*/ 6054300 h 8400335"/>
              <a:gd name="connsiteX7180" fmla="*/ 4140756 w 8806376"/>
              <a:gd name="connsiteY7180" fmla="*/ 6131471 h 8400335"/>
              <a:gd name="connsiteX7181" fmla="*/ 2950893 w 8806376"/>
              <a:gd name="connsiteY7181" fmla="*/ 6071826 h 8400335"/>
              <a:gd name="connsiteX7182" fmla="*/ 3011976 w 8806376"/>
              <a:gd name="connsiteY7182" fmla="*/ 6115955 h 8400335"/>
              <a:gd name="connsiteX7183" fmla="*/ 2995375 w 8806376"/>
              <a:gd name="connsiteY7183" fmla="*/ 6082037 h 8400335"/>
              <a:gd name="connsiteX7184" fmla="*/ 2962913 w 8806376"/>
              <a:gd name="connsiteY7184" fmla="*/ 6065711 h 8400335"/>
              <a:gd name="connsiteX7185" fmla="*/ 2950893 w 8806376"/>
              <a:gd name="connsiteY7185" fmla="*/ 6071826 h 8400335"/>
              <a:gd name="connsiteX7186" fmla="*/ 3165434 w 8806376"/>
              <a:gd name="connsiteY7186" fmla="*/ 6097200 h 8400335"/>
              <a:gd name="connsiteX7187" fmla="*/ 3135868 w 8806376"/>
              <a:gd name="connsiteY7187" fmla="*/ 6136958 h 8400335"/>
              <a:gd name="connsiteX7188" fmla="*/ 3194228 w 8806376"/>
              <a:gd name="connsiteY7188" fmla="*/ 6080198 h 8400335"/>
              <a:gd name="connsiteX7189" fmla="*/ 3165434 w 8806376"/>
              <a:gd name="connsiteY7189" fmla="*/ 6097200 h 8400335"/>
              <a:gd name="connsiteX7190" fmla="*/ 3835956 w 8806376"/>
              <a:gd name="connsiteY7190" fmla="*/ 6073055 h 8400335"/>
              <a:gd name="connsiteX7191" fmla="*/ 3840156 w 8806376"/>
              <a:gd name="connsiteY7191" fmla="*/ 6082580 h 8400335"/>
              <a:gd name="connsiteX7192" fmla="*/ 3850243 w 8806376"/>
              <a:gd name="connsiteY7192" fmla="*/ 6073055 h 8400335"/>
              <a:gd name="connsiteX7193" fmla="*/ 3846043 w 8806376"/>
              <a:gd name="connsiteY7193" fmla="*/ 6063530 h 8400335"/>
              <a:gd name="connsiteX7194" fmla="*/ 3835956 w 8806376"/>
              <a:gd name="connsiteY7194" fmla="*/ 6073055 h 8400335"/>
              <a:gd name="connsiteX7195" fmla="*/ 337023 w 8806376"/>
              <a:gd name="connsiteY7195" fmla="*/ 6101630 h 8400335"/>
              <a:gd name="connsiteX7196" fmla="*/ 341824 w 8806376"/>
              <a:gd name="connsiteY7196" fmla="*/ 6113536 h 8400335"/>
              <a:gd name="connsiteX7197" fmla="*/ 341824 w 8806376"/>
              <a:gd name="connsiteY7197" fmla="*/ 6089723 h 8400335"/>
              <a:gd name="connsiteX7198" fmla="*/ 337023 w 8806376"/>
              <a:gd name="connsiteY7198" fmla="*/ 6101630 h 8400335"/>
              <a:gd name="connsiteX7199" fmla="*/ 4059793 w 8806376"/>
              <a:gd name="connsiteY7199" fmla="*/ 6091542 h 8400335"/>
              <a:gd name="connsiteX7200" fmla="*/ 4069213 w 8806376"/>
              <a:gd name="connsiteY7200" fmla="*/ 6106325 h 8400335"/>
              <a:gd name="connsiteX7201" fmla="*/ 4072957 w 8806376"/>
              <a:gd name="connsiteY7201" fmla="*/ 6097362 h 8400335"/>
              <a:gd name="connsiteX7202" fmla="*/ 4059793 w 8806376"/>
              <a:gd name="connsiteY7202" fmla="*/ 6091542 h 8400335"/>
              <a:gd name="connsiteX7203" fmla="*/ 4793456 w 8806376"/>
              <a:gd name="connsiteY7203" fmla="*/ 6106144 h 8400335"/>
              <a:gd name="connsiteX7204" fmla="*/ 4771311 w 8806376"/>
              <a:gd name="connsiteY7204" fmla="*/ 6129709 h 8400335"/>
              <a:gd name="connsiteX7205" fmla="*/ 4787380 w 8806376"/>
              <a:gd name="connsiteY7205" fmla="*/ 6135872 h 8400335"/>
              <a:gd name="connsiteX7206" fmla="*/ 4840843 w 8806376"/>
              <a:gd name="connsiteY7206" fmla="*/ 6095390 h 8400335"/>
              <a:gd name="connsiteX7207" fmla="*/ 4793456 w 8806376"/>
              <a:gd name="connsiteY7207" fmla="*/ 6106144 h 8400335"/>
              <a:gd name="connsiteX7208" fmla="*/ 3272904 w 8806376"/>
              <a:gd name="connsiteY7208" fmla="*/ 6147159 h 8400335"/>
              <a:gd name="connsiteX7209" fmla="*/ 3215107 w 8806376"/>
              <a:gd name="connsiteY7209" fmla="*/ 6225455 h 8400335"/>
              <a:gd name="connsiteX7210" fmla="*/ 3324644 w 8806376"/>
              <a:gd name="connsiteY7210" fmla="*/ 6096734 h 8400335"/>
              <a:gd name="connsiteX7211" fmla="*/ 3272904 w 8806376"/>
              <a:gd name="connsiteY7211" fmla="*/ 6147159 h 8400335"/>
              <a:gd name="connsiteX7212" fmla="*/ 4970707 w 8806376"/>
              <a:gd name="connsiteY7212" fmla="*/ 6112897 h 8400335"/>
              <a:gd name="connsiteX7213" fmla="*/ 4945637 w 8806376"/>
              <a:gd name="connsiteY7213" fmla="*/ 6134967 h 8400335"/>
              <a:gd name="connsiteX7214" fmla="*/ 4954858 w 8806376"/>
              <a:gd name="connsiteY7214" fmla="*/ 6149255 h 8400335"/>
              <a:gd name="connsiteX7215" fmla="*/ 4964078 w 8806376"/>
              <a:gd name="connsiteY7215" fmla="*/ 6163542 h 8400335"/>
              <a:gd name="connsiteX7216" fmla="*/ 4990224 w 8806376"/>
              <a:gd name="connsiteY7216" fmla="*/ 6137481 h 8400335"/>
              <a:gd name="connsiteX7217" fmla="*/ 5016360 w 8806376"/>
              <a:gd name="connsiteY7217" fmla="*/ 6111412 h 8400335"/>
              <a:gd name="connsiteX7218" fmla="*/ 5006074 w 8806376"/>
              <a:gd name="connsiteY7218" fmla="*/ 6101125 h 8400335"/>
              <a:gd name="connsiteX7219" fmla="*/ 4995787 w 8806376"/>
              <a:gd name="connsiteY7219" fmla="*/ 6090838 h 8400335"/>
              <a:gd name="connsiteX7220" fmla="*/ 4970707 w 8806376"/>
              <a:gd name="connsiteY7220" fmla="*/ 6112897 h 8400335"/>
              <a:gd name="connsiteX7221" fmla="*/ 2593239 w 8806376"/>
              <a:gd name="connsiteY7221" fmla="*/ 6113536 h 8400335"/>
              <a:gd name="connsiteX7222" fmla="*/ 2651608 w 8806376"/>
              <a:gd name="connsiteY7222" fmla="*/ 6151550 h 8400335"/>
              <a:gd name="connsiteX7223" fmla="*/ 2635196 w 8806376"/>
              <a:gd name="connsiteY7223" fmla="*/ 6121908 h 8400335"/>
              <a:gd name="connsiteX7224" fmla="*/ 2593239 w 8806376"/>
              <a:gd name="connsiteY7224" fmla="*/ 6113536 h 8400335"/>
              <a:gd name="connsiteX7225" fmla="*/ 3699262 w 8806376"/>
              <a:gd name="connsiteY7225" fmla="*/ 6116908 h 8400335"/>
              <a:gd name="connsiteX7226" fmla="*/ 3690595 w 8806376"/>
              <a:gd name="connsiteY7226" fmla="*/ 6135653 h 8400335"/>
              <a:gd name="connsiteX7227" fmla="*/ 3712074 w 8806376"/>
              <a:gd name="connsiteY7227" fmla="*/ 6120737 h 8400335"/>
              <a:gd name="connsiteX7228" fmla="*/ 3720751 w 8806376"/>
              <a:gd name="connsiteY7228" fmla="*/ 6101992 h 8400335"/>
              <a:gd name="connsiteX7229" fmla="*/ 3699262 w 8806376"/>
              <a:gd name="connsiteY7229" fmla="*/ 6116908 h 8400335"/>
              <a:gd name="connsiteX7230" fmla="*/ 309629 w 8806376"/>
              <a:gd name="connsiteY7230" fmla="*/ 6123061 h 8400335"/>
              <a:gd name="connsiteX7231" fmla="*/ 136027 w 8806376"/>
              <a:gd name="connsiteY7231" fmla="*/ 6473105 h 8400335"/>
              <a:gd name="connsiteX7232" fmla="*/ 167783 w 8806376"/>
              <a:gd name="connsiteY7232" fmla="*/ 6411192 h 8400335"/>
              <a:gd name="connsiteX7233" fmla="*/ 251622 w 8806376"/>
              <a:gd name="connsiteY7233" fmla="*/ 6244505 h 8400335"/>
              <a:gd name="connsiteX7234" fmla="*/ 322736 w 8806376"/>
              <a:gd name="connsiteY7234" fmla="*/ 6111155 h 8400335"/>
              <a:gd name="connsiteX7235" fmla="*/ 309629 w 8806376"/>
              <a:gd name="connsiteY7235" fmla="*/ 6123061 h 8400335"/>
              <a:gd name="connsiteX7236" fmla="*/ 2735818 w 8806376"/>
              <a:gd name="connsiteY7236" fmla="*/ 6120137 h 8400335"/>
              <a:gd name="connsiteX7237" fmla="*/ 2756859 w 8806376"/>
              <a:gd name="connsiteY7237" fmla="*/ 6143864 h 8400335"/>
              <a:gd name="connsiteX7238" fmla="*/ 2778166 w 8806376"/>
              <a:gd name="connsiteY7238" fmla="*/ 6125785 h 8400335"/>
              <a:gd name="connsiteX7239" fmla="*/ 2735818 w 8806376"/>
              <a:gd name="connsiteY7239" fmla="*/ 6120137 h 8400335"/>
              <a:gd name="connsiteX7240" fmla="*/ 3193094 w 8806376"/>
              <a:gd name="connsiteY7240" fmla="*/ 6151636 h 8400335"/>
              <a:gd name="connsiteX7241" fmla="*/ 3161414 w 8806376"/>
              <a:gd name="connsiteY7241" fmla="*/ 6192117 h 8400335"/>
              <a:gd name="connsiteX7242" fmla="*/ 3201029 w 8806376"/>
              <a:gd name="connsiteY7242" fmla="*/ 6154465 h 8400335"/>
              <a:gd name="connsiteX7243" fmla="*/ 3232709 w 8806376"/>
              <a:gd name="connsiteY7243" fmla="*/ 6111155 h 8400335"/>
              <a:gd name="connsiteX7244" fmla="*/ 3193094 w 8806376"/>
              <a:gd name="connsiteY7244" fmla="*/ 6151636 h 8400335"/>
              <a:gd name="connsiteX7245" fmla="*/ 5127012 w 8806376"/>
              <a:gd name="connsiteY7245" fmla="*/ 6136596 h 8400335"/>
              <a:gd name="connsiteX7246" fmla="*/ 5143500 w 8806376"/>
              <a:gd name="connsiteY7246" fmla="*/ 6169448 h 8400335"/>
              <a:gd name="connsiteX7247" fmla="*/ 5168923 w 8806376"/>
              <a:gd name="connsiteY7247" fmla="*/ 6119822 h 8400335"/>
              <a:gd name="connsiteX7248" fmla="*/ 5127012 w 8806376"/>
              <a:gd name="connsiteY7248" fmla="*/ 6136596 h 8400335"/>
              <a:gd name="connsiteX7249" fmla="*/ 2890571 w 8806376"/>
              <a:gd name="connsiteY7249" fmla="*/ 6132586 h 8400335"/>
              <a:gd name="connsiteX7250" fmla="*/ 2951969 w 8806376"/>
              <a:gd name="connsiteY7250" fmla="*/ 6164847 h 8400335"/>
              <a:gd name="connsiteX7251" fmla="*/ 2900658 w 8806376"/>
              <a:gd name="connsiteY7251" fmla="*/ 6120680 h 8400335"/>
              <a:gd name="connsiteX7252" fmla="*/ 2890571 w 8806376"/>
              <a:gd name="connsiteY7252" fmla="*/ 6132586 h 8400335"/>
              <a:gd name="connsiteX7253" fmla="*/ 3037446 w 8806376"/>
              <a:gd name="connsiteY7253" fmla="*/ 6127033 h 8400335"/>
              <a:gd name="connsiteX7254" fmla="*/ 3064164 w 8806376"/>
              <a:gd name="connsiteY7254" fmla="*/ 6166885 h 8400335"/>
              <a:gd name="connsiteX7255" fmla="*/ 3081652 w 8806376"/>
              <a:gd name="connsiteY7255" fmla="*/ 6144807 h 8400335"/>
              <a:gd name="connsiteX7256" fmla="*/ 3037446 w 8806376"/>
              <a:gd name="connsiteY7256" fmla="*/ 6127033 h 8400335"/>
              <a:gd name="connsiteX7257" fmla="*/ 3335246 w 8806376"/>
              <a:gd name="connsiteY7257" fmla="*/ 6175448 h 8400335"/>
              <a:gd name="connsiteX7258" fmla="*/ 3278667 w 8806376"/>
              <a:gd name="connsiteY7258" fmla="*/ 6239742 h 8400335"/>
              <a:gd name="connsiteX7259" fmla="*/ 3255188 w 8806376"/>
              <a:gd name="connsiteY7259" fmla="*/ 6268317 h 8400335"/>
              <a:gd name="connsiteX7260" fmla="*/ 3296336 w 8806376"/>
              <a:gd name="connsiteY7260" fmla="*/ 6230217 h 8400335"/>
              <a:gd name="connsiteX7261" fmla="*/ 3371812 w 8806376"/>
              <a:gd name="connsiteY7261" fmla="*/ 6139730 h 8400335"/>
              <a:gd name="connsiteX7262" fmla="*/ 3335246 w 8806376"/>
              <a:gd name="connsiteY7262" fmla="*/ 6175448 h 8400335"/>
              <a:gd name="connsiteX7263" fmla="*/ 3988127 w 8806376"/>
              <a:gd name="connsiteY7263" fmla="*/ 6155151 h 8400335"/>
              <a:gd name="connsiteX7264" fmla="*/ 4009968 w 8806376"/>
              <a:gd name="connsiteY7264" fmla="*/ 6164161 h 8400335"/>
              <a:gd name="connsiteX7265" fmla="*/ 4002367 w 8806376"/>
              <a:gd name="connsiteY7265" fmla="*/ 6148883 h 8400335"/>
              <a:gd name="connsiteX7266" fmla="*/ 3988127 w 8806376"/>
              <a:gd name="connsiteY7266" fmla="*/ 6155151 h 8400335"/>
              <a:gd name="connsiteX7267" fmla="*/ 4178922 w 8806376"/>
              <a:gd name="connsiteY7267" fmla="*/ 6149150 h 8400335"/>
              <a:gd name="connsiteX7268" fmla="*/ 4187885 w 8806376"/>
              <a:gd name="connsiteY7268" fmla="*/ 6152893 h 8400335"/>
              <a:gd name="connsiteX7269" fmla="*/ 4193705 w 8806376"/>
              <a:gd name="connsiteY7269" fmla="*/ 6139730 h 8400335"/>
              <a:gd name="connsiteX7270" fmla="*/ 4178922 w 8806376"/>
              <a:gd name="connsiteY7270" fmla="*/ 6149150 h 8400335"/>
              <a:gd name="connsiteX7271" fmla="*/ 4478893 w 8806376"/>
              <a:gd name="connsiteY7271" fmla="*/ 6149817 h 8400335"/>
              <a:gd name="connsiteX7272" fmla="*/ 4488418 w 8806376"/>
              <a:gd name="connsiteY7272" fmla="*/ 6154017 h 8400335"/>
              <a:gd name="connsiteX7273" fmla="*/ 4497943 w 8806376"/>
              <a:gd name="connsiteY7273" fmla="*/ 6143930 h 8400335"/>
              <a:gd name="connsiteX7274" fmla="*/ 4488418 w 8806376"/>
              <a:gd name="connsiteY7274" fmla="*/ 6139730 h 8400335"/>
              <a:gd name="connsiteX7275" fmla="*/ 4478893 w 8806376"/>
              <a:gd name="connsiteY7275" fmla="*/ 6149817 h 8400335"/>
              <a:gd name="connsiteX7276" fmla="*/ 4728201 w 8806376"/>
              <a:gd name="connsiteY7276" fmla="*/ 6171296 h 8400335"/>
              <a:gd name="connsiteX7277" fmla="*/ 4720305 w 8806376"/>
              <a:gd name="connsiteY7277" fmla="*/ 6206405 h 8400335"/>
              <a:gd name="connsiteX7278" fmla="*/ 4764643 w 8806376"/>
              <a:gd name="connsiteY7278" fmla="*/ 6160409 h 8400335"/>
              <a:gd name="connsiteX7279" fmla="*/ 4728201 w 8806376"/>
              <a:gd name="connsiteY7279" fmla="*/ 6171296 h 8400335"/>
              <a:gd name="connsiteX7280" fmla="*/ 2825591 w 8806376"/>
              <a:gd name="connsiteY7280" fmla="*/ 6178982 h 8400335"/>
              <a:gd name="connsiteX7281" fmla="*/ 2841603 w 8806376"/>
              <a:gd name="connsiteY7281" fmla="*/ 6207500 h 8400335"/>
              <a:gd name="connsiteX7282" fmla="*/ 2871550 w 8806376"/>
              <a:gd name="connsiteY7282" fmla="*/ 6195041 h 8400335"/>
              <a:gd name="connsiteX7283" fmla="*/ 2825591 w 8806376"/>
              <a:gd name="connsiteY7283" fmla="*/ 6178982 h 8400335"/>
              <a:gd name="connsiteX7284" fmla="*/ 4097893 w 8806376"/>
              <a:gd name="connsiteY7284" fmla="*/ 6217511 h 8400335"/>
              <a:gd name="connsiteX7285" fmla="*/ 4064556 w 8806376"/>
              <a:gd name="connsiteY7285" fmla="*/ 6255687 h 8400335"/>
              <a:gd name="connsiteX7286" fmla="*/ 4159806 w 8806376"/>
              <a:gd name="connsiteY7286" fmla="*/ 6169143 h 8400335"/>
              <a:gd name="connsiteX7287" fmla="*/ 4097893 w 8806376"/>
              <a:gd name="connsiteY7287" fmla="*/ 6217511 h 8400335"/>
              <a:gd name="connsiteX7288" fmla="*/ 4888706 w 8806376"/>
              <a:gd name="connsiteY7288" fmla="*/ 6191869 h 8400335"/>
              <a:gd name="connsiteX7289" fmla="*/ 4866561 w 8806376"/>
              <a:gd name="connsiteY7289" fmla="*/ 6215434 h 8400335"/>
              <a:gd name="connsiteX7290" fmla="*/ 4883763 w 8806376"/>
              <a:gd name="connsiteY7290" fmla="*/ 6222035 h 8400335"/>
              <a:gd name="connsiteX7291" fmla="*/ 4930721 w 8806376"/>
              <a:gd name="connsiteY7291" fmla="*/ 6176839 h 8400335"/>
              <a:gd name="connsiteX7292" fmla="*/ 4888706 w 8806376"/>
              <a:gd name="connsiteY7292" fmla="*/ 6191869 h 8400335"/>
              <a:gd name="connsiteX7293" fmla="*/ 2969628 w 8806376"/>
              <a:gd name="connsiteY7293" fmla="*/ 6186631 h 8400335"/>
              <a:gd name="connsiteX7294" fmla="*/ 3031741 w 8806376"/>
              <a:gd name="connsiteY7294" fmla="*/ 6229817 h 8400335"/>
              <a:gd name="connsiteX7295" fmla="*/ 3020625 w 8806376"/>
              <a:gd name="connsiteY7295" fmla="*/ 6200642 h 8400335"/>
              <a:gd name="connsiteX7296" fmla="*/ 2969628 w 8806376"/>
              <a:gd name="connsiteY7296" fmla="*/ 6186631 h 8400335"/>
              <a:gd name="connsiteX7297" fmla="*/ 3123086 w 8806376"/>
              <a:gd name="connsiteY7297" fmla="*/ 6193794 h 8400335"/>
              <a:gd name="connsiteX7298" fmla="*/ 3175625 w 8806376"/>
              <a:gd name="connsiteY7298" fmla="*/ 6244505 h 8400335"/>
              <a:gd name="connsiteX7299" fmla="*/ 3164824 w 8806376"/>
              <a:gd name="connsiteY7299" fmla="*/ 6208195 h 8400335"/>
              <a:gd name="connsiteX7300" fmla="*/ 3123086 w 8806376"/>
              <a:gd name="connsiteY7300" fmla="*/ 6193794 h 8400335"/>
              <a:gd name="connsiteX7301" fmla="*/ 4421743 w 8806376"/>
              <a:gd name="connsiteY7301" fmla="*/ 6196880 h 8400335"/>
              <a:gd name="connsiteX7302" fmla="*/ 4431268 w 8806376"/>
              <a:gd name="connsiteY7302" fmla="*/ 6206405 h 8400335"/>
              <a:gd name="connsiteX7303" fmla="*/ 4440793 w 8806376"/>
              <a:gd name="connsiteY7303" fmla="*/ 6196880 h 8400335"/>
              <a:gd name="connsiteX7304" fmla="*/ 4431268 w 8806376"/>
              <a:gd name="connsiteY7304" fmla="*/ 6187355 h 8400335"/>
              <a:gd name="connsiteX7305" fmla="*/ 4421743 w 8806376"/>
              <a:gd name="connsiteY7305" fmla="*/ 6196880 h 8400335"/>
              <a:gd name="connsiteX7306" fmla="*/ 5055479 w 8806376"/>
              <a:gd name="connsiteY7306" fmla="*/ 6206052 h 8400335"/>
              <a:gd name="connsiteX7307" fmla="*/ 5044859 w 8806376"/>
              <a:gd name="connsiteY7307" fmla="*/ 6241171 h 8400335"/>
              <a:gd name="connsiteX7308" fmla="*/ 5051165 w 8806376"/>
              <a:gd name="connsiteY7308" fmla="*/ 6257592 h 8400335"/>
              <a:gd name="connsiteX7309" fmla="*/ 5075768 w 8806376"/>
              <a:gd name="connsiteY7309" fmla="*/ 6232989 h 8400335"/>
              <a:gd name="connsiteX7310" fmla="*/ 5093865 w 8806376"/>
              <a:gd name="connsiteY7310" fmla="*/ 6197870 h 8400335"/>
              <a:gd name="connsiteX7311" fmla="*/ 5055479 w 8806376"/>
              <a:gd name="connsiteY7311" fmla="*/ 6206052 h 8400335"/>
              <a:gd name="connsiteX7312" fmla="*/ 4512231 w 8806376"/>
              <a:gd name="connsiteY7312" fmla="*/ 6206405 h 8400335"/>
              <a:gd name="connsiteX7313" fmla="*/ 4516431 w 8806376"/>
              <a:gd name="connsiteY7313" fmla="*/ 6215930 h 8400335"/>
              <a:gd name="connsiteX7314" fmla="*/ 4526518 w 8806376"/>
              <a:gd name="connsiteY7314" fmla="*/ 6206405 h 8400335"/>
              <a:gd name="connsiteX7315" fmla="*/ 4522318 w 8806376"/>
              <a:gd name="connsiteY7315" fmla="*/ 6196880 h 8400335"/>
              <a:gd name="connsiteX7316" fmla="*/ 4512231 w 8806376"/>
              <a:gd name="connsiteY7316" fmla="*/ 6206405 h 8400335"/>
              <a:gd name="connsiteX7317" fmla="*/ 4645381 w 8806376"/>
              <a:gd name="connsiteY7317" fmla="*/ 6244733 h 8400335"/>
              <a:gd name="connsiteX7318" fmla="*/ 4667403 w 8806376"/>
              <a:gd name="connsiteY7318" fmla="*/ 6267689 h 8400335"/>
              <a:gd name="connsiteX7319" fmla="*/ 4675632 w 8806376"/>
              <a:gd name="connsiteY7319" fmla="*/ 6225455 h 8400335"/>
              <a:gd name="connsiteX7320" fmla="*/ 4645381 w 8806376"/>
              <a:gd name="connsiteY7320" fmla="*/ 6244733 h 8400335"/>
              <a:gd name="connsiteX7321" fmla="*/ 2764393 w 8806376"/>
              <a:gd name="connsiteY7321" fmla="*/ 6244285 h 8400335"/>
              <a:gd name="connsiteX7322" fmla="*/ 2788692 w 8806376"/>
              <a:gd name="connsiteY7322" fmla="*/ 6269517 h 8400335"/>
              <a:gd name="connsiteX7323" fmla="*/ 2810704 w 8806376"/>
              <a:gd name="connsiteY7323" fmla="*/ 6250372 h 8400335"/>
              <a:gd name="connsiteX7324" fmla="*/ 2764393 w 8806376"/>
              <a:gd name="connsiteY7324" fmla="*/ 6244285 h 8400335"/>
              <a:gd name="connsiteX7325" fmla="*/ 2912888 w 8806376"/>
              <a:gd name="connsiteY7325" fmla="*/ 6243123 h 8400335"/>
              <a:gd name="connsiteX7326" fmla="*/ 2931500 w 8806376"/>
              <a:gd name="connsiteY7326" fmla="*/ 6273470 h 8400335"/>
              <a:gd name="connsiteX7327" fmla="*/ 2955141 w 8806376"/>
              <a:gd name="connsiteY7327" fmla="*/ 6295692 h 8400335"/>
              <a:gd name="connsiteX7328" fmla="*/ 2966923 w 8806376"/>
              <a:gd name="connsiteY7328" fmla="*/ 6283871 h 8400335"/>
              <a:gd name="connsiteX7329" fmla="*/ 2978706 w 8806376"/>
              <a:gd name="connsiteY7329" fmla="*/ 6272051 h 8400335"/>
              <a:gd name="connsiteX7330" fmla="*/ 2954893 w 8806376"/>
              <a:gd name="connsiteY7330" fmla="*/ 6253725 h 8400335"/>
              <a:gd name="connsiteX7331" fmla="*/ 2912888 w 8806376"/>
              <a:gd name="connsiteY7331" fmla="*/ 6243123 h 8400335"/>
              <a:gd name="connsiteX7332" fmla="*/ 4823784 w 8806376"/>
              <a:gd name="connsiteY7332" fmla="*/ 6249896 h 8400335"/>
              <a:gd name="connsiteX7333" fmla="*/ 4815555 w 8806376"/>
              <a:gd name="connsiteY7333" fmla="*/ 6292130 h 8400335"/>
              <a:gd name="connsiteX7334" fmla="*/ 4845806 w 8806376"/>
              <a:gd name="connsiteY7334" fmla="*/ 6272851 h 8400335"/>
              <a:gd name="connsiteX7335" fmla="*/ 4823784 w 8806376"/>
              <a:gd name="connsiteY7335" fmla="*/ 6249896 h 8400335"/>
              <a:gd name="connsiteX7336" fmla="*/ 3059668 w 8806376"/>
              <a:gd name="connsiteY7336" fmla="*/ 6252372 h 8400335"/>
              <a:gd name="connsiteX7337" fmla="*/ 3083605 w 8806376"/>
              <a:gd name="connsiteY7337" fmla="*/ 6282719 h 8400335"/>
              <a:gd name="connsiteX7338" fmla="*/ 3107541 w 8806376"/>
              <a:gd name="connsiteY7338" fmla="*/ 6305217 h 8400335"/>
              <a:gd name="connsiteX7339" fmla="*/ 3118466 w 8806376"/>
              <a:gd name="connsiteY7339" fmla="*/ 6294292 h 8400335"/>
              <a:gd name="connsiteX7340" fmla="*/ 3129391 w 8806376"/>
              <a:gd name="connsiteY7340" fmla="*/ 6283367 h 8400335"/>
              <a:gd name="connsiteX7341" fmla="*/ 3106436 w 8806376"/>
              <a:gd name="connsiteY7341" fmla="*/ 6264250 h 8400335"/>
              <a:gd name="connsiteX7342" fmla="*/ 3059668 w 8806376"/>
              <a:gd name="connsiteY7342" fmla="*/ 6252372 h 8400335"/>
              <a:gd name="connsiteX7343" fmla="*/ 3485912 w 8806376"/>
              <a:gd name="connsiteY7343" fmla="*/ 6326134 h 8400335"/>
              <a:gd name="connsiteX7344" fmla="*/ 3402568 w 8806376"/>
              <a:gd name="connsiteY7344" fmla="*/ 6411287 h 8400335"/>
              <a:gd name="connsiteX7345" fmla="*/ 3415903 w 8806376"/>
              <a:gd name="connsiteY7345" fmla="*/ 6410240 h 8400335"/>
              <a:gd name="connsiteX7346" fmla="*/ 3572351 w 8806376"/>
              <a:gd name="connsiteY7346" fmla="*/ 6244771 h 8400335"/>
              <a:gd name="connsiteX7347" fmla="*/ 3485912 w 8806376"/>
              <a:gd name="connsiteY7347" fmla="*/ 6326134 h 8400335"/>
              <a:gd name="connsiteX7348" fmla="*/ 3212068 w 8806376"/>
              <a:gd name="connsiteY7348" fmla="*/ 6266840 h 8400335"/>
              <a:gd name="connsiteX7349" fmla="*/ 3262827 w 8806376"/>
              <a:gd name="connsiteY7349" fmla="*/ 6311180 h 8400335"/>
              <a:gd name="connsiteX7350" fmla="*/ 3252550 w 8806376"/>
              <a:gd name="connsiteY7350" fmla="*/ 6277690 h 8400335"/>
              <a:gd name="connsiteX7351" fmla="*/ 3212068 w 8806376"/>
              <a:gd name="connsiteY7351" fmla="*/ 6266840 h 8400335"/>
              <a:gd name="connsiteX7352" fmla="*/ 4984613 w 8806376"/>
              <a:gd name="connsiteY7352" fmla="*/ 6272070 h 8400335"/>
              <a:gd name="connsiteX7353" fmla="*/ 4981756 w 8806376"/>
              <a:gd name="connsiteY7353" fmla="*/ 6320705 h 8400335"/>
              <a:gd name="connsiteX7354" fmla="*/ 5027019 w 8806376"/>
              <a:gd name="connsiteY7354" fmla="*/ 6264259 h 8400335"/>
              <a:gd name="connsiteX7355" fmla="*/ 4984613 w 8806376"/>
              <a:gd name="connsiteY7355" fmla="*/ 6272070 h 8400335"/>
              <a:gd name="connsiteX7356" fmla="*/ 3707178 w 8806376"/>
              <a:gd name="connsiteY7356" fmla="*/ 6278071 h 8400335"/>
              <a:gd name="connsiteX7357" fmla="*/ 3699224 w 8806376"/>
              <a:gd name="connsiteY7357" fmla="*/ 6296692 h 8400335"/>
              <a:gd name="connsiteX7358" fmla="*/ 3714950 w 8806376"/>
              <a:gd name="connsiteY7358" fmla="*/ 6282176 h 8400335"/>
              <a:gd name="connsiteX7359" fmla="*/ 3707178 w 8806376"/>
              <a:gd name="connsiteY7359" fmla="*/ 6278071 h 8400335"/>
              <a:gd name="connsiteX7360" fmla="*/ 2846003 w 8806376"/>
              <a:gd name="connsiteY7360" fmla="*/ 6300616 h 8400335"/>
              <a:gd name="connsiteX7361" fmla="*/ 2897410 w 8806376"/>
              <a:gd name="connsiteY7361" fmla="*/ 6339755 h 8400335"/>
              <a:gd name="connsiteX7362" fmla="*/ 2886094 w 8806376"/>
              <a:gd name="connsiteY7362" fmla="*/ 6306960 h 8400335"/>
              <a:gd name="connsiteX7363" fmla="*/ 2846003 w 8806376"/>
              <a:gd name="connsiteY7363" fmla="*/ 6300616 h 8400335"/>
              <a:gd name="connsiteX7364" fmla="*/ 4573858 w 8806376"/>
              <a:gd name="connsiteY7364" fmla="*/ 6313485 h 8400335"/>
              <a:gd name="connsiteX7365" fmla="*/ 4550931 w 8806376"/>
              <a:gd name="connsiteY7365" fmla="*/ 6334849 h 8400335"/>
              <a:gd name="connsiteX7366" fmla="*/ 4568009 w 8806376"/>
              <a:gd name="connsiteY7366" fmla="*/ 6338135 h 8400335"/>
              <a:gd name="connsiteX7367" fmla="*/ 4616215 w 8806376"/>
              <a:gd name="connsiteY7367" fmla="*/ 6300378 h 8400335"/>
              <a:gd name="connsiteX7368" fmla="*/ 4573858 w 8806376"/>
              <a:gd name="connsiteY7368" fmla="*/ 6313485 h 8400335"/>
              <a:gd name="connsiteX7369" fmla="*/ 2992993 w 8806376"/>
              <a:gd name="connsiteY7369" fmla="*/ 6310532 h 8400335"/>
              <a:gd name="connsiteX7370" fmla="*/ 3020901 w 8806376"/>
              <a:gd name="connsiteY7370" fmla="*/ 6339278 h 8400335"/>
              <a:gd name="connsiteX7371" fmla="*/ 3048810 w 8806376"/>
              <a:gd name="connsiteY7371" fmla="*/ 6359148 h 8400335"/>
              <a:gd name="connsiteX7372" fmla="*/ 3055611 w 8806376"/>
              <a:gd name="connsiteY7372" fmla="*/ 6348146 h 8400335"/>
              <a:gd name="connsiteX7373" fmla="*/ 3039608 w 8806376"/>
              <a:gd name="connsiteY7373" fmla="*/ 6319609 h 8400335"/>
              <a:gd name="connsiteX7374" fmla="*/ 2992993 w 8806376"/>
              <a:gd name="connsiteY7374" fmla="*/ 6310532 h 8400335"/>
              <a:gd name="connsiteX7375" fmla="*/ 4745593 w 8806376"/>
              <a:gd name="connsiteY7375" fmla="*/ 6325467 h 8400335"/>
              <a:gd name="connsiteX7376" fmla="*/ 4732506 w 8806376"/>
              <a:gd name="connsiteY7376" fmla="*/ 6359052 h 8400335"/>
              <a:gd name="connsiteX7377" fmla="*/ 4764643 w 8806376"/>
              <a:gd name="connsiteY7377" fmla="*/ 6344517 h 8400335"/>
              <a:gd name="connsiteX7378" fmla="*/ 4777731 w 8806376"/>
              <a:gd name="connsiteY7378" fmla="*/ 6310932 h 8400335"/>
              <a:gd name="connsiteX7379" fmla="*/ 4745593 w 8806376"/>
              <a:gd name="connsiteY7379" fmla="*/ 6325467 h 8400335"/>
              <a:gd name="connsiteX7380" fmla="*/ 3145689 w 8806376"/>
              <a:gd name="connsiteY7380" fmla="*/ 6323086 h 8400335"/>
              <a:gd name="connsiteX7381" fmla="*/ 3170339 w 8806376"/>
              <a:gd name="connsiteY7381" fmla="*/ 6352737 h 8400335"/>
              <a:gd name="connsiteX7382" fmla="*/ 3194685 w 8806376"/>
              <a:gd name="connsiteY7382" fmla="*/ 6370472 h 8400335"/>
              <a:gd name="connsiteX7383" fmla="*/ 3204896 w 8806376"/>
              <a:gd name="connsiteY7383" fmla="*/ 6360262 h 8400335"/>
              <a:gd name="connsiteX7384" fmla="*/ 3215116 w 8806376"/>
              <a:gd name="connsiteY7384" fmla="*/ 6350042 h 8400335"/>
              <a:gd name="connsiteX7385" fmla="*/ 3192161 w 8806376"/>
              <a:gd name="connsiteY7385" fmla="*/ 6330925 h 8400335"/>
              <a:gd name="connsiteX7386" fmla="*/ 3145689 w 8806376"/>
              <a:gd name="connsiteY7386" fmla="*/ 6323086 h 8400335"/>
              <a:gd name="connsiteX7387" fmla="*/ 3302070 w 8806376"/>
              <a:gd name="connsiteY7387" fmla="*/ 6331010 h 8400335"/>
              <a:gd name="connsiteX7388" fmla="*/ 3320615 w 8806376"/>
              <a:gd name="connsiteY7388" fmla="*/ 6365129 h 8400335"/>
              <a:gd name="connsiteX7389" fmla="*/ 3336941 w 8806376"/>
              <a:gd name="connsiteY7389" fmla="*/ 6345517 h 8400335"/>
              <a:gd name="connsiteX7390" fmla="*/ 3309404 w 8806376"/>
              <a:gd name="connsiteY7390" fmla="*/ 6319142 h 8400335"/>
              <a:gd name="connsiteX7391" fmla="*/ 3302070 w 8806376"/>
              <a:gd name="connsiteY7391" fmla="*/ 6331010 h 8400335"/>
              <a:gd name="connsiteX7392" fmla="*/ 3540681 w 8806376"/>
              <a:gd name="connsiteY7392" fmla="*/ 6330230 h 8400335"/>
              <a:gd name="connsiteX7393" fmla="*/ 3544881 w 8806376"/>
              <a:gd name="connsiteY7393" fmla="*/ 6339755 h 8400335"/>
              <a:gd name="connsiteX7394" fmla="*/ 3554968 w 8806376"/>
              <a:gd name="connsiteY7394" fmla="*/ 6330230 h 8400335"/>
              <a:gd name="connsiteX7395" fmla="*/ 3550768 w 8806376"/>
              <a:gd name="connsiteY7395" fmla="*/ 6320705 h 8400335"/>
              <a:gd name="connsiteX7396" fmla="*/ 3540681 w 8806376"/>
              <a:gd name="connsiteY7396" fmla="*/ 6330230 h 8400335"/>
              <a:gd name="connsiteX7397" fmla="*/ 4364593 w 8806376"/>
              <a:gd name="connsiteY7397" fmla="*/ 6339755 h 8400335"/>
              <a:gd name="connsiteX7398" fmla="*/ 4374118 w 8806376"/>
              <a:gd name="connsiteY7398" fmla="*/ 6349280 h 8400335"/>
              <a:gd name="connsiteX7399" fmla="*/ 4383643 w 8806376"/>
              <a:gd name="connsiteY7399" fmla="*/ 6339755 h 8400335"/>
              <a:gd name="connsiteX7400" fmla="*/ 4374118 w 8806376"/>
              <a:gd name="connsiteY7400" fmla="*/ 6330230 h 8400335"/>
              <a:gd name="connsiteX7401" fmla="*/ 4364593 w 8806376"/>
              <a:gd name="connsiteY7401" fmla="*/ 6339755 h 8400335"/>
              <a:gd name="connsiteX7402" fmla="*/ 4902870 w 8806376"/>
              <a:gd name="connsiteY7402" fmla="*/ 6349156 h 8400335"/>
              <a:gd name="connsiteX7403" fmla="*/ 4885106 w 8806376"/>
              <a:gd name="connsiteY7403" fmla="*/ 6368777 h 8400335"/>
              <a:gd name="connsiteX7404" fmla="*/ 4895822 w 8806376"/>
              <a:gd name="connsiteY7404" fmla="*/ 6379493 h 8400335"/>
              <a:gd name="connsiteX7405" fmla="*/ 4906537 w 8806376"/>
              <a:gd name="connsiteY7405" fmla="*/ 6390208 h 8400335"/>
              <a:gd name="connsiteX7406" fmla="*/ 4931436 w 8806376"/>
              <a:gd name="connsiteY7406" fmla="*/ 6373902 h 8400335"/>
              <a:gd name="connsiteX7407" fmla="*/ 4952562 w 8806376"/>
              <a:gd name="connsiteY7407" fmla="*/ 6346288 h 8400335"/>
              <a:gd name="connsiteX7408" fmla="*/ 4902870 w 8806376"/>
              <a:gd name="connsiteY7408" fmla="*/ 6349156 h 8400335"/>
              <a:gd name="connsiteX7409" fmla="*/ 2931547 w 8806376"/>
              <a:gd name="connsiteY7409" fmla="*/ 6358042 h 8400335"/>
              <a:gd name="connsiteX7410" fmla="*/ 2951321 w 8806376"/>
              <a:gd name="connsiteY7410" fmla="*/ 6386617 h 8400335"/>
              <a:gd name="connsiteX7411" fmla="*/ 2970953 w 8806376"/>
              <a:gd name="connsiteY7411" fmla="*/ 6369987 h 8400335"/>
              <a:gd name="connsiteX7412" fmla="*/ 2931547 w 8806376"/>
              <a:gd name="connsiteY7412" fmla="*/ 6358042 h 8400335"/>
              <a:gd name="connsiteX7413" fmla="*/ 4498886 w 8806376"/>
              <a:gd name="connsiteY7413" fmla="*/ 6381617 h 8400335"/>
              <a:gd name="connsiteX7414" fmla="*/ 4488409 w 8806376"/>
              <a:gd name="connsiteY7414" fmla="*/ 6411183 h 8400335"/>
              <a:gd name="connsiteX7415" fmla="*/ 4539949 w 8806376"/>
              <a:gd name="connsiteY7415" fmla="*/ 6366948 h 8400335"/>
              <a:gd name="connsiteX7416" fmla="*/ 4498886 w 8806376"/>
              <a:gd name="connsiteY7416" fmla="*/ 6381617 h 8400335"/>
              <a:gd name="connsiteX7417" fmla="*/ 3083928 w 8806376"/>
              <a:gd name="connsiteY7417" fmla="*/ 6377131 h 8400335"/>
              <a:gd name="connsiteX7418" fmla="*/ 3106512 w 8806376"/>
              <a:gd name="connsiteY7418" fmla="*/ 6405877 h 8400335"/>
              <a:gd name="connsiteX7419" fmla="*/ 3130563 w 8806376"/>
              <a:gd name="connsiteY7419" fmla="*/ 6386780 h 8400335"/>
              <a:gd name="connsiteX7420" fmla="*/ 3083928 w 8806376"/>
              <a:gd name="connsiteY7420" fmla="*/ 6377131 h 8400335"/>
              <a:gd name="connsiteX7421" fmla="*/ 3997881 w 8806376"/>
              <a:gd name="connsiteY7421" fmla="*/ 6377855 h 8400335"/>
              <a:gd name="connsiteX7422" fmla="*/ 4002081 w 8806376"/>
              <a:gd name="connsiteY7422" fmla="*/ 6387380 h 8400335"/>
              <a:gd name="connsiteX7423" fmla="*/ 4012168 w 8806376"/>
              <a:gd name="connsiteY7423" fmla="*/ 6377855 h 8400335"/>
              <a:gd name="connsiteX7424" fmla="*/ 4007968 w 8806376"/>
              <a:gd name="connsiteY7424" fmla="*/ 6368330 h 8400335"/>
              <a:gd name="connsiteX7425" fmla="*/ 3997881 w 8806376"/>
              <a:gd name="connsiteY7425" fmla="*/ 6377855 h 8400335"/>
              <a:gd name="connsiteX7426" fmla="*/ 4669393 w 8806376"/>
              <a:gd name="connsiteY7426" fmla="*/ 6392142 h 8400335"/>
              <a:gd name="connsiteX7427" fmla="*/ 4656306 w 8806376"/>
              <a:gd name="connsiteY7427" fmla="*/ 6425727 h 8400335"/>
              <a:gd name="connsiteX7428" fmla="*/ 4688443 w 8806376"/>
              <a:gd name="connsiteY7428" fmla="*/ 6411192 h 8400335"/>
              <a:gd name="connsiteX7429" fmla="*/ 4701531 w 8806376"/>
              <a:gd name="connsiteY7429" fmla="*/ 6377607 h 8400335"/>
              <a:gd name="connsiteX7430" fmla="*/ 4669393 w 8806376"/>
              <a:gd name="connsiteY7430" fmla="*/ 6392142 h 8400335"/>
              <a:gd name="connsiteX7431" fmla="*/ 3235490 w 8806376"/>
              <a:gd name="connsiteY7431" fmla="*/ 6388018 h 8400335"/>
              <a:gd name="connsiteX7432" fmla="*/ 3232547 w 8806376"/>
              <a:gd name="connsiteY7432" fmla="*/ 6400019 h 8400335"/>
              <a:gd name="connsiteX7433" fmla="*/ 3256712 w 8806376"/>
              <a:gd name="connsiteY7433" fmla="*/ 6419374 h 8400335"/>
              <a:gd name="connsiteX7434" fmla="*/ 3277800 w 8806376"/>
              <a:gd name="connsiteY7434" fmla="*/ 6400667 h 8400335"/>
              <a:gd name="connsiteX7435" fmla="*/ 3235490 w 8806376"/>
              <a:gd name="connsiteY7435" fmla="*/ 6388018 h 8400335"/>
              <a:gd name="connsiteX7436" fmla="*/ 4826356 w 8806376"/>
              <a:gd name="connsiteY7436" fmla="*/ 6416183 h 8400335"/>
              <a:gd name="connsiteX7437" fmla="*/ 4808906 w 8806376"/>
              <a:gd name="connsiteY7437" fmla="*/ 6435452 h 8400335"/>
              <a:gd name="connsiteX7438" fmla="*/ 4819984 w 8806376"/>
              <a:gd name="connsiteY7438" fmla="*/ 6446530 h 8400335"/>
              <a:gd name="connsiteX7439" fmla="*/ 4831071 w 8806376"/>
              <a:gd name="connsiteY7439" fmla="*/ 6457617 h 8400335"/>
              <a:gd name="connsiteX7440" fmla="*/ 4855007 w 8806376"/>
              <a:gd name="connsiteY7440" fmla="*/ 6435119 h 8400335"/>
              <a:gd name="connsiteX7441" fmla="*/ 4878943 w 8806376"/>
              <a:gd name="connsiteY7441" fmla="*/ 6404772 h 8400335"/>
              <a:gd name="connsiteX7442" fmla="*/ 4826356 w 8806376"/>
              <a:gd name="connsiteY7442" fmla="*/ 6416183 h 8400335"/>
              <a:gd name="connsiteX7443" fmla="*/ 3017253 w 8806376"/>
              <a:gd name="connsiteY7443" fmla="*/ 6424756 h 8400335"/>
              <a:gd name="connsiteX7444" fmla="*/ 3073041 w 8806376"/>
              <a:gd name="connsiteY7444" fmla="*/ 6473105 h 8400335"/>
              <a:gd name="connsiteX7445" fmla="*/ 3055239 w 8806376"/>
              <a:gd name="connsiteY7445" fmla="*/ 6431337 h 8400335"/>
              <a:gd name="connsiteX7446" fmla="*/ 3017253 w 8806376"/>
              <a:gd name="connsiteY7446" fmla="*/ 6424756 h 8400335"/>
              <a:gd name="connsiteX7447" fmla="*/ 3945493 w 8806376"/>
              <a:gd name="connsiteY7447" fmla="*/ 6426042 h 8400335"/>
              <a:gd name="connsiteX7448" fmla="*/ 3955018 w 8806376"/>
              <a:gd name="connsiteY7448" fmla="*/ 6430242 h 8400335"/>
              <a:gd name="connsiteX7449" fmla="*/ 3964543 w 8806376"/>
              <a:gd name="connsiteY7449" fmla="*/ 6420155 h 8400335"/>
              <a:gd name="connsiteX7450" fmla="*/ 3955018 w 8806376"/>
              <a:gd name="connsiteY7450" fmla="*/ 6415955 h 8400335"/>
              <a:gd name="connsiteX7451" fmla="*/ 3945493 w 8806376"/>
              <a:gd name="connsiteY7451" fmla="*/ 6426042 h 8400335"/>
              <a:gd name="connsiteX7452" fmla="*/ 4045506 w 8806376"/>
              <a:gd name="connsiteY7452" fmla="*/ 6435005 h 8400335"/>
              <a:gd name="connsiteX7453" fmla="*/ 4049706 w 8806376"/>
              <a:gd name="connsiteY7453" fmla="*/ 6444530 h 8400335"/>
              <a:gd name="connsiteX7454" fmla="*/ 4059793 w 8806376"/>
              <a:gd name="connsiteY7454" fmla="*/ 6435005 h 8400335"/>
              <a:gd name="connsiteX7455" fmla="*/ 4055593 w 8806376"/>
              <a:gd name="connsiteY7455" fmla="*/ 6425480 h 8400335"/>
              <a:gd name="connsiteX7456" fmla="*/ 4045506 w 8806376"/>
              <a:gd name="connsiteY7456" fmla="*/ 6435005 h 8400335"/>
              <a:gd name="connsiteX7457" fmla="*/ 4423867 w 8806376"/>
              <a:gd name="connsiteY7457" fmla="*/ 6440310 h 8400335"/>
              <a:gd name="connsiteX7458" fmla="*/ 4420267 w 8806376"/>
              <a:gd name="connsiteY7458" fmla="*/ 6473105 h 8400335"/>
              <a:gd name="connsiteX7459" fmla="*/ 4463044 w 8806376"/>
              <a:gd name="connsiteY7459" fmla="*/ 6431852 h 8400335"/>
              <a:gd name="connsiteX7460" fmla="*/ 4423867 w 8806376"/>
              <a:gd name="connsiteY7460" fmla="*/ 6440310 h 8400335"/>
              <a:gd name="connsiteX7461" fmla="*/ 3169853 w 8806376"/>
              <a:gd name="connsiteY7461" fmla="*/ 6443491 h 8400335"/>
              <a:gd name="connsiteX7462" fmla="*/ 3221260 w 8806376"/>
              <a:gd name="connsiteY7462" fmla="*/ 6482630 h 8400335"/>
              <a:gd name="connsiteX7463" fmla="*/ 3209944 w 8806376"/>
              <a:gd name="connsiteY7463" fmla="*/ 6449835 h 8400335"/>
              <a:gd name="connsiteX7464" fmla="*/ 3169853 w 8806376"/>
              <a:gd name="connsiteY7464" fmla="*/ 6443491 h 8400335"/>
              <a:gd name="connsiteX7465" fmla="*/ 4594974 w 8806376"/>
              <a:gd name="connsiteY7465" fmla="*/ 6456922 h 8400335"/>
              <a:gd name="connsiteX7466" fmla="*/ 4586955 w 8806376"/>
              <a:gd name="connsiteY7466" fmla="*/ 6492155 h 8400335"/>
              <a:gd name="connsiteX7467" fmla="*/ 4625226 w 8806376"/>
              <a:gd name="connsiteY7467" fmla="*/ 6444177 h 8400335"/>
              <a:gd name="connsiteX7468" fmla="*/ 4594974 w 8806376"/>
              <a:gd name="connsiteY7468" fmla="*/ 6456922 h 8400335"/>
              <a:gd name="connsiteX7469" fmla="*/ 4759681 w 8806376"/>
              <a:gd name="connsiteY7469" fmla="*/ 6477239 h 8400335"/>
              <a:gd name="connsiteX7470" fmla="*/ 4732239 w 8806376"/>
              <a:gd name="connsiteY7470" fmla="*/ 6500813 h 8400335"/>
              <a:gd name="connsiteX7471" fmla="*/ 4749241 w 8806376"/>
              <a:gd name="connsiteY7471" fmla="*/ 6507328 h 8400335"/>
              <a:gd name="connsiteX7472" fmla="*/ 4796943 w 8806376"/>
              <a:gd name="connsiteY7472" fmla="*/ 6463494 h 8400335"/>
              <a:gd name="connsiteX7473" fmla="*/ 4759681 w 8806376"/>
              <a:gd name="connsiteY7473" fmla="*/ 6477239 h 8400335"/>
              <a:gd name="connsiteX7474" fmla="*/ 3107293 w 8806376"/>
              <a:gd name="connsiteY7474" fmla="*/ 6495822 h 8400335"/>
              <a:gd name="connsiteX7475" fmla="*/ 3166196 w 8806376"/>
              <a:gd name="connsiteY7475" fmla="*/ 6532312 h 8400335"/>
              <a:gd name="connsiteX7476" fmla="*/ 3147041 w 8806376"/>
              <a:gd name="connsiteY7476" fmla="*/ 6502851 h 8400335"/>
              <a:gd name="connsiteX7477" fmla="*/ 3107293 w 8806376"/>
              <a:gd name="connsiteY7477" fmla="*/ 6495822 h 8400335"/>
              <a:gd name="connsiteX7478" fmla="*/ 3475444 w 8806376"/>
              <a:gd name="connsiteY7478" fmla="*/ 6489821 h 8400335"/>
              <a:gd name="connsiteX7479" fmla="*/ 3523031 w 8806376"/>
              <a:gd name="connsiteY7479" fmla="*/ 6535798 h 8400335"/>
              <a:gd name="connsiteX7480" fmla="*/ 3538776 w 8806376"/>
              <a:gd name="connsiteY7480" fmla="*/ 6529759 h 8400335"/>
              <a:gd name="connsiteX7481" fmla="*/ 3516630 w 8806376"/>
              <a:gd name="connsiteY7481" fmla="*/ 6506194 h 8400335"/>
              <a:gd name="connsiteX7482" fmla="*/ 3475444 w 8806376"/>
              <a:gd name="connsiteY7482" fmla="*/ 6489821 h 8400335"/>
              <a:gd name="connsiteX7483" fmla="*/ 4346658 w 8806376"/>
              <a:gd name="connsiteY7483" fmla="*/ 6505251 h 8400335"/>
              <a:gd name="connsiteX7484" fmla="*/ 4335723 w 8806376"/>
              <a:gd name="connsiteY7484" fmla="*/ 6534836 h 8400335"/>
              <a:gd name="connsiteX7485" fmla="*/ 4390787 w 8806376"/>
              <a:gd name="connsiteY7485" fmla="*/ 6499289 h 8400335"/>
              <a:gd name="connsiteX7486" fmla="*/ 4346658 w 8806376"/>
              <a:gd name="connsiteY7486" fmla="*/ 6505251 h 8400335"/>
              <a:gd name="connsiteX7487" fmla="*/ 4517851 w 8806376"/>
              <a:gd name="connsiteY7487" fmla="*/ 6521787 h 8400335"/>
              <a:gd name="connsiteX7488" fmla="*/ 4494895 w 8806376"/>
              <a:gd name="connsiteY7488" fmla="*/ 6540542 h 8400335"/>
              <a:gd name="connsiteX7489" fmla="*/ 4506049 w 8806376"/>
              <a:gd name="connsiteY7489" fmla="*/ 6551695 h 8400335"/>
              <a:gd name="connsiteX7490" fmla="*/ 4517203 w 8806376"/>
              <a:gd name="connsiteY7490" fmla="*/ 6562849 h 8400335"/>
              <a:gd name="connsiteX7491" fmla="*/ 4538158 w 8806376"/>
              <a:gd name="connsiteY7491" fmla="*/ 6541894 h 8400335"/>
              <a:gd name="connsiteX7492" fmla="*/ 4517851 w 8806376"/>
              <a:gd name="connsiteY7492" fmla="*/ 6521787 h 8400335"/>
              <a:gd name="connsiteX7493" fmla="*/ 3281601 w 8806376"/>
              <a:gd name="connsiteY7493" fmla="*/ 6533340 h 8400335"/>
              <a:gd name="connsiteX7494" fmla="*/ 3243091 w 8806376"/>
              <a:gd name="connsiteY7494" fmla="*/ 6568421 h 8400335"/>
              <a:gd name="connsiteX7495" fmla="*/ 3212211 w 8806376"/>
              <a:gd name="connsiteY7495" fmla="*/ 6590881 h 8400335"/>
              <a:gd name="connsiteX7496" fmla="*/ 3231309 w 8806376"/>
              <a:gd name="connsiteY7496" fmla="*/ 6608683 h 8400335"/>
              <a:gd name="connsiteX7497" fmla="*/ 3260389 w 8806376"/>
              <a:gd name="connsiteY7497" fmla="*/ 6620314 h 8400335"/>
              <a:gd name="connsiteX7498" fmla="*/ 3253121 w 8806376"/>
              <a:gd name="connsiteY7498" fmla="*/ 6600901 h 8400335"/>
              <a:gd name="connsiteX7499" fmla="*/ 3235881 w 8806376"/>
              <a:gd name="connsiteY7499" fmla="*/ 6587643 h 8400335"/>
              <a:gd name="connsiteX7500" fmla="*/ 3259693 w 8806376"/>
              <a:gd name="connsiteY7500" fmla="*/ 6568688 h 8400335"/>
              <a:gd name="connsiteX7501" fmla="*/ 3299879 w 8806376"/>
              <a:gd name="connsiteY7501" fmla="*/ 6549514 h 8400335"/>
              <a:gd name="connsiteX7502" fmla="*/ 3316243 w 8806376"/>
              <a:gd name="connsiteY7502" fmla="*/ 6549305 h 8400335"/>
              <a:gd name="connsiteX7503" fmla="*/ 3309995 w 8806376"/>
              <a:gd name="connsiteY7503" fmla="*/ 6565973 h 8400335"/>
              <a:gd name="connsiteX7504" fmla="*/ 3303756 w 8806376"/>
              <a:gd name="connsiteY7504" fmla="*/ 6582642 h 8400335"/>
              <a:gd name="connsiteX7505" fmla="*/ 3319186 w 8806376"/>
              <a:gd name="connsiteY7505" fmla="*/ 6570097 h 8400335"/>
              <a:gd name="connsiteX7506" fmla="*/ 3334617 w 8806376"/>
              <a:gd name="connsiteY7506" fmla="*/ 6557553 h 8400335"/>
              <a:gd name="connsiteX7507" fmla="*/ 3316205 w 8806376"/>
              <a:gd name="connsiteY7507" fmla="*/ 6539141 h 8400335"/>
              <a:gd name="connsiteX7508" fmla="*/ 3281601 w 8806376"/>
              <a:gd name="connsiteY7508" fmla="*/ 6533340 h 8400335"/>
              <a:gd name="connsiteX7509" fmla="*/ 4679156 w 8806376"/>
              <a:gd name="connsiteY7509" fmla="*/ 6544294 h 8400335"/>
              <a:gd name="connsiteX7510" fmla="*/ 4657011 w 8806376"/>
              <a:gd name="connsiteY7510" fmla="*/ 6567859 h 8400335"/>
              <a:gd name="connsiteX7511" fmla="*/ 4673518 w 8806376"/>
              <a:gd name="connsiteY7511" fmla="*/ 6574193 h 8400335"/>
              <a:gd name="connsiteX7512" fmla="*/ 4722371 w 8806376"/>
              <a:gd name="connsiteY7512" fmla="*/ 6531217 h 8400335"/>
              <a:gd name="connsiteX7513" fmla="*/ 4679156 w 8806376"/>
              <a:gd name="connsiteY7513" fmla="*/ 6544294 h 8400335"/>
              <a:gd name="connsiteX7514" fmla="*/ 3412093 w 8806376"/>
              <a:gd name="connsiteY7514" fmla="*/ 6540103 h 8400335"/>
              <a:gd name="connsiteX7515" fmla="*/ 3397806 w 8806376"/>
              <a:gd name="connsiteY7515" fmla="*/ 6549657 h 8400335"/>
              <a:gd name="connsiteX7516" fmla="*/ 3414008 w 8806376"/>
              <a:gd name="connsiteY7516" fmla="*/ 6559210 h 8400335"/>
              <a:gd name="connsiteX7517" fmla="*/ 3444278 w 8806376"/>
              <a:gd name="connsiteY7517" fmla="*/ 6582851 h 8400335"/>
              <a:gd name="connsiteX7518" fmla="*/ 3450727 w 8806376"/>
              <a:gd name="connsiteY7518" fmla="*/ 6551686 h 8400335"/>
              <a:gd name="connsiteX7519" fmla="*/ 3412093 w 8806376"/>
              <a:gd name="connsiteY7519" fmla="*/ 6540103 h 8400335"/>
              <a:gd name="connsiteX7520" fmla="*/ 4270286 w 8806376"/>
              <a:gd name="connsiteY7520" fmla="*/ 6572117 h 8400335"/>
              <a:gd name="connsiteX7521" fmla="*/ 4259809 w 8806376"/>
              <a:gd name="connsiteY7521" fmla="*/ 6601683 h 8400335"/>
              <a:gd name="connsiteX7522" fmla="*/ 4311349 w 8806376"/>
              <a:gd name="connsiteY7522" fmla="*/ 6557448 h 8400335"/>
              <a:gd name="connsiteX7523" fmla="*/ 4270286 w 8806376"/>
              <a:gd name="connsiteY7523" fmla="*/ 6572117 h 8400335"/>
              <a:gd name="connsiteX7524" fmla="*/ 4436574 w 8806376"/>
              <a:gd name="connsiteY7524" fmla="*/ 6586805 h 8400335"/>
              <a:gd name="connsiteX7525" fmla="*/ 4455357 w 8806376"/>
              <a:gd name="connsiteY7525" fmla="*/ 6608845 h 8400335"/>
              <a:gd name="connsiteX7526" fmla="*/ 4466082 w 8806376"/>
              <a:gd name="connsiteY7526" fmla="*/ 6568355 h 8400335"/>
              <a:gd name="connsiteX7527" fmla="*/ 4436574 w 8806376"/>
              <a:gd name="connsiteY7527" fmla="*/ 6586805 h 8400335"/>
              <a:gd name="connsiteX7528" fmla="*/ 3350257 w 8806376"/>
              <a:gd name="connsiteY7528" fmla="*/ 6587290 h 8400335"/>
              <a:gd name="connsiteX7529" fmla="*/ 3389757 w 8806376"/>
              <a:gd name="connsiteY7529" fmla="*/ 6635030 h 8400335"/>
              <a:gd name="connsiteX7530" fmla="*/ 3379756 w 8806376"/>
              <a:gd name="connsiteY7530" fmla="*/ 6597873 h 8400335"/>
              <a:gd name="connsiteX7531" fmla="*/ 3350257 w 8806376"/>
              <a:gd name="connsiteY7531" fmla="*/ 6587290 h 8400335"/>
              <a:gd name="connsiteX7532" fmla="*/ 3693081 w 8806376"/>
              <a:gd name="connsiteY7532" fmla="*/ 6596930 h 8400335"/>
              <a:gd name="connsiteX7533" fmla="*/ 3697281 w 8806376"/>
              <a:gd name="connsiteY7533" fmla="*/ 6606455 h 8400335"/>
              <a:gd name="connsiteX7534" fmla="*/ 3707368 w 8806376"/>
              <a:gd name="connsiteY7534" fmla="*/ 6596930 h 8400335"/>
              <a:gd name="connsiteX7535" fmla="*/ 3703168 w 8806376"/>
              <a:gd name="connsiteY7535" fmla="*/ 6587405 h 8400335"/>
              <a:gd name="connsiteX7536" fmla="*/ 3693081 w 8806376"/>
              <a:gd name="connsiteY7536" fmla="*/ 6596930 h 8400335"/>
              <a:gd name="connsiteX7537" fmla="*/ 4607281 w 8806376"/>
              <a:gd name="connsiteY7537" fmla="*/ 6606683 h 8400335"/>
              <a:gd name="connsiteX7538" fmla="*/ 4598661 w 8806376"/>
              <a:gd name="connsiteY7538" fmla="*/ 6634744 h 8400335"/>
              <a:gd name="connsiteX7539" fmla="*/ 4646390 w 8806376"/>
              <a:gd name="connsiteY7539" fmla="*/ 6598235 h 8400335"/>
              <a:gd name="connsiteX7540" fmla="*/ 4607281 w 8806376"/>
              <a:gd name="connsiteY7540" fmla="*/ 6606683 h 8400335"/>
              <a:gd name="connsiteX7541" fmla="*/ 4192200 w 8806376"/>
              <a:gd name="connsiteY7541" fmla="*/ 6633896 h 8400335"/>
              <a:gd name="connsiteX7542" fmla="*/ 4177018 w 8806376"/>
              <a:gd name="connsiteY7542" fmla="*/ 6660147 h 8400335"/>
              <a:gd name="connsiteX7543" fmla="*/ 4233387 w 8806376"/>
              <a:gd name="connsiteY7543" fmla="*/ 6630505 h 8400335"/>
              <a:gd name="connsiteX7544" fmla="*/ 4192200 w 8806376"/>
              <a:gd name="connsiteY7544" fmla="*/ 6633896 h 8400335"/>
              <a:gd name="connsiteX7545" fmla="*/ 3284039 w 8806376"/>
              <a:gd name="connsiteY7545" fmla="*/ 6634172 h 8400335"/>
              <a:gd name="connsiteX7546" fmla="*/ 3298460 w 8806376"/>
              <a:gd name="connsiteY7546" fmla="*/ 6669072 h 8400335"/>
              <a:gd name="connsiteX7547" fmla="*/ 3313605 w 8806376"/>
              <a:gd name="connsiteY7547" fmla="*/ 6648288 h 8400335"/>
              <a:gd name="connsiteX7548" fmla="*/ 3291326 w 8806376"/>
              <a:gd name="connsiteY7548" fmla="*/ 6622380 h 8400335"/>
              <a:gd name="connsiteX7549" fmla="*/ 3284039 w 8806376"/>
              <a:gd name="connsiteY7549" fmla="*/ 6634172 h 8400335"/>
              <a:gd name="connsiteX7550" fmla="*/ 4363736 w 8806376"/>
              <a:gd name="connsiteY7550" fmla="*/ 6643497 h 8400335"/>
              <a:gd name="connsiteX7551" fmla="*/ 4340781 w 8806376"/>
              <a:gd name="connsiteY7551" fmla="*/ 6662252 h 8400335"/>
              <a:gd name="connsiteX7552" fmla="*/ 4352792 w 8806376"/>
              <a:gd name="connsiteY7552" fmla="*/ 6674463 h 8400335"/>
              <a:gd name="connsiteX7553" fmla="*/ 4364803 w 8806376"/>
              <a:gd name="connsiteY7553" fmla="*/ 6686674 h 8400335"/>
              <a:gd name="connsiteX7554" fmla="*/ 4385758 w 8806376"/>
              <a:gd name="connsiteY7554" fmla="*/ 6665719 h 8400335"/>
              <a:gd name="connsiteX7555" fmla="*/ 4363736 w 8806376"/>
              <a:gd name="connsiteY7555" fmla="*/ 6643497 h 8400335"/>
              <a:gd name="connsiteX7556" fmla="*/ 3640693 w 8806376"/>
              <a:gd name="connsiteY7556" fmla="*/ 6642897 h 8400335"/>
              <a:gd name="connsiteX7557" fmla="*/ 3697853 w 8806376"/>
              <a:gd name="connsiteY7557" fmla="*/ 6687408 h 8400335"/>
              <a:gd name="connsiteX7558" fmla="*/ 3687375 w 8806376"/>
              <a:gd name="connsiteY7558" fmla="*/ 6657842 h 8400335"/>
              <a:gd name="connsiteX7559" fmla="*/ 3640693 w 8806376"/>
              <a:gd name="connsiteY7559" fmla="*/ 6642897 h 8400335"/>
              <a:gd name="connsiteX7560" fmla="*/ 3478578 w 8806376"/>
              <a:gd name="connsiteY7560" fmla="*/ 6659071 h 8400335"/>
              <a:gd name="connsiteX7561" fmla="*/ 3471720 w 8806376"/>
              <a:gd name="connsiteY7561" fmla="*/ 6678778 h 8400335"/>
              <a:gd name="connsiteX7562" fmla="*/ 3516868 w 8806376"/>
              <a:gd name="connsiteY7562" fmla="*/ 6651784 h 8400335"/>
              <a:gd name="connsiteX7563" fmla="*/ 3478578 w 8806376"/>
              <a:gd name="connsiteY7563" fmla="*/ 6659071 h 8400335"/>
              <a:gd name="connsiteX7564" fmla="*/ 4527633 w 8806376"/>
              <a:gd name="connsiteY7564" fmla="*/ 6667176 h 8400335"/>
              <a:gd name="connsiteX7565" fmla="*/ 4516698 w 8806376"/>
              <a:gd name="connsiteY7565" fmla="*/ 6696761 h 8400335"/>
              <a:gd name="connsiteX7566" fmla="*/ 4571762 w 8806376"/>
              <a:gd name="connsiteY7566" fmla="*/ 6661214 h 8400335"/>
              <a:gd name="connsiteX7567" fmla="*/ 4527633 w 8806376"/>
              <a:gd name="connsiteY7567" fmla="*/ 6667176 h 8400335"/>
              <a:gd name="connsiteX7568" fmla="*/ 3955018 w 8806376"/>
              <a:gd name="connsiteY7568" fmla="*/ 6682655 h 8400335"/>
              <a:gd name="connsiteX7569" fmla="*/ 3964543 w 8806376"/>
              <a:gd name="connsiteY7569" fmla="*/ 6692180 h 8400335"/>
              <a:gd name="connsiteX7570" fmla="*/ 3974068 w 8806376"/>
              <a:gd name="connsiteY7570" fmla="*/ 6682655 h 8400335"/>
              <a:gd name="connsiteX7571" fmla="*/ 3964543 w 8806376"/>
              <a:gd name="connsiteY7571" fmla="*/ 6673130 h 8400335"/>
              <a:gd name="connsiteX7572" fmla="*/ 3955018 w 8806376"/>
              <a:gd name="connsiteY7572" fmla="*/ 6682655 h 8400335"/>
              <a:gd name="connsiteX7573" fmla="*/ 4116086 w 8806376"/>
              <a:gd name="connsiteY7573" fmla="*/ 6691122 h 8400335"/>
              <a:gd name="connsiteX7574" fmla="*/ 4093131 w 8806376"/>
              <a:gd name="connsiteY7574" fmla="*/ 6709877 h 8400335"/>
              <a:gd name="connsiteX7575" fmla="*/ 4105142 w 8806376"/>
              <a:gd name="connsiteY7575" fmla="*/ 6722088 h 8400335"/>
              <a:gd name="connsiteX7576" fmla="*/ 4117153 w 8806376"/>
              <a:gd name="connsiteY7576" fmla="*/ 6734299 h 8400335"/>
              <a:gd name="connsiteX7577" fmla="*/ 4138108 w 8806376"/>
              <a:gd name="connsiteY7577" fmla="*/ 6713344 h 8400335"/>
              <a:gd name="connsiteX7578" fmla="*/ 4116086 w 8806376"/>
              <a:gd name="connsiteY7578" fmla="*/ 6691122 h 8400335"/>
              <a:gd name="connsiteX7579" fmla="*/ 3538500 w 8806376"/>
              <a:gd name="connsiteY7579" fmla="*/ 6716802 h 8400335"/>
              <a:gd name="connsiteX7580" fmla="*/ 3498209 w 8806376"/>
              <a:gd name="connsiteY7580" fmla="*/ 6750587 h 8400335"/>
              <a:gd name="connsiteX7581" fmla="*/ 3524212 w 8806376"/>
              <a:gd name="connsiteY7581" fmla="*/ 6773104 h 8400335"/>
              <a:gd name="connsiteX7582" fmla="*/ 3559731 w 8806376"/>
              <a:gd name="connsiteY7582" fmla="*/ 6786248 h 8400335"/>
              <a:gd name="connsiteX7583" fmla="*/ 3545786 w 8806376"/>
              <a:gd name="connsiteY7583" fmla="*/ 6759140 h 8400335"/>
              <a:gd name="connsiteX7584" fmla="*/ 3522307 w 8806376"/>
              <a:gd name="connsiteY7584" fmla="*/ 6741404 h 8400335"/>
              <a:gd name="connsiteX7585" fmla="*/ 3545786 w 8806376"/>
              <a:gd name="connsiteY7585" fmla="*/ 6721869 h 8400335"/>
              <a:gd name="connsiteX7586" fmla="*/ 3597631 w 8806376"/>
              <a:gd name="connsiteY7586" fmla="*/ 6720526 h 8400335"/>
              <a:gd name="connsiteX7587" fmla="*/ 3623634 w 8806376"/>
              <a:gd name="connsiteY7587" fmla="*/ 6733813 h 8400335"/>
              <a:gd name="connsiteX7588" fmla="*/ 3584267 w 8806376"/>
              <a:gd name="connsiteY7588" fmla="*/ 6682845 h 8400335"/>
              <a:gd name="connsiteX7589" fmla="*/ 3538500 w 8806376"/>
              <a:gd name="connsiteY7589" fmla="*/ 6716802 h 8400335"/>
              <a:gd name="connsiteX7590" fmla="*/ 3413122 w 8806376"/>
              <a:gd name="connsiteY7590" fmla="*/ 6712287 h 8400335"/>
              <a:gd name="connsiteX7591" fmla="*/ 3395825 w 8806376"/>
              <a:gd name="connsiteY7591" fmla="*/ 6736242 h 8400335"/>
              <a:gd name="connsiteX7592" fmla="*/ 3422676 w 8806376"/>
              <a:gd name="connsiteY7592" fmla="*/ 6721812 h 8400335"/>
              <a:gd name="connsiteX7593" fmla="*/ 3413122 w 8806376"/>
              <a:gd name="connsiteY7593" fmla="*/ 6712287 h 8400335"/>
              <a:gd name="connsiteX7594" fmla="*/ 4285107 w 8806376"/>
              <a:gd name="connsiteY7594" fmla="*/ 6709601 h 8400335"/>
              <a:gd name="connsiteX7595" fmla="*/ 4282155 w 8806376"/>
              <a:gd name="connsiteY7595" fmla="*/ 6739805 h 8400335"/>
              <a:gd name="connsiteX7596" fmla="*/ 4320169 w 8806376"/>
              <a:gd name="connsiteY7596" fmla="*/ 6698552 h 8400335"/>
              <a:gd name="connsiteX7597" fmla="*/ 4285107 w 8806376"/>
              <a:gd name="connsiteY7597" fmla="*/ 6709601 h 8400335"/>
              <a:gd name="connsiteX7598" fmla="*/ 4639532 w 8806376"/>
              <a:gd name="connsiteY7598" fmla="*/ 6818386 h 8400335"/>
              <a:gd name="connsiteX7599" fmla="*/ 4287289 w 8806376"/>
              <a:gd name="connsiteY7599" fmla="*/ 7089553 h 8400335"/>
              <a:gd name="connsiteX7600" fmla="*/ 4063917 w 8806376"/>
              <a:gd name="connsiteY7600" fmla="*/ 7264737 h 8400335"/>
              <a:gd name="connsiteX7601" fmla="*/ 4701635 w 8806376"/>
              <a:gd name="connsiteY7601" fmla="*/ 6784620 h 8400335"/>
              <a:gd name="connsiteX7602" fmla="*/ 4792066 w 8806376"/>
              <a:gd name="connsiteY7602" fmla="*/ 6701705 h 8400335"/>
              <a:gd name="connsiteX7603" fmla="*/ 4639532 w 8806376"/>
              <a:gd name="connsiteY7603" fmla="*/ 6818386 h 8400335"/>
              <a:gd name="connsiteX7604" fmla="*/ 3726418 w 8806376"/>
              <a:gd name="connsiteY7604" fmla="*/ 6716449 h 8400335"/>
              <a:gd name="connsiteX7605" fmla="*/ 3786607 w 8806376"/>
              <a:gd name="connsiteY7605" fmla="*/ 6761740 h 8400335"/>
              <a:gd name="connsiteX7606" fmla="*/ 3739048 w 8806376"/>
              <a:gd name="connsiteY7606" fmla="*/ 6711230 h 8400335"/>
              <a:gd name="connsiteX7607" fmla="*/ 3726418 w 8806376"/>
              <a:gd name="connsiteY7607" fmla="*/ 6716449 h 8400335"/>
              <a:gd name="connsiteX7608" fmla="*/ 4445737 w 8806376"/>
              <a:gd name="connsiteY7608" fmla="*/ 6730080 h 8400335"/>
              <a:gd name="connsiteX7609" fmla="*/ 4428678 w 8806376"/>
              <a:gd name="connsiteY7609" fmla="*/ 6748930 h 8400335"/>
              <a:gd name="connsiteX7610" fmla="*/ 4444613 w 8806376"/>
              <a:gd name="connsiteY7610" fmla="*/ 6755044 h 8400335"/>
              <a:gd name="connsiteX7611" fmla="*/ 4492390 w 8806376"/>
              <a:gd name="connsiteY7611" fmla="*/ 6719478 h 8400335"/>
              <a:gd name="connsiteX7612" fmla="*/ 4445737 w 8806376"/>
              <a:gd name="connsiteY7612" fmla="*/ 6730080 h 8400335"/>
              <a:gd name="connsiteX7613" fmla="*/ 3444088 w 8806376"/>
              <a:gd name="connsiteY7613" fmla="*/ 6765998 h 8400335"/>
              <a:gd name="connsiteX7614" fmla="*/ 3412074 w 8806376"/>
              <a:gd name="connsiteY7614" fmla="*/ 6799336 h 8400335"/>
              <a:gd name="connsiteX7615" fmla="*/ 3440668 w 8806376"/>
              <a:gd name="connsiteY7615" fmla="*/ 6798231 h 8400335"/>
              <a:gd name="connsiteX7616" fmla="*/ 3501143 w 8806376"/>
              <a:gd name="connsiteY7616" fmla="*/ 6847294 h 8400335"/>
              <a:gd name="connsiteX7617" fmla="*/ 3476577 w 8806376"/>
              <a:gd name="connsiteY7617" fmla="*/ 6810556 h 8400335"/>
              <a:gd name="connsiteX7618" fmla="*/ 3442745 w 8806376"/>
              <a:gd name="connsiteY7618" fmla="*/ 6779552 h 8400335"/>
              <a:gd name="connsiteX7619" fmla="*/ 3477425 w 8806376"/>
              <a:gd name="connsiteY7619" fmla="*/ 6750653 h 8400335"/>
              <a:gd name="connsiteX7620" fmla="*/ 3502009 w 8806376"/>
              <a:gd name="connsiteY7620" fmla="*/ 6721259 h 8400335"/>
              <a:gd name="connsiteX7621" fmla="*/ 3444088 w 8806376"/>
              <a:gd name="connsiteY7621" fmla="*/ 6765998 h 8400335"/>
              <a:gd name="connsiteX7622" fmla="*/ 4037457 w 8806376"/>
              <a:gd name="connsiteY7622" fmla="*/ 6757226 h 8400335"/>
              <a:gd name="connsiteX7623" fmla="*/ 4034504 w 8806376"/>
              <a:gd name="connsiteY7623" fmla="*/ 6787430 h 8400335"/>
              <a:gd name="connsiteX7624" fmla="*/ 4078843 w 8806376"/>
              <a:gd name="connsiteY7624" fmla="*/ 6746196 h 8400335"/>
              <a:gd name="connsiteX7625" fmla="*/ 4037457 w 8806376"/>
              <a:gd name="connsiteY7625" fmla="*/ 6757226 h 8400335"/>
              <a:gd name="connsiteX7626" fmla="*/ 3355219 w 8806376"/>
              <a:gd name="connsiteY7626" fmla="*/ 6758483 h 8400335"/>
              <a:gd name="connsiteX7627" fmla="*/ 3348304 w 8806376"/>
              <a:gd name="connsiteY7627" fmla="*/ 6774437 h 8400335"/>
              <a:gd name="connsiteX7628" fmla="*/ 3371498 w 8806376"/>
              <a:gd name="connsiteY7628" fmla="*/ 6765427 h 8400335"/>
              <a:gd name="connsiteX7629" fmla="*/ 3355219 w 8806376"/>
              <a:gd name="connsiteY7629" fmla="*/ 6758483 h 8400335"/>
              <a:gd name="connsiteX7630" fmla="*/ 4212193 w 8806376"/>
              <a:gd name="connsiteY7630" fmla="*/ 6768380 h 8400335"/>
              <a:gd name="connsiteX7631" fmla="*/ 4197906 w 8806376"/>
              <a:gd name="connsiteY7631" fmla="*/ 6795764 h 8400335"/>
              <a:gd name="connsiteX7632" fmla="*/ 4230386 w 8806376"/>
              <a:gd name="connsiteY7632" fmla="*/ 6786372 h 8400335"/>
              <a:gd name="connsiteX7633" fmla="*/ 4212193 w 8806376"/>
              <a:gd name="connsiteY7633" fmla="*/ 6768380 h 8400335"/>
              <a:gd name="connsiteX7634" fmla="*/ 3656057 w 8806376"/>
              <a:gd name="connsiteY7634" fmla="*/ 6766637 h 8400335"/>
              <a:gd name="connsiteX7635" fmla="*/ 3714141 w 8806376"/>
              <a:gd name="connsiteY7635" fmla="*/ 6802879 h 8400335"/>
              <a:gd name="connsiteX7636" fmla="*/ 3667449 w 8806376"/>
              <a:gd name="connsiteY7636" fmla="*/ 6759169 h 8400335"/>
              <a:gd name="connsiteX7637" fmla="*/ 3656057 w 8806376"/>
              <a:gd name="connsiteY7637" fmla="*/ 6766637 h 8400335"/>
              <a:gd name="connsiteX7638" fmla="*/ 4372794 w 8806376"/>
              <a:gd name="connsiteY7638" fmla="*/ 6786725 h 8400335"/>
              <a:gd name="connsiteX7639" fmla="*/ 4350306 w 8806376"/>
              <a:gd name="connsiteY7639" fmla="*/ 6805060 h 8400335"/>
              <a:gd name="connsiteX7640" fmla="*/ 4367327 w 8806376"/>
              <a:gd name="connsiteY7640" fmla="*/ 6811690 h 8400335"/>
              <a:gd name="connsiteX7641" fmla="*/ 4416190 w 8806376"/>
              <a:gd name="connsiteY7641" fmla="*/ 6776628 h 8400335"/>
              <a:gd name="connsiteX7642" fmla="*/ 4372794 w 8806376"/>
              <a:gd name="connsiteY7642" fmla="*/ 6786725 h 8400335"/>
              <a:gd name="connsiteX7643" fmla="*/ 3812143 w 8806376"/>
              <a:gd name="connsiteY7643" fmla="*/ 6791973 h 8400335"/>
              <a:gd name="connsiteX7644" fmla="*/ 3866455 w 8806376"/>
              <a:gd name="connsiteY7644" fmla="*/ 6831550 h 8400335"/>
              <a:gd name="connsiteX7645" fmla="*/ 3820011 w 8806376"/>
              <a:gd name="connsiteY7645" fmla="*/ 6777905 h 8400335"/>
              <a:gd name="connsiteX7646" fmla="*/ 3812143 w 8806376"/>
              <a:gd name="connsiteY7646" fmla="*/ 6791973 h 8400335"/>
              <a:gd name="connsiteX7647" fmla="*/ 4082777 w 8806376"/>
              <a:gd name="connsiteY7647" fmla="*/ 6817500 h 8400335"/>
              <a:gd name="connsiteX7648" fmla="*/ 4006501 w 8806376"/>
              <a:gd name="connsiteY7648" fmla="*/ 6874917 h 8400335"/>
              <a:gd name="connsiteX7649" fmla="*/ 3972602 w 8806376"/>
              <a:gd name="connsiteY7649" fmla="*/ 6887385 h 8400335"/>
              <a:gd name="connsiteX7650" fmla="*/ 3735943 w 8806376"/>
              <a:gd name="connsiteY7650" fmla="*/ 7036099 h 8400335"/>
              <a:gd name="connsiteX7651" fmla="*/ 3712131 w 8806376"/>
              <a:gd name="connsiteY7651" fmla="*/ 7056387 h 8400335"/>
              <a:gd name="connsiteX7652" fmla="*/ 3738325 w 8806376"/>
              <a:gd name="connsiteY7652" fmla="*/ 7040976 h 8400335"/>
              <a:gd name="connsiteX7653" fmla="*/ 3789893 w 8806376"/>
              <a:gd name="connsiteY7653" fmla="*/ 7009143 h 8400335"/>
              <a:gd name="connsiteX7654" fmla="*/ 3815277 w 8806376"/>
              <a:gd name="connsiteY7654" fmla="*/ 6992741 h 8400335"/>
              <a:gd name="connsiteX7655" fmla="*/ 3808448 w 8806376"/>
              <a:gd name="connsiteY7655" fmla="*/ 7019925 h 8400335"/>
              <a:gd name="connsiteX7656" fmla="*/ 3780692 w 8806376"/>
              <a:gd name="connsiteY7656" fmla="*/ 7064598 h 8400335"/>
              <a:gd name="connsiteX7657" fmla="*/ 3759756 w 8806376"/>
              <a:gd name="connsiteY7657" fmla="*/ 7082066 h 8400335"/>
              <a:gd name="connsiteX7658" fmla="*/ 3776425 w 8806376"/>
              <a:gd name="connsiteY7658" fmla="*/ 7082390 h 8400335"/>
              <a:gd name="connsiteX7659" fmla="*/ 3793093 w 8806376"/>
              <a:gd name="connsiteY7659" fmla="*/ 7072760 h 8400335"/>
              <a:gd name="connsiteX7660" fmla="*/ 3809762 w 8806376"/>
              <a:gd name="connsiteY7660" fmla="*/ 7065617 h 8400335"/>
              <a:gd name="connsiteX7661" fmla="*/ 3823850 w 8806376"/>
              <a:gd name="connsiteY7661" fmla="*/ 7055901 h 8400335"/>
              <a:gd name="connsiteX7662" fmla="*/ 3851024 w 8806376"/>
              <a:gd name="connsiteY7662" fmla="*/ 6968405 h 8400335"/>
              <a:gd name="connsiteX7663" fmla="*/ 3857873 w 8806376"/>
              <a:gd name="connsiteY7663" fmla="*/ 6980311 h 8400335"/>
              <a:gd name="connsiteX7664" fmla="*/ 3864597 w 8806376"/>
              <a:gd name="connsiteY7664" fmla="*/ 6993646 h 8400335"/>
              <a:gd name="connsiteX7665" fmla="*/ 3871541 w 8806376"/>
              <a:gd name="connsiteY7665" fmla="*/ 6986112 h 8400335"/>
              <a:gd name="connsiteX7666" fmla="*/ 3899316 w 8806376"/>
              <a:gd name="connsiteY7666" fmla="*/ 6939830 h 8400335"/>
              <a:gd name="connsiteX7667" fmla="*/ 3904641 w 8806376"/>
              <a:gd name="connsiteY7667" fmla="*/ 6958870 h 8400335"/>
              <a:gd name="connsiteX7668" fmla="*/ 3908289 w 8806376"/>
              <a:gd name="connsiteY7668" fmla="*/ 6983244 h 8400335"/>
              <a:gd name="connsiteX7669" fmla="*/ 3918366 w 8806376"/>
              <a:gd name="connsiteY7669" fmla="*/ 6971348 h 8400335"/>
              <a:gd name="connsiteX7670" fmla="*/ 3920862 w 8806376"/>
              <a:gd name="connsiteY7670" fmla="*/ 6942544 h 8400335"/>
              <a:gd name="connsiteX7671" fmla="*/ 3974773 w 8806376"/>
              <a:gd name="connsiteY7671" fmla="*/ 6902034 h 8400335"/>
              <a:gd name="connsiteX7672" fmla="*/ 4144213 w 8806376"/>
              <a:gd name="connsiteY7672" fmla="*/ 6777905 h 8400335"/>
              <a:gd name="connsiteX7673" fmla="*/ 4082777 w 8806376"/>
              <a:gd name="connsiteY7673" fmla="*/ 6817500 h 8400335"/>
              <a:gd name="connsiteX7674" fmla="*/ 3961257 w 8806376"/>
              <a:gd name="connsiteY7674" fmla="*/ 6814376 h 8400335"/>
              <a:gd name="connsiteX7675" fmla="*/ 3958304 w 8806376"/>
              <a:gd name="connsiteY7675" fmla="*/ 6844580 h 8400335"/>
              <a:gd name="connsiteX7676" fmla="*/ 4002643 w 8806376"/>
              <a:gd name="connsiteY7676" fmla="*/ 6803346 h 8400335"/>
              <a:gd name="connsiteX7677" fmla="*/ 3961257 w 8806376"/>
              <a:gd name="connsiteY7677" fmla="*/ 6814376 h 8400335"/>
              <a:gd name="connsiteX7678" fmla="*/ 3593068 w 8806376"/>
              <a:gd name="connsiteY7678" fmla="*/ 6814347 h 8400335"/>
              <a:gd name="connsiteX7679" fmla="*/ 3647046 w 8806376"/>
              <a:gd name="connsiteY7679" fmla="*/ 6860458 h 8400335"/>
              <a:gd name="connsiteX7680" fmla="*/ 3631130 w 8806376"/>
              <a:gd name="connsiteY7680" fmla="*/ 6830254 h 8400335"/>
              <a:gd name="connsiteX7681" fmla="*/ 3593068 w 8806376"/>
              <a:gd name="connsiteY7681" fmla="*/ 6814347 h 8400335"/>
              <a:gd name="connsiteX7682" fmla="*/ 4133612 w 8806376"/>
              <a:gd name="connsiteY7682" fmla="*/ 6826292 h 8400335"/>
              <a:gd name="connsiteX7683" fmla="*/ 4124992 w 8806376"/>
              <a:gd name="connsiteY7683" fmla="*/ 6863630 h 8400335"/>
              <a:gd name="connsiteX7684" fmla="*/ 4148804 w 8806376"/>
              <a:gd name="connsiteY7684" fmla="*/ 6846209 h 8400335"/>
              <a:gd name="connsiteX7685" fmla="*/ 4133612 w 8806376"/>
              <a:gd name="connsiteY7685" fmla="*/ 6826292 h 8400335"/>
              <a:gd name="connsiteX7686" fmla="*/ 3745468 w 8806376"/>
              <a:gd name="connsiteY7686" fmla="*/ 6833397 h 8400335"/>
              <a:gd name="connsiteX7687" fmla="*/ 3800847 w 8806376"/>
              <a:gd name="connsiteY7687" fmla="*/ 6882680 h 8400335"/>
              <a:gd name="connsiteX7688" fmla="*/ 3785950 w 8806376"/>
              <a:gd name="connsiteY7688" fmla="*/ 6849190 h 8400335"/>
              <a:gd name="connsiteX7689" fmla="*/ 3745468 w 8806376"/>
              <a:gd name="connsiteY7689" fmla="*/ 6833397 h 8400335"/>
              <a:gd name="connsiteX7690" fmla="*/ 4300300 w 8806376"/>
              <a:gd name="connsiteY7690" fmla="*/ 6841884 h 8400335"/>
              <a:gd name="connsiteX7691" fmla="*/ 4278868 w 8806376"/>
              <a:gd name="connsiteY7691" fmla="*/ 6864792 h 8400335"/>
              <a:gd name="connsiteX7692" fmla="*/ 4326827 w 8806376"/>
              <a:gd name="connsiteY7692" fmla="*/ 6858467 h 8400335"/>
              <a:gd name="connsiteX7693" fmla="*/ 4300300 w 8806376"/>
              <a:gd name="connsiteY7693" fmla="*/ 6841884 h 8400335"/>
              <a:gd name="connsiteX7694" fmla="*/ 3883028 w 8806376"/>
              <a:gd name="connsiteY7694" fmla="*/ 6868106 h 8400335"/>
              <a:gd name="connsiteX7695" fmla="*/ 3861264 w 8806376"/>
              <a:gd name="connsiteY7695" fmla="*/ 6896815 h 8400335"/>
              <a:gd name="connsiteX7696" fmla="*/ 3926443 w 8806376"/>
              <a:gd name="connsiteY7696" fmla="*/ 6863944 h 8400335"/>
              <a:gd name="connsiteX7697" fmla="*/ 3883028 w 8806376"/>
              <a:gd name="connsiteY7697" fmla="*/ 6868106 h 8400335"/>
              <a:gd name="connsiteX7698" fmla="*/ 3531518 w 8806376"/>
              <a:gd name="connsiteY7698" fmla="*/ 6872564 h 8400335"/>
              <a:gd name="connsiteX7699" fmla="*/ 3584896 w 8806376"/>
              <a:gd name="connsiteY7699" fmla="*/ 6909216 h 8400335"/>
              <a:gd name="connsiteX7700" fmla="*/ 3566817 w 8806376"/>
              <a:gd name="connsiteY7700" fmla="*/ 6884337 h 8400335"/>
              <a:gd name="connsiteX7701" fmla="*/ 3531518 w 8806376"/>
              <a:gd name="connsiteY7701" fmla="*/ 6872564 h 8400335"/>
              <a:gd name="connsiteX7702" fmla="*/ 4050078 w 8806376"/>
              <a:gd name="connsiteY7702" fmla="*/ 6887671 h 8400335"/>
              <a:gd name="connsiteX7703" fmla="*/ 4044601 w 8806376"/>
              <a:gd name="connsiteY7703" fmla="*/ 6908769 h 8400335"/>
              <a:gd name="connsiteX7704" fmla="*/ 4086216 w 8806376"/>
              <a:gd name="connsiteY7704" fmla="*/ 6884385 h 8400335"/>
              <a:gd name="connsiteX7705" fmla="*/ 4050078 w 8806376"/>
              <a:gd name="connsiteY7705" fmla="*/ 6887671 h 8400335"/>
              <a:gd name="connsiteX7706" fmla="*/ 4469083 w 8806376"/>
              <a:gd name="connsiteY7706" fmla="*/ 6899996 h 8400335"/>
              <a:gd name="connsiteX7707" fmla="*/ 4228662 w 8806376"/>
              <a:gd name="connsiteY7707" fmla="*/ 7082000 h 8400335"/>
              <a:gd name="connsiteX7708" fmla="*/ 4026456 w 8806376"/>
              <a:gd name="connsiteY7708" fmla="*/ 7243039 h 8400335"/>
              <a:gd name="connsiteX7709" fmla="*/ 4474131 w 8806376"/>
              <a:gd name="connsiteY7709" fmla="*/ 6907197 h 8400335"/>
              <a:gd name="connsiteX7710" fmla="*/ 4469083 w 8806376"/>
              <a:gd name="connsiteY7710" fmla="*/ 6899996 h 8400335"/>
              <a:gd name="connsiteX7711" fmla="*/ 3688318 w 8806376"/>
              <a:gd name="connsiteY7711" fmla="*/ 6890728 h 8400335"/>
              <a:gd name="connsiteX7712" fmla="*/ 3732771 w 8806376"/>
              <a:gd name="connsiteY7712" fmla="*/ 6927133 h 8400335"/>
              <a:gd name="connsiteX7713" fmla="*/ 3721713 w 8806376"/>
              <a:gd name="connsiteY7713" fmla="*/ 6901787 h 8400335"/>
              <a:gd name="connsiteX7714" fmla="*/ 3688318 w 8806376"/>
              <a:gd name="connsiteY7714" fmla="*/ 6890728 h 8400335"/>
              <a:gd name="connsiteX7715" fmla="*/ 4223709 w 8806376"/>
              <a:gd name="connsiteY7715" fmla="*/ 6897596 h 8400335"/>
              <a:gd name="connsiteX7716" fmla="*/ 4202668 w 8806376"/>
              <a:gd name="connsiteY7716" fmla="*/ 6921323 h 8400335"/>
              <a:gd name="connsiteX7717" fmla="*/ 4250627 w 8806376"/>
              <a:gd name="connsiteY7717" fmla="*/ 6915617 h 8400335"/>
              <a:gd name="connsiteX7718" fmla="*/ 4223709 w 8806376"/>
              <a:gd name="connsiteY7718" fmla="*/ 6897596 h 8400335"/>
              <a:gd name="connsiteX7719" fmla="*/ 3815496 w 8806376"/>
              <a:gd name="connsiteY7719" fmla="*/ 6911188 h 8400335"/>
              <a:gd name="connsiteX7720" fmla="*/ 3793360 w 8806376"/>
              <a:gd name="connsiteY7720" fmla="*/ 6944754 h 8400335"/>
              <a:gd name="connsiteX7721" fmla="*/ 3850243 w 8806376"/>
              <a:gd name="connsiteY7721" fmla="*/ 6911035 h 8400335"/>
              <a:gd name="connsiteX7722" fmla="*/ 3815496 w 8806376"/>
              <a:gd name="connsiteY7722" fmla="*/ 6911188 h 8400335"/>
              <a:gd name="connsiteX7723" fmla="*/ 3951846 w 8806376"/>
              <a:gd name="connsiteY7723" fmla="*/ 6917608 h 8400335"/>
              <a:gd name="connsiteX7724" fmla="*/ 3952637 w 8806376"/>
              <a:gd name="connsiteY7724" fmla="*/ 6968385 h 8400335"/>
              <a:gd name="connsiteX7725" fmla="*/ 3961781 w 8806376"/>
              <a:gd name="connsiteY7725" fmla="*/ 6939810 h 8400335"/>
              <a:gd name="connsiteX7726" fmla="*/ 3951846 w 8806376"/>
              <a:gd name="connsiteY7726" fmla="*/ 6917608 h 8400335"/>
              <a:gd name="connsiteX7727" fmla="*/ 3993118 w 8806376"/>
              <a:gd name="connsiteY7727" fmla="*/ 6939830 h 8400335"/>
              <a:gd name="connsiteX7728" fmla="*/ 4002643 w 8806376"/>
              <a:gd name="connsiteY7728" fmla="*/ 6958880 h 8400335"/>
              <a:gd name="connsiteX7729" fmla="*/ 4012168 w 8806376"/>
              <a:gd name="connsiteY7729" fmla="*/ 6939830 h 8400335"/>
              <a:gd name="connsiteX7730" fmla="*/ 4002643 w 8806376"/>
              <a:gd name="connsiteY7730" fmla="*/ 6920780 h 8400335"/>
              <a:gd name="connsiteX7731" fmla="*/ 3993118 w 8806376"/>
              <a:gd name="connsiteY7731" fmla="*/ 6939830 h 8400335"/>
              <a:gd name="connsiteX7732" fmla="*/ 98146 w 8806376"/>
              <a:gd name="connsiteY7732" fmla="*/ 6945383 h 8400335"/>
              <a:gd name="connsiteX7733" fmla="*/ 103899 w 8806376"/>
              <a:gd name="connsiteY7733" fmla="*/ 6951145 h 8400335"/>
              <a:gd name="connsiteX7734" fmla="*/ 103146 w 8806376"/>
              <a:gd name="connsiteY7734" fmla="*/ 6932886 h 8400335"/>
              <a:gd name="connsiteX7735" fmla="*/ 98146 w 8806376"/>
              <a:gd name="connsiteY7735" fmla="*/ 6945383 h 8400335"/>
              <a:gd name="connsiteX7736" fmla="*/ 3617776 w 8806376"/>
              <a:gd name="connsiteY7736" fmla="*/ 6938382 h 8400335"/>
              <a:gd name="connsiteX7737" fmla="*/ 3640579 w 8806376"/>
              <a:gd name="connsiteY7737" fmla="*/ 6968328 h 8400335"/>
              <a:gd name="connsiteX7738" fmla="*/ 3646456 w 8806376"/>
              <a:gd name="connsiteY7738" fmla="*/ 6950298 h 8400335"/>
              <a:gd name="connsiteX7739" fmla="*/ 3617776 w 8806376"/>
              <a:gd name="connsiteY7739" fmla="*/ 6938382 h 8400335"/>
              <a:gd name="connsiteX7740" fmla="*/ 4141613 w 8806376"/>
              <a:gd name="connsiteY7740" fmla="*/ 6957937 h 8400335"/>
              <a:gd name="connsiteX7741" fmla="*/ 4135174 w 8806376"/>
              <a:gd name="connsiteY7741" fmla="*/ 6982187 h 8400335"/>
              <a:gd name="connsiteX7742" fmla="*/ 4183618 w 8806376"/>
              <a:gd name="connsiteY7742" fmla="*/ 6953784 h 8400335"/>
              <a:gd name="connsiteX7743" fmla="*/ 4141613 w 8806376"/>
              <a:gd name="connsiteY7743" fmla="*/ 6957937 h 8400335"/>
              <a:gd name="connsiteX7744" fmla="*/ 3738067 w 8806376"/>
              <a:gd name="connsiteY7744" fmla="*/ 6964185 h 8400335"/>
              <a:gd name="connsiteX7745" fmla="*/ 3724037 w 8806376"/>
              <a:gd name="connsiteY7745" fmla="*/ 7006190 h 8400335"/>
              <a:gd name="connsiteX7746" fmla="*/ 3774043 w 8806376"/>
              <a:gd name="connsiteY7746" fmla="*/ 6959737 h 8400335"/>
              <a:gd name="connsiteX7747" fmla="*/ 3738067 w 8806376"/>
              <a:gd name="connsiteY7747" fmla="*/ 6964185 h 8400335"/>
              <a:gd name="connsiteX7748" fmla="*/ 4263619 w 8806376"/>
              <a:gd name="connsiteY7748" fmla="*/ 7003266 h 8400335"/>
              <a:gd name="connsiteX7749" fmla="*/ 3996709 w 8806376"/>
              <a:gd name="connsiteY7749" fmla="*/ 7208768 h 8400335"/>
              <a:gd name="connsiteX7750" fmla="*/ 3989461 w 8806376"/>
              <a:gd name="connsiteY7750" fmla="*/ 7220817 h 8400335"/>
              <a:gd name="connsiteX7751" fmla="*/ 4003196 w 8806376"/>
              <a:gd name="connsiteY7751" fmla="*/ 7210340 h 8400335"/>
              <a:gd name="connsiteX7752" fmla="*/ 4181237 w 8806376"/>
              <a:gd name="connsiteY7752" fmla="*/ 7078590 h 8400335"/>
              <a:gd name="connsiteX7753" fmla="*/ 4342200 w 8806376"/>
              <a:gd name="connsiteY7753" fmla="*/ 6949355 h 8400335"/>
              <a:gd name="connsiteX7754" fmla="*/ 4263619 w 8806376"/>
              <a:gd name="connsiteY7754" fmla="*/ 7003266 h 8400335"/>
              <a:gd name="connsiteX7755" fmla="*/ 4031218 w 8806376"/>
              <a:gd name="connsiteY7755" fmla="*/ 6972605 h 8400335"/>
              <a:gd name="connsiteX7756" fmla="*/ 4040743 w 8806376"/>
              <a:gd name="connsiteY7756" fmla="*/ 6987455 h 8400335"/>
              <a:gd name="connsiteX7757" fmla="*/ 4050268 w 8806376"/>
              <a:gd name="connsiteY7757" fmla="*/ 6978492 h 8400335"/>
              <a:gd name="connsiteX7758" fmla="*/ 4040743 w 8806376"/>
              <a:gd name="connsiteY7758" fmla="*/ 6963642 h 8400335"/>
              <a:gd name="connsiteX7759" fmla="*/ 4031218 w 8806376"/>
              <a:gd name="connsiteY7759" fmla="*/ 6972605 h 8400335"/>
              <a:gd name="connsiteX7760" fmla="*/ 3988356 w 8806376"/>
              <a:gd name="connsiteY7760" fmla="*/ 6987455 h 8400335"/>
              <a:gd name="connsiteX7761" fmla="*/ 3998443 w 8806376"/>
              <a:gd name="connsiteY7761" fmla="*/ 6996980 h 8400335"/>
              <a:gd name="connsiteX7762" fmla="*/ 4002643 w 8806376"/>
              <a:gd name="connsiteY7762" fmla="*/ 6987455 h 8400335"/>
              <a:gd name="connsiteX7763" fmla="*/ 3992556 w 8806376"/>
              <a:gd name="connsiteY7763" fmla="*/ 6977930 h 8400335"/>
              <a:gd name="connsiteX7764" fmla="*/ 3988356 w 8806376"/>
              <a:gd name="connsiteY7764" fmla="*/ 6987455 h 8400335"/>
              <a:gd name="connsiteX7765" fmla="*/ 117072 w 8806376"/>
              <a:gd name="connsiteY7765" fmla="*/ 7006505 h 8400335"/>
              <a:gd name="connsiteX7766" fmla="*/ 131464 w 8806376"/>
              <a:gd name="connsiteY7766" fmla="*/ 7044605 h 8400335"/>
              <a:gd name="connsiteX7767" fmla="*/ 145809 w 8806376"/>
              <a:gd name="connsiteY7767" fmla="*/ 7068417 h 8400335"/>
              <a:gd name="connsiteX7768" fmla="*/ 139503 w 8806376"/>
              <a:gd name="connsiteY7768" fmla="*/ 7044605 h 8400335"/>
              <a:gd name="connsiteX7769" fmla="*/ 125101 w 8806376"/>
              <a:gd name="connsiteY7769" fmla="*/ 7006505 h 8400335"/>
              <a:gd name="connsiteX7770" fmla="*/ 117024 w 8806376"/>
              <a:gd name="connsiteY7770" fmla="*/ 6992217 h 8400335"/>
              <a:gd name="connsiteX7771" fmla="*/ 117072 w 8806376"/>
              <a:gd name="connsiteY7771" fmla="*/ 7006505 h 8400335"/>
              <a:gd name="connsiteX7772" fmla="*/ 4021693 w 8806376"/>
              <a:gd name="connsiteY7772" fmla="*/ 7006505 h 8400335"/>
              <a:gd name="connsiteX7773" fmla="*/ 4031218 w 8806376"/>
              <a:gd name="connsiteY7773" fmla="*/ 7016030 h 8400335"/>
              <a:gd name="connsiteX7774" fmla="*/ 4040743 w 8806376"/>
              <a:gd name="connsiteY7774" fmla="*/ 7006505 h 8400335"/>
              <a:gd name="connsiteX7775" fmla="*/ 4031218 w 8806376"/>
              <a:gd name="connsiteY7775" fmla="*/ 6996980 h 8400335"/>
              <a:gd name="connsiteX7776" fmla="*/ 4021693 w 8806376"/>
              <a:gd name="connsiteY7776" fmla="*/ 7006505 h 8400335"/>
              <a:gd name="connsiteX7777" fmla="*/ 4079119 w 8806376"/>
              <a:gd name="connsiteY7777" fmla="*/ 7006133 h 8400335"/>
              <a:gd name="connsiteX7778" fmla="*/ 4071566 w 8806376"/>
              <a:gd name="connsiteY7778" fmla="*/ 7021449 h 8400335"/>
              <a:gd name="connsiteX7779" fmla="*/ 4107418 w 8806376"/>
              <a:gd name="connsiteY7779" fmla="*/ 7006800 h 8400335"/>
              <a:gd name="connsiteX7780" fmla="*/ 4079119 w 8806376"/>
              <a:gd name="connsiteY7780" fmla="*/ 7006133 h 8400335"/>
              <a:gd name="connsiteX7781" fmla="*/ 3897868 w 8806376"/>
              <a:gd name="connsiteY7781" fmla="*/ 7016030 h 8400335"/>
              <a:gd name="connsiteX7782" fmla="*/ 3907955 w 8806376"/>
              <a:gd name="connsiteY7782" fmla="*/ 7025555 h 8400335"/>
              <a:gd name="connsiteX7783" fmla="*/ 3912156 w 8806376"/>
              <a:gd name="connsiteY7783" fmla="*/ 7016030 h 8400335"/>
              <a:gd name="connsiteX7784" fmla="*/ 3902069 w 8806376"/>
              <a:gd name="connsiteY7784" fmla="*/ 7006505 h 8400335"/>
              <a:gd name="connsiteX7785" fmla="*/ 3897868 w 8806376"/>
              <a:gd name="connsiteY7785" fmla="*/ 7016030 h 8400335"/>
              <a:gd name="connsiteX7786" fmla="*/ 3850243 w 8806376"/>
              <a:gd name="connsiteY7786" fmla="*/ 7024431 h 8400335"/>
              <a:gd name="connsiteX7787" fmla="*/ 3859768 w 8806376"/>
              <a:gd name="connsiteY7787" fmla="*/ 7039842 h 8400335"/>
              <a:gd name="connsiteX7788" fmla="*/ 3869293 w 8806376"/>
              <a:gd name="connsiteY7788" fmla="*/ 7036203 h 8400335"/>
              <a:gd name="connsiteX7789" fmla="*/ 3859768 w 8806376"/>
              <a:gd name="connsiteY7789" fmla="*/ 7020792 h 8400335"/>
              <a:gd name="connsiteX7790" fmla="*/ 3850243 w 8806376"/>
              <a:gd name="connsiteY7790" fmla="*/ 7024431 h 8400335"/>
              <a:gd name="connsiteX7791" fmla="*/ 3978831 w 8806376"/>
              <a:gd name="connsiteY7791" fmla="*/ 7025555 h 8400335"/>
              <a:gd name="connsiteX7792" fmla="*/ 3983031 w 8806376"/>
              <a:gd name="connsiteY7792" fmla="*/ 7035080 h 8400335"/>
              <a:gd name="connsiteX7793" fmla="*/ 3993118 w 8806376"/>
              <a:gd name="connsiteY7793" fmla="*/ 7025555 h 8400335"/>
              <a:gd name="connsiteX7794" fmla="*/ 3988918 w 8806376"/>
              <a:gd name="connsiteY7794" fmla="*/ 7016030 h 8400335"/>
              <a:gd name="connsiteX7795" fmla="*/ 3978831 w 8806376"/>
              <a:gd name="connsiteY7795" fmla="*/ 7025555 h 8400335"/>
              <a:gd name="connsiteX7796" fmla="*/ 3893106 w 8806376"/>
              <a:gd name="connsiteY7796" fmla="*/ 7054130 h 8400335"/>
              <a:gd name="connsiteX7797" fmla="*/ 3903193 w 8806376"/>
              <a:gd name="connsiteY7797" fmla="*/ 7063655 h 8400335"/>
              <a:gd name="connsiteX7798" fmla="*/ 3907393 w 8806376"/>
              <a:gd name="connsiteY7798" fmla="*/ 7054130 h 8400335"/>
              <a:gd name="connsiteX7799" fmla="*/ 3897306 w 8806376"/>
              <a:gd name="connsiteY7799" fmla="*/ 7044605 h 8400335"/>
              <a:gd name="connsiteX7800" fmla="*/ 3893106 w 8806376"/>
              <a:gd name="connsiteY7800" fmla="*/ 7054130 h 8400335"/>
              <a:gd name="connsiteX7801" fmla="*/ 3850243 w 8806376"/>
              <a:gd name="connsiteY7801" fmla="*/ 7073180 h 8400335"/>
              <a:gd name="connsiteX7802" fmla="*/ 3860330 w 8806376"/>
              <a:gd name="connsiteY7802" fmla="*/ 7082705 h 8400335"/>
              <a:gd name="connsiteX7803" fmla="*/ 3864531 w 8806376"/>
              <a:gd name="connsiteY7803" fmla="*/ 7073180 h 8400335"/>
              <a:gd name="connsiteX7804" fmla="*/ 3854444 w 8806376"/>
              <a:gd name="connsiteY7804" fmla="*/ 7063655 h 8400335"/>
              <a:gd name="connsiteX7805" fmla="*/ 3850243 w 8806376"/>
              <a:gd name="connsiteY7805" fmla="*/ 7073180 h 8400335"/>
              <a:gd name="connsiteX7806" fmla="*/ 145018 w 8806376"/>
              <a:gd name="connsiteY7806" fmla="*/ 7076828 h 8400335"/>
              <a:gd name="connsiteX7807" fmla="*/ 178841 w 8806376"/>
              <a:gd name="connsiteY7807" fmla="*/ 7139855 h 8400335"/>
              <a:gd name="connsiteX7808" fmla="*/ 167869 w 8806376"/>
              <a:gd name="connsiteY7808" fmla="*/ 7108898 h 8400335"/>
              <a:gd name="connsiteX7809" fmla="*/ 145018 w 8806376"/>
              <a:gd name="connsiteY7809" fmla="*/ 7076828 h 8400335"/>
              <a:gd name="connsiteX7810" fmla="*/ 3812143 w 8806376"/>
              <a:gd name="connsiteY7810" fmla="*/ 7092230 h 8400335"/>
              <a:gd name="connsiteX7811" fmla="*/ 3822230 w 8806376"/>
              <a:gd name="connsiteY7811" fmla="*/ 7101755 h 8400335"/>
              <a:gd name="connsiteX7812" fmla="*/ 3826431 w 8806376"/>
              <a:gd name="connsiteY7812" fmla="*/ 7092230 h 8400335"/>
              <a:gd name="connsiteX7813" fmla="*/ 3816344 w 8806376"/>
              <a:gd name="connsiteY7813" fmla="*/ 7082705 h 8400335"/>
              <a:gd name="connsiteX7814" fmla="*/ 3812143 w 8806376"/>
              <a:gd name="connsiteY7814" fmla="*/ 7092230 h 8400335"/>
              <a:gd name="connsiteX7815" fmla="*/ 3888343 w 8806376"/>
              <a:gd name="connsiteY7815" fmla="*/ 7092230 h 8400335"/>
              <a:gd name="connsiteX7816" fmla="*/ 3898430 w 8806376"/>
              <a:gd name="connsiteY7816" fmla="*/ 7101755 h 8400335"/>
              <a:gd name="connsiteX7817" fmla="*/ 3902631 w 8806376"/>
              <a:gd name="connsiteY7817" fmla="*/ 7092230 h 8400335"/>
              <a:gd name="connsiteX7818" fmla="*/ 3892544 w 8806376"/>
              <a:gd name="connsiteY7818" fmla="*/ 7082705 h 8400335"/>
              <a:gd name="connsiteX7819" fmla="*/ 3888343 w 8806376"/>
              <a:gd name="connsiteY7819" fmla="*/ 7092230 h 8400335"/>
              <a:gd name="connsiteX7820" fmla="*/ 3807695 w 8806376"/>
              <a:gd name="connsiteY7820" fmla="*/ 7204891 h 8400335"/>
              <a:gd name="connsiteX7821" fmla="*/ 3821868 w 8806376"/>
              <a:gd name="connsiteY7821" fmla="*/ 7242991 h 8400335"/>
              <a:gd name="connsiteX7822" fmla="*/ 3829555 w 8806376"/>
              <a:gd name="connsiteY7822" fmla="*/ 7268442 h 8400335"/>
              <a:gd name="connsiteX7823" fmla="*/ 3830374 w 8806376"/>
              <a:gd name="connsiteY7823" fmla="*/ 7248830 h 8400335"/>
              <a:gd name="connsiteX7824" fmla="*/ 3816201 w 8806376"/>
              <a:gd name="connsiteY7824" fmla="*/ 7210730 h 8400335"/>
              <a:gd name="connsiteX7825" fmla="*/ 3807695 w 8806376"/>
              <a:gd name="connsiteY7825" fmla="*/ 7204891 h 8400335"/>
              <a:gd name="connsiteX7826" fmla="*/ 3795684 w 8806376"/>
              <a:gd name="connsiteY7826" fmla="*/ 7263680 h 8400335"/>
              <a:gd name="connsiteX7827" fmla="*/ 3799818 w 8806376"/>
              <a:gd name="connsiteY7827" fmla="*/ 7285111 h 8400335"/>
              <a:gd name="connsiteX7828" fmla="*/ 3799818 w 8806376"/>
              <a:gd name="connsiteY7828" fmla="*/ 7242248 h 8400335"/>
              <a:gd name="connsiteX7829" fmla="*/ 3795684 w 8806376"/>
              <a:gd name="connsiteY7829" fmla="*/ 7263680 h 8400335"/>
              <a:gd name="connsiteX7830" fmla="*/ 3764661 w 8806376"/>
              <a:gd name="connsiteY7830" fmla="*/ 7294636 h 8400335"/>
              <a:gd name="connsiteX7831" fmla="*/ 3764814 w 8806376"/>
              <a:gd name="connsiteY7831" fmla="*/ 7344642 h 8400335"/>
              <a:gd name="connsiteX7832" fmla="*/ 3774043 w 8806376"/>
              <a:gd name="connsiteY7832" fmla="*/ 7330355 h 8400335"/>
              <a:gd name="connsiteX7833" fmla="*/ 3774043 w 8806376"/>
              <a:gd name="connsiteY7833" fmla="*/ 7244630 h 8400335"/>
              <a:gd name="connsiteX7834" fmla="*/ 3764661 w 8806376"/>
              <a:gd name="connsiteY7834" fmla="*/ 7294636 h 8400335"/>
              <a:gd name="connsiteX7835" fmla="*/ 3743087 w 8806376"/>
              <a:gd name="connsiteY7835" fmla="*/ 7269137 h 8400335"/>
              <a:gd name="connsiteX7836" fmla="*/ 3735943 w 8806376"/>
              <a:gd name="connsiteY7836" fmla="*/ 7326383 h 8400335"/>
              <a:gd name="connsiteX7837" fmla="*/ 3724990 w 8806376"/>
              <a:gd name="connsiteY7837" fmla="*/ 7380046 h 8400335"/>
              <a:gd name="connsiteX7838" fmla="*/ 3718379 w 8806376"/>
              <a:gd name="connsiteY7838" fmla="*/ 7396725 h 8400335"/>
              <a:gd name="connsiteX7839" fmla="*/ 3753155 w 8806376"/>
              <a:gd name="connsiteY7839" fmla="*/ 7300694 h 8400335"/>
              <a:gd name="connsiteX7840" fmla="*/ 3743087 w 8806376"/>
              <a:gd name="connsiteY7840" fmla="*/ 7269137 h 8400335"/>
              <a:gd name="connsiteX7841" fmla="*/ 3635931 w 8806376"/>
              <a:gd name="connsiteY7841" fmla="*/ 7444655 h 8400335"/>
              <a:gd name="connsiteX7842" fmla="*/ 3634188 w 8806376"/>
              <a:gd name="connsiteY7842" fmla="*/ 7469905 h 8400335"/>
              <a:gd name="connsiteX7843" fmla="*/ 3645456 w 8806376"/>
              <a:gd name="connsiteY7843" fmla="*/ 7454180 h 8400335"/>
              <a:gd name="connsiteX7844" fmla="*/ 3647199 w 8806376"/>
              <a:gd name="connsiteY7844" fmla="*/ 7428929 h 8400335"/>
              <a:gd name="connsiteX7845" fmla="*/ 3635931 w 8806376"/>
              <a:gd name="connsiteY7845" fmla="*/ 7444655 h 8400335"/>
              <a:gd name="connsiteX7846" fmla="*/ 3016615 w 8806376"/>
              <a:gd name="connsiteY7846" fmla="*/ 7982569 h 8400335"/>
              <a:gd name="connsiteX7847" fmla="*/ 2480529 w 8806376"/>
              <a:gd name="connsiteY7847" fmla="*/ 8260642 h 8400335"/>
              <a:gd name="connsiteX7848" fmla="*/ 2392918 w 8806376"/>
              <a:gd name="connsiteY7848" fmla="*/ 8296428 h 8400335"/>
              <a:gd name="connsiteX7849" fmla="*/ 2945692 w 8806376"/>
              <a:gd name="connsiteY7849" fmla="*/ 8046796 h 8400335"/>
              <a:gd name="connsiteX7850" fmla="*/ 3077623 w 8806376"/>
              <a:gd name="connsiteY7850" fmla="*/ 7939955 h 8400335"/>
              <a:gd name="connsiteX7851" fmla="*/ 3016615 w 8806376"/>
              <a:gd name="connsiteY7851" fmla="*/ 7982569 h 8400335"/>
              <a:gd name="connsiteX7852" fmla="*/ 1135618 w 8806376"/>
              <a:gd name="connsiteY7852" fmla="*/ 8062656 h 8400335"/>
              <a:gd name="connsiteX7853" fmla="*/ 1145143 w 8806376"/>
              <a:gd name="connsiteY7853" fmla="*/ 8078067 h 8400335"/>
              <a:gd name="connsiteX7854" fmla="*/ 1154668 w 8806376"/>
              <a:gd name="connsiteY7854" fmla="*/ 8074428 h 8400335"/>
              <a:gd name="connsiteX7855" fmla="*/ 1145143 w 8806376"/>
              <a:gd name="connsiteY7855" fmla="*/ 8059017 h 8400335"/>
              <a:gd name="connsiteX7856" fmla="*/ 1135618 w 8806376"/>
              <a:gd name="connsiteY7856" fmla="*/ 8062656 h 8400335"/>
              <a:gd name="connsiteX7857" fmla="*/ 1183243 w 8806376"/>
              <a:gd name="connsiteY7857" fmla="*/ 8091792 h 8400335"/>
              <a:gd name="connsiteX7858" fmla="*/ 1192663 w 8806376"/>
              <a:gd name="connsiteY7858" fmla="*/ 8106575 h 8400335"/>
              <a:gd name="connsiteX7859" fmla="*/ 1196407 w 8806376"/>
              <a:gd name="connsiteY7859" fmla="*/ 8097612 h 8400335"/>
              <a:gd name="connsiteX7860" fmla="*/ 1183243 w 8806376"/>
              <a:gd name="connsiteY7860" fmla="*/ 8091792 h 8400335"/>
              <a:gd name="connsiteX7861" fmla="*/ 2333987 w 8806376"/>
              <a:gd name="connsiteY7861" fmla="*/ 8308410 h 8400335"/>
              <a:gd name="connsiteX7862" fmla="*/ 2352237 w 8806376"/>
              <a:gd name="connsiteY7862" fmla="*/ 8307658 h 8400335"/>
              <a:gd name="connsiteX7863" fmla="*/ 2339740 w 8806376"/>
              <a:gd name="connsiteY7863" fmla="*/ 8302657 h 8400335"/>
              <a:gd name="connsiteX7864" fmla="*/ 2333987 w 8806376"/>
              <a:gd name="connsiteY7864" fmla="*/ 8308410 h 8400335"/>
              <a:gd name="connsiteX7865" fmla="*/ 2285762 w 8806376"/>
              <a:gd name="connsiteY7865" fmla="*/ 8317735 h 8400335"/>
              <a:gd name="connsiteX7866" fmla="*/ 2309575 w 8806376"/>
              <a:gd name="connsiteY7866" fmla="*/ 8317735 h 8400335"/>
              <a:gd name="connsiteX7867" fmla="*/ 2297668 w 8806376"/>
              <a:gd name="connsiteY7867" fmla="*/ 8312935 h 8400335"/>
              <a:gd name="connsiteX7868" fmla="*/ 2285762 w 8806376"/>
              <a:gd name="connsiteY7868" fmla="*/ 8317735 h 8400335"/>
              <a:gd name="connsiteX7869" fmla="*/ 2238137 w 8806376"/>
              <a:gd name="connsiteY7869" fmla="*/ 8327260 h 8400335"/>
              <a:gd name="connsiteX7870" fmla="*/ 2261950 w 8806376"/>
              <a:gd name="connsiteY7870" fmla="*/ 8327260 h 8400335"/>
              <a:gd name="connsiteX7871" fmla="*/ 2250043 w 8806376"/>
              <a:gd name="connsiteY7871" fmla="*/ 8322460 h 8400335"/>
              <a:gd name="connsiteX7872" fmla="*/ 2238137 w 8806376"/>
              <a:gd name="connsiteY7872" fmla="*/ 8327260 h 8400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</a:cxnLst>
            <a:rect l="l" t="t" r="r" b="b"/>
            <a:pathLst>
              <a:path w="8806376" h="8400335">
                <a:moveTo>
                  <a:pt x="6679168" y="1815"/>
                </a:moveTo>
                <a:cubicBezTo>
                  <a:pt x="6339431" y="41182"/>
                  <a:pt x="6086647" y="114296"/>
                  <a:pt x="5926551" y="219471"/>
                </a:cubicBezTo>
                <a:cubicBezTo>
                  <a:pt x="5838749" y="277164"/>
                  <a:pt x="5684511" y="428869"/>
                  <a:pt x="5635667" y="505574"/>
                </a:cubicBezTo>
                <a:cubicBezTo>
                  <a:pt x="5615692" y="536949"/>
                  <a:pt x="5574659" y="611958"/>
                  <a:pt x="5544484" y="672261"/>
                </a:cubicBezTo>
                <a:cubicBezTo>
                  <a:pt x="5514308" y="732573"/>
                  <a:pt x="5483638" y="790019"/>
                  <a:pt x="5476323" y="799925"/>
                </a:cubicBezTo>
                <a:lnTo>
                  <a:pt x="5463026" y="817927"/>
                </a:lnTo>
                <a:lnTo>
                  <a:pt x="5406733" y="773731"/>
                </a:lnTo>
                <a:cubicBezTo>
                  <a:pt x="5375767" y="749423"/>
                  <a:pt x="5344535" y="729535"/>
                  <a:pt x="5337334" y="729535"/>
                </a:cubicBezTo>
                <a:cubicBezTo>
                  <a:pt x="5330133" y="729525"/>
                  <a:pt x="5233149" y="818851"/>
                  <a:pt x="5121812" y="928036"/>
                </a:cubicBezTo>
                <a:cubicBezTo>
                  <a:pt x="5010474" y="1037215"/>
                  <a:pt x="4864199" y="1172728"/>
                  <a:pt x="4796771" y="1229182"/>
                </a:cubicBezTo>
                <a:cubicBezTo>
                  <a:pt x="4534691" y="1448562"/>
                  <a:pt x="4208479" y="1659045"/>
                  <a:pt x="3955209" y="1772183"/>
                </a:cubicBezTo>
                <a:cubicBezTo>
                  <a:pt x="3821992" y="1831696"/>
                  <a:pt x="3714436" y="1864262"/>
                  <a:pt x="3464481" y="1920754"/>
                </a:cubicBezTo>
                <a:cubicBezTo>
                  <a:pt x="3245739" y="1970189"/>
                  <a:pt x="3189942" y="1997755"/>
                  <a:pt x="3107388" y="2097205"/>
                </a:cubicBezTo>
                <a:cubicBezTo>
                  <a:pt x="3058944" y="2155565"/>
                  <a:pt x="2973610" y="2323129"/>
                  <a:pt x="2906506" y="2491654"/>
                </a:cubicBezTo>
                <a:cubicBezTo>
                  <a:pt x="2804636" y="2747534"/>
                  <a:pt x="2599820" y="3131420"/>
                  <a:pt x="2431352" y="3382242"/>
                </a:cubicBezTo>
                <a:cubicBezTo>
                  <a:pt x="2192503" y="3737839"/>
                  <a:pt x="1971618" y="4005386"/>
                  <a:pt x="1628146" y="4355125"/>
                </a:cubicBezTo>
                <a:cubicBezTo>
                  <a:pt x="1456754" y="4529652"/>
                  <a:pt x="1346045" y="4633979"/>
                  <a:pt x="988666" y="4957744"/>
                </a:cubicBezTo>
                <a:cubicBezTo>
                  <a:pt x="951614" y="4991310"/>
                  <a:pt x="921306" y="5025152"/>
                  <a:pt x="921306" y="5032953"/>
                </a:cubicBezTo>
                <a:cubicBezTo>
                  <a:pt x="921306" y="5040754"/>
                  <a:pt x="967035" y="5077587"/>
                  <a:pt x="1022928" y="5114801"/>
                </a:cubicBezTo>
                <a:cubicBezTo>
                  <a:pt x="1078830" y="5152015"/>
                  <a:pt x="1124903" y="5184839"/>
                  <a:pt x="1125322" y="5187734"/>
                </a:cubicBezTo>
                <a:cubicBezTo>
                  <a:pt x="1126484" y="5195649"/>
                  <a:pt x="907723" y="5409162"/>
                  <a:pt x="783193" y="5521662"/>
                </a:cubicBezTo>
                <a:cubicBezTo>
                  <a:pt x="483222" y="5792648"/>
                  <a:pt x="267214" y="6042679"/>
                  <a:pt x="134398" y="6272651"/>
                </a:cubicBezTo>
                <a:cubicBezTo>
                  <a:pt x="85601" y="6357157"/>
                  <a:pt x="40386" y="6484144"/>
                  <a:pt x="16031" y="6605112"/>
                </a:cubicBezTo>
                <a:lnTo>
                  <a:pt x="0" y="6684731"/>
                </a:lnTo>
                <a:lnTo>
                  <a:pt x="4658" y="6809899"/>
                </a:lnTo>
                <a:cubicBezTo>
                  <a:pt x="10049" y="6954574"/>
                  <a:pt x="24708" y="7016439"/>
                  <a:pt x="80267" y="7129091"/>
                </a:cubicBezTo>
                <a:cubicBezTo>
                  <a:pt x="151514" y="7273567"/>
                  <a:pt x="257051" y="7391972"/>
                  <a:pt x="499862" y="7599855"/>
                </a:cubicBezTo>
                <a:cubicBezTo>
                  <a:pt x="571910" y="7661548"/>
                  <a:pt x="683352" y="7759751"/>
                  <a:pt x="747512" y="7818092"/>
                </a:cubicBezTo>
                <a:cubicBezTo>
                  <a:pt x="1039130" y="8083268"/>
                  <a:pt x="1160898" y="8166640"/>
                  <a:pt x="1402318" y="8266386"/>
                </a:cubicBezTo>
                <a:cubicBezTo>
                  <a:pt x="1637500" y="8363560"/>
                  <a:pt x="1927908" y="8415337"/>
                  <a:pt x="2132048" y="8396507"/>
                </a:cubicBezTo>
                <a:cubicBezTo>
                  <a:pt x="2503875" y="8362198"/>
                  <a:pt x="2884113" y="8190014"/>
                  <a:pt x="3226356" y="7900988"/>
                </a:cubicBezTo>
                <a:cubicBezTo>
                  <a:pt x="3633645" y="7557021"/>
                  <a:pt x="3780720" y="7412888"/>
                  <a:pt x="3885200" y="7255336"/>
                </a:cubicBezTo>
                <a:cubicBezTo>
                  <a:pt x="3886505" y="7253364"/>
                  <a:pt x="3920014" y="7280787"/>
                  <a:pt x="3959657" y="7316267"/>
                </a:cubicBezTo>
                <a:lnTo>
                  <a:pt x="4031742" y="7380780"/>
                </a:lnTo>
                <a:lnTo>
                  <a:pt x="4086177" y="7343661"/>
                </a:lnTo>
                <a:cubicBezTo>
                  <a:pt x="4321741" y="7183022"/>
                  <a:pt x="4841215" y="6774266"/>
                  <a:pt x="5078768" y="6562630"/>
                </a:cubicBezTo>
                <a:cubicBezTo>
                  <a:pt x="5410696" y="6266926"/>
                  <a:pt x="6226636" y="5433994"/>
                  <a:pt x="6638430" y="4970497"/>
                </a:cubicBezTo>
                <a:cubicBezTo>
                  <a:pt x="7065703" y="4489571"/>
                  <a:pt x="7409698" y="4053373"/>
                  <a:pt x="7887196" y="3387004"/>
                </a:cubicBezTo>
                <a:cubicBezTo>
                  <a:pt x="8177899" y="2981325"/>
                  <a:pt x="8559051" y="2390918"/>
                  <a:pt x="8553593" y="2354761"/>
                </a:cubicBezTo>
                <a:lnTo>
                  <a:pt x="8550830" y="2336445"/>
                </a:lnTo>
                <a:lnTo>
                  <a:pt x="8465105" y="2305250"/>
                </a:lnTo>
                <a:cubicBezTo>
                  <a:pt x="8409775" y="2285124"/>
                  <a:pt x="8380362" y="2269579"/>
                  <a:pt x="8382143" y="2261416"/>
                </a:cubicBezTo>
                <a:cubicBezTo>
                  <a:pt x="8383667" y="2254463"/>
                  <a:pt x="8432130" y="2202180"/>
                  <a:pt x="8489852" y="2145230"/>
                </a:cubicBezTo>
                <a:cubicBezTo>
                  <a:pt x="8615553" y="2021205"/>
                  <a:pt x="8677590" y="1941424"/>
                  <a:pt x="8727805" y="1839230"/>
                </a:cubicBezTo>
                <a:cubicBezTo>
                  <a:pt x="8843639" y="1603448"/>
                  <a:pt x="8831142" y="1327785"/>
                  <a:pt x="8692010" y="1049274"/>
                </a:cubicBezTo>
                <a:cubicBezTo>
                  <a:pt x="8582739" y="830557"/>
                  <a:pt x="8431016" y="651382"/>
                  <a:pt x="8228429" y="501821"/>
                </a:cubicBezTo>
                <a:cubicBezTo>
                  <a:pt x="7881338" y="245579"/>
                  <a:pt x="7553335" y="81587"/>
                  <a:pt x="7271452" y="23380"/>
                </a:cubicBezTo>
                <a:lnTo>
                  <a:pt x="7179231" y="4330"/>
                </a:lnTo>
                <a:lnTo>
                  <a:pt x="6945868" y="1139"/>
                </a:lnTo>
                <a:cubicBezTo>
                  <a:pt x="6817519" y="-614"/>
                  <a:pt x="6697504" y="-309"/>
                  <a:pt x="6679168" y="1815"/>
                </a:cubicBezTo>
                <a:close/>
                <a:moveTo>
                  <a:pt x="6679168" y="34457"/>
                </a:moveTo>
                <a:cubicBezTo>
                  <a:pt x="6395581" y="61270"/>
                  <a:pt x="6137053" y="132737"/>
                  <a:pt x="5970480" y="230377"/>
                </a:cubicBezTo>
                <a:cubicBezTo>
                  <a:pt x="5883821" y="281174"/>
                  <a:pt x="5745033" y="410095"/>
                  <a:pt x="5681863" y="498478"/>
                </a:cubicBezTo>
                <a:cubicBezTo>
                  <a:pt x="5639448" y="557828"/>
                  <a:pt x="5501335" y="820242"/>
                  <a:pt x="5517899" y="810002"/>
                </a:cubicBezTo>
                <a:cubicBezTo>
                  <a:pt x="5529367" y="802916"/>
                  <a:pt x="5528958" y="811707"/>
                  <a:pt x="5516614" y="837310"/>
                </a:cubicBezTo>
                <a:cubicBezTo>
                  <a:pt x="5509594" y="851874"/>
                  <a:pt x="5513937" y="849540"/>
                  <a:pt x="5531073" y="829538"/>
                </a:cubicBezTo>
                <a:cubicBezTo>
                  <a:pt x="5544541" y="813822"/>
                  <a:pt x="5577059" y="757024"/>
                  <a:pt x="5603338" y="703332"/>
                </a:cubicBezTo>
                <a:cubicBezTo>
                  <a:pt x="5629618" y="649639"/>
                  <a:pt x="5653173" y="605700"/>
                  <a:pt x="5655688" y="605700"/>
                </a:cubicBezTo>
                <a:cubicBezTo>
                  <a:pt x="5658193" y="605700"/>
                  <a:pt x="5653764" y="620702"/>
                  <a:pt x="5645829" y="639038"/>
                </a:cubicBezTo>
                <a:cubicBezTo>
                  <a:pt x="5637905" y="657374"/>
                  <a:pt x="5624703" y="687930"/>
                  <a:pt x="5616493" y="706942"/>
                </a:cubicBezTo>
                <a:cubicBezTo>
                  <a:pt x="5608282" y="725944"/>
                  <a:pt x="5584974" y="768807"/>
                  <a:pt x="5564695" y="802192"/>
                </a:cubicBezTo>
                <a:cubicBezTo>
                  <a:pt x="5544417" y="835567"/>
                  <a:pt x="5530958" y="862875"/>
                  <a:pt x="5534778" y="862875"/>
                </a:cubicBezTo>
                <a:cubicBezTo>
                  <a:pt x="5542864" y="862875"/>
                  <a:pt x="5596928" y="771064"/>
                  <a:pt x="5641334" y="681929"/>
                </a:cubicBezTo>
                <a:cubicBezTo>
                  <a:pt x="5658298" y="647896"/>
                  <a:pt x="5689140" y="592175"/>
                  <a:pt x="5709885" y="558104"/>
                </a:cubicBezTo>
                <a:cubicBezTo>
                  <a:pt x="5730631" y="524033"/>
                  <a:pt x="5749109" y="488476"/>
                  <a:pt x="5750957" y="479075"/>
                </a:cubicBezTo>
                <a:cubicBezTo>
                  <a:pt x="5760615" y="429898"/>
                  <a:pt x="5882793" y="314445"/>
                  <a:pt x="5990206" y="252990"/>
                </a:cubicBezTo>
                <a:cubicBezTo>
                  <a:pt x="6187478" y="140118"/>
                  <a:pt x="6420260" y="81301"/>
                  <a:pt x="6745843" y="62070"/>
                </a:cubicBezTo>
                <a:cubicBezTo>
                  <a:pt x="6965118" y="49116"/>
                  <a:pt x="7198091" y="64690"/>
                  <a:pt x="7312581" y="99961"/>
                </a:cubicBezTo>
                <a:cubicBezTo>
                  <a:pt x="7358415" y="114077"/>
                  <a:pt x="7318153" y="111029"/>
                  <a:pt x="7250668" y="95275"/>
                </a:cubicBezTo>
                <a:cubicBezTo>
                  <a:pt x="7164582" y="75177"/>
                  <a:pt x="6786172" y="66376"/>
                  <a:pt x="6636306" y="80997"/>
                </a:cubicBezTo>
                <a:cubicBezTo>
                  <a:pt x="6379160" y="106076"/>
                  <a:pt x="6155808" y="171894"/>
                  <a:pt x="5980653" y="274192"/>
                </a:cubicBezTo>
                <a:cubicBezTo>
                  <a:pt x="5913768" y="313254"/>
                  <a:pt x="5780656" y="431507"/>
                  <a:pt x="5763597" y="467026"/>
                </a:cubicBezTo>
                <a:cubicBezTo>
                  <a:pt x="5758415" y="477808"/>
                  <a:pt x="5771969" y="466321"/>
                  <a:pt x="5793725" y="441489"/>
                </a:cubicBezTo>
                <a:cubicBezTo>
                  <a:pt x="5922760" y="294166"/>
                  <a:pt x="6140053" y="184972"/>
                  <a:pt x="6412468" y="130574"/>
                </a:cubicBezTo>
                <a:cubicBezTo>
                  <a:pt x="6571222" y="98866"/>
                  <a:pt x="6687712" y="89197"/>
                  <a:pt x="6917293" y="88635"/>
                </a:cubicBezTo>
                <a:lnTo>
                  <a:pt x="7131606" y="88121"/>
                </a:lnTo>
                <a:lnTo>
                  <a:pt x="7217331" y="103628"/>
                </a:lnTo>
                <a:cubicBezTo>
                  <a:pt x="7469305" y="149196"/>
                  <a:pt x="7652385" y="228901"/>
                  <a:pt x="7960014" y="426964"/>
                </a:cubicBezTo>
                <a:cubicBezTo>
                  <a:pt x="8231962" y="602052"/>
                  <a:pt x="8367332" y="718657"/>
                  <a:pt x="8486975" y="880887"/>
                </a:cubicBezTo>
                <a:cubicBezTo>
                  <a:pt x="8556070" y="974569"/>
                  <a:pt x="8649024" y="1152239"/>
                  <a:pt x="8684838" y="1259072"/>
                </a:cubicBezTo>
                <a:lnTo>
                  <a:pt x="8710079" y="1334367"/>
                </a:lnTo>
                <a:lnTo>
                  <a:pt x="8714775" y="1453429"/>
                </a:lnTo>
                <a:lnTo>
                  <a:pt x="8719471" y="1572492"/>
                </a:lnTo>
                <a:lnTo>
                  <a:pt x="8704383" y="1636595"/>
                </a:lnTo>
                <a:cubicBezTo>
                  <a:pt x="8686419" y="1712986"/>
                  <a:pt x="8645395" y="1806407"/>
                  <a:pt x="8602094" y="1869548"/>
                </a:cubicBezTo>
                <a:cubicBezTo>
                  <a:pt x="8584816" y="1894761"/>
                  <a:pt x="8520808" y="1967503"/>
                  <a:pt x="8459877" y="2031197"/>
                </a:cubicBezTo>
                <a:cubicBezTo>
                  <a:pt x="8336785" y="2159870"/>
                  <a:pt x="8273816" y="2240537"/>
                  <a:pt x="8291751" y="2246605"/>
                </a:cubicBezTo>
                <a:cubicBezTo>
                  <a:pt x="8298037" y="2248729"/>
                  <a:pt x="8312916" y="2237232"/>
                  <a:pt x="8324822" y="2221049"/>
                </a:cubicBezTo>
                <a:cubicBezTo>
                  <a:pt x="8336718" y="2204857"/>
                  <a:pt x="8409823" y="2127323"/>
                  <a:pt x="8487261" y="2048742"/>
                </a:cubicBezTo>
                <a:lnTo>
                  <a:pt x="8628069" y="1905867"/>
                </a:lnTo>
                <a:lnTo>
                  <a:pt x="8677561" y="1806350"/>
                </a:lnTo>
                <a:cubicBezTo>
                  <a:pt x="8704774" y="1751609"/>
                  <a:pt x="8727043" y="1712500"/>
                  <a:pt x="8727043" y="1719424"/>
                </a:cubicBezTo>
                <a:cubicBezTo>
                  <a:pt x="8727043" y="1738332"/>
                  <a:pt x="8654853" y="1878806"/>
                  <a:pt x="8622068" y="1923698"/>
                </a:cubicBezTo>
                <a:cubicBezTo>
                  <a:pt x="8606276" y="1945319"/>
                  <a:pt x="8538382" y="2018738"/>
                  <a:pt x="8471192" y="2086842"/>
                </a:cubicBezTo>
                <a:cubicBezTo>
                  <a:pt x="8404003" y="2154946"/>
                  <a:pt x="8344043" y="2220087"/>
                  <a:pt x="8337947" y="2231593"/>
                </a:cubicBezTo>
                <a:cubicBezTo>
                  <a:pt x="8331851" y="2243100"/>
                  <a:pt x="8387973" y="2190436"/>
                  <a:pt x="8462658" y="2114550"/>
                </a:cubicBezTo>
                <a:cubicBezTo>
                  <a:pt x="8653510" y="1920650"/>
                  <a:pt x="8723386" y="1810255"/>
                  <a:pt x="8756323" y="1650635"/>
                </a:cubicBezTo>
                <a:cubicBezTo>
                  <a:pt x="8797242" y="1452344"/>
                  <a:pt x="8765210" y="1261177"/>
                  <a:pt x="8654929" y="1045655"/>
                </a:cubicBezTo>
                <a:cubicBezTo>
                  <a:pt x="8528332" y="798210"/>
                  <a:pt x="8362103" y="620236"/>
                  <a:pt x="8084201" y="434593"/>
                </a:cubicBezTo>
                <a:cubicBezTo>
                  <a:pt x="7763390" y="220271"/>
                  <a:pt x="7509596" y="102342"/>
                  <a:pt x="7261631" y="52355"/>
                </a:cubicBezTo>
                <a:lnTo>
                  <a:pt x="7169706" y="33819"/>
                </a:lnTo>
                <a:lnTo>
                  <a:pt x="6969681" y="29866"/>
                </a:lnTo>
                <a:cubicBezTo>
                  <a:pt x="6859667" y="27685"/>
                  <a:pt x="6728937" y="29752"/>
                  <a:pt x="6679168" y="34457"/>
                </a:cubicBezTo>
                <a:close/>
                <a:moveTo>
                  <a:pt x="6645831" y="129603"/>
                </a:moveTo>
                <a:cubicBezTo>
                  <a:pt x="6289558" y="163102"/>
                  <a:pt x="6002074" y="276555"/>
                  <a:pt x="5845845" y="445299"/>
                </a:cubicBezTo>
                <a:cubicBezTo>
                  <a:pt x="5778666" y="517861"/>
                  <a:pt x="5752338" y="557514"/>
                  <a:pt x="5679262" y="696188"/>
                </a:cubicBezTo>
                <a:cubicBezTo>
                  <a:pt x="5646135" y="759053"/>
                  <a:pt x="5606273" y="829186"/>
                  <a:pt x="5590689" y="852046"/>
                </a:cubicBezTo>
                <a:cubicBezTo>
                  <a:pt x="5574735" y="875439"/>
                  <a:pt x="5566334" y="896261"/>
                  <a:pt x="5571468" y="899671"/>
                </a:cubicBezTo>
                <a:cubicBezTo>
                  <a:pt x="5662051" y="959920"/>
                  <a:pt x="5872906" y="1123007"/>
                  <a:pt x="5932199" y="1178671"/>
                </a:cubicBezTo>
                <a:cubicBezTo>
                  <a:pt x="5974900" y="1218771"/>
                  <a:pt x="6024353" y="1259091"/>
                  <a:pt x="6042089" y="1268263"/>
                </a:cubicBezTo>
                <a:cubicBezTo>
                  <a:pt x="6059825" y="1277436"/>
                  <a:pt x="6196251" y="1324985"/>
                  <a:pt x="6345279" y="1373943"/>
                </a:cubicBezTo>
                <a:cubicBezTo>
                  <a:pt x="6494297" y="1422892"/>
                  <a:pt x="6631458" y="1473308"/>
                  <a:pt x="6650079" y="1485976"/>
                </a:cubicBezTo>
                <a:cubicBezTo>
                  <a:pt x="6668691" y="1498644"/>
                  <a:pt x="6790249" y="1550299"/>
                  <a:pt x="6920189" y="1600772"/>
                </a:cubicBezTo>
                <a:cubicBezTo>
                  <a:pt x="7073313" y="1660246"/>
                  <a:pt x="7230837" y="1730350"/>
                  <a:pt x="7367864" y="1800025"/>
                </a:cubicBezTo>
                <a:cubicBezTo>
                  <a:pt x="7484145" y="1859147"/>
                  <a:pt x="7607608" y="1916935"/>
                  <a:pt x="7642222" y="1928451"/>
                </a:cubicBezTo>
                <a:lnTo>
                  <a:pt x="7705163" y="1949387"/>
                </a:lnTo>
                <a:lnTo>
                  <a:pt x="7785097" y="2016281"/>
                </a:lnTo>
                <a:cubicBezTo>
                  <a:pt x="7829064" y="2053076"/>
                  <a:pt x="7876080" y="2089090"/>
                  <a:pt x="7889577" y="2096310"/>
                </a:cubicBezTo>
                <a:cubicBezTo>
                  <a:pt x="7914647" y="2109721"/>
                  <a:pt x="8229591" y="2224954"/>
                  <a:pt x="8241183" y="2224954"/>
                </a:cubicBezTo>
                <a:cubicBezTo>
                  <a:pt x="8244688" y="2224954"/>
                  <a:pt x="8262119" y="2204599"/>
                  <a:pt x="8279902" y="2179711"/>
                </a:cubicBezTo>
                <a:cubicBezTo>
                  <a:pt x="8297685" y="2154822"/>
                  <a:pt x="8365970" y="2078746"/>
                  <a:pt x="8431644" y="2010642"/>
                </a:cubicBezTo>
                <a:cubicBezTo>
                  <a:pt x="8571538" y="1865576"/>
                  <a:pt x="8615419" y="1802902"/>
                  <a:pt x="8654739" y="1691973"/>
                </a:cubicBezTo>
                <a:lnTo>
                  <a:pt x="8683590" y="1610592"/>
                </a:lnTo>
                <a:lnTo>
                  <a:pt x="8683543" y="1482004"/>
                </a:lnTo>
                <a:lnTo>
                  <a:pt x="8683495" y="1353417"/>
                </a:lnTo>
                <a:lnTo>
                  <a:pt x="8656511" y="1272454"/>
                </a:lnTo>
                <a:cubicBezTo>
                  <a:pt x="8571129" y="1016289"/>
                  <a:pt x="8395916" y="776903"/>
                  <a:pt x="8171021" y="609187"/>
                </a:cubicBezTo>
                <a:cubicBezTo>
                  <a:pt x="7840418" y="362632"/>
                  <a:pt x="7515921" y="196459"/>
                  <a:pt x="7260193" y="142776"/>
                </a:cubicBezTo>
                <a:lnTo>
                  <a:pt x="7188756" y="127774"/>
                </a:lnTo>
                <a:lnTo>
                  <a:pt x="6960156" y="124659"/>
                </a:lnTo>
                <a:cubicBezTo>
                  <a:pt x="6834426" y="122945"/>
                  <a:pt x="6692980" y="125164"/>
                  <a:pt x="6645831" y="129603"/>
                </a:cubicBezTo>
                <a:close/>
                <a:moveTo>
                  <a:pt x="5536168" y="777150"/>
                </a:moveTo>
                <a:cubicBezTo>
                  <a:pt x="5530082" y="788523"/>
                  <a:pt x="5527244" y="799972"/>
                  <a:pt x="5529863" y="802592"/>
                </a:cubicBezTo>
                <a:cubicBezTo>
                  <a:pt x="5532482" y="805211"/>
                  <a:pt x="5539607" y="798048"/>
                  <a:pt x="5545693" y="786675"/>
                </a:cubicBezTo>
                <a:cubicBezTo>
                  <a:pt x="5551780" y="775303"/>
                  <a:pt x="5554618" y="763854"/>
                  <a:pt x="5551999" y="761234"/>
                </a:cubicBezTo>
                <a:cubicBezTo>
                  <a:pt x="5549380" y="758615"/>
                  <a:pt x="5542255" y="765778"/>
                  <a:pt x="5536168" y="777150"/>
                </a:cubicBezTo>
                <a:close/>
                <a:moveTo>
                  <a:pt x="5145643" y="960282"/>
                </a:moveTo>
                <a:cubicBezTo>
                  <a:pt x="4894097" y="1218952"/>
                  <a:pt x="4717561" y="1366885"/>
                  <a:pt x="4436031" y="1554928"/>
                </a:cubicBezTo>
                <a:cubicBezTo>
                  <a:pt x="4095760" y="1782213"/>
                  <a:pt x="3913042" y="1861976"/>
                  <a:pt x="3512106" y="1958283"/>
                </a:cubicBezTo>
                <a:cubicBezTo>
                  <a:pt x="3284039" y="2013061"/>
                  <a:pt x="3226918" y="2037017"/>
                  <a:pt x="3159033" y="2106302"/>
                </a:cubicBezTo>
                <a:lnTo>
                  <a:pt x="3110760" y="2155584"/>
                </a:lnTo>
                <a:lnTo>
                  <a:pt x="3052563" y="2273608"/>
                </a:lnTo>
                <a:cubicBezTo>
                  <a:pt x="3020549" y="2338530"/>
                  <a:pt x="2970114" y="2451649"/>
                  <a:pt x="2940472" y="2524992"/>
                </a:cubicBezTo>
                <a:cubicBezTo>
                  <a:pt x="2737990" y="3026055"/>
                  <a:pt x="2428732" y="3524155"/>
                  <a:pt x="2035445" y="3982650"/>
                </a:cubicBezTo>
                <a:cubicBezTo>
                  <a:pt x="1814379" y="4240368"/>
                  <a:pt x="1431207" y="4623178"/>
                  <a:pt x="1113463" y="4903737"/>
                </a:cubicBezTo>
                <a:lnTo>
                  <a:pt x="972245" y="5028429"/>
                </a:lnTo>
                <a:lnTo>
                  <a:pt x="1151563" y="5145710"/>
                </a:lnTo>
                <a:lnTo>
                  <a:pt x="1330881" y="5262991"/>
                </a:lnTo>
                <a:lnTo>
                  <a:pt x="1348988" y="5257353"/>
                </a:lnTo>
                <a:lnTo>
                  <a:pt x="1367104" y="5251704"/>
                </a:lnTo>
                <a:lnTo>
                  <a:pt x="1361513" y="5266268"/>
                </a:lnTo>
                <a:lnTo>
                  <a:pt x="1355922" y="5280841"/>
                </a:lnTo>
                <a:lnTo>
                  <a:pt x="1495797" y="5378549"/>
                </a:lnTo>
                <a:cubicBezTo>
                  <a:pt x="1573111" y="5432555"/>
                  <a:pt x="1680953" y="5519195"/>
                  <a:pt x="1736903" y="5572249"/>
                </a:cubicBezTo>
                <a:lnTo>
                  <a:pt x="1838135" y="5668242"/>
                </a:lnTo>
                <a:lnTo>
                  <a:pt x="2017662" y="5777780"/>
                </a:lnTo>
                <a:cubicBezTo>
                  <a:pt x="2116398" y="5838025"/>
                  <a:pt x="2200066" y="5887317"/>
                  <a:pt x="2203580" y="5887317"/>
                </a:cubicBezTo>
                <a:cubicBezTo>
                  <a:pt x="2207095" y="5887317"/>
                  <a:pt x="2264035" y="5842473"/>
                  <a:pt x="2330110" y="5787667"/>
                </a:cubicBezTo>
                <a:lnTo>
                  <a:pt x="2450259" y="5688016"/>
                </a:lnTo>
                <a:lnTo>
                  <a:pt x="2557777" y="5554304"/>
                </a:lnTo>
                <a:cubicBezTo>
                  <a:pt x="2905725" y="5121602"/>
                  <a:pt x="3475082" y="4292718"/>
                  <a:pt x="3856768" y="3663229"/>
                </a:cubicBezTo>
                <a:cubicBezTo>
                  <a:pt x="4073186" y="3306290"/>
                  <a:pt x="4136508" y="3204877"/>
                  <a:pt x="4234425" y="3058392"/>
                </a:cubicBezTo>
                <a:cubicBezTo>
                  <a:pt x="4461310" y="2718950"/>
                  <a:pt x="4555846" y="2611250"/>
                  <a:pt x="4731306" y="2492321"/>
                </a:cubicBezTo>
                <a:cubicBezTo>
                  <a:pt x="4869637" y="2398547"/>
                  <a:pt x="5203688" y="2215534"/>
                  <a:pt x="5688568" y="1967856"/>
                </a:cubicBezTo>
                <a:cubicBezTo>
                  <a:pt x="5900738" y="1859480"/>
                  <a:pt x="6140768" y="1736274"/>
                  <a:pt x="6221968" y="1694050"/>
                </a:cubicBezTo>
                <a:cubicBezTo>
                  <a:pt x="6303169" y="1651835"/>
                  <a:pt x="6416755" y="1597523"/>
                  <a:pt x="6474381" y="1573368"/>
                </a:cubicBezTo>
                <a:cubicBezTo>
                  <a:pt x="6532007" y="1549203"/>
                  <a:pt x="6585585" y="1525191"/>
                  <a:pt x="6593443" y="1520009"/>
                </a:cubicBezTo>
                <a:lnTo>
                  <a:pt x="6607731" y="1510579"/>
                </a:lnTo>
                <a:lnTo>
                  <a:pt x="6593443" y="1501207"/>
                </a:lnTo>
                <a:cubicBezTo>
                  <a:pt x="6577765" y="1490920"/>
                  <a:pt x="6456531" y="1450448"/>
                  <a:pt x="6236256" y="1381963"/>
                </a:cubicBezTo>
                <a:cubicBezTo>
                  <a:pt x="6157674" y="1357532"/>
                  <a:pt x="6068644" y="1326556"/>
                  <a:pt x="6038412" y="1313126"/>
                </a:cubicBezTo>
                <a:lnTo>
                  <a:pt x="5983443" y="1288723"/>
                </a:lnTo>
                <a:lnTo>
                  <a:pt x="5946115" y="1330376"/>
                </a:lnTo>
                <a:cubicBezTo>
                  <a:pt x="5908948" y="1371848"/>
                  <a:pt x="5901233" y="1394603"/>
                  <a:pt x="5934551" y="1364447"/>
                </a:cubicBezTo>
                <a:cubicBezTo>
                  <a:pt x="5957126" y="1344025"/>
                  <a:pt x="5969709" y="1356008"/>
                  <a:pt x="5949325" y="1378534"/>
                </a:cubicBezTo>
                <a:lnTo>
                  <a:pt x="5933818" y="1395670"/>
                </a:lnTo>
                <a:lnTo>
                  <a:pt x="5915358" y="1385783"/>
                </a:lnTo>
                <a:lnTo>
                  <a:pt x="5896899" y="1375905"/>
                </a:lnTo>
                <a:lnTo>
                  <a:pt x="5881688" y="1388478"/>
                </a:lnTo>
                <a:lnTo>
                  <a:pt x="5866486" y="1401042"/>
                </a:lnTo>
                <a:lnTo>
                  <a:pt x="5879830" y="1379611"/>
                </a:lnTo>
                <a:cubicBezTo>
                  <a:pt x="5887174" y="1367819"/>
                  <a:pt x="5895918" y="1358179"/>
                  <a:pt x="5899261" y="1358179"/>
                </a:cubicBezTo>
                <a:cubicBezTo>
                  <a:pt x="5902614" y="1358179"/>
                  <a:pt x="5920788" y="1339339"/>
                  <a:pt x="5939666" y="1316298"/>
                </a:cubicBezTo>
                <a:lnTo>
                  <a:pt x="5973976" y="1274426"/>
                </a:lnTo>
                <a:lnTo>
                  <a:pt x="5950210" y="1258853"/>
                </a:lnTo>
                <a:lnTo>
                  <a:pt x="5926445" y="1243279"/>
                </a:lnTo>
                <a:lnTo>
                  <a:pt x="5917283" y="1267397"/>
                </a:lnTo>
                <a:cubicBezTo>
                  <a:pt x="5912244" y="1280655"/>
                  <a:pt x="5902595" y="1291504"/>
                  <a:pt x="5895851" y="1291504"/>
                </a:cubicBezTo>
                <a:cubicBezTo>
                  <a:pt x="5889108" y="1291504"/>
                  <a:pt x="5879354" y="1300867"/>
                  <a:pt x="5874182" y="1312316"/>
                </a:cubicBezTo>
                <a:cubicBezTo>
                  <a:pt x="5869010" y="1323765"/>
                  <a:pt x="5859428" y="1334843"/>
                  <a:pt x="5852874" y="1336929"/>
                </a:cubicBezTo>
                <a:cubicBezTo>
                  <a:pt x="5829091" y="1344501"/>
                  <a:pt x="5841835" y="1317746"/>
                  <a:pt x="5879068" y="1281979"/>
                </a:cubicBezTo>
                <a:cubicBezTo>
                  <a:pt x="5900023" y="1261844"/>
                  <a:pt x="5917168" y="1241212"/>
                  <a:pt x="5917168" y="1236126"/>
                </a:cubicBezTo>
                <a:cubicBezTo>
                  <a:pt x="5917168" y="1209085"/>
                  <a:pt x="5724497" y="1058047"/>
                  <a:pt x="5701332" y="1066933"/>
                </a:cubicBezTo>
                <a:cubicBezTo>
                  <a:pt x="5694788" y="1069448"/>
                  <a:pt x="5691550" y="1066210"/>
                  <a:pt x="5694064" y="1059666"/>
                </a:cubicBezTo>
                <a:cubicBezTo>
                  <a:pt x="5696550" y="1053179"/>
                  <a:pt x="5678300" y="1033567"/>
                  <a:pt x="5653498" y="1016089"/>
                </a:cubicBezTo>
                <a:cubicBezTo>
                  <a:pt x="5626799" y="997268"/>
                  <a:pt x="5606949" y="988676"/>
                  <a:pt x="5604834" y="995029"/>
                </a:cubicBezTo>
                <a:cubicBezTo>
                  <a:pt x="5600786" y="1007164"/>
                  <a:pt x="5574268" y="1009860"/>
                  <a:pt x="5574268" y="998134"/>
                </a:cubicBezTo>
                <a:cubicBezTo>
                  <a:pt x="5574268" y="993943"/>
                  <a:pt x="5578745" y="986038"/>
                  <a:pt x="5584222" y="980561"/>
                </a:cubicBezTo>
                <a:cubicBezTo>
                  <a:pt x="5591137" y="973646"/>
                  <a:pt x="5565820" y="949105"/>
                  <a:pt x="5501183" y="900071"/>
                </a:cubicBezTo>
                <a:cubicBezTo>
                  <a:pt x="5396456" y="820632"/>
                  <a:pt x="5333676" y="776789"/>
                  <a:pt x="5326618" y="778160"/>
                </a:cubicBezTo>
                <a:cubicBezTo>
                  <a:pt x="5323999" y="778665"/>
                  <a:pt x="5242560" y="860618"/>
                  <a:pt x="5145643" y="960282"/>
                </a:cubicBezTo>
                <a:close/>
                <a:moveTo>
                  <a:pt x="5245475" y="902614"/>
                </a:moveTo>
                <a:cubicBezTo>
                  <a:pt x="5188877" y="960311"/>
                  <a:pt x="5169675" y="983732"/>
                  <a:pt x="5198031" y="960511"/>
                </a:cubicBezTo>
                <a:cubicBezTo>
                  <a:pt x="5259848" y="909881"/>
                  <a:pt x="5362080" y="805725"/>
                  <a:pt x="5349955" y="805725"/>
                </a:cubicBezTo>
                <a:cubicBezTo>
                  <a:pt x="5344783" y="805725"/>
                  <a:pt x="5297767" y="849331"/>
                  <a:pt x="5245475" y="902614"/>
                </a:cubicBezTo>
                <a:close/>
                <a:moveTo>
                  <a:pt x="5278822" y="936694"/>
                </a:moveTo>
                <a:lnTo>
                  <a:pt x="5178981" y="1039092"/>
                </a:lnTo>
                <a:lnTo>
                  <a:pt x="5281374" y="939247"/>
                </a:lnTo>
                <a:cubicBezTo>
                  <a:pt x="5337696" y="884335"/>
                  <a:pt x="5383768" y="838253"/>
                  <a:pt x="5383768" y="836853"/>
                </a:cubicBezTo>
                <a:cubicBezTo>
                  <a:pt x="5383768" y="829976"/>
                  <a:pt x="5371557" y="841587"/>
                  <a:pt x="5278822" y="936694"/>
                </a:cubicBezTo>
                <a:close/>
                <a:moveTo>
                  <a:pt x="5236026" y="1026928"/>
                </a:moveTo>
                <a:cubicBezTo>
                  <a:pt x="5061423" y="1203941"/>
                  <a:pt x="5071063" y="1202903"/>
                  <a:pt x="5253457" y="1025042"/>
                </a:cubicBezTo>
                <a:cubicBezTo>
                  <a:pt x="5350450" y="930474"/>
                  <a:pt x="5411934" y="862875"/>
                  <a:pt x="5400980" y="862875"/>
                </a:cubicBezTo>
                <a:cubicBezTo>
                  <a:pt x="5399256" y="862875"/>
                  <a:pt x="5325028" y="936694"/>
                  <a:pt x="5236026" y="1026928"/>
                </a:cubicBezTo>
                <a:close/>
                <a:moveTo>
                  <a:pt x="5279175" y="1036110"/>
                </a:moveTo>
                <a:cubicBezTo>
                  <a:pt x="5122574" y="1188872"/>
                  <a:pt x="4999873" y="1297105"/>
                  <a:pt x="4871800" y="1395460"/>
                </a:cubicBezTo>
                <a:cubicBezTo>
                  <a:pt x="4828575" y="1428655"/>
                  <a:pt x="4793218" y="1457944"/>
                  <a:pt x="4793218" y="1460544"/>
                </a:cubicBezTo>
                <a:cubicBezTo>
                  <a:pt x="4793218" y="1463154"/>
                  <a:pt x="4798581" y="1461154"/>
                  <a:pt x="4805125" y="1456096"/>
                </a:cubicBezTo>
                <a:cubicBezTo>
                  <a:pt x="4811678" y="1451048"/>
                  <a:pt x="4862037" y="1413119"/>
                  <a:pt x="4917043" y="1371819"/>
                </a:cubicBezTo>
                <a:cubicBezTo>
                  <a:pt x="5029619" y="1287294"/>
                  <a:pt x="5129823" y="1201084"/>
                  <a:pt x="5253895" y="1082021"/>
                </a:cubicBezTo>
                <a:cubicBezTo>
                  <a:pt x="5327904" y="1011003"/>
                  <a:pt x="5439280" y="890698"/>
                  <a:pt x="5429955" y="891870"/>
                </a:cubicBezTo>
                <a:cubicBezTo>
                  <a:pt x="5428126" y="892098"/>
                  <a:pt x="5360279" y="957005"/>
                  <a:pt x="5279175" y="1036110"/>
                </a:cubicBezTo>
                <a:close/>
                <a:moveTo>
                  <a:pt x="5374243" y="996229"/>
                </a:moveTo>
                <a:cubicBezTo>
                  <a:pt x="5374243" y="1001468"/>
                  <a:pt x="5378787" y="1005754"/>
                  <a:pt x="5384330" y="1005754"/>
                </a:cubicBezTo>
                <a:cubicBezTo>
                  <a:pt x="5389874" y="1005754"/>
                  <a:pt x="5391769" y="1001468"/>
                  <a:pt x="5388531" y="996229"/>
                </a:cubicBezTo>
                <a:cubicBezTo>
                  <a:pt x="5385292" y="990991"/>
                  <a:pt x="5380758" y="986704"/>
                  <a:pt x="5378444" y="986704"/>
                </a:cubicBezTo>
                <a:cubicBezTo>
                  <a:pt x="5376129" y="986704"/>
                  <a:pt x="5374243" y="990991"/>
                  <a:pt x="5374243" y="996229"/>
                </a:cubicBezTo>
                <a:close/>
                <a:moveTo>
                  <a:pt x="5342497" y="1012108"/>
                </a:moveTo>
                <a:cubicBezTo>
                  <a:pt x="5333200" y="1021394"/>
                  <a:pt x="5334734" y="1053379"/>
                  <a:pt x="5344478" y="1053379"/>
                </a:cubicBezTo>
                <a:cubicBezTo>
                  <a:pt x="5349059" y="1053379"/>
                  <a:pt x="5352812" y="1042664"/>
                  <a:pt x="5352812" y="1029567"/>
                </a:cubicBezTo>
                <a:cubicBezTo>
                  <a:pt x="5352812" y="1003792"/>
                  <a:pt x="5352069" y="1002535"/>
                  <a:pt x="5342497" y="1012108"/>
                </a:cubicBezTo>
                <a:close/>
                <a:moveTo>
                  <a:pt x="5540931" y="1034329"/>
                </a:moveTo>
                <a:cubicBezTo>
                  <a:pt x="5530673" y="1050922"/>
                  <a:pt x="5545875" y="1065086"/>
                  <a:pt x="5560724" y="1052760"/>
                </a:cubicBezTo>
                <a:cubicBezTo>
                  <a:pt x="5568058" y="1046674"/>
                  <a:pt x="5571706" y="1037892"/>
                  <a:pt x="5568839" y="1033253"/>
                </a:cubicBezTo>
                <a:cubicBezTo>
                  <a:pt x="5561886" y="1022004"/>
                  <a:pt x="5548217" y="1022537"/>
                  <a:pt x="5540931" y="1034329"/>
                </a:cubicBezTo>
                <a:close/>
                <a:moveTo>
                  <a:pt x="5303930" y="1058637"/>
                </a:moveTo>
                <a:cubicBezTo>
                  <a:pt x="5300815" y="1066772"/>
                  <a:pt x="5305311" y="1084183"/>
                  <a:pt x="5313922" y="1097328"/>
                </a:cubicBezTo>
                <a:cubicBezTo>
                  <a:pt x="5333276" y="1126865"/>
                  <a:pt x="5416144" y="1170070"/>
                  <a:pt x="5444090" y="1165193"/>
                </a:cubicBezTo>
                <a:lnTo>
                  <a:pt x="5464731" y="1161593"/>
                </a:lnTo>
                <a:lnTo>
                  <a:pt x="5436156" y="1154316"/>
                </a:lnTo>
                <a:cubicBezTo>
                  <a:pt x="5420440" y="1150315"/>
                  <a:pt x="5401151" y="1144753"/>
                  <a:pt x="5393293" y="1141962"/>
                </a:cubicBezTo>
                <a:lnTo>
                  <a:pt x="5379006" y="1136885"/>
                </a:lnTo>
                <a:lnTo>
                  <a:pt x="5390912" y="1132437"/>
                </a:lnTo>
                <a:cubicBezTo>
                  <a:pt x="5397466" y="1129989"/>
                  <a:pt x="5402818" y="1123540"/>
                  <a:pt x="5402818" y="1118092"/>
                </a:cubicBezTo>
                <a:cubicBezTo>
                  <a:pt x="5402818" y="1112520"/>
                  <a:pt x="5395903" y="1113911"/>
                  <a:pt x="5386978" y="1121274"/>
                </a:cubicBezTo>
                <a:lnTo>
                  <a:pt x="5371148" y="1134342"/>
                </a:lnTo>
                <a:lnTo>
                  <a:pt x="5367138" y="1122436"/>
                </a:lnTo>
                <a:cubicBezTo>
                  <a:pt x="5364937" y="1115892"/>
                  <a:pt x="5357517" y="1110529"/>
                  <a:pt x="5350660" y="1110529"/>
                </a:cubicBezTo>
                <a:cubicBezTo>
                  <a:pt x="5336801" y="1110529"/>
                  <a:pt x="5326618" y="1090012"/>
                  <a:pt x="5326618" y="1062123"/>
                </a:cubicBezTo>
                <a:cubicBezTo>
                  <a:pt x="5326618" y="1040187"/>
                  <a:pt x="5311883" y="1037920"/>
                  <a:pt x="5303930" y="1058637"/>
                </a:cubicBezTo>
                <a:close/>
                <a:moveTo>
                  <a:pt x="5526529" y="1193625"/>
                </a:moveTo>
                <a:cubicBezTo>
                  <a:pt x="5370176" y="1352360"/>
                  <a:pt x="5379672" y="1351321"/>
                  <a:pt x="5543979" y="1191720"/>
                </a:cubicBezTo>
                <a:cubicBezTo>
                  <a:pt x="5628828" y="1109320"/>
                  <a:pt x="5687797" y="1043854"/>
                  <a:pt x="5677196" y="1043854"/>
                </a:cubicBezTo>
                <a:cubicBezTo>
                  <a:pt x="5675462" y="1043854"/>
                  <a:pt x="5607663" y="1111253"/>
                  <a:pt x="5526529" y="1193625"/>
                </a:cubicBezTo>
                <a:close/>
                <a:moveTo>
                  <a:pt x="5345668" y="1086717"/>
                </a:moveTo>
                <a:cubicBezTo>
                  <a:pt x="5345668" y="1094575"/>
                  <a:pt x="5349955" y="1101004"/>
                  <a:pt x="5355193" y="1101004"/>
                </a:cubicBezTo>
                <a:cubicBezTo>
                  <a:pt x="5360432" y="1101004"/>
                  <a:pt x="5364718" y="1094575"/>
                  <a:pt x="5364718" y="1086717"/>
                </a:cubicBezTo>
                <a:cubicBezTo>
                  <a:pt x="5364718" y="1078859"/>
                  <a:pt x="5360432" y="1072429"/>
                  <a:pt x="5355193" y="1072429"/>
                </a:cubicBezTo>
                <a:cubicBezTo>
                  <a:pt x="5349955" y="1072429"/>
                  <a:pt x="5345668" y="1078859"/>
                  <a:pt x="5345668" y="1086717"/>
                </a:cubicBezTo>
                <a:close/>
                <a:moveTo>
                  <a:pt x="5383768" y="1087279"/>
                </a:moveTo>
                <a:cubicBezTo>
                  <a:pt x="5383768" y="1095442"/>
                  <a:pt x="5388121" y="1099433"/>
                  <a:pt x="5393446" y="1096147"/>
                </a:cubicBezTo>
                <a:cubicBezTo>
                  <a:pt x="5398770" y="1092851"/>
                  <a:pt x="5400666" y="1086174"/>
                  <a:pt x="5397646" y="1081297"/>
                </a:cubicBezTo>
                <a:cubicBezTo>
                  <a:pt x="5389483" y="1068086"/>
                  <a:pt x="5383768" y="1070543"/>
                  <a:pt x="5383768" y="1087279"/>
                </a:cubicBezTo>
                <a:close/>
                <a:moveTo>
                  <a:pt x="5491830" y="1087126"/>
                </a:moveTo>
                <a:cubicBezTo>
                  <a:pt x="5488725" y="1095213"/>
                  <a:pt x="5488582" y="1104214"/>
                  <a:pt x="5491496" y="1107129"/>
                </a:cubicBezTo>
                <a:cubicBezTo>
                  <a:pt x="5499840" y="1115473"/>
                  <a:pt x="5517118" y="1101328"/>
                  <a:pt x="5517118" y="1086155"/>
                </a:cubicBezTo>
                <a:cubicBezTo>
                  <a:pt x="5517118" y="1067876"/>
                  <a:pt x="5498945" y="1068581"/>
                  <a:pt x="5491830" y="1087126"/>
                </a:cubicBezTo>
                <a:close/>
                <a:moveTo>
                  <a:pt x="5704447" y="1078783"/>
                </a:moveTo>
                <a:cubicBezTo>
                  <a:pt x="5700951" y="1082269"/>
                  <a:pt x="5698093" y="1089555"/>
                  <a:pt x="5698093" y="1094975"/>
                </a:cubicBezTo>
                <a:cubicBezTo>
                  <a:pt x="5698093" y="1100938"/>
                  <a:pt x="5702532" y="1100376"/>
                  <a:pt x="5709362" y="1093546"/>
                </a:cubicBezTo>
                <a:cubicBezTo>
                  <a:pt x="5715562" y="1087345"/>
                  <a:pt x="5718420" y="1080059"/>
                  <a:pt x="5715715" y="1077354"/>
                </a:cubicBezTo>
                <a:cubicBezTo>
                  <a:pt x="5713010" y="1074639"/>
                  <a:pt x="5707933" y="1075287"/>
                  <a:pt x="5704447" y="1078783"/>
                </a:cubicBezTo>
                <a:close/>
                <a:moveTo>
                  <a:pt x="5455206" y="1101004"/>
                </a:moveTo>
                <a:cubicBezTo>
                  <a:pt x="5451967" y="1106243"/>
                  <a:pt x="5453863" y="1110529"/>
                  <a:pt x="5459407" y="1110529"/>
                </a:cubicBezTo>
                <a:cubicBezTo>
                  <a:pt x="5464950" y="1110529"/>
                  <a:pt x="5469493" y="1106243"/>
                  <a:pt x="5469493" y="1101004"/>
                </a:cubicBezTo>
                <a:cubicBezTo>
                  <a:pt x="5469493" y="1095766"/>
                  <a:pt x="5467607" y="1091479"/>
                  <a:pt x="5465293" y="1091479"/>
                </a:cubicBezTo>
                <a:cubicBezTo>
                  <a:pt x="5462978" y="1091479"/>
                  <a:pt x="5458444" y="1095766"/>
                  <a:pt x="5455206" y="1101004"/>
                </a:cubicBezTo>
                <a:close/>
                <a:moveTo>
                  <a:pt x="5649964" y="1116587"/>
                </a:moveTo>
                <a:lnTo>
                  <a:pt x="5626656" y="1142152"/>
                </a:lnTo>
                <a:lnTo>
                  <a:pt x="5643820" y="1135980"/>
                </a:lnTo>
                <a:cubicBezTo>
                  <a:pt x="5661213" y="1129713"/>
                  <a:pt x="5659622" y="1137771"/>
                  <a:pt x="5637924" y="1165746"/>
                </a:cubicBezTo>
                <a:lnTo>
                  <a:pt x="5628342" y="1178109"/>
                </a:lnTo>
                <a:lnTo>
                  <a:pt x="5621074" y="1166365"/>
                </a:lnTo>
                <a:lnTo>
                  <a:pt x="5613816" y="1154621"/>
                </a:lnTo>
                <a:lnTo>
                  <a:pt x="5598805" y="1167079"/>
                </a:lnTo>
                <a:cubicBezTo>
                  <a:pt x="5578878" y="1183615"/>
                  <a:pt x="5579612" y="1199902"/>
                  <a:pt x="5599929" y="1192101"/>
                </a:cubicBezTo>
                <a:lnTo>
                  <a:pt x="5616064" y="1185910"/>
                </a:lnTo>
                <a:lnTo>
                  <a:pt x="5598328" y="1205503"/>
                </a:lnTo>
                <a:cubicBezTo>
                  <a:pt x="5588080" y="1216828"/>
                  <a:pt x="5573802" y="1222943"/>
                  <a:pt x="5564486" y="1219991"/>
                </a:cubicBezTo>
                <a:cubicBezTo>
                  <a:pt x="5555628" y="1217171"/>
                  <a:pt x="5542817" y="1221581"/>
                  <a:pt x="5536016" y="1229782"/>
                </a:cubicBezTo>
                <a:lnTo>
                  <a:pt x="5523643" y="1244689"/>
                </a:lnTo>
                <a:lnTo>
                  <a:pt x="5533987" y="1255033"/>
                </a:lnTo>
                <a:lnTo>
                  <a:pt x="5544341" y="1265387"/>
                </a:lnTo>
                <a:lnTo>
                  <a:pt x="5617541" y="1193825"/>
                </a:lnTo>
                <a:lnTo>
                  <a:pt x="5690749" y="1122264"/>
                </a:lnTo>
                <a:lnTo>
                  <a:pt x="5682006" y="1106643"/>
                </a:lnTo>
                <a:lnTo>
                  <a:pt x="5673271" y="1091022"/>
                </a:lnTo>
                <a:lnTo>
                  <a:pt x="5649964" y="1116587"/>
                </a:lnTo>
                <a:close/>
                <a:moveTo>
                  <a:pt x="5252323" y="1112434"/>
                </a:moveTo>
                <a:cubicBezTo>
                  <a:pt x="5236864" y="1127893"/>
                  <a:pt x="5237931" y="1139104"/>
                  <a:pt x="5254848" y="1139104"/>
                </a:cubicBezTo>
                <a:cubicBezTo>
                  <a:pt x="5262515" y="1139104"/>
                  <a:pt x="5273383" y="1130532"/>
                  <a:pt x="5278993" y="1120054"/>
                </a:cubicBezTo>
                <a:lnTo>
                  <a:pt x="5289185" y="1101004"/>
                </a:lnTo>
                <a:lnTo>
                  <a:pt x="5276469" y="1101004"/>
                </a:lnTo>
                <a:cubicBezTo>
                  <a:pt x="5269478" y="1101004"/>
                  <a:pt x="5258610" y="1106148"/>
                  <a:pt x="5252323" y="1112434"/>
                </a:cubicBezTo>
                <a:close/>
                <a:moveTo>
                  <a:pt x="5421868" y="1129579"/>
                </a:moveTo>
                <a:cubicBezTo>
                  <a:pt x="5421868" y="1134818"/>
                  <a:pt x="5426155" y="1139104"/>
                  <a:pt x="5431393" y="1139104"/>
                </a:cubicBezTo>
                <a:cubicBezTo>
                  <a:pt x="5436632" y="1139104"/>
                  <a:pt x="5440918" y="1134818"/>
                  <a:pt x="5440918" y="1129579"/>
                </a:cubicBezTo>
                <a:cubicBezTo>
                  <a:pt x="5440918" y="1124341"/>
                  <a:pt x="5436632" y="1120054"/>
                  <a:pt x="5431393" y="1120054"/>
                </a:cubicBezTo>
                <a:cubicBezTo>
                  <a:pt x="5426155" y="1120054"/>
                  <a:pt x="5421868" y="1124341"/>
                  <a:pt x="5421868" y="1129579"/>
                </a:cubicBezTo>
                <a:close/>
                <a:moveTo>
                  <a:pt x="5464826" y="1139257"/>
                </a:moveTo>
                <a:cubicBezTo>
                  <a:pt x="5468122" y="1144581"/>
                  <a:pt x="5474799" y="1146477"/>
                  <a:pt x="5479676" y="1143457"/>
                </a:cubicBezTo>
                <a:cubicBezTo>
                  <a:pt x="5492887" y="1135294"/>
                  <a:pt x="5490429" y="1129579"/>
                  <a:pt x="5473694" y="1129579"/>
                </a:cubicBezTo>
                <a:cubicBezTo>
                  <a:pt x="5465531" y="1129579"/>
                  <a:pt x="5461540" y="1133932"/>
                  <a:pt x="5464826" y="1139257"/>
                </a:cubicBezTo>
                <a:close/>
                <a:moveTo>
                  <a:pt x="5738346" y="1150334"/>
                </a:moveTo>
                <a:cubicBezTo>
                  <a:pt x="5743671" y="1166298"/>
                  <a:pt x="5772074" y="1182595"/>
                  <a:pt x="5780285" y="1174385"/>
                </a:cubicBezTo>
                <a:cubicBezTo>
                  <a:pt x="5784085" y="1170594"/>
                  <a:pt x="5778932" y="1161231"/>
                  <a:pt x="5768835" y="1153592"/>
                </a:cubicBezTo>
                <a:cubicBezTo>
                  <a:pt x="5746433" y="1136647"/>
                  <a:pt x="5733317" y="1135247"/>
                  <a:pt x="5738346" y="1150334"/>
                </a:cubicBezTo>
                <a:close/>
                <a:moveTo>
                  <a:pt x="5199488" y="1166070"/>
                </a:moveTo>
                <a:cubicBezTo>
                  <a:pt x="5190801" y="1175661"/>
                  <a:pt x="5186582" y="1186386"/>
                  <a:pt x="5190097" y="1189901"/>
                </a:cubicBezTo>
                <a:cubicBezTo>
                  <a:pt x="5197164" y="1196978"/>
                  <a:pt x="5231368" y="1169441"/>
                  <a:pt x="5231368" y="1156678"/>
                </a:cubicBezTo>
                <a:cubicBezTo>
                  <a:pt x="5231368" y="1143181"/>
                  <a:pt x="5216148" y="1147667"/>
                  <a:pt x="5199488" y="1166070"/>
                </a:cubicBezTo>
                <a:close/>
                <a:moveTo>
                  <a:pt x="5374319" y="1200931"/>
                </a:moveTo>
                <a:cubicBezTo>
                  <a:pt x="5367547" y="1209085"/>
                  <a:pt x="5364966" y="1218724"/>
                  <a:pt x="5368576" y="1222343"/>
                </a:cubicBezTo>
                <a:cubicBezTo>
                  <a:pt x="5376644" y="1230411"/>
                  <a:pt x="5404295" y="1214076"/>
                  <a:pt x="5404266" y="1201255"/>
                </a:cubicBezTo>
                <a:cubicBezTo>
                  <a:pt x="5404228" y="1185501"/>
                  <a:pt x="5387274" y="1185320"/>
                  <a:pt x="5374319" y="1200931"/>
                </a:cubicBezTo>
                <a:close/>
                <a:moveTo>
                  <a:pt x="5705237" y="1217152"/>
                </a:moveTo>
                <a:cubicBezTo>
                  <a:pt x="5716734" y="1228649"/>
                  <a:pt x="5729469" y="1234735"/>
                  <a:pt x="5733536" y="1230668"/>
                </a:cubicBezTo>
                <a:cubicBezTo>
                  <a:pt x="5737603" y="1226601"/>
                  <a:pt x="5732612" y="1217190"/>
                  <a:pt x="5722449" y="1209761"/>
                </a:cubicBezTo>
                <a:cubicBezTo>
                  <a:pt x="5693760" y="1188777"/>
                  <a:pt x="5681939" y="1193854"/>
                  <a:pt x="5705237" y="1217152"/>
                </a:cubicBezTo>
                <a:close/>
                <a:moveTo>
                  <a:pt x="5136823" y="1219219"/>
                </a:moveTo>
                <a:lnTo>
                  <a:pt x="5125669" y="1232659"/>
                </a:lnTo>
                <a:lnTo>
                  <a:pt x="5136070" y="1239088"/>
                </a:lnTo>
                <a:cubicBezTo>
                  <a:pt x="5147120" y="1245918"/>
                  <a:pt x="5174218" y="1228192"/>
                  <a:pt x="5174218" y="1214142"/>
                </a:cubicBezTo>
                <a:cubicBezTo>
                  <a:pt x="5174218" y="1200979"/>
                  <a:pt x="5149139" y="1204379"/>
                  <a:pt x="5136823" y="1219219"/>
                </a:cubicBezTo>
                <a:close/>
                <a:moveTo>
                  <a:pt x="5821918" y="1220067"/>
                </a:moveTo>
                <a:cubicBezTo>
                  <a:pt x="5834863" y="1235659"/>
                  <a:pt x="5860018" y="1239479"/>
                  <a:pt x="5860018" y="1225848"/>
                </a:cubicBezTo>
                <a:cubicBezTo>
                  <a:pt x="5860018" y="1217076"/>
                  <a:pt x="5837472" y="1205779"/>
                  <a:pt x="5819975" y="1205779"/>
                </a:cubicBezTo>
                <a:cubicBezTo>
                  <a:pt x="5813974" y="1205779"/>
                  <a:pt x="5814737" y="1211418"/>
                  <a:pt x="5821918" y="1220067"/>
                </a:cubicBezTo>
                <a:close/>
                <a:moveTo>
                  <a:pt x="5860018" y="1248642"/>
                </a:moveTo>
                <a:cubicBezTo>
                  <a:pt x="5847712" y="1261739"/>
                  <a:pt x="5841606" y="1272378"/>
                  <a:pt x="5846455" y="1272292"/>
                </a:cubicBezTo>
                <a:cubicBezTo>
                  <a:pt x="5858104" y="1272073"/>
                  <a:pt x="5902700" y="1224829"/>
                  <a:pt x="5891251" y="1224829"/>
                </a:cubicBezTo>
                <a:cubicBezTo>
                  <a:pt x="5886374" y="1224829"/>
                  <a:pt x="5872325" y="1235545"/>
                  <a:pt x="5860018" y="1248642"/>
                </a:cubicBezTo>
                <a:close/>
                <a:moveTo>
                  <a:pt x="5317436" y="1248223"/>
                </a:moveTo>
                <a:cubicBezTo>
                  <a:pt x="5299072" y="1270349"/>
                  <a:pt x="5315750" y="1286151"/>
                  <a:pt x="5337086" y="1266835"/>
                </a:cubicBezTo>
                <a:cubicBezTo>
                  <a:pt x="5347049" y="1257824"/>
                  <a:pt x="5355193" y="1246832"/>
                  <a:pt x="5355193" y="1242403"/>
                </a:cubicBezTo>
                <a:cubicBezTo>
                  <a:pt x="5355193" y="1229316"/>
                  <a:pt x="5329895" y="1233221"/>
                  <a:pt x="5317436" y="1248223"/>
                </a:cubicBezTo>
                <a:close/>
                <a:moveTo>
                  <a:pt x="5092999" y="1263215"/>
                </a:moveTo>
                <a:cubicBezTo>
                  <a:pt x="5069691" y="1288971"/>
                  <a:pt x="5084084" y="1300144"/>
                  <a:pt x="5108772" y="1275464"/>
                </a:cubicBezTo>
                <a:cubicBezTo>
                  <a:pt x="5119773" y="1264463"/>
                  <a:pt x="5124441" y="1253195"/>
                  <a:pt x="5119307" y="1250023"/>
                </a:cubicBezTo>
                <a:cubicBezTo>
                  <a:pt x="5114239" y="1246889"/>
                  <a:pt x="5102400" y="1252823"/>
                  <a:pt x="5092999" y="1263215"/>
                </a:cubicBezTo>
                <a:close/>
                <a:moveTo>
                  <a:pt x="5640943" y="1251871"/>
                </a:moveTo>
                <a:cubicBezTo>
                  <a:pt x="5640943" y="1256271"/>
                  <a:pt x="5651659" y="1264758"/>
                  <a:pt x="5664756" y="1270721"/>
                </a:cubicBezTo>
                <a:cubicBezTo>
                  <a:pt x="5692741" y="1283475"/>
                  <a:pt x="5697522" y="1268397"/>
                  <a:pt x="5670147" y="1253738"/>
                </a:cubicBezTo>
                <a:cubicBezTo>
                  <a:pt x="5647811" y="1241793"/>
                  <a:pt x="5640943" y="1241346"/>
                  <a:pt x="5640943" y="1251871"/>
                </a:cubicBezTo>
                <a:close/>
                <a:moveTo>
                  <a:pt x="5774293" y="1267692"/>
                </a:moveTo>
                <a:cubicBezTo>
                  <a:pt x="5787238" y="1283284"/>
                  <a:pt x="5812393" y="1287104"/>
                  <a:pt x="5812393" y="1273473"/>
                </a:cubicBezTo>
                <a:cubicBezTo>
                  <a:pt x="5812393" y="1264701"/>
                  <a:pt x="5789847" y="1253404"/>
                  <a:pt x="5772350" y="1253404"/>
                </a:cubicBezTo>
                <a:cubicBezTo>
                  <a:pt x="5766349" y="1253404"/>
                  <a:pt x="5767112" y="1259043"/>
                  <a:pt x="5774293" y="1267692"/>
                </a:cubicBezTo>
                <a:close/>
                <a:moveTo>
                  <a:pt x="5484838" y="1280808"/>
                </a:moveTo>
                <a:lnTo>
                  <a:pt x="5468255" y="1299134"/>
                </a:lnTo>
                <a:lnTo>
                  <a:pt x="5479313" y="1305973"/>
                </a:lnTo>
                <a:cubicBezTo>
                  <a:pt x="5494944" y="1315641"/>
                  <a:pt x="5523976" y="1285027"/>
                  <a:pt x="5511251" y="1272302"/>
                </a:cubicBezTo>
                <a:cubicBezTo>
                  <a:pt x="5504507" y="1265558"/>
                  <a:pt x="5496230" y="1268225"/>
                  <a:pt x="5484838" y="1280808"/>
                </a:cubicBezTo>
                <a:close/>
                <a:moveTo>
                  <a:pt x="5900099" y="1308202"/>
                </a:moveTo>
                <a:cubicBezTo>
                  <a:pt x="5882859" y="1326528"/>
                  <a:pt x="5870238" y="1345978"/>
                  <a:pt x="5872058" y="1351436"/>
                </a:cubicBezTo>
                <a:cubicBezTo>
                  <a:pt x="5873877" y="1356884"/>
                  <a:pt x="5881555" y="1353903"/>
                  <a:pt x="5889118" y="1344816"/>
                </a:cubicBezTo>
                <a:cubicBezTo>
                  <a:pt x="5896690" y="1335719"/>
                  <a:pt x="5912529" y="1319232"/>
                  <a:pt x="5924312" y="1308173"/>
                </a:cubicBezTo>
                <a:cubicBezTo>
                  <a:pt x="5945458" y="1288332"/>
                  <a:pt x="5952506" y="1271302"/>
                  <a:pt x="5938599" y="1273664"/>
                </a:cubicBezTo>
                <a:cubicBezTo>
                  <a:pt x="5934666" y="1274331"/>
                  <a:pt x="5917350" y="1289876"/>
                  <a:pt x="5900099" y="1308202"/>
                </a:cubicBezTo>
                <a:close/>
                <a:moveTo>
                  <a:pt x="5265068" y="1294819"/>
                </a:moveTo>
                <a:cubicBezTo>
                  <a:pt x="5255410" y="1301887"/>
                  <a:pt x="5250504" y="1312516"/>
                  <a:pt x="5254171" y="1318441"/>
                </a:cubicBezTo>
                <a:lnTo>
                  <a:pt x="5260829" y="1329214"/>
                </a:lnTo>
                <a:lnTo>
                  <a:pt x="5279431" y="1317593"/>
                </a:lnTo>
                <a:cubicBezTo>
                  <a:pt x="5297843" y="1306097"/>
                  <a:pt x="5305225" y="1281979"/>
                  <a:pt x="5290338" y="1281979"/>
                </a:cubicBezTo>
                <a:cubicBezTo>
                  <a:pt x="5286099" y="1281979"/>
                  <a:pt x="5274736" y="1287761"/>
                  <a:pt x="5265068" y="1294819"/>
                </a:cubicBezTo>
                <a:close/>
                <a:moveTo>
                  <a:pt x="5722135" y="1300658"/>
                </a:moveTo>
                <a:cubicBezTo>
                  <a:pt x="5715724" y="1311040"/>
                  <a:pt x="5751367" y="1332481"/>
                  <a:pt x="5766597" y="1327404"/>
                </a:cubicBezTo>
                <a:cubicBezTo>
                  <a:pt x="5772265" y="1325518"/>
                  <a:pt x="5765816" y="1316717"/>
                  <a:pt x="5752281" y="1307849"/>
                </a:cubicBezTo>
                <a:cubicBezTo>
                  <a:pt x="5738327" y="1298705"/>
                  <a:pt x="5725268" y="1295591"/>
                  <a:pt x="5722135" y="1300658"/>
                </a:cubicBezTo>
                <a:close/>
                <a:moveTo>
                  <a:pt x="5812393" y="1300734"/>
                </a:moveTo>
                <a:cubicBezTo>
                  <a:pt x="5812393" y="1305801"/>
                  <a:pt x="5818823" y="1307487"/>
                  <a:pt x="5826681" y="1304477"/>
                </a:cubicBezTo>
                <a:cubicBezTo>
                  <a:pt x="5834539" y="1301458"/>
                  <a:pt x="5840968" y="1297305"/>
                  <a:pt x="5840968" y="1295248"/>
                </a:cubicBezTo>
                <a:cubicBezTo>
                  <a:pt x="5840968" y="1293190"/>
                  <a:pt x="5834539" y="1291504"/>
                  <a:pt x="5826681" y="1291504"/>
                </a:cubicBezTo>
                <a:cubicBezTo>
                  <a:pt x="5818823" y="1291504"/>
                  <a:pt x="5812393" y="1295657"/>
                  <a:pt x="5812393" y="1300734"/>
                </a:cubicBezTo>
                <a:close/>
                <a:moveTo>
                  <a:pt x="5028038" y="1318470"/>
                </a:moveTo>
                <a:cubicBezTo>
                  <a:pt x="5019351" y="1328061"/>
                  <a:pt x="5014894" y="1338558"/>
                  <a:pt x="5018122" y="1341787"/>
                </a:cubicBezTo>
                <a:cubicBezTo>
                  <a:pt x="5025324" y="1348978"/>
                  <a:pt x="5069443" y="1321184"/>
                  <a:pt x="5069443" y="1309459"/>
                </a:cubicBezTo>
                <a:cubicBezTo>
                  <a:pt x="5069443" y="1294867"/>
                  <a:pt x="5044488" y="1300296"/>
                  <a:pt x="5028038" y="1318470"/>
                </a:cubicBezTo>
                <a:close/>
                <a:moveTo>
                  <a:pt x="5426088" y="1333586"/>
                </a:moveTo>
                <a:cubicBezTo>
                  <a:pt x="5404276" y="1349531"/>
                  <a:pt x="5415601" y="1366799"/>
                  <a:pt x="5438423" y="1352398"/>
                </a:cubicBezTo>
                <a:cubicBezTo>
                  <a:pt x="5456263" y="1341149"/>
                  <a:pt x="5465797" y="1320079"/>
                  <a:pt x="5453053" y="1320079"/>
                </a:cubicBezTo>
                <a:cubicBezTo>
                  <a:pt x="5448386" y="1320079"/>
                  <a:pt x="5436242" y="1326156"/>
                  <a:pt x="5426088" y="1333586"/>
                </a:cubicBezTo>
                <a:close/>
                <a:moveTo>
                  <a:pt x="5970880" y="1326690"/>
                </a:moveTo>
                <a:cubicBezTo>
                  <a:pt x="5960154" y="1337415"/>
                  <a:pt x="5964355" y="1348654"/>
                  <a:pt x="5979081" y="1348654"/>
                </a:cubicBezTo>
                <a:cubicBezTo>
                  <a:pt x="5986939" y="1348654"/>
                  <a:pt x="5993368" y="1344625"/>
                  <a:pt x="5993368" y="1339691"/>
                </a:cubicBezTo>
                <a:cubicBezTo>
                  <a:pt x="5993368" y="1327680"/>
                  <a:pt x="5978491" y="1319079"/>
                  <a:pt x="5970880" y="1326690"/>
                </a:cubicBezTo>
                <a:close/>
                <a:moveTo>
                  <a:pt x="5209737" y="1340387"/>
                </a:moveTo>
                <a:cubicBezTo>
                  <a:pt x="5192964" y="1349769"/>
                  <a:pt x="5186687" y="1377229"/>
                  <a:pt x="5201317" y="1377229"/>
                </a:cubicBezTo>
                <a:cubicBezTo>
                  <a:pt x="5214328" y="1377229"/>
                  <a:pt x="5242874" y="1341482"/>
                  <a:pt x="5234169" y="1336100"/>
                </a:cubicBezTo>
                <a:cubicBezTo>
                  <a:pt x="5229787" y="1333386"/>
                  <a:pt x="5218786" y="1335319"/>
                  <a:pt x="5209737" y="1340387"/>
                </a:cubicBezTo>
                <a:close/>
                <a:moveTo>
                  <a:pt x="4974003" y="1363170"/>
                </a:moveTo>
                <a:cubicBezTo>
                  <a:pt x="4967373" y="1371152"/>
                  <a:pt x="4964602" y="1380344"/>
                  <a:pt x="4967840" y="1383582"/>
                </a:cubicBezTo>
                <a:cubicBezTo>
                  <a:pt x="4974765" y="1390498"/>
                  <a:pt x="5002768" y="1369190"/>
                  <a:pt x="5002768" y="1357017"/>
                </a:cubicBezTo>
                <a:cubicBezTo>
                  <a:pt x="5002768" y="1343892"/>
                  <a:pt x="4987242" y="1347216"/>
                  <a:pt x="4974003" y="1363170"/>
                </a:cubicBezTo>
                <a:close/>
                <a:moveTo>
                  <a:pt x="5794991" y="1364456"/>
                </a:moveTo>
                <a:cubicBezTo>
                  <a:pt x="5796849" y="1374105"/>
                  <a:pt x="5804735" y="1381992"/>
                  <a:pt x="5812527" y="1381992"/>
                </a:cubicBezTo>
                <a:cubicBezTo>
                  <a:pt x="5832939" y="1381992"/>
                  <a:pt x="5829996" y="1354312"/>
                  <a:pt x="5809145" y="1350302"/>
                </a:cubicBezTo>
                <a:lnTo>
                  <a:pt x="5791610" y="1346921"/>
                </a:lnTo>
                <a:lnTo>
                  <a:pt x="5794991" y="1364456"/>
                </a:lnTo>
                <a:close/>
                <a:moveTo>
                  <a:pt x="6040993" y="1356893"/>
                </a:moveTo>
                <a:cubicBezTo>
                  <a:pt x="6040993" y="1368095"/>
                  <a:pt x="6077950" y="1381544"/>
                  <a:pt x="6086161" y="1373334"/>
                </a:cubicBezTo>
                <a:cubicBezTo>
                  <a:pt x="6093486" y="1366009"/>
                  <a:pt x="6088561" y="1361989"/>
                  <a:pt x="6062424" y="1353960"/>
                </a:cubicBezTo>
                <a:cubicBezTo>
                  <a:pt x="6050100" y="1350169"/>
                  <a:pt x="6040993" y="1351417"/>
                  <a:pt x="6040993" y="1356893"/>
                </a:cubicBezTo>
                <a:close/>
                <a:moveTo>
                  <a:pt x="5369757" y="1376925"/>
                </a:moveTo>
                <a:lnTo>
                  <a:pt x="5353955" y="1394384"/>
                </a:lnTo>
                <a:lnTo>
                  <a:pt x="5365061" y="1401251"/>
                </a:lnTo>
                <a:cubicBezTo>
                  <a:pt x="5371167" y="1405023"/>
                  <a:pt x="5384663" y="1399623"/>
                  <a:pt x="5395046" y="1389231"/>
                </a:cubicBezTo>
                <a:lnTo>
                  <a:pt x="5413934" y="1370352"/>
                </a:lnTo>
                <a:lnTo>
                  <a:pt x="5399742" y="1364904"/>
                </a:lnTo>
                <a:cubicBezTo>
                  <a:pt x="5391941" y="1361913"/>
                  <a:pt x="5378444" y="1367323"/>
                  <a:pt x="5369757" y="1376925"/>
                </a:cubicBezTo>
                <a:close/>
                <a:moveTo>
                  <a:pt x="8748817" y="1410567"/>
                </a:moveTo>
                <a:cubicBezTo>
                  <a:pt x="8748893" y="1436761"/>
                  <a:pt x="8750741" y="1446343"/>
                  <a:pt x="8752932" y="1431865"/>
                </a:cubicBezTo>
                <a:cubicBezTo>
                  <a:pt x="8755113" y="1417387"/>
                  <a:pt x="8755056" y="1395956"/>
                  <a:pt x="8752799" y="1384240"/>
                </a:cubicBezTo>
                <a:cubicBezTo>
                  <a:pt x="8750541" y="1372524"/>
                  <a:pt x="8748751" y="1384373"/>
                  <a:pt x="8748817" y="1410567"/>
                </a:cubicBezTo>
                <a:close/>
                <a:moveTo>
                  <a:pt x="5145453" y="1391745"/>
                </a:moveTo>
                <a:cubicBezTo>
                  <a:pt x="5138823" y="1399727"/>
                  <a:pt x="5136366" y="1409224"/>
                  <a:pt x="5139976" y="1412843"/>
                </a:cubicBezTo>
                <a:cubicBezTo>
                  <a:pt x="5147930" y="1420787"/>
                  <a:pt x="5176371" y="1404118"/>
                  <a:pt x="5181591" y="1388459"/>
                </a:cubicBezTo>
                <a:cubicBezTo>
                  <a:pt x="5187020" y="1372172"/>
                  <a:pt x="5159626" y="1374667"/>
                  <a:pt x="5145453" y="1391745"/>
                </a:cubicBezTo>
                <a:close/>
                <a:moveTo>
                  <a:pt x="5831443" y="1391517"/>
                </a:moveTo>
                <a:cubicBezTo>
                  <a:pt x="5818575" y="1407023"/>
                  <a:pt x="5821652" y="1408967"/>
                  <a:pt x="5844950" y="1400023"/>
                </a:cubicBezTo>
                <a:cubicBezTo>
                  <a:pt x="5853237" y="1396841"/>
                  <a:pt x="5860018" y="1390412"/>
                  <a:pt x="5860018" y="1385735"/>
                </a:cubicBezTo>
                <a:cubicBezTo>
                  <a:pt x="5860018" y="1372562"/>
                  <a:pt x="5844588" y="1375686"/>
                  <a:pt x="5831443" y="1391517"/>
                </a:cubicBezTo>
                <a:close/>
                <a:moveTo>
                  <a:pt x="6126718" y="1385468"/>
                </a:moveTo>
                <a:cubicBezTo>
                  <a:pt x="6126718" y="1396670"/>
                  <a:pt x="6163675" y="1410119"/>
                  <a:pt x="6171886" y="1401909"/>
                </a:cubicBezTo>
                <a:cubicBezTo>
                  <a:pt x="6179211" y="1394584"/>
                  <a:pt x="6174286" y="1390564"/>
                  <a:pt x="6148149" y="1382535"/>
                </a:cubicBezTo>
                <a:cubicBezTo>
                  <a:pt x="6135825" y="1378744"/>
                  <a:pt x="6126718" y="1379992"/>
                  <a:pt x="6126718" y="1385468"/>
                </a:cubicBezTo>
                <a:close/>
                <a:moveTo>
                  <a:pt x="4916491" y="1404337"/>
                </a:moveTo>
                <a:cubicBezTo>
                  <a:pt x="4903242" y="1415063"/>
                  <a:pt x="4898794" y="1424226"/>
                  <a:pt x="4904985" y="1428045"/>
                </a:cubicBezTo>
                <a:cubicBezTo>
                  <a:pt x="4910519" y="1431474"/>
                  <a:pt x="4924778" y="1426407"/>
                  <a:pt x="4936646" y="1416796"/>
                </a:cubicBezTo>
                <a:cubicBezTo>
                  <a:pt x="4949895" y="1406071"/>
                  <a:pt x="4954343" y="1396908"/>
                  <a:pt x="4948152" y="1393088"/>
                </a:cubicBezTo>
                <a:cubicBezTo>
                  <a:pt x="4942618" y="1389659"/>
                  <a:pt x="4928359" y="1394727"/>
                  <a:pt x="4916491" y="1404337"/>
                </a:cubicBezTo>
                <a:close/>
                <a:moveTo>
                  <a:pt x="5993368" y="1391822"/>
                </a:moveTo>
                <a:cubicBezTo>
                  <a:pt x="5993368" y="1399994"/>
                  <a:pt x="6035459" y="1413548"/>
                  <a:pt x="6044394" y="1408262"/>
                </a:cubicBezTo>
                <a:cubicBezTo>
                  <a:pt x="6048880" y="1405595"/>
                  <a:pt x="6046737" y="1399737"/>
                  <a:pt x="6039631" y="1395232"/>
                </a:cubicBezTo>
                <a:cubicBezTo>
                  <a:pt x="6025363" y="1386192"/>
                  <a:pt x="5993368" y="1383830"/>
                  <a:pt x="5993368" y="1391822"/>
                </a:cubicBezTo>
                <a:close/>
                <a:moveTo>
                  <a:pt x="5769684" y="1405566"/>
                </a:moveTo>
                <a:cubicBezTo>
                  <a:pt x="5758567" y="1423540"/>
                  <a:pt x="5578002" y="1538135"/>
                  <a:pt x="5490696" y="1582607"/>
                </a:cubicBezTo>
                <a:cubicBezTo>
                  <a:pt x="5442119" y="1607353"/>
                  <a:pt x="5404162" y="1629394"/>
                  <a:pt x="5406352" y="1631585"/>
                </a:cubicBezTo>
                <a:cubicBezTo>
                  <a:pt x="5412820" y="1638052"/>
                  <a:pt x="5622122" y="1530210"/>
                  <a:pt x="5679043" y="1491082"/>
                </a:cubicBezTo>
                <a:cubicBezTo>
                  <a:pt x="5747709" y="1443866"/>
                  <a:pt x="5801011" y="1397156"/>
                  <a:pt x="5786762" y="1396670"/>
                </a:cubicBezTo>
                <a:cubicBezTo>
                  <a:pt x="5780523" y="1396451"/>
                  <a:pt x="5772836" y="1400461"/>
                  <a:pt x="5769684" y="1405566"/>
                </a:cubicBezTo>
                <a:close/>
                <a:moveTo>
                  <a:pt x="5822356" y="1439418"/>
                </a:moveTo>
                <a:cubicBezTo>
                  <a:pt x="5783304" y="1462840"/>
                  <a:pt x="5757701" y="1482004"/>
                  <a:pt x="5765463" y="1482004"/>
                </a:cubicBezTo>
                <a:cubicBezTo>
                  <a:pt x="5773226" y="1482004"/>
                  <a:pt x="5789571" y="1475003"/>
                  <a:pt x="5801783" y="1466450"/>
                </a:cubicBezTo>
                <a:lnTo>
                  <a:pt x="5823995" y="1450896"/>
                </a:lnTo>
                <a:lnTo>
                  <a:pt x="5833377" y="1464069"/>
                </a:lnTo>
                <a:lnTo>
                  <a:pt x="5842769" y="1477242"/>
                </a:lnTo>
                <a:lnTo>
                  <a:pt x="5837682" y="1461287"/>
                </a:lnTo>
                <a:cubicBezTo>
                  <a:pt x="5834482" y="1451248"/>
                  <a:pt x="5840940" y="1439875"/>
                  <a:pt x="5855123" y="1430579"/>
                </a:cubicBezTo>
                <a:lnTo>
                  <a:pt x="5877649" y="1415825"/>
                </a:lnTo>
                <a:lnTo>
                  <a:pt x="5881812" y="1427483"/>
                </a:lnTo>
                <a:cubicBezTo>
                  <a:pt x="5887603" y="1443657"/>
                  <a:pt x="5900538" y="1429722"/>
                  <a:pt x="5896575" y="1411586"/>
                </a:cubicBezTo>
                <a:lnTo>
                  <a:pt x="5893356" y="1396832"/>
                </a:lnTo>
                <a:lnTo>
                  <a:pt x="5822356" y="1439418"/>
                </a:lnTo>
                <a:close/>
                <a:moveTo>
                  <a:pt x="5317169" y="1420006"/>
                </a:moveTo>
                <a:cubicBezTo>
                  <a:pt x="5310397" y="1428160"/>
                  <a:pt x="5307816" y="1437799"/>
                  <a:pt x="5311426" y="1441418"/>
                </a:cubicBezTo>
                <a:cubicBezTo>
                  <a:pt x="5319494" y="1449486"/>
                  <a:pt x="5347145" y="1433151"/>
                  <a:pt x="5347116" y="1420330"/>
                </a:cubicBezTo>
                <a:cubicBezTo>
                  <a:pt x="5347078" y="1404576"/>
                  <a:pt x="5330124" y="1404395"/>
                  <a:pt x="5317169" y="1420006"/>
                </a:cubicBezTo>
                <a:close/>
                <a:moveTo>
                  <a:pt x="5667185" y="1435579"/>
                </a:moveTo>
                <a:cubicBezTo>
                  <a:pt x="5607929" y="1483985"/>
                  <a:pt x="5484962" y="1553813"/>
                  <a:pt x="5374291" y="1601895"/>
                </a:cubicBezTo>
                <a:cubicBezTo>
                  <a:pt x="5316769" y="1626889"/>
                  <a:pt x="5271078" y="1648720"/>
                  <a:pt x="5272764" y="1650397"/>
                </a:cubicBezTo>
                <a:cubicBezTo>
                  <a:pt x="5278250" y="1655893"/>
                  <a:pt x="5461635" y="1578083"/>
                  <a:pt x="5525891" y="1542993"/>
                </a:cubicBezTo>
                <a:cubicBezTo>
                  <a:pt x="5579917" y="1513503"/>
                  <a:pt x="5717143" y="1417139"/>
                  <a:pt x="5717143" y="1408700"/>
                </a:cubicBezTo>
                <a:cubicBezTo>
                  <a:pt x="5717143" y="1399889"/>
                  <a:pt x="5698779" y="1409776"/>
                  <a:pt x="5667185" y="1435579"/>
                </a:cubicBezTo>
                <a:close/>
                <a:moveTo>
                  <a:pt x="6212443" y="1414301"/>
                </a:moveTo>
                <a:cubicBezTo>
                  <a:pt x="6212443" y="1424597"/>
                  <a:pt x="6259983" y="1437646"/>
                  <a:pt x="6268060" y="1429560"/>
                </a:cubicBezTo>
                <a:cubicBezTo>
                  <a:pt x="6275785" y="1421835"/>
                  <a:pt x="6249877" y="1406128"/>
                  <a:pt x="6229112" y="1405947"/>
                </a:cubicBezTo>
                <a:cubicBezTo>
                  <a:pt x="6219949" y="1405871"/>
                  <a:pt x="6212443" y="1409624"/>
                  <a:pt x="6212443" y="1414301"/>
                </a:cubicBezTo>
                <a:close/>
                <a:moveTo>
                  <a:pt x="5095637" y="1425921"/>
                </a:moveTo>
                <a:cubicBezTo>
                  <a:pt x="5078911" y="1435360"/>
                  <a:pt x="5072234" y="1462954"/>
                  <a:pt x="5086674" y="1462954"/>
                </a:cubicBezTo>
                <a:cubicBezTo>
                  <a:pt x="5090913" y="1462954"/>
                  <a:pt x="5102695" y="1456811"/>
                  <a:pt x="5112868" y="1449305"/>
                </a:cubicBezTo>
                <a:cubicBezTo>
                  <a:pt x="5136194" y="1432093"/>
                  <a:pt x="5121069" y="1411567"/>
                  <a:pt x="5095637" y="1425921"/>
                </a:cubicBezTo>
                <a:close/>
                <a:moveTo>
                  <a:pt x="5964793" y="1423102"/>
                </a:moveTo>
                <a:cubicBezTo>
                  <a:pt x="5964793" y="1432836"/>
                  <a:pt x="6003931" y="1446038"/>
                  <a:pt x="6011209" y="1438761"/>
                </a:cubicBezTo>
                <a:cubicBezTo>
                  <a:pt x="6017267" y="1432703"/>
                  <a:pt x="6011228" y="1428321"/>
                  <a:pt x="5986224" y="1420635"/>
                </a:cubicBezTo>
                <a:cubicBezTo>
                  <a:pt x="5974404" y="1416996"/>
                  <a:pt x="5964793" y="1418111"/>
                  <a:pt x="5964793" y="1423102"/>
                </a:cubicBezTo>
                <a:close/>
                <a:moveTo>
                  <a:pt x="6092819" y="1429922"/>
                </a:moveTo>
                <a:cubicBezTo>
                  <a:pt x="6113403" y="1445486"/>
                  <a:pt x="6136243" y="1448419"/>
                  <a:pt x="6136243" y="1435494"/>
                </a:cubicBezTo>
                <a:cubicBezTo>
                  <a:pt x="6136243" y="1430865"/>
                  <a:pt x="6126594" y="1424492"/>
                  <a:pt x="6114812" y="1421330"/>
                </a:cubicBezTo>
                <a:cubicBezTo>
                  <a:pt x="6080322" y="1412091"/>
                  <a:pt x="6073016" y="1414939"/>
                  <a:pt x="6092819" y="1429922"/>
                </a:cubicBezTo>
                <a:close/>
                <a:moveTo>
                  <a:pt x="6305074" y="1430646"/>
                </a:moveTo>
                <a:cubicBezTo>
                  <a:pt x="6301559" y="1434160"/>
                  <a:pt x="6300969" y="1440723"/>
                  <a:pt x="6303750" y="1445228"/>
                </a:cubicBezTo>
                <a:cubicBezTo>
                  <a:pt x="6310827" y="1456677"/>
                  <a:pt x="6355318" y="1455534"/>
                  <a:pt x="6355318" y="1443904"/>
                </a:cubicBezTo>
                <a:cubicBezTo>
                  <a:pt x="6355318" y="1438666"/>
                  <a:pt x="6351385" y="1434379"/>
                  <a:pt x="6346574" y="1434379"/>
                </a:cubicBezTo>
                <a:cubicBezTo>
                  <a:pt x="6341764" y="1434379"/>
                  <a:pt x="6331896" y="1432103"/>
                  <a:pt x="6324648" y="1429322"/>
                </a:cubicBezTo>
                <a:cubicBezTo>
                  <a:pt x="6317390" y="1426540"/>
                  <a:pt x="6308588" y="1427140"/>
                  <a:pt x="6305074" y="1430646"/>
                </a:cubicBezTo>
                <a:close/>
                <a:moveTo>
                  <a:pt x="4859703" y="1448895"/>
                </a:moveTo>
                <a:cubicBezTo>
                  <a:pt x="4853074" y="1456877"/>
                  <a:pt x="4850302" y="1466069"/>
                  <a:pt x="4853540" y="1469307"/>
                </a:cubicBezTo>
                <a:cubicBezTo>
                  <a:pt x="4860465" y="1476223"/>
                  <a:pt x="4888468" y="1454915"/>
                  <a:pt x="4888468" y="1442742"/>
                </a:cubicBezTo>
                <a:cubicBezTo>
                  <a:pt x="4888468" y="1429617"/>
                  <a:pt x="4872943" y="1432941"/>
                  <a:pt x="4859703" y="1448895"/>
                </a:cubicBezTo>
                <a:close/>
                <a:moveTo>
                  <a:pt x="6169991" y="1443238"/>
                </a:moveTo>
                <a:cubicBezTo>
                  <a:pt x="6163475" y="1453791"/>
                  <a:pt x="6209681" y="1468898"/>
                  <a:pt x="6219235" y="1459335"/>
                </a:cubicBezTo>
                <a:cubicBezTo>
                  <a:pt x="6226788" y="1451782"/>
                  <a:pt x="6222111" y="1447781"/>
                  <a:pt x="6196575" y="1439942"/>
                </a:cubicBezTo>
                <a:cubicBezTo>
                  <a:pt x="6185230" y="1436456"/>
                  <a:pt x="6173267" y="1437942"/>
                  <a:pt x="6169991" y="1443238"/>
                </a:cubicBezTo>
                <a:close/>
                <a:moveTo>
                  <a:pt x="5264192" y="1457516"/>
                </a:moveTo>
                <a:lnTo>
                  <a:pt x="5245656" y="1471193"/>
                </a:lnTo>
                <a:lnTo>
                  <a:pt x="5255695" y="1481395"/>
                </a:lnTo>
                <a:lnTo>
                  <a:pt x="5265725" y="1491596"/>
                </a:lnTo>
                <a:lnTo>
                  <a:pt x="5284270" y="1477918"/>
                </a:lnTo>
                <a:lnTo>
                  <a:pt x="5302806" y="1464240"/>
                </a:lnTo>
                <a:lnTo>
                  <a:pt x="5292767" y="1454039"/>
                </a:lnTo>
                <a:lnTo>
                  <a:pt x="5282737" y="1443838"/>
                </a:lnTo>
                <a:lnTo>
                  <a:pt x="5264192" y="1457516"/>
                </a:lnTo>
                <a:close/>
                <a:moveTo>
                  <a:pt x="5917168" y="1452143"/>
                </a:moveTo>
                <a:cubicBezTo>
                  <a:pt x="5917168" y="1463345"/>
                  <a:pt x="5954125" y="1476794"/>
                  <a:pt x="5962336" y="1468584"/>
                </a:cubicBezTo>
                <a:cubicBezTo>
                  <a:pt x="5969661" y="1461259"/>
                  <a:pt x="5964736" y="1457239"/>
                  <a:pt x="5938599" y="1449210"/>
                </a:cubicBezTo>
                <a:cubicBezTo>
                  <a:pt x="5926275" y="1445419"/>
                  <a:pt x="5917168" y="1446667"/>
                  <a:pt x="5917168" y="1452143"/>
                </a:cubicBezTo>
                <a:close/>
                <a:moveTo>
                  <a:pt x="6040993" y="1451677"/>
                </a:moveTo>
                <a:cubicBezTo>
                  <a:pt x="6040993" y="1461411"/>
                  <a:pt x="6080131" y="1474613"/>
                  <a:pt x="6087409" y="1467336"/>
                </a:cubicBezTo>
                <a:cubicBezTo>
                  <a:pt x="6093467" y="1461278"/>
                  <a:pt x="6087428" y="1456896"/>
                  <a:pt x="6062424" y="1449210"/>
                </a:cubicBezTo>
                <a:cubicBezTo>
                  <a:pt x="6050604" y="1445571"/>
                  <a:pt x="6040993" y="1446686"/>
                  <a:pt x="6040993" y="1451677"/>
                </a:cubicBezTo>
                <a:close/>
                <a:moveTo>
                  <a:pt x="6383893" y="1460887"/>
                </a:moveTo>
                <a:cubicBezTo>
                  <a:pt x="6383893" y="1471546"/>
                  <a:pt x="6430833" y="1485871"/>
                  <a:pt x="6438996" y="1477709"/>
                </a:cubicBezTo>
                <a:cubicBezTo>
                  <a:pt x="6446578" y="1470117"/>
                  <a:pt x="6439596" y="1465345"/>
                  <a:pt x="6410068" y="1457935"/>
                </a:cubicBezTo>
                <a:cubicBezTo>
                  <a:pt x="6394590" y="1454049"/>
                  <a:pt x="6383893" y="1455258"/>
                  <a:pt x="6383893" y="1460887"/>
                </a:cubicBezTo>
                <a:close/>
                <a:moveTo>
                  <a:pt x="5033724" y="1469260"/>
                </a:moveTo>
                <a:cubicBezTo>
                  <a:pt x="5017589" y="1475775"/>
                  <a:pt x="5018561" y="1501054"/>
                  <a:pt x="5034944" y="1501054"/>
                </a:cubicBezTo>
                <a:cubicBezTo>
                  <a:pt x="5051098" y="1501054"/>
                  <a:pt x="5071596" y="1477804"/>
                  <a:pt x="5063014" y="1469222"/>
                </a:cubicBezTo>
                <a:cubicBezTo>
                  <a:pt x="5056032" y="1462240"/>
                  <a:pt x="5051118" y="1462249"/>
                  <a:pt x="5033724" y="1469260"/>
                </a:cubicBezTo>
                <a:close/>
                <a:moveTo>
                  <a:pt x="6264831" y="1472479"/>
                </a:moveTo>
                <a:cubicBezTo>
                  <a:pt x="6268069" y="1477718"/>
                  <a:pt x="6282252" y="1481938"/>
                  <a:pt x="6296349" y="1481862"/>
                </a:cubicBezTo>
                <a:lnTo>
                  <a:pt x="6321981" y="1481709"/>
                </a:lnTo>
                <a:lnTo>
                  <a:pt x="6307693" y="1472479"/>
                </a:lnTo>
                <a:cubicBezTo>
                  <a:pt x="6288872" y="1460316"/>
                  <a:pt x="6257315" y="1460316"/>
                  <a:pt x="6264831" y="1472479"/>
                </a:cubicBezTo>
                <a:close/>
                <a:moveTo>
                  <a:pt x="4802553" y="1486995"/>
                </a:moveTo>
                <a:cubicBezTo>
                  <a:pt x="4795924" y="1494977"/>
                  <a:pt x="4792895" y="1503902"/>
                  <a:pt x="4795809" y="1506817"/>
                </a:cubicBezTo>
                <a:cubicBezTo>
                  <a:pt x="4803096" y="1514104"/>
                  <a:pt x="4840843" y="1493025"/>
                  <a:pt x="4840843" y="1481671"/>
                </a:cubicBezTo>
                <a:cubicBezTo>
                  <a:pt x="4840843" y="1467383"/>
                  <a:pt x="4815955" y="1470851"/>
                  <a:pt x="4802553" y="1486995"/>
                </a:cubicBezTo>
                <a:close/>
                <a:moveTo>
                  <a:pt x="5993368" y="1481366"/>
                </a:moveTo>
                <a:cubicBezTo>
                  <a:pt x="5993368" y="1492472"/>
                  <a:pt x="6030725" y="1504969"/>
                  <a:pt x="6039050" y="1496644"/>
                </a:cubicBezTo>
                <a:cubicBezTo>
                  <a:pt x="6046194" y="1489501"/>
                  <a:pt x="6022753" y="1472841"/>
                  <a:pt x="6005274" y="1472622"/>
                </a:cubicBezTo>
                <a:cubicBezTo>
                  <a:pt x="5998731" y="1472546"/>
                  <a:pt x="5993368" y="1476480"/>
                  <a:pt x="5993368" y="1481366"/>
                </a:cubicBezTo>
                <a:close/>
                <a:moveTo>
                  <a:pt x="6131481" y="1482004"/>
                </a:moveTo>
                <a:cubicBezTo>
                  <a:pt x="6134719" y="1487243"/>
                  <a:pt x="6145683" y="1491529"/>
                  <a:pt x="6155855" y="1491529"/>
                </a:cubicBezTo>
                <a:cubicBezTo>
                  <a:pt x="6166028" y="1491529"/>
                  <a:pt x="6174343" y="1487243"/>
                  <a:pt x="6174343" y="1482004"/>
                </a:cubicBezTo>
                <a:cubicBezTo>
                  <a:pt x="6174343" y="1476766"/>
                  <a:pt x="6163371" y="1472479"/>
                  <a:pt x="6149969" y="1472479"/>
                </a:cubicBezTo>
                <a:cubicBezTo>
                  <a:pt x="6136148" y="1472479"/>
                  <a:pt x="6128138" y="1476604"/>
                  <a:pt x="6131481" y="1482004"/>
                </a:cubicBezTo>
                <a:close/>
                <a:moveTo>
                  <a:pt x="5208613" y="1499883"/>
                </a:moveTo>
                <a:lnTo>
                  <a:pt x="5192030" y="1518209"/>
                </a:lnTo>
                <a:lnTo>
                  <a:pt x="5203088" y="1525048"/>
                </a:lnTo>
                <a:cubicBezTo>
                  <a:pt x="5218719" y="1534716"/>
                  <a:pt x="5247751" y="1504102"/>
                  <a:pt x="5235026" y="1491377"/>
                </a:cubicBezTo>
                <a:cubicBezTo>
                  <a:pt x="5228282" y="1484633"/>
                  <a:pt x="5220005" y="1487300"/>
                  <a:pt x="5208613" y="1499883"/>
                </a:cubicBezTo>
                <a:close/>
                <a:moveTo>
                  <a:pt x="5731431" y="1491529"/>
                </a:moveTo>
                <a:cubicBezTo>
                  <a:pt x="5728192" y="1496768"/>
                  <a:pt x="5730088" y="1501054"/>
                  <a:pt x="5735632" y="1501054"/>
                </a:cubicBezTo>
                <a:cubicBezTo>
                  <a:pt x="5741175" y="1501054"/>
                  <a:pt x="5745718" y="1496768"/>
                  <a:pt x="5745718" y="1491529"/>
                </a:cubicBezTo>
                <a:cubicBezTo>
                  <a:pt x="5745718" y="1486291"/>
                  <a:pt x="5743832" y="1482004"/>
                  <a:pt x="5741518" y="1482004"/>
                </a:cubicBezTo>
                <a:cubicBezTo>
                  <a:pt x="5739203" y="1482004"/>
                  <a:pt x="5734669" y="1486291"/>
                  <a:pt x="5731431" y="1491529"/>
                </a:cubicBezTo>
                <a:close/>
                <a:moveTo>
                  <a:pt x="6341897" y="1490129"/>
                </a:moveTo>
                <a:cubicBezTo>
                  <a:pt x="6335973" y="1499702"/>
                  <a:pt x="6382684" y="1514961"/>
                  <a:pt x="6391371" y="1506284"/>
                </a:cubicBezTo>
                <a:cubicBezTo>
                  <a:pt x="6398238" y="1499416"/>
                  <a:pt x="6393028" y="1495235"/>
                  <a:pt x="6368025" y="1487567"/>
                </a:cubicBezTo>
                <a:cubicBezTo>
                  <a:pt x="6356680" y="1484081"/>
                  <a:pt x="6344926" y="1485233"/>
                  <a:pt x="6341897" y="1490129"/>
                </a:cubicBezTo>
                <a:close/>
                <a:moveTo>
                  <a:pt x="6483344" y="1496597"/>
                </a:moveTo>
                <a:cubicBezTo>
                  <a:pt x="6493517" y="1504283"/>
                  <a:pt x="6510662" y="1510446"/>
                  <a:pt x="6521444" y="1510275"/>
                </a:cubicBezTo>
                <a:lnTo>
                  <a:pt x="6541056" y="1509970"/>
                </a:lnTo>
                <a:lnTo>
                  <a:pt x="6522568" y="1495987"/>
                </a:lnTo>
                <a:cubicBezTo>
                  <a:pt x="6512395" y="1488300"/>
                  <a:pt x="6495250" y="1482138"/>
                  <a:pt x="6484468" y="1482309"/>
                </a:cubicBezTo>
                <a:lnTo>
                  <a:pt x="6464856" y="1482614"/>
                </a:lnTo>
                <a:lnTo>
                  <a:pt x="6483344" y="1496597"/>
                </a:lnTo>
                <a:close/>
                <a:moveTo>
                  <a:pt x="6212443" y="1499940"/>
                </a:moveTo>
                <a:cubicBezTo>
                  <a:pt x="6212443" y="1510732"/>
                  <a:pt x="6259059" y="1519914"/>
                  <a:pt x="6265002" y="1510303"/>
                </a:cubicBezTo>
                <a:cubicBezTo>
                  <a:pt x="6269908" y="1502369"/>
                  <a:pt x="6247362" y="1491529"/>
                  <a:pt x="6225950" y="1491529"/>
                </a:cubicBezTo>
                <a:cubicBezTo>
                  <a:pt x="6218520" y="1491529"/>
                  <a:pt x="6212443" y="1495320"/>
                  <a:pt x="6212443" y="1499940"/>
                </a:cubicBezTo>
                <a:close/>
                <a:moveTo>
                  <a:pt x="5907643" y="1511141"/>
                </a:moveTo>
                <a:cubicBezTo>
                  <a:pt x="5907643" y="1516685"/>
                  <a:pt x="5911930" y="1518580"/>
                  <a:pt x="5917168" y="1515342"/>
                </a:cubicBezTo>
                <a:cubicBezTo>
                  <a:pt x="5922407" y="1512103"/>
                  <a:pt x="5926693" y="1507569"/>
                  <a:pt x="5926693" y="1505255"/>
                </a:cubicBezTo>
                <a:cubicBezTo>
                  <a:pt x="5926693" y="1502940"/>
                  <a:pt x="5922407" y="1501054"/>
                  <a:pt x="5917168" y="1501054"/>
                </a:cubicBezTo>
                <a:cubicBezTo>
                  <a:pt x="5911930" y="1501054"/>
                  <a:pt x="5907643" y="1505598"/>
                  <a:pt x="5907643" y="1511141"/>
                </a:cubicBezTo>
                <a:close/>
                <a:moveTo>
                  <a:pt x="6079093" y="1510579"/>
                </a:moveTo>
                <a:cubicBezTo>
                  <a:pt x="6097810" y="1522676"/>
                  <a:pt x="6126718" y="1522676"/>
                  <a:pt x="6126718" y="1510579"/>
                </a:cubicBezTo>
                <a:cubicBezTo>
                  <a:pt x="6126718" y="1505341"/>
                  <a:pt x="6112793" y="1501121"/>
                  <a:pt x="6095762" y="1501197"/>
                </a:cubicBezTo>
                <a:lnTo>
                  <a:pt x="6064806" y="1501350"/>
                </a:lnTo>
                <a:lnTo>
                  <a:pt x="6079093" y="1510579"/>
                </a:lnTo>
                <a:close/>
                <a:moveTo>
                  <a:pt x="4749813" y="1524086"/>
                </a:moveTo>
                <a:cubicBezTo>
                  <a:pt x="4739650" y="1531515"/>
                  <a:pt x="4734173" y="1540440"/>
                  <a:pt x="4737649" y="1543907"/>
                </a:cubicBezTo>
                <a:cubicBezTo>
                  <a:pt x="4745679" y="1551937"/>
                  <a:pt x="4783693" y="1532001"/>
                  <a:pt x="4783693" y="1519771"/>
                </a:cubicBezTo>
                <a:cubicBezTo>
                  <a:pt x="4783693" y="1506779"/>
                  <a:pt x="4771320" y="1508360"/>
                  <a:pt x="4749813" y="1524086"/>
                </a:cubicBezTo>
                <a:close/>
                <a:moveTo>
                  <a:pt x="6303740" y="1517704"/>
                </a:moveTo>
                <a:cubicBezTo>
                  <a:pt x="6293777" y="1527667"/>
                  <a:pt x="6309246" y="1539154"/>
                  <a:pt x="6332630" y="1539154"/>
                </a:cubicBezTo>
                <a:cubicBezTo>
                  <a:pt x="6345727" y="1539154"/>
                  <a:pt x="6354109" y="1535383"/>
                  <a:pt x="6351270" y="1530782"/>
                </a:cubicBezTo>
                <a:cubicBezTo>
                  <a:pt x="6344803" y="1520314"/>
                  <a:pt x="6310551" y="1510894"/>
                  <a:pt x="6303740" y="1517704"/>
                </a:cubicBezTo>
                <a:close/>
                <a:moveTo>
                  <a:pt x="6431518" y="1519085"/>
                </a:moveTo>
                <a:cubicBezTo>
                  <a:pt x="6431518" y="1529134"/>
                  <a:pt x="6455131" y="1539278"/>
                  <a:pt x="6477543" y="1538850"/>
                </a:cubicBezTo>
                <a:lnTo>
                  <a:pt x="6493431" y="1538545"/>
                </a:lnTo>
                <a:lnTo>
                  <a:pt x="6474943" y="1524562"/>
                </a:lnTo>
                <a:cubicBezTo>
                  <a:pt x="6454302" y="1508951"/>
                  <a:pt x="6431518" y="1506074"/>
                  <a:pt x="6431518" y="1519085"/>
                </a:cubicBezTo>
                <a:close/>
                <a:moveTo>
                  <a:pt x="5091894" y="1534030"/>
                </a:moveTo>
                <a:cubicBezTo>
                  <a:pt x="5080959" y="1541698"/>
                  <a:pt x="5003997" y="1586703"/>
                  <a:pt x="4920863" y="1634042"/>
                </a:cubicBezTo>
                <a:cubicBezTo>
                  <a:pt x="4837729" y="1681391"/>
                  <a:pt x="4772949" y="1720129"/>
                  <a:pt x="4776912" y="1720129"/>
                </a:cubicBezTo>
                <a:cubicBezTo>
                  <a:pt x="4802382" y="1720129"/>
                  <a:pt x="5098733" y="1551594"/>
                  <a:pt x="5112535" y="1529258"/>
                </a:cubicBezTo>
                <a:cubicBezTo>
                  <a:pt x="5120383" y="1516561"/>
                  <a:pt x="5115087" y="1517790"/>
                  <a:pt x="5091894" y="1534030"/>
                </a:cubicBezTo>
                <a:close/>
                <a:moveTo>
                  <a:pt x="5162112" y="1530887"/>
                </a:moveTo>
                <a:cubicBezTo>
                  <a:pt x="5145339" y="1540269"/>
                  <a:pt x="5139062" y="1567729"/>
                  <a:pt x="5153692" y="1567729"/>
                </a:cubicBezTo>
                <a:cubicBezTo>
                  <a:pt x="5166703" y="1567729"/>
                  <a:pt x="5195249" y="1531982"/>
                  <a:pt x="5186544" y="1526600"/>
                </a:cubicBezTo>
                <a:cubicBezTo>
                  <a:pt x="5182162" y="1523886"/>
                  <a:pt x="5171161" y="1525819"/>
                  <a:pt x="5162112" y="1530887"/>
                </a:cubicBezTo>
                <a:close/>
                <a:moveTo>
                  <a:pt x="6164818" y="1528515"/>
                </a:moveTo>
                <a:cubicBezTo>
                  <a:pt x="6164818" y="1538183"/>
                  <a:pt x="6204376" y="1550403"/>
                  <a:pt x="6211748" y="1543021"/>
                </a:cubicBezTo>
                <a:cubicBezTo>
                  <a:pt x="6217911" y="1536859"/>
                  <a:pt x="6192660" y="1520447"/>
                  <a:pt x="6176724" y="1520247"/>
                </a:cubicBezTo>
                <a:cubicBezTo>
                  <a:pt x="6170181" y="1520171"/>
                  <a:pt x="6164818" y="1523895"/>
                  <a:pt x="6164818" y="1528515"/>
                </a:cubicBezTo>
                <a:close/>
                <a:moveTo>
                  <a:pt x="6615941" y="1543917"/>
                </a:moveTo>
                <a:lnTo>
                  <a:pt x="6621418" y="1558204"/>
                </a:lnTo>
                <a:lnTo>
                  <a:pt x="6596739" y="1558204"/>
                </a:lnTo>
                <a:lnTo>
                  <a:pt x="6572060" y="1558204"/>
                </a:lnTo>
                <a:lnTo>
                  <a:pt x="6582671" y="1570987"/>
                </a:lnTo>
                <a:cubicBezTo>
                  <a:pt x="6596587" y="1587760"/>
                  <a:pt x="6585738" y="1597943"/>
                  <a:pt x="6565487" y="1587113"/>
                </a:cubicBezTo>
                <a:cubicBezTo>
                  <a:pt x="6555991" y="1582026"/>
                  <a:pt x="6543980" y="1582169"/>
                  <a:pt x="6535779" y="1587446"/>
                </a:cubicBezTo>
                <a:lnTo>
                  <a:pt x="6522006" y="1596304"/>
                </a:lnTo>
                <a:lnTo>
                  <a:pt x="6534931" y="1604639"/>
                </a:lnTo>
                <a:cubicBezTo>
                  <a:pt x="6542037" y="1609220"/>
                  <a:pt x="6543971" y="1615373"/>
                  <a:pt x="6539237" y="1618298"/>
                </a:cubicBezTo>
                <a:cubicBezTo>
                  <a:pt x="6534503" y="1621222"/>
                  <a:pt x="6524397" y="1619688"/>
                  <a:pt x="6516786" y="1614868"/>
                </a:cubicBezTo>
                <a:cubicBezTo>
                  <a:pt x="6499088" y="1603677"/>
                  <a:pt x="6469618" y="1603286"/>
                  <a:pt x="6469618" y="1614240"/>
                </a:cubicBezTo>
                <a:cubicBezTo>
                  <a:pt x="6469618" y="1618869"/>
                  <a:pt x="6479191" y="1625156"/>
                  <a:pt x="6490888" y="1628223"/>
                </a:cubicBezTo>
                <a:lnTo>
                  <a:pt x="6512157" y="1633776"/>
                </a:lnTo>
                <a:lnTo>
                  <a:pt x="6500898" y="1645034"/>
                </a:lnTo>
                <a:lnTo>
                  <a:pt x="6489649" y="1656283"/>
                </a:lnTo>
                <a:lnTo>
                  <a:pt x="6465427" y="1640424"/>
                </a:lnTo>
                <a:lnTo>
                  <a:pt x="6441215" y="1624556"/>
                </a:lnTo>
                <a:lnTo>
                  <a:pt x="6372073" y="1659122"/>
                </a:lnTo>
                <a:cubicBezTo>
                  <a:pt x="6293777" y="1698270"/>
                  <a:pt x="6249029" y="1725663"/>
                  <a:pt x="5833948" y="1988525"/>
                </a:cubicBezTo>
                <a:cubicBezTo>
                  <a:pt x="5670299" y="2092166"/>
                  <a:pt x="5440985" y="2231355"/>
                  <a:pt x="5324361" y="2297849"/>
                </a:cubicBezTo>
                <a:cubicBezTo>
                  <a:pt x="5207727" y="2364334"/>
                  <a:pt x="5083331" y="2437286"/>
                  <a:pt x="5047917" y="2459955"/>
                </a:cubicBezTo>
                <a:cubicBezTo>
                  <a:pt x="5012503" y="2482634"/>
                  <a:pt x="4979642" y="2501179"/>
                  <a:pt x="4974888" y="2501179"/>
                </a:cubicBezTo>
                <a:cubicBezTo>
                  <a:pt x="4970145" y="2501179"/>
                  <a:pt x="4964830" y="2504389"/>
                  <a:pt x="4963078" y="2508323"/>
                </a:cubicBezTo>
                <a:cubicBezTo>
                  <a:pt x="4961335" y="2512257"/>
                  <a:pt x="4927759" y="2532278"/>
                  <a:pt x="4888468" y="2552824"/>
                </a:cubicBezTo>
                <a:cubicBezTo>
                  <a:pt x="4849178" y="2573370"/>
                  <a:pt x="4773244" y="2619442"/>
                  <a:pt x="4719714" y="2655218"/>
                </a:cubicBezTo>
                <a:cubicBezTo>
                  <a:pt x="4666193" y="2690984"/>
                  <a:pt x="4619968" y="2720254"/>
                  <a:pt x="4616996" y="2720254"/>
                </a:cubicBezTo>
                <a:cubicBezTo>
                  <a:pt x="4589031" y="2720254"/>
                  <a:pt x="4852730" y="2535898"/>
                  <a:pt x="4971803" y="2472204"/>
                </a:cubicBezTo>
                <a:cubicBezTo>
                  <a:pt x="5142424" y="2380926"/>
                  <a:pt x="5748624" y="2023986"/>
                  <a:pt x="5788581" y="1991268"/>
                </a:cubicBezTo>
                <a:cubicBezTo>
                  <a:pt x="5813079" y="1971208"/>
                  <a:pt x="5781942" y="1988639"/>
                  <a:pt x="5588556" y="2103225"/>
                </a:cubicBezTo>
                <a:cubicBezTo>
                  <a:pt x="5504736" y="2152898"/>
                  <a:pt x="5354717" y="2237794"/>
                  <a:pt x="5255181" y="2291896"/>
                </a:cubicBezTo>
                <a:cubicBezTo>
                  <a:pt x="4962344" y="2451040"/>
                  <a:pt x="4579249" y="2697480"/>
                  <a:pt x="4509792" y="2771385"/>
                </a:cubicBezTo>
                <a:cubicBezTo>
                  <a:pt x="4381472" y="2907906"/>
                  <a:pt x="4166854" y="3238948"/>
                  <a:pt x="4001719" y="3555054"/>
                </a:cubicBezTo>
                <a:cubicBezTo>
                  <a:pt x="3861169" y="3824097"/>
                  <a:pt x="3771481" y="3967258"/>
                  <a:pt x="3480425" y="4387130"/>
                </a:cubicBezTo>
                <a:cubicBezTo>
                  <a:pt x="3233414" y="4743460"/>
                  <a:pt x="3116513" y="4904347"/>
                  <a:pt x="3109608" y="4897441"/>
                </a:cubicBezTo>
                <a:cubicBezTo>
                  <a:pt x="3107293" y="4895126"/>
                  <a:pt x="3145755" y="4836157"/>
                  <a:pt x="3195076" y="4766386"/>
                </a:cubicBezTo>
                <a:cubicBezTo>
                  <a:pt x="3429962" y="4434155"/>
                  <a:pt x="3752479" y="3949513"/>
                  <a:pt x="3868979" y="3753717"/>
                </a:cubicBezTo>
                <a:cubicBezTo>
                  <a:pt x="3925129" y="3659353"/>
                  <a:pt x="3862330" y="3749564"/>
                  <a:pt x="3735943" y="3944836"/>
                </a:cubicBezTo>
                <a:cubicBezTo>
                  <a:pt x="3609261" y="4140556"/>
                  <a:pt x="3296717" y="4603595"/>
                  <a:pt x="3119161" y="4858617"/>
                </a:cubicBezTo>
                <a:cubicBezTo>
                  <a:pt x="3079042" y="4916243"/>
                  <a:pt x="3053524" y="4957506"/>
                  <a:pt x="3062469" y="4950324"/>
                </a:cubicBezTo>
                <a:cubicBezTo>
                  <a:pt x="3072098" y="4942571"/>
                  <a:pt x="3078718" y="4941370"/>
                  <a:pt x="3078718" y="4947380"/>
                </a:cubicBezTo>
                <a:cubicBezTo>
                  <a:pt x="3078718" y="4957410"/>
                  <a:pt x="3060802" y="4972489"/>
                  <a:pt x="3048553" y="4972774"/>
                </a:cubicBezTo>
                <a:cubicBezTo>
                  <a:pt x="3045066" y="4972850"/>
                  <a:pt x="3038637" y="4976822"/>
                  <a:pt x="3034265" y="4981585"/>
                </a:cubicBezTo>
                <a:cubicBezTo>
                  <a:pt x="3029655" y="4986624"/>
                  <a:pt x="3031322" y="4987385"/>
                  <a:pt x="3038237" y="4983404"/>
                </a:cubicBezTo>
                <a:cubicBezTo>
                  <a:pt x="3044790" y="4979642"/>
                  <a:pt x="3050143" y="4980565"/>
                  <a:pt x="3050143" y="4985480"/>
                </a:cubicBezTo>
                <a:cubicBezTo>
                  <a:pt x="3050143" y="4995872"/>
                  <a:pt x="3029922" y="5014151"/>
                  <a:pt x="3018396" y="5014179"/>
                </a:cubicBezTo>
                <a:cubicBezTo>
                  <a:pt x="3014025" y="5014189"/>
                  <a:pt x="3007595" y="5017379"/>
                  <a:pt x="3004109" y="5021276"/>
                </a:cubicBezTo>
                <a:cubicBezTo>
                  <a:pt x="3000613" y="5025171"/>
                  <a:pt x="3003118" y="5025276"/>
                  <a:pt x="3009662" y="5021504"/>
                </a:cubicBezTo>
                <a:cubicBezTo>
                  <a:pt x="3032350" y="5008445"/>
                  <a:pt x="3021301" y="5027134"/>
                  <a:pt x="2966123" y="5095113"/>
                </a:cubicBezTo>
                <a:cubicBezTo>
                  <a:pt x="2935624" y="5132680"/>
                  <a:pt x="2856909" y="5231997"/>
                  <a:pt x="2791197" y="5315817"/>
                </a:cubicBezTo>
                <a:cubicBezTo>
                  <a:pt x="2725484" y="5399637"/>
                  <a:pt x="2628271" y="5519242"/>
                  <a:pt x="2575179" y="5581603"/>
                </a:cubicBezTo>
                <a:cubicBezTo>
                  <a:pt x="2522087" y="5643963"/>
                  <a:pt x="2478643" y="5698398"/>
                  <a:pt x="2478643" y="5702570"/>
                </a:cubicBezTo>
                <a:cubicBezTo>
                  <a:pt x="2478643" y="5706742"/>
                  <a:pt x="2485673" y="5714096"/>
                  <a:pt x="2494264" y="5718905"/>
                </a:cubicBezTo>
                <a:cubicBezTo>
                  <a:pt x="2503123" y="5723858"/>
                  <a:pt x="2506866" y="5732545"/>
                  <a:pt x="2502913" y="5738946"/>
                </a:cubicBezTo>
                <a:lnTo>
                  <a:pt x="2495931" y="5750243"/>
                </a:lnTo>
                <a:lnTo>
                  <a:pt x="2474157" y="5735975"/>
                </a:lnTo>
                <a:lnTo>
                  <a:pt x="2452383" y="5721706"/>
                </a:lnTo>
                <a:lnTo>
                  <a:pt x="2431656" y="5743766"/>
                </a:lnTo>
                <a:lnTo>
                  <a:pt x="2410940" y="5765816"/>
                </a:lnTo>
                <a:lnTo>
                  <a:pt x="2425741" y="5771503"/>
                </a:lnTo>
                <a:cubicBezTo>
                  <a:pt x="2433885" y="5774627"/>
                  <a:pt x="2440543" y="5781599"/>
                  <a:pt x="2440543" y="5787009"/>
                </a:cubicBezTo>
                <a:cubicBezTo>
                  <a:pt x="2440543" y="5799697"/>
                  <a:pt x="2409168" y="5799744"/>
                  <a:pt x="2396500" y="5787076"/>
                </a:cubicBezTo>
                <a:cubicBezTo>
                  <a:pt x="2389851" y="5780428"/>
                  <a:pt x="2381202" y="5783457"/>
                  <a:pt x="2369306" y="5796601"/>
                </a:cubicBezTo>
                <a:lnTo>
                  <a:pt x="2351865" y="5815880"/>
                </a:lnTo>
                <a:lnTo>
                  <a:pt x="2369106" y="5834930"/>
                </a:lnTo>
                <a:cubicBezTo>
                  <a:pt x="2388108" y="5855922"/>
                  <a:pt x="2375411" y="5860571"/>
                  <a:pt x="2344398" y="5843978"/>
                </a:cubicBezTo>
                <a:lnTo>
                  <a:pt x="2325700" y="5833967"/>
                </a:lnTo>
                <a:lnTo>
                  <a:pt x="2301507" y="5853008"/>
                </a:lnTo>
                <a:lnTo>
                  <a:pt x="2277304" y="5872048"/>
                </a:lnTo>
                <a:lnTo>
                  <a:pt x="2297011" y="5884355"/>
                </a:lnTo>
                <a:cubicBezTo>
                  <a:pt x="2307851" y="5891127"/>
                  <a:pt x="2316718" y="5899919"/>
                  <a:pt x="2316718" y="5903900"/>
                </a:cubicBezTo>
                <a:cubicBezTo>
                  <a:pt x="2316718" y="5915940"/>
                  <a:pt x="2295392" y="5912025"/>
                  <a:pt x="2278704" y="5896918"/>
                </a:cubicBezTo>
                <a:lnTo>
                  <a:pt x="2262997" y="5882707"/>
                </a:lnTo>
                <a:lnTo>
                  <a:pt x="2246529" y="5894756"/>
                </a:lnTo>
                <a:lnTo>
                  <a:pt x="2230050" y="5906805"/>
                </a:lnTo>
                <a:lnTo>
                  <a:pt x="2356723" y="5994387"/>
                </a:lnTo>
                <a:cubicBezTo>
                  <a:pt x="2426399" y="6042555"/>
                  <a:pt x="2530240" y="6118431"/>
                  <a:pt x="2587486" y="6162999"/>
                </a:cubicBezTo>
                <a:lnTo>
                  <a:pt x="2691565" y="6244038"/>
                </a:lnTo>
                <a:lnTo>
                  <a:pt x="2705176" y="6232741"/>
                </a:lnTo>
                <a:lnTo>
                  <a:pt x="2718788" y="6221444"/>
                </a:lnTo>
                <a:lnTo>
                  <a:pt x="2694746" y="6200766"/>
                </a:lnTo>
                <a:lnTo>
                  <a:pt x="2670696" y="6180087"/>
                </a:lnTo>
                <a:lnTo>
                  <a:pt x="2681326" y="6169457"/>
                </a:lnTo>
                <a:lnTo>
                  <a:pt x="2691956" y="6158827"/>
                </a:lnTo>
                <a:lnTo>
                  <a:pt x="2716692" y="6182516"/>
                </a:lnTo>
                <a:lnTo>
                  <a:pt x="2741419" y="6206214"/>
                </a:lnTo>
                <a:lnTo>
                  <a:pt x="2791597" y="6155408"/>
                </a:lnTo>
                <a:lnTo>
                  <a:pt x="2841774" y="6104592"/>
                </a:lnTo>
                <a:lnTo>
                  <a:pt x="2817371" y="6088609"/>
                </a:lnTo>
                <a:cubicBezTo>
                  <a:pt x="2803950" y="6079808"/>
                  <a:pt x="2792968" y="6068425"/>
                  <a:pt x="2792968" y="6063310"/>
                </a:cubicBezTo>
                <a:cubicBezTo>
                  <a:pt x="2792968" y="6047956"/>
                  <a:pt x="2816628" y="6052776"/>
                  <a:pt x="2837726" y="6072426"/>
                </a:cubicBezTo>
                <a:lnTo>
                  <a:pt x="2857500" y="6090847"/>
                </a:lnTo>
                <a:lnTo>
                  <a:pt x="2878617" y="6068368"/>
                </a:lnTo>
                <a:lnTo>
                  <a:pt x="2899743" y="6045889"/>
                </a:lnTo>
                <a:lnTo>
                  <a:pt x="2879693" y="6033364"/>
                </a:lnTo>
                <a:cubicBezTo>
                  <a:pt x="2858129" y="6019905"/>
                  <a:pt x="2852518" y="5996855"/>
                  <a:pt x="2870797" y="5996855"/>
                </a:cubicBezTo>
                <a:cubicBezTo>
                  <a:pt x="2876931" y="5996855"/>
                  <a:pt x="2890238" y="6004351"/>
                  <a:pt x="2900353" y="6013504"/>
                </a:cubicBezTo>
                <a:lnTo>
                  <a:pt x="2918755" y="6030154"/>
                </a:lnTo>
                <a:lnTo>
                  <a:pt x="2948731" y="5995616"/>
                </a:lnTo>
                <a:cubicBezTo>
                  <a:pt x="3380051" y="5498593"/>
                  <a:pt x="3922167" y="4808554"/>
                  <a:pt x="4526699" y="3987079"/>
                </a:cubicBezTo>
                <a:cubicBezTo>
                  <a:pt x="5026105" y="3308471"/>
                  <a:pt x="5161940" y="3155490"/>
                  <a:pt x="5555218" y="2828811"/>
                </a:cubicBezTo>
                <a:cubicBezTo>
                  <a:pt x="5902652" y="2540213"/>
                  <a:pt x="6030611" y="2443220"/>
                  <a:pt x="6539180" y="2082956"/>
                </a:cubicBezTo>
                <a:cubicBezTo>
                  <a:pt x="6637678" y="2013175"/>
                  <a:pt x="6716249" y="1954054"/>
                  <a:pt x="6713772" y="1951587"/>
                </a:cubicBezTo>
                <a:cubicBezTo>
                  <a:pt x="6703047" y="1940862"/>
                  <a:pt x="6082256" y="2371106"/>
                  <a:pt x="5840968" y="2556500"/>
                </a:cubicBezTo>
                <a:cubicBezTo>
                  <a:pt x="5796439" y="2590714"/>
                  <a:pt x="5754653" y="2622785"/>
                  <a:pt x="5748099" y="2627786"/>
                </a:cubicBezTo>
                <a:cubicBezTo>
                  <a:pt x="5741556" y="2632777"/>
                  <a:pt x="5736193" y="2634720"/>
                  <a:pt x="5736193" y="2632101"/>
                </a:cubicBezTo>
                <a:cubicBezTo>
                  <a:pt x="5736193" y="2612841"/>
                  <a:pt x="6107211" y="2335987"/>
                  <a:pt x="6374368" y="2155889"/>
                </a:cubicBezTo>
                <a:cubicBezTo>
                  <a:pt x="6625057" y="1986896"/>
                  <a:pt x="6706057" y="1937042"/>
                  <a:pt x="6717983" y="1944405"/>
                </a:cubicBezTo>
                <a:cubicBezTo>
                  <a:pt x="6729727" y="1951673"/>
                  <a:pt x="6942325" y="1803940"/>
                  <a:pt x="6979206" y="1762887"/>
                </a:cubicBezTo>
                <a:cubicBezTo>
                  <a:pt x="6984445" y="1757058"/>
                  <a:pt x="6996503" y="1749371"/>
                  <a:pt x="7006000" y="1745799"/>
                </a:cubicBezTo>
                <a:cubicBezTo>
                  <a:pt x="7016144" y="1741989"/>
                  <a:pt x="7020411" y="1734684"/>
                  <a:pt x="7016344" y="1728102"/>
                </a:cubicBezTo>
                <a:cubicBezTo>
                  <a:pt x="7011734" y="1720634"/>
                  <a:pt x="7014477" y="1718834"/>
                  <a:pt x="7024573" y="1722711"/>
                </a:cubicBezTo>
                <a:cubicBezTo>
                  <a:pt x="7032908" y="1725902"/>
                  <a:pt x="7044442" y="1722844"/>
                  <a:pt x="7050195" y="1715900"/>
                </a:cubicBezTo>
                <a:lnTo>
                  <a:pt x="7060673" y="1703280"/>
                </a:lnTo>
                <a:lnTo>
                  <a:pt x="6843722" y="1616431"/>
                </a:lnTo>
                <a:cubicBezTo>
                  <a:pt x="6724403" y="1568672"/>
                  <a:pt x="6623104" y="1529591"/>
                  <a:pt x="6618618" y="1529610"/>
                </a:cubicBezTo>
                <a:cubicBezTo>
                  <a:pt x="6614131" y="1529620"/>
                  <a:pt x="6612922" y="1536059"/>
                  <a:pt x="6615941" y="1543917"/>
                </a:cubicBezTo>
                <a:close/>
                <a:moveTo>
                  <a:pt x="5321856" y="1594999"/>
                </a:moveTo>
                <a:cubicBezTo>
                  <a:pt x="5213985" y="1642348"/>
                  <a:pt x="5131718" y="1683611"/>
                  <a:pt x="5174218" y="1669047"/>
                </a:cubicBezTo>
                <a:cubicBezTo>
                  <a:pt x="5201889" y="1659560"/>
                  <a:pt x="5453453" y="1548841"/>
                  <a:pt x="5458264" y="1544031"/>
                </a:cubicBezTo>
                <a:cubicBezTo>
                  <a:pt x="5470303" y="1531992"/>
                  <a:pt x="5437175" y="1544374"/>
                  <a:pt x="5321856" y="1594999"/>
                </a:cubicBezTo>
                <a:close/>
                <a:moveTo>
                  <a:pt x="6250543" y="1547470"/>
                </a:moveTo>
                <a:cubicBezTo>
                  <a:pt x="6250543" y="1559243"/>
                  <a:pt x="6295940" y="1573130"/>
                  <a:pt x="6304960" y="1564110"/>
                </a:cubicBezTo>
                <a:cubicBezTo>
                  <a:pt x="6313237" y="1555833"/>
                  <a:pt x="6306884" y="1551232"/>
                  <a:pt x="6276718" y="1543660"/>
                </a:cubicBezTo>
                <a:cubicBezTo>
                  <a:pt x="6260163" y="1539507"/>
                  <a:pt x="6250543" y="1540907"/>
                  <a:pt x="6250543" y="1547470"/>
                </a:cubicBezTo>
                <a:close/>
                <a:moveTo>
                  <a:pt x="6383893" y="1547470"/>
                </a:moveTo>
                <a:cubicBezTo>
                  <a:pt x="6383893" y="1559243"/>
                  <a:pt x="6429290" y="1573130"/>
                  <a:pt x="6438310" y="1564110"/>
                </a:cubicBezTo>
                <a:cubicBezTo>
                  <a:pt x="6446587" y="1555833"/>
                  <a:pt x="6440234" y="1551232"/>
                  <a:pt x="6410068" y="1543660"/>
                </a:cubicBezTo>
                <a:cubicBezTo>
                  <a:pt x="6393513" y="1539507"/>
                  <a:pt x="6383893" y="1540907"/>
                  <a:pt x="6383893" y="1547470"/>
                </a:cubicBezTo>
                <a:close/>
                <a:moveTo>
                  <a:pt x="4688443" y="1562967"/>
                </a:moveTo>
                <a:cubicBezTo>
                  <a:pt x="4681262" y="1571615"/>
                  <a:pt x="4680499" y="1577254"/>
                  <a:pt x="4686500" y="1577254"/>
                </a:cubicBezTo>
                <a:cubicBezTo>
                  <a:pt x="4703998" y="1577254"/>
                  <a:pt x="4726543" y="1565958"/>
                  <a:pt x="4726543" y="1557185"/>
                </a:cubicBezTo>
                <a:cubicBezTo>
                  <a:pt x="4726543" y="1543555"/>
                  <a:pt x="4701388" y="1547374"/>
                  <a:pt x="4688443" y="1562967"/>
                </a:cubicBezTo>
                <a:close/>
                <a:moveTo>
                  <a:pt x="8748493" y="1582017"/>
                </a:moveTo>
                <a:cubicBezTo>
                  <a:pt x="8748598" y="1602972"/>
                  <a:pt x="8750551" y="1610420"/>
                  <a:pt x="8752827" y="1598571"/>
                </a:cubicBezTo>
                <a:cubicBezTo>
                  <a:pt x="8755104" y="1586722"/>
                  <a:pt x="8755018" y="1569577"/>
                  <a:pt x="8752637" y="1560471"/>
                </a:cubicBezTo>
                <a:cubicBezTo>
                  <a:pt x="8750255" y="1551365"/>
                  <a:pt x="8748389" y="1561062"/>
                  <a:pt x="8748493" y="1582017"/>
                </a:cubicBezTo>
                <a:close/>
                <a:moveTo>
                  <a:pt x="5097894" y="1572635"/>
                </a:moveTo>
                <a:lnTo>
                  <a:pt x="5074206" y="1585398"/>
                </a:lnTo>
                <a:lnTo>
                  <a:pt x="5091617" y="1592151"/>
                </a:lnTo>
                <a:cubicBezTo>
                  <a:pt x="5102305" y="1596304"/>
                  <a:pt x="5114601" y="1593333"/>
                  <a:pt x="5123488" y="1584446"/>
                </a:cubicBezTo>
                <a:cubicBezTo>
                  <a:pt x="5143310" y="1564624"/>
                  <a:pt x="5126870" y="1557033"/>
                  <a:pt x="5097894" y="1572635"/>
                </a:cubicBezTo>
                <a:close/>
                <a:moveTo>
                  <a:pt x="6336268" y="1576045"/>
                </a:moveTo>
                <a:cubicBezTo>
                  <a:pt x="6336268" y="1587818"/>
                  <a:pt x="6381665" y="1601705"/>
                  <a:pt x="6390685" y="1592685"/>
                </a:cubicBezTo>
                <a:cubicBezTo>
                  <a:pt x="6398962" y="1584408"/>
                  <a:pt x="6392609" y="1579807"/>
                  <a:pt x="6362443" y="1572235"/>
                </a:cubicBezTo>
                <a:cubicBezTo>
                  <a:pt x="6345888" y="1568082"/>
                  <a:pt x="6336268" y="1569482"/>
                  <a:pt x="6336268" y="1576045"/>
                </a:cubicBezTo>
                <a:close/>
                <a:moveTo>
                  <a:pt x="6664319" y="1582322"/>
                </a:moveTo>
                <a:cubicBezTo>
                  <a:pt x="6674492" y="1590008"/>
                  <a:pt x="6691637" y="1596171"/>
                  <a:pt x="6702419" y="1596000"/>
                </a:cubicBezTo>
                <a:lnTo>
                  <a:pt x="6722031" y="1595695"/>
                </a:lnTo>
                <a:lnTo>
                  <a:pt x="6703543" y="1581712"/>
                </a:lnTo>
                <a:cubicBezTo>
                  <a:pt x="6693370" y="1574025"/>
                  <a:pt x="6676225" y="1567863"/>
                  <a:pt x="6665443" y="1568034"/>
                </a:cubicBezTo>
                <a:lnTo>
                  <a:pt x="6645831" y="1568339"/>
                </a:lnTo>
                <a:lnTo>
                  <a:pt x="6664319" y="1582322"/>
                </a:lnTo>
                <a:close/>
                <a:moveTo>
                  <a:pt x="4635513" y="1590761"/>
                </a:moveTo>
                <a:cubicBezTo>
                  <a:pt x="4625350" y="1598190"/>
                  <a:pt x="4619873" y="1607115"/>
                  <a:pt x="4623349" y="1610582"/>
                </a:cubicBezTo>
                <a:cubicBezTo>
                  <a:pt x="4631379" y="1618612"/>
                  <a:pt x="4669393" y="1598676"/>
                  <a:pt x="4669393" y="1586446"/>
                </a:cubicBezTo>
                <a:cubicBezTo>
                  <a:pt x="4669393" y="1573454"/>
                  <a:pt x="4657020" y="1575035"/>
                  <a:pt x="4635513" y="1590761"/>
                </a:cubicBezTo>
                <a:close/>
                <a:moveTo>
                  <a:pt x="5043249" y="1602610"/>
                </a:moveTo>
                <a:cubicBezTo>
                  <a:pt x="5031620" y="1607306"/>
                  <a:pt x="5026057" y="1634404"/>
                  <a:pt x="5036735" y="1634404"/>
                </a:cubicBezTo>
                <a:cubicBezTo>
                  <a:pt x="5039697" y="1634404"/>
                  <a:pt x="5050412" y="1629966"/>
                  <a:pt x="5060547" y="1624546"/>
                </a:cubicBezTo>
                <a:cubicBezTo>
                  <a:pt x="5093494" y="1606915"/>
                  <a:pt x="5078787" y="1588275"/>
                  <a:pt x="5043249" y="1602610"/>
                </a:cubicBezTo>
                <a:close/>
                <a:moveTo>
                  <a:pt x="6612493" y="1604296"/>
                </a:moveTo>
                <a:cubicBezTo>
                  <a:pt x="6612493" y="1608696"/>
                  <a:pt x="6623533" y="1617326"/>
                  <a:pt x="6637020" y="1623470"/>
                </a:cubicBezTo>
                <a:cubicBezTo>
                  <a:pt x="6668196" y="1637681"/>
                  <a:pt x="6688827" y="1626918"/>
                  <a:pt x="6664500" y="1609135"/>
                </a:cubicBezTo>
                <a:cubicBezTo>
                  <a:pt x="6645012" y="1594885"/>
                  <a:pt x="6612493" y="1591866"/>
                  <a:pt x="6612493" y="1604296"/>
                </a:cubicBezTo>
                <a:close/>
                <a:moveTo>
                  <a:pt x="6750882" y="1605382"/>
                </a:moveTo>
                <a:cubicBezTo>
                  <a:pt x="6743633" y="1617116"/>
                  <a:pt x="6780238" y="1636614"/>
                  <a:pt x="6801107" y="1632147"/>
                </a:cubicBezTo>
                <a:lnTo>
                  <a:pt x="6817281" y="1628680"/>
                </a:lnTo>
                <a:lnTo>
                  <a:pt x="6786867" y="1612525"/>
                </a:lnTo>
                <a:cubicBezTo>
                  <a:pt x="6769189" y="1603143"/>
                  <a:pt x="6754121" y="1600152"/>
                  <a:pt x="6750882" y="1605382"/>
                </a:cubicBezTo>
                <a:close/>
                <a:moveTo>
                  <a:pt x="4575391" y="1628137"/>
                </a:moveTo>
                <a:cubicBezTo>
                  <a:pt x="4569562" y="1635166"/>
                  <a:pt x="4567352" y="1643491"/>
                  <a:pt x="4570486" y="1646625"/>
                </a:cubicBezTo>
                <a:cubicBezTo>
                  <a:pt x="4577192" y="1653331"/>
                  <a:pt x="4612243" y="1633157"/>
                  <a:pt x="4612243" y="1622584"/>
                </a:cubicBezTo>
                <a:cubicBezTo>
                  <a:pt x="4612243" y="1610611"/>
                  <a:pt x="4586755" y="1614449"/>
                  <a:pt x="4575391" y="1628137"/>
                </a:cubicBezTo>
                <a:close/>
                <a:moveTo>
                  <a:pt x="4984966" y="1637662"/>
                </a:moveTo>
                <a:cubicBezTo>
                  <a:pt x="4979137" y="1644691"/>
                  <a:pt x="4977032" y="1653111"/>
                  <a:pt x="4980289" y="1656378"/>
                </a:cubicBezTo>
                <a:cubicBezTo>
                  <a:pt x="4988033" y="1664122"/>
                  <a:pt x="5021818" y="1645977"/>
                  <a:pt x="5021818" y="1634071"/>
                </a:cubicBezTo>
                <a:cubicBezTo>
                  <a:pt x="5021818" y="1620507"/>
                  <a:pt x="4997216" y="1622908"/>
                  <a:pt x="4984966" y="1637662"/>
                </a:cubicBezTo>
                <a:close/>
                <a:moveTo>
                  <a:pt x="6574393" y="1633385"/>
                </a:moveTo>
                <a:cubicBezTo>
                  <a:pt x="6574393" y="1643434"/>
                  <a:pt x="6598006" y="1653578"/>
                  <a:pt x="6620418" y="1653150"/>
                </a:cubicBezTo>
                <a:lnTo>
                  <a:pt x="6636306" y="1652845"/>
                </a:lnTo>
                <a:lnTo>
                  <a:pt x="6617818" y="1638862"/>
                </a:lnTo>
                <a:cubicBezTo>
                  <a:pt x="6597177" y="1623251"/>
                  <a:pt x="6574393" y="1620374"/>
                  <a:pt x="6574393" y="1633385"/>
                </a:cubicBezTo>
                <a:close/>
                <a:moveTo>
                  <a:pt x="5364718" y="1643929"/>
                </a:moveTo>
                <a:cubicBezTo>
                  <a:pt x="5356860" y="1649006"/>
                  <a:pt x="5354717" y="1653159"/>
                  <a:pt x="5359956" y="1653159"/>
                </a:cubicBezTo>
                <a:cubicBezTo>
                  <a:pt x="5365195" y="1653159"/>
                  <a:pt x="5375910" y="1649006"/>
                  <a:pt x="5383768" y="1643929"/>
                </a:cubicBezTo>
                <a:cubicBezTo>
                  <a:pt x="5391626" y="1638852"/>
                  <a:pt x="5393770" y="1634700"/>
                  <a:pt x="5388531" y="1634700"/>
                </a:cubicBezTo>
                <a:cubicBezTo>
                  <a:pt x="5383292" y="1634700"/>
                  <a:pt x="5372576" y="1638852"/>
                  <a:pt x="5364718" y="1643929"/>
                </a:cubicBezTo>
                <a:close/>
                <a:moveTo>
                  <a:pt x="6724317" y="1650987"/>
                </a:moveTo>
                <a:cubicBezTo>
                  <a:pt x="6741291" y="1659436"/>
                  <a:pt x="6758312" y="1663208"/>
                  <a:pt x="6762140" y="1659379"/>
                </a:cubicBezTo>
                <a:cubicBezTo>
                  <a:pt x="6772228" y="1649292"/>
                  <a:pt x="6745034" y="1634623"/>
                  <a:pt x="6717268" y="1635157"/>
                </a:cubicBezTo>
                <a:lnTo>
                  <a:pt x="6693456" y="1635623"/>
                </a:lnTo>
                <a:lnTo>
                  <a:pt x="6724317" y="1650987"/>
                </a:lnTo>
                <a:close/>
                <a:moveTo>
                  <a:pt x="6836626" y="1643453"/>
                </a:moveTo>
                <a:cubicBezTo>
                  <a:pt x="6829949" y="1654254"/>
                  <a:pt x="6861344" y="1672638"/>
                  <a:pt x="6885708" y="1672190"/>
                </a:cubicBezTo>
                <a:lnTo>
                  <a:pt x="6903006" y="1671866"/>
                </a:lnTo>
                <a:lnTo>
                  <a:pt x="6880517" y="1653140"/>
                </a:lnTo>
                <a:cubicBezTo>
                  <a:pt x="6855543" y="1632328"/>
                  <a:pt x="6844942" y="1629994"/>
                  <a:pt x="6836626" y="1643453"/>
                </a:cubicBezTo>
                <a:close/>
                <a:moveTo>
                  <a:pt x="4521213" y="1657436"/>
                </a:moveTo>
                <a:cubicBezTo>
                  <a:pt x="4511050" y="1664865"/>
                  <a:pt x="4505573" y="1673790"/>
                  <a:pt x="4509049" y="1677257"/>
                </a:cubicBezTo>
                <a:cubicBezTo>
                  <a:pt x="4517079" y="1685287"/>
                  <a:pt x="4555093" y="1665351"/>
                  <a:pt x="4555093" y="1653121"/>
                </a:cubicBezTo>
                <a:cubicBezTo>
                  <a:pt x="4555093" y="1640129"/>
                  <a:pt x="4542720" y="1641710"/>
                  <a:pt x="4521213" y="1657436"/>
                </a:cubicBezTo>
                <a:close/>
                <a:moveTo>
                  <a:pt x="4307443" y="1716062"/>
                </a:moveTo>
                <a:cubicBezTo>
                  <a:pt x="4189095" y="1776746"/>
                  <a:pt x="4053354" y="1833744"/>
                  <a:pt x="4016931" y="1838039"/>
                </a:cubicBezTo>
                <a:cubicBezTo>
                  <a:pt x="4006453" y="1839278"/>
                  <a:pt x="3942160" y="1857956"/>
                  <a:pt x="3874056" y="1879549"/>
                </a:cubicBezTo>
                <a:cubicBezTo>
                  <a:pt x="3805952" y="1901142"/>
                  <a:pt x="3670935" y="1936718"/>
                  <a:pt x="3574018" y="1958607"/>
                </a:cubicBezTo>
                <a:cubicBezTo>
                  <a:pt x="3382718" y="2001822"/>
                  <a:pt x="3310566" y="2025091"/>
                  <a:pt x="3276752" y="2054514"/>
                </a:cubicBezTo>
                <a:lnTo>
                  <a:pt x="3254931" y="2073497"/>
                </a:lnTo>
                <a:lnTo>
                  <a:pt x="3286973" y="2057933"/>
                </a:lnTo>
                <a:cubicBezTo>
                  <a:pt x="3346742" y="2028901"/>
                  <a:pt x="3397463" y="2014547"/>
                  <a:pt x="3593068" y="1971332"/>
                </a:cubicBezTo>
                <a:cubicBezTo>
                  <a:pt x="3910679" y="1901152"/>
                  <a:pt x="4198906" y="1798282"/>
                  <a:pt x="4388406" y="1687459"/>
                </a:cubicBezTo>
                <a:cubicBezTo>
                  <a:pt x="4478208" y="1634928"/>
                  <a:pt x="4437907" y="1649178"/>
                  <a:pt x="4307443" y="1716062"/>
                </a:cubicBezTo>
                <a:close/>
                <a:moveTo>
                  <a:pt x="4938474" y="1659760"/>
                </a:moveTo>
                <a:cubicBezTo>
                  <a:pt x="4931931" y="1662408"/>
                  <a:pt x="4926568" y="1671095"/>
                  <a:pt x="4926568" y="1679077"/>
                </a:cubicBezTo>
                <a:cubicBezTo>
                  <a:pt x="4926568" y="1688402"/>
                  <a:pt x="4931960" y="1691526"/>
                  <a:pt x="4941637" y="1687811"/>
                </a:cubicBezTo>
                <a:cubicBezTo>
                  <a:pt x="4949924" y="1684630"/>
                  <a:pt x="4958496" y="1682029"/>
                  <a:pt x="4960687" y="1682029"/>
                </a:cubicBezTo>
                <a:cubicBezTo>
                  <a:pt x="4962878" y="1682029"/>
                  <a:pt x="4964668" y="1675600"/>
                  <a:pt x="4964668" y="1667742"/>
                </a:cubicBezTo>
                <a:cubicBezTo>
                  <a:pt x="4964668" y="1653064"/>
                  <a:pt x="4959201" y="1651397"/>
                  <a:pt x="4938474" y="1659760"/>
                </a:cubicBezTo>
                <a:close/>
                <a:moveTo>
                  <a:pt x="6526768" y="1657969"/>
                </a:moveTo>
                <a:cubicBezTo>
                  <a:pt x="6526768" y="1660455"/>
                  <a:pt x="6539751" y="1669209"/>
                  <a:pt x="6555620" y="1677410"/>
                </a:cubicBezTo>
                <a:cubicBezTo>
                  <a:pt x="6590519" y="1695460"/>
                  <a:pt x="6616351" y="1685306"/>
                  <a:pt x="6582823" y="1666723"/>
                </a:cubicBezTo>
                <a:cubicBezTo>
                  <a:pt x="6560516" y="1654359"/>
                  <a:pt x="6526768" y="1649092"/>
                  <a:pt x="6526768" y="1657969"/>
                </a:cubicBezTo>
                <a:close/>
                <a:moveTo>
                  <a:pt x="4169331" y="1740551"/>
                </a:moveTo>
                <a:cubicBezTo>
                  <a:pt x="4016464" y="1822599"/>
                  <a:pt x="3960895" y="1859604"/>
                  <a:pt x="4078843" y="1800797"/>
                </a:cubicBezTo>
                <a:cubicBezTo>
                  <a:pt x="4203230" y="1738789"/>
                  <a:pt x="4340838" y="1658588"/>
                  <a:pt x="4314587" y="1663417"/>
                </a:cubicBezTo>
                <a:cubicBezTo>
                  <a:pt x="4313282" y="1663656"/>
                  <a:pt x="4247912" y="1698365"/>
                  <a:pt x="4169331" y="1740551"/>
                </a:cubicBezTo>
                <a:close/>
                <a:moveTo>
                  <a:pt x="5610587" y="1669485"/>
                </a:moveTo>
                <a:cubicBezTo>
                  <a:pt x="5617454" y="1672238"/>
                  <a:pt x="5625675" y="1671895"/>
                  <a:pt x="5628837" y="1668733"/>
                </a:cubicBezTo>
                <a:cubicBezTo>
                  <a:pt x="5632000" y="1665570"/>
                  <a:pt x="5626379" y="1663322"/>
                  <a:pt x="5616341" y="1663732"/>
                </a:cubicBezTo>
                <a:cubicBezTo>
                  <a:pt x="5605244" y="1664189"/>
                  <a:pt x="5602986" y="1666446"/>
                  <a:pt x="5610587" y="1669485"/>
                </a:cubicBezTo>
                <a:close/>
                <a:moveTo>
                  <a:pt x="6660118" y="1667494"/>
                </a:moveTo>
                <a:cubicBezTo>
                  <a:pt x="6660118" y="1678114"/>
                  <a:pt x="6714658" y="1699060"/>
                  <a:pt x="6725250" y="1692507"/>
                </a:cubicBezTo>
                <a:cubicBezTo>
                  <a:pt x="6733194" y="1687601"/>
                  <a:pt x="6729108" y="1681801"/>
                  <a:pt x="6712325" y="1674152"/>
                </a:cubicBezTo>
                <a:cubicBezTo>
                  <a:pt x="6687369" y="1662789"/>
                  <a:pt x="6660118" y="1659312"/>
                  <a:pt x="6660118" y="1667494"/>
                </a:cubicBezTo>
                <a:close/>
                <a:moveTo>
                  <a:pt x="4458453" y="1691288"/>
                </a:moveTo>
                <a:lnTo>
                  <a:pt x="4436031" y="1709966"/>
                </a:lnTo>
                <a:lnTo>
                  <a:pt x="4450880" y="1710290"/>
                </a:lnTo>
                <a:cubicBezTo>
                  <a:pt x="4472178" y="1710738"/>
                  <a:pt x="4503116" y="1686354"/>
                  <a:pt x="4490857" y="1678772"/>
                </a:cubicBezTo>
                <a:cubicBezTo>
                  <a:pt x="4485370" y="1675381"/>
                  <a:pt x="4470788" y="1681010"/>
                  <a:pt x="4458453" y="1691288"/>
                </a:cubicBezTo>
                <a:close/>
                <a:moveTo>
                  <a:pt x="4617006" y="1768297"/>
                </a:moveTo>
                <a:cubicBezTo>
                  <a:pt x="4334552" y="1915049"/>
                  <a:pt x="4103351" y="2000088"/>
                  <a:pt x="3840718" y="2053828"/>
                </a:cubicBezTo>
                <a:cubicBezTo>
                  <a:pt x="3716493" y="2079250"/>
                  <a:pt x="3610385" y="2109235"/>
                  <a:pt x="3597831" y="2122465"/>
                </a:cubicBezTo>
                <a:cubicBezTo>
                  <a:pt x="3591230" y="2129428"/>
                  <a:pt x="3594154" y="2130314"/>
                  <a:pt x="3607356" y="2125352"/>
                </a:cubicBezTo>
                <a:cubicBezTo>
                  <a:pt x="3649742" y="2109426"/>
                  <a:pt x="3690633" y="2099605"/>
                  <a:pt x="3845481" y="2068173"/>
                </a:cubicBezTo>
                <a:cubicBezTo>
                  <a:pt x="4106570" y="2015157"/>
                  <a:pt x="4328999" y="1936680"/>
                  <a:pt x="4554722" y="1817923"/>
                </a:cubicBezTo>
                <a:cubicBezTo>
                  <a:pt x="4674765" y="1754772"/>
                  <a:pt x="4802743" y="1681725"/>
                  <a:pt x="4802743" y="1676362"/>
                </a:cubicBezTo>
                <a:cubicBezTo>
                  <a:pt x="4802743" y="1671323"/>
                  <a:pt x="4821832" y="1661874"/>
                  <a:pt x="4617006" y="1768297"/>
                </a:cubicBezTo>
                <a:close/>
                <a:moveTo>
                  <a:pt x="6793468" y="1677019"/>
                </a:moveTo>
                <a:cubicBezTo>
                  <a:pt x="6793468" y="1687497"/>
                  <a:pt x="6849914" y="1709928"/>
                  <a:pt x="6855104" y="1701527"/>
                </a:cubicBezTo>
                <a:cubicBezTo>
                  <a:pt x="6858172" y="1696565"/>
                  <a:pt x="6852266" y="1688011"/>
                  <a:pt x="6841988" y="1682506"/>
                </a:cubicBezTo>
                <a:cubicBezTo>
                  <a:pt x="6822834" y="1672257"/>
                  <a:pt x="6793468" y="1668932"/>
                  <a:pt x="6793468" y="1677019"/>
                </a:cubicBezTo>
                <a:close/>
                <a:moveTo>
                  <a:pt x="6922913" y="1680639"/>
                </a:moveTo>
                <a:cubicBezTo>
                  <a:pt x="6918055" y="1688497"/>
                  <a:pt x="6956403" y="1710604"/>
                  <a:pt x="6974891" y="1710604"/>
                </a:cubicBezTo>
                <a:cubicBezTo>
                  <a:pt x="6992655" y="1710604"/>
                  <a:pt x="6983578" y="1694440"/>
                  <a:pt x="6959708" y="1683563"/>
                </a:cubicBezTo>
                <a:cubicBezTo>
                  <a:pt x="6930695" y="1670342"/>
                  <a:pt x="6929342" y="1670237"/>
                  <a:pt x="6922913" y="1680639"/>
                </a:cubicBezTo>
                <a:close/>
                <a:moveTo>
                  <a:pt x="8727796" y="1687582"/>
                </a:moveTo>
                <a:cubicBezTo>
                  <a:pt x="8728253" y="1698679"/>
                  <a:pt x="8730510" y="1700937"/>
                  <a:pt x="8733549" y="1693345"/>
                </a:cubicBezTo>
                <a:cubicBezTo>
                  <a:pt x="8736302" y="1686468"/>
                  <a:pt x="8735959" y="1678248"/>
                  <a:pt x="8732796" y="1675086"/>
                </a:cubicBezTo>
                <a:cubicBezTo>
                  <a:pt x="8729634" y="1671923"/>
                  <a:pt x="8727386" y="1677543"/>
                  <a:pt x="8727796" y="1687582"/>
                </a:cubicBezTo>
                <a:close/>
                <a:moveTo>
                  <a:pt x="4881324" y="1688335"/>
                </a:moveTo>
                <a:cubicBezTo>
                  <a:pt x="4869695" y="1693031"/>
                  <a:pt x="4864132" y="1720129"/>
                  <a:pt x="4874809" y="1720129"/>
                </a:cubicBezTo>
                <a:cubicBezTo>
                  <a:pt x="4889773" y="1720129"/>
                  <a:pt x="4916862" y="1698965"/>
                  <a:pt x="4911985" y="1691078"/>
                </a:cubicBezTo>
                <a:cubicBezTo>
                  <a:pt x="4905975" y="1681344"/>
                  <a:pt x="4899974" y="1680810"/>
                  <a:pt x="4881324" y="1688335"/>
                </a:cubicBezTo>
                <a:close/>
                <a:moveTo>
                  <a:pt x="5743937" y="1688535"/>
                </a:moveTo>
                <a:cubicBezTo>
                  <a:pt x="5750804" y="1691288"/>
                  <a:pt x="5759025" y="1690945"/>
                  <a:pt x="5762187" y="1687783"/>
                </a:cubicBezTo>
                <a:cubicBezTo>
                  <a:pt x="5765350" y="1684620"/>
                  <a:pt x="5759729" y="1682372"/>
                  <a:pt x="5749691" y="1682782"/>
                </a:cubicBezTo>
                <a:cubicBezTo>
                  <a:pt x="5738594" y="1683239"/>
                  <a:pt x="5736336" y="1685496"/>
                  <a:pt x="5743937" y="1688535"/>
                </a:cubicBezTo>
                <a:close/>
                <a:moveTo>
                  <a:pt x="6483906" y="1691554"/>
                </a:moveTo>
                <a:cubicBezTo>
                  <a:pt x="6480667" y="1696793"/>
                  <a:pt x="6482563" y="1701079"/>
                  <a:pt x="6488107" y="1701079"/>
                </a:cubicBezTo>
                <a:cubicBezTo>
                  <a:pt x="6493650" y="1701079"/>
                  <a:pt x="6498193" y="1696793"/>
                  <a:pt x="6498193" y="1691554"/>
                </a:cubicBezTo>
                <a:cubicBezTo>
                  <a:pt x="6498193" y="1686316"/>
                  <a:pt x="6496307" y="1682029"/>
                  <a:pt x="6493993" y="1682029"/>
                </a:cubicBezTo>
                <a:cubicBezTo>
                  <a:pt x="6491678" y="1682029"/>
                  <a:pt x="6487144" y="1686316"/>
                  <a:pt x="6483906" y="1691554"/>
                </a:cubicBezTo>
                <a:close/>
                <a:moveTo>
                  <a:pt x="5840968" y="1701641"/>
                </a:moveTo>
                <a:cubicBezTo>
                  <a:pt x="5840968" y="1707185"/>
                  <a:pt x="5845255" y="1709080"/>
                  <a:pt x="5850493" y="1705842"/>
                </a:cubicBezTo>
                <a:cubicBezTo>
                  <a:pt x="5855732" y="1702603"/>
                  <a:pt x="5860018" y="1698069"/>
                  <a:pt x="5860018" y="1695755"/>
                </a:cubicBezTo>
                <a:cubicBezTo>
                  <a:pt x="5860018" y="1693440"/>
                  <a:pt x="5855732" y="1691554"/>
                  <a:pt x="5850493" y="1691554"/>
                </a:cubicBezTo>
                <a:cubicBezTo>
                  <a:pt x="5845255" y="1691554"/>
                  <a:pt x="5840968" y="1696098"/>
                  <a:pt x="5840968" y="1701641"/>
                </a:cubicBezTo>
                <a:close/>
                <a:moveTo>
                  <a:pt x="6622018" y="1701317"/>
                </a:moveTo>
                <a:cubicBezTo>
                  <a:pt x="6622018" y="1714205"/>
                  <a:pt x="6668415" y="1731540"/>
                  <a:pt x="6681407" y="1723511"/>
                </a:cubicBezTo>
                <a:cubicBezTo>
                  <a:pt x="6687865" y="1719520"/>
                  <a:pt x="6685169" y="1712528"/>
                  <a:pt x="6674025" y="1704385"/>
                </a:cubicBezTo>
                <a:cubicBezTo>
                  <a:pt x="6653317" y="1689249"/>
                  <a:pt x="6622018" y="1687401"/>
                  <a:pt x="6622018" y="1701317"/>
                </a:cubicBezTo>
                <a:close/>
                <a:moveTo>
                  <a:pt x="4757909" y="1829991"/>
                </a:moveTo>
                <a:cubicBezTo>
                  <a:pt x="4441193" y="1993078"/>
                  <a:pt x="4281983" y="2056895"/>
                  <a:pt x="4022569" y="2124713"/>
                </a:cubicBezTo>
                <a:cubicBezTo>
                  <a:pt x="3910889" y="2153907"/>
                  <a:pt x="3795351" y="2189388"/>
                  <a:pt x="3765823" y="2203552"/>
                </a:cubicBezTo>
                <a:cubicBezTo>
                  <a:pt x="3706254" y="2232117"/>
                  <a:pt x="3589677" y="2342121"/>
                  <a:pt x="3561436" y="2396404"/>
                </a:cubicBezTo>
                <a:lnTo>
                  <a:pt x="3544091" y="2429742"/>
                </a:lnTo>
                <a:lnTo>
                  <a:pt x="3565446" y="2401167"/>
                </a:lnTo>
                <a:cubicBezTo>
                  <a:pt x="3615909" y="2333644"/>
                  <a:pt x="3705749" y="2255282"/>
                  <a:pt x="3764985" y="2227126"/>
                </a:cubicBezTo>
                <a:cubicBezTo>
                  <a:pt x="3798780" y="2211057"/>
                  <a:pt x="3914251" y="2175653"/>
                  <a:pt x="4021588" y="2148440"/>
                </a:cubicBezTo>
                <a:cubicBezTo>
                  <a:pt x="4314330" y="2074231"/>
                  <a:pt x="4418876" y="2031835"/>
                  <a:pt x="4755118" y="1850965"/>
                </a:cubicBezTo>
                <a:cubicBezTo>
                  <a:pt x="4990853" y="1724158"/>
                  <a:pt x="5031238" y="1701079"/>
                  <a:pt x="5017056" y="1701298"/>
                </a:cubicBezTo>
                <a:cubicBezTo>
                  <a:pt x="5011817" y="1701375"/>
                  <a:pt x="4895203" y="1759287"/>
                  <a:pt x="4757909" y="1829991"/>
                </a:cubicBezTo>
                <a:close/>
                <a:moveTo>
                  <a:pt x="6755368" y="1709671"/>
                </a:moveTo>
                <a:cubicBezTo>
                  <a:pt x="6755368" y="1719682"/>
                  <a:pt x="6813252" y="1741618"/>
                  <a:pt x="6820510" y="1734360"/>
                </a:cubicBezTo>
                <a:cubicBezTo>
                  <a:pt x="6827968" y="1726902"/>
                  <a:pt x="6790963" y="1701727"/>
                  <a:pt x="6772037" y="1701384"/>
                </a:cubicBezTo>
                <a:cubicBezTo>
                  <a:pt x="6762874" y="1701213"/>
                  <a:pt x="6755368" y="1704946"/>
                  <a:pt x="6755368" y="1709671"/>
                </a:cubicBezTo>
                <a:close/>
                <a:moveTo>
                  <a:pt x="4397388" y="1724111"/>
                </a:moveTo>
                <a:cubicBezTo>
                  <a:pt x="4387225" y="1731540"/>
                  <a:pt x="4381748" y="1740465"/>
                  <a:pt x="4385224" y="1743932"/>
                </a:cubicBezTo>
                <a:cubicBezTo>
                  <a:pt x="4393254" y="1751962"/>
                  <a:pt x="4431268" y="1732026"/>
                  <a:pt x="4431268" y="1719796"/>
                </a:cubicBezTo>
                <a:cubicBezTo>
                  <a:pt x="4431268" y="1706804"/>
                  <a:pt x="4418895" y="1708385"/>
                  <a:pt x="4397388" y="1724111"/>
                </a:cubicBezTo>
                <a:close/>
                <a:moveTo>
                  <a:pt x="4824175" y="1716910"/>
                </a:moveTo>
                <a:cubicBezTo>
                  <a:pt x="4812545" y="1721606"/>
                  <a:pt x="4806982" y="1748704"/>
                  <a:pt x="4817659" y="1748704"/>
                </a:cubicBezTo>
                <a:cubicBezTo>
                  <a:pt x="4820622" y="1748704"/>
                  <a:pt x="4831337" y="1744266"/>
                  <a:pt x="4841472" y="1738846"/>
                </a:cubicBezTo>
                <a:cubicBezTo>
                  <a:pt x="4874419" y="1721215"/>
                  <a:pt x="4859712" y="1702575"/>
                  <a:pt x="4824175" y="1716910"/>
                </a:cubicBezTo>
                <a:close/>
                <a:moveTo>
                  <a:pt x="6545818" y="1720129"/>
                </a:moveTo>
                <a:cubicBezTo>
                  <a:pt x="6545818" y="1725368"/>
                  <a:pt x="6550105" y="1729654"/>
                  <a:pt x="6555343" y="1729654"/>
                </a:cubicBezTo>
                <a:cubicBezTo>
                  <a:pt x="6560582" y="1729654"/>
                  <a:pt x="6564868" y="1725368"/>
                  <a:pt x="6564868" y="1720129"/>
                </a:cubicBezTo>
                <a:cubicBezTo>
                  <a:pt x="6564868" y="1714891"/>
                  <a:pt x="6560582" y="1710604"/>
                  <a:pt x="6555343" y="1710604"/>
                </a:cubicBezTo>
                <a:cubicBezTo>
                  <a:pt x="6550105" y="1710604"/>
                  <a:pt x="6545818" y="1714891"/>
                  <a:pt x="6545818" y="1720129"/>
                </a:cubicBezTo>
                <a:close/>
                <a:moveTo>
                  <a:pt x="6888718" y="1718596"/>
                </a:moveTo>
                <a:cubicBezTo>
                  <a:pt x="6888718" y="1729359"/>
                  <a:pt x="6937258" y="1750962"/>
                  <a:pt x="6944707" y="1743523"/>
                </a:cubicBezTo>
                <a:cubicBezTo>
                  <a:pt x="6952021" y="1736198"/>
                  <a:pt x="6918179" y="1710604"/>
                  <a:pt x="6901187" y="1710604"/>
                </a:cubicBezTo>
                <a:cubicBezTo>
                  <a:pt x="6894329" y="1710604"/>
                  <a:pt x="6888718" y="1714205"/>
                  <a:pt x="6888718" y="1718596"/>
                </a:cubicBezTo>
                <a:close/>
                <a:moveTo>
                  <a:pt x="7077399" y="1734607"/>
                </a:moveTo>
                <a:cubicBezTo>
                  <a:pt x="7071265" y="1748066"/>
                  <a:pt x="7058597" y="1758229"/>
                  <a:pt x="7047948" y="1758229"/>
                </a:cubicBezTo>
                <a:lnTo>
                  <a:pt x="7029260" y="1758229"/>
                </a:lnTo>
                <a:lnTo>
                  <a:pt x="7041118" y="1772517"/>
                </a:lnTo>
                <a:cubicBezTo>
                  <a:pt x="7053206" y="1787081"/>
                  <a:pt x="7050825" y="1788890"/>
                  <a:pt x="7017306" y="1790595"/>
                </a:cubicBezTo>
                <a:cubicBezTo>
                  <a:pt x="7004704" y="1791233"/>
                  <a:pt x="6999208" y="1797215"/>
                  <a:pt x="7001056" y="1808236"/>
                </a:cubicBezTo>
                <a:lnTo>
                  <a:pt x="7003856" y="1824904"/>
                </a:lnTo>
                <a:lnTo>
                  <a:pt x="6974862" y="1824904"/>
                </a:lnTo>
                <a:cubicBezTo>
                  <a:pt x="6944078" y="1824904"/>
                  <a:pt x="6935895" y="1838087"/>
                  <a:pt x="6960756" y="1847631"/>
                </a:cubicBezTo>
                <a:cubicBezTo>
                  <a:pt x="6968948" y="1850774"/>
                  <a:pt x="6972976" y="1857670"/>
                  <a:pt x="6969710" y="1862966"/>
                </a:cubicBezTo>
                <a:cubicBezTo>
                  <a:pt x="6965747" y="1869367"/>
                  <a:pt x="6957308" y="1869129"/>
                  <a:pt x="6944449" y="1862242"/>
                </a:cubicBezTo>
                <a:lnTo>
                  <a:pt x="6925132" y="1851908"/>
                </a:lnTo>
                <a:lnTo>
                  <a:pt x="6866439" y="1892760"/>
                </a:lnTo>
                <a:cubicBezTo>
                  <a:pt x="6697790" y="2010166"/>
                  <a:pt x="6494317" y="2167909"/>
                  <a:pt x="6193393" y="2414521"/>
                </a:cubicBezTo>
                <a:cubicBezTo>
                  <a:pt x="6070283" y="2515419"/>
                  <a:pt x="5845255" y="2693832"/>
                  <a:pt x="5693331" y="2810999"/>
                </a:cubicBezTo>
                <a:cubicBezTo>
                  <a:pt x="5541407" y="2928166"/>
                  <a:pt x="5378530" y="3058182"/>
                  <a:pt x="5331381" y="3099930"/>
                </a:cubicBezTo>
                <a:cubicBezTo>
                  <a:pt x="5197411" y="3218545"/>
                  <a:pt x="5082198" y="3358506"/>
                  <a:pt x="4859817" y="3672754"/>
                </a:cubicBezTo>
                <a:cubicBezTo>
                  <a:pt x="4644724" y="3976707"/>
                  <a:pt x="4600194" y="4038210"/>
                  <a:pt x="4484294" y="4191362"/>
                </a:cubicBezTo>
                <a:cubicBezTo>
                  <a:pt x="4304395" y="4429087"/>
                  <a:pt x="4271582" y="4471559"/>
                  <a:pt x="4159806" y="4611310"/>
                </a:cubicBezTo>
                <a:cubicBezTo>
                  <a:pt x="4102179" y="4683357"/>
                  <a:pt x="4010025" y="4798581"/>
                  <a:pt x="3955018" y="4867361"/>
                </a:cubicBezTo>
                <a:cubicBezTo>
                  <a:pt x="3779720" y="5086541"/>
                  <a:pt x="3664896" y="5224130"/>
                  <a:pt x="3660724" y="5219967"/>
                </a:cubicBezTo>
                <a:cubicBezTo>
                  <a:pt x="3658505" y="5217738"/>
                  <a:pt x="3663077" y="5208394"/>
                  <a:pt x="3670897" y="5199193"/>
                </a:cubicBezTo>
                <a:cubicBezTo>
                  <a:pt x="3678717" y="5189992"/>
                  <a:pt x="3822173" y="5008874"/>
                  <a:pt x="3989689" y="4796705"/>
                </a:cubicBezTo>
                <a:cubicBezTo>
                  <a:pt x="4355906" y="4332856"/>
                  <a:pt x="4510878" y="4127678"/>
                  <a:pt x="4801096" y="3722427"/>
                </a:cubicBezTo>
                <a:cubicBezTo>
                  <a:pt x="5049260" y="3375889"/>
                  <a:pt x="5073406" y="3344733"/>
                  <a:pt x="5199317" y="3208668"/>
                </a:cubicBezTo>
                <a:cubicBezTo>
                  <a:pt x="5306092" y="3093292"/>
                  <a:pt x="5383511" y="3026912"/>
                  <a:pt x="5669518" y="2805560"/>
                </a:cubicBezTo>
                <a:cubicBezTo>
                  <a:pt x="5907853" y="2621099"/>
                  <a:pt x="6218997" y="2373287"/>
                  <a:pt x="6241018" y="2350389"/>
                </a:cubicBezTo>
                <a:lnTo>
                  <a:pt x="6255306" y="2335540"/>
                </a:lnTo>
                <a:lnTo>
                  <a:pt x="6241018" y="2345341"/>
                </a:lnTo>
                <a:cubicBezTo>
                  <a:pt x="6174238" y="2391185"/>
                  <a:pt x="5847331" y="2644740"/>
                  <a:pt x="5579031" y="2858795"/>
                </a:cubicBezTo>
                <a:cubicBezTo>
                  <a:pt x="5202498" y="3159204"/>
                  <a:pt x="5100847" y="3271114"/>
                  <a:pt x="4723000" y="3801342"/>
                </a:cubicBezTo>
                <a:cubicBezTo>
                  <a:pt x="4386158" y="4274001"/>
                  <a:pt x="4292299" y="4397702"/>
                  <a:pt x="3855149" y="4945094"/>
                </a:cubicBezTo>
                <a:cubicBezTo>
                  <a:pt x="3708387" y="5128860"/>
                  <a:pt x="3541271" y="5338887"/>
                  <a:pt x="3483788" y="5411819"/>
                </a:cubicBezTo>
                <a:cubicBezTo>
                  <a:pt x="3268866" y="5684472"/>
                  <a:pt x="2880379" y="6122413"/>
                  <a:pt x="2774728" y="6211129"/>
                </a:cubicBezTo>
                <a:lnTo>
                  <a:pt x="2718064" y="6258716"/>
                </a:lnTo>
                <a:lnTo>
                  <a:pt x="2731961" y="6274079"/>
                </a:lnTo>
                <a:cubicBezTo>
                  <a:pt x="2739609" y="6282528"/>
                  <a:pt x="2781110" y="6314418"/>
                  <a:pt x="2824182" y="6344936"/>
                </a:cubicBezTo>
                <a:cubicBezTo>
                  <a:pt x="2867263" y="6375454"/>
                  <a:pt x="2951121" y="6437138"/>
                  <a:pt x="3010538" y="6482010"/>
                </a:cubicBezTo>
                <a:cubicBezTo>
                  <a:pt x="3069955" y="6526883"/>
                  <a:pt x="3126581" y="6569364"/>
                  <a:pt x="3136373" y="6576413"/>
                </a:cubicBezTo>
                <a:lnTo>
                  <a:pt x="3154175" y="6589234"/>
                </a:lnTo>
                <a:lnTo>
                  <a:pt x="3228366" y="6529349"/>
                </a:lnTo>
                <a:cubicBezTo>
                  <a:pt x="3310747" y="6462856"/>
                  <a:pt x="3479683" y="6295044"/>
                  <a:pt x="3568589" y="6191393"/>
                </a:cubicBezTo>
                <a:cubicBezTo>
                  <a:pt x="3600393" y="6154322"/>
                  <a:pt x="3688728" y="6053595"/>
                  <a:pt x="3764899" y="5967556"/>
                </a:cubicBezTo>
                <a:cubicBezTo>
                  <a:pt x="4030456" y="5667575"/>
                  <a:pt x="4421496" y="5205527"/>
                  <a:pt x="4976803" y="4535596"/>
                </a:cubicBezTo>
                <a:cubicBezTo>
                  <a:pt x="5391912" y="4034790"/>
                  <a:pt x="5573211" y="3819592"/>
                  <a:pt x="5687673" y="3691804"/>
                </a:cubicBezTo>
                <a:cubicBezTo>
                  <a:pt x="5993073" y="3350848"/>
                  <a:pt x="6583051" y="2801122"/>
                  <a:pt x="7214949" y="2268712"/>
                </a:cubicBezTo>
                <a:cubicBezTo>
                  <a:pt x="7313181" y="2185959"/>
                  <a:pt x="7393543" y="2114541"/>
                  <a:pt x="7393543" y="2110016"/>
                </a:cubicBezTo>
                <a:cubicBezTo>
                  <a:pt x="7393543" y="2105501"/>
                  <a:pt x="7384513" y="2096967"/>
                  <a:pt x="7373474" y="2091061"/>
                </a:cubicBezTo>
                <a:lnTo>
                  <a:pt x="7353396" y="2080317"/>
                </a:lnTo>
                <a:lnTo>
                  <a:pt x="7363454" y="2070259"/>
                </a:lnTo>
                <a:lnTo>
                  <a:pt x="7373512" y="2060200"/>
                </a:lnTo>
                <a:lnTo>
                  <a:pt x="7398459" y="2076536"/>
                </a:lnTo>
                <a:lnTo>
                  <a:pt x="7423395" y="2092881"/>
                </a:lnTo>
                <a:lnTo>
                  <a:pt x="7437301" y="2081336"/>
                </a:lnTo>
                <a:lnTo>
                  <a:pt x="7451198" y="2069802"/>
                </a:lnTo>
                <a:lnTo>
                  <a:pt x="7421900" y="2051980"/>
                </a:lnTo>
                <a:cubicBezTo>
                  <a:pt x="7405783" y="2042179"/>
                  <a:pt x="7395248" y="2029873"/>
                  <a:pt x="7398496" y="2024625"/>
                </a:cubicBezTo>
                <a:cubicBezTo>
                  <a:pt x="7404764" y="2014480"/>
                  <a:pt x="7416718" y="2019100"/>
                  <a:pt x="7443369" y="2041979"/>
                </a:cubicBezTo>
                <a:lnTo>
                  <a:pt x="7459857" y="2056133"/>
                </a:lnTo>
                <a:lnTo>
                  <a:pt x="7474582" y="2043913"/>
                </a:lnTo>
                <a:lnTo>
                  <a:pt x="7489298" y="2031702"/>
                </a:lnTo>
                <a:lnTo>
                  <a:pt x="7459199" y="2013395"/>
                </a:lnTo>
                <a:lnTo>
                  <a:pt x="7429100" y="1995087"/>
                </a:lnTo>
                <a:lnTo>
                  <a:pt x="7439835" y="1984353"/>
                </a:lnTo>
                <a:lnTo>
                  <a:pt x="7450560" y="1973628"/>
                </a:lnTo>
                <a:lnTo>
                  <a:pt x="7477525" y="1993564"/>
                </a:lnTo>
                <a:lnTo>
                  <a:pt x="7504490" y="2013490"/>
                </a:lnTo>
                <a:lnTo>
                  <a:pt x="7533332" y="1981190"/>
                </a:lnTo>
                <a:lnTo>
                  <a:pt x="7562174" y="1948891"/>
                </a:lnTo>
                <a:lnTo>
                  <a:pt x="7342128" y="1836201"/>
                </a:lnTo>
                <a:cubicBezTo>
                  <a:pt x="7221103" y="1774222"/>
                  <a:pt x="7114451" y="1720691"/>
                  <a:pt x="7105126" y="1717243"/>
                </a:cubicBezTo>
                <a:lnTo>
                  <a:pt x="7088162" y="1710976"/>
                </a:lnTo>
                <a:lnTo>
                  <a:pt x="7077399" y="1734607"/>
                </a:lnTo>
                <a:close/>
                <a:moveTo>
                  <a:pt x="6522006" y="1739179"/>
                </a:moveTo>
                <a:cubicBezTo>
                  <a:pt x="6518767" y="1744418"/>
                  <a:pt x="6520663" y="1748704"/>
                  <a:pt x="6526207" y="1748704"/>
                </a:cubicBezTo>
                <a:cubicBezTo>
                  <a:pt x="6531750" y="1748704"/>
                  <a:pt x="6536293" y="1744418"/>
                  <a:pt x="6536293" y="1739179"/>
                </a:cubicBezTo>
                <a:cubicBezTo>
                  <a:pt x="6536293" y="1733941"/>
                  <a:pt x="6534407" y="1729654"/>
                  <a:pt x="6532093" y="1729654"/>
                </a:cubicBezTo>
                <a:cubicBezTo>
                  <a:pt x="6529778" y="1729654"/>
                  <a:pt x="6525244" y="1733941"/>
                  <a:pt x="6522006" y="1739179"/>
                </a:cubicBezTo>
                <a:close/>
                <a:moveTo>
                  <a:pt x="6593443" y="1739179"/>
                </a:moveTo>
                <a:lnTo>
                  <a:pt x="6579156" y="1748409"/>
                </a:lnTo>
                <a:lnTo>
                  <a:pt x="6595824" y="1748562"/>
                </a:lnTo>
                <a:cubicBezTo>
                  <a:pt x="6604988" y="1748638"/>
                  <a:pt x="6612493" y="1744418"/>
                  <a:pt x="6612493" y="1739179"/>
                </a:cubicBezTo>
                <a:cubicBezTo>
                  <a:pt x="6612493" y="1727559"/>
                  <a:pt x="6611417" y="1727559"/>
                  <a:pt x="6593443" y="1739179"/>
                </a:cubicBezTo>
                <a:close/>
                <a:moveTo>
                  <a:pt x="6717268" y="1735750"/>
                </a:moveTo>
                <a:cubicBezTo>
                  <a:pt x="6717268" y="1746399"/>
                  <a:pt x="6749977" y="1767135"/>
                  <a:pt x="6767274" y="1767450"/>
                </a:cubicBezTo>
                <a:cubicBezTo>
                  <a:pt x="6791706" y="1767897"/>
                  <a:pt x="6787601" y="1753429"/>
                  <a:pt x="6759683" y="1740713"/>
                </a:cubicBezTo>
                <a:cubicBezTo>
                  <a:pt x="6732622" y="1728378"/>
                  <a:pt x="6717268" y="1726587"/>
                  <a:pt x="6717268" y="1735750"/>
                </a:cubicBezTo>
                <a:close/>
                <a:moveTo>
                  <a:pt x="4330713" y="1752686"/>
                </a:moveTo>
                <a:cubicBezTo>
                  <a:pt x="4320550" y="1760115"/>
                  <a:pt x="4314892" y="1768850"/>
                  <a:pt x="4318130" y="1772098"/>
                </a:cubicBezTo>
                <a:cubicBezTo>
                  <a:pt x="4326627" y="1780585"/>
                  <a:pt x="4374500" y="1757029"/>
                  <a:pt x="4368499" y="1747314"/>
                </a:cubicBezTo>
                <a:cubicBezTo>
                  <a:pt x="4361393" y="1735817"/>
                  <a:pt x="4351944" y="1737160"/>
                  <a:pt x="4330713" y="1752686"/>
                </a:cubicBezTo>
                <a:close/>
                <a:moveTo>
                  <a:pt x="4759881" y="1748704"/>
                </a:moveTo>
                <a:cubicBezTo>
                  <a:pt x="4756642" y="1753943"/>
                  <a:pt x="4756652" y="1762525"/>
                  <a:pt x="4759900" y="1767783"/>
                </a:cubicBezTo>
                <a:cubicBezTo>
                  <a:pt x="4766863" y="1779051"/>
                  <a:pt x="4802743" y="1762792"/>
                  <a:pt x="4802743" y="1748371"/>
                </a:cubicBezTo>
                <a:cubicBezTo>
                  <a:pt x="4802743" y="1736227"/>
                  <a:pt x="4767425" y="1736503"/>
                  <a:pt x="4759881" y="1748704"/>
                </a:cubicBezTo>
                <a:close/>
                <a:moveTo>
                  <a:pt x="6850618" y="1748371"/>
                </a:moveTo>
                <a:cubicBezTo>
                  <a:pt x="6850618" y="1758391"/>
                  <a:pt x="6881327" y="1777279"/>
                  <a:pt x="6897615" y="1777279"/>
                </a:cubicBezTo>
                <a:cubicBezTo>
                  <a:pt x="6916312" y="1777279"/>
                  <a:pt x="6908026" y="1761401"/>
                  <a:pt x="6883508" y="1750238"/>
                </a:cubicBezTo>
                <a:cubicBezTo>
                  <a:pt x="6854048" y="1736808"/>
                  <a:pt x="6850618" y="1736617"/>
                  <a:pt x="6850618" y="1748371"/>
                </a:cubicBezTo>
                <a:close/>
                <a:moveTo>
                  <a:pt x="4484218" y="1788309"/>
                </a:moveTo>
                <a:cubicBezTo>
                  <a:pt x="4293622" y="1885712"/>
                  <a:pt x="4041077" y="1973285"/>
                  <a:pt x="3816906" y="2019710"/>
                </a:cubicBezTo>
                <a:cubicBezTo>
                  <a:pt x="3680955" y="2047865"/>
                  <a:pt x="3539547" y="2087556"/>
                  <a:pt x="3532061" y="2099663"/>
                </a:cubicBezTo>
                <a:cubicBezTo>
                  <a:pt x="3529432" y="2103920"/>
                  <a:pt x="3549587" y="2099920"/>
                  <a:pt x="3576847" y="2090776"/>
                </a:cubicBezTo>
                <a:cubicBezTo>
                  <a:pt x="3604098" y="2081632"/>
                  <a:pt x="3703034" y="2058667"/>
                  <a:pt x="3796703" y="2039750"/>
                </a:cubicBezTo>
                <a:cubicBezTo>
                  <a:pt x="3982279" y="2002260"/>
                  <a:pt x="4151614" y="1950882"/>
                  <a:pt x="4307443" y="1884778"/>
                </a:cubicBezTo>
                <a:cubicBezTo>
                  <a:pt x="4404694" y="1843526"/>
                  <a:pt x="4564618" y="1761554"/>
                  <a:pt x="4564618" y="1752972"/>
                </a:cubicBezTo>
                <a:cubicBezTo>
                  <a:pt x="4564618" y="1746999"/>
                  <a:pt x="4567762" y="1745618"/>
                  <a:pt x="4484218" y="1788309"/>
                </a:cubicBezTo>
                <a:close/>
                <a:moveTo>
                  <a:pt x="6002893" y="1758229"/>
                </a:moveTo>
                <a:cubicBezTo>
                  <a:pt x="6002893" y="1763468"/>
                  <a:pt x="6007180" y="1767754"/>
                  <a:pt x="6012418" y="1767754"/>
                </a:cubicBezTo>
                <a:cubicBezTo>
                  <a:pt x="6017657" y="1767754"/>
                  <a:pt x="6021943" y="1763468"/>
                  <a:pt x="6021943" y="1758229"/>
                </a:cubicBezTo>
                <a:cubicBezTo>
                  <a:pt x="6021943" y="1752991"/>
                  <a:pt x="6017657" y="1748704"/>
                  <a:pt x="6012418" y="1748704"/>
                </a:cubicBezTo>
                <a:cubicBezTo>
                  <a:pt x="6007180" y="1748704"/>
                  <a:pt x="6002893" y="1752991"/>
                  <a:pt x="6002893" y="1758229"/>
                </a:cubicBezTo>
                <a:close/>
                <a:moveTo>
                  <a:pt x="6669834" y="1762763"/>
                </a:moveTo>
                <a:cubicBezTo>
                  <a:pt x="6662319" y="1771812"/>
                  <a:pt x="6661595" y="1777279"/>
                  <a:pt x="6667919" y="1777279"/>
                </a:cubicBezTo>
                <a:cubicBezTo>
                  <a:pt x="6679426" y="1777279"/>
                  <a:pt x="6692846" y="1759210"/>
                  <a:pt x="6686246" y="1752600"/>
                </a:cubicBezTo>
                <a:cubicBezTo>
                  <a:pt x="6683845" y="1750209"/>
                  <a:pt x="6676463" y="1754781"/>
                  <a:pt x="6669834" y="1762763"/>
                </a:cubicBezTo>
                <a:close/>
                <a:moveTo>
                  <a:pt x="4714637" y="1768821"/>
                </a:moveTo>
                <a:cubicBezTo>
                  <a:pt x="4705474" y="1773993"/>
                  <a:pt x="4697968" y="1782299"/>
                  <a:pt x="4697968" y="1787281"/>
                </a:cubicBezTo>
                <a:cubicBezTo>
                  <a:pt x="4697968" y="1799777"/>
                  <a:pt x="4733478" y="1798711"/>
                  <a:pt x="4741345" y="1785976"/>
                </a:cubicBezTo>
                <a:cubicBezTo>
                  <a:pt x="4751270" y="1769916"/>
                  <a:pt x="4733230" y="1758334"/>
                  <a:pt x="4714637" y="1768821"/>
                </a:cubicBezTo>
                <a:close/>
                <a:moveTo>
                  <a:pt x="7107793" y="1766221"/>
                </a:moveTo>
                <a:cubicBezTo>
                  <a:pt x="7107793" y="1780508"/>
                  <a:pt x="7157409" y="1798149"/>
                  <a:pt x="7167944" y="1787614"/>
                </a:cubicBezTo>
                <a:cubicBezTo>
                  <a:pt x="7174430" y="1781127"/>
                  <a:pt x="7169096" y="1774765"/>
                  <a:pt x="7151589" y="1768107"/>
                </a:cubicBezTo>
                <a:cubicBezTo>
                  <a:pt x="7120109" y="1756143"/>
                  <a:pt x="7107793" y="1755610"/>
                  <a:pt x="7107793" y="1766221"/>
                </a:cubicBezTo>
                <a:close/>
                <a:moveTo>
                  <a:pt x="4257218" y="1786804"/>
                </a:moveTo>
                <a:cubicBezTo>
                  <a:pt x="4243902" y="1797282"/>
                  <a:pt x="4228462" y="1805854"/>
                  <a:pt x="4222919" y="1805854"/>
                </a:cubicBezTo>
                <a:cubicBezTo>
                  <a:pt x="4217375" y="1805854"/>
                  <a:pt x="4198763" y="1811941"/>
                  <a:pt x="4181561" y="1819380"/>
                </a:cubicBezTo>
                <a:cubicBezTo>
                  <a:pt x="4164359" y="1826828"/>
                  <a:pt x="4125640" y="1842326"/>
                  <a:pt x="4095512" y="1853832"/>
                </a:cubicBezTo>
                <a:cubicBezTo>
                  <a:pt x="4065385" y="1865329"/>
                  <a:pt x="4040743" y="1878530"/>
                  <a:pt x="4040743" y="1883159"/>
                </a:cubicBezTo>
                <a:cubicBezTo>
                  <a:pt x="4040743" y="1894561"/>
                  <a:pt x="4047068" y="1893827"/>
                  <a:pt x="4082168" y="1878330"/>
                </a:cubicBezTo>
                <a:cubicBezTo>
                  <a:pt x="4098674" y="1871053"/>
                  <a:pt x="4131469" y="1857842"/>
                  <a:pt x="4155043" y="1848974"/>
                </a:cubicBezTo>
                <a:cubicBezTo>
                  <a:pt x="4178618" y="1840116"/>
                  <a:pt x="4210765" y="1827390"/>
                  <a:pt x="4226481" y="1820694"/>
                </a:cubicBezTo>
                <a:cubicBezTo>
                  <a:pt x="4242197" y="1814008"/>
                  <a:pt x="4267086" y="1803625"/>
                  <a:pt x="4281783" y="1797625"/>
                </a:cubicBezTo>
                <a:cubicBezTo>
                  <a:pt x="4296490" y="1791634"/>
                  <a:pt x="4305881" y="1782451"/>
                  <a:pt x="4302652" y="1777241"/>
                </a:cubicBezTo>
                <a:cubicBezTo>
                  <a:pt x="4294099" y="1763401"/>
                  <a:pt x="4284364" y="1765449"/>
                  <a:pt x="4257218" y="1786804"/>
                </a:cubicBezTo>
                <a:close/>
                <a:moveTo>
                  <a:pt x="6812518" y="1787042"/>
                </a:moveTo>
                <a:cubicBezTo>
                  <a:pt x="6812518" y="1798730"/>
                  <a:pt x="6860305" y="1818389"/>
                  <a:pt x="6868592" y="1810103"/>
                </a:cubicBezTo>
                <a:cubicBezTo>
                  <a:pt x="6875840" y="1802854"/>
                  <a:pt x="6841865" y="1777279"/>
                  <a:pt x="6824987" y="1777279"/>
                </a:cubicBezTo>
                <a:cubicBezTo>
                  <a:pt x="6818129" y="1777279"/>
                  <a:pt x="6812518" y="1781670"/>
                  <a:pt x="6812518" y="1787042"/>
                </a:cubicBezTo>
                <a:close/>
                <a:moveTo>
                  <a:pt x="4655487" y="1799635"/>
                </a:moveTo>
                <a:cubicBezTo>
                  <a:pt x="4644428" y="1807721"/>
                  <a:pt x="4641676" y="1814789"/>
                  <a:pt x="4648038" y="1818723"/>
                </a:cubicBezTo>
                <a:cubicBezTo>
                  <a:pt x="4662526" y="1827667"/>
                  <a:pt x="4688443" y="1815713"/>
                  <a:pt x="4688443" y="1800073"/>
                </a:cubicBezTo>
                <a:cubicBezTo>
                  <a:pt x="4688443" y="1783356"/>
                  <a:pt x="4677937" y="1783223"/>
                  <a:pt x="4655487" y="1799635"/>
                </a:cubicBezTo>
                <a:close/>
                <a:moveTo>
                  <a:pt x="6731622" y="1796225"/>
                </a:moveTo>
                <a:cubicBezTo>
                  <a:pt x="6728289" y="1801616"/>
                  <a:pt x="6732109" y="1803216"/>
                  <a:pt x="6740585" y="1799968"/>
                </a:cubicBezTo>
                <a:cubicBezTo>
                  <a:pt x="6757083" y="1793634"/>
                  <a:pt x="6760102" y="1786804"/>
                  <a:pt x="6746405" y="1786804"/>
                </a:cubicBezTo>
                <a:cubicBezTo>
                  <a:pt x="6741471" y="1786804"/>
                  <a:pt x="6734823" y="1791043"/>
                  <a:pt x="6731622" y="1796225"/>
                </a:cubicBezTo>
                <a:close/>
                <a:moveTo>
                  <a:pt x="7069693" y="1804321"/>
                </a:moveTo>
                <a:cubicBezTo>
                  <a:pt x="7069693" y="1816265"/>
                  <a:pt x="7117204" y="1835629"/>
                  <a:pt x="7128844" y="1828429"/>
                </a:cubicBezTo>
                <a:cubicBezTo>
                  <a:pt x="7134806" y="1824742"/>
                  <a:pt x="7129644" y="1817037"/>
                  <a:pt x="7116223" y="1809598"/>
                </a:cubicBezTo>
                <a:cubicBezTo>
                  <a:pt x="7090029" y="1795072"/>
                  <a:pt x="7069693" y="1792777"/>
                  <a:pt x="7069693" y="1804321"/>
                </a:cubicBezTo>
                <a:close/>
                <a:moveTo>
                  <a:pt x="7198510" y="1805483"/>
                </a:moveTo>
                <a:cubicBezTo>
                  <a:pt x="7195423" y="1810483"/>
                  <a:pt x="7205653" y="1821161"/>
                  <a:pt x="7221246" y="1829229"/>
                </a:cubicBezTo>
                <a:cubicBezTo>
                  <a:pt x="7238096" y="1837944"/>
                  <a:pt x="7251859" y="1840202"/>
                  <a:pt x="7255202" y="1834801"/>
                </a:cubicBezTo>
                <a:cubicBezTo>
                  <a:pt x="7258289" y="1829800"/>
                  <a:pt x="7248058" y="1819123"/>
                  <a:pt x="7232466" y="1811055"/>
                </a:cubicBezTo>
                <a:cubicBezTo>
                  <a:pt x="7215616" y="1802340"/>
                  <a:pt x="7201853" y="1800082"/>
                  <a:pt x="7198510" y="1805483"/>
                </a:cubicBezTo>
                <a:close/>
                <a:moveTo>
                  <a:pt x="6593443" y="1815941"/>
                </a:moveTo>
                <a:cubicBezTo>
                  <a:pt x="6593443" y="1821485"/>
                  <a:pt x="6597730" y="1823380"/>
                  <a:pt x="6602968" y="1820142"/>
                </a:cubicBezTo>
                <a:cubicBezTo>
                  <a:pt x="6608207" y="1816903"/>
                  <a:pt x="6612493" y="1812369"/>
                  <a:pt x="6612493" y="1810055"/>
                </a:cubicBezTo>
                <a:cubicBezTo>
                  <a:pt x="6612493" y="1807740"/>
                  <a:pt x="6608207" y="1805854"/>
                  <a:pt x="6602968" y="1805854"/>
                </a:cubicBezTo>
                <a:cubicBezTo>
                  <a:pt x="6597730" y="1805854"/>
                  <a:pt x="6593443" y="1810398"/>
                  <a:pt x="6593443" y="1815941"/>
                </a:cubicBezTo>
                <a:close/>
                <a:moveTo>
                  <a:pt x="4600337" y="1825971"/>
                </a:moveTo>
                <a:cubicBezTo>
                  <a:pt x="4591174" y="1831143"/>
                  <a:pt x="4583668" y="1839449"/>
                  <a:pt x="4583668" y="1844431"/>
                </a:cubicBezTo>
                <a:cubicBezTo>
                  <a:pt x="4583668" y="1856927"/>
                  <a:pt x="4619178" y="1855861"/>
                  <a:pt x="4627045" y="1843126"/>
                </a:cubicBezTo>
                <a:cubicBezTo>
                  <a:pt x="4636970" y="1827066"/>
                  <a:pt x="4618930" y="1815484"/>
                  <a:pt x="4600337" y="1825971"/>
                </a:cubicBezTo>
                <a:close/>
                <a:moveTo>
                  <a:pt x="6693456" y="1824904"/>
                </a:moveTo>
                <a:cubicBezTo>
                  <a:pt x="6690217" y="1830143"/>
                  <a:pt x="6692113" y="1834429"/>
                  <a:pt x="6697657" y="1834429"/>
                </a:cubicBezTo>
                <a:cubicBezTo>
                  <a:pt x="6703200" y="1834429"/>
                  <a:pt x="6707743" y="1830143"/>
                  <a:pt x="6707743" y="1824904"/>
                </a:cubicBezTo>
                <a:cubicBezTo>
                  <a:pt x="6707743" y="1819666"/>
                  <a:pt x="6705857" y="1815379"/>
                  <a:pt x="6703543" y="1815379"/>
                </a:cubicBezTo>
                <a:cubicBezTo>
                  <a:pt x="6701228" y="1815379"/>
                  <a:pt x="6696694" y="1819666"/>
                  <a:pt x="6693456" y="1824904"/>
                </a:cubicBezTo>
                <a:close/>
                <a:moveTo>
                  <a:pt x="6564868" y="1834991"/>
                </a:moveTo>
                <a:cubicBezTo>
                  <a:pt x="6564868" y="1840535"/>
                  <a:pt x="6569155" y="1842430"/>
                  <a:pt x="6574393" y="1839192"/>
                </a:cubicBezTo>
                <a:cubicBezTo>
                  <a:pt x="6579632" y="1835953"/>
                  <a:pt x="6583918" y="1831419"/>
                  <a:pt x="6583918" y="1829105"/>
                </a:cubicBezTo>
                <a:cubicBezTo>
                  <a:pt x="6583918" y="1826790"/>
                  <a:pt x="6579632" y="1824904"/>
                  <a:pt x="6574393" y="1824904"/>
                </a:cubicBezTo>
                <a:cubicBezTo>
                  <a:pt x="6569155" y="1824904"/>
                  <a:pt x="6564868" y="1829448"/>
                  <a:pt x="6564868" y="1834991"/>
                </a:cubicBezTo>
                <a:close/>
                <a:moveTo>
                  <a:pt x="7031593" y="1842421"/>
                </a:moveTo>
                <a:cubicBezTo>
                  <a:pt x="7031593" y="1850727"/>
                  <a:pt x="7073303" y="1872529"/>
                  <a:pt x="7089191" y="1872529"/>
                </a:cubicBezTo>
                <a:cubicBezTo>
                  <a:pt x="7106955" y="1872529"/>
                  <a:pt x="7097878" y="1856365"/>
                  <a:pt x="7074008" y="1845488"/>
                </a:cubicBezTo>
                <a:cubicBezTo>
                  <a:pt x="7045319" y="1832410"/>
                  <a:pt x="7031593" y="1831419"/>
                  <a:pt x="7031593" y="1842421"/>
                </a:cubicBezTo>
                <a:close/>
                <a:moveTo>
                  <a:pt x="7160410" y="1843583"/>
                </a:moveTo>
                <a:cubicBezTo>
                  <a:pt x="7157323" y="1848583"/>
                  <a:pt x="7167582" y="1859280"/>
                  <a:pt x="7183212" y="1867357"/>
                </a:cubicBezTo>
                <a:cubicBezTo>
                  <a:pt x="7216426" y="1884540"/>
                  <a:pt x="7222093" y="1885331"/>
                  <a:pt x="7222093" y="1872777"/>
                </a:cubicBezTo>
                <a:cubicBezTo>
                  <a:pt x="7222093" y="1858880"/>
                  <a:pt x="7167058" y="1832829"/>
                  <a:pt x="7160410" y="1843583"/>
                </a:cubicBezTo>
                <a:close/>
                <a:moveTo>
                  <a:pt x="4541187" y="1856785"/>
                </a:moveTo>
                <a:lnTo>
                  <a:pt x="4523632" y="1869624"/>
                </a:lnTo>
                <a:lnTo>
                  <a:pt x="4535053" y="1876682"/>
                </a:lnTo>
                <a:cubicBezTo>
                  <a:pt x="4551122" y="1886607"/>
                  <a:pt x="4574143" y="1875930"/>
                  <a:pt x="4574143" y="1858537"/>
                </a:cubicBezTo>
                <a:cubicBezTo>
                  <a:pt x="4574143" y="1840563"/>
                  <a:pt x="4564104" y="1840030"/>
                  <a:pt x="4541187" y="1856785"/>
                </a:cubicBezTo>
                <a:close/>
                <a:moveTo>
                  <a:pt x="7288768" y="1853232"/>
                </a:moveTo>
                <a:cubicBezTo>
                  <a:pt x="7288768" y="1865195"/>
                  <a:pt x="7341613" y="1892713"/>
                  <a:pt x="7349471" y="1884845"/>
                </a:cubicBezTo>
                <a:cubicBezTo>
                  <a:pt x="7360416" y="1873910"/>
                  <a:pt x="7355662" y="1866157"/>
                  <a:pt x="7331183" y="1855013"/>
                </a:cubicBezTo>
                <a:cubicBezTo>
                  <a:pt x="7301570" y="1841516"/>
                  <a:pt x="7288768" y="1840983"/>
                  <a:pt x="7288768" y="1853232"/>
                </a:cubicBezTo>
                <a:close/>
                <a:moveTo>
                  <a:pt x="4483094" y="1886141"/>
                </a:moveTo>
                <a:lnTo>
                  <a:pt x="4464606" y="1899742"/>
                </a:lnTo>
                <a:lnTo>
                  <a:pt x="4481399" y="1906248"/>
                </a:lnTo>
                <a:cubicBezTo>
                  <a:pt x="4499791" y="1913382"/>
                  <a:pt x="4529443" y="1894494"/>
                  <a:pt x="4521089" y="1880978"/>
                </a:cubicBezTo>
                <a:cubicBezTo>
                  <a:pt x="4513774" y="1869148"/>
                  <a:pt x="4504468" y="1870405"/>
                  <a:pt x="4483094" y="1886141"/>
                </a:cubicBezTo>
                <a:close/>
                <a:moveTo>
                  <a:pt x="5921207" y="1952073"/>
                </a:moveTo>
                <a:cubicBezTo>
                  <a:pt x="5847969" y="1995821"/>
                  <a:pt x="5730307" y="2069259"/>
                  <a:pt x="5659736" y="2115255"/>
                </a:cubicBezTo>
                <a:cubicBezTo>
                  <a:pt x="5492896" y="2223992"/>
                  <a:pt x="5242084" y="2376097"/>
                  <a:pt x="5121831" y="2441477"/>
                </a:cubicBezTo>
                <a:cubicBezTo>
                  <a:pt x="5011465" y="2501484"/>
                  <a:pt x="4714132" y="2691965"/>
                  <a:pt x="4720657" y="2698490"/>
                </a:cubicBezTo>
                <a:cubicBezTo>
                  <a:pt x="4723086" y="2700919"/>
                  <a:pt x="4756481" y="2683897"/>
                  <a:pt x="4794866" y="2660666"/>
                </a:cubicBezTo>
                <a:cubicBezTo>
                  <a:pt x="4833252" y="2637425"/>
                  <a:pt x="4926806" y="2582761"/>
                  <a:pt x="5002768" y="2539174"/>
                </a:cubicBezTo>
                <a:cubicBezTo>
                  <a:pt x="5201736" y="2425008"/>
                  <a:pt x="5439699" y="2279980"/>
                  <a:pt x="5555218" y="2202485"/>
                </a:cubicBezTo>
                <a:cubicBezTo>
                  <a:pt x="5610225" y="2165585"/>
                  <a:pt x="5734622" y="2085889"/>
                  <a:pt x="5831653" y="2025387"/>
                </a:cubicBezTo>
                <a:cubicBezTo>
                  <a:pt x="6002808" y="1918678"/>
                  <a:pt x="6070369" y="1873453"/>
                  <a:pt x="6059577" y="1872834"/>
                </a:cubicBezTo>
                <a:cubicBezTo>
                  <a:pt x="6056700" y="1872663"/>
                  <a:pt x="5994435" y="1908324"/>
                  <a:pt x="5921207" y="1952073"/>
                </a:cubicBezTo>
                <a:close/>
                <a:moveTo>
                  <a:pt x="6993551" y="1879673"/>
                </a:moveTo>
                <a:cubicBezTo>
                  <a:pt x="6993636" y="1889884"/>
                  <a:pt x="7048100" y="1919526"/>
                  <a:pt x="7054682" y="1912944"/>
                </a:cubicBezTo>
                <a:cubicBezTo>
                  <a:pt x="7065121" y="1902495"/>
                  <a:pt x="7060063" y="1894589"/>
                  <a:pt x="7035908" y="1883588"/>
                </a:cubicBezTo>
                <a:cubicBezTo>
                  <a:pt x="7007904" y="1870824"/>
                  <a:pt x="6993465" y="1869491"/>
                  <a:pt x="6993551" y="1879673"/>
                </a:cubicBezTo>
                <a:close/>
                <a:moveTo>
                  <a:pt x="3979631" y="1893227"/>
                </a:moveTo>
                <a:cubicBezTo>
                  <a:pt x="3969582" y="1899057"/>
                  <a:pt x="3948151" y="1907324"/>
                  <a:pt x="3932006" y="1911601"/>
                </a:cubicBezTo>
                <a:cubicBezTo>
                  <a:pt x="3915852" y="1915878"/>
                  <a:pt x="3879056" y="1926136"/>
                  <a:pt x="3850243" y="1934394"/>
                </a:cubicBezTo>
                <a:cubicBezTo>
                  <a:pt x="3807114" y="1946767"/>
                  <a:pt x="3620996" y="1986829"/>
                  <a:pt x="3606651" y="1986829"/>
                </a:cubicBezTo>
                <a:cubicBezTo>
                  <a:pt x="3604422" y="1986829"/>
                  <a:pt x="3602593" y="1991116"/>
                  <a:pt x="3602593" y="1996354"/>
                </a:cubicBezTo>
                <a:cubicBezTo>
                  <a:pt x="3602593" y="2008184"/>
                  <a:pt x="3632597" y="2008689"/>
                  <a:pt x="3661677" y="1997345"/>
                </a:cubicBezTo>
                <a:cubicBezTo>
                  <a:pt x="3673707" y="1992649"/>
                  <a:pt x="3713560" y="1983486"/>
                  <a:pt x="3750231" y="1976981"/>
                </a:cubicBezTo>
                <a:cubicBezTo>
                  <a:pt x="3829326" y="1962960"/>
                  <a:pt x="4018655" y="1904200"/>
                  <a:pt x="4026703" y="1891179"/>
                </a:cubicBezTo>
                <a:cubicBezTo>
                  <a:pt x="4034381" y="1878759"/>
                  <a:pt x="4002148" y="1880159"/>
                  <a:pt x="3979631" y="1893227"/>
                </a:cubicBezTo>
                <a:close/>
                <a:moveTo>
                  <a:pt x="6679168" y="1892141"/>
                </a:moveTo>
                <a:cubicBezTo>
                  <a:pt x="6679168" y="1897685"/>
                  <a:pt x="6683455" y="1899580"/>
                  <a:pt x="6688693" y="1896342"/>
                </a:cubicBezTo>
                <a:cubicBezTo>
                  <a:pt x="6693932" y="1893103"/>
                  <a:pt x="6698218" y="1888569"/>
                  <a:pt x="6698218" y="1886255"/>
                </a:cubicBezTo>
                <a:cubicBezTo>
                  <a:pt x="6698218" y="1883940"/>
                  <a:pt x="6693932" y="1882054"/>
                  <a:pt x="6688693" y="1882054"/>
                </a:cubicBezTo>
                <a:cubicBezTo>
                  <a:pt x="6683455" y="1882054"/>
                  <a:pt x="6679168" y="1886598"/>
                  <a:pt x="6679168" y="1892141"/>
                </a:cubicBezTo>
                <a:close/>
                <a:moveTo>
                  <a:pt x="6917293" y="1891579"/>
                </a:moveTo>
                <a:cubicBezTo>
                  <a:pt x="6917293" y="1896818"/>
                  <a:pt x="6921837" y="1901104"/>
                  <a:pt x="6927380" y="1901104"/>
                </a:cubicBezTo>
                <a:cubicBezTo>
                  <a:pt x="6932924" y="1901104"/>
                  <a:pt x="6934819" y="1896818"/>
                  <a:pt x="6931581" y="1891579"/>
                </a:cubicBezTo>
                <a:cubicBezTo>
                  <a:pt x="6928342" y="1886341"/>
                  <a:pt x="6923808" y="1882054"/>
                  <a:pt x="6921494" y="1882054"/>
                </a:cubicBezTo>
                <a:cubicBezTo>
                  <a:pt x="6919179" y="1882054"/>
                  <a:pt x="6917293" y="1886341"/>
                  <a:pt x="6917293" y="1891579"/>
                </a:cubicBezTo>
                <a:close/>
                <a:moveTo>
                  <a:pt x="7126843" y="1891779"/>
                </a:moveTo>
                <a:cubicBezTo>
                  <a:pt x="7126843" y="1903943"/>
                  <a:pt x="7172373" y="1925431"/>
                  <a:pt x="7180631" y="1917173"/>
                </a:cubicBezTo>
                <a:cubicBezTo>
                  <a:pt x="7183975" y="1913830"/>
                  <a:pt x="7181288" y="1904552"/>
                  <a:pt x="7174659" y="1896570"/>
                </a:cubicBezTo>
                <a:cubicBezTo>
                  <a:pt x="7161114" y="1880254"/>
                  <a:pt x="7126843" y="1876825"/>
                  <a:pt x="7126843" y="1891779"/>
                </a:cubicBezTo>
                <a:close/>
                <a:moveTo>
                  <a:pt x="7255678" y="1891170"/>
                </a:moveTo>
                <a:cubicBezTo>
                  <a:pt x="7252583" y="1896189"/>
                  <a:pt x="7262803" y="1906886"/>
                  <a:pt x="7278396" y="1914954"/>
                </a:cubicBezTo>
                <a:cubicBezTo>
                  <a:pt x="7312571" y="1932623"/>
                  <a:pt x="7326830" y="1918354"/>
                  <a:pt x="7296331" y="1896990"/>
                </a:cubicBezTo>
                <a:cubicBezTo>
                  <a:pt x="7271642" y="1879702"/>
                  <a:pt x="7263499" y="1878530"/>
                  <a:pt x="7255678" y="1891170"/>
                </a:cubicBezTo>
                <a:close/>
                <a:moveTo>
                  <a:pt x="7384018" y="1901304"/>
                </a:moveTo>
                <a:cubicBezTo>
                  <a:pt x="7384018" y="1914306"/>
                  <a:pt x="7429815" y="1934680"/>
                  <a:pt x="7438816" y="1925688"/>
                </a:cubicBezTo>
                <a:cubicBezTo>
                  <a:pt x="7447036" y="1917468"/>
                  <a:pt x="7414908" y="1891579"/>
                  <a:pt x="7396487" y="1891579"/>
                </a:cubicBezTo>
                <a:cubicBezTo>
                  <a:pt x="7389629" y="1891579"/>
                  <a:pt x="7384018" y="1895961"/>
                  <a:pt x="7384018" y="1901304"/>
                </a:cubicBezTo>
                <a:close/>
                <a:moveTo>
                  <a:pt x="4427058" y="1913811"/>
                </a:moveTo>
                <a:cubicBezTo>
                  <a:pt x="4414695" y="1922850"/>
                  <a:pt x="4412676" y="1928841"/>
                  <a:pt x="4420381" y="1933604"/>
                </a:cubicBezTo>
                <a:cubicBezTo>
                  <a:pt x="4435459" y="1942919"/>
                  <a:pt x="4471254" y="1930575"/>
                  <a:pt x="4466920" y="1917564"/>
                </a:cubicBezTo>
                <a:cubicBezTo>
                  <a:pt x="4461434" y="1901104"/>
                  <a:pt x="4446375" y="1899685"/>
                  <a:pt x="4427058" y="1913811"/>
                </a:cubicBezTo>
                <a:close/>
                <a:moveTo>
                  <a:pt x="5393293" y="2066430"/>
                </a:moveTo>
                <a:cubicBezTo>
                  <a:pt x="5217795" y="2151726"/>
                  <a:pt x="5020628" y="2250691"/>
                  <a:pt x="4955143" y="2286343"/>
                </a:cubicBezTo>
                <a:cubicBezTo>
                  <a:pt x="4840320" y="2348865"/>
                  <a:pt x="4650343" y="2467470"/>
                  <a:pt x="4650343" y="2476624"/>
                </a:cubicBezTo>
                <a:cubicBezTo>
                  <a:pt x="4650343" y="2479072"/>
                  <a:pt x="4694273" y="2454897"/>
                  <a:pt x="4747975" y="2422903"/>
                </a:cubicBezTo>
                <a:cubicBezTo>
                  <a:pt x="4844844" y="2365191"/>
                  <a:pt x="5223377" y="2167347"/>
                  <a:pt x="5548074" y="2004727"/>
                </a:cubicBezTo>
                <a:cubicBezTo>
                  <a:pt x="5641067" y="1958159"/>
                  <a:pt x="5717143" y="1917935"/>
                  <a:pt x="5717143" y="1915344"/>
                </a:cubicBezTo>
                <a:cubicBezTo>
                  <a:pt x="5717143" y="1908591"/>
                  <a:pt x="5739584" y="1898123"/>
                  <a:pt x="5393293" y="2066430"/>
                </a:cubicBezTo>
                <a:close/>
                <a:moveTo>
                  <a:pt x="7017306" y="1929679"/>
                </a:moveTo>
                <a:cubicBezTo>
                  <a:pt x="7014067" y="1934918"/>
                  <a:pt x="7015963" y="1939204"/>
                  <a:pt x="7021507" y="1939204"/>
                </a:cubicBezTo>
                <a:cubicBezTo>
                  <a:pt x="7027050" y="1939204"/>
                  <a:pt x="7031593" y="1934918"/>
                  <a:pt x="7031593" y="1929679"/>
                </a:cubicBezTo>
                <a:cubicBezTo>
                  <a:pt x="7031593" y="1924441"/>
                  <a:pt x="7029707" y="1920154"/>
                  <a:pt x="7027393" y="1920154"/>
                </a:cubicBezTo>
                <a:cubicBezTo>
                  <a:pt x="7025078" y="1920154"/>
                  <a:pt x="7020544" y="1924441"/>
                  <a:pt x="7017306" y="1929679"/>
                </a:cubicBezTo>
                <a:close/>
                <a:moveTo>
                  <a:pt x="7084667" y="1928574"/>
                </a:moveTo>
                <a:cubicBezTo>
                  <a:pt x="7078151" y="1939109"/>
                  <a:pt x="7134482" y="1963322"/>
                  <a:pt x="7143798" y="1953997"/>
                </a:cubicBezTo>
                <a:cubicBezTo>
                  <a:pt x="7151685" y="1946110"/>
                  <a:pt x="7119452" y="1920154"/>
                  <a:pt x="7101774" y="1920154"/>
                </a:cubicBezTo>
                <a:cubicBezTo>
                  <a:pt x="7095221" y="1920154"/>
                  <a:pt x="7087524" y="1923945"/>
                  <a:pt x="7084667" y="1928574"/>
                </a:cubicBezTo>
                <a:close/>
                <a:moveTo>
                  <a:pt x="7218540" y="1926889"/>
                </a:moveTo>
                <a:cubicBezTo>
                  <a:pt x="7207596" y="1937823"/>
                  <a:pt x="7212350" y="1945577"/>
                  <a:pt x="7236828" y="1956721"/>
                </a:cubicBezTo>
                <a:cubicBezTo>
                  <a:pt x="7266442" y="1970218"/>
                  <a:pt x="7279243" y="1970751"/>
                  <a:pt x="7279243" y="1958502"/>
                </a:cubicBezTo>
                <a:cubicBezTo>
                  <a:pt x="7279243" y="1946539"/>
                  <a:pt x="7226399" y="1919021"/>
                  <a:pt x="7218540" y="1926889"/>
                </a:cubicBezTo>
                <a:close/>
                <a:moveTo>
                  <a:pt x="4365298" y="1943119"/>
                </a:moveTo>
                <a:cubicBezTo>
                  <a:pt x="4357840" y="1952101"/>
                  <a:pt x="4357392" y="1958569"/>
                  <a:pt x="4363936" y="1962607"/>
                </a:cubicBezTo>
                <a:cubicBezTo>
                  <a:pt x="4377062" y="1970723"/>
                  <a:pt x="4414238" y="1950177"/>
                  <a:pt x="4407161" y="1938728"/>
                </a:cubicBezTo>
                <a:cubicBezTo>
                  <a:pt x="4398979" y="1925488"/>
                  <a:pt x="4378109" y="1927679"/>
                  <a:pt x="4365298" y="1943119"/>
                </a:cubicBezTo>
                <a:close/>
                <a:moveTo>
                  <a:pt x="7345918" y="1942433"/>
                </a:moveTo>
                <a:cubicBezTo>
                  <a:pt x="7345918" y="1959750"/>
                  <a:pt x="7393638" y="1981019"/>
                  <a:pt x="7405612" y="1969046"/>
                </a:cubicBezTo>
                <a:cubicBezTo>
                  <a:pt x="7411489" y="1963169"/>
                  <a:pt x="7404297" y="1954454"/>
                  <a:pt x="7385590" y="1944776"/>
                </a:cubicBezTo>
                <a:cubicBezTo>
                  <a:pt x="7350052" y="1926403"/>
                  <a:pt x="7345918" y="1926155"/>
                  <a:pt x="7345918" y="1942433"/>
                </a:cubicBezTo>
                <a:close/>
                <a:moveTo>
                  <a:pt x="6217206" y="1948729"/>
                </a:moveTo>
                <a:cubicBezTo>
                  <a:pt x="6220444" y="1953968"/>
                  <a:pt x="6224978" y="1958254"/>
                  <a:pt x="6227293" y="1958254"/>
                </a:cubicBezTo>
                <a:cubicBezTo>
                  <a:pt x="6229607" y="1958254"/>
                  <a:pt x="6231493" y="1953968"/>
                  <a:pt x="6231493" y="1948729"/>
                </a:cubicBezTo>
                <a:cubicBezTo>
                  <a:pt x="6231493" y="1943491"/>
                  <a:pt x="6226950" y="1939204"/>
                  <a:pt x="6221407" y="1939204"/>
                </a:cubicBezTo>
                <a:cubicBezTo>
                  <a:pt x="6215863" y="1939204"/>
                  <a:pt x="6213967" y="1943491"/>
                  <a:pt x="6217206" y="1948729"/>
                </a:cubicBezTo>
                <a:close/>
                <a:moveTo>
                  <a:pt x="7469743" y="1947120"/>
                </a:moveTo>
                <a:cubicBezTo>
                  <a:pt x="7469743" y="1959159"/>
                  <a:pt x="7516340" y="1981505"/>
                  <a:pt x="7524483" y="1973361"/>
                </a:cubicBezTo>
                <a:cubicBezTo>
                  <a:pt x="7528408" y="1969437"/>
                  <a:pt x="7523312" y="1960140"/>
                  <a:pt x="7513149" y="1952711"/>
                </a:cubicBezTo>
                <a:cubicBezTo>
                  <a:pt x="7492727" y="1937785"/>
                  <a:pt x="7469743" y="1934823"/>
                  <a:pt x="7469743" y="1947120"/>
                </a:cubicBezTo>
                <a:close/>
                <a:moveTo>
                  <a:pt x="4302290" y="1968418"/>
                </a:moveTo>
                <a:cubicBezTo>
                  <a:pt x="4292632" y="1984039"/>
                  <a:pt x="4304024" y="1989753"/>
                  <a:pt x="4331199" y="1982934"/>
                </a:cubicBezTo>
                <a:cubicBezTo>
                  <a:pt x="4344753" y="1979533"/>
                  <a:pt x="4353278" y="1972589"/>
                  <a:pt x="4350134" y="1967503"/>
                </a:cubicBezTo>
                <a:cubicBezTo>
                  <a:pt x="4342467" y="1955102"/>
                  <a:pt x="4310139" y="1955721"/>
                  <a:pt x="4302290" y="1968418"/>
                </a:cubicBezTo>
                <a:close/>
                <a:moveTo>
                  <a:pt x="7060168" y="1973104"/>
                </a:moveTo>
                <a:cubicBezTo>
                  <a:pt x="7060168" y="1981267"/>
                  <a:pt x="7064455" y="1985305"/>
                  <a:pt x="7069693" y="1982067"/>
                </a:cubicBezTo>
                <a:cubicBezTo>
                  <a:pt x="7074932" y="1978828"/>
                  <a:pt x="7079218" y="1972151"/>
                  <a:pt x="7079218" y="1967217"/>
                </a:cubicBezTo>
                <a:cubicBezTo>
                  <a:pt x="7079218" y="1962283"/>
                  <a:pt x="7074932" y="1958254"/>
                  <a:pt x="7069693" y="1958254"/>
                </a:cubicBezTo>
                <a:cubicBezTo>
                  <a:pt x="7064455" y="1958254"/>
                  <a:pt x="7060168" y="1964941"/>
                  <a:pt x="7060168" y="1973104"/>
                </a:cubicBezTo>
                <a:close/>
                <a:moveTo>
                  <a:pt x="7512110" y="2045246"/>
                </a:moveTo>
                <a:cubicBezTo>
                  <a:pt x="7470477" y="2093090"/>
                  <a:pt x="7437768" y="2138525"/>
                  <a:pt x="7439425" y="2146211"/>
                </a:cubicBezTo>
                <a:cubicBezTo>
                  <a:pt x="7441150" y="2154222"/>
                  <a:pt x="7438063" y="2157479"/>
                  <a:pt x="7432186" y="2153850"/>
                </a:cubicBezTo>
                <a:cubicBezTo>
                  <a:pt x="7426548" y="2150364"/>
                  <a:pt x="7401621" y="2169843"/>
                  <a:pt x="7376780" y="2197122"/>
                </a:cubicBezTo>
                <a:cubicBezTo>
                  <a:pt x="7351947" y="2224411"/>
                  <a:pt x="7296274" y="2282009"/>
                  <a:pt x="7253049" y="2325119"/>
                </a:cubicBezTo>
                <a:cubicBezTo>
                  <a:pt x="7209825" y="2368229"/>
                  <a:pt x="7174611" y="2409406"/>
                  <a:pt x="7174783" y="2416626"/>
                </a:cubicBezTo>
                <a:cubicBezTo>
                  <a:pt x="7174963" y="2423836"/>
                  <a:pt x="7193176" y="2409997"/>
                  <a:pt x="7215264" y="2385860"/>
                </a:cubicBezTo>
                <a:cubicBezTo>
                  <a:pt x="7237362" y="2361724"/>
                  <a:pt x="7289187" y="2305107"/>
                  <a:pt x="7330431" y="2260044"/>
                </a:cubicBezTo>
                <a:cubicBezTo>
                  <a:pt x="7371683" y="2214991"/>
                  <a:pt x="7410260" y="2179015"/>
                  <a:pt x="7416156" y="2180101"/>
                </a:cubicBezTo>
                <a:cubicBezTo>
                  <a:pt x="7422061" y="2181196"/>
                  <a:pt x="7425862" y="2176891"/>
                  <a:pt x="7424614" y="2170529"/>
                </a:cubicBezTo>
                <a:cubicBezTo>
                  <a:pt x="7423356" y="2164137"/>
                  <a:pt x="7428300" y="2161251"/>
                  <a:pt x="7435663" y="2164071"/>
                </a:cubicBezTo>
                <a:cubicBezTo>
                  <a:pt x="7443597" y="2167119"/>
                  <a:pt x="7451503" y="2161213"/>
                  <a:pt x="7455237" y="2149440"/>
                </a:cubicBezTo>
                <a:cubicBezTo>
                  <a:pt x="7458685" y="2138591"/>
                  <a:pt x="7465753" y="2129704"/>
                  <a:pt x="7470944" y="2129704"/>
                </a:cubicBezTo>
                <a:cubicBezTo>
                  <a:pt x="7476144" y="2129704"/>
                  <a:pt x="7477230" y="2135067"/>
                  <a:pt x="7473363" y="2141611"/>
                </a:cubicBezTo>
                <a:cubicBezTo>
                  <a:pt x="7464428" y="2156736"/>
                  <a:pt x="7389534" y="2246709"/>
                  <a:pt x="7345918" y="2294715"/>
                </a:cubicBezTo>
                <a:cubicBezTo>
                  <a:pt x="7306628" y="2337949"/>
                  <a:pt x="7294445" y="2357638"/>
                  <a:pt x="7302180" y="2365372"/>
                </a:cubicBezTo>
                <a:cubicBezTo>
                  <a:pt x="7305285" y="2368468"/>
                  <a:pt x="7309104" y="2369220"/>
                  <a:pt x="7310676" y="2367039"/>
                </a:cubicBezTo>
                <a:cubicBezTo>
                  <a:pt x="7345813" y="2318166"/>
                  <a:pt x="7488793" y="2165556"/>
                  <a:pt x="7488793" y="2176920"/>
                </a:cubicBezTo>
                <a:cubicBezTo>
                  <a:pt x="7488793" y="2191750"/>
                  <a:pt x="7389362" y="2317109"/>
                  <a:pt x="7343023" y="2360686"/>
                </a:cubicBezTo>
                <a:cubicBezTo>
                  <a:pt x="7298531" y="2402529"/>
                  <a:pt x="7262356" y="2423465"/>
                  <a:pt x="7288064" y="2392490"/>
                </a:cubicBezTo>
                <a:lnTo>
                  <a:pt x="7299218" y="2379050"/>
                </a:lnTo>
                <a:lnTo>
                  <a:pt x="7288816" y="2372620"/>
                </a:lnTo>
                <a:cubicBezTo>
                  <a:pt x="7276310" y="2364886"/>
                  <a:pt x="7231618" y="2392328"/>
                  <a:pt x="7231618" y="2407739"/>
                </a:cubicBezTo>
                <a:cubicBezTo>
                  <a:pt x="7231618" y="2413730"/>
                  <a:pt x="7228723" y="2415731"/>
                  <a:pt x="7225180" y="2412197"/>
                </a:cubicBezTo>
                <a:cubicBezTo>
                  <a:pt x="7212044" y="2399052"/>
                  <a:pt x="7177116" y="2444077"/>
                  <a:pt x="7181726" y="2468194"/>
                </a:cubicBezTo>
                <a:cubicBezTo>
                  <a:pt x="7187403" y="2497893"/>
                  <a:pt x="7196824" y="2497808"/>
                  <a:pt x="7220389" y="2467842"/>
                </a:cubicBezTo>
                <a:cubicBezTo>
                  <a:pt x="7240400" y="2442401"/>
                  <a:pt x="7250668" y="2437762"/>
                  <a:pt x="7250668" y="2454174"/>
                </a:cubicBezTo>
                <a:cubicBezTo>
                  <a:pt x="7250668" y="2459746"/>
                  <a:pt x="7237810" y="2475128"/>
                  <a:pt x="7222093" y="2488349"/>
                </a:cubicBezTo>
                <a:cubicBezTo>
                  <a:pt x="7196109" y="2510219"/>
                  <a:pt x="7184641" y="2546280"/>
                  <a:pt x="7199071" y="2560711"/>
                </a:cubicBezTo>
                <a:cubicBezTo>
                  <a:pt x="7202129" y="2563768"/>
                  <a:pt x="7221417" y="2549481"/>
                  <a:pt x="7241934" y="2528964"/>
                </a:cubicBezTo>
                <a:cubicBezTo>
                  <a:pt x="7262460" y="2508437"/>
                  <a:pt x="7279243" y="2494912"/>
                  <a:pt x="7279243" y="2498894"/>
                </a:cubicBezTo>
                <a:cubicBezTo>
                  <a:pt x="7279243" y="2502875"/>
                  <a:pt x="7261755" y="2524154"/>
                  <a:pt x="7240391" y="2546166"/>
                </a:cubicBezTo>
                <a:lnTo>
                  <a:pt x="7201539" y="2586200"/>
                </a:lnTo>
                <a:lnTo>
                  <a:pt x="7208120" y="2606955"/>
                </a:lnTo>
                <a:lnTo>
                  <a:pt x="7214712" y="2627709"/>
                </a:lnTo>
                <a:lnTo>
                  <a:pt x="7247487" y="2591933"/>
                </a:lnTo>
                <a:cubicBezTo>
                  <a:pt x="7265509" y="2572264"/>
                  <a:pt x="7282596" y="2558510"/>
                  <a:pt x="7285463" y="2561378"/>
                </a:cubicBezTo>
                <a:cubicBezTo>
                  <a:pt x="7288330" y="2564244"/>
                  <a:pt x="7264527" y="2593477"/>
                  <a:pt x="7232571" y="2626338"/>
                </a:cubicBezTo>
                <a:cubicBezTo>
                  <a:pt x="7195709" y="2664247"/>
                  <a:pt x="7174468" y="2694080"/>
                  <a:pt x="7174468" y="2707939"/>
                </a:cubicBezTo>
                <a:cubicBezTo>
                  <a:pt x="7174468" y="2719950"/>
                  <a:pt x="7177212" y="2729779"/>
                  <a:pt x="7180564" y="2729779"/>
                </a:cubicBezTo>
                <a:cubicBezTo>
                  <a:pt x="7191547" y="2729779"/>
                  <a:pt x="7211940" y="2696852"/>
                  <a:pt x="7213016" y="2677392"/>
                </a:cubicBezTo>
                <a:cubicBezTo>
                  <a:pt x="7213654" y="2665876"/>
                  <a:pt x="7216064" y="2663324"/>
                  <a:pt x="7219112" y="2670943"/>
                </a:cubicBezTo>
                <a:lnTo>
                  <a:pt x="7224141" y="2683545"/>
                </a:lnTo>
                <a:lnTo>
                  <a:pt x="7246239" y="2662790"/>
                </a:lnTo>
                <a:cubicBezTo>
                  <a:pt x="7258403" y="2651370"/>
                  <a:pt x="7267213" y="2637120"/>
                  <a:pt x="7265832" y="2631138"/>
                </a:cubicBezTo>
                <a:cubicBezTo>
                  <a:pt x="7264451" y="2625147"/>
                  <a:pt x="7265232" y="2623804"/>
                  <a:pt x="7267566" y="2628157"/>
                </a:cubicBezTo>
                <a:cubicBezTo>
                  <a:pt x="7269909" y="2632520"/>
                  <a:pt x="7284206" y="2624214"/>
                  <a:pt x="7299341" y="2609707"/>
                </a:cubicBezTo>
                <a:cubicBezTo>
                  <a:pt x="7344528" y="2566426"/>
                  <a:pt x="7330516" y="2592924"/>
                  <a:pt x="7279834" y="2646616"/>
                </a:cubicBezTo>
                <a:cubicBezTo>
                  <a:pt x="7197090" y="2734275"/>
                  <a:pt x="7184012" y="2752677"/>
                  <a:pt x="7184003" y="2781443"/>
                </a:cubicBezTo>
                <a:lnTo>
                  <a:pt x="7183993" y="2809304"/>
                </a:lnTo>
                <a:lnTo>
                  <a:pt x="7206739" y="2787930"/>
                </a:lnTo>
                <a:cubicBezTo>
                  <a:pt x="7221217" y="2774328"/>
                  <a:pt x="7228075" y="2759002"/>
                  <a:pt x="7225599" y="2745791"/>
                </a:cubicBezTo>
                <a:lnTo>
                  <a:pt x="7221703" y="2725017"/>
                </a:lnTo>
                <a:lnTo>
                  <a:pt x="7229647" y="2743057"/>
                </a:lnTo>
                <a:lnTo>
                  <a:pt x="7237600" y="2761107"/>
                </a:lnTo>
                <a:lnTo>
                  <a:pt x="7256040" y="2737847"/>
                </a:lnTo>
                <a:cubicBezTo>
                  <a:pt x="7266185" y="2725065"/>
                  <a:pt x="7280501" y="2710920"/>
                  <a:pt x="7287864" y="2706424"/>
                </a:cubicBezTo>
                <a:lnTo>
                  <a:pt x="7301237" y="2698261"/>
                </a:lnTo>
                <a:lnTo>
                  <a:pt x="7293217" y="2711244"/>
                </a:lnTo>
                <a:cubicBezTo>
                  <a:pt x="7281224" y="2730646"/>
                  <a:pt x="7252583" y="2762584"/>
                  <a:pt x="7185470" y="2831373"/>
                </a:cubicBezTo>
                <a:lnTo>
                  <a:pt x="7125024" y="2893324"/>
                </a:lnTo>
                <a:lnTo>
                  <a:pt x="7131434" y="2927471"/>
                </a:lnTo>
                <a:lnTo>
                  <a:pt x="7137835" y="2961608"/>
                </a:lnTo>
                <a:lnTo>
                  <a:pt x="7160571" y="2933805"/>
                </a:lnTo>
                <a:cubicBezTo>
                  <a:pt x="7173078" y="2918508"/>
                  <a:pt x="7183803" y="2897419"/>
                  <a:pt x="7184403" y="2886942"/>
                </a:cubicBezTo>
                <a:cubicBezTo>
                  <a:pt x="7185070" y="2875407"/>
                  <a:pt x="7187480" y="2872864"/>
                  <a:pt x="7190537" y="2880493"/>
                </a:cubicBezTo>
                <a:lnTo>
                  <a:pt x="7195566" y="2893095"/>
                </a:lnTo>
                <a:lnTo>
                  <a:pt x="7218360" y="2871692"/>
                </a:lnTo>
                <a:cubicBezTo>
                  <a:pt x="7230885" y="2859919"/>
                  <a:pt x="7241210" y="2841384"/>
                  <a:pt x="7241286" y="2830516"/>
                </a:cubicBezTo>
                <a:lnTo>
                  <a:pt x="7241438" y="2810742"/>
                </a:lnTo>
                <a:lnTo>
                  <a:pt x="7249240" y="2823039"/>
                </a:lnTo>
                <a:lnTo>
                  <a:pt x="7257040" y="2835345"/>
                </a:lnTo>
                <a:lnTo>
                  <a:pt x="7294950" y="2794464"/>
                </a:lnTo>
                <a:cubicBezTo>
                  <a:pt x="7315800" y="2771985"/>
                  <a:pt x="7341156" y="2747239"/>
                  <a:pt x="7351290" y="2739466"/>
                </a:cubicBezTo>
                <a:lnTo>
                  <a:pt x="7369731" y="2725341"/>
                </a:lnTo>
                <a:lnTo>
                  <a:pt x="7350681" y="2748525"/>
                </a:lnTo>
                <a:cubicBezTo>
                  <a:pt x="7340203" y="2761269"/>
                  <a:pt x="7276986" y="2829392"/>
                  <a:pt x="7210187" y="2899905"/>
                </a:cubicBezTo>
                <a:cubicBezTo>
                  <a:pt x="7092734" y="3023892"/>
                  <a:pt x="7076951" y="3048886"/>
                  <a:pt x="7096564" y="3079776"/>
                </a:cubicBezTo>
                <a:cubicBezTo>
                  <a:pt x="7106307" y="3095120"/>
                  <a:pt x="7256603" y="2924261"/>
                  <a:pt x="7252649" y="2902344"/>
                </a:cubicBezTo>
                <a:lnTo>
                  <a:pt x="7249878" y="2886942"/>
                </a:lnTo>
                <a:lnTo>
                  <a:pt x="7258269" y="2899315"/>
                </a:lnTo>
                <a:lnTo>
                  <a:pt x="7266661" y="2911688"/>
                </a:lnTo>
                <a:lnTo>
                  <a:pt x="7299998" y="2875503"/>
                </a:lnTo>
                <a:cubicBezTo>
                  <a:pt x="7318334" y="2855605"/>
                  <a:pt x="7345813" y="2828601"/>
                  <a:pt x="7361063" y="2815504"/>
                </a:cubicBezTo>
                <a:lnTo>
                  <a:pt x="7388781" y="2791692"/>
                </a:lnTo>
                <a:lnTo>
                  <a:pt x="7364968" y="2819876"/>
                </a:lnTo>
                <a:cubicBezTo>
                  <a:pt x="7338194" y="2851566"/>
                  <a:pt x="7290083" y="2905268"/>
                  <a:pt x="7206768" y="2996479"/>
                </a:cubicBezTo>
                <a:cubicBezTo>
                  <a:pt x="7175659" y="3030531"/>
                  <a:pt x="7138235" y="3074184"/>
                  <a:pt x="7123586" y="3093482"/>
                </a:cubicBezTo>
                <a:lnTo>
                  <a:pt x="7096964" y="3128572"/>
                </a:lnTo>
                <a:lnTo>
                  <a:pt x="7100002" y="3158100"/>
                </a:lnTo>
                <a:lnTo>
                  <a:pt x="7103031" y="3187627"/>
                </a:lnTo>
                <a:lnTo>
                  <a:pt x="7245906" y="3021083"/>
                </a:lnTo>
                <a:cubicBezTo>
                  <a:pt x="7324487" y="2929481"/>
                  <a:pt x="7392305" y="2854328"/>
                  <a:pt x="7396620" y="2854071"/>
                </a:cubicBezTo>
                <a:cubicBezTo>
                  <a:pt x="7405288" y="2853557"/>
                  <a:pt x="7389067" y="2875321"/>
                  <a:pt x="7324601" y="2950702"/>
                </a:cubicBezTo>
                <a:cubicBezTo>
                  <a:pt x="7300837" y="2978506"/>
                  <a:pt x="7241505" y="3048105"/>
                  <a:pt x="7192766" y="3105388"/>
                </a:cubicBezTo>
                <a:lnTo>
                  <a:pt x="7104136" y="3209544"/>
                </a:lnTo>
                <a:lnTo>
                  <a:pt x="7106403" y="3243148"/>
                </a:lnTo>
                <a:cubicBezTo>
                  <a:pt x="7107641" y="3261627"/>
                  <a:pt x="7109879" y="3277962"/>
                  <a:pt x="7111365" y="3279448"/>
                </a:cubicBezTo>
                <a:cubicBezTo>
                  <a:pt x="7112851" y="3280943"/>
                  <a:pt x="7132692" y="3256455"/>
                  <a:pt x="7155447" y="3225041"/>
                </a:cubicBezTo>
                <a:cubicBezTo>
                  <a:pt x="7178202" y="3193628"/>
                  <a:pt x="7198224" y="3167929"/>
                  <a:pt x="7199929" y="3167929"/>
                </a:cubicBezTo>
                <a:cubicBezTo>
                  <a:pt x="7209997" y="3167929"/>
                  <a:pt x="7197614" y="3190056"/>
                  <a:pt x="7154504" y="3249092"/>
                </a:cubicBezTo>
                <a:lnTo>
                  <a:pt x="7105965" y="3315567"/>
                </a:lnTo>
                <a:lnTo>
                  <a:pt x="7110394" y="3355391"/>
                </a:lnTo>
                <a:cubicBezTo>
                  <a:pt x="7112879" y="3377679"/>
                  <a:pt x="7110137" y="3400625"/>
                  <a:pt x="7104164" y="3407521"/>
                </a:cubicBezTo>
                <a:cubicBezTo>
                  <a:pt x="7098307" y="3414293"/>
                  <a:pt x="7103154" y="3411788"/>
                  <a:pt x="7114937" y="3401940"/>
                </a:cubicBezTo>
                <a:cubicBezTo>
                  <a:pt x="7136930" y="3383585"/>
                  <a:pt x="7145093" y="3361439"/>
                  <a:pt x="7125367" y="3373622"/>
                </a:cubicBezTo>
                <a:cubicBezTo>
                  <a:pt x="7112032" y="3381870"/>
                  <a:pt x="7120376" y="3366830"/>
                  <a:pt x="7153875" y="3322215"/>
                </a:cubicBezTo>
                <a:cubicBezTo>
                  <a:pt x="7166858" y="3304908"/>
                  <a:pt x="7180097" y="3294974"/>
                  <a:pt x="7183289" y="3300136"/>
                </a:cubicBezTo>
                <a:cubicBezTo>
                  <a:pt x="7186480" y="3305299"/>
                  <a:pt x="7236371" y="3246587"/>
                  <a:pt x="7294160" y="3169672"/>
                </a:cubicBezTo>
                <a:cubicBezTo>
                  <a:pt x="7766514" y="2540956"/>
                  <a:pt x="7870012" y="2402462"/>
                  <a:pt x="7904931" y="2352323"/>
                </a:cubicBezTo>
                <a:lnTo>
                  <a:pt x="7944822" y="2295030"/>
                </a:lnTo>
                <a:lnTo>
                  <a:pt x="7912075" y="2283190"/>
                </a:lnTo>
                <a:cubicBezTo>
                  <a:pt x="7894053" y="2276675"/>
                  <a:pt x="7879318" y="2267341"/>
                  <a:pt x="7879318" y="2262435"/>
                </a:cubicBezTo>
                <a:cubicBezTo>
                  <a:pt x="7879318" y="2250605"/>
                  <a:pt x="7883633" y="2251101"/>
                  <a:pt x="7922628" y="2267388"/>
                </a:cubicBezTo>
                <a:lnTo>
                  <a:pt x="7955813" y="2281257"/>
                </a:lnTo>
                <a:lnTo>
                  <a:pt x="7980740" y="2243576"/>
                </a:lnTo>
                <a:cubicBezTo>
                  <a:pt x="7994456" y="2222859"/>
                  <a:pt x="8007249" y="2205904"/>
                  <a:pt x="8009172" y="2205904"/>
                </a:cubicBezTo>
                <a:cubicBezTo>
                  <a:pt x="8021622" y="2205904"/>
                  <a:pt x="7999295" y="2243414"/>
                  <a:pt x="7891930" y="2402853"/>
                </a:cubicBezTo>
                <a:cubicBezTo>
                  <a:pt x="7741663" y="2626005"/>
                  <a:pt x="7606541" y="2805941"/>
                  <a:pt x="7334231" y="3145508"/>
                </a:cubicBezTo>
                <a:cubicBezTo>
                  <a:pt x="7217207" y="3291431"/>
                  <a:pt x="7091934" y="3453679"/>
                  <a:pt x="7055844" y="3506067"/>
                </a:cubicBezTo>
                <a:cubicBezTo>
                  <a:pt x="6890119" y="3746630"/>
                  <a:pt x="6537913" y="4215584"/>
                  <a:pt x="6383398" y="4401417"/>
                </a:cubicBezTo>
                <a:cubicBezTo>
                  <a:pt x="6258564" y="4551550"/>
                  <a:pt x="5575116" y="5250457"/>
                  <a:pt x="5388531" y="5418782"/>
                </a:cubicBezTo>
                <a:lnTo>
                  <a:pt x="5302806" y="5496125"/>
                </a:lnTo>
                <a:lnTo>
                  <a:pt x="5378558" y="5415496"/>
                </a:lnTo>
                <a:cubicBezTo>
                  <a:pt x="5420211" y="5371148"/>
                  <a:pt x="5568220" y="5219138"/>
                  <a:pt x="5707466" y="5077692"/>
                </a:cubicBezTo>
                <a:cubicBezTo>
                  <a:pt x="5959164" y="4822003"/>
                  <a:pt x="6176591" y="4593384"/>
                  <a:pt x="6247019" y="4510373"/>
                </a:cubicBezTo>
                <a:cubicBezTo>
                  <a:pt x="6289891" y="4459862"/>
                  <a:pt x="6348317" y="4390216"/>
                  <a:pt x="6397133" y="4331456"/>
                </a:cubicBezTo>
                <a:cubicBezTo>
                  <a:pt x="6416050" y="4308701"/>
                  <a:pt x="6431518" y="4283802"/>
                  <a:pt x="6431518" y="4276125"/>
                </a:cubicBezTo>
                <a:cubicBezTo>
                  <a:pt x="6431518" y="4268457"/>
                  <a:pt x="6435538" y="4264667"/>
                  <a:pt x="6440453" y="4267705"/>
                </a:cubicBezTo>
                <a:cubicBezTo>
                  <a:pt x="6445368" y="4270734"/>
                  <a:pt x="6457150" y="4261990"/>
                  <a:pt x="6466647" y="4248274"/>
                </a:cubicBezTo>
                <a:cubicBezTo>
                  <a:pt x="6476143" y="4234548"/>
                  <a:pt x="6497832" y="4207155"/>
                  <a:pt x="6514862" y="4187390"/>
                </a:cubicBezTo>
                <a:cubicBezTo>
                  <a:pt x="6531893" y="4167626"/>
                  <a:pt x="6545818" y="4147080"/>
                  <a:pt x="6545818" y="4141727"/>
                </a:cubicBezTo>
                <a:cubicBezTo>
                  <a:pt x="6545818" y="4136374"/>
                  <a:pt x="6551419" y="4129840"/>
                  <a:pt x="6558267" y="4127221"/>
                </a:cubicBezTo>
                <a:cubicBezTo>
                  <a:pt x="6565106" y="4124592"/>
                  <a:pt x="6598101" y="4084482"/>
                  <a:pt x="6631582" y="4038095"/>
                </a:cubicBezTo>
                <a:cubicBezTo>
                  <a:pt x="6665062" y="3991699"/>
                  <a:pt x="6694856" y="3951599"/>
                  <a:pt x="6697780" y="3948979"/>
                </a:cubicBezTo>
                <a:cubicBezTo>
                  <a:pt x="6700705" y="3946360"/>
                  <a:pt x="6718078" y="3923776"/>
                  <a:pt x="6736376" y="3898792"/>
                </a:cubicBezTo>
                <a:cubicBezTo>
                  <a:pt x="6754683" y="3873808"/>
                  <a:pt x="6779457" y="3841661"/>
                  <a:pt x="6791430" y="3827355"/>
                </a:cubicBezTo>
                <a:cubicBezTo>
                  <a:pt x="6858591" y="3747097"/>
                  <a:pt x="7023335" y="3527974"/>
                  <a:pt x="7019439" y="3524069"/>
                </a:cubicBezTo>
                <a:cubicBezTo>
                  <a:pt x="7016916" y="3521555"/>
                  <a:pt x="6996694" y="3542186"/>
                  <a:pt x="6974491" y="3569932"/>
                </a:cubicBezTo>
                <a:lnTo>
                  <a:pt x="6934133" y="3620367"/>
                </a:lnTo>
                <a:lnTo>
                  <a:pt x="6937867" y="3579886"/>
                </a:lnTo>
                <a:cubicBezTo>
                  <a:pt x="6941839" y="3536957"/>
                  <a:pt x="6938477" y="3532203"/>
                  <a:pt x="6917655" y="3551311"/>
                </a:cubicBezTo>
                <a:cubicBezTo>
                  <a:pt x="6910521" y="3557864"/>
                  <a:pt x="6913293" y="3550358"/>
                  <a:pt x="6923808" y="3534642"/>
                </a:cubicBezTo>
                <a:lnTo>
                  <a:pt x="6942935" y="3506067"/>
                </a:lnTo>
                <a:lnTo>
                  <a:pt x="6940125" y="3429867"/>
                </a:lnTo>
                <a:cubicBezTo>
                  <a:pt x="6930590" y="3170882"/>
                  <a:pt x="6925351" y="3097683"/>
                  <a:pt x="6907587" y="2975458"/>
                </a:cubicBezTo>
                <a:cubicBezTo>
                  <a:pt x="6877984" y="2771699"/>
                  <a:pt x="6871688" y="2755630"/>
                  <a:pt x="6839046" y="2800502"/>
                </a:cubicBezTo>
                <a:lnTo>
                  <a:pt x="6822720" y="2822953"/>
                </a:lnTo>
                <a:lnTo>
                  <a:pt x="6845570" y="2940672"/>
                </a:lnTo>
                <a:cubicBezTo>
                  <a:pt x="6858133" y="3005414"/>
                  <a:pt x="6873126" y="3099111"/>
                  <a:pt x="6878869" y="3148879"/>
                </a:cubicBezTo>
                <a:cubicBezTo>
                  <a:pt x="6893395" y="3274524"/>
                  <a:pt x="6903035" y="3592487"/>
                  <a:pt x="6892509" y="3598907"/>
                </a:cubicBezTo>
                <a:cubicBezTo>
                  <a:pt x="6887633" y="3601888"/>
                  <a:pt x="6882841" y="3538071"/>
                  <a:pt x="6881365" y="3450327"/>
                </a:cubicBezTo>
                <a:cubicBezTo>
                  <a:pt x="6877879" y="3244082"/>
                  <a:pt x="6860134" y="3077328"/>
                  <a:pt x="6821072" y="2883703"/>
                </a:cubicBezTo>
                <a:lnTo>
                  <a:pt x="6810814" y="2832840"/>
                </a:lnTo>
                <a:lnTo>
                  <a:pt x="6789277" y="2853071"/>
                </a:lnTo>
                <a:lnTo>
                  <a:pt x="6767732" y="2873302"/>
                </a:lnTo>
                <a:lnTo>
                  <a:pt x="6785086" y="2956322"/>
                </a:lnTo>
                <a:cubicBezTo>
                  <a:pt x="6827635" y="3159833"/>
                  <a:pt x="6851190" y="3399920"/>
                  <a:pt x="6848856" y="3606079"/>
                </a:cubicBezTo>
                <a:cubicBezTo>
                  <a:pt x="6847999" y="3682041"/>
                  <a:pt x="6845646" y="3725875"/>
                  <a:pt x="6843637" y="3703492"/>
                </a:cubicBezTo>
                <a:cubicBezTo>
                  <a:pt x="6841093" y="3675193"/>
                  <a:pt x="6836521" y="3664868"/>
                  <a:pt x="6828625" y="3669602"/>
                </a:cubicBezTo>
                <a:cubicBezTo>
                  <a:pt x="6821862" y="3673659"/>
                  <a:pt x="6822520" y="3669954"/>
                  <a:pt x="6830254" y="3660410"/>
                </a:cubicBezTo>
                <a:lnTo>
                  <a:pt x="6843227" y="3644417"/>
                </a:lnTo>
                <a:lnTo>
                  <a:pt x="6836702" y="3518087"/>
                </a:lnTo>
                <a:cubicBezTo>
                  <a:pt x="6825625" y="3303651"/>
                  <a:pt x="6787382" y="3004014"/>
                  <a:pt x="6758798" y="2907678"/>
                </a:cubicBezTo>
                <a:lnTo>
                  <a:pt x="6753644" y="2890314"/>
                </a:lnTo>
                <a:lnTo>
                  <a:pt x="6735451" y="2906773"/>
                </a:lnTo>
                <a:cubicBezTo>
                  <a:pt x="6706562" y="2932919"/>
                  <a:pt x="6713668" y="2990660"/>
                  <a:pt x="6742805" y="2966476"/>
                </a:cubicBezTo>
                <a:lnTo>
                  <a:pt x="6755806" y="2955684"/>
                </a:lnTo>
                <a:lnTo>
                  <a:pt x="6749806" y="2971324"/>
                </a:lnTo>
                <a:cubicBezTo>
                  <a:pt x="6746501" y="2979915"/>
                  <a:pt x="6739509" y="2986954"/>
                  <a:pt x="6734271" y="2986954"/>
                </a:cubicBezTo>
                <a:cubicBezTo>
                  <a:pt x="6728784" y="2986954"/>
                  <a:pt x="6727336" y="2997346"/>
                  <a:pt x="6730870" y="3011424"/>
                </a:cubicBezTo>
                <a:cubicBezTo>
                  <a:pt x="6748320" y="3080947"/>
                  <a:pt x="6784496" y="3369107"/>
                  <a:pt x="6793887" y="3513335"/>
                </a:cubicBezTo>
                <a:cubicBezTo>
                  <a:pt x="6805403" y="3690242"/>
                  <a:pt x="6805356" y="3688490"/>
                  <a:pt x="6799745" y="3742144"/>
                </a:cubicBezTo>
                <a:cubicBezTo>
                  <a:pt x="6791640" y="3819573"/>
                  <a:pt x="6786563" y="3779692"/>
                  <a:pt x="6780933" y="3594335"/>
                </a:cubicBezTo>
                <a:cubicBezTo>
                  <a:pt x="6775219" y="3406254"/>
                  <a:pt x="6761264" y="3269704"/>
                  <a:pt x="6730184" y="3097921"/>
                </a:cubicBezTo>
                <a:lnTo>
                  <a:pt x="6714935" y="3013624"/>
                </a:lnTo>
                <a:lnTo>
                  <a:pt x="6696418" y="3032141"/>
                </a:lnTo>
                <a:lnTo>
                  <a:pt x="6677901" y="3050658"/>
                </a:lnTo>
                <a:lnTo>
                  <a:pt x="6697561" y="3183112"/>
                </a:lnTo>
                <a:cubicBezTo>
                  <a:pt x="6708372" y="3255960"/>
                  <a:pt x="6721621" y="3362716"/>
                  <a:pt x="6727003" y="3420342"/>
                </a:cubicBezTo>
                <a:cubicBezTo>
                  <a:pt x="6736976" y="3527231"/>
                  <a:pt x="6748196" y="3903364"/>
                  <a:pt x="6739690" y="3845957"/>
                </a:cubicBezTo>
                <a:lnTo>
                  <a:pt x="6735014" y="3814372"/>
                </a:lnTo>
                <a:lnTo>
                  <a:pt x="6719002" y="3826907"/>
                </a:lnTo>
                <a:lnTo>
                  <a:pt x="6702981" y="3839442"/>
                </a:lnTo>
                <a:lnTo>
                  <a:pt x="6717068" y="3821544"/>
                </a:lnTo>
                <a:lnTo>
                  <a:pt x="6731166" y="3803657"/>
                </a:lnTo>
                <a:lnTo>
                  <a:pt x="6728641" y="3707244"/>
                </a:lnTo>
                <a:cubicBezTo>
                  <a:pt x="6724212" y="3538176"/>
                  <a:pt x="6686979" y="3154747"/>
                  <a:pt x="6673596" y="3140383"/>
                </a:cubicBezTo>
                <a:cubicBezTo>
                  <a:pt x="6671682" y="3138335"/>
                  <a:pt x="6662071" y="3146603"/>
                  <a:pt x="6652222" y="3158757"/>
                </a:cubicBezTo>
                <a:lnTo>
                  <a:pt x="6634334" y="3180855"/>
                </a:lnTo>
                <a:lnTo>
                  <a:pt x="6641754" y="3214869"/>
                </a:lnTo>
                <a:cubicBezTo>
                  <a:pt x="6655822" y="3279381"/>
                  <a:pt x="6678711" y="3487427"/>
                  <a:pt x="6688455" y="3639255"/>
                </a:cubicBezTo>
                <a:cubicBezTo>
                  <a:pt x="6697942" y="3787197"/>
                  <a:pt x="6699828" y="3956495"/>
                  <a:pt x="6691494" y="3913261"/>
                </a:cubicBezTo>
                <a:cubicBezTo>
                  <a:pt x="6689227" y="3901469"/>
                  <a:pt x="6683874" y="3891829"/>
                  <a:pt x="6679597" y="3891829"/>
                </a:cubicBezTo>
                <a:cubicBezTo>
                  <a:pt x="6663385" y="3891829"/>
                  <a:pt x="6637535" y="3945588"/>
                  <a:pt x="6638392" y="3977554"/>
                </a:cubicBezTo>
                <a:lnTo>
                  <a:pt x="6639278" y="4010892"/>
                </a:lnTo>
                <a:lnTo>
                  <a:pt x="6632981" y="3982603"/>
                </a:lnTo>
                <a:lnTo>
                  <a:pt x="6626695" y="3954323"/>
                </a:lnTo>
                <a:lnTo>
                  <a:pt x="6605416" y="3981374"/>
                </a:lnTo>
                <a:cubicBezTo>
                  <a:pt x="6590872" y="3999862"/>
                  <a:pt x="6585938" y="4015626"/>
                  <a:pt x="6589843" y="4031190"/>
                </a:cubicBezTo>
                <a:lnTo>
                  <a:pt x="6595558" y="4053945"/>
                </a:lnTo>
                <a:lnTo>
                  <a:pt x="6568469" y="4089569"/>
                </a:lnTo>
                <a:cubicBezTo>
                  <a:pt x="6553562" y="4109161"/>
                  <a:pt x="6534265" y="4133764"/>
                  <a:pt x="6525568" y="4144242"/>
                </a:cubicBezTo>
                <a:cubicBezTo>
                  <a:pt x="6516872" y="4154719"/>
                  <a:pt x="6483477" y="4195439"/>
                  <a:pt x="6451349" y="4234730"/>
                </a:cubicBezTo>
                <a:cubicBezTo>
                  <a:pt x="6419222" y="4274020"/>
                  <a:pt x="6380188" y="4319978"/>
                  <a:pt x="6364605" y="4336866"/>
                </a:cubicBezTo>
                <a:cubicBezTo>
                  <a:pt x="6349023" y="4353754"/>
                  <a:pt x="6336268" y="4374366"/>
                  <a:pt x="6336268" y="4382672"/>
                </a:cubicBezTo>
                <a:cubicBezTo>
                  <a:pt x="6336268" y="4390978"/>
                  <a:pt x="6332544" y="4395474"/>
                  <a:pt x="6327991" y="4392664"/>
                </a:cubicBezTo>
                <a:cubicBezTo>
                  <a:pt x="6323438" y="4389844"/>
                  <a:pt x="6298330" y="4412095"/>
                  <a:pt x="6272203" y="4442108"/>
                </a:cubicBezTo>
                <a:cubicBezTo>
                  <a:pt x="6246067" y="4472112"/>
                  <a:pt x="6204833" y="4516784"/>
                  <a:pt x="6180554" y="4541368"/>
                </a:cubicBezTo>
                <a:lnTo>
                  <a:pt x="6136425" y="4586069"/>
                </a:lnTo>
                <a:lnTo>
                  <a:pt x="6141996" y="4603280"/>
                </a:lnTo>
                <a:cubicBezTo>
                  <a:pt x="6145778" y="4614967"/>
                  <a:pt x="6144825" y="4616701"/>
                  <a:pt x="6139025" y="4608681"/>
                </a:cubicBezTo>
                <a:lnTo>
                  <a:pt x="6130481" y="4596880"/>
                </a:lnTo>
                <a:lnTo>
                  <a:pt x="5991540" y="4737269"/>
                </a:lnTo>
                <a:cubicBezTo>
                  <a:pt x="5866257" y="4863865"/>
                  <a:pt x="5762321" y="4964450"/>
                  <a:pt x="5774436" y="4947362"/>
                </a:cubicBezTo>
                <a:cubicBezTo>
                  <a:pt x="5776980" y="4943780"/>
                  <a:pt x="5841121" y="4875705"/>
                  <a:pt x="5916978" y="4796076"/>
                </a:cubicBezTo>
                <a:cubicBezTo>
                  <a:pt x="6091028" y="4613396"/>
                  <a:pt x="6122728" y="4576953"/>
                  <a:pt x="6118784" y="4564133"/>
                </a:cubicBezTo>
                <a:cubicBezTo>
                  <a:pt x="6117032" y="4558456"/>
                  <a:pt x="6118860" y="4557075"/>
                  <a:pt x="6122832" y="4561047"/>
                </a:cubicBezTo>
                <a:cubicBezTo>
                  <a:pt x="6133100" y="4571305"/>
                  <a:pt x="6174343" y="4530100"/>
                  <a:pt x="6174343" y="4509592"/>
                </a:cubicBezTo>
                <a:cubicBezTo>
                  <a:pt x="6174343" y="4500191"/>
                  <a:pt x="6179706" y="4494219"/>
                  <a:pt x="6186249" y="4496314"/>
                </a:cubicBezTo>
                <a:cubicBezTo>
                  <a:pt x="6202337" y="4501468"/>
                  <a:pt x="6307693" y="4378395"/>
                  <a:pt x="6307693" y="4354449"/>
                </a:cubicBezTo>
                <a:lnTo>
                  <a:pt x="6307693" y="4335399"/>
                </a:lnTo>
                <a:lnTo>
                  <a:pt x="6186249" y="4462882"/>
                </a:lnTo>
                <a:cubicBezTo>
                  <a:pt x="6119451" y="4532986"/>
                  <a:pt x="6066168" y="4596489"/>
                  <a:pt x="6067825" y="4603995"/>
                </a:cubicBezTo>
                <a:cubicBezTo>
                  <a:pt x="6069616" y="4612100"/>
                  <a:pt x="6066482" y="4614949"/>
                  <a:pt x="6060101" y="4611005"/>
                </a:cubicBezTo>
                <a:cubicBezTo>
                  <a:pt x="6053700" y="4607043"/>
                  <a:pt x="5976004" y="4678852"/>
                  <a:pt x="5867876" y="4788637"/>
                </a:cubicBezTo>
                <a:cubicBezTo>
                  <a:pt x="5647849" y="5012055"/>
                  <a:pt x="5694084" y="4956096"/>
                  <a:pt x="5978367" y="4654896"/>
                </a:cubicBezTo>
                <a:cubicBezTo>
                  <a:pt x="6094010" y="4532367"/>
                  <a:pt x="6189936" y="4426725"/>
                  <a:pt x="6191526" y="4420134"/>
                </a:cubicBezTo>
                <a:cubicBezTo>
                  <a:pt x="6193117" y="4413533"/>
                  <a:pt x="6202747" y="4405960"/>
                  <a:pt x="6212929" y="4403293"/>
                </a:cubicBezTo>
                <a:cubicBezTo>
                  <a:pt x="6228979" y="4399093"/>
                  <a:pt x="6253467" y="4359516"/>
                  <a:pt x="6245495" y="4350649"/>
                </a:cubicBezTo>
                <a:cubicBezTo>
                  <a:pt x="6240647" y="4345258"/>
                  <a:pt x="6093552" y="4502630"/>
                  <a:pt x="6090304" y="4516689"/>
                </a:cubicBezTo>
                <a:cubicBezTo>
                  <a:pt x="6088609" y="4524013"/>
                  <a:pt x="6083551" y="4530005"/>
                  <a:pt x="6079075" y="4530005"/>
                </a:cubicBezTo>
                <a:cubicBezTo>
                  <a:pt x="6074597" y="4530005"/>
                  <a:pt x="6065263" y="4535910"/>
                  <a:pt x="6058339" y="4543120"/>
                </a:cubicBezTo>
                <a:cubicBezTo>
                  <a:pt x="5969432" y="4635789"/>
                  <a:pt x="5751833" y="4853855"/>
                  <a:pt x="5748271" y="4853855"/>
                </a:cubicBezTo>
                <a:cubicBezTo>
                  <a:pt x="5742947" y="4853855"/>
                  <a:pt x="5934380" y="4644733"/>
                  <a:pt x="5953401" y="4629769"/>
                </a:cubicBezTo>
                <a:cubicBezTo>
                  <a:pt x="5961021" y="4623778"/>
                  <a:pt x="5963126" y="4612939"/>
                  <a:pt x="5958840" y="4601785"/>
                </a:cubicBezTo>
                <a:lnTo>
                  <a:pt x="5951858" y="4583583"/>
                </a:lnTo>
                <a:lnTo>
                  <a:pt x="5789257" y="4750318"/>
                </a:lnTo>
                <a:cubicBezTo>
                  <a:pt x="5699827" y="4842034"/>
                  <a:pt x="5637753" y="4903908"/>
                  <a:pt x="5651316" y="4887840"/>
                </a:cubicBezTo>
                <a:cubicBezTo>
                  <a:pt x="5708399" y="4820174"/>
                  <a:pt x="5754853" y="4768358"/>
                  <a:pt x="5826881" y="4691977"/>
                </a:cubicBezTo>
                <a:cubicBezTo>
                  <a:pt x="5868896" y="4647419"/>
                  <a:pt x="5928265" y="4584040"/>
                  <a:pt x="5958802" y="4551140"/>
                </a:cubicBezTo>
                <a:lnTo>
                  <a:pt x="6014333" y="4491314"/>
                </a:lnTo>
                <a:lnTo>
                  <a:pt x="6008465" y="4465415"/>
                </a:lnTo>
                <a:lnTo>
                  <a:pt x="6002598" y="4439517"/>
                </a:lnTo>
                <a:lnTo>
                  <a:pt x="6015638" y="4456100"/>
                </a:lnTo>
                <a:lnTo>
                  <a:pt x="6028678" y="4472673"/>
                </a:lnTo>
                <a:lnTo>
                  <a:pt x="6044356" y="4455347"/>
                </a:lnTo>
                <a:cubicBezTo>
                  <a:pt x="6061558" y="4436336"/>
                  <a:pt x="6064968" y="4410351"/>
                  <a:pt x="6051366" y="4401941"/>
                </a:cubicBezTo>
                <a:cubicBezTo>
                  <a:pt x="6037488" y="4393368"/>
                  <a:pt x="5965175" y="4481408"/>
                  <a:pt x="5971023" y="4499744"/>
                </a:cubicBezTo>
                <a:lnTo>
                  <a:pt x="5976119" y="4515717"/>
                </a:lnTo>
                <a:lnTo>
                  <a:pt x="5967451" y="4503706"/>
                </a:lnTo>
                <a:lnTo>
                  <a:pt x="5958783" y="4491705"/>
                </a:lnTo>
                <a:lnTo>
                  <a:pt x="5937704" y="4514136"/>
                </a:lnTo>
                <a:cubicBezTo>
                  <a:pt x="5923312" y="4529452"/>
                  <a:pt x="5918788" y="4542320"/>
                  <a:pt x="5923445" y="4554722"/>
                </a:cubicBezTo>
                <a:lnTo>
                  <a:pt x="5930256" y="4572867"/>
                </a:lnTo>
                <a:lnTo>
                  <a:pt x="5915644" y="4560999"/>
                </a:lnTo>
                <a:lnTo>
                  <a:pt x="5901033" y="4549140"/>
                </a:lnTo>
                <a:lnTo>
                  <a:pt x="5859180" y="4599099"/>
                </a:lnTo>
                <a:cubicBezTo>
                  <a:pt x="5794896" y="4675851"/>
                  <a:pt x="5488543" y="4999054"/>
                  <a:pt x="5488543" y="4990119"/>
                </a:cubicBezTo>
                <a:cubicBezTo>
                  <a:pt x="5488543" y="4984928"/>
                  <a:pt x="5519099" y="4950704"/>
                  <a:pt x="5717391" y="4733763"/>
                </a:cubicBezTo>
                <a:cubicBezTo>
                  <a:pt x="5793486" y="4650505"/>
                  <a:pt x="5884184" y="4550188"/>
                  <a:pt x="5918940" y="4510831"/>
                </a:cubicBezTo>
                <a:lnTo>
                  <a:pt x="5982129" y="4439279"/>
                </a:lnTo>
                <a:lnTo>
                  <a:pt x="5970127" y="4422858"/>
                </a:lnTo>
                <a:lnTo>
                  <a:pt x="5958126" y="4406446"/>
                </a:lnTo>
                <a:lnTo>
                  <a:pt x="5750862" y="4630150"/>
                </a:lnTo>
                <a:cubicBezTo>
                  <a:pt x="5553114" y="4843577"/>
                  <a:pt x="5489839" y="4906861"/>
                  <a:pt x="5572421" y="4808611"/>
                </a:cubicBezTo>
                <a:cubicBezTo>
                  <a:pt x="5593337" y="4783732"/>
                  <a:pt x="5675167" y="4692644"/>
                  <a:pt x="5754262" y="4606205"/>
                </a:cubicBezTo>
                <a:cubicBezTo>
                  <a:pt x="5833358" y="4519765"/>
                  <a:pt x="5898080" y="4445832"/>
                  <a:pt x="5898090" y="4441898"/>
                </a:cubicBezTo>
                <a:cubicBezTo>
                  <a:pt x="5898109" y="4437965"/>
                  <a:pt x="5893832" y="4434755"/>
                  <a:pt x="5888593" y="4434755"/>
                </a:cubicBezTo>
                <a:cubicBezTo>
                  <a:pt x="5883355" y="4434755"/>
                  <a:pt x="5879068" y="4429944"/>
                  <a:pt x="5879068" y="4424067"/>
                </a:cubicBezTo>
                <a:cubicBezTo>
                  <a:pt x="5879068" y="4416771"/>
                  <a:pt x="5883707" y="4417219"/>
                  <a:pt x="5893651" y="4425477"/>
                </a:cubicBezTo>
                <a:lnTo>
                  <a:pt x="5908244" y="4437583"/>
                </a:lnTo>
                <a:lnTo>
                  <a:pt x="5921359" y="4419638"/>
                </a:lnTo>
                <a:lnTo>
                  <a:pt x="5934485" y="4401684"/>
                </a:lnTo>
                <a:lnTo>
                  <a:pt x="5924855" y="4383691"/>
                </a:lnTo>
                <a:lnTo>
                  <a:pt x="5915225" y="4365698"/>
                </a:lnTo>
                <a:lnTo>
                  <a:pt x="5893756" y="4388320"/>
                </a:lnTo>
                <a:cubicBezTo>
                  <a:pt x="5881945" y="4400760"/>
                  <a:pt x="5789677" y="4500953"/>
                  <a:pt x="5688702" y="4610967"/>
                </a:cubicBezTo>
                <a:cubicBezTo>
                  <a:pt x="5490534" y="4826889"/>
                  <a:pt x="5440318" y="4879238"/>
                  <a:pt x="5461006" y="4848368"/>
                </a:cubicBezTo>
                <a:cubicBezTo>
                  <a:pt x="5468293" y="4837490"/>
                  <a:pt x="5566410" y="4726820"/>
                  <a:pt x="5679043" y="4602442"/>
                </a:cubicBezTo>
                <a:cubicBezTo>
                  <a:pt x="5807317" y="4460786"/>
                  <a:pt x="5883535" y="4369261"/>
                  <a:pt x="5883031" y="4357488"/>
                </a:cubicBezTo>
                <a:cubicBezTo>
                  <a:pt x="5882555" y="4346334"/>
                  <a:pt x="5886984" y="4340505"/>
                  <a:pt x="5893918" y="4343162"/>
                </a:cubicBezTo>
                <a:cubicBezTo>
                  <a:pt x="5900357" y="4345638"/>
                  <a:pt x="5915444" y="4337190"/>
                  <a:pt x="5927455" y="4324408"/>
                </a:cubicBezTo>
                <a:lnTo>
                  <a:pt x="5949306" y="4301157"/>
                </a:lnTo>
                <a:lnTo>
                  <a:pt x="5938152" y="4290003"/>
                </a:lnTo>
                <a:cubicBezTo>
                  <a:pt x="5932027" y="4283879"/>
                  <a:pt x="5925608" y="4280716"/>
                  <a:pt x="5923903" y="4282993"/>
                </a:cubicBezTo>
                <a:cubicBezTo>
                  <a:pt x="5903710" y="4309758"/>
                  <a:pt x="5717238" y="4515650"/>
                  <a:pt x="5541588" y="4705112"/>
                </a:cubicBezTo>
                <a:cubicBezTo>
                  <a:pt x="5420735" y="4835471"/>
                  <a:pt x="5318874" y="4946790"/>
                  <a:pt x="5315226" y="4952486"/>
                </a:cubicBezTo>
                <a:cubicBezTo>
                  <a:pt x="5311588" y="4958182"/>
                  <a:pt x="5306273" y="4960506"/>
                  <a:pt x="5303425" y="4957658"/>
                </a:cubicBezTo>
                <a:cubicBezTo>
                  <a:pt x="5300577" y="4954810"/>
                  <a:pt x="5305758" y="4944218"/>
                  <a:pt x="5314950" y="4934122"/>
                </a:cubicBezTo>
                <a:cubicBezTo>
                  <a:pt x="5324132" y="4924025"/>
                  <a:pt x="5428031" y="4810630"/>
                  <a:pt x="5545827" y="4682128"/>
                </a:cubicBezTo>
                <a:cubicBezTo>
                  <a:pt x="5845988" y="4354707"/>
                  <a:pt x="5872982" y="4322245"/>
                  <a:pt x="5847255" y="4319645"/>
                </a:cubicBezTo>
                <a:cubicBezTo>
                  <a:pt x="5842854" y="4319207"/>
                  <a:pt x="5749005" y="4414571"/>
                  <a:pt x="5638696" y="4531576"/>
                </a:cubicBezTo>
                <a:cubicBezTo>
                  <a:pt x="5528377" y="4648581"/>
                  <a:pt x="5368205" y="4817193"/>
                  <a:pt x="5282746" y="4906271"/>
                </a:cubicBezTo>
                <a:cubicBezTo>
                  <a:pt x="5197298" y="4995339"/>
                  <a:pt x="5120498" y="5076778"/>
                  <a:pt x="5112096" y="5087246"/>
                </a:cubicBezTo>
                <a:cubicBezTo>
                  <a:pt x="5103695" y="5097704"/>
                  <a:pt x="5098161" y="5101228"/>
                  <a:pt x="5099799" y="5095065"/>
                </a:cubicBezTo>
                <a:cubicBezTo>
                  <a:pt x="5101438" y="5088894"/>
                  <a:pt x="5123955" y="5061033"/>
                  <a:pt x="5149844" y="5033153"/>
                </a:cubicBezTo>
                <a:cubicBezTo>
                  <a:pt x="5289213" y="4882973"/>
                  <a:pt x="5336391" y="4832642"/>
                  <a:pt x="5402761" y="4763367"/>
                </a:cubicBezTo>
                <a:cubicBezTo>
                  <a:pt x="5680320" y="4473616"/>
                  <a:pt x="5881145" y="4249512"/>
                  <a:pt x="5871696" y="4240064"/>
                </a:cubicBezTo>
                <a:cubicBezTo>
                  <a:pt x="5867896" y="4236254"/>
                  <a:pt x="5869067" y="4234539"/>
                  <a:pt x="5874306" y="4236244"/>
                </a:cubicBezTo>
                <a:cubicBezTo>
                  <a:pt x="5879545" y="4237949"/>
                  <a:pt x="5911692" y="4208850"/>
                  <a:pt x="5945743" y="4171588"/>
                </a:cubicBezTo>
                <a:cubicBezTo>
                  <a:pt x="6042127" y="4066108"/>
                  <a:pt x="6050518" y="4054202"/>
                  <a:pt x="6050518" y="4022894"/>
                </a:cubicBezTo>
                <a:lnTo>
                  <a:pt x="6050518" y="3993652"/>
                </a:lnTo>
                <a:lnTo>
                  <a:pt x="6031468" y="4010892"/>
                </a:lnTo>
                <a:cubicBezTo>
                  <a:pt x="6020991" y="4020369"/>
                  <a:pt x="6012418" y="4032209"/>
                  <a:pt x="6012418" y="4037190"/>
                </a:cubicBezTo>
                <a:cubicBezTo>
                  <a:pt x="6012418" y="4042172"/>
                  <a:pt x="6001703" y="4054678"/>
                  <a:pt x="5988606" y="4064984"/>
                </a:cubicBezTo>
                <a:cubicBezTo>
                  <a:pt x="5972718" y="4077472"/>
                  <a:pt x="5964479" y="4093788"/>
                  <a:pt x="5963841" y="4113981"/>
                </a:cubicBezTo>
                <a:lnTo>
                  <a:pt x="5962898" y="4144242"/>
                </a:lnTo>
                <a:lnTo>
                  <a:pt x="5956659" y="4122068"/>
                </a:lnTo>
                <a:lnTo>
                  <a:pt x="5950420" y="4099893"/>
                </a:lnTo>
                <a:lnTo>
                  <a:pt x="5928751" y="4129211"/>
                </a:lnTo>
                <a:cubicBezTo>
                  <a:pt x="5916826" y="4145337"/>
                  <a:pt x="5901843" y="4158463"/>
                  <a:pt x="5895451" y="4158386"/>
                </a:cubicBezTo>
                <a:cubicBezTo>
                  <a:pt x="5888060" y="4158291"/>
                  <a:pt x="5887355" y="4155691"/>
                  <a:pt x="5893509" y="4151243"/>
                </a:cubicBezTo>
                <a:cubicBezTo>
                  <a:pt x="5922817" y="4130050"/>
                  <a:pt x="5955268" y="4077833"/>
                  <a:pt x="5955268" y="4051859"/>
                </a:cubicBezTo>
                <a:lnTo>
                  <a:pt x="5955268" y="4022846"/>
                </a:lnTo>
                <a:lnTo>
                  <a:pt x="5939428" y="4035924"/>
                </a:lnTo>
                <a:cubicBezTo>
                  <a:pt x="5922988" y="4049497"/>
                  <a:pt x="5923388" y="4047268"/>
                  <a:pt x="5945219" y="4003710"/>
                </a:cubicBezTo>
                <a:cubicBezTo>
                  <a:pt x="5962003" y="3970220"/>
                  <a:pt x="5949430" y="3956695"/>
                  <a:pt x="5927103" y="3984231"/>
                </a:cubicBezTo>
                <a:cubicBezTo>
                  <a:pt x="5917026" y="3996671"/>
                  <a:pt x="5911910" y="4014616"/>
                  <a:pt x="5914530" y="4028351"/>
                </a:cubicBezTo>
                <a:cubicBezTo>
                  <a:pt x="5916968" y="4041086"/>
                  <a:pt x="5911853" y="4063794"/>
                  <a:pt x="5903167" y="4078824"/>
                </a:cubicBezTo>
                <a:cubicBezTo>
                  <a:pt x="5894489" y="4093845"/>
                  <a:pt x="5890346" y="4097569"/>
                  <a:pt x="5893975" y="4087092"/>
                </a:cubicBezTo>
                <a:cubicBezTo>
                  <a:pt x="5897604" y="4076614"/>
                  <a:pt x="5902795" y="4057698"/>
                  <a:pt x="5905510" y="4045049"/>
                </a:cubicBezTo>
                <a:lnTo>
                  <a:pt x="5910463" y="4022065"/>
                </a:lnTo>
                <a:lnTo>
                  <a:pt x="5894546" y="4028170"/>
                </a:lnTo>
                <a:lnTo>
                  <a:pt x="5878630" y="4034276"/>
                </a:lnTo>
                <a:lnTo>
                  <a:pt x="5888375" y="4016064"/>
                </a:lnTo>
                <a:cubicBezTo>
                  <a:pt x="5893737" y="4006053"/>
                  <a:pt x="5898118" y="3989137"/>
                  <a:pt x="5898118" y="3978478"/>
                </a:cubicBezTo>
                <a:lnTo>
                  <a:pt x="5898118" y="3959104"/>
                </a:lnTo>
                <a:lnTo>
                  <a:pt x="5881449" y="3965181"/>
                </a:lnTo>
                <a:lnTo>
                  <a:pt x="5864781" y="3971258"/>
                </a:lnTo>
                <a:lnTo>
                  <a:pt x="5881449" y="3952227"/>
                </a:lnTo>
                <a:cubicBezTo>
                  <a:pt x="5897385" y="3934035"/>
                  <a:pt x="5905453" y="3863254"/>
                  <a:pt x="5891584" y="3863254"/>
                </a:cubicBezTo>
                <a:cubicBezTo>
                  <a:pt x="5887993" y="3863254"/>
                  <a:pt x="5875135" y="3872570"/>
                  <a:pt x="5863009" y="3883962"/>
                </a:cubicBezTo>
                <a:lnTo>
                  <a:pt x="5840968" y="3904679"/>
                </a:lnTo>
                <a:lnTo>
                  <a:pt x="5842073" y="3872056"/>
                </a:lnTo>
                <a:cubicBezTo>
                  <a:pt x="5842683" y="3854120"/>
                  <a:pt x="5845198" y="3847262"/>
                  <a:pt x="5847674" y="3856825"/>
                </a:cubicBezTo>
                <a:lnTo>
                  <a:pt x="5852170" y="3874218"/>
                </a:lnTo>
                <a:lnTo>
                  <a:pt x="5870381" y="3857730"/>
                </a:lnTo>
                <a:cubicBezTo>
                  <a:pt x="5882564" y="3846710"/>
                  <a:pt x="5888593" y="3828564"/>
                  <a:pt x="5888593" y="3802971"/>
                </a:cubicBezTo>
                <a:lnTo>
                  <a:pt x="5888593" y="3764680"/>
                </a:lnTo>
                <a:lnTo>
                  <a:pt x="5865467" y="3786407"/>
                </a:lnTo>
                <a:cubicBezTo>
                  <a:pt x="5851617" y="3799418"/>
                  <a:pt x="5844626" y="3814086"/>
                  <a:pt x="5848036" y="3822964"/>
                </a:cubicBezTo>
                <a:lnTo>
                  <a:pt x="5853732" y="3837804"/>
                </a:lnTo>
                <a:lnTo>
                  <a:pt x="5841226" y="3830079"/>
                </a:lnTo>
                <a:cubicBezTo>
                  <a:pt x="5832577" y="3824735"/>
                  <a:pt x="5805678" y="3847033"/>
                  <a:pt x="5754043" y="3902335"/>
                </a:cubicBezTo>
                <a:lnTo>
                  <a:pt x="5679358" y="3982317"/>
                </a:lnTo>
                <a:lnTo>
                  <a:pt x="5678205" y="4029942"/>
                </a:lnTo>
                <a:lnTo>
                  <a:pt x="5677043" y="4077567"/>
                </a:lnTo>
                <a:lnTo>
                  <a:pt x="5665309" y="4039572"/>
                </a:lnTo>
                <a:lnTo>
                  <a:pt x="5653574" y="4001586"/>
                </a:lnTo>
                <a:lnTo>
                  <a:pt x="5642496" y="4022284"/>
                </a:lnTo>
                <a:cubicBezTo>
                  <a:pt x="5636400" y="4033666"/>
                  <a:pt x="5630694" y="4061479"/>
                  <a:pt x="5629818" y="4084082"/>
                </a:cubicBezTo>
                <a:lnTo>
                  <a:pt x="5628218" y="4125192"/>
                </a:lnTo>
                <a:lnTo>
                  <a:pt x="5624437" y="4088816"/>
                </a:lnTo>
                <a:lnTo>
                  <a:pt x="5620665" y="4052440"/>
                </a:lnTo>
                <a:lnTo>
                  <a:pt x="5606996" y="4063794"/>
                </a:lnTo>
                <a:lnTo>
                  <a:pt x="5593318" y="4075138"/>
                </a:lnTo>
                <a:lnTo>
                  <a:pt x="5592061" y="4162073"/>
                </a:lnTo>
                <a:cubicBezTo>
                  <a:pt x="5591271" y="4217451"/>
                  <a:pt x="5588670" y="4236911"/>
                  <a:pt x="5584917" y="4215680"/>
                </a:cubicBezTo>
                <a:lnTo>
                  <a:pt x="5579031" y="4182342"/>
                </a:lnTo>
                <a:lnTo>
                  <a:pt x="5562362" y="4205897"/>
                </a:lnTo>
                <a:cubicBezTo>
                  <a:pt x="5551828" y="4220775"/>
                  <a:pt x="5545693" y="4247045"/>
                  <a:pt x="5545693" y="4277249"/>
                </a:cubicBezTo>
                <a:lnTo>
                  <a:pt x="5545693" y="4325055"/>
                </a:lnTo>
                <a:lnTo>
                  <a:pt x="5511023" y="4375395"/>
                </a:lnTo>
                <a:cubicBezTo>
                  <a:pt x="5491953" y="4403084"/>
                  <a:pt x="5475342" y="4424553"/>
                  <a:pt x="5474123" y="4423106"/>
                </a:cubicBezTo>
                <a:cubicBezTo>
                  <a:pt x="5472894" y="4421648"/>
                  <a:pt x="5475094" y="4396893"/>
                  <a:pt x="5479018" y="4368080"/>
                </a:cubicBezTo>
                <a:cubicBezTo>
                  <a:pt x="5487172" y="4308148"/>
                  <a:pt x="5484486" y="4300081"/>
                  <a:pt x="5464931" y="4325912"/>
                </a:cubicBezTo>
                <a:cubicBezTo>
                  <a:pt x="5457121" y="4336247"/>
                  <a:pt x="5450920" y="4365470"/>
                  <a:pt x="5450748" y="4392797"/>
                </a:cubicBezTo>
                <a:lnTo>
                  <a:pt x="5450443" y="4441327"/>
                </a:lnTo>
                <a:lnTo>
                  <a:pt x="5429383" y="4459472"/>
                </a:lnTo>
                <a:lnTo>
                  <a:pt x="5408324" y="4477617"/>
                </a:lnTo>
                <a:lnTo>
                  <a:pt x="5424621" y="4451757"/>
                </a:lnTo>
                <a:cubicBezTo>
                  <a:pt x="5433584" y="4437536"/>
                  <a:pt x="5440918" y="4410085"/>
                  <a:pt x="5440918" y="4390749"/>
                </a:cubicBezTo>
                <a:lnTo>
                  <a:pt x="5440918" y="4355602"/>
                </a:lnTo>
                <a:lnTo>
                  <a:pt x="5421868" y="4372842"/>
                </a:lnTo>
                <a:lnTo>
                  <a:pt x="5402818" y="4390082"/>
                </a:lnTo>
                <a:lnTo>
                  <a:pt x="5402818" y="4436107"/>
                </a:lnTo>
                <a:lnTo>
                  <a:pt x="5402818" y="4482132"/>
                </a:lnTo>
                <a:lnTo>
                  <a:pt x="5329819" y="4565599"/>
                </a:lnTo>
                <a:cubicBezTo>
                  <a:pt x="5289671" y="4611510"/>
                  <a:pt x="5213299" y="4694073"/>
                  <a:pt x="5160112" y="4749080"/>
                </a:cubicBezTo>
                <a:cubicBezTo>
                  <a:pt x="5106924" y="4804086"/>
                  <a:pt x="5027867" y="4888745"/>
                  <a:pt x="4984433" y="4937198"/>
                </a:cubicBezTo>
                <a:cubicBezTo>
                  <a:pt x="4912528" y="5017418"/>
                  <a:pt x="4878943" y="5042259"/>
                  <a:pt x="4878943" y="5015217"/>
                </a:cubicBezTo>
                <a:cubicBezTo>
                  <a:pt x="4878943" y="5009674"/>
                  <a:pt x="4883553" y="5007978"/>
                  <a:pt x="4889202" y="5011465"/>
                </a:cubicBezTo>
                <a:cubicBezTo>
                  <a:pt x="4894840" y="5014951"/>
                  <a:pt x="4907700" y="5008960"/>
                  <a:pt x="4917777" y="4998139"/>
                </a:cubicBezTo>
                <a:cubicBezTo>
                  <a:pt x="4940608" y="4973632"/>
                  <a:pt x="4940742" y="4968155"/>
                  <a:pt x="4918539" y="4968155"/>
                </a:cubicBezTo>
                <a:cubicBezTo>
                  <a:pt x="4908880" y="4968155"/>
                  <a:pt x="4882906" y="4989586"/>
                  <a:pt x="4860817" y="5015780"/>
                </a:cubicBezTo>
                <a:cubicBezTo>
                  <a:pt x="4838729" y="5041973"/>
                  <a:pt x="4825203" y="5063405"/>
                  <a:pt x="4830747" y="5063405"/>
                </a:cubicBezTo>
                <a:cubicBezTo>
                  <a:pt x="4836300" y="5063405"/>
                  <a:pt x="4840843" y="5067557"/>
                  <a:pt x="4840843" y="5072634"/>
                </a:cubicBezTo>
                <a:cubicBezTo>
                  <a:pt x="4840843" y="5077701"/>
                  <a:pt x="4835281" y="5079721"/>
                  <a:pt x="4828480" y="5077111"/>
                </a:cubicBezTo>
                <a:cubicBezTo>
                  <a:pt x="4821679" y="5074501"/>
                  <a:pt x="4805934" y="5083207"/>
                  <a:pt x="4793485" y="5096466"/>
                </a:cubicBezTo>
                <a:lnTo>
                  <a:pt x="4770844" y="5120555"/>
                </a:lnTo>
                <a:lnTo>
                  <a:pt x="4784417" y="5121507"/>
                </a:lnTo>
                <a:cubicBezTo>
                  <a:pt x="4791875" y="5122031"/>
                  <a:pt x="4787265" y="5125384"/>
                  <a:pt x="4774168" y="5128956"/>
                </a:cubicBezTo>
                <a:cubicBezTo>
                  <a:pt x="4761072" y="5132537"/>
                  <a:pt x="4746127" y="5144967"/>
                  <a:pt x="4740955" y="5156588"/>
                </a:cubicBezTo>
                <a:cubicBezTo>
                  <a:pt x="4730325" y="5180448"/>
                  <a:pt x="4723848" y="5182029"/>
                  <a:pt x="4696549" y="5167417"/>
                </a:cubicBezTo>
                <a:lnTo>
                  <a:pt x="4677337" y="5157140"/>
                </a:lnTo>
                <a:lnTo>
                  <a:pt x="4659078" y="5173657"/>
                </a:lnTo>
                <a:cubicBezTo>
                  <a:pt x="4634370" y="5196012"/>
                  <a:pt x="4636122" y="5206280"/>
                  <a:pt x="4664631" y="5206280"/>
                </a:cubicBezTo>
                <a:cubicBezTo>
                  <a:pt x="4677728" y="5206280"/>
                  <a:pt x="4688443" y="5210461"/>
                  <a:pt x="4688443" y="5215566"/>
                </a:cubicBezTo>
                <a:cubicBezTo>
                  <a:pt x="4688443" y="5220824"/>
                  <a:pt x="4675937" y="5222348"/>
                  <a:pt x="4659611" y="5219090"/>
                </a:cubicBezTo>
                <a:lnTo>
                  <a:pt x="4630779" y="5213319"/>
                </a:lnTo>
                <a:lnTo>
                  <a:pt x="4611986" y="5230330"/>
                </a:lnTo>
                <a:cubicBezTo>
                  <a:pt x="4589583" y="5250600"/>
                  <a:pt x="4587840" y="5263430"/>
                  <a:pt x="4607481" y="5263430"/>
                </a:cubicBezTo>
                <a:cubicBezTo>
                  <a:pt x="4615339" y="5263430"/>
                  <a:pt x="4621768" y="5267868"/>
                  <a:pt x="4621768" y="5273288"/>
                </a:cubicBezTo>
                <a:cubicBezTo>
                  <a:pt x="4621768" y="5279908"/>
                  <a:pt x="4616015" y="5280070"/>
                  <a:pt x="4604252" y="5273774"/>
                </a:cubicBezTo>
                <a:lnTo>
                  <a:pt x="4586735" y="5264401"/>
                </a:lnTo>
                <a:lnTo>
                  <a:pt x="4529385" y="5328209"/>
                </a:lnTo>
                <a:cubicBezTo>
                  <a:pt x="4380710" y="5493620"/>
                  <a:pt x="4365746" y="5512518"/>
                  <a:pt x="4371508" y="5527538"/>
                </a:cubicBezTo>
                <a:cubicBezTo>
                  <a:pt x="4375423" y="5537740"/>
                  <a:pt x="4373633" y="5540474"/>
                  <a:pt x="4366089" y="5535816"/>
                </a:cubicBezTo>
                <a:cubicBezTo>
                  <a:pt x="4359174" y="5531539"/>
                  <a:pt x="4336152" y="5549294"/>
                  <a:pt x="4306367" y="5581879"/>
                </a:cubicBezTo>
                <a:lnTo>
                  <a:pt x="4257904" y="5634905"/>
                </a:lnTo>
                <a:lnTo>
                  <a:pt x="4227433" y="5634905"/>
                </a:lnTo>
                <a:cubicBezTo>
                  <a:pt x="4198468" y="5634905"/>
                  <a:pt x="4174093" y="5648830"/>
                  <a:pt x="4174093" y="5665385"/>
                </a:cubicBezTo>
                <a:cubicBezTo>
                  <a:pt x="4174093" y="5669576"/>
                  <a:pt x="4184552" y="5673005"/>
                  <a:pt x="4197344" y="5673005"/>
                </a:cubicBezTo>
                <a:cubicBezTo>
                  <a:pt x="4210136" y="5673005"/>
                  <a:pt x="4222871" y="5676691"/>
                  <a:pt x="4225652" y="5681187"/>
                </a:cubicBezTo>
                <a:cubicBezTo>
                  <a:pt x="4228433" y="5685692"/>
                  <a:pt x="4215270" y="5687673"/>
                  <a:pt x="4196401" y="5685587"/>
                </a:cubicBezTo>
                <a:cubicBezTo>
                  <a:pt x="4173303" y="5683044"/>
                  <a:pt x="4156282" y="5687073"/>
                  <a:pt x="4144290" y="5697932"/>
                </a:cubicBezTo>
                <a:cubicBezTo>
                  <a:pt x="4122582" y="5717572"/>
                  <a:pt x="4121420" y="5730155"/>
                  <a:pt x="4141318" y="5730155"/>
                </a:cubicBezTo>
                <a:cubicBezTo>
                  <a:pt x="4149481" y="5730155"/>
                  <a:pt x="4153872" y="5733869"/>
                  <a:pt x="4151071" y="5738403"/>
                </a:cubicBezTo>
                <a:cubicBezTo>
                  <a:pt x="4148271" y="5742937"/>
                  <a:pt x="4135936" y="5744728"/>
                  <a:pt x="4123658" y="5742385"/>
                </a:cubicBezTo>
                <a:lnTo>
                  <a:pt x="4101341" y="5738117"/>
                </a:lnTo>
                <a:lnTo>
                  <a:pt x="4077024" y="5769854"/>
                </a:lnTo>
                <a:cubicBezTo>
                  <a:pt x="4039257" y="5819137"/>
                  <a:pt x="3774729" y="6088523"/>
                  <a:pt x="3774615" y="6077817"/>
                </a:cubicBezTo>
                <a:cubicBezTo>
                  <a:pt x="3774558" y="6072578"/>
                  <a:pt x="3804161" y="6036145"/>
                  <a:pt x="3840394" y="5996855"/>
                </a:cubicBezTo>
                <a:cubicBezTo>
                  <a:pt x="3876627" y="5957564"/>
                  <a:pt x="3901402" y="5923712"/>
                  <a:pt x="3895449" y="5921626"/>
                </a:cubicBezTo>
                <a:cubicBezTo>
                  <a:pt x="3889486" y="5919531"/>
                  <a:pt x="3878961" y="5926351"/>
                  <a:pt x="3872036" y="5936780"/>
                </a:cubicBezTo>
                <a:cubicBezTo>
                  <a:pt x="3849138" y="5971271"/>
                  <a:pt x="3745935" y="6073055"/>
                  <a:pt x="3733686" y="6073226"/>
                </a:cubicBezTo>
                <a:cubicBezTo>
                  <a:pt x="3727066" y="6073321"/>
                  <a:pt x="3707702" y="6090199"/>
                  <a:pt x="3690652" y="6110735"/>
                </a:cubicBezTo>
                <a:lnTo>
                  <a:pt x="3659658" y="6148073"/>
                </a:lnTo>
                <a:lnTo>
                  <a:pt x="3681127" y="6146978"/>
                </a:lnTo>
                <a:cubicBezTo>
                  <a:pt x="3692938" y="6146378"/>
                  <a:pt x="3708064" y="6141749"/>
                  <a:pt x="3714741" y="6136691"/>
                </a:cubicBezTo>
                <a:cubicBezTo>
                  <a:pt x="3721418" y="6131634"/>
                  <a:pt x="3729676" y="6130281"/>
                  <a:pt x="3733086" y="6133700"/>
                </a:cubicBezTo>
                <a:cubicBezTo>
                  <a:pt x="3739363" y="6139977"/>
                  <a:pt x="3594783" y="6298150"/>
                  <a:pt x="3580686" y="6300426"/>
                </a:cubicBezTo>
                <a:cubicBezTo>
                  <a:pt x="3567275" y="6302588"/>
                  <a:pt x="3586944" y="6276032"/>
                  <a:pt x="3639474" y="6221035"/>
                </a:cubicBezTo>
                <a:cubicBezTo>
                  <a:pt x="3667620" y="6191574"/>
                  <a:pt x="3688690" y="6165495"/>
                  <a:pt x="3686289" y="6163104"/>
                </a:cubicBezTo>
                <a:cubicBezTo>
                  <a:pt x="3681794" y="6158608"/>
                  <a:pt x="3438030" y="6401153"/>
                  <a:pt x="3433210" y="6414916"/>
                </a:cubicBezTo>
                <a:cubicBezTo>
                  <a:pt x="3431724" y="6419155"/>
                  <a:pt x="3437077" y="6428070"/>
                  <a:pt x="3445116" y="6434738"/>
                </a:cubicBezTo>
                <a:cubicBezTo>
                  <a:pt x="3453146" y="6441405"/>
                  <a:pt x="3459718" y="6452673"/>
                  <a:pt x="3459718" y="6459779"/>
                </a:cubicBezTo>
                <a:lnTo>
                  <a:pt x="3459718" y="6472705"/>
                </a:lnTo>
                <a:lnTo>
                  <a:pt x="3426619" y="6456236"/>
                </a:lnTo>
                <a:cubicBezTo>
                  <a:pt x="3408407" y="6447178"/>
                  <a:pt x="3393405" y="6433662"/>
                  <a:pt x="3393281" y="6426203"/>
                </a:cubicBezTo>
                <a:lnTo>
                  <a:pt x="3393043" y="6412630"/>
                </a:lnTo>
                <a:lnTo>
                  <a:pt x="3369526" y="6434728"/>
                </a:lnTo>
                <a:cubicBezTo>
                  <a:pt x="3345771" y="6457036"/>
                  <a:pt x="3345599" y="6483192"/>
                  <a:pt x="3369326" y="6463494"/>
                </a:cubicBezTo>
                <a:lnTo>
                  <a:pt x="3382023" y="6452969"/>
                </a:lnTo>
                <a:lnTo>
                  <a:pt x="3376898" y="6472562"/>
                </a:lnTo>
                <a:cubicBezTo>
                  <a:pt x="3371231" y="6494212"/>
                  <a:pt x="3383023" y="6498365"/>
                  <a:pt x="3400501" y="6480887"/>
                </a:cubicBezTo>
                <a:cubicBezTo>
                  <a:pt x="3406702" y="6474686"/>
                  <a:pt x="3414122" y="6471962"/>
                  <a:pt x="3416999" y="6474828"/>
                </a:cubicBezTo>
                <a:cubicBezTo>
                  <a:pt x="3427771" y="6485601"/>
                  <a:pt x="3376813" y="6509099"/>
                  <a:pt x="3352676" y="6504489"/>
                </a:cubicBezTo>
                <a:lnTo>
                  <a:pt x="3327721" y="6499717"/>
                </a:lnTo>
                <a:lnTo>
                  <a:pt x="3333588" y="6484029"/>
                </a:lnTo>
                <a:lnTo>
                  <a:pt x="3339456" y="6468342"/>
                </a:lnTo>
                <a:lnTo>
                  <a:pt x="3321006" y="6482401"/>
                </a:lnTo>
                <a:cubicBezTo>
                  <a:pt x="3310861" y="6490135"/>
                  <a:pt x="3278458" y="6515853"/>
                  <a:pt x="3249006" y="6539551"/>
                </a:cubicBezTo>
                <a:cubicBezTo>
                  <a:pt x="3219564" y="6563249"/>
                  <a:pt x="3188418" y="6586928"/>
                  <a:pt x="3179807" y="6592167"/>
                </a:cubicBezTo>
                <a:lnTo>
                  <a:pt x="3164148" y="6601692"/>
                </a:lnTo>
                <a:lnTo>
                  <a:pt x="3241548" y="6671358"/>
                </a:lnTo>
                <a:cubicBezTo>
                  <a:pt x="3285849" y="6711230"/>
                  <a:pt x="3324530" y="6738890"/>
                  <a:pt x="3331978" y="6736033"/>
                </a:cubicBezTo>
                <a:cubicBezTo>
                  <a:pt x="3347400" y="6730117"/>
                  <a:pt x="3486769" y="6621818"/>
                  <a:pt x="3607356" y="6522053"/>
                </a:cubicBezTo>
                <a:cubicBezTo>
                  <a:pt x="3731895" y="6419022"/>
                  <a:pt x="3740220" y="6414440"/>
                  <a:pt x="3654981" y="6495841"/>
                </a:cubicBezTo>
                <a:lnTo>
                  <a:pt x="3578781" y="6568602"/>
                </a:lnTo>
                <a:lnTo>
                  <a:pt x="3601507" y="6586166"/>
                </a:lnTo>
                <a:cubicBezTo>
                  <a:pt x="3630730" y="6608750"/>
                  <a:pt x="3611242" y="6623838"/>
                  <a:pt x="3579619" y="6603121"/>
                </a:cubicBezTo>
                <a:lnTo>
                  <a:pt x="3557483" y="6588614"/>
                </a:lnTo>
                <a:lnTo>
                  <a:pt x="3536013" y="6603645"/>
                </a:lnTo>
                <a:lnTo>
                  <a:pt x="3514544" y="6618685"/>
                </a:lnTo>
                <a:lnTo>
                  <a:pt x="3529994" y="6627334"/>
                </a:lnTo>
                <a:cubicBezTo>
                  <a:pt x="3538490" y="6632086"/>
                  <a:pt x="3545424" y="6638982"/>
                  <a:pt x="3545405" y="6642649"/>
                </a:cubicBezTo>
                <a:cubicBezTo>
                  <a:pt x="3545386" y="6646317"/>
                  <a:pt x="3518602" y="6670681"/>
                  <a:pt x="3485874" y="6696799"/>
                </a:cubicBezTo>
                <a:cubicBezTo>
                  <a:pt x="3453156" y="6722907"/>
                  <a:pt x="3424238" y="6746634"/>
                  <a:pt x="3421618" y="6749510"/>
                </a:cubicBezTo>
                <a:cubicBezTo>
                  <a:pt x="3418999" y="6752397"/>
                  <a:pt x="3405016" y="6763836"/>
                  <a:pt x="3390538" y="6774943"/>
                </a:cubicBezTo>
                <a:lnTo>
                  <a:pt x="3364221" y="6795126"/>
                </a:lnTo>
                <a:lnTo>
                  <a:pt x="3423876" y="6847113"/>
                </a:lnTo>
                <a:cubicBezTo>
                  <a:pt x="3492951" y="6907320"/>
                  <a:pt x="3640112" y="7016030"/>
                  <a:pt x="3652533" y="7016030"/>
                </a:cubicBezTo>
                <a:cubicBezTo>
                  <a:pt x="3657191" y="7016030"/>
                  <a:pt x="3669287" y="7011591"/>
                  <a:pt x="3679422" y="7006171"/>
                </a:cubicBezTo>
                <a:cubicBezTo>
                  <a:pt x="3698443" y="6995989"/>
                  <a:pt x="3706644" y="7009467"/>
                  <a:pt x="3688318" y="7020792"/>
                </a:cubicBezTo>
                <a:cubicBezTo>
                  <a:pt x="3671402" y="7031251"/>
                  <a:pt x="3678231" y="7039042"/>
                  <a:pt x="3746725" y="7087467"/>
                </a:cubicBezTo>
                <a:cubicBezTo>
                  <a:pt x="3783768" y="7113661"/>
                  <a:pt x="3863997" y="7176288"/>
                  <a:pt x="3924995" y="7226646"/>
                </a:cubicBezTo>
                <a:lnTo>
                  <a:pt x="4035905" y="7318201"/>
                </a:lnTo>
                <a:lnTo>
                  <a:pt x="4059755" y="7303094"/>
                </a:lnTo>
                <a:cubicBezTo>
                  <a:pt x="4254246" y="7179888"/>
                  <a:pt x="4846682" y="6709753"/>
                  <a:pt x="5098009" y="6479172"/>
                </a:cubicBezTo>
                <a:cubicBezTo>
                  <a:pt x="5573897" y="6042555"/>
                  <a:pt x="6499498" y="5071177"/>
                  <a:pt x="6955317" y="4530005"/>
                </a:cubicBezTo>
                <a:cubicBezTo>
                  <a:pt x="7105583" y="4351601"/>
                  <a:pt x="7620476" y="3675288"/>
                  <a:pt x="7847276" y="3358429"/>
                </a:cubicBezTo>
                <a:cubicBezTo>
                  <a:pt x="8097622" y="3008671"/>
                  <a:pt x="8506816" y="2381183"/>
                  <a:pt x="8492623" y="2368810"/>
                </a:cubicBezTo>
                <a:cubicBezTo>
                  <a:pt x="8483355" y="2360752"/>
                  <a:pt x="8075247" y="2215268"/>
                  <a:pt x="8063056" y="2215687"/>
                </a:cubicBezTo>
                <a:cubicBezTo>
                  <a:pt x="8058912" y="2215829"/>
                  <a:pt x="8022679" y="2266188"/>
                  <a:pt x="7982522" y="2327605"/>
                </a:cubicBezTo>
                <a:cubicBezTo>
                  <a:pt x="7903903" y="2447859"/>
                  <a:pt x="7812643" y="2574684"/>
                  <a:pt x="7812643" y="2563692"/>
                </a:cubicBezTo>
                <a:cubicBezTo>
                  <a:pt x="7812643" y="2559968"/>
                  <a:pt x="7866040" y="2477767"/>
                  <a:pt x="7931306" y="2381022"/>
                </a:cubicBezTo>
                <a:lnTo>
                  <a:pt x="8049968" y="2205123"/>
                </a:lnTo>
                <a:lnTo>
                  <a:pt x="8028937" y="2197294"/>
                </a:lnTo>
                <a:cubicBezTo>
                  <a:pt x="8017374" y="2192989"/>
                  <a:pt x="7980045" y="2179758"/>
                  <a:pt x="7945993" y="2167890"/>
                </a:cubicBezTo>
                <a:cubicBezTo>
                  <a:pt x="7866174" y="2140077"/>
                  <a:pt x="7851477" y="2132505"/>
                  <a:pt x="7819654" y="2102815"/>
                </a:cubicBezTo>
                <a:lnTo>
                  <a:pt x="7793327" y="2078260"/>
                </a:lnTo>
                <a:lnTo>
                  <a:pt x="7777363" y="2094233"/>
                </a:lnTo>
                <a:cubicBezTo>
                  <a:pt x="7768581" y="2103015"/>
                  <a:pt x="7764933" y="2113521"/>
                  <a:pt x="7769267" y="2117570"/>
                </a:cubicBezTo>
                <a:cubicBezTo>
                  <a:pt x="7773600" y="2121627"/>
                  <a:pt x="7779068" y="2119589"/>
                  <a:pt x="7781401" y="2113036"/>
                </a:cubicBezTo>
                <a:cubicBezTo>
                  <a:pt x="7783744" y="2106492"/>
                  <a:pt x="7789736" y="2101129"/>
                  <a:pt x="7794727" y="2101129"/>
                </a:cubicBezTo>
                <a:cubicBezTo>
                  <a:pt x="7800080" y="2101129"/>
                  <a:pt x="7799622" y="2108911"/>
                  <a:pt x="7793593" y="2120179"/>
                </a:cubicBezTo>
                <a:cubicBezTo>
                  <a:pt x="7782192" y="2141487"/>
                  <a:pt x="7792622" y="2145554"/>
                  <a:pt x="7811900" y="2127323"/>
                </a:cubicBezTo>
                <a:lnTo>
                  <a:pt x="7824502" y="2115417"/>
                </a:lnTo>
                <a:lnTo>
                  <a:pt x="7813472" y="2136848"/>
                </a:lnTo>
                <a:cubicBezTo>
                  <a:pt x="7807414" y="2148640"/>
                  <a:pt x="7797203" y="2158279"/>
                  <a:pt x="7790783" y="2158279"/>
                </a:cubicBezTo>
                <a:cubicBezTo>
                  <a:pt x="7784373" y="2158279"/>
                  <a:pt x="7773772" y="2166852"/>
                  <a:pt x="7767228" y="2177329"/>
                </a:cubicBezTo>
                <a:cubicBezTo>
                  <a:pt x="7752817" y="2200399"/>
                  <a:pt x="7742654" y="2201237"/>
                  <a:pt x="7722422" y="2180997"/>
                </a:cubicBezTo>
                <a:lnTo>
                  <a:pt x="7707030" y="2165604"/>
                </a:lnTo>
                <a:lnTo>
                  <a:pt x="7688400" y="2182473"/>
                </a:lnTo>
                <a:cubicBezTo>
                  <a:pt x="7663844" y="2204685"/>
                  <a:pt x="7664892" y="2212143"/>
                  <a:pt x="7693581" y="2219344"/>
                </a:cubicBezTo>
                <a:cubicBezTo>
                  <a:pt x="7706678" y="2222630"/>
                  <a:pt x="7717393" y="2229879"/>
                  <a:pt x="7717393" y="2235451"/>
                </a:cubicBezTo>
                <a:cubicBezTo>
                  <a:pt x="7717393" y="2241033"/>
                  <a:pt x="7714183" y="2244023"/>
                  <a:pt x="7710249" y="2242109"/>
                </a:cubicBezTo>
                <a:cubicBezTo>
                  <a:pt x="7706316" y="2240194"/>
                  <a:pt x="7690247" y="2232432"/>
                  <a:pt x="7674531" y="2224850"/>
                </a:cubicBezTo>
                <a:cubicBezTo>
                  <a:pt x="7658815" y="2217268"/>
                  <a:pt x="7642527" y="2205619"/>
                  <a:pt x="7638336" y="2198961"/>
                </a:cubicBezTo>
                <a:cubicBezTo>
                  <a:pt x="7619124" y="2168414"/>
                  <a:pt x="7577242" y="2205257"/>
                  <a:pt x="7590625" y="2240937"/>
                </a:cubicBezTo>
                <a:lnTo>
                  <a:pt x="7597131" y="2258292"/>
                </a:lnTo>
                <a:lnTo>
                  <a:pt x="7581490" y="2245576"/>
                </a:lnTo>
                <a:lnTo>
                  <a:pt x="7565841" y="2232851"/>
                </a:lnTo>
                <a:lnTo>
                  <a:pt x="7534732" y="2269388"/>
                </a:lnTo>
                <a:cubicBezTo>
                  <a:pt x="7486583" y="2325938"/>
                  <a:pt x="7430186" y="2379069"/>
                  <a:pt x="7424414" y="2373306"/>
                </a:cubicBezTo>
                <a:cubicBezTo>
                  <a:pt x="7421557" y="2370439"/>
                  <a:pt x="7429805" y="2359762"/>
                  <a:pt x="7442749" y="2349580"/>
                </a:cubicBezTo>
                <a:cubicBezTo>
                  <a:pt x="7455694" y="2339397"/>
                  <a:pt x="7486288" y="2307660"/>
                  <a:pt x="7510730" y="2279047"/>
                </a:cubicBezTo>
                <a:lnTo>
                  <a:pt x="7555164" y="2227031"/>
                </a:lnTo>
                <a:lnTo>
                  <a:pt x="7541829" y="2215972"/>
                </a:lnTo>
                <a:lnTo>
                  <a:pt x="7528503" y="2204904"/>
                </a:lnTo>
                <a:lnTo>
                  <a:pt x="7473477" y="2273875"/>
                </a:lnTo>
                <a:cubicBezTo>
                  <a:pt x="7416784" y="2344922"/>
                  <a:pt x="7345794" y="2418502"/>
                  <a:pt x="7339756" y="2412463"/>
                </a:cubicBezTo>
                <a:cubicBezTo>
                  <a:pt x="7336327" y="2409035"/>
                  <a:pt x="7366864" y="2372344"/>
                  <a:pt x="7455494" y="2273399"/>
                </a:cubicBezTo>
                <a:cubicBezTo>
                  <a:pt x="7481716" y="2244138"/>
                  <a:pt x="7512577" y="2207333"/>
                  <a:pt x="7524083" y="2191617"/>
                </a:cubicBezTo>
                <a:lnTo>
                  <a:pt x="7545000" y="2163042"/>
                </a:lnTo>
                <a:lnTo>
                  <a:pt x="7539942" y="2183159"/>
                </a:lnTo>
                <a:cubicBezTo>
                  <a:pt x="7532980" y="2210857"/>
                  <a:pt x="7562050" y="2221049"/>
                  <a:pt x="7586053" y="2199323"/>
                </a:cubicBezTo>
                <a:lnTo>
                  <a:pt x="7604360" y="2182759"/>
                </a:lnTo>
                <a:lnTo>
                  <a:pt x="7587749" y="2170614"/>
                </a:lnTo>
                <a:cubicBezTo>
                  <a:pt x="7578614" y="2163937"/>
                  <a:pt x="7572975" y="2157317"/>
                  <a:pt x="7575213" y="2155898"/>
                </a:cubicBezTo>
                <a:cubicBezTo>
                  <a:pt x="7577452" y="2154479"/>
                  <a:pt x="7589920" y="2144782"/>
                  <a:pt x="7602932" y="2134362"/>
                </a:cubicBezTo>
                <a:lnTo>
                  <a:pt x="7626582" y="2115417"/>
                </a:lnTo>
                <a:lnTo>
                  <a:pt x="7613333" y="2132486"/>
                </a:lnTo>
                <a:lnTo>
                  <a:pt x="7600093" y="2149564"/>
                </a:lnTo>
                <a:lnTo>
                  <a:pt x="7610714" y="2160184"/>
                </a:lnTo>
                <a:lnTo>
                  <a:pt x="7621334" y="2170805"/>
                </a:lnTo>
                <a:lnTo>
                  <a:pt x="7636031" y="2158613"/>
                </a:lnTo>
                <a:cubicBezTo>
                  <a:pt x="7654605" y="2143201"/>
                  <a:pt x="7654748" y="2125856"/>
                  <a:pt x="7636431" y="2110654"/>
                </a:cubicBezTo>
                <a:cubicBezTo>
                  <a:pt x="7616733" y="2094300"/>
                  <a:pt x="7618505" y="2084623"/>
                  <a:pt x="7643574" y="2071726"/>
                </a:cubicBezTo>
                <a:lnTo>
                  <a:pt x="7665006" y="2060696"/>
                </a:lnTo>
                <a:lnTo>
                  <a:pt x="7653099" y="2073297"/>
                </a:lnTo>
                <a:cubicBezTo>
                  <a:pt x="7636964" y="2090357"/>
                  <a:pt x="7638050" y="2104377"/>
                  <a:pt x="7654995" y="2097872"/>
                </a:cubicBezTo>
                <a:cubicBezTo>
                  <a:pt x="7664225" y="2094328"/>
                  <a:pt x="7667044" y="2097148"/>
                  <a:pt x="7663501" y="2106378"/>
                </a:cubicBezTo>
                <a:cubicBezTo>
                  <a:pt x="7656443" y="2124761"/>
                  <a:pt x="7682989" y="2124389"/>
                  <a:pt x="7698343" y="2105892"/>
                </a:cubicBezTo>
                <a:lnTo>
                  <a:pt x="7710202" y="2091604"/>
                </a:lnTo>
                <a:lnTo>
                  <a:pt x="7698343" y="2077317"/>
                </a:lnTo>
                <a:lnTo>
                  <a:pt x="7686485" y="2063029"/>
                </a:lnTo>
                <a:lnTo>
                  <a:pt x="7698343" y="2048742"/>
                </a:lnTo>
                <a:cubicBezTo>
                  <a:pt x="7715660" y="2027873"/>
                  <a:pt x="7729290" y="2031282"/>
                  <a:pt x="7717393" y="2053504"/>
                </a:cubicBezTo>
                <a:cubicBezTo>
                  <a:pt x="7705497" y="2075726"/>
                  <a:pt x="7719127" y="2079136"/>
                  <a:pt x="7736443" y="2058267"/>
                </a:cubicBezTo>
                <a:lnTo>
                  <a:pt x="7748302" y="2043979"/>
                </a:lnTo>
                <a:lnTo>
                  <a:pt x="7736672" y="2029968"/>
                </a:lnTo>
                <a:cubicBezTo>
                  <a:pt x="7723728" y="2014376"/>
                  <a:pt x="7615752" y="1958254"/>
                  <a:pt x="7598693" y="1958254"/>
                </a:cubicBezTo>
                <a:cubicBezTo>
                  <a:pt x="7592711" y="1958254"/>
                  <a:pt x="7553744" y="1997402"/>
                  <a:pt x="7512110" y="2045246"/>
                </a:cubicBezTo>
                <a:close/>
                <a:moveTo>
                  <a:pt x="7174468" y="1976152"/>
                </a:moveTo>
                <a:cubicBezTo>
                  <a:pt x="7174468" y="1987239"/>
                  <a:pt x="7230504" y="2010175"/>
                  <a:pt x="7238372" y="2002298"/>
                </a:cubicBezTo>
                <a:cubicBezTo>
                  <a:pt x="7246782" y="1993887"/>
                  <a:pt x="7211683" y="1968456"/>
                  <a:pt x="7191137" y="1968084"/>
                </a:cubicBezTo>
                <a:cubicBezTo>
                  <a:pt x="7181974" y="1967913"/>
                  <a:pt x="7174468" y="1971542"/>
                  <a:pt x="7174468" y="1976152"/>
                </a:cubicBezTo>
                <a:close/>
                <a:moveTo>
                  <a:pt x="4250370" y="1986582"/>
                </a:moveTo>
                <a:lnTo>
                  <a:pt x="4236168" y="1995564"/>
                </a:lnTo>
                <a:lnTo>
                  <a:pt x="4246398" y="2005794"/>
                </a:lnTo>
                <a:cubicBezTo>
                  <a:pt x="4259323" y="2018719"/>
                  <a:pt x="4288393" y="2008184"/>
                  <a:pt x="4288393" y="1990573"/>
                </a:cubicBezTo>
                <a:cubicBezTo>
                  <a:pt x="4288393" y="1975323"/>
                  <a:pt x="4271048" y="1973504"/>
                  <a:pt x="4250370" y="1986582"/>
                </a:cubicBezTo>
                <a:close/>
                <a:moveTo>
                  <a:pt x="6326743" y="1987391"/>
                </a:moveTo>
                <a:cubicBezTo>
                  <a:pt x="6326743" y="1992935"/>
                  <a:pt x="6331030" y="1994830"/>
                  <a:pt x="6336268" y="1991592"/>
                </a:cubicBezTo>
                <a:cubicBezTo>
                  <a:pt x="6341507" y="1988353"/>
                  <a:pt x="6345793" y="1983819"/>
                  <a:pt x="6345793" y="1981505"/>
                </a:cubicBezTo>
                <a:cubicBezTo>
                  <a:pt x="6345793" y="1979190"/>
                  <a:pt x="6341507" y="1977304"/>
                  <a:pt x="6336268" y="1977304"/>
                </a:cubicBezTo>
                <a:cubicBezTo>
                  <a:pt x="6331030" y="1977304"/>
                  <a:pt x="6326743" y="1981848"/>
                  <a:pt x="6326743" y="1987391"/>
                </a:cubicBezTo>
                <a:close/>
                <a:moveTo>
                  <a:pt x="7307818" y="1987067"/>
                </a:moveTo>
                <a:cubicBezTo>
                  <a:pt x="7307818" y="1999488"/>
                  <a:pt x="7353996" y="2017424"/>
                  <a:pt x="7366340" y="2009794"/>
                </a:cubicBezTo>
                <a:cubicBezTo>
                  <a:pt x="7378265" y="2002422"/>
                  <a:pt x="7346519" y="1978009"/>
                  <a:pt x="7324487" y="1977609"/>
                </a:cubicBezTo>
                <a:cubicBezTo>
                  <a:pt x="7315324" y="1977438"/>
                  <a:pt x="7307818" y="1981695"/>
                  <a:pt x="7307818" y="1987067"/>
                </a:cubicBezTo>
                <a:close/>
                <a:moveTo>
                  <a:pt x="4464606" y="2031521"/>
                </a:moveTo>
                <a:cubicBezTo>
                  <a:pt x="4412218" y="2055019"/>
                  <a:pt x="4272915" y="2106282"/>
                  <a:pt x="4155043" y="2145430"/>
                </a:cubicBezTo>
                <a:cubicBezTo>
                  <a:pt x="4037171" y="2184578"/>
                  <a:pt x="3936444" y="2221259"/>
                  <a:pt x="3931206" y="2226945"/>
                </a:cubicBezTo>
                <a:lnTo>
                  <a:pt x="3921681" y="2237280"/>
                </a:lnTo>
                <a:lnTo>
                  <a:pt x="3940731" y="2230155"/>
                </a:lnTo>
                <a:cubicBezTo>
                  <a:pt x="3951208" y="2226240"/>
                  <a:pt x="4033800" y="2199818"/>
                  <a:pt x="4124259" y="2171433"/>
                </a:cubicBezTo>
                <a:cubicBezTo>
                  <a:pt x="4214727" y="2143058"/>
                  <a:pt x="4319740" y="2107425"/>
                  <a:pt x="4357621" y="2092233"/>
                </a:cubicBezTo>
                <a:cubicBezTo>
                  <a:pt x="4496143" y="2036712"/>
                  <a:pt x="4604604" y="1982629"/>
                  <a:pt x="4567000" y="1987820"/>
                </a:cubicBezTo>
                <a:cubicBezTo>
                  <a:pt x="4563066" y="1988353"/>
                  <a:pt x="4516993" y="2008022"/>
                  <a:pt x="4464606" y="2031521"/>
                </a:cubicBezTo>
                <a:close/>
                <a:moveTo>
                  <a:pt x="7126843" y="1996916"/>
                </a:moveTo>
                <a:cubicBezTo>
                  <a:pt x="7126843" y="2002460"/>
                  <a:pt x="7131130" y="2004355"/>
                  <a:pt x="7136368" y="2001117"/>
                </a:cubicBezTo>
                <a:cubicBezTo>
                  <a:pt x="7141607" y="1997878"/>
                  <a:pt x="7145893" y="1993344"/>
                  <a:pt x="7145893" y="1991030"/>
                </a:cubicBezTo>
                <a:cubicBezTo>
                  <a:pt x="7145893" y="1988715"/>
                  <a:pt x="7141607" y="1986829"/>
                  <a:pt x="7136368" y="1986829"/>
                </a:cubicBezTo>
                <a:cubicBezTo>
                  <a:pt x="7131130" y="1986829"/>
                  <a:pt x="7126843" y="1991373"/>
                  <a:pt x="7126843" y="1996916"/>
                </a:cubicBezTo>
                <a:close/>
                <a:moveTo>
                  <a:pt x="3537737" y="2004451"/>
                </a:moveTo>
                <a:cubicBezTo>
                  <a:pt x="3518164" y="2009956"/>
                  <a:pt x="3508572" y="2023024"/>
                  <a:pt x="3521859" y="2026072"/>
                </a:cubicBezTo>
                <a:cubicBezTo>
                  <a:pt x="3536909" y="2029530"/>
                  <a:pt x="3583543" y="2014442"/>
                  <a:pt x="3583543" y="2006117"/>
                </a:cubicBezTo>
                <a:cubicBezTo>
                  <a:pt x="3583543" y="1995421"/>
                  <a:pt x="3571370" y="1994973"/>
                  <a:pt x="3537737" y="2004451"/>
                </a:cubicBezTo>
                <a:close/>
                <a:moveTo>
                  <a:pt x="3624291" y="2024625"/>
                </a:moveTo>
                <a:cubicBezTo>
                  <a:pt x="3525726" y="2049894"/>
                  <a:pt x="3433982" y="2089042"/>
                  <a:pt x="3412398" y="2115045"/>
                </a:cubicBezTo>
                <a:cubicBezTo>
                  <a:pt x="3407512" y="2120932"/>
                  <a:pt x="3432229" y="2111502"/>
                  <a:pt x="3467338" y="2094090"/>
                </a:cubicBezTo>
                <a:cubicBezTo>
                  <a:pt x="3502438" y="2076669"/>
                  <a:pt x="3589020" y="2047846"/>
                  <a:pt x="3659743" y="2030035"/>
                </a:cubicBezTo>
                <a:cubicBezTo>
                  <a:pt x="3730466" y="2012232"/>
                  <a:pt x="3775472" y="1997554"/>
                  <a:pt x="3759756" y="1997440"/>
                </a:cubicBezTo>
                <a:cubicBezTo>
                  <a:pt x="3744040" y="1997316"/>
                  <a:pt x="3683079" y="2009556"/>
                  <a:pt x="3624291" y="2024625"/>
                </a:cubicBezTo>
                <a:close/>
                <a:moveTo>
                  <a:pt x="4194915" y="2006794"/>
                </a:moveTo>
                <a:cubicBezTo>
                  <a:pt x="4182790" y="2011442"/>
                  <a:pt x="4175541" y="2019567"/>
                  <a:pt x="4178808" y="2024853"/>
                </a:cubicBezTo>
                <a:cubicBezTo>
                  <a:pt x="4186190" y="2036807"/>
                  <a:pt x="4203050" y="2036931"/>
                  <a:pt x="4221642" y="2025177"/>
                </a:cubicBezTo>
                <a:cubicBezTo>
                  <a:pt x="4243302" y="2011480"/>
                  <a:pt x="4221613" y="1996564"/>
                  <a:pt x="4194915" y="2006794"/>
                </a:cubicBezTo>
                <a:close/>
                <a:moveTo>
                  <a:pt x="7026831" y="2005879"/>
                </a:moveTo>
                <a:cubicBezTo>
                  <a:pt x="7023592" y="2011118"/>
                  <a:pt x="7025488" y="2015404"/>
                  <a:pt x="7031032" y="2015404"/>
                </a:cubicBezTo>
                <a:cubicBezTo>
                  <a:pt x="7036575" y="2015404"/>
                  <a:pt x="7041118" y="2011118"/>
                  <a:pt x="7041118" y="2005879"/>
                </a:cubicBezTo>
                <a:cubicBezTo>
                  <a:pt x="7041118" y="2000641"/>
                  <a:pt x="7039232" y="1996354"/>
                  <a:pt x="7036918" y="1996354"/>
                </a:cubicBezTo>
                <a:cubicBezTo>
                  <a:pt x="7034603" y="1996354"/>
                  <a:pt x="7030069" y="2000641"/>
                  <a:pt x="7026831" y="2005879"/>
                </a:cubicBezTo>
                <a:close/>
                <a:moveTo>
                  <a:pt x="3450955" y="2025825"/>
                </a:moveTo>
                <a:cubicBezTo>
                  <a:pt x="3435496" y="2032006"/>
                  <a:pt x="3431067" y="2038188"/>
                  <a:pt x="3437506" y="2044627"/>
                </a:cubicBezTo>
                <a:cubicBezTo>
                  <a:pt x="3449765" y="2056886"/>
                  <a:pt x="3501485" y="2038569"/>
                  <a:pt x="3493065" y="2024948"/>
                </a:cubicBezTo>
                <a:cubicBezTo>
                  <a:pt x="3486055" y="2013614"/>
                  <a:pt x="3481273" y="2013709"/>
                  <a:pt x="3450955" y="2025825"/>
                </a:cubicBezTo>
                <a:close/>
                <a:moveTo>
                  <a:pt x="7098268" y="2024929"/>
                </a:moveTo>
                <a:cubicBezTo>
                  <a:pt x="7098268" y="2030168"/>
                  <a:pt x="7102555" y="2034454"/>
                  <a:pt x="7107793" y="2034454"/>
                </a:cubicBezTo>
                <a:cubicBezTo>
                  <a:pt x="7113032" y="2034454"/>
                  <a:pt x="7117318" y="2030168"/>
                  <a:pt x="7117318" y="2024929"/>
                </a:cubicBezTo>
                <a:cubicBezTo>
                  <a:pt x="7117318" y="2019691"/>
                  <a:pt x="7113032" y="2015404"/>
                  <a:pt x="7107793" y="2015404"/>
                </a:cubicBezTo>
                <a:cubicBezTo>
                  <a:pt x="7102555" y="2015404"/>
                  <a:pt x="7098268" y="2019691"/>
                  <a:pt x="7098268" y="2024929"/>
                </a:cubicBezTo>
                <a:close/>
                <a:moveTo>
                  <a:pt x="7185737" y="2026996"/>
                </a:moveTo>
                <a:cubicBezTo>
                  <a:pt x="7179545" y="2033197"/>
                  <a:pt x="7174468" y="2041998"/>
                  <a:pt x="7174468" y="2046561"/>
                </a:cubicBezTo>
                <a:cubicBezTo>
                  <a:pt x="7174468" y="2051133"/>
                  <a:pt x="7181412" y="2047923"/>
                  <a:pt x="7189889" y="2039445"/>
                </a:cubicBezTo>
                <a:cubicBezTo>
                  <a:pt x="7198376" y="2030959"/>
                  <a:pt x="7203444" y="2022158"/>
                  <a:pt x="7201157" y="2019872"/>
                </a:cubicBezTo>
                <a:cubicBezTo>
                  <a:pt x="7198881" y="2017586"/>
                  <a:pt x="7191937" y="2020795"/>
                  <a:pt x="7185737" y="2026996"/>
                </a:cubicBezTo>
                <a:close/>
                <a:moveTo>
                  <a:pt x="7272062" y="2027311"/>
                </a:moveTo>
                <a:cubicBezTo>
                  <a:pt x="7277224" y="2042979"/>
                  <a:pt x="7318496" y="2063439"/>
                  <a:pt x="7330259" y="2056171"/>
                </a:cubicBezTo>
                <a:cubicBezTo>
                  <a:pt x="7341537" y="2049199"/>
                  <a:pt x="7301656" y="2015404"/>
                  <a:pt x="7282158" y="2015404"/>
                </a:cubicBezTo>
                <a:cubicBezTo>
                  <a:pt x="7274443" y="2015404"/>
                  <a:pt x="7269900" y="2020767"/>
                  <a:pt x="7272062" y="2027311"/>
                </a:cubicBezTo>
                <a:close/>
                <a:moveTo>
                  <a:pt x="4123296" y="2031282"/>
                </a:moveTo>
                <a:cubicBezTo>
                  <a:pt x="4110295" y="2044275"/>
                  <a:pt x="4117601" y="2054733"/>
                  <a:pt x="4137632" y="2051790"/>
                </a:cubicBezTo>
                <a:cubicBezTo>
                  <a:pt x="4163806" y="2047932"/>
                  <a:pt x="4172598" y="2024929"/>
                  <a:pt x="4147900" y="2024929"/>
                </a:cubicBezTo>
                <a:cubicBezTo>
                  <a:pt x="4137860" y="2024929"/>
                  <a:pt x="4126783" y="2027787"/>
                  <a:pt x="4123296" y="2031282"/>
                </a:cubicBezTo>
                <a:close/>
                <a:moveTo>
                  <a:pt x="4493181" y="2072078"/>
                </a:moveTo>
                <a:cubicBezTo>
                  <a:pt x="4435555" y="2096938"/>
                  <a:pt x="4324112" y="2140058"/>
                  <a:pt x="4245531" y="2167909"/>
                </a:cubicBezTo>
                <a:cubicBezTo>
                  <a:pt x="4083901" y="2225183"/>
                  <a:pt x="4037181" y="2243671"/>
                  <a:pt x="4042096" y="2248405"/>
                </a:cubicBezTo>
                <a:cubicBezTo>
                  <a:pt x="4046487" y="2252625"/>
                  <a:pt x="4318073" y="2159975"/>
                  <a:pt x="4414904" y="2121218"/>
                </a:cubicBezTo>
                <a:cubicBezTo>
                  <a:pt x="4492657" y="2090109"/>
                  <a:pt x="4623835" y="2025501"/>
                  <a:pt x="4607481" y="2026377"/>
                </a:cubicBezTo>
                <a:cubicBezTo>
                  <a:pt x="4602242" y="2026653"/>
                  <a:pt x="4550807" y="2047227"/>
                  <a:pt x="4493181" y="2072078"/>
                </a:cubicBezTo>
                <a:close/>
                <a:moveTo>
                  <a:pt x="7675321" y="2033178"/>
                </a:moveTo>
                <a:cubicBezTo>
                  <a:pt x="7671216" y="2039817"/>
                  <a:pt x="7670435" y="2047818"/>
                  <a:pt x="7673578" y="2050961"/>
                </a:cubicBezTo>
                <a:cubicBezTo>
                  <a:pt x="7682103" y="2059486"/>
                  <a:pt x="7691399" y="2046951"/>
                  <a:pt x="7686790" y="2033140"/>
                </a:cubicBezTo>
                <a:lnTo>
                  <a:pt x="7682780" y="2021110"/>
                </a:lnTo>
                <a:lnTo>
                  <a:pt x="7675321" y="2033178"/>
                </a:lnTo>
                <a:close/>
                <a:moveTo>
                  <a:pt x="5078311" y="2170967"/>
                </a:moveTo>
                <a:cubicBezTo>
                  <a:pt x="4833890" y="2294182"/>
                  <a:pt x="4669432" y="2386489"/>
                  <a:pt x="4617006" y="2429894"/>
                </a:cubicBezTo>
                <a:cubicBezTo>
                  <a:pt x="4596556" y="2446830"/>
                  <a:pt x="4610548" y="2439515"/>
                  <a:pt x="4731306" y="2370154"/>
                </a:cubicBezTo>
                <a:cubicBezTo>
                  <a:pt x="4767977" y="2349094"/>
                  <a:pt x="4924425" y="2266636"/>
                  <a:pt x="5078968" y="2186902"/>
                </a:cubicBezTo>
                <a:cubicBezTo>
                  <a:pt x="5233512" y="2107178"/>
                  <a:pt x="5361747" y="2040255"/>
                  <a:pt x="5363928" y="2038198"/>
                </a:cubicBezTo>
                <a:cubicBezTo>
                  <a:pt x="5382940" y="2020253"/>
                  <a:pt x="5310292" y="2054028"/>
                  <a:pt x="5078311" y="2170967"/>
                </a:cubicBezTo>
                <a:close/>
                <a:moveTo>
                  <a:pt x="6441043" y="2043979"/>
                </a:moveTo>
                <a:cubicBezTo>
                  <a:pt x="6441043" y="2049218"/>
                  <a:pt x="6445330" y="2053504"/>
                  <a:pt x="6450568" y="2053504"/>
                </a:cubicBezTo>
                <a:cubicBezTo>
                  <a:pt x="6455807" y="2053504"/>
                  <a:pt x="6460093" y="2049218"/>
                  <a:pt x="6460093" y="2043979"/>
                </a:cubicBezTo>
                <a:cubicBezTo>
                  <a:pt x="6460093" y="2038741"/>
                  <a:pt x="6455807" y="2034454"/>
                  <a:pt x="6450568" y="2034454"/>
                </a:cubicBezTo>
                <a:cubicBezTo>
                  <a:pt x="6445330" y="2034454"/>
                  <a:pt x="6441043" y="2038741"/>
                  <a:pt x="6441043" y="2043979"/>
                </a:cubicBezTo>
                <a:close/>
                <a:moveTo>
                  <a:pt x="3368669" y="2057629"/>
                </a:moveTo>
                <a:cubicBezTo>
                  <a:pt x="3355810" y="2067116"/>
                  <a:pt x="3353200" y="2074336"/>
                  <a:pt x="3360096" y="2081346"/>
                </a:cubicBezTo>
                <a:lnTo>
                  <a:pt x="3370002" y="2091423"/>
                </a:lnTo>
                <a:lnTo>
                  <a:pt x="3391052" y="2076688"/>
                </a:lnTo>
                <a:cubicBezTo>
                  <a:pt x="3402625" y="2068582"/>
                  <a:pt x="3412093" y="2057905"/>
                  <a:pt x="3412093" y="2052961"/>
                </a:cubicBezTo>
                <a:cubicBezTo>
                  <a:pt x="3412093" y="2039665"/>
                  <a:pt x="3389757" y="2042065"/>
                  <a:pt x="3368669" y="2057629"/>
                </a:cubicBezTo>
                <a:close/>
                <a:moveTo>
                  <a:pt x="4054993" y="2053571"/>
                </a:moveTo>
                <a:cubicBezTo>
                  <a:pt x="4047420" y="2065811"/>
                  <a:pt x="4074176" y="2076383"/>
                  <a:pt x="4093731" y="2068878"/>
                </a:cubicBezTo>
                <a:cubicBezTo>
                  <a:pt x="4112819" y="2061553"/>
                  <a:pt x="4102313" y="2043979"/>
                  <a:pt x="4078843" y="2043979"/>
                </a:cubicBezTo>
                <a:cubicBezTo>
                  <a:pt x="4068985" y="2043979"/>
                  <a:pt x="4058250" y="2048294"/>
                  <a:pt x="4054993" y="2053571"/>
                </a:cubicBezTo>
                <a:close/>
                <a:moveTo>
                  <a:pt x="7064931" y="2053504"/>
                </a:moveTo>
                <a:cubicBezTo>
                  <a:pt x="7061692" y="2058743"/>
                  <a:pt x="7063588" y="2063029"/>
                  <a:pt x="7069132" y="2063029"/>
                </a:cubicBezTo>
                <a:cubicBezTo>
                  <a:pt x="7074675" y="2063029"/>
                  <a:pt x="7079218" y="2058743"/>
                  <a:pt x="7079218" y="2053504"/>
                </a:cubicBezTo>
                <a:cubicBezTo>
                  <a:pt x="7079218" y="2048266"/>
                  <a:pt x="7077332" y="2043979"/>
                  <a:pt x="7075018" y="2043979"/>
                </a:cubicBezTo>
                <a:cubicBezTo>
                  <a:pt x="7072703" y="2043979"/>
                  <a:pt x="7068169" y="2048266"/>
                  <a:pt x="7064931" y="2053504"/>
                </a:cubicBezTo>
                <a:close/>
                <a:moveTo>
                  <a:pt x="4004415" y="2063944"/>
                </a:moveTo>
                <a:cubicBezTo>
                  <a:pt x="3992290" y="2068592"/>
                  <a:pt x="3985041" y="2076717"/>
                  <a:pt x="3988308" y="2082003"/>
                </a:cubicBezTo>
                <a:cubicBezTo>
                  <a:pt x="3995690" y="2093957"/>
                  <a:pt x="4012549" y="2094081"/>
                  <a:pt x="4031142" y="2082327"/>
                </a:cubicBezTo>
                <a:cubicBezTo>
                  <a:pt x="4052802" y="2068630"/>
                  <a:pt x="4031113" y="2053714"/>
                  <a:pt x="4004415" y="2063944"/>
                </a:cubicBezTo>
                <a:close/>
                <a:moveTo>
                  <a:pt x="7141131" y="2063029"/>
                </a:moveTo>
                <a:cubicBezTo>
                  <a:pt x="7137892" y="2068268"/>
                  <a:pt x="7139788" y="2072554"/>
                  <a:pt x="7145332" y="2072554"/>
                </a:cubicBezTo>
                <a:cubicBezTo>
                  <a:pt x="7150875" y="2072554"/>
                  <a:pt x="7155418" y="2068268"/>
                  <a:pt x="7155418" y="2063029"/>
                </a:cubicBezTo>
                <a:cubicBezTo>
                  <a:pt x="7155418" y="2057791"/>
                  <a:pt x="7153532" y="2053504"/>
                  <a:pt x="7151218" y="2053504"/>
                </a:cubicBezTo>
                <a:cubicBezTo>
                  <a:pt x="7148903" y="2053504"/>
                  <a:pt x="7144369" y="2057791"/>
                  <a:pt x="7141131" y="2063029"/>
                </a:cubicBezTo>
                <a:close/>
                <a:moveTo>
                  <a:pt x="7236381" y="2063029"/>
                </a:moveTo>
                <a:cubicBezTo>
                  <a:pt x="7233142" y="2068268"/>
                  <a:pt x="7235038" y="2072554"/>
                  <a:pt x="7240582" y="2072554"/>
                </a:cubicBezTo>
                <a:cubicBezTo>
                  <a:pt x="7246125" y="2072554"/>
                  <a:pt x="7250668" y="2068268"/>
                  <a:pt x="7250668" y="2063029"/>
                </a:cubicBezTo>
                <a:cubicBezTo>
                  <a:pt x="7250668" y="2057791"/>
                  <a:pt x="7248782" y="2053504"/>
                  <a:pt x="7246468" y="2053504"/>
                </a:cubicBezTo>
                <a:cubicBezTo>
                  <a:pt x="7244153" y="2053504"/>
                  <a:pt x="7239619" y="2057791"/>
                  <a:pt x="7236381" y="2063029"/>
                </a:cubicBezTo>
                <a:close/>
                <a:moveTo>
                  <a:pt x="7580872" y="2059857"/>
                </a:moveTo>
                <a:cubicBezTo>
                  <a:pt x="7577376" y="2063344"/>
                  <a:pt x="7574518" y="2070630"/>
                  <a:pt x="7574518" y="2076050"/>
                </a:cubicBezTo>
                <a:cubicBezTo>
                  <a:pt x="7574518" y="2082013"/>
                  <a:pt x="7578957" y="2081451"/>
                  <a:pt x="7585787" y="2074621"/>
                </a:cubicBezTo>
                <a:cubicBezTo>
                  <a:pt x="7591987" y="2068420"/>
                  <a:pt x="7594845" y="2061134"/>
                  <a:pt x="7592140" y="2058429"/>
                </a:cubicBezTo>
                <a:cubicBezTo>
                  <a:pt x="7589435" y="2055724"/>
                  <a:pt x="7584358" y="2056362"/>
                  <a:pt x="7580872" y="2059857"/>
                </a:cubicBezTo>
                <a:close/>
                <a:moveTo>
                  <a:pt x="4369356" y="2173386"/>
                </a:moveTo>
                <a:cubicBezTo>
                  <a:pt x="4222671" y="2232727"/>
                  <a:pt x="4107123" y="2281466"/>
                  <a:pt x="4112571" y="2281695"/>
                </a:cubicBezTo>
                <a:cubicBezTo>
                  <a:pt x="4144871" y="2283028"/>
                  <a:pt x="4611205" y="2096453"/>
                  <a:pt x="4634980" y="2072678"/>
                </a:cubicBezTo>
                <a:cubicBezTo>
                  <a:pt x="4647448" y="2060210"/>
                  <a:pt x="4673918" y="2050171"/>
                  <a:pt x="4369356" y="2173386"/>
                </a:cubicBezTo>
                <a:close/>
                <a:moveTo>
                  <a:pt x="6545818" y="2150888"/>
                </a:moveTo>
                <a:cubicBezTo>
                  <a:pt x="6485573" y="2198542"/>
                  <a:pt x="6341983" y="2315204"/>
                  <a:pt x="6226731" y="2410149"/>
                </a:cubicBezTo>
                <a:cubicBezTo>
                  <a:pt x="5888688" y="2688612"/>
                  <a:pt x="5827252" y="2737628"/>
                  <a:pt x="5626656" y="2888885"/>
                </a:cubicBezTo>
                <a:cubicBezTo>
                  <a:pt x="5521881" y="2967885"/>
                  <a:pt x="5401866" y="3065421"/>
                  <a:pt x="5359956" y="3105617"/>
                </a:cubicBezTo>
                <a:lnTo>
                  <a:pt x="5283756" y="3178693"/>
                </a:lnTo>
                <a:lnTo>
                  <a:pt x="5402818" y="3084805"/>
                </a:lnTo>
                <a:cubicBezTo>
                  <a:pt x="5468303" y="3033160"/>
                  <a:pt x="5581889" y="2946473"/>
                  <a:pt x="5655231" y="2892152"/>
                </a:cubicBezTo>
                <a:cubicBezTo>
                  <a:pt x="5825633" y="2765955"/>
                  <a:pt x="5971413" y="2647845"/>
                  <a:pt x="6302931" y="2367429"/>
                </a:cubicBezTo>
                <a:cubicBezTo>
                  <a:pt x="6350080" y="2327548"/>
                  <a:pt x="6447349" y="2247014"/>
                  <a:pt x="6519082" y="2188474"/>
                </a:cubicBezTo>
                <a:cubicBezTo>
                  <a:pt x="6630715" y="2097367"/>
                  <a:pt x="6671329" y="2060943"/>
                  <a:pt x="6658299" y="2063639"/>
                </a:cubicBezTo>
                <a:cubicBezTo>
                  <a:pt x="6656680" y="2063972"/>
                  <a:pt x="6606064" y="2103234"/>
                  <a:pt x="6545818" y="2150888"/>
                </a:cubicBezTo>
                <a:close/>
                <a:moveTo>
                  <a:pt x="7741892" y="2089223"/>
                </a:moveTo>
                <a:cubicBezTo>
                  <a:pt x="7734072" y="2103625"/>
                  <a:pt x="7727509" y="2111540"/>
                  <a:pt x="7727300" y="2106797"/>
                </a:cubicBezTo>
                <a:cubicBezTo>
                  <a:pt x="7727090" y="2102053"/>
                  <a:pt x="7718451" y="2105844"/>
                  <a:pt x="7708097" y="2115217"/>
                </a:cubicBezTo>
                <a:cubicBezTo>
                  <a:pt x="7697743" y="2124580"/>
                  <a:pt x="7691800" y="2136353"/>
                  <a:pt x="7694905" y="2141363"/>
                </a:cubicBezTo>
                <a:cubicBezTo>
                  <a:pt x="7700563" y="2150526"/>
                  <a:pt x="7774543" y="2084813"/>
                  <a:pt x="7774543" y="2070621"/>
                </a:cubicBezTo>
                <a:cubicBezTo>
                  <a:pt x="7774543" y="2053666"/>
                  <a:pt x="7755208" y="2064677"/>
                  <a:pt x="7741892" y="2089223"/>
                </a:cubicBezTo>
                <a:close/>
                <a:moveTo>
                  <a:pt x="3938350" y="2078860"/>
                </a:moveTo>
                <a:cubicBezTo>
                  <a:pt x="3931806" y="2081508"/>
                  <a:pt x="3926443" y="2090195"/>
                  <a:pt x="3926443" y="2098177"/>
                </a:cubicBezTo>
                <a:cubicBezTo>
                  <a:pt x="3926443" y="2107502"/>
                  <a:pt x="3931834" y="2110626"/>
                  <a:pt x="3941512" y="2106911"/>
                </a:cubicBezTo>
                <a:cubicBezTo>
                  <a:pt x="3949799" y="2103730"/>
                  <a:pt x="3960514" y="2101129"/>
                  <a:pt x="3965324" y="2101129"/>
                </a:cubicBezTo>
                <a:cubicBezTo>
                  <a:pt x="3970135" y="2101129"/>
                  <a:pt x="3974068" y="2094700"/>
                  <a:pt x="3974068" y="2086842"/>
                </a:cubicBezTo>
                <a:cubicBezTo>
                  <a:pt x="3974068" y="2072621"/>
                  <a:pt x="3961038" y="2069706"/>
                  <a:pt x="3938350" y="2078860"/>
                </a:cubicBezTo>
                <a:close/>
                <a:moveTo>
                  <a:pt x="4578906" y="2140201"/>
                </a:moveTo>
                <a:cubicBezTo>
                  <a:pt x="4495086" y="2176434"/>
                  <a:pt x="4374118" y="2228298"/>
                  <a:pt x="4310082" y="2255453"/>
                </a:cubicBezTo>
                <a:cubicBezTo>
                  <a:pt x="4246045" y="2282619"/>
                  <a:pt x="4195439" y="2306622"/>
                  <a:pt x="4197620" y="2308803"/>
                </a:cubicBezTo>
                <a:cubicBezTo>
                  <a:pt x="4207526" y="2318718"/>
                  <a:pt x="4736068" y="2092147"/>
                  <a:pt x="4736068" y="2077984"/>
                </a:cubicBezTo>
                <a:cubicBezTo>
                  <a:pt x="4736068" y="2074993"/>
                  <a:pt x="4735002" y="2072954"/>
                  <a:pt x="4733687" y="2073440"/>
                </a:cubicBezTo>
                <a:cubicBezTo>
                  <a:pt x="4732373" y="2073935"/>
                  <a:pt x="4662726" y="2103977"/>
                  <a:pt x="4578906" y="2140201"/>
                </a:cubicBezTo>
                <a:close/>
                <a:moveTo>
                  <a:pt x="5740956" y="2114655"/>
                </a:moveTo>
                <a:cubicBezTo>
                  <a:pt x="5704285" y="2137067"/>
                  <a:pt x="5600700" y="2204266"/>
                  <a:pt x="5510775" y="2263997"/>
                </a:cubicBezTo>
                <a:cubicBezTo>
                  <a:pt x="5420849" y="2323729"/>
                  <a:pt x="5239531" y="2436305"/>
                  <a:pt x="5107848" y="2514181"/>
                </a:cubicBezTo>
                <a:cubicBezTo>
                  <a:pt x="4976165" y="2592048"/>
                  <a:pt x="4870380" y="2657713"/>
                  <a:pt x="4872762" y="2660104"/>
                </a:cubicBezTo>
                <a:cubicBezTo>
                  <a:pt x="4881830" y="2669162"/>
                  <a:pt x="5300006" y="2427427"/>
                  <a:pt x="5459968" y="2320671"/>
                </a:cubicBezTo>
                <a:cubicBezTo>
                  <a:pt x="5567830" y="2248681"/>
                  <a:pt x="5816127" y="2080517"/>
                  <a:pt x="5821128" y="2076079"/>
                </a:cubicBezTo>
                <a:cubicBezTo>
                  <a:pt x="5838578" y="2060572"/>
                  <a:pt x="5795715" y="2081194"/>
                  <a:pt x="5740956" y="2114655"/>
                </a:cubicBezTo>
                <a:close/>
                <a:moveTo>
                  <a:pt x="4812268" y="2131228"/>
                </a:moveTo>
                <a:cubicBezTo>
                  <a:pt x="4757262" y="2157603"/>
                  <a:pt x="4659754" y="2202275"/>
                  <a:pt x="4595575" y="2230507"/>
                </a:cubicBezTo>
                <a:cubicBezTo>
                  <a:pt x="4462091" y="2289220"/>
                  <a:pt x="4364593" y="2337292"/>
                  <a:pt x="4364593" y="2344398"/>
                </a:cubicBezTo>
                <a:cubicBezTo>
                  <a:pt x="4364593" y="2347074"/>
                  <a:pt x="4376385" y="2343226"/>
                  <a:pt x="4390787" y="2335835"/>
                </a:cubicBezTo>
                <a:cubicBezTo>
                  <a:pt x="4405189" y="2328453"/>
                  <a:pt x="4479131" y="2295668"/>
                  <a:pt x="4555093" y="2262988"/>
                </a:cubicBezTo>
                <a:cubicBezTo>
                  <a:pt x="4698797" y="2201170"/>
                  <a:pt x="4917043" y="2094910"/>
                  <a:pt x="4917043" y="2086766"/>
                </a:cubicBezTo>
                <a:cubicBezTo>
                  <a:pt x="4917043" y="2080536"/>
                  <a:pt x="4925159" y="2077098"/>
                  <a:pt x="4812268" y="2131228"/>
                </a:cubicBezTo>
                <a:close/>
                <a:moveTo>
                  <a:pt x="5388531" y="2180711"/>
                </a:moveTo>
                <a:cubicBezTo>
                  <a:pt x="5044164" y="2358219"/>
                  <a:pt x="4665736" y="2593410"/>
                  <a:pt x="4560532" y="2695308"/>
                </a:cubicBezTo>
                <a:cubicBezTo>
                  <a:pt x="4528728" y="2726112"/>
                  <a:pt x="4521994" y="2734608"/>
                  <a:pt x="4545568" y="2714177"/>
                </a:cubicBezTo>
                <a:cubicBezTo>
                  <a:pt x="4662888" y="2612508"/>
                  <a:pt x="5010122" y="2397538"/>
                  <a:pt x="5362337" y="2208514"/>
                </a:cubicBezTo>
                <a:cubicBezTo>
                  <a:pt x="5550466" y="2107549"/>
                  <a:pt x="5596748" y="2080889"/>
                  <a:pt x="5581412" y="2082298"/>
                </a:cubicBezTo>
                <a:cubicBezTo>
                  <a:pt x="5580097" y="2082422"/>
                  <a:pt x="5493306" y="2126704"/>
                  <a:pt x="5388531" y="2180711"/>
                </a:cubicBezTo>
                <a:close/>
                <a:moveTo>
                  <a:pt x="7293531" y="2091604"/>
                </a:moveTo>
                <a:cubicBezTo>
                  <a:pt x="7290292" y="2096843"/>
                  <a:pt x="7292188" y="2101129"/>
                  <a:pt x="7297732" y="2101129"/>
                </a:cubicBezTo>
                <a:cubicBezTo>
                  <a:pt x="7303275" y="2101129"/>
                  <a:pt x="7307818" y="2096843"/>
                  <a:pt x="7307818" y="2091604"/>
                </a:cubicBezTo>
                <a:cubicBezTo>
                  <a:pt x="7307818" y="2086366"/>
                  <a:pt x="7305932" y="2082079"/>
                  <a:pt x="7303618" y="2082079"/>
                </a:cubicBezTo>
                <a:cubicBezTo>
                  <a:pt x="7301303" y="2082079"/>
                  <a:pt x="7296769" y="2086366"/>
                  <a:pt x="7293531" y="2091604"/>
                </a:cubicBezTo>
                <a:close/>
                <a:moveTo>
                  <a:pt x="3859768" y="2106559"/>
                </a:moveTo>
                <a:cubicBezTo>
                  <a:pt x="3859768" y="2116484"/>
                  <a:pt x="3866712" y="2120484"/>
                  <a:pt x="3880457" y="2118465"/>
                </a:cubicBezTo>
                <a:cubicBezTo>
                  <a:pt x="3910946" y="2113969"/>
                  <a:pt x="3914213" y="2091604"/>
                  <a:pt x="3884371" y="2091604"/>
                </a:cubicBezTo>
                <a:cubicBezTo>
                  <a:pt x="3868369" y="2091604"/>
                  <a:pt x="3859768" y="2096834"/>
                  <a:pt x="3859768" y="2106559"/>
                </a:cubicBezTo>
                <a:close/>
                <a:moveTo>
                  <a:pt x="4726543" y="2117065"/>
                </a:moveTo>
                <a:cubicBezTo>
                  <a:pt x="4697730" y="2130466"/>
                  <a:pt x="4586735" y="2179282"/>
                  <a:pt x="4479884" y="2225535"/>
                </a:cubicBezTo>
                <a:cubicBezTo>
                  <a:pt x="4373042" y="2271798"/>
                  <a:pt x="4280888" y="2314794"/>
                  <a:pt x="4275097" y="2321081"/>
                </a:cubicBezTo>
                <a:cubicBezTo>
                  <a:pt x="4269315" y="2327377"/>
                  <a:pt x="4268867" y="2330253"/>
                  <a:pt x="4274106" y="2327491"/>
                </a:cubicBezTo>
                <a:cubicBezTo>
                  <a:pt x="4279345" y="2324719"/>
                  <a:pt x="4367099" y="2287229"/>
                  <a:pt x="4469102" y="2244176"/>
                </a:cubicBezTo>
                <a:cubicBezTo>
                  <a:pt x="4653372" y="2166423"/>
                  <a:pt x="4783693" y="2105139"/>
                  <a:pt x="4783693" y="2096243"/>
                </a:cubicBezTo>
                <a:cubicBezTo>
                  <a:pt x="4783693" y="2090185"/>
                  <a:pt x="4786732" y="2089071"/>
                  <a:pt x="4726543" y="2117065"/>
                </a:cubicBezTo>
                <a:close/>
                <a:moveTo>
                  <a:pt x="4878943" y="2158994"/>
                </a:moveTo>
                <a:cubicBezTo>
                  <a:pt x="4802981" y="2195675"/>
                  <a:pt x="4681909" y="2254110"/>
                  <a:pt x="4609891" y="2288848"/>
                </a:cubicBezTo>
                <a:cubicBezTo>
                  <a:pt x="4537872" y="2323586"/>
                  <a:pt x="4480474" y="2353542"/>
                  <a:pt x="4482351" y="2355418"/>
                </a:cubicBezTo>
                <a:cubicBezTo>
                  <a:pt x="4491057" y="2364115"/>
                  <a:pt x="5021818" y="2108473"/>
                  <a:pt x="5021818" y="2095586"/>
                </a:cubicBezTo>
                <a:cubicBezTo>
                  <a:pt x="5021818" y="2089757"/>
                  <a:pt x="5028038" y="2086994"/>
                  <a:pt x="4878943" y="2158994"/>
                </a:cubicBezTo>
                <a:close/>
                <a:moveTo>
                  <a:pt x="3307661" y="2114998"/>
                </a:moveTo>
                <a:cubicBezTo>
                  <a:pt x="3289297" y="2137124"/>
                  <a:pt x="3305975" y="2152926"/>
                  <a:pt x="3327311" y="2133610"/>
                </a:cubicBezTo>
                <a:cubicBezTo>
                  <a:pt x="3337274" y="2124599"/>
                  <a:pt x="3345418" y="2113607"/>
                  <a:pt x="3345418" y="2109178"/>
                </a:cubicBezTo>
                <a:cubicBezTo>
                  <a:pt x="3345418" y="2096091"/>
                  <a:pt x="3320120" y="2099996"/>
                  <a:pt x="3307661" y="2114998"/>
                </a:cubicBezTo>
                <a:close/>
                <a:moveTo>
                  <a:pt x="3799446" y="2107483"/>
                </a:moveTo>
                <a:cubicBezTo>
                  <a:pt x="3786445" y="2120475"/>
                  <a:pt x="3793751" y="2130933"/>
                  <a:pt x="3813782" y="2127990"/>
                </a:cubicBezTo>
                <a:cubicBezTo>
                  <a:pt x="3839956" y="2124132"/>
                  <a:pt x="3848748" y="2101129"/>
                  <a:pt x="3824050" y="2101129"/>
                </a:cubicBezTo>
                <a:cubicBezTo>
                  <a:pt x="3814010" y="2101129"/>
                  <a:pt x="3802933" y="2103987"/>
                  <a:pt x="3799446" y="2107483"/>
                </a:cubicBezTo>
                <a:close/>
                <a:moveTo>
                  <a:pt x="4807506" y="2253005"/>
                </a:moveTo>
                <a:cubicBezTo>
                  <a:pt x="4639866" y="2336273"/>
                  <a:pt x="4505506" y="2404739"/>
                  <a:pt x="4508935" y="2405167"/>
                </a:cubicBezTo>
                <a:cubicBezTo>
                  <a:pt x="4527842" y="2407492"/>
                  <a:pt x="5117068" y="2116712"/>
                  <a:pt x="5117068" y="2105054"/>
                </a:cubicBezTo>
                <a:cubicBezTo>
                  <a:pt x="5117068" y="2099005"/>
                  <a:pt x="5129603" y="2093014"/>
                  <a:pt x="4807506" y="2253005"/>
                </a:cubicBezTo>
                <a:close/>
                <a:moveTo>
                  <a:pt x="7193518" y="2110654"/>
                </a:moveTo>
                <a:cubicBezTo>
                  <a:pt x="7193518" y="2115893"/>
                  <a:pt x="7197805" y="2120179"/>
                  <a:pt x="7203043" y="2120179"/>
                </a:cubicBezTo>
                <a:cubicBezTo>
                  <a:pt x="7208282" y="2120179"/>
                  <a:pt x="7212568" y="2115893"/>
                  <a:pt x="7212568" y="2110654"/>
                </a:cubicBezTo>
                <a:cubicBezTo>
                  <a:pt x="7212568" y="2105416"/>
                  <a:pt x="7208282" y="2101129"/>
                  <a:pt x="7203043" y="2101129"/>
                </a:cubicBezTo>
                <a:cubicBezTo>
                  <a:pt x="7197805" y="2101129"/>
                  <a:pt x="7193518" y="2105416"/>
                  <a:pt x="7193518" y="2110654"/>
                </a:cubicBezTo>
                <a:close/>
                <a:moveTo>
                  <a:pt x="7507843" y="2109407"/>
                </a:moveTo>
                <a:cubicBezTo>
                  <a:pt x="7507843" y="2122484"/>
                  <a:pt x="7534104" y="2141153"/>
                  <a:pt x="7539714" y="2132076"/>
                </a:cubicBezTo>
                <a:cubicBezTo>
                  <a:pt x="7542467" y="2127628"/>
                  <a:pt x="7536418" y="2118808"/>
                  <a:pt x="7526274" y="2112483"/>
                </a:cubicBezTo>
                <a:cubicBezTo>
                  <a:pt x="7516140" y="2106149"/>
                  <a:pt x="7507843" y="2104768"/>
                  <a:pt x="7507843" y="2109407"/>
                </a:cubicBezTo>
                <a:close/>
                <a:moveTo>
                  <a:pt x="3743087" y="2117760"/>
                </a:moveTo>
                <a:cubicBezTo>
                  <a:pt x="3724189" y="2122084"/>
                  <a:pt x="3720065" y="2148831"/>
                  <a:pt x="3738325" y="2148612"/>
                </a:cubicBezTo>
                <a:cubicBezTo>
                  <a:pt x="3744878" y="2148526"/>
                  <a:pt x="3756622" y="2144421"/>
                  <a:pt x="3764442" y="2139477"/>
                </a:cubicBezTo>
                <a:cubicBezTo>
                  <a:pt x="3782254" y="2128218"/>
                  <a:pt x="3766661" y="2112359"/>
                  <a:pt x="3743087" y="2117760"/>
                </a:cubicBezTo>
                <a:close/>
                <a:moveTo>
                  <a:pt x="7331631" y="2129704"/>
                </a:moveTo>
                <a:cubicBezTo>
                  <a:pt x="7328392" y="2134943"/>
                  <a:pt x="7330288" y="2139229"/>
                  <a:pt x="7335832" y="2139229"/>
                </a:cubicBezTo>
                <a:cubicBezTo>
                  <a:pt x="7341375" y="2139229"/>
                  <a:pt x="7345918" y="2134943"/>
                  <a:pt x="7345918" y="2129704"/>
                </a:cubicBezTo>
                <a:cubicBezTo>
                  <a:pt x="7345918" y="2124466"/>
                  <a:pt x="7344032" y="2120179"/>
                  <a:pt x="7341718" y="2120179"/>
                </a:cubicBezTo>
                <a:cubicBezTo>
                  <a:pt x="7339403" y="2120179"/>
                  <a:pt x="7334869" y="2124466"/>
                  <a:pt x="7331631" y="2129704"/>
                </a:cubicBezTo>
                <a:close/>
                <a:moveTo>
                  <a:pt x="7733805" y="2136877"/>
                </a:moveTo>
                <a:lnTo>
                  <a:pt x="7718155" y="2154174"/>
                </a:lnTo>
                <a:lnTo>
                  <a:pt x="7736015" y="2165328"/>
                </a:lnTo>
                <a:lnTo>
                  <a:pt x="7753865" y="2176472"/>
                </a:lnTo>
                <a:lnTo>
                  <a:pt x="7765771" y="2162137"/>
                </a:lnTo>
                <a:lnTo>
                  <a:pt x="7777667" y="2147802"/>
                </a:lnTo>
                <a:lnTo>
                  <a:pt x="7763561" y="2133695"/>
                </a:lnTo>
                <a:lnTo>
                  <a:pt x="7749455" y="2119589"/>
                </a:lnTo>
                <a:lnTo>
                  <a:pt x="7733805" y="2136877"/>
                </a:lnTo>
                <a:close/>
                <a:moveTo>
                  <a:pt x="3671650" y="2136010"/>
                </a:moveTo>
                <a:cubicBezTo>
                  <a:pt x="3665106" y="2138658"/>
                  <a:pt x="3659743" y="2146888"/>
                  <a:pt x="3659743" y="2154307"/>
                </a:cubicBezTo>
                <a:cubicBezTo>
                  <a:pt x="3659743" y="2161737"/>
                  <a:pt x="3665106" y="2167738"/>
                  <a:pt x="3671650" y="2167662"/>
                </a:cubicBezTo>
                <a:cubicBezTo>
                  <a:pt x="3691757" y="2167414"/>
                  <a:pt x="3710169" y="2151469"/>
                  <a:pt x="3703263" y="2140296"/>
                </a:cubicBezTo>
                <a:cubicBezTo>
                  <a:pt x="3696319" y="2129057"/>
                  <a:pt x="3690757" y="2128304"/>
                  <a:pt x="3671650" y="2136010"/>
                </a:cubicBezTo>
                <a:close/>
                <a:moveTo>
                  <a:pt x="7164943" y="2139791"/>
                </a:moveTo>
                <a:cubicBezTo>
                  <a:pt x="7164943" y="2145335"/>
                  <a:pt x="7169230" y="2147230"/>
                  <a:pt x="7174468" y="2143992"/>
                </a:cubicBezTo>
                <a:cubicBezTo>
                  <a:pt x="7179707" y="2140753"/>
                  <a:pt x="7183993" y="2136219"/>
                  <a:pt x="7183993" y="2133905"/>
                </a:cubicBezTo>
                <a:cubicBezTo>
                  <a:pt x="7183993" y="2131590"/>
                  <a:pt x="7179707" y="2129704"/>
                  <a:pt x="7174468" y="2129704"/>
                </a:cubicBezTo>
                <a:cubicBezTo>
                  <a:pt x="7169230" y="2129704"/>
                  <a:pt x="7164943" y="2134248"/>
                  <a:pt x="7164943" y="2139791"/>
                </a:cubicBezTo>
                <a:close/>
                <a:moveTo>
                  <a:pt x="7645432" y="2158860"/>
                </a:moveTo>
                <a:lnTo>
                  <a:pt x="7627668" y="2178491"/>
                </a:lnTo>
                <a:lnTo>
                  <a:pt x="7641575" y="2187121"/>
                </a:lnTo>
                <a:cubicBezTo>
                  <a:pt x="7658319" y="2197513"/>
                  <a:pt x="7694677" y="2165938"/>
                  <a:pt x="7684646" y="2149716"/>
                </a:cubicBezTo>
                <a:cubicBezTo>
                  <a:pt x="7675217" y="2134457"/>
                  <a:pt x="7665453" y="2136734"/>
                  <a:pt x="7645432" y="2158860"/>
                </a:cubicBezTo>
                <a:close/>
                <a:moveTo>
                  <a:pt x="7828664" y="2154965"/>
                </a:moveTo>
                <a:cubicBezTo>
                  <a:pt x="7817101" y="2166528"/>
                  <a:pt x="7821683" y="2174053"/>
                  <a:pt x="7847429" y="2185778"/>
                </a:cubicBezTo>
                <a:cubicBezTo>
                  <a:pt x="7863355" y="2193036"/>
                  <a:pt x="7876032" y="2193951"/>
                  <a:pt x="7881728" y="2188255"/>
                </a:cubicBezTo>
                <a:cubicBezTo>
                  <a:pt x="7887424" y="2182559"/>
                  <a:pt x="7882490" y="2176634"/>
                  <a:pt x="7868374" y="2172234"/>
                </a:cubicBezTo>
                <a:cubicBezTo>
                  <a:pt x="7856059" y="2168385"/>
                  <a:pt x="7843542" y="2161461"/>
                  <a:pt x="7840571" y="2156851"/>
                </a:cubicBezTo>
                <a:cubicBezTo>
                  <a:pt x="7837589" y="2152241"/>
                  <a:pt x="7832236" y="2151393"/>
                  <a:pt x="7828664" y="2154965"/>
                </a:cubicBezTo>
                <a:close/>
                <a:moveTo>
                  <a:pt x="3604498" y="2169709"/>
                </a:moveTo>
                <a:cubicBezTo>
                  <a:pt x="3591535" y="2182673"/>
                  <a:pt x="3589144" y="2205904"/>
                  <a:pt x="3600774" y="2205904"/>
                </a:cubicBezTo>
                <a:cubicBezTo>
                  <a:pt x="3617376" y="2205904"/>
                  <a:pt x="3643236" y="2179615"/>
                  <a:pt x="3636826" y="2169252"/>
                </a:cubicBezTo>
                <a:cubicBezTo>
                  <a:pt x="3628158" y="2155231"/>
                  <a:pt x="3618843" y="2155365"/>
                  <a:pt x="3604498" y="2169709"/>
                </a:cubicBezTo>
                <a:close/>
                <a:moveTo>
                  <a:pt x="3255559" y="2188845"/>
                </a:moveTo>
                <a:cubicBezTo>
                  <a:pt x="3233318" y="2220611"/>
                  <a:pt x="3255150" y="2237089"/>
                  <a:pt x="3278515" y="2206171"/>
                </a:cubicBezTo>
                <a:cubicBezTo>
                  <a:pt x="3295802" y="2183292"/>
                  <a:pt x="3295888" y="2167804"/>
                  <a:pt x="3278724" y="2167804"/>
                </a:cubicBezTo>
                <a:cubicBezTo>
                  <a:pt x="3274085" y="2167804"/>
                  <a:pt x="3263665" y="2177272"/>
                  <a:pt x="3255559" y="2188845"/>
                </a:cubicBezTo>
                <a:close/>
                <a:moveTo>
                  <a:pt x="3542271" y="2212258"/>
                </a:moveTo>
                <a:cubicBezTo>
                  <a:pt x="3533118" y="2221402"/>
                  <a:pt x="3534442" y="2253529"/>
                  <a:pt x="3543967" y="2253529"/>
                </a:cubicBezTo>
                <a:cubicBezTo>
                  <a:pt x="3548396" y="2253529"/>
                  <a:pt x="3559292" y="2245490"/>
                  <a:pt x="3568189" y="2235660"/>
                </a:cubicBezTo>
                <a:lnTo>
                  <a:pt x="3584362" y="2217782"/>
                </a:lnTo>
                <a:lnTo>
                  <a:pt x="3568884" y="2211848"/>
                </a:lnTo>
                <a:cubicBezTo>
                  <a:pt x="3549777" y="2204514"/>
                  <a:pt x="3550015" y="2204504"/>
                  <a:pt x="3542271" y="2212258"/>
                </a:cubicBezTo>
                <a:close/>
                <a:moveTo>
                  <a:pt x="7784068" y="2212000"/>
                </a:moveTo>
                <a:cubicBezTo>
                  <a:pt x="7784068" y="2221163"/>
                  <a:pt x="7815739" y="2243357"/>
                  <a:pt x="7829312" y="2243700"/>
                </a:cubicBezTo>
                <a:cubicBezTo>
                  <a:pt x="7849648" y="2244223"/>
                  <a:pt x="7842409" y="2228555"/>
                  <a:pt x="7816958" y="2216963"/>
                </a:cubicBezTo>
                <a:cubicBezTo>
                  <a:pt x="7789136" y="2204285"/>
                  <a:pt x="7784068" y="2203514"/>
                  <a:pt x="7784068" y="2212000"/>
                </a:cubicBezTo>
                <a:close/>
                <a:moveTo>
                  <a:pt x="7931706" y="2219296"/>
                </a:moveTo>
                <a:cubicBezTo>
                  <a:pt x="7947422" y="2226193"/>
                  <a:pt x="7963958" y="2229745"/>
                  <a:pt x="7968444" y="2227202"/>
                </a:cubicBezTo>
                <a:cubicBezTo>
                  <a:pt x="7981140" y="2220001"/>
                  <a:pt x="7953432" y="2206162"/>
                  <a:pt x="7926943" y="2206476"/>
                </a:cubicBezTo>
                <a:lnTo>
                  <a:pt x="7903131" y="2206762"/>
                </a:lnTo>
                <a:lnTo>
                  <a:pt x="7931706" y="2219296"/>
                </a:lnTo>
                <a:close/>
                <a:moveTo>
                  <a:pt x="3207782" y="2271656"/>
                </a:moveTo>
                <a:lnTo>
                  <a:pt x="3193485" y="2299297"/>
                </a:lnTo>
                <a:lnTo>
                  <a:pt x="3207077" y="2304517"/>
                </a:lnTo>
                <a:cubicBezTo>
                  <a:pt x="3220936" y="2309832"/>
                  <a:pt x="3253302" y="2259835"/>
                  <a:pt x="3242805" y="2249338"/>
                </a:cubicBezTo>
                <a:cubicBezTo>
                  <a:pt x="3231814" y="2238346"/>
                  <a:pt x="3221660" y="2244814"/>
                  <a:pt x="3207782" y="2271656"/>
                </a:cubicBezTo>
                <a:close/>
                <a:moveTo>
                  <a:pt x="7741672" y="2262311"/>
                </a:moveTo>
                <a:cubicBezTo>
                  <a:pt x="7735576" y="2272170"/>
                  <a:pt x="7793622" y="2304298"/>
                  <a:pt x="7802137" y="2295782"/>
                </a:cubicBezTo>
                <a:cubicBezTo>
                  <a:pt x="7807633" y="2290296"/>
                  <a:pt x="7765952" y="2254139"/>
                  <a:pt x="7753674" y="2253739"/>
                </a:cubicBezTo>
                <a:cubicBezTo>
                  <a:pt x="7750055" y="2253625"/>
                  <a:pt x="7744654" y="2257482"/>
                  <a:pt x="7741672" y="2262311"/>
                </a:cubicBezTo>
                <a:close/>
                <a:moveTo>
                  <a:pt x="8058541" y="2277380"/>
                </a:moveTo>
                <a:cubicBezTo>
                  <a:pt x="8052569" y="2290506"/>
                  <a:pt x="8050635" y="2304193"/>
                  <a:pt x="8054245" y="2307812"/>
                </a:cubicBezTo>
                <a:cubicBezTo>
                  <a:pt x="8064018" y="2317585"/>
                  <a:pt x="8101775" y="2276227"/>
                  <a:pt x="8094221" y="2264016"/>
                </a:cubicBezTo>
                <a:cubicBezTo>
                  <a:pt x="8083649" y="2246900"/>
                  <a:pt x="8070123" y="2251967"/>
                  <a:pt x="8058541" y="2277380"/>
                </a:cubicBezTo>
                <a:close/>
                <a:moveTo>
                  <a:pt x="3494732" y="2280247"/>
                </a:moveTo>
                <a:cubicBezTo>
                  <a:pt x="3485950" y="2289953"/>
                  <a:pt x="3478768" y="2302917"/>
                  <a:pt x="3478768" y="2309051"/>
                </a:cubicBezTo>
                <a:cubicBezTo>
                  <a:pt x="3478768" y="2327377"/>
                  <a:pt x="3501828" y="2321690"/>
                  <a:pt x="3515363" y="2300031"/>
                </a:cubicBezTo>
                <a:cubicBezTo>
                  <a:pt x="3532318" y="2272875"/>
                  <a:pt x="3515773" y="2256997"/>
                  <a:pt x="3494732" y="2280247"/>
                </a:cubicBezTo>
                <a:close/>
                <a:moveTo>
                  <a:pt x="7622143" y="2271046"/>
                </a:moveTo>
                <a:cubicBezTo>
                  <a:pt x="7622143" y="2275446"/>
                  <a:pt x="7632859" y="2283933"/>
                  <a:pt x="7645956" y="2289896"/>
                </a:cubicBezTo>
                <a:cubicBezTo>
                  <a:pt x="7673941" y="2302650"/>
                  <a:pt x="7678722" y="2287572"/>
                  <a:pt x="7651347" y="2272913"/>
                </a:cubicBezTo>
                <a:cubicBezTo>
                  <a:pt x="7629011" y="2260968"/>
                  <a:pt x="7622143" y="2260521"/>
                  <a:pt x="7622143" y="2271046"/>
                </a:cubicBezTo>
                <a:close/>
                <a:moveTo>
                  <a:pt x="8160306" y="2291629"/>
                </a:moveTo>
                <a:cubicBezTo>
                  <a:pt x="8157067" y="2296868"/>
                  <a:pt x="8158963" y="2301154"/>
                  <a:pt x="8164507" y="2301154"/>
                </a:cubicBezTo>
                <a:cubicBezTo>
                  <a:pt x="8170050" y="2301154"/>
                  <a:pt x="8174593" y="2296868"/>
                  <a:pt x="8174593" y="2291629"/>
                </a:cubicBezTo>
                <a:cubicBezTo>
                  <a:pt x="8174593" y="2286391"/>
                  <a:pt x="8172707" y="2282104"/>
                  <a:pt x="8170393" y="2282104"/>
                </a:cubicBezTo>
                <a:cubicBezTo>
                  <a:pt x="8168078" y="2282104"/>
                  <a:pt x="8163544" y="2286391"/>
                  <a:pt x="8160306" y="2291629"/>
                </a:cubicBezTo>
                <a:close/>
                <a:moveTo>
                  <a:pt x="3045143" y="2364258"/>
                </a:moveTo>
                <a:cubicBezTo>
                  <a:pt x="3026940" y="2404205"/>
                  <a:pt x="3012043" y="2438133"/>
                  <a:pt x="3012043" y="2439657"/>
                </a:cubicBezTo>
                <a:cubicBezTo>
                  <a:pt x="3012043" y="2444591"/>
                  <a:pt x="2900363" y="2703671"/>
                  <a:pt x="2865435" y="2779786"/>
                </a:cubicBezTo>
                <a:cubicBezTo>
                  <a:pt x="2846794" y="2820381"/>
                  <a:pt x="2833526" y="2853604"/>
                  <a:pt x="2835955" y="2853604"/>
                </a:cubicBezTo>
                <a:cubicBezTo>
                  <a:pt x="2842527" y="2853604"/>
                  <a:pt x="2899162" y="2738295"/>
                  <a:pt x="2948235" y="2625004"/>
                </a:cubicBezTo>
                <a:cubicBezTo>
                  <a:pt x="3018596" y="2462575"/>
                  <a:pt x="3087558" y="2291629"/>
                  <a:pt x="3082728" y="2291629"/>
                </a:cubicBezTo>
                <a:cubicBezTo>
                  <a:pt x="3080261" y="2291629"/>
                  <a:pt x="3063345" y="2324310"/>
                  <a:pt x="3045143" y="2364258"/>
                </a:cubicBezTo>
                <a:close/>
                <a:moveTo>
                  <a:pt x="6969681" y="2310679"/>
                </a:moveTo>
                <a:cubicBezTo>
                  <a:pt x="6972919" y="2315918"/>
                  <a:pt x="6977453" y="2320204"/>
                  <a:pt x="6979768" y="2320204"/>
                </a:cubicBezTo>
                <a:cubicBezTo>
                  <a:pt x="6982082" y="2320204"/>
                  <a:pt x="6983968" y="2315918"/>
                  <a:pt x="6983968" y="2310679"/>
                </a:cubicBezTo>
                <a:cubicBezTo>
                  <a:pt x="6983968" y="2305441"/>
                  <a:pt x="6979425" y="2301154"/>
                  <a:pt x="6973882" y="2301154"/>
                </a:cubicBezTo>
                <a:cubicBezTo>
                  <a:pt x="6968338" y="2301154"/>
                  <a:pt x="6966442" y="2305441"/>
                  <a:pt x="6969681" y="2310679"/>
                </a:cubicBezTo>
                <a:close/>
                <a:moveTo>
                  <a:pt x="7836732" y="2310232"/>
                </a:moveTo>
                <a:cubicBezTo>
                  <a:pt x="7829483" y="2321967"/>
                  <a:pt x="7866088" y="2341464"/>
                  <a:pt x="7886957" y="2336997"/>
                </a:cubicBezTo>
                <a:lnTo>
                  <a:pt x="7903131" y="2333530"/>
                </a:lnTo>
                <a:lnTo>
                  <a:pt x="7872717" y="2317376"/>
                </a:lnTo>
                <a:cubicBezTo>
                  <a:pt x="7855039" y="2307993"/>
                  <a:pt x="7839971" y="2305002"/>
                  <a:pt x="7836732" y="2310232"/>
                </a:cubicBezTo>
                <a:close/>
                <a:moveTo>
                  <a:pt x="8123711" y="2308393"/>
                </a:moveTo>
                <a:cubicBezTo>
                  <a:pt x="8121358" y="2312270"/>
                  <a:pt x="8125197" y="2320757"/>
                  <a:pt x="8132226" y="2327253"/>
                </a:cubicBezTo>
                <a:cubicBezTo>
                  <a:pt x="8139256" y="2333749"/>
                  <a:pt x="8146933" y="2335892"/>
                  <a:pt x="8149276" y="2332015"/>
                </a:cubicBezTo>
                <a:cubicBezTo>
                  <a:pt x="8151629" y="2328139"/>
                  <a:pt x="8147790" y="2319652"/>
                  <a:pt x="8140760" y="2313156"/>
                </a:cubicBezTo>
                <a:cubicBezTo>
                  <a:pt x="8133731" y="2306660"/>
                  <a:pt x="8126054" y="2304517"/>
                  <a:pt x="8123711" y="2308393"/>
                </a:cubicBezTo>
                <a:close/>
                <a:moveTo>
                  <a:pt x="7069693" y="2360505"/>
                </a:moveTo>
                <a:cubicBezTo>
                  <a:pt x="7035642" y="2387518"/>
                  <a:pt x="6956346" y="2450459"/>
                  <a:pt x="6893481" y="2500360"/>
                </a:cubicBezTo>
                <a:cubicBezTo>
                  <a:pt x="6589176" y="2741943"/>
                  <a:pt x="6080303" y="3210430"/>
                  <a:pt x="5811422" y="3496542"/>
                </a:cubicBezTo>
                <a:cubicBezTo>
                  <a:pt x="5681691" y="3634588"/>
                  <a:pt x="5726373" y="3595773"/>
                  <a:pt x="5964917" y="3363192"/>
                </a:cubicBezTo>
                <a:cubicBezTo>
                  <a:pt x="6397352" y="2941568"/>
                  <a:pt x="6628133" y="2733123"/>
                  <a:pt x="6986349" y="2440581"/>
                </a:cubicBezTo>
                <a:cubicBezTo>
                  <a:pt x="7116994" y="2333892"/>
                  <a:pt x="7144874" y="2309422"/>
                  <a:pt x="7133987" y="2311032"/>
                </a:cubicBezTo>
                <a:cubicBezTo>
                  <a:pt x="7132672" y="2311222"/>
                  <a:pt x="7103745" y="2333482"/>
                  <a:pt x="7069693" y="2360505"/>
                </a:cubicBezTo>
                <a:close/>
                <a:moveTo>
                  <a:pt x="7707868" y="2319500"/>
                </a:moveTo>
                <a:cubicBezTo>
                  <a:pt x="7707868" y="2325815"/>
                  <a:pt x="7749312" y="2348779"/>
                  <a:pt x="7760703" y="2348779"/>
                </a:cubicBezTo>
                <a:cubicBezTo>
                  <a:pt x="7776020" y="2348779"/>
                  <a:pt x="7760266" y="2332111"/>
                  <a:pt x="7736443" y="2323119"/>
                </a:cubicBezTo>
                <a:cubicBezTo>
                  <a:pt x="7720727" y="2317185"/>
                  <a:pt x="7707868" y="2315556"/>
                  <a:pt x="7707868" y="2319500"/>
                </a:cubicBezTo>
                <a:close/>
                <a:moveTo>
                  <a:pt x="6245781" y="2450163"/>
                </a:moveTo>
                <a:cubicBezTo>
                  <a:pt x="6087037" y="2584514"/>
                  <a:pt x="5893146" y="2738914"/>
                  <a:pt x="5635333" y="2936281"/>
                </a:cubicBezTo>
                <a:cubicBezTo>
                  <a:pt x="5503831" y="3036951"/>
                  <a:pt x="5388264" y="3131744"/>
                  <a:pt x="5431393" y="3103550"/>
                </a:cubicBezTo>
                <a:cubicBezTo>
                  <a:pt x="5476380" y="3074146"/>
                  <a:pt x="5753339" y="2868883"/>
                  <a:pt x="5883831" y="2768222"/>
                </a:cubicBezTo>
                <a:cubicBezTo>
                  <a:pt x="6069940" y="2624671"/>
                  <a:pt x="6422536" y="2320995"/>
                  <a:pt x="6402943" y="2321138"/>
                </a:cubicBezTo>
                <a:cubicBezTo>
                  <a:pt x="6400324" y="2321157"/>
                  <a:pt x="6329601" y="2379221"/>
                  <a:pt x="6245781" y="2450163"/>
                </a:cubicBezTo>
                <a:close/>
                <a:moveTo>
                  <a:pt x="8018726" y="2334559"/>
                </a:moveTo>
                <a:cubicBezTo>
                  <a:pt x="8010154" y="2343131"/>
                  <a:pt x="8003143" y="2356266"/>
                  <a:pt x="8003143" y="2363743"/>
                </a:cubicBezTo>
                <a:cubicBezTo>
                  <a:pt x="8003143" y="2384422"/>
                  <a:pt x="8029632" y="2379993"/>
                  <a:pt x="8041786" y="2357285"/>
                </a:cubicBezTo>
                <a:cubicBezTo>
                  <a:pt x="8056388" y="2330006"/>
                  <a:pt x="8039710" y="2313575"/>
                  <a:pt x="8018726" y="2334559"/>
                </a:cubicBezTo>
                <a:close/>
                <a:moveTo>
                  <a:pt x="3165853" y="2354256"/>
                </a:moveTo>
                <a:cubicBezTo>
                  <a:pt x="3154947" y="2378183"/>
                  <a:pt x="3158043" y="2396404"/>
                  <a:pt x="3173006" y="2396404"/>
                </a:cubicBezTo>
                <a:cubicBezTo>
                  <a:pt x="3183798" y="2396404"/>
                  <a:pt x="3203762" y="2348932"/>
                  <a:pt x="3197342" y="2338540"/>
                </a:cubicBezTo>
                <a:cubicBezTo>
                  <a:pt x="3188027" y="2323481"/>
                  <a:pt x="3177473" y="2328748"/>
                  <a:pt x="3165853" y="2354256"/>
                </a:cubicBezTo>
                <a:close/>
                <a:moveTo>
                  <a:pt x="8269843" y="2339816"/>
                </a:moveTo>
                <a:cubicBezTo>
                  <a:pt x="8269843" y="2345360"/>
                  <a:pt x="8274130" y="2347255"/>
                  <a:pt x="8279368" y="2344017"/>
                </a:cubicBezTo>
                <a:cubicBezTo>
                  <a:pt x="8284607" y="2340778"/>
                  <a:pt x="8288893" y="2336244"/>
                  <a:pt x="8288893" y="2333930"/>
                </a:cubicBezTo>
                <a:cubicBezTo>
                  <a:pt x="8288893" y="2331615"/>
                  <a:pt x="8284607" y="2329729"/>
                  <a:pt x="8279368" y="2329729"/>
                </a:cubicBezTo>
                <a:cubicBezTo>
                  <a:pt x="8274130" y="2329729"/>
                  <a:pt x="8269843" y="2334273"/>
                  <a:pt x="8269843" y="2339816"/>
                </a:cubicBezTo>
                <a:close/>
                <a:moveTo>
                  <a:pt x="3076289" y="2412892"/>
                </a:moveTo>
                <a:cubicBezTo>
                  <a:pt x="3057687" y="2453593"/>
                  <a:pt x="3016720" y="2549042"/>
                  <a:pt x="2985249" y="2625004"/>
                </a:cubicBezTo>
                <a:cubicBezTo>
                  <a:pt x="2953788" y="2700966"/>
                  <a:pt x="2919232" y="2783472"/>
                  <a:pt x="2908469" y="2808361"/>
                </a:cubicBezTo>
                <a:cubicBezTo>
                  <a:pt x="2897705" y="2833250"/>
                  <a:pt x="2890800" y="2853604"/>
                  <a:pt x="2893124" y="2853604"/>
                </a:cubicBezTo>
                <a:cubicBezTo>
                  <a:pt x="2901353" y="2853604"/>
                  <a:pt x="2936758" y="2775928"/>
                  <a:pt x="3026131" y="2561835"/>
                </a:cubicBezTo>
                <a:cubicBezTo>
                  <a:pt x="3115447" y="2347865"/>
                  <a:pt x="3141878" y="2269388"/>
                  <a:pt x="3076289" y="2412892"/>
                </a:cubicBezTo>
                <a:close/>
                <a:moveTo>
                  <a:pt x="7182774" y="2355104"/>
                </a:moveTo>
                <a:lnTo>
                  <a:pt x="7169706" y="2370944"/>
                </a:lnTo>
                <a:lnTo>
                  <a:pt x="7191137" y="2359533"/>
                </a:lnTo>
                <a:cubicBezTo>
                  <a:pt x="7213302" y="2347722"/>
                  <a:pt x="7218760" y="2339254"/>
                  <a:pt x="7204205" y="2339254"/>
                </a:cubicBezTo>
                <a:cubicBezTo>
                  <a:pt x="7199614" y="2339254"/>
                  <a:pt x="7189965" y="2346389"/>
                  <a:pt x="7182774" y="2355104"/>
                </a:cubicBezTo>
                <a:close/>
                <a:moveTo>
                  <a:pt x="8094564" y="2362981"/>
                </a:moveTo>
                <a:cubicBezTo>
                  <a:pt x="8086192" y="2375754"/>
                  <a:pt x="8079343" y="2405644"/>
                  <a:pt x="8079343" y="2429409"/>
                </a:cubicBezTo>
                <a:lnTo>
                  <a:pt x="8079343" y="2472604"/>
                </a:lnTo>
                <a:lnTo>
                  <a:pt x="8098393" y="2491654"/>
                </a:lnTo>
                <a:cubicBezTo>
                  <a:pt x="8121168" y="2514429"/>
                  <a:pt x="8136493" y="2516181"/>
                  <a:pt x="8136493" y="2495998"/>
                </a:cubicBezTo>
                <a:cubicBezTo>
                  <a:pt x="8136493" y="2487282"/>
                  <a:pt x="8129712" y="2482434"/>
                  <a:pt x="8119824" y="2484092"/>
                </a:cubicBezTo>
                <a:lnTo>
                  <a:pt x="8103156" y="2486892"/>
                </a:lnTo>
                <a:lnTo>
                  <a:pt x="8104270" y="2463079"/>
                </a:lnTo>
                <a:cubicBezTo>
                  <a:pt x="8104880" y="2449983"/>
                  <a:pt x="8101117" y="2436533"/>
                  <a:pt x="8095907" y="2433190"/>
                </a:cubicBezTo>
                <a:cubicBezTo>
                  <a:pt x="8090688" y="2429847"/>
                  <a:pt x="8089421" y="2422274"/>
                  <a:pt x="8093069" y="2416359"/>
                </a:cubicBezTo>
                <a:cubicBezTo>
                  <a:pt x="8096717" y="2410454"/>
                  <a:pt x="8103699" y="2408082"/>
                  <a:pt x="8108576" y="2411102"/>
                </a:cubicBezTo>
                <a:cubicBezTo>
                  <a:pt x="8113453" y="2414111"/>
                  <a:pt x="8117443" y="2412035"/>
                  <a:pt x="8117443" y="2406491"/>
                </a:cubicBezTo>
                <a:cubicBezTo>
                  <a:pt x="8117443" y="2400948"/>
                  <a:pt x="8113157" y="2396404"/>
                  <a:pt x="8107918" y="2396404"/>
                </a:cubicBezTo>
                <a:cubicBezTo>
                  <a:pt x="8102680" y="2396404"/>
                  <a:pt x="8098393" y="2389975"/>
                  <a:pt x="8098393" y="2382117"/>
                </a:cubicBezTo>
                <a:cubicBezTo>
                  <a:pt x="8098393" y="2374259"/>
                  <a:pt x="8102680" y="2367829"/>
                  <a:pt x="8107918" y="2367829"/>
                </a:cubicBezTo>
                <a:cubicBezTo>
                  <a:pt x="8113157" y="2367829"/>
                  <a:pt x="8117443" y="2372973"/>
                  <a:pt x="8117443" y="2379259"/>
                </a:cubicBezTo>
                <a:lnTo>
                  <a:pt x="8117443" y="2390689"/>
                </a:lnTo>
                <a:lnTo>
                  <a:pt x="8128264" y="2379869"/>
                </a:lnTo>
                <a:lnTo>
                  <a:pt x="8139074" y="2369058"/>
                </a:lnTo>
                <a:lnTo>
                  <a:pt x="8124425" y="2354409"/>
                </a:lnTo>
                <a:lnTo>
                  <a:pt x="8109785" y="2339759"/>
                </a:lnTo>
                <a:lnTo>
                  <a:pt x="8094564" y="2362981"/>
                </a:lnTo>
                <a:close/>
                <a:moveTo>
                  <a:pt x="8298418" y="2349341"/>
                </a:moveTo>
                <a:cubicBezTo>
                  <a:pt x="8298418" y="2354885"/>
                  <a:pt x="8302705" y="2356780"/>
                  <a:pt x="8307943" y="2353542"/>
                </a:cubicBezTo>
                <a:cubicBezTo>
                  <a:pt x="8313182" y="2350303"/>
                  <a:pt x="8317468" y="2345769"/>
                  <a:pt x="8317468" y="2343455"/>
                </a:cubicBezTo>
                <a:cubicBezTo>
                  <a:pt x="8317468" y="2341140"/>
                  <a:pt x="8313182" y="2339254"/>
                  <a:pt x="8307943" y="2339254"/>
                </a:cubicBezTo>
                <a:cubicBezTo>
                  <a:pt x="8302705" y="2339254"/>
                  <a:pt x="8298418" y="2343798"/>
                  <a:pt x="8298418" y="2349341"/>
                </a:cubicBezTo>
                <a:close/>
                <a:moveTo>
                  <a:pt x="3442764" y="2371792"/>
                </a:moveTo>
                <a:lnTo>
                  <a:pt x="3432277" y="2394804"/>
                </a:lnTo>
                <a:lnTo>
                  <a:pt x="3444812" y="2399614"/>
                </a:lnTo>
                <a:cubicBezTo>
                  <a:pt x="3455013" y="2403529"/>
                  <a:pt x="3478768" y="2370973"/>
                  <a:pt x="3478768" y="2353094"/>
                </a:cubicBezTo>
                <a:cubicBezTo>
                  <a:pt x="3478768" y="2338502"/>
                  <a:pt x="3451479" y="2352675"/>
                  <a:pt x="3442764" y="2371792"/>
                </a:cubicBezTo>
                <a:close/>
                <a:moveTo>
                  <a:pt x="7788441" y="2358943"/>
                </a:moveTo>
                <a:cubicBezTo>
                  <a:pt x="7781192" y="2370658"/>
                  <a:pt x="7780325" y="2369839"/>
                  <a:pt x="7816253" y="2385308"/>
                </a:cubicBezTo>
                <a:cubicBezTo>
                  <a:pt x="7831341" y="2391804"/>
                  <a:pt x="7846343" y="2394223"/>
                  <a:pt x="7849591" y="2390699"/>
                </a:cubicBezTo>
                <a:cubicBezTo>
                  <a:pt x="7852848" y="2387165"/>
                  <a:pt x="7850067" y="2382336"/>
                  <a:pt x="7843428" y="2379964"/>
                </a:cubicBezTo>
                <a:cubicBezTo>
                  <a:pt x="7836789" y="2377592"/>
                  <a:pt x="7825302" y="2369611"/>
                  <a:pt x="7817920" y="2362219"/>
                </a:cubicBezTo>
                <a:cubicBezTo>
                  <a:pt x="7801814" y="2346112"/>
                  <a:pt x="7796717" y="2345550"/>
                  <a:pt x="7788441" y="2358943"/>
                </a:cubicBezTo>
                <a:close/>
                <a:moveTo>
                  <a:pt x="8295971" y="2451173"/>
                </a:moveTo>
                <a:cubicBezTo>
                  <a:pt x="8260719" y="2507494"/>
                  <a:pt x="8222856" y="2567493"/>
                  <a:pt x="8211826" y="2584523"/>
                </a:cubicBezTo>
                <a:cubicBezTo>
                  <a:pt x="8176851" y="2638511"/>
                  <a:pt x="8200844" y="2617870"/>
                  <a:pt x="8239497" y="2560711"/>
                </a:cubicBezTo>
                <a:cubicBezTo>
                  <a:pt x="8308181" y="2459165"/>
                  <a:pt x="8374800" y="2348779"/>
                  <a:pt x="8367408" y="2348779"/>
                </a:cubicBezTo>
                <a:cubicBezTo>
                  <a:pt x="8363369" y="2348779"/>
                  <a:pt x="8331232" y="2394852"/>
                  <a:pt x="8295971" y="2451173"/>
                </a:cubicBezTo>
                <a:close/>
                <a:moveTo>
                  <a:pt x="8345558" y="2450802"/>
                </a:moveTo>
                <a:cubicBezTo>
                  <a:pt x="8312516" y="2502084"/>
                  <a:pt x="8231353" y="2625481"/>
                  <a:pt x="8165192" y="2725017"/>
                </a:cubicBezTo>
                <a:cubicBezTo>
                  <a:pt x="8038557" y="2915527"/>
                  <a:pt x="8017354" y="2949721"/>
                  <a:pt x="8050035" y="2910754"/>
                </a:cubicBezTo>
                <a:cubicBezTo>
                  <a:pt x="8109090" y="2840336"/>
                  <a:pt x="8417338" y="2369268"/>
                  <a:pt x="8409489" y="2361429"/>
                </a:cubicBezTo>
                <a:cubicBezTo>
                  <a:pt x="8407365" y="2359305"/>
                  <a:pt x="8378600" y="2399519"/>
                  <a:pt x="8345558" y="2450802"/>
                </a:cubicBezTo>
                <a:close/>
                <a:moveTo>
                  <a:pt x="8146018" y="2377354"/>
                </a:moveTo>
                <a:cubicBezTo>
                  <a:pt x="8146018" y="2382593"/>
                  <a:pt x="8150305" y="2386879"/>
                  <a:pt x="8155543" y="2386879"/>
                </a:cubicBezTo>
                <a:cubicBezTo>
                  <a:pt x="8160782" y="2386879"/>
                  <a:pt x="8165068" y="2382593"/>
                  <a:pt x="8165068" y="2377354"/>
                </a:cubicBezTo>
                <a:cubicBezTo>
                  <a:pt x="8165068" y="2372116"/>
                  <a:pt x="8160782" y="2367829"/>
                  <a:pt x="8155543" y="2367829"/>
                </a:cubicBezTo>
                <a:cubicBezTo>
                  <a:pt x="8150305" y="2367829"/>
                  <a:pt x="8146018" y="2372116"/>
                  <a:pt x="8146018" y="2377354"/>
                </a:cubicBezTo>
                <a:close/>
                <a:moveTo>
                  <a:pt x="7132215" y="2395728"/>
                </a:moveTo>
                <a:cubicBezTo>
                  <a:pt x="7122338" y="2406644"/>
                  <a:pt x="7117194" y="2418502"/>
                  <a:pt x="7120776" y="2422093"/>
                </a:cubicBezTo>
                <a:cubicBezTo>
                  <a:pt x="7129815" y="2431133"/>
                  <a:pt x="7158485" y="2400834"/>
                  <a:pt x="7153894" y="2387079"/>
                </a:cubicBezTo>
                <a:cubicBezTo>
                  <a:pt x="7151542" y="2380002"/>
                  <a:pt x="7143579" y="2383174"/>
                  <a:pt x="7132215" y="2395728"/>
                </a:cubicBezTo>
                <a:close/>
                <a:moveTo>
                  <a:pt x="8189814" y="2770261"/>
                </a:moveTo>
                <a:cubicBezTo>
                  <a:pt x="8045292" y="2986364"/>
                  <a:pt x="7903074" y="3197457"/>
                  <a:pt x="7873756" y="3239367"/>
                </a:cubicBezTo>
                <a:cubicBezTo>
                  <a:pt x="7796213" y="3350228"/>
                  <a:pt x="7848000" y="3287983"/>
                  <a:pt x="7949032" y="3148879"/>
                </a:cubicBezTo>
                <a:cubicBezTo>
                  <a:pt x="8092116" y="2951874"/>
                  <a:pt x="8403441" y="2484930"/>
                  <a:pt x="8451199" y="2395700"/>
                </a:cubicBezTo>
                <a:cubicBezTo>
                  <a:pt x="8484565" y="2333349"/>
                  <a:pt x="8423005" y="2421560"/>
                  <a:pt x="8189814" y="2770261"/>
                </a:cubicBezTo>
                <a:close/>
                <a:moveTo>
                  <a:pt x="7970549" y="2407768"/>
                </a:moveTo>
                <a:cubicBezTo>
                  <a:pt x="7961186" y="2421131"/>
                  <a:pt x="7959033" y="2432304"/>
                  <a:pt x="7964729" y="2438000"/>
                </a:cubicBezTo>
                <a:cubicBezTo>
                  <a:pt x="7975549" y="2448820"/>
                  <a:pt x="8003143" y="2428770"/>
                  <a:pt x="8003143" y="2410092"/>
                </a:cubicBezTo>
                <a:cubicBezTo>
                  <a:pt x="8003143" y="2387403"/>
                  <a:pt x="7985684" y="2386155"/>
                  <a:pt x="7970549" y="2407768"/>
                </a:cubicBezTo>
                <a:close/>
                <a:moveTo>
                  <a:pt x="3117152" y="2432085"/>
                </a:moveTo>
                <a:cubicBezTo>
                  <a:pt x="3096035" y="2477177"/>
                  <a:pt x="2944235" y="2829049"/>
                  <a:pt x="2939415" y="2844079"/>
                </a:cubicBezTo>
                <a:cubicBezTo>
                  <a:pt x="2936901" y="2851937"/>
                  <a:pt x="2951998" y="2826220"/>
                  <a:pt x="2972972" y="2786929"/>
                </a:cubicBezTo>
                <a:cubicBezTo>
                  <a:pt x="2993946" y="2747639"/>
                  <a:pt x="3011310" y="2722998"/>
                  <a:pt x="3011576" y="2732161"/>
                </a:cubicBezTo>
                <a:cubicBezTo>
                  <a:pt x="3012291" y="2757669"/>
                  <a:pt x="3028950" y="2752020"/>
                  <a:pt x="3045105" y="2720797"/>
                </a:cubicBezTo>
                <a:lnTo>
                  <a:pt x="3059601" y="2692765"/>
                </a:lnTo>
                <a:lnTo>
                  <a:pt x="3048667" y="2686002"/>
                </a:lnTo>
                <a:cubicBezTo>
                  <a:pt x="3042647" y="2682288"/>
                  <a:pt x="3031951" y="2687145"/>
                  <a:pt x="3024883" y="2696804"/>
                </a:cubicBezTo>
                <a:cubicBezTo>
                  <a:pt x="3006119" y="2722474"/>
                  <a:pt x="3009938" y="2701747"/>
                  <a:pt x="3031093" y="2663104"/>
                </a:cubicBezTo>
                <a:cubicBezTo>
                  <a:pt x="3042533" y="2642197"/>
                  <a:pt x="3049496" y="2635987"/>
                  <a:pt x="3049743" y="2646436"/>
                </a:cubicBezTo>
                <a:cubicBezTo>
                  <a:pt x="3049962" y="2655599"/>
                  <a:pt x="3054315" y="2663104"/>
                  <a:pt x="3059421" y="2663104"/>
                </a:cubicBezTo>
                <a:cubicBezTo>
                  <a:pt x="3072184" y="2663104"/>
                  <a:pt x="3099892" y="2607574"/>
                  <a:pt x="3092834" y="2596153"/>
                </a:cubicBezTo>
                <a:cubicBezTo>
                  <a:pt x="3083462" y="2580980"/>
                  <a:pt x="3070889" y="2585600"/>
                  <a:pt x="3064202" y="2606669"/>
                </a:cubicBezTo>
                <a:cubicBezTo>
                  <a:pt x="3060754" y="2617546"/>
                  <a:pt x="3056087" y="2624595"/>
                  <a:pt x="3053839" y="2622347"/>
                </a:cubicBezTo>
                <a:cubicBezTo>
                  <a:pt x="3051591" y="2620099"/>
                  <a:pt x="3058106" y="2599411"/>
                  <a:pt x="3068317" y="2576389"/>
                </a:cubicBezTo>
                <a:cubicBezTo>
                  <a:pt x="3078537" y="2553357"/>
                  <a:pt x="3087205" y="2542023"/>
                  <a:pt x="3087567" y="2551186"/>
                </a:cubicBezTo>
                <a:cubicBezTo>
                  <a:pt x="3088662" y="2578227"/>
                  <a:pt x="3114123" y="2570236"/>
                  <a:pt x="3124838" y="2539489"/>
                </a:cubicBezTo>
                <a:cubicBezTo>
                  <a:pt x="3134849" y="2510790"/>
                  <a:pt x="3126200" y="2494255"/>
                  <a:pt x="3107293" y="2505942"/>
                </a:cubicBezTo>
                <a:cubicBezTo>
                  <a:pt x="3095854" y="2513010"/>
                  <a:pt x="3095054" y="2501151"/>
                  <a:pt x="3105817" y="2484187"/>
                </a:cubicBezTo>
                <a:cubicBezTo>
                  <a:pt x="3110084" y="2477462"/>
                  <a:pt x="3120447" y="2474595"/>
                  <a:pt x="3128839" y="2477815"/>
                </a:cubicBezTo>
                <a:cubicBezTo>
                  <a:pt x="3139383" y="2481863"/>
                  <a:pt x="3148603" y="2474966"/>
                  <a:pt x="3158662" y="2455536"/>
                </a:cubicBezTo>
                <a:cubicBezTo>
                  <a:pt x="3181722" y="2410940"/>
                  <a:pt x="3155737" y="2397509"/>
                  <a:pt x="3131792" y="2441648"/>
                </a:cubicBezTo>
                <a:cubicBezTo>
                  <a:pt x="3123972" y="2456050"/>
                  <a:pt x="3117409" y="2464346"/>
                  <a:pt x="3117199" y="2460069"/>
                </a:cubicBezTo>
                <a:cubicBezTo>
                  <a:pt x="3116990" y="2455802"/>
                  <a:pt x="3121447" y="2443648"/>
                  <a:pt x="3127115" y="2433066"/>
                </a:cubicBezTo>
                <a:cubicBezTo>
                  <a:pt x="3132782" y="2422484"/>
                  <a:pt x="3135621" y="2412025"/>
                  <a:pt x="3133420" y="2409835"/>
                </a:cubicBezTo>
                <a:cubicBezTo>
                  <a:pt x="3131230" y="2407644"/>
                  <a:pt x="3123905" y="2417655"/>
                  <a:pt x="3117152" y="2432085"/>
                </a:cubicBezTo>
                <a:close/>
                <a:moveTo>
                  <a:pt x="8126968" y="2415454"/>
                </a:moveTo>
                <a:cubicBezTo>
                  <a:pt x="8126968" y="2420693"/>
                  <a:pt x="8131255" y="2424979"/>
                  <a:pt x="8136493" y="2424979"/>
                </a:cubicBezTo>
                <a:cubicBezTo>
                  <a:pt x="8141732" y="2424979"/>
                  <a:pt x="8146018" y="2420693"/>
                  <a:pt x="8146018" y="2415454"/>
                </a:cubicBezTo>
                <a:cubicBezTo>
                  <a:pt x="8146018" y="2410216"/>
                  <a:pt x="8141732" y="2405929"/>
                  <a:pt x="8136493" y="2405929"/>
                </a:cubicBezTo>
                <a:cubicBezTo>
                  <a:pt x="8131255" y="2405929"/>
                  <a:pt x="8126968" y="2410216"/>
                  <a:pt x="8126968" y="2415454"/>
                </a:cubicBezTo>
                <a:close/>
                <a:moveTo>
                  <a:pt x="7138273" y="2426884"/>
                </a:moveTo>
                <a:cubicBezTo>
                  <a:pt x="7131987" y="2433171"/>
                  <a:pt x="7126843" y="2446696"/>
                  <a:pt x="7126843" y="2456936"/>
                </a:cubicBezTo>
                <a:lnTo>
                  <a:pt x="7126843" y="2475557"/>
                </a:lnTo>
                <a:lnTo>
                  <a:pt x="7145893" y="2458317"/>
                </a:lnTo>
                <a:cubicBezTo>
                  <a:pt x="7164905" y="2441105"/>
                  <a:pt x="7171754" y="2415454"/>
                  <a:pt x="7157323" y="2415454"/>
                </a:cubicBezTo>
                <a:cubicBezTo>
                  <a:pt x="7153132" y="2415454"/>
                  <a:pt x="7144560" y="2420598"/>
                  <a:pt x="7138273" y="2426884"/>
                </a:cubicBezTo>
                <a:close/>
                <a:moveTo>
                  <a:pt x="3408521" y="2451249"/>
                </a:moveTo>
                <a:cubicBezTo>
                  <a:pt x="3394453" y="2478462"/>
                  <a:pt x="3396215" y="2491654"/>
                  <a:pt x="3413912" y="2491654"/>
                </a:cubicBezTo>
                <a:cubicBezTo>
                  <a:pt x="3427314" y="2491654"/>
                  <a:pt x="3442554" y="2442105"/>
                  <a:pt x="3432305" y="2431856"/>
                </a:cubicBezTo>
                <a:cubicBezTo>
                  <a:pt x="3426571" y="2426122"/>
                  <a:pt x="3417837" y="2433238"/>
                  <a:pt x="3408521" y="2451249"/>
                </a:cubicBezTo>
                <a:close/>
                <a:moveTo>
                  <a:pt x="7081028" y="2440029"/>
                </a:moveTo>
                <a:cubicBezTo>
                  <a:pt x="7069551" y="2448059"/>
                  <a:pt x="7060168" y="2463289"/>
                  <a:pt x="7060168" y="2473871"/>
                </a:cubicBezTo>
                <a:lnTo>
                  <a:pt x="7060168" y="2493112"/>
                </a:lnTo>
                <a:lnTo>
                  <a:pt x="7085162" y="2463403"/>
                </a:lnTo>
                <a:cubicBezTo>
                  <a:pt x="7113689" y="2429513"/>
                  <a:pt x="7111737" y="2418512"/>
                  <a:pt x="7081028" y="2440029"/>
                </a:cubicBezTo>
                <a:close/>
                <a:moveTo>
                  <a:pt x="5312207" y="2466470"/>
                </a:moveTo>
                <a:cubicBezTo>
                  <a:pt x="5286080" y="2484063"/>
                  <a:pt x="5194764" y="2540203"/>
                  <a:pt x="5109277" y="2591238"/>
                </a:cubicBezTo>
                <a:cubicBezTo>
                  <a:pt x="5023781" y="2642273"/>
                  <a:pt x="4955744" y="2685936"/>
                  <a:pt x="4958077" y="2688269"/>
                </a:cubicBezTo>
                <a:cubicBezTo>
                  <a:pt x="4967355" y="2697537"/>
                  <a:pt x="5364718" y="2453974"/>
                  <a:pt x="5364718" y="2439019"/>
                </a:cubicBezTo>
                <a:cubicBezTo>
                  <a:pt x="5364718" y="2431590"/>
                  <a:pt x="5361661" y="2433190"/>
                  <a:pt x="5312207" y="2466470"/>
                </a:cubicBezTo>
                <a:close/>
                <a:moveTo>
                  <a:pt x="7743292" y="2498798"/>
                </a:moveTo>
                <a:cubicBezTo>
                  <a:pt x="7685008" y="2575008"/>
                  <a:pt x="7582272" y="2719302"/>
                  <a:pt x="7561879" y="2753592"/>
                </a:cubicBezTo>
                <a:lnTo>
                  <a:pt x="7544886" y="2782167"/>
                </a:lnTo>
                <a:lnTo>
                  <a:pt x="7569689" y="2753592"/>
                </a:lnTo>
                <a:cubicBezTo>
                  <a:pt x="7596940" y="2722207"/>
                  <a:pt x="7752207" y="2511981"/>
                  <a:pt x="7778992" y="2470223"/>
                </a:cubicBezTo>
                <a:cubicBezTo>
                  <a:pt x="7808119" y="2424798"/>
                  <a:pt x="7786897" y="2441791"/>
                  <a:pt x="7743292" y="2498798"/>
                </a:cubicBezTo>
                <a:close/>
                <a:moveTo>
                  <a:pt x="8120072" y="2456688"/>
                </a:moveTo>
                <a:cubicBezTo>
                  <a:pt x="8124635" y="2470385"/>
                  <a:pt x="8155543" y="2477538"/>
                  <a:pt x="8155543" y="2464889"/>
                </a:cubicBezTo>
                <a:cubicBezTo>
                  <a:pt x="8155543" y="2459879"/>
                  <a:pt x="8146723" y="2453469"/>
                  <a:pt x="8135951" y="2450649"/>
                </a:cubicBezTo>
                <a:cubicBezTo>
                  <a:pt x="8123482" y="2447392"/>
                  <a:pt x="8117710" y="2449592"/>
                  <a:pt x="8120072" y="2456688"/>
                </a:cubicBezTo>
                <a:close/>
                <a:moveTo>
                  <a:pt x="5369481" y="2497446"/>
                </a:moveTo>
                <a:cubicBezTo>
                  <a:pt x="5343287" y="2515772"/>
                  <a:pt x="5245722" y="2578341"/>
                  <a:pt x="5152673" y="2636501"/>
                </a:cubicBezTo>
                <a:cubicBezTo>
                  <a:pt x="5059623" y="2694661"/>
                  <a:pt x="4985166" y="2743924"/>
                  <a:pt x="4987214" y="2745981"/>
                </a:cubicBezTo>
                <a:cubicBezTo>
                  <a:pt x="4997358" y="2756125"/>
                  <a:pt x="5421868" y="2483844"/>
                  <a:pt x="5421868" y="2467194"/>
                </a:cubicBezTo>
                <a:cubicBezTo>
                  <a:pt x="5421868" y="2460955"/>
                  <a:pt x="5420583" y="2461698"/>
                  <a:pt x="5369481" y="2497446"/>
                </a:cubicBezTo>
                <a:close/>
                <a:moveTo>
                  <a:pt x="7088743" y="2477367"/>
                </a:moveTo>
                <a:cubicBezTo>
                  <a:pt x="7082219" y="2485225"/>
                  <a:pt x="7080371" y="2491654"/>
                  <a:pt x="7084638" y="2491654"/>
                </a:cubicBezTo>
                <a:cubicBezTo>
                  <a:pt x="7088896" y="2491654"/>
                  <a:pt x="7084486" y="2497436"/>
                  <a:pt x="7074818" y="2504494"/>
                </a:cubicBezTo>
                <a:cubicBezTo>
                  <a:pt x="7064178" y="2512276"/>
                  <a:pt x="7060178" y="2522058"/>
                  <a:pt x="7064664" y="2529316"/>
                </a:cubicBezTo>
                <a:lnTo>
                  <a:pt x="7072065" y="2541289"/>
                </a:lnTo>
                <a:lnTo>
                  <a:pt x="7094687" y="2516886"/>
                </a:lnTo>
                <a:cubicBezTo>
                  <a:pt x="7117147" y="2492664"/>
                  <a:pt x="7124996" y="2463079"/>
                  <a:pt x="7108955" y="2463079"/>
                </a:cubicBezTo>
                <a:cubicBezTo>
                  <a:pt x="7104364" y="2463079"/>
                  <a:pt x="7095268" y="2469509"/>
                  <a:pt x="7088743" y="2477367"/>
                </a:cubicBezTo>
                <a:close/>
                <a:moveTo>
                  <a:pt x="7147798" y="2474509"/>
                </a:moveTo>
                <a:cubicBezTo>
                  <a:pt x="7135083" y="2487225"/>
                  <a:pt x="7132025" y="2539279"/>
                  <a:pt x="7143989" y="2539279"/>
                </a:cubicBezTo>
                <a:cubicBezTo>
                  <a:pt x="7159809" y="2539279"/>
                  <a:pt x="7174468" y="2515457"/>
                  <a:pt x="7174468" y="2489749"/>
                </a:cubicBezTo>
                <a:cubicBezTo>
                  <a:pt x="7174468" y="2461089"/>
                  <a:pt x="7166039" y="2456269"/>
                  <a:pt x="7147798" y="2474509"/>
                </a:cubicBezTo>
                <a:close/>
                <a:moveTo>
                  <a:pt x="7923772" y="2469433"/>
                </a:moveTo>
                <a:cubicBezTo>
                  <a:pt x="7912913" y="2480282"/>
                  <a:pt x="7916809" y="2512495"/>
                  <a:pt x="7928505" y="2508599"/>
                </a:cubicBezTo>
                <a:cubicBezTo>
                  <a:pt x="7934611" y="2506561"/>
                  <a:pt x="7945851" y="2495493"/>
                  <a:pt x="7953480" y="2483987"/>
                </a:cubicBezTo>
                <a:lnTo>
                  <a:pt x="7967367" y="2463079"/>
                </a:lnTo>
                <a:lnTo>
                  <a:pt x="7948746" y="2463079"/>
                </a:lnTo>
                <a:cubicBezTo>
                  <a:pt x="7938497" y="2463079"/>
                  <a:pt x="7927258" y="2465937"/>
                  <a:pt x="7923772" y="2469433"/>
                </a:cubicBezTo>
                <a:close/>
                <a:moveTo>
                  <a:pt x="7656500" y="2549824"/>
                </a:moveTo>
                <a:cubicBezTo>
                  <a:pt x="7626563" y="2592353"/>
                  <a:pt x="7603712" y="2628795"/>
                  <a:pt x="7605713" y="2630796"/>
                </a:cubicBezTo>
                <a:cubicBezTo>
                  <a:pt x="7607713" y="2632796"/>
                  <a:pt x="7634088" y="2599877"/>
                  <a:pt x="7664330" y="2557653"/>
                </a:cubicBezTo>
                <a:cubicBezTo>
                  <a:pt x="7694562" y="2515419"/>
                  <a:pt x="7717422" y="2478977"/>
                  <a:pt x="7715117" y="2476681"/>
                </a:cubicBezTo>
                <a:cubicBezTo>
                  <a:pt x="7712812" y="2474376"/>
                  <a:pt x="7686437" y="2507294"/>
                  <a:pt x="7656500" y="2549824"/>
                </a:cubicBezTo>
                <a:close/>
                <a:moveTo>
                  <a:pt x="3288021" y="2617470"/>
                </a:moveTo>
                <a:cubicBezTo>
                  <a:pt x="3168158" y="2890371"/>
                  <a:pt x="3018634" y="3169082"/>
                  <a:pt x="2818952" y="3491779"/>
                </a:cubicBezTo>
                <a:cubicBezTo>
                  <a:pt x="2749277" y="3604384"/>
                  <a:pt x="2613993" y="3806009"/>
                  <a:pt x="2571302" y="3860873"/>
                </a:cubicBezTo>
                <a:cubicBezTo>
                  <a:pt x="2566207" y="3867426"/>
                  <a:pt x="2564492" y="3872779"/>
                  <a:pt x="2567493" y="3872779"/>
                </a:cubicBezTo>
                <a:cubicBezTo>
                  <a:pt x="2578913" y="3872779"/>
                  <a:pt x="2715549" y="3680394"/>
                  <a:pt x="2817781" y="3520354"/>
                </a:cubicBezTo>
                <a:cubicBezTo>
                  <a:pt x="2962180" y="3294336"/>
                  <a:pt x="3083843" y="3080995"/>
                  <a:pt x="3179017" y="2886942"/>
                </a:cubicBezTo>
                <a:cubicBezTo>
                  <a:pt x="3258293" y="2725283"/>
                  <a:pt x="3358410" y="2491950"/>
                  <a:pt x="3351476" y="2485016"/>
                </a:cubicBezTo>
                <a:cubicBezTo>
                  <a:pt x="3349457" y="2482996"/>
                  <a:pt x="3320901" y="2542604"/>
                  <a:pt x="3288021" y="2617470"/>
                </a:cubicBezTo>
                <a:close/>
                <a:moveTo>
                  <a:pt x="7017629" y="2500818"/>
                </a:moveTo>
                <a:cubicBezTo>
                  <a:pt x="6998589" y="2521868"/>
                  <a:pt x="7009705" y="2527745"/>
                  <a:pt x="7031812" y="2508323"/>
                </a:cubicBezTo>
                <a:cubicBezTo>
                  <a:pt x="7039271" y="2501779"/>
                  <a:pt x="7037985" y="2505323"/>
                  <a:pt x="7028955" y="2516220"/>
                </a:cubicBezTo>
                <a:cubicBezTo>
                  <a:pt x="7010476" y="2538508"/>
                  <a:pt x="7008200" y="2548804"/>
                  <a:pt x="7021735" y="2548804"/>
                </a:cubicBezTo>
                <a:cubicBezTo>
                  <a:pt x="7037032" y="2548804"/>
                  <a:pt x="7052167" y="2511733"/>
                  <a:pt x="7043319" y="2495931"/>
                </a:cubicBezTo>
                <a:lnTo>
                  <a:pt x="7035194" y="2481415"/>
                </a:lnTo>
                <a:lnTo>
                  <a:pt x="7017629" y="2500818"/>
                </a:lnTo>
                <a:close/>
                <a:moveTo>
                  <a:pt x="8027699" y="2519401"/>
                </a:moveTo>
                <a:cubicBezTo>
                  <a:pt x="8018412" y="2529678"/>
                  <a:pt x="8013621" y="2542632"/>
                  <a:pt x="8017059" y="2548204"/>
                </a:cubicBezTo>
                <a:cubicBezTo>
                  <a:pt x="8026784" y="2563940"/>
                  <a:pt x="8039557" y="2560225"/>
                  <a:pt x="8051311" y="2538260"/>
                </a:cubicBezTo>
                <a:cubicBezTo>
                  <a:pt x="8066532" y="2509828"/>
                  <a:pt x="8049016" y="2495845"/>
                  <a:pt x="8027699" y="2519401"/>
                </a:cubicBezTo>
                <a:close/>
                <a:moveTo>
                  <a:pt x="8150781" y="2510704"/>
                </a:moveTo>
                <a:cubicBezTo>
                  <a:pt x="8147542" y="2515943"/>
                  <a:pt x="8146218" y="2520582"/>
                  <a:pt x="8147838" y="2521010"/>
                </a:cubicBezTo>
                <a:cubicBezTo>
                  <a:pt x="8177823" y="2528992"/>
                  <a:pt x="8203168" y="2528316"/>
                  <a:pt x="8203168" y="2519534"/>
                </a:cubicBezTo>
                <a:cubicBezTo>
                  <a:pt x="8203168" y="2513562"/>
                  <a:pt x="8196739" y="2511133"/>
                  <a:pt x="8188881" y="2514152"/>
                </a:cubicBezTo>
                <a:cubicBezTo>
                  <a:pt x="8181023" y="2517162"/>
                  <a:pt x="8174593" y="2515477"/>
                  <a:pt x="8174593" y="2510409"/>
                </a:cubicBezTo>
                <a:cubicBezTo>
                  <a:pt x="8174593" y="2498322"/>
                  <a:pt x="8158306" y="2498522"/>
                  <a:pt x="8150781" y="2510704"/>
                </a:cubicBezTo>
                <a:close/>
                <a:moveTo>
                  <a:pt x="5411248" y="2528497"/>
                </a:moveTo>
                <a:cubicBezTo>
                  <a:pt x="5398751" y="2538289"/>
                  <a:pt x="5316732" y="2594144"/>
                  <a:pt x="5228987" y="2652627"/>
                </a:cubicBezTo>
                <a:cubicBezTo>
                  <a:pt x="5141243" y="2711111"/>
                  <a:pt x="5069443" y="2761117"/>
                  <a:pt x="5069443" y="2763755"/>
                </a:cubicBezTo>
                <a:cubicBezTo>
                  <a:pt x="5069443" y="2779510"/>
                  <a:pt x="5309273" y="2619804"/>
                  <a:pt x="5431089" y="2522915"/>
                </a:cubicBezTo>
                <a:cubicBezTo>
                  <a:pt x="5439118" y="2516534"/>
                  <a:pt x="5443042" y="2511171"/>
                  <a:pt x="5439823" y="2511009"/>
                </a:cubicBezTo>
                <a:cubicBezTo>
                  <a:pt x="5436603" y="2510838"/>
                  <a:pt x="5423745" y="2518715"/>
                  <a:pt x="5411248" y="2528497"/>
                </a:cubicBezTo>
                <a:close/>
                <a:moveTo>
                  <a:pt x="7091458" y="2536784"/>
                </a:moveTo>
                <a:cubicBezTo>
                  <a:pt x="7081666" y="2551252"/>
                  <a:pt x="7075265" y="2573150"/>
                  <a:pt x="7077228" y="2585447"/>
                </a:cubicBezTo>
                <a:lnTo>
                  <a:pt x="7080790" y="2607802"/>
                </a:lnTo>
                <a:lnTo>
                  <a:pt x="7103812" y="2586171"/>
                </a:lnTo>
                <a:cubicBezTo>
                  <a:pt x="7126843" y="2564530"/>
                  <a:pt x="7134616" y="2526163"/>
                  <a:pt x="7118043" y="2515915"/>
                </a:cubicBezTo>
                <a:cubicBezTo>
                  <a:pt x="7113213" y="2512924"/>
                  <a:pt x="7101240" y="2522315"/>
                  <a:pt x="7091458" y="2536784"/>
                </a:cubicBezTo>
                <a:close/>
                <a:moveTo>
                  <a:pt x="3183941" y="2746915"/>
                </a:moveTo>
                <a:cubicBezTo>
                  <a:pt x="3124314" y="2871073"/>
                  <a:pt x="3073842" y="2975877"/>
                  <a:pt x="3071793" y="2979811"/>
                </a:cubicBezTo>
                <a:cubicBezTo>
                  <a:pt x="3069746" y="2983744"/>
                  <a:pt x="3070441" y="2986954"/>
                  <a:pt x="3073337" y="2986954"/>
                </a:cubicBezTo>
                <a:cubicBezTo>
                  <a:pt x="3085548" y="2986954"/>
                  <a:pt x="3303327" y="2532107"/>
                  <a:pt x="3295069" y="2523849"/>
                </a:cubicBezTo>
                <a:cubicBezTo>
                  <a:pt x="3293583" y="2522373"/>
                  <a:pt x="3243577" y="2622747"/>
                  <a:pt x="3183941" y="2746915"/>
                </a:cubicBezTo>
                <a:close/>
                <a:moveTo>
                  <a:pt x="3365878" y="2544756"/>
                </a:moveTo>
                <a:cubicBezTo>
                  <a:pt x="3354972" y="2568683"/>
                  <a:pt x="3358068" y="2586904"/>
                  <a:pt x="3373031" y="2586904"/>
                </a:cubicBezTo>
                <a:cubicBezTo>
                  <a:pt x="3380899" y="2586904"/>
                  <a:pt x="3402568" y="2544661"/>
                  <a:pt x="3402568" y="2529307"/>
                </a:cubicBezTo>
                <a:cubicBezTo>
                  <a:pt x="3402568" y="2510343"/>
                  <a:pt x="3376565" y="2521287"/>
                  <a:pt x="3365878" y="2544756"/>
                </a:cubicBezTo>
                <a:close/>
                <a:moveTo>
                  <a:pt x="5368605" y="2622623"/>
                </a:moveTo>
                <a:cubicBezTo>
                  <a:pt x="5289556" y="2678944"/>
                  <a:pt x="5196450" y="2744305"/>
                  <a:pt x="5161683" y="2767879"/>
                </a:cubicBezTo>
                <a:cubicBezTo>
                  <a:pt x="5082616" y="2821496"/>
                  <a:pt x="5078025" y="2837517"/>
                  <a:pt x="5155530" y="2789339"/>
                </a:cubicBezTo>
                <a:cubicBezTo>
                  <a:pt x="5207184" y="2757240"/>
                  <a:pt x="5489496" y="2551062"/>
                  <a:pt x="5511880" y="2529107"/>
                </a:cubicBezTo>
                <a:cubicBezTo>
                  <a:pt x="5535911" y="2505523"/>
                  <a:pt x="5500573" y="2528592"/>
                  <a:pt x="5368605" y="2622623"/>
                </a:cubicBezTo>
                <a:close/>
                <a:moveTo>
                  <a:pt x="6969738" y="2539222"/>
                </a:moveTo>
                <a:cubicBezTo>
                  <a:pt x="6960222" y="2549728"/>
                  <a:pt x="6956870" y="2558329"/>
                  <a:pt x="6962280" y="2558329"/>
                </a:cubicBezTo>
                <a:cubicBezTo>
                  <a:pt x="6974262" y="2558329"/>
                  <a:pt x="6998018" y="2531107"/>
                  <a:pt x="6991617" y="2524706"/>
                </a:cubicBezTo>
                <a:cubicBezTo>
                  <a:pt x="6989093" y="2522182"/>
                  <a:pt x="6979244" y="2528707"/>
                  <a:pt x="6969738" y="2539222"/>
                </a:cubicBezTo>
                <a:close/>
                <a:moveTo>
                  <a:pt x="7879423" y="2534393"/>
                </a:moveTo>
                <a:cubicBezTo>
                  <a:pt x="7872956" y="2542184"/>
                  <a:pt x="7870603" y="2556120"/>
                  <a:pt x="7874194" y="2565349"/>
                </a:cubicBezTo>
                <a:lnTo>
                  <a:pt x="7880738" y="2582142"/>
                </a:lnTo>
                <a:lnTo>
                  <a:pt x="7899026" y="2559720"/>
                </a:lnTo>
                <a:cubicBezTo>
                  <a:pt x="7916294" y="2538556"/>
                  <a:pt x="7916266" y="2520229"/>
                  <a:pt x="7898969" y="2520229"/>
                </a:cubicBezTo>
                <a:cubicBezTo>
                  <a:pt x="7894682" y="2520229"/>
                  <a:pt x="7885881" y="2526602"/>
                  <a:pt x="7879423" y="2534393"/>
                </a:cubicBezTo>
                <a:close/>
                <a:moveTo>
                  <a:pt x="7161019" y="2547880"/>
                </a:moveTo>
                <a:lnTo>
                  <a:pt x="7142969" y="2567826"/>
                </a:lnTo>
                <a:lnTo>
                  <a:pt x="7151808" y="2587628"/>
                </a:lnTo>
                <a:lnTo>
                  <a:pt x="7160647" y="2607440"/>
                </a:lnTo>
                <a:lnTo>
                  <a:pt x="7175602" y="2590029"/>
                </a:lnTo>
                <a:cubicBezTo>
                  <a:pt x="7184822" y="2579284"/>
                  <a:pt x="7188346" y="2564063"/>
                  <a:pt x="7184812" y="2550281"/>
                </a:cubicBezTo>
                <a:lnTo>
                  <a:pt x="7179069" y="2527935"/>
                </a:lnTo>
                <a:lnTo>
                  <a:pt x="7161019" y="2547880"/>
                </a:lnTo>
                <a:close/>
                <a:moveTo>
                  <a:pt x="7028107" y="2556920"/>
                </a:moveTo>
                <a:cubicBezTo>
                  <a:pt x="7011953" y="2574769"/>
                  <a:pt x="7007257" y="2596649"/>
                  <a:pt x="7019687" y="2596134"/>
                </a:cubicBezTo>
                <a:cubicBezTo>
                  <a:pt x="7023621" y="2595963"/>
                  <a:pt x="7034337" y="2585504"/>
                  <a:pt x="7043509" y="2572893"/>
                </a:cubicBezTo>
                <a:cubicBezTo>
                  <a:pt x="7063369" y="2545585"/>
                  <a:pt x="7050462" y="2532212"/>
                  <a:pt x="7028107" y="2556920"/>
                </a:cubicBezTo>
                <a:close/>
                <a:moveTo>
                  <a:pt x="6975663" y="2566902"/>
                </a:moveTo>
                <a:cubicBezTo>
                  <a:pt x="6968481" y="2571455"/>
                  <a:pt x="6964299" y="2580284"/>
                  <a:pt x="6966385" y="2586533"/>
                </a:cubicBezTo>
                <a:cubicBezTo>
                  <a:pt x="6968824" y="2593867"/>
                  <a:pt x="6976501" y="2590886"/>
                  <a:pt x="6988074" y="2578113"/>
                </a:cubicBezTo>
                <a:cubicBezTo>
                  <a:pt x="7006257" y="2558015"/>
                  <a:pt x="6999428" y="2551843"/>
                  <a:pt x="6975663" y="2566902"/>
                </a:cubicBezTo>
                <a:close/>
                <a:moveTo>
                  <a:pt x="8126559" y="2578141"/>
                </a:moveTo>
                <a:lnTo>
                  <a:pt x="8115957" y="2597953"/>
                </a:lnTo>
                <a:lnTo>
                  <a:pt x="8138037" y="2594810"/>
                </a:lnTo>
                <a:cubicBezTo>
                  <a:pt x="8150181" y="2593077"/>
                  <a:pt x="8161544" y="2584161"/>
                  <a:pt x="8163287" y="2574998"/>
                </a:cubicBezTo>
                <a:cubicBezTo>
                  <a:pt x="8167783" y="2551414"/>
                  <a:pt x="8139570" y="2553824"/>
                  <a:pt x="8126559" y="2578141"/>
                </a:cubicBezTo>
                <a:close/>
                <a:moveTo>
                  <a:pt x="6893481" y="2605954"/>
                </a:moveTo>
                <a:cubicBezTo>
                  <a:pt x="6873021" y="2626909"/>
                  <a:pt x="6860562" y="2644054"/>
                  <a:pt x="6865801" y="2644054"/>
                </a:cubicBezTo>
                <a:cubicBezTo>
                  <a:pt x="6871040" y="2644054"/>
                  <a:pt x="6892071" y="2626909"/>
                  <a:pt x="6912531" y="2605954"/>
                </a:cubicBezTo>
                <a:cubicBezTo>
                  <a:pt x="6932990" y="2584999"/>
                  <a:pt x="6945450" y="2567854"/>
                  <a:pt x="6940210" y="2567854"/>
                </a:cubicBezTo>
                <a:cubicBezTo>
                  <a:pt x="6934972" y="2567854"/>
                  <a:pt x="6913940" y="2584999"/>
                  <a:pt x="6893481" y="2605954"/>
                </a:cubicBezTo>
                <a:close/>
                <a:moveTo>
                  <a:pt x="7985998" y="2579284"/>
                </a:moveTo>
                <a:cubicBezTo>
                  <a:pt x="7970235" y="2595048"/>
                  <a:pt x="7971654" y="2615479"/>
                  <a:pt x="7988523" y="2615479"/>
                </a:cubicBezTo>
                <a:cubicBezTo>
                  <a:pt x="8004048" y="2615479"/>
                  <a:pt x="8024927" y="2583285"/>
                  <a:pt x="8015507" y="2573865"/>
                </a:cubicBezTo>
                <a:cubicBezTo>
                  <a:pt x="8006667" y="2565026"/>
                  <a:pt x="7998819" y="2566464"/>
                  <a:pt x="7985998" y="2579284"/>
                </a:cubicBezTo>
                <a:close/>
                <a:moveTo>
                  <a:pt x="5410686" y="2665486"/>
                </a:moveTo>
                <a:cubicBezTo>
                  <a:pt x="5344544" y="2713939"/>
                  <a:pt x="5251504" y="2781452"/>
                  <a:pt x="5203917" y="2815504"/>
                </a:cubicBezTo>
                <a:cubicBezTo>
                  <a:pt x="5156340" y="2849556"/>
                  <a:pt x="5117335" y="2880532"/>
                  <a:pt x="5117240" y="2884332"/>
                </a:cubicBezTo>
                <a:cubicBezTo>
                  <a:pt x="5116944" y="2896134"/>
                  <a:pt x="5428155" y="2674077"/>
                  <a:pt x="5512356" y="2602392"/>
                </a:cubicBezTo>
                <a:cubicBezTo>
                  <a:pt x="5569487" y="2553757"/>
                  <a:pt x="5528301" y="2579313"/>
                  <a:pt x="5410686" y="2665486"/>
                </a:cubicBezTo>
                <a:close/>
                <a:moveTo>
                  <a:pt x="7037394" y="2600935"/>
                </a:moveTo>
                <a:cubicBezTo>
                  <a:pt x="7010267" y="2642340"/>
                  <a:pt x="7020754" y="2673944"/>
                  <a:pt x="7051434" y="2643264"/>
                </a:cubicBezTo>
                <a:cubicBezTo>
                  <a:pt x="7070522" y="2624176"/>
                  <a:pt x="7075761" y="2591772"/>
                  <a:pt x="7061206" y="2582790"/>
                </a:cubicBezTo>
                <a:cubicBezTo>
                  <a:pt x="7056549" y="2579903"/>
                  <a:pt x="7045833" y="2588067"/>
                  <a:pt x="7037394" y="2600935"/>
                </a:cubicBezTo>
                <a:close/>
                <a:moveTo>
                  <a:pt x="7109822" y="2599039"/>
                </a:moveTo>
                <a:cubicBezTo>
                  <a:pt x="7089391" y="2620785"/>
                  <a:pt x="7080666" y="2663104"/>
                  <a:pt x="7096611" y="2663104"/>
                </a:cubicBezTo>
                <a:cubicBezTo>
                  <a:pt x="7100935" y="2663104"/>
                  <a:pt x="7113908" y="2653065"/>
                  <a:pt x="7125434" y="2640797"/>
                </a:cubicBezTo>
                <a:lnTo>
                  <a:pt x="7146388" y="2618480"/>
                </a:lnTo>
                <a:lnTo>
                  <a:pt x="7138645" y="2597544"/>
                </a:lnTo>
                <a:lnTo>
                  <a:pt x="7130901" y="2576598"/>
                </a:lnTo>
                <a:lnTo>
                  <a:pt x="7109822" y="2599039"/>
                </a:lnTo>
                <a:close/>
                <a:moveTo>
                  <a:pt x="6985873" y="2598334"/>
                </a:moveTo>
                <a:cubicBezTo>
                  <a:pt x="6971300" y="2612908"/>
                  <a:pt x="6970453" y="2657170"/>
                  <a:pt x="6984921" y="2648226"/>
                </a:cubicBezTo>
                <a:cubicBezTo>
                  <a:pt x="6992236" y="2643711"/>
                  <a:pt x="6992112" y="2647893"/>
                  <a:pt x="6984511" y="2662085"/>
                </a:cubicBezTo>
                <a:cubicBezTo>
                  <a:pt x="6978053" y="2674163"/>
                  <a:pt x="6976930" y="2688298"/>
                  <a:pt x="6981768" y="2696928"/>
                </a:cubicBezTo>
                <a:lnTo>
                  <a:pt x="6989893" y="2711444"/>
                </a:lnTo>
                <a:lnTo>
                  <a:pt x="7005619" y="2694070"/>
                </a:lnTo>
                <a:cubicBezTo>
                  <a:pt x="7020764" y="2677335"/>
                  <a:pt x="7019039" y="2634529"/>
                  <a:pt x="7003228" y="2634529"/>
                </a:cubicBezTo>
                <a:cubicBezTo>
                  <a:pt x="6999322" y="2634529"/>
                  <a:pt x="6998179" y="2623814"/>
                  <a:pt x="7000685" y="2610717"/>
                </a:cubicBezTo>
                <a:cubicBezTo>
                  <a:pt x="7005771" y="2584142"/>
                  <a:pt x="7002657" y="2581551"/>
                  <a:pt x="6985873" y="2598334"/>
                </a:cubicBezTo>
                <a:close/>
                <a:moveTo>
                  <a:pt x="7831255" y="2606774"/>
                </a:moveTo>
                <a:cubicBezTo>
                  <a:pt x="7825407" y="2617699"/>
                  <a:pt x="7823321" y="2629329"/>
                  <a:pt x="7826617" y="2632624"/>
                </a:cubicBezTo>
                <a:cubicBezTo>
                  <a:pt x="7835542" y="2641559"/>
                  <a:pt x="7864574" y="2620518"/>
                  <a:pt x="7868107" y="2602554"/>
                </a:cubicBezTo>
                <a:cubicBezTo>
                  <a:pt x="7872584" y="2579837"/>
                  <a:pt x="7843914" y="2583113"/>
                  <a:pt x="7831255" y="2606774"/>
                </a:cubicBezTo>
                <a:close/>
                <a:moveTo>
                  <a:pt x="6927085" y="2610393"/>
                </a:moveTo>
                <a:cubicBezTo>
                  <a:pt x="6920713" y="2618080"/>
                  <a:pt x="6916969" y="2628395"/>
                  <a:pt x="6918770" y="2633329"/>
                </a:cubicBezTo>
                <a:cubicBezTo>
                  <a:pt x="6920580" y="2638254"/>
                  <a:pt x="6929762" y="2631977"/>
                  <a:pt x="6939172" y="2619356"/>
                </a:cubicBezTo>
                <a:cubicBezTo>
                  <a:pt x="6957422" y="2594905"/>
                  <a:pt x="6946602" y="2586885"/>
                  <a:pt x="6927085" y="2610393"/>
                </a:cubicBezTo>
                <a:close/>
                <a:moveTo>
                  <a:pt x="7176564" y="2607669"/>
                </a:moveTo>
                <a:cubicBezTo>
                  <a:pt x="7170172" y="2614060"/>
                  <a:pt x="7164943" y="2632244"/>
                  <a:pt x="7164943" y="2648074"/>
                </a:cubicBezTo>
                <a:lnTo>
                  <a:pt x="7164943" y="2676859"/>
                </a:lnTo>
                <a:lnTo>
                  <a:pt x="7184336" y="2657466"/>
                </a:lnTo>
                <a:lnTo>
                  <a:pt x="7203738" y="2638063"/>
                </a:lnTo>
                <a:lnTo>
                  <a:pt x="7195966" y="2617051"/>
                </a:lnTo>
                <a:lnTo>
                  <a:pt x="7188194" y="2596039"/>
                </a:lnTo>
                <a:lnTo>
                  <a:pt x="7176564" y="2607669"/>
                </a:lnTo>
                <a:close/>
                <a:moveTo>
                  <a:pt x="3328016" y="2633882"/>
                </a:moveTo>
                <a:cubicBezTo>
                  <a:pt x="3321167" y="2653541"/>
                  <a:pt x="3321082" y="2664600"/>
                  <a:pt x="3327769" y="2668734"/>
                </a:cubicBezTo>
                <a:cubicBezTo>
                  <a:pt x="3341142" y="2677001"/>
                  <a:pt x="3353857" y="2662523"/>
                  <a:pt x="3357048" y="2635377"/>
                </a:cubicBezTo>
                <a:cubicBezTo>
                  <a:pt x="3361001" y="2601811"/>
                  <a:pt x="3339589" y="2600706"/>
                  <a:pt x="3328016" y="2633882"/>
                </a:cubicBezTo>
                <a:close/>
                <a:moveTo>
                  <a:pt x="3540681" y="2615479"/>
                </a:moveTo>
                <a:cubicBezTo>
                  <a:pt x="3537442" y="2620718"/>
                  <a:pt x="3539338" y="2625004"/>
                  <a:pt x="3544881" y="2625004"/>
                </a:cubicBezTo>
                <a:cubicBezTo>
                  <a:pt x="3550425" y="2625004"/>
                  <a:pt x="3554968" y="2620718"/>
                  <a:pt x="3554968" y="2615479"/>
                </a:cubicBezTo>
                <a:cubicBezTo>
                  <a:pt x="3554968" y="2610241"/>
                  <a:pt x="3553082" y="2605954"/>
                  <a:pt x="3550768" y="2605954"/>
                </a:cubicBezTo>
                <a:cubicBezTo>
                  <a:pt x="3548453" y="2605954"/>
                  <a:pt x="3543919" y="2610241"/>
                  <a:pt x="3540681" y="2615479"/>
                </a:cubicBezTo>
                <a:close/>
                <a:moveTo>
                  <a:pt x="3859768" y="2625566"/>
                </a:moveTo>
                <a:cubicBezTo>
                  <a:pt x="3859768" y="2631110"/>
                  <a:pt x="3864054" y="2633005"/>
                  <a:pt x="3869293" y="2629767"/>
                </a:cubicBezTo>
                <a:cubicBezTo>
                  <a:pt x="3874532" y="2626528"/>
                  <a:pt x="3878818" y="2621994"/>
                  <a:pt x="3878818" y="2619680"/>
                </a:cubicBezTo>
                <a:cubicBezTo>
                  <a:pt x="3878818" y="2617365"/>
                  <a:pt x="3874532" y="2615479"/>
                  <a:pt x="3869293" y="2615479"/>
                </a:cubicBezTo>
                <a:cubicBezTo>
                  <a:pt x="3864054" y="2615479"/>
                  <a:pt x="3859768" y="2620023"/>
                  <a:pt x="3859768" y="2625566"/>
                </a:cubicBezTo>
                <a:close/>
                <a:moveTo>
                  <a:pt x="8090773" y="2626909"/>
                </a:moveTo>
                <a:cubicBezTo>
                  <a:pt x="8075010" y="2642673"/>
                  <a:pt x="8076429" y="2663104"/>
                  <a:pt x="8093298" y="2663104"/>
                </a:cubicBezTo>
                <a:cubicBezTo>
                  <a:pt x="8105489" y="2663104"/>
                  <a:pt x="8126968" y="2636158"/>
                  <a:pt x="8126968" y="2620871"/>
                </a:cubicBezTo>
                <a:cubicBezTo>
                  <a:pt x="8126968" y="2611145"/>
                  <a:pt x="8102451" y="2615232"/>
                  <a:pt x="8090773" y="2626909"/>
                </a:cubicBezTo>
                <a:close/>
                <a:moveTo>
                  <a:pt x="6937429" y="2642025"/>
                </a:moveTo>
                <a:cubicBezTo>
                  <a:pt x="6931228" y="2653618"/>
                  <a:pt x="6929295" y="2663104"/>
                  <a:pt x="6933153" y="2663104"/>
                </a:cubicBezTo>
                <a:cubicBezTo>
                  <a:pt x="6937001" y="2663104"/>
                  <a:pt x="6935543" y="2667715"/>
                  <a:pt x="6929914" y="2673344"/>
                </a:cubicBezTo>
                <a:cubicBezTo>
                  <a:pt x="6922799" y="2680459"/>
                  <a:pt x="6922599" y="2695061"/>
                  <a:pt x="6929257" y="2721312"/>
                </a:cubicBezTo>
                <a:lnTo>
                  <a:pt x="6938839" y="2759050"/>
                </a:lnTo>
                <a:lnTo>
                  <a:pt x="6955908" y="2743600"/>
                </a:lnTo>
                <a:lnTo>
                  <a:pt x="6972976" y="2728151"/>
                </a:lnTo>
                <a:lnTo>
                  <a:pt x="6967528" y="2693242"/>
                </a:lnTo>
                <a:cubicBezTo>
                  <a:pt x="6964528" y="2674049"/>
                  <a:pt x="6959070" y="2649931"/>
                  <a:pt x="6955393" y="2639644"/>
                </a:cubicBezTo>
                <a:lnTo>
                  <a:pt x="6948707" y="2620947"/>
                </a:lnTo>
                <a:lnTo>
                  <a:pt x="6937429" y="2642025"/>
                </a:lnTo>
                <a:close/>
                <a:moveTo>
                  <a:pt x="5431393" y="2716768"/>
                </a:moveTo>
                <a:cubicBezTo>
                  <a:pt x="5247875" y="2853395"/>
                  <a:pt x="5172904" y="2912612"/>
                  <a:pt x="5177552" y="2917260"/>
                </a:cubicBezTo>
                <a:cubicBezTo>
                  <a:pt x="5181924" y="2921632"/>
                  <a:pt x="5452406" y="2719978"/>
                  <a:pt x="5517118" y="2664095"/>
                </a:cubicBezTo>
                <a:cubicBezTo>
                  <a:pt x="5575869" y="2613355"/>
                  <a:pt x="5543912" y="2632996"/>
                  <a:pt x="5431393" y="2716768"/>
                </a:cubicBezTo>
                <a:close/>
                <a:moveTo>
                  <a:pt x="6880098" y="2657370"/>
                </a:moveTo>
                <a:cubicBezTo>
                  <a:pt x="6867106" y="2671210"/>
                  <a:pt x="6862563" y="2682526"/>
                  <a:pt x="6868535" y="2686212"/>
                </a:cubicBezTo>
                <a:cubicBezTo>
                  <a:pt x="6878441" y="2692337"/>
                  <a:pt x="6914150" y="2647264"/>
                  <a:pt x="6905921" y="2639035"/>
                </a:cubicBezTo>
                <a:cubicBezTo>
                  <a:pt x="6903482" y="2636596"/>
                  <a:pt x="6891871" y="2644854"/>
                  <a:pt x="6880098" y="2657370"/>
                </a:cubicBezTo>
                <a:close/>
                <a:moveTo>
                  <a:pt x="7936802" y="2652951"/>
                </a:moveTo>
                <a:cubicBezTo>
                  <a:pt x="7923686" y="2677468"/>
                  <a:pt x="7924333" y="2682154"/>
                  <a:pt x="7940898" y="2682154"/>
                </a:cubicBezTo>
                <a:cubicBezTo>
                  <a:pt x="7953089" y="2682154"/>
                  <a:pt x="7974568" y="2655208"/>
                  <a:pt x="7974568" y="2639921"/>
                </a:cubicBezTo>
                <a:cubicBezTo>
                  <a:pt x="7974568" y="2626452"/>
                  <a:pt x="7945641" y="2636434"/>
                  <a:pt x="7936802" y="2652951"/>
                </a:cubicBezTo>
                <a:close/>
                <a:moveTo>
                  <a:pt x="7048976" y="2665486"/>
                </a:moveTo>
                <a:cubicBezTo>
                  <a:pt x="7038099" y="2685155"/>
                  <a:pt x="7037146" y="2709548"/>
                  <a:pt x="7046881" y="2719559"/>
                </a:cubicBezTo>
                <a:cubicBezTo>
                  <a:pt x="7049062" y="2721797"/>
                  <a:pt x="7057092" y="2715368"/>
                  <a:pt x="7064731" y="2705272"/>
                </a:cubicBezTo>
                <a:cubicBezTo>
                  <a:pt x="7080447" y="2684488"/>
                  <a:pt x="7083952" y="2644054"/>
                  <a:pt x="7070027" y="2644054"/>
                </a:cubicBezTo>
                <a:cubicBezTo>
                  <a:pt x="7064978" y="2644054"/>
                  <a:pt x="7055501" y="2653694"/>
                  <a:pt x="7048976" y="2665486"/>
                </a:cubicBezTo>
                <a:close/>
                <a:moveTo>
                  <a:pt x="7119538" y="2665505"/>
                </a:moveTo>
                <a:cubicBezTo>
                  <a:pt x="7098954" y="2687412"/>
                  <a:pt x="7090124" y="2729779"/>
                  <a:pt x="7106136" y="2729779"/>
                </a:cubicBezTo>
                <a:cubicBezTo>
                  <a:pt x="7110460" y="2729779"/>
                  <a:pt x="7124005" y="2719130"/>
                  <a:pt x="7136226" y="2706119"/>
                </a:cubicBezTo>
                <a:lnTo>
                  <a:pt x="7158457" y="2682450"/>
                </a:lnTo>
                <a:lnTo>
                  <a:pt x="7149627" y="2662657"/>
                </a:lnTo>
                <a:lnTo>
                  <a:pt x="7140798" y="2642873"/>
                </a:lnTo>
                <a:lnTo>
                  <a:pt x="7119538" y="2665505"/>
                </a:lnTo>
                <a:close/>
                <a:moveTo>
                  <a:pt x="7789574" y="2664943"/>
                </a:moveTo>
                <a:cubicBezTo>
                  <a:pt x="7780211" y="2678306"/>
                  <a:pt x="7778058" y="2689479"/>
                  <a:pt x="7783754" y="2695175"/>
                </a:cubicBezTo>
                <a:cubicBezTo>
                  <a:pt x="7794574" y="2705995"/>
                  <a:pt x="7822168" y="2685945"/>
                  <a:pt x="7822168" y="2667267"/>
                </a:cubicBezTo>
                <a:cubicBezTo>
                  <a:pt x="7822168" y="2644578"/>
                  <a:pt x="7804709" y="2643331"/>
                  <a:pt x="7789574" y="2664943"/>
                </a:cubicBezTo>
                <a:close/>
                <a:moveTo>
                  <a:pt x="6783943" y="2705967"/>
                </a:moveTo>
                <a:cubicBezTo>
                  <a:pt x="6755492" y="2734780"/>
                  <a:pt x="6736347" y="2758326"/>
                  <a:pt x="6741404" y="2758297"/>
                </a:cubicBezTo>
                <a:cubicBezTo>
                  <a:pt x="6746462" y="2758269"/>
                  <a:pt x="6773866" y="2734694"/>
                  <a:pt x="6802298" y="2705910"/>
                </a:cubicBezTo>
                <a:cubicBezTo>
                  <a:pt x="6830721" y="2677125"/>
                  <a:pt x="6849866" y="2653579"/>
                  <a:pt x="6844837" y="2653579"/>
                </a:cubicBezTo>
                <a:cubicBezTo>
                  <a:pt x="6839798" y="2653579"/>
                  <a:pt x="6812394" y="2677154"/>
                  <a:pt x="6783943" y="2705967"/>
                </a:cubicBezTo>
                <a:close/>
                <a:moveTo>
                  <a:pt x="7321544" y="2667562"/>
                </a:moveTo>
                <a:cubicBezTo>
                  <a:pt x="7311381" y="2675258"/>
                  <a:pt x="7307885" y="2681688"/>
                  <a:pt x="7313800" y="2681850"/>
                </a:cubicBezTo>
                <a:cubicBezTo>
                  <a:pt x="7319706" y="2682021"/>
                  <a:pt x="7329869" y="2675725"/>
                  <a:pt x="7336393" y="2667867"/>
                </a:cubicBezTo>
                <a:cubicBezTo>
                  <a:pt x="7351453" y="2649722"/>
                  <a:pt x="7345299" y="2649598"/>
                  <a:pt x="7321544" y="2667562"/>
                </a:cubicBezTo>
                <a:close/>
                <a:moveTo>
                  <a:pt x="8047682" y="2689822"/>
                </a:moveTo>
                <a:cubicBezTo>
                  <a:pt x="8027309" y="2712339"/>
                  <a:pt x="8027146" y="2732075"/>
                  <a:pt x="8047368" y="2728093"/>
                </a:cubicBezTo>
                <a:cubicBezTo>
                  <a:pt x="8069770" y="2723683"/>
                  <a:pt x="8086306" y="2694832"/>
                  <a:pt x="8073667" y="2682193"/>
                </a:cubicBezTo>
                <a:cubicBezTo>
                  <a:pt x="8066665" y="2675191"/>
                  <a:pt x="8058846" y="2677487"/>
                  <a:pt x="8047682" y="2689822"/>
                </a:cubicBezTo>
                <a:close/>
                <a:moveTo>
                  <a:pt x="6879203" y="2705948"/>
                </a:moveTo>
                <a:cubicBezTo>
                  <a:pt x="6872192" y="2719045"/>
                  <a:pt x="6869450" y="2732732"/>
                  <a:pt x="6873098" y="2736380"/>
                </a:cubicBezTo>
                <a:cubicBezTo>
                  <a:pt x="6882908" y="2746191"/>
                  <a:pt x="6920694" y="2704891"/>
                  <a:pt x="6913121" y="2692641"/>
                </a:cubicBezTo>
                <a:cubicBezTo>
                  <a:pt x="6902987" y="2676230"/>
                  <a:pt x="6893014" y="2680145"/>
                  <a:pt x="6879203" y="2705948"/>
                </a:cubicBezTo>
                <a:close/>
                <a:moveTo>
                  <a:pt x="3292031" y="2715673"/>
                </a:moveTo>
                <a:lnTo>
                  <a:pt x="3275914" y="2740285"/>
                </a:lnTo>
                <a:lnTo>
                  <a:pt x="3287497" y="2751696"/>
                </a:lnTo>
                <a:lnTo>
                  <a:pt x="3299079" y="2763117"/>
                </a:lnTo>
                <a:lnTo>
                  <a:pt x="3312719" y="2744629"/>
                </a:lnTo>
                <a:cubicBezTo>
                  <a:pt x="3320224" y="2734456"/>
                  <a:pt x="3326368" y="2720778"/>
                  <a:pt x="3326368" y="2714235"/>
                </a:cubicBezTo>
                <a:cubicBezTo>
                  <a:pt x="3326368" y="2690755"/>
                  <a:pt x="3307852" y="2691527"/>
                  <a:pt x="3292031" y="2715673"/>
                </a:cubicBezTo>
                <a:close/>
                <a:moveTo>
                  <a:pt x="5434680" y="2785358"/>
                </a:moveTo>
                <a:cubicBezTo>
                  <a:pt x="5371005" y="2835993"/>
                  <a:pt x="5298138" y="2895924"/>
                  <a:pt x="5272755" y="2918536"/>
                </a:cubicBezTo>
                <a:lnTo>
                  <a:pt x="5226606" y="2959656"/>
                </a:lnTo>
                <a:lnTo>
                  <a:pt x="5259943" y="2937748"/>
                </a:lnTo>
                <a:cubicBezTo>
                  <a:pt x="5334324" y="2888876"/>
                  <a:pt x="5575354" y="2688069"/>
                  <a:pt x="5554314" y="2692489"/>
                </a:cubicBezTo>
                <a:cubicBezTo>
                  <a:pt x="5552189" y="2692937"/>
                  <a:pt x="5498354" y="2734732"/>
                  <a:pt x="5434680" y="2785358"/>
                </a:cubicBezTo>
                <a:close/>
                <a:moveTo>
                  <a:pt x="6826749" y="2710786"/>
                </a:moveTo>
                <a:cubicBezTo>
                  <a:pt x="6817243" y="2721302"/>
                  <a:pt x="6811785" y="2732218"/>
                  <a:pt x="6814614" y="2735056"/>
                </a:cubicBezTo>
                <a:cubicBezTo>
                  <a:pt x="6820910" y="2741343"/>
                  <a:pt x="6850618" y="2712853"/>
                  <a:pt x="6850618" y="2700528"/>
                </a:cubicBezTo>
                <a:cubicBezTo>
                  <a:pt x="6850618" y="2687526"/>
                  <a:pt x="6846009" y="2689508"/>
                  <a:pt x="6826749" y="2710786"/>
                </a:cubicBezTo>
                <a:close/>
                <a:moveTo>
                  <a:pt x="7004619" y="2707748"/>
                </a:moveTo>
                <a:cubicBezTo>
                  <a:pt x="6998494" y="2719178"/>
                  <a:pt x="6993493" y="2740476"/>
                  <a:pt x="6993493" y="2755078"/>
                </a:cubicBezTo>
                <a:lnTo>
                  <a:pt x="6993493" y="2781634"/>
                </a:lnTo>
                <a:lnTo>
                  <a:pt x="7013667" y="2761459"/>
                </a:lnTo>
                <a:lnTo>
                  <a:pt x="7033841" y="2741286"/>
                </a:lnTo>
                <a:lnTo>
                  <a:pt x="7024792" y="2714130"/>
                </a:lnTo>
                <a:lnTo>
                  <a:pt x="7015734" y="2686965"/>
                </a:lnTo>
                <a:lnTo>
                  <a:pt x="7004619" y="2707748"/>
                </a:lnTo>
                <a:close/>
                <a:moveTo>
                  <a:pt x="7899692" y="2709405"/>
                </a:moveTo>
                <a:lnTo>
                  <a:pt x="7877414" y="2731684"/>
                </a:lnTo>
                <a:lnTo>
                  <a:pt x="7887958" y="2742229"/>
                </a:lnTo>
                <a:lnTo>
                  <a:pt x="7898502" y="2752773"/>
                </a:lnTo>
                <a:lnTo>
                  <a:pt x="7913637" y="2737637"/>
                </a:lnTo>
                <a:cubicBezTo>
                  <a:pt x="7921962" y="2729313"/>
                  <a:pt x="7927238" y="2714549"/>
                  <a:pt x="7925372" y="2704824"/>
                </a:cubicBezTo>
                <a:lnTo>
                  <a:pt x="7921962" y="2687136"/>
                </a:lnTo>
                <a:lnTo>
                  <a:pt x="7899692" y="2709405"/>
                </a:lnTo>
                <a:close/>
                <a:moveTo>
                  <a:pt x="7374493" y="2710729"/>
                </a:moveTo>
                <a:cubicBezTo>
                  <a:pt x="7374493" y="2715968"/>
                  <a:pt x="7378780" y="2720254"/>
                  <a:pt x="7384018" y="2720254"/>
                </a:cubicBezTo>
                <a:cubicBezTo>
                  <a:pt x="7389257" y="2720254"/>
                  <a:pt x="7393543" y="2715968"/>
                  <a:pt x="7393543" y="2710729"/>
                </a:cubicBezTo>
                <a:cubicBezTo>
                  <a:pt x="7393543" y="2705491"/>
                  <a:pt x="7389257" y="2701204"/>
                  <a:pt x="7384018" y="2701204"/>
                </a:cubicBezTo>
                <a:cubicBezTo>
                  <a:pt x="7378780" y="2701204"/>
                  <a:pt x="7374493" y="2705491"/>
                  <a:pt x="7374493" y="2710729"/>
                </a:cubicBezTo>
                <a:close/>
                <a:moveTo>
                  <a:pt x="7062073" y="2722159"/>
                </a:moveTo>
                <a:cubicBezTo>
                  <a:pt x="7055787" y="2728446"/>
                  <a:pt x="7050643" y="2746258"/>
                  <a:pt x="7050643" y="2761736"/>
                </a:cubicBezTo>
                <a:lnTo>
                  <a:pt x="7050643" y="2789882"/>
                </a:lnTo>
                <a:lnTo>
                  <a:pt x="7069693" y="2772642"/>
                </a:lnTo>
                <a:cubicBezTo>
                  <a:pt x="7080171" y="2763165"/>
                  <a:pt x="7088743" y="2745353"/>
                  <a:pt x="7088743" y="2733066"/>
                </a:cubicBezTo>
                <a:cubicBezTo>
                  <a:pt x="7088743" y="2708434"/>
                  <a:pt x="7079552" y="2704681"/>
                  <a:pt x="7062073" y="2722159"/>
                </a:cubicBezTo>
                <a:close/>
                <a:moveTo>
                  <a:pt x="7128501" y="2732770"/>
                </a:moveTo>
                <a:cubicBezTo>
                  <a:pt x="7108365" y="2754211"/>
                  <a:pt x="7099840" y="2796454"/>
                  <a:pt x="7115661" y="2796454"/>
                </a:cubicBezTo>
                <a:cubicBezTo>
                  <a:pt x="7131158" y="2796454"/>
                  <a:pt x="7164943" y="2751963"/>
                  <a:pt x="7164943" y="2731551"/>
                </a:cubicBezTo>
                <a:cubicBezTo>
                  <a:pt x="7164943" y="2704843"/>
                  <a:pt x="7154409" y="2705195"/>
                  <a:pt x="7128501" y="2732770"/>
                </a:cubicBezTo>
                <a:close/>
                <a:moveTo>
                  <a:pt x="7747873" y="2722159"/>
                </a:moveTo>
                <a:cubicBezTo>
                  <a:pt x="7732110" y="2737923"/>
                  <a:pt x="7733529" y="2758354"/>
                  <a:pt x="7750398" y="2758354"/>
                </a:cubicBezTo>
                <a:cubicBezTo>
                  <a:pt x="7765923" y="2758354"/>
                  <a:pt x="7786802" y="2726160"/>
                  <a:pt x="7777382" y="2716740"/>
                </a:cubicBezTo>
                <a:cubicBezTo>
                  <a:pt x="7768542" y="2707901"/>
                  <a:pt x="7760694" y="2709339"/>
                  <a:pt x="7747873" y="2722159"/>
                </a:cubicBezTo>
                <a:close/>
                <a:moveTo>
                  <a:pt x="6894814" y="2737828"/>
                </a:moveTo>
                <a:lnTo>
                  <a:pt x="6878260" y="2756125"/>
                </a:lnTo>
                <a:lnTo>
                  <a:pt x="6892185" y="2816771"/>
                </a:lnTo>
                <a:cubicBezTo>
                  <a:pt x="6925771" y="2963018"/>
                  <a:pt x="6954555" y="3231271"/>
                  <a:pt x="6955927" y="3410817"/>
                </a:cubicBezTo>
                <a:lnTo>
                  <a:pt x="6956517" y="3487017"/>
                </a:lnTo>
                <a:lnTo>
                  <a:pt x="6967862" y="3469453"/>
                </a:lnTo>
                <a:cubicBezTo>
                  <a:pt x="6974101" y="3459794"/>
                  <a:pt x="6990922" y="3438363"/>
                  <a:pt x="7005247" y="3421828"/>
                </a:cubicBezTo>
                <a:lnTo>
                  <a:pt x="7031289" y="3391767"/>
                </a:lnTo>
                <a:lnTo>
                  <a:pt x="7031127" y="3344142"/>
                </a:lnTo>
                <a:lnTo>
                  <a:pt x="7030955" y="3296517"/>
                </a:lnTo>
                <a:lnTo>
                  <a:pt x="7012229" y="3319005"/>
                </a:lnTo>
                <a:cubicBezTo>
                  <a:pt x="7001923" y="3331369"/>
                  <a:pt x="6992836" y="3357086"/>
                  <a:pt x="6992036" y="3376155"/>
                </a:cubicBezTo>
                <a:cubicBezTo>
                  <a:pt x="6991236" y="3395215"/>
                  <a:pt x="6987398" y="3346523"/>
                  <a:pt x="6983511" y="3267942"/>
                </a:cubicBezTo>
                <a:cubicBezTo>
                  <a:pt x="6974034" y="3076385"/>
                  <a:pt x="6936105" y="2767356"/>
                  <a:pt x="6917712" y="2731799"/>
                </a:cubicBezTo>
                <a:lnTo>
                  <a:pt x="6911369" y="2719540"/>
                </a:lnTo>
                <a:lnTo>
                  <a:pt x="6894814" y="2737828"/>
                </a:lnTo>
                <a:close/>
                <a:moveTo>
                  <a:pt x="3631168" y="2739866"/>
                </a:moveTo>
                <a:cubicBezTo>
                  <a:pt x="3631168" y="2745410"/>
                  <a:pt x="3635454" y="2747305"/>
                  <a:pt x="3640693" y="2744067"/>
                </a:cubicBezTo>
                <a:cubicBezTo>
                  <a:pt x="3645932" y="2740828"/>
                  <a:pt x="3650218" y="2736294"/>
                  <a:pt x="3650218" y="2733980"/>
                </a:cubicBezTo>
                <a:cubicBezTo>
                  <a:pt x="3650218" y="2731665"/>
                  <a:pt x="3645932" y="2729779"/>
                  <a:pt x="3640693" y="2729779"/>
                </a:cubicBezTo>
                <a:cubicBezTo>
                  <a:pt x="3635454" y="2729779"/>
                  <a:pt x="3631168" y="2734323"/>
                  <a:pt x="3631168" y="2739866"/>
                </a:cubicBezTo>
                <a:close/>
                <a:moveTo>
                  <a:pt x="4864656" y="2739304"/>
                </a:moveTo>
                <a:cubicBezTo>
                  <a:pt x="4861417" y="2744543"/>
                  <a:pt x="4863313" y="2748829"/>
                  <a:pt x="4868856" y="2748829"/>
                </a:cubicBezTo>
                <a:cubicBezTo>
                  <a:pt x="4874400" y="2748829"/>
                  <a:pt x="4878943" y="2744543"/>
                  <a:pt x="4878943" y="2739304"/>
                </a:cubicBezTo>
                <a:cubicBezTo>
                  <a:pt x="4878943" y="2734066"/>
                  <a:pt x="4877057" y="2729779"/>
                  <a:pt x="4874743" y="2729779"/>
                </a:cubicBezTo>
                <a:cubicBezTo>
                  <a:pt x="4872428" y="2729779"/>
                  <a:pt x="4867894" y="2734066"/>
                  <a:pt x="4864656" y="2739304"/>
                </a:cubicBezTo>
                <a:close/>
                <a:moveTo>
                  <a:pt x="6837179" y="2747896"/>
                </a:moveTo>
                <a:cubicBezTo>
                  <a:pt x="6827939" y="2758107"/>
                  <a:pt x="6821825" y="2773585"/>
                  <a:pt x="6823587" y="2782291"/>
                </a:cubicBezTo>
                <a:lnTo>
                  <a:pt x="6826806" y="2798121"/>
                </a:lnTo>
                <a:lnTo>
                  <a:pt x="6847799" y="2775709"/>
                </a:lnTo>
                <a:cubicBezTo>
                  <a:pt x="6860467" y="2762184"/>
                  <a:pt x="6865858" y="2748544"/>
                  <a:pt x="6861381" y="2741314"/>
                </a:cubicBezTo>
                <a:lnTo>
                  <a:pt x="6853981" y="2729332"/>
                </a:lnTo>
                <a:lnTo>
                  <a:pt x="6837179" y="2747896"/>
                </a:lnTo>
                <a:close/>
                <a:moveTo>
                  <a:pt x="3464481" y="2748829"/>
                </a:moveTo>
                <a:cubicBezTo>
                  <a:pt x="3461242" y="2754068"/>
                  <a:pt x="3463138" y="2758354"/>
                  <a:pt x="3468681" y="2758354"/>
                </a:cubicBezTo>
                <a:cubicBezTo>
                  <a:pt x="3474225" y="2758354"/>
                  <a:pt x="3478768" y="2754068"/>
                  <a:pt x="3478768" y="2748829"/>
                </a:cubicBezTo>
                <a:cubicBezTo>
                  <a:pt x="3478768" y="2743591"/>
                  <a:pt x="3476882" y="2739304"/>
                  <a:pt x="3474568" y="2739304"/>
                </a:cubicBezTo>
                <a:cubicBezTo>
                  <a:pt x="3472253" y="2739304"/>
                  <a:pt x="3467719" y="2743591"/>
                  <a:pt x="3464481" y="2748829"/>
                </a:cubicBezTo>
                <a:close/>
                <a:moveTo>
                  <a:pt x="6765465" y="2762517"/>
                </a:moveTo>
                <a:cubicBezTo>
                  <a:pt x="6752882" y="2775900"/>
                  <a:pt x="6745586" y="2789844"/>
                  <a:pt x="6749244" y="2793511"/>
                </a:cubicBezTo>
                <a:cubicBezTo>
                  <a:pt x="6758359" y="2802617"/>
                  <a:pt x="6796621" y="2763041"/>
                  <a:pt x="6792021" y="2749258"/>
                </a:cubicBezTo>
                <a:cubicBezTo>
                  <a:pt x="6789820" y="2742638"/>
                  <a:pt x="6779114" y="2747982"/>
                  <a:pt x="6765465" y="2762517"/>
                </a:cubicBezTo>
                <a:close/>
                <a:moveTo>
                  <a:pt x="6955651" y="2753287"/>
                </a:moveTo>
                <a:lnTo>
                  <a:pt x="6943049" y="2768461"/>
                </a:lnTo>
                <a:lnTo>
                  <a:pt x="6963957" y="2918194"/>
                </a:lnTo>
                <a:cubicBezTo>
                  <a:pt x="6975462" y="3000537"/>
                  <a:pt x="6987388" y="3082919"/>
                  <a:pt x="6990474" y="3101254"/>
                </a:cubicBezTo>
                <a:cubicBezTo>
                  <a:pt x="6993560" y="3119590"/>
                  <a:pt x="6995179" y="3154947"/>
                  <a:pt x="6994084" y="3179836"/>
                </a:cubicBezTo>
                <a:cubicBezTo>
                  <a:pt x="6992979" y="3204725"/>
                  <a:pt x="6994046" y="3225079"/>
                  <a:pt x="6996456" y="3225079"/>
                </a:cubicBezTo>
                <a:cubicBezTo>
                  <a:pt x="6998856" y="3225079"/>
                  <a:pt x="7007667" y="3214640"/>
                  <a:pt x="7016030" y="3201886"/>
                </a:cubicBezTo>
                <a:lnTo>
                  <a:pt x="7031232" y="3178683"/>
                </a:lnTo>
                <a:lnTo>
                  <a:pt x="7021726" y="3075680"/>
                </a:lnTo>
                <a:cubicBezTo>
                  <a:pt x="7010238" y="2950998"/>
                  <a:pt x="6983778" y="2767832"/>
                  <a:pt x="6974786" y="2750611"/>
                </a:cubicBezTo>
                <a:lnTo>
                  <a:pt x="6968252" y="2738104"/>
                </a:lnTo>
                <a:lnTo>
                  <a:pt x="6955651" y="2753287"/>
                </a:lnTo>
                <a:close/>
                <a:moveTo>
                  <a:pt x="7999067" y="2760269"/>
                </a:moveTo>
                <a:lnTo>
                  <a:pt x="7984388" y="2781224"/>
                </a:lnTo>
                <a:lnTo>
                  <a:pt x="7996142" y="2788530"/>
                </a:lnTo>
                <a:cubicBezTo>
                  <a:pt x="8010849" y="2797655"/>
                  <a:pt x="8046063" y="2764326"/>
                  <a:pt x="8037071" y="2749791"/>
                </a:cubicBezTo>
                <a:cubicBezTo>
                  <a:pt x="8027213" y="2733837"/>
                  <a:pt x="8015269" y="2737133"/>
                  <a:pt x="7999067" y="2760269"/>
                </a:cubicBezTo>
                <a:close/>
                <a:moveTo>
                  <a:pt x="4501277" y="2799417"/>
                </a:moveTo>
                <a:cubicBezTo>
                  <a:pt x="4389968" y="2921308"/>
                  <a:pt x="4217089" y="3191808"/>
                  <a:pt x="4052707" y="3501304"/>
                </a:cubicBezTo>
                <a:cubicBezTo>
                  <a:pt x="3984527" y="3629654"/>
                  <a:pt x="3901440" y="3781577"/>
                  <a:pt x="3868065" y="3838899"/>
                </a:cubicBezTo>
                <a:cubicBezTo>
                  <a:pt x="3733867" y="4069404"/>
                  <a:pt x="3138621" y="4908271"/>
                  <a:pt x="2944216" y="5140862"/>
                </a:cubicBezTo>
                <a:cubicBezTo>
                  <a:pt x="2877026" y="5221253"/>
                  <a:pt x="2807599" y="5317122"/>
                  <a:pt x="2838212" y="5287242"/>
                </a:cubicBezTo>
                <a:cubicBezTo>
                  <a:pt x="2848947" y="5276765"/>
                  <a:pt x="2930700" y="5176562"/>
                  <a:pt x="3019873" y="5064557"/>
                </a:cubicBezTo>
                <a:cubicBezTo>
                  <a:pt x="3187589" y="4853940"/>
                  <a:pt x="3365297" y="4613329"/>
                  <a:pt x="3608146" y="4268067"/>
                </a:cubicBezTo>
                <a:cubicBezTo>
                  <a:pt x="3861492" y="3907879"/>
                  <a:pt x="3889391" y="3862559"/>
                  <a:pt x="4074224" y="3510829"/>
                </a:cubicBezTo>
                <a:cubicBezTo>
                  <a:pt x="4232386" y="3209868"/>
                  <a:pt x="4405770" y="2931090"/>
                  <a:pt x="4511583" y="2807580"/>
                </a:cubicBezTo>
                <a:cubicBezTo>
                  <a:pt x="4535510" y="2779652"/>
                  <a:pt x="4555093" y="2755002"/>
                  <a:pt x="4555093" y="2752811"/>
                </a:cubicBezTo>
                <a:cubicBezTo>
                  <a:pt x="4555093" y="2742933"/>
                  <a:pt x="4544425" y="2752173"/>
                  <a:pt x="4501277" y="2799417"/>
                </a:cubicBezTo>
                <a:close/>
                <a:moveTo>
                  <a:pt x="7013172" y="2780995"/>
                </a:moveTo>
                <a:cubicBezTo>
                  <a:pt x="7006466" y="2793521"/>
                  <a:pt x="7003799" y="2816943"/>
                  <a:pt x="7006971" y="2835440"/>
                </a:cubicBezTo>
                <a:cubicBezTo>
                  <a:pt x="7010029" y="2853290"/>
                  <a:pt x="7017496" y="2912898"/>
                  <a:pt x="7023554" y="2967904"/>
                </a:cubicBezTo>
                <a:cubicBezTo>
                  <a:pt x="7029612" y="3022911"/>
                  <a:pt x="7035937" y="3069593"/>
                  <a:pt x="7037604" y="3071651"/>
                </a:cubicBezTo>
                <a:cubicBezTo>
                  <a:pt x="7046614" y="3082719"/>
                  <a:pt x="7077437" y="3027302"/>
                  <a:pt x="7072827" y="3008328"/>
                </a:cubicBezTo>
                <a:cubicBezTo>
                  <a:pt x="7069951" y="2996508"/>
                  <a:pt x="7064664" y="2964361"/>
                  <a:pt x="7061073" y="2936891"/>
                </a:cubicBezTo>
                <a:lnTo>
                  <a:pt x="7054549" y="2886942"/>
                </a:lnTo>
                <a:lnTo>
                  <a:pt x="7041461" y="2889857"/>
                </a:lnTo>
                <a:lnTo>
                  <a:pt x="7028364" y="2892781"/>
                </a:lnTo>
                <a:lnTo>
                  <a:pt x="7039261" y="2879655"/>
                </a:lnTo>
                <a:cubicBezTo>
                  <a:pt x="7050615" y="2865978"/>
                  <a:pt x="7044433" y="2771051"/>
                  <a:pt x="7031669" y="2763165"/>
                </a:cubicBezTo>
                <a:cubicBezTo>
                  <a:pt x="7027964" y="2760878"/>
                  <a:pt x="7019639" y="2768899"/>
                  <a:pt x="7013172" y="2780995"/>
                </a:cubicBezTo>
                <a:close/>
                <a:moveTo>
                  <a:pt x="7852648" y="2769784"/>
                </a:moveTo>
                <a:cubicBezTo>
                  <a:pt x="7836885" y="2785548"/>
                  <a:pt x="7838304" y="2805979"/>
                  <a:pt x="7855173" y="2805979"/>
                </a:cubicBezTo>
                <a:cubicBezTo>
                  <a:pt x="7867364" y="2805979"/>
                  <a:pt x="7888843" y="2779033"/>
                  <a:pt x="7888843" y="2763746"/>
                </a:cubicBezTo>
                <a:cubicBezTo>
                  <a:pt x="7888843" y="2754020"/>
                  <a:pt x="7864326" y="2758107"/>
                  <a:pt x="7852648" y="2769784"/>
                </a:cubicBezTo>
                <a:close/>
                <a:moveTo>
                  <a:pt x="2983802" y="2786301"/>
                </a:moveTo>
                <a:cubicBezTo>
                  <a:pt x="2971410" y="2809466"/>
                  <a:pt x="2971057" y="2834554"/>
                  <a:pt x="2983135" y="2834554"/>
                </a:cubicBezTo>
                <a:cubicBezTo>
                  <a:pt x="2994441" y="2834554"/>
                  <a:pt x="3012043" y="2803036"/>
                  <a:pt x="3012043" y="2782796"/>
                </a:cubicBezTo>
                <a:cubicBezTo>
                  <a:pt x="3012043" y="2762088"/>
                  <a:pt x="2995670" y="2764126"/>
                  <a:pt x="2983802" y="2786301"/>
                </a:cubicBezTo>
                <a:close/>
                <a:moveTo>
                  <a:pt x="5039649" y="2784548"/>
                </a:moveTo>
                <a:lnTo>
                  <a:pt x="5026581" y="2801217"/>
                </a:lnTo>
                <a:lnTo>
                  <a:pt x="5043249" y="2788149"/>
                </a:lnTo>
                <a:cubicBezTo>
                  <a:pt x="5059118" y="2775699"/>
                  <a:pt x="5064157" y="2767879"/>
                  <a:pt x="5056318" y="2767879"/>
                </a:cubicBezTo>
                <a:cubicBezTo>
                  <a:pt x="5054346" y="2767879"/>
                  <a:pt x="5046840" y="2775385"/>
                  <a:pt x="5039649" y="2784548"/>
                </a:cubicBezTo>
                <a:close/>
                <a:moveTo>
                  <a:pt x="5415458" y="2870778"/>
                </a:moveTo>
                <a:cubicBezTo>
                  <a:pt x="5274202" y="2985478"/>
                  <a:pt x="5272498" y="2986993"/>
                  <a:pt x="5284546" y="2986869"/>
                </a:cubicBezTo>
                <a:cubicBezTo>
                  <a:pt x="5289356" y="2986821"/>
                  <a:pt x="5352764" y="2937529"/>
                  <a:pt x="5425478" y="2877331"/>
                </a:cubicBezTo>
                <a:cubicBezTo>
                  <a:pt x="5498183" y="2817133"/>
                  <a:pt x="5553904" y="2768108"/>
                  <a:pt x="5549303" y="2768384"/>
                </a:cubicBezTo>
                <a:cubicBezTo>
                  <a:pt x="5544693" y="2768670"/>
                  <a:pt x="5484467" y="2814742"/>
                  <a:pt x="5415458" y="2870778"/>
                </a:cubicBezTo>
                <a:close/>
                <a:moveTo>
                  <a:pt x="6698028" y="2782395"/>
                </a:moveTo>
                <a:cubicBezTo>
                  <a:pt x="6679626" y="2804579"/>
                  <a:pt x="6692751" y="2808751"/>
                  <a:pt x="6712449" y="2786986"/>
                </a:cubicBezTo>
                <a:cubicBezTo>
                  <a:pt x="6721964" y="2776480"/>
                  <a:pt x="6725317" y="2767879"/>
                  <a:pt x="6719907" y="2767879"/>
                </a:cubicBezTo>
                <a:cubicBezTo>
                  <a:pt x="6714506" y="2767879"/>
                  <a:pt x="6704657" y="2774414"/>
                  <a:pt x="6698028" y="2782395"/>
                </a:cubicBezTo>
                <a:close/>
                <a:moveTo>
                  <a:pt x="7076837" y="2784167"/>
                </a:moveTo>
                <a:cubicBezTo>
                  <a:pt x="7067674" y="2794369"/>
                  <a:pt x="7060168" y="2815123"/>
                  <a:pt x="7060168" y="2830278"/>
                </a:cubicBezTo>
                <a:lnTo>
                  <a:pt x="7060168" y="2857834"/>
                </a:lnTo>
                <a:lnTo>
                  <a:pt x="7079980" y="2838021"/>
                </a:lnTo>
                <a:cubicBezTo>
                  <a:pt x="7092858" y="2825144"/>
                  <a:pt x="7098697" y="2809008"/>
                  <a:pt x="7096649" y="2791920"/>
                </a:cubicBezTo>
                <a:lnTo>
                  <a:pt x="7093506" y="2765622"/>
                </a:lnTo>
                <a:lnTo>
                  <a:pt x="7076837" y="2784167"/>
                </a:lnTo>
                <a:close/>
                <a:moveTo>
                  <a:pt x="7138749" y="2796102"/>
                </a:moveTo>
                <a:cubicBezTo>
                  <a:pt x="7117052" y="2823620"/>
                  <a:pt x="7110603" y="2857862"/>
                  <a:pt x="7125405" y="2867006"/>
                </a:cubicBezTo>
                <a:cubicBezTo>
                  <a:pt x="7139712" y="2875845"/>
                  <a:pt x="7174468" y="2825820"/>
                  <a:pt x="7174468" y="2796378"/>
                </a:cubicBezTo>
                <a:cubicBezTo>
                  <a:pt x="7174468" y="2761183"/>
                  <a:pt x="7166344" y="2761126"/>
                  <a:pt x="7138749" y="2796102"/>
                </a:cubicBezTo>
                <a:close/>
                <a:moveTo>
                  <a:pt x="7702696" y="2787377"/>
                </a:moveTo>
                <a:cubicBezTo>
                  <a:pt x="7680160" y="2812285"/>
                  <a:pt x="7697286" y="2834250"/>
                  <a:pt x="7720860" y="2810675"/>
                </a:cubicBezTo>
                <a:cubicBezTo>
                  <a:pt x="7729433" y="2802103"/>
                  <a:pt x="7736443" y="2791368"/>
                  <a:pt x="7736443" y="2786815"/>
                </a:cubicBezTo>
                <a:cubicBezTo>
                  <a:pt x="7736443" y="2768965"/>
                  <a:pt x="7719098" y="2769260"/>
                  <a:pt x="7702696" y="2787377"/>
                </a:cubicBezTo>
                <a:close/>
                <a:moveTo>
                  <a:pt x="3256036" y="2797769"/>
                </a:moveTo>
                <a:cubicBezTo>
                  <a:pt x="3236690" y="2825391"/>
                  <a:pt x="3236338" y="2844079"/>
                  <a:pt x="3255169" y="2844079"/>
                </a:cubicBezTo>
                <a:cubicBezTo>
                  <a:pt x="3272952" y="2844079"/>
                  <a:pt x="3292716" y="2797092"/>
                  <a:pt x="3280200" y="2784577"/>
                </a:cubicBezTo>
                <a:cubicBezTo>
                  <a:pt x="3274848" y="2779224"/>
                  <a:pt x="3265418" y="2784377"/>
                  <a:pt x="3256036" y="2797769"/>
                </a:cubicBezTo>
                <a:close/>
                <a:moveTo>
                  <a:pt x="6773523" y="2808656"/>
                </a:moveTo>
                <a:cubicBezTo>
                  <a:pt x="6765179" y="2820286"/>
                  <a:pt x="6760264" y="2835412"/>
                  <a:pt x="6762607" y="2842279"/>
                </a:cubicBezTo>
                <a:lnTo>
                  <a:pt x="6766865" y="2854767"/>
                </a:lnTo>
                <a:lnTo>
                  <a:pt x="6784934" y="2838422"/>
                </a:lnTo>
                <a:cubicBezTo>
                  <a:pt x="6802517" y="2822515"/>
                  <a:pt x="6810166" y="2786625"/>
                  <a:pt x="6795849" y="2787225"/>
                </a:cubicBezTo>
                <a:cubicBezTo>
                  <a:pt x="6791916" y="2787396"/>
                  <a:pt x="6781876" y="2797036"/>
                  <a:pt x="6773523" y="2808656"/>
                </a:cubicBezTo>
                <a:close/>
                <a:moveTo>
                  <a:pt x="4998006" y="2805979"/>
                </a:moveTo>
                <a:cubicBezTo>
                  <a:pt x="4994767" y="2811218"/>
                  <a:pt x="4996663" y="2815504"/>
                  <a:pt x="5002207" y="2815504"/>
                </a:cubicBezTo>
                <a:cubicBezTo>
                  <a:pt x="5007750" y="2815504"/>
                  <a:pt x="5012293" y="2811218"/>
                  <a:pt x="5012293" y="2805979"/>
                </a:cubicBezTo>
                <a:cubicBezTo>
                  <a:pt x="5012293" y="2800741"/>
                  <a:pt x="5010407" y="2796454"/>
                  <a:pt x="5008093" y="2796454"/>
                </a:cubicBezTo>
                <a:cubicBezTo>
                  <a:pt x="5005778" y="2796454"/>
                  <a:pt x="5001244" y="2800741"/>
                  <a:pt x="4998006" y="2805979"/>
                </a:cubicBezTo>
                <a:close/>
                <a:moveTo>
                  <a:pt x="6714639" y="2813142"/>
                </a:moveTo>
                <a:cubicBezTo>
                  <a:pt x="6689998" y="2840374"/>
                  <a:pt x="6693399" y="2862653"/>
                  <a:pt x="6718392" y="2837659"/>
                </a:cubicBezTo>
                <a:cubicBezTo>
                  <a:pt x="6729489" y="2826563"/>
                  <a:pt x="6736880" y="2812428"/>
                  <a:pt x="6734814" y="2806237"/>
                </a:cubicBezTo>
                <a:cubicBezTo>
                  <a:pt x="6732365" y="2798893"/>
                  <a:pt x="6725374" y="2801283"/>
                  <a:pt x="6714639" y="2813142"/>
                </a:cubicBezTo>
                <a:close/>
                <a:moveTo>
                  <a:pt x="7957423" y="2817409"/>
                </a:moveTo>
                <a:cubicBezTo>
                  <a:pt x="7942288" y="2832545"/>
                  <a:pt x="7942840" y="2853604"/>
                  <a:pt x="7958376" y="2853604"/>
                </a:cubicBezTo>
                <a:cubicBezTo>
                  <a:pt x="7974302" y="2853604"/>
                  <a:pt x="7993618" y="2834288"/>
                  <a:pt x="7993618" y="2818362"/>
                </a:cubicBezTo>
                <a:cubicBezTo>
                  <a:pt x="7993618" y="2802827"/>
                  <a:pt x="7972558" y="2802274"/>
                  <a:pt x="7957423" y="2817409"/>
                </a:cubicBezTo>
                <a:close/>
                <a:moveTo>
                  <a:pt x="6622409" y="2854166"/>
                </a:moveTo>
                <a:cubicBezTo>
                  <a:pt x="6599044" y="2874369"/>
                  <a:pt x="6581899" y="2892781"/>
                  <a:pt x="6584309" y="2895095"/>
                </a:cubicBezTo>
                <a:cubicBezTo>
                  <a:pt x="6586709" y="2897410"/>
                  <a:pt x="6607797" y="2882770"/>
                  <a:pt x="6631153" y="2862568"/>
                </a:cubicBezTo>
                <a:cubicBezTo>
                  <a:pt x="6654518" y="2842365"/>
                  <a:pt x="6671663" y="2823953"/>
                  <a:pt x="6669253" y="2821638"/>
                </a:cubicBezTo>
                <a:cubicBezTo>
                  <a:pt x="6666853" y="2819324"/>
                  <a:pt x="6645764" y="2833964"/>
                  <a:pt x="6622409" y="2854166"/>
                </a:cubicBezTo>
                <a:close/>
                <a:moveTo>
                  <a:pt x="7814548" y="2826934"/>
                </a:moveTo>
                <a:cubicBezTo>
                  <a:pt x="7801632" y="2839850"/>
                  <a:pt x="7799175" y="2863129"/>
                  <a:pt x="7810739" y="2863129"/>
                </a:cubicBezTo>
                <a:cubicBezTo>
                  <a:pt x="7822606" y="2863129"/>
                  <a:pt x="7841218" y="2841612"/>
                  <a:pt x="7841218" y="2827887"/>
                </a:cubicBezTo>
                <a:cubicBezTo>
                  <a:pt x="7841218" y="2812399"/>
                  <a:pt x="7829503" y="2811980"/>
                  <a:pt x="7814548" y="2826934"/>
                </a:cubicBezTo>
                <a:close/>
                <a:moveTo>
                  <a:pt x="4478303" y="2887437"/>
                </a:moveTo>
                <a:cubicBezTo>
                  <a:pt x="4357926" y="3032465"/>
                  <a:pt x="4240368" y="3225717"/>
                  <a:pt x="4093302" y="3520354"/>
                </a:cubicBezTo>
                <a:cubicBezTo>
                  <a:pt x="3972163" y="3763042"/>
                  <a:pt x="3920557" y="3851024"/>
                  <a:pt x="3746887" y="4110904"/>
                </a:cubicBezTo>
                <a:cubicBezTo>
                  <a:pt x="3564188" y="4384310"/>
                  <a:pt x="3525260" y="4444280"/>
                  <a:pt x="3530461" y="4444280"/>
                </a:cubicBezTo>
                <a:cubicBezTo>
                  <a:pt x="3537414" y="4444280"/>
                  <a:pt x="3731400" y="4166673"/>
                  <a:pt x="3853272" y="3982317"/>
                </a:cubicBezTo>
                <a:cubicBezTo>
                  <a:pt x="3929015" y="3867750"/>
                  <a:pt x="4015445" y="3719198"/>
                  <a:pt x="4088816" y="3577504"/>
                </a:cubicBezTo>
                <a:cubicBezTo>
                  <a:pt x="4255513" y="3255550"/>
                  <a:pt x="4405399" y="3000461"/>
                  <a:pt x="4507164" y="2865511"/>
                </a:cubicBezTo>
                <a:cubicBezTo>
                  <a:pt x="4553169" y="2804503"/>
                  <a:pt x="4536853" y="2816905"/>
                  <a:pt x="4478303" y="2887437"/>
                </a:cubicBezTo>
                <a:close/>
                <a:moveTo>
                  <a:pt x="7407831" y="2834554"/>
                </a:moveTo>
                <a:cubicBezTo>
                  <a:pt x="7404592" y="2839793"/>
                  <a:pt x="7406488" y="2844079"/>
                  <a:pt x="7412032" y="2844079"/>
                </a:cubicBezTo>
                <a:cubicBezTo>
                  <a:pt x="7417575" y="2844079"/>
                  <a:pt x="7422118" y="2839793"/>
                  <a:pt x="7422118" y="2834554"/>
                </a:cubicBezTo>
                <a:cubicBezTo>
                  <a:pt x="7422118" y="2829316"/>
                  <a:pt x="7420232" y="2825029"/>
                  <a:pt x="7417918" y="2825029"/>
                </a:cubicBezTo>
                <a:cubicBezTo>
                  <a:pt x="7415603" y="2825029"/>
                  <a:pt x="7411069" y="2829316"/>
                  <a:pt x="7407831" y="2834554"/>
                </a:cubicBezTo>
                <a:close/>
                <a:moveTo>
                  <a:pt x="3831193" y="2844641"/>
                </a:moveTo>
                <a:cubicBezTo>
                  <a:pt x="3831193" y="2850185"/>
                  <a:pt x="3835479" y="2852080"/>
                  <a:pt x="3840718" y="2848842"/>
                </a:cubicBezTo>
                <a:cubicBezTo>
                  <a:pt x="3845957" y="2845603"/>
                  <a:pt x="3850243" y="2841069"/>
                  <a:pt x="3850243" y="2838755"/>
                </a:cubicBezTo>
                <a:cubicBezTo>
                  <a:pt x="3850243" y="2836440"/>
                  <a:pt x="3845957" y="2834554"/>
                  <a:pt x="3840718" y="2834554"/>
                </a:cubicBezTo>
                <a:cubicBezTo>
                  <a:pt x="3835479" y="2834554"/>
                  <a:pt x="3831193" y="2839098"/>
                  <a:pt x="3831193" y="2844641"/>
                </a:cubicBezTo>
                <a:close/>
                <a:moveTo>
                  <a:pt x="6724412" y="2850861"/>
                </a:moveTo>
                <a:cubicBezTo>
                  <a:pt x="6715249" y="2861053"/>
                  <a:pt x="6707743" y="2879655"/>
                  <a:pt x="6707743" y="2892190"/>
                </a:cubicBezTo>
                <a:lnTo>
                  <a:pt x="6707743" y="2914984"/>
                </a:lnTo>
                <a:lnTo>
                  <a:pt x="6727622" y="2895105"/>
                </a:lnTo>
                <a:cubicBezTo>
                  <a:pt x="6739195" y="2883532"/>
                  <a:pt x="6746167" y="2866263"/>
                  <a:pt x="6744291" y="2853776"/>
                </a:cubicBezTo>
                <a:lnTo>
                  <a:pt x="6741081" y="2832325"/>
                </a:lnTo>
                <a:lnTo>
                  <a:pt x="6724412" y="2850861"/>
                </a:lnTo>
                <a:close/>
                <a:moveTo>
                  <a:pt x="7086362" y="2850918"/>
                </a:moveTo>
                <a:cubicBezTo>
                  <a:pt x="7070075" y="2868968"/>
                  <a:pt x="7062664" y="2930100"/>
                  <a:pt x="7076837" y="2929509"/>
                </a:cubicBezTo>
                <a:cubicBezTo>
                  <a:pt x="7093763" y="2928795"/>
                  <a:pt x="7113222" y="2885570"/>
                  <a:pt x="7108260" y="2859700"/>
                </a:cubicBezTo>
                <a:lnTo>
                  <a:pt x="7103031" y="2832449"/>
                </a:lnTo>
                <a:lnTo>
                  <a:pt x="7086362" y="2850918"/>
                </a:lnTo>
                <a:close/>
                <a:moveTo>
                  <a:pt x="7657072" y="2840908"/>
                </a:moveTo>
                <a:cubicBezTo>
                  <a:pt x="7653576" y="2844394"/>
                  <a:pt x="7650718" y="2852966"/>
                  <a:pt x="7650718" y="2859958"/>
                </a:cubicBezTo>
                <a:cubicBezTo>
                  <a:pt x="7650718" y="2879455"/>
                  <a:pt x="7677360" y="2875016"/>
                  <a:pt x="7688818" y="2853604"/>
                </a:cubicBezTo>
                <a:lnTo>
                  <a:pt x="7699010" y="2834554"/>
                </a:lnTo>
                <a:lnTo>
                  <a:pt x="7681217" y="2834554"/>
                </a:lnTo>
                <a:cubicBezTo>
                  <a:pt x="7671426" y="2834554"/>
                  <a:pt x="7660558" y="2837412"/>
                  <a:pt x="7657072" y="2840908"/>
                </a:cubicBezTo>
                <a:close/>
                <a:moveTo>
                  <a:pt x="5712381" y="2964190"/>
                </a:moveTo>
                <a:cubicBezTo>
                  <a:pt x="5515290" y="3118971"/>
                  <a:pt x="5477742" y="3151308"/>
                  <a:pt x="5559981" y="3095435"/>
                </a:cubicBezTo>
                <a:cubicBezTo>
                  <a:pt x="5669490" y="3021025"/>
                  <a:pt x="5887879" y="2843146"/>
                  <a:pt x="5868324" y="2844289"/>
                </a:cubicBezTo>
                <a:cubicBezTo>
                  <a:pt x="5866381" y="2844403"/>
                  <a:pt x="5796201" y="2898353"/>
                  <a:pt x="5712381" y="2964190"/>
                </a:cubicBezTo>
                <a:close/>
                <a:moveTo>
                  <a:pt x="6661862" y="2855671"/>
                </a:moveTo>
                <a:cubicBezTo>
                  <a:pt x="6648431" y="2869101"/>
                  <a:pt x="6646936" y="2891704"/>
                  <a:pt x="6659480" y="2891704"/>
                </a:cubicBezTo>
                <a:cubicBezTo>
                  <a:pt x="6668834" y="2891704"/>
                  <a:pt x="6683683" y="2854947"/>
                  <a:pt x="6677025" y="2848280"/>
                </a:cubicBezTo>
                <a:cubicBezTo>
                  <a:pt x="6674882" y="2846146"/>
                  <a:pt x="6668062" y="2849471"/>
                  <a:pt x="6661862" y="2855671"/>
                </a:cubicBezTo>
                <a:close/>
                <a:moveTo>
                  <a:pt x="2941711" y="2873969"/>
                </a:moveTo>
                <a:cubicBezTo>
                  <a:pt x="2924261" y="2898877"/>
                  <a:pt x="2922080" y="2916536"/>
                  <a:pt x="2935434" y="2924794"/>
                </a:cubicBezTo>
                <a:cubicBezTo>
                  <a:pt x="2948635" y="2932948"/>
                  <a:pt x="2977877" y="2872778"/>
                  <a:pt x="2966333" y="2861234"/>
                </a:cubicBezTo>
                <a:cubicBezTo>
                  <a:pt x="2960370" y="2855271"/>
                  <a:pt x="2951645" y="2859786"/>
                  <a:pt x="2941711" y="2873969"/>
                </a:cubicBezTo>
                <a:close/>
                <a:moveTo>
                  <a:pt x="5026581" y="2863129"/>
                </a:moveTo>
                <a:cubicBezTo>
                  <a:pt x="5023342" y="2868368"/>
                  <a:pt x="5025238" y="2872654"/>
                  <a:pt x="5030782" y="2872654"/>
                </a:cubicBezTo>
                <a:cubicBezTo>
                  <a:pt x="5036325" y="2872654"/>
                  <a:pt x="5040868" y="2868368"/>
                  <a:pt x="5040868" y="2863129"/>
                </a:cubicBezTo>
                <a:cubicBezTo>
                  <a:pt x="5040868" y="2857891"/>
                  <a:pt x="5038982" y="2853604"/>
                  <a:pt x="5036668" y="2853604"/>
                </a:cubicBezTo>
                <a:cubicBezTo>
                  <a:pt x="5034353" y="2853604"/>
                  <a:pt x="5029819" y="2857891"/>
                  <a:pt x="5026581" y="2863129"/>
                </a:cubicBezTo>
                <a:close/>
                <a:moveTo>
                  <a:pt x="7469743" y="2863129"/>
                </a:moveTo>
                <a:cubicBezTo>
                  <a:pt x="7469743" y="2868368"/>
                  <a:pt x="7474030" y="2872654"/>
                  <a:pt x="7479268" y="2872654"/>
                </a:cubicBezTo>
                <a:cubicBezTo>
                  <a:pt x="7484507" y="2872654"/>
                  <a:pt x="7488793" y="2868368"/>
                  <a:pt x="7488793" y="2863129"/>
                </a:cubicBezTo>
                <a:cubicBezTo>
                  <a:pt x="7488793" y="2857891"/>
                  <a:pt x="7484507" y="2853604"/>
                  <a:pt x="7479268" y="2853604"/>
                </a:cubicBezTo>
                <a:cubicBezTo>
                  <a:pt x="7474030" y="2853604"/>
                  <a:pt x="7469743" y="2857891"/>
                  <a:pt x="7469743" y="2863129"/>
                </a:cubicBezTo>
                <a:close/>
                <a:moveTo>
                  <a:pt x="7913285" y="2884170"/>
                </a:moveTo>
                <a:cubicBezTo>
                  <a:pt x="7903436" y="2898229"/>
                  <a:pt x="7901712" y="2908383"/>
                  <a:pt x="7908084" y="2914755"/>
                </a:cubicBezTo>
                <a:cubicBezTo>
                  <a:pt x="7920266" y="2926937"/>
                  <a:pt x="7960604" y="2888590"/>
                  <a:pt x="7951346" y="2873616"/>
                </a:cubicBezTo>
                <a:cubicBezTo>
                  <a:pt x="7941488" y="2857652"/>
                  <a:pt x="7929544" y="2860967"/>
                  <a:pt x="7913285" y="2884170"/>
                </a:cubicBezTo>
                <a:close/>
                <a:moveTo>
                  <a:pt x="3213973" y="2884084"/>
                </a:moveTo>
                <a:cubicBezTo>
                  <a:pt x="3201153" y="2896905"/>
                  <a:pt x="3198409" y="2929804"/>
                  <a:pt x="3210163" y="2929804"/>
                </a:cubicBezTo>
                <a:cubicBezTo>
                  <a:pt x="3223622" y="2929804"/>
                  <a:pt x="3240643" y="2907468"/>
                  <a:pt x="3240643" y="2889799"/>
                </a:cubicBezTo>
                <a:cubicBezTo>
                  <a:pt x="3240643" y="2869959"/>
                  <a:pt x="3230309" y="2867749"/>
                  <a:pt x="3213973" y="2884084"/>
                </a:cubicBezTo>
                <a:close/>
                <a:moveTo>
                  <a:pt x="6373149" y="2889323"/>
                </a:moveTo>
                <a:lnTo>
                  <a:pt x="6360081" y="2905992"/>
                </a:lnTo>
                <a:lnTo>
                  <a:pt x="6376749" y="2892924"/>
                </a:lnTo>
                <a:cubicBezTo>
                  <a:pt x="6392618" y="2880474"/>
                  <a:pt x="6397657" y="2872654"/>
                  <a:pt x="6389818" y="2872654"/>
                </a:cubicBezTo>
                <a:cubicBezTo>
                  <a:pt x="6387846" y="2872654"/>
                  <a:pt x="6380340" y="2880160"/>
                  <a:pt x="6373149" y="2889323"/>
                </a:cubicBezTo>
                <a:close/>
                <a:moveTo>
                  <a:pt x="7771457" y="2889847"/>
                </a:moveTo>
                <a:cubicBezTo>
                  <a:pt x="7754436" y="2908659"/>
                  <a:pt x="7750245" y="2929804"/>
                  <a:pt x="7763542" y="2929804"/>
                </a:cubicBezTo>
                <a:cubicBezTo>
                  <a:pt x="7780030" y="2929804"/>
                  <a:pt x="7806681" y="2891457"/>
                  <a:pt x="7796956" y="2881732"/>
                </a:cubicBezTo>
                <a:cubicBezTo>
                  <a:pt x="7790603" y="2875379"/>
                  <a:pt x="7782106" y="2878084"/>
                  <a:pt x="7771457" y="2889847"/>
                </a:cubicBezTo>
                <a:close/>
                <a:moveTo>
                  <a:pt x="7616971" y="2901677"/>
                </a:moveTo>
                <a:lnTo>
                  <a:pt x="7599731" y="2920727"/>
                </a:lnTo>
                <a:lnTo>
                  <a:pt x="7610532" y="2931528"/>
                </a:lnTo>
                <a:lnTo>
                  <a:pt x="7621334" y="2942330"/>
                </a:lnTo>
                <a:lnTo>
                  <a:pt x="7636031" y="2930138"/>
                </a:lnTo>
                <a:cubicBezTo>
                  <a:pt x="7644108" y="2923432"/>
                  <a:pt x="7650718" y="2912297"/>
                  <a:pt x="7650718" y="2905392"/>
                </a:cubicBezTo>
                <a:cubicBezTo>
                  <a:pt x="7650718" y="2883637"/>
                  <a:pt x="7634878" y="2881903"/>
                  <a:pt x="7616971" y="2901677"/>
                </a:cubicBezTo>
                <a:close/>
                <a:moveTo>
                  <a:pt x="6667291" y="2913174"/>
                </a:moveTo>
                <a:cubicBezTo>
                  <a:pt x="6659023" y="2925795"/>
                  <a:pt x="6655413" y="2941234"/>
                  <a:pt x="6659271" y="2947483"/>
                </a:cubicBezTo>
                <a:lnTo>
                  <a:pt x="6666281" y="2958827"/>
                </a:lnTo>
                <a:lnTo>
                  <a:pt x="6683112" y="2940244"/>
                </a:lnTo>
                <a:lnTo>
                  <a:pt x="6699933" y="2921651"/>
                </a:lnTo>
                <a:lnTo>
                  <a:pt x="6691132" y="2905925"/>
                </a:lnTo>
                <a:lnTo>
                  <a:pt x="6682340" y="2890209"/>
                </a:lnTo>
                <a:lnTo>
                  <a:pt x="6667291" y="2913174"/>
                </a:lnTo>
                <a:close/>
                <a:moveTo>
                  <a:pt x="5751671" y="3021597"/>
                </a:moveTo>
                <a:cubicBezTo>
                  <a:pt x="5669509" y="3087796"/>
                  <a:pt x="5604272" y="3143955"/>
                  <a:pt x="5606710" y="3146403"/>
                </a:cubicBezTo>
                <a:cubicBezTo>
                  <a:pt x="5609149" y="3148841"/>
                  <a:pt x="5675653" y="3098654"/>
                  <a:pt x="5754491" y="3034875"/>
                </a:cubicBezTo>
                <a:cubicBezTo>
                  <a:pt x="5884041" y="2930071"/>
                  <a:pt x="5916511" y="2901229"/>
                  <a:pt x="5904919" y="2901229"/>
                </a:cubicBezTo>
                <a:cubicBezTo>
                  <a:pt x="5902795" y="2901229"/>
                  <a:pt x="5833834" y="2955398"/>
                  <a:pt x="5751671" y="3021597"/>
                </a:cubicBezTo>
                <a:close/>
                <a:moveTo>
                  <a:pt x="6062530" y="3179940"/>
                </a:moveTo>
                <a:cubicBezTo>
                  <a:pt x="5904662" y="3332912"/>
                  <a:pt x="5777380" y="3459947"/>
                  <a:pt x="5779675" y="3462233"/>
                </a:cubicBezTo>
                <a:cubicBezTo>
                  <a:pt x="5784780" y="3467338"/>
                  <a:pt x="5868115" y="3388290"/>
                  <a:pt x="6143625" y="3116990"/>
                </a:cubicBezTo>
                <a:cubicBezTo>
                  <a:pt x="6260316" y="3002080"/>
                  <a:pt x="6354385" y="2906649"/>
                  <a:pt x="6352671" y="2904925"/>
                </a:cubicBezTo>
                <a:cubicBezTo>
                  <a:pt x="6350946" y="2903211"/>
                  <a:pt x="6220387" y="3026959"/>
                  <a:pt x="6062530" y="3179940"/>
                </a:cubicBezTo>
                <a:close/>
                <a:moveTo>
                  <a:pt x="6604873" y="2912659"/>
                </a:moveTo>
                <a:cubicBezTo>
                  <a:pt x="6598587" y="2918946"/>
                  <a:pt x="6593443" y="2930328"/>
                  <a:pt x="6593443" y="2937948"/>
                </a:cubicBezTo>
                <a:lnTo>
                  <a:pt x="6593443" y="2951807"/>
                </a:lnTo>
                <a:lnTo>
                  <a:pt x="6612493" y="2934567"/>
                </a:lnTo>
                <a:cubicBezTo>
                  <a:pt x="6632058" y="2916860"/>
                  <a:pt x="6637420" y="2901229"/>
                  <a:pt x="6623923" y="2901229"/>
                </a:cubicBezTo>
                <a:cubicBezTo>
                  <a:pt x="6619732" y="2901229"/>
                  <a:pt x="6611160" y="2906373"/>
                  <a:pt x="6604873" y="2912659"/>
                </a:cubicBezTo>
                <a:close/>
                <a:moveTo>
                  <a:pt x="6541056" y="2929804"/>
                </a:moveTo>
                <a:cubicBezTo>
                  <a:pt x="6531512" y="2940349"/>
                  <a:pt x="6525854" y="2951112"/>
                  <a:pt x="6528473" y="2953731"/>
                </a:cubicBezTo>
                <a:cubicBezTo>
                  <a:pt x="6531093" y="2956350"/>
                  <a:pt x="6541037" y="2949874"/>
                  <a:pt x="6550581" y="2939329"/>
                </a:cubicBezTo>
                <a:cubicBezTo>
                  <a:pt x="6560125" y="2928785"/>
                  <a:pt x="6565783" y="2918022"/>
                  <a:pt x="6563164" y="2915403"/>
                </a:cubicBezTo>
                <a:cubicBezTo>
                  <a:pt x="6560544" y="2912783"/>
                  <a:pt x="6550600" y="2919260"/>
                  <a:pt x="6541056" y="2929804"/>
                </a:cubicBezTo>
                <a:close/>
                <a:moveTo>
                  <a:pt x="7095801" y="2927271"/>
                </a:moveTo>
                <a:cubicBezTo>
                  <a:pt x="7078133" y="2946787"/>
                  <a:pt x="7074589" y="2974448"/>
                  <a:pt x="7087210" y="2994327"/>
                </a:cubicBezTo>
                <a:lnTo>
                  <a:pt x="7094906" y="3006452"/>
                </a:lnTo>
                <a:lnTo>
                  <a:pt x="7110174" y="2989564"/>
                </a:lnTo>
                <a:lnTo>
                  <a:pt x="7125443" y="2972667"/>
                </a:lnTo>
                <a:lnTo>
                  <a:pt x="7118909" y="2940806"/>
                </a:lnTo>
                <a:lnTo>
                  <a:pt x="7112384" y="2908945"/>
                </a:lnTo>
                <a:lnTo>
                  <a:pt x="7095801" y="2927271"/>
                </a:lnTo>
                <a:close/>
                <a:moveTo>
                  <a:pt x="3602593" y="2939329"/>
                </a:moveTo>
                <a:cubicBezTo>
                  <a:pt x="3602593" y="2944568"/>
                  <a:pt x="3607137" y="2948854"/>
                  <a:pt x="3612680" y="2948854"/>
                </a:cubicBezTo>
                <a:cubicBezTo>
                  <a:pt x="3618224" y="2948854"/>
                  <a:pt x="3620119" y="2944568"/>
                  <a:pt x="3616881" y="2939329"/>
                </a:cubicBezTo>
                <a:cubicBezTo>
                  <a:pt x="3613642" y="2934091"/>
                  <a:pt x="3609108" y="2929804"/>
                  <a:pt x="3606794" y="2929804"/>
                </a:cubicBezTo>
                <a:cubicBezTo>
                  <a:pt x="3604479" y="2929804"/>
                  <a:pt x="3602593" y="2934091"/>
                  <a:pt x="3602593" y="2939329"/>
                </a:cubicBezTo>
                <a:close/>
                <a:moveTo>
                  <a:pt x="7865717" y="2950769"/>
                </a:moveTo>
                <a:lnTo>
                  <a:pt x="7851038" y="2971724"/>
                </a:lnTo>
                <a:lnTo>
                  <a:pt x="7862583" y="2978858"/>
                </a:lnTo>
                <a:cubicBezTo>
                  <a:pt x="7875928" y="2987107"/>
                  <a:pt x="7907893" y="2961542"/>
                  <a:pt x="7907893" y="2942616"/>
                </a:cubicBezTo>
                <a:cubicBezTo>
                  <a:pt x="7907893" y="2922575"/>
                  <a:pt x="7881947" y="2927585"/>
                  <a:pt x="7865717" y="2950769"/>
                </a:cubicBezTo>
                <a:close/>
                <a:moveTo>
                  <a:pt x="2891981" y="2963323"/>
                </a:moveTo>
                <a:lnTo>
                  <a:pt x="2875864" y="2987935"/>
                </a:lnTo>
                <a:lnTo>
                  <a:pt x="2887447" y="2999346"/>
                </a:lnTo>
                <a:lnTo>
                  <a:pt x="2899029" y="3010767"/>
                </a:lnTo>
                <a:lnTo>
                  <a:pt x="2912669" y="2992279"/>
                </a:lnTo>
                <a:cubicBezTo>
                  <a:pt x="2920174" y="2982106"/>
                  <a:pt x="2926318" y="2968428"/>
                  <a:pt x="2926318" y="2961885"/>
                </a:cubicBezTo>
                <a:cubicBezTo>
                  <a:pt x="2926318" y="2938405"/>
                  <a:pt x="2907802" y="2939177"/>
                  <a:pt x="2891981" y="2963323"/>
                </a:cubicBezTo>
                <a:close/>
                <a:moveTo>
                  <a:pt x="3312081" y="2948854"/>
                </a:moveTo>
                <a:cubicBezTo>
                  <a:pt x="3308842" y="2954093"/>
                  <a:pt x="3310738" y="2958379"/>
                  <a:pt x="3316281" y="2958379"/>
                </a:cubicBezTo>
                <a:cubicBezTo>
                  <a:pt x="3321825" y="2958379"/>
                  <a:pt x="3326368" y="2954093"/>
                  <a:pt x="3326368" y="2948854"/>
                </a:cubicBezTo>
                <a:cubicBezTo>
                  <a:pt x="3326368" y="2943616"/>
                  <a:pt x="3324482" y="2939329"/>
                  <a:pt x="3322168" y="2939329"/>
                </a:cubicBezTo>
                <a:cubicBezTo>
                  <a:pt x="3319853" y="2939329"/>
                  <a:pt x="3315319" y="2943616"/>
                  <a:pt x="3312081" y="2948854"/>
                </a:cubicBezTo>
                <a:close/>
                <a:moveTo>
                  <a:pt x="6619637" y="2955636"/>
                </a:moveTo>
                <a:cubicBezTo>
                  <a:pt x="6610474" y="2965828"/>
                  <a:pt x="6602968" y="2984430"/>
                  <a:pt x="6602968" y="2996965"/>
                </a:cubicBezTo>
                <a:lnTo>
                  <a:pt x="6602968" y="3019759"/>
                </a:lnTo>
                <a:lnTo>
                  <a:pt x="6622847" y="2999880"/>
                </a:lnTo>
                <a:cubicBezTo>
                  <a:pt x="6634420" y="2988307"/>
                  <a:pt x="6641392" y="2971038"/>
                  <a:pt x="6639516" y="2958551"/>
                </a:cubicBezTo>
                <a:lnTo>
                  <a:pt x="6636306" y="2937100"/>
                </a:lnTo>
                <a:lnTo>
                  <a:pt x="6619637" y="2955636"/>
                </a:lnTo>
                <a:close/>
                <a:moveTo>
                  <a:pt x="7716955" y="2959199"/>
                </a:moveTo>
                <a:cubicBezTo>
                  <a:pt x="7711107" y="2970124"/>
                  <a:pt x="7709021" y="2981754"/>
                  <a:pt x="7712317" y="2985049"/>
                </a:cubicBezTo>
                <a:cubicBezTo>
                  <a:pt x="7721242" y="2993984"/>
                  <a:pt x="7750274" y="2972943"/>
                  <a:pt x="7753807" y="2954979"/>
                </a:cubicBezTo>
                <a:cubicBezTo>
                  <a:pt x="7758284" y="2932262"/>
                  <a:pt x="7729614" y="2935538"/>
                  <a:pt x="7716955" y="2959199"/>
                </a:cubicBezTo>
                <a:close/>
                <a:moveTo>
                  <a:pt x="4463110" y="3005700"/>
                </a:moveTo>
                <a:cubicBezTo>
                  <a:pt x="4388777" y="3096454"/>
                  <a:pt x="4251265" y="3328378"/>
                  <a:pt x="4114467" y="3593659"/>
                </a:cubicBezTo>
                <a:cubicBezTo>
                  <a:pt x="4007787" y="3800551"/>
                  <a:pt x="3941197" y="3912375"/>
                  <a:pt x="3799351" y="4122811"/>
                </a:cubicBezTo>
                <a:cubicBezTo>
                  <a:pt x="3789645" y="4137212"/>
                  <a:pt x="3784064" y="4149004"/>
                  <a:pt x="3786959" y="4149004"/>
                </a:cubicBezTo>
                <a:cubicBezTo>
                  <a:pt x="3796456" y="4149004"/>
                  <a:pt x="3928615" y="3958333"/>
                  <a:pt x="3990270" y="3855673"/>
                </a:cubicBezTo>
                <a:cubicBezTo>
                  <a:pt x="4023455" y="3800409"/>
                  <a:pt x="4081177" y="3694853"/>
                  <a:pt x="4118544" y="3621110"/>
                </a:cubicBezTo>
                <a:cubicBezTo>
                  <a:pt x="4230891" y="3399349"/>
                  <a:pt x="4384129" y="3134992"/>
                  <a:pt x="4470464" y="3013986"/>
                </a:cubicBezTo>
                <a:cubicBezTo>
                  <a:pt x="4496029" y="2978163"/>
                  <a:pt x="4515307" y="2948854"/>
                  <a:pt x="4513298" y="2948854"/>
                </a:cubicBezTo>
                <a:cubicBezTo>
                  <a:pt x="4511298" y="2948854"/>
                  <a:pt x="4488714" y="2974429"/>
                  <a:pt x="4463110" y="3005700"/>
                </a:cubicBezTo>
                <a:close/>
                <a:moveTo>
                  <a:pt x="6551190" y="2967228"/>
                </a:moveTo>
                <a:cubicBezTo>
                  <a:pt x="6541313" y="2978144"/>
                  <a:pt x="6536169" y="2990003"/>
                  <a:pt x="6539751" y="2993593"/>
                </a:cubicBezTo>
                <a:cubicBezTo>
                  <a:pt x="6548790" y="3002633"/>
                  <a:pt x="6577460" y="2972334"/>
                  <a:pt x="6572869" y="2958579"/>
                </a:cubicBezTo>
                <a:cubicBezTo>
                  <a:pt x="6570517" y="2951502"/>
                  <a:pt x="6562554" y="2954674"/>
                  <a:pt x="6551190" y="2967228"/>
                </a:cubicBezTo>
                <a:close/>
                <a:moveTo>
                  <a:pt x="6681073" y="2960284"/>
                </a:moveTo>
                <a:cubicBezTo>
                  <a:pt x="6674787" y="2966571"/>
                  <a:pt x="6669643" y="2986526"/>
                  <a:pt x="6669643" y="3004623"/>
                </a:cubicBezTo>
                <a:lnTo>
                  <a:pt x="6669643" y="3037532"/>
                </a:lnTo>
                <a:lnTo>
                  <a:pt x="6688693" y="3020292"/>
                </a:lnTo>
                <a:cubicBezTo>
                  <a:pt x="6699237" y="3010748"/>
                  <a:pt x="6707743" y="2990955"/>
                  <a:pt x="6707743" y="2975953"/>
                </a:cubicBezTo>
                <a:cubicBezTo>
                  <a:pt x="6707743" y="2946892"/>
                  <a:pt x="6699380" y="2941977"/>
                  <a:pt x="6681073" y="2960284"/>
                </a:cubicBezTo>
                <a:close/>
                <a:moveTo>
                  <a:pt x="7564555" y="2968724"/>
                </a:moveTo>
                <a:cubicBezTo>
                  <a:pt x="7558707" y="2979649"/>
                  <a:pt x="7556621" y="2991279"/>
                  <a:pt x="7559917" y="2994574"/>
                </a:cubicBezTo>
                <a:cubicBezTo>
                  <a:pt x="7568842" y="3003509"/>
                  <a:pt x="7597874" y="2982468"/>
                  <a:pt x="7601407" y="2964504"/>
                </a:cubicBezTo>
                <a:cubicBezTo>
                  <a:pt x="7605884" y="2941787"/>
                  <a:pt x="7577214" y="2945063"/>
                  <a:pt x="7564555" y="2968724"/>
                </a:cubicBezTo>
                <a:close/>
                <a:moveTo>
                  <a:pt x="3169749" y="2979553"/>
                </a:moveTo>
                <a:cubicBezTo>
                  <a:pt x="3151232" y="3005976"/>
                  <a:pt x="3151003" y="3015529"/>
                  <a:pt x="3168872" y="3015529"/>
                </a:cubicBezTo>
                <a:cubicBezTo>
                  <a:pt x="3182750" y="3015529"/>
                  <a:pt x="3202543" y="2987897"/>
                  <a:pt x="3202543" y="2968533"/>
                </a:cubicBezTo>
                <a:cubicBezTo>
                  <a:pt x="3202543" y="2951445"/>
                  <a:pt x="3185389" y="2957208"/>
                  <a:pt x="3169749" y="2979553"/>
                </a:cubicBezTo>
                <a:close/>
                <a:moveTo>
                  <a:pt x="5817156" y="3055258"/>
                </a:moveTo>
                <a:cubicBezTo>
                  <a:pt x="5754291" y="3108093"/>
                  <a:pt x="5690531" y="3161662"/>
                  <a:pt x="5675462" y="3174302"/>
                </a:cubicBezTo>
                <a:cubicBezTo>
                  <a:pt x="5660403" y="3186941"/>
                  <a:pt x="5649697" y="3198905"/>
                  <a:pt x="5651678" y="3200886"/>
                </a:cubicBezTo>
                <a:cubicBezTo>
                  <a:pt x="5656612" y="3205820"/>
                  <a:pt x="5818099" y="3074899"/>
                  <a:pt x="5885822" y="3011062"/>
                </a:cubicBezTo>
                <a:cubicBezTo>
                  <a:pt x="5916159" y="2982468"/>
                  <a:pt x="5938838" y="2959103"/>
                  <a:pt x="5936218" y="2959132"/>
                </a:cubicBezTo>
                <a:cubicBezTo>
                  <a:pt x="5933599" y="2959170"/>
                  <a:pt x="5880021" y="3002423"/>
                  <a:pt x="5817156" y="3055258"/>
                </a:cubicBezTo>
                <a:close/>
                <a:moveTo>
                  <a:pt x="6490088" y="2973658"/>
                </a:moveTo>
                <a:cubicBezTo>
                  <a:pt x="6483010" y="2981659"/>
                  <a:pt x="6479105" y="2990098"/>
                  <a:pt x="6481420" y="2992403"/>
                </a:cubicBezTo>
                <a:cubicBezTo>
                  <a:pt x="6483725" y="2994708"/>
                  <a:pt x="6493393" y="2988002"/>
                  <a:pt x="6502899" y="2977486"/>
                </a:cubicBezTo>
                <a:cubicBezTo>
                  <a:pt x="6512414" y="2966980"/>
                  <a:pt x="6516319" y="2958541"/>
                  <a:pt x="6511576" y="2958741"/>
                </a:cubicBezTo>
                <a:cubicBezTo>
                  <a:pt x="6506833" y="2958941"/>
                  <a:pt x="6497165" y="2965657"/>
                  <a:pt x="6490088" y="2973658"/>
                </a:cubicBezTo>
                <a:close/>
                <a:moveTo>
                  <a:pt x="7347061" y="2997918"/>
                </a:moveTo>
                <a:cubicBezTo>
                  <a:pt x="7305790" y="3054039"/>
                  <a:pt x="7309580" y="3065260"/>
                  <a:pt x="7351329" y="3010557"/>
                </a:cubicBezTo>
                <a:cubicBezTo>
                  <a:pt x="7370026" y="2986068"/>
                  <a:pt x="7383399" y="2964113"/>
                  <a:pt x="7381056" y="2961770"/>
                </a:cubicBezTo>
                <a:cubicBezTo>
                  <a:pt x="7378713" y="2959418"/>
                  <a:pt x="7363416" y="2975686"/>
                  <a:pt x="7347061" y="2997918"/>
                </a:cubicBezTo>
                <a:close/>
                <a:moveTo>
                  <a:pt x="5093256" y="2977429"/>
                </a:moveTo>
                <a:cubicBezTo>
                  <a:pt x="5090017" y="2982668"/>
                  <a:pt x="5091913" y="2986954"/>
                  <a:pt x="5097457" y="2986954"/>
                </a:cubicBezTo>
                <a:cubicBezTo>
                  <a:pt x="5103000" y="2986954"/>
                  <a:pt x="5107543" y="2982668"/>
                  <a:pt x="5107543" y="2977429"/>
                </a:cubicBezTo>
                <a:cubicBezTo>
                  <a:pt x="5107543" y="2972191"/>
                  <a:pt x="5105657" y="2967904"/>
                  <a:pt x="5103343" y="2967904"/>
                </a:cubicBezTo>
                <a:cubicBezTo>
                  <a:pt x="5101028" y="2967904"/>
                  <a:pt x="5096494" y="2972191"/>
                  <a:pt x="5093256" y="2977429"/>
                </a:cubicBezTo>
                <a:close/>
                <a:moveTo>
                  <a:pt x="4964668" y="2986954"/>
                </a:moveTo>
                <a:cubicBezTo>
                  <a:pt x="4964668" y="2992193"/>
                  <a:pt x="4968955" y="2996479"/>
                  <a:pt x="4974193" y="2996479"/>
                </a:cubicBezTo>
                <a:cubicBezTo>
                  <a:pt x="4979432" y="2996479"/>
                  <a:pt x="4983718" y="2992193"/>
                  <a:pt x="4983718" y="2986954"/>
                </a:cubicBezTo>
                <a:cubicBezTo>
                  <a:pt x="4983718" y="2981716"/>
                  <a:pt x="4979432" y="2977429"/>
                  <a:pt x="4974193" y="2977429"/>
                </a:cubicBezTo>
                <a:cubicBezTo>
                  <a:pt x="4968955" y="2977429"/>
                  <a:pt x="4964668" y="2981716"/>
                  <a:pt x="4964668" y="2986954"/>
                </a:cubicBezTo>
                <a:close/>
                <a:moveTo>
                  <a:pt x="6500098" y="3007909"/>
                </a:moveTo>
                <a:cubicBezTo>
                  <a:pt x="6493812" y="3014196"/>
                  <a:pt x="6488668" y="3027721"/>
                  <a:pt x="6488668" y="3037961"/>
                </a:cubicBezTo>
                <a:lnTo>
                  <a:pt x="6488668" y="3056582"/>
                </a:lnTo>
                <a:lnTo>
                  <a:pt x="6507718" y="3039342"/>
                </a:lnTo>
                <a:cubicBezTo>
                  <a:pt x="6526730" y="3022130"/>
                  <a:pt x="6533579" y="2996479"/>
                  <a:pt x="6519148" y="2996479"/>
                </a:cubicBezTo>
                <a:cubicBezTo>
                  <a:pt x="6514957" y="2996479"/>
                  <a:pt x="6506385" y="3001623"/>
                  <a:pt x="6500098" y="3007909"/>
                </a:cubicBezTo>
                <a:close/>
                <a:moveTo>
                  <a:pt x="6561287" y="3014225"/>
                </a:moveTo>
                <a:cubicBezTo>
                  <a:pt x="6549362" y="3027398"/>
                  <a:pt x="6546733" y="3037904"/>
                  <a:pt x="6552686" y="3048543"/>
                </a:cubicBezTo>
                <a:lnTo>
                  <a:pt x="6561268" y="3063869"/>
                </a:lnTo>
                <a:lnTo>
                  <a:pt x="6576213" y="3046848"/>
                </a:lnTo>
                <a:cubicBezTo>
                  <a:pt x="6585033" y="3036799"/>
                  <a:pt x="6588567" y="3022730"/>
                  <a:pt x="6584823" y="3012529"/>
                </a:cubicBezTo>
                <a:lnTo>
                  <a:pt x="6578470" y="2995241"/>
                </a:lnTo>
                <a:lnTo>
                  <a:pt x="6561287" y="3014225"/>
                </a:lnTo>
                <a:close/>
                <a:moveTo>
                  <a:pt x="6628753" y="3018616"/>
                </a:moveTo>
                <a:cubicBezTo>
                  <a:pt x="6600987" y="3060992"/>
                  <a:pt x="6613636" y="3098730"/>
                  <a:pt x="6644259" y="3064888"/>
                </a:cubicBezTo>
                <a:lnTo>
                  <a:pt x="6659518" y="3048029"/>
                </a:lnTo>
                <a:lnTo>
                  <a:pt x="6652270" y="3020911"/>
                </a:lnTo>
                <a:lnTo>
                  <a:pt x="6645021" y="2993793"/>
                </a:lnTo>
                <a:lnTo>
                  <a:pt x="6628753" y="3018616"/>
                </a:lnTo>
                <a:close/>
                <a:moveTo>
                  <a:pt x="7675274" y="3017368"/>
                </a:moveTo>
                <a:cubicBezTo>
                  <a:pt x="7665911" y="3030731"/>
                  <a:pt x="7663758" y="3041904"/>
                  <a:pt x="7669454" y="3047600"/>
                </a:cubicBezTo>
                <a:cubicBezTo>
                  <a:pt x="7680274" y="3058420"/>
                  <a:pt x="7707868" y="3038370"/>
                  <a:pt x="7707868" y="3019692"/>
                </a:cubicBezTo>
                <a:cubicBezTo>
                  <a:pt x="7707868" y="2997003"/>
                  <a:pt x="7690409" y="2995756"/>
                  <a:pt x="7675274" y="3017368"/>
                </a:cubicBezTo>
                <a:close/>
                <a:moveTo>
                  <a:pt x="7824073" y="3007909"/>
                </a:moveTo>
                <a:cubicBezTo>
                  <a:pt x="7808938" y="3023045"/>
                  <a:pt x="7809490" y="3044104"/>
                  <a:pt x="7825026" y="3044104"/>
                </a:cubicBezTo>
                <a:cubicBezTo>
                  <a:pt x="7840952" y="3044104"/>
                  <a:pt x="7860268" y="3024788"/>
                  <a:pt x="7860268" y="3008862"/>
                </a:cubicBezTo>
                <a:cubicBezTo>
                  <a:pt x="7860268" y="2993327"/>
                  <a:pt x="7839208" y="2992774"/>
                  <a:pt x="7824073" y="3007909"/>
                </a:cubicBezTo>
                <a:close/>
                <a:moveTo>
                  <a:pt x="3174359" y="3151851"/>
                </a:moveTo>
                <a:cubicBezTo>
                  <a:pt x="2979010" y="3504429"/>
                  <a:pt x="2766279" y="3839737"/>
                  <a:pt x="2593105" y="4068042"/>
                </a:cubicBezTo>
                <a:cubicBezTo>
                  <a:pt x="2439391" y="4270696"/>
                  <a:pt x="2171595" y="4589079"/>
                  <a:pt x="2038121" y="4727886"/>
                </a:cubicBezTo>
                <a:cubicBezTo>
                  <a:pt x="2006508" y="4760757"/>
                  <a:pt x="1982876" y="4789885"/>
                  <a:pt x="1985601" y="4792609"/>
                </a:cubicBezTo>
                <a:cubicBezTo>
                  <a:pt x="1991944" y="4798952"/>
                  <a:pt x="2211162" y="4566571"/>
                  <a:pt x="2327672" y="4429992"/>
                </a:cubicBezTo>
                <a:cubicBezTo>
                  <a:pt x="2703119" y="3989880"/>
                  <a:pt x="2919013" y="3669087"/>
                  <a:pt x="3192132" y="3145536"/>
                </a:cubicBezTo>
                <a:cubicBezTo>
                  <a:pt x="3229985" y="3072984"/>
                  <a:pt x="3259503" y="3012167"/>
                  <a:pt x="3257731" y="3010395"/>
                </a:cubicBezTo>
                <a:cubicBezTo>
                  <a:pt x="3255969" y="3008624"/>
                  <a:pt x="3218450" y="3072279"/>
                  <a:pt x="3174359" y="3151851"/>
                </a:cubicBezTo>
                <a:close/>
                <a:moveTo>
                  <a:pt x="3283506" y="3015529"/>
                </a:moveTo>
                <a:cubicBezTo>
                  <a:pt x="3286744" y="3020768"/>
                  <a:pt x="3291278" y="3025054"/>
                  <a:pt x="3293593" y="3025054"/>
                </a:cubicBezTo>
                <a:cubicBezTo>
                  <a:pt x="3295907" y="3025054"/>
                  <a:pt x="3297793" y="3020768"/>
                  <a:pt x="3297793" y="3015529"/>
                </a:cubicBezTo>
                <a:cubicBezTo>
                  <a:pt x="3297793" y="3010291"/>
                  <a:pt x="3293250" y="3006004"/>
                  <a:pt x="3287706" y="3006004"/>
                </a:cubicBezTo>
                <a:cubicBezTo>
                  <a:pt x="3282163" y="3006004"/>
                  <a:pt x="3280267" y="3010291"/>
                  <a:pt x="3283506" y="3015529"/>
                </a:cubicBezTo>
                <a:close/>
                <a:moveTo>
                  <a:pt x="6436281" y="3025054"/>
                </a:moveTo>
                <a:cubicBezTo>
                  <a:pt x="6426737" y="3035599"/>
                  <a:pt x="6421079" y="3046362"/>
                  <a:pt x="6423698" y="3048981"/>
                </a:cubicBezTo>
                <a:cubicBezTo>
                  <a:pt x="6426318" y="3051600"/>
                  <a:pt x="6436262" y="3045124"/>
                  <a:pt x="6445806" y="3034579"/>
                </a:cubicBezTo>
                <a:cubicBezTo>
                  <a:pt x="6455350" y="3024035"/>
                  <a:pt x="6461008" y="3013272"/>
                  <a:pt x="6458389" y="3010653"/>
                </a:cubicBezTo>
                <a:cubicBezTo>
                  <a:pt x="6455769" y="3008033"/>
                  <a:pt x="6445825" y="3014510"/>
                  <a:pt x="6436281" y="3025054"/>
                </a:cubicBezTo>
                <a:close/>
                <a:moveTo>
                  <a:pt x="7528055" y="3018177"/>
                </a:moveTo>
                <a:cubicBezTo>
                  <a:pt x="7522178" y="3024054"/>
                  <a:pt x="7517368" y="3034436"/>
                  <a:pt x="7517368" y="3041247"/>
                </a:cubicBezTo>
                <a:cubicBezTo>
                  <a:pt x="7517368" y="3060078"/>
                  <a:pt x="7543991" y="3056030"/>
                  <a:pt x="7554964" y="3035532"/>
                </a:cubicBezTo>
                <a:lnTo>
                  <a:pt x="7564641" y="3017434"/>
                </a:lnTo>
                <a:lnTo>
                  <a:pt x="7551696" y="3012462"/>
                </a:lnTo>
                <a:cubicBezTo>
                  <a:pt x="7544572" y="3009729"/>
                  <a:pt x="7533932" y="3012301"/>
                  <a:pt x="7528055" y="3018177"/>
                </a:cubicBezTo>
                <a:close/>
                <a:moveTo>
                  <a:pt x="5822861" y="3139164"/>
                </a:moveTo>
                <a:cubicBezTo>
                  <a:pt x="5693464" y="3251464"/>
                  <a:pt x="5623417" y="3319596"/>
                  <a:pt x="5693788" y="3264713"/>
                </a:cubicBezTo>
                <a:cubicBezTo>
                  <a:pt x="5734565" y="3232909"/>
                  <a:pt x="5974318" y="3022787"/>
                  <a:pt x="5974318" y="3018854"/>
                </a:cubicBezTo>
                <a:cubicBezTo>
                  <a:pt x="5974318" y="3009233"/>
                  <a:pt x="5953611" y="3025683"/>
                  <a:pt x="5822861" y="3139164"/>
                </a:cubicBezTo>
                <a:close/>
                <a:moveTo>
                  <a:pt x="2847508" y="3052543"/>
                </a:moveTo>
                <a:lnTo>
                  <a:pt x="2831268" y="3080042"/>
                </a:lnTo>
                <a:lnTo>
                  <a:pt x="2843613" y="3090282"/>
                </a:lnTo>
                <a:lnTo>
                  <a:pt x="2855966" y="3100531"/>
                </a:lnTo>
                <a:lnTo>
                  <a:pt x="2872645" y="3072298"/>
                </a:lnTo>
                <a:cubicBezTo>
                  <a:pt x="2888066" y="3046181"/>
                  <a:pt x="2887180" y="3025054"/>
                  <a:pt x="2870664" y="3025054"/>
                </a:cubicBezTo>
                <a:cubicBezTo>
                  <a:pt x="2866863" y="3025054"/>
                  <a:pt x="2856443" y="3037428"/>
                  <a:pt x="2847508" y="3052543"/>
                </a:cubicBezTo>
                <a:close/>
                <a:moveTo>
                  <a:pt x="3126677" y="3062526"/>
                </a:moveTo>
                <a:cubicBezTo>
                  <a:pt x="3113265" y="3087586"/>
                  <a:pt x="3114294" y="3101254"/>
                  <a:pt x="3129572" y="3101254"/>
                </a:cubicBezTo>
                <a:cubicBezTo>
                  <a:pt x="3140078" y="3101254"/>
                  <a:pt x="3164443" y="3064326"/>
                  <a:pt x="3164443" y="3048419"/>
                </a:cubicBezTo>
                <a:cubicBezTo>
                  <a:pt x="3164443" y="3035789"/>
                  <a:pt x="3135125" y="3046743"/>
                  <a:pt x="3126677" y="3062526"/>
                </a:cubicBezTo>
                <a:close/>
                <a:moveTo>
                  <a:pt x="6447939" y="3060792"/>
                </a:moveTo>
                <a:cubicBezTo>
                  <a:pt x="6423298" y="3088024"/>
                  <a:pt x="6426699" y="3110303"/>
                  <a:pt x="6451692" y="3085309"/>
                </a:cubicBezTo>
                <a:cubicBezTo>
                  <a:pt x="6462789" y="3074213"/>
                  <a:pt x="6470180" y="3060078"/>
                  <a:pt x="6468114" y="3053887"/>
                </a:cubicBezTo>
                <a:cubicBezTo>
                  <a:pt x="6465665" y="3046543"/>
                  <a:pt x="6458674" y="3048933"/>
                  <a:pt x="6447939" y="3060792"/>
                </a:cubicBezTo>
                <a:close/>
                <a:moveTo>
                  <a:pt x="6514862" y="3060411"/>
                </a:moveTo>
                <a:cubicBezTo>
                  <a:pt x="6505699" y="3070603"/>
                  <a:pt x="6498193" y="3089205"/>
                  <a:pt x="6498193" y="3101740"/>
                </a:cubicBezTo>
                <a:lnTo>
                  <a:pt x="6498193" y="3124534"/>
                </a:lnTo>
                <a:lnTo>
                  <a:pt x="6518072" y="3104655"/>
                </a:lnTo>
                <a:cubicBezTo>
                  <a:pt x="6529645" y="3093082"/>
                  <a:pt x="6536617" y="3075813"/>
                  <a:pt x="6534741" y="3063326"/>
                </a:cubicBezTo>
                <a:lnTo>
                  <a:pt x="6531531" y="3041875"/>
                </a:lnTo>
                <a:lnTo>
                  <a:pt x="6514862" y="3060411"/>
                </a:lnTo>
                <a:close/>
                <a:moveTo>
                  <a:pt x="3634788" y="3179836"/>
                </a:moveTo>
                <a:cubicBezTo>
                  <a:pt x="3580705" y="3287849"/>
                  <a:pt x="3500771" y="3434591"/>
                  <a:pt x="3364992" y="3675136"/>
                </a:cubicBezTo>
                <a:cubicBezTo>
                  <a:pt x="3309023" y="3774281"/>
                  <a:pt x="3342370" y="3732228"/>
                  <a:pt x="3410302" y="3617986"/>
                </a:cubicBezTo>
                <a:cubicBezTo>
                  <a:pt x="3523383" y="3427819"/>
                  <a:pt x="3625996" y="3235262"/>
                  <a:pt x="3683337" y="3105607"/>
                </a:cubicBezTo>
                <a:cubicBezTo>
                  <a:pt x="3724609" y="3012272"/>
                  <a:pt x="3699348" y="3050896"/>
                  <a:pt x="3634788" y="3179836"/>
                </a:cubicBezTo>
                <a:close/>
                <a:moveTo>
                  <a:pt x="6574355" y="3075680"/>
                </a:moveTo>
                <a:cubicBezTo>
                  <a:pt x="6562335" y="3094377"/>
                  <a:pt x="6560363" y="3128000"/>
                  <a:pt x="6570660" y="3138659"/>
                </a:cubicBezTo>
                <a:cubicBezTo>
                  <a:pt x="6578146" y="3146412"/>
                  <a:pt x="6602368" y="3105922"/>
                  <a:pt x="6602664" y="3085148"/>
                </a:cubicBezTo>
                <a:cubicBezTo>
                  <a:pt x="6603092" y="3055611"/>
                  <a:pt x="6590053" y="3051248"/>
                  <a:pt x="6574355" y="3075680"/>
                </a:cubicBezTo>
                <a:close/>
                <a:moveTo>
                  <a:pt x="7055872" y="3072070"/>
                </a:moveTo>
                <a:cubicBezTo>
                  <a:pt x="7043252" y="3086081"/>
                  <a:pt x="7038042" y="3103883"/>
                  <a:pt x="7039642" y="3127572"/>
                </a:cubicBezTo>
                <a:cubicBezTo>
                  <a:pt x="7040928" y="3146755"/>
                  <a:pt x="7043166" y="3163634"/>
                  <a:pt x="7044614" y="3165072"/>
                </a:cubicBezTo>
                <a:cubicBezTo>
                  <a:pt x="7046052" y="3166510"/>
                  <a:pt x="7055625" y="3155957"/>
                  <a:pt x="7065874" y="3141621"/>
                </a:cubicBezTo>
                <a:lnTo>
                  <a:pt x="7084524" y="3115542"/>
                </a:lnTo>
                <a:lnTo>
                  <a:pt x="7079485" y="3083490"/>
                </a:lnTo>
                <a:lnTo>
                  <a:pt x="7074456" y="3051439"/>
                </a:lnTo>
                <a:lnTo>
                  <a:pt x="7055872" y="3072070"/>
                </a:lnTo>
                <a:close/>
                <a:moveTo>
                  <a:pt x="7779106" y="3072908"/>
                </a:moveTo>
                <a:lnTo>
                  <a:pt x="7761656" y="3092177"/>
                </a:lnTo>
                <a:lnTo>
                  <a:pt x="7773543" y="3103864"/>
                </a:lnTo>
                <a:lnTo>
                  <a:pt x="7785421" y="3115542"/>
                </a:lnTo>
                <a:lnTo>
                  <a:pt x="7803747" y="3093120"/>
                </a:lnTo>
                <a:cubicBezTo>
                  <a:pt x="7833417" y="3056811"/>
                  <a:pt x="7810605" y="3038094"/>
                  <a:pt x="7779106" y="3072908"/>
                </a:cubicBezTo>
                <a:close/>
                <a:moveTo>
                  <a:pt x="5959726" y="3192571"/>
                </a:moveTo>
                <a:cubicBezTo>
                  <a:pt x="5811889" y="3326768"/>
                  <a:pt x="5754567" y="3382194"/>
                  <a:pt x="5788581" y="3358029"/>
                </a:cubicBezTo>
                <a:cubicBezTo>
                  <a:pt x="5817222" y="3337684"/>
                  <a:pt x="6040993" y="3136564"/>
                  <a:pt x="6078579" y="3097378"/>
                </a:cubicBezTo>
                <a:cubicBezTo>
                  <a:pt x="6141244" y="3032046"/>
                  <a:pt x="6101534" y="3063850"/>
                  <a:pt x="5959726" y="3192571"/>
                </a:cubicBezTo>
                <a:close/>
                <a:moveTo>
                  <a:pt x="6384084" y="3077213"/>
                </a:moveTo>
                <a:cubicBezTo>
                  <a:pt x="6376569" y="3086262"/>
                  <a:pt x="6375845" y="3091729"/>
                  <a:pt x="6382169" y="3091729"/>
                </a:cubicBezTo>
                <a:cubicBezTo>
                  <a:pt x="6393676" y="3091729"/>
                  <a:pt x="6407096" y="3073660"/>
                  <a:pt x="6400496" y="3067050"/>
                </a:cubicBezTo>
                <a:cubicBezTo>
                  <a:pt x="6398095" y="3064659"/>
                  <a:pt x="6390713" y="3069231"/>
                  <a:pt x="6384084" y="3077213"/>
                </a:cubicBezTo>
                <a:close/>
                <a:moveTo>
                  <a:pt x="7478726" y="3083224"/>
                </a:moveTo>
                <a:cubicBezTo>
                  <a:pt x="7463505" y="3111656"/>
                  <a:pt x="7481021" y="3125638"/>
                  <a:pt x="7502338" y="3102083"/>
                </a:cubicBezTo>
                <a:cubicBezTo>
                  <a:pt x="7511625" y="3091806"/>
                  <a:pt x="7516416" y="3078852"/>
                  <a:pt x="7512977" y="3073279"/>
                </a:cubicBezTo>
                <a:cubicBezTo>
                  <a:pt x="7503252" y="3057544"/>
                  <a:pt x="7490479" y="3061259"/>
                  <a:pt x="7478726" y="3083224"/>
                </a:cubicBezTo>
                <a:close/>
                <a:moveTo>
                  <a:pt x="7627763" y="3081261"/>
                </a:moveTo>
                <a:cubicBezTo>
                  <a:pt x="7616333" y="3093882"/>
                  <a:pt x="7614628" y="3101369"/>
                  <a:pt x="7622125" y="3106007"/>
                </a:cubicBezTo>
                <a:cubicBezTo>
                  <a:pt x="7633040" y="3112751"/>
                  <a:pt x="7669768" y="3085919"/>
                  <a:pt x="7669768" y="3071203"/>
                </a:cubicBezTo>
                <a:cubicBezTo>
                  <a:pt x="7669768" y="3056716"/>
                  <a:pt x="7644499" y="3062764"/>
                  <a:pt x="7627763" y="3081261"/>
                </a:cubicBezTo>
                <a:close/>
                <a:moveTo>
                  <a:pt x="6639430" y="3094196"/>
                </a:moveTo>
                <a:cubicBezTo>
                  <a:pt x="6632153" y="3105931"/>
                  <a:pt x="6627743" y="3125543"/>
                  <a:pt x="6629629" y="3137754"/>
                </a:cubicBezTo>
                <a:lnTo>
                  <a:pt x="6633077" y="3159976"/>
                </a:lnTo>
                <a:lnTo>
                  <a:pt x="6651355" y="3143422"/>
                </a:lnTo>
                <a:cubicBezTo>
                  <a:pt x="6670244" y="3126334"/>
                  <a:pt x="6676101" y="3087319"/>
                  <a:pt x="6661156" y="3078090"/>
                </a:cubicBezTo>
                <a:cubicBezTo>
                  <a:pt x="6656499" y="3075203"/>
                  <a:pt x="6646717" y="3082452"/>
                  <a:pt x="6639430" y="3094196"/>
                </a:cubicBezTo>
                <a:close/>
                <a:moveTo>
                  <a:pt x="5893356" y="3168606"/>
                </a:moveTo>
                <a:cubicBezTo>
                  <a:pt x="5840968" y="3215754"/>
                  <a:pt x="5785247" y="3267742"/>
                  <a:pt x="5769531" y="3284125"/>
                </a:cubicBezTo>
                <a:lnTo>
                  <a:pt x="5740956" y="3313929"/>
                </a:lnTo>
                <a:lnTo>
                  <a:pt x="5783542" y="3281410"/>
                </a:lnTo>
                <a:cubicBezTo>
                  <a:pt x="5827510" y="3247835"/>
                  <a:pt x="6001826" y="3082919"/>
                  <a:pt x="5993368" y="3082900"/>
                </a:cubicBezTo>
                <a:cubicBezTo>
                  <a:pt x="5990749" y="3082890"/>
                  <a:pt x="5945743" y="3121457"/>
                  <a:pt x="5893356" y="3168606"/>
                </a:cubicBezTo>
                <a:close/>
                <a:moveTo>
                  <a:pt x="6336078" y="3115770"/>
                </a:moveTo>
                <a:cubicBezTo>
                  <a:pt x="6317676" y="3137954"/>
                  <a:pt x="6330801" y="3142126"/>
                  <a:pt x="6350499" y="3120361"/>
                </a:cubicBezTo>
                <a:cubicBezTo>
                  <a:pt x="6360014" y="3109855"/>
                  <a:pt x="6363367" y="3101254"/>
                  <a:pt x="6357957" y="3101254"/>
                </a:cubicBezTo>
                <a:cubicBezTo>
                  <a:pt x="6352556" y="3101254"/>
                  <a:pt x="6342707" y="3107789"/>
                  <a:pt x="6336078" y="3115770"/>
                </a:cubicBezTo>
                <a:close/>
                <a:moveTo>
                  <a:pt x="6394666" y="3114037"/>
                </a:moveTo>
                <a:cubicBezTo>
                  <a:pt x="6387875" y="3122219"/>
                  <a:pt x="6383932" y="3136621"/>
                  <a:pt x="6385903" y="3146041"/>
                </a:cubicBezTo>
                <a:lnTo>
                  <a:pt x="6389485" y="3163167"/>
                </a:lnTo>
                <a:lnTo>
                  <a:pt x="6401600" y="3141212"/>
                </a:lnTo>
                <a:cubicBezTo>
                  <a:pt x="6416726" y="3113770"/>
                  <a:pt x="6411592" y="3093644"/>
                  <a:pt x="6394666" y="3114037"/>
                </a:cubicBezTo>
                <a:close/>
                <a:moveTo>
                  <a:pt x="6452864" y="3120171"/>
                </a:moveTo>
                <a:cubicBezTo>
                  <a:pt x="6439510" y="3141555"/>
                  <a:pt x="6437186" y="3167929"/>
                  <a:pt x="6448664" y="3167929"/>
                </a:cubicBezTo>
                <a:cubicBezTo>
                  <a:pt x="6463417" y="3167929"/>
                  <a:pt x="6479143" y="3144831"/>
                  <a:pt x="6479143" y="3123162"/>
                </a:cubicBezTo>
                <a:cubicBezTo>
                  <a:pt x="6479143" y="3096244"/>
                  <a:pt x="6468561" y="3095034"/>
                  <a:pt x="6452864" y="3120171"/>
                </a:cubicBezTo>
                <a:close/>
                <a:moveTo>
                  <a:pt x="2804027" y="3135040"/>
                </a:moveTo>
                <a:cubicBezTo>
                  <a:pt x="2789635" y="3166625"/>
                  <a:pt x="2790063" y="3177454"/>
                  <a:pt x="2805722" y="3177454"/>
                </a:cubicBezTo>
                <a:cubicBezTo>
                  <a:pt x="2820495" y="3177454"/>
                  <a:pt x="2843460" y="3132649"/>
                  <a:pt x="2835392" y="3119590"/>
                </a:cubicBezTo>
                <a:cubicBezTo>
                  <a:pt x="2826106" y="3104569"/>
                  <a:pt x="2815533" y="3109779"/>
                  <a:pt x="2804027" y="3135040"/>
                </a:cubicBezTo>
                <a:close/>
                <a:moveTo>
                  <a:pt x="4433154" y="3165548"/>
                </a:moveTo>
                <a:cubicBezTo>
                  <a:pt x="4381062" y="3242805"/>
                  <a:pt x="4313873" y="3358629"/>
                  <a:pt x="4221795" y="3529879"/>
                </a:cubicBezTo>
                <a:cubicBezTo>
                  <a:pt x="4128316" y="3703749"/>
                  <a:pt x="4051049" y="3838099"/>
                  <a:pt x="4002681" y="3910879"/>
                </a:cubicBezTo>
                <a:cubicBezTo>
                  <a:pt x="3957238" y="3979240"/>
                  <a:pt x="3952809" y="3987079"/>
                  <a:pt x="3959533" y="3987079"/>
                </a:cubicBezTo>
                <a:cubicBezTo>
                  <a:pt x="3973011" y="3987079"/>
                  <a:pt x="4115334" y="3753374"/>
                  <a:pt x="4240873" y="3525117"/>
                </a:cubicBezTo>
                <a:cubicBezTo>
                  <a:pt x="4315778" y="3388909"/>
                  <a:pt x="4399826" y="3239967"/>
                  <a:pt x="4427649" y="3194123"/>
                </a:cubicBezTo>
                <a:cubicBezTo>
                  <a:pt x="4455462" y="3148289"/>
                  <a:pt x="4476388" y="3110779"/>
                  <a:pt x="4474150" y="3110779"/>
                </a:cubicBezTo>
                <a:cubicBezTo>
                  <a:pt x="4471912" y="3110779"/>
                  <a:pt x="4453462" y="3135421"/>
                  <a:pt x="4433154" y="3165548"/>
                </a:cubicBezTo>
                <a:close/>
                <a:moveTo>
                  <a:pt x="6524301" y="3127286"/>
                </a:moveTo>
                <a:cubicBezTo>
                  <a:pt x="6507261" y="3146127"/>
                  <a:pt x="6501413" y="3186979"/>
                  <a:pt x="6515767" y="3186979"/>
                </a:cubicBezTo>
                <a:cubicBezTo>
                  <a:pt x="6533350" y="3186979"/>
                  <a:pt x="6552200" y="3152975"/>
                  <a:pt x="6546637" y="3131306"/>
                </a:cubicBezTo>
                <a:lnTo>
                  <a:pt x="6540894" y="3108960"/>
                </a:lnTo>
                <a:lnTo>
                  <a:pt x="6524301" y="3127286"/>
                </a:lnTo>
                <a:close/>
                <a:moveTo>
                  <a:pt x="7436206" y="3139583"/>
                </a:moveTo>
                <a:lnTo>
                  <a:pt x="7418756" y="3158852"/>
                </a:lnTo>
                <a:lnTo>
                  <a:pt x="7429557" y="3169653"/>
                </a:lnTo>
                <a:lnTo>
                  <a:pt x="7440359" y="3180455"/>
                </a:lnTo>
                <a:lnTo>
                  <a:pt x="7455056" y="3168263"/>
                </a:lnTo>
                <a:cubicBezTo>
                  <a:pt x="7470544" y="3155404"/>
                  <a:pt x="7475411" y="3120304"/>
                  <a:pt x="7461695" y="3120304"/>
                </a:cubicBezTo>
                <a:cubicBezTo>
                  <a:pt x="7457265" y="3120304"/>
                  <a:pt x="7445798" y="3128982"/>
                  <a:pt x="7436206" y="3139583"/>
                </a:cubicBezTo>
                <a:close/>
                <a:moveTo>
                  <a:pt x="7584148" y="3134468"/>
                </a:moveTo>
                <a:cubicBezTo>
                  <a:pt x="7577681" y="3142259"/>
                  <a:pt x="7575100" y="3155709"/>
                  <a:pt x="7578414" y="3164338"/>
                </a:cubicBezTo>
                <a:lnTo>
                  <a:pt x="7584444" y="3180045"/>
                </a:lnTo>
                <a:lnTo>
                  <a:pt x="7603293" y="3162986"/>
                </a:lnTo>
                <a:cubicBezTo>
                  <a:pt x="7613656" y="3153604"/>
                  <a:pt x="7622143" y="3140164"/>
                  <a:pt x="7622143" y="3133116"/>
                </a:cubicBezTo>
                <a:cubicBezTo>
                  <a:pt x="7622143" y="3115980"/>
                  <a:pt x="7598797" y="3116809"/>
                  <a:pt x="7584148" y="3134468"/>
                </a:cubicBezTo>
                <a:close/>
                <a:moveTo>
                  <a:pt x="7727252" y="3138726"/>
                </a:moveTo>
                <a:cubicBezTo>
                  <a:pt x="7714298" y="3162929"/>
                  <a:pt x="7714812" y="3167929"/>
                  <a:pt x="7730205" y="3167929"/>
                </a:cubicBezTo>
                <a:cubicBezTo>
                  <a:pt x="7743063" y="3167929"/>
                  <a:pt x="7774543" y="3138659"/>
                  <a:pt x="7774543" y="3126696"/>
                </a:cubicBezTo>
                <a:cubicBezTo>
                  <a:pt x="7774543" y="3112037"/>
                  <a:pt x="7736338" y="3121762"/>
                  <a:pt x="7727252" y="3138726"/>
                </a:cubicBezTo>
                <a:close/>
                <a:moveTo>
                  <a:pt x="3080252" y="3154090"/>
                </a:moveTo>
                <a:cubicBezTo>
                  <a:pt x="3066545" y="3184169"/>
                  <a:pt x="3066526" y="3186979"/>
                  <a:pt x="3080052" y="3186979"/>
                </a:cubicBezTo>
                <a:cubicBezTo>
                  <a:pt x="3093072" y="3186979"/>
                  <a:pt x="3116094" y="3158414"/>
                  <a:pt x="3116513" y="3141736"/>
                </a:cubicBezTo>
                <a:cubicBezTo>
                  <a:pt x="3117056" y="3120485"/>
                  <a:pt x="3091606" y="3129153"/>
                  <a:pt x="3080252" y="3154090"/>
                </a:cubicBezTo>
                <a:close/>
                <a:moveTo>
                  <a:pt x="6586214" y="3148746"/>
                </a:moveTo>
                <a:cubicBezTo>
                  <a:pt x="6573632" y="3168891"/>
                  <a:pt x="6570117" y="3206029"/>
                  <a:pt x="6580785" y="3206029"/>
                </a:cubicBezTo>
                <a:cubicBezTo>
                  <a:pt x="6598787" y="3206029"/>
                  <a:pt x="6618885" y="3174902"/>
                  <a:pt x="6614780" y="3153404"/>
                </a:cubicBezTo>
                <a:cubicBezTo>
                  <a:pt x="6609331" y="3124886"/>
                  <a:pt x="6601873" y="3123676"/>
                  <a:pt x="6586214" y="3148746"/>
                </a:cubicBezTo>
                <a:close/>
                <a:moveTo>
                  <a:pt x="7062549" y="3160567"/>
                </a:moveTo>
                <a:cubicBezTo>
                  <a:pt x="7048014" y="3176083"/>
                  <a:pt x="7041118" y="3195218"/>
                  <a:pt x="7041118" y="3220022"/>
                </a:cubicBezTo>
                <a:lnTo>
                  <a:pt x="7041118" y="3256607"/>
                </a:lnTo>
                <a:lnTo>
                  <a:pt x="7061054" y="3238567"/>
                </a:lnTo>
                <a:cubicBezTo>
                  <a:pt x="7089048" y="3213230"/>
                  <a:pt x="7095725" y="3195857"/>
                  <a:pt x="7089438" y="3164719"/>
                </a:cubicBezTo>
                <a:lnTo>
                  <a:pt x="7083981" y="3137697"/>
                </a:lnTo>
                <a:lnTo>
                  <a:pt x="7062549" y="3160567"/>
                </a:lnTo>
                <a:close/>
                <a:moveTo>
                  <a:pt x="6285472" y="3155233"/>
                </a:moveTo>
                <a:cubicBezTo>
                  <a:pt x="6281976" y="3158719"/>
                  <a:pt x="6279118" y="3167815"/>
                  <a:pt x="6279118" y="3175445"/>
                </a:cubicBezTo>
                <a:lnTo>
                  <a:pt x="6279118" y="3189313"/>
                </a:lnTo>
                <a:lnTo>
                  <a:pt x="6293406" y="3177454"/>
                </a:lnTo>
                <a:cubicBezTo>
                  <a:pt x="6301264" y="3170930"/>
                  <a:pt x="6307693" y="3161833"/>
                  <a:pt x="6307693" y="3157242"/>
                </a:cubicBezTo>
                <a:cubicBezTo>
                  <a:pt x="6307693" y="3147375"/>
                  <a:pt x="6294511" y="3146184"/>
                  <a:pt x="6285472" y="3155233"/>
                </a:cubicBezTo>
                <a:close/>
                <a:moveTo>
                  <a:pt x="6342622" y="3155233"/>
                </a:moveTo>
                <a:cubicBezTo>
                  <a:pt x="6339126" y="3158719"/>
                  <a:pt x="6336268" y="3169958"/>
                  <a:pt x="6336268" y="3180207"/>
                </a:cubicBezTo>
                <a:lnTo>
                  <a:pt x="6336268" y="3198838"/>
                </a:lnTo>
                <a:lnTo>
                  <a:pt x="6350556" y="3186979"/>
                </a:lnTo>
                <a:cubicBezTo>
                  <a:pt x="6358414" y="3180455"/>
                  <a:pt x="6364843" y="3169215"/>
                  <a:pt x="6364843" y="3162005"/>
                </a:cubicBezTo>
                <a:cubicBezTo>
                  <a:pt x="6364843" y="3148117"/>
                  <a:pt x="6353251" y="3144593"/>
                  <a:pt x="6342622" y="3155233"/>
                </a:cubicBezTo>
                <a:close/>
                <a:moveTo>
                  <a:pt x="6404848" y="3169834"/>
                </a:moveTo>
                <a:cubicBezTo>
                  <a:pt x="6390113" y="3184570"/>
                  <a:pt x="6389961" y="3218298"/>
                  <a:pt x="6404648" y="3213402"/>
                </a:cubicBezTo>
                <a:cubicBezTo>
                  <a:pt x="6410821" y="3211344"/>
                  <a:pt x="6420365" y="3202534"/>
                  <a:pt x="6425860" y="3193818"/>
                </a:cubicBezTo>
                <a:cubicBezTo>
                  <a:pt x="6439053" y="3172911"/>
                  <a:pt x="6421641" y="3153042"/>
                  <a:pt x="6404848" y="3169834"/>
                </a:cubicBezTo>
                <a:close/>
                <a:moveTo>
                  <a:pt x="4490657" y="3194123"/>
                </a:moveTo>
                <a:cubicBezTo>
                  <a:pt x="4463377" y="3233576"/>
                  <a:pt x="4382148" y="3372498"/>
                  <a:pt x="4336104" y="3458442"/>
                </a:cubicBezTo>
                <a:cubicBezTo>
                  <a:pt x="4255199" y="3609451"/>
                  <a:pt x="4197544" y="3708368"/>
                  <a:pt x="4114724" y="3838261"/>
                </a:cubicBezTo>
                <a:cubicBezTo>
                  <a:pt x="4068375" y="3910956"/>
                  <a:pt x="4032037" y="3972020"/>
                  <a:pt x="4033971" y="3973954"/>
                </a:cubicBezTo>
                <a:cubicBezTo>
                  <a:pt x="4039562" y="3979555"/>
                  <a:pt x="4185942" y="3752298"/>
                  <a:pt x="4253265" y="3633492"/>
                </a:cubicBezTo>
                <a:cubicBezTo>
                  <a:pt x="4287041" y="3573885"/>
                  <a:pt x="4351582" y="3458680"/>
                  <a:pt x="4396683" y="3377479"/>
                </a:cubicBezTo>
                <a:cubicBezTo>
                  <a:pt x="4441793" y="3296279"/>
                  <a:pt x="4487733" y="3215916"/>
                  <a:pt x="4498781" y="3198886"/>
                </a:cubicBezTo>
                <a:cubicBezTo>
                  <a:pt x="4523127" y="3161357"/>
                  <a:pt x="4516146" y="3157261"/>
                  <a:pt x="4490657" y="3194123"/>
                </a:cubicBezTo>
                <a:close/>
                <a:moveTo>
                  <a:pt x="6467904" y="3183255"/>
                </a:moveTo>
                <a:cubicBezTo>
                  <a:pt x="6459465" y="3191694"/>
                  <a:pt x="6455321" y="3207544"/>
                  <a:pt x="6457950" y="3221326"/>
                </a:cubicBezTo>
                <a:lnTo>
                  <a:pt x="6462465" y="3244929"/>
                </a:lnTo>
                <a:lnTo>
                  <a:pt x="6480334" y="3228766"/>
                </a:lnTo>
                <a:cubicBezTo>
                  <a:pt x="6498794" y="3212059"/>
                  <a:pt x="6504165" y="3182274"/>
                  <a:pt x="6490278" y="3173683"/>
                </a:cubicBezTo>
                <a:cubicBezTo>
                  <a:pt x="6485925" y="3170996"/>
                  <a:pt x="6475857" y="3175302"/>
                  <a:pt x="6467904" y="3183255"/>
                </a:cubicBezTo>
                <a:close/>
                <a:moveTo>
                  <a:pt x="3527374" y="3242053"/>
                </a:moveTo>
                <a:cubicBezTo>
                  <a:pt x="3482550" y="3333445"/>
                  <a:pt x="3358582" y="3555102"/>
                  <a:pt x="3243882" y="3748954"/>
                </a:cubicBezTo>
                <a:cubicBezTo>
                  <a:pt x="3189637" y="3840633"/>
                  <a:pt x="3155423" y="3903440"/>
                  <a:pt x="3167844" y="3888534"/>
                </a:cubicBezTo>
                <a:cubicBezTo>
                  <a:pt x="3219660" y="3826335"/>
                  <a:pt x="3489055" y="3355105"/>
                  <a:pt x="3544691" y="3229327"/>
                </a:cubicBezTo>
                <a:cubicBezTo>
                  <a:pt x="3575095" y="3160595"/>
                  <a:pt x="3562950" y="3169520"/>
                  <a:pt x="3527374" y="3242053"/>
                </a:cubicBezTo>
                <a:close/>
                <a:moveTo>
                  <a:pt x="7541924" y="3195676"/>
                </a:moveTo>
                <a:cubicBezTo>
                  <a:pt x="7532637" y="3205953"/>
                  <a:pt x="7527846" y="3218907"/>
                  <a:pt x="7531284" y="3224479"/>
                </a:cubicBezTo>
                <a:cubicBezTo>
                  <a:pt x="7541009" y="3240215"/>
                  <a:pt x="7553782" y="3236500"/>
                  <a:pt x="7565536" y="3214535"/>
                </a:cubicBezTo>
                <a:cubicBezTo>
                  <a:pt x="7580757" y="3186103"/>
                  <a:pt x="7563241" y="3172120"/>
                  <a:pt x="7541924" y="3195676"/>
                </a:cubicBezTo>
                <a:close/>
                <a:moveTo>
                  <a:pt x="7688923" y="3191618"/>
                </a:moveTo>
                <a:cubicBezTo>
                  <a:pt x="7682456" y="3199409"/>
                  <a:pt x="7679951" y="3213059"/>
                  <a:pt x="7683360" y="3221946"/>
                </a:cubicBezTo>
                <a:lnTo>
                  <a:pt x="7689561" y="3238100"/>
                </a:lnTo>
                <a:lnTo>
                  <a:pt x="7709392" y="3218259"/>
                </a:lnTo>
                <a:cubicBezTo>
                  <a:pt x="7720308" y="3207353"/>
                  <a:pt x="7726318" y="3193704"/>
                  <a:pt x="7722746" y="3187941"/>
                </a:cubicBezTo>
                <a:cubicBezTo>
                  <a:pt x="7713879" y="3173597"/>
                  <a:pt x="7702887" y="3174787"/>
                  <a:pt x="7688923" y="3191618"/>
                </a:cubicBezTo>
                <a:close/>
                <a:moveTo>
                  <a:pt x="4030771" y="3265561"/>
                </a:moveTo>
                <a:cubicBezTo>
                  <a:pt x="4003272" y="3308785"/>
                  <a:pt x="3894925" y="3483445"/>
                  <a:pt x="3789988" y="3653704"/>
                </a:cubicBezTo>
                <a:cubicBezTo>
                  <a:pt x="3573504" y="4004939"/>
                  <a:pt x="3383137" y="4305710"/>
                  <a:pt x="3223308" y="4549055"/>
                </a:cubicBezTo>
                <a:cubicBezTo>
                  <a:pt x="3021997" y="4855550"/>
                  <a:pt x="2974038" y="4930055"/>
                  <a:pt x="2978058" y="4930055"/>
                </a:cubicBezTo>
                <a:cubicBezTo>
                  <a:pt x="2987678" y="4930055"/>
                  <a:pt x="3390109" y="4330903"/>
                  <a:pt x="3528260" y="4110904"/>
                </a:cubicBezTo>
                <a:cubicBezTo>
                  <a:pt x="3628016" y="3952046"/>
                  <a:pt x="3813744" y="3647827"/>
                  <a:pt x="3949865" y="3420342"/>
                </a:cubicBezTo>
                <a:cubicBezTo>
                  <a:pt x="4006282" y="3326044"/>
                  <a:pt x="4060879" y="3234966"/>
                  <a:pt x="4071185" y="3217936"/>
                </a:cubicBezTo>
                <a:cubicBezTo>
                  <a:pt x="4081491" y="3200905"/>
                  <a:pt x="4087854" y="3186979"/>
                  <a:pt x="4085339" y="3186979"/>
                </a:cubicBezTo>
                <a:cubicBezTo>
                  <a:pt x="4082815" y="3186979"/>
                  <a:pt x="4058260" y="3222336"/>
                  <a:pt x="4030771" y="3265561"/>
                </a:cubicBezTo>
                <a:close/>
                <a:moveTo>
                  <a:pt x="6241200" y="3201048"/>
                </a:moveTo>
                <a:cubicBezTo>
                  <a:pt x="6222759" y="3223270"/>
                  <a:pt x="6234580" y="3238452"/>
                  <a:pt x="6253791" y="3217231"/>
                </a:cubicBezTo>
                <a:cubicBezTo>
                  <a:pt x="6263335" y="3206677"/>
                  <a:pt x="6266850" y="3195933"/>
                  <a:pt x="6261764" y="3192790"/>
                </a:cubicBezTo>
                <a:cubicBezTo>
                  <a:pt x="6256782" y="3189713"/>
                  <a:pt x="6247524" y="3193428"/>
                  <a:pt x="6241200" y="3201048"/>
                </a:cubicBezTo>
                <a:close/>
                <a:moveTo>
                  <a:pt x="6300549" y="3197847"/>
                </a:moveTo>
                <a:cubicBezTo>
                  <a:pt x="6294006" y="3204448"/>
                  <a:pt x="6288643" y="3218469"/>
                  <a:pt x="6288643" y="3229023"/>
                </a:cubicBezTo>
                <a:lnTo>
                  <a:pt x="6288643" y="3248216"/>
                </a:lnTo>
                <a:lnTo>
                  <a:pt x="6303845" y="3233004"/>
                </a:lnTo>
                <a:cubicBezTo>
                  <a:pt x="6312208" y="3224651"/>
                  <a:pt x="6317561" y="3210620"/>
                  <a:pt x="6315751" y="3201838"/>
                </a:cubicBezTo>
                <a:lnTo>
                  <a:pt x="6312456" y="3185865"/>
                </a:lnTo>
                <a:lnTo>
                  <a:pt x="6300549" y="3197847"/>
                </a:lnTo>
                <a:close/>
                <a:moveTo>
                  <a:pt x="6533169" y="3204220"/>
                </a:moveTo>
                <a:cubicBezTo>
                  <a:pt x="6523882" y="3214478"/>
                  <a:pt x="6520149" y="3229375"/>
                  <a:pt x="6523578" y="3242482"/>
                </a:cubicBezTo>
                <a:lnTo>
                  <a:pt x="6529188" y="3263941"/>
                </a:lnTo>
                <a:lnTo>
                  <a:pt x="6547028" y="3247797"/>
                </a:lnTo>
                <a:cubicBezTo>
                  <a:pt x="6565659" y="3230937"/>
                  <a:pt x="6570803" y="3201295"/>
                  <a:pt x="6556620" y="3192533"/>
                </a:cubicBezTo>
                <a:cubicBezTo>
                  <a:pt x="6552076" y="3189723"/>
                  <a:pt x="6541522" y="3194990"/>
                  <a:pt x="6533169" y="3204220"/>
                </a:cubicBezTo>
                <a:close/>
                <a:moveTo>
                  <a:pt x="7387638" y="3200810"/>
                </a:moveTo>
                <a:cubicBezTo>
                  <a:pt x="7378017" y="3225879"/>
                  <a:pt x="7393848" y="3237281"/>
                  <a:pt x="7413536" y="3219460"/>
                </a:cubicBezTo>
                <a:cubicBezTo>
                  <a:pt x="7423499" y="3210449"/>
                  <a:pt x="7431643" y="3199457"/>
                  <a:pt x="7431643" y="3195028"/>
                </a:cubicBezTo>
                <a:cubicBezTo>
                  <a:pt x="7431643" y="3181198"/>
                  <a:pt x="7393229" y="3186246"/>
                  <a:pt x="7387638" y="3200810"/>
                </a:cubicBezTo>
                <a:close/>
                <a:moveTo>
                  <a:pt x="2761107" y="3213926"/>
                </a:moveTo>
                <a:cubicBezTo>
                  <a:pt x="2744010" y="3232814"/>
                  <a:pt x="2739828" y="3263179"/>
                  <a:pt x="2754325" y="3263179"/>
                </a:cubicBezTo>
                <a:cubicBezTo>
                  <a:pt x="2765736" y="3263179"/>
                  <a:pt x="2792968" y="3224765"/>
                  <a:pt x="2792968" y="3208668"/>
                </a:cubicBezTo>
                <a:cubicBezTo>
                  <a:pt x="2792968" y="3191389"/>
                  <a:pt x="2779490" y="3193609"/>
                  <a:pt x="2761107" y="3213926"/>
                </a:cubicBezTo>
                <a:close/>
                <a:moveTo>
                  <a:pt x="6599930" y="3213649"/>
                </a:moveTo>
                <a:lnTo>
                  <a:pt x="6584319" y="3230899"/>
                </a:lnTo>
                <a:lnTo>
                  <a:pt x="6593472" y="3287173"/>
                </a:lnTo>
                <a:cubicBezTo>
                  <a:pt x="6603787" y="3350524"/>
                  <a:pt x="6628171" y="3614652"/>
                  <a:pt x="6635573" y="3743087"/>
                </a:cubicBezTo>
                <a:cubicBezTo>
                  <a:pt x="6638258" y="3789636"/>
                  <a:pt x="6642040" y="3829307"/>
                  <a:pt x="6643992" y="3831250"/>
                </a:cubicBezTo>
                <a:cubicBezTo>
                  <a:pt x="6645936" y="3833203"/>
                  <a:pt x="6655470" y="3820049"/>
                  <a:pt x="6665176" y="3802037"/>
                </a:cubicBezTo>
                <a:lnTo>
                  <a:pt x="6682816" y="3769281"/>
                </a:lnTo>
                <a:lnTo>
                  <a:pt x="6671139" y="3607660"/>
                </a:lnTo>
                <a:cubicBezTo>
                  <a:pt x="6660061" y="3454413"/>
                  <a:pt x="6629315" y="3210154"/>
                  <a:pt x="6619914" y="3200752"/>
                </a:cubicBezTo>
                <a:cubicBezTo>
                  <a:pt x="6617513" y="3198352"/>
                  <a:pt x="6608521" y="3204153"/>
                  <a:pt x="6599930" y="3213649"/>
                </a:cubicBezTo>
                <a:close/>
                <a:moveTo>
                  <a:pt x="6356842" y="3217840"/>
                </a:moveTo>
                <a:cubicBezTo>
                  <a:pt x="6350766" y="3223917"/>
                  <a:pt x="6345793" y="3239415"/>
                  <a:pt x="6345793" y="3252273"/>
                </a:cubicBezTo>
                <a:lnTo>
                  <a:pt x="6345793" y="3275657"/>
                </a:lnTo>
                <a:lnTo>
                  <a:pt x="6364843" y="3258417"/>
                </a:lnTo>
                <a:cubicBezTo>
                  <a:pt x="6384751" y="3240405"/>
                  <a:pt x="6389542" y="3220165"/>
                  <a:pt x="6375892" y="3211735"/>
                </a:cubicBezTo>
                <a:cubicBezTo>
                  <a:pt x="6371492" y="3209011"/>
                  <a:pt x="6362919" y="3211763"/>
                  <a:pt x="6356842" y="3217840"/>
                </a:cubicBezTo>
                <a:close/>
                <a:moveTo>
                  <a:pt x="7010162" y="3222317"/>
                </a:moveTo>
                <a:cubicBezTo>
                  <a:pt x="6993341" y="3241034"/>
                  <a:pt x="6986445" y="3310804"/>
                  <a:pt x="7001409" y="3310804"/>
                </a:cubicBezTo>
                <a:cubicBezTo>
                  <a:pt x="7016334" y="3310804"/>
                  <a:pt x="7033051" y="3266475"/>
                  <a:pt x="7029936" y="3235128"/>
                </a:cubicBezTo>
                <a:lnTo>
                  <a:pt x="7026831" y="3203772"/>
                </a:lnTo>
                <a:lnTo>
                  <a:pt x="7010162" y="3222317"/>
                </a:lnTo>
                <a:close/>
                <a:moveTo>
                  <a:pt x="3031427" y="3233976"/>
                </a:moveTo>
                <a:cubicBezTo>
                  <a:pt x="3018015" y="3259036"/>
                  <a:pt x="3019044" y="3272704"/>
                  <a:pt x="3034322" y="3272704"/>
                </a:cubicBezTo>
                <a:cubicBezTo>
                  <a:pt x="3044828" y="3272704"/>
                  <a:pt x="3069193" y="3235776"/>
                  <a:pt x="3069193" y="3219869"/>
                </a:cubicBezTo>
                <a:cubicBezTo>
                  <a:pt x="3069193" y="3207239"/>
                  <a:pt x="3039875" y="3218193"/>
                  <a:pt x="3031427" y="3233976"/>
                </a:cubicBezTo>
                <a:close/>
                <a:moveTo>
                  <a:pt x="6419889" y="3231661"/>
                </a:moveTo>
                <a:cubicBezTo>
                  <a:pt x="6404810" y="3248330"/>
                  <a:pt x="6405477" y="3291754"/>
                  <a:pt x="6420812" y="3291754"/>
                </a:cubicBezTo>
                <a:cubicBezTo>
                  <a:pt x="6433966" y="3291754"/>
                  <a:pt x="6446854" y="3257274"/>
                  <a:pt x="6441625" y="3236081"/>
                </a:cubicBezTo>
                <a:lnTo>
                  <a:pt x="6436119" y="3213735"/>
                </a:lnTo>
                <a:lnTo>
                  <a:pt x="6419889" y="3231661"/>
                </a:lnTo>
                <a:close/>
                <a:moveTo>
                  <a:pt x="7066731" y="3255321"/>
                </a:moveTo>
                <a:lnTo>
                  <a:pt x="7039957" y="3290316"/>
                </a:lnTo>
                <a:lnTo>
                  <a:pt x="7042919" y="3330902"/>
                </a:lnTo>
                <a:lnTo>
                  <a:pt x="7045881" y="3371498"/>
                </a:lnTo>
                <a:lnTo>
                  <a:pt x="7072617" y="3336312"/>
                </a:lnTo>
                <a:lnTo>
                  <a:pt x="7099354" y="3301127"/>
                </a:lnTo>
                <a:lnTo>
                  <a:pt x="7096430" y="3260722"/>
                </a:lnTo>
                <a:lnTo>
                  <a:pt x="7093506" y="3220317"/>
                </a:lnTo>
                <a:lnTo>
                  <a:pt x="7066731" y="3255321"/>
                </a:lnTo>
                <a:close/>
                <a:moveTo>
                  <a:pt x="5469493" y="3244691"/>
                </a:moveTo>
                <a:cubicBezTo>
                  <a:pt x="5469493" y="3250235"/>
                  <a:pt x="5473780" y="3252130"/>
                  <a:pt x="5479018" y="3248892"/>
                </a:cubicBezTo>
                <a:cubicBezTo>
                  <a:pt x="5484257" y="3245653"/>
                  <a:pt x="5488543" y="3241119"/>
                  <a:pt x="5488543" y="3238805"/>
                </a:cubicBezTo>
                <a:cubicBezTo>
                  <a:pt x="5488543" y="3236490"/>
                  <a:pt x="5484257" y="3234604"/>
                  <a:pt x="5479018" y="3234604"/>
                </a:cubicBezTo>
                <a:cubicBezTo>
                  <a:pt x="5473780" y="3234604"/>
                  <a:pt x="5469493" y="3239148"/>
                  <a:pt x="5469493" y="3244691"/>
                </a:cubicBezTo>
                <a:close/>
                <a:moveTo>
                  <a:pt x="6194070" y="3248082"/>
                </a:moveTo>
                <a:cubicBezTo>
                  <a:pt x="6186964" y="3256636"/>
                  <a:pt x="6183983" y="3266466"/>
                  <a:pt x="6187431" y="3269914"/>
                </a:cubicBezTo>
                <a:cubicBezTo>
                  <a:pt x="6196327" y="3278810"/>
                  <a:pt x="6215358" y="3257626"/>
                  <a:pt x="6210786" y="3243920"/>
                </a:cubicBezTo>
                <a:cubicBezTo>
                  <a:pt x="6208157" y="3236033"/>
                  <a:pt x="6202994" y="3237319"/>
                  <a:pt x="6194070" y="3248082"/>
                </a:cubicBezTo>
                <a:close/>
                <a:moveTo>
                  <a:pt x="6252391" y="3246092"/>
                </a:moveTo>
                <a:cubicBezTo>
                  <a:pt x="6239142" y="3259341"/>
                  <a:pt x="6237228" y="3282229"/>
                  <a:pt x="6249382" y="3282229"/>
                </a:cubicBezTo>
                <a:cubicBezTo>
                  <a:pt x="6263955" y="3282229"/>
                  <a:pt x="6278309" y="3258236"/>
                  <a:pt x="6270898" y="3246244"/>
                </a:cubicBezTo>
                <a:lnTo>
                  <a:pt x="6263774" y="3234709"/>
                </a:lnTo>
                <a:lnTo>
                  <a:pt x="6252391" y="3246092"/>
                </a:lnTo>
                <a:close/>
                <a:moveTo>
                  <a:pt x="6486287" y="3250892"/>
                </a:moveTo>
                <a:cubicBezTo>
                  <a:pt x="6468990" y="3270142"/>
                  <a:pt x="6463351" y="3310804"/>
                  <a:pt x="6477982" y="3310804"/>
                </a:cubicBezTo>
                <a:cubicBezTo>
                  <a:pt x="6494317" y="3310804"/>
                  <a:pt x="6509052" y="3283001"/>
                  <a:pt x="6506023" y="3257864"/>
                </a:cubicBezTo>
                <a:lnTo>
                  <a:pt x="6502956" y="3232347"/>
                </a:lnTo>
                <a:lnTo>
                  <a:pt x="6486287" y="3250892"/>
                </a:lnTo>
                <a:close/>
                <a:moveTo>
                  <a:pt x="7346223" y="3253073"/>
                </a:moveTo>
                <a:cubicBezTo>
                  <a:pt x="7339375" y="3265875"/>
                  <a:pt x="7339403" y="3273438"/>
                  <a:pt x="7346309" y="3277705"/>
                </a:cubicBezTo>
                <a:cubicBezTo>
                  <a:pt x="7358758" y="3285401"/>
                  <a:pt x="7384018" y="3265323"/>
                  <a:pt x="7384018" y="3247730"/>
                </a:cubicBezTo>
                <a:cubicBezTo>
                  <a:pt x="7384018" y="3228146"/>
                  <a:pt x="7357567" y="3231890"/>
                  <a:pt x="7346223" y="3253073"/>
                </a:cubicBezTo>
                <a:close/>
                <a:moveTo>
                  <a:pt x="7493156" y="3257693"/>
                </a:moveTo>
                <a:cubicBezTo>
                  <a:pt x="7475287" y="3284954"/>
                  <a:pt x="7479259" y="3297450"/>
                  <a:pt x="7502891" y="3288383"/>
                </a:cubicBezTo>
                <a:cubicBezTo>
                  <a:pt x="7522578" y="3280829"/>
                  <a:pt x="7531961" y="3254912"/>
                  <a:pt x="7519521" y="3242472"/>
                </a:cubicBezTo>
                <a:cubicBezTo>
                  <a:pt x="7512663" y="3235614"/>
                  <a:pt x="7504548" y="3240300"/>
                  <a:pt x="7493156" y="3257693"/>
                </a:cubicBezTo>
                <a:close/>
                <a:moveTo>
                  <a:pt x="7647251" y="3248958"/>
                </a:moveTo>
                <a:cubicBezTo>
                  <a:pt x="7638679" y="3257531"/>
                  <a:pt x="7631668" y="3270666"/>
                  <a:pt x="7631668" y="3278143"/>
                </a:cubicBezTo>
                <a:cubicBezTo>
                  <a:pt x="7631668" y="3298822"/>
                  <a:pt x="7658157" y="3294393"/>
                  <a:pt x="7670311" y="3271685"/>
                </a:cubicBezTo>
                <a:cubicBezTo>
                  <a:pt x="7684913" y="3244406"/>
                  <a:pt x="7668235" y="3227975"/>
                  <a:pt x="7647251" y="3248958"/>
                </a:cubicBezTo>
                <a:close/>
                <a:moveTo>
                  <a:pt x="6548581" y="3264980"/>
                </a:moveTo>
                <a:lnTo>
                  <a:pt x="6527540" y="3287402"/>
                </a:lnTo>
                <a:lnTo>
                  <a:pt x="6546095" y="3432001"/>
                </a:lnTo>
                <a:cubicBezTo>
                  <a:pt x="6560849" y="3546939"/>
                  <a:pt x="6582718" y="3811581"/>
                  <a:pt x="6584100" y="3891829"/>
                </a:cubicBezTo>
                <a:cubicBezTo>
                  <a:pt x="6584261" y="3901373"/>
                  <a:pt x="6590453" y="3898202"/>
                  <a:pt x="6602740" y="3882304"/>
                </a:cubicBezTo>
                <a:lnTo>
                  <a:pt x="6621142" y="3858492"/>
                </a:lnTo>
                <a:lnTo>
                  <a:pt x="6621275" y="3796579"/>
                </a:lnTo>
                <a:cubicBezTo>
                  <a:pt x="6621428" y="3722170"/>
                  <a:pt x="6596863" y="3432610"/>
                  <a:pt x="6581004" y="3321930"/>
                </a:cubicBezTo>
                <a:lnTo>
                  <a:pt x="6569631" y="3242567"/>
                </a:lnTo>
                <a:lnTo>
                  <a:pt x="6548581" y="3264980"/>
                </a:lnTo>
                <a:close/>
                <a:moveTo>
                  <a:pt x="6301969" y="3277915"/>
                </a:moveTo>
                <a:cubicBezTo>
                  <a:pt x="6298616" y="3291250"/>
                  <a:pt x="6298893" y="3305175"/>
                  <a:pt x="6302569" y="3308852"/>
                </a:cubicBezTo>
                <a:cubicBezTo>
                  <a:pt x="6312379" y="3318662"/>
                  <a:pt x="6335840" y="3282667"/>
                  <a:pt x="6329830" y="3267018"/>
                </a:cubicBezTo>
                <a:cubicBezTo>
                  <a:pt x="6321819" y="3246130"/>
                  <a:pt x="6308655" y="3251283"/>
                  <a:pt x="6301969" y="3277915"/>
                </a:cubicBezTo>
                <a:close/>
                <a:moveTo>
                  <a:pt x="6371987" y="3279467"/>
                </a:moveTo>
                <a:cubicBezTo>
                  <a:pt x="6354042" y="3299432"/>
                  <a:pt x="6350108" y="3325511"/>
                  <a:pt x="6363767" y="3333950"/>
                </a:cubicBezTo>
                <a:cubicBezTo>
                  <a:pt x="6377864" y="3342666"/>
                  <a:pt x="6394990" y="3313567"/>
                  <a:pt x="6391723" y="3286439"/>
                </a:cubicBezTo>
                <a:lnTo>
                  <a:pt x="6388656" y="3260922"/>
                </a:lnTo>
                <a:lnTo>
                  <a:pt x="6371987" y="3279467"/>
                </a:lnTo>
                <a:close/>
                <a:moveTo>
                  <a:pt x="2712320" y="3297365"/>
                </a:moveTo>
                <a:cubicBezTo>
                  <a:pt x="2703490" y="3310843"/>
                  <a:pt x="2699004" y="3328997"/>
                  <a:pt x="2702347" y="3337703"/>
                </a:cubicBezTo>
                <a:lnTo>
                  <a:pt x="2708424" y="3353543"/>
                </a:lnTo>
                <a:lnTo>
                  <a:pt x="2726674" y="3329788"/>
                </a:lnTo>
                <a:cubicBezTo>
                  <a:pt x="2736704" y="3316729"/>
                  <a:pt x="2745019" y="3300936"/>
                  <a:pt x="2745134" y="3294698"/>
                </a:cubicBezTo>
                <a:cubicBezTo>
                  <a:pt x="2745553" y="3272019"/>
                  <a:pt x="2727998" y="3273447"/>
                  <a:pt x="2712320" y="3297365"/>
                </a:cubicBezTo>
                <a:close/>
                <a:moveTo>
                  <a:pt x="4471969" y="3351286"/>
                </a:moveTo>
                <a:cubicBezTo>
                  <a:pt x="4445784" y="3394510"/>
                  <a:pt x="4399474" y="3474873"/>
                  <a:pt x="4369061" y="3529879"/>
                </a:cubicBezTo>
                <a:cubicBezTo>
                  <a:pt x="4318302" y="3621653"/>
                  <a:pt x="4263076" y="3712464"/>
                  <a:pt x="4170645" y="3856111"/>
                </a:cubicBezTo>
                <a:cubicBezTo>
                  <a:pt x="4151262" y="3886238"/>
                  <a:pt x="4137555" y="3910879"/>
                  <a:pt x="4140175" y="3910879"/>
                </a:cubicBezTo>
                <a:cubicBezTo>
                  <a:pt x="4153414" y="3910879"/>
                  <a:pt x="4302081" y="3673669"/>
                  <a:pt x="4423734" y="3458442"/>
                </a:cubicBezTo>
                <a:cubicBezTo>
                  <a:pt x="4520489" y="3287268"/>
                  <a:pt x="4528299" y="3272704"/>
                  <a:pt x="4523375" y="3272704"/>
                </a:cubicBezTo>
                <a:cubicBezTo>
                  <a:pt x="4521280" y="3272704"/>
                  <a:pt x="4498143" y="3308061"/>
                  <a:pt x="4471969" y="3351286"/>
                </a:cubicBezTo>
                <a:close/>
                <a:moveTo>
                  <a:pt x="6152122" y="3279058"/>
                </a:moveTo>
                <a:cubicBezTo>
                  <a:pt x="6148626" y="3282544"/>
                  <a:pt x="6145768" y="3291640"/>
                  <a:pt x="6145768" y="3299270"/>
                </a:cubicBezTo>
                <a:lnTo>
                  <a:pt x="6145768" y="3313138"/>
                </a:lnTo>
                <a:lnTo>
                  <a:pt x="6160056" y="3301279"/>
                </a:lnTo>
                <a:cubicBezTo>
                  <a:pt x="6167914" y="3294755"/>
                  <a:pt x="6174343" y="3285658"/>
                  <a:pt x="6174343" y="3281067"/>
                </a:cubicBezTo>
                <a:cubicBezTo>
                  <a:pt x="6174343" y="3271200"/>
                  <a:pt x="6161161" y="3270009"/>
                  <a:pt x="6152122" y="3279058"/>
                </a:cubicBezTo>
                <a:close/>
                <a:moveTo>
                  <a:pt x="6206719" y="3289373"/>
                </a:moveTo>
                <a:cubicBezTo>
                  <a:pt x="6201042" y="3298536"/>
                  <a:pt x="6198289" y="3311576"/>
                  <a:pt x="6200585" y="3318348"/>
                </a:cubicBezTo>
                <a:lnTo>
                  <a:pt x="6204766" y="3330645"/>
                </a:lnTo>
                <a:lnTo>
                  <a:pt x="6218130" y="3319558"/>
                </a:lnTo>
                <a:cubicBezTo>
                  <a:pt x="6232131" y="3307947"/>
                  <a:pt x="6236742" y="3272704"/>
                  <a:pt x="6224264" y="3272704"/>
                </a:cubicBezTo>
                <a:cubicBezTo>
                  <a:pt x="6220282" y="3272704"/>
                  <a:pt x="6212386" y="3280210"/>
                  <a:pt x="6206719" y="3289373"/>
                </a:cubicBezTo>
                <a:close/>
                <a:moveTo>
                  <a:pt x="7309723" y="3293659"/>
                </a:moveTo>
                <a:cubicBezTo>
                  <a:pt x="7294284" y="3309099"/>
                  <a:pt x="7295255" y="3329854"/>
                  <a:pt x="7311419" y="3329854"/>
                </a:cubicBezTo>
                <a:cubicBezTo>
                  <a:pt x="7328992" y="3329854"/>
                  <a:pt x="7349100" y="3304604"/>
                  <a:pt x="7341413" y="3292174"/>
                </a:cubicBezTo>
                <a:cubicBezTo>
                  <a:pt x="7333364" y="3279153"/>
                  <a:pt x="7323782" y="3279601"/>
                  <a:pt x="7309723" y="3293659"/>
                </a:cubicBezTo>
                <a:close/>
                <a:moveTo>
                  <a:pt x="2989336" y="3312119"/>
                </a:moveTo>
                <a:cubicBezTo>
                  <a:pt x="2980868" y="3324206"/>
                  <a:pt x="2973943" y="3339570"/>
                  <a:pt x="2973943" y="3346266"/>
                </a:cubicBezTo>
                <a:cubicBezTo>
                  <a:pt x="2973943" y="3366249"/>
                  <a:pt x="2991460" y="3360096"/>
                  <a:pt x="3008481" y="3334131"/>
                </a:cubicBezTo>
                <a:cubicBezTo>
                  <a:pt x="3030007" y="3301270"/>
                  <a:pt x="3011691" y="3280210"/>
                  <a:pt x="2989336" y="3312119"/>
                </a:cubicBezTo>
                <a:close/>
                <a:moveTo>
                  <a:pt x="5631418" y="3301279"/>
                </a:moveTo>
                <a:cubicBezTo>
                  <a:pt x="5631418" y="3306518"/>
                  <a:pt x="5635705" y="3310804"/>
                  <a:pt x="5640943" y="3310804"/>
                </a:cubicBezTo>
                <a:cubicBezTo>
                  <a:pt x="5646182" y="3310804"/>
                  <a:pt x="5650468" y="3306518"/>
                  <a:pt x="5650468" y="3301279"/>
                </a:cubicBezTo>
                <a:cubicBezTo>
                  <a:pt x="5650468" y="3296041"/>
                  <a:pt x="5646182" y="3291754"/>
                  <a:pt x="5640943" y="3291754"/>
                </a:cubicBezTo>
                <a:cubicBezTo>
                  <a:pt x="5635705" y="3291754"/>
                  <a:pt x="5631418" y="3296041"/>
                  <a:pt x="5631418" y="3301279"/>
                </a:cubicBezTo>
                <a:close/>
                <a:moveTo>
                  <a:pt x="6261973" y="3303184"/>
                </a:moveTo>
                <a:cubicBezTo>
                  <a:pt x="6249562" y="3315595"/>
                  <a:pt x="6246771" y="3341961"/>
                  <a:pt x="6256811" y="3352000"/>
                </a:cubicBezTo>
                <a:cubicBezTo>
                  <a:pt x="6267650" y="3362839"/>
                  <a:pt x="6288643" y="3338046"/>
                  <a:pt x="6288643" y="3314405"/>
                </a:cubicBezTo>
                <a:cubicBezTo>
                  <a:pt x="6288643" y="3289487"/>
                  <a:pt x="6279509" y="3285649"/>
                  <a:pt x="6261973" y="3303184"/>
                </a:cubicBezTo>
                <a:close/>
                <a:moveTo>
                  <a:pt x="6433823" y="3302784"/>
                </a:moveTo>
                <a:cubicBezTo>
                  <a:pt x="6420346" y="3316262"/>
                  <a:pt x="6417717" y="3358429"/>
                  <a:pt x="6430357" y="3358429"/>
                </a:cubicBezTo>
                <a:cubicBezTo>
                  <a:pt x="6448492" y="3358429"/>
                  <a:pt x="6462827" y="3329454"/>
                  <a:pt x="6454226" y="3310176"/>
                </a:cubicBezTo>
                <a:lnTo>
                  <a:pt x="6445653" y="3290954"/>
                </a:lnTo>
                <a:lnTo>
                  <a:pt x="6433823" y="3302784"/>
                </a:lnTo>
                <a:close/>
                <a:moveTo>
                  <a:pt x="7441092" y="3320472"/>
                </a:moveTo>
                <a:lnTo>
                  <a:pt x="7430824" y="3339665"/>
                </a:lnTo>
                <a:lnTo>
                  <a:pt x="7446893" y="3345828"/>
                </a:lnTo>
                <a:cubicBezTo>
                  <a:pt x="7462019" y="3351638"/>
                  <a:pt x="7488793" y="3328092"/>
                  <a:pt x="7488793" y="3308985"/>
                </a:cubicBezTo>
                <a:cubicBezTo>
                  <a:pt x="7488793" y="3292974"/>
                  <a:pt x="7450922" y="3302099"/>
                  <a:pt x="7441092" y="3320472"/>
                </a:cubicBezTo>
                <a:close/>
                <a:moveTo>
                  <a:pt x="7595473" y="3312709"/>
                </a:moveTo>
                <a:cubicBezTo>
                  <a:pt x="7580338" y="3327845"/>
                  <a:pt x="7580890" y="3348904"/>
                  <a:pt x="7596426" y="3348904"/>
                </a:cubicBezTo>
                <a:cubicBezTo>
                  <a:pt x="7612352" y="3348904"/>
                  <a:pt x="7631668" y="3329588"/>
                  <a:pt x="7631668" y="3313662"/>
                </a:cubicBezTo>
                <a:cubicBezTo>
                  <a:pt x="7631668" y="3298127"/>
                  <a:pt x="7610608" y="3297574"/>
                  <a:pt x="7595473" y="3312709"/>
                </a:cubicBezTo>
                <a:close/>
                <a:moveTo>
                  <a:pt x="6490573" y="3322234"/>
                </a:moveTo>
                <a:cubicBezTo>
                  <a:pt x="6478296" y="3334512"/>
                  <a:pt x="6475134" y="3370288"/>
                  <a:pt x="6485411" y="3380575"/>
                </a:cubicBezTo>
                <a:cubicBezTo>
                  <a:pt x="6497193" y="3392348"/>
                  <a:pt x="6517243" y="3365669"/>
                  <a:pt x="6517243" y="3338217"/>
                </a:cubicBezTo>
                <a:cubicBezTo>
                  <a:pt x="6517243" y="3308861"/>
                  <a:pt x="6508928" y="3303880"/>
                  <a:pt x="6490573" y="3322234"/>
                </a:cubicBezTo>
                <a:close/>
                <a:moveTo>
                  <a:pt x="7154056" y="3341761"/>
                </a:moveTo>
                <a:lnTo>
                  <a:pt x="7132349" y="3372717"/>
                </a:lnTo>
                <a:lnTo>
                  <a:pt x="7149170" y="3359210"/>
                </a:lnTo>
                <a:cubicBezTo>
                  <a:pt x="7166144" y="3345580"/>
                  <a:pt x="7188451" y="3310804"/>
                  <a:pt x="7180212" y="3310804"/>
                </a:cubicBezTo>
                <a:cubicBezTo>
                  <a:pt x="7177764" y="3310804"/>
                  <a:pt x="7166001" y="3324730"/>
                  <a:pt x="7154056" y="3341761"/>
                </a:cubicBezTo>
                <a:close/>
                <a:moveTo>
                  <a:pt x="6098143" y="3339379"/>
                </a:moveTo>
                <a:cubicBezTo>
                  <a:pt x="6092533" y="3349857"/>
                  <a:pt x="6091524" y="3358429"/>
                  <a:pt x="6095905" y="3358429"/>
                </a:cubicBezTo>
                <a:cubicBezTo>
                  <a:pt x="6106030" y="3358429"/>
                  <a:pt x="6126718" y="3337970"/>
                  <a:pt x="6126718" y="3327949"/>
                </a:cubicBezTo>
                <a:cubicBezTo>
                  <a:pt x="6126718" y="3313166"/>
                  <a:pt x="6108211" y="3320567"/>
                  <a:pt x="6098143" y="3339379"/>
                </a:cubicBezTo>
                <a:close/>
                <a:moveTo>
                  <a:pt x="6161647" y="3326683"/>
                </a:moveTo>
                <a:cubicBezTo>
                  <a:pt x="6158151" y="3330169"/>
                  <a:pt x="6155293" y="3343551"/>
                  <a:pt x="6155293" y="3356420"/>
                </a:cubicBezTo>
                <a:lnTo>
                  <a:pt x="6155293" y="3379813"/>
                </a:lnTo>
                <a:lnTo>
                  <a:pt x="6169581" y="3367954"/>
                </a:lnTo>
                <a:cubicBezTo>
                  <a:pt x="6177439" y="3361430"/>
                  <a:pt x="6183868" y="3348047"/>
                  <a:pt x="6183868" y="3338217"/>
                </a:cubicBezTo>
                <a:cubicBezTo>
                  <a:pt x="6183868" y="3320244"/>
                  <a:pt x="6173467" y="3314852"/>
                  <a:pt x="6161647" y="3326683"/>
                </a:cubicBezTo>
                <a:close/>
                <a:moveTo>
                  <a:pt x="6320542" y="3330340"/>
                </a:moveTo>
                <a:cubicBezTo>
                  <a:pt x="6315028" y="3335855"/>
                  <a:pt x="6312551" y="3350952"/>
                  <a:pt x="6315018" y="3363897"/>
                </a:cubicBezTo>
                <a:lnTo>
                  <a:pt x="6319523" y="3387424"/>
                </a:lnTo>
                <a:lnTo>
                  <a:pt x="6332658" y="3376527"/>
                </a:lnTo>
                <a:cubicBezTo>
                  <a:pt x="6346631" y="3364926"/>
                  <a:pt x="6351003" y="3320329"/>
                  <a:pt x="6338173" y="3320329"/>
                </a:cubicBezTo>
                <a:cubicBezTo>
                  <a:pt x="6333982" y="3320329"/>
                  <a:pt x="6326048" y="3324835"/>
                  <a:pt x="6320542" y="3330340"/>
                </a:cubicBezTo>
                <a:close/>
                <a:moveTo>
                  <a:pt x="4896393" y="3413198"/>
                </a:moveTo>
                <a:cubicBezTo>
                  <a:pt x="4787103" y="3539747"/>
                  <a:pt x="4472607" y="3977554"/>
                  <a:pt x="4490980" y="3977554"/>
                </a:cubicBezTo>
                <a:cubicBezTo>
                  <a:pt x="4493591" y="3977554"/>
                  <a:pt x="4550445" y="3901469"/>
                  <a:pt x="4617320" y="3808486"/>
                </a:cubicBezTo>
                <a:cubicBezTo>
                  <a:pt x="4727867" y="3654781"/>
                  <a:pt x="4888859" y="3439306"/>
                  <a:pt x="4951810" y="3360811"/>
                </a:cubicBezTo>
                <a:cubicBezTo>
                  <a:pt x="5001340" y="3299050"/>
                  <a:pt x="4966640" y="3331845"/>
                  <a:pt x="4896393" y="3413198"/>
                </a:cubicBezTo>
                <a:close/>
                <a:moveTo>
                  <a:pt x="7067312" y="3362687"/>
                </a:moveTo>
                <a:cubicBezTo>
                  <a:pt x="7051568" y="3382423"/>
                  <a:pt x="7040737" y="3408064"/>
                  <a:pt x="7040166" y="3426981"/>
                </a:cubicBezTo>
                <a:lnTo>
                  <a:pt x="7039223" y="3458442"/>
                </a:lnTo>
                <a:lnTo>
                  <a:pt x="7032746" y="3435258"/>
                </a:lnTo>
                <a:lnTo>
                  <a:pt x="7026269" y="3412065"/>
                </a:lnTo>
                <a:lnTo>
                  <a:pt x="6992189" y="3459071"/>
                </a:lnTo>
                <a:cubicBezTo>
                  <a:pt x="6961213" y="3501781"/>
                  <a:pt x="6936868" y="3577504"/>
                  <a:pt x="6954117" y="3577504"/>
                </a:cubicBezTo>
                <a:cubicBezTo>
                  <a:pt x="6957994" y="3577504"/>
                  <a:pt x="6979539" y="3551453"/>
                  <a:pt x="7001990" y="3519611"/>
                </a:cubicBezTo>
                <a:cubicBezTo>
                  <a:pt x="7024449" y="3487779"/>
                  <a:pt x="7045261" y="3464176"/>
                  <a:pt x="7048262" y="3467167"/>
                </a:cubicBezTo>
                <a:cubicBezTo>
                  <a:pt x="7051253" y="3470167"/>
                  <a:pt x="7045900" y="3481235"/>
                  <a:pt x="7036356" y="3491779"/>
                </a:cubicBezTo>
                <a:cubicBezTo>
                  <a:pt x="7026812" y="3502324"/>
                  <a:pt x="7021011" y="3512944"/>
                  <a:pt x="7023459" y="3515392"/>
                </a:cubicBezTo>
                <a:cubicBezTo>
                  <a:pt x="7025907" y="3517840"/>
                  <a:pt x="7042966" y="3499599"/>
                  <a:pt x="7061359" y="3474853"/>
                </a:cubicBezTo>
                <a:lnTo>
                  <a:pt x="7094820" y="3429867"/>
                </a:lnTo>
                <a:lnTo>
                  <a:pt x="7097011" y="3379861"/>
                </a:lnTo>
                <a:cubicBezTo>
                  <a:pt x="7098220" y="3352362"/>
                  <a:pt x="7097926" y="3329854"/>
                  <a:pt x="7096354" y="3329854"/>
                </a:cubicBezTo>
                <a:cubicBezTo>
                  <a:pt x="7094792" y="3329854"/>
                  <a:pt x="7081723" y="3344628"/>
                  <a:pt x="7067312" y="3362687"/>
                </a:cubicBezTo>
                <a:close/>
                <a:moveTo>
                  <a:pt x="6218225" y="3354448"/>
                </a:moveTo>
                <a:cubicBezTo>
                  <a:pt x="6215044" y="3362735"/>
                  <a:pt x="6212443" y="3378260"/>
                  <a:pt x="6212443" y="3388948"/>
                </a:cubicBezTo>
                <a:lnTo>
                  <a:pt x="6212443" y="3408388"/>
                </a:lnTo>
                <a:lnTo>
                  <a:pt x="6226731" y="3396529"/>
                </a:lnTo>
                <a:cubicBezTo>
                  <a:pt x="6242085" y="3383785"/>
                  <a:pt x="6246581" y="3339379"/>
                  <a:pt x="6232512" y="3339379"/>
                </a:cubicBezTo>
                <a:cubicBezTo>
                  <a:pt x="6227836" y="3339379"/>
                  <a:pt x="6221407" y="3346161"/>
                  <a:pt x="6218225" y="3354448"/>
                </a:cubicBezTo>
                <a:close/>
                <a:moveTo>
                  <a:pt x="6381531" y="3355781"/>
                </a:moveTo>
                <a:cubicBezTo>
                  <a:pt x="6365415" y="3373593"/>
                  <a:pt x="6368339" y="3420437"/>
                  <a:pt x="6384922" y="3410179"/>
                </a:cubicBezTo>
                <a:cubicBezTo>
                  <a:pt x="6400562" y="3400520"/>
                  <a:pt x="6410106" y="3372803"/>
                  <a:pt x="6403781" y="3355429"/>
                </a:cubicBezTo>
                <a:lnTo>
                  <a:pt x="6397495" y="3338141"/>
                </a:lnTo>
                <a:lnTo>
                  <a:pt x="6381531" y="3355781"/>
                </a:lnTo>
                <a:close/>
                <a:moveTo>
                  <a:pt x="7259755" y="3359249"/>
                </a:moveTo>
                <a:cubicBezTo>
                  <a:pt x="7253907" y="3370174"/>
                  <a:pt x="7251821" y="3381804"/>
                  <a:pt x="7255117" y="3385099"/>
                </a:cubicBezTo>
                <a:cubicBezTo>
                  <a:pt x="7264042" y="3394034"/>
                  <a:pt x="7293074" y="3372993"/>
                  <a:pt x="7296607" y="3355029"/>
                </a:cubicBezTo>
                <a:cubicBezTo>
                  <a:pt x="7301084" y="3332312"/>
                  <a:pt x="7272414" y="3335588"/>
                  <a:pt x="7259755" y="3359249"/>
                </a:cubicBezTo>
                <a:close/>
                <a:moveTo>
                  <a:pt x="4500505" y="3422723"/>
                </a:moveTo>
                <a:cubicBezTo>
                  <a:pt x="4474712" y="3463319"/>
                  <a:pt x="4430649" y="3537261"/>
                  <a:pt x="4402579" y="3587029"/>
                </a:cubicBezTo>
                <a:cubicBezTo>
                  <a:pt x="4374509" y="3636798"/>
                  <a:pt x="4331732" y="3709664"/>
                  <a:pt x="4307520" y="3748954"/>
                </a:cubicBezTo>
                <a:cubicBezTo>
                  <a:pt x="4283307" y="3788245"/>
                  <a:pt x="4253675" y="3837537"/>
                  <a:pt x="4241664" y="3858492"/>
                </a:cubicBezTo>
                <a:lnTo>
                  <a:pt x="4219833" y="3896592"/>
                </a:lnTo>
                <a:lnTo>
                  <a:pt x="4238578" y="3873713"/>
                </a:lnTo>
                <a:cubicBezTo>
                  <a:pt x="4255827" y="3852663"/>
                  <a:pt x="4355554" y="3688718"/>
                  <a:pt x="4479608" y="3477492"/>
                </a:cubicBezTo>
                <a:cubicBezTo>
                  <a:pt x="4507297" y="3430343"/>
                  <a:pt x="4536100" y="3382128"/>
                  <a:pt x="4543616" y="3370336"/>
                </a:cubicBezTo>
                <a:cubicBezTo>
                  <a:pt x="4551131" y="3358544"/>
                  <a:pt x="4555065" y="3348904"/>
                  <a:pt x="4552341" y="3348904"/>
                </a:cubicBezTo>
                <a:cubicBezTo>
                  <a:pt x="4549626" y="3348904"/>
                  <a:pt x="4526299" y="3382128"/>
                  <a:pt x="4500505" y="3422723"/>
                </a:cubicBezTo>
                <a:close/>
                <a:moveTo>
                  <a:pt x="5688568" y="3358991"/>
                </a:moveTo>
                <a:cubicBezTo>
                  <a:pt x="5688568" y="3364535"/>
                  <a:pt x="5692855" y="3366430"/>
                  <a:pt x="5698093" y="3363192"/>
                </a:cubicBezTo>
                <a:cubicBezTo>
                  <a:pt x="5703332" y="3359953"/>
                  <a:pt x="5707618" y="3355419"/>
                  <a:pt x="5707618" y="3353105"/>
                </a:cubicBezTo>
                <a:cubicBezTo>
                  <a:pt x="5707618" y="3350790"/>
                  <a:pt x="5703332" y="3348904"/>
                  <a:pt x="5698093" y="3348904"/>
                </a:cubicBezTo>
                <a:cubicBezTo>
                  <a:pt x="5692855" y="3348904"/>
                  <a:pt x="5688568" y="3353448"/>
                  <a:pt x="5688568" y="3358991"/>
                </a:cubicBezTo>
                <a:close/>
                <a:moveTo>
                  <a:pt x="7408507" y="3363868"/>
                </a:moveTo>
                <a:lnTo>
                  <a:pt x="7392315" y="3380061"/>
                </a:lnTo>
                <a:lnTo>
                  <a:pt x="7402526" y="3390271"/>
                </a:lnTo>
                <a:lnTo>
                  <a:pt x="7412727" y="3400473"/>
                </a:lnTo>
                <a:lnTo>
                  <a:pt x="7428919" y="3384280"/>
                </a:lnTo>
                <a:lnTo>
                  <a:pt x="7445112" y="3368088"/>
                </a:lnTo>
                <a:lnTo>
                  <a:pt x="7434910" y="3357886"/>
                </a:lnTo>
                <a:lnTo>
                  <a:pt x="7424699" y="3347676"/>
                </a:lnTo>
                <a:lnTo>
                  <a:pt x="7408507" y="3363868"/>
                </a:lnTo>
                <a:close/>
                <a:moveTo>
                  <a:pt x="2665486" y="3378794"/>
                </a:moveTo>
                <a:cubicBezTo>
                  <a:pt x="2657018" y="3390881"/>
                  <a:pt x="2650093" y="3406245"/>
                  <a:pt x="2650093" y="3412941"/>
                </a:cubicBezTo>
                <a:cubicBezTo>
                  <a:pt x="2650093" y="3432924"/>
                  <a:pt x="2667610" y="3426771"/>
                  <a:pt x="2684631" y="3400806"/>
                </a:cubicBezTo>
                <a:cubicBezTo>
                  <a:pt x="2706157" y="3367945"/>
                  <a:pt x="2687841" y="3346885"/>
                  <a:pt x="2665486" y="3378794"/>
                </a:cubicBezTo>
                <a:close/>
                <a:moveTo>
                  <a:pt x="6062301" y="3369507"/>
                </a:moveTo>
                <a:cubicBezTo>
                  <a:pt x="6055824" y="3375984"/>
                  <a:pt x="6050518" y="3387776"/>
                  <a:pt x="6050518" y="3395710"/>
                </a:cubicBezTo>
                <a:lnTo>
                  <a:pt x="6050518" y="3410141"/>
                </a:lnTo>
                <a:lnTo>
                  <a:pt x="6065911" y="3394748"/>
                </a:lnTo>
                <a:cubicBezTo>
                  <a:pt x="6074378" y="3386281"/>
                  <a:pt x="6079684" y="3374479"/>
                  <a:pt x="6077703" y="3368536"/>
                </a:cubicBezTo>
                <a:lnTo>
                  <a:pt x="6074093" y="3357715"/>
                </a:lnTo>
                <a:lnTo>
                  <a:pt x="6062301" y="3369507"/>
                </a:lnTo>
                <a:close/>
                <a:moveTo>
                  <a:pt x="6119574" y="3369259"/>
                </a:moveTo>
                <a:cubicBezTo>
                  <a:pt x="6113031" y="3375879"/>
                  <a:pt x="6107668" y="3392062"/>
                  <a:pt x="6107668" y="3405235"/>
                </a:cubicBezTo>
                <a:lnTo>
                  <a:pt x="6107668" y="3429191"/>
                </a:lnTo>
                <a:lnTo>
                  <a:pt x="6122775" y="3414075"/>
                </a:lnTo>
                <a:cubicBezTo>
                  <a:pt x="6131091" y="3405769"/>
                  <a:pt x="6136443" y="3389576"/>
                  <a:pt x="6134681" y="3378099"/>
                </a:cubicBezTo>
                <a:lnTo>
                  <a:pt x="6131481" y="3357239"/>
                </a:lnTo>
                <a:lnTo>
                  <a:pt x="6119574" y="3369259"/>
                </a:lnTo>
                <a:close/>
                <a:moveTo>
                  <a:pt x="6276528" y="3374955"/>
                </a:moveTo>
                <a:lnTo>
                  <a:pt x="6259650" y="3393729"/>
                </a:lnTo>
                <a:lnTo>
                  <a:pt x="6267517" y="3415018"/>
                </a:lnTo>
                <a:lnTo>
                  <a:pt x="6275394" y="3436306"/>
                </a:lnTo>
                <a:lnTo>
                  <a:pt x="6287472" y="3421752"/>
                </a:lnTo>
                <a:cubicBezTo>
                  <a:pt x="6294111" y="3413750"/>
                  <a:pt x="6298159" y="3395720"/>
                  <a:pt x="6296473" y="3381689"/>
                </a:cubicBezTo>
                <a:lnTo>
                  <a:pt x="6293406" y="3356172"/>
                </a:lnTo>
                <a:lnTo>
                  <a:pt x="6276528" y="3374955"/>
                </a:lnTo>
                <a:close/>
                <a:moveTo>
                  <a:pt x="6442948" y="3369859"/>
                </a:moveTo>
                <a:cubicBezTo>
                  <a:pt x="6430233" y="3382575"/>
                  <a:pt x="6427175" y="3434629"/>
                  <a:pt x="6439139" y="3434629"/>
                </a:cubicBezTo>
                <a:cubicBezTo>
                  <a:pt x="6454959" y="3434629"/>
                  <a:pt x="6469618" y="3410807"/>
                  <a:pt x="6469618" y="3385099"/>
                </a:cubicBezTo>
                <a:cubicBezTo>
                  <a:pt x="6469618" y="3356439"/>
                  <a:pt x="6461189" y="3351619"/>
                  <a:pt x="6442948" y="3369859"/>
                </a:cubicBezTo>
                <a:close/>
                <a:moveTo>
                  <a:pt x="7557373" y="3369859"/>
                </a:moveTo>
                <a:cubicBezTo>
                  <a:pt x="7541610" y="3385623"/>
                  <a:pt x="7543029" y="3406054"/>
                  <a:pt x="7559898" y="3406054"/>
                </a:cubicBezTo>
                <a:cubicBezTo>
                  <a:pt x="7575423" y="3406054"/>
                  <a:pt x="7596302" y="3373860"/>
                  <a:pt x="7586882" y="3364440"/>
                </a:cubicBezTo>
                <a:cubicBezTo>
                  <a:pt x="7578042" y="3355601"/>
                  <a:pt x="7570194" y="3357039"/>
                  <a:pt x="7557373" y="3369859"/>
                </a:cubicBezTo>
                <a:close/>
                <a:moveTo>
                  <a:pt x="3330683" y="3465586"/>
                </a:moveTo>
                <a:cubicBezTo>
                  <a:pt x="3282887" y="3550682"/>
                  <a:pt x="3071641" y="3905707"/>
                  <a:pt x="3033141" y="3965648"/>
                </a:cubicBezTo>
                <a:cubicBezTo>
                  <a:pt x="3025569" y="3977440"/>
                  <a:pt x="3021606" y="3987079"/>
                  <a:pt x="3024331" y="3987079"/>
                </a:cubicBezTo>
                <a:cubicBezTo>
                  <a:pt x="3029788" y="3987079"/>
                  <a:pt x="3199591" y="3716731"/>
                  <a:pt x="3277467" y="3584039"/>
                </a:cubicBezTo>
                <a:cubicBezTo>
                  <a:pt x="3330797" y="3493170"/>
                  <a:pt x="3395663" y="3367954"/>
                  <a:pt x="3389405" y="3367954"/>
                </a:cubicBezTo>
                <a:cubicBezTo>
                  <a:pt x="3387271" y="3367954"/>
                  <a:pt x="3360849" y="3411893"/>
                  <a:pt x="3330683" y="3465586"/>
                </a:cubicBezTo>
                <a:close/>
                <a:moveTo>
                  <a:pt x="2933995" y="3401549"/>
                </a:moveTo>
                <a:cubicBezTo>
                  <a:pt x="2917727" y="3437249"/>
                  <a:pt x="2937634" y="3452613"/>
                  <a:pt x="2958637" y="3420561"/>
                </a:cubicBezTo>
                <a:cubicBezTo>
                  <a:pt x="2974391" y="3396520"/>
                  <a:pt x="2972400" y="3377479"/>
                  <a:pt x="2954131" y="3377479"/>
                </a:cubicBezTo>
                <a:cubicBezTo>
                  <a:pt x="2949083" y="3377479"/>
                  <a:pt x="2940025" y="3388309"/>
                  <a:pt x="2933995" y="3401549"/>
                </a:cubicBezTo>
                <a:close/>
                <a:moveTo>
                  <a:pt x="6176724" y="3388309"/>
                </a:moveTo>
                <a:cubicBezTo>
                  <a:pt x="6170181" y="3394929"/>
                  <a:pt x="6164818" y="3413255"/>
                  <a:pt x="6164818" y="3429048"/>
                </a:cubicBezTo>
                <a:lnTo>
                  <a:pt x="6164818" y="3457766"/>
                </a:lnTo>
                <a:lnTo>
                  <a:pt x="6179859" y="3442716"/>
                </a:lnTo>
                <a:cubicBezTo>
                  <a:pt x="6188326" y="3434248"/>
                  <a:pt x="6193536" y="3416437"/>
                  <a:pt x="6191765" y="3401978"/>
                </a:cubicBezTo>
                <a:lnTo>
                  <a:pt x="6188631" y="3376279"/>
                </a:lnTo>
                <a:lnTo>
                  <a:pt x="6176724" y="3388309"/>
                </a:lnTo>
                <a:close/>
                <a:moveTo>
                  <a:pt x="6500337" y="3396644"/>
                </a:moveTo>
                <a:cubicBezTo>
                  <a:pt x="6486287" y="3419142"/>
                  <a:pt x="6494783" y="3466338"/>
                  <a:pt x="6511119" y="3456546"/>
                </a:cubicBezTo>
                <a:lnTo>
                  <a:pt x="6522006" y="3450022"/>
                </a:lnTo>
                <a:lnTo>
                  <a:pt x="6510776" y="3463919"/>
                </a:lnTo>
                <a:lnTo>
                  <a:pt x="6499546" y="3477816"/>
                </a:lnTo>
                <a:lnTo>
                  <a:pt x="6513262" y="3577666"/>
                </a:lnTo>
                <a:cubicBezTo>
                  <a:pt x="6520806" y="3632587"/>
                  <a:pt x="6530378" y="3722523"/>
                  <a:pt x="6534541" y="3777529"/>
                </a:cubicBezTo>
                <a:lnTo>
                  <a:pt x="6542113" y="3877542"/>
                </a:lnTo>
                <a:lnTo>
                  <a:pt x="6555238" y="3850881"/>
                </a:lnTo>
                <a:lnTo>
                  <a:pt x="6568355" y="3824221"/>
                </a:lnTo>
                <a:lnTo>
                  <a:pt x="6556810" y="3688956"/>
                </a:lnTo>
                <a:cubicBezTo>
                  <a:pt x="6541522" y="3509648"/>
                  <a:pt x="6525054" y="3377479"/>
                  <a:pt x="6518005" y="3377479"/>
                </a:cubicBezTo>
                <a:cubicBezTo>
                  <a:pt x="6514872" y="3377479"/>
                  <a:pt x="6506918" y="3386100"/>
                  <a:pt x="6500337" y="3396644"/>
                </a:cubicBezTo>
                <a:close/>
                <a:moveTo>
                  <a:pt x="6338649" y="3397834"/>
                </a:moveTo>
                <a:cubicBezTo>
                  <a:pt x="6332106" y="3404454"/>
                  <a:pt x="6326743" y="3420637"/>
                  <a:pt x="6326743" y="3433810"/>
                </a:cubicBezTo>
                <a:lnTo>
                  <a:pt x="6326743" y="3457766"/>
                </a:lnTo>
                <a:lnTo>
                  <a:pt x="6341850" y="3442650"/>
                </a:lnTo>
                <a:cubicBezTo>
                  <a:pt x="6350166" y="3434344"/>
                  <a:pt x="6355518" y="3418151"/>
                  <a:pt x="6353756" y="3406674"/>
                </a:cubicBezTo>
                <a:lnTo>
                  <a:pt x="6350556" y="3385814"/>
                </a:lnTo>
                <a:lnTo>
                  <a:pt x="6338649" y="3397834"/>
                </a:lnTo>
                <a:close/>
                <a:moveTo>
                  <a:pt x="3225965" y="3406692"/>
                </a:moveTo>
                <a:cubicBezTo>
                  <a:pt x="3222508" y="3412274"/>
                  <a:pt x="3221727" y="3418894"/>
                  <a:pt x="3224222" y="3421390"/>
                </a:cubicBezTo>
                <a:cubicBezTo>
                  <a:pt x="3226718" y="3423885"/>
                  <a:pt x="3231299" y="3419313"/>
                  <a:pt x="3234404" y="3411227"/>
                </a:cubicBezTo>
                <a:cubicBezTo>
                  <a:pt x="3240843" y="3394444"/>
                  <a:pt x="3235357" y="3391491"/>
                  <a:pt x="3225965" y="3406692"/>
                </a:cubicBezTo>
                <a:close/>
                <a:moveTo>
                  <a:pt x="7214864" y="3415446"/>
                </a:moveTo>
                <a:cubicBezTo>
                  <a:pt x="7199253" y="3440430"/>
                  <a:pt x="7199900" y="3444154"/>
                  <a:pt x="7219798" y="3444154"/>
                </a:cubicBezTo>
                <a:cubicBezTo>
                  <a:pt x="7237514" y="3444154"/>
                  <a:pt x="7263127" y="3412160"/>
                  <a:pt x="7253278" y="3402321"/>
                </a:cubicBezTo>
                <a:cubicBezTo>
                  <a:pt x="7242248" y="3391281"/>
                  <a:pt x="7226618" y="3396625"/>
                  <a:pt x="7214864" y="3415446"/>
                </a:cubicBezTo>
                <a:close/>
                <a:moveTo>
                  <a:pt x="6013095" y="3419532"/>
                </a:moveTo>
                <a:cubicBezTo>
                  <a:pt x="6005989" y="3428086"/>
                  <a:pt x="6003008" y="3437916"/>
                  <a:pt x="6006456" y="3441364"/>
                </a:cubicBezTo>
                <a:cubicBezTo>
                  <a:pt x="6015352" y="3450260"/>
                  <a:pt x="6034383" y="3429076"/>
                  <a:pt x="6029811" y="3415370"/>
                </a:cubicBezTo>
                <a:cubicBezTo>
                  <a:pt x="6027182" y="3407483"/>
                  <a:pt x="6022019" y="3408769"/>
                  <a:pt x="6013095" y="3419532"/>
                </a:cubicBezTo>
                <a:close/>
                <a:moveTo>
                  <a:pt x="6071949" y="3416884"/>
                </a:moveTo>
                <a:cubicBezTo>
                  <a:pt x="6065406" y="3423504"/>
                  <a:pt x="6060043" y="3439687"/>
                  <a:pt x="6060043" y="3452860"/>
                </a:cubicBezTo>
                <a:lnTo>
                  <a:pt x="6060043" y="3476816"/>
                </a:lnTo>
                <a:lnTo>
                  <a:pt x="6075150" y="3461700"/>
                </a:lnTo>
                <a:cubicBezTo>
                  <a:pt x="6083466" y="3453394"/>
                  <a:pt x="6088818" y="3437201"/>
                  <a:pt x="6087056" y="3425724"/>
                </a:cubicBezTo>
                <a:lnTo>
                  <a:pt x="6083856" y="3404864"/>
                </a:lnTo>
                <a:lnTo>
                  <a:pt x="6071949" y="3416884"/>
                </a:lnTo>
                <a:close/>
                <a:moveTo>
                  <a:pt x="6233874" y="3416922"/>
                </a:moveTo>
                <a:cubicBezTo>
                  <a:pt x="6219816" y="3431086"/>
                  <a:pt x="6217806" y="3482254"/>
                  <a:pt x="6231312" y="3482254"/>
                </a:cubicBezTo>
                <a:cubicBezTo>
                  <a:pt x="6242333" y="3482254"/>
                  <a:pt x="6253620" y="3442868"/>
                  <a:pt x="6249010" y="3420532"/>
                </a:cubicBezTo>
                <a:lnTo>
                  <a:pt x="6245781" y="3404940"/>
                </a:lnTo>
                <a:lnTo>
                  <a:pt x="6233874" y="3416922"/>
                </a:lnTo>
                <a:close/>
                <a:moveTo>
                  <a:pt x="6395799" y="3416999"/>
                </a:moveTo>
                <a:cubicBezTo>
                  <a:pt x="6381636" y="3431172"/>
                  <a:pt x="6379397" y="3495685"/>
                  <a:pt x="6393370" y="3487045"/>
                </a:cubicBezTo>
                <a:cubicBezTo>
                  <a:pt x="6410116" y="3476701"/>
                  <a:pt x="6419155" y="3449526"/>
                  <a:pt x="6413354" y="3427000"/>
                </a:cubicBezTo>
                <a:lnTo>
                  <a:pt x="6407706" y="3405083"/>
                </a:lnTo>
                <a:lnTo>
                  <a:pt x="6395799" y="3416999"/>
                </a:lnTo>
                <a:close/>
                <a:moveTo>
                  <a:pt x="7366873" y="3417484"/>
                </a:moveTo>
                <a:cubicBezTo>
                  <a:pt x="7353729" y="3430629"/>
                  <a:pt x="7351576" y="3453679"/>
                  <a:pt x="7363492" y="3453679"/>
                </a:cubicBezTo>
                <a:cubicBezTo>
                  <a:pt x="7372712" y="3453679"/>
                  <a:pt x="7403068" y="3422056"/>
                  <a:pt x="7403068" y="3412446"/>
                </a:cubicBezTo>
                <a:cubicBezTo>
                  <a:pt x="7403068" y="3401901"/>
                  <a:pt x="7379132" y="3405226"/>
                  <a:pt x="7366873" y="3417484"/>
                </a:cubicBezTo>
                <a:close/>
                <a:moveTo>
                  <a:pt x="7519273" y="3417484"/>
                </a:moveTo>
                <a:cubicBezTo>
                  <a:pt x="7503776" y="3432982"/>
                  <a:pt x="7504824" y="3453679"/>
                  <a:pt x="7521112" y="3453679"/>
                </a:cubicBezTo>
                <a:cubicBezTo>
                  <a:pt x="7537123" y="3453679"/>
                  <a:pt x="7549744" y="3425095"/>
                  <a:pt x="7538638" y="3413989"/>
                </a:cubicBezTo>
                <a:cubicBezTo>
                  <a:pt x="7534275" y="3409626"/>
                  <a:pt x="7525560" y="3411198"/>
                  <a:pt x="7519273" y="3417484"/>
                </a:cubicBezTo>
                <a:close/>
                <a:moveTo>
                  <a:pt x="7064931" y="3434629"/>
                </a:moveTo>
                <a:cubicBezTo>
                  <a:pt x="7055387" y="3445174"/>
                  <a:pt x="7049729" y="3455937"/>
                  <a:pt x="7052348" y="3458556"/>
                </a:cubicBezTo>
                <a:cubicBezTo>
                  <a:pt x="7054968" y="3461175"/>
                  <a:pt x="7064912" y="3454699"/>
                  <a:pt x="7074456" y="3444154"/>
                </a:cubicBezTo>
                <a:cubicBezTo>
                  <a:pt x="7084000" y="3433610"/>
                  <a:pt x="7089658" y="3422847"/>
                  <a:pt x="7087039" y="3420228"/>
                </a:cubicBezTo>
                <a:cubicBezTo>
                  <a:pt x="7084419" y="3417608"/>
                  <a:pt x="7074475" y="3424085"/>
                  <a:pt x="7064931" y="3434629"/>
                </a:cubicBezTo>
                <a:close/>
                <a:moveTo>
                  <a:pt x="6128814" y="3436344"/>
                </a:moveTo>
                <a:cubicBezTo>
                  <a:pt x="6115489" y="3449670"/>
                  <a:pt x="6113012" y="3491779"/>
                  <a:pt x="6125557" y="3491779"/>
                </a:cubicBezTo>
                <a:cubicBezTo>
                  <a:pt x="6142825" y="3491779"/>
                  <a:pt x="6155512" y="3465462"/>
                  <a:pt x="6148016" y="3445193"/>
                </a:cubicBezTo>
                <a:lnTo>
                  <a:pt x="6140444" y="3424714"/>
                </a:lnTo>
                <a:lnTo>
                  <a:pt x="6128814" y="3436344"/>
                </a:lnTo>
                <a:close/>
                <a:moveTo>
                  <a:pt x="6452092" y="3436915"/>
                </a:moveTo>
                <a:cubicBezTo>
                  <a:pt x="6439662" y="3449345"/>
                  <a:pt x="6436890" y="3501304"/>
                  <a:pt x="6448664" y="3501304"/>
                </a:cubicBezTo>
                <a:cubicBezTo>
                  <a:pt x="6463275" y="3501304"/>
                  <a:pt x="6479143" y="3478292"/>
                  <a:pt x="6479143" y="3457099"/>
                </a:cubicBezTo>
                <a:cubicBezTo>
                  <a:pt x="6479143" y="3431076"/>
                  <a:pt x="6466989" y="3422018"/>
                  <a:pt x="6452092" y="3436915"/>
                </a:cubicBezTo>
                <a:close/>
                <a:moveTo>
                  <a:pt x="6290806" y="3445802"/>
                </a:moveTo>
                <a:cubicBezTo>
                  <a:pt x="6276832" y="3459775"/>
                  <a:pt x="6274813" y="3514611"/>
                  <a:pt x="6288595" y="3506095"/>
                </a:cubicBezTo>
                <a:cubicBezTo>
                  <a:pt x="6305093" y="3495904"/>
                  <a:pt x="6315047" y="3468576"/>
                  <a:pt x="6308665" y="3451041"/>
                </a:cubicBezTo>
                <a:lnTo>
                  <a:pt x="6302502" y="3434106"/>
                </a:lnTo>
                <a:lnTo>
                  <a:pt x="6290806" y="3445802"/>
                </a:lnTo>
                <a:close/>
                <a:moveTo>
                  <a:pt x="2606421" y="3467862"/>
                </a:moveTo>
                <a:lnTo>
                  <a:pt x="2590114" y="3492760"/>
                </a:lnTo>
                <a:lnTo>
                  <a:pt x="2601144" y="3503790"/>
                </a:lnTo>
                <a:lnTo>
                  <a:pt x="2612174" y="3514820"/>
                </a:lnTo>
                <a:lnTo>
                  <a:pt x="2628748" y="3491389"/>
                </a:lnTo>
                <a:cubicBezTo>
                  <a:pt x="2648198" y="3463919"/>
                  <a:pt x="2649617" y="3451936"/>
                  <a:pt x="2634034" y="3446736"/>
                </a:cubicBezTo>
                <a:cubicBezTo>
                  <a:pt x="2627814" y="3444669"/>
                  <a:pt x="2615394" y="3454175"/>
                  <a:pt x="2606421" y="3467862"/>
                </a:cubicBezTo>
                <a:close/>
                <a:moveTo>
                  <a:pt x="3095235" y="3627511"/>
                </a:moveTo>
                <a:cubicBezTo>
                  <a:pt x="3034789" y="3728352"/>
                  <a:pt x="2935529" y="3885876"/>
                  <a:pt x="2874664" y="3977554"/>
                </a:cubicBezTo>
                <a:cubicBezTo>
                  <a:pt x="2813809" y="4069233"/>
                  <a:pt x="2774899" y="4131383"/>
                  <a:pt x="2788206" y="4115667"/>
                </a:cubicBezTo>
                <a:cubicBezTo>
                  <a:pt x="2856614" y="4034885"/>
                  <a:pt x="3073137" y="3697643"/>
                  <a:pt x="3178054" y="3508448"/>
                </a:cubicBezTo>
                <a:cubicBezTo>
                  <a:pt x="3246739" y="3384595"/>
                  <a:pt x="3204144" y="3445821"/>
                  <a:pt x="3095235" y="3627511"/>
                </a:cubicBezTo>
                <a:close/>
                <a:moveTo>
                  <a:pt x="3206239" y="3556073"/>
                </a:moveTo>
                <a:cubicBezTo>
                  <a:pt x="3170568" y="3617624"/>
                  <a:pt x="3106503" y="3723713"/>
                  <a:pt x="3063888" y="3791817"/>
                </a:cubicBezTo>
                <a:cubicBezTo>
                  <a:pt x="3021263" y="3859921"/>
                  <a:pt x="2964275" y="3950999"/>
                  <a:pt x="2937244" y="3994223"/>
                </a:cubicBezTo>
                <a:cubicBezTo>
                  <a:pt x="2910211" y="4037448"/>
                  <a:pt x="2890352" y="4072804"/>
                  <a:pt x="2893114" y="4072804"/>
                </a:cubicBezTo>
                <a:cubicBezTo>
                  <a:pt x="2905459" y="4072804"/>
                  <a:pt x="3149365" y="3682156"/>
                  <a:pt x="3239538" y="3517973"/>
                </a:cubicBezTo>
                <a:cubicBezTo>
                  <a:pt x="3301984" y="3404254"/>
                  <a:pt x="3278981" y="3430591"/>
                  <a:pt x="3206239" y="3556073"/>
                </a:cubicBezTo>
                <a:close/>
                <a:moveTo>
                  <a:pt x="4473226" y="3584648"/>
                </a:moveTo>
                <a:cubicBezTo>
                  <a:pt x="4427887" y="3661925"/>
                  <a:pt x="4372680" y="3755146"/>
                  <a:pt x="4350544" y="3791817"/>
                </a:cubicBezTo>
                <a:cubicBezTo>
                  <a:pt x="4297423" y="3879790"/>
                  <a:pt x="4296061" y="3882304"/>
                  <a:pt x="4301271" y="3882304"/>
                </a:cubicBezTo>
                <a:cubicBezTo>
                  <a:pt x="4307472" y="3882304"/>
                  <a:pt x="4397388" y="3738172"/>
                  <a:pt x="4476560" y="3601317"/>
                </a:cubicBezTo>
                <a:cubicBezTo>
                  <a:pt x="4556789" y="3462643"/>
                  <a:pt x="4566657" y="3444154"/>
                  <a:pt x="4560475" y="3444154"/>
                </a:cubicBezTo>
                <a:cubicBezTo>
                  <a:pt x="4557827" y="3444154"/>
                  <a:pt x="4518565" y="3507372"/>
                  <a:pt x="4473226" y="3584648"/>
                </a:cubicBezTo>
                <a:close/>
                <a:moveTo>
                  <a:pt x="5970346" y="3459804"/>
                </a:moveTo>
                <a:cubicBezTo>
                  <a:pt x="5967051" y="3468415"/>
                  <a:pt x="5966308" y="3477416"/>
                  <a:pt x="5968699" y="3479807"/>
                </a:cubicBezTo>
                <a:cubicBezTo>
                  <a:pt x="5976271" y="3487379"/>
                  <a:pt x="5993368" y="3472177"/>
                  <a:pt x="5993368" y="3457880"/>
                </a:cubicBezTo>
                <a:cubicBezTo>
                  <a:pt x="5993368" y="3439192"/>
                  <a:pt x="5977757" y="3440506"/>
                  <a:pt x="5970346" y="3459804"/>
                </a:cubicBezTo>
                <a:close/>
                <a:moveTo>
                  <a:pt x="6024324" y="3464547"/>
                </a:moveTo>
                <a:cubicBezTo>
                  <a:pt x="6009951" y="3479026"/>
                  <a:pt x="6008522" y="3510829"/>
                  <a:pt x="6022238" y="3510829"/>
                </a:cubicBezTo>
                <a:cubicBezTo>
                  <a:pt x="6034564" y="3510829"/>
                  <a:pt x="6043613" y="3488255"/>
                  <a:pt x="6039422" y="3467967"/>
                </a:cubicBezTo>
                <a:lnTo>
                  <a:pt x="6036231" y="3452565"/>
                </a:lnTo>
                <a:lnTo>
                  <a:pt x="6024324" y="3464547"/>
                </a:lnTo>
                <a:close/>
                <a:moveTo>
                  <a:pt x="6186249" y="3464624"/>
                </a:moveTo>
                <a:cubicBezTo>
                  <a:pt x="6172276" y="3478606"/>
                  <a:pt x="6170143" y="3529879"/>
                  <a:pt x="6183535" y="3529879"/>
                </a:cubicBezTo>
                <a:cubicBezTo>
                  <a:pt x="6198356" y="3529879"/>
                  <a:pt x="6209919" y="3498352"/>
                  <a:pt x="6203804" y="3474625"/>
                </a:cubicBezTo>
                <a:lnTo>
                  <a:pt x="6198156" y="3452708"/>
                </a:lnTo>
                <a:lnTo>
                  <a:pt x="6186249" y="3464624"/>
                </a:lnTo>
                <a:close/>
                <a:moveTo>
                  <a:pt x="6348174" y="3464547"/>
                </a:moveTo>
                <a:cubicBezTo>
                  <a:pt x="6334116" y="3478711"/>
                  <a:pt x="6332106" y="3529879"/>
                  <a:pt x="6345612" y="3529879"/>
                </a:cubicBezTo>
                <a:cubicBezTo>
                  <a:pt x="6356633" y="3529879"/>
                  <a:pt x="6367920" y="3490493"/>
                  <a:pt x="6363310" y="3468157"/>
                </a:cubicBezTo>
                <a:lnTo>
                  <a:pt x="6360081" y="3452565"/>
                </a:lnTo>
                <a:lnTo>
                  <a:pt x="6348174" y="3464547"/>
                </a:lnTo>
                <a:close/>
                <a:moveTo>
                  <a:pt x="7171382" y="3470872"/>
                </a:moveTo>
                <a:cubicBezTo>
                  <a:pt x="7162600" y="3480578"/>
                  <a:pt x="7155418" y="3493542"/>
                  <a:pt x="7155418" y="3499676"/>
                </a:cubicBezTo>
                <a:cubicBezTo>
                  <a:pt x="7155418" y="3518383"/>
                  <a:pt x="7182641" y="3512106"/>
                  <a:pt x="7194061" y="3490760"/>
                </a:cubicBezTo>
                <a:cubicBezTo>
                  <a:pt x="7208920" y="3462995"/>
                  <a:pt x="7191966" y="3448126"/>
                  <a:pt x="7171382" y="3470872"/>
                </a:cubicBezTo>
                <a:close/>
                <a:moveTo>
                  <a:pt x="2884084" y="3484245"/>
                </a:moveTo>
                <a:lnTo>
                  <a:pt x="2869349" y="3505295"/>
                </a:lnTo>
                <a:lnTo>
                  <a:pt x="2879455" y="3515201"/>
                </a:lnTo>
                <a:cubicBezTo>
                  <a:pt x="2891095" y="3526612"/>
                  <a:pt x="2929795" y="3486064"/>
                  <a:pt x="2920946" y="3471739"/>
                </a:cubicBezTo>
                <a:cubicBezTo>
                  <a:pt x="2912259" y="3457689"/>
                  <a:pt x="2899696" y="3461957"/>
                  <a:pt x="2884084" y="3484245"/>
                </a:cubicBezTo>
                <a:close/>
                <a:moveTo>
                  <a:pt x="7312381" y="3482483"/>
                </a:moveTo>
                <a:lnTo>
                  <a:pt x="7294931" y="3501752"/>
                </a:lnTo>
                <a:lnTo>
                  <a:pt x="7306818" y="3513439"/>
                </a:lnTo>
                <a:lnTo>
                  <a:pt x="7318696" y="3525117"/>
                </a:lnTo>
                <a:lnTo>
                  <a:pt x="7337022" y="3502695"/>
                </a:lnTo>
                <a:cubicBezTo>
                  <a:pt x="7366692" y="3466386"/>
                  <a:pt x="7343880" y="3447669"/>
                  <a:pt x="7312381" y="3482483"/>
                </a:cubicBezTo>
                <a:close/>
                <a:moveTo>
                  <a:pt x="7464781" y="3482483"/>
                </a:moveTo>
                <a:lnTo>
                  <a:pt x="7447331" y="3501752"/>
                </a:lnTo>
                <a:lnTo>
                  <a:pt x="7458647" y="3513068"/>
                </a:lnTo>
                <a:lnTo>
                  <a:pt x="7469953" y="3524374"/>
                </a:lnTo>
                <a:lnTo>
                  <a:pt x="7490051" y="3504276"/>
                </a:lnTo>
                <a:cubicBezTo>
                  <a:pt x="7501109" y="3493218"/>
                  <a:pt x="7507243" y="3479454"/>
                  <a:pt x="7503671" y="3473691"/>
                </a:cubicBezTo>
                <a:cubicBezTo>
                  <a:pt x="7494280" y="3458490"/>
                  <a:pt x="7484488" y="3460699"/>
                  <a:pt x="7464781" y="3482483"/>
                </a:cubicBezTo>
                <a:close/>
                <a:moveTo>
                  <a:pt x="2997279" y="3565598"/>
                </a:moveTo>
                <a:cubicBezTo>
                  <a:pt x="2903735" y="3722951"/>
                  <a:pt x="2774118" y="3917042"/>
                  <a:pt x="2637368" y="4104532"/>
                </a:cubicBezTo>
                <a:cubicBezTo>
                  <a:pt x="2486501" y="4311387"/>
                  <a:pt x="2478281" y="4334142"/>
                  <a:pt x="2623947" y="4141718"/>
                </a:cubicBezTo>
                <a:cubicBezTo>
                  <a:pt x="2785024" y="3928939"/>
                  <a:pt x="2923623" y="3720236"/>
                  <a:pt x="3025540" y="3537023"/>
                </a:cubicBezTo>
                <a:cubicBezTo>
                  <a:pt x="3079252" y="3440478"/>
                  <a:pt x="3060230" y="3459699"/>
                  <a:pt x="2997279" y="3565598"/>
                </a:cubicBezTo>
                <a:close/>
                <a:moveTo>
                  <a:pt x="6081398" y="3483759"/>
                </a:moveTo>
                <a:cubicBezTo>
                  <a:pt x="6067921" y="3497237"/>
                  <a:pt x="6065292" y="3539404"/>
                  <a:pt x="6077932" y="3539404"/>
                </a:cubicBezTo>
                <a:cubicBezTo>
                  <a:pt x="6096067" y="3539404"/>
                  <a:pt x="6110402" y="3510429"/>
                  <a:pt x="6101801" y="3491151"/>
                </a:cubicBezTo>
                <a:lnTo>
                  <a:pt x="6093228" y="3471929"/>
                </a:lnTo>
                <a:lnTo>
                  <a:pt x="6081398" y="3483759"/>
                </a:lnTo>
                <a:close/>
                <a:moveTo>
                  <a:pt x="4561475" y="3546548"/>
                </a:moveTo>
                <a:cubicBezTo>
                  <a:pt x="4516136" y="3617433"/>
                  <a:pt x="4403284" y="3806724"/>
                  <a:pt x="4384025" y="3844204"/>
                </a:cubicBezTo>
                <a:cubicBezTo>
                  <a:pt x="4353935" y="3902745"/>
                  <a:pt x="4398293" y="3835965"/>
                  <a:pt x="4488428" y="3687042"/>
                </a:cubicBezTo>
                <a:cubicBezTo>
                  <a:pt x="4542330" y="3597983"/>
                  <a:pt x="4592727" y="3515478"/>
                  <a:pt x="4600432" y="3503686"/>
                </a:cubicBezTo>
                <a:cubicBezTo>
                  <a:pt x="4608129" y="3491894"/>
                  <a:pt x="4611767" y="3482254"/>
                  <a:pt x="4608510" y="3482254"/>
                </a:cubicBezTo>
                <a:cubicBezTo>
                  <a:pt x="4605262" y="3482254"/>
                  <a:pt x="4584088" y="3511191"/>
                  <a:pt x="4561475" y="3546548"/>
                </a:cubicBezTo>
                <a:close/>
                <a:moveTo>
                  <a:pt x="4907100" y="3637036"/>
                </a:moveTo>
                <a:cubicBezTo>
                  <a:pt x="4679404" y="3964562"/>
                  <a:pt x="4549531" y="4142756"/>
                  <a:pt x="4377766" y="4363317"/>
                </a:cubicBezTo>
                <a:cubicBezTo>
                  <a:pt x="4091550" y="4730839"/>
                  <a:pt x="4073557" y="4754575"/>
                  <a:pt x="4092550" y="4739555"/>
                </a:cubicBezTo>
                <a:cubicBezTo>
                  <a:pt x="4120239" y="4717656"/>
                  <a:pt x="4504154" y="4234292"/>
                  <a:pt x="4619949" y="4075548"/>
                </a:cubicBezTo>
                <a:cubicBezTo>
                  <a:pt x="4723438" y="3933673"/>
                  <a:pt x="4990424" y="3543500"/>
                  <a:pt x="5011274" y="3503686"/>
                </a:cubicBezTo>
                <a:cubicBezTo>
                  <a:pt x="5036849" y="3454822"/>
                  <a:pt x="5008874" y="3490627"/>
                  <a:pt x="4907100" y="3637036"/>
                </a:cubicBezTo>
                <a:close/>
                <a:moveTo>
                  <a:pt x="6243399" y="3493084"/>
                </a:moveTo>
                <a:cubicBezTo>
                  <a:pt x="6236856" y="3499704"/>
                  <a:pt x="6231493" y="3518030"/>
                  <a:pt x="6231493" y="3533823"/>
                </a:cubicBezTo>
                <a:lnTo>
                  <a:pt x="6231493" y="3562541"/>
                </a:lnTo>
                <a:lnTo>
                  <a:pt x="6246534" y="3547491"/>
                </a:lnTo>
                <a:cubicBezTo>
                  <a:pt x="6255001" y="3539023"/>
                  <a:pt x="6260211" y="3521212"/>
                  <a:pt x="6258440" y="3506753"/>
                </a:cubicBezTo>
                <a:lnTo>
                  <a:pt x="6255306" y="3481054"/>
                </a:lnTo>
                <a:lnTo>
                  <a:pt x="6243399" y="3493084"/>
                </a:lnTo>
                <a:close/>
                <a:moveTo>
                  <a:pt x="6404848" y="3493684"/>
                </a:moveTo>
                <a:cubicBezTo>
                  <a:pt x="6398562" y="3499971"/>
                  <a:pt x="6393561" y="3518183"/>
                  <a:pt x="6393733" y="3534166"/>
                </a:cubicBezTo>
                <a:lnTo>
                  <a:pt x="6394056" y="3563217"/>
                </a:lnTo>
                <a:lnTo>
                  <a:pt x="6412783" y="3540728"/>
                </a:lnTo>
                <a:cubicBezTo>
                  <a:pt x="6442339" y="3505257"/>
                  <a:pt x="6435252" y="3463281"/>
                  <a:pt x="6404848" y="3493684"/>
                </a:cubicBezTo>
                <a:close/>
                <a:moveTo>
                  <a:pt x="5926693" y="3506067"/>
                </a:moveTo>
                <a:cubicBezTo>
                  <a:pt x="5919959" y="3514182"/>
                  <a:pt x="5916597" y="3522955"/>
                  <a:pt x="5919216" y="3525574"/>
                </a:cubicBezTo>
                <a:cubicBezTo>
                  <a:pt x="5921836" y="3528193"/>
                  <a:pt x="5929484" y="3523707"/>
                  <a:pt x="5936218" y="3515592"/>
                </a:cubicBezTo>
                <a:cubicBezTo>
                  <a:pt x="5942953" y="3507477"/>
                  <a:pt x="5946315" y="3498704"/>
                  <a:pt x="5943696" y="3496085"/>
                </a:cubicBezTo>
                <a:cubicBezTo>
                  <a:pt x="5941076" y="3493465"/>
                  <a:pt x="5933428" y="3497952"/>
                  <a:pt x="5926693" y="3506067"/>
                </a:cubicBezTo>
                <a:close/>
                <a:moveTo>
                  <a:pt x="5980672" y="3498133"/>
                </a:moveTo>
                <a:cubicBezTo>
                  <a:pt x="5971223" y="3507572"/>
                  <a:pt x="5972985" y="3548929"/>
                  <a:pt x="5982824" y="3548929"/>
                </a:cubicBezTo>
                <a:cubicBezTo>
                  <a:pt x="5992321" y="3548929"/>
                  <a:pt x="6002893" y="3525946"/>
                  <a:pt x="6002893" y="3505286"/>
                </a:cubicBezTo>
                <a:cubicBezTo>
                  <a:pt x="6002893" y="3491075"/>
                  <a:pt x="5991416" y="3487379"/>
                  <a:pt x="5980672" y="3498133"/>
                </a:cubicBezTo>
                <a:close/>
                <a:moveTo>
                  <a:pt x="6465685" y="3509915"/>
                </a:moveTo>
                <a:lnTo>
                  <a:pt x="6449168" y="3528165"/>
                </a:lnTo>
                <a:lnTo>
                  <a:pt x="6464160" y="3671983"/>
                </a:lnTo>
                <a:cubicBezTo>
                  <a:pt x="6472400" y="3751088"/>
                  <a:pt x="6479143" y="3825002"/>
                  <a:pt x="6479143" y="3836242"/>
                </a:cubicBezTo>
                <a:lnTo>
                  <a:pt x="6479143" y="3856682"/>
                </a:lnTo>
                <a:lnTo>
                  <a:pt x="6500098" y="3838537"/>
                </a:lnTo>
                <a:lnTo>
                  <a:pt x="6521053" y="3820392"/>
                </a:lnTo>
                <a:lnTo>
                  <a:pt x="6500098" y="3847872"/>
                </a:lnTo>
                <a:cubicBezTo>
                  <a:pt x="6488573" y="3862988"/>
                  <a:pt x="6479143" y="3887629"/>
                  <a:pt x="6479143" y="3902640"/>
                </a:cubicBezTo>
                <a:cubicBezTo>
                  <a:pt x="6479143" y="3931882"/>
                  <a:pt x="6487478" y="3936835"/>
                  <a:pt x="6505814" y="3918499"/>
                </a:cubicBezTo>
                <a:cubicBezTo>
                  <a:pt x="6513262" y="3911051"/>
                  <a:pt x="6517243" y="3910651"/>
                  <a:pt x="6517243" y="3917337"/>
                </a:cubicBezTo>
                <a:cubicBezTo>
                  <a:pt x="6517243" y="3922976"/>
                  <a:pt x="6510814" y="3932930"/>
                  <a:pt x="6502956" y="3939454"/>
                </a:cubicBezTo>
                <a:cubicBezTo>
                  <a:pt x="6494393" y="3946560"/>
                  <a:pt x="6488754" y="3967077"/>
                  <a:pt x="6488878" y="3990623"/>
                </a:cubicBezTo>
                <a:lnTo>
                  <a:pt x="6489087" y="4029942"/>
                </a:lnTo>
                <a:lnTo>
                  <a:pt x="6508052" y="4006129"/>
                </a:lnTo>
                <a:lnTo>
                  <a:pt x="6527016" y="3982317"/>
                </a:lnTo>
                <a:lnTo>
                  <a:pt x="6522559" y="3872218"/>
                </a:lnTo>
                <a:cubicBezTo>
                  <a:pt x="6518577" y="3773615"/>
                  <a:pt x="6491307" y="3500761"/>
                  <a:pt x="6484782" y="3494246"/>
                </a:cubicBezTo>
                <a:cubicBezTo>
                  <a:pt x="6483363" y="3492827"/>
                  <a:pt x="6474771" y="3499876"/>
                  <a:pt x="6465685" y="3509915"/>
                </a:cubicBezTo>
                <a:close/>
                <a:moveTo>
                  <a:pt x="6137767" y="3513115"/>
                </a:moveTo>
                <a:cubicBezTo>
                  <a:pt x="6125804" y="3525079"/>
                  <a:pt x="6122842" y="3560931"/>
                  <a:pt x="6132986" y="3571075"/>
                </a:cubicBezTo>
                <a:cubicBezTo>
                  <a:pt x="6143711" y="3581791"/>
                  <a:pt x="6164818" y="3557235"/>
                  <a:pt x="6164818" y="3534042"/>
                </a:cubicBezTo>
                <a:cubicBezTo>
                  <a:pt x="6164818" y="3507353"/>
                  <a:pt x="6152817" y="3498066"/>
                  <a:pt x="6137767" y="3513115"/>
                </a:cubicBezTo>
                <a:close/>
                <a:moveTo>
                  <a:pt x="6300407" y="3512401"/>
                </a:moveTo>
                <a:cubicBezTo>
                  <a:pt x="6287015" y="3525793"/>
                  <a:pt x="6284310" y="3577504"/>
                  <a:pt x="6297007" y="3577504"/>
                </a:cubicBezTo>
                <a:cubicBezTo>
                  <a:pt x="6314742" y="3577504"/>
                  <a:pt x="6325876" y="3551863"/>
                  <a:pt x="6319123" y="3526593"/>
                </a:cubicBezTo>
                <a:lnTo>
                  <a:pt x="6312179" y="3500628"/>
                </a:lnTo>
                <a:lnTo>
                  <a:pt x="6300407" y="3512401"/>
                </a:lnTo>
                <a:close/>
                <a:moveTo>
                  <a:pt x="6032287" y="3533108"/>
                </a:moveTo>
                <a:cubicBezTo>
                  <a:pt x="6025210" y="3546339"/>
                  <a:pt x="6022286" y="3564646"/>
                  <a:pt x="6025792" y="3573790"/>
                </a:cubicBezTo>
                <a:lnTo>
                  <a:pt x="6032163" y="3590411"/>
                </a:lnTo>
                <a:lnTo>
                  <a:pt x="6047213" y="3575371"/>
                </a:lnTo>
                <a:lnTo>
                  <a:pt x="6062253" y="3560321"/>
                </a:lnTo>
                <a:lnTo>
                  <a:pt x="6053709" y="3534690"/>
                </a:lnTo>
                <a:lnTo>
                  <a:pt x="6045166" y="3509048"/>
                </a:lnTo>
                <a:lnTo>
                  <a:pt x="6032287" y="3533108"/>
                </a:lnTo>
                <a:close/>
                <a:moveTo>
                  <a:pt x="2560711" y="3540719"/>
                </a:moveTo>
                <a:cubicBezTo>
                  <a:pt x="2552243" y="3552806"/>
                  <a:pt x="2545318" y="3568170"/>
                  <a:pt x="2545318" y="3574866"/>
                </a:cubicBezTo>
                <a:cubicBezTo>
                  <a:pt x="2545318" y="3595811"/>
                  <a:pt x="2570083" y="3588144"/>
                  <a:pt x="2583523" y="3563027"/>
                </a:cubicBezTo>
                <a:lnTo>
                  <a:pt x="2596372" y="3539023"/>
                </a:lnTo>
                <a:lnTo>
                  <a:pt x="2586238" y="3528889"/>
                </a:lnTo>
                <a:lnTo>
                  <a:pt x="2576093" y="3518745"/>
                </a:lnTo>
                <a:lnTo>
                  <a:pt x="2560711" y="3540719"/>
                </a:lnTo>
                <a:close/>
                <a:moveTo>
                  <a:pt x="3045066" y="3599269"/>
                </a:moveTo>
                <a:cubicBezTo>
                  <a:pt x="2978820" y="3708435"/>
                  <a:pt x="2763527" y="4033495"/>
                  <a:pt x="2703700" y="4114676"/>
                </a:cubicBezTo>
                <a:cubicBezTo>
                  <a:pt x="2676277" y="4151891"/>
                  <a:pt x="2650531" y="4188771"/>
                  <a:pt x="2646493" y="4196630"/>
                </a:cubicBezTo>
                <a:lnTo>
                  <a:pt x="2639159" y="4210917"/>
                </a:lnTo>
                <a:lnTo>
                  <a:pt x="2651770" y="4196163"/>
                </a:lnTo>
                <a:cubicBezTo>
                  <a:pt x="2749477" y="4081901"/>
                  <a:pt x="3109389" y="3538318"/>
                  <a:pt x="3096120" y="3525050"/>
                </a:cubicBezTo>
                <a:cubicBezTo>
                  <a:pt x="3094063" y="3522993"/>
                  <a:pt x="3071089" y="3556397"/>
                  <a:pt x="3045066" y="3599269"/>
                </a:cubicBezTo>
                <a:close/>
                <a:moveTo>
                  <a:pt x="7117423" y="3534518"/>
                </a:moveTo>
                <a:cubicBezTo>
                  <a:pt x="7110956" y="3542309"/>
                  <a:pt x="7108375" y="3555759"/>
                  <a:pt x="7111689" y="3564388"/>
                </a:cubicBezTo>
                <a:lnTo>
                  <a:pt x="7117719" y="3580095"/>
                </a:lnTo>
                <a:lnTo>
                  <a:pt x="7136568" y="3563036"/>
                </a:lnTo>
                <a:cubicBezTo>
                  <a:pt x="7146931" y="3553654"/>
                  <a:pt x="7155418" y="3540214"/>
                  <a:pt x="7155418" y="3533166"/>
                </a:cubicBezTo>
                <a:cubicBezTo>
                  <a:pt x="7155418" y="3516030"/>
                  <a:pt x="7132072" y="3516859"/>
                  <a:pt x="7117423" y="3534518"/>
                </a:cubicBezTo>
                <a:close/>
                <a:moveTo>
                  <a:pt x="7264756" y="3539633"/>
                </a:moveTo>
                <a:lnTo>
                  <a:pt x="7247306" y="3558902"/>
                </a:lnTo>
                <a:lnTo>
                  <a:pt x="7259193" y="3570589"/>
                </a:lnTo>
                <a:lnTo>
                  <a:pt x="7271071" y="3582267"/>
                </a:lnTo>
                <a:lnTo>
                  <a:pt x="7289397" y="3559845"/>
                </a:lnTo>
                <a:cubicBezTo>
                  <a:pt x="7319067" y="3523536"/>
                  <a:pt x="7296255" y="3504819"/>
                  <a:pt x="7264756" y="3539633"/>
                </a:cubicBezTo>
                <a:close/>
                <a:moveTo>
                  <a:pt x="7418251" y="3538414"/>
                </a:moveTo>
                <a:cubicBezTo>
                  <a:pt x="7399715" y="3558902"/>
                  <a:pt x="7398582" y="3577504"/>
                  <a:pt x="7415880" y="3577504"/>
                </a:cubicBezTo>
                <a:cubicBezTo>
                  <a:pt x="7428167" y="3577504"/>
                  <a:pt x="7460218" y="3548444"/>
                  <a:pt x="7460218" y="3537290"/>
                </a:cubicBezTo>
                <a:cubicBezTo>
                  <a:pt x="7460218" y="3522840"/>
                  <a:pt x="7431653" y="3523612"/>
                  <a:pt x="7418251" y="3538414"/>
                </a:cubicBezTo>
                <a:close/>
                <a:moveTo>
                  <a:pt x="5574268" y="3539404"/>
                </a:moveTo>
                <a:cubicBezTo>
                  <a:pt x="5574268" y="3544643"/>
                  <a:pt x="5578812" y="3548929"/>
                  <a:pt x="5584355" y="3548929"/>
                </a:cubicBezTo>
                <a:cubicBezTo>
                  <a:pt x="5589899" y="3548929"/>
                  <a:pt x="5591794" y="3544643"/>
                  <a:pt x="5588556" y="3539404"/>
                </a:cubicBezTo>
                <a:cubicBezTo>
                  <a:pt x="5585317" y="3534166"/>
                  <a:pt x="5580783" y="3529879"/>
                  <a:pt x="5578469" y="3529879"/>
                </a:cubicBezTo>
                <a:cubicBezTo>
                  <a:pt x="5576154" y="3529879"/>
                  <a:pt x="5574268" y="3534166"/>
                  <a:pt x="5574268" y="3539404"/>
                </a:cubicBezTo>
                <a:close/>
                <a:moveTo>
                  <a:pt x="5683806" y="3539404"/>
                </a:moveTo>
                <a:cubicBezTo>
                  <a:pt x="5680567" y="3544643"/>
                  <a:pt x="5682463" y="3548929"/>
                  <a:pt x="5688007" y="3548929"/>
                </a:cubicBezTo>
                <a:cubicBezTo>
                  <a:pt x="5693550" y="3548929"/>
                  <a:pt x="5698093" y="3544643"/>
                  <a:pt x="5698093" y="3539404"/>
                </a:cubicBezTo>
                <a:cubicBezTo>
                  <a:pt x="5698093" y="3534166"/>
                  <a:pt x="5696207" y="3529879"/>
                  <a:pt x="5693893" y="3529879"/>
                </a:cubicBezTo>
                <a:cubicBezTo>
                  <a:pt x="5691578" y="3529879"/>
                  <a:pt x="5687044" y="3534166"/>
                  <a:pt x="5683806" y="3539404"/>
                </a:cubicBezTo>
                <a:close/>
                <a:moveTo>
                  <a:pt x="5937799" y="3547291"/>
                </a:moveTo>
                <a:cubicBezTo>
                  <a:pt x="5930884" y="3559493"/>
                  <a:pt x="5927836" y="3576276"/>
                  <a:pt x="5931037" y="3584601"/>
                </a:cubicBezTo>
                <a:cubicBezTo>
                  <a:pt x="5940219" y="3608537"/>
                  <a:pt x="5957269" y="3584210"/>
                  <a:pt x="5953564" y="3552473"/>
                </a:cubicBezTo>
                <a:lnTo>
                  <a:pt x="5950373" y="3525117"/>
                </a:lnTo>
                <a:lnTo>
                  <a:pt x="5937799" y="3547291"/>
                </a:lnTo>
                <a:close/>
                <a:moveTo>
                  <a:pt x="6195556" y="3541052"/>
                </a:moveTo>
                <a:cubicBezTo>
                  <a:pt x="6181725" y="3554883"/>
                  <a:pt x="6179849" y="3596554"/>
                  <a:pt x="6193060" y="3596554"/>
                </a:cubicBezTo>
                <a:cubicBezTo>
                  <a:pt x="6207452" y="3596554"/>
                  <a:pt x="6220225" y="3565008"/>
                  <a:pt x="6213415" y="3546291"/>
                </a:cubicBezTo>
                <a:lnTo>
                  <a:pt x="6207252" y="3529356"/>
                </a:lnTo>
                <a:lnTo>
                  <a:pt x="6195556" y="3541052"/>
                </a:lnTo>
                <a:close/>
                <a:moveTo>
                  <a:pt x="6357699" y="3540785"/>
                </a:moveTo>
                <a:cubicBezTo>
                  <a:pt x="6351156" y="3547358"/>
                  <a:pt x="6345793" y="3563055"/>
                  <a:pt x="6345793" y="3575666"/>
                </a:cubicBezTo>
                <a:lnTo>
                  <a:pt x="6345793" y="3598593"/>
                </a:lnTo>
                <a:lnTo>
                  <a:pt x="6361281" y="3592649"/>
                </a:lnTo>
                <a:lnTo>
                  <a:pt x="6376769" y="3586706"/>
                </a:lnTo>
                <a:lnTo>
                  <a:pt x="6363548" y="3608299"/>
                </a:lnTo>
                <a:lnTo>
                  <a:pt x="6350318" y="3629892"/>
                </a:lnTo>
                <a:lnTo>
                  <a:pt x="6356471" y="3691804"/>
                </a:lnTo>
                <a:cubicBezTo>
                  <a:pt x="6359852" y="3725856"/>
                  <a:pt x="6363119" y="3782654"/>
                  <a:pt x="6363729" y="3818011"/>
                </a:cubicBezTo>
                <a:cubicBezTo>
                  <a:pt x="6364891" y="3885229"/>
                  <a:pt x="6374026" y="3896878"/>
                  <a:pt x="6397314" y="3860873"/>
                </a:cubicBezTo>
                <a:lnTo>
                  <a:pt x="6411173" y="3839442"/>
                </a:lnTo>
                <a:lnTo>
                  <a:pt x="6397181" y="3720379"/>
                </a:lnTo>
                <a:cubicBezTo>
                  <a:pt x="6389475" y="3654895"/>
                  <a:pt x="6380131" y="3585010"/>
                  <a:pt x="6376397" y="3565074"/>
                </a:cubicBezTo>
                <a:lnTo>
                  <a:pt x="6369606" y="3528841"/>
                </a:lnTo>
                <a:lnTo>
                  <a:pt x="6357699" y="3540785"/>
                </a:lnTo>
                <a:close/>
                <a:moveTo>
                  <a:pt x="5880973" y="3550834"/>
                </a:moveTo>
                <a:cubicBezTo>
                  <a:pt x="5867200" y="3564608"/>
                  <a:pt x="5866114" y="3577504"/>
                  <a:pt x="5878735" y="3577504"/>
                </a:cubicBezTo>
                <a:cubicBezTo>
                  <a:pt x="5883783" y="3577504"/>
                  <a:pt x="5892508" y="3568932"/>
                  <a:pt x="5898118" y="3558454"/>
                </a:cubicBezTo>
                <a:cubicBezTo>
                  <a:pt x="5909348" y="3537471"/>
                  <a:pt x="5898956" y="3532851"/>
                  <a:pt x="5880973" y="3550834"/>
                </a:cubicBezTo>
                <a:close/>
                <a:moveTo>
                  <a:pt x="6091552" y="3557264"/>
                </a:moveTo>
                <a:cubicBezTo>
                  <a:pt x="6084780" y="3568132"/>
                  <a:pt x="6082970" y="3585848"/>
                  <a:pt x="6087075" y="3601203"/>
                </a:cubicBezTo>
                <a:lnTo>
                  <a:pt x="6093962" y="3626930"/>
                </a:lnTo>
                <a:lnTo>
                  <a:pt x="6107107" y="3602374"/>
                </a:lnTo>
                <a:cubicBezTo>
                  <a:pt x="6115984" y="3585772"/>
                  <a:pt x="6117431" y="3571542"/>
                  <a:pt x="6111574" y="3558435"/>
                </a:cubicBezTo>
                <a:lnTo>
                  <a:pt x="6102906" y="3539061"/>
                </a:lnTo>
                <a:lnTo>
                  <a:pt x="6091552" y="3557264"/>
                </a:lnTo>
                <a:close/>
                <a:moveTo>
                  <a:pt x="6411944" y="3560683"/>
                </a:moveTo>
                <a:lnTo>
                  <a:pt x="6397133" y="3580305"/>
                </a:lnTo>
                <a:lnTo>
                  <a:pt x="6409592" y="3695586"/>
                </a:lnTo>
                <a:cubicBezTo>
                  <a:pt x="6416450" y="3758994"/>
                  <a:pt x="6423308" y="3814667"/>
                  <a:pt x="6424841" y="3819316"/>
                </a:cubicBezTo>
                <a:cubicBezTo>
                  <a:pt x="6426375" y="3823954"/>
                  <a:pt x="6435014" y="3816477"/>
                  <a:pt x="6444044" y="3802694"/>
                </a:cubicBezTo>
                <a:lnTo>
                  <a:pt x="6460465" y="3777625"/>
                </a:lnTo>
                <a:lnTo>
                  <a:pt x="6449787" y="3665658"/>
                </a:lnTo>
                <a:cubicBezTo>
                  <a:pt x="6443910" y="3604079"/>
                  <a:pt x="6436328" y="3550853"/>
                  <a:pt x="6432928" y="3547377"/>
                </a:cubicBezTo>
                <a:cubicBezTo>
                  <a:pt x="6429537" y="3543910"/>
                  <a:pt x="6420089" y="3549891"/>
                  <a:pt x="6411944" y="3560683"/>
                </a:cubicBezTo>
                <a:close/>
                <a:moveTo>
                  <a:pt x="2830525" y="3568999"/>
                </a:moveTo>
                <a:lnTo>
                  <a:pt x="2819781" y="3589077"/>
                </a:lnTo>
                <a:lnTo>
                  <a:pt x="2830830" y="3599955"/>
                </a:lnTo>
                <a:lnTo>
                  <a:pt x="2841879" y="3610842"/>
                </a:lnTo>
                <a:lnTo>
                  <a:pt x="2855519" y="3592354"/>
                </a:lnTo>
                <a:cubicBezTo>
                  <a:pt x="2863024" y="3582181"/>
                  <a:pt x="2869168" y="3568256"/>
                  <a:pt x="2869168" y="3561398"/>
                </a:cubicBezTo>
                <a:cubicBezTo>
                  <a:pt x="2869168" y="3541633"/>
                  <a:pt x="2842346" y="3546910"/>
                  <a:pt x="2830525" y="3568999"/>
                </a:cubicBezTo>
                <a:close/>
                <a:moveTo>
                  <a:pt x="6252924" y="3559759"/>
                </a:moveTo>
                <a:cubicBezTo>
                  <a:pt x="6246381" y="3566379"/>
                  <a:pt x="6241018" y="3584705"/>
                  <a:pt x="6241018" y="3600498"/>
                </a:cubicBezTo>
                <a:lnTo>
                  <a:pt x="6241018" y="3629216"/>
                </a:lnTo>
                <a:lnTo>
                  <a:pt x="6256059" y="3614166"/>
                </a:lnTo>
                <a:cubicBezTo>
                  <a:pt x="6264526" y="3605698"/>
                  <a:pt x="6269736" y="3587887"/>
                  <a:pt x="6267965" y="3573428"/>
                </a:cubicBezTo>
                <a:lnTo>
                  <a:pt x="6264831" y="3547729"/>
                </a:lnTo>
                <a:lnTo>
                  <a:pt x="6252924" y="3559759"/>
                </a:lnTo>
                <a:close/>
                <a:moveTo>
                  <a:pt x="4555017" y="3661286"/>
                </a:moveTo>
                <a:cubicBezTo>
                  <a:pt x="4521308" y="3717360"/>
                  <a:pt x="4487742" y="3773958"/>
                  <a:pt x="4480417" y="3787054"/>
                </a:cubicBezTo>
                <a:lnTo>
                  <a:pt x="4467111" y="3810867"/>
                </a:lnTo>
                <a:lnTo>
                  <a:pt x="4486837" y="3787054"/>
                </a:lnTo>
                <a:cubicBezTo>
                  <a:pt x="4515298" y="3752698"/>
                  <a:pt x="4625435" y="3568475"/>
                  <a:pt x="4620482" y="3563512"/>
                </a:cubicBezTo>
                <a:cubicBezTo>
                  <a:pt x="4618177" y="3561217"/>
                  <a:pt x="4588717" y="3605213"/>
                  <a:pt x="4555017" y="3661286"/>
                </a:cubicBezTo>
                <a:close/>
                <a:moveTo>
                  <a:pt x="5989625" y="3573523"/>
                </a:moveTo>
                <a:cubicBezTo>
                  <a:pt x="5979710" y="3599364"/>
                  <a:pt x="5983129" y="3626949"/>
                  <a:pt x="5995749" y="3622805"/>
                </a:cubicBezTo>
                <a:cubicBezTo>
                  <a:pt x="6009742" y="3618214"/>
                  <a:pt x="6017886" y="3558454"/>
                  <a:pt x="6004513" y="3558454"/>
                </a:cubicBezTo>
                <a:cubicBezTo>
                  <a:pt x="5999503" y="3558454"/>
                  <a:pt x="5992807" y="3565236"/>
                  <a:pt x="5989625" y="3573523"/>
                </a:cubicBezTo>
                <a:close/>
                <a:moveTo>
                  <a:pt x="5837225" y="3592573"/>
                </a:moveTo>
                <a:cubicBezTo>
                  <a:pt x="5826804" y="3619729"/>
                  <a:pt x="5831167" y="3629139"/>
                  <a:pt x="5845426" y="3610280"/>
                </a:cubicBezTo>
                <a:cubicBezTo>
                  <a:pt x="5853122" y="3600117"/>
                  <a:pt x="5859552" y="3588582"/>
                  <a:pt x="5859714" y="3584648"/>
                </a:cubicBezTo>
                <a:cubicBezTo>
                  <a:pt x="5860276" y="3571342"/>
                  <a:pt x="5843045" y="3577409"/>
                  <a:pt x="5837225" y="3592573"/>
                </a:cubicBezTo>
                <a:close/>
                <a:moveTo>
                  <a:pt x="5890498" y="3588934"/>
                </a:moveTo>
                <a:cubicBezTo>
                  <a:pt x="5877744" y="3601688"/>
                  <a:pt x="5874811" y="3644179"/>
                  <a:pt x="5886689" y="3644179"/>
                </a:cubicBezTo>
                <a:cubicBezTo>
                  <a:pt x="5901442" y="3644179"/>
                  <a:pt x="5917168" y="3621081"/>
                  <a:pt x="5917168" y="3599412"/>
                </a:cubicBezTo>
                <a:cubicBezTo>
                  <a:pt x="5917168" y="3575180"/>
                  <a:pt x="5907891" y="3571542"/>
                  <a:pt x="5890498" y="3588934"/>
                </a:cubicBezTo>
                <a:close/>
                <a:moveTo>
                  <a:pt x="6147673" y="3588934"/>
                </a:moveTo>
                <a:cubicBezTo>
                  <a:pt x="6134919" y="3601688"/>
                  <a:pt x="6131986" y="3644179"/>
                  <a:pt x="6143864" y="3644179"/>
                </a:cubicBezTo>
                <a:cubicBezTo>
                  <a:pt x="6158617" y="3644179"/>
                  <a:pt x="6174343" y="3621081"/>
                  <a:pt x="6174343" y="3599412"/>
                </a:cubicBezTo>
                <a:cubicBezTo>
                  <a:pt x="6174343" y="3575180"/>
                  <a:pt x="6165066" y="3571542"/>
                  <a:pt x="6147673" y="3588934"/>
                </a:cubicBezTo>
                <a:close/>
                <a:moveTo>
                  <a:pt x="6298921" y="3590877"/>
                </a:moveTo>
                <a:cubicBezTo>
                  <a:pt x="6292301" y="3598860"/>
                  <a:pt x="6290491" y="3614890"/>
                  <a:pt x="6294444" y="3630616"/>
                </a:cubicBezTo>
                <a:lnTo>
                  <a:pt x="6301055" y="3656981"/>
                </a:lnTo>
                <a:lnTo>
                  <a:pt x="6317780" y="3636331"/>
                </a:lnTo>
                <a:cubicBezTo>
                  <a:pt x="6327134" y="3624777"/>
                  <a:pt x="6332306" y="3607260"/>
                  <a:pt x="6329515" y="3596593"/>
                </a:cubicBezTo>
                <a:cubicBezTo>
                  <a:pt x="6323638" y="3574142"/>
                  <a:pt x="6314265" y="3572389"/>
                  <a:pt x="6298921" y="3590877"/>
                </a:cubicBezTo>
                <a:close/>
                <a:moveTo>
                  <a:pt x="7075751" y="3591858"/>
                </a:moveTo>
                <a:cubicBezTo>
                  <a:pt x="7059273" y="3608327"/>
                  <a:pt x="7054644" y="3634654"/>
                  <a:pt x="7068217" y="3634654"/>
                </a:cubicBezTo>
                <a:cubicBezTo>
                  <a:pt x="7072646" y="3634654"/>
                  <a:pt x="7084114" y="3625977"/>
                  <a:pt x="7093706" y="3615376"/>
                </a:cubicBezTo>
                <a:cubicBezTo>
                  <a:pt x="7116404" y="3590306"/>
                  <a:pt x="7099469" y="3568141"/>
                  <a:pt x="7075751" y="3591858"/>
                </a:cubicBezTo>
                <a:close/>
                <a:moveTo>
                  <a:pt x="6049842" y="3602574"/>
                </a:moveTo>
                <a:cubicBezTo>
                  <a:pt x="6040117" y="3614138"/>
                  <a:pt x="6036784" y="3630063"/>
                  <a:pt x="6040317" y="3648047"/>
                </a:cubicBezTo>
                <a:lnTo>
                  <a:pt x="6045756" y="3675736"/>
                </a:lnTo>
                <a:lnTo>
                  <a:pt x="6058310" y="3660581"/>
                </a:lnTo>
                <a:cubicBezTo>
                  <a:pt x="6065216" y="3652247"/>
                  <a:pt x="6069502" y="3631778"/>
                  <a:pt x="6067835" y="3615100"/>
                </a:cubicBezTo>
                <a:lnTo>
                  <a:pt x="6064806" y="3584772"/>
                </a:lnTo>
                <a:lnTo>
                  <a:pt x="6049842" y="3602574"/>
                </a:lnTo>
                <a:close/>
                <a:moveTo>
                  <a:pt x="7212130" y="3606899"/>
                </a:moveTo>
                <a:cubicBezTo>
                  <a:pt x="7206282" y="3617824"/>
                  <a:pt x="7204196" y="3629454"/>
                  <a:pt x="7207492" y="3632749"/>
                </a:cubicBezTo>
                <a:cubicBezTo>
                  <a:pt x="7216417" y="3641684"/>
                  <a:pt x="7245449" y="3620643"/>
                  <a:pt x="7248982" y="3602679"/>
                </a:cubicBezTo>
                <a:cubicBezTo>
                  <a:pt x="7253459" y="3579962"/>
                  <a:pt x="7224789" y="3583238"/>
                  <a:pt x="7212130" y="3606899"/>
                </a:cubicBezTo>
                <a:close/>
                <a:moveTo>
                  <a:pt x="7365302" y="3605451"/>
                </a:moveTo>
                <a:cubicBezTo>
                  <a:pt x="7351633" y="3631006"/>
                  <a:pt x="7352738" y="3634654"/>
                  <a:pt x="7374160" y="3634654"/>
                </a:cubicBezTo>
                <a:cubicBezTo>
                  <a:pt x="7393295" y="3634654"/>
                  <a:pt x="7416766" y="3603898"/>
                  <a:pt x="7405907" y="3593040"/>
                </a:cubicBezTo>
                <a:cubicBezTo>
                  <a:pt x="7394238" y="3581381"/>
                  <a:pt x="7375046" y="3587239"/>
                  <a:pt x="7365302" y="3605451"/>
                </a:cubicBezTo>
                <a:close/>
                <a:moveTo>
                  <a:pt x="2508999" y="3618471"/>
                </a:moveTo>
                <a:cubicBezTo>
                  <a:pt x="2497541" y="3630663"/>
                  <a:pt x="2488168" y="3645722"/>
                  <a:pt x="2488168" y="3651933"/>
                </a:cubicBezTo>
                <a:cubicBezTo>
                  <a:pt x="2488168" y="3672069"/>
                  <a:pt x="2515877" y="3663887"/>
                  <a:pt x="2532231" y="3638931"/>
                </a:cubicBezTo>
                <a:cubicBezTo>
                  <a:pt x="2554472" y="3604975"/>
                  <a:pt x="2536527" y="3589173"/>
                  <a:pt x="2508999" y="3618471"/>
                </a:cubicBezTo>
                <a:close/>
                <a:moveTo>
                  <a:pt x="5945915" y="3620053"/>
                </a:moveTo>
                <a:cubicBezTo>
                  <a:pt x="5939190" y="3632616"/>
                  <a:pt x="5936447" y="3650094"/>
                  <a:pt x="5939828" y="3658895"/>
                </a:cubicBezTo>
                <a:lnTo>
                  <a:pt x="5945972" y="3674898"/>
                </a:lnTo>
                <a:lnTo>
                  <a:pt x="5960145" y="3663134"/>
                </a:lnTo>
                <a:cubicBezTo>
                  <a:pt x="5975433" y="3650447"/>
                  <a:pt x="5979434" y="3610366"/>
                  <a:pt x="5966231" y="3602203"/>
                </a:cubicBezTo>
                <a:cubicBezTo>
                  <a:pt x="5961783" y="3599450"/>
                  <a:pt x="5952639" y="3607489"/>
                  <a:pt x="5945915" y="3620053"/>
                </a:cubicBezTo>
                <a:close/>
                <a:moveTo>
                  <a:pt x="6205299" y="3607499"/>
                </a:moveTo>
                <a:cubicBezTo>
                  <a:pt x="6192460" y="3620348"/>
                  <a:pt x="6188707" y="3672754"/>
                  <a:pt x="6200623" y="3672754"/>
                </a:cubicBezTo>
                <a:cubicBezTo>
                  <a:pt x="6214624" y="3672754"/>
                  <a:pt x="6227997" y="3639169"/>
                  <a:pt x="6222635" y="3617500"/>
                </a:cubicBezTo>
                <a:lnTo>
                  <a:pt x="6217206" y="3595583"/>
                </a:lnTo>
                <a:lnTo>
                  <a:pt x="6205299" y="3607499"/>
                </a:lnTo>
                <a:close/>
                <a:moveTo>
                  <a:pt x="6106087" y="3631140"/>
                </a:moveTo>
                <a:cubicBezTo>
                  <a:pt x="6095733" y="3642760"/>
                  <a:pt x="6092009" y="3658191"/>
                  <a:pt x="6095372" y="3675555"/>
                </a:cubicBezTo>
                <a:lnTo>
                  <a:pt x="6100524" y="3702167"/>
                </a:lnTo>
                <a:lnTo>
                  <a:pt x="6114240" y="3682584"/>
                </a:lnTo>
                <a:cubicBezTo>
                  <a:pt x="6121784" y="3671811"/>
                  <a:pt x="6126613" y="3651828"/>
                  <a:pt x="6124956" y="3638169"/>
                </a:cubicBezTo>
                <a:lnTo>
                  <a:pt x="6121956" y="3613347"/>
                </a:lnTo>
                <a:lnTo>
                  <a:pt x="6106087" y="3631140"/>
                </a:lnTo>
                <a:close/>
                <a:moveTo>
                  <a:pt x="6262383" y="3631644"/>
                </a:moveTo>
                <a:cubicBezTo>
                  <a:pt x="6255868" y="3643093"/>
                  <a:pt x="6250543" y="3662229"/>
                  <a:pt x="6250543" y="3674174"/>
                </a:cubicBezTo>
                <a:lnTo>
                  <a:pt x="6250543" y="3695891"/>
                </a:lnTo>
                <a:lnTo>
                  <a:pt x="6265584" y="3680841"/>
                </a:lnTo>
                <a:cubicBezTo>
                  <a:pt x="6274394" y="3672031"/>
                  <a:pt x="6279300" y="3654409"/>
                  <a:pt x="6277423" y="3638322"/>
                </a:cubicBezTo>
                <a:lnTo>
                  <a:pt x="6274223" y="3610842"/>
                </a:lnTo>
                <a:lnTo>
                  <a:pt x="6262383" y="3631644"/>
                </a:lnTo>
                <a:close/>
                <a:moveTo>
                  <a:pt x="2789882" y="3642322"/>
                </a:moveTo>
                <a:cubicBezTo>
                  <a:pt x="2771966" y="3662125"/>
                  <a:pt x="2769451" y="3678393"/>
                  <a:pt x="2783024" y="3686785"/>
                </a:cubicBezTo>
                <a:cubicBezTo>
                  <a:pt x="2796397" y="3695052"/>
                  <a:pt x="2826563" y="3645389"/>
                  <a:pt x="2815114" y="3633940"/>
                </a:cubicBezTo>
                <a:cubicBezTo>
                  <a:pt x="2809113" y="3627939"/>
                  <a:pt x="2800226" y="3630892"/>
                  <a:pt x="2789882" y="3642322"/>
                </a:cubicBezTo>
                <a:close/>
                <a:moveTo>
                  <a:pt x="5840568" y="3644922"/>
                </a:moveTo>
                <a:cubicBezTo>
                  <a:pt x="5834739" y="3655810"/>
                  <a:pt x="5832501" y="3671297"/>
                  <a:pt x="5835586" y="3679336"/>
                </a:cubicBezTo>
                <a:lnTo>
                  <a:pt x="5841197" y="3693948"/>
                </a:lnTo>
                <a:lnTo>
                  <a:pt x="5855370" y="3682184"/>
                </a:lnTo>
                <a:cubicBezTo>
                  <a:pt x="5871039" y="3669183"/>
                  <a:pt x="5874887" y="3625129"/>
                  <a:pt x="5860352" y="3625129"/>
                </a:cubicBezTo>
                <a:cubicBezTo>
                  <a:pt x="5855303" y="3625129"/>
                  <a:pt x="5846397" y="3634035"/>
                  <a:pt x="5840568" y="3644922"/>
                </a:cubicBezTo>
                <a:close/>
                <a:moveTo>
                  <a:pt x="5789371" y="3650304"/>
                </a:moveTo>
                <a:cubicBezTo>
                  <a:pt x="5780304" y="3673955"/>
                  <a:pt x="5790305" y="3677184"/>
                  <a:pt x="5802430" y="3654524"/>
                </a:cubicBezTo>
                <a:cubicBezTo>
                  <a:pt x="5808279" y="3643589"/>
                  <a:pt x="5809088" y="3634654"/>
                  <a:pt x="5804221" y="3634654"/>
                </a:cubicBezTo>
                <a:cubicBezTo>
                  <a:pt x="5799363" y="3634654"/>
                  <a:pt x="5792677" y="3641693"/>
                  <a:pt x="5789371" y="3650304"/>
                </a:cubicBezTo>
                <a:close/>
                <a:moveTo>
                  <a:pt x="6005132" y="3645751"/>
                </a:moveTo>
                <a:cubicBezTo>
                  <a:pt x="5991740" y="3659143"/>
                  <a:pt x="5989035" y="3710854"/>
                  <a:pt x="6001732" y="3710854"/>
                </a:cubicBezTo>
                <a:cubicBezTo>
                  <a:pt x="6019467" y="3710854"/>
                  <a:pt x="6030601" y="3685213"/>
                  <a:pt x="6023848" y="3659943"/>
                </a:cubicBezTo>
                <a:lnTo>
                  <a:pt x="6016904" y="3633978"/>
                </a:lnTo>
                <a:lnTo>
                  <a:pt x="6005132" y="3645751"/>
                </a:lnTo>
                <a:close/>
                <a:moveTo>
                  <a:pt x="5896661" y="3667382"/>
                </a:moveTo>
                <a:cubicBezTo>
                  <a:pt x="5890851" y="3680146"/>
                  <a:pt x="5888851" y="3697776"/>
                  <a:pt x="5892213" y="3706559"/>
                </a:cubicBezTo>
                <a:lnTo>
                  <a:pt x="5898347" y="3722523"/>
                </a:lnTo>
                <a:lnTo>
                  <a:pt x="5912520" y="3710759"/>
                </a:lnTo>
                <a:cubicBezTo>
                  <a:pt x="5928446" y="3697538"/>
                  <a:pt x="5932009" y="3644179"/>
                  <a:pt x="5916968" y="3644179"/>
                </a:cubicBezTo>
                <a:cubicBezTo>
                  <a:pt x="5911616" y="3644179"/>
                  <a:pt x="5902481" y="3654619"/>
                  <a:pt x="5896661" y="3667382"/>
                </a:cubicBezTo>
                <a:close/>
                <a:moveTo>
                  <a:pt x="6157589" y="3663096"/>
                </a:moveTo>
                <a:cubicBezTo>
                  <a:pt x="6144340" y="3684308"/>
                  <a:pt x="6141701" y="3720379"/>
                  <a:pt x="6153389" y="3720379"/>
                </a:cubicBezTo>
                <a:cubicBezTo>
                  <a:pt x="6169209" y="3720379"/>
                  <a:pt x="6183868" y="3696557"/>
                  <a:pt x="6183868" y="3670849"/>
                </a:cubicBezTo>
                <a:cubicBezTo>
                  <a:pt x="6183868" y="3639531"/>
                  <a:pt x="6174105" y="3636645"/>
                  <a:pt x="6157589" y="3663096"/>
                </a:cubicBezTo>
                <a:close/>
                <a:moveTo>
                  <a:pt x="6309646" y="3658886"/>
                </a:moveTo>
                <a:lnTo>
                  <a:pt x="6297301" y="3672878"/>
                </a:lnTo>
                <a:lnTo>
                  <a:pt x="6303969" y="3769671"/>
                </a:lnTo>
                <a:lnTo>
                  <a:pt x="6310637" y="3866464"/>
                </a:lnTo>
                <a:lnTo>
                  <a:pt x="6328220" y="3844747"/>
                </a:lnTo>
                <a:lnTo>
                  <a:pt x="6345793" y="3823040"/>
                </a:lnTo>
                <a:lnTo>
                  <a:pt x="6345688" y="3769328"/>
                </a:lnTo>
                <a:cubicBezTo>
                  <a:pt x="6345565" y="3707549"/>
                  <a:pt x="6336497" y="3644008"/>
                  <a:pt x="6327877" y="3644541"/>
                </a:cubicBezTo>
                <a:cubicBezTo>
                  <a:pt x="6324639" y="3644741"/>
                  <a:pt x="6316428" y="3651199"/>
                  <a:pt x="6309646" y="3658886"/>
                </a:cubicBezTo>
                <a:close/>
                <a:moveTo>
                  <a:pt x="7023973" y="3655609"/>
                </a:moveTo>
                <a:cubicBezTo>
                  <a:pt x="7008210" y="3671373"/>
                  <a:pt x="7009629" y="3691804"/>
                  <a:pt x="7026498" y="3691804"/>
                </a:cubicBezTo>
                <a:cubicBezTo>
                  <a:pt x="7038689" y="3691804"/>
                  <a:pt x="7060168" y="3664858"/>
                  <a:pt x="7060168" y="3649571"/>
                </a:cubicBezTo>
                <a:cubicBezTo>
                  <a:pt x="7060168" y="3639845"/>
                  <a:pt x="7035651" y="3643932"/>
                  <a:pt x="7023973" y="3655609"/>
                </a:cubicBezTo>
                <a:close/>
                <a:moveTo>
                  <a:pt x="7171182" y="3661601"/>
                </a:moveTo>
                <a:cubicBezTo>
                  <a:pt x="7162514" y="3671183"/>
                  <a:pt x="7155418" y="3684042"/>
                  <a:pt x="7155418" y="3690176"/>
                </a:cubicBezTo>
                <a:cubicBezTo>
                  <a:pt x="7155418" y="3708168"/>
                  <a:pt x="7182441" y="3702968"/>
                  <a:pt x="7193185" y="3682908"/>
                </a:cubicBezTo>
                <a:cubicBezTo>
                  <a:pt x="7213683" y="3644589"/>
                  <a:pt x="7199233" y="3630597"/>
                  <a:pt x="7171182" y="3661601"/>
                </a:cubicBezTo>
                <a:close/>
                <a:moveTo>
                  <a:pt x="7323001" y="3662239"/>
                </a:moveTo>
                <a:cubicBezTo>
                  <a:pt x="7314648" y="3671468"/>
                  <a:pt x="7307818" y="3684356"/>
                  <a:pt x="7307818" y="3690871"/>
                </a:cubicBezTo>
                <a:cubicBezTo>
                  <a:pt x="7307818" y="3708835"/>
                  <a:pt x="7337108" y="3699244"/>
                  <a:pt x="7352310" y="3676307"/>
                </a:cubicBezTo>
                <a:lnTo>
                  <a:pt x="7365740" y="3656038"/>
                </a:lnTo>
                <a:lnTo>
                  <a:pt x="7351967" y="3650752"/>
                </a:lnTo>
                <a:cubicBezTo>
                  <a:pt x="7344385" y="3647847"/>
                  <a:pt x="7331354" y="3653009"/>
                  <a:pt x="7323001" y="3662239"/>
                </a:cubicBezTo>
                <a:close/>
                <a:moveTo>
                  <a:pt x="5799725" y="3684146"/>
                </a:moveTo>
                <a:cubicBezTo>
                  <a:pt x="5787762" y="3701777"/>
                  <a:pt x="5784999" y="3714655"/>
                  <a:pt x="5790914" y="3725228"/>
                </a:cubicBezTo>
                <a:lnTo>
                  <a:pt x="5799535" y="3740630"/>
                </a:lnTo>
                <a:lnTo>
                  <a:pt x="5811412" y="3726323"/>
                </a:lnTo>
                <a:cubicBezTo>
                  <a:pt x="5817946" y="3718446"/>
                  <a:pt x="5821909" y="3699958"/>
                  <a:pt x="5820223" y="3685232"/>
                </a:cubicBezTo>
                <a:lnTo>
                  <a:pt x="5817156" y="3658467"/>
                </a:lnTo>
                <a:lnTo>
                  <a:pt x="5799725" y="3684146"/>
                </a:lnTo>
                <a:close/>
                <a:moveTo>
                  <a:pt x="2456507" y="3689947"/>
                </a:moveTo>
                <a:cubicBezTo>
                  <a:pt x="2439077" y="3709216"/>
                  <a:pt x="2435009" y="3739429"/>
                  <a:pt x="2449849" y="3739429"/>
                </a:cubicBezTo>
                <a:cubicBezTo>
                  <a:pt x="2454964" y="3739429"/>
                  <a:pt x="2466318" y="3728495"/>
                  <a:pt x="2475081" y="3715131"/>
                </a:cubicBezTo>
                <a:cubicBezTo>
                  <a:pt x="2495264" y="3684318"/>
                  <a:pt x="2480158" y="3663820"/>
                  <a:pt x="2456507" y="3689947"/>
                </a:cubicBezTo>
                <a:close/>
                <a:moveTo>
                  <a:pt x="6056300" y="3687823"/>
                </a:moveTo>
                <a:cubicBezTo>
                  <a:pt x="6053119" y="3696110"/>
                  <a:pt x="6050518" y="3713779"/>
                  <a:pt x="6050518" y="3727085"/>
                </a:cubicBezTo>
                <a:lnTo>
                  <a:pt x="6050518" y="3751288"/>
                </a:lnTo>
                <a:lnTo>
                  <a:pt x="6064806" y="3739429"/>
                </a:lnTo>
                <a:cubicBezTo>
                  <a:pt x="6072664" y="3732905"/>
                  <a:pt x="6079093" y="3715236"/>
                  <a:pt x="6079093" y="3700167"/>
                </a:cubicBezTo>
                <a:cubicBezTo>
                  <a:pt x="6079093" y="3670592"/>
                  <a:pt x="6065692" y="3663344"/>
                  <a:pt x="6056300" y="3687823"/>
                </a:cubicBezTo>
                <a:close/>
                <a:moveTo>
                  <a:pt x="6214824" y="3683584"/>
                </a:moveTo>
                <a:cubicBezTo>
                  <a:pt x="6208281" y="3690204"/>
                  <a:pt x="6202918" y="3706387"/>
                  <a:pt x="6202918" y="3719560"/>
                </a:cubicBezTo>
                <a:lnTo>
                  <a:pt x="6202918" y="3743516"/>
                </a:lnTo>
                <a:lnTo>
                  <a:pt x="6218025" y="3728400"/>
                </a:lnTo>
                <a:cubicBezTo>
                  <a:pt x="6226341" y="3720094"/>
                  <a:pt x="6231693" y="3703901"/>
                  <a:pt x="6229931" y="3692424"/>
                </a:cubicBezTo>
                <a:lnTo>
                  <a:pt x="6226731" y="3671564"/>
                </a:lnTo>
                <a:lnTo>
                  <a:pt x="6214824" y="3683584"/>
                </a:lnTo>
                <a:close/>
                <a:moveTo>
                  <a:pt x="5752072" y="3688633"/>
                </a:moveTo>
                <a:cubicBezTo>
                  <a:pt x="5748576" y="3692119"/>
                  <a:pt x="5745852" y="3701767"/>
                  <a:pt x="5746004" y="3710064"/>
                </a:cubicBezTo>
                <a:lnTo>
                  <a:pt x="5746300" y="3725142"/>
                </a:lnTo>
                <a:lnTo>
                  <a:pt x="5756405" y="3707759"/>
                </a:lnTo>
                <a:cubicBezTo>
                  <a:pt x="5766664" y="3690118"/>
                  <a:pt x="5763692" y="3677012"/>
                  <a:pt x="5752072" y="3688633"/>
                </a:cubicBezTo>
                <a:close/>
                <a:moveTo>
                  <a:pt x="5955592" y="3696176"/>
                </a:moveTo>
                <a:cubicBezTo>
                  <a:pt x="5948448" y="3704777"/>
                  <a:pt x="5946534" y="3721332"/>
                  <a:pt x="5950553" y="3739639"/>
                </a:cubicBezTo>
                <a:lnTo>
                  <a:pt x="5957049" y="3769214"/>
                </a:lnTo>
                <a:lnTo>
                  <a:pt x="5970146" y="3751936"/>
                </a:lnTo>
                <a:cubicBezTo>
                  <a:pt x="5984691" y="3732743"/>
                  <a:pt x="5988568" y="3682279"/>
                  <a:pt x="5975480" y="3682279"/>
                </a:cubicBezTo>
                <a:cubicBezTo>
                  <a:pt x="5970889" y="3682279"/>
                  <a:pt x="5961936" y="3688537"/>
                  <a:pt x="5955592" y="3696176"/>
                </a:cubicBezTo>
                <a:close/>
                <a:moveTo>
                  <a:pt x="5852398" y="3703234"/>
                </a:moveTo>
                <a:cubicBezTo>
                  <a:pt x="5840644" y="3714988"/>
                  <a:pt x="5836158" y="3777529"/>
                  <a:pt x="5847064" y="3777529"/>
                </a:cubicBezTo>
                <a:cubicBezTo>
                  <a:pt x="5860057" y="3777529"/>
                  <a:pt x="5878478" y="3742944"/>
                  <a:pt x="5878764" y="3717998"/>
                </a:cubicBezTo>
                <a:cubicBezTo>
                  <a:pt x="5879087" y="3689804"/>
                  <a:pt x="5870591" y="3685042"/>
                  <a:pt x="5852398" y="3703234"/>
                </a:cubicBezTo>
                <a:close/>
                <a:moveTo>
                  <a:pt x="6261526" y="3704330"/>
                </a:moveTo>
                <a:cubicBezTo>
                  <a:pt x="6254563" y="3712721"/>
                  <a:pt x="6253477" y="3741820"/>
                  <a:pt x="6258230" y="3792436"/>
                </a:cubicBezTo>
                <a:lnTo>
                  <a:pt x="6265326" y="3868017"/>
                </a:lnTo>
                <a:lnTo>
                  <a:pt x="6276013" y="3848967"/>
                </a:lnTo>
                <a:cubicBezTo>
                  <a:pt x="6288825" y="3826126"/>
                  <a:pt x="6291187" y="3807685"/>
                  <a:pt x="6289739" y="3741811"/>
                </a:cubicBezTo>
                <a:cubicBezTo>
                  <a:pt x="6288634" y="3691547"/>
                  <a:pt x="6280795" y="3681127"/>
                  <a:pt x="6261526" y="3704330"/>
                </a:cubicBezTo>
                <a:close/>
                <a:moveTo>
                  <a:pt x="6109573" y="3712759"/>
                </a:moveTo>
                <a:cubicBezTo>
                  <a:pt x="6095943" y="3726390"/>
                  <a:pt x="6094419" y="3764575"/>
                  <a:pt x="6107192" y="3772472"/>
                </a:cubicBezTo>
                <a:cubicBezTo>
                  <a:pt x="6118346" y="3779368"/>
                  <a:pt x="6136243" y="3747659"/>
                  <a:pt x="6136243" y="3721008"/>
                </a:cubicBezTo>
                <a:cubicBezTo>
                  <a:pt x="6136243" y="3698834"/>
                  <a:pt x="6126509" y="3695824"/>
                  <a:pt x="6109573" y="3712759"/>
                </a:cubicBezTo>
                <a:close/>
                <a:moveTo>
                  <a:pt x="6970224" y="3722503"/>
                </a:moveTo>
                <a:cubicBezTo>
                  <a:pt x="6952021" y="3748478"/>
                  <a:pt x="6951460" y="3758479"/>
                  <a:pt x="6968205" y="3758479"/>
                </a:cubicBezTo>
                <a:cubicBezTo>
                  <a:pt x="6986159" y="3758479"/>
                  <a:pt x="7015715" y="3723684"/>
                  <a:pt x="7008152" y="3711454"/>
                </a:cubicBezTo>
                <a:cubicBezTo>
                  <a:pt x="6998494" y="3695824"/>
                  <a:pt x="6986445" y="3699329"/>
                  <a:pt x="6970224" y="3722503"/>
                </a:cubicBezTo>
                <a:close/>
                <a:moveTo>
                  <a:pt x="2731684" y="3731895"/>
                </a:moveTo>
                <a:lnTo>
                  <a:pt x="2716949" y="3752945"/>
                </a:lnTo>
                <a:lnTo>
                  <a:pt x="2727055" y="3762851"/>
                </a:lnTo>
                <a:cubicBezTo>
                  <a:pt x="2738695" y="3774262"/>
                  <a:pt x="2777395" y="3733714"/>
                  <a:pt x="2768546" y="3719389"/>
                </a:cubicBezTo>
                <a:cubicBezTo>
                  <a:pt x="2759859" y="3705339"/>
                  <a:pt x="2747296" y="3709607"/>
                  <a:pt x="2731684" y="3731895"/>
                </a:cubicBezTo>
                <a:close/>
                <a:moveTo>
                  <a:pt x="6014076" y="3726894"/>
                </a:moveTo>
                <a:cubicBezTo>
                  <a:pt x="6000579" y="3752012"/>
                  <a:pt x="5999303" y="3796579"/>
                  <a:pt x="6012085" y="3796579"/>
                </a:cubicBezTo>
                <a:cubicBezTo>
                  <a:pt x="6028925" y="3796579"/>
                  <a:pt x="6040279" y="3761956"/>
                  <a:pt x="6032688" y="3733734"/>
                </a:cubicBezTo>
                <a:lnTo>
                  <a:pt x="6025258" y="3706092"/>
                </a:lnTo>
                <a:lnTo>
                  <a:pt x="6014076" y="3726894"/>
                </a:lnTo>
                <a:close/>
                <a:moveTo>
                  <a:pt x="7119223" y="3722284"/>
                </a:moveTo>
                <a:cubicBezTo>
                  <a:pt x="7106165" y="3735343"/>
                  <a:pt x="7103745" y="3768004"/>
                  <a:pt x="7115842" y="3768004"/>
                </a:cubicBezTo>
                <a:cubicBezTo>
                  <a:pt x="7127281" y="3768004"/>
                  <a:pt x="7155418" y="3735305"/>
                  <a:pt x="7155418" y="3722008"/>
                </a:cubicBezTo>
                <a:cubicBezTo>
                  <a:pt x="7155418" y="3707502"/>
                  <a:pt x="7133835" y="3707673"/>
                  <a:pt x="7119223" y="3722284"/>
                </a:cubicBezTo>
                <a:close/>
                <a:moveTo>
                  <a:pt x="7265585" y="3731895"/>
                </a:moveTo>
                <a:cubicBezTo>
                  <a:pt x="7255736" y="3745954"/>
                  <a:pt x="7254012" y="3756108"/>
                  <a:pt x="7260384" y="3762480"/>
                </a:cubicBezTo>
                <a:cubicBezTo>
                  <a:pt x="7272566" y="3774662"/>
                  <a:pt x="7312904" y="3736315"/>
                  <a:pt x="7303646" y="3721341"/>
                </a:cubicBezTo>
                <a:cubicBezTo>
                  <a:pt x="7293788" y="3705377"/>
                  <a:pt x="7281844" y="3708692"/>
                  <a:pt x="7265585" y="3731895"/>
                </a:cubicBezTo>
                <a:close/>
                <a:moveTo>
                  <a:pt x="5709876" y="3731457"/>
                </a:moveTo>
                <a:cubicBezTo>
                  <a:pt x="5703399" y="3737934"/>
                  <a:pt x="5698093" y="3749726"/>
                  <a:pt x="5698093" y="3757660"/>
                </a:cubicBezTo>
                <a:lnTo>
                  <a:pt x="5698093" y="3772091"/>
                </a:lnTo>
                <a:lnTo>
                  <a:pt x="5713486" y="3756698"/>
                </a:lnTo>
                <a:cubicBezTo>
                  <a:pt x="5721953" y="3748231"/>
                  <a:pt x="5727259" y="3736429"/>
                  <a:pt x="5725278" y="3730486"/>
                </a:cubicBezTo>
                <a:lnTo>
                  <a:pt x="5721668" y="3719665"/>
                </a:lnTo>
                <a:lnTo>
                  <a:pt x="5709876" y="3731457"/>
                </a:lnTo>
                <a:close/>
                <a:moveTo>
                  <a:pt x="5756939" y="3732524"/>
                </a:moveTo>
                <a:cubicBezTo>
                  <a:pt x="5750014" y="3740925"/>
                  <a:pt x="5745757" y="3759851"/>
                  <a:pt x="5747480" y="3774577"/>
                </a:cubicBezTo>
                <a:lnTo>
                  <a:pt x="5750614" y="3801342"/>
                </a:lnTo>
                <a:lnTo>
                  <a:pt x="5763054" y="3779415"/>
                </a:lnTo>
                <a:cubicBezTo>
                  <a:pt x="5769893" y="3767366"/>
                  <a:pt x="5774151" y="3748440"/>
                  <a:pt x="5772512" y="3737362"/>
                </a:cubicBezTo>
                <a:lnTo>
                  <a:pt x="5769531" y="3717236"/>
                </a:lnTo>
                <a:lnTo>
                  <a:pt x="5756939" y="3732524"/>
                </a:lnTo>
                <a:close/>
                <a:moveTo>
                  <a:pt x="5909358" y="3740229"/>
                </a:moveTo>
                <a:cubicBezTo>
                  <a:pt x="5901605" y="3752641"/>
                  <a:pt x="5899395" y="3771186"/>
                  <a:pt x="5903462" y="3789702"/>
                </a:cubicBezTo>
                <a:lnTo>
                  <a:pt x="5909967" y="3819316"/>
                </a:lnTo>
                <a:lnTo>
                  <a:pt x="5923093" y="3801361"/>
                </a:lnTo>
                <a:cubicBezTo>
                  <a:pt x="5936885" y="3782502"/>
                  <a:pt x="5941410" y="3720379"/>
                  <a:pt x="5928989" y="3720379"/>
                </a:cubicBezTo>
                <a:cubicBezTo>
                  <a:pt x="5925007" y="3720379"/>
                  <a:pt x="5916168" y="3729314"/>
                  <a:pt x="5909358" y="3740229"/>
                </a:cubicBezTo>
                <a:close/>
                <a:moveTo>
                  <a:pt x="6166981" y="3731552"/>
                </a:moveTo>
                <a:cubicBezTo>
                  <a:pt x="6153007" y="3745525"/>
                  <a:pt x="6150988" y="3800361"/>
                  <a:pt x="6164770" y="3791845"/>
                </a:cubicBezTo>
                <a:cubicBezTo>
                  <a:pt x="6181268" y="3781654"/>
                  <a:pt x="6191222" y="3754326"/>
                  <a:pt x="6184840" y="3736791"/>
                </a:cubicBezTo>
                <a:lnTo>
                  <a:pt x="6178677" y="3719856"/>
                </a:lnTo>
                <a:lnTo>
                  <a:pt x="6166981" y="3731552"/>
                </a:lnTo>
                <a:close/>
                <a:moveTo>
                  <a:pt x="6220054" y="3745726"/>
                </a:moveTo>
                <a:lnTo>
                  <a:pt x="6203852" y="3763709"/>
                </a:lnTo>
                <a:lnTo>
                  <a:pt x="6209500" y="3818430"/>
                </a:lnTo>
                <a:lnTo>
                  <a:pt x="6215148" y="3873161"/>
                </a:lnTo>
                <a:lnTo>
                  <a:pt x="6228560" y="3854006"/>
                </a:lnTo>
                <a:cubicBezTo>
                  <a:pt x="6237275" y="3841566"/>
                  <a:pt x="6240970" y="3816087"/>
                  <a:pt x="6239114" y="3781301"/>
                </a:cubicBezTo>
                <a:lnTo>
                  <a:pt x="6236256" y="3727733"/>
                </a:lnTo>
                <a:lnTo>
                  <a:pt x="6220054" y="3745726"/>
                </a:lnTo>
                <a:close/>
                <a:moveTo>
                  <a:pt x="4859598" y="3789426"/>
                </a:moveTo>
                <a:cubicBezTo>
                  <a:pt x="4772682" y="3918290"/>
                  <a:pt x="4596308" y="4161768"/>
                  <a:pt x="4471474" y="4325217"/>
                </a:cubicBezTo>
                <a:cubicBezTo>
                  <a:pt x="4329598" y="4510964"/>
                  <a:pt x="4305576" y="4544130"/>
                  <a:pt x="4343514" y="4501877"/>
                </a:cubicBezTo>
                <a:cubicBezTo>
                  <a:pt x="4480113" y="4349763"/>
                  <a:pt x="4911128" y="3758908"/>
                  <a:pt x="4896307" y="3744097"/>
                </a:cubicBezTo>
                <a:cubicBezTo>
                  <a:pt x="4894297" y="3742087"/>
                  <a:pt x="4877782" y="3762480"/>
                  <a:pt x="4859598" y="3789426"/>
                </a:cubicBezTo>
                <a:close/>
                <a:moveTo>
                  <a:pt x="5805164" y="3758346"/>
                </a:moveTo>
                <a:cubicBezTo>
                  <a:pt x="5798659" y="3768757"/>
                  <a:pt x="5793343" y="3790855"/>
                  <a:pt x="5793343" y="3807447"/>
                </a:cubicBezTo>
                <a:lnTo>
                  <a:pt x="5793343" y="3837632"/>
                </a:lnTo>
                <a:lnTo>
                  <a:pt x="5812393" y="3820392"/>
                </a:lnTo>
                <a:cubicBezTo>
                  <a:pt x="5824214" y="3809695"/>
                  <a:pt x="5831443" y="3791055"/>
                  <a:pt x="5831443" y="3771291"/>
                </a:cubicBezTo>
                <a:cubicBezTo>
                  <a:pt x="5831443" y="3735143"/>
                  <a:pt x="5822423" y="3730704"/>
                  <a:pt x="5805164" y="3758346"/>
                </a:cubicBezTo>
                <a:close/>
                <a:moveTo>
                  <a:pt x="2393223" y="3777101"/>
                </a:moveTo>
                <a:lnTo>
                  <a:pt x="2372516" y="3806181"/>
                </a:lnTo>
                <a:lnTo>
                  <a:pt x="2388699" y="3812391"/>
                </a:lnTo>
                <a:cubicBezTo>
                  <a:pt x="2405453" y="3818820"/>
                  <a:pt x="2442801" y="3781549"/>
                  <a:pt x="2437343" y="3763842"/>
                </a:cubicBezTo>
                <a:cubicBezTo>
                  <a:pt x="2431247" y="3744049"/>
                  <a:pt x="2412816" y="3749592"/>
                  <a:pt x="2393223" y="3777101"/>
                </a:cubicBezTo>
                <a:close/>
                <a:moveTo>
                  <a:pt x="6064444" y="3765623"/>
                </a:moveTo>
                <a:cubicBezTo>
                  <a:pt x="6059100" y="3774786"/>
                  <a:pt x="6056271" y="3792284"/>
                  <a:pt x="6058148" y="3804495"/>
                </a:cubicBezTo>
                <a:lnTo>
                  <a:pt x="6061567" y="3826707"/>
                </a:lnTo>
                <a:lnTo>
                  <a:pt x="6074788" y="3809257"/>
                </a:lnTo>
                <a:cubicBezTo>
                  <a:pt x="6088895" y="3790655"/>
                  <a:pt x="6093447" y="3748954"/>
                  <a:pt x="6081389" y="3748954"/>
                </a:cubicBezTo>
                <a:cubicBezTo>
                  <a:pt x="6077407" y="3748954"/>
                  <a:pt x="6069778" y="3756460"/>
                  <a:pt x="6064444" y="3765623"/>
                </a:cubicBezTo>
                <a:close/>
                <a:moveTo>
                  <a:pt x="5971937" y="3774767"/>
                </a:moveTo>
                <a:cubicBezTo>
                  <a:pt x="5954773" y="3793865"/>
                  <a:pt x="5948753" y="3844204"/>
                  <a:pt x="5963632" y="3844204"/>
                </a:cubicBezTo>
                <a:cubicBezTo>
                  <a:pt x="5980805" y="3844204"/>
                  <a:pt x="5994569" y="3815877"/>
                  <a:pt x="5991635" y="3786550"/>
                </a:cubicBezTo>
                <a:lnTo>
                  <a:pt x="5988606" y="3756222"/>
                </a:lnTo>
                <a:lnTo>
                  <a:pt x="5971937" y="3774767"/>
                </a:lnTo>
                <a:close/>
                <a:moveTo>
                  <a:pt x="5665775" y="3783073"/>
                </a:moveTo>
                <a:cubicBezTo>
                  <a:pt x="5656831" y="3806371"/>
                  <a:pt x="5658774" y="3809448"/>
                  <a:pt x="5674281" y="3796579"/>
                </a:cubicBezTo>
                <a:cubicBezTo>
                  <a:pt x="5690112" y="3783435"/>
                  <a:pt x="5693236" y="3768004"/>
                  <a:pt x="5680062" y="3768004"/>
                </a:cubicBezTo>
                <a:cubicBezTo>
                  <a:pt x="5675386" y="3768004"/>
                  <a:pt x="5668957" y="3774786"/>
                  <a:pt x="5665775" y="3783073"/>
                </a:cubicBezTo>
                <a:close/>
                <a:moveTo>
                  <a:pt x="5709599" y="3787426"/>
                </a:moveTo>
                <a:cubicBezTo>
                  <a:pt x="5701760" y="3799970"/>
                  <a:pt x="5700560" y="3812210"/>
                  <a:pt x="5706180" y="3822249"/>
                </a:cubicBezTo>
                <a:lnTo>
                  <a:pt x="5714838" y="3837728"/>
                </a:lnTo>
                <a:lnTo>
                  <a:pt x="5724325" y="3819535"/>
                </a:lnTo>
                <a:cubicBezTo>
                  <a:pt x="5729535" y="3809524"/>
                  <a:pt x="5731069" y="3793855"/>
                  <a:pt x="5727745" y="3784711"/>
                </a:cubicBezTo>
                <a:lnTo>
                  <a:pt x="5721677" y="3768071"/>
                </a:lnTo>
                <a:lnTo>
                  <a:pt x="5709599" y="3787426"/>
                </a:lnTo>
                <a:close/>
                <a:moveTo>
                  <a:pt x="6922913" y="3786111"/>
                </a:moveTo>
                <a:cubicBezTo>
                  <a:pt x="6911483" y="3798732"/>
                  <a:pt x="6909778" y="3806219"/>
                  <a:pt x="6917275" y="3810857"/>
                </a:cubicBezTo>
                <a:cubicBezTo>
                  <a:pt x="6929914" y="3818668"/>
                  <a:pt x="6966823" y="3788321"/>
                  <a:pt x="6959366" y="3776253"/>
                </a:cubicBezTo>
                <a:cubicBezTo>
                  <a:pt x="6951469" y="3763480"/>
                  <a:pt x="6940782" y="3766366"/>
                  <a:pt x="6922913" y="3786111"/>
                </a:cubicBezTo>
                <a:close/>
                <a:moveTo>
                  <a:pt x="6119574" y="3788359"/>
                </a:moveTo>
                <a:cubicBezTo>
                  <a:pt x="6113031" y="3794979"/>
                  <a:pt x="6107668" y="3811162"/>
                  <a:pt x="6107668" y="3824335"/>
                </a:cubicBezTo>
                <a:lnTo>
                  <a:pt x="6107668" y="3848291"/>
                </a:lnTo>
                <a:lnTo>
                  <a:pt x="6122775" y="3833175"/>
                </a:lnTo>
                <a:cubicBezTo>
                  <a:pt x="6131091" y="3824869"/>
                  <a:pt x="6136443" y="3808676"/>
                  <a:pt x="6134681" y="3797199"/>
                </a:cubicBezTo>
                <a:lnTo>
                  <a:pt x="6131481" y="3776339"/>
                </a:lnTo>
                <a:lnTo>
                  <a:pt x="6119574" y="3788359"/>
                </a:lnTo>
                <a:close/>
                <a:moveTo>
                  <a:pt x="6171057" y="3794951"/>
                </a:moveTo>
                <a:cubicBezTo>
                  <a:pt x="6162389" y="3804533"/>
                  <a:pt x="6155293" y="3822202"/>
                  <a:pt x="6155293" y="3834213"/>
                </a:cubicBezTo>
                <a:lnTo>
                  <a:pt x="6155293" y="3856063"/>
                </a:lnTo>
                <a:lnTo>
                  <a:pt x="6171057" y="3842985"/>
                </a:lnTo>
                <a:lnTo>
                  <a:pt x="6186812" y="3829917"/>
                </a:lnTo>
                <a:lnTo>
                  <a:pt x="6171057" y="3860397"/>
                </a:lnTo>
                <a:cubicBezTo>
                  <a:pt x="6145111" y="3910584"/>
                  <a:pt x="6153826" y="3955437"/>
                  <a:pt x="6181049" y="3911851"/>
                </a:cubicBezTo>
                <a:cubicBezTo>
                  <a:pt x="6189926" y="3897630"/>
                  <a:pt x="6196823" y="3777529"/>
                  <a:pt x="6188754" y="3777529"/>
                </a:cubicBezTo>
                <a:cubicBezTo>
                  <a:pt x="6187698" y="3777529"/>
                  <a:pt x="6179725" y="3785368"/>
                  <a:pt x="6171057" y="3794951"/>
                </a:cubicBezTo>
                <a:close/>
                <a:moveTo>
                  <a:pt x="7071598" y="3788959"/>
                </a:moveTo>
                <a:cubicBezTo>
                  <a:pt x="7055835" y="3804723"/>
                  <a:pt x="7057254" y="3825154"/>
                  <a:pt x="7074123" y="3825154"/>
                </a:cubicBezTo>
                <a:cubicBezTo>
                  <a:pt x="7086314" y="3825154"/>
                  <a:pt x="7107793" y="3798208"/>
                  <a:pt x="7107793" y="3782921"/>
                </a:cubicBezTo>
                <a:cubicBezTo>
                  <a:pt x="7107793" y="3773195"/>
                  <a:pt x="7083276" y="3777282"/>
                  <a:pt x="7071598" y="3788959"/>
                </a:cubicBezTo>
                <a:close/>
                <a:moveTo>
                  <a:pt x="7223998" y="3788959"/>
                </a:moveTo>
                <a:cubicBezTo>
                  <a:pt x="7208235" y="3804723"/>
                  <a:pt x="7209654" y="3825154"/>
                  <a:pt x="7226523" y="3825154"/>
                </a:cubicBezTo>
                <a:cubicBezTo>
                  <a:pt x="7242048" y="3825154"/>
                  <a:pt x="7262927" y="3792960"/>
                  <a:pt x="7253507" y="3783540"/>
                </a:cubicBezTo>
                <a:cubicBezTo>
                  <a:pt x="7244667" y="3774701"/>
                  <a:pt x="7236819" y="3776139"/>
                  <a:pt x="7223998" y="3788959"/>
                </a:cubicBezTo>
                <a:close/>
                <a:moveTo>
                  <a:pt x="2685107" y="3804247"/>
                </a:moveTo>
                <a:cubicBezTo>
                  <a:pt x="2667191" y="3824050"/>
                  <a:pt x="2664676" y="3840318"/>
                  <a:pt x="2678249" y="3848710"/>
                </a:cubicBezTo>
                <a:cubicBezTo>
                  <a:pt x="2691622" y="3856977"/>
                  <a:pt x="2721788" y="3807314"/>
                  <a:pt x="2710339" y="3795865"/>
                </a:cubicBezTo>
                <a:cubicBezTo>
                  <a:pt x="2704338" y="3789864"/>
                  <a:pt x="2695451" y="3792817"/>
                  <a:pt x="2685107" y="3804247"/>
                </a:cubicBezTo>
                <a:close/>
                <a:moveTo>
                  <a:pt x="5761758" y="3804047"/>
                </a:moveTo>
                <a:cubicBezTo>
                  <a:pt x="5749861" y="3817277"/>
                  <a:pt x="5745394" y="3834660"/>
                  <a:pt x="5747471" y="3859683"/>
                </a:cubicBezTo>
                <a:lnTo>
                  <a:pt x="5750481" y="3896087"/>
                </a:lnTo>
                <a:lnTo>
                  <a:pt x="5767712" y="3869617"/>
                </a:lnTo>
                <a:cubicBezTo>
                  <a:pt x="5777513" y="3854567"/>
                  <a:pt x="5783676" y="3830565"/>
                  <a:pt x="5781999" y="3813972"/>
                </a:cubicBezTo>
                <a:lnTo>
                  <a:pt x="5779056" y="3784797"/>
                </a:lnTo>
                <a:lnTo>
                  <a:pt x="5761758" y="3804047"/>
                </a:lnTo>
                <a:close/>
                <a:moveTo>
                  <a:pt x="6023848" y="3808009"/>
                </a:moveTo>
                <a:cubicBezTo>
                  <a:pt x="6008856" y="3823002"/>
                  <a:pt x="6009161" y="3860473"/>
                  <a:pt x="6024324" y="3866036"/>
                </a:cubicBezTo>
                <a:lnTo>
                  <a:pt x="6036231" y="3870398"/>
                </a:lnTo>
                <a:lnTo>
                  <a:pt x="6024324" y="3883019"/>
                </a:lnTo>
                <a:cubicBezTo>
                  <a:pt x="6017781" y="3889962"/>
                  <a:pt x="6012513" y="3906565"/>
                  <a:pt x="6012628" y="3919928"/>
                </a:cubicBezTo>
                <a:lnTo>
                  <a:pt x="6012837" y="3944217"/>
                </a:lnTo>
                <a:lnTo>
                  <a:pt x="6031468" y="3920404"/>
                </a:lnTo>
                <a:cubicBezTo>
                  <a:pt x="6051061" y="3895363"/>
                  <a:pt x="6056748" y="3863254"/>
                  <a:pt x="6041594" y="3863254"/>
                </a:cubicBezTo>
                <a:cubicBezTo>
                  <a:pt x="6036678" y="3863254"/>
                  <a:pt x="6035098" y="3848252"/>
                  <a:pt x="6038079" y="3829917"/>
                </a:cubicBezTo>
                <a:cubicBezTo>
                  <a:pt x="6043908" y="3793951"/>
                  <a:pt x="6041546" y="3790312"/>
                  <a:pt x="6023848" y="3808009"/>
                </a:cubicBezTo>
                <a:close/>
                <a:moveTo>
                  <a:pt x="6438662" y="3820792"/>
                </a:moveTo>
                <a:cubicBezTo>
                  <a:pt x="6422412" y="3842461"/>
                  <a:pt x="6415783" y="3901488"/>
                  <a:pt x="6428194" y="3913908"/>
                </a:cubicBezTo>
                <a:cubicBezTo>
                  <a:pt x="6431604" y="3917318"/>
                  <a:pt x="6440043" y="3912670"/>
                  <a:pt x="6446939" y="3903583"/>
                </a:cubicBezTo>
                <a:cubicBezTo>
                  <a:pt x="6453845" y="3894506"/>
                  <a:pt x="6459627" y="3891896"/>
                  <a:pt x="6459789" y="3897811"/>
                </a:cubicBezTo>
                <a:cubicBezTo>
                  <a:pt x="6459960" y="3903716"/>
                  <a:pt x="6453664" y="3913880"/>
                  <a:pt x="6445806" y="3920404"/>
                </a:cubicBezTo>
                <a:cubicBezTo>
                  <a:pt x="6437243" y="3927510"/>
                  <a:pt x="6431604" y="3948027"/>
                  <a:pt x="6431728" y="3971573"/>
                </a:cubicBezTo>
                <a:lnTo>
                  <a:pt x="6431937" y="4010892"/>
                </a:lnTo>
                <a:lnTo>
                  <a:pt x="6450416" y="3987079"/>
                </a:lnTo>
                <a:lnTo>
                  <a:pt x="6468894" y="3963267"/>
                </a:lnTo>
                <a:lnTo>
                  <a:pt x="6467914" y="3896592"/>
                </a:lnTo>
                <a:cubicBezTo>
                  <a:pt x="6467371" y="3859921"/>
                  <a:pt x="6464323" y="3822859"/>
                  <a:pt x="6461131" y="3814239"/>
                </a:cubicBezTo>
                <a:lnTo>
                  <a:pt x="6455331" y="3798551"/>
                </a:lnTo>
                <a:lnTo>
                  <a:pt x="6438662" y="3820792"/>
                </a:lnTo>
                <a:close/>
                <a:moveTo>
                  <a:pt x="5923407" y="3823526"/>
                </a:moveTo>
                <a:cubicBezTo>
                  <a:pt x="5914568" y="3833289"/>
                  <a:pt x="5907643" y="3856816"/>
                  <a:pt x="5907643" y="3877075"/>
                </a:cubicBezTo>
                <a:lnTo>
                  <a:pt x="5907643" y="3913213"/>
                </a:lnTo>
                <a:lnTo>
                  <a:pt x="5921931" y="3901354"/>
                </a:lnTo>
                <a:cubicBezTo>
                  <a:pt x="5929903" y="3894744"/>
                  <a:pt x="5936218" y="3893706"/>
                  <a:pt x="5936218" y="3899021"/>
                </a:cubicBezTo>
                <a:cubicBezTo>
                  <a:pt x="5936218" y="3904259"/>
                  <a:pt x="5929789" y="3913880"/>
                  <a:pt x="5921931" y="3920404"/>
                </a:cubicBezTo>
                <a:cubicBezTo>
                  <a:pt x="5914073" y="3926929"/>
                  <a:pt x="5907643" y="3943122"/>
                  <a:pt x="5907643" y="3956380"/>
                </a:cubicBezTo>
                <a:lnTo>
                  <a:pt x="5907643" y="3980507"/>
                </a:lnTo>
                <a:lnTo>
                  <a:pt x="5925760" y="3964105"/>
                </a:lnTo>
                <a:lnTo>
                  <a:pt x="5943886" y="3947713"/>
                </a:lnTo>
                <a:lnTo>
                  <a:pt x="5944162" y="3876904"/>
                </a:lnTo>
                <a:cubicBezTo>
                  <a:pt x="5944315" y="3837966"/>
                  <a:pt x="5943257" y="3806104"/>
                  <a:pt x="5941800" y="3806104"/>
                </a:cubicBezTo>
                <a:cubicBezTo>
                  <a:pt x="5940352" y="3806104"/>
                  <a:pt x="5932075" y="3813943"/>
                  <a:pt x="5923407" y="3823526"/>
                </a:cubicBezTo>
                <a:close/>
                <a:moveTo>
                  <a:pt x="6657737" y="3827450"/>
                </a:moveTo>
                <a:cubicBezTo>
                  <a:pt x="6648574" y="3841537"/>
                  <a:pt x="6641068" y="3867017"/>
                  <a:pt x="6641068" y="3884086"/>
                </a:cubicBezTo>
                <a:lnTo>
                  <a:pt x="6641068" y="3915109"/>
                </a:lnTo>
                <a:lnTo>
                  <a:pt x="6660776" y="3895401"/>
                </a:lnTo>
                <a:lnTo>
                  <a:pt x="6680492" y="3875694"/>
                </a:lnTo>
                <a:lnTo>
                  <a:pt x="6677444" y="3838766"/>
                </a:lnTo>
                <a:lnTo>
                  <a:pt x="6674406" y="3801847"/>
                </a:lnTo>
                <a:lnTo>
                  <a:pt x="6657737" y="3827450"/>
                </a:lnTo>
                <a:close/>
                <a:moveTo>
                  <a:pt x="5627608" y="3830869"/>
                </a:moveTo>
                <a:cubicBezTo>
                  <a:pt x="5624217" y="3839699"/>
                  <a:pt x="5623589" y="3849072"/>
                  <a:pt x="5626208" y="3851691"/>
                </a:cubicBezTo>
                <a:cubicBezTo>
                  <a:pt x="5628828" y="3854311"/>
                  <a:pt x="5633742" y="3849224"/>
                  <a:pt x="5637133" y="3840394"/>
                </a:cubicBezTo>
                <a:cubicBezTo>
                  <a:pt x="5640525" y="3831565"/>
                  <a:pt x="5641153" y="3822192"/>
                  <a:pt x="5638533" y="3819573"/>
                </a:cubicBezTo>
                <a:cubicBezTo>
                  <a:pt x="5635914" y="3816953"/>
                  <a:pt x="5631000" y="3822040"/>
                  <a:pt x="5627608" y="3830869"/>
                </a:cubicBezTo>
                <a:close/>
                <a:moveTo>
                  <a:pt x="5675872" y="3821983"/>
                </a:moveTo>
                <a:cubicBezTo>
                  <a:pt x="5672376" y="3825469"/>
                  <a:pt x="5669518" y="3839185"/>
                  <a:pt x="5669518" y="3852463"/>
                </a:cubicBezTo>
                <a:cubicBezTo>
                  <a:pt x="5669518" y="3880876"/>
                  <a:pt x="5686701" y="3869103"/>
                  <a:pt x="5693007" y="3836365"/>
                </a:cubicBezTo>
                <a:cubicBezTo>
                  <a:pt x="5696903" y="3816144"/>
                  <a:pt x="5688635" y="3809209"/>
                  <a:pt x="5675872" y="3821983"/>
                </a:cubicBezTo>
                <a:close/>
                <a:moveTo>
                  <a:pt x="6071864" y="3834546"/>
                </a:moveTo>
                <a:cubicBezTo>
                  <a:pt x="6065359" y="3844957"/>
                  <a:pt x="6060043" y="3860626"/>
                  <a:pt x="6060043" y="3869360"/>
                </a:cubicBezTo>
                <a:lnTo>
                  <a:pt x="6060043" y="3885257"/>
                </a:lnTo>
                <a:lnTo>
                  <a:pt x="6079093" y="3868017"/>
                </a:lnTo>
                <a:cubicBezTo>
                  <a:pt x="6097543" y="3851320"/>
                  <a:pt x="6105592" y="3815629"/>
                  <a:pt x="6090914" y="3815629"/>
                </a:cubicBezTo>
                <a:cubicBezTo>
                  <a:pt x="6086932" y="3815629"/>
                  <a:pt x="6078360" y="3824145"/>
                  <a:pt x="6071864" y="3834546"/>
                </a:cubicBezTo>
                <a:close/>
                <a:moveTo>
                  <a:pt x="6124337" y="3841518"/>
                </a:moveTo>
                <a:cubicBezTo>
                  <a:pt x="6107297" y="3860397"/>
                  <a:pt x="6101306" y="3901354"/>
                  <a:pt x="6115584" y="3901354"/>
                </a:cubicBezTo>
                <a:cubicBezTo>
                  <a:pt x="6127899" y="3901354"/>
                  <a:pt x="6148026" y="3858130"/>
                  <a:pt x="6144330" y="3839642"/>
                </a:cubicBezTo>
                <a:lnTo>
                  <a:pt x="6141006" y="3823049"/>
                </a:lnTo>
                <a:lnTo>
                  <a:pt x="6124337" y="3841518"/>
                </a:lnTo>
                <a:close/>
                <a:moveTo>
                  <a:pt x="6881098" y="3836584"/>
                </a:moveTo>
                <a:cubicBezTo>
                  <a:pt x="6865335" y="3852348"/>
                  <a:pt x="6866754" y="3872779"/>
                  <a:pt x="6883623" y="3872779"/>
                </a:cubicBezTo>
                <a:cubicBezTo>
                  <a:pt x="6895814" y="3872779"/>
                  <a:pt x="6917293" y="3845833"/>
                  <a:pt x="6917293" y="3830546"/>
                </a:cubicBezTo>
                <a:cubicBezTo>
                  <a:pt x="6917293" y="3820820"/>
                  <a:pt x="6892776" y="3824907"/>
                  <a:pt x="6881098" y="3836584"/>
                </a:cubicBezTo>
                <a:close/>
                <a:moveTo>
                  <a:pt x="2331215" y="3859511"/>
                </a:moveTo>
                <a:lnTo>
                  <a:pt x="2314947" y="3884343"/>
                </a:lnTo>
                <a:lnTo>
                  <a:pt x="2325634" y="3895030"/>
                </a:lnTo>
                <a:lnTo>
                  <a:pt x="2336330" y="3905726"/>
                </a:lnTo>
                <a:lnTo>
                  <a:pt x="2358952" y="3877352"/>
                </a:lnTo>
                <a:cubicBezTo>
                  <a:pt x="2371401" y="3861750"/>
                  <a:pt x="2379593" y="3845757"/>
                  <a:pt x="2377164" y="3841823"/>
                </a:cubicBezTo>
                <a:cubicBezTo>
                  <a:pt x="2368163" y="3827269"/>
                  <a:pt x="2347008" y="3835403"/>
                  <a:pt x="2331215" y="3859511"/>
                </a:cubicBezTo>
                <a:close/>
                <a:moveTo>
                  <a:pt x="5700474" y="3872551"/>
                </a:moveTo>
                <a:cubicBezTo>
                  <a:pt x="5669776" y="3909289"/>
                  <a:pt x="5660127" y="3951580"/>
                  <a:pt x="5679681" y="3963667"/>
                </a:cubicBezTo>
                <a:cubicBezTo>
                  <a:pt x="5685282" y="3967125"/>
                  <a:pt x="5692198" y="3960952"/>
                  <a:pt x="5695083" y="3949941"/>
                </a:cubicBezTo>
                <a:cubicBezTo>
                  <a:pt x="5697960" y="3938931"/>
                  <a:pt x="5706161" y="3929929"/>
                  <a:pt x="5713314" y="3929929"/>
                </a:cubicBezTo>
                <a:cubicBezTo>
                  <a:pt x="5728469" y="3929929"/>
                  <a:pt x="5739032" y="3895211"/>
                  <a:pt x="5734555" y="3860054"/>
                </a:cubicBezTo>
                <a:lnTo>
                  <a:pt x="5731431" y="3835508"/>
                </a:lnTo>
                <a:lnTo>
                  <a:pt x="5700474" y="3872551"/>
                </a:lnTo>
                <a:close/>
                <a:moveTo>
                  <a:pt x="6328534" y="3865340"/>
                </a:moveTo>
                <a:cubicBezTo>
                  <a:pt x="6313246" y="3889915"/>
                  <a:pt x="6307417" y="3911784"/>
                  <a:pt x="6309484" y="3936778"/>
                </a:cubicBezTo>
                <a:lnTo>
                  <a:pt x="6312456" y="3972792"/>
                </a:lnTo>
                <a:lnTo>
                  <a:pt x="6334440" y="3941969"/>
                </a:lnTo>
                <a:lnTo>
                  <a:pt x="6356423" y="3911146"/>
                </a:lnTo>
                <a:lnTo>
                  <a:pt x="6353490" y="3870532"/>
                </a:lnTo>
                <a:lnTo>
                  <a:pt x="6350556" y="3829917"/>
                </a:lnTo>
                <a:lnTo>
                  <a:pt x="6328534" y="3865340"/>
                </a:lnTo>
                <a:close/>
                <a:moveTo>
                  <a:pt x="7017106" y="3853958"/>
                </a:moveTo>
                <a:lnTo>
                  <a:pt x="6999656" y="3873227"/>
                </a:lnTo>
                <a:lnTo>
                  <a:pt x="7010639" y="3884209"/>
                </a:lnTo>
                <a:lnTo>
                  <a:pt x="7021620" y="3895192"/>
                </a:lnTo>
                <a:lnTo>
                  <a:pt x="7040890" y="3877742"/>
                </a:lnTo>
                <a:cubicBezTo>
                  <a:pt x="7062883" y="3857844"/>
                  <a:pt x="7066360" y="3834679"/>
                  <a:pt x="7047357" y="3834679"/>
                </a:cubicBezTo>
                <a:cubicBezTo>
                  <a:pt x="7040309" y="3834679"/>
                  <a:pt x="7026698" y="3843357"/>
                  <a:pt x="7017106" y="3853958"/>
                </a:cubicBezTo>
                <a:close/>
                <a:moveTo>
                  <a:pt x="7170249" y="3855853"/>
                </a:moveTo>
                <a:cubicBezTo>
                  <a:pt x="7152046" y="3881828"/>
                  <a:pt x="7151485" y="3891829"/>
                  <a:pt x="7168230" y="3891829"/>
                </a:cubicBezTo>
                <a:cubicBezTo>
                  <a:pt x="7186184" y="3891829"/>
                  <a:pt x="7215740" y="3857034"/>
                  <a:pt x="7208177" y="3844804"/>
                </a:cubicBezTo>
                <a:cubicBezTo>
                  <a:pt x="7198519" y="3829174"/>
                  <a:pt x="7186470" y="3832679"/>
                  <a:pt x="7170249" y="3855853"/>
                </a:cubicBezTo>
                <a:close/>
                <a:moveTo>
                  <a:pt x="4873886" y="3870398"/>
                </a:moveTo>
                <a:cubicBezTo>
                  <a:pt x="4841596" y="3920824"/>
                  <a:pt x="4646714" y="4192267"/>
                  <a:pt x="4612320" y="4234730"/>
                </a:cubicBezTo>
                <a:cubicBezTo>
                  <a:pt x="4567762" y="4289736"/>
                  <a:pt x="4519632" y="4356621"/>
                  <a:pt x="4533500" y="4344267"/>
                </a:cubicBezTo>
                <a:cubicBezTo>
                  <a:pt x="4576420" y="4306043"/>
                  <a:pt x="4819555" y="3979021"/>
                  <a:pt x="4875200" y="3884686"/>
                </a:cubicBezTo>
                <a:cubicBezTo>
                  <a:pt x="4901537" y="3840023"/>
                  <a:pt x="4900517" y="3828812"/>
                  <a:pt x="4873886" y="3870398"/>
                </a:cubicBezTo>
                <a:close/>
                <a:moveTo>
                  <a:pt x="5975738" y="3860597"/>
                </a:moveTo>
                <a:cubicBezTo>
                  <a:pt x="5969718" y="3871846"/>
                  <a:pt x="5964793" y="3890858"/>
                  <a:pt x="5964793" y="3902840"/>
                </a:cubicBezTo>
                <a:lnTo>
                  <a:pt x="5964793" y="3924634"/>
                </a:lnTo>
                <a:lnTo>
                  <a:pt x="5984186" y="3905241"/>
                </a:lnTo>
                <a:lnTo>
                  <a:pt x="6003588" y="3885838"/>
                </a:lnTo>
                <a:lnTo>
                  <a:pt x="5995140" y="3862997"/>
                </a:lnTo>
                <a:lnTo>
                  <a:pt x="5986682" y="3840147"/>
                </a:lnTo>
                <a:lnTo>
                  <a:pt x="5975738" y="3860597"/>
                </a:lnTo>
                <a:close/>
                <a:moveTo>
                  <a:pt x="6276147" y="3866502"/>
                </a:moveTo>
                <a:cubicBezTo>
                  <a:pt x="6266660" y="3881047"/>
                  <a:pt x="6260278" y="3902345"/>
                  <a:pt x="6261973" y="3913823"/>
                </a:cubicBezTo>
                <a:lnTo>
                  <a:pt x="6265060" y="3934692"/>
                </a:lnTo>
                <a:lnTo>
                  <a:pt x="6282348" y="3909050"/>
                </a:lnTo>
                <a:cubicBezTo>
                  <a:pt x="6291853" y="3894944"/>
                  <a:pt x="6298235" y="3873646"/>
                  <a:pt x="6296521" y="3861721"/>
                </a:cubicBezTo>
                <a:lnTo>
                  <a:pt x="6293406" y="3840042"/>
                </a:lnTo>
                <a:lnTo>
                  <a:pt x="6276147" y="3866502"/>
                </a:lnTo>
                <a:close/>
                <a:moveTo>
                  <a:pt x="6221644" y="3879923"/>
                </a:moveTo>
                <a:cubicBezTo>
                  <a:pt x="6214463" y="3894325"/>
                  <a:pt x="6206605" y="3910060"/>
                  <a:pt x="6204185" y="3914880"/>
                </a:cubicBezTo>
                <a:cubicBezTo>
                  <a:pt x="6201766" y="3919700"/>
                  <a:pt x="6206928" y="3920909"/>
                  <a:pt x="6215644" y="3917556"/>
                </a:cubicBezTo>
                <a:cubicBezTo>
                  <a:pt x="6235017" y="3910127"/>
                  <a:pt x="6235456" y="3919128"/>
                  <a:pt x="6216901" y="3943655"/>
                </a:cubicBezTo>
                <a:cubicBezTo>
                  <a:pt x="6209214" y="3953828"/>
                  <a:pt x="6203061" y="3970973"/>
                  <a:pt x="6203233" y="3981755"/>
                </a:cubicBezTo>
                <a:lnTo>
                  <a:pt x="6203556" y="4001367"/>
                </a:lnTo>
                <a:lnTo>
                  <a:pt x="6222426" y="3978707"/>
                </a:lnTo>
                <a:cubicBezTo>
                  <a:pt x="6234675" y="3964000"/>
                  <a:pt x="6240704" y="3943941"/>
                  <a:pt x="6239590" y="3921557"/>
                </a:cubicBezTo>
                <a:cubicBezTo>
                  <a:pt x="6238656" y="3902583"/>
                  <a:pt x="6241190" y="3879561"/>
                  <a:pt x="6245238" y="3870398"/>
                </a:cubicBezTo>
                <a:cubicBezTo>
                  <a:pt x="6257363" y="3842871"/>
                  <a:pt x="6235780" y="3851586"/>
                  <a:pt x="6221644" y="3879923"/>
                </a:cubicBezTo>
                <a:close/>
                <a:moveTo>
                  <a:pt x="2626928" y="3887419"/>
                </a:moveTo>
                <a:cubicBezTo>
                  <a:pt x="2606774" y="3918175"/>
                  <a:pt x="2616860" y="3937102"/>
                  <a:pt x="2641511" y="3914785"/>
                </a:cubicBezTo>
                <a:cubicBezTo>
                  <a:pt x="2660837" y="3897297"/>
                  <a:pt x="2665019" y="3877237"/>
                  <a:pt x="2651132" y="3868665"/>
                </a:cubicBezTo>
                <a:cubicBezTo>
                  <a:pt x="2646474" y="3865778"/>
                  <a:pt x="2635577" y="3874218"/>
                  <a:pt x="2626928" y="3887419"/>
                </a:cubicBezTo>
                <a:close/>
                <a:moveTo>
                  <a:pt x="5589508" y="3878494"/>
                </a:moveTo>
                <a:cubicBezTo>
                  <a:pt x="5586117" y="3887324"/>
                  <a:pt x="5585489" y="3896697"/>
                  <a:pt x="5588108" y="3899316"/>
                </a:cubicBezTo>
                <a:cubicBezTo>
                  <a:pt x="5590728" y="3901936"/>
                  <a:pt x="5595642" y="3896849"/>
                  <a:pt x="5599033" y="3888019"/>
                </a:cubicBezTo>
                <a:cubicBezTo>
                  <a:pt x="5602425" y="3879190"/>
                  <a:pt x="5603053" y="3869817"/>
                  <a:pt x="5600433" y="3867198"/>
                </a:cubicBezTo>
                <a:cubicBezTo>
                  <a:pt x="5597814" y="3864578"/>
                  <a:pt x="5592900" y="3869665"/>
                  <a:pt x="5589508" y="3878494"/>
                </a:cubicBezTo>
                <a:close/>
                <a:moveTo>
                  <a:pt x="5636410" y="3876180"/>
                </a:moveTo>
                <a:cubicBezTo>
                  <a:pt x="5633666" y="3884790"/>
                  <a:pt x="5629408" y="3898259"/>
                  <a:pt x="5626951" y="3906117"/>
                </a:cubicBezTo>
                <a:cubicBezTo>
                  <a:pt x="5624503" y="3913975"/>
                  <a:pt x="5626561" y="3920404"/>
                  <a:pt x="5631533" y="3920404"/>
                </a:cubicBezTo>
                <a:cubicBezTo>
                  <a:pt x="5642191" y="3920404"/>
                  <a:pt x="5655354" y="3874484"/>
                  <a:pt x="5647078" y="3866207"/>
                </a:cubicBezTo>
                <a:cubicBezTo>
                  <a:pt x="5643953" y="3863083"/>
                  <a:pt x="5639143" y="3867569"/>
                  <a:pt x="5636410" y="3876180"/>
                </a:cubicBezTo>
                <a:close/>
                <a:moveTo>
                  <a:pt x="6549362" y="3884686"/>
                </a:moveTo>
                <a:cubicBezTo>
                  <a:pt x="6537884" y="3911860"/>
                  <a:pt x="6543542" y="3951513"/>
                  <a:pt x="6557639" y="3942798"/>
                </a:cubicBezTo>
                <a:cubicBezTo>
                  <a:pt x="6564763" y="3938397"/>
                  <a:pt x="6565602" y="3942150"/>
                  <a:pt x="6560277" y="3954561"/>
                </a:cubicBezTo>
                <a:cubicBezTo>
                  <a:pt x="6555962" y="3964591"/>
                  <a:pt x="6550734" y="3987794"/>
                  <a:pt x="6548638" y="4006129"/>
                </a:cubicBezTo>
                <a:lnTo>
                  <a:pt x="6544837" y="4039467"/>
                </a:lnTo>
                <a:lnTo>
                  <a:pt x="6558963" y="4021874"/>
                </a:lnTo>
                <a:cubicBezTo>
                  <a:pt x="6568650" y="4009806"/>
                  <a:pt x="6572993" y="3982165"/>
                  <a:pt x="6572803" y="3933768"/>
                </a:cubicBezTo>
                <a:cubicBezTo>
                  <a:pt x="6572517" y="3861635"/>
                  <a:pt x="6565383" y="3846700"/>
                  <a:pt x="6549362" y="3884686"/>
                </a:cubicBezTo>
                <a:close/>
                <a:moveTo>
                  <a:pt x="6080989" y="3884666"/>
                </a:moveTo>
                <a:cubicBezTo>
                  <a:pt x="6065139" y="3903916"/>
                  <a:pt x="6056767" y="3948979"/>
                  <a:pt x="6069044" y="3948979"/>
                </a:cubicBezTo>
                <a:cubicBezTo>
                  <a:pt x="6083046" y="3948979"/>
                  <a:pt x="6099763" y="3912737"/>
                  <a:pt x="6096362" y="3889762"/>
                </a:cubicBezTo>
                <a:lnTo>
                  <a:pt x="6093381" y="3869636"/>
                </a:lnTo>
                <a:lnTo>
                  <a:pt x="6080989" y="3884666"/>
                </a:lnTo>
                <a:close/>
                <a:moveTo>
                  <a:pt x="6390447" y="3889734"/>
                </a:moveTo>
                <a:lnTo>
                  <a:pt x="6373178" y="3908936"/>
                </a:lnTo>
                <a:lnTo>
                  <a:pt x="6376159" y="3950122"/>
                </a:lnTo>
                <a:lnTo>
                  <a:pt x="6379131" y="3991318"/>
                </a:lnTo>
                <a:lnTo>
                  <a:pt x="6396342" y="3964886"/>
                </a:lnTo>
                <a:cubicBezTo>
                  <a:pt x="6406963" y="3948579"/>
                  <a:pt x="6412440" y="3925453"/>
                  <a:pt x="6410630" y="3904498"/>
                </a:cubicBezTo>
                <a:lnTo>
                  <a:pt x="6407706" y="3870541"/>
                </a:lnTo>
                <a:lnTo>
                  <a:pt x="6390447" y="3889734"/>
                </a:lnTo>
                <a:close/>
                <a:moveTo>
                  <a:pt x="6837074" y="3893668"/>
                </a:moveTo>
                <a:cubicBezTo>
                  <a:pt x="6827711" y="3907031"/>
                  <a:pt x="6825558" y="3918204"/>
                  <a:pt x="6831254" y="3923900"/>
                </a:cubicBezTo>
                <a:cubicBezTo>
                  <a:pt x="6842074" y="3934720"/>
                  <a:pt x="6869668" y="3914670"/>
                  <a:pt x="6869668" y="3895992"/>
                </a:cubicBezTo>
                <a:cubicBezTo>
                  <a:pt x="6869668" y="3873303"/>
                  <a:pt x="6852209" y="3872056"/>
                  <a:pt x="6837074" y="3893668"/>
                </a:cubicBezTo>
                <a:close/>
                <a:moveTo>
                  <a:pt x="6600178" y="3904441"/>
                </a:moveTo>
                <a:cubicBezTo>
                  <a:pt x="6583823" y="3929406"/>
                  <a:pt x="6577756" y="3977812"/>
                  <a:pt x="6591062" y="3977259"/>
                </a:cubicBezTo>
                <a:cubicBezTo>
                  <a:pt x="6594996" y="3977088"/>
                  <a:pt x="6605483" y="3966934"/>
                  <a:pt x="6614379" y="3954685"/>
                </a:cubicBezTo>
                <a:lnTo>
                  <a:pt x="6630562" y="3932415"/>
                </a:lnTo>
                <a:lnTo>
                  <a:pt x="6623504" y="3906022"/>
                </a:lnTo>
                <a:lnTo>
                  <a:pt x="6616446" y="3879618"/>
                </a:lnTo>
                <a:lnTo>
                  <a:pt x="6600178" y="3904441"/>
                </a:lnTo>
                <a:close/>
                <a:moveTo>
                  <a:pt x="6127052" y="3910251"/>
                </a:moveTo>
                <a:cubicBezTo>
                  <a:pt x="6114374" y="3933939"/>
                  <a:pt x="6114126" y="3980574"/>
                  <a:pt x="6126718" y="3972792"/>
                </a:cubicBezTo>
                <a:cubicBezTo>
                  <a:pt x="6131957" y="3969553"/>
                  <a:pt x="6136243" y="3971192"/>
                  <a:pt x="6136243" y="3976430"/>
                </a:cubicBezTo>
                <a:cubicBezTo>
                  <a:pt x="6136243" y="3981669"/>
                  <a:pt x="6131957" y="3988603"/>
                  <a:pt x="6126718" y="3991842"/>
                </a:cubicBezTo>
                <a:cubicBezTo>
                  <a:pt x="6121480" y="3995080"/>
                  <a:pt x="6117193" y="4004758"/>
                  <a:pt x="6117193" y="4013359"/>
                </a:cubicBezTo>
                <a:lnTo>
                  <a:pt x="6117193" y="4028989"/>
                </a:lnTo>
                <a:lnTo>
                  <a:pt x="6128462" y="4017721"/>
                </a:lnTo>
                <a:cubicBezTo>
                  <a:pt x="6139263" y="4006920"/>
                  <a:pt x="6151293" y="3891829"/>
                  <a:pt x="6141615" y="3891829"/>
                </a:cubicBezTo>
                <a:cubicBezTo>
                  <a:pt x="6139034" y="3891829"/>
                  <a:pt x="6132481" y="3900116"/>
                  <a:pt x="6127052" y="3910251"/>
                </a:cubicBezTo>
                <a:close/>
                <a:moveTo>
                  <a:pt x="6976348" y="3903259"/>
                </a:moveTo>
                <a:cubicBezTo>
                  <a:pt x="6962747" y="3916861"/>
                  <a:pt x="6961470" y="3936197"/>
                  <a:pt x="6973672" y="3943741"/>
                </a:cubicBezTo>
                <a:cubicBezTo>
                  <a:pt x="6984845" y="3950646"/>
                  <a:pt x="7012543" y="3923348"/>
                  <a:pt x="7012543" y="3905441"/>
                </a:cubicBezTo>
                <a:cubicBezTo>
                  <a:pt x="7012543" y="3888867"/>
                  <a:pt x="6991979" y="3887629"/>
                  <a:pt x="6976348" y="3903259"/>
                </a:cubicBezTo>
                <a:close/>
                <a:moveTo>
                  <a:pt x="5546522" y="3918861"/>
                </a:moveTo>
                <a:cubicBezTo>
                  <a:pt x="5539978" y="3931082"/>
                  <a:pt x="5536502" y="3942969"/>
                  <a:pt x="5538797" y="3945265"/>
                </a:cubicBezTo>
                <a:cubicBezTo>
                  <a:pt x="5546284" y="3952742"/>
                  <a:pt x="5566658" y="3921395"/>
                  <a:pt x="5562476" y="3908841"/>
                </a:cubicBezTo>
                <a:cubicBezTo>
                  <a:pt x="5559904" y="3901126"/>
                  <a:pt x="5554047" y="3904802"/>
                  <a:pt x="5546522" y="3918861"/>
                </a:cubicBezTo>
                <a:close/>
                <a:moveTo>
                  <a:pt x="7121881" y="3920633"/>
                </a:moveTo>
                <a:lnTo>
                  <a:pt x="7104431" y="3939902"/>
                </a:lnTo>
                <a:lnTo>
                  <a:pt x="7116318" y="3951589"/>
                </a:lnTo>
                <a:lnTo>
                  <a:pt x="7128196" y="3963267"/>
                </a:lnTo>
                <a:lnTo>
                  <a:pt x="7146522" y="3940845"/>
                </a:lnTo>
                <a:cubicBezTo>
                  <a:pt x="7176192" y="3904536"/>
                  <a:pt x="7153380" y="3885819"/>
                  <a:pt x="7121881" y="3920633"/>
                </a:cubicBezTo>
                <a:close/>
                <a:moveTo>
                  <a:pt x="2273656" y="3930158"/>
                </a:moveTo>
                <a:lnTo>
                  <a:pt x="2256206" y="3949427"/>
                </a:lnTo>
                <a:lnTo>
                  <a:pt x="2267188" y="3960409"/>
                </a:lnTo>
                <a:lnTo>
                  <a:pt x="2278171" y="3971392"/>
                </a:lnTo>
                <a:lnTo>
                  <a:pt x="2297440" y="3953942"/>
                </a:lnTo>
                <a:cubicBezTo>
                  <a:pt x="2319433" y="3934044"/>
                  <a:pt x="2322910" y="3910879"/>
                  <a:pt x="2303907" y="3910879"/>
                </a:cubicBezTo>
                <a:cubicBezTo>
                  <a:pt x="2296859" y="3910879"/>
                  <a:pt x="2283247" y="3919557"/>
                  <a:pt x="2273656" y="3930158"/>
                </a:cubicBezTo>
                <a:close/>
                <a:moveTo>
                  <a:pt x="5420649" y="3927548"/>
                </a:moveTo>
                <a:lnTo>
                  <a:pt x="5407581" y="3944217"/>
                </a:lnTo>
                <a:lnTo>
                  <a:pt x="5424249" y="3931149"/>
                </a:lnTo>
                <a:cubicBezTo>
                  <a:pt x="5440118" y="3918699"/>
                  <a:pt x="5445157" y="3910879"/>
                  <a:pt x="5437318" y="3910879"/>
                </a:cubicBezTo>
                <a:cubicBezTo>
                  <a:pt x="5435346" y="3910879"/>
                  <a:pt x="5427840" y="3918385"/>
                  <a:pt x="5420649" y="3927548"/>
                </a:cubicBezTo>
                <a:close/>
                <a:moveTo>
                  <a:pt x="5594090" y="3928491"/>
                </a:moveTo>
                <a:cubicBezTo>
                  <a:pt x="5581279" y="3952427"/>
                  <a:pt x="5580907" y="3968029"/>
                  <a:pt x="5593137" y="3968029"/>
                </a:cubicBezTo>
                <a:cubicBezTo>
                  <a:pt x="5603596" y="3968029"/>
                  <a:pt x="5617531" y="3922395"/>
                  <a:pt x="5609521" y="3914385"/>
                </a:cubicBezTo>
                <a:cubicBezTo>
                  <a:pt x="5606701" y="3911556"/>
                  <a:pt x="5599757" y="3917909"/>
                  <a:pt x="5594090" y="3928491"/>
                </a:cubicBezTo>
                <a:close/>
                <a:moveTo>
                  <a:pt x="5980700" y="3928091"/>
                </a:moveTo>
                <a:cubicBezTo>
                  <a:pt x="5971108" y="3938711"/>
                  <a:pt x="5964727" y="3957409"/>
                  <a:pt x="5966517" y="3969630"/>
                </a:cubicBezTo>
                <a:lnTo>
                  <a:pt x="5969785" y="3991842"/>
                </a:lnTo>
                <a:lnTo>
                  <a:pt x="5987130" y="3966115"/>
                </a:lnTo>
                <a:cubicBezTo>
                  <a:pt x="5996664" y="3951970"/>
                  <a:pt x="6003046" y="3933282"/>
                  <a:pt x="6001303" y="3924586"/>
                </a:cubicBezTo>
                <a:lnTo>
                  <a:pt x="5998131" y="3908774"/>
                </a:lnTo>
                <a:lnTo>
                  <a:pt x="5980700" y="3928091"/>
                </a:lnTo>
                <a:close/>
                <a:moveTo>
                  <a:pt x="4858398" y="3994223"/>
                </a:moveTo>
                <a:cubicBezTo>
                  <a:pt x="4809878" y="4066289"/>
                  <a:pt x="4708732" y="4208507"/>
                  <a:pt x="4661945" y="4270448"/>
                </a:cubicBezTo>
                <a:cubicBezTo>
                  <a:pt x="4649077" y="4287479"/>
                  <a:pt x="4640457" y="4301405"/>
                  <a:pt x="4642790" y="4301405"/>
                </a:cubicBezTo>
                <a:cubicBezTo>
                  <a:pt x="4651505" y="4301405"/>
                  <a:pt x="4745593" y="4178694"/>
                  <a:pt x="4814412" y="4077567"/>
                </a:cubicBezTo>
                <a:cubicBezTo>
                  <a:pt x="4907280" y="3941112"/>
                  <a:pt x="4920358" y="3920404"/>
                  <a:pt x="4913662" y="3920404"/>
                </a:cubicBezTo>
                <a:cubicBezTo>
                  <a:pt x="4910605" y="3920404"/>
                  <a:pt x="4885735" y="3953628"/>
                  <a:pt x="4858398" y="3994223"/>
                </a:cubicBezTo>
                <a:close/>
                <a:moveTo>
                  <a:pt x="6028373" y="3937502"/>
                </a:moveTo>
                <a:cubicBezTo>
                  <a:pt x="6017829" y="3949217"/>
                  <a:pt x="6012209" y="3967458"/>
                  <a:pt x="6014085" y="3983860"/>
                </a:cubicBezTo>
                <a:lnTo>
                  <a:pt x="6017181" y="4010892"/>
                </a:lnTo>
                <a:lnTo>
                  <a:pt x="6034583" y="3985250"/>
                </a:lnTo>
                <a:cubicBezTo>
                  <a:pt x="6044156" y="3971144"/>
                  <a:pt x="6050585" y="3950284"/>
                  <a:pt x="6048871" y="3938893"/>
                </a:cubicBezTo>
                <a:lnTo>
                  <a:pt x="6045756" y="3918175"/>
                </a:lnTo>
                <a:lnTo>
                  <a:pt x="6028373" y="3937502"/>
                </a:lnTo>
                <a:close/>
                <a:moveTo>
                  <a:pt x="6168514" y="3944512"/>
                </a:moveTo>
                <a:cubicBezTo>
                  <a:pt x="6149731" y="3973173"/>
                  <a:pt x="6158865" y="3989051"/>
                  <a:pt x="6178906" y="3962572"/>
                </a:cubicBezTo>
                <a:cubicBezTo>
                  <a:pt x="6192355" y="3944788"/>
                  <a:pt x="6198108" y="3920404"/>
                  <a:pt x="6188850" y="3920404"/>
                </a:cubicBezTo>
                <a:cubicBezTo>
                  <a:pt x="6186355" y="3920404"/>
                  <a:pt x="6177201" y="3931253"/>
                  <a:pt x="6168514" y="3944512"/>
                </a:cubicBezTo>
                <a:close/>
                <a:moveTo>
                  <a:pt x="6276737" y="3936702"/>
                </a:moveTo>
                <a:cubicBezTo>
                  <a:pt x="6266888" y="3947655"/>
                  <a:pt x="6260068" y="3970420"/>
                  <a:pt x="6260068" y="3992328"/>
                </a:cubicBezTo>
                <a:lnTo>
                  <a:pt x="6260068" y="4029409"/>
                </a:lnTo>
                <a:lnTo>
                  <a:pt x="6279776" y="4009701"/>
                </a:lnTo>
                <a:lnTo>
                  <a:pt x="6299492" y="3989994"/>
                </a:lnTo>
                <a:lnTo>
                  <a:pt x="6296444" y="3954075"/>
                </a:lnTo>
                <a:lnTo>
                  <a:pt x="6293406" y="3918166"/>
                </a:lnTo>
                <a:lnTo>
                  <a:pt x="6276737" y="3936702"/>
                </a:lnTo>
                <a:close/>
                <a:moveTo>
                  <a:pt x="5643324" y="3940759"/>
                </a:moveTo>
                <a:cubicBezTo>
                  <a:pt x="5636781" y="3947379"/>
                  <a:pt x="5631418" y="3965705"/>
                  <a:pt x="5631418" y="3981498"/>
                </a:cubicBezTo>
                <a:lnTo>
                  <a:pt x="5631418" y="4010216"/>
                </a:lnTo>
                <a:lnTo>
                  <a:pt x="5646459" y="3995166"/>
                </a:lnTo>
                <a:cubicBezTo>
                  <a:pt x="5654926" y="3986698"/>
                  <a:pt x="5660136" y="3968887"/>
                  <a:pt x="5658365" y="3954428"/>
                </a:cubicBezTo>
                <a:lnTo>
                  <a:pt x="5655231" y="3928729"/>
                </a:lnTo>
                <a:lnTo>
                  <a:pt x="5643324" y="3940759"/>
                </a:lnTo>
                <a:close/>
                <a:moveTo>
                  <a:pt x="6801355" y="3946369"/>
                </a:moveTo>
                <a:cubicBezTo>
                  <a:pt x="6776790" y="3974964"/>
                  <a:pt x="6773961" y="3984870"/>
                  <a:pt x="6788744" y="3990537"/>
                </a:cubicBezTo>
                <a:cubicBezTo>
                  <a:pt x="6806813" y="3997471"/>
                  <a:pt x="6838617" y="3952218"/>
                  <a:pt x="6825139" y="3938740"/>
                </a:cubicBezTo>
                <a:cubicBezTo>
                  <a:pt x="6819138" y="3932739"/>
                  <a:pt x="6810766" y="3935435"/>
                  <a:pt x="6801355" y="3946369"/>
                </a:cubicBezTo>
                <a:close/>
                <a:moveTo>
                  <a:pt x="6081389" y="3958371"/>
                </a:moveTo>
                <a:cubicBezTo>
                  <a:pt x="6074884" y="3968782"/>
                  <a:pt x="6069568" y="3990794"/>
                  <a:pt x="6069568" y="4007282"/>
                </a:cubicBezTo>
                <a:lnTo>
                  <a:pt x="6069568" y="4037276"/>
                </a:lnTo>
                <a:lnTo>
                  <a:pt x="6088618" y="4013054"/>
                </a:lnTo>
                <a:cubicBezTo>
                  <a:pt x="6107068" y="3989603"/>
                  <a:pt x="6115117" y="3939454"/>
                  <a:pt x="6100439" y="3939454"/>
                </a:cubicBezTo>
                <a:cubicBezTo>
                  <a:pt x="6096457" y="3939454"/>
                  <a:pt x="6087885" y="3947970"/>
                  <a:pt x="6081389" y="3958371"/>
                </a:cubicBezTo>
                <a:close/>
                <a:moveTo>
                  <a:pt x="6332839" y="3969096"/>
                </a:moveTo>
                <a:cubicBezTo>
                  <a:pt x="6323286" y="3986841"/>
                  <a:pt x="6316942" y="4013587"/>
                  <a:pt x="6318723" y="4028523"/>
                </a:cubicBezTo>
                <a:lnTo>
                  <a:pt x="6321981" y="4055688"/>
                </a:lnTo>
                <a:lnTo>
                  <a:pt x="6342536" y="4027723"/>
                </a:lnTo>
                <a:lnTo>
                  <a:pt x="6363081" y="3999757"/>
                </a:lnTo>
                <a:lnTo>
                  <a:pt x="6356642" y="3968287"/>
                </a:lnTo>
                <a:lnTo>
                  <a:pt x="6350213" y="3936826"/>
                </a:lnTo>
                <a:lnTo>
                  <a:pt x="6332839" y="3969096"/>
                </a:lnTo>
                <a:close/>
                <a:moveTo>
                  <a:pt x="2570607" y="3966401"/>
                </a:moveTo>
                <a:cubicBezTo>
                  <a:pt x="2552605" y="3986289"/>
                  <a:pt x="2549919" y="4006129"/>
                  <a:pt x="2565226" y="4006129"/>
                </a:cubicBezTo>
                <a:cubicBezTo>
                  <a:pt x="2578656" y="4006129"/>
                  <a:pt x="2611593" y="3965562"/>
                  <a:pt x="2605793" y="3956171"/>
                </a:cubicBezTo>
                <a:cubicBezTo>
                  <a:pt x="2598611" y="3944550"/>
                  <a:pt x="2587438" y="3947798"/>
                  <a:pt x="2570607" y="3966401"/>
                </a:cubicBezTo>
                <a:close/>
                <a:moveTo>
                  <a:pt x="5372939" y="3984698"/>
                </a:moveTo>
                <a:cubicBezTo>
                  <a:pt x="5354384" y="4004348"/>
                  <a:pt x="5241179" y="4138289"/>
                  <a:pt x="5121383" y="4282355"/>
                </a:cubicBezTo>
                <a:cubicBezTo>
                  <a:pt x="5001578" y="4426420"/>
                  <a:pt x="4860351" y="4595727"/>
                  <a:pt x="4807525" y="4658592"/>
                </a:cubicBezTo>
                <a:cubicBezTo>
                  <a:pt x="4754709" y="4721457"/>
                  <a:pt x="4611167" y="4892907"/>
                  <a:pt x="4488552" y="5039592"/>
                </a:cubicBezTo>
                <a:cubicBezTo>
                  <a:pt x="4365936" y="5186277"/>
                  <a:pt x="4213613" y="5368443"/>
                  <a:pt x="4150052" y="5444405"/>
                </a:cubicBezTo>
                <a:cubicBezTo>
                  <a:pt x="3859987" y="5791038"/>
                  <a:pt x="3664210" y="6031411"/>
                  <a:pt x="3703958" y="5992092"/>
                </a:cubicBezTo>
                <a:cubicBezTo>
                  <a:pt x="3722513" y="5973747"/>
                  <a:pt x="3766271" y="5923045"/>
                  <a:pt x="4004034" y="5644430"/>
                </a:cubicBezTo>
                <a:cubicBezTo>
                  <a:pt x="4264505" y="5339201"/>
                  <a:pt x="5416858" y="3948979"/>
                  <a:pt x="5409390" y="3948979"/>
                </a:cubicBezTo>
                <a:cubicBezTo>
                  <a:pt x="5407904" y="3948979"/>
                  <a:pt x="5391503" y="3965058"/>
                  <a:pt x="5372939" y="3984698"/>
                </a:cubicBezTo>
                <a:close/>
                <a:moveTo>
                  <a:pt x="6932324" y="3967201"/>
                </a:moveTo>
                <a:cubicBezTo>
                  <a:pt x="6923037" y="3977478"/>
                  <a:pt x="6918246" y="3990432"/>
                  <a:pt x="6921684" y="3996004"/>
                </a:cubicBezTo>
                <a:cubicBezTo>
                  <a:pt x="6931409" y="4011740"/>
                  <a:pt x="6944182" y="4008025"/>
                  <a:pt x="6955936" y="3986060"/>
                </a:cubicBezTo>
                <a:cubicBezTo>
                  <a:pt x="6971157" y="3957628"/>
                  <a:pt x="6953641" y="3943645"/>
                  <a:pt x="6932324" y="3967201"/>
                </a:cubicBezTo>
                <a:close/>
                <a:moveTo>
                  <a:pt x="5502602" y="3978269"/>
                </a:moveTo>
                <a:cubicBezTo>
                  <a:pt x="5493420" y="4007196"/>
                  <a:pt x="5502698" y="4010168"/>
                  <a:pt x="5515366" y="3982355"/>
                </a:cubicBezTo>
                <a:cubicBezTo>
                  <a:pt x="5521348" y="3969239"/>
                  <a:pt x="5522328" y="3958504"/>
                  <a:pt x="5517556" y="3958504"/>
                </a:cubicBezTo>
                <a:cubicBezTo>
                  <a:pt x="5512785" y="3958504"/>
                  <a:pt x="5506050" y="3967401"/>
                  <a:pt x="5502602" y="3978269"/>
                </a:cubicBezTo>
                <a:close/>
                <a:moveTo>
                  <a:pt x="5557599" y="3969372"/>
                </a:moveTo>
                <a:cubicBezTo>
                  <a:pt x="5551056" y="3975973"/>
                  <a:pt x="5545693" y="3992175"/>
                  <a:pt x="5545693" y="4005396"/>
                </a:cubicBezTo>
                <a:lnTo>
                  <a:pt x="5545693" y="4029418"/>
                </a:lnTo>
                <a:lnTo>
                  <a:pt x="5560647" y="4008073"/>
                </a:lnTo>
                <a:cubicBezTo>
                  <a:pt x="5568868" y="3996328"/>
                  <a:pt x="5574230" y="3980126"/>
                  <a:pt x="5572554" y="3972059"/>
                </a:cubicBezTo>
                <a:lnTo>
                  <a:pt x="5569506" y="3957390"/>
                </a:lnTo>
                <a:lnTo>
                  <a:pt x="5557599" y="3969372"/>
                </a:lnTo>
                <a:close/>
                <a:moveTo>
                  <a:pt x="5980796" y="3985060"/>
                </a:moveTo>
                <a:cubicBezTo>
                  <a:pt x="5969461" y="3997662"/>
                  <a:pt x="5964508" y="4015388"/>
                  <a:pt x="5966508" y="4036190"/>
                </a:cubicBezTo>
                <a:lnTo>
                  <a:pt x="5969556" y="4068042"/>
                </a:lnTo>
                <a:lnTo>
                  <a:pt x="5986920" y="4042467"/>
                </a:lnTo>
                <a:cubicBezTo>
                  <a:pt x="5996464" y="4028399"/>
                  <a:pt x="6002893" y="4005386"/>
                  <a:pt x="6001207" y="3991327"/>
                </a:cubicBezTo>
                <a:lnTo>
                  <a:pt x="5998131" y="3965772"/>
                </a:lnTo>
                <a:lnTo>
                  <a:pt x="5980796" y="3985060"/>
                </a:lnTo>
                <a:close/>
                <a:moveTo>
                  <a:pt x="6169886" y="3998862"/>
                </a:moveTo>
                <a:cubicBezTo>
                  <a:pt x="6150378" y="4037419"/>
                  <a:pt x="6156208" y="4056926"/>
                  <a:pt x="6180087" y="4033037"/>
                </a:cubicBezTo>
                <a:cubicBezTo>
                  <a:pt x="6188860" y="4024275"/>
                  <a:pt x="6193479" y="4007006"/>
                  <a:pt x="6191403" y="3990747"/>
                </a:cubicBezTo>
                <a:lnTo>
                  <a:pt x="6187898" y="3963267"/>
                </a:lnTo>
                <a:lnTo>
                  <a:pt x="6169886" y="3998862"/>
                </a:lnTo>
                <a:close/>
                <a:moveTo>
                  <a:pt x="6390713" y="3995690"/>
                </a:moveTo>
                <a:cubicBezTo>
                  <a:pt x="6381722" y="4010911"/>
                  <a:pt x="6374502" y="4035552"/>
                  <a:pt x="6374673" y="4050459"/>
                </a:cubicBezTo>
                <a:lnTo>
                  <a:pt x="6374969" y="4077567"/>
                </a:lnTo>
                <a:lnTo>
                  <a:pt x="6398486" y="4050840"/>
                </a:lnTo>
                <a:cubicBezTo>
                  <a:pt x="6412107" y="4035352"/>
                  <a:pt x="6421993" y="4012321"/>
                  <a:pt x="6421993" y="3996071"/>
                </a:cubicBezTo>
                <a:cubicBezTo>
                  <a:pt x="6421993" y="3960552"/>
                  <a:pt x="6411544" y="3960428"/>
                  <a:pt x="6390713" y="3995690"/>
                </a:cubicBezTo>
                <a:close/>
                <a:moveTo>
                  <a:pt x="6744624" y="3984698"/>
                </a:moveTo>
                <a:lnTo>
                  <a:pt x="6731556" y="4001367"/>
                </a:lnTo>
                <a:lnTo>
                  <a:pt x="6748224" y="3988299"/>
                </a:lnTo>
                <a:cubicBezTo>
                  <a:pt x="6764093" y="3975849"/>
                  <a:pt x="6769132" y="3968029"/>
                  <a:pt x="6761293" y="3968029"/>
                </a:cubicBezTo>
                <a:cubicBezTo>
                  <a:pt x="6759321" y="3968029"/>
                  <a:pt x="6751815" y="3975535"/>
                  <a:pt x="6744624" y="3984698"/>
                </a:cubicBezTo>
                <a:close/>
                <a:moveTo>
                  <a:pt x="7069998" y="3986498"/>
                </a:moveTo>
                <a:cubicBezTo>
                  <a:pt x="7063112" y="3999376"/>
                  <a:pt x="7063198" y="4006872"/>
                  <a:pt x="7070265" y="4011244"/>
                </a:cubicBezTo>
                <a:cubicBezTo>
                  <a:pt x="7082485" y="4018798"/>
                  <a:pt x="7119023" y="3988013"/>
                  <a:pt x="7111766" y="3976278"/>
                </a:cubicBezTo>
                <a:cubicBezTo>
                  <a:pt x="7102850" y="3961848"/>
                  <a:pt x="7080237" y="3967382"/>
                  <a:pt x="7069998" y="3986498"/>
                </a:cubicBezTo>
                <a:close/>
                <a:moveTo>
                  <a:pt x="2217030" y="4002215"/>
                </a:moveTo>
                <a:cubicBezTo>
                  <a:pt x="2195160" y="4035581"/>
                  <a:pt x="2208657" y="4050640"/>
                  <a:pt x="2236756" y="4024236"/>
                </a:cubicBezTo>
                <a:cubicBezTo>
                  <a:pt x="2263045" y="3999548"/>
                  <a:pt x="2264959" y="3991185"/>
                  <a:pt x="2245995" y="3983908"/>
                </a:cubicBezTo>
                <a:cubicBezTo>
                  <a:pt x="2238108" y="3980888"/>
                  <a:pt x="2225983" y="3988546"/>
                  <a:pt x="2217030" y="4002215"/>
                </a:cubicBezTo>
                <a:close/>
                <a:moveTo>
                  <a:pt x="5600462" y="3990242"/>
                </a:moveTo>
                <a:cubicBezTo>
                  <a:pt x="5596528" y="3999833"/>
                  <a:pt x="5593318" y="4018912"/>
                  <a:pt x="5593318" y="4032628"/>
                </a:cubicBezTo>
                <a:lnTo>
                  <a:pt x="5593318" y="4057564"/>
                </a:lnTo>
                <a:lnTo>
                  <a:pt x="5603538" y="4047344"/>
                </a:lnTo>
                <a:cubicBezTo>
                  <a:pt x="5609158" y="4041724"/>
                  <a:pt x="5612368" y="4022655"/>
                  <a:pt x="5610682" y="4004958"/>
                </a:cubicBezTo>
                <a:lnTo>
                  <a:pt x="5607606" y="3972792"/>
                </a:lnTo>
                <a:lnTo>
                  <a:pt x="5600462" y="3990242"/>
                </a:lnTo>
                <a:close/>
                <a:moveTo>
                  <a:pt x="6221483" y="4006377"/>
                </a:moveTo>
                <a:cubicBezTo>
                  <a:pt x="6212472" y="4020731"/>
                  <a:pt x="6208757" y="4040762"/>
                  <a:pt x="6211958" y="4057622"/>
                </a:cubicBezTo>
                <a:lnTo>
                  <a:pt x="6217206" y="4085311"/>
                </a:lnTo>
                <a:lnTo>
                  <a:pt x="6229731" y="4070194"/>
                </a:lnTo>
                <a:cubicBezTo>
                  <a:pt x="6236713" y="4061765"/>
                  <a:pt x="6240923" y="4039114"/>
                  <a:pt x="6239256" y="4018950"/>
                </a:cubicBezTo>
                <a:lnTo>
                  <a:pt x="6236256" y="3982822"/>
                </a:lnTo>
                <a:lnTo>
                  <a:pt x="6221483" y="4006377"/>
                </a:lnTo>
                <a:close/>
                <a:moveTo>
                  <a:pt x="6448187" y="4011282"/>
                </a:moveTo>
                <a:cubicBezTo>
                  <a:pt x="6439024" y="4023512"/>
                  <a:pt x="6431652" y="4047725"/>
                  <a:pt x="6431823" y="4065070"/>
                </a:cubicBezTo>
                <a:lnTo>
                  <a:pt x="6432119" y="4096617"/>
                </a:lnTo>
                <a:lnTo>
                  <a:pt x="6455636" y="4069890"/>
                </a:lnTo>
                <a:cubicBezTo>
                  <a:pt x="6478134" y="4044315"/>
                  <a:pt x="6487068" y="4002548"/>
                  <a:pt x="6471999" y="3993385"/>
                </a:cubicBezTo>
                <a:cubicBezTo>
                  <a:pt x="6468066" y="3990994"/>
                  <a:pt x="6457350" y="3999052"/>
                  <a:pt x="6448187" y="4011282"/>
                </a:cubicBezTo>
                <a:close/>
                <a:moveTo>
                  <a:pt x="6757273" y="4008034"/>
                </a:moveTo>
                <a:cubicBezTo>
                  <a:pt x="6742300" y="4023008"/>
                  <a:pt x="6742633" y="4044229"/>
                  <a:pt x="6757835" y="4044229"/>
                </a:cubicBezTo>
                <a:cubicBezTo>
                  <a:pt x="6771989" y="4044229"/>
                  <a:pt x="6794945" y="4010787"/>
                  <a:pt x="6786553" y="4002396"/>
                </a:cubicBezTo>
                <a:cubicBezTo>
                  <a:pt x="6777942" y="3993776"/>
                  <a:pt x="6769999" y="3995309"/>
                  <a:pt x="6757273" y="4008034"/>
                </a:cubicBezTo>
                <a:close/>
                <a:moveTo>
                  <a:pt x="5460797" y="4023636"/>
                </a:moveTo>
                <a:cubicBezTo>
                  <a:pt x="5454253" y="4035857"/>
                  <a:pt x="5450777" y="4047744"/>
                  <a:pt x="5453072" y="4050040"/>
                </a:cubicBezTo>
                <a:cubicBezTo>
                  <a:pt x="5460559" y="4057517"/>
                  <a:pt x="5480933" y="4026170"/>
                  <a:pt x="5476751" y="4013616"/>
                </a:cubicBezTo>
                <a:cubicBezTo>
                  <a:pt x="5474179" y="4005901"/>
                  <a:pt x="5468322" y="4009577"/>
                  <a:pt x="5460797" y="4023636"/>
                </a:cubicBezTo>
                <a:close/>
                <a:moveTo>
                  <a:pt x="6505013" y="4033790"/>
                </a:moveTo>
                <a:cubicBezTo>
                  <a:pt x="6488945" y="4060984"/>
                  <a:pt x="6483249" y="4091854"/>
                  <a:pt x="6494288" y="4091854"/>
                </a:cubicBezTo>
                <a:cubicBezTo>
                  <a:pt x="6506928" y="4091854"/>
                  <a:pt x="6535684" y="4047516"/>
                  <a:pt x="6535979" y="4027561"/>
                </a:cubicBezTo>
                <a:cubicBezTo>
                  <a:pt x="6536408" y="3998290"/>
                  <a:pt x="6524578" y="4000672"/>
                  <a:pt x="6505013" y="4033790"/>
                </a:cubicBezTo>
                <a:close/>
                <a:moveTo>
                  <a:pt x="6616275" y="4151386"/>
                </a:moveTo>
                <a:cubicBezTo>
                  <a:pt x="6382626" y="4455938"/>
                  <a:pt x="6271251" y="4582668"/>
                  <a:pt x="5931932" y="4930055"/>
                </a:cubicBezTo>
                <a:cubicBezTo>
                  <a:pt x="5610616" y="5259010"/>
                  <a:pt x="5592194" y="5278622"/>
                  <a:pt x="5589908" y="5294253"/>
                </a:cubicBezTo>
                <a:cubicBezTo>
                  <a:pt x="5588709" y="5302434"/>
                  <a:pt x="5582069" y="5315941"/>
                  <a:pt x="5575163" y="5324256"/>
                </a:cubicBezTo>
                <a:cubicBezTo>
                  <a:pt x="5568258" y="5332581"/>
                  <a:pt x="5565410" y="5346669"/>
                  <a:pt x="5568820" y="5355575"/>
                </a:cubicBezTo>
                <a:lnTo>
                  <a:pt x="5575040" y="5371767"/>
                </a:lnTo>
                <a:lnTo>
                  <a:pt x="5600843" y="5345640"/>
                </a:lnTo>
                <a:lnTo>
                  <a:pt x="5626656" y="5319522"/>
                </a:lnTo>
                <a:lnTo>
                  <a:pt x="5609568" y="5306787"/>
                </a:lnTo>
                <a:lnTo>
                  <a:pt x="5592471" y="5294053"/>
                </a:lnTo>
                <a:lnTo>
                  <a:pt x="5885793" y="4995310"/>
                </a:lnTo>
                <a:cubicBezTo>
                  <a:pt x="6334782" y="4538015"/>
                  <a:pt x="6379197" y="4487294"/>
                  <a:pt x="6655927" y="4115943"/>
                </a:cubicBezTo>
                <a:cubicBezTo>
                  <a:pt x="6738681" y="4004882"/>
                  <a:pt x="6737814" y="4006129"/>
                  <a:pt x="6732556" y="4006129"/>
                </a:cubicBezTo>
                <a:cubicBezTo>
                  <a:pt x="6729899" y="4006129"/>
                  <a:pt x="6677568" y="4071500"/>
                  <a:pt x="6616275" y="4151386"/>
                </a:cubicBezTo>
                <a:close/>
                <a:moveTo>
                  <a:pt x="6889052" y="4024551"/>
                </a:moveTo>
                <a:cubicBezTo>
                  <a:pt x="6875850" y="4049230"/>
                  <a:pt x="6876622" y="4063279"/>
                  <a:pt x="6891185" y="4063279"/>
                </a:cubicBezTo>
                <a:cubicBezTo>
                  <a:pt x="6906416" y="4063279"/>
                  <a:pt x="6929305" y="4027389"/>
                  <a:pt x="6921818" y="4015264"/>
                </a:cubicBezTo>
                <a:cubicBezTo>
                  <a:pt x="6912893" y="4000824"/>
                  <a:pt x="6899758" y="4004548"/>
                  <a:pt x="6889052" y="4024551"/>
                </a:cubicBezTo>
                <a:close/>
                <a:moveTo>
                  <a:pt x="5503850" y="4030723"/>
                </a:moveTo>
                <a:cubicBezTo>
                  <a:pt x="5500669" y="4039010"/>
                  <a:pt x="5498068" y="4052392"/>
                  <a:pt x="5498068" y="4060460"/>
                </a:cubicBezTo>
                <a:lnTo>
                  <a:pt x="5498068" y="4075138"/>
                </a:lnTo>
                <a:lnTo>
                  <a:pt x="5512356" y="4063279"/>
                </a:lnTo>
                <a:cubicBezTo>
                  <a:pt x="5527805" y="4050459"/>
                  <a:pt x="5532035" y="4015654"/>
                  <a:pt x="5518137" y="4015654"/>
                </a:cubicBezTo>
                <a:cubicBezTo>
                  <a:pt x="5513461" y="4015654"/>
                  <a:pt x="5507032" y="4022436"/>
                  <a:pt x="5503850" y="4030723"/>
                </a:cubicBezTo>
                <a:close/>
                <a:moveTo>
                  <a:pt x="6085199" y="4038743"/>
                </a:moveTo>
                <a:cubicBezTo>
                  <a:pt x="6075940" y="4052878"/>
                  <a:pt x="6070035" y="4069452"/>
                  <a:pt x="6072083" y="4075576"/>
                </a:cubicBezTo>
                <a:cubicBezTo>
                  <a:pt x="6074121" y="4081691"/>
                  <a:pt x="6083360" y="4075138"/>
                  <a:pt x="6092628" y="4061012"/>
                </a:cubicBezTo>
                <a:cubicBezTo>
                  <a:pt x="6101887" y="4046877"/>
                  <a:pt x="6107792" y="4030304"/>
                  <a:pt x="6105744" y="4024179"/>
                </a:cubicBezTo>
                <a:cubicBezTo>
                  <a:pt x="6103706" y="4018064"/>
                  <a:pt x="6094467" y="4024618"/>
                  <a:pt x="6085199" y="4038743"/>
                </a:cubicBezTo>
                <a:close/>
                <a:moveTo>
                  <a:pt x="6276737" y="4037000"/>
                </a:moveTo>
                <a:cubicBezTo>
                  <a:pt x="6267574" y="4051087"/>
                  <a:pt x="6260068" y="4076567"/>
                  <a:pt x="6260068" y="4093636"/>
                </a:cubicBezTo>
                <a:lnTo>
                  <a:pt x="6260068" y="4124659"/>
                </a:lnTo>
                <a:lnTo>
                  <a:pt x="6279776" y="4104951"/>
                </a:lnTo>
                <a:lnTo>
                  <a:pt x="6299492" y="4085244"/>
                </a:lnTo>
                <a:lnTo>
                  <a:pt x="6296444" y="4048316"/>
                </a:lnTo>
                <a:lnTo>
                  <a:pt x="6293406" y="4011397"/>
                </a:lnTo>
                <a:lnTo>
                  <a:pt x="6276737" y="4037000"/>
                </a:lnTo>
                <a:close/>
                <a:moveTo>
                  <a:pt x="2513457" y="4042601"/>
                </a:moveTo>
                <a:cubicBezTo>
                  <a:pt x="2495455" y="4062489"/>
                  <a:pt x="2492769" y="4082329"/>
                  <a:pt x="2508076" y="4082329"/>
                </a:cubicBezTo>
                <a:cubicBezTo>
                  <a:pt x="2521506" y="4082329"/>
                  <a:pt x="2554443" y="4041762"/>
                  <a:pt x="2548643" y="4032371"/>
                </a:cubicBezTo>
                <a:cubicBezTo>
                  <a:pt x="2541461" y="4020750"/>
                  <a:pt x="2530288" y="4023998"/>
                  <a:pt x="2513457" y="4042601"/>
                </a:cubicBezTo>
                <a:close/>
                <a:moveTo>
                  <a:pt x="5556952" y="4037248"/>
                </a:moveTo>
                <a:cubicBezTo>
                  <a:pt x="5550046" y="4045639"/>
                  <a:pt x="5545760" y="4066718"/>
                  <a:pt x="5547427" y="4084092"/>
                </a:cubicBezTo>
                <a:lnTo>
                  <a:pt x="5550456" y="4115667"/>
                </a:lnTo>
                <a:lnTo>
                  <a:pt x="5562953" y="4093769"/>
                </a:lnTo>
                <a:cubicBezTo>
                  <a:pt x="5569820" y="4081720"/>
                  <a:pt x="5574107" y="4060641"/>
                  <a:pt x="5572478" y="4046925"/>
                </a:cubicBezTo>
                <a:lnTo>
                  <a:pt x="5569506" y="4021989"/>
                </a:lnTo>
                <a:lnTo>
                  <a:pt x="5556952" y="4037248"/>
                </a:lnTo>
                <a:close/>
                <a:moveTo>
                  <a:pt x="6128290" y="4042344"/>
                </a:moveTo>
                <a:cubicBezTo>
                  <a:pt x="6121527" y="4054392"/>
                  <a:pt x="6117431" y="4073681"/>
                  <a:pt x="6119184" y="4085206"/>
                </a:cubicBezTo>
                <a:lnTo>
                  <a:pt x="6122375" y="4106142"/>
                </a:lnTo>
                <a:lnTo>
                  <a:pt x="6134672" y="4084215"/>
                </a:lnTo>
                <a:cubicBezTo>
                  <a:pt x="6141435" y="4072166"/>
                  <a:pt x="6145530" y="4052878"/>
                  <a:pt x="6143778" y="4041353"/>
                </a:cubicBezTo>
                <a:lnTo>
                  <a:pt x="6140587" y="4020417"/>
                </a:lnTo>
                <a:lnTo>
                  <a:pt x="6128290" y="4042344"/>
                </a:lnTo>
                <a:close/>
                <a:moveTo>
                  <a:pt x="6559258" y="4048992"/>
                </a:moveTo>
                <a:cubicBezTo>
                  <a:pt x="6555972" y="4062089"/>
                  <a:pt x="6547666" y="4072804"/>
                  <a:pt x="6540799" y="4072804"/>
                </a:cubicBezTo>
                <a:cubicBezTo>
                  <a:pt x="6525549" y="4072804"/>
                  <a:pt x="6485630" y="4135136"/>
                  <a:pt x="6490859" y="4150805"/>
                </a:cubicBezTo>
                <a:cubicBezTo>
                  <a:pt x="6492983" y="4157177"/>
                  <a:pt x="6502651" y="4150681"/>
                  <a:pt x="6513071" y="4135869"/>
                </a:cubicBezTo>
                <a:cubicBezTo>
                  <a:pt x="6523225" y="4121449"/>
                  <a:pt x="6543313" y="4096122"/>
                  <a:pt x="6557724" y="4079586"/>
                </a:cubicBezTo>
                <a:cubicBezTo>
                  <a:pt x="6584242" y="4049144"/>
                  <a:pt x="6591662" y="4025179"/>
                  <a:pt x="6574575" y="4025179"/>
                </a:cubicBezTo>
                <a:cubicBezTo>
                  <a:pt x="6569441" y="4025179"/>
                  <a:pt x="6562544" y="4035895"/>
                  <a:pt x="6559258" y="4048992"/>
                </a:cubicBezTo>
                <a:close/>
                <a:moveTo>
                  <a:pt x="7031698" y="4039343"/>
                </a:moveTo>
                <a:cubicBezTo>
                  <a:pt x="7025231" y="4047134"/>
                  <a:pt x="7022830" y="4061041"/>
                  <a:pt x="7026355" y="4070242"/>
                </a:cubicBezTo>
                <a:lnTo>
                  <a:pt x="7032774" y="4086968"/>
                </a:lnTo>
                <a:lnTo>
                  <a:pt x="7050491" y="4063479"/>
                </a:lnTo>
                <a:cubicBezTo>
                  <a:pt x="7075522" y="4030304"/>
                  <a:pt x="7057940" y="4007720"/>
                  <a:pt x="7031698" y="4039343"/>
                </a:cubicBezTo>
                <a:close/>
                <a:moveTo>
                  <a:pt x="4835205" y="4137098"/>
                </a:moveTo>
                <a:cubicBezTo>
                  <a:pt x="4794733" y="4193419"/>
                  <a:pt x="4751108" y="4254494"/>
                  <a:pt x="4738259" y="4272830"/>
                </a:cubicBezTo>
                <a:lnTo>
                  <a:pt x="4714894" y="4306167"/>
                </a:lnTo>
                <a:lnTo>
                  <a:pt x="4749432" y="4268067"/>
                </a:lnTo>
                <a:cubicBezTo>
                  <a:pt x="4795019" y="4217785"/>
                  <a:pt x="4923644" y="4034704"/>
                  <a:pt x="4913386" y="4034704"/>
                </a:cubicBezTo>
                <a:cubicBezTo>
                  <a:pt x="4910852" y="4034704"/>
                  <a:pt x="4875667" y="4080777"/>
                  <a:pt x="4835205" y="4137098"/>
                </a:cubicBezTo>
                <a:close/>
                <a:moveTo>
                  <a:pt x="6338012" y="4056536"/>
                </a:moveTo>
                <a:lnTo>
                  <a:pt x="6315942" y="4080158"/>
                </a:lnTo>
                <a:lnTo>
                  <a:pt x="6318962" y="4115534"/>
                </a:lnTo>
                <a:lnTo>
                  <a:pt x="6321981" y="4150909"/>
                </a:lnTo>
                <a:lnTo>
                  <a:pt x="6343983" y="4120991"/>
                </a:lnTo>
                <a:cubicBezTo>
                  <a:pt x="6358357" y="4101456"/>
                  <a:pt x="6364967" y="4080977"/>
                  <a:pt x="6363033" y="4061993"/>
                </a:cubicBezTo>
                <a:lnTo>
                  <a:pt x="6360081" y="4032923"/>
                </a:lnTo>
                <a:lnTo>
                  <a:pt x="6338012" y="4056536"/>
                </a:lnTo>
                <a:close/>
                <a:moveTo>
                  <a:pt x="6969081" y="4069671"/>
                </a:moveTo>
                <a:cubicBezTo>
                  <a:pt x="6954412" y="4088902"/>
                  <a:pt x="6947278" y="4101637"/>
                  <a:pt x="6953222" y="4097960"/>
                </a:cubicBezTo>
                <a:cubicBezTo>
                  <a:pt x="6965413" y="4090426"/>
                  <a:pt x="7006648" y="4034704"/>
                  <a:pt x="7000037" y="4034704"/>
                </a:cubicBezTo>
                <a:cubicBezTo>
                  <a:pt x="6997684" y="4034704"/>
                  <a:pt x="6983750" y="4050440"/>
                  <a:pt x="6969081" y="4069671"/>
                </a:cubicBezTo>
                <a:close/>
                <a:moveTo>
                  <a:pt x="7268499" y="4051373"/>
                </a:moveTo>
                <a:lnTo>
                  <a:pt x="7255431" y="4068042"/>
                </a:lnTo>
                <a:lnTo>
                  <a:pt x="7272099" y="4054974"/>
                </a:lnTo>
                <a:cubicBezTo>
                  <a:pt x="7287968" y="4042524"/>
                  <a:pt x="7293007" y="4034704"/>
                  <a:pt x="7285168" y="4034704"/>
                </a:cubicBezTo>
                <a:cubicBezTo>
                  <a:pt x="7283196" y="4034704"/>
                  <a:pt x="7275690" y="4042210"/>
                  <a:pt x="7268499" y="4051373"/>
                </a:cubicBezTo>
                <a:close/>
                <a:moveTo>
                  <a:pt x="4325350" y="4184723"/>
                </a:moveTo>
                <a:cubicBezTo>
                  <a:pt x="4265933" y="4261990"/>
                  <a:pt x="4144137" y="4419514"/>
                  <a:pt x="4054697" y="4534767"/>
                </a:cubicBezTo>
                <a:cubicBezTo>
                  <a:pt x="3884943" y="4753528"/>
                  <a:pt x="3679765" y="5025266"/>
                  <a:pt x="3641179" y="5082455"/>
                </a:cubicBezTo>
                <a:cubicBezTo>
                  <a:pt x="3593973" y="5152397"/>
                  <a:pt x="3653609" y="5079502"/>
                  <a:pt x="3812610" y="4872905"/>
                </a:cubicBezTo>
                <a:cubicBezTo>
                  <a:pt x="3903317" y="4755033"/>
                  <a:pt x="4023065" y="4600728"/>
                  <a:pt x="4078700" y="4530005"/>
                </a:cubicBezTo>
                <a:cubicBezTo>
                  <a:pt x="4249731" y="4312596"/>
                  <a:pt x="4448185" y="4044229"/>
                  <a:pt x="4437926" y="4044229"/>
                </a:cubicBezTo>
                <a:cubicBezTo>
                  <a:pt x="4435431" y="4044229"/>
                  <a:pt x="4384767" y="4107447"/>
                  <a:pt x="4325350" y="4184723"/>
                </a:cubicBezTo>
                <a:close/>
                <a:moveTo>
                  <a:pt x="6170914" y="4065594"/>
                </a:moveTo>
                <a:cubicBezTo>
                  <a:pt x="6158770" y="4083492"/>
                  <a:pt x="6155198" y="4099703"/>
                  <a:pt x="6159560" y="4117086"/>
                </a:cubicBezTo>
                <a:lnTo>
                  <a:pt x="6165923" y="4142451"/>
                </a:lnTo>
                <a:lnTo>
                  <a:pt x="6180315" y="4128059"/>
                </a:lnTo>
                <a:cubicBezTo>
                  <a:pt x="6189564" y="4118820"/>
                  <a:pt x="6193622" y="4100408"/>
                  <a:pt x="6191669" y="4076567"/>
                </a:cubicBezTo>
                <a:lnTo>
                  <a:pt x="6188631" y="4039467"/>
                </a:lnTo>
                <a:lnTo>
                  <a:pt x="6170914" y="4065594"/>
                </a:lnTo>
                <a:close/>
                <a:moveTo>
                  <a:pt x="6717716" y="4057984"/>
                </a:moveTo>
                <a:cubicBezTo>
                  <a:pt x="6711325" y="4065680"/>
                  <a:pt x="6709305" y="4077519"/>
                  <a:pt x="6713211" y="4084292"/>
                </a:cubicBezTo>
                <a:cubicBezTo>
                  <a:pt x="6717126" y="4091073"/>
                  <a:pt x="6716811" y="4093435"/>
                  <a:pt x="6712525" y="4089559"/>
                </a:cubicBezTo>
                <a:cubicBezTo>
                  <a:pt x="6702848" y="4080786"/>
                  <a:pt x="6679168" y="4099427"/>
                  <a:pt x="6679168" y="4115810"/>
                </a:cubicBezTo>
                <a:cubicBezTo>
                  <a:pt x="6679168" y="4142556"/>
                  <a:pt x="6704438" y="4134879"/>
                  <a:pt x="6728594" y="4100789"/>
                </a:cubicBezTo>
                <a:lnTo>
                  <a:pt x="6754207" y="4064651"/>
                </a:lnTo>
                <a:lnTo>
                  <a:pt x="6741767" y="4054326"/>
                </a:lnTo>
                <a:lnTo>
                  <a:pt x="6729317" y="4043991"/>
                </a:lnTo>
                <a:lnTo>
                  <a:pt x="6717716" y="4057984"/>
                </a:lnTo>
                <a:close/>
                <a:moveTo>
                  <a:pt x="2155736" y="4076567"/>
                </a:moveTo>
                <a:cubicBezTo>
                  <a:pt x="2140982" y="4092274"/>
                  <a:pt x="2137715" y="4101475"/>
                  <a:pt x="2145259" y="4106132"/>
                </a:cubicBezTo>
                <a:cubicBezTo>
                  <a:pt x="2157898" y="4113953"/>
                  <a:pt x="2204342" y="4074090"/>
                  <a:pt x="2196798" y="4061898"/>
                </a:cubicBezTo>
                <a:cubicBezTo>
                  <a:pt x="2188655" y="4048716"/>
                  <a:pt x="2178491" y="4052345"/>
                  <a:pt x="2155736" y="4076567"/>
                </a:cubicBezTo>
                <a:close/>
                <a:moveTo>
                  <a:pt x="5416573" y="4077034"/>
                </a:moveTo>
                <a:cubicBezTo>
                  <a:pt x="5407591" y="4090750"/>
                  <a:pt x="5402618" y="4104351"/>
                  <a:pt x="5405533" y="4107266"/>
                </a:cubicBezTo>
                <a:cubicBezTo>
                  <a:pt x="5408438" y="4110181"/>
                  <a:pt x="5418172" y="4101332"/>
                  <a:pt x="5427164" y="4087625"/>
                </a:cubicBezTo>
                <a:cubicBezTo>
                  <a:pt x="5436146" y="4073909"/>
                  <a:pt x="5441118" y="4060308"/>
                  <a:pt x="5438204" y="4057393"/>
                </a:cubicBezTo>
                <a:cubicBezTo>
                  <a:pt x="5435299" y="4054478"/>
                  <a:pt x="5425564" y="4063327"/>
                  <a:pt x="5416573" y="4077034"/>
                </a:cubicBezTo>
                <a:close/>
                <a:moveTo>
                  <a:pt x="6395799" y="4079034"/>
                </a:moveTo>
                <a:cubicBezTo>
                  <a:pt x="6375464" y="4107552"/>
                  <a:pt x="6366205" y="4158872"/>
                  <a:pt x="6381512" y="4158234"/>
                </a:cubicBezTo>
                <a:cubicBezTo>
                  <a:pt x="6398886" y="4157501"/>
                  <a:pt x="6422984" y="4108619"/>
                  <a:pt x="6420203" y="4079758"/>
                </a:cubicBezTo>
                <a:lnTo>
                  <a:pt x="6417231" y="4048992"/>
                </a:lnTo>
                <a:lnTo>
                  <a:pt x="6395799" y="4079034"/>
                </a:lnTo>
                <a:close/>
                <a:moveTo>
                  <a:pt x="5467026" y="4075967"/>
                </a:moveTo>
                <a:cubicBezTo>
                  <a:pt x="5463140" y="4085558"/>
                  <a:pt x="5459968" y="4100351"/>
                  <a:pt x="5459968" y="4108828"/>
                </a:cubicBezTo>
                <a:lnTo>
                  <a:pt x="5459968" y="4124239"/>
                </a:lnTo>
                <a:lnTo>
                  <a:pt x="5470303" y="4113905"/>
                </a:lnTo>
                <a:cubicBezTo>
                  <a:pt x="5475980" y="4108228"/>
                  <a:pt x="5479161" y="4093435"/>
                  <a:pt x="5477361" y="4081043"/>
                </a:cubicBezTo>
                <a:lnTo>
                  <a:pt x="5474084" y="4058517"/>
                </a:lnTo>
                <a:lnTo>
                  <a:pt x="5467026" y="4075967"/>
                </a:lnTo>
                <a:close/>
                <a:moveTo>
                  <a:pt x="6847304" y="4080729"/>
                </a:moveTo>
                <a:cubicBezTo>
                  <a:pt x="6828092" y="4101961"/>
                  <a:pt x="6827711" y="4107390"/>
                  <a:pt x="6844960" y="4114009"/>
                </a:cubicBezTo>
                <a:cubicBezTo>
                  <a:pt x="6852323" y="4116829"/>
                  <a:pt x="6865296" y="4111476"/>
                  <a:pt x="6873774" y="4102103"/>
                </a:cubicBezTo>
                <a:lnTo>
                  <a:pt x="6889195" y="4085063"/>
                </a:lnTo>
                <a:lnTo>
                  <a:pt x="6876117" y="4074205"/>
                </a:lnTo>
                <a:lnTo>
                  <a:pt x="6863039" y="4063346"/>
                </a:lnTo>
                <a:lnTo>
                  <a:pt x="6847304" y="4080729"/>
                </a:lnTo>
                <a:close/>
                <a:moveTo>
                  <a:pt x="6034859" y="4097341"/>
                </a:moveTo>
                <a:cubicBezTo>
                  <a:pt x="6005494" y="4139689"/>
                  <a:pt x="6001017" y="4149004"/>
                  <a:pt x="6010066" y="4149004"/>
                </a:cubicBezTo>
                <a:cubicBezTo>
                  <a:pt x="6022620" y="4149004"/>
                  <a:pt x="6061824" y="4092436"/>
                  <a:pt x="6057748" y="4080196"/>
                </a:cubicBezTo>
                <a:cubicBezTo>
                  <a:pt x="6055786" y="4074309"/>
                  <a:pt x="6045479" y="4082025"/>
                  <a:pt x="6034859" y="4097341"/>
                </a:cubicBezTo>
                <a:close/>
                <a:moveTo>
                  <a:pt x="6457712" y="4094198"/>
                </a:moveTo>
                <a:cubicBezTo>
                  <a:pt x="6448549" y="4108256"/>
                  <a:pt x="6441043" y="4129059"/>
                  <a:pt x="6441043" y="4140432"/>
                </a:cubicBezTo>
                <a:lnTo>
                  <a:pt x="6441043" y="4161101"/>
                </a:lnTo>
                <a:lnTo>
                  <a:pt x="6460760" y="4136031"/>
                </a:lnTo>
                <a:cubicBezTo>
                  <a:pt x="6471599" y="4122249"/>
                  <a:pt x="6479105" y="4101446"/>
                  <a:pt x="6477429" y="4089807"/>
                </a:cubicBezTo>
                <a:lnTo>
                  <a:pt x="6474381" y="4068642"/>
                </a:lnTo>
                <a:lnTo>
                  <a:pt x="6457712" y="4094198"/>
                </a:lnTo>
                <a:close/>
                <a:moveTo>
                  <a:pt x="5509765" y="4098369"/>
                </a:moveTo>
                <a:cubicBezTo>
                  <a:pt x="5495506" y="4123734"/>
                  <a:pt x="5494572" y="4149004"/>
                  <a:pt x="5507888" y="4149004"/>
                </a:cubicBezTo>
                <a:cubicBezTo>
                  <a:pt x="5521185" y="4149004"/>
                  <a:pt x="5528872" y="4126592"/>
                  <a:pt x="5524805" y="4099693"/>
                </a:cubicBezTo>
                <a:lnTo>
                  <a:pt x="5521462" y="4077567"/>
                </a:lnTo>
                <a:lnTo>
                  <a:pt x="5509765" y="4098369"/>
                </a:lnTo>
                <a:close/>
                <a:moveTo>
                  <a:pt x="6081389" y="4101246"/>
                </a:moveTo>
                <a:cubicBezTo>
                  <a:pt x="6074884" y="4111657"/>
                  <a:pt x="6069568" y="4129383"/>
                  <a:pt x="6069568" y="4140632"/>
                </a:cubicBezTo>
                <a:lnTo>
                  <a:pt x="6069568" y="4161101"/>
                </a:lnTo>
                <a:lnTo>
                  <a:pt x="6088618" y="4136879"/>
                </a:lnTo>
                <a:cubicBezTo>
                  <a:pt x="6107602" y="4112752"/>
                  <a:pt x="6114183" y="4082329"/>
                  <a:pt x="6100439" y="4082329"/>
                </a:cubicBezTo>
                <a:cubicBezTo>
                  <a:pt x="6096457" y="4082329"/>
                  <a:pt x="6087885" y="4090845"/>
                  <a:pt x="6081389" y="4101246"/>
                </a:cubicBezTo>
                <a:close/>
                <a:moveTo>
                  <a:pt x="6223569" y="4102913"/>
                </a:moveTo>
                <a:cubicBezTo>
                  <a:pt x="6216586" y="4116086"/>
                  <a:pt x="6212329" y="4139346"/>
                  <a:pt x="6214110" y="4154605"/>
                </a:cubicBezTo>
                <a:lnTo>
                  <a:pt x="6217339" y="4182342"/>
                </a:lnTo>
                <a:lnTo>
                  <a:pt x="6229750" y="4160473"/>
                </a:lnTo>
                <a:cubicBezTo>
                  <a:pt x="6236579" y="4148443"/>
                  <a:pt x="6240828" y="4125182"/>
                  <a:pt x="6239208" y="4108780"/>
                </a:cubicBezTo>
                <a:lnTo>
                  <a:pt x="6236256" y="4078958"/>
                </a:lnTo>
                <a:lnTo>
                  <a:pt x="6223569" y="4102913"/>
                </a:lnTo>
                <a:close/>
                <a:moveTo>
                  <a:pt x="6801774" y="4098998"/>
                </a:moveTo>
                <a:lnTo>
                  <a:pt x="6788706" y="4115667"/>
                </a:lnTo>
                <a:lnTo>
                  <a:pt x="6805374" y="4102599"/>
                </a:lnTo>
                <a:cubicBezTo>
                  <a:pt x="6821243" y="4090149"/>
                  <a:pt x="6826282" y="4082329"/>
                  <a:pt x="6818443" y="4082329"/>
                </a:cubicBezTo>
                <a:cubicBezTo>
                  <a:pt x="6816471" y="4082329"/>
                  <a:pt x="6808965" y="4089835"/>
                  <a:pt x="6801774" y="4098998"/>
                </a:cubicBezTo>
                <a:close/>
                <a:moveTo>
                  <a:pt x="7164382" y="4184723"/>
                </a:moveTo>
                <a:cubicBezTo>
                  <a:pt x="6926676" y="4490771"/>
                  <a:pt x="6761321" y="4689901"/>
                  <a:pt x="6470343" y="5020542"/>
                </a:cubicBezTo>
                <a:cubicBezTo>
                  <a:pt x="6339145" y="5169627"/>
                  <a:pt x="6276232" y="5237360"/>
                  <a:pt x="6047908" y="5475361"/>
                </a:cubicBezTo>
                <a:cubicBezTo>
                  <a:pt x="5943619" y="5584070"/>
                  <a:pt x="5861904" y="5672890"/>
                  <a:pt x="5866305" y="5672738"/>
                </a:cubicBezTo>
                <a:cubicBezTo>
                  <a:pt x="5885069" y="5672119"/>
                  <a:pt x="6330296" y="5206660"/>
                  <a:pt x="6527416" y="4981566"/>
                </a:cubicBezTo>
                <a:cubicBezTo>
                  <a:pt x="6840350" y="4624245"/>
                  <a:pt x="6904330" y="4546835"/>
                  <a:pt x="7089629" y="4301405"/>
                </a:cubicBezTo>
                <a:cubicBezTo>
                  <a:pt x="7223903" y="4123554"/>
                  <a:pt x="7253698" y="4082329"/>
                  <a:pt x="7247935" y="4082329"/>
                </a:cubicBezTo>
                <a:cubicBezTo>
                  <a:pt x="7245725" y="4082329"/>
                  <a:pt x="7208120" y="4128402"/>
                  <a:pt x="7164382" y="4184723"/>
                </a:cubicBezTo>
                <a:close/>
                <a:moveTo>
                  <a:pt x="6985873" y="4103284"/>
                </a:moveTo>
                <a:cubicBezTo>
                  <a:pt x="6970110" y="4119048"/>
                  <a:pt x="6971529" y="4139479"/>
                  <a:pt x="6988398" y="4139479"/>
                </a:cubicBezTo>
                <a:cubicBezTo>
                  <a:pt x="7000589" y="4139479"/>
                  <a:pt x="7022068" y="4112533"/>
                  <a:pt x="7022068" y="4097246"/>
                </a:cubicBezTo>
                <a:cubicBezTo>
                  <a:pt x="7022068" y="4087520"/>
                  <a:pt x="6997551" y="4091607"/>
                  <a:pt x="6985873" y="4103284"/>
                </a:cubicBezTo>
                <a:close/>
                <a:moveTo>
                  <a:pt x="2443896" y="4126001"/>
                </a:moveTo>
                <a:lnTo>
                  <a:pt x="2427761" y="4150633"/>
                </a:lnTo>
                <a:lnTo>
                  <a:pt x="2440562" y="4158539"/>
                </a:lnTo>
                <a:cubicBezTo>
                  <a:pt x="2455526" y="4167788"/>
                  <a:pt x="2492940" y="4126335"/>
                  <a:pt x="2483463" y="4111000"/>
                </a:cubicBezTo>
                <a:cubicBezTo>
                  <a:pt x="2473662" y="4095150"/>
                  <a:pt x="2460955" y="4099970"/>
                  <a:pt x="2443896" y="4126001"/>
                </a:cubicBezTo>
                <a:close/>
                <a:moveTo>
                  <a:pt x="6129099" y="4112209"/>
                </a:moveTo>
                <a:cubicBezTo>
                  <a:pt x="6122556" y="4118829"/>
                  <a:pt x="6117193" y="4139298"/>
                  <a:pt x="6117193" y="4157710"/>
                </a:cubicBezTo>
                <a:lnTo>
                  <a:pt x="6117193" y="4191191"/>
                </a:lnTo>
                <a:lnTo>
                  <a:pt x="6132186" y="4176198"/>
                </a:lnTo>
                <a:cubicBezTo>
                  <a:pt x="6141320" y="4167064"/>
                  <a:pt x="6145968" y="4149290"/>
                  <a:pt x="6144092" y="4130697"/>
                </a:cubicBezTo>
                <a:lnTo>
                  <a:pt x="6141006" y="4100189"/>
                </a:lnTo>
                <a:lnTo>
                  <a:pt x="6129099" y="4112209"/>
                </a:lnTo>
                <a:close/>
                <a:moveTo>
                  <a:pt x="5423802" y="4122868"/>
                </a:moveTo>
                <a:cubicBezTo>
                  <a:pt x="5418344" y="4129440"/>
                  <a:pt x="5411048" y="4147661"/>
                  <a:pt x="5407591" y="4163349"/>
                </a:cubicBezTo>
                <a:lnTo>
                  <a:pt x="5401314" y="4191867"/>
                </a:lnTo>
                <a:lnTo>
                  <a:pt x="5420907" y="4168054"/>
                </a:lnTo>
                <a:cubicBezTo>
                  <a:pt x="5431679" y="4154958"/>
                  <a:pt x="5440594" y="4136736"/>
                  <a:pt x="5440709" y="4127573"/>
                </a:cubicBezTo>
                <a:cubicBezTo>
                  <a:pt x="5440957" y="4107799"/>
                  <a:pt x="5437175" y="4106742"/>
                  <a:pt x="5423802" y="4122868"/>
                </a:cubicBezTo>
                <a:close/>
                <a:moveTo>
                  <a:pt x="5557123" y="4122334"/>
                </a:moveTo>
                <a:cubicBezTo>
                  <a:pt x="5550837" y="4128621"/>
                  <a:pt x="5545788" y="4151119"/>
                  <a:pt x="5545903" y="4172341"/>
                </a:cubicBezTo>
                <a:lnTo>
                  <a:pt x="5546112" y="4210917"/>
                </a:lnTo>
                <a:lnTo>
                  <a:pt x="5564743" y="4187104"/>
                </a:lnTo>
                <a:cubicBezTo>
                  <a:pt x="5583108" y="4163635"/>
                  <a:pt x="5591013" y="4110904"/>
                  <a:pt x="5576173" y="4110904"/>
                </a:cubicBezTo>
                <a:cubicBezTo>
                  <a:pt x="5571982" y="4110904"/>
                  <a:pt x="5563410" y="4116048"/>
                  <a:pt x="5557123" y="4122334"/>
                </a:cubicBezTo>
                <a:close/>
                <a:moveTo>
                  <a:pt x="6276175" y="4133107"/>
                </a:moveTo>
                <a:cubicBezTo>
                  <a:pt x="6266174" y="4148471"/>
                  <a:pt x="6260173" y="4172255"/>
                  <a:pt x="6261888" y="4189762"/>
                </a:cubicBezTo>
                <a:lnTo>
                  <a:pt x="6264831" y="4219947"/>
                </a:lnTo>
                <a:lnTo>
                  <a:pt x="6282062" y="4193477"/>
                </a:lnTo>
                <a:cubicBezTo>
                  <a:pt x="6292063" y="4178113"/>
                  <a:pt x="6298063" y="4154329"/>
                  <a:pt x="6296349" y="4136822"/>
                </a:cubicBezTo>
                <a:lnTo>
                  <a:pt x="6293406" y="4106637"/>
                </a:lnTo>
                <a:lnTo>
                  <a:pt x="6276175" y="4133107"/>
                </a:lnTo>
                <a:close/>
                <a:moveTo>
                  <a:pt x="6859096" y="4208536"/>
                </a:moveTo>
                <a:cubicBezTo>
                  <a:pt x="6814795" y="4262238"/>
                  <a:pt x="6735185" y="4362165"/>
                  <a:pt x="6682178" y="4430602"/>
                </a:cubicBezTo>
                <a:cubicBezTo>
                  <a:pt x="6573393" y="4571076"/>
                  <a:pt x="6450892" y="4709398"/>
                  <a:pt x="6228988" y="4942323"/>
                </a:cubicBezTo>
                <a:cubicBezTo>
                  <a:pt x="6145197" y="5030267"/>
                  <a:pt x="6078817" y="5104400"/>
                  <a:pt x="6081474" y="5107058"/>
                </a:cubicBezTo>
                <a:cubicBezTo>
                  <a:pt x="6086561" y="5112153"/>
                  <a:pt x="6386017" y="4800467"/>
                  <a:pt x="6507976" y="4663126"/>
                </a:cubicBezTo>
                <a:cubicBezTo>
                  <a:pt x="6600397" y="4559056"/>
                  <a:pt x="6647555" y="4501448"/>
                  <a:pt x="6745625" y="4372842"/>
                </a:cubicBezTo>
                <a:cubicBezTo>
                  <a:pt x="6789563" y="4315216"/>
                  <a:pt x="6852942" y="4232710"/>
                  <a:pt x="6886480" y="4189486"/>
                </a:cubicBezTo>
                <a:cubicBezTo>
                  <a:pt x="6920017" y="4146261"/>
                  <a:pt x="6945687" y="4110904"/>
                  <a:pt x="6943544" y="4110904"/>
                </a:cubicBezTo>
                <a:cubicBezTo>
                  <a:pt x="6941392" y="4110904"/>
                  <a:pt x="6903387" y="4154843"/>
                  <a:pt x="6859096" y="4208536"/>
                </a:cubicBezTo>
                <a:close/>
                <a:moveTo>
                  <a:pt x="5367557" y="4132107"/>
                </a:moveTo>
                <a:cubicBezTo>
                  <a:pt x="5349192" y="4155824"/>
                  <a:pt x="5344678" y="4168054"/>
                  <a:pt x="5354298" y="4168054"/>
                </a:cubicBezTo>
                <a:cubicBezTo>
                  <a:pt x="5365042" y="4168054"/>
                  <a:pt x="5387807" y="4130812"/>
                  <a:pt x="5381139" y="4124144"/>
                </a:cubicBezTo>
                <a:cubicBezTo>
                  <a:pt x="5378834" y="4121849"/>
                  <a:pt x="5372729" y="4125430"/>
                  <a:pt x="5367557" y="4132107"/>
                </a:cubicBezTo>
                <a:close/>
                <a:moveTo>
                  <a:pt x="6338649" y="4147661"/>
                </a:moveTo>
                <a:cubicBezTo>
                  <a:pt x="6326867" y="4163692"/>
                  <a:pt x="6317218" y="4188676"/>
                  <a:pt x="6317218" y="4203173"/>
                </a:cubicBezTo>
                <a:lnTo>
                  <a:pt x="6317218" y="4229538"/>
                </a:lnTo>
                <a:lnTo>
                  <a:pt x="6341745" y="4205012"/>
                </a:lnTo>
                <a:lnTo>
                  <a:pt x="6366263" y="4180484"/>
                </a:lnTo>
                <a:lnTo>
                  <a:pt x="6363176" y="4149500"/>
                </a:lnTo>
                <a:lnTo>
                  <a:pt x="6360081" y="4118505"/>
                </a:lnTo>
                <a:lnTo>
                  <a:pt x="6338649" y="4147661"/>
                </a:lnTo>
                <a:close/>
                <a:moveTo>
                  <a:pt x="6738805" y="4179961"/>
                </a:moveTo>
                <a:cubicBezTo>
                  <a:pt x="6713077" y="4212708"/>
                  <a:pt x="6666176" y="4273782"/>
                  <a:pt x="6634582" y="4315692"/>
                </a:cubicBezTo>
                <a:cubicBezTo>
                  <a:pt x="6602997" y="4357602"/>
                  <a:pt x="6526435" y="4449756"/>
                  <a:pt x="6464446" y="4520480"/>
                </a:cubicBezTo>
                <a:cubicBezTo>
                  <a:pt x="6355128" y="4645219"/>
                  <a:pt x="6290863" y="4715980"/>
                  <a:pt x="6040965" y="4986757"/>
                </a:cubicBezTo>
                <a:cubicBezTo>
                  <a:pt x="5930618" y="5106324"/>
                  <a:pt x="5739489" y="5321684"/>
                  <a:pt x="5708313" y="5361594"/>
                </a:cubicBezTo>
                <a:cubicBezTo>
                  <a:pt x="5700922" y="5371062"/>
                  <a:pt x="5698808" y="5377882"/>
                  <a:pt x="5703628" y="5376758"/>
                </a:cubicBezTo>
                <a:cubicBezTo>
                  <a:pt x="5708437" y="5375624"/>
                  <a:pt x="5719896" y="5377987"/>
                  <a:pt x="5729069" y="5382006"/>
                </a:cubicBezTo>
                <a:lnTo>
                  <a:pt x="5745766" y="5389312"/>
                </a:lnTo>
                <a:lnTo>
                  <a:pt x="5763911" y="5366899"/>
                </a:lnTo>
                <a:cubicBezTo>
                  <a:pt x="5785552" y="5340173"/>
                  <a:pt x="5780532" y="5326923"/>
                  <a:pt x="5752062" y="5335667"/>
                </a:cubicBezTo>
                <a:lnTo>
                  <a:pt x="5731431" y="5341992"/>
                </a:lnTo>
                <a:lnTo>
                  <a:pt x="5754339" y="5317198"/>
                </a:lnTo>
                <a:lnTo>
                  <a:pt x="5777246" y="5292395"/>
                </a:lnTo>
                <a:lnTo>
                  <a:pt x="5789200" y="5308740"/>
                </a:lnTo>
                <a:lnTo>
                  <a:pt x="5801144" y="5325085"/>
                </a:lnTo>
                <a:lnTo>
                  <a:pt x="5821061" y="5307073"/>
                </a:lnTo>
                <a:cubicBezTo>
                  <a:pt x="5859257" y="5272498"/>
                  <a:pt x="5838282" y="5246628"/>
                  <a:pt x="5799192" y="5280098"/>
                </a:cubicBezTo>
                <a:cubicBezTo>
                  <a:pt x="5761815" y="5312112"/>
                  <a:pt x="5834967" y="5228863"/>
                  <a:pt x="6002179" y="5049117"/>
                </a:cubicBezTo>
                <a:cubicBezTo>
                  <a:pt x="6481477" y="4533891"/>
                  <a:pt x="6612255" y="4381605"/>
                  <a:pt x="6773133" y="4151386"/>
                </a:cubicBezTo>
                <a:cubicBezTo>
                  <a:pt x="6809547" y="4099284"/>
                  <a:pt x="6788316" y="4116953"/>
                  <a:pt x="6738805" y="4179961"/>
                </a:cubicBezTo>
                <a:close/>
                <a:moveTo>
                  <a:pt x="6804298" y="4137032"/>
                </a:moveTo>
                <a:cubicBezTo>
                  <a:pt x="6798260" y="4148338"/>
                  <a:pt x="6798088" y="4159806"/>
                  <a:pt x="6803841" y="4168569"/>
                </a:cubicBezTo>
                <a:lnTo>
                  <a:pt x="6812880" y="4182342"/>
                </a:lnTo>
                <a:lnTo>
                  <a:pt x="6827111" y="4163673"/>
                </a:lnTo>
                <a:cubicBezTo>
                  <a:pt x="6834940" y="4153414"/>
                  <a:pt x="6839950" y="4140822"/>
                  <a:pt x="6838246" y="4135698"/>
                </a:cubicBezTo>
                <a:cubicBezTo>
                  <a:pt x="6832483" y="4118420"/>
                  <a:pt x="6813871" y="4119143"/>
                  <a:pt x="6804298" y="4137032"/>
                </a:cubicBezTo>
                <a:close/>
                <a:moveTo>
                  <a:pt x="2090090" y="4149395"/>
                </a:moveTo>
                <a:cubicBezTo>
                  <a:pt x="2073031" y="4176703"/>
                  <a:pt x="2085546" y="4192381"/>
                  <a:pt x="2108111" y="4171960"/>
                </a:cubicBezTo>
                <a:cubicBezTo>
                  <a:pt x="2118074" y="4162949"/>
                  <a:pt x="2126218" y="4149814"/>
                  <a:pt x="2126218" y="4142766"/>
                </a:cubicBezTo>
                <a:cubicBezTo>
                  <a:pt x="2126218" y="4123334"/>
                  <a:pt x="2103787" y="4127449"/>
                  <a:pt x="2090090" y="4149395"/>
                </a:cubicBezTo>
                <a:close/>
                <a:moveTo>
                  <a:pt x="5465750" y="4145023"/>
                </a:moveTo>
                <a:cubicBezTo>
                  <a:pt x="5462569" y="4153310"/>
                  <a:pt x="5459968" y="4171274"/>
                  <a:pt x="5459968" y="4184942"/>
                </a:cubicBezTo>
                <a:lnTo>
                  <a:pt x="5459968" y="4209793"/>
                </a:lnTo>
                <a:lnTo>
                  <a:pt x="5473951" y="4191305"/>
                </a:lnTo>
                <a:cubicBezTo>
                  <a:pt x="5489381" y="4170912"/>
                  <a:pt x="5493439" y="4129954"/>
                  <a:pt x="5480037" y="4129954"/>
                </a:cubicBezTo>
                <a:cubicBezTo>
                  <a:pt x="5475361" y="4129954"/>
                  <a:pt x="5468932" y="4136736"/>
                  <a:pt x="5465750" y="4145023"/>
                </a:cubicBezTo>
                <a:close/>
                <a:moveTo>
                  <a:pt x="6652498" y="4141384"/>
                </a:moveTo>
                <a:cubicBezTo>
                  <a:pt x="6636935" y="4156948"/>
                  <a:pt x="6638125" y="4174417"/>
                  <a:pt x="6655213" y="4180970"/>
                </a:cubicBezTo>
                <a:cubicBezTo>
                  <a:pt x="6670881" y="4186981"/>
                  <a:pt x="6693189" y="4154462"/>
                  <a:pt x="6683807" y="4139279"/>
                </a:cubicBezTo>
                <a:cubicBezTo>
                  <a:pt x="6676130" y="4126859"/>
                  <a:pt x="6666367" y="4127516"/>
                  <a:pt x="6652498" y="4141384"/>
                </a:cubicBezTo>
                <a:close/>
                <a:moveTo>
                  <a:pt x="6031468" y="4157863"/>
                </a:moveTo>
                <a:cubicBezTo>
                  <a:pt x="6023610" y="4167578"/>
                  <a:pt x="5998960" y="4197820"/>
                  <a:pt x="5976681" y="4225062"/>
                </a:cubicBezTo>
                <a:cubicBezTo>
                  <a:pt x="5939333" y="4270734"/>
                  <a:pt x="5932828" y="4291880"/>
                  <a:pt x="5956126" y="4291880"/>
                </a:cubicBezTo>
                <a:cubicBezTo>
                  <a:pt x="5961221" y="4291880"/>
                  <a:pt x="5968023" y="4285022"/>
                  <a:pt x="5971242" y="4276639"/>
                </a:cubicBezTo>
                <a:cubicBezTo>
                  <a:pt x="5976614" y="4262628"/>
                  <a:pt x="5992711" y="4243178"/>
                  <a:pt x="6041670" y="4191534"/>
                </a:cubicBezTo>
                <a:cubicBezTo>
                  <a:pt x="6059701" y="4172503"/>
                  <a:pt x="6066958" y="4139136"/>
                  <a:pt x="6052899" y="4139832"/>
                </a:cubicBezTo>
                <a:cubicBezTo>
                  <a:pt x="6048966" y="4140032"/>
                  <a:pt x="6039326" y="4148138"/>
                  <a:pt x="6031468" y="4157863"/>
                </a:cubicBezTo>
                <a:close/>
                <a:moveTo>
                  <a:pt x="6171962" y="4158272"/>
                </a:moveTo>
                <a:cubicBezTo>
                  <a:pt x="6154522" y="4182904"/>
                  <a:pt x="6149274" y="4225205"/>
                  <a:pt x="6163657" y="4225205"/>
                </a:cubicBezTo>
                <a:cubicBezTo>
                  <a:pt x="6181039" y="4225205"/>
                  <a:pt x="6194584" y="4196715"/>
                  <a:pt x="6191660" y="4166292"/>
                </a:cubicBezTo>
                <a:lnTo>
                  <a:pt x="6188631" y="4134717"/>
                </a:lnTo>
                <a:lnTo>
                  <a:pt x="6171962" y="4158272"/>
                </a:lnTo>
                <a:close/>
                <a:moveTo>
                  <a:pt x="6401934" y="4158834"/>
                </a:moveTo>
                <a:cubicBezTo>
                  <a:pt x="6382398" y="4188867"/>
                  <a:pt x="6370778" y="4225290"/>
                  <a:pt x="6380874" y="4224909"/>
                </a:cubicBezTo>
                <a:cubicBezTo>
                  <a:pt x="6395990" y="4224328"/>
                  <a:pt x="6423213" y="4176817"/>
                  <a:pt x="6420241" y="4156205"/>
                </a:cubicBezTo>
                <a:lnTo>
                  <a:pt x="6417231" y="4135317"/>
                </a:lnTo>
                <a:lnTo>
                  <a:pt x="6401934" y="4158834"/>
                </a:lnTo>
                <a:close/>
                <a:moveTo>
                  <a:pt x="6942554" y="4156929"/>
                </a:moveTo>
                <a:cubicBezTo>
                  <a:pt x="6923342" y="4178161"/>
                  <a:pt x="6922961" y="4183590"/>
                  <a:pt x="6940210" y="4190209"/>
                </a:cubicBezTo>
                <a:cubicBezTo>
                  <a:pt x="6947573" y="4193029"/>
                  <a:pt x="6960546" y="4187676"/>
                  <a:pt x="6969024" y="4178303"/>
                </a:cubicBezTo>
                <a:lnTo>
                  <a:pt x="6984445" y="4161263"/>
                </a:lnTo>
                <a:lnTo>
                  <a:pt x="6971367" y="4150405"/>
                </a:lnTo>
                <a:lnTo>
                  <a:pt x="6958289" y="4139546"/>
                </a:lnTo>
                <a:lnTo>
                  <a:pt x="6942554" y="4156929"/>
                </a:lnTo>
                <a:close/>
                <a:moveTo>
                  <a:pt x="6086237" y="4165292"/>
                </a:moveTo>
                <a:cubicBezTo>
                  <a:pt x="6077074" y="4175494"/>
                  <a:pt x="6069568" y="4198392"/>
                  <a:pt x="6069568" y="4216165"/>
                </a:cubicBezTo>
                <a:lnTo>
                  <a:pt x="6069568" y="4248484"/>
                </a:lnTo>
                <a:lnTo>
                  <a:pt x="6089323" y="4228729"/>
                </a:lnTo>
                <a:cubicBezTo>
                  <a:pt x="6103135" y="4214927"/>
                  <a:pt x="6108154" y="4199601"/>
                  <a:pt x="6105992" y="4177865"/>
                </a:cubicBezTo>
                <a:lnTo>
                  <a:pt x="6102906" y="4146747"/>
                </a:lnTo>
                <a:lnTo>
                  <a:pt x="6086237" y="4165292"/>
                </a:lnTo>
                <a:close/>
                <a:moveTo>
                  <a:pt x="6456950" y="4166216"/>
                </a:moveTo>
                <a:cubicBezTo>
                  <a:pt x="6447358" y="4176836"/>
                  <a:pt x="6440929" y="4195391"/>
                  <a:pt x="6442663" y="4207450"/>
                </a:cubicBezTo>
                <a:lnTo>
                  <a:pt x="6445806" y="4229367"/>
                </a:lnTo>
                <a:lnTo>
                  <a:pt x="6463065" y="4202906"/>
                </a:lnTo>
                <a:cubicBezTo>
                  <a:pt x="6472552" y="4188352"/>
                  <a:pt x="6478982" y="4169797"/>
                  <a:pt x="6477353" y="4161673"/>
                </a:cubicBezTo>
                <a:lnTo>
                  <a:pt x="6474381" y="4146899"/>
                </a:lnTo>
                <a:lnTo>
                  <a:pt x="6456950" y="4166216"/>
                </a:lnTo>
                <a:close/>
                <a:moveTo>
                  <a:pt x="5509889" y="4177446"/>
                </a:moveTo>
                <a:cubicBezTo>
                  <a:pt x="5494592" y="4201935"/>
                  <a:pt x="5494649" y="4250941"/>
                  <a:pt x="5509974" y="4256561"/>
                </a:cubicBezTo>
                <a:lnTo>
                  <a:pt x="5521881" y="4260923"/>
                </a:lnTo>
                <a:lnTo>
                  <a:pt x="5509974" y="4273544"/>
                </a:lnTo>
                <a:cubicBezTo>
                  <a:pt x="5503431" y="4280488"/>
                  <a:pt x="5498068" y="4307691"/>
                  <a:pt x="5498068" y="4334009"/>
                </a:cubicBezTo>
                <a:lnTo>
                  <a:pt x="5498068" y="4381843"/>
                </a:lnTo>
                <a:lnTo>
                  <a:pt x="5513261" y="4360145"/>
                </a:lnTo>
                <a:cubicBezTo>
                  <a:pt x="5530253" y="4335885"/>
                  <a:pt x="5539959" y="4253780"/>
                  <a:pt x="5525834" y="4253780"/>
                </a:cubicBezTo>
                <a:cubicBezTo>
                  <a:pt x="5520843" y="4253780"/>
                  <a:pt x="5518976" y="4243064"/>
                  <a:pt x="5521700" y="4229967"/>
                </a:cubicBezTo>
                <a:cubicBezTo>
                  <a:pt x="5524415" y="4216870"/>
                  <a:pt x="5528872" y="4195439"/>
                  <a:pt x="5531587" y="4182342"/>
                </a:cubicBezTo>
                <a:cubicBezTo>
                  <a:pt x="5537521" y="4153777"/>
                  <a:pt x="5526253" y="4151243"/>
                  <a:pt x="5509889" y="4177446"/>
                </a:cubicBezTo>
                <a:close/>
                <a:moveTo>
                  <a:pt x="5918749" y="4232224"/>
                </a:moveTo>
                <a:cubicBezTo>
                  <a:pt x="5875020" y="4279945"/>
                  <a:pt x="5854466" y="4309186"/>
                  <a:pt x="5860466" y="4315187"/>
                </a:cubicBezTo>
                <a:cubicBezTo>
                  <a:pt x="5866457" y="4321178"/>
                  <a:pt x="5874344" y="4317864"/>
                  <a:pt x="5882840" y="4305776"/>
                </a:cubicBezTo>
                <a:cubicBezTo>
                  <a:pt x="5890060" y="4295518"/>
                  <a:pt x="5917769" y="4263543"/>
                  <a:pt x="5944410" y="4234730"/>
                </a:cubicBezTo>
                <a:cubicBezTo>
                  <a:pt x="5985272" y="4190543"/>
                  <a:pt x="6004351" y="4158529"/>
                  <a:pt x="5989825" y="4158529"/>
                </a:cubicBezTo>
                <a:cubicBezTo>
                  <a:pt x="5987882" y="4158529"/>
                  <a:pt x="5955897" y="4191695"/>
                  <a:pt x="5918749" y="4232224"/>
                </a:cubicBezTo>
                <a:close/>
                <a:moveTo>
                  <a:pt x="7110441" y="4170436"/>
                </a:moveTo>
                <a:cubicBezTo>
                  <a:pt x="7091830" y="4194506"/>
                  <a:pt x="7085476" y="4209298"/>
                  <a:pt x="7096744" y="4202335"/>
                </a:cubicBezTo>
                <a:cubicBezTo>
                  <a:pt x="7108022" y="4195363"/>
                  <a:pt x="7130587" y="4158529"/>
                  <a:pt x="7123586" y="4158529"/>
                </a:cubicBezTo>
                <a:cubicBezTo>
                  <a:pt x="7121424" y="4158529"/>
                  <a:pt x="7115508" y="4163892"/>
                  <a:pt x="7110441" y="4170436"/>
                </a:cubicBezTo>
                <a:close/>
                <a:moveTo>
                  <a:pt x="4834052" y="4246636"/>
                </a:moveTo>
                <a:cubicBezTo>
                  <a:pt x="4775607" y="4327732"/>
                  <a:pt x="4753918" y="4361593"/>
                  <a:pt x="4771530" y="4344267"/>
                </a:cubicBezTo>
                <a:cubicBezTo>
                  <a:pt x="4781788" y="4334180"/>
                  <a:pt x="4880086" y="4200173"/>
                  <a:pt x="4892069" y="4179961"/>
                </a:cubicBezTo>
                <a:cubicBezTo>
                  <a:pt x="4895946" y="4173417"/>
                  <a:pt x="4897222" y="4168054"/>
                  <a:pt x="4894907" y="4168054"/>
                </a:cubicBezTo>
                <a:cubicBezTo>
                  <a:pt x="4892583" y="4168054"/>
                  <a:pt x="4865199" y="4203411"/>
                  <a:pt x="4834052" y="4246636"/>
                </a:cubicBezTo>
                <a:close/>
                <a:moveTo>
                  <a:pt x="2387956" y="4196858"/>
                </a:moveTo>
                <a:lnTo>
                  <a:pt x="2370506" y="4216127"/>
                </a:lnTo>
                <a:lnTo>
                  <a:pt x="2382231" y="4227814"/>
                </a:lnTo>
                <a:lnTo>
                  <a:pt x="2393947" y="4239492"/>
                </a:lnTo>
                <a:lnTo>
                  <a:pt x="2411740" y="4215946"/>
                </a:lnTo>
                <a:cubicBezTo>
                  <a:pt x="2439991" y="4178560"/>
                  <a:pt x="2419436" y="4162063"/>
                  <a:pt x="2387956" y="4196858"/>
                </a:cubicBezTo>
                <a:close/>
                <a:moveTo>
                  <a:pt x="5313521" y="4200916"/>
                </a:moveTo>
                <a:cubicBezTo>
                  <a:pt x="5304168" y="4215184"/>
                  <a:pt x="5298320" y="4228653"/>
                  <a:pt x="5300520" y="4230853"/>
                </a:cubicBezTo>
                <a:cubicBezTo>
                  <a:pt x="5307740" y="4238082"/>
                  <a:pt x="5338182" y="4197992"/>
                  <a:pt x="5334305" y="4186352"/>
                </a:cubicBezTo>
                <a:cubicBezTo>
                  <a:pt x="5332171" y="4179941"/>
                  <a:pt x="5323104" y="4186295"/>
                  <a:pt x="5313521" y="4200916"/>
                </a:cubicBezTo>
                <a:close/>
                <a:moveTo>
                  <a:pt x="5366681" y="4193619"/>
                </a:moveTo>
                <a:cubicBezTo>
                  <a:pt x="5360366" y="4205069"/>
                  <a:pt x="5355193" y="4219918"/>
                  <a:pt x="5355193" y="4226624"/>
                </a:cubicBezTo>
                <a:lnTo>
                  <a:pt x="5355193" y="4238816"/>
                </a:lnTo>
                <a:lnTo>
                  <a:pt x="5370395" y="4223604"/>
                </a:lnTo>
                <a:cubicBezTo>
                  <a:pt x="5378758" y="4215251"/>
                  <a:pt x="5383930" y="4200401"/>
                  <a:pt x="5381882" y="4190610"/>
                </a:cubicBezTo>
                <a:lnTo>
                  <a:pt x="5378177" y="4172817"/>
                </a:lnTo>
                <a:lnTo>
                  <a:pt x="5366681" y="4193619"/>
                </a:lnTo>
                <a:close/>
                <a:moveTo>
                  <a:pt x="5425450" y="4187914"/>
                </a:moveTo>
                <a:cubicBezTo>
                  <a:pt x="5413268" y="4203240"/>
                  <a:pt x="5402857" y="4263305"/>
                  <a:pt x="5412382" y="4263305"/>
                </a:cubicBezTo>
                <a:cubicBezTo>
                  <a:pt x="5424421" y="4263305"/>
                  <a:pt x="5442585" y="4218337"/>
                  <a:pt x="5439385" y="4196477"/>
                </a:cubicBezTo>
                <a:lnTo>
                  <a:pt x="5436156" y="4174436"/>
                </a:lnTo>
                <a:lnTo>
                  <a:pt x="5425450" y="4187914"/>
                </a:lnTo>
                <a:close/>
                <a:moveTo>
                  <a:pt x="6224349" y="4193619"/>
                </a:moveTo>
                <a:cubicBezTo>
                  <a:pt x="6217806" y="4205069"/>
                  <a:pt x="6212443" y="4226348"/>
                  <a:pt x="6212443" y="4240911"/>
                </a:cubicBezTo>
                <a:lnTo>
                  <a:pt x="6212443" y="4267391"/>
                </a:lnTo>
                <a:lnTo>
                  <a:pt x="6227436" y="4252399"/>
                </a:lnTo>
                <a:cubicBezTo>
                  <a:pt x="6236799" y="4243035"/>
                  <a:pt x="6241266" y="4225281"/>
                  <a:pt x="6239342" y="4205107"/>
                </a:cubicBezTo>
                <a:lnTo>
                  <a:pt x="6236256" y="4172817"/>
                </a:lnTo>
                <a:lnTo>
                  <a:pt x="6224349" y="4193619"/>
                </a:lnTo>
                <a:close/>
                <a:moveTo>
                  <a:pt x="6610360" y="4200773"/>
                </a:moveTo>
                <a:lnTo>
                  <a:pt x="6593948" y="4223357"/>
                </a:lnTo>
                <a:lnTo>
                  <a:pt x="6609674" y="4229396"/>
                </a:lnTo>
                <a:cubicBezTo>
                  <a:pt x="6629676" y="4237073"/>
                  <a:pt x="6655023" y="4212374"/>
                  <a:pt x="6647431" y="4192610"/>
                </a:cubicBezTo>
                <a:cubicBezTo>
                  <a:pt x="6639525" y="4172007"/>
                  <a:pt x="6629696" y="4174169"/>
                  <a:pt x="6610360" y="4200773"/>
                </a:cubicBezTo>
                <a:close/>
                <a:moveTo>
                  <a:pt x="6750358" y="4216041"/>
                </a:moveTo>
                <a:lnTo>
                  <a:pt x="6723707" y="4254503"/>
                </a:lnTo>
                <a:lnTo>
                  <a:pt x="6734614" y="4265410"/>
                </a:lnTo>
                <a:cubicBezTo>
                  <a:pt x="6748130" y="4278925"/>
                  <a:pt x="6757949" y="4270001"/>
                  <a:pt x="6760493" y="4241873"/>
                </a:cubicBezTo>
                <a:cubicBezTo>
                  <a:pt x="6761560" y="4230081"/>
                  <a:pt x="6766865" y="4221375"/>
                  <a:pt x="6772275" y="4222518"/>
                </a:cubicBezTo>
                <a:cubicBezTo>
                  <a:pt x="6786277" y="4225471"/>
                  <a:pt x="6805822" y="4199382"/>
                  <a:pt x="6798488" y="4187524"/>
                </a:cubicBezTo>
                <a:cubicBezTo>
                  <a:pt x="6787906" y="4170398"/>
                  <a:pt x="6777857" y="4176360"/>
                  <a:pt x="6750358" y="4216041"/>
                </a:cubicBezTo>
                <a:close/>
                <a:moveTo>
                  <a:pt x="2026006" y="4215908"/>
                </a:moveTo>
                <a:lnTo>
                  <a:pt x="2008556" y="4235177"/>
                </a:lnTo>
                <a:lnTo>
                  <a:pt x="2019872" y="4246493"/>
                </a:lnTo>
                <a:lnTo>
                  <a:pt x="2031178" y="4257799"/>
                </a:lnTo>
                <a:lnTo>
                  <a:pt x="2051275" y="4237701"/>
                </a:lnTo>
                <a:cubicBezTo>
                  <a:pt x="2062334" y="4226643"/>
                  <a:pt x="2068468" y="4212879"/>
                  <a:pt x="2064896" y="4207116"/>
                </a:cubicBezTo>
                <a:cubicBezTo>
                  <a:pt x="2055505" y="4191915"/>
                  <a:pt x="2045713" y="4194124"/>
                  <a:pt x="2026006" y="4215908"/>
                </a:cubicBezTo>
                <a:close/>
                <a:moveTo>
                  <a:pt x="6129099" y="4207574"/>
                </a:moveTo>
                <a:cubicBezTo>
                  <a:pt x="6114936" y="4221747"/>
                  <a:pt x="6112697" y="4286260"/>
                  <a:pt x="6126670" y="4277621"/>
                </a:cubicBezTo>
                <a:cubicBezTo>
                  <a:pt x="6143416" y="4267276"/>
                  <a:pt x="6152455" y="4240102"/>
                  <a:pt x="6146654" y="4217575"/>
                </a:cubicBezTo>
                <a:lnTo>
                  <a:pt x="6141006" y="4195658"/>
                </a:lnTo>
                <a:lnTo>
                  <a:pt x="6129099" y="4207574"/>
                </a:lnTo>
                <a:close/>
                <a:moveTo>
                  <a:pt x="6280776" y="4218670"/>
                </a:moveTo>
                <a:cubicBezTo>
                  <a:pt x="6268098" y="4232167"/>
                  <a:pt x="6260068" y="4252979"/>
                  <a:pt x="6260068" y="4272344"/>
                </a:cubicBezTo>
                <a:lnTo>
                  <a:pt x="6260068" y="4303976"/>
                </a:lnTo>
                <a:lnTo>
                  <a:pt x="6277642" y="4281259"/>
                </a:lnTo>
                <a:cubicBezTo>
                  <a:pt x="6292520" y="4262019"/>
                  <a:pt x="6313161" y="4196630"/>
                  <a:pt x="6304350" y="4196630"/>
                </a:cubicBezTo>
                <a:cubicBezTo>
                  <a:pt x="6302778" y="4196630"/>
                  <a:pt x="6292167" y="4206555"/>
                  <a:pt x="6280776" y="4218670"/>
                </a:cubicBezTo>
                <a:close/>
                <a:moveTo>
                  <a:pt x="6900148" y="4208059"/>
                </a:moveTo>
                <a:cubicBezTo>
                  <a:pt x="6884709" y="4223499"/>
                  <a:pt x="6885680" y="4244255"/>
                  <a:pt x="6901844" y="4244255"/>
                </a:cubicBezTo>
                <a:cubicBezTo>
                  <a:pt x="6919417" y="4244255"/>
                  <a:pt x="6939525" y="4219004"/>
                  <a:pt x="6931838" y="4206574"/>
                </a:cubicBezTo>
                <a:cubicBezTo>
                  <a:pt x="6923789" y="4193553"/>
                  <a:pt x="6914207" y="4194001"/>
                  <a:pt x="6900148" y="4208059"/>
                </a:cubicBezTo>
                <a:close/>
                <a:moveTo>
                  <a:pt x="5471874" y="4216994"/>
                </a:moveTo>
                <a:cubicBezTo>
                  <a:pt x="5465331" y="4223604"/>
                  <a:pt x="5459968" y="4246217"/>
                  <a:pt x="5459968" y="4267248"/>
                </a:cubicBezTo>
                <a:lnTo>
                  <a:pt x="5459968" y="4305491"/>
                </a:lnTo>
                <a:lnTo>
                  <a:pt x="5474913" y="4290546"/>
                </a:lnTo>
                <a:cubicBezTo>
                  <a:pt x="5484543" y="4280907"/>
                  <a:pt x="5488781" y="4263047"/>
                  <a:pt x="5486819" y="4240292"/>
                </a:cubicBezTo>
                <a:lnTo>
                  <a:pt x="5483781" y="4204983"/>
                </a:lnTo>
                <a:lnTo>
                  <a:pt x="5471874" y="4216994"/>
                </a:lnTo>
                <a:close/>
                <a:moveTo>
                  <a:pt x="6338649" y="4235434"/>
                </a:moveTo>
                <a:cubicBezTo>
                  <a:pt x="6326867" y="4249798"/>
                  <a:pt x="6317218" y="4269353"/>
                  <a:pt x="6317218" y="4278878"/>
                </a:cubicBezTo>
                <a:lnTo>
                  <a:pt x="6317218" y="4296213"/>
                </a:lnTo>
                <a:lnTo>
                  <a:pt x="6341869" y="4271563"/>
                </a:lnTo>
                <a:cubicBezTo>
                  <a:pt x="6356013" y="4257408"/>
                  <a:pt x="6365148" y="4238901"/>
                  <a:pt x="6363300" y="4228119"/>
                </a:cubicBezTo>
                <a:lnTo>
                  <a:pt x="6360081" y="4209317"/>
                </a:lnTo>
                <a:lnTo>
                  <a:pt x="6338649" y="4235434"/>
                </a:lnTo>
                <a:close/>
                <a:moveTo>
                  <a:pt x="6404601" y="4228195"/>
                </a:moveTo>
                <a:cubicBezTo>
                  <a:pt x="6393209" y="4240321"/>
                  <a:pt x="6383893" y="4255322"/>
                  <a:pt x="6383893" y="4261533"/>
                </a:cubicBezTo>
                <a:cubicBezTo>
                  <a:pt x="6383893" y="4267753"/>
                  <a:pt x="6379397" y="4272830"/>
                  <a:pt x="6373911" y="4272830"/>
                </a:cubicBezTo>
                <a:cubicBezTo>
                  <a:pt x="6357709" y="4272830"/>
                  <a:pt x="6317819" y="4323607"/>
                  <a:pt x="6317800" y="4344267"/>
                </a:cubicBezTo>
                <a:lnTo>
                  <a:pt x="6317780" y="4363317"/>
                </a:lnTo>
                <a:lnTo>
                  <a:pt x="6346794" y="4329980"/>
                </a:lnTo>
                <a:cubicBezTo>
                  <a:pt x="6362748" y="4311644"/>
                  <a:pt x="6388342" y="4282831"/>
                  <a:pt x="6403658" y="4265943"/>
                </a:cubicBezTo>
                <a:cubicBezTo>
                  <a:pt x="6418983" y="4249055"/>
                  <a:pt x="6431518" y="4228700"/>
                  <a:pt x="6431518" y="4220699"/>
                </a:cubicBezTo>
                <a:cubicBezTo>
                  <a:pt x="6431518" y="4201497"/>
                  <a:pt x="6429032" y="4202192"/>
                  <a:pt x="6404601" y="4228195"/>
                </a:cubicBezTo>
                <a:close/>
                <a:moveTo>
                  <a:pt x="6027420" y="4233939"/>
                </a:moveTo>
                <a:lnTo>
                  <a:pt x="6010904" y="4252198"/>
                </a:lnTo>
                <a:lnTo>
                  <a:pt x="6021848" y="4272648"/>
                </a:lnTo>
                <a:lnTo>
                  <a:pt x="6032792" y="4293108"/>
                </a:lnTo>
                <a:lnTo>
                  <a:pt x="6046422" y="4281802"/>
                </a:lnTo>
                <a:cubicBezTo>
                  <a:pt x="6060948" y="4269743"/>
                  <a:pt x="6065501" y="4215680"/>
                  <a:pt x="6051995" y="4215680"/>
                </a:cubicBezTo>
                <a:cubicBezTo>
                  <a:pt x="6047565" y="4215680"/>
                  <a:pt x="6036507" y="4223900"/>
                  <a:pt x="6027420" y="4233939"/>
                </a:cubicBezTo>
                <a:close/>
                <a:moveTo>
                  <a:pt x="6879936" y="4377405"/>
                </a:moveTo>
                <a:cubicBezTo>
                  <a:pt x="6731918" y="4572076"/>
                  <a:pt x="6589367" y="4737392"/>
                  <a:pt x="6333554" y="5011017"/>
                </a:cubicBezTo>
                <a:cubicBezTo>
                  <a:pt x="6220911" y="5131509"/>
                  <a:pt x="6130242" y="5231692"/>
                  <a:pt x="6132081" y="5233645"/>
                </a:cubicBezTo>
                <a:cubicBezTo>
                  <a:pt x="6133919" y="5235607"/>
                  <a:pt x="6196803" y="5173457"/>
                  <a:pt x="6271841" y="5095532"/>
                </a:cubicBezTo>
                <a:cubicBezTo>
                  <a:pt x="6633801" y="4719647"/>
                  <a:pt x="6723450" y="4616206"/>
                  <a:pt x="6898195" y="4372842"/>
                </a:cubicBezTo>
                <a:cubicBezTo>
                  <a:pt x="6947088" y="4304738"/>
                  <a:pt x="6991207" y="4243664"/>
                  <a:pt x="6996227" y="4237111"/>
                </a:cubicBezTo>
                <a:cubicBezTo>
                  <a:pt x="7001247" y="4230567"/>
                  <a:pt x="7003171" y="4225205"/>
                  <a:pt x="7000504" y="4225205"/>
                </a:cubicBezTo>
                <a:cubicBezTo>
                  <a:pt x="6997837" y="4225205"/>
                  <a:pt x="6943582" y="4293689"/>
                  <a:pt x="6879936" y="4377405"/>
                </a:cubicBezTo>
                <a:close/>
                <a:moveTo>
                  <a:pt x="5319056" y="4250770"/>
                </a:moveTo>
                <a:cubicBezTo>
                  <a:pt x="5312741" y="4262219"/>
                  <a:pt x="5307568" y="4277068"/>
                  <a:pt x="5307568" y="4283774"/>
                </a:cubicBezTo>
                <a:lnTo>
                  <a:pt x="5307568" y="4295966"/>
                </a:lnTo>
                <a:lnTo>
                  <a:pt x="5322770" y="4280754"/>
                </a:lnTo>
                <a:cubicBezTo>
                  <a:pt x="5331133" y="4272401"/>
                  <a:pt x="5336305" y="4257551"/>
                  <a:pt x="5334257" y="4247760"/>
                </a:cubicBezTo>
                <a:lnTo>
                  <a:pt x="5330552" y="4229967"/>
                </a:lnTo>
                <a:lnTo>
                  <a:pt x="5319056" y="4250770"/>
                </a:lnTo>
                <a:close/>
                <a:moveTo>
                  <a:pt x="5371862" y="4256085"/>
                </a:moveTo>
                <a:cubicBezTo>
                  <a:pt x="5362699" y="4270163"/>
                  <a:pt x="5355193" y="4291356"/>
                  <a:pt x="5355193" y="4303186"/>
                </a:cubicBezTo>
                <a:lnTo>
                  <a:pt x="5355193" y="4324684"/>
                </a:lnTo>
                <a:lnTo>
                  <a:pt x="5375005" y="4304871"/>
                </a:lnTo>
                <a:cubicBezTo>
                  <a:pt x="5388121" y="4291765"/>
                  <a:pt x="5393760" y="4275830"/>
                  <a:pt x="5391674" y="4257771"/>
                </a:cubicBezTo>
                <a:lnTo>
                  <a:pt x="5388531" y="4230481"/>
                </a:lnTo>
                <a:lnTo>
                  <a:pt x="5371862" y="4256085"/>
                </a:lnTo>
                <a:close/>
                <a:moveTo>
                  <a:pt x="6171962" y="4251017"/>
                </a:moveTo>
                <a:cubicBezTo>
                  <a:pt x="6154017" y="4270982"/>
                  <a:pt x="6150083" y="4297061"/>
                  <a:pt x="6163742" y="4305500"/>
                </a:cubicBezTo>
                <a:cubicBezTo>
                  <a:pt x="6177839" y="4314216"/>
                  <a:pt x="6194965" y="4285117"/>
                  <a:pt x="6191698" y="4257989"/>
                </a:cubicBezTo>
                <a:lnTo>
                  <a:pt x="6188631" y="4232472"/>
                </a:lnTo>
                <a:lnTo>
                  <a:pt x="6171962" y="4251017"/>
                </a:lnTo>
                <a:close/>
                <a:moveTo>
                  <a:pt x="6574775" y="4248560"/>
                </a:moveTo>
                <a:cubicBezTo>
                  <a:pt x="6568155" y="4256532"/>
                  <a:pt x="6566106" y="4271258"/>
                  <a:pt x="6569945" y="4283336"/>
                </a:cubicBezTo>
                <a:lnTo>
                  <a:pt x="6576594" y="4304291"/>
                </a:lnTo>
                <a:lnTo>
                  <a:pt x="6559992" y="4297918"/>
                </a:lnTo>
                <a:cubicBezTo>
                  <a:pt x="6539551" y="4290070"/>
                  <a:pt x="6515891" y="4318159"/>
                  <a:pt x="6523015" y="4341829"/>
                </a:cubicBezTo>
                <a:cubicBezTo>
                  <a:pt x="6526435" y="4353201"/>
                  <a:pt x="6523873" y="4356849"/>
                  <a:pt x="6514881" y="4353392"/>
                </a:cubicBezTo>
                <a:cubicBezTo>
                  <a:pt x="6498193" y="4346991"/>
                  <a:pt x="6464180" y="4382643"/>
                  <a:pt x="6478524" y="4391511"/>
                </a:cubicBezTo>
                <a:cubicBezTo>
                  <a:pt x="6484106" y="4394959"/>
                  <a:pt x="6488668" y="4402665"/>
                  <a:pt x="6488668" y="4408647"/>
                </a:cubicBezTo>
                <a:lnTo>
                  <a:pt x="6488668" y="4419514"/>
                </a:lnTo>
                <a:lnTo>
                  <a:pt x="6477305" y="4408151"/>
                </a:lnTo>
                <a:lnTo>
                  <a:pt x="6465942" y="4396788"/>
                </a:lnTo>
                <a:lnTo>
                  <a:pt x="6443967" y="4417429"/>
                </a:lnTo>
                <a:cubicBezTo>
                  <a:pt x="6416993" y="4442765"/>
                  <a:pt x="6415631" y="4457691"/>
                  <a:pt x="6440882" y="4451090"/>
                </a:cubicBezTo>
                <a:lnTo>
                  <a:pt x="6459760" y="4446146"/>
                </a:lnTo>
                <a:lnTo>
                  <a:pt x="6449740" y="4464882"/>
                </a:lnTo>
                <a:lnTo>
                  <a:pt x="6439719" y="4483608"/>
                </a:lnTo>
                <a:lnTo>
                  <a:pt x="6425918" y="4472159"/>
                </a:lnTo>
                <a:lnTo>
                  <a:pt x="6412107" y="4460701"/>
                </a:lnTo>
                <a:lnTo>
                  <a:pt x="6393237" y="4477779"/>
                </a:lnTo>
                <a:cubicBezTo>
                  <a:pt x="6355766" y="4511698"/>
                  <a:pt x="6377607" y="4536348"/>
                  <a:pt x="6416478" y="4504011"/>
                </a:cubicBezTo>
                <a:cubicBezTo>
                  <a:pt x="6427375" y="4494962"/>
                  <a:pt x="6421508" y="4503535"/>
                  <a:pt x="6403458" y="4523061"/>
                </a:cubicBezTo>
                <a:cubicBezTo>
                  <a:pt x="6371415" y="4557732"/>
                  <a:pt x="6357766" y="4568209"/>
                  <a:pt x="6369606" y="4549055"/>
                </a:cubicBezTo>
                <a:cubicBezTo>
                  <a:pt x="6383627" y="4526366"/>
                  <a:pt x="6361786" y="4520032"/>
                  <a:pt x="6340031" y="4540473"/>
                </a:cubicBezTo>
                <a:cubicBezTo>
                  <a:pt x="6313856" y="4565056"/>
                  <a:pt x="6310980" y="4577630"/>
                  <a:pt x="6331506" y="4577630"/>
                </a:cubicBezTo>
                <a:cubicBezTo>
                  <a:pt x="6351232" y="4577630"/>
                  <a:pt x="6349537" y="4584716"/>
                  <a:pt x="6321981" y="4617463"/>
                </a:cubicBezTo>
                <a:cubicBezTo>
                  <a:pt x="6296711" y="4647495"/>
                  <a:pt x="6290510" y="4646781"/>
                  <a:pt x="6309713" y="4616034"/>
                </a:cubicBezTo>
                <a:cubicBezTo>
                  <a:pt x="6327458" y="4587621"/>
                  <a:pt x="6310494" y="4581201"/>
                  <a:pt x="6283843" y="4606243"/>
                </a:cubicBezTo>
                <a:cubicBezTo>
                  <a:pt x="6254858" y="4633475"/>
                  <a:pt x="6254030" y="4642057"/>
                  <a:pt x="6280004" y="4646019"/>
                </a:cubicBezTo>
                <a:lnTo>
                  <a:pt x="6299940" y="4649067"/>
                </a:lnTo>
                <a:lnTo>
                  <a:pt x="6275851" y="4671584"/>
                </a:lnTo>
                <a:lnTo>
                  <a:pt x="6251753" y="4694111"/>
                </a:lnTo>
                <a:lnTo>
                  <a:pt x="6257021" y="4673965"/>
                </a:lnTo>
                <a:cubicBezTo>
                  <a:pt x="6266364" y="4638237"/>
                  <a:pt x="6238342" y="4651686"/>
                  <a:pt x="6191012" y="4705664"/>
                </a:cubicBezTo>
                <a:cubicBezTo>
                  <a:pt x="6141253" y="4762405"/>
                  <a:pt x="6138520" y="4768130"/>
                  <a:pt x="6161218" y="4768130"/>
                </a:cubicBezTo>
                <a:lnTo>
                  <a:pt x="6176677" y="4768130"/>
                </a:lnTo>
                <a:lnTo>
                  <a:pt x="6164723" y="4782531"/>
                </a:lnTo>
                <a:lnTo>
                  <a:pt x="6152769" y="4796943"/>
                </a:lnTo>
                <a:lnTo>
                  <a:pt x="6139567" y="4785979"/>
                </a:lnTo>
                <a:lnTo>
                  <a:pt x="6126357" y="4775026"/>
                </a:lnTo>
                <a:lnTo>
                  <a:pt x="6107487" y="4792104"/>
                </a:lnTo>
                <a:cubicBezTo>
                  <a:pt x="6083589" y="4813735"/>
                  <a:pt x="6083199" y="4834805"/>
                  <a:pt x="6106697" y="4834805"/>
                </a:cubicBezTo>
                <a:cubicBezTo>
                  <a:pt x="6134176" y="4834805"/>
                  <a:pt x="6384322" y="4570057"/>
                  <a:pt x="6470990" y="4449261"/>
                </a:cubicBezTo>
                <a:cubicBezTo>
                  <a:pt x="6512424" y="4391511"/>
                  <a:pt x="6554067" y="4335695"/>
                  <a:pt x="6563544" y="4325217"/>
                </a:cubicBezTo>
                <a:cubicBezTo>
                  <a:pt x="6594148" y="4291384"/>
                  <a:pt x="6614294" y="4254875"/>
                  <a:pt x="6607988" y="4244674"/>
                </a:cubicBezTo>
                <a:cubicBezTo>
                  <a:pt x="6599492" y="4230929"/>
                  <a:pt x="6588319" y="4232234"/>
                  <a:pt x="6574775" y="4248560"/>
                </a:cubicBezTo>
                <a:close/>
                <a:moveTo>
                  <a:pt x="7036946" y="4265686"/>
                </a:moveTo>
                <a:cubicBezTo>
                  <a:pt x="6764712" y="4616406"/>
                  <a:pt x="6733061" y="4654373"/>
                  <a:pt x="6479744" y="4934274"/>
                </a:cubicBezTo>
                <a:cubicBezTo>
                  <a:pt x="6398876" y="5023628"/>
                  <a:pt x="6263859" y="5169389"/>
                  <a:pt x="6179706" y="5258181"/>
                </a:cubicBezTo>
                <a:cubicBezTo>
                  <a:pt x="6095562" y="5346983"/>
                  <a:pt x="6036984" y="5412562"/>
                  <a:pt x="6049557" y="5403933"/>
                </a:cubicBezTo>
                <a:cubicBezTo>
                  <a:pt x="6080589" y="5382616"/>
                  <a:pt x="6406487" y="5043888"/>
                  <a:pt x="6565135" y="4868075"/>
                </a:cubicBezTo>
                <a:cubicBezTo>
                  <a:pt x="6766465" y="4644933"/>
                  <a:pt x="6853495" y="4536948"/>
                  <a:pt x="7035270" y="4284736"/>
                </a:cubicBezTo>
                <a:cubicBezTo>
                  <a:pt x="7074532" y="4230262"/>
                  <a:pt x="7075828" y="4215603"/>
                  <a:pt x="7036946" y="4265686"/>
                </a:cubicBezTo>
                <a:close/>
                <a:moveTo>
                  <a:pt x="5266182" y="4261676"/>
                </a:moveTo>
                <a:cubicBezTo>
                  <a:pt x="5248818" y="4280859"/>
                  <a:pt x="5244989" y="4296356"/>
                  <a:pt x="5259895" y="4287146"/>
                </a:cubicBezTo>
                <a:cubicBezTo>
                  <a:pt x="5269830" y="4281012"/>
                  <a:pt x="5291824" y="4244255"/>
                  <a:pt x="5285565" y="4244255"/>
                </a:cubicBezTo>
                <a:cubicBezTo>
                  <a:pt x="5283575" y="4244255"/>
                  <a:pt x="5274850" y="4252094"/>
                  <a:pt x="5266182" y="4261676"/>
                </a:cubicBezTo>
                <a:close/>
                <a:moveTo>
                  <a:pt x="6086237" y="4260542"/>
                </a:moveTo>
                <a:cubicBezTo>
                  <a:pt x="6077074" y="4270744"/>
                  <a:pt x="6069568" y="4291498"/>
                  <a:pt x="6069568" y="4306653"/>
                </a:cubicBezTo>
                <a:lnTo>
                  <a:pt x="6069568" y="4334209"/>
                </a:lnTo>
                <a:lnTo>
                  <a:pt x="6089380" y="4314396"/>
                </a:lnTo>
                <a:cubicBezTo>
                  <a:pt x="6102258" y="4301519"/>
                  <a:pt x="6108097" y="4285383"/>
                  <a:pt x="6106049" y="4268296"/>
                </a:cubicBezTo>
                <a:lnTo>
                  <a:pt x="6102906" y="4241997"/>
                </a:lnTo>
                <a:lnTo>
                  <a:pt x="6086237" y="4260542"/>
                </a:lnTo>
                <a:close/>
                <a:moveTo>
                  <a:pt x="6860362" y="4262885"/>
                </a:moveTo>
                <a:cubicBezTo>
                  <a:pt x="6849599" y="4283012"/>
                  <a:pt x="6854142" y="4301405"/>
                  <a:pt x="6869897" y="4301405"/>
                </a:cubicBezTo>
                <a:cubicBezTo>
                  <a:pt x="6874641" y="4301405"/>
                  <a:pt x="6882870" y="4293280"/>
                  <a:pt x="6888185" y="4283355"/>
                </a:cubicBezTo>
                <a:lnTo>
                  <a:pt x="6897843" y="4265305"/>
                </a:lnTo>
                <a:lnTo>
                  <a:pt x="6884422" y="4254161"/>
                </a:lnTo>
                <a:lnTo>
                  <a:pt x="6870992" y="4243026"/>
                </a:lnTo>
                <a:lnTo>
                  <a:pt x="6860362" y="4262885"/>
                </a:lnTo>
                <a:close/>
                <a:moveTo>
                  <a:pt x="6886937" y="4299452"/>
                </a:moveTo>
                <a:cubicBezTo>
                  <a:pt x="6864125" y="4329808"/>
                  <a:pt x="6830692" y="4372233"/>
                  <a:pt x="6812652" y="4393721"/>
                </a:cubicBezTo>
                <a:lnTo>
                  <a:pt x="6779847" y="4432792"/>
                </a:lnTo>
                <a:lnTo>
                  <a:pt x="6767608" y="4417105"/>
                </a:lnTo>
                <a:lnTo>
                  <a:pt x="6755368" y="4401417"/>
                </a:lnTo>
                <a:lnTo>
                  <a:pt x="6740957" y="4420086"/>
                </a:lnTo>
                <a:cubicBezTo>
                  <a:pt x="6723698" y="4442432"/>
                  <a:pt x="6727565" y="4459091"/>
                  <a:pt x="6749587" y="4457186"/>
                </a:cubicBezTo>
                <a:lnTo>
                  <a:pt x="6765560" y="4455814"/>
                </a:lnTo>
                <a:lnTo>
                  <a:pt x="6754702" y="4468892"/>
                </a:lnTo>
                <a:cubicBezTo>
                  <a:pt x="6747101" y="4478046"/>
                  <a:pt x="6738785" y="4479275"/>
                  <a:pt x="6726993" y="4472959"/>
                </a:cubicBezTo>
                <a:lnTo>
                  <a:pt x="6710144" y="4463939"/>
                </a:lnTo>
                <a:lnTo>
                  <a:pt x="6693722" y="4482084"/>
                </a:lnTo>
                <a:cubicBezTo>
                  <a:pt x="6675072" y="4502696"/>
                  <a:pt x="6682921" y="4524728"/>
                  <a:pt x="6705791" y="4515955"/>
                </a:cubicBezTo>
                <a:lnTo>
                  <a:pt x="6720964" y="4510135"/>
                </a:lnTo>
                <a:lnTo>
                  <a:pt x="6703428" y="4529509"/>
                </a:lnTo>
                <a:lnTo>
                  <a:pt x="6685903" y="4548873"/>
                </a:lnTo>
                <a:lnTo>
                  <a:pt x="6675054" y="4534043"/>
                </a:lnTo>
                <a:lnTo>
                  <a:pt x="6664214" y="4519213"/>
                </a:lnTo>
                <a:lnTo>
                  <a:pt x="6645621" y="4539758"/>
                </a:lnTo>
                <a:lnTo>
                  <a:pt x="6627038" y="4560304"/>
                </a:lnTo>
                <a:lnTo>
                  <a:pt x="6643240" y="4572153"/>
                </a:lnTo>
                <a:lnTo>
                  <a:pt x="6659452" y="4584011"/>
                </a:lnTo>
                <a:lnTo>
                  <a:pt x="6648689" y="4594774"/>
                </a:lnTo>
                <a:lnTo>
                  <a:pt x="6637925" y="4605538"/>
                </a:lnTo>
                <a:lnTo>
                  <a:pt x="6627400" y="4591155"/>
                </a:lnTo>
                <a:lnTo>
                  <a:pt x="6616875" y="4576763"/>
                </a:lnTo>
                <a:lnTo>
                  <a:pt x="6571822" y="4628950"/>
                </a:lnTo>
                <a:cubicBezTo>
                  <a:pt x="6521863" y="4686824"/>
                  <a:pt x="6519530" y="4691930"/>
                  <a:pt x="6543094" y="4691930"/>
                </a:cubicBezTo>
                <a:lnTo>
                  <a:pt x="6559430" y="4691930"/>
                </a:lnTo>
                <a:lnTo>
                  <a:pt x="6542751" y="4708598"/>
                </a:lnTo>
                <a:lnTo>
                  <a:pt x="6526083" y="4725267"/>
                </a:lnTo>
                <a:lnTo>
                  <a:pt x="6517862" y="4711980"/>
                </a:lnTo>
                <a:lnTo>
                  <a:pt x="6509652" y="4698692"/>
                </a:lnTo>
                <a:lnTo>
                  <a:pt x="6449149" y="4764034"/>
                </a:lnTo>
                <a:cubicBezTo>
                  <a:pt x="6415878" y="4799972"/>
                  <a:pt x="6330792" y="4891049"/>
                  <a:pt x="6260068" y="4966421"/>
                </a:cubicBezTo>
                <a:cubicBezTo>
                  <a:pt x="6138930" y="5095532"/>
                  <a:pt x="6099801" y="5141947"/>
                  <a:pt x="6125518" y="5126060"/>
                </a:cubicBezTo>
                <a:cubicBezTo>
                  <a:pt x="6131719" y="5122231"/>
                  <a:pt x="6136243" y="5125698"/>
                  <a:pt x="6136243" y="5134280"/>
                </a:cubicBezTo>
                <a:cubicBezTo>
                  <a:pt x="6136243" y="5155187"/>
                  <a:pt x="6148569" y="5152749"/>
                  <a:pt x="6172686" y="5127088"/>
                </a:cubicBezTo>
                <a:cubicBezTo>
                  <a:pt x="6198775" y="5099314"/>
                  <a:pt x="6199042" y="5088284"/>
                  <a:pt x="6173467" y="5094971"/>
                </a:cubicBezTo>
                <a:lnTo>
                  <a:pt x="6153541" y="5100181"/>
                </a:lnTo>
                <a:lnTo>
                  <a:pt x="6170753" y="5081159"/>
                </a:lnTo>
                <a:lnTo>
                  <a:pt x="6187964" y="5062138"/>
                </a:lnTo>
                <a:lnTo>
                  <a:pt x="6198727" y="5076864"/>
                </a:lnTo>
                <a:lnTo>
                  <a:pt x="6209490" y="5091589"/>
                </a:lnTo>
                <a:lnTo>
                  <a:pt x="6230017" y="5069738"/>
                </a:lnTo>
                <a:cubicBezTo>
                  <a:pt x="6254191" y="5044002"/>
                  <a:pt x="6255830" y="5034830"/>
                  <a:pt x="6236256" y="5034830"/>
                </a:cubicBezTo>
                <a:cubicBezTo>
                  <a:pt x="6218349" y="5034830"/>
                  <a:pt x="6218158" y="5027762"/>
                  <a:pt x="6235580" y="5010341"/>
                </a:cubicBezTo>
                <a:cubicBezTo>
                  <a:pt x="6253610" y="4992300"/>
                  <a:pt x="6258154" y="4993148"/>
                  <a:pt x="6261783" y="5015246"/>
                </a:cubicBezTo>
                <a:lnTo>
                  <a:pt x="6264831" y="5033763"/>
                </a:lnTo>
                <a:lnTo>
                  <a:pt x="6418383" y="4869990"/>
                </a:lnTo>
                <a:cubicBezTo>
                  <a:pt x="6631410" y="4642781"/>
                  <a:pt x="6723869" y="4535624"/>
                  <a:pt x="6830930" y="4391892"/>
                </a:cubicBezTo>
                <a:cubicBezTo>
                  <a:pt x="6929199" y="4259952"/>
                  <a:pt x="6940049" y="4244255"/>
                  <a:pt x="6932953" y="4244255"/>
                </a:cubicBezTo>
                <a:cubicBezTo>
                  <a:pt x="6930466" y="4244255"/>
                  <a:pt x="6909759" y="4269096"/>
                  <a:pt x="6886937" y="4299452"/>
                </a:cubicBezTo>
                <a:close/>
                <a:moveTo>
                  <a:pt x="2330806" y="4273058"/>
                </a:moveTo>
                <a:lnTo>
                  <a:pt x="2313356" y="4292327"/>
                </a:lnTo>
                <a:lnTo>
                  <a:pt x="2325081" y="4304014"/>
                </a:lnTo>
                <a:lnTo>
                  <a:pt x="2336797" y="4315692"/>
                </a:lnTo>
                <a:lnTo>
                  <a:pt x="2354590" y="4292146"/>
                </a:lnTo>
                <a:cubicBezTo>
                  <a:pt x="2382841" y="4254761"/>
                  <a:pt x="2362286" y="4238263"/>
                  <a:pt x="2330806" y="4273058"/>
                </a:cubicBezTo>
                <a:close/>
                <a:moveTo>
                  <a:pt x="4855169" y="4318073"/>
                </a:moveTo>
                <a:cubicBezTo>
                  <a:pt x="4829709" y="4353430"/>
                  <a:pt x="4794238" y="4402732"/>
                  <a:pt x="4776340" y="4427611"/>
                </a:cubicBezTo>
                <a:cubicBezTo>
                  <a:pt x="4717885" y="4508888"/>
                  <a:pt x="4752099" y="4475093"/>
                  <a:pt x="4819736" y="4384748"/>
                </a:cubicBezTo>
                <a:cubicBezTo>
                  <a:pt x="4880953" y="4302976"/>
                  <a:pt x="4912910" y="4253780"/>
                  <a:pt x="4904823" y="4253780"/>
                </a:cubicBezTo>
                <a:cubicBezTo>
                  <a:pt x="4902966" y="4253780"/>
                  <a:pt x="4880620" y="4282716"/>
                  <a:pt x="4855169" y="4318073"/>
                </a:cubicBezTo>
                <a:close/>
                <a:moveTo>
                  <a:pt x="1965360" y="4285983"/>
                </a:moveTo>
                <a:lnTo>
                  <a:pt x="1943814" y="4308920"/>
                </a:lnTo>
                <a:lnTo>
                  <a:pt x="1955016" y="4315844"/>
                </a:lnTo>
                <a:cubicBezTo>
                  <a:pt x="1970742" y="4325560"/>
                  <a:pt x="2009432" y="4285583"/>
                  <a:pt x="1996659" y="4272810"/>
                </a:cubicBezTo>
                <a:cubicBezTo>
                  <a:pt x="1990001" y="4266153"/>
                  <a:pt x="1980057" y="4270334"/>
                  <a:pt x="1965360" y="4285983"/>
                </a:cubicBezTo>
                <a:close/>
                <a:moveTo>
                  <a:pt x="5418830" y="4284059"/>
                </a:moveTo>
                <a:cubicBezTo>
                  <a:pt x="5408305" y="4299576"/>
                  <a:pt x="5402704" y="4321979"/>
                  <a:pt x="5404542" y="4341209"/>
                </a:cubicBezTo>
                <a:lnTo>
                  <a:pt x="5407581" y="4372842"/>
                </a:lnTo>
                <a:lnTo>
                  <a:pt x="5424907" y="4347324"/>
                </a:lnTo>
                <a:cubicBezTo>
                  <a:pt x="5435432" y="4331808"/>
                  <a:pt x="5441033" y="4309406"/>
                  <a:pt x="5439194" y="4290174"/>
                </a:cubicBezTo>
                <a:lnTo>
                  <a:pt x="5436156" y="4258542"/>
                </a:lnTo>
                <a:lnTo>
                  <a:pt x="5418830" y="4284059"/>
                </a:lnTo>
                <a:close/>
                <a:moveTo>
                  <a:pt x="5990987" y="4279668"/>
                </a:moveTo>
                <a:cubicBezTo>
                  <a:pt x="5956106" y="4318321"/>
                  <a:pt x="5977252" y="4353125"/>
                  <a:pt x="6012695" y="4315397"/>
                </a:cubicBezTo>
                <a:cubicBezTo>
                  <a:pt x="6024849" y="4302462"/>
                  <a:pt x="6030068" y="4291880"/>
                  <a:pt x="6024306" y="4291880"/>
                </a:cubicBezTo>
                <a:cubicBezTo>
                  <a:pt x="6018533" y="4291880"/>
                  <a:pt x="6012428" y="4284974"/>
                  <a:pt x="6010732" y="4276544"/>
                </a:cubicBezTo>
                <a:lnTo>
                  <a:pt x="6007656" y="4261199"/>
                </a:lnTo>
                <a:lnTo>
                  <a:pt x="5990987" y="4279668"/>
                </a:lnTo>
                <a:close/>
                <a:moveTo>
                  <a:pt x="6219587" y="4289136"/>
                </a:moveTo>
                <a:cubicBezTo>
                  <a:pt x="6201814" y="4308901"/>
                  <a:pt x="6196803" y="4349030"/>
                  <a:pt x="6212110" y="4349030"/>
                </a:cubicBezTo>
                <a:cubicBezTo>
                  <a:pt x="6225855" y="4349030"/>
                  <a:pt x="6242628" y="4312692"/>
                  <a:pt x="6239237" y="4290270"/>
                </a:cubicBezTo>
                <a:lnTo>
                  <a:pt x="6236256" y="4270601"/>
                </a:lnTo>
                <a:lnTo>
                  <a:pt x="6219587" y="4289136"/>
                </a:lnTo>
                <a:close/>
                <a:moveTo>
                  <a:pt x="6694161" y="4288708"/>
                </a:moveTo>
                <a:cubicBezTo>
                  <a:pt x="6690808" y="4297442"/>
                  <a:pt x="6692523" y="4309044"/>
                  <a:pt x="6697970" y="4314492"/>
                </a:cubicBezTo>
                <a:cubicBezTo>
                  <a:pt x="6710477" y="4326998"/>
                  <a:pt x="6741576" y="4298566"/>
                  <a:pt x="6732118" y="4283269"/>
                </a:cubicBezTo>
                <a:cubicBezTo>
                  <a:pt x="6722450" y="4267629"/>
                  <a:pt x="6701076" y="4270696"/>
                  <a:pt x="6694161" y="4288708"/>
                </a:cubicBezTo>
                <a:close/>
                <a:moveTo>
                  <a:pt x="5270383" y="4308853"/>
                </a:moveTo>
                <a:cubicBezTo>
                  <a:pt x="5263230" y="4326046"/>
                  <a:pt x="5259753" y="4342486"/>
                  <a:pt x="5262648" y="4345391"/>
                </a:cubicBezTo>
                <a:cubicBezTo>
                  <a:pt x="5270821" y="4353563"/>
                  <a:pt x="5290109" y="4311911"/>
                  <a:pt x="5286556" y="4293765"/>
                </a:cubicBezTo>
                <a:cubicBezTo>
                  <a:pt x="5284365" y="4282583"/>
                  <a:pt x="5279375" y="4287241"/>
                  <a:pt x="5270383" y="4308853"/>
                </a:cubicBezTo>
                <a:close/>
                <a:moveTo>
                  <a:pt x="5793343" y="4291880"/>
                </a:moveTo>
                <a:cubicBezTo>
                  <a:pt x="5793343" y="4297118"/>
                  <a:pt x="5797887" y="4301405"/>
                  <a:pt x="5803430" y="4301405"/>
                </a:cubicBezTo>
                <a:cubicBezTo>
                  <a:pt x="5808974" y="4301405"/>
                  <a:pt x="5810869" y="4297118"/>
                  <a:pt x="5807631" y="4291880"/>
                </a:cubicBezTo>
                <a:cubicBezTo>
                  <a:pt x="5804392" y="4286641"/>
                  <a:pt x="5799858" y="4282355"/>
                  <a:pt x="5797544" y="4282355"/>
                </a:cubicBezTo>
                <a:cubicBezTo>
                  <a:pt x="5795229" y="4282355"/>
                  <a:pt x="5793343" y="4286641"/>
                  <a:pt x="5793343" y="4291880"/>
                </a:cubicBezTo>
                <a:close/>
                <a:moveTo>
                  <a:pt x="6276737" y="4305881"/>
                </a:moveTo>
                <a:cubicBezTo>
                  <a:pt x="6267574" y="4318483"/>
                  <a:pt x="6260068" y="4336323"/>
                  <a:pt x="6260068" y="4345524"/>
                </a:cubicBezTo>
                <a:lnTo>
                  <a:pt x="6260068" y="4362260"/>
                </a:lnTo>
                <a:lnTo>
                  <a:pt x="6283881" y="4329980"/>
                </a:lnTo>
                <a:cubicBezTo>
                  <a:pt x="6296978" y="4312225"/>
                  <a:pt x="6307693" y="4294251"/>
                  <a:pt x="6307693" y="4290032"/>
                </a:cubicBezTo>
                <a:cubicBezTo>
                  <a:pt x="6307693" y="4275620"/>
                  <a:pt x="6293425" y="4282926"/>
                  <a:pt x="6276737" y="4305881"/>
                </a:cubicBezTo>
                <a:close/>
                <a:moveTo>
                  <a:pt x="2486949" y="4308548"/>
                </a:moveTo>
                <a:lnTo>
                  <a:pt x="2473881" y="4325217"/>
                </a:lnTo>
                <a:lnTo>
                  <a:pt x="2490550" y="4312149"/>
                </a:lnTo>
                <a:cubicBezTo>
                  <a:pt x="2506418" y="4299699"/>
                  <a:pt x="2511457" y="4291880"/>
                  <a:pt x="2503618" y="4291880"/>
                </a:cubicBezTo>
                <a:cubicBezTo>
                  <a:pt x="2501646" y="4291880"/>
                  <a:pt x="2494140" y="4299385"/>
                  <a:pt x="2486949" y="4308548"/>
                </a:cubicBezTo>
                <a:close/>
                <a:moveTo>
                  <a:pt x="6129099" y="4302709"/>
                </a:moveTo>
                <a:cubicBezTo>
                  <a:pt x="6122556" y="4309329"/>
                  <a:pt x="6117193" y="4327655"/>
                  <a:pt x="6117193" y="4343448"/>
                </a:cubicBezTo>
                <a:lnTo>
                  <a:pt x="6117193" y="4372166"/>
                </a:lnTo>
                <a:lnTo>
                  <a:pt x="6132234" y="4357116"/>
                </a:lnTo>
                <a:cubicBezTo>
                  <a:pt x="6140701" y="4348648"/>
                  <a:pt x="6145911" y="4330837"/>
                  <a:pt x="6144140" y="4316378"/>
                </a:cubicBezTo>
                <a:lnTo>
                  <a:pt x="6141006" y="4290679"/>
                </a:lnTo>
                <a:lnTo>
                  <a:pt x="6129099" y="4302709"/>
                </a:lnTo>
                <a:close/>
                <a:moveTo>
                  <a:pt x="5221843" y="4315692"/>
                </a:moveTo>
                <a:cubicBezTo>
                  <a:pt x="5215109" y="4323807"/>
                  <a:pt x="5211747" y="4332580"/>
                  <a:pt x="5214366" y="4335199"/>
                </a:cubicBezTo>
                <a:cubicBezTo>
                  <a:pt x="5216986" y="4337819"/>
                  <a:pt x="5224634" y="4333332"/>
                  <a:pt x="5231368" y="4325217"/>
                </a:cubicBezTo>
                <a:cubicBezTo>
                  <a:pt x="5238103" y="4317102"/>
                  <a:pt x="5241465" y="4308329"/>
                  <a:pt x="5238846" y="4305710"/>
                </a:cubicBezTo>
                <a:cubicBezTo>
                  <a:pt x="5236226" y="4303091"/>
                  <a:pt x="5228578" y="4307577"/>
                  <a:pt x="5221843" y="4315692"/>
                </a:cubicBezTo>
                <a:close/>
                <a:moveTo>
                  <a:pt x="5318817" y="4318540"/>
                </a:moveTo>
                <a:cubicBezTo>
                  <a:pt x="5311988" y="4330589"/>
                  <a:pt x="5307759" y="4352020"/>
                  <a:pt x="5309426" y="4366165"/>
                </a:cubicBezTo>
                <a:lnTo>
                  <a:pt x="5312464" y="4391892"/>
                </a:lnTo>
                <a:lnTo>
                  <a:pt x="5324894" y="4369994"/>
                </a:lnTo>
                <a:cubicBezTo>
                  <a:pt x="5331724" y="4357945"/>
                  <a:pt x="5335953" y="4336514"/>
                  <a:pt x="5334286" y="4322369"/>
                </a:cubicBezTo>
                <a:lnTo>
                  <a:pt x="5331248" y="4296642"/>
                </a:lnTo>
                <a:lnTo>
                  <a:pt x="5318817" y="4318540"/>
                </a:lnTo>
                <a:close/>
                <a:moveTo>
                  <a:pt x="6027220" y="4319883"/>
                </a:moveTo>
                <a:lnTo>
                  <a:pt x="6010904" y="4337923"/>
                </a:lnTo>
                <a:lnTo>
                  <a:pt x="6021515" y="4357764"/>
                </a:lnTo>
                <a:cubicBezTo>
                  <a:pt x="6027658" y="4369232"/>
                  <a:pt x="6028315" y="4377605"/>
                  <a:pt x="6023077" y="4377605"/>
                </a:cubicBezTo>
                <a:cubicBezTo>
                  <a:pt x="6018086" y="4377605"/>
                  <a:pt x="6012133" y="4372251"/>
                  <a:pt x="6009837" y="4365698"/>
                </a:cubicBezTo>
                <a:lnTo>
                  <a:pt x="6005675" y="4353792"/>
                </a:lnTo>
                <a:lnTo>
                  <a:pt x="5985234" y="4371937"/>
                </a:lnTo>
                <a:cubicBezTo>
                  <a:pt x="5962336" y="4392264"/>
                  <a:pt x="5961440" y="4395654"/>
                  <a:pt x="5973804" y="4415200"/>
                </a:cubicBezTo>
                <a:lnTo>
                  <a:pt x="5982519" y="4428982"/>
                </a:lnTo>
                <a:lnTo>
                  <a:pt x="6021277" y="4391387"/>
                </a:lnTo>
                <a:cubicBezTo>
                  <a:pt x="6057691" y="4356059"/>
                  <a:pt x="6071121" y="4318902"/>
                  <a:pt x="6051795" y="4306958"/>
                </a:cubicBezTo>
                <a:cubicBezTo>
                  <a:pt x="6047251" y="4304148"/>
                  <a:pt x="6036193" y="4309967"/>
                  <a:pt x="6027220" y="4319883"/>
                </a:cubicBezTo>
                <a:close/>
                <a:moveTo>
                  <a:pt x="6799603" y="4345705"/>
                </a:moveTo>
                <a:lnTo>
                  <a:pt x="6764627" y="4390596"/>
                </a:lnTo>
                <a:lnTo>
                  <a:pt x="6776447" y="4397912"/>
                </a:lnTo>
                <a:cubicBezTo>
                  <a:pt x="6790135" y="4406360"/>
                  <a:pt x="6824215" y="4379357"/>
                  <a:pt x="6819129" y="4364089"/>
                </a:cubicBezTo>
                <a:cubicBezTo>
                  <a:pt x="6817262" y="4358507"/>
                  <a:pt x="6824663" y="4349496"/>
                  <a:pt x="6835559" y="4344057"/>
                </a:cubicBezTo>
                <a:cubicBezTo>
                  <a:pt x="6846465" y="4338628"/>
                  <a:pt x="6855381" y="4328236"/>
                  <a:pt x="6855381" y="4320969"/>
                </a:cubicBezTo>
                <a:cubicBezTo>
                  <a:pt x="6855381" y="4292823"/>
                  <a:pt x="6833102" y="4302700"/>
                  <a:pt x="6799603" y="4345705"/>
                </a:cubicBezTo>
                <a:close/>
                <a:moveTo>
                  <a:pt x="5371233" y="4337447"/>
                </a:moveTo>
                <a:cubicBezTo>
                  <a:pt x="5359308" y="4350706"/>
                  <a:pt x="5354869" y="4368070"/>
                  <a:pt x="5356946" y="4393340"/>
                </a:cubicBezTo>
                <a:lnTo>
                  <a:pt x="5359956" y="4429992"/>
                </a:lnTo>
                <a:lnTo>
                  <a:pt x="5377282" y="4404474"/>
                </a:lnTo>
                <a:cubicBezTo>
                  <a:pt x="5387588" y="4389292"/>
                  <a:pt x="5393369" y="4366651"/>
                  <a:pt x="5391569" y="4348572"/>
                </a:cubicBezTo>
                <a:lnTo>
                  <a:pt x="5388531" y="4318197"/>
                </a:lnTo>
                <a:lnTo>
                  <a:pt x="5371233" y="4337447"/>
                </a:lnTo>
                <a:close/>
                <a:moveTo>
                  <a:pt x="5934104" y="4343619"/>
                </a:moveTo>
                <a:lnTo>
                  <a:pt x="5917702" y="4366194"/>
                </a:lnTo>
                <a:lnTo>
                  <a:pt x="5932246" y="4378262"/>
                </a:lnTo>
                <a:lnTo>
                  <a:pt x="5946781" y="4390320"/>
                </a:lnTo>
                <a:lnTo>
                  <a:pt x="5966708" y="4370394"/>
                </a:lnTo>
                <a:lnTo>
                  <a:pt x="5986644" y="4350468"/>
                </a:lnTo>
                <a:lnTo>
                  <a:pt x="5971632" y="4335456"/>
                </a:lnTo>
                <a:cubicBezTo>
                  <a:pt x="5952887" y="4316711"/>
                  <a:pt x="5953801" y="4316511"/>
                  <a:pt x="5934104" y="4343619"/>
                </a:cubicBezTo>
                <a:close/>
                <a:moveTo>
                  <a:pt x="6152912" y="4360898"/>
                </a:moveTo>
                <a:cubicBezTo>
                  <a:pt x="6120717" y="4400312"/>
                  <a:pt x="6105697" y="4444280"/>
                  <a:pt x="6124423" y="4444280"/>
                </a:cubicBezTo>
                <a:cubicBezTo>
                  <a:pt x="6137872" y="4444280"/>
                  <a:pt x="6155027" y="4407046"/>
                  <a:pt x="6149474" y="4389892"/>
                </a:cubicBezTo>
                <a:lnTo>
                  <a:pt x="6143968" y="4372842"/>
                </a:lnTo>
                <a:lnTo>
                  <a:pt x="6154055" y="4387130"/>
                </a:lnTo>
                <a:lnTo>
                  <a:pt x="6164133" y="4401417"/>
                </a:lnTo>
                <a:lnTo>
                  <a:pt x="6179516" y="4386034"/>
                </a:lnTo>
                <a:cubicBezTo>
                  <a:pt x="6188478" y="4377071"/>
                  <a:pt x="6193593" y="4359478"/>
                  <a:pt x="6191765" y="4343914"/>
                </a:cubicBezTo>
                <a:lnTo>
                  <a:pt x="6188631" y="4317178"/>
                </a:lnTo>
                <a:lnTo>
                  <a:pt x="6152912" y="4360898"/>
                </a:lnTo>
                <a:close/>
                <a:moveTo>
                  <a:pt x="6662766" y="4332361"/>
                </a:moveTo>
                <a:cubicBezTo>
                  <a:pt x="6657699" y="4338914"/>
                  <a:pt x="6650051" y="4350354"/>
                  <a:pt x="6645754" y="4357792"/>
                </a:cubicBezTo>
                <a:lnTo>
                  <a:pt x="6637944" y="4371318"/>
                </a:lnTo>
                <a:lnTo>
                  <a:pt x="6653794" y="4365231"/>
                </a:lnTo>
                <a:cubicBezTo>
                  <a:pt x="6671177" y="4358564"/>
                  <a:pt x="6676654" y="4381672"/>
                  <a:pt x="6660118" y="4391892"/>
                </a:cubicBezTo>
                <a:cubicBezTo>
                  <a:pt x="6654880" y="4395131"/>
                  <a:pt x="6650593" y="4393235"/>
                  <a:pt x="6650593" y="4387691"/>
                </a:cubicBezTo>
                <a:cubicBezTo>
                  <a:pt x="6650593" y="4372051"/>
                  <a:pt x="6637192" y="4375690"/>
                  <a:pt x="6613494" y="4397769"/>
                </a:cubicBezTo>
                <a:lnTo>
                  <a:pt x="6591853" y="4417924"/>
                </a:lnTo>
                <a:lnTo>
                  <a:pt x="6601949" y="4428020"/>
                </a:lnTo>
                <a:lnTo>
                  <a:pt x="6612045" y="4438117"/>
                </a:lnTo>
                <a:lnTo>
                  <a:pt x="6633534" y="4419762"/>
                </a:lnTo>
                <a:lnTo>
                  <a:pt x="6655032" y="4401417"/>
                </a:lnTo>
                <a:lnTo>
                  <a:pt x="6640907" y="4420343"/>
                </a:lnTo>
                <a:cubicBezTo>
                  <a:pt x="6633134" y="4430754"/>
                  <a:pt x="6623819" y="4443613"/>
                  <a:pt x="6620199" y="4448918"/>
                </a:cubicBezTo>
                <a:cubicBezTo>
                  <a:pt x="6616580" y="4454224"/>
                  <a:pt x="6599302" y="4475045"/>
                  <a:pt x="6581814" y="4495181"/>
                </a:cubicBezTo>
                <a:lnTo>
                  <a:pt x="6550009" y="4531795"/>
                </a:lnTo>
                <a:lnTo>
                  <a:pt x="6548542" y="4512393"/>
                </a:lnTo>
                <a:cubicBezTo>
                  <a:pt x="6547580" y="4499563"/>
                  <a:pt x="6551495" y="4494676"/>
                  <a:pt x="6560096" y="4497982"/>
                </a:cubicBezTo>
                <a:cubicBezTo>
                  <a:pt x="6567926" y="4500992"/>
                  <a:pt x="6579032" y="4491514"/>
                  <a:pt x="6588005" y="4474169"/>
                </a:cubicBezTo>
                <a:lnTo>
                  <a:pt x="6602902" y="4445365"/>
                </a:lnTo>
                <a:lnTo>
                  <a:pt x="6591691" y="4438431"/>
                </a:lnTo>
                <a:cubicBezTo>
                  <a:pt x="6585061" y="4434335"/>
                  <a:pt x="6574365" y="4440879"/>
                  <a:pt x="6565526" y="4454414"/>
                </a:cubicBezTo>
                <a:cubicBezTo>
                  <a:pt x="6557306" y="4467016"/>
                  <a:pt x="6525949" y="4506078"/>
                  <a:pt x="6495841" y="4541216"/>
                </a:cubicBezTo>
                <a:cubicBezTo>
                  <a:pt x="6464037" y="4578334"/>
                  <a:pt x="6445253" y="4607681"/>
                  <a:pt x="6451006" y="4611243"/>
                </a:cubicBezTo>
                <a:cubicBezTo>
                  <a:pt x="6456464" y="4614615"/>
                  <a:pt x="6467266" y="4612110"/>
                  <a:pt x="6475019" y="4605681"/>
                </a:cubicBezTo>
                <a:lnTo>
                  <a:pt x="6489106" y="4593984"/>
                </a:lnTo>
                <a:lnTo>
                  <a:pt x="6483239" y="4612005"/>
                </a:lnTo>
                <a:lnTo>
                  <a:pt x="6477372" y="4630017"/>
                </a:lnTo>
                <a:lnTo>
                  <a:pt x="6494926" y="4609567"/>
                </a:lnTo>
                <a:cubicBezTo>
                  <a:pt x="6504585" y="4598308"/>
                  <a:pt x="6536055" y="4562685"/>
                  <a:pt x="6564868" y="4530386"/>
                </a:cubicBezTo>
                <a:cubicBezTo>
                  <a:pt x="6593681" y="4498096"/>
                  <a:pt x="6637478" y="4441031"/>
                  <a:pt x="6662204" y="4403579"/>
                </a:cubicBezTo>
                <a:lnTo>
                  <a:pt x="6707143" y="4335495"/>
                </a:lnTo>
                <a:lnTo>
                  <a:pt x="6695542" y="4328122"/>
                </a:lnTo>
                <a:cubicBezTo>
                  <a:pt x="6679397" y="4317864"/>
                  <a:pt x="6673377" y="4318645"/>
                  <a:pt x="6662766" y="4332361"/>
                </a:cubicBezTo>
                <a:close/>
                <a:moveTo>
                  <a:pt x="2264131" y="4349258"/>
                </a:moveTo>
                <a:lnTo>
                  <a:pt x="2246681" y="4368527"/>
                </a:lnTo>
                <a:lnTo>
                  <a:pt x="2257997" y="4379843"/>
                </a:lnTo>
                <a:lnTo>
                  <a:pt x="2269303" y="4391149"/>
                </a:lnTo>
                <a:lnTo>
                  <a:pt x="2289400" y="4371051"/>
                </a:lnTo>
                <a:cubicBezTo>
                  <a:pt x="2300459" y="4359993"/>
                  <a:pt x="2306593" y="4346229"/>
                  <a:pt x="2303021" y="4340466"/>
                </a:cubicBezTo>
                <a:cubicBezTo>
                  <a:pt x="2293630" y="4325265"/>
                  <a:pt x="2283838" y="4327474"/>
                  <a:pt x="2264131" y="4349258"/>
                </a:cubicBezTo>
                <a:close/>
                <a:moveTo>
                  <a:pt x="6081046" y="4353478"/>
                </a:moveTo>
                <a:cubicBezTo>
                  <a:pt x="6068968" y="4368832"/>
                  <a:pt x="6064244" y="4385777"/>
                  <a:pt x="6067425" y="4402398"/>
                </a:cubicBezTo>
                <a:lnTo>
                  <a:pt x="6072283" y="4427830"/>
                </a:lnTo>
                <a:lnTo>
                  <a:pt x="6089742" y="4405103"/>
                </a:lnTo>
                <a:cubicBezTo>
                  <a:pt x="6099353" y="4392597"/>
                  <a:pt x="6106401" y="4370585"/>
                  <a:pt x="6105411" y="4356173"/>
                </a:cubicBezTo>
                <a:cubicBezTo>
                  <a:pt x="6104420" y="4341762"/>
                  <a:pt x="6102696" y="4329980"/>
                  <a:pt x="6101573" y="4329980"/>
                </a:cubicBezTo>
                <a:cubicBezTo>
                  <a:pt x="6100448" y="4329980"/>
                  <a:pt x="6091209" y="4340552"/>
                  <a:pt x="6081046" y="4353478"/>
                </a:cubicBezTo>
                <a:close/>
                <a:moveTo>
                  <a:pt x="1894094" y="4357192"/>
                </a:moveTo>
                <a:lnTo>
                  <a:pt x="1878092" y="4374871"/>
                </a:lnTo>
                <a:lnTo>
                  <a:pt x="1891065" y="4385644"/>
                </a:lnTo>
                <a:lnTo>
                  <a:pt x="1904048" y="4396416"/>
                </a:lnTo>
                <a:lnTo>
                  <a:pt x="1924736" y="4374395"/>
                </a:lnTo>
                <a:cubicBezTo>
                  <a:pt x="1944996" y="4352830"/>
                  <a:pt x="1943691" y="4339505"/>
                  <a:pt x="1921316" y="4339505"/>
                </a:cubicBezTo>
                <a:cubicBezTo>
                  <a:pt x="1915144" y="4339505"/>
                  <a:pt x="1902895" y="4347458"/>
                  <a:pt x="1894094" y="4357192"/>
                </a:cubicBezTo>
                <a:close/>
                <a:moveTo>
                  <a:pt x="2050018" y="4349591"/>
                </a:moveTo>
                <a:cubicBezTo>
                  <a:pt x="2050018" y="4355135"/>
                  <a:pt x="2054304" y="4357031"/>
                  <a:pt x="2059543" y="4353792"/>
                </a:cubicBezTo>
                <a:cubicBezTo>
                  <a:pt x="2064782" y="4350554"/>
                  <a:pt x="2069068" y="4346020"/>
                  <a:pt x="2069068" y="4343705"/>
                </a:cubicBezTo>
                <a:cubicBezTo>
                  <a:pt x="2069068" y="4341390"/>
                  <a:pt x="2064782" y="4339505"/>
                  <a:pt x="2059543" y="4339505"/>
                </a:cubicBezTo>
                <a:cubicBezTo>
                  <a:pt x="2054304" y="4339505"/>
                  <a:pt x="2050018" y="4344048"/>
                  <a:pt x="2050018" y="4349591"/>
                </a:cubicBezTo>
                <a:close/>
                <a:moveTo>
                  <a:pt x="5180457" y="4366451"/>
                </a:moveTo>
                <a:cubicBezTo>
                  <a:pt x="5163093" y="4385634"/>
                  <a:pt x="5159264" y="4401131"/>
                  <a:pt x="5174170" y="4391921"/>
                </a:cubicBezTo>
                <a:cubicBezTo>
                  <a:pt x="5184105" y="4385787"/>
                  <a:pt x="5206099" y="4349030"/>
                  <a:pt x="5199840" y="4349030"/>
                </a:cubicBezTo>
                <a:cubicBezTo>
                  <a:pt x="5197850" y="4349030"/>
                  <a:pt x="5189125" y="4356869"/>
                  <a:pt x="5180457" y="4366451"/>
                </a:cubicBezTo>
                <a:close/>
                <a:moveTo>
                  <a:pt x="5223377" y="4373290"/>
                </a:moveTo>
                <a:cubicBezTo>
                  <a:pt x="5208889" y="4405075"/>
                  <a:pt x="5209423" y="4410914"/>
                  <a:pt x="5225577" y="4397512"/>
                </a:cubicBezTo>
                <a:cubicBezTo>
                  <a:pt x="5240541" y="4385091"/>
                  <a:pt x="5252409" y="4349030"/>
                  <a:pt x="5241531" y="4349030"/>
                </a:cubicBezTo>
                <a:cubicBezTo>
                  <a:pt x="5237626" y="4349030"/>
                  <a:pt x="5229454" y="4359945"/>
                  <a:pt x="5223377" y="4373290"/>
                </a:cubicBezTo>
                <a:close/>
                <a:moveTo>
                  <a:pt x="5271192" y="4375690"/>
                </a:moveTo>
                <a:cubicBezTo>
                  <a:pt x="5264363" y="4387739"/>
                  <a:pt x="5260134" y="4409170"/>
                  <a:pt x="5261801" y="4423315"/>
                </a:cubicBezTo>
                <a:lnTo>
                  <a:pt x="5264839" y="4449042"/>
                </a:lnTo>
                <a:lnTo>
                  <a:pt x="5277269" y="4427144"/>
                </a:lnTo>
                <a:cubicBezTo>
                  <a:pt x="5284099" y="4415095"/>
                  <a:pt x="5288328" y="4393664"/>
                  <a:pt x="5286661" y="4379519"/>
                </a:cubicBezTo>
                <a:lnTo>
                  <a:pt x="5283623" y="4353792"/>
                </a:lnTo>
                <a:lnTo>
                  <a:pt x="5271192" y="4375690"/>
                </a:lnTo>
                <a:close/>
                <a:moveTo>
                  <a:pt x="2007156" y="4396655"/>
                </a:moveTo>
                <a:cubicBezTo>
                  <a:pt x="2003917" y="4401893"/>
                  <a:pt x="2005556" y="4406180"/>
                  <a:pt x="2010794" y="4406180"/>
                </a:cubicBezTo>
                <a:cubicBezTo>
                  <a:pt x="2016033" y="4406180"/>
                  <a:pt x="2022967" y="4401893"/>
                  <a:pt x="2026206" y="4396655"/>
                </a:cubicBezTo>
                <a:cubicBezTo>
                  <a:pt x="2029444" y="4391416"/>
                  <a:pt x="2027806" y="4387130"/>
                  <a:pt x="2022567" y="4387130"/>
                </a:cubicBezTo>
                <a:cubicBezTo>
                  <a:pt x="2017328" y="4387130"/>
                  <a:pt x="2010394" y="4391416"/>
                  <a:pt x="2007156" y="4396655"/>
                </a:cubicBezTo>
                <a:close/>
                <a:moveTo>
                  <a:pt x="5317427" y="4405551"/>
                </a:moveTo>
                <a:cubicBezTo>
                  <a:pt x="5312007" y="4415685"/>
                  <a:pt x="5307568" y="4438069"/>
                  <a:pt x="5307568" y="4455300"/>
                </a:cubicBezTo>
                <a:lnTo>
                  <a:pt x="5307568" y="4486618"/>
                </a:lnTo>
                <a:lnTo>
                  <a:pt x="5320408" y="4467835"/>
                </a:lnTo>
                <a:cubicBezTo>
                  <a:pt x="5336877" y="4443737"/>
                  <a:pt x="5347983" y="4387130"/>
                  <a:pt x="5336238" y="4387130"/>
                </a:cubicBezTo>
                <a:cubicBezTo>
                  <a:pt x="5331314" y="4387130"/>
                  <a:pt x="5322856" y="4395416"/>
                  <a:pt x="5317427" y="4405551"/>
                </a:cubicBezTo>
                <a:close/>
                <a:moveTo>
                  <a:pt x="1831257" y="4427077"/>
                </a:moveTo>
                <a:cubicBezTo>
                  <a:pt x="1805607" y="4454614"/>
                  <a:pt x="1822066" y="4474321"/>
                  <a:pt x="1849765" y="4449242"/>
                </a:cubicBezTo>
                <a:cubicBezTo>
                  <a:pt x="1869862" y="4431059"/>
                  <a:pt x="1875711" y="4406180"/>
                  <a:pt x="1859890" y="4406180"/>
                </a:cubicBezTo>
                <a:cubicBezTo>
                  <a:pt x="1854851" y="4406180"/>
                  <a:pt x="1841973" y="4415590"/>
                  <a:pt x="1831257" y="4427077"/>
                </a:cubicBezTo>
                <a:close/>
                <a:moveTo>
                  <a:pt x="2198856" y="4429497"/>
                </a:moveTo>
                <a:cubicBezTo>
                  <a:pt x="2188759" y="4444899"/>
                  <a:pt x="2186978" y="4454909"/>
                  <a:pt x="2193598" y="4459005"/>
                </a:cubicBezTo>
                <a:cubicBezTo>
                  <a:pt x="2205752" y="4466511"/>
                  <a:pt x="2240518" y="4436860"/>
                  <a:pt x="2240518" y="4418991"/>
                </a:cubicBezTo>
                <a:cubicBezTo>
                  <a:pt x="2240518" y="4398055"/>
                  <a:pt x="2215296" y="4404408"/>
                  <a:pt x="2198856" y="4429497"/>
                </a:cubicBezTo>
                <a:close/>
                <a:moveTo>
                  <a:pt x="5128279" y="4426068"/>
                </a:moveTo>
                <a:cubicBezTo>
                  <a:pt x="5121393" y="4437098"/>
                  <a:pt x="5117573" y="4447966"/>
                  <a:pt x="5119812" y="4450204"/>
                </a:cubicBezTo>
                <a:cubicBezTo>
                  <a:pt x="5126422" y="4456805"/>
                  <a:pt x="5147739" y="4426763"/>
                  <a:pt x="5144129" y="4415933"/>
                </a:cubicBezTo>
                <a:cubicBezTo>
                  <a:pt x="5142310" y="4410466"/>
                  <a:pt x="5135175" y="4415028"/>
                  <a:pt x="5128279" y="4426068"/>
                </a:cubicBezTo>
                <a:close/>
                <a:moveTo>
                  <a:pt x="5176181" y="4422220"/>
                </a:moveTo>
                <a:cubicBezTo>
                  <a:pt x="5169866" y="4433669"/>
                  <a:pt x="5164693" y="4448518"/>
                  <a:pt x="5164693" y="4455224"/>
                </a:cubicBezTo>
                <a:lnTo>
                  <a:pt x="5164693" y="4467416"/>
                </a:lnTo>
                <a:lnTo>
                  <a:pt x="5179895" y="4452204"/>
                </a:lnTo>
                <a:cubicBezTo>
                  <a:pt x="5188258" y="4443851"/>
                  <a:pt x="5193430" y="4429001"/>
                  <a:pt x="5191382" y="4419210"/>
                </a:cubicBezTo>
                <a:lnTo>
                  <a:pt x="5187677" y="4401417"/>
                </a:lnTo>
                <a:lnTo>
                  <a:pt x="5176181" y="4422220"/>
                </a:lnTo>
                <a:close/>
                <a:moveTo>
                  <a:pt x="5227702" y="4429659"/>
                </a:moveTo>
                <a:cubicBezTo>
                  <a:pt x="5219243" y="4442565"/>
                  <a:pt x="5212318" y="4462777"/>
                  <a:pt x="5212318" y="4474559"/>
                </a:cubicBezTo>
                <a:lnTo>
                  <a:pt x="5212318" y="4495991"/>
                </a:lnTo>
                <a:lnTo>
                  <a:pt x="5225396" y="4482037"/>
                </a:lnTo>
                <a:cubicBezTo>
                  <a:pt x="5237197" y="4469445"/>
                  <a:pt x="5254809" y="4406180"/>
                  <a:pt x="5246513" y="4406180"/>
                </a:cubicBezTo>
                <a:cubicBezTo>
                  <a:pt x="5244627" y="4406180"/>
                  <a:pt x="5236160" y="4416743"/>
                  <a:pt x="5227702" y="4429659"/>
                </a:cubicBezTo>
                <a:close/>
                <a:moveTo>
                  <a:pt x="1978190" y="4425868"/>
                </a:moveTo>
                <a:cubicBezTo>
                  <a:pt x="1967941" y="4442451"/>
                  <a:pt x="1979609" y="4445966"/>
                  <a:pt x="1992678" y="4430221"/>
                </a:cubicBezTo>
                <a:cubicBezTo>
                  <a:pt x="2000193" y="4421172"/>
                  <a:pt x="2000917" y="4415705"/>
                  <a:pt x="1994592" y="4415705"/>
                </a:cubicBezTo>
                <a:cubicBezTo>
                  <a:pt x="1989030" y="4415705"/>
                  <a:pt x="1981638" y="4420277"/>
                  <a:pt x="1978190" y="4425868"/>
                </a:cubicBezTo>
                <a:close/>
                <a:moveTo>
                  <a:pt x="5370957" y="4433126"/>
                </a:moveTo>
                <a:cubicBezTo>
                  <a:pt x="5362289" y="4442708"/>
                  <a:pt x="5354698" y="4463063"/>
                  <a:pt x="5354089" y="4478370"/>
                </a:cubicBezTo>
                <a:cubicBezTo>
                  <a:pt x="5353450" y="4494438"/>
                  <a:pt x="5351145" y="4499153"/>
                  <a:pt x="5348631" y="4489523"/>
                </a:cubicBezTo>
                <a:cubicBezTo>
                  <a:pt x="5346230" y="4480360"/>
                  <a:pt x="5341839" y="4472855"/>
                  <a:pt x="5338877" y="4472855"/>
                </a:cubicBezTo>
                <a:cubicBezTo>
                  <a:pt x="5328799" y="4472855"/>
                  <a:pt x="5308178" y="4506116"/>
                  <a:pt x="5307873" y="4522861"/>
                </a:cubicBezTo>
                <a:cubicBezTo>
                  <a:pt x="5307702" y="4532024"/>
                  <a:pt x="5303025" y="4539530"/>
                  <a:pt x="5297482" y="4539530"/>
                </a:cubicBezTo>
                <a:cubicBezTo>
                  <a:pt x="5291938" y="4539530"/>
                  <a:pt x="5290528" y="4534176"/>
                  <a:pt x="5294357" y="4527623"/>
                </a:cubicBezTo>
                <a:cubicBezTo>
                  <a:pt x="5298186" y="4521080"/>
                  <a:pt x="5292471" y="4523461"/>
                  <a:pt x="5281660" y="4532929"/>
                </a:cubicBezTo>
                <a:cubicBezTo>
                  <a:pt x="5268449" y="4544502"/>
                  <a:pt x="5263773" y="4556979"/>
                  <a:pt x="5267392" y="4571029"/>
                </a:cubicBezTo>
                <a:lnTo>
                  <a:pt x="5272774" y="4591917"/>
                </a:lnTo>
                <a:lnTo>
                  <a:pt x="5258039" y="4579849"/>
                </a:lnTo>
                <a:lnTo>
                  <a:pt x="5243303" y="4567771"/>
                </a:lnTo>
                <a:lnTo>
                  <a:pt x="5227806" y="4591412"/>
                </a:lnTo>
                <a:cubicBezTo>
                  <a:pt x="5219290" y="4604423"/>
                  <a:pt x="5212318" y="4628150"/>
                  <a:pt x="5212318" y="4644152"/>
                </a:cubicBezTo>
                <a:lnTo>
                  <a:pt x="5212318" y="4673232"/>
                </a:lnTo>
                <a:lnTo>
                  <a:pt x="5276612" y="4605252"/>
                </a:lnTo>
                <a:cubicBezTo>
                  <a:pt x="5390122" y="4485228"/>
                  <a:pt x="5393293" y="4480932"/>
                  <a:pt x="5393293" y="4447328"/>
                </a:cubicBezTo>
                <a:cubicBezTo>
                  <a:pt x="5393293" y="4410637"/>
                  <a:pt x="5392026" y="4409837"/>
                  <a:pt x="5370957" y="4433126"/>
                </a:cubicBezTo>
                <a:close/>
                <a:moveTo>
                  <a:pt x="6040993" y="4484170"/>
                </a:moveTo>
                <a:cubicBezTo>
                  <a:pt x="5960184" y="4573181"/>
                  <a:pt x="5955011" y="4580849"/>
                  <a:pt x="5964927" y="4596889"/>
                </a:cubicBezTo>
                <a:lnTo>
                  <a:pt x="5973157" y="4610205"/>
                </a:lnTo>
                <a:lnTo>
                  <a:pt x="6014219" y="4563523"/>
                </a:lnTo>
                <a:cubicBezTo>
                  <a:pt x="6036802" y="4537853"/>
                  <a:pt x="6054033" y="4511298"/>
                  <a:pt x="6052519" y="4504525"/>
                </a:cubicBezTo>
                <a:cubicBezTo>
                  <a:pt x="6050919" y="4497391"/>
                  <a:pt x="6055328" y="4494352"/>
                  <a:pt x="6063015" y="4497296"/>
                </a:cubicBezTo>
                <a:cubicBezTo>
                  <a:pt x="6079655" y="4503677"/>
                  <a:pt x="6109907" y="4459234"/>
                  <a:pt x="6105878" y="4434326"/>
                </a:cubicBezTo>
                <a:lnTo>
                  <a:pt x="6102906" y="4415981"/>
                </a:lnTo>
                <a:lnTo>
                  <a:pt x="6040993" y="4484170"/>
                </a:lnTo>
                <a:close/>
                <a:moveTo>
                  <a:pt x="5271202" y="4456348"/>
                </a:moveTo>
                <a:cubicBezTo>
                  <a:pt x="5264296" y="4464739"/>
                  <a:pt x="5260010" y="4485818"/>
                  <a:pt x="5261677" y="4503192"/>
                </a:cubicBezTo>
                <a:lnTo>
                  <a:pt x="5264706" y="4534767"/>
                </a:lnTo>
                <a:lnTo>
                  <a:pt x="5277203" y="4512869"/>
                </a:lnTo>
                <a:cubicBezTo>
                  <a:pt x="5284070" y="4500820"/>
                  <a:pt x="5288357" y="4479741"/>
                  <a:pt x="5286728" y="4466025"/>
                </a:cubicBezTo>
                <a:lnTo>
                  <a:pt x="5283756" y="4441089"/>
                </a:lnTo>
                <a:lnTo>
                  <a:pt x="5271202" y="4456348"/>
                </a:lnTo>
                <a:close/>
                <a:moveTo>
                  <a:pt x="5025333" y="4555170"/>
                </a:moveTo>
                <a:cubicBezTo>
                  <a:pt x="4984109" y="4605690"/>
                  <a:pt x="4938598" y="4660221"/>
                  <a:pt x="4924187" y="4676356"/>
                </a:cubicBezTo>
                <a:cubicBezTo>
                  <a:pt x="4900584" y="4702807"/>
                  <a:pt x="4891574" y="4720505"/>
                  <a:pt x="4901737" y="4720505"/>
                </a:cubicBezTo>
                <a:cubicBezTo>
                  <a:pt x="4905823" y="4720505"/>
                  <a:pt x="5089770" y="4494619"/>
                  <a:pt x="5101476" y="4475236"/>
                </a:cubicBezTo>
                <a:cubicBezTo>
                  <a:pt x="5121078" y="4442775"/>
                  <a:pt x="5093037" y="4472216"/>
                  <a:pt x="5025333" y="4555170"/>
                </a:cubicBezTo>
                <a:close/>
                <a:moveTo>
                  <a:pt x="5127574" y="4480551"/>
                </a:moveTo>
                <a:cubicBezTo>
                  <a:pt x="5121117" y="4492619"/>
                  <a:pt x="5117535" y="4507592"/>
                  <a:pt x="5119621" y="4513841"/>
                </a:cubicBezTo>
                <a:cubicBezTo>
                  <a:pt x="5121764" y="4520270"/>
                  <a:pt x="5128489" y="4515689"/>
                  <a:pt x="5135137" y="4503258"/>
                </a:cubicBezTo>
                <a:cubicBezTo>
                  <a:pt x="5141595" y="4491190"/>
                  <a:pt x="5145177" y="4476217"/>
                  <a:pt x="5143090" y="4469968"/>
                </a:cubicBezTo>
                <a:cubicBezTo>
                  <a:pt x="5140947" y="4463539"/>
                  <a:pt x="5134223" y="4468121"/>
                  <a:pt x="5127574" y="4480551"/>
                </a:cubicBezTo>
                <a:close/>
                <a:moveTo>
                  <a:pt x="1769031" y="4491905"/>
                </a:moveTo>
                <a:cubicBezTo>
                  <a:pt x="1757267" y="4504906"/>
                  <a:pt x="1754562" y="4514583"/>
                  <a:pt x="1760906" y="4520927"/>
                </a:cubicBezTo>
                <a:cubicBezTo>
                  <a:pt x="1767259" y="4527280"/>
                  <a:pt x="1776317" y="4523956"/>
                  <a:pt x="1788081" y="4510955"/>
                </a:cubicBezTo>
                <a:cubicBezTo>
                  <a:pt x="1799844" y="4497953"/>
                  <a:pt x="1802549" y="4488275"/>
                  <a:pt x="1796206" y="4481932"/>
                </a:cubicBezTo>
                <a:cubicBezTo>
                  <a:pt x="1789852" y="4475579"/>
                  <a:pt x="1780794" y="4478903"/>
                  <a:pt x="1769031" y="4491905"/>
                </a:cubicBezTo>
                <a:close/>
                <a:moveTo>
                  <a:pt x="2140715" y="4497686"/>
                </a:moveTo>
                <a:cubicBezTo>
                  <a:pt x="2118227" y="4532005"/>
                  <a:pt x="2135562" y="4546330"/>
                  <a:pt x="2163537" y="4516546"/>
                </a:cubicBezTo>
                <a:cubicBezTo>
                  <a:pt x="2175539" y="4503773"/>
                  <a:pt x="2182521" y="4488714"/>
                  <a:pt x="2179044" y="4483084"/>
                </a:cubicBezTo>
                <a:cubicBezTo>
                  <a:pt x="2169014" y="4466863"/>
                  <a:pt x="2158213" y="4470978"/>
                  <a:pt x="2140715" y="4497686"/>
                </a:cubicBezTo>
                <a:close/>
                <a:moveTo>
                  <a:pt x="5176599" y="4483684"/>
                </a:moveTo>
                <a:cubicBezTo>
                  <a:pt x="5170056" y="4490304"/>
                  <a:pt x="5164693" y="4508630"/>
                  <a:pt x="5164693" y="4524423"/>
                </a:cubicBezTo>
                <a:lnTo>
                  <a:pt x="5164693" y="4553141"/>
                </a:lnTo>
                <a:lnTo>
                  <a:pt x="5179734" y="4538091"/>
                </a:lnTo>
                <a:cubicBezTo>
                  <a:pt x="5188201" y="4529623"/>
                  <a:pt x="5193411" y="4511812"/>
                  <a:pt x="5191640" y="4497353"/>
                </a:cubicBezTo>
                <a:lnTo>
                  <a:pt x="5188506" y="4471654"/>
                </a:lnTo>
                <a:lnTo>
                  <a:pt x="5176599" y="4483684"/>
                </a:lnTo>
                <a:close/>
                <a:moveTo>
                  <a:pt x="5432146" y="4487933"/>
                </a:moveTo>
                <a:cubicBezTo>
                  <a:pt x="5432603" y="4499029"/>
                  <a:pt x="5434860" y="4501287"/>
                  <a:pt x="5437899" y="4493695"/>
                </a:cubicBezTo>
                <a:cubicBezTo>
                  <a:pt x="5440652" y="4486818"/>
                  <a:pt x="5440309" y="4478598"/>
                  <a:pt x="5437146" y="4475436"/>
                </a:cubicBezTo>
                <a:cubicBezTo>
                  <a:pt x="5433984" y="4472273"/>
                  <a:pt x="5431736" y="4477893"/>
                  <a:pt x="5432146" y="4487933"/>
                </a:cubicBezTo>
                <a:close/>
                <a:moveTo>
                  <a:pt x="1955835" y="4505058"/>
                </a:moveTo>
                <a:lnTo>
                  <a:pt x="1934289" y="4527995"/>
                </a:lnTo>
                <a:lnTo>
                  <a:pt x="1945491" y="4534919"/>
                </a:lnTo>
                <a:cubicBezTo>
                  <a:pt x="1961217" y="4544635"/>
                  <a:pt x="1999907" y="4504658"/>
                  <a:pt x="1987134" y="4491885"/>
                </a:cubicBezTo>
                <a:cubicBezTo>
                  <a:pt x="1980476" y="4485228"/>
                  <a:pt x="1970532" y="4489409"/>
                  <a:pt x="1955835" y="4505058"/>
                </a:cubicBezTo>
                <a:close/>
                <a:moveTo>
                  <a:pt x="1540069" y="4540549"/>
                </a:moveTo>
                <a:cubicBezTo>
                  <a:pt x="1514075" y="4567295"/>
                  <a:pt x="1389936" y="4682328"/>
                  <a:pt x="1264206" y="4796181"/>
                </a:cubicBezTo>
                <a:cubicBezTo>
                  <a:pt x="1138476" y="4910023"/>
                  <a:pt x="1029176" y="5010998"/>
                  <a:pt x="1021318" y="5020561"/>
                </a:cubicBezTo>
                <a:lnTo>
                  <a:pt x="1007031" y="5037944"/>
                </a:lnTo>
                <a:lnTo>
                  <a:pt x="1026081" y="5027467"/>
                </a:lnTo>
                <a:cubicBezTo>
                  <a:pt x="1083793" y="4995720"/>
                  <a:pt x="1615002" y="4491905"/>
                  <a:pt x="1590770" y="4491905"/>
                </a:cubicBezTo>
                <a:cubicBezTo>
                  <a:pt x="1588884" y="4491905"/>
                  <a:pt x="1566072" y="4513793"/>
                  <a:pt x="1540069" y="4540549"/>
                </a:cubicBezTo>
                <a:close/>
                <a:moveTo>
                  <a:pt x="5224139" y="4510821"/>
                </a:moveTo>
                <a:cubicBezTo>
                  <a:pt x="5217634" y="4521232"/>
                  <a:pt x="5212318" y="4543244"/>
                  <a:pt x="5212318" y="4559732"/>
                </a:cubicBezTo>
                <a:lnTo>
                  <a:pt x="5212318" y="4589726"/>
                </a:lnTo>
                <a:lnTo>
                  <a:pt x="5231368" y="4565504"/>
                </a:lnTo>
                <a:cubicBezTo>
                  <a:pt x="5249818" y="4542054"/>
                  <a:pt x="5257867" y="4491905"/>
                  <a:pt x="5243189" y="4491905"/>
                </a:cubicBezTo>
                <a:cubicBezTo>
                  <a:pt x="5239207" y="4491905"/>
                  <a:pt x="5230635" y="4500420"/>
                  <a:pt x="5224139" y="4510821"/>
                </a:cubicBezTo>
                <a:close/>
                <a:moveTo>
                  <a:pt x="1559481" y="4645276"/>
                </a:moveTo>
                <a:cubicBezTo>
                  <a:pt x="1491377" y="4713047"/>
                  <a:pt x="1380049" y="4818783"/>
                  <a:pt x="1312088" y="4880239"/>
                </a:cubicBezTo>
                <a:cubicBezTo>
                  <a:pt x="1078240" y="5091675"/>
                  <a:pt x="1047093" y="5131003"/>
                  <a:pt x="1251318" y="4956963"/>
                </a:cubicBezTo>
                <a:cubicBezTo>
                  <a:pt x="1363123" y="4861674"/>
                  <a:pt x="1709404" y="4519880"/>
                  <a:pt x="1692735" y="4521261"/>
                </a:cubicBezTo>
                <a:cubicBezTo>
                  <a:pt x="1687544" y="4521689"/>
                  <a:pt x="1627584" y="4577496"/>
                  <a:pt x="1559481" y="4645276"/>
                </a:cubicBezTo>
                <a:close/>
                <a:moveTo>
                  <a:pt x="5079797" y="4537986"/>
                </a:moveTo>
                <a:cubicBezTo>
                  <a:pt x="5073253" y="4550207"/>
                  <a:pt x="5069777" y="4562094"/>
                  <a:pt x="5072072" y="4564390"/>
                </a:cubicBezTo>
                <a:cubicBezTo>
                  <a:pt x="5079559" y="4571867"/>
                  <a:pt x="5099933" y="4540520"/>
                  <a:pt x="5095751" y="4527966"/>
                </a:cubicBezTo>
                <a:cubicBezTo>
                  <a:pt x="5093179" y="4520251"/>
                  <a:pt x="5087322" y="4523928"/>
                  <a:pt x="5079797" y="4537986"/>
                </a:cubicBezTo>
                <a:close/>
                <a:moveTo>
                  <a:pt x="5128974" y="4540834"/>
                </a:moveTo>
                <a:cubicBezTo>
                  <a:pt x="5122431" y="4547454"/>
                  <a:pt x="5117068" y="4563637"/>
                  <a:pt x="5117068" y="4576810"/>
                </a:cubicBezTo>
                <a:lnTo>
                  <a:pt x="5117068" y="4600766"/>
                </a:lnTo>
                <a:lnTo>
                  <a:pt x="5132175" y="4585650"/>
                </a:lnTo>
                <a:cubicBezTo>
                  <a:pt x="5140491" y="4577344"/>
                  <a:pt x="5145843" y="4561151"/>
                  <a:pt x="5144081" y="4549674"/>
                </a:cubicBezTo>
                <a:lnTo>
                  <a:pt x="5140881" y="4528814"/>
                </a:lnTo>
                <a:lnTo>
                  <a:pt x="5128974" y="4540834"/>
                </a:lnTo>
                <a:close/>
                <a:moveTo>
                  <a:pt x="1698536" y="4562342"/>
                </a:moveTo>
                <a:cubicBezTo>
                  <a:pt x="1683782" y="4578049"/>
                  <a:pt x="1680515" y="4587250"/>
                  <a:pt x="1688059" y="4591907"/>
                </a:cubicBezTo>
                <a:cubicBezTo>
                  <a:pt x="1700698" y="4599728"/>
                  <a:pt x="1747142" y="4559866"/>
                  <a:pt x="1739598" y="4547674"/>
                </a:cubicBezTo>
                <a:cubicBezTo>
                  <a:pt x="1731455" y="4534491"/>
                  <a:pt x="1721291" y="4538120"/>
                  <a:pt x="1698536" y="4562342"/>
                </a:cubicBezTo>
                <a:close/>
                <a:moveTo>
                  <a:pt x="1894303" y="4566504"/>
                </a:moveTo>
                <a:cubicBezTo>
                  <a:pt x="1885645" y="4576067"/>
                  <a:pt x="1878568" y="4588917"/>
                  <a:pt x="1878568" y="4595051"/>
                </a:cubicBezTo>
                <a:cubicBezTo>
                  <a:pt x="1878568" y="4612062"/>
                  <a:pt x="1902247" y="4608348"/>
                  <a:pt x="1920192" y="4588517"/>
                </a:cubicBezTo>
                <a:lnTo>
                  <a:pt x="1936194" y="4570838"/>
                </a:lnTo>
                <a:lnTo>
                  <a:pt x="1923117" y="4559980"/>
                </a:lnTo>
                <a:lnTo>
                  <a:pt x="1910039" y="4549121"/>
                </a:lnTo>
                <a:lnTo>
                  <a:pt x="1894303" y="4566504"/>
                </a:lnTo>
                <a:close/>
                <a:moveTo>
                  <a:pt x="2079260" y="4572162"/>
                </a:moveTo>
                <a:cubicBezTo>
                  <a:pt x="2049904" y="4603404"/>
                  <a:pt x="2063096" y="4624655"/>
                  <a:pt x="2093881" y="4595737"/>
                </a:cubicBezTo>
                <a:cubicBezTo>
                  <a:pt x="2116207" y="4574763"/>
                  <a:pt x="2124437" y="4549055"/>
                  <a:pt x="2108826" y="4549055"/>
                </a:cubicBezTo>
                <a:cubicBezTo>
                  <a:pt x="2104501" y="4549055"/>
                  <a:pt x="2091195" y="4559456"/>
                  <a:pt x="2079260" y="4572162"/>
                </a:cubicBezTo>
                <a:close/>
                <a:moveTo>
                  <a:pt x="5176123" y="4560484"/>
                </a:moveTo>
                <a:cubicBezTo>
                  <a:pt x="5169837" y="4566771"/>
                  <a:pt x="5164693" y="4586640"/>
                  <a:pt x="5164693" y="4604633"/>
                </a:cubicBezTo>
                <a:lnTo>
                  <a:pt x="5164693" y="4637351"/>
                </a:lnTo>
                <a:lnTo>
                  <a:pt x="5183743" y="4613129"/>
                </a:lnTo>
                <a:cubicBezTo>
                  <a:pt x="5213595" y="4575172"/>
                  <a:pt x="5207003" y="4529605"/>
                  <a:pt x="5176123" y="4560484"/>
                </a:cubicBezTo>
                <a:close/>
                <a:moveTo>
                  <a:pt x="6498193" y="4564504"/>
                </a:moveTo>
                <a:lnTo>
                  <a:pt x="6498193" y="4579963"/>
                </a:lnTo>
                <a:lnTo>
                  <a:pt x="6512481" y="4568105"/>
                </a:lnTo>
                <a:cubicBezTo>
                  <a:pt x="6520339" y="4561580"/>
                  <a:pt x="6526768" y="4554627"/>
                  <a:pt x="6526768" y="4552655"/>
                </a:cubicBezTo>
                <a:cubicBezTo>
                  <a:pt x="6526768" y="4550674"/>
                  <a:pt x="6520339" y="4549055"/>
                  <a:pt x="6512481" y="4549055"/>
                </a:cubicBezTo>
                <a:cubicBezTo>
                  <a:pt x="6504623" y="4549055"/>
                  <a:pt x="6498193" y="4556008"/>
                  <a:pt x="6498193" y="4564504"/>
                </a:cubicBezTo>
                <a:close/>
                <a:moveTo>
                  <a:pt x="5033029" y="4597518"/>
                </a:moveTo>
                <a:cubicBezTo>
                  <a:pt x="5026143" y="4608548"/>
                  <a:pt x="5022323" y="4619416"/>
                  <a:pt x="5024562" y="4621654"/>
                </a:cubicBezTo>
                <a:cubicBezTo>
                  <a:pt x="5031172" y="4628255"/>
                  <a:pt x="5052489" y="4598213"/>
                  <a:pt x="5048879" y="4587383"/>
                </a:cubicBezTo>
                <a:cubicBezTo>
                  <a:pt x="5047060" y="4581916"/>
                  <a:pt x="5039925" y="4586478"/>
                  <a:pt x="5033029" y="4597518"/>
                </a:cubicBezTo>
                <a:close/>
                <a:moveTo>
                  <a:pt x="5081264" y="4596546"/>
                </a:moveTo>
                <a:cubicBezTo>
                  <a:pt x="5074759" y="4606957"/>
                  <a:pt x="5069443" y="4624769"/>
                  <a:pt x="5069443" y="4636122"/>
                </a:cubicBezTo>
                <a:lnTo>
                  <a:pt x="5069443" y="4656782"/>
                </a:lnTo>
                <a:lnTo>
                  <a:pt x="5088493" y="4639542"/>
                </a:lnTo>
                <a:cubicBezTo>
                  <a:pt x="5106724" y="4623045"/>
                  <a:pt x="5115392" y="4577630"/>
                  <a:pt x="5100314" y="4577630"/>
                </a:cubicBezTo>
                <a:cubicBezTo>
                  <a:pt x="5096332" y="4577630"/>
                  <a:pt x="5087760" y="4586145"/>
                  <a:pt x="5081264" y="4596546"/>
                </a:cubicBezTo>
                <a:close/>
                <a:moveTo>
                  <a:pt x="1437046" y="4699397"/>
                </a:moveTo>
                <a:cubicBezTo>
                  <a:pt x="1383897" y="4750651"/>
                  <a:pt x="1284684" y="4842224"/>
                  <a:pt x="1216581" y="4902879"/>
                </a:cubicBezTo>
                <a:cubicBezTo>
                  <a:pt x="1148477" y="4963544"/>
                  <a:pt x="1084183" y="5023333"/>
                  <a:pt x="1073706" y="5035744"/>
                </a:cubicBezTo>
                <a:lnTo>
                  <a:pt x="1054656" y="5058318"/>
                </a:lnTo>
                <a:lnTo>
                  <a:pt x="1073706" y="5044307"/>
                </a:lnTo>
                <a:cubicBezTo>
                  <a:pt x="1177662" y="4967859"/>
                  <a:pt x="1563157" y="4607338"/>
                  <a:pt x="1541821" y="4606519"/>
                </a:cubicBezTo>
                <a:cubicBezTo>
                  <a:pt x="1537345" y="4606347"/>
                  <a:pt x="1490196" y="4648143"/>
                  <a:pt x="1437046" y="4699397"/>
                </a:cubicBezTo>
                <a:close/>
                <a:moveTo>
                  <a:pt x="1631861" y="4629017"/>
                </a:moveTo>
                <a:cubicBezTo>
                  <a:pt x="1617250" y="4644562"/>
                  <a:pt x="1613887" y="4653953"/>
                  <a:pt x="1621279" y="4658516"/>
                </a:cubicBezTo>
                <a:cubicBezTo>
                  <a:pt x="1634061" y="4666422"/>
                  <a:pt x="1669018" y="4637494"/>
                  <a:pt x="1669018" y="4619016"/>
                </a:cubicBezTo>
                <a:cubicBezTo>
                  <a:pt x="1669018" y="4599918"/>
                  <a:pt x="1655874" y="4603452"/>
                  <a:pt x="1631861" y="4629017"/>
                </a:cubicBezTo>
                <a:close/>
                <a:moveTo>
                  <a:pt x="5127594" y="4619282"/>
                </a:moveTo>
                <a:cubicBezTo>
                  <a:pt x="5121621" y="4626483"/>
                  <a:pt x="5119364" y="4640409"/>
                  <a:pt x="5122564" y="4650238"/>
                </a:cubicBezTo>
                <a:lnTo>
                  <a:pt x="5128394" y="4668117"/>
                </a:lnTo>
                <a:lnTo>
                  <a:pt x="5118878" y="4654734"/>
                </a:lnTo>
                <a:lnTo>
                  <a:pt x="5109363" y="4641361"/>
                </a:lnTo>
                <a:lnTo>
                  <a:pt x="5084674" y="4668003"/>
                </a:lnTo>
                <a:lnTo>
                  <a:pt x="5059985" y="4694644"/>
                </a:lnTo>
                <a:lnTo>
                  <a:pt x="5076616" y="4707722"/>
                </a:lnTo>
                <a:lnTo>
                  <a:pt x="5093256" y="4720800"/>
                </a:lnTo>
                <a:lnTo>
                  <a:pt x="5068586" y="4715237"/>
                </a:lnTo>
                <a:lnTo>
                  <a:pt x="5043916" y="4709675"/>
                </a:lnTo>
                <a:lnTo>
                  <a:pt x="5028600" y="4733049"/>
                </a:lnTo>
                <a:cubicBezTo>
                  <a:pt x="5012284" y="4757947"/>
                  <a:pt x="5015656" y="4768206"/>
                  <a:pt x="5040078" y="4768006"/>
                </a:cubicBezTo>
                <a:cubicBezTo>
                  <a:pt x="5060366" y="4767834"/>
                  <a:pt x="5155168" y="4650820"/>
                  <a:pt x="5155168" y="4625950"/>
                </a:cubicBezTo>
                <a:cubicBezTo>
                  <a:pt x="5155168" y="4603223"/>
                  <a:pt x="5143310" y="4600356"/>
                  <a:pt x="5127594" y="4619282"/>
                </a:cubicBezTo>
                <a:close/>
                <a:moveTo>
                  <a:pt x="1825981" y="4644533"/>
                </a:moveTo>
                <a:lnTo>
                  <a:pt x="1808531" y="4663802"/>
                </a:lnTo>
                <a:lnTo>
                  <a:pt x="1820418" y="4675489"/>
                </a:lnTo>
                <a:lnTo>
                  <a:pt x="1832296" y="4687167"/>
                </a:lnTo>
                <a:lnTo>
                  <a:pt x="1850622" y="4664745"/>
                </a:lnTo>
                <a:cubicBezTo>
                  <a:pt x="1880292" y="4628436"/>
                  <a:pt x="1857480" y="4609719"/>
                  <a:pt x="1825981" y="4644533"/>
                </a:cubicBezTo>
                <a:close/>
                <a:moveTo>
                  <a:pt x="2008356" y="4648572"/>
                </a:moveTo>
                <a:cubicBezTo>
                  <a:pt x="1998259" y="4663974"/>
                  <a:pt x="1996478" y="4673984"/>
                  <a:pt x="2003098" y="4678080"/>
                </a:cubicBezTo>
                <a:cubicBezTo>
                  <a:pt x="2015252" y="4685586"/>
                  <a:pt x="2050018" y="4655935"/>
                  <a:pt x="2050018" y="4638066"/>
                </a:cubicBezTo>
                <a:cubicBezTo>
                  <a:pt x="2050018" y="4617130"/>
                  <a:pt x="2024796" y="4623483"/>
                  <a:pt x="2008356" y="4648572"/>
                </a:cubicBezTo>
                <a:close/>
                <a:moveTo>
                  <a:pt x="5009407" y="4678728"/>
                </a:moveTo>
                <a:cubicBezTo>
                  <a:pt x="4984880" y="4709560"/>
                  <a:pt x="4964783" y="4738002"/>
                  <a:pt x="4964735" y="4741936"/>
                </a:cubicBezTo>
                <a:cubicBezTo>
                  <a:pt x="4964583" y="4757328"/>
                  <a:pt x="4995872" y="4747946"/>
                  <a:pt x="5012284" y="4727677"/>
                </a:cubicBezTo>
                <a:lnTo>
                  <a:pt x="5029619" y="4706274"/>
                </a:lnTo>
                <a:lnTo>
                  <a:pt x="5018570" y="4699245"/>
                </a:lnTo>
                <a:cubicBezTo>
                  <a:pt x="5011179" y="4694539"/>
                  <a:pt x="5012551" y="4692177"/>
                  <a:pt x="5022723" y="4692072"/>
                </a:cubicBezTo>
                <a:cubicBezTo>
                  <a:pt x="5045802" y="4691853"/>
                  <a:pt x="5068205" y="4661411"/>
                  <a:pt x="5060585" y="4640628"/>
                </a:cubicBezTo>
                <a:lnTo>
                  <a:pt x="5053994" y="4622654"/>
                </a:lnTo>
                <a:lnTo>
                  <a:pt x="5009407" y="4678728"/>
                </a:lnTo>
                <a:close/>
                <a:moveTo>
                  <a:pt x="5177362" y="4650620"/>
                </a:moveTo>
                <a:cubicBezTo>
                  <a:pt x="5167770" y="4665479"/>
                  <a:pt x="5150225" y="4686767"/>
                  <a:pt x="5138357" y="4697921"/>
                </a:cubicBezTo>
                <a:cubicBezTo>
                  <a:pt x="5118916" y="4716190"/>
                  <a:pt x="5116773" y="4749080"/>
                  <a:pt x="5135014" y="4749080"/>
                </a:cubicBezTo>
                <a:cubicBezTo>
                  <a:pt x="5148987" y="4749080"/>
                  <a:pt x="5192201" y="4689891"/>
                  <a:pt x="5198212" y="4662516"/>
                </a:cubicBezTo>
                <a:cubicBezTo>
                  <a:pt x="5206908" y="4622930"/>
                  <a:pt x="5198364" y="4618063"/>
                  <a:pt x="5177362" y="4650620"/>
                </a:cubicBezTo>
                <a:close/>
                <a:moveTo>
                  <a:pt x="6408001" y="4643981"/>
                </a:moveTo>
                <a:lnTo>
                  <a:pt x="6392942" y="4660621"/>
                </a:lnTo>
                <a:lnTo>
                  <a:pt x="6405849" y="4671336"/>
                </a:lnTo>
                <a:lnTo>
                  <a:pt x="6418764" y="4682052"/>
                </a:lnTo>
                <a:lnTo>
                  <a:pt x="6443682" y="4656039"/>
                </a:lnTo>
                <a:lnTo>
                  <a:pt x="6468599" y="4630017"/>
                </a:lnTo>
                <a:lnTo>
                  <a:pt x="6445835" y="4628674"/>
                </a:lnTo>
                <a:cubicBezTo>
                  <a:pt x="6433309" y="4627940"/>
                  <a:pt x="6416288" y="4634827"/>
                  <a:pt x="6408001" y="4643981"/>
                </a:cubicBezTo>
                <a:close/>
                <a:moveTo>
                  <a:pt x="4985928" y="4653830"/>
                </a:moveTo>
                <a:cubicBezTo>
                  <a:pt x="4979385" y="4664307"/>
                  <a:pt x="4977499" y="4672880"/>
                  <a:pt x="4981737" y="4672880"/>
                </a:cubicBezTo>
                <a:cubicBezTo>
                  <a:pt x="4991653" y="4672880"/>
                  <a:pt x="5012293" y="4652296"/>
                  <a:pt x="5012293" y="4642399"/>
                </a:cubicBezTo>
                <a:cubicBezTo>
                  <a:pt x="5012293" y="4628369"/>
                  <a:pt x="4997949" y="4634589"/>
                  <a:pt x="4985928" y="4653830"/>
                </a:cubicBezTo>
                <a:close/>
                <a:moveTo>
                  <a:pt x="6574393" y="4649067"/>
                </a:moveTo>
                <a:cubicBezTo>
                  <a:pt x="6574393" y="4656925"/>
                  <a:pt x="6578156" y="4663355"/>
                  <a:pt x="6582757" y="4663355"/>
                </a:cubicBezTo>
                <a:cubicBezTo>
                  <a:pt x="6587348" y="4663355"/>
                  <a:pt x="6596444" y="4656925"/>
                  <a:pt x="6602968" y="4649067"/>
                </a:cubicBezTo>
                <a:lnTo>
                  <a:pt x="6614827" y="4634780"/>
                </a:lnTo>
                <a:lnTo>
                  <a:pt x="6594605" y="4634780"/>
                </a:lnTo>
                <a:cubicBezTo>
                  <a:pt x="6582985" y="4634780"/>
                  <a:pt x="6574393" y="4640857"/>
                  <a:pt x="6574393" y="4649067"/>
                </a:cubicBezTo>
                <a:close/>
                <a:moveTo>
                  <a:pt x="1560338" y="4700512"/>
                </a:moveTo>
                <a:cubicBezTo>
                  <a:pt x="1548908" y="4713132"/>
                  <a:pt x="1547203" y="4720619"/>
                  <a:pt x="1554699" y="4725257"/>
                </a:cubicBezTo>
                <a:cubicBezTo>
                  <a:pt x="1565615" y="4732001"/>
                  <a:pt x="1602343" y="4705169"/>
                  <a:pt x="1602343" y="4690453"/>
                </a:cubicBezTo>
                <a:cubicBezTo>
                  <a:pt x="1602343" y="4675966"/>
                  <a:pt x="1577073" y="4682014"/>
                  <a:pt x="1560338" y="4700512"/>
                </a:cubicBezTo>
                <a:close/>
                <a:moveTo>
                  <a:pt x="4941732" y="4706217"/>
                </a:moveTo>
                <a:cubicBezTo>
                  <a:pt x="4933150" y="4719314"/>
                  <a:pt x="4929855" y="4730030"/>
                  <a:pt x="4934398" y="4730030"/>
                </a:cubicBezTo>
                <a:cubicBezTo>
                  <a:pt x="4943780" y="4730030"/>
                  <a:pt x="4974193" y="4698521"/>
                  <a:pt x="4974193" y="4688796"/>
                </a:cubicBezTo>
                <a:cubicBezTo>
                  <a:pt x="4974193" y="4674356"/>
                  <a:pt x="4956324" y="4683947"/>
                  <a:pt x="4941732" y="4706217"/>
                </a:cubicBezTo>
                <a:close/>
                <a:moveTo>
                  <a:pt x="6350937" y="4701035"/>
                </a:moveTo>
                <a:lnTo>
                  <a:pt x="6334068" y="4719666"/>
                </a:lnTo>
                <a:lnTo>
                  <a:pt x="6348213" y="4733811"/>
                </a:lnTo>
                <a:lnTo>
                  <a:pt x="6362357" y="4747955"/>
                </a:lnTo>
                <a:lnTo>
                  <a:pt x="6389799" y="4718466"/>
                </a:lnTo>
                <a:cubicBezTo>
                  <a:pt x="6404887" y="4702255"/>
                  <a:pt x="6412173" y="4691863"/>
                  <a:pt x="6405982" y="4695378"/>
                </a:cubicBezTo>
                <a:cubicBezTo>
                  <a:pt x="6399800" y="4698892"/>
                  <a:pt x="6392047" y="4697406"/>
                  <a:pt x="6388751" y="4692082"/>
                </a:cubicBezTo>
                <a:cubicBezTo>
                  <a:pt x="6379921" y="4677794"/>
                  <a:pt x="6369806" y="4680185"/>
                  <a:pt x="6350937" y="4701035"/>
                </a:cubicBezTo>
                <a:close/>
                <a:moveTo>
                  <a:pt x="1759306" y="4711208"/>
                </a:moveTo>
                <a:lnTo>
                  <a:pt x="1741856" y="4730477"/>
                </a:lnTo>
                <a:lnTo>
                  <a:pt x="1753172" y="4741793"/>
                </a:lnTo>
                <a:lnTo>
                  <a:pt x="1764478" y="4753099"/>
                </a:lnTo>
                <a:lnTo>
                  <a:pt x="1784575" y="4733001"/>
                </a:lnTo>
                <a:cubicBezTo>
                  <a:pt x="1795634" y="4721943"/>
                  <a:pt x="1801768" y="4708179"/>
                  <a:pt x="1798196" y="4702416"/>
                </a:cubicBezTo>
                <a:cubicBezTo>
                  <a:pt x="1788805" y="4687215"/>
                  <a:pt x="1779013" y="4689424"/>
                  <a:pt x="1759306" y="4711208"/>
                </a:cubicBezTo>
                <a:close/>
                <a:moveTo>
                  <a:pt x="1951453" y="4709379"/>
                </a:moveTo>
                <a:cubicBezTo>
                  <a:pt x="1919469" y="4744727"/>
                  <a:pt x="1940204" y="4770577"/>
                  <a:pt x="1972751" y="4735925"/>
                </a:cubicBezTo>
                <a:lnTo>
                  <a:pt x="1993506" y="4713837"/>
                </a:lnTo>
                <a:lnTo>
                  <a:pt x="1980343" y="4702921"/>
                </a:lnTo>
                <a:lnTo>
                  <a:pt x="1967189" y="4691996"/>
                </a:lnTo>
                <a:lnTo>
                  <a:pt x="1951453" y="4709379"/>
                </a:lnTo>
                <a:close/>
                <a:moveTo>
                  <a:pt x="6199747" y="4707808"/>
                </a:moveTo>
                <a:cubicBezTo>
                  <a:pt x="6190155" y="4717400"/>
                  <a:pt x="6192136" y="4739555"/>
                  <a:pt x="6202585" y="4739555"/>
                </a:cubicBezTo>
                <a:cubicBezTo>
                  <a:pt x="6207633" y="4739555"/>
                  <a:pt x="6216358" y="4730982"/>
                  <a:pt x="6221968" y="4720505"/>
                </a:cubicBezTo>
                <a:lnTo>
                  <a:pt x="6232160" y="4701455"/>
                </a:lnTo>
                <a:lnTo>
                  <a:pt x="6219130" y="4701455"/>
                </a:lnTo>
                <a:cubicBezTo>
                  <a:pt x="6211958" y="4701455"/>
                  <a:pt x="6203233" y="4704312"/>
                  <a:pt x="6199747" y="4707808"/>
                </a:cubicBezTo>
                <a:close/>
                <a:moveTo>
                  <a:pt x="4852750" y="4758252"/>
                </a:moveTo>
                <a:cubicBezTo>
                  <a:pt x="4840967" y="4773206"/>
                  <a:pt x="4831318" y="4788627"/>
                  <a:pt x="4831318" y="4792542"/>
                </a:cubicBezTo>
                <a:cubicBezTo>
                  <a:pt x="4831318" y="4802600"/>
                  <a:pt x="4869371" y="4766967"/>
                  <a:pt x="4880163" y="4746803"/>
                </a:cubicBezTo>
                <a:cubicBezTo>
                  <a:pt x="4894117" y="4720724"/>
                  <a:pt x="4876572" y="4728058"/>
                  <a:pt x="4852750" y="4758252"/>
                </a:cubicBezTo>
                <a:close/>
                <a:moveTo>
                  <a:pt x="5066633" y="4778493"/>
                </a:moveTo>
                <a:lnTo>
                  <a:pt x="5022076" y="4829423"/>
                </a:lnTo>
                <a:lnTo>
                  <a:pt x="5037154" y="4837862"/>
                </a:lnTo>
                <a:cubicBezTo>
                  <a:pt x="5045441" y="4842510"/>
                  <a:pt x="5055042" y="4842644"/>
                  <a:pt x="5058480" y="4838176"/>
                </a:cubicBezTo>
                <a:cubicBezTo>
                  <a:pt x="5061919" y="4833700"/>
                  <a:pt x="5078178" y="4815040"/>
                  <a:pt x="5094599" y="4796705"/>
                </a:cubicBezTo>
                <a:lnTo>
                  <a:pt x="5124469" y="4763367"/>
                </a:lnTo>
                <a:lnTo>
                  <a:pt x="5117830" y="4745460"/>
                </a:lnTo>
                <a:lnTo>
                  <a:pt x="5111191" y="4727553"/>
                </a:lnTo>
                <a:lnTo>
                  <a:pt x="5066633" y="4778493"/>
                </a:lnTo>
                <a:close/>
                <a:moveTo>
                  <a:pt x="1498635" y="4762233"/>
                </a:moveTo>
                <a:lnTo>
                  <a:pt x="1477089" y="4785170"/>
                </a:lnTo>
                <a:lnTo>
                  <a:pt x="1488291" y="4792094"/>
                </a:lnTo>
                <a:cubicBezTo>
                  <a:pt x="1504017" y="4801810"/>
                  <a:pt x="1542707" y="4761833"/>
                  <a:pt x="1529934" y="4749060"/>
                </a:cubicBezTo>
                <a:cubicBezTo>
                  <a:pt x="1523276" y="4742403"/>
                  <a:pt x="1513332" y="4746584"/>
                  <a:pt x="1498635" y="4762233"/>
                </a:cubicBezTo>
                <a:close/>
                <a:moveTo>
                  <a:pt x="6303521" y="4757957"/>
                </a:moveTo>
                <a:cubicBezTo>
                  <a:pt x="6292139" y="4770530"/>
                  <a:pt x="6289605" y="4781065"/>
                  <a:pt x="6295435" y="4791485"/>
                </a:cubicBezTo>
                <a:lnTo>
                  <a:pt x="6303940" y="4806687"/>
                </a:lnTo>
                <a:lnTo>
                  <a:pt x="6325181" y="4784075"/>
                </a:lnTo>
                <a:lnTo>
                  <a:pt x="6346431" y="4761462"/>
                </a:lnTo>
                <a:lnTo>
                  <a:pt x="6333268" y="4750546"/>
                </a:lnTo>
                <a:lnTo>
                  <a:pt x="6320114" y="4739621"/>
                </a:lnTo>
                <a:lnTo>
                  <a:pt x="6303521" y="4757957"/>
                </a:lnTo>
                <a:close/>
                <a:moveTo>
                  <a:pt x="4884802" y="4772559"/>
                </a:moveTo>
                <a:cubicBezTo>
                  <a:pt x="4862427" y="4806706"/>
                  <a:pt x="4865942" y="4812811"/>
                  <a:pt x="4893231" y="4787180"/>
                </a:cubicBezTo>
                <a:cubicBezTo>
                  <a:pt x="4917538" y="4764339"/>
                  <a:pt x="4923701" y="4749080"/>
                  <a:pt x="4908614" y="4749080"/>
                </a:cubicBezTo>
                <a:cubicBezTo>
                  <a:pt x="4903975" y="4749080"/>
                  <a:pt x="4893260" y="4759643"/>
                  <a:pt x="4884802" y="4772559"/>
                </a:cubicBezTo>
                <a:close/>
                <a:moveTo>
                  <a:pt x="4931407" y="4775502"/>
                </a:moveTo>
                <a:cubicBezTo>
                  <a:pt x="4903051" y="4806087"/>
                  <a:pt x="4901460" y="4815755"/>
                  <a:pt x="4924778" y="4815755"/>
                </a:cubicBezTo>
                <a:cubicBezTo>
                  <a:pt x="4934274" y="4815755"/>
                  <a:pt x="4951247" y="4803296"/>
                  <a:pt x="4962516" y="4788056"/>
                </a:cubicBezTo>
                <a:lnTo>
                  <a:pt x="4982985" y="4760367"/>
                </a:lnTo>
                <a:lnTo>
                  <a:pt x="4969145" y="4755052"/>
                </a:lnTo>
                <a:cubicBezTo>
                  <a:pt x="4961268" y="4752023"/>
                  <a:pt x="4945009" y="4760833"/>
                  <a:pt x="4931407" y="4775502"/>
                </a:cubicBezTo>
                <a:close/>
                <a:moveTo>
                  <a:pt x="1692631" y="4777883"/>
                </a:moveTo>
                <a:lnTo>
                  <a:pt x="1675181" y="4797152"/>
                </a:lnTo>
                <a:lnTo>
                  <a:pt x="1686497" y="4808468"/>
                </a:lnTo>
                <a:lnTo>
                  <a:pt x="1697803" y="4819774"/>
                </a:lnTo>
                <a:lnTo>
                  <a:pt x="1717900" y="4799676"/>
                </a:lnTo>
                <a:cubicBezTo>
                  <a:pt x="1728959" y="4788618"/>
                  <a:pt x="1735093" y="4774854"/>
                  <a:pt x="1731521" y="4769091"/>
                </a:cubicBezTo>
                <a:cubicBezTo>
                  <a:pt x="1722130" y="4753890"/>
                  <a:pt x="1712338" y="4756099"/>
                  <a:pt x="1692631" y="4777883"/>
                </a:cubicBezTo>
                <a:close/>
                <a:moveTo>
                  <a:pt x="4984204" y="4786494"/>
                </a:moveTo>
                <a:cubicBezTo>
                  <a:pt x="4973460" y="4801581"/>
                  <a:pt x="4964668" y="4816774"/>
                  <a:pt x="4964668" y="4820241"/>
                </a:cubicBezTo>
                <a:cubicBezTo>
                  <a:pt x="4964668" y="4834528"/>
                  <a:pt x="5015856" y="4819069"/>
                  <a:pt x="5027629" y="4801219"/>
                </a:cubicBezTo>
                <a:lnTo>
                  <a:pt x="5040364" y="4781922"/>
                </a:lnTo>
                <a:lnTo>
                  <a:pt x="5022056" y="4770482"/>
                </a:lnTo>
                <a:lnTo>
                  <a:pt x="5003749" y="4759052"/>
                </a:lnTo>
                <a:lnTo>
                  <a:pt x="4984204" y="4786494"/>
                </a:lnTo>
                <a:close/>
                <a:moveTo>
                  <a:pt x="6461922" y="4768844"/>
                </a:moveTo>
                <a:cubicBezTo>
                  <a:pt x="6463799" y="4774473"/>
                  <a:pt x="6469400" y="4779083"/>
                  <a:pt x="6474381" y="4779083"/>
                </a:cubicBezTo>
                <a:cubicBezTo>
                  <a:pt x="6479362" y="4779083"/>
                  <a:pt x="6484963" y="4774473"/>
                  <a:pt x="6486840" y="4768844"/>
                </a:cubicBezTo>
                <a:cubicBezTo>
                  <a:pt x="6488716" y="4763215"/>
                  <a:pt x="6483116" y="4758605"/>
                  <a:pt x="6474381" y="4758605"/>
                </a:cubicBezTo>
                <a:cubicBezTo>
                  <a:pt x="6465646" y="4758605"/>
                  <a:pt x="6460045" y="4763215"/>
                  <a:pt x="6461922" y="4768844"/>
                </a:cubicBezTo>
                <a:close/>
                <a:moveTo>
                  <a:pt x="1883131" y="4787408"/>
                </a:moveTo>
                <a:cubicBezTo>
                  <a:pt x="1871310" y="4800457"/>
                  <a:pt x="1868805" y="4809801"/>
                  <a:pt x="1875368" y="4816364"/>
                </a:cubicBezTo>
                <a:cubicBezTo>
                  <a:pt x="1888169" y="4829166"/>
                  <a:pt x="1931899" y="4794599"/>
                  <a:pt x="1922383" y="4779197"/>
                </a:cubicBezTo>
                <a:cubicBezTo>
                  <a:pt x="1912620" y="4763405"/>
                  <a:pt x="1903028" y="4765405"/>
                  <a:pt x="1883131" y="4787408"/>
                </a:cubicBezTo>
                <a:close/>
                <a:moveTo>
                  <a:pt x="3271466" y="4803848"/>
                </a:moveTo>
                <a:cubicBezTo>
                  <a:pt x="3256102" y="4823498"/>
                  <a:pt x="3214240" y="4880287"/>
                  <a:pt x="3178435" y="4930055"/>
                </a:cubicBezTo>
                <a:cubicBezTo>
                  <a:pt x="3142641" y="4979822"/>
                  <a:pt x="3089900" y="5052279"/>
                  <a:pt x="3061240" y="5091065"/>
                </a:cubicBezTo>
                <a:cubicBezTo>
                  <a:pt x="3032579" y="5129841"/>
                  <a:pt x="3014434" y="5158302"/>
                  <a:pt x="3020921" y="5154292"/>
                </a:cubicBezTo>
                <a:cubicBezTo>
                  <a:pt x="3039370" y="5142890"/>
                  <a:pt x="3314281" y="4768130"/>
                  <a:pt x="3304194" y="4768130"/>
                </a:cubicBezTo>
                <a:cubicBezTo>
                  <a:pt x="3301556" y="4768130"/>
                  <a:pt x="3286820" y="4784208"/>
                  <a:pt x="3271466" y="4803848"/>
                </a:cubicBezTo>
                <a:close/>
                <a:moveTo>
                  <a:pt x="6246686" y="4820431"/>
                </a:moveTo>
                <a:cubicBezTo>
                  <a:pt x="6220587" y="4848606"/>
                  <a:pt x="6216853" y="4859093"/>
                  <a:pt x="6230036" y="4867237"/>
                </a:cubicBezTo>
                <a:cubicBezTo>
                  <a:pt x="6244152" y="4875972"/>
                  <a:pt x="6288758" y="4821822"/>
                  <a:pt x="6279623" y="4807039"/>
                </a:cubicBezTo>
                <a:lnTo>
                  <a:pt x="6271413" y="4793761"/>
                </a:lnTo>
                <a:lnTo>
                  <a:pt x="6246686" y="4820431"/>
                </a:lnTo>
                <a:close/>
                <a:moveTo>
                  <a:pt x="1427607" y="4823651"/>
                </a:moveTo>
                <a:cubicBezTo>
                  <a:pt x="1408500" y="4844768"/>
                  <a:pt x="1407614" y="4853855"/>
                  <a:pt x="1424654" y="4853855"/>
                </a:cubicBezTo>
                <a:cubicBezTo>
                  <a:pt x="1440933" y="4853855"/>
                  <a:pt x="1471136" y="4821069"/>
                  <a:pt x="1462669" y="4812602"/>
                </a:cubicBezTo>
                <a:cubicBezTo>
                  <a:pt x="1452534" y="4802467"/>
                  <a:pt x="1444476" y="4805010"/>
                  <a:pt x="1427607" y="4823651"/>
                </a:cubicBezTo>
                <a:close/>
                <a:moveTo>
                  <a:pt x="4793218" y="4830042"/>
                </a:moveTo>
                <a:cubicBezTo>
                  <a:pt x="4780950" y="4843101"/>
                  <a:pt x="4773064" y="4855922"/>
                  <a:pt x="4775683" y="4858541"/>
                </a:cubicBezTo>
                <a:cubicBezTo>
                  <a:pt x="4778302" y="4861160"/>
                  <a:pt x="4790475" y="4852626"/>
                  <a:pt x="4802743" y="4839567"/>
                </a:cubicBezTo>
                <a:cubicBezTo>
                  <a:pt x="4815012" y="4826508"/>
                  <a:pt x="4822898" y="4813688"/>
                  <a:pt x="4820279" y="4811068"/>
                </a:cubicBezTo>
                <a:cubicBezTo>
                  <a:pt x="4817659" y="4808449"/>
                  <a:pt x="4805487" y="4816983"/>
                  <a:pt x="4793218" y="4830042"/>
                </a:cubicBezTo>
                <a:close/>
                <a:moveTo>
                  <a:pt x="5140881" y="4815755"/>
                </a:moveTo>
                <a:cubicBezTo>
                  <a:pt x="5137642" y="4820993"/>
                  <a:pt x="5139538" y="4825280"/>
                  <a:pt x="5145082" y="4825280"/>
                </a:cubicBezTo>
                <a:cubicBezTo>
                  <a:pt x="5150625" y="4825280"/>
                  <a:pt x="5155168" y="4820993"/>
                  <a:pt x="5155168" y="4815755"/>
                </a:cubicBezTo>
                <a:cubicBezTo>
                  <a:pt x="5155168" y="4810516"/>
                  <a:pt x="5153282" y="4806230"/>
                  <a:pt x="5150968" y="4806230"/>
                </a:cubicBezTo>
                <a:cubicBezTo>
                  <a:pt x="5148653" y="4806230"/>
                  <a:pt x="5144119" y="4810516"/>
                  <a:pt x="5140881" y="4815755"/>
                </a:cubicBezTo>
                <a:close/>
                <a:moveTo>
                  <a:pt x="4827432" y="4839567"/>
                </a:moveTo>
                <a:cubicBezTo>
                  <a:pt x="4818850" y="4852664"/>
                  <a:pt x="4815555" y="4863380"/>
                  <a:pt x="4820098" y="4863380"/>
                </a:cubicBezTo>
                <a:cubicBezTo>
                  <a:pt x="4829480" y="4863380"/>
                  <a:pt x="4859893" y="4831871"/>
                  <a:pt x="4859893" y="4822146"/>
                </a:cubicBezTo>
                <a:cubicBezTo>
                  <a:pt x="4859893" y="4807706"/>
                  <a:pt x="4842024" y="4817297"/>
                  <a:pt x="4827432" y="4839567"/>
                </a:cubicBezTo>
                <a:close/>
                <a:moveTo>
                  <a:pt x="6402182" y="4830957"/>
                </a:moveTo>
                <a:lnTo>
                  <a:pt x="6389570" y="4846158"/>
                </a:lnTo>
                <a:lnTo>
                  <a:pt x="6412183" y="4842863"/>
                </a:lnTo>
                <a:cubicBezTo>
                  <a:pt x="6424613" y="4841053"/>
                  <a:pt x="6436557" y="4834214"/>
                  <a:pt x="6438710" y="4827661"/>
                </a:cubicBezTo>
                <a:cubicBezTo>
                  <a:pt x="6444358" y="4810525"/>
                  <a:pt x="6417098" y="4812983"/>
                  <a:pt x="6402182" y="4830957"/>
                </a:cubicBezTo>
                <a:close/>
                <a:moveTo>
                  <a:pt x="1627603" y="4842729"/>
                </a:moveTo>
                <a:cubicBezTo>
                  <a:pt x="1618945" y="4852292"/>
                  <a:pt x="1611868" y="4865142"/>
                  <a:pt x="1611868" y="4871276"/>
                </a:cubicBezTo>
                <a:cubicBezTo>
                  <a:pt x="1611868" y="4888287"/>
                  <a:pt x="1635547" y="4884572"/>
                  <a:pt x="1653492" y="4864742"/>
                </a:cubicBezTo>
                <a:lnTo>
                  <a:pt x="1669494" y="4847063"/>
                </a:lnTo>
                <a:lnTo>
                  <a:pt x="1656417" y="4836205"/>
                </a:lnTo>
                <a:lnTo>
                  <a:pt x="1643339" y="4825346"/>
                </a:lnTo>
                <a:lnTo>
                  <a:pt x="1627603" y="4842729"/>
                </a:lnTo>
                <a:close/>
                <a:moveTo>
                  <a:pt x="4883706" y="4832566"/>
                </a:moveTo>
                <a:cubicBezTo>
                  <a:pt x="4878467" y="4836414"/>
                  <a:pt x="4868294" y="4847073"/>
                  <a:pt x="4861113" y="4856236"/>
                </a:cubicBezTo>
                <a:lnTo>
                  <a:pt x="4848035" y="4872905"/>
                </a:lnTo>
                <a:lnTo>
                  <a:pt x="4870638" y="4872609"/>
                </a:lnTo>
                <a:cubicBezTo>
                  <a:pt x="4883439" y="4872438"/>
                  <a:pt x="4900641" y="4862122"/>
                  <a:pt x="4910347" y="4848797"/>
                </a:cubicBezTo>
                <a:lnTo>
                  <a:pt x="4927454" y="4825280"/>
                </a:lnTo>
                <a:lnTo>
                  <a:pt x="4910347" y="4825422"/>
                </a:lnTo>
                <a:cubicBezTo>
                  <a:pt x="4900937" y="4825508"/>
                  <a:pt x="4888945" y="4828718"/>
                  <a:pt x="4883706" y="4832566"/>
                </a:cubicBezTo>
                <a:close/>
                <a:moveTo>
                  <a:pt x="1818132" y="4852226"/>
                </a:moveTo>
                <a:cubicBezTo>
                  <a:pt x="1799073" y="4873276"/>
                  <a:pt x="1797691" y="4891955"/>
                  <a:pt x="1815179" y="4891955"/>
                </a:cubicBezTo>
                <a:cubicBezTo>
                  <a:pt x="1833134" y="4891955"/>
                  <a:pt x="1862690" y="4857160"/>
                  <a:pt x="1855127" y="4844930"/>
                </a:cubicBezTo>
                <a:cubicBezTo>
                  <a:pt x="1846145" y="4830394"/>
                  <a:pt x="1836096" y="4832366"/>
                  <a:pt x="1818132" y="4852226"/>
                </a:cubicBezTo>
                <a:close/>
                <a:moveTo>
                  <a:pt x="4921282" y="4854436"/>
                </a:moveTo>
                <a:lnTo>
                  <a:pt x="4903518" y="4874067"/>
                </a:lnTo>
                <a:lnTo>
                  <a:pt x="4917425" y="4882868"/>
                </a:lnTo>
                <a:cubicBezTo>
                  <a:pt x="4940579" y="4897517"/>
                  <a:pt x="4952896" y="4893288"/>
                  <a:pt x="4974193" y="4863380"/>
                </a:cubicBezTo>
                <a:lnTo>
                  <a:pt x="4994539" y="4834805"/>
                </a:lnTo>
                <a:lnTo>
                  <a:pt x="4966792" y="4834805"/>
                </a:lnTo>
                <a:cubicBezTo>
                  <a:pt x="4950867" y="4834805"/>
                  <a:pt x="4931474" y="4843167"/>
                  <a:pt x="4921282" y="4854436"/>
                </a:cubicBezTo>
                <a:close/>
                <a:moveTo>
                  <a:pt x="6044689" y="4857112"/>
                </a:moveTo>
                <a:cubicBezTo>
                  <a:pt x="6029821" y="4869904"/>
                  <a:pt x="6021791" y="4884011"/>
                  <a:pt x="6025744" y="4890392"/>
                </a:cubicBezTo>
                <a:cubicBezTo>
                  <a:pt x="6036260" y="4907413"/>
                  <a:pt x="6054700" y="4903661"/>
                  <a:pt x="6076598" y="4880048"/>
                </a:cubicBezTo>
                <a:lnTo>
                  <a:pt x="6096467" y="4858617"/>
                </a:lnTo>
                <a:lnTo>
                  <a:pt x="6083484" y="4846768"/>
                </a:lnTo>
                <a:lnTo>
                  <a:pt x="6070493" y="4834919"/>
                </a:lnTo>
                <a:lnTo>
                  <a:pt x="6044689" y="4857112"/>
                </a:lnTo>
                <a:close/>
                <a:moveTo>
                  <a:pt x="4960868" y="4897775"/>
                </a:moveTo>
                <a:lnTo>
                  <a:pt x="4914196" y="4950981"/>
                </a:lnTo>
                <a:lnTo>
                  <a:pt x="4927530" y="4959277"/>
                </a:lnTo>
                <a:cubicBezTo>
                  <a:pt x="4936646" y="4964945"/>
                  <a:pt x="4948381" y="4960039"/>
                  <a:pt x="4964668" y="4943751"/>
                </a:cubicBezTo>
                <a:lnTo>
                  <a:pt x="4988481" y="4919939"/>
                </a:lnTo>
                <a:lnTo>
                  <a:pt x="4974193" y="4909814"/>
                </a:lnTo>
                <a:lnTo>
                  <a:pt x="4959906" y="4899679"/>
                </a:lnTo>
                <a:lnTo>
                  <a:pt x="4975479" y="4904623"/>
                </a:lnTo>
                <a:cubicBezTo>
                  <a:pt x="4992482" y="4910023"/>
                  <a:pt x="5045574" y="4861732"/>
                  <a:pt x="5034649" y="4850816"/>
                </a:cubicBezTo>
                <a:cubicBezTo>
                  <a:pt x="5020809" y="4836967"/>
                  <a:pt x="5005855" y="4846482"/>
                  <a:pt x="4960868" y="4897775"/>
                </a:cubicBezTo>
                <a:close/>
                <a:moveTo>
                  <a:pt x="1365171" y="4881477"/>
                </a:moveTo>
                <a:cubicBezTo>
                  <a:pt x="1328576" y="4918072"/>
                  <a:pt x="1344435" y="4934969"/>
                  <a:pt x="1384592" y="4902156"/>
                </a:cubicBezTo>
                <a:lnTo>
                  <a:pt x="1407081" y="4883782"/>
                </a:lnTo>
                <a:lnTo>
                  <a:pt x="1396127" y="4872628"/>
                </a:lnTo>
                <a:lnTo>
                  <a:pt x="1385173" y="4861474"/>
                </a:lnTo>
                <a:lnTo>
                  <a:pt x="1365171" y="4881477"/>
                </a:lnTo>
                <a:close/>
                <a:moveTo>
                  <a:pt x="3233309" y="4937198"/>
                </a:moveTo>
                <a:cubicBezTo>
                  <a:pt x="3128915" y="5075272"/>
                  <a:pt x="3067384" y="5160893"/>
                  <a:pt x="3076709" y="5155140"/>
                </a:cubicBezTo>
                <a:cubicBezTo>
                  <a:pt x="3094130" y="5144367"/>
                  <a:pt x="3303661" y="4863380"/>
                  <a:pt x="3294269" y="4863380"/>
                </a:cubicBezTo>
                <a:cubicBezTo>
                  <a:pt x="3291440" y="4863380"/>
                  <a:pt x="3264008" y="4896593"/>
                  <a:pt x="3233309" y="4937198"/>
                </a:cubicBezTo>
                <a:close/>
                <a:moveTo>
                  <a:pt x="6185649" y="4885297"/>
                </a:moveTo>
                <a:cubicBezTo>
                  <a:pt x="6159380" y="4913253"/>
                  <a:pt x="6159284" y="4922682"/>
                  <a:pt x="6185278" y="4918815"/>
                </a:cubicBezTo>
                <a:cubicBezTo>
                  <a:pt x="6211234" y="4914948"/>
                  <a:pt x="6230274" y="4886925"/>
                  <a:pt x="6216387" y="4873038"/>
                </a:cubicBezTo>
                <a:cubicBezTo>
                  <a:pt x="6209519" y="4866170"/>
                  <a:pt x="6200080" y="4869942"/>
                  <a:pt x="6185649" y="4885297"/>
                </a:cubicBezTo>
                <a:close/>
                <a:moveTo>
                  <a:pt x="1992268" y="4932436"/>
                </a:moveTo>
                <a:cubicBezTo>
                  <a:pt x="1875034" y="5069062"/>
                  <a:pt x="1709128" y="5227292"/>
                  <a:pt x="1577874" y="5327637"/>
                </a:cubicBezTo>
                <a:lnTo>
                  <a:pt x="1549956" y="5348983"/>
                </a:lnTo>
                <a:lnTo>
                  <a:pt x="1576149" y="5343278"/>
                </a:lnTo>
                <a:cubicBezTo>
                  <a:pt x="1607182" y="5336505"/>
                  <a:pt x="1610516" y="5348992"/>
                  <a:pt x="1582369" y="5366576"/>
                </a:cubicBezTo>
                <a:cubicBezTo>
                  <a:pt x="1571377" y="5373434"/>
                  <a:pt x="1564443" y="5381111"/>
                  <a:pt x="1566958" y="5383626"/>
                </a:cubicBezTo>
                <a:cubicBezTo>
                  <a:pt x="1585789" y="5402447"/>
                  <a:pt x="1865976" y="5157369"/>
                  <a:pt x="1944110" y="5053737"/>
                </a:cubicBezTo>
                <a:cubicBezTo>
                  <a:pt x="1965369" y="5025543"/>
                  <a:pt x="1952406" y="5035906"/>
                  <a:pt x="1906010" y="5084197"/>
                </a:cubicBezTo>
                <a:cubicBezTo>
                  <a:pt x="1817732" y="5176076"/>
                  <a:pt x="1757753" y="5228311"/>
                  <a:pt x="1747676" y="5222081"/>
                </a:cubicBezTo>
                <a:cubicBezTo>
                  <a:pt x="1743389" y="5219433"/>
                  <a:pt x="1789309" y="5166237"/>
                  <a:pt x="1849708" y="5103867"/>
                </a:cubicBezTo>
                <a:cubicBezTo>
                  <a:pt x="1946272" y="5004149"/>
                  <a:pt x="2058562" y="4872905"/>
                  <a:pt x="2047313" y="4872905"/>
                </a:cubicBezTo>
                <a:cubicBezTo>
                  <a:pt x="2045132" y="4872905"/>
                  <a:pt x="2020367" y="4899698"/>
                  <a:pt x="1992268" y="4932436"/>
                </a:cubicBezTo>
                <a:close/>
                <a:moveTo>
                  <a:pt x="4740888" y="4891898"/>
                </a:moveTo>
                <a:cubicBezTo>
                  <a:pt x="4731372" y="4902403"/>
                  <a:pt x="4728020" y="4911005"/>
                  <a:pt x="4733430" y="4911005"/>
                </a:cubicBezTo>
                <a:cubicBezTo>
                  <a:pt x="4745412" y="4911005"/>
                  <a:pt x="4769168" y="4883782"/>
                  <a:pt x="4762767" y="4877381"/>
                </a:cubicBezTo>
                <a:cubicBezTo>
                  <a:pt x="4760243" y="4874857"/>
                  <a:pt x="4750394" y="4881382"/>
                  <a:pt x="4740888" y="4891898"/>
                </a:cubicBezTo>
                <a:close/>
                <a:moveTo>
                  <a:pt x="4782665" y="4890897"/>
                </a:moveTo>
                <a:cubicBezTo>
                  <a:pt x="4770130" y="4901051"/>
                  <a:pt x="4763215" y="4912710"/>
                  <a:pt x="4767291" y="4916795"/>
                </a:cubicBezTo>
                <a:cubicBezTo>
                  <a:pt x="4771368" y="4920892"/>
                  <a:pt x="4783989" y="4914948"/>
                  <a:pt x="4795333" y="4903594"/>
                </a:cubicBezTo>
                <a:cubicBezTo>
                  <a:pt x="4822127" y="4876800"/>
                  <a:pt x="4812259" y="4866904"/>
                  <a:pt x="4782665" y="4890897"/>
                </a:cubicBezTo>
                <a:close/>
                <a:moveTo>
                  <a:pt x="6351165" y="4891278"/>
                </a:moveTo>
                <a:cubicBezTo>
                  <a:pt x="6341288" y="4902194"/>
                  <a:pt x="6335287" y="4913195"/>
                  <a:pt x="6337812" y="4915729"/>
                </a:cubicBezTo>
                <a:cubicBezTo>
                  <a:pt x="6346070" y="4923987"/>
                  <a:pt x="6377102" y="4895383"/>
                  <a:pt x="6373054" y="4883249"/>
                </a:cubicBezTo>
                <a:cubicBezTo>
                  <a:pt x="6370387" y="4875238"/>
                  <a:pt x="6363339" y="4877829"/>
                  <a:pt x="6351165" y="4891278"/>
                </a:cubicBezTo>
                <a:close/>
                <a:moveTo>
                  <a:pt x="4817288" y="4903861"/>
                </a:moveTo>
                <a:lnTo>
                  <a:pt x="4802181" y="4925292"/>
                </a:lnTo>
                <a:lnTo>
                  <a:pt x="4822289" y="4928435"/>
                </a:lnTo>
                <a:cubicBezTo>
                  <a:pt x="4840424" y="4931274"/>
                  <a:pt x="4868332" y="4908119"/>
                  <a:pt x="4869114" y="4889573"/>
                </a:cubicBezTo>
                <a:cubicBezTo>
                  <a:pt x="4869800" y="4873381"/>
                  <a:pt x="4831299" y="4883992"/>
                  <a:pt x="4817288" y="4903861"/>
                </a:cubicBezTo>
                <a:close/>
                <a:moveTo>
                  <a:pt x="1554823" y="4906118"/>
                </a:moveTo>
                <a:cubicBezTo>
                  <a:pt x="1548356" y="4913910"/>
                  <a:pt x="1545850" y="4927559"/>
                  <a:pt x="1549260" y="4936446"/>
                </a:cubicBezTo>
                <a:lnTo>
                  <a:pt x="1555461" y="4952600"/>
                </a:lnTo>
                <a:lnTo>
                  <a:pt x="1575292" y="4932760"/>
                </a:lnTo>
                <a:cubicBezTo>
                  <a:pt x="1586208" y="4921853"/>
                  <a:pt x="1592218" y="4908204"/>
                  <a:pt x="1588646" y="4902442"/>
                </a:cubicBezTo>
                <a:cubicBezTo>
                  <a:pt x="1579778" y="4888097"/>
                  <a:pt x="1568787" y="4889287"/>
                  <a:pt x="1554823" y="4906118"/>
                </a:cubicBezTo>
                <a:close/>
                <a:moveTo>
                  <a:pt x="4876019" y="4914290"/>
                </a:moveTo>
                <a:lnTo>
                  <a:pt x="4860760" y="4937589"/>
                </a:lnTo>
                <a:lnTo>
                  <a:pt x="4878715" y="4942285"/>
                </a:lnTo>
                <a:cubicBezTo>
                  <a:pt x="4889802" y="4945180"/>
                  <a:pt x="4904851" y="4938265"/>
                  <a:pt x="4918044" y="4924225"/>
                </a:cubicBezTo>
                <a:cubicBezTo>
                  <a:pt x="4929798" y="4911719"/>
                  <a:pt x="4934731" y="4901480"/>
                  <a:pt x="4929007" y="4901480"/>
                </a:cubicBezTo>
                <a:cubicBezTo>
                  <a:pt x="4923282" y="4901480"/>
                  <a:pt x="4912452" y="4899117"/>
                  <a:pt x="4904947" y="4896241"/>
                </a:cubicBezTo>
                <a:cubicBezTo>
                  <a:pt x="4896965" y="4893174"/>
                  <a:pt x="4884935" y="4900689"/>
                  <a:pt x="4876019" y="4914290"/>
                </a:cubicBezTo>
                <a:close/>
                <a:moveTo>
                  <a:pt x="1745180" y="4925340"/>
                </a:moveTo>
                <a:lnTo>
                  <a:pt x="1723311" y="4948609"/>
                </a:lnTo>
                <a:lnTo>
                  <a:pt x="1739151" y="4954686"/>
                </a:lnTo>
                <a:cubicBezTo>
                  <a:pt x="1757029" y="4961544"/>
                  <a:pt x="1783318" y="4943694"/>
                  <a:pt x="1783318" y="4924692"/>
                </a:cubicBezTo>
                <a:cubicBezTo>
                  <a:pt x="1783318" y="4901575"/>
                  <a:pt x="1767240" y="4901851"/>
                  <a:pt x="1745180" y="4925340"/>
                </a:cubicBezTo>
                <a:close/>
                <a:moveTo>
                  <a:pt x="3088243" y="4915767"/>
                </a:moveTo>
                <a:cubicBezTo>
                  <a:pt x="3081509" y="4923882"/>
                  <a:pt x="3078147" y="4932655"/>
                  <a:pt x="3080766" y="4935274"/>
                </a:cubicBezTo>
                <a:cubicBezTo>
                  <a:pt x="3083385" y="4937894"/>
                  <a:pt x="3091034" y="4933407"/>
                  <a:pt x="3097768" y="4925292"/>
                </a:cubicBezTo>
                <a:cubicBezTo>
                  <a:pt x="3104502" y="4917177"/>
                  <a:pt x="3107865" y="4908404"/>
                  <a:pt x="3105245" y="4905785"/>
                </a:cubicBezTo>
                <a:cubicBezTo>
                  <a:pt x="3102626" y="4903166"/>
                  <a:pt x="3094977" y="4907652"/>
                  <a:pt x="3088243" y="4915767"/>
                </a:cubicBezTo>
                <a:close/>
                <a:moveTo>
                  <a:pt x="5974204" y="4925416"/>
                </a:moveTo>
                <a:lnTo>
                  <a:pt x="5951706" y="4949352"/>
                </a:lnTo>
                <a:lnTo>
                  <a:pt x="5963146" y="4960792"/>
                </a:lnTo>
                <a:lnTo>
                  <a:pt x="5974576" y="4972222"/>
                </a:lnTo>
                <a:lnTo>
                  <a:pt x="5999436" y="4947371"/>
                </a:lnTo>
                <a:cubicBezTo>
                  <a:pt x="6013104" y="4933693"/>
                  <a:pt x="6021372" y="4917777"/>
                  <a:pt x="6017790" y="4911995"/>
                </a:cubicBezTo>
                <a:cubicBezTo>
                  <a:pt x="6008056" y="4896241"/>
                  <a:pt x="5998997" y="4899031"/>
                  <a:pt x="5974204" y="4925416"/>
                </a:cubicBezTo>
                <a:close/>
                <a:moveTo>
                  <a:pt x="4695140" y="4944637"/>
                </a:moveTo>
                <a:cubicBezTo>
                  <a:pt x="4685729" y="4957572"/>
                  <a:pt x="4682023" y="4968155"/>
                  <a:pt x="4686900" y="4968155"/>
                </a:cubicBezTo>
                <a:cubicBezTo>
                  <a:pt x="4691787" y="4968155"/>
                  <a:pt x="4702797" y="4957439"/>
                  <a:pt x="4711380" y="4944342"/>
                </a:cubicBezTo>
                <a:cubicBezTo>
                  <a:pt x="4731554" y="4913547"/>
                  <a:pt x="4717590" y="4913805"/>
                  <a:pt x="4695140" y="4944637"/>
                </a:cubicBezTo>
                <a:close/>
                <a:moveTo>
                  <a:pt x="1294457" y="4947247"/>
                </a:moveTo>
                <a:cubicBezTo>
                  <a:pt x="1275064" y="4968688"/>
                  <a:pt x="1274216" y="4977680"/>
                  <a:pt x="1291619" y="4977680"/>
                </a:cubicBezTo>
                <a:cubicBezTo>
                  <a:pt x="1311145" y="4977680"/>
                  <a:pt x="1331081" y="4950257"/>
                  <a:pt x="1319775" y="4938951"/>
                </a:cubicBezTo>
                <a:cubicBezTo>
                  <a:pt x="1313660" y="4932836"/>
                  <a:pt x="1304906" y="4935712"/>
                  <a:pt x="1294457" y="4947247"/>
                </a:cubicBezTo>
                <a:close/>
                <a:moveTo>
                  <a:pt x="2273856" y="4939580"/>
                </a:moveTo>
                <a:cubicBezTo>
                  <a:pt x="2270617" y="4944818"/>
                  <a:pt x="2272513" y="4949105"/>
                  <a:pt x="2278056" y="4949105"/>
                </a:cubicBezTo>
                <a:cubicBezTo>
                  <a:pt x="2283600" y="4949105"/>
                  <a:pt x="2288143" y="4944818"/>
                  <a:pt x="2288143" y="4939580"/>
                </a:cubicBezTo>
                <a:cubicBezTo>
                  <a:pt x="2288143" y="4934341"/>
                  <a:pt x="2286257" y="4930055"/>
                  <a:pt x="2283943" y="4930055"/>
                </a:cubicBezTo>
                <a:cubicBezTo>
                  <a:pt x="2281628" y="4930055"/>
                  <a:pt x="2277094" y="4934341"/>
                  <a:pt x="2273856" y="4939580"/>
                </a:cubicBezTo>
                <a:close/>
                <a:moveTo>
                  <a:pt x="4731249" y="4949162"/>
                </a:moveTo>
                <a:cubicBezTo>
                  <a:pt x="4721743" y="4959677"/>
                  <a:pt x="4716761" y="4971079"/>
                  <a:pt x="4720190" y="4974508"/>
                </a:cubicBezTo>
                <a:cubicBezTo>
                  <a:pt x="4727143" y="4981451"/>
                  <a:pt x="4764643" y="4950734"/>
                  <a:pt x="4764643" y="4938103"/>
                </a:cubicBezTo>
                <a:cubicBezTo>
                  <a:pt x="4764643" y="4924197"/>
                  <a:pt x="4749222" y="4929302"/>
                  <a:pt x="4731249" y="4949162"/>
                </a:cubicBezTo>
                <a:close/>
                <a:moveTo>
                  <a:pt x="6122279" y="4948752"/>
                </a:moveTo>
                <a:cubicBezTo>
                  <a:pt x="6112135" y="4959953"/>
                  <a:pt x="6107887" y="4974022"/>
                  <a:pt x="6111659" y="4983871"/>
                </a:cubicBezTo>
                <a:lnTo>
                  <a:pt x="6117965" y="5000292"/>
                </a:lnTo>
                <a:lnTo>
                  <a:pt x="6142568" y="4975689"/>
                </a:lnTo>
                <a:cubicBezTo>
                  <a:pt x="6156094" y="4962154"/>
                  <a:pt x="6164247" y="4946352"/>
                  <a:pt x="6160665" y="4940570"/>
                </a:cubicBezTo>
                <a:cubicBezTo>
                  <a:pt x="6151312" y="4925425"/>
                  <a:pt x="6141492" y="4927521"/>
                  <a:pt x="6122279" y="4948752"/>
                </a:cubicBezTo>
                <a:close/>
                <a:moveTo>
                  <a:pt x="4770882" y="4957001"/>
                </a:moveTo>
                <a:cubicBezTo>
                  <a:pt x="4750508" y="4979509"/>
                  <a:pt x="4750975" y="4987205"/>
                  <a:pt x="4772692" y="4987205"/>
                </a:cubicBezTo>
                <a:cubicBezTo>
                  <a:pt x="4792552" y="4987205"/>
                  <a:pt x="4825213" y="4955705"/>
                  <a:pt x="4815469" y="4945952"/>
                </a:cubicBezTo>
                <a:cubicBezTo>
                  <a:pt x="4804306" y="4934789"/>
                  <a:pt x="4787122" y="4939046"/>
                  <a:pt x="4770882" y="4957001"/>
                </a:cubicBezTo>
                <a:close/>
                <a:moveTo>
                  <a:pt x="6297968" y="4949228"/>
                </a:moveTo>
                <a:lnTo>
                  <a:pt x="6284043" y="4957839"/>
                </a:lnTo>
                <a:lnTo>
                  <a:pt x="6295558" y="4969354"/>
                </a:lnTo>
                <a:lnTo>
                  <a:pt x="6307065" y="4980861"/>
                </a:lnTo>
                <a:lnTo>
                  <a:pt x="6313322" y="4964573"/>
                </a:lnTo>
                <a:cubicBezTo>
                  <a:pt x="6321276" y="4943837"/>
                  <a:pt x="6315714" y="4938265"/>
                  <a:pt x="6297968" y="4949228"/>
                </a:cubicBezTo>
                <a:close/>
                <a:moveTo>
                  <a:pt x="1487186" y="4967583"/>
                </a:moveTo>
                <a:lnTo>
                  <a:pt x="1464231" y="4986814"/>
                </a:lnTo>
                <a:lnTo>
                  <a:pt x="1478518" y="4996225"/>
                </a:lnTo>
                <a:lnTo>
                  <a:pt x="1492806" y="5005626"/>
                </a:lnTo>
                <a:lnTo>
                  <a:pt x="1511484" y="4986995"/>
                </a:lnTo>
                <a:cubicBezTo>
                  <a:pt x="1539278" y="4959277"/>
                  <a:pt x="1517685" y="4942028"/>
                  <a:pt x="1487186" y="4967583"/>
                </a:cubicBezTo>
                <a:close/>
                <a:moveTo>
                  <a:pt x="4827747" y="4972441"/>
                </a:moveTo>
                <a:lnTo>
                  <a:pt x="4811830" y="4996730"/>
                </a:lnTo>
                <a:lnTo>
                  <a:pt x="4834385" y="4996730"/>
                </a:lnTo>
                <a:cubicBezTo>
                  <a:pt x="4846787" y="4996730"/>
                  <a:pt x="4864704" y="4988157"/>
                  <a:pt x="4874181" y="4977680"/>
                </a:cubicBezTo>
                <a:cubicBezTo>
                  <a:pt x="4883658" y="4967202"/>
                  <a:pt x="4886821" y="4958630"/>
                  <a:pt x="4881201" y="4958630"/>
                </a:cubicBezTo>
                <a:cubicBezTo>
                  <a:pt x="4875581" y="4958630"/>
                  <a:pt x="4864827" y="4956267"/>
                  <a:pt x="4857321" y="4953391"/>
                </a:cubicBezTo>
                <a:cubicBezTo>
                  <a:pt x="4849264" y="4950295"/>
                  <a:pt x="4837129" y="4958115"/>
                  <a:pt x="4827747" y="4972441"/>
                </a:cubicBezTo>
                <a:close/>
                <a:moveTo>
                  <a:pt x="1674638" y="4995787"/>
                </a:moveTo>
                <a:cubicBezTo>
                  <a:pt x="1664160" y="5007359"/>
                  <a:pt x="1661836" y="5016103"/>
                  <a:pt x="1668199" y="5020037"/>
                </a:cubicBezTo>
                <a:cubicBezTo>
                  <a:pt x="1682153" y="5028667"/>
                  <a:pt x="1716643" y="5008445"/>
                  <a:pt x="1716643" y="4991634"/>
                </a:cubicBezTo>
                <a:cubicBezTo>
                  <a:pt x="1716643" y="4972041"/>
                  <a:pt x="1694107" y="4974269"/>
                  <a:pt x="1674638" y="4995787"/>
                </a:cubicBezTo>
                <a:close/>
                <a:moveTo>
                  <a:pt x="3183093" y="5093027"/>
                </a:moveTo>
                <a:cubicBezTo>
                  <a:pt x="3135573" y="5156473"/>
                  <a:pt x="3098178" y="5209861"/>
                  <a:pt x="3099988" y="5211680"/>
                </a:cubicBezTo>
                <a:cubicBezTo>
                  <a:pt x="3101807" y="5213490"/>
                  <a:pt x="3139850" y="5166941"/>
                  <a:pt x="3184541" y="5108238"/>
                </a:cubicBezTo>
                <a:cubicBezTo>
                  <a:pt x="3271561" y="4993910"/>
                  <a:pt x="3282763" y="4977680"/>
                  <a:pt x="3274686" y="4977680"/>
                </a:cubicBezTo>
                <a:cubicBezTo>
                  <a:pt x="3271828" y="4977680"/>
                  <a:pt x="3230613" y="5029591"/>
                  <a:pt x="3183093" y="5093027"/>
                </a:cubicBezTo>
                <a:close/>
                <a:moveTo>
                  <a:pt x="4652991" y="4989586"/>
                </a:moveTo>
                <a:cubicBezTo>
                  <a:pt x="4630150" y="5019123"/>
                  <a:pt x="4630446" y="5028038"/>
                  <a:pt x="4653572" y="5006978"/>
                </a:cubicBezTo>
                <a:cubicBezTo>
                  <a:pt x="4667508" y="4994272"/>
                  <a:pt x="4678918" y="4982490"/>
                  <a:pt x="4678918" y="4980785"/>
                </a:cubicBezTo>
                <a:cubicBezTo>
                  <a:pt x="4678918" y="4972908"/>
                  <a:pt x="4661249" y="4978908"/>
                  <a:pt x="4652991" y="4989586"/>
                </a:cubicBezTo>
                <a:close/>
                <a:moveTo>
                  <a:pt x="5909215" y="4999815"/>
                </a:moveTo>
                <a:cubicBezTo>
                  <a:pt x="5890717" y="5019504"/>
                  <a:pt x="5889937" y="5034830"/>
                  <a:pt x="5907434" y="5034830"/>
                </a:cubicBezTo>
                <a:cubicBezTo>
                  <a:pt x="5917378" y="5034830"/>
                  <a:pt x="5955268" y="4996806"/>
                  <a:pt x="5955268" y="4986833"/>
                </a:cubicBezTo>
                <a:cubicBezTo>
                  <a:pt x="5955268" y="4970260"/>
                  <a:pt x="5930389" y="4977280"/>
                  <a:pt x="5909215" y="4999815"/>
                </a:cubicBezTo>
                <a:close/>
                <a:moveTo>
                  <a:pt x="1356122" y="4996253"/>
                </a:moveTo>
                <a:cubicBezTo>
                  <a:pt x="1360218" y="5008531"/>
                  <a:pt x="1373276" y="5010741"/>
                  <a:pt x="1374458" y="4999349"/>
                </a:cubicBezTo>
                <a:cubicBezTo>
                  <a:pt x="1374848" y="4995548"/>
                  <a:pt x="1370029" y="4990729"/>
                  <a:pt x="1363742" y="4988634"/>
                </a:cubicBezTo>
                <a:cubicBezTo>
                  <a:pt x="1357455" y="4986538"/>
                  <a:pt x="1354026" y="4989967"/>
                  <a:pt x="1356122" y="4996253"/>
                </a:cubicBezTo>
                <a:close/>
                <a:moveTo>
                  <a:pt x="4683681" y="5006255"/>
                </a:moveTo>
                <a:lnTo>
                  <a:pt x="4666441" y="5025305"/>
                </a:lnTo>
                <a:lnTo>
                  <a:pt x="4680299" y="5025305"/>
                </a:lnTo>
                <a:cubicBezTo>
                  <a:pt x="4695244" y="5025305"/>
                  <a:pt x="4717018" y="5007226"/>
                  <a:pt x="4717018" y="4994824"/>
                </a:cubicBezTo>
                <a:cubicBezTo>
                  <a:pt x="4717018" y="4981328"/>
                  <a:pt x="4701388" y="4986690"/>
                  <a:pt x="4683681" y="5006255"/>
                </a:cubicBezTo>
                <a:close/>
                <a:moveTo>
                  <a:pt x="1217438" y="5014837"/>
                </a:moveTo>
                <a:cubicBezTo>
                  <a:pt x="1206008" y="5027457"/>
                  <a:pt x="1204303" y="5034944"/>
                  <a:pt x="1211799" y="5039583"/>
                </a:cubicBezTo>
                <a:cubicBezTo>
                  <a:pt x="1224439" y="5047393"/>
                  <a:pt x="1261348" y="5017046"/>
                  <a:pt x="1253890" y="5004978"/>
                </a:cubicBezTo>
                <a:cubicBezTo>
                  <a:pt x="1245994" y="4992205"/>
                  <a:pt x="1235307" y="4995091"/>
                  <a:pt x="1217438" y="5014837"/>
                </a:cubicBezTo>
                <a:close/>
                <a:moveTo>
                  <a:pt x="1316869" y="5005883"/>
                </a:moveTo>
                <a:cubicBezTo>
                  <a:pt x="1309164" y="5010760"/>
                  <a:pt x="1305335" y="5017218"/>
                  <a:pt x="1308364" y="5020247"/>
                </a:cubicBezTo>
                <a:cubicBezTo>
                  <a:pt x="1315869" y="5027753"/>
                  <a:pt x="1345168" y="5015799"/>
                  <a:pt x="1345168" y="5005235"/>
                </a:cubicBezTo>
                <a:cubicBezTo>
                  <a:pt x="1345168" y="4994377"/>
                  <a:pt x="1334681" y="4994615"/>
                  <a:pt x="1316869" y="5005883"/>
                </a:cubicBezTo>
                <a:close/>
                <a:moveTo>
                  <a:pt x="4728448" y="5008160"/>
                </a:moveTo>
                <a:cubicBezTo>
                  <a:pt x="4712999" y="5023609"/>
                  <a:pt x="4714066" y="5031658"/>
                  <a:pt x="4732515" y="5038735"/>
                </a:cubicBezTo>
                <a:cubicBezTo>
                  <a:pt x="4750375" y="5045593"/>
                  <a:pt x="4774168" y="5029096"/>
                  <a:pt x="4774168" y="5009855"/>
                </a:cubicBezTo>
                <a:cubicBezTo>
                  <a:pt x="4774168" y="4993701"/>
                  <a:pt x="4744022" y="4992586"/>
                  <a:pt x="4728448" y="5008160"/>
                </a:cubicBezTo>
                <a:close/>
                <a:moveTo>
                  <a:pt x="6060043" y="5015780"/>
                </a:moveTo>
                <a:cubicBezTo>
                  <a:pt x="6038098" y="5037725"/>
                  <a:pt x="6035374" y="5053880"/>
                  <a:pt x="6053624" y="5053880"/>
                </a:cubicBezTo>
                <a:cubicBezTo>
                  <a:pt x="6069969" y="5053880"/>
                  <a:pt x="6109821" y="5011589"/>
                  <a:pt x="6101401" y="5003169"/>
                </a:cubicBezTo>
                <a:cubicBezTo>
                  <a:pt x="6090742" y="4992500"/>
                  <a:pt x="6080074" y="4995748"/>
                  <a:pt x="6060043" y="5015780"/>
                </a:cubicBezTo>
                <a:close/>
                <a:moveTo>
                  <a:pt x="4780388" y="5023695"/>
                </a:moveTo>
                <a:cubicBezTo>
                  <a:pt x="4763262" y="5042621"/>
                  <a:pt x="4768091" y="5053880"/>
                  <a:pt x="4793333" y="5053880"/>
                </a:cubicBezTo>
                <a:cubicBezTo>
                  <a:pt x="4811992" y="5053880"/>
                  <a:pt x="4843853" y="5021961"/>
                  <a:pt x="4834519" y="5012627"/>
                </a:cubicBezTo>
                <a:cubicBezTo>
                  <a:pt x="4822651" y="5000768"/>
                  <a:pt x="4796247" y="5006169"/>
                  <a:pt x="4780388" y="5023695"/>
                </a:cubicBezTo>
                <a:close/>
                <a:moveTo>
                  <a:pt x="1402318" y="5025305"/>
                </a:moveTo>
                <a:cubicBezTo>
                  <a:pt x="1402318" y="5030543"/>
                  <a:pt x="1406604" y="5034830"/>
                  <a:pt x="1411843" y="5034830"/>
                </a:cubicBezTo>
                <a:cubicBezTo>
                  <a:pt x="1417082" y="5034830"/>
                  <a:pt x="1421368" y="5030543"/>
                  <a:pt x="1421368" y="5025305"/>
                </a:cubicBezTo>
                <a:cubicBezTo>
                  <a:pt x="1421368" y="5020066"/>
                  <a:pt x="1417082" y="5015780"/>
                  <a:pt x="1411843" y="5015780"/>
                </a:cubicBezTo>
                <a:cubicBezTo>
                  <a:pt x="1406604" y="5015780"/>
                  <a:pt x="1402318" y="5020066"/>
                  <a:pt x="1402318" y="5025305"/>
                </a:cubicBezTo>
                <a:close/>
                <a:moveTo>
                  <a:pt x="1437332" y="5027686"/>
                </a:moveTo>
                <a:cubicBezTo>
                  <a:pt x="1441485" y="5034239"/>
                  <a:pt x="1444952" y="5043526"/>
                  <a:pt x="1445038" y="5048326"/>
                </a:cubicBezTo>
                <a:cubicBezTo>
                  <a:pt x="1445114" y="5053127"/>
                  <a:pt x="1450543" y="5058842"/>
                  <a:pt x="1457087" y="5061023"/>
                </a:cubicBezTo>
                <a:cubicBezTo>
                  <a:pt x="1473251" y="5066414"/>
                  <a:pt x="1472165" y="5046164"/>
                  <a:pt x="1455382" y="5029391"/>
                </a:cubicBezTo>
                <a:cubicBezTo>
                  <a:pt x="1438608" y="5012608"/>
                  <a:pt x="1427064" y="5011522"/>
                  <a:pt x="1437332" y="5027686"/>
                </a:cubicBezTo>
                <a:close/>
                <a:moveTo>
                  <a:pt x="1268968" y="5044355"/>
                </a:moveTo>
                <a:cubicBezTo>
                  <a:pt x="1268968" y="5049593"/>
                  <a:pt x="1273254" y="5053880"/>
                  <a:pt x="1278493" y="5053880"/>
                </a:cubicBezTo>
                <a:cubicBezTo>
                  <a:pt x="1283732" y="5053880"/>
                  <a:pt x="1288018" y="5049593"/>
                  <a:pt x="1288018" y="5044355"/>
                </a:cubicBezTo>
                <a:cubicBezTo>
                  <a:pt x="1288018" y="5039116"/>
                  <a:pt x="1283732" y="5034830"/>
                  <a:pt x="1278493" y="5034830"/>
                </a:cubicBezTo>
                <a:cubicBezTo>
                  <a:pt x="1273254" y="5034830"/>
                  <a:pt x="1268968" y="5039116"/>
                  <a:pt x="1268968" y="5044355"/>
                </a:cubicBezTo>
                <a:close/>
                <a:moveTo>
                  <a:pt x="1316593" y="5044355"/>
                </a:moveTo>
                <a:cubicBezTo>
                  <a:pt x="1316593" y="5049593"/>
                  <a:pt x="1320879" y="5053880"/>
                  <a:pt x="1326118" y="5053880"/>
                </a:cubicBezTo>
                <a:cubicBezTo>
                  <a:pt x="1331357" y="5053880"/>
                  <a:pt x="1335643" y="5049593"/>
                  <a:pt x="1335643" y="5044355"/>
                </a:cubicBezTo>
                <a:cubicBezTo>
                  <a:pt x="1335643" y="5039116"/>
                  <a:pt x="1331357" y="5034830"/>
                  <a:pt x="1326118" y="5034830"/>
                </a:cubicBezTo>
                <a:cubicBezTo>
                  <a:pt x="1320879" y="5034830"/>
                  <a:pt x="1316593" y="5039116"/>
                  <a:pt x="1316593" y="5044355"/>
                </a:cubicBezTo>
                <a:close/>
                <a:moveTo>
                  <a:pt x="1606906" y="5054108"/>
                </a:moveTo>
                <a:lnTo>
                  <a:pt x="1589456" y="5073377"/>
                </a:lnTo>
                <a:lnTo>
                  <a:pt x="1600772" y="5084693"/>
                </a:lnTo>
                <a:lnTo>
                  <a:pt x="1612078" y="5095999"/>
                </a:lnTo>
                <a:lnTo>
                  <a:pt x="1632175" y="5075901"/>
                </a:lnTo>
                <a:cubicBezTo>
                  <a:pt x="1643234" y="5064843"/>
                  <a:pt x="1649368" y="5051079"/>
                  <a:pt x="1645796" y="5045317"/>
                </a:cubicBezTo>
                <a:cubicBezTo>
                  <a:pt x="1636405" y="5030115"/>
                  <a:pt x="1626613" y="5032324"/>
                  <a:pt x="1606906" y="5054108"/>
                </a:cubicBezTo>
                <a:close/>
                <a:moveTo>
                  <a:pt x="4602528" y="5049346"/>
                </a:moveTo>
                <a:cubicBezTo>
                  <a:pt x="4584126" y="5071529"/>
                  <a:pt x="4597251" y="5075701"/>
                  <a:pt x="4616949" y="5053937"/>
                </a:cubicBezTo>
                <a:cubicBezTo>
                  <a:pt x="4626464" y="5043431"/>
                  <a:pt x="4629817" y="5034830"/>
                  <a:pt x="4624407" y="5034830"/>
                </a:cubicBezTo>
                <a:cubicBezTo>
                  <a:pt x="4619006" y="5034830"/>
                  <a:pt x="4609157" y="5041363"/>
                  <a:pt x="4602528" y="5049346"/>
                </a:cubicBezTo>
                <a:close/>
                <a:moveTo>
                  <a:pt x="5421868" y="5044355"/>
                </a:moveTo>
                <a:cubicBezTo>
                  <a:pt x="5421868" y="5049593"/>
                  <a:pt x="5426412" y="5053880"/>
                  <a:pt x="5431955" y="5053880"/>
                </a:cubicBezTo>
                <a:cubicBezTo>
                  <a:pt x="5437499" y="5053880"/>
                  <a:pt x="5439394" y="5049593"/>
                  <a:pt x="5436156" y="5044355"/>
                </a:cubicBezTo>
                <a:cubicBezTo>
                  <a:pt x="5432917" y="5039116"/>
                  <a:pt x="5428383" y="5034830"/>
                  <a:pt x="5426069" y="5034830"/>
                </a:cubicBezTo>
                <a:cubicBezTo>
                  <a:pt x="5423754" y="5034830"/>
                  <a:pt x="5421868" y="5039116"/>
                  <a:pt x="5421868" y="5044355"/>
                </a:cubicBezTo>
                <a:close/>
                <a:moveTo>
                  <a:pt x="5846160" y="5059071"/>
                </a:moveTo>
                <a:cubicBezTo>
                  <a:pt x="5818718" y="5088684"/>
                  <a:pt x="5826100" y="5110134"/>
                  <a:pt x="5857875" y="5093123"/>
                </a:cubicBezTo>
                <a:cubicBezTo>
                  <a:pt x="5880983" y="5080759"/>
                  <a:pt x="5892499" y="5053975"/>
                  <a:pt x="5880059" y="5041535"/>
                </a:cubicBezTo>
                <a:cubicBezTo>
                  <a:pt x="5874201" y="5035677"/>
                  <a:pt x="5861990" y="5041992"/>
                  <a:pt x="5846160" y="5059071"/>
                </a:cubicBezTo>
                <a:close/>
                <a:moveTo>
                  <a:pt x="1402318" y="5053880"/>
                </a:moveTo>
                <a:cubicBezTo>
                  <a:pt x="1402318" y="5059118"/>
                  <a:pt x="1406604" y="5063405"/>
                  <a:pt x="1411843" y="5063405"/>
                </a:cubicBezTo>
                <a:cubicBezTo>
                  <a:pt x="1417082" y="5063405"/>
                  <a:pt x="1421368" y="5059118"/>
                  <a:pt x="1421368" y="5053880"/>
                </a:cubicBezTo>
                <a:cubicBezTo>
                  <a:pt x="1421368" y="5048641"/>
                  <a:pt x="1417082" y="5044355"/>
                  <a:pt x="1411843" y="5044355"/>
                </a:cubicBezTo>
                <a:cubicBezTo>
                  <a:pt x="1406604" y="5044355"/>
                  <a:pt x="1402318" y="5048641"/>
                  <a:pt x="1402318" y="5053880"/>
                </a:cubicBezTo>
                <a:close/>
                <a:moveTo>
                  <a:pt x="4642723" y="5055785"/>
                </a:moveTo>
                <a:cubicBezTo>
                  <a:pt x="4624740" y="5073768"/>
                  <a:pt x="4629360" y="5084160"/>
                  <a:pt x="4650343" y="5072930"/>
                </a:cubicBezTo>
                <a:cubicBezTo>
                  <a:pt x="4660821" y="5067319"/>
                  <a:pt x="4669393" y="5058594"/>
                  <a:pt x="4669393" y="5053546"/>
                </a:cubicBezTo>
                <a:cubicBezTo>
                  <a:pt x="4669393" y="5040926"/>
                  <a:pt x="4656497" y="5042011"/>
                  <a:pt x="4642723" y="5055785"/>
                </a:cubicBezTo>
                <a:close/>
                <a:moveTo>
                  <a:pt x="4684224" y="5062805"/>
                </a:moveTo>
                <a:cubicBezTo>
                  <a:pt x="4676070" y="5071815"/>
                  <a:pt x="4669393" y="5082074"/>
                  <a:pt x="4669393" y="5085588"/>
                </a:cubicBezTo>
                <a:cubicBezTo>
                  <a:pt x="4669393" y="5099133"/>
                  <a:pt x="4705322" y="5091122"/>
                  <a:pt x="4720685" y="5074139"/>
                </a:cubicBezTo>
                <a:lnTo>
                  <a:pt x="4736830" y="5056299"/>
                </a:lnTo>
                <a:lnTo>
                  <a:pt x="4717942" y="5051365"/>
                </a:lnTo>
                <a:cubicBezTo>
                  <a:pt x="4706903" y="5048479"/>
                  <a:pt x="4692882" y="5053232"/>
                  <a:pt x="4684224" y="5062805"/>
                </a:cubicBezTo>
                <a:close/>
                <a:moveTo>
                  <a:pt x="1226611" y="5062595"/>
                </a:moveTo>
                <a:cubicBezTo>
                  <a:pt x="1223543" y="5067557"/>
                  <a:pt x="1225096" y="5074120"/>
                  <a:pt x="1230059" y="5077187"/>
                </a:cubicBezTo>
                <a:cubicBezTo>
                  <a:pt x="1235021" y="5080254"/>
                  <a:pt x="1241584" y="5078702"/>
                  <a:pt x="1244651" y="5073739"/>
                </a:cubicBezTo>
                <a:cubicBezTo>
                  <a:pt x="1247718" y="5068777"/>
                  <a:pt x="1246165" y="5062214"/>
                  <a:pt x="1241203" y="5059147"/>
                </a:cubicBezTo>
                <a:cubicBezTo>
                  <a:pt x="1236240" y="5056080"/>
                  <a:pt x="1229678" y="5057632"/>
                  <a:pt x="1226611" y="5062595"/>
                </a:cubicBezTo>
                <a:close/>
                <a:moveTo>
                  <a:pt x="6002875" y="5077721"/>
                </a:moveTo>
                <a:lnTo>
                  <a:pt x="5980281" y="5101752"/>
                </a:lnTo>
                <a:lnTo>
                  <a:pt x="5990758" y="5112229"/>
                </a:lnTo>
                <a:cubicBezTo>
                  <a:pt x="6009408" y="5130880"/>
                  <a:pt x="6047013" y="5088551"/>
                  <a:pt x="6032564" y="5065167"/>
                </a:cubicBezTo>
                <a:lnTo>
                  <a:pt x="6025458" y="5053680"/>
                </a:lnTo>
                <a:lnTo>
                  <a:pt x="6002875" y="5077721"/>
                </a:lnTo>
                <a:close/>
                <a:moveTo>
                  <a:pt x="1149515" y="5073568"/>
                </a:moveTo>
                <a:cubicBezTo>
                  <a:pt x="1146058" y="5079150"/>
                  <a:pt x="1145619" y="5086112"/>
                  <a:pt x="1148544" y="5089027"/>
                </a:cubicBezTo>
                <a:cubicBezTo>
                  <a:pt x="1156373" y="5096866"/>
                  <a:pt x="1183243" y="5084636"/>
                  <a:pt x="1183243" y="5073225"/>
                </a:cubicBezTo>
                <a:cubicBezTo>
                  <a:pt x="1183243" y="5060300"/>
                  <a:pt x="1157554" y="5060556"/>
                  <a:pt x="1149515" y="5073568"/>
                </a:cubicBezTo>
                <a:close/>
                <a:moveTo>
                  <a:pt x="1368981" y="5072930"/>
                </a:moveTo>
                <a:cubicBezTo>
                  <a:pt x="1372219" y="5078168"/>
                  <a:pt x="1376753" y="5082455"/>
                  <a:pt x="1379068" y="5082455"/>
                </a:cubicBezTo>
                <a:cubicBezTo>
                  <a:pt x="1381382" y="5082455"/>
                  <a:pt x="1383268" y="5078168"/>
                  <a:pt x="1383268" y="5072930"/>
                </a:cubicBezTo>
                <a:cubicBezTo>
                  <a:pt x="1383268" y="5067691"/>
                  <a:pt x="1378725" y="5063405"/>
                  <a:pt x="1373181" y="5063405"/>
                </a:cubicBezTo>
                <a:cubicBezTo>
                  <a:pt x="1367638" y="5063405"/>
                  <a:pt x="1365742" y="5067691"/>
                  <a:pt x="1368981" y="5072930"/>
                </a:cubicBezTo>
                <a:close/>
                <a:moveTo>
                  <a:pt x="4737973" y="5074835"/>
                </a:moveTo>
                <a:cubicBezTo>
                  <a:pt x="4722486" y="5090322"/>
                  <a:pt x="4723600" y="5098333"/>
                  <a:pt x="4742212" y="5105476"/>
                </a:cubicBezTo>
                <a:cubicBezTo>
                  <a:pt x="4757557" y="5111363"/>
                  <a:pt x="4793218" y="5087579"/>
                  <a:pt x="4793218" y="5071453"/>
                </a:cubicBezTo>
                <a:cubicBezTo>
                  <a:pt x="4793218" y="5059242"/>
                  <a:pt x="4750975" y="5061833"/>
                  <a:pt x="4737973" y="5074835"/>
                </a:cubicBezTo>
                <a:close/>
                <a:moveTo>
                  <a:pt x="1283256" y="5082455"/>
                </a:moveTo>
                <a:cubicBezTo>
                  <a:pt x="1280017" y="5087693"/>
                  <a:pt x="1281913" y="5091980"/>
                  <a:pt x="1287456" y="5091980"/>
                </a:cubicBezTo>
                <a:cubicBezTo>
                  <a:pt x="1293000" y="5091980"/>
                  <a:pt x="1297543" y="5087693"/>
                  <a:pt x="1297543" y="5082455"/>
                </a:cubicBezTo>
                <a:cubicBezTo>
                  <a:pt x="1297543" y="5077216"/>
                  <a:pt x="1295657" y="5072930"/>
                  <a:pt x="1293343" y="5072930"/>
                </a:cubicBezTo>
                <a:cubicBezTo>
                  <a:pt x="1291028" y="5072930"/>
                  <a:pt x="1286494" y="5077216"/>
                  <a:pt x="1283256" y="5082455"/>
                </a:cubicBezTo>
                <a:close/>
                <a:moveTo>
                  <a:pt x="1454706" y="5082455"/>
                </a:moveTo>
                <a:cubicBezTo>
                  <a:pt x="1451467" y="5087693"/>
                  <a:pt x="1453363" y="5091980"/>
                  <a:pt x="1458906" y="5091980"/>
                </a:cubicBezTo>
                <a:cubicBezTo>
                  <a:pt x="1464450" y="5091980"/>
                  <a:pt x="1468993" y="5087693"/>
                  <a:pt x="1468993" y="5082455"/>
                </a:cubicBezTo>
                <a:cubicBezTo>
                  <a:pt x="1468993" y="5077216"/>
                  <a:pt x="1467107" y="5072930"/>
                  <a:pt x="1464793" y="5072930"/>
                </a:cubicBezTo>
                <a:cubicBezTo>
                  <a:pt x="1462478" y="5072930"/>
                  <a:pt x="1457944" y="5077216"/>
                  <a:pt x="1454706" y="5082455"/>
                </a:cubicBezTo>
                <a:close/>
                <a:moveTo>
                  <a:pt x="3203734" y="5148348"/>
                </a:moveTo>
                <a:cubicBezTo>
                  <a:pt x="3171644" y="5189820"/>
                  <a:pt x="3145393" y="5226949"/>
                  <a:pt x="3145393" y="5230854"/>
                </a:cubicBezTo>
                <a:cubicBezTo>
                  <a:pt x="3145393" y="5234759"/>
                  <a:pt x="3173254" y="5202593"/>
                  <a:pt x="3207306" y="5159378"/>
                </a:cubicBezTo>
                <a:cubicBezTo>
                  <a:pt x="3241358" y="5116154"/>
                  <a:pt x="3269218" y="5079026"/>
                  <a:pt x="3269218" y="5076864"/>
                </a:cubicBezTo>
                <a:cubicBezTo>
                  <a:pt x="3269218" y="5066071"/>
                  <a:pt x="3257398" y="5078978"/>
                  <a:pt x="3203734" y="5148348"/>
                </a:cubicBezTo>
                <a:close/>
                <a:moveTo>
                  <a:pt x="4559913" y="5101448"/>
                </a:moveTo>
                <a:cubicBezTo>
                  <a:pt x="4550397" y="5111953"/>
                  <a:pt x="4547045" y="5120555"/>
                  <a:pt x="4552455" y="5120555"/>
                </a:cubicBezTo>
                <a:cubicBezTo>
                  <a:pt x="4564437" y="5120555"/>
                  <a:pt x="4588193" y="5093332"/>
                  <a:pt x="4581792" y="5086931"/>
                </a:cubicBezTo>
                <a:cubicBezTo>
                  <a:pt x="4579268" y="5084407"/>
                  <a:pt x="4569419" y="5090932"/>
                  <a:pt x="4559913" y="5101448"/>
                </a:cubicBezTo>
                <a:close/>
                <a:moveTo>
                  <a:pt x="1245156" y="5101505"/>
                </a:moveTo>
                <a:cubicBezTo>
                  <a:pt x="1241917" y="5106743"/>
                  <a:pt x="1243813" y="5111030"/>
                  <a:pt x="1249356" y="5111030"/>
                </a:cubicBezTo>
                <a:cubicBezTo>
                  <a:pt x="1254900" y="5111030"/>
                  <a:pt x="1259443" y="5106743"/>
                  <a:pt x="1259443" y="5101505"/>
                </a:cubicBezTo>
                <a:cubicBezTo>
                  <a:pt x="1259443" y="5096266"/>
                  <a:pt x="1257557" y="5091980"/>
                  <a:pt x="1255243" y="5091980"/>
                </a:cubicBezTo>
                <a:cubicBezTo>
                  <a:pt x="1252928" y="5091980"/>
                  <a:pt x="1248394" y="5096266"/>
                  <a:pt x="1245156" y="5101505"/>
                </a:cubicBezTo>
                <a:close/>
                <a:moveTo>
                  <a:pt x="2225935" y="5151939"/>
                </a:moveTo>
                <a:cubicBezTo>
                  <a:pt x="2199904" y="5184372"/>
                  <a:pt x="2151059" y="5243084"/>
                  <a:pt x="2117398" y="5282413"/>
                </a:cubicBezTo>
                <a:cubicBezTo>
                  <a:pt x="2083737" y="5321742"/>
                  <a:pt x="2068106" y="5343201"/>
                  <a:pt x="2082679" y="5330105"/>
                </a:cubicBezTo>
                <a:cubicBezTo>
                  <a:pt x="2118189" y="5298177"/>
                  <a:pt x="2281952" y="5101666"/>
                  <a:pt x="2277094" y="5096809"/>
                </a:cubicBezTo>
                <a:cubicBezTo>
                  <a:pt x="2274989" y="5094694"/>
                  <a:pt x="2251958" y="5119507"/>
                  <a:pt x="2225935" y="5151939"/>
                </a:cubicBezTo>
                <a:close/>
                <a:moveTo>
                  <a:pt x="4593003" y="5106496"/>
                </a:moveTo>
                <a:cubicBezTo>
                  <a:pt x="4573372" y="5130146"/>
                  <a:pt x="4591889" y="5135614"/>
                  <a:pt x="4614625" y="5112877"/>
                </a:cubicBezTo>
                <a:lnTo>
                  <a:pt x="4635523" y="5091980"/>
                </a:lnTo>
                <a:lnTo>
                  <a:pt x="4620292" y="5091980"/>
                </a:lnTo>
                <a:cubicBezTo>
                  <a:pt x="4611910" y="5091980"/>
                  <a:pt x="4599632" y="5098513"/>
                  <a:pt x="4593003" y="5106496"/>
                </a:cubicBezTo>
                <a:close/>
                <a:moveTo>
                  <a:pt x="1345168" y="5111592"/>
                </a:moveTo>
                <a:cubicBezTo>
                  <a:pt x="1345168" y="5117135"/>
                  <a:pt x="1349454" y="5119031"/>
                  <a:pt x="1354693" y="5115792"/>
                </a:cubicBezTo>
                <a:cubicBezTo>
                  <a:pt x="1359932" y="5112553"/>
                  <a:pt x="1364218" y="5108020"/>
                  <a:pt x="1364218" y="5105705"/>
                </a:cubicBezTo>
                <a:cubicBezTo>
                  <a:pt x="1364218" y="5103390"/>
                  <a:pt x="1359932" y="5101505"/>
                  <a:pt x="1354693" y="5101505"/>
                </a:cubicBezTo>
                <a:cubicBezTo>
                  <a:pt x="1349454" y="5101505"/>
                  <a:pt x="1345168" y="5106048"/>
                  <a:pt x="1345168" y="5111592"/>
                </a:cubicBezTo>
                <a:close/>
                <a:moveTo>
                  <a:pt x="1535335" y="5116192"/>
                </a:moveTo>
                <a:lnTo>
                  <a:pt x="1523143" y="5130889"/>
                </a:lnTo>
                <a:lnTo>
                  <a:pt x="1533944" y="5141690"/>
                </a:lnTo>
                <a:lnTo>
                  <a:pt x="1544745" y="5152492"/>
                </a:lnTo>
                <a:lnTo>
                  <a:pt x="1563795" y="5135251"/>
                </a:lnTo>
                <a:cubicBezTo>
                  <a:pt x="1583569" y="5117345"/>
                  <a:pt x="1581836" y="5101505"/>
                  <a:pt x="1560081" y="5101505"/>
                </a:cubicBezTo>
                <a:cubicBezTo>
                  <a:pt x="1553175" y="5101505"/>
                  <a:pt x="1542040" y="5108115"/>
                  <a:pt x="1535335" y="5116192"/>
                </a:cubicBezTo>
                <a:close/>
                <a:moveTo>
                  <a:pt x="4637647" y="5107858"/>
                </a:moveTo>
                <a:cubicBezTo>
                  <a:pt x="4623502" y="5121993"/>
                  <a:pt x="4632627" y="5139605"/>
                  <a:pt x="4654087" y="5139605"/>
                </a:cubicBezTo>
                <a:cubicBezTo>
                  <a:pt x="4672937" y="5139605"/>
                  <a:pt x="4688443" y="5124203"/>
                  <a:pt x="4688443" y="5105486"/>
                </a:cubicBezTo>
                <a:cubicBezTo>
                  <a:pt x="4688443" y="5098943"/>
                  <a:pt x="4644514" y="5100990"/>
                  <a:pt x="4637647" y="5107858"/>
                </a:cubicBezTo>
                <a:close/>
                <a:moveTo>
                  <a:pt x="5780389" y="5128689"/>
                </a:moveTo>
                <a:lnTo>
                  <a:pt x="5754062" y="5156169"/>
                </a:lnTo>
                <a:lnTo>
                  <a:pt x="5770683" y="5162541"/>
                </a:lnTo>
                <a:cubicBezTo>
                  <a:pt x="5781113" y="5166541"/>
                  <a:pt x="5794153" y="5162074"/>
                  <a:pt x="5805678" y="5150559"/>
                </a:cubicBezTo>
                <a:lnTo>
                  <a:pt x="5824042" y="5132185"/>
                </a:lnTo>
                <a:lnTo>
                  <a:pt x="5815375" y="5116697"/>
                </a:lnTo>
                <a:lnTo>
                  <a:pt x="5806707" y="5101209"/>
                </a:lnTo>
                <a:lnTo>
                  <a:pt x="5780389" y="5128689"/>
                </a:lnTo>
                <a:close/>
                <a:moveTo>
                  <a:pt x="1297543" y="5120555"/>
                </a:moveTo>
                <a:cubicBezTo>
                  <a:pt x="1297543" y="5125793"/>
                  <a:pt x="1301829" y="5130080"/>
                  <a:pt x="1307068" y="5130080"/>
                </a:cubicBezTo>
                <a:cubicBezTo>
                  <a:pt x="1312307" y="5130080"/>
                  <a:pt x="1316593" y="5125793"/>
                  <a:pt x="1316593" y="5120555"/>
                </a:cubicBezTo>
                <a:cubicBezTo>
                  <a:pt x="1316593" y="5115316"/>
                  <a:pt x="1312307" y="5111030"/>
                  <a:pt x="1307068" y="5111030"/>
                </a:cubicBezTo>
                <a:cubicBezTo>
                  <a:pt x="1301829" y="5111030"/>
                  <a:pt x="1297543" y="5115316"/>
                  <a:pt x="1297543" y="5120555"/>
                </a:cubicBezTo>
                <a:close/>
                <a:moveTo>
                  <a:pt x="2188131" y="5120555"/>
                </a:moveTo>
                <a:cubicBezTo>
                  <a:pt x="2184892" y="5125793"/>
                  <a:pt x="2186788" y="5130080"/>
                  <a:pt x="2192331" y="5130080"/>
                </a:cubicBezTo>
                <a:cubicBezTo>
                  <a:pt x="2197875" y="5130080"/>
                  <a:pt x="2202418" y="5125793"/>
                  <a:pt x="2202418" y="5120555"/>
                </a:cubicBezTo>
                <a:cubicBezTo>
                  <a:pt x="2202418" y="5115316"/>
                  <a:pt x="2200532" y="5111030"/>
                  <a:pt x="2198218" y="5111030"/>
                </a:cubicBezTo>
                <a:cubicBezTo>
                  <a:pt x="2195903" y="5111030"/>
                  <a:pt x="2191369" y="5115316"/>
                  <a:pt x="2188131" y="5120555"/>
                </a:cubicBezTo>
                <a:close/>
                <a:moveTo>
                  <a:pt x="4698311" y="5124898"/>
                </a:moveTo>
                <a:cubicBezTo>
                  <a:pt x="4685395" y="5140471"/>
                  <a:pt x="4692577" y="5158655"/>
                  <a:pt x="4711656" y="5158655"/>
                </a:cubicBezTo>
                <a:cubicBezTo>
                  <a:pt x="4718561" y="5158655"/>
                  <a:pt x="4729820" y="5151901"/>
                  <a:pt x="4736668" y="5143643"/>
                </a:cubicBezTo>
                <a:lnTo>
                  <a:pt x="4749127" y="5128632"/>
                </a:lnTo>
                <a:lnTo>
                  <a:pt x="4735459" y="5119974"/>
                </a:lnTo>
                <a:cubicBezTo>
                  <a:pt x="4716771" y="5108153"/>
                  <a:pt x="4711656" y="5108829"/>
                  <a:pt x="4698311" y="5124898"/>
                </a:cubicBezTo>
                <a:close/>
                <a:moveTo>
                  <a:pt x="5937599" y="5142890"/>
                </a:moveTo>
                <a:cubicBezTo>
                  <a:pt x="5926360" y="5154854"/>
                  <a:pt x="5917168" y="5169722"/>
                  <a:pt x="5917168" y="5175933"/>
                </a:cubicBezTo>
                <a:cubicBezTo>
                  <a:pt x="5917168" y="5192973"/>
                  <a:pt x="5940752" y="5189487"/>
                  <a:pt x="5958555" y="5169809"/>
                </a:cubicBezTo>
                <a:cubicBezTo>
                  <a:pt x="5990339" y="5134690"/>
                  <a:pt x="5969937" y="5108477"/>
                  <a:pt x="5937599" y="5142890"/>
                </a:cubicBezTo>
                <a:close/>
                <a:moveTo>
                  <a:pt x="1354693" y="5144929"/>
                </a:moveTo>
                <a:cubicBezTo>
                  <a:pt x="1354693" y="5153092"/>
                  <a:pt x="1359046" y="5157083"/>
                  <a:pt x="1364371" y="5153797"/>
                </a:cubicBezTo>
                <a:cubicBezTo>
                  <a:pt x="1369695" y="5150501"/>
                  <a:pt x="1371590" y="5143824"/>
                  <a:pt x="1368571" y="5138947"/>
                </a:cubicBezTo>
                <a:cubicBezTo>
                  <a:pt x="1360408" y="5125736"/>
                  <a:pt x="1354693" y="5128194"/>
                  <a:pt x="1354693" y="5144929"/>
                </a:cubicBezTo>
                <a:close/>
                <a:moveTo>
                  <a:pt x="1407081" y="5139605"/>
                </a:moveTo>
                <a:cubicBezTo>
                  <a:pt x="1403842" y="5144843"/>
                  <a:pt x="1405738" y="5149130"/>
                  <a:pt x="1411281" y="5149130"/>
                </a:cubicBezTo>
                <a:cubicBezTo>
                  <a:pt x="1416825" y="5149130"/>
                  <a:pt x="1421368" y="5144843"/>
                  <a:pt x="1421368" y="5139605"/>
                </a:cubicBezTo>
                <a:cubicBezTo>
                  <a:pt x="1421368" y="5134366"/>
                  <a:pt x="1419482" y="5130080"/>
                  <a:pt x="1417168" y="5130080"/>
                </a:cubicBezTo>
                <a:cubicBezTo>
                  <a:pt x="1414853" y="5130080"/>
                  <a:pt x="1410319" y="5134366"/>
                  <a:pt x="1407081" y="5139605"/>
                </a:cubicBezTo>
                <a:close/>
                <a:moveTo>
                  <a:pt x="4521756" y="5149130"/>
                </a:moveTo>
                <a:cubicBezTo>
                  <a:pt x="4512212" y="5159674"/>
                  <a:pt x="4506554" y="5170437"/>
                  <a:pt x="4509173" y="5173057"/>
                </a:cubicBezTo>
                <a:cubicBezTo>
                  <a:pt x="4511793" y="5175676"/>
                  <a:pt x="4521737" y="5169199"/>
                  <a:pt x="4531281" y="5158655"/>
                </a:cubicBezTo>
                <a:cubicBezTo>
                  <a:pt x="4540825" y="5148110"/>
                  <a:pt x="4546483" y="5137347"/>
                  <a:pt x="4543863" y="5134728"/>
                </a:cubicBezTo>
                <a:cubicBezTo>
                  <a:pt x="4541244" y="5132109"/>
                  <a:pt x="4531300" y="5138585"/>
                  <a:pt x="4521756" y="5149130"/>
                </a:cubicBezTo>
                <a:close/>
                <a:moveTo>
                  <a:pt x="4550331" y="5158655"/>
                </a:moveTo>
                <a:lnTo>
                  <a:pt x="4533091" y="5177705"/>
                </a:lnTo>
                <a:lnTo>
                  <a:pt x="4547378" y="5177705"/>
                </a:lnTo>
                <a:cubicBezTo>
                  <a:pt x="4555236" y="5177705"/>
                  <a:pt x="4569429" y="5169132"/>
                  <a:pt x="4578906" y="5158655"/>
                </a:cubicBezTo>
                <a:lnTo>
                  <a:pt x="4596146" y="5139605"/>
                </a:lnTo>
                <a:lnTo>
                  <a:pt x="4581859" y="5139605"/>
                </a:lnTo>
                <a:cubicBezTo>
                  <a:pt x="4574000" y="5139605"/>
                  <a:pt x="4559808" y="5148177"/>
                  <a:pt x="4550331" y="5158655"/>
                </a:cubicBezTo>
                <a:close/>
                <a:moveTo>
                  <a:pt x="6040993" y="5209328"/>
                </a:moveTo>
                <a:cubicBezTo>
                  <a:pt x="6006942" y="5246246"/>
                  <a:pt x="5984920" y="5272974"/>
                  <a:pt x="5992054" y="5268725"/>
                </a:cubicBezTo>
                <a:cubicBezTo>
                  <a:pt x="5999931" y="5264020"/>
                  <a:pt x="6008113" y="5265992"/>
                  <a:pt x="6012904" y="5273735"/>
                </a:cubicBezTo>
                <a:lnTo>
                  <a:pt x="6020782" y="5286480"/>
                </a:lnTo>
                <a:lnTo>
                  <a:pt x="6040412" y="5268716"/>
                </a:lnTo>
                <a:cubicBezTo>
                  <a:pt x="6061929" y="5249247"/>
                  <a:pt x="6065996" y="5228901"/>
                  <a:pt x="6049471" y="5223396"/>
                </a:cubicBezTo>
                <a:cubicBezTo>
                  <a:pt x="6042860" y="5221186"/>
                  <a:pt x="6044641" y="5215109"/>
                  <a:pt x="6054233" y="5207146"/>
                </a:cubicBezTo>
                <a:cubicBezTo>
                  <a:pt x="6064368" y="5198736"/>
                  <a:pt x="6069568" y="5198050"/>
                  <a:pt x="6069568" y="5205117"/>
                </a:cubicBezTo>
                <a:cubicBezTo>
                  <a:pt x="6069568" y="5224767"/>
                  <a:pt x="6097515" y="5216090"/>
                  <a:pt x="6113679" y="5191421"/>
                </a:cubicBezTo>
                <a:lnTo>
                  <a:pt x="6129662" y="5167037"/>
                </a:lnTo>
                <a:lnTo>
                  <a:pt x="6116279" y="5154616"/>
                </a:lnTo>
                <a:lnTo>
                  <a:pt x="6102906" y="5142205"/>
                </a:lnTo>
                <a:lnTo>
                  <a:pt x="6040993" y="5209328"/>
                </a:lnTo>
                <a:close/>
                <a:moveTo>
                  <a:pt x="1470060" y="5171808"/>
                </a:moveTo>
                <a:cubicBezTo>
                  <a:pt x="1443333" y="5200260"/>
                  <a:pt x="1458687" y="5212976"/>
                  <a:pt x="1489434" y="5187858"/>
                </a:cubicBezTo>
                <a:lnTo>
                  <a:pt x="1511856" y="5169532"/>
                </a:lnTo>
                <a:lnTo>
                  <a:pt x="1501731" y="5159207"/>
                </a:lnTo>
                <a:lnTo>
                  <a:pt x="1491606" y="5148882"/>
                </a:lnTo>
                <a:lnTo>
                  <a:pt x="1470060" y="5171808"/>
                </a:lnTo>
                <a:close/>
                <a:moveTo>
                  <a:pt x="1863833" y="5187830"/>
                </a:moveTo>
                <a:cubicBezTo>
                  <a:pt x="1843126" y="5209108"/>
                  <a:pt x="1788909" y="5259039"/>
                  <a:pt x="1743361" y="5298786"/>
                </a:cubicBezTo>
                <a:lnTo>
                  <a:pt x="1660550" y="5371053"/>
                </a:lnTo>
                <a:lnTo>
                  <a:pt x="1684334" y="5389769"/>
                </a:lnTo>
                <a:cubicBezTo>
                  <a:pt x="1697422" y="5400056"/>
                  <a:pt x="1711100" y="5405495"/>
                  <a:pt x="1714748" y="5401847"/>
                </a:cubicBezTo>
                <a:cubicBezTo>
                  <a:pt x="1718396" y="5398209"/>
                  <a:pt x="1712986" y="5389084"/>
                  <a:pt x="1702727" y="5381587"/>
                </a:cubicBezTo>
                <a:lnTo>
                  <a:pt x="1684087" y="5367957"/>
                </a:lnTo>
                <a:lnTo>
                  <a:pt x="1703984" y="5348059"/>
                </a:lnTo>
                <a:lnTo>
                  <a:pt x="1723873" y="5328162"/>
                </a:lnTo>
                <a:lnTo>
                  <a:pt x="1747209" y="5343458"/>
                </a:lnTo>
                <a:cubicBezTo>
                  <a:pt x="1776660" y="5362747"/>
                  <a:pt x="1791310" y="5350497"/>
                  <a:pt x="1763697" y="5329676"/>
                </a:cubicBezTo>
                <a:lnTo>
                  <a:pt x="1743228" y="5314236"/>
                </a:lnTo>
                <a:lnTo>
                  <a:pt x="1780861" y="5284432"/>
                </a:lnTo>
                <a:cubicBezTo>
                  <a:pt x="1814274" y="5257962"/>
                  <a:pt x="1914173" y="5149130"/>
                  <a:pt x="1905048" y="5149130"/>
                </a:cubicBezTo>
                <a:cubicBezTo>
                  <a:pt x="1903085" y="5149130"/>
                  <a:pt x="1884540" y="5166541"/>
                  <a:pt x="1863833" y="5187830"/>
                </a:cubicBezTo>
                <a:close/>
                <a:moveTo>
                  <a:pt x="4593755" y="5167132"/>
                </a:moveTo>
                <a:lnTo>
                  <a:pt x="4584126" y="5185124"/>
                </a:lnTo>
                <a:lnTo>
                  <a:pt x="4605328" y="5190792"/>
                </a:lnTo>
                <a:cubicBezTo>
                  <a:pt x="4627159" y="5196621"/>
                  <a:pt x="4654601" y="5173257"/>
                  <a:pt x="4644714" y="5157254"/>
                </a:cubicBezTo>
                <a:cubicBezTo>
                  <a:pt x="4635637" y="5142557"/>
                  <a:pt x="4603576" y="5148777"/>
                  <a:pt x="4593755" y="5167132"/>
                </a:cubicBezTo>
                <a:close/>
                <a:moveTo>
                  <a:pt x="1639119" y="5178019"/>
                </a:moveTo>
                <a:cubicBezTo>
                  <a:pt x="1662617" y="5197602"/>
                  <a:pt x="1678543" y="5202089"/>
                  <a:pt x="1678543" y="5189135"/>
                </a:cubicBezTo>
                <a:cubicBezTo>
                  <a:pt x="1678543" y="5174876"/>
                  <a:pt x="1655740" y="5158655"/>
                  <a:pt x="1636157" y="5158969"/>
                </a:cubicBezTo>
                <a:lnTo>
                  <a:pt x="1616631" y="5159293"/>
                </a:lnTo>
                <a:lnTo>
                  <a:pt x="1639119" y="5178019"/>
                </a:lnTo>
                <a:close/>
                <a:moveTo>
                  <a:pt x="3215764" y="5218186"/>
                </a:moveTo>
                <a:cubicBezTo>
                  <a:pt x="3157023" y="5295824"/>
                  <a:pt x="3146079" y="5313760"/>
                  <a:pt x="3181274" y="5274707"/>
                </a:cubicBezTo>
                <a:cubicBezTo>
                  <a:pt x="3215716" y="5236502"/>
                  <a:pt x="3272276" y="5158655"/>
                  <a:pt x="3265608" y="5158655"/>
                </a:cubicBezTo>
                <a:cubicBezTo>
                  <a:pt x="3262970" y="5158655"/>
                  <a:pt x="3240538" y="5185448"/>
                  <a:pt x="3215764" y="5218186"/>
                </a:cubicBezTo>
                <a:close/>
                <a:moveTo>
                  <a:pt x="5718924" y="5190097"/>
                </a:moveTo>
                <a:cubicBezTo>
                  <a:pt x="5707466" y="5202289"/>
                  <a:pt x="5698093" y="5217347"/>
                  <a:pt x="5698093" y="5223558"/>
                </a:cubicBezTo>
                <a:cubicBezTo>
                  <a:pt x="5698093" y="5243694"/>
                  <a:pt x="5725801" y="5235511"/>
                  <a:pt x="5742156" y="5210556"/>
                </a:cubicBezTo>
                <a:cubicBezTo>
                  <a:pt x="5764397" y="5176599"/>
                  <a:pt x="5746452" y="5160797"/>
                  <a:pt x="5718924" y="5190097"/>
                </a:cubicBezTo>
                <a:close/>
                <a:moveTo>
                  <a:pt x="4474188" y="5206223"/>
                </a:moveTo>
                <a:cubicBezTo>
                  <a:pt x="4464672" y="5216728"/>
                  <a:pt x="4461320" y="5225330"/>
                  <a:pt x="4466730" y="5225330"/>
                </a:cubicBezTo>
                <a:cubicBezTo>
                  <a:pt x="4478712" y="5225330"/>
                  <a:pt x="4502468" y="5198107"/>
                  <a:pt x="4496067" y="5191706"/>
                </a:cubicBezTo>
                <a:cubicBezTo>
                  <a:pt x="4493543" y="5189182"/>
                  <a:pt x="4483694" y="5195707"/>
                  <a:pt x="4474188" y="5206223"/>
                </a:cubicBezTo>
                <a:close/>
                <a:moveTo>
                  <a:pt x="4507278" y="5211271"/>
                </a:moveTo>
                <a:cubicBezTo>
                  <a:pt x="4487647" y="5234921"/>
                  <a:pt x="4506164" y="5240389"/>
                  <a:pt x="4528900" y="5217652"/>
                </a:cubicBezTo>
                <a:lnTo>
                  <a:pt x="4549798" y="5196755"/>
                </a:lnTo>
                <a:lnTo>
                  <a:pt x="4534567" y="5196755"/>
                </a:lnTo>
                <a:cubicBezTo>
                  <a:pt x="4526185" y="5196755"/>
                  <a:pt x="4513907" y="5203288"/>
                  <a:pt x="4507278" y="5211271"/>
                </a:cubicBezTo>
                <a:close/>
                <a:moveTo>
                  <a:pt x="4555713" y="5212633"/>
                </a:moveTo>
                <a:cubicBezTo>
                  <a:pt x="4531129" y="5229854"/>
                  <a:pt x="4530719" y="5240769"/>
                  <a:pt x="4554436" y="5246970"/>
                </a:cubicBezTo>
                <a:cubicBezTo>
                  <a:pt x="4565847" y="5249952"/>
                  <a:pt x="4580487" y="5243617"/>
                  <a:pt x="4593032" y="5230264"/>
                </a:cubicBezTo>
                <a:lnTo>
                  <a:pt x="4613234" y="5208756"/>
                </a:lnTo>
                <a:lnTo>
                  <a:pt x="4594308" y="5203812"/>
                </a:lnTo>
                <a:cubicBezTo>
                  <a:pt x="4583897" y="5201089"/>
                  <a:pt x="4566523" y="5205060"/>
                  <a:pt x="4555713" y="5212633"/>
                </a:cubicBezTo>
                <a:close/>
                <a:moveTo>
                  <a:pt x="5864581" y="5216033"/>
                </a:moveTo>
                <a:lnTo>
                  <a:pt x="5847131" y="5235302"/>
                </a:lnTo>
                <a:lnTo>
                  <a:pt x="5858447" y="5246618"/>
                </a:lnTo>
                <a:lnTo>
                  <a:pt x="5869753" y="5257924"/>
                </a:lnTo>
                <a:lnTo>
                  <a:pt x="5889851" y="5237826"/>
                </a:lnTo>
                <a:cubicBezTo>
                  <a:pt x="5900909" y="5226768"/>
                  <a:pt x="5907043" y="5213004"/>
                  <a:pt x="5903471" y="5207242"/>
                </a:cubicBezTo>
                <a:cubicBezTo>
                  <a:pt x="5894080" y="5192040"/>
                  <a:pt x="5884288" y="5194249"/>
                  <a:pt x="5864581" y="5216033"/>
                </a:cubicBezTo>
                <a:close/>
                <a:moveTo>
                  <a:pt x="1146562" y="5222167"/>
                </a:moveTo>
                <a:cubicBezTo>
                  <a:pt x="1139485" y="5229835"/>
                  <a:pt x="1135199" y="5237388"/>
                  <a:pt x="1137037" y="5238950"/>
                </a:cubicBezTo>
                <a:cubicBezTo>
                  <a:pt x="1149353" y="5249437"/>
                  <a:pt x="1185710" y="5264134"/>
                  <a:pt x="1189634" y="5260210"/>
                </a:cubicBezTo>
                <a:cubicBezTo>
                  <a:pt x="1192254" y="5257591"/>
                  <a:pt x="1185091" y="5250466"/>
                  <a:pt x="1173718" y="5244380"/>
                </a:cubicBezTo>
                <a:cubicBezTo>
                  <a:pt x="1162345" y="5238293"/>
                  <a:pt x="1155183" y="5231168"/>
                  <a:pt x="1157802" y="5228549"/>
                </a:cubicBezTo>
                <a:cubicBezTo>
                  <a:pt x="1160421" y="5225930"/>
                  <a:pt x="1171870" y="5228768"/>
                  <a:pt x="1183243" y="5234855"/>
                </a:cubicBezTo>
                <a:cubicBezTo>
                  <a:pt x="1213752" y="5251180"/>
                  <a:pt x="1215581" y="5241170"/>
                  <a:pt x="1185329" y="5223424"/>
                </a:cubicBezTo>
                <a:lnTo>
                  <a:pt x="1159431" y="5208222"/>
                </a:lnTo>
                <a:lnTo>
                  <a:pt x="1146562" y="5222167"/>
                </a:lnTo>
                <a:close/>
                <a:moveTo>
                  <a:pt x="1397603" y="5221243"/>
                </a:moveTo>
                <a:lnTo>
                  <a:pt x="1378601" y="5235607"/>
                </a:lnTo>
                <a:lnTo>
                  <a:pt x="1392622" y="5244275"/>
                </a:lnTo>
                <a:cubicBezTo>
                  <a:pt x="1402052" y="5250104"/>
                  <a:pt x="1412177" y="5247942"/>
                  <a:pt x="1423530" y="5237655"/>
                </a:cubicBezTo>
                <a:cubicBezTo>
                  <a:pt x="1456458" y="5207861"/>
                  <a:pt x="1434075" y="5193687"/>
                  <a:pt x="1397603" y="5221243"/>
                </a:cubicBezTo>
                <a:close/>
                <a:moveTo>
                  <a:pt x="1572444" y="5225644"/>
                </a:moveTo>
                <a:cubicBezTo>
                  <a:pt x="1584808" y="5235950"/>
                  <a:pt x="1601953" y="5244237"/>
                  <a:pt x="1610544" y="5244065"/>
                </a:cubicBezTo>
                <a:lnTo>
                  <a:pt x="1626156" y="5243741"/>
                </a:lnTo>
                <a:lnTo>
                  <a:pt x="1603667" y="5225015"/>
                </a:lnTo>
                <a:cubicBezTo>
                  <a:pt x="1591304" y="5214709"/>
                  <a:pt x="1574159" y="5206423"/>
                  <a:pt x="1565567" y="5206594"/>
                </a:cubicBezTo>
                <a:lnTo>
                  <a:pt x="1549956" y="5206918"/>
                </a:lnTo>
                <a:lnTo>
                  <a:pt x="1572444" y="5225644"/>
                </a:lnTo>
                <a:close/>
                <a:moveTo>
                  <a:pt x="2149831" y="5307559"/>
                </a:moveTo>
                <a:cubicBezTo>
                  <a:pt x="2102444" y="5363671"/>
                  <a:pt x="2010147" y="5455425"/>
                  <a:pt x="1942862" y="5513318"/>
                </a:cubicBezTo>
                <a:cubicBezTo>
                  <a:pt x="1876073" y="5570792"/>
                  <a:pt x="1821418" y="5619969"/>
                  <a:pt x="1821418" y="5622618"/>
                </a:cubicBezTo>
                <a:cubicBezTo>
                  <a:pt x="1821418" y="5625256"/>
                  <a:pt x="1827533" y="5625075"/>
                  <a:pt x="1835010" y="5622198"/>
                </a:cubicBezTo>
                <a:cubicBezTo>
                  <a:pt x="1842487" y="5619331"/>
                  <a:pt x="1853727" y="5623160"/>
                  <a:pt x="1859985" y="5630704"/>
                </a:cubicBezTo>
                <a:cubicBezTo>
                  <a:pt x="1866252" y="5638257"/>
                  <a:pt x="1880492" y="5644334"/>
                  <a:pt x="1891636" y="5644220"/>
                </a:cubicBezTo>
                <a:lnTo>
                  <a:pt x="1911906" y="5644010"/>
                </a:lnTo>
                <a:lnTo>
                  <a:pt x="1888093" y="5625170"/>
                </a:lnTo>
                <a:lnTo>
                  <a:pt x="1864281" y="5606330"/>
                </a:lnTo>
                <a:lnTo>
                  <a:pt x="1887531" y="5588251"/>
                </a:lnTo>
                <a:lnTo>
                  <a:pt x="1910772" y="5570172"/>
                </a:lnTo>
                <a:lnTo>
                  <a:pt x="1933070" y="5584774"/>
                </a:lnTo>
                <a:cubicBezTo>
                  <a:pt x="1962845" y="5604281"/>
                  <a:pt x="1974818" y="5590537"/>
                  <a:pt x="1946596" y="5569249"/>
                </a:cubicBezTo>
                <a:lnTo>
                  <a:pt x="1924431" y="5552532"/>
                </a:lnTo>
                <a:lnTo>
                  <a:pt x="1950291" y="5535578"/>
                </a:lnTo>
                <a:lnTo>
                  <a:pt x="1976152" y="5518633"/>
                </a:lnTo>
                <a:lnTo>
                  <a:pt x="1998783" y="5530749"/>
                </a:lnTo>
                <a:cubicBezTo>
                  <a:pt x="2011232" y="5537406"/>
                  <a:pt x="2024634" y="5539407"/>
                  <a:pt x="2028568" y="5535187"/>
                </a:cubicBezTo>
                <a:cubicBezTo>
                  <a:pt x="2032511" y="5530968"/>
                  <a:pt x="2031444" y="5525891"/>
                  <a:pt x="2026206" y="5523910"/>
                </a:cubicBezTo>
                <a:cubicBezTo>
                  <a:pt x="2020967" y="5521919"/>
                  <a:pt x="2010251" y="5516223"/>
                  <a:pt x="2002393" y="5511241"/>
                </a:cubicBezTo>
                <a:lnTo>
                  <a:pt x="1988106" y="5502183"/>
                </a:lnTo>
                <a:lnTo>
                  <a:pt x="2009137" y="5481104"/>
                </a:lnTo>
                <a:lnTo>
                  <a:pt x="2030159" y="5460026"/>
                </a:lnTo>
                <a:lnTo>
                  <a:pt x="2055609" y="5471627"/>
                </a:lnTo>
                <a:cubicBezTo>
                  <a:pt x="2088871" y="5486781"/>
                  <a:pt x="2098634" y="5476237"/>
                  <a:pt x="2070783" y="5455225"/>
                </a:cubicBezTo>
                <a:lnTo>
                  <a:pt x="2048980" y="5438775"/>
                </a:lnTo>
                <a:lnTo>
                  <a:pt x="2069621" y="5420154"/>
                </a:lnTo>
                <a:cubicBezTo>
                  <a:pt x="2089766" y="5401980"/>
                  <a:pt x="2220573" y="5241836"/>
                  <a:pt x="2234584" y="5218186"/>
                </a:cubicBezTo>
                <a:cubicBezTo>
                  <a:pt x="2251091" y="5190335"/>
                  <a:pt x="2230374" y="5212176"/>
                  <a:pt x="2149831" y="5307559"/>
                </a:cubicBezTo>
                <a:close/>
                <a:moveTo>
                  <a:pt x="3226356" y="5280174"/>
                </a:moveTo>
                <a:cubicBezTo>
                  <a:pt x="3175625" y="5346316"/>
                  <a:pt x="3161005" y="5368205"/>
                  <a:pt x="3167577" y="5368205"/>
                </a:cubicBezTo>
                <a:cubicBezTo>
                  <a:pt x="3173721" y="5368205"/>
                  <a:pt x="3280867" y="5224224"/>
                  <a:pt x="3277172" y="5220929"/>
                </a:cubicBezTo>
                <a:cubicBezTo>
                  <a:pt x="3275419" y="5219367"/>
                  <a:pt x="3252550" y="5246027"/>
                  <a:pt x="3226356" y="5280174"/>
                </a:cubicBezTo>
                <a:close/>
                <a:moveTo>
                  <a:pt x="1697327" y="5244608"/>
                </a:moveTo>
                <a:lnTo>
                  <a:pt x="1673781" y="5262401"/>
                </a:lnTo>
                <a:lnTo>
                  <a:pt x="1683906" y="5272564"/>
                </a:lnTo>
                <a:lnTo>
                  <a:pt x="1694031" y="5282727"/>
                </a:lnTo>
                <a:lnTo>
                  <a:pt x="1715576" y="5259801"/>
                </a:lnTo>
                <a:cubicBezTo>
                  <a:pt x="1742313" y="5231340"/>
                  <a:pt x="1729264" y="5220481"/>
                  <a:pt x="1697327" y="5244608"/>
                </a:cubicBezTo>
                <a:close/>
                <a:moveTo>
                  <a:pt x="2092881" y="5234855"/>
                </a:moveTo>
                <a:cubicBezTo>
                  <a:pt x="2089642" y="5240093"/>
                  <a:pt x="2091538" y="5244380"/>
                  <a:pt x="2097081" y="5244380"/>
                </a:cubicBezTo>
                <a:cubicBezTo>
                  <a:pt x="2102625" y="5244380"/>
                  <a:pt x="2107168" y="5240093"/>
                  <a:pt x="2107168" y="5234855"/>
                </a:cubicBezTo>
                <a:cubicBezTo>
                  <a:pt x="2107168" y="5229616"/>
                  <a:pt x="2105282" y="5225330"/>
                  <a:pt x="2102968" y="5225330"/>
                </a:cubicBezTo>
                <a:cubicBezTo>
                  <a:pt x="2100653" y="5225330"/>
                  <a:pt x="2096119" y="5229616"/>
                  <a:pt x="2092881" y="5234855"/>
                </a:cubicBezTo>
                <a:close/>
                <a:moveTo>
                  <a:pt x="5650402" y="5252038"/>
                </a:moveTo>
                <a:cubicBezTo>
                  <a:pt x="5634914" y="5264592"/>
                  <a:pt x="5630266" y="5275269"/>
                  <a:pt x="5634981" y="5287537"/>
                </a:cubicBezTo>
                <a:lnTo>
                  <a:pt x="5641715" y="5305092"/>
                </a:lnTo>
                <a:lnTo>
                  <a:pt x="5667175" y="5279631"/>
                </a:lnTo>
                <a:lnTo>
                  <a:pt x="5692635" y="5254162"/>
                </a:lnTo>
                <a:lnTo>
                  <a:pt x="5682606" y="5244132"/>
                </a:lnTo>
                <a:lnTo>
                  <a:pt x="5672566" y="5234092"/>
                </a:lnTo>
                <a:lnTo>
                  <a:pt x="5650402" y="5252038"/>
                </a:lnTo>
                <a:close/>
                <a:moveTo>
                  <a:pt x="1488043" y="5250000"/>
                </a:moveTo>
                <a:cubicBezTo>
                  <a:pt x="1488043" y="5260420"/>
                  <a:pt x="1530782" y="5291366"/>
                  <a:pt x="1545193" y="5291385"/>
                </a:cubicBezTo>
                <a:cubicBezTo>
                  <a:pt x="1554528" y="5291395"/>
                  <a:pt x="1550213" y="5283251"/>
                  <a:pt x="1532754" y="5267887"/>
                </a:cubicBezTo>
                <a:cubicBezTo>
                  <a:pt x="1507331" y="5245523"/>
                  <a:pt x="1488043" y="5237807"/>
                  <a:pt x="1488043" y="5250000"/>
                </a:cubicBezTo>
                <a:close/>
                <a:moveTo>
                  <a:pt x="4431078" y="5258896"/>
                </a:moveTo>
                <a:cubicBezTo>
                  <a:pt x="4424449" y="5266878"/>
                  <a:pt x="4421439" y="5275822"/>
                  <a:pt x="4424372" y="5278765"/>
                </a:cubicBezTo>
                <a:cubicBezTo>
                  <a:pt x="4427315" y="5281708"/>
                  <a:pt x="4434507" y="5275174"/>
                  <a:pt x="4440355" y="5264249"/>
                </a:cubicBezTo>
                <a:cubicBezTo>
                  <a:pt x="4452833" y="5240932"/>
                  <a:pt x="4448204" y="5238264"/>
                  <a:pt x="4431078" y="5258896"/>
                </a:cubicBezTo>
                <a:close/>
                <a:moveTo>
                  <a:pt x="4466082" y="5261801"/>
                </a:moveTo>
                <a:cubicBezTo>
                  <a:pt x="4438622" y="5292138"/>
                  <a:pt x="4454005" y="5306006"/>
                  <a:pt x="4482980" y="5277041"/>
                </a:cubicBezTo>
                <a:cubicBezTo>
                  <a:pt x="4499248" y="5260762"/>
                  <a:pt x="4502716" y="5244380"/>
                  <a:pt x="4489895" y="5244380"/>
                </a:cubicBezTo>
                <a:cubicBezTo>
                  <a:pt x="4485466" y="5244380"/>
                  <a:pt x="4474750" y="5252219"/>
                  <a:pt x="4466082" y="5261801"/>
                </a:cubicBezTo>
                <a:close/>
                <a:moveTo>
                  <a:pt x="6092781" y="5275336"/>
                </a:moveTo>
                <a:lnTo>
                  <a:pt x="6064806" y="5306292"/>
                </a:lnTo>
                <a:lnTo>
                  <a:pt x="6095762" y="5278317"/>
                </a:lnTo>
                <a:cubicBezTo>
                  <a:pt x="6124614" y="5252238"/>
                  <a:pt x="6131100" y="5244380"/>
                  <a:pt x="6123737" y="5244380"/>
                </a:cubicBezTo>
                <a:cubicBezTo>
                  <a:pt x="6122099" y="5244380"/>
                  <a:pt x="6108163" y="5258305"/>
                  <a:pt x="6092781" y="5275336"/>
                </a:cubicBezTo>
                <a:close/>
                <a:moveTo>
                  <a:pt x="1121807" y="5262363"/>
                </a:moveTo>
                <a:cubicBezTo>
                  <a:pt x="1126779" y="5267011"/>
                  <a:pt x="1141571" y="5273659"/>
                  <a:pt x="1154668" y="5277136"/>
                </a:cubicBezTo>
                <a:lnTo>
                  <a:pt x="1178481" y="5283470"/>
                </a:lnTo>
                <a:lnTo>
                  <a:pt x="1159993" y="5268687"/>
                </a:lnTo>
                <a:cubicBezTo>
                  <a:pt x="1140505" y="5253105"/>
                  <a:pt x="1105738" y="5247351"/>
                  <a:pt x="1121807" y="5262363"/>
                </a:cubicBezTo>
                <a:close/>
                <a:moveTo>
                  <a:pt x="4507392" y="5273098"/>
                </a:moveTo>
                <a:lnTo>
                  <a:pt x="4497124" y="5292290"/>
                </a:lnTo>
                <a:lnTo>
                  <a:pt x="4512174" y="5298062"/>
                </a:lnTo>
                <a:cubicBezTo>
                  <a:pt x="4520451" y="5301244"/>
                  <a:pt x="4535739" y="5296139"/>
                  <a:pt x="4546150" y="5286718"/>
                </a:cubicBezTo>
                <a:lnTo>
                  <a:pt x="4565066" y="5269592"/>
                </a:lnTo>
                <a:lnTo>
                  <a:pt x="4552941" y="5261896"/>
                </a:lnTo>
                <a:cubicBezTo>
                  <a:pt x="4532929" y="5249199"/>
                  <a:pt x="4518251" y="5252809"/>
                  <a:pt x="4507392" y="5273098"/>
                </a:cubicBezTo>
                <a:close/>
                <a:moveTo>
                  <a:pt x="1189777" y="5325514"/>
                </a:moveTo>
                <a:cubicBezTo>
                  <a:pt x="1159316" y="5359318"/>
                  <a:pt x="1050150" y="5463112"/>
                  <a:pt x="947185" y="5556180"/>
                </a:cubicBezTo>
                <a:cubicBezTo>
                  <a:pt x="718804" y="5762616"/>
                  <a:pt x="613534" y="5866724"/>
                  <a:pt x="503530" y="5994969"/>
                </a:cubicBezTo>
                <a:cubicBezTo>
                  <a:pt x="266700" y="6271031"/>
                  <a:pt x="152667" y="6500937"/>
                  <a:pt x="138455" y="6730956"/>
                </a:cubicBezTo>
                <a:lnTo>
                  <a:pt x="132826" y="6822119"/>
                </a:lnTo>
                <a:lnTo>
                  <a:pt x="149390" y="6896605"/>
                </a:lnTo>
                <a:cubicBezTo>
                  <a:pt x="180184" y="7035013"/>
                  <a:pt x="238963" y="7154599"/>
                  <a:pt x="331413" y="7266928"/>
                </a:cubicBezTo>
                <a:cubicBezTo>
                  <a:pt x="357969" y="7299188"/>
                  <a:pt x="486556" y="7418546"/>
                  <a:pt x="617163" y="7532161"/>
                </a:cubicBezTo>
                <a:cubicBezTo>
                  <a:pt x="747770" y="7645775"/>
                  <a:pt x="903923" y="7782097"/>
                  <a:pt x="964168" y="7835094"/>
                </a:cubicBezTo>
                <a:cubicBezTo>
                  <a:pt x="1166727" y="8013269"/>
                  <a:pt x="1313764" y="8100451"/>
                  <a:pt x="1540431" y="8176774"/>
                </a:cubicBezTo>
                <a:cubicBezTo>
                  <a:pt x="1704165" y="8231905"/>
                  <a:pt x="1822437" y="8254299"/>
                  <a:pt x="1983343" y="8260642"/>
                </a:cubicBezTo>
                <a:lnTo>
                  <a:pt x="2121456" y="8266081"/>
                </a:lnTo>
                <a:lnTo>
                  <a:pt x="2239289" y="8245898"/>
                </a:lnTo>
                <a:cubicBezTo>
                  <a:pt x="2587666" y="8186233"/>
                  <a:pt x="2890961" y="8017488"/>
                  <a:pt x="3325740" y="7641441"/>
                </a:cubicBezTo>
                <a:cubicBezTo>
                  <a:pt x="3547720" y="7449436"/>
                  <a:pt x="3641484" y="7353586"/>
                  <a:pt x="3739106" y="7218874"/>
                </a:cubicBezTo>
                <a:lnTo>
                  <a:pt x="3775024" y="7169306"/>
                </a:lnTo>
                <a:lnTo>
                  <a:pt x="3686423" y="7104364"/>
                </a:lnTo>
                <a:cubicBezTo>
                  <a:pt x="3637703" y="7068655"/>
                  <a:pt x="3562264" y="7014039"/>
                  <a:pt x="3518792" y="6983007"/>
                </a:cubicBezTo>
                <a:cubicBezTo>
                  <a:pt x="3475320" y="6951974"/>
                  <a:pt x="3371183" y="6861038"/>
                  <a:pt x="3287363" y="6780933"/>
                </a:cubicBezTo>
                <a:cubicBezTo>
                  <a:pt x="3133116" y="6633496"/>
                  <a:pt x="3012758" y="6534712"/>
                  <a:pt x="2831068" y="6406410"/>
                </a:cubicBezTo>
                <a:cubicBezTo>
                  <a:pt x="2776061" y="6367577"/>
                  <a:pt x="2673191" y="6290187"/>
                  <a:pt x="2602468" y="6234446"/>
                </a:cubicBezTo>
                <a:cubicBezTo>
                  <a:pt x="2446687" y="6111659"/>
                  <a:pt x="2276123" y="5991511"/>
                  <a:pt x="2127428" y="5899823"/>
                </a:cubicBezTo>
                <a:cubicBezTo>
                  <a:pt x="1860318" y="5735126"/>
                  <a:pt x="1802654" y="5694912"/>
                  <a:pt x="1707118" y="5606720"/>
                </a:cubicBezTo>
                <a:cubicBezTo>
                  <a:pt x="1652111" y="5555943"/>
                  <a:pt x="1526829" y="5457930"/>
                  <a:pt x="1428702" y="5388912"/>
                </a:cubicBezTo>
                <a:cubicBezTo>
                  <a:pt x="1330585" y="5319894"/>
                  <a:pt x="1249147" y="5263573"/>
                  <a:pt x="1247727" y="5263744"/>
                </a:cubicBezTo>
                <a:cubicBezTo>
                  <a:pt x="1246318" y="5263916"/>
                  <a:pt x="1220238" y="5291709"/>
                  <a:pt x="1189777" y="5325514"/>
                </a:cubicBezTo>
                <a:close/>
                <a:moveTo>
                  <a:pt x="2059543" y="5272955"/>
                </a:moveTo>
                <a:cubicBezTo>
                  <a:pt x="2059543" y="5278193"/>
                  <a:pt x="2063829" y="5282480"/>
                  <a:pt x="2069068" y="5282480"/>
                </a:cubicBezTo>
                <a:cubicBezTo>
                  <a:pt x="2074307" y="5282480"/>
                  <a:pt x="2078593" y="5278193"/>
                  <a:pt x="2078593" y="5272955"/>
                </a:cubicBezTo>
                <a:cubicBezTo>
                  <a:pt x="2078593" y="5267716"/>
                  <a:pt x="2074307" y="5263430"/>
                  <a:pt x="2069068" y="5263430"/>
                </a:cubicBezTo>
                <a:cubicBezTo>
                  <a:pt x="2063829" y="5263430"/>
                  <a:pt x="2059543" y="5267716"/>
                  <a:pt x="2059543" y="5272955"/>
                </a:cubicBezTo>
                <a:close/>
                <a:moveTo>
                  <a:pt x="1097518" y="5282070"/>
                </a:moveTo>
                <a:cubicBezTo>
                  <a:pt x="1097518" y="5293719"/>
                  <a:pt x="1144876" y="5314493"/>
                  <a:pt x="1152973" y="5306397"/>
                </a:cubicBezTo>
                <a:cubicBezTo>
                  <a:pt x="1160269" y="5299101"/>
                  <a:pt x="1144238" y="5285785"/>
                  <a:pt x="1118949" y="5278146"/>
                </a:cubicBezTo>
                <a:cubicBezTo>
                  <a:pt x="1105853" y="5274193"/>
                  <a:pt x="1097518" y="5275717"/>
                  <a:pt x="1097518" y="5282070"/>
                </a:cubicBezTo>
                <a:close/>
                <a:moveTo>
                  <a:pt x="1807540" y="5281813"/>
                </a:moveTo>
                <a:cubicBezTo>
                  <a:pt x="1801235" y="5292014"/>
                  <a:pt x="1825800" y="5313026"/>
                  <a:pt x="1834201" y="5304625"/>
                </a:cubicBezTo>
                <a:cubicBezTo>
                  <a:pt x="1837649" y="5301177"/>
                  <a:pt x="1840468" y="5295243"/>
                  <a:pt x="1840468" y="5291433"/>
                </a:cubicBezTo>
                <a:cubicBezTo>
                  <a:pt x="1840468" y="5280755"/>
                  <a:pt x="1813131" y="5272774"/>
                  <a:pt x="1807540" y="5281813"/>
                </a:cubicBezTo>
                <a:close/>
                <a:moveTo>
                  <a:pt x="4636056" y="5282480"/>
                </a:moveTo>
                <a:cubicBezTo>
                  <a:pt x="4639294" y="5287718"/>
                  <a:pt x="4643828" y="5292005"/>
                  <a:pt x="4646143" y="5292005"/>
                </a:cubicBezTo>
                <a:cubicBezTo>
                  <a:pt x="4648458" y="5292005"/>
                  <a:pt x="4650343" y="5287718"/>
                  <a:pt x="4650343" y="5282480"/>
                </a:cubicBezTo>
                <a:cubicBezTo>
                  <a:pt x="4650343" y="5277241"/>
                  <a:pt x="4645800" y="5272955"/>
                  <a:pt x="4640256" y="5272955"/>
                </a:cubicBezTo>
                <a:cubicBezTo>
                  <a:pt x="4634713" y="5272955"/>
                  <a:pt x="4632817" y="5277241"/>
                  <a:pt x="4636056" y="5282480"/>
                </a:cubicBezTo>
                <a:close/>
                <a:moveTo>
                  <a:pt x="1633252" y="5301558"/>
                </a:moveTo>
                <a:cubicBezTo>
                  <a:pt x="1608849" y="5321313"/>
                  <a:pt x="1606210" y="5330105"/>
                  <a:pt x="1624679" y="5330105"/>
                </a:cubicBezTo>
                <a:cubicBezTo>
                  <a:pt x="1640996" y="5330105"/>
                  <a:pt x="1672847" y="5295490"/>
                  <a:pt x="1662446" y="5289071"/>
                </a:cubicBezTo>
                <a:cubicBezTo>
                  <a:pt x="1658150" y="5286414"/>
                  <a:pt x="1645015" y="5292033"/>
                  <a:pt x="1633252" y="5301558"/>
                </a:cubicBezTo>
                <a:close/>
                <a:moveTo>
                  <a:pt x="5947248" y="5304978"/>
                </a:moveTo>
                <a:lnTo>
                  <a:pt x="5928370" y="5325342"/>
                </a:lnTo>
                <a:lnTo>
                  <a:pt x="5942505" y="5338267"/>
                </a:lnTo>
                <a:lnTo>
                  <a:pt x="5956640" y="5351184"/>
                </a:lnTo>
                <a:lnTo>
                  <a:pt x="5979767" y="5329457"/>
                </a:lnTo>
                <a:cubicBezTo>
                  <a:pt x="6007703" y="5303216"/>
                  <a:pt x="6008589" y="5295719"/>
                  <a:pt x="5984501" y="5289413"/>
                </a:cubicBezTo>
                <a:cubicBezTo>
                  <a:pt x="5973242" y="5286471"/>
                  <a:pt x="5958802" y="5292500"/>
                  <a:pt x="5947248" y="5304978"/>
                </a:cubicBezTo>
                <a:close/>
                <a:moveTo>
                  <a:pt x="4387501" y="5313436"/>
                </a:moveTo>
                <a:lnTo>
                  <a:pt x="4369356" y="5334867"/>
                </a:lnTo>
                <a:lnTo>
                  <a:pt x="4390787" y="5316722"/>
                </a:lnTo>
                <a:cubicBezTo>
                  <a:pt x="4410923" y="5299672"/>
                  <a:pt x="4416552" y="5292005"/>
                  <a:pt x="4408932" y="5292005"/>
                </a:cubicBezTo>
                <a:cubicBezTo>
                  <a:pt x="4407123" y="5292005"/>
                  <a:pt x="4397483" y="5301653"/>
                  <a:pt x="4387501" y="5313436"/>
                </a:cubicBezTo>
                <a:close/>
                <a:moveTo>
                  <a:pt x="1065105" y="5309569"/>
                </a:moveTo>
                <a:cubicBezTo>
                  <a:pt x="1062371" y="5313988"/>
                  <a:pt x="1074973" y="5322161"/>
                  <a:pt x="1093108" y="5327723"/>
                </a:cubicBezTo>
                <a:cubicBezTo>
                  <a:pt x="1129522" y="5338896"/>
                  <a:pt x="1146953" y="5327313"/>
                  <a:pt x="1117464" y="5311531"/>
                </a:cubicBezTo>
                <a:cubicBezTo>
                  <a:pt x="1094918" y="5299472"/>
                  <a:pt x="1071877" y="5298605"/>
                  <a:pt x="1065105" y="5309569"/>
                </a:cubicBezTo>
                <a:close/>
                <a:moveTo>
                  <a:pt x="3262436" y="5313436"/>
                </a:moveTo>
                <a:cubicBezTo>
                  <a:pt x="3257426" y="5319989"/>
                  <a:pt x="3241443" y="5342487"/>
                  <a:pt x="3226918" y="5363442"/>
                </a:cubicBezTo>
                <a:lnTo>
                  <a:pt x="3200505" y="5401542"/>
                </a:lnTo>
                <a:lnTo>
                  <a:pt x="3230756" y="5368205"/>
                </a:lnTo>
                <a:cubicBezTo>
                  <a:pt x="3260465" y="5335477"/>
                  <a:pt x="3283239" y="5301530"/>
                  <a:pt x="3275486" y="5301530"/>
                </a:cubicBezTo>
                <a:cubicBezTo>
                  <a:pt x="3273324" y="5301530"/>
                  <a:pt x="3267447" y="5306892"/>
                  <a:pt x="3262436" y="5313436"/>
                </a:cubicBezTo>
                <a:close/>
                <a:moveTo>
                  <a:pt x="4415505" y="5316226"/>
                </a:moveTo>
                <a:cubicBezTo>
                  <a:pt x="4405980" y="5341059"/>
                  <a:pt x="4421143" y="5344459"/>
                  <a:pt x="4443175" y="5322427"/>
                </a:cubicBezTo>
                <a:lnTo>
                  <a:pt x="4464073" y="5301530"/>
                </a:lnTo>
                <a:lnTo>
                  <a:pt x="4442613" y="5301530"/>
                </a:lnTo>
                <a:cubicBezTo>
                  <a:pt x="4430802" y="5301530"/>
                  <a:pt x="4418610" y="5308140"/>
                  <a:pt x="4415505" y="5316226"/>
                </a:cubicBezTo>
                <a:close/>
                <a:moveTo>
                  <a:pt x="4564618" y="5311617"/>
                </a:moveTo>
                <a:cubicBezTo>
                  <a:pt x="4564618" y="5317160"/>
                  <a:pt x="4568905" y="5319056"/>
                  <a:pt x="4574143" y="5315817"/>
                </a:cubicBezTo>
                <a:cubicBezTo>
                  <a:pt x="4579382" y="5312578"/>
                  <a:pt x="4583668" y="5308045"/>
                  <a:pt x="4583668" y="5305730"/>
                </a:cubicBezTo>
                <a:cubicBezTo>
                  <a:pt x="4583668" y="5303415"/>
                  <a:pt x="4579382" y="5301530"/>
                  <a:pt x="4574143" y="5301530"/>
                </a:cubicBezTo>
                <a:cubicBezTo>
                  <a:pt x="4568905" y="5301530"/>
                  <a:pt x="4564618" y="5306073"/>
                  <a:pt x="4564618" y="5311617"/>
                </a:cubicBezTo>
                <a:close/>
                <a:moveTo>
                  <a:pt x="2016681" y="5320580"/>
                </a:moveTo>
                <a:cubicBezTo>
                  <a:pt x="2013442" y="5325818"/>
                  <a:pt x="2015338" y="5330105"/>
                  <a:pt x="2020881" y="5330105"/>
                </a:cubicBezTo>
                <a:cubicBezTo>
                  <a:pt x="2026425" y="5330105"/>
                  <a:pt x="2030968" y="5325818"/>
                  <a:pt x="2030968" y="5320580"/>
                </a:cubicBezTo>
                <a:cubicBezTo>
                  <a:pt x="2030968" y="5315341"/>
                  <a:pt x="2029082" y="5311055"/>
                  <a:pt x="2026768" y="5311055"/>
                </a:cubicBezTo>
                <a:cubicBezTo>
                  <a:pt x="2024453" y="5311055"/>
                  <a:pt x="2019919" y="5315341"/>
                  <a:pt x="2016681" y="5320580"/>
                </a:cubicBezTo>
                <a:close/>
                <a:moveTo>
                  <a:pt x="4461748" y="5322485"/>
                </a:moveTo>
                <a:cubicBezTo>
                  <a:pt x="4444356" y="5339877"/>
                  <a:pt x="4447994" y="5349155"/>
                  <a:pt x="4472226" y="5349155"/>
                </a:cubicBezTo>
                <a:cubicBezTo>
                  <a:pt x="4493895" y="5349155"/>
                  <a:pt x="4516993" y="5333429"/>
                  <a:pt x="4516993" y="5318674"/>
                </a:cubicBezTo>
                <a:cubicBezTo>
                  <a:pt x="4516993" y="5306797"/>
                  <a:pt x="4474502" y="5309731"/>
                  <a:pt x="4461748" y="5322485"/>
                </a:cubicBezTo>
                <a:close/>
                <a:moveTo>
                  <a:pt x="892731" y="5468798"/>
                </a:moveTo>
                <a:cubicBezTo>
                  <a:pt x="405603" y="5912853"/>
                  <a:pt x="170736" y="6206052"/>
                  <a:pt x="84420" y="6477867"/>
                </a:cubicBezTo>
                <a:cubicBezTo>
                  <a:pt x="-295" y="6744662"/>
                  <a:pt x="22850" y="6981406"/>
                  <a:pt x="153829" y="7187927"/>
                </a:cubicBezTo>
                <a:cubicBezTo>
                  <a:pt x="183032" y="7233981"/>
                  <a:pt x="224447" y="7290226"/>
                  <a:pt x="245859" y="7312914"/>
                </a:cubicBezTo>
                <a:cubicBezTo>
                  <a:pt x="339147" y="7411793"/>
                  <a:pt x="459772" y="7519788"/>
                  <a:pt x="523951" y="7561888"/>
                </a:cubicBezTo>
                <a:cubicBezTo>
                  <a:pt x="562099" y="7586920"/>
                  <a:pt x="591255" y="7610723"/>
                  <a:pt x="588740" y="7614790"/>
                </a:cubicBezTo>
                <a:cubicBezTo>
                  <a:pt x="583349" y="7623515"/>
                  <a:pt x="724805" y="7753874"/>
                  <a:pt x="731930" y="7746740"/>
                </a:cubicBezTo>
                <a:cubicBezTo>
                  <a:pt x="734606" y="7744064"/>
                  <a:pt x="705441" y="7715117"/>
                  <a:pt x="667122" y="7682399"/>
                </a:cubicBezTo>
                <a:cubicBezTo>
                  <a:pt x="628802" y="7649690"/>
                  <a:pt x="595665" y="7621391"/>
                  <a:pt x="593484" y="7619514"/>
                </a:cubicBezTo>
                <a:cubicBezTo>
                  <a:pt x="591302" y="7617638"/>
                  <a:pt x="594570" y="7616105"/>
                  <a:pt x="600732" y="7616105"/>
                </a:cubicBezTo>
                <a:cubicBezTo>
                  <a:pt x="615696" y="7616105"/>
                  <a:pt x="764143" y="7758408"/>
                  <a:pt x="764143" y="7772753"/>
                </a:cubicBezTo>
                <a:cubicBezTo>
                  <a:pt x="764143" y="7778934"/>
                  <a:pt x="777326" y="7796584"/>
                  <a:pt x="793442" y="7811967"/>
                </a:cubicBezTo>
                <a:lnTo>
                  <a:pt x="822750" y="7839942"/>
                </a:lnTo>
                <a:lnTo>
                  <a:pt x="817226" y="7811367"/>
                </a:lnTo>
                <a:lnTo>
                  <a:pt x="811702" y="7782792"/>
                </a:lnTo>
                <a:lnTo>
                  <a:pt x="832199" y="7825655"/>
                </a:lnTo>
                <a:lnTo>
                  <a:pt x="852688" y="7868517"/>
                </a:lnTo>
                <a:lnTo>
                  <a:pt x="859708" y="7849467"/>
                </a:lnTo>
                <a:lnTo>
                  <a:pt x="866737" y="7830417"/>
                </a:lnTo>
                <a:lnTo>
                  <a:pt x="873624" y="7856611"/>
                </a:lnTo>
                <a:cubicBezTo>
                  <a:pt x="877405" y="7871022"/>
                  <a:pt x="884044" y="7882805"/>
                  <a:pt x="888359" y="7882805"/>
                </a:cubicBezTo>
                <a:cubicBezTo>
                  <a:pt x="892674" y="7882805"/>
                  <a:pt x="899274" y="7892453"/>
                  <a:pt x="903027" y="7904236"/>
                </a:cubicBezTo>
                <a:lnTo>
                  <a:pt x="909838" y="7925667"/>
                </a:lnTo>
                <a:lnTo>
                  <a:pt x="916858" y="7906617"/>
                </a:lnTo>
                <a:lnTo>
                  <a:pt x="923887" y="7887567"/>
                </a:lnTo>
                <a:lnTo>
                  <a:pt x="930678" y="7913370"/>
                </a:lnTo>
                <a:cubicBezTo>
                  <a:pt x="934412" y="7927562"/>
                  <a:pt x="944185" y="7944708"/>
                  <a:pt x="952395" y="7951470"/>
                </a:cubicBezTo>
                <a:lnTo>
                  <a:pt x="967330" y="7963767"/>
                </a:lnTo>
                <a:lnTo>
                  <a:pt x="961406" y="7935192"/>
                </a:lnTo>
                <a:lnTo>
                  <a:pt x="955481" y="7906617"/>
                </a:lnTo>
                <a:lnTo>
                  <a:pt x="973874" y="7945736"/>
                </a:lnTo>
                <a:cubicBezTo>
                  <a:pt x="983999" y="7967253"/>
                  <a:pt x="999515" y="7990828"/>
                  <a:pt x="1008355" y="7998124"/>
                </a:cubicBezTo>
                <a:lnTo>
                  <a:pt x="1024433" y="8011392"/>
                </a:lnTo>
                <a:lnTo>
                  <a:pt x="1012584" y="7989142"/>
                </a:lnTo>
                <a:cubicBezTo>
                  <a:pt x="1006059" y="7976912"/>
                  <a:pt x="1002916" y="7964710"/>
                  <a:pt x="1005592" y="7962024"/>
                </a:cubicBezTo>
                <a:cubicBezTo>
                  <a:pt x="1008269" y="7959348"/>
                  <a:pt x="1019270" y="7974426"/>
                  <a:pt x="1030043" y="7995533"/>
                </a:cubicBezTo>
                <a:cubicBezTo>
                  <a:pt x="1040806" y="8016641"/>
                  <a:pt x="1054589" y="8036986"/>
                  <a:pt x="1060676" y="8040739"/>
                </a:cubicBezTo>
                <a:lnTo>
                  <a:pt x="1071724" y="8047568"/>
                </a:lnTo>
                <a:lnTo>
                  <a:pt x="1065190" y="8021536"/>
                </a:lnTo>
                <a:cubicBezTo>
                  <a:pt x="1060914" y="8004496"/>
                  <a:pt x="1062076" y="7997619"/>
                  <a:pt x="1068562" y="8001629"/>
                </a:cubicBezTo>
                <a:cubicBezTo>
                  <a:pt x="1074011" y="8005001"/>
                  <a:pt x="1078468" y="8013106"/>
                  <a:pt x="1078468" y="8019660"/>
                </a:cubicBezTo>
                <a:cubicBezTo>
                  <a:pt x="1078468" y="8026203"/>
                  <a:pt x="1084907" y="8039881"/>
                  <a:pt x="1092775" y="8050054"/>
                </a:cubicBezTo>
                <a:lnTo>
                  <a:pt x="1107091" y="8068542"/>
                </a:lnTo>
                <a:lnTo>
                  <a:pt x="1101290" y="8049492"/>
                </a:lnTo>
                <a:cubicBezTo>
                  <a:pt x="1098099" y="8039015"/>
                  <a:pt x="1104243" y="8044025"/>
                  <a:pt x="1114939" y="8060617"/>
                </a:cubicBezTo>
                <a:cubicBezTo>
                  <a:pt x="1161450" y="8132788"/>
                  <a:pt x="1467469" y="8270701"/>
                  <a:pt x="1702794" y="8325555"/>
                </a:cubicBezTo>
                <a:cubicBezTo>
                  <a:pt x="1805397" y="8349463"/>
                  <a:pt x="1951663" y="8368217"/>
                  <a:pt x="2037169" y="8368408"/>
                </a:cubicBezTo>
                <a:cubicBezTo>
                  <a:pt x="2266988" y="8368923"/>
                  <a:pt x="2615498" y="8263900"/>
                  <a:pt x="2856186" y="8121596"/>
                </a:cubicBezTo>
                <a:cubicBezTo>
                  <a:pt x="2969628" y="8054521"/>
                  <a:pt x="3109970" y="7951994"/>
                  <a:pt x="3103236" y="7941098"/>
                </a:cubicBezTo>
                <a:cubicBezTo>
                  <a:pt x="3100569" y="7936773"/>
                  <a:pt x="3104902" y="7925105"/>
                  <a:pt x="3112885" y="7915161"/>
                </a:cubicBezTo>
                <a:lnTo>
                  <a:pt x="3127391" y="7897092"/>
                </a:lnTo>
                <a:lnTo>
                  <a:pt x="3116418" y="7919628"/>
                </a:lnTo>
                <a:lnTo>
                  <a:pt x="3105445" y="7942155"/>
                </a:lnTo>
                <a:lnTo>
                  <a:pt x="3118275" y="7937973"/>
                </a:lnTo>
                <a:cubicBezTo>
                  <a:pt x="3125333" y="7935668"/>
                  <a:pt x="3140878" y="7914808"/>
                  <a:pt x="3152832" y="7891625"/>
                </a:cubicBezTo>
                <a:lnTo>
                  <a:pt x="3174549" y="7849467"/>
                </a:lnTo>
                <a:lnTo>
                  <a:pt x="3168872" y="7878042"/>
                </a:lnTo>
                <a:lnTo>
                  <a:pt x="3163186" y="7906617"/>
                </a:lnTo>
                <a:lnTo>
                  <a:pt x="3180483" y="7889644"/>
                </a:lnTo>
                <a:cubicBezTo>
                  <a:pt x="3189999" y="7880309"/>
                  <a:pt x="3202810" y="7858878"/>
                  <a:pt x="3208963" y="7842019"/>
                </a:cubicBezTo>
                <a:lnTo>
                  <a:pt x="3220145" y="7811367"/>
                </a:lnTo>
                <a:lnTo>
                  <a:pt x="3220869" y="7833360"/>
                </a:lnTo>
                <a:cubicBezTo>
                  <a:pt x="3221831" y="7862716"/>
                  <a:pt x="3237605" y="7851638"/>
                  <a:pt x="3245406" y="7816130"/>
                </a:cubicBezTo>
                <a:cubicBezTo>
                  <a:pt x="3248835" y="7800537"/>
                  <a:pt x="3256045" y="7785040"/>
                  <a:pt x="3261446" y="7781706"/>
                </a:cubicBezTo>
                <a:cubicBezTo>
                  <a:pt x="3267780" y="7777791"/>
                  <a:pt x="3268847" y="7783659"/>
                  <a:pt x="3264456" y="7798270"/>
                </a:cubicBezTo>
                <a:lnTo>
                  <a:pt x="3257645" y="7820892"/>
                </a:lnTo>
                <a:lnTo>
                  <a:pt x="3275343" y="7803919"/>
                </a:lnTo>
                <a:cubicBezTo>
                  <a:pt x="3285068" y="7794584"/>
                  <a:pt x="3298060" y="7773153"/>
                  <a:pt x="3304213" y="7756294"/>
                </a:cubicBezTo>
                <a:lnTo>
                  <a:pt x="3315395" y="7725642"/>
                </a:lnTo>
                <a:lnTo>
                  <a:pt x="3316119" y="7747635"/>
                </a:lnTo>
                <a:cubicBezTo>
                  <a:pt x="3317119" y="7777896"/>
                  <a:pt x="3333588" y="7765400"/>
                  <a:pt x="3355962" y="7717412"/>
                </a:cubicBezTo>
                <a:lnTo>
                  <a:pt x="3374317" y="7678017"/>
                </a:lnTo>
                <a:lnTo>
                  <a:pt x="3369250" y="7706592"/>
                </a:lnTo>
                <a:lnTo>
                  <a:pt x="3364173" y="7735167"/>
                </a:lnTo>
                <a:lnTo>
                  <a:pt x="3383375" y="7712678"/>
                </a:lnTo>
                <a:cubicBezTo>
                  <a:pt x="3393929" y="7700315"/>
                  <a:pt x="3402568" y="7682351"/>
                  <a:pt x="3402568" y="7672759"/>
                </a:cubicBezTo>
                <a:cubicBezTo>
                  <a:pt x="3402568" y="7663177"/>
                  <a:pt x="3407531" y="7652262"/>
                  <a:pt x="3413598" y="7648518"/>
                </a:cubicBezTo>
                <a:cubicBezTo>
                  <a:pt x="3421190" y="7643822"/>
                  <a:pt x="3422904" y="7648261"/>
                  <a:pt x="3419104" y="7662787"/>
                </a:cubicBezTo>
                <a:lnTo>
                  <a:pt x="3413589" y="7683866"/>
                </a:lnTo>
                <a:lnTo>
                  <a:pt x="3428610" y="7671416"/>
                </a:lnTo>
                <a:cubicBezTo>
                  <a:pt x="3436868" y="7664568"/>
                  <a:pt x="3449441" y="7645042"/>
                  <a:pt x="3456556" y="7628011"/>
                </a:cubicBezTo>
                <a:cubicBezTo>
                  <a:pt x="3471205" y="7592968"/>
                  <a:pt x="3483607" y="7585844"/>
                  <a:pt x="3473272" y="7618410"/>
                </a:cubicBezTo>
                <a:lnTo>
                  <a:pt x="3466500" y="7639765"/>
                </a:lnTo>
                <a:lnTo>
                  <a:pt x="3483521" y="7625639"/>
                </a:lnTo>
                <a:cubicBezTo>
                  <a:pt x="3492894" y="7617857"/>
                  <a:pt x="3508582" y="7594321"/>
                  <a:pt x="3518383" y="7573318"/>
                </a:cubicBezTo>
                <a:lnTo>
                  <a:pt x="3536214" y="7535142"/>
                </a:lnTo>
                <a:lnTo>
                  <a:pt x="3532175" y="7563679"/>
                </a:lnTo>
                <a:lnTo>
                  <a:pt x="3528136" y="7592216"/>
                </a:lnTo>
                <a:lnTo>
                  <a:pt x="3546319" y="7569766"/>
                </a:lnTo>
                <a:cubicBezTo>
                  <a:pt x="3556311" y="7557421"/>
                  <a:pt x="3564493" y="7541619"/>
                  <a:pt x="3564493" y="7534647"/>
                </a:cubicBezTo>
                <a:cubicBezTo>
                  <a:pt x="3564493" y="7527684"/>
                  <a:pt x="3569237" y="7519045"/>
                  <a:pt x="3575037" y="7515464"/>
                </a:cubicBezTo>
                <a:cubicBezTo>
                  <a:pt x="3582295" y="7510977"/>
                  <a:pt x="3583353" y="7515978"/>
                  <a:pt x="3578428" y="7531494"/>
                </a:cubicBezTo>
                <a:lnTo>
                  <a:pt x="3571275" y="7554040"/>
                </a:lnTo>
                <a:lnTo>
                  <a:pt x="3586934" y="7541048"/>
                </a:lnTo>
                <a:cubicBezTo>
                  <a:pt x="3595545" y="7533894"/>
                  <a:pt x="3602593" y="7518111"/>
                  <a:pt x="3602593" y="7505967"/>
                </a:cubicBezTo>
                <a:cubicBezTo>
                  <a:pt x="3602593" y="7493813"/>
                  <a:pt x="3607337" y="7480945"/>
                  <a:pt x="3613137" y="7477364"/>
                </a:cubicBezTo>
                <a:cubicBezTo>
                  <a:pt x="3620386" y="7472887"/>
                  <a:pt x="3621481" y="7477925"/>
                  <a:pt x="3616633" y="7493470"/>
                </a:cubicBezTo>
                <a:lnTo>
                  <a:pt x="3609585" y="7516092"/>
                </a:lnTo>
                <a:lnTo>
                  <a:pt x="3630120" y="7497747"/>
                </a:lnTo>
                <a:cubicBezTo>
                  <a:pt x="3641417" y="7487660"/>
                  <a:pt x="3657295" y="7456580"/>
                  <a:pt x="3665401" y="7428690"/>
                </a:cubicBezTo>
                <a:cubicBezTo>
                  <a:pt x="3682174" y="7370997"/>
                  <a:pt x="3693652" y="7360863"/>
                  <a:pt x="3684013" y="7412251"/>
                </a:cubicBezTo>
                <a:cubicBezTo>
                  <a:pt x="3679793" y="7434730"/>
                  <a:pt x="3680936" y="7444455"/>
                  <a:pt x="3687337" y="7440492"/>
                </a:cubicBezTo>
                <a:cubicBezTo>
                  <a:pt x="3692709" y="7437178"/>
                  <a:pt x="3699977" y="7418537"/>
                  <a:pt x="3703482" y="7399078"/>
                </a:cubicBezTo>
                <a:cubicBezTo>
                  <a:pt x="3706987" y="7379618"/>
                  <a:pt x="3713912" y="7358567"/>
                  <a:pt x="3718865" y="7352310"/>
                </a:cubicBezTo>
                <a:cubicBezTo>
                  <a:pt x="3723827" y="7346052"/>
                  <a:pt x="3726475" y="7331936"/>
                  <a:pt x="3724770" y="7320944"/>
                </a:cubicBezTo>
                <a:lnTo>
                  <a:pt x="3721656" y="7300960"/>
                </a:lnTo>
                <a:lnTo>
                  <a:pt x="3661267" y="7373474"/>
                </a:lnTo>
                <a:cubicBezTo>
                  <a:pt x="3599993" y="7447064"/>
                  <a:pt x="3335112" y="7684513"/>
                  <a:pt x="3141907" y="7839047"/>
                </a:cubicBezTo>
                <a:cubicBezTo>
                  <a:pt x="2994774" y="7956738"/>
                  <a:pt x="2849651" y="8050320"/>
                  <a:pt x="2692956" y="8128540"/>
                </a:cubicBezTo>
                <a:cubicBezTo>
                  <a:pt x="2506723" y="8221504"/>
                  <a:pt x="2355495" y="8267681"/>
                  <a:pt x="2154793" y="8292866"/>
                </a:cubicBezTo>
                <a:cubicBezTo>
                  <a:pt x="1956854" y="8317706"/>
                  <a:pt x="1688525" y="8274473"/>
                  <a:pt x="1440418" y="8177765"/>
                </a:cubicBezTo>
                <a:cubicBezTo>
                  <a:pt x="1239250" y="8099346"/>
                  <a:pt x="1137676" y="8031670"/>
                  <a:pt x="874271" y="7800537"/>
                </a:cubicBezTo>
                <a:cubicBezTo>
                  <a:pt x="785546" y="7722670"/>
                  <a:pt x="631431" y="7588244"/>
                  <a:pt x="531819" y="7501805"/>
                </a:cubicBezTo>
                <a:cubicBezTo>
                  <a:pt x="312268" y="7311305"/>
                  <a:pt x="255241" y="7245849"/>
                  <a:pt x="187442" y="7106517"/>
                </a:cubicBezTo>
                <a:cubicBezTo>
                  <a:pt x="117758" y="6963337"/>
                  <a:pt x="103146" y="6903815"/>
                  <a:pt x="103261" y="6763617"/>
                </a:cubicBezTo>
                <a:lnTo>
                  <a:pt x="103356" y="6649317"/>
                </a:lnTo>
                <a:lnTo>
                  <a:pt x="124539" y="6574108"/>
                </a:lnTo>
                <a:cubicBezTo>
                  <a:pt x="166211" y="6426166"/>
                  <a:pt x="255699" y="6242266"/>
                  <a:pt x="335975" y="6139577"/>
                </a:cubicBezTo>
                <a:cubicBezTo>
                  <a:pt x="350377" y="6121166"/>
                  <a:pt x="367046" y="6087942"/>
                  <a:pt x="373018" y="6065758"/>
                </a:cubicBezTo>
                <a:cubicBezTo>
                  <a:pt x="385029" y="6021162"/>
                  <a:pt x="397774" y="6010361"/>
                  <a:pt x="389915" y="6051443"/>
                </a:cubicBezTo>
                <a:lnTo>
                  <a:pt x="384943" y="6077455"/>
                </a:lnTo>
                <a:lnTo>
                  <a:pt x="398336" y="6059148"/>
                </a:lnTo>
                <a:cubicBezTo>
                  <a:pt x="405698" y="6049080"/>
                  <a:pt x="412023" y="6029868"/>
                  <a:pt x="412385" y="6016467"/>
                </a:cubicBezTo>
                <a:lnTo>
                  <a:pt x="413061" y="5992092"/>
                </a:lnTo>
                <a:lnTo>
                  <a:pt x="420500" y="6011142"/>
                </a:lnTo>
                <a:lnTo>
                  <a:pt x="427949" y="6030192"/>
                </a:lnTo>
                <a:lnTo>
                  <a:pt x="434740" y="6008846"/>
                </a:lnTo>
                <a:cubicBezTo>
                  <a:pt x="438464" y="5997102"/>
                  <a:pt x="438788" y="5982100"/>
                  <a:pt x="435435" y="5975509"/>
                </a:cubicBezTo>
                <a:cubicBezTo>
                  <a:pt x="432092" y="5968918"/>
                  <a:pt x="436102" y="5971842"/>
                  <a:pt x="444351" y="5982005"/>
                </a:cubicBezTo>
                <a:lnTo>
                  <a:pt x="459343" y="6000493"/>
                </a:lnTo>
                <a:lnTo>
                  <a:pt x="459343" y="5970661"/>
                </a:lnTo>
                <a:cubicBezTo>
                  <a:pt x="459343" y="5954249"/>
                  <a:pt x="463801" y="5938076"/>
                  <a:pt x="469249" y="5934704"/>
                </a:cubicBezTo>
                <a:cubicBezTo>
                  <a:pt x="475679" y="5930732"/>
                  <a:pt x="477136" y="5938057"/>
                  <a:pt x="473412" y="5955573"/>
                </a:cubicBezTo>
                <a:lnTo>
                  <a:pt x="467668" y="5982567"/>
                </a:lnTo>
                <a:lnTo>
                  <a:pt x="479679" y="5963517"/>
                </a:lnTo>
                <a:cubicBezTo>
                  <a:pt x="486280" y="5953040"/>
                  <a:pt x="492223" y="5937542"/>
                  <a:pt x="492881" y="5929074"/>
                </a:cubicBezTo>
                <a:cubicBezTo>
                  <a:pt x="494519" y="5907967"/>
                  <a:pt x="557184" y="5833110"/>
                  <a:pt x="620344" y="5776808"/>
                </a:cubicBezTo>
                <a:cubicBezTo>
                  <a:pt x="703583" y="5702627"/>
                  <a:pt x="692353" y="5722449"/>
                  <a:pt x="595855" y="5820051"/>
                </a:cubicBezTo>
                <a:cubicBezTo>
                  <a:pt x="546964" y="5869495"/>
                  <a:pt x="506968" y="5914311"/>
                  <a:pt x="506968" y="5919635"/>
                </a:cubicBezTo>
                <a:cubicBezTo>
                  <a:pt x="506968" y="5924960"/>
                  <a:pt x="571014" y="5864248"/>
                  <a:pt x="649291" y="5784713"/>
                </a:cubicBezTo>
                <a:cubicBezTo>
                  <a:pt x="731891" y="5700798"/>
                  <a:pt x="787308" y="5637447"/>
                  <a:pt x="781355" y="5633771"/>
                </a:cubicBezTo>
                <a:cubicBezTo>
                  <a:pt x="775183" y="5629951"/>
                  <a:pt x="780136" y="5622608"/>
                  <a:pt x="793813" y="5615321"/>
                </a:cubicBezTo>
                <a:lnTo>
                  <a:pt x="816531" y="5603215"/>
                </a:lnTo>
                <a:lnTo>
                  <a:pt x="803462" y="5619055"/>
                </a:lnTo>
                <a:cubicBezTo>
                  <a:pt x="796271" y="5627770"/>
                  <a:pt x="793442" y="5634905"/>
                  <a:pt x="797176" y="5634905"/>
                </a:cubicBezTo>
                <a:cubicBezTo>
                  <a:pt x="806958" y="5634905"/>
                  <a:pt x="946671" y="5504888"/>
                  <a:pt x="947195" y="5495297"/>
                </a:cubicBezTo>
                <a:cubicBezTo>
                  <a:pt x="947433" y="5490887"/>
                  <a:pt x="964502" y="5477208"/>
                  <a:pt x="985133" y="5464902"/>
                </a:cubicBezTo>
                <a:cubicBezTo>
                  <a:pt x="1005754" y="5452606"/>
                  <a:pt x="1020413" y="5440328"/>
                  <a:pt x="1017708" y="5437623"/>
                </a:cubicBezTo>
                <a:cubicBezTo>
                  <a:pt x="1015013" y="5434917"/>
                  <a:pt x="996496" y="5442290"/>
                  <a:pt x="976579" y="5454006"/>
                </a:cubicBezTo>
                <a:lnTo>
                  <a:pt x="940356" y="5475304"/>
                </a:lnTo>
                <a:lnTo>
                  <a:pt x="968931" y="5450662"/>
                </a:lnTo>
                <a:cubicBezTo>
                  <a:pt x="984647" y="5437118"/>
                  <a:pt x="1011203" y="5421335"/>
                  <a:pt x="1027948" y="5415601"/>
                </a:cubicBezTo>
                <a:lnTo>
                  <a:pt x="1058380" y="5405171"/>
                </a:lnTo>
                <a:lnTo>
                  <a:pt x="1052484" y="5389797"/>
                </a:lnTo>
                <a:lnTo>
                  <a:pt x="1046588" y="5374425"/>
                </a:lnTo>
                <a:lnTo>
                  <a:pt x="1062219" y="5380425"/>
                </a:lnTo>
                <a:cubicBezTo>
                  <a:pt x="1070820" y="5383720"/>
                  <a:pt x="1080392" y="5382321"/>
                  <a:pt x="1083488" y="5377310"/>
                </a:cubicBezTo>
                <a:cubicBezTo>
                  <a:pt x="1086584" y="5372300"/>
                  <a:pt x="1078402" y="5368205"/>
                  <a:pt x="1065305" y="5368205"/>
                </a:cubicBezTo>
                <a:cubicBezTo>
                  <a:pt x="1052208" y="5368205"/>
                  <a:pt x="1038777" y="5363814"/>
                  <a:pt x="1035463" y="5358451"/>
                </a:cubicBezTo>
                <a:cubicBezTo>
                  <a:pt x="1031500" y="5352031"/>
                  <a:pt x="1043511" y="5350821"/>
                  <a:pt x="1070620" y="5354908"/>
                </a:cubicBezTo>
                <a:cubicBezTo>
                  <a:pt x="1115035" y="5361604"/>
                  <a:pt x="1113682" y="5345859"/>
                  <a:pt x="1068943" y="5335429"/>
                </a:cubicBezTo>
                <a:lnTo>
                  <a:pt x="1045131" y="5329866"/>
                </a:lnTo>
                <a:lnTo>
                  <a:pt x="892731" y="5468798"/>
                </a:lnTo>
                <a:close/>
                <a:moveTo>
                  <a:pt x="1888188" y="5354022"/>
                </a:moveTo>
                <a:lnTo>
                  <a:pt x="1910658" y="5377930"/>
                </a:lnTo>
                <a:lnTo>
                  <a:pt x="1918249" y="5365928"/>
                </a:lnTo>
                <a:cubicBezTo>
                  <a:pt x="1926708" y="5352536"/>
                  <a:pt x="1902666" y="5330105"/>
                  <a:pt x="1879854" y="5330105"/>
                </a:cubicBezTo>
                <a:lnTo>
                  <a:pt x="1865719" y="5330105"/>
                </a:lnTo>
                <a:lnTo>
                  <a:pt x="1888188" y="5354022"/>
                </a:lnTo>
                <a:close/>
                <a:moveTo>
                  <a:pt x="4750356" y="5349155"/>
                </a:moveTo>
                <a:cubicBezTo>
                  <a:pt x="4747117" y="5354393"/>
                  <a:pt x="4749013" y="5358680"/>
                  <a:pt x="4754556" y="5358680"/>
                </a:cubicBezTo>
                <a:cubicBezTo>
                  <a:pt x="4760100" y="5358680"/>
                  <a:pt x="4764643" y="5354393"/>
                  <a:pt x="4764643" y="5349155"/>
                </a:cubicBezTo>
                <a:cubicBezTo>
                  <a:pt x="4764643" y="5343916"/>
                  <a:pt x="4762758" y="5339630"/>
                  <a:pt x="4760443" y="5339630"/>
                </a:cubicBezTo>
                <a:cubicBezTo>
                  <a:pt x="4758128" y="5339630"/>
                  <a:pt x="4753594" y="5343916"/>
                  <a:pt x="4750356" y="5349155"/>
                </a:cubicBezTo>
                <a:close/>
                <a:moveTo>
                  <a:pt x="4336961" y="5370586"/>
                </a:moveTo>
                <a:lnTo>
                  <a:pt x="4323798" y="5392017"/>
                </a:lnTo>
                <a:lnTo>
                  <a:pt x="4344191" y="5373872"/>
                </a:lnTo>
                <a:cubicBezTo>
                  <a:pt x="4366022" y="5354460"/>
                  <a:pt x="4368841" y="5349155"/>
                  <a:pt x="4357364" y="5349155"/>
                </a:cubicBezTo>
                <a:cubicBezTo>
                  <a:pt x="4353382" y="5349155"/>
                  <a:pt x="4344200" y="5358803"/>
                  <a:pt x="4336961" y="5370586"/>
                </a:cubicBezTo>
                <a:close/>
                <a:moveTo>
                  <a:pt x="4373680" y="5369024"/>
                </a:moveTo>
                <a:cubicBezTo>
                  <a:pt x="4367832" y="5379949"/>
                  <a:pt x="4365517" y="5391350"/>
                  <a:pt x="4368527" y="5394360"/>
                </a:cubicBezTo>
                <a:cubicBezTo>
                  <a:pt x="4374928" y="5400761"/>
                  <a:pt x="4412218" y="5369043"/>
                  <a:pt x="4412218" y="5357203"/>
                </a:cubicBezTo>
                <a:cubicBezTo>
                  <a:pt x="4412218" y="5341049"/>
                  <a:pt x="4384025" y="5349698"/>
                  <a:pt x="4373680" y="5369024"/>
                </a:cubicBezTo>
                <a:close/>
                <a:moveTo>
                  <a:pt x="5888545" y="5370453"/>
                </a:moveTo>
                <a:lnTo>
                  <a:pt x="5869305" y="5391103"/>
                </a:lnTo>
                <a:lnTo>
                  <a:pt x="5884326" y="5405848"/>
                </a:lnTo>
                <a:lnTo>
                  <a:pt x="5899347" y="5420592"/>
                </a:lnTo>
                <a:lnTo>
                  <a:pt x="5917787" y="5398103"/>
                </a:lnTo>
                <a:cubicBezTo>
                  <a:pt x="5939943" y="5371081"/>
                  <a:pt x="5940791" y="5362471"/>
                  <a:pt x="5921997" y="5355260"/>
                </a:cubicBezTo>
                <a:cubicBezTo>
                  <a:pt x="5914063" y="5352212"/>
                  <a:pt x="5899280" y="5358927"/>
                  <a:pt x="5888545" y="5370453"/>
                </a:cubicBezTo>
                <a:close/>
                <a:moveTo>
                  <a:pt x="4418438" y="5376120"/>
                </a:moveTo>
                <a:cubicBezTo>
                  <a:pt x="4401312" y="5395046"/>
                  <a:pt x="4406141" y="5406305"/>
                  <a:pt x="4431383" y="5406305"/>
                </a:cubicBezTo>
                <a:cubicBezTo>
                  <a:pt x="4446708" y="5406305"/>
                  <a:pt x="4478893" y="5378377"/>
                  <a:pt x="4478893" y="5365071"/>
                </a:cubicBezTo>
                <a:cubicBezTo>
                  <a:pt x="4478893" y="5351317"/>
                  <a:pt x="4433354" y="5359642"/>
                  <a:pt x="4418438" y="5376120"/>
                </a:cubicBezTo>
                <a:close/>
                <a:moveTo>
                  <a:pt x="5510089" y="5389636"/>
                </a:moveTo>
                <a:lnTo>
                  <a:pt x="5490220" y="5411067"/>
                </a:lnTo>
                <a:lnTo>
                  <a:pt x="5502602" y="5422345"/>
                </a:lnTo>
                <a:lnTo>
                  <a:pt x="5514975" y="5433632"/>
                </a:lnTo>
                <a:lnTo>
                  <a:pt x="5536092" y="5411143"/>
                </a:lnTo>
                <a:cubicBezTo>
                  <a:pt x="5547713" y="5398780"/>
                  <a:pt x="5554371" y="5384063"/>
                  <a:pt x="5550894" y="5378434"/>
                </a:cubicBezTo>
                <a:cubicBezTo>
                  <a:pt x="5541512" y="5363261"/>
                  <a:pt x="5532178" y="5365823"/>
                  <a:pt x="5510089" y="5389636"/>
                </a:cubicBezTo>
                <a:close/>
                <a:moveTo>
                  <a:pt x="1817456" y="5385959"/>
                </a:moveTo>
                <a:cubicBezTo>
                  <a:pt x="1810150" y="5397779"/>
                  <a:pt x="1846755" y="5428479"/>
                  <a:pt x="1859070" y="5420868"/>
                </a:cubicBezTo>
                <a:cubicBezTo>
                  <a:pt x="1864728" y="5417372"/>
                  <a:pt x="1866900" y="5410543"/>
                  <a:pt x="1863909" y="5405695"/>
                </a:cubicBezTo>
                <a:cubicBezTo>
                  <a:pt x="1854660" y="5390731"/>
                  <a:pt x="1822857" y="5377215"/>
                  <a:pt x="1817456" y="5385959"/>
                </a:cubicBezTo>
                <a:close/>
                <a:moveTo>
                  <a:pt x="1952387" y="5391426"/>
                </a:moveTo>
                <a:cubicBezTo>
                  <a:pt x="1932680" y="5405866"/>
                  <a:pt x="1930318" y="5417306"/>
                  <a:pt x="1948482" y="5410333"/>
                </a:cubicBezTo>
                <a:cubicBezTo>
                  <a:pt x="1955502" y="5407638"/>
                  <a:pt x="1966532" y="5411810"/>
                  <a:pt x="1972990" y="5419592"/>
                </a:cubicBezTo>
                <a:cubicBezTo>
                  <a:pt x="1979447" y="5427374"/>
                  <a:pt x="1990849" y="5431403"/>
                  <a:pt x="1998326" y="5428536"/>
                </a:cubicBezTo>
                <a:cubicBezTo>
                  <a:pt x="2016033" y="5421735"/>
                  <a:pt x="2015881" y="5406305"/>
                  <a:pt x="1998107" y="5406305"/>
                </a:cubicBezTo>
                <a:cubicBezTo>
                  <a:pt x="1990506" y="5406305"/>
                  <a:pt x="1980867" y="5400208"/>
                  <a:pt x="1976676" y="5392760"/>
                </a:cubicBezTo>
                <a:lnTo>
                  <a:pt x="1969056" y="5379216"/>
                </a:lnTo>
                <a:lnTo>
                  <a:pt x="1952387" y="5391426"/>
                </a:lnTo>
                <a:close/>
                <a:moveTo>
                  <a:pt x="3221593" y="5437261"/>
                </a:moveTo>
                <a:cubicBezTo>
                  <a:pt x="3204124" y="5459520"/>
                  <a:pt x="3185189" y="5484171"/>
                  <a:pt x="3179512" y="5492030"/>
                </a:cubicBezTo>
                <a:lnTo>
                  <a:pt x="3169206" y="5506317"/>
                </a:lnTo>
                <a:lnTo>
                  <a:pt x="3183951" y="5494839"/>
                </a:lnTo>
                <a:cubicBezTo>
                  <a:pt x="3199438" y="5482790"/>
                  <a:pt x="3263608" y="5396780"/>
                  <a:pt x="3257121" y="5396780"/>
                </a:cubicBezTo>
                <a:cubicBezTo>
                  <a:pt x="3255045" y="5396780"/>
                  <a:pt x="3239062" y="5415001"/>
                  <a:pt x="3221593" y="5437261"/>
                </a:cubicBezTo>
                <a:close/>
                <a:moveTo>
                  <a:pt x="4241826" y="5477790"/>
                </a:moveTo>
                <a:cubicBezTo>
                  <a:pt x="4169007" y="5563315"/>
                  <a:pt x="4157082" y="5590337"/>
                  <a:pt x="4226081" y="5513461"/>
                </a:cubicBezTo>
                <a:cubicBezTo>
                  <a:pt x="4294718" y="5436994"/>
                  <a:pt x="4319521" y="5405685"/>
                  <a:pt x="4315035" y="5401190"/>
                </a:cubicBezTo>
                <a:cubicBezTo>
                  <a:pt x="4312663" y="5398818"/>
                  <a:pt x="4279716" y="5433289"/>
                  <a:pt x="4241826" y="5477790"/>
                </a:cubicBezTo>
                <a:close/>
                <a:moveTo>
                  <a:pt x="5664556" y="5416058"/>
                </a:moveTo>
                <a:lnTo>
                  <a:pt x="5647106" y="5435327"/>
                </a:lnTo>
                <a:lnTo>
                  <a:pt x="5658422" y="5446643"/>
                </a:lnTo>
                <a:lnTo>
                  <a:pt x="5669728" y="5457949"/>
                </a:lnTo>
                <a:lnTo>
                  <a:pt x="5689826" y="5437851"/>
                </a:lnTo>
                <a:cubicBezTo>
                  <a:pt x="5700884" y="5426793"/>
                  <a:pt x="5707018" y="5413029"/>
                  <a:pt x="5703446" y="5407267"/>
                </a:cubicBezTo>
                <a:cubicBezTo>
                  <a:pt x="5694055" y="5392065"/>
                  <a:pt x="5684263" y="5394274"/>
                  <a:pt x="5664556" y="5416058"/>
                </a:cubicBezTo>
                <a:close/>
                <a:moveTo>
                  <a:pt x="1608182" y="5414087"/>
                </a:moveTo>
                <a:cubicBezTo>
                  <a:pt x="1605544" y="5418363"/>
                  <a:pt x="1616002" y="5429317"/>
                  <a:pt x="1631433" y="5438432"/>
                </a:cubicBezTo>
                <a:cubicBezTo>
                  <a:pt x="1664056" y="5457701"/>
                  <a:pt x="1666304" y="5455168"/>
                  <a:pt x="1641710" y="5426812"/>
                </a:cubicBezTo>
                <a:cubicBezTo>
                  <a:pt x="1622460" y="5404619"/>
                  <a:pt x="1615631" y="5402028"/>
                  <a:pt x="1608182" y="5414087"/>
                </a:cubicBezTo>
                <a:close/>
                <a:moveTo>
                  <a:pt x="4323207" y="5423726"/>
                </a:moveTo>
                <a:cubicBezTo>
                  <a:pt x="4289708" y="5460749"/>
                  <a:pt x="4320493" y="5466922"/>
                  <a:pt x="4355068" y="5430117"/>
                </a:cubicBezTo>
                <a:lnTo>
                  <a:pt x="4377443" y="5406305"/>
                </a:lnTo>
                <a:lnTo>
                  <a:pt x="4358202" y="5406305"/>
                </a:lnTo>
                <a:cubicBezTo>
                  <a:pt x="4347629" y="5406305"/>
                  <a:pt x="4331875" y="5414144"/>
                  <a:pt x="4323207" y="5423726"/>
                </a:cubicBezTo>
                <a:close/>
                <a:moveTo>
                  <a:pt x="4350801" y="5458606"/>
                </a:moveTo>
                <a:lnTo>
                  <a:pt x="4307786" y="5508946"/>
                </a:lnTo>
                <a:lnTo>
                  <a:pt x="4326008" y="5513708"/>
                </a:lnTo>
                <a:cubicBezTo>
                  <a:pt x="4337247" y="5516652"/>
                  <a:pt x="4352030" y="5510165"/>
                  <a:pt x="4364632" y="5496754"/>
                </a:cubicBezTo>
                <a:lnTo>
                  <a:pt x="4385034" y="5475028"/>
                </a:lnTo>
                <a:lnTo>
                  <a:pt x="4372432" y="5469998"/>
                </a:lnTo>
                <a:cubicBezTo>
                  <a:pt x="4364812" y="5466950"/>
                  <a:pt x="4367365" y="5464541"/>
                  <a:pt x="4378881" y="5463912"/>
                </a:cubicBezTo>
                <a:cubicBezTo>
                  <a:pt x="4389358" y="5463331"/>
                  <a:pt x="4405284" y="5452739"/>
                  <a:pt x="4414276" y="5440366"/>
                </a:cubicBezTo>
                <a:lnTo>
                  <a:pt x="4430611" y="5417878"/>
                </a:lnTo>
                <a:lnTo>
                  <a:pt x="4412209" y="5413068"/>
                </a:lnTo>
                <a:lnTo>
                  <a:pt x="4393816" y="5408257"/>
                </a:lnTo>
                <a:lnTo>
                  <a:pt x="4350801" y="5458606"/>
                </a:lnTo>
                <a:close/>
                <a:moveTo>
                  <a:pt x="5822585" y="5438937"/>
                </a:moveTo>
                <a:cubicBezTo>
                  <a:pt x="5800964" y="5461949"/>
                  <a:pt x="5802459" y="5482505"/>
                  <a:pt x="5825767" y="5482505"/>
                </a:cubicBezTo>
                <a:cubicBezTo>
                  <a:pt x="5845312" y="5482505"/>
                  <a:pt x="5870610" y="5448748"/>
                  <a:pt x="5863991" y="5431498"/>
                </a:cubicBezTo>
                <a:cubicBezTo>
                  <a:pt x="5855875" y="5410333"/>
                  <a:pt x="5848150" y="5411724"/>
                  <a:pt x="5822585" y="5438937"/>
                </a:cubicBezTo>
                <a:close/>
                <a:moveTo>
                  <a:pt x="1754743" y="5433403"/>
                </a:moveTo>
                <a:cubicBezTo>
                  <a:pt x="1754743" y="5446167"/>
                  <a:pt x="1788947" y="5473703"/>
                  <a:pt x="1796015" y="5466626"/>
                </a:cubicBezTo>
                <a:cubicBezTo>
                  <a:pt x="1799530" y="5463112"/>
                  <a:pt x="1795310" y="5452387"/>
                  <a:pt x="1786623" y="5442795"/>
                </a:cubicBezTo>
                <a:cubicBezTo>
                  <a:pt x="1769964" y="5424392"/>
                  <a:pt x="1754743" y="5419906"/>
                  <a:pt x="1754743" y="5433403"/>
                </a:cubicBezTo>
                <a:close/>
                <a:moveTo>
                  <a:pt x="1893646" y="5441004"/>
                </a:moveTo>
                <a:cubicBezTo>
                  <a:pt x="1890351" y="5449615"/>
                  <a:pt x="1888817" y="5457339"/>
                  <a:pt x="1890246" y="5458178"/>
                </a:cubicBezTo>
                <a:cubicBezTo>
                  <a:pt x="1891684" y="5459016"/>
                  <a:pt x="1904419" y="5466922"/>
                  <a:pt x="1918554" y="5475761"/>
                </a:cubicBezTo>
                <a:cubicBezTo>
                  <a:pt x="1934166" y="5485514"/>
                  <a:pt x="1946519" y="5488143"/>
                  <a:pt x="1950044" y="5482438"/>
                </a:cubicBezTo>
                <a:cubicBezTo>
                  <a:pt x="1953235" y="5477285"/>
                  <a:pt x="1945224" y="5468226"/>
                  <a:pt x="1932251" y="5462312"/>
                </a:cubicBezTo>
                <a:cubicBezTo>
                  <a:pt x="1918287" y="5455949"/>
                  <a:pt x="1910706" y="5446205"/>
                  <a:pt x="1913677" y="5438461"/>
                </a:cubicBezTo>
                <a:cubicBezTo>
                  <a:pt x="1916440" y="5431251"/>
                  <a:pt x="1914420" y="5425355"/>
                  <a:pt x="1909181" y="5425355"/>
                </a:cubicBezTo>
                <a:cubicBezTo>
                  <a:pt x="1903943" y="5425355"/>
                  <a:pt x="1896951" y="5432394"/>
                  <a:pt x="1893646" y="5441004"/>
                </a:cubicBezTo>
                <a:close/>
                <a:moveTo>
                  <a:pt x="5442433" y="5457082"/>
                </a:moveTo>
                <a:lnTo>
                  <a:pt x="5421230" y="5479647"/>
                </a:lnTo>
                <a:lnTo>
                  <a:pt x="5435203" y="5491239"/>
                </a:lnTo>
                <a:lnTo>
                  <a:pt x="5449167" y="5502831"/>
                </a:lnTo>
                <a:lnTo>
                  <a:pt x="5469455" y="5482542"/>
                </a:lnTo>
                <a:cubicBezTo>
                  <a:pt x="5489639" y="5462359"/>
                  <a:pt x="5491163" y="5443690"/>
                  <a:pt x="5473113" y="5437670"/>
                </a:cubicBezTo>
                <a:cubicBezTo>
                  <a:pt x="5467903" y="5435937"/>
                  <a:pt x="5454091" y="5444671"/>
                  <a:pt x="5442433" y="5457082"/>
                </a:cubicBezTo>
                <a:close/>
                <a:moveTo>
                  <a:pt x="4279878" y="5476666"/>
                </a:moveTo>
                <a:cubicBezTo>
                  <a:pt x="4268848" y="5488410"/>
                  <a:pt x="4259818" y="5500955"/>
                  <a:pt x="4259818" y="5504546"/>
                </a:cubicBezTo>
                <a:cubicBezTo>
                  <a:pt x="4259818" y="5518928"/>
                  <a:pt x="4286298" y="5509774"/>
                  <a:pt x="4306300" y="5488486"/>
                </a:cubicBezTo>
                <a:lnTo>
                  <a:pt x="4327522" y="5465893"/>
                </a:lnTo>
                <a:lnTo>
                  <a:pt x="4313739" y="5460597"/>
                </a:lnTo>
                <a:cubicBezTo>
                  <a:pt x="4306148" y="5457682"/>
                  <a:pt x="4290917" y="5464912"/>
                  <a:pt x="4279878" y="5476666"/>
                </a:cubicBezTo>
                <a:close/>
                <a:moveTo>
                  <a:pt x="5602615" y="5477990"/>
                </a:moveTo>
                <a:lnTo>
                  <a:pt x="5580231" y="5501802"/>
                </a:lnTo>
                <a:lnTo>
                  <a:pt x="5590518" y="5512089"/>
                </a:lnTo>
                <a:lnTo>
                  <a:pt x="5600796" y="5522367"/>
                </a:lnTo>
                <a:lnTo>
                  <a:pt x="5619750" y="5512223"/>
                </a:lnTo>
                <a:cubicBezTo>
                  <a:pt x="5644477" y="5498993"/>
                  <a:pt x="5652469" y="5476971"/>
                  <a:pt x="5637162" y="5464274"/>
                </a:cubicBezTo>
                <a:lnTo>
                  <a:pt x="5624989" y="5454168"/>
                </a:lnTo>
                <a:lnTo>
                  <a:pt x="5602615" y="5477990"/>
                </a:lnTo>
                <a:close/>
                <a:moveTo>
                  <a:pt x="1704737" y="5493877"/>
                </a:moveTo>
                <a:cubicBezTo>
                  <a:pt x="1716234" y="5505374"/>
                  <a:pt x="1728664" y="5511766"/>
                  <a:pt x="1732350" y="5508070"/>
                </a:cubicBezTo>
                <a:cubicBezTo>
                  <a:pt x="1736046" y="5504374"/>
                  <a:pt x="1730807" y="5495106"/>
                  <a:pt x="1720710" y="5487467"/>
                </a:cubicBezTo>
                <a:cubicBezTo>
                  <a:pt x="1692383" y="5466036"/>
                  <a:pt x="1681334" y="5470474"/>
                  <a:pt x="1704737" y="5493877"/>
                </a:cubicBezTo>
                <a:close/>
                <a:moveTo>
                  <a:pt x="1838058" y="5488991"/>
                </a:moveTo>
                <a:lnTo>
                  <a:pt x="1822047" y="5505003"/>
                </a:lnTo>
                <a:lnTo>
                  <a:pt x="1851384" y="5522843"/>
                </a:lnTo>
                <a:cubicBezTo>
                  <a:pt x="1886750" y="5544350"/>
                  <a:pt x="1894484" y="5540588"/>
                  <a:pt x="1869672" y="5513947"/>
                </a:cubicBezTo>
                <a:lnTo>
                  <a:pt x="1851451" y="5494382"/>
                </a:lnTo>
                <a:lnTo>
                  <a:pt x="1862147" y="5483686"/>
                </a:lnTo>
                <a:cubicBezTo>
                  <a:pt x="1868291" y="5477542"/>
                  <a:pt x="1868853" y="5472980"/>
                  <a:pt x="1863462" y="5472980"/>
                </a:cubicBezTo>
                <a:cubicBezTo>
                  <a:pt x="1858299" y="5472980"/>
                  <a:pt x="1846869" y="5480180"/>
                  <a:pt x="1838058" y="5488991"/>
                </a:cubicBezTo>
                <a:close/>
                <a:moveTo>
                  <a:pt x="2112178" y="5491620"/>
                </a:moveTo>
                <a:cubicBezTo>
                  <a:pt x="2107416" y="5499335"/>
                  <a:pt x="2152545" y="5530130"/>
                  <a:pt x="2168605" y="5530130"/>
                </a:cubicBezTo>
                <a:cubicBezTo>
                  <a:pt x="2184397" y="5530130"/>
                  <a:pt x="2170281" y="5502993"/>
                  <a:pt x="2149583" y="5493563"/>
                </a:cubicBezTo>
                <a:cubicBezTo>
                  <a:pt x="2120246" y="5480190"/>
                  <a:pt x="2119275" y="5480142"/>
                  <a:pt x="2112178" y="5491620"/>
                </a:cubicBezTo>
                <a:close/>
                <a:moveTo>
                  <a:pt x="5754777" y="5506822"/>
                </a:moveTo>
                <a:lnTo>
                  <a:pt x="5731926" y="5531129"/>
                </a:lnTo>
                <a:lnTo>
                  <a:pt x="5745966" y="5540007"/>
                </a:lnTo>
                <a:cubicBezTo>
                  <a:pt x="5765473" y="5552351"/>
                  <a:pt x="5769159" y="5551589"/>
                  <a:pt x="5787333" y="5531511"/>
                </a:cubicBezTo>
                <a:cubicBezTo>
                  <a:pt x="5802202" y="5515080"/>
                  <a:pt x="5800287" y="5482505"/>
                  <a:pt x="5784456" y="5482505"/>
                </a:cubicBezTo>
                <a:cubicBezTo>
                  <a:pt x="5780694" y="5482505"/>
                  <a:pt x="5767331" y="5493449"/>
                  <a:pt x="5754777" y="5506822"/>
                </a:cubicBezTo>
                <a:close/>
                <a:moveTo>
                  <a:pt x="897131" y="5521071"/>
                </a:moveTo>
                <a:cubicBezTo>
                  <a:pt x="878996" y="5537045"/>
                  <a:pt x="872728" y="5545741"/>
                  <a:pt x="883206" y="5540388"/>
                </a:cubicBezTo>
                <a:cubicBezTo>
                  <a:pt x="912066" y="5525662"/>
                  <a:pt x="951205" y="5492477"/>
                  <a:pt x="939994" y="5492239"/>
                </a:cubicBezTo>
                <a:cubicBezTo>
                  <a:pt x="934555" y="5492125"/>
                  <a:pt x="915267" y="5505098"/>
                  <a:pt x="897131" y="5521071"/>
                </a:cubicBezTo>
                <a:close/>
                <a:moveTo>
                  <a:pt x="5140881" y="5511080"/>
                </a:moveTo>
                <a:cubicBezTo>
                  <a:pt x="5144119" y="5516318"/>
                  <a:pt x="5148653" y="5520605"/>
                  <a:pt x="5150968" y="5520605"/>
                </a:cubicBezTo>
                <a:cubicBezTo>
                  <a:pt x="5153282" y="5520605"/>
                  <a:pt x="5155168" y="5516318"/>
                  <a:pt x="5155168" y="5511080"/>
                </a:cubicBezTo>
                <a:cubicBezTo>
                  <a:pt x="5155168" y="5505841"/>
                  <a:pt x="5150625" y="5501555"/>
                  <a:pt x="5145082" y="5501555"/>
                </a:cubicBezTo>
                <a:cubicBezTo>
                  <a:pt x="5139538" y="5501555"/>
                  <a:pt x="5137642" y="5505841"/>
                  <a:pt x="5140881" y="5511080"/>
                </a:cubicBezTo>
                <a:close/>
                <a:moveTo>
                  <a:pt x="5373777" y="5525872"/>
                </a:moveTo>
                <a:lnTo>
                  <a:pt x="5350926" y="5550179"/>
                </a:lnTo>
                <a:lnTo>
                  <a:pt x="5364966" y="5558914"/>
                </a:lnTo>
                <a:lnTo>
                  <a:pt x="5379006" y="5567639"/>
                </a:lnTo>
                <a:lnTo>
                  <a:pt x="5401609" y="5545112"/>
                </a:lnTo>
                <a:cubicBezTo>
                  <a:pt x="5414048" y="5532720"/>
                  <a:pt x="5421297" y="5517852"/>
                  <a:pt x="5417715" y="5512070"/>
                </a:cubicBezTo>
                <a:cubicBezTo>
                  <a:pt x="5407952" y="5496268"/>
                  <a:pt x="5398913" y="5499106"/>
                  <a:pt x="5373777" y="5525872"/>
                </a:cubicBezTo>
                <a:close/>
                <a:moveTo>
                  <a:pt x="4227957" y="5538026"/>
                </a:moveTo>
                <a:cubicBezTo>
                  <a:pt x="4208850" y="5559143"/>
                  <a:pt x="4207964" y="5568230"/>
                  <a:pt x="4225005" y="5568230"/>
                </a:cubicBezTo>
                <a:cubicBezTo>
                  <a:pt x="4237863" y="5568230"/>
                  <a:pt x="4269343" y="5538959"/>
                  <a:pt x="4269343" y="5526996"/>
                </a:cubicBezTo>
                <a:cubicBezTo>
                  <a:pt x="4269343" y="5514137"/>
                  <a:pt x="4243292" y="5521081"/>
                  <a:pt x="4227957" y="5538026"/>
                </a:cubicBezTo>
                <a:close/>
                <a:moveTo>
                  <a:pt x="4279526" y="5543712"/>
                </a:moveTo>
                <a:cubicBezTo>
                  <a:pt x="4268686" y="5555257"/>
                  <a:pt x="4259818" y="5567630"/>
                  <a:pt x="4259818" y="5571221"/>
                </a:cubicBezTo>
                <a:cubicBezTo>
                  <a:pt x="4259818" y="5586432"/>
                  <a:pt x="4296251" y="5575992"/>
                  <a:pt x="4315806" y="5555180"/>
                </a:cubicBezTo>
                <a:lnTo>
                  <a:pt x="4337009" y="5532606"/>
                </a:lnTo>
                <a:lnTo>
                  <a:pt x="4318121" y="5527672"/>
                </a:lnTo>
                <a:cubicBezTo>
                  <a:pt x="4306215" y="5524557"/>
                  <a:pt x="4291956" y="5530492"/>
                  <a:pt x="4279526" y="5543712"/>
                </a:cubicBezTo>
                <a:close/>
                <a:moveTo>
                  <a:pt x="1781280" y="5542036"/>
                </a:moveTo>
                <a:lnTo>
                  <a:pt x="1766068" y="5553942"/>
                </a:lnTo>
                <a:lnTo>
                  <a:pt x="1793748" y="5576097"/>
                </a:lnTo>
                <a:cubicBezTo>
                  <a:pt x="1808969" y="5588279"/>
                  <a:pt x="1821418" y="5594099"/>
                  <a:pt x="1821418" y="5589022"/>
                </a:cubicBezTo>
                <a:cubicBezTo>
                  <a:pt x="1821418" y="5583946"/>
                  <a:pt x="1814694" y="5577212"/>
                  <a:pt x="1806474" y="5574059"/>
                </a:cubicBezTo>
                <a:cubicBezTo>
                  <a:pt x="1796539" y="5570249"/>
                  <a:pt x="1793567" y="5561914"/>
                  <a:pt x="1797587" y="5549227"/>
                </a:cubicBezTo>
                <a:cubicBezTo>
                  <a:pt x="1804654" y="5526967"/>
                  <a:pt x="1802006" y="5525805"/>
                  <a:pt x="1781280" y="5542036"/>
                </a:cubicBezTo>
                <a:close/>
                <a:moveTo>
                  <a:pt x="2198303" y="5538616"/>
                </a:moveTo>
                <a:cubicBezTo>
                  <a:pt x="2191064" y="5550313"/>
                  <a:pt x="2238566" y="5580088"/>
                  <a:pt x="2251605" y="5572021"/>
                </a:cubicBezTo>
                <a:cubicBezTo>
                  <a:pt x="2258387" y="5567830"/>
                  <a:pt x="2254044" y="5559257"/>
                  <a:pt x="2239432" y="5548027"/>
                </a:cubicBezTo>
                <a:cubicBezTo>
                  <a:pt x="2213734" y="5528272"/>
                  <a:pt x="2205809" y="5526453"/>
                  <a:pt x="2198303" y="5538616"/>
                </a:cubicBezTo>
                <a:close/>
                <a:moveTo>
                  <a:pt x="5532339" y="5550732"/>
                </a:moveTo>
                <a:cubicBezTo>
                  <a:pt x="5516957" y="5572706"/>
                  <a:pt x="5520014" y="5587280"/>
                  <a:pt x="5540017" y="5587280"/>
                </a:cubicBezTo>
                <a:cubicBezTo>
                  <a:pt x="5557533" y="5587280"/>
                  <a:pt x="5586841" y="5552285"/>
                  <a:pt x="5579402" y="5540255"/>
                </a:cubicBezTo>
                <a:cubicBezTo>
                  <a:pt x="5569258" y="5523843"/>
                  <a:pt x="5547837" y="5528606"/>
                  <a:pt x="5532339" y="5550732"/>
                </a:cubicBezTo>
                <a:close/>
                <a:moveTo>
                  <a:pt x="2050018" y="5552847"/>
                </a:moveTo>
                <a:cubicBezTo>
                  <a:pt x="2050018" y="5554866"/>
                  <a:pt x="2060858" y="5563610"/>
                  <a:pt x="2074097" y="5572297"/>
                </a:cubicBezTo>
                <a:cubicBezTo>
                  <a:pt x="2102920" y="5591175"/>
                  <a:pt x="2128857" y="5581631"/>
                  <a:pt x="2102025" y="5562010"/>
                </a:cubicBezTo>
                <a:cubicBezTo>
                  <a:pt x="2086061" y="5550342"/>
                  <a:pt x="2050018" y="5543989"/>
                  <a:pt x="2050018" y="5552847"/>
                </a:cubicBezTo>
                <a:close/>
                <a:moveTo>
                  <a:pt x="2583171" y="5613073"/>
                </a:moveTo>
                <a:cubicBezTo>
                  <a:pt x="2555539" y="5648658"/>
                  <a:pt x="2528668" y="5683225"/>
                  <a:pt x="2523477" y="5689902"/>
                </a:cubicBezTo>
                <a:cubicBezTo>
                  <a:pt x="2518277" y="5696579"/>
                  <a:pt x="2516096" y="5704113"/>
                  <a:pt x="2518629" y="5706637"/>
                </a:cubicBezTo>
                <a:cubicBezTo>
                  <a:pt x="2521153" y="5709162"/>
                  <a:pt x="2549871" y="5676443"/>
                  <a:pt x="2582437" y="5633923"/>
                </a:cubicBezTo>
                <a:cubicBezTo>
                  <a:pt x="2614994" y="5591394"/>
                  <a:pt x="2639787" y="5554752"/>
                  <a:pt x="2637530" y="5552494"/>
                </a:cubicBezTo>
                <a:cubicBezTo>
                  <a:pt x="2635263" y="5550227"/>
                  <a:pt x="2610803" y="5577488"/>
                  <a:pt x="2583171" y="5613073"/>
                </a:cubicBezTo>
                <a:close/>
                <a:moveTo>
                  <a:pt x="5689912" y="5571563"/>
                </a:moveTo>
                <a:lnTo>
                  <a:pt x="5668880" y="5593947"/>
                </a:lnTo>
                <a:lnTo>
                  <a:pt x="5684006" y="5606501"/>
                </a:lnTo>
                <a:lnTo>
                  <a:pt x="5699131" y="5619046"/>
                </a:lnTo>
                <a:lnTo>
                  <a:pt x="5718029" y="5600148"/>
                </a:lnTo>
                <a:cubicBezTo>
                  <a:pt x="5729583" y="5588594"/>
                  <a:pt x="5734546" y="5575011"/>
                  <a:pt x="5730783" y="5565210"/>
                </a:cubicBezTo>
                <a:cubicBezTo>
                  <a:pt x="5722563" y="5543779"/>
                  <a:pt x="5714886" y="5544969"/>
                  <a:pt x="5689912" y="5571563"/>
                </a:cubicBezTo>
                <a:close/>
                <a:moveTo>
                  <a:pt x="843696" y="5568163"/>
                </a:moveTo>
                <a:cubicBezTo>
                  <a:pt x="822693" y="5576640"/>
                  <a:pt x="804567" y="5596976"/>
                  <a:pt x="818350" y="5596595"/>
                </a:cubicBezTo>
                <a:cubicBezTo>
                  <a:pt x="822589" y="5596481"/>
                  <a:pt x="836771" y="5588003"/>
                  <a:pt x="849868" y="5577755"/>
                </a:cubicBezTo>
                <a:cubicBezTo>
                  <a:pt x="875881" y="5557409"/>
                  <a:pt x="874738" y="5555637"/>
                  <a:pt x="843696" y="5568163"/>
                </a:cubicBezTo>
                <a:close/>
                <a:moveTo>
                  <a:pt x="4145518" y="5582517"/>
                </a:moveTo>
                <a:cubicBezTo>
                  <a:pt x="4138784" y="5590632"/>
                  <a:pt x="4135422" y="5599405"/>
                  <a:pt x="4138041" y="5602024"/>
                </a:cubicBezTo>
                <a:cubicBezTo>
                  <a:pt x="4140660" y="5604644"/>
                  <a:pt x="4148309" y="5600157"/>
                  <a:pt x="4155043" y="5592042"/>
                </a:cubicBezTo>
                <a:cubicBezTo>
                  <a:pt x="4161777" y="5583927"/>
                  <a:pt x="4165140" y="5575154"/>
                  <a:pt x="4162520" y="5572535"/>
                </a:cubicBezTo>
                <a:cubicBezTo>
                  <a:pt x="4159901" y="5569916"/>
                  <a:pt x="4152252" y="5574402"/>
                  <a:pt x="4145518" y="5582517"/>
                </a:cubicBezTo>
                <a:close/>
                <a:moveTo>
                  <a:pt x="5309121" y="5590394"/>
                </a:moveTo>
                <a:cubicBezTo>
                  <a:pt x="5297786" y="5602453"/>
                  <a:pt x="5288518" y="5617397"/>
                  <a:pt x="5288518" y="5623608"/>
                </a:cubicBezTo>
                <a:cubicBezTo>
                  <a:pt x="5288518" y="5642153"/>
                  <a:pt x="5312321" y="5636447"/>
                  <a:pt x="5334800" y="5612521"/>
                </a:cubicBezTo>
                <a:lnTo>
                  <a:pt x="5355831" y="5590137"/>
                </a:lnTo>
                <a:lnTo>
                  <a:pt x="5342773" y="5579307"/>
                </a:lnTo>
                <a:lnTo>
                  <a:pt x="5329714" y="5568468"/>
                </a:lnTo>
                <a:lnTo>
                  <a:pt x="5309121" y="5590394"/>
                </a:lnTo>
                <a:close/>
                <a:moveTo>
                  <a:pt x="2278618" y="5590432"/>
                </a:moveTo>
                <a:cubicBezTo>
                  <a:pt x="2278618" y="5605844"/>
                  <a:pt x="2323414" y="5631380"/>
                  <a:pt x="2333235" y="5621569"/>
                </a:cubicBezTo>
                <a:cubicBezTo>
                  <a:pt x="2337092" y="5617712"/>
                  <a:pt x="2329596" y="5606367"/>
                  <a:pt x="2316575" y="5596366"/>
                </a:cubicBezTo>
                <a:cubicBezTo>
                  <a:pt x="2288486" y="5574783"/>
                  <a:pt x="2278618" y="5573240"/>
                  <a:pt x="2278618" y="5590432"/>
                </a:cubicBezTo>
                <a:close/>
                <a:moveTo>
                  <a:pt x="2612508" y="5651573"/>
                </a:moveTo>
                <a:cubicBezTo>
                  <a:pt x="2580827" y="5692178"/>
                  <a:pt x="2554891" y="5729469"/>
                  <a:pt x="2554872" y="5734441"/>
                </a:cubicBezTo>
                <a:cubicBezTo>
                  <a:pt x="2554834" y="5745414"/>
                  <a:pt x="2556634" y="5743385"/>
                  <a:pt x="2617908" y="5663480"/>
                </a:cubicBezTo>
                <a:cubicBezTo>
                  <a:pt x="2671125" y="5594071"/>
                  <a:pt x="2681983" y="5577755"/>
                  <a:pt x="2674953" y="5577755"/>
                </a:cubicBezTo>
                <a:cubicBezTo>
                  <a:pt x="2672296" y="5577755"/>
                  <a:pt x="2644197" y="5610968"/>
                  <a:pt x="2612508" y="5651573"/>
                </a:cubicBezTo>
                <a:close/>
                <a:moveTo>
                  <a:pt x="4175998" y="5589185"/>
                </a:moveTo>
                <a:cubicBezTo>
                  <a:pt x="4159663" y="5605520"/>
                  <a:pt x="4161873" y="5615855"/>
                  <a:pt x="4181713" y="5615855"/>
                </a:cubicBezTo>
                <a:cubicBezTo>
                  <a:pt x="4199382" y="5615855"/>
                  <a:pt x="4221718" y="5598834"/>
                  <a:pt x="4221718" y="5585374"/>
                </a:cubicBezTo>
                <a:cubicBezTo>
                  <a:pt x="4221718" y="5573621"/>
                  <a:pt x="4188819" y="5576364"/>
                  <a:pt x="4175998" y="5589185"/>
                </a:cubicBezTo>
                <a:close/>
                <a:moveTo>
                  <a:pt x="5102781" y="5680167"/>
                </a:moveTo>
                <a:cubicBezTo>
                  <a:pt x="5045155" y="5736336"/>
                  <a:pt x="4886335" y="5891641"/>
                  <a:pt x="4749841" y="6025306"/>
                </a:cubicBezTo>
                <a:cubicBezTo>
                  <a:pt x="4522880" y="6247553"/>
                  <a:pt x="4273030" y="6474391"/>
                  <a:pt x="4026456" y="6682026"/>
                </a:cubicBezTo>
                <a:cubicBezTo>
                  <a:pt x="3974068" y="6726146"/>
                  <a:pt x="3924776" y="6768742"/>
                  <a:pt x="3916918" y="6776695"/>
                </a:cubicBezTo>
                <a:lnTo>
                  <a:pt x="3902631" y="6791144"/>
                </a:lnTo>
                <a:lnTo>
                  <a:pt x="3916918" y="6781314"/>
                </a:lnTo>
                <a:cubicBezTo>
                  <a:pt x="4156434" y="6616437"/>
                  <a:pt x="4598270" y="6223445"/>
                  <a:pt x="4905975" y="5901605"/>
                </a:cubicBezTo>
                <a:cubicBezTo>
                  <a:pt x="5003635" y="5799449"/>
                  <a:pt x="5113249" y="5684787"/>
                  <a:pt x="5149539" y="5646811"/>
                </a:cubicBezTo>
                <a:cubicBezTo>
                  <a:pt x="5185839" y="5608835"/>
                  <a:pt x="5213738" y="5577821"/>
                  <a:pt x="5211547" y="5577898"/>
                </a:cubicBezTo>
                <a:cubicBezTo>
                  <a:pt x="5209356" y="5577974"/>
                  <a:pt x="5160407" y="5623998"/>
                  <a:pt x="5102781" y="5680167"/>
                </a:cubicBezTo>
                <a:close/>
                <a:moveTo>
                  <a:pt x="2141830" y="5593890"/>
                </a:moveTo>
                <a:cubicBezTo>
                  <a:pt x="2130838" y="5604882"/>
                  <a:pt x="2135400" y="5612635"/>
                  <a:pt x="2159213" y="5623494"/>
                </a:cubicBezTo>
                <a:cubicBezTo>
                  <a:pt x="2184340" y="5634942"/>
                  <a:pt x="2200494" y="5624056"/>
                  <a:pt x="2180882" y="5608892"/>
                </a:cubicBezTo>
                <a:cubicBezTo>
                  <a:pt x="2159060" y="5592023"/>
                  <a:pt x="2147964" y="5587766"/>
                  <a:pt x="2141830" y="5593890"/>
                </a:cubicBezTo>
                <a:close/>
                <a:moveTo>
                  <a:pt x="4226481" y="5606330"/>
                </a:moveTo>
                <a:lnTo>
                  <a:pt x="4209241" y="5625380"/>
                </a:lnTo>
                <a:lnTo>
                  <a:pt x="4232234" y="5625380"/>
                </a:lnTo>
                <a:cubicBezTo>
                  <a:pt x="4244921" y="5625380"/>
                  <a:pt x="4260571" y="5616835"/>
                  <a:pt x="4267134" y="5606330"/>
                </a:cubicBezTo>
                <a:lnTo>
                  <a:pt x="4279030" y="5587280"/>
                </a:lnTo>
                <a:lnTo>
                  <a:pt x="4261371" y="5587280"/>
                </a:lnTo>
                <a:cubicBezTo>
                  <a:pt x="4251665" y="5587280"/>
                  <a:pt x="4235958" y="5595852"/>
                  <a:pt x="4226481" y="5606330"/>
                </a:cubicBezTo>
                <a:close/>
                <a:moveTo>
                  <a:pt x="1992868" y="5605787"/>
                </a:moveTo>
                <a:cubicBezTo>
                  <a:pt x="1992868" y="5619360"/>
                  <a:pt x="2032721" y="5644467"/>
                  <a:pt x="2043589" y="5637753"/>
                </a:cubicBezTo>
                <a:cubicBezTo>
                  <a:pt x="2048980" y="5634419"/>
                  <a:pt x="2043722" y="5624265"/>
                  <a:pt x="2031463" y="5614340"/>
                </a:cubicBezTo>
                <a:cubicBezTo>
                  <a:pt x="2007737" y="5595128"/>
                  <a:pt x="1992868" y="5591832"/>
                  <a:pt x="1992868" y="5605787"/>
                </a:cubicBezTo>
                <a:close/>
                <a:moveTo>
                  <a:pt x="5469379" y="5620741"/>
                </a:moveTo>
                <a:lnTo>
                  <a:pt x="5446881" y="5644677"/>
                </a:lnTo>
                <a:lnTo>
                  <a:pt x="5458321" y="5656117"/>
                </a:lnTo>
                <a:lnTo>
                  <a:pt x="5469751" y="5667547"/>
                </a:lnTo>
                <a:lnTo>
                  <a:pt x="5494611" y="5642696"/>
                </a:lnTo>
                <a:cubicBezTo>
                  <a:pt x="5508279" y="5629018"/>
                  <a:pt x="5516547" y="5613102"/>
                  <a:pt x="5512965" y="5607320"/>
                </a:cubicBezTo>
                <a:cubicBezTo>
                  <a:pt x="5503231" y="5591566"/>
                  <a:pt x="5494172" y="5594356"/>
                  <a:pt x="5469379" y="5620741"/>
                </a:cubicBezTo>
                <a:close/>
                <a:moveTo>
                  <a:pt x="4103846" y="5636095"/>
                </a:moveTo>
                <a:cubicBezTo>
                  <a:pt x="4081872" y="5661755"/>
                  <a:pt x="4089549" y="5669442"/>
                  <a:pt x="4112181" y="5644430"/>
                </a:cubicBezTo>
                <a:cubicBezTo>
                  <a:pt x="4121725" y="5633885"/>
                  <a:pt x="4127535" y="5623274"/>
                  <a:pt x="4125106" y="5620846"/>
                </a:cubicBezTo>
                <a:cubicBezTo>
                  <a:pt x="4122677" y="5618417"/>
                  <a:pt x="4113114" y="5625275"/>
                  <a:pt x="4103846" y="5636095"/>
                </a:cubicBezTo>
                <a:close/>
                <a:moveTo>
                  <a:pt x="5625541" y="5638372"/>
                </a:moveTo>
                <a:lnTo>
                  <a:pt x="5598081" y="5662156"/>
                </a:lnTo>
                <a:lnTo>
                  <a:pt x="5610254" y="5674510"/>
                </a:lnTo>
                <a:lnTo>
                  <a:pt x="5622418" y="5686864"/>
                </a:lnTo>
                <a:lnTo>
                  <a:pt x="5638190" y="5676919"/>
                </a:lnTo>
                <a:cubicBezTo>
                  <a:pt x="5646858" y="5671442"/>
                  <a:pt x="5658431" y="5659869"/>
                  <a:pt x="5663908" y="5651202"/>
                </a:cubicBezTo>
                <a:lnTo>
                  <a:pt x="5673852" y="5635428"/>
                </a:lnTo>
                <a:lnTo>
                  <a:pt x="5663432" y="5625008"/>
                </a:lnTo>
                <a:lnTo>
                  <a:pt x="5653012" y="5614588"/>
                </a:lnTo>
                <a:lnTo>
                  <a:pt x="5625541" y="5638372"/>
                </a:lnTo>
                <a:close/>
                <a:moveTo>
                  <a:pt x="4132088" y="5643487"/>
                </a:moveTo>
                <a:lnTo>
                  <a:pt x="4115705" y="5661584"/>
                </a:lnTo>
                <a:lnTo>
                  <a:pt x="4126840" y="5668471"/>
                </a:lnTo>
                <a:cubicBezTo>
                  <a:pt x="4133174" y="5672385"/>
                  <a:pt x="4148757" y="5664575"/>
                  <a:pt x="4162959" y="5650363"/>
                </a:cubicBezTo>
                <a:lnTo>
                  <a:pt x="4187952" y="5625380"/>
                </a:lnTo>
                <a:lnTo>
                  <a:pt x="4168207" y="5625380"/>
                </a:lnTo>
                <a:cubicBezTo>
                  <a:pt x="4157358" y="5625380"/>
                  <a:pt x="4141099" y="5633523"/>
                  <a:pt x="4132088" y="5643487"/>
                </a:cubicBezTo>
                <a:close/>
                <a:moveTo>
                  <a:pt x="2216944" y="5644049"/>
                </a:moveTo>
                <a:cubicBezTo>
                  <a:pt x="2213858" y="5649040"/>
                  <a:pt x="2222411" y="5660375"/>
                  <a:pt x="2235937" y="5669242"/>
                </a:cubicBezTo>
                <a:lnTo>
                  <a:pt x="2260549" y="5685358"/>
                </a:lnTo>
                <a:lnTo>
                  <a:pt x="2270674" y="5675233"/>
                </a:lnTo>
                <a:lnTo>
                  <a:pt x="2280809" y="5665099"/>
                </a:lnTo>
                <a:lnTo>
                  <a:pt x="2251682" y="5650040"/>
                </a:lnTo>
                <a:cubicBezTo>
                  <a:pt x="2234441" y="5641125"/>
                  <a:pt x="2220259" y="5638676"/>
                  <a:pt x="2216944" y="5644049"/>
                </a:cubicBezTo>
                <a:close/>
                <a:moveTo>
                  <a:pt x="2354818" y="5643334"/>
                </a:moveTo>
                <a:cubicBezTo>
                  <a:pt x="2354818" y="5656993"/>
                  <a:pt x="2402034" y="5683901"/>
                  <a:pt x="2413530" y="5676796"/>
                </a:cubicBezTo>
                <a:cubicBezTo>
                  <a:pt x="2420312" y="5672605"/>
                  <a:pt x="2415969" y="5664032"/>
                  <a:pt x="2401357" y="5652802"/>
                </a:cubicBezTo>
                <a:cubicBezTo>
                  <a:pt x="2377021" y="5634095"/>
                  <a:pt x="2354818" y="5629571"/>
                  <a:pt x="2354818" y="5643334"/>
                </a:cubicBezTo>
                <a:close/>
                <a:moveTo>
                  <a:pt x="2073859" y="5653916"/>
                </a:moveTo>
                <a:cubicBezTo>
                  <a:pt x="2067058" y="5664918"/>
                  <a:pt x="2113607" y="5688787"/>
                  <a:pt x="2123180" y="5679215"/>
                </a:cubicBezTo>
                <a:cubicBezTo>
                  <a:pt x="2126704" y="5675690"/>
                  <a:pt x="2121332" y="5666556"/>
                  <a:pt x="2111235" y="5658917"/>
                </a:cubicBezTo>
                <a:cubicBezTo>
                  <a:pt x="2089290" y="5642315"/>
                  <a:pt x="2081651" y="5641296"/>
                  <a:pt x="2073859" y="5653916"/>
                </a:cubicBezTo>
                <a:close/>
                <a:moveTo>
                  <a:pt x="5232883" y="5666632"/>
                </a:moveTo>
                <a:lnTo>
                  <a:pt x="5211680" y="5689197"/>
                </a:lnTo>
                <a:lnTo>
                  <a:pt x="5224672" y="5699979"/>
                </a:lnTo>
                <a:lnTo>
                  <a:pt x="5237674" y="5710762"/>
                </a:lnTo>
                <a:lnTo>
                  <a:pt x="5258839" y="5691035"/>
                </a:lnTo>
                <a:cubicBezTo>
                  <a:pt x="5279841" y="5671471"/>
                  <a:pt x="5281794" y="5653297"/>
                  <a:pt x="5263563" y="5647220"/>
                </a:cubicBezTo>
                <a:cubicBezTo>
                  <a:pt x="5258353" y="5645487"/>
                  <a:pt x="5244541" y="5654221"/>
                  <a:pt x="5232883" y="5666632"/>
                </a:cubicBezTo>
                <a:close/>
                <a:moveTo>
                  <a:pt x="735568" y="5663480"/>
                </a:moveTo>
                <a:cubicBezTo>
                  <a:pt x="726986" y="5669023"/>
                  <a:pt x="725805" y="5672766"/>
                  <a:pt x="732625" y="5672862"/>
                </a:cubicBezTo>
                <a:cubicBezTo>
                  <a:pt x="738864" y="5672938"/>
                  <a:pt x="746617" y="5668718"/>
                  <a:pt x="749856" y="5663480"/>
                </a:cubicBezTo>
                <a:cubicBezTo>
                  <a:pt x="757161" y="5651649"/>
                  <a:pt x="753866" y="5651649"/>
                  <a:pt x="735568" y="5663480"/>
                </a:cubicBezTo>
                <a:close/>
                <a:moveTo>
                  <a:pt x="1931137" y="5663184"/>
                </a:moveTo>
                <a:cubicBezTo>
                  <a:pt x="1924717" y="5673576"/>
                  <a:pt x="1964217" y="5702751"/>
                  <a:pt x="1975371" y="5695855"/>
                </a:cubicBezTo>
                <a:cubicBezTo>
                  <a:pt x="1989449" y="5687159"/>
                  <a:pt x="1983953" y="5676338"/>
                  <a:pt x="1959874" y="5665365"/>
                </a:cubicBezTo>
                <a:cubicBezTo>
                  <a:pt x="1946567" y="5659308"/>
                  <a:pt x="1934118" y="5658365"/>
                  <a:pt x="1931137" y="5663184"/>
                </a:cubicBezTo>
                <a:close/>
                <a:moveTo>
                  <a:pt x="2636339" y="5702113"/>
                </a:moveTo>
                <a:cubicBezTo>
                  <a:pt x="2616317" y="5728364"/>
                  <a:pt x="2601821" y="5751729"/>
                  <a:pt x="2604116" y="5754034"/>
                </a:cubicBezTo>
                <a:cubicBezTo>
                  <a:pt x="2606421" y="5756339"/>
                  <a:pt x="2624490" y="5736546"/>
                  <a:pt x="2644274" y="5710047"/>
                </a:cubicBezTo>
                <a:cubicBezTo>
                  <a:pt x="2664057" y="5683549"/>
                  <a:pt x="2678554" y="5660184"/>
                  <a:pt x="2676487" y="5658126"/>
                </a:cubicBezTo>
                <a:cubicBezTo>
                  <a:pt x="2674430" y="5656060"/>
                  <a:pt x="2656361" y="5675853"/>
                  <a:pt x="2636339" y="5702113"/>
                </a:cubicBezTo>
                <a:close/>
                <a:moveTo>
                  <a:pt x="5402428" y="5687711"/>
                </a:moveTo>
                <a:lnTo>
                  <a:pt x="5380206" y="5711352"/>
                </a:lnTo>
                <a:lnTo>
                  <a:pt x="5391293" y="5722439"/>
                </a:lnTo>
                <a:lnTo>
                  <a:pt x="5402370" y="5733517"/>
                </a:lnTo>
                <a:lnTo>
                  <a:pt x="5421640" y="5716067"/>
                </a:lnTo>
                <a:cubicBezTo>
                  <a:pt x="5432241" y="5706475"/>
                  <a:pt x="5440918" y="5693112"/>
                  <a:pt x="5440918" y="5686378"/>
                </a:cubicBezTo>
                <a:cubicBezTo>
                  <a:pt x="5440918" y="5663451"/>
                  <a:pt x="5424688" y="5664013"/>
                  <a:pt x="5402428" y="5687711"/>
                </a:cubicBezTo>
                <a:close/>
                <a:moveTo>
                  <a:pt x="4055088" y="5691998"/>
                </a:moveTo>
                <a:cubicBezTo>
                  <a:pt x="4045572" y="5702503"/>
                  <a:pt x="4042220" y="5711105"/>
                  <a:pt x="4047630" y="5711105"/>
                </a:cubicBezTo>
                <a:cubicBezTo>
                  <a:pt x="4059612" y="5711105"/>
                  <a:pt x="4083368" y="5683882"/>
                  <a:pt x="4076967" y="5677481"/>
                </a:cubicBezTo>
                <a:cubicBezTo>
                  <a:pt x="4074443" y="5674957"/>
                  <a:pt x="4064594" y="5681482"/>
                  <a:pt x="4055088" y="5691998"/>
                </a:cubicBezTo>
                <a:close/>
                <a:moveTo>
                  <a:pt x="4688443" y="5682530"/>
                </a:moveTo>
                <a:cubicBezTo>
                  <a:pt x="4688443" y="5687768"/>
                  <a:pt x="4692730" y="5692055"/>
                  <a:pt x="4697968" y="5692055"/>
                </a:cubicBezTo>
                <a:cubicBezTo>
                  <a:pt x="4703207" y="5692055"/>
                  <a:pt x="4707493" y="5687768"/>
                  <a:pt x="4707493" y="5682530"/>
                </a:cubicBezTo>
                <a:cubicBezTo>
                  <a:pt x="4707493" y="5677291"/>
                  <a:pt x="4703207" y="5673005"/>
                  <a:pt x="4697968" y="5673005"/>
                </a:cubicBezTo>
                <a:cubicBezTo>
                  <a:pt x="4692730" y="5673005"/>
                  <a:pt x="4688443" y="5677291"/>
                  <a:pt x="4688443" y="5682530"/>
                </a:cubicBezTo>
                <a:close/>
                <a:moveTo>
                  <a:pt x="2783443" y="5692617"/>
                </a:moveTo>
                <a:cubicBezTo>
                  <a:pt x="2783443" y="5698160"/>
                  <a:pt x="2787729" y="5700056"/>
                  <a:pt x="2792968" y="5696817"/>
                </a:cubicBezTo>
                <a:cubicBezTo>
                  <a:pt x="2798207" y="5693578"/>
                  <a:pt x="2802493" y="5689045"/>
                  <a:pt x="2802493" y="5686730"/>
                </a:cubicBezTo>
                <a:cubicBezTo>
                  <a:pt x="2802493" y="5684415"/>
                  <a:pt x="2798207" y="5682530"/>
                  <a:pt x="2792968" y="5682530"/>
                </a:cubicBezTo>
                <a:cubicBezTo>
                  <a:pt x="2787729" y="5682530"/>
                  <a:pt x="2783443" y="5687073"/>
                  <a:pt x="2783443" y="5692617"/>
                </a:cubicBezTo>
                <a:close/>
                <a:moveTo>
                  <a:pt x="4083606" y="5701580"/>
                </a:moveTo>
                <a:lnTo>
                  <a:pt x="4066366" y="5720630"/>
                </a:lnTo>
                <a:lnTo>
                  <a:pt x="4084987" y="5720630"/>
                </a:lnTo>
                <a:cubicBezTo>
                  <a:pt x="4103885" y="5720630"/>
                  <a:pt x="4126468" y="5704037"/>
                  <a:pt x="4126468" y="5690149"/>
                </a:cubicBezTo>
                <a:cubicBezTo>
                  <a:pt x="4126468" y="5675719"/>
                  <a:pt x="4100818" y="5682567"/>
                  <a:pt x="4083606" y="5701580"/>
                </a:cubicBezTo>
                <a:close/>
                <a:moveTo>
                  <a:pt x="697468" y="5701580"/>
                </a:moveTo>
                <a:cubicBezTo>
                  <a:pt x="688886" y="5707123"/>
                  <a:pt x="687705" y="5710866"/>
                  <a:pt x="694525" y="5710962"/>
                </a:cubicBezTo>
                <a:cubicBezTo>
                  <a:pt x="700764" y="5711038"/>
                  <a:pt x="708517" y="5706818"/>
                  <a:pt x="711756" y="5701580"/>
                </a:cubicBezTo>
                <a:cubicBezTo>
                  <a:pt x="719061" y="5689749"/>
                  <a:pt x="715766" y="5689749"/>
                  <a:pt x="697468" y="5701580"/>
                </a:cubicBezTo>
                <a:close/>
                <a:moveTo>
                  <a:pt x="2154793" y="5704046"/>
                </a:moveTo>
                <a:cubicBezTo>
                  <a:pt x="2154793" y="5720106"/>
                  <a:pt x="2190979" y="5741985"/>
                  <a:pt x="2204104" y="5733879"/>
                </a:cubicBezTo>
                <a:cubicBezTo>
                  <a:pt x="2210714" y="5729792"/>
                  <a:pt x="2206219" y="5721030"/>
                  <a:pt x="2191807" y="5709952"/>
                </a:cubicBezTo>
                <a:cubicBezTo>
                  <a:pt x="2164928" y="5689293"/>
                  <a:pt x="2154793" y="5687673"/>
                  <a:pt x="2154793" y="5704046"/>
                </a:cubicBezTo>
                <a:close/>
                <a:moveTo>
                  <a:pt x="2297668" y="5701037"/>
                </a:moveTo>
                <a:cubicBezTo>
                  <a:pt x="2297668" y="5714610"/>
                  <a:pt x="2337521" y="5739717"/>
                  <a:pt x="2348389" y="5733003"/>
                </a:cubicBezTo>
                <a:cubicBezTo>
                  <a:pt x="2353780" y="5729669"/>
                  <a:pt x="2348522" y="5719515"/>
                  <a:pt x="2336263" y="5709590"/>
                </a:cubicBezTo>
                <a:cubicBezTo>
                  <a:pt x="2312537" y="5690378"/>
                  <a:pt x="2297668" y="5687082"/>
                  <a:pt x="2297668" y="5701037"/>
                </a:cubicBezTo>
                <a:close/>
                <a:moveTo>
                  <a:pt x="5559781" y="5711333"/>
                </a:moveTo>
                <a:lnTo>
                  <a:pt x="5542331" y="5730602"/>
                </a:lnTo>
                <a:lnTo>
                  <a:pt x="5553647" y="5741918"/>
                </a:lnTo>
                <a:lnTo>
                  <a:pt x="5564953" y="5753224"/>
                </a:lnTo>
                <a:lnTo>
                  <a:pt x="5585051" y="5733126"/>
                </a:lnTo>
                <a:cubicBezTo>
                  <a:pt x="5596109" y="5722068"/>
                  <a:pt x="5602243" y="5708304"/>
                  <a:pt x="5598671" y="5702542"/>
                </a:cubicBezTo>
                <a:cubicBezTo>
                  <a:pt x="5589280" y="5687340"/>
                  <a:pt x="5579488" y="5689549"/>
                  <a:pt x="5559781" y="5711333"/>
                </a:cubicBezTo>
                <a:close/>
                <a:moveTo>
                  <a:pt x="2007403" y="5710695"/>
                </a:moveTo>
                <a:cubicBezTo>
                  <a:pt x="2004308" y="5715715"/>
                  <a:pt x="2014528" y="5726411"/>
                  <a:pt x="2030120" y="5734479"/>
                </a:cubicBezTo>
                <a:cubicBezTo>
                  <a:pt x="2064296" y="5752148"/>
                  <a:pt x="2078555" y="5737879"/>
                  <a:pt x="2048056" y="5716515"/>
                </a:cubicBezTo>
                <a:cubicBezTo>
                  <a:pt x="2023367" y="5699227"/>
                  <a:pt x="2015223" y="5698055"/>
                  <a:pt x="2007403" y="5710695"/>
                </a:cubicBezTo>
                <a:close/>
                <a:moveTo>
                  <a:pt x="4169940" y="5717838"/>
                </a:moveTo>
                <a:lnTo>
                  <a:pt x="4163444" y="5734917"/>
                </a:lnTo>
                <a:lnTo>
                  <a:pt x="4175274" y="5723172"/>
                </a:lnTo>
                <a:cubicBezTo>
                  <a:pt x="4181789" y="5716705"/>
                  <a:pt x="4184714" y="5709019"/>
                  <a:pt x="4181780" y="5706094"/>
                </a:cubicBezTo>
                <a:cubicBezTo>
                  <a:pt x="4178846" y="5703161"/>
                  <a:pt x="4173522" y="5708447"/>
                  <a:pt x="4169940" y="5717838"/>
                </a:cubicBezTo>
                <a:close/>
                <a:moveTo>
                  <a:pt x="3488293" y="5721192"/>
                </a:moveTo>
                <a:cubicBezTo>
                  <a:pt x="3488293" y="5726735"/>
                  <a:pt x="3492579" y="5728631"/>
                  <a:pt x="3497818" y="5725392"/>
                </a:cubicBezTo>
                <a:cubicBezTo>
                  <a:pt x="3503057" y="5722153"/>
                  <a:pt x="3507343" y="5717620"/>
                  <a:pt x="3507343" y="5715305"/>
                </a:cubicBezTo>
                <a:cubicBezTo>
                  <a:pt x="3507343" y="5712990"/>
                  <a:pt x="3503057" y="5711105"/>
                  <a:pt x="3497818" y="5711105"/>
                </a:cubicBezTo>
                <a:cubicBezTo>
                  <a:pt x="3492579" y="5711105"/>
                  <a:pt x="3488293" y="5715648"/>
                  <a:pt x="3488293" y="5721192"/>
                </a:cubicBezTo>
                <a:close/>
                <a:moveTo>
                  <a:pt x="5164579" y="5735041"/>
                </a:moveTo>
                <a:lnTo>
                  <a:pt x="5142081" y="5758977"/>
                </a:lnTo>
                <a:lnTo>
                  <a:pt x="5152368" y="5769264"/>
                </a:lnTo>
                <a:lnTo>
                  <a:pt x="5162646" y="5779542"/>
                </a:lnTo>
                <a:lnTo>
                  <a:pt x="5181600" y="5769398"/>
                </a:lnTo>
                <a:cubicBezTo>
                  <a:pt x="5202536" y="5758196"/>
                  <a:pt x="5215338" y="5733212"/>
                  <a:pt x="5207023" y="5719772"/>
                </a:cubicBezTo>
                <a:cubicBezTo>
                  <a:pt x="5198469" y="5705923"/>
                  <a:pt x="5188592" y="5709476"/>
                  <a:pt x="5164579" y="5735041"/>
                </a:cubicBezTo>
                <a:close/>
                <a:moveTo>
                  <a:pt x="2664381" y="5746556"/>
                </a:moveTo>
                <a:cubicBezTo>
                  <a:pt x="2642873" y="5775160"/>
                  <a:pt x="2623785" y="5806859"/>
                  <a:pt x="2636977" y="5792067"/>
                </a:cubicBezTo>
                <a:cubicBezTo>
                  <a:pt x="2641654" y="5786828"/>
                  <a:pt x="2658037" y="5768617"/>
                  <a:pt x="2673382" y="5751586"/>
                </a:cubicBezTo>
                <a:cubicBezTo>
                  <a:pt x="2688727" y="5734555"/>
                  <a:pt x="2697261" y="5720763"/>
                  <a:pt x="2692356" y="5720925"/>
                </a:cubicBezTo>
                <a:cubicBezTo>
                  <a:pt x="2687450" y="5721096"/>
                  <a:pt x="2674858" y="5732631"/>
                  <a:pt x="2664381" y="5746556"/>
                </a:cubicBezTo>
                <a:close/>
                <a:moveTo>
                  <a:pt x="2750106" y="5730155"/>
                </a:moveTo>
                <a:cubicBezTo>
                  <a:pt x="2746867" y="5735393"/>
                  <a:pt x="2748763" y="5739680"/>
                  <a:pt x="2754306" y="5739680"/>
                </a:cubicBezTo>
                <a:cubicBezTo>
                  <a:pt x="2759850" y="5739680"/>
                  <a:pt x="2764393" y="5735393"/>
                  <a:pt x="2764393" y="5730155"/>
                </a:cubicBezTo>
                <a:cubicBezTo>
                  <a:pt x="2764393" y="5724916"/>
                  <a:pt x="2762507" y="5720630"/>
                  <a:pt x="2760193" y="5720630"/>
                </a:cubicBezTo>
                <a:cubicBezTo>
                  <a:pt x="2757878" y="5720630"/>
                  <a:pt x="2753344" y="5724916"/>
                  <a:pt x="2750106" y="5730155"/>
                </a:cubicBezTo>
                <a:close/>
                <a:moveTo>
                  <a:pt x="4007015" y="5740318"/>
                </a:moveTo>
                <a:cubicBezTo>
                  <a:pt x="3996766" y="5756901"/>
                  <a:pt x="4008435" y="5760416"/>
                  <a:pt x="4021503" y="5744671"/>
                </a:cubicBezTo>
                <a:cubicBezTo>
                  <a:pt x="4029018" y="5735622"/>
                  <a:pt x="4029742" y="5730155"/>
                  <a:pt x="4023417" y="5730155"/>
                </a:cubicBezTo>
                <a:cubicBezTo>
                  <a:pt x="4017855" y="5730155"/>
                  <a:pt x="4010463" y="5734726"/>
                  <a:pt x="4007015" y="5740318"/>
                </a:cubicBezTo>
                <a:close/>
                <a:moveTo>
                  <a:pt x="4040553" y="5744671"/>
                </a:moveTo>
                <a:cubicBezTo>
                  <a:pt x="4033923" y="5752653"/>
                  <a:pt x="4031466" y="5762149"/>
                  <a:pt x="4035076" y="5765769"/>
                </a:cubicBezTo>
                <a:cubicBezTo>
                  <a:pt x="4043029" y="5773712"/>
                  <a:pt x="4071471" y="5757044"/>
                  <a:pt x="4076691" y="5741385"/>
                </a:cubicBezTo>
                <a:cubicBezTo>
                  <a:pt x="4082120" y="5725097"/>
                  <a:pt x="4054726" y="5727593"/>
                  <a:pt x="4040553" y="5744671"/>
                </a:cubicBezTo>
                <a:close/>
                <a:moveTo>
                  <a:pt x="4907518" y="5739680"/>
                </a:moveTo>
                <a:cubicBezTo>
                  <a:pt x="4907518" y="5744918"/>
                  <a:pt x="4911805" y="5749205"/>
                  <a:pt x="4917043" y="5749205"/>
                </a:cubicBezTo>
                <a:cubicBezTo>
                  <a:pt x="4922282" y="5749205"/>
                  <a:pt x="4926568" y="5744918"/>
                  <a:pt x="4926568" y="5739680"/>
                </a:cubicBezTo>
                <a:cubicBezTo>
                  <a:pt x="4926568" y="5734441"/>
                  <a:pt x="4922282" y="5730155"/>
                  <a:pt x="4917043" y="5730155"/>
                </a:cubicBezTo>
                <a:cubicBezTo>
                  <a:pt x="4911805" y="5730155"/>
                  <a:pt x="4907518" y="5734441"/>
                  <a:pt x="4907518" y="5739680"/>
                </a:cubicBezTo>
                <a:close/>
                <a:moveTo>
                  <a:pt x="5328342" y="5761654"/>
                </a:moveTo>
                <a:lnTo>
                  <a:pt x="5307702" y="5783628"/>
                </a:lnTo>
                <a:lnTo>
                  <a:pt x="5318998" y="5794924"/>
                </a:lnTo>
                <a:lnTo>
                  <a:pt x="5330295" y="5806221"/>
                </a:lnTo>
                <a:lnTo>
                  <a:pt x="5352269" y="5785580"/>
                </a:lnTo>
                <a:cubicBezTo>
                  <a:pt x="5376530" y="5762787"/>
                  <a:pt x="5381235" y="5739680"/>
                  <a:pt x="5361613" y="5739680"/>
                </a:cubicBezTo>
                <a:cubicBezTo>
                  <a:pt x="5354669" y="5739680"/>
                  <a:pt x="5339696" y="5749567"/>
                  <a:pt x="5328342" y="5761654"/>
                </a:cubicBezTo>
                <a:close/>
                <a:moveTo>
                  <a:pt x="2088118" y="5758510"/>
                </a:moveTo>
                <a:cubicBezTo>
                  <a:pt x="2088118" y="5771798"/>
                  <a:pt x="2134991" y="5800764"/>
                  <a:pt x="2143182" y="5792534"/>
                </a:cubicBezTo>
                <a:cubicBezTo>
                  <a:pt x="2146954" y="5788762"/>
                  <a:pt x="2139915" y="5777465"/>
                  <a:pt x="2127542" y="5767435"/>
                </a:cubicBezTo>
                <a:cubicBezTo>
                  <a:pt x="2102882" y="5747442"/>
                  <a:pt x="2088118" y="5744099"/>
                  <a:pt x="2088118" y="5758510"/>
                </a:cubicBezTo>
                <a:close/>
                <a:moveTo>
                  <a:pt x="2230993" y="5758930"/>
                </a:moveTo>
                <a:cubicBezTo>
                  <a:pt x="2230993" y="5771931"/>
                  <a:pt x="2276789" y="5792305"/>
                  <a:pt x="2285791" y="5783314"/>
                </a:cubicBezTo>
                <a:cubicBezTo>
                  <a:pt x="2294011" y="5775094"/>
                  <a:pt x="2261883" y="5749205"/>
                  <a:pt x="2243461" y="5749205"/>
                </a:cubicBezTo>
                <a:cubicBezTo>
                  <a:pt x="2236603" y="5749205"/>
                  <a:pt x="2230993" y="5753586"/>
                  <a:pt x="2230993" y="5758930"/>
                </a:cubicBezTo>
                <a:close/>
                <a:moveTo>
                  <a:pt x="2530459" y="5759653"/>
                </a:moveTo>
                <a:cubicBezTo>
                  <a:pt x="2526106" y="5766702"/>
                  <a:pt x="2531812" y="5778284"/>
                  <a:pt x="2544861" y="5788847"/>
                </a:cubicBezTo>
                <a:cubicBezTo>
                  <a:pt x="2571026" y="5810041"/>
                  <a:pt x="2592943" y="5811508"/>
                  <a:pt x="2592943" y="5792067"/>
                </a:cubicBezTo>
                <a:cubicBezTo>
                  <a:pt x="2592943" y="5784209"/>
                  <a:pt x="2587924" y="5777780"/>
                  <a:pt x="2581789" y="5777780"/>
                </a:cubicBezTo>
                <a:cubicBezTo>
                  <a:pt x="2575655" y="5777780"/>
                  <a:pt x="2563216" y="5771074"/>
                  <a:pt x="2554158" y="5762873"/>
                </a:cubicBezTo>
                <a:lnTo>
                  <a:pt x="2537689" y="5747966"/>
                </a:lnTo>
                <a:lnTo>
                  <a:pt x="2530459" y="5759653"/>
                </a:lnTo>
                <a:close/>
                <a:moveTo>
                  <a:pt x="5488077" y="5783047"/>
                </a:moveTo>
                <a:lnTo>
                  <a:pt x="5465226" y="5807354"/>
                </a:lnTo>
                <a:lnTo>
                  <a:pt x="5479266" y="5816089"/>
                </a:lnTo>
                <a:lnTo>
                  <a:pt x="5493306" y="5824814"/>
                </a:lnTo>
                <a:lnTo>
                  <a:pt x="5515909" y="5802287"/>
                </a:lnTo>
                <a:cubicBezTo>
                  <a:pt x="5528348" y="5789895"/>
                  <a:pt x="5535597" y="5775027"/>
                  <a:pt x="5532015" y="5769245"/>
                </a:cubicBezTo>
                <a:cubicBezTo>
                  <a:pt x="5522252" y="5753443"/>
                  <a:pt x="5513213" y="5756281"/>
                  <a:pt x="5488077" y="5783047"/>
                </a:cubicBezTo>
                <a:close/>
                <a:moveTo>
                  <a:pt x="2778681" y="5777780"/>
                </a:moveTo>
                <a:cubicBezTo>
                  <a:pt x="2775442" y="5783018"/>
                  <a:pt x="2777338" y="5787305"/>
                  <a:pt x="2782881" y="5787305"/>
                </a:cubicBezTo>
                <a:cubicBezTo>
                  <a:pt x="2788425" y="5787305"/>
                  <a:pt x="2792968" y="5783018"/>
                  <a:pt x="2792968" y="5777780"/>
                </a:cubicBezTo>
                <a:cubicBezTo>
                  <a:pt x="2792968" y="5772541"/>
                  <a:pt x="2791082" y="5768255"/>
                  <a:pt x="2788768" y="5768255"/>
                </a:cubicBezTo>
                <a:cubicBezTo>
                  <a:pt x="2786453" y="5768255"/>
                  <a:pt x="2781919" y="5772541"/>
                  <a:pt x="2778681" y="5777780"/>
                </a:cubicBezTo>
                <a:close/>
                <a:moveTo>
                  <a:pt x="4102656" y="5777780"/>
                </a:moveTo>
                <a:cubicBezTo>
                  <a:pt x="4099417" y="5783018"/>
                  <a:pt x="4101313" y="5787305"/>
                  <a:pt x="4106856" y="5787305"/>
                </a:cubicBezTo>
                <a:cubicBezTo>
                  <a:pt x="4112400" y="5787305"/>
                  <a:pt x="4116943" y="5783018"/>
                  <a:pt x="4116943" y="5777780"/>
                </a:cubicBezTo>
                <a:cubicBezTo>
                  <a:pt x="4116943" y="5772541"/>
                  <a:pt x="4115057" y="5768255"/>
                  <a:pt x="4112743" y="5768255"/>
                </a:cubicBezTo>
                <a:cubicBezTo>
                  <a:pt x="4110428" y="5768255"/>
                  <a:pt x="4105894" y="5772541"/>
                  <a:pt x="4102656" y="5777780"/>
                </a:cubicBezTo>
                <a:close/>
                <a:moveTo>
                  <a:pt x="3974344" y="5786933"/>
                </a:moveTo>
                <a:cubicBezTo>
                  <a:pt x="3966639" y="5791810"/>
                  <a:pt x="3962810" y="5798277"/>
                  <a:pt x="3965839" y="5801306"/>
                </a:cubicBezTo>
                <a:cubicBezTo>
                  <a:pt x="3968877" y="5804335"/>
                  <a:pt x="3976773" y="5800278"/>
                  <a:pt x="3983403" y="5792296"/>
                </a:cubicBezTo>
                <a:cubicBezTo>
                  <a:pt x="3997147" y="5775741"/>
                  <a:pt x="3994509" y="5774179"/>
                  <a:pt x="3974344" y="5786933"/>
                </a:cubicBezTo>
                <a:close/>
                <a:moveTo>
                  <a:pt x="4002453" y="5792296"/>
                </a:moveTo>
                <a:cubicBezTo>
                  <a:pt x="3995823" y="5800278"/>
                  <a:pt x="3992794" y="5809203"/>
                  <a:pt x="3995709" y="5812117"/>
                </a:cubicBezTo>
                <a:cubicBezTo>
                  <a:pt x="4002996" y="5819404"/>
                  <a:pt x="4040743" y="5798325"/>
                  <a:pt x="4040743" y="5786971"/>
                </a:cubicBezTo>
                <a:cubicBezTo>
                  <a:pt x="4040743" y="5772684"/>
                  <a:pt x="4015854" y="5776151"/>
                  <a:pt x="4002453" y="5792296"/>
                </a:cubicBezTo>
                <a:close/>
                <a:moveTo>
                  <a:pt x="4869418" y="5787867"/>
                </a:moveTo>
                <a:cubicBezTo>
                  <a:pt x="4869418" y="5793410"/>
                  <a:pt x="4873705" y="5795306"/>
                  <a:pt x="4878943" y="5792067"/>
                </a:cubicBezTo>
                <a:cubicBezTo>
                  <a:pt x="4884182" y="5788828"/>
                  <a:pt x="4888468" y="5784295"/>
                  <a:pt x="4888468" y="5781980"/>
                </a:cubicBezTo>
                <a:cubicBezTo>
                  <a:pt x="4888468" y="5779665"/>
                  <a:pt x="4884182" y="5777780"/>
                  <a:pt x="4878943" y="5777780"/>
                </a:cubicBezTo>
                <a:cubicBezTo>
                  <a:pt x="4873705" y="5777780"/>
                  <a:pt x="4869418" y="5782323"/>
                  <a:pt x="4869418" y="5787867"/>
                </a:cubicBezTo>
                <a:close/>
                <a:moveTo>
                  <a:pt x="4574143" y="5796830"/>
                </a:moveTo>
                <a:cubicBezTo>
                  <a:pt x="4574143" y="5802068"/>
                  <a:pt x="4578430" y="5806355"/>
                  <a:pt x="4583668" y="5806355"/>
                </a:cubicBezTo>
                <a:cubicBezTo>
                  <a:pt x="4588907" y="5806355"/>
                  <a:pt x="4593193" y="5802068"/>
                  <a:pt x="4593193" y="5796830"/>
                </a:cubicBezTo>
                <a:cubicBezTo>
                  <a:pt x="4593193" y="5791591"/>
                  <a:pt x="4588907" y="5787305"/>
                  <a:pt x="4583668" y="5787305"/>
                </a:cubicBezTo>
                <a:cubicBezTo>
                  <a:pt x="4578430" y="5787305"/>
                  <a:pt x="4574143" y="5791591"/>
                  <a:pt x="4574143" y="5796830"/>
                </a:cubicBezTo>
                <a:close/>
                <a:moveTo>
                  <a:pt x="5088027" y="5811622"/>
                </a:moveTo>
                <a:lnTo>
                  <a:pt x="5065176" y="5835929"/>
                </a:lnTo>
                <a:lnTo>
                  <a:pt x="5078702" y="5844292"/>
                </a:lnTo>
                <a:cubicBezTo>
                  <a:pt x="5103334" y="5859514"/>
                  <a:pt x="5145777" y="5820166"/>
                  <a:pt x="5130823" y="5795972"/>
                </a:cubicBezTo>
                <a:cubicBezTo>
                  <a:pt x="5122241" y="5782085"/>
                  <a:pt x="5112382" y="5785695"/>
                  <a:pt x="5088027" y="5811622"/>
                </a:cubicBezTo>
                <a:close/>
                <a:moveTo>
                  <a:pt x="2683431" y="5806355"/>
                </a:moveTo>
                <a:cubicBezTo>
                  <a:pt x="2680192" y="5811593"/>
                  <a:pt x="2682088" y="5815880"/>
                  <a:pt x="2687631" y="5815880"/>
                </a:cubicBezTo>
                <a:cubicBezTo>
                  <a:pt x="2693175" y="5815880"/>
                  <a:pt x="2697718" y="5811593"/>
                  <a:pt x="2697718" y="5806355"/>
                </a:cubicBezTo>
                <a:cubicBezTo>
                  <a:pt x="2697718" y="5801116"/>
                  <a:pt x="2695832" y="5796830"/>
                  <a:pt x="2693518" y="5796830"/>
                </a:cubicBezTo>
                <a:cubicBezTo>
                  <a:pt x="2691203" y="5796830"/>
                  <a:pt x="2686669" y="5801116"/>
                  <a:pt x="2683431" y="5806355"/>
                </a:cubicBezTo>
                <a:close/>
                <a:moveTo>
                  <a:pt x="2164318" y="5814270"/>
                </a:moveTo>
                <a:cubicBezTo>
                  <a:pt x="2164318" y="5825452"/>
                  <a:pt x="2210629" y="5848941"/>
                  <a:pt x="2218049" y="5841521"/>
                </a:cubicBezTo>
                <a:cubicBezTo>
                  <a:pt x="2227793" y="5831777"/>
                  <a:pt x="2201875" y="5806355"/>
                  <a:pt x="2182206" y="5806355"/>
                </a:cubicBezTo>
                <a:cubicBezTo>
                  <a:pt x="2172367" y="5806355"/>
                  <a:pt x="2164318" y="5809917"/>
                  <a:pt x="2164318" y="5814270"/>
                </a:cubicBezTo>
                <a:close/>
                <a:moveTo>
                  <a:pt x="2464822" y="5815117"/>
                </a:moveTo>
                <a:cubicBezTo>
                  <a:pt x="2461851" y="5819937"/>
                  <a:pt x="2470899" y="5832920"/>
                  <a:pt x="2484949" y="5843969"/>
                </a:cubicBezTo>
                <a:lnTo>
                  <a:pt x="2510485" y="5864048"/>
                </a:lnTo>
                <a:lnTo>
                  <a:pt x="2520753" y="5853741"/>
                </a:lnTo>
                <a:lnTo>
                  <a:pt x="2531031" y="5843426"/>
                </a:lnTo>
                <a:lnTo>
                  <a:pt x="2507218" y="5825100"/>
                </a:lnTo>
                <a:cubicBezTo>
                  <a:pt x="2480310" y="5804392"/>
                  <a:pt x="2472576" y="5802573"/>
                  <a:pt x="2464822" y="5815117"/>
                </a:cubicBezTo>
                <a:close/>
                <a:moveTo>
                  <a:pt x="2615451" y="5817985"/>
                </a:moveTo>
                <a:cubicBezTo>
                  <a:pt x="2608069" y="5829929"/>
                  <a:pt x="2647798" y="5865857"/>
                  <a:pt x="2662847" y="5860837"/>
                </a:cubicBezTo>
                <a:cubicBezTo>
                  <a:pt x="2682840" y="5854180"/>
                  <a:pt x="2677792" y="5839273"/>
                  <a:pt x="2650236" y="5823585"/>
                </a:cubicBezTo>
                <a:cubicBezTo>
                  <a:pt x="2630576" y="5812403"/>
                  <a:pt x="2619966" y="5810689"/>
                  <a:pt x="2615451" y="5817985"/>
                </a:cubicBezTo>
                <a:close/>
                <a:moveTo>
                  <a:pt x="5259829" y="5830291"/>
                </a:moveTo>
                <a:lnTo>
                  <a:pt x="5237331" y="5854227"/>
                </a:lnTo>
                <a:lnTo>
                  <a:pt x="5248771" y="5865667"/>
                </a:lnTo>
                <a:lnTo>
                  <a:pt x="5260201" y="5877097"/>
                </a:lnTo>
                <a:lnTo>
                  <a:pt x="5285061" y="5852246"/>
                </a:lnTo>
                <a:cubicBezTo>
                  <a:pt x="5298729" y="5838568"/>
                  <a:pt x="5306997" y="5822652"/>
                  <a:pt x="5303415" y="5816870"/>
                </a:cubicBezTo>
                <a:cubicBezTo>
                  <a:pt x="5293681" y="5801116"/>
                  <a:pt x="5284622" y="5803906"/>
                  <a:pt x="5259829" y="5830291"/>
                </a:cubicBezTo>
                <a:close/>
                <a:moveTo>
                  <a:pt x="3326368" y="5825967"/>
                </a:moveTo>
                <a:cubicBezTo>
                  <a:pt x="3326368" y="5831510"/>
                  <a:pt x="3330654" y="5833406"/>
                  <a:pt x="3335893" y="5830167"/>
                </a:cubicBezTo>
                <a:cubicBezTo>
                  <a:pt x="3341132" y="5826928"/>
                  <a:pt x="3345418" y="5822395"/>
                  <a:pt x="3345418" y="5820080"/>
                </a:cubicBezTo>
                <a:cubicBezTo>
                  <a:pt x="3345418" y="5817765"/>
                  <a:pt x="3341132" y="5815880"/>
                  <a:pt x="3335893" y="5815880"/>
                </a:cubicBezTo>
                <a:cubicBezTo>
                  <a:pt x="3330654" y="5815880"/>
                  <a:pt x="3326368" y="5820423"/>
                  <a:pt x="3326368" y="5825967"/>
                </a:cubicBezTo>
                <a:close/>
                <a:moveTo>
                  <a:pt x="3925224" y="5842073"/>
                </a:moveTo>
                <a:lnTo>
                  <a:pt x="3912156" y="5858742"/>
                </a:lnTo>
                <a:lnTo>
                  <a:pt x="3928825" y="5845674"/>
                </a:lnTo>
                <a:cubicBezTo>
                  <a:pt x="3944693" y="5833224"/>
                  <a:pt x="3949732" y="5825405"/>
                  <a:pt x="3941893" y="5825405"/>
                </a:cubicBezTo>
                <a:cubicBezTo>
                  <a:pt x="3939921" y="5825405"/>
                  <a:pt x="3932415" y="5832910"/>
                  <a:pt x="3925224" y="5842073"/>
                </a:cubicBezTo>
                <a:close/>
                <a:moveTo>
                  <a:pt x="3961371" y="5831758"/>
                </a:moveTo>
                <a:cubicBezTo>
                  <a:pt x="3950732" y="5842388"/>
                  <a:pt x="3954256" y="5853980"/>
                  <a:pt x="3968144" y="5853980"/>
                </a:cubicBezTo>
                <a:cubicBezTo>
                  <a:pt x="3975354" y="5853980"/>
                  <a:pt x="3986594" y="5847550"/>
                  <a:pt x="3993118" y="5839692"/>
                </a:cubicBezTo>
                <a:lnTo>
                  <a:pt x="4004977" y="5825405"/>
                </a:lnTo>
                <a:lnTo>
                  <a:pt x="3986346" y="5825405"/>
                </a:lnTo>
                <a:cubicBezTo>
                  <a:pt x="3976097" y="5825405"/>
                  <a:pt x="3964858" y="5828262"/>
                  <a:pt x="3961371" y="5831758"/>
                </a:cubicBezTo>
                <a:close/>
                <a:moveTo>
                  <a:pt x="5421640" y="5849465"/>
                </a:moveTo>
                <a:lnTo>
                  <a:pt x="5399256" y="5873277"/>
                </a:lnTo>
                <a:lnTo>
                  <a:pt x="5410696" y="5884717"/>
                </a:lnTo>
                <a:lnTo>
                  <a:pt x="5422126" y="5896147"/>
                </a:lnTo>
                <a:lnTo>
                  <a:pt x="5446357" y="5871924"/>
                </a:lnTo>
                <a:lnTo>
                  <a:pt x="5470589" y="5847693"/>
                </a:lnTo>
                <a:lnTo>
                  <a:pt x="5457301" y="5836663"/>
                </a:lnTo>
                <a:lnTo>
                  <a:pt x="5444014" y="5825643"/>
                </a:lnTo>
                <a:lnTo>
                  <a:pt x="5421640" y="5849465"/>
                </a:lnTo>
                <a:close/>
                <a:moveTo>
                  <a:pt x="2802493" y="5845017"/>
                </a:moveTo>
                <a:cubicBezTo>
                  <a:pt x="2802493" y="5850560"/>
                  <a:pt x="2806779" y="5852456"/>
                  <a:pt x="2812018" y="5849217"/>
                </a:cubicBezTo>
                <a:cubicBezTo>
                  <a:pt x="2817257" y="5845978"/>
                  <a:pt x="2821543" y="5841445"/>
                  <a:pt x="2821543" y="5839130"/>
                </a:cubicBezTo>
                <a:cubicBezTo>
                  <a:pt x="2821543" y="5836815"/>
                  <a:pt x="2817257" y="5834930"/>
                  <a:pt x="2812018" y="5834930"/>
                </a:cubicBezTo>
                <a:cubicBezTo>
                  <a:pt x="2806779" y="5834930"/>
                  <a:pt x="2802493" y="5839473"/>
                  <a:pt x="2802493" y="5845017"/>
                </a:cubicBezTo>
                <a:close/>
                <a:moveTo>
                  <a:pt x="2406415" y="5874316"/>
                </a:moveTo>
                <a:cubicBezTo>
                  <a:pt x="2398014" y="5887898"/>
                  <a:pt x="2442191" y="5922721"/>
                  <a:pt x="2453526" y="5911444"/>
                </a:cubicBezTo>
                <a:cubicBezTo>
                  <a:pt x="2463746" y="5901271"/>
                  <a:pt x="2454602" y="5885650"/>
                  <a:pt x="2431066" y="5873058"/>
                </a:cubicBezTo>
                <a:cubicBezTo>
                  <a:pt x="2418531" y="5866343"/>
                  <a:pt x="2411102" y="5866724"/>
                  <a:pt x="2406415" y="5874316"/>
                </a:cubicBezTo>
                <a:close/>
                <a:moveTo>
                  <a:pt x="2545318" y="5876697"/>
                </a:moveTo>
                <a:cubicBezTo>
                  <a:pt x="2545318" y="5895413"/>
                  <a:pt x="2592619" y="5924789"/>
                  <a:pt x="2604164" y="5913244"/>
                </a:cubicBezTo>
                <a:cubicBezTo>
                  <a:pt x="2610060" y="5907348"/>
                  <a:pt x="2604125" y="5896794"/>
                  <a:pt x="2587571" y="5883783"/>
                </a:cubicBezTo>
                <a:cubicBezTo>
                  <a:pt x="2557653" y="5860247"/>
                  <a:pt x="2545318" y="5858180"/>
                  <a:pt x="2545318" y="5876697"/>
                </a:cubicBezTo>
                <a:close/>
                <a:moveTo>
                  <a:pt x="2691860" y="5874811"/>
                </a:moveTo>
                <a:cubicBezTo>
                  <a:pt x="2684555" y="5886622"/>
                  <a:pt x="2734580" y="5932046"/>
                  <a:pt x="2749515" y="5927151"/>
                </a:cubicBezTo>
                <a:cubicBezTo>
                  <a:pt x="2769156" y="5920712"/>
                  <a:pt x="2762498" y="5905310"/>
                  <a:pt x="2731370" y="5885136"/>
                </a:cubicBezTo>
                <a:lnTo>
                  <a:pt x="2698594" y="5863905"/>
                </a:lnTo>
                <a:lnTo>
                  <a:pt x="2691860" y="5874811"/>
                </a:lnTo>
                <a:close/>
                <a:moveTo>
                  <a:pt x="3283506" y="5873030"/>
                </a:moveTo>
                <a:cubicBezTo>
                  <a:pt x="3280267" y="5878268"/>
                  <a:pt x="3282163" y="5882555"/>
                  <a:pt x="3287706" y="5882555"/>
                </a:cubicBezTo>
                <a:cubicBezTo>
                  <a:pt x="3293250" y="5882555"/>
                  <a:pt x="3297793" y="5878268"/>
                  <a:pt x="3297793" y="5873030"/>
                </a:cubicBezTo>
                <a:cubicBezTo>
                  <a:pt x="3297793" y="5867791"/>
                  <a:pt x="3295907" y="5863505"/>
                  <a:pt x="3293593" y="5863505"/>
                </a:cubicBezTo>
                <a:cubicBezTo>
                  <a:pt x="3291278" y="5863505"/>
                  <a:pt x="3286744" y="5867791"/>
                  <a:pt x="3283506" y="5873030"/>
                </a:cubicBezTo>
                <a:close/>
                <a:moveTo>
                  <a:pt x="5017379" y="5882202"/>
                </a:moveTo>
                <a:cubicBezTo>
                  <a:pt x="5000740" y="5900585"/>
                  <a:pt x="5002892" y="5930180"/>
                  <a:pt x="5020875" y="5930180"/>
                </a:cubicBezTo>
                <a:cubicBezTo>
                  <a:pt x="5033544" y="5930180"/>
                  <a:pt x="5070301" y="5877058"/>
                  <a:pt x="5062814" y="5869572"/>
                </a:cubicBezTo>
                <a:cubicBezTo>
                  <a:pt x="5051727" y="5858494"/>
                  <a:pt x="5034496" y="5863276"/>
                  <a:pt x="5017379" y="5882202"/>
                </a:cubicBezTo>
                <a:close/>
                <a:moveTo>
                  <a:pt x="3069193" y="5950753"/>
                </a:moveTo>
                <a:cubicBezTo>
                  <a:pt x="3002537" y="6022601"/>
                  <a:pt x="2977306" y="6054005"/>
                  <a:pt x="2986259" y="6054005"/>
                </a:cubicBezTo>
                <a:cubicBezTo>
                  <a:pt x="2988317" y="6054005"/>
                  <a:pt x="3027445" y="6013285"/>
                  <a:pt x="3073213" y="5963517"/>
                </a:cubicBezTo>
                <a:cubicBezTo>
                  <a:pt x="3118990" y="5913749"/>
                  <a:pt x="3152880" y="5873191"/>
                  <a:pt x="3148536" y="5873392"/>
                </a:cubicBezTo>
                <a:cubicBezTo>
                  <a:pt x="3144183" y="5873592"/>
                  <a:pt x="3108484" y="5908405"/>
                  <a:pt x="3069193" y="5950753"/>
                </a:cubicBezTo>
                <a:close/>
                <a:moveTo>
                  <a:pt x="3883581" y="5882555"/>
                </a:moveTo>
                <a:cubicBezTo>
                  <a:pt x="3880342" y="5887793"/>
                  <a:pt x="3881981" y="5892080"/>
                  <a:pt x="3887219" y="5892080"/>
                </a:cubicBezTo>
                <a:cubicBezTo>
                  <a:pt x="3892458" y="5892080"/>
                  <a:pt x="3899392" y="5887793"/>
                  <a:pt x="3902631" y="5882555"/>
                </a:cubicBezTo>
                <a:cubicBezTo>
                  <a:pt x="3905869" y="5877316"/>
                  <a:pt x="3904231" y="5873030"/>
                  <a:pt x="3898992" y="5873030"/>
                </a:cubicBezTo>
                <a:cubicBezTo>
                  <a:pt x="3893753" y="5873030"/>
                  <a:pt x="3886819" y="5877316"/>
                  <a:pt x="3883581" y="5882555"/>
                </a:cubicBezTo>
                <a:close/>
                <a:moveTo>
                  <a:pt x="3916918" y="5887317"/>
                </a:moveTo>
                <a:lnTo>
                  <a:pt x="3905060" y="5901605"/>
                </a:lnTo>
                <a:lnTo>
                  <a:pt x="3919347" y="5901605"/>
                </a:lnTo>
                <a:cubicBezTo>
                  <a:pt x="3927205" y="5901605"/>
                  <a:pt x="3938969" y="5895175"/>
                  <a:pt x="3945493" y="5887317"/>
                </a:cubicBezTo>
                <a:lnTo>
                  <a:pt x="3957352" y="5873030"/>
                </a:lnTo>
                <a:lnTo>
                  <a:pt x="3943064" y="5873030"/>
                </a:lnTo>
                <a:cubicBezTo>
                  <a:pt x="3935206" y="5873030"/>
                  <a:pt x="3923443" y="5879459"/>
                  <a:pt x="3916918" y="5887317"/>
                </a:cubicBezTo>
                <a:close/>
                <a:moveTo>
                  <a:pt x="4012168" y="5883117"/>
                </a:moveTo>
                <a:cubicBezTo>
                  <a:pt x="4012168" y="5888660"/>
                  <a:pt x="4016454" y="5890556"/>
                  <a:pt x="4021693" y="5887317"/>
                </a:cubicBezTo>
                <a:cubicBezTo>
                  <a:pt x="4026932" y="5884078"/>
                  <a:pt x="4031218" y="5879545"/>
                  <a:pt x="4031218" y="5877230"/>
                </a:cubicBezTo>
                <a:cubicBezTo>
                  <a:pt x="4031218" y="5874915"/>
                  <a:pt x="4026932" y="5873030"/>
                  <a:pt x="4021693" y="5873030"/>
                </a:cubicBezTo>
                <a:cubicBezTo>
                  <a:pt x="4016454" y="5873030"/>
                  <a:pt x="4012168" y="5877573"/>
                  <a:pt x="4012168" y="5883117"/>
                </a:cubicBezTo>
                <a:close/>
                <a:moveTo>
                  <a:pt x="4493181" y="5882555"/>
                </a:moveTo>
                <a:cubicBezTo>
                  <a:pt x="4489942" y="5887793"/>
                  <a:pt x="4491838" y="5892080"/>
                  <a:pt x="4497381" y="5892080"/>
                </a:cubicBezTo>
                <a:cubicBezTo>
                  <a:pt x="4502925" y="5892080"/>
                  <a:pt x="4507468" y="5887793"/>
                  <a:pt x="4507468" y="5882555"/>
                </a:cubicBezTo>
                <a:cubicBezTo>
                  <a:pt x="4507468" y="5877316"/>
                  <a:pt x="4505583" y="5873030"/>
                  <a:pt x="4503268" y="5873030"/>
                </a:cubicBezTo>
                <a:cubicBezTo>
                  <a:pt x="4500953" y="5873030"/>
                  <a:pt x="4496419" y="5877316"/>
                  <a:pt x="4493181" y="5882555"/>
                </a:cubicBezTo>
                <a:close/>
                <a:moveTo>
                  <a:pt x="4264362" y="5959517"/>
                </a:moveTo>
                <a:cubicBezTo>
                  <a:pt x="4176075" y="6048947"/>
                  <a:pt x="4049078" y="6159560"/>
                  <a:pt x="3940731" y="6241390"/>
                </a:cubicBezTo>
                <a:cubicBezTo>
                  <a:pt x="3864531" y="6298949"/>
                  <a:pt x="3756136" y="6395447"/>
                  <a:pt x="3784111" y="6380836"/>
                </a:cubicBezTo>
                <a:cubicBezTo>
                  <a:pt x="3792265" y="6376578"/>
                  <a:pt x="3867274" y="6319666"/>
                  <a:pt x="3950799" y="6254363"/>
                </a:cubicBezTo>
                <a:cubicBezTo>
                  <a:pt x="4090807" y="6144901"/>
                  <a:pt x="4372518" y="5882555"/>
                  <a:pt x="4350049" y="5882555"/>
                </a:cubicBezTo>
                <a:cubicBezTo>
                  <a:pt x="4344705" y="5882555"/>
                  <a:pt x="4306148" y="5917187"/>
                  <a:pt x="4264362" y="5959517"/>
                </a:cubicBezTo>
                <a:close/>
                <a:moveTo>
                  <a:pt x="5183629" y="5906491"/>
                </a:moveTo>
                <a:lnTo>
                  <a:pt x="5161131" y="5930427"/>
                </a:lnTo>
                <a:lnTo>
                  <a:pt x="5172314" y="5941610"/>
                </a:lnTo>
                <a:lnTo>
                  <a:pt x="5183495" y="5952792"/>
                </a:lnTo>
                <a:lnTo>
                  <a:pt x="5207432" y="5930294"/>
                </a:lnTo>
                <a:cubicBezTo>
                  <a:pt x="5220596" y="5917930"/>
                  <a:pt x="5231368" y="5902128"/>
                  <a:pt x="5231368" y="5895185"/>
                </a:cubicBezTo>
                <a:cubicBezTo>
                  <a:pt x="5231368" y="5875001"/>
                  <a:pt x="5208013" y="5880535"/>
                  <a:pt x="5183629" y="5906491"/>
                </a:cubicBezTo>
                <a:close/>
                <a:moveTo>
                  <a:pt x="4555093" y="5911692"/>
                </a:moveTo>
                <a:cubicBezTo>
                  <a:pt x="4555093" y="5917235"/>
                  <a:pt x="4559380" y="5919131"/>
                  <a:pt x="4564618" y="5915892"/>
                </a:cubicBezTo>
                <a:cubicBezTo>
                  <a:pt x="4569857" y="5912653"/>
                  <a:pt x="4574143" y="5908120"/>
                  <a:pt x="4574143" y="5905805"/>
                </a:cubicBezTo>
                <a:cubicBezTo>
                  <a:pt x="4574143" y="5903490"/>
                  <a:pt x="4569857" y="5901605"/>
                  <a:pt x="4564618" y="5901605"/>
                </a:cubicBezTo>
                <a:cubicBezTo>
                  <a:pt x="4559380" y="5901605"/>
                  <a:pt x="4555093" y="5906148"/>
                  <a:pt x="4555093" y="5911692"/>
                </a:cubicBezTo>
                <a:close/>
                <a:moveTo>
                  <a:pt x="5347012" y="5923988"/>
                </a:moveTo>
                <a:lnTo>
                  <a:pt x="5325980" y="5946372"/>
                </a:lnTo>
                <a:lnTo>
                  <a:pt x="5339039" y="5957202"/>
                </a:lnTo>
                <a:lnTo>
                  <a:pt x="5352098" y="5968041"/>
                </a:lnTo>
                <a:lnTo>
                  <a:pt x="5373691" y="5945058"/>
                </a:lnTo>
                <a:cubicBezTo>
                  <a:pt x="5385569" y="5932408"/>
                  <a:pt x="5392446" y="5917463"/>
                  <a:pt x="5388969" y="5911834"/>
                </a:cubicBezTo>
                <a:cubicBezTo>
                  <a:pt x="5379520" y="5896556"/>
                  <a:pt x="5370262" y="5899233"/>
                  <a:pt x="5347012" y="5923988"/>
                </a:cubicBezTo>
                <a:close/>
                <a:moveTo>
                  <a:pt x="3849024" y="5927798"/>
                </a:moveTo>
                <a:lnTo>
                  <a:pt x="3835956" y="5944467"/>
                </a:lnTo>
                <a:lnTo>
                  <a:pt x="3852625" y="5931399"/>
                </a:lnTo>
                <a:cubicBezTo>
                  <a:pt x="3868493" y="5918949"/>
                  <a:pt x="3873532" y="5911130"/>
                  <a:pt x="3865693" y="5911130"/>
                </a:cubicBezTo>
                <a:cubicBezTo>
                  <a:pt x="3863721" y="5911130"/>
                  <a:pt x="3856215" y="5918635"/>
                  <a:pt x="3849024" y="5927798"/>
                </a:cubicBezTo>
                <a:close/>
                <a:moveTo>
                  <a:pt x="4455081" y="5920655"/>
                </a:moveTo>
                <a:cubicBezTo>
                  <a:pt x="4451842" y="5925893"/>
                  <a:pt x="4453738" y="5930180"/>
                  <a:pt x="4459281" y="5930180"/>
                </a:cubicBezTo>
                <a:cubicBezTo>
                  <a:pt x="4464825" y="5930180"/>
                  <a:pt x="4469368" y="5925893"/>
                  <a:pt x="4469368" y="5920655"/>
                </a:cubicBezTo>
                <a:cubicBezTo>
                  <a:pt x="4469368" y="5915416"/>
                  <a:pt x="4467483" y="5911130"/>
                  <a:pt x="4465168" y="5911130"/>
                </a:cubicBezTo>
                <a:cubicBezTo>
                  <a:pt x="4462853" y="5911130"/>
                  <a:pt x="4458319" y="5915416"/>
                  <a:pt x="4455081" y="5920655"/>
                </a:cubicBezTo>
                <a:close/>
                <a:moveTo>
                  <a:pt x="4726543" y="5920655"/>
                </a:moveTo>
                <a:cubicBezTo>
                  <a:pt x="4726543" y="5925893"/>
                  <a:pt x="4730830" y="5930180"/>
                  <a:pt x="4736068" y="5930180"/>
                </a:cubicBezTo>
                <a:cubicBezTo>
                  <a:pt x="4741307" y="5930180"/>
                  <a:pt x="4745593" y="5925893"/>
                  <a:pt x="4745593" y="5920655"/>
                </a:cubicBezTo>
                <a:cubicBezTo>
                  <a:pt x="4745593" y="5915416"/>
                  <a:pt x="4741307" y="5911130"/>
                  <a:pt x="4736068" y="5911130"/>
                </a:cubicBezTo>
                <a:cubicBezTo>
                  <a:pt x="4730830" y="5911130"/>
                  <a:pt x="4726543" y="5915416"/>
                  <a:pt x="4726543" y="5920655"/>
                </a:cubicBezTo>
                <a:close/>
                <a:moveTo>
                  <a:pt x="2341178" y="5929141"/>
                </a:moveTo>
                <a:cubicBezTo>
                  <a:pt x="2335702" y="5937999"/>
                  <a:pt x="2375469" y="5968280"/>
                  <a:pt x="2392585" y="5968280"/>
                </a:cubicBezTo>
                <a:cubicBezTo>
                  <a:pt x="2408111" y="5968280"/>
                  <a:pt x="2404234" y="5958545"/>
                  <a:pt x="2381012" y="5939171"/>
                </a:cubicBezTo>
                <a:cubicBezTo>
                  <a:pt x="2356809" y="5918969"/>
                  <a:pt x="2348713" y="5916940"/>
                  <a:pt x="2341178" y="5929141"/>
                </a:cubicBezTo>
                <a:close/>
                <a:moveTo>
                  <a:pt x="2483872" y="5929417"/>
                </a:moveTo>
                <a:cubicBezTo>
                  <a:pt x="2478519" y="5938095"/>
                  <a:pt x="2521715" y="5977805"/>
                  <a:pt x="2536517" y="5977805"/>
                </a:cubicBezTo>
                <a:cubicBezTo>
                  <a:pt x="2556444" y="5977805"/>
                  <a:pt x="2551405" y="5959793"/>
                  <a:pt x="2526278" y="5941219"/>
                </a:cubicBezTo>
                <a:cubicBezTo>
                  <a:pt x="2494950" y="5918054"/>
                  <a:pt x="2491493" y="5917092"/>
                  <a:pt x="2483872" y="5929417"/>
                </a:cubicBezTo>
                <a:close/>
                <a:moveTo>
                  <a:pt x="2631043" y="5939485"/>
                </a:moveTo>
                <a:cubicBezTo>
                  <a:pt x="2631043" y="5951963"/>
                  <a:pt x="2677668" y="5981976"/>
                  <a:pt x="2685259" y="5974394"/>
                </a:cubicBezTo>
                <a:cubicBezTo>
                  <a:pt x="2693461" y="5966194"/>
                  <a:pt x="2659733" y="5930180"/>
                  <a:pt x="2643854" y="5930180"/>
                </a:cubicBezTo>
                <a:cubicBezTo>
                  <a:pt x="2636806" y="5930180"/>
                  <a:pt x="2631043" y="5934371"/>
                  <a:pt x="2631043" y="5939485"/>
                </a:cubicBezTo>
                <a:close/>
                <a:moveTo>
                  <a:pt x="2780271" y="5943753"/>
                </a:moveTo>
                <a:cubicBezTo>
                  <a:pt x="2777223" y="5951687"/>
                  <a:pt x="2785120" y="5963908"/>
                  <a:pt x="2799321" y="5973214"/>
                </a:cubicBezTo>
                <a:lnTo>
                  <a:pt x="2823582" y="5989101"/>
                </a:lnTo>
                <a:lnTo>
                  <a:pt x="2833611" y="5979071"/>
                </a:lnTo>
                <a:lnTo>
                  <a:pt x="2843641" y="5969042"/>
                </a:lnTo>
                <a:lnTo>
                  <a:pt x="2820686" y="5949925"/>
                </a:lnTo>
                <a:cubicBezTo>
                  <a:pt x="2793083" y="5926941"/>
                  <a:pt x="2787072" y="5926027"/>
                  <a:pt x="2780271" y="5943753"/>
                </a:cubicBezTo>
                <a:close/>
                <a:moveTo>
                  <a:pt x="3140631" y="5949230"/>
                </a:moveTo>
                <a:cubicBezTo>
                  <a:pt x="3137392" y="5954468"/>
                  <a:pt x="3139288" y="5958755"/>
                  <a:pt x="3144831" y="5958755"/>
                </a:cubicBezTo>
                <a:cubicBezTo>
                  <a:pt x="3150375" y="5958755"/>
                  <a:pt x="3154918" y="5954468"/>
                  <a:pt x="3154918" y="5949230"/>
                </a:cubicBezTo>
                <a:cubicBezTo>
                  <a:pt x="3154918" y="5943991"/>
                  <a:pt x="3153032" y="5939705"/>
                  <a:pt x="3150718" y="5939705"/>
                </a:cubicBezTo>
                <a:cubicBezTo>
                  <a:pt x="3148403" y="5939705"/>
                  <a:pt x="3143869" y="5943991"/>
                  <a:pt x="3140631" y="5949230"/>
                </a:cubicBezTo>
                <a:close/>
                <a:moveTo>
                  <a:pt x="4516993" y="5949230"/>
                </a:moveTo>
                <a:cubicBezTo>
                  <a:pt x="4516993" y="5954468"/>
                  <a:pt x="4521280" y="5958755"/>
                  <a:pt x="4526518" y="5958755"/>
                </a:cubicBezTo>
                <a:cubicBezTo>
                  <a:pt x="4531757" y="5958755"/>
                  <a:pt x="4536043" y="5954468"/>
                  <a:pt x="4536043" y="5949230"/>
                </a:cubicBezTo>
                <a:cubicBezTo>
                  <a:pt x="4536043" y="5943991"/>
                  <a:pt x="4531757" y="5939705"/>
                  <a:pt x="4526518" y="5939705"/>
                </a:cubicBezTo>
                <a:cubicBezTo>
                  <a:pt x="4521280" y="5939705"/>
                  <a:pt x="4516993" y="5943991"/>
                  <a:pt x="4516993" y="5949230"/>
                </a:cubicBezTo>
                <a:close/>
                <a:moveTo>
                  <a:pt x="4944294" y="5958078"/>
                </a:moveTo>
                <a:lnTo>
                  <a:pt x="4921806" y="5976452"/>
                </a:lnTo>
                <a:lnTo>
                  <a:pt x="4933588" y="5988434"/>
                </a:lnTo>
                <a:lnTo>
                  <a:pt x="4945370" y="6000417"/>
                </a:lnTo>
                <a:lnTo>
                  <a:pt x="4969012" y="5978195"/>
                </a:lnTo>
                <a:cubicBezTo>
                  <a:pt x="5006664" y="5942819"/>
                  <a:pt x="4984776" y="5924998"/>
                  <a:pt x="4944294" y="5958078"/>
                </a:cubicBezTo>
                <a:close/>
                <a:moveTo>
                  <a:pt x="5116678" y="5973461"/>
                </a:moveTo>
                <a:lnTo>
                  <a:pt x="5094456" y="5997102"/>
                </a:lnTo>
                <a:lnTo>
                  <a:pt x="5105543" y="6008189"/>
                </a:lnTo>
                <a:lnTo>
                  <a:pt x="5116620" y="6019267"/>
                </a:lnTo>
                <a:lnTo>
                  <a:pt x="5135890" y="6001817"/>
                </a:lnTo>
                <a:cubicBezTo>
                  <a:pt x="5146491" y="5992225"/>
                  <a:pt x="5155168" y="5978862"/>
                  <a:pt x="5155168" y="5972128"/>
                </a:cubicBezTo>
                <a:cubicBezTo>
                  <a:pt x="5155168" y="5949201"/>
                  <a:pt x="5138938" y="5949763"/>
                  <a:pt x="5116678" y="5973461"/>
                </a:cubicBezTo>
                <a:close/>
                <a:moveTo>
                  <a:pt x="3278743" y="5968280"/>
                </a:moveTo>
                <a:cubicBezTo>
                  <a:pt x="3278743" y="5973518"/>
                  <a:pt x="3283029" y="5977805"/>
                  <a:pt x="3288268" y="5977805"/>
                </a:cubicBezTo>
                <a:cubicBezTo>
                  <a:pt x="3293507" y="5977805"/>
                  <a:pt x="3297793" y="5973518"/>
                  <a:pt x="3297793" y="5968280"/>
                </a:cubicBezTo>
                <a:cubicBezTo>
                  <a:pt x="3297793" y="5963041"/>
                  <a:pt x="3293507" y="5958755"/>
                  <a:pt x="3288268" y="5958755"/>
                </a:cubicBezTo>
                <a:cubicBezTo>
                  <a:pt x="3283029" y="5958755"/>
                  <a:pt x="3278743" y="5963041"/>
                  <a:pt x="3278743" y="5968280"/>
                </a:cubicBezTo>
                <a:close/>
                <a:moveTo>
                  <a:pt x="3075089" y="6021801"/>
                </a:moveTo>
                <a:cubicBezTo>
                  <a:pt x="3049724" y="6050566"/>
                  <a:pt x="3030979" y="6076122"/>
                  <a:pt x="3033436" y="6078579"/>
                </a:cubicBezTo>
                <a:cubicBezTo>
                  <a:pt x="3035894" y="6081037"/>
                  <a:pt x="3058316" y="6059158"/>
                  <a:pt x="3083252" y="6029964"/>
                </a:cubicBezTo>
                <a:cubicBezTo>
                  <a:pt x="3108198" y="6000769"/>
                  <a:pt x="3126934" y="5975223"/>
                  <a:pt x="3124905" y="5973194"/>
                </a:cubicBezTo>
                <a:cubicBezTo>
                  <a:pt x="3122866" y="5971156"/>
                  <a:pt x="3100454" y="5993035"/>
                  <a:pt x="3075089" y="6021801"/>
                </a:cubicBezTo>
                <a:close/>
                <a:moveTo>
                  <a:pt x="4759881" y="5977805"/>
                </a:moveTo>
                <a:cubicBezTo>
                  <a:pt x="4756642" y="5983043"/>
                  <a:pt x="4758538" y="5987330"/>
                  <a:pt x="4764081" y="5987330"/>
                </a:cubicBezTo>
                <a:cubicBezTo>
                  <a:pt x="4769625" y="5987330"/>
                  <a:pt x="4774168" y="5983043"/>
                  <a:pt x="4774168" y="5977805"/>
                </a:cubicBezTo>
                <a:cubicBezTo>
                  <a:pt x="4774168" y="5972566"/>
                  <a:pt x="4772283" y="5968280"/>
                  <a:pt x="4769968" y="5968280"/>
                </a:cubicBezTo>
                <a:cubicBezTo>
                  <a:pt x="4767653" y="5968280"/>
                  <a:pt x="4763119" y="5972566"/>
                  <a:pt x="4759881" y="5977805"/>
                </a:cubicBezTo>
                <a:close/>
                <a:moveTo>
                  <a:pt x="5278879" y="5992216"/>
                </a:moveTo>
                <a:lnTo>
                  <a:pt x="5256381" y="6016152"/>
                </a:lnTo>
                <a:lnTo>
                  <a:pt x="5267821" y="6027592"/>
                </a:lnTo>
                <a:lnTo>
                  <a:pt x="5279251" y="6039022"/>
                </a:lnTo>
                <a:lnTo>
                  <a:pt x="5304111" y="6014171"/>
                </a:lnTo>
                <a:cubicBezTo>
                  <a:pt x="5317779" y="6000493"/>
                  <a:pt x="5326047" y="5984577"/>
                  <a:pt x="5322465" y="5978795"/>
                </a:cubicBezTo>
                <a:cubicBezTo>
                  <a:pt x="5312731" y="5963041"/>
                  <a:pt x="5303672" y="5965831"/>
                  <a:pt x="5278879" y="5992216"/>
                </a:cubicBezTo>
                <a:close/>
                <a:moveTo>
                  <a:pt x="2427151" y="5985882"/>
                </a:moveTo>
                <a:cubicBezTo>
                  <a:pt x="2422236" y="5993835"/>
                  <a:pt x="2441239" y="6014838"/>
                  <a:pt x="2466080" y="6028897"/>
                </a:cubicBezTo>
                <a:cubicBezTo>
                  <a:pt x="2491283" y="6043165"/>
                  <a:pt x="2486349" y="6015905"/>
                  <a:pt x="2460374" y="5997407"/>
                </a:cubicBezTo>
                <a:cubicBezTo>
                  <a:pt x="2444963" y="5986434"/>
                  <a:pt x="2430009" y="5981253"/>
                  <a:pt x="2427151" y="5985882"/>
                </a:cubicBezTo>
                <a:close/>
                <a:moveTo>
                  <a:pt x="3791874" y="5994473"/>
                </a:moveTo>
                <a:lnTo>
                  <a:pt x="3778806" y="6011142"/>
                </a:lnTo>
                <a:lnTo>
                  <a:pt x="3795475" y="5998074"/>
                </a:lnTo>
                <a:cubicBezTo>
                  <a:pt x="3811343" y="5985624"/>
                  <a:pt x="3816382" y="5977805"/>
                  <a:pt x="3808543" y="5977805"/>
                </a:cubicBezTo>
                <a:cubicBezTo>
                  <a:pt x="3806571" y="5977805"/>
                  <a:pt x="3799065" y="5985310"/>
                  <a:pt x="3791874" y="5994473"/>
                </a:cubicBezTo>
                <a:close/>
                <a:moveTo>
                  <a:pt x="3904221" y="5984158"/>
                </a:moveTo>
                <a:cubicBezTo>
                  <a:pt x="3895116" y="5993254"/>
                  <a:pt x="3896392" y="6006380"/>
                  <a:pt x="3906374" y="6006380"/>
                </a:cubicBezTo>
                <a:cubicBezTo>
                  <a:pt x="3911051" y="6006380"/>
                  <a:pt x="3917347" y="5999950"/>
                  <a:pt x="3920366" y="5992092"/>
                </a:cubicBezTo>
                <a:cubicBezTo>
                  <a:pt x="3925938" y="5977576"/>
                  <a:pt x="3915785" y="5972585"/>
                  <a:pt x="3904221" y="5984158"/>
                </a:cubicBezTo>
                <a:close/>
                <a:moveTo>
                  <a:pt x="4650343" y="5987330"/>
                </a:moveTo>
                <a:cubicBezTo>
                  <a:pt x="4650343" y="5992568"/>
                  <a:pt x="4654630" y="5996855"/>
                  <a:pt x="4659868" y="5996855"/>
                </a:cubicBezTo>
                <a:cubicBezTo>
                  <a:pt x="4665107" y="5996855"/>
                  <a:pt x="4669393" y="5992568"/>
                  <a:pt x="4669393" y="5987330"/>
                </a:cubicBezTo>
                <a:cubicBezTo>
                  <a:pt x="4669393" y="5982091"/>
                  <a:pt x="4665107" y="5977805"/>
                  <a:pt x="4659868" y="5977805"/>
                </a:cubicBezTo>
                <a:cubicBezTo>
                  <a:pt x="4654630" y="5977805"/>
                  <a:pt x="4650343" y="5982091"/>
                  <a:pt x="4650343" y="5987330"/>
                </a:cubicBezTo>
                <a:close/>
                <a:moveTo>
                  <a:pt x="2569778" y="5995816"/>
                </a:moveTo>
                <a:cubicBezTo>
                  <a:pt x="2564301" y="6004674"/>
                  <a:pt x="2604069" y="6034955"/>
                  <a:pt x="2621185" y="6034955"/>
                </a:cubicBezTo>
                <a:cubicBezTo>
                  <a:pt x="2636339" y="6034955"/>
                  <a:pt x="2632920" y="6020553"/>
                  <a:pt x="2613622" y="6003093"/>
                </a:cubicBezTo>
                <a:cubicBezTo>
                  <a:pt x="2594334" y="5985634"/>
                  <a:pt x="2577770" y="5982882"/>
                  <a:pt x="2569778" y="5995816"/>
                </a:cubicBezTo>
                <a:close/>
                <a:moveTo>
                  <a:pt x="2712472" y="5996092"/>
                </a:moveTo>
                <a:cubicBezTo>
                  <a:pt x="2709501" y="6000912"/>
                  <a:pt x="2718549" y="6013895"/>
                  <a:pt x="2732599" y="6024944"/>
                </a:cubicBezTo>
                <a:lnTo>
                  <a:pt x="2758135" y="6045023"/>
                </a:lnTo>
                <a:lnTo>
                  <a:pt x="2768403" y="6034555"/>
                </a:lnTo>
                <a:lnTo>
                  <a:pt x="2778681" y="6024077"/>
                </a:lnTo>
                <a:lnTo>
                  <a:pt x="2756192" y="6005703"/>
                </a:lnTo>
                <a:cubicBezTo>
                  <a:pt x="2731275" y="5985348"/>
                  <a:pt x="2720578" y="5982996"/>
                  <a:pt x="2712472" y="5996092"/>
                </a:cubicBezTo>
                <a:close/>
                <a:moveTo>
                  <a:pt x="3126343" y="6056300"/>
                </a:moveTo>
                <a:lnTo>
                  <a:pt x="3075718" y="6115917"/>
                </a:lnTo>
                <a:lnTo>
                  <a:pt x="3131534" y="6061491"/>
                </a:lnTo>
                <a:cubicBezTo>
                  <a:pt x="3162243" y="6031563"/>
                  <a:pt x="3185017" y="6004732"/>
                  <a:pt x="3182169" y="6001874"/>
                </a:cubicBezTo>
                <a:cubicBezTo>
                  <a:pt x="3179312" y="5999017"/>
                  <a:pt x="3154194" y="6023515"/>
                  <a:pt x="3126343" y="6056300"/>
                </a:cubicBezTo>
                <a:close/>
                <a:moveTo>
                  <a:pt x="3316843" y="6006380"/>
                </a:moveTo>
                <a:cubicBezTo>
                  <a:pt x="3316843" y="6011618"/>
                  <a:pt x="3321129" y="6015905"/>
                  <a:pt x="3326368" y="6015905"/>
                </a:cubicBezTo>
                <a:cubicBezTo>
                  <a:pt x="3331607" y="6015905"/>
                  <a:pt x="3335893" y="6011618"/>
                  <a:pt x="3335893" y="6006380"/>
                </a:cubicBezTo>
                <a:cubicBezTo>
                  <a:pt x="3335893" y="6001141"/>
                  <a:pt x="3331607" y="5996855"/>
                  <a:pt x="3326368" y="5996855"/>
                </a:cubicBezTo>
                <a:cubicBezTo>
                  <a:pt x="3321129" y="5996855"/>
                  <a:pt x="3316843" y="6001141"/>
                  <a:pt x="3316843" y="6006380"/>
                </a:cubicBezTo>
                <a:close/>
                <a:moveTo>
                  <a:pt x="4874505" y="6025077"/>
                </a:moveTo>
                <a:cubicBezTo>
                  <a:pt x="4864361" y="6036278"/>
                  <a:pt x="4860112" y="6050347"/>
                  <a:pt x="4863884" y="6060196"/>
                </a:cubicBezTo>
                <a:lnTo>
                  <a:pt x="4870190" y="6076617"/>
                </a:lnTo>
                <a:lnTo>
                  <a:pt x="4894793" y="6052014"/>
                </a:lnTo>
                <a:cubicBezTo>
                  <a:pt x="4908319" y="6038479"/>
                  <a:pt x="4916472" y="6022677"/>
                  <a:pt x="4912890" y="6016895"/>
                </a:cubicBezTo>
                <a:cubicBezTo>
                  <a:pt x="4903537" y="6001750"/>
                  <a:pt x="4893717" y="6003846"/>
                  <a:pt x="4874505" y="6025077"/>
                </a:cubicBezTo>
                <a:close/>
                <a:moveTo>
                  <a:pt x="4445556" y="6025430"/>
                </a:moveTo>
                <a:cubicBezTo>
                  <a:pt x="4442317" y="6030668"/>
                  <a:pt x="4444213" y="6034955"/>
                  <a:pt x="4449756" y="6034955"/>
                </a:cubicBezTo>
                <a:cubicBezTo>
                  <a:pt x="4455300" y="6034955"/>
                  <a:pt x="4459843" y="6030668"/>
                  <a:pt x="4459843" y="6025430"/>
                </a:cubicBezTo>
                <a:cubicBezTo>
                  <a:pt x="4459843" y="6020191"/>
                  <a:pt x="4457958" y="6015905"/>
                  <a:pt x="4455643" y="6015905"/>
                </a:cubicBezTo>
                <a:cubicBezTo>
                  <a:pt x="4453328" y="6015905"/>
                  <a:pt x="4448794" y="6020191"/>
                  <a:pt x="4445556" y="6025430"/>
                </a:cubicBezTo>
                <a:close/>
                <a:moveTo>
                  <a:pt x="4607481" y="6025430"/>
                </a:moveTo>
                <a:cubicBezTo>
                  <a:pt x="4604242" y="6030668"/>
                  <a:pt x="4606138" y="6034955"/>
                  <a:pt x="4611681" y="6034955"/>
                </a:cubicBezTo>
                <a:cubicBezTo>
                  <a:pt x="4617225" y="6034955"/>
                  <a:pt x="4621768" y="6030668"/>
                  <a:pt x="4621768" y="6025430"/>
                </a:cubicBezTo>
                <a:cubicBezTo>
                  <a:pt x="4621768" y="6020191"/>
                  <a:pt x="4619883" y="6015905"/>
                  <a:pt x="4617568" y="6015905"/>
                </a:cubicBezTo>
                <a:cubicBezTo>
                  <a:pt x="4615253" y="6015905"/>
                  <a:pt x="4610719" y="6020191"/>
                  <a:pt x="4607481" y="6025430"/>
                </a:cubicBezTo>
                <a:close/>
                <a:moveTo>
                  <a:pt x="5042992" y="6040260"/>
                </a:moveTo>
                <a:cubicBezTo>
                  <a:pt x="5020704" y="6055871"/>
                  <a:pt x="5015341" y="6077455"/>
                  <a:pt x="5031305" y="6087314"/>
                </a:cubicBezTo>
                <a:cubicBezTo>
                  <a:pt x="5042878" y="6094467"/>
                  <a:pt x="5090198" y="6045423"/>
                  <a:pt x="5082988" y="6033755"/>
                </a:cubicBezTo>
                <a:cubicBezTo>
                  <a:pt x="5075692" y="6021943"/>
                  <a:pt x="5067148" y="6023334"/>
                  <a:pt x="5042992" y="6040260"/>
                </a:cubicBezTo>
                <a:close/>
                <a:moveTo>
                  <a:pt x="2513286" y="6041584"/>
                </a:moveTo>
                <a:cubicBezTo>
                  <a:pt x="2502370" y="6052509"/>
                  <a:pt x="2506837" y="6061091"/>
                  <a:pt x="2532050" y="6077607"/>
                </a:cubicBezTo>
                <a:cubicBezTo>
                  <a:pt x="2568807" y="6101696"/>
                  <a:pt x="2583151" y="6080941"/>
                  <a:pt x="2547357" y="6055462"/>
                </a:cubicBezTo>
                <a:cubicBezTo>
                  <a:pt x="2531955" y="6044489"/>
                  <a:pt x="2516629" y="6038250"/>
                  <a:pt x="2513286" y="6041584"/>
                </a:cubicBezTo>
                <a:close/>
                <a:moveTo>
                  <a:pt x="2654465" y="6054643"/>
                </a:moveTo>
                <a:cubicBezTo>
                  <a:pt x="2651008" y="6060225"/>
                  <a:pt x="2649684" y="6065625"/>
                  <a:pt x="2651522" y="6066644"/>
                </a:cubicBezTo>
                <a:cubicBezTo>
                  <a:pt x="2653351" y="6067664"/>
                  <a:pt x="2664228" y="6076369"/>
                  <a:pt x="2675687" y="6085999"/>
                </a:cubicBezTo>
                <a:cubicBezTo>
                  <a:pt x="2706072" y="6111517"/>
                  <a:pt x="2723664" y="6095915"/>
                  <a:pt x="2696775" y="6067292"/>
                </a:cubicBezTo>
                <a:cubicBezTo>
                  <a:pt x="2673153" y="6042146"/>
                  <a:pt x="2663895" y="6039384"/>
                  <a:pt x="2654465" y="6054643"/>
                </a:cubicBezTo>
                <a:close/>
                <a:moveTo>
                  <a:pt x="5204594" y="6063901"/>
                </a:moveTo>
                <a:cubicBezTo>
                  <a:pt x="5180448" y="6086390"/>
                  <a:pt x="5178381" y="6097534"/>
                  <a:pt x="5197021" y="6104687"/>
                </a:cubicBezTo>
                <a:cubicBezTo>
                  <a:pt x="5213395" y="6110974"/>
                  <a:pt x="5254800" y="6068807"/>
                  <a:pt x="5246094" y="6054709"/>
                </a:cubicBezTo>
                <a:cubicBezTo>
                  <a:pt x="5236997" y="6039984"/>
                  <a:pt x="5228158" y="6041946"/>
                  <a:pt x="5204594" y="6063901"/>
                </a:cubicBezTo>
                <a:close/>
                <a:moveTo>
                  <a:pt x="4140756" y="6131471"/>
                </a:moveTo>
                <a:cubicBezTo>
                  <a:pt x="4093607" y="6173753"/>
                  <a:pt x="4006815" y="6244324"/>
                  <a:pt x="3947875" y="6288282"/>
                </a:cubicBezTo>
                <a:cubicBezTo>
                  <a:pt x="3888943" y="6332249"/>
                  <a:pt x="3840718" y="6370396"/>
                  <a:pt x="3840718" y="6373064"/>
                </a:cubicBezTo>
                <a:cubicBezTo>
                  <a:pt x="3840718" y="6381217"/>
                  <a:pt x="4003624" y="6265993"/>
                  <a:pt x="4069318" y="6211367"/>
                </a:cubicBezTo>
                <a:cubicBezTo>
                  <a:pt x="4128716" y="6161980"/>
                  <a:pt x="4240140" y="6053681"/>
                  <a:pt x="4230920" y="6054300"/>
                </a:cubicBezTo>
                <a:cubicBezTo>
                  <a:pt x="4228481" y="6054462"/>
                  <a:pt x="4187904" y="6089190"/>
                  <a:pt x="4140756" y="6131471"/>
                </a:cubicBezTo>
                <a:close/>
                <a:moveTo>
                  <a:pt x="2950893" y="6071826"/>
                </a:moveTo>
                <a:cubicBezTo>
                  <a:pt x="2943559" y="6083684"/>
                  <a:pt x="2999175" y="6123871"/>
                  <a:pt x="3011976" y="6115955"/>
                </a:cubicBezTo>
                <a:cubicBezTo>
                  <a:pt x="3027941" y="6106097"/>
                  <a:pt x="3022921" y="6095838"/>
                  <a:pt x="2995375" y="6082037"/>
                </a:cubicBezTo>
                <a:cubicBezTo>
                  <a:pt x="2980973" y="6074807"/>
                  <a:pt x="2966361" y="6067464"/>
                  <a:pt x="2962913" y="6065711"/>
                </a:cubicBezTo>
                <a:cubicBezTo>
                  <a:pt x="2959465" y="6063958"/>
                  <a:pt x="2954055" y="6066711"/>
                  <a:pt x="2950893" y="6071826"/>
                </a:cubicBezTo>
                <a:close/>
                <a:moveTo>
                  <a:pt x="3165434" y="6097200"/>
                </a:moveTo>
                <a:cubicBezTo>
                  <a:pt x="3149175" y="6115717"/>
                  <a:pt x="3135868" y="6133605"/>
                  <a:pt x="3135868" y="6136958"/>
                </a:cubicBezTo>
                <a:cubicBezTo>
                  <a:pt x="3135868" y="6146083"/>
                  <a:pt x="3183884" y="6099381"/>
                  <a:pt x="3194228" y="6080198"/>
                </a:cubicBezTo>
                <a:cubicBezTo>
                  <a:pt x="3208230" y="6054214"/>
                  <a:pt x="3197714" y="6060425"/>
                  <a:pt x="3165434" y="6097200"/>
                </a:cubicBezTo>
                <a:close/>
                <a:moveTo>
                  <a:pt x="3835956" y="6073055"/>
                </a:moveTo>
                <a:cubicBezTo>
                  <a:pt x="3832717" y="6078293"/>
                  <a:pt x="3834613" y="6082580"/>
                  <a:pt x="3840156" y="6082580"/>
                </a:cubicBezTo>
                <a:cubicBezTo>
                  <a:pt x="3845700" y="6082580"/>
                  <a:pt x="3850243" y="6078293"/>
                  <a:pt x="3850243" y="6073055"/>
                </a:cubicBezTo>
                <a:cubicBezTo>
                  <a:pt x="3850243" y="6067816"/>
                  <a:pt x="3848357" y="6063530"/>
                  <a:pt x="3846043" y="6063530"/>
                </a:cubicBezTo>
                <a:cubicBezTo>
                  <a:pt x="3843728" y="6063530"/>
                  <a:pt x="3839194" y="6067816"/>
                  <a:pt x="3835956" y="6073055"/>
                </a:cubicBezTo>
                <a:close/>
                <a:moveTo>
                  <a:pt x="337023" y="6101630"/>
                </a:moveTo>
                <a:cubicBezTo>
                  <a:pt x="337023" y="6114726"/>
                  <a:pt x="339185" y="6120089"/>
                  <a:pt x="341824" y="6113536"/>
                </a:cubicBezTo>
                <a:cubicBezTo>
                  <a:pt x="344472" y="6106992"/>
                  <a:pt x="344472" y="6096276"/>
                  <a:pt x="341824" y="6089723"/>
                </a:cubicBezTo>
                <a:cubicBezTo>
                  <a:pt x="339185" y="6083180"/>
                  <a:pt x="337023" y="6088533"/>
                  <a:pt x="337023" y="6101630"/>
                </a:cubicBezTo>
                <a:close/>
                <a:moveTo>
                  <a:pt x="4059793" y="6091542"/>
                </a:moveTo>
                <a:cubicBezTo>
                  <a:pt x="4059793" y="6096476"/>
                  <a:pt x="4064032" y="6103125"/>
                  <a:pt x="4069213" y="6106325"/>
                </a:cubicBezTo>
                <a:cubicBezTo>
                  <a:pt x="4074605" y="6109659"/>
                  <a:pt x="4076205" y="6105840"/>
                  <a:pt x="4072957" y="6097362"/>
                </a:cubicBezTo>
                <a:cubicBezTo>
                  <a:pt x="4066623" y="6080865"/>
                  <a:pt x="4059793" y="6077846"/>
                  <a:pt x="4059793" y="6091542"/>
                </a:cubicBezTo>
                <a:close/>
                <a:moveTo>
                  <a:pt x="4793456" y="6106144"/>
                </a:moveTo>
                <a:lnTo>
                  <a:pt x="4771311" y="6129709"/>
                </a:lnTo>
                <a:lnTo>
                  <a:pt x="4787380" y="6135872"/>
                </a:lnTo>
                <a:cubicBezTo>
                  <a:pt x="4805296" y="6142749"/>
                  <a:pt x="4840843" y="6115831"/>
                  <a:pt x="4840843" y="6095390"/>
                </a:cubicBezTo>
                <a:cubicBezTo>
                  <a:pt x="4840843" y="6075150"/>
                  <a:pt x="4817621" y="6080417"/>
                  <a:pt x="4793456" y="6106144"/>
                </a:cubicBezTo>
                <a:close/>
                <a:moveTo>
                  <a:pt x="3272904" y="6147159"/>
                </a:moveTo>
                <a:cubicBezTo>
                  <a:pt x="3224603" y="6202347"/>
                  <a:pt x="3207553" y="6225455"/>
                  <a:pt x="3215107" y="6225455"/>
                </a:cubicBezTo>
                <a:cubicBezTo>
                  <a:pt x="3222746" y="6225455"/>
                  <a:pt x="3328768" y="6100858"/>
                  <a:pt x="3324644" y="6096734"/>
                </a:cubicBezTo>
                <a:cubicBezTo>
                  <a:pt x="3322415" y="6094495"/>
                  <a:pt x="3299127" y="6117184"/>
                  <a:pt x="3272904" y="6147159"/>
                </a:cubicBezTo>
                <a:close/>
                <a:moveTo>
                  <a:pt x="4970707" y="6112897"/>
                </a:moveTo>
                <a:lnTo>
                  <a:pt x="4945637" y="6134967"/>
                </a:lnTo>
                <a:lnTo>
                  <a:pt x="4954858" y="6149255"/>
                </a:lnTo>
                <a:lnTo>
                  <a:pt x="4964078" y="6163542"/>
                </a:lnTo>
                <a:lnTo>
                  <a:pt x="4990224" y="6137481"/>
                </a:lnTo>
                <a:lnTo>
                  <a:pt x="5016360" y="6111412"/>
                </a:lnTo>
                <a:lnTo>
                  <a:pt x="5006074" y="6101125"/>
                </a:lnTo>
                <a:lnTo>
                  <a:pt x="4995787" y="6090838"/>
                </a:lnTo>
                <a:lnTo>
                  <a:pt x="4970707" y="6112897"/>
                </a:lnTo>
                <a:close/>
                <a:moveTo>
                  <a:pt x="2593239" y="6113536"/>
                </a:moveTo>
                <a:cubicBezTo>
                  <a:pt x="2593705" y="6132090"/>
                  <a:pt x="2640559" y="6162599"/>
                  <a:pt x="2651608" y="6151550"/>
                </a:cubicBezTo>
                <a:cubicBezTo>
                  <a:pt x="2657751" y="6145407"/>
                  <a:pt x="2652103" y="6135205"/>
                  <a:pt x="2635196" y="6121908"/>
                </a:cubicBezTo>
                <a:cubicBezTo>
                  <a:pt x="2605907" y="6098868"/>
                  <a:pt x="2592810" y="6096248"/>
                  <a:pt x="2593239" y="6113536"/>
                </a:cubicBezTo>
                <a:close/>
                <a:moveTo>
                  <a:pt x="3699262" y="6116908"/>
                </a:moveTo>
                <a:cubicBezTo>
                  <a:pt x="3692186" y="6124908"/>
                  <a:pt x="3688280" y="6133348"/>
                  <a:pt x="3690595" y="6135653"/>
                </a:cubicBezTo>
                <a:cubicBezTo>
                  <a:pt x="3692900" y="6137958"/>
                  <a:pt x="3702568" y="6131252"/>
                  <a:pt x="3712074" y="6120737"/>
                </a:cubicBezTo>
                <a:cubicBezTo>
                  <a:pt x="3721589" y="6110231"/>
                  <a:pt x="3725494" y="6101791"/>
                  <a:pt x="3720751" y="6101992"/>
                </a:cubicBezTo>
                <a:cubicBezTo>
                  <a:pt x="3716007" y="6102192"/>
                  <a:pt x="3706340" y="6108906"/>
                  <a:pt x="3699262" y="6116908"/>
                </a:cubicBezTo>
                <a:close/>
                <a:moveTo>
                  <a:pt x="309629" y="6123061"/>
                </a:moveTo>
                <a:cubicBezTo>
                  <a:pt x="264747" y="6181325"/>
                  <a:pt x="135379" y="6442177"/>
                  <a:pt x="136027" y="6473105"/>
                </a:cubicBezTo>
                <a:cubicBezTo>
                  <a:pt x="136188" y="6480963"/>
                  <a:pt x="150476" y="6453102"/>
                  <a:pt x="167783" y="6411192"/>
                </a:cubicBezTo>
                <a:cubicBezTo>
                  <a:pt x="185090" y="6369282"/>
                  <a:pt x="222818" y="6294272"/>
                  <a:pt x="251622" y="6244505"/>
                </a:cubicBezTo>
                <a:cubicBezTo>
                  <a:pt x="315763" y="6133690"/>
                  <a:pt x="327784" y="6111155"/>
                  <a:pt x="322736" y="6111155"/>
                </a:cubicBezTo>
                <a:cubicBezTo>
                  <a:pt x="320573" y="6111155"/>
                  <a:pt x="314677" y="6116517"/>
                  <a:pt x="309629" y="6123061"/>
                </a:cubicBezTo>
                <a:close/>
                <a:moveTo>
                  <a:pt x="2735818" y="6120137"/>
                </a:moveTo>
                <a:cubicBezTo>
                  <a:pt x="2735818" y="6125080"/>
                  <a:pt x="2745286" y="6135758"/>
                  <a:pt x="2756859" y="6143864"/>
                </a:cubicBezTo>
                <a:cubicBezTo>
                  <a:pt x="2784644" y="6163323"/>
                  <a:pt x="2804989" y="6146063"/>
                  <a:pt x="2778166" y="6125785"/>
                </a:cubicBezTo>
                <a:cubicBezTo>
                  <a:pt x="2756954" y="6109735"/>
                  <a:pt x="2735818" y="6106925"/>
                  <a:pt x="2735818" y="6120137"/>
                </a:cubicBezTo>
                <a:close/>
                <a:moveTo>
                  <a:pt x="3193094" y="6151636"/>
                </a:moveTo>
                <a:lnTo>
                  <a:pt x="3161414" y="6192117"/>
                </a:lnTo>
                <a:lnTo>
                  <a:pt x="3201029" y="6154465"/>
                </a:lnTo>
                <a:cubicBezTo>
                  <a:pt x="3242777" y="6114783"/>
                  <a:pt x="3245434" y="6111155"/>
                  <a:pt x="3232709" y="6111155"/>
                </a:cubicBezTo>
                <a:cubicBezTo>
                  <a:pt x="3228346" y="6111155"/>
                  <a:pt x="3210525" y="6129376"/>
                  <a:pt x="3193094" y="6151636"/>
                </a:cubicBezTo>
                <a:close/>
                <a:moveTo>
                  <a:pt x="5127012" y="6136596"/>
                </a:moveTo>
                <a:cubicBezTo>
                  <a:pt x="5103914" y="6165952"/>
                  <a:pt x="5113687" y="6185412"/>
                  <a:pt x="5143500" y="6169448"/>
                </a:cubicBezTo>
                <a:cubicBezTo>
                  <a:pt x="5164436" y="6158246"/>
                  <a:pt x="5177238" y="6133262"/>
                  <a:pt x="5168923" y="6119822"/>
                </a:cubicBezTo>
                <a:cubicBezTo>
                  <a:pt x="5159902" y="6105221"/>
                  <a:pt x="5147920" y="6110012"/>
                  <a:pt x="5127012" y="6136596"/>
                </a:cubicBezTo>
                <a:close/>
                <a:moveTo>
                  <a:pt x="2890571" y="6132586"/>
                </a:moveTo>
                <a:cubicBezTo>
                  <a:pt x="2896181" y="6149550"/>
                  <a:pt x="2942806" y="6174048"/>
                  <a:pt x="2951969" y="6164847"/>
                </a:cubicBezTo>
                <a:cubicBezTo>
                  <a:pt x="2961180" y="6155617"/>
                  <a:pt x="2920584" y="6120680"/>
                  <a:pt x="2900658" y="6120680"/>
                </a:cubicBezTo>
                <a:cubicBezTo>
                  <a:pt x="2892943" y="6120680"/>
                  <a:pt x="2888399" y="6126042"/>
                  <a:pt x="2890571" y="6132586"/>
                </a:cubicBezTo>
                <a:close/>
                <a:moveTo>
                  <a:pt x="3037446" y="6127033"/>
                </a:moveTo>
                <a:cubicBezTo>
                  <a:pt x="3025483" y="6138987"/>
                  <a:pt x="3031122" y="6147388"/>
                  <a:pt x="3064164" y="6166885"/>
                </a:cubicBezTo>
                <a:cubicBezTo>
                  <a:pt x="3105760" y="6191431"/>
                  <a:pt x="3117628" y="6176458"/>
                  <a:pt x="3081652" y="6144807"/>
                </a:cubicBezTo>
                <a:cubicBezTo>
                  <a:pt x="3052858" y="6119480"/>
                  <a:pt x="3047248" y="6117222"/>
                  <a:pt x="3037446" y="6127033"/>
                </a:cubicBezTo>
                <a:close/>
                <a:moveTo>
                  <a:pt x="3335246" y="6175448"/>
                </a:moveTo>
                <a:cubicBezTo>
                  <a:pt x="3317043" y="6195098"/>
                  <a:pt x="3291583" y="6224026"/>
                  <a:pt x="3278667" y="6239742"/>
                </a:cubicBezTo>
                <a:lnTo>
                  <a:pt x="3255188" y="6268317"/>
                </a:lnTo>
                <a:lnTo>
                  <a:pt x="3296336" y="6230217"/>
                </a:lnTo>
                <a:cubicBezTo>
                  <a:pt x="3333760" y="6195565"/>
                  <a:pt x="3380337" y="6139730"/>
                  <a:pt x="3371812" y="6139730"/>
                </a:cubicBezTo>
                <a:cubicBezTo>
                  <a:pt x="3369898" y="6139730"/>
                  <a:pt x="3353438" y="6155808"/>
                  <a:pt x="3335246" y="6175448"/>
                </a:cubicBezTo>
                <a:close/>
                <a:moveTo>
                  <a:pt x="3988127" y="6155151"/>
                </a:moveTo>
                <a:cubicBezTo>
                  <a:pt x="3996614" y="6163637"/>
                  <a:pt x="4006434" y="6167685"/>
                  <a:pt x="4009968" y="6164161"/>
                </a:cubicBezTo>
                <a:cubicBezTo>
                  <a:pt x="4013492" y="6160627"/>
                  <a:pt x="4010073" y="6153760"/>
                  <a:pt x="4002367" y="6148883"/>
                </a:cubicBezTo>
                <a:cubicBezTo>
                  <a:pt x="3979869" y="6134653"/>
                  <a:pt x="3971373" y="6138396"/>
                  <a:pt x="3988127" y="6155151"/>
                </a:cubicBezTo>
                <a:close/>
                <a:moveTo>
                  <a:pt x="4178922" y="6149150"/>
                </a:moveTo>
                <a:cubicBezTo>
                  <a:pt x="4175589" y="6154541"/>
                  <a:pt x="4179408" y="6156141"/>
                  <a:pt x="4187885" y="6152893"/>
                </a:cubicBezTo>
                <a:cubicBezTo>
                  <a:pt x="4204383" y="6146559"/>
                  <a:pt x="4207402" y="6139730"/>
                  <a:pt x="4193705" y="6139730"/>
                </a:cubicBezTo>
                <a:cubicBezTo>
                  <a:pt x="4188771" y="6139730"/>
                  <a:pt x="4182123" y="6143968"/>
                  <a:pt x="4178922" y="6149150"/>
                </a:cubicBezTo>
                <a:close/>
                <a:moveTo>
                  <a:pt x="4478893" y="6149817"/>
                </a:moveTo>
                <a:cubicBezTo>
                  <a:pt x="4478893" y="6155360"/>
                  <a:pt x="4483180" y="6157256"/>
                  <a:pt x="4488418" y="6154017"/>
                </a:cubicBezTo>
                <a:cubicBezTo>
                  <a:pt x="4493657" y="6150778"/>
                  <a:pt x="4497943" y="6146245"/>
                  <a:pt x="4497943" y="6143930"/>
                </a:cubicBezTo>
                <a:cubicBezTo>
                  <a:pt x="4497943" y="6141615"/>
                  <a:pt x="4493657" y="6139730"/>
                  <a:pt x="4488418" y="6139730"/>
                </a:cubicBezTo>
                <a:cubicBezTo>
                  <a:pt x="4483180" y="6139730"/>
                  <a:pt x="4478893" y="6144273"/>
                  <a:pt x="4478893" y="6149817"/>
                </a:cubicBezTo>
                <a:close/>
                <a:moveTo>
                  <a:pt x="4728201" y="6171296"/>
                </a:moveTo>
                <a:cubicBezTo>
                  <a:pt x="4704350" y="6196689"/>
                  <a:pt x="4702169" y="6206405"/>
                  <a:pt x="4720305" y="6206405"/>
                </a:cubicBezTo>
                <a:cubicBezTo>
                  <a:pt x="4735554" y="6206405"/>
                  <a:pt x="4764643" y="6176229"/>
                  <a:pt x="4764643" y="6160409"/>
                </a:cubicBezTo>
                <a:cubicBezTo>
                  <a:pt x="4764643" y="6143054"/>
                  <a:pt x="4750870" y="6147178"/>
                  <a:pt x="4728201" y="6171296"/>
                </a:cubicBezTo>
                <a:close/>
                <a:moveTo>
                  <a:pt x="2825591" y="6178982"/>
                </a:moveTo>
                <a:cubicBezTo>
                  <a:pt x="2821734" y="6185221"/>
                  <a:pt x="2828649" y="6197536"/>
                  <a:pt x="2841603" y="6207500"/>
                </a:cubicBezTo>
                <a:cubicBezTo>
                  <a:pt x="2880236" y="6237208"/>
                  <a:pt x="2907459" y="6225883"/>
                  <a:pt x="2871550" y="6195041"/>
                </a:cubicBezTo>
                <a:cubicBezTo>
                  <a:pt x="2843974" y="6171362"/>
                  <a:pt x="2832735" y="6167428"/>
                  <a:pt x="2825591" y="6178982"/>
                </a:cubicBezTo>
                <a:close/>
                <a:moveTo>
                  <a:pt x="4097893" y="6217511"/>
                </a:moveTo>
                <a:cubicBezTo>
                  <a:pt x="4069080" y="6244105"/>
                  <a:pt x="4054078" y="6261278"/>
                  <a:pt x="4064556" y="6255687"/>
                </a:cubicBezTo>
                <a:cubicBezTo>
                  <a:pt x="4091931" y="6241085"/>
                  <a:pt x="4171141" y="6169114"/>
                  <a:pt x="4159806" y="6169143"/>
                </a:cubicBezTo>
                <a:cubicBezTo>
                  <a:pt x="4154567" y="6169162"/>
                  <a:pt x="4126706" y="6190926"/>
                  <a:pt x="4097893" y="6217511"/>
                </a:cubicBezTo>
                <a:close/>
                <a:moveTo>
                  <a:pt x="4888706" y="6191869"/>
                </a:moveTo>
                <a:lnTo>
                  <a:pt x="4866561" y="6215434"/>
                </a:lnTo>
                <a:lnTo>
                  <a:pt x="4883763" y="6222035"/>
                </a:lnTo>
                <a:cubicBezTo>
                  <a:pt x="4902384" y="6229179"/>
                  <a:pt x="4940427" y="6192555"/>
                  <a:pt x="4930721" y="6176839"/>
                </a:cubicBezTo>
                <a:cubicBezTo>
                  <a:pt x="4922272" y="6163171"/>
                  <a:pt x="4912319" y="6166733"/>
                  <a:pt x="4888706" y="6191869"/>
                </a:cubicBezTo>
                <a:close/>
                <a:moveTo>
                  <a:pt x="2969628" y="6186631"/>
                </a:moveTo>
                <a:cubicBezTo>
                  <a:pt x="2962266" y="6198537"/>
                  <a:pt x="3018777" y="6237828"/>
                  <a:pt x="3031741" y="6229817"/>
                </a:cubicBezTo>
                <a:cubicBezTo>
                  <a:pt x="3038389" y="6225712"/>
                  <a:pt x="3034436" y="6215339"/>
                  <a:pt x="3020625" y="6200642"/>
                </a:cubicBezTo>
                <a:cubicBezTo>
                  <a:pt x="2998318" y="6176896"/>
                  <a:pt x="2978934" y="6171572"/>
                  <a:pt x="2969628" y="6186631"/>
                </a:cubicBezTo>
                <a:close/>
                <a:moveTo>
                  <a:pt x="3123086" y="6193794"/>
                </a:moveTo>
                <a:cubicBezTo>
                  <a:pt x="3113332" y="6203537"/>
                  <a:pt x="3155785" y="6244505"/>
                  <a:pt x="3175625" y="6244505"/>
                </a:cubicBezTo>
                <a:cubicBezTo>
                  <a:pt x="3200762" y="6244505"/>
                  <a:pt x="3197047" y="6232018"/>
                  <a:pt x="3164824" y="6208195"/>
                </a:cubicBezTo>
                <a:cubicBezTo>
                  <a:pt x="3133563" y="6185088"/>
                  <a:pt x="3132249" y="6184630"/>
                  <a:pt x="3123086" y="6193794"/>
                </a:cubicBezTo>
                <a:close/>
                <a:moveTo>
                  <a:pt x="4421743" y="6196880"/>
                </a:moveTo>
                <a:cubicBezTo>
                  <a:pt x="4421743" y="6202118"/>
                  <a:pt x="4426030" y="6206405"/>
                  <a:pt x="4431268" y="6206405"/>
                </a:cubicBezTo>
                <a:cubicBezTo>
                  <a:pt x="4436507" y="6206405"/>
                  <a:pt x="4440793" y="6202118"/>
                  <a:pt x="4440793" y="6196880"/>
                </a:cubicBezTo>
                <a:cubicBezTo>
                  <a:pt x="4440793" y="6191641"/>
                  <a:pt x="4436507" y="6187355"/>
                  <a:pt x="4431268" y="6187355"/>
                </a:cubicBezTo>
                <a:cubicBezTo>
                  <a:pt x="4426030" y="6187355"/>
                  <a:pt x="4421743" y="6191641"/>
                  <a:pt x="4421743" y="6196880"/>
                </a:cubicBezTo>
                <a:close/>
                <a:moveTo>
                  <a:pt x="5055479" y="6206052"/>
                </a:moveTo>
                <a:cubicBezTo>
                  <a:pt x="5045335" y="6217253"/>
                  <a:pt x="5041087" y="6231322"/>
                  <a:pt x="5044859" y="6241171"/>
                </a:cubicBezTo>
                <a:lnTo>
                  <a:pt x="5051165" y="6257592"/>
                </a:lnTo>
                <a:lnTo>
                  <a:pt x="5075768" y="6232989"/>
                </a:lnTo>
                <a:cubicBezTo>
                  <a:pt x="5089294" y="6219454"/>
                  <a:pt x="5097447" y="6203652"/>
                  <a:pt x="5093865" y="6197870"/>
                </a:cubicBezTo>
                <a:cubicBezTo>
                  <a:pt x="5084512" y="6182725"/>
                  <a:pt x="5074692" y="6184821"/>
                  <a:pt x="5055479" y="6206052"/>
                </a:cubicBezTo>
                <a:close/>
                <a:moveTo>
                  <a:pt x="4512231" y="6206405"/>
                </a:moveTo>
                <a:cubicBezTo>
                  <a:pt x="4508992" y="6211643"/>
                  <a:pt x="4510888" y="6215930"/>
                  <a:pt x="4516431" y="6215930"/>
                </a:cubicBezTo>
                <a:cubicBezTo>
                  <a:pt x="4521975" y="6215930"/>
                  <a:pt x="4526518" y="6211643"/>
                  <a:pt x="4526518" y="6206405"/>
                </a:cubicBezTo>
                <a:cubicBezTo>
                  <a:pt x="4526518" y="6201166"/>
                  <a:pt x="4524633" y="6196880"/>
                  <a:pt x="4522318" y="6196880"/>
                </a:cubicBezTo>
                <a:cubicBezTo>
                  <a:pt x="4520003" y="6196880"/>
                  <a:pt x="4515469" y="6201166"/>
                  <a:pt x="4512231" y="6206405"/>
                </a:cubicBezTo>
                <a:close/>
                <a:moveTo>
                  <a:pt x="4645381" y="6244733"/>
                </a:moveTo>
                <a:cubicBezTo>
                  <a:pt x="4621911" y="6270660"/>
                  <a:pt x="4638485" y="6287939"/>
                  <a:pt x="4667403" y="6267689"/>
                </a:cubicBezTo>
                <a:cubicBezTo>
                  <a:pt x="4690644" y="6251410"/>
                  <a:pt x="4695701" y="6225455"/>
                  <a:pt x="4675632" y="6225455"/>
                </a:cubicBezTo>
                <a:cubicBezTo>
                  <a:pt x="4668584" y="6225455"/>
                  <a:pt x="4654973" y="6234132"/>
                  <a:pt x="4645381" y="6244733"/>
                </a:cubicBezTo>
                <a:close/>
                <a:moveTo>
                  <a:pt x="2764393" y="6244285"/>
                </a:moveTo>
                <a:cubicBezTo>
                  <a:pt x="2764393" y="6249400"/>
                  <a:pt x="2775328" y="6260754"/>
                  <a:pt x="2788692" y="6269517"/>
                </a:cubicBezTo>
                <a:cubicBezTo>
                  <a:pt x="2821553" y="6291044"/>
                  <a:pt x="2842613" y="6272727"/>
                  <a:pt x="2810704" y="6250372"/>
                </a:cubicBezTo>
                <a:cubicBezTo>
                  <a:pt x="2786043" y="6233094"/>
                  <a:pt x="2764393" y="6230255"/>
                  <a:pt x="2764393" y="6244285"/>
                </a:cubicBezTo>
                <a:close/>
                <a:moveTo>
                  <a:pt x="2912888" y="6243123"/>
                </a:moveTo>
                <a:cubicBezTo>
                  <a:pt x="2910116" y="6247600"/>
                  <a:pt x="2918498" y="6261259"/>
                  <a:pt x="2931500" y="6273470"/>
                </a:cubicBezTo>
                <a:lnTo>
                  <a:pt x="2955141" y="6295692"/>
                </a:lnTo>
                <a:lnTo>
                  <a:pt x="2966923" y="6283871"/>
                </a:lnTo>
                <a:lnTo>
                  <a:pt x="2978706" y="6272051"/>
                </a:lnTo>
                <a:lnTo>
                  <a:pt x="2954893" y="6253725"/>
                </a:lnTo>
                <a:cubicBezTo>
                  <a:pt x="2928300" y="6233255"/>
                  <a:pt x="2920241" y="6231227"/>
                  <a:pt x="2912888" y="6243123"/>
                </a:cubicBezTo>
                <a:close/>
                <a:moveTo>
                  <a:pt x="4823784" y="6249896"/>
                </a:moveTo>
                <a:cubicBezTo>
                  <a:pt x="4800543" y="6266174"/>
                  <a:pt x="4795485" y="6292130"/>
                  <a:pt x="4815555" y="6292130"/>
                </a:cubicBezTo>
                <a:cubicBezTo>
                  <a:pt x="4822603" y="6292130"/>
                  <a:pt x="4836214" y="6283452"/>
                  <a:pt x="4845806" y="6272851"/>
                </a:cubicBezTo>
                <a:cubicBezTo>
                  <a:pt x="4869275" y="6246924"/>
                  <a:pt x="4852702" y="6229646"/>
                  <a:pt x="4823784" y="6249896"/>
                </a:cubicBezTo>
                <a:close/>
                <a:moveTo>
                  <a:pt x="3059668" y="6252372"/>
                </a:moveTo>
                <a:cubicBezTo>
                  <a:pt x="3059668" y="6256696"/>
                  <a:pt x="3070441" y="6270355"/>
                  <a:pt x="3083605" y="6282719"/>
                </a:cubicBezTo>
                <a:lnTo>
                  <a:pt x="3107541" y="6305217"/>
                </a:lnTo>
                <a:lnTo>
                  <a:pt x="3118466" y="6294292"/>
                </a:lnTo>
                <a:lnTo>
                  <a:pt x="3129391" y="6283367"/>
                </a:lnTo>
                <a:lnTo>
                  <a:pt x="3106436" y="6264250"/>
                </a:lnTo>
                <a:cubicBezTo>
                  <a:pt x="3082690" y="6244476"/>
                  <a:pt x="3059668" y="6238628"/>
                  <a:pt x="3059668" y="6252372"/>
                </a:cubicBezTo>
                <a:close/>
                <a:moveTo>
                  <a:pt x="3485912" y="6326134"/>
                </a:moveTo>
                <a:cubicBezTo>
                  <a:pt x="3440078" y="6370730"/>
                  <a:pt x="3402568" y="6409058"/>
                  <a:pt x="3402568" y="6411287"/>
                </a:cubicBezTo>
                <a:cubicBezTo>
                  <a:pt x="3402568" y="6413526"/>
                  <a:pt x="3408569" y="6413050"/>
                  <a:pt x="3415903" y="6410240"/>
                </a:cubicBezTo>
                <a:cubicBezTo>
                  <a:pt x="3427562" y="6405763"/>
                  <a:pt x="3580438" y="6244076"/>
                  <a:pt x="3572351" y="6244771"/>
                </a:cubicBezTo>
                <a:cubicBezTo>
                  <a:pt x="3570646" y="6244914"/>
                  <a:pt x="3531756" y="6281528"/>
                  <a:pt x="3485912" y="6326134"/>
                </a:cubicBezTo>
                <a:close/>
                <a:moveTo>
                  <a:pt x="3212068" y="6266840"/>
                </a:moveTo>
                <a:cubicBezTo>
                  <a:pt x="3212068" y="6284081"/>
                  <a:pt x="3243091" y="6311180"/>
                  <a:pt x="3262827" y="6311180"/>
                </a:cubicBezTo>
                <a:cubicBezTo>
                  <a:pt x="3284935" y="6311180"/>
                  <a:pt x="3282839" y="6304350"/>
                  <a:pt x="3252550" y="6277690"/>
                </a:cubicBezTo>
                <a:cubicBezTo>
                  <a:pt x="3222641" y="6251362"/>
                  <a:pt x="3212068" y="6248524"/>
                  <a:pt x="3212068" y="6266840"/>
                </a:cubicBezTo>
                <a:close/>
                <a:moveTo>
                  <a:pt x="4984613" y="6272070"/>
                </a:moveTo>
                <a:cubicBezTo>
                  <a:pt x="4963021" y="6288672"/>
                  <a:pt x="4961144" y="6320705"/>
                  <a:pt x="4981756" y="6320705"/>
                </a:cubicBezTo>
                <a:cubicBezTo>
                  <a:pt x="4996577" y="6320705"/>
                  <a:pt x="5033467" y="6274699"/>
                  <a:pt x="5027019" y="6264259"/>
                </a:cubicBezTo>
                <a:cubicBezTo>
                  <a:pt x="5018370" y="6250267"/>
                  <a:pt x="5011274" y="6251572"/>
                  <a:pt x="4984613" y="6272070"/>
                </a:cubicBezTo>
                <a:close/>
                <a:moveTo>
                  <a:pt x="3707178" y="6278071"/>
                </a:moveTo>
                <a:cubicBezTo>
                  <a:pt x="3700548" y="6286053"/>
                  <a:pt x="3696977" y="6294435"/>
                  <a:pt x="3699224" y="6296692"/>
                </a:cubicBezTo>
                <a:cubicBezTo>
                  <a:pt x="3701482" y="6298940"/>
                  <a:pt x="3708559" y="6292415"/>
                  <a:pt x="3714950" y="6282176"/>
                </a:cubicBezTo>
                <a:cubicBezTo>
                  <a:pt x="3728780" y="6260030"/>
                  <a:pt x="3724170" y="6257601"/>
                  <a:pt x="3707178" y="6278071"/>
                </a:cubicBezTo>
                <a:close/>
                <a:moveTo>
                  <a:pt x="2846003" y="6300616"/>
                </a:moveTo>
                <a:cubicBezTo>
                  <a:pt x="2840526" y="6309474"/>
                  <a:pt x="2880294" y="6339755"/>
                  <a:pt x="2897410" y="6339755"/>
                </a:cubicBezTo>
                <a:cubicBezTo>
                  <a:pt x="2914231" y="6339755"/>
                  <a:pt x="2908278" y="6322495"/>
                  <a:pt x="2886094" y="6306960"/>
                </a:cubicBezTo>
                <a:cubicBezTo>
                  <a:pt x="2861863" y="6289977"/>
                  <a:pt x="2853395" y="6288643"/>
                  <a:pt x="2846003" y="6300616"/>
                </a:cubicBezTo>
                <a:close/>
                <a:moveTo>
                  <a:pt x="4573858" y="6313485"/>
                </a:moveTo>
                <a:lnTo>
                  <a:pt x="4550931" y="6334849"/>
                </a:lnTo>
                <a:lnTo>
                  <a:pt x="4568009" y="6338135"/>
                </a:lnTo>
                <a:cubicBezTo>
                  <a:pt x="4587269" y="6341850"/>
                  <a:pt x="4624045" y="6313046"/>
                  <a:pt x="4616215" y="6300378"/>
                </a:cubicBezTo>
                <a:cubicBezTo>
                  <a:pt x="4608233" y="6287462"/>
                  <a:pt x="4598584" y="6290453"/>
                  <a:pt x="4573858" y="6313485"/>
                </a:cubicBezTo>
                <a:close/>
                <a:moveTo>
                  <a:pt x="2992993" y="6310532"/>
                </a:moveTo>
                <a:cubicBezTo>
                  <a:pt x="2992993" y="6315408"/>
                  <a:pt x="3005547" y="6328353"/>
                  <a:pt x="3020901" y="6339278"/>
                </a:cubicBezTo>
                <a:lnTo>
                  <a:pt x="3048810" y="6359148"/>
                </a:lnTo>
                <a:lnTo>
                  <a:pt x="3055611" y="6348146"/>
                </a:lnTo>
                <a:cubicBezTo>
                  <a:pt x="3059478" y="6341879"/>
                  <a:pt x="3052591" y="6329591"/>
                  <a:pt x="3039608" y="6319609"/>
                </a:cubicBezTo>
                <a:cubicBezTo>
                  <a:pt x="3014901" y="6300616"/>
                  <a:pt x="2992993" y="6296349"/>
                  <a:pt x="2992993" y="6310532"/>
                </a:cubicBezTo>
                <a:close/>
                <a:moveTo>
                  <a:pt x="4745593" y="6325467"/>
                </a:moveTo>
                <a:cubicBezTo>
                  <a:pt x="4730525" y="6341507"/>
                  <a:pt x="4726162" y="6352708"/>
                  <a:pt x="4732506" y="6359052"/>
                </a:cubicBezTo>
                <a:cubicBezTo>
                  <a:pt x="4738859" y="6365405"/>
                  <a:pt x="4749575" y="6360557"/>
                  <a:pt x="4764643" y="6344517"/>
                </a:cubicBezTo>
                <a:cubicBezTo>
                  <a:pt x="4779712" y="6328477"/>
                  <a:pt x="4784075" y="6317276"/>
                  <a:pt x="4777731" y="6310932"/>
                </a:cubicBezTo>
                <a:cubicBezTo>
                  <a:pt x="4771378" y="6304579"/>
                  <a:pt x="4760662" y="6309427"/>
                  <a:pt x="4745593" y="6325467"/>
                </a:cubicBezTo>
                <a:close/>
                <a:moveTo>
                  <a:pt x="3145689" y="6323086"/>
                </a:moveTo>
                <a:cubicBezTo>
                  <a:pt x="3145860" y="6329639"/>
                  <a:pt x="3156947" y="6342974"/>
                  <a:pt x="3170339" y="6352737"/>
                </a:cubicBezTo>
                <a:lnTo>
                  <a:pt x="3194685" y="6370472"/>
                </a:lnTo>
                <a:lnTo>
                  <a:pt x="3204896" y="6360262"/>
                </a:lnTo>
                <a:lnTo>
                  <a:pt x="3215116" y="6350042"/>
                </a:lnTo>
                <a:lnTo>
                  <a:pt x="3192161" y="6330925"/>
                </a:lnTo>
                <a:cubicBezTo>
                  <a:pt x="3165958" y="6309113"/>
                  <a:pt x="3145250" y="6305617"/>
                  <a:pt x="3145689" y="6323086"/>
                </a:cubicBezTo>
                <a:close/>
                <a:moveTo>
                  <a:pt x="3302070" y="6331010"/>
                </a:moveTo>
                <a:cubicBezTo>
                  <a:pt x="3297508" y="6338392"/>
                  <a:pt x="3304518" y="6351280"/>
                  <a:pt x="3320615" y="6365129"/>
                </a:cubicBezTo>
                <a:cubicBezTo>
                  <a:pt x="3367764" y="6405687"/>
                  <a:pt x="3381956" y="6388646"/>
                  <a:pt x="3336941" y="6345517"/>
                </a:cubicBezTo>
                <a:lnTo>
                  <a:pt x="3309404" y="6319142"/>
                </a:lnTo>
                <a:lnTo>
                  <a:pt x="3302070" y="6331010"/>
                </a:lnTo>
                <a:close/>
                <a:moveTo>
                  <a:pt x="3540681" y="6330230"/>
                </a:moveTo>
                <a:cubicBezTo>
                  <a:pt x="3537442" y="6335468"/>
                  <a:pt x="3539338" y="6339755"/>
                  <a:pt x="3544881" y="6339755"/>
                </a:cubicBezTo>
                <a:cubicBezTo>
                  <a:pt x="3550425" y="6339755"/>
                  <a:pt x="3554968" y="6335468"/>
                  <a:pt x="3554968" y="6330230"/>
                </a:cubicBezTo>
                <a:cubicBezTo>
                  <a:pt x="3554968" y="6324991"/>
                  <a:pt x="3553082" y="6320705"/>
                  <a:pt x="3550768" y="6320705"/>
                </a:cubicBezTo>
                <a:cubicBezTo>
                  <a:pt x="3548453" y="6320705"/>
                  <a:pt x="3543919" y="6324991"/>
                  <a:pt x="3540681" y="6330230"/>
                </a:cubicBezTo>
                <a:close/>
                <a:moveTo>
                  <a:pt x="4364593" y="6339755"/>
                </a:moveTo>
                <a:cubicBezTo>
                  <a:pt x="4364593" y="6344993"/>
                  <a:pt x="4368880" y="6349280"/>
                  <a:pt x="4374118" y="6349280"/>
                </a:cubicBezTo>
                <a:cubicBezTo>
                  <a:pt x="4379357" y="6349280"/>
                  <a:pt x="4383643" y="6344993"/>
                  <a:pt x="4383643" y="6339755"/>
                </a:cubicBezTo>
                <a:cubicBezTo>
                  <a:pt x="4383643" y="6334516"/>
                  <a:pt x="4379357" y="6330230"/>
                  <a:pt x="4374118" y="6330230"/>
                </a:cubicBezTo>
                <a:cubicBezTo>
                  <a:pt x="4368880" y="6330230"/>
                  <a:pt x="4364593" y="6334516"/>
                  <a:pt x="4364593" y="6339755"/>
                </a:cubicBezTo>
                <a:close/>
                <a:moveTo>
                  <a:pt x="4902870" y="6349156"/>
                </a:moveTo>
                <a:lnTo>
                  <a:pt x="4885106" y="6368777"/>
                </a:lnTo>
                <a:lnTo>
                  <a:pt x="4895822" y="6379493"/>
                </a:lnTo>
                <a:lnTo>
                  <a:pt x="4906537" y="6390208"/>
                </a:lnTo>
                <a:lnTo>
                  <a:pt x="4931436" y="6373902"/>
                </a:lnTo>
                <a:cubicBezTo>
                  <a:pt x="4945123" y="6364929"/>
                  <a:pt x="4954629" y="6352508"/>
                  <a:pt x="4952562" y="6346288"/>
                </a:cubicBezTo>
                <a:cubicBezTo>
                  <a:pt x="4946180" y="6327125"/>
                  <a:pt x="4921520" y="6328544"/>
                  <a:pt x="4902870" y="6349156"/>
                </a:cubicBezTo>
                <a:close/>
                <a:moveTo>
                  <a:pt x="2931547" y="6358042"/>
                </a:moveTo>
                <a:cubicBezTo>
                  <a:pt x="2928576" y="6362862"/>
                  <a:pt x="2937472" y="6375721"/>
                  <a:pt x="2951321" y="6386617"/>
                </a:cubicBezTo>
                <a:cubicBezTo>
                  <a:pt x="2994470" y="6420555"/>
                  <a:pt x="3010405" y="6407058"/>
                  <a:pt x="2970953" y="6369987"/>
                </a:cubicBezTo>
                <a:cubicBezTo>
                  <a:pt x="2946616" y="6347137"/>
                  <a:pt x="2939606" y="6345003"/>
                  <a:pt x="2931547" y="6358042"/>
                </a:cubicBezTo>
                <a:close/>
                <a:moveTo>
                  <a:pt x="4498886" y="6381617"/>
                </a:moveTo>
                <a:cubicBezTo>
                  <a:pt x="4484132" y="6397324"/>
                  <a:pt x="4480865" y="6406525"/>
                  <a:pt x="4488409" y="6411183"/>
                </a:cubicBezTo>
                <a:cubicBezTo>
                  <a:pt x="4501048" y="6419003"/>
                  <a:pt x="4547492" y="6379141"/>
                  <a:pt x="4539949" y="6366948"/>
                </a:cubicBezTo>
                <a:cubicBezTo>
                  <a:pt x="4531805" y="6353766"/>
                  <a:pt x="4521642" y="6357395"/>
                  <a:pt x="4498886" y="6381617"/>
                </a:cubicBezTo>
                <a:close/>
                <a:moveTo>
                  <a:pt x="3083928" y="6377131"/>
                </a:moveTo>
                <a:cubicBezTo>
                  <a:pt x="3080938" y="6381960"/>
                  <a:pt x="3091101" y="6394904"/>
                  <a:pt x="3106512" y="6405877"/>
                </a:cubicBezTo>
                <a:cubicBezTo>
                  <a:pt x="3139402" y="6429290"/>
                  <a:pt x="3156642" y="6415602"/>
                  <a:pt x="3130563" y="6386780"/>
                </a:cubicBezTo>
                <a:cubicBezTo>
                  <a:pt x="3112656" y="6366996"/>
                  <a:pt x="3092739" y="6362872"/>
                  <a:pt x="3083928" y="6377131"/>
                </a:cubicBezTo>
                <a:close/>
                <a:moveTo>
                  <a:pt x="3997881" y="6377855"/>
                </a:moveTo>
                <a:cubicBezTo>
                  <a:pt x="3994642" y="6383093"/>
                  <a:pt x="3996538" y="6387380"/>
                  <a:pt x="4002081" y="6387380"/>
                </a:cubicBezTo>
                <a:cubicBezTo>
                  <a:pt x="4007625" y="6387380"/>
                  <a:pt x="4012168" y="6383093"/>
                  <a:pt x="4012168" y="6377855"/>
                </a:cubicBezTo>
                <a:cubicBezTo>
                  <a:pt x="4012168" y="6372616"/>
                  <a:pt x="4010282" y="6368330"/>
                  <a:pt x="4007968" y="6368330"/>
                </a:cubicBezTo>
                <a:cubicBezTo>
                  <a:pt x="4005653" y="6368330"/>
                  <a:pt x="4001119" y="6372616"/>
                  <a:pt x="3997881" y="6377855"/>
                </a:cubicBezTo>
                <a:close/>
                <a:moveTo>
                  <a:pt x="4669393" y="6392142"/>
                </a:moveTo>
                <a:cubicBezTo>
                  <a:pt x="4654325" y="6408182"/>
                  <a:pt x="4649962" y="6419383"/>
                  <a:pt x="4656306" y="6425727"/>
                </a:cubicBezTo>
                <a:cubicBezTo>
                  <a:pt x="4662659" y="6432080"/>
                  <a:pt x="4673375" y="6427232"/>
                  <a:pt x="4688443" y="6411192"/>
                </a:cubicBezTo>
                <a:cubicBezTo>
                  <a:pt x="4703512" y="6395152"/>
                  <a:pt x="4707875" y="6383951"/>
                  <a:pt x="4701531" y="6377607"/>
                </a:cubicBezTo>
                <a:cubicBezTo>
                  <a:pt x="4695178" y="6371254"/>
                  <a:pt x="4684462" y="6376102"/>
                  <a:pt x="4669393" y="6392142"/>
                </a:cubicBezTo>
                <a:close/>
                <a:moveTo>
                  <a:pt x="3235490" y="6388018"/>
                </a:moveTo>
                <a:cubicBezTo>
                  <a:pt x="3232033" y="6393600"/>
                  <a:pt x="3230709" y="6399000"/>
                  <a:pt x="3232547" y="6400019"/>
                </a:cubicBezTo>
                <a:cubicBezTo>
                  <a:pt x="3234376" y="6401039"/>
                  <a:pt x="3245253" y="6409744"/>
                  <a:pt x="3256712" y="6419374"/>
                </a:cubicBezTo>
                <a:cubicBezTo>
                  <a:pt x="3287097" y="6444892"/>
                  <a:pt x="3304689" y="6429290"/>
                  <a:pt x="3277800" y="6400667"/>
                </a:cubicBezTo>
                <a:cubicBezTo>
                  <a:pt x="3254178" y="6375521"/>
                  <a:pt x="3244920" y="6372759"/>
                  <a:pt x="3235490" y="6388018"/>
                </a:cubicBezTo>
                <a:close/>
                <a:moveTo>
                  <a:pt x="4826356" y="6416183"/>
                </a:moveTo>
                <a:lnTo>
                  <a:pt x="4808906" y="6435452"/>
                </a:lnTo>
                <a:lnTo>
                  <a:pt x="4819984" y="6446530"/>
                </a:lnTo>
                <a:lnTo>
                  <a:pt x="4831071" y="6457617"/>
                </a:lnTo>
                <a:lnTo>
                  <a:pt x="4855007" y="6435119"/>
                </a:lnTo>
                <a:cubicBezTo>
                  <a:pt x="4868171" y="6422755"/>
                  <a:pt x="4878943" y="6409096"/>
                  <a:pt x="4878943" y="6404772"/>
                </a:cubicBezTo>
                <a:cubicBezTo>
                  <a:pt x="4878943" y="6389485"/>
                  <a:pt x="4843567" y="6397162"/>
                  <a:pt x="4826356" y="6416183"/>
                </a:cubicBezTo>
                <a:close/>
                <a:moveTo>
                  <a:pt x="3017253" y="6424756"/>
                </a:moveTo>
                <a:cubicBezTo>
                  <a:pt x="3012377" y="6432642"/>
                  <a:pt x="3059068" y="6473105"/>
                  <a:pt x="3073041" y="6473105"/>
                </a:cubicBezTo>
                <a:cubicBezTo>
                  <a:pt x="3088053" y="6473105"/>
                  <a:pt x="3076061" y="6444977"/>
                  <a:pt x="3055239" y="6431337"/>
                </a:cubicBezTo>
                <a:cubicBezTo>
                  <a:pt x="3027998" y="6413487"/>
                  <a:pt x="3024588" y="6412897"/>
                  <a:pt x="3017253" y="6424756"/>
                </a:cubicBezTo>
                <a:close/>
                <a:moveTo>
                  <a:pt x="3945493" y="6426042"/>
                </a:moveTo>
                <a:cubicBezTo>
                  <a:pt x="3945493" y="6431585"/>
                  <a:pt x="3949779" y="6433481"/>
                  <a:pt x="3955018" y="6430242"/>
                </a:cubicBezTo>
                <a:cubicBezTo>
                  <a:pt x="3960257" y="6427003"/>
                  <a:pt x="3964543" y="6422470"/>
                  <a:pt x="3964543" y="6420155"/>
                </a:cubicBezTo>
                <a:cubicBezTo>
                  <a:pt x="3964543" y="6417840"/>
                  <a:pt x="3960257" y="6415955"/>
                  <a:pt x="3955018" y="6415955"/>
                </a:cubicBezTo>
                <a:cubicBezTo>
                  <a:pt x="3949779" y="6415955"/>
                  <a:pt x="3945493" y="6420498"/>
                  <a:pt x="3945493" y="6426042"/>
                </a:cubicBezTo>
                <a:close/>
                <a:moveTo>
                  <a:pt x="4045506" y="6435005"/>
                </a:moveTo>
                <a:cubicBezTo>
                  <a:pt x="4042267" y="6440243"/>
                  <a:pt x="4044163" y="6444530"/>
                  <a:pt x="4049706" y="6444530"/>
                </a:cubicBezTo>
                <a:cubicBezTo>
                  <a:pt x="4055250" y="6444530"/>
                  <a:pt x="4059793" y="6440243"/>
                  <a:pt x="4059793" y="6435005"/>
                </a:cubicBezTo>
                <a:cubicBezTo>
                  <a:pt x="4059793" y="6429766"/>
                  <a:pt x="4057907" y="6425480"/>
                  <a:pt x="4055593" y="6425480"/>
                </a:cubicBezTo>
                <a:cubicBezTo>
                  <a:pt x="4053278" y="6425480"/>
                  <a:pt x="4048744" y="6429766"/>
                  <a:pt x="4045506" y="6435005"/>
                </a:cubicBezTo>
                <a:close/>
                <a:moveTo>
                  <a:pt x="4423867" y="6440310"/>
                </a:moveTo>
                <a:cubicBezTo>
                  <a:pt x="4398121" y="6458341"/>
                  <a:pt x="4396502" y="6473105"/>
                  <a:pt x="4420267" y="6473105"/>
                </a:cubicBezTo>
                <a:cubicBezTo>
                  <a:pt x="4440127" y="6473105"/>
                  <a:pt x="4472788" y="6441605"/>
                  <a:pt x="4463044" y="6431852"/>
                </a:cubicBezTo>
                <a:cubicBezTo>
                  <a:pt x="4453681" y="6422488"/>
                  <a:pt x="4447347" y="6423860"/>
                  <a:pt x="4423867" y="6440310"/>
                </a:cubicBezTo>
                <a:close/>
                <a:moveTo>
                  <a:pt x="3169853" y="6443491"/>
                </a:moveTo>
                <a:cubicBezTo>
                  <a:pt x="3164376" y="6452349"/>
                  <a:pt x="3204144" y="6482630"/>
                  <a:pt x="3221260" y="6482630"/>
                </a:cubicBezTo>
                <a:cubicBezTo>
                  <a:pt x="3238081" y="6482630"/>
                  <a:pt x="3232128" y="6465370"/>
                  <a:pt x="3209944" y="6449835"/>
                </a:cubicBezTo>
                <a:cubicBezTo>
                  <a:pt x="3185713" y="6432852"/>
                  <a:pt x="3177245" y="6431518"/>
                  <a:pt x="3169853" y="6443491"/>
                </a:cubicBezTo>
                <a:close/>
                <a:moveTo>
                  <a:pt x="4594974" y="6456922"/>
                </a:moveTo>
                <a:cubicBezTo>
                  <a:pt x="4571010" y="6482430"/>
                  <a:pt x="4568800" y="6492155"/>
                  <a:pt x="4586955" y="6492155"/>
                </a:cubicBezTo>
                <a:cubicBezTo>
                  <a:pt x="4606928" y="6492155"/>
                  <a:pt x="4636332" y="6455283"/>
                  <a:pt x="4625226" y="6444177"/>
                </a:cubicBezTo>
                <a:cubicBezTo>
                  <a:pt x="4619006" y="6437957"/>
                  <a:pt x="4608710" y="6442301"/>
                  <a:pt x="4594974" y="6456922"/>
                </a:cubicBezTo>
                <a:close/>
                <a:moveTo>
                  <a:pt x="4759681" y="6477239"/>
                </a:moveTo>
                <a:lnTo>
                  <a:pt x="4732239" y="6500813"/>
                </a:lnTo>
                <a:lnTo>
                  <a:pt x="4749241" y="6507328"/>
                </a:lnTo>
                <a:cubicBezTo>
                  <a:pt x="4770987" y="6515672"/>
                  <a:pt x="4811706" y="6478258"/>
                  <a:pt x="4796943" y="6463494"/>
                </a:cubicBezTo>
                <a:cubicBezTo>
                  <a:pt x="4790190" y="6456740"/>
                  <a:pt x="4778531" y="6461036"/>
                  <a:pt x="4759681" y="6477239"/>
                </a:cubicBezTo>
                <a:close/>
                <a:moveTo>
                  <a:pt x="3107293" y="6495822"/>
                </a:moveTo>
                <a:cubicBezTo>
                  <a:pt x="3107293" y="6514614"/>
                  <a:pt x="3154594" y="6543914"/>
                  <a:pt x="3166196" y="6532312"/>
                </a:cubicBezTo>
                <a:cubicBezTo>
                  <a:pt x="3172168" y="6526340"/>
                  <a:pt x="3165386" y="6515919"/>
                  <a:pt x="3147041" y="6502851"/>
                </a:cubicBezTo>
                <a:cubicBezTo>
                  <a:pt x="3113732" y="6479134"/>
                  <a:pt x="3107293" y="6477991"/>
                  <a:pt x="3107293" y="6495822"/>
                </a:cubicBezTo>
                <a:close/>
                <a:moveTo>
                  <a:pt x="3475444" y="6489821"/>
                </a:moveTo>
                <a:cubicBezTo>
                  <a:pt x="3466900" y="6503642"/>
                  <a:pt x="3506676" y="6542075"/>
                  <a:pt x="3523031" y="6535798"/>
                </a:cubicBezTo>
                <a:lnTo>
                  <a:pt x="3538776" y="6529759"/>
                </a:lnTo>
                <a:lnTo>
                  <a:pt x="3516630" y="6506194"/>
                </a:lnTo>
                <a:cubicBezTo>
                  <a:pt x="3493675" y="6481753"/>
                  <a:pt x="3483045" y="6477534"/>
                  <a:pt x="3475444" y="6489821"/>
                </a:cubicBezTo>
                <a:close/>
                <a:moveTo>
                  <a:pt x="4346658" y="6505251"/>
                </a:moveTo>
                <a:cubicBezTo>
                  <a:pt x="4332208" y="6520634"/>
                  <a:pt x="4328589" y="6530426"/>
                  <a:pt x="4335723" y="6534836"/>
                </a:cubicBezTo>
                <a:cubicBezTo>
                  <a:pt x="4349353" y="6543256"/>
                  <a:pt x="4395512" y="6513462"/>
                  <a:pt x="4390787" y="6499289"/>
                </a:cubicBezTo>
                <a:cubicBezTo>
                  <a:pt x="4384291" y="6479820"/>
                  <a:pt x="4368546" y="6481953"/>
                  <a:pt x="4346658" y="6505251"/>
                </a:cubicBezTo>
                <a:close/>
                <a:moveTo>
                  <a:pt x="4517851" y="6521787"/>
                </a:moveTo>
                <a:lnTo>
                  <a:pt x="4494895" y="6540542"/>
                </a:lnTo>
                <a:lnTo>
                  <a:pt x="4506049" y="6551695"/>
                </a:lnTo>
                <a:lnTo>
                  <a:pt x="4517203" y="6562849"/>
                </a:lnTo>
                <a:lnTo>
                  <a:pt x="4538158" y="6541894"/>
                </a:lnTo>
                <a:cubicBezTo>
                  <a:pt x="4566542" y="6513519"/>
                  <a:pt x="4549102" y="6496250"/>
                  <a:pt x="4517851" y="6521787"/>
                </a:cubicBezTo>
                <a:close/>
                <a:moveTo>
                  <a:pt x="3281601" y="6533340"/>
                </a:moveTo>
                <a:cubicBezTo>
                  <a:pt x="3277410" y="6540275"/>
                  <a:pt x="3260084" y="6556058"/>
                  <a:pt x="3243091" y="6568421"/>
                </a:cubicBezTo>
                <a:lnTo>
                  <a:pt x="3212211" y="6590881"/>
                </a:lnTo>
                <a:lnTo>
                  <a:pt x="3231309" y="6608683"/>
                </a:lnTo>
                <a:cubicBezTo>
                  <a:pt x="3241815" y="6618465"/>
                  <a:pt x="3254902" y="6623704"/>
                  <a:pt x="3260389" y="6620314"/>
                </a:cubicBezTo>
                <a:cubicBezTo>
                  <a:pt x="3266599" y="6616475"/>
                  <a:pt x="3263856" y="6609150"/>
                  <a:pt x="3253121" y="6600901"/>
                </a:cubicBezTo>
                <a:lnTo>
                  <a:pt x="3235881" y="6587643"/>
                </a:lnTo>
                <a:lnTo>
                  <a:pt x="3259693" y="6568688"/>
                </a:lnTo>
                <a:cubicBezTo>
                  <a:pt x="3272790" y="6558258"/>
                  <a:pt x="3290868" y="6549628"/>
                  <a:pt x="3299879" y="6549514"/>
                </a:cubicBezTo>
                <a:lnTo>
                  <a:pt x="3316243" y="6549305"/>
                </a:lnTo>
                <a:lnTo>
                  <a:pt x="3309995" y="6565973"/>
                </a:lnTo>
                <a:lnTo>
                  <a:pt x="3303756" y="6582642"/>
                </a:lnTo>
                <a:lnTo>
                  <a:pt x="3319186" y="6570097"/>
                </a:lnTo>
                <a:lnTo>
                  <a:pt x="3334617" y="6557553"/>
                </a:lnTo>
                <a:lnTo>
                  <a:pt x="3316205" y="6539141"/>
                </a:lnTo>
                <a:cubicBezTo>
                  <a:pt x="3294374" y="6517310"/>
                  <a:pt x="3291564" y="6516843"/>
                  <a:pt x="3281601" y="6533340"/>
                </a:cubicBezTo>
                <a:close/>
                <a:moveTo>
                  <a:pt x="4679156" y="6544294"/>
                </a:moveTo>
                <a:lnTo>
                  <a:pt x="4657011" y="6567859"/>
                </a:lnTo>
                <a:lnTo>
                  <a:pt x="4673518" y="6574193"/>
                </a:lnTo>
                <a:cubicBezTo>
                  <a:pt x="4693054" y="6581690"/>
                  <a:pt x="4732258" y="6547199"/>
                  <a:pt x="4722371" y="6531217"/>
                </a:cubicBezTo>
                <a:cubicBezTo>
                  <a:pt x="4712684" y="6515529"/>
                  <a:pt x="4703588" y="6518281"/>
                  <a:pt x="4679156" y="6544294"/>
                </a:cubicBezTo>
                <a:close/>
                <a:moveTo>
                  <a:pt x="3412093" y="6540103"/>
                </a:moveTo>
                <a:lnTo>
                  <a:pt x="3397806" y="6549657"/>
                </a:lnTo>
                <a:lnTo>
                  <a:pt x="3414008" y="6559210"/>
                </a:lnTo>
                <a:cubicBezTo>
                  <a:pt x="3422914" y="6564468"/>
                  <a:pt x="3436534" y="6575108"/>
                  <a:pt x="3444278" y="6582851"/>
                </a:cubicBezTo>
                <a:cubicBezTo>
                  <a:pt x="3473853" y="6612427"/>
                  <a:pt x="3479330" y="6585966"/>
                  <a:pt x="3450727" y="6551686"/>
                </a:cubicBezTo>
                <a:cubicBezTo>
                  <a:pt x="3430267" y="6527150"/>
                  <a:pt x="3431086" y="6527397"/>
                  <a:pt x="3412093" y="6540103"/>
                </a:cubicBezTo>
                <a:close/>
                <a:moveTo>
                  <a:pt x="4270286" y="6572117"/>
                </a:moveTo>
                <a:cubicBezTo>
                  <a:pt x="4255532" y="6587824"/>
                  <a:pt x="4252265" y="6597025"/>
                  <a:pt x="4259809" y="6601683"/>
                </a:cubicBezTo>
                <a:cubicBezTo>
                  <a:pt x="4272448" y="6609503"/>
                  <a:pt x="4318892" y="6569641"/>
                  <a:pt x="4311349" y="6557448"/>
                </a:cubicBezTo>
                <a:cubicBezTo>
                  <a:pt x="4303205" y="6544266"/>
                  <a:pt x="4293042" y="6547895"/>
                  <a:pt x="4270286" y="6572117"/>
                </a:cubicBezTo>
                <a:close/>
                <a:moveTo>
                  <a:pt x="4436574" y="6586805"/>
                </a:moveTo>
                <a:cubicBezTo>
                  <a:pt x="4412628" y="6613265"/>
                  <a:pt x="4426649" y="6629724"/>
                  <a:pt x="4455357" y="6608845"/>
                </a:cubicBezTo>
                <a:cubicBezTo>
                  <a:pt x="4480456" y="6590596"/>
                  <a:pt x="4486351" y="6568355"/>
                  <a:pt x="4466082" y="6568355"/>
                </a:cubicBezTo>
                <a:cubicBezTo>
                  <a:pt x="4459034" y="6568355"/>
                  <a:pt x="4445756" y="6576660"/>
                  <a:pt x="4436574" y="6586805"/>
                </a:cubicBezTo>
                <a:close/>
                <a:moveTo>
                  <a:pt x="3350257" y="6587290"/>
                </a:moveTo>
                <a:cubicBezTo>
                  <a:pt x="3342351" y="6600073"/>
                  <a:pt x="3371279" y="6635030"/>
                  <a:pt x="3389757" y="6635030"/>
                </a:cubicBezTo>
                <a:cubicBezTo>
                  <a:pt x="3408855" y="6635030"/>
                  <a:pt x="3405321" y="6621885"/>
                  <a:pt x="3379756" y="6597873"/>
                </a:cubicBezTo>
                <a:cubicBezTo>
                  <a:pt x="3364211" y="6583261"/>
                  <a:pt x="3354819" y="6579899"/>
                  <a:pt x="3350257" y="6587290"/>
                </a:cubicBezTo>
                <a:close/>
                <a:moveTo>
                  <a:pt x="3693081" y="6596930"/>
                </a:moveTo>
                <a:cubicBezTo>
                  <a:pt x="3689842" y="6602168"/>
                  <a:pt x="3691738" y="6606455"/>
                  <a:pt x="3697281" y="6606455"/>
                </a:cubicBezTo>
                <a:cubicBezTo>
                  <a:pt x="3702825" y="6606455"/>
                  <a:pt x="3707368" y="6602168"/>
                  <a:pt x="3707368" y="6596930"/>
                </a:cubicBezTo>
                <a:cubicBezTo>
                  <a:pt x="3707368" y="6591691"/>
                  <a:pt x="3705482" y="6587405"/>
                  <a:pt x="3703168" y="6587405"/>
                </a:cubicBezTo>
                <a:cubicBezTo>
                  <a:pt x="3700853" y="6587405"/>
                  <a:pt x="3696319" y="6591691"/>
                  <a:pt x="3693081" y="6596930"/>
                </a:cubicBezTo>
                <a:close/>
                <a:moveTo>
                  <a:pt x="4607281" y="6606683"/>
                </a:moveTo>
                <a:cubicBezTo>
                  <a:pt x="4596584" y="6618494"/>
                  <a:pt x="4593250" y="6629353"/>
                  <a:pt x="4598661" y="6634744"/>
                </a:cubicBezTo>
                <a:cubicBezTo>
                  <a:pt x="4610548" y="6646584"/>
                  <a:pt x="4655172" y="6612455"/>
                  <a:pt x="4646390" y="6598235"/>
                </a:cubicBezTo>
                <a:cubicBezTo>
                  <a:pt x="4636780" y="6582680"/>
                  <a:pt x="4627102" y="6584766"/>
                  <a:pt x="4607281" y="6606683"/>
                </a:cubicBezTo>
                <a:close/>
                <a:moveTo>
                  <a:pt x="4192200" y="6633896"/>
                </a:moveTo>
                <a:cubicBezTo>
                  <a:pt x="4179627" y="6644098"/>
                  <a:pt x="4172788" y="6655909"/>
                  <a:pt x="4177018" y="6660147"/>
                </a:cubicBezTo>
                <a:cubicBezTo>
                  <a:pt x="4186133" y="6669301"/>
                  <a:pt x="4234425" y="6643907"/>
                  <a:pt x="4233387" y="6630505"/>
                </a:cubicBezTo>
                <a:cubicBezTo>
                  <a:pt x="4232091" y="6613684"/>
                  <a:pt x="4215441" y="6615056"/>
                  <a:pt x="4192200" y="6633896"/>
                </a:cubicBezTo>
                <a:close/>
                <a:moveTo>
                  <a:pt x="3284039" y="6634172"/>
                </a:moveTo>
                <a:cubicBezTo>
                  <a:pt x="3279696" y="6641192"/>
                  <a:pt x="3285525" y="6655308"/>
                  <a:pt x="3298460" y="6669072"/>
                </a:cubicBezTo>
                <a:cubicBezTo>
                  <a:pt x="3337760" y="6710915"/>
                  <a:pt x="3351390" y="6692208"/>
                  <a:pt x="3313605" y="6648288"/>
                </a:cubicBezTo>
                <a:lnTo>
                  <a:pt x="3291326" y="6622380"/>
                </a:lnTo>
                <a:lnTo>
                  <a:pt x="3284039" y="6634172"/>
                </a:lnTo>
                <a:close/>
                <a:moveTo>
                  <a:pt x="4363736" y="6643497"/>
                </a:moveTo>
                <a:lnTo>
                  <a:pt x="4340781" y="6662252"/>
                </a:lnTo>
                <a:lnTo>
                  <a:pt x="4352792" y="6674463"/>
                </a:lnTo>
                <a:lnTo>
                  <a:pt x="4364803" y="6686674"/>
                </a:lnTo>
                <a:lnTo>
                  <a:pt x="4385758" y="6665719"/>
                </a:lnTo>
                <a:cubicBezTo>
                  <a:pt x="4415076" y="6636401"/>
                  <a:pt x="4395997" y="6617151"/>
                  <a:pt x="4363736" y="6643497"/>
                </a:cubicBezTo>
                <a:close/>
                <a:moveTo>
                  <a:pt x="3640693" y="6642897"/>
                </a:moveTo>
                <a:cubicBezTo>
                  <a:pt x="3640693" y="6658042"/>
                  <a:pt x="3687013" y="6694113"/>
                  <a:pt x="3697853" y="6687408"/>
                </a:cubicBezTo>
                <a:cubicBezTo>
                  <a:pt x="3705397" y="6682750"/>
                  <a:pt x="3702129" y="6673549"/>
                  <a:pt x="3687375" y="6657842"/>
                </a:cubicBezTo>
                <a:cubicBezTo>
                  <a:pt x="3666401" y="6635516"/>
                  <a:pt x="3640693" y="6627286"/>
                  <a:pt x="3640693" y="6642897"/>
                </a:cubicBezTo>
                <a:close/>
                <a:moveTo>
                  <a:pt x="3478578" y="6659071"/>
                </a:moveTo>
                <a:cubicBezTo>
                  <a:pt x="3471948" y="6667053"/>
                  <a:pt x="3468862" y="6675930"/>
                  <a:pt x="3471720" y="6678778"/>
                </a:cubicBezTo>
                <a:cubicBezTo>
                  <a:pt x="3478054" y="6685112"/>
                  <a:pt x="3516868" y="6661899"/>
                  <a:pt x="3516868" y="6651784"/>
                </a:cubicBezTo>
                <a:cubicBezTo>
                  <a:pt x="3516868" y="6639106"/>
                  <a:pt x="3491075" y="6644021"/>
                  <a:pt x="3478578" y="6659071"/>
                </a:cubicBezTo>
                <a:close/>
                <a:moveTo>
                  <a:pt x="4527633" y="6667176"/>
                </a:moveTo>
                <a:cubicBezTo>
                  <a:pt x="4513183" y="6682559"/>
                  <a:pt x="4509564" y="6692351"/>
                  <a:pt x="4516698" y="6696761"/>
                </a:cubicBezTo>
                <a:cubicBezTo>
                  <a:pt x="4530328" y="6705181"/>
                  <a:pt x="4576487" y="6675387"/>
                  <a:pt x="4571762" y="6661214"/>
                </a:cubicBezTo>
                <a:cubicBezTo>
                  <a:pt x="4565266" y="6641745"/>
                  <a:pt x="4549521" y="6643878"/>
                  <a:pt x="4527633" y="6667176"/>
                </a:cubicBezTo>
                <a:close/>
                <a:moveTo>
                  <a:pt x="3955018" y="6682655"/>
                </a:moveTo>
                <a:cubicBezTo>
                  <a:pt x="3955018" y="6687893"/>
                  <a:pt x="3959304" y="6692180"/>
                  <a:pt x="3964543" y="6692180"/>
                </a:cubicBezTo>
                <a:cubicBezTo>
                  <a:pt x="3969782" y="6692180"/>
                  <a:pt x="3974068" y="6687893"/>
                  <a:pt x="3974068" y="6682655"/>
                </a:cubicBezTo>
                <a:cubicBezTo>
                  <a:pt x="3974068" y="6677416"/>
                  <a:pt x="3969782" y="6673130"/>
                  <a:pt x="3964543" y="6673130"/>
                </a:cubicBezTo>
                <a:cubicBezTo>
                  <a:pt x="3959304" y="6673130"/>
                  <a:pt x="3955018" y="6677416"/>
                  <a:pt x="3955018" y="6682655"/>
                </a:cubicBezTo>
                <a:close/>
                <a:moveTo>
                  <a:pt x="4116086" y="6691122"/>
                </a:moveTo>
                <a:lnTo>
                  <a:pt x="4093131" y="6709877"/>
                </a:lnTo>
                <a:lnTo>
                  <a:pt x="4105142" y="6722088"/>
                </a:lnTo>
                <a:lnTo>
                  <a:pt x="4117153" y="6734299"/>
                </a:lnTo>
                <a:lnTo>
                  <a:pt x="4138108" y="6713344"/>
                </a:lnTo>
                <a:cubicBezTo>
                  <a:pt x="4167426" y="6684026"/>
                  <a:pt x="4148347" y="6664776"/>
                  <a:pt x="4116086" y="6691122"/>
                </a:cubicBezTo>
                <a:close/>
                <a:moveTo>
                  <a:pt x="3538500" y="6716802"/>
                </a:moveTo>
                <a:lnTo>
                  <a:pt x="3498209" y="6750587"/>
                </a:lnTo>
                <a:lnTo>
                  <a:pt x="3524212" y="6773104"/>
                </a:lnTo>
                <a:cubicBezTo>
                  <a:pt x="3541338" y="6787953"/>
                  <a:pt x="3553454" y="6792430"/>
                  <a:pt x="3559731" y="6786248"/>
                </a:cubicBezTo>
                <a:cubicBezTo>
                  <a:pt x="3566046" y="6780038"/>
                  <a:pt x="3561350" y="6770904"/>
                  <a:pt x="3545786" y="6759140"/>
                </a:cubicBezTo>
                <a:lnTo>
                  <a:pt x="3522307" y="6741404"/>
                </a:lnTo>
                <a:lnTo>
                  <a:pt x="3545786" y="6721869"/>
                </a:lnTo>
                <a:cubicBezTo>
                  <a:pt x="3575028" y="6697533"/>
                  <a:pt x="3576781" y="6697485"/>
                  <a:pt x="3597631" y="6720526"/>
                </a:cubicBezTo>
                <a:cubicBezTo>
                  <a:pt x="3606994" y="6730880"/>
                  <a:pt x="3618700" y="6736861"/>
                  <a:pt x="3623634" y="6733813"/>
                </a:cubicBezTo>
                <a:cubicBezTo>
                  <a:pt x="3632006" y="6728641"/>
                  <a:pt x="3596316" y="6682435"/>
                  <a:pt x="3584267" y="6682845"/>
                </a:cubicBezTo>
                <a:cubicBezTo>
                  <a:pt x="3581248" y="6682940"/>
                  <a:pt x="3560655" y="6698228"/>
                  <a:pt x="3538500" y="6716802"/>
                </a:cubicBezTo>
                <a:close/>
                <a:moveTo>
                  <a:pt x="3413122" y="6712287"/>
                </a:moveTo>
                <a:cubicBezTo>
                  <a:pt x="3400597" y="6722441"/>
                  <a:pt x="3392815" y="6733223"/>
                  <a:pt x="3395825" y="6736242"/>
                </a:cubicBezTo>
                <a:cubicBezTo>
                  <a:pt x="3398844" y="6739252"/>
                  <a:pt x="3410922" y="6732765"/>
                  <a:pt x="3422676" y="6721812"/>
                </a:cubicBezTo>
                <a:cubicBezTo>
                  <a:pt x="3450441" y="6695942"/>
                  <a:pt x="3442745" y="6688275"/>
                  <a:pt x="3413122" y="6712287"/>
                </a:cubicBezTo>
                <a:close/>
                <a:moveTo>
                  <a:pt x="4285107" y="6709601"/>
                </a:moveTo>
                <a:cubicBezTo>
                  <a:pt x="4266000" y="6730718"/>
                  <a:pt x="4265114" y="6739805"/>
                  <a:pt x="4282155" y="6739805"/>
                </a:cubicBezTo>
                <a:cubicBezTo>
                  <a:pt x="4298433" y="6739805"/>
                  <a:pt x="4328637" y="6707019"/>
                  <a:pt x="4320169" y="6698552"/>
                </a:cubicBezTo>
                <a:cubicBezTo>
                  <a:pt x="4310034" y="6688417"/>
                  <a:pt x="4301976" y="6690960"/>
                  <a:pt x="4285107" y="6709601"/>
                </a:cubicBezTo>
                <a:close/>
                <a:moveTo>
                  <a:pt x="4639532" y="6818386"/>
                </a:moveTo>
                <a:cubicBezTo>
                  <a:pt x="4558522" y="6882556"/>
                  <a:pt x="4400007" y="7004580"/>
                  <a:pt x="4287289" y="7089553"/>
                </a:cubicBezTo>
                <a:cubicBezTo>
                  <a:pt x="4174560" y="7174516"/>
                  <a:pt x="4074052" y="7253345"/>
                  <a:pt x="4063917" y="7264737"/>
                </a:cubicBezTo>
                <a:cubicBezTo>
                  <a:pt x="4023846" y="7309790"/>
                  <a:pt x="4541606" y="6919989"/>
                  <a:pt x="4701635" y="6784620"/>
                </a:cubicBezTo>
                <a:cubicBezTo>
                  <a:pt x="4786227" y="6713068"/>
                  <a:pt x="4798619" y="6701705"/>
                  <a:pt x="4792066" y="6701705"/>
                </a:cubicBezTo>
                <a:cubicBezTo>
                  <a:pt x="4789180" y="6701705"/>
                  <a:pt x="4720543" y="6754216"/>
                  <a:pt x="4639532" y="6818386"/>
                </a:cubicBezTo>
                <a:close/>
                <a:moveTo>
                  <a:pt x="3726418" y="6716449"/>
                </a:moveTo>
                <a:cubicBezTo>
                  <a:pt x="3726418" y="6726965"/>
                  <a:pt x="3778939" y="6766484"/>
                  <a:pt x="3786607" y="6761740"/>
                </a:cubicBezTo>
                <a:cubicBezTo>
                  <a:pt x="3796970" y="6755340"/>
                  <a:pt x="3755431" y="6711230"/>
                  <a:pt x="3739048" y="6711230"/>
                </a:cubicBezTo>
                <a:cubicBezTo>
                  <a:pt x="3732105" y="6711230"/>
                  <a:pt x="3726418" y="6713582"/>
                  <a:pt x="3726418" y="6716449"/>
                </a:cubicBezTo>
                <a:close/>
                <a:moveTo>
                  <a:pt x="4445737" y="6730080"/>
                </a:moveTo>
                <a:lnTo>
                  <a:pt x="4428678" y="6748930"/>
                </a:lnTo>
                <a:lnTo>
                  <a:pt x="4444613" y="6755044"/>
                </a:lnTo>
                <a:cubicBezTo>
                  <a:pt x="4462129" y="6761769"/>
                  <a:pt x="4500753" y="6733013"/>
                  <a:pt x="4492390" y="6719478"/>
                </a:cubicBezTo>
                <a:cubicBezTo>
                  <a:pt x="4483846" y="6705648"/>
                  <a:pt x="4463711" y="6710220"/>
                  <a:pt x="4445737" y="6730080"/>
                </a:cubicBezTo>
                <a:close/>
                <a:moveTo>
                  <a:pt x="3444088" y="6765998"/>
                </a:moveTo>
                <a:cubicBezTo>
                  <a:pt x="3417789" y="6790878"/>
                  <a:pt x="3403378" y="6805889"/>
                  <a:pt x="3412074" y="6799336"/>
                </a:cubicBezTo>
                <a:cubicBezTo>
                  <a:pt x="3431696" y="6784562"/>
                  <a:pt x="3440668" y="6784210"/>
                  <a:pt x="3440668" y="6798231"/>
                </a:cubicBezTo>
                <a:cubicBezTo>
                  <a:pt x="3440668" y="6813871"/>
                  <a:pt x="3490189" y="6854057"/>
                  <a:pt x="3501143" y="6847294"/>
                </a:cubicBezTo>
                <a:cubicBezTo>
                  <a:pt x="3506238" y="6844141"/>
                  <a:pt x="3495189" y="6827606"/>
                  <a:pt x="3476577" y="6810556"/>
                </a:cubicBezTo>
                <a:lnTo>
                  <a:pt x="3442745" y="6779552"/>
                </a:lnTo>
                <a:lnTo>
                  <a:pt x="3477425" y="6750653"/>
                </a:lnTo>
                <a:cubicBezTo>
                  <a:pt x="3496504" y="6734766"/>
                  <a:pt x="3507562" y="6721535"/>
                  <a:pt x="3502009" y="6721259"/>
                </a:cubicBezTo>
                <a:cubicBezTo>
                  <a:pt x="3496466" y="6720983"/>
                  <a:pt x="3470396" y="6741119"/>
                  <a:pt x="3444088" y="6765998"/>
                </a:cubicBezTo>
                <a:close/>
                <a:moveTo>
                  <a:pt x="4037457" y="6757226"/>
                </a:moveTo>
                <a:cubicBezTo>
                  <a:pt x="4018350" y="6778343"/>
                  <a:pt x="4017464" y="6787430"/>
                  <a:pt x="4034504" y="6787430"/>
                </a:cubicBezTo>
                <a:cubicBezTo>
                  <a:pt x="4047363" y="6787430"/>
                  <a:pt x="4078843" y="6758159"/>
                  <a:pt x="4078843" y="6746196"/>
                </a:cubicBezTo>
                <a:cubicBezTo>
                  <a:pt x="4078843" y="6733337"/>
                  <a:pt x="4052792" y="6740281"/>
                  <a:pt x="4037457" y="6757226"/>
                </a:cubicBezTo>
                <a:close/>
                <a:moveTo>
                  <a:pt x="3355219" y="6758483"/>
                </a:moveTo>
                <a:cubicBezTo>
                  <a:pt x="3347514" y="6763360"/>
                  <a:pt x="3344399" y="6770532"/>
                  <a:pt x="3348304" y="6774437"/>
                </a:cubicBezTo>
                <a:cubicBezTo>
                  <a:pt x="3352200" y="6778343"/>
                  <a:pt x="3362639" y="6774285"/>
                  <a:pt x="3371498" y="6765427"/>
                </a:cubicBezTo>
                <a:cubicBezTo>
                  <a:pt x="3388709" y="6748215"/>
                  <a:pt x="3378413" y="6743815"/>
                  <a:pt x="3355219" y="6758483"/>
                </a:cubicBezTo>
                <a:close/>
                <a:moveTo>
                  <a:pt x="4212193" y="6768380"/>
                </a:moveTo>
                <a:cubicBezTo>
                  <a:pt x="4196410" y="6780324"/>
                  <a:pt x="4191591" y="6789563"/>
                  <a:pt x="4197906" y="6795764"/>
                </a:cubicBezTo>
                <a:cubicBezTo>
                  <a:pt x="4204173" y="6801926"/>
                  <a:pt x="4215289" y="6798707"/>
                  <a:pt x="4230386" y="6786372"/>
                </a:cubicBezTo>
                <a:cubicBezTo>
                  <a:pt x="4261190" y="6761207"/>
                  <a:pt x="4244055" y="6744262"/>
                  <a:pt x="4212193" y="6768380"/>
                </a:cubicBezTo>
                <a:close/>
                <a:moveTo>
                  <a:pt x="3656057" y="6766637"/>
                </a:moveTo>
                <a:cubicBezTo>
                  <a:pt x="3650342" y="6775885"/>
                  <a:pt x="3706244" y="6810775"/>
                  <a:pt x="3714141" y="6802879"/>
                </a:cubicBezTo>
                <a:cubicBezTo>
                  <a:pt x="3719675" y="6797345"/>
                  <a:pt x="3679517" y="6759750"/>
                  <a:pt x="3667449" y="6759169"/>
                </a:cubicBezTo>
                <a:cubicBezTo>
                  <a:pt x="3663829" y="6758998"/>
                  <a:pt x="3658705" y="6762350"/>
                  <a:pt x="3656057" y="6766637"/>
                </a:cubicBezTo>
                <a:close/>
                <a:moveTo>
                  <a:pt x="4372794" y="6786725"/>
                </a:moveTo>
                <a:lnTo>
                  <a:pt x="4350306" y="6805060"/>
                </a:lnTo>
                <a:lnTo>
                  <a:pt x="4367327" y="6811690"/>
                </a:lnTo>
                <a:cubicBezTo>
                  <a:pt x="4385872" y="6818910"/>
                  <a:pt x="4424982" y="6790849"/>
                  <a:pt x="4416190" y="6776628"/>
                </a:cubicBezTo>
                <a:cubicBezTo>
                  <a:pt x="4408418" y="6764055"/>
                  <a:pt x="4397455" y="6766608"/>
                  <a:pt x="4372794" y="6786725"/>
                </a:cubicBezTo>
                <a:close/>
                <a:moveTo>
                  <a:pt x="3812143" y="6791973"/>
                </a:moveTo>
                <a:cubicBezTo>
                  <a:pt x="3812143" y="6807994"/>
                  <a:pt x="3857187" y="6840808"/>
                  <a:pt x="3866455" y="6831550"/>
                </a:cubicBezTo>
                <a:cubicBezTo>
                  <a:pt x="3873179" y="6824825"/>
                  <a:pt x="3832546" y="6777905"/>
                  <a:pt x="3820011" y="6777905"/>
                </a:cubicBezTo>
                <a:cubicBezTo>
                  <a:pt x="3815686" y="6777905"/>
                  <a:pt x="3812143" y="6784238"/>
                  <a:pt x="3812143" y="6791973"/>
                </a:cubicBezTo>
                <a:close/>
                <a:moveTo>
                  <a:pt x="4082777" y="6817500"/>
                </a:moveTo>
                <a:cubicBezTo>
                  <a:pt x="4051802" y="6839274"/>
                  <a:pt x="4017474" y="6865116"/>
                  <a:pt x="4006501" y="6874917"/>
                </a:cubicBezTo>
                <a:cubicBezTo>
                  <a:pt x="3995528" y="6884718"/>
                  <a:pt x="3980279" y="6890338"/>
                  <a:pt x="3972602" y="6887385"/>
                </a:cubicBezTo>
                <a:cubicBezTo>
                  <a:pt x="3959781" y="6882470"/>
                  <a:pt x="3793941" y="6986673"/>
                  <a:pt x="3735943" y="7036099"/>
                </a:cubicBezTo>
                <a:lnTo>
                  <a:pt x="3712131" y="7056387"/>
                </a:lnTo>
                <a:lnTo>
                  <a:pt x="3738325" y="7040976"/>
                </a:lnTo>
                <a:cubicBezTo>
                  <a:pt x="3752726" y="7032488"/>
                  <a:pt x="3775939" y="7018172"/>
                  <a:pt x="3789893" y="7009143"/>
                </a:cubicBezTo>
                <a:lnTo>
                  <a:pt x="3815277" y="6992741"/>
                </a:lnTo>
                <a:lnTo>
                  <a:pt x="3808448" y="7019925"/>
                </a:lnTo>
                <a:cubicBezTo>
                  <a:pt x="3804695" y="7034880"/>
                  <a:pt x="3792207" y="7054987"/>
                  <a:pt x="3780692" y="7064598"/>
                </a:cubicBezTo>
                <a:lnTo>
                  <a:pt x="3759756" y="7082066"/>
                </a:lnTo>
                <a:lnTo>
                  <a:pt x="3776425" y="7082390"/>
                </a:lnTo>
                <a:cubicBezTo>
                  <a:pt x="3785588" y="7082562"/>
                  <a:pt x="3793093" y="7078228"/>
                  <a:pt x="3793093" y="7072760"/>
                </a:cubicBezTo>
                <a:cubicBezTo>
                  <a:pt x="3793093" y="7067293"/>
                  <a:pt x="3800599" y="7064083"/>
                  <a:pt x="3809762" y="7065617"/>
                </a:cubicBezTo>
                <a:cubicBezTo>
                  <a:pt x="3819477" y="7067246"/>
                  <a:pt x="3825354" y="7063198"/>
                  <a:pt x="3823850" y="7055901"/>
                </a:cubicBezTo>
                <a:cubicBezTo>
                  <a:pt x="3819677" y="7035699"/>
                  <a:pt x="3840585" y="6968405"/>
                  <a:pt x="3851024" y="6968405"/>
                </a:cubicBezTo>
                <a:cubicBezTo>
                  <a:pt x="3856291" y="6968405"/>
                  <a:pt x="3859378" y="6973767"/>
                  <a:pt x="3857873" y="6980311"/>
                </a:cubicBezTo>
                <a:cubicBezTo>
                  <a:pt x="3856368" y="6986864"/>
                  <a:pt x="3859397" y="6992855"/>
                  <a:pt x="3864597" y="6993646"/>
                </a:cubicBezTo>
                <a:cubicBezTo>
                  <a:pt x="3869798" y="6994436"/>
                  <a:pt x="3872922" y="6991046"/>
                  <a:pt x="3871541" y="6986112"/>
                </a:cubicBezTo>
                <a:cubicBezTo>
                  <a:pt x="3867788" y="6972710"/>
                  <a:pt x="3887515" y="6939830"/>
                  <a:pt x="3899316" y="6939830"/>
                </a:cubicBezTo>
                <a:cubicBezTo>
                  <a:pt x="3904983" y="6939830"/>
                  <a:pt x="3907374" y="6948402"/>
                  <a:pt x="3904641" y="6958870"/>
                </a:cubicBezTo>
                <a:cubicBezTo>
                  <a:pt x="3901897" y="6969338"/>
                  <a:pt x="3903545" y="6980311"/>
                  <a:pt x="3908289" y="6983244"/>
                </a:cubicBezTo>
                <a:cubicBezTo>
                  <a:pt x="3913032" y="6986178"/>
                  <a:pt x="3917576" y="6980825"/>
                  <a:pt x="3918366" y="6971348"/>
                </a:cubicBezTo>
                <a:cubicBezTo>
                  <a:pt x="3919166" y="6961871"/>
                  <a:pt x="3920290" y="6948907"/>
                  <a:pt x="3920862" y="6942544"/>
                </a:cubicBezTo>
                <a:cubicBezTo>
                  <a:pt x="3922214" y="6927485"/>
                  <a:pt x="3955571" y="6902425"/>
                  <a:pt x="3974773" y="6902034"/>
                </a:cubicBezTo>
                <a:cubicBezTo>
                  <a:pt x="3993156" y="6901663"/>
                  <a:pt x="4162082" y="6777905"/>
                  <a:pt x="4144213" y="6777905"/>
                </a:cubicBezTo>
                <a:cubicBezTo>
                  <a:pt x="4141394" y="6777905"/>
                  <a:pt x="4113753" y="6795726"/>
                  <a:pt x="4082777" y="6817500"/>
                </a:cubicBezTo>
                <a:close/>
                <a:moveTo>
                  <a:pt x="3961257" y="6814376"/>
                </a:moveTo>
                <a:cubicBezTo>
                  <a:pt x="3942150" y="6835493"/>
                  <a:pt x="3941264" y="6844580"/>
                  <a:pt x="3958304" y="6844580"/>
                </a:cubicBezTo>
                <a:cubicBezTo>
                  <a:pt x="3971163" y="6844580"/>
                  <a:pt x="4002643" y="6815309"/>
                  <a:pt x="4002643" y="6803346"/>
                </a:cubicBezTo>
                <a:cubicBezTo>
                  <a:pt x="4002643" y="6790487"/>
                  <a:pt x="3976592" y="6797431"/>
                  <a:pt x="3961257" y="6814376"/>
                </a:cubicBezTo>
                <a:close/>
                <a:moveTo>
                  <a:pt x="3593068" y="6814347"/>
                </a:moveTo>
                <a:cubicBezTo>
                  <a:pt x="3593068" y="6827244"/>
                  <a:pt x="3640084" y="6867411"/>
                  <a:pt x="3647046" y="6860458"/>
                </a:cubicBezTo>
                <a:cubicBezTo>
                  <a:pt x="3650580" y="6856924"/>
                  <a:pt x="3643417" y="6843332"/>
                  <a:pt x="3631130" y="6830254"/>
                </a:cubicBezTo>
                <a:cubicBezTo>
                  <a:pt x="3608641" y="6806308"/>
                  <a:pt x="3593068" y="6799803"/>
                  <a:pt x="3593068" y="6814347"/>
                </a:cubicBezTo>
                <a:close/>
                <a:moveTo>
                  <a:pt x="4133612" y="6826292"/>
                </a:moveTo>
                <a:cubicBezTo>
                  <a:pt x="4116658" y="6836169"/>
                  <a:pt x="4110314" y="6863630"/>
                  <a:pt x="4124992" y="6863630"/>
                </a:cubicBezTo>
                <a:cubicBezTo>
                  <a:pt x="4129421" y="6863630"/>
                  <a:pt x="4140137" y="6855791"/>
                  <a:pt x="4148804" y="6846209"/>
                </a:cubicBezTo>
                <a:cubicBezTo>
                  <a:pt x="4174884" y="6817395"/>
                  <a:pt x="4166883" y="6806908"/>
                  <a:pt x="4133612" y="6826292"/>
                </a:cubicBezTo>
                <a:close/>
                <a:moveTo>
                  <a:pt x="3745468" y="6833397"/>
                </a:moveTo>
                <a:cubicBezTo>
                  <a:pt x="3745468" y="6845037"/>
                  <a:pt x="3787769" y="6882680"/>
                  <a:pt x="3800847" y="6882680"/>
                </a:cubicBezTo>
                <a:cubicBezTo>
                  <a:pt x="3818230" y="6882680"/>
                  <a:pt x="3814515" y="6874326"/>
                  <a:pt x="3785950" y="6849190"/>
                </a:cubicBezTo>
                <a:cubicBezTo>
                  <a:pt x="3758651" y="6825158"/>
                  <a:pt x="3745468" y="6820015"/>
                  <a:pt x="3745468" y="6833397"/>
                </a:cubicBezTo>
                <a:close/>
                <a:moveTo>
                  <a:pt x="4300300" y="6841884"/>
                </a:moveTo>
                <a:cubicBezTo>
                  <a:pt x="4288508" y="6849885"/>
                  <a:pt x="4278868" y="6860191"/>
                  <a:pt x="4278868" y="6864792"/>
                </a:cubicBezTo>
                <a:cubicBezTo>
                  <a:pt x="4278868" y="6878755"/>
                  <a:pt x="4313816" y="6874145"/>
                  <a:pt x="4326827" y="6858467"/>
                </a:cubicBezTo>
                <a:cubicBezTo>
                  <a:pt x="4344905" y="6836684"/>
                  <a:pt x="4325674" y="6824672"/>
                  <a:pt x="4300300" y="6841884"/>
                </a:cubicBezTo>
                <a:close/>
                <a:moveTo>
                  <a:pt x="3883028" y="6868106"/>
                </a:moveTo>
                <a:cubicBezTo>
                  <a:pt x="3867617" y="6880422"/>
                  <a:pt x="3857825" y="6893338"/>
                  <a:pt x="3861264" y="6896815"/>
                </a:cubicBezTo>
                <a:cubicBezTo>
                  <a:pt x="3869093" y="6904721"/>
                  <a:pt x="3926443" y="6875803"/>
                  <a:pt x="3926443" y="6863944"/>
                </a:cubicBezTo>
                <a:cubicBezTo>
                  <a:pt x="3926443" y="6845132"/>
                  <a:pt x="3909775" y="6846722"/>
                  <a:pt x="3883028" y="6868106"/>
                </a:cubicBezTo>
                <a:close/>
                <a:moveTo>
                  <a:pt x="3531518" y="6872564"/>
                </a:moveTo>
                <a:cubicBezTo>
                  <a:pt x="3524479" y="6883956"/>
                  <a:pt x="3568989" y="6914522"/>
                  <a:pt x="3584896" y="6909216"/>
                </a:cubicBezTo>
                <a:cubicBezTo>
                  <a:pt x="3591382" y="6907054"/>
                  <a:pt x="3583524" y="6896233"/>
                  <a:pt x="3566817" y="6884337"/>
                </a:cubicBezTo>
                <a:cubicBezTo>
                  <a:pt x="3549767" y="6872192"/>
                  <a:pt x="3534832" y="6867211"/>
                  <a:pt x="3531518" y="6872564"/>
                </a:cubicBezTo>
                <a:close/>
                <a:moveTo>
                  <a:pt x="4050078" y="6887671"/>
                </a:moveTo>
                <a:cubicBezTo>
                  <a:pt x="4043448" y="6895653"/>
                  <a:pt x="4040991" y="6905149"/>
                  <a:pt x="4044601" y="6908769"/>
                </a:cubicBezTo>
                <a:cubicBezTo>
                  <a:pt x="4052554" y="6916712"/>
                  <a:pt x="4080996" y="6900044"/>
                  <a:pt x="4086216" y="6884385"/>
                </a:cubicBezTo>
                <a:cubicBezTo>
                  <a:pt x="4091645" y="6868097"/>
                  <a:pt x="4064251" y="6870593"/>
                  <a:pt x="4050078" y="6887671"/>
                </a:cubicBezTo>
                <a:close/>
                <a:moveTo>
                  <a:pt x="4469083" y="6899996"/>
                </a:moveTo>
                <a:cubicBezTo>
                  <a:pt x="4450585" y="6914045"/>
                  <a:pt x="4342400" y="6995951"/>
                  <a:pt x="4228662" y="7082000"/>
                </a:cubicBezTo>
                <a:cubicBezTo>
                  <a:pt x="4114924" y="7168049"/>
                  <a:pt x="4023932" y="7240515"/>
                  <a:pt x="4026456" y="7243039"/>
                </a:cubicBezTo>
                <a:cubicBezTo>
                  <a:pt x="4031228" y="7247811"/>
                  <a:pt x="4407103" y="6965823"/>
                  <a:pt x="4474131" y="6907197"/>
                </a:cubicBezTo>
                <a:cubicBezTo>
                  <a:pt x="4519203" y="6867773"/>
                  <a:pt x="4516527" y="6863963"/>
                  <a:pt x="4469083" y="6899996"/>
                </a:cubicBezTo>
                <a:close/>
                <a:moveTo>
                  <a:pt x="3688318" y="6890728"/>
                </a:moveTo>
                <a:cubicBezTo>
                  <a:pt x="3688318" y="6903359"/>
                  <a:pt x="3725818" y="6934076"/>
                  <a:pt x="3732771" y="6927133"/>
                </a:cubicBezTo>
                <a:cubicBezTo>
                  <a:pt x="3736201" y="6923704"/>
                  <a:pt x="3731219" y="6912302"/>
                  <a:pt x="3721713" y="6901787"/>
                </a:cubicBezTo>
                <a:cubicBezTo>
                  <a:pt x="3703739" y="6881927"/>
                  <a:pt x="3688318" y="6876822"/>
                  <a:pt x="3688318" y="6890728"/>
                </a:cubicBezTo>
                <a:close/>
                <a:moveTo>
                  <a:pt x="4223709" y="6897596"/>
                </a:moveTo>
                <a:cubicBezTo>
                  <a:pt x="4212136" y="6905701"/>
                  <a:pt x="4202668" y="6916379"/>
                  <a:pt x="4202668" y="6921323"/>
                </a:cubicBezTo>
                <a:cubicBezTo>
                  <a:pt x="4202668" y="6935772"/>
                  <a:pt x="4237320" y="6931647"/>
                  <a:pt x="4250627" y="6915617"/>
                </a:cubicBezTo>
                <a:cubicBezTo>
                  <a:pt x="4269267" y="6893157"/>
                  <a:pt x="4249207" y="6879736"/>
                  <a:pt x="4223709" y="6897596"/>
                </a:cubicBezTo>
                <a:close/>
                <a:moveTo>
                  <a:pt x="3815496" y="6911188"/>
                </a:moveTo>
                <a:cubicBezTo>
                  <a:pt x="3790007" y="6921475"/>
                  <a:pt x="3780073" y="6936543"/>
                  <a:pt x="3793360" y="6944754"/>
                </a:cubicBezTo>
                <a:cubicBezTo>
                  <a:pt x="3804923" y="6951907"/>
                  <a:pt x="3850243" y="6925047"/>
                  <a:pt x="3850243" y="6911035"/>
                </a:cubicBezTo>
                <a:cubicBezTo>
                  <a:pt x="3850243" y="6900024"/>
                  <a:pt x="3843090" y="6900063"/>
                  <a:pt x="3815496" y="6911188"/>
                </a:cubicBezTo>
                <a:close/>
                <a:moveTo>
                  <a:pt x="3951846" y="6917608"/>
                </a:moveTo>
                <a:cubicBezTo>
                  <a:pt x="3943141" y="6926314"/>
                  <a:pt x="3943798" y="6968405"/>
                  <a:pt x="3952637" y="6968385"/>
                </a:cubicBezTo>
                <a:cubicBezTo>
                  <a:pt x="3956571" y="6968376"/>
                  <a:pt x="3960676" y="6955517"/>
                  <a:pt x="3961781" y="6939810"/>
                </a:cubicBezTo>
                <a:cubicBezTo>
                  <a:pt x="3963858" y="6910102"/>
                  <a:pt x="3962467" y="6906987"/>
                  <a:pt x="3951846" y="6917608"/>
                </a:cubicBezTo>
                <a:close/>
                <a:moveTo>
                  <a:pt x="3993118" y="6939830"/>
                </a:moveTo>
                <a:cubicBezTo>
                  <a:pt x="3993118" y="6950307"/>
                  <a:pt x="3997404" y="6958880"/>
                  <a:pt x="4002643" y="6958880"/>
                </a:cubicBezTo>
                <a:cubicBezTo>
                  <a:pt x="4007882" y="6958880"/>
                  <a:pt x="4012168" y="6950307"/>
                  <a:pt x="4012168" y="6939830"/>
                </a:cubicBezTo>
                <a:cubicBezTo>
                  <a:pt x="4012168" y="6929352"/>
                  <a:pt x="4007882" y="6920780"/>
                  <a:pt x="4002643" y="6920780"/>
                </a:cubicBezTo>
                <a:cubicBezTo>
                  <a:pt x="3997404" y="6920780"/>
                  <a:pt x="3993118" y="6929352"/>
                  <a:pt x="3993118" y="6939830"/>
                </a:cubicBezTo>
                <a:close/>
                <a:moveTo>
                  <a:pt x="98146" y="6945383"/>
                </a:moveTo>
                <a:cubicBezTo>
                  <a:pt x="98603" y="6956479"/>
                  <a:pt x="100860" y="6958737"/>
                  <a:pt x="103899" y="6951145"/>
                </a:cubicBezTo>
                <a:cubicBezTo>
                  <a:pt x="106651" y="6944268"/>
                  <a:pt x="106309" y="6936048"/>
                  <a:pt x="103146" y="6932886"/>
                </a:cubicBezTo>
                <a:cubicBezTo>
                  <a:pt x="99984" y="6929724"/>
                  <a:pt x="97736" y="6935343"/>
                  <a:pt x="98146" y="6945383"/>
                </a:cubicBezTo>
                <a:close/>
                <a:moveTo>
                  <a:pt x="3617776" y="6938382"/>
                </a:moveTo>
                <a:cubicBezTo>
                  <a:pt x="3614538" y="6943621"/>
                  <a:pt x="3624806" y="6957089"/>
                  <a:pt x="3640579" y="6968328"/>
                </a:cubicBezTo>
                <a:cubicBezTo>
                  <a:pt x="3674802" y="6992693"/>
                  <a:pt x="3678736" y="6980615"/>
                  <a:pt x="3646456" y="6950298"/>
                </a:cubicBezTo>
                <a:cubicBezTo>
                  <a:pt x="3633197" y="6937839"/>
                  <a:pt x="3621196" y="6932847"/>
                  <a:pt x="3617776" y="6938382"/>
                </a:cubicBezTo>
                <a:close/>
                <a:moveTo>
                  <a:pt x="4141613" y="6957937"/>
                </a:moveTo>
                <a:cubicBezTo>
                  <a:pt x="4131135" y="6969509"/>
                  <a:pt x="4128811" y="6978253"/>
                  <a:pt x="4135174" y="6982187"/>
                </a:cubicBezTo>
                <a:cubicBezTo>
                  <a:pt x="4149128" y="6990817"/>
                  <a:pt x="4183618" y="6970595"/>
                  <a:pt x="4183618" y="6953784"/>
                </a:cubicBezTo>
                <a:cubicBezTo>
                  <a:pt x="4183618" y="6934191"/>
                  <a:pt x="4161082" y="6936419"/>
                  <a:pt x="4141613" y="6957937"/>
                </a:cubicBezTo>
                <a:close/>
                <a:moveTo>
                  <a:pt x="3738067" y="6964185"/>
                </a:moveTo>
                <a:cubicBezTo>
                  <a:pt x="3718094" y="6978168"/>
                  <a:pt x="3708511" y="7006876"/>
                  <a:pt x="3724037" y="7006190"/>
                </a:cubicBezTo>
                <a:cubicBezTo>
                  <a:pt x="3736343" y="7005638"/>
                  <a:pt x="3774043" y="6970614"/>
                  <a:pt x="3774043" y="6959737"/>
                </a:cubicBezTo>
                <a:cubicBezTo>
                  <a:pt x="3774043" y="6945373"/>
                  <a:pt x="3762956" y="6946745"/>
                  <a:pt x="3738067" y="6964185"/>
                </a:cubicBezTo>
                <a:close/>
                <a:moveTo>
                  <a:pt x="4263619" y="7003266"/>
                </a:moveTo>
                <a:cubicBezTo>
                  <a:pt x="4136050" y="7094678"/>
                  <a:pt x="4004310" y="7196109"/>
                  <a:pt x="3996709" y="7208768"/>
                </a:cubicBezTo>
                <a:lnTo>
                  <a:pt x="3989461" y="7220817"/>
                </a:lnTo>
                <a:lnTo>
                  <a:pt x="4003196" y="7210340"/>
                </a:lnTo>
                <a:cubicBezTo>
                  <a:pt x="4010749" y="7204577"/>
                  <a:pt x="4090864" y="7145293"/>
                  <a:pt x="4181237" y="7078590"/>
                </a:cubicBezTo>
                <a:cubicBezTo>
                  <a:pt x="4328132" y="6970157"/>
                  <a:pt x="4354040" y="6949355"/>
                  <a:pt x="4342200" y="6949355"/>
                </a:cubicBezTo>
                <a:cubicBezTo>
                  <a:pt x="4340362" y="6949355"/>
                  <a:pt x="4305005" y="6973615"/>
                  <a:pt x="4263619" y="7003266"/>
                </a:cubicBezTo>
                <a:close/>
                <a:moveTo>
                  <a:pt x="4031218" y="6972605"/>
                </a:moveTo>
                <a:cubicBezTo>
                  <a:pt x="4031218" y="6980768"/>
                  <a:pt x="4035504" y="6987455"/>
                  <a:pt x="4040743" y="6987455"/>
                </a:cubicBezTo>
                <a:cubicBezTo>
                  <a:pt x="4045982" y="6987455"/>
                  <a:pt x="4050268" y="6983426"/>
                  <a:pt x="4050268" y="6978492"/>
                </a:cubicBezTo>
                <a:cubicBezTo>
                  <a:pt x="4050268" y="6973558"/>
                  <a:pt x="4045982" y="6966881"/>
                  <a:pt x="4040743" y="6963642"/>
                </a:cubicBezTo>
                <a:cubicBezTo>
                  <a:pt x="4035504" y="6960403"/>
                  <a:pt x="4031218" y="6964442"/>
                  <a:pt x="4031218" y="6972605"/>
                </a:cubicBezTo>
                <a:close/>
                <a:moveTo>
                  <a:pt x="3988356" y="6987455"/>
                </a:moveTo>
                <a:cubicBezTo>
                  <a:pt x="3991594" y="6992693"/>
                  <a:pt x="3996128" y="6996980"/>
                  <a:pt x="3998443" y="6996980"/>
                </a:cubicBezTo>
                <a:cubicBezTo>
                  <a:pt x="4000757" y="6996980"/>
                  <a:pt x="4002643" y="6992693"/>
                  <a:pt x="4002643" y="6987455"/>
                </a:cubicBezTo>
                <a:cubicBezTo>
                  <a:pt x="4002643" y="6982216"/>
                  <a:pt x="3998100" y="6977930"/>
                  <a:pt x="3992556" y="6977930"/>
                </a:cubicBezTo>
                <a:cubicBezTo>
                  <a:pt x="3987013" y="6977930"/>
                  <a:pt x="3985117" y="6982216"/>
                  <a:pt x="3988356" y="6987455"/>
                </a:cubicBezTo>
                <a:close/>
                <a:moveTo>
                  <a:pt x="117072" y="7006505"/>
                </a:moveTo>
                <a:cubicBezTo>
                  <a:pt x="117100" y="7014363"/>
                  <a:pt x="123577" y="7031508"/>
                  <a:pt x="131464" y="7044605"/>
                </a:cubicBezTo>
                <a:lnTo>
                  <a:pt x="145809" y="7068417"/>
                </a:lnTo>
                <a:lnTo>
                  <a:pt x="139503" y="7044605"/>
                </a:lnTo>
                <a:cubicBezTo>
                  <a:pt x="136027" y="7031508"/>
                  <a:pt x="129550" y="7014363"/>
                  <a:pt x="125101" y="7006505"/>
                </a:cubicBezTo>
                <a:lnTo>
                  <a:pt x="117024" y="6992217"/>
                </a:lnTo>
                <a:lnTo>
                  <a:pt x="117072" y="7006505"/>
                </a:lnTo>
                <a:close/>
                <a:moveTo>
                  <a:pt x="4021693" y="7006505"/>
                </a:moveTo>
                <a:cubicBezTo>
                  <a:pt x="4021693" y="7011743"/>
                  <a:pt x="4025979" y="7016030"/>
                  <a:pt x="4031218" y="7016030"/>
                </a:cubicBezTo>
                <a:cubicBezTo>
                  <a:pt x="4036457" y="7016030"/>
                  <a:pt x="4040743" y="7011743"/>
                  <a:pt x="4040743" y="7006505"/>
                </a:cubicBezTo>
                <a:cubicBezTo>
                  <a:pt x="4040743" y="7001266"/>
                  <a:pt x="4036457" y="6996980"/>
                  <a:pt x="4031218" y="6996980"/>
                </a:cubicBezTo>
                <a:cubicBezTo>
                  <a:pt x="4025979" y="6996980"/>
                  <a:pt x="4021693" y="7001266"/>
                  <a:pt x="4021693" y="7006505"/>
                </a:cubicBezTo>
                <a:close/>
                <a:moveTo>
                  <a:pt x="4079119" y="7006133"/>
                </a:moveTo>
                <a:cubicBezTo>
                  <a:pt x="4071414" y="7011010"/>
                  <a:pt x="4068013" y="7017896"/>
                  <a:pt x="4071566" y="7021449"/>
                </a:cubicBezTo>
                <a:cubicBezTo>
                  <a:pt x="4080282" y="7030165"/>
                  <a:pt x="4107418" y="7019078"/>
                  <a:pt x="4107418" y="7006800"/>
                </a:cubicBezTo>
                <a:cubicBezTo>
                  <a:pt x="4107418" y="6994703"/>
                  <a:pt x="4097560" y="6994474"/>
                  <a:pt x="4079119" y="7006133"/>
                </a:cubicBezTo>
                <a:close/>
                <a:moveTo>
                  <a:pt x="3897868" y="7016030"/>
                </a:moveTo>
                <a:cubicBezTo>
                  <a:pt x="3897868" y="7021268"/>
                  <a:pt x="3902412" y="7025555"/>
                  <a:pt x="3907955" y="7025555"/>
                </a:cubicBezTo>
                <a:cubicBezTo>
                  <a:pt x="3913499" y="7025555"/>
                  <a:pt x="3915394" y="7021268"/>
                  <a:pt x="3912156" y="7016030"/>
                </a:cubicBezTo>
                <a:cubicBezTo>
                  <a:pt x="3908917" y="7010791"/>
                  <a:pt x="3904383" y="7006505"/>
                  <a:pt x="3902069" y="7006505"/>
                </a:cubicBezTo>
                <a:cubicBezTo>
                  <a:pt x="3899754" y="7006505"/>
                  <a:pt x="3897868" y="7010791"/>
                  <a:pt x="3897868" y="7016030"/>
                </a:cubicBezTo>
                <a:close/>
                <a:moveTo>
                  <a:pt x="3850243" y="7024431"/>
                </a:moveTo>
                <a:cubicBezTo>
                  <a:pt x="3850243" y="7029669"/>
                  <a:pt x="3854529" y="7036603"/>
                  <a:pt x="3859768" y="7039842"/>
                </a:cubicBezTo>
                <a:cubicBezTo>
                  <a:pt x="3865007" y="7043081"/>
                  <a:pt x="3869293" y="7041442"/>
                  <a:pt x="3869293" y="7036203"/>
                </a:cubicBezTo>
                <a:cubicBezTo>
                  <a:pt x="3869293" y="7030965"/>
                  <a:pt x="3865007" y="7024031"/>
                  <a:pt x="3859768" y="7020792"/>
                </a:cubicBezTo>
                <a:cubicBezTo>
                  <a:pt x="3854529" y="7017553"/>
                  <a:pt x="3850243" y="7019192"/>
                  <a:pt x="3850243" y="7024431"/>
                </a:cubicBezTo>
                <a:close/>
                <a:moveTo>
                  <a:pt x="3978831" y="7025555"/>
                </a:moveTo>
                <a:cubicBezTo>
                  <a:pt x="3975592" y="7030793"/>
                  <a:pt x="3977488" y="7035080"/>
                  <a:pt x="3983031" y="7035080"/>
                </a:cubicBezTo>
                <a:cubicBezTo>
                  <a:pt x="3988575" y="7035080"/>
                  <a:pt x="3993118" y="7030793"/>
                  <a:pt x="3993118" y="7025555"/>
                </a:cubicBezTo>
                <a:cubicBezTo>
                  <a:pt x="3993118" y="7020316"/>
                  <a:pt x="3991232" y="7016030"/>
                  <a:pt x="3988918" y="7016030"/>
                </a:cubicBezTo>
                <a:cubicBezTo>
                  <a:pt x="3986603" y="7016030"/>
                  <a:pt x="3982069" y="7020316"/>
                  <a:pt x="3978831" y="7025555"/>
                </a:cubicBezTo>
                <a:close/>
                <a:moveTo>
                  <a:pt x="3893106" y="7054130"/>
                </a:moveTo>
                <a:cubicBezTo>
                  <a:pt x="3896344" y="7059368"/>
                  <a:pt x="3900878" y="7063655"/>
                  <a:pt x="3903193" y="7063655"/>
                </a:cubicBezTo>
                <a:cubicBezTo>
                  <a:pt x="3905507" y="7063655"/>
                  <a:pt x="3907393" y="7059368"/>
                  <a:pt x="3907393" y="7054130"/>
                </a:cubicBezTo>
                <a:cubicBezTo>
                  <a:pt x="3907393" y="7048891"/>
                  <a:pt x="3902850" y="7044605"/>
                  <a:pt x="3897306" y="7044605"/>
                </a:cubicBezTo>
                <a:cubicBezTo>
                  <a:pt x="3891763" y="7044605"/>
                  <a:pt x="3889867" y="7048891"/>
                  <a:pt x="3893106" y="7054130"/>
                </a:cubicBezTo>
                <a:close/>
                <a:moveTo>
                  <a:pt x="3850243" y="7073180"/>
                </a:moveTo>
                <a:cubicBezTo>
                  <a:pt x="3850243" y="7078418"/>
                  <a:pt x="3854787" y="7082705"/>
                  <a:pt x="3860330" y="7082705"/>
                </a:cubicBezTo>
                <a:cubicBezTo>
                  <a:pt x="3865874" y="7082705"/>
                  <a:pt x="3867769" y="7078418"/>
                  <a:pt x="3864531" y="7073180"/>
                </a:cubicBezTo>
                <a:cubicBezTo>
                  <a:pt x="3861292" y="7067941"/>
                  <a:pt x="3856758" y="7063655"/>
                  <a:pt x="3854444" y="7063655"/>
                </a:cubicBezTo>
                <a:cubicBezTo>
                  <a:pt x="3852129" y="7063655"/>
                  <a:pt x="3850243" y="7067941"/>
                  <a:pt x="3850243" y="7073180"/>
                </a:cubicBezTo>
                <a:close/>
                <a:moveTo>
                  <a:pt x="145018" y="7076828"/>
                </a:moveTo>
                <a:cubicBezTo>
                  <a:pt x="145018" y="7087048"/>
                  <a:pt x="173355" y="7139855"/>
                  <a:pt x="178841" y="7139855"/>
                </a:cubicBezTo>
                <a:cubicBezTo>
                  <a:pt x="181461" y="7139855"/>
                  <a:pt x="176527" y="7125929"/>
                  <a:pt x="167869" y="7108898"/>
                </a:cubicBezTo>
                <a:cubicBezTo>
                  <a:pt x="150181" y="7074132"/>
                  <a:pt x="145018" y="7066883"/>
                  <a:pt x="145018" y="7076828"/>
                </a:cubicBezTo>
                <a:close/>
                <a:moveTo>
                  <a:pt x="3812143" y="7092230"/>
                </a:moveTo>
                <a:cubicBezTo>
                  <a:pt x="3812143" y="7097468"/>
                  <a:pt x="3816687" y="7101755"/>
                  <a:pt x="3822230" y="7101755"/>
                </a:cubicBezTo>
                <a:cubicBezTo>
                  <a:pt x="3827774" y="7101755"/>
                  <a:pt x="3829669" y="7097468"/>
                  <a:pt x="3826431" y="7092230"/>
                </a:cubicBezTo>
                <a:cubicBezTo>
                  <a:pt x="3823192" y="7086991"/>
                  <a:pt x="3818658" y="7082705"/>
                  <a:pt x="3816344" y="7082705"/>
                </a:cubicBezTo>
                <a:cubicBezTo>
                  <a:pt x="3814029" y="7082705"/>
                  <a:pt x="3812143" y="7086991"/>
                  <a:pt x="3812143" y="7092230"/>
                </a:cubicBezTo>
                <a:close/>
                <a:moveTo>
                  <a:pt x="3888343" y="7092230"/>
                </a:moveTo>
                <a:cubicBezTo>
                  <a:pt x="3888343" y="7097468"/>
                  <a:pt x="3892887" y="7101755"/>
                  <a:pt x="3898430" y="7101755"/>
                </a:cubicBezTo>
                <a:cubicBezTo>
                  <a:pt x="3903974" y="7101755"/>
                  <a:pt x="3905869" y="7097468"/>
                  <a:pt x="3902631" y="7092230"/>
                </a:cubicBezTo>
                <a:cubicBezTo>
                  <a:pt x="3899392" y="7086991"/>
                  <a:pt x="3894858" y="7082705"/>
                  <a:pt x="3892544" y="7082705"/>
                </a:cubicBezTo>
                <a:cubicBezTo>
                  <a:pt x="3890229" y="7082705"/>
                  <a:pt x="3888343" y="7086991"/>
                  <a:pt x="3888343" y="7092230"/>
                </a:cubicBezTo>
                <a:close/>
                <a:moveTo>
                  <a:pt x="3807695" y="7204891"/>
                </a:moveTo>
                <a:cubicBezTo>
                  <a:pt x="3811267" y="7211854"/>
                  <a:pt x="3817649" y="7228999"/>
                  <a:pt x="3821868" y="7242991"/>
                </a:cubicBezTo>
                <a:lnTo>
                  <a:pt x="3829555" y="7268442"/>
                </a:lnTo>
                <a:lnTo>
                  <a:pt x="3830374" y="7248830"/>
                </a:lnTo>
                <a:cubicBezTo>
                  <a:pt x="3830822" y="7238048"/>
                  <a:pt x="3824450" y="7220903"/>
                  <a:pt x="3816201" y="7210730"/>
                </a:cubicBezTo>
                <a:cubicBezTo>
                  <a:pt x="3807952" y="7200567"/>
                  <a:pt x="3804123" y="7197938"/>
                  <a:pt x="3807695" y="7204891"/>
                </a:cubicBezTo>
                <a:close/>
                <a:moveTo>
                  <a:pt x="3795684" y="7263680"/>
                </a:moveTo>
                <a:cubicBezTo>
                  <a:pt x="3795684" y="7287254"/>
                  <a:pt x="3797541" y="7296893"/>
                  <a:pt x="3799818" y="7285111"/>
                </a:cubicBezTo>
                <a:cubicBezTo>
                  <a:pt x="3802085" y="7273328"/>
                  <a:pt x="3802085" y="7254031"/>
                  <a:pt x="3799818" y="7242248"/>
                </a:cubicBezTo>
                <a:cubicBezTo>
                  <a:pt x="3797541" y="7230466"/>
                  <a:pt x="3795684" y="7240105"/>
                  <a:pt x="3795684" y="7263680"/>
                </a:cubicBezTo>
                <a:close/>
                <a:moveTo>
                  <a:pt x="3764661" y="7294636"/>
                </a:moveTo>
                <a:lnTo>
                  <a:pt x="3764814" y="7344642"/>
                </a:lnTo>
                <a:lnTo>
                  <a:pt x="3774043" y="7330355"/>
                </a:lnTo>
                <a:cubicBezTo>
                  <a:pt x="3786226" y="7311505"/>
                  <a:pt x="3786226" y="7244630"/>
                  <a:pt x="3774043" y="7244630"/>
                </a:cubicBezTo>
                <a:cubicBezTo>
                  <a:pt x="3768804" y="7244630"/>
                  <a:pt x="3764585" y="7267128"/>
                  <a:pt x="3764661" y="7294636"/>
                </a:cubicBezTo>
                <a:close/>
                <a:moveTo>
                  <a:pt x="3743087" y="7269137"/>
                </a:moveTo>
                <a:cubicBezTo>
                  <a:pt x="3739153" y="7273119"/>
                  <a:pt x="3735943" y="7298884"/>
                  <a:pt x="3735943" y="7326383"/>
                </a:cubicBezTo>
                <a:cubicBezTo>
                  <a:pt x="3735943" y="7355605"/>
                  <a:pt x="3731390" y="7377913"/>
                  <a:pt x="3724990" y="7380046"/>
                </a:cubicBezTo>
                <a:cubicBezTo>
                  <a:pt x="3718960" y="7382056"/>
                  <a:pt x="3715988" y="7389562"/>
                  <a:pt x="3718379" y="7396725"/>
                </a:cubicBezTo>
                <a:cubicBezTo>
                  <a:pt x="3726714" y="7421737"/>
                  <a:pt x="3756146" y="7340460"/>
                  <a:pt x="3753155" y="7300694"/>
                </a:cubicBezTo>
                <a:cubicBezTo>
                  <a:pt x="3751545" y="7279348"/>
                  <a:pt x="3747021" y="7265156"/>
                  <a:pt x="3743087" y="7269137"/>
                </a:cubicBezTo>
                <a:close/>
                <a:moveTo>
                  <a:pt x="3635931" y="7444655"/>
                </a:moveTo>
                <a:cubicBezTo>
                  <a:pt x="3632359" y="7455922"/>
                  <a:pt x="3631568" y="7467286"/>
                  <a:pt x="3634188" y="7469905"/>
                </a:cubicBezTo>
                <a:cubicBezTo>
                  <a:pt x="3636807" y="7472525"/>
                  <a:pt x="3641884" y="7465447"/>
                  <a:pt x="3645456" y="7454180"/>
                </a:cubicBezTo>
                <a:cubicBezTo>
                  <a:pt x="3649028" y="7442912"/>
                  <a:pt x="3649818" y="7431548"/>
                  <a:pt x="3647199" y="7428929"/>
                </a:cubicBezTo>
                <a:cubicBezTo>
                  <a:pt x="3644579" y="7426309"/>
                  <a:pt x="3639503" y="7433387"/>
                  <a:pt x="3635931" y="7444655"/>
                </a:cubicBezTo>
                <a:close/>
                <a:moveTo>
                  <a:pt x="3016615" y="7982569"/>
                </a:moveTo>
                <a:cubicBezTo>
                  <a:pt x="2873074" y="8089954"/>
                  <a:pt x="2669029" y="8195796"/>
                  <a:pt x="2480529" y="8260642"/>
                </a:cubicBezTo>
                <a:cubicBezTo>
                  <a:pt x="2414007" y="8283521"/>
                  <a:pt x="2374583" y="8299628"/>
                  <a:pt x="2392918" y="8296428"/>
                </a:cubicBezTo>
                <a:cubicBezTo>
                  <a:pt x="2519791" y="8274282"/>
                  <a:pt x="2783929" y="8155001"/>
                  <a:pt x="2945692" y="8046796"/>
                </a:cubicBezTo>
                <a:cubicBezTo>
                  <a:pt x="3030426" y="7990113"/>
                  <a:pt x="3092367" y="7939955"/>
                  <a:pt x="3077623" y="7939955"/>
                </a:cubicBezTo>
                <a:cubicBezTo>
                  <a:pt x="3075404" y="7939955"/>
                  <a:pt x="3047952" y="7959128"/>
                  <a:pt x="3016615" y="7982569"/>
                </a:cubicBezTo>
                <a:close/>
                <a:moveTo>
                  <a:pt x="1135618" y="8062656"/>
                </a:moveTo>
                <a:cubicBezTo>
                  <a:pt x="1135618" y="8067894"/>
                  <a:pt x="1139904" y="8074828"/>
                  <a:pt x="1145143" y="8078067"/>
                </a:cubicBezTo>
                <a:cubicBezTo>
                  <a:pt x="1150382" y="8081306"/>
                  <a:pt x="1154668" y="8079667"/>
                  <a:pt x="1154668" y="8074428"/>
                </a:cubicBezTo>
                <a:cubicBezTo>
                  <a:pt x="1154668" y="8069190"/>
                  <a:pt x="1150382" y="8062256"/>
                  <a:pt x="1145143" y="8059017"/>
                </a:cubicBezTo>
                <a:cubicBezTo>
                  <a:pt x="1139904" y="8055778"/>
                  <a:pt x="1135618" y="8057417"/>
                  <a:pt x="1135618" y="8062656"/>
                </a:cubicBezTo>
                <a:close/>
                <a:moveTo>
                  <a:pt x="1183243" y="8091792"/>
                </a:moveTo>
                <a:cubicBezTo>
                  <a:pt x="1183243" y="8096726"/>
                  <a:pt x="1187482" y="8103375"/>
                  <a:pt x="1192663" y="8106575"/>
                </a:cubicBezTo>
                <a:cubicBezTo>
                  <a:pt x="1198055" y="8109909"/>
                  <a:pt x="1199655" y="8106090"/>
                  <a:pt x="1196407" y="8097612"/>
                </a:cubicBezTo>
                <a:cubicBezTo>
                  <a:pt x="1190073" y="8081115"/>
                  <a:pt x="1183243" y="8078096"/>
                  <a:pt x="1183243" y="8091792"/>
                </a:cubicBezTo>
                <a:close/>
                <a:moveTo>
                  <a:pt x="2333987" y="8308410"/>
                </a:moveTo>
                <a:cubicBezTo>
                  <a:pt x="2340855" y="8311163"/>
                  <a:pt x="2349075" y="8310820"/>
                  <a:pt x="2352237" y="8307658"/>
                </a:cubicBezTo>
                <a:cubicBezTo>
                  <a:pt x="2355399" y="8304495"/>
                  <a:pt x="2349780" y="8302248"/>
                  <a:pt x="2339740" y="8302657"/>
                </a:cubicBezTo>
                <a:cubicBezTo>
                  <a:pt x="2328644" y="8303114"/>
                  <a:pt x="2326386" y="8305372"/>
                  <a:pt x="2333987" y="8308410"/>
                </a:cubicBezTo>
                <a:close/>
                <a:moveTo>
                  <a:pt x="2285762" y="8317735"/>
                </a:moveTo>
                <a:cubicBezTo>
                  <a:pt x="2292315" y="8320383"/>
                  <a:pt x="2303031" y="8320383"/>
                  <a:pt x="2309575" y="8317735"/>
                </a:cubicBezTo>
                <a:cubicBezTo>
                  <a:pt x="2316128" y="8315097"/>
                  <a:pt x="2310765" y="8312935"/>
                  <a:pt x="2297668" y="8312935"/>
                </a:cubicBezTo>
                <a:cubicBezTo>
                  <a:pt x="2284571" y="8312935"/>
                  <a:pt x="2279218" y="8315097"/>
                  <a:pt x="2285762" y="8317735"/>
                </a:cubicBezTo>
                <a:close/>
                <a:moveTo>
                  <a:pt x="2238137" y="8327260"/>
                </a:moveTo>
                <a:cubicBezTo>
                  <a:pt x="2244690" y="8329908"/>
                  <a:pt x="2255406" y="8329908"/>
                  <a:pt x="2261950" y="8327260"/>
                </a:cubicBezTo>
                <a:cubicBezTo>
                  <a:pt x="2268503" y="8324622"/>
                  <a:pt x="2263140" y="8322460"/>
                  <a:pt x="2250043" y="8322460"/>
                </a:cubicBezTo>
                <a:cubicBezTo>
                  <a:pt x="2236946" y="8322460"/>
                  <a:pt x="2231593" y="8324622"/>
                  <a:pt x="2238137" y="8327260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19" name="Рисунок 8">
            <a:extLst>
              <a:ext uri="{FF2B5EF4-FFF2-40B4-BE49-F238E27FC236}">
                <a16:creationId xmlns:a16="http://schemas.microsoft.com/office/drawing/2014/main" id="{35B21D05-579B-47BC-BB52-C49156DC7040}"/>
              </a:ext>
            </a:extLst>
          </p:cNvPr>
          <p:cNvSpPr/>
          <p:nvPr/>
        </p:nvSpPr>
        <p:spPr>
          <a:xfrm>
            <a:off x="4712463" y="4573820"/>
            <a:ext cx="1475054" cy="1479378"/>
          </a:xfrm>
          <a:custGeom>
            <a:avLst/>
            <a:gdLst>
              <a:gd name="connsiteX0" fmla="*/ 1885902 w 8830208"/>
              <a:gd name="connsiteY0" fmla="*/ 3731 h 8856097"/>
              <a:gd name="connsiteX1" fmla="*/ 1471565 w 8830208"/>
              <a:gd name="connsiteY1" fmla="*/ 122717 h 8856097"/>
              <a:gd name="connsiteX2" fmla="*/ 961977 w 8830208"/>
              <a:gd name="connsiteY2" fmla="*/ 265726 h 8856097"/>
              <a:gd name="connsiteX3" fmla="*/ 564566 w 8830208"/>
              <a:gd name="connsiteY3" fmla="*/ 374044 h 8856097"/>
              <a:gd name="connsiteX4" fmla="*/ 205102 w 8830208"/>
              <a:gd name="connsiteY4" fmla="*/ 586413 h 8856097"/>
              <a:gd name="connsiteX5" fmla="*/ 199234 w 8830208"/>
              <a:gd name="connsiteY5" fmla="*/ 613112 h 8856097"/>
              <a:gd name="connsiteX6" fmla="*/ 299914 w 8830208"/>
              <a:gd name="connsiteY6" fmla="*/ 826024 h 8856097"/>
              <a:gd name="connsiteX7" fmla="*/ 393154 w 8830208"/>
              <a:gd name="connsiteY7" fmla="*/ 1046216 h 8856097"/>
              <a:gd name="connsiteX8" fmla="*/ 269262 w 8830208"/>
              <a:gd name="connsiteY8" fmla="*/ 1102566 h 8856097"/>
              <a:gd name="connsiteX9" fmla="*/ 20765 w 8830208"/>
              <a:gd name="connsiteY9" fmla="*/ 1249966 h 8856097"/>
              <a:gd name="connsiteX10" fmla="*/ 0 w 8830208"/>
              <a:gd name="connsiteY10" fmla="*/ 1276360 h 8856097"/>
              <a:gd name="connsiteX11" fmla="*/ 39795 w 8830208"/>
              <a:gd name="connsiteY11" fmla="*/ 1348931 h 8856097"/>
              <a:gd name="connsiteX12" fmla="*/ 236401 w 8830208"/>
              <a:gd name="connsiteY12" fmla="*/ 1702480 h 8856097"/>
              <a:gd name="connsiteX13" fmla="*/ 2080917 w 8830208"/>
              <a:gd name="connsiteY13" fmla="*/ 5021942 h 8856097"/>
              <a:gd name="connsiteX14" fmla="*/ 2548042 w 8830208"/>
              <a:gd name="connsiteY14" fmla="*/ 5869667 h 8856097"/>
              <a:gd name="connsiteX15" fmla="*/ 2723988 w 8830208"/>
              <a:gd name="connsiteY15" fmla="*/ 6188754 h 8856097"/>
              <a:gd name="connsiteX16" fmla="*/ 2806141 w 8830208"/>
              <a:gd name="connsiteY16" fmla="*/ 6336392 h 8856097"/>
              <a:gd name="connsiteX17" fmla="*/ 2823229 w 8830208"/>
              <a:gd name="connsiteY17" fmla="*/ 6334906 h 8856097"/>
              <a:gd name="connsiteX18" fmla="*/ 2856033 w 8830208"/>
              <a:gd name="connsiteY18" fmla="*/ 6361043 h 8856097"/>
              <a:gd name="connsiteX19" fmla="*/ 2947168 w 8830208"/>
              <a:gd name="connsiteY19" fmla="*/ 6359719 h 8856097"/>
              <a:gd name="connsiteX20" fmla="*/ 2992993 w 8830208"/>
              <a:gd name="connsiteY20" fmla="*/ 6330658 h 8856097"/>
              <a:gd name="connsiteX21" fmla="*/ 3009319 w 8830208"/>
              <a:gd name="connsiteY21" fmla="*/ 6345432 h 8856097"/>
              <a:gd name="connsiteX22" fmla="*/ 3181712 w 8830208"/>
              <a:gd name="connsiteY22" fmla="*/ 6336830 h 8856097"/>
              <a:gd name="connsiteX23" fmla="*/ 3662315 w 8830208"/>
              <a:gd name="connsiteY23" fmla="*/ 6141168 h 8856097"/>
              <a:gd name="connsiteX24" fmla="*/ 4312416 w 8830208"/>
              <a:gd name="connsiteY24" fmla="*/ 5878697 h 8856097"/>
              <a:gd name="connsiteX25" fmla="*/ 4362441 w 8830208"/>
              <a:gd name="connsiteY25" fmla="*/ 5861123 h 8856097"/>
              <a:gd name="connsiteX26" fmla="*/ 4402903 w 8830208"/>
              <a:gd name="connsiteY26" fmla="*/ 5881192 h 8856097"/>
              <a:gd name="connsiteX27" fmla="*/ 4552903 w 8830208"/>
              <a:gd name="connsiteY27" fmla="*/ 5987263 h 8856097"/>
              <a:gd name="connsiteX28" fmla="*/ 5062490 w 8830208"/>
              <a:gd name="connsiteY28" fmla="*/ 6226321 h 8856097"/>
              <a:gd name="connsiteX29" fmla="*/ 5276803 w 8830208"/>
              <a:gd name="connsiteY29" fmla="*/ 6280776 h 8856097"/>
              <a:gd name="connsiteX30" fmla="*/ 5480009 w 8830208"/>
              <a:gd name="connsiteY30" fmla="*/ 6322819 h 8856097"/>
              <a:gd name="connsiteX31" fmla="*/ 5747309 w 8830208"/>
              <a:gd name="connsiteY31" fmla="*/ 6426223 h 8856097"/>
              <a:gd name="connsiteX32" fmla="*/ 6004227 w 8830208"/>
              <a:gd name="connsiteY32" fmla="*/ 6634925 h 8856097"/>
              <a:gd name="connsiteX33" fmla="*/ 6022048 w 8830208"/>
              <a:gd name="connsiteY33" fmla="*/ 6654746 h 8856097"/>
              <a:gd name="connsiteX34" fmla="*/ 5988759 w 8830208"/>
              <a:gd name="connsiteY34" fmla="*/ 6738462 h 8856097"/>
              <a:gd name="connsiteX35" fmla="*/ 5894651 w 8830208"/>
              <a:gd name="connsiteY35" fmla="*/ 7057758 h 8856097"/>
              <a:gd name="connsiteX36" fmla="*/ 5883164 w 8830208"/>
              <a:gd name="connsiteY36" fmla="*/ 7121891 h 8856097"/>
              <a:gd name="connsiteX37" fmla="*/ 5901452 w 8830208"/>
              <a:gd name="connsiteY37" fmla="*/ 7142474 h 8856097"/>
              <a:gd name="connsiteX38" fmla="*/ 6148178 w 8830208"/>
              <a:gd name="connsiteY38" fmla="*/ 7335508 h 8856097"/>
              <a:gd name="connsiteX39" fmla="*/ 6389646 w 8830208"/>
              <a:gd name="connsiteY39" fmla="*/ 7518063 h 8856097"/>
              <a:gd name="connsiteX40" fmla="*/ 6402677 w 8830208"/>
              <a:gd name="connsiteY40" fmla="*/ 7528170 h 8856097"/>
              <a:gd name="connsiteX41" fmla="*/ 6382798 w 8830208"/>
              <a:gd name="connsiteY41" fmla="*/ 7627601 h 8856097"/>
              <a:gd name="connsiteX42" fmla="*/ 6332496 w 8830208"/>
              <a:gd name="connsiteY42" fmla="*/ 8050892 h 8856097"/>
              <a:gd name="connsiteX43" fmla="*/ 6332554 w 8830208"/>
              <a:gd name="connsiteY43" fmla="*/ 8174717 h 8856097"/>
              <a:gd name="connsiteX44" fmla="*/ 6351746 w 8830208"/>
              <a:gd name="connsiteY44" fmla="*/ 8247622 h 8856097"/>
              <a:gd name="connsiteX45" fmla="*/ 6440291 w 8830208"/>
              <a:gd name="connsiteY45" fmla="*/ 8433188 h 8856097"/>
              <a:gd name="connsiteX46" fmla="*/ 6596015 w 8830208"/>
              <a:gd name="connsiteY46" fmla="*/ 8497900 h 8856097"/>
              <a:gd name="connsiteX47" fmla="*/ 6729365 w 8830208"/>
              <a:gd name="connsiteY47" fmla="*/ 8542277 h 8856097"/>
              <a:gd name="connsiteX48" fmla="*/ 7050415 w 8830208"/>
              <a:gd name="connsiteY48" fmla="*/ 8699116 h 8856097"/>
              <a:gd name="connsiteX49" fmla="*/ 7371474 w 8830208"/>
              <a:gd name="connsiteY49" fmla="*/ 8855945 h 8856097"/>
              <a:gd name="connsiteX50" fmla="*/ 7528455 w 8830208"/>
              <a:gd name="connsiteY50" fmla="*/ 8855250 h 8856097"/>
              <a:gd name="connsiteX51" fmla="*/ 7685446 w 8830208"/>
              <a:gd name="connsiteY51" fmla="*/ 8854545 h 8856097"/>
              <a:gd name="connsiteX52" fmla="*/ 7690047 w 8830208"/>
              <a:gd name="connsiteY52" fmla="*/ 8843248 h 8856097"/>
              <a:gd name="connsiteX53" fmla="*/ 7694647 w 8830208"/>
              <a:gd name="connsiteY53" fmla="*/ 8831942 h 8856097"/>
              <a:gd name="connsiteX54" fmla="*/ 7695400 w 8830208"/>
              <a:gd name="connsiteY54" fmla="*/ 8843848 h 8856097"/>
              <a:gd name="connsiteX55" fmla="*/ 7696153 w 8830208"/>
              <a:gd name="connsiteY55" fmla="*/ 8855754 h 8856097"/>
              <a:gd name="connsiteX56" fmla="*/ 7781878 w 8830208"/>
              <a:gd name="connsiteY56" fmla="*/ 8855754 h 8856097"/>
              <a:gd name="connsiteX57" fmla="*/ 7867603 w 8830208"/>
              <a:gd name="connsiteY57" fmla="*/ 8846229 h 8856097"/>
              <a:gd name="connsiteX58" fmla="*/ 7877690 w 8830208"/>
              <a:gd name="connsiteY58" fmla="*/ 8836704 h 8856097"/>
              <a:gd name="connsiteX59" fmla="*/ 7882071 w 8830208"/>
              <a:gd name="connsiteY59" fmla="*/ 8845934 h 8856097"/>
              <a:gd name="connsiteX60" fmla="*/ 8089535 w 8830208"/>
              <a:gd name="connsiteY60" fmla="*/ 8843343 h 8856097"/>
              <a:gd name="connsiteX61" fmla="*/ 8097650 w 8830208"/>
              <a:gd name="connsiteY61" fmla="*/ 8831942 h 8856097"/>
              <a:gd name="connsiteX62" fmla="*/ 8102480 w 8830208"/>
              <a:gd name="connsiteY62" fmla="*/ 8843848 h 8856097"/>
              <a:gd name="connsiteX63" fmla="*/ 8189547 w 8830208"/>
              <a:gd name="connsiteY63" fmla="*/ 8844325 h 8856097"/>
              <a:gd name="connsiteX64" fmla="*/ 8200978 w 8830208"/>
              <a:gd name="connsiteY64" fmla="*/ 8832895 h 8856097"/>
              <a:gd name="connsiteX65" fmla="*/ 8200978 w 8830208"/>
              <a:gd name="connsiteY65" fmla="*/ 8844325 h 8856097"/>
              <a:gd name="connsiteX66" fmla="*/ 8290674 w 8830208"/>
              <a:gd name="connsiteY66" fmla="*/ 8843848 h 8856097"/>
              <a:gd name="connsiteX67" fmla="*/ 8296228 w 8830208"/>
              <a:gd name="connsiteY67" fmla="*/ 8831942 h 8856097"/>
              <a:gd name="connsiteX68" fmla="*/ 8301619 w 8830208"/>
              <a:gd name="connsiteY68" fmla="*/ 8843363 h 8856097"/>
              <a:gd name="connsiteX69" fmla="*/ 8307019 w 8830208"/>
              <a:gd name="connsiteY69" fmla="*/ 8854793 h 8856097"/>
              <a:gd name="connsiteX70" fmla="*/ 8568433 w 8830208"/>
              <a:gd name="connsiteY70" fmla="*/ 8855440 h 8856097"/>
              <a:gd name="connsiteX71" fmla="*/ 8829847 w 8830208"/>
              <a:gd name="connsiteY71" fmla="*/ 8856097 h 8856097"/>
              <a:gd name="connsiteX72" fmla="*/ 8828580 w 8830208"/>
              <a:gd name="connsiteY72" fmla="*/ 8675113 h 8856097"/>
              <a:gd name="connsiteX73" fmla="*/ 8818940 w 8830208"/>
              <a:gd name="connsiteY73" fmla="*/ 8499281 h 8856097"/>
              <a:gd name="connsiteX74" fmla="*/ 8810577 w 8830208"/>
              <a:gd name="connsiteY74" fmla="*/ 8494366 h 8856097"/>
              <a:gd name="connsiteX75" fmla="*/ 8819959 w 8830208"/>
              <a:gd name="connsiteY75" fmla="*/ 8484279 h 8856097"/>
              <a:gd name="connsiteX76" fmla="*/ 8828513 w 8830208"/>
              <a:gd name="connsiteY76" fmla="*/ 8237296 h 8856097"/>
              <a:gd name="connsiteX77" fmla="*/ 8827704 w 8830208"/>
              <a:gd name="connsiteY77" fmla="*/ 7990313 h 8856097"/>
              <a:gd name="connsiteX78" fmla="*/ 8812016 w 8830208"/>
              <a:gd name="connsiteY78" fmla="*/ 7996333 h 8856097"/>
              <a:gd name="connsiteX79" fmla="*/ 8796338 w 8830208"/>
              <a:gd name="connsiteY79" fmla="*/ 8002353 h 8856097"/>
              <a:gd name="connsiteX80" fmla="*/ 8812987 w 8830208"/>
              <a:gd name="connsiteY80" fmla="*/ 7976949 h 8856097"/>
              <a:gd name="connsiteX81" fmla="*/ 8819635 w 8830208"/>
              <a:gd name="connsiteY81" fmla="*/ 7860107 h 8856097"/>
              <a:gd name="connsiteX82" fmla="*/ 8818874 w 8830208"/>
              <a:gd name="connsiteY82" fmla="*/ 7842819 h 8856097"/>
              <a:gd name="connsiteX83" fmla="*/ 8827818 w 8830208"/>
              <a:gd name="connsiteY83" fmla="*/ 7743263 h 8856097"/>
              <a:gd name="connsiteX84" fmla="*/ 8827541 w 8830208"/>
              <a:gd name="connsiteY84" fmla="*/ 7654814 h 8856097"/>
              <a:gd name="connsiteX85" fmla="*/ 8814597 w 8830208"/>
              <a:gd name="connsiteY85" fmla="*/ 7671883 h 8856097"/>
              <a:gd name="connsiteX86" fmla="*/ 8806815 w 8830208"/>
              <a:gd name="connsiteY86" fmla="*/ 7651680 h 8856097"/>
              <a:gd name="connsiteX87" fmla="*/ 8821102 w 8830208"/>
              <a:gd name="connsiteY87" fmla="*/ 7641936 h 8856097"/>
              <a:gd name="connsiteX88" fmla="*/ 8829247 w 8830208"/>
              <a:gd name="connsiteY88" fmla="*/ 7601398 h 8856097"/>
              <a:gd name="connsiteX89" fmla="*/ 8828865 w 8830208"/>
              <a:gd name="connsiteY89" fmla="*/ 7555592 h 8856097"/>
              <a:gd name="connsiteX90" fmla="*/ 8814502 w 8830208"/>
              <a:gd name="connsiteY90" fmla="*/ 7582072 h 8856097"/>
              <a:gd name="connsiteX91" fmla="*/ 8791242 w 8830208"/>
              <a:gd name="connsiteY91" fmla="*/ 7603045 h 8856097"/>
              <a:gd name="connsiteX92" fmla="*/ 8805986 w 8830208"/>
              <a:gd name="connsiteY92" fmla="*/ 7560088 h 8856097"/>
              <a:gd name="connsiteX93" fmla="*/ 8829208 w 8830208"/>
              <a:gd name="connsiteY93" fmla="*/ 7491489 h 8856097"/>
              <a:gd name="connsiteX94" fmla="*/ 8828789 w 8830208"/>
              <a:gd name="connsiteY94" fmla="*/ 7460342 h 8856097"/>
              <a:gd name="connsiteX95" fmla="*/ 8809930 w 8830208"/>
              <a:gd name="connsiteY95" fmla="*/ 7496061 h 8856097"/>
              <a:gd name="connsiteX96" fmla="*/ 8781774 w 8830208"/>
              <a:gd name="connsiteY96" fmla="*/ 7531779 h 8856097"/>
              <a:gd name="connsiteX97" fmla="*/ 8801052 w 8830208"/>
              <a:gd name="connsiteY97" fmla="*/ 7477859 h 8856097"/>
              <a:gd name="connsiteX98" fmla="*/ 8829427 w 8830208"/>
              <a:gd name="connsiteY98" fmla="*/ 7408469 h 8856097"/>
              <a:gd name="connsiteX99" fmla="*/ 8829218 w 8830208"/>
              <a:gd name="connsiteY99" fmla="*/ 7384142 h 8856097"/>
              <a:gd name="connsiteX100" fmla="*/ 8787336 w 8830208"/>
              <a:gd name="connsiteY100" fmla="*/ 7448789 h 8856097"/>
              <a:gd name="connsiteX101" fmla="*/ 8740654 w 8830208"/>
              <a:gd name="connsiteY101" fmla="*/ 7505653 h 8856097"/>
              <a:gd name="connsiteX102" fmla="*/ 8782736 w 8830208"/>
              <a:gd name="connsiteY102" fmla="*/ 7427805 h 8856097"/>
              <a:gd name="connsiteX103" fmla="*/ 8817721 w 8830208"/>
              <a:gd name="connsiteY103" fmla="*/ 7310285 h 8856097"/>
              <a:gd name="connsiteX104" fmla="*/ 8805815 w 8830208"/>
              <a:gd name="connsiteY104" fmla="*/ 7306275 h 8856097"/>
              <a:gd name="connsiteX105" fmla="*/ 8816721 w 8830208"/>
              <a:gd name="connsiteY105" fmla="*/ 7292826 h 8856097"/>
              <a:gd name="connsiteX106" fmla="*/ 8828913 w 8830208"/>
              <a:gd name="connsiteY106" fmla="*/ 6986473 h 8856097"/>
              <a:gd name="connsiteX107" fmla="*/ 8830209 w 8830208"/>
              <a:gd name="connsiteY107" fmla="*/ 6693579 h 8856097"/>
              <a:gd name="connsiteX108" fmla="*/ 8813245 w 8830208"/>
              <a:gd name="connsiteY108" fmla="*/ 6693275 h 8856097"/>
              <a:gd name="connsiteX109" fmla="*/ 8796290 w 8830208"/>
              <a:gd name="connsiteY109" fmla="*/ 6692970 h 8856097"/>
              <a:gd name="connsiteX110" fmla="*/ 8812959 w 8830208"/>
              <a:gd name="connsiteY110" fmla="*/ 6680321 h 8856097"/>
              <a:gd name="connsiteX111" fmla="*/ 8829627 w 8830208"/>
              <a:gd name="connsiteY111" fmla="*/ 6625352 h 8856097"/>
              <a:gd name="connsiteX112" fmla="*/ 8829627 w 8830208"/>
              <a:gd name="connsiteY112" fmla="*/ 6583042 h 8856097"/>
              <a:gd name="connsiteX113" fmla="*/ 8782945 w 8830208"/>
              <a:gd name="connsiteY113" fmla="*/ 6566259 h 8856097"/>
              <a:gd name="connsiteX114" fmla="*/ 8462877 w 8830208"/>
              <a:gd name="connsiteY114" fmla="*/ 6358548 h 8856097"/>
              <a:gd name="connsiteX115" fmla="*/ 7786640 w 8830208"/>
              <a:gd name="connsiteY115" fmla="*/ 5960107 h 8856097"/>
              <a:gd name="connsiteX116" fmla="*/ 7351747 w 8830208"/>
              <a:gd name="connsiteY116" fmla="*/ 5736908 h 8856097"/>
              <a:gd name="connsiteX117" fmla="*/ 7204272 w 8830208"/>
              <a:gd name="connsiteY117" fmla="*/ 5693845 h 8856097"/>
              <a:gd name="connsiteX118" fmla="*/ 7017411 w 8830208"/>
              <a:gd name="connsiteY118" fmla="*/ 5594480 h 8856097"/>
              <a:gd name="connsiteX119" fmla="*/ 6810242 w 8830208"/>
              <a:gd name="connsiteY119" fmla="*/ 5469569 h 8856097"/>
              <a:gd name="connsiteX120" fmla="*/ 6780019 w 8830208"/>
              <a:gd name="connsiteY120" fmla="*/ 5453949 h 8856097"/>
              <a:gd name="connsiteX121" fmla="*/ 6763465 w 8830208"/>
              <a:gd name="connsiteY121" fmla="*/ 5468922 h 8856097"/>
              <a:gd name="connsiteX122" fmla="*/ 6683455 w 8830208"/>
              <a:gd name="connsiteY122" fmla="*/ 5456835 h 8856097"/>
              <a:gd name="connsiteX123" fmla="*/ 6238828 w 8830208"/>
              <a:gd name="connsiteY123" fmla="*/ 5198154 h 8856097"/>
              <a:gd name="connsiteX124" fmla="*/ 5855409 w 8830208"/>
              <a:gd name="connsiteY124" fmla="*/ 4947819 h 8856097"/>
              <a:gd name="connsiteX125" fmla="*/ 5591128 w 8830208"/>
              <a:gd name="connsiteY125" fmla="*/ 4744098 h 8856097"/>
              <a:gd name="connsiteX126" fmla="*/ 5462540 w 8830208"/>
              <a:gd name="connsiteY126" fmla="*/ 4648181 h 8856097"/>
              <a:gd name="connsiteX127" fmla="*/ 5338715 w 8830208"/>
              <a:gd name="connsiteY127" fmla="*/ 4512736 h 8856097"/>
              <a:gd name="connsiteX128" fmla="*/ 5100590 w 8830208"/>
              <a:gd name="connsiteY128" fmla="*/ 4283459 h 8856097"/>
              <a:gd name="connsiteX129" fmla="*/ 4918310 w 8830208"/>
              <a:gd name="connsiteY129" fmla="*/ 4119696 h 8856097"/>
              <a:gd name="connsiteX130" fmla="*/ 4457653 w 8830208"/>
              <a:gd name="connsiteY130" fmla="*/ 3945274 h 8856097"/>
              <a:gd name="connsiteX131" fmla="*/ 4310015 w 8830208"/>
              <a:gd name="connsiteY131" fmla="*/ 3930777 h 8856097"/>
              <a:gd name="connsiteX132" fmla="*/ 4186190 w 8830208"/>
              <a:gd name="connsiteY132" fmla="*/ 3896554 h 8856097"/>
              <a:gd name="connsiteX133" fmla="*/ 4044791 w 8830208"/>
              <a:gd name="connsiteY133" fmla="*/ 3853148 h 8856097"/>
              <a:gd name="connsiteX134" fmla="*/ 3580876 w 8830208"/>
              <a:gd name="connsiteY134" fmla="*/ 2926442 h 8856097"/>
              <a:gd name="connsiteX135" fmla="*/ 2764841 w 8830208"/>
              <a:gd name="connsiteY135" fmla="*/ 1280522 h 8856097"/>
              <a:gd name="connsiteX136" fmla="*/ 2143106 w 8830208"/>
              <a:gd name="connsiteY136" fmla="*/ 34640 h 8856097"/>
              <a:gd name="connsiteX137" fmla="*/ 2107378 w 8830208"/>
              <a:gd name="connsiteY137" fmla="*/ 19266 h 8856097"/>
              <a:gd name="connsiteX138" fmla="*/ 1885902 w 8830208"/>
              <a:gd name="connsiteY138" fmla="*/ 3731 h 8856097"/>
              <a:gd name="connsiteX139" fmla="*/ 1881140 w 8830208"/>
              <a:gd name="connsiteY139" fmla="*/ 39374 h 8856097"/>
              <a:gd name="connsiteX140" fmla="*/ 1465269 w 8830208"/>
              <a:gd name="connsiteY140" fmla="*/ 158341 h 8856097"/>
              <a:gd name="connsiteX141" fmla="*/ 952338 w 8830208"/>
              <a:gd name="connsiteY141" fmla="*/ 302330 h 8856097"/>
              <a:gd name="connsiteX142" fmla="*/ 276616 w 8830208"/>
              <a:gd name="connsiteY142" fmla="*/ 547027 h 8856097"/>
              <a:gd name="connsiteX143" fmla="*/ 257680 w 8830208"/>
              <a:gd name="connsiteY143" fmla="*/ 655812 h 8856097"/>
              <a:gd name="connsiteX144" fmla="*/ 277282 w 8830208"/>
              <a:gd name="connsiteY144" fmla="*/ 694236 h 8856097"/>
              <a:gd name="connsiteX145" fmla="*/ 318183 w 8830208"/>
              <a:gd name="connsiteY145" fmla="*/ 656536 h 8856097"/>
              <a:gd name="connsiteX146" fmla="*/ 1049674 w 8830208"/>
              <a:gd name="connsiteY146" fmla="*/ 383902 h 8856097"/>
              <a:gd name="connsiteX147" fmla="*/ 1535449 w 8830208"/>
              <a:gd name="connsiteY147" fmla="*/ 245590 h 8856097"/>
              <a:gd name="connsiteX148" fmla="*/ 1857327 w 8830208"/>
              <a:gd name="connsiteY148" fmla="*/ 153635 h 8856097"/>
              <a:gd name="connsiteX149" fmla="*/ 1957340 w 8830208"/>
              <a:gd name="connsiteY149" fmla="*/ 127651 h 8856097"/>
              <a:gd name="connsiteX150" fmla="*/ 2054971 w 8830208"/>
              <a:gd name="connsiteY150" fmla="*/ 126870 h 8856097"/>
              <a:gd name="connsiteX151" fmla="*/ 2152602 w 8830208"/>
              <a:gd name="connsiteY151" fmla="*/ 124870 h 8856097"/>
              <a:gd name="connsiteX152" fmla="*/ 2138620 w 8830208"/>
              <a:gd name="connsiteY152" fmla="*/ 90190 h 8856097"/>
              <a:gd name="connsiteX153" fmla="*/ 2093376 w 8830208"/>
              <a:gd name="connsiteY153" fmla="*/ 45698 h 8856097"/>
              <a:gd name="connsiteX154" fmla="*/ 1881140 w 8830208"/>
              <a:gd name="connsiteY154" fmla="*/ 39374 h 8856097"/>
              <a:gd name="connsiteX155" fmla="*/ 2000202 w 8830208"/>
              <a:gd name="connsiteY155" fmla="*/ 53147 h 8856097"/>
              <a:gd name="connsiteX156" fmla="*/ 2097919 w 8830208"/>
              <a:gd name="connsiteY156" fmla="*/ 63986 h 8856097"/>
              <a:gd name="connsiteX157" fmla="*/ 2026482 w 8830208"/>
              <a:gd name="connsiteY157" fmla="*/ 50261 h 8856097"/>
              <a:gd name="connsiteX158" fmla="*/ 2000202 w 8830208"/>
              <a:gd name="connsiteY158" fmla="*/ 53147 h 8856097"/>
              <a:gd name="connsiteX159" fmla="*/ 2024015 w 8830208"/>
              <a:gd name="connsiteY159" fmla="*/ 91190 h 8856097"/>
              <a:gd name="connsiteX160" fmla="*/ 2090690 w 8830208"/>
              <a:gd name="connsiteY160" fmla="*/ 105086 h 8856097"/>
              <a:gd name="connsiteX161" fmla="*/ 2118141 w 8830208"/>
              <a:gd name="connsiteY161" fmla="*/ 102515 h 8856097"/>
              <a:gd name="connsiteX162" fmla="*/ 2024015 w 8830208"/>
              <a:gd name="connsiteY162" fmla="*/ 91190 h 8856097"/>
              <a:gd name="connsiteX163" fmla="*/ 1962102 w 8830208"/>
              <a:gd name="connsiteY163" fmla="*/ 146625 h 8856097"/>
              <a:gd name="connsiteX164" fmla="*/ 1509665 w 8830208"/>
              <a:gd name="connsiteY164" fmla="*/ 269250 h 8856097"/>
              <a:gd name="connsiteX165" fmla="*/ 1109615 w 8830208"/>
              <a:gd name="connsiteY165" fmla="*/ 383417 h 8856097"/>
              <a:gd name="connsiteX166" fmla="*/ 314335 w 8830208"/>
              <a:gd name="connsiteY166" fmla="*/ 678482 h 8856097"/>
              <a:gd name="connsiteX167" fmla="*/ 282435 w 8830208"/>
              <a:gd name="connsiteY167" fmla="*/ 711391 h 8856097"/>
              <a:gd name="connsiteX168" fmla="*/ 361826 w 8830208"/>
              <a:gd name="connsiteY168" fmla="*/ 880707 h 8856097"/>
              <a:gd name="connsiteX169" fmla="*/ 621716 w 8830208"/>
              <a:gd name="connsiteY169" fmla="*/ 1431017 h 8856097"/>
              <a:gd name="connsiteX170" fmla="*/ 983513 w 8830208"/>
              <a:gd name="connsiteY170" fmla="*/ 2197780 h 8856097"/>
              <a:gd name="connsiteX171" fmla="*/ 1752514 w 8830208"/>
              <a:gd name="connsiteY171" fmla="*/ 3817030 h 8856097"/>
              <a:gd name="connsiteX172" fmla="*/ 1971551 w 8830208"/>
              <a:gd name="connsiteY172" fmla="*/ 4274230 h 8856097"/>
              <a:gd name="connsiteX173" fmla="*/ 2459584 w 8830208"/>
              <a:gd name="connsiteY173" fmla="*/ 5279117 h 8856097"/>
              <a:gd name="connsiteX174" fmla="*/ 2807275 w 8830208"/>
              <a:gd name="connsiteY174" fmla="*/ 5990806 h 8856097"/>
              <a:gd name="connsiteX175" fmla="*/ 2926880 w 8830208"/>
              <a:gd name="connsiteY175" fmla="*/ 6235780 h 8856097"/>
              <a:gd name="connsiteX176" fmla="*/ 2979144 w 8830208"/>
              <a:gd name="connsiteY176" fmla="*/ 6188011 h 8856097"/>
              <a:gd name="connsiteX177" fmla="*/ 3405140 w 8830208"/>
              <a:gd name="connsiteY177" fmla="*/ 5984472 h 8856097"/>
              <a:gd name="connsiteX178" fmla="*/ 3705177 w 8830208"/>
              <a:gd name="connsiteY178" fmla="*/ 5877925 h 8856097"/>
              <a:gd name="connsiteX179" fmla="*/ 4210003 w 8830208"/>
              <a:gd name="connsiteY179" fmla="*/ 5636619 h 8856097"/>
              <a:gd name="connsiteX180" fmla="*/ 4376690 w 8830208"/>
              <a:gd name="connsiteY180" fmla="*/ 5546160 h 8856097"/>
              <a:gd name="connsiteX181" fmla="*/ 4481465 w 8830208"/>
              <a:gd name="connsiteY181" fmla="*/ 5485333 h 8856097"/>
              <a:gd name="connsiteX182" fmla="*/ 4389854 w 8830208"/>
              <a:gd name="connsiteY182" fmla="*/ 5331504 h 8856097"/>
              <a:gd name="connsiteX183" fmla="*/ 4360822 w 8830208"/>
              <a:gd name="connsiteY183" fmla="*/ 5298167 h 8856097"/>
              <a:gd name="connsiteX184" fmla="*/ 4410218 w 8830208"/>
              <a:gd name="connsiteY184" fmla="*/ 5391646 h 8856097"/>
              <a:gd name="connsiteX185" fmla="*/ 4454900 w 8830208"/>
              <a:gd name="connsiteY185" fmla="*/ 5489829 h 8856097"/>
              <a:gd name="connsiteX186" fmla="*/ 4381881 w 8830208"/>
              <a:gd name="connsiteY186" fmla="*/ 5375110 h 8856097"/>
              <a:gd name="connsiteX187" fmla="*/ 4295728 w 8830208"/>
              <a:gd name="connsiteY187" fmla="*/ 5254561 h 8856097"/>
              <a:gd name="connsiteX188" fmla="*/ 4358478 w 8830208"/>
              <a:gd name="connsiteY188" fmla="*/ 5383711 h 8856097"/>
              <a:gd name="connsiteX189" fmla="*/ 4416038 w 8830208"/>
              <a:gd name="connsiteY189" fmla="*/ 5502954 h 8856097"/>
              <a:gd name="connsiteX190" fmla="*/ 4352506 w 8830208"/>
              <a:gd name="connsiteY190" fmla="*/ 5398266 h 8856097"/>
              <a:gd name="connsiteX191" fmla="*/ 4276211 w 8830208"/>
              <a:gd name="connsiteY191" fmla="*/ 5272059 h 8856097"/>
              <a:gd name="connsiteX192" fmla="*/ 4258266 w 8830208"/>
              <a:gd name="connsiteY192" fmla="*/ 5250542 h 8856097"/>
              <a:gd name="connsiteX193" fmla="*/ 4257980 w 8830208"/>
              <a:gd name="connsiteY193" fmla="*/ 5264829 h 8856097"/>
              <a:gd name="connsiteX194" fmla="*/ 4278135 w 8830208"/>
              <a:gd name="connsiteY194" fmla="*/ 5312454 h 8856097"/>
              <a:gd name="connsiteX195" fmla="*/ 4367099 w 8830208"/>
              <a:gd name="connsiteY195" fmla="*/ 5502954 h 8856097"/>
              <a:gd name="connsiteX196" fmla="*/ 4304862 w 8830208"/>
              <a:gd name="connsiteY196" fmla="*/ 5388654 h 8856097"/>
              <a:gd name="connsiteX197" fmla="*/ 4229053 w 8830208"/>
              <a:gd name="connsiteY197" fmla="*/ 5288880 h 8856097"/>
              <a:gd name="connsiteX198" fmla="*/ 4263000 w 8830208"/>
              <a:gd name="connsiteY198" fmla="*/ 5370814 h 8856097"/>
              <a:gd name="connsiteX199" fmla="*/ 4292975 w 8830208"/>
              <a:gd name="connsiteY199" fmla="*/ 5442204 h 8856097"/>
              <a:gd name="connsiteX200" fmla="*/ 4257704 w 8830208"/>
              <a:gd name="connsiteY200" fmla="*/ 5381701 h 8856097"/>
              <a:gd name="connsiteX201" fmla="*/ 4187095 w 8830208"/>
              <a:gd name="connsiteY201" fmla="*/ 5284022 h 8856097"/>
              <a:gd name="connsiteX202" fmla="*/ 4186190 w 8830208"/>
              <a:gd name="connsiteY202" fmla="*/ 5291166 h 8856097"/>
              <a:gd name="connsiteX203" fmla="*/ 4197039 w 8830208"/>
              <a:gd name="connsiteY203" fmla="*/ 5312454 h 8856097"/>
              <a:gd name="connsiteX204" fmla="*/ 4204792 w 8830208"/>
              <a:gd name="connsiteY204" fmla="*/ 5345792 h 8856097"/>
              <a:gd name="connsiteX205" fmla="*/ 4195944 w 8830208"/>
              <a:gd name="connsiteY205" fmla="*/ 5338515 h 8856097"/>
              <a:gd name="connsiteX206" fmla="*/ 4180675 w 8830208"/>
              <a:gd name="connsiteY206" fmla="*/ 5312188 h 8856097"/>
              <a:gd name="connsiteX207" fmla="*/ 4161187 w 8830208"/>
              <a:gd name="connsiteY207" fmla="*/ 5322618 h 8856097"/>
              <a:gd name="connsiteX208" fmla="*/ 4139556 w 8830208"/>
              <a:gd name="connsiteY208" fmla="*/ 5329895 h 8856097"/>
              <a:gd name="connsiteX209" fmla="*/ 4104656 w 8830208"/>
              <a:gd name="connsiteY209" fmla="*/ 5261305 h 8856097"/>
              <a:gd name="connsiteX210" fmla="*/ 4042458 w 8830208"/>
              <a:gd name="connsiteY210" fmla="*/ 5191068 h 8856097"/>
              <a:gd name="connsiteX211" fmla="*/ 4058336 w 8830208"/>
              <a:gd name="connsiteY211" fmla="*/ 5235521 h 8856097"/>
              <a:gd name="connsiteX212" fmla="*/ 4048792 w 8830208"/>
              <a:gd name="connsiteY212" fmla="*/ 5279346 h 8856097"/>
              <a:gd name="connsiteX213" fmla="*/ 4038552 w 8830208"/>
              <a:gd name="connsiteY213" fmla="*/ 5255304 h 8856097"/>
              <a:gd name="connsiteX214" fmla="*/ 4048077 w 8830208"/>
              <a:gd name="connsiteY214" fmla="*/ 5264829 h 8856097"/>
              <a:gd name="connsiteX215" fmla="*/ 4058479 w 8830208"/>
              <a:gd name="connsiteY215" fmla="*/ 5274354 h 8856097"/>
              <a:gd name="connsiteX216" fmla="*/ 4050802 w 8830208"/>
              <a:gd name="connsiteY216" fmla="*/ 5243398 h 8856097"/>
              <a:gd name="connsiteX217" fmla="*/ 4023732 w 8830208"/>
              <a:gd name="connsiteY217" fmla="*/ 5212300 h 8856097"/>
              <a:gd name="connsiteX218" fmla="*/ 4002939 w 8830208"/>
              <a:gd name="connsiteY218" fmla="*/ 5204660 h 8856097"/>
              <a:gd name="connsiteX219" fmla="*/ 3996814 w 8830208"/>
              <a:gd name="connsiteY219" fmla="*/ 5211947 h 8856097"/>
              <a:gd name="connsiteX220" fmla="*/ 3996957 w 8830208"/>
              <a:gd name="connsiteY220" fmla="*/ 5226729 h 8856097"/>
              <a:gd name="connsiteX221" fmla="*/ 3966191 w 8830208"/>
              <a:gd name="connsiteY221" fmla="*/ 5162569 h 8856097"/>
              <a:gd name="connsiteX222" fmla="*/ 3977202 w 8830208"/>
              <a:gd name="connsiteY222" fmla="*/ 5172380 h 8856097"/>
              <a:gd name="connsiteX223" fmla="*/ 3996481 w 8830208"/>
              <a:gd name="connsiteY223" fmla="*/ 5182248 h 8856097"/>
              <a:gd name="connsiteX224" fmla="*/ 4009977 w 8830208"/>
              <a:gd name="connsiteY224" fmla="*/ 5189201 h 8856097"/>
              <a:gd name="connsiteX225" fmla="*/ 4015445 w 8830208"/>
              <a:gd name="connsiteY225" fmla="*/ 5195869 h 8856097"/>
              <a:gd name="connsiteX226" fmla="*/ 3978459 w 8830208"/>
              <a:gd name="connsiteY226" fmla="*/ 5135633 h 8856097"/>
              <a:gd name="connsiteX227" fmla="*/ 3949903 w 8830208"/>
              <a:gd name="connsiteY227" fmla="*/ 5147015 h 8856097"/>
              <a:gd name="connsiteX228" fmla="*/ 3938045 w 8830208"/>
              <a:gd name="connsiteY228" fmla="*/ 5168446 h 8856097"/>
              <a:gd name="connsiteX229" fmla="*/ 3887248 w 8830208"/>
              <a:gd name="connsiteY229" fmla="*/ 5114868 h 8856097"/>
              <a:gd name="connsiteX230" fmla="*/ 3877818 w 8830208"/>
              <a:gd name="connsiteY230" fmla="*/ 5098142 h 8856097"/>
              <a:gd name="connsiteX231" fmla="*/ 3867474 w 8830208"/>
              <a:gd name="connsiteY231" fmla="*/ 5108362 h 8856097"/>
              <a:gd name="connsiteX232" fmla="*/ 3857139 w 8830208"/>
              <a:gd name="connsiteY232" fmla="*/ 5118583 h 8856097"/>
              <a:gd name="connsiteX233" fmla="*/ 3871770 w 8830208"/>
              <a:gd name="connsiteY233" fmla="*/ 5153606 h 8856097"/>
              <a:gd name="connsiteX234" fmla="*/ 3843290 w 8830208"/>
              <a:gd name="connsiteY234" fmla="*/ 5121954 h 8856097"/>
              <a:gd name="connsiteX235" fmla="*/ 3795541 w 8830208"/>
              <a:gd name="connsiteY235" fmla="*/ 5055279 h 8856097"/>
              <a:gd name="connsiteX236" fmla="*/ 3801209 w 8830208"/>
              <a:gd name="connsiteY236" fmla="*/ 5099399 h 8856097"/>
              <a:gd name="connsiteX237" fmla="*/ 3821030 w 8830208"/>
              <a:gd name="connsiteY237" fmla="*/ 5131479 h 8856097"/>
              <a:gd name="connsiteX238" fmla="*/ 3805971 w 8830208"/>
              <a:gd name="connsiteY238" fmla="*/ 5131479 h 8856097"/>
              <a:gd name="connsiteX239" fmla="*/ 3790902 w 8830208"/>
              <a:gd name="connsiteY239" fmla="*/ 5145767 h 8856097"/>
              <a:gd name="connsiteX240" fmla="*/ 3752012 w 8830208"/>
              <a:gd name="connsiteY240" fmla="*/ 5152911 h 8856097"/>
              <a:gd name="connsiteX241" fmla="*/ 3748849 w 8830208"/>
              <a:gd name="connsiteY241" fmla="*/ 5124479 h 8856097"/>
              <a:gd name="connsiteX242" fmla="*/ 3730590 w 8830208"/>
              <a:gd name="connsiteY242" fmla="*/ 5085626 h 8856097"/>
              <a:gd name="connsiteX243" fmla="*/ 3714702 w 8830208"/>
              <a:gd name="connsiteY243" fmla="*/ 5058385 h 8856097"/>
              <a:gd name="connsiteX244" fmla="*/ 3670945 w 8830208"/>
              <a:gd name="connsiteY244" fmla="*/ 5019666 h 8856097"/>
              <a:gd name="connsiteX245" fmla="*/ 3690957 w 8830208"/>
              <a:gd name="connsiteY245" fmla="*/ 5068815 h 8856097"/>
              <a:gd name="connsiteX246" fmla="*/ 3707835 w 8830208"/>
              <a:gd name="connsiteY246" fmla="*/ 5112429 h 8856097"/>
              <a:gd name="connsiteX247" fmla="*/ 3678260 w 8830208"/>
              <a:gd name="connsiteY247" fmla="*/ 5075244 h 8856097"/>
              <a:gd name="connsiteX248" fmla="*/ 3657362 w 8830208"/>
              <a:gd name="connsiteY248" fmla="*/ 5038058 h 8856097"/>
              <a:gd name="connsiteX249" fmla="*/ 3638912 w 8830208"/>
              <a:gd name="connsiteY249" fmla="*/ 5042888 h 8856097"/>
              <a:gd name="connsiteX250" fmla="*/ 3620462 w 8830208"/>
              <a:gd name="connsiteY250" fmla="*/ 5047707 h 8856097"/>
              <a:gd name="connsiteX251" fmla="*/ 3639007 w 8830208"/>
              <a:gd name="connsiteY251" fmla="*/ 5082312 h 8856097"/>
              <a:gd name="connsiteX252" fmla="*/ 3643046 w 8830208"/>
              <a:gd name="connsiteY252" fmla="*/ 5121774 h 8856097"/>
              <a:gd name="connsiteX253" fmla="*/ 3628539 w 8830208"/>
              <a:gd name="connsiteY253" fmla="*/ 5109734 h 8856097"/>
              <a:gd name="connsiteX254" fmla="*/ 3634540 w 8830208"/>
              <a:gd name="connsiteY254" fmla="*/ 5125374 h 8856097"/>
              <a:gd name="connsiteX255" fmla="*/ 3640541 w 8830208"/>
              <a:gd name="connsiteY255" fmla="*/ 5141004 h 8856097"/>
              <a:gd name="connsiteX256" fmla="*/ 3622062 w 8830208"/>
              <a:gd name="connsiteY256" fmla="*/ 5141004 h 8856097"/>
              <a:gd name="connsiteX257" fmla="*/ 3597888 w 8830208"/>
              <a:gd name="connsiteY257" fmla="*/ 5135309 h 8856097"/>
              <a:gd name="connsiteX258" fmla="*/ 3620272 w 8830208"/>
              <a:gd name="connsiteY258" fmla="*/ 5102904 h 8856097"/>
              <a:gd name="connsiteX259" fmla="*/ 3638093 w 8830208"/>
              <a:gd name="connsiteY259" fmla="*/ 5102904 h 8856097"/>
              <a:gd name="connsiteX260" fmla="*/ 3627244 w 8830208"/>
              <a:gd name="connsiteY260" fmla="*/ 5079092 h 8856097"/>
              <a:gd name="connsiteX261" fmla="*/ 3590573 w 8830208"/>
              <a:gd name="connsiteY261" fmla="*/ 5067186 h 8856097"/>
              <a:gd name="connsiteX262" fmla="*/ 3576285 w 8830208"/>
              <a:gd name="connsiteY262" fmla="*/ 5060604 h 8856097"/>
              <a:gd name="connsiteX263" fmla="*/ 3562302 w 8830208"/>
              <a:gd name="connsiteY263" fmla="*/ 5042116 h 8856097"/>
              <a:gd name="connsiteX264" fmla="*/ 3562302 w 8830208"/>
              <a:gd name="connsiteY264" fmla="*/ 5056318 h 8856097"/>
              <a:gd name="connsiteX265" fmla="*/ 3551482 w 8830208"/>
              <a:gd name="connsiteY265" fmla="*/ 5081340 h 8856097"/>
              <a:gd name="connsiteX266" fmla="*/ 3540671 w 8830208"/>
              <a:gd name="connsiteY266" fmla="*/ 5092151 h 8856097"/>
              <a:gd name="connsiteX267" fmla="*/ 3526126 w 8830208"/>
              <a:gd name="connsiteY267" fmla="*/ 5077616 h 8856097"/>
              <a:gd name="connsiteX268" fmla="*/ 3511591 w 8830208"/>
              <a:gd name="connsiteY268" fmla="*/ 5063071 h 8856097"/>
              <a:gd name="connsiteX269" fmla="*/ 3525041 w 8830208"/>
              <a:gd name="connsiteY269" fmla="*/ 5054575 h 8856097"/>
              <a:gd name="connsiteX270" fmla="*/ 3547815 w 8830208"/>
              <a:gd name="connsiteY270" fmla="*/ 5042802 h 8856097"/>
              <a:gd name="connsiteX271" fmla="*/ 3540004 w 8830208"/>
              <a:gd name="connsiteY271" fmla="*/ 5013389 h 8856097"/>
              <a:gd name="connsiteX272" fmla="*/ 3522869 w 8830208"/>
              <a:gd name="connsiteY272" fmla="*/ 4987233 h 8856097"/>
              <a:gd name="connsiteX273" fmla="*/ 3506867 w 8830208"/>
              <a:gd name="connsiteY273" fmla="*/ 5005473 h 8856097"/>
              <a:gd name="connsiteX274" fmla="*/ 3478959 w 8830208"/>
              <a:gd name="connsiteY274" fmla="*/ 5019656 h 8856097"/>
              <a:gd name="connsiteX275" fmla="*/ 3467052 w 8830208"/>
              <a:gd name="connsiteY275" fmla="*/ 5032791 h 8856097"/>
              <a:gd name="connsiteX276" fmla="*/ 3467052 w 8830208"/>
              <a:gd name="connsiteY276" fmla="*/ 5049993 h 8856097"/>
              <a:gd name="connsiteX277" fmla="*/ 3450565 w 8830208"/>
              <a:gd name="connsiteY277" fmla="*/ 5026457 h 8856097"/>
              <a:gd name="connsiteX278" fmla="*/ 3432962 w 8830208"/>
              <a:gd name="connsiteY278" fmla="*/ 4993377 h 8856097"/>
              <a:gd name="connsiteX279" fmla="*/ 3430257 w 8830208"/>
              <a:gd name="connsiteY279" fmla="*/ 4969554 h 8856097"/>
              <a:gd name="connsiteX280" fmla="*/ 3428657 w 8830208"/>
              <a:gd name="connsiteY280" fmla="*/ 4955267 h 8856097"/>
              <a:gd name="connsiteX281" fmla="*/ 3420009 w 8830208"/>
              <a:gd name="connsiteY281" fmla="*/ 4968945 h 8856097"/>
              <a:gd name="connsiteX282" fmla="*/ 3411350 w 8830208"/>
              <a:gd name="connsiteY282" fmla="*/ 4982623 h 8856097"/>
              <a:gd name="connsiteX283" fmla="*/ 3389719 w 8830208"/>
              <a:gd name="connsiteY283" fmla="*/ 4945952 h 8856097"/>
              <a:gd name="connsiteX284" fmla="*/ 3364811 w 8830208"/>
              <a:gd name="connsiteY284" fmla="*/ 4919091 h 8856097"/>
              <a:gd name="connsiteX285" fmla="*/ 3527965 w 8830208"/>
              <a:gd name="connsiteY285" fmla="*/ 5302263 h 8856097"/>
              <a:gd name="connsiteX286" fmla="*/ 3654000 w 8830208"/>
              <a:gd name="connsiteY286" fmla="*/ 5585879 h 8856097"/>
              <a:gd name="connsiteX287" fmla="*/ 3371860 w 8830208"/>
              <a:gd name="connsiteY287" fmla="*/ 4983842 h 8856097"/>
              <a:gd name="connsiteX288" fmla="*/ 3284087 w 8830208"/>
              <a:gd name="connsiteY288" fmla="*/ 4845977 h 8856097"/>
              <a:gd name="connsiteX289" fmla="*/ 3301622 w 8830208"/>
              <a:gd name="connsiteY289" fmla="*/ 4894079 h 8856097"/>
              <a:gd name="connsiteX290" fmla="*/ 3305118 w 8830208"/>
              <a:gd name="connsiteY290" fmla="*/ 4926673 h 8856097"/>
              <a:gd name="connsiteX291" fmla="*/ 3283906 w 8830208"/>
              <a:gd name="connsiteY291" fmla="*/ 4902879 h 8856097"/>
              <a:gd name="connsiteX292" fmla="*/ 3281325 w 8830208"/>
              <a:gd name="connsiteY292" fmla="*/ 4912424 h 8856097"/>
              <a:gd name="connsiteX293" fmla="*/ 3261246 w 8830208"/>
              <a:gd name="connsiteY293" fmla="*/ 4931845 h 8856097"/>
              <a:gd name="connsiteX294" fmla="*/ 3235271 w 8830208"/>
              <a:gd name="connsiteY294" fmla="*/ 4941722 h 8856097"/>
              <a:gd name="connsiteX295" fmla="*/ 3227480 w 8830208"/>
              <a:gd name="connsiteY295" fmla="*/ 4929445 h 8856097"/>
              <a:gd name="connsiteX296" fmla="*/ 3219698 w 8830208"/>
              <a:gd name="connsiteY296" fmla="*/ 4917167 h 8856097"/>
              <a:gd name="connsiteX297" fmla="*/ 3219545 w 8830208"/>
              <a:gd name="connsiteY297" fmla="*/ 4930235 h 8856097"/>
              <a:gd name="connsiteX298" fmla="*/ 3219402 w 8830208"/>
              <a:gd name="connsiteY298" fmla="*/ 4943313 h 8856097"/>
              <a:gd name="connsiteX299" fmla="*/ 3203334 w 8830208"/>
              <a:gd name="connsiteY299" fmla="*/ 4930235 h 8856097"/>
              <a:gd name="connsiteX300" fmla="*/ 3187265 w 8830208"/>
              <a:gd name="connsiteY300" fmla="*/ 4917167 h 8856097"/>
              <a:gd name="connsiteX301" fmla="*/ 3193209 w 8830208"/>
              <a:gd name="connsiteY301" fmla="*/ 4933046 h 8856097"/>
              <a:gd name="connsiteX302" fmla="*/ 3160776 w 8830208"/>
              <a:gd name="connsiteY302" fmla="*/ 4948447 h 8856097"/>
              <a:gd name="connsiteX303" fmla="*/ 3189951 w 8830208"/>
              <a:gd name="connsiteY303" fmla="*/ 4917320 h 8856097"/>
              <a:gd name="connsiteX304" fmla="*/ 3242044 w 8830208"/>
              <a:gd name="connsiteY304" fmla="*/ 4899813 h 8856097"/>
              <a:gd name="connsiteX305" fmla="*/ 3256921 w 8830208"/>
              <a:gd name="connsiteY305" fmla="*/ 4888592 h 8856097"/>
              <a:gd name="connsiteX306" fmla="*/ 3237567 w 8830208"/>
              <a:gd name="connsiteY306" fmla="*/ 4864780 h 8856097"/>
              <a:gd name="connsiteX307" fmla="*/ 3218212 w 8830208"/>
              <a:gd name="connsiteY307" fmla="*/ 4840967 h 8856097"/>
              <a:gd name="connsiteX308" fmla="*/ 3224822 w 8830208"/>
              <a:gd name="connsiteY308" fmla="*/ 4864332 h 8856097"/>
              <a:gd name="connsiteX309" fmla="*/ 3231442 w 8830208"/>
              <a:gd name="connsiteY309" fmla="*/ 4887707 h 8856097"/>
              <a:gd name="connsiteX310" fmla="*/ 3214516 w 8830208"/>
              <a:gd name="connsiteY310" fmla="*/ 4870771 h 8856097"/>
              <a:gd name="connsiteX311" fmla="*/ 3197581 w 8830208"/>
              <a:gd name="connsiteY311" fmla="*/ 4853845 h 8856097"/>
              <a:gd name="connsiteX312" fmla="*/ 3189446 w 8830208"/>
              <a:gd name="connsiteY312" fmla="*/ 4866456 h 8856097"/>
              <a:gd name="connsiteX313" fmla="*/ 3181302 w 8830208"/>
              <a:gd name="connsiteY313" fmla="*/ 4879067 h 8856097"/>
              <a:gd name="connsiteX314" fmla="*/ 3171920 w 8830208"/>
              <a:gd name="connsiteY314" fmla="*/ 4864780 h 8856097"/>
              <a:gd name="connsiteX315" fmla="*/ 3171777 w 8830208"/>
              <a:gd name="connsiteY315" fmla="*/ 4836205 h 8856097"/>
              <a:gd name="connsiteX316" fmla="*/ 3166872 w 8830208"/>
              <a:gd name="connsiteY316" fmla="*/ 4802305 h 8856097"/>
              <a:gd name="connsiteX317" fmla="*/ 3152432 w 8830208"/>
              <a:gd name="connsiteY317" fmla="*/ 4783817 h 8856097"/>
              <a:gd name="connsiteX318" fmla="*/ 3157995 w 8830208"/>
              <a:gd name="connsiteY318" fmla="*/ 4812392 h 8856097"/>
              <a:gd name="connsiteX319" fmla="*/ 3163548 w 8830208"/>
              <a:gd name="connsiteY319" fmla="*/ 4840967 h 8856097"/>
              <a:gd name="connsiteX320" fmla="*/ 3148165 w 8830208"/>
              <a:gd name="connsiteY320" fmla="*/ 4821917 h 8856097"/>
              <a:gd name="connsiteX321" fmla="*/ 3113599 w 8830208"/>
              <a:gd name="connsiteY321" fmla="*/ 4805944 h 8856097"/>
              <a:gd name="connsiteX322" fmla="*/ 3096978 w 8830208"/>
              <a:gd name="connsiteY322" fmla="*/ 4796419 h 8856097"/>
              <a:gd name="connsiteX323" fmla="*/ 3092567 w 8830208"/>
              <a:gd name="connsiteY323" fmla="*/ 4757481 h 8856097"/>
              <a:gd name="connsiteX324" fmla="*/ 3085614 w 8830208"/>
              <a:gd name="connsiteY324" fmla="*/ 4731134 h 8856097"/>
              <a:gd name="connsiteX325" fmla="*/ 3064402 w 8830208"/>
              <a:gd name="connsiteY325" fmla="*/ 4735640 h 8856097"/>
              <a:gd name="connsiteX326" fmla="*/ 3021759 w 8830208"/>
              <a:gd name="connsiteY326" fmla="*/ 4746422 h 8856097"/>
              <a:gd name="connsiteX327" fmla="*/ 3000327 w 8830208"/>
              <a:gd name="connsiteY327" fmla="*/ 4742069 h 8856097"/>
              <a:gd name="connsiteX328" fmla="*/ 2991098 w 8830208"/>
              <a:gd name="connsiteY328" fmla="*/ 4731430 h 8856097"/>
              <a:gd name="connsiteX329" fmla="*/ 2987354 w 8830208"/>
              <a:gd name="connsiteY329" fmla="*/ 4745717 h 8856097"/>
              <a:gd name="connsiteX330" fmla="*/ 2982297 w 8830208"/>
              <a:gd name="connsiteY330" fmla="*/ 4760005 h 8856097"/>
              <a:gd name="connsiteX331" fmla="*/ 2971752 w 8830208"/>
              <a:gd name="connsiteY331" fmla="*/ 4750480 h 8856097"/>
              <a:gd name="connsiteX332" fmla="*/ 2962523 w 8830208"/>
              <a:gd name="connsiteY332" fmla="*/ 4740955 h 8856097"/>
              <a:gd name="connsiteX333" fmla="*/ 2958484 w 8830208"/>
              <a:gd name="connsiteY333" fmla="*/ 4757624 h 8856097"/>
              <a:gd name="connsiteX334" fmla="*/ 2963666 w 8830208"/>
              <a:gd name="connsiteY334" fmla="*/ 4774292 h 8856097"/>
              <a:gd name="connsiteX335" fmla="*/ 2952312 w 8830208"/>
              <a:gd name="connsiteY335" fmla="*/ 4756490 h 8856097"/>
              <a:gd name="connsiteX336" fmla="*/ 2940958 w 8830208"/>
              <a:gd name="connsiteY336" fmla="*/ 4738688 h 8856097"/>
              <a:gd name="connsiteX337" fmla="*/ 2953522 w 8830208"/>
              <a:gd name="connsiteY337" fmla="*/ 4730925 h 8856097"/>
              <a:gd name="connsiteX338" fmla="*/ 2973019 w 8830208"/>
              <a:gd name="connsiteY338" fmla="*/ 4727448 h 8856097"/>
              <a:gd name="connsiteX339" fmla="*/ 2985945 w 8830208"/>
              <a:gd name="connsiteY339" fmla="*/ 4722057 h 8856097"/>
              <a:gd name="connsiteX340" fmla="*/ 3032122 w 8830208"/>
              <a:gd name="connsiteY340" fmla="*/ 4724286 h 8856097"/>
              <a:gd name="connsiteX341" fmla="*/ 3037675 w 8830208"/>
              <a:gd name="connsiteY341" fmla="*/ 4715323 h 8856097"/>
              <a:gd name="connsiteX342" fmla="*/ 3029655 w 8830208"/>
              <a:gd name="connsiteY342" fmla="*/ 4689034 h 8856097"/>
              <a:gd name="connsiteX343" fmla="*/ 3004223 w 8830208"/>
              <a:gd name="connsiteY343" fmla="*/ 4638466 h 8856097"/>
              <a:gd name="connsiteX344" fmla="*/ 2973591 w 8830208"/>
              <a:gd name="connsiteY344" fmla="*/ 4576829 h 8856097"/>
              <a:gd name="connsiteX345" fmla="*/ 2959599 w 8830208"/>
              <a:gd name="connsiteY345" fmla="*/ 4560342 h 8856097"/>
              <a:gd name="connsiteX346" fmla="*/ 2970600 w 8830208"/>
              <a:gd name="connsiteY346" fmla="*/ 4547083 h 8856097"/>
              <a:gd name="connsiteX347" fmla="*/ 2956446 w 8830208"/>
              <a:gd name="connsiteY347" fmla="*/ 4502830 h 8856097"/>
              <a:gd name="connsiteX348" fmla="*/ 2953731 w 8830208"/>
              <a:gd name="connsiteY348" fmla="*/ 4468854 h 8856097"/>
              <a:gd name="connsiteX349" fmla="*/ 2958265 w 8830208"/>
              <a:gd name="connsiteY349" fmla="*/ 4424734 h 8856097"/>
              <a:gd name="connsiteX350" fmla="*/ 2960665 w 8830208"/>
              <a:gd name="connsiteY350" fmla="*/ 4392321 h 8856097"/>
              <a:gd name="connsiteX351" fmla="*/ 2983935 w 8830208"/>
              <a:gd name="connsiteY351" fmla="*/ 4359688 h 8856097"/>
              <a:gd name="connsiteX352" fmla="*/ 2998794 w 8830208"/>
              <a:gd name="connsiteY352" fmla="*/ 4321855 h 8856097"/>
              <a:gd name="connsiteX353" fmla="*/ 2985840 w 8830208"/>
              <a:gd name="connsiteY353" fmla="*/ 4321855 h 8856097"/>
              <a:gd name="connsiteX354" fmla="*/ 2966237 w 8830208"/>
              <a:gd name="connsiteY354" fmla="*/ 4332599 h 8856097"/>
              <a:gd name="connsiteX355" fmla="*/ 2950864 w 8830208"/>
              <a:gd name="connsiteY355" fmla="*/ 4327760 h 8856097"/>
              <a:gd name="connsiteX356" fmla="*/ 2949064 w 8830208"/>
              <a:gd name="connsiteY356" fmla="*/ 4300976 h 8856097"/>
              <a:gd name="connsiteX357" fmla="*/ 2963199 w 8830208"/>
              <a:gd name="connsiteY357" fmla="*/ 4308196 h 8856097"/>
              <a:gd name="connsiteX358" fmla="*/ 2970410 w 8830208"/>
              <a:gd name="connsiteY358" fmla="*/ 4326617 h 8856097"/>
              <a:gd name="connsiteX359" fmla="*/ 2971229 w 8830208"/>
              <a:gd name="connsiteY359" fmla="*/ 4307567 h 8856097"/>
              <a:gd name="connsiteX360" fmla="*/ 2972048 w 8830208"/>
              <a:gd name="connsiteY360" fmla="*/ 4288517 h 8856097"/>
              <a:gd name="connsiteX361" fmla="*/ 2981277 w 8830208"/>
              <a:gd name="connsiteY361" fmla="*/ 4302805 h 8856097"/>
              <a:gd name="connsiteX362" fmla="*/ 2990507 w 8830208"/>
              <a:gd name="connsiteY362" fmla="*/ 4317092 h 8856097"/>
              <a:gd name="connsiteX363" fmla="*/ 2990802 w 8830208"/>
              <a:gd name="connsiteY363" fmla="*/ 4298042 h 8856097"/>
              <a:gd name="connsiteX364" fmla="*/ 2991098 w 8830208"/>
              <a:gd name="connsiteY364" fmla="*/ 4278992 h 8856097"/>
              <a:gd name="connsiteX365" fmla="*/ 2999746 w 8830208"/>
              <a:gd name="connsiteY365" fmla="*/ 4292670 h 8856097"/>
              <a:gd name="connsiteX366" fmla="*/ 3008405 w 8830208"/>
              <a:gd name="connsiteY366" fmla="*/ 4306339 h 8856097"/>
              <a:gd name="connsiteX367" fmla="*/ 3023416 w 8830208"/>
              <a:gd name="connsiteY367" fmla="*/ 4293880 h 8856097"/>
              <a:gd name="connsiteX368" fmla="*/ 3038427 w 8830208"/>
              <a:gd name="connsiteY368" fmla="*/ 4270296 h 8856097"/>
              <a:gd name="connsiteX369" fmla="*/ 2882579 w 8830208"/>
              <a:gd name="connsiteY369" fmla="*/ 3921414 h 8856097"/>
              <a:gd name="connsiteX370" fmla="*/ 2450668 w 8830208"/>
              <a:gd name="connsiteY370" fmla="*/ 2972857 h 8856097"/>
              <a:gd name="connsiteX371" fmla="*/ 2843203 w 8830208"/>
              <a:gd name="connsiteY371" fmla="*/ 3812267 h 8856097"/>
              <a:gd name="connsiteX372" fmla="*/ 3052363 w 8830208"/>
              <a:gd name="connsiteY372" fmla="*/ 4262762 h 8856097"/>
              <a:gd name="connsiteX373" fmla="*/ 3173311 w 8830208"/>
              <a:gd name="connsiteY373" fmla="*/ 4226367 h 8856097"/>
              <a:gd name="connsiteX374" fmla="*/ 3194447 w 8830208"/>
              <a:gd name="connsiteY374" fmla="*/ 4231815 h 8856097"/>
              <a:gd name="connsiteX375" fmla="*/ 3216907 w 8830208"/>
              <a:gd name="connsiteY375" fmla="*/ 4225271 h 8856097"/>
              <a:gd name="connsiteX376" fmla="*/ 3214640 w 8830208"/>
              <a:gd name="connsiteY376" fmla="*/ 4204888 h 8856097"/>
              <a:gd name="connsiteX377" fmla="*/ 3241939 w 8830208"/>
              <a:gd name="connsiteY377" fmla="*/ 4195534 h 8856097"/>
              <a:gd name="connsiteX378" fmla="*/ 3269228 w 8830208"/>
              <a:gd name="connsiteY378" fmla="*/ 4186180 h 8856097"/>
              <a:gd name="connsiteX379" fmla="*/ 3277134 w 8830208"/>
              <a:gd name="connsiteY379" fmla="*/ 4198973 h 8856097"/>
              <a:gd name="connsiteX380" fmla="*/ 3280277 w 8830208"/>
              <a:gd name="connsiteY380" fmla="*/ 4216527 h 8856097"/>
              <a:gd name="connsiteX381" fmla="*/ 3266656 w 8830208"/>
              <a:gd name="connsiteY381" fmla="*/ 4207279 h 8856097"/>
              <a:gd name="connsiteX382" fmla="*/ 3257798 w 8830208"/>
              <a:gd name="connsiteY382" fmla="*/ 4193267 h 8856097"/>
              <a:gd name="connsiteX383" fmla="*/ 3257645 w 8830208"/>
              <a:gd name="connsiteY383" fmla="*/ 4209936 h 8856097"/>
              <a:gd name="connsiteX384" fmla="*/ 3235090 w 8830208"/>
              <a:gd name="connsiteY384" fmla="*/ 4214699 h 8856097"/>
              <a:gd name="connsiteX385" fmla="*/ 3232690 w 8830208"/>
              <a:gd name="connsiteY385" fmla="*/ 4225509 h 8856097"/>
              <a:gd name="connsiteX386" fmla="*/ 3235252 w 8830208"/>
              <a:gd name="connsiteY386" fmla="*/ 4248217 h 8856097"/>
              <a:gd name="connsiteX387" fmla="*/ 3301146 w 8830208"/>
              <a:gd name="connsiteY387" fmla="*/ 4265124 h 8856097"/>
              <a:gd name="connsiteX388" fmla="*/ 3393853 w 8830208"/>
              <a:gd name="connsiteY388" fmla="*/ 4292423 h 8856097"/>
              <a:gd name="connsiteX389" fmla="*/ 3432010 w 8830208"/>
              <a:gd name="connsiteY389" fmla="*/ 4286136 h 8856097"/>
              <a:gd name="connsiteX390" fmla="*/ 3436458 w 8830208"/>
              <a:gd name="connsiteY390" fmla="*/ 4269467 h 8856097"/>
              <a:gd name="connsiteX391" fmla="*/ 3443011 w 8830208"/>
              <a:gd name="connsiteY391" fmla="*/ 4289622 h 8856097"/>
              <a:gd name="connsiteX392" fmla="*/ 3489265 w 8830208"/>
              <a:gd name="connsiteY392" fmla="*/ 4321188 h 8856097"/>
              <a:gd name="connsiteX393" fmla="*/ 3545577 w 8830208"/>
              <a:gd name="connsiteY393" fmla="*/ 4337371 h 8856097"/>
              <a:gd name="connsiteX394" fmla="*/ 3562179 w 8830208"/>
              <a:gd name="connsiteY394" fmla="*/ 4342152 h 8856097"/>
              <a:gd name="connsiteX395" fmla="*/ 3556464 w 8830208"/>
              <a:gd name="connsiteY395" fmla="*/ 4327236 h 8856097"/>
              <a:gd name="connsiteX396" fmla="*/ 3560645 w 8830208"/>
              <a:gd name="connsiteY396" fmla="*/ 4312330 h 8856097"/>
              <a:gd name="connsiteX397" fmla="*/ 3576590 w 8830208"/>
              <a:gd name="connsiteY397" fmla="*/ 4331380 h 8856097"/>
              <a:gd name="connsiteX398" fmla="*/ 3593897 w 8830208"/>
              <a:gd name="connsiteY398" fmla="*/ 4350849 h 8856097"/>
              <a:gd name="connsiteX399" fmla="*/ 3645894 w 8830208"/>
              <a:gd name="connsiteY399" fmla="*/ 4359136 h 8856097"/>
              <a:gd name="connsiteX400" fmla="*/ 3686632 w 8830208"/>
              <a:gd name="connsiteY400" fmla="*/ 4367013 h 8856097"/>
              <a:gd name="connsiteX401" fmla="*/ 3680975 w 8830208"/>
              <a:gd name="connsiteY401" fmla="*/ 4349201 h 8856097"/>
              <a:gd name="connsiteX402" fmla="*/ 3703034 w 8830208"/>
              <a:gd name="connsiteY402" fmla="*/ 4354297 h 8856097"/>
              <a:gd name="connsiteX403" fmla="*/ 3791560 w 8830208"/>
              <a:gd name="connsiteY403" fmla="*/ 4378652 h 8856097"/>
              <a:gd name="connsiteX404" fmla="*/ 3812372 w 8830208"/>
              <a:gd name="connsiteY404" fmla="*/ 4367518 h 8856097"/>
              <a:gd name="connsiteX405" fmla="*/ 3820173 w 8830208"/>
              <a:gd name="connsiteY405" fmla="*/ 4380129 h 8856097"/>
              <a:gd name="connsiteX406" fmla="*/ 3823202 w 8830208"/>
              <a:gd name="connsiteY406" fmla="*/ 4397502 h 8856097"/>
              <a:gd name="connsiteX407" fmla="*/ 3809581 w 8830208"/>
              <a:gd name="connsiteY407" fmla="*/ 4388254 h 8856097"/>
              <a:gd name="connsiteX408" fmla="*/ 3800723 w 8830208"/>
              <a:gd name="connsiteY408" fmla="*/ 4374242 h 8856097"/>
              <a:gd name="connsiteX409" fmla="*/ 3800570 w 8830208"/>
              <a:gd name="connsiteY409" fmla="*/ 4390168 h 8856097"/>
              <a:gd name="connsiteX410" fmla="*/ 3874008 w 8830208"/>
              <a:gd name="connsiteY410" fmla="*/ 4422896 h 8856097"/>
              <a:gd name="connsiteX411" fmla="*/ 3892639 w 8830208"/>
              <a:gd name="connsiteY411" fmla="*/ 4428058 h 8856097"/>
              <a:gd name="connsiteX412" fmla="*/ 3905641 w 8830208"/>
              <a:gd name="connsiteY412" fmla="*/ 4438850 h 8856097"/>
              <a:gd name="connsiteX413" fmla="*/ 3899878 w 8830208"/>
              <a:gd name="connsiteY413" fmla="*/ 4423829 h 8856097"/>
              <a:gd name="connsiteX414" fmla="*/ 3894115 w 8830208"/>
              <a:gd name="connsiteY414" fmla="*/ 4408818 h 8856097"/>
              <a:gd name="connsiteX415" fmla="*/ 3933968 w 8830208"/>
              <a:gd name="connsiteY415" fmla="*/ 4396874 h 8856097"/>
              <a:gd name="connsiteX416" fmla="*/ 3981422 w 8830208"/>
              <a:gd name="connsiteY416" fmla="*/ 4365298 h 8856097"/>
              <a:gd name="connsiteX417" fmla="*/ 3989023 w 8830208"/>
              <a:gd name="connsiteY417" fmla="*/ 4345667 h 8856097"/>
              <a:gd name="connsiteX418" fmla="*/ 3996204 w 8830208"/>
              <a:gd name="connsiteY418" fmla="*/ 4364717 h 8856097"/>
              <a:gd name="connsiteX419" fmla="*/ 4007177 w 8830208"/>
              <a:gd name="connsiteY419" fmla="*/ 4390806 h 8856097"/>
              <a:gd name="connsiteX420" fmla="*/ 3994623 w 8830208"/>
              <a:gd name="connsiteY420" fmla="*/ 4391568 h 8856097"/>
              <a:gd name="connsiteX421" fmla="*/ 3978278 w 8830208"/>
              <a:gd name="connsiteY421" fmla="*/ 4385291 h 8856097"/>
              <a:gd name="connsiteX422" fmla="*/ 3985793 w 8830208"/>
              <a:gd name="connsiteY422" fmla="*/ 4397455 h 8856097"/>
              <a:gd name="connsiteX423" fmla="*/ 3993309 w 8830208"/>
              <a:gd name="connsiteY423" fmla="*/ 4409618 h 8856097"/>
              <a:gd name="connsiteX424" fmla="*/ 3972830 w 8830208"/>
              <a:gd name="connsiteY424" fmla="*/ 4403122 h 8856097"/>
              <a:gd name="connsiteX425" fmla="*/ 3954971 w 8830208"/>
              <a:gd name="connsiteY425" fmla="*/ 4408465 h 8856097"/>
              <a:gd name="connsiteX426" fmla="*/ 3934797 w 8830208"/>
              <a:gd name="connsiteY426" fmla="*/ 4432173 h 8856097"/>
              <a:gd name="connsiteX427" fmla="*/ 3912003 w 8830208"/>
              <a:gd name="connsiteY427" fmla="*/ 4444032 h 8856097"/>
              <a:gd name="connsiteX428" fmla="*/ 3949084 w 8830208"/>
              <a:gd name="connsiteY428" fmla="*/ 4454328 h 8856097"/>
              <a:gd name="connsiteX429" fmla="*/ 4009977 w 8830208"/>
              <a:gd name="connsiteY429" fmla="*/ 4450442 h 8856097"/>
              <a:gd name="connsiteX430" fmla="*/ 4026646 w 8830208"/>
              <a:gd name="connsiteY430" fmla="*/ 4436297 h 8856097"/>
              <a:gd name="connsiteX431" fmla="*/ 4031914 w 8830208"/>
              <a:gd name="connsiteY431" fmla="*/ 4443698 h 8856097"/>
              <a:gd name="connsiteX432" fmla="*/ 4029380 w 8830208"/>
              <a:gd name="connsiteY432" fmla="*/ 4464977 h 8856097"/>
              <a:gd name="connsiteX433" fmla="*/ 4038410 w 8830208"/>
              <a:gd name="connsiteY433" fmla="*/ 4467111 h 8856097"/>
              <a:gd name="connsiteX434" fmla="*/ 4048639 w 8830208"/>
              <a:gd name="connsiteY434" fmla="*/ 4455205 h 8856097"/>
              <a:gd name="connsiteX435" fmla="*/ 4052802 w 8830208"/>
              <a:gd name="connsiteY435" fmla="*/ 4464796 h 8856097"/>
              <a:gd name="connsiteX436" fmla="*/ 4118420 w 8830208"/>
              <a:gd name="connsiteY436" fmla="*/ 4486771 h 8856097"/>
              <a:gd name="connsiteX437" fmla="*/ 4152995 w 8830208"/>
              <a:gd name="connsiteY437" fmla="*/ 4483866 h 8856097"/>
              <a:gd name="connsiteX438" fmla="*/ 4241283 w 8830208"/>
              <a:gd name="connsiteY438" fmla="*/ 4453500 h 8856097"/>
              <a:gd name="connsiteX439" fmla="*/ 4277316 w 8830208"/>
              <a:gd name="connsiteY439" fmla="*/ 4451271 h 8856097"/>
              <a:gd name="connsiteX440" fmla="*/ 4274049 w 8830208"/>
              <a:gd name="connsiteY440" fmla="*/ 4436564 h 8856097"/>
              <a:gd name="connsiteX441" fmla="*/ 4261828 w 8830208"/>
              <a:gd name="connsiteY441" fmla="*/ 4423410 h 8856097"/>
              <a:gd name="connsiteX442" fmla="*/ 4217032 w 8830208"/>
              <a:gd name="connsiteY442" fmla="*/ 4431640 h 8856097"/>
              <a:gd name="connsiteX443" fmla="*/ 4181199 w 8830208"/>
              <a:gd name="connsiteY443" fmla="*/ 4438317 h 8856097"/>
              <a:gd name="connsiteX444" fmla="*/ 4186552 w 8830208"/>
              <a:gd name="connsiteY444" fmla="*/ 4424363 h 8856097"/>
              <a:gd name="connsiteX445" fmla="*/ 4212860 w 8830208"/>
              <a:gd name="connsiteY445" fmla="*/ 4413981 h 8856097"/>
              <a:gd name="connsiteX446" fmla="*/ 4248026 w 8830208"/>
              <a:gd name="connsiteY446" fmla="*/ 4408199 h 8856097"/>
              <a:gd name="connsiteX447" fmla="*/ 4262228 w 8830208"/>
              <a:gd name="connsiteY447" fmla="*/ 4398845 h 8856097"/>
              <a:gd name="connsiteX448" fmla="*/ 4251027 w 8830208"/>
              <a:gd name="connsiteY448" fmla="*/ 4387644 h 8856097"/>
              <a:gd name="connsiteX449" fmla="*/ 4239816 w 8830208"/>
              <a:gd name="connsiteY449" fmla="*/ 4376433 h 8856097"/>
              <a:gd name="connsiteX450" fmla="*/ 4201097 w 8830208"/>
              <a:gd name="connsiteY450" fmla="*/ 4396616 h 8856097"/>
              <a:gd name="connsiteX451" fmla="*/ 4162377 w 8830208"/>
              <a:gd name="connsiteY451" fmla="*/ 4407427 h 8856097"/>
              <a:gd name="connsiteX452" fmla="*/ 4153148 w 8830208"/>
              <a:gd name="connsiteY452" fmla="*/ 4398055 h 8856097"/>
              <a:gd name="connsiteX453" fmla="*/ 4149557 w 8830208"/>
              <a:gd name="connsiteY453" fmla="*/ 4412733 h 8856097"/>
              <a:gd name="connsiteX454" fmla="*/ 4146880 w 8830208"/>
              <a:gd name="connsiteY454" fmla="*/ 4424991 h 8856097"/>
              <a:gd name="connsiteX455" fmla="*/ 4115924 w 8830208"/>
              <a:gd name="connsiteY455" fmla="*/ 4435116 h 8856097"/>
              <a:gd name="connsiteX456" fmla="*/ 4093283 w 8830208"/>
              <a:gd name="connsiteY456" fmla="*/ 4447642 h 8856097"/>
              <a:gd name="connsiteX457" fmla="*/ 4085930 w 8830208"/>
              <a:gd name="connsiteY457" fmla="*/ 4435755 h 8856097"/>
              <a:gd name="connsiteX458" fmla="*/ 4078586 w 8830208"/>
              <a:gd name="connsiteY458" fmla="*/ 4423867 h 8856097"/>
              <a:gd name="connsiteX459" fmla="*/ 4073957 w 8830208"/>
              <a:gd name="connsiteY459" fmla="*/ 4441917 h 8856097"/>
              <a:gd name="connsiteX460" fmla="*/ 4069337 w 8830208"/>
              <a:gd name="connsiteY460" fmla="*/ 4459967 h 8856097"/>
              <a:gd name="connsiteX461" fmla="*/ 4068232 w 8830208"/>
              <a:gd name="connsiteY461" fmla="*/ 4438536 h 8856097"/>
              <a:gd name="connsiteX462" fmla="*/ 4094864 w 8830208"/>
              <a:gd name="connsiteY462" fmla="*/ 4429011 h 8856097"/>
              <a:gd name="connsiteX463" fmla="*/ 4107371 w 8830208"/>
              <a:gd name="connsiteY463" fmla="*/ 4440917 h 8856097"/>
              <a:gd name="connsiteX464" fmla="*/ 4100894 w 8830208"/>
              <a:gd name="connsiteY464" fmla="*/ 4419486 h 8856097"/>
              <a:gd name="connsiteX465" fmla="*/ 4103885 w 8830208"/>
              <a:gd name="connsiteY465" fmla="*/ 4398055 h 8856097"/>
              <a:gd name="connsiteX466" fmla="*/ 4117715 w 8830208"/>
              <a:gd name="connsiteY466" fmla="*/ 4414724 h 8856097"/>
              <a:gd name="connsiteX467" fmla="*/ 4122068 w 8830208"/>
              <a:gd name="connsiteY467" fmla="*/ 4431392 h 8856097"/>
              <a:gd name="connsiteX468" fmla="*/ 4123173 w 8830208"/>
              <a:gd name="connsiteY468" fmla="*/ 4410894 h 8856097"/>
              <a:gd name="connsiteX469" fmla="*/ 4212222 w 8830208"/>
              <a:gd name="connsiteY469" fmla="*/ 4369480 h 8856097"/>
              <a:gd name="connsiteX470" fmla="*/ 4236092 w 8830208"/>
              <a:gd name="connsiteY470" fmla="*/ 4357574 h 8856097"/>
              <a:gd name="connsiteX471" fmla="*/ 4175770 w 8830208"/>
              <a:gd name="connsiteY471" fmla="*/ 4346201 h 8856097"/>
              <a:gd name="connsiteX472" fmla="*/ 4112514 w 8830208"/>
              <a:gd name="connsiteY472" fmla="*/ 4336676 h 8856097"/>
              <a:gd name="connsiteX473" fmla="*/ 4105370 w 8830208"/>
              <a:gd name="connsiteY473" fmla="*/ 4342267 h 8856097"/>
              <a:gd name="connsiteX474" fmla="*/ 4059374 w 8830208"/>
              <a:gd name="connsiteY474" fmla="*/ 4357735 h 8856097"/>
              <a:gd name="connsiteX475" fmla="*/ 4044515 w 8830208"/>
              <a:gd name="connsiteY475" fmla="*/ 4345667 h 8856097"/>
              <a:gd name="connsiteX476" fmla="*/ 4050754 w 8830208"/>
              <a:gd name="connsiteY476" fmla="*/ 4362336 h 8856097"/>
              <a:gd name="connsiteX477" fmla="*/ 4047782 w 8830208"/>
              <a:gd name="connsiteY477" fmla="*/ 4379005 h 8856097"/>
              <a:gd name="connsiteX478" fmla="*/ 4038552 w 8830208"/>
              <a:gd name="connsiteY478" fmla="*/ 4361479 h 8856097"/>
              <a:gd name="connsiteX479" fmla="*/ 4077377 w 8830208"/>
              <a:gd name="connsiteY479" fmla="*/ 4331142 h 8856097"/>
              <a:gd name="connsiteX480" fmla="*/ 4116210 w 8830208"/>
              <a:gd name="connsiteY480" fmla="*/ 4318321 h 8856097"/>
              <a:gd name="connsiteX481" fmla="*/ 4124859 w 8830208"/>
              <a:gd name="connsiteY481" fmla="*/ 4331999 h 8856097"/>
              <a:gd name="connsiteX482" fmla="*/ 4133507 w 8830208"/>
              <a:gd name="connsiteY482" fmla="*/ 4345667 h 8856097"/>
              <a:gd name="connsiteX483" fmla="*/ 4133660 w 8830208"/>
              <a:gd name="connsiteY483" fmla="*/ 4333199 h 8856097"/>
              <a:gd name="connsiteX484" fmla="*/ 4143166 w 8830208"/>
              <a:gd name="connsiteY484" fmla="*/ 4326512 h 8856097"/>
              <a:gd name="connsiteX485" fmla="*/ 4185371 w 8830208"/>
              <a:gd name="connsiteY485" fmla="*/ 4326141 h 8856097"/>
              <a:gd name="connsiteX486" fmla="*/ 4213089 w 8830208"/>
              <a:gd name="connsiteY486" fmla="*/ 4306634 h 8856097"/>
              <a:gd name="connsiteX487" fmla="*/ 4146699 w 8830208"/>
              <a:gd name="connsiteY487" fmla="*/ 4307234 h 8856097"/>
              <a:gd name="connsiteX488" fmla="*/ 4120763 w 8830208"/>
              <a:gd name="connsiteY488" fmla="*/ 4315168 h 8856097"/>
              <a:gd name="connsiteX489" fmla="*/ 4152852 w 8830208"/>
              <a:gd name="connsiteY489" fmla="*/ 4287412 h 8856097"/>
              <a:gd name="connsiteX490" fmla="*/ 4190952 w 8830208"/>
              <a:gd name="connsiteY490" fmla="*/ 4267029 h 8856097"/>
              <a:gd name="connsiteX491" fmla="*/ 4190952 w 8830208"/>
              <a:gd name="connsiteY491" fmla="*/ 4252741 h 8856097"/>
              <a:gd name="connsiteX492" fmla="*/ 4153681 w 8830208"/>
              <a:gd name="connsiteY492" fmla="*/ 4258704 h 8856097"/>
              <a:gd name="connsiteX493" fmla="*/ 4102522 w 8830208"/>
              <a:gd name="connsiteY493" fmla="*/ 4269991 h 8856097"/>
              <a:gd name="connsiteX494" fmla="*/ 4084653 w 8830208"/>
              <a:gd name="connsiteY494" fmla="*/ 4233844 h 8856097"/>
              <a:gd name="connsiteX495" fmla="*/ 4133555 w 8830208"/>
              <a:gd name="connsiteY495" fmla="*/ 4236063 h 8856097"/>
              <a:gd name="connsiteX496" fmla="*/ 4178075 w 8830208"/>
              <a:gd name="connsiteY496" fmla="*/ 4242654 h 8856097"/>
              <a:gd name="connsiteX497" fmla="*/ 4156082 w 8830208"/>
              <a:gd name="connsiteY497" fmla="*/ 4184876 h 8856097"/>
              <a:gd name="connsiteX498" fmla="*/ 4129831 w 8830208"/>
              <a:gd name="connsiteY498" fmla="*/ 4131355 h 8856097"/>
              <a:gd name="connsiteX499" fmla="*/ 4110390 w 8830208"/>
              <a:gd name="connsiteY499" fmla="*/ 4130250 h 8856097"/>
              <a:gd name="connsiteX500" fmla="*/ 4090940 w 8830208"/>
              <a:gd name="connsiteY500" fmla="*/ 4129145 h 8856097"/>
              <a:gd name="connsiteX501" fmla="*/ 4108133 w 8830208"/>
              <a:gd name="connsiteY501" fmla="*/ 4124687 h 8856097"/>
              <a:gd name="connsiteX502" fmla="*/ 4120048 w 8830208"/>
              <a:gd name="connsiteY502" fmla="*/ 4109123 h 8856097"/>
              <a:gd name="connsiteX503" fmla="*/ 4109133 w 8830208"/>
              <a:gd name="connsiteY503" fmla="*/ 4082291 h 8856097"/>
              <a:gd name="connsiteX504" fmla="*/ 4018055 w 8830208"/>
              <a:gd name="connsiteY504" fmla="*/ 4054383 h 8856097"/>
              <a:gd name="connsiteX505" fmla="*/ 3997785 w 8830208"/>
              <a:gd name="connsiteY505" fmla="*/ 4036447 h 8856097"/>
              <a:gd name="connsiteX506" fmla="*/ 4050459 w 8830208"/>
              <a:gd name="connsiteY506" fmla="*/ 4003310 h 8856097"/>
              <a:gd name="connsiteX507" fmla="*/ 4048011 w 8830208"/>
              <a:gd name="connsiteY507" fmla="*/ 3962019 h 8856097"/>
              <a:gd name="connsiteX508" fmla="*/ 4014673 w 8830208"/>
              <a:gd name="connsiteY508" fmla="*/ 3927910 h 8856097"/>
              <a:gd name="connsiteX509" fmla="*/ 4000452 w 8830208"/>
              <a:gd name="connsiteY509" fmla="*/ 3923614 h 8856097"/>
              <a:gd name="connsiteX510" fmla="*/ 4010863 w 8830208"/>
              <a:gd name="connsiteY510" fmla="*/ 3910394 h 8856097"/>
              <a:gd name="connsiteX511" fmla="*/ 3960457 w 8830208"/>
              <a:gd name="connsiteY511" fmla="*/ 3817030 h 8856097"/>
              <a:gd name="connsiteX512" fmla="*/ 3943302 w 8830208"/>
              <a:gd name="connsiteY512" fmla="*/ 3825478 h 8856097"/>
              <a:gd name="connsiteX513" fmla="*/ 3874389 w 8830208"/>
              <a:gd name="connsiteY513" fmla="*/ 3832489 h 8856097"/>
              <a:gd name="connsiteX514" fmla="*/ 3882971 w 8830208"/>
              <a:gd name="connsiteY514" fmla="*/ 3821792 h 8856097"/>
              <a:gd name="connsiteX515" fmla="*/ 3898240 w 8830208"/>
              <a:gd name="connsiteY515" fmla="*/ 3840842 h 8856097"/>
              <a:gd name="connsiteX516" fmla="*/ 3892220 w 8830208"/>
              <a:gd name="connsiteY516" fmla="*/ 3823468 h 8856097"/>
              <a:gd name="connsiteX517" fmla="*/ 3901631 w 8830208"/>
              <a:gd name="connsiteY517" fmla="*/ 3790664 h 8856097"/>
              <a:gd name="connsiteX518" fmla="*/ 3917052 w 8830208"/>
              <a:gd name="connsiteY518" fmla="*/ 3775244 h 8856097"/>
              <a:gd name="connsiteX519" fmla="*/ 3928843 w 8830208"/>
              <a:gd name="connsiteY519" fmla="*/ 3791379 h 8856097"/>
              <a:gd name="connsiteX520" fmla="*/ 3956590 w 8830208"/>
              <a:gd name="connsiteY520" fmla="*/ 3807505 h 8856097"/>
              <a:gd name="connsiteX521" fmla="*/ 3972544 w 8830208"/>
              <a:gd name="connsiteY521" fmla="*/ 3807505 h 8856097"/>
              <a:gd name="connsiteX522" fmla="*/ 3962029 w 8830208"/>
              <a:gd name="connsiteY522" fmla="*/ 3787845 h 8856097"/>
              <a:gd name="connsiteX523" fmla="*/ 3951503 w 8830208"/>
              <a:gd name="connsiteY523" fmla="*/ 3768185 h 8856097"/>
              <a:gd name="connsiteX524" fmla="*/ 3885495 w 8830208"/>
              <a:gd name="connsiteY524" fmla="*/ 3770881 h 8856097"/>
              <a:gd name="connsiteX525" fmla="*/ 3819477 w 8830208"/>
              <a:gd name="connsiteY525" fmla="*/ 3780082 h 8856097"/>
              <a:gd name="connsiteX526" fmla="*/ 3758374 w 8830208"/>
              <a:gd name="connsiteY526" fmla="*/ 3800380 h 8856097"/>
              <a:gd name="connsiteX527" fmla="*/ 3752802 w 8830208"/>
              <a:gd name="connsiteY527" fmla="*/ 3780196 h 8856097"/>
              <a:gd name="connsiteX528" fmla="*/ 3752802 w 8830208"/>
              <a:gd name="connsiteY528" fmla="*/ 3765595 h 8856097"/>
              <a:gd name="connsiteX529" fmla="*/ 3764233 w 8830208"/>
              <a:gd name="connsiteY529" fmla="*/ 3777025 h 8856097"/>
              <a:gd name="connsiteX530" fmla="*/ 3790902 w 8830208"/>
              <a:gd name="connsiteY530" fmla="*/ 3778367 h 8856097"/>
              <a:gd name="connsiteX531" fmla="*/ 3781377 w 8830208"/>
              <a:gd name="connsiteY531" fmla="*/ 3774167 h 8856097"/>
              <a:gd name="connsiteX532" fmla="*/ 3771852 w 8830208"/>
              <a:gd name="connsiteY532" fmla="*/ 3771881 h 8856097"/>
              <a:gd name="connsiteX533" fmla="*/ 3807571 w 8830208"/>
              <a:gd name="connsiteY533" fmla="*/ 3749935 h 8856097"/>
              <a:gd name="connsiteX534" fmla="*/ 3849634 w 8830208"/>
              <a:gd name="connsiteY534" fmla="*/ 3733209 h 8856097"/>
              <a:gd name="connsiteX535" fmla="*/ 3860921 w 8830208"/>
              <a:gd name="connsiteY535" fmla="*/ 3747450 h 8856097"/>
              <a:gd name="connsiteX536" fmla="*/ 3864102 w 8830208"/>
              <a:gd name="connsiteY536" fmla="*/ 3740830 h 8856097"/>
              <a:gd name="connsiteX537" fmla="*/ 3862340 w 8830208"/>
              <a:gd name="connsiteY537" fmla="*/ 3717017 h 8856097"/>
              <a:gd name="connsiteX538" fmla="*/ 3889544 w 8830208"/>
              <a:gd name="connsiteY538" fmla="*/ 3713903 h 8856097"/>
              <a:gd name="connsiteX539" fmla="*/ 3910670 w 8830208"/>
              <a:gd name="connsiteY539" fmla="*/ 3720637 h 8856097"/>
              <a:gd name="connsiteX540" fmla="*/ 3890505 w 8830208"/>
              <a:gd name="connsiteY540" fmla="*/ 3725066 h 8856097"/>
              <a:gd name="connsiteX541" fmla="*/ 3876408 w 8830208"/>
              <a:gd name="connsiteY541" fmla="*/ 3719656 h 8856097"/>
              <a:gd name="connsiteX542" fmla="*/ 3882333 w 8830208"/>
              <a:gd name="connsiteY542" fmla="*/ 3735086 h 8856097"/>
              <a:gd name="connsiteX543" fmla="*/ 3939607 w 8830208"/>
              <a:gd name="connsiteY543" fmla="*/ 3757222 h 8856097"/>
              <a:gd name="connsiteX544" fmla="*/ 3915870 w 8830208"/>
              <a:gd name="connsiteY544" fmla="*/ 3695462 h 8856097"/>
              <a:gd name="connsiteX545" fmla="*/ 3887191 w 8830208"/>
              <a:gd name="connsiteY545" fmla="*/ 3638645 h 8856097"/>
              <a:gd name="connsiteX546" fmla="*/ 3840261 w 8830208"/>
              <a:gd name="connsiteY546" fmla="*/ 3632416 h 8856097"/>
              <a:gd name="connsiteX547" fmla="*/ 3777825 w 8830208"/>
              <a:gd name="connsiteY547" fmla="*/ 3632140 h 8856097"/>
              <a:gd name="connsiteX548" fmla="*/ 3762327 w 8830208"/>
              <a:gd name="connsiteY548" fmla="*/ 3627549 h 8856097"/>
              <a:gd name="connsiteX549" fmla="*/ 3752241 w 8830208"/>
              <a:gd name="connsiteY549" fmla="*/ 3617005 h 8856097"/>
              <a:gd name="connsiteX550" fmla="*/ 3746478 w 8830208"/>
              <a:gd name="connsiteY550" fmla="*/ 3624148 h 8856097"/>
              <a:gd name="connsiteX551" fmla="*/ 3737877 w 8830208"/>
              <a:gd name="connsiteY551" fmla="*/ 3643236 h 8856097"/>
              <a:gd name="connsiteX552" fmla="*/ 3724942 w 8830208"/>
              <a:gd name="connsiteY552" fmla="*/ 3655190 h 8856097"/>
              <a:gd name="connsiteX553" fmla="*/ 3715064 w 8830208"/>
              <a:gd name="connsiteY553" fmla="*/ 3636721 h 8856097"/>
              <a:gd name="connsiteX554" fmla="*/ 3714702 w 8830208"/>
              <a:gd name="connsiteY554" fmla="*/ 3607480 h 8856097"/>
              <a:gd name="connsiteX555" fmla="*/ 3724828 w 8830208"/>
              <a:gd name="connsiteY555" fmla="*/ 3624148 h 8856097"/>
              <a:gd name="connsiteX556" fmla="*/ 3725437 w 8830208"/>
              <a:gd name="connsiteY556" fmla="*/ 3640817 h 8856097"/>
              <a:gd name="connsiteX557" fmla="*/ 3734048 w 8830208"/>
              <a:gd name="connsiteY557" fmla="*/ 3619386 h 8856097"/>
              <a:gd name="connsiteX558" fmla="*/ 3757260 w 8830208"/>
              <a:gd name="connsiteY558" fmla="*/ 3596764 h 8856097"/>
              <a:gd name="connsiteX559" fmla="*/ 3796456 w 8830208"/>
              <a:gd name="connsiteY559" fmla="*/ 3586048 h 8856097"/>
              <a:gd name="connsiteX560" fmla="*/ 3848052 w 8830208"/>
              <a:gd name="connsiteY560" fmla="*/ 3589544 h 8856097"/>
              <a:gd name="connsiteX561" fmla="*/ 3829717 w 8830208"/>
              <a:gd name="connsiteY561" fmla="*/ 3595383 h 8856097"/>
              <a:gd name="connsiteX562" fmla="*/ 3811381 w 8830208"/>
              <a:gd name="connsiteY562" fmla="*/ 3590582 h 8856097"/>
              <a:gd name="connsiteX563" fmla="*/ 3816477 w 8830208"/>
              <a:gd name="connsiteY563" fmla="*/ 3603879 h 8856097"/>
              <a:gd name="connsiteX564" fmla="*/ 3873551 w 8830208"/>
              <a:gd name="connsiteY564" fmla="*/ 3623253 h 8856097"/>
              <a:gd name="connsiteX565" fmla="*/ 3863140 w 8830208"/>
              <a:gd name="connsiteY565" fmla="*/ 3584010 h 8856097"/>
              <a:gd name="connsiteX566" fmla="*/ 3847157 w 8830208"/>
              <a:gd name="connsiteY566" fmla="*/ 3550330 h 8856097"/>
              <a:gd name="connsiteX567" fmla="*/ 3823926 w 8830208"/>
              <a:gd name="connsiteY567" fmla="*/ 3550330 h 8856097"/>
              <a:gd name="connsiteX568" fmla="*/ 3757184 w 8830208"/>
              <a:gd name="connsiteY568" fmla="*/ 3561969 h 8856097"/>
              <a:gd name="connsiteX569" fmla="*/ 3713674 w 8830208"/>
              <a:gd name="connsiteY569" fmla="*/ 3573609 h 8856097"/>
              <a:gd name="connsiteX570" fmla="*/ 3704806 w 8830208"/>
              <a:gd name="connsiteY570" fmla="*/ 3559588 h 8856097"/>
              <a:gd name="connsiteX571" fmla="*/ 3695948 w 8830208"/>
              <a:gd name="connsiteY571" fmla="*/ 3545567 h 8856097"/>
              <a:gd name="connsiteX572" fmla="*/ 3695795 w 8830208"/>
              <a:gd name="connsiteY572" fmla="*/ 3565884 h 8856097"/>
              <a:gd name="connsiteX573" fmla="*/ 3674564 w 8830208"/>
              <a:gd name="connsiteY573" fmla="*/ 3591725 h 8856097"/>
              <a:gd name="connsiteX574" fmla="*/ 3649828 w 8830208"/>
              <a:gd name="connsiteY574" fmla="*/ 3562445 h 8856097"/>
              <a:gd name="connsiteX575" fmla="*/ 3660058 w 8830208"/>
              <a:gd name="connsiteY575" fmla="*/ 3550120 h 8856097"/>
              <a:gd name="connsiteX576" fmla="*/ 3672793 w 8830208"/>
              <a:gd name="connsiteY576" fmla="*/ 3566893 h 8856097"/>
              <a:gd name="connsiteX577" fmla="*/ 3685518 w 8830208"/>
              <a:gd name="connsiteY577" fmla="*/ 3583667 h 8856097"/>
              <a:gd name="connsiteX578" fmla="*/ 3685823 w 8830208"/>
              <a:gd name="connsiteY578" fmla="*/ 3563350 h 8856097"/>
              <a:gd name="connsiteX579" fmla="*/ 3729543 w 8830208"/>
              <a:gd name="connsiteY579" fmla="*/ 3541700 h 8856097"/>
              <a:gd name="connsiteX580" fmla="*/ 3746221 w 8830208"/>
              <a:gd name="connsiteY580" fmla="*/ 3549577 h 8856097"/>
              <a:gd name="connsiteX581" fmla="*/ 3757565 w 8830208"/>
              <a:gd name="connsiteY581" fmla="*/ 3548824 h 8856097"/>
              <a:gd name="connsiteX582" fmla="*/ 3745659 w 8830208"/>
              <a:gd name="connsiteY582" fmla="*/ 3544024 h 8856097"/>
              <a:gd name="connsiteX583" fmla="*/ 3733752 w 8830208"/>
              <a:gd name="connsiteY583" fmla="*/ 3524269 h 8856097"/>
              <a:gd name="connsiteX584" fmla="*/ 3733752 w 8830208"/>
              <a:gd name="connsiteY584" fmla="*/ 3509315 h 8856097"/>
              <a:gd name="connsiteX585" fmla="*/ 3753707 w 8830208"/>
              <a:gd name="connsiteY585" fmla="*/ 3532203 h 8856097"/>
              <a:gd name="connsiteX586" fmla="*/ 3771624 w 8830208"/>
              <a:gd name="connsiteY586" fmla="*/ 3540805 h 8856097"/>
              <a:gd name="connsiteX587" fmla="*/ 3790341 w 8830208"/>
              <a:gd name="connsiteY587" fmla="*/ 3502705 h 8856097"/>
              <a:gd name="connsiteX588" fmla="*/ 3814715 w 8830208"/>
              <a:gd name="connsiteY588" fmla="*/ 3512230 h 8856097"/>
              <a:gd name="connsiteX589" fmla="*/ 3806314 w 8830208"/>
              <a:gd name="connsiteY589" fmla="*/ 3521755 h 8856097"/>
              <a:gd name="connsiteX590" fmla="*/ 3810610 w 8830208"/>
              <a:gd name="connsiteY590" fmla="*/ 3538976 h 8856097"/>
              <a:gd name="connsiteX591" fmla="*/ 3819287 w 8830208"/>
              <a:gd name="connsiteY591" fmla="*/ 3492799 h 8856097"/>
              <a:gd name="connsiteX592" fmla="*/ 3800037 w 8830208"/>
              <a:gd name="connsiteY592" fmla="*/ 3455080 h 8856097"/>
              <a:gd name="connsiteX593" fmla="*/ 3759756 w 8830208"/>
              <a:gd name="connsiteY593" fmla="*/ 3453479 h 8856097"/>
              <a:gd name="connsiteX594" fmla="*/ 3719465 w 8830208"/>
              <a:gd name="connsiteY594" fmla="*/ 3451879 h 8856097"/>
              <a:gd name="connsiteX595" fmla="*/ 3755184 w 8830208"/>
              <a:gd name="connsiteY595" fmla="*/ 3448145 h 8856097"/>
              <a:gd name="connsiteX596" fmla="*/ 3776367 w 8830208"/>
              <a:gd name="connsiteY596" fmla="*/ 3406978 h 8856097"/>
              <a:gd name="connsiteX597" fmla="*/ 3761842 w 8830208"/>
              <a:gd name="connsiteY597" fmla="*/ 3378880 h 8856097"/>
              <a:gd name="connsiteX598" fmla="*/ 3731924 w 8830208"/>
              <a:gd name="connsiteY598" fmla="*/ 3378880 h 8856097"/>
              <a:gd name="connsiteX599" fmla="*/ 3738772 w 8830208"/>
              <a:gd name="connsiteY599" fmla="*/ 3402092 h 8856097"/>
              <a:gd name="connsiteX600" fmla="*/ 3767090 w 8830208"/>
              <a:gd name="connsiteY600" fmla="*/ 3416865 h 8856097"/>
              <a:gd name="connsiteX601" fmla="*/ 3721846 w 8830208"/>
              <a:gd name="connsiteY601" fmla="*/ 3416922 h 8856097"/>
              <a:gd name="connsiteX602" fmla="*/ 3675936 w 8830208"/>
              <a:gd name="connsiteY602" fmla="*/ 3405073 h 8856097"/>
              <a:gd name="connsiteX603" fmla="*/ 3667077 w 8830208"/>
              <a:gd name="connsiteY603" fmla="*/ 3412217 h 8856097"/>
              <a:gd name="connsiteX604" fmla="*/ 3658219 w 8830208"/>
              <a:gd name="connsiteY604" fmla="*/ 3419361 h 8856097"/>
              <a:gd name="connsiteX605" fmla="*/ 3638360 w 8830208"/>
              <a:gd name="connsiteY605" fmla="*/ 3424123 h 8856097"/>
              <a:gd name="connsiteX606" fmla="*/ 3638207 w 8830208"/>
              <a:gd name="connsiteY606" fmla="*/ 3440792 h 8856097"/>
              <a:gd name="connsiteX607" fmla="*/ 3629987 w 8830208"/>
              <a:gd name="connsiteY607" fmla="*/ 3427810 h 8856097"/>
              <a:gd name="connsiteX608" fmla="*/ 3621758 w 8830208"/>
              <a:gd name="connsiteY608" fmla="*/ 3414827 h 8856097"/>
              <a:gd name="connsiteX609" fmla="*/ 3617395 w 8830208"/>
              <a:gd name="connsiteY609" fmla="*/ 3427810 h 8856097"/>
              <a:gd name="connsiteX610" fmla="*/ 3613023 w 8830208"/>
              <a:gd name="connsiteY610" fmla="*/ 3440792 h 8856097"/>
              <a:gd name="connsiteX611" fmla="*/ 3597192 w 8830208"/>
              <a:gd name="connsiteY611" fmla="*/ 3427724 h 8856097"/>
              <a:gd name="connsiteX612" fmla="*/ 3581352 w 8830208"/>
              <a:gd name="connsiteY612" fmla="*/ 3424543 h 8856097"/>
              <a:gd name="connsiteX613" fmla="*/ 3593259 w 8830208"/>
              <a:gd name="connsiteY613" fmla="*/ 3438697 h 8856097"/>
              <a:gd name="connsiteX614" fmla="*/ 3597507 w 8830208"/>
              <a:gd name="connsiteY614" fmla="*/ 3451117 h 8856097"/>
              <a:gd name="connsiteX615" fmla="*/ 3571970 w 8830208"/>
              <a:gd name="connsiteY615" fmla="*/ 3418246 h 8856097"/>
              <a:gd name="connsiteX616" fmla="*/ 3590420 w 8830208"/>
              <a:gd name="connsiteY616" fmla="*/ 3410093 h 8856097"/>
              <a:gd name="connsiteX617" fmla="*/ 3611851 w 8830208"/>
              <a:gd name="connsiteY617" fmla="*/ 3406721 h 8856097"/>
              <a:gd name="connsiteX618" fmla="*/ 3633740 w 8830208"/>
              <a:gd name="connsiteY618" fmla="*/ 3395358 h 8856097"/>
              <a:gd name="connsiteX619" fmla="*/ 3673592 w 8830208"/>
              <a:gd name="connsiteY619" fmla="*/ 3380794 h 8856097"/>
              <a:gd name="connsiteX620" fmla="*/ 3724618 w 8830208"/>
              <a:gd name="connsiteY620" fmla="*/ 3369355 h 8856097"/>
              <a:gd name="connsiteX621" fmla="*/ 3750012 w 8830208"/>
              <a:gd name="connsiteY621" fmla="*/ 3357448 h 8856097"/>
              <a:gd name="connsiteX622" fmla="*/ 3640055 w 8830208"/>
              <a:gd name="connsiteY622" fmla="*/ 3152270 h 8856097"/>
              <a:gd name="connsiteX623" fmla="*/ 3639369 w 8830208"/>
              <a:gd name="connsiteY623" fmla="*/ 3185846 h 8856097"/>
              <a:gd name="connsiteX624" fmla="*/ 3661296 w 8830208"/>
              <a:gd name="connsiteY624" fmla="*/ 3191580 h 8856097"/>
              <a:gd name="connsiteX625" fmla="*/ 3642751 w 8830208"/>
              <a:gd name="connsiteY625" fmla="*/ 3198838 h 8856097"/>
              <a:gd name="connsiteX626" fmla="*/ 3590877 w 8830208"/>
              <a:gd name="connsiteY626" fmla="*/ 3193933 h 8856097"/>
              <a:gd name="connsiteX627" fmla="*/ 3578971 w 8830208"/>
              <a:gd name="connsiteY627" fmla="*/ 3175635 h 8856097"/>
              <a:gd name="connsiteX628" fmla="*/ 3583734 w 8830208"/>
              <a:gd name="connsiteY628" fmla="*/ 3170082 h 8856097"/>
              <a:gd name="connsiteX629" fmla="*/ 3600402 w 8830208"/>
              <a:gd name="connsiteY629" fmla="*/ 3159805 h 8856097"/>
              <a:gd name="connsiteX630" fmla="*/ 3617071 w 8830208"/>
              <a:gd name="connsiteY630" fmla="*/ 3149279 h 8856097"/>
              <a:gd name="connsiteX631" fmla="*/ 3595640 w 8830208"/>
              <a:gd name="connsiteY631" fmla="*/ 3136240 h 8856097"/>
              <a:gd name="connsiteX632" fmla="*/ 3557540 w 8830208"/>
              <a:gd name="connsiteY632" fmla="*/ 3124191 h 8856097"/>
              <a:gd name="connsiteX633" fmla="*/ 3544081 w 8830208"/>
              <a:gd name="connsiteY633" fmla="*/ 3134858 h 8856097"/>
              <a:gd name="connsiteX634" fmla="*/ 3530632 w 8830208"/>
              <a:gd name="connsiteY634" fmla="*/ 3145517 h 8856097"/>
              <a:gd name="connsiteX635" fmla="*/ 3526622 w 8830208"/>
              <a:gd name="connsiteY635" fmla="*/ 3133611 h 8856097"/>
              <a:gd name="connsiteX636" fmla="*/ 3514182 w 8830208"/>
              <a:gd name="connsiteY636" fmla="*/ 3121705 h 8856097"/>
              <a:gd name="connsiteX637" fmla="*/ 3510763 w 8830208"/>
              <a:gd name="connsiteY637" fmla="*/ 3134763 h 8856097"/>
              <a:gd name="connsiteX638" fmla="*/ 3498742 w 8830208"/>
              <a:gd name="connsiteY638" fmla="*/ 3154356 h 8856097"/>
              <a:gd name="connsiteX639" fmla="*/ 3478349 w 8830208"/>
              <a:gd name="connsiteY639" fmla="*/ 3150823 h 8856097"/>
              <a:gd name="connsiteX640" fmla="*/ 3466557 w 8830208"/>
              <a:gd name="connsiteY640" fmla="*/ 3140755 h 8856097"/>
              <a:gd name="connsiteX641" fmla="*/ 3464376 w 8830208"/>
              <a:gd name="connsiteY641" fmla="*/ 3157423 h 8856097"/>
              <a:gd name="connsiteX642" fmla="*/ 3470615 w 8830208"/>
              <a:gd name="connsiteY642" fmla="*/ 3174092 h 8856097"/>
              <a:gd name="connsiteX643" fmla="*/ 3454546 w 8830208"/>
              <a:gd name="connsiteY643" fmla="*/ 3161024 h 8856097"/>
              <a:gd name="connsiteX644" fmla="*/ 3438477 w 8830208"/>
              <a:gd name="connsiteY644" fmla="*/ 3147946 h 8856097"/>
              <a:gd name="connsiteX645" fmla="*/ 3437725 w 8830208"/>
              <a:gd name="connsiteY645" fmla="*/ 3165786 h 8856097"/>
              <a:gd name="connsiteX646" fmla="*/ 3432172 w 8830208"/>
              <a:gd name="connsiteY646" fmla="*/ 3171711 h 8856097"/>
              <a:gd name="connsiteX647" fmla="*/ 3416751 w 8830208"/>
              <a:gd name="connsiteY647" fmla="*/ 3176473 h 8856097"/>
              <a:gd name="connsiteX648" fmla="*/ 3422990 w 8830208"/>
              <a:gd name="connsiteY648" fmla="*/ 3193142 h 8856097"/>
              <a:gd name="connsiteX649" fmla="*/ 3407721 w 8830208"/>
              <a:gd name="connsiteY649" fmla="*/ 3180731 h 8856097"/>
              <a:gd name="connsiteX650" fmla="*/ 3392443 w 8830208"/>
              <a:gd name="connsiteY650" fmla="*/ 3168320 h 8856097"/>
              <a:gd name="connsiteX651" fmla="*/ 3387995 w 8830208"/>
              <a:gd name="connsiteY651" fmla="*/ 3185493 h 8856097"/>
              <a:gd name="connsiteX652" fmla="*/ 3383537 w 8830208"/>
              <a:gd name="connsiteY652" fmla="*/ 3202667 h 8856097"/>
              <a:gd name="connsiteX653" fmla="*/ 3382432 w 8830208"/>
              <a:gd name="connsiteY653" fmla="*/ 3182388 h 8856097"/>
              <a:gd name="connsiteX654" fmla="*/ 3381327 w 8830208"/>
              <a:gd name="connsiteY654" fmla="*/ 3162119 h 8856097"/>
              <a:gd name="connsiteX655" fmla="*/ 3412284 w 8830208"/>
              <a:gd name="connsiteY655" fmla="*/ 3150537 h 8856097"/>
              <a:gd name="connsiteX656" fmla="*/ 3536109 w 8830208"/>
              <a:gd name="connsiteY656" fmla="*/ 3101597 h 8856097"/>
              <a:gd name="connsiteX657" fmla="*/ 3552777 w 8830208"/>
              <a:gd name="connsiteY657" fmla="*/ 3101559 h 8856097"/>
              <a:gd name="connsiteX658" fmla="*/ 3568408 w 8830208"/>
              <a:gd name="connsiteY658" fmla="*/ 3116142 h 8856097"/>
              <a:gd name="connsiteX659" fmla="*/ 3584048 w 8830208"/>
              <a:gd name="connsiteY659" fmla="*/ 3122143 h 8856097"/>
              <a:gd name="connsiteX660" fmla="*/ 3573256 w 8830208"/>
              <a:gd name="connsiteY660" fmla="*/ 3109141 h 8856097"/>
              <a:gd name="connsiteX661" fmla="*/ 3586810 w 8830208"/>
              <a:gd name="connsiteY661" fmla="*/ 3083605 h 8856097"/>
              <a:gd name="connsiteX662" fmla="*/ 3594116 w 8830208"/>
              <a:gd name="connsiteY662" fmla="*/ 3100835 h 8856097"/>
              <a:gd name="connsiteX663" fmla="*/ 3614500 w 8830208"/>
              <a:gd name="connsiteY663" fmla="*/ 3129410 h 8856097"/>
              <a:gd name="connsiteX664" fmla="*/ 3643618 w 8830208"/>
              <a:gd name="connsiteY664" fmla="*/ 3140755 h 8856097"/>
              <a:gd name="connsiteX665" fmla="*/ 3593163 w 8830208"/>
              <a:gd name="connsiteY665" fmla="*/ 3030493 h 8856097"/>
              <a:gd name="connsiteX666" fmla="*/ 3538490 w 8830208"/>
              <a:gd name="connsiteY666" fmla="*/ 2920232 h 8856097"/>
              <a:gd name="connsiteX667" fmla="*/ 3474196 w 8830208"/>
              <a:gd name="connsiteY667" fmla="*/ 2923651 h 8856097"/>
              <a:gd name="connsiteX668" fmla="*/ 3409902 w 8830208"/>
              <a:gd name="connsiteY668" fmla="*/ 2919613 h 8856097"/>
              <a:gd name="connsiteX669" fmla="*/ 3399358 w 8830208"/>
              <a:gd name="connsiteY669" fmla="*/ 2912155 h 8856097"/>
              <a:gd name="connsiteX670" fmla="*/ 3393996 w 8830208"/>
              <a:gd name="connsiteY670" fmla="*/ 2925651 h 8856097"/>
              <a:gd name="connsiteX671" fmla="*/ 3360801 w 8830208"/>
              <a:gd name="connsiteY671" fmla="*/ 2938672 h 8856097"/>
              <a:gd name="connsiteX672" fmla="*/ 3353048 w 8830208"/>
              <a:gd name="connsiteY672" fmla="*/ 2926442 h 8856097"/>
              <a:gd name="connsiteX673" fmla="*/ 3352143 w 8830208"/>
              <a:gd name="connsiteY673" fmla="*/ 2945492 h 8856097"/>
              <a:gd name="connsiteX674" fmla="*/ 3346447 w 8830208"/>
              <a:gd name="connsiteY674" fmla="*/ 2952636 h 8856097"/>
              <a:gd name="connsiteX675" fmla="*/ 3331893 w 8830208"/>
              <a:gd name="connsiteY675" fmla="*/ 2940730 h 8856097"/>
              <a:gd name="connsiteX676" fmla="*/ 3327625 w 8830208"/>
              <a:gd name="connsiteY676" fmla="*/ 2955017 h 8856097"/>
              <a:gd name="connsiteX677" fmla="*/ 3323882 w 8830208"/>
              <a:gd name="connsiteY677" fmla="*/ 2969305 h 8856097"/>
              <a:gd name="connsiteX678" fmla="*/ 3314652 w 8830208"/>
              <a:gd name="connsiteY678" fmla="*/ 2951283 h 8856097"/>
              <a:gd name="connsiteX679" fmla="*/ 3373136 w 8830208"/>
              <a:gd name="connsiteY679" fmla="*/ 2933033 h 8856097"/>
              <a:gd name="connsiteX680" fmla="*/ 3381032 w 8830208"/>
              <a:gd name="connsiteY680" fmla="*/ 2945492 h 8856097"/>
              <a:gd name="connsiteX681" fmla="*/ 3381185 w 8830208"/>
              <a:gd name="connsiteY681" fmla="*/ 2924061 h 8856097"/>
              <a:gd name="connsiteX682" fmla="*/ 3399816 w 8830208"/>
              <a:gd name="connsiteY682" fmla="*/ 2902630 h 8856097"/>
              <a:gd name="connsiteX683" fmla="*/ 3425266 w 8830208"/>
              <a:gd name="connsiteY683" fmla="*/ 2891352 h 8856097"/>
              <a:gd name="connsiteX684" fmla="*/ 3439449 w 8830208"/>
              <a:gd name="connsiteY684" fmla="*/ 2898496 h 8856097"/>
              <a:gd name="connsiteX685" fmla="*/ 3446660 w 8830208"/>
              <a:gd name="connsiteY685" fmla="*/ 2916917 h 8856097"/>
              <a:gd name="connsiteX686" fmla="*/ 3447479 w 8830208"/>
              <a:gd name="connsiteY686" fmla="*/ 2893105 h 8856097"/>
              <a:gd name="connsiteX687" fmla="*/ 3448298 w 8830208"/>
              <a:gd name="connsiteY687" fmla="*/ 2869292 h 8856097"/>
              <a:gd name="connsiteX688" fmla="*/ 3456518 w 8830208"/>
              <a:gd name="connsiteY688" fmla="*/ 2882275 h 8856097"/>
              <a:gd name="connsiteX689" fmla="*/ 3464747 w 8830208"/>
              <a:gd name="connsiteY689" fmla="*/ 2895257 h 8856097"/>
              <a:gd name="connsiteX690" fmla="*/ 3468853 w 8830208"/>
              <a:gd name="connsiteY690" fmla="*/ 2882941 h 8856097"/>
              <a:gd name="connsiteX691" fmla="*/ 3488893 w 8830208"/>
              <a:gd name="connsiteY691" fmla="*/ 2876741 h 8856097"/>
              <a:gd name="connsiteX692" fmla="*/ 3499209 w 8830208"/>
              <a:gd name="connsiteY692" fmla="*/ 2897505 h 8856097"/>
              <a:gd name="connsiteX693" fmla="*/ 3493589 w 8830208"/>
              <a:gd name="connsiteY693" fmla="*/ 2912155 h 8856097"/>
              <a:gd name="connsiteX694" fmla="*/ 3513258 w 8830208"/>
              <a:gd name="connsiteY694" fmla="*/ 2912155 h 8856097"/>
              <a:gd name="connsiteX695" fmla="*/ 3532928 w 8830208"/>
              <a:gd name="connsiteY695" fmla="*/ 2912155 h 8856097"/>
              <a:gd name="connsiteX696" fmla="*/ 3505962 w 8830208"/>
              <a:gd name="connsiteY696" fmla="*/ 2852052 h 8856097"/>
              <a:gd name="connsiteX697" fmla="*/ 3442821 w 8830208"/>
              <a:gd name="connsiteY697" fmla="*/ 2750230 h 8856097"/>
              <a:gd name="connsiteX698" fmla="*/ 3381147 w 8830208"/>
              <a:gd name="connsiteY698" fmla="*/ 2618680 h 8856097"/>
              <a:gd name="connsiteX699" fmla="*/ 2962732 w 8830208"/>
              <a:gd name="connsiteY699" fmla="*/ 1747761 h 8856097"/>
              <a:gd name="connsiteX700" fmla="*/ 2626405 w 8830208"/>
              <a:gd name="connsiteY700" fmla="*/ 1099157 h 8856097"/>
              <a:gd name="connsiteX701" fmla="*/ 2622823 w 8830208"/>
              <a:gd name="connsiteY701" fmla="*/ 1094927 h 8856097"/>
              <a:gd name="connsiteX702" fmla="*/ 2161642 w 8830208"/>
              <a:gd name="connsiteY702" fmla="*/ 155217 h 8856097"/>
              <a:gd name="connsiteX703" fmla="*/ 1962102 w 8830208"/>
              <a:gd name="connsiteY703" fmla="*/ 146625 h 8856097"/>
              <a:gd name="connsiteX704" fmla="*/ 2081165 w 8830208"/>
              <a:gd name="connsiteY704" fmla="*/ 169275 h 8856097"/>
              <a:gd name="connsiteX705" fmla="*/ 2152602 w 8830208"/>
              <a:gd name="connsiteY705" fmla="*/ 183734 h 8856097"/>
              <a:gd name="connsiteX706" fmla="*/ 2166890 w 8830208"/>
              <a:gd name="connsiteY706" fmla="*/ 189126 h 8856097"/>
              <a:gd name="connsiteX707" fmla="*/ 2156089 w 8830208"/>
              <a:gd name="connsiteY707" fmla="*/ 178238 h 8856097"/>
              <a:gd name="connsiteX708" fmla="*/ 2084651 w 8830208"/>
              <a:gd name="connsiteY708" fmla="*/ 163780 h 8856097"/>
              <a:gd name="connsiteX709" fmla="*/ 2024015 w 8830208"/>
              <a:gd name="connsiteY709" fmla="*/ 160217 h 8856097"/>
              <a:gd name="connsiteX710" fmla="*/ 2081165 w 8830208"/>
              <a:gd name="connsiteY710" fmla="*/ 169275 h 8856097"/>
              <a:gd name="connsiteX711" fmla="*/ 2085927 w 8830208"/>
              <a:gd name="connsiteY711" fmla="*/ 205594 h 8856097"/>
              <a:gd name="connsiteX712" fmla="*/ 2171652 w 8830208"/>
              <a:gd name="connsiteY712" fmla="*/ 217072 h 8856097"/>
              <a:gd name="connsiteX713" fmla="*/ 2109740 w 8830208"/>
              <a:gd name="connsiteY713" fmla="*/ 203289 h 8856097"/>
              <a:gd name="connsiteX714" fmla="*/ 2085927 w 8830208"/>
              <a:gd name="connsiteY714" fmla="*/ 205594 h 8856097"/>
              <a:gd name="connsiteX715" fmla="*/ 2115293 w 8830208"/>
              <a:gd name="connsiteY715" fmla="*/ 248600 h 8856097"/>
              <a:gd name="connsiteX716" fmla="*/ 2161632 w 8830208"/>
              <a:gd name="connsiteY716" fmla="*/ 257477 h 8856097"/>
              <a:gd name="connsiteX717" fmla="*/ 2190207 w 8830208"/>
              <a:gd name="connsiteY717" fmla="*/ 254172 h 8856097"/>
              <a:gd name="connsiteX718" fmla="*/ 2115293 w 8830208"/>
              <a:gd name="connsiteY718" fmla="*/ 248600 h 8856097"/>
              <a:gd name="connsiteX719" fmla="*/ 2143868 w 8830208"/>
              <a:gd name="connsiteY719" fmla="*/ 286662 h 8856097"/>
              <a:gd name="connsiteX720" fmla="*/ 2185940 w 8830208"/>
              <a:gd name="connsiteY720" fmla="*/ 295920 h 8856097"/>
              <a:gd name="connsiteX721" fmla="*/ 2209752 w 8830208"/>
              <a:gd name="connsiteY721" fmla="*/ 292653 h 8856097"/>
              <a:gd name="connsiteX722" fmla="*/ 2143868 w 8830208"/>
              <a:gd name="connsiteY722" fmla="*/ 286662 h 8856097"/>
              <a:gd name="connsiteX723" fmla="*/ 2143868 w 8830208"/>
              <a:gd name="connsiteY723" fmla="*/ 324895 h 8856097"/>
              <a:gd name="connsiteX724" fmla="*/ 2195465 w 8830208"/>
              <a:gd name="connsiteY724" fmla="*/ 334229 h 8856097"/>
              <a:gd name="connsiteX725" fmla="*/ 2224040 w 8830208"/>
              <a:gd name="connsiteY725" fmla="*/ 331362 h 8856097"/>
              <a:gd name="connsiteX726" fmla="*/ 2143868 w 8830208"/>
              <a:gd name="connsiteY726" fmla="*/ 324895 h 8856097"/>
              <a:gd name="connsiteX727" fmla="*/ 2186235 w 8830208"/>
              <a:gd name="connsiteY727" fmla="*/ 367643 h 8856097"/>
              <a:gd name="connsiteX728" fmla="*/ 2233565 w 8830208"/>
              <a:gd name="connsiteY728" fmla="*/ 382302 h 8856097"/>
              <a:gd name="connsiteX729" fmla="*/ 2257377 w 8830208"/>
              <a:gd name="connsiteY729" fmla="*/ 380007 h 8856097"/>
              <a:gd name="connsiteX730" fmla="*/ 2186235 w 8830208"/>
              <a:gd name="connsiteY730" fmla="*/ 367643 h 8856097"/>
              <a:gd name="connsiteX731" fmla="*/ 2226564 w 8830208"/>
              <a:gd name="connsiteY731" fmla="*/ 417173 h 8856097"/>
              <a:gd name="connsiteX732" fmla="*/ 2278952 w 8830208"/>
              <a:gd name="connsiteY732" fmla="*/ 431127 h 8856097"/>
              <a:gd name="connsiteX733" fmla="*/ 2272227 w 8830208"/>
              <a:gd name="connsiteY733" fmla="*/ 422069 h 8856097"/>
              <a:gd name="connsiteX734" fmla="*/ 2219839 w 8830208"/>
              <a:gd name="connsiteY734" fmla="*/ 408124 h 8856097"/>
              <a:gd name="connsiteX735" fmla="*/ 2185940 w 8830208"/>
              <a:gd name="connsiteY735" fmla="*/ 409163 h 8856097"/>
              <a:gd name="connsiteX736" fmla="*/ 2226564 w 8830208"/>
              <a:gd name="connsiteY736" fmla="*/ 417173 h 8856097"/>
              <a:gd name="connsiteX737" fmla="*/ 2232136 w 8830208"/>
              <a:gd name="connsiteY737" fmla="*/ 454454 h 8856097"/>
              <a:gd name="connsiteX738" fmla="*/ 2294049 w 8830208"/>
              <a:gd name="connsiteY738" fmla="*/ 468903 h 8856097"/>
              <a:gd name="connsiteX739" fmla="*/ 2309765 w 8830208"/>
              <a:gd name="connsiteY739" fmla="*/ 474876 h 8856097"/>
              <a:gd name="connsiteX740" fmla="*/ 2298421 w 8830208"/>
              <a:gd name="connsiteY740" fmla="*/ 463446 h 8856097"/>
              <a:gd name="connsiteX741" fmla="*/ 2236508 w 8830208"/>
              <a:gd name="connsiteY741" fmla="*/ 448996 h 8856097"/>
              <a:gd name="connsiteX742" fmla="*/ 2185940 w 8830208"/>
              <a:gd name="connsiteY742" fmla="*/ 445977 h 8856097"/>
              <a:gd name="connsiteX743" fmla="*/ 2232136 w 8830208"/>
              <a:gd name="connsiteY743" fmla="*/ 454454 h 8856097"/>
              <a:gd name="connsiteX744" fmla="*/ 2247852 w 8830208"/>
              <a:gd name="connsiteY744" fmla="*/ 492802 h 8856097"/>
              <a:gd name="connsiteX745" fmla="*/ 2290715 w 8830208"/>
              <a:gd name="connsiteY745" fmla="*/ 500707 h 8856097"/>
              <a:gd name="connsiteX746" fmla="*/ 2309765 w 8830208"/>
              <a:gd name="connsiteY746" fmla="*/ 500984 h 8856097"/>
              <a:gd name="connsiteX747" fmla="*/ 2290715 w 8830208"/>
              <a:gd name="connsiteY747" fmla="*/ 492802 h 8856097"/>
              <a:gd name="connsiteX748" fmla="*/ 2247852 w 8830208"/>
              <a:gd name="connsiteY748" fmla="*/ 484896 h 8856097"/>
              <a:gd name="connsiteX749" fmla="*/ 2224040 w 8830208"/>
              <a:gd name="connsiteY749" fmla="*/ 485172 h 8856097"/>
              <a:gd name="connsiteX750" fmla="*/ 2247852 w 8830208"/>
              <a:gd name="connsiteY750" fmla="*/ 492802 h 8856097"/>
              <a:gd name="connsiteX751" fmla="*/ 2285952 w 8830208"/>
              <a:gd name="connsiteY751" fmla="*/ 534588 h 8856097"/>
              <a:gd name="connsiteX752" fmla="*/ 2314023 w 8830208"/>
              <a:gd name="connsiteY752" fmla="*/ 542389 h 8856097"/>
              <a:gd name="connsiteX753" fmla="*/ 2337273 w 8830208"/>
              <a:gd name="connsiteY753" fmla="*/ 538703 h 8856097"/>
              <a:gd name="connsiteX754" fmla="*/ 2285952 w 8830208"/>
              <a:gd name="connsiteY754" fmla="*/ 534588 h 8856097"/>
              <a:gd name="connsiteX755" fmla="*/ 2312146 w 8830208"/>
              <a:gd name="connsiteY755" fmla="*/ 575307 h 8856097"/>
              <a:gd name="connsiteX756" fmla="*/ 2335959 w 8830208"/>
              <a:gd name="connsiteY756" fmla="*/ 575307 h 8856097"/>
              <a:gd name="connsiteX757" fmla="*/ 2324052 w 8830208"/>
              <a:gd name="connsiteY757" fmla="*/ 570507 h 8856097"/>
              <a:gd name="connsiteX758" fmla="*/ 2312146 w 8830208"/>
              <a:gd name="connsiteY758" fmla="*/ 575307 h 8856097"/>
              <a:gd name="connsiteX759" fmla="*/ 2303221 w 8830208"/>
              <a:gd name="connsiteY759" fmla="*/ 604082 h 8856097"/>
              <a:gd name="connsiteX760" fmla="*/ 2321471 w 8830208"/>
              <a:gd name="connsiteY760" fmla="*/ 603330 h 8856097"/>
              <a:gd name="connsiteX761" fmla="*/ 2308974 w 8830208"/>
              <a:gd name="connsiteY761" fmla="*/ 598329 h 8856097"/>
              <a:gd name="connsiteX762" fmla="*/ 2303221 w 8830208"/>
              <a:gd name="connsiteY762" fmla="*/ 604082 h 8856097"/>
              <a:gd name="connsiteX763" fmla="*/ 2340721 w 8830208"/>
              <a:gd name="connsiteY763" fmla="*/ 613407 h 8856097"/>
              <a:gd name="connsiteX764" fmla="*/ 2364534 w 8830208"/>
              <a:gd name="connsiteY764" fmla="*/ 613407 h 8856097"/>
              <a:gd name="connsiteX765" fmla="*/ 2352627 w 8830208"/>
              <a:gd name="connsiteY765" fmla="*/ 608607 h 8856097"/>
              <a:gd name="connsiteX766" fmla="*/ 2340721 w 8830208"/>
              <a:gd name="connsiteY766" fmla="*/ 613407 h 8856097"/>
              <a:gd name="connsiteX767" fmla="*/ 2255015 w 8830208"/>
              <a:gd name="connsiteY767" fmla="*/ 638115 h 8856097"/>
              <a:gd name="connsiteX768" fmla="*/ 2277780 w 8830208"/>
              <a:gd name="connsiteY768" fmla="*/ 673777 h 8856097"/>
              <a:gd name="connsiteX769" fmla="*/ 2290620 w 8830208"/>
              <a:gd name="connsiteY769" fmla="*/ 664099 h 8856097"/>
              <a:gd name="connsiteX770" fmla="*/ 2275875 w 8830208"/>
              <a:gd name="connsiteY770" fmla="*/ 659832 h 8856097"/>
              <a:gd name="connsiteX771" fmla="*/ 2272427 w 8830208"/>
              <a:gd name="connsiteY771" fmla="*/ 651421 h 8856097"/>
              <a:gd name="connsiteX772" fmla="*/ 2268550 w 8830208"/>
              <a:gd name="connsiteY772" fmla="*/ 631933 h 8856097"/>
              <a:gd name="connsiteX773" fmla="*/ 2255015 w 8830208"/>
              <a:gd name="connsiteY773" fmla="*/ 638115 h 8856097"/>
              <a:gd name="connsiteX774" fmla="*/ 2219277 w 8830208"/>
              <a:gd name="connsiteY774" fmla="*/ 641792 h 8856097"/>
              <a:gd name="connsiteX775" fmla="*/ 2234089 w 8830208"/>
              <a:gd name="connsiteY775" fmla="*/ 669576 h 8856097"/>
              <a:gd name="connsiteX776" fmla="*/ 2248900 w 8830208"/>
              <a:gd name="connsiteY776" fmla="*/ 688064 h 8856097"/>
              <a:gd name="connsiteX777" fmla="*/ 2237565 w 8830208"/>
              <a:gd name="connsiteY777" fmla="*/ 664252 h 8856097"/>
              <a:gd name="connsiteX778" fmla="*/ 2219277 w 8830208"/>
              <a:gd name="connsiteY778" fmla="*/ 641792 h 8856097"/>
              <a:gd name="connsiteX779" fmla="*/ 2320604 w 8830208"/>
              <a:gd name="connsiteY779" fmla="*/ 649964 h 8856097"/>
              <a:gd name="connsiteX780" fmla="*/ 2348884 w 8830208"/>
              <a:gd name="connsiteY780" fmla="*/ 664252 h 8856097"/>
              <a:gd name="connsiteX781" fmla="*/ 2371677 w 8830208"/>
              <a:gd name="connsiteY781" fmla="*/ 649964 h 8856097"/>
              <a:gd name="connsiteX782" fmla="*/ 2343398 w 8830208"/>
              <a:gd name="connsiteY782" fmla="*/ 635677 h 8856097"/>
              <a:gd name="connsiteX783" fmla="*/ 2315128 w 8830208"/>
              <a:gd name="connsiteY783" fmla="*/ 635677 h 8856097"/>
              <a:gd name="connsiteX784" fmla="*/ 2320604 w 8830208"/>
              <a:gd name="connsiteY784" fmla="*/ 649964 h 8856097"/>
              <a:gd name="connsiteX785" fmla="*/ 2341321 w 8830208"/>
              <a:gd name="connsiteY785" fmla="*/ 651707 h 8856097"/>
              <a:gd name="connsiteX786" fmla="*/ 2359571 w 8830208"/>
              <a:gd name="connsiteY786" fmla="*/ 650955 h 8856097"/>
              <a:gd name="connsiteX787" fmla="*/ 2347074 w 8830208"/>
              <a:gd name="connsiteY787" fmla="*/ 645954 h 8856097"/>
              <a:gd name="connsiteX788" fmla="*/ 2341321 w 8830208"/>
              <a:gd name="connsiteY788" fmla="*/ 651707 h 8856097"/>
              <a:gd name="connsiteX789" fmla="*/ 2203076 w 8830208"/>
              <a:gd name="connsiteY789" fmla="*/ 667452 h 8856097"/>
              <a:gd name="connsiteX790" fmla="*/ 2200723 w 8830208"/>
              <a:gd name="connsiteY790" fmla="*/ 683302 h 8856097"/>
              <a:gd name="connsiteX791" fmla="*/ 2187483 w 8830208"/>
              <a:gd name="connsiteY791" fmla="*/ 671395 h 8856097"/>
              <a:gd name="connsiteX792" fmla="*/ 2181930 w 8830208"/>
              <a:gd name="connsiteY792" fmla="*/ 676158 h 8856097"/>
              <a:gd name="connsiteX793" fmla="*/ 2200227 w 8830208"/>
              <a:gd name="connsiteY793" fmla="*/ 692827 h 8856097"/>
              <a:gd name="connsiteX794" fmla="*/ 2208133 w 8830208"/>
              <a:gd name="connsiteY794" fmla="*/ 658489 h 8856097"/>
              <a:gd name="connsiteX795" fmla="*/ 2203076 w 8830208"/>
              <a:gd name="connsiteY795" fmla="*/ 667452 h 8856097"/>
              <a:gd name="connsiteX796" fmla="*/ 2116112 w 8830208"/>
              <a:gd name="connsiteY796" fmla="*/ 684635 h 8856097"/>
              <a:gd name="connsiteX797" fmla="*/ 2084384 w 8830208"/>
              <a:gd name="connsiteY797" fmla="*/ 693770 h 8856097"/>
              <a:gd name="connsiteX798" fmla="*/ 2095376 w 8830208"/>
              <a:gd name="connsiteY798" fmla="*/ 707019 h 8856097"/>
              <a:gd name="connsiteX799" fmla="*/ 2127171 w 8830208"/>
              <a:gd name="connsiteY799" fmla="*/ 699732 h 8856097"/>
              <a:gd name="connsiteX800" fmla="*/ 2136753 w 8830208"/>
              <a:gd name="connsiteY800" fmla="*/ 695675 h 8856097"/>
              <a:gd name="connsiteX801" fmla="*/ 2152745 w 8830208"/>
              <a:gd name="connsiteY801" fmla="*/ 690150 h 8856097"/>
              <a:gd name="connsiteX802" fmla="*/ 2162127 w 8830208"/>
              <a:gd name="connsiteY802" fmla="*/ 692827 h 8856097"/>
              <a:gd name="connsiteX803" fmla="*/ 2171357 w 8830208"/>
              <a:gd name="connsiteY803" fmla="*/ 707114 h 8856097"/>
              <a:gd name="connsiteX804" fmla="*/ 2171510 w 8830208"/>
              <a:gd name="connsiteY804" fmla="*/ 690445 h 8856097"/>
              <a:gd name="connsiteX805" fmla="*/ 2116112 w 8830208"/>
              <a:gd name="connsiteY805" fmla="*/ 684635 h 8856097"/>
              <a:gd name="connsiteX806" fmla="*/ 2015881 w 8830208"/>
              <a:gd name="connsiteY806" fmla="*/ 714201 h 8856097"/>
              <a:gd name="connsiteX807" fmla="*/ 2020129 w 8830208"/>
              <a:gd name="connsiteY807" fmla="*/ 745052 h 8856097"/>
              <a:gd name="connsiteX808" fmla="*/ 2022796 w 8830208"/>
              <a:gd name="connsiteY808" fmla="*/ 735689 h 8856097"/>
              <a:gd name="connsiteX809" fmla="*/ 2015690 w 8830208"/>
              <a:gd name="connsiteY809" fmla="*/ 716639 h 8856097"/>
              <a:gd name="connsiteX810" fmla="*/ 2031006 w 8830208"/>
              <a:gd name="connsiteY810" fmla="*/ 729088 h 8856097"/>
              <a:gd name="connsiteX811" fmla="*/ 2046332 w 8830208"/>
              <a:gd name="connsiteY811" fmla="*/ 741537 h 8856097"/>
              <a:gd name="connsiteX812" fmla="*/ 2041170 w 8830208"/>
              <a:gd name="connsiteY812" fmla="*/ 721802 h 8856097"/>
              <a:gd name="connsiteX813" fmla="*/ 2015881 w 8830208"/>
              <a:gd name="connsiteY813" fmla="*/ 714201 h 8856097"/>
              <a:gd name="connsiteX814" fmla="*/ 2362152 w 8830208"/>
              <a:gd name="connsiteY814" fmla="*/ 696513 h 8856097"/>
              <a:gd name="connsiteX815" fmla="*/ 2390223 w 8830208"/>
              <a:gd name="connsiteY815" fmla="*/ 704314 h 8856097"/>
              <a:gd name="connsiteX816" fmla="*/ 2413473 w 8830208"/>
              <a:gd name="connsiteY816" fmla="*/ 700628 h 8856097"/>
              <a:gd name="connsiteX817" fmla="*/ 2362152 w 8830208"/>
              <a:gd name="connsiteY817" fmla="*/ 696513 h 8856097"/>
              <a:gd name="connsiteX818" fmla="*/ 1984477 w 8830208"/>
              <a:gd name="connsiteY818" fmla="*/ 713639 h 8856097"/>
              <a:gd name="connsiteX819" fmla="*/ 1981553 w 8830208"/>
              <a:gd name="connsiteY819" fmla="*/ 732689 h 8856097"/>
              <a:gd name="connsiteX820" fmla="*/ 1986858 w 8830208"/>
              <a:gd name="connsiteY820" fmla="*/ 747967 h 8856097"/>
              <a:gd name="connsiteX821" fmla="*/ 2000202 w 8830208"/>
              <a:gd name="connsiteY821" fmla="*/ 760254 h 8856097"/>
              <a:gd name="connsiteX822" fmla="*/ 2000060 w 8830208"/>
              <a:gd name="connsiteY822" fmla="*/ 743204 h 8856097"/>
              <a:gd name="connsiteX823" fmla="*/ 1989630 w 8830208"/>
              <a:gd name="connsiteY823" fmla="*/ 711877 h 8856097"/>
              <a:gd name="connsiteX824" fmla="*/ 1979352 w 8830208"/>
              <a:gd name="connsiteY824" fmla="*/ 697589 h 8856097"/>
              <a:gd name="connsiteX825" fmla="*/ 1984477 w 8830208"/>
              <a:gd name="connsiteY825" fmla="*/ 713639 h 8856097"/>
              <a:gd name="connsiteX826" fmla="*/ 2372763 w 8830208"/>
              <a:gd name="connsiteY826" fmla="*/ 724945 h 8856097"/>
              <a:gd name="connsiteX827" fmla="*/ 2438352 w 8830208"/>
              <a:gd name="connsiteY827" fmla="*/ 739785 h 8856097"/>
              <a:gd name="connsiteX828" fmla="*/ 2420084 w 8830208"/>
              <a:gd name="connsiteY828" fmla="*/ 730927 h 8856097"/>
              <a:gd name="connsiteX829" fmla="*/ 2384365 w 8830208"/>
              <a:gd name="connsiteY829" fmla="*/ 724650 h 8856097"/>
              <a:gd name="connsiteX830" fmla="*/ 2372763 w 8830208"/>
              <a:gd name="connsiteY830" fmla="*/ 724945 h 8856097"/>
              <a:gd name="connsiteX831" fmla="*/ 1933823 w 8830208"/>
              <a:gd name="connsiteY831" fmla="*/ 745214 h 8856097"/>
              <a:gd name="connsiteX832" fmla="*/ 1943052 w 8830208"/>
              <a:gd name="connsiteY832" fmla="*/ 769027 h 8856097"/>
              <a:gd name="connsiteX833" fmla="*/ 1952282 w 8830208"/>
              <a:gd name="connsiteY833" fmla="*/ 783314 h 8856097"/>
              <a:gd name="connsiteX834" fmla="*/ 1952435 w 8830208"/>
              <a:gd name="connsiteY834" fmla="*/ 770389 h 8856097"/>
              <a:gd name="connsiteX835" fmla="*/ 1966865 w 8830208"/>
              <a:gd name="connsiteY835" fmla="*/ 762950 h 8856097"/>
              <a:gd name="connsiteX836" fmla="*/ 1981152 w 8830208"/>
              <a:gd name="connsiteY836" fmla="*/ 760226 h 8856097"/>
              <a:gd name="connsiteX837" fmla="*/ 1966865 w 8830208"/>
              <a:gd name="connsiteY837" fmla="*/ 746529 h 8856097"/>
              <a:gd name="connsiteX838" fmla="*/ 1952435 w 8830208"/>
              <a:gd name="connsiteY838" fmla="*/ 752653 h 8856097"/>
              <a:gd name="connsiteX839" fmla="*/ 1943052 w 8830208"/>
              <a:gd name="connsiteY839" fmla="*/ 749977 h 8856097"/>
              <a:gd name="connsiteX840" fmla="*/ 1933823 w 8830208"/>
              <a:gd name="connsiteY840" fmla="*/ 745214 h 8856097"/>
              <a:gd name="connsiteX841" fmla="*/ 1914477 w 8830208"/>
              <a:gd name="connsiteY841" fmla="*/ 764264 h 8856097"/>
              <a:gd name="connsiteX842" fmla="*/ 1923707 w 8830208"/>
              <a:gd name="connsiteY842" fmla="*/ 778552 h 8856097"/>
              <a:gd name="connsiteX843" fmla="*/ 1927450 w 8830208"/>
              <a:gd name="connsiteY843" fmla="*/ 764264 h 8856097"/>
              <a:gd name="connsiteX844" fmla="*/ 1918221 w 8830208"/>
              <a:gd name="connsiteY844" fmla="*/ 749977 h 8856097"/>
              <a:gd name="connsiteX845" fmla="*/ 1914477 w 8830208"/>
              <a:gd name="connsiteY845" fmla="*/ 764264 h 8856097"/>
              <a:gd name="connsiteX846" fmla="*/ 1873072 w 8830208"/>
              <a:gd name="connsiteY846" fmla="*/ 768284 h 8856097"/>
              <a:gd name="connsiteX847" fmla="*/ 1855480 w 8830208"/>
              <a:gd name="connsiteY847" fmla="*/ 774685 h 8856097"/>
              <a:gd name="connsiteX848" fmla="*/ 1870691 w 8830208"/>
              <a:gd name="connsiteY848" fmla="*/ 787315 h 8856097"/>
              <a:gd name="connsiteX849" fmla="*/ 1885902 w 8830208"/>
              <a:gd name="connsiteY849" fmla="*/ 799935 h 8856097"/>
              <a:gd name="connsiteX850" fmla="*/ 1885902 w 8830208"/>
              <a:gd name="connsiteY850" fmla="*/ 788677 h 8856097"/>
              <a:gd name="connsiteX851" fmla="*/ 1895427 w 8830208"/>
              <a:gd name="connsiteY851" fmla="*/ 783314 h 8856097"/>
              <a:gd name="connsiteX852" fmla="*/ 1904952 w 8830208"/>
              <a:gd name="connsiteY852" fmla="*/ 779676 h 8856097"/>
              <a:gd name="connsiteX853" fmla="*/ 1873072 w 8830208"/>
              <a:gd name="connsiteY853" fmla="*/ 768284 h 8856097"/>
              <a:gd name="connsiteX854" fmla="*/ 2385965 w 8830208"/>
              <a:gd name="connsiteY854" fmla="*/ 769027 h 8856097"/>
              <a:gd name="connsiteX855" fmla="*/ 2393109 w 8830208"/>
              <a:gd name="connsiteY855" fmla="*/ 777885 h 8856097"/>
              <a:gd name="connsiteX856" fmla="*/ 2407444 w 8830208"/>
              <a:gd name="connsiteY856" fmla="*/ 805107 h 8856097"/>
              <a:gd name="connsiteX857" fmla="*/ 2457450 w 8830208"/>
              <a:gd name="connsiteY857" fmla="*/ 810489 h 8856097"/>
              <a:gd name="connsiteX858" fmla="*/ 2443115 w 8830208"/>
              <a:gd name="connsiteY858" fmla="*/ 798287 h 8856097"/>
              <a:gd name="connsiteX859" fmla="*/ 2405015 w 8830208"/>
              <a:gd name="connsiteY859" fmla="*/ 779961 h 8856097"/>
              <a:gd name="connsiteX860" fmla="*/ 2433590 w 8830208"/>
              <a:gd name="connsiteY860" fmla="*/ 778304 h 8856097"/>
              <a:gd name="connsiteX861" fmla="*/ 2462165 w 8830208"/>
              <a:gd name="connsiteY861" fmla="*/ 776656 h 8856097"/>
              <a:gd name="connsiteX862" fmla="*/ 2438352 w 8830208"/>
              <a:gd name="connsiteY862" fmla="*/ 769027 h 8856097"/>
              <a:gd name="connsiteX863" fmla="*/ 2390727 w 8830208"/>
              <a:gd name="connsiteY863" fmla="*/ 761121 h 8856097"/>
              <a:gd name="connsiteX864" fmla="*/ 2366915 w 8830208"/>
              <a:gd name="connsiteY864" fmla="*/ 760845 h 8856097"/>
              <a:gd name="connsiteX865" fmla="*/ 2385965 w 8830208"/>
              <a:gd name="connsiteY865" fmla="*/ 769027 h 8856097"/>
              <a:gd name="connsiteX866" fmla="*/ 2295477 w 8830208"/>
              <a:gd name="connsiteY866" fmla="*/ 792249 h 8856097"/>
              <a:gd name="connsiteX867" fmla="*/ 2276427 w 8830208"/>
              <a:gd name="connsiteY867" fmla="*/ 800364 h 8856097"/>
              <a:gd name="connsiteX868" fmla="*/ 2257377 w 8830208"/>
              <a:gd name="connsiteY868" fmla="*/ 795382 h 8856097"/>
              <a:gd name="connsiteX869" fmla="*/ 2257377 w 8830208"/>
              <a:gd name="connsiteY869" fmla="*/ 811813 h 8856097"/>
              <a:gd name="connsiteX870" fmla="*/ 2257377 w 8830208"/>
              <a:gd name="connsiteY870" fmla="*/ 828244 h 8856097"/>
              <a:gd name="connsiteX871" fmla="*/ 2283571 w 8830208"/>
              <a:gd name="connsiteY871" fmla="*/ 821252 h 8856097"/>
              <a:gd name="connsiteX872" fmla="*/ 2320766 w 8830208"/>
              <a:gd name="connsiteY872" fmla="*/ 813870 h 8856097"/>
              <a:gd name="connsiteX873" fmla="*/ 2309032 w 8830208"/>
              <a:gd name="connsiteY873" fmla="*/ 784352 h 8856097"/>
              <a:gd name="connsiteX874" fmla="*/ 2295477 w 8830208"/>
              <a:gd name="connsiteY874" fmla="*/ 792249 h 8856097"/>
              <a:gd name="connsiteX875" fmla="*/ 2333873 w 8830208"/>
              <a:gd name="connsiteY875" fmla="*/ 783314 h 8856097"/>
              <a:gd name="connsiteX876" fmla="*/ 2343102 w 8830208"/>
              <a:gd name="connsiteY876" fmla="*/ 807127 h 8856097"/>
              <a:gd name="connsiteX877" fmla="*/ 2352332 w 8830208"/>
              <a:gd name="connsiteY877" fmla="*/ 811889 h 8856097"/>
              <a:gd name="connsiteX878" fmla="*/ 2343102 w 8830208"/>
              <a:gd name="connsiteY878" fmla="*/ 788077 h 8856097"/>
              <a:gd name="connsiteX879" fmla="*/ 2333873 w 8830208"/>
              <a:gd name="connsiteY879" fmla="*/ 783314 h 8856097"/>
              <a:gd name="connsiteX880" fmla="*/ 1753305 w 8830208"/>
              <a:gd name="connsiteY880" fmla="*/ 803155 h 8856097"/>
              <a:gd name="connsiteX881" fmla="*/ 1759058 w 8830208"/>
              <a:gd name="connsiteY881" fmla="*/ 808917 h 8856097"/>
              <a:gd name="connsiteX882" fmla="*/ 1758306 w 8830208"/>
              <a:gd name="connsiteY882" fmla="*/ 790658 h 8856097"/>
              <a:gd name="connsiteX883" fmla="*/ 1753305 w 8830208"/>
              <a:gd name="connsiteY883" fmla="*/ 803155 h 8856097"/>
              <a:gd name="connsiteX884" fmla="*/ 1771602 w 8830208"/>
              <a:gd name="connsiteY884" fmla="*/ 797668 h 8856097"/>
              <a:gd name="connsiteX885" fmla="*/ 1765325 w 8830208"/>
              <a:gd name="connsiteY885" fmla="*/ 821938 h 8856097"/>
              <a:gd name="connsiteX886" fmla="*/ 1759039 w 8830208"/>
              <a:gd name="connsiteY886" fmla="*/ 838302 h 8856097"/>
              <a:gd name="connsiteX887" fmla="*/ 1772469 w 8830208"/>
              <a:gd name="connsiteY887" fmla="*/ 833825 h 8856097"/>
              <a:gd name="connsiteX888" fmla="*/ 1787081 w 8830208"/>
              <a:gd name="connsiteY888" fmla="*/ 818242 h 8856097"/>
              <a:gd name="connsiteX889" fmla="*/ 1789462 w 8830208"/>
              <a:gd name="connsiteY889" fmla="*/ 800545 h 8856097"/>
              <a:gd name="connsiteX890" fmla="*/ 1805559 w 8830208"/>
              <a:gd name="connsiteY890" fmla="*/ 812451 h 8856097"/>
              <a:gd name="connsiteX891" fmla="*/ 1820466 w 8830208"/>
              <a:gd name="connsiteY891" fmla="*/ 830939 h 8856097"/>
              <a:gd name="connsiteX892" fmla="*/ 1811388 w 8830208"/>
              <a:gd name="connsiteY892" fmla="*/ 812603 h 8856097"/>
              <a:gd name="connsiteX893" fmla="*/ 1771602 w 8830208"/>
              <a:gd name="connsiteY893" fmla="*/ 797668 h 8856097"/>
              <a:gd name="connsiteX894" fmla="*/ 1723977 w 8830208"/>
              <a:gd name="connsiteY894" fmla="*/ 826177 h 8856097"/>
              <a:gd name="connsiteX895" fmla="*/ 1738265 w 8830208"/>
              <a:gd name="connsiteY895" fmla="*/ 845227 h 8856097"/>
              <a:gd name="connsiteX896" fmla="*/ 1752552 w 8830208"/>
              <a:gd name="connsiteY896" fmla="*/ 835140 h 8856097"/>
              <a:gd name="connsiteX897" fmla="*/ 1743132 w 8830208"/>
              <a:gd name="connsiteY897" fmla="*/ 830872 h 8856097"/>
              <a:gd name="connsiteX898" fmla="*/ 1739389 w 8830208"/>
              <a:gd name="connsiteY898" fmla="*/ 821909 h 8856097"/>
              <a:gd name="connsiteX899" fmla="*/ 1734522 w 8830208"/>
              <a:gd name="connsiteY899" fmla="*/ 807127 h 8856097"/>
              <a:gd name="connsiteX900" fmla="*/ 1723977 w 8830208"/>
              <a:gd name="connsiteY900" fmla="*/ 826177 h 8856097"/>
              <a:gd name="connsiteX901" fmla="*/ 2217392 w 8830208"/>
              <a:gd name="connsiteY901" fmla="*/ 812184 h 8856097"/>
              <a:gd name="connsiteX902" fmla="*/ 2190702 w 8830208"/>
              <a:gd name="connsiteY902" fmla="*/ 821414 h 8856097"/>
              <a:gd name="connsiteX903" fmla="*/ 2170786 w 8830208"/>
              <a:gd name="connsiteY903" fmla="*/ 843826 h 8856097"/>
              <a:gd name="connsiteX904" fmla="*/ 2178406 w 8830208"/>
              <a:gd name="connsiteY904" fmla="*/ 856161 h 8856097"/>
              <a:gd name="connsiteX905" fmla="*/ 2194941 w 8830208"/>
              <a:gd name="connsiteY905" fmla="*/ 839626 h 8856097"/>
              <a:gd name="connsiteX906" fmla="*/ 2211486 w 8830208"/>
              <a:gd name="connsiteY906" fmla="*/ 823090 h 8856097"/>
              <a:gd name="connsiteX907" fmla="*/ 2219992 w 8830208"/>
              <a:gd name="connsiteY907" fmla="*/ 836540 h 8856097"/>
              <a:gd name="connsiteX908" fmla="*/ 2228507 w 8830208"/>
              <a:gd name="connsiteY908" fmla="*/ 849989 h 8856097"/>
              <a:gd name="connsiteX909" fmla="*/ 2228660 w 8830208"/>
              <a:gd name="connsiteY909" fmla="*/ 832758 h 8856097"/>
              <a:gd name="connsiteX910" fmla="*/ 2238327 w 8830208"/>
              <a:gd name="connsiteY910" fmla="*/ 821414 h 8856097"/>
              <a:gd name="connsiteX911" fmla="*/ 2247852 w 8830208"/>
              <a:gd name="connsiteY911" fmla="*/ 817214 h 8856097"/>
              <a:gd name="connsiteX912" fmla="*/ 2217392 w 8830208"/>
              <a:gd name="connsiteY912" fmla="*/ 812184 h 8856097"/>
              <a:gd name="connsiteX913" fmla="*/ 1695402 w 8830208"/>
              <a:gd name="connsiteY913" fmla="*/ 835702 h 8856097"/>
              <a:gd name="connsiteX914" fmla="*/ 1702889 w 8830208"/>
              <a:gd name="connsiteY914" fmla="*/ 854752 h 8856097"/>
              <a:gd name="connsiteX915" fmla="*/ 1710366 w 8830208"/>
              <a:gd name="connsiteY915" fmla="*/ 835702 h 8856097"/>
              <a:gd name="connsiteX916" fmla="*/ 1702889 w 8830208"/>
              <a:gd name="connsiteY916" fmla="*/ 816652 h 8856097"/>
              <a:gd name="connsiteX917" fmla="*/ 1695402 w 8830208"/>
              <a:gd name="connsiteY917" fmla="*/ 835702 h 8856097"/>
              <a:gd name="connsiteX918" fmla="*/ 1630947 w 8830208"/>
              <a:gd name="connsiteY918" fmla="*/ 840140 h 8856097"/>
              <a:gd name="connsiteX919" fmla="*/ 1568101 w 8830208"/>
              <a:gd name="connsiteY919" fmla="*/ 878488 h 8856097"/>
              <a:gd name="connsiteX920" fmla="*/ 1617440 w 8830208"/>
              <a:gd name="connsiteY920" fmla="*/ 873078 h 8856097"/>
              <a:gd name="connsiteX921" fmla="*/ 1634214 w 8830208"/>
              <a:gd name="connsiteY921" fmla="*/ 870639 h 8856097"/>
              <a:gd name="connsiteX922" fmla="*/ 1647997 w 8830208"/>
              <a:gd name="connsiteY922" fmla="*/ 875926 h 8856097"/>
              <a:gd name="connsiteX923" fmla="*/ 1641719 w 8830208"/>
              <a:gd name="connsiteY923" fmla="*/ 858190 h 8856097"/>
              <a:gd name="connsiteX924" fmla="*/ 1635452 w 8830208"/>
              <a:gd name="connsiteY924" fmla="*/ 840464 h 8856097"/>
              <a:gd name="connsiteX925" fmla="*/ 1648282 w 8830208"/>
              <a:gd name="connsiteY925" fmla="*/ 852370 h 8856097"/>
              <a:gd name="connsiteX926" fmla="*/ 1685877 w 8830208"/>
              <a:gd name="connsiteY926" fmla="*/ 845227 h 8856097"/>
              <a:gd name="connsiteX927" fmla="*/ 1630947 w 8830208"/>
              <a:gd name="connsiteY927" fmla="*/ 840140 h 8856097"/>
              <a:gd name="connsiteX928" fmla="*/ 2097834 w 8830208"/>
              <a:gd name="connsiteY928" fmla="*/ 849627 h 8856097"/>
              <a:gd name="connsiteX929" fmla="*/ 2087404 w 8830208"/>
              <a:gd name="connsiteY929" fmla="*/ 879469 h 8856097"/>
              <a:gd name="connsiteX930" fmla="*/ 2091595 w 8830208"/>
              <a:gd name="connsiteY930" fmla="*/ 875278 h 8856097"/>
              <a:gd name="connsiteX931" fmla="*/ 2094100 w 8830208"/>
              <a:gd name="connsiteY931" fmla="*/ 864277 h 8856097"/>
              <a:gd name="connsiteX932" fmla="*/ 2107387 w 8830208"/>
              <a:gd name="connsiteY932" fmla="*/ 871420 h 8856097"/>
              <a:gd name="connsiteX933" fmla="*/ 2108473 w 8830208"/>
              <a:gd name="connsiteY933" fmla="*/ 866658 h 8856097"/>
              <a:gd name="connsiteX934" fmla="*/ 2114798 w 8830208"/>
              <a:gd name="connsiteY934" fmla="*/ 854752 h 8856097"/>
              <a:gd name="connsiteX935" fmla="*/ 2124027 w 8830208"/>
              <a:gd name="connsiteY935" fmla="*/ 865867 h 8856097"/>
              <a:gd name="connsiteX936" fmla="*/ 2129666 w 8830208"/>
              <a:gd name="connsiteY936" fmla="*/ 871344 h 8856097"/>
              <a:gd name="connsiteX937" fmla="*/ 2127285 w 8830208"/>
              <a:gd name="connsiteY937" fmla="*/ 852847 h 8856097"/>
              <a:gd name="connsiteX938" fmla="*/ 2119265 w 8830208"/>
              <a:gd name="connsiteY938" fmla="*/ 839988 h 8856097"/>
              <a:gd name="connsiteX939" fmla="*/ 2097834 w 8830208"/>
              <a:gd name="connsiteY939" fmla="*/ 849627 h 8856097"/>
              <a:gd name="connsiteX940" fmla="*/ 2390727 w 8830208"/>
              <a:gd name="connsiteY940" fmla="*/ 843598 h 8856097"/>
              <a:gd name="connsiteX941" fmla="*/ 2369592 w 8830208"/>
              <a:gd name="connsiteY941" fmla="*/ 850742 h 8856097"/>
              <a:gd name="connsiteX942" fmla="*/ 2345084 w 8830208"/>
              <a:gd name="connsiteY942" fmla="*/ 866658 h 8856097"/>
              <a:gd name="connsiteX943" fmla="*/ 2388822 w 8830208"/>
              <a:gd name="connsiteY943" fmla="*/ 871897 h 8856097"/>
              <a:gd name="connsiteX944" fmla="*/ 2400252 w 8830208"/>
              <a:gd name="connsiteY944" fmla="*/ 860467 h 8856097"/>
              <a:gd name="connsiteX945" fmla="*/ 2400252 w 8830208"/>
              <a:gd name="connsiteY945" fmla="*/ 872230 h 8856097"/>
              <a:gd name="connsiteX946" fmla="*/ 2400252 w 8830208"/>
              <a:gd name="connsiteY946" fmla="*/ 883993 h 8856097"/>
              <a:gd name="connsiteX947" fmla="*/ 2417055 w 8830208"/>
              <a:gd name="connsiteY947" fmla="*/ 875002 h 8856097"/>
              <a:gd name="connsiteX948" fmla="*/ 2452211 w 8830208"/>
              <a:gd name="connsiteY948" fmla="*/ 879431 h 8856097"/>
              <a:gd name="connsiteX949" fmla="*/ 2494941 w 8830208"/>
              <a:gd name="connsiteY949" fmla="*/ 891871 h 8856097"/>
              <a:gd name="connsiteX950" fmla="*/ 2519315 w 8830208"/>
              <a:gd name="connsiteY950" fmla="*/ 890880 h 8856097"/>
              <a:gd name="connsiteX951" fmla="*/ 2483149 w 8830208"/>
              <a:gd name="connsiteY951" fmla="*/ 881288 h 8856097"/>
              <a:gd name="connsiteX952" fmla="*/ 2477338 w 8830208"/>
              <a:gd name="connsiteY952" fmla="*/ 852799 h 8856097"/>
              <a:gd name="connsiteX953" fmla="*/ 2500265 w 8830208"/>
              <a:gd name="connsiteY953" fmla="*/ 855599 h 8856097"/>
              <a:gd name="connsiteX954" fmla="*/ 2485977 w 8830208"/>
              <a:gd name="connsiteY954" fmla="*/ 845798 h 8856097"/>
              <a:gd name="connsiteX955" fmla="*/ 2390727 w 8830208"/>
              <a:gd name="connsiteY955" fmla="*/ 843598 h 8856097"/>
              <a:gd name="connsiteX956" fmla="*/ 2405015 w 8830208"/>
              <a:gd name="connsiteY956" fmla="*/ 854752 h 8856097"/>
              <a:gd name="connsiteX957" fmla="*/ 2415102 w 8830208"/>
              <a:gd name="connsiteY957" fmla="*/ 864277 h 8856097"/>
              <a:gd name="connsiteX958" fmla="*/ 2419302 w 8830208"/>
              <a:gd name="connsiteY958" fmla="*/ 854752 h 8856097"/>
              <a:gd name="connsiteX959" fmla="*/ 2409216 w 8830208"/>
              <a:gd name="connsiteY959" fmla="*/ 845227 h 8856097"/>
              <a:gd name="connsiteX960" fmla="*/ 2405015 w 8830208"/>
              <a:gd name="connsiteY960" fmla="*/ 854752 h 8856097"/>
              <a:gd name="connsiteX961" fmla="*/ 2314527 w 8830208"/>
              <a:gd name="connsiteY961" fmla="*/ 863381 h 8856097"/>
              <a:gd name="connsiteX962" fmla="*/ 2294515 w 8830208"/>
              <a:gd name="connsiteY962" fmla="*/ 866782 h 8856097"/>
              <a:gd name="connsiteX963" fmla="*/ 2274503 w 8830208"/>
              <a:gd name="connsiteY963" fmla="*/ 861552 h 8856097"/>
              <a:gd name="connsiteX964" fmla="*/ 2277847 w 8830208"/>
              <a:gd name="connsiteY964" fmla="*/ 877707 h 8856097"/>
              <a:gd name="connsiteX965" fmla="*/ 2288334 w 8830208"/>
              <a:gd name="connsiteY965" fmla="*/ 893356 h 8856097"/>
              <a:gd name="connsiteX966" fmla="*/ 2312489 w 8830208"/>
              <a:gd name="connsiteY966" fmla="*/ 892852 h 8856097"/>
              <a:gd name="connsiteX967" fmla="*/ 2329491 w 8830208"/>
              <a:gd name="connsiteY967" fmla="*/ 873802 h 8856097"/>
              <a:gd name="connsiteX968" fmla="*/ 2322014 w 8830208"/>
              <a:gd name="connsiteY968" fmla="*/ 854752 h 8856097"/>
              <a:gd name="connsiteX969" fmla="*/ 2314527 w 8830208"/>
              <a:gd name="connsiteY969" fmla="*/ 863381 h 8856097"/>
              <a:gd name="connsiteX970" fmla="*/ 2051790 w 8830208"/>
              <a:gd name="connsiteY970" fmla="*/ 879907 h 8856097"/>
              <a:gd name="connsiteX971" fmla="*/ 2057791 w 8830208"/>
              <a:gd name="connsiteY971" fmla="*/ 895547 h 8856097"/>
              <a:gd name="connsiteX972" fmla="*/ 2045170 w 8830208"/>
              <a:gd name="connsiteY972" fmla="*/ 885070 h 8856097"/>
              <a:gd name="connsiteX973" fmla="*/ 1993363 w 8830208"/>
              <a:gd name="connsiteY973" fmla="*/ 903310 h 8856097"/>
              <a:gd name="connsiteX974" fmla="*/ 2003250 w 8830208"/>
              <a:gd name="connsiteY974" fmla="*/ 921427 h 8856097"/>
              <a:gd name="connsiteX975" fmla="*/ 2006279 w 8830208"/>
              <a:gd name="connsiteY975" fmla="*/ 907139 h 8856097"/>
              <a:gd name="connsiteX976" fmla="*/ 2021662 w 8830208"/>
              <a:gd name="connsiteY976" fmla="*/ 899995 h 8856097"/>
              <a:gd name="connsiteX977" fmla="*/ 2022748 w 8830208"/>
              <a:gd name="connsiteY977" fmla="*/ 895233 h 8856097"/>
              <a:gd name="connsiteX978" fmla="*/ 2029073 w 8830208"/>
              <a:gd name="connsiteY978" fmla="*/ 883327 h 8856097"/>
              <a:gd name="connsiteX979" fmla="*/ 2038302 w 8830208"/>
              <a:gd name="connsiteY979" fmla="*/ 892852 h 8856097"/>
              <a:gd name="connsiteX980" fmla="*/ 2052590 w 8830208"/>
              <a:gd name="connsiteY980" fmla="*/ 902377 h 8856097"/>
              <a:gd name="connsiteX981" fmla="*/ 2066877 w 8830208"/>
              <a:gd name="connsiteY981" fmla="*/ 883327 h 8856097"/>
              <a:gd name="connsiteX982" fmla="*/ 2056333 w 8830208"/>
              <a:gd name="connsiteY982" fmla="*/ 864277 h 8856097"/>
              <a:gd name="connsiteX983" fmla="*/ 2051790 w 8830208"/>
              <a:gd name="connsiteY983" fmla="*/ 879907 h 8856097"/>
              <a:gd name="connsiteX984" fmla="*/ 1724120 w 8830208"/>
              <a:gd name="connsiteY984" fmla="*/ 889908 h 8856097"/>
              <a:gd name="connsiteX985" fmla="*/ 1752467 w 8830208"/>
              <a:gd name="connsiteY985" fmla="*/ 912045 h 8856097"/>
              <a:gd name="connsiteX986" fmla="*/ 1759772 w 8830208"/>
              <a:gd name="connsiteY986" fmla="*/ 900224 h 8856097"/>
              <a:gd name="connsiteX987" fmla="*/ 1764497 w 8830208"/>
              <a:gd name="connsiteY987" fmla="*/ 913207 h 8856097"/>
              <a:gd name="connsiteX988" fmla="*/ 1769221 w 8830208"/>
              <a:gd name="connsiteY988" fmla="*/ 926189 h 8856097"/>
              <a:gd name="connsiteX989" fmla="*/ 1782318 w 8830208"/>
              <a:gd name="connsiteY989" fmla="*/ 912883 h 8856097"/>
              <a:gd name="connsiteX990" fmla="*/ 1795415 w 8830208"/>
              <a:gd name="connsiteY990" fmla="*/ 899586 h 8856097"/>
              <a:gd name="connsiteX991" fmla="*/ 1781889 w 8830208"/>
              <a:gd name="connsiteY991" fmla="*/ 907301 h 8856097"/>
              <a:gd name="connsiteX992" fmla="*/ 1768364 w 8830208"/>
              <a:gd name="connsiteY992" fmla="*/ 915026 h 8856097"/>
              <a:gd name="connsiteX993" fmla="*/ 1774689 w 8830208"/>
              <a:gd name="connsiteY993" fmla="*/ 898557 h 8856097"/>
              <a:gd name="connsiteX994" fmla="*/ 1781004 w 8830208"/>
              <a:gd name="connsiteY994" fmla="*/ 882079 h 8856097"/>
              <a:gd name="connsiteX995" fmla="*/ 1760830 w 8830208"/>
              <a:gd name="connsiteY995" fmla="*/ 888489 h 8856097"/>
              <a:gd name="connsiteX996" fmla="*/ 1732455 w 8830208"/>
              <a:gd name="connsiteY996" fmla="*/ 881965 h 8856097"/>
              <a:gd name="connsiteX997" fmla="*/ 1724273 w 8830208"/>
              <a:gd name="connsiteY997" fmla="*/ 869039 h 8856097"/>
              <a:gd name="connsiteX998" fmla="*/ 1724120 w 8830208"/>
              <a:gd name="connsiteY998" fmla="*/ 889908 h 8856097"/>
              <a:gd name="connsiteX999" fmla="*/ 2212134 w 8830208"/>
              <a:gd name="connsiteY999" fmla="*/ 888689 h 8856097"/>
              <a:gd name="connsiteX1000" fmla="*/ 2200085 w 8830208"/>
              <a:gd name="connsiteY1000" fmla="*/ 913883 h 8856097"/>
              <a:gd name="connsiteX1001" fmla="*/ 2199932 w 8830208"/>
              <a:gd name="connsiteY1001" fmla="*/ 926189 h 8856097"/>
              <a:gd name="connsiteX1002" fmla="*/ 2190702 w 8830208"/>
              <a:gd name="connsiteY1002" fmla="*/ 911902 h 8856097"/>
              <a:gd name="connsiteX1003" fmla="*/ 2181473 w 8830208"/>
              <a:gd name="connsiteY1003" fmla="*/ 897614 h 8856097"/>
              <a:gd name="connsiteX1004" fmla="*/ 2181320 w 8830208"/>
              <a:gd name="connsiteY1004" fmla="*/ 914978 h 8856097"/>
              <a:gd name="connsiteX1005" fmla="*/ 2197846 w 8830208"/>
              <a:gd name="connsiteY1005" fmla="*/ 928704 h 8856097"/>
              <a:gd name="connsiteX1006" fmla="*/ 2212134 w 8830208"/>
              <a:gd name="connsiteY1006" fmla="*/ 913721 h 8856097"/>
              <a:gd name="connsiteX1007" fmla="*/ 2219277 w 8830208"/>
              <a:gd name="connsiteY1007" fmla="*/ 902377 h 8856097"/>
              <a:gd name="connsiteX1008" fmla="*/ 2228802 w 8830208"/>
              <a:gd name="connsiteY1008" fmla="*/ 911902 h 8856097"/>
              <a:gd name="connsiteX1009" fmla="*/ 2237432 w 8830208"/>
              <a:gd name="connsiteY1009" fmla="*/ 921427 h 8856097"/>
              <a:gd name="connsiteX1010" fmla="*/ 2230031 w 8830208"/>
              <a:gd name="connsiteY1010" fmla="*/ 879412 h 8856097"/>
              <a:gd name="connsiteX1011" fmla="*/ 2212134 w 8830208"/>
              <a:gd name="connsiteY1011" fmla="*/ 888689 h 8856097"/>
              <a:gd name="connsiteX1012" fmla="*/ 1962102 w 8830208"/>
              <a:gd name="connsiteY1012" fmla="*/ 902081 h 8856097"/>
              <a:gd name="connsiteX1013" fmla="*/ 1948777 w 8830208"/>
              <a:gd name="connsiteY1013" fmla="*/ 906187 h 8856097"/>
              <a:gd name="connsiteX1014" fmla="*/ 1938614 w 8830208"/>
              <a:gd name="connsiteY1014" fmla="*/ 931218 h 8856097"/>
              <a:gd name="connsiteX1015" fmla="*/ 1953016 w 8830208"/>
              <a:gd name="connsiteY1015" fmla="*/ 943172 h 8856097"/>
              <a:gd name="connsiteX1016" fmla="*/ 1946586 w 8830208"/>
              <a:gd name="connsiteY1016" fmla="*/ 926427 h 8856097"/>
              <a:gd name="connsiteX1017" fmla="*/ 1940166 w 8830208"/>
              <a:gd name="connsiteY1017" fmla="*/ 909682 h 8856097"/>
              <a:gd name="connsiteX1018" fmla="*/ 1958616 w 8830208"/>
              <a:gd name="connsiteY1018" fmla="*/ 919560 h 8856097"/>
              <a:gd name="connsiteX1019" fmla="*/ 1977066 w 8830208"/>
              <a:gd name="connsiteY1019" fmla="*/ 929437 h 8856097"/>
              <a:gd name="connsiteX1020" fmla="*/ 1977066 w 8830208"/>
              <a:gd name="connsiteY1020" fmla="*/ 911149 h 8856097"/>
              <a:gd name="connsiteX1021" fmla="*/ 1969589 w 8830208"/>
              <a:gd name="connsiteY1021" fmla="*/ 892852 h 8856097"/>
              <a:gd name="connsiteX1022" fmla="*/ 1962102 w 8830208"/>
              <a:gd name="connsiteY1022" fmla="*/ 902081 h 8856097"/>
              <a:gd name="connsiteX1023" fmla="*/ 1394517 w 8830208"/>
              <a:gd name="connsiteY1023" fmla="*/ 926189 h 8856097"/>
              <a:gd name="connsiteX1024" fmla="*/ 1371552 w 8830208"/>
              <a:gd name="connsiteY1024" fmla="*/ 937752 h 8856097"/>
              <a:gd name="connsiteX1025" fmla="*/ 1352502 w 8830208"/>
              <a:gd name="connsiteY1025" fmla="*/ 925513 h 8856097"/>
              <a:gd name="connsiteX1026" fmla="*/ 1333452 w 8830208"/>
              <a:gd name="connsiteY1026" fmla="*/ 934104 h 8856097"/>
              <a:gd name="connsiteX1027" fmla="*/ 1315974 w 8830208"/>
              <a:gd name="connsiteY1027" fmla="*/ 938124 h 8856097"/>
              <a:gd name="connsiteX1028" fmla="*/ 1298496 w 8830208"/>
              <a:gd name="connsiteY1028" fmla="*/ 933552 h 8856097"/>
              <a:gd name="connsiteX1029" fmla="*/ 1302896 w 8830208"/>
              <a:gd name="connsiteY1029" fmla="*/ 956624 h 8856097"/>
              <a:gd name="connsiteX1030" fmla="*/ 1321156 w 8830208"/>
              <a:gd name="connsiteY1030" fmla="*/ 974369 h 8856097"/>
              <a:gd name="connsiteX1031" fmla="*/ 1349540 w 8830208"/>
              <a:gd name="connsiteY1031" fmla="*/ 969054 h 8856097"/>
              <a:gd name="connsiteX1032" fmla="*/ 1358065 w 8830208"/>
              <a:gd name="connsiteY1032" fmla="*/ 953424 h 8856097"/>
              <a:gd name="connsiteX1033" fmla="*/ 1352064 w 8830208"/>
              <a:gd name="connsiteY1033" fmla="*/ 937781 h 8856097"/>
              <a:gd name="connsiteX1034" fmla="*/ 1364190 w 8830208"/>
              <a:gd name="connsiteY1034" fmla="*/ 947811 h 8856097"/>
              <a:gd name="connsiteX1035" fmla="*/ 1424492 w 8830208"/>
              <a:gd name="connsiteY1035" fmla="*/ 933723 h 8856097"/>
              <a:gd name="connsiteX1036" fmla="*/ 1419177 w 8830208"/>
              <a:gd name="connsiteY1036" fmla="*/ 911121 h 8856097"/>
              <a:gd name="connsiteX1037" fmla="*/ 1394517 w 8830208"/>
              <a:gd name="connsiteY1037" fmla="*/ 926189 h 8856097"/>
              <a:gd name="connsiteX1038" fmla="*/ 1447752 w 8830208"/>
              <a:gd name="connsiteY1038" fmla="*/ 916102 h 8856097"/>
              <a:gd name="connsiteX1039" fmla="*/ 1475908 w 8830208"/>
              <a:gd name="connsiteY1039" fmla="*/ 935971 h 8856097"/>
              <a:gd name="connsiteX1040" fmla="*/ 1461021 w 8830208"/>
              <a:gd name="connsiteY1040" fmla="*/ 902377 h 8856097"/>
              <a:gd name="connsiteX1041" fmla="*/ 1447752 w 8830208"/>
              <a:gd name="connsiteY1041" fmla="*/ 916102 h 8856097"/>
              <a:gd name="connsiteX1042" fmla="*/ 1692231 w 8830208"/>
              <a:gd name="connsiteY1042" fmla="*/ 908730 h 8856097"/>
              <a:gd name="connsiteX1043" fmla="*/ 1686020 w 8830208"/>
              <a:gd name="connsiteY1043" fmla="*/ 925399 h 8856097"/>
              <a:gd name="connsiteX1044" fmla="*/ 1695402 w 8830208"/>
              <a:gd name="connsiteY1044" fmla="*/ 921427 h 8856097"/>
              <a:gd name="connsiteX1045" fmla="*/ 1704632 w 8830208"/>
              <a:gd name="connsiteY1045" fmla="*/ 907139 h 8856097"/>
              <a:gd name="connsiteX1046" fmla="*/ 1704785 w 8830208"/>
              <a:gd name="connsiteY1046" fmla="*/ 923808 h 8856097"/>
              <a:gd name="connsiteX1047" fmla="*/ 1714452 w 8830208"/>
              <a:gd name="connsiteY1047" fmla="*/ 940477 h 8856097"/>
              <a:gd name="connsiteX1048" fmla="*/ 1718196 w 8830208"/>
              <a:gd name="connsiteY1048" fmla="*/ 917445 h 8856097"/>
              <a:gd name="connsiteX1049" fmla="*/ 1692231 w 8830208"/>
              <a:gd name="connsiteY1049" fmla="*/ 908730 h 8856097"/>
              <a:gd name="connsiteX1050" fmla="*/ 2457402 w 8830208"/>
              <a:gd name="connsiteY1050" fmla="*/ 916664 h 8856097"/>
              <a:gd name="connsiteX1051" fmla="*/ 2447877 w 8830208"/>
              <a:gd name="connsiteY1051" fmla="*/ 930952 h 8856097"/>
              <a:gd name="connsiteX1052" fmla="*/ 2438352 w 8830208"/>
              <a:gd name="connsiteY1052" fmla="*/ 922017 h 8856097"/>
              <a:gd name="connsiteX1053" fmla="*/ 2419302 w 8830208"/>
              <a:gd name="connsiteY1053" fmla="*/ 914521 h 8856097"/>
              <a:gd name="connsiteX1054" fmla="*/ 2409777 w 8830208"/>
              <a:gd name="connsiteY1054" fmla="*/ 935714 h 8856097"/>
              <a:gd name="connsiteX1055" fmla="*/ 2419302 w 8830208"/>
              <a:gd name="connsiteY1055" fmla="*/ 929694 h 8856097"/>
              <a:gd name="connsiteX1056" fmla="*/ 2431456 w 8830208"/>
              <a:gd name="connsiteY1056" fmla="*/ 934409 h 8856097"/>
              <a:gd name="connsiteX1057" fmla="*/ 2469309 w 8830208"/>
              <a:gd name="connsiteY1057" fmla="*/ 923017 h 8856097"/>
              <a:gd name="connsiteX1058" fmla="*/ 2463365 w 8830208"/>
              <a:gd name="connsiteY1058" fmla="*/ 907139 h 8856097"/>
              <a:gd name="connsiteX1059" fmla="*/ 2478586 w 8830208"/>
              <a:gd name="connsiteY1059" fmla="*/ 919512 h 8856097"/>
              <a:gd name="connsiteX1060" fmla="*/ 2499360 w 8830208"/>
              <a:gd name="connsiteY1060" fmla="*/ 922884 h 8856097"/>
              <a:gd name="connsiteX1061" fmla="*/ 2489902 w 8830208"/>
              <a:gd name="connsiteY1061" fmla="*/ 908139 h 8856097"/>
              <a:gd name="connsiteX1062" fmla="*/ 2457402 w 8830208"/>
              <a:gd name="connsiteY1062" fmla="*/ 916664 h 8856097"/>
              <a:gd name="connsiteX1063" fmla="*/ 1657598 w 8830208"/>
              <a:gd name="connsiteY1063" fmla="*/ 933333 h 8856097"/>
              <a:gd name="connsiteX1064" fmla="*/ 1648377 w 8830208"/>
              <a:gd name="connsiteY1064" fmla="*/ 939743 h 8856097"/>
              <a:gd name="connsiteX1065" fmla="*/ 1647777 w 8830208"/>
              <a:gd name="connsiteY1065" fmla="*/ 924722 h 8856097"/>
              <a:gd name="connsiteX1066" fmla="*/ 1619202 w 8830208"/>
              <a:gd name="connsiteY1066" fmla="*/ 928923 h 8856097"/>
              <a:gd name="connsiteX1067" fmla="*/ 1603705 w 8830208"/>
              <a:gd name="connsiteY1067" fmla="*/ 964254 h 8856097"/>
              <a:gd name="connsiteX1068" fmla="*/ 1616793 w 8830208"/>
              <a:gd name="connsiteY1068" fmla="*/ 982142 h 8856097"/>
              <a:gd name="connsiteX1069" fmla="*/ 1623803 w 8830208"/>
              <a:gd name="connsiteY1069" fmla="*/ 960053 h 8856097"/>
              <a:gd name="connsiteX1070" fmla="*/ 1630813 w 8830208"/>
              <a:gd name="connsiteY1070" fmla="*/ 937962 h 8856097"/>
              <a:gd name="connsiteX1071" fmla="*/ 1638900 w 8830208"/>
              <a:gd name="connsiteY1071" fmla="*/ 951049 h 8856097"/>
              <a:gd name="connsiteX1072" fmla="*/ 1646987 w 8830208"/>
              <a:gd name="connsiteY1072" fmla="*/ 964130 h 8856097"/>
              <a:gd name="connsiteX1073" fmla="*/ 1658712 w 8830208"/>
              <a:gd name="connsiteY1073" fmla="*/ 952402 h 8856097"/>
              <a:gd name="connsiteX1074" fmla="*/ 1670437 w 8830208"/>
              <a:gd name="connsiteY1074" fmla="*/ 911902 h 8856097"/>
              <a:gd name="connsiteX1075" fmla="*/ 1657598 w 8830208"/>
              <a:gd name="connsiteY1075" fmla="*/ 933333 h 8856097"/>
              <a:gd name="connsiteX1076" fmla="*/ 1880826 w 8830208"/>
              <a:gd name="connsiteY1076" fmla="*/ 924446 h 8856097"/>
              <a:gd name="connsiteX1077" fmla="*/ 1884483 w 8830208"/>
              <a:gd name="connsiteY1077" fmla="*/ 952392 h 8856097"/>
              <a:gd name="connsiteX1078" fmla="*/ 1896590 w 8830208"/>
              <a:gd name="connsiteY1078" fmla="*/ 929951 h 8856097"/>
              <a:gd name="connsiteX1079" fmla="*/ 1887808 w 8830208"/>
              <a:gd name="connsiteY1079" fmla="*/ 907139 h 8856097"/>
              <a:gd name="connsiteX1080" fmla="*/ 1880826 w 8830208"/>
              <a:gd name="connsiteY1080" fmla="*/ 924446 h 8856097"/>
              <a:gd name="connsiteX1081" fmla="*/ 1905248 w 8830208"/>
              <a:gd name="connsiteY1081" fmla="*/ 916664 h 8856097"/>
              <a:gd name="connsiteX1082" fmla="*/ 1914477 w 8830208"/>
              <a:gd name="connsiteY1082" fmla="*/ 940477 h 8856097"/>
              <a:gd name="connsiteX1083" fmla="*/ 1923707 w 8830208"/>
              <a:gd name="connsiteY1083" fmla="*/ 945239 h 8856097"/>
              <a:gd name="connsiteX1084" fmla="*/ 1914477 w 8830208"/>
              <a:gd name="connsiteY1084" fmla="*/ 921427 h 8856097"/>
              <a:gd name="connsiteX1085" fmla="*/ 1905248 w 8830208"/>
              <a:gd name="connsiteY1085" fmla="*/ 916664 h 8856097"/>
              <a:gd name="connsiteX1086" fmla="*/ 2140563 w 8830208"/>
              <a:gd name="connsiteY1086" fmla="*/ 917598 h 8856097"/>
              <a:gd name="connsiteX1087" fmla="*/ 2139763 w 8830208"/>
              <a:gd name="connsiteY1087" fmla="*/ 936047 h 8856097"/>
              <a:gd name="connsiteX1088" fmla="*/ 2171652 w 8830208"/>
              <a:gd name="connsiteY1088" fmla="*/ 925170 h 8856097"/>
              <a:gd name="connsiteX1089" fmla="*/ 2140563 w 8830208"/>
              <a:gd name="connsiteY1089" fmla="*/ 917598 h 8856097"/>
              <a:gd name="connsiteX1090" fmla="*/ 1400127 w 8830208"/>
              <a:gd name="connsiteY1090" fmla="*/ 930952 h 8856097"/>
              <a:gd name="connsiteX1091" fmla="*/ 1410214 w 8830208"/>
              <a:gd name="connsiteY1091" fmla="*/ 940477 h 8856097"/>
              <a:gd name="connsiteX1092" fmla="*/ 1414415 w 8830208"/>
              <a:gd name="connsiteY1092" fmla="*/ 930952 h 8856097"/>
              <a:gd name="connsiteX1093" fmla="*/ 1404328 w 8830208"/>
              <a:gd name="connsiteY1093" fmla="*/ 921427 h 8856097"/>
              <a:gd name="connsiteX1094" fmla="*/ 1400127 w 8830208"/>
              <a:gd name="connsiteY1094" fmla="*/ 930952 h 8856097"/>
              <a:gd name="connsiteX1095" fmla="*/ 2357390 w 8830208"/>
              <a:gd name="connsiteY1095" fmla="*/ 926008 h 8856097"/>
              <a:gd name="connsiteX1096" fmla="*/ 2272951 w 8830208"/>
              <a:gd name="connsiteY1096" fmla="*/ 951154 h 8856097"/>
              <a:gd name="connsiteX1097" fmla="*/ 2193570 w 8830208"/>
              <a:gd name="connsiteY1097" fmla="*/ 1003668 h 8856097"/>
              <a:gd name="connsiteX1098" fmla="*/ 2239080 w 8830208"/>
              <a:gd name="connsiteY1098" fmla="*/ 980323 h 8856097"/>
              <a:gd name="connsiteX1099" fmla="*/ 2244633 w 8830208"/>
              <a:gd name="connsiteY1099" fmla="*/ 976198 h 8856097"/>
              <a:gd name="connsiteX1100" fmla="*/ 2257873 w 8830208"/>
              <a:gd name="connsiteY1100" fmla="*/ 988104 h 8856097"/>
              <a:gd name="connsiteX1101" fmla="*/ 2260825 w 8830208"/>
              <a:gd name="connsiteY1101" fmla="*/ 973817 h 8856097"/>
              <a:gd name="connsiteX1102" fmla="*/ 2265883 w 8830208"/>
              <a:gd name="connsiteY1102" fmla="*/ 959529 h 8856097"/>
              <a:gd name="connsiteX1103" fmla="*/ 2276570 w 8830208"/>
              <a:gd name="connsiteY1103" fmla="*/ 971436 h 8856097"/>
              <a:gd name="connsiteX1104" fmla="*/ 2285952 w 8830208"/>
              <a:gd name="connsiteY1104" fmla="*/ 969054 h 8856097"/>
              <a:gd name="connsiteX1105" fmla="*/ 2295335 w 8830208"/>
              <a:gd name="connsiteY1105" fmla="*/ 966673 h 8856097"/>
              <a:gd name="connsiteX1106" fmla="*/ 2321500 w 8830208"/>
              <a:gd name="connsiteY1106" fmla="*/ 958720 h 8856097"/>
              <a:gd name="connsiteX1107" fmla="*/ 2326691 w 8830208"/>
              <a:gd name="connsiteY1107" fmla="*/ 938867 h 8856097"/>
              <a:gd name="connsiteX1108" fmla="*/ 2334902 w 8830208"/>
              <a:gd name="connsiteY1108" fmla="*/ 951573 h 8856097"/>
              <a:gd name="connsiteX1109" fmla="*/ 2343102 w 8830208"/>
              <a:gd name="connsiteY1109" fmla="*/ 964292 h 8856097"/>
              <a:gd name="connsiteX1110" fmla="*/ 2352485 w 8830208"/>
              <a:gd name="connsiteY1110" fmla="*/ 950002 h 8856097"/>
              <a:gd name="connsiteX1111" fmla="*/ 2362010 w 8830208"/>
              <a:gd name="connsiteY1111" fmla="*/ 947620 h 8856097"/>
              <a:gd name="connsiteX1112" fmla="*/ 2372239 w 8830208"/>
              <a:gd name="connsiteY1112" fmla="*/ 959529 h 8856097"/>
              <a:gd name="connsiteX1113" fmla="*/ 2375783 w 8830208"/>
              <a:gd name="connsiteY1113" fmla="*/ 948935 h 8856097"/>
              <a:gd name="connsiteX1114" fmla="*/ 2382365 w 8830208"/>
              <a:gd name="connsiteY1114" fmla="*/ 930037 h 8856097"/>
              <a:gd name="connsiteX1115" fmla="*/ 2395490 w 8830208"/>
              <a:gd name="connsiteY1115" fmla="*/ 921722 h 8856097"/>
              <a:gd name="connsiteX1116" fmla="*/ 2381202 w 8830208"/>
              <a:gd name="connsiteY1116" fmla="*/ 922322 h 8856097"/>
              <a:gd name="connsiteX1117" fmla="*/ 2357390 w 8830208"/>
              <a:gd name="connsiteY1117" fmla="*/ 926008 h 8856097"/>
              <a:gd name="connsiteX1118" fmla="*/ 1859499 w 8830208"/>
              <a:gd name="connsiteY1118" fmla="*/ 952383 h 8856097"/>
              <a:gd name="connsiteX1119" fmla="*/ 1868929 w 8830208"/>
              <a:gd name="connsiteY1119" fmla="*/ 978579 h 8856097"/>
              <a:gd name="connsiteX1120" fmla="*/ 1866805 w 8830208"/>
              <a:gd name="connsiteY1120" fmla="*/ 940477 h 8856097"/>
              <a:gd name="connsiteX1121" fmla="*/ 1857518 w 8830208"/>
              <a:gd name="connsiteY1121" fmla="*/ 926189 h 8856097"/>
              <a:gd name="connsiteX1122" fmla="*/ 1859499 w 8830208"/>
              <a:gd name="connsiteY1122" fmla="*/ 952383 h 8856097"/>
              <a:gd name="connsiteX1123" fmla="*/ 2087937 w 8830208"/>
              <a:gd name="connsiteY1123" fmla="*/ 953805 h 8856097"/>
              <a:gd name="connsiteX1124" fmla="*/ 2103549 w 8830208"/>
              <a:gd name="connsiteY1124" fmla="*/ 963968 h 8856097"/>
              <a:gd name="connsiteX1125" fmla="*/ 2084994 w 8830208"/>
              <a:gd name="connsiteY1125" fmla="*/ 940477 h 8856097"/>
              <a:gd name="connsiteX1126" fmla="*/ 2087937 w 8830208"/>
              <a:gd name="connsiteY1126" fmla="*/ 953805 h 8856097"/>
              <a:gd name="connsiteX1127" fmla="*/ 1257252 w 8830208"/>
              <a:gd name="connsiteY1127" fmla="*/ 957062 h 8856097"/>
              <a:gd name="connsiteX1128" fmla="*/ 1230354 w 8830208"/>
              <a:gd name="connsiteY1128" fmla="*/ 977741 h 8856097"/>
              <a:gd name="connsiteX1129" fmla="*/ 1223153 w 8830208"/>
              <a:gd name="connsiteY1129" fmla="*/ 981961 h 8856097"/>
              <a:gd name="connsiteX1130" fmla="*/ 1213275 w 8830208"/>
              <a:gd name="connsiteY1130" fmla="*/ 965178 h 8856097"/>
              <a:gd name="connsiteX1131" fmla="*/ 1197978 w 8830208"/>
              <a:gd name="connsiteY1131" fmla="*/ 959310 h 8856097"/>
              <a:gd name="connsiteX1132" fmla="*/ 1203808 w 8830208"/>
              <a:gd name="connsiteY1132" fmla="*/ 974484 h 8856097"/>
              <a:gd name="connsiteX1133" fmla="*/ 1209627 w 8830208"/>
              <a:gd name="connsiteY1133" fmla="*/ 993648 h 8856097"/>
              <a:gd name="connsiteX1134" fmla="*/ 1228677 w 8830208"/>
              <a:gd name="connsiteY1134" fmla="*/ 997629 h 8856097"/>
              <a:gd name="connsiteX1135" fmla="*/ 1247727 w 8830208"/>
              <a:gd name="connsiteY1135" fmla="*/ 982180 h 8856097"/>
              <a:gd name="connsiteX1136" fmla="*/ 1247727 w 8830208"/>
              <a:gd name="connsiteY1136" fmla="*/ 966721 h 8856097"/>
              <a:gd name="connsiteX1137" fmla="*/ 1261596 w 8830208"/>
              <a:gd name="connsiteY1137" fmla="*/ 978237 h 8856097"/>
              <a:gd name="connsiteX1138" fmla="*/ 1295352 w 8830208"/>
              <a:gd name="connsiteY1138" fmla="*/ 963730 h 8856097"/>
              <a:gd name="connsiteX1139" fmla="*/ 1257252 w 8830208"/>
              <a:gd name="connsiteY1139" fmla="*/ 957062 h 8856097"/>
              <a:gd name="connsiteX1140" fmla="*/ 1718186 w 8830208"/>
              <a:gd name="connsiteY1140" fmla="*/ 963549 h 8856097"/>
              <a:gd name="connsiteX1141" fmla="*/ 1739808 w 8830208"/>
              <a:gd name="connsiteY1141" fmla="*/ 1013546 h 8856097"/>
              <a:gd name="connsiteX1142" fmla="*/ 1733836 w 8830208"/>
              <a:gd name="connsiteY1142" fmla="*/ 988724 h 8856097"/>
              <a:gd name="connsiteX1143" fmla="*/ 1728864 w 8830208"/>
              <a:gd name="connsiteY1143" fmla="*/ 959329 h 8856097"/>
              <a:gd name="connsiteX1144" fmla="*/ 1729007 w 8830208"/>
              <a:gd name="connsiteY1144" fmla="*/ 950002 h 8856097"/>
              <a:gd name="connsiteX1145" fmla="*/ 1718186 w 8830208"/>
              <a:gd name="connsiteY1145" fmla="*/ 963549 h 8856097"/>
              <a:gd name="connsiteX1146" fmla="*/ 1788138 w 8830208"/>
              <a:gd name="connsiteY1146" fmla="*/ 955700 h 8856097"/>
              <a:gd name="connsiteX1147" fmla="*/ 1787566 w 8830208"/>
              <a:gd name="connsiteY1147" fmla="*/ 974750 h 8856097"/>
              <a:gd name="connsiteX1148" fmla="*/ 1819227 w 8830208"/>
              <a:gd name="connsiteY1148" fmla="*/ 978018 h 8856097"/>
              <a:gd name="connsiteX1149" fmla="*/ 1809807 w 8830208"/>
              <a:gd name="connsiteY1149" fmla="*/ 973750 h 8856097"/>
              <a:gd name="connsiteX1150" fmla="*/ 1806064 w 8830208"/>
              <a:gd name="connsiteY1150" fmla="*/ 964787 h 8856097"/>
              <a:gd name="connsiteX1151" fmla="*/ 1788138 w 8830208"/>
              <a:gd name="connsiteY1151" fmla="*/ 955700 h 8856097"/>
              <a:gd name="connsiteX1152" fmla="*/ 2038160 w 8830208"/>
              <a:gd name="connsiteY1152" fmla="*/ 966673 h 8856097"/>
              <a:gd name="connsiteX1153" fmla="*/ 2038007 w 8830208"/>
              <a:gd name="connsiteY1153" fmla="*/ 983342 h 8856097"/>
              <a:gd name="connsiteX1154" fmla="*/ 2029025 w 8830208"/>
              <a:gd name="connsiteY1154" fmla="*/ 969131 h 8856097"/>
              <a:gd name="connsiteX1155" fmla="*/ 2020043 w 8830208"/>
              <a:gd name="connsiteY1155" fmla="*/ 954929 h 8856097"/>
              <a:gd name="connsiteX1156" fmla="*/ 2009051 w 8830208"/>
              <a:gd name="connsiteY1156" fmla="*/ 965921 h 8856097"/>
              <a:gd name="connsiteX1157" fmla="*/ 2038512 w 8830208"/>
              <a:gd name="connsiteY1157" fmla="*/ 986600 h 8856097"/>
              <a:gd name="connsiteX1158" fmla="*/ 2052590 w 8830208"/>
              <a:gd name="connsiteY1158" fmla="*/ 950002 h 8856097"/>
              <a:gd name="connsiteX1159" fmla="*/ 2038160 w 8830208"/>
              <a:gd name="connsiteY1159" fmla="*/ 966673 h 8856097"/>
              <a:gd name="connsiteX1160" fmla="*/ 2496293 w 8830208"/>
              <a:gd name="connsiteY1160" fmla="*/ 953424 h 8856097"/>
              <a:gd name="connsiteX1161" fmla="*/ 2528840 w 8830208"/>
              <a:gd name="connsiteY1161" fmla="*/ 963244 h 8856097"/>
              <a:gd name="connsiteX1162" fmla="*/ 2557415 w 8830208"/>
              <a:gd name="connsiteY1162" fmla="*/ 969636 h 8856097"/>
              <a:gd name="connsiteX1163" fmla="*/ 2543127 w 8830208"/>
              <a:gd name="connsiteY1163" fmla="*/ 959968 h 8856097"/>
              <a:gd name="connsiteX1164" fmla="*/ 2496293 w 8830208"/>
              <a:gd name="connsiteY1164" fmla="*/ 953424 h 8856097"/>
              <a:gd name="connsiteX1165" fmla="*/ 1747790 w 8830208"/>
              <a:gd name="connsiteY1165" fmla="*/ 969054 h 8856097"/>
              <a:gd name="connsiteX1166" fmla="*/ 1769783 w 8830208"/>
              <a:gd name="connsiteY1166" fmla="*/ 997487 h 8856097"/>
              <a:gd name="connsiteX1167" fmla="*/ 1785890 w 8830208"/>
              <a:gd name="connsiteY1167" fmla="*/ 997334 h 8856097"/>
              <a:gd name="connsiteX1168" fmla="*/ 1772765 w 8830208"/>
              <a:gd name="connsiteY1168" fmla="*/ 989019 h 8856097"/>
              <a:gd name="connsiteX1169" fmla="*/ 1766183 w 8830208"/>
              <a:gd name="connsiteY1169" fmla="*/ 970121 h 8856097"/>
              <a:gd name="connsiteX1170" fmla="*/ 1763201 w 8830208"/>
              <a:gd name="connsiteY1170" fmla="*/ 959529 h 8856097"/>
              <a:gd name="connsiteX1171" fmla="*/ 1747790 w 8830208"/>
              <a:gd name="connsiteY1171" fmla="*/ 969054 h 8856097"/>
              <a:gd name="connsiteX1172" fmla="*/ 1473946 w 8830208"/>
              <a:gd name="connsiteY1172" fmla="*/ 975617 h 8856097"/>
              <a:gd name="connsiteX1173" fmla="*/ 1468422 w 8830208"/>
              <a:gd name="connsiteY1173" fmla="*/ 1012917 h 8856097"/>
              <a:gd name="connsiteX1174" fmla="*/ 1473479 w 8830208"/>
              <a:gd name="connsiteY1174" fmla="*/ 1003954 h 8856097"/>
              <a:gd name="connsiteX1175" fmla="*/ 1476623 w 8830208"/>
              <a:gd name="connsiteY1175" fmla="*/ 988104 h 8856097"/>
              <a:gd name="connsiteX1176" fmla="*/ 1485852 w 8830208"/>
              <a:gd name="connsiteY1176" fmla="*/ 997629 h 8856097"/>
              <a:gd name="connsiteX1177" fmla="*/ 1502283 w 8830208"/>
              <a:gd name="connsiteY1177" fmla="*/ 988104 h 8856097"/>
              <a:gd name="connsiteX1178" fmla="*/ 1473946 w 8830208"/>
              <a:gd name="connsiteY1178" fmla="*/ 975617 h 8856097"/>
              <a:gd name="connsiteX1179" fmla="*/ 2425208 w 8830208"/>
              <a:gd name="connsiteY1179" fmla="*/ 983685 h 8856097"/>
              <a:gd name="connsiteX1180" fmla="*/ 2502599 w 8830208"/>
              <a:gd name="connsiteY1180" fmla="*/ 1012327 h 8856097"/>
              <a:gd name="connsiteX1181" fmla="*/ 2581180 w 8830208"/>
              <a:gd name="connsiteY1181" fmla="*/ 1009983 h 8856097"/>
              <a:gd name="connsiteX1182" fmla="*/ 2550271 w 8830208"/>
              <a:gd name="connsiteY1182" fmla="*/ 994010 h 8856097"/>
              <a:gd name="connsiteX1183" fmla="*/ 2425208 w 8830208"/>
              <a:gd name="connsiteY1183" fmla="*/ 983685 h 8856097"/>
              <a:gd name="connsiteX1184" fmla="*/ 1149401 w 8830208"/>
              <a:gd name="connsiteY1184" fmla="*/ 986123 h 8856097"/>
              <a:gd name="connsiteX1185" fmla="*/ 1137704 w 8830208"/>
              <a:gd name="connsiteY1185" fmla="*/ 1004573 h 8856097"/>
              <a:gd name="connsiteX1186" fmla="*/ 1143391 w 8830208"/>
              <a:gd name="connsiteY1186" fmla="*/ 1019375 h 8856097"/>
              <a:gd name="connsiteX1187" fmla="*/ 1128884 w 8830208"/>
              <a:gd name="connsiteY1187" fmla="*/ 1007335 h 8856097"/>
              <a:gd name="connsiteX1188" fmla="*/ 1114377 w 8830208"/>
              <a:gd name="connsiteY1188" fmla="*/ 1005430 h 8856097"/>
              <a:gd name="connsiteX1189" fmla="*/ 1149534 w 8830208"/>
              <a:gd name="connsiteY1189" fmla="*/ 1011041 h 8856097"/>
              <a:gd name="connsiteX1190" fmla="*/ 1162755 w 8830208"/>
              <a:gd name="connsiteY1190" fmla="*/ 992962 h 8856097"/>
              <a:gd name="connsiteX1191" fmla="*/ 1171756 w 8830208"/>
              <a:gd name="connsiteY1191" fmla="*/ 1007202 h 8856097"/>
              <a:gd name="connsiteX1192" fmla="*/ 1180757 w 8830208"/>
              <a:gd name="connsiteY1192" fmla="*/ 1011917 h 8856097"/>
              <a:gd name="connsiteX1193" fmla="*/ 1149401 w 8830208"/>
              <a:gd name="connsiteY1193" fmla="*/ 986123 h 8856097"/>
              <a:gd name="connsiteX1194" fmla="*/ 1684096 w 8830208"/>
              <a:gd name="connsiteY1194" fmla="*/ 985085 h 8856097"/>
              <a:gd name="connsiteX1195" fmla="*/ 1702346 w 8830208"/>
              <a:gd name="connsiteY1195" fmla="*/ 984333 h 8856097"/>
              <a:gd name="connsiteX1196" fmla="*/ 1689849 w 8830208"/>
              <a:gd name="connsiteY1196" fmla="*/ 979332 h 8856097"/>
              <a:gd name="connsiteX1197" fmla="*/ 1684096 w 8830208"/>
              <a:gd name="connsiteY1197" fmla="*/ 985085 h 8856097"/>
              <a:gd name="connsiteX1198" fmla="*/ 1937233 w 8830208"/>
              <a:gd name="connsiteY1198" fmla="*/ 987800 h 8856097"/>
              <a:gd name="connsiteX1199" fmla="*/ 1914897 w 8830208"/>
              <a:gd name="connsiteY1199" fmla="*/ 1031224 h 8856097"/>
              <a:gd name="connsiteX1200" fmla="*/ 1924145 w 8830208"/>
              <a:gd name="connsiteY1200" fmla="*/ 1019623 h 8856097"/>
              <a:gd name="connsiteX1201" fmla="*/ 1924298 w 8830208"/>
              <a:gd name="connsiteY1201" fmla="*/ 1002392 h 8856097"/>
              <a:gd name="connsiteX1202" fmla="*/ 1933527 w 8830208"/>
              <a:gd name="connsiteY1202" fmla="*/ 1016679 h 8856097"/>
              <a:gd name="connsiteX1203" fmla="*/ 1942757 w 8830208"/>
              <a:gd name="connsiteY1203" fmla="*/ 1030967 h 8856097"/>
              <a:gd name="connsiteX1204" fmla="*/ 1943662 w 8830208"/>
              <a:gd name="connsiteY1204" fmla="*/ 1011917 h 8856097"/>
              <a:gd name="connsiteX1205" fmla="*/ 1949358 w 8830208"/>
              <a:gd name="connsiteY1205" fmla="*/ 1004773 h 8856097"/>
              <a:gd name="connsiteX1206" fmla="*/ 1962598 w 8830208"/>
              <a:gd name="connsiteY1206" fmla="*/ 1016679 h 8856097"/>
              <a:gd name="connsiteX1207" fmla="*/ 1965550 w 8830208"/>
              <a:gd name="connsiteY1207" fmla="*/ 1002392 h 8856097"/>
              <a:gd name="connsiteX1208" fmla="*/ 1984410 w 8830208"/>
              <a:gd name="connsiteY1208" fmla="*/ 997868 h 8856097"/>
              <a:gd name="connsiteX1209" fmla="*/ 1986791 w 8830208"/>
              <a:gd name="connsiteY1209" fmla="*/ 995486 h 8856097"/>
              <a:gd name="connsiteX1210" fmla="*/ 1937233 w 8830208"/>
              <a:gd name="connsiteY1210" fmla="*/ 987800 h 8856097"/>
              <a:gd name="connsiteX1211" fmla="*/ 2168481 w 8830208"/>
              <a:gd name="connsiteY1211" fmla="*/ 984933 h 8856097"/>
              <a:gd name="connsiteX1212" fmla="*/ 2169614 w 8830208"/>
              <a:gd name="connsiteY1212" fmla="*/ 1016679 h 8856097"/>
              <a:gd name="connsiteX1213" fmla="*/ 2177091 w 8830208"/>
              <a:gd name="connsiteY1213" fmla="*/ 997629 h 8856097"/>
              <a:gd name="connsiteX1214" fmla="*/ 2168481 w 8830208"/>
              <a:gd name="connsiteY1214" fmla="*/ 984933 h 8856097"/>
              <a:gd name="connsiteX1215" fmla="*/ 2391547 w 8830208"/>
              <a:gd name="connsiteY1215" fmla="*/ 988104 h 8856097"/>
              <a:gd name="connsiteX1216" fmla="*/ 2400252 w 8830208"/>
              <a:gd name="connsiteY1216" fmla="*/ 1016679 h 8856097"/>
              <a:gd name="connsiteX1217" fmla="*/ 2400252 w 8830208"/>
              <a:gd name="connsiteY1217" fmla="*/ 992867 h 8856097"/>
              <a:gd name="connsiteX1218" fmla="*/ 2391547 w 8830208"/>
              <a:gd name="connsiteY1218" fmla="*/ 988104 h 8856097"/>
              <a:gd name="connsiteX1219" fmla="*/ 1400270 w 8830208"/>
              <a:gd name="connsiteY1219" fmla="*/ 995248 h 8856097"/>
              <a:gd name="connsiteX1220" fmla="*/ 1408176 w 8830208"/>
              <a:gd name="connsiteY1220" fmla="*/ 1014622 h 8856097"/>
              <a:gd name="connsiteX1221" fmla="*/ 1441371 w 8830208"/>
              <a:gd name="connsiteY1221" fmla="*/ 1001601 h 8856097"/>
              <a:gd name="connsiteX1222" fmla="*/ 1400270 w 8830208"/>
              <a:gd name="connsiteY1222" fmla="*/ 995248 h 8856097"/>
              <a:gd name="connsiteX1223" fmla="*/ 2368915 w 8830208"/>
              <a:gd name="connsiteY1223" fmla="*/ 1007154 h 8856097"/>
              <a:gd name="connsiteX1224" fmla="*/ 2381422 w 8830208"/>
              <a:gd name="connsiteY1224" fmla="*/ 1026204 h 8856097"/>
              <a:gd name="connsiteX1225" fmla="*/ 2383965 w 8830208"/>
              <a:gd name="connsiteY1225" fmla="*/ 1007154 h 8856097"/>
              <a:gd name="connsiteX1226" fmla="*/ 2371458 w 8830208"/>
              <a:gd name="connsiteY1226" fmla="*/ 988104 h 8856097"/>
              <a:gd name="connsiteX1227" fmla="*/ 2368915 w 8830208"/>
              <a:gd name="connsiteY1227" fmla="*/ 1007154 h 8856097"/>
              <a:gd name="connsiteX1228" fmla="*/ 1882702 w 8830208"/>
              <a:gd name="connsiteY1228" fmla="*/ 1015079 h 8856097"/>
              <a:gd name="connsiteX1229" fmla="*/ 1885902 w 8830208"/>
              <a:gd name="connsiteY1229" fmla="*/ 1038092 h 8856097"/>
              <a:gd name="connsiteX1230" fmla="*/ 1902047 w 8830208"/>
              <a:gd name="connsiteY1230" fmla="*/ 1014051 h 8856097"/>
              <a:gd name="connsiteX1231" fmla="*/ 1905010 w 8830208"/>
              <a:gd name="connsiteY1231" fmla="*/ 992867 h 8856097"/>
              <a:gd name="connsiteX1232" fmla="*/ 1896609 w 8830208"/>
              <a:gd name="connsiteY1232" fmla="*/ 1005850 h 8856097"/>
              <a:gd name="connsiteX1233" fmla="*/ 1883855 w 8830208"/>
              <a:gd name="connsiteY1233" fmla="*/ 1010612 h 8856097"/>
              <a:gd name="connsiteX1234" fmla="*/ 1882702 w 8830208"/>
              <a:gd name="connsiteY1234" fmla="*/ 1015079 h 8856097"/>
              <a:gd name="connsiteX1235" fmla="*/ 2099329 w 8830208"/>
              <a:gd name="connsiteY1235" fmla="*/ 1021594 h 8856097"/>
              <a:gd name="connsiteX1236" fmla="*/ 2092366 w 8830208"/>
              <a:gd name="connsiteY1236" fmla="*/ 1049322 h 8856097"/>
              <a:gd name="connsiteX1237" fmla="*/ 2086023 w 8830208"/>
              <a:gd name="connsiteY1237" fmla="*/ 1031253 h 8856097"/>
              <a:gd name="connsiteX1238" fmla="*/ 2073907 w 8830208"/>
              <a:gd name="connsiteY1238" fmla="*/ 1022528 h 8856097"/>
              <a:gd name="connsiteX1239" fmla="*/ 2077212 w 8830208"/>
              <a:gd name="connsiteY1239" fmla="*/ 1045712 h 8856097"/>
              <a:gd name="connsiteX1240" fmla="*/ 2086289 w 8830208"/>
              <a:gd name="connsiteY1240" fmla="*/ 1059542 h 8856097"/>
              <a:gd name="connsiteX1241" fmla="*/ 2098958 w 8830208"/>
              <a:gd name="connsiteY1241" fmla="*/ 1043026 h 8856097"/>
              <a:gd name="connsiteX1242" fmla="*/ 2117827 w 8830208"/>
              <a:gd name="connsiteY1242" fmla="*/ 1032701 h 8856097"/>
              <a:gd name="connsiteX1243" fmla="*/ 2115007 w 8830208"/>
              <a:gd name="connsiteY1243" fmla="*/ 1007650 h 8856097"/>
              <a:gd name="connsiteX1244" fmla="*/ 2106282 w 8830208"/>
              <a:gd name="connsiteY1244" fmla="*/ 993858 h 8856097"/>
              <a:gd name="connsiteX1245" fmla="*/ 2099329 w 8830208"/>
              <a:gd name="connsiteY1245" fmla="*/ 1021594 h 8856097"/>
              <a:gd name="connsiteX1246" fmla="*/ 1066752 w 8830208"/>
              <a:gd name="connsiteY1246" fmla="*/ 1016118 h 8856097"/>
              <a:gd name="connsiteX1247" fmla="*/ 1076277 w 8830208"/>
              <a:gd name="connsiteY1247" fmla="*/ 1030967 h 8856097"/>
              <a:gd name="connsiteX1248" fmla="*/ 1085945 w 8830208"/>
              <a:gd name="connsiteY1248" fmla="*/ 1024385 h 8856097"/>
              <a:gd name="connsiteX1249" fmla="*/ 1086098 w 8830208"/>
              <a:gd name="connsiteY1249" fmla="*/ 1011917 h 8856097"/>
              <a:gd name="connsiteX1250" fmla="*/ 1094956 w 8830208"/>
              <a:gd name="connsiteY1250" fmla="*/ 1025928 h 8856097"/>
              <a:gd name="connsiteX1251" fmla="*/ 1110053 w 8830208"/>
              <a:gd name="connsiteY1251" fmla="*/ 1033710 h 8856097"/>
              <a:gd name="connsiteX1252" fmla="*/ 1110005 w 8830208"/>
              <a:gd name="connsiteY1252" fmla="*/ 1017318 h 8856097"/>
              <a:gd name="connsiteX1253" fmla="*/ 1066752 w 8830208"/>
              <a:gd name="connsiteY1253" fmla="*/ 1016118 h 8856097"/>
              <a:gd name="connsiteX1254" fmla="*/ 1295352 w 8830208"/>
              <a:gd name="connsiteY1254" fmla="*/ 1025643 h 8856097"/>
              <a:gd name="connsiteX1255" fmla="*/ 1303506 w 8830208"/>
              <a:gd name="connsiteY1255" fmla="*/ 1049169 h 8856097"/>
              <a:gd name="connsiteX1256" fmla="*/ 1307154 w 8830208"/>
              <a:gd name="connsiteY1256" fmla="*/ 1030681 h 8856097"/>
              <a:gd name="connsiteX1257" fmla="*/ 1295352 w 8830208"/>
              <a:gd name="connsiteY1257" fmla="*/ 1025643 h 8856097"/>
              <a:gd name="connsiteX1258" fmla="*/ 1335996 w 8830208"/>
              <a:gd name="connsiteY1258" fmla="*/ 1016918 h 8856097"/>
              <a:gd name="connsiteX1259" fmla="*/ 1320346 w 8830208"/>
              <a:gd name="connsiteY1259" fmla="*/ 1040130 h 8856097"/>
              <a:gd name="connsiteX1260" fmla="*/ 1330728 w 8830208"/>
              <a:gd name="connsiteY1260" fmla="*/ 1054780 h 8856097"/>
              <a:gd name="connsiteX1261" fmla="*/ 1330004 w 8830208"/>
              <a:gd name="connsiteY1261" fmla="*/ 1040492 h 8856097"/>
              <a:gd name="connsiteX1262" fmla="*/ 1333748 w 8830208"/>
              <a:gd name="connsiteY1262" fmla="*/ 1026204 h 8856097"/>
              <a:gd name="connsiteX1263" fmla="*/ 1343120 w 8830208"/>
              <a:gd name="connsiteY1263" fmla="*/ 1038111 h 8856097"/>
              <a:gd name="connsiteX1264" fmla="*/ 1352502 w 8830208"/>
              <a:gd name="connsiteY1264" fmla="*/ 1035729 h 8856097"/>
              <a:gd name="connsiteX1265" fmla="*/ 1361732 w 8830208"/>
              <a:gd name="connsiteY1265" fmla="*/ 1021442 h 8856097"/>
              <a:gd name="connsiteX1266" fmla="*/ 1361885 w 8830208"/>
              <a:gd name="connsiteY1266" fmla="*/ 1033910 h 8856097"/>
              <a:gd name="connsiteX1267" fmla="*/ 1371133 w 8830208"/>
              <a:gd name="connsiteY1267" fmla="*/ 1040749 h 8856097"/>
              <a:gd name="connsiteX1268" fmla="*/ 1363390 w 8830208"/>
              <a:gd name="connsiteY1268" fmla="*/ 1007755 h 8856097"/>
              <a:gd name="connsiteX1269" fmla="*/ 1335996 w 8830208"/>
              <a:gd name="connsiteY1269" fmla="*/ 1016918 h 8856097"/>
              <a:gd name="connsiteX1270" fmla="*/ 2305002 w 8830208"/>
              <a:gd name="connsiteY1270" fmla="*/ 1026204 h 8856097"/>
              <a:gd name="connsiteX1271" fmla="*/ 2319957 w 8830208"/>
              <a:gd name="connsiteY1271" fmla="*/ 1045254 h 8856097"/>
              <a:gd name="connsiteX1272" fmla="*/ 2314527 w 8830208"/>
              <a:gd name="connsiteY1272" fmla="*/ 1026204 h 8856097"/>
              <a:gd name="connsiteX1273" fmla="*/ 2299573 w 8830208"/>
              <a:gd name="connsiteY1273" fmla="*/ 1007154 h 8856097"/>
              <a:gd name="connsiteX1274" fmla="*/ 2305002 w 8830208"/>
              <a:gd name="connsiteY1274" fmla="*/ 1026204 h 8856097"/>
              <a:gd name="connsiteX1275" fmla="*/ 1011260 w 8830208"/>
              <a:gd name="connsiteY1275" fmla="*/ 1023499 h 8856097"/>
              <a:gd name="connsiteX1276" fmla="*/ 994801 w 8830208"/>
              <a:gd name="connsiteY1276" fmla="*/ 1042597 h 8856097"/>
              <a:gd name="connsiteX1277" fmla="*/ 1000516 w 8830208"/>
              <a:gd name="connsiteY1277" fmla="*/ 1057475 h 8856097"/>
              <a:gd name="connsiteX1278" fmla="*/ 985609 w 8830208"/>
              <a:gd name="connsiteY1278" fmla="*/ 1045102 h 8856097"/>
              <a:gd name="connsiteX1279" fmla="*/ 970693 w 8830208"/>
              <a:gd name="connsiteY1279" fmla="*/ 1032729 h 8856097"/>
              <a:gd name="connsiteX1280" fmla="*/ 959196 w 8830208"/>
              <a:gd name="connsiteY1280" fmla="*/ 1044321 h 8856097"/>
              <a:gd name="connsiteX1281" fmla="*/ 947690 w 8830208"/>
              <a:gd name="connsiteY1281" fmla="*/ 1055903 h 8856097"/>
              <a:gd name="connsiteX1282" fmla="*/ 964359 w 8830208"/>
              <a:gd name="connsiteY1282" fmla="*/ 1049560 h 8856097"/>
              <a:gd name="connsiteX1283" fmla="*/ 981027 w 8830208"/>
              <a:gd name="connsiteY1283" fmla="*/ 1052970 h 8856097"/>
              <a:gd name="connsiteX1284" fmla="*/ 969121 w 8830208"/>
              <a:gd name="connsiteY1284" fmla="*/ 1066971 h 8856097"/>
              <a:gd name="connsiteX1285" fmla="*/ 965664 w 8830208"/>
              <a:gd name="connsiteY1285" fmla="*/ 1079668 h 8856097"/>
              <a:gd name="connsiteX1286" fmla="*/ 978360 w 8830208"/>
              <a:gd name="connsiteY1286" fmla="*/ 1076211 h 8856097"/>
              <a:gd name="connsiteX1287" fmla="*/ 996106 w 8830208"/>
              <a:gd name="connsiteY1287" fmla="*/ 1064305 h 8856097"/>
              <a:gd name="connsiteX1288" fmla="*/ 1010355 w 8830208"/>
              <a:gd name="connsiteY1288" fmla="*/ 1047636 h 8856097"/>
              <a:gd name="connsiteX1289" fmla="*/ 1015908 w 8830208"/>
              <a:gd name="connsiteY1289" fmla="*/ 1042873 h 8856097"/>
              <a:gd name="connsiteX1290" fmla="*/ 1036587 w 8830208"/>
              <a:gd name="connsiteY1290" fmla="*/ 1054027 h 8856097"/>
              <a:gd name="connsiteX1291" fmla="*/ 1041092 w 8830208"/>
              <a:gd name="connsiteY1291" fmla="*/ 1048645 h 8856097"/>
              <a:gd name="connsiteX1292" fmla="*/ 1034967 w 8830208"/>
              <a:gd name="connsiteY1292" fmla="*/ 1030348 h 8856097"/>
              <a:gd name="connsiteX1293" fmla="*/ 1036815 w 8830208"/>
              <a:gd name="connsiteY1293" fmla="*/ 1017975 h 8856097"/>
              <a:gd name="connsiteX1294" fmla="*/ 1011260 w 8830208"/>
              <a:gd name="connsiteY1294" fmla="*/ 1023499 h 8856097"/>
              <a:gd name="connsiteX1295" fmla="*/ 1802559 w 8830208"/>
              <a:gd name="connsiteY1295" fmla="*/ 1036025 h 8856097"/>
              <a:gd name="connsiteX1296" fmla="*/ 1780527 w 8830208"/>
              <a:gd name="connsiteY1296" fmla="*/ 1061618 h 8856097"/>
              <a:gd name="connsiteX1297" fmla="*/ 1779918 w 8830208"/>
              <a:gd name="connsiteY1297" fmla="*/ 1078592 h 8856097"/>
              <a:gd name="connsiteX1298" fmla="*/ 1770793 w 8830208"/>
              <a:gd name="connsiteY1298" fmla="*/ 1055780 h 8856097"/>
              <a:gd name="connsiteX1299" fmla="*/ 1756334 w 8830208"/>
              <a:gd name="connsiteY1299" fmla="*/ 1038292 h 8856097"/>
              <a:gd name="connsiteX1300" fmla="*/ 1761782 w 8830208"/>
              <a:gd name="connsiteY1300" fmla="*/ 1063752 h 8856097"/>
              <a:gd name="connsiteX1301" fmla="*/ 1790652 w 8830208"/>
              <a:gd name="connsiteY1301" fmla="*/ 1058980 h 8856097"/>
              <a:gd name="connsiteX1302" fmla="*/ 1800739 w 8830208"/>
              <a:gd name="connsiteY1302" fmla="*/ 1045254 h 8856097"/>
              <a:gd name="connsiteX1303" fmla="*/ 1805750 w 8830208"/>
              <a:gd name="connsiteY1303" fmla="*/ 1053465 h 8856097"/>
              <a:gd name="connsiteX1304" fmla="*/ 1819599 w 8830208"/>
              <a:gd name="connsiteY1304" fmla="*/ 1060609 h 8856097"/>
              <a:gd name="connsiteX1305" fmla="*/ 1838401 w 8830208"/>
              <a:gd name="connsiteY1305" fmla="*/ 1052398 h 8856097"/>
              <a:gd name="connsiteX1306" fmla="*/ 1838277 w 8830208"/>
              <a:gd name="connsiteY1306" fmla="*/ 1035729 h 8856097"/>
              <a:gd name="connsiteX1307" fmla="*/ 1802559 w 8830208"/>
              <a:gd name="connsiteY1307" fmla="*/ 1036025 h 8856097"/>
              <a:gd name="connsiteX1308" fmla="*/ 2044389 w 8830208"/>
              <a:gd name="connsiteY1308" fmla="*/ 1032815 h 8856097"/>
              <a:gd name="connsiteX1309" fmla="*/ 2052590 w 8830208"/>
              <a:gd name="connsiteY1309" fmla="*/ 1064305 h 8856097"/>
              <a:gd name="connsiteX1310" fmla="*/ 2066877 w 8830208"/>
              <a:gd name="connsiteY1310" fmla="*/ 1050579 h 8856097"/>
              <a:gd name="connsiteX1311" fmla="*/ 2044389 w 8830208"/>
              <a:gd name="connsiteY1311" fmla="*/ 1032815 h 8856097"/>
              <a:gd name="connsiteX1312" fmla="*/ 2250234 w 8830208"/>
              <a:gd name="connsiteY1312" fmla="*/ 1040406 h 8856097"/>
              <a:gd name="connsiteX1313" fmla="*/ 2219135 w 8830208"/>
              <a:gd name="connsiteY1313" fmla="*/ 1066229 h 8856097"/>
              <a:gd name="connsiteX1314" fmla="*/ 2218982 w 8830208"/>
              <a:gd name="connsiteY1314" fmla="*/ 1078592 h 8856097"/>
              <a:gd name="connsiteX1315" fmla="*/ 2210124 w 8830208"/>
              <a:gd name="connsiteY1315" fmla="*/ 1064581 h 8856097"/>
              <a:gd name="connsiteX1316" fmla="*/ 2196503 w 8830208"/>
              <a:gd name="connsiteY1316" fmla="*/ 1055332 h 8856097"/>
              <a:gd name="connsiteX1317" fmla="*/ 2222364 w 8830208"/>
              <a:gd name="connsiteY1317" fmla="*/ 1077916 h 8856097"/>
              <a:gd name="connsiteX1318" fmla="*/ 2232946 w 8830208"/>
              <a:gd name="connsiteY1318" fmla="*/ 1063304 h 8856097"/>
              <a:gd name="connsiteX1319" fmla="*/ 2236975 w 8830208"/>
              <a:gd name="connsiteY1319" fmla="*/ 1054780 h 8856097"/>
              <a:gd name="connsiteX1320" fmla="*/ 2251072 w 8830208"/>
              <a:gd name="connsiteY1320" fmla="*/ 1066686 h 8856097"/>
              <a:gd name="connsiteX1321" fmla="*/ 2256768 w 8830208"/>
              <a:gd name="connsiteY1321" fmla="*/ 1059542 h 8856097"/>
              <a:gd name="connsiteX1322" fmla="*/ 2257673 w 8830208"/>
              <a:gd name="connsiteY1322" fmla="*/ 1040492 h 8856097"/>
              <a:gd name="connsiteX1323" fmla="*/ 2265426 w 8830208"/>
              <a:gd name="connsiteY1323" fmla="*/ 1052722 h 8856097"/>
              <a:gd name="connsiteX1324" fmla="*/ 2298621 w 8830208"/>
              <a:gd name="connsiteY1324" fmla="*/ 1039701 h 8856097"/>
              <a:gd name="connsiteX1325" fmla="*/ 2250234 w 8830208"/>
              <a:gd name="connsiteY1325" fmla="*/ 1040406 h 8856097"/>
              <a:gd name="connsiteX1326" fmla="*/ 1231059 w 8830208"/>
              <a:gd name="connsiteY1326" fmla="*/ 1042454 h 8856097"/>
              <a:gd name="connsiteX1327" fmla="*/ 1219048 w 8830208"/>
              <a:gd name="connsiteY1327" fmla="*/ 1078525 h 8856097"/>
              <a:gd name="connsiteX1328" fmla="*/ 1222020 w 8830208"/>
              <a:gd name="connsiteY1328" fmla="*/ 1067181 h 8856097"/>
              <a:gd name="connsiteX1329" fmla="*/ 1215590 w 8830208"/>
              <a:gd name="connsiteY1329" fmla="*/ 1050017 h 8856097"/>
              <a:gd name="connsiteX1330" fmla="*/ 1231659 w 8830208"/>
              <a:gd name="connsiteY1330" fmla="*/ 1063085 h 8856097"/>
              <a:gd name="connsiteX1331" fmla="*/ 1247727 w 8830208"/>
              <a:gd name="connsiteY1331" fmla="*/ 1076163 h 8856097"/>
              <a:gd name="connsiteX1332" fmla="*/ 1248394 w 8830208"/>
              <a:gd name="connsiteY1332" fmla="*/ 1058323 h 8856097"/>
              <a:gd name="connsiteX1333" fmla="*/ 1249070 w 8830208"/>
              <a:gd name="connsiteY1333" fmla="*/ 1040492 h 8856097"/>
              <a:gd name="connsiteX1334" fmla="*/ 1257252 w 8830208"/>
              <a:gd name="connsiteY1334" fmla="*/ 1059542 h 8856097"/>
              <a:gd name="connsiteX1335" fmla="*/ 1265434 w 8830208"/>
              <a:gd name="connsiteY1335" fmla="*/ 1078592 h 8856097"/>
              <a:gd name="connsiteX1336" fmla="*/ 1266111 w 8830208"/>
              <a:gd name="connsiteY1336" fmla="*/ 1057161 h 8856097"/>
              <a:gd name="connsiteX1337" fmla="*/ 1259634 w 8830208"/>
              <a:gd name="connsiteY1337" fmla="*/ 1037025 h 8856097"/>
              <a:gd name="connsiteX1338" fmla="*/ 1231059 w 8830208"/>
              <a:gd name="connsiteY1338" fmla="*/ 1042454 h 8856097"/>
              <a:gd name="connsiteX1339" fmla="*/ 2508409 w 8830208"/>
              <a:gd name="connsiteY1339" fmla="*/ 1047493 h 8856097"/>
              <a:gd name="connsiteX1340" fmla="*/ 2494921 w 8830208"/>
              <a:gd name="connsiteY1340" fmla="*/ 1049655 h 8856097"/>
              <a:gd name="connsiteX1341" fmla="*/ 2469385 w 8830208"/>
              <a:gd name="connsiteY1341" fmla="*/ 1053970 h 8856097"/>
              <a:gd name="connsiteX1342" fmla="*/ 2462165 w 8830208"/>
              <a:gd name="connsiteY1342" fmla="*/ 1064162 h 8856097"/>
              <a:gd name="connsiteX1343" fmla="*/ 2457679 w 8830208"/>
              <a:gd name="connsiteY1343" fmla="*/ 1073458 h 8856097"/>
              <a:gd name="connsiteX1344" fmla="*/ 2449173 w 8830208"/>
              <a:gd name="connsiteY1344" fmla="*/ 1087822 h 8856097"/>
              <a:gd name="connsiteX1345" fmla="*/ 2480596 w 8830208"/>
              <a:gd name="connsiteY1345" fmla="*/ 1072829 h 8856097"/>
              <a:gd name="connsiteX1346" fmla="*/ 2485416 w 8830208"/>
              <a:gd name="connsiteY1346" fmla="*/ 1064305 h 8856097"/>
              <a:gd name="connsiteX1347" fmla="*/ 2495502 w 8830208"/>
              <a:gd name="connsiteY1347" fmla="*/ 1071696 h 8856097"/>
              <a:gd name="connsiteX1348" fmla="*/ 2532945 w 8830208"/>
              <a:gd name="connsiteY1348" fmla="*/ 1075525 h 8856097"/>
              <a:gd name="connsiteX1349" fmla="*/ 2570388 w 8830208"/>
              <a:gd name="connsiteY1349" fmla="*/ 1071953 h 8856097"/>
              <a:gd name="connsiteX1350" fmla="*/ 2564835 w 8830208"/>
              <a:gd name="connsiteY1350" fmla="*/ 1057494 h 8856097"/>
              <a:gd name="connsiteX1351" fmla="*/ 2559291 w 8830208"/>
              <a:gd name="connsiteY1351" fmla="*/ 1043035 h 8856097"/>
              <a:gd name="connsiteX1352" fmla="*/ 2580599 w 8830208"/>
              <a:gd name="connsiteY1352" fmla="*/ 1054446 h 8856097"/>
              <a:gd name="connsiteX1353" fmla="*/ 2606164 w 8830208"/>
              <a:gd name="connsiteY1353" fmla="*/ 1061599 h 8856097"/>
              <a:gd name="connsiteX1354" fmla="*/ 2583914 w 8830208"/>
              <a:gd name="connsiteY1354" fmla="*/ 1046683 h 8856097"/>
              <a:gd name="connsiteX1355" fmla="*/ 2508409 w 8830208"/>
              <a:gd name="connsiteY1355" fmla="*/ 1047493 h 8856097"/>
              <a:gd name="connsiteX1356" fmla="*/ 1452277 w 8830208"/>
              <a:gd name="connsiteY1356" fmla="*/ 1053436 h 8856097"/>
              <a:gd name="connsiteX1357" fmla="*/ 1483366 w 8830208"/>
              <a:gd name="connsiteY1357" fmla="*/ 1088022 h 8856097"/>
              <a:gd name="connsiteX1358" fmla="*/ 1504902 w 8830208"/>
              <a:gd name="connsiteY1358" fmla="*/ 1083936 h 8856097"/>
              <a:gd name="connsiteX1359" fmla="*/ 1495377 w 8830208"/>
              <a:gd name="connsiteY1359" fmla="*/ 1073830 h 8856097"/>
              <a:gd name="connsiteX1360" fmla="*/ 1481090 w 8830208"/>
              <a:gd name="connsiteY1360" fmla="*/ 1064600 h 8856097"/>
              <a:gd name="connsiteX1361" fmla="*/ 1497759 w 8830208"/>
              <a:gd name="connsiteY1361" fmla="*/ 1064447 h 8856097"/>
              <a:gd name="connsiteX1362" fmla="*/ 1514427 w 8830208"/>
              <a:gd name="connsiteY1362" fmla="*/ 1073534 h 8856097"/>
              <a:gd name="connsiteX1363" fmla="*/ 1528115 w 8830208"/>
              <a:gd name="connsiteY1363" fmla="*/ 1077506 h 8856097"/>
              <a:gd name="connsiteX1364" fmla="*/ 1494615 w 8830208"/>
              <a:gd name="connsiteY1364" fmla="*/ 1049588 h 8856097"/>
              <a:gd name="connsiteX1365" fmla="*/ 1452277 w 8830208"/>
              <a:gd name="connsiteY1365" fmla="*/ 1053436 h 8856097"/>
              <a:gd name="connsiteX1366" fmla="*/ 1964112 w 8830208"/>
              <a:gd name="connsiteY1366" fmla="*/ 1059904 h 8856097"/>
              <a:gd name="connsiteX1367" fmla="*/ 1934604 w 8830208"/>
              <a:gd name="connsiteY1367" fmla="*/ 1073830 h 8856097"/>
              <a:gd name="connsiteX1368" fmla="*/ 1906115 w 8830208"/>
              <a:gd name="connsiteY1368" fmla="*/ 1095261 h 8856097"/>
              <a:gd name="connsiteX1369" fmla="*/ 1899599 w 8830208"/>
              <a:gd name="connsiteY1369" fmla="*/ 1100023 h 8856097"/>
              <a:gd name="connsiteX1370" fmla="*/ 1895694 w 8830208"/>
              <a:gd name="connsiteY1370" fmla="*/ 1083355 h 8856097"/>
              <a:gd name="connsiteX1371" fmla="*/ 1884912 w 8830208"/>
              <a:gd name="connsiteY1371" fmla="*/ 1110329 h 8856097"/>
              <a:gd name="connsiteX1372" fmla="*/ 1924145 w 8830208"/>
              <a:gd name="connsiteY1372" fmla="*/ 1094242 h 8856097"/>
              <a:gd name="connsiteX1373" fmla="*/ 1924298 w 8830208"/>
              <a:gd name="connsiteY1373" fmla="*/ 1078592 h 8856097"/>
              <a:gd name="connsiteX1374" fmla="*/ 1931632 w 8830208"/>
              <a:gd name="connsiteY1374" fmla="*/ 1090136 h 8856097"/>
              <a:gd name="connsiteX1375" fmla="*/ 1981295 w 8830208"/>
              <a:gd name="connsiteY1375" fmla="*/ 1075096 h 8856097"/>
              <a:gd name="connsiteX1376" fmla="*/ 1981448 w 8830208"/>
              <a:gd name="connsiteY1376" fmla="*/ 1059542 h 8856097"/>
              <a:gd name="connsiteX1377" fmla="*/ 1990677 w 8830208"/>
              <a:gd name="connsiteY1377" fmla="*/ 1073830 h 8856097"/>
              <a:gd name="connsiteX1378" fmla="*/ 1994421 w 8830208"/>
              <a:gd name="connsiteY1378" fmla="*/ 1060323 h 8856097"/>
              <a:gd name="connsiteX1379" fmla="*/ 1964112 w 8830208"/>
              <a:gd name="connsiteY1379" fmla="*/ 1059904 h 8856097"/>
              <a:gd name="connsiteX1380" fmla="*/ 2533602 w 8830208"/>
              <a:gd name="connsiteY1380" fmla="*/ 1054780 h 8856097"/>
              <a:gd name="connsiteX1381" fmla="*/ 2543127 w 8830208"/>
              <a:gd name="connsiteY1381" fmla="*/ 1064305 h 8856097"/>
              <a:gd name="connsiteX1382" fmla="*/ 2552652 w 8830208"/>
              <a:gd name="connsiteY1382" fmla="*/ 1054780 h 8856097"/>
              <a:gd name="connsiteX1383" fmla="*/ 2543127 w 8830208"/>
              <a:gd name="connsiteY1383" fmla="*/ 1045254 h 8856097"/>
              <a:gd name="connsiteX1384" fmla="*/ 2533602 w 8830208"/>
              <a:gd name="connsiteY1384" fmla="*/ 1054780 h 8856097"/>
              <a:gd name="connsiteX1385" fmla="*/ 901256 w 8830208"/>
              <a:gd name="connsiteY1385" fmla="*/ 1062380 h 8856097"/>
              <a:gd name="connsiteX1386" fmla="*/ 905056 w 8830208"/>
              <a:gd name="connsiteY1386" fmla="*/ 1083726 h 8856097"/>
              <a:gd name="connsiteX1387" fmla="*/ 913562 w 8830208"/>
              <a:gd name="connsiteY1387" fmla="*/ 1097480 h 8856097"/>
              <a:gd name="connsiteX1388" fmla="*/ 924554 w 8830208"/>
              <a:gd name="connsiteY1388" fmla="*/ 1086488 h 8856097"/>
              <a:gd name="connsiteX1389" fmla="*/ 929154 w 8830208"/>
              <a:gd name="connsiteY1389" fmla="*/ 1065133 h 8856097"/>
              <a:gd name="connsiteX1390" fmla="*/ 901256 w 8830208"/>
              <a:gd name="connsiteY1390" fmla="*/ 1062380 h 8856097"/>
              <a:gd name="connsiteX1391" fmla="*/ 1467555 w 8830208"/>
              <a:gd name="connsiteY1391" fmla="*/ 1069858 h 8856097"/>
              <a:gd name="connsiteX1392" fmla="*/ 1473308 w 8830208"/>
              <a:gd name="connsiteY1392" fmla="*/ 1075620 h 8856097"/>
              <a:gd name="connsiteX1393" fmla="*/ 1472556 w 8830208"/>
              <a:gd name="connsiteY1393" fmla="*/ 1057361 h 8856097"/>
              <a:gd name="connsiteX1394" fmla="*/ 1467555 w 8830208"/>
              <a:gd name="connsiteY1394" fmla="*/ 1069858 h 8856097"/>
              <a:gd name="connsiteX1395" fmla="*/ 2415721 w 8830208"/>
              <a:gd name="connsiteY1395" fmla="*/ 1067791 h 8856097"/>
              <a:gd name="connsiteX1396" fmla="*/ 2388337 w 8830208"/>
              <a:gd name="connsiteY1396" fmla="*/ 1079030 h 8856097"/>
              <a:gd name="connsiteX1397" fmla="*/ 2401757 w 8830208"/>
              <a:gd name="connsiteY1397" fmla="*/ 1090174 h 8856097"/>
              <a:gd name="connsiteX1398" fmla="*/ 2429151 w 8830208"/>
              <a:gd name="connsiteY1398" fmla="*/ 1092479 h 8856097"/>
              <a:gd name="connsiteX1399" fmla="*/ 2433590 w 8830208"/>
              <a:gd name="connsiteY1399" fmla="*/ 1083355 h 8856097"/>
              <a:gd name="connsiteX1400" fmla="*/ 2438076 w 8830208"/>
              <a:gd name="connsiteY1400" fmla="*/ 1074201 h 8856097"/>
              <a:gd name="connsiteX1401" fmla="*/ 2415721 w 8830208"/>
              <a:gd name="connsiteY1401" fmla="*/ 1067791 h 8856097"/>
              <a:gd name="connsiteX1402" fmla="*/ 841905 w 8830208"/>
              <a:gd name="connsiteY1402" fmla="*/ 1072191 h 8856097"/>
              <a:gd name="connsiteX1403" fmla="*/ 806748 w 8830208"/>
              <a:gd name="connsiteY1403" fmla="*/ 1096337 h 8856097"/>
              <a:gd name="connsiteX1404" fmla="*/ 716709 w 8830208"/>
              <a:gd name="connsiteY1404" fmla="*/ 1167270 h 8856097"/>
              <a:gd name="connsiteX1405" fmla="*/ 733377 w 8830208"/>
              <a:gd name="connsiteY1405" fmla="*/ 1170480 h 8856097"/>
              <a:gd name="connsiteX1406" fmla="*/ 734044 w 8830208"/>
              <a:gd name="connsiteY1406" fmla="*/ 1148344 h 8856097"/>
              <a:gd name="connsiteX1407" fmla="*/ 734720 w 8830208"/>
              <a:gd name="connsiteY1407" fmla="*/ 1126217 h 8856097"/>
              <a:gd name="connsiteX1408" fmla="*/ 742902 w 8830208"/>
              <a:gd name="connsiteY1408" fmla="*/ 1145267 h 8856097"/>
              <a:gd name="connsiteX1409" fmla="*/ 751084 w 8830208"/>
              <a:gd name="connsiteY1409" fmla="*/ 1164317 h 8856097"/>
              <a:gd name="connsiteX1410" fmla="*/ 751904 w 8830208"/>
              <a:gd name="connsiteY1410" fmla="*/ 1145267 h 8856097"/>
              <a:gd name="connsiteX1411" fmla="*/ 752723 w 8830208"/>
              <a:gd name="connsiteY1411" fmla="*/ 1126217 h 8856097"/>
              <a:gd name="connsiteX1412" fmla="*/ 761952 w 8830208"/>
              <a:gd name="connsiteY1412" fmla="*/ 1140505 h 8856097"/>
              <a:gd name="connsiteX1413" fmla="*/ 771182 w 8830208"/>
              <a:gd name="connsiteY1413" fmla="*/ 1154792 h 8856097"/>
              <a:gd name="connsiteX1414" fmla="*/ 771477 w 8830208"/>
              <a:gd name="connsiteY1414" fmla="*/ 1135742 h 8856097"/>
              <a:gd name="connsiteX1415" fmla="*/ 771773 w 8830208"/>
              <a:gd name="connsiteY1415" fmla="*/ 1116692 h 8856097"/>
              <a:gd name="connsiteX1416" fmla="*/ 781002 w 8830208"/>
              <a:gd name="connsiteY1416" fmla="*/ 1130980 h 8856097"/>
              <a:gd name="connsiteX1417" fmla="*/ 790232 w 8830208"/>
              <a:gd name="connsiteY1417" fmla="*/ 1145267 h 8856097"/>
              <a:gd name="connsiteX1418" fmla="*/ 790527 w 8830208"/>
              <a:gd name="connsiteY1418" fmla="*/ 1126217 h 8856097"/>
              <a:gd name="connsiteX1419" fmla="*/ 798157 w 8830208"/>
              <a:gd name="connsiteY1419" fmla="*/ 1118711 h 8856097"/>
              <a:gd name="connsiteX1420" fmla="*/ 847820 w 8830208"/>
              <a:gd name="connsiteY1420" fmla="*/ 1103671 h 8856097"/>
              <a:gd name="connsiteX1421" fmla="*/ 847973 w 8830208"/>
              <a:gd name="connsiteY1421" fmla="*/ 1088117 h 8856097"/>
              <a:gd name="connsiteX1422" fmla="*/ 858250 w 8830208"/>
              <a:gd name="connsiteY1422" fmla="*/ 1102405 h 8856097"/>
              <a:gd name="connsiteX1423" fmla="*/ 868528 w 8830208"/>
              <a:gd name="connsiteY1423" fmla="*/ 1116692 h 8856097"/>
              <a:gd name="connsiteX1424" fmla="*/ 862860 w 8830208"/>
              <a:gd name="connsiteY1424" fmla="*/ 1099242 h 8856097"/>
              <a:gd name="connsiteX1425" fmla="*/ 857202 w 8830208"/>
              <a:gd name="connsiteY1425" fmla="*/ 1073048 h 8856097"/>
              <a:gd name="connsiteX1426" fmla="*/ 847115 w 8830208"/>
              <a:gd name="connsiteY1426" fmla="*/ 1064305 h 8856097"/>
              <a:gd name="connsiteX1427" fmla="*/ 841905 w 8830208"/>
              <a:gd name="connsiteY1427" fmla="*/ 1072191 h 8856097"/>
              <a:gd name="connsiteX1428" fmla="*/ 1085802 w 8830208"/>
              <a:gd name="connsiteY1428" fmla="*/ 1072010 h 8856097"/>
              <a:gd name="connsiteX1429" fmla="*/ 1100871 w 8830208"/>
              <a:gd name="connsiteY1429" fmla="*/ 1098204 h 8856097"/>
              <a:gd name="connsiteX1430" fmla="*/ 1115930 w 8830208"/>
              <a:gd name="connsiteY1430" fmla="*/ 1116692 h 8856097"/>
              <a:gd name="connsiteX1431" fmla="*/ 1110396 w 8830208"/>
              <a:gd name="connsiteY1431" fmla="*/ 1099242 h 8856097"/>
              <a:gd name="connsiteX1432" fmla="*/ 1104852 w 8830208"/>
              <a:gd name="connsiteY1432" fmla="*/ 1073048 h 8856097"/>
              <a:gd name="connsiteX1433" fmla="*/ 1095327 w 8830208"/>
              <a:gd name="connsiteY1433" fmla="*/ 1064305 h 8856097"/>
              <a:gd name="connsiteX1434" fmla="*/ 1085802 w 8830208"/>
              <a:gd name="connsiteY1434" fmla="*/ 1072010 h 8856097"/>
              <a:gd name="connsiteX1435" fmla="*/ 1136094 w 8830208"/>
              <a:gd name="connsiteY1435" fmla="*/ 1072401 h 8856097"/>
              <a:gd name="connsiteX1436" fmla="*/ 1114949 w 8830208"/>
              <a:gd name="connsiteY1436" fmla="*/ 1078592 h 8856097"/>
              <a:gd name="connsiteX1437" fmla="*/ 1124045 w 8830208"/>
              <a:gd name="connsiteY1437" fmla="*/ 1092880 h 8856097"/>
              <a:gd name="connsiteX1438" fmla="*/ 1133132 w 8830208"/>
              <a:gd name="connsiteY1438" fmla="*/ 1107167 h 8856097"/>
              <a:gd name="connsiteX1439" fmla="*/ 1133427 w 8830208"/>
              <a:gd name="connsiteY1439" fmla="*/ 1092880 h 8856097"/>
              <a:gd name="connsiteX1440" fmla="*/ 1133723 w 8830208"/>
              <a:gd name="connsiteY1440" fmla="*/ 1078592 h 8856097"/>
              <a:gd name="connsiteX1441" fmla="*/ 1142952 w 8830208"/>
              <a:gd name="connsiteY1441" fmla="*/ 1092880 h 8856097"/>
              <a:gd name="connsiteX1442" fmla="*/ 1152182 w 8830208"/>
              <a:gd name="connsiteY1442" fmla="*/ 1107167 h 8856097"/>
              <a:gd name="connsiteX1443" fmla="*/ 1152335 w 8830208"/>
              <a:gd name="connsiteY1443" fmla="*/ 1094699 h 8856097"/>
              <a:gd name="connsiteX1444" fmla="*/ 1162002 w 8830208"/>
              <a:gd name="connsiteY1444" fmla="*/ 1088117 h 8856097"/>
              <a:gd name="connsiteX1445" fmla="*/ 1171527 w 8830208"/>
              <a:gd name="connsiteY1445" fmla="*/ 1079154 h 8856097"/>
              <a:gd name="connsiteX1446" fmla="*/ 1136094 w 8830208"/>
              <a:gd name="connsiteY1446" fmla="*/ 1072401 h 8856097"/>
              <a:gd name="connsiteX1447" fmla="*/ 1648082 w 8830208"/>
              <a:gd name="connsiteY1447" fmla="*/ 1069629 h 8856097"/>
              <a:gd name="connsiteX1448" fmla="*/ 1661760 w 8830208"/>
              <a:gd name="connsiteY1448" fmla="*/ 1098204 h 8856097"/>
              <a:gd name="connsiteX1449" fmla="*/ 1676048 w 8830208"/>
              <a:gd name="connsiteY1449" fmla="*/ 1106605 h 8856097"/>
              <a:gd name="connsiteX1450" fmla="*/ 1662370 w 8830208"/>
              <a:gd name="connsiteY1450" fmla="*/ 1078030 h 8856097"/>
              <a:gd name="connsiteX1451" fmla="*/ 1648082 w 8830208"/>
              <a:gd name="connsiteY1451" fmla="*/ 1069629 h 8856097"/>
              <a:gd name="connsiteX1452" fmla="*/ 1700165 w 8830208"/>
              <a:gd name="connsiteY1452" fmla="*/ 1073830 h 8856097"/>
              <a:gd name="connsiteX1453" fmla="*/ 1685220 w 8830208"/>
              <a:gd name="connsiteY1453" fmla="*/ 1078182 h 8856097"/>
              <a:gd name="connsiteX1454" fmla="*/ 1676352 w 8830208"/>
              <a:gd name="connsiteY1454" fmla="*/ 1082231 h 8856097"/>
              <a:gd name="connsiteX1455" fmla="*/ 1701556 w 8830208"/>
              <a:gd name="connsiteY1455" fmla="*/ 1087927 h 8856097"/>
              <a:gd name="connsiteX1456" fmla="*/ 1707575 w 8830208"/>
              <a:gd name="connsiteY1456" fmla="*/ 1072229 h 8856097"/>
              <a:gd name="connsiteX1457" fmla="*/ 1715634 w 8830208"/>
              <a:gd name="connsiteY1457" fmla="*/ 1084936 h 8856097"/>
              <a:gd name="connsiteX1458" fmla="*/ 1723835 w 8830208"/>
              <a:gd name="connsiteY1458" fmla="*/ 1086298 h 8856097"/>
              <a:gd name="connsiteX1459" fmla="*/ 1700165 w 8830208"/>
              <a:gd name="connsiteY1459" fmla="*/ 1073830 h 8856097"/>
              <a:gd name="connsiteX1460" fmla="*/ 406260 w 8830208"/>
              <a:gd name="connsiteY1460" fmla="*/ 1080935 h 8856097"/>
              <a:gd name="connsiteX1461" fmla="*/ 414290 w 8830208"/>
              <a:gd name="connsiteY1461" fmla="*/ 1108148 h 8856097"/>
              <a:gd name="connsiteX1462" fmla="*/ 427968 w 8830208"/>
              <a:gd name="connsiteY1462" fmla="*/ 1126217 h 8856097"/>
              <a:gd name="connsiteX1463" fmla="*/ 428130 w 8830208"/>
              <a:gd name="connsiteY1463" fmla="*/ 1111930 h 8856097"/>
              <a:gd name="connsiteX1464" fmla="*/ 406260 w 8830208"/>
              <a:gd name="connsiteY1464" fmla="*/ 1080935 h 8856097"/>
              <a:gd name="connsiteX1465" fmla="*/ 2128885 w 8830208"/>
              <a:gd name="connsiteY1465" fmla="*/ 1083202 h 8856097"/>
              <a:gd name="connsiteX1466" fmla="*/ 2133552 w 8830208"/>
              <a:gd name="connsiteY1466" fmla="*/ 1092880 h 8856097"/>
              <a:gd name="connsiteX1467" fmla="*/ 2138315 w 8830208"/>
              <a:gd name="connsiteY1467" fmla="*/ 1102405 h 8856097"/>
              <a:gd name="connsiteX1468" fmla="*/ 2142516 w 8830208"/>
              <a:gd name="connsiteY1468" fmla="*/ 1111930 h 8856097"/>
              <a:gd name="connsiteX1469" fmla="*/ 2143735 w 8830208"/>
              <a:gd name="connsiteY1469" fmla="*/ 1079002 h 8856097"/>
              <a:gd name="connsiteX1470" fmla="*/ 2128885 w 8830208"/>
              <a:gd name="connsiteY1470" fmla="*/ 1083202 h 8856097"/>
              <a:gd name="connsiteX1471" fmla="*/ 1371695 w 8830208"/>
              <a:gd name="connsiteY1471" fmla="*/ 1090498 h 8856097"/>
              <a:gd name="connsiteX1472" fmla="*/ 1382125 w 8830208"/>
              <a:gd name="connsiteY1472" fmla="*/ 1111930 h 8856097"/>
              <a:gd name="connsiteX1473" fmla="*/ 1392403 w 8830208"/>
              <a:gd name="connsiteY1473" fmla="*/ 1126217 h 8856097"/>
              <a:gd name="connsiteX1474" fmla="*/ 1386735 w 8830208"/>
              <a:gd name="connsiteY1474" fmla="*/ 1108748 h 8856097"/>
              <a:gd name="connsiteX1475" fmla="*/ 1392974 w 8830208"/>
              <a:gd name="connsiteY1475" fmla="*/ 1095451 h 8856097"/>
              <a:gd name="connsiteX1476" fmla="*/ 1401870 w 8830208"/>
              <a:gd name="connsiteY1476" fmla="*/ 1116254 h 8856097"/>
              <a:gd name="connsiteX1477" fmla="*/ 1409014 w 8830208"/>
              <a:gd name="connsiteY1477" fmla="*/ 1126608 h 8856097"/>
              <a:gd name="connsiteX1478" fmla="*/ 1404109 w 8830208"/>
              <a:gd name="connsiteY1478" fmla="*/ 1089136 h 8856097"/>
              <a:gd name="connsiteX1479" fmla="*/ 1371695 w 8830208"/>
              <a:gd name="connsiteY1479" fmla="*/ 1090498 h 8856097"/>
              <a:gd name="connsiteX1480" fmla="*/ 2343102 w 8830208"/>
              <a:gd name="connsiteY1480" fmla="*/ 1092318 h 8856097"/>
              <a:gd name="connsiteX1481" fmla="*/ 2352523 w 8830208"/>
              <a:gd name="connsiteY1481" fmla="*/ 1107100 h 8856097"/>
              <a:gd name="connsiteX1482" fmla="*/ 2356266 w 8830208"/>
              <a:gd name="connsiteY1482" fmla="*/ 1098137 h 8856097"/>
              <a:gd name="connsiteX1483" fmla="*/ 2343102 w 8830208"/>
              <a:gd name="connsiteY1483" fmla="*/ 1092318 h 8856097"/>
              <a:gd name="connsiteX1484" fmla="*/ 2588971 w 8830208"/>
              <a:gd name="connsiteY1484" fmla="*/ 1089860 h 8856097"/>
              <a:gd name="connsiteX1485" fmla="*/ 2607221 w 8830208"/>
              <a:gd name="connsiteY1485" fmla="*/ 1089108 h 8856097"/>
              <a:gd name="connsiteX1486" fmla="*/ 2594724 w 8830208"/>
              <a:gd name="connsiteY1486" fmla="*/ 1084107 h 8856097"/>
              <a:gd name="connsiteX1487" fmla="*/ 2588971 w 8830208"/>
              <a:gd name="connsiteY1487" fmla="*/ 1089860 h 8856097"/>
              <a:gd name="connsiteX1488" fmla="*/ 371427 w 8830208"/>
              <a:gd name="connsiteY1488" fmla="*/ 1101623 h 8856097"/>
              <a:gd name="connsiteX1489" fmla="*/ 395849 w 8830208"/>
              <a:gd name="connsiteY1489" fmla="*/ 1134189 h 8856097"/>
              <a:gd name="connsiteX1490" fmla="*/ 409175 w 8830208"/>
              <a:gd name="connsiteY1490" fmla="*/ 1129075 h 8856097"/>
              <a:gd name="connsiteX1491" fmla="*/ 399498 w 8830208"/>
              <a:gd name="connsiteY1491" fmla="*/ 1110977 h 8856097"/>
              <a:gd name="connsiteX1492" fmla="*/ 371427 w 8830208"/>
              <a:gd name="connsiteY1492" fmla="*/ 1101623 h 8856097"/>
              <a:gd name="connsiteX1493" fmla="*/ 1031415 w 8830208"/>
              <a:gd name="connsiteY1493" fmla="*/ 1111930 h 8856097"/>
              <a:gd name="connsiteX1494" fmla="*/ 1018318 w 8830208"/>
              <a:gd name="connsiteY1494" fmla="*/ 1130980 h 8856097"/>
              <a:gd name="connsiteX1495" fmla="*/ 1015679 w 8830208"/>
              <a:gd name="connsiteY1495" fmla="*/ 1116692 h 8856097"/>
              <a:gd name="connsiteX1496" fmla="*/ 1011641 w 8830208"/>
              <a:gd name="connsiteY1496" fmla="*/ 1102405 h 8856097"/>
              <a:gd name="connsiteX1497" fmla="*/ 995324 w 8830208"/>
              <a:gd name="connsiteY1497" fmla="*/ 1140524 h 8856097"/>
              <a:gd name="connsiteX1498" fmla="*/ 1064600 w 8830208"/>
              <a:gd name="connsiteY1498" fmla="*/ 1125388 h 8856097"/>
              <a:gd name="connsiteX1499" fmla="*/ 1061199 w 8830208"/>
              <a:gd name="connsiteY1499" fmla="*/ 1108529 h 8856097"/>
              <a:gd name="connsiteX1500" fmla="*/ 1031415 w 8830208"/>
              <a:gd name="connsiteY1500" fmla="*/ 1111930 h 8856097"/>
              <a:gd name="connsiteX1501" fmla="*/ 1309592 w 8830208"/>
              <a:gd name="connsiteY1501" fmla="*/ 1104910 h 8856097"/>
              <a:gd name="connsiteX1502" fmla="*/ 1295495 w 8830208"/>
              <a:gd name="connsiteY1502" fmla="*/ 1129075 h 8856097"/>
              <a:gd name="connsiteX1503" fmla="*/ 1295648 w 8830208"/>
              <a:gd name="connsiteY1503" fmla="*/ 1145267 h 8856097"/>
              <a:gd name="connsiteX1504" fmla="*/ 1303868 w 8830208"/>
              <a:gd name="connsiteY1504" fmla="*/ 1132284 h 8856097"/>
              <a:gd name="connsiteX1505" fmla="*/ 1312097 w 8830208"/>
              <a:gd name="connsiteY1505" fmla="*/ 1119302 h 8856097"/>
              <a:gd name="connsiteX1506" fmla="*/ 1317260 w 8830208"/>
              <a:gd name="connsiteY1506" fmla="*/ 1132284 h 8856097"/>
              <a:gd name="connsiteX1507" fmla="*/ 1323318 w 8830208"/>
              <a:gd name="connsiteY1507" fmla="*/ 1126217 h 8856097"/>
              <a:gd name="connsiteX1508" fmla="*/ 1324223 w 8830208"/>
              <a:gd name="connsiteY1508" fmla="*/ 1107167 h 8856097"/>
              <a:gd name="connsiteX1509" fmla="*/ 1333452 w 8830208"/>
              <a:gd name="connsiteY1509" fmla="*/ 1121455 h 8856097"/>
              <a:gd name="connsiteX1510" fmla="*/ 1342682 w 8830208"/>
              <a:gd name="connsiteY1510" fmla="*/ 1135742 h 8856097"/>
              <a:gd name="connsiteX1511" fmla="*/ 1342977 w 8830208"/>
              <a:gd name="connsiteY1511" fmla="*/ 1116692 h 8856097"/>
              <a:gd name="connsiteX1512" fmla="*/ 1343273 w 8830208"/>
              <a:gd name="connsiteY1512" fmla="*/ 1097642 h 8856097"/>
              <a:gd name="connsiteX1513" fmla="*/ 1352502 w 8830208"/>
              <a:gd name="connsiteY1513" fmla="*/ 1111930 h 8856097"/>
              <a:gd name="connsiteX1514" fmla="*/ 1361732 w 8830208"/>
              <a:gd name="connsiteY1514" fmla="*/ 1126217 h 8856097"/>
              <a:gd name="connsiteX1515" fmla="*/ 1361885 w 8830208"/>
              <a:gd name="connsiteY1515" fmla="*/ 1110139 h 8856097"/>
              <a:gd name="connsiteX1516" fmla="*/ 1309592 w 8830208"/>
              <a:gd name="connsiteY1516" fmla="*/ 1104910 h 8856097"/>
              <a:gd name="connsiteX1517" fmla="*/ 2309765 w 8830208"/>
              <a:gd name="connsiteY1517" fmla="*/ 1102405 h 8856097"/>
              <a:gd name="connsiteX1518" fmla="*/ 2328520 w 8830208"/>
              <a:gd name="connsiteY1518" fmla="*/ 1125017 h 8856097"/>
              <a:gd name="connsiteX1519" fmla="*/ 2336721 w 8830208"/>
              <a:gd name="connsiteY1519" fmla="*/ 1106376 h 8856097"/>
              <a:gd name="connsiteX1520" fmla="*/ 2309765 w 8830208"/>
              <a:gd name="connsiteY1520" fmla="*/ 1102405 h 8856097"/>
              <a:gd name="connsiteX1521" fmla="*/ 336204 w 8830208"/>
              <a:gd name="connsiteY1521" fmla="*/ 1108891 h 8856097"/>
              <a:gd name="connsiteX1522" fmla="*/ 324783 w 8830208"/>
              <a:gd name="connsiteY1522" fmla="*/ 1113187 h 8856097"/>
              <a:gd name="connsiteX1523" fmla="*/ 335004 w 8830208"/>
              <a:gd name="connsiteY1523" fmla="*/ 1135618 h 8856097"/>
              <a:gd name="connsiteX1524" fmla="*/ 371427 w 8830208"/>
              <a:gd name="connsiteY1524" fmla="*/ 1141305 h 8856097"/>
              <a:gd name="connsiteX1525" fmla="*/ 336204 w 8830208"/>
              <a:gd name="connsiteY1525" fmla="*/ 1108891 h 8856097"/>
              <a:gd name="connsiteX1526" fmla="*/ 1224324 w 8830208"/>
              <a:gd name="connsiteY1526" fmla="*/ 1111272 h 8856097"/>
              <a:gd name="connsiteX1527" fmla="*/ 1228525 w 8830208"/>
              <a:gd name="connsiteY1527" fmla="*/ 1126122 h 8856097"/>
              <a:gd name="connsiteX1528" fmla="*/ 1221534 w 8830208"/>
              <a:gd name="connsiteY1528" fmla="*/ 1149887 h 8856097"/>
              <a:gd name="connsiteX1529" fmla="*/ 1204865 w 8830208"/>
              <a:gd name="connsiteY1529" fmla="*/ 1149734 h 8856097"/>
              <a:gd name="connsiteX1530" fmla="*/ 1217790 w 8830208"/>
              <a:gd name="connsiteY1530" fmla="*/ 1141552 h 8856097"/>
              <a:gd name="connsiteX1531" fmla="*/ 1230716 w 8830208"/>
              <a:gd name="connsiteY1531" fmla="*/ 1133361 h 8856097"/>
              <a:gd name="connsiteX1532" fmla="*/ 1205884 w 8830208"/>
              <a:gd name="connsiteY1532" fmla="*/ 1133361 h 8856097"/>
              <a:gd name="connsiteX1533" fmla="*/ 1181052 w 8830208"/>
              <a:gd name="connsiteY1533" fmla="*/ 1142714 h 8856097"/>
              <a:gd name="connsiteX1534" fmla="*/ 1166403 w 8830208"/>
              <a:gd name="connsiteY1534" fmla="*/ 1146448 h 8856097"/>
              <a:gd name="connsiteX1535" fmla="*/ 1146877 w 8830208"/>
              <a:gd name="connsiteY1535" fmla="*/ 1177252 h 8856097"/>
              <a:gd name="connsiteX1536" fmla="*/ 1193130 w 8830208"/>
              <a:gd name="connsiteY1536" fmla="*/ 1154944 h 8856097"/>
              <a:gd name="connsiteX1537" fmla="*/ 1199512 w 8830208"/>
              <a:gd name="connsiteY1537" fmla="*/ 1156068 h 8856097"/>
              <a:gd name="connsiteX1538" fmla="*/ 1247727 w 8830208"/>
              <a:gd name="connsiteY1538" fmla="*/ 1129865 h 8856097"/>
              <a:gd name="connsiteX1539" fmla="*/ 1224324 w 8830208"/>
              <a:gd name="connsiteY1539" fmla="*/ 1111272 h 8856097"/>
              <a:gd name="connsiteX1540" fmla="*/ 1800177 w 8830208"/>
              <a:gd name="connsiteY1540" fmla="*/ 1112406 h 8856097"/>
              <a:gd name="connsiteX1541" fmla="*/ 1781127 w 8830208"/>
              <a:gd name="connsiteY1541" fmla="*/ 1124217 h 8856097"/>
              <a:gd name="connsiteX1542" fmla="*/ 1771602 w 8830208"/>
              <a:gd name="connsiteY1542" fmla="*/ 1159555 h 8856097"/>
              <a:gd name="connsiteX1543" fmla="*/ 1780003 w 8830208"/>
              <a:gd name="connsiteY1543" fmla="*/ 1152411 h 8856097"/>
              <a:gd name="connsiteX1544" fmla="*/ 1789319 w 8830208"/>
              <a:gd name="connsiteY1544" fmla="*/ 1138676 h 8856097"/>
              <a:gd name="connsiteX1545" fmla="*/ 1845897 w 8830208"/>
              <a:gd name="connsiteY1545" fmla="*/ 1123474 h 8856097"/>
              <a:gd name="connsiteX1546" fmla="*/ 1800177 w 8830208"/>
              <a:gd name="connsiteY1546" fmla="*/ 1112406 h 8856097"/>
              <a:gd name="connsiteX1547" fmla="*/ 2076402 w 8830208"/>
              <a:gd name="connsiteY1547" fmla="*/ 1111368 h 8856097"/>
              <a:gd name="connsiteX1548" fmla="*/ 2085823 w 8830208"/>
              <a:gd name="connsiteY1548" fmla="*/ 1126150 h 8856097"/>
              <a:gd name="connsiteX1549" fmla="*/ 2089566 w 8830208"/>
              <a:gd name="connsiteY1549" fmla="*/ 1117187 h 8856097"/>
              <a:gd name="connsiteX1550" fmla="*/ 2076402 w 8830208"/>
              <a:gd name="connsiteY1550" fmla="*/ 1111368 h 8856097"/>
              <a:gd name="connsiteX1551" fmla="*/ 2272684 w 8830208"/>
              <a:gd name="connsiteY1551" fmla="*/ 1117473 h 8856097"/>
              <a:gd name="connsiteX1552" fmla="*/ 2279152 w 8830208"/>
              <a:gd name="connsiteY1552" fmla="*/ 1140505 h 8856097"/>
              <a:gd name="connsiteX1553" fmla="*/ 2291391 w 8830208"/>
              <a:gd name="connsiteY1553" fmla="*/ 1121455 h 8856097"/>
              <a:gd name="connsiteX1554" fmla="*/ 2272684 w 8830208"/>
              <a:gd name="connsiteY1554" fmla="*/ 1117473 h 8856097"/>
              <a:gd name="connsiteX1555" fmla="*/ 2579570 w 8830208"/>
              <a:gd name="connsiteY1555" fmla="*/ 1107129 h 8856097"/>
              <a:gd name="connsiteX1556" fmla="*/ 2544613 w 8830208"/>
              <a:gd name="connsiteY1556" fmla="*/ 1115111 h 8856097"/>
              <a:gd name="connsiteX1557" fmla="*/ 2507942 w 8830208"/>
              <a:gd name="connsiteY1557" fmla="*/ 1124893 h 8856097"/>
              <a:gd name="connsiteX1558" fmla="*/ 2525202 w 8830208"/>
              <a:gd name="connsiteY1558" fmla="*/ 1150030 h 8856097"/>
              <a:gd name="connsiteX1559" fmla="*/ 2527573 w 8830208"/>
              <a:gd name="connsiteY1559" fmla="*/ 1138123 h 8856097"/>
              <a:gd name="connsiteX1560" fmla="*/ 2520420 w 8830208"/>
              <a:gd name="connsiteY1560" fmla="*/ 1126217 h 8856097"/>
              <a:gd name="connsiteX1561" fmla="*/ 2534155 w 8830208"/>
              <a:gd name="connsiteY1561" fmla="*/ 1136771 h 8856097"/>
              <a:gd name="connsiteX1562" fmla="*/ 2593029 w 8830208"/>
              <a:gd name="connsiteY1562" fmla="*/ 1141533 h 8856097"/>
              <a:gd name="connsiteX1563" fmla="*/ 2638177 w 8830208"/>
              <a:gd name="connsiteY1563" fmla="*/ 1135742 h 8856097"/>
              <a:gd name="connsiteX1564" fmla="*/ 2610431 w 8830208"/>
              <a:gd name="connsiteY1564" fmla="*/ 1119931 h 8856097"/>
              <a:gd name="connsiteX1565" fmla="*/ 2579570 w 8830208"/>
              <a:gd name="connsiteY1565" fmla="*/ 1107129 h 8856097"/>
              <a:gd name="connsiteX1566" fmla="*/ 1260539 w 8830208"/>
              <a:gd name="connsiteY1566" fmla="*/ 1126627 h 8856097"/>
              <a:gd name="connsiteX1567" fmla="*/ 1260205 w 8830208"/>
              <a:gd name="connsiteY1567" fmla="*/ 1146629 h 8856097"/>
              <a:gd name="connsiteX1568" fmla="*/ 1285827 w 8830208"/>
              <a:gd name="connsiteY1568" fmla="*/ 1125655 h 8856097"/>
              <a:gd name="connsiteX1569" fmla="*/ 1260539 w 8830208"/>
              <a:gd name="connsiteY1569" fmla="*/ 1126627 h 8856097"/>
              <a:gd name="connsiteX1570" fmla="*/ 2058105 w 8830208"/>
              <a:gd name="connsiteY1570" fmla="*/ 1127008 h 8856097"/>
              <a:gd name="connsiteX1571" fmla="*/ 2063858 w 8830208"/>
              <a:gd name="connsiteY1571" fmla="*/ 1132770 h 8856097"/>
              <a:gd name="connsiteX1572" fmla="*/ 2063106 w 8830208"/>
              <a:gd name="connsiteY1572" fmla="*/ 1114511 h 8856097"/>
              <a:gd name="connsiteX1573" fmla="*/ 2058105 w 8830208"/>
              <a:gd name="connsiteY1573" fmla="*/ 1127008 h 8856097"/>
              <a:gd name="connsiteX1574" fmla="*/ 2231184 w 8830208"/>
              <a:gd name="connsiteY1574" fmla="*/ 1121750 h 8856097"/>
              <a:gd name="connsiteX1575" fmla="*/ 2219173 w 8830208"/>
              <a:gd name="connsiteY1575" fmla="*/ 1154725 h 8856097"/>
              <a:gd name="connsiteX1576" fmla="*/ 2222916 w 8830208"/>
              <a:gd name="connsiteY1576" fmla="*/ 1145762 h 8856097"/>
              <a:gd name="connsiteX1577" fmla="*/ 2227783 w 8830208"/>
              <a:gd name="connsiteY1577" fmla="*/ 1130980 h 8856097"/>
              <a:gd name="connsiteX1578" fmla="*/ 2238327 w 8830208"/>
              <a:gd name="connsiteY1578" fmla="*/ 1140505 h 8856097"/>
              <a:gd name="connsiteX1579" fmla="*/ 2254758 w 8830208"/>
              <a:gd name="connsiteY1579" fmla="*/ 1130980 h 8856097"/>
              <a:gd name="connsiteX1580" fmla="*/ 2254406 w 8830208"/>
              <a:gd name="connsiteY1580" fmla="*/ 1112530 h 8856097"/>
              <a:gd name="connsiteX1581" fmla="*/ 2231184 w 8830208"/>
              <a:gd name="connsiteY1581" fmla="*/ 1121750 h 8856097"/>
              <a:gd name="connsiteX1582" fmla="*/ 242687 w 8830208"/>
              <a:gd name="connsiteY1582" fmla="*/ 1147915 h 8856097"/>
              <a:gd name="connsiteX1583" fmla="*/ 59741 w 8830208"/>
              <a:gd name="connsiteY1583" fmla="*/ 1256452 h 8856097"/>
              <a:gd name="connsiteX1584" fmla="*/ 38567 w 8830208"/>
              <a:gd name="connsiteY1584" fmla="*/ 1279303 h 8856097"/>
              <a:gd name="connsiteX1585" fmla="*/ 165164 w 8830208"/>
              <a:gd name="connsiteY1585" fmla="*/ 1507560 h 8856097"/>
              <a:gd name="connsiteX1586" fmla="*/ 1404957 w 8830208"/>
              <a:gd name="connsiteY1586" fmla="*/ 3736067 h 8856097"/>
              <a:gd name="connsiteX1587" fmla="*/ 2697871 w 8830208"/>
              <a:gd name="connsiteY1587" fmla="*/ 6074454 h 8856097"/>
              <a:gd name="connsiteX1588" fmla="*/ 2806503 w 8830208"/>
              <a:gd name="connsiteY1588" fmla="*/ 6271946 h 8856097"/>
              <a:gd name="connsiteX1589" fmla="*/ 2824115 w 8830208"/>
              <a:gd name="connsiteY1589" fmla="*/ 6302750 h 8856097"/>
              <a:gd name="connsiteX1590" fmla="*/ 2843165 w 8830208"/>
              <a:gd name="connsiteY1590" fmla="*/ 6297064 h 8856097"/>
              <a:gd name="connsiteX1591" fmla="*/ 2869730 w 8830208"/>
              <a:gd name="connsiteY1591" fmla="*/ 6284462 h 8856097"/>
              <a:gd name="connsiteX1592" fmla="*/ 2806970 w 8830208"/>
              <a:gd name="connsiteY1592" fmla="*/ 6145044 h 8856097"/>
              <a:gd name="connsiteX1593" fmla="*/ 2386175 w 8830208"/>
              <a:gd name="connsiteY1593" fmla="*/ 5326742 h 8856097"/>
              <a:gd name="connsiteX1594" fmla="*/ 1847450 w 8830208"/>
              <a:gd name="connsiteY1594" fmla="*/ 4250417 h 8856097"/>
              <a:gd name="connsiteX1595" fmla="*/ 1338958 w 8830208"/>
              <a:gd name="connsiteY1595" fmla="*/ 3275181 h 8856097"/>
              <a:gd name="connsiteX1596" fmla="*/ 1051589 w 8830208"/>
              <a:gd name="connsiteY1596" fmla="*/ 2712130 h 8856097"/>
              <a:gd name="connsiteX1597" fmla="*/ 1148239 w 8830208"/>
              <a:gd name="connsiteY1597" fmla="*/ 2890723 h 8856097"/>
              <a:gd name="connsiteX1598" fmla="*/ 1540726 w 8830208"/>
              <a:gd name="connsiteY1598" fmla="*/ 3631959 h 8856097"/>
              <a:gd name="connsiteX1599" fmla="*/ 1866614 w 8830208"/>
              <a:gd name="connsiteY1599" fmla="*/ 4264705 h 8856097"/>
              <a:gd name="connsiteX1600" fmla="*/ 2181387 w 8830208"/>
              <a:gd name="connsiteY1600" fmla="*/ 4879067 h 8856097"/>
              <a:gd name="connsiteX1601" fmla="*/ 2304745 w 8830208"/>
              <a:gd name="connsiteY1601" fmla="*/ 5136242 h 8856097"/>
              <a:gd name="connsiteX1602" fmla="*/ 2586057 w 8830208"/>
              <a:gd name="connsiteY1602" fmla="*/ 5698217 h 8856097"/>
              <a:gd name="connsiteX1603" fmla="*/ 2842032 w 8830208"/>
              <a:gd name="connsiteY1603" fmla="*/ 6186373 h 8856097"/>
              <a:gd name="connsiteX1604" fmla="*/ 2894724 w 8830208"/>
              <a:gd name="connsiteY1604" fmla="*/ 6274479 h 8856097"/>
              <a:gd name="connsiteX1605" fmla="*/ 2746486 w 8830208"/>
              <a:gd name="connsiteY1605" fmla="*/ 5967298 h 8856097"/>
              <a:gd name="connsiteX1606" fmla="*/ 2441610 w 8830208"/>
              <a:gd name="connsiteY1606" fmla="*/ 5360079 h 8856097"/>
              <a:gd name="connsiteX1607" fmla="*/ 1412367 w 8830208"/>
              <a:gd name="connsiteY1607" fmla="*/ 3331255 h 8856097"/>
              <a:gd name="connsiteX1608" fmla="*/ 904723 w 8830208"/>
              <a:gd name="connsiteY1608" fmla="*/ 2359705 h 8856097"/>
              <a:gd name="connsiteX1609" fmla="*/ 647852 w 8830208"/>
              <a:gd name="connsiteY1609" fmla="*/ 1864405 h 8856097"/>
              <a:gd name="connsiteX1610" fmla="*/ 403184 w 8830208"/>
              <a:gd name="connsiteY1610" fmla="*/ 1388155 h 8856097"/>
              <a:gd name="connsiteX1611" fmla="*/ 505225 w 8830208"/>
              <a:gd name="connsiteY1611" fmla="*/ 1571511 h 8856097"/>
              <a:gd name="connsiteX1612" fmla="*/ 667512 w 8830208"/>
              <a:gd name="connsiteY1612" fmla="*/ 1875006 h 8856097"/>
              <a:gd name="connsiteX1613" fmla="*/ 955453 w 8830208"/>
              <a:gd name="connsiteY1613" fmla="*/ 2432256 h 8856097"/>
              <a:gd name="connsiteX1614" fmla="*/ 1485767 w 8830208"/>
              <a:gd name="connsiteY1614" fmla="*/ 3440792 h 8856097"/>
              <a:gd name="connsiteX1615" fmla="*/ 1939690 w 8830208"/>
              <a:gd name="connsiteY1615" fmla="*/ 4317092 h 8856097"/>
              <a:gd name="connsiteX1616" fmla="*/ 2199970 w 8830208"/>
              <a:gd name="connsiteY1616" fmla="*/ 4826146 h 8856097"/>
              <a:gd name="connsiteX1617" fmla="*/ 1770040 w 8830208"/>
              <a:gd name="connsiteY1617" fmla="*/ 3936092 h 8856097"/>
              <a:gd name="connsiteX1618" fmla="*/ 1585808 w 8830208"/>
              <a:gd name="connsiteY1618" fmla="*/ 3583667 h 8856097"/>
              <a:gd name="connsiteX1619" fmla="*/ 771582 w 8830208"/>
              <a:gd name="connsiteY1619" fmla="*/ 2012042 h 8856097"/>
              <a:gd name="connsiteX1620" fmla="*/ 557155 w 8830208"/>
              <a:gd name="connsiteY1620" fmla="*/ 1597705 h 8856097"/>
              <a:gd name="connsiteX1621" fmla="*/ 400602 w 8830208"/>
              <a:gd name="connsiteY1621" fmla="*/ 1295286 h 8856097"/>
              <a:gd name="connsiteX1622" fmla="*/ 306334 w 8830208"/>
              <a:gd name="connsiteY1622" fmla="*/ 1121721 h 8856097"/>
              <a:gd name="connsiteX1623" fmla="*/ 242687 w 8830208"/>
              <a:gd name="connsiteY1623" fmla="*/ 1147915 h 8856097"/>
              <a:gd name="connsiteX1624" fmla="*/ 947176 w 8830208"/>
              <a:gd name="connsiteY1624" fmla="*/ 1131808 h 8856097"/>
              <a:gd name="connsiteX1625" fmla="*/ 951376 w 8830208"/>
              <a:gd name="connsiteY1625" fmla="*/ 1152763 h 8856097"/>
              <a:gd name="connsiteX1626" fmla="*/ 961977 w 8830208"/>
              <a:gd name="connsiteY1626" fmla="*/ 1163365 h 8856097"/>
              <a:gd name="connsiteX1627" fmla="*/ 961977 w 8830208"/>
              <a:gd name="connsiteY1627" fmla="*/ 1151373 h 8856097"/>
              <a:gd name="connsiteX1628" fmla="*/ 971502 w 8830208"/>
              <a:gd name="connsiteY1628" fmla="*/ 1145267 h 8856097"/>
              <a:gd name="connsiteX1629" fmla="*/ 981027 w 8830208"/>
              <a:gd name="connsiteY1629" fmla="*/ 1136304 h 8856097"/>
              <a:gd name="connsiteX1630" fmla="*/ 947176 w 8830208"/>
              <a:gd name="connsiteY1630" fmla="*/ 1131808 h 8856097"/>
              <a:gd name="connsiteX1631" fmla="*/ 1521571 w 8830208"/>
              <a:gd name="connsiteY1631" fmla="*/ 1128017 h 8856097"/>
              <a:gd name="connsiteX1632" fmla="*/ 1526334 w 8830208"/>
              <a:gd name="connsiteY1632" fmla="*/ 1157259 h 8856097"/>
              <a:gd name="connsiteX1633" fmla="*/ 1566405 w 8830208"/>
              <a:gd name="connsiteY1633" fmla="*/ 1130322 h 8856097"/>
              <a:gd name="connsiteX1634" fmla="*/ 1521571 w 8830208"/>
              <a:gd name="connsiteY1634" fmla="*/ 1128017 h 8856097"/>
              <a:gd name="connsiteX1635" fmla="*/ 1804940 w 8830208"/>
              <a:gd name="connsiteY1635" fmla="*/ 1130980 h 8856097"/>
              <a:gd name="connsiteX1636" fmla="*/ 1809141 w 8830208"/>
              <a:gd name="connsiteY1636" fmla="*/ 1140505 h 8856097"/>
              <a:gd name="connsiteX1637" fmla="*/ 1819227 w 8830208"/>
              <a:gd name="connsiteY1637" fmla="*/ 1130980 h 8856097"/>
              <a:gd name="connsiteX1638" fmla="*/ 1815027 w 8830208"/>
              <a:gd name="connsiteY1638" fmla="*/ 1121455 h 8856097"/>
              <a:gd name="connsiteX1639" fmla="*/ 1804940 w 8830208"/>
              <a:gd name="connsiteY1639" fmla="*/ 1130980 h 8856097"/>
              <a:gd name="connsiteX1640" fmla="*/ 2004489 w 8830208"/>
              <a:gd name="connsiteY1640" fmla="*/ 1129865 h 8856097"/>
              <a:gd name="connsiteX1641" fmla="*/ 2009432 w 8830208"/>
              <a:gd name="connsiteY1641" fmla="*/ 1159555 h 8856097"/>
              <a:gd name="connsiteX1642" fmla="*/ 2012785 w 8830208"/>
              <a:gd name="connsiteY1642" fmla="*/ 1142886 h 8856097"/>
              <a:gd name="connsiteX1643" fmla="*/ 2006927 w 8830208"/>
              <a:gd name="connsiteY1643" fmla="*/ 1126217 h 8856097"/>
              <a:gd name="connsiteX1644" fmla="*/ 2019757 w 8830208"/>
              <a:gd name="connsiteY1644" fmla="*/ 1138123 h 8856097"/>
              <a:gd name="connsiteX1645" fmla="*/ 2044656 w 8830208"/>
              <a:gd name="connsiteY1645" fmla="*/ 1136456 h 8856097"/>
              <a:gd name="connsiteX1646" fmla="*/ 2004489 w 8830208"/>
              <a:gd name="connsiteY1646" fmla="*/ 1129865 h 8856097"/>
              <a:gd name="connsiteX1647" fmla="*/ 2442134 w 8830208"/>
              <a:gd name="connsiteY1647" fmla="*/ 1135409 h 8856097"/>
              <a:gd name="connsiteX1648" fmla="*/ 2424065 w 8830208"/>
              <a:gd name="connsiteY1648" fmla="*/ 1148744 h 8856097"/>
              <a:gd name="connsiteX1649" fmla="*/ 2436647 w 8830208"/>
              <a:gd name="connsiteY1649" fmla="*/ 1161298 h 8856097"/>
              <a:gd name="connsiteX1650" fmla="*/ 2447430 w 8830208"/>
              <a:gd name="connsiteY1650" fmla="*/ 1164317 h 8856097"/>
              <a:gd name="connsiteX1651" fmla="*/ 2462165 w 8830208"/>
              <a:gd name="connsiteY1651" fmla="*/ 1150030 h 8856097"/>
              <a:gd name="connsiteX1652" fmla="*/ 2476452 w 8830208"/>
              <a:gd name="connsiteY1652" fmla="*/ 1161888 h 8856097"/>
              <a:gd name="connsiteX1653" fmla="*/ 2476452 w 8830208"/>
              <a:gd name="connsiteY1653" fmla="*/ 1146991 h 8856097"/>
              <a:gd name="connsiteX1654" fmla="*/ 2442134 w 8830208"/>
              <a:gd name="connsiteY1654" fmla="*/ 1135409 h 8856097"/>
              <a:gd name="connsiteX1655" fmla="*/ 428577 w 8830208"/>
              <a:gd name="connsiteY1655" fmla="*/ 1136018 h 8856097"/>
              <a:gd name="connsiteX1656" fmla="*/ 491404 w 8830208"/>
              <a:gd name="connsiteY1656" fmla="*/ 1252299 h 8856097"/>
              <a:gd name="connsiteX1657" fmla="*/ 436855 w 8830208"/>
              <a:gd name="connsiteY1657" fmla="*/ 1130980 h 8856097"/>
              <a:gd name="connsiteX1658" fmla="*/ 428577 w 8830208"/>
              <a:gd name="connsiteY1658" fmla="*/ 1136018 h 8856097"/>
              <a:gd name="connsiteX1659" fmla="*/ 1543002 w 8830208"/>
              <a:gd name="connsiteY1659" fmla="*/ 1141066 h 8856097"/>
              <a:gd name="connsiteX1660" fmla="*/ 1552527 w 8830208"/>
              <a:gd name="connsiteY1660" fmla="*/ 1145267 h 8856097"/>
              <a:gd name="connsiteX1661" fmla="*/ 1562052 w 8830208"/>
              <a:gd name="connsiteY1661" fmla="*/ 1135180 h 8856097"/>
              <a:gd name="connsiteX1662" fmla="*/ 1552527 w 8830208"/>
              <a:gd name="connsiteY1662" fmla="*/ 1130980 h 8856097"/>
              <a:gd name="connsiteX1663" fmla="*/ 1543002 w 8830208"/>
              <a:gd name="connsiteY1663" fmla="*/ 1141066 h 8856097"/>
              <a:gd name="connsiteX1664" fmla="*/ 1727111 w 8830208"/>
              <a:gd name="connsiteY1664" fmla="*/ 1146067 h 8856097"/>
              <a:gd name="connsiteX1665" fmla="*/ 1721329 w 8830208"/>
              <a:gd name="connsiteY1665" fmla="*/ 1161155 h 8856097"/>
              <a:gd name="connsiteX1666" fmla="*/ 1713271 w 8830208"/>
              <a:gd name="connsiteY1666" fmla="*/ 1148448 h 8856097"/>
              <a:gd name="connsiteX1667" fmla="*/ 1705223 w 8830208"/>
              <a:gd name="connsiteY1667" fmla="*/ 1135742 h 8856097"/>
              <a:gd name="connsiteX1668" fmla="*/ 1704927 w 8830208"/>
              <a:gd name="connsiteY1668" fmla="*/ 1150030 h 8856097"/>
              <a:gd name="connsiteX1669" fmla="*/ 1704632 w 8830208"/>
              <a:gd name="connsiteY1669" fmla="*/ 1164317 h 8856097"/>
              <a:gd name="connsiteX1670" fmla="*/ 1695402 w 8830208"/>
              <a:gd name="connsiteY1670" fmla="*/ 1150030 h 8856097"/>
              <a:gd name="connsiteX1671" fmla="*/ 1686173 w 8830208"/>
              <a:gd name="connsiteY1671" fmla="*/ 1145267 h 8856097"/>
              <a:gd name="connsiteX1672" fmla="*/ 1695402 w 8830208"/>
              <a:gd name="connsiteY1672" fmla="*/ 1169080 h 8856097"/>
              <a:gd name="connsiteX1673" fmla="*/ 1704632 w 8830208"/>
              <a:gd name="connsiteY1673" fmla="*/ 1183367 h 8856097"/>
              <a:gd name="connsiteX1674" fmla="*/ 1704927 w 8830208"/>
              <a:gd name="connsiteY1674" fmla="*/ 1169080 h 8856097"/>
              <a:gd name="connsiteX1675" fmla="*/ 1705223 w 8830208"/>
              <a:gd name="connsiteY1675" fmla="*/ 1154792 h 8856097"/>
              <a:gd name="connsiteX1676" fmla="*/ 1714452 w 8830208"/>
              <a:gd name="connsiteY1676" fmla="*/ 1169080 h 8856097"/>
              <a:gd name="connsiteX1677" fmla="*/ 1723835 w 8830208"/>
              <a:gd name="connsiteY1677" fmla="*/ 1171756 h 8856097"/>
              <a:gd name="connsiteX1678" fmla="*/ 1738265 w 8830208"/>
              <a:gd name="connsiteY1678" fmla="*/ 1165631 h 8856097"/>
              <a:gd name="connsiteX1679" fmla="*/ 1752552 w 8830208"/>
              <a:gd name="connsiteY1679" fmla="*/ 1151049 h 8856097"/>
              <a:gd name="connsiteX1680" fmla="*/ 1727111 w 8830208"/>
              <a:gd name="connsiteY1680" fmla="*/ 1146067 h 8856097"/>
              <a:gd name="connsiteX1681" fmla="*/ 395478 w 8830208"/>
              <a:gd name="connsiteY1681" fmla="*/ 1149648 h 8856097"/>
              <a:gd name="connsiteX1682" fmla="*/ 455705 w 8830208"/>
              <a:gd name="connsiteY1682" fmla="*/ 1273855 h 8856097"/>
              <a:gd name="connsiteX1683" fmla="*/ 444999 w 8830208"/>
              <a:gd name="connsiteY1683" fmla="*/ 1201417 h 8856097"/>
              <a:gd name="connsiteX1684" fmla="*/ 395478 w 8830208"/>
              <a:gd name="connsiteY1684" fmla="*/ 1149648 h 8856097"/>
              <a:gd name="connsiteX1685" fmla="*/ 651396 w 8830208"/>
              <a:gd name="connsiteY1685" fmla="*/ 1155573 h 8856097"/>
              <a:gd name="connsiteX1686" fmla="*/ 657177 w 8830208"/>
              <a:gd name="connsiteY1686" fmla="*/ 1179386 h 8856097"/>
              <a:gd name="connsiteX1687" fmla="*/ 689982 w 8830208"/>
              <a:gd name="connsiteY1687" fmla="*/ 1179462 h 8856097"/>
              <a:gd name="connsiteX1688" fmla="*/ 664664 w 8830208"/>
              <a:gd name="connsiteY1688" fmla="*/ 1140505 h 8856097"/>
              <a:gd name="connsiteX1689" fmla="*/ 645614 w 8830208"/>
              <a:gd name="connsiteY1689" fmla="*/ 1140505 h 8856097"/>
              <a:gd name="connsiteX1690" fmla="*/ 651396 w 8830208"/>
              <a:gd name="connsiteY1690" fmla="*/ 1155573 h 8856097"/>
              <a:gd name="connsiteX1691" fmla="*/ 885777 w 8830208"/>
              <a:gd name="connsiteY1691" fmla="*/ 1148867 h 8856097"/>
              <a:gd name="connsiteX1692" fmla="*/ 899312 w 8830208"/>
              <a:gd name="connsiteY1692" fmla="*/ 1168460 h 8856097"/>
              <a:gd name="connsiteX1693" fmla="*/ 912857 w 8830208"/>
              <a:gd name="connsiteY1693" fmla="*/ 1179690 h 8856097"/>
              <a:gd name="connsiteX1694" fmla="*/ 907733 w 8830208"/>
              <a:gd name="connsiteY1694" fmla="*/ 1160097 h 8856097"/>
              <a:gd name="connsiteX1695" fmla="*/ 885777 w 8830208"/>
              <a:gd name="connsiteY1695" fmla="*/ 1148867 h 8856097"/>
              <a:gd name="connsiteX1696" fmla="*/ 1456220 w 8830208"/>
              <a:gd name="connsiteY1696" fmla="*/ 1145267 h 8856097"/>
              <a:gd name="connsiteX1697" fmla="*/ 1464688 w 8830208"/>
              <a:gd name="connsiteY1697" fmla="*/ 1192892 h 8856097"/>
              <a:gd name="connsiteX1698" fmla="*/ 1476327 w 8830208"/>
              <a:gd name="connsiteY1698" fmla="*/ 1185748 h 8856097"/>
              <a:gd name="connsiteX1699" fmla="*/ 1476327 w 8830208"/>
              <a:gd name="connsiteY1699" fmla="*/ 1159555 h 8856097"/>
              <a:gd name="connsiteX1700" fmla="*/ 1456220 w 8830208"/>
              <a:gd name="connsiteY1700" fmla="*/ 1145267 h 8856097"/>
              <a:gd name="connsiteX1701" fmla="*/ 1959721 w 8830208"/>
              <a:gd name="connsiteY1701" fmla="*/ 1147067 h 8856097"/>
              <a:gd name="connsiteX1702" fmla="*/ 1947815 w 8830208"/>
              <a:gd name="connsiteY1702" fmla="*/ 1197655 h 8856097"/>
              <a:gd name="connsiteX1703" fmla="*/ 1990677 w 8830208"/>
              <a:gd name="connsiteY1703" fmla="*/ 1150030 h 8856097"/>
              <a:gd name="connsiteX1704" fmla="*/ 1959721 w 8830208"/>
              <a:gd name="connsiteY1704" fmla="*/ 1147067 h 8856097"/>
              <a:gd name="connsiteX1705" fmla="*/ 857726 w 8830208"/>
              <a:gd name="connsiteY1705" fmla="*/ 1170851 h 8856097"/>
              <a:gd name="connsiteX1706" fmla="*/ 848887 w 8830208"/>
              <a:gd name="connsiteY1706" fmla="*/ 1192892 h 8856097"/>
              <a:gd name="connsiteX1707" fmla="*/ 848277 w 8830208"/>
              <a:gd name="connsiteY1707" fmla="*/ 1176223 h 8856097"/>
              <a:gd name="connsiteX1708" fmla="*/ 824617 w 8830208"/>
              <a:gd name="connsiteY1708" fmla="*/ 1183758 h 8856097"/>
              <a:gd name="connsiteX1709" fmla="*/ 809711 w 8830208"/>
              <a:gd name="connsiteY1709" fmla="*/ 1202503 h 8856097"/>
              <a:gd name="connsiteX1710" fmla="*/ 806253 w 8830208"/>
              <a:gd name="connsiteY1710" fmla="*/ 1183062 h 8856097"/>
              <a:gd name="connsiteX1711" fmla="*/ 799957 w 8830208"/>
              <a:gd name="connsiteY1711" fmla="*/ 1169080 h 8856097"/>
              <a:gd name="connsiteX1712" fmla="*/ 793280 w 8830208"/>
              <a:gd name="connsiteY1712" fmla="*/ 1188120 h 8856097"/>
              <a:gd name="connsiteX1713" fmla="*/ 790356 w 8830208"/>
              <a:gd name="connsiteY1713" fmla="*/ 1212047 h 8856097"/>
              <a:gd name="connsiteX1714" fmla="*/ 778069 w 8830208"/>
              <a:gd name="connsiteY1714" fmla="*/ 1200150 h 8856097"/>
              <a:gd name="connsiteX1715" fmla="*/ 773687 w 8830208"/>
              <a:gd name="connsiteY1715" fmla="*/ 1183367 h 8856097"/>
              <a:gd name="connsiteX1716" fmla="*/ 772582 w 8830208"/>
              <a:gd name="connsiteY1716" fmla="*/ 1199474 h 8856097"/>
              <a:gd name="connsiteX1717" fmla="*/ 778621 w 8830208"/>
              <a:gd name="connsiteY1717" fmla="*/ 1219895 h 8856097"/>
              <a:gd name="connsiteX1718" fmla="*/ 885768 w 8830208"/>
              <a:gd name="connsiteY1718" fmla="*/ 1172023 h 8856097"/>
              <a:gd name="connsiteX1719" fmla="*/ 857726 w 8830208"/>
              <a:gd name="connsiteY1719" fmla="*/ 1170851 h 8856097"/>
              <a:gd name="connsiteX1720" fmla="*/ 1152477 w 8830208"/>
              <a:gd name="connsiteY1720" fmla="*/ 1159555 h 8856097"/>
              <a:gd name="connsiteX1721" fmla="*/ 1162564 w 8830208"/>
              <a:gd name="connsiteY1721" fmla="*/ 1169080 h 8856097"/>
              <a:gd name="connsiteX1722" fmla="*/ 1166765 w 8830208"/>
              <a:gd name="connsiteY1722" fmla="*/ 1159555 h 8856097"/>
              <a:gd name="connsiteX1723" fmla="*/ 1156678 w 8830208"/>
              <a:gd name="connsiteY1723" fmla="*/ 1150030 h 8856097"/>
              <a:gd name="connsiteX1724" fmla="*/ 1152477 w 8830208"/>
              <a:gd name="connsiteY1724" fmla="*/ 1159555 h 8856097"/>
              <a:gd name="connsiteX1725" fmla="*/ 1428702 w 8830208"/>
              <a:gd name="connsiteY1725" fmla="*/ 1164317 h 8856097"/>
              <a:gd name="connsiteX1726" fmla="*/ 1409367 w 8830208"/>
              <a:gd name="connsiteY1726" fmla="*/ 1166698 h 8856097"/>
              <a:gd name="connsiteX1727" fmla="*/ 1398965 w 8830208"/>
              <a:gd name="connsiteY1727" fmla="*/ 1172175 h 8856097"/>
              <a:gd name="connsiteX1728" fmla="*/ 1417215 w 8830208"/>
              <a:gd name="connsiteY1728" fmla="*/ 1191406 h 8856097"/>
              <a:gd name="connsiteX1729" fmla="*/ 1438227 w 8830208"/>
              <a:gd name="connsiteY1729" fmla="*/ 1167965 h 8856097"/>
              <a:gd name="connsiteX1730" fmla="*/ 1433465 w 8830208"/>
              <a:gd name="connsiteY1730" fmla="*/ 1150030 h 8856097"/>
              <a:gd name="connsiteX1731" fmla="*/ 1428702 w 8830208"/>
              <a:gd name="connsiteY1731" fmla="*/ 1164317 h 8856097"/>
              <a:gd name="connsiteX1732" fmla="*/ 2138315 w 8830208"/>
              <a:gd name="connsiteY1732" fmla="*/ 1159555 h 8856097"/>
              <a:gd name="connsiteX1733" fmla="*/ 2147278 w 8830208"/>
              <a:gd name="connsiteY1733" fmla="*/ 1169080 h 8856097"/>
              <a:gd name="connsiteX1734" fmla="*/ 2162127 w 8830208"/>
              <a:gd name="connsiteY1734" fmla="*/ 1180195 h 8856097"/>
              <a:gd name="connsiteX1735" fmla="*/ 2167119 w 8830208"/>
              <a:gd name="connsiteY1735" fmla="*/ 1186320 h 8856097"/>
              <a:gd name="connsiteX1736" fmla="*/ 2152145 w 8830208"/>
              <a:gd name="connsiteY1736" fmla="*/ 1150030 h 8856097"/>
              <a:gd name="connsiteX1737" fmla="*/ 2138315 w 8830208"/>
              <a:gd name="connsiteY1737" fmla="*/ 1159555 h 8856097"/>
              <a:gd name="connsiteX1738" fmla="*/ 2327081 w 8830208"/>
              <a:gd name="connsiteY1738" fmla="*/ 1162698 h 8856097"/>
              <a:gd name="connsiteX1739" fmla="*/ 2343083 w 8830208"/>
              <a:gd name="connsiteY1739" fmla="*/ 1171070 h 8856097"/>
              <a:gd name="connsiteX1740" fmla="*/ 2349332 w 8830208"/>
              <a:gd name="connsiteY1740" fmla="*/ 1182976 h 8856097"/>
              <a:gd name="connsiteX1741" fmla="*/ 2352923 w 8830208"/>
              <a:gd name="connsiteY1741" fmla="*/ 1197655 h 8856097"/>
              <a:gd name="connsiteX1742" fmla="*/ 2362152 w 8830208"/>
              <a:gd name="connsiteY1742" fmla="*/ 1187110 h 8856097"/>
              <a:gd name="connsiteX1743" fmla="*/ 2374926 w 8830208"/>
              <a:gd name="connsiteY1743" fmla="*/ 1181462 h 8856097"/>
              <a:gd name="connsiteX1744" fmla="*/ 2399186 w 8830208"/>
              <a:gd name="connsiteY1744" fmla="*/ 1179262 h 8856097"/>
              <a:gd name="connsiteX1745" fmla="*/ 2410682 w 8830208"/>
              <a:gd name="connsiteY1745" fmla="*/ 1172156 h 8856097"/>
              <a:gd name="connsiteX1746" fmla="*/ 2394395 w 8830208"/>
              <a:gd name="connsiteY1746" fmla="*/ 1158716 h 8856097"/>
              <a:gd name="connsiteX1747" fmla="*/ 2378107 w 8830208"/>
              <a:gd name="connsiteY1747" fmla="*/ 1145267 h 8856097"/>
              <a:gd name="connsiteX1748" fmla="*/ 2374078 w 8830208"/>
              <a:gd name="connsiteY1748" fmla="*/ 1157230 h 8856097"/>
              <a:gd name="connsiteX1749" fmla="*/ 2358962 w 8830208"/>
              <a:gd name="connsiteY1749" fmla="*/ 1162260 h 8856097"/>
              <a:gd name="connsiteX1750" fmla="*/ 2327081 w 8830208"/>
              <a:gd name="connsiteY1750" fmla="*/ 1162698 h 8856097"/>
              <a:gd name="connsiteX1751" fmla="*/ 357883 w 8830208"/>
              <a:gd name="connsiteY1751" fmla="*/ 1167879 h 8856097"/>
              <a:gd name="connsiteX1752" fmla="*/ 428577 w 8830208"/>
              <a:gd name="connsiteY1752" fmla="*/ 1293495 h 8856097"/>
              <a:gd name="connsiteX1753" fmla="*/ 442865 w 8830208"/>
              <a:gd name="connsiteY1753" fmla="*/ 1294409 h 8856097"/>
              <a:gd name="connsiteX1754" fmla="*/ 430597 w 8830208"/>
              <a:gd name="connsiteY1754" fmla="*/ 1299334 h 8856097"/>
              <a:gd name="connsiteX1755" fmla="*/ 418328 w 8830208"/>
              <a:gd name="connsiteY1755" fmla="*/ 1304258 h 8856097"/>
              <a:gd name="connsiteX1756" fmla="*/ 477183 w 8830208"/>
              <a:gd name="connsiteY1756" fmla="*/ 1415263 h 8856097"/>
              <a:gd name="connsiteX1757" fmla="*/ 921382 w 8830208"/>
              <a:gd name="connsiteY1757" fmla="*/ 2273980 h 8856097"/>
              <a:gd name="connsiteX1758" fmla="*/ 1387716 w 8830208"/>
              <a:gd name="connsiteY1758" fmla="*/ 3174092 h 8856097"/>
              <a:gd name="connsiteX1759" fmla="*/ 1523391 w 8830208"/>
              <a:gd name="connsiteY1759" fmla="*/ 3436030 h 8856097"/>
              <a:gd name="connsiteX1760" fmla="*/ 1592066 w 8830208"/>
              <a:gd name="connsiteY1760" fmla="*/ 3564550 h 8856097"/>
              <a:gd name="connsiteX1761" fmla="*/ 1062066 w 8830208"/>
              <a:gd name="connsiteY1761" fmla="*/ 2502580 h 8856097"/>
              <a:gd name="connsiteX1762" fmla="*/ 564061 w 8830208"/>
              <a:gd name="connsiteY1762" fmla="*/ 1531030 h 8856097"/>
              <a:gd name="connsiteX1763" fmla="*/ 370913 w 8830208"/>
              <a:gd name="connsiteY1763" fmla="*/ 1161431 h 8856097"/>
              <a:gd name="connsiteX1764" fmla="*/ 357883 w 8830208"/>
              <a:gd name="connsiteY1764" fmla="*/ 1167879 h 8856097"/>
              <a:gd name="connsiteX1765" fmla="*/ 1088269 w 8830208"/>
              <a:gd name="connsiteY1765" fmla="*/ 1166479 h 8856097"/>
              <a:gd name="connsiteX1766" fmla="*/ 1076449 w 8830208"/>
              <a:gd name="connsiteY1766" fmla="*/ 1170613 h 8856097"/>
              <a:gd name="connsiteX1767" fmla="*/ 1091108 w 8830208"/>
              <a:gd name="connsiteY1767" fmla="*/ 1185262 h 8856097"/>
              <a:gd name="connsiteX1768" fmla="*/ 1108110 w 8830208"/>
              <a:gd name="connsiteY1768" fmla="*/ 1175957 h 8856097"/>
              <a:gd name="connsiteX1769" fmla="*/ 1088269 w 8830208"/>
              <a:gd name="connsiteY1769" fmla="*/ 1166479 h 8856097"/>
              <a:gd name="connsiteX1770" fmla="*/ 1377106 w 8830208"/>
              <a:gd name="connsiteY1770" fmla="*/ 1166698 h 8856097"/>
              <a:gd name="connsiteX1771" fmla="*/ 1358979 w 8830208"/>
              <a:gd name="connsiteY1771" fmla="*/ 1173842 h 8856097"/>
              <a:gd name="connsiteX1772" fmla="*/ 1344787 w 8830208"/>
              <a:gd name="connsiteY1772" fmla="*/ 1190511 h 8856097"/>
              <a:gd name="connsiteX1773" fmla="*/ 1351502 w 8830208"/>
              <a:gd name="connsiteY1773" fmla="*/ 1207180 h 8856097"/>
              <a:gd name="connsiteX1774" fmla="*/ 1355179 w 8830208"/>
              <a:gd name="connsiteY1774" fmla="*/ 1190511 h 8856097"/>
              <a:gd name="connsiteX1775" fmla="*/ 1348940 w 8830208"/>
              <a:gd name="connsiteY1775" fmla="*/ 1173842 h 8856097"/>
              <a:gd name="connsiteX1776" fmla="*/ 1363894 w 8830208"/>
              <a:gd name="connsiteY1776" fmla="*/ 1185996 h 8856097"/>
              <a:gd name="connsiteX1777" fmla="*/ 1378849 w 8830208"/>
              <a:gd name="connsiteY1777" fmla="*/ 1198140 h 8856097"/>
              <a:gd name="connsiteX1778" fmla="*/ 1384954 w 8830208"/>
              <a:gd name="connsiteY1778" fmla="*/ 1182243 h 8856097"/>
              <a:gd name="connsiteX1779" fmla="*/ 1377106 w 8830208"/>
              <a:gd name="connsiteY1779" fmla="*/ 1166698 h 8856097"/>
              <a:gd name="connsiteX1780" fmla="*/ 1878759 w 8830208"/>
              <a:gd name="connsiteY1780" fmla="*/ 1172385 h 8856097"/>
              <a:gd name="connsiteX1781" fmla="*/ 1856670 w 8830208"/>
              <a:gd name="connsiteY1781" fmla="*/ 1211532 h 8856097"/>
              <a:gd name="connsiteX1782" fmla="*/ 1872425 w 8830208"/>
              <a:gd name="connsiteY1782" fmla="*/ 1205865 h 8856097"/>
              <a:gd name="connsiteX1783" fmla="*/ 1868329 w 8830208"/>
              <a:gd name="connsiteY1783" fmla="*/ 1201512 h 8856097"/>
              <a:gd name="connsiteX1784" fmla="*/ 1857327 w 8830208"/>
              <a:gd name="connsiteY1784" fmla="*/ 1198216 h 8856097"/>
              <a:gd name="connsiteX1785" fmla="*/ 1883997 w 8830208"/>
              <a:gd name="connsiteY1785" fmla="*/ 1199560 h 8856097"/>
              <a:gd name="connsiteX1786" fmla="*/ 1895427 w 8830208"/>
              <a:gd name="connsiteY1786" fmla="*/ 1210990 h 8856097"/>
              <a:gd name="connsiteX1787" fmla="*/ 1895570 w 8830208"/>
              <a:gd name="connsiteY1787" fmla="*/ 1192416 h 8856097"/>
              <a:gd name="connsiteX1788" fmla="*/ 1895723 w 8830208"/>
              <a:gd name="connsiteY1788" fmla="*/ 1173842 h 8856097"/>
              <a:gd name="connsiteX1789" fmla="*/ 1904952 w 8830208"/>
              <a:gd name="connsiteY1789" fmla="*/ 1188130 h 8856097"/>
              <a:gd name="connsiteX1790" fmla="*/ 1914182 w 8830208"/>
              <a:gd name="connsiteY1790" fmla="*/ 1202417 h 8856097"/>
              <a:gd name="connsiteX1791" fmla="*/ 1914477 w 8830208"/>
              <a:gd name="connsiteY1791" fmla="*/ 1183367 h 8856097"/>
              <a:gd name="connsiteX1792" fmla="*/ 1914773 w 8830208"/>
              <a:gd name="connsiteY1792" fmla="*/ 1164317 h 8856097"/>
              <a:gd name="connsiteX1793" fmla="*/ 1924002 w 8830208"/>
              <a:gd name="connsiteY1793" fmla="*/ 1178605 h 8856097"/>
              <a:gd name="connsiteX1794" fmla="*/ 1933232 w 8830208"/>
              <a:gd name="connsiteY1794" fmla="*/ 1192892 h 8856097"/>
              <a:gd name="connsiteX1795" fmla="*/ 1933385 w 8830208"/>
              <a:gd name="connsiteY1795" fmla="*/ 1176223 h 8856097"/>
              <a:gd name="connsiteX1796" fmla="*/ 1878759 w 8830208"/>
              <a:gd name="connsiteY1796" fmla="*/ 1172385 h 8856097"/>
              <a:gd name="connsiteX1797" fmla="*/ 2295477 w 8830208"/>
              <a:gd name="connsiteY1797" fmla="*/ 1169080 h 8856097"/>
              <a:gd name="connsiteX1798" fmla="*/ 2281190 w 8830208"/>
              <a:gd name="connsiteY1798" fmla="*/ 1178309 h 8856097"/>
              <a:gd name="connsiteX1799" fmla="*/ 2297859 w 8830208"/>
              <a:gd name="connsiteY1799" fmla="*/ 1178462 h 8856097"/>
              <a:gd name="connsiteX1800" fmla="*/ 2314527 w 8830208"/>
              <a:gd name="connsiteY1800" fmla="*/ 1169080 h 8856097"/>
              <a:gd name="connsiteX1801" fmla="*/ 2295477 w 8830208"/>
              <a:gd name="connsiteY1801" fmla="*/ 1169080 h 8856097"/>
              <a:gd name="connsiteX1802" fmla="*/ 2562292 w 8830208"/>
              <a:gd name="connsiteY1802" fmla="*/ 1192892 h 8856097"/>
              <a:gd name="connsiteX1803" fmla="*/ 2552062 w 8830208"/>
              <a:gd name="connsiteY1803" fmla="*/ 1211942 h 8856097"/>
              <a:gd name="connsiteX1804" fmla="*/ 2557015 w 8830208"/>
              <a:gd name="connsiteY1804" fmla="*/ 1194778 h 8856097"/>
              <a:gd name="connsiteX1805" fmla="*/ 2552548 w 8830208"/>
              <a:gd name="connsiteY1805" fmla="*/ 1183434 h 8856097"/>
              <a:gd name="connsiteX1806" fmla="*/ 2562177 w 8830208"/>
              <a:gd name="connsiteY1806" fmla="*/ 1216705 h 8856097"/>
              <a:gd name="connsiteX1807" fmla="*/ 2581227 w 8830208"/>
              <a:gd name="connsiteY1807" fmla="*/ 1201741 h 8856097"/>
              <a:gd name="connsiteX1808" fmla="*/ 2581227 w 8830208"/>
              <a:gd name="connsiteY1808" fmla="*/ 1186767 h 8856097"/>
              <a:gd name="connsiteX1809" fmla="*/ 2596286 w 8830208"/>
              <a:gd name="connsiteY1809" fmla="*/ 1201826 h 8856097"/>
              <a:gd name="connsiteX1810" fmla="*/ 2619280 w 8830208"/>
              <a:gd name="connsiteY1810" fmla="*/ 1211971 h 8856097"/>
              <a:gd name="connsiteX1811" fmla="*/ 2631501 w 8830208"/>
              <a:gd name="connsiteY1811" fmla="*/ 1219029 h 8856097"/>
              <a:gd name="connsiteX1812" fmla="*/ 2643197 w 8830208"/>
              <a:gd name="connsiteY1812" fmla="*/ 1224077 h 8856097"/>
              <a:gd name="connsiteX1813" fmla="*/ 2638568 w 8830208"/>
              <a:gd name="connsiteY1813" fmla="*/ 1202646 h 8856097"/>
              <a:gd name="connsiteX1814" fmla="*/ 2626519 w 8830208"/>
              <a:gd name="connsiteY1814" fmla="*/ 1188130 h 8856097"/>
              <a:gd name="connsiteX1815" fmla="*/ 2649122 w 8830208"/>
              <a:gd name="connsiteY1815" fmla="*/ 1187844 h 8856097"/>
              <a:gd name="connsiteX1816" fmla="*/ 2671715 w 8830208"/>
              <a:gd name="connsiteY1816" fmla="*/ 1187549 h 8856097"/>
              <a:gd name="connsiteX1817" fmla="*/ 2655799 w 8830208"/>
              <a:gd name="connsiteY1817" fmla="*/ 1178262 h 8856097"/>
              <a:gd name="connsiteX1818" fmla="*/ 2562292 w 8830208"/>
              <a:gd name="connsiteY1818" fmla="*/ 1192892 h 8856097"/>
              <a:gd name="connsiteX1819" fmla="*/ 1011460 w 8830208"/>
              <a:gd name="connsiteY1819" fmla="*/ 1202417 h 8856097"/>
              <a:gd name="connsiteX1820" fmla="*/ 1016203 w 8830208"/>
              <a:gd name="connsiteY1820" fmla="*/ 1214142 h 8856097"/>
              <a:gd name="connsiteX1821" fmla="*/ 1015851 w 8830208"/>
              <a:gd name="connsiteY1821" fmla="*/ 1185567 h 8856097"/>
              <a:gd name="connsiteX1822" fmla="*/ 1011460 w 8830208"/>
              <a:gd name="connsiteY1822" fmla="*/ 1202417 h 8856097"/>
              <a:gd name="connsiteX1823" fmla="*/ 1028795 w 8830208"/>
              <a:gd name="connsiteY1823" fmla="*/ 1194711 h 8856097"/>
              <a:gd name="connsiteX1824" fmla="*/ 1038177 w 8830208"/>
              <a:gd name="connsiteY1824" fmla="*/ 1216705 h 8856097"/>
              <a:gd name="connsiteX1825" fmla="*/ 1047407 w 8830208"/>
              <a:gd name="connsiteY1825" fmla="*/ 1230992 h 8856097"/>
              <a:gd name="connsiteX1826" fmla="*/ 1047560 w 8830208"/>
              <a:gd name="connsiteY1826" fmla="*/ 1214885 h 8856097"/>
              <a:gd name="connsiteX1827" fmla="*/ 1038177 w 8830208"/>
              <a:gd name="connsiteY1827" fmla="*/ 1192892 h 8856097"/>
              <a:gd name="connsiteX1828" fmla="*/ 1028795 w 8830208"/>
              <a:gd name="connsiteY1828" fmla="*/ 1194711 h 8856097"/>
              <a:gd name="connsiteX1829" fmla="*/ 1285685 w 8830208"/>
              <a:gd name="connsiteY1829" fmla="*/ 1204798 h 8856097"/>
              <a:gd name="connsiteX1830" fmla="*/ 1285532 w 8830208"/>
              <a:gd name="connsiteY1830" fmla="*/ 1221467 h 8856097"/>
              <a:gd name="connsiteX1831" fmla="*/ 1277064 w 8830208"/>
              <a:gd name="connsiteY1831" fmla="*/ 1208084 h 8856097"/>
              <a:gd name="connsiteX1832" fmla="*/ 1268597 w 8830208"/>
              <a:gd name="connsiteY1832" fmla="*/ 1194711 h 8856097"/>
              <a:gd name="connsiteX1833" fmla="*/ 1217676 w 8830208"/>
              <a:gd name="connsiteY1833" fmla="*/ 1208827 h 8856097"/>
              <a:gd name="connsiteX1834" fmla="*/ 1166765 w 8830208"/>
              <a:gd name="connsiteY1834" fmla="*/ 1222943 h 8856097"/>
              <a:gd name="connsiteX1835" fmla="*/ 1165003 w 8830208"/>
              <a:gd name="connsiteY1835" fmla="*/ 1246022 h 8856097"/>
              <a:gd name="connsiteX1836" fmla="*/ 1163250 w 8830208"/>
              <a:gd name="connsiteY1836" fmla="*/ 1269092 h 8856097"/>
              <a:gd name="connsiteX1837" fmla="*/ 1168356 w 8830208"/>
              <a:gd name="connsiteY1837" fmla="*/ 1251042 h 8856097"/>
              <a:gd name="connsiteX1838" fmla="*/ 1180395 w 8830208"/>
              <a:gd name="connsiteY1838" fmla="*/ 1244222 h 8856097"/>
              <a:gd name="connsiteX1839" fmla="*/ 1203189 w 8830208"/>
              <a:gd name="connsiteY1839" fmla="*/ 1249366 h 8856097"/>
              <a:gd name="connsiteX1840" fmla="*/ 1214390 w 8830208"/>
              <a:gd name="connsiteY1840" fmla="*/ 1235755 h 8856097"/>
              <a:gd name="connsiteX1841" fmla="*/ 1223486 w 8830208"/>
              <a:gd name="connsiteY1841" fmla="*/ 1222953 h 8856097"/>
              <a:gd name="connsiteX1842" fmla="*/ 1234516 w 8830208"/>
              <a:gd name="connsiteY1842" fmla="*/ 1229097 h 8856097"/>
              <a:gd name="connsiteX1843" fmla="*/ 1235812 w 8830208"/>
              <a:gd name="connsiteY1843" fmla="*/ 1233316 h 8856097"/>
              <a:gd name="connsiteX1844" fmla="*/ 1248432 w 8830208"/>
              <a:gd name="connsiteY1844" fmla="*/ 1231430 h 8856097"/>
              <a:gd name="connsiteX1845" fmla="*/ 1251366 w 8830208"/>
              <a:gd name="connsiteY1845" fmla="*/ 1221962 h 8856097"/>
              <a:gd name="connsiteX1846" fmla="*/ 1256233 w 8830208"/>
              <a:gd name="connsiteY1846" fmla="*/ 1207180 h 8856097"/>
              <a:gd name="connsiteX1847" fmla="*/ 1266777 w 8830208"/>
              <a:gd name="connsiteY1847" fmla="*/ 1216705 h 8856097"/>
              <a:gd name="connsiteX1848" fmla="*/ 1316917 w 8830208"/>
              <a:gd name="connsiteY1848" fmla="*/ 1220534 h 8856097"/>
              <a:gd name="connsiteX1849" fmla="*/ 1299096 w 8830208"/>
              <a:gd name="connsiteY1849" fmla="*/ 1188130 h 8856097"/>
              <a:gd name="connsiteX1850" fmla="*/ 1285685 w 8830208"/>
              <a:gd name="connsiteY1850" fmla="*/ 1204798 h 8856097"/>
              <a:gd name="connsiteX1851" fmla="*/ 2488359 w 8830208"/>
              <a:gd name="connsiteY1851" fmla="*/ 1200007 h 8856097"/>
              <a:gd name="connsiteX1852" fmla="*/ 2457260 w 8830208"/>
              <a:gd name="connsiteY1852" fmla="*/ 1225229 h 8856097"/>
              <a:gd name="connsiteX1853" fmla="*/ 2457107 w 8830208"/>
              <a:gd name="connsiteY1853" fmla="*/ 1240517 h 8856097"/>
              <a:gd name="connsiteX1854" fmla="*/ 2449211 w 8830208"/>
              <a:gd name="connsiteY1854" fmla="*/ 1228058 h 8856097"/>
              <a:gd name="connsiteX1855" fmla="*/ 2362791 w 8830208"/>
              <a:gd name="connsiteY1855" fmla="*/ 1241927 h 8856097"/>
              <a:gd name="connsiteX1856" fmla="*/ 2321671 w 8830208"/>
              <a:gd name="connsiteY1856" fmla="*/ 1254747 h 8856097"/>
              <a:gd name="connsiteX1857" fmla="*/ 2315575 w 8830208"/>
              <a:gd name="connsiteY1857" fmla="*/ 1283380 h 8856097"/>
              <a:gd name="connsiteX1858" fmla="*/ 2325853 w 8830208"/>
              <a:gd name="connsiteY1858" fmla="*/ 1297667 h 8856097"/>
              <a:gd name="connsiteX1859" fmla="*/ 2320490 w 8830208"/>
              <a:gd name="connsiteY1859" fmla="*/ 1280998 h 8856097"/>
              <a:gd name="connsiteX1860" fmla="*/ 2324348 w 8830208"/>
              <a:gd name="connsiteY1860" fmla="*/ 1264330 h 8856097"/>
              <a:gd name="connsiteX1861" fmla="*/ 2333577 w 8830208"/>
              <a:gd name="connsiteY1861" fmla="*/ 1273855 h 8856097"/>
              <a:gd name="connsiteX1862" fmla="*/ 2342807 w 8830208"/>
              <a:gd name="connsiteY1862" fmla="*/ 1283380 h 8856097"/>
              <a:gd name="connsiteX1863" fmla="*/ 2346550 w 8830208"/>
              <a:gd name="connsiteY1863" fmla="*/ 1269092 h 8856097"/>
              <a:gd name="connsiteX1864" fmla="*/ 2350818 w 8830208"/>
              <a:gd name="connsiteY1864" fmla="*/ 1254805 h 8856097"/>
              <a:gd name="connsiteX1865" fmla="*/ 2365372 w 8830208"/>
              <a:gd name="connsiteY1865" fmla="*/ 1266711 h 8856097"/>
              <a:gd name="connsiteX1866" fmla="*/ 2370925 w 8830208"/>
              <a:gd name="connsiteY1866" fmla="*/ 1267606 h 8856097"/>
              <a:gd name="connsiteX1867" fmla="*/ 2390727 w 8830208"/>
              <a:gd name="connsiteY1867" fmla="*/ 1261567 h 8856097"/>
              <a:gd name="connsiteX1868" fmla="*/ 2409777 w 8830208"/>
              <a:gd name="connsiteY1868" fmla="*/ 1266549 h 8856097"/>
              <a:gd name="connsiteX1869" fmla="*/ 2409920 w 8830208"/>
              <a:gd name="connsiteY1869" fmla="*/ 1248775 h 8856097"/>
              <a:gd name="connsiteX1870" fmla="*/ 2410073 w 8830208"/>
              <a:gd name="connsiteY1870" fmla="*/ 1230992 h 8856097"/>
              <a:gd name="connsiteX1871" fmla="*/ 2419302 w 8830208"/>
              <a:gd name="connsiteY1871" fmla="*/ 1245280 h 8856097"/>
              <a:gd name="connsiteX1872" fmla="*/ 2428532 w 8830208"/>
              <a:gd name="connsiteY1872" fmla="*/ 1259567 h 8856097"/>
              <a:gd name="connsiteX1873" fmla="*/ 2428685 w 8830208"/>
              <a:gd name="connsiteY1873" fmla="*/ 1247099 h 8856097"/>
              <a:gd name="connsiteX1874" fmla="*/ 2437495 w 8830208"/>
              <a:gd name="connsiteY1874" fmla="*/ 1239984 h 8856097"/>
              <a:gd name="connsiteX1875" fmla="*/ 2471071 w 8830208"/>
              <a:gd name="connsiteY1875" fmla="*/ 1225229 h 8856097"/>
              <a:gd name="connsiteX1876" fmla="*/ 2475100 w 8830208"/>
              <a:gd name="connsiteY1876" fmla="*/ 1216705 h 8856097"/>
              <a:gd name="connsiteX1877" fmla="*/ 2488387 w 8830208"/>
              <a:gd name="connsiteY1877" fmla="*/ 1223848 h 8856097"/>
              <a:gd name="connsiteX1878" fmla="*/ 2489473 w 8830208"/>
              <a:gd name="connsiteY1878" fmla="*/ 1219086 h 8856097"/>
              <a:gd name="connsiteX1879" fmla="*/ 2495798 w 8830208"/>
              <a:gd name="connsiteY1879" fmla="*/ 1207180 h 8856097"/>
              <a:gd name="connsiteX1880" fmla="*/ 2505027 w 8830208"/>
              <a:gd name="connsiteY1880" fmla="*/ 1216705 h 8856097"/>
              <a:gd name="connsiteX1881" fmla="*/ 2519315 w 8830208"/>
              <a:gd name="connsiteY1881" fmla="*/ 1226230 h 8856097"/>
              <a:gd name="connsiteX1882" fmla="*/ 2533602 w 8830208"/>
              <a:gd name="connsiteY1882" fmla="*/ 1216143 h 8856097"/>
              <a:gd name="connsiteX1883" fmla="*/ 2521696 w 8830208"/>
              <a:gd name="connsiteY1883" fmla="*/ 1213209 h 8856097"/>
              <a:gd name="connsiteX1884" fmla="*/ 2522858 w 8830208"/>
              <a:gd name="connsiteY1884" fmla="*/ 1204246 h 8856097"/>
              <a:gd name="connsiteX1885" fmla="*/ 2488359 w 8830208"/>
              <a:gd name="connsiteY1885" fmla="*/ 1200007 h 8856097"/>
              <a:gd name="connsiteX1886" fmla="*/ 739759 w 8830208"/>
              <a:gd name="connsiteY1886" fmla="*/ 1211151 h 8856097"/>
              <a:gd name="connsiteX1887" fmla="*/ 748265 w 8830208"/>
              <a:gd name="connsiteY1887" fmla="*/ 1229906 h 8856097"/>
              <a:gd name="connsiteX1888" fmla="*/ 761952 w 8830208"/>
              <a:gd name="connsiteY1888" fmla="*/ 1216409 h 8856097"/>
              <a:gd name="connsiteX1889" fmla="*/ 739759 w 8830208"/>
              <a:gd name="connsiteY1889" fmla="*/ 1211151 h 8856097"/>
              <a:gd name="connsiteX1890" fmla="*/ 978513 w 8830208"/>
              <a:gd name="connsiteY1890" fmla="*/ 1203350 h 8856097"/>
              <a:gd name="connsiteX1891" fmla="*/ 990981 w 8830208"/>
              <a:gd name="connsiteY1891" fmla="*/ 1235755 h 8856097"/>
              <a:gd name="connsiteX1892" fmla="*/ 997458 w 8830208"/>
              <a:gd name="connsiteY1892" fmla="*/ 1216705 h 8856097"/>
              <a:gd name="connsiteX1893" fmla="*/ 978513 w 8830208"/>
              <a:gd name="connsiteY1893" fmla="*/ 1203350 h 8856097"/>
              <a:gd name="connsiteX1894" fmla="*/ 1516809 w 8830208"/>
              <a:gd name="connsiteY1894" fmla="*/ 1210409 h 8856097"/>
              <a:gd name="connsiteX1895" fmla="*/ 1485852 w 8830208"/>
              <a:gd name="connsiteY1895" fmla="*/ 1232373 h 8856097"/>
              <a:gd name="connsiteX1896" fmla="*/ 1475766 w 8830208"/>
              <a:gd name="connsiteY1896" fmla="*/ 1245280 h 8856097"/>
              <a:gd name="connsiteX1897" fmla="*/ 1471565 w 8830208"/>
              <a:gd name="connsiteY1897" fmla="*/ 1235755 h 8856097"/>
              <a:gd name="connsiteX1898" fmla="*/ 1466574 w 8830208"/>
              <a:gd name="connsiteY1898" fmla="*/ 1226230 h 8856097"/>
              <a:gd name="connsiteX1899" fmla="*/ 1459868 w 8830208"/>
              <a:gd name="connsiteY1899" fmla="*/ 1238136 h 8856097"/>
              <a:gd name="connsiteX1900" fmla="*/ 1530134 w 8830208"/>
              <a:gd name="connsiteY1900" fmla="*/ 1229992 h 8856097"/>
              <a:gd name="connsiteX1901" fmla="*/ 1544603 w 8830208"/>
              <a:gd name="connsiteY1901" fmla="*/ 1226268 h 8856097"/>
              <a:gd name="connsiteX1902" fmla="*/ 1564557 w 8830208"/>
              <a:gd name="connsiteY1902" fmla="*/ 1230535 h 8856097"/>
              <a:gd name="connsiteX1903" fmla="*/ 1574721 w 8830208"/>
              <a:gd name="connsiteY1903" fmla="*/ 1214085 h 8856097"/>
              <a:gd name="connsiteX1904" fmla="*/ 1584798 w 8830208"/>
              <a:gd name="connsiteY1904" fmla="*/ 1210218 h 8856097"/>
              <a:gd name="connsiteX1905" fmla="*/ 1595323 w 8830208"/>
              <a:gd name="connsiteY1905" fmla="*/ 1207075 h 8856097"/>
              <a:gd name="connsiteX1906" fmla="*/ 1561386 w 8830208"/>
              <a:gd name="connsiteY1906" fmla="*/ 1214323 h 8856097"/>
              <a:gd name="connsiteX1907" fmla="*/ 1560709 w 8830208"/>
              <a:gd name="connsiteY1907" fmla="*/ 1230992 h 8856097"/>
              <a:gd name="connsiteX1908" fmla="*/ 1554242 w 8830208"/>
              <a:gd name="connsiteY1908" fmla="*/ 1216171 h 8856097"/>
              <a:gd name="connsiteX1909" fmla="*/ 1547765 w 8830208"/>
              <a:gd name="connsiteY1909" fmla="*/ 1201350 h 8856097"/>
              <a:gd name="connsiteX1910" fmla="*/ 1516809 w 8830208"/>
              <a:gd name="connsiteY1910" fmla="*/ 1210409 h 8856097"/>
              <a:gd name="connsiteX1911" fmla="*/ 1774365 w 8830208"/>
              <a:gd name="connsiteY1911" fmla="*/ 1216705 h 8856097"/>
              <a:gd name="connsiteX1912" fmla="*/ 1749295 w 8830208"/>
              <a:gd name="connsiteY1912" fmla="*/ 1225991 h 8856097"/>
              <a:gd name="connsiteX1913" fmla="*/ 1746914 w 8830208"/>
              <a:gd name="connsiteY1913" fmla="*/ 1228373 h 8856097"/>
              <a:gd name="connsiteX1914" fmla="*/ 1767631 w 8830208"/>
              <a:gd name="connsiteY1914" fmla="*/ 1240517 h 8856097"/>
              <a:gd name="connsiteX1915" fmla="*/ 1783509 w 8830208"/>
              <a:gd name="connsiteY1915" fmla="*/ 1228611 h 8856097"/>
              <a:gd name="connsiteX1916" fmla="*/ 1790652 w 8830208"/>
              <a:gd name="connsiteY1916" fmla="*/ 1216705 h 8856097"/>
              <a:gd name="connsiteX1917" fmla="*/ 1800177 w 8830208"/>
              <a:gd name="connsiteY1917" fmla="*/ 1207180 h 8856097"/>
              <a:gd name="connsiteX1918" fmla="*/ 1774365 w 8830208"/>
              <a:gd name="connsiteY1918" fmla="*/ 1216705 h 8856097"/>
              <a:gd name="connsiteX1919" fmla="*/ 2031159 w 8830208"/>
              <a:gd name="connsiteY1919" fmla="*/ 1203960 h 8856097"/>
              <a:gd name="connsiteX1920" fmla="*/ 2019110 w 8830208"/>
              <a:gd name="connsiteY1920" fmla="*/ 1224639 h 8856097"/>
              <a:gd name="connsiteX1921" fmla="*/ 2018957 w 8830208"/>
              <a:gd name="connsiteY1921" fmla="*/ 1240517 h 8856097"/>
              <a:gd name="connsiteX1922" fmla="*/ 2010099 w 8830208"/>
              <a:gd name="connsiteY1922" fmla="*/ 1226506 h 8856097"/>
              <a:gd name="connsiteX1923" fmla="*/ 1994211 w 8830208"/>
              <a:gd name="connsiteY1923" fmla="*/ 1219524 h 8856097"/>
              <a:gd name="connsiteX1924" fmla="*/ 2029539 w 8830208"/>
              <a:gd name="connsiteY1924" fmla="*/ 1236650 h 8856097"/>
              <a:gd name="connsiteX1925" fmla="*/ 2038302 w 8830208"/>
              <a:gd name="connsiteY1925" fmla="*/ 1226687 h 8856097"/>
              <a:gd name="connsiteX1926" fmla="*/ 2024015 w 8830208"/>
              <a:gd name="connsiteY1926" fmla="*/ 1225934 h 8856097"/>
              <a:gd name="connsiteX1927" fmla="*/ 2037979 w 8830208"/>
              <a:gd name="connsiteY1927" fmla="*/ 1217105 h 8856097"/>
              <a:gd name="connsiteX1928" fmla="*/ 2064391 w 8830208"/>
              <a:gd name="connsiteY1928" fmla="*/ 1218600 h 8856097"/>
              <a:gd name="connsiteX1929" fmla="*/ 2076841 w 8830208"/>
              <a:gd name="connsiteY1929" fmla="*/ 1228925 h 8856097"/>
              <a:gd name="connsiteX1930" fmla="*/ 2070840 w 8830208"/>
              <a:gd name="connsiteY1930" fmla="*/ 1213285 h 8856097"/>
              <a:gd name="connsiteX1931" fmla="*/ 2031159 w 8830208"/>
              <a:gd name="connsiteY1931" fmla="*/ 1203960 h 8856097"/>
              <a:gd name="connsiteX1932" fmla="*/ 923877 w 8830208"/>
              <a:gd name="connsiteY1932" fmla="*/ 1214885 h 8856097"/>
              <a:gd name="connsiteX1933" fmla="*/ 938660 w 8830208"/>
              <a:gd name="connsiteY1933" fmla="*/ 1241079 h 8856097"/>
              <a:gd name="connsiteX1934" fmla="*/ 953443 w 8830208"/>
              <a:gd name="connsiteY1934" fmla="*/ 1259567 h 8856097"/>
              <a:gd name="connsiteX1935" fmla="*/ 946814 w 8830208"/>
              <a:gd name="connsiteY1935" fmla="*/ 1235831 h 8856097"/>
              <a:gd name="connsiteX1936" fmla="*/ 940184 w 8830208"/>
              <a:gd name="connsiteY1936" fmla="*/ 1212094 h 8856097"/>
              <a:gd name="connsiteX1937" fmla="*/ 956062 w 8830208"/>
              <a:gd name="connsiteY1937" fmla="*/ 1225267 h 8856097"/>
              <a:gd name="connsiteX1938" fmla="*/ 971941 w 8830208"/>
              <a:gd name="connsiteY1938" fmla="*/ 1238450 h 8856097"/>
              <a:gd name="connsiteX1939" fmla="*/ 965940 w 8830208"/>
              <a:gd name="connsiteY1939" fmla="*/ 1222810 h 8856097"/>
              <a:gd name="connsiteX1940" fmla="*/ 923877 w 8830208"/>
              <a:gd name="connsiteY1940" fmla="*/ 1214885 h 8856097"/>
              <a:gd name="connsiteX1941" fmla="*/ 1714452 w 8830208"/>
              <a:gd name="connsiteY1941" fmla="*/ 1214885 h 8856097"/>
              <a:gd name="connsiteX1942" fmla="*/ 1727835 w 8830208"/>
              <a:gd name="connsiteY1942" fmla="*/ 1240898 h 8856097"/>
              <a:gd name="connsiteX1943" fmla="*/ 1741227 w 8830208"/>
              <a:gd name="connsiteY1943" fmla="*/ 1259205 h 8856097"/>
              <a:gd name="connsiteX1944" fmla="*/ 1736255 w 8830208"/>
              <a:gd name="connsiteY1944" fmla="*/ 1233192 h 8856097"/>
              <a:gd name="connsiteX1945" fmla="*/ 1714452 w 8830208"/>
              <a:gd name="connsiteY1945" fmla="*/ 1214885 h 8856097"/>
              <a:gd name="connsiteX1946" fmla="*/ 2203028 w 8830208"/>
              <a:gd name="connsiteY1946" fmla="*/ 1219533 h 8856097"/>
              <a:gd name="connsiteX1947" fmla="*/ 2182006 w 8830208"/>
              <a:gd name="connsiteY1947" fmla="*/ 1231221 h 8856097"/>
              <a:gd name="connsiteX1948" fmla="*/ 2190969 w 8830208"/>
              <a:gd name="connsiteY1948" fmla="*/ 1245394 h 8856097"/>
              <a:gd name="connsiteX1949" fmla="*/ 2199932 w 8830208"/>
              <a:gd name="connsiteY1949" fmla="*/ 1259567 h 8856097"/>
              <a:gd name="connsiteX1950" fmla="*/ 2200751 w 8830208"/>
              <a:gd name="connsiteY1950" fmla="*/ 1240517 h 8856097"/>
              <a:gd name="connsiteX1951" fmla="*/ 2201571 w 8830208"/>
              <a:gd name="connsiteY1951" fmla="*/ 1221467 h 8856097"/>
              <a:gd name="connsiteX1952" fmla="*/ 2209752 w 8830208"/>
              <a:gd name="connsiteY1952" fmla="*/ 1240517 h 8856097"/>
              <a:gd name="connsiteX1953" fmla="*/ 2217935 w 8830208"/>
              <a:gd name="connsiteY1953" fmla="*/ 1259567 h 8856097"/>
              <a:gd name="connsiteX1954" fmla="*/ 2219277 w 8830208"/>
              <a:gd name="connsiteY1954" fmla="*/ 1235755 h 8856097"/>
              <a:gd name="connsiteX1955" fmla="*/ 2220621 w 8830208"/>
              <a:gd name="connsiteY1955" fmla="*/ 1211942 h 8856097"/>
              <a:gd name="connsiteX1956" fmla="*/ 2228802 w 8830208"/>
              <a:gd name="connsiteY1956" fmla="*/ 1230992 h 8856097"/>
              <a:gd name="connsiteX1957" fmla="*/ 2236985 w 8830208"/>
              <a:gd name="connsiteY1957" fmla="*/ 1250042 h 8856097"/>
              <a:gd name="connsiteX1958" fmla="*/ 2237661 w 8830208"/>
              <a:gd name="connsiteY1958" fmla="*/ 1228611 h 8856097"/>
              <a:gd name="connsiteX1959" fmla="*/ 2203028 w 8830208"/>
              <a:gd name="connsiteY1959" fmla="*/ 1219533 h 8856097"/>
              <a:gd name="connsiteX1960" fmla="*/ 697049 w 8830208"/>
              <a:gd name="connsiteY1960" fmla="*/ 1227325 h 8856097"/>
              <a:gd name="connsiteX1961" fmla="*/ 681942 w 8830208"/>
              <a:gd name="connsiteY1961" fmla="*/ 1246813 h 8856097"/>
              <a:gd name="connsiteX1962" fmla="*/ 672170 w 8830208"/>
              <a:gd name="connsiteY1962" fmla="*/ 1251633 h 8856097"/>
              <a:gd name="connsiteX1963" fmla="*/ 647843 w 8830208"/>
              <a:gd name="connsiteY1963" fmla="*/ 1274216 h 8856097"/>
              <a:gd name="connsiteX1964" fmla="*/ 657616 w 8830208"/>
              <a:gd name="connsiteY1964" fmla="*/ 1292466 h 8856097"/>
              <a:gd name="connsiteX1965" fmla="*/ 676446 w 8830208"/>
              <a:gd name="connsiteY1965" fmla="*/ 1273635 h 8856097"/>
              <a:gd name="connsiteX1966" fmla="*/ 695277 w 8830208"/>
              <a:gd name="connsiteY1966" fmla="*/ 1244117 h 8856097"/>
              <a:gd name="connsiteX1967" fmla="*/ 709965 w 8830208"/>
              <a:gd name="connsiteY1967" fmla="*/ 1245613 h 8856097"/>
              <a:gd name="connsiteX1968" fmla="*/ 724662 w 8830208"/>
              <a:gd name="connsiteY1968" fmla="*/ 1257805 h 8856097"/>
              <a:gd name="connsiteX1969" fmla="*/ 736159 w 8830208"/>
              <a:gd name="connsiteY1969" fmla="*/ 1245384 h 8856097"/>
              <a:gd name="connsiteX1970" fmla="*/ 747665 w 8830208"/>
              <a:gd name="connsiteY1970" fmla="*/ 1232964 h 8856097"/>
              <a:gd name="connsiteX1971" fmla="*/ 736483 w 8830208"/>
              <a:gd name="connsiteY1971" fmla="*/ 1239241 h 8856097"/>
              <a:gd name="connsiteX1972" fmla="*/ 722195 w 8830208"/>
              <a:gd name="connsiteY1972" fmla="*/ 1232278 h 8856097"/>
              <a:gd name="connsiteX1973" fmla="*/ 719090 w 8830208"/>
              <a:gd name="connsiteY1973" fmla="*/ 1219048 h 8856097"/>
              <a:gd name="connsiteX1974" fmla="*/ 697049 w 8830208"/>
              <a:gd name="connsiteY1974" fmla="*/ 1227325 h 8856097"/>
              <a:gd name="connsiteX1975" fmla="*/ 2665171 w 8830208"/>
              <a:gd name="connsiteY1975" fmla="*/ 1223210 h 8856097"/>
              <a:gd name="connsiteX1976" fmla="*/ 2683421 w 8830208"/>
              <a:gd name="connsiteY1976" fmla="*/ 1222458 h 8856097"/>
              <a:gd name="connsiteX1977" fmla="*/ 2670924 w 8830208"/>
              <a:gd name="connsiteY1977" fmla="*/ 1217457 h 8856097"/>
              <a:gd name="connsiteX1978" fmla="*/ 2665171 w 8830208"/>
              <a:gd name="connsiteY1978" fmla="*/ 1223210 h 8856097"/>
              <a:gd name="connsiteX1979" fmla="*/ 901379 w 8830208"/>
              <a:gd name="connsiteY1979" fmla="*/ 1240517 h 8856097"/>
              <a:gd name="connsiteX1980" fmla="*/ 910609 w 8830208"/>
              <a:gd name="connsiteY1980" fmla="*/ 1254805 h 8856097"/>
              <a:gd name="connsiteX1981" fmla="*/ 914352 w 8830208"/>
              <a:gd name="connsiteY1981" fmla="*/ 1240517 h 8856097"/>
              <a:gd name="connsiteX1982" fmla="*/ 905123 w 8830208"/>
              <a:gd name="connsiteY1982" fmla="*/ 1226230 h 8856097"/>
              <a:gd name="connsiteX1983" fmla="*/ 901379 w 8830208"/>
              <a:gd name="connsiteY1983" fmla="*/ 1240517 h 8856097"/>
              <a:gd name="connsiteX1984" fmla="*/ 1936718 w 8830208"/>
              <a:gd name="connsiteY1984" fmla="*/ 1235755 h 8856097"/>
              <a:gd name="connsiteX1985" fmla="*/ 1906057 w 8830208"/>
              <a:gd name="connsiteY1985" fmla="*/ 1261339 h 8856097"/>
              <a:gd name="connsiteX1986" fmla="*/ 1895713 w 8830208"/>
              <a:gd name="connsiteY1986" fmla="*/ 1265692 h 8856097"/>
              <a:gd name="connsiteX1987" fmla="*/ 1878759 w 8830208"/>
              <a:gd name="connsiteY1987" fmla="*/ 1259472 h 8856097"/>
              <a:gd name="connsiteX1988" fmla="*/ 1847802 w 8830208"/>
              <a:gd name="connsiteY1988" fmla="*/ 1268530 h 8856097"/>
              <a:gd name="connsiteX1989" fmla="*/ 1844726 w 8830208"/>
              <a:gd name="connsiteY1989" fmla="*/ 1301677 h 8856097"/>
              <a:gd name="connsiteX1990" fmla="*/ 1850184 w 8830208"/>
              <a:gd name="connsiteY1990" fmla="*/ 1296124 h 8856097"/>
              <a:gd name="connsiteX1991" fmla="*/ 1838277 w 8830208"/>
              <a:gd name="connsiteY1991" fmla="*/ 1282589 h 8856097"/>
              <a:gd name="connsiteX1992" fmla="*/ 1869091 w 8830208"/>
              <a:gd name="connsiteY1992" fmla="*/ 1288142 h 8856097"/>
              <a:gd name="connsiteX1993" fmla="*/ 1876377 w 8830208"/>
              <a:gd name="connsiteY1993" fmla="*/ 1278617 h 8856097"/>
              <a:gd name="connsiteX1994" fmla="*/ 1884007 w 8830208"/>
              <a:gd name="connsiteY1994" fmla="*/ 1271111 h 8856097"/>
              <a:gd name="connsiteX1995" fmla="*/ 1936328 w 8830208"/>
              <a:gd name="connsiteY1995" fmla="*/ 1256205 h 8856097"/>
              <a:gd name="connsiteX1996" fmla="*/ 1940147 w 8830208"/>
              <a:gd name="connsiteY1996" fmla="*/ 1240517 h 8856097"/>
              <a:gd name="connsiteX1997" fmla="*/ 1951330 w 8830208"/>
              <a:gd name="connsiteY1997" fmla="*/ 1264330 h 8856097"/>
              <a:gd name="connsiteX1998" fmla="*/ 1962512 w 8830208"/>
              <a:gd name="connsiteY1998" fmla="*/ 1288142 h 8856097"/>
              <a:gd name="connsiteX1999" fmla="*/ 1958864 w 8830208"/>
              <a:gd name="connsiteY1999" fmla="*/ 1261948 h 8856097"/>
              <a:gd name="connsiteX2000" fmla="*/ 1963426 w 8830208"/>
              <a:gd name="connsiteY2000" fmla="*/ 1235755 h 8856097"/>
              <a:gd name="connsiteX2001" fmla="*/ 1971627 w 8830208"/>
              <a:gd name="connsiteY2001" fmla="*/ 1245280 h 8856097"/>
              <a:gd name="connsiteX2002" fmla="*/ 1980857 w 8830208"/>
              <a:gd name="connsiteY2002" fmla="*/ 1254805 h 8856097"/>
              <a:gd name="connsiteX2003" fmla="*/ 1984600 w 8830208"/>
              <a:gd name="connsiteY2003" fmla="*/ 1240517 h 8856097"/>
              <a:gd name="connsiteX2004" fmla="*/ 1936718 w 8830208"/>
              <a:gd name="connsiteY2004" fmla="*/ 1235755 h 8856097"/>
              <a:gd name="connsiteX2005" fmla="*/ 876252 w 8830208"/>
              <a:gd name="connsiteY2005" fmla="*/ 1250042 h 8856097"/>
              <a:gd name="connsiteX2006" fmla="*/ 875957 w 8830208"/>
              <a:gd name="connsiteY2006" fmla="*/ 1269092 h 8856097"/>
              <a:gd name="connsiteX2007" fmla="*/ 867642 w 8830208"/>
              <a:gd name="connsiteY2007" fmla="*/ 1255967 h 8856097"/>
              <a:gd name="connsiteX2008" fmla="*/ 838152 w 8830208"/>
              <a:gd name="connsiteY2008" fmla="*/ 1269654 h 8856097"/>
              <a:gd name="connsiteX2009" fmla="*/ 873452 w 8830208"/>
              <a:gd name="connsiteY2009" fmla="*/ 1271026 h 8856097"/>
              <a:gd name="connsiteX2010" fmla="*/ 894474 w 8830208"/>
              <a:gd name="connsiteY2010" fmla="*/ 1259338 h 8856097"/>
              <a:gd name="connsiteX2011" fmla="*/ 885511 w 8830208"/>
              <a:gd name="connsiteY2011" fmla="*/ 1245165 h 8856097"/>
              <a:gd name="connsiteX2012" fmla="*/ 876548 w 8830208"/>
              <a:gd name="connsiteY2012" fmla="*/ 1230992 h 8856097"/>
              <a:gd name="connsiteX2013" fmla="*/ 876252 w 8830208"/>
              <a:gd name="connsiteY2013" fmla="*/ 1250042 h 8856097"/>
              <a:gd name="connsiteX2014" fmla="*/ 1111996 w 8830208"/>
              <a:gd name="connsiteY2014" fmla="*/ 1242317 h 8856097"/>
              <a:gd name="connsiteX2015" fmla="*/ 1095327 w 8830208"/>
              <a:gd name="connsiteY2015" fmla="*/ 1260901 h 8856097"/>
              <a:gd name="connsiteX2016" fmla="*/ 1150715 w 8830208"/>
              <a:gd name="connsiteY2016" fmla="*/ 1252423 h 8856097"/>
              <a:gd name="connsiteX2017" fmla="*/ 1111996 w 8830208"/>
              <a:gd name="connsiteY2017" fmla="*/ 1242317 h 8856097"/>
              <a:gd name="connsiteX2018" fmla="*/ 1390383 w 8830208"/>
              <a:gd name="connsiteY2018" fmla="*/ 1257186 h 8856097"/>
              <a:gd name="connsiteX2019" fmla="*/ 1370371 w 8830208"/>
              <a:gd name="connsiteY2019" fmla="*/ 1278617 h 8856097"/>
              <a:gd name="connsiteX2020" fmla="*/ 1376629 w 8830208"/>
              <a:gd name="connsiteY2020" fmla="*/ 1259567 h 8856097"/>
              <a:gd name="connsiteX2021" fmla="*/ 1382878 w 8830208"/>
              <a:gd name="connsiteY2021" fmla="*/ 1240517 h 8856097"/>
              <a:gd name="connsiteX2022" fmla="*/ 1372600 w 8830208"/>
              <a:gd name="connsiteY2022" fmla="*/ 1254805 h 8856097"/>
              <a:gd name="connsiteX2023" fmla="*/ 1362323 w 8830208"/>
              <a:gd name="connsiteY2023" fmla="*/ 1269092 h 8856097"/>
              <a:gd name="connsiteX2024" fmla="*/ 1362170 w 8830208"/>
              <a:gd name="connsiteY2024" fmla="*/ 1255595 h 8856097"/>
              <a:gd name="connsiteX2025" fmla="*/ 1357036 w 8830208"/>
              <a:gd name="connsiteY2025" fmla="*/ 1247089 h 8856097"/>
              <a:gd name="connsiteX2026" fmla="*/ 1357808 w 8830208"/>
              <a:gd name="connsiteY2026" fmla="*/ 1267082 h 8856097"/>
              <a:gd name="connsiteX2027" fmla="*/ 1400270 w 8830208"/>
              <a:gd name="connsiteY2027" fmla="*/ 1264682 h 8856097"/>
              <a:gd name="connsiteX2028" fmla="*/ 1400423 w 8830208"/>
              <a:gd name="connsiteY2028" fmla="*/ 1250042 h 8856097"/>
              <a:gd name="connsiteX2029" fmla="*/ 1408738 w 8830208"/>
              <a:gd name="connsiteY2029" fmla="*/ 1263167 h 8856097"/>
              <a:gd name="connsiteX2030" fmla="*/ 1432027 w 8830208"/>
              <a:gd name="connsiteY2030" fmla="*/ 1249737 h 8856097"/>
              <a:gd name="connsiteX2031" fmla="*/ 1390383 w 8830208"/>
              <a:gd name="connsiteY2031" fmla="*/ 1257186 h 8856097"/>
              <a:gd name="connsiteX2032" fmla="*/ 2162127 w 8830208"/>
              <a:gd name="connsiteY2032" fmla="*/ 1244718 h 8856097"/>
              <a:gd name="connsiteX2033" fmla="*/ 2171548 w 8830208"/>
              <a:gd name="connsiteY2033" fmla="*/ 1259500 h 8856097"/>
              <a:gd name="connsiteX2034" fmla="*/ 2175291 w 8830208"/>
              <a:gd name="connsiteY2034" fmla="*/ 1250537 h 8856097"/>
              <a:gd name="connsiteX2035" fmla="*/ 2162127 w 8830208"/>
              <a:gd name="connsiteY2035" fmla="*/ 1244718 h 8856097"/>
              <a:gd name="connsiteX2036" fmla="*/ 2385965 w 8830208"/>
              <a:gd name="connsiteY2036" fmla="*/ 1245280 h 8856097"/>
              <a:gd name="connsiteX2037" fmla="*/ 2390166 w 8830208"/>
              <a:gd name="connsiteY2037" fmla="*/ 1254805 h 8856097"/>
              <a:gd name="connsiteX2038" fmla="*/ 2400252 w 8830208"/>
              <a:gd name="connsiteY2038" fmla="*/ 1245280 h 8856097"/>
              <a:gd name="connsiteX2039" fmla="*/ 2396052 w 8830208"/>
              <a:gd name="connsiteY2039" fmla="*/ 1235755 h 8856097"/>
              <a:gd name="connsiteX2040" fmla="*/ 2385965 w 8830208"/>
              <a:gd name="connsiteY2040" fmla="*/ 1245280 h 8856097"/>
              <a:gd name="connsiteX2041" fmla="*/ 2566940 w 8830208"/>
              <a:gd name="connsiteY2041" fmla="*/ 1258929 h 8856097"/>
              <a:gd name="connsiteX2042" fmla="*/ 2492759 w 8830208"/>
              <a:gd name="connsiteY2042" fmla="*/ 1286847 h 8856097"/>
              <a:gd name="connsiteX2043" fmla="*/ 2514267 w 8830208"/>
              <a:gd name="connsiteY2043" fmla="*/ 1314336 h 8856097"/>
              <a:gd name="connsiteX2044" fmla="*/ 2533602 w 8830208"/>
              <a:gd name="connsiteY2044" fmla="*/ 1302430 h 8856097"/>
              <a:gd name="connsiteX2045" fmla="*/ 2552652 w 8830208"/>
              <a:gd name="connsiteY2045" fmla="*/ 1292343 h 8856097"/>
              <a:gd name="connsiteX2046" fmla="*/ 2541651 w 8830208"/>
              <a:gd name="connsiteY2046" fmla="*/ 1289047 h 8856097"/>
              <a:gd name="connsiteX2047" fmla="*/ 2537479 w 8830208"/>
              <a:gd name="connsiteY2047" fmla="*/ 1284818 h 8856097"/>
              <a:gd name="connsiteX2048" fmla="*/ 2568940 w 8830208"/>
              <a:gd name="connsiteY2048" fmla="*/ 1279970 h 8856097"/>
              <a:gd name="connsiteX2049" fmla="*/ 2593591 w 8830208"/>
              <a:gd name="connsiteY2049" fmla="*/ 1286161 h 8856097"/>
              <a:gd name="connsiteX2050" fmla="*/ 2585771 w 8830208"/>
              <a:gd name="connsiteY2050" fmla="*/ 1272864 h 8856097"/>
              <a:gd name="connsiteX2051" fmla="*/ 2598639 w 8830208"/>
              <a:gd name="connsiteY2051" fmla="*/ 1277712 h 8856097"/>
              <a:gd name="connsiteX2052" fmla="*/ 2619327 w 8830208"/>
              <a:gd name="connsiteY2052" fmla="*/ 1283646 h 8856097"/>
              <a:gd name="connsiteX2053" fmla="*/ 2619327 w 8830208"/>
              <a:gd name="connsiteY2053" fmla="*/ 1271435 h 8856097"/>
              <a:gd name="connsiteX2054" fmla="*/ 2666629 w 8830208"/>
              <a:gd name="connsiteY2054" fmla="*/ 1275979 h 8856097"/>
              <a:gd name="connsiteX2055" fmla="*/ 2708929 w 8830208"/>
              <a:gd name="connsiteY2055" fmla="*/ 1272426 h 8856097"/>
              <a:gd name="connsiteX2056" fmla="*/ 2691365 w 8830208"/>
              <a:gd name="connsiteY2056" fmla="*/ 1264330 h 8856097"/>
              <a:gd name="connsiteX2057" fmla="*/ 2666952 w 8830208"/>
              <a:gd name="connsiteY2057" fmla="*/ 1250042 h 8856097"/>
              <a:gd name="connsiteX2058" fmla="*/ 2566940 w 8830208"/>
              <a:gd name="connsiteY2058" fmla="*/ 1258929 h 8856097"/>
              <a:gd name="connsiteX2059" fmla="*/ 2140401 w 8830208"/>
              <a:gd name="connsiteY2059" fmla="*/ 1261948 h 8856097"/>
              <a:gd name="connsiteX2060" fmla="*/ 2146640 w 8830208"/>
              <a:gd name="connsiteY2060" fmla="*/ 1278617 h 8856097"/>
              <a:gd name="connsiteX2061" fmla="*/ 2132457 w 8830208"/>
              <a:gd name="connsiteY2061" fmla="*/ 1267111 h 8856097"/>
              <a:gd name="connsiteX2062" fmla="*/ 2076402 w 8830208"/>
              <a:gd name="connsiteY2062" fmla="*/ 1284494 h 8856097"/>
              <a:gd name="connsiteX2063" fmla="*/ 2103815 w 8830208"/>
              <a:gd name="connsiteY2063" fmla="*/ 1293819 h 8856097"/>
              <a:gd name="connsiteX2064" fmla="*/ 2110397 w 8830208"/>
              <a:gd name="connsiteY2064" fmla="*/ 1274921 h 8856097"/>
              <a:gd name="connsiteX2065" fmla="*/ 2113150 w 8830208"/>
              <a:gd name="connsiteY2065" fmla="*/ 1264330 h 8856097"/>
              <a:gd name="connsiteX2066" fmla="*/ 2125799 w 8830208"/>
              <a:gd name="connsiteY2066" fmla="*/ 1274397 h 8856097"/>
              <a:gd name="connsiteX2067" fmla="*/ 2145040 w 8830208"/>
              <a:gd name="connsiteY2067" fmla="*/ 1278369 h 8856097"/>
              <a:gd name="connsiteX2068" fmla="*/ 2142354 w 8830208"/>
              <a:gd name="connsiteY2068" fmla="*/ 1245280 h 8856097"/>
              <a:gd name="connsiteX2069" fmla="*/ 2140401 w 8830208"/>
              <a:gd name="connsiteY2069" fmla="*/ 1261948 h 8856097"/>
              <a:gd name="connsiteX2070" fmla="*/ 2638377 w 8830208"/>
              <a:gd name="connsiteY2070" fmla="*/ 1254805 h 8856097"/>
              <a:gd name="connsiteX2071" fmla="*/ 2648464 w 8830208"/>
              <a:gd name="connsiteY2071" fmla="*/ 1264330 h 8856097"/>
              <a:gd name="connsiteX2072" fmla="*/ 2652665 w 8830208"/>
              <a:gd name="connsiteY2072" fmla="*/ 1254805 h 8856097"/>
              <a:gd name="connsiteX2073" fmla="*/ 2642578 w 8830208"/>
              <a:gd name="connsiteY2073" fmla="*/ 1245280 h 8856097"/>
              <a:gd name="connsiteX2074" fmla="*/ 2638377 w 8830208"/>
              <a:gd name="connsiteY2074" fmla="*/ 1254805 h 8856097"/>
              <a:gd name="connsiteX2075" fmla="*/ 820607 w 8830208"/>
              <a:gd name="connsiteY2075" fmla="*/ 1273855 h 8856097"/>
              <a:gd name="connsiteX2076" fmla="*/ 825408 w 8830208"/>
              <a:gd name="connsiteY2076" fmla="*/ 1285761 h 8856097"/>
              <a:gd name="connsiteX2077" fmla="*/ 825408 w 8830208"/>
              <a:gd name="connsiteY2077" fmla="*/ 1261948 h 8856097"/>
              <a:gd name="connsiteX2078" fmla="*/ 820607 w 8830208"/>
              <a:gd name="connsiteY2078" fmla="*/ 1273855 h 8856097"/>
              <a:gd name="connsiteX2079" fmla="*/ 1035796 w 8830208"/>
              <a:gd name="connsiteY2079" fmla="*/ 1261939 h 8856097"/>
              <a:gd name="connsiteX2080" fmla="*/ 1019127 w 8830208"/>
              <a:gd name="connsiteY2080" fmla="*/ 1281132 h 8856097"/>
              <a:gd name="connsiteX2081" fmla="*/ 1019127 w 8830208"/>
              <a:gd name="connsiteY2081" fmla="*/ 1296543 h 8856097"/>
              <a:gd name="connsiteX2082" fmla="*/ 1005021 w 8830208"/>
              <a:gd name="connsiteY2082" fmla="*/ 1278055 h 8856097"/>
              <a:gd name="connsiteX2083" fmla="*/ 990914 w 8830208"/>
              <a:gd name="connsiteY2083" fmla="*/ 1259567 h 8856097"/>
              <a:gd name="connsiteX2084" fmla="*/ 982094 w 8830208"/>
              <a:gd name="connsiteY2084" fmla="*/ 1272988 h 8856097"/>
              <a:gd name="connsiteX2085" fmla="*/ 1003583 w 8830208"/>
              <a:gd name="connsiteY2085" fmla="*/ 1306220 h 8856097"/>
              <a:gd name="connsiteX2086" fmla="*/ 1027081 w 8830208"/>
              <a:gd name="connsiteY2086" fmla="*/ 1291590 h 8856097"/>
              <a:gd name="connsiteX2087" fmla="*/ 1038987 w 8830208"/>
              <a:gd name="connsiteY2087" fmla="*/ 1288647 h 8856097"/>
              <a:gd name="connsiteX2088" fmla="*/ 1047845 w 8830208"/>
              <a:gd name="connsiteY2088" fmla="*/ 1281560 h 8856097"/>
              <a:gd name="connsiteX2089" fmla="*/ 1047998 w 8830208"/>
              <a:gd name="connsiteY2089" fmla="*/ 1269092 h 8856097"/>
              <a:gd name="connsiteX2090" fmla="*/ 1057227 w 8830208"/>
              <a:gd name="connsiteY2090" fmla="*/ 1283380 h 8856097"/>
              <a:gd name="connsiteX2091" fmla="*/ 1066457 w 8830208"/>
              <a:gd name="connsiteY2091" fmla="*/ 1297667 h 8856097"/>
              <a:gd name="connsiteX2092" fmla="*/ 1066610 w 8830208"/>
              <a:gd name="connsiteY2092" fmla="*/ 1281560 h 8856097"/>
              <a:gd name="connsiteX2093" fmla="*/ 1035796 w 8830208"/>
              <a:gd name="connsiteY2093" fmla="*/ 1261939 h 8856097"/>
              <a:gd name="connsiteX2094" fmla="*/ 2606116 w 8830208"/>
              <a:gd name="connsiteY2094" fmla="*/ 1266073 h 8856097"/>
              <a:gd name="connsiteX2095" fmla="*/ 2619985 w 8830208"/>
              <a:gd name="connsiteY2095" fmla="*/ 1268683 h 8856097"/>
              <a:gd name="connsiteX2096" fmla="*/ 2614984 w 8830208"/>
              <a:gd name="connsiteY2096" fmla="*/ 1257976 h 8856097"/>
              <a:gd name="connsiteX2097" fmla="*/ 2606116 w 8830208"/>
              <a:gd name="connsiteY2097" fmla="*/ 1266073 h 8856097"/>
              <a:gd name="connsiteX2098" fmla="*/ 495252 w 8830208"/>
              <a:gd name="connsiteY2098" fmla="*/ 1269330 h 8856097"/>
              <a:gd name="connsiteX2099" fmla="*/ 566576 w 8830208"/>
              <a:gd name="connsiteY2099" fmla="*/ 1407205 h 8856097"/>
              <a:gd name="connsiteX2100" fmla="*/ 528895 w 8830208"/>
              <a:gd name="connsiteY2100" fmla="*/ 1312545 h 8856097"/>
              <a:gd name="connsiteX2101" fmla="*/ 495252 w 8830208"/>
              <a:gd name="connsiteY2101" fmla="*/ 1269330 h 8856097"/>
              <a:gd name="connsiteX2102" fmla="*/ 764334 w 8830208"/>
              <a:gd name="connsiteY2102" fmla="*/ 1280951 h 8856097"/>
              <a:gd name="connsiteX2103" fmla="*/ 742902 w 8830208"/>
              <a:gd name="connsiteY2103" fmla="*/ 1316717 h 8856097"/>
              <a:gd name="connsiteX2104" fmla="*/ 752427 w 8830208"/>
              <a:gd name="connsiteY2104" fmla="*/ 1311955 h 8856097"/>
              <a:gd name="connsiteX2105" fmla="*/ 763429 w 8830208"/>
              <a:gd name="connsiteY2105" fmla="*/ 1308097 h 8856097"/>
              <a:gd name="connsiteX2106" fmla="*/ 766991 w 8830208"/>
              <a:gd name="connsiteY2106" fmla="*/ 1302877 h 8856097"/>
              <a:gd name="connsiteX2107" fmla="*/ 759571 w 8830208"/>
              <a:gd name="connsiteY2107" fmla="*/ 1290866 h 8856097"/>
              <a:gd name="connsiteX2108" fmla="*/ 779745 w 8830208"/>
              <a:gd name="connsiteY2108" fmla="*/ 1297267 h 8856097"/>
              <a:gd name="connsiteX2109" fmla="*/ 799929 w 8830208"/>
              <a:gd name="connsiteY2109" fmla="*/ 1303677 h 8856097"/>
              <a:gd name="connsiteX2110" fmla="*/ 793614 w 8830208"/>
              <a:gd name="connsiteY2110" fmla="*/ 1287199 h 8856097"/>
              <a:gd name="connsiteX2111" fmla="*/ 798433 w 8830208"/>
              <a:gd name="connsiteY2111" fmla="*/ 1277617 h 8856097"/>
              <a:gd name="connsiteX2112" fmla="*/ 809577 w 8830208"/>
              <a:gd name="connsiteY2112" fmla="*/ 1274416 h 8856097"/>
              <a:gd name="connsiteX2113" fmla="*/ 764334 w 8830208"/>
              <a:gd name="connsiteY2113" fmla="*/ 1280951 h 8856097"/>
              <a:gd name="connsiteX2114" fmla="*/ 1300239 w 8830208"/>
              <a:gd name="connsiteY2114" fmla="*/ 1273654 h 8856097"/>
              <a:gd name="connsiteX2115" fmla="*/ 1324404 w 8830208"/>
              <a:gd name="connsiteY2115" fmla="*/ 1316422 h 8856097"/>
              <a:gd name="connsiteX2116" fmla="*/ 1319727 w 8830208"/>
              <a:gd name="connsiteY2116" fmla="*/ 1264330 h 8856097"/>
              <a:gd name="connsiteX2117" fmla="*/ 1300239 w 8830208"/>
              <a:gd name="connsiteY2117" fmla="*/ 1273654 h 8856097"/>
              <a:gd name="connsiteX2118" fmla="*/ 1606544 w 8830208"/>
              <a:gd name="connsiteY2118" fmla="*/ 1270635 h 8856097"/>
              <a:gd name="connsiteX2119" fmla="*/ 1579026 w 8830208"/>
              <a:gd name="connsiteY2119" fmla="*/ 1277522 h 8856097"/>
              <a:gd name="connsiteX2120" fmla="*/ 1573959 w 8830208"/>
              <a:gd name="connsiteY2120" fmla="*/ 1310145 h 8856097"/>
              <a:gd name="connsiteX2121" fmla="*/ 1590770 w 8830208"/>
              <a:gd name="connsiteY2121" fmla="*/ 1295981 h 8856097"/>
              <a:gd name="connsiteX2122" fmla="*/ 1590923 w 8830208"/>
              <a:gd name="connsiteY2122" fmla="*/ 1278617 h 8856097"/>
              <a:gd name="connsiteX2123" fmla="*/ 1600152 w 8830208"/>
              <a:gd name="connsiteY2123" fmla="*/ 1292905 h 8856097"/>
              <a:gd name="connsiteX2124" fmla="*/ 1609382 w 8830208"/>
              <a:gd name="connsiteY2124" fmla="*/ 1307192 h 8856097"/>
              <a:gd name="connsiteX2125" fmla="*/ 1609677 w 8830208"/>
              <a:gd name="connsiteY2125" fmla="*/ 1288142 h 8856097"/>
              <a:gd name="connsiteX2126" fmla="*/ 1609973 w 8830208"/>
              <a:gd name="connsiteY2126" fmla="*/ 1269092 h 8856097"/>
              <a:gd name="connsiteX2127" fmla="*/ 1619202 w 8830208"/>
              <a:gd name="connsiteY2127" fmla="*/ 1283380 h 8856097"/>
              <a:gd name="connsiteX2128" fmla="*/ 1628585 w 8830208"/>
              <a:gd name="connsiteY2128" fmla="*/ 1286323 h 8856097"/>
              <a:gd name="connsiteX2129" fmla="*/ 1606544 w 8830208"/>
              <a:gd name="connsiteY2129" fmla="*/ 1270635 h 8856097"/>
              <a:gd name="connsiteX2130" fmla="*/ 934069 w 8830208"/>
              <a:gd name="connsiteY2130" fmla="*/ 1285199 h 8856097"/>
              <a:gd name="connsiteX2131" fmla="*/ 942927 w 8830208"/>
              <a:gd name="connsiteY2131" fmla="*/ 1316717 h 8856097"/>
              <a:gd name="connsiteX2132" fmla="*/ 951109 w 8830208"/>
              <a:gd name="connsiteY2132" fmla="*/ 1335767 h 8856097"/>
              <a:gd name="connsiteX2133" fmla="*/ 951786 w 8830208"/>
              <a:gd name="connsiteY2133" fmla="*/ 1310135 h 8856097"/>
              <a:gd name="connsiteX2134" fmla="*/ 942927 w 8830208"/>
              <a:gd name="connsiteY2134" fmla="*/ 1278617 h 8856097"/>
              <a:gd name="connsiteX2135" fmla="*/ 934069 w 8830208"/>
              <a:gd name="connsiteY2135" fmla="*/ 1285199 h 8856097"/>
              <a:gd name="connsiteX2136" fmla="*/ 1276302 w 8830208"/>
              <a:gd name="connsiteY2136" fmla="*/ 1290047 h 8856097"/>
              <a:gd name="connsiteX2137" fmla="*/ 1276302 w 8830208"/>
              <a:gd name="connsiteY2137" fmla="*/ 1306240 h 8856097"/>
              <a:gd name="connsiteX2138" fmla="*/ 1264872 w 8830208"/>
              <a:gd name="connsiteY2138" fmla="*/ 1294810 h 8856097"/>
              <a:gd name="connsiteX2139" fmla="*/ 1237536 w 8830208"/>
              <a:gd name="connsiteY2139" fmla="*/ 1304811 h 8856097"/>
              <a:gd name="connsiteX2140" fmla="*/ 1236859 w 8830208"/>
              <a:gd name="connsiteY2140" fmla="*/ 1326242 h 8856097"/>
              <a:gd name="connsiteX2141" fmla="*/ 1229611 w 8830208"/>
              <a:gd name="connsiteY2141" fmla="*/ 1307706 h 8856097"/>
              <a:gd name="connsiteX2142" fmla="*/ 1222353 w 8830208"/>
              <a:gd name="connsiteY2142" fmla="*/ 1289161 h 8856097"/>
              <a:gd name="connsiteX2143" fmla="*/ 1216886 w 8830208"/>
              <a:gd name="connsiteY2143" fmla="*/ 1310088 h 8856097"/>
              <a:gd name="connsiteX2144" fmla="*/ 1211409 w 8830208"/>
              <a:gd name="connsiteY2144" fmla="*/ 1331005 h 8856097"/>
              <a:gd name="connsiteX2145" fmla="*/ 1229573 w 8830208"/>
              <a:gd name="connsiteY2145" fmla="*/ 1331005 h 8856097"/>
              <a:gd name="connsiteX2146" fmla="*/ 1248480 w 8830208"/>
              <a:gd name="connsiteY2146" fmla="*/ 1309573 h 8856097"/>
              <a:gd name="connsiteX2147" fmla="*/ 1254033 w 8830208"/>
              <a:gd name="connsiteY2147" fmla="*/ 1300048 h 8856097"/>
              <a:gd name="connsiteX2148" fmla="*/ 1285827 w 8830208"/>
              <a:gd name="connsiteY2148" fmla="*/ 1292905 h 8856097"/>
              <a:gd name="connsiteX2149" fmla="*/ 1281065 w 8830208"/>
              <a:gd name="connsiteY2149" fmla="*/ 1273855 h 8856097"/>
              <a:gd name="connsiteX2150" fmla="*/ 1276302 w 8830208"/>
              <a:gd name="connsiteY2150" fmla="*/ 1290047 h 8856097"/>
              <a:gd name="connsiteX2151" fmla="*/ 1304877 w 8830208"/>
              <a:gd name="connsiteY2151" fmla="*/ 1283380 h 8856097"/>
              <a:gd name="connsiteX2152" fmla="*/ 1314402 w 8830208"/>
              <a:gd name="connsiteY2152" fmla="*/ 1292905 h 8856097"/>
              <a:gd name="connsiteX2153" fmla="*/ 1323927 w 8830208"/>
              <a:gd name="connsiteY2153" fmla="*/ 1283380 h 8856097"/>
              <a:gd name="connsiteX2154" fmla="*/ 1314402 w 8830208"/>
              <a:gd name="connsiteY2154" fmla="*/ 1273855 h 8856097"/>
              <a:gd name="connsiteX2155" fmla="*/ 1304877 w 8830208"/>
              <a:gd name="connsiteY2155" fmla="*/ 1283380 h 8856097"/>
              <a:gd name="connsiteX2156" fmla="*/ 2031159 w 8830208"/>
              <a:gd name="connsiteY2156" fmla="*/ 1283675 h 8856097"/>
              <a:gd name="connsiteX2157" fmla="*/ 2009727 w 8830208"/>
              <a:gd name="connsiteY2157" fmla="*/ 1300801 h 8856097"/>
              <a:gd name="connsiteX2158" fmla="*/ 1984353 w 8830208"/>
              <a:gd name="connsiteY2158" fmla="*/ 1304458 h 8856097"/>
              <a:gd name="connsiteX2159" fmla="*/ 1958988 w 8830208"/>
              <a:gd name="connsiteY2159" fmla="*/ 1299610 h 8856097"/>
              <a:gd name="connsiteX2160" fmla="*/ 1966436 w 8830208"/>
              <a:gd name="connsiteY2160" fmla="*/ 1317689 h 8856097"/>
              <a:gd name="connsiteX2161" fmla="*/ 1974352 w 8830208"/>
              <a:gd name="connsiteY2161" fmla="*/ 1347673 h 8856097"/>
              <a:gd name="connsiteX2162" fmla="*/ 1983772 w 8830208"/>
              <a:gd name="connsiteY2162" fmla="*/ 1359580 h 8856097"/>
              <a:gd name="connsiteX2163" fmla="*/ 1986706 w 8830208"/>
              <a:gd name="connsiteY2163" fmla="*/ 1335529 h 8856097"/>
              <a:gd name="connsiteX2164" fmla="*/ 1980667 w 8830208"/>
              <a:gd name="connsiteY2164" fmla="*/ 1311469 h 8856097"/>
              <a:gd name="connsiteX2165" fmla="*/ 2004727 w 8830208"/>
              <a:gd name="connsiteY2165" fmla="*/ 1317508 h 8856097"/>
              <a:gd name="connsiteX2166" fmla="*/ 2028777 w 8830208"/>
              <a:gd name="connsiteY2166" fmla="*/ 1323546 h 8856097"/>
              <a:gd name="connsiteX2167" fmla="*/ 2029530 w 8830208"/>
              <a:gd name="connsiteY2167" fmla="*/ 1305839 h 8856097"/>
              <a:gd name="connsiteX2168" fmla="*/ 2035083 w 8830208"/>
              <a:gd name="connsiteY2168" fmla="*/ 1300048 h 8856097"/>
              <a:gd name="connsiteX2169" fmla="*/ 2066877 w 8830208"/>
              <a:gd name="connsiteY2169" fmla="*/ 1292905 h 8856097"/>
              <a:gd name="connsiteX2170" fmla="*/ 2031159 w 8830208"/>
              <a:gd name="connsiteY2170" fmla="*/ 1283675 h 8856097"/>
              <a:gd name="connsiteX2171" fmla="*/ 2247710 w 8830208"/>
              <a:gd name="connsiteY2171" fmla="*/ 1289361 h 8856097"/>
              <a:gd name="connsiteX2172" fmla="*/ 2247557 w 8830208"/>
              <a:gd name="connsiteY2172" fmla="*/ 1307192 h 8856097"/>
              <a:gd name="connsiteX2173" fmla="*/ 2237280 w 8830208"/>
              <a:gd name="connsiteY2173" fmla="*/ 1292905 h 8856097"/>
              <a:gd name="connsiteX2174" fmla="*/ 2227002 w 8830208"/>
              <a:gd name="connsiteY2174" fmla="*/ 1278617 h 8856097"/>
              <a:gd name="connsiteX2175" fmla="*/ 2232670 w 8830208"/>
              <a:gd name="connsiteY2175" fmla="*/ 1296067 h 8856097"/>
              <a:gd name="connsiteX2176" fmla="*/ 2238327 w 8830208"/>
              <a:gd name="connsiteY2176" fmla="*/ 1317498 h 8856097"/>
              <a:gd name="connsiteX2177" fmla="*/ 2247852 w 8830208"/>
              <a:gd name="connsiteY2177" fmla="*/ 1321480 h 8856097"/>
              <a:gd name="connsiteX2178" fmla="*/ 2256254 w 8830208"/>
              <a:gd name="connsiteY2178" fmla="*/ 1314336 h 8856097"/>
              <a:gd name="connsiteX2179" fmla="*/ 2266902 w 8830208"/>
              <a:gd name="connsiteY2179" fmla="*/ 1302430 h 8856097"/>
              <a:gd name="connsiteX2180" fmla="*/ 2276285 w 8830208"/>
              <a:gd name="connsiteY2180" fmla="*/ 1305973 h 8856097"/>
              <a:gd name="connsiteX2181" fmla="*/ 2262140 w 8830208"/>
              <a:gd name="connsiteY2181" fmla="*/ 1283380 h 8856097"/>
              <a:gd name="connsiteX2182" fmla="*/ 2247852 w 8830208"/>
              <a:gd name="connsiteY2182" fmla="*/ 1271521 h 8856097"/>
              <a:gd name="connsiteX2183" fmla="*/ 2247710 w 8830208"/>
              <a:gd name="connsiteY2183" fmla="*/ 1289361 h 8856097"/>
              <a:gd name="connsiteX2184" fmla="*/ 463953 w 8830208"/>
              <a:gd name="connsiteY2184" fmla="*/ 1289275 h 8856097"/>
              <a:gd name="connsiteX2185" fmla="*/ 492062 w 8830208"/>
              <a:gd name="connsiteY2185" fmla="*/ 1363094 h 8856097"/>
              <a:gd name="connsiteX2186" fmla="*/ 541973 w 8830208"/>
              <a:gd name="connsiteY2186" fmla="*/ 1431579 h 8856097"/>
              <a:gd name="connsiteX2187" fmla="*/ 516703 w 8830208"/>
              <a:gd name="connsiteY2187" fmla="*/ 1354427 h 8856097"/>
              <a:gd name="connsiteX2188" fmla="*/ 463953 w 8830208"/>
              <a:gd name="connsiteY2188" fmla="*/ 1289275 h 8856097"/>
              <a:gd name="connsiteX2189" fmla="*/ 1562052 w 8830208"/>
              <a:gd name="connsiteY2189" fmla="*/ 1292905 h 8856097"/>
              <a:gd name="connsiteX2190" fmla="*/ 1572139 w 8830208"/>
              <a:gd name="connsiteY2190" fmla="*/ 1302430 h 8856097"/>
              <a:gd name="connsiteX2191" fmla="*/ 1576340 w 8830208"/>
              <a:gd name="connsiteY2191" fmla="*/ 1292905 h 8856097"/>
              <a:gd name="connsiteX2192" fmla="*/ 1566253 w 8830208"/>
              <a:gd name="connsiteY2192" fmla="*/ 1283380 h 8856097"/>
              <a:gd name="connsiteX2193" fmla="*/ 1562052 w 8830208"/>
              <a:gd name="connsiteY2193" fmla="*/ 1292905 h 8856097"/>
              <a:gd name="connsiteX2194" fmla="*/ 1753372 w 8830208"/>
              <a:gd name="connsiteY2194" fmla="*/ 1292905 h 8856097"/>
              <a:gd name="connsiteX2195" fmla="*/ 1762077 w 8830208"/>
              <a:gd name="connsiteY2195" fmla="*/ 1321480 h 8856097"/>
              <a:gd name="connsiteX2196" fmla="*/ 1762077 w 8830208"/>
              <a:gd name="connsiteY2196" fmla="*/ 1297667 h 8856097"/>
              <a:gd name="connsiteX2197" fmla="*/ 1753372 w 8830208"/>
              <a:gd name="connsiteY2197" fmla="*/ 1292905 h 8856097"/>
              <a:gd name="connsiteX2198" fmla="*/ 1771745 w 8830208"/>
              <a:gd name="connsiteY2198" fmla="*/ 1289961 h 8856097"/>
              <a:gd name="connsiteX2199" fmla="*/ 1781127 w 8830208"/>
              <a:gd name="connsiteY2199" fmla="*/ 1311955 h 8856097"/>
              <a:gd name="connsiteX2200" fmla="*/ 1790357 w 8830208"/>
              <a:gd name="connsiteY2200" fmla="*/ 1326242 h 8856097"/>
              <a:gd name="connsiteX2201" fmla="*/ 1790510 w 8830208"/>
              <a:gd name="connsiteY2201" fmla="*/ 1310135 h 8856097"/>
              <a:gd name="connsiteX2202" fmla="*/ 1781127 w 8830208"/>
              <a:gd name="connsiteY2202" fmla="*/ 1288142 h 8856097"/>
              <a:gd name="connsiteX2203" fmla="*/ 1771745 w 8830208"/>
              <a:gd name="connsiteY2203" fmla="*/ 1289961 h 8856097"/>
              <a:gd name="connsiteX2204" fmla="*/ 1800177 w 8830208"/>
              <a:gd name="connsiteY2204" fmla="*/ 1297667 h 8856097"/>
              <a:gd name="connsiteX2205" fmla="*/ 1809702 w 8830208"/>
              <a:gd name="connsiteY2205" fmla="*/ 1311955 h 8856097"/>
              <a:gd name="connsiteX2206" fmla="*/ 1819227 w 8830208"/>
              <a:gd name="connsiteY2206" fmla="*/ 1297667 h 8856097"/>
              <a:gd name="connsiteX2207" fmla="*/ 1809702 w 8830208"/>
              <a:gd name="connsiteY2207" fmla="*/ 1283380 h 8856097"/>
              <a:gd name="connsiteX2208" fmla="*/ 1800177 w 8830208"/>
              <a:gd name="connsiteY2208" fmla="*/ 1297667 h 8856097"/>
              <a:gd name="connsiteX2209" fmla="*/ 2435200 w 8830208"/>
              <a:gd name="connsiteY2209" fmla="*/ 1297210 h 8856097"/>
              <a:gd name="connsiteX2210" fmla="*/ 2370906 w 8830208"/>
              <a:gd name="connsiteY2210" fmla="*/ 1321670 h 8856097"/>
              <a:gd name="connsiteX2211" fmla="*/ 2333577 w 8830208"/>
              <a:gd name="connsiteY2211" fmla="*/ 1359580 h 8856097"/>
              <a:gd name="connsiteX2212" fmla="*/ 2342807 w 8830208"/>
              <a:gd name="connsiteY2212" fmla="*/ 1373867 h 8856097"/>
              <a:gd name="connsiteX2213" fmla="*/ 2343712 w 8830208"/>
              <a:gd name="connsiteY2213" fmla="*/ 1354817 h 8856097"/>
              <a:gd name="connsiteX2214" fmla="*/ 2349408 w 8830208"/>
              <a:gd name="connsiteY2214" fmla="*/ 1347673 h 8856097"/>
              <a:gd name="connsiteX2215" fmla="*/ 2362648 w 8830208"/>
              <a:gd name="connsiteY2215" fmla="*/ 1359580 h 8856097"/>
              <a:gd name="connsiteX2216" fmla="*/ 2365600 w 8830208"/>
              <a:gd name="connsiteY2216" fmla="*/ 1345292 h 8856097"/>
              <a:gd name="connsiteX2217" fmla="*/ 2390223 w 8830208"/>
              <a:gd name="connsiteY2217" fmla="*/ 1342911 h 8856097"/>
              <a:gd name="connsiteX2218" fmla="*/ 2403053 w 8830208"/>
              <a:gd name="connsiteY2218" fmla="*/ 1354817 h 8856097"/>
              <a:gd name="connsiteX2219" fmla="*/ 2397195 w 8830208"/>
              <a:gd name="connsiteY2219" fmla="*/ 1338148 h 8856097"/>
              <a:gd name="connsiteX2220" fmla="*/ 2400548 w 8830208"/>
              <a:gd name="connsiteY2220" fmla="*/ 1321480 h 8856097"/>
              <a:gd name="connsiteX2221" fmla="*/ 2410444 w 8830208"/>
              <a:gd name="connsiteY2221" fmla="*/ 1333386 h 8856097"/>
              <a:gd name="connsiteX2222" fmla="*/ 2419302 w 8830208"/>
              <a:gd name="connsiteY2222" fmla="*/ 1326242 h 8856097"/>
              <a:gd name="connsiteX2223" fmla="*/ 2428161 w 8830208"/>
              <a:gd name="connsiteY2223" fmla="*/ 1319098 h 8856097"/>
              <a:gd name="connsiteX2224" fmla="*/ 2438057 w 8830208"/>
              <a:gd name="connsiteY2224" fmla="*/ 1331005 h 8856097"/>
              <a:gd name="connsiteX2225" fmla="*/ 2441029 w 8830208"/>
              <a:gd name="connsiteY2225" fmla="*/ 1314336 h 8856097"/>
              <a:gd name="connsiteX2226" fmla="*/ 2434790 w 8830208"/>
              <a:gd name="connsiteY2226" fmla="*/ 1297667 h 8856097"/>
              <a:gd name="connsiteX2227" fmla="*/ 2450106 w 8830208"/>
              <a:gd name="connsiteY2227" fmla="*/ 1310116 h 8856097"/>
              <a:gd name="connsiteX2228" fmla="*/ 2465432 w 8830208"/>
              <a:gd name="connsiteY2228" fmla="*/ 1322565 h 8856097"/>
              <a:gd name="connsiteX2229" fmla="*/ 2460308 w 8830208"/>
              <a:gd name="connsiteY2229" fmla="*/ 1302972 h 8856097"/>
              <a:gd name="connsiteX2230" fmla="*/ 2453907 w 8830208"/>
              <a:gd name="connsiteY2230" fmla="*/ 1283684 h 8856097"/>
              <a:gd name="connsiteX2231" fmla="*/ 2435200 w 8830208"/>
              <a:gd name="connsiteY2231" fmla="*/ 1297210 h 8856097"/>
              <a:gd name="connsiteX2232" fmla="*/ 1486148 w 8830208"/>
              <a:gd name="connsiteY2232" fmla="*/ 1314336 h 8856097"/>
              <a:gd name="connsiteX2233" fmla="*/ 1477537 w 8830208"/>
              <a:gd name="connsiteY2233" fmla="*/ 1335767 h 8856097"/>
              <a:gd name="connsiteX2234" fmla="*/ 1476927 w 8830208"/>
              <a:gd name="connsiteY2234" fmla="*/ 1319098 h 8856097"/>
              <a:gd name="connsiteX2235" fmla="*/ 1466802 w 8830208"/>
              <a:gd name="connsiteY2235" fmla="*/ 1302430 h 8856097"/>
              <a:gd name="connsiteX2236" fmla="*/ 1465326 w 8830208"/>
              <a:gd name="connsiteY2236" fmla="*/ 1328947 h 8856097"/>
              <a:gd name="connsiteX2237" fmla="*/ 1497759 w 8830208"/>
              <a:gd name="connsiteY2237" fmla="*/ 1313545 h 8856097"/>
              <a:gd name="connsiteX2238" fmla="*/ 1491815 w 8830208"/>
              <a:gd name="connsiteY2238" fmla="*/ 1297667 h 8856097"/>
              <a:gd name="connsiteX2239" fmla="*/ 1508103 w 8830208"/>
              <a:gd name="connsiteY2239" fmla="*/ 1310916 h 8856097"/>
              <a:gd name="connsiteX2240" fmla="*/ 1524391 w 8830208"/>
              <a:gd name="connsiteY2240" fmla="*/ 1324175 h 8856097"/>
              <a:gd name="connsiteX2241" fmla="*/ 1518390 w 8830208"/>
              <a:gd name="connsiteY2241" fmla="*/ 1308535 h 8856097"/>
              <a:gd name="connsiteX2242" fmla="*/ 1486148 w 8830208"/>
              <a:gd name="connsiteY2242" fmla="*/ 1314336 h 8856097"/>
              <a:gd name="connsiteX2243" fmla="*/ 2672353 w 8830208"/>
              <a:gd name="connsiteY2243" fmla="*/ 1301363 h 8856097"/>
              <a:gd name="connsiteX2244" fmla="*/ 2732523 w 8830208"/>
              <a:gd name="connsiteY2244" fmla="*/ 1317193 h 8856097"/>
              <a:gd name="connsiteX2245" fmla="*/ 2695080 w 8830208"/>
              <a:gd name="connsiteY2245" fmla="*/ 1302306 h 8856097"/>
              <a:gd name="connsiteX2246" fmla="*/ 2672353 w 8830208"/>
              <a:gd name="connsiteY2246" fmla="*/ 1301363 h 8856097"/>
              <a:gd name="connsiteX2247" fmla="*/ 714327 w 8830208"/>
              <a:gd name="connsiteY2247" fmla="*/ 1316717 h 8856097"/>
              <a:gd name="connsiteX2248" fmla="*/ 714032 w 8830208"/>
              <a:gd name="connsiteY2248" fmla="*/ 1335767 h 8856097"/>
              <a:gd name="connsiteX2249" fmla="*/ 704802 w 8830208"/>
              <a:gd name="connsiteY2249" fmla="*/ 1321480 h 8856097"/>
              <a:gd name="connsiteX2250" fmla="*/ 695573 w 8830208"/>
              <a:gd name="connsiteY2250" fmla="*/ 1307192 h 8856097"/>
              <a:gd name="connsiteX2251" fmla="*/ 695277 w 8830208"/>
              <a:gd name="connsiteY2251" fmla="*/ 1326242 h 8856097"/>
              <a:gd name="connsiteX2252" fmla="*/ 694982 w 8830208"/>
              <a:gd name="connsiteY2252" fmla="*/ 1345292 h 8856097"/>
              <a:gd name="connsiteX2253" fmla="*/ 684886 w 8830208"/>
              <a:gd name="connsiteY2253" fmla="*/ 1331005 h 8856097"/>
              <a:gd name="connsiteX2254" fmla="*/ 674780 w 8830208"/>
              <a:gd name="connsiteY2254" fmla="*/ 1316717 h 8856097"/>
              <a:gd name="connsiteX2255" fmla="*/ 678875 w 8830208"/>
              <a:gd name="connsiteY2255" fmla="*/ 1331005 h 8856097"/>
              <a:gd name="connsiteX2256" fmla="*/ 701030 w 8830208"/>
              <a:gd name="connsiteY2256" fmla="*/ 1342111 h 8856097"/>
              <a:gd name="connsiteX2257" fmla="*/ 723605 w 8830208"/>
              <a:gd name="connsiteY2257" fmla="*/ 1311878 h 8856097"/>
              <a:gd name="connsiteX2258" fmla="*/ 714623 w 8830208"/>
              <a:gd name="connsiteY2258" fmla="*/ 1297667 h 8856097"/>
              <a:gd name="connsiteX2259" fmla="*/ 714327 w 8830208"/>
              <a:gd name="connsiteY2259" fmla="*/ 1316717 h 8856097"/>
              <a:gd name="connsiteX2260" fmla="*/ 901256 w 8830208"/>
              <a:gd name="connsiteY2260" fmla="*/ 1310030 h 8856097"/>
              <a:gd name="connsiteX2261" fmla="*/ 922811 w 8830208"/>
              <a:gd name="connsiteY2261" fmla="*/ 1336424 h 8856097"/>
              <a:gd name="connsiteX2262" fmla="*/ 919677 w 8830208"/>
              <a:gd name="connsiteY2262" fmla="*/ 1302430 h 8856097"/>
              <a:gd name="connsiteX2263" fmla="*/ 901256 w 8830208"/>
              <a:gd name="connsiteY2263" fmla="*/ 1310030 h 8856097"/>
              <a:gd name="connsiteX2264" fmla="*/ 1181052 w 8830208"/>
              <a:gd name="connsiteY2264" fmla="*/ 1316717 h 8856097"/>
              <a:gd name="connsiteX2265" fmla="*/ 1164384 w 8830208"/>
              <a:gd name="connsiteY2265" fmla="*/ 1330862 h 8856097"/>
              <a:gd name="connsiteX2266" fmla="*/ 1147715 w 8830208"/>
              <a:gd name="connsiteY2266" fmla="*/ 1330709 h 8856097"/>
              <a:gd name="connsiteX2267" fmla="*/ 1162002 w 8830208"/>
              <a:gd name="connsiteY2267" fmla="*/ 1321480 h 8856097"/>
              <a:gd name="connsiteX2268" fmla="*/ 1176290 w 8830208"/>
              <a:gd name="connsiteY2268" fmla="*/ 1312250 h 8856097"/>
              <a:gd name="connsiteX2269" fmla="*/ 1158602 w 8830208"/>
              <a:gd name="connsiteY2269" fmla="*/ 1312097 h 8856097"/>
              <a:gd name="connsiteX2270" fmla="*/ 1146696 w 8830208"/>
              <a:gd name="connsiteY2270" fmla="*/ 1327023 h 8856097"/>
              <a:gd name="connsiteX2271" fmla="*/ 1152477 w 8830208"/>
              <a:gd name="connsiteY2271" fmla="*/ 1351512 h 8856097"/>
              <a:gd name="connsiteX2272" fmla="*/ 1167536 w 8830208"/>
              <a:gd name="connsiteY2272" fmla="*/ 1345883 h 8856097"/>
              <a:gd name="connsiteX2273" fmla="*/ 1192816 w 8830208"/>
              <a:gd name="connsiteY2273" fmla="*/ 1337148 h 8856097"/>
              <a:gd name="connsiteX2274" fmla="*/ 1195588 w 8830208"/>
              <a:gd name="connsiteY2274" fmla="*/ 1331414 h 8856097"/>
              <a:gd name="connsiteX2275" fmla="*/ 1201264 w 8830208"/>
              <a:gd name="connsiteY2275" fmla="*/ 1311040 h 8856097"/>
              <a:gd name="connsiteX2276" fmla="*/ 1214390 w 8830208"/>
              <a:gd name="connsiteY2276" fmla="*/ 1302725 h 8856097"/>
              <a:gd name="connsiteX2277" fmla="*/ 1197721 w 8830208"/>
              <a:gd name="connsiteY2277" fmla="*/ 1302572 h 8856097"/>
              <a:gd name="connsiteX2278" fmla="*/ 1181052 w 8830208"/>
              <a:gd name="connsiteY2278" fmla="*/ 1316717 h 8856097"/>
              <a:gd name="connsiteX2279" fmla="*/ 2162432 w 8830208"/>
              <a:gd name="connsiteY2279" fmla="*/ 1311164 h 8856097"/>
              <a:gd name="connsiteX2280" fmla="*/ 2190702 w 8830208"/>
              <a:gd name="connsiteY2280" fmla="*/ 1341787 h 8856097"/>
              <a:gd name="connsiteX2281" fmla="*/ 2200932 w 8830208"/>
              <a:gd name="connsiteY2281" fmla="*/ 1336205 h 8856097"/>
              <a:gd name="connsiteX2282" fmla="*/ 2199627 w 8830208"/>
              <a:gd name="connsiteY2282" fmla="*/ 1324061 h 8856097"/>
              <a:gd name="connsiteX2283" fmla="*/ 2162432 w 8830208"/>
              <a:gd name="connsiteY2283" fmla="*/ 1311164 h 8856097"/>
              <a:gd name="connsiteX2284" fmla="*/ 909590 w 8830208"/>
              <a:gd name="connsiteY2284" fmla="*/ 1321480 h 8856097"/>
              <a:gd name="connsiteX2285" fmla="*/ 919677 w 8830208"/>
              <a:gd name="connsiteY2285" fmla="*/ 1331005 h 8856097"/>
              <a:gd name="connsiteX2286" fmla="*/ 923877 w 8830208"/>
              <a:gd name="connsiteY2286" fmla="*/ 1321480 h 8856097"/>
              <a:gd name="connsiteX2287" fmla="*/ 913790 w 8830208"/>
              <a:gd name="connsiteY2287" fmla="*/ 1311955 h 8856097"/>
              <a:gd name="connsiteX2288" fmla="*/ 909590 w 8830208"/>
              <a:gd name="connsiteY2288" fmla="*/ 1321480 h 8856097"/>
              <a:gd name="connsiteX2289" fmla="*/ 376190 w 8830208"/>
              <a:gd name="connsiteY2289" fmla="*/ 1350055 h 8856097"/>
              <a:gd name="connsiteX2290" fmla="*/ 395726 w 8830208"/>
              <a:gd name="connsiteY2290" fmla="*/ 1378630 h 8856097"/>
              <a:gd name="connsiteX2291" fmla="*/ 385715 w 8830208"/>
              <a:gd name="connsiteY2291" fmla="*/ 1350055 h 8856097"/>
              <a:gd name="connsiteX2292" fmla="*/ 366179 w 8830208"/>
              <a:gd name="connsiteY2292" fmla="*/ 1321480 h 8856097"/>
              <a:gd name="connsiteX2293" fmla="*/ 376190 w 8830208"/>
              <a:gd name="connsiteY2293" fmla="*/ 1350055 h 8856097"/>
              <a:gd name="connsiteX2294" fmla="*/ 851421 w 8830208"/>
              <a:gd name="connsiteY2294" fmla="*/ 1336548 h 8856097"/>
              <a:gd name="connsiteX2295" fmla="*/ 857202 w 8830208"/>
              <a:gd name="connsiteY2295" fmla="*/ 1355598 h 8856097"/>
              <a:gd name="connsiteX2296" fmla="*/ 865832 w 8830208"/>
              <a:gd name="connsiteY2296" fmla="*/ 1359580 h 8856097"/>
              <a:gd name="connsiteX2297" fmla="*/ 869490 w 8830208"/>
              <a:gd name="connsiteY2297" fmla="*/ 1340530 h 8856097"/>
              <a:gd name="connsiteX2298" fmla="*/ 855069 w 8830208"/>
              <a:gd name="connsiteY2298" fmla="*/ 1321480 h 8856097"/>
              <a:gd name="connsiteX2299" fmla="*/ 851421 w 8830208"/>
              <a:gd name="connsiteY2299" fmla="*/ 1336548 h 8856097"/>
              <a:gd name="connsiteX2300" fmla="*/ 1089984 w 8830208"/>
              <a:gd name="connsiteY2300" fmla="*/ 1334024 h 8856097"/>
              <a:gd name="connsiteX2301" fmla="*/ 1112072 w 8830208"/>
              <a:gd name="connsiteY2301" fmla="*/ 1360999 h 8856097"/>
              <a:gd name="connsiteX2302" fmla="*/ 1123902 w 8830208"/>
              <a:gd name="connsiteY2302" fmla="*/ 1353693 h 8856097"/>
              <a:gd name="connsiteX2303" fmla="*/ 1110291 w 8830208"/>
              <a:gd name="connsiteY2303" fmla="*/ 1335205 h 8856097"/>
              <a:gd name="connsiteX2304" fmla="*/ 1096690 w 8830208"/>
              <a:gd name="connsiteY2304" fmla="*/ 1316717 h 8856097"/>
              <a:gd name="connsiteX2305" fmla="*/ 1089984 w 8830208"/>
              <a:gd name="connsiteY2305" fmla="*/ 1334024 h 8856097"/>
              <a:gd name="connsiteX2306" fmla="*/ 1362485 w 8830208"/>
              <a:gd name="connsiteY2306" fmla="*/ 1330290 h 8856097"/>
              <a:gd name="connsiteX2307" fmla="*/ 1341053 w 8830208"/>
              <a:gd name="connsiteY2307" fmla="*/ 1334576 h 8856097"/>
              <a:gd name="connsiteX2308" fmla="*/ 1334119 w 8830208"/>
              <a:gd name="connsiteY2308" fmla="*/ 1356636 h 8856097"/>
              <a:gd name="connsiteX2309" fmla="*/ 1334795 w 8830208"/>
              <a:gd name="connsiteY2309" fmla="*/ 1383392 h 8856097"/>
              <a:gd name="connsiteX2310" fmla="*/ 1342977 w 8830208"/>
              <a:gd name="connsiteY2310" fmla="*/ 1364342 h 8856097"/>
              <a:gd name="connsiteX2311" fmla="*/ 1351979 w 8830208"/>
              <a:gd name="connsiteY2311" fmla="*/ 1359580 h 8856097"/>
              <a:gd name="connsiteX2312" fmla="*/ 1359789 w 8830208"/>
              <a:gd name="connsiteY2312" fmla="*/ 1364342 h 8856097"/>
              <a:gd name="connsiteX2313" fmla="*/ 1378696 w 8830208"/>
              <a:gd name="connsiteY2313" fmla="*/ 1353865 h 8856097"/>
              <a:gd name="connsiteX2314" fmla="*/ 1404890 w 8830208"/>
              <a:gd name="connsiteY2314" fmla="*/ 1340530 h 8856097"/>
              <a:gd name="connsiteX2315" fmla="*/ 1408300 w 8830208"/>
              <a:gd name="connsiteY2315" fmla="*/ 1331005 h 8856097"/>
              <a:gd name="connsiteX2316" fmla="*/ 1422435 w 8830208"/>
              <a:gd name="connsiteY2316" fmla="*/ 1340768 h 8856097"/>
              <a:gd name="connsiteX2317" fmla="*/ 1424873 w 8830208"/>
              <a:gd name="connsiteY2317" fmla="*/ 1338386 h 8856097"/>
              <a:gd name="connsiteX2318" fmla="*/ 1362485 w 8830208"/>
              <a:gd name="connsiteY2318" fmla="*/ 1330290 h 8856097"/>
              <a:gd name="connsiteX2319" fmla="*/ 1890665 w 8830208"/>
              <a:gd name="connsiteY2319" fmla="*/ 1334595 h 8856097"/>
              <a:gd name="connsiteX2320" fmla="*/ 1865843 w 8830208"/>
              <a:gd name="connsiteY2320" fmla="*/ 1363132 h 8856097"/>
              <a:gd name="connsiteX2321" fmla="*/ 1914620 w 8830208"/>
              <a:gd name="connsiteY2321" fmla="*/ 1351321 h 8856097"/>
              <a:gd name="connsiteX2322" fmla="*/ 1914773 w 8830208"/>
              <a:gd name="connsiteY2322" fmla="*/ 1335767 h 8856097"/>
              <a:gd name="connsiteX2323" fmla="*/ 1924002 w 8830208"/>
              <a:gd name="connsiteY2323" fmla="*/ 1350055 h 8856097"/>
              <a:gd name="connsiteX2324" fmla="*/ 1933232 w 8830208"/>
              <a:gd name="connsiteY2324" fmla="*/ 1364342 h 8856097"/>
              <a:gd name="connsiteX2325" fmla="*/ 1933385 w 8830208"/>
              <a:gd name="connsiteY2325" fmla="*/ 1348235 h 8856097"/>
              <a:gd name="connsiteX2326" fmla="*/ 1890665 w 8830208"/>
              <a:gd name="connsiteY2326" fmla="*/ 1334595 h 8856097"/>
              <a:gd name="connsiteX2327" fmla="*/ 1013355 w 8830208"/>
              <a:gd name="connsiteY2327" fmla="*/ 1344501 h 8856097"/>
              <a:gd name="connsiteX2328" fmla="*/ 988514 w 8830208"/>
              <a:gd name="connsiteY2328" fmla="*/ 1359580 h 8856097"/>
              <a:gd name="connsiteX2329" fmla="*/ 969464 w 8830208"/>
              <a:gd name="connsiteY2329" fmla="*/ 1359580 h 8856097"/>
              <a:gd name="connsiteX2330" fmla="*/ 975246 w 8830208"/>
              <a:gd name="connsiteY2330" fmla="*/ 1374648 h 8856097"/>
              <a:gd name="connsiteX2331" fmla="*/ 981027 w 8830208"/>
              <a:gd name="connsiteY2331" fmla="*/ 1393698 h 8856097"/>
              <a:gd name="connsiteX2332" fmla="*/ 990257 w 8830208"/>
              <a:gd name="connsiteY2332" fmla="*/ 1397680 h 8856097"/>
              <a:gd name="connsiteX2333" fmla="*/ 994467 w 8830208"/>
              <a:gd name="connsiteY2333" fmla="*/ 1384621 h 8856097"/>
              <a:gd name="connsiteX2334" fmla="*/ 1005659 w 8830208"/>
              <a:gd name="connsiteY2334" fmla="*/ 1365352 h 8856097"/>
              <a:gd name="connsiteX2335" fmla="*/ 1018851 w 8830208"/>
              <a:gd name="connsiteY2335" fmla="*/ 1379001 h 8856097"/>
              <a:gd name="connsiteX2336" fmla="*/ 1004840 w 8830208"/>
              <a:gd name="connsiteY2336" fmla="*/ 1387859 h 8856097"/>
              <a:gd name="connsiteX2337" fmla="*/ 1017051 w 8830208"/>
              <a:gd name="connsiteY2337" fmla="*/ 1388012 h 8856097"/>
              <a:gd name="connsiteX2338" fmla="*/ 1037882 w 8830208"/>
              <a:gd name="connsiteY2338" fmla="*/ 1366723 h 8856097"/>
              <a:gd name="connsiteX2339" fmla="*/ 1046493 w 8830208"/>
              <a:gd name="connsiteY2339" fmla="*/ 1345292 h 8856097"/>
              <a:gd name="connsiteX2340" fmla="*/ 1047102 w 8830208"/>
              <a:gd name="connsiteY2340" fmla="*/ 1361961 h 8856097"/>
              <a:gd name="connsiteX2341" fmla="*/ 1058389 w 8830208"/>
              <a:gd name="connsiteY2341" fmla="*/ 1378630 h 8856097"/>
              <a:gd name="connsiteX2342" fmla="*/ 1055189 w 8830208"/>
              <a:gd name="connsiteY2342" fmla="*/ 1357722 h 8856097"/>
              <a:gd name="connsiteX2343" fmla="*/ 1013355 w 8830208"/>
              <a:gd name="connsiteY2343" fmla="*/ 1344501 h 8856097"/>
              <a:gd name="connsiteX2344" fmla="*/ 2114502 w 8830208"/>
              <a:gd name="connsiteY2344" fmla="*/ 1336443 h 8856097"/>
              <a:gd name="connsiteX2345" fmla="*/ 2128790 w 8830208"/>
              <a:gd name="connsiteY2345" fmla="*/ 1356179 h 8856097"/>
              <a:gd name="connsiteX2346" fmla="*/ 2137296 w 8830208"/>
              <a:gd name="connsiteY2346" fmla="*/ 1346073 h 8856097"/>
              <a:gd name="connsiteX2347" fmla="*/ 2114502 w 8830208"/>
              <a:gd name="connsiteY2347" fmla="*/ 1336443 h 8856097"/>
              <a:gd name="connsiteX2348" fmla="*/ 792918 w 8830208"/>
              <a:gd name="connsiteY2348" fmla="*/ 1355370 h 8856097"/>
              <a:gd name="connsiteX2349" fmla="*/ 783698 w 8830208"/>
              <a:gd name="connsiteY2349" fmla="*/ 1379458 h 8856097"/>
              <a:gd name="connsiteX2350" fmla="*/ 789918 w 8830208"/>
              <a:gd name="connsiteY2350" fmla="*/ 1373867 h 8856097"/>
              <a:gd name="connsiteX2351" fmla="*/ 790823 w 8830208"/>
              <a:gd name="connsiteY2351" fmla="*/ 1354817 h 8856097"/>
              <a:gd name="connsiteX2352" fmla="*/ 798986 w 8830208"/>
              <a:gd name="connsiteY2352" fmla="*/ 1367704 h 8856097"/>
              <a:gd name="connsiteX2353" fmla="*/ 807158 w 8830208"/>
              <a:gd name="connsiteY2353" fmla="*/ 1380592 h 8856097"/>
              <a:gd name="connsiteX2354" fmla="*/ 827418 w 8830208"/>
              <a:gd name="connsiteY2354" fmla="*/ 1369752 h 8856097"/>
              <a:gd name="connsiteX2355" fmla="*/ 847677 w 8830208"/>
              <a:gd name="connsiteY2355" fmla="*/ 1350312 h 8856097"/>
              <a:gd name="connsiteX2356" fmla="*/ 792918 w 8830208"/>
              <a:gd name="connsiteY2356" fmla="*/ 1355370 h 8856097"/>
              <a:gd name="connsiteX2357" fmla="*/ 1600448 w 8830208"/>
              <a:gd name="connsiteY2357" fmla="*/ 1345292 h 8856097"/>
              <a:gd name="connsiteX2358" fmla="*/ 1609677 w 8830208"/>
              <a:gd name="connsiteY2358" fmla="*/ 1369105 h 8856097"/>
              <a:gd name="connsiteX2359" fmla="*/ 1618907 w 8830208"/>
              <a:gd name="connsiteY2359" fmla="*/ 1373867 h 8856097"/>
              <a:gd name="connsiteX2360" fmla="*/ 1609677 w 8830208"/>
              <a:gd name="connsiteY2360" fmla="*/ 1350055 h 8856097"/>
              <a:gd name="connsiteX2361" fmla="*/ 1600448 w 8830208"/>
              <a:gd name="connsiteY2361" fmla="*/ 1345292 h 8856097"/>
              <a:gd name="connsiteX2362" fmla="*/ 1626013 w 8830208"/>
              <a:gd name="connsiteY2362" fmla="*/ 1356712 h 8856097"/>
              <a:gd name="connsiteX2363" fmla="*/ 1636033 w 8830208"/>
              <a:gd name="connsiteY2363" fmla="*/ 1361475 h 8856097"/>
              <a:gd name="connsiteX2364" fmla="*/ 1649130 w 8830208"/>
              <a:gd name="connsiteY2364" fmla="*/ 1350055 h 8856097"/>
              <a:gd name="connsiteX2365" fmla="*/ 1652540 w 8830208"/>
              <a:gd name="connsiteY2365" fmla="*/ 1359580 h 8856097"/>
              <a:gd name="connsiteX2366" fmla="*/ 1656741 w 8830208"/>
              <a:gd name="connsiteY2366" fmla="*/ 1369105 h 8856097"/>
              <a:gd name="connsiteX2367" fmla="*/ 1666827 w 8830208"/>
              <a:gd name="connsiteY2367" fmla="*/ 1354817 h 8856097"/>
              <a:gd name="connsiteX2368" fmla="*/ 1643310 w 8830208"/>
              <a:gd name="connsiteY2368" fmla="*/ 1340530 h 8856097"/>
              <a:gd name="connsiteX2369" fmla="*/ 1619802 w 8830208"/>
              <a:gd name="connsiteY2369" fmla="*/ 1340530 h 8856097"/>
              <a:gd name="connsiteX2370" fmla="*/ 1626013 w 8830208"/>
              <a:gd name="connsiteY2370" fmla="*/ 1356712 h 8856097"/>
              <a:gd name="connsiteX2371" fmla="*/ 2696318 w 8830208"/>
              <a:gd name="connsiteY2371" fmla="*/ 1343949 h 8856097"/>
              <a:gd name="connsiteX2372" fmla="*/ 2748153 w 8830208"/>
              <a:gd name="connsiteY2372" fmla="*/ 1350436 h 8856097"/>
              <a:gd name="connsiteX2373" fmla="*/ 2717187 w 8830208"/>
              <a:gd name="connsiteY2373" fmla="*/ 1340530 h 8856097"/>
              <a:gd name="connsiteX2374" fmla="*/ 2696318 w 8830208"/>
              <a:gd name="connsiteY2374" fmla="*/ 1343949 h 8856097"/>
              <a:gd name="connsiteX2375" fmla="*/ 1266777 w 8830208"/>
              <a:gd name="connsiteY2375" fmla="*/ 1364418 h 8856097"/>
              <a:gd name="connsiteX2376" fmla="*/ 1277922 w 8830208"/>
              <a:gd name="connsiteY2376" fmla="*/ 1384392 h 8856097"/>
              <a:gd name="connsiteX2377" fmla="*/ 1282979 w 8830208"/>
              <a:gd name="connsiteY2377" fmla="*/ 1375429 h 8856097"/>
              <a:gd name="connsiteX2378" fmla="*/ 1286123 w 8830208"/>
              <a:gd name="connsiteY2378" fmla="*/ 1359580 h 8856097"/>
              <a:gd name="connsiteX2379" fmla="*/ 1295352 w 8830208"/>
              <a:gd name="connsiteY2379" fmla="*/ 1369105 h 8856097"/>
              <a:gd name="connsiteX2380" fmla="*/ 1309640 w 8830208"/>
              <a:gd name="connsiteY2380" fmla="*/ 1378630 h 8856097"/>
              <a:gd name="connsiteX2381" fmla="*/ 1295352 w 8830208"/>
              <a:gd name="connsiteY2381" fmla="*/ 1352140 h 8856097"/>
              <a:gd name="connsiteX2382" fmla="*/ 1266777 w 8830208"/>
              <a:gd name="connsiteY2382" fmla="*/ 1364418 h 8856097"/>
              <a:gd name="connsiteX2383" fmla="*/ 2059181 w 8830208"/>
              <a:gd name="connsiteY2383" fmla="*/ 1356684 h 8856097"/>
              <a:gd name="connsiteX2384" fmla="*/ 2065239 w 8830208"/>
              <a:gd name="connsiteY2384" fmla="*/ 1386440 h 8856097"/>
              <a:gd name="connsiteX2385" fmla="*/ 2085927 w 8830208"/>
              <a:gd name="connsiteY2385" fmla="*/ 1389478 h 8856097"/>
              <a:gd name="connsiteX2386" fmla="*/ 2086070 w 8830208"/>
              <a:gd name="connsiteY2386" fmla="*/ 1372153 h 8856097"/>
              <a:gd name="connsiteX2387" fmla="*/ 2093214 w 8830208"/>
              <a:gd name="connsiteY2387" fmla="*/ 1364342 h 8856097"/>
              <a:gd name="connsiteX2388" fmla="*/ 2121789 w 8830208"/>
              <a:gd name="connsiteY2388" fmla="*/ 1367019 h 8856097"/>
              <a:gd name="connsiteX2389" fmla="*/ 2059181 w 8830208"/>
              <a:gd name="connsiteY2389" fmla="*/ 1356684 h 8856097"/>
              <a:gd name="connsiteX2390" fmla="*/ 2241414 w 8830208"/>
              <a:gd name="connsiteY2390" fmla="*/ 1363399 h 8856097"/>
              <a:gd name="connsiteX2391" fmla="*/ 2247729 w 8830208"/>
              <a:gd name="connsiteY2391" fmla="*/ 1379877 h 8856097"/>
              <a:gd name="connsiteX2392" fmla="*/ 2227926 w 8830208"/>
              <a:gd name="connsiteY2392" fmla="*/ 1373591 h 8856097"/>
              <a:gd name="connsiteX2393" fmla="*/ 2208114 w 8830208"/>
              <a:gd name="connsiteY2393" fmla="*/ 1367304 h 8856097"/>
              <a:gd name="connsiteX2394" fmla="*/ 2220059 w 8830208"/>
              <a:gd name="connsiteY2394" fmla="*/ 1389612 h 8856097"/>
              <a:gd name="connsiteX2395" fmla="*/ 2235975 w 8830208"/>
              <a:gd name="connsiteY2395" fmla="*/ 1399975 h 8856097"/>
              <a:gd name="connsiteX2396" fmla="*/ 2248224 w 8830208"/>
              <a:gd name="connsiteY2396" fmla="*/ 1393146 h 8856097"/>
              <a:gd name="connsiteX2397" fmla="*/ 2305002 w 8830208"/>
              <a:gd name="connsiteY2397" fmla="*/ 1377039 h 8856097"/>
              <a:gd name="connsiteX2398" fmla="*/ 2293858 w 8830208"/>
              <a:gd name="connsiteY2398" fmla="*/ 1374867 h 8856097"/>
              <a:gd name="connsiteX2399" fmla="*/ 2289105 w 8830208"/>
              <a:gd name="connsiteY2399" fmla="*/ 1365104 h 8856097"/>
              <a:gd name="connsiteX2400" fmla="*/ 2283581 w 8830208"/>
              <a:gd name="connsiteY2400" fmla="*/ 1352626 h 8856097"/>
              <a:gd name="connsiteX2401" fmla="*/ 2274465 w 8830208"/>
              <a:gd name="connsiteY2401" fmla="*/ 1372476 h 8856097"/>
              <a:gd name="connsiteX2402" fmla="*/ 2267322 w 8830208"/>
              <a:gd name="connsiteY2402" fmla="*/ 1388155 h 8856097"/>
              <a:gd name="connsiteX2403" fmla="*/ 2257377 w 8830208"/>
              <a:gd name="connsiteY2403" fmla="*/ 1374429 h 8856097"/>
              <a:gd name="connsiteX2404" fmla="*/ 2246233 w 8830208"/>
              <a:gd name="connsiteY2404" fmla="*/ 1353817 h 8856097"/>
              <a:gd name="connsiteX2405" fmla="*/ 2241414 w 8830208"/>
              <a:gd name="connsiteY2405" fmla="*/ 1363399 h 8856097"/>
              <a:gd name="connsiteX2406" fmla="*/ 1492510 w 8830208"/>
              <a:gd name="connsiteY2406" fmla="*/ 1378410 h 8856097"/>
              <a:gd name="connsiteX2407" fmla="*/ 1451200 w 8830208"/>
              <a:gd name="connsiteY2407" fmla="*/ 1419349 h 8856097"/>
              <a:gd name="connsiteX2408" fmla="*/ 1456077 w 8830208"/>
              <a:gd name="connsiteY2408" fmla="*/ 1431017 h 8856097"/>
              <a:gd name="connsiteX2409" fmla="*/ 1468584 w 8830208"/>
              <a:gd name="connsiteY2409" fmla="*/ 1416520 h 8856097"/>
              <a:gd name="connsiteX2410" fmla="*/ 1501712 w 8830208"/>
              <a:gd name="connsiteY2410" fmla="*/ 1403280 h 8856097"/>
              <a:gd name="connsiteX2411" fmla="*/ 1522324 w 8830208"/>
              <a:gd name="connsiteY2411" fmla="*/ 1404528 h 8856097"/>
              <a:gd name="connsiteX2412" fmla="*/ 1516971 w 8830208"/>
              <a:gd name="connsiteY2412" fmla="*/ 1389193 h 8856097"/>
              <a:gd name="connsiteX2413" fmla="*/ 1511627 w 8830208"/>
              <a:gd name="connsiteY2413" fmla="*/ 1373867 h 8856097"/>
              <a:gd name="connsiteX2414" fmla="*/ 1524457 w 8830208"/>
              <a:gd name="connsiteY2414" fmla="*/ 1385773 h 8856097"/>
              <a:gd name="connsiteX2415" fmla="*/ 1555290 w 8830208"/>
              <a:gd name="connsiteY2415" fmla="*/ 1378630 h 8856097"/>
              <a:gd name="connsiteX2416" fmla="*/ 1492510 w 8830208"/>
              <a:gd name="connsiteY2416" fmla="*/ 1378410 h 8856097"/>
              <a:gd name="connsiteX2417" fmla="*/ 1781270 w 8830208"/>
              <a:gd name="connsiteY2417" fmla="*/ 1364904 h 8856097"/>
              <a:gd name="connsiteX2418" fmla="*/ 1836591 w 8830208"/>
              <a:gd name="connsiteY2418" fmla="*/ 1375353 h 8856097"/>
              <a:gd name="connsiteX2419" fmla="*/ 1812636 w 8830208"/>
              <a:gd name="connsiteY2419" fmla="*/ 1375201 h 8856097"/>
              <a:gd name="connsiteX2420" fmla="*/ 1806635 w 8830208"/>
              <a:gd name="connsiteY2420" fmla="*/ 1390831 h 8856097"/>
              <a:gd name="connsiteX2421" fmla="*/ 1793881 w 8830208"/>
              <a:gd name="connsiteY2421" fmla="*/ 1373381 h 8856097"/>
              <a:gd name="connsiteX2422" fmla="*/ 1781270 w 8830208"/>
              <a:gd name="connsiteY2422" fmla="*/ 1364904 h 8856097"/>
              <a:gd name="connsiteX2423" fmla="*/ 748856 w 8830208"/>
              <a:gd name="connsiteY2423" fmla="*/ 1376705 h 8856097"/>
              <a:gd name="connsiteX2424" fmla="*/ 751732 w 8830208"/>
              <a:gd name="connsiteY2424" fmla="*/ 1396556 h 8856097"/>
              <a:gd name="connsiteX2425" fmla="*/ 759314 w 8830208"/>
              <a:gd name="connsiteY2425" fmla="*/ 1408814 h 8856097"/>
              <a:gd name="connsiteX2426" fmla="*/ 764505 w 8830208"/>
              <a:gd name="connsiteY2426" fmla="*/ 1388964 h 8856097"/>
              <a:gd name="connsiteX2427" fmla="*/ 748856 w 8830208"/>
              <a:gd name="connsiteY2427" fmla="*/ 1376705 h 8856097"/>
              <a:gd name="connsiteX2428" fmla="*/ 945728 w 8830208"/>
              <a:gd name="connsiteY2428" fmla="*/ 1376896 h 8856097"/>
              <a:gd name="connsiteX2429" fmla="*/ 943032 w 8830208"/>
              <a:gd name="connsiteY2429" fmla="*/ 1397851 h 8856097"/>
              <a:gd name="connsiteX2430" fmla="*/ 951662 w 8830208"/>
              <a:gd name="connsiteY2430" fmla="*/ 1411805 h 8856097"/>
              <a:gd name="connsiteX2431" fmla="*/ 963482 w 8830208"/>
              <a:gd name="connsiteY2431" fmla="*/ 1399985 h 8856097"/>
              <a:gd name="connsiteX2432" fmla="*/ 945728 w 8830208"/>
              <a:gd name="connsiteY2432" fmla="*/ 1376896 h 8856097"/>
              <a:gd name="connsiteX2433" fmla="*/ 1206989 w 8830208"/>
              <a:gd name="connsiteY2433" fmla="*/ 1374924 h 8856097"/>
              <a:gd name="connsiteX2434" fmla="*/ 1208818 w 8830208"/>
              <a:gd name="connsiteY2434" fmla="*/ 1393422 h 8856097"/>
              <a:gd name="connsiteX2435" fmla="*/ 1221800 w 8830208"/>
              <a:gd name="connsiteY2435" fmla="*/ 1400004 h 8856097"/>
              <a:gd name="connsiteX2436" fmla="*/ 1232040 w 8830208"/>
              <a:gd name="connsiteY2436" fmla="*/ 1406509 h 8856097"/>
              <a:gd name="connsiteX2437" fmla="*/ 1225934 w 8830208"/>
              <a:gd name="connsiteY2437" fmla="*/ 1384544 h 8856097"/>
              <a:gd name="connsiteX2438" fmla="*/ 1206989 w 8830208"/>
              <a:gd name="connsiteY2438" fmla="*/ 1374924 h 8856097"/>
              <a:gd name="connsiteX2439" fmla="*/ 2688889 w 8830208"/>
              <a:gd name="connsiteY2439" fmla="*/ 1376648 h 8856097"/>
              <a:gd name="connsiteX2440" fmla="*/ 2733323 w 8830208"/>
              <a:gd name="connsiteY2440" fmla="*/ 1414672 h 8856097"/>
              <a:gd name="connsiteX2441" fmla="*/ 2765946 w 8830208"/>
              <a:gd name="connsiteY2441" fmla="*/ 1411281 h 8856097"/>
              <a:gd name="connsiteX2442" fmla="*/ 2733627 w 8830208"/>
              <a:gd name="connsiteY2442" fmla="*/ 1400023 h 8856097"/>
              <a:gd name="connsiteX2443" fmla="*/ 2707434 w 8830208"/>
              <a:gd name="connsiteY2443" fmla="*/ 1396594 h 8856097"/>
              <a:gd name="connsiteX2444" fmla="*/ 2695527 w 8830208"/>
              <a:gd name="connsiteY2444" fmla="*/ 1389288 h 8856097"/>
              <a:gd name="connsiteX2445" fmla="*/ 2731246 w 8830208"/>
              <a:gd name="connsiteY2445" fmla="*/ 1384183 h 8856097"/>
              <a:gd name="connsiteX2446" fmla="*/ 2766965 w 8830208"/>
              <a:gd name="connsiteY2446" fmla="*/ 1388307 h 8856097"/>
              <a:gd name="connsiteX2447" fmla="*/ 2752677 w 8830208"/>
              <a:gd name="connsiteY2447" fmla="*/ 1378849 h 8856097"/>
              <a:gd name="connsiteX2448" fmla="*/ 2688889 w 8830208"/>
              <a:gd name="connsiteY2448" fmla="*/ 1376648 h 8856097"/>
              <a:gd name="connsiteX2449" fmla="*/ 1181052 w 8830208"/>
              <a:gd name="connsiteY2449" fmla="*/ 1392355 h 8856097"/>
              <a:gd name="connsiteX2450" fmla="*/ 1189692 w 8830208"/>
              <a:gd name="connsiteY2450" fmla="*/ 1411414 h 8856097"/>
              <a:gd name="connsiteX2451" fmla="*/ 1193340 w 8830208"/>
              <a:gd name="connsiteY2451" fmla="*/ 1397689 h 8856097"/>
              <a:gd name="connsiteX2452" fmla="*/ 1181052 w 8830208"/>
              <a:gd name="connsiteY2452" fmla="*/ 1392355 h 8856097"/>
              <a:gd name="connsiteX2453" fmla="*/ 2000498 w 8830208"/>
              <a:gd name="connsiteY2453" fmla="*/ 1383392 h 8856097"/>
              <a:gd name="connsiteX2454" fmla="*/ 2009727 w 8830208"/>
              <a:gd name="connsiteY2454" fmla="*/ 1407205 h 8856097"/>
              <a:gd name="connsiteX2455" fmla="*/ 2018957 w 8830208"/>
              <a:gd name="connsiteY2455" fmla="*/ 1411967 h 8856097"/>
              <a:gd name="connsiteX2456" fmla="*/ 2009727 w 8830208"/>
              <a:gd name="connsiteY2456" fmla="*/ 1388155 h 8856097"/>
              <a:gd name="connsiteX2457" fmla="*/ 2000498 w 8830208"/>
              <a:gd name="connsiteY2457" fmla="*/ 1383392 h 8856097"/>
              <a:gd name="connsiteX2458" fmla="*/ 2657570 w 8830208"/>
              <a:gd name="connsiteY2458" fmla="*/ 1392917 h 8856097"/>
              <a:gd name="connsiteX2459" fmla="*/ 2649798 w 8830208"/>
              <a:gd name="connsiteY2459" fmla="*/ 1400423 h 8856097"/>
              <a:gd name="connsiteX2460" fmla="*/ 2621709 w 8830208"/>
              <a:gd name="connsiteY2460" fmla="*/ 1394298 h 8856097"/>
              <a:gd name="connsiteX2461" fmla="*/ 2600963 w 8830208"/>
              <a:gd name="connsiteY2461" fmla="*/ 1399727 h 8856097"/>
              <a:gd name="connsiteX2462" fmla="*/ 2614222 w 8830208"/>
              <a:gd name="connsiteY2462" fmla="*/ 1412986 h 8856097"/>
              <a:gd name="connsiteX2463" fmla="*/ 2631939 w 8830208"/>
              <a:gd name="connsiteY2463" fmla="*/ 1411024 h 8856097"/>
              <a:gd name="connsiteX2464" fmla="*/ 2626090 w 8830208"/>
              <a:gd name="connsiteY2464" fmla="*/ 1395794 h 8856097"/>
              <a:gd name="connsiteX2465" fmla="*/ 2646093 w 8830208"/>
              <a:gd name="connsiteY2465" fmla="*/ 1408281 h 8856097"/>
              <a:gd name="connsiteX2466" fmla="*/ 2668115 w 8830208"/>
              <a:gd name="connsiteY2466" fmla="*/ 1391250 h 8856097"/>
              <a:gd name="connsiteX2467" fmla="*/ 2658009 w 8830208"/>
              <a:gd name="connsiteY2467" fmla="*/ 1373867 h 8856097"/>
              <a:gd name="connsiteX2468" fmla="*/ 2657570 w 8830208"/>
              <a:gd name="connsiteY2468" fmla="*/ 1392917 h 8856097"/>
              <a:gd name="connsiteX2469" fmla="*/ 714327 w 8830208"/>
              <a:gd name="connsiteY2469" fmla="*/ 1401880 h 8856097"/>
              <a:gd name="connsiteX2470" fmla="*/ 723748 w 8830208"/>
              <a:gd name="connsiteY2470" fmla="*/ 1421425 h 8856097"/>
              <a:gd name="connsiteX2471" fmla="*/ 726891 w 8830208"/>
              <a:gd name="connsiteY2471" fmla="*/ 1410900 h 8856097"/>
              <a:gd name="connsiteX2472" fmla="*/ 720614 w 8830208"/>
              <a:gd name="connsiteY2472" fmla="*/ 1394555 h 8856097"/>
              <a:gd name="connsiteX2473" fmla="*/ 733235 w 8830208"/>
              <a:gd name="connsiteY2473" fmla="*/ 1402347 h 8856097"/>
              <a:gd name="connsiteX2474" fmla="*/ 739045 w 8830208"/>
              <a:gd name="connsiteY2474" fmla="*/ 1399156 h 8856097"/>
              <a:gd name="connsiteX2475" fmla="*/ 714327 w 8830208"/>
              <a:gd name="connsiteY2475" fmla="*/ 1401880 h 8856097"/>
              <a:gd name="connsiteX2476" fmla="*/ 1945434 w 8830208"/>
              <a:gd name="connsiteY2476" fmla="*/ 1394879 h 8856097"/>
              <a:gd name="connsiteX2477" fmla="*/ 1933423 w 8830208"/>
              <a:gd name="connsiteY2477" fmla="*/ 1430950 h 8856097"/>
              <a:gd name="connsiteX2478" fmla="*/ 1936395 w 8830208"/>
              <a:gd name="connsiteY2478" fmla="*/ 1419606 h 8856097"/>
              <a:gd name="connsiteX2479" fmla="*/ 1929965 w 8830208"/>
              <a:gd name="connsiteY2479" fmla="*/ 1402442 h 8856097"/>
              <a:gd name="connsiteX2480" fmla="*/ 1945577 w 8830208"/>
              <a:gd name="connsiteY2480" fmla="*/ 1415139 h 8856097"/>
              <a:gd name="connsiteX2481" fmla="*/ 1980724 w 8830208"/>
              <a:gd name="connsiteY2481" fmla="*/ 1421625 h 8856097"/>
              <a:gd name="connsiteX2482" fmla="*/ 2000260 w 8830208"/>
              <a:gd name="connsiteY2482" fmla="*/ 1415425 h 8856097"/>
              <a:gd name="connsiteX2483" fmla="*/ 1986620 w 8830208"/>
              <a:gd name="connsiteY2483" fmla="*/ 1401794 h 8856097"/>
              <a:gd name="connsiteX2484" fmla="*/ 1969922 w 8830208"/>
              <a:gd name="connsiteY2484" fmla="*/ 1389450 h 8856097"/>
              <a:gd name="connsiteX2485" fmla="*/ 1945434 w 8830208"/>
              <a:gd name="connsiteY2485" fmla="*/ 1394879 h 8856097"/>
              <a:gd name="connsiteX2486" fmla="*/ 2158841 w 8830208"/>
              <a:gd name="connsiteY2486" fmla="*/ 1405576 h 8856097"/>
              <a:gd name="connsiteX2487" fmla="*/ 2152755 w 8830208"/>
              <a:gd name="connsiteY2487" fmla="*/ 1440447 h 8856097"/>
              <a:gd name="connsiteX2488" fmla="*/ 2155689 w 8830208"/>
              <a:gd name="connsiteY2488" fmla="*/ 1423216 h 8856097"/>
              <a:gd name="connsiteX2489" fmla="*/ 2148945 w 8830208"/>
              <a:gd name="connsiteY2489" fmla="*/ 1411967 h 8856097"/>
              <a:gd name="connsiteX2490" fmla="*/ 2163004 w 8830208"/>
              <a:gd name="connsiteY2490" fmla="*/ 1423330 h 8856097"/>
              <a:gd name="connsiteX2491" fmla="*/ 2194770 w 8830208"/>
              <a:gd name="connsiteY2491" fmla="*/ 1404061 h 8856097"/>
              <a:gd name="connsiteX2492" fmla="*/ 2158841 w 8830208"/>
              <a:gd name="connsiteY2492" fmla="*/ 1405576 h 8856097"/>
              <a:gd name="connsiteX2493" fmla="*/ 821312 w 8830208"/>
              <a:gd name="connsiteY2493" fmla="*/ 1427121 h 8856097"/>
              <a:gd name="connsiteX2494" fmla="*/ 766696 w 8830208"/>
              <a:gd name="connsiteY2494" fmla="*/ 1464316 h 8856097"/>
              <a:gd name="connsiteX2495" fmla="*/ 762105 w 8830208"/>
              <a:gd name="connsiteY2495" fmla="*/ 1478547 h 8856097"/>
              <a:gd name="connsiteX2496" fmla="*/ 752427 w 8830208"/>
              <a:gd name="connsiteY2496" fmla="*/ 1472851 h 8856097"/>
              <a:gd name="connsiteX2497" fmla="*/ 746712 w 8830208"/>
              <a:gd name="connsiteY2497" fmla="*/ 1466898 h 8856097"/>
              <a:gd name="connsiteX2498" fmla="*/ 746722 w 8830208"/>
              <a:gd name="connsiteY2498" fmla="*/ 1481871 h 8856097"/>
              <a:gd name="connsiteX2499" fmla="*/ 793166 w 8830208"/>
              <a:gd name="connsiteY2499" fmla="*/ 1457506 h 8856097"/>
              <a:gd name="connsiteX2500" fmla="*/ 818598 w 8830208"/>
              <a:gd name="connsiteY2500" fmla="*/ 1457211 h 8856097"/>
              <a:gd name="connsiteX2501" fmla="*/ 831428 w 8830208"/>
              <a:gd name="connsiteY2501" fmla="*/ 1469117 h 8856097"/>
              <a:gd name="connsiteX2502" fmla="*/ 825570 w 8830208"/>
              <a:gd name="connsiteY2502" fmla="*/ 1452448 h 8856097"/>
              <a:gd name="connsiteX2503" fmla="*/ 841372 w 8830208"/>
              <a:gd name="connsiteY2503" fmla="*/ 1447686 h 8856097"/>
              <a:gd name="connsiteX2504" fmla="*/ 846925 w 8830208"/>
              <a:gd name="connsiteY2504" fmla="*/ 1442361 h 8856097"/>
              <a:gd name="connsiteX2505" fmla="*/ 857202 w 8830208"/>
              <a:gd name="connsiteY2505" fmla="*/ 1431017 h 8856097"/>
              <a:gd name="connsiteX2506" fmla="*/ 867061 w 8830208"/>
              <a:gd name="connsiteY2506" fmla="*/ 1424435 h 8856097"/>
              <a:gd name="connsiteX2507" fmla="*/ 879196 w 8830208"/>
              <a:gd name="connsiteY2507" fmla="*/ 1433189 h 8856097"/>
              <a:gd name="connsiteX2508" fmla="*/ 890988 w 8830208"/>
              <a:gd name="connsiteY2508" fmla="*/ 1454410 h 8856097"/>
              <a:gd name="connsiteX2509" fmla="*/ 901160 w 8830208"/>
              <a:gd name="connsiteY2509" fmla="*/ 1437951 h 8856097"/>
              <a:gd name="connsiteX2510" fmla="*/ 892131 w 8830208"/>
              <a:gd name="connsiteY2510" fmla="*/ 1397927 h 8856097"/>
              <a:gd name="connsiteX2511" fmla="*/ 821312 w 8830208"/>
              <a:gd name="connsiteY2511" fmla="*/ 1427121 h 8856097"/>
              <a:gd name="connsiteX2512" fmla="*/ 1120464 w 8830208"/>
              <a:gd name="connsiteY2512" fmla="*/ 1404290 h 8856097"/>
              <a:gd name="connsiteX2513" fmla="*/ 1128665 w 8830208"/>
              <a:gd name="connsiteY2513" fmla="*/ 1435780 h 8856097"/>
              <a:gd name="connsiteX2514" fmla="*/ 1142952 w 8830208"/>
              <a:gd name="connsiteY2514" fmla="*/ 1422054 h 8856097"/>
              <a:gd name="connsiteX2515" fmla="*/ 1120464 w 8830208"/>
              <a:gd name="connsiteY2515" fmla="*/ 1404290 h 8856097"/>
              <a:gd name="connsiteX2516" fmla="*/ 1392984 w 8830208"/>
              <a:gd name="connsiteY2516" fmla="*/ 1404404 h 8856097"/>
              <a:gd name="connsiteX2517" fmla="*/ 1381944 w 8830208"/>
              <a:gd name="connsiteY2517" fmla="*/ 1440542 h 8856097"/>
              <a:gd name="connsiteX2518" fmla="*/ 1390993 w 8830208"/>
              <a:gd name="connsiteY2518" fmla="*/ 1459592 h 8856097"/>
              <a:gd name="connsiteX2519" fmla="*/ 1386926 w 8830208"/>
              <a:gd name="connsiteY2519" fmla="*/ 1438161 h 8856097"/>
              <a:gd name="connsiteX2520" fmla="*/ 1402280 w 8830208"/>
              <a:gd name="connsiteY2520" fmla="*/ 1427940 h 8856097"/>
              <a:gd name="connsiteX2521" fmla="*/ 1428702 w 8830208"/>
              <a:gd name="connsiteY2521" fmla="*/ 1411405 h 8856097"/>
              <a:gd name="connsiteX2522" fmla="*/ 1421559 w 8830208"/>
              <a:gd name="connsiteY2522" fmla="*/ 1398975 h 8856097"/>
              <a:gd name="connsiteX2523" fmla="*/ 1392984 w 8830208"/>
              <a:gd name="connsiteY2523" fmla="*/ 1404404 h 8856097"/>
              <a:gd name="connsiteX2524" fmla="*/ 1085802 w 8830208"/>
              <a:gd name="connsiteY2524" fmla="*/ 1417291 h 8856097"/>
              <a:gd name="connsiteX2525" fmla="*/ 1095327 w 8830208"/>
              <a:gd name="connsiteY2525" fmla="*/ 1421492 h 8856097"/>
              <a:gd name="connsiteX2526" fmla="*/ 1104852 w 8830208"/>
              <a:gd name="connsiteY2526" fmla="*/ 1411405 h 8856097"/>
              <a:gd name="connsiteX2527" fmla="*/ 1095327 w 8830208"/>
              <a:gd name="connsiteY2527" fmla="*/ 1407205 h 8856097"/>
              <a:gd name="connsiteX2528" fmla="*/ 1085802 w 8830208"/>
              <a:gd name="connsiteY2528" fmla="*/ 1417291 h 8856097"/>
              <a:gd name="connsiteX2529" fmla="*/ 2124027 w 8830208"/>
              <a:gd name="connsiteY2529" fmla="*/ 1416730 h 8856097"/>
              <a:gd name="connsiteX2530" fmla="*/ 2105539 w 8830208"/>
              <a:gd name="connsiteY2530" fmla="*/ 1426255 h 8856097"/>
              <a:gd name="connsiteX2531" fmla="*/ 2086737 w 8830208"/>
              <a:gd name="connsiteY2531" fmla="*/ 1455287 h 8856097"/>
              <a:gd name="connsiteX2532" fmla="*/ 2095814 w 8830208"/>
              <a:gd name="connsiteY2532" fmla="*/ 1469117 h 8856097"/>
              <a:gd name="connsiteX2533" fmla="*/ 2108483 w 8830208"/>
              <a:gd name="connsiteY2533" fmla="*/ 1452601 h 8856097"/>
              <a:gd name="connsiteX2534" fmla="*/ 2127352 w 8830208"/>
              <a:gd name="connsiteY2534" fmla="*/ 1442276 h 8856097"/>
              <a:gd name="connsiteX2535" fmla="*/ 2133552 w 8830208"/>
              <a:gd name="connsiteY2535" fmla="*/ 1427845 h 8856097"/>
              <a:gd name="connsiteX2536" fmla="*/ 2128790 w 8830208"/>
              <a:gd name="connsiteY2536" fmla="*/ 1407205 h 8856097"/>
              <a:gd name="connsiteX2537" fmla="*/ 2124027 w 8830208"/>
              <a:gd name="connsiteY2537" fmla="*/ 1416730 h 8856097"/>
              <a:gd name="connsiteX2538" fmla="*/ 2565921 w 8830208"/>
              <a:gd name="connsiteY2538" fmla="*/ 1422273 h 8856097"/>
              <a:gd name="connsiteX2539" fmla="*/ 2571702 w 8830208"/>
              <a:gd name="connsiteY2539" fmla="*/ 1440428 h 8856097"/>
              <a:gd name="connsiteX2540" fmla="*/ 2590952 w 8830208"/>
              <a:gd name="connsiteY2540" fmla="*/ 1438485 h 8856097"/>
              <a:gd name="connsiteX2541" fmla="*/ 2610202 w 8830208"/>
              <a:gd name="connsiteY2541" fmla="*/ 1433455 h 8856097"/>
              <a:gd name="connsiteX2542" fmla="*/ 2599316 w 8830208"/>
              <a:gd name="connsiteY2542" fmla="*/ 1420330 h 8856097"/>
              <a:gd name="connsiteX2543" fmla="*/ 2565921 w 8830208"/>
              <a:gd name="connsiteY2543" fmla="*/ 1422273 h 8856097"/>
              <a:gd name="connsiteX2544" fmla="*/ 1038625 w 8830208"/>
              <a:gd name="connsiteY2544" fmla="*/ 1421492 h 8856097"/>
              <a:gd name="connsiteX2545" fmla="*/ 1046788 w 8830208"/>
              <a:gd name="connsiteY2545" fmla="*/ 1444142 h 8856097"/>
              <a:gd name="connsiteX2546" fmla="*/ 1075173 w 8830208"/>
              <a:gd name="connsiteY2546" fmla="*/ 1428074 h 8856097"/>
              <a:gd name="connsiteX2547" fmla="*/ 1074068 w 8830208"/>
              <a:gd name="connsiteY2547" fmla="*/ 1411967 h 8856097"/>
              <a:gd name="connsiteX2548" fmla="*/ 1069581 w 8830208"/>
              <a:gd name="connsiteY2548" fmla="*/ 1429322 h 8856097"/>
              <a:gd name="connsiteX2549" fmla="*/ 1065095 w 8830208"/>
              <a:gd name="connsiteY2549" fmla="*/ 1446676 h 8856097"/>
              <a:gd name="connsiteX2550" fmla="*/ 1051941 w 8830208"/>
              <a:gd name="connsiteY2550" fmla="*/ 1429322 h 8856097"/>
              <a:gd name="connsiteX2551" fmla="*/ 1038625 w 8830208"/>
              <a:gd name="connsiteY2551" fmla="*/ 1421492 h 8856097"/>
              <a:gd name="connsiteX2552" fmla="*/ 1297734 w 8830208"/>
              <a:gd name="connsiteY2552" fmla="*/ 1431617 h 8856097"/>
              <a:gd name="connsiteX2553" fmla="*/ 1286132 w 8830208"/>
              <a:gd name="connsiteY2553" fmla="*/ 1461573 h 8856097"/>
              <a:gd name="connsiteX2554" fmla="*/ 1286437 w 8830208"/>
              <a:gd name="connsiteY2554" fmla="*/ 1478642 h 8856097"/>
              <a:gd name="connsiteX2555" fmla="*/ 1300420 w 8830208"/>
              <a:gd name="connsiteY2555" fmla="*/ 1460154 h 8856097"/>
              <a:gd name="connsiteX2556" fmla="*/ 1314402 w 8830208"/>
              <a:gd name="connsiteY2556" fmla="*/ 1453010 h 8856097"/>
              <a:gd name="connsiteX2557" fmla="*/ 1323032 w 8830208"/>
              <a:gd name="connsiteY2557" fmla="*/ 1464355 h 8856097"/>
              <a:gd name="connsiteX2558" fmla="*/ 1315631 w 8830208"/>
              <a:gd name="connsiteY2558" fmla="*/ 1422340 h 8856097"/>
              <a:gd name="connsiteX2559" fmla="*/ 1297734 w 8830208"/>
              <a:gd name="connsiteY2559" fmla="*/ 1431617 h 8856097"/>
              <a:gd name="connsiteX2560" fmla="*/ 1878978 w 8830208"/>
              <a:gd name="connsiteY2560" fmla="*/ 1435570 h 8856097"/>
              <a:gd name="connsiteX2561" fmla="*/ 1887931 w 8830208"/>
              <a:gd name="connsiteY2561" fmla="*/ 1454830 h 8856097"/>
              <a:gd name="connsiteX2562" fmla="*/ 1886483 w 8830208"/>
              <a:gd name="connsiteY2562" fmla="*/ 1421844 h 8856097"/>
              <a:gd name="connsiteX2563" fmla="*/ 1878978 w 8830208"/>
              <a:gd name="connsiteY2563" fmla="*/ 1435570 h 8856097"/>
              <a:gd name="connsiteX2564" fmla="*/ 1835896 w 8830208"/>
              <a:gd name="connsiteY2564" fmla="*/ 1432817 h 8856097"/>
              <a:gd name="connsiteX2565" fmla="*/ 1828752 w 8830208"/>
              <a:gd name="connsiteY2565" fmla="*/ 1464355 h 8856097"/>
              <a:gd name="connsiteX2566" fmla="*/ 1838135 w 8830208"/>
              <a:gd name="connsiteY2566" fmla="*/ 1467031 h 8856097"/>
              <a:gd name="connsiteX2567" fmla="*/ 1854946 w 8830208"/>
              <a:gd name="connsiteY2567" fmla="*/ 1460792 h 8856097"/>
              <a:gd name="connsiteX2568" fmla="*/ 1871615 w 8830208"/>
              <a:gd name="connsiteY2568" fmla="*/ 1466155 h 8856097"/>
              <a:gd name="connsiteX2569" fmla="*/ 1857327 w 8830208"/>
              <a:gd name="connsiteY2569" fmla="*/ 1455725 h 8856097"/>
              <a:gd name="connsiteX2570" fmla="*/ 1843040 w 8830208"/>
              <a:gd name="connsiteY2570" fmla="*/ 1445305 h 8856097"/>
              <a:gd name="connsiteX2571" fmla="*/ 1857327 w 8830208"/>
              <a:gd name="connsiteY2571" fmla="*/ 1435922 h 8856097"/>
              <a:gd name="connsiteX2572" fmla="*/ 1835896 w 8830208"/>
              <a:gd name="connsiteY2572" fmla="*/ 1432817 h 8856097"/>
              <a:gd name="connsiteX2573" fmla="*/ 2476452 w 8830208"/>
              <a:gd name="connsiteY2573" fmla="*/ 1432370 h 8856097"/>
              <a:gd name="connsiteX2574" fmla="*/ 2491264 w 8830208"/>
              <a:gd name="connsiteY2574" fmla="*/ 1460154 h 8856097"/>
              <a:gd name="connsiteX2575" fmla="*/ 2506075 w 8830208"/>
              <a:gd name="connsiteY2575" fmla="*/ 1478642 h 8856097"/>
              <a:gd name="connsiteX2576" fmla="*/ 2494741 w 8830208"/>
              <a:gd name="connsiteY2576" fmla="*/ 1454830 h 8856097"/>
              <a:gd name="connsiteX2577" fmla="*/ 2476452 w 8830208"/>
              <a:gd name="connsiteY2577" fmla="*/ 1432370 h 8856097"/>
              <a:gd name="connsiteX2578" fmla="*/ 2509590 w 8830208"/>
              <a:gd name="connsiteY2578" fmla="*/ 1436103 h 8856097"/>
              <a:gd name="connsiteX2579" fmla="*/ 2514038 w 8830208"/>
              <a:gd name="connsiteY2579" fmla="*/ 1458039 h 8856097"/>
              <a:gd name="connsiteX2580" fmla="*/ 2525202 w 8830208"/>
              <a:gd name="connsiteY2580" fmla="*/ 1469117 h 8856097"/>
              <a:gd name="connsiteX2581" fmla="*/ 2518858 w 8830208"/>
              <a:gd name="connsiteY2581" fmla="*/ 1452448 h 8856097"/>
              <a:gd name="connsiteX2582" fmla="*/ 2536860 w 8830208"/>
              <a:gd name="connsiteY2582" fmla="*/ 1445543 h 8856097"/>
              <a:gd name="connsiteX2583" fmla="*/ 2539441 w 8830208"/>
              <a:gd name="connsiteY2583" fmla="*/ 1443762 h 8856097"/>
              <a:gd name="connsiteX2584" fmla="*/ 2509590 w 8830208"/>
              <a:gd name="connsiteY2584" fmla="*/ 1436103 h 8856097"/>
              <a:gd name="connsiteX2585" fmla="*/ 605285 w 8830208"/>
              <a:gd name="connsiteY2585" fmla="*/ 1503426 h 8856097"/>
              <a:gd name="connsiteX2586" fmla="*/ 643966 w 8830208"/>
              <a:gd name="connsiteY2586" fmla="*/ 1566462 h 8856097"/>
              <a:gd name="connsiteX2587" fmla="*/ 578815 w 8830208"/>
              <a:gd name="connsiteY2587" fmla="*/ 1435780 h 8856097"/>
              <a:gd name="connsiteX2588" fmla="*/ 605285 w 8830208"/>
              <a:gd name="connsiteY2588" fmla="*/ 1503426 h 8856097"/>
              <a:gd name="connsiteX2589" fmla="*/ 2740390 w 8830208"/>
              <a:gd name="connsiteY2589" fmla="*/ 1454830 h 8856097"/>
              <a:gd name="connsiteX2590" fmla="*/ 2749372 w 8830208"/>
              <a:gd name="connsiteY2590" fmla="*/ 1473880 h 8856097"/>
              <a:gd name="connsiteX2591" fmla="*/ 2757440 w 8830208"/>
              <a:gd name="connsiteY2591" fmla="*/ 1464355 h 8856097"/>
              <a:gd name="connsiteX2592" fmla="*/ 2781881 w 8830208"/>
              <a:gd name="connsiteY2592" fmla="*/ 1464688 h 8856097"/>
              <a:gd name="connsiteX2593" fmla="*/ 2800302 w 8830208"/>
              <a:gd name="connsiteY2593" fmla="*/ 1464450 h 8856097"/>
              <a:gd name="connsiteX2594" fmla="*/ 2775871 w 8830208"/>
              <a:gd name="connsiteY2594" fmla="*/ 1445066 h 8856097"/>
              <a:gd name="connsiteX2595" fmla="*/ 2740390 w 8830208"/>
              <a:gd name="connsiteY2595" fmla="*/ 1454830 h 8856097"/>
              <a:gd name="connsiteX2596" fmla="*/ 542877 w 8830208"/>
              <a:gd name="connsiteY2596" fmla="*/ 1454648 h 8856097"/>
              <a:gd name="connsiteX2597" fmla="*/ 611600 w 8830208"/>
              <a:gd name="connsiteY2597" fmla="*/ 1588180 h 8856097"/>
              <a:gd name="connsiteX2598" fmla="*/ 590369 w 8830208"/>
              <a:gd name="connsiteY2598" fmla="*/ 1502178 h 8856097"/>
              <a:gd name="connsiteX2599" fmla="*/ 542877 w 8830208"/>
              <a:gd name="connsiteY2599" fmla="*/ 1454648 h 8856097"/>
              <a:gd name="connsiteX2600" fmla="*/ 984028 w 8830208"/>
              <a:gd name="connsiteY2600" fmla="*/ 1466736 h 8856097"/>
              <a:gd name="connsiteX2601" fmla="*/ 987571 w 8830208"/>
              <a:gd name="connsiteY2601" fmla="*/ 1476204 h 8856097"/>
              <a:gd name="connsiteX2602" fmla="*/ 1000782 w 8830208"/>
              <a:gd name="connsiteY2602" fmla="*/ 1469555 h 8856097"/>
              <a:gd name="connsiteX2603" fmla="*/ 1003716 w 8830208"/>
              <a:gd name="connsiteY2603" fmla="*/ 1460087 h 8856097"/>
              <a:gd name="connsiteX2604" fmla="*/ 984028 w 8830208"/>
              <a:gd name="connsiteY2604" fmla="*/ 1466736 h 8856097"/>
              <a:gd name="connsiteX2605" fmla="*/ 1229135 w 8830208"/>
              <a:gd name="connsiteY2605" fmla="*/ 1454344 h 8856097"/>
              <a:gd name="connsiteX2606" fmla="*/ 1206084 w 8830208"/>
              <a:gd name="connsiteY2606" fmla="*/ 1457401 h 8856097"/>
              <a:gd name="connsiteX2607" fmla="*/ 1202950 w 8830208"/>
              <a:gd name="connsiteY2607" fmla="*/ 1467555 h 8856097"/>
              <a:gd name="connsiteX2608" fmla="*/ 1187320 w 8830208"/>
              <a:gd name="connsiteY2608" fmla="*/ 1473641 h 8856097"/>
              <a:gd name="connsiteX2609" fmla="*/ 1184939 w 8830208"/>
              <a:gd name="connsiteY2609" fmla="*/ 1476023 h 8856097"/>
              <a:gd name="connsiteX2610" fmla="*/ 1219295 w 8830208"/>
              <a:gd name="connsiteY2610" fmla="*/ 1476956 h 8856097"/>
              <a:gd name="connsiteX2611" fmla="*/ 1219448 w 8830208"/>
              <a:gd name="connsiteY2611" fmla="*/ 1459592 h 8856097"/>
              <a:gd name="connsiteX2612" fmla="*/ 1227582 w 8830208"/>
              <a:gd name="connsiteY2612" fmla="*/ 1472432 h 8856097"/>
              <a:gd name="connsiteX2613" fmla="*/ 1273731 w 8830208"/>
              <a:gd name="connsiteY2613" fmla="*/ 1459487 h 8856097"/>
              <a:gd name="connsiteX2614" fmla="*/ 1276140 w 8830208"/>
              <a:gd name="connsiteY2614" fmla="*/ 1440542 h 8856097"/>
              <a:gd name="connsiteX2615" fmla="*/ 1267368 w 8830208"/>
              <a:gd name="connsiteY2615" fmla="*/ 1459592 h 8856097"/>
              <a:gd name="connsiteX2616" fmla="*/ 1258595 w 8830208"/>
              <a:gd name="connsiteY2616" fmla="*/ 1478642 h 8856097"/>
              <a:gd name="connsiteX2617" fmla="*/ 1257919 w 8830208"/>
              <a:gd name="connsiteY2617" fmla="*/ 1461973 h 8856097"/>
              <a:gd name="connsiteX2618" fmla="*/ 1229135 w 8830208"/>
              <a:gd name="connsiteY2618" fmla="*/ 1454344 h 8856097"/>
              <a:gd name="connsiteX2619" fmla="*/ 1993059 w 8830208"/>
              <a:gd name="connsiteY2619" fmla="*/ 1463545 h 8856097"/>
              <a:gd name="connsiteX2620" fmla="*/ 1943052 w 8830208"/>
              <a:gd name="connsiteY2620" fmla="*/ 1478394 h 8856097"/>
              <a:gd name="connsiteX2621" fmla="*/ 1943052 w 8830208"/>
              <a:gd name="connsiteY2621" fmla="*/ 1495187 h 8856097"/>
              <a:gd name="connsiteX2622" fmla="*/ 1970865 w 8830208"/>
              <a:gd name="connsiteY2622" fmla="*/ 1495311 h 8856097"/>
              <a:gd name="connsiteX2623" fmla="*/ 1980571 w 8830208"/>
              <a:gd name="connsiteY2623" fmla="*/ 1478642 h 8856097"/>
              <a:gd name="connsiteX2624" fmla="*/ 1980867 w 8830208"/>
              <a:gd name="connsiteY2624" fmla="*/ 1499778 h 8856097"/>
              <a:gd name="connsiteX2625" fmla="*/ 1981152 w 8830208"/>
              <a:gd name="connsiteY2625" fmla="*/ 1520904 h 8856097"/>
              <a:gd name="connsiteX2626" fmla="*/ 1996078 w 8830208"/>
              <a:gd name="connsiteY2626" fmla="*/ 1515180 h 8856097"/>
              <a:gd name="connsiteX2627" fmla="*/ 2011004 w 8830208"/>
              <a:gd name="connsiteY2627" fmla="*/ 1509446 h 8856097"/>
              <a:gd name="connsiteX2628" fmla="*/ 2000841 w 8830208"/>
              <a:gd name="connsiteY2628" fmla="*/ 1499283 h 8856097"/>
              <a:gd name="connsiteX2629" fmla="*/ 2000764 w 8830208"/>
              <a:gd name="connsiteY2629" fmla="*/ 1473880 h 8856097"/>
              <a:gd name="connsiteX2630" fmla="*/ 2004965 w 8830208"/>
              <a:gd name="connsiteY2630" fmla="*/ 1483405 h 8856097"/>
              <a:gd name="connsiteX2631" fmla="*/ 2010185 w 8830208"/>
              <a:gd name="connsiteY2631" fmla="*/ 1492930 h 8856097"/>
              <a:gd name="connsiteX2632" fmla="*/ 2015804 w 8830208"/>
              <a:gd name="connsiteY2632" fmla="*/ 1478642 h 8856097"/>
              <a:gd name="connsiteX2633" fmla="*/ 2019548 w 8830208"/>
              <a:gd name="connsiteY2633" fmla="*/ 1464355 h 8856097"/>
              <a:gd name="connsiteX2634" fmla="*/ 2028777 w 8830208"/>
              <a:gd name="connsiteY2634" fmla="*/ 1473880 h 8856097"/>
              <a:gd name="connsiteX2635" fmla="*/ 2043065 w 8830208"/>
              <a:gd name="connsiteY2635" fmla="*/ 1483405 h 8856097"/>
              <a:gd name="connsiteX2636" fmla="*/ 2050209 w 8830208"/>
              <a:gd name="connsiteY2636" fmla="*/ 1452324 h 8856097"/>
              <a:gd name="connsiteX2637" fmla="*/ 1993059 w 8830208"/>
              <a:gd name="connsiteY2637" fmla="*/ 1463545 h 8856097"/>
              <a:gd name="connsiteX2638" fmla="*/ 2697928 w 8830208"/>
              <a:gd name="connsiteY2638" fmla="*/ 1452020 h 8856097"/>
              <a:gd name="connsiteX2639" fmla="*/ 2676516 w 8830208"/>
              <a:gd name="connsiteY2639" fmla="*/ 1456153 h 8856097"/>
              <a:gd name="connsiteX2640" fmla="*/ 2686164 w 8830208"/>
              <a:gd name="connsiteY2640" fmla="*/ 1474184 h 8856097"/>
              <a:gd name="connsiteX2641" fmla="*/ 2727036 w 8830208"/>
              <a:gd name="connsiteY2641" fmla="*/ 1463697 h 8856097"/>
              <a:gd name="connsiteX2642" fmla="*/ 2725588 w 8830208"/>
              <a:gd name="connsiteY2642" fmla="*/ 1446600 h 8856097"/>
              <a:gd name="connsiteX2643" fmla="*/ 2697928 w 8830208"/>
              <a:gd name="connsiteY2643" fmla="*/ 1452020 h 8856097"/>
              <a:gd name="connsiteX2644" fmla="*/ 2412321 w 8830208"/>
              <a:gd name="connsiteY2644" fmla="*/ 1464593 h 8856097"/>
              <a:gd name="connsiteX2645" fmla="*/ 2410501 w 8830208"/>
              <a:gd name="connsiteY2645" fmla="*/ 1502455 h 8856097"/>
              <a:gd name="connsiteX2646" fmla="*/ 2413225 w 8830208"/>
              <a:gd name="connsiteY2646" fmla="*/ 1488167 h 8856097"/>
              <a:gd name="connsiteX2647" fmla="*/ 2417493 w 8830208"/>
              <a:gd name="connsiteY2647" fmla="*/ 1473880 h 8856097"/>
              <a:gd name="connsiteX2648" fmla="*/ 2430980 w 8830208"/>
              <a:gd name="connsiteY2648" fmla="*/ 1485090 h 8856097"/>
              <a:gd name="connsiteX2649" fmla="*/ 2445639 w 8830208"/>
              <a:gd name="connsiteY2649" fmla="*/ 1489548 h 8856097"/>
              <a:gd name="connsiteX2650" fmla="*/ 2451202 w 8830208"/>
              <a:gd name="connsiteY2650" fmla="*/ 1468812 h 8856097"/>
              <a:gd name="connsiteX2651" fmla="*/ 2412321 w 8830208"/>
              <a:gd name="connsiteY2651" fmla="*/ 1464593 h 8856097"/>
              <a:gd name="connsiteX2652" fmla="*/ 912495 w 8830208"/>
              <a:gd name="connsiteY2652" fmla="*/ 1470822 h 8856097"/>
              <a:gd name="connsiteX2653" fmla="*/ 901922 w 8830208"/>
              <a:gd name="connsiteY2653" fmla="*/ 1489558 h 8856097"/>
              <a:gd name="connsiteX2654" fmla="*/ 907475 w 8830208"/>
              <a:gd name="connsiteY2654" fmla="*/ 1504055 h 8856097"/>
              <a:gd name="connsiteX2655" fmla="*/ 915534 w 8830208"/>
              <a:gd name="connsiteY2655" fmla="*/ 1491348 h 8856097"/>
              <a:gd name="connsiteX2656" fmla="*/ 923582 w 8830208"/>
              <a:gd name="connsiteY2656" fmla="*/ 1478642 h 8856097"/>
              <a:gd name="connsiteX2657" fmla="*/ 923735 w 8830208"/>
              <a:gd name="connsiteY2657" fmla="*/ 1490548 h 8856097"/>
              <a:gd name="connsiteX2658" fmla="*/ 933964 w 8830208"/>
              <a:gd name="connsiteY2658" fmla="*/ 1502455 h 8856097"/>
              <a:gd name="connsiteX2659" fmla="*/ 937508 w 8830208"/>
              <a:gd name="connsiteY2659" fmla="*/ 1491863 h 8856097"/>
              <a:gd name="connsiteX2660" fmla="*/ 944089 w 8830208"/>
              <a:gd name="connsiteY2660" fmla="*/ 1472965 h 8856097"/>
              <a:gd name="connsiteX2661" fmla="*/ 957215 w 8830208"/>
              <a:gd name="connsiteY2661" fmla="*/ 1464650 h 8856097"/>
              <a:gd name="connsiteX2662" fmla="*/ 942927 w 8830208"/>
              <a:gd name="connsiteY2662" fmla="*/ 1465602 h 8856097"/>
              <a:gd name="connsiteX2663" fmla="*/ 912495 w 8830208"/>
              <a:gd name="connsiteY2663" fmla="*/ 1470822 h 8856097"/>
              <a:gd name="connsiteX2664" fmla="*/ 2581227 w 8830208"/>
              <a:gd name="connsiteY2664" fmla="*/ 1485176 h 8856097"/>
              <a:gd name="connsiteX2665" fmla="*/ 2533250 w 8830208"/>
              <a:gd name="connsiteY2665" fmla="*/ 1524048 h 8856097"/>
              <a:gd name="connsiteX2666" fmla="*/ 2545918 w 8830208"/>
              <a:gd name="connsiteY2666" fmla="*/ 1535792 h 8856097"/>
              <a:gd name="connsiteX2667" fmla="*/ 2539203 w 8830208"/>
              <a:gd name="connsiteY2667" fmla="*/ 1523886 h 8856097"/>
              <a:gd name="connsiteX2668" fmla="*/ 2541775 w 8830208"/>
              <a:gd name="connsiteY2668" fmla="*/ 1511980 h 8856097"/>
              <a:gd name="connsiteX2669" fmla="*/ 2554424 w 8830208"/>
              <a:gd name="connsiteY2669" fmla="*/ 1522047 h 8856097"/>
              <a:gd name="connsiteX2670" fmla="*/ 2573665 w 8830208"/>
              <a:gd name="connsiteY2670" fmla="*/ 1526019 h 8856097"/>
              <a:gd name="connsiteX2671" fmla="*/ 2583609 w 8830208"/>
              <a:gd name="connsiteY2671" fmla="*/ 1504045 h 8856097"/>
              <a:gd name="connsiteX2672" fmla="*/ 2577665 w 8830208"/>
              <a:gd name="connsiteY2672" fmla="*/ 1488167 h 8856097"/>
              <a:gd name="connsiteX2673" fmla="*/ 2592057 w 8830208"/>
              <a:gd name="connsiteY2673" fmla="*/ 1499845 h 8856097"/>
              <a:gd name="connsiteX2674" fmla="*/ 2654179 w 8830208"/>
              <a:gd name="connsiteY2674" fmla="*/ 1499349 h 8856097"/>
              <a:gd name="connsiteX2675" fmla="*/ 2639740 w 8830208"/>
              <a:gd name="connsiteY2675" fmla="*/ 1464850 h 8856097"/>
              <a:gd name="connsiteX2676" fmla="*/ 2581227 w 8830208"/>
              <a:gd name="connsiteY2676" fmla="*/ 1485176 h 8856097"/>
              <a:gd name="connsiteX2677" fmla="*/ 876548 w 8830208"/>
              <a:gd name="connsiteY2677" fmla="*/ 1483405 h 8856097"/>
              <a:gd name="connsiteX2678" fmla="*/ 885777 w 8830208"/>
              <a:gd name="connsiteY2678" fmla="*/ 1511980 h 8856097"/>
              <a:gd name="connsiteX2679" fmla="*/ 895007 w 8830208"/>
              <a:gd name="connsiteY2679" fmla="*/ 1526267 h 8856097"/>
              <a:gd name="connsiteX2680" fmla="*/ 895007 w 8830208"/>
              <a:gd name="connsiteY2680" fmla="*/ 1511980 h 8856097"/>
              <a:gd name="connsiteX2681" fmla="*/ 885777 w 8830208"/>
              <a:gd name="connsiteY2681" fmla="*/ 1483405 h 8856097"/>
              <a:gd name="connsiteX2682" fmla="*/ 876548 w 8830208"/>
              <a:gd name="connsiteY2682" fmla="*/ 1469117 h 8856097"/>
              <a:gd name="connsiteX2683" fmla="*/ 876548 w 8830208"/>
              <a:gd name="connsiteY2683" fmla="*/ 1483405 h 8856097"/>
              <a:gd name="connsiteX2684" fmla="*/ 1697336 w 8830208"/>
              <a:gd name="connsiteY2684" fmla="*/ 1482014 h 8856097"/>
              <a:gd name="connsiteX2685" fmla="*/ 1684973 w 8830208"/>
              <a:gd name="connsiteY2685" fmla="*/ 1489853 h 8856097"/>
              <a:gd name="connsiteX2686" fmla="*/ 1699936 w 8830208"/>
              <a:gd name="connsiteY2686" fmla="*/ 1502264 h 8856097"/>
              <a:gd name="connsiteX2687" fmla="*/ 1714891 w 8830208"/>
              <a:gd name="connsiteY2687" fmla="*/ 1514675 h 8856097"/>
              <a:gd name="connsiteX2688" fmla="*/ 1709128 w 8830208"/>
              <a:gd name="connsiteY2688" fmla="*/ 1496654 h 8856097"/>
              <a:gd name="connsiteX2689" fmla="*/ 1703375 w 8830208"/>
              <a:gd name="connsiteY2689" fmla="*/ 1478642 h 8856097"/>
              <a:gd name="connsiteX2690" fmla="*/ 1718434 w 8830208"/>
              <a:gd name="connsiteY2690" fmla="*/ 1497130 h 8856097"/>
              <a:gd name="connsiteX2691" fmla="*/ 1727721 w 8830208"/>
              <a:gd name="connsiteY2691" fmla="*/ 1488948 h 8856097"/>
              <a:gd name="connsiteX2692" fmla="*/ 1697336 w 8830208"/>
              <a:gd name="connsiteY2692" fmla="*/ 1482014 h 8856097"/>
              <a:gd name="connsiteX2693" fmla="*/ 1904952 w 8830208"/>
              <a:gd name="connsiteY2693" fmla="*/ 1481499 h 8856097"/>
              <a:gd name="connsiteX2694" fmla="*/ 1916383 w 8830208"/>
              <a:gd name="connsiteY2694" fmla="*/ 1500549 h 8856097"/>
              <a:gd name="connsiteX2695" fmla="*/ 1917173 w 8830208"/>
              <a:gd name="connsiteY2695" fmla="*/ 1511980 h 8856097"/>
              <a:gd name="connsiteX2696" fmla="*/ 1902800 w 8830208"/>
              <a:gd name="connsiteY2696" fmla="*/ 1500769 h 8856097"/>
              <a:gd name="connsiteX2697" fmla="*/ 1876377 w 8830208"/>
              <a:gd name="connsiteY2697" fmla="*/ 1518333 h 8856097"/>
              <a:gd name="connsiteX2698" fmla="*/ 1876377 w 8830208"/>
              <a:gd name="connsiteY2698" fmla="*/ 1533096 h 8856097"/>
              <a:gd name="connsiteX2699" fmla="*/ 1902552 w 8830208"/>
              <a:gd name="connsiteY2699" fmla="*/ 1526524 h 8856097"/>
              <a:gd name="connsiteX2700" fmla="*/ 1927279 w 8830208"/>
              <a:gd name="connsiteY2700" fmla="*/ 1494892 h 8856097"/>
              <a:gd name="connsiteX2701" fmla="*/ 1904952 w 8830208"/>
              <a:gd name="connsiteY2701" fmla="*/ 1481499 h 8856097"/>
              <a:gd name="connsiteX2702" fmla="*/ 2366382 w 8830208"/>
              <a:gd name="connsiteY2702" fmla="*/ 1486119 h 8856097"/>
              <a:gd name="connsiteX2703" fmla="*/ 2367391 w 8830208"/>
              <a:gd name="connsiteY2703" fmla="*/ 1512751 h 8856097"/>
              <a:gd name="connsiteX2704" fmla="*/ 2374316 w 8830208"/>
              <a:gd name="connsiteY2704" fmla="*/ 1523952 h 8856097"/>
              <a:gd name="connsiteX2705" fmla="*/ 2383508 w 8830208"/>
              <a:gd name="connsiteY2705" fmla="*/ 1507522 h 8856097"/>
              <a:gd name="connsiteX2706" fmla="*/ 2382498 w 8830208"/>
              <a:gd name="connsiteY2706" fmla="*/ 1480890 h 8856097"/>
              <a:gd name="connsiteX2707" fmla="*/ 2372306 w 8830208"/>
              <a:gd name="connsiteY2707" fmla="*/ 1470698 h 8856097"/>
              <a:gd name="connsiteX2708" fmla="*/ 2366382 w 8830208"/>
              <a:gd name="connsiteY2708" fmla="*/ 1486119 h 8856097"/>
              <a:gd name="connsiteX2709" fmla="*/ 1107281 w 8830208"/>
              <a:gd name="connsiteY2709" fmla="*/ 1491425 h 8856097"/>
              <a:gd name="connsiteX2710" fmla="*/ 1105205 w 8830208"/>
              <a:gd name="connsiteY2710" fmla="*/ 1512227 h 8856097"/>
              <a:gd name="connsiteX2711" fmla="*/ 1114082 w 8830208"/>
              <a:gd name="connsiteY2711" fmla="*/ 1526267 h 8856097"/>
              <a:gd name="connsiteX2712" fmla="*/ 1114377 w 8830208"/>
              <a:gd name="connsiteY2712" fmla="*/ 1507217 h 8856097"/>
              <a:gd name="connsiteX2713" fmla="*/ 1114673 w 8830208"/>
              <a:gd name="connsiteY2713" fmla="*/ 1488167 h 8856097"/>
              <a:gd name="connsiteX2714" fmla="*/ 1123902 w 8830208"/>
              <a:gd name="connsiteY2714" fmla="*/ 1502455 h 8856097"/>
              <a:gd name="connsiteX2715" fmla="*/ 1133285 w 8830208"/>
              <a:gd name="connsiteY2715" fmla="*/ 1505398 h 8856097"/>
              <a:gd name="connsiteX2716" fmla="*/ 1107281 w 8830208"/>
              <a:gd name="connsiteY2716" fmla="*/ 1491425 h 8856097"/>
              <a:gd name="connsiteX2717" fmla="*/ 1650578 w 8830208"/>
              <a:gd name="connsiteY2717" fmla="*/ 1495758 h 8856097"/>
              <a:gd name="connsiteX2718" fmla="*/ 1637605 w 8830208"/>
              <a:gd name="connsiteY2718" fmla="*/ 1520457 h 8856097"/>
              <a:gd name="connsiteX2719" fmla="*/ 1669552 w 8830208"/>
              <a:gd name="connsiteY2719" fmla="*/ 1502607 h 8856097"/>
              <a:gd name="connsiteX2720" fmla="*/ 1673076 w 8830208"/>
              <a:gd name="connsiteY2720" fmla="*/ 1483738 h 8856097"/>
              <a:gd name="connsiteX2721" fmla="*/ 1650578 w 8830208"/>
              <a:gd name="connsiteY2721" fmla="*/ 1495758 h 8856097"/>
              <a:gd name="connsiteX2722" fmla="*/ 2600277 w 8830208"/>
              <a:gd name="connsiteY2722" fmla="*/ 1493491 h 8856097"/>
              <a:gd name="connsiteX2723" fmla="*/ 2609802 w 8830208"/>
              <a:gd name="connsiteY2723" fmla="*/ 1497692 h 8856097"/>
              <a:gd name="connsiteX2724" fmla="*/ 2619327 w 8830208"/>
              <a:gd name="connsiteY2724" fmla="*/ 1487605 h 8856097"/>
              <a:gd name="connsiteX2725" fmla="*/ 2609802 w 8830208"/>
              <a:gd name="connsiteY2725" fmla="*/ 1483405 h 8856097"/>
              <a:gd name="connsiteX2726" fmla="*/ 2600277 w 8830208"/>
              <a:gd name="connsiteY2726" fmla="*/ 1493491 h 8856097"/>
              <a:gd name="connsiteX2727" fmla="*/ 2781252 w 8830208"/>
              <a:gd name="connsiteY2727" fmla="*/ 1492930 h 8856097"/>
              <a:gd name="connsiteX2728" fmla="*/ 2809827 w 8830208"/>
              <a:gd name="connsiteY2728" fmla="*/ 1501635 h 8856097"/>
              <a:gd name="connsiteX2729" fmla="*/ 2805065 w 8830208"/>
              <a:gd name="connsiteY2729" fmla="*/ 1492930 h 8856097"/>
              <a:gd name="connsiteX2730" fmla="*/ 2781252 w 8830208"/>
              <a:gd name="connsiteY2730" fmla="*/ 1492930 h 8856097"/>
              <a:gd name="connsiteX2731" fmla="*/ 445084 w 8830208"/>
              <a:gd name="connsiteY2731" fmla="*/ 1581036 h 8856097"/>
              <a:gd name="connsiteX2732" fmla="*/ 721833 w 8830208"/>
              <a:gd name="connsiteY2732" fmla="*/ 2088671 h 8856097"/>
              <a:gd name="connsiteX2733" fmla="*/ 516531 w 8830208"/>
              <a:gd name="connsiteY2733" fmla="*/ 1695336 h 8856097"/>
              <a:gd name="connsiteX2734" fmla="*/ 403012 w 8830208"/>
              <a:gd name="connsiteY2734" fmla="*/ 1492930 h 8856097"/>
              <a:gd name="connsiteX2735" fmla="*/ 445084 w 8830208"/>
              <a:gd name="connsiteY2735" fmla="*/ 1581036 h 8856097"/>
              <a:gd name="connsiteX2736" fmla="*/ 853754 w 8830208"/>
              <a:gd name="connsiteY2736" fmla="*/ 1507217 h 8856097"/>
              <a:gd name="connsiteX2737" fmla="*/ 867451 w 8830208"/>
              <a:gd name="connsiteY2737" fmla="*/ 1521505 h 8856097"/>
              <a:gd name="connsiteX2738" fmla="*/ 870175 w 8830208"/>
              <a:gd name="connsiteY2738" fmla="*/ 1507217 h 8856097"/>
              <a:gd name="connsiteX2739" fmla="*/ 856478 w 8830208"/>
              <a:gd name="connsiteY2739" fmla="*/ 1492930 h 8856097"/>
              <a:gd name="connsiteX2740" fmla="*/ 853754 w 8830208"/>
              <a:gd name="connsiteY2740" fmla="*/ 1507217 h 8856097"/>
              <a:gd name="connsiteX2741" fmla="*/ 1076573 w 8830208"/>
              <a:gd name="connsiteY2741" fmla="*/ 1497692 h 8856097"/>
              <a:gd name="connsiteX2742" fmla="*/ 1085802 w 8830208"/>
              <a:gd name="connsiteY2742" fmla="*/ 1521505 h 8856097"/>
              <a:gd name="connsiteX2743" fmla="*/ 1095032 w 8830208"/>
              <a:gd name="connsiteY2743" fmla="*/ 1526267 h 8856097"/>
              <a:gd name="connsiteX2744" fmla="*/ 1085802 w 8830208"/>
              <a:gd name="connsiteY2744" fmla="*/ 1502455 h 8856097"/>
              <a:gd name="connsiteX2745" fmla="*/ 1076573 w 8830208"/>
              <a:gd name="connsiteY2745" fmla="*/ 1497692 h 8856097"/>
              <a:gd name="connsiteX2746" fmla="*/ 2328815 w 8830208"/>
              <a:gd name="connsiteY2746" fmla="*/ 1502455 h 8856097"/>
              <a:gd name="connsiteX2747" fmla="*/ 2343664 w 8830208"/>
              <a:gd name="connsiteY2747" fmla="*/ 1531030 h 8856097"/>
              <a:gd name="connsiteX2748" fmla="*/ 2352627 w 8830208"/>
              <a:gd name="connsiteY2748" fmla="*/ 1511980 h 8856097"/>
              <a:gd name="connsiteX2749" fmla="*/ 2328815 w 8830208"/>
              <a:gd name="connsiteY2749" fmla="*/ 1502455 h 8856097"/>
              <a:gd name="connsiteX2750" fmla="*/ 816245 w 8830208"/>
              <a:gd name="connsiteY2750" fmla="*/ 1516199 h 8856097"/>
              <a:gd name="connsiteX2751" fmla="*/ 794909 w 8830208"/>
              <a:gd name="connsiteY2751" fmla="*/ 1523429 h 8856097"/>
              <a:gd name="connsiteX2752" fmla="*/ 793995 w 8830208"/>
              <a:gd name="connsiteY2752" fmla="*/ 1534754 h 8856097"/>
              <a:gd name="connsiteX2753" fmla="*/ 800491 w 8830208"/>
              <a:gd name="connsiteY2753" fmla="*/ 1552775 h 8856097"/>
              <a:gd name="connsiteX2754" fmla="*/ 785984 w 8830208"/>
              <a:gd name="connsiteY2754" fmla="*/ 1540736 h 8856097"/>
              <a:gd name="connsiteX2755" fmla="*/ 771477 w 8830208"/>
              <a:gd name="connsiteY2755" fmla="*/ 1538831 h 8856097"/>
              <a:gd name="connsiteX2756" fmla="*/ 804824 w 8830208"/>
              <a:gd name="connsiteY2756" fmla="*/ 1546917 h 8856097"/>
              <a:gd name="connsiteX2757" fmla="*/ 823951 w 8830208"/>
              <a:gd name="connsiteY2757" fmla="*/ 1538326 h 8856097"/>
              <a:gd name="connsiteX2758" fmla="*/ 823827 w 8830208"/>
              <a:gd name="connsiteY2758" fmla="*/ 1531791 h 8856097"/>
              <a:gd name="connsiteX2759" fmla="*/ 815978 w 8830208"/>
              <a:gd name="connsiteY2759" fmla="*/ 1518266 h 8856097"/>
              <a:gd name="connsiteX2760" fmla="*/ 831828 w 8830208"/>
              <a:gd name="connsiteY2760" fmla="*/ 1524353 h 8856097"/>
              <a:gd name="connsiteX2761" fmla="*/ 847677 w 8830208"/>
              <a:gd name="connsiteY2761" fmla="*/ 1521771 h 8856097"/>
              <a:gd name="connsiteX2762" fmla="*/ 816245 w 8830208"/>
              <a:gd name="connsiteY2762" fmla="*/ 1516199 h 8856097"/>
              <a:gd name="connsiteX2763" fmla="*/ 1606649 w 8830208"/>
              <a:gd name="connsiteY2763" fmla="*/ 1508665 h 8856097"/>
              <a:gd name="connsiteX2764" fmla="*/ 1614440 w 8830208"/>
              <a:gd name="connsiteY2764" fmla="*/ 1540555 h 8856097"/>
              <a:gd name="connsiteX2765" fmla="*/ 1620784 w 8830208"/>
              <a:gd name="connsiteY2765" fmla="*/ 1514218 h 8856097"/>
              <a:gd name="connsiteX2766" fmla="*/ 1606649 w 8830208"/>
              <a:gd name="connsiteY2766" fmla="*/ 1508665 h 8856097"/>
              <a:gd name="connsiteX2767" fmla="*/ 1852051 w 8830208"/>
              <a:gd name="connsiteY2767" fmla="*/ 1512808 h 8856097"/>
              <a:gd name="connsiteX2768" fmla="*/ 1854213 w 8830208"/>
              <a:gd name="connsiteY2768" fmla="*/ 1531725 h 8856097"/>
              <a:gd name="connsiteX2769" fmla="*/ 1862766 w 8830208"/>
              <a:gd name="connsiteY2769" fmla="*/ 1521371 h 8856097"/>
              <a:gd name="connsiteX2770" fmla="*/ 1852051 w 8830208"/>
              <a:gd name="connsiteY2770" fmla="*/ 1512808 h 8856097"/>
              <a:gd name="connsiteX2771" fmla="*/ 2051714 w 8830208"/>
              <a:gd name="connsiteY2771" fmla="*/ 1521924 h 8856097"/>
              <a:gd name="connsiteX2772" fmla="*/ 1982362 w 8830208"/>
              <a:gd name="connsiteY2772" fmla="*/ 1561871 h 8856097"/>
              <a:gd name="connsiteX2773" fmla="*/ 1975676 w 8830208"/>
              <a:gd name="connsiteY2773" fmla="*/ 1567053 h 8856097"/>
              <a:gd name="connsiteX2774" fmla="*/ 1971208 w 8830208"/>
              <a:gd name="connsiteY2774" fmla="*/ 1545060 h 8856097"/>
              <a:gd name="connsiteX2775" fmla="*/ 1967417 w 8830208"/>
              <a:gd name="connsiteY2775" fmla="*/ 1580798 h 8856097"/>
              <a:gd name="connsiteX2776" fmla="*/ 2009870 w 8830208"/>
              <a:gd name="connsiteY2776" fmla="*/ 1560871 h 8856097"/>
              <a:gd name="connsiteX2777" fmla="*/ 2010023 w 8830208"/>
              <a:gd name="connsiteY2777" fmla="*/ 1545317 h 8856097"/>
              <a:gd name="connsiteX2778" fmla="*/ 2019252 w 8830208"/>
              <a:gd name="connsiteY2778" fmla="*/ 1559605 h 8856097"/>
              <a:gd name="connsiteX2779" fmla="*/ 2028482 w 8830208"/>
              <a:gd name="connsiteY2779" fmla="*/ 1573892 h 8856097"/>
              <a:gd name="connsiteX2780" fmla="*/ 2028635 w 8830208"/>
              <a:gd name="connsiteY2780" fmla="*/ 1556061 h 8856097"/>
              <a:gd name="connsiteX2781" fmla="*/ 2028777 w 8830208"/>
              <a:gd name="connsiteY2781" fmla="*/ 1538221 h 8856097"/>
              <a:gd name="connsiteX2782" fmla="*/ 2043284 w 8830208"/>
              <a:gd name="connsiteY2782" fmla="*/ 1550261 h 8856097"/>
              <a:gd name="connsiteX2783" fmla="*/ 2057791 w 8830208"/>
              <a:gd name="connsiteY2783" fmla="*/ 1562300 h 8856097"/>
              <a:gd name="connsiteX2784" fmla="*/ 2051409 w 8830208"/>
              <a:gd name="connsiteY2784" fmla="*/ 1544279 h 8856097"/>
              <a:gd name="connsiteX2785" fmla="*/ 2045027 w 8830208"/>
              <a:gd name="connsiteY2785" fmla="*/ 1526267 h 8856097"/>
              <a:gd name="connsiteX2786" fmla="*/ 2057857 w 8830208"/>
              <a:gd name="connsiteY2786" fmla="*/ 1538173 h 8856097"/>
              <a:gd name="connsiteX2787" fmla="*/ 2086680 w 8830208"/>
              <a:gd name="connsiteY2787" fmla="*/ 1533411 h 8856097"/>
              <a:gd name="connsiteX2788" fmla="*/ 2092233 w 8830208"/>
              <a:gd name="connsiteY2788" fmla="*/ 1528648 h 8856097"/>
              <a:gd name="connsiteX2789" fmla="*/ 2124027 w 8830208"/>
              <a:gd name="connsiteY2789" fmla="*/ 1521505 h 8856097"/>
              <a:gd name="connsiteX2790" fmla="*/ 2051714 w 8830208"/>
              <a:gd name="connsiteY2790" fmla="*/ 1521924 h 8856097"/>
              <a:gd name="connsiteX2791" fmla="*/ 2765117 w 8830208"/>
              <a:gd name="connsiteY2791" fmla="*/ 1509274 h 8856097"/>
              <a:gd name="connsiteX2792" fmla="*/ 2758754 w 8830208"/>
              <a:gd name="connsiteY2792" fmla="*/ 1529267 h 8856097"/>
              <a:gd name="connsiteX2793" fmla="*/ 2763755 w 8830208"/>
              <a:gd name="connsiteY2793" fmla="*/ 1545317 h 8856097"/>
              <a:gd name="connsiteX2794" fmla="*/ 2750134 w 8830208"/>
              <a:gd name="connsiteY2794" fmla="*/ 1528801 h 8856097"/>
              <a:gd name="connsiteX2795" fmla="*/ 2730760 w 8830208"/>
              <a:gd name="connsiteY2795" fmla="*/ 1518028 h 8856097"/>
              <a:gd name="connsiteX2796" fmla="*/ 2791425 w 8830208"/>
              <a:gd name="connsiteY2796" fmla="*/ 1543231 h 8856097"/>
              <a:gd name="connsiteX2797" fmla="*/ 2835897 w 8830208"/>
              <a:gd name="connsiteY2797" fmla="*/ 1536459 h 8856097"/>
              <a:gd name="connsiteX2798" fmla="*/ 2765117 w 8830208"/>
              <a:gd name="connsiteY2798" fmla="*/ 1509274 h 8856097"/>
              <a:gd name="connsiteX2799" fmla="*/ 1004840 w 8830208"/>
              <a:gd name="connsiteY2799" fmla="*/ 1521505 h 8856097"/>
              <a:gd name="connsiteX2800" fmla="*/ 1009040 w 8830208"/>
              <a:gd name="connsiteY2800" fmla="*/ 1531030 h 8856097"/>
              <a:gd name="connsiteX2801" fmla="*/ 1019127 w 8830208"/>
              <a:gd name="connsiteY2801" fmla="*/ 1540888 h 8856097"/>
              <a:gd name="connsiteX2802" fmla="*/ 999954 w 8830208"/>
              <a:gd name="connsiteY2802" fmla="*/ 1540488 h 8856097"/>
              <a:gd name="connsiteX2803" fmla="*/ 962263 w 8830208"/>
              <a:gd name="connsiteY2803" fmla="*/ 1559738 h 8856097"/>
              <a:gd name="connsiteX2804" fmla="*/ 971207 w 8830208"/>
              <a:gd name="connsiteY2804" fmla="*/ 1573892 h 8856097"/>
              <a:gd name="connsiteX2805" fmla="*/ 971360 w 8830208"/>
              <a:gd name="connsiteY2805" fmla="*/ 1557223 h 8856097"/>
              <a:gd name="connsiteX2806" fmla="*/ 1004297 w 8830208"/>
              <a:gd name="connsiteY2806" fmla="*/ 1555356 h 8856097"/>
              <a:gd name="connsiteX2807" fmla="*/ 1031843 w 8830208"/>
              <a:gd name="connsiteY2807" fmla="*/ 1532687 h 8856097"/>
              <a:gd name="connsiteX2808" fmla="*/ 1004840 w 8830208"/>
              <a:gd name="connsiteY2808" fmla="*/ 1521505 h 8856097"/>
              <a:gd name="connsiteX2809" fmla="*/ 1533773 w 8830208"/>
              <a:gd name="connsiteY2809" fmla="*/ 1516742 h 8856097"/>
              <a:gd name="connsiteX2810" fmla="*/ 1543002 w 8830208"/>
              <a:gd name="connsiteY2810" fmla="*/ 1540555 h 8856097"/>
              <a:gd name="connsiteX2811" fmla="*/ 1552232 w 8830208"/>
              <a:gd name="connsiteY2811" fmla="*/ 1545317 h 8856097"/>
              <a:gd name="connsiteX2812" fmla="*/ 1543002 w 8830208"/>
              <a:gd name="connsiteY2812" fmla="*/ 1521505 h 8856097"/>
              <a:gd name="connsiteX2813" fmla="*/ 1533773 w 8830208"/>
              <a:gd name="connsiteY2813" fmla="*/ 1516742 h 8856097"/>
              <a:gd name="connsiteX2814" fmla="*/ 1552670 w 8830208"/>
              <a:gd name="connsiteY2814" fmla="*/ 1519123 h 8856097"/>
              <a:gd name="connsiteX2815" fmla="*/ 1580036 w 8830208"/>
              <a:gd name="connsiteY2815" fmla="*/ 1545974 h 8856097"/>
              <a:gd name="connsiteX2816" fmla="*/ 1571577 w 8830208"/>
              <a:gd name="connsiteY2816" fmla="*/ 1511980 h 8856097"/>
              <a:gd name="connsiteX2817" fmla="*/ 1552670 w 8830208"/>
              <a:gd name="connsiteY2817" fmla="*/ 1519123 h 8856097"/>
              <a:gd name="connsiteX2818" fmla="*/ 2276427 w 8830208"/>
              <a:gd name="connsiteY2818" fmla="*/ 1521505 h 8856097"/>
              <a:gd name="connsiteX2819" fmla="*/ 2269284 w 8830208"/>
              <a:gd name="connsiteY2819" fmla="*/ 1528982 h 8856097"/>
              <a:gd name="connsiteX2820" fmla="*/ 2171652 w 8830208"/>
              <a:gd name="connsiteY2820" fmla="*/ 1569863 h 8856097"/>
              <a:gd name="connsiteX2821" fmla="*/ 2224230 w 8830208"/>
              <a:gd name="connsiteY2821" fmla="*/ 1578597 h 8856097"/>
              <a:gd name="connsiteX2822" fmla="*/ 2257520 w 8830208"/>
              <a:gd name="connsiteY2822" fmla="*/ 1551718 h 8856097"/>
              <a:gd name="connsiteX2823" fmla="*/ 2257673 w 8830208"/>
              <a:gd name="connsiteY2823" fmla="*/ 1535792 h 8856097"/>
              <a:gd name="connsiteX2824" fmla="*/ 2266902 w 8830208"/>
              <a:gd name="connsiteY2824" fmla="*/ 1550080 h 8856097"/>
              <a:gd name="connsiteX2825" fmla="*/ 2276132 w 8830208"/>
              <a:gd name="connsiteY2825" fmla="*/ 1564367 h 8856097"/>
              <a:gd name="connsiteX2826" fmla="*/ 2276285 w 8830208"/>
              <a:gd name="connsiteY2826" fmla="*/ 1551899 h 8856097"/>
              <a:gd name="connsiteX2827" fmla="*/ 2285372 w 8830208"/>
              <a:gd name="connsiteY2827" fmla="*/ 1544965 h 8856097"/>
              <a:gd name="connsiteX2828" fmla="*/ 2292877 w 8830208"/>
              <a:gd name="connsiteY2828" fmla="*/ 1531239 h 8856097"/>
              <a:gd name="connsiteX2829" fmla="*/ 2276427 w 8830208"/>
              <a:gd name="connsiteY2829" fmla="*/ 1521505 h 8856097"/>
              <a:gd name="connsiteX2830" fmla="*/ 2490226 w 8830208"/>
              <a:gd name="connsiteY2830" fmla="*/ 1522333 h 8856097"/>
              <a:gd name="connsiteX2831" fmla="*/ 2495826 w 8830208"/>
              <a:gd name="connsiteY2831" fmla="*/ 1543764 h 8856097"/>
              <a:gd name="connsiteX2832" fmla="*/ 2507828 w 8830208"/>
              <a:gd name="connsiteY2832" fmla="*/ 1554842 h 8856097"/>
              <a:gd name="connsiteX2833" fmla="*/ 2502199 w 8830208"/>
              <a:gd name="connsiteY2833" fmla="*/ 1538792 h 8856097"/>
              <a:gd name="connsiteX2834" fmla="*/ 2507942 w 8830208"/>
              <a:gd name="connsiteY2834" fmla="*/ 1518114 h 8856097"/>
              <a:gd name="connsiteX2835" fmla="*/ 2519315 w 8830208"/>
              <a:gd name="connsiteY2835" fmla="*/ 1513484 h 8856097"/>
              <a:gd name="connsiteX2836" fmla="*/ 2507971 w 8830208"/>
              <a:gd name="connsiteY2836" fmla="*/ 1512732 h 8856097"/>
              <a:gd name="connsiteX2837" fmla="*/ 2490226 w 8830208"/>
              <a:gd name="connsiteY2837" fmla="*/ 1522333 h 8856097"/>
              <a:gd name="connsiteX2838" fmla="*/ 2678859 w 8830208"/>
              <a:gd name="connsiteY2838" fmla="*/ 1536773 h 8856097"/>
              <a:gd name="connsiteX2839" fmla="*/ 2657427 w 8830208"/>
              <a:gd name="connsiteY2839" fmla="*/ 1550889 h 8856097"/>
              <a:gd name="connsiteX2840" fmla="*/ 2625281 w 8830208"/>
              <a:gd name="connsiteY2840" fmla="*/ 1548155 h 8856097"/>
              <a:gd name="connsiteX2841" fmla="*/ 2658971 w 8830208"/>
              <a:gd name="connsiteY2841" fmla="*/ 1572073 h 8856097"/>
              <a:gd name="connsiteX2842" fmla="*/ 2689260 w 8830208"/>
              <a:gd name="connsiteY2842" fmla="*/ 1548174 h 8856097"/>
              <a:gd name="connsiteX2843" fmla="*/ 2705424 w 8830208"/>
              <a:gd name="connsiteY2843" fmla="*/ 1536021 h 8856097"/>
              <a:gd name="connsiteX2844" fmla="*/ 2716616 w 8830208"/>
              <a:gd name="connsiteY2844" fmla="*/ 1542936 h 8856097"/>
              <a:gd name="connsiteX2845" fmla="*/ 2703690 w 8830208"/>
              <a:gd name="connsiteY2845" fmla="*/ 1552165 h 8856097"/>
              <a:gd name="connsiteX2846" fmla="*/ 2690765 w 8830208"/>
              <a:gd name="connsiteY2846" fmla="*/ 1561405 h 8856097"/>
              <a:gd name="connsiteX2847" fmla="*/ 2708215 w 8830208"/>
              <a:gd name="connsiteY2847" fmla="*/ 1555737 h 8856097"/>
              <a:gd name="connsiteX2848" fmla="*/ 2729722 w 8830208"/>
              <a:gd name="connsiteY2848" fmla="*/ 1550080 h 8856097"/>
              <a:gd name="connsiteX2849" fmla="*/ 2721893 w 8830208"/>
              <a:gd name="connsiteY2849" fmla="*/ 1531030 h 8856097"/>
              <a:gd name="connsiteX2850" fmla="*/ 2678859 w 8830208"/>
              <a:gd name="connsiteY2850" fmla="*/ 1536773 h 8856097"/>
              <a:gd name="connsiteX2851" fmla="*/ 1485995 w 8830208"/>
              <a:gd name="connsiteY2851" fmla="*/ 1538173 h 8856097"/>
              <a:gd name="connsiteX2852" fmla="*/ 1509370 w 8830208"/>
              <a:gd name="connsiteY2852" fmla="*/ 1567834 h 8856097"/>
              <a:gd name="connsiteX2853" fmla="*/ 1494358 w 8830208"/>
              <a:gd name="connsiteY2853" fmla="*/ 1531030 h 8856097"/>
              <a:gd name="connsiteX2854" fmla="*/ 1485995 w 8830208"/>
              <a:gd name="connsiteY2854" fmla="*/ 1538173 h 8856097"/>
              <a:gd name="connsiteX2855" fmla="*/ 2454231 w 8830208"/>
              <a:gd name="connsiteY2855" fmla="*/ 1537383 h 8856097"/>
              <a:gd name="connsiteX2856" fmla="*/ 2448020 w 8830208"/>
              <a:gd name="connsiteY2856" fmla="*/ 1554051 h 8856097"/>
              <a:gd name="connsiteX2857" fmla="*/ 2457402 w 8830208"/>
              <a:gd name="connsiteY2857" fmla="*/ 1550080 h 8856097"/>
              <a:gd name="connsiteX2858" fmla="*/ 2466785 w 8830208"/>
              <a:gd name="connsiteY2858" fmla="*/ 1547698 h 8856097"/>
              <a:gd name="connsiteX2859" fmla="*/ 2476157 w 8830208"/>
              <a:gd name="connsiteY2859" fmla="*/ 1559605 h 8856097"/>
              <a:gd name="connsiteX2860" fmla="*/ 2479900 w 8830208"/>
              <a:gd name="connsiteY2860" fmla="*/ 1545317 h 8856097"/>
              <a:gd name="connsiteX2861" fmla="*/ 2454231 w 8830208"/>
              <a:gd name="connsiteY2861" fmla="*/ 1537383 h 8856097"/>
              <a:gd name="connsiteX2862" fmla="*/ 930907 w 8830208"/>
              <a:gd name="connsiteY2862" fmla="*/ 1546403 h 8856097"/>
              <a:gd name="connsiteX2863" fmla="*/ 945975 w 8830208"/>
              <a:gd name="connsiteY2863" fmla="*/ 1578378 h 8856097"/>
              <a:gd name="connsiteX2864" fmla="*/ 943375 w 8830208"/>
              <a:gd name="connsiteY2864" fmla="*/ 1555471 h 8856097"/>
              <a:gd name="connsiteX2865" fmla="*/ 930907 w 8830208"/>
              <a:gd name="connsiteY2865" fmla="*/ 1546403 h 8856097"/>
              <a:gd name="connsiteX2866" fmla="*/ 2414540 w 8830208"/>
              <a:gd name="connsiteY2866" fmla="*/ 1547346 h 8856097"/>
              <a:gd name="connsiteX2867" fmla="*/ 2389080 w 8830208"/>
              <a:gd name="connsiteY2867" fmla="*/ 1575997 h 8856097"/>
              <a:gd name="connsiteX2868" fmla="*/ 2438352 w 8830208"/>
              <a:gd name="connsiteY2868" fmla="*/ 1558490 h 8856097"/>
              <a:gd name="connsiteX2869" fmla="*/ 2435971 w 8830208"/>
              <a:gd name="connsiteY2869" fmla="*/ 1541659 h 8856097"/>
              <a:gd name="connsiteX2870" fmla="*/ 2414540 w 8830208"/>
              <a:gd name="connsiteY2870" fmla="*/ 1547346 h 8856097"/>
              <a:gd name="connsiteX2871" fmla="*/ 1423940 w 8830208"/>
              <a:gd name="connsiteY2871" fmla="*/ 1559605 h 8856097"/>
              <a:gd name="connsiteX2872" fmla="*/ 1409100 w 8830208"/>
              <a:gd name="connsiteY2872" fmla="*/ 1564024 h 8856097"/>
              <a:gd name="connsiteX2873" fmla="*/ 1406014 w 8830208"/>
              <a:gd name="connsiteY2873" fmla="*/ 1573397 h 8856097"/>
              <a:gd name="connsiteX2874" fmla="*/ 1447752 w 8830208"/>
              <a:gd name="connsiteY2874" fmla="*/ 1574454 h 8856097"/>
              <a:gd name="connsiteX2875" fmla="*/ 1423940 w 8830208"/>
              <a:gd name="connsiteY2875" fmla="*/ 1559605 h 8856097"/>
              <a:gd name="connsiteX2876" fmla="*/ 1458030 w 8830208"/>
              <a:gd name="connsiteY2876" fmla="*/ 1561986 h 8856097"/>
              <a:gd name="connsiteX2877" fmla="*/ 1471565 w 8830208"/>
              <a:gd name="connsiteY2877" fmla="*/ 1578655 h 8856097"/>
              <a:gd name="connsiteX2878" fmla="*/ 1485852 w 8830208"/>
              <a:gd name="connsiteY2878" fmla="*/ 1568568 h 8856097"/>
              <a:gd name="connsiteX2879" fmla="*/ 1477137 w 8830208"/>
              <a:gd name="connsiteY2879" fmla="*/ 1563862 h 8856097"/>
              <a:gd name="connsiteX2880" fmla="*/ 1463602 w 8830208"/>
              <a:gd name="connsiteY2880" fmla="*/ 1557280 h 8856097"/>
              <a:gd name="connsiteX2881" fmla="*/ 1458030 w 8830208"/>
              <a:gd name="connsiteY2881" fmla="*/ 1561986 h 8856097"/>
              <a:gd name="connsiteX2882" fmla="*/ 1707309 w 8830208"/>
              <a:gd name="connsiteY2882" fmla="*/ 1557090 h 8856097"/>
              <a:gd name="connsiteX2883" fmla="*/ 1695402 w 8830208"/>
              <a:gd name="connsiteY2883" fmla="*/ 1573997 h 8856097"/>
              <a:gd name="connsiteX2884" fmla="*/ 1725273 w 8830208"/>
              <a:gd name="connsiteY2884" fmla="*/ 1583008 h 8856097"/>
              <a:gd name="connsiteX2885" fmla="*/ 1757705 w 8830208"/>
              <a:gd name="connsiteY2885" fmla="*/ 1560243 h 8856097"/>
              <a:gd name="connsiteX2886" fmla="*/ 1732836 w 8830208"/>
              <a:gd name="connsiteY2886" fmla="*/ 1566748 h 8856097"/>
              <a:gd name="connsiteX2887" fmla="*/ 1732159 w 8830208"/>
              <a:gd name="connsiteY2887" fmla="*/ 1583417 h 8856097"/>
              <a:gd name="connsiteX2888" fmla="*/ 1725692 w 8830208"/>
              <a:gd name="connsiteY2888" fmla="*/ 1568206 h 8856097"/>
              <a:gd name="connsiteX2889" fmla="*/ 1707309 w 8830208"/>
              <a:gd name="connsiteY2889" fmla="*/ 1557090 h 8856097"/>
              <a:gd name="connsiteX2890" fmla="*/ 1914477 w 8830208"/>
              <a:gd name="connsiteY2890" fmla="*/ 1558824 h 8856097"/>
              <a:gd name="connsiteX2891" fmla="*/ 1933223 w 8830208"/>
              <a:gd name="connsiteY2891" fmla="*/ 1597705 h 8856097"/>
              <a:gd name="connsiteX2892" fmla="*/ 1935861 w 8830208"/>
              <a:gd name="connsiteY2892" fmla="*/ 1573892 h 8856097"/>
              <a:gd name="connsiteX2893" fmla="*/ 1914477 w 8830208"/>
              <a:gd name="connsiteY2893" fmla="*/ 1558824 h 8856097"/>
              <a:gd name="connsiteX2894" fmla="*/ 873871 w 8830208"/>
              <a:gd name="connsiteY2894" fmla="*/ 1571978 h 8856097"/>
              <a:gd name="connsiteX2895" fmla="*/ 847677 w 8830208"/>
              <a:gd name="connsiteY2895" fmla="*/ 1595342 h 8856097"/>
              <a:gd name="connsiteX2896" fmla="*/ 838257 w 8830208"/>
              <a:gd name="connsiteY2896" fmla="*/ 1602534 h 8856097"/>
              <a:gd name="connsiteX2897" fmla="*/ 835247 w 8830208"/>
              <a:gd name="connsiteY2897" fmla="*/ 1613402 h 8856097"/>
              <a:gd name="connsiteX2898" fmla="*/ 845477 w 8830208"/>
              <a:gd name="connsiteY2898" fmla="*/ 1618593 h 8856097"/>
              <a:gd name="connsiteX2899" fmla="*/ 859631 w 8830208"/>
              <a:gd name="connsiteY2899" fmla="*/ 1613497 h 8856097"/>
              <a:gd name="connsiteX2900" fmla="*/ 863879 w 8830208"/>
              <a:gd name="connsiteY2900" fmla="*/ 1604029 h 8856097"/>
              <a:gd name="connsiteX2901" fmla="*/ 878662 w 8830208"/>
              <a:gd name="connsiteY2901" fmla="*/ 1595323 h 8856097"/>
              <a:gd name="connsiteX2902" fmla="*/ 879748 w 8830208"/>
              <a:gd name="connsiteY2902" fmla="*/ 1590561 h 8856097"/>
              <a:gd name="connsiteX2903" fmla="*/ 886073 w 8830208"/>
              <a:gd name="connsiteY2903" fmla="*/ 1578655 h 8856097"/>
              <a:gd name="connsiteX2904" fmla="*/ 895302 w 8830208"/>
              <a:gd name="connsiteY2904" fmla="*/ 1588180 h 8856097"/>
              <a:gd name="connsiteX2905" fmla="*/ 904532 w 8830208"/>
              <a:gd name="connsiteY2905" fmla="*/ 1597705 h 8856097"/>
              <a:gd name="connsiteX2906" fmla="*/ 907675 w 8830208"/>
              <a:gd name="connsiteY2906" fmla="*/ 1581855 h 8856097"/>
              <a:gd name="connsiteX2907" fmla="*/ 901589 w 8830208"/>
              <a:gd name="connsiteY2907" fmla="*/ 1566005 h 8856097"/>
              <a:gd name="connsiteX2908" fmla="*/ 914210 w 8830208"/>
              <a:gd name="connsiteY2908" fmla="*/ 1573797 h 8856097"/>
              <a:gd name="connsiteX2909" fmla="*/ 920020 w 8830208"/>
              <a:gd name="connsiteY2909" fmla="*/ 1570606 h 8856097"/>
              <a:gd name="connsiteX2910" fmla="*/ 873871 w 8830208"/>
              <a:gd name="connsiteY2910" fmla="*/ 1571978 h 8856097"/>
              <a:gd name="connsiteX2911" fmla="*/ 2574617 w 8830208"/>
              <a:gd name="connsiteY2911" fmla="*/ 1566567 h 8856097"/>
              <a:gd name="connsiteX2912" fmla="*/ 2568254 w 8830208"/>
              <a:gd name="connsiteY2912" fmla="*/ 1586417 h 8856097"/>
              <a:gd name="connsiteX2913" fmla="*/ 2573255 w 8830208"/>
              <a:gd name="connsiteY2913" fmla="*/ 1602467 h 8856097"/>
              <a:gd name="connsiteX2914" fmla="*/ 2558196 w 8830208"/>
              <a:gd name="connsiteY2914" fmla="*/ 1583979 h 8856097"/>
              <a:gd name="connsiteX2915" fmla="*/ 2552976 w 8830208"/>
              <a:gd name="connsiteY2915" fmla="*/ 1597705 h 8856097"/>
              <a:gd name="connsiteX2916" fmla="*/ 2562539 w 8830208"/>
              <a:gd name="connsiteY2916" fmla="*/ 1611992 h 8856097"/>
              <a:gd name="connsiteX2917" fmla="*/ 2575074 w 8830208"/>
              <a:gd name="connsiteY2917" fmla="*/ 1595657 h 8856097"/>
              <a:gd name="connsiteX2918" fmla="*/ 2597630 w 8830208"/>
              <a:gd name="connsiteY2918" fmla="*/ 1589342 h 8856097"/>
              <a:gd name="connsiteX2919" fmla="*/ 2614051 w 8830208"/>
              <a:gd name="connsiteY2919" fmla="*/ 1589008 h 8856097"/>
              <a:gd name="connsiteX2920" fmla="*/ 2609802 w 8830208"/>
              <a:gd name="connsiteY2920" fmla="*/ 1578655 h 8856097"/>
              <a:gd name="connsiteX2921" fmla="*/ 2604059 w 8830208"/>
              <a:gd name="connsiteY2921" fmla="*/ 1570720 h 8856097"/>
              <a:gd name="connsiteX2922" fmla="*/ 2574617 w 8830208"/>
              <a:gd name="connsiteY2922" fmla="*/ 1566567 h 8856097"/>
              <a:gd name="connsiteX2923" fmla="*/ 2801093 w 8830208"/>
              <a:gd name="connsiteY2923" fmla="*/ 1563024 h 8856097"/>
              <a:gd name="connsiteX2924" fmla="*/ 2852928 w 8830208"/>
              <a:gd name="connsiteY2924" fmla="*/ 1569511 h 8856097"/>
              <a:gd name="connsiteX2925" fmla="*/ 2821962 w 8830208"/>
              <a:gd name="connsiteY2925" fmla="*/ 1559605 h 8856097"/>
              <a:gd name="connsiteX2926" fmla="*/ 2801093 w 8830208"/>
              <a:gd name="connsiteY2926" fmla="*/ 1563024 h 8856097"/>
              <a:gd name="connsiteX2927" fmla="*/ 1362027 w 8830208"/>
              <a:gd name="connsiteY2927" fmla="*/ 1582160 h 8856097"/>
              <a:gd name="connsiteX2928" fmla="*/ 1373172 w 8830208"/>
              <a:gd name="connsiteY2928" fmla="*/ 1603467 h 8856097"/>
              <a:gd name="connsiteX2929" fmla="*/ 1378229 w 8830208"/>
              <a:gd name="connsiteY2929" fmla="*/ 1594504 h 8856097"/>
              <a:gd name="connsiteX2930" fmla="*/ 1393860 w 8830208"/>
              <a:gd name="connsiteY2930" fmla="*/ 1588418 h 8856097"/>
              <a:gd name="connsiteX2931" fmla="*/ 1396241 w 8830208"/>
              <a:gd name="connsiteY2931" fmla="*/ 1586036 h 8856097"/>
              <a:gd name="connsiteX2932" fmla="*/ 1362027 w 8830208"/>
              <a:gd name="connsiteY2932" fmla="*/ 1582160 h 8856097"/>
              <a:gd name="connsiteX2933" fmla="*/ 1666827 w 8830208"/>
              <a:gd name="connsiteY2933" fmla="*/ 1583417 h 8856097"/>
              <a:gd name="connsiteX2934" fmla="*/ 1674762 w 8830208"/>
              <a:gd name="connsiteY2934" fmla="*/ 1597705 h 8856097"/>
              <a:gd name="connsiteX2935" fmla="*/ 1682706 w 8830208"/>
              <a:gd name="connsiteY2935" fmla="*/ 1583417 h 8856097"/>
              <a:gd name="connsiteX2936" fmla="*/ 1674762 w 8830208"/>
              <a:gd name="connsiteY2936" fmla="*/ 1569130 h 8856097"/>
              <a:gd name="connsiteX2937" fmla="*/ 1666827 w 8830208"/>
              <a:gd name="connsiteY2937" fmla="*/ 1583417 h 8856097"/>
              <a:gd name="connsiteX2938" fmla="*/ 2126409 w 8830208"/>
              <a:gd name="connsiteY2938" fmla="*/ 1580750 h 8856097"/>
              <a:gd name="connsiteX2939" fmla="*/ 2146859 w 8830208"/>
              <a:gd name="connsiteY2939" fmla="*/ 1607601 h 8856097"/>
              <a:gd name="connsiteX2940" fmla="*/ 2165690 w 8830208"/>
              <a:gd name="connsiteY2940" fmla="*/ 1583722 h 8856097"/>
              <a:gd name="connsiteX2941" fmla="*/ 2126409 w 8830208"/>
              <a:gd name="connsiteY2941" fmla="*/ 1580750 h 8856097"/>
              <a:gd name="connsiteX2942" fmla="*/ 648576 w 8830208"/>
              <a:gd name="connsiteY2942" fmla="*/ 1583417 h 8856097"/>
              <a:gd name="connsiteX2943" fmla="*/ 680990 w 8830208"/>
              <a:gd name="connsiteY2943" fmla="*/ 1654855 h 8856097"/>
              <a:gd name="connsiteX2944" fmla="*/ 713404 w 8830208"/>
              <a:gd name="connsiteY2944" fmla="*/ 1707242 h 8856097"/>
              <a:gd name="connsiteX2945" fmla="*/ 680990 w 8830208"/>
              <a:gd name="connsiteY2945" fmla="*/ 1635805 h 8856097"/>
              <a:gd name="connsiteX2946" fmla="*/ 648576 w 8830208"/>
              <a:gd name="connsiteY2946" fmla="*/ 1583417 h 8856097"/>
              <a:gd name="connsiteX2947" fmla="*/ 1333452 w 8830208"/>
              <a:gd name="connsiteY2947" fmla="*/ 1592380 h 8856097"/>
              <a:gd name="connsiteX2948" fmla="*/ 1342396 w 8830208"/>
              <a:gd name="connsiteY2948" fmla="*/ 1611640 h 8856097"/>
              <a:gd name="connsiteX2949" fmla="*/ 1349902 w 8830208"/>
              <a:gd name="connsiteY2949" fmla="*/ 1597914 h 8856097"/>
              <a:gd name="connsiteX2950" fmla="*/ 1333452 w 8830208"/>
              <a:gd name="connsiteY2950" fmla="*/ 1592380 h 8856097"/>
              <a:gd name="connsiteX2951" fmla="*/ 1606106 w 8830208"/>
              <a:gd name="connsiteY2951" fmla="*/ 1586255 h 8856097"/>
              <a:gd name="connsiteX2952" fmla="*/ 1636214 w 8830208"/>
              <a:gd name="connsiteY2952" fmla="*/ 1610525 h 8856097"/>
              <a:gd name="connsiteX2953" fmla="*/ 1634052 w 8830208"/>
              <a:gd name="connsiteY2953" fmla="*/ 1578655 h 8856097"/>
              <a:gd name="connsiteX2954" fmla="*/ 1606106 w 8830208"/>
              <a:gd name="connsiteY2954" fmla="*/ 1586255 h 8856097"/>
              <a:gd name="connsiteX2955" fmla="*/ 1881807 w 8830208"/>
              <a:gd name="connsiteY2955" fmla="*/ 1587103 h 8856097"/>
              <a:gd name="connsiteX2956" fmla="*/ 1908210 w 8830208"/>
              <a:gd name="connsiteY2956" fmla="*/ 1610325 h 8856097"/>
              <a:gd name="connsiteX2957" fmla="*/ 1914477 w 8830208"/>
              <a:gd name="connsiteY2957" fmla="*/ 1591351 h 8856097"/>
              <a:gd name="connsiteX2958" fmla="*/ 1881807 w 8830208"/>
              <a:gd name="connsiteY2958" fmla="*/ 1587103 h 8856097"/>
              <a:gd name="connsiteX2959" fmla="*/ 2336711 w 8830208"/>
              <a:gd name="connsiteY2959" fmla="*/ 1593742 h 8856097"/>
              <a:gd name="connsiteX2960" fmla="*/ 2330930 w 8830208"/>
              <a:gd name="connsiteY2960" fmla="*/ 1608830 h 8856097"/>
              <a:gd name="connsiteX2961" fmla="*/ 2323119 w 8830208"/>
              <a:gd name="connsiteY2961" fmla="*/ 1596200 h 8856097"/>
              <a:gd name="connsiteX2962" fmla="*/ 2315318 w 8830208"/>
              <a:gd name="connsiteY2962" fmla="*/ 1583579 h 8856097"/>
              <a:gd name="connsiteX2963" fmla="*/ 2303498 w 8830208"/>
              <a:gd name="connsiteY2963" fmla="*/ 1595399 h 8856097"/>
              <a:gd name="connsiteX2964" fmla="*/ 2274522 w 8830208"/>
              <a:gd name="connsiteY2964" fmla="*/ 1607230 h 8856097"/>
              <a:gd name="connsiteX2965" fmla="*/ 2267274 w 8830208"/>
              <a:gd name="connsiteY2965" fmla="*/ 1631271 h 8856097"/>
              <a:gd name="connsiteX2966" fmla="*/ 2362114 w 8830208"/>
              <a:gd name="connsiteY2966" fmla="*/ 1590561 h 8856097"/>
              <a:gd name="connsiteX2967" fmla="*/ 2336711 w 8830208"/>
              <a:gd name="connsiteY2967" fmla="*/ 1593742 h 8856097"/>
              <a:gd name="connsiteX2968" fmla="*/ 2780500 w 8830208"/>
              <a:gd name="connsiteY2968" fmla="*/ 1595323 h 8856097"/>
              <a:gd name="connsiteX2969" fmla="*/ 2774947 w 8830208"/>
              <a:gd name="connsiteY2969" fmla="*/ 1600086 h 8856097"/>
              <a:gd name="connsiteX2970" fmla="*/ 2729532 w 8830208"/>
              <a:gd name="connsiteY2970" fmla="*/ 1596628 h 8856097"/>
              <a:gd name="connsiteX2971" fmla="*/ 2738714 w 8830208"/>
              <a:gd name="connsiteY2971" fmla="*/ 1617021 h 8856097"/>
              <a:gd name="connsiteX2972" fmla="*/ 2753116 w 8830208"/>
              <a:gd name="connsiteY2972" fmla="*/ 1628975 h 8856097"/>
              <a:gd name="connsiteX2973" fmla="*/ 2746734 w 8830208"/>
              <a:gd name="connsiteY2973" fmla="*/ 1610954 h 8856097"/>
              <a:gd name="connsiteX2974" fmla="*/ 2740352 w 8830208"/>
              <a:gd name="connsiteY2974" fmla="*/ 1592942 h 8856097"/>
              <a:gd name="connsiteX2975" fmla="*/ 2753182 w 8830208"/>
              <a:gd name="connsiteY2975" fmla="*/ 1604848 h 8856097"/>
              <a:gd name="connsiteX2976" fmla="*/ 2810075 w 8830208"/>
              <a:gd name="connsiteY2976" fmla="*/ 1600086 h 8856097"/>
              <a:gd name="connsiteX2977" fmla="*/ 2820791 w 8830208"/>
              <a:gd name="connsiteY2977" fmla="*/ 1583417 h 8856097"/>
              <a:gd name="connsiteX2978" fmla="*/ 2815981 w 8830208"/>
              <a:gd name="connsiteY2978" fmla="*/ 1599124 h 8856097"/>
              <a:gd name="connsiteX2979" fmla="*/ 2811161 w 8830208"/>
              <a:gd name="connsiteY2979" fmla="*/ 1614830 h 8856097"/>
              <a:gd name="connsiteX2980" fmla="*/ 2843832 w 8830208"/>
              <a:gd name="connsiteY2980" fmla="*/ 1613906 h 8856097"/>
              <a:gd name="connsiteX2981" fmla="*/ 2876502 w 8830208"/>
              <a:gd name="connsiteY2981" fmla="*/ 1610801 h 8856097"/>
              <a:gd name="connsiteX2982" fmla="*/ 2846461 w 8830208"/>
              <a:gd name="connsiteY2982" fmla="*/ 1593637 h 8856097"/>
              <a:gd name="connsiteX2983" fmla="*/ 2780500 w 8830208"/>
              <a:gd name="connsiteY2983" fmla="*/ 1595323 h 8856097"/>
              <a:gd name="connsiteX2984" fmla="*/ 623878 w 8830208"/>
              <a:gd name="connsiteY2984" fmla="*/ 1599495 h 8856097"/>
              <a:gd name="connsiteX2985" fmla="*/ 696097 w 8830208"/>
              <a:gd name="connsiteY2985" fmla="*/ 1740580 h 8856097"/>
              <a:gd name="connsiteX2986" fmla="*/ 667064 w 8830208"/>
              <a:gd name="connsiteY2986" fmla="*/ 1654855 h 8856097"/>
              <a:gd name="connsiteX2987" fmla="*/ 630260 w 8830208"/>
              <a:gd name="connsiteY2987" fmla="*/ 1583417 h 8856097"/>
              <a:gd name="connsiteX2988" fmla="*/ 623878 w 8830208"/>
              <a:gd name="connsiteY2988" fmla="*/ 1599495 h 8856097"/>
              <a:gd name="connsiteX2989" fmla="*/ 1304877 w 8830208"/>
              <a:gd name="connsiteY2989" fmla="*/ 1601905 h 8856097"/>
              <a:gd name="connsiteX2990" fmla="*/ 1313821 w 8830208"/>
              <a:gd name="connsiteY2990" fmla="*/ 1621165 h 8856097"/>
              <a:gd name="connsiteX2991" fmla="*/ 1321327 w 8830208"/>
              <a:gd name="connsiteY2991" fmla="*/ 1607439 h 8856097"/>
              <a:gd name="connsiteX2992" fmla="*/ 1304877 w 8830208"/>
              <a:gd name="connsiteY2992" fmla="*/ 1601905 h 8856097"/>
              <a:gd name="connsiteX2993" fmla="*/ 809873 w 8830208"/>
              <a:gd name="connsiteY2993" fmla="*/ 1602467 h 8856097"/>
              <a:gd name="connsiteX2994" fmla="*/ 819102 w 8830208"/>
              <a:gd name="connsiteY2994" fmla="*/ 1626280 h 8856097"/>
              <a:gd name="connsiteX2995" fmla="*/ 828332 w 8830208"/>
              <a:gd name="connsiteY2995" fmla="*/ 1631042 h 8856097"/>
              <a:gd name="connsiteX2996" fmla="*/ 819102 w 8830208"/>
              <a:gd name="connsiteY2996" fmla="*/ 1607230 h 8856097"/>
              <a:gd name="connsiteX2997" fmla="*/ 809873 w 8830208"/>
              <a:gd name="connsiteY2997" fmla="*/ 1602467 h 8856097"/>
              <a:gd name="connsiteX2998" fmla="*/ 1248156 w 8830208"/>
              <a:gd name="connsiteY2998" fmla="*/ 1606963 h 8856097"/>
              <a:gd name="connsiteX2999" fmla="*/ 1254290 w 8830208"/>
              <a:gd name="connsiteY2999" fmla="*/ 1631099 h 8856097"/>
              <a:gd name="connsiteX3000" fmla="*/ 1268749 w 8830208"/>
              <a:gd name="connsiteY3000" fmla="*/ 1650092 h 8856097"/>
              <a:gd name="connsiteX3001" fmla="*/ 1261929 w 8830208"/>
              <a:gd name="connsiteY3001" fmla="*/ 1626280 h 8856097"/>
              <a:gd name="connsiteX3002" fmla="*/ 1255109 w 8830208"/>
              <a:gd name="connsiteY3002" fmla="*/ 1602467 h 8856097"/>
              <a:gd name="connsiteX3003" fmla="*/ 1267616 w 8830208"/>
              <a:gd name="connsiteY3003" fmla="*/ 1614373 h 8856097"/>
              <a:gd name="connsiteX3004" fmla="*/ 1292181 w 8830208"/>
              <a:gd name="connsiteY3004" fmla="*/ 1612706 h 8856097"/>
              <a:gd name="connsiteX3005" fmla="*/ 1248156 w 8830208"/>
              <a:gd name="connsiteY3005" fmla="*/ 1606963 h 8856097"/>
              <a:gd name="connsiteX3006" fmla="*/ 1553632 w 8830208"/>
              <a:gd name="connsiteY3006" fmla="*/ 1618345 h 8856097"/>
              <a:gd name="connsiteX3007" fmla="*/ 1554737 w 8830208"/>
              <a:gd name="connsiteY3007" fmla="*/ 1640567 h 8856097"/>
              <a:gd name="connsiteX3008" fmla="*/ 1559357 w 8830208"/>
              <a:gd name="connsiteY3008" fmla="*/ 1622517 h 8856097"/>
              <a:gd name="connsiteX3009" fmla="*/ 1563986 w 8830208"/>
              <a:gd name="connsiteY3009" fmla="*/ 1604467 h 8856097"/>
              <a:gd name="connsiteX3010" fmla="*/ 1573263 w 8830208"/>
              <a:gd name="connsiteY3010" fmla="*/ 1617755 h 8856097"/>
              <a:gd name="connsiteX3011" fmla="*/ 1582550 w 8830208"/>
              <a:gd name="connsiteY3011" fmla="*/ 1631042 h 8856097"/>
              <a:gd name="connsiteX3012" fmla="*/ 1578855 w 8830208"/>
              <a:gd name="connsiteY3012" fmla="*/ 1617355 h 8856097"/>
              <a:gd name="connsiteX3013" fmla="*/ 1553632 w 8830208"/>
              <a:gd name="connsiteY3013" fmla="*/ 1618345 h 8856097"/>
              <a:gd name="connsiteX3014" fmla="*/ 2057772 w 8830208"/>
              <a:gd name="connsiteY3014" fmla="*/ 1606972 h 8856097"/>
              <a:gd name="connsiteX3015" fmla="*/ 2016738 w 8830208"/>
              <a:gd name="connsiteY3015" fmla="*/ 1611430 h 8856097"/>
              <a:gd name="connsiteX3016" fmla="*/ 1974704 w 8830208"/>
              <a:gd name="connsiteY3016" fmla="*/ 1621841 h 8856097"/>
              <a:gd name="connsiteX3017" fmla="*/ 1960740 w 8830208"/>
              <a:gd name="connsiteY3017" fmla="*/ 1635805 h 8856097"/>
              <a:gd name="connsiteX3018" fmla="*/ 1975714 w 8830208"/>
              <a:gd name="connsiteY3018" fmla="*/ 1635805 h 8856097"/>
              <a:gd name="connsiteX3019" fmla="*/ 1990677 w 8830208"/>
              <a:gd name="connsiteY3019" fmla="*/ 1650092 h 8856097"/>
              <a:gd name="connsiteX3020" fmla="*/ 1999964 w 8830208"/>
              <a:gd name="connsiteY3020" fmla="*/ 1664380 h 8856097"/>
              <a:gd name="connsiteX3021" fmla="*/ 2000202 w 8830208"/>
              <a:gd name="connsiteY3021" fmla="*/ 1640567 h 8856097"/>
              <a:gd name="connsiteX3022" fmla="*/ 2000736 w 8830208"/>
              <a:gd name="connsiteY3022" fmla="*/ 1616755 h 8856097"/>
              <a:gd name="connsiteX3023" fmla="*/ 2015738 w 8830208"/>
              <a:gd name="connsiteY3023" fmla="*/ 1630861 h 8856097"/>
              <a:gd name="connsiteX3024" fmla="*/ 2067020 w 8830208"/>
              <a:gd name="connsiteY3024" fmla="*/ 1626584 h 8856097"/>
              <a:gd name="connsiteX3025" fmla="*/ 2067173 w 8830208"/>
              <a:gd name="connsiteY3025" fmla="*/ 1611992 h 8856097"/>
              <a:gd name="connsiteX3026" fmla="*/ 2076402 w 8830208"/>
              <a:gd name="connsiteY3026" fmla="*/ 1626280 h 8856097"/>
              <a:gd name="connsiteX3027" fmla="*/ 2085632 w 8830208"/>
              <a:gd name="connsiteY3027" fmla="*/ 1640567 h 8856097"/>
              <a:gd name="connsiteX3028" fmla="*/ 2085785 w 8830208"/>
              <a:gd name="connsiteY3028" fmla="*/ 1624460 h 8856097"/>
              <a:gd name="connsiteX3029" fmla="*/ 2057772 w 8830208"/>
              <a:gd name="connsiteY3029" fmla="*/ 1606972 h 8856097"/>
              <a:gd name="connsiteX3030" fmla="*/ 2479053 w 8830208"/>
              <a:gd name="connsiteY3030" fmla="*/ 1616545 h 8856097"/>
              <a:gd name="connsiteX3031" fmla="*/ 2488006 w 8830208"/>
              <a:gd name="connsiteY3031" fmla="*/ 1635805 h 8856097"/>
              <a:gd name="connsiteX3032" fmla="*/ 2486559 w 8830208"/>
              <a:gd name="connsiteY3032" fmla="*/ 1602819 h 8856097"/>
              <a:gd name="connsiteX3033" fmla="*/ 2479053 w 8830208"/>
              <a:gd name="connsiteY3033" fmla="*/ 1616545 h 8856097"/>
              <a:gd name="connsiteX3034" fmla="*/ 960558 w 8830208"/>
              <a:gd name="connsiteY3034" fmla="*/ 1614316 h 8856097"/>
              <a:gd name="connsiteX3035" fmla="*/ 857307 w 8830208"/>
              <a:gd name="connsiteY3035" fmla="*/ 1664380 h 8856097"/>
              <a:gd name="connsiteX3036" fmla="*/ 857974 w 8830208"/>
              <a:gd name="connsiteY3036" fmla="*/ 1702480 h 8856097"/>
              <a:gd name="connsiteX3037" fmla="*/ 867975 w 8830208"/>
              <a:gd name="connsiteY3037" fmla="*/ 1716767 h 8856097"/>
              <a:gd name="connsiteX3038" fmla="*/ 861212 w 8830208"/>
              <a:gd name="connsiteY3038" fmla="*/ 1693031 h 8856097"/>
              <a:gd name="connsiteX3039" fmla="*/ 854459 w 8830208"/>
              <a:gd name="connsiteY3039" fmla="*/ 1669294 h 8856097"/>
              <a:gd name="connsiteX3040" fmla="*/ 871900 w 8830208"/>
              <a:gd name="connsiteY3040" fmla="*/ 1683506 h 8856097"/>
              <a:gd name="connsiteX3041" fmla="*/ 889340 w 8830208"/>
              <a:gd name="connsiteY3041" fmla="*/ 1697717 h 8856097"/>
              <a:gd name="connsiteX3042" fmla="*/ 883101 w 8830208"/>
              <a:gd name="connsiteY3042" fmla="*/ 1681048 h 8856097"/>
              <a:gd name="connsiteX3043" fmla="*/ 898522 w 8830208"/>
              <a:gd name="connsiteY3043" fmla="*/ 1676286 h 8856097"/>
              <a:gd name="connsiteX3044" fmla="*/ 904075 w 8830208"/>
              <a:gd name="connsiteY3044" fmla="*/ 1673171 h 8856097"/>
              <a:gd name="connsiteX3045" fmla="*/ 904827 w 8830208"/>
              <a:gd name="connsiteY3045" fmla="*/ 1658150 h 8856097"/>
              <a:gd name="connsiteX3046" fmla="*/ 935784 w 8830208"/>
              <a:gd name="connsiteY3046" fmla="*/ 1661255 h 8856097"/>
              <a:gd name="connsiteX3047" fmla="*/ 954834 w 8830208"/>
              <a:gd name="connsiteY3047" fmla="*/ 1658807 h 8856097"/>
              <a:gd name="connsiteX3048" fmla="*/ 971502 w 8830208"/>
              <a:gd name="connsiteY3048" fmla="*/ 1641996 h 8856097"/>
              <a:gd name="connsiteX3049" fmla="*/ 1000077 w 8830208"/>
              <a:gd name="connsiteY3049" fmla="*/ 1647711 h 8856097"/>
              <a:gd name="connsiteX3050" fmla="*/ 1000077 w 8830208"/>
              <a:gd name="connsiteY3050" fmla="*/ 1632233 h 8856097"/>
              <a:gd name="connsiteX3051" fmla="*/ 1022385 w 8830208"/>
              <a:gd name="connsiteY3051" fmla="*/ 1626518 h 8856097"/>
              <a:gd name="connsiteX3052" fmla="*/ 1024766 w 8830208"/>
              <a:gd name="connsiteY3052" fmla="*/ 1624136 h 8856097"/>
              <a:gd name="connsiteX3053" fmla="*/ 990248 w 8830208"/>
              <a:gd name="connsiteY3053" fmla="*/ 1623203 h 8856097"/>
              <a:gd name="connsiteX3054" fmla="*/ 989943 w 8830208"/>
              <a:gd name="connsiteY3054" fmla="*/ 1640567 h 8856097"/>
              <a:gd name="connsiteX3055" fmla="*/ 976922 w 8830208"/>
              <a:gd name="connsiteY3055" fmla="*/ 1623393 h 8856097"/>
              <a:gd name="connsiteX3056" fmla="*/ 960558 w 8830208"/>
              <a:gd name="connsiteY3056" fmla="*/ 1614316 h 8856097"/>
              <a:gd name="connsiteX3057" fmla="*/ 1200102 w 8830208"/>
              <a:gd name="connsiteY3057" fmla="*/ 1616193 h 8856097"/>
              <a:gd name="connsiteX3058" fmla="*/ 1184796 w 8830208"/>
              <a:gd name="connsiteY3058" fmla="*/ 1626280 h 8856097"/>
              <a:gd name="connsiteX3059" fmla="*/ 1175833 w 8830208"/>
              <a:gd name="connsiteY3059" fmla="*/ 1642948 h 8856097"/>
              <a:gd name="connsiteX3060" fmla="*/ 1182176 w 8830208"/>
              <a:gd name="connsiteY3060" fmla="*/ 1659617 h 8856097"/>
              <a:gd name="connsiteX3061" fmla="*/ 1171023 w 8830208"/>
              <a:gd name="connsiteY3061" fmla="*/ 1648539 h 8856097"/>
              <a:gd name="connsiteX3062" fmla="*/ 1159859 w 8830208"/>
              <a:gd name="connsiteY3062" fmla="*/ 1637471 h 8856097"/>
              <a:gd name="connsiteX3063" fmla="*/ 1110920 w 8830208"/>
              <a:gd name="connsiteY3063" fmla="*/ 1651902 h 8856097"/>
              <a:gd name="connsiteX3064" fmla="*/ 1065762 w 8830208"/>
              <a:gd name="connsiteY3064" fmla="*/ 1686992 h 8856097"/>
              <a:gd name="connsiteX3065" fmla="*/ 1077011 w 8830208"/>
              <a:gd name="connsiteY3065" fmla="*/ 1700546 h 8856097"/>
              <a:gd name="connsiteX3066" fmla="*/ 1105214 w 8830208"/>
              <a:gd name="connsiteY3066" fmla="*/ 1689897 h 8856097"/>
              <a:gd name="connsiteX3067" fmla="*/ 1133570 w 8830208"/>
              <a:gd name="connsiteY3067" fmla="*/ 1664675 h 8856097"/>
              <a:gd name="connsiteX3068" fmla="*/ 1133723 w 8830208"/>
              <a:gd name="connsiteY3068" fmla="*/ 1650092 h 8856097"/>
              <a:gd name="connsiteX3069" fmla="*/ 1141886 w 8830208"/>
              <a:gd name="connsiteY3069" fmla="*/ 1662979 h 8856097"/>
              <a:gd name="connsiteX3070" fmla="*/ 1150058 w 8830208"/>
              <a:gd name="connsiteY3070" fmla="*/ 1675867 h 8856097"/>
              <a:gd name="connsiteX3071" fmla="*/ 1169060 w 8830208"/>
              <a:gd name="connsiteY3071" fmla="*/ 1665694 h 8856097"/>
              <a:gd name="connsiteX3072" fmla="*/ 1195607 w 8830208"/>
              <a:gd name="connsiteY3072" fmla="*/ 1662332 h 8856097"/>
              <a:gd name="connsiteX3073" fmla="*/ 1197159 w 8830208"/>
              <a:gd name="connsiteY3073" fmla="*/ 1652473 h 8856097"/>
              <a:gd name="connsiteX3074" fmla="*/ 1200398 w 8830208"/>
              <a:gd name="connsiteY3074" fmla="*/ 1635805 h 8856097"/>
              <a:gd name="connsiteX3075" fmla="*/ 1209627 w 8830208"/>
              <a:gd name="connsiteY3075" fmla="*/ 1645330 h 8856097"/>
              <a:gd name="connsiteX3076" fmla="*/ 1218257 w 8830208"/>
              <a:gd name="connsiteY3076" fmla="*/ 1654855 h 8856097"/>
              <a:gd name="connsiteX3077" fmla="*/ 1208475 w 8830208"/>
              <a:gd name="connsiteY3077" fmla="*/ 1611278 h 8856097"/>
              <a:gd name="connsiteX3078" fmla="*/ 1200102 w 8830208"/>
              <a:gd name="connsiteY3078" fmla="*/ 1616193 h 8856097"/>
              <a:gd name="connsiteX3079" fmla="*/ 1502521 w 8830208"/>
              <a:gd name="connsiteY3079" fmla="*/ 1614049 h 8856097"/>
              <a:gd name="connsiteX3080" fmla="*/ 1476327 w 8830208"/>
              <a:gd name="connsiteY3080" fmla="*/ 1627470 h 8856097"/>
              <a:gd name="connsiteX3081" fmla="*/ 1466907 w 8830208"/>
              <a:gd name="connsiteY3081" fmla="*/ 1631109 h 8856097"/>
              <a:gd name="connsiteX3082" fmla="*/ 1463478 w 8830208"/>
              <a:gd name="connsiteY3082" fmla="*/ 1640872 h 8856097"/>
              <a:gd name="connsiteX3083" fmla="*/ 1469450 w 8830208"/>
              <a:gd name="connsiteY3083" fmla="*/ 1656455 h 8856097"/>
              <a:gd name="connsiteX3084" fmla="*/ 1477509 w 8830208"/>
              <a:gd name="connsiteY3084" fmla="*/ 1643748 h 8856097"/>
              <a:gd name="connsiteX3085" fmla="*/ 1485852 w 8830208"/>
              <a:gd name="connsiteY3085" fmla="*/ 1640567 h 8856097"/>
              <a:gd name="connsiteX3086" fmla="*/ 1495520 w 8830208"/>
              <a:gd name="connsiteY3086" fmla="*/ 1635805 h 8856097"/>
              <a:gd name="connsiteX3087" fmla="*/ 1504902 w 8830208"/>
              <a:gd name="connsiteY3087" fmla="*/ 1621517 h 8856097"/>
              <a:gd name="connsiteX3088" fmla="*/ 1513361 w 8830208"/>
              <a:gd name="connsiteY3088" fmla="*/ 1634642 h 8856097"/>
              <a:gd name="connsiteX3089" fmla="*/ 1532411 w 8830208"/>
              <a:gd name="connsiteY3089" fmla="*/ 1641224 h 8856097"/>
              <a:gd name="connsiteX3090" fmla="*/ 1535859 w 8830208"/>
              <a:gd name="connsiteY3090" fmla="*/ 1608658 h 8856097"/>
              <a:gd name="connsiteX3091" fmla="*/ 1502521 w 8830208"/>
              <a:gd name="connsiteY3091" fmla="*/ 1614049 h 8856097"/>
              <a:gd name="connsiteX3092" fmla="*/ 2450259 w 8830208"/>
              <a:gd name="connsiteY3092" fmla="*/ 1614249 h 8856097"/>
              <a:gd name="connsiteX3093" fmla="*/ 2438210 w 8830208"/>
              <a:gd name="connsiteY3093" fmla="*/ 1634214 h 8856097"/>
              <a:gd name="connsiteX3094" fmla="*/ 2438057 w 8830208"/>
              <a:gd name="connsiteY3094" fmla="*/ 1650092 h 8856097"/>
              <a:gd name="connsiteX3095" fmla="*/ 2429894 w 8830208"/>
              <a:gd name="connsiteY3095" fmla="*/ 1637205 h 8856097"/>
              <a:gd name="connsiteX3096" fmla="*/ 2421722 w 8830208"/>
              <a:gd name="connsiteY3096" fmla="*/ 1624317 h 8856097"/>
              <a:gd name="connsiteX3097" fmla="*/ 2401462 w 8830208"/>
              <a:gd name="connsiteY3097" fmla="*/ 1635157 h 8856097"/>
              <a:gd name="connsiteX3098" fmla="*/ 2397871 w 8830208"/>
              <a:gd name="connsiteY3098" fmla="*/ 1671657 h 8856097"/>
              <a:gd name="connsiteX3099" fmla="*/ 2412959 w 8830208"/>
              <a:gd name="connsiteY3099" fmla="*/ 1659055 h 8856097"/>
              <a:gd name="connsiteX3100" fmla="*/ 2435009 w 8830208"/>
              <a:gd name="connsiteY3100" fmla="*/ 1648682 h 8856097"/>
              <a:gd name="connsiteX3101" fmla="*/ 2463622 w 8830208"/>
              <a:gd name="connsiteY3101" fmla="*/ 1642282 h 8856097"/>
              <a:gd name="connsiteX3102" fmla="*/ 2450259 w 8830208"/>
              <a:gd name="connsiteY3102" fmla="*/ 1614249 h 8856097"/>
              <a:gd name="connsiteX3103" fmla="*/ 2667410 w 8830208"/>
              <a:gd name="connsiteY3103" fmla="*/ 1616269 h 8856097"/>
              <a:gd name="connsiteX3104" fmla="*/ 2646636 w 8830208"/>
              <a:gd name="connsiteY3104" fmla="*/ 1620736 h 8856097"/>
              <a:gd name="connsiteX3105" fmla="*/ 2637863 w 8830208"/>
              <a:gd name="connsiteY3105" fmla="*/ 1648539 h 8856097"/>
              <a:gd name="connsiteX3106" fmla="*/ 2649027 w 8830208"/>
              <a:gd name="connsiteY3106" fmla="*/ 1659617 h 8856097"/>
              <a:gd name="connsiteX3107" fmla="*/ 2642302 w 8830208"/>
              <a:gd name="connsiteY3107" fmla="*/ 1640567 h 8856097"/>
              <a:gd name="connsiteX3108" fmla="*/ 2635577 w 8830208"/>
              <a:gd name="connsiteY3108" fmla="*/ 1621517 h 8856097"/>
              <a:gd name="connsiteX3109" fmla="*/ 2648407 w 8830208"/>
              <a:gd name="connsiteY3109" fmla="*/ 1633423 h 8856097"/>
              <a:gd name="connsiteX3110" fmla="*/ 2676477 w 8830208"/>
              <a:gd name="connsiteY3110" fmla="*/ 1629880 h 8856097"/>
              <a:gd name="connsiteX3111" fmla="*/ 2676477 w 8830208"/>
              <a:gd name="connsiteY3111" fmla="*/ 1614421 h 8856097"/>
              <a:gd name="connsiteX3112" fmla="*/ 2690984 w 8830208"/>
              <a:gd name="connsiteY3112" fmla="*/ 1626461 h 8856097"/>
              <a:gd name="connsiteX3113" fmla="*/ 2705491 w 8830208"/>
              <a:gd name="connsiteY3113" fmla="*/ 1638500 h 8856097"/>
              <a:gd name="connsiteX3114" fmla="*/ 2699490 w 8830208"/>
              <a:gd name="connsiteY3114" fmla="*/ 1622860 h 8856097"/>
              <a:gd name="connsiteX3115" fmla="*/ 2667410 w 8830208"/>
              <a:gd name="connsiteY3115" fmla="*/ 1616269 h 8856097"/>
              <a:gd name="connsiteX3116" fmla="*/ 1721863 w 8830208"/>
              <a:gd name="connsiteY3116" fmla="*/ 1640348 h 8856097"/>
              <a:gd name="connsiteX3117" fmla="*/ 1726359 w 8830208"/>
              <a:gd name="connsiteY3117" fmla="*/ 1659617 h 8856097"/>
              <a:gd name="connsiteX3118" fmla="*/ 1711185 w 8830208"/>
              <a:gd name="connsiteY3118" fmla="*/ 1640567 h 8856097"/>
              <a:gd name="connsiteX3119" fmla="*/ 1704604 w 8830208"/>
              <a:gd name="connsiteY3119" fmla="*/ 1654245 h 8856097"/>
              <a:gd name="connsiteX3120" fmla="*/ 1713795 w 8830208"/>
              <a:gd name="connsiteY3120" fmla="*/ 1671428 h 8856097"/>
              <a:gd name="connsiteX3121" fmla="*/ 1752229 w 8830208"/>
              <a:gd name="connsiteY3121" fmla="*/ 1661179 h 8856097"/>
              <a:gd name="connsiteX3122" fmla="*/ 1790652 w 8830208"/>
              <a:gd name="connsiteY3122" fmla="*/ 1636005 h 8856097"/>
              <a:gd name="connsiteX3123" fmla="*/ 1790652 w 8830208"/>
              <a:gd name="connsiteY3123" fmla="*/ 1621088 h 8856097"/>
              <a:gd name="connsiteX3124" fmla="*/ 1754010 w 8830208"/>
              <a:gd name="connsiteY3124" fmla="*/ 1621088 h 8856097"/>
              <a:gd name="connsiteX3125" fmla="*/ 1717367 w 8830208"/>
              <a:gd name="connsiteY3125" fmla="*/ 1621088 h 8856097"/>
              <a:gd name="connsiteX3126" fmla="*/ 1721863 w 8830208"/>
              <a:gd name="connsiteY3126" fmla="*/ 1640348 h 8856097"/>
              <a:gd name="connsiteX3127" fmla="*/ 2028777 w 8830208"/>
              <a:gd name="connsiteY3127" fmla="*/ 1626280 h 8856097"/>
              <a:gd name="connsiteX3128" fmla="*/ 2038864 w 8830208"/>
              <a:gd name="connsiteY3128" fmla="*/ 1635805 h 8856097"/>
              <a:gd name="connsiteX3129" fmla="*/ 2043065 w 8830208"/>
              <a:gd name="connsiteY3129" fmla="*/ 1626280 h 8856097"/>
              <a:gd name="connsiteX3130" fmla="*/ 2032978 w 8830208"/>
              <a:gd name="connsiteY3130" fmla="*/ 1616755 h 8856097"/>
              <a:gd name="connsiteX3131" fmla="*/ 2028777 w 8830208"/>
              <a:gd name="connsiteY3131" fmla="*/ 1626280 h 8856097"/>
              <a:gd name="connsiteX3132" fmla="*/ 476202 w 8830208"/>
              <a:gd name="connsiteY3132" fmla="*/ 1735817 h 8856097"/>
              <a:gd name="connsiteX3133" fmla="*/ 545697 w 8830208"/>
              <a:gd name="connsiteY3133" fmla="*/ 1859642 h 8856097"/>
              <a:gd name="connsiteX3134" fmla="*/ 495748 w 8830208"/>
              <a:gd name="connsiteY3134" fmla="*/ 1754867 h 8856097"/>
              <a:gd name="connsiteX3135" fmla="*/ 426253 w 8830208"/>
              <a:gd name="connsiteY3135" fmla="*/ 1631042 h 8856097"/>
              <a:gd name="connsiteX3136" fmla="*/ 476202 w 8830208"/>
              <a:gd name="connsiteY3136" fmla="*/ 1735817 h 8856097"/>
              <a:gd name="connsiteX3137" fmla="*/ 2205781 w 8830208"/>
              <a:gd name="connsiteY3137" fmla="*/ 1633423 h 8856097"/>
              <a:gd name="connsiteX3138" fmla="*/ 2187655 w 8830208"/>
              <a:gd name="connsiteY3138" fmla="*/ 1640567 h 8856097"/>
              <a:gd name="connsiteX3139" fmla="*/ 2173462 w 8830208"/>
              <a:gd name="connsiteY3139" fmla="*/ 1657236 h 8856097"/>
              <a:gd name="connsiteX3140" fmla="*/ 2181044 w 8830208"/>
              <a:gd name="connsiteY3140" fmla="*/ 1673905 h 8856097"/>
              <a:gd name="connsiteX3141" fmla="*/ 2185940 w 8830208"/>
              <a:gd name="connsiteY3141" fmla="*/ 1664380 h 8856097"/>
              <a:gd name="connsiteX3142" fmla="*/ 2207019 w 8830208"/>
              <a:gd name="connsiteY3142" fmla="*/ 1665456 h 8856097"/>
              <a:gd name="connsiteX3143" fmla="*/ 2238327 w 8830208"/>
              <a:gd name="connsiteY3143" fmla="*/ 1644768 h 8856097"/>
              <a:gd name="connsiteX3144" fmla="*/ 2205781 w 8830208"/>
              <a:gd name="connsiteY3144" fmla="*/ 1633423 h 8856097"/>
              <a:gd name="connsiteX3145" fmla="*/ 1405681 w 8830208"/>
              <a:gd name="connsiteY3145" fmla="*/ 1642948 h 8856097"/>
              <a:gd name="connsiteX3146" fmla="*/ 1362027 w 8830208"/>
              <a:gd name="connsiteY3146" fmla="*/ 1653664 h 8856097"/>
              <a:gd name="connsiteX3147" fmla="*/ 1352207 w 8830208"/>
              <a:gd name="connsiteY3147" fmla="*/ 1692955 h 8856097"/>
              <a:gd name="connsiteX3148" fmla="*/ 1355950 w 8830208"/>
              <a:gd name="connsiteY3148" fmla="*/ 1678667 h 8856097"/>
              <a:gd name="connsiteX3149" fmla="*/ 1374924 w 8830208"/>
              <a:gd name="connsiteY3149" fmla="*/ 1676286 h 8856097"/>
              <a:gd name="connsiteX3150" fmla="*/ 1379877 w 8830208"/>
              <a:gd name="connsiteY3150" fmla="*/ 1688192 h 8856097"/>
              <a:gd name="connsiteX3151" fmla="*/ 1393431 w 8830208"/>
              <a:gd name="connsiteY3151" fmla="*/ 1671523 h 8856097"/>
              <a:gd name="connsiteX3152" fmla="*/ 1414415 w 8830208"/>
              <a:gd name="connsiteY3152" fmla="*/ 1664380 h 8856097"/>
              <a:gd name="connsiteX3153" fmla="*/ 1423711 w 8830208"/>
              <a:gd name="connsiteY3153" fmla="*/ 1673905 h 8856097"/>
              <a:gd name="connsiteX3154" fmla="*/ 1438894 w 8830208"/>
              <a:gd name="connsiteY3154" fmla="*/ 1673905 h 8856097"/>
              <a:gd name="connsiteX3155" fmla="*/ 1428702 w 8830208"/>
              <a:gd name="connsiteY3155" fmla="*/ 1654855 h 8856097"/>
              <a:gd name="connsiteX3156" fmla="*/ 1405681 w 8830208"/>
              <a:gd name="connsiteY3156" fmla="*/ 1642948 h 8856097"/>
              <a:gd name="connsiteX3157" fmla="*/ 2209752 w 8830208"/>
              <a:gd name="connsiteY3157" fmla="*/ 1650092 h 8856097"/>
              <a:gd name="connsiteX3158" fmla="*/ 2219277 w 8830208"/>
              <a:gd name="connsiteY3158" fmla="*/ 1664380 h 8856097"/>
              <a:gd name="connsiteX3159" fmla="*/ 2228802 w 8830208"/>
              <a:gd name="connsiteY3159" fmla="*/ 1650092 h 8856097"/>
              <a:gd name="connsiteX3160" fmla="*/ 2219277 w 8830208"/>
              <a:gd name="connsiteY3160" fmla="*/ 1635805 h 8856097"/>
              <a:gd name="connsiteX3161" fmla="*/ 2209752 w 8830208"/>
              <a:gd name="connsiteY3161" fmla="*/ 1650092 h 8856097"/>
              <a:gd name="connsiteX3162" fmla="*/ 2824115 w 8830208"/>
              <a:gd name="connsiteY3162" fmla="*/ 1647644 h 8856097"/>
              <a:gd name="connsiteX3163" fmla="*/ 2754649 w 8830208"/>
              <a:gd name="connsiteY3163" fmla="*/ 1666056 h 8856097"/>
              <a:gd name="connsiteX3164" fmla="*/ 2747210 w 8830208"/>
              <a:gd name="connsiteY3164" fmla="*/ 1680258 h 8856097"/>
              <a:gd name="connsiteX3165" fmla="*/ 2743552 w 8830208"/>
              <a:gd name="connsiteY3165" fmla="*/ 1692955 h 8856097"/>
              <a:gd name="connsiteX3166" fmla="*/ 2730532 w 8830208"/>
              <a:gd name="connsiteY3166" fmla="*/ 1678477 h 8856097"/>
              <a:gd name="connsiteX3167" fmla="*/ 2727579 w 8830208"/>
              <a:gd name="connsiteY3167" fmla="*/ 1680858 h 8856097"/>
              <a:gd name="connsiteX3168" fmla="*/ 2750953 w 8830208"/>
              <a:gd name="connsiteY3168" fmla="*/ 1698822 h 8856097"/>
              <a:gd name="connsiteX3169" fmla="*/ 2767794 w 8830208"/>
              <a:gd name="connsiteY3169" fmla="*/ 1686916 h 8856097"/>
              <a:gd name="connsiteX3170" fmla="*/ 2783662 w 8830208"/>
              <a:gd name="connsiteY3170" fmla="*/ 1681048 h 8856097"/>
              <a:gd name="connsiteX3171" fmla="*/ 2784748 w 8830208"/>
              <a:gd name="connsiteY3171" fmla="*/ 1676286 h 8856097"/>
              <a:gd name="connsiteX3172" fmla="*/ 2790282 w 8830208"/>
              <a:gd name="connsiteY3172" fmla="*/ 1664380 h 8856097"/>
              <a:gd name="connsiteX3173" fmla="*/ 2803551 w 8830208"/>
              <a:gd name="connsiteY3173" fmla="*/ 1676286 h 8856097"/>
              <a:gd name="connsiteX3174" fmla="*/ 2808380 w 8830208"/>
              <a:gd name="connsiteY3174" fmla="*/ 1688192 h 8856097"/>
              <a:gd name="connsiteX3175" fmla="*/ 2818486 w 8830208"/>
              <a:gd name="connsiteY3175" fmla="*/ 1673905 h 8856097"/>
              <a:gd name="connsiteX3176" fmla="*/ 2828735 w 8830208"/>
              <a:gd name="connsiteY3176" fmla="*/ 1671523 h 8856097"/>
              <a:gd name="connsiteX3177" fmla="*/ 2838107 w 8830208"/>
              <a:gd name="connsiteY3177" fmla="*/ 1683430 h 8856097"/>
              <a:gd name="connsiteX3178" fmla="*/ 2842146 w 8830208"/>
              <a:gd name="connsiteY3178" fmla="*/ 1666761 h 8856097"/>
              <a:gd name="connsiteX3179" fmla="*/ 2836964 w 8830208"/>
              <a:gd name="connsiteY3179" fmla="*/ 1650092 h 8856097"/>
              <a:gd name="connsiteX3180" fmla="*/ 2847680 w 8830208"/>
              <a:gd name="connsiteY3180" fmla="*/ 1666761 h 8856097"/>
              <a:gd name="connsiteX3181" fmla="*/ 2879360 w 8830208"/>
              <a:gd name="connsiteY3181" fmla="*/ 1682325 h 8856097"/>
              <a:gd name="connsiteX3182" fmla="*/ 2900315 w 8830208"/>
              <a:gd name="connsiteY3182" fmla="*/ 1681220 h 8856097"/>
              <a:gd name="connsiteX3183" fmla="*/ 2883646 w 8830208"/>
              <a:gd name="connsiteY3183" fmla="*/ 1676867 h 8856097"/>
              <a:gd name="connsiteX3184" fmla="*/ 2882856 w 8830208"/>
              <a:gd name="connsiteY3184" fmla="*/ 1654855 h 8856097"/>
              <a:gd name="connsiteX3185" fmla="*/ 2865768 w 8830208"/>
              <a:gd name="connsiteY3185" fmla="*/ 1640577 h 8856097"/>
              <a:gd name="connsiteX3186" fmla="*/ 2824115 w 8830208"/>
              <a:gd name="connsiteY3186" fmla="*/ 1647644 h 8856097"/>
              <a:gd name="connsiteX3187" fmla="*/ 2143077 w 8830208"/>
              <a:gd name="connsiteY3187" fmla="*/ 1664380 h 8856097"/>
              <a:gd name="connsiteX3188" fmla="*/ 2150564 w 8830208"/>
              <a:gd name="connsiteY3188" fmla="*/ 1683430 h 8856097"/>
              <a:gd name="connsiteX3189" fmla="*/ 2158041 w 8830208"/>
              <a:gd name="connsiteY3189" fmla="*/ 1664380 h 8856097"/>
              <a:gd name="connsiteX3190" fmla="*/ 2150564 w 8830208"/>
              <a:gd name="connsiteY3190" fmla="*/ 1645330 h 8856097"/>
              <a:gd name="connsiteX3191" fmla="*/ 2143077 w 8830208"/>
              <a:gd name="connsiteY3191" fmla="*/ 1664380 h 8856097"/>
              <a:gd name="connsiteX3192" fmla="*/ 2544232 w 8830208"/>
              <a:gd name="connsiteY3192" fmla="*/ 1661436 h 8856097"/>
              <a:gd name="connsiteX3193" fmla="*/ 2576465 w 8830208"/>
              <a:gd name="connsiteY3193" fmla="*/ 1682906 h 8856097"/>
              <a:gd name="connsiteX3194" fmla="*/ 2581227 w 8830208"/>
              <a:gd name="connsiteY3194" fmla="*/ 1674428 h 8856097"/>
              <a:gd name="connsiteX3195" fmla="*/ 2566940 w 8830208"/>
              <a:gd name="connsiteY3195" fmla="*/ 1673609 h 8856097"/>
              <a:gd name="connsiteX3196" fmla="*/ 2580951 w 8830208"/>
              <a:gd name="connsiteY3196" fmla="*/ 1664751 h 8856097"/>
              <a:gd name="connsiteX3197" fmla="*/ 2587314 w 8830208"/>
              <a:gd name="connsiteY3197" fmla="*/ 1648244 h 8856097"/>
              <a:gd name="connsiteX3198" fmla="*/ 2566988 w 8830208"/>
              <a:gd name="connsiteY3198" fmla="*/ 1657931 h 8856097"/>
              <a:gd name="connsiteX3199" fmla="*/ 2554310 w 8830208"/>
              <a:gd name="connsiteY3199" fmla="*/ 1675276 h 8856097"/>
              <a:gd name="connsiteX3200" fmla="*/ 2549824 w 8830208"/>
              <a:gd name="connsiteY3200" fmla="*/ 1657922 h 8856097"/>
              <a:gd name="connsiteX3201" fmla="*/ 2545337 w 8830208"/>
              <a:gd name="connsiteY3201" fmla="*/ 1640567 h 8856097"/>
              <a:gd name="connsiteX3202" fmla="*/ 2544232 w 8830208"/>
              <a:gd name="connsiteY3202" fmla="*/ 1661436 h 8856097"/>
              <a:gd name="connsiteX3203" fmla="*/ 1298524 w 8830208"/>
              <a:gd name="connsiteY3203" fmla="*/ 1675952 h 8856097"/>
              <a:gd name="connsiteX3204" fmla="*/ 1291590 w 8830208"/>
              <a:gd name="connsiteY3204" fmla="*/ 1706156 h 8856097"/>
              <a:gd name="connsiteX3205" fmla="*/ 1292409 w 8830208"/>
              <a:gd name="connsiteY3205" fmla="*/ 1711252 h 8856097"/>
              <a:gd name="connsiteX3206" fmla="*/ 1304696 w 8830208"/>
              <a:gd name="connsiteY3206" fmla="*/ 1672400 h 8856097"/>
              <a:gd name="connsiteX3207" fmla="*/ 1294943 w 8830208"/>
              <a:gd name="connsiteY3207" fmla="*/ 1650092 h 8856097"/>
              <a:gd name="connsiteX3208" fmla="*/ 1298524 w 8830208"/>
              <a:gd name="connsiteY3208" fmla="*/ 1675952 h 8856097"/>
              <a:gd name="connsiteX3209" fmla="*/ 1609677 w 8830208"/>
              <a:gd name="connsiteY3209" fmla="*/ 1673905 h 8856097"/>
              <a:gd name="connsiteX3210" fmla="*/ 1623412 w 8830208"/>
              <a:gd name="connsiteY3210" fmla="*/ 1692955 h 8856097"/>
              <a:gd name="connsiteX3211" fmla="*/ 1621965 w 8830208"/>
              <a:gd name="connsiteY3211" fmla="*/ 1673905 h 8856097"/>
              <a:gd name="connsiteX3212" fmla="*/ 1608230 w 8830208"/>
              <a:gd name="connsiteY3212" fmla="*/ 1654855 h 8856097"/>
              <a:gd name="connsiteX3213" fmla="*/ 1609677 w 8830208"/>
              <a:gd name="connsiteY3213" fmla="*/ 1673905 h 8856097"/>
              <a:gd name="connsiteX3214" fmla="*/ 1628870 w 8830208"/>
              <a:gd name="connsiteY3214" fmla="*/ 1661998 h 8856097"/>
              <a:gd name="connsiteX3215" fmla="*/ 1639300 w 8830208"/>
              <a:gd name="connsiteY3215" fmla="*/ 1683430 h 8856097"/>
              <a:gd name="connsiteX3216" fmla="*/ 1649578 w 8830208"/>
              <a:gd name="connsiteY3216" fmla="*/ 1697717 h 8856097"/>
              <a:gd name="connsiteX3217" fmla="*/ 1644453 w 8830208"/>
              <a:gd name="connsiteY3217" fmla="*/ 1681667 h 8856097"/>
              <a:gd name="connsiteX3218" fmla="*/ 1650692 w 8830208"/>
              <a:gd name="connsiteY3218" fmla="*/ 1660989 h 8856097"/>
              <a:gd name="connsiteX3219" fmla="*/ 1645396 w 8830208"/>
              <a:gd name="connsiteY3219" fmla="*/ 1655607 h 8856097"/>
              <a:gd name="connsiteX3220" fmla="*/ 1628870 w 8830208"/>
              <a:gd name="connsiteY3220" fmla="*/ 1661998 h 8856097"/>
              <a:gd name="connsiteX3221" fmla="*/ 2351875 w 8830208"/>
              <a:gd name="connsiteY3221" fmla="*/ 1671523 h 8856097"/>
              <a:gd name="connsiteX3222" fmla="*/ 2346322 w 8830208"/>
              <a:gd name="connsiteY3222" fmla="*/ 1676286 h 8856097"/>
              <a:gd name="connsiteX3223" fmla="*/ 2331615 w 8830208"/>
              <a:gd name="connsiteY3223" fmla="*/ 1664380 h 8856097"/>
              <a:gd name="connsiteX3224" fmla="*/ 2333111 w 8830208"/>
              <a:gd name="connsiteY3224" fmla="*/ 1678105 h 8856097"/>
              <a:gd name="connsiteX3225" fmla="*/ 2368506 w 8830208"/>
              <a:gd name="connsiteY3225" fmla="*/ 1668733 h 8856097"/>
              <a:gd name="connsiteX3226" fmla="*/ 2351875 w 8830208"/>
              <a:gd name="connsiteY3226" fmla="*/ 1671523 h 8856097"/>
              <a:gd name="connsiteX3227" fmla="*/ 1314545 w 8830208"/>
              <a:gd name="connsiteY3227" fmla="*/ 1671523 h 8856097"/>
              <a:gd name="connsiteX3228" fmla="*/ 1323651 w 8830208"/>
              <a:gd name="connsiteY3228" fmla="*/ 1692831 h 8856097"/>
              <a:gd name="connsiteX3229" fmla="*/ 1332605 w 8830208"/>
              <a:gd name="connsiteY3229" fmla="*/ 1707004 h 8856097"/>
              <a:gd name="connsiteX3230" fmla="*/ 1331005 w 8830208"/>
              <a:gd name="connsiteY3230" fmla="*/ 1685687 h 8856097"/>
              <a:gd name="connsiteX3231" fmla="*/ 1314545 w 8830208"/>
              <a:gd name="connsiteY3231" fmla="*/ 1671523 h 8856097"/>
              <a:gd name="connsiteX3232" fmla="*/ 2114502 w 8830208"/>
              <a:gd name="connsiteY3232" fmla="*/ 1673609 h 8856097"/>
              <a:gd name="connsiteX3233" fmla="*/ 2101177 w 8830208"/>
              <a:gd name="connsiteY3233" fmla="*/ 1677715 h 8856097"/>
              <a:gd name="connsiteX3234" fmla="*/ 2086413 w 8830208"/>
              <a:gd name="connsiteY3234" fmla="*/ 1702937 h 8856097"/>
              <a:gd name="connsiteX3235" fmla="*/ 2095157 w 8830208"/>
              <a:gd name="connsiteY3235" fmla="*/ 1716767 h 8856097"/>
              <a:gd name="connsiteX3236" fmla="*/ 2095310 w 8830208"/>
              <a:gd name="connsiteY3236" fmla="*/ 1700641 h 8856097"/>
              <a:gd name="connsiteX3237" fmla="*/ 2114502 w 8830208"/>
              <a:gd name="connsiteY3237" fmla="*/ 1688192 h 8856097"/>
              <a:gd name="connsiteX3238" fmla="*/ 2133552 w 8830208"/>
              <a:gd name="connsiteY3238" fmla="*/ 1678124 h 8856097"/>
              <a:gd name="connsiteX3239" fmla="*/ 2124027 w 8830208"/>
              <a:gd name="connsiteY3239" fmla="*/ 1664380 h 8856097"/>
              <a:gd name="connsiteX3240" fmla="*/ 2114502 w 8830208"/>
              <a:gd name="connsiteY3240" fmla="*/ 1673609 h 8856097"/>
              <a:gd name="connsiteX3241" fmla="*/ 2486311 w 8830208"/>
              <a:gd name="connsiteY3241" fmla="*/ 1676286 h 8856097"/>
              <a:gd name="connsiteX3242" fmla="*/ 2468518 w 8830208"/>
              <a:gd name="connsiteY3242" fmla="*/ 1692955 h 8856097"/>
              <a:gd name="connsiteX3243" fmla="*/ 2445363 w 8830208"/>
              <a:gd name="connsiteY3243" fmla="*/ 1698650 h 8856097"/>
              <a:gd name="connsiteX3244" fmla="*/ 2459441 w 8830208"/>
              <a:gd name="connsiteY3244" fmla="*/ 1731055 h 8856097"/>
              <a:gd name="connsiteX3245" fmla="*/ 2463479 w 8830208"/>
              <a:gd name="connsiteY3245" fmla="*/ 1716767 h 8856097"/>
              <a:gd name="connsiteX3246" fmla="*/ 2466432 w 8830208"/>
              <a:gd name="connsiteY3246" fmla="*/ 1702480 h 8856097"/>
              <a:gd name="connsiteX3247" fmla="*/ 2478548 w 8830208"/>
              <a:gd name="connsiteY3247" fmla="*/ 1713528 h 8856097"/>
              <a:gd name="connsiteX3248" fmla="*/ 2497646 w 8830208"/>
              <a:gd name="connsiteY3248" fmla="*/ 1715910 h 8856097"/>
              <a:gd name="connsiteX3249" fmla="*/ 2513057 w 8830208"/>
              <a:gd name="connsiteY3249" fmla="*/ 1707242 h 8856097"/>
              <a:gd name="connsiteX3250" fmla="*/ 2499855 w 8830208"/>
              <a:gd name="connsiteY3250" fmla="*/ 1683430 h 8856097"/>
              <a:gd name="connsiteX3251" fmla="*/ 2486654 w 8830208"/>
              <a:gd name="connsiteY3251" fmla="*/ 1659617 h 8856097"/>
              <a:gd name="connsiteX3252" fmla="*/ 2486311 w 8830208"/>
              <a:gd name="connsiteY3252" fmla="*/ 1676286 h 8856097"/>
              <a:gd name="connsiteX3253" fmla="*/ 1545384 w 8830208"/>
              <a:gd name="connsiteY3253" fmla="*/ 1680210 h 8856097"/>
              <a:gd name="connsiteX3254" fmla="*/ 1543564 w 8830208"/>
              <a:gd name="connsiteY3254" fmla="*/ 1712005 h 8856097"/>
              <a:gd name="connsiteX3255" fmla="*/ 1547765 w 8830208"/>
              <a:gd name="connsiteY3255" fmla="*/ 1702480 h 8856097"/>
              <a:gd name="connsiteX3256" fmla="*/ 1551966 w 8830208"/>
              <a:gd name="connsiteY3256" fmla="*/ 1692955 h 8856097"/>
              <a:gd name="connsiteX3257" fmla="*/ 1562052 w 8830208"/>
              <a:gd name="connsiteY3257" fmla="*/ 1702480 h 8856097"/>
              <a:gd name="connsiteX3258" fmla="*/ 1570682 w 8830208"/>
              <a:gd name="connsiteY3258" fmla="*/ 1712005 h 8856097"/>
              <a:gd name="connsiteX3259" fmla="*/ 1574340 w 8830208"/>
              <a:gd name="connsiteY3259" fmla="*/ 1692955 h 8856097"/>
              <a:gd name="connsiteX3260" fmla="*/ 1545384 w 8830208"/>
              <a:gd name="connsiteY3260" fmla="*/ 1680210 h 8856097"/>
              <a:gd name="connsiteX3261" fmla="*/ 992934 w 8830208"/>
              <a:gd name="connsiteY3261" fmla="*/ 1693250 h 8856097"/>
              <a:gd name="connsiteX3262" fmla="*/ 972607 w 8830208"/>
              <a:gd name="connsiteY3262" fmla="*/ 1718843 h 8856097"/>
              <a:gd name="connsiteX3263" fmla="*/ 973712 w 8830208"/>
              <a:gd name="connsiteY3263" fmla="*/ 1735817 h 8856097"/>
              <a:gd name="connsiteX3264" fmla="*/ 978332 w 8830208"/>
              <a:gd name="connsiteY3264" fmla="*/ 1717767 h 8856097"/>
              <a:gd name="connsiteX3265" fmla="*/ 982961 w 8830208"/>
              <a:gd name="connsiteY3265" fmla="*/ 1699717 h 8856097"/>
              <a:gd name="connsiteX3266" fmla="*/ 991372 w 8830208"/>
              <a:gd name="connsiteY3266" fmla="*/ 1713005 h 8856097"/>
              <a:gd name="connsiteX3267" fmla="*/ 999782 w 8830208"/>
              <a:gd name="connsiteY3267" fmla="*/ 1726292 h 8856097"/>
              <a:gd name="connsiteX3268" fmla="*/ 1000077 w 8830208"/>
              <a:gd name="connsiteY3268" fmla="*/ 1712005 h 8856097"/>
              <a:gd name="connsiteX3269" fmla="*/ 1000373 w 8830208"/>
              <a:gd name="connsiteY3269" fmla="*/ 1697717 h 8856097"/>
              <a:gd name="connsiteX3270" fmla="*/ 1009602 w 8830208"/>
              <a:gd name="connsiteY3270" fmla="*/ 1712005 h 8856097"/>
              <a:gd name="connsiteX3271" fmla="*/ 1018832 w 8830208"/>
              <a:gd name="connsiteY3271" fmla="*/ 1726292 h 8856097"/>
              <a:gd name="connsiteX3272" fmla="*/ 1019127 w 8830208"/>
              <a:gd name="connsiteY3272" fmla="*/ 1707242 h 8856097"/>
              <a:gd name="connsiteX3273" fmla="*/ 1019423 w 8830208"/>
              <a:gd name="connsiteY3273" fmla="*/ 1688192 h 8856097"/>
              <a:gd name="connsiteX3274" fmla="*/ 1028652 w 8830208"/>
              <a:gd name="connsiteY3274" fmla="*/ 1702480 h 8856097"/>
              <a:gd name="connsiteX3275" fmla="*/ 1037882 w 8830208"/>
              <a:gd name="connsiteY3275" fmla="*/ 1716767 h 8856097"/>
              <a:gd name="connsiteX3276" fmla="*/ 1038035 w 8830208"/>
              <a:gd name="connsiteY3276" fmla="*/ 1700098 h 8856097"/>
              <a:gd name="connsiteX3277" fmla="*/ 992934 w 8830208"/>
              <a:gd name="connsiteY3277" fmla="*/ 1693250 h 8856097"/>
              <a:gd name="connsiteX3278" fmla="*/ 1490272 w 8830208"/>
              <a:gd name="connsiteY3278" fmla="*/ 1700098 h 8856097"/>
              <a:gd name="connsiteX3279" fmla="*/ 1484909 w 8830208"/>
              <a:gd name="connsiteY3279" fmla="*/ 1721530 h 8856097"/>
              <a:gd name="connsiteX3280" fmla="*/ 1478785 w 8830208"/>
              <a:gd name="connsiteY3280" fmla="*/ 1727159 h 8856097"/>
              <a:gd name="connsiteX3281" fmla="*/ 1523952 w 8830208"/>
              <a:gd name="connsiteY3281" fmla="*/ 1701279 h 8856097"/>
              <a:gd name="connsiteX3282" fmla="*/ 1514275 w 8830208"/>
              <a:gd name="connsiteY3282" fmla="*/ 1688287 h 8856097"/>
              <a:gd name="connsiteX3283" fmla="*/ 1510217 w 8830208"/>
              <a:gd name="connsiteY3283" fmla="*/ 1705518 h 8856097"/>
              <a:gd name="connsiteX3284" fmla="*/ 1499864 w 8830208"/>
              <a:gd name="connsiteY3284" fmla="*/ 1697717 h 8856097"/>
              <a:gd name="connsiteX3285" fmla="*/ 1483881 w 8830208"/>
              <a:gd name="connsiteY3285" fmla="*/ 1678667 h 8856097"/>
              <a:gd name="connsiteX3286" fmla="*/ 1490272 w 8830208"/>
              <a:gd name="connsiteY3286" fmla="*/ 1700098 h 8856097"/>
              <a:gd name="connsiteX3287" fmla="*/ 1804845 w 8830208"/>
              <a:gd name="connsiteY3287" fmla="*/ 1693107 h 8856097"/>
              <a:gd name="connsiteX3288" fmla="*/ 1791919 w 8830208"/>
              <a:gd name="connsiteY3288" fmla="*/ 1698498 h 8856097"/>
              <a:gd name="connsiteX3289" fmla="*/ 1766183 w 8830208"/>
              <a:gd name="connsiteY3289" fmla="*/ 1720463 h 8856097"/>
              <a:gd name="connsiteX3290" fmla="*/ 1784185 w 8830208"/>
              <a:gd name="connsiteY3290" fmla="*/ 1714386 h 8856097"/>
              <a:gd name="connsiteX3291" fmla="*/ 1778327 w 8830208"/>
              <a:gd name="connsiteY3291" fmla="*/ 1697717 h 8856097"/>
              <a:gd name="connsiteX3292" fmla="*/ 1791157 w 8830208"/>
              <a:gd name="connsiteY3292" fmla="*/ 1709623 h 8856097"/>
              <a:gd name="connsiteX3293" fmla="*/ 1818751 w 8830208"/>
              <a:gd name="connsiteY3293" fmla="*/ 1720777 h 8856097"/>
              <a:gd name="connsiteX3294" fmla="*/ 1822142 w 8830208"/>
              <a:gd name="connsiteY3294" fmla="*/ 1715395 h 8856097"/>
              <a:gd name="connsiteX3295" fmla="*/ 1816018 w 8830208"/>
              <a:gd name="connsiteY3295" fmla="*/ 1697098 h 8856097"/>
              <a:gd name="connsiteX3296" fmla="*/ 1804845 w 8830208"/>
              <a:gd name="connsiteY3296" fmla="*/ 1693107 h 8856097"/>
              <a:gd name="connsiteX3297" fmla="*/ 2057495 w 8830208"/>
              <a:gd name="connsiteY3297" fmla="*/ 1700098 h 8856097"/>
              <a:gd name="connsiteX3298" fmla="*/ 2066877 w 8830208"/>
              <a:gd name="connsiteY3298" fmla="*/ 1721530 h 8856097"/>
              <a:gd name="connsiteX3299" fmla="*/ 2066877 w 8830208"/>
              <a:gd name="connsiteY3299" fmla="*/ 1692955 h 8856097"/>
              <a:gd name="connsiteX3300" fmla="*/ 2057648 w 8830208"/>
              <a:gd name="connsiteY3300" fmla="*/ 1678667 h 8856097"/>
              <a:gd name="connsiteX3301" fmla="*/ 2057495 w 8830208"/>
              <a:gd name="connsiteY3301" fmla="*/ 1700098 h 8856097"/>
              <a:gd name="connsiteX3302" fmla="*/ 2276723 w 8830208"/>
              <a:gd name="connsiteY3302" fmla="*/ 1688192 h 8856097"/>
              <a:gd name="connsiteX3303" fmla="*/ 2285952 w 8830208"/>
              <a:gd name="connsiteY3303" fmla="*/ 1712005 h 8856097"/>
              <a:gd name="connsiteX3304" fmla="*/ 2295182 w 8830208"/>
              <a:gd name="connsiteY3304" fmla="*/ 1716767 h 8856097"/>
              <a:gd name="connsiteX3305" fmla="*/ 2285952 w 8830208"/>
              <a:gd name="connsiteY3305" fmla="*/ 1692955 h 8856097"/>
              <a:gd name="connsiteX3306" fmla="*/ 2276723 w 8830208"/>
              <a:gd name="connsiteY3306" fmla="*/ 1688192 h 8856097"/>
              <a:gd name="connsiteX3307" fmla="*/ 930564 w 8830208"/>
              <a:gd name="connsiteY3307" fmla="*/ 1699365 h 8856097"/>
              <a:gd name="connsiteX3308" fmla="*/ 955519 w 8830208"/>
              <a:gd name="connsiteY3308" fmla="*/ 1739884 h 8856097"/>
              <a:gd name="connsiteX3309" fmla="*/ 947176 w 8830208"/>
              <a:gd name="connsiteY3309" fmla="*/ 1713548 h 8856097"/>
              <a:gd name="connsiteX3310" fmla="*/ 930564 w 8830208"/>
              <a:gd name="connsiteY3310" fmla="*/ 1699365 h 8856097"/>
              <a:gd name="connsiteX3311" fmla="*/ 1236955 w 8830208"/>
              <a:gd name="connsiteY3311" fmla="*/ 1705737 h 8856097"/>
              <a:gd name="connsiteX3312" fmla="*/ 1240498 w 8830208"/>
              <a:gd name="connsiteY3312" fmla="*/ 1726311 h 8856097"/>
              <a:gd name="connsiteX3313" fmla="*/ 1244927 w 8830208"/>
              <a:gd name="connsiteY3313" fmla="*/ 1727511 h 8856097"/>
              <a:gd name="connsiteX3314" fmla="*/ 1236021 w 8830208"/>
              <a:gd name="connsiteY3314" fmla="*/ 1692955 h 8856097"/>
              <a:gd name="connsiteX3315" fmla="*/ 1236955 w 8830208"/>
              <a:gd name="connsiteY3315" fmla="*/ 1705737 h 8856097"/>
              <a:gd name="connsiteX3316" fmla="*/ 2028777 w 8830208"/>
              <a:gd name="connsiteY3316" fmla="*/ 1706680 h 8856097"/>
              <a:gd name="connsiteX3317" fmla="*/ 2037721 w 8830208"/>
              <a:gd name="connsiteY3317" fmla="*/ 1725940 h 8856097"/>
              <a:gd name="connsiteX3318" fmla="*/ 2045227 w 8830208"/>
              <a:gd name="connsiteY3318" fmla="*/ 1712214 h 8856097"/>
              <a:gd name="connsiteX3319" fmla="*/ 2028777 w 8830208"/>
              <a:gd name="connsiteY3319" fmla="*/ 1706680 h 8856097"/>
              <a:gd name="connsiteX3320" fmla="*/ 2257377 w 8830208"/>
              <a:gd name="connsiteY3320" fmla="*/ 1707242 h 8856097"/>
              <a:gd name="connsiteX3321" fmla="*/ 2257082 w 8830208"/>
              <a:gd name="connsiteY3321" fmla="*/ 1726292 h 8856097"/>
              <a:gd name="connsiteX3322" fmla="*/ 2247852 w 8830208"/>
              <a:gd name="connsiteY3322" fmla="*/ 1712005 h 8856097"/>
              <a:gd name="connsiteX3323" fmla="*/ 2238623 w 8830208"/>
              <a:gd name="connsiteY3323" fmla="*/ 1697717 h 8856097"/>
              <a:gd name="connsiteX3324" fmla="*/ 2238470 w 8830208"/>
              <a:gd name="connsiteY3324" fmla="*/ 1714386 h 8856097"/>
              <a:gd name="connsiteX3325" fmla="*/ 2227783 w 8830208"/>
              <a:gd name="connsiteY3325" fmla="*/ 1731055 h 8856097"/>
              <a:gd name="connsiteX3326" fmla="*/ 2222725 w 8830208"/>
              <a:gd name="connsiteY3326" fmla="*/ 1716767 h 8856097"/>
              <a:gd name="connsiteX3327" fmla="*/ 2206181 w 8830208"/>
              <a:gd name="connsiteY3327" fmla="*/ 1710080 h 8856097"/>
              <a:gd name="connsiteX3328" fmla="*/ 2241699 w 8830208"/>
              <a:gd name="connsiteY3328" fmla="*/ 1735312 h 8856097"/>
              <a:gd name="connsiteX3329" fmla="*/ 2266417 w 8830208"/>
              <a:gd name="connsiteY3329" fmla="*/ 1702022 h 8856097"/>
              <a:gd name="connsiteX3330" fmla="*/ 2257673 w 8830208"/>
              <a:gd name="connsiteY3330" fmla="*/ 1688192 h 8856097"/>
              <a:gd name="connsiteX3331" fmla="*/ 2257377 w 8830208"/>
              <a:gd name="connsiteY3331" fmla="*/ 1707242 h 8856097"/>
              <a:gd name="connsiteX3332" fmla="*/ 2669277 w 8830208"/>
              <a:gd name="connsiteY3332" fmla="*/ 1699279 h 8856097"/>
              <a:gd name="connsiteX3333" fmla="*/ 2662695 w 8830208"/>
              <a:gd name="connsiteY3333" fmla="*/ 1712814 h 8856097"/>
              <a:gd name="connsiteX3334" fmla="*/ 2658780 w 8830208"/>
              <a:gd name="connsiteY3334" fmla="*/ 1721530 h 8856097"/>
              <a:gd name="connsiteX3335" fmla="*/ 2644645 w 8830208"/>
              <a:gd name="connsiteY3335" fmla="*/ 1711766 h 8856097"/>
              <a:gd name="connsiteX3336" fmla="*/ 2642264 w 8830208"/>
              <a:gd name="connsiteY3336" fmla="*/ 1714148 h 8856097"/>
              <a:gd name="connsiteX3337" fmla="*/ 2676620 w 8830208"/>
              <a:gd name="connsiteY3337" fmla="*/ 1715081 h 8856097"/>
              <a:gd name="connsiteX3338" fmla="*/ 2676773 w 8830208"/>
              <a:gd name="connsiteY3338" fmla="*/ 1697717 h 8856097"/>
              <a:gd name="connsiteX3339" fmla="*/ 2686002 w 8830208"/>
              <a:gd name="connsiteY3339" fmla="*/ 1712005 h 8856097"/>
              <a:gd name="connsiteX3340" fmla="*/ 2695232 w 8830208"/>
              <a:gd name="connsiteY3340" fmla="*/ 1726292 h 8856097"/>
              <a:gd name="connsiteX3341" fmla="*/ 2695385 w 8830208"/>
              <a:gd name="connsiteY3341" fmla="*/ 1709623 h 8856097"/>
              <a:gd name="connsiteX3342" fmla="*/ 2669277 w 8830208"/>
              <a:gd name="connsiteY3342" fmla="*/ 1699279 h 8856097"/>
              <a:gd name="connsiteX3343" fmla="*/ 2903296 w 8830208"/>
              <a:gd name="connsiteY3343" fmla="*/ 1699460 h 8856097"/>
              <a:gd name="connsiteX3344" fmla="*/ 2921546 w 8830208"/>
              <a:gd name="connsiteY3344" fmla="*/ 1698708 h 8856097"/>
              <a:gd name="connsiteX3345" fmla="*/ 2909049 w 8830208"/>
              <a:gd name="connsiteY3345" fmla="*/ 1693707 h 8856097"/>
              <a:gd name="connsiteX3346" fmla="*/ 2903296 w 8830208"/>
              <a:gd name="connsiteY3346" fmla="*/ 1699460 h 8856097"/>
              <a:gd name="connsiteX3347" fmla="*/ 1743170 w 8830208"/>
              <a:gd name="connsiteY3347" fmla="*/ 1713824 h 8856097"/>
              <a:gd name="connsiteX3348" fmla="*/ 1752552 w 8830208"/>
              <a:gd name="connsiteY3348" fmla="*/ 1735817 h 8856097"/>
              <a:gd name="connsiteX3349" fmla="*/ 1752552 w 8830208"/>
              <a:gd name="connsiteY3349" fmla="*/ 1712005 h 8856097"/>
              <a:gd name="connsiteX3350" fmla="*/ 1743323 w 8830208"/>
              <a:gd name="connsiteY3350" fmla="*/ 1697717 h 8856097"/>
              <a:gd name="connsiteX3351" fmla="*/ 1743170 w 8830208"/>
              <a:gd name="connsiteY3351" fmla="*/ 1713824 h 8856097"/>
              <a:gd name="connsiteX3352" fmla="*/ 2009727 w 8830208"/>
              <a:gd name="connsiteY3352" fmla="*/ 1716767 h 8856097"/>
              <a:gd name="connsiteX3353" fmla="*/ 2009432 w 8830208"/>
              <a:gd name="connsiteY3353" fmla="*/ 1735817 h 8856097"/>
              <a:gd name="connsiteX3354" fmla="*/ 2000202 w 8830208"/>
              <a:gd name="connsiteY3354" fmla="*/ 1721530 h 8856097"/>
              <a:gd name="connsiteX3355" fmla="*/ 1990973 w 8830208"/>
              <a:gd name="connsiteY3355" fmla="*/ 1707242 h 8856097"/>
              <a:gd name="connsiteX3356" fmla="*/ 1990820 w 8830208"/>
              <a:gd name="connsiteY3356" fmla="*/ 1719710 h 8856097"/>
              <a:gd name="connsiteX3357" fmla="*/ 1979914 w 8830208"/>
              <a:gd name="connsiteY3357" fmla="*/ 1725530 h 8856097"/>
              <a:gd name="connsiteX3358" fmla="*/ 1973761 w 8830208"/>
              <a:gd name="connsiteY3358" fmla="*/ 1732112 h 8856097"/>
              <a:gd name="connsiteX3359" fmla="*/ 2021234 w 8830208"/>
              <a:gd name="connsiteY3359" fmla="*/ 1732559 h 8856097"/>
              <a:gd name="connsiteX3360" fmla="*/ 2019005 w 8830208"/>
              <a:gd name="connsiteY3360" fmla="*/ 1711928 h 8856097"/>
              <a:gd name="connsiteX3361" fmla="*/ 2010023 w 8830208"/>
              <a:gd name="connsiteY3361" fmla="*/ 1697717 h 8856097"/>
              <a:gd name="connsiteX3362" fmla="*/ 2009727 w 8830208"/>
              <a:gd name="connsiteY3362" fmla="*/ 1716767 h 8856097"/>
              <a:gd name="connsiteX3363" fmla="*/ 2398290 w 8830208"/>
              <a:gd name="connsiteY3363" fmla="*/ 1718996 h 8856097"/>
              <a:gd name="connsiteX3364" fmla="*/ 2391451 w 8830208"/>
              <a:gd name="connsiteY3364" fmla="*/ 1759630 h 8856097"/>
              <a:gd name="connsiteX3365" fmla="*/ 2394175 w 8830208"/>
              <a:gd name="connsiteY3365" fmla="*/ 1745342 h 8856097"/>
              <a:gd name="connsiteX3366" fmla="*/ 2398443 w 8830208"/>
              <a:gd name="connsiteY3366" fmla="*/ 1731055 h 8856097"/>
              <a:gd name="connsiteX3367" fmla="*/ 2412997 w 8830208"/>
              <a:gd name="connsiteY3367" fmla="*/ 1742961 h 8856097"/>
              <a:gd name="connsiteX3368" fmla="*/ 2418693 w 8830208"/>
              <a:gd name="connsiteY3368" fmla="*/ 1735817 h 8856097"/>
              <a:gd name="connsiteX3369" fmla="*/ 2419598 w 8830208"/>
              <a:gd name="connsiteY3369" fmla="*/ 1716767 h 8856097"/>
              <a:gd name="connsiteX3370" fmla="*/ 2428827 w 8830208"/>
              <a:gd name="connsiteY3370" fmla="*/ 1731055 h 8856097"/>
              <a:gd name="connsiteX3371" fmla="*/ 2438057 w 8830208"/>
              <a:gd name="connsiteY3371" fmla="*/ 1735817 h 8856097"/>
              <a:gd name="connsiteX3372" fmla="*/ 2398290 w 8830208"/>
              <a:gd name="connsiteY3372" fmla="*/ 1718996 h 8856097"/>
              <a:gd name="connsiteX3373" fmla="*/ 1145334 w 8830208"/>
              <a:gd name="connsiteY3373" fmla="*/ 1718729 h 8856097"/>
              <a:gd name="connsiteX3374" fmla="*/ 1133132 w 8830208"/>
              <a:gd name="connsiteY3374" fmla="*/ 1759630 h 8856097"/>
              <a:gd name="connsiteX3375" fmla="*/ 1136485 w 8830208"/>
              <a:gd name="connsiteY3375" fmla="*/ 1742961 h 8856097"/>
              <a:gd name="connsiteX3376" fmla="*/ 1130627 w 8830208"/>
              <a:gd name="connsiteY3376" fmla="*/ 1726292 h 8856097"/>
              <a:gd name="connsiteX3377" fmla="*/ 1143457 w 8830208"/>
              <a:gd name="connsiteY3377" fmla="*/ 1738198 h 8856097"/>
              <a:gd name="connsiteX3378" fmla="*/ 1181052 w 8830208"/>
              <a:gd name="connsiteY3378" fmla="*/ 1731055 h 8856097"/>
              <a:gd name="connsiteX3379" fmla="*/ 1173909 w 8830208"/>
              <a:gd name="connsiteY3379" fmla="*/ 1713300 h 8856097"/>
              <a:gd name="connsiteX3380" fmla="*/ 1145334 w 8830208"/>
              <a:gd name="connsiteY3380" fmla="*/ 1718729 h 8856097"/>
              <a:gd name="connsiteX3381" fmla="*/ 1190577 w 8830208"/>
              <a:gd name="connsiteY3381" fmla="*/ 1726292 h 8856097"/>
              <a:gd name="connsiteX3382" fmla="*/ 1199807 w 8830208"/>
              <a:gd name="connsiteY3382" fmla="*/ 1740580 h 8856097"/>
              <a:gd name="connsiteX3383" fmla="*/ 1203551 w 8830208"/>
              <a:gd name="connsiteY3383" fmla="*/ 1726292 h 8856097"/>
              <a:gd name="connsiteX3384" fmla="*/ 1194321 w 8830208"/>
              <a:gd name="connsiteY3384" fmla="*/ 1712005 h 8856097"/>
              <a:gd name="connsiteX3385" fmla="*/ 1190577 w 8830208"/>
              <a:gd name="connsiteY3385" fmla="*/ 1726292 h 8856097"/>
              <a:gd name="connsiteX3386" fmla="*/ 1416682 w 8830208"/>
              <a:gd name="connsiteY3386" fmla="*/ 1717853 h 8856097"/>
              <a:gd name="connsiteX3387" fmla="*/ 1431750 w 8830208"/>
              <a:gd name="connsiteY3387" fmla="*/ 1749828 h 8856097"/>
              <a:gd name="connsiteX3388" fmla="*/ 1429150 w 8830208"/>
              <a:gd name="connsiteY3388" fmla="*/ 1726921 h 8856097"/>
              <a:gd name="connsiteX3389" fmla="*/ 1416682 w 8830208"/>
              <a:gd name="connsiteY3389" fmla="*/ 1717853 h 8856097"/>
              <a:gd name="connsiteX3390" fmla="*/ 1949434 w 8830208"/>
              <a:gd name="connsiteY3390" fmla="*/ 1728826 h 8856097"/>
              <a:gd name="connsiteX3391" fmla="*/ 1963255 w 8830208"/>
              <a:gd name="connsiteY3391" fmla="*/ 1755581 h 8856097"/>
              <a:gd name="connsiteX3392" fmla="*/ 1957816 w 8830208"/>
              <a:gd name="connsiteY3392" fmla="*/ 1725730 h 8856097"/>
              <a:gd name="connsiteX3393" fmla="*/ 1943995 w 8830208"/>
              <a:gd name="connsiteY3393" fmla="*/ 1707242 h 8856097"/>
              <a:gd name="connsiteX3394" fmla="*/ 1949434 w 8830208"/>
              <a:gd name="connsiteY3394" fmla="*/ 1728826 h 8856097"/>
              <a:gd name="connsiteX3395" fmla="*/ 2867740 w 8830208"/>
              <a:gd name="connsiteY3395" fmla="*/ 1728673 h 8856097"/>
              <a:gd name="connsiteX3396" fmla="*/ 2857738 w 8830208"/>
              <a:gd name="connsiteY3396" fmla="*/ 1733436 h 8856097"/>
              <a:gd name="connsiteX3397" fmla="*/ 2848223 w 8830208"/>
              <a:gd name="connsiteY3397" fmla="*/ 1721530 h 8856097"/>
              <a:gd name="connsiteX3398" fmla="*/ 2844241 w 8830208"/>
              <a:gd name="connsiteY3398" fmla="*/ 1738198 h 8856097"/>
              <a:gd name="connsiteX3399" fmla="*/ 2849480 w 8830208"/>
              <a:gd name="connsiteY3399" fmla="*/ 1754867 h 8856097"/>
              <a:gd name="connsiteX3400" fmla="*/ 2834421 w 8830208"/>
              <a:gd name="connsiteY3400" fmla="*/ 1736379 h 8856097"/>
              <a:gd name="connsiteX3401" fmla="*/ 2819495 w 8830208"/>
              <a:gd name="connsiteY3401" fmla="*/ 1726854 h 8856097"/>
              <a:gd name="connsiteX3402" fmla="*/ 2869949 w 8830208"/>
              <a:gd name="connsiteY3402" fmla="*/ 1752276 h 8856097"/>
              <a:gd name="connsiteX3403" fmla="*/ 2906258 w 8830208"/>
              <a:gd name="connsiteY3403" fmla="*/ 1747885 h 8856097"/>
              <a:gd name="connsiteX3404" fmla="*/ 2900343 w 8830208"/>
              <a:gd name="connsiteY3404" fmla="*/ 1732321 h 8856097"/>
              <a:gd name="connsiteX3405" fmla="*/ 2894429 w 8830208"/>
              <a:gd name="connsiteY3405" fmla="*/ 1716767 h 8856097"/>
              <a:gd name="connsiteX3406" fmla="*/ 2906420 w 8830208"/>
              <a:gd name="connsiteY3406" fmla="*/ 1728673 h 8856097"/>
              <a:gd name="connsiteX3407" fmla="*/ 2928414 w 8830208"/>
              <a:gd name="connsiteY3407" fmla="*/ 1740275 h 8856097"/>
              <a:gd name="connsiteX3408" fmla="*/ 2889447 w 8830208"/>
              <a:gd name="connsiteY3408" fmla="*/ 1712005 h 8856097"/>
              <a:gd name="connsiteX3409" fmla="*/ 2867740 w 8830208"/>
              <a:gd name="connsiteY3409" fmla="*/ 1728673 h 8856097"/>
              <a:gd name="connsiteX3410" fmla="*/ 1390602 w 8830208"/>
              <a:gd name="connsiteY3410" fmla="*/ 1728854 h 8856097"/>
              <a:gd name="connsiteX3411" fmla="*/ 1376391 w 8830208"/>
              <a:gd name="connsiteY3411" fmla="*/ 1734531 h 8856097"/>
              <a:gd name="connsiteX3412" fmla="*/ 1356017 w 8830208"/>
              <a:gd name="connsiteY3412" fmla="*/ 1745152 h 8856097"/>
              <a:gd name="connsiteX3413" fmla="*/ 1349854 w 8830208"/>
              <a:gd name="connsiteY3413" fmla="*/ 1761230 h 8856097"/>
              <a:gd name="connsiteX3414" fmla="*/ 1342720 w 8830208"/>
              <a:gd name="connsiteY3414" fmla="*/ 1749685 h 8856097"/>
              <a:gd name="connsiteX3415" fmla="*/ 1314545 w 8830208"/>
              <a:gd name="connsiteY3415" fmla="*/ 1767335 h 8856097"/>
              <a:gd name="connsiteX3416" fmla="*/ 1314698 w 8830208"/>
              <a:gd name="connsiteY3416" fmla="*/ 1783442 h 8856097"/>
              <a:gd name="connsiteX3417" fmla="*/ 1322918 w 8830208"/>
              <a:gd name="connsiteY3417" fmla="*/ 1770459 h 8856097"/>
              <a:gd name="connsiteX3418" fmla="*/ 1331147 w 8830208"/>
              <a:gd name="connsiteY3418" fmla="*/ 1757477 h 8856097"/>
              <a:gd name="connsiteX3419" fmla="*/ 1334862 w 8830208"/>
              <a:gd name="connsiteY3419" fmla="*/ 1768621 h 8856097"/>
              <a:gd name="connsiteX3420" fmla="*/ 1355617 w 8830208"/>
              <a:gd name="connsiteY3420" fmla="*/ 1773231 h 8856097"/>
              <a:gd name="connsiteX3421" fmla="*/ 1367638 w 8830208"/>
              <a:gd name="connsiteY3421" fmla="*/ 1753638 h 8856097"/>
              <a:gd name="connsiteX3422" fmla="*/ 1371057 w 8830208"/>
              <a:gd name="connsiteY3422" fmla="*/ 1740580 h 8856097"/>
              <a:gd name="connsiteX3423" fmla="*/ 1383859 w 8830208"/>
              <a:gd name="connsiteY3423" fmla="*/ 1752486 h 8856097"/>
              <a:gd name="connsiteX3424" fmla="*/ 1388221 w 8830208"/>
              <a:gd name="connsiteY3424" fmla="*/ 1764392 h 8856097"/>
              <a:gd name="connsiteX3425" fmla="*/ 1400842 w 8830208"/>
              <a:gd name="connsiteY3425" fmla="*/ 1752486 h 8856097"/>
              <a:gd name="connsiteX3426" fmla="*/ 1413462 w 8830208"/>
              <a:gd name="connsiteY3426" fmla="*/ 1740580 h 8856097"/>
              <a:gd name="connsiteX3427" fmla="*/ 1402033 w 8830208"/>
              <a:gd name="connsiteY3427" fmla="*/ 1729149 h 8856097"/>
              <a:gd name="connsiteX3428" fmla="*/ 1390602 w 8830208"/>
              <a:gd name="connsiteY3428" fmla="*/ 1717719 h 8856097"/>
              <a:gd name="connsiteX3429" fmla="*/ 1390602 w 8830208"/>
              <a:gd name="connsiteY3429" fmla="*/ 1728854 h 8856097"/>
              <a:gd name="connsiteX3430" fmla="*/ 1611097 w 8830208"/>
              <a:gd name="connsiteY3430" fmla="*/ 1737493 h 8856097"/>
              <a:gd name="connsiteX3431" fmla="*/ 1603953 w 8830208"/>
              <a:gd name="connsiteY3431" fmla="*/ 1757077 h 8856097"/>
              <a:gd name="connsiteX3432" fmla="*/ 1609677 w 8830208"/>
              <a:gd name="connsiteY3432" fmla="*/ 1756115 h 8856097"/>
              <a:gd name="connsiteX3433" fmla="*/ 1627184 w 8830208"/>
              <a:gd name="connsiteY3433" fmla="*/ 1758801 h 8856097"/>
              <a:gd name="connsiteX3434" fmla="*/ 1680848 w 8830208"/>
              <a:gd name="connsiteY3434" fmla="*/ 1749676 h 8856097"/>
              <a:gd name="connsiteX3435" fmla="*/ 1685725 w 8830208"/>
              <a:gd name="connsiteY3435" fmla="*/ 1735912 h 8856097"/>
              <a:gd name="connsiteX3436" fmla="*/ 1695402 w 8830208"/>
              <a:gd name="connsiteY3436" fmla="*/ 1745342 h 8856097"/>
              <a:gd name="connsiteX3437" fmla="*/ 1705394 w 8830208"/>
              <a:gd name="connsiteY3437" fmla="*/ 1754581 h 8856097"/>
              <a:gd name="connsiteX3438" fmla="*/ 1704889 w 8830208"/>
              <a:gd name="connsiteY3438" fmla="*/ 1735779 h 8856097"/>
              <a:gd name="connsiteX3439" fmla="*/ 1694412 w 8830208"/>
              <a:gd name="connsiteY3439" fmla="*/ 1723149 h 8856097"/>
              <a:gd name="connsiteX3440" fmla="*/ 1664437 w 8830208"/>
              <a:gd name="connsiteY3440" fmla="*/ 1731740 h 8856097"/>
              <a:gd name="connsiteX3441" fmla="*/ 1629213 w 8830208"/>
              <a:gd name="connsiteY3441" fmla="*/ 1731988 h 8856097"/>
              <a:gd name="connsiteX3442" fmla="*/ 1611097 w 8830208"/>
              <a:gd name="connsiteY3442" fmla="*/ 1737493 h 8856097"/>
              <a:gd name="connsiteX3443" fmla="*/ 2152602 w 8830208"/>
              <a:gd name="connsiteY3443" fmla="*/ 1728721 h 8856097"/>
              <a:gd name="connsiteX3444" fmla="*/ 2165776 w 8830208"/>
              <a:gd name="connsiteY3444" fmla="*/ 1749181 h 8856097"/>
              <a:gd name="connsiteX3445" fmla="*/ 2178949 w 8830208"/>
              <a:gd name="connsiteY3445" fmla="*/ 1760115 h 8856097"/>
              <a:gd name="connsiteX3446" fmla="*/ 2185054 w 8830208"/>
              <a:gd name="connsiteY3446" fmla="*/ 1744218 h 8856097"/>
              <a:gd name="connsiteX3447" fmla="*/ 2186169 w 8830208"/>
              <a:gd name="connsiteY3447" fmla="*/ 1723339 h 8856097"/>
              <a:gd name="connsiteX3448" fmla="*/ 2181177 w 8830208"/>
              <a:gd name="connsiteY3448" fmla="*/ 1730635 h 8856097"/>
              <a:gd name="connsiteX3449" fmla="*/ 2181177 w 8830208"/>
              <a:gd name="connsiteY3449" fmla="*/ 1742913 h 8856097"/>
              <a:gd name="connsiteX3450" fmla="*/ 2166890 w 8830208"/>
              <a:gd name="connsiteY3450" fmla="*/ 1731055 h 8856097"/>
              <a:gd name="connsiteX3451" fmla="*/ 2152602 w 8830208"/>
              <a:gd name="connsiteY3451" fmla="*/ 1728721 h 8856097"/>
              <a:gd name="connsiteX3452" fmla="*/ 2566940 w 8830208"/>
              <a:gd name="connsiteY3452" fmla="*/ 1734569 h 8856097"/>
              <a:gd name="connsiteX3453" fmla="*/ 2521401 w 8830208"/>
              <a:gd name="connsiteY3453" fmla="*/ 1775908 h 8856097"/>
              <a:gd name="connsiteX3454" fmla="*/ 2527411 w 8830208"/>
              <a:gd name="connsiteY3454" fmla="*/ 1791576 h 8856097"/>
              <a:gd name="connsiteX3455" fmla="*/ 2534603 w 8830208"/>
              <a:gd name="connsiteY3455" fmla="*/ 1773222 h 8856097"/>
              <a:gd name="connsiteX3456" fmla="*/ 2542461 w 8830208"/>
              <a:gd name="connsiteY3456" fmla="*/ 1766773 h 8856097"/>
              <a:gd name="connsiteX3457" fmla="*/ 2553672 w 8830208"/>
              <a:gd name="connsiteY3457" fmla="*/ 1778680 h 8856097"/>
              <a:gd name="connsiteX3458" fmla="*/ 2559034 w 8830208"/>
              <a:gd name="connsiteY3458" fmla="*/ 1765183 h 8856097"/>
              <a:gd name="connsiteX3459" fmla="*/ 2567054 w 8830208"/>
              <a:gd name="connsiteY3459" fmla="*/ 1746618 h 8856097"/>
              <a:gd name="connsiteX3460" fmla="*/ 2574360 w 8830208"/>
              <a:gd name="connsiteY3460" fmla="*/ 1756915 h 8856097"/>
              <a:gd name="connsiteX3461" fmla="*/ 2579608 w 8830208"/>
              <a:gd name="connsiteY3461" fmla="*/ 1765392 h 8856097"/>
              <a:gd name="connsiteX3462" fmla="*/ 2591419 w 8830208"/>
              <a:gd name="connsiteY3462" fmla="*/ 1742399 h 8856097"/>
              <a:gd name="connsiteX3463" fmla="*/ 2592095 w 8830208"/>
              <a:gd name="connsiteY3463" fmla="*/ 1726292 h 8856097"/>
              <a:gd name="connsiteX3464" fmla="*/ 2600277 w 8830208"/>
              <a:gd name="connsiteY3464" fmla="*/ 1745342 h 8856097"/>
              <a:gd name="connsiteX3465" fmla="*/ 2608460 w 8830208"/>
              <a:gd name="connsiteY3465" fmla="*/ 1764392 h 8856097"/>
              <a:gd name="connsiteX3466" fmla="*/ 2609136 w 8830208"/>
              <a:gd name="connsiteY3466" fmla="*/ 1742961 h 8856097"/>
              <a:gd name="connsiteX3467" fmla="*/ 2566940 w 8830208"/>
              <a:gd name="connsiteY3467" fmla="*/ 1734569 h 8856097"/>
              <a:gd name="connsiteX3468" fmla="*/ 1095994 w 8830208"/>
              <a:gd name="connsiteY3468" fmla="*/ 1749543 h 8856097"/>
              <a:gd name="connsiteX3469" fmla="*/ 1095327 w 8830208"/>
              <a:gd name="connsiteY3469" fmla="*/ 1772793 h 8856097"/>
              <a:gd name="connsiteX3470" fmla="*/ 1081345 w 8830208"/>
              <a:gd name="connsiteY3470" fmla="*/ 1754305 h 8856097"/>
              <a:gd name="connsiteX3471" fmla="*/ 1075287 w 8830208"/>
              <a:gd name="connsiteY3471" fmla="*/ 1767878 h 8856097"/>
              <a:gd name="connsiteX3472" fmla="*/ 1104262 w 8830208"/>
              <a:gd name="connsiteY3472" fmla="*/ 1745342 h 8856097"/>
              <a:gd name="connsiteX3473" fmla="*/ 1096670 w 8830208"/>
              <a:gd name="connsiteY3473" fmla="*/ 1726292 h 8856097"/>
              <a:gd name="connsiteX3474" fmla="*/ 1095994 w 8830208"/>
              <a:gd name="connsiteY3474" fmla="*/ 1749543 h 8856097"/>
              <a:gd name="connsiteX3475" fmla="*/ 723852 w 8830208"/>
              <a:gd name="connsiteY3475" fmla="*/ 1745818 h 8856097"/>
              <a:gd name="connsiteX3476" fmla="*/ 758590 w 8830208"/>
              <a:gd name="connsiteY3476" fmla="*/ 1804264 h 8856097"/>
              <a:gd name="connsiteX3477" fmla="*/ 728367 w 8830208"/>
              <a:gd name="connsiteY3477" fmla="*/ 1740580 h 8856097"/>
              <a:gd name="connsiteX3478" fmla="*/ 723852 w 8830208"/>
              <a:gd name="connsiteY3478" fmla="*/ 1745818 h 8856097"/>
              <a:gd name="connsiteX3479" fmla="*/ 2777395 w 8830208"/>
              <a:gd name="connsiteY3479" fmla="*/ 1751581 h 8856097"/>
              <a:gd name="connsiteX3480" fmla="*/ 2772661 w 8830208"/>
              <a:gd name="connsiteY3480" fmla="*/ 1755439 h 8856097"/>
              <a:gd name="connsiteX3481" fmla="*/ 2711615 w 8830208"/>
              <a:gd name="connsiteY3481" fmla="*/ 1776308 h 8856097"/>
              <a:gd name="connsiteX3482" fmla="*/ 2707262 w 8830208"/>
              <a:gd name="connsiteY3482" fmla="*/ 1792967 h 8856097"/>
              <a:gd name="connsiteX3483" fmla="*/ 2706157 w 8830208"/>
              <a:gd name="connsiteY3483" fmla="*/ 1775736 h 8856097"/>
              <a:gd name="connsiteX3484" fmla="*/ 2695947 w 8830208"/>
              <a:gd name="connsiteY3484" fmla="*/ 1764135 h 8856097"/>
              <a:gd name="connsiteX3485" fmla="*/ 2692965 w 8830208"/>
              <a:gd name="connsiteY3485" fmla="*/ 1786128 h 8856097"/>
              <a:gd name="connsiteX3486" fmla="*/ 2699090 w 8830208"/>
              <a:gd name="connsiteY3486" fmla="*/ 1802492 h 8856097"/>
              <a:gd name="connsiteX3487" fmla="*/ 2682792 w 8830208"/>
              <a:gd name="connsiteY3487" fmla="*/ 1789224 h 8856097"/>
              <a:gd name="connsiteX3488" fmla="*/ 2666343 w 8830208"/>
              <a:gd name="connsiteY3488" fmla="*/ 1796739 h 8856097"/>
              <a:gd name="connsiteX3489" fmla="*/ 2674210 w 8830208"/>
              <a:gd name="connsiteY3489" fmla="*/ 1809483 h 8856097"/>
              <a:gd name="connsiteX3490" fmla="*/ 2708682 w 8830208"/>
              <a:gd name="connsiteY3490" fmla="*/ 1798101 h 8856097"/>
              <a:gd name="connsiteX3491" fmla="*/ 2743152 w 8830208"/>
              <a:gd name="connsiteY3491" fmla="*/ 1772498 h 8856097"/>
              <a:gd name="connsiteX3492" fmla="*/ 2743152 w 8830208"/>
              <a:gd name="connsiteY3492" fmla="*/ 1758267 h 8856097"/>
              <a:gd name="connsiteX3493" fmla="*/ 2758545 w 8830208"/>
              <a:gd name="connsiteY3493" fmla="*/ 1773660 h 8856097"/>
              <a:gd name="connsiteX3494" fmla="*/ 2791492 w 8830208"/>
              <a:gd name="connsiteY3494" fmla="*/ 1776060 h 8856097"/>
              <a:gd name="connsiteX3495" fmla="*/ 2790777 w 8830208"/>
              <a:gd name="connsiteY3495" fmla="*/ 1754867 h 8856097"/>
              <a:gd name="connsiteX3496" fmla="*/ 2780691 w 8830208"/>
              <a:gd name="connsiteY3496" fmla="*/ 1740580 h 8856097"/>
              <a:gd name="connsiteX3497" fmla="*/ 2777395 w 8830208"/>
              <a:gd name="connsiteY3497" fmla="*/ 1751581 h 8856097"/>
              <a:gd name="connsiteX3498" fmla="*/ 695277 w 8830208"/>
              <a:gd name="connsiteY3498" fmla="*/ 1755057 h 8856097"/>
              <a:gd name="connsiteX3499" fmla="*/ 739959 w 8830208"/>
              <a:gd name="connsiteY3499" fmla="*/ 1847926 h 8856097"/>
              <a:gd name="connsiteX3500" fmla="*/ 788118 w 8830208"/>
              <a:gd name="connsiteY3500" fmla="*/ 1920021 h 8856097"/>
              <a:gd name="connsiteX3501" fmla="*/ 704698 w 8830208"/>
              <a:gd name="connsiteY3501" fmla="*/ 1750105 h 8856097"/>
              <a:gd name="connsiteX3502" fmla="*/ 695277 w 8830208"/>
              <a:gd name="connsiteY3502" fmla="*/ 1755057 h 8856097"/>
              <a:gd name="connsiteX3503" fmla="*/ 1016746 w 8830208"/>
              <a:gd name="connsiteY3503" fmla="*/ 1765097 h 8856097"/>
              <a:gd name="connsiteX3504" fmla="*/ 990410 w 8830208"/>
              <a:gd name="connsiteY3504" fmla="*/ 1795653 h 8856097"/>
              <a:gd name="connsiteX3505" fmla="*/ 990257 w 8830208"/>
              <a:gd name="connsiteY3505" fmla="*/ 1812017 h 8856097"/>
              <a:gd name="connsiteX3506" fmla="*/ 981027 w 8830208"/>
              <a:gd name="connsiteY3506" fmla="*/ 1797730 h 8856097"/>
              <a:gd name="connsiteX3507" fmla="*/ 971645 w 8830208"/>
              <a:gd name="connsiteY3507" fmla="*/ 1794453 h 8856097"/>
              <a:gd name="connsiteX3508" fmla="*/ 952452 w 8830208"/>
              <a:gd name="connsiteY3508" fmla="*/ 1800492 h 8856097"/>
              <a:gd name="connsiteX3509" fmla="*/ 933402 w 8830208"/>
              <a:gd name="connsiteY3509" fmla="*/ 1795510 h 8856097"/>
              <a:gd name="connsiteX3510" fmla="*/ 933260 w 8830208"/>
              <a:gd name="connsiteY3510" fmla="*/ 1813284 h 8856097"/>
              <a:gd name="connsiteX3511" fmla="*/ 933107 w 8830208"/>
              <a:gd name="connsiteY3511" fmla="*/ 1831067 h 8856097"/>
              <a:gd name="connsiteX3512" fmla="*/ 923877 w 8830208"/>
              <a:gd name="connsiteY3512" fmla="*/ 1816780 h 8856097"/>
              <a:gd name="connsiteX3513" fmla="*/ 914648 w 8830208"/>
              <a:gd name="connsiteY3513" fmla="*/ 1802492 h 8856097"/>
              <a:gd name="connsiteX3514" fmla="*/ 914495 w 8830208"/>
              <a:gd name="connsiteY3514" fmla="*/ 1818570 h 8856097"/>
              <a:gd name="connsiteX3515" fmla="*/ 933640 w 8830208"/>
              <a:gd name="connsiteY3515" fmla="*/ 1833191 h 8856097"/>
              <a:gd name="connsiteX3516" fmla="*/ 949090 w 8830208"/>
              <a:gd name="connsiteY3516" fmla="*/ 1821752 h 8856097"/>
              <a:gd name="connsiteX3517" fmla="*/ 987857 w 8830208"/>
              <a:gd name="connsiteY3517" fmla="*/ 1813198 h 8856097"/>
              <a:gd name="connsiteX3518" fmla="*/ 1030462 w 8830208"/>
              <a:gd name="connsiteY3518" fmla="*/ 1814636 h 8856097"/>
              <a:gd name="connsiteX3519" fmla="*/ 1026119 w 8830208"/>
              <a:gd name="connsiteY3519" fmla="*/ 1791891 h 8856097"/>
              <a:gd name="connsiteX3520" fmla="*/ 1029976 w 8830208"/>
              <a:gd name="connsiteY3520" fmla="*/ 1769155 h 8856097"/>
              <a:gd name="connsiteX3521" fmla="*/ 1038177 w 8830208"/>
              <a:gd name="connsiteY3521" fmla="*/ 1783147 h 8856097"/>
              <a:gd name="connsiteX3522" fmla="*/ 1052932 w 8830208"/>
              <a:gd name="connsiteY3522" fmla="*/ 1791472 h 8856097"/>
              <a:gd name="connsiteX3523" fmla="*/ 1052465 w 8830208"/>
              <a:gd name="connsiteY3523" fmla="*/ 1753676 h 8856097"/>
              <a:gd name="connsiteX3524" fmla="*/ 1016746 w 8830208"/>
              <a:gd name="connsiteY3524" fmla="*/ 1765097 h 8856097"/>
              <a:gd name="connsiteX3525" fmla="*/ 1281065 w 8830208"/>
              <a:gd name="connsiteY3525" fmla="*/ 1759630 h 8856097"/>
              <a:gd name="connsiteX3526" fmla="*/ 1273921 w 8830208"/>
              <a:gd name="connsiteY3526" fmla="*/ 1768488 h 8856097"/>
              <a:gd name="connsiteX3527" fmla="*/ 1285827 w 8830208"/>
              <a:gd name="connsiteY3527" fmla="*/ 1779241 h 8856097"/>
              <a:gd name="connsiteX3528" fmla="*/ 1276302 w 8830208"/>
              <a:gd name="connsiteY3528" fmla="*/ 1783442 h 8856097"/>
              <a:gd name="connsiteX3529" fmla="*/ 1266777 w 8830208"/>
              <a:gd name="connsiteY3529" fmla="*/ 1787643 h 8856097"/>
              <a:gd name="connsiteX3530" fmla="*/ 1302915 w 8830208"/>
              <a:gd name="connsiteY3530" fmla="*/ 1766773 h 8856097"/>
              <a:gd name="connsiteX3531" fmla="*/ 1302915 w 8830208"/>
              <a:gd name="connsiteY3531" fmla="*/ 1750771 h 8856097"/>
              <a:gd name="connsiteX3532" fmla="*/ 1281065 w 8830208"/>
              <a:gd name="connsiteY3532" fmla="*/ 1759630 h 8856097"/>
              <a:gd name="connsiteX3533" fmla="*/ 1536802 w 8830208"/>
              <a:gd name="connsiteY3533" fmla="*/ 1763868 h 8856097"/>
              <a:gd name="connsiteX3534" fmla="*/ 1534277 w 8830208"/>
              <a:gd name="connsiteY3534" fmla="*/ 1789176 h 8856097"/>
              <a:gd name="connsiteX3535" fmla="*/ 1542707 w 8830208"/>
              <a:gd name="connsiteY3535" fmla="*/ 1802492 h 8856097"/>
              <a:gd name="connsiteX3536" fmla="*/ 1543612 w 8830208"/>
              <a:gd name="connsiteY3536" fmla="*/ 1783442 h 8856097"/>
              <a:gd name="connsiteX3537" fmla="*/ 1549308 w 8830208"/>
              <a:gd name="connsiteY3537" fmla="*/ 1776298 h 8856097"/>
              <a:gd name="connsiteX3538" fmla="*/ 1593142 w 8830208"/>
              <a:gd name="connsiteY3538" fmla="*/ 1782509 h 8856097"/>
              <a:gd name="connsiteX3539" fmla="*/ 1580379 w 8830208"/>
              <a:gd name="connsiteY3539" fmla="*/ 1750105 h 8856097"/>
              <a:gd name="connsiteX3540" fmla="*/ 1578254 w 8830208"/>
              <a:gd name="connsiteY3540" fmla="*/ 1766773 h 8856097"/>
              <a:gd name="connsiteX3541" fmla="*/ 1584331 w 8830208"/>
              <a:gd name="connsiteY3541" fmla="*/ 1783442 h 8856097"/>
              <a:gd name="connsiteX3542" fmla="*/ 1566053 w 8830208"/>
              <a:gd name="connsiteY3542" fmla="*/ 1767659 h 8856097"/>
              <a:gd name="connsiteX3543" fmla="*/ 1547765 w 8830208"/>
              <a:gd name="connsiteY3543" fmla="*/ 1751886 h 8856097"/>
              <a:gd name="connsiteX3544" fmla="*/ 1536802 w 8830208"/>
              <a:gd name="connsiteY3544" fmla="*/ 1763868 h 8856097"/>
              <a:gd name="connsiteX3545" fmla="*/ 2301421 w 8830208"/>
              <a:gd name="connsiteY3545" fmla="*/ 1762992 h 8856097"/>
              <a:gd name="connsiteX3546" fmla="*/ 2274037 w 8830208"/>
              <a:gd name="connsiteY3546" fmla="*/ 1774355 h 8856097"/>
              <a:gd name="connsiteX3547" fmla="*/ 2289744 w 8830208"/>
              <a:gd name="connsiteY3547" fmla="*/ 1787404 h 8856097"/>
              <a:gd name="connsiteX3548" fmla="*/ 2312099 w 8830208"/>
              <a:gd name="connsiteY3548" fmla="*/ 1793805 h 8856097"/>
              <a:gd name="connsiteX3549" fmla="*/ 2304726 w 8830208"/>
              <a:gd name="connsiteY3549" fmla="*/ 1778308 h 8856097"/>
              <a:gd name="connsiteX3550" fmla="*/ 2300716 w 8830208"/>
              <a:gd name="connsiteY3550" fmla="*/ 1769297 h 8856097"/>
              <a:gd name="connsiteX3551" fmla="*/ 2321071 w 8830208"/>
              <a:gd name="connsiteY3551" fmla="*/ 1779508 h 8856097"/>
              <a:gd name="connsiteX3552" fmla="*/ 2331425 w 8830208"/>
              <a:gd name="connsiteY3552" fmla="*/ 1789862 h 8856097"/>
              <a:gd name="connsiteX3553" fmla="*/ 2338340 w 8830208"/>
              <a:gd name="connsiteY3553" fmla="*/ 1778680 h 8856097"/>
              <a:gd name="connsiteX3554" fmla="*/ 2301421 w 8830208"/>
              <a:gd name="connsiteY3554" fmla="*/ 1762992 h 8856097"/>
              <a:gd name="connsiteX3555" fmla="*/ 1505722 w 8830208"/>
              <a:gd name="connsiteY3555" fmla="*/ 1769155 h 8856097"/>
              <a:gd name="connsiteX3556" fmla="*/ 1514427 w 8830208"/>
              <a:gd name="connsiteY3556" fmla="*/ 1797730 h 8856097"/>
              <a:gd name="connsiteX3557" fmla="*/ 1514427 w 8830208"/>
              <a:gd name="connsiteY3557" fmla="*/ 1773917 h 8856097"/>
              <a:gd name="connsiteX3558" fmla="*/ 1505722 w 8830208"/>
              <a:gd name="connsiteY3558" fmla="*/ 1769155 h 8856097"/>
              <a:gd name="connsiteX3559" fmla="*/ 1606439 w 8830208"/>
              <a:gd name="connsiteY3559" fmla="*/ 1773364 h 8856097"/>
              <a:gd name="connsiteX3560" fmla="*/ 1629966 w 8830208"/>
              <a:gd name="connsiteY3560" fmla="*/ 1790776 h 8856097"/>
              <a:gd name="connsiteX3561" fmla="*/ 1625479 w 8830208"/>
              <a:gd name="connsiteY3561" fmla="*/ 1770412 h 8856097"/>
              <a:gd name="connsiteX3562" fmla="*/ 1611906 w 8830208"/>
              <a:gd name="connsiteY3562" fmla="*/ 1759144 h 8856097"/>
              <a:gd name="connsiteX3563" fmla="*/ 1606439 w 8830208"/>
              <a:gd name="connsiteY3563" fmla="*/ 1773364 h 8856097"/>
              <a:gd name="connsiteX3564" fmla="*/ 1838277 w 8830208"/>
              <a:gd name="connsiteY3564" fmla="*/ 1772326 h 8856097"/>
              <a:gd name="connsiteX3565" fmla="*/ 1851660 w 8830208"/>
              <a:gd name="connsiteY3565" fmla="*/ 1785033 h 8856097"/>
              <a:gd name="connsiteX3566" fmla="*/ 1860166 w 8830208"/>
              <a:gd name="connsiteY3566" fmla="*/ 1772326 h 8856097"/>
              <a:gd name="connsiteX3567" fmla="*/ 1846783 w 8830208"/>
              <a:gd name="connsiteY3567" fmla="*/ 1759630 h 8856097"/>
              <a:gd name="connsiteX3568" fmla="*/ 1838277 w 8830208"/>
              <a:gd name="connsiteY3568" fmla="*/ 1772326 h 8856097"/>
              <a:gd name="connsiteX3569" fmla="*/ 2495788 w 8830208"/>
              <a:gd name="connsiteY3569" fmla="*/ 1767335 h 8856097"/>
              <a:gd name="connsiteX3570" fmla="*/ 2486749 w 8830208"/>
              <a:gd name="connsiteY3570" fmla="*/ 1774393 h 8856097"/>
              <a:gd name="connsiteX3571" fmla="*/ 2444687 w 8830208"/>
              <a:gd name="connsiteY3571" fmla="*/ 1809464 h 8856097"/>
              <a:gd name="connsiteX3572" fmla="*/ 2439800 w 8830208"/>
              <a:gd name="connsiteY3572" fmla="*/ 1821542 h 8856097"/>
              <a:gd name="connsiteX3573" fmla="*/ 2431485 w 8830208"/>
              <a:gd name="connsiteY3573" fmla="*/ 1809826 h 8856097"/>
              <a:gd name="connsiteX3574" fmla="*/ 2423170 w 8830208"/>
              <a:gd name="connsiteY3574" fmla="*/ 1798101 h 8856097"/>
              <a:gd name="connsiteX3575" fmla="*/ 2379745 w 8830208"/>
              <a:gd name="connsiteY3575" fmla="*/ 1814589 h 8856097"/>
              <a:gd name="connsiteX3576" fmla="*/ 2334949 w 8830208"/>
              <a:gd name="connsiteY3576" fmla="*/ 1838211 h 8856097"/>
              <a:gd name="connsiteX3577" fmla="*/ 2342807 w 8830208"/>
              <a:gd name="connsiteY3577" fmla="*/ 1864405 h 8856097"/>
              <a:gd name="connsiteX3578" fmla="*/ 2346160 w 8830208"/>
              <a:gd name="connsiteY3578" fmla="*/ 1847736 h 8856097"/>
              <a:gd name="connsiteX3579" fmla="*/ 2340302 w 8830208"/>
              <a:gd name="connsiteY3579" fmla="*/ 1831067 h 8856097"/>
              <a:gd name="connsiteX3580" fmla="*/ 2353132 w 8830208"/>
              <a:gd name="connsiteY3580" fmla="*/ 1842973 h 8856097"/>
              <a:gd name="connsiteX3581" fmla="*/ 2390870 w 8830208"/>
              <a:gd name="connsiteY3581" fmla="*/ 1833448 h 8856097"/>
              <a:gd name="connsiteX3582" fmla="*/ 2398805 w 8830208"/>
              <a:gd name="connsiteY3582" fmla="*/ 1824295 h 8856097"/>
              <a:gd name="connsiteX3583" fmla="*/ 2406596 w 8830208"/>
              <a:gd name="connsiteY3583" fmla="*/ 1836572 h 8856097"/>
              <a:gd name="connsiteX3584" fmla="*/ 2431999 w 8830208"/>
              <a:gd name="connsiteY3584" fmla="*/ 1826914 h 8856097"/>
              <a:gd name="connsiteX3585" fmla="*/ 2457412 w 8830208"/>
              <a:gd name="connsiteY3585" fmla="*/ 1809874 h 8856097"/>
              <a:gd name="connsiteX3586" fmla="*/ 2481844 w 8830208"/>
              <a:gd name="connsiteY3586" fmla="*/ 1801082 h 8856097"/>
              <a:gd name="connsiteX3587" fmla="*/ 2506190 w 8830208"/>
              <a:gd name="connsiteY3587" fmla="*/ 1772250 h 8856097"/>
              <a:gd name="connsiteX3588" fmla="*/ 2495788 w 8830208"/>
              <a:gd name="connsiteY3588" fmla="*/ 1767335 h 8856097"/>
              <a:gd name="connsiteX3589" fmla="*/ 2905868 w 8830208"/>
              <a:gd name="connsiteY3589" fmla="*/ 1763049 h 8856097"/>
              <a:gd name="connsiteX3590" fmla="*/ 2957703 w 8830208"/>
              <a:gd name="connsiteY3590" fmla="*/ 1769536 h 8856097"/>
              <a:gd name="connsiteX3591" fmla="*/ 2926737 w 8830208"/>
              <a:gd name="connsiteY3591" fmla="*/ 1759630 h 8856097"/>
              <a:gd name="connsiteX3592" fmla="*/ 2905868 w 8830208"/>
              <a:gd name="connsiteY3592" fmla="*/ 1763049 h 8856097"/>
              <a:gd name="connsiteX3593" fmla="*/ 1226972 w 8830208"/>
              <a:gd name="connsiteY3593" fmla="*/ 1781061 h 8856097"/>
              <a:gd name="connsiteX3594" fmla="*/ 1185882 w 8830208"/>
              <a:gd name="connsiteY3594" fmla="*/ 1796072 h 8856097"/>
              <a:gd name="connsiteX3595" fmla="*/ 1161650 w 8830208"/>
              <a:gd name="connsiteY3595" fmla="*/ 1819323 h 8856097"/>
              <a:gd name="connsiteX3596" fmla="*/ 1174318 w 8830208"/>
              <a:gd name="connsiteY3596" fmla="*/ 1831067 h 8856097"/>
              <a:gd name="connsiteX3597" fmla="*/ 1166965 w 8830208"/>
              <a:gd name="connsiteY3597" fmla="*/ 1818142 h 8856097"/>
              <a:gd name="connsiteX3598" fmla="*/ 1159621 w 8830208"/>
              <a:gd name="connsiteY3598" fmla="*/ 1805216 h 8856097"/>
              <a:gd name="connsiteX3599" fmla="*/ 1181052 w 8830208"/>
              <a:gd name="connsiteY3599" fmla="*/ 1812017 h 8856097"/>
              <a:gd name="connsiteX3600" fmla="*/ 1195969 w 8830208"/>
              <a:gd name="connsiteY3600" fmla="*/ 1808274 h 8856097"/>
              <a:gd name="connsiteX3601" fmla="*/ 1199540 w 8830208"/>
              <a:gd name="connsiteY3601" fmla="*/ 1797730 h 8856097"/>
              <a:gd name="connsiteX3602" fmla="*/ 1209770 w 8830208"/>
              <a:gd name="connsiteY3602" fmla="*/ 1809636 h 8856097"/>
              <a:gd name="connsiteX3603" fmla="*/ 1209923 w 8830208"/>
              <a:gd name="connsiteY3603" fmla="*/ 1821542 h 8856097"/>
              <a:gd name="connsiteX3604" fmla="*/ 1218238 w 8830208"/>
              <a:gd name="connsiteY3604" fmla="*/ 1808417 h 8856097"/>
              <a:gd name="connsiteX3605" fmla="*/ 1236059 w 8830208"/>
              <a:gd name="connsiteY3605" fmla="*/ 1801168 h 8856097"/>
              <a:gd name="connsiteX3606" fmla="*/ 1250518 w 8830208"/>
              <a:gd name="connsiteY3606" fmla="*/ 1788100 h 8856097"/>
              <a:gd name="connsiteX3607" fmla="*/ 1226972 w 8830208"/>
              <a:gd name="connsiteY3607" fmla="*/ 1781061 h 8856097"/>
              <a:gd name="connsiteX3608" fmla="*/ 1759696 w 8830208"/>
              <a:gd name="connsiteY3608" fmla="*/ 1780613 h 8856097"/>
              <a:gd name="connsiteX3609" fmla="*/ 1723835 w 8830208"/>
              <a:gd name="connsiteY3609" fmla="*/ 1805816 h 8856097"/>
              <a:gd name="connsiteX3610" fmla="*/ 1716424 w 8830208"/>
              <a:gd name="connsiteY3610" fmla="*/ 1810112 h 8856097"/>
              <a:gd name="connsiteX3611" fmla="*/ 1709156 w 8830208"/>
              <a:gd name="connsiteY3611" fmla="*/ 1798682 h 8856097"/>
              <a:gd name="connsiteX3612" fmla="*/ 1666561 w 8830208"/>
              <a:gd name="connsiteY3612" fmla="*/ 1809045 h 8856097"/>
              <a:gd name="connsiteX3613" fmla="*/ 1617221 w 8830208"/>
              <a:gd name="connsiteY3613" fmla="*/ 1825323 h 8856097"/>
              <a:gd name="connsiteX3614" fmla="*/ 1649511 w 8830208"/>
              <a:gd name="connsiteY3614" fmla="*/ 1848269 h 8856097"/>
              <a:gd name="connsiteX3615" fmla="*/ 1675000 w 8830208"/>
              <a:gd name="connsiteY3615" fmla="*/ 1843392 h 8856097"/>
              <a:gd name="connsiteX3616" fmla="*/ 1669132 w 8830208"/>
              <a:gd name="connsiteY3616" fmla="*/ 1827705 h 8856097"/>
              <a:gd name="connsiteX3617" fmla="*/ 1663265 w 8830208"/>
              <a:gd name="connsiteY3617" fmla="*/ 1812017 h 8856097"/>
              <a:gd name="connsiteX3618" fmla="*/ 1678724 w 8830208"/>
              <a:gd name="connsiteY3618" fmla="*/ 1824581 h 8856097"/>
              <a:gd name="connsiteX3619" fmla="*/ 1694183 w 8830208"/>
              <a:gd name="connsiteY3619" fmla="*/ 1837153 h 8856097"/>
              <a:gd name="connsiteX3620" fmla="*/ 1712595 w 8830208"/>
              <a:gd name="connsiteY3620" fmla="*/ 1827305 h 8856097"/>
              <a:gd name="connsiteX3621" fmla="*/ 1738532 w 8830208"/>
              <a:gd name="connsiteY3621" fmla="*/ 1824257 h 8856097"/>
              <a:gd name="connsiteX3622" fmla="*/ 1740084 w 8830208"/>
              <a:gd name="connsiteY3622" fmla="*/ 1814398 h 8856097"/>
              <a:gd name="connsiteX3623" fmla="*/ 1742532 w 8830208"/>
              <a:gd name="connsiteY3623" fmla="*/ 1797730 h 8856097"/>
              <a:gd name="connsiteX3624" fmla="*/ 1754143 w 8830208"/>
              <a:gd name="connsiteY3624" fmla="*/ 1807007 h 8856097"/>
              <a:gd name="connsiteX3625" fmla="*/ 1800177 w 8830208"/>
              <a:gd name="connsiteY3625" fmla="*/ 1787090 h 8856097"/>
              <a:gd name="connsiteX3626" fmla="*/ 1797796 w 8830208"/>
              <a:gd name="connsiteY3626" fmla="*/ 1770136 h 8856097"/>
              <a:gd name="connsiteX3627" fmla="*/ 1759696 w 8830208"/>
              <a:gd name="connsiteY3627" fmla="*/ 1780613 h 8856097"/>
              <a:gd name="connsiteX3628" fmla="*/ 1815779 w 8830208"/>
              <a:gd name="connsiteY3628" fmla="*/ 1783442 h 8856097"/>
              <a:gd name="connsiteX3629" fmla="*/ 1825009 w 8830208"/>
              <a:gd name="connsiteY3629" fmla="*/ 1797730 h 8856097"/>
              <a:gd name="connsiteX3630" fmla="*/ 1828752 w 8830208"/>
              <a:gd name="connsiteY3630" fmla="*/ 1783442 h 8856097"/>
              <a:gd name="connsiteX3631" fmla="*/ 1819523 w 8830208"/>
              <a:gd name="connsiteY3631" fmla="*/ 1769155 h 8856097"/>
              <a:gd name="connsiteX3632" fmla="*/ 1815779 w 8830208"/>
              <a:gd name="connsiteY3632" fmla="*/ 1783442 h 8856097"/>
              <a:gd name="connsiteX3633" fmla="*/ 2033359 w 8830208"/>
              <a:gd name="connsiteY3633" fmla="*/ 1784985 h 8856097"/>
              <a:gd name="connsiteX3634" fmla="*/ 2017519 w 8830208"/>
              <a:gd name="connsiteY3634" fmla="*/ 1800816 h 8856097"/>
              <a:gd name="connsiteX3635" fmla="*/ 2008242 w 8830208"/>
              <a:gd name="connsiteY3635" fmla="*/ 1787366 h 8856097"/>
              <a:gd name="connsiteX3636" fmla="*/ 1998955 w 8830208"/>
              <a:gd name="connsiteY3636" fmla="*/ 1773917 h 8856097"/>
              <a:gd name="connsiteX3637" fmla="*/ 2004832 w 8830208"/>
              <a:gd name="connsiteY3637" fmla="*/ 1797730 h 8856097"/>
              <a:gd name="connsiteX3638" fmla="*/ 2010718 w 8830208"/>
              <a:gd name="connsiteY3638" fmla="*/ 1821542 h 8856097"/>
              <a:gd name="connsiteX3639" fmla="*/ 1995935 w 8830208"/>
              <a:gd name="connsiteY3639" fmla="*/ 1803054 h 8856097"/>
              <a:gd name="connsiteX3640" fmla="*/ 1990096 w 8830208"/>
              <a:gd name="connsiteY3640" fmla="*/ 1816170 h 8856097"/>
              <a:gd name="connsiteX3641" fmla="*/ 1998755 w 8830208"/>
              <a:gd name="connsiteY3641" fmla="*/ 1829838 h 8856097"/>
              <a:gd name="connsiteX3642" fmla="*/ 2011385 w 8830208"/>
              <a:gd name="connsiteY3642" fmla="*/ 1819361 h 8856097"/>
              <a:gd name="connsiteX3643" fmla="*/ 2033540 w 8830208"/>
              <a:gd name="connsiteY3643" fmla="*/ 1808064 h 8856097"/>
              <a:gd name="connsiteX3644" fmla="*/ 2044256 w 8830208"/>
              <a:gd name="connsiteY3644" fmla="*/ 1797730 h 8856097"/>
              <a:gd name="connsiteX3645" fmla="*/ 2057352 w 8830208"/>
              <a:gd name="connsiteY3645" fmla="*/ 1788205 h 8856097"/>
              <a:gd name="connsiteX3646" fmla="*/ 2066582 w 8830208"/>
              <a:gd name="connsiteY3646" fmla="*/ 1802492 h 8856097"/>
              <a:gd name="connsiteX3647" fmla="*/ 2066735 w 8830208"/>
              <a:gd name="connsiteY3647" fmla="*/ 1785823 h 8856097"/>
              <a:gd name="connsiteX3648" fmla="*/ 2033359 w 8830208"/>
              <a:gd name="connsiteY3648" fmla="*/ 1784985 h 8856097"/>
              <a:gd name="connsiteX3649" fmla="*/ 1004840 w 8830208"/>
              <a:gd name="connsiteY3649" fmla="*/ 1788205 h 8856097"/>
              <a:gd name="connsiteX3650" fmla="*/ 1014927 w 8830208"/>
              <a:gd name="connsiteY3650" fmla="*/ 1797730 h 8856097"/>
              <a:gd name="connsiteX3651" fmla="*/ 1019127 w 8830208"/>
              <a:gd name="connsiteY3651" fmla="*/ 1788205 h 8856097"/>
              <a:gd name="connsiteX3652" fmla="*/ 1009040 w 8830208"/>
              <a:gd name="connsiteY3652" fmla="*/ 1778680 h 8856097"/>
              <a:gd name="connsiteX3653" fmla="*/ 1004840 w 8830208"/>
              <a:gd name="connsiteY3653" fmla="*/ 1788205 h 8856097"/>
              <a:gd name="connsiteX3654" fmla="*/ 2241214 w 8830208"/>
              <a:gd name="connsiteY3654" fmla="*/ 1786223 h 8856097"/>
              <a:gd name="connsiteX3655" fmla="*/ 2264521 w 8830208"/>
              <a:gd name="connsiteY3655" fmla="*/ 1810636 h 8856097"/>
              <a:gd name="connsiteX3656" fmla="*/ 2285267 w 8830208"/>
              <a:gd name="connsiteY3656" fmla="*/ 1805207 h 8856097"/>
              <a:gd name="connsiteX3657" fmla="*/ 2272008 w 8830208"/>
              <a:gd name="connsiteY3657" fmla="*/ 1791948 h 8856097"/>
              <a:gd name="connsiteX3658" fmla="*/ 2241214 w 8830208"/>
              <a:gd name="connsiteY3658" fmla="*/ 1786223 h 8856097"/>
              <a:gd name="connsiteX3659" fmla="*/ 2638292 w 8830208"/>
              <a:gd name="connsiteY3659" fmla="*/ 1797730 h 8856097"/>
              <a:gd name="connsiteX3660" fmla="*/ 2632072 w 8830208"/>
              <a:gd name="connsiteY3660" fmla="*/ 1809636 h 8856097"/>
              <a:gd name="connsiteX3661" fmla="*/ 2590752 w 8830208"/>
              <a:gd name="connsiteY3661" fmla="*/ 1811455 h 8856097"/>
              <a:gd name="connsiteX3662" fmla="*/ 2601897 w 8830208"/>
              <a:gd name="connsiteY3662" fmla="*/ 1832067 h 8856097"/>
              <a:gd name="connsiteX3663" fmla="*/ 2606955 w 8830208"/>
              <a:gd name="connsiteY3663" fmla="*/ 1823104 h 8856097"/>
              <a:gd name="connsiteX3664" fmla="*/ 2610098 w 8830208"/>
              <a:gd name="connsiteY3664" fmla="*/ 1807255 h 8856097"/>
              <a:gd name="connsiteX3665" fmla="*/ 2619327 w 8830208"/>
              <a:gd name="connsiteY3665" fmla="*/ 1816780 h 8856097"/>
              <a:gd name="connsiteX3666" fmla="*/ 2650912 w 8830208"/>
              <a:gd name="connsiteY3666" fmla="*/ 1819161 h 8856097"/>
              <a:gd name="connsiteX3667" fmla="*/ 2647379 w 8830208"/>
              <a:gd name="connsiteY3667" fmla="*/ 1792967 h 8856097"/>
              <a:gd name="connsiteX3668" fmla="*/ 2639720 w 8830208"/>
              <a:gd name="connsiteY3668" fmla="*/ 1773917 h 8856097"/>
              <a:gd name="connsiteX3669" fmla="*/ 2638292 w 8830208"/>
              <a:gd name="connsiteY3669" fmla="*/ 1797730 h 8856097"/>
              <a:gd name="connsiteX3670" fmla="*/ 1438227 w 8830208"/>
              <a:gd name="connsiteY3670" fmla="*/ 1807255 h 8856097"/>
              <a:gd name="connsiteX3671" fmla="*/ 1452515 w 8830208"/>
              <a:gd name="connsiteY3671" fmla="*/ 1826305 h 8856097"/>
              <a:gd name="connsiteX3672" fmla="*/ 1466802 w 8830208"/>
              <a:gd name="connsiteY3672" fmla="*/ 1816218 h 8856097"/>
              <a:gd name="connsiteX3673" fmla="*/ 1457382 w 8830208"/>
              <a:gd name="connsiteY3673" fmla="*/ 1811950 h 8856097"/>
              <a:gd name="connsiteX3674" fmla="*/ 1453639 w 8830208"/>
              <a:gd name="connsiteY3674" fmla="*/ 1802987 h 8856097"/>
              <a:gd name="connsiteX3675" fmla="*/ 1448772 w 8830208"/>
              <a:gd name="connsiteY3675" fmla="*/ 1788205 h 8856097"/>
              <a:gd name="connsiteX3676" fmla="*/ 1438227 w 8830208"/>
              <a:gd name="connsiteY3676" fmla="*/ 1807255 h 8856097"/>
              <a:gd name="connsiteX3677" fmla="*/ 1757315 w 8830208"/>
              <a:gd name="connsiteY3677" fmla="*/ 1797730 h 8856097"/>
              <a:gd name="connsiteX3678" fmla="*/ 1767402 w 8830208"/>
              <a:gd name="connsiteY3678" fmla="*/ 1807255 h 8856097"/>
              <a:gd name="connsiteX3679" fmla="*/ 1771602 w 8830208"/>
              <a:gd name="connsiteY3679" fmla="*/ 1797730 h 8856097"/>
              <a:gd name="connsiteX3680" fmla="*/ 1761516 w 8830208"/>
              <a:gd name="connsiteY3680" fmla="*/ 1788205 h 8856097"/>
              <a:gd name="connsiteX3681" fmla="*/ 1757315 w 8830208"/>
              <a:gd name="connsiteY3681" fmla="*/ 1797730 h 8856097"/>
              <a:gd name="connsiteX3682" fmla="*/ 1409948 w 8830208"/>
              <a:gd name="connsiteY3682" fmla="*/ 1802492 h 8856097"/>
              <a:gd name="connsiteX3683" fmla="*/ 1419177 w 8830208"/>
              <a:gd name="connsiteY3683" fmla="*/ 1826305 h 8856097"/>
              <a:gd name="connsiteX3684" fmla="*/ 1428407 w 8830208"/>
              <a:gd name="connsiteY3684" fmla="*/ 1831067 h 8856097"/>
              <a:gd name="connsiteX3685" fmla="*/ 1419177 w 8830208"/>
              <a:gd name="connsiteY3685" fmla="*/ 1807255 h 8856097"/>
              <a:gd name="connsiteX3686" fmla="*/ 1409948 w 8830208"/>
              <a:gd name="connsiteY3686" fmla="*/ 1802492 h 8856097"/>
              <a:gd name="connsiteX3687" fmla="*/ 2940796 w 8830208"/>
              <a:gd name="connsiteY3687" fmla="*/ 1804035 h 8856097"/>
              <a:gd name="connsiteX3688" fmla="*/ 2964609 w 8830208"/>
              <a:gd name="connsiteY3688" fmla="*/ 1804035 h 8856097"/>
              <a:gd name="connsiteX3689" fmla="*/ 2952702 w 8830208"/>
              <a:gd name="connsiteY3689" fmla="*/ 1799234 h 8856097"/>
              <a:gd name="connsiteX3690" fmla="*/ 2940796 w 8830208"/>
              <a:gd name="connsiteY3690" fmla="*/ 1804035 h 8856097"/>
              <a:gd name="connsiteX3691" fmla="*/ 1359646 w 8830208"/>
              <a:gd name="connsiteY3691" fmla="*/ 1813817 h 8856097"/>
              <a:gd name="connsiteX3692" fmla="*/ 1344082 w 8830208"/>
              <a:gd name="connsiteY3692" fmla="*/ 1838906 h 8856097"/>
              <a:gd name="connsiteX3693" fmla="*/ 1345187 w 8830208"/>
              <a:gd name="connsiteY3693" fmla="*/ 1859642 h 8856097"/>
              <a:gd name="connsiteX3694" fmla="*/ 1349540 w 8830208"/>
              <a:gd name="connsiteY3694" fmla="*/ 1842973 h 8856097"/>
              <a:gd name="connsiteX3695" fmla="*/ 1372219 w 8830208"/>
              <a:gd name="connsiteY3695" fmla="*/ 1838211 h 8856097"/>
              <a:gd name="connsiteX3696" fmla="*/ 1381077 w 8830208"/>
              <a:gd name="connsiteY3696" fmla="*/ 1831067 h 8856097"/>
              <a:gd name="connsiteX3697" fmla="*/ 1389936 w 8830208"/>
              <a:gd name="connsiteY3697" fmla="*/ 1823923 h 8856097"/>
              <a:gd name="connsiteX3698" fmla="*/ 1399832 w 8830208"/>
              <a:gd name="connsiteY3698" fmla="*/ 1835830 h 8856097"/>
              <a:gd name="connsiteX3699" fmla="*/ 1403575 w 8830208"/>
              <a:gd name="connsiteY3699" fmla="*/ 1821542 h 8856097"/>
              <a:gd name="connsiteX3700" fmla="*/ 1359646 w 8830208"/>
              <a:gd name="connsiteY3700" fmla="*/ 1813817 h 8856097"/>
              <a:gd name="connsiteX3701" fmla="*/ 2173834 w 8830208"/>
              <a:gd name="connsiteY3701" fmla="*/ 1818570 h 8856097"/>
              <a:gd name="connsiteX3702" fmla="*/ 2189150 w 8830208"/>
              <a:gd name="connsiteY3702" fmla="*/ 1832143 h 8856097"/>
              <a:gd name="connsiteX3703" fmla="*/ 2190884 w 8830208"/>
              <a:gd name="connsiteY3703" fmla="*/ 1829543 h 8856097"/>
              <a:gd name="connsiteX3704" fmla="*/ 2186445 w 8830208"/>
              <a:gd name="connsiteY3704" fmla="*/ 1815970 h 8856097"/>
              <a:gd name="connsiteX3705" fmla="*/ 2180949 w 8830208"/>
              <a:gd name="connsiteY3705" fmla="*/ 1807255 h 8856097"/>
              <a:gd name="connsiteX3706" fmla="*/ 2173834 w 8830208"/>
              <a:gd name="connsiteY3706" fmla="*/ 1818570 h 8856097"/>
              <a:gd name="connsiteX3707" fmla="*/ 761952 w 8830208"/>
              <a:gd name="connsiteY3707" fmla="*/ 1825743 h 8856097"/>
              <a:gd name="connsiteX3708" fmla="*/ 771373 w 8830208"/>
              <a:gd name="connsiteY3708" fmla="*/ 1840525 h 8856097"/>
              <a:gd name="connsiteX3709" fmla="*/ 775116 w 8830208"/>
              <a:gd name="connsiteY3709" fmla="*/ 1831562 h 8856097"/>
              <a:gd name="connsiteX3710" fmla="*/ 761952 w 8830208"/>
              <a:gd name="connsiteY3710" fmla="*/ 1825743 h 8856097"/>
              <a:gd name="connsiteX3711" fmla="*/ 1097709 w 8830208"/>
              <a:gd name="connsiteY3711" fmla="*/ 1823618 h 8856097"/>
              <a:gd name="connsiteX3712" fmla="*/ 1095327 w 8830208"/>
              <a:gd name="connsiteY3712" fmla="*/ 1854880 h 8856097"/>
              <a:gd name="connsiteX3713" fmla="*/ 1105519 w 8830208"/>
              <a:gd name="connsiteY3713" fmla="*/ 1838211 h 8856097"/>
              <a:gd name="connsiteX3714" fmla="*/ 1106195 w 8830208"/>
              <a:gd name="connsiteY3714" fmla="*/ 1821542 h 8856097"/>
              <a:gd name="connsiteX3715" fmla="*/ 1114377 w 8830208"/>
              <a:gd name="connsiteY3715" fmla="*/ 1840592 h 8856097"/>
              <a:gd name="connsiteX3716" fmla="*/ 1122559 w 8830208"/>
              <a:gd name="connsiteY3716" fmla="*/ 1859642 h 8856097"/>
              <a:gd name="connsiteX3717" fmla="*/ 1123236 w 8830208"/>
              <a:gd name="connsiteY3717" fmla="*/ 1843535 h 8856097"/>
              <a:gd name="connsiteX3718" fmla="*/ 1097709 w 8830208"/>
              <a:gd name="connsiteY3718" fmla="*/ 1823618 h 8856097"/>
              <a:gd name="connsiteX3719" fmla="*/ 1280065 w 8830208"/>
              <a:gd name="connsiteY3719" fmla="*/ 1822628 h 8856097"/>
              <a:gd name="connsiteX3720" fmla="*/ 1285618 w 8830208"/>
              <a:gd name="connsiteY3720" fmla="*/ 1873930 h 8856097"/>
              <a:gd name="connsiteX3721" fmla="*/ 1287885 w 8830208"/>
              <a:gd name="connsiteY3721" fmla="*/ 1848698 h 8856097"/>
              <a:gd name="connsiteX3722" fmla="*/ 1293971 w 8830208"/>
              <a:gd name="connsiteY3722" fmla="*/ 1830210 h 8856097"/>
              <a:gd name="connsiteX3723" fmla="*/ 1304877 w 8830208"/>
              <a:gd name="connsiteY3723" fmla="*/ 1826866 h 8856097"/>
              <a:gd name="connsiteX3724" fmla="*/ 1280065 w 8830208"/>
              <a:gd name="connsiteY3724" fmla="*/ 1822628 h 8856097"/>
              <a:gd name="connsiteX3725" fmla="*/ 2116884 w 8830208"/>
              <a:gd name="connsiteY3725" fmla="*/ 1831715 h 8856097"/>
              <a:gd name="connsiteX3726" fmla="*/ 2124027 w 8830208"/>
              <a:gd name="connsiteY3726" fmla="*/ 1864405 h 8856097"/>
              <a:gd name="connsiteX3727" fmla="*/ 2135791 w 8830208"/>
              <a:gd name="connsiteY3727" fmla="*/ 1829743 h 8856097"/>
              <a:gd name="connsiteX3728" fmla="*/ 2128790 w 8830208"/>
              <a:gd name="connsiteY3728" fmla="*/ 1818885 h 8856097"/>
              <a:gd name="connsiteX3729" fmla="*/ 2116884 w 8830208"/>
              <a:gd name="connsiteY3729" fmla="*/ 1831715 h 8856097"/>
              <a:gd name="connsiteX3730" fmla="*/ 2544880 w 8830208"/>
              <a:gd name="connsiteY3730" fmla="*/ 1840630 h 8856097"/>
              <a:gd name="connsiteX3731" fmla="*/ 2558587 w 8830208"/>
              <a:gd name="connsiteY3731" fmla="*/ 1861652 h 8856097"/>
              <a:gd name="connsiteX3732" fmla="*/ 2542223 w 8830208"/>
              <a:gd name="connsiteY3732" fmla="*/ 1816780 h 8856097"/>
              <a:gd name="connsiteX3733" fmla="*/ 2544880 w 8830208"/>
              <a:gd name="connsiteY3733" fmla="*/ 1840630 h 8856097"/>
              <a:gd name="connsiteX3734" fmla="*/ 1039368 w 8830208"/>
              <a:gd name="connsiteY3734" fmla="*/ 1835087 h 8856097"/>
              <a:gd name="connsiteX3735" fmla="*/ 1034110 w 8830208"/>
              <a:gd name="connsiteY3735" fmla="*/ 1858023 h 8856097"/>
              <a:gd name="connsiteX3736" fmla="*/ 1050865 w 8830208"/>
              <a:gd name="connsiteY3736" fmla="*/ 1852498 h 8856097"/>
              <a:gd name="connsiteX3737" fmla="*/ 1046293 w 8830208"/>
              <a:gd name="connsiteY3737" fmla="*/ 1831067 h 8856097"/>
              <a:gd name="connsiteX3738" fmla="*/ 1061285 w 8830208"/>
              <a:gd name="connsiteY3738" fmla="*/ 1849555 h 8856097"/>
              <a:gd name="connsiteX3739" fmla="*/ 1076277 w 8830208"/>
              <a:gd name="connsiteY3739" fmla="*/ 1868043 h 8856097"/>
              <a:gd name="connsiteX3740" fmla="*/ 1076277 w 8830208"/>
              <a:gd name="connsiteY3740" fmla="*/ 1852955 h 8856097"/>
              <a:gd name="connsiteX3741" fmla="*/ 1039368 w 8830208"/>
              <a:gd name="connsiteY3741" fmla="*/ 1835087 h 8856097"/>
              <a:gd name="connsiteX3742" fmla="*/ 1314402 w 8830208"/>
              <a:gd name="connsiteY3742" fmla="*/ 1840030 h 8856097"/>
              <a:gd name="connsiteX3743" fmla="*/ 1323346 w 8830208"/>
              <a:gd name="connsiteY3743" fmla="*/ 1859290 h 8856097"/>
              <a:gd name="connsiteX3744" fmla="*/ 1330852 w 8830208"/>
              <a:gd name="connsiteY3744" fmla="*/ 1845564 h 8856097"/>
              <a:gd name="connsiteX3745" fmla="*/ 1314402 w 8830208"/>
              <a:gd name="connsiteY3745" fmla="*/ 1840030 h 8856097"/>
              <a:gd name="connsiteX3746" fmla="*/ 1564434 w 8830208"/>
              <a:gd name="connsiteY3746" fmla="*/ 1838744 h 8856097"/>
              <a:gd name="connsiteX3747" fmla="*/ 1533477 w 8830208"/>
              <a:gd name="connsiteY3747" fmla="*/ 1855365 h 8856097"/>
              <a:gd name="connsiteX3748" fmla="*/ 1514427 w 8830208"/>
              <a:gd name="connsiteY3748" fmla="*/ 1857642 h 8856097"/>
              <a:gd name="connsiteX3749" fmla="*/ 1506522 w 8830208"/>
              <a:gd name="connsiteY3749" fmla="*/ 1889217 h 8856097"/>
              <a:gd name="connsiteX3750" fmla="*/ 1511579 w 8830208"/>
              <a:gd name="connsiteY3750" fmla="*/ 1880254 h 8856097"/>
              <a:gd name="connsiteX3751" fmla="*/ 1514723 w 8830208"/>
              <a:gd name="connsiteY3751" fmla="*/ 1864405 h 8856097"/>
              <a:gd name="connsiteX3752" fmla="*/ 1523952 w 8830208"/>
              <a:gd name="connsiteY3752" fmla="*/ 1873091 h 8856097"/>
              <a:gd name="connsiteX3753" fmla="*/ 1540621 w 8830208"/>
              <a:gd name="connsiteY3753" fmla="*/ 1879321 h 8856097"/>
              <a:gd name="connsiteX3754" fmla="*/ 1557290 w 8830208"/>
              <a:gd name="connsiteY3754" fmla="*/ 1866671 h 8856097"/>
              <a:gd name="connsiteX3755" fmla="*/ 1564434 w 8830208"/>
              <a:gd name="connsiteY3755" fmla="*/ 1849326 h 8856097"/>
              <a:gd name="connsiteX3756" fmla="*/ 1571577 w 8830208"/>
              <a:gd name="connsiteY3756" fmla="*/ 1853289 h 8856097"/>
              <a:gd name="connsiteX3757" fmla="*/ 1581664 w 8830208"/>
              <a:gd name="connsiteY3757" fmla="*/ 1864405 h 8856097"/>
              <a:gd name="connsiteX3758" fmla="*/ 1585865 w 8830208"/>
              <a:gd name="connsiteY3758" fmla="*/ 1854880 h 8856097"/>
              <a:gd name="connsiteX3759" fmla="*/ 1589275 w 8830208"/>
              <a:gd name="connsiteY3759" fmla="*/ 1845355 h 8856097"/>
              <a:gd name="connsiteX3760" fmla="*/ 1603372 w 8830208"/>
              <a:gd name="connsiteY3760" fmla="*/ 1857261 h 8856097"/>
              <a:gd name="connsiteX3761" fmla="*/ 1608925 w 8830208"/>
              <a:gd name="connsiteY3761" fmla="*/ 1853060 h 8856097"/>
              <a:gd name="connsiteX3762" fmla="*/ 1564434 w 8830208"/>
              <a:gd name="connsiteY3762" fmla="*/ 1838744 h 8856097"/>
              <a:gd name="connsiteX3763" fmla="*/ 2962227 w 8830208"/>
              <a:gd name="connsiteY3763" fmla="*/ 1830048 h 8856097"/>
              <a:gd name="connsiteX3764" fmla="*/ 2976515 w 8830208"/>
              <a:gd name="connsiteY3764" fmla="*/ 1839278 h 8856097"/>
              <a:gd name="connsiteX3765" fmla="*/ 2990802 w 8830208"/>
              <a:gd name="connsiteY3765" fmla="*/ 1835534 h 8856097"/>
              <a:gd name="connsiteX3766" fmla="*/ 2976515 w 8830208"/>
              <a:gd name="connsiteY3766" fmla="*/ 1826305 h 8856097"/>
              <a:gd name="connsiteX3767" fmla="*/ 2962227 w 8830208"/>
              <a:gd name="connsiteY3767" fmla="*/ 1830048 h 8856097"/>
              <a:gd name="connsiteX3768" fmla="*/ 1860214 w 8830208"/>
              <a:gd name="connsiteY3768" fmla="*/ 1843373 h 8856097"/>
              <a:gd name="connsiteX3769" fmla="*/ 1857680 w 8830208"/>
              <a:gd name="connsiteY3769" fmla="*/ 1864652 h 8856097"/>
              <a:gd name="connsiteX3770" fmla="*/ 1866557 w 8830208"/>
              <a:gd name="connsiteY3770" fmla="*/ 1878692 h 8856097"/>
              <a:gd name="connsiteX3771" fmla="*/ 1866852 w 8830208"/>
              <a:gd name="connsiteY3771" fmla="*/ 1859642 h 8856097"/>
              <a:gd name="connsiteX3772" fmla="*/ 1867148 w 8830208"/>
              <a:gd name="connsiteY3772" fmla="*/ 1840592 h 8856097"/>
              <a:gd name="connsiteX3773" fmla="*/ 1876377 w 8830208"/>
              <a:gd name="connsiteY3773" fmla="*/ 1854880 h 8856097"/>
              <a:gd name="connsiteX3774" fmla="*/ 1885607 w 8830208"/>
              <a:gd name="connsiteY3774" fmla="*/ 1869167 h 8856097"/>
              <a:gd name="connsiteX3775" fmla="*/ 1885760 w 8830208"/>
              <a:gd name="connsiteY3775" fmla="*/ 1852498 h 8856097"/>
              <a:gd name="connsiteX3776" fmla="*/ 1860214 w 8830208"/>
              <a:gd name="connsiteY3776" fmla="*/ 1843373 h 8856097"/>
              <a:gd name="connsiteX3777" fmla="*/ 2509276 w 8830208"/>
              <a:gd name="connsiteY3777" fmla="*/ 1846183 h 8856097"/>
              <a:gd name="connsiteX3778" fmla="*/ 2514038 w 8830208"/>
              <a:gd name="connsiteY3778" fmla="*/ 1867614 h 8856097"/>
              <a:gd name="connsiteX3779" fmla="*/ 2525202 w 8830208"/>
              <a:gd name="connsiteY3779" fmla="*/ 1878692 h 8856097"/>
              <a:gd name="connsiteX3780" fmla="*/ 2518096 w 8830208"/>
              <a:gd name="connsiteY3780" fmla="*/ 1859642 h 8856097"/>
              <a:gd name="connsiteX3781" fmla="*/ 2510990 w 8830208"/>
              <a:gd name="connsiteY3781" fmla="*/ 1840592 h 8856097"/>
              <a:gd name="connsiteX3782" fmla="*/ 2527278 w 8830208"/>
              <a:gd name="connsiteY3782" fmla="*/ 1853841 h 8856097"/>
              <a:gd name="connsiteX3783" fmla="*/ 2543566 w 8830208"/>
              <a:gd name="connsiteY3783" fmla="*/ 1867100 h 8856097"/>
              <a:gd name="connsiteX3784" fmla="*/ 2537565 w 8830208"/>
              <a:gd name="connsiteY3784" fmla="*/ 1851460 h 8856097"/>
              <a:gd name="connsiteX3785" fmla="*/ 2509276 w 8830208"/>
              <a:gd name="connsiteY3785" fmla="*/ 1846183 h 8856097"/>
              <a:gd name="connsiteX3786" fmla="*/ 981847 w 8830208"/>
              <a:gd name="connsiteY3786" fmla="*/ 1859642 h 8856097"/>
              <a:gd name="connsiteX3787" fmla="*/ 990552 w 8830208"/>
              <a:gd name="connsiteY3787" fmla="*/ 1892980 h 8856097"/>
              <a:gd name="connsiteX3788" fmla="*/ 999782 w 8830208"/>
              <a:gd name="connsiteY3788" fmla="*/ 1907267 h 8856097"/>
              <a:gd name="connsiteX3789" fmla="*/ 999258 w 8830208"/>
              <a:gd name="connsiteY3789" fmla="*/ 1892980 h 8856097"/>
              <a:gd name="connsiteX3790" fmla="*/ 990552 w 8830208"/>
              <a:gd name="connsiteY3790" fmla="*/ 1859642 h 8856097"/>
              <a:gd name="connsiteX3791" fmla="*/ 982370 w 8830208"/>
              <a:gd name="connsiteY3791" fmla="*/ 1840592 h 8856097"/>
              <a:gd name="connsiteX3792" fmla="*/ 981847 w 8830208"/>
              <a:gd name="connsiteY3792" fmla="*/ 1859642 h 8856097"/>
              <a:gd name="connsiteX3793" fmla="*/ 1812617 w 8830208"/>
              <a:gd name="connsiteY3793" fmla="*/ 1852012 h 8856097"/>
              <a:gd name="connsiteX3794" fmla="*/ 1806493 w 8830208"/>
              <a:gd name="connsiteY3794" fmla="*/ 1869786 h 8856097"/>
              <a:gd name="connsiteX3795" fmla="*/ 1842373 w 8830208"/>
              <a:gd name="connsiteY3795" fmla="*/ 1875006 h 8856097"/>
              <a:gd name="connsiteX3796" fmla="*/ 1812617 w 8830208"/>
              <a:gd name="connsiteY3796" fmla="*/ 1852012 h 8856097"/>
              <a:gd name="connsiteX3797" fmla="*/ 2076402 w 8830208"/>
              <a:gd name="connsiteY3797" fmla="*/ 1865995 h 8856097"/>
              <a:gd name="connsiteX3798" fmla="*/ 2083032 w 8830208"/>
              <a:gd name="connsiteY3798" fmla="*/ 1880007 h 8856097"/>
              <a:gd name="connsiteX3799" fmla="*/ 2085089 w 8830208"/>
              <a:gd name="connsiteY3799" fmla="*/ 1845355 h 8856097"/>
              <a:gd name="connsiteX3800" fmla="*/ 2076402 w 8830208"/>
              <a:gd name="connsiteY3800" fmla="*/ 1865995 h 8856097"/>
              <a:gd name="connsiteX3801" fmla="*/ 2290982 w 8830208"/>
              <a:gd name="connsiteY3801" fmla="*/ 1865909 h 8856097"/>
              <a:gd name="connsiteX3802" fmla="*/ 2314889 w 8830208"/>
              <a:gd name="connsiteY3802" fmla="*/ 1883178 h 8856097"/>
              <a:gd name="connsiteX3803" fmla="*/ 2300916 w 8830208"/>
              <a:gd name="connsiteY3803" fmla="*/ 1846859 h 8856097"/>
              <a:gd name="connsiteX3804" fmla="*/ 2284114 w 8830208"/>
              <a:gd name="connsiteY3804" fmla="*/ 1843602 h 8856097"/>
              <a:gd name="connsiteX3805" fmla="*/ 2290982 w 8830208"/>
              <a:gd name="connsiteY3805" fmla="*/ 1865909 h 8856097"/>
              <a:gd name="connsiteX3806" fmla="*/ 2475224 w 8830208"/>
              <a:gd name="connsiteY3806" fmla="*/ 1862833 h 8856097"/>
              <a:gd name="connsiteX3807" fmla="*/ 2440248 w 8830208"/>
              <a:gd name="connsiteY3807" fmla="*/ 1875711 h 8856097"/>
              <a:gd name="connsiteX3808" fmla="*/ 2416188 w 8830208"/>
              <a:gd name="connsiteY3808" fmla="*/ 1871110 h 8856097"/>
              <a:gd name="connsiteX3809" fmla="*/ 2422503 w 8830208"/>
              <a:gd name="connsiteY3809" fmla="*/ 1887588 h 8856097"/>
              <a:gd name="connsiteX3810" fmla="*/ 2428827 w 8830208"/>
              <a:gd name="connsiteY3810" fmla="*/ 1912811 h 8856097"/>
              <a:gd name="connsiteX3811" fmla="*/ 2437457 w 8830208"/>
              <a:gd name="connsiteY3811" fmla="*/ 1921555 h 8856097"/>
              <a:gd name="connsiteX3812" fmla="*/ 2441401 w 8830208"/>
              <a:gd name="connsiteY3812" fmla="*/ 1900123 h 8856097"/>
              <a:gd name="connsiteX3813" fmla="*/ 2436705 w 8830208"/>
              <a:gd name="connsiteY3813" fmla="*/ 1878692 h 8856097"/>
              <a:gd name="connsiteX3814" fmla="*/ 2445858 w 8830208"/>
              <a:gd name="connsiteY3814" fmla="*/ 1891617 h 8856097"/>
              <a:gd name="connsiteX3815" fmla="*/ 2455021 w 8830208"/>
              <a:gd name="connsiteY3815" fmla="*/ 1904543 h 8856097"/>
              <a:gd name="connsiteX3816" fmla="*/ 2461632 w 8830208"/>
              <a:gd name="connsiteY3816" fmla="*/ 1893837 h 8856097"/>
              <a:gd name="connsiteX3817" fmla="*/ 2477110 w 8830208"/>
              <a:gd name="connsiteY3817" fmla="*/ 1888627 h 8856097"/>
              <a:gd name="connsiteX3818" fmla="*/ 2485977 w 8830208"/>
              <a:gd name="connsiteY3818" fmla="*/ 1883455 h 8856097"/>
              <a:gd name="connsiteX3819" fmla="*/ 2494617 w 8830208"/>
              <a:gd name="connsiteY3819" fmla="*/ 1878139 h 8856097"/>
              <a:gd name="connsiteX3820" fmla="*/ 2498265 w 8830208"/>
              <a:gd name="connsiteY3820" fmla="*/ 1864414 h 8856097"/>
              <a:gd name="connsiteX3821" fmla="*/ 2475224 w 8830208"/>
              <a:gd name="connsiteY3821" fmla="*/ 1862833 h 8856097"/>
              <a:gd name="connsiteX3822" fmla="*/ 2911897 w 8830208"/>
              <a:gd name="connsiteY3822" fmla="*/ 1862709 h 8856097"/>
              <a:gd name="connsiteX3823" fmla="*/ 2920232 w 8830208"/>
              <a:gd name="connsiteY3823" fmla="*/ 1894808 h 8856097"/>
              <a:gd name="connsiteX3824" fmla="*/ 2993184 w 8830208"/>
              <a:gd name="connsiteY3824" fmla="*/ 1906848 h 8856097"/>
              <a:gd name="connsiteX3825" fmla="*/ 3028902 w 8830208"/>
              <a:gd name="connsiteY3825" fmla="*/ 1913344 h 8856097"/>
              <a:gd name="connsiteX3826" fmla="*/ 3000327 w 8830208"/>
              <a:gd name="connsiteY3826" fmla="*/ 1899171 h 8856097"/>
              <a:gd name="connsiteX3827" fmla="*/ 2988421 w 8830208"/>
              <a:gd name="connsiteY3827" fmla="*/ 1871882 h 8856097"/>
              <a:gd name="connsiteX3828" fmla="*/ 3005090 w 8830208"/>
              <a:gd name="connsiteY3828" fmla="*/ 1868434 h 8856097"/>
              <a:gd name="connsiteX3829" fmla="*/ 2976515 w 8830208"/>
              <a:gd name="connsiteY3829" fmla="*/ 1858547 h 8856097"/>
              <a:gd name="connsiteX3830" fmla="*/ 2947940 w 8830208"/>
              <a:gd name="connsiteY3830" fmla="*/ 1848660 h 8856097"/>
              <a:gd name="connsiteX3831" fmla="*/ 2911897 w 8830208"/>
              <a:gd name="connsiteY3831" fmla="*/ 1862709 h 8856097"/>
              <a:gd name="connsiteX3832" fmla="*/ 496014 w 8830208"/>
              <a:gd name="connsiteY3832" fmla="*/ 1873930 h 8856097"/>
              <a:gd name="connsiteX3833" fmla="*/ 514302 w 8830208"/>
              <a:gd name="connsiteY3833" fmla="*/ 1896389 h 8856097"/>
              <a:gd name="connsiteX3834" fmla="*/ 499491 w 8830208"/>
              <a:gd name="connsiteY3834" fmla="*/ 1868605 h 8856097"/>
              <a:gd name="connsiteX3835" fmla="*/ 484680 w 8830208"/>
              <a:gd name="connsiteY3835" fmla="*/ 1850117 h 8856097"/>
              <a:gd name="connsiteX3836" fmla="*/ 496014 w 8830208"/>
              <a:gd name="connsiteY3836" fmla="*/ 1873930 h 8856097"/>
              <a:gd name="connsiteX3837" fmla="*/ 790527 w 8830208"/>
              <a:gd name="connsiteY3837" fmla="*/ 1873930 h 8856097"/>
              <a:gd name="connsiteX3838" fmla="*/ 805482 w 8830208"/>
              <a:gd name="connsiteY3838" fmla="*/ 1892980 h 8856097"/>
              <a:gd name="connsiteX3839" fmla="*/ 800052 w 8830208"/>
              <a:gd name="connsiteY3839" fmla="*/ 1873930 h 8856097"/>
              <a:gd name="connsiteX3840" fmla="*/ 785098 w 8830208"/>
              <a:gd name="connsiteY3840" fmla="*/ 1854880 h 8856097"/>
              <a:gd name="connsiteX3841" fmla="*/ 790527 w 8830208"/>
              <a:gd name="connsiteY3841" fmla="*/ 1873930 h 8856097"/>
              <a:gd name="connsiteX3842" fmla="*/ 1216276 w 8830208"/>
              <a:gd name="connsiteY3842" fmla="*/ 1860928 h 8856097"/>
              <a:gd name="connsiteX3843" fmla="*/ 1216771 w 8830208"/>
              <a:gd name="connsiteY3843" fmla="*/ 1911887 h 8856097"/>
              <a:gd name="connsiteX3844" fmla="*/ 1235012 w 8830208"/>
              <a:gd name="connsiteY3844" fmla="*/ 1904676 h 8856097"/>
              <a:gd name="connsiteX3845" fmla="*/ 1246118 w 8830208"/>
              <a:gd name="connsiteY3845" fmla="*/ 1897618 h 8856097"/>
              <a:gd name="connsiteX3846" fmla="*/ 1234516 w 8830208"/>
              <a:gd name="connsiteY3846" fmla="*/ 1875949 h 8856097"/>
              <a:gd name="connsiteX3847" fmla="*/ 1216276 w 8830208"/>
              <a:gd name="connsiteY3847" fmla="*/ 1860928 h 8856097"/>
              <a:gd name="connsiteX3848" fmla="*/ 2010023 w 8830208"/>
              <a:gd name="connsiteY3848" fmla="*/ 1859642 h 8856097"/>
              <a:gd name="connsiteX3849" fmla="*/ 2019252 w 8830208"/>
              <a:gd name="connsiteY3849" fmla="*/ 1883455 h 8856097"/>
              <a:gd name="connsiteX3850" fmla="*/ 2028482 w 8830208"/>
              <a:gd name="connsiteY3850" fmla="*/ 1888217 h 8856097"/>
              <a:gd name="connsiteX3851" fmla="*/ 2019252 w 8830208"/>
              <a:gd name="connsiteY3851" fmla="*/ 1864405 h 8856097"/>
              <a:gd name="connsiteX3852" fmla="*/ 2010023 w 8830208"/>
              <a:gd name="connsiteY3852" fmla="*/ 1859642 h 8856097"/>
              <a:gd name="connsiteX3853" fmla="*/ 2036045 w 8830208"/>
              <a:gd name="connsiteY3853" fmla="*/ 1875854 h 8856097"/>
              <a:gd name="connsiteX3854" fmla="*/ 2066877 w 8830208"/>
              <a:gd name="connsiteY3854" fmla="*/ 1874520 h 8856097"/>
              <a:gd name="connsiteX3855" fmla="*/ 2049218 w 8830208"/>
              <a:gd name="connsiteY3855" fmla="*/ 1857394 h 8856097"/>
              <a:gd name="connsiteX3856" fmla="*/ 2036045 w 8830208"/>
              <a:gd name="connsiteY3856" fmla="*/ 1875854 h 8856097"/>
              <a:gd name="connsiteX3857" fmla="*/ 2300240 w 8830208"/>
              <a:gd name="connsiteY3857" fmla="*/ 1864405 h 8856097"/>
              <a:gd name="connsiteX3858" fmla="*/ 2310327 w 8830208"/>
              <a:gd name="connsiteY3858" fmla="*/ 1873930 h 8856097"/>
              <a:gd name="connsiteX3859" fmla="*/ 2314527 w 8830208"/>
              <a:gd name="connsiteY3859" fmla="*/ 1864405 h 8856097"/>
              <a:gd name="connsiteX3860" fmla="*/ 2304441 w 8830208"/>
              <a:gd name="connsiteY3860" fmla="*/ 1854880 h 8856097"/>
              <a:gd name="connsiteX3861" fmla="*/ 2300240 w 8830208"/>
              <a:gd name="connsiteY3861" fmla="*/ 1864405 h 8856097"/>
              <a:gd name="connsiteX3862" fmla="*/ 2228936 w 8830208"/>
              <a:gd name="connsiteY3862" fmla="*/ 1873844 h 8856097"/>
              <a:gd name="connsiteX3863" fmla="*/ 2206809 w 8830208"/>
              <a:gd name="connsiteY3863" fmla="*/ 1876873 h 8856097"/>
              <a:gd name="connsiteX3864" fmla="*/ 2204609 w 8830208"/>
              <a:gd name="connsiteY3864" fmla="*/ 1891789 h 8856097"/>
              <a:gd name="connsiteX3865" fmla="*/ 2190998 w 8830208"/>
              <a:gd name="connsiteY3865" fmla="*/ 1890598 h 8856097"/>
              <a:gd name="connsiteX3866" fmla="*/ 2181930 w 8830208"/>
              <a:gd name="connsiteY3866" fmla="*/ 1883455 h 8856097"/>
              <a:gd name="connsiteX3867" fmla="*/ 2189331 w 8830208"/>
              <a:gd name="connsiteY3867" fmla="*/ 1910134 h 8856097"/>
              <a:gd name="connsiteX3868" fmla="*/ 2197189 w 8830208"/>
              <a:gd name="connsiteY3868" fmla="*/ 1922526 h 8856097"/>
              <a:gd name="connsiteX3869" fmla="*/ 2222221 w 8830208"/>
              <a:gd name="connsiteY3869" fmla="*/ 1911125 h 8856097"/>
              <a:gd name="connsiteX3870" fmla="*/ 2242233 w 8830208"/>
              <a:gd name="connsiteY3870" fmla="*/ 1891589 h 8856097"/>
              <a:gd name="connsiteX3871" fmla="*/ 2246500 w 8830208"/>
              <a:gd name="connsiteY3871" fmla="*/ 1883455 h 8856097"/>
              <a:gd name="connsiteX3872" fmla="*/ 2260597 w 8830208"/>
              <a:gd name="connsiteY3872" fmla="*/ 1895361 h 8856097"/>
              <a:gd name="connsiteX3873" fmla="*/ 2266150 w 8830208"/>
              <a:gd name="connsiteY3873" fmla="*/ 1896523 h 8856097"/>
              <a:gd name="connsiteX3874" fmla="*/ 2228936 w 8830208"/>
              <a:gd name="connsiteY3874" fmla="*/ 1873844 h 8856097"/>
              <a:gd name="connsiteX3875" fmla="*/ 2832983 w 8830208"/>
              <a:gd name="connsiteY3875" fmla="*/ 1877092 h 8856097"/>
              <a:gd name="connsiteX3876" fmla="*/ 2838402 w 8830208"/>
              <a:gd name="connsiteY3876" fmla="*/ 1903286 h 8856097"/>
              <a:gd name="connsiteX3877" fmla="*/ 2857452 w 8830208"/>
              <a:gd name="connsiteY3877" fmla="*/ 1912030 h 8856097"/>
              <a:gd name="connsiteX3878" fmla="*/ 2866977 w 8830208"/>
              <a:gd name="connsiteY3878" fmla="*/ 1883455 h 8856097"/>
              <a:gd name="connsiteX3879" fmla="*/ 2857748 w 8830208"/>
              <a:gd name="connsiteY3879" fmla="*/ 1869167 h 8856097"/>
              <a:gd name="connsiteX3880" fmla="*/ 2857262 w 8830208"/>
              <a:gd name="connsiteY3880" fmla="*/ 1888217 h 8856097"/>
              <a:gd name="connsiteX3881" fmla="*/ 2856776 w 8830208"/>
              <a:gd name="connsiteY3881" fmla="*/ 1907267 h 8856097"/>
              <a:gd name="connsiteX3882" fmla="*/ 2842165 w 8830208"/>
              <a:gd name="connsiteY3882" fmla="*/ 1883455 h 8856097"/>
              <a:gd name="connsiteX3883" fmla="*/ 2832983 w 8830208"/>
              <a:gd name="connsiteY3883" fmla="*/ 1877092 h 8856097"/>
              <a:gd name="connsiteX3884" fmla="*/ 2933652 w 8830208"/>
              <a:gd name="connsiteY3884" fmla="*/ 1873930 h 8856097"/>
              <a:gd name="connsiteX3885" fmla="*/ 2943177 w 8830208"/>
              <a:gd name="connsiteY3885" fmla="*/ 1883455 h 8856097"/>
              <a:gd name="connsiteX3886" fmla="*/ 2952702 w 8830208"/>
              <a:gd name="connsiteY3886" fmla="*/ 1873930 h 8856097"/>
              <a:gd name="connsiteX3887" fmla="*/ 2943177 w 8830208"/>
              <a:gd name="connsiteY3887" fmla="*/ 1864405 h 8856097"/>
              <a:gd name="connsiteX3888" fmla="*/ 2933652 w 8830208"/>
              <a:gd name="connsiteY3888" fmla="*/ 1873930 h 8856097"/>
              <a:gd name="connsiteX3889" fmla="*/ 585740 w 8830208"/>
              <a:gd name="connsiteY3889" fmla="*/ 1940605 h 8856097"/>
              <a:gd name="connsiteX3890" fmla="*/ 624078 w 8830208"/>
              <a:gd name="connsiteY3890" fmla="*/ 2007280 h 8856097"/>
              <a:gd name="connsiteX3891" fmla="*/ 595265 w 8830208"/>
              <a:gd name="connsiteY3891" fmla="*/ 1940605 h 8856097"/>
              <a:gd name="connsiteX3892" fmla="*/ 556927 w 8830208"/>
              <a:gd name="connsiteY3892" fmla="*/ 1873930 h 8856097"/>
              <a:gd name="connsiteX3893" fmla="*/ 585740 w 8830208"/>
              <a:gd name="connsiteY3893" fmla="*/ 1940605 h 8856097"/>
              <a:gd name="connsiteX3894" fmla="*/ 953348 w 8830208"/>
              <a:gd name="connsiteY3894" fmla="*/ 1887141 h 8856097"/>
              <a:gd name="connsiteX3895" fmla="*/ 942004 w 8830208"/>
              <a:gd name="connsiteY3895" fmla="*/ 1900809 h 8856097"/>
              <a:gd name="connsiteX3896" fmla="*/ 953462 w 8830208"/>
              <a:gd name="connsiteY3896" fmla="*/ 1907886 h 8856097"/>
              <a:gd name="connsiteX3897" fmla="*/ 958625 w 8830208"/>
              <a:gd name="connsiteY3897" fmla="*/ 1904790 h 8856097"/>
              <a:gd name="connsiteX3898" fmla="*/ 964301 w 8830208"/>
              <a:gd name="connsiteY3898" fmla="*/ 1890332 h 8856097"/>
              <a:gd name="connsiteX3899" fmla="*/ 970483 w 8830208"/>
              <a:gd name="connsiteY3899" fmla="*/ 1879768 h 8856097"/>
              <a:gd name="connsiteX3900" fmla="*/ 953348 w 8830208"/>
              <a:gd name="connsiteY3900" fmla="*/ 1887141 h 8856097"/>
              <a:gd name="connsiteX3901" fmla="*/ 1144705 w 8830208"/>
              <a:gd name="connsiteY3901" fmla="*/ 1897780 h 8856097"/>
              <a:gd name="connsiteX3902" fmla="*/ 1159659 w 8830208"/>
              <a:gd name="connsiteY3902" fmla="*/ 1917554 h 8856097"/>
              <a:gd name="connsiteX3903" fmla="*/ 1142514 w 8830208"/>
              <a:gd name="connsiteY3903" fmla="*/ 1873930 h 8856097"/>
              <a:gd name="connsiteX3904" fmla="*/ 1144705 w 8830208"/>
              <a:gd name="connsiteY3904" fmla="*/ 1897780 h 8856097"/>
              <a:gd name="connsiteX3905" fmla="*/ 1167956 w 8830208"/>
              <a:gd name="connsiteY3905" fmla="*/ 1881530 h 8856097"/>
              <a:gd name="connsiteX3906" fmla="*/ 1173051 w 8830208"/>
              <a:gd name="connsiteY3906" fmla="*/ 1902962 h 8856097"/>
              <a:gd name="connsiteX3907" fmla="*/ 1182853 w 8830208"/>
              <a:gd name="connsiteY3907" fmla="*/ 1916792 h 8856097"/>
              <a:gd name="connsiteX3908" fmla="*/ 1177490 w 8830208"/>
              <a:gd name="connsiteY3908" fmla="*/ 1900123 h 8856097"/>
              <a:gd name="connsiteX3909" fmla="*/ 1193797 w 8830208"/>
              <a:gd name="connsiteY3909" fmla="*/ 1895361 h 8856097"/>
              <a:gd name="connsiteX3910" fmla="*/ 1199350 w 8830208"/>
              <a:gd name="connsiteY3910" fmla="*/ 1890598 h 8856097"/>
              <a:gd name="connsiteX3911" fmla="*/ 1167956 w 8830208"/>
              <a:gd name="connsiteY3911" fmla="*/ 1881530 h 8856097"/>
              <a:gd name="connsiteX3912" fmla="*/ 1219905 w 8830208"/>
              <a:gd name="connsiteY3912" fmla="*/ 1889008 h 8856097"/>
              <a:gd name="connsiteX3913" fmla="*/ 1225658 w 8830208"/>
              <a:gd name="connsiteY3913" fmla="*/ 1894770 h 8856097"/>
              <a:gd name="connsiteX3914" fmla="*/ 1224906 w 8830208"/>
              <a:gd name="connsiteY3914" fmla="*/ 1876511 h 8856097"/>
              <a:gd name="connsiteX3915" fmla="*/ 1219905 w 8830208"/>
              <a:gd name="connsiteY3915" fmla="*/ 1889008 h 8856097"/>
              <a:gd name="connsiteX3916" fmla="*/ 1438227 w 8830208"/>
              <a:gd name="connsiteY3916" fmla="*/ 1882893 h 8856097"/>
              <a:gd name="connsiteX3917" fmla="*/ 1447752 w 8830208"/>
              <a:gd name="connsiteY3917" fmla="*/ 1897742 h 8856097"/>
              <a:gd name="connsiteX3918" fmla="*/ 1457277 w 8830208"/>
              <a:gd name="connsiteY3918" fmla="*/ 1888779 h 8856097"/>
              <a:gd name="connsiteX3919" fmla="*/ 1447752 w 8830208"/>
              <a:gd name="connsiteY3919" fmla="*/ 1873930 h 8856097"/>
              <a:gd name="connsiteX3920" fmla="*/ 1438227 w 8830208"/>
              <a:gd name="connsiteY3920" fmla="*/ 1882893 h 8856097"/>
              <a:gd name="connsiteX3921" fmla="*/ 1714452 w 8830208"/>
              <a:gd name="connsiteY3921" fmla="*/ 1892980 h 8856097"/>
              <a:gd name="connsiteX3922" fmla="*/ 1728740 w 8830208"/>
              <a:gd name="connsiteY3922" fmla="*/ 1912030 h 8856097"/>
              <a:gd name="connsiteX3923" fmla="*/ 1743027 w 8830208"/>
              <a:gd name="connsiteY3923" fmla="*/ 1892980 h 8856097"/>
              <a:gd name="connsiteX3924" fmla="*/ 1728740 w 8830208"/>
              <a:gd name="connsiteY3924" fmla="*/ 1873930 h 8856097"/>
              <a:gd name="connsiteX3925" fmla="*/ 1714452 w 8830208"/>
              <a:gd name="connsiteY3925" fmla="*/ 1892980 h 8856097"/>
              <a:gd name="connsiteX3926" fmla="*/ 1114682 w 8830208"/>
              <a:gd name="connsiteY3926" fmla="*/ 1889446 h 8856097"/>
              <a:gd name="connsiteX3927" fmla="*/ 1086441 w 8830208"/>
              <a:gd name="connsiteY3927" fmla="*/ 1911763 h 8856097"/>
              <a:gd name="connsiteX3928" fmla="*/ 1064295 w 8830208"/>
              <a:gd name="connsiteY3928" fmla="*/ 1938414 h 8856097"/>
              <a:gd name="connsiteX3929" fmla="*/ 1070086 w 8830208"/>
              <a:gd name="connsiteY3929" fmla="*/ 1953501 h 8856097"/>
              <a:gd name="connsiteX3930" fmla="*/ 1076297 w 8830208"/>
              <a:gd name="connsiteY3930" fmla="*/ 1935775 h 8856097"/>
              <a:gd name="connsiteX3931" fmla="*/ 1089489 w 8830208"/>
              <a:gd name="connsiteY3931" fmla="*/ 1929327 h 8856097"/>
              <a:gd name="connsiteX3932" fmla="*/ 1115482 w 8830208"/>
              <a:gd name="connsiteY3932" fmla="*/ 1919173 h 8856097"/>
              <a:gd name="connsiteX3933" fmla="*/ 1116587 w 8830208"/>
              <a:gd name="connsiteY3933" fmla="*/ 1897742 h 8856097"/>
              <a:gd name="connsiteX3934" fmla="*/ 1120940 w 8830208"/>
              <a:gd name="connsiteY3934" fmla="*/ 1914411 h 8856097"/>
              <a:gd name="connsiteX3935" fmla="*/ 1142952 w 8830208"/>
              <a:gd name="connsiteY3935" fmla="*/ 1923374 h 8856097"/>
              <a:gd name="connsiteX3936" fmla="*/ 1114682 w 8830208"/>
              <a:gd name="connsiteY3936" fmla="*/ 1889446 h 8856097"/>
              <a:gd name="connsiteX3937" fmla="*/ 1352788 w 8830208"/>
              <a:gd name="connsiteY3937" fmla="*/ 1892980 h 8856097"/>
              <a:gd name="connsiteX3938" fmla="*/ 1374200 w 8830208"/>
              <a:gd name="connsiteY3938" fmla="*/ 1930803 h 8856097"/>
              <a:gd name="connsiteX3939" fmla="*/ 1365333 w 8830208"/>
              <a:gd name="connsiteY3939" fmla="*/ 1902505 h 8856097"/>
              <a:gd name="connsiteX3940" fmla="*/ 1352788 w 8830208"/>
              <a:gd name="connsiteY3940" fmla="*/ 1892980 h 8856097"/>
              <a:gd name="connsiteX3941" fmla="*/ 1381077 w 8830208"/>
              <a:gd name="connsiteY3941" fmla="*/ 1897180 h 8856097"/>
              <a:gd name="connsiteX3942" fmla="*/ 1397556 w 8830208"/>
              <a:gd name="connsiteY3942" fmla="*/ 1901847 h 8856097"/>
              <a:gd name="connsiteX3943" fmla="*/ 1390012 w 8830208"/>
              <a:gd name="connsiteY3943" fmla="*/ 1883455 h 8856097"/>
              <a:gd name="connsiteX3944" fmla="*/ 1381077 w 8830208"/>
              <a:gd name="connsiteY3944" fmla="*/ 1897180 h 8856097"/>
              <a:gd name="connsiteX3945" fmla="*/ 1414653 w 8830208"/>
              <a:gd name="connsiteY3945" fmla="*/ 1892598 h 8856097"/>
              <a:gd name="connsiteX3946" fmla="*/ 1427798 w 8830208"/>
              <a:gd name="connsiteY3946" fmla="*/ 1910639 h 8856097"/>
              <a:gd name="connsiteX3947" fmla="*/ 1429588 w 8830208"/>
              <a:gd name="connsiteY3947" fmla="*/ 1894342 h 8856097"/>
              <a:gd name="connsiteX3948" fmla="*/ 1421559 w 8830208"/>
              <a:gd name="connsiteY3948" fmla="*/ 1881416 h 8856097"/>
              <a:gd name="connsiteX3949" fmla="*/ 1414653 w 8830208"/>
              <a:gd name="connsiteY3949" fmla="*/ 1892598 h 8856097"/>
              <a:gd name="connsiteX3950" fmla="*/ 1676352 w 8830208"/>
              <a:gd name="connsiteY3950" fmla="*/ 1902505 h 8856097"/>
              <a:gd name="connsiteX3951" fmla="*/ 1690640 w 8830208"/>
              <a:gd name="connsiteY3951" fmla="*/ 1921555 h 8856097"/>
              <a:gd name="connsiteX3952" fmla="*/ 1704927 w 8830208"/>
              <a:gd name="connsiteY3952" fmla="*/ 1911468 h 8856097"/>
              <a:gd name="connsiteX3953" fmla="*/ 1695402 w 8830208"/>
              <a:gd name="connsiteY3953" fmla="*/ 1907267 h 8856097"/>
              <a:gd name="connsiteX3954" fmla="*/ 1685877 w 8830208"/>
              <a:gd name="connsiteY3954" fmla="*/ 1903857 h 8856097"/>
              <a:gd name="connsiteX3955" fmla="*/ 1697784 w 8830208"/>
              <a:gd name="connsiteY3955" fmla="*/ 1889760 h 8856097"/>
              <a:gd name="connsiteX3956" fmla="*/ 1693021 w 8830208"/>
              <a:gd name="connsiteY3956" fmla="*/ 1884207 h 8856097"/>
              <a:gd name="connsiteX3957" fmla="*/ 1676352 w 8830208"/>
              <a:gd name="connsiteY3957" fmla="*/ 1902505 h 8856097"/>
              <a:gd name="connsiteX3958" fmla="*/ 1756924 w 8830208"/>
              <a:gd name="connsiteY3958" fmla="*/ 1893618 h 8856097"/>
              <a:gd name="connsiteX3959" fmla="*/ 1755724 w 8830208"/>
              <a:gd name="connsiteY3959" fmla="*/ 1908858 h 8856097"/>
              <a:gd name="connsiteX3960" fmla="*/ 1781127 w 8830208"/>
              <a:gd name="connsiteY3960" fmla="*/ 1892418 h 8856097"/>
              <a:gd name="connsiteX3961" fmla="*/ 1756924 w 8830208"/>
              <a:gd name="connsiteY3961" fmla="*/ 1893618 h 8856097"/>
              <a:gd name="connsiteX3962" fmla="*/ 1579550 w 8830208"/>
              <a:gd name="connsiteY3962" fmla="*/ 1909105 h 8856097"/>
              <a:gd name="connsiteX3963" fmla="*/ 1581007 w 8830208"/>
              <a:gd name="connsiteY3963" fmla="*/ 1950130 h 8856097"/>
              <a:gd name="connsiteX3964" fmla="*/ 1583474 w 8830208"/>
              <a:gd name="connsiteY3964" fmla="*/ 1929594 h 8856097"/>
              <a:gd name="connsiteX3965" fmla="*/ 1589123 w 8830208"/>
              <a:gd name="connsiteY3965" fmla="*/ 1915868 h 8856097"/>
              <a:gd name="connsiteX3966" fmla="*/ 1600905 w 8830208"/>
              <a:gd name="connsiteY3966" fmla="*/ 1938785 h 8856097"/>
              <a:gd name="connsiteX3967" fmla="*/ 1605944 w 8830208"/>
              <a:gd name="connsiteY3967" fmla="*/ 1944548 h 8856097"/>
              <a:gd name="connsiteX3968" fmla="*/ 1602391 w 8830208"/>
              <a:gd name="connsiteY3968" fmla="*/ 1913049 h 8856097"/>
              <a:gd name="connsiteX3969" fmla="*/ 1594571 w 8830208"/>
              <a:gd name="connsiteY3969" fmla="*/ 1891894 h 8856097"/>
              <a:gd name="connsiteX3970" fmla="*/ 1579550 w 8830208"/>
              <a:gd name="connsiteY3970" fmla="*/ 1909105 h 8856097"/>
              <a:gd name="connsiteX3971" fmla="*/ 1642148 w 8830208"/>
              <a:gd name="connsiteY3971" fmla="*/ 1906086 h 8856097"/>
              <a:gd name="connsiteX3972" fmla="*/ 1659369 w 8830208"/>
              <a:gd name="connsiteY3972" fmla="*/ 1923298 h 8856097"/>
              <a:gd name="connsiteX3973" fmla="*/ 1670637 w 8830208"/>
              <a:gd name="connsiteY3973" fmla="*/ 1912030 h 8856097"/>
              <a:gd name="connsiteX3974" fmla="*/ 1659522 w 8830208"/>
              <a:gd name="connsiteY3974" fmla="*/ 1900914 h 8856097"/>
              <a:gd name="connsiteX3975" fmla="*/ 1648406 w 8830208"/>
              <a:gd name="connsiteY3975" fmla="*/ 1889798 h 8856097"/>
              <a:gd name="connsiteX3976" fmla="*/ 1642148 w 8830208"/>
              <a:gd name="connsiteY3976" fmla="*/ 1906086 h 8856097"/>
              <a:gd name="connsiteX3977" fmla="*/ 2128028 w 8830208"/>
              <a:gd name="connsiteY3977" fmla="*/ 1899123 h 8856097"/>
              <a:gd name="connsiteX3978" fmla="*/ 2093481 w 8830208"/>
              <a:gd name="connsiteY3978" fmla="*/ 1925498 h 8856097"/>
              <a:gd name="connsiteX3979" fmla="*/ 2072030 w 8830208"/>
              <a:gd name="connsiteY3979" fmla="*/ 1945367 h 8856097"/>
              <a:gd name="connsiteX3980" fmla="*/ 2057305 w 8830208"/>
              <a:gd name="connsiteY3980" fmla="*/ 1964417 h 8856097"/>
              <a:gd name="connsiteX3981" fmla="*/ 2063496 w 8830208"/>
              <a:gd name="connsiteY3981" fmla="*/ 1945367 h 8856097"/>
              <a:gd name="connsiteX3982" fmla="*/ 2069678 w 8830208"/>
              <a:gd name="connsiteY3982" fmla="*/ 1926317 h 8856097"/>
              <a:gd name="connsiteX3983" fmla="*/ 2057486 w 8830208"/>
              <a:gd name="connsiteY3983" fmla="*/ 1937585 h 8856097"/>
              <a:gd name="connsiteX3984" fmla="*/ 2069373 w 8830208"/>
              <a:gd name="connsiteY3984" fmla="*/ 1971494 h 8856097"/>
              <a:gd name="connsiteX3985" fmla="*/ 2116884 w 8830208"/>
              <a:gd name="connsiteY3985" fmla="*/ 1950634 h 8856097"/>
              <a:gd name="connsiteX3986" fmla="*/ 2137610 w 8830208"/>
              <a:gd name="connsiteY3986" fmla="*/ 1906705 h 8856097"/>
              <a:gd name="connsiteX3987" fmla="*/ 2128028 w 8830208"/>
              <a:gd name="connsiteY3987" fmla="*/ 1899123 h 8856097"/>
              <a:gd name="connsiteX3988" fmla="*/ 2350665 w 8830208"/>
              <a:gd name="connsiteY3988" fmla="*/ 1908591 h 8856097"/>
              <a:gd name="connsiteX3989" fmla="*/ 2330253 w 8830208"/>
              <a:gd name="connsiteY3989" fmla="*/ 1936156 h 8856097"/>
              <a:gd name="connsiteX3990" fmla="*/ 2359019 w 8830208"/>
              <a:gd name="connsiteY3990" fmla="*/ 1935042 h 8856097"/>
              <a:gd name="connsiteX3991" fmla="*/ 2364800 w 8830208"/>
              <a:gd name="connsiteY3991" fmla="*/ 1919954 h 8856097"/>
              <a:gd name="connsiteX3992" fmla="*/ 2372859 w 8830208"/>
              <a:gd name="connsiteY3992" fmla="*/ 1932661 h 8856097"/>
              <a:gd name="connsiteX3993" fmla="*/ 2381060 w 8830208"/>
              <a:gd name="connsiteY3993" fmla="*/ 1919173 h 8856097"/>
              <a:gd name="connsiteX3994" fmla="*/ 2378821 w 8830208"/>
              <a:gd name="connsiteY3994" fmla="*/ 1893989 h 8856097"/>
              <a:gd name="connsiteX3995" fmla="*/ 2350665 w 8830208"/>
              <a:gd name="connsiteY3995" fmla="*/ 1908591 h 8856097"/>
              <a:gd name="connsiteX3996" fmla="*/ 1888446 w 8830208"/>
              <a:gd name="connsiteY3996" fmla="*/ 1912782 h 8856097"/>
              <a:gd name="connsiteX3997" fmla="*/ 1872796 w 8830208"/>
              <a:gd name="connsiteY3997" fmla="*/ 1935480 h 8856097"/>
              <a:gd name="connsiteX3998" fmla="*/ 1883178 w 8830208"/>
              <a:gd name="connsiteY3998" fmla="*/ 1950130 h 8856097"/>
              <a:gd name="connsiteX3999" fmla="*/ 1882454 w 8830208"/>
              <a:gd name="connsiteY3999" fmla="*/ 1935842 h 8856097"/>
              <a:gd name="connsiteX4000" fmla="*/ 1886198 w 8830208"/>
              <a:gd name="connsiteY4000" fmla="*/ 1921555 h 8856097"/>
              <a:gd name="connsiteX4001" fmla="*/ 1895570 w 8830208"/>
              <a:gd name="connsiteY4001" fmla="*/ 1933461 h 8856097"/>
              <a:gd name="connsiteX4002" fmla="*/ 1895723 w 8830208"/>
              <a:gd name="connsiteY4002" fmla="*/ 1945367 h 8856097"/>
              <a:gd name="connsiteX4003" fmla="*/ 1903943 w 8830208"/>
              <a:gd name="connsiteY4003" fmla="*/ 1932384 h 8856097"/>
              <a:gd name="connsiteX4004" fmla="*/ 1912172 w 8830208"/>
              <a:gd name="connsiteY4004" fmla="*/ 1919402 h 8856097"/>
              <a:gd name="connsiteX4005" fmla="*/ 1917335 w 8830208"/>
              <a:gd name="connsiteY4005" fmla="*/ 1932384 h 8856097"/>
              <a:gd name="connsiteX4006" fmla="*/ 1922498 w 8830208"/>
              <a:gd name="connsiteY4006" fmla="*/ 1945367 h 8856097"/>
              <a:gd name="connsiteX4007" fmla="*/ 1923250 w 8830208"/>
              <a:gd name="connsiteY4007" fmla="*/ 1929260 h 8856097"/>
              <a:gd name="connsiteX4008" fmla="*/ 1888446 w 8830208"/>
              <a:gd name="connsiteY4008" fmla="*/ 1912782 h 8856097"/>
              <a:gd name="connsiteX4009" fmla="*/ 2745534 w 8830208"/>
              <a:gd name="connsiteY4009" fmla="*/ 1916706 h 8856097"/>
              <a:gd name="connsiteX4010" fmla="*/ 2714577 w 8830208"/>
              <a:gd name="connsiteY4010" fmla="*/ 1938519 h 8856097"/>
              <a:gd name="connsiteX4011" fmla="*/ 2693146 w 8830208"/>
              <a:gd name="connsiteY4011" fmla="*/ 1946120 h 8856097"/>
              <a:gd name="connsiteX4012" fmla="*/ 2671715 w 8830208"/>
              <a:gd name="connsiteY4012" fmla="*/ 1945367 h 8856097"/>
              <a:gd name="connsiteX4013" fmla="*/ 2670153 w 8830208"/>
              <a:gd name="connsiteY4013" fmla="*/ 1969180 h 8856097"/>
              <a:gd name="connsiteX4014" fmla="*/ 2668591 w 8830208"/>
              <a:gd name="connsiteY4014" fmla="*/ 1992992 h 8856097"/>
              <a:gd name="connsiteX4015" fmla="*/ 2673201 w 8830208"/>
              <a:gd name="connsiteY4015" fmla="*/ 1971561 h 8856097"/>
              <a:gd name="connsiteX4016" fmla="*/ 2686364 w 8830208"/>
              <a:gd name="connsiteY4016" fmla="*/ 1950130 h 8856097"/>
              <a:gd name="connsiteX4017" fmla="*/ 2692032 w 8830208"/>
              <a:gd name="connsiteY4017" fmla="*/ 1962036 h 8856097"/>
              <a:gd name="connsiteX4018" fmla="*/ 2692946 w 8830208"/>
              <a:gd name="connsiteY4018" fmla="*/ 1967332 h 8856097"/>
              <a:gd name="connsiteX4019" fmla="*/ 2710348 w 8830208"/>
              <a:gd name="connsiteY4019" fmla="*/ 1965941 h 8856097"/>
              <a:gd name="connsiteX4020" fmla="*/ 2729570 w 8830208"/>
              <a:gd name="connsiteY4020" fmla="*/ 1956483 h 8856097"/>
              <a:gd name="connsiteX4021" fmla="*/ 2748810 w 8830208"/>
              <a:gd name="connsiteY4021" fmla="*/ 1947024 h 8856097"/>
              <a:gd name="connsiteX4022" fmla="*/ 2756525 w 8830208"/>
              <a:gd name="connsiteY4022" fmla="*/ 1936899 h 8856097"/>
              <a:gd name="connsiteX4023" fmla="*/ 2761183 w 8830208"/>
              <a:gd name="connsiteY4023" fmla="*/ 1921555 h 8856097"/>
              <a:gd name="connsiteX4024" fmla="*/ 2771870 w 8830208"/>
              <a:gd name="connsiteY4024" fmla="*/ 1933461 h 8856097"/>
              <a:gd name="connsiteX4025" fmla="*/ 2781252 w 8830208"/>
              <a:gd name="connsiteY4025" fmla="*/ 1931080 h 8856097"/>
              <a:gd name="connsiteX4026" fmla="*/ 2790482 w 8830208"/>
              <a:gd name="connsiteY4026" fmla="*/ 1916792 h 8856097"/>
              <a:gd name="connsiteX4027" fmla="*/ 2790635 w 8830208"/>
              <a:gd name="connsiteY4027" fmla="*/ 1930289 h 8856097"/>
              <a:gd name="connsiteX4028" fmla="*/ 2795769 w 8830208"/>
              <a:gd name="connsiteY4028" fmla="*/ 1938795 h 8856097"/>
              <a:gd name="connsiteX4029" fmla="*/ 2782615 w 8830208"/>
              <a:gd name="connsiteY4029" fmla="*/ 1902876 h 8856097"/>
              <a:gd name="connsiteX4030" fmla="*/ 2745534 w 8830208"/>
              <a:gd name="connsiteY4030" fmla="*/ 1916706 h 8856097"/>
              <a:gd name="connsiteX4031" fmla="*/ 528590 w 8830208"/>
              <a:gd name="connsiteY4031" fmla="*/ 1940605 h 8856097"/>
              <a:gd name="connsiteX4032" fmla="*/ 548126 w 8830208"/>
              <a:gd name="connsiteY4032" fmla="*/ 1969180 h 8856097"/>
              <a:gd name="connsiteX4033" fmla="*/ 538115 w 8830208"/>
              <a:gd name="connsiteY4033" fmla="*/ 1940605 h 8856097"/>
              <a:gd name="connsiteX4034" fmla="*/ 518579 w 8830208"/>
              <a:gd name="connsiteY4034" fmla="*/ 1912030 h 8856097"/>
              <a:gd name="connsiteX4035" fmla="*/ 528590 w 8830208"/>
              <a:gd name="connsiteY4035" fmla="*/ 1940605 h 8856097"/>
              <a:gd name="connsiteX4036" fmla="*/ 1314402 w 8830208"/>
              <a:gd name="connsiteY4036" fmla="*/ 1926317 h 8856097"/>
              <a:gd name="connsiteX4037" fmla="*/ 1331071 w 8830208"/>
              <a:gd name="connsiteY4037" fmla="*/ 1938795 h 8856097"/>
              <a:gd name="connsiteX4038" fmla="*/ 1329195 w 8830208"/>
              <a:gd name="connsiteY4038" fmla="*/ 1913715 h 8856097"/>
              <a:gd name="connsiteX4039" fmla="*/ 1314402 w 8830208"/>
              <a:gd name="connsiteY4039" fmla="*/ 1926317 h 8856097"/>
              <a:gd name="connsiteX4040" fmla="*/ 1847802 w 8830208"/>
              <a:gd name="connsiteY4040" fmla="*/ 1921555 h 8856097"/>
              <a:gd name="connsiteX4041" fmla="*/ 1832839 w 8830208"/>
              <a:gd name="connsiteY4041" fmla="*/ 1931080 h 8856097"/>
              <a:gd name="connsiteX4042" fmla="*/ 1801882 w 8830208"/>
              <a:gd name="connsiteY4042" fmla="*/ 1947072 h 8856097"/>
              <a:gd name="connsiteX4043" fmla="*/ 1785890 w 8830208"/>
              <a:gd name="connsiteY4043" fmla="*/ 1963055 h 8856097"/>
              <a:gd name="connsiteX4044" fmla="*/ 1782813 w 8830208"/>
              <a:gd name="connsiteY4044" fmla="*/ 1947072 h 8856097"/>
              <a:gd name="connsiteX4045" fmla="*/ 1770564 w 8830208"/>
              <a:gd name="connsiteY4045" fmla="*/ 1931080 h 8856097"/>
              <a:gd name="connsiteX4046" fmla="*/ 1771602 w 8830208"/>
              <a:gd name="connsiteY4046" fmla="*/ 1950130 h 8856097"/>
              <a:gd name="connsiteX4047" fmla="*/ 1813017 w 8830208"/>
              <a:gd name="connsiteY4047" fmla="*/ 1954978 h 8856097"/>
              <a:gd name="connsiteX4048" fmla="*/ 1827219 w 8830208"/>
              <a:gd name="connsiteY4048" fmla="*/ 1940776 h 8856097"/>
              <a:gd name="connsiteX4049" fmla="*/ 1832000 w 8830208"/>
              <a:gd name="connsiteY4049" fmla="*/ 1952596 h 8856097"/>
              <a:gd name="connsiteX4050" fmla="*/ 1836773 w 8830208"/>
              <a:gd name="connsiteY4050" fmla="*/ 1964417 h 8856097"/>
              <a:gd name="connsiteX4051" fmla="*/ 1837525 w 8830208"/>
              <a:gd name="connsiteY4051" fmla="*/ 1952806 h 8856097"/>
              <a:gd name="connsiteX4052" fmla="*/ 1851870 w 8830208"/>
              <a:gd name="connsiteY4052" fmla="*/ 1946415 h 8856097"/>
              <a:gd name="connsiteX4053" fmla="*/ 1865462 w 8830208"/>
              <a:gd name="connsiteY4053" fmla="*/ 1951634 h 8856097"/>
              <a:gd name="connsiteX4054" fmla="*/ 1860280 w 8830208"/>
              <a:gd name="connsiteY4054" fmla="*/ 1931832 h 8856097"/>
              <a:gd name="connsiteX4055" fmla="*/ 1847802 w 8830208"/>
              <a:gd name="connsiteY4055" fmla="*/ 1921555 h 8856097"/>
              <a:gd name="connsiteX4056" fmla="*/ 1543145 w 8830208"/>
              <a:gd name="connsiteY4056" fmla="*/ 1933461 h 8856097"/>
              <a:gd name="connsiteX4057" fmla="*/ 1532916 w 8830208"/>
              <a:gd name="connsiteY4057" fmla="*/ 1950130 h 8856097"/>
              <a:gd name="connsiteX4058" fmla="*/ 1528715 w 8830208"/>
              <a:gd name="connsiteY4058" fmla="*/ 1940605 h 8856097"/>
              <a:gd name="connsiteX4059" fmla="*/ 1519752 w 8830208"/>
              <a:gd name="connsiteY4059" fmla="*/ 1931080 h 8856097"/>
              <a:gd name="connsiteX4060" fmla="*/ 1515227 w 8830208"/>
              <a:gd name="connsiteY4060" fmla="*/ 1956645 h 8856097"/>
              <a:gd name="connsiteX4061" fmla="*/ 1561910 w 8830208"/>
              <a:gd name="connsiteY4061" fmla="*/ 1951396 h 8856097"/>
              <a:gd name="connsiteX4062" fmla="*/ 1552527 w 8830208"/>
              <a:gd name="connsiteY4062" fmla="*/ 1931080 h 8856097"/>
              <a:gd name="connsiteX4063" fmla="*/ 1543298 w 8830208"/>
              <a:gd name="connsiteY4063" fmla="*/ 1916792 h 8856097"/>
              <a:gd name="connsiteX4064" fmla="*/ 1543145 w 8830208"/>
              <a:gd name="connsiteY4064" fmla="*/ 1933461 h 8856097"/>
              <a:gd name="connsiteX4065" fmla="*/ 2119332 w 8830208"/>
              <a:gd name="connsiteY4065" fmla="*/ 1930975 h 8856097"/>
              <a:gd name="connsiteX4066" fmla="*/ 2128295 w 8830208"/>
              <a:gd name="connsiteY4066" fmla="*/ 1934718 h 8856097"/>
              <a:gd name="connsiteX4067" fmla="*/ 2134114 w 8830208"/>
              <a:gd name="connsiteY4067" fmla="*/ 1921555 h 8856097"/>
              <a:gd name="connsiteX4068" fmla="*/ 2119332 w 8830208"/>
              <a:gd name="connsiteY4068" fmla="*/ 1930975 h 8856097"/>
              <a:gd name="connsiteX4069" fmla="*/ 2945006 w 8830208"/>
              <a:gd name="connsiteY4069" fmla="*/ 1928346 h 8856097"/>
              <a:gd name="connsiteX4070" fmla="*/ 2923013 w 8830208"/>
              <a:gd name="connsiteY4070" fmla="*/ 1932546 h 8856097"/>
              <a:gd name="connsiteX4071" fmla="*/ 2933795 w 8830208"/>
              <a:gd name="connsiteY4071" fmla="*/ 1945538 h 8856097"/>
              <a:gd name="connsiteX4072" fmla="*/ 2958160 w 8830208"/>
              <a:gd name="connsiteY4072" fmla="*/ 1953311 h 8856097"/>
              <a:gd name="connsiteX4073" fmla="*/ 2971752 w 8830208"/>
              <a:gd name="connsiteY4073" fmla="*/ 1957797 h 8856097"/>
              <a:gd name="connsiteX4074" fmla="*/ 3009852 w 8830208"/>
              <a:gd name="connsiteY4074" fmla="*/ 1959283 h 8856097"/>
              <a:gd name="connsiteX4075" fmla="*/ 3031284 w 8830208"/>
              <a:gd name="connsiteY4075" fmla="*/ 1959159 h 8856097"/>
              <a:gd name="connsiteX4076" fmla="*/ 3047952 w 8830208"/>
              <a:gd name="connsiteY4076" fmla="*/ 1955616 h 8856097"/>
              <a:gd name="connsiteX4077" fmla="*/ 2972972 w 8830208"/>
              <a:gd name="connsiteY4077" fmla="*/ 1922850 h 8856097"/>
              <a:gd name="connsiteX4078" fmla="*/ 2945006 w 8830208"/>
              <a:gd name="connsiteY4078" fmla="*/ 1928346 h 8856097"/>
              <a:gd name="connsiteX4079" fmla="*/ 1025081 w 8830208"/>
              <a:gd name="connsiteY4079" fmla="*/ 1938680 h 8856097"/>
              <a:gd name="connsiteX4080" fmla="*/ 1028881 w 8830208"/>
              <a:gd name="connsiteY4080" fmla="*/ 1960026 h 8856097"/>
              <a:gd name="connsiteX4081" fmla="*/ 1037387 w 8830208"/>
              <a:gd name="connsiteY4081" fmla="*/ 1973780 h 8856097"/>
              <a:gd name="connsiteX4082" fmla="*/ 1049684 w 8830208"/>
              <a:gd name="connsiteY4082" fmla="*/ 1960559 h 8856097"/>
              <a:gd name="connsiteX4083" fmla="*/ 1061990 w 8830208"/>
              <a:gd name="connsiteY4083" fmla="*/ 1947339 h 8856097"/>
              <a:gd name="connsiteX4084" fmla="*/ 1048464 w 8830208"/>
              <a:gd name="connsiteY4084" fmla="*/ 1955054 h 8856097"/>
              <a:gd name="connsiteX4085" fmla="*/ 1034939 w 8830208"/>
              <a:gd name="connsiteY4085" fmla="*/ 1962779 h 8856097"/>
              <a:gd name="connsiteX4086" fmla="*/ 1041025 w 8830208"/>
              <a:gd name="connsiteY4086" fmla="*/ 1946929 h 8856097"/>
              <a:gd name="connsiteX4087" fmla="*/ 1025081 w 8830208"/>
              <a:gd name="connsiteY4087" fmla="*/ 1938680 h 8856097"/>
              <a:gd name="connsiteX4088" fmla="*/ 1260996 w 8830208"/>
              <a:gd name="connsiteY4088" fmla="*/ 1942986 h 8856097"/>
              <a:gd name="connsiteX4089" fmla="*/ 1256957 w 8830208"/>
              <a:gd name="connsiteY4089" fmla="*/ 1959655 h 8856097"/>
              <a:gd name="connsiteX4090" fmla="*/ 1247727 w 8830208"/>
              <a:gd name="connsiteY4090" fmla="*/ 1973942 h 8856097"/>
              <a:gd name="connsiteX4091" fmla="*/ 1257548 w 8830208"/>
              <a:gd name="connsiteY4091" fmla="*/ 1988230 h 8856097"/>
              <a:gd name="connsiteX4092" fmla="*/ 1266854 w 8830208"/>
              <a:gd name="connsiteY4092" fmla="*/ 1943567 h 8856097"/>
              <a:gd name="connsiteX4093" fmla="*/ 1255814 w 8830208"/>
              <a:gd name="connsiteY4093" fmla="*/ 1926317 h 8856097"/>
              <a:gd name="connsiteX4094" fmla="*/ 1260996 w 8830208"/>
              <a:gd name="connsiteY4094" fmla="*/ 1942986 h 8856097"/>
              <a:gd name="connsiteX4095" fmla="*/ 2286095 w 8830208"/>
              <a:gd name="connsiteY4095" fmla="*/ 1938223 h 8856097"/>
              <a:gd name="connsiteX4096" fmla="*/ 2295230 w 8830208"/>
              <a:gd name="connsiteY4096" fmla="*/ 1959578 h 8856097"/>
              <a:gd name="connsiteX4097" fmla="*/ 2304212 w 8830208"/>
              <a:gd name="connsiteY4097" fmla="*/ 1973780 h 8856097"/>
              <a:gd name="connsiteX4098" fmla="*/ 2315204 w 8830208"/>
              <a:gd name="connsiteY4098" fmla="*/ 1962788 h 8856097"/>
              <a:gd name="connsiteX4099" fmla="*/ 2319804 w 8830208"/>
              <a:gd name="connsiteY4099" fmla="*/ 1941433 h 8856097"/>
              <a:gd name="connsiteX4100" fmla="*/ 2286095 w 8830208"/>
              <a:gd name="connsiteY4100" fmla="*/ 1938223 h 8856097"/>
              <a:gd name="connsiteX4101" fmla="*/ 790699 w 8830208"/>
              <a:gd name="connsiteY4101" fmla="*/ 1947748 h 8856097"/>
              <a:gd name="connsiteX4102" fmla="*/ 836057 w 8830208"/>
              <a:gd name="connsiteY4102" fmla="*/ 2035855 h 8856097"/>
              <a:gd name="connsiteX4103" fmla="*/ 899236 w 8830208"/>
              <a:gd name="connsiteY4103" fmla="*/ 2157298 h 8856097"/>
              <a:gd name="connsiteX4104" fmla="*/ 933402 w 8830208"/>
              <a:gd name="connsiteY4104" fmla="*/ 2187778 h 8856097"/>
              <a:gd name="connsiteX4105" fmla="*/ 893159 w 8830208"/>
              <a:gd name="connsiteY4105" fmla="*/ 2110988 h 8856097"/>
              <a:gd name="connsiteX4106" fmla="*/ 886225 w 8830208"/>
              <a:gd name="connsiteY4106" fmla="*/ 2098472 h 8856097"/>
              <a:gd name="connsiteX4107" fmla="*/ 802662 w 8830208"/>
              <a:gd name="connsiteY4107" fmla="*/ 1940605 h 8856097"/>
              <a:gd name="connsiteX4108" fmla="*/ 790699 w 8830208"/>
              <a:gd name="connsiteY4108" fmla="*/ 1947748 h 8856097"/>
              <a:gd name="connsiteX4109" fmla="*/ 981170 w 8830208"/>
              <a:gd name="connsiteY4109" fmla="*/ 1952511 h 8856097"/>
              <a:gd name="connsiteX4110" fmla="*/ 1005611 w 8830208"/>
              <a:gd name="connsiteY4110" fmla="*/ 1980581 h 8856097"/>
              <a:gd name="connsiteX4111" fmla="*/ 998220 w 8830208"/>
              <a:gd name="connsiteY4111" fmla="*/ 1957273 h 8856097"/>
              <a:gd name="connsiteX4112" fmla="*/ 981170 w 8830208"/>
              <a:gd name="connsiteY4112" fmla="*/ 1952511 h 8856097"/>
              <a:gd name="connsiteX4113" fmla="*/ 1221534 w 8830208"/>
              <a:gd name="connsiteY4113" fmla="*/ 1948034 h 8856097"/>
              <a:gd name="connsiteX4114" fmla="*/ 1199817 w 8830208"/>
              <a:gd name="connsiteY4114" fmla="*/ 1967465 h 8856097"/>
              <a:gd name="connsiteX4115" fmla="*/ 1199521 w 8830208"/>
              <a:gd name="connsiteY4115" fmla="*/ 1983467 h 8856097"/>
              <a:gd name="connsiteX4116" fmla="*/ 1189815 w 8830208"/>
              <a:gd name="connsiteY4116" fmla="*/ 1966798 h 8856097"/>
              <a:gd name="connsiteX4117" fmla="*/ 1142952 w 8830208"/>
              <a:gd name="connsiteY4117" fmla="*/ 1969180 h 8856097"/>
              <a:gd name="connsiteX4118" fmla="*/ 1108596 w 8830208"/>
              <a:gd name="connsiteY4118" fmla="*/ 1988230 h 8856097"/>
              <a:gd name="connsiteX4119" fmla="*/ 1098814 w 8830208"/>
              <a:gd name="connsiteY4119" fmla="*/ 2002631 h 8856097"/>
              <a:gd name="connsiteX4120" fmla="*/ 1104348 w 8830208"/>
              <a:gd name="connsiteY4120" fmla="*/ 2017043 h 8856097"/>
              <a:gd name="connsiteX4121" fmla="*/ 1080783 w 8830208"/>
              <a:gd name="connsiteY4121" fmla="*/ 2011128 h 8856097"/>
              <a:gd name="connsiteX4122" fmla="*/ 1057227 w 8830208"/>
              <a:gd name="connsiteY4122" fmla="*/ 2005213 h 8856097"/>
              <a:gd name="connsiteX4123" fmla="*/ 1057227 w 8830208"/>
              <a:gd name="connsiteY4123" fmla="*/ 2025301 h 8856097"/>
              <a:gd name="connsiteX4124" fmla="*/ 1067772 w 8830208"/>
              <a:gd name="connsiteY4124" fmla="*/ 2045380 h 8856097"/>
              <a:gd name="connsiteX4125" fmla="*/ 1072829 w 8830208"/>
              <a:gd name="connsiteY4125" fmla="*/ 2031092 h 8856097"/>
              <a:gd name="connsiteX4126" fmla="*/ 1076573 w 8830208"/>
              <a:gd name="connsiteY4126" fmla="*/ 2016805 h 8856097"/>
              <a:gd name="connsiteX4127" fmla="*/ 1085802 w 8830208"/>
              <a:gd name="connsiteY4127" fmla="*/ 2026034 h 8856097"/>
              <a:gd name="connsiteX4128" fmla="*/ 1100090 w 8830208"/>
              <a:gd name="connsiteY4128" fmla="*/ 2029778 h 8856097"/>
              <a:gd name="connsiteX4129" fmla="*/ 1114520 w 8830208"/>
              <a:gd name="connsiteY4129" fmla="*/ 2008642 h 8856097"/>
              <a:gd name="connsiteX4130" fmla="*/ 1114673 w 8830208"/>
              <a:gd name="connsiteY4130" fmla="*/ 1992992 h 8856097"/>
              <a:gd name="connsiteX4131" fmla="*/ 1122759 w 8830208"/>
              <a:gd name="connsiteY4131" fmla="*/ 2005756 h 8856097"/>
              <a:gd name="connsiteX4132" fmla="*/ 1130846 w 8830208"/>
              <a:gd name="connsiteY4132" fmla="*/ 2018510 h 8856097"/>
              <a:gd name="connsiteX4133" fmla="*/ 1169060 w 8830208"/>
              <a:gd name="connsiteY4133" fmla="*/ 1999012 h 8856097"/>
              <a:gd name="connsiteX4134" fmla="*/ 1214733 w 8830208"/>
              <a:gd name="connsiteY4134" fmla="*/ 1986258 h 8856097"/>
              <a:gd name="connsiteX4135" fmla="*/ 1216209 w 8830208"/>
              <a:gd name="connsiteY4135" fmla="*/ 1976323 h 8856097"/>
              <a:gd name="connsiteX4136" fmla="*/ 1219448 w 8830208"/>
              <a:gd name="connsiteY4136" fmla="*/ 1959655 h 8856097"/>
              <a:gd name="connsiteX4137" fmla="*/ 1228963 w 8830208"/>
              <a:gd name="connsiteY4137" fmla="*/ 1971561 h 8856097"/>
              <a:gd name="connsiteX4138" fmla="*/ 1239365 w 8830208"/>
              <a:gd name="connsiteY4138" fmla="*/ 1966084 h 8856097"/>
              <a:gd name="connsiteX4139" fmla="*/ 1221534 w 8830208"/>
              <a:gd name="connsiteY4139" fmla="*/ 1948034 h 8856097"/>
              <a:gd name="connsiteX4140" fmla="*/ 1454896 w 8830208"/>
              <a:gd name="connsiteY4140" fmla="*/ 1947739 h 8856097"/>
              <a:gd name="connsiteX4141" fmla="*/ 1438227 w 8830208"/>
              <a:gd name="connsiteY4141" fmla="*/ 1964550 h 8856097"/>
              <a:gd name="connsiteX4142" fmla="*/ 1427083 w 8830208"/>
              <a:gd name="connsiteY4142" fmla="*/ 1984467 h 8856097"/>
              <a:gd name="connsiteX4143" fmla="*/ 1422216 w 8830208"/>
              <a:gd name="connsiteY4143" fmla="*/ 1975009 h 8856097"/>
              <a:gd name="connsiteX4144" fmla="*/ 1428483 w 8830208"/>
              <a:gd name="connsiteY4144" fmla="*/ 1958664 h 8856097"/>
              <a:gd name="connsiteX4145" fmla="*/ 1416691 w 8830208"/>
              <a:gd name="connsiteY4145" fmla="*/ 1966160 h 8856097"/>
              <a:gd name="connsiteX4146" fmla="*/ 1395498 w 8830208"/>
              <a:gd name="connsiteY4146" fmla="*/ 1973799 h 8856097"/>
              <a:gd name="connsiteX4147" fmla="*/ 1382887 w 8830208"/>
              <a:gd name="connsiteY4147" fmla="*/ 1990611 h 8856097"/>
              <a:gd name="connsiteX4148" fmla="*/ 1389602 w 8830208"/>
              <a:gd name="connsiteY4148" fmla="*/ 2007280 h 8856097"/>
              <a:gd name="connsiteX4149" fmla="*/ 1393279 w 8830208"/>
              <a:gd name="connsiteY4149" fmla="*/ 1990611 h 8856097"/>
              <a:gd name="connsiteX4150" fmla="*/ 1387040 w 8830208"/>
              <a:gd name="connsiteY4150" fmla="*/ 1973942 h 8856097"/>
              <a:gd name="connsiteX4151" fmla="*/ 1401223 w 8830208"/>
              <a:gd name="connsiteY4151" fmla="*/ 1985448 h 8856097"/>
              <a:gd name="connsiteX4152" fmla="*/ 1457277 w 8830208"/>
              <a:gd name="connsiteY4152" fmla="*/ 1973533 h 8856097"/>
              <a:gd name="connsiteX4153" fmla="*/ 1473946 w 8830208"/>
              <a:gd name="connsiteY4153" fmla="*/ 1957749 h 8856097"/>
              <a:gd name="connsiteX4154" fmla="*/ 1481090 w 8830208"/>
              <a:gd name="connsiteY4154" fmla="*/ 1949196 h 8856097"/>
              <a:gd name="connsiteX4155" fmla="*/ 1454896 w 8830208"/>
              <a:gd name="connsiteY4155" fmla="*/ 1947739 h 8856097"/>
              <a:gd name="connsiteX4156" fmla="*/ 2300240 w 8830208"/>
              <a:gd name="connsiteY4156" fmla="*/ 1950130 h 8856097"/>
              <a:gd name="connsiteX4157" fmla="*/ 2310327 w 8830208"/>
              <a:gd name="connsiteY4157" fmla="*/ 1959655 h 8856097"/>
              <a:gd name="connsiteX4158" fmla="*/ 2314527 w 8830208"/>
              <a:gd name="connsiteY4158" fmla="*/ 1950130 h 8856097"/>
              <a:gd name="connsiteX4159" fmla="*/ 2304441 w 8830208"/>
              <a:gd name="connsiteY4159" fmla="*/ 1940605 h 8856097"/>
              <a:gd name="connsiteX4160" fmla="*/ 2300240 w 8830208"/>
              <a:gd name="connsiteY4160" fmla="*/ 1950130 h 8856097"/>
              <a:gd name="connsiteX4161" fmla="*/ 2889276 w 8830208"/>
              <a:gd name="connsiteY4161" fmla="*/ 1962169 h 8856097"/>
              <a:gd name="connsiteX4162" fmla="*/ 2908973 w 8830208"/>
              <a:gd name="connsiteY4162" fmla="*/ 1980105 h 8856097"/>
              <a:gd name="connsiteX4163" fmla="*/ 2900877 w 8830208"/>
              <a:gd name="connsiteY4163" fmla="*/ 1954054 h 8856097"/>
              <a:gd name="connsiteX4164" fmla="*/ 2887761 w 8830208"/>
              <a:gd name="connsiteY4164" fmla="*/ 1936118 h 8856097"/>
              <a:gd name="connsiteX4165" fmla="*/ 2889276 w 8830208"/>
              <a:gd name="connsiteY4165" fmla="*/ 1962169 h 8856097"/>
              <a:gd name="connsiteX4166" fmla="*/ 2234422 w 8830208"/>
              <a:gd name="connsiteY4166" fmla="*/ 1958273 h 8856097"/>
              <a:gd name="connsiteX4167" fmla="*/ 2159746 w 8830208"/>
              <a:gd name="connsiteY4167" fmla="*/ 1979981 h 8856097"/>
              <a:gd name="connsiteX4168" fmla="*/ 2160756 w 8830208"/>
              <a:gd name="connsiteY4168" fmla="*/ 2005384 h 8856097"/>
              <a:gd name="connsiteX4169" fmla="*/ 2168614 w 8830208"/>
              <a:gd name="connsiteY4169" fmla="*/ 2017776 h 8856097"/>
              <a:gd name="connsiteX4170" fmla="*/ 2193646 w 8830208"/>
              <a:gd name="connsiteY4170" fmla="*/ 2006375 h 8856097"/>
              <a:gd name="connsiteX4171" fmla="*/ 2212658 w 8830208"/>
              <a:gd name="connsiteY4171" fmla="*/ 1985220 h 8856097"/>
              <a:gd name="connsiteX4172" fmla="*/ 2222478 w 8830208"/>
              <a:gd name="connsiteY4172" fmla="*/ 1981553 h 8856097"/>
              <a:gd name="connsiteX4173" fmla="*/ 2238470 w 8830208"/>
              <a:gd name="connsiteY4173" fmla="*/ 1976028 h 8856097"/>
              <a:gd name="connsiteX4174" fmla="*/ 2247852 w 8830208"/>
              <a:gd name="connsiteY4174" fmla="*/ 1978705 h 8856097"/>
              <a:gd name="connsiteX4175" fmla="*/ 2257082 w 8830208"/>
              <a:gd name="connsiteY4175" fmla="*/ 1992992 h 8856097"/>
              <a:gd name="connsiteX4176" fmla="*/ 2257235 w 8830208"/>
              <a:gd name="connsiteY4176" fmla="*/ 1976885 h 8856097"/>
              <a:gd name="connsiteX4177" fmla="*/ 2234422 w 8830208"/>
              <a:gd name="connsiteY4177" fmla="*/ 1958273 h 8856097"/>
              <a:gd name="connsiteX4178" fmla="*/ 2838545 w 8830208"/>
              <a:gd name="connsiteY4178" fmla="*/ 1958169 h 8856097"/>
              <a:gd name="connsiteX4179" fmla="*/ 2865911 w 8830208"/>
              <a:gd name="connsiteY4179" fmla="*/ 1984124 h 8856097"/>
              <a:gd name="connsiteX4180" fmla="*/ 2857452 w 8830208"/>
              <a:gd name="connsiteY4180" fmla="*/ 1956892 h 8856097"/>
              <a:gd name="connsiteX4181" fmla="*/ 2838545 w 8830208"/>
              <a:gd name="connsiteY4181" fmla="*/ 1958169 h 8856097"/>
              <a:gd name="connsiteX4182" fmla="*/ 1172280 w 8830208"/>
              <a:gd name="connsiteY4182" fmla="*/ 1974733 h 8856097"/>
              <a:gd name="connsiteX4183" fmla="*/ 1178033 w 8830208"/>
              <a:gd name="connsiteY4183" fmla="*/ 1980495 h 8856097"/>
              <a:gd name="connsiteX4184" fmla="*/ 1177281 w 8830208"/>
              <a:gd name="connsiteY4184" fmla="*/ 1962236 h 8856097"/>
              <a:gd name="connsiteX4185" fmla="*/ 1172280 w 8830208"/>
              <a:gd name="connsiteY4185" fmla="*/ 1974733 h 8856097"/>
              <a:gd name="connsiteX4186" fmla="*/ 1689421 w 8830208"/>
              <a:gd name="connsiteY4186" fmla="*/ 1973685 h 8856097"/>
              <a:gd name="connsiteX4187" fmla="*/ 1708271 w 8830208"/>
              <a:gd name="connsiteY4187" fmla="*/ 1992220 h 8856097"/>
              <a:gd name="connsiteX4188" fmla="*/ 1717329 w 8830208"/>
              <a:gd name="connsiteY4188" fmla="*/ 1975323 h 8856097"/>
              <a:gd name="connsiteX4189" fmla="*/ 1728464 w 8830208"/>
              <a:gd name="connsiteY4189" fmla="*/ 1978705 h 8856097"/>
              <a:gd name="connsiteX4190" fmla="*/ 1746123 w 8830208"/>
              <a:gd name="connsiteY4190" fmla="*/ 1992992 h 8856097"/>
              <a:gd name="connsiteX4191" fmla="*/ 1741446 w 8830208"/>
              <a:gd name="connsiteY4191" fmla="*/ 1978705 h 8856097"/>
              <a:gd name="connsiteX4192" fmla="*/ 1689421 w 8830208"/>
              <a:gd name="connsiteY4192" fmla="*/ 1973685 h 8856097"/>
              <a:gd name="connsiteX4193" fmla="*/ 2609802 w 8830208"/>
              <a:gd name="connsiteY4193" fmla="*/ 1976133 h 8856097"/>
              <a:gd name="connsiteX4194" fmla="*/ 2570826 w 8830208"/>
              <a:gd name="connsiteY4194" fmla="*/ 2000231 h 8856097"/>
              <a:gd name="connsiteX4195" fmla="*/ 2552967 w 8830208"/>
              <a:gd name="connsiteY4195" fmla="*/ 2005403 h 8856097"/>
              <a:gd name="connsiteX4196" fmla="*/ 2544004 w 8830208"/>
              <a:gd name="connsiteY4196" fmla="*/ 2035855 h 8856097"/>
              <a:gd name="connsiteX4197" fmla="*/ 2558482 w 8830208"/>
              <a:gd name="connsiteY4197" fmla="*/ 2039588 h 8856097"/>
              <a:gd name="connsiteX4198" fmla="*/ 2576836 w 8830208"/>
              <a:gd name="connsiteY4198" fmla="*/ 2011013 h 8856097"/>
              <a:gd name="connsiteX4199" fmla="*/ 2590800 w 8830208"/>
              <a:gd name="connsiteY4199" fmla="*/ 1992992 h 8856097"/>
              <a:gd name="connsiteX4200" fmla="*/ 2584875 w 8830208"/>
              <a:gd name="connsiteY4200" fmla="*/ 2009975 h 8856097"/>
              <a:gd name="connsiteX4201" fmla="*/ 2578951 w 8830208"/>
              <a:gd name="connsiteY4201" fmla="*/ 2026958 h 8856097"/>
              <a:gd name="connsiteX4202" fmla="*/ 2603144 w 8830208"/>
              <a:gd name="connsiteY4202" fmla="*/ 2015938 h 8856097"/>
              <a:gd name="connsiteX4203" fmla="*/ 2622318 w 8830208"/>
              <a:gd name="connsiteY4203" fmla="*/ 1991811 h 8856097"/>
              <a:gd name="connsiteX4204" fmla="*/ 2627833 w 8830208"/>
              <a:gd name="connsiteY4204" fmla="*/ 1978705 h 8856097"/>
              <a:gd name="connsiteX4205" fmla="*/ 2638377 w 8830208"/>
              <a:gd name="connsiteY4205" fmla="*/ 1988230 h 8856097"/>
              <a:gd name="connsiteX4206" fmla="*/ 2647312 w 8830208"/>
              <a:gd name="connsiteY4206" fmla="*/ 1997755 h 8856097"/>
              <a:gd name="connsiteX4207" fmla="*/ 2654808 w 8830208"/>
              <a:gd name="connsiteY4207" fmla="*/ 1978705 h 8856097"/>
              <a:gd name="connsiteX4208" fmla="*/ 2609802 w 8830208"/>
              <a:gd name="connsiteY4208" fmla="*/ 1976133 h 8856097"/>
              <a:gd name="connsiteX4209" fmla="*/ 1343273 w 8830208"/>
              <a:gd name="connsiteY4209" fmla="*/ 1978705 h 8856097"/>
              <a:gd name="connsiteX4210" fmla="*/ 1352502 w 8830208"/>
              <a:gd name="connsiteY4210" fmla="*/ 2007280 h 8856097"/>
              <a:gd name="connsiteX4211" fmla="*/ 1361732 w 8830208"/>
              <a:gd name="connsiteY4211" fmla="*/ 2021567 h 8856097"/>
              <a:gd name="connsiteX4212" fmla="*/ 1361732 w 8830208"/>
              <a:gd name="connsiteY4212" fmla="*/ 2007280 h 8856097"/>
              <a:gd name="connsiteX4213" fmla="*/ 1352502 w 8830208"/>
              <a:gd name="connsiteY4213" fmla="*/ 1978705 h 8856097"/>
              <a:gd name="connsiteX4214" fmla="*/ 1343273 w 8830208"/>
              <a:gd name="connsiteY4214" fmla="*/ 1964417 h 8856097"/>
              <a:gd name="connsiteX4215" fmla="*/ 1343273 w 8830208"/>
              <a:gd name="connsiteY4215" fmla="*/ 1978705 h 8856097"/>
              <a:gd name="connsiteX4216" fmla="*/ 1474546 w 8830208"/>
              <a:gd name="connsiteY4216" fmla="*/ 1975685 h 8856097"/>
              <a:gd name="connsiteX4217" fmla="*/ 1492796 w 8830208"/>
              <a:gd name="connsiteY4217" fmla="*/ 1974933 h 8856097"/>
              <a:gd name="connsiteX4218" fmla="*/ 1480299 w 8830208"/>
              <a:gd name="connsiteY4218" fmla="*/ 1969932 h 8856097"/>
              <a:gd name="connsiteX4219" fmla="*/ 1474546 w 8830208"/>
              <a:gd name="connsiteY4219" fmla="*/ 1975685 h 8856097"/>
              <a:gd name="connsiteX4220" fmla="*/ 1663256 w 8830208"/>
              <a:gd name="connsiteY4220" fmla="*/ 1976780 h 8856097"/>
              <a:gd name="connsiteX4221" fmla="*/ 1667313 w 8830208"/>
              <a:gd name="connsiteY4221" fmla="*/ 1998212 h 8856097"/>
              <a:gd name="connsiteX4222" fmla="*/ 1676057 w 8830208"/>
              <a:gd name="connsiteY4222" fmla="*/ 2012042 h 8856097"/>
              <a:gd name="connsiteX4223" fmla="*/ 1676210 w 8830208"/>
              <a:gd name="connsiteY4223" fmla="*/ 1990611 h 8856097"/>
              <a:gd name="connsiteX4224" fmla="*/ 1663256 w 8830208"/>
              <a:gd name="connsiteY4224" fmla="*/ 1976780 h 8856097"/>
              <a:gd name="connsiteX4225" fmla="*/ 2790777 w 8830208"/>
              <a:gd name="connsiteY4225" fmla="*/ 1977523 h 8856097"/>
              <a:gd name="connsiteX4226" fmla="*/ 2757440 w 8830208"/>
              <a:gd name="connsiteY4226" fmla="*/ 1999050 h 8856097"/>
              <a:gd name="connsiteX4227" fmla="*/ 2724102 w 8830208"/>
              <a:gd name="connsiteY4227" fmla="*/ 2019395 h 8856097"/>
              <a:gd name="connsiteX4228" fmla="*/ 2709729 w 8830208"/>
              <a:gd name="connsiteY4228" fmla="*/ 2042065 h 8856097"/>
              <a:gd name="connsiteX4229" fmla="*/ 2701319 w 8830208"/>
              <a:gd name="connsiteY4229" fmla="*/ 2066096 h 8856097"/>
              <a:gd name="connsiteX4230" fmla="*/ 2732361 w 8830208"/>
              <a:gd name="connsiteY4230" fmla="*/ 2048656 h 8856097"/>
              <a:gd name="connsiteX4231" fmla="*/ 2769346 w 8830208"/>
              <a:gd name="connsiteY4231" fmla="*/ 2020615 h 8856097"/>
              <a:gd name="connsiteX4232" fmla="*/ 2795540 w 8830208"/>
              <a:gd name="connsiteY4232" fmla="*/ 2018233 h 8856097"/>
              <a:gd name="connsiteX4233" fmla="*/ 2800302 w 8830208"/>
              <a:gd name="connsiteY4233" fmla="*/ 1973942 h 8856097"/>
              <a:gd name="connsiteX4234" fmla="*/ 2790777 w 8830208"/>
              <a:gd name="connsiteY4234" fmla="*/ 1977523 h 8856097"/>
              <a:gd name="connsiteX4235" fmla="*/ 1583484 w 8830208"/>
              <a:gd name="connsiteY4235" fmla="*/ 1994983 h 8856097"/>
              <a:gd name="connsiteX4236" fmla="*/ 1533477 w 8830208"/>
              <a:gd name="connsiteY4236" fmla="*/ 2022786 h 8856097"/>
              <a:gd name="connsiteX4237" fmla="*/ 1543564 w 8830208"/>
              <a:gd name="connsiteY4237" fmla="*/ 2035855 h 8856097"/>
              <a:gd name="connsiteX4238" fmla="*/ 1547765 w 8830208"/>
              <a:gd name="connsiteY4238" fmla="*/ 2026330 h 8856097"/>
              <a:gd name="connsiteX4239" fmla="*/ 1551966 w 8830208"/>
              <a:gd name="connsiteY4239" fmla="*/ 2016805 h 8856097"/>
              <a:gd name="connsiteX4240" fmla="*/ 1562052 w 8830208"/>
              <a:gd name="connsiteY4240" fmla="*/ 2026330 h 8856097"/>
              <a:gd name="connsiteX4241" fmla="*/ 1572597 w 8830208"/>
              <a:gd name="connsiteY4241" fmla="*/ 2035855 h 8856097"/>
              <a:gd name="connsiteX4242" fmla="*/ 1577654 w 8830208"/>
              <a:gd name="connsiteY4242" fmla="*/ 2021567 h 8856097"/>
              <a:gd name="connsiteX4243" fmla="*/ 1581398 w 8830208"/>
              <a:gd name="connsiteY4243" fmla="*/ 2007280 h 8856097"/>
              <a:gd name="connsiteX4244" fmla="*/ 1591294 w 8830208"/>
              <a:gd name="connsiteY4244" fmla="*/ 2019186 h 8856097"/>
              <a:gd name="connsiteX4245" fmla="*/ 1600152 w 8830208"/>
              <a:gd name="connsiteY4245" fmla="*/ 2012042 h 8856097"/>
              <a:gd name="connsiteX4246" fmla="*/ 1609011 w 8830208"/>
              <a:gd name="connsiteY4246" fmla="*/ 2004898 h 8856097"/>
              <a:gd name="connsiteX4247" fmla="*/ 1628727 w 8830208"/>
              <a:gd name="connsiteY4247" fmla="*/ 2001355 h 8856097"/>
              <a:gd name="connsiteX4248" fmla="*/ 1628727 w 8830208"/>
              <a:gd name="connsiteY4248" fmla="*/ 1985896 h 8856097"/>
              <a:gd name="connsiteX4249" fmla="*/ 1643234 w 8830208"/>
              <a:gd name="connsiteY4249" fmla="*/ 1997936 h 8856097"/>
              <a:gd name="connsiteX4250" fmla="*/ 1657741 w 8830208"/>
              <a:gd name="connsiteY4250" fmla="*/ 2009975 h 8856097"/>
              <a:gd name="connsiteX4251" fmla="*/ 1651740 w 8830208"/>
              <a:gd name="connsiteY4251" fmla="*/ 1994335 h 8856097"/>
              <a:gd name="connsiteX4252" fmla="*/ 1583484 w 8830208"/>
              <a:gd name="connsiteY4252" fmla="*/ 1994983 h 8856097"/>
              <a:gd name="connsiteX4253" fmla="*/ 2102872 w 8830208"/>
              <a:gd name="connsiteY4253" fmla="*/ 1995373 h 8856097"/>
              <a:gd name="connsiteX4254" fmla="*/ 2113712 w 8830208"/>
              <a:gd name="connsiteY4254" fmla="*/ 2035855 h 8856097"/>
              <a:gd name="connsiteX4255" fmla="*/ 2120856 w 8830208"/>
              <a:gd name="connsiteY4255" fmla="*/ 2007280 h 8856097"/>
              <a:gd name="connsiteX4256" fmla="*/ 2102872 w 8830208"/>
              <a:gd name="connsiteY4256" fmla="*/ 1995373 h 8856097"/>
              <a:gd name="connsiteX4257" fmla="*/ 3010643 w 8830208"/>
              <a:gd name="connsiteY4257" fmla="*/ 1982124 h 8856097"/>
              <a:gd name="connsiteX4258" fmla="*/ 3062478 w 8830208"/>
              <a:gd name="connsiteY4258" fmla="*/ 1988611 h 8856097"/>
              <a:gd name="connsiteX4259" fmla="*/ 3031512 w 8830208"/>
              <a:gd name="connsiteY4259" fmla="*/ 1978705 h 8856097"/>
              <a:gd name="connsiteX4260" fmla="*/ 3010643 w 8830208"/>
              <a:gd name="connsiteY4260" fmla="*/ 1982124 h 8856097"/>
              <a:gd name="connsiteX4261" fmla="*/ 1901504 w 8830208"/>
              <a:gd name="connsiteY4261" fmla="*/ 2002517 h 8856097"/>
              <a:gd name="connsiteX4262" fmla="*/ 1916059 w 8830208"/>
              <a:gd name="connsiteY4262" fmla="*/ 2016805 h 8856097"/>
              <a:gd name="connsiteX4263" fmla="*/ 1919240 w 8830208"/>
              <a:gd name="connsiteY4263" fmla="*/ 2026330 h 8856097"/>
              <a:gd name="connsiteX4264" fmla="*/ 1923441 w 8830208"/>
              <a:gd name="connsiteY4264" fmla="*/ 2035855 h 8856097"/>
              <a:gd name="connsiteX4265" fmla="*/ 1933527 w 8830208"/>
              <a:gd name="connsiteY4265" fmla="*/ 2012042 h 8856097"/>
              <a:gd name="connsiteX4266" fmla="*/ 1933527 w 8830208"/>
              <a:gd name="connsiteY4266" fmla="*/ 1988230 h 8856097"/>
              <a:gd name="connsiteX4267" fmla="*/ 1914773 w 8830208"/>
              <a:gd name="connsiteY4267" fmla="*/ 1988230 h 8856097"/>
              <a:gd name="connsiteX4268" fmla="*/ 1901504 w 8830208"/>
              <a:gd name="connsiteY4268" fmla="*/ 2002517 h 8856097"/>
              <a:gd name="connsiteX4269" fmla="*/ 1279912 w 8830208"/>
              <a:gd name="connsiteY4269" fmla="*/ 2004908 h 8856097"/>
              <a:gd name="connsiteX4270" fmla="*/ 1248709 w 8830208"/>
              <a:gd name="connsiteY4270" fmla="*/ 2029216 h 8856097"/>
              <a:gd name="connsiteX4271" fmla="*/ 1237707 w 8830208"/>
              <a:gd name="connsiteY4271" fmla="*/ 2050142 h 8856097"/>
              <a:gd name="connsiteX4272" fmla="*/ 1241641 w 8830208"/>
              <a:gd name="connsiteY4272" fmla="*/ 2029425 h 8856097"/>
              <a:gd name="connsiteX4273" fmla="*/ 1245575 w 8830208"/>
              <a:gd name="connsiteY4273" fmla="*/ 2008708 h 8856097"/>
              <a:gd name="connsiteX4274" fmla="*/ 1231811 w 8830208"/>
              <a:gd name="connsiteY4274" fmla="*/ 2013985 h 8856097"/>
              <a:gd name="connsiteX4275" fmla="*/ 1223372 w 8830208"/>
              <a:gd name="connsiteY4275" fmla="*/ 2033102 h 8856097"/>
              <a:gd name="connsiteX4276" fmla="*/ 1228677 w 8830208"/>
              <a:gd name="connsiteY4276" fmla="*/ 2051104 h 8856097"/>
              <a:gd name="connsiteX4277" fmla="*/ 1293676 w 8830208"/>
              <a:gd name="connsiteY4277" fmla="*/ 2027130 h 8856097"/>
              <a:gd name="connsiteX4278" fmla="*/ 1300258 w 8830208"/>
              <a:gd name="connsiteY4278" fmla="*/ 2023948 h 8856097"/>
              <a:gd name="connsiteX4279" fmla="*/ 1304316 w 8830208"/>
              <a:gd name="connsiteY4279" fmla="*/ 2035855 h 8856097"/>
              <a:gd name="connsiteX4280" fmla="*/ 1307259 w 8830208"/>
              <a:gd name="connsiteY4280" fmla="*/ 2004974 h 8856097"/>
              <a:gd name="connsiteX4281" fmla="*/ 1279912 w 8830208"/>
              <a:gd name="connsiteY4281" fmla="*/ 2004908 h 8856097"/>
              <a:gd name="connsiteX4282" fmla="*/ 1844545 w 8830208"/>
              <a:gd name="connsiteY4282" fmla="*/ 2004184 h 8856097"/>
              <a:gd name="connsiteX4283" fmla="*/ 1838944 w 8830208"/>
              <a:gd name="connsiteY4283" fmla="*/ 2025539 h 8856097"/>
              <a:gd name="connsiteX4284" fmla="*/ 1839620 w 8830208"/>
              <a:gd name="connsiteY4284" fmla="*/ 2040617 h 8856097"/>
              <a:gd name="connsiteX4285" fmla="*/ 1847802 w 8830208"/>
              <a:gd name="connsiteY4285" fmla="*/ 2021567 h 8856097"/>
              <a:gd name="connsiteX4286" fmla="*/ 1855984 w 8830208"/>
              <a:gd name="connsiteY4286" fmla="*/ 2002517 h 8856097"/>
              <a:gd name="connsiteX4287" fmla="*/ 1856661 w 8830208"/>
              <a:gd name="connsiteY4287" fmla="*/ 2018290 h 8856097"/>
              <a:gd name="connsiteX4288" fmla="*/ 1875720 w 8830208"/>
              <a:gd name="connsiteY4288" fmla="*/ 2029263 h 8856097"/>
              <a:gd name="connsiteX4289" fmla="*/ 1888255 w 8830208"/>
              <a:gd name="connsiteY4289" fmla="*/ 2009204 h 8856097"/>
              <a:gd name="connsiteX4290" fmla="*/ 1878463 w 8830208"/>
              <a:gd name="connsiteY4290" fmla="*/ 2005775 h 8856097"/>
              <a:gd name="connsiteX4291" fmla="*/ 1874530 w 8830208"/>
              <a:gd name="connsiteY4291" fmla="*/ 2017595 h 8856097"/>
              <a:gd name="connsiteX4292" fmla="*/ 1862671 w 8830208"/>
              <a:gd name="connsiteY4292" fmla="*/ 2007756 h 8856097"/>
              <a:gd name="connsiteX4293" fmla="*/ 1844545 w 8830208"/>
              <a:gd name="connsiteY4293" fmla="*/ 2004184 h 8856097"/>
              <a:gd name="connsiteX4294" fmla="*/ 2976610 w 8830208"/>
              <a:gd name="connsiteY4294" fmla="*/ 2007432 h 8856097"/>
              <a:gd name="connsiteX4295" fmla="*/ 2991355 w 8830208"/>
              <a:gd name="connsiteY4295" fmla="*/ 2011699 h 8856097"/>
              <a:gd name="connsiteX4296" fmla="*/ 2995346 w 8830208"/>
              <a:gd name="connsiteY4296" fmla="*/ 2018691 h 8856097"/>
              <a:gd name="connsiteX4297" fmla="*/ 2990593 w 8830208"/>
              <a:gd name="connsiteY4297" fmla="*/ 2031092 h 8856097"/>
              <a:gd name="connsiteX4298" fmla="*/ 3038323 w 8830208"/>
              <a:gd name="connsiteY4298" fmla="*/ 2031092 h 8856097"/>
              <a:gd name="connsiteX4299" fmla="*/ 3086052 w 8830208"/>
              <a:gd name="connsiteY4299" fmla="*/ 2029406 h 8856097"/>
              <a:gd name="connsiteX4300" fmla="*/ 3056011 w 8830208"/>
              <a:gd name="connsiteY4300" fmla="*/ 2012737 h 8856097"/>
              <a:gd name="connsiteX4301" fmla="*/ 2976610 w 8830208"/>
              <a:gd name="connsiteY4301" fmla="*/ 2007432 h 8856097"/>
              <a:gd name="connsiteX4302" fmla="*/ 1783413 w 8830208"/>
              <a:gd name="connsiteY4302" fmla="*/ 2021958 h 8856097"/>
              <a:gd name="connsiteX4303" fmla="*/ 1752552 w 8830208"/>
              <a:gd name="connsiteY4303" fmla="*/ 2029463 h 8856097"/>
              <a:gd name="connsiteX4304" fmla="*/ 1738370 w 8830208"/>
              <a:gd name="connsiteY4304" fmla="*/ 2035769 h 8856097"/>
              <a:gd name="connsiteX4305" fmla="*/ 1748352 w 8830208"/>
              <a:gd name="connsiteY4305" fmla="*/ 2064430 h 8856097"/>
              <a:gd name="connsiteX4306" fmla="*/ 1762077 w 8830208"/>
              <a:gd name="connsiteY4306" fmla="*/ 2048980 h 8856097"/>
              <a:gd name="connsiteX4307" fmla="*/ 1762077 w 8830208"/>
              <a:gd name="connsiteY4307" fmla="*/ 2033521 h 8856097"/>
              <a:gd name="connsiteX4308" fmla="*/ 1776584 w 8830208"/>
              <a:gd name="connsiteY4308" fmla="*/ 2045561 h 8856097"/>
              <a:gd name="connsiteX4309" fmla="*/ 1791091 w 8830208"/>
              <a:gd name="connsiteY4309" fmla="*/ 2057600 h 8856097"/>
              <a:gd name="connsiteX4310" fmla="*/ 1784328 w 8830208"/>
              <a:gd name="connsiteY4310" fmla="*/ 2039579 h 8856097"/>
              <a:gd name="connsiteX4311" fmla="*/ 1777565 w 8830208"/>
              <a:gd name="connsiteY4311" fmla="*/ 2021567 h 8856097"/>
              <a:gd name="connsiteX4312" fmla="*/ 1793634 w 8830208"/>
              <a:gd name="connsiteY4312" fmla="*/ 2034635 h 8856097"/>
              <a:gd name="connsiteX4313" fmla="*/ 1809702 w 8830208"/>
              <a:gd name="connsiteY4313" fmla="*/ 2047713 h 8856097"/>
              <a:gd name="connsiteX4314" fmla="*/ 1809845 w 8830208"/>
              <a:gd name="connsiteY4314" fmla="*/ 2034635 h 8856097"/>
              <a:gd name="connsiteX4315" fmla="*/ 1809998 w 8830208"/>
              <a:gd name="connsiteY4315" fmla="*/ 2021567 h 8856097"/>
              <a:gd name="connsiteX4316" fmla="*/ 1819227 w 8830208"/>
              <a:gd name="connsiteY4316" fmla="*/ 2035855 h 8856097"/>
              <a:gd name="connsiteX4317" fmla="*/ 1828457 w 8830208"/>
              <a:gd name="connsiteY4317" fmla="*/ 2050142 h 8856097"/>
              <a:gd name="connsiteX4318" fmla="*/ 1828610 w 8830208"/>
              <a:gd name="connsiteY4318" fmla="*/ 2034035 h 8856097"/>
              <a:gd name="connsiteX4319" fmla="*/ 1783413 w 8830208"/>
              <a:gd name="connsiteY4319" fmla="*/ 2021958 h 8856097"/>
              <a:gd name="connsiteX4320" fmla="*/ 2076698 w 8830208"/>
              <a:gd name="connsiteY4320" fmla="*/ 2012042 h 8856097"/>
              <a:gd name="connsiteX4321" fmla="*/ 2085927 w 8830208"/>
              <a:gd name="connsiteY4321" fmla="*/ 2035855 h 8856097"/>
              <a:gd name="connsiteX4322" fmla="*/ 2095157 w 8830208"/>
              <a:gd name="connsiteY4322" fmla="*/ 2040617 h 8856097"/>
              <a:gd name="connsiteX4323" fmla="*/ 2085927 w 8830208"/>
              <a:gd name="connsiteY4323" fmla="*/ 2016805 h 8856097"/>
              <a:gd name="connsiteX4324" fmla="*/ 2076698 w 8830208"/>
              <a:gd name="connsiteY4324" fmla="*/ 2012042 h 8856097"/>
              <a:gd name="connsiteX4325" fmla="*/ 2543127 w 8830208"/>
              <a:gd name="connsiteY4325" fmla="*/ 2016805 h 8856097"/>
              <a:gd name="connsiteX4326" fmla="*/ 2553214 w 8830208"/>
              <a:gd name="connsiteY4326" fmla="*/ 2026330 h 8856097"/>
              <a:gd name="connsiteX4327" fmla="*/ 2557415 w 8830208"/>
              <a:gd name="connsiteY4327" fmla="*/ 2016805 h 8856097"/>
              <a:gd name="connsiteX4328" fmla="*/ 2547328 w 8830208"/>
              <a:gd name="connsiteY4328" fmla="*/ 2007280 h 8856097"/>
              <a:gd name="connsiteX4329" fmla="*/ 2543127 w 8830208"/>
              <a:gd name="connsiteY4329" fmla="*/ 2016805 h 8856097"/>
              <a:gd name="connsiteX4330" fmla="*/ 1009602 w 8830208"/>
              <a:gd name="connsiteY4330" fmla="*/ 2024510 h 8856097"/>
              <a:gd name="connsiteX4331" fmla="*/ 1039978 w 8830208"/>
              <a:gd name="connsiteY4331" fmla="*/ 2058724 h 8856097"/>
              <a:gd name="connsiteX4332" fmla="*/ 1027138 w 8830208"/>
              <a:gd name="connsiteY4332" fmla="*/ 2033473 h 8856097"/>
              <a:gd name="connsiteX4333" fmla="*/ 1009602 w 8830208"/>
              <a:gd name="connsiteY4333" fmla="*/ 2024510 h 8856097"/>
              <a:gd name="connsiteX4334" fmla="*/ 1505045 w 8830208"/>
              <a:gd name="connsiteY4334" fmla="*/ 2023948 h 8856097"/>
              <a:gd name="connsiteX4335" fmla="*/ 1514151 w 8830208"/>
              <a:gd name="connsiteY4335" fmla="*/ 2045256 h 8856097"/>
              <a:gd name="connsiteX4336" fmla="*/ 1523105 w 8830208"/>
              <a:gd name="connsiteY4336" fmla="*/ 2059429 h 8856097"/>
              <a:gd name="connsiteX4337" fmla="*/ 1521505 w 8830208"/>
              <a:gd name="connsiteY4337" fmla="*/ 2038112 h 8856097"/>
              <a:gd name="connsiteX4338" fmla="*/ 1505045 w 8830208"/>
              <a:gd name="connsiteY4338" fmla="*/ 2023948 h 8856097"/>
              <a:gd name="connsiteX4339" fmla="*/ 2878255 w 8830208"/>
              <a:gd name="connsiteY4339" fmla="*/ 2040655 h 8856097"/>
              <a:gd name="connsiteX4340" fmla="*/ 2891962 w 8830208"/>
              <a:gd name="connsiteY4340" fmla="*/ 2061677 h 8856097"/>
              <a:gd name="connsiteX4341" fmla="*/ 2875598 w 8830208"/>
              <a:gd name="connsiteY4341" fmla="*/ 2016805 h 8856097"/>
              <a:gd name="connsiteX4342" fmla="*/ 2878255 w 8830208"/>
              <a:gd name="connsiteY4342" fmla="*/ 2040655 h 8856097"/>
              <a:gd name="connsiteX4343" fmla="*/ 2912574 w 8830208"/>
              <a:gd name="connsiteY4343" fmla="*/ 2024653 h 8856097"/>
              <a:gd name="connsiteX4344" fmla="*/ 2896248 w 8830208"/>
              <a:gd name="connsiteY4344" fmla="*/ 2031092 h 8856097"/>
              <a:gd name="connsiteX4345" fmla="*/ 2905277 w 8830208"/>
              <a:gd name="connsiteY4345" fmla="*/ 2045380 h 8856097"/>
              <a:gd name="connsiteX4346" fmla="*/ 2914307 w 8830208"/>
              <a:gd name="connsiteY4346" fmla="*/ 2059667 h 8856097"/>
              <a:gd name="connsiteX4347" fmla="*/ 2914460 w 8830208"/>
              <a:gd name="connsiteY4347" fmla="*/ 2047199 h 8856097"/>
              <a:gd name="connsiteX4348" fmla="*/ 2924127 w 8830208"/>
              <a:gd name="connsiteY4348" fmla="*/ 2040617 h 8856097"/>
              <a:gd name="connsiteX4349" fmla="*/ 2933795 w 8830208"/>
              <a:gd name="connsiteY4349" fmla="*/ 2034035 h 8856097"/>
              <a:gd name="connsiteX4350" fmla="*/ 2933948 w 8830208"/>
              <a:gd name="connsiteY4350" fmla="*/ 2021567 h 8856097"/>
              <a:gd name="connsiteX4351" fmla="*/ 2944044 w 8830208"/>
              <a:gd name="connsiteY4351" fmla="*/ 2035855 h 8856097"/>
              <a:gd name="connsiteX4352" fmla="*/ 2954150 w 8830208"/>
              <a:gd name="connsiteY4352" fmla="*/ 2050142 h 8856097"/>
              <a:gd name="connsiteX4353" fmla="*/ 2950455 w 8830208"/>
              <a:gd name="connsiteY4353" fmla="*/ 2036455 h 8856097"/>
              <a:gd name="connsiteX4354" fmla="*/ 2912574 w 8830208"/>
              <a:gd name="connsiteY4354" fmla="*/ 2024653 h 8856097"/>
              <a:gd name="connsiteX4355" fmla="*/ 1463631 w 8830208"/>
              <a:gd name="connsiteY4355" fmla="*/ 2032683 h 8856097"/>
              <a:gd name="connsiteX4356" fmla="*/ 1466507 w 8830208"/>
              <a:gd name="connsiteY4356" fmla="*/ 2064430 h 8856097"/>
              <a:gd name="connsiteX4357" fmla="*/ 1470250 w 8830208"/>
              <a:gd name="connsiteY4357" fmla="*/ 2050142 h 8856097"/>
              <a:gd name="connsiteX4358" fmla="*/ 1475308 w 8830208"/>
              <a:gd name="connsiteY4358" fmla="*/ 2035855 h 8856097"/>
              <a:gd name="connsiteX4359" fmla="*/ 1485852 w 8830208"/>
              <a:gd name="connsiteY4359" fmla="*/ 2045380 h 8856097"/>
              <a:gd name="connsiteX4360" fmla="*/ 1495082 w 8830208"/>
              <a:gd name="connsiteY4360" fmla="*/ 2054905 h 8856097"/>
              <a:gd name="connsiteX4361" fmla="*/ 1498825 w 8830208"/>
              <a:gd name="connsiteY4361" fmla="*/ 2040617 h 8856097"/>
              <a:gd name="connsiteX4362" fmla="*/ 1463631 w 8830208"/>
              <a:gd name="connsiteY4362" fmla="*/ 2032683 h 8856097"/>
              <a:gd name="connsiteX4363" fmla="*/ 2459784 w 8830208"/>
              <a:gd name="connsiteY4363" fmla="*/ 2040579 h 8856097"/>
              <a:gd name="connsiteX4364" fmla="*/ 2464060 w 8830208"/>
              <a:gd name="connsiteY4364" fmla="*/ 2076669 h 8856097"/>
              <a:gd name="connsiteX4365" fmla="*/ 2468766 w 8830208"/>
              <a:gd name="connsiteY4365" fmla="*/ 2066630 h 8856097"/>
              <a:gd name="connsiteX4366" fmla="*/ 2462956 w 8830208"/>
              <a:gd name="connsiteY4366" fmla="*/ 2053628 h 8856097"/>
              <a:gd name="connsiteX4367" fmla="*/ 2481310 w 8830208"/>
              <a:gd name="connsiteY4367" fmla="*/ 2054990 h 8856097"/>
              <a:gd name="connsiteX4368" fmla="*/ 2494007 w 8830208"/>
              <a:gd name="connsiteY4368" fmla="*/ 2065515 h 8856097"/>
              <a:gd name="connsiteX4369" fmla="*/ 2488883 w 8830208"/>
              <a:gd name="connsiteY4369" fmla="*/ 2045922 h 8856097"/>
              <a:gd name="connsiteX4370" fmla="*/ 2459784 w 8830208"/>
              <a:gd name="connsiteY4370" fmla="*/ 2040579 h 8856097"/>
              <a:gd name="connsiteX4371" fmla="*/ 2662752 w 8830208"/>
              <a:gd name="connsiteY4371" fmla="*/ 2040922 h 8856097"/>
              <a:gd name="connsiteX4372" fmla="*/ 2627033 w 8830208"/>
              <a:gd name="connsiteY4372" fmla="*/ 2054905 h 8856097"/>
              <a:gd name="connsiteX4373" fmla="*/ 2625871 w 8830208"/>
              <a:gd name="connsiteY4373" fmla="*/ 2084699 h 8856097"/>
              <a:gd name="connsiteX4374" fmla="*/ 2641940 w 8830208"/>
              <a:gd name="connsiteY4374" fmla="*/ 2097767 h 8856097"/>
              <a:gd name="connsiteX4375" fmla="*/ 2635949 w 8830208"/>
              <a:gd name="connsiteY4375" fmla="*/ 2081765 h 8856097"/>
              <a:gd name="connsiteX4376" fmla="*/ 2629957 w 8830208"/>
              <a:gd name="connsiteY4376" fmla="*/ 2065753 h 8856097"/>
              <a:gd name="connsiteX4377" fmla="*/ 2655599 w 8830208"/>
              <a:gd name="connsiteY4377" fmla="*/ 2067478 h 8856097"/>
              <a:gd name="connsiteX4378" fmla="*/ 2681240 w 8830208"/>
              <a:gd name="connsiteY4378" fmla="*/ 2069192 h 8856097"/>
              <a:gd name="connsiteX4379" fmla="*/ 2678221 w 8830208"/>
              <a:gd name="connsiteY4379" fmla="*/ 2051571 h 8856097"/>
              <a:gd name="connsiteX4380" fmla="*/ 2685364 w 8830208"/>
              <a:gd name="connsiteY4380" fmla="*/ 2040227 h 8856097"/>
              <a:gd name="connsiteX4381" fmla="*/ 2695527 w 8830208"/>
              <a:gd name="connsiteY4381" fmla="*/ 2036416 h 8856097"/>
              <a:gd name="connsiteX4382" fmla="*/ 2662752 w 8830208"/>
              <a:gd name="connsiteY4382" fmla="*/ 2040922 h 8856097"/>
              <a:gd name="connsiteX4383" fmla="*/ 1702432 w 8830208"/>
              <a:gd name="connsiteY4383" fmla="*/ 2041703 h 8856097"/>
              <a:gd name="connsiteX4384" fmla="*/ 1717500 w 8830208"/>
              <a:gd name="connsiteY4384" fmla="*/ 2073678 h 8856097"/>
              <a:gd name="connsiteX4385" fmla="*/ 1714900 w 8830208"/>
              <a:gd name="connsiteY4385" fmla="*/ 2050771 h 8856097"/>
              <a:gd name="connsiteX4386" fmla="*/ 1702432 w 8830208"/>
              <a:gd name="connsiteY4386" fmla="*/ 2041703 h 8856097"/>
              <a:gd name="connsiteX4387" fmla="*/ 2209895 w 8830208"/>
              <a:gd name="connsiteY4387" fmla="*/ 2047761 h 8856097"/>
              <a:gd name="connsiteX4388" fmla="*/ 2219277 w 8830208"/>
              <a:gd name="connsiteY4388" fmla="*/ 2073955 h 8856097"/>
              <a:gd name="connsiteX4389" fmla="*/ 2228507 w 8830208"/>
              <a:gd name="connsiteY4389" fmla="*/ 2088242 h 8856097"/>
              <a:gd name="connsiteX4390" fmla="*/ 2229412 w 8830208"/>
              <a:gd name="connsiteY4390" fmla="*/ 2069192 h 8856097"/>
              <a:gd name="connsiteX4391" fmla="*/ 2235108 w 8830208"/>
              <a:gd name="connsiteY4391" fmla="*/ 2062048 h 8856097"/>
              <a:gd name="connsiteX4392" fmla="*/ 2250119 w 8830208"/>
              <a:gd name="connsiteY4392" fmla="*/ 2073955 h 8856097"/>
              <a:gd name="connsiteX4393" fmla="*/ 2243090 w 8830208"/>
              <a:gd name="connsiteY4393" fmla="*/ 2054905 h 8856097"/>
              <a:gd name="connsiteX4394" fmla="*/ 2209895 w 8830208"/>
              <a:gd name="connsiteY4394" fmla="*/ 2047761 h 8856097"/>
              <a:gd name="connsiteX4395" fmla="*/ 2831744 w 8830208"/>
              <a:gd name="connsiteY4395" fmla="*/ 2050952 h 8856097"/>
              <a:gd name="connsiteX4396" fmla="*/ 2835802 w 8830208"/>
              <a:gd name="connsiteY4396" fmla="*/ 2070811 h 8856097"/>
              <a:gd name="connsiteX4397" fmla="*/ 2814400 w 8830208"/>
              <a:gd name="connsiteY4397" fmla="*/ 2066725 h 8856097"/>
              <a:gd name="connsiteX4398" fmla="*/ 2789025 w 8830208"/>
              <a:gd name="connsiteY4398" fmla="*/ 2089033 h 8856097"/>
              <a:gd name="connsiteX4399" fmla="*/ 2825620 w 8830208"/>
              <a:gd name="connsiteY4399" fmla="*/ 2088385 h 8856097"/>
              <a:gd name="connsiteX4400" fmla="*/ 2855700 w 8830208"/>
              <a:gd name="connsiteY4400" fmla="*/ 2078317 h 8856097"/>
              <a:gd name="connsiteX4401" fmla="*/ 2841689 w 8830208"/>
              <a:gd name="connsiteY4401" fmla="*/ 2054704 h 8856097"/>
              <a:gd name="connsiteX4402" fmla="*/ 2827687 w 8830208"/>
              <a:gd name="connsiteY4402" fmla="*/ 2031092 h 8856097"/>
              <a:gd name="connsiteX4403" fmla="*/ 2831744 w 8830208"/>
              <a:gd name="connsiteY4403" fmla="*/ 2050952 h 8856097"/>
              <a:gd name="connsiteX4404" fmla="*/ 1163164 w 8830208"/>
              <a:gd name="connsiteY4404" fmla="*/ 2053990 h 8856097"/>
              <a:gd name="connsiteX4405" fmla="*/ 1156583 w 8830208"/>
              <a:gd name="connsiteY4405" fmla="*/ 2072888 h 8856097"/>
              <a:gd name="connsiteX4406" fmla="*/ 1153830 w 8830208"/>
              <a:gd name="connsiteY4406" fmla="*/ 2083480 h 8856097"/>
              <a:gd name="connsiteX4407" fmla="*/ 1139733 w 8830208"/>
              <a:gd name="connsiteY4407" fmla="*/ 2071573 h 8856097"/>
              <a:gd name="connsiteX4408" fmla="*/ 1134037 w 8830208"/>
              <a:gd name="connsiteY4408" fmla="*/ 2078717 h 8856097"/>
              <a:gd name="connsiteX4409" fmla="*/ 1133132 w 8830208"/>
              <a:gd name="connsiteY4409" fmla="*/ 2097767 h 8856097"/>
              <a:gd name="connsiteX4410" fmla="*/ 1124969 w 8830208"/>
              <a:gd name="connsiteY4410" fmla="*/ 2084880 h 8856097"/>
              <a:gd name="connsiteX4411" fmla="*/ 1116797 w 8830208"/>
              <a:gd name="connsiteY4411" fmla="*/ 2071992 h 8856097"/>
              <a:gd name="connsiteX4412" fmla="*/ 1096537 w 8830208"/>
              <a:gd name="connsiteY4412" fmla="*/ 2082832 h 8856097"/>
              <a:gd name="connsiteX4413" fmla="*/ 1076277 w 8830208"/>
              <a:gd name="connsiteY4413" fmla="*/ 2107625 h 8856097"/>
              <a:gd name="connsiteX4414" fmla="*/ 1054008 w 8830208"/>
              <a:gd name="connsiteY4414" fmla="*/ 2109673 h 8856097"/>
              <a:gd name="connsiteX4415" fmla="*/ 1048455 w 8830208"/>
              <a:gd name="connsiteY4415" fmla="*/ 2114436 h 8856097"/>
              <a:gd name="connsiteX4416" fmla="*/ 1083250 w 8830208"/>
              <a:gd name="connsiteY4416" fmla="*/ 2111245 h 8856097"/>
              <a:gd name="connsiteX4417" fmla="*/ 1095156 w 8830208"/>
              <a:gd name="connsiteY4417" fmla="*/ 2102244 h 8856097"/>
              <a:gd name="connsiteX4418" fmla="*/ 1101862 w 8830208"/>
              <a:gd name="connsiteY4418" fmla="*/ 2113102 h 8856097"/>
              <a:gd name="connsiteX4419" fmla="*/ 1140857 w 8830208"/>
              <a:gd name="connsiteY4419" fmla="*/ 2097500 h 8856097"/>
              <a:gd name="connsiteX4420" fmla="*/ 1174671 w 8830208"/>
              <a:gd name="connsiteY4420" fmla="*/ 2068401 h 8856097"/>
              <a:gd name="connsiteX4421" fmla="*/ 1179338 w 8830208"/>
              <a:gd name="connsiteY4421" fmla="*/ 2054905 h 8856097"/>
              <a:gd name="connsiteX4422" fmla="*/ 1193673 w 8830208"/>
              <a:gd name="connsiteY4422" fmla="*/ 2069382 h 8856097"/>
              <a:gd name="connsiteX4423" fmla="*/ 1198159 w 8830208"/>
              <a:gd name="connsiteY4423" fmla="*/ 2083851 h 8856097"/>
              <a:gd name="connsiteX4424" fmla="*/ 1196750 w 8830208"/>
              <a:gd name="connsiteY4424" fmla="*/ 2067782 h 8856097"/>
              <a:gd name="connsiteX4425" fmla="*/ 1163164 w 8830208"/>
              <a:gd name="connsiteY4425" fmla="*/ 2053990 h 8856097"/>
              <a:gd name="connsiteX4426" fmla="*/ 1418425 w 8830208"/>
              <a:gd name="connsiteY4426" fmla="*/ 2062048 h 8856097"/>
              <a:gd name="connsiteX4427" fmla="*/ 1412872 w 8830208"/>
              <a:gd name="connsiteY4427" fmla="*/ 2066811 h 8856097"/>
              <a:gd name="connsiteX4428" fmla="*/ 1381077 w 8830208"/>
              <a:gd name="connsiteY4428" fmla="*/ 2073955 h 8856097"/>
              <a:gd name="connsiteX4429" fmla="*/ 1423321 w 8830208"/>
              <a:gd name="connsiteY4429" fmla="*/ 2083718 h 8856097"/>
              <a:gd name="connsiteX4430" fmla="*/ 1447752 w 8830208"/>
              <a:gd name="connsiteY4430" fmla="*/ 2059905 h 8856097"/>
              <a:gd name="connsiteX4431" fmla="*/ 1418425 w 8830208"/>
              <a:gd name="connsiteY4431" fmla="*/ 2062048 h 8856097"/>
              <a:gd name="connsiteX4432" fmla="*/ 1647777 w 8830208"/>
              <a:gd name="connsiteY4432" fmla="*/ 2054343 h 8856097"/>
              <a:gd name="connsiteX4433" fmla="*/ 1633490 w 8830208"/>
              <a:gd name="connsiteY4433" fmla="*/ 2064430 h 8856097"/>
              <a:gd name="connsiteX4434" fmla="*/ 1619869 w 8830208"/>
              <a:gd name="connsiteY4434" fmla="*/ 2085861 h 8856097"/>
              <a:gd name="connsiteX4435" fmla="*/ 1620545 w 8830208"/>
              <a:gd name="connsiteY4435" fmla="*/ 2107292 h 8856097"/>
              <a:gd name="connsiteX4436" fmla="*/ 1628727 w 8830208"/>
              <a:gd name="connsiteY4436" fmla="*/ 2088242 h 8856097"/>
              <a:gd name="connsiteX4437" fmla="*/ 1637586 w 8830208"/>
              <a:gd name="connsiteY4437" fmla="*/ 2081098 h 8856097"/>
              <a:gd name="connsiteX4438" fmla="*/ 1656407 w 8830208"/>
              <a:gd name="connsiteY4438" fmla="*/ 2093005 h 8856097"/>
              <a:gd name="connsiteX4439" fmla="*/ 1674571 w 8830208"/>
              <a:gd name="connsiteY4439" fmla="*/ 2093005 h 8856097"/>
              <a:gd name="connsiteX4440" fmla="*/ 1669552 w 8830208"/>
              <a:gd name="connsiteY4440" fmla="*/ 2073802 h 8856097"/>
              <a:gd name="connsiteX4441" fmla="*/ 1647777 w 8830208"/>
              <a:gd name="connsiteY4441" fmla="*/ 2054343 h 8856097"/>
              <a:gd name="connsiteX4442" fmla="*/ 2173310 w 8830208"/>
              <a:gd name="connsiteY4442" fmla="*/ 2061724 h 8856097"/>
              <a:gd name="connsiteX4443" fmla="*/ 2156641 w 8830208"/>
              <a:gd name="connsiteY4443" fmla="*/ 2080251 h 8856097"/>
              <a:gd name="connsiteX4444" fmla="*/ 2162127 w 8830208"/>
              <a:gd name="connsiteY4444" fmla="*/ 2098548 h 8856097"/>
              <a:gd name="connsiteX4445" fmla="*/ 2172672 w 8830208"/>
              <a:gd name="connsiteY4445" fmla="*/ 2102530 h 8856097"/>
              <a:gd name="connsiteX4446" fmla="*/ 2177491 w 8830208"/>
              <a:gd name="connsiteY4446" fmla="*/ 2087623 h 8856097"/>
              <a:gd name="connsiteX4447" fmla="*/ 2171776 w 8830208"/>
              <a:gd name="connsiteY4447" fmla="*/ 2072707 h 8856097"/>
              <a:gd name="connsiteX4448" fmla="*/ 2190702 w 8830208"/>
              <a:gd name="connsiteY4448" fmla="*/ 2078717 h 8856097"/>
              <a:gd name="connsiteX4449" fmla="*/ 2209629 w 8830208"/>
              <a:gd name="connsiteY4449" fmla="*/ 2084727 h 8856097"/>
              <a:gd name="connsiteX4450" fmla="*/ 2203914 w 8830208"/>
              <a:gd name="connsiteY4450" fmla="*/ 2069811 h 8856097"/>
              <a:gd name="connsiteX4451" fmla="*/ 2196827 w 8830208"/>
              <a:gd name="connsiteY4451" fmla="*/ 2056200 h 8856097"/>
              <a:gd name="connsiteX4452" fmla="*/ 2173310 w 8830208"/>
              <a:gd name="connsiteY4452" fmla="*/ 2061724 h 8856097"/>
              <a:gd name="connsiteX4453" fmla="*/ 2405806 w 8830208"/>
              <a:gd name="connsiteY4453" fmla="*/ 2070554 h 8856097"/>
              <a:gd name="connsiteX4454" fmla="*/ 2404377 w 8830208"/>
              <a:gd name="connsiteY4454" fmla="*/ 2090785 h 8856097"/>
              <a:gd name="connsiteX4455" fmla="*/ 2438352 w 8830208"/>
              <a:gd name="connsiteY4455" fmla="*/ 2069487 h 8856097"/>
              <a:gd name="connsiteX4456" fmla="*/ 2405806 w 8830208"/>
              <a:gd name="connsiteY4456" fmla="*/ 2070554 h 8856097"/>
              <a:gd name="connsiteX4457" fmla="*/ 3029722 w 8830208"/>
              <a:gd name="connsiteY4457" fmla="*/ 2068211 h 8856097"/>
              <a:gd name="connsiteX4458" fmla="*/ 2999975 w 8830208"/>
              <a:gd name="connsiteY4458" fmla="*/ 2076622 h 8856097"/>
              <a:gd name="connsiteX4459" fmla="*/ 2989755 w 8830208"/>
              <a:gd name="connsiteY4459" fmla="*/ 2101168 h 8856097"/>
              <a:gd name="connsiteX4460" fmla="*/ 3032284 w 8830208"/>
              <a:gd name="connsiteY4460" fmla="*/ 2085375 h 8856097"/>
              <a:gd name="connsiteX4461" fmla="*/ 3027102 w 8830208"/>
              <a:gd name="connsiteY4461" fmla="*/ 2069192 h 8856097"/>
              <a:gd name="connsiteX4462" fmla="*/ 3036770 w 8830208"/>
              <a:gd name="connsiteY4462" fmla="*/ 2082813 h 8856097"/>
              <a:gd name="connsiteX4463" fmla="*/ 3063297 w 8830208"/>
              <a:gd name="connsiteY4463" fmla="*/ 2098901 h 8856097"/>
              <a:gd name="connsiteX4464" fmla="*/ 3102959 w 8830208"/>
              <a:gd name="connsiteY4464" fmla="*/ 2107102 h 8856097"/>
              <a:gd name="connsiteX4465" fmla="*/ 3119628 w 8830208"/>
              <a:gd name="connsiteY4465" fmla="*/ 2102911 h 8856097"/>
              <a:gd name="connsiteX4466" fmla="*/ 3095016 w 8830208"/>
              <a:gd name="connsiteY4466" fmla="*/ 2093005 h 8856097"/>
              <a:gd name="connsiteX4467" fmla="*/ 3076527 w 8830208"/>
              <a:gd name="connsiteY4467" fmla="*/ 2083480 h 8856097"/>
              <a:gd name="connsiteX4468" fmla="*/ 3093196 w 8830208"/>
              <a:gd name="connsiteY4468" fmla="*/ 2073812 h 8856097"/>
              <a:gd name="connsiteX4469" fmla="*/ 3109865 w 8830208"/>
              <a:gd name="connsiteY4469" fmla="*/ 2073659 h 8856097"/>
              <a:gd name="connsiteX4470" fmla="*/ 3095577 w 8830208"/>
              <a:gd name="connsiteY4470" fmla="*/ 2064430 h 8856097"/>
              <a:gd name="connsiteX4471" fmla="*/ 3029722 w 8830208"/>
              <a:gd name="connsiteY4471" fmla="*/ 2068211 h 8856097"/>
              <a:gd name="connsiteX4472" fmla="*/ 2562482 w 8830208"/>
              <a:gd name="connsiteY4472" fmla="*/ 2076336 h 8856097"/>
              <a:gd name="connsiteX4473" fmla="*/ 2547890 w 8830208"/>
              <a:gd name="connsiteY4473" fmla="*/ 2093005 h 8856097"/>
              <a:gd name="connsiteX4474" fmla="*/ 2533602 w 8830208"/>
              <a:gd name="connsiteY4474" fmla="*/ 2103549 h 8856097"/>
              <a:gd name="connsiteX4475" fmla="*/ 2518953 w 8830208"/>
              <a:gd name="connsiteY4475" fmla="*/ 2108473 h 8856097"/>
              <a:gd name="connsiteX4476" fmla="*/ 2498732 w 8830208"/>
              <a:gd name="connsiteY4476" fmla="*/ 2117389 h 8856097"/>
              <a:gd name="connsiteX4477" fmla="*/ 2538384 w 8830208"/>
              <a:gd name="connsiteY4477" fmla="*/ 2131095 h 8856097"/>
              <a:gd name="connsiteX4478" fmla="*/ 2567893 w 8830208"/>
              <a:gd name="connsiteY4478" fmla="*/ 2106340 h 8856097"/>
              <a:gd name="connsiteX4479" fmla="*/ 2571207 w 8830208"/>
              <a:gd name="connsiteY4479" fmla="*/ 2093005 h 8856097"/>
              <a:gd name="connsiteX4480" fmla="*/ 2584447 w 8830208"/>
              <a:gd name="connsiteY4480" fmla="*/ 2104911 h 8856097"/>
              <a:gd name="connsiteX4481" fmla="*/ 2590000 w 8830208"/>
              <a:gd name="connsiteY4481" fmla="*/ 2106730 h 8856097"/>
              <a:gd name="connsiteX4482" fmla="*/ 2576770 w 8830208"/>
              <a:gd name="connsiteY4482" fmla="*/ 2078155 h 8856097"/>
              <a:gd name="connsiteX4483" fmla="*/ 2562787 w 8830208"/>
              <a:gd name="connsiteY4483" fmla="*/ 2059667 h 8856097"/>
              <a:gd name="connsiteX4484" fmla="*/ 2562482 w 8830208"/>
              <a:gd name="connsiteY4484" fmla="*/ 2076336 h 8856097"/>
              <a:gd name="connsiteX4485" fmla="*/ 1318908 w 8830208"/>
              <a:gd name="connsiteY4485" fmla="*/ 2083899 h 8856097"/>
              <a:gd name="connsiteX4486" fmla="*/ 1344787 w 8830208"/>
              <a:gd name="connsiteY4486" fmla="*/ 2114055 h 8856097"/>
              <a:gd name="connsiteX4487" fmla="*/ 1332995 w 8830208"/>
              <a:gd name="connsiteY4487" fmla="*/ 2073955 h 8856097"/>
              <a:gd name="connsiteX4488" fmla="*/ 1318908 w 8830208"/>
              <a:gd name="connsiteY4488" fmla="*/ 2083899 h 8856097"/>
              <a:gd name="connsiteX4489" fmla="*/ 1596704 w 8830208"/>
              <a:gd name="connsiteY4489" fmla="*/ 2088242 h 8856097"/>
              <a:gd name="connsiteX4490" fmla="*/ 1591647 w 8830208"/>
              <a:gd name="connsiteY4490" fmla="*/ 2102530 h 8856097"/>
              <a:gd name="connsiteX4491" fmla="*/ 1580960 w 8830208"/>
              <a:gd name="connsiteY4491" fmla="*/ 2090623 h 8856097"/>
              <a:gd name="connsiteX4492" fmla="*/ 1580807 w 8830208"/>
              <a:gd name="connsiteY4492" fmla="*/ 2078717 h 8856097"/>
              <a:gd name="connsiteX4493" fmla="*/ 1572625 w 8830208"/>
              <a:gd name="connsiteY4493" fmla="*/ 2091642 h 8856097"/>
              <a:gd name="connsiteX4494" fmla="*/ 1558176 w 8830208"/>
              <a:gd name="connsiteY4494" fmla="*/ 2094433 h 8856097"/>
              <a:gd name="connsiteX4495" fmla="*/ 1537430 w 8830208"/>
              <a:gd name="connsiteY4495" fmla="*/ 2089871 h 8856097"/>
              <a:gd name="connsiteX4496" fmla="*/ 1543002 w 8830208"/>
              <a:gd name="connsiteY4496" fmla="*/ 2135867 h 8856097"/>
              <a:gd name="connsiteX4497" fmla="*/ 1554909 w 8830208"/>
              <a:gd name="connsiteY4497" fmla="*/ 2123961 h 8856097"/>
              <a:gd name="connsiteX4498" fmla="*/ 1581102 w 8830208"/>
              <a:gd name="connsiteY4498" fmla="*/ 2112055 h 8856097"/>
              <a:gd name="connsiteX4499" fmla="*/ 1609677 w 8830208"/>
              <a:gd name="connsiteY4499" fmla="*/ 2112055 h 8856097"/>
              <a:gd name="connsiteX4500" fmla="*/ 1609677 w 8830208"/>
              <a:gd name="connsiteY4500" fmla="*/ 2093005 h 8856097"/>
              <a:gd name="connsiteX4501" fmla="*/ 1600448 w 8830208"/>
              <a:gd name="connsiteY4501" fmla="*/ 2073955 h 8856097"/>
              <a:gd name="connsiteX4502" fmla="*/ 1596704 w 8830208"/>
              <a:gd name="connsiteY4502" fmla="*/ 2088242 h 8856097"/>
              <a:gd name="connsiteX4503" fmla="*/ 2117789 w 8830208"/>
              <a:gd name="connsiteY4503" fmla="*/ 2088652 h 8856097"/>
              <a:gd name="connsiteX4504" fmla="*/ 2137743 w 8830208"/>
              <a:gd name="connsiteY4504" fmla="*/ 2108826 h 8856097"/>
              <a:gd name="connsiteX4505" fmla="*/ 2146659 w 8830208"/>
              <a:gd name="connsiteY4505" fmla="*/ 2088604 h 8856097"/>
              <a:gd name="connsiteX4506" fmla="*/ 2117789 w 8830208"/>
              <a:gd name="connsiteY4506" fmla="*/ 2088652 h 8856097"/>
              <a:gd name="connsiteX4507" fmla="*/ 2371677 w 8830208"/>
              <a:gd name="connsiteY4507" fmla="*/ 2082918 h 8856097"/>
              <a:gd name="connsiteX4508" fmla="*/ 2381202 w 8830208"/>
              <a:gd name="connsiteY4508" fmla="*/ 2097767 h 8856097"/>
              <a:gd name="connsiteX4509" fmla="*/ 2390727 w 8830208"/>
              <a:gd name="connsiteY4509" fmla="*/ 2088804 h 8856097"/>
              <a:gd name="connsiteX4510" fmla="*/ 2381202 w 8830208"/>
              <a:gd name="connsiteY4510" fmla="*/ 2073955 h 8856097"/>
              <a:gd name="connsiteX4511" fmla="*/ 2371677 w 8830208"/>
              <a:gd name="connsiteY4511" fmla="*/ 2082918 h 8856097"/>
              <a:gd name="connsiteX4512" fmla="*/ 2755059 w 8830208"/>
              <a:gd name="connsiteY4512" fmla="*/ 2080908 h 8856097"/>
              <a:gd name="connsiteX4513" fmla="*/ 2743152 w 8830208"/>
              <a:gd name="connsiteY4513" fmla="*/ 2108645 h 8856097"/>
              <a:gd name="connsiteX4514" fmla="*/ 2752258 w 8830208"/>
              <a:gd name="connsiteY4514" fmla="*/ 2126599 h 8856097"/>
              <a:gd name="connsiteX4515" fmla="*/ 2756125 w 8830208"/>
              <a:gd name="connsiteY4515" fmla="*/ 2104606 h 8856097"/>
              <a:gd name="connsiteX4516" fmla="*/ 2750877 w 8830208"/>
              <a:gd name="connsiteY4516" fmla="*/ 2088242 h 8856097"/>
              <a:gd name="connsiteX4517" fmla="*/ 2760783 w 8830208"/>
              <a:gd name="connsiteY4517" fmla="*/ 2102253 h 8856097"/>
              <a:gd name="connsiteX4518" fmla="*/ 2774985 w 8830208"/>
              <a:gd name="connsiteY4518" fmla="*/ 2090357 h 8856097"/>
              <a:gd name="connsiteX4519" fmla="*/ 2755059 w 8830208"/>
              <a:gd name="connsiteY4519" fmla="*/ 2080908 h 8856097"/>
              <a:gd name="connsiteX4520" fmla="*/ 1276302 w 8830208"/>
              <a:gd name="connsiteY4520" fmla="*/ 2094024 h 8856097"/>
              <a:gd name="connsiteX4521" fmla="*/ 1262320 w 8830208"/>
              <a:gd name="connsiteY4521" fmla="*/ 2099205 h 8856097"/>
              <a:gd name="connsiteX4522" fmla="*/ 1247928 w 8830208"/>
              <a:gd name="connsiteY4522" fmla="*/ 2128647 h 8856097"/>
              <a:gd name="connsiteX4523" fmla="*/ 1258691 w 8830208"/>
              <a:gd name="connsiteY4523" fmla="*/ 2145392 h 8856097"/>
              <a:gd name="connsiteX4524" fmla="*/ 1253509 w 8830208"/>
              <a:gd name="connsiteY4524" fmla="*/ 2128723 h 8856097"/>
              <a:gd name="connsiteX4525" fmla="*/ 1257548 w 8830208"/>
              <a:gd name="connsiteY4525" fmla="*/ 2112055 h 8856097"/>
              <a:gd name="connsiteX4526" fmla="*/ 1266777 w 8830208"/>
              <a:gd name="connsiteY4526" fmla="*/ 2121580 h 8856097"/>
              <a:gd name="connsiteX4527" fmla="*/ 1277322 w 8830208"/>
              <a:gd name="connsiteY4527" fmla="*/ 2131105 h 8856097"/>
              <a:gd name="connsiteX4528" fmla="*/ 1282503 w 8830208"/>
              <a:gd name="connsiteY4528" fmla="*/ 2117122 h 8856097"/>
              <a:gd name="connsiteX4529" fmla="*/ 1286247 w 8830208"/>
              <a:gd name="connsiteY4529" fmla="*/ 2097510 h 8856097"/>
              <a:gd name="connsiteX4530" fmla="*/ 1295352 w 8830208"/>
              <a:gd name="connsiteY4530" fmla="*/ 2106730 h 8856097"/>
              <a:gd name="connsiteX4531" fmla="*/ 1305897 w 8830208"/>
              <a:gd name="connsiteY4531" fmla="*/ 2121580 h 8856097"/>
              <a:gd name="connsiteX4532" fmla="*/ 1310659 w 8830208"/>
              <a:gd name="connsiteY4532" fmla="*/ 2106511 h 8856097"/>
              <a:gd name="connsiteX4533" fmla="*/ 1304877 w 8830208"/>
              <a:gd name="connsiteY4533" fmla="*/ 2087461 h 8856097"/>
              <a:gd name="connsiteX4534" fmla="*/ 1290590 w 8830208"/>
              <a:gd name="connsiteY4534" fmla="*/ 2083480 h 8856097"/>
              <a:gd name="connsiteX4535" fmla="*/ 1276302 w 8830208"/>
              <a:gd name="connsiteY4535" fmla="*/ 2094024 h 8856097"/>
              <a:gd name="connsiteX4536" fmla="*/ 1329300 w 8830208"/>
              <a:gd name="connsiteY4536" fmla="*/ 2095795 h 8856097"/>
              <a:gd name="connsiteX4537" fmla="*/ 1341139 w 8830208"/>
              <a:gd name="connsiteY4537" fmla="*/ 2107540 h 8856097"/>
              <a:gd name="connsiteX4538" fmla="*/ 1334634 w 8830208"/>
              <a:gd name="connsiteY4538" fmla="*/ 2090461 h 8856097"/>
              <a:gd name="connsiteX4539" fmla="*/ 1322803 w 8830208"/>
              <a:gd name="connsiteY4539" fmla="*/ 2078717 h 8856097"/>
              <a:gd name="connsiteX4540" fmla="*/ 1329300 w 8830208"/>
              <a:gd name="connsiteY4540" fmla="*/ 2095795 h 8856097"/>
              <a:gd name="connsiteX4541" fmla="*/ 1538240 w 8830208"/>
              <a:gd name="connsiteY4541" fmla="*/ 2102530 h 8856097"/>
              <a:gd name="connsiteX4542" fmla="*/ 1542441 w 8830208"/>
              <a:gd name="connsiteY4542" fmla="*/ 2112055 h 8856097"/>
              <a:gd name="connsiteX4543" fmla="*/ 1552527 w 8830208"/>
              <a:gd name="connsiteY4543" fmla="*/ 2102530 h 8856097"/>
              <a:gd name="connsiteX4544" fmla="*/ 1548327 w 8830208"/>
              <a:gd name="connsiteY4544" fmla="*/ 2093005 h 8856097"/>
              <a:gd name="connsiteX4545" fmla="*/ 1538240 w 8830208"/>
              <a:gd name="connsiteY4545" fmla="*/ 2102530 h 8856097"/>
              <a:gd name="connsiteX4546" fmla="*/ 2302212 w 8830208"/>
              <a:gd name="connsiteY4546" fmla="*/ 2106682 h 8856097"/>
              <a:gd name="connsiteX4547" fmla="*/ 2279856 w 8830208"/>
              <a:gd name="connsiteY4547" fmla="*/ 2111674 h 8856097"/>
              <a:gd name="connsiteX4548" fmla="*/ 2200227 w 8830208"/>
              <a:gd name="connsiteY4548" fmla="*/ 2133724 h 8856097"/>
              <a:gd name="connsiteX4549" fmla="*/ 2213724 w 8830208"/>
              <a:gd name="connsiteY4549" fmla="*/ 2137486 h 8856097"/>
              <a:gd name="connsiteX4550" fmla="*/ 2232479 w 8830208"/>
              <a:gd name="connsiteY4550" fmla="*/ 2145992 h 8856097"/>
              <a:gd name="connsiteX4551" fmla="*/ 2249462 w 8830208"/>
              <a:gd name="connsiteY4551" fmla="*/ 2159680 h 8856097"/>
              <a:gd name="connsiteX4552" fmla="*/ 2261188 w 8830208"/>
              <a:gd name="connsiteY4552" fmla="*/ 2159680 h 8856097"/>
              <a:gd name="connsiteX4553" fmla="*/ 2249758 w 8830208"/>
              <a:gd name="connsiteY4553" fmla="*/ 2148250 h 8856097"/>
              <a:gd name="connsiteX4554" fmla="*/ 2252615 w 8830208"/>
              <a:gd name="connsiteY4554" fmla="*/ 2125028 h 8856097"/>
              <a:gd name="connsiteX4555" fmla="*/ 2267045 w 8830208"/>
              <a:gd name="connsiteY4555" fmla="*/ 2118903 h 8856097"/>
              <a:gd name="connsiteX4556" fmla="*/ 2275789 w 8830208"/>
              <a:gd name="connsiteY4556" fmla="*/ 2120875 h 8856097"/>
              <a:gd name="connsiteX4557" fmla="*/ 2328901 w 8830208"/>
              <a:gd name="connsiteY4557" fmla="*/ 2130971 h 8856097"/>
              <a:gd name="connsiteX4558" fmla="*/ 2324910 w 8830208"/>
              <a:gd name="connsiteY4558" fmla="*/ 2121580 h 8856097"/>
              <a:gd name="connsiteX4559" fmla="*/ 2320604 w 8830208"/>
              <a:gd name="connsiteY4559" fmla="*/ 2107292 h 8856097"/>
              <a:gd name="connsiteX4560" fmla="*/ 2302212 w 8830208"/>
              <a:gd name="connsiteY4560" fmla="*/ 2106682 h 8856097"/>
              <a:gd name="connsiteX4561" fmla="*/ 2716959 w 8830208"/>
              <a:gd name="connsiteY4561" fmla="*/ 2099310 h 8856097"/>
              <a:gd name="connsiteX4562" fmla="*/ 2704910 w 8830208"/>
              <a:gd name="connsiteY4562" fmla="*/ 2119989 h 8856097"/>
              <a:gd name="connsiteX4563" fmla="*/ 2704757 w 8830208"/>
              <a:gd name="connsiteY4563" fmla="*/ 2135867 h 8856097"/>
              <a:gd name="connsiteX4564" fmla="*/ 2695899 w 8830208"/>
              <a:gd name="connsiteY4564" fmla="*/ 2121856 h 8856097"/>
              <a:gd name="connsiteX4565" fmla="*/ 2682278 w 8830208"/>
              <a:gd name="connsiteY4565" fmla="*/ 2112607 h 8856097"/>
              <a:gd name="connsiteX4566" fmla="*/ 2684478 w 8830208"/>
              <a:gd name="connsiteY4566" fmla="*/ 2128638 h 8856097"/>
              <a:gd name="connsiteX4567" fmla="*/ 2733627 w 8830208"/>
              <a:gd name="connsiteY4567" fmla="*/ 2110940 h 8856097"/>
              <a:gd name="connsiteX4568" fmla="*/ 2731246 w 8830208"/>
              <a:gd name="connsiteY4568" fmla="*/ 2093757 h 8856097"/>
              <a:gd name="connsiteX4569" fmla="*/ 2716959 w 8830208"/>
              <a:gd name="connsiteY4569" fmla="*/ 2099310 h 8856097"/>
              <a:gd name="connsiteX4570" fmla="*/ 2905087 w 8830208"/>
              <a:gd name="connsiteY4570" fmla="*/ 2102653 h 8856097"/>
              <a:gd name="connsiteX4571" fmla="*/ 2883646 w 8830208"/>
              <a:gd name="connsiteY4571" fmla="*/ 2117284 h 8856097"/>
              <a:gd name="connsiteX4572" fmla="*/ 2864596 w 8830208"/>
              <a:gd name="connsiteY4572" fmla="*/ 2138601 h 8856097"/>
              <a:gd name="connsiteX4573" fmla="*/ 2846337 w 8830208"/>
              <a:gd name="connsiteY4573" fmla="*/ 2140744 h 8856097"/>
              <a:gd name="connsiteX4574" fmla="*/ 2815981 w 8830208"/>
              <a:gd name="connsiteY4574" fmla="*/ 2145459 h 8856097"/>
              <a:gd name="connsiteX4575" fmla="*/ 2780919 w 8830208"/>
              <a:gd name="connsiteY4575" fmla="*/ 2154708 h 8856097"/>
              <a:gd name="connsiteX4576" fmla="*/ 2771927 w 8830208"/>
              <a:gd name="connsiteY4576" fmla="*/ 2189759 h 8856097"/>
              <a:gd name="connsiteX4577" fmla="*/ 2781691 w 8830208"/>
              <a:gd name="connsiteY4577" fmla="*/ 2212067 h 8856097"/>
              <a:gd name="connsiteX4578" fmla="*/ 2776033 w 8830208"/>
              <a:gd name="connsiteY4578" fmla="*/ 2183492 h 8856097"/>
              <a:gd name="connsiteX4579" fmla="*/ 2770375 w 8830208"/>
              <a:gd name="connsiteY4579" fmla="*/ 2154917 h 8856097"/>
              <a:gd name="connsiteX4580" fmla="*/ 2782481 w 8830208"/>
              <a:gd name="connsiteY4580" fmla="*/ 2166823 h 8856097"/>
              <a:gd name="connsiteX4581" fmla="*/ 2809351 w 8830208"/>
              <a:gd name="connsiteY4581" fmla="*/ 2178587 h 8856097"/>
              <a:gd name="connsiteX4582" fmla="*/ 2824115 w 8830208"/>
              <a:gd name="connsiteY4582" fmla="*/ 2178434 h 8856097"/>
              <a:gd name="connsiteX4583" fmla="*/ 2811409 w 8830208"/>
              <a:gd name="connsiteY4583" fmla="*/ 2170386 h 8856097"/>
              <a:gd name="connsiteX4584" fmla="*/ 2798702 w 8830208"/>
              <a:gd name="connsiteY4584" fmla="*/ 2162328 h 8856097"/>
              <a:gd name="connsiteX4585" fmla="*/ 2814647 w 8830208"/>
              <a:gd name="connsiteY4585" fmla="*/ 2156212 h 8856097"/>
              <a:gd name="connsiteX4586" fmla="*/ 2839803 w 8830208"/>
              <a:gd name="connsiteY4586" fmla="*/ 2155784 h 8856097"/>
              <a:gd name="connsiteX4587" fmla="*/ 2874169 w 8830208"/>
              <a:gd name="connsiteY4587" fmla="*/ 2155155 h 8856097"/>
              <a:gd name="connsiteX4588" fmla="*/ 2899324 w 8830208"/>
              <a:gd name="connsiteY4588" fmla="*/ 2148850 h 8856097"/>
              <a:gd name="connsiteX4589" fmla="*/ 2886894 w 8830208"/>
              <a:gd name="connsiteY4589" fmla="*/ 2141163 h 8856097"/>
              <a:gd name="connsiteX4590" fmla="*/ 2874464 w 8830208"/>
              <a:gd name="connsiteY4590" fmla="*/ 2133486 h 8856097"/>
              <a:gd name="connsiteX4591" fmla="*/ 2886075 w 8830208"/>
              <a:gd name="connsiteY4591" fmla="*/ 2126314 h 8856097"/>
              <a:gd name="connsiteX4592" fmla="*/ 2907040 w 8830208"/>
              <a:gd name="connsiteY4592" fmla="*/ 2132267 h 8856097"/>
              <a:gd name="connsiteX4593" fmla="*/ 2916403 w 8830208"/>
              <a:gd name="connsiteY4593" fmla="*/ 2145392 h 8856097"/>
              <a:gd name="connsiteX4594" fmla="*/ 2911040 w 8830208"/>
              <a:gd name="connsiteY4594" fmla="*/ 2128723 h 8856097"/>
              <a:gd name="connsiteX4595" fmla="*/ 2914107 w 8830208"/>
              <a:gd name="connsiteY4595" fmla="*/ 2112055 h 8856097"/>
              <a:gd name="connsiteX4596" fmla="*/ 2925899 w 8830208"/>
              <a:gd name="connsiteY4596" fmla="*/ 2122122 h 8856097"/>
              <a:gd name="connsiteX4597" fmla="*/ 2945140 w 8830208"/>
              <a:gd name="connsiteY4597" fmla="*/ 2126094 h 8856097"/>
              <a:gd name="connsiteX4598" fmla="*/ 2928280 w 8830208"/>
              <a:gd name="connsiteY4598" fmla="*/ 2096434 h 8856097"/>
              <a:gd name="connsiteX4599" fmla="*/ 2905087 w 8830208"/>
              <a:gd name="connsiteY4599" fmla="*/ 2102653 h 8856097"/>
              <a:gd name="connsiteX4600" fmla="*/ 1207999 w 8830208"/>
              <a:gd name="connsiteY4600" fmla="*/ 2114341 h 8856097"/>
              <a:gd name="connsiteX4601" fmla="*/ 1181519 w 8830208"/>
              <a:gd name="connsiteY4601" fmla="*/ 2145392 h 8856097"/>
              <a:gd name="connsiteX4602" fmla="*/ 1170089 w 8830208"/>
              <a:gd name="connsiteY4602" fmla="*/ 2164442 h 8856097"/>
              <a:gd name="connsiteX4603" fmla="*/ 1175271 w 8830208"/>
              <a:gd name="connsiteY4603" fmla="*/ 2147773 h 8856097"/>
              <a:gd name="connsiteX4604" fmla="*/ 1156726 w 8830208"/>
              <a:gd name="connsiteY4604" fmla="*/ 2141458 h 8856097"/>
              <a:gd name="connsiteX4605" fmla="*/ 1187282 w 8830208"/>
              <a:gd name="connsiteY4605" fmla="*/ 2160956 h 8856097"/>
              <a:gd name="connsiteX4606" fmla="*/ 1197350 w 8830208"/>
              <a:gd name="connsiteY4606" fmla="*/ 2150440 h 8856097"/>
              <a:gd name="connsiteX4607" fmla="*/ 1202112 w 8830208"/>
              <a:gd name="connsiteY4607" fmla="*/ 2136924 h 8856097"/>
              <a:gd name="connsiteX4608" fmla="*/ 1214390 w 8830208"/>
              <a:gd name="connsiteY4608" fmla="*/ 2123685 h 8856097"/>
              <a:gd name="connsiteX4609" fmla="*/ 1221019 w 8830208"/>
              <a:gd name="connsiteY4609" fmla="*/ 2134267 h 8856097"/>
              <a:gd name="connsiteX4610" fmla="*/ 1231497 w 8830208"/>
              <a:gd name="connsiteY4610" fmla="*/ 2117436 h 8856097"/>
              <a:gd name="connsiteX4611" fmla="*/ 1223048 w 8830208"/>
              <a:gd name="connsiteY4611" fmla="*/ 2102339 h 8856097"/>
              <a:gd name="connsiteX4612" fmla="*/ 1207999 w 8830208"/>
              <a:gd name="connsiteY4612" fmla="*/ 2114341 h 8856097"/>
              <a:gd name="connsiteX4613" fmla="*/ 1505655 w 8830208"/>
              <a:gd name="connsiteY4613" fmla="*/ 2117608 h 8856097"/>
              <a:gd name="connsiteX4614" fmla="*/ 1511408 w 8830208"/>
              <a:gd name="connsiteY4614" fmla="*/ 2123370 h 8856097"/>
              <a:gd name="connsiteX4615" fmla="*/ 1510656 w 8830208"/>
              <a:gd name="connsiteY4615" fmla="*/ 2105111 h 8856097"/>
              <a:gd name="connsiteX4616" fmla="*/ 1505655 w 8830208"/>
              <a:gd name="connsiteY4616" fmla="*/ 2117608 h 8856097"/>
              <a:gd name="connsiteX4617" fmla="*/ 1468984 w 8830208"/>
              <a:gd name="connsiteY4617" fmla="*/ 2123370 h 8856097"/>
              <a:gd name="connsiteX4618" fmla="*/ 1486452 w 8830208"/>
              <a:gd name="connsiteY4618" fmla="*/ 2138382 h 8856097"/>
              <a:gd name="connsiteX4619" fmla="*/ 1500140 w 8830208"/>
              <a:gd name="connsiteY4619" fmla="*/ 2142077 h 8856097"/>
              <a:gd name="connsiteX4620" fmla="*/ 1487157 w 8830208"/>
              <a:gd name="connsiteY4620" fmla="*/ 2132981 h 8856097"/>
              <a:gd name="connsiteX4621" fmla="*/ 1474175 w 8830208"/>
              <a:gd name="connsiteY4621" fmla="*/ 2123885 h 8856097"/>
              <a:gd name="connsiteX4622" fmla="*/ 1487157 w 8830208"/>
              <a:gd name="connsiteY4622" fmla="*/ 2118722 h 8856097"/>
              <a:gd name="connsiteX4623" fmla="*/ 1482681 w 8830208"/>
              <a:gd name="connsiteY4623" fmla="*/ 2112807 h 8856097"/>
              <a:gd name="connsiteX4624" fmla="*/ 1468984 w 8830208"/>
              <a:gd name="connsiteY4624" fmla="*/ 2123370 h 8856097"/>
              <a:gd name="connsiteX4625" fmla="*/ 1422692 w 8830208"/>
              <a:gd name="connsiteY4625" fmla="*/ 2134543 h 8856097"/>
              <a:gd name="connsiteX4626" fmla="*/ 1428922 w 8830208"/>
              <a:gd name="connsiteY4626" fmla="*/ 2152279 h 8856097"/>
              <a:gd name="connsiteX4627" fmla="*/ 1414520 w 8830208"/>
              <a:gd name="connsiteY4627" fmla="*/ 2146754 h 8856097"/>
              <a:gd name="connsiteX4628" fmla="*/ 1400127 w 8830208"/>
              <a:gd name="connsiteY4628" fmla="*/ 2155860 h 8856097"/>
              <a:gd name="connsiteX4629" fmla="*/ 1400127 w 8830208"/>
              <a:gd name="connsiteY4629" fmla="*/ 2170490 h 8856097"/>
              <a:gd name="connsiteX4630" fmla="*/ 1421559 w 8830208"/>
              <a:gd name="connsiteY4630" fmla="*/ 2163899 h 8856097"/>
              <a:gd name="connsiteX4631" fmla="*/ 1433932 w 8830208"/>
              <a:gd name="connsiteY4631" fmla="*/ 2133257 h 8856097"/>
              <a:gd name="connsiteX4632" fmla="*/ 1416472 w 8830208"/>
              <a:gd name="connsiteY4632" fmla="*/ 2116817 h 8856097"/>
              <a:gd name="connsiteX4633" fmla="*/ 1422692 w 8830208"/>
              <a:gd name="connsiteY4633" fmla="*/ 2134543 h 8856097"/>
              <a:gd name="connsiteX4634" fmla="*/ 1937633 w 8830208"/>
              <a:gd name="connsiteY4634" fmla="*/ 2134267 h 8856097"/>
              <a:gd name="connsiteX4635" fmla="*/ 1943052 w 8830208"/>
              <a:gd name="connsiteY4635" fmla="*/ 2160461 h 8856097"/>
              <a:gd name="connsiteX4636" fmla="*/ 1957340 w 8830208"/>
              <a:gd name="connsiteY4636" fmla="*/ 2169205 h 8856097"/>
              <a:gd name="connsiteX4637" fmla="*/ 1971627 w 8830208"/>
              <a:gd name="connsiteY4637" fmla="*/ 2155708 h 8856097"/>
              <a:gd name="connsiteX4638" fmla="*/ 1983534 w 8830208"/>
              <a:gd name="connsiteY4638" fmla="*/ 2137410 h 8856097"/>
              <a:gd name="connsiteX4639" fmla="*/ 1995440 w 8830208"/>
              <a:gd name="connsiteY4639" fmla="*/ 2132609 h 8856097"/>
              <a:gd name="connsiteX4640" fmla="*/ 1983238 w 8830208"/>
              <a:gd name="connsiteY4640" fmla="*/ 2131857 h 8856097"/>
              <a:gd name="connsiteX4641" fmla="*/ 1965122 w 8830208"/>
              <a:gd name="connsiteY4641" fmla="*/ 2146506 h 8856097"/>
              <a:gd name="connsiteX4642" fmla="*/ 1959207 w 8830208"/>
              <a:gd name="connsiteY4642" fmla="*/ 2161918 h 8856097"/>
              <a:gd name="connsiteX4643" fmla="*/ 1945710 w 8830208"/>
              <a:gd name="connsiteY4643" fmla="*/ 2139363 h 8856097"/>
              <a:gd name="connsiteX4644" fmla="*/ 1937633 w 8830208"/>
              <a:gd name="connsiteY4644" fmla="*/ 2134267 h 8856097"/>
              <a:gd name="connsiteX4645" fmla="*/ 2448173 w 8830208"/>
              <a:gd name="connsiteY4645" fmla="*/ 2126342 h 8856097"/>
              <a:gd name="connsiteX4646" fmla="*/ 2457402 w 8830208"/>
              <a:gd name="connsiteY4646" fmla="*/ 2150155 h 8856097"/>
              <a:gd name="connsiteX4647" fmla="*/ 2466632 w 8830208"/>
              <a:gd name="connsiteY4647" fmla="*/ 2154917 h 8856097"/>
              <a:gd name="connsiteX4648" fmla="*/ 2457402 w 8830208"/>
              <a:gd name="connsiteY4648" fmla="*/ 2131105 h 8856097"/>
              <a:gd name="connsiteX4649" fmla="*/ 2448173 w 8830208"/>
              <a:gd name="connsiteY4649" fmla="*/ 2126342 h 8856097"/>
              <a:gd name="connsiteX4650" fmla="*/ 3081528 w 8830208"/>
              <a:gd name="connsiteY4650" fmla="*/ 2130714 h 8856097"/>
              <a:gd name="connsiteX4651" fmla="*/ 3052153 w 8830208"/>
              <a:gd name="connsiteY4651" fmla="*/ 2140630 h 8856097"/>
              <a:gd name="connsiteX4652" fmla="*/ 3080357 w 8830208"/>
              <a:gd name="connsiteY4652" fmla="*/ 2174472 h 8856097"/>
              <a:gd name="connsiteX4653" fmla="*/ 3138440 w 8830208"/>
              <a:gd name="connsiteY4653" fmla="*/ 2183283 h 8856097"/>
              <a:gd name="connsiteX4654" fmla="*/ 3167015 w 8830208"/>
              <a:gd name="connsiteY4654" fmla="*/ 2189750 h 8856097"/>
              <a:gd name="connsiteX4655" fmla="*/ 3152727 w 8830208"/>
              <a:gd name="connsiteY4655" fmla="*/ 2179625 h 8856097"/>
              <a:gd name="connsiteX4656" fmla="*/ 3121771 w 8830208"/>
              <a:gd name="connsiteY4656" fmla="*/ 2169348 h 8856097"/>
              <a:gd name="connsiteX4657" fmla="*/ 3105102 w 8830208"/>
              <a:gd name="connsiteY4657" fmla="*/ 2159680 h 8856097"/>
              <a:gd name="connsiteX4658" fmla="*/ 3126058 w 8830208"/>
              <a:gd name="connsiteY4658" fmla="*/ 2150155 h 8856097"/>
              <a:gd name="connsiteX4659" fmla="*/ 3137964 w 8830208"/>
              <a:gd name="connsiteY4659" fmla="*/ 2141696 h 8856097"/>
              <a:gd name="connsiteX4660" fmla="*/ 3081528 w 8830208"/>
              <a:gd name="connsiteY4660" fmla="*/ 2130714 h 8856097"/>
              <a:gd name="connsiteX4661" fmla="*/ 1375934 w 8830208"/>
              <a:gd name="connsiteY4661" fmla="*/ 2148964 h 8856097"/>
              <a:gd name="connsiteX4662" fmla="*/ 1372895 w 8830208"/>
              <a:gd name="connsiteY4662" fmla="*/ 2169205 h 8856097"/>
              <a:gd name="connsiteX4663" fmla="*/ 1359427 w 8830208"/>
              <a:gd name="connsiteY4663" fmla="*/ 2157298 h 8856097"/>
              <a:gd name="connsiteX4664" fmla="*/ 1356455 w 8830208"/>
              <a:gd name="connsiteY4664" fmla="*/ 2159575 h 8856097"/>
              <a:gd name="connsiteX4665" fmla="*/ 1390602 w 8830208"/>
              <a:gd name="connsiteY4665" fmla="*/ 2160937 h 8856097"/>
              <a:gd name="connsiteX4666" fmla="*/ 1380058 w 8830208"/>
              <a:gd name="connsiteY4666" fmla="*/ 2135238 h 8856097"/>
              <a:gd name="connsiteX4667" fmla="*/ 1375934 w 8830208"/>
              <a:gd name="connsiteY4667" fmla="*/ 2148964 h 8856097"/>
              <a:gd name="connsiteX4668" fmla="*/ 2631234 w 8830208"/>
              <a:gd name="connsiteY4668" fmla="*/ 2138058 h 8856097"/>
              <a:gd name="connsiteX4669" fmla="*/ 2619185 w 8830208"/>
              <a:gd name="connsiteY4669" fmla="*/ 2158089 h 8856097"/>
              <a:gd name="connsiteX4670" fmla="*/ 2619032 w 8830208"/>
              <a:gd name="connsiteY4670" fmla="*/ 2173967 h 8856097"/>
              <a:gd name="connsiteX4671" fmla="*/ 2609802 w 8830208"/>
              <a:gd name="connsiteY4671" fmla="*/ 2159680 h 8856097"/>
              <a:gd name="connsiteX4672" fmla="*/ 2600573 w 8830208"/>
              <a:gd name="connsiteY4672" fmla="*/ 2145392 h 8856097"/>
              <a:gd name="connsiteX4673" fmla="*/ 2600277 w 8830208"/>
              <a:gd name="connsiteY4673" fmla="*/ 2164442 h 8856097"/>
              <a:gd name="connsiteX4674" fmla="*/ 2599982 w 8830208"/>
              <a:gd name="connsiteY4674" fmla="*/ 2183492 h 8856097"/>
              <a:gd name="connsiteX4675" fmla="*/ 2591124 w 8830208"/>
              <a:gd name="connsiteY4675" fmla="*/ 2169481 h 8856097"/>
              <a:gd name="connsiteX4676" fmla="*/ 2575236 w 8830208"/>
              <a:gd name="connsiteY4676" fmla="*/ 2162499 h 8856097"/>
              <a:gd name="connsiteX4677" fmla="*/ 2577265 w 8830208"/>
              <a:gd name="connsiteY4677" fmla="*/ 2178577 h 8856097"/>
              <a:gd name="connsiteX4678" fmla="*/ 2628852 w 8830208"/>
              <a:gd name="connsiteY4678" fmla="*/ 2163328 h 8856097"/>
              <a:gd name="connsiteX4679" fmla="*/ 2638377 w 8830208"/>
              <a:gd name="connsiteY4679" fmla="*/ 2150155 h 8856097"/>
              <a:gd name="connsiteX4680" fmla="*/ 2647902 w 8830208"/>
              <a:gd name="connsiteY4680" fmla="*/ 2161270 h 8856097"/>
              <a:gd name="connsiteX4681" fmla="*/ 2653541 w 8830208"/>
              <a:gd name="connsiteY4681" fmla="*/ 2166747 h 8856097"/>
              <a:gd name="connsiteX4682" fmla="*/ 2631234 w 8830208"/>
              <a:gd name="connsiteY4682" fmla="*/ 2138058 h 8856097"/>
              <a:gd name="connsiteX4683" fmla="*/ 2399433 w 8830208"/>
              <a:gd name="connsiteY4683" fmla="*/ 2166604 h 8856097"/>
              <a:gd name="connsiteX4684" fmla="*/ 2380202 w 8830208"/>
              <a:gd name="connsiteY4684" fmla="*/ 2182873 h 8856097"/>
              <a:gd name="connsiteX4685" fmla="*/ 2382565 w 8830208"/>
              <a:gd name="connsiteY4685" fmla="*/ 2168157 h 8856097"/>
              <a:gd name="connsiteX4686" fmla="*/ 2395490 w 8830208"/>
              <a:gd name="connsiteY4686" fmla="*/ 2159975 h 8856097"/>
              <a:gd name="connsiteX4687" fmla="*/ 2378821 w 8830208"/>
              <a:gd name="connsiteY4687" fmla="*/ 2159823 h 8856097"/>
              <a:gd name="connsiteX4688" fmla="*/ 2370344 w 8830208"/>
              <a:gd name="connsiteY4688" fmla="*/ 2192188 h 8856097"/>
              <a:gd name="connsiteX4689" fmla="*/ 2431790 w 8830208"/>
              <a:gd name="connsiteY4689" fmla="*/ 2158889 h 8856097"/>
              <a:gd name="connsiteX4690" fmla="*/ 2399433 w 8830208"/>
              <a:gd name="connsiteY4690" fmla="*/ 2166604 h 8856097"/>
              <a:gd name="connsiteX4691" fmla="*/ 3076527 w 8830208"/>
              <a:gd name="connsiteY4691" fmla="*/ 2150155 h 8856097"/>
              <a:gd name="connsiteX4692" fmla="*/ 3086614 w 8830208"/>
              <a:gd name="connsiteY4692" fmla="*/ 2159680 h 8856097"/>
              <a:gd name="connsiteX4693" fmla="*/ 3090815 w 8830208"/>
              <a:gd name="connsiteY4693" fmla="*/ 2150155 h 8856097"/>
              <a:gd name="connsiteX4694" fmla="*/ 3080728 w 8830208"/>
              <a:gd name="connsiteY4694" fmla="*/ 2140630 h 8856097"/>
              <a:gd name="connsiteX4695" fmla="*/ 3076527 w 8830208"/>
              <a:gd name="connsiteY4695" fmla="*/ 2150155 h 8856097"/>
              <a:gd name="connsiteX4696" fmla="*/ 1116282 w 8830208"/>
              <a:gd name="connsiteY4696" fmla="*/ 2161585 h 8856097"/>
              <a:gd name="connsiteX4697" fmla="*/ 1104852 w 8830208"/>
              <a:gd name="connsiteY4697" fmla="*/ 2185959 h 8856097"/>
              <a:gd name="connsiteX4698" fmla="*/ 1095175 w 8830208"/>
              <a:gd name="connsiteY4698" fmla="*/ 2192922 h 8856097"/>
              <a:gd name="connsiteX4699" fmla="*/ 1091879 w 8830208"/>
              <a:gd name="connsiteY4699" fmla="*/ 2176596 h 8856097"/>
              <a:gd name="connsiteX4700" fmla="*/ 1087688 w 8830208"/>
              <a:gd name="connsiteY4700" fmla="*/ 2172805 h 8856097"/>
              <a:gd name="connsiteX4701" fmla="*/ 1095785 w 8830208"/>
              <a:gd name="connsiteY4701" fmla="*/ 2207305 h 8856097"/>
              <a:gd name="connsiteX4702" fmla="*/ 1118997 w 8830208"/>
              <a:gd name="connsiteY4702" fmla="*/ 2177139 h 8856097"/>
              <a:gd name="connsiteX4703" fmla="*/ 1133427 w 8830208"/>
              <a:gd name="connsiteY4703" fmla="*/ 2172938 h 8856097"/>
              <a:gd name="connsiteX4704" fmla="*/ 1142533 w 8830208"/>
              <a:gd name="connsiteY4704" fmla="*/ 2183749 h 8856097"/>
              <a:gd name="connsiteX4705" fmla="*/ 1134313 w 8830208"/>
              <a:gd name="connsiteY4705" fmla="*/ 2150155 h 8856097"/>
              <a:gd name="connsiteX4706" fmla="*/ 1116282 w 8830208"/>
              <a:gd name="connsiteY4706" fmla="*/ 2161585 h 8856097"/>
              <a:gd name="connsiteX4707" fmla="*/ 1209627 w 8830208"/>
              <a:gd name="connsiteY4707" fmla="*/ 2160242 h 8856097"/>
              <a:gd name="connsiteX4708" fmla="*/ 1219152 w 8830208"/>
              <a:gd name="connsiteY4708" fmla="*/ 2164442 h 8856097"/>
              <a:gd name="connsiteX4709" fmla="*/ 1228677 w 8830208"/>
              <a:gd name="connsiteY4709" fmla="*/ 2154355 h 8856097"/>
              <a:gd name="connsiteX4710" fmla="*/ 1219152 w 8830208"/>
              <a:gd name="connsiteY4710" fmla="*/ 2150155 h 8856097"/>
              <a:gd name="connsiteX4711" fmla="*/ 1209627 w 8830208"/>
              <a:gd name="connsiteY4711" fmla="*/ 2160242 h 8856097"/>
              <a:gd name="connsiteX4712" fmla="*/ 1908696 w 8830208"/>
              <a:gd name="connsiteY4712" fmla="*/ 2165223 h 8856097"/>
              <a:gd name="connsiteX4713" fmla="*/ 1914477 w 8830208"/>
              <a:gd name="connsiteY4713" fmla="*/ 2189036 h 8856097"/>
              <a:gd name="connsiteX4714" fmla="*/ 1924002 w 8830208"/>
              <a:gd name="connsiteY4714" fmla="*/ 2197780 h 8856097"/>
              <a:gd name="connsiteX4715" fmla="*/ 1933527 w 8830208"/>
              <a:gd name="connsiteY4715" fmla="*/ 2183492 h 8856097"/>
              <a:gd name="connsiteX4716" fmla="*/ 1921621 w 8830208"/>
              <a:gd name="connsiteY4716" fmla="*/ 2169062 h 8856097"/>
              <a:gd name="connsiteX4717" fmla="*/ 1924002 w 8830208"/>
              <a:gd name="connsiteY4717" fmla="*/ 2159680 h 8856097"/>
              <a:gd name="connsiteX4718" fmla="*/ 1938290 w 8830208"/>
              <a:gd name="connsiteY4718" fmla="*/ 2150450 h 8856097"/>
              <a:gd name="connsiteX4719" fmla="*/ 1920602 w 8830208"/>
              <a:gd name="connsiteY4719" fmla="*/ 2150298 h 8856097"/>
              <a:gd name="connsiteX4720" fmla="*/ 1908696 w 8830208"/>
              <a:gd name="connsiteY4720" fmla="*/ 2165223 h 8856097"/>
              <a:gd name="connsiteX4721" fmla="*/ 2007946 w 8830208"/>
              <a:gd name="connsiteY4721" fmla="*/ 2156660 h 8856097"/>
              <a:gd name="connsiteX4722" fmla="*/ 2026196 w 8830208"/>
              <a:gd name="connsiteY4722" fmla="*/ 2155908 h 8856097"/>
              <a:gd name="connsiteX4723" fmla="*/ 2013699 w 8830208"/>
              <a:gd name="connsiteY4723" fmla="*/ 2150907 h 8856097"/>
              <a:gd name="connsiteX4724" fmla="*/ 2007946 w 8830208"/>
              <a:gd name="connsiteY4724" fmla="*/ 2156660 h 8856097"/>
              <a:gd name="connsiteX4725" fmla="*/ 2958151 w 8830208"/>
              <a:gd name="connsiteY4725" fmla="*/ 2169976 h 8856097"/>
              <a:gd name="connsiteX4726" fmla="*/ 2924966 w 8830208"/>
              <a:gd name="connsiteY4726" fmla="*/ 2216830 h 8856097"/>
              <a:gd name="connsiteX4727" fmla="*/ 2933652 w 8830208"/>
              <a:gd name="connsiteY4727" fmla="*/ 2201380 h 8856097"/>
              <a:gd name="connsiteX4728" fmla="*/ 2933652 w 8830208"/>
              <a:gd name="connsiteY4728" fmla="*/ 2185921 h 8856097"/>
              <a:gd name="connsiteX4729" fmla="*/ 2949721 w 8830208"/>
              <a:gd name="connsiteY4729" fmla="*/ 2198999 h 8856097"/>
              <a:gd name="connsiteX4730" fmla="*/ 2965790 w 8830208"/>
              <a:gd name="connsiteY4730" fmla="*/ 2212067 h 8856097"/>
              <a:gd name="connsiteX4731" fmla="*/ 2959551 w 8830208"/>
              <a:gd name="connsiteY4731" fmla="*/ 2195398 h 8856097"/>
              <a:gd name="connsiteX4732" fmla="*/ 2962523 w 8830208"/>
              <a:gd name="connsiteY4732" fmla="*/ 2178730 h 8856097"/>
              <a:gd name="connsiteX4733" fmla="*/ 2971752 w 8830208"/>
              <a:gd name="connsiteY4733" fmla="*/ 2188255 h 8856097"/>
              <a:gd name="connsiteX4734" fmla="*/ 2982297 w 8830208"/>
              <a:gd name="connsiteY4734" fmla="*/ 2197780 h 8856097"/>
              <a:gd name="connsiteX4735" fmla="*/ 2987354 w 8830208"/>
              <a:gd name="connsiteY4735" fmla="*/ 2183492 h 8856097"/>
              <a:gd name="connsiteX4736" fmla="*/ 2990307 w 8830208"/>
              <a:gd name="connsiteY4736" fmla="*/ 2169205 h 8856097"/>
              <a:gd name="connsiteX4737" fmla="*/ 3002994 w 8830208"/>
              <a:gd name="connsiteY4737" fmla="*/ 2181111 h 8856097"/>
              <a:gd name="connsiteX4738" fmla="*/ 3012529 w 8830208"/>
              <a:gd name="connsiteY4738" fmla="*/ 2188235 h 8856097"/>
              <a:gd name="connsiteX4739" fmla="*/ 3006690 w 8830208"/>
              <a:gd name="connsiteY4739" fmla="*/ 2168424 h 8856097"/>
              <a:gd name="connsiteX4740" fmla="*/ 2995565 w 8830208"/>
              <a:gd name="connsiteY4740" fmla="*/ 2153393 h 8856097"/>
              <a:gd name="connsiteX4741" fmla="*/ 2958151 w 8830208"/>
              <a:gd name="connsiteY4741" fmla="*/ 2169976 h 8856097"/>
              <a:gd name="connsiteX4742" fmla="*/ 1868538 w 8830208"/>
              <a:gd name="connsiteY4742" fmla="*/ 2174472 h 8856097"/>
              <a:gd name="connsiteX4743" fmla="*/ 1893618 w 8830208"/>
              <a:gd name="connsiteY4743" fmla="*/ 2176348 h 8856097"/>
              <a:gd name="connsiteX4744" fmla="*/ 1881140 w 8830208"/>
              <a:gd name="connsiteY4744" fmla="*/ 2159680 h 8856097"/>
              <a:gd name="connsiteX4745" fmla="*/ 1868538 w 8830208"/>
              <a:gd name="connsiteY4745" fmla="*/ 2174472 h 8856097"/>
              <a:gd name="connsiteX4746" fmla="*/ 1270254 w 8830208"/>
              <a:gd name="connsiteY4746" fmla="*/ 2181892 h 8856097"/>
              <a:gd name="connsiteX4747" fmla="*/ 1276302 w 8830208"/>
              <a:gd name="connsiteY4747" fmla="*/ 2203323 h 8856097"/>
              <a:gd name="connsiteX4748" fmla="*/ 1290590 w 8830208"/>
              <a:gd name="connsiteY4748" fmla="*/ 2207305 h 8856097"/>
              <a:gd name="connsiteX4749" fmla="*/ 1305020 w 8830208"/>
              <a:gd name="connsiteY4749" fmla="*/ 2190636 h 8856097"/>
              <a:gd name="connsiteX4750" fmla="*/ 1305173 w 8830208"/>
              <a:gd name="connsiteY4750" fmla="*/ 2173967 h 8856097"/>
              <a:gd name="connsiteX4751" fmla="*/ 1314402 w 8830208"/>
              <a:gd name="connsiteY4751" fmla="*/ 2188255 h 8856097"/>
              <a:gd name="connsiteX4752" fmla="*/ 1323632 w 8830208"/>
              <a:gd name="connsiteY4752" fmla="*/ 2202542 h 8856097"/>
              <a:gd name="connsiteX4753" fmla="*/ 1323785 w 8830208"/>
              <a:gd name="connsiteY4753" fmla="*/ 2185873 h 8856097"/>
              <a:gd name="connsiteX4754" fmla="*/ 1305173 w 8830208"/>
              <a:gd name="connsiteY4754" fmla="*/ 2169205 h 8856097"/>
              <a:gd name="connsiteX4755" fmla="*/ 1286427 w 8830208"/>
              <a:gd name="connsiteY4755" fmla="*/ 2169205 h 8856097"/>
              <a:gd name="connsiteX4756" fmla="*/ 1291666 w 8830208"/>
              <a:gd name="connsiteY4756" fmla="*/ 2185873 h 8856097"/>
              <a:gd name="connsiteX4757" fmla="*/ 1296905 w 8830208"/>
              <a:gd name="connsiteY4757" fmla="*/ 2202542 h 8856097"/>
              <a:gd name="connsiteX4758" fmla="*/ 1280560 w 8830208"/>
              <a:gd name="connsiteY4758" fmla="*/ 2183492 h 8856097"/>
              <a:gd name="connsiteX4759" fmla="*/ 1264215 w 8830208"/>
              <a:gd name="connsiteY4759" fmla="*/ 2164442 h 8856097"/>
              <a:gd name="connsiteX4760" fmla="*/ 1270254 w 8830208"/>
              <a:gd name="connsiteY4760" fmla="*/ 2181892 h 8856097"/>
              <a:gd name="connsiteX4761" fmla="*/ 1842240 w 8830208"/>
              <a:gd name="connsiteY4761" fmla="*/ 2184835 h 8856097"/>
              <a:gd name="connsiteX4762" fmla="*/ 1848241 w 8830208"/>
              <a:gd name="connsiteY4762" fmla="*/ 2200475 h 8856097"/>
              <a:gd name="connsiteX4763" fmla="*/ 1834191 w 8830208"/>
              <a:gd name="connsiteY4763" fmla="*/ 2188817 h 8856097"/>
              <a:gd name="connsiteX4764" fmla="*/ 1806226 w 8830208"/>
              <a:gd name="connsiteY4764" fmla="*/ 2180320 h 8856097"/>
              <a:gd name="connsiteX4765" fmla="*/ 1792300 w 8830208"/>
              <a:gd name="connsiteY4765" fmla="*/ 2183492 h 8856097"/>
              <a:gd name="connsiteX4766" fmla="*/ 1805816 w 8830208"/>
              <a:gd name="connsiteY4766" fmla="*/ 2212067 h 8856097"/>
              <a:gd name="connsiteX4767" fmla="*/ 1819332 w 8830208"/>
              <a:gd name="connsiteY4767" fmla="*/ 2240642 h 8856097"/>
              <a:gd name="connsiteX4768" fmla="*/ 1814341 w 8830208"/>
              <a:gd name="connsiteY4768" fmla="*/ 2214448 h 8856097"/>
              <a:gd name="connsiteX4769" fmla="*/ 1819046 w 8830208"/>
              <a:gd name="connsiteY4769" fmla="*/ 2188255 h 8856097"/>
              <a:gd name="connsiteX4770" fmla="*/ 1828752 w 8830208"/>
              <a:gd name="connsiteY4770" fmla="*/ 2197780 h 8856097"/>
              <a:gd name="connsiteX4771" fmla="*/ 1842449 w 8830208"/>
              <a:gd name="connsiteY4771" fmla="*/ 2207305 h 8856097"/>
              <a:gd name="connsiteX4772" fmla="*/ 1854708 w 8830208"/>
              <a:gd name="connsiteY4772" fmla="*/ 2188255 h 8856097"/>
              <a:gd name="connsiteX4773" fmla="*/ 1844754 w 8830208"/>
              <a:gd name="connsiteY4773" fmla="*/ 2169205 h 8856097"/>
              <a:gd name="connsiteX4774" fmla="*/ 1842240 w 8830208"/>
              <a:gd name="connsiteY4774" fmla="*/ 2184835 h 8856097"/>
              <a:gd name="connsiteX4775" fmla="*/ 2337216 w 8830208"/>
              <a:gd name="connsiteY4775" fmla="*/ 2183987 h 8856097"/>
              <a:gd name="connsiteX4776" fmla="*/ 2333473 w 8830208"/>
              <a:gd name="connsiteY4776" fmla="*/ 2192950 h 8856097"/>
              <a:gd name="connsiteX4777" fmla="*/ 2323386 w 8830208"/>
              <a:gd name="connsiteY4777" fmla="*/ 2199599 h 8856097"/>
              <a:gd name="connsiteX4778" fmla="*/ 2314527 w 8830208"/>
              <a:gd name="connsiteY4778" fmla="*/ 2193017 h 8856097"/>
              <a:gd name="connsiteX4779" fmla="*/ 2306346 w 8830208"/>
              <a:gd name="connsiteY4779" fmla="*/ 2173967 h 8856097"/>
              <a:gd name="connsiteX4780" fmla="*/ 2305669 w 8830208"/>
              <a:gd name="connsiteY4780" fmla="*/ 2196418 h 8856097"/>
              <a:gd name="connsiteX4781" fmla="*/ 2305002 w 8830208"/>
              <a:gd name="connsiteY4781" fmla="*/ 2218868 h 8856097"/>
              <a:gd name="connsiteX4782" fmla="*/ 2320071 w 8830208"/>
              <a:gd name="connsiteY4782" fmla="*/ 2213086 h 8856097"/>
              <a:gd name="connsiteX4783" fmla="*/ 2347751 w 8830208"/>
              <a:gd name="connsiteY4783" fmla="*/ 2207305 h 8856097"/>
              <a:gd name="connsiteX4784" fmla="*/ 2355390 w 8830208"/>
              <a:gd name="connsiteY4784" fmla="*/ 2188255 h 8856097"/>
              <a:gd name="connsiteX4785" fmla="*/ 2340969 w 8830208"/>
              <a:gd name="connsiteY4785" fmla="*/ 2169205 h 8856097"/>
              <a:gd name="connsiteX4786" fmla="*/ 2337216 w 8830208"/>
              <a:gd name="connsiteY4786" fmla="*/ 2183987 h 8856097"/>
              <a:gd name="connsiteX4787" fmla="*/ 2521696 w 8830208"/>
              <a:gd name="connsiteY4787" fmla="*/ 2184178 h 8856097"/>
              <a:gd name="connsiteX4788" fmla="*/ 2510571 w 8830208"/>
              <a:gd name="connsiteY4788" fmla="*/ 2222611 h 8856097"/>
              <a:gd name="connsiteX4789" fmla="*/ 2534384 w 8830208"/>
              <a:gd name="connsiteY4789" fmla="*/ 2216830 h 8856097"/>
              <a:gd name="connsiteX4790" fmla="*/ 2544232 w 8830208"/>
              <a:gd name="connsiteY4790" fmla="*/ 2195398 h 8856097"/>
              <a:gd name="connsiteX4791" fmla="*/ 2545337 w 8830208"/>
              <a:gd name="connsiteY4791" fmla="*/ 2173967 h 8856097"/>
              <a:gd name="connsiteX4792" fmla="*/ 2549719 w 8830208"/>
              <a:gd name="connsiteY4792" fmla="*/ 2190750 h 8856097"/>
              <a:gd name="connsiteX4793" fmla="*/ 2562482 w 8830208"/>
              <a:gd name="connsiteY4793" fmla="*/ 2202352 h 8856097"/>
              <a:gd name="connsiteX4794" fmla="*/ 2554015 w 8830208"/>
              <a:gd name="connsiteY4794" fmla="*/ 2169586 h 8856097"/>
              <a:gd name="connsiteX4795" fmla="*/ 2521696 w 8830208"/>
              <a:gd name="connsiteY4795" fmla="*/ 2184178 h 8856097"/>
              <a:gd name="connsiteX4796" fmla="*/ 1202398 w 8830208"/>
              <a:gd name="connsiteY4796" fmla="*/ 2207171 h 8856097"/>
              <a:gd name="connsiteX4797" fmla="*/ 1200102 w 8830208"/>
              <a:gd name="connsiteY4797" fmla="*/ 2245405 h 8856097"/>
              <a:gd name="connsiteX4798" fmla="*/ 1209770 w 8830208"/>
              <a:gd name="connsiteY4798" fmla="*/ 2228736 h 8856097"/>
              <a:gd name="connsiteX4799" fmla="*/ 1209923 w 8830208"/>
              <a:gd name="connsiteY4799" fmla="*/ 2212067 h 8856097"/>
              <a:gd name="connsiteX4800" fmla="*/ 1219152 w 8830208"/>
              <a:gd name="connsiteY4800" fmla="*/ 2226355 h 8856097"/>
              <a:gd name="connsiteX4801" fmla="*/ 1228382 w 8830208"/>
              <a:gd name="connsiteY4801" fmla="*/ 2240642 h 8856097"/>
              <a:gd name="connsiteX4802" fmla="*/ 1228535 w 8830208"/>
              <a:gd name="connsiteY4802" fmla="*/ 2228174 h 8856097"/>
              <a:gd name="connsiteX4803" fmla="*/ 1240584 w 8830208"/>
              <a:gd name="connsiteY4803" fmla="*/ 2222668 h 8856097"/>
              <a:gd name="connsiteX4804" fmla="*/ 1234345 w 8830208"/>
              <a:gd name="connsiteY4804" fmla="*/ 2208943 h 8856097"/>
              <a:gd name="connsiteX4805" fmla="*/ 1215209 w 8830208"/>
              <a:gd name="connsiteY4805" fmla="*/ 2188255 h 8856097"/>
              <a:gd name="connsiteX4806" fmla="*/ 1202398 w 8830208"/>
              <a:gd name="connsiteY4806" fmla="*/ 2207171 h 8856097"/>
              <a:gd name="connsiteX4807" fmla="*/ 2281600 w 8830208"/>
              <a:gd name="connsiteY4807" fmla="*/ 2197122 h 8856097"/>
              <a:gd name="connsiteX4808" fmla="*/ 2285800 w 8830208"/>
              <a:gd name="connsiteY4808" fmla="*/ 2211972 h 8856097"/>
              <a:gd name="connsiteX4809" fmla="*/ 2295477 w 8830208"/>
              <a:gd name="connsiteY4809" fmla="*/ 2203104 h 8856097"/>
              <a:gd name="connsiteX4810" fmla="*/ 2281600 w 8830208"/>
              <a:gd name="connsiteY4810" fmla="*/ 2197122 h 8856097"/>
              <a:gd name="connsiteX4811" fmla="*/ 2708500 w 8830208"/>
              <a:gd name="connsiteY4811" fmla="*/ 2202542 h 8856097"/>
              <a:gd name="connsiteX4812" fmla="*/ 2693118 w 8830208"/>
              <a:gd name="connsiteY4812" fmla="*/ 2209686 h 8856097"/>
              <a:gd name="connsiteX4813" fmla="*/ 2691727 w 8830208"/>
              <a:gd name="connsiteY4813" fmla="*/ 2213658 h 8856097"/>
              <a:gd name="connsiteX4814" fmla="*/ 2680754 w 8830208"/>
              <a:gd name="connsiteY4814" fmla="*/ 2229984 h 8856097"/>
              <a:gd name="connsiteX4815" fmla="*/ 2669448 w 8830208"/>
              <a:gd name="connsiteY4815" fmla="*/ 2226964 h 8856097"/>
              <a:gd name="connsiteX4816" fmla="*/ 2662190 w 8830208"/>
              <a:gd name="connsiteY4816" fmla="*/ 2217896 h 8856097"/>
              <a:gd name="connsiteX4817" fmla="*/ 2619327 w 8830208"/>
              <a:gd name="connsiteY4817" fmla="*/ 2236222 h 8856097"/>
              <a:gd name="connsiteX4818" fmla="*/ 2603383 w 8830208"/>
              <a:gd name="connsiteY4818" fmla="*/ 2238689 h 8856097"/>
              <a:gd name="connsiteX4819" fmla="*/ 2587447 w 8830208"/>
              <a:gd name="connsiteY4819" fmla="*/ 2232574 h 8856097"/>
              <a:gd name="connsiteX4820" fmla="*/ 2594077 w 8830208"/>
              <a:gd name="connsiteY4820" fmla="*/ 2249862 h 8856097"/>
              <a:gd name="connsiteX4821" fmla="*/ 2600716 w 8830208"/>
              <a:gd name="connsiteY4821" fmla="*/ 2267150 h 8856097"/>
              <a:gd name="connsiteX4822" fmla="*/ 2584657 w 8830208"/>
              <a:gd name="connsiteY4822" fmla="*/ 2253891 h 8856097"/>
              <a:gd name="connsiteX4823" fmla="*/ 2568607 w 8830208"/>
              <a:gd name="connsiteY4823" fmla="*/ 2240642 h 8856097"/>
              <a:gd name="connsiteX4824" fmla="*/ 2573322 w 8830208"/>
              <a:gd name="connsiteY4824" fmla="*/ 2254930 h 8856097"/>
              <a:gd name="connsiteX4825" fmla="*/ 2622328 w 8830208"/>
              <a:gd name="connsiteY4825" fmla="*/ 2260092 h 8856097"/>
              <a:gd name="connsiteX4826" fmla="*/ 2643140 w 8830208"/>
              <a:gd name="connsiteY4826" fmla="*/ 2254930 h 8856097"/>
              <a:gd name="connsiteX4827" fmla="*/ 2663942 w 8830208"/>
              <a:gd name="connsiteY4827" fmla="*/ 2249777 h 8856097"/>
              <a:gd name="connsiteX4828" fmla="*/ 2706720 w 8830208"/>
              <a:gd name="connsiteY4828" fmla="*/ 2229355 h 8856097"/>
              <a:gd name="connsiteX4829" fmla="*/ 2729389 w 8830208"/>
              <a:gd name="connsiteY4829" fmla="*/ 2209991 h 8856097"/>
              <a:gd name="connsiteX4830" fmla="*/ 2724102 w 8830208"/>
              <a:gd name="connsiteY4830" fmla="*/ 2192236 h 8856097"/>
              <a:gd name="connsiteX4831" fmla="*/ 2713558 w 8830208"/>
              <a:gd name="connsiteY4831" fmla="*/ 2188255 h 8856097"/>
              <a:gd name="connsiteX4832" fmla="*/ 2708500 w 8830208"/>
              <a:gd name="connsiteY4832" fmla="*/ 2202542 h 8856097"/>
              <a:gd name="connsiteX4833" fmla="*/ 2887304 w 8830208"/>
              <a:gd name="connsiteY4833" fmla="*/ 2196789 h 8856097"/>
              <a:gd name="connsiteX4834" fmla="*/ 2874283 w 8830208"/>
              <a:gd name="connsiteY4834" fmla="*/ 2205038 h 8856097"/>
              <a:gd name="connsiteX4835" fmla="*/ 2884627 w 8830208"/>
              <a:gd name="connsiteY4835" fmla="*/ 2222840 h 8856097"/>
              <a:gd name="connsiteX4836" fmla="*/ 2895972 w 8830208"/>
              <a:gd name="connsiteY4836" fmla="*/ 2235880 h 8856097"/>
              <a:gd name="connsiteX4837" fmla="*/ 2902639 w 8830208"/>
              <a:gd name="connsiteY4837" fmla="*/ 2188398 h 8856097"/>
              <a:gd name="connsiteX4838" fmla="*/ 2887304 w 8830208"/>
              <a:gd name="connsiteY4838" fmla="*/ 2196789 h 8856097"/>
              <a:gd name="connsiteX4839" fmla="*/ 1697784 w 8830208"/>
              <a:gd name="connsiteY4839" fmla="*/ 2209657 h 8856097"/>
              <a:gd name="connsiteX4840" fmla="*/ 1666827 w 8830208"/>
              <a:gd name="connsiteY4840" fmla="*/ 2228298 h 8856097"/>
              <a:gd name="connsiteX4841" fmla="*/ 1656760 w 8830208"/>
              <a:gd name="connsiteY4841" fmla="*/ 2230784 h 8856097"/>
              <a:gd name="connsiteX4842" fmla="*/ 1623755 w 8830208"/>
              <a:gd name="connsiteY4842" fmla="*/ 2230317 h 8856097"/>
              <a:gd name="connsiteX4843" fmla="*/ 1600829 w 8830208"/>
              <a:gd name="connsiteY4843" fmla="*/ 2236070 h 8856097"/>
              <a:gd name="connsiteX4844" fmla="*/ 1606915 w 8830208"/>
              <a:gd name="connsiteY4844" fmla="*/ 2251948 h 8856097"/>
              <a:gd name="connsiteX4845" fmla="*/ 1613011 w 8830208"/>
              <a:gd name="connsiteY4845" fmla="*/ 2267826 h 8856097"/>
              <a:gd name="connsiteX4846" fmla="*/ 1620203 w 8830208"/>
              <a:gd name="connsiteY4846" fmla="*/ 2249472 h 8856097"/>
              <a:gd name="connsiteX4847" fmla="*/ 1627384 w 8830208"/>
              <a:gd name="connsiteY4847" fmla="*/ 2231117 h 8856097"/>
              <a:gd name="connsiteX4848" fmla="*/ 1628727 w 8830208"/>
              <a:gd name="connsiteY4848" fmla="*/ 2250167 h 8856097"/>
              <a:gd name="connsiteX4849" fmla="*/ 1630070 w 8830208"/>
              <a:gd name="connsiteY4849" fmla="*/ 2269217 h 8856097"/>
              <a:gd name="connsiteX4850" fmla="*/ 1638252 w 8830208"/>
              <a:gd name="connsiteY4850" fmla="*/ 2250167 h 8856097"/>
              <a:gd name="connsiteX4851" fmla="*/ 1647111 w 8830208"/>
              <a:gd name="connsiteY4851" fmla="*/ 2242128 h 8856097"/>
              <a:gd name="connsiteX4852" fmla="*/ 1666723 w 8830208"/>
              <a:gd name="connsiteY4852" fmla="*/ 2248195 h 8856097"/>
              <a:gd name="connsiteX4853" fmla="*/ 1680448 w 8830208"/>
              <a:gd name="connsiteY4853" fmla="*/ 2234794 h 8856097"/>
              <a:gd name="connsiteX4854" fmla="*/ 1684525 w 8830208"/>
              <a:gd name="connsiteY4854" fmla="*/ 2226355 h 8856097"/>
              <a:gd name="connsiteX4855" fmla="*/ 1697812 w 8830208"/>
              <a:gd name="connsiteY4855" fmla="*/ 2233498 h 8856097"/>
              <a:gd name="connsiteX4856" fmla="*/ 1698898 w 8830208"/>
              <a:gd name="connsiteY4856" fmla="*/ 2228736 h 8856097"/>
              <a:gd name="connsiteX4857" fmla="*/ 1719310 w 8830208"/>
              <a:gd name="connsiteY4857" fmla="*/ 2226507 h 8856097"/>
              <a:gd name="connsiteX4858" fmla="*/ 1743027 w 8830208"/>
              <a:gd name="connsiteY4858" fmla="*/ 2211505 h 8856097"/>
              <a:gd name="connsiteX4859" fmla="*/ 1697784 w 8830208"/>
              <a:gd name="connsiteY4859" fmla="*/ 2209657 h 8856097"/>
              <a:gd name="connsiteX4860" fmla="*/ 2020014 w 8830208"/>
              <a:gd name="connsiteY4860" fmla="*/ 2214448 h 8856097"/>
              <a:gd name="connsiteX4861" fmla="*/ 2010013 w 8830208"/>
              <a:gd name="connsiteY4861" fmla="*/ 2219211 h 8856097"/>
              <a:gd name="connsiteX4862" fmla="*/ 1981152 w 8830208"/>
              <a:gd name="connsiteY4862" fmla="*/ 2227374 h 8856097"/>
              <a:gd name="connsiteX4863" fmla="*/ 1981152 w 8830208"/>
              <a:gd name="connsiteY4863" fmla="*/ 2247443 h 8856097"/>
              <a:gd name="connsiteX4864" fmla="*/ 1997821 w 8830208"/>
              <a:gd name="connsiteY4864" fmla="*/ 2240528 h 8856097"/>
              <a:gd name="connsiteX4865" fmla="*/ 2025977 w 8830208"/>
              <a:gd name="connsiteY4865" fmla="*/ 2233155 h 8856097"/>
              <a:gd name="connsiteX4866" fmla="*/ 2031902 w 8830208"/>
              <a:gd name="connsiteY4866" fmla="*/ 2223707 h 8856097"/>
              <a:gd name="connsiteX4867" fmla="*/ 2039465 w 8830208"/>
              <a:gd name="connsiteY4867" fmla="*/ 2206390 h 8856097"/>
              <a:gd name="connsiteX4868" fmla="*/ 2041160 w 8830208"/>
              <a:gd name="connsiteY4868" fmla="*/ 2197923 h 8856097"/>
              <a:gd name="connsiteX4869" fmla="*/ 2020014 w 8830208"/>
              <a:gd name="connsiteY4869" fmla="*/ 2214448 h 8856097"/>
              <a:gd name="connsiteX4870" fmla="*/ 2261121 w 8830208"/>
              <a:gd name="connsiteY4870" fmla="*/ 2209686 h 8856097"/>
              <a:gd name="connsiteX4871" fmla="*/ 2244633 w 8830208"/>
              <a:gd name="connsiteY4871" fmla="*/ 2214448 h 8856097"/>
              <a:gd name="connsiteX4872" fmla="*/ 2239832 w 8830208"/>
              <a:gd name="connsiteY4872" fmla="*/ 2202542 h 8856097"/>
              <a:gd name="connsiteX4873" fmla="*/ 2239080 w 8830208"/>
              <a:gd name="connsiteY4873" fmla="*/ 2215010 h 8856097"/>
              <a:gd name="connsiteX4874" fmla="*/ 2228802 w 8830208"/>
              <a:gd name="connsiteY4874" fmla="*/ 2221592 h 8856097"/>
              <a:gd name="connsiteX4875" fmla="*/ 2219277 w 8830208"/>
              <a:gd name="connsiteY4875" fmla="*/ 2225231 h 8856097"/>
              <a:gd name="connsiteX4876" fmla="*/ 2228802 w 8830208"/>
              <a:gd name="connsiteY4876" fmla="*/ 2240642 h 8856097"/>
              <a:gd name="connsiteX4877" fmla="*/ 2238470 w 8830208"/>
              <a:gd name="connsiteY4877" fmla="*/ 2234060 h 8856097"/>
              <a:gd name="connsiteX4878" fmla="*/ 2238623 w 8830208"/>
              <a:gd name="connsiteY4878" fmla="*/ 2221592 h 8856097"/>
              <a:gd name="connsiteX4879" fmla="*/ 2245871 w 8830208"/>
              <a:gd name="connsiteY4879" fmla="*/ 2232993 h 8856097"/>
              <a:gd name="connsiteX4880" fmla="*/ 2265883 w 8830208"/>
              <a:gd name="connsiteY4880" fmla="*/ 2236508 h 8856097"/>
              <a:gd name="connsiteX4881" fmla="*/ 2278647 w 8830208"/>
              <a:gd name="connsiteY4881" fmla="*/ 2228622 h 8856097"/>
              <a:gd name="connsiteX4882" fmla="*/ 2267293 w 8830208"/>
              <a:gd name="connsiteY4882" fmla="*/ 2210819 h 8856097"/>
              <a:gd name="connsiteX4883" fmla="*/ 2255939 w 8830208"/>
              <a:gd name="connsiteY4883" fmla="*/ 2193017 h 8856097"/>
              <a:gd name="connsiteX4884" fmla="*/ 2261121 w 8830208"/>
              <a:gd name="connsiteY4884" fmla="*/ 2209686 h 8856097"/>
              <a:gd name="connsiteX4885" fmla="*/ 3097635 w 8830208"/>
              <a:gd name="connsiteY4885" fmla="*/ 2205828 h 8856097"/>
              <a:gd name="connsiteX4886" fmla="*/ 3111875 w 8830208"/>
              <a:gd name="connsiteY4886" fmla="*/ 2241185 h 8856097"/>
              <a:gd name="connsiteX4887" fmla="*/ 3160176 w 8830208"/>
              <a:gd name="connsiteY4887" fmla="*/ 2235880 h 8856097"/>
              <a:gd name="connsiteX4888" fmla="*/ 3194637 w 8830208"/>
              <a:gd name="connsiteY4888" fmla="*/ 2235880 h 8856097"/>
              <a:gd name="connsiteX4889" fmla="*/ 3183446 w 8830208"/>
              <a:gd name="connsiteY4889" fmla="*/ 2224688 h 8856097"/>
              <a:gd name="connsiteX4890" fmla="*/ 3172244 w 8830208"/>
              <a:gd name="connsiteY4890" fmla="*/ 2213486 h 8856097"/>
              <a:gd name="connsiteX4891" fmla="*/ 3138678 w 8830208"/>
              <a:gd name="connsiteY4891" fmla="*/ 2223792 h 8856097"/>
              <a:gd name="connsiteX4892" fmla="*/ 3105102 w 8830208"/>
              <a:gd name="connsiteY4892" fmla="*/ 2225459 h 8856097"/>
              <a:gd name="connsiteX4893" fmla="*/ 3124152 w 8830208"/>
              <a:gd name="connsiteY4893" fmla="*/ 2216830 h 8856097"/>
              <a:gd name="connsiteX4894" fmla="*/ 3143202 w 8830208"/>
              <a:gd name="connsiteY4894" fmla="*/ 2207305 h 8856097"/>
              <a:gd name="connsiteX4895" fmla="*/ 3097635 w 8830208"/>
              <a:gd name="connsiteY4895" fmla="*/ 2205828 h 8856097"/>
              <a:gd name="connsiteX4896" fmla="*/ 935088 w 8830208"/>
              <a:gd name="connsiteY4896" fmla="*/ 2219401 h 8856097"/>
              <a:gd name="connsiteX4897" fmla="*/ 1129122 w 8830208"/>
              <a:gd name="connsiteY4897" fmla="*/ 2597830 h 8856097"/>
              <a:gd name="connsiteX4898" fmla="*/ 939851 w 8830208"/>
              <a:gd name="connsiteY4898" fmla="*/ 2207905 h 8856097"/>
              <a:gd name="connsiteX4899" fmla="*/ 935088 w 8830208"/>
              <a:gd name="connsiteY4899" fmla="*/ 2219401 h 8856097"/>
              <a:gd name="connsiteX4900" fmla="*/ 1916030 w 8830208"/>
              <a:gd name="connsiteY4900" fmla="*/ 2223069 h 8856097"/>
              <a:gd name="connsiteX4901" fmla="*/ 1929622 w 8830208"/>
              <a:gd name="connsiteY4901" fmla="*/ 2260683 h 8856097"/>
              <a:gd name="connsiteX4902" fmla="*/ 1958121 w 8830208"/>
              <a:gd name="connsiteY4902" fmla="*/ 2254930 h 8856097"/>
              <a:gd name="connsiteX4903" fmla="*/ 1971627 w 8830208"/>
              <a:gd name="connsiteY4903" fmla="*/ 2235880 h 8856097"/>
              <a:gd name="connsiteX4904" fmla="*/ 1946739 w 8830208"/>
              <a:gd name="connsiteY4904" fmla="*/ 2228107 h 8856097"/>
              <a:gd name="connsiteX4905" fmla="*/ 1939766 w 8830208"/>
              <a:gd name="connsiteY4905" fmla="*/ 2239375 h 8856097"/>
              <a:gd name="connsiteX4906" fmla="*/ 1934261 w 8830208"/>
              <a:gd name="connsiteY4906" fmla="*/ 2224335 h 8856097"/>
              <a:gd name="connsiteX4907" fmla="*/ 1928765 w 8830208"/>
              <a:gd name="connsiteY4907" fmla="*/ 2209286 h 8856097"/>
              <a:gd name="connsiteX4908" fmla="*/ 1916030 w 8830208"/>
              <a:gd name="connsiteY4908" fmla="*/ 2223069 h 8856097"/>
              <a:gd name="connsiteX4909" fmla="*/ 2459088 w 8830208"/>
              <a:gd name="connsiteY4909" fmla="*/ 2222097 h 8856097"/>
              <a:gd name="connsiteX4910" fmla="*/ 2484168 w 8830208"/>
              <a:gd name="connsiteY4910" fmla="*/ 2223973 h 8856097"/>
              <a:gd name="connsiteX4911" fmla="*/ 2471690 w 8830208"/>
              <a:gd name="connsiteY4911" fmla="*/ 2207305 h 8856097"/>
              <a:gd name="connsiteX4912" fmla="*/ 2459088 w 8830208"/>
              <a:gd name="connsiteY4912" fmla="*/ 2222097 h 8856097"/>
              <a:gd name="connsiteX4913" fmla="*/ 2842765 w 8830208"/>
              <a:gd name="connsiteY4913" fmla="*/ 2227612 h 8856097"/>
              <a:gd name="connsiteX4914" fmla="*/ 2829459 w 8830208"/>
              <a:gd name="connsiteY4914" fmla="*/ 2236813 h 8856097"/>
              <a:gd name="connsiteX4915" fmla="*/ 2806684 w 8830208"/>
              <a:gd name="connsiteY4915" fmla="*/ 2231812 h 8856097"/>
              <a:gd name="connsiteX4916" fmla="*/ 2800302 w 8830208"/>
              <a:gd name="connsiteY4916" fmla="*/ 2259692 h 8856097"/>
              <a:gd name="connsiteX4917" fmla="*/ 2809847 w 8830208"/>
              <a:gd name="connsiteY4917" fmla="*/ 2257873 h 8856097"/>
              <a:gd name="connsiteX4918" fmla="*/ 2839727 w 8830208"/>
              <a:gd name="connsiteY4918" fmla="*/ 2248062 h 8856097"/>
              <a:gd name="connsiteX4919" fmla="*/ 2870949 w 8830208"/>
              <a:gd name="connsiteY4919" fmla="*/ 2222954 h 8856097"/>
              <a:gd name="connsiteX4920" fmla="*/ 2842765 w 8830208"/>
              <a:gd name="connsiteY4920" fmla="*/ 2227612 h 8856097"/>
              <a:gd name="connsiteX4921" fmla="*/ 3038427 w 8830208"/>
              <a:gd name="connsiteY4921" fmla="*/ 2231117 h 8856097"/>
              <a:gd name="connsiteX4922" fmla="*/ 3052715 w 8830208"/>
              <a:gd name="connsiteY4922" fmla="*/ 2254930 h 8856097"/>
              <a:gd name="connsiteX4923" fmla="*/ 3061221 w 8830208"/>
              <a:gd name="connsiteY4923" fmla="*/ 2222373 h 8856097"/>
              <a:gd name="connsiteX4924" fmla="*/ 3038427 w 8830208"/>
              <a:gd name="connsiteY4924" fmla="*/ 2231117 h 8856097"/>
              <a:gd name="connsiteX4925" fmla="*/ 1162993 w 8830208"/>
              <a:gd name="connsiteY4925" fmla="*/ 2225697 h 8856097"/>
              <a:gd name="connsiteX4926" fmla="*/ 1156497 w 8830208"/>
              <a:gd name="connsiteY4926" fmla="*/ 2251586 h 8856097"/>
              <a:gd name="connsiteX4927" fmla="*/ 1163279 w 8830208"/>
              <a:gd name="connsiteY4927" fmla="*/ 2269217 h 8856097"/>
              <a:gd name="connsiteX4928" fmla="*/ 1172842 w 8830208"/>
              <a:gd name="connsiteY4928" fmla="*/ 2252186 h 8856097"/>
              <a:gd name="connsiteX4929" fmla="*/ 1162993 w 8830208"/>
              <a:gd name="connsiteY4929" fmla="*/ 2225697 h 8856097"/>
              <a:gd name="connsiteX4930" fmla="*/ 2182435 w 8830208"/>
              <a:gd name="connsiteY4930" fmla="*/ 2247757 h 8856097"/>
              <a:gd name="connsiteX4931" fmla="*/ 2197875 w 8830208"/>
              <a:gd name="connsiteY4931" fmla="*/ 2257225 h 8856097"/>
              <a:gd name="connsiteX4932" fmla="*/ 2210457 w 8830208"/>
              <a:gd name="connsiteY4932" fmla="*/ 2250605 h 8856097"/>
              <a:gd name="connsiteX4933" fmla="*/ 2213077 w 8830208"/>
              <a:gd name="connsiteY4933" fmla="*/ 2240337 h 8856097"/>
              <a:gd name="connsiteX4934" fmla="*/ 2207105 w 8830208"/>
              <a:gd name="connsiteY4934" fmla="*/ 2224754 h 8856097"/>
              <a:gd name="connsiteX4935" fmla="*/ 2199046 w 8830208"/>
              <a:gd name="connsiteY4935" fmla="*/ 2237461 h 8856097"/>
              <a:gd name="connsiteX4936" fmla="*/ 2190998 w 8830208"/>
              <a:gd name="connsiteY4936" fmla="*/ 2250167 h 8856097"/>
              <a:gd name="connsiteX4937" fmla="*/ 2190845 w 8830208"/>
              <a:gd name="connsiteY4937" fmla="*/ 2238261 h 8856097"/>
              <a:gd name="connsiteX4938" fmla="*/ 2180844 w 8830208"/>
              <a:gd name="connsiteY4938" fmla="*/ 2226355 h 8856097"/>
              <a:gd name="connsiteX4939" fmla="*/ 2182435 w 8830208"/>
              <a:gd name="connsiteY4939" fmla="*/ 2247757 h 8856097"/>
              <a:gd name="connsiteX4940" fmla="*/ 2401272 w 8830208"/>
              <a:gd name="connsiteY4940" fmla="*/ 2235251 h 8856097"/>
              <a:gd name="connsiteX4941" fmla="*/ 2388508 w 8830208"/>
              <a:gd name="connsiteY4941" fmla="*/ 2243138 h 8856097"/>
              <a:gd name="connsiteX4942" fmla="*/ 2398852 w 8830208"/>
              <a:gd name="connsiteY4942" fmla="*/ 2260940 h 8856097"/>
              <a:gd name="connsiteX4943" fmla="*/ 2409197 w 8830208"/>
              <a:gd name="connsiteY4943" fmla="*/ 2278742 h 8856097"/>
              <a:gd name="connsiteX4944" fmla="*/ 2409635 w 8830208"/>
              <a:gd name="connsiteY4944" fmla="*/ 2259692 h 8856097"/>
              <a:gd name="connsiteX4945" fmla="*/ 2410073 w 8830208"/>
              <a:gd name="connsiteY4945" fmla="*/ 2240642 h 8856097"/>
              <a:gd name="connsiteX4946" fmla="*/ 2419302 w 8830208"/>
              <a:gd name="connsiteY4946" fmla="*/ 2254930 h 8856097"/>
              <a:gd name="connsiteX4947" fmla="*/ 2428532 w 8830208"/>
              <a:gd name="connsiteY4947" fmla="*/ 2259692 h 8856097"/>
              <a:gd name="connsiteX4948" fmla="*/ 2401272 w 8830208"/>
              <a:gd name="connsiteY4948" fmla="*/ 2235251 h 8856097"/>
              <a:gd name="connsiteX4949" fmla="*/ 2643140 w 8830208"/>
              <a:gd name="connsiteY4949" fmla="*/ 2235880 h 8856097"/>
              <a:gd name="connsiteX4950" fmla="*/ 2653227 w 8830208"/>
              <a:gd name="connsiteY4950" fmla="*/ 2245405 h 8856097"/>
              <a:gd name="connsiteX4951" fmla="*/ 2657427 w 8830208"/>
              <a:gd name="connsiteY4951" fmla="*/ 2235880 h 8856097"/>
              <a:gd name="connsiteX4952" fmla="*/ 2647341 w 8830208"/>
              <a:gd name="connsiteY4952" fmla="*/ 2226355 h 8856097"/>
              <a:gd name="connsiteX4953" fmla="*/ 2643140 w 8830208"/>
              <a:gd name="connsiteY4953" fmla="*/ 2235880 h 8856097"/>
              <a:gd name="connsiteX4954" fmla="*/ 1133427 w 8830208"/>
              <a:gd name="connsiteY4954" fmla="*/ 2250167 h 8856097"/>
              <a:gd name="connsiteX4955" fmla="*/ 1133132 w 8830208"/>
              <a:gd name="connsiteY4955" fmla="*/ 2269217 h 8856097"/>
              <a:gd name="connsiteX4956" fmla="*/ 1123902 w 8830208"/>
              <a:gd name="connsiteY4956" fmla="*/ 2254930 h 8856097"/>
              <a:gd name="connsiteX4957" fmla="*/ 1114673 w 8830208"/>
              <a:gd name="connsiteY4957" fmla="*/ 2250167 h 8856097"/>
              <a:gd name="connsiteX4958" fmla="*/ 1123902 w 8830208"/>
              <a:gd name="connsiteY4958" fmla="*/ 2273980 h 8856097"/>
              <a:gd name="connsiteX4959" fmla="*/ 1133132 w 8830208"/>
              <a:gd name="connsiteY4959" fmla="*/ 2288267 h 8856097"/>
              <a:gd name="connsiteX4960" fmla="*/ 1133285 w 8830208"/>
              <a:gd name="connsiteY4960" fmla="*/ 2275799 h 8856097"/>
              <a:gd name="connsiteX4961" fmla="*/ 1142952 w 8830208"/>
              <a:gd name="connsiteY4961" fmla="*/ 2269217 h 8856097"/>
              <a:gd name="connsiteX4962" fmla="*/ 1142952 w 8830208"/>
              <a:gd name="connsiteY4962" fmla="*/ 2245405 h 8856097"/>
              <a:gd name="connsiteX4963" fmla="*/ 1133723 w 8830208"/>
              <a:gd name="connsiteY4963" fmla="*/ 2231117 h 8856097"/>
              <a:gd name="connsiteX4964" fmla="*/ 1133427 w 8830208"/>
              <a:gd name="connsiteY4964" fmla="*/ 2250167 h 8856097"/>
              <a:gd name="connsiteX4965" fmla="*/ 1914477 w 8830208"/>
              <a:gd name="connsiteY4965" fmla="*/ 2245405 h 8856097"/>
              <a:gd name="connsiteX4966" fmla="*/ 1924564 w 8830208"/>
              <a:gd name="connsiteY4966" fmla="*/ 2254930 h 8856097"/>
              <a:gd name="connsiteX4967" fmla="*/ 1928765 w 8830208"/>
              <a:gd name="connsiteY4967" fmla="*/ 2245405 h 8856097"/>
              <a:gd name="connsiteX4968" fmla="*/ 1918678 w 8830208"/>
              <a:gd name="connsiteY4968" fmla="*/ 2235880 h 8856097"/>
              <a:gd name="connsiteX4969" fmla="*/ 1914477 w 8830208"/>
              <a:gd name="connsiteY4969" fmla="*/ 2245405 h 8856097"/>
              <a:gd name="connsiteX4970" fmla="*/ 2966990 w 8830208"/>
              <a:gd name="connsiteY4970" fmla="*/ 2248891 h 8856097"/>
              <a:gd name="connsiteX4971" fmla="*/ 2941425 w 8830208"/>
              <a:gd name="connsiteY4971" fmla="*/ 2268760 h 8856097"/>
              <a:gd name="connsiteX4972" fmla="*/ 2953512 w 8830208"/>
              <a:gd name="connsiteY4972" fmla="*/ 2287762 h 8856097"/>
              <a:gd name="connsiteX4973" fmla="*/ 2956427 w 8830208"/>
              <a:gd name="connsiteY4973" fmla="*/ 2272303 h 8856097"/>
              <a:gd name="connsiteX4974" fmla="*/ 2971752 w 8830208"/>
              <a:gd name="connsiteY4974" fmla="*/ 2269217 h 8856097"/>
              <a:gd name="connsiteX4975" fmla="*/ 2993184 w 8830208"/>
              <a:gd name="connsiteY4975" fmla="*/ 2276018 h 8856097"/>
              <a:gd name="connsiteX4976" fmla="*/ 2985402 w 8830208"/>
              <a:gd name="connsiteY4976" fmla="*/ 2263093 h 8856097"/>
              <a:gd name="connsiteX4977" fmla="*/ 2977620 w 8830208"/>
              <a:gd name="connsiteY4977" fmla="*/ 2250167 h 8856097"/>
              <a:gd name="connsiteX4978" fmla="*/ 2993736 w 8830208"/>
              <a:gd name="connsiteY4978" fmla="*/ 2263235 h 8856097"/>
              <a:gd name="connsiteX4979" fmla="*/ 3009852 w 8830208"/>
              <a:gd name="connsiteY4979" fmla="*/ 2266788 h 8856097"/>
              <a:gd name="connsiteX4980" fmla="*/ 2966990 w 8830208"/>
              <a:gd name="connsiteY4980" fmla="*/ 2248891 h 8856097"/>
              <a:gd name="connsiteX4981" fmla="*/ 1538783 w 8830208"/>
              <a:gd name="connsiteY4981" fmla="*/ 2266836 h 8856097"/>
              <a:gd name="connsiteX4982" fmla="*/ 1556909 w 8830208"/>
              <a:gd name="connsiteY4982" fmla="*/ 2291820 h 8856097"/>
              <a:gd name="connsiteX4983" fmla="*/ 1541250 w 8830208"/>
              <a:gd name="connsiteY4983" fmla="*/ 2245405 h 8856097"/>
              <a:gd name="connsiteX4984" fmla="*/ 1538783 w 8830208"/>
              <a:gd name="connsiteY4984" fmla="*/ 2266836 h 8856097"/>
              <a:gd name="connsiteX4985" fmla="*/ 2358581 w 8830208"/>
              <a:gd name="connsiteY4985" fmla="*/ 2253005 h 8856097"/>
              <a:gd name="connsiteX4986" fmla="*/ 2362381 w 8830208"/>
              <a:gd name="connsiteY4986" fmla="*/ 2274351 h 8856097"/>
              <a:gd name="connsiteX4987" fmla="*/ 2370887 w 8830208"/>
              <a:gd name="connsiteY4987" fmla="*/ 2288105 h 8856097"/>
              <a:gd name="connsiteX4988" fmla="*/ 2381879 w 8830208"/>
              <a:gd name="connsiteY4988" fmla="*/ 2277113 h 8856097"/>
              <a:gd name="connsiteX4989" fmla="*/ 2386479 w 8830208"/>
              <a:gd name="connsiteY4989" fmla="*/ 2255758 h 8856097"/>
              <a:gd name="connsiteX4990" fmla="*/ 2358581 w 8830208"/>
              <a:gd name="connsiteY4990" fmla="*/ 2253005 h 8856097"/>
              <a:gd name="connsiteX4991" fmla="*/ 2765117 w 8830208"/>
              <a:gd name="connsiteY4991" fmla="*/ 2252072 h 8856097"/>
              <a:gd name="connsiteX4992" fmla="*/ 2777509 w 8830208"/>
              <a:gd name="connsiteY4992" fmla="*/ 2283505 h 8856097"/>
              <a:gd name="connsiteX4993" fmla="*/ 2790777 w 8830208"/>
              <a:gd name="connsiteY4993" fmla="*/ 2269779 h 8856097"/>
              <a:gd name="connsiteX4994" fmla="*/ 2765117 w 8830208"/>
              <a:gd name="connsiteY4994" fmla="*/ 2252072 h 8856097"/>
              <a:gd name="connsiteX4995" fmla="*/ 1828752 w 8830208"/>
              <a:gd name="connsiteY4995" fmla="*/ 2269217 h 8856097"/>
              <a:gd name="connsiteX4996" fmla="*/ 1847507 w 8830208"/>
              <a:gd name="connsiteY4996" fmla="*/ 2283505 h 8856097"/>
              <a:gd name="connsiteX4997" fmla="*/ 1860775 w 8830208"/>
              <a:gd name="connsiteY4997" fmla="*/ 2269217 h 8856097"/>
              <a:gd name="connsiteX4998" fmla="*/ 1842021 w 8830208"/>
              <a:gd name="connsiteY4998" fmla="*/ 2254930 h 8856097"/>
              <a:gd name="connsiteX4999" fmla="*/ 1828752 w 8830208"/>
              <a:gd name="connsiteY4999" fmla="*/ 2269217 h 8856097"/>
              <a:gd name="connsiteX5000" fmla="*/ 2552948 w 8830208"/>
              <a:gd name="connsiteY5000" fmla="*/ 2259692 h 8856097"/>
              <a:gd name="connsiteX5001" fmla="*/ 2562177 w 8830208"/>
              <a:gd name="connsiteY5001" fmla="*/ 2283505 h 8856097"/>
              <a:gd name="connsiteX5002" fmla="*/ 2571407 w 8830208"/>
              <a:gd name="connsiteY5002" fmla="*/ 2288267 h 8856097"/>
              <a:gd name="connsiteX5003" fmla="*/ 2562177 w 8830208"/>
              <a:gd name="connsiteY5003" fmla="*/ 2264455 h 8856097"/>
              <a:gd name="connsiteX5004" fmla="*/ 2552948 w 8830208"/>
              <a:gd name="connsiteY5004" fmla="*/ 2259692 h 8856097"/>
              <a:gd name="connsiteX5005" fmla="*/ 2726008 w 8830208"/>
              <a:gd name="connsiteY5005" fmla="*/ 2266360 h 8856097"/>
              <a:gd name="connsiteX5006" fmla="*/ 2724664 w 8830208"/>
              <a:gd name="connsiteY5006" fmla="*/ 2302555 h 8856097"/>
              <a:gd name="connsiteX5007" fmla="*/ 2727865 w 8830208"/>
              <a:gd name="connsiteY5007" fmla="*/ 2291410 h 8856097"/>
              <a:gd name="connsiteX5008" fmla="*/ 2735751 w 8830208"/>
              <a:gd name="connsiteY5008" fmla="*/ 2285933 h 8856097"/>
              <a:gd name="connsiteX5009" fmla="*/ 2750525 w 8830208"/>
              <a:gd name="connsiteY5009" fmla="*/ 2291601 h 8856097"/>
              <a:gd name="connsiteX5010" fmla="*/ 2745724 w 8830208"/>
              <a:gd name="connsiteY5010" fmla="*/ 2273265 h 8856097"/>
              <a:gd name="connsiteX5011" fmla="*/ 2726008 w 8830208"/>
              <a:gd name="connsiteY5011" fmla="*/ 2266360 h 8856097"/>
              <a:gd name="connsiteX5012" fmla="*/ 828627 w 8830208"/>
              <a:gd name="connsiteY5012" fmla="*/ 2302555 h 8856097"/>
              <a:gd name="connsiteX5013" fmla="*/ 852830 w 8830208"/>
              <a:gd name="connsiteY5013" fmla="*/ 2340655 h 8856097"/>
              <a:gd name="connsiteX5014" fmla="*/ 838152 w 8830208"/>
              <a:gd name="connsiteY5014" fmla="*/ 2302555 h 8856097"/>
              <a:gd name="connsiteX5015" fmla="*/ 813949 w 8830208"/>
              <a:gd name="connsiteY5015" fmla="*/ 2264455 h 8856097"/>
              <a:gd name="connsiteX5016" fmla="*/ 828627 w 8830208"/>
              <a:gd name="connsiteY5016" fmla="*/ 2302555 h 8856097"/>
              <a:gd name="connsiteX5017" fmla="*/ 1495377 w 8830208"/>
              <a:gd name="connsiteY5017" fmla="*/ 2273684 h 8856097"/>
              <a:gd name="connsiteX5018" fmla="*/ 1481090 w 8830208"/>
              <a:gd name="connsiteY5018" fmla="*/ 2277428 h 8856097"/>
              <a:gd name="connsiteX5019" fmla="*/ 1466660 w 8830208"/>
              <a:gd name="connsiteY5019" fmla="*/ 2289629 h 8856097"/>
              <a:gd name="connsiteX5020" fmla="*/ 1466507 w 8830208"/>
              <a:gd name="connsiteY5020" fmla="*/ 2307317 h 8856097"/>
              <a:gd name="connsiteX5021" fmla="*/ 1457135 w 8830208"/>
              <a:gd name="connsiteY5021" fmla="*/ 2293030 h 8856097"/>
              <a:gd name="connsiteX5022" fmla="*/ 1447752 w 8830208"/>
              <a:gd name="connsiteY5022" fmla="*/ 2278742 h 8856097"/>
              <a:gd name="connsiteX5023" fmla="*/ 1439294 w 8830208"/>
              <a:gd name="connsiteY5023" fmla="*/ 2291868 h 8856097"/>
              <a:gd name="connsiteX5024" fmla="*/ 1422168 w 8830208"/>
              <a:gd name="connsiteY5024" fmla="*/ 2299640 h 8856097"/>
              <a:gd name="connsiteX5025" fmla="*/ 1400756 w 8830208"/>
              <a:gd name="connsiteY5025" fmla="*/ 2326367 h 8856097"/>
              <a:gd name="connsiteX5026" fmla="*/ 1408309 w 8830208"/>
              <a:gd name="connsiteY5026" fmla="*/ 2345417 h 8856097"/>
              <a:gd name="connsiteX5027" fmla="*/ 1408986 w 8830208"/>
              <a:gd name="connsiteY5027" fmla="*/ 2327586 h 8856097"/>
              <a:gd name="connsiteX5028" fmla="*/ 1409652 w 8830208"/>
              <a:gd name="connsiteY5028" fmla="*/ 2309746 h 8856097"/>
              <a:gd name="connsiteX5029" fmla="*/ 1423940 w 8830208"/>
              <a:gd name="connsiteY5029" fmla="*/ 2321605 h 8856097"/>
              <a:gd name="connsiteX5030" fmla="*/ 1438227 w 8830208"/>
              <a:gd name="connsiteY5030" fmla="*/ 2333463 h 8856097"/>
              <a:gd name="connsiteX5031" fmla="*/ 1438227 w 8830208"/>
              <a:gd name="connsiteY5031" fmla="*/ 2322205 h 8856097"/>
              <a:gd name="connsiteX5032" fmla="*/ 1445371 w 8830208"/>
              <a:gd name="connsiteY5032" fmla="*/ 2315166 h 8856097"/>
              <a:gd name="connsiteX5033" fmla="*/ 1476327 w 8830208"/>
              <a:gd name="connsiteY5033" fmla="*/ 2309527 h 8856097"/>
              <a:gd name="connsiteX5034" fmla="*/ 1514275 w 8830208"/>
              <a:gd name="connsiteY5034" fmla="*/ 2298735 h 8856097"/>
              <a:gd name="connsiteX5035" fmla="*/ 1515123 w 8830208"/>
              <a:gd name="connsiteY5035" fmla="*/ 2264455 h 8856097"/>
              <a:gd name="connsiteX5036" fmla="*/ 1495377 w 8830208"/>
              <a:gd name="connsiteY5036" fmla="*/ 2273684 h 8856097"/>
              <a:gd name="connsiteX5037" fmla="*/ 1739560 w 8830208"/>
              <a:gd name="connsiteY5037" fmla="*/ 2278685 h 8856097"/>
              <a:gd name="connsiteX5038" fmla="*/ 1754619 w 8830208"/>
              <a:gd name="connsiteY5038" fmla="*/ 2286991 h 8856097"/>
              <a:gd name="connsiteX5039" fmla="*/ 1772517 w 8830208"/>
              <a:gd name="connsiteY5039" fmla="*/ 2294192 h 8856097"/>
              <a:gd name="connsiteX5040" fmla="*/ 1780985 w 8830208"/>
              <a:gd name="connsiteY5040" fmla="*/ 2295744 h 8856097"/>
              <a:gd name="connsiteX5041" fmla="*/ 1762706 w 8830208"/>
              <a:gd name="connsiteY5041" fmla="*/ 2274313 h 8856097"/>
              <a:gd name="connsiteX5042" fmla="*/ 1739560 w 8830208"/>
              <a:gd name="connsiteY5042" fmla="*/ 2278685 h 8856097"/>
              <a:gd name="connsiteX5043" fmla="*/ 2302155 w 8830208"/>
              <a:gd name="connsiteY5043" fmla="*/ 2272722 h 8856097"/>
              <a:gd name="connsiteX5044" fmla="*/ 2275484 w 8830208"/>
              <a:gd name="connsiteY5044" fmla="*/ 2278742 h 8856097"/>
              <a:gd name="connsiteX5045" fmla="*/ 2290267 w 8830208"/>
              <a:gd name="connsiteY5045" fmla="*/ 2297792 h 8856097"/>
              <a:gd name="connsiteX5046" fmla="*/ 2305050 w 8830208"/>
              <a:gd name="connsiteY5046" fmla="*/ 2316842 h 8856097"/>
              <a:gd name="connsiteX5047" fmla="*/ 2299240 w 8830208"/>
              <a:gd name="connsiteY5047" fmla="*/ 2300173 h 8856097"/>
              <a:gd name="connsiteX5048" fmla="*/ 2303983 w 8830208"/>
              <a:gd name="connsiteY5048" fmla="*/ 2283505 h 8856097"/>
              <a:gd name="connsiteX5049" fmla="*/ 2314527 w 8830208"/>
              <a:gd name="connsiteY5049" fmla="*/ 2292134 h 8856097"/>
              <a:gd name="connsiteX5050" fmla="*/ 2332920 w 8830208"/>
              <a:gd name="connsiteY5050" fmla="*/ 2295963 h 8856097"/>
              <a:gd name="connsiteX5051" fmla="*/ 2334940 w 8830208"/>
              <a:gd name="connsiteY5051" fmla="*/ 2265579 h 8856097"/>
              <a:gd name="connsiteX5052" fmla="*/ 2302155 w 8830208"/>
              <a:gd name="connsiteY5052" fmla="*/ 2272722 h 8856097"/>
              <a:gd name="connsiteX5053" fmla="*/ 2512533 w 8830208"/>
              <a:gd name="connsiteY5053" fmla="*/ 2269655 h 8856097"/>
              <a:gd name="connsiteX5054" fmla="*/ 2511342 w 8830208"/>
              <a:gd name="connsiteY5054" fmla="*/ 2291582 h 8856097"/>
              <a:gd name="connsiteX5055" fmla="*/ 2516353 w 8830208"/>
              <a:gd name="connsiteY5055" fmla="*/ 2307317 h 8856097"/>
              <a:gd name="connsiteX5056" fmla="*/ 2507542 w 8830208"/>
              <a:gd name="connsiteY5056" fmla="*/ 2295087 h 8856097"/>
              <a:gd name="connsiteX5057" fmla="*/ 2466785 w 8830208"/>
              <a:gd name="connsiteY5057" fmla="*/ 2310718 h 8856097"/>
              <a:gd name="connsiteX5058" fmla="*/ 2466632 w 8830208"/>
              <a:gd name="connsiteY5058" fmla="*/ 2326367 h 8856097"/>
              <a:gd name="connsiteX5059" fmla="*/ 2458469 w 8830208"/>
              <a:gd name="connsiteY5059" fmla="*/ 2313480 h 8856097"/>
              <a:gd name="connsiteX5060" fmla="*/ 2450297 w 8830208"/>
              <a:gd name="connsiteY5060" fmla="*/ 2300592 h 8856097"/>
              <a:gd name="connsiteX5061" fmla="*/ 2432418 w 8830208"/>
              <a:gd name="connsiteY5061" fmla="*/ 2310155 h 8856097"/>
              <a:gd name="connsiteX5062" fmla="*/ 2390727 w 8830208"/>
              <a:gd name="connsiteY5062" fmla="*/ 2321605 h 8856097"/>
              <a:gd name="connsiteX5063" fmla="*/ 2392347 w 8830208"/>
              <a:gd name="connsiteY5063" fmla="*/ 2355942 h 8856097"/>
              <a:gd name="connsiteX5064" fmla="*/ 2396890 w 8830208"/>
              <a:gd name="connsiteY5064" fmla="*/ 2345636 h 8856097"/>
              <a:gd name="connsiteX5065" fmla="*/ 2390289 w 8830208"/>
              <a:gd name="connsiteY5065" fmla="*/ 2328434 h 8856097"/>
              <a:gd name="connsiteX5066" fmla="*/ 2403148 w 8830208"/>
              <a:gd name="connsiteY5066" fmla="*/ 2339102 h 8856097"/>
              <a:gd name="connsiteX5067" fmla="*/ 2415997 w 8830208"/>
              <a:gd name="connsiteY5067" fmla="*/ 2349770 h 8856097"/>
              <a:gd name="connsiteX5068" fmla="*/ 2446230 w 8830208"/>
              <a:gd name="connsiteY5068" fmla="*/ 2338359 h 8856097"/>
              <a:gd name="connsiteX5069" fmla="*/ 2476595 w 8830208"/>
              <a:gd name="connsiteY5069" fmla="*/ 2312375 h 8856097"/>
              <a:gd name="connsiteX5070" fmla="*/ 2476748 w 8830208"/>
              <a:gd name="connsiteY5070" fmla="*/ 2297792 h 8856097"/>
              <a:gd name="connsiteX5071" fmla="*/ 2485082 w 8830208"/>
              <a:gd name="connsiteY5071" fmla="*/ 2310965 h 8856097"/>
              <a:gd name="connsiteX5072" fmla="*/ 2493426 w 8830208"/>
              <a:gd name="connsiteY5072" fmla="*/ 2324138 h 8856097"/>
              <a:gd name="connsiteX5073" fmla="*/ 2512133 w 8830208"/>
              <a:gd name="connsiteY5073" fmla="*/ 2310965 h 8856097"/>
              <a:gd name="connsiteX5074" fmla="*/ 2524773 w 8830208"/>
              <a:gd name="connsiteY5074" fmla="*/ 2280628 h 8856097"/>
              <a:gd name="connsiteX5075" fmla="*/ 2512533 w 8830208"/>
              <a:gd name="connsiteY5075" fmla="*/ 2269655 h 8856097"/>
              <a:gd name="connsiteX5076" fmla="*/ 2909840 w 8830208"/>
              <a:gd name="connsiteY5076" fmla="*/ 2273980 h 8856097"/>
              <a:gd name="connsiteX5077" fmla="*/ 2909840 w 8830208"/>
              <a:gd name="connsiteY5077" fmla="*/ 2293030 h 8856097"/>
              <a:gd name="connsiteX5078" fmla="*/ 2906430 w 8830208"/>
              <a:gd name="connsiteY5078" fmla="*/ 2302555 h 8856097"/>
              <a:gd name="connsiteX5079" fmla="*/ 2892333 w 8830208"/>
              <a:gd name="connsiteY5079" fmla="*/ 2290648 h 8856097"/>
              <a:gd name="connsiteX5080" fmla="*/ 2886780 w 8830208"/>
              <a:gd name="connsiteY5080" fmla="*/ 2295411 h 8856097"/>
              <a:gd name="connsiteX5081" fmla="*/ 2930214 w 8830208"/>
              <a:gd name="connsiteY5081" fmla="*/ 2281123 h 8856097"/>
              <a:gd name="connsiteX5082" fmla="*/ 2909840 w 8830208"/>
              <a:gd name="connsiteY5082" fmla="*/ 2273980 h 8856097"/>
              <a:gd name="connsiteX5083" fmla="*/ 3131296 w 8830208"/>
              <a:gd name="connsiteY5083" fmla="*/ 2271274 h 8856097"/>
              <a:gd name="connsiteX5084" fmla="*/ 3105102 w 8830208"/>
              <a:gd name="connsiteY5084" fmla="*/ 2284695 h 8856097"/>
              <a:gd name="connsiteX5085" fmla="*/ 3113742 w 8830208"/>
              <a:gd name="connsiteY5085" fmla="*/ 2288820 h 8856097"/>
              <a:gd name="connsiteX5086" fmla="*/ 3117599 w 8830208"/>
              <a:gd name="connsiteY5086" fmla="*/ 2301745 h 8856097"/>
              <a:gd name="connsiteX5087" fmla="*/ 3112827 w 8830208"/>
              <a:gd name="connsiteY5087" fmla="*/ 2320004 h 8856097"/>
              <a:gd name="connsiteX5088" fmla="*/ 3145098 w 8830208"/>
              <a:gd name="connsiteY5088" fmla="*/ 2312727 h 8856097"/>
              <a:gd name="connsiteX5089" fmla="*/ 3199771 w 8830208"/>
              <a:gd name="connsiteY5089" fmla="*/ 2313727 h 8856097"/>
              <a:gd name="connsiteX5090" fmla="*/ 3227518 w 8830208"/>
              <a:gd name="connsiteY5090" fmla="*/ 2316671 h 8856097"/>
              <a:gd name="connsiteX5091" fmla="*/ 3211040 w 8830208"/>
              <a:gd name="connsiteY5091" fmla="*/ 2305622 h 8856097"/>
              <a:gd name="connsiteX5092" fmla="*/ 3200772 w 8830208"/>
              <a:gd name="connsiteY5092" fmla="*/ 2292772 h 8856097"/>
              <a:gd name="connsiteX5093" fmla="*/ 3205772 w 8830208"/>
              <a:gd name="connsiteY5093" fmla="*/ 2275046 h 8856097"/>
              <a:gd name="connsiteX5094" fmla="*/ 3131296 w 8830208"/>
              <a:gd name="connsiteY5094" fmla="*/ 2271274 h 8856097"/>
              <a:gd name="connsiteX5095" fmla="*/ 2022996 w 8830208"/>
              <a:gd name="connsiteY5095" fmla="*/ 2289048 h 8856097"/>
              <a:gd name="connsiteX5096" fmla="*/ 2028777 w 8830208"/>
              <a:gd name="connsiteY5096" fmla="*/ 2308098 h 8856097"/>
              <a:gd name="connsiteX5097" fmla="*/ 2037407 w 8830208"/>
              <a:gd name="connsiteY5097" fmla="*/ 2312080 h 8856097"/>
              <a:gd name="connsiteX5098" fmla="*/ 2041065 w 8830208"/>
              <a:gd name="connsiteY5098" fmla="*/ 2293030 h 8856097"/>
              <a:gd name="connsiteX5099" fmla="*/ 2026644 w 8830208"/>
              <a:gd name="connsiteY5099" fmla="*/ 2273980 h 8856097"/>
              <a:gd name="connsiteX5100" fmla="*/ 2022996 w 8830208"/>
              <a:gd name="connsiteY5100" fmla="*/ 2289048 h 8856097"/>
              <a:gd name="connsiteX5101" fmla="*/ 2050742 w 8830208"/>
              <a:gd name="connsiteY5101" fmla="*/ 2286667 h 8856097"/>
              <a:gd name="connsiteX5102" fmla="*/ 2057352 w 8830208"/>
              <a:gd name="connsiteY5102" fmla="*/ 2312861 h 8856097"/>
              <a:gd name="connsiteX5103" fmla="*/ 2066877 w 8830208"/>
              <a:gd name="connsiteY5103" fmla="*/ 2321605 h 8856097"/>
              <a:gd name="connsiteX5104" fmla="*/ 2060267 w 8830208"/>
              <a:gd name="connsiteY5104" fmla="*/ 2285210 h 8856097"/>
              <a:gd name="connsiteX5105" fmla="*/ 2044132 w 8830208"/>
              <a:gd name="connsiteY5105" fmla="*/ 2269217 h 8856097"/>
              <a:gd name="connsiteX5106" fmla="*/ 2050742 w 8830208"/>
              <a:gd name="connsiteY5106" fmla="*/ 2286667 h 8856097"/>
              <a:gd name="connsiteX5107" fmla="*/ 2253615 w 8830208"/>
              <a:gd name="connsiteY5107" fmla="*/ 2298630 h 8856097"/>
              <a:gd name="connsiteX5108" fmla="*/ 2262140 w 8830208"/>
              <a:gd name="connsiteY5108" fmla="*/ 2321605 h 8856097"/>
              <a:gd name="connsiteX5109" fmla="*/ 2276427 w 8830208"/>
              <a:gd name="connsiteY5109" fmla="*/ 2307879 h 8856097"/>
              <a:gd name="connsiteX5110" fmla="*/ 2253615 w 8830208"/>
              <a:gd name="connsiteY5110" fmla="*/ 2298630 h 8856097"/>
              <a:gd name="connsiteX5111" fmla="*/ 2651512 w 8830208"/>
              <a:gd name="connsiteY5111" fmla="*/ 2297363 h 8856097"/>
              <a:gd name="connsiteX5112" fmla="*/ 2656723 w 8830208"/>
              <a:gd name="connsiteY5112" fmla="*/ 2324624 h 8856097"/>
              <a:gd name="connsiteX5113" fmla="*/ 2668077 w 8830208"/>
              <a:gd name="connsiteY5113" fmla="*/ 2335892 h 8856097"/>
              <a:gd name="connsiteX5114" fmla="*/ 2661733 w 8830208"/>
              <a:gd name="connsiteY5114" fmla="*/ 2319223 h 8856097"/>
              <a:gd name="connsiteX5115" fmla="*/ 2679697 w 8830208"/>
              <a:gd name="connsiteY5115" fmla="*/ 2314461 h 8856097"/>
              <a:gd name="connsiteX5116" fmla="*/ 2684498 w 8830208"/>
              <a:gd name="connsiteY5116" fmla="*/ 2326367 h 8856097"/>
              <a:gd name="connsiteX5117" fmla="*/ 2685250 w 8830208"/>
              <a:gd name="connsiteY5117" fmla="*/ 2313899 h 8856097"/>
              <a:gd name="connsiteX5118" fmla="*/ 2693937 w 8830208"/>
              <a:gd name="connsiteY5118" fmla="*/ 2306336 h 8856097"/>
              <a:gd name="connsiteX5119" fmla="*/ 2701881 w 8830208"/>
              <a:gd name="connsiteY5119" fmla="*/ 2297373 h 8856097"/>
              <a:gd name="connsiteX5120" fmla="*/ 2693937 w 8830208"/>
              <a:gd name="connsiteY5120" fmla="*/ 2283505 h 8856097"/>
              <a:gd name="connsiteX5121" fmla="*/ 2686002 w 8830208"/>
              <a:gd name="connsiteY5121" fmla="*/ 2294192 h 8856097"/>
              <a:gd name="connsiteX5122" fmla="*/ 2671829 w 8830208"/>
              <a:gd name="connsiteY5122" fmla="*/ 2293125 h 8856097"/>
              <a:gd name="connsiteX5123" fmla="*/ 2657656 w 8830208"/>
              <a:gd name="connsiteY5123" fmla="*/ 2281361 h 8856097"/>
              <a:gd name="connsiteX5124" fmla="*/ 2651512 w 8830208"/>
              <a:gd name="connsiteY5124" fmla="*/ 2297363 h 8856097"/>
              <a:gd name="connsiteX5125" fmla="*/ 1200855 w 8830208"/>
              <a:gd name="connsiteY5125" fmla="*/ 2310860 h 8856097"/>
              <a:gd name="connsiteX5126" fmla="*/ 1200102 w 8830208"/>
              <a:gd name="connsiteY5126" fmla="*/ 2333463 h 8856097"/>
              <a:gd name="connsiteX5127" fmla="*/ 1214390 w 8830208"/>
              <a:gd name="connsiteY5127" fmla="*/ 2321605 h 8856097"/>
              <a:gd name="connsiteX5128" fmla="*/ 1219962 w 8830208"/>
              <a:gd name="connsiteY5128" fmla="*/ 2306812 h 8856097"/>
              <a:gd name="connsiteX5129" fmla="*/ 1206427 w 8830208"/>
              <a:gd name="connsiteY5129" fmla="*/ 2300231 h 8856097"/>
              <a:gd name="connsiteX5130" fmla="*/ 1200855 w 8830208"/>
              <a:gd name="connsiteY5130" fmla="*/ 2310860 h 8856097"/>
              <a:gd name="connsiteX5131" fmla="*/ 1679029 w 8830208"/>
              <a:gd name="connsiteY5131" fmla="*/ 2304936 h 8856097"/>
              <a:gd name="connsiteX5132" fmla="*/ 1676057 w 8830208"/>
              <a:gd name="connsiteY5132" fmla="*/ 2321605 h 8856097"/>
              <a:gd name="connsiteX5133" fmla="*/ 1666827 w 8830208"/>
              <a:gd name="connsiteY5133" fmla="*/ 2312080 h 8856097"/>
              <a:gd name="connsiteX5134" fmla="*/ 1652540 w 8830208"/>
              <a:gd name="connsiteY5134" fmla="*/ 2302555 h 8856097"/>
              <a:gd name="connsiteX5135" fmla="*/ 1647777 w 8830208"/>
              <a:gd name="connsiteY5135" fmla="*/ 2331130 h 8856097"/>
              <a:gd name="connsiteX5136" fmla="*/ 1657007 w 8830208"/>
              <a:gd name="connsiteY5136" fmla="*/ 2345417 h 8856097"/>
              <a:gd name="connsiteX5137" fmla="*/ 1657160 w 8830208"/>
              <a:gd name="connsiteY5137" fmla="*/ 2332949 h 8856097"/>
              <a:gd name="connsiteX5138" fmla="*/ 1666751 w 8830208"/>
              <a:gd name="connsiteY5138" fmla="*/ 2326319 h 8856097"/>
              <a:gd name="connsiteX5139" fmla="*/ 1691164 w 8830208"/>
              <a:gd name="connsiteY5139" fmla="*/ 2323786 h 8856097"/>
              <a:gd name="connsiteX5140" fmla="*/ 1706128 w 8830208"/>
              <a:gd name="connsiteY5140" fmla="*/ 2315413 h 8856097"/>
              <a:gd name="connsiteX5141" fmla="*/ 1689459 w 8830208"/>
              <a:gd name="connsiteY5141" fmla="*/ 2301840 h 8856097"/>
              <a:gd name="connsiteX5142" fmla="*/ 1672790 w 8830208"/>
              <a:gd name="connsiteY5142" fmla="*/ 2288267 h 8856097"/>
              <a:gd name="connsiteX5143" fmla="*/ 1679029 w 8830208"/>
              <a:gd name="connsiteY5143" fmla="*/ 2304936 h 8856097"/>
              <a:gd name="connsiteX5144" fmla="*/ 1966389 w 8830208"/>
              <a:gd name="connsiteY5144" fmla="*/ 2303326 h 8856097"/>
              <a:gd name="connsiteX5145" fmla="*/ 1948472 w 8830208"/>
              <a:gd name="connsiteY5145" fmla="*/ 2306250 h 8856097"/>
              <a:gd name="connsiteX5146" fmla="*/ 1931689 w 8830208"/>
              <a:gd name="connsiteY5146" fmla="*/ 2337035 h 8856097"/>
              <a:gd name="connsiteX5147" fmla="*/ 1947062 w 8830208"/>
              <a:gd name="connsiteY5147" fmla="*/ 2341874 h 8856097"/>
              <a:gd name="connsiteX5148" fmla="*/ 1972485 w 8830208"/>
              <a:gd name="connsiteY5148" fmla="*/ 2331130 h 8856097"/>
              <a:gd name="connsiteX5149" fmla="*/ 1997069 w 8830208"/>
              <a:gd name="connsiteY5149" fmla="*/ 2316042 h 8856097"/>
              <a:gd name="connsiteX5150" fmla="*/ 2002850 w 8830208"/>
              <a:gd name="connsiteY5150" fmla="*/ 2300954 h 8856097"/>
              <a:gd name="connsiteX5151" fmla="*/ 2010909 w 8830208"/>
              <a:gd name="connsiteY5151" fmla="*/ 2313661 h 8856097"/>
              <a:gd name="connsiteX5152" fmla="*/ 2018957 w 8830208"/>
              <a:gd name="connsiteY5152" fmla="*/ 2326367 h 8856097"/>
              <a:gd name="connsiteX5153" fmla="*/ 2019110 w 8830208"/>
              <a:gd name="connsiteY5153" fmla="*/ 2310889 h 8856097"/>
              <a:gd name="connsiteX5154" fmla="*/ 1966389 w 8830208"/>
              <a:gd name="connsiteY5154" fmla="*/ 2303326 h 8856097"/>
              <a:gd name="connsiteX5155" fmla="*/ 2209752 w 8830208"/>
              <a:gd name="connsiteY5155" fmla="*/ 2312080 h 8856097"/>
              <a:gd name="connsiteX5156" fmla="*/ 2235880 w 8830208"/>
              <a:gd name="connsiteY5156" fmla="*/ 2309822 h 8856097"/>
              <a:gd name="connsiteX5157" fmla="*/ 2237480 w 8830208"/>
              <a:gd name="connsiteY5157" fmla="*/ 2288505 h 8856097"/>
              <a:gd name="connsiteX5158" fmla="*/ 2228526 w 8830208"/>
              <a:gd name="connsiteY5158" fmla="*/ 2302678 h 8856097"/>
              <a:gd name="connsiteX5159" fmla="*/ 2219420 w 8830208"/>
              <a:gd name="connsiteY5159" fmla="*/ 2304936 h 8856097"/>
              <a:gd name="connsiteX5160" fmla="*/ 2209419 w 8830208"/>
              <a:gd name="connsiteY5160" fmla="*/ 2293030 h 8856097"/>
              <a:gd name="connsiteX5161" fmla="*/ 2209752 w 8830208"/>
              <a:gd name="connsiteY5161" fmla="*/ 2312080 h 8856097"/>
              <a:gd name="connsiteX5162" fmla="*/ 2857595 w 8830208"/>
              <a:gd name="connsiteY5162" fmla="*/ 2300173 h 8856097"/>
              <a:gd name="connsiteX5163" fmla="*/ 2866977 w 8830208"/>
              <a:gd name="connsiteY5163" fmla="*/ 2321605 h 8856097"/>
              <a:gd name="connsiteX5164" fmla="*/ 2876207 w 8830208"/>
              <a:gd name="connsiteY5164" fmla="*/ 2335892 h 8856097"/>
              <a:gd name="connsiteX5165" fmla="*/ 2876360 w 8830208"/>
              <a:gd name="connsiteY5165" fmla="*/ 2314461 h 8856097"/>
              <a:gd name="connsiteX5166" fmla="*/ 2866977 w 8830208"/>
              <a:gd name="connsiteY5166" fmla="*/ 2293030 h 8856097"/>
              <a:gd name="connsiteX5167" fmla="*/ 2857595 w 8830208"/>
              <a:gd name="connsiteY5167" fmla="*/ 2300173 h 8856097"/>
              <a:gd name="connsiteX5168" fmla="*/ 3050867 w 8830208"/>
              <a:gd name="connsiteY5168" fmla="*/ 2299164 h 8856097"/>
              <a:gd name="connsiteX5169" fmla="*/ 3044742 w 8830208"/>
              <a:gd name="connsiteY5169" fmla="*/ 2317461 h 8856097"/>
              <a:gd name="connsiteX5170" fmla="*/ 3039447 w 8830208"/>
              <a:gd name="connsiteY5170" fmla="*/ 2331130 h 8856097"/>
              <a:gd name="connsiteX5171" fmla="*/ 3028902 w 8830208"/>
              <a:gd name="connsiteY5171" fmla="*/ 2320966 h 8856097"/>
              <a:gd name="connsiteX5172" fmla="*/ 3007471 w 8830208"/>
              <a:gd name="connsiteY5172" fmla="*/ 2317271 h 8856097"/>
              <a:gd name="connsiteX5173" fmla="*/ 2979830 w 8830208"/>
              <a:gd name="connsiteY5173" fmla="*/ 2347836 h 8856097"/>
              <a:gd name="connsiteX5174" fmla="*/ 2987116 w 8830208"/>
              <a:gd name="connsiteY5174" fmla="*/ 2359619 h 8856097"/>
              <a:gd name="connsiteX5175" fmla="*/ 3026312 w 8830208"/>
              <a:gd name="connsiteY5175" fmla="*/ 2344227 h 8856097"/>
              <a:gd name="connsiteX5176" fmla="*/ 3065516 w 8830208"/>
              <a:gd name="connsiteY5176" fmla="*/ 2328825 h 8856097"/>
              <a:gd name="connsiteX5177" fmla="*/ 3060726 w 8830208"/>
              <a:gd name="connsiteY5177" fmla="*/ 2313308 h 8856097"/>
              <a:gd name="connsiteX5178" fmla="*/ 3055925 w 8830208"/>
              <a:gd name="connsiteY5178" fmla="*/ 2297792 h 8856097"/>
              <a:gd name="connsiteX5179" fmla="*/ 3070984 w 8830208"/>
              <a:gd name="connsiteY5179" fmla="*/ 2316280 h 8856097"/>
              <a:gd name="connsiteX5180" fmla="*/ 3080271 w 8830208"/>
              <a:gd name="connsiteY5180" fmla="*/ 2308098 h 8856097"/>
              <a:gd name="connsiteX5181" fmla="*/ 3050867 w 8830208"/>
              <a:gd name="connsiteY5181" fmla="*/ 2299164 h 8856097"/>
              <a:gd name="connsiteX5182" fmla="*/ 1169146 w 8830208"/>
              <a:gd name="connsiteY5182" fmla="*/ 2309117 h 8856097"/>
              <a:gd name="connsiteX5183" fmla="*/ 1163050 w 8830208"/>
              <a:gd name="connsiteY5183" fmla="*/ 2340655 h 8856097"/>
              <a:gd name="connsiteX5184" fmla="*/ 1173328 w 8830208"/>
              <a:gd name="connsiteY5184" fmla="*/ 2354942 h 8856097"/>
              <a:gd name="connsiteX5185" fmla="*/ 1167965 w 8830208"/>
              <a:gd name="connsiteY5185" fmla="*/ 2338273 h 8856097"/>
              <a:gd name="connsiteX5186" fmla="*/ 1184272 w 8830208"/>
              <a:gd name="connsiteY5186" fmla="*/ 2333511 h 8856097"/>
              <a:gd name="connsiteX5187" fmla="*/ 1189825 w 8830208"/>
              <a:gd name="connsiteY5187" fmla="*/ 2323986 h 8856097"/>
              <a:gd name="connsiteX5188" fmla="*/ 1188196 w 8830208"/>
              <a:gd name="connsiteY5188" fmla="*/ 2303660 h 8856097"/>
              <a:gd name="connsiteX5189" fmla="*/ 1169146 w 8830208"/>
              <a:gd name="connsiteY5189" fmla="*/ 2309117 h 8856097"/>
              <a:gd name="connsiteX5190" fmla="*/ 1719215 w 8830208"/>
              <a:gd name="connsiteY5190" fmla="*/ 2312080 h 8856097"/>
              <a:gd name="connsiteX5191" fmla="*/ 1752552 w 8830208"/>
              <a:gd name="connsiteY5191" fmla="*/ 2312080 h 8856097"/>
              <a:gd name="connsiteX5192" fmla="*/ 1766840 w 8830208"/>
              <a:gd name="connsiteY5192" fmla="*/ 2302850 h 8856097"/>
              <a:gd name="connsiteX5193" fmla="*/ 1745971 w 8830208"/>
              <a:gd name="connsiteY5193" fmla="*/ 2302698 h 8856097"/>
              <a:gd name="connsiteX5194" fmla="*/ 1719215 w 8830208"/>
              <a:gd name="connsiteY5194" fmla="*/ 2312080 h 8856097"/>
              <a:gd name="connsiteX5195" fmla="*/ 1976390 w 8830208"/>
              <a:gd name="connsiteY5195" fmla="*/ 2312080 h 8856097"/>
              <a:gd name="connsiteX5196" fmla="*/ 1980591 w 8830208"/>
              <a:gd name="connsiteY5196" fmla="*/ 2321605 h 8856097"/>
              <a:gd name="connsiteX5197" fmla="*/ 1990677 w 8830208"/>
              <a:gd name="connsiteY5197" fmla="*/ 2312080 h 8856097"/>
              <a:gd name="connsiteX5198" fmla="*/ 1986477 w 8830208"/>
              <a:gd name="connsiteY5198" fmla="*/ 2302555 h 8856097"/>
              <a:gd name="connsiteX5199" fmla="*/ 1976390 w 8830208"/>
              <a:gd name="connsiteY5199" fmla="*/ 2312080 h 8856097"/>
              <a:gd name="connsiteX5200" fmla="*/ 1938290 w 8830208"/>
              <a:gd name="connsiteY5200" fmla="*/ 2321605 h 8856097"/>
              <a:gd name="connsiteX5201" fmla="*/ 1948377 w 8830208"/>
              <a:gd name="connsiteY5201" fmla="*/ 2331130 h 8856097"/>
              <a:gd name="connsiteX5202" fmla="*/ 1952577 w 8830208"/>
              <a:gd name="connsiteY5202" fmla="*/ 2321605 h 8856097"/>
              <a:gd name="connsiteX5203" fmla="*/ 1942491 w 8830208"/>
              <a:gd name="connsiteY5203" fmla="*/ 2312080 h 8856097"/>
              <a:gd name="connsiteX5204" fmla="*/ 1938290 w 8830208"/>
              <a:gd name="connsiteY5204" fmla="*/ 2321605 h 8856097"/>
              <a:gd name="connsiteX5205" fmla="*/ 2597639 w 8830208"/>
              <a:gd name="connsiteY5205" fmla="*/ 2317899 h 8856097"/>
              <a:gd name="connsiteX5206" fmla="*/ 2597896 w 8830208"/>
              <a:gd name="connsiteY5206" fmla="*/ 2359562 h 8856097"/>
              <a:gd name="connsiteX5207" fmla="*/ 2616946 w 8830208"/>
              <a:gd name="connsiteY5207" fmla="*/ 2351856 h 8856097"/>
              <a:gd name="connsiteX5208" fmla="*/ 2628852 w 8830208"/>
              <a:gd name="connsiteY5208" fmla="*/ 2344293 h 8856097"/>
              <a:gd name="connsiteX5209" fmla="*/ 2616680 w 8830208"/>
              <a:gd name="connsiteY5209" fmla="*/ 2327653 h 8856097"/>
              <a:gd name="connsiteX5210" fmla="*/ 2597639 w 8830208"/>
              <a:gd name="connsiteY5210" fmla="*/ 2317899 h 8856097"/>
              <a:gd name="connsiteX5211" fmla="*/ 2816781 w 8830208"/>
              <a:gd name="connsiteY5211" fmla="*/ 2330415 h 8856097"/>
              <a:gd name="connsiteX5212" fmla="*/ 2824591 w 8830208"/>
              <a:gd name="connsiteY5212" fmla="*/ 2343912 h 8856097"/>
              <a:gd name="connsiteX5213" fmla="*/ 2832021 w 8830208"/>
              <a:gd name="connsiteY5213" fmla="*/ 2325576 h 8856097"/>
              <a:gd name="connsiteX5214" fmla="*/ 2816781 w 8830208"/>
              <a:gd name="connsiteY5214" fmla="*/ 2330415 h 8856097"/>
              <a:gd name="connsiteX5215" fmla="*/ 1863681 w 8830208"/>
              <a:gd name="connsiteY5215" fmla="*/ 2327958 h 8856097"/>
              <a:gd name="connsiteX5216" fmla="*/ 1876377 w 8830208"/>
              <a:gd name="connsiteY5216" fmla="*/ 2359705 h 8856097"/>
              <a:gd name="connsiteX5217" fmla="*/ 1889646 w 8830208"/>
              <a:gd name="connsiteY5217" fmla="*/ 2336673 h 8856097"/>
              <a:gd name="connsiteX5218" fmla="*/ 1863681 w 8830208"/>
              <a:gd name="connsiteY5218" fmla="*/ 2327958 h 8856097"/>
              <a:gd name="connsiteX5219" fmla="*/ 2558596 w 8830208"/>
              <a:gd name="connsiteY5219" fmla="*/ 2336263 h 8856097"/>
              <a:gd name="connsiteX5220" fmla="*/ 2565349 w 8830208"/>
              <a:gd name="connsiteY5220" fmla="*/ 2369230 h 8856097"/>
              <a:gd name="connsiteX5221" fmla="*/ 2576656 w 8830208"/>
              <a:gd name="connsiteY5221" fmla="*/ 2350370 h 8856097"/>
              <a:gd name="connsiteX5222" fmla="*/ 2558596 w 8830208"/>
              <a:gd name="connsiteY5222" fmla="*/ 2336263 h 8856097"/>
              <a:gd name="connsiteX5223" fmla="*/ 2786558 w 8830208"/>
              <a:gd name="connsiteY5223" fmla="*/ 2330253 h 8856097"/>
              <a:gd name="connsiteX5224" fmla="*/ 2790977 w 8830208"/>
              <a:gd name="connsiteY5224" fmla="*/ 2361209 h 8856097"/>
              <a:gd name="connsiteX5225" fmla="*/ 2800741 w 8830208"/>
              <a:gd name="connsiteY5225" fmla="*/ 2383517 h 8856097"/>
              <a:gd name="connsiteX5226" fmla="*/ 2795778 w 8830208"/>
              <a:gd name="connsiteY5226" fmla="*/ 2358114 h 8856097"/>
              <a:gd name="connsiteX5227" fmla="*/ 2802703 w 8830208"/>
              <a:gd name="connsiteY5227" fmla="*/ 2327910 h 8856097"/>
              <a:gd name="connsiteX5228" fmla="*/ 2814590 w 8830208"/>
              <a:gd name="connsiteY5228" fmla="*/ 2323109 h 8856097"/>
              <a:gd name="connsiteX5229" fmla="*/ 2803246 w 8830208"/>
              <a:gd name="connsiteY5229" fmla="*/ 2322357 h 8856097"/>
              <a:gd name="connsiteX5230" fmla="*/ 2786558 w 8830208"/>
              <a:gd name="connsiteY5230" fmla="*/ 2330253 h 8856097"/>
              <a:gd name="connsiteX5231" fmla="*/ 1317689 w 8830208"/>
              <a:gd name="connsiteY5231" fmla="*/ 2345827 h 8856097"/>
              <a:gd name="connsiteX5232" fmla="*/ 1317984 w 8830208"/>
              <a:gd name="connsiteY5232" fmla="*/ 2366467 h 8856097"/>
              <a:gd name="connsiteX5233" fmla="*/ 1324594 w 8830208"/>
              <a:gd name="connsiteY5233" fmla="*/ 2354151 h 8856097"/>
              <a:gd name="connsiteX5234" fmla="*/ 1325270 w 8830208"/>
              <a:gd name="connsiteY5234" fmla="*/ 2335892 h 8856097"/>
              <a:gd name="connsiteX5235" fmla="*/ 1333452 w 8830208"/>
              <a:gd name="connsiteY5235" fmla="*/ 2354942 h 8856097"/>
              <a:gd name="connsiteX5236" fmla="*/ 1341634 w 8830208"/>
              <a:gd name="connsiteY5236" fmla="*/ 2373992 h 8856097"/>
              <a:gd name="connsiteX5237" fmla="*/ 1342311 w 8830208"/>
              <a:gd name="connsiteY5237" fmla="*/ 2352561 h 8856097"/>
              <a:gd name="connsiteX5238" fmla="*/ 1317689 w 8830208"/>
              <a:gd name="connsiteY5238" fmla="*/ 2345827 h 8856097"/>
              <a:gd name="connsiteX5239" fmla="*/ 1533477 w 8830208"/>
              <a:gd name="connsiteY5239" fmla="*/ 2338445 h 8856097"/>
              <a:gd name="connsiteX5240" fmla="*/ 1507284 w 8830208"/>
              <a:gd name="connsiteY5240" fmla="*/ 2357857 h 8856097"/>
              <a:gd name="connsiteX5241" fmla="*/ 1495377 w 8830208"/>
              <a:gd name="connsiteY5241" fmla="*/ 2361829 h 8856097"/>
              <a:gd name="connsiteX5242" fmla="*/ 1481090 w 8830208"/>
              <a:gd name="connsiteY5242" fmla="*/ 2356257 h 8856097"/>
              <a:gd name="connsiteX5243" fmla="*/ 1476327 w 8830208"/>
              <a:gd name="connsiteY5243" fmla="*/ 2397805 h 8856097"/>
              <a:gd name="connsiteX5244" fmla="*/ 1485852 w 8830208"/>
              <a:gd name="connsiteY5244" fmla="*/ 2388280 h 8856097"/>
              <a:gd name="connsiteX5245" fmla="*/ 1492996 w 8830208"/>
              <a:gd name="connsiteY5245" fmla="*/ 2379879 h 8856097"/>
              <a:gd name="connsiteX5246" fmla="*/ 1532353 w 8830208"/>
              <a:gd name="connsiteY5246" fmla="*/ 2371611 h 8856097"/>
              <a:gd name="connsiteX5247" fmla="*/ 1542631 w 8830208"/>
              <a:gd name="connsiteY5247" fmla="*/ 2359428 h 8856097"/>
              <a:gd name="connsiteX5248" fmla="*/ 1553709 w 8830208"/>
              <a:gd name="connsiteY5248" fmla="*/ 2349256 h 8856097"/>
              <a:gd name="connsiteX5249" fmla="*/ 1533477 w 8830208"/>
              <a:gd name="connsiteY5249" fmla="*/ 2338445 h 8856097"/>
              <a:gd name="connsiteX5250" fmla="*/ 1568987 w 8830208"/>
              <a:gd name="connsiteY5250" fmla="*/ 2350808 h 8856097"/>
              <a:gd name="connsiteX5251" fmla="*/ 1583455 w 8830208"/>
              <a:gd name="connsiteY5251" fmla="*/ 2361162 h 8856097"/>
              <a:gd name="connsiteX5252" fmla="*/ 1571911 w 8830208"/>
              <a:gd name="connsiteY5252" fmla="*/ 2331130 h 8856097"/>
              <a:gd name="connsiteX5253" fmla="*/ 1568987 w 8830208"/>
              <a:gd name="connsiteY5253" fmla="*/ 2350808 h 8856097"/>
              <a:gd name="connsiteX5254" fmla="*/ 1807321 w 8830208"/>
              <a:gd name="connsiteY5254" fmla="*/ 2337692 h 8856097"/>
              <a:gd name="connsiteX5255" fmla="*/ 1798282 w 8830208"/>
              <a:gd name="connsiteY5255" fmla="*/ 2366486 h 8856097"/>
              <a:gd name="connsiteX5256" fmla="*/ 1827514 w 8830208"/>
              <a:gd name="connsiteY5256" fmla="*/ 2372316 h 8856097"/>
              <a:gd name="connsiteX5257" fmla="*/ 1849412 w 8830208"/>
              <a:gd name="connsiteY5257" fmla="*/ 2366591 h 8856097"/>
              <a:gd name="connsiteX5258" fmla="*/ 1836706 w 8830208"/>
              <a:gd name="connsiteY5258" fmla="*/ 2358381 h 8856097"/>
              <a:gd name="connsiteX5259" fmla="*/ 1823990 w 8830208"/>
              <a:gd name="connsiteY5259" fmla="*/ 2350180 h 8856097"/>
              <a:gd name="connsiteX5260" fmla="*/ 1838277 w 8830208"/>
              <a:gd name="connsiteY5260" fmla="*/ 2340798 h 8856097"/>
              <a:gd name="connsiteX5261" fmla="*/ 1852565 w 8830208"/>
              <a:gd name="connsiteY5261" fmla="*/ 2331425 h 8856097"/>
              <a:gd name="connsiteX5262" fmla="*/ 1838277 w 8830208"/>
              <a:gd name="connsiteY5262" fmla="*/ 2332377 h 8856097"/>
              <a:gd name="connsiteX5263" fmla="*/ 1807321 w 8830208"/>
              <a:gd name="connsiteY5263" fmla="*/ 2337692 h 8856097"/>
              <a:gd name="connsiteX5264" fmla="*/ 1866852 w 8830208"/>
              <a:gd name="connsiteY5264" fmla="*/ 2340655 h 8856097"/>
              <a:gd name="connsiteX5265" fmla="*/ 1876939 w 8830208"/>
              <a:gd name="connsiteY5265" fmla="*/ 2350180 h 8856097"/>
              <a:gd name="connsiteX5266" fmla="*/ 1881140 w 8830208"/>
              <a:gd name="connsiteY5266" fmla="*/ 2340655 h 8856097"/>
              <a:gd name="connsiteX5267" fmla="*/ 1871053 w 8830208"/>
              <a:gd name="connsiteY5267" fmla="*/ 2331130 h 8856097"/>
              <a:gd name="connsiteX5268" fmla="*/ 1866852 w 8830208"/>
              <a:gd name="connsiteY5268" fmla="*/ 2340655 h 8856097"/>
              <a:gd name="connsiteX5269" fmla="*/ 2950207 w 8830208"/>
              <a:gd name="connsiteY5269" fmla="*/ 2336978 h 8856097"/>
              <a:gd name="connsiteX5270" fmla="*/ 2965276 w 8830208"/>
              <a:gd name="connsiteY5270" fmla="*/ 2368953 h 8856097"/>
              <a:gd name="connsiteX5271" fmla="*/ 2962675 w 8830208"/>
              <a:gd name="connsiteY5271" fmla="*/ 2346046 h 8856097"/>
              <a:gd name="connsiteX5272" fmla="*/ 2950207 w 8830208"/>
              <a:gd name="connsiteY5272" fmla="*/ 2336978 h 8856097"/>
              <a:gd name="connsiteX5273" fmla="*/ 2986040 w 8830208"/>
              <a:gd name="connsiteY5273" fmla="*/ 2340655 h 8856097"/>
              <a:gd name="connsiteX5274" fmla="*/ 2996127 w 8830208"/>
              <a:gd name="connsiteY5274" fmla="*/ 2350180 h 8856097"/>
              <a:gd name="connsiteX5275" fmla="*/ 3000327 w 8830208"/>
              <a:gd name="connsiteY5275" fmla="*/ 2340655 h 8856097"/>
              <a:gd name="connsiteX5276" fmla="*/ 2990241 w 8830208"/>
              <a:gd name="connsiteY5276" fmla="*/ 2331130 h 8856097"/>
              <a:gd name="connsiteX5277" fmla="*/ 2986040 w 8830208"/>
              <a:gd name="connsiteY5277" fmla="*/ 2340655 h 8856097"/>
              <a:gd name="connsiteX5278" fmla="*/ 1247051 w 8830208"/>
              <a:gd name="connsiteY5278" fmla="*/ 2352561 h 8856097"/>
              <a:gd name="connsiteX5279" fmla="*/ 1237593 w 8830208"/>
              <a:gd name="connsiteY5279" fmla="*/ 2361791 h 8856097"/>
              <a:gd name="connsiteX5280" fmla="*/ 1254919 w 8830208"/>
              <a:gd name="connsiteY5280" fmla="*/ 2380841 h 8856097"/>
              <a:gd name="connsiteX5281" fmla="*/ 1267863 w 8830208"/>
              <a:gd name="connsiteY5281" fmla="*/ 2402567 h 8856097"/>
              <a:gd name="connsiteX5282" fmla="*/ 1262577 w 8830208"/>
              <a:gd name="connsiteY5282" fmla="*/ 2377164 h 8856097"/>
              <a:gd name="connsiteX5283" fmla="*/ 1269178 w 8830208"/>
              <a:gd name="connsiteY5283" fmla="*/ 2346960 h 8856097"/>
              <a:gd name="connsiteX5284" fmla="*/ 1270978 w 8830208"/>
              <a:gd name="connsiteY5284" fmla="*/ 2341407 h 8856097"/>
              <a:gd name="connsiteX5285" fmla="*/ 1247051 w 8830208"/>
              <a:gd name="connsiteY5285" fmla="*/ 2352561 h 8856097"/>
              <a:gd name="connsiteX5286" fmla="*/ 1285827 w 8830208"/>
              <a:gd name="connsiteY5286" fmla="*/ 2359705 h 8856097"/>
              <a:gd name="connsiteX5287" fmla="*/ 1293314 w 8830208"/>
              <a:gd name="connsiteY5287" fmla="*/ 2378755 h 8856097"/>
              <a:gd name="connsiteX5288" fmla="*/ 1300791 w 8830208"/>
              <a:gd name="connsiteY5288" fmla="*/ 2359705 h 8856097"/>
              <a:gd name="connsiteX5289" fmla="*/ 1293314 w 8830208"/>
              <a:gd name="connsiteY5289" fmla="*/ 2340655 h 8856097"/>
              <a:gd name="connsiteX5290" fmla="*/ 1285827 w 8830208"/>
              <a:gd name="connsiteY5290" fmla="*/ 2359705 h 8856097"/>
              <a:gd name="connsiteX5291" fmla="*/ 2328815 w 8830208"/>
              <a:gd name="connsiteY5291" fmla="*/ 2350180 h 8856097"/>
              <a:gd name="connsiteX5292" fmla="*/ 2328815 w 8830208"/>
              <a:gd name="connsiteY5292" fmla="*/ 2369230 h 8856097"/>
              <a:gd name="connsiteX5293" fmla="*/ 2362152 w 8830208"/>
              <a:gd name="connsiteY5293" fmla="*/ 2368668 h 8856097"/>
              <a:gd name="connsiteX5294" fmla="*/ 2352732 w 8830208"/>
              <a:gd name="connsiteY5294" fmla="*/ 2364400 h 8856097"/>
              <a:gd name="connsiteX5295" fmla="*/ 2348989 w 8830208"/>
              <a:gd name="connsiteY5295" fmla="*/ 2355437 h 8856097"/>
              <a:gd name="connsiteX5296" fmla="*/ 2328815 w 8830208"/>
              <a:gd name="connsiteY5296" fmla="*/ 2350180 h 8856097"/>
              <a:gd name="connsiteX5297" fmla="*/ 2725865 w 8830208"/>
              <a:gd name="connsiteY5297" fmla="*/ 2352818 h 8856097"/>
              <a:gd name="connsiteX5298" fmla="*/ 2714339 w 8830208"/>
              <a:gd name="connsiteY5298" fmla="*/ 2366706 h 8856097"/>
              <a:gd name="connsiteX5299" fmla="*/ 2726684 w 8830208"/>
              <a:gd name="connsiteY5299" fmla="*/ 2376945 h 8856097"/>
              <a:gd name="connsiteX5300" fmla="*/ 2750611 w 8830208"/>
              <a:gd name="connsiteY5300" fmla="*/ 2380031 h 8856097"/>
              <a:gd name="connsiteX5301" fmla="*/ 2762202 w 8830208"/>
              <a:gd name="connsiteY5301" fmla="*/ 2372868 h 8856097"/>
              <a:gd name="connsiteX5302" fmla="*/ 2749791 w 8830208"/>
              <a:gd name="connsiteY5302" fmla="*/ 2355904 h 8856097"/>
              <a:gd name="connsiteX5303" fmla="*/ 2737390 w 8830208"/>
              <a:gd name="connsiteY5303" fmla="*/ 2338931 h 8856097"/>
              <a:gd name="connsiteX5304" fmla="*/ 2725865 w 8830208"/>
              <a:gd name="connsiteY5304" fmla="*/ 2352818 h 8856097"/>
              <a:gd name="connsiteX5305" fmla="*/ 890540 w 8830208"/>
              <a:gd name="connsiteY5305" fmla="*/ 2416855 h 8856097"/>
              <a:gd name="connsiteX5306" fmla="*/ 928878 w 8830208"/>
              <a:gd name="connsiteY5306" fmla="*/ 2483530 h 8856097"/>
              <a:gd name="connsiteX5307" fmla="*/ 900065 w 8830208"/>
              <a:gd name="connsiteY5307" fmla="*/ 2416855 h 8856097"/>
              <a:gd name="connsiteX5308" fmla="*/ 861727 w 8830208"/>
              <a:gd name="connsiteY5308" fmla="*/ 2350180 h 8856097"/>
              <a:gd name="connsiteX5309" fmla="*/ 890540 w 8830208"/>
              <a:gd name="connsiteY5309" fmla="*/ 2416855 h 8856097"/>
              <a:gd name="connsiteX5310" fmla="*/ 1745409 w 8830208"/>
              <a:gd name="connsiteY5310" fmla="*/ 2356904 h 8856097"/>
              <a:gd name="connsiteX5311" fmla="*/ 1733207 w 8830208"/>
              <a:gd name="connsiteY5311" fmla="*/ 2397805 h 8856097"/>
              <a:gd name="connsiteX5312" fmla="*/ 1736950 w 8830208"/>
              <a:gd name="connsiteY5312" fmla="*/ 2383517 h 8856097"/>
              <a:gd name="connsiteX5313" fmla="*/ 1742008 w 8830208"/>
              <a:gd name="connsiteY5313" fmla="*/ 2369230 h 8856097"/>
              <a:gd name="connsiteX5314" fmla="*/ 1752552 w 8830208"/>
              <a:gd name="connsiteY5314" fmla="*/ 2378755 h 8856097"/>
              <a:gd name="connsiteX5315" fmla="*/ 1761782 w 8830208"/>
              <a:gd name="connsiteY5315" fmla="*/ 2388280 h 8856097"/>
              <a:gd name="connsiteX5316" fmla="*/ 1764754 w 8830208"/>
              <a:gd name="connsiteY5316" fmla="*/ 2371611 h 8856097"/>
              <a:gd name="connsiteX5317" fmla="*/ 1758515 w 8830208"/>
              <a:gd name="connsiteY5317" fmla="*/ 2354942 h 8856097"/>
              <a:gd name="connsiteX5318" fmla="*/ 1774803 w 8830208"/>
              <a:gd name="connsiteY5318" fmla="*/ 2368191 h 8856097"/>
              <a:gd name="connsiteX5319" fmla="*/ 1791091 w 8830208"/>
              <a:gd name="connsiteY5319" fmla="*/ 2381450 h 8856097"/>
              <a:gd name="connsiteX5320" fmla="*/ 1785090 w 8830208"/>
              <a:gd name="connsiteY5320" fmla="*/ 2365810 h 8856097"/>
              <a:gd name="connsiteX5321" fmla="*/ 1772965 w 8830208"/>
              <a:gd name="connsiteY5321" fmla="*/ 2351475 h 8856097"/>
              <a:gd name="connsiteX5322" fmla="*/ 1745409 w 8830208"/>
              <a:gd name="connsiteY5322" fmla="*/ 2356904 h 8856097"/>
              <a:gd name="connsiteX5323" fmla="*/ 2054971 w 8830208"/>
              <a:gd name="connsiteY5323" fmla="*/ 2356742 h 8856097"/>
              <a:gd name="connsiteX5324" fmla="*/ 2058372 w 8830208"/>
              <a:gd name="connsiteY5324" fmla="*/ 2388280 h 8856097"/>
              <a:gd name="connsiteX5325" fmla="*/ 2072954 w 8830208"/>
              <a:gd name="connsiteY5325" fmla="*/ 2373992 h 8856097"/>
              <a:gd name="connsiteX5326" fmla="*/ 2076698 w 8830208"/>
              <a:gd name="connsiteY5326" fmla="*/ 2359705 h 8856097"/>
              <a:gd name="connsiteX5327" fmla="*/ 2086070 w 8830208"/>
              <a:gd name="connsiteY5327" fmla="*/ 2371611 h 8856097"/>
              <a:gd name="connsiteX5328" fmla="*/ 2086223 w 8830208"/>
              <a:gd name="connsiteY5328" fmla="*/ 2383517 h 8856097"/>
              <a:gd name="connsiteX5329" fmla="*/ 2094443 w 8830208"/>
              <a:gd name="connsiteY5329" fmla="*/ 2370535 h 8856097"/>
              <a:gd name="connsiteX5330" fmla="*/ 2102673 w 8830208"/>
              <a:gd name="connsiteY5330" fmla="*/ 2357552 h 8856097"/>
              <a:gd name="connsiteX5331" fmla="*/ 2107835 w 8830208"/>
              <a:gd name="connsiteY5331" fmla="*/ 2370535 h 8856097"/>
              <a:gd name="connsiteX5332" fmla="*/ 2113750 w 8830208"/>
              <a:gd name="connsiteY5332" fmla="*/ 2366848 h 8856097"/>
              <a:gd name="connsiteX5333" fmla="*/ 2054971 w 8830208"/>
              <a:gd name="connsiteY5333" fmla="*/ 2356742 h 8856097"/>
              <a:gd name="connsiteX5334" fmla="*/ 2295573 w 8830208"/>
              <a:gd name="connsiteY5334" fmla="*/ 2364353 h 8856097"/>
              <a:gd name="connsiteX5335" fmla="*/ 2283809 w 8830208"/>
              <a:gd name="connsiteY5335" fmla="*/ 2378526 h 8856097"/>
              <a:gd name="connsiteX5336" fmla="*/ 2299583 w 8830208"/>
              <a:gd name="connsiteY5336" fmla="*/ 2384584 h 8856097"/>
              <a:gd name="connsiteX5337" fmla="*/ 2321290 w 8830208"/>
              <a:gd name="connsiteY5337" fmla="*/ 2384698 h 8856097"/>
              <a:gd name="connsiteX5338" fmla="*/ 2316413 w 8830208"/>
              <a:gd name="connsiteY5338" fmla="*/ 2378755 h 8856097"/>
              <a:gd name="connsiteX5339" fmla="*/ 2311079 w 8830208"/>
              <a:gd name="connsiteY5339" fmla="*/ 2364467 h 8856097"/>
              <a:gd name="connsiteX5340" fmla="*/ 2295573 w 8830208"/>
              <a:gd name="connsiteY5340" fmla="*/ 2364353 h 8856097"/>
              <a:gd name="connsiteX5341" fmla="*/ 2530431 w 8830208"/>
              <a:gd name="connsiteY5341" fmla="*/ 2356533 h 8856097"/>
              <a:gd name="connsiteX5342" fmla="*/ 2524363 w 8830208"/>
              <a:gd name="connsiteY5342" fmla="*/ 2377964 h 8856097"/>
              <a:gd name="connsiteX5343" fmla="*/ 2524659 w 8830208"/>
              <a:gd name="connsiteY5343" fmla="*/ 2393042 h 8856097"/>
              <a:gd name="connsiteX5344" fmla="*/ 2534765 w 8830208"/>
              <a:gd name="connsiteY5344" fmla="*/ 2375659 h 8856097"/>
              <a:gd name="connsiteX5345" fmla="*/ 2530431 w 8830208"/>
              <a:gd name="connsiteY5345" fmla="*/ 2356533 h 8856097"/>
              <a:gd name="connsiteX5346" fmla="*/ 2692718 w 8830208"/>
              <a:gd name="connsiteY5346" fmla="*/ 2356552 h 8856097"/>
              <a:gd name="connsiteX5347" fmla="*/ 2700290 w 8830208"/>
              <a:gd name="connsiteY5347" fmla="*/ 2384498 h 8856097"/>
              <a:gd name="connsiteX5348" fmla="*/ 2706024 w 8830208"/>
              <a:gd name="connsiteY5348" fmla="*/ 2365096 h 8856097"/>
              <a:gd name="connsiteX5349" fmla="*/ 2692718 w 8830208"/>
              <a:gd name="connsiteY5349" fmla="*/ 2356552 h 8856097"/>
              <a:gd name="connsiteX5350" fmla="*/ 2903296 w 8830208"/>
              <a:gd name="connsiteY5350" fmla="*/ 2362848 h 8856097"/>
              <a:gd name="connsiteX5351" fmla="*/ 2878808 w 8830208"/>
              <a:gd name="connsiteY5351" fmla="*/ 2371582 h 8856097"/>
              <a:gd name="connsiteX5352" fmla="*/ 2866311 w 8830208"/>
              <a:gd name="connsiteY5352" fmla="*/ 2413892 h 8856097"/>
              <a:gd name="connsiteX5353" fmla="*/ 2876760 w 8830208"/>
              <a:gd name="connsiteY5353" fmla="*/ 2431142 h 8856097"/>
              <a:gd name="connsiteX5354" fmla="*/ 2870835 w 8830208"/>
              <a:gd name="connsiteY5354" fmla="*/ 2404948 h 8856097"/>
              <a:gd name="connsiteX5355" fmla="*/ 2875474 w 8830208"/>
              <a:gd name="connsiteY5355" fmla="*/ 2378755 h 8856097"/>
              <a:gd name="connsiteX5356" fmla="*/ 2886027 w 8830208"/>
              <a:gd name="connsiteY5356" fmla="*/ 2387784 h 8856097"/>
              <a:gd name="connsiteX5357" fmla="*/ 2914021 w 8830208"/>
              <a:gd name="connsiteY5357" fmla="*/ 2387051 h 8856097"/>
              <a:gd name="connsiteX5358" fmla="*/ 2936815 w 8830208"/>
              <a:gd name="connsiteY5358" fmla="*/ 2363734 h 8856097"/>
              <a:gd name="connsiteX5359" fmla="*/ 2903296 w 8830208"/>
              <a:gd name="connsiteY5359" fmla="*/ 2362848 h 8856097"/>
              <a:gd name="connsiteX5360" fmla="*/ 3102150 w 8830208"/>
              <a:gd name="connsiteY5360" fmla="*/ 2366172 h 8856097"/>
              <a:gd name="connsiteX5361" fmla="*/ 3051353 w 8830208"/>
              <a:gd name="connsiteY5361" fmla="*/ 2393156 h 8856097"/>
              <a:gd name="connsiteX5362" fmla="*/ 3034760 w 8830208"/>
              <a:gd name="connsiteY5362" fmla="*/ 2401672 h 8856097"/>
              <a:gd name="connsiteX5363" fmla="*/ 2978734 w 8830208"/>
              <a:gd name="connsiteY5363" fmla="*/ 2416855 h 8856097"/>
              <a:gd name="connsiteX5364" fmla="*/ 2934329 w 8830208"/>
              <a:gd name="connsiteY5364" fmla="*/ 2436495 h 8856097"/>
              <a:gd name="connsiteX5365" fmla="*/ 2945873 w 8830208"/>
              <a:gd name="connsiteY5365" fmla="*/ 2461832 h 8856097"/>
              <a:gd name="connsiteX5366" fmla="*/ 2957417 w 8830208"/>
              <a:gd name="connsiteY5366" fmla="*/ 2487168 h 8856097"/>
              <a:gd name="connsiteX5367" fmla="*/ 2960437 w 8830208"/>
              <a:gd name="connsiteY5367" fmla="*/ 2471509 h 8856097"/>
              <a:gd name="connsiteX5368" fmla="*/ 2981697 w 8830208"/>
              <a:gd name="connsiteY5368" fmla="*/ 2450059 h 8856097"/>
              <a:gd name="connsiteX5369" fmla="*/ 2999003 w 8830208"/>
              <a:gd name="connsiteY5369" fmla="*/ 2437705 h 8856097"/>
              <a:gd name="connsiteX5370" fmla="*/ 3009852 w 8830208"/>
              <a:gd name="connsiteY5370" fmla="*/ 2426380 h 8856097"/>
              <a:gd name="connsiteX5371" fmla="*/ 3019082 w 8830208"/>
              <a:gd name="connsiteY5371" fmla="*/ 2440667 h 8856097"/>
              <a:gd name="connsiteX5372" fmla="*/ 3019235 w 8830208"/>
              <a:gd name="connsiteY5372" fmla="*/ 2422836 h 8856097"/>
              <a:gd name="connsiteX5373" fmla="*/ 3019377 w 8830208"/>
              <a:gd name="connsiteY5373" fmla="*/ 2404996 h 8856097"/>
              <a:gd name="connsiteX5374" fmla="*/ 3033665 w 8830208"/>
              <a:gd name="connsiteY5374" fmla="*/ 2416855 h 8856097"/>
              <a:gd name="connsiteX5375" fmla="*/ 3047952 w 8830208"/>
              <a:gd name="connsiteY5375" fmla="*/ 2428713 h 8856097"/>
              <a:gd name="connsiteX5376" fmla="*/ 3047952 w 8830208"/>
              <a:gd name="connsiteY5376" fmla="*/ 2417455 h 8856097"/>
              <a:gd name="connsiteX5377" fmla="*/ 3057373 w 8830208"/>
              <a:gd name="connsiteY5377" fmla="*/ 2412025 h 8856097"/>
              <a:gd name="connsiteX5378" fmla="*/ 3061116 w 8830208"/>
              <a:gd name="connsiteY5378" fmla="*/ 2403062 h 8856097"/>
              <a:gd name="connsiteX5379" fmla="*/ 3065193 w 8830208"/>
              <a:gd name="connsiteY5379" fmla="*/ 2388280 h 8856097"/>
              <a:gd name="connsiteX5380" fmla="*/ 3078118 w 8830208"/>
              <a:gd name="connsiteY5380" fmla="*/ 2397557 h 8856097"/>
              <a:gd name="connsiteX5381" fmla="*/ 3102617 w 8830208"/>
              <a:gd name="connsiteY5381" fmla="*/ 2401243 h 8856097"/>
              <a:gd name="connsiteX5382" fmla="*/ 3117723 w 8830208"/>
              <a:gd name="connsiteY5382" fmla="*/ 2385574 h 8856097"/>
              <a:gd name="connsiteX5383" fmla="*/ 3127353 w 8830208"/>
              <a:gd name="connsiteY5383" fmla="*/ 2381603 h 8856097"/>
              <a:gd name="connsiteX5384" fmla="*/ 3143202 w 8830208"/>
              <a:gd name="connsiteY5384" fmla="*/ 2378459 h 8856097"/>
              <a:gd name="connsiteX5385" fmla="*/ 3153289 w 8830208"/>
              <a:gd name="connsiteY5385" fmla="*/ 2369230 h 8856097"/>
              <a:gd name="connsiteX5386" fmla="*/ 3156585 w 8830208"/>
              <a:gd name="connsiteY5386" fmla="*/ 2380231 h 8856097"/>
              <a:gd name="connsiteX5387" fmla="*/ 3160367 w 8830208"/>
              <a:gd name="connsiteY5387" fmla="*/ 2384679 h 8856097"/>
              <a:gd name="connsiteX5388" fmla="*/ 3154090 w 8830208"/>
              <a:gd name="connsiteY5388" fmla="*/ 2351170 h 8856097"/>
              <a:gd name="connsiteX5389" fmla="*/ 3102150 w 8830208"/>
              <a:gd name="connsiteY5389" fmla="*/ 2366172 h 8856097"/>
              <a:gd name="connsiteX5390" fmla="*/ 3202734 w 8830208"/>
              <a:gd name="connsiteY5390" fmla="*/ 2356742 h 8856097"/>
              <a:gd name="connsiteX5391" fmla="*/ 3236071 w 8830208"/>
              <a:gd name="connsiteY5391" fmla="*/ 2356742 h 8856097"/>
              <a:gd name="connsiteX5392" fmla="*/ 3219402 w 8830208"/>
              <a:gd name="connsiteY5392" fmla="*/ 2352389 h 8856097"/>
              <a:gd name="connsiteX5393" fmla="*/ 3202734 w 8830208"/>
              <a:gd name="connsiteY5393" fmla="*/ 2356742 h 8856097"/>
              <a:gd name="connsiteX5394" fmla="*/ 2492416 w 8830208"/>
              <a:gd name="connsiteY5394" fmla="*/ 2373059 h 8856097"/>
              <a:gd name="connsiteX5395" fmla="*/ 2504589 w 8830208"/>
              <a:gd name="connsiteY5395" fmla="*/ 2397805 h 8856097"/>
              <a:gd name="connsiteX5396" fmla="*/ 2511933 w 8830208"/>
              <a:gd name="connsiteY5396" fmla="*/ 2378755 h 8856097"/>
              <a:gd name="connsiteX5397" fmla="*/ 2492416 w 8830208"/>
              <a:gd name="connsiteY5397" fmla="*/ 2373059 h 8856097"/>
              <a:gd name="connsiteX5398" fmla="*/ 1418892 w 8830208"/>
              <a:gd name="connsiteY5398" fmla="*/ 2392251 h 8856097"/>
              <a:gd name="connsiteX5399" fmla="*/ 1410862 w 8830208"/>
              <a:gd name="connsiteY5399" fmla="*/ 2412092 h 8856097"/>
              <a:gd name="connsiteX5400" fmla="*/ 1410252 w 8830208"/>
              <a:gd name="connsiteY5400" fmla="*/ 2394947 h 8856097"/>
              <a:gd name="connsiteX5401" fmla="*/ 1409652 w 8830208"/>
              <a:gd name="connsiteY5401" fmla="*/ 2377812 h 8856097"/>
              <a:gd name="connsiteX5402" fmla="*/ 1393679 w 8830208"/>
              <a:gd name="connsiteY5402" fmla="*/ 2386746 h 8856097"/>
              <a:gd name="connsiteX5403" fmla="*/ 1376248 w 8830208"/>
              <a:gd name="connsiteY5403" fmla="*/ 2415359 h 8856097"/>
              <a:gd name="connsiteX5404" fmla="*/ 1382706 w 8830208"/>
              <a:gd name="connsiteY5404" fmla="*/ 2430142 h 8856097"/>
              <a:gd name="connsiteX5405" fmla="*/ 1390745 w 8830208"/>
              <a:gd name="connsiteY5405" fmla="*/ 2409149 h 8856097"/>
              <a:gd name="connsiteX5406" fmla="*/ 1397889 w 8830208"/>
              <a:gd name="connsiteY5406" fmla="*/ 2403510 h 8856097"/>
              <a:gd name="connsiteX5407" fmla="*/ 1434170 w 8830208"/>
              <a:gd name="connsiteY5407" fmla="*/ 2400976 h 8856097"/>
              <a:gd name="connsiteX5408" fmla="*/ 1437732 w 8830208"/>
              <a:gd name="connsiteY5408" fmla="*/ 2388280 h 8856097"/>
              <a:gd name="connsiteX5409" fmla="*/ 1450972 w 8830208"/>
              <a:gd name="connsiteY5409" fmla="*/ 2400186 h 8856097"/>
              <a:gd name="connsiteX5410" fmla="*/ 1456525 w 8830208"/>
              <a:gd name="connsiteY5410" fmla="*/ 2392251 h 8856097"/>
              <a:gd name="connsiteX5411" fmla="*/ 1442095 w 8830208"/>
              <a:gd name="connsiteY5411" fmla="*/ 2372401 h 8856097"/>
              <a:gd name="connsiteX5412" fmla="*/ 1418892 w 8830208"/>
              <a:gd name="connsiteY5412" fmla="*/ 2392251 h 8856097"/>
              <a:gd name="connsiteX5413" fmla="*/ 1690640 w 8830208"/>
              <a:gd name="connsiteY5413" fmla="*/ 2378755 h 8856097"/>
              <a:gd name="connsiteX5414" fmla="*/ 1703451 w 8830208"/>
              <a:gd name="connsiteY5414" fmla="*/ 2407330 h 8856097"/>
              <a:gd name="connsiteX5415" fmla="*/ 1710366 w 8830208"/>
              <a:gd name="connsiteY5415" fmla="*/ 2388280 h 8856097"/>
              <a:gd name="connsiteX5416" fmla="*/ 1690640 w 8830208"/>
              <a:gd name="connsiteY5416" fmla="*/ 2378755 h 8856097"/>
              <a:gd name="connsiteX5417" fmla="*/ 1949444 w 8830208"/>
              <a:gd name="connsiteY5417" fmla="*/ 2384317 h 8856097"/>
              <a:gd name="connsiteX5418" fmla="*/ 1955225 w 8830208"/>
              <a:gd name="connsiteY5418" fmla="*/ 2399405 h 8856097"/>
              <a:gd name="connsiteX5419" fmla="*/ 1962312 w 8830208"/>
              <a:gd name="connsiteY5419" fmla="*/ 2387937 h 8856097"/>
              <a:gd name="connsiteX5420" fmla="*/ 1969399 w 8830208"/>
              <a:gd name="connsiteY5420" fmla="*/ 2376469 h 8856097"/>
              <a:gd name="connsiteX5421" fmla="*/ 1979752 w 8830208"/>
              <a:gd name="connsiteY5421" fmla="*/ 2394280 h 8856097"/>
              <a:gd name="connsiteX5422" fmla="*/ 1990096 w 8830208"/>
              <a:gd name="connsiteY5422" fmla="*/ 2412092 h 8856097"/>
              <a:gd name="connsiteX5423" fmla="*/ 1990535 w 8830208"/>
              <a:gd name="connsiteY5423" fmla="*/ 2397805 h 8856097"/>
              <a:gd name="connsiteX5424" fmla="*/ 1990973 w 8830208"/>
              <a:gd name="connsiteY5424" fmla="*/ 2383517 h 8856097"/>
              <a:gd name="connsiteX5425" fmla="*/ 1999288 w 8830208"/>
              <a:gd name="connsiteY5425" fmla="*/ 2396643 h 8856097"/>
              <a:gd name="connsiteX5426" fmla="*/ 2028777 w 8830208"/>
              <a:gd name="connsiteY5426" fmla="*/ 2382955 h 8856097"/>
              <a:gd name="connsiteX5427" fmla="*/ 1994926 w 8830208"/>
              <a:gd name="connsiteY5427" fmla="*/ 2379583 h 8856097"/>
              <a:gd name="connsiteX5428" fmla="*/ 1988525 w 8830208"/>
              <a:gd name="connsiteY5428" fmla="*/ 2389937 h 8856097"/>
              <a:gd name="connsiteX5429" fmla="*/ 1978171 w 8830208"/>
              <a:gd name="connsiteY5429" fmla="*/ 2379583 h 8856097"/>
              <a:gd name="connsiteX5430" fmla="*/ 1949444 w 8830208"/>
              <a:gd name="connsiteY5430" fmla="*/ 2384317 h 8856097"/>
              <a:gd name="connsiteX5431" fmla="*/ 2238327 w 8830208"/>
              <a:gd name="connsiteY5431" fmla="*/ 2376850 h 8856097"/>
              <a:gd name="connsiteX5432" fmla="*/ 2272227 w 8830208"/>
              <a:gd name="connsiteY5432" fmla="*/ 2401034 h 8856097"/>
              <a:gd name="connsiteX5433" fmla="*/ 2256358 w 8830208"/>
              <a:gd name="connsiteY5433" fmla="*/ 2369230 h 8856097"/>
              <a:gd name="connsiteX5434" fmla="*/ 2238327 w 8830208"/>
              <a:gd name="connsiteY5434" fmla="*/ 2376850 h 8856097"/>
              <a:gd name="connsiteX5435" fmla="*/ 1650978 w 8830208"/>
              <a:gd name="connsiteY5435" fmla="*/ 2393680 h 8856097"/>
              <a:gd name="connsiteX5436" fmla="*/ 1676667 w 8830208"/>
              <a:gd name="connsiteY5436" fmla="*/ 2420350 h 8856097"/>
              <a:gd name="connsiteX5437" fmla="*/ 1665513 w 8830208"/>
              <a:gd name="connsiteY5437" fmla="*/ 2378755 h 8856097"/>
              <a:gd name="connsiteX5438" fmla="*/ 1650978 w 8830208"/>
              <a:gd name="connsiteY5438" fmla="*/ 2393680 h 8856097"/>
              <a:gd name="connsiteX5439" fmla="*/ 2445496 w 8830208"/>
              <a:gd name="connsiteY5439" fmla="*/ 2385317 h 8856097"/>
              <a:gd name="connsiteX5440" fmla="*/ 2435971 w 8830208"/>
              <a:gd name="connsiteY5440" fmla="*/ 2419941 h 8856097"/>
              <a:gd name="connsiteX5441" fmla="*/ 2480034 w 8830208"/>
              <a:gd name="connsiteY5441" fmla="*/ 2393404 h 8856097"/>
              <a:gd name="connsiteX5442" fmla="*/ 2445496 w 8830208"/>
              <a:gd name="connsiteY5442" fmla="*/ 2385317 h 8856097"/>
              <a:gd name="connsiteX5443" fmla="*/ 1585008 w 8830208"/>
              <a:gd name="connsiteY5443" fmla="*/ 2396414 h 8856097"/>
              <a:gd name="connsiteX5444" fmla="*/ 1566520 w 8830208"/>
              <a:gd name="connsiteY5444" fmla="*/ 2415254 h 8856097"/>
              <a:gd name="connsiteX5445" fmla="*/ 1554147 w 8830208"/>
              <a:gd name="connsiteY5445" fmla="*/ 2451192 h 8856097"/>
              <a:gd name="connsiteX5446" fmla="*/ 1559204 w 8830208"/>
              <a:gd name="connsiteY5446" fmla="*/ 2442229 h 8856097"/>
              <a:gd name="connsiteX5447" fmla="*/ 1562348 w 8830208"/>
              <a:gd name="connsiteY5447" fmla="*/ 2426380 h 8856097"/>
              <a:gd name="connsiteX5448" fmla="*/ 1571577 w 8830208"/>
              <a:gd name="connsiteY5448" fmla="*/ 2435905 h 8856097"/>
              <a:gd name="connsiteX5449" fmla="*/ 1580807 w 8830208"/>
              <a:gd name="connsiteY5449" fmla="*/ 2445430 h 8856097"/>
              <a:gd name="connsiteX5450" fmla="*/ 1584550 w 8830208"/>
              <a:gd name="connsiteY5450" fmla="*/ 2431142 h 8856097"/>
              <a:gd name="connsiteX5451" fmla="*/ 1589608 w 8830208"/>
              <a:gd name="connsiteY5451" fmla="*/ 2416855 h 8856097"/>
              <a:gd name="connsiteX5452" fmla="*/ 1600152 w 8830208"/>
              <a:gd name="connsiteY5452" fmla="*/ 2427970 h 8856097"/>
              <a:gd name="connsiteX5453" fmla="*/ 1604534 w 8830208"/>
              <a:gd name="connsiteY5453" fmla="*/ 2434695 h 8856097"/>
              <a:gd name="connsiteX5454" fmla="*/ 1588951 w 8830208"/>
              <a:gd name="connsiteY5454" fmla="*/ 2388280 h 8856097"/>
              <a:gd name="connsiteX5455" fmla="*/ 1585008 w 8830208"/>
              <a:gd name="connsiteY5455" fmla="*/ 2396414 h 8856097"/>
              <a:gd name="connsiteX5456" fmla="*/ 1657302 w 8830208"/>
              <a:gd name="connsiteY5456" fmla="*/ 2397805 h 8856097"/>
              <a:gd name="connsiteX5457" fmla="*/ 1667389 w 8830208"/>
              <a:gd name="connsiteY5457" fmla="*/ 2407330 h 8856097"/>
              <a:gd name="connsiteX5458" fmla="*/ 1671590 w 8830208"/>
              <a:gd name="connsiteY5458" fmla="*/ 2397805 h 8856097"/>
              <a:gd name="connsiteX5459" fmla="*/ 1661503 w 8830208"/>
              <a:gd name="connsiteY5459" fmla="*/ 2388280 h 8856097"/>
              <a:gd name="connsiteX5460" fmla="*/ 1657302 w 8830208"/>
              <a:gd name="connsiteY5460" fmla="*/ 2397805 h 8856097"/>
              <a:gd name="connsiteX5461" fmla="*/ 1899409 w 8830208"/>
              <a:gd name="connsiteY5461" fmla="*/ 2400967 h 8856097"/>
              <a:gd name="connsiteX5462" fmla="*/ 1904952 w 8830208"/>
              <a:gd name="connsiteY5462" fmla="*/ 2427161 h 8856097"/>
              <a:gd name="connsiteX5463" fmla="*/ 1914477 w 8830208"/>
              <a:gd name="connsiteY5463" fmla="*/ 2435905 h 8856097"/>
              <a:gd name="connsiteX5464" fmla="*/ 1908934 w 8830208"/>
              <a:gd name="connsiteY5464" fmla="*/ 2402005 h 8856097"/>
              <a:gd name="connsiteX5465" fmla="*/ 1893875 w 8830208"/>
              <a:gd name="connsiteY5465" fmla="*/ 2383517 h 8856097"/>
              <a:gd name="connsiteX5466" fmla="*/ 1899409 w 8830208"/>
              <a:gd name="connsiteY5466" fmla="*/ 2400967 h 8856097"/>
              <a:gd name="connsiteX5467" fmla="*/ 2643045 w 8830208"/>
              <a:gd name="connsiteY5467" fmla="*/ 2397957 h 8856097"/>
              <a:gd name="connsiteX5468" fmla="*/ 2630119 w 8830208"/>
              <a:gd name="connsiteY5468" fmla="*/ 2403348 h 8856097"/>
              <a:gd name="connsiteX5469" fmla="*/ 2611403 w 8830208"/>
              <a:gd name="connsiteY5469" fmla="*/ 2406339 h 8856097"/>
              <a:gd name="connsiteX5470" fmla="*/ 2621366 w 8830208"/>
              <a:gd name="connsiteY5470" fmla="*/ 2445430 h 8856097"/>
              <a:gd name="connsiteX5471" fmla="*/ 2624890 w 8830208"/>
              <a:gd name="connsiteY5471" fmla="*/ 2429799 h 8856097"/>
              <a:gd name="connsiteX5472" fmla="*/ 2618889 w 8830208"/>
              <a:gd name="connsiteY5472" fmla="*/ 2414159 h 8856097"/>
              <a:gd name="connsiteX5473" fmla="*/ 2632977 w 8830208"/>
              <a:gd name="connsiteY5473" fmla="*/ 2425856 h 8856097"/>
              <a:gd name="connsiteX5474" fmla="*/ 2666952 w 8830208"/>
              <a:gd name="connsiteY5474" fmla="*/ 2406768 h 8856097"/>
              <a:gd name="connsiteX5475" fmla="*/ 2643045 w 8830208"/>
              <a:gd name="connsiteY5475" fmla="*/ 2397957 h 8856097"/>
              <a:gd name="connsiteX5476" fmla="*/ 3219402 w 8830208"/>
              <a:gd name="connsiteY5476" fmla="*/ 2391928 h 8856097"/>
              <a:gd name="connsiteX5477" fmla="*/ 3242929 w 8830208"/>
              <a:gd name="connsiteY5477" fmla="*/ 2400081 h 8856097"/>
              <a:gd name="connsiteX5478" fmla="*/ 3261417 w 8830208"/>
              <a:gd name="connsiteY5478" fmla="*/ 2396433 h 8856097"/>
              <a:gd name="connsiteX5479" fmla="*/ 3219402 w 8830208"/>
              <a:gd name="connsiteY5479" fmla="*/ 2391928 h 8856097"/>
              <a:gd name="connsiteX5480" fmla="*/ 1351378 w 8830208"/>
              <a:gd name="connsiteY5480" fmla="*/ 2404948 h 8856097"/>
              <a:gd name="connsiteX5481" fmla="*/ 1351607 w 8830208"/>
              <a:gd name="connsiteY5481" fmla="*/ 2419941 h 8856097"/>
              <a:gd name="connsiteX5482" fmla="*/ 1343292 w 8830208"/>
              <a:gd name="connsiteY5482" fmla="*/ 2421808 h 8856097"/>
              <a:gd name="connsiteX5483" fmla="*/ 1312793 w 8830208"/>
              <a:gd name="connsiteY5483" fmla="*/ 2442829 h 8856097"/>
              <a:gd name="connsiteX5484" fmla="*/ 1362027 w 8830208"/>
              <a:gd name="connsiteY5484" fmla="*/ 2420503 h 8856097"/>
              <a:gd name="connsiteX5485" fmla="*/ 1351378 w 8830208"/>
              <a:gd name="connsiteY5485" fmla="*/ 2404948 h 8856097"/>
              <a:gd name="connsiteX5486" fmla="*/ 1870662 w 8830208"/>
              <a:gd name="connsiteY5486" fmla="*/ 2411140 h 8856097"/>
              <a:gd name="connsiteX5487" fmla="*/ 1874796 w 8830208"/>
              <a:gd name="connsiteY5487" fmla="*/ 2438133 h 8856097"/>
              <a:gd name="connsiteX5488" fmla="*/ 1885274 w 8830208"/>
              <a:gd name="connsiteY5488" fmla="*/ 2448611 h 8856097"/>
              <a:gd name="connsiteX5489" fmla="*/ 1891617 w 8830208"/>
              <a:gd name="connsiteY5489" fmla="*/ 2432095 h 8856097"/>
              <a:gd name="connsiteX5490" fmla="*/ 1887484 w 8830208"/>
              <a:gd name="connsiteY5490" fmla="*/ 2405101 h 8856097"/>
              <a:gd name="connsiteX5491" fmla="*/ 1877006 w 8830208"/>
              <a:gd name="connsiteY5491" fmla="*/ 2394623 h 8856097"/>
              <a:gd name="connsiteX5492" fmla="*/ 1870662 w 8830208"/>
              <a:gd name="connsiteY5492" fmla="*/ 2411140 h 8856097"/>
              <a:gd name="connsiteX5493" fmla="*/ 2648655 w 8830208"/>
              <a:gd name="connsiteY5493" fmla="*/ 2412883 h 8856097"/>
              <a:gd name="connsiteX5494" fmla="*/ 2654408 w 8830208"/>
              <a:gd name="connsiteY5494" fmla="*/ 2418645 h 8856097"/>
              <a:gd name="connsiteX5495" fmla="*/ 2653656 w 8830208"/>
              <a:gd name="connsiteY5495" fmla="*/ 2400386 h 8856097"/>
              <a:gd name="connsiteX5496" fmla="*/ 2648655 w 8830208"/>
              <a:gd name="connsiteY5496" fmla="*/ 2412883 h 8856097"/>
              <a:gd name="connsiteX5497" fmla="*/ 2807065 w 8830208"/>
              <a:gd name="connsiteY5497" fmla="*/ 2416855 h 8856097"/>
              <a:gd name="connsiteX5498" fmla="*/ 2820800 w 8830208"/>
              <a:gd name="connsiteY5498" fmla="*/ 2435905 h 8856097"/>
              <a:gd name="connsiteX5499" fmla="*/ 2819352 w 8830208"/>
              <a:gd name="connsiteY5499" fmla="*/ 2416855 h 8856097"/>
              <a:gd name="connsiteX5500" fmla="*/ 2805618 w 8830208"/>
              <a:gd name="connsiteY5500" fmla="*/ 2397805 h 8856097"/>
              <a:gd name="connsiteX5501" fmla="*/ 2807065 w 8830208"/>
              <a:gd name="connsiteY5501" fmla="*/ 2416855 h 8856097"/>
              <a:gd name="connsiteX5502" fmla="*/ 1838277 w 8830208"/>
              <a:gd name="connsiteY5502" fmla="*/ 2421055 h 8856097"/>
              <a:gd name="connsiteX5503" fmla="*/ 1847221 w 8830208"/>
              <a:gd name="connsiteY5503" fmla="*/ 2440315 h 8856097"/>
              <a:gd name="connsiteX5504" fmla="*/ 1854727 w 8830208"/>
              <a:gd name="connsiteY5504" fmla="*/ 2426589 h 8856097"/>
              <a:gd name="connsiteX5505" fmla="*/ 1838277 w 8830208"/>
              <a:gd name="connsiteY5505" fmla="*/ 2421055 h 8856097"/>
              <a:gd name="connsiteX5506" fmla="*/ 2368601 w 8830208"/>
              <a:gd name="connsiteY5506" fmla="*/ 2414597 h 8856097"/>
              <a:gd name="connsiteX5507" fmla="*/ 2356390 w 8830208"/>
              <a:gd name="connsiteY5507" fmla="*/ 2431971 h 8856097"/>
              <a:gd name="connsiteX5508" fmla="*/ 2340693 w 8830208"/>
              <a:gd name="connsiteY5508" fmla="*/ 2438286 h 8856097"/>
              <a:gd name="connsiteX5509" fmla="*/ 2339607 w 8830208"/>
              <a:gd name="connsiteY5509" fmla="*/ 2443048 h 8856097"/>
              <a:gd name="connsiteX5510" fmla="*/ 2322462 w 8830208"/>
              <a:gd name="connsiteY5510" fmla="*/ 2445734 h 8856097"/>
              <a:gd name="connsiteX5511" fmla="*/ 2305079 w 8830208"/>
              <a:gd name="connsiteY5511" fmla="*/ 2445334 h 8856097"/>
              <a:gd name="connsiteX5512" fmla="*/ 2290877 w 8830208"/>
              <a:gd name="connsiteY5512" fmla="*/ 2454164 h 8856097"/>
              <a:gd name="connsiteX5513" fmla="*/ 2302698 w 8830208"/>
              <a:gd name="connsiteY5513" fmla="*/ 2465984 h 8856097"/>
              <a:gd name="connsiteX5514" fmla="*/ 2314527 w 8830208"/>
              <a:gd name="connsiteY5514" fmla="*/ 2477815 h 8856097"/>
              <a:gd name="connsiteX5515" fmla="*/ 2314527 w 8830208"/>
              <a:gd name="connsiteY5515" fmla="*/ 2465823 h 8856097"/>
              <a:gd name="connsiteX5516" fmla="*/ 2324110 w 8830208"/>
              <a:gd name="connsiteY5516" fmla="*/ 2459755 h 8856097"/>
              <a:gd name="connsiteX5517" fmla="*/ 2400252 w 8830208"/>
              <a:gd name="connsiteY5517" fmla="*/ 2429789 h 8856097"/>
              <a:gd name="connsiteX5518" fmla="*/ 2368601 w 8830208"/>
              <a:gd name="connsiteY5518" fmla="*/ 2414597 h 8856097"/>
              <a:gd name="connsiteX5519" fmla="*/ 2781548 w 8830208"/>
              <a:gd name="connsiteY5519" fmla="*/ 2412092 h 8856097"/>
              <a:gd name="connsiteX5520" fmla="*/ 2790777 w 8830208"/>
              <a:gd name="connsiteY5520" fmla="*/ 2435905 h 8856097"/>
              <a:gd name="connsiteX5521" fmla="*/ 2800007 w 8830208"/>
              <a:gd name="connsiteY5521" fmla="*/ 2440667 h 8856097"/>
              <a:gd name="connsiteX5522" fmla="*/ 2790777 w 8830208"/>
              <a:gd name="connsiteY5522" fmla="*/ 2416855 h 8856097"/>
              <a:gd name="connsiteX5523" fmla="*/ 2781548 w 8830208"/>
              <a:gd name="connsiteY5523" fmla="*/ 2412092 h 8856097"/>
              <a:gd name="connsiteX5524" fmla="*/ 2106730 w 8830208"/>
              <a:gd name="connsiteY5524" fmla="*/ 2423789 h 8856097"/>
              <a:gd name="connsiteX5525" fmla="*/ 2075145 w 8830208"/>
              <a:gd name="connsiteY5525" fmla="*/ 2427685 h 8856097"/>
              <a:gd name="connsiteX5526" fmla="*/ 2087680 w 8830208"/>
              <a:gd name="connsiteY5526" fmla="*/ 2443143 h 8856097"/>
              <a:gd name="connsiteX5527" fmla="*/ 2100215 w 8830208"/>
              <a:gd name="connsiteY5527" fmla="*/ 2458612 h 8856097"/>
              <a:gd name="connsiteX5528" fmla="*/ 2088309 w 8830208"/>
              <a:gd name="connsiteY5528" fmla="*/ 2451459 h 8856097"/>
              <a:gd name="connsiteX5529" fmla="*/ 2076402 w 8830208"/>
              <a:gd name="connsiteY5529" fmla="*/ 2454392 h 8856097"/>
              <a:gd name="connsiteX5530" fmla="*/ 2118036 w 8830208"/>
              <a:gd name="connsiteY5530" fmla="*/ 2450059 h 8856097"/>
              <a:gd name="connsiteX5531" fmla="*/ 2132457 w 8830208"/>
              <a:gd name="connsiteY5531" fmla="*/ 2435638 h 8856097"/>
              <a:gd name="connsiteX5532" fmla="*/ 2141277 w 8830208"/>
              <a:gd name="connsiteY5532" fmla="*/ 2451392 h 8856097"/>
              <a:gd name="connsiteX5533" fmla="*/ 2160899 w 8830208"/>
              <a:gd name="connsiteY5533" fmla="*/ 2460479 h 8856097"/>
              <a:gd name="connsiteX5534" fmla="*/ 2171700 w 8830208"/>
              <a:gd name="connsiteY5534" fmla="*/ 2453802 h 8856097"/>
              <a:gd name="connsiteX5535" fmla="*/ 2161823 w 8830208"/>
              <a:gd name="connsiteY5535" fmla="*/ 2435324 h 8856097"/>
              <a:gd name="connsiteX5536" fmla="*/ 2145125 w 8830208"/>
              <a:gd name="connsiteY5536" fmla="*/ 2418379 h 8856097"/>
              <a:gd name="connsiteX5537" fmla="*/ 2106730 w 8830208"/>
              <a:gd name="connsiteY5537" fmla="*/ 2423789 h 8856097"/>
              <a:gd name="connsiteX5538" fmla="*/ 1507284 w 8830208"/>
              <a:gd name="connsiteY5538" fmla="*/ 2432685 h 8856097"/>
              <a:gd name="connsiteX5539" fmla="*/ 1495235 w 8830208"/>
              <a:gd name="connsiteY5539" fmla="*/ 2453364 h 8856097"/>
              <a:gd name="connsiteX5540" fmla="*/ 1495082 w 8830208"/>
              <a:gd name="connsiteY5540" fmla="*/ 2469242 h 8856097"/>
              <a:gd name="connsiteX5541" fmla="*/ 1485852 w 8830208"/>
              <a:gd name="connsiteY5541" fmla="*/ 2454955 h 8856097"/>
              <a:gd name="connsiteX5542" fmla="*/ 1476623 w 8830208"/>
              <a:gd name="connsiteY5542" fmla="*/ 2440667 h 8856097"/>
              <a:gd name="connsiteX5543" fmla="*/ 1476470 w 8830208"/>
              <a:gd name="connsiteY5543" fmla="*/ 2457336 h 8856097"/>
              <a:gd name="connsiteX5544" fmla="*/ 1510960 w 8830208"/>
              <a:gd name="connsiteY5544" fmla="*/ 2459774 h 8856097"/>
              <a:gd name="connsiteX5545" fmla="*/ 1524953 w 8830208"/>
              <a:gd name="connsiteY5545" fmla="*/ 2450811 h 8856097"/>
              <a:gd name="connsiteX5546" fmla="*/ 1533477 w 8830208"/>
              <a:gd name="connsiteY5546" fmla="*/ 2441229 h 8856097"/>
              <a:gd name="connsiteX5547" fmla="*/ 1507284 w 8830208"/>
              <a:gd name="connsiteY5547" fmla="*/ 2432685 h 8856097"/>
              <a:gd name="connsiteX5548" fmla="*/ 1721006 w 8830208"/>
              <a:gd name="connsiteY5548" fmla="*/ 2433009 h 8856097"/>
              <a:gd name="connsiteX5549" fmla="*/ 1729654 w 8830208"/>
              <a:gd name="connsiteY5549" fmla="*/ 2464603 h 8856097"/>
              <a:gd name="connsiteX5550" fmla="*/ 1743180 w 8830208"/>
              <a:gd name="connsiteY5550" fmla="*/ 2488292 h 8856097"/>
              <a:gd name="connsiteX5551" fmla="*/ 1736998 w 8830208"/>
              <a:gd name="connsiteY5551" fmla="*/ 2459717 h 8856097"/>
              <a:gd name="connsiteX5552" fmla="*/ 1721006 w 8830208"/>
              <a:gd name="connsiteY5552" fmla="*/ 2433009 h 8856097"/>
              <a:gd name="connsiteX5553" fmla="*/ 1781127 w 8830208"/>
              <a:gd name="connsiteY5553" fmla="*/ 2435362 h 8856097"/>
              <a:gd name="connsiteX5554" fmla="*/ 1761201 w 8830208"/>
              <a:gd name="connsiteY5554" fmla="*/ 2440496 h 8856097"/>
              <a:gd name="connsiteX5555" fmla="*/ 1741284 w 8830208"/>
              <a:gd name="connsiteY5555" fmla="*/ 2436667 h 8856097"/>
              <a:gd name="connsiteX5556" fmla="*/ 1746914 w 8830208"/>
              <a:gd name="connsiteY5556" fmla="*/ 2451354 h 8856097"/>
              <a:gd name="connsiteX5557" fmla="*/ 1752552 w 8830208"/>
              <a:gd name="connsiteY5557" fmla="*/ 2470023 h 8856097"/>
              <a:gd name="connsiteX5558" fmla="*/ 1761782 w 8830208"/>
              <a:gd name="connsiteY5558" fmla="*/ 2474005 h 8856097"/>
              <a:gd name="connsiteX5559" fmla="*/ 1765135 w 8830208"/>
              <a:gd name="connsiteY5559" fmla="*/ 2457336 h 8856097"/>
              <a:gd name="connsiteX5560" fmla="*/ 1759277 w 8830208"/>
              <a:gd name="connsiteY5560" fmla="*/ 2440667 h 8856097"/>
              <a:gd name="connsiteX5561" fmla="*/ 1772107 w 8830208"/>
              <a:gd name="connsiteY5561" fmla="*/ 2452573 h 8856097"/>
              <a:gd name="connsiteX5562" fmla="*/ 1809702 w 8830208"/>
              <a:gd name="connsiteY5562" fmla="*/ 2454392 h 8856097"/>
              <a:gd name="connsiteX5563" fmla="*/ 1800282 w 8830208"/>
              <a:gd name="connsiteY5563" fmla="*/ 2450125 h 8856097"/>
              <a:gd name="connsiteX5564" fmla="*/ 1796539 w 8830208"/>
              <a:gd name="connsiteY5564" fmla="*/ 2441162 h 8856097"/>
              <a:gd name="connsiteX5565" fmla="*/ 1791672 w 8830208"/>
              <a:gd name="connsiteY5565" fmla="*/ 2426380 h 8856097"/>
              <a:gd name="connsiteX5566" fmla="*/ 1781127 w 8830208"/>
              <a:gd name="connsiteY5566" fmla="*/ 2435362 h 8856097"/>
              <a:gd name="connsiteX5567" fmla="*/ 2055628 w 8830208"/>
              <a:gd name="connsiteY5567" fmla="*/ 2431171 h 8856097"/>
              <a:gd name="connsiteX5568" fmla="*/ 2051685 w 8830208"/>
              <a:gd name="connsiteY5568" fmla="*/ 2448744 h 8856097"/>
              <a:gd name="connsiteX5569" fmla="*/ 2050237 w 8830208"/>
              <a:gd name="connsiteY5569" fmla="*/ 2452573 h 8856097"/>
              <a:gd name="connsiteX5570" fmla="*/ 2009727 w 8830208"/>
              <a:gd name="connsiteY5570" fmla="*/ 2464660 h 8856097"/>
              <a:gd name="connsiteX5571" fmla="*/ 2009727 w 8830208"/>
              <a:gd name="connsiteY5571" fmla="*/ 2483892 h 8856097"/>
              <a:gd name="connsiteX5572" fmla="*/ 2035921 w 8830208"/>
              <a:gd name="connsiteY5572" fmla="*/ 2477605 h 8856097"/>
              <a:gd name="connsiteX5573" fmla="*/ 2065268 w 8830208"/>
              <a:gd name="connsiteY5573" fmla="*/ 2445344 h 8856097"/>
              <a:gd name="connsiteX5574" fmla="*/ 2055628 w 8830208"/>
              <a:gd name="connsiteY5574" fmla="*/ 2431171 h 8856097"/>
              <a:gd name="connsiteX5575" fmla="*/ 2267236 w 8830208"/>
              <a:gd name="connsiteY5575" fmla="*/ 2431618 h 8856097"/>
              <a:gd name="connsiteX5576" fmla="*/ 2281923 w 8830208"/>
              <a:gd name="connsiteY5576" fmla="*/ 2464480 h 8856097"/>
              <a:gd name="connsiteX5577" fmla="*/ 2296268 w 8830208"/>
              <a:gd name="connsiteY5577" fmla="*/ 2488292 h 8856097"/>
              <a:gd name="connsiteX5578" fmla="*/ 2290039 w 8830208"/>
              <a:gd name="connsiteY5578" fmla="*/ 2464480 h 8856097"/>
              <a:gd name="connsiteX5579" fmla="*/ 2267236 w 8830208"/>
              <a:gd name="connsiteY5579" fmla="*/ 2431618 h 8856097"/>
              <a:gd name="connsiteX5580" fmla="*/ 2510504 w 8830208"/>
              <a:gd name="connsiteY5580" fmla="*/ 2446925 h 8856097"/>
              <a:gd name="connsiteX5581" fmla="*/ 2474786 w 8830208"/>
              <a:gd name="connsiteY5581" fmla="*/ 2464480 h 8856097"/>
              <a:gd name="connsiteX5582" fmla="*/ 2457402 w 8830208"/>
              <a:gd name="connsiteY5582" fmla="*/ 2473109 h 8856097"/>
              <a:gd name="connsiteX5583" fmla="*/ 2438352 w 8830208"/>
              <a:gd name="connsiteY5583" fmla="*/ 2476767 h 8856097"/>
              <a:gd name="connsiteX5584" fmla="*/ 2419302 w 8830208"/>
              <a:gd name="connsiteY5584" fmla="*/ 2486616 h 8856097"/>
              <a:gd name="connsiteX5585" fmla="*/ 2458060 w 8830208"/>
              <a:gd name="connsiteY5585" fmla="*/ 2492188 h 8856097"/>
              <a:gd name="connsiteX5586" fmla="*/ 2482148 w 8830208"/>
              <a:gd name="connsiteY5586" fmla="*/ 2476529 h 8856097"/>
              <a:gd name="connsiteX5587" fmla="*/ 2478043 w 8830208"/>
              <a:gd name="connsiteY5587" fmla="*/ 2483530 h 8856097"/>
              <a:gd name="connsiteX5588" fmla="*/ 2466927 w 8830208"/>
              <a:gd name="connsiteY5588" fmla="*/ 2492759 h 8856097"/>
              <a:gd name="connsiteX5589" fmla="*/ 2496255 w 8830208"/>
              <a:gd name="connsiteY5589" fmla="*/ 2475367 h 8856097"/>
              <a:gd name="connsiteX5590" fmla="*/ 2501808 w 8830208"/>
              <a:gd name="connsiteY5590" fmla="*/ 2471623 h 8856097"/>
              <a:gd name="connsiteX5591" fmla="*/ 2534355 w 8830208"/>
              <a:gd name="connsiteY5591" fmla="*/ 2462098 h 8856097"/>
              <a:gd name="connsiteX5592" fmla="*/ 2539908 w 8830208"/>
              <a:gd name="connsiteY5592" fmla="*/ 2452573 h 8856097"/>
              <a:gd name="connsiteX5593" fmla="*/ 2569893 w 8830208"/>
              <a:gd name="connsiteY5593" fmla="*/ 2447811 h 8856097"/>
              <a:gd name="connsiteX5594" fmla="*/ 2510504 w 8830208"/>
              <a:gd name="connsiteY5594" fmla="*/ 2446925 h 8856097"/>
              <a:gd name="connsiteX5595" fmla="*/ 3229718 w 8830208"/>
              <a:gd name="connsiteY5595" fmla="*/ 2429799 h 8856097"/>
              <a:gd name="connsiteX5596" fmla="*/ 3281553 w 8830208"/>
              <a:gd name="connsiteY5596" fmla="*/ 2436286 h 8856097"/>
              <a:gd name="connsiteX5597" fmla="*/ 3250587 w 8830208"/>
              <a:gd name="connsiteY5597" fmla="*/ 2426380 h 8856097"/>
              <a:gd name="connsiteX5598" fmla="*/ 3229718 w 8830208"/>
              <a:gd name="connsiteY5598" fmla="*/ 2429799 h 8856097"/>
              <a:gd name="connsiteX5599" fmla="*/ 1275931 w 8830208"/>
              <a:gd name="connsiteY5599" fmla="*/ 2445658 h 8856097"/>
              <a:gd name="connsiteX5600" fmla="*/ 1262177 w 8830208"/>
              <a:gd name="connsiteY5600" fmla="*/ 2454164 h 8856097"/>
              <a:gd name="connsiteX5601" fmla="*/ 1273997 w 8830208"/>
              <a:gd name="connsiteY5601" fmla="*/ 2465984 h 8856097"/>
              <a:gd name="connsiteX5602" fmla="*/ 1285827 w 8830208"/>
              <a:gd name="connsiteY5602" fmla="*/ 2477815 h 8856097"/>
              <a:gd name="connsiteX5603" fmla="*/ 1285827 w 8830208"/>
              <a:gd name="connsiteY5603" fmla="*/ 2465823 h 8856097"/>
              <a:gd name="connsiteX5604" fmla="*/ 1295352 w 8830208"/>
              <a:gd name="connsiteY5604" fmla="*/ 2459717 h 8856097"/>
              <a:gd name="connsiteX5605" fmla="*/ 1304877 w 8830208"/>
              <a:gd name="connsiteY5605" fmla="*/ 2456078 h 8856097"/>
              <a:gd name="connsiteX5606" fmla="*/ 1275931 w 8830208"/>
              <a:gd name="connsiteY5606" fmla="*/ 2445658 h 8856097"/>
              <a:gd name="connsiteX5607" fmla="*/ 2709815 w 8830208"/>
              <a:gd name="connsiteY5607" fmla="*/ 2448935 h 8856097"/>
              <a:gd name="connsiteX5608" fmla="*/ 2687508 w 8830208"/>
              <a:gd name="connsiteY5608" fmla="*/ 2461384 h 8856097"/>
              <a:gd name="connsiteX5609" fmla="*/ 2695375 w 8830208"/>
              <a:gd name="connsiteY5609" fmla="*/ 2480434 h 8856097"/>
              <a:gd name="connsiteX5610" fmla="*/ 2706491 w 8830208"/>
              <a:gd name="connsiteY5610" fmla="*/ 2497817 h 8856097"/>
              <a:gd name="connsiteX5611" fmla="*/ 2701261 w 8830208"/>
              <a:gd name="connsiteY5611" fmla="*/ 2481034 h 8856097"/>
              <a:gd name="connsiteX5612" fmla="*/ 2696032 w 8830208"/>
              <a:gd name="connsiteY5612" fmla="*/ 2464242 h 8856097"/>
              <a:gd name="connsiteX5613" fmla="*/ 2719597 w 8830208"/>
              <a:gd name="connsiteY5613" fmla="*/ 2470157 h 8856097"/>
              <a:gd name="connsiteX5614" fmla="*/ 2743152 w 8830208"/>
              <a:gd name="connsiteY5614" fmla="*/ 2476071 h 8856097"/>
              <a:gd name="connsiteX5615" fmla="*/ 2743152 w 8830208"/>
              <a:gd name="connsiteY5615" fmla="*/ 2461308 h 8856097"/>
              <a:gd name="connsiteX5616" fmla="*/ 2709815 w 8830208"/>
              <a:gd name="connsiteY5616" fmla="*/ 2448935 h 8856097"/>
              <a:gd name="connsiteX5617" fmla="*/ 2886027 w 8830208"/>
              <a:gd name="connsiteY5617" fmla="*/ 2439505 h 8856097"/>
              <a:gd name="connsiteX5618" fmla="*/ 2900534 w 8830208"/>
              <a:gd name="connsiteY5618" fmla="*/ 2455135 h 8856097"/>
              <a:gd name="connsiteX5619" fmla="*/ 2915041 w 8830208"/>
              <a:gd name="connsiteY5619" fmla="*/ 2467175 h 8856097"/>
              <a:gd name="connsiteX5620" fmla="*/ 2909040 w 8830208"/>
              <a:gd name="connsiteY5620" fmla="*/ 2451535 h 8856097"/>
              <a:gd name="connsiteX5621" fmla="*/ 2886027 w 8830208"/>
              <a:gd name="connsiteY5621" fmla="*/ 2439505 h 8856097"/>
              <a:gd name="connsiteX5622" fmla="*/ 1428702 w 8830208"/>
              <a:gd name="connsiteY5622" fmla="*/ 2461270 h 8856097"/>
              <a:gd name="connsiteX5623" fmla="*/ 1377772 w 8830208"/>
              <a:gd name="connsiteY5623" fmla="*/ 2483796 h 8856097"/>
              <a:gd name="connsiteX5624" fmla="*/ 1345883 w 8830208"/>
              <a:gd name="connsiteY5624" fmla="*/ 2511562 h 8856097"/>
              <a:gd name="connsiteX5625" fmla="*/ 1314402 w 8830208"/>
              <a:gd name="connsiteY5625" fmla="*/ 2530859 h 8856097"/>
              <a:gd name="connsiteX5626" fmla="*/ 1323927 w 8830208"/>
              <a:gd name="connsiteY5626" fmla="*/ 2521630 h 8856097"/>
              <a:gd name="connsiteX5627" fmla="*/ 1333452 w 8830208"/>
              <a:gd name="connsiteY5627" fmla="*/ 2511914 h 8856097"/>
              <a:gd name="connsiteX5628" fmla="*/ 1295667 w 8830208"/>
              <a:gd name="connsiteY5628" fmla="*/ 2521468 h 8856097"/>
              <a:gd name="connsiteX5629" fmla="*/ 1257881 w 8830208"/>
              <a:gd name="connsiteY5629" fmla="*/ 2540746 h 8856097"/>
              <a:gd name="connsiteX5630" fmla="*/ 1263558 w 8830208"/>
              <a:gd name="connsiteY5630" fmla="*/ 2555548 h 8856097"/>
              <a:gd name="connsiteX5631" fmla="*/ 1283075 w 8830208"/>
              <a:gd name="connsiteY5631" fmla="*/ 2565035 h 8856097"/>
              <a:gd name="connsiteX5632" fmla="*/ 1300591 w 8830208"/>
              <a:gd name="connsiteY5632" fmla="*/ 2559730 h 8856097"/>
              <a:gd name="connsiteX5633" fmla="*/ 1298029 w 8830208"/>
              <a:gd name="connsiteY5633" fmla="*/ 2543061 h 8856097"/>
              <a:gd name="connsiteX5634" fmla="*/ 1291790 w 8830208"/>
              <a:gd name="connsiteY5634" fmla="*/ 2526392 h 8856097"/>
              <a:gd name="connsiteX5635" fmla="*/ 1307221 w 8830208"/>
              <a:gd name="connsiteY5635" fmla="*/ 2538936 h 8856097"/>
              <a:gd name="connsiteX5636" fmla="*/ 1322651 w 8830208"/>
              <a:gd name="connsiteY5636" fmla="*/ 2551481 h 8856097"/>
              <a:gd name="connsiteX5637" fmla="*/ 1340558 w 8830208"/>
              <a:gd name="connsiteY5637" fmla="*/ 2533574 h 8856097"/>
              <a:gd name="connsiteX5638" fmla="*/ 1369771 w 8830208"/>
              <a:gd name="connsiteY5638" fmla="*/ 2519448 h 8856097"/>
              <a:gd name="connsiteX5639" fmla="*/ 1374534 w 8830208"/>
              <a:gd name="connsiteY5639" fmla="*/ 2505761 h 8856097"/>
              <a:gd name="connsiteX5640" fmla="*/ 1367990 w 8830208"/>
              <a:gd name="connsiteY5640" fmla="*/ 2488292 h 8856097"/>
              <a:gd name="connsiteX5641" fmla="*/ 1384059 w 8830208"/>
              <a:gd name="connsiteY5641" fmla="*/ 2501360 h 8856097"/>
              <a:gd name="connsiteX5642" fmla="*/ 1400127 w 8830208"/>
              <a:gd name="connsiteY5642" fmla="*/ 2514438 h 8856097"/>
              <a:gd name="connsiteX5643" fmla="*/ 1400127 w 8830208"/>
              <a:gd name="connsiteY5643" fmla="*/ 2497817 h 8856097"/>
              <a:gd name="connsiteX5644" fmla="*/ 1400127 w 8830208"/>
              <a:gd name="connsiteY5644" fmla="*/ 2481196 h 8856097"/>
              <a:gd name="connsiteX5645" fmla="*/ 1414415 w 8830208"/>
              <a:gd name="connsiteY5645" fmla="*/ 2493055 h 8856097"/>
              <a:gd name="connsiteX5646" fmla="*/ 1428702 w 8830208"/>
              <a:gd name="connsiteY5646" fmla="*/ 2504913 h 8856097"/>
              <a:gd name="connsiteX5647" fmla="*/ 1428702 w 8830208"/>
              <a:gd name="connsiteY5647" fmla="*/ 2488292 h 8856097"/>
              <a:gd name="connsiteX5648" fmla="*/ 1428702 w 8830208"/>
              <a:gd name="connsiteY5648" fmla="*/ 2471671 h 8856097"/>
              <a:gd name="connsiteX5649" fmla="*/ 1442876 w 8830208"/>
              <a:gd name="connsiteY5649" fmla="*/ 2483434 h 8856097"/>
              <a:gd name="connsiteX5650" fmla="*/ 1457049 w 8830208"/>
              <a:gd name="connsiteY5650" fmla="*/ 2495198 h 8856097"/>
              <a:gd name="connsiteX5651" fmla="*/ 1463192 w 8830208"/>
              <a:gd name="connsiteY5651" fmla="*/ 2479196 h 8856097"/>
              <a:gd name="connsiteX5652" fmla="*/ 1428702 w 8830208"/>
              <a:gd name="connsiteY5652" fmla="*/ 2461270 h 8856097"/>
              <a:gd name="connsiteX5653" fmla="*/ 1671533 w 8830208"/>
              <a:gd name="connsiteY5653" fmla="*/ 2457507 h 8856097"/>
              <a:gd name="connsiteX5654" fmla="*/ 1649073 w 8830208"/>
              <a:gd name="connsiteY5654" fmla="*/ 2471795 h 8856097"/>
              <a:gd name="connsiteX5655" fmla="*/ 1633490 w 8830208"/>
              <a:gd name="connsiteY5655" fmla="*/ 2483282 h 8856097"/>
              <a:gd name="connsiteX5656" fmla="*/ 1664446 w 8830208"/>
              <a:gd name="connsiteY5656" fmla="*/ 2499836 h 8856097"/>
              <a:gd name="connsiteX5657" fmla="*/ 1686230 w 8830208"/>
              <a:gd name="connsiteY5657" fmla="*/ 2459717 h 8856097"/>
              <a:gd name="connsiteX5658" fmla="*/ 1678400 w 8830208"/>
              <a:gd name="connsiteY5658" fmla="*/ 2440667 h 8856097"/>
              <a:gd name="connsiteX5659" fmla="*/ 1671533 w 8830208"/>
              <a:gd name="connsiteY5659" fmla="*/ 2457507 h 8856097"/>
              <a:gd name="connsiteX5660" fmla="*/ 1228677 w 8830208"/>
              <a:gd name="connsiteY5660" fmla="*/ 2473309 h 8856097"/>
              <a:gd name="connsiteX5661" fmla="*/ 1237907 w 8830208"/>
              <a:gd name="connsiteY5661" fmla="*/ 2493055 h 8856097"/>
              <a:gd name="connsiteX5662" fmla="*/ 1240879 w 8830208"/>
              <a:gd name="connsiteY5662" fmla="*/ 2476386 h 8856097"/>
              <a:gd name="connsiteX5663" fmla="*/ 1234640 w 8830208"/>
              <a:gd name="connsiteY5663" fmla="*/ 2459717 h 8856097"/>
              <a:gd name="connsiteX5664" fmla="*/ 1252252 w 8830208"/>
              <a:gd name="connsiteY5664" fmla="*/ 2474005 h 8856097"/>
              <a:gd name="connsiteX5665" fmla="*/ 1269873 w 8830208"/>
              <a:gd name="connsiteY5665" fmla="*/ 2488292 h 8856097"/>
              <a:gd name="connsiteX5666" fmla="*/ 1265158 w 8830208"/>
              <a:gd name="connsiteY5666" fmla="*/ 2474005 h 8856097"/>
              <a:gd name="connsiteX5667" fmla="*/ 1228677 w 8830208"/>
              <a:gd name="connsiteY5667" fmla="*/ 2473309 h 8856097"/>
              <a:gd name="connsiteX5668" fmla="*/ 1991287 w 8830208"/>
              <a:gd name="connsiteY5668" fmla="*/ 2469242 h 8856097"/>
              <a:gd name="connsiteX5669" fmla="*/ 1990382 w 8830208"/>
              <a:gd name="connsiteY5669" fmla="*/ 2488292 h 8856097"/>
              <a:gd name="connsiteX5670" fmla="*/ 1982486 w 8830208"/>
              <a:gd name="connsiteY5670" fmla="*/ 2475833 h 8856097"/>
              <a:gd name="connsiteX5671" fmla="*/ 1949291 w 8830208"/>
              <a:gd name="connsiteY5671" fmla="*/ 2469718 h 8856097"/>
              <a:gd name="connsiteX5672" fmla="*/ 1935147 w 8830208"/>
              <a:gd name="connsiteY5672" fmla="*/ 2508342 h 8856097"/>
              <a:gd name="connsiteX5673" fmla="*/ 1940204 w 8830208"/>
              <a:gd name="connsiteY5673" fmla="*/ 2499379 h 8856097"/>
              <a:gd name="connsiteX5674" fmla="*/ 1943348 w 8830208"/>
              <a:gd name="connsiteY5674" fmla="*/ 2483530 h 8856097"/>
              <a:gd name="connsiteX5675" fmla="*/ 1952577 w 8830208"/>
              <a:gd name="connsiteY5675" fmla="*/ 2493055 h 8856097"/>
              <a:gd name="connsiteX5676" fmla="*/ 1990411 w 8830208"/>
              <a:gd name="connsiteY5676" fmla="*/ 2488616 h 8856097"/>
              <a:gd name="connsiteX5677" fmla="*/ 1997088 w 8830208"/>
              <a:gd name="connsiteY5677" fmla="*/ 2462422 h 8856097"/>
              <a:gd name="connsiteX5678" fmla="*/ 1991287 w 8830208"/>
              <a:gd name="connsiteY5678" fmla="*/ 2469242 h 8856097"/>
              <a:gd name="connsiteX5679" fmla="*/ 2859396 w 8830208"/>
              <a:gd name="connsiteY5679" fmla="*/ 2473576 h 8856097"/>
              <a:gd name="connsiteX5680" fmla="*/ 2873988 w 8830208"/>
              <a:gd name="connsiteY5680" fmla="*/ 2489226 h 8856097"/>
              <a:gd name="connsiteX5681" fmla="*/ 2856357 w 8830208"/>
              <a:gd name="connsiteY5681" fmla="*/ 2454955 h 8856097"/>
              <a:gd name="connsiteX5682" fmla="*/ 2859396 w 8830208"/>
              <a:gd name="connsiteY5682" fmla="*/ 2473576 h 8856097"/>
              <a:gd name="connsiteX5683" fmla="*/ 3247977 w 8830208"/>
              <a:gd name="connsiteY5683" fmla="*/ 2474005 h 8856097"/>
              <a:gd name="connsiteX5684" fmla="*/ 3278934 w 8830208"/>
              <a:gd name="connsiteY5684" fmla="*/ 2482863 h 8856097"/>
              <a:gd name="connsiteX5685" fmla="*/ 3309890 w 8830208"/>
              <a:gd name="connsiteY5685" fmla="*/ 2482186 h 8856097"/>
              <a:gd name="connsiteX5686" fmla="*/ 3290840 w 8830208"/>
              <a:gd name="connsiteY5686" fmla="*/ 2474005 h 8856097"/>
              <a:gd name="connsiteX5687" fmla="*/ 3247977 w 8830208"/>
              <a:gd name="connsiteY5687" fmla="*/ 2474005 h 8856097"/>
              <a:gd name="connsiteX5688" fmla="*/ 1602915 w 8830208"/>
              <a:gd name="connsiteY5688" fmla="*/ 2493055 h 8856097"/>
              <a:gd name="connsiteX5689" fmla="*/ 1589818 w 8830208"/>
              <a:gd name="connsiteY5689" fmla="*/ 2512105 h 8856097"/>
              <a:gd name="connsiteX5690" fmla="*/ 1587570 w 8830208"/>
              <a:gd name="connsiteY5690" fmla="*/ 2495436 h 8856097"/>
              <a:gd name="connsiteX5691" fmla="*/ 1593428 w 8830208"/>
              <a:gd name="connsiteY5691" fmla="*/ 2478767 h 8856097"/>
              <a:gd name="connsiteX5692" fmla="*/ 1581426 w 8830208"/>
              <a:gd name="connsiteY5692" fmla="*/ 2489845 h 8856097"/>
              <a:gd name="connsiteX5693" fmla="*/ 1575826 w 8830208"/>
              <a:gd name="connsiteY5693" fmla="*/ 2511276 h 8856097"/>
              <a:gd name="connsiteX5694" fmla="*/ 1623965 w 8830208"/>
              <a:gd name="connsiteY5694" fmla="*/ 2512105 h 8856097"/>
              <a:gd name="connsiteX5695" fmla="*/ 1620060 w 8830208"/>
              <a:gd name="connsiteY5695" fmla="*/ 2502580 h 8856097"/>
              <a:gd name="connsiteX5696" fmla="*/ 1615754 w 8830208"/>
              <a:gd name="connsiteY5696" fmla="*/ 2488292 h 8856097"/>
              <a:gd name="connsiteX5697" fmla="*/ 1614564 w 8830208"/>
              <a:gd name="connsiteY5697" fmla="*/ 2474005 h 8856097"/>
              <a:gd name="connsiteX5698" fmla="*/ 1602915 w 8830208"/>
              <a:gd name="connsiteY5698" fmla="*/ 2493055 h 8856097"/>
              <a:gd name="connsiteX5699" fmla="*/ 2635358 w 8830208"/>
              <a:gd name="connsiteY5699" fmla="*/ 2480196 h 8856097"/>
              <a:gd name="connsiteX5700" fmla="*/ 2638673 w 8830208"/>
              <a:gd name="connsiteY5700" fmla="*/ 2521630 h 8856097"/>
              <a:gd name="connsiteX5701" fmla="*/ 2650912 w 8830208"/>
              <a:gd name="connsiteY5701" fmla="*/ 2482729 h 8856097"/>
              <a:gd name="connsiteX5702" fmla="*/ 2635358 w 8830208"/>
              <a:gd name="connsiteY5702" fmla="*/ 2480196 h 8856097"/>
              <a:gd name="connsiteX5703" fmla="*/ 2893171 w 8830208"/>
              <a:gd name="connsiteY5703" fmla="*/ 2480310 h 8856097"/>
              <a:gd name="connsiteX5704" fmla="*/ 2916984 w 8830208"/>
              <a:gd name="connsiteY5704" fmla="*/ 2480310 h 8856097"/>
              <a:gd name="connsiteX5705" fmla="*/ 2905077 w 8830208"/>
              <a:gd name="connsiteY5705" fmla="*/ 2475509 h 8856097"/>
              <a:gd name="connsiteX5706" fmla="*/ 2893171 w 8830208"/>
              <a:gd name="connsiteY5706" fmla="*/ 2480310 h 8856097"/>
              <a:gd name="connsiteX5707" fmla="*/ 2428827 w 8830208"/>
              <a:gd name="connsiteY5707" fmla="*/ 2493055 h 8856097"/>
              <a:gd name="connsiteX5708" fmla="*/ 2438352 w 8830208"/>
              <a:gd name="connsiteY5708" fmla="*/ 2502580 h 8856097"/>
              <a:gd name="connsiteX5709" fmla="*/ 2447877 w 8830208"/>
              <a:gd name="connsiteY5709" fmla="*/ 2493055 h 8856097"/>
              <a:gd name="connsiteX5710" fmla="*/ 2438352 w 8830208"/>
              <a:gd name="connsiteY5710" fmla="*/ 2483530 h 8856097"/>
              <a:gd name="connsiteX5711" fmla="*/ 2428827 w 8830208"/>
              <a:gd name="connsiteY5711" fmla="*/ 2493055 h 8856097"/>
              <a:gd name="connsiteX5712" fmla="*/ 1818980 w 8830208"/>
              <a:gd name="connsiteY5712" fmla="*/ 2505732 h 8856097"/>
              <a:gd name="connsiteX5713" fmla="*/ 1783261 w 8830208"/>
              <a:gd name="connsiteY5713" fmla="*/ 2514400 h 8856097"/>
              <a:gd name="connsiteX5714" fmla="*/ 1781023 w 8830208"/>
              <a:gd name="connsiteY5714" fmla="*/ 2545375 h 8856097"/>
              <a:gd name="connsiteX5715" fmla="*/ 1783995 w 8830208"/>
              <a:gd name="connsiteY5715" fmla="*/ 2534031 h 8856097"/>
              <a:gd name="connsiteX5716" fmla="*/ 1777565 w 8830208"/>
              <a:gd name="connsiteY5716" fmla="*/ 2516867 h 8856097"/>
              <a:gd name="connsiteX5717" fmla="*/ 1793310 w 8830208"/>
              <a:gd name="connsiteY5717" fmla="*/ 2529678 h 8856097"/>
              <a:gd name="connsiteX5718" fmla="*/ 1809064 w 8830208"/>
              <a:gd name="connsiteY5718" fmla="*/ 2542480 h 8856097"/>
              <a:gd name="connsiteX5719" fmla="*/ 1835572 w 8830208"/>
              <a:gd name="connsiteY5719" fmla="*/ 2532803 h 8856097"/>
              <a:gd name="connsiteX5720" fmla="*/ 1850184 w 8830208"/>
              <a:gd name="connsiteY5720" fmla="*/ 2522382 h 8856097"/>
              <a:gd name="connsiteX5721" fmla="*/ 1838277 w 8830208"/>
              <a:gd name="connsiteY5721" fmla="*/ 2512943 h 8856097"/>
              <a:gd name="connsiteX5722" fmla="*/ 1876625 w 8830208"/>
              <a:gd name="connsiteY5722" fmla="*/ 2522020 h 8856097"/>
              <a:gd name="connsiteX5723" fmla="*/ 1889874 w 8830208"/>
              <a:gd name="connsiteY5723" fmla="*/ 2508704 h 8856097"/>
              <a:gd name="connsiteX5724" fmla="*/ 1818980 w 8830208"/>
              <a:gd name="connsiteY5724" fmla="*/ 2505732 h 8856097"/>
              <a:gd name="connsiteX5725" fmla="*/ 2132448 w 8830208"/>
              <a:gd name="connsiteY5725" fmla="*/ 2514486 h 8856097"/>
              <a:gd name="connsiteX5726" fmla="*/ 2131343 w 8830208"/>
              <a:gd name="connsiteY5726" fmla="*/ 2535917 h 8856097"/>
              <a:gd name="connsiteX5727" fmla="*/ 2126990 w 8830208"/>
              <a:gd name="connsiteY5727" fmla="*/ 2519239 h 8856097"/>
              <a:gd name="connsiteX5728" fmla="*/ 2122627 w 8830208"/>
              <a:gd name="connsiteY5728" fmla="*/ 2502570 h 8856097"/>
              <a:gd name="connsiteX5729" fmla="*/ 2097138 w 8830208"/>
              <a:gd name="connsiteY5729" fmla="*/ 2508657 h 8856097"/>
              <a:gd name="connsiteX5730" fmla="*/ 2058019 w 8830208"/>
              <a:gd name="connsiteY5730" fmla="*/ 2538860 h 8856097"/>
              <a:gd name="connsiteX5731" fmla="*/ 2058695 w 8830208"/>
              <a:gd name="connsiteY5731" fmla="*/ 2554967 h 8856097"/>
              <a:gd name="connsiteX5732" fmla="*/ 2066877 w 8830208"/>
              <a:gd name="connsiteY5732" fmla="*/ 2535917 h 8856097"/>
              <a:gd name="connsiteX5733" fmla="*/ 2075059 w 8830208"/>
              <a:gd name="connsiteY5733" fmla="*/ 2516867 h 8856097"/>
              <a:gd name="connsiteX5734" fmla="*/ 2075736 w 8830208"/>
              <a:gd name="connsiteY5734" fmla="*/ 2534174 h 8856097"/>
              <a:gd name="connsiteX5735" fmla="*/ 2093071 w 8830208"/>
              <a:gd name="connsiteY5735" fmla="*/ 2546537 h 8856097"/>
              <a:gd name="connsiteX5736" fmla="*/ 2135934 w 8830208"/>
              <a:gd name="connsiteY5736" fmla="*/ 2535336 h 8856097"/>
              <a:gd name="connsiteX5737" fmla="*/ 2162127 w 8830208"/>
              <a:gd name="connsiteY5737" fmla="*/ 2511076 h 8856097"/>
              <a:gd name="connsiteX5738" fmla="*/ 2132448 w 8830208"/>
              <a:gd name="connsiteY5738" fmla="*/ 2514486 h 8856097"/>
              <a:gd name="connsiteX5739" fmla="*/ 2378174 w 8830208"/>
              <a:gd name="connsiteY5739" fmla="*/ 2499265 h 8856097"/>
              <a:gd name="connsiteX5740" fmla="*/ 2385965 w 8830208"/>
              <a:gd name="connsiteY5740" fmla="*/ 2531155 h 8856097"/>
              <a:gd name="connsiteX5741" fmla="*/ 2392309 w 8830208"/>
              <a:gd name="connsiteY5741" fmla="*/ 2504818 h 8856097"/>
              <a:gd name="connsiteX5742" fmla="*/ 2378174 w 8830208"/>
              <a:gd name="connsiteY5742" fmla="*/ 2499265 h 8856097"/>
              <a:gd name="connsiteX5743" fmla="*/ 2597763 w 8830208"/>
              <a:gd name="connsiteY5743" fmla="*/ 2498751 h 8856097"/>
              <a:gd name="connsiteX5744" fmla="*/ 2610231 w 8830208"/>
              <a:gd name="connsiteY5744" fmla="*/ 2531155 h 8856097"/>
              <a:gd name="connsiteX5745" fmla="*/ 2616708 w 8830208"/>
              <a:gd name="connsiteY5745" fmla="*/ 2512105 h 8856097"/>
              <a:gd name="connsiteX5746" fmla="*/ 2597763 w 8830208"/>
              <a:gd name="connsiteY5746" fmla="*/ 2498751 h 8856097"/>
              <a:gd name="connsiteX5747" fmla="*/ 2782415 w 8830208"/>
              <a:gd name="connsiteY5747" fmla="*/ 2514486 h 8856097"/>
              <a:gd name="connsiteX5748" fmla="*/ 2776090 w 8830208"/>
              <a:gd name="connsiteY5748" fmla="*/ 2518753 h 8856097"/>
              <a:gd name="connsiteX5749" fmla="*/ 2771623 w 8830208"/>
              <a:gd name="connsiteY5749" fmla="*/ 2507409 h 8856097"/>
              <a:gd name="connsiteX5750" fmla="*/ 2770308 w 8830208"/>
              <a:gd name="connsiteY5750" fmla="*/ 2540680 h 8856097"/>
              <a:gd name="connsiteX5751" fmla="*/ 2832040 w 8830208"/>
              <a:gd name="connsiteY5751" fmla="*/ 2506609 h 8856097"/>
              <a:gd name="connsiteX5752" fmla="*/ 2782415 w 8830208"/>
              <a:gd name="connsiteY5752" fmla="*/ 2514486 h 8856097"/>
              <a:gd name="connsiteX5753" fmla="*/ 1534144 w 8830208"/>
              <a:gd name="connsiteY5753" fmla="*/ 2513924 h 8856097"/>
              <a:gd name="connsiteX5754" fmla="*/ 1559624 w 8830208"/>
              <a:gd name="connsiteY5754" fmla="*/ 2532659 h 8856097"/>
              <a:gd name="connsiteX5755" fmla="*/ 1561700 w 8830208"/>
              <a:gd name="connsiteY5755" fmla="*/ 2511857 h 8856097"/>
              <a:gd name="connsiteX5756" fmla="*/ 1552823 w 8830208"/>
              <a:gd name="connsiteY5756" fmla="*/ 2497817 h 8856097"/>
              <a:gd name="connsiteX5757" fmla="*/ 1552004 w 8830208"/>
              <a:gd name="connsiteY5757" fmla="*/ 2516867 h 8856097"/>
              <a:gd name="connsiteX5758" fmla="*/ 1551184 w 8830208"/>
              <a:gd name="connsiteY5758" fmla="*/ 2535917 h 8856097"/>
              <a:gd name="connsiteX5759" fmla="*/ 1543002 w 8830208"/>
              <a:gd name="connsiteY5759" fmla="*/ 2516867 h 8856097"/>
              <a:gd name="connsiteX5760" fmla="*/ 1534820 w 8830208"/>
              <a:gd name="connsiteY5760" fmla="*/ 2497817 h 8856097"/>
              <a:gd name="connsiteX5761" fmla="*/ 1534144 w 8830208"/>
              <a:gd name="connsiteY5761" fmla="*/ 2513924 h 8856097"/>
              <a:gd name="connsiteX5762" fmla="*/ 2343245 w 8830208"/>
              <a:gd name="connsiteY5762" fmla="*/ 2509161 h 8856097"/>
              <a:gd name="connsiteX5763" fmla="*/ 2352627 w 8830208"/>
              <a:gd name="connsiteY5763" fmla="*/ 2531155 h 8856097"/>
              <a:gd name="connsiteX5764" fmla="*/ 2361857 w 8830208"/>
              <a:gd name="connsiteY5764" fmla="*/ 2545442 h 8856097"/>
              <a:gd name="connsiteX5765" fmla="*/ 2362010 w 8830208"/>
              <a:gd name="connsiteY5765" fmla="*/ 2529335 h 8856097"/>
              <a:gd name="connsiteX5766" fmla="*/ 2352627 w 8830208"/>
              <a:gd name="connsiteY5766" fmla="*/ 2507342 h 8856097"/>
              <a:gd name="connsiteX5767" fmla="*/ 2343245 w 8830208"/>
              <a:gd name="connsiteY5767" fmla="*/ 2509161 h 8856097"/>
              <a:gd name="connsiteX5768" fmla="*/ 2567731 w 8830208"/>
              <a:gd name="connsiteY5768" fmla="*/ 2509723 h 8856097"/>
              <a:gd name="connsiteX5769" fmla="*/ 2549481 w 8830208"/>
              <a:gd name="connsiteY5769" fmla="*/ 2516867 h 8856097"/>
              <a:gd name="connsiteX5770" fmla="*/ 2535317 w 8830208"/>
              <a:gd name="connsiteY5770" fmla="*/ 2538298 h 8856097"/>
              <a:gd name="connsiteX5771" fmla="*/ 2543480 w 8830208"/>
              <a:gd name="connsiteY5771" fmla="*/ 2559730 h 8856097"/>
              <a:gd name="connsiteX5772" fmla="*/ 2549204 w 8830208"/>
              <a:gd name="connsiteY5772" fmla="*/ 2545442 h 8856097"/>
              <a:gd name="connsiteX5773" fmla="*/ 2552948 w 8830208"/>
              <a:gd name="connsiteY5773" fmla="*/ 2531155 h 8856097"/>
              <a:gd name="connsiteX5774" fmla="*/ 2562177 w 8830208"/>
              <a:gd name="connsiteY5774" fmla="*/ 2540384 h 8856097"/>
              <a:gd name="connsiteX5775" fmla="*/ 2578360 w 8830208"/>
              <a:gd name="connsiteY5775" fmla="*/ 2543394 h 8856097"/>
              <a:gd name="connsiteX5776" fmla="*/ 2583666 w 8830208"/>
              <a:gd name="connsiteY5776" fmla="*/ 2533555 h 8856097"/>
              <a:gd name="connsiteX5777" fmla="*/ 2578017 w 8830208"/>
              <a:gd name="connsiteY5777" fmla="*/ 2516248 h 8856097"/>
              <a:gd name="connsiteX5778" fmla="*/ 2567731 w 8830208"/>
              <a:gd name="connsiteY5778" fmla="*/ 2509723 h 8856097"/>
              <a:gd name="connsiteX5779" fmla="*/ 1814465 w 8830208"/>
              <a:gd name="connsiteY5779" fmla="*/ 2521630 h 8856097"/>
              <a:gd name="connsiteX5780" fmla="*/ 1818666 w 8830208"/>
              <a:gd name="connsiteY5780" fmla="*/ 2531155 h 8856097"/>
              <a:gd name="connsiteX5781" fmla="*/ 1828752 w 8830208"/>
              <a:gd name="connsiteY5781" fmla="*/ 2521630 h 8856097"/>
              <a:gd name="connsiteX5782" fmla="*/ 1824552 w 8830208"/>
              <a:gd name="connsiteY5782" fmla="*/ 2512105 h 8856097"/>
              <a:gd name="connsiteX5783" fmla="*/ 1814465 w 8830208"/>
              <a:gd name="connsiteY5783" fmla="*/ 2521630 h 8856097"/>
              <a:gd name="connsiteX5784" fmla="*/ 2308479 w 8830208"/>
              <a:gd name="connsiteY5784" fmla="*/ 2524792 h 8856097"/>
              <a:gd name="connsiteX5785" fmla="*/ 2314527 w 8830208"/>
              <a:gd name="connsiteY5785" fmla="*/ 2546223 h 8856097"/>
              <a:gd name="connsiteX5786" fmla="*/ 2328815 w 8830208"/>
              <a:gd name="connsiteY5786" fmla="*/ 2550205 h 8856097"/>
              <a:gd name="connsiteX5787" fmla="*/ 2331958 w 8830208"/>
              <a:gd name="connsiteY5787" fmla="*/ 2515867 h 8856097"/>
              <a:gd name="connsiteX5788" fmla="*/ 2327224 w 8830208"/>
              <a:gd name="connsiteY5788" fmla="*/ 2527211 h 8856097"/>
              <a:gd name="connsiteX5789" fmla="*/ 2333625 w 8830208"/>
              <a:gd name="connsiteY5789" fmla="*/ 2545442 h 8856097"/>
              <a:gd name="connsiteX5790" fmla="*/ 2318033 w 8830208"/>
              <a:gd name="connsiteY5790" fmla="*/ 2526392 h 8856097"/>
              <a:gd name="connsiteX5791" fmla="*/ 2302440 w 8830208"/>
              <a:gd name="connsiteY5791" fmla="*/ 2507342 h 8856097"/>
              <a:gd name="connsiteX5792" fmla="*/ 2308479 w 8830208"/>
              <a:gd name="connsiteY5792" fmla="*/ 2524792 h 8856097"/>
              <a:gd name="connsiteX5793" fmla="*/ 3184017 w 8830208"/>
              <a:gd name="connsiteY5793" fmla="*/ 2536003 h 8856097"/>
              <a:gd name="connsiteX5794" fmla="*/ 2922080 w 8830208"/>
              <a:gd name="connsiteY5794" fmla="*/ 2649207 h 8856097"/>
              <a:gd name="connsiteX5795" fmla="*/ 2102072 w 8830208"/>
              <a:gd name="connsiteY5795" fmla="*/ 2946235 h 8856097"/>
              <a:gd name="connsiteX5796" fmla="*/ 1747876 w 8830208"/>
              <a:gd name="connsiteY5796" fmla="*/ 3055439 h 8856097"/>
              <a:gd name="connsiteX5797" fmla="*/ 1477661 w 8830208"/>
              <a:gd name="connsiteY5797" fmla="*/ 3208182 h 8856097"/>
              <a:gd name="connsiteX5798" fmla="*/ 1505903 w 8830208"/>
              <a:gd name="connsiteY5798" fmla="*/ 3196657 h 8856097"/>
              <a:gd name="connsiteX5799" fmla="*/ 2090690 w 8830208"/>
              <a:gd name="connsiteY5799" fmla="*/ 2964647 h 8856097"/>
              <a:gd name="connsiteX5800" fmla="*/ 2876502 w 8830208"/>
              <a:gd name="connsiteY5800" fmla="*/ 2686298 h 8856097"/>
              <a:gd name="connsiteX5801" fmla="*/ 3276552 w 8830208"/>
              <a:gd name="connsiteY5801" fmla="*/ 2526335 h 8856097"/>
              <a:gd name="connsiteX5802" fmla="*/ 3338465 w 8830208"/>
              <a:gd name="connsiteY5802" fmla="*/ 2513895 h 8856097"/>
              <a:gd name="connsiteX5803" fmla="*/ 3295602 w 8830208"/>
              <a:gd name="connsiteY5803" fmla="*/ 2513248 h 8856097"/>
              <a:gd name="connsiteX5804" fmla="*/ 3184017 w 8830208"/>
              <a:gd name="connsiteY5804" fmla="*/ 2536003 h 8856097"/>
              <a:gd name="connsiteX5805" fmla="*/ 1731121 w 8830208"/>
              <a:gd name="connsiteY5805" fmla="*/ 2528192 h 8856097"/>
              <a:gd name="connsiteX5806" fmla="*/ 1714452 w 8830208"/>
              <a:gd name="connsiteY5806" fmla="*/ 2540060 h 8856097"/>
              <a:gd name="connsiteX5807" fmla="*/ 1689078 w 8830208"/>
              <a:gd name="connsiteY5807" fmla="*/ 2542708 h 8856097"/>
              <a:gd name="connsiteX5808" fmla="*/ 1663713 w 8830208"/>
              <a:gd name="connsiteY5808" fmla="*/ 2537860 h 8856097"/>
              <a:gd name="connsiteX5809" fmla="*/ 1670028 w 8830208"/>
              <a:gd name="connsiteY5809" fmla="*/ 2554338 h 8856097"/>
              <a:gd name="connsiteX5810" fmla="*/ 1676352 w 8830208"/>
              <a:gd name="connsiteY5810" fmla="*/ 2584323 h 8856097"/>
              <a:gd name="connsiteX5811" fmla="*/ 1686906 w 8830208"/>
              <a:gd name="connsiteY5811" fmla="*/ 2597830 h 8856097"/>
              <a:gd name="connsiteX5812" fmla="*/ 1692050 w 8830208"/>
              <a:gd name="connsiteY5812" fmla="*/ 2571636 h 8856097"/>
              <a:gd name="connsiteX5813" fmla="*/ 1691811 w 8830208"/>
              <a:gd name="connsiteY5813" fmla="*/ 2557348 h 8856097"/>
              <a:gd name="connsiteX5814" fmla="*/ 1724730 w 8830208"/>
              <a:gd name="connsiteY5814" fmla="*/ 2552586 h 8856097"/>
              <a:gd name="connsiteX5815" fmla="*/ 1730283 w 8830208"/>
              <a:gd name="connsiteY5815" fmla="*/ 2547823 h 8856097"/>
              <a:gd name="connsiteX5816" fmla="*/ 1762077 w 8830208"/>
              <a:gd name="connsiteY5816" fmla="*/ 2540680 h 8856097"/>
              <a:gd name="connsiteX5817" fmla="*/ 1731121 w 8830208"/>
              <a:gd name="connsiteY5817" fmla="*/ 2528192 h 8856097"/>
              <a:gd name="connsiteX5818" fmla="*/ 2035131 w 8830208"/>
              <a:gd name="connsiteY5818" fmla="*/ 2527983 h 8856097"/>
              <a:gd name="connsiteX5819" fmla="*/ 2036274 w 8830208"/>
              <a:gd name="connsiteY5819" fmla="*/ 2559730 h 8856097"/>
              <a:gd name="connsiteX5820" fmla="*/ 2045208 w 8830208"/>
              <a:gd name="connsiteY5820" fmla="*/ 2540680 h 8856097"/>
              <a:gd name="connsiteX5821" fmla="*/ 2035131 w 8830208"/>
              <a:gd name="connsiteY5821" fmla="*/ 2527983 h 8856097"/>
              <a:gd name="connsiteX5822" fmla="*/ 2714577 w 8830208"/>
              <a:gd name="connsiteY5822" fmla="*/ 2531155 h 8856097"/>
              <a:gd name="connsiteX5823" fmla="*/ 2700290 w 8830208"/>
              <a:gd name="connsiteY5823" fmla="*/ 2540680 h 8856097"/>
              <a:gd name="connsiteX5824" fmla="*/ 2684879 w 8830208"/>
              <a:gd name="connsiteY5824" fmla="*/ 2571636 h 8856097"/>
              <a:gd name="connsiteX5825" fmla="*/ 2675458 w 8830208"/>
              <a:gd name="connsiteY5825" fmla="*/ 2578780 h 8856097"/>
              <a:gd name="connsiteX5826" fmla="*/ 2670400 w 8830208"/>
              <a:gd name="connsiteY5826" fmla="*/ 2564492 h 8856097"/>
              <a:gd name="connsiteX5827" fmla="*/ 2667677 w 8830208"/>
              <a:gd name="connsiteY5827" fmla="*/ 2550205 h 8856097"/>
              <a:gd name="connsiteX5828" fmla="*/ 2657932 w 8830208"/>
              <a:gd name="connsiteY5828" fmla="*/ 2583856 h 8856097"/>
              <a:gd name="connsiteX5829" fmla="*/ 2701281 w 8830208"/>
              <a:gd name="connsiteY5829" fmla="*/ 2563635 h 8856097"/>
              <a:gd name="connsiteX5830" fmla="*/ 2716987 w 8830208"/>
              <a:gd name="connsiteY5830" fmla="*/ 2557348 h 8856097"/>
              <a:gd name="connsiteX5831" fmla="*/ 2718073 w 8830208"/>
              <a:gd name="connsiteY5831" fmla="*/ 2552586 h 8856097"/>
              <a:gd name="connsiteX5832" fmla="*/ 2724398 w 8830208"/>
              <a:gd name="connsiteY5832" fmla="*/ 2540680 h 8856097"/>
              <a:gd name="connsiteX5833" fmla="*/ 2733627 w 8830208"/>
              <a:gd name="connsiteY5833" fmla="*/ 2551795 h 8856097"/>
              <a:gd name="connsiteX5834" fmla="*/ 2738619 w 8830208"/>
              <a:gd name="connsiteY5834" fmla="*/ 2557920 h 8856097"/>
              <a:gd name="connsiteX5835" fmla="*/ 2723083 w 8830208"/>
              <a:gd name="connsiteY5835" fmla="*/ 2521630 h 8856097"/>
              <a:gd name="connsiteX5836" fmla="*/ 2714577 w 8830208"/>
              <a:gd name="connsiteY5836" fmla="*/ 2531155 h 8856097"/>
              <a:gd name="connsiteX5837" fmla="*/ 1453191 w 8830208"/>
              <a:gd name="connsiteY5837" fmla="*/ 2546118 h 8856097"/>
              <a:gd name="connsiteX5838" fmla="*/ 1447752 w 8830208"/>
              <a:gd name="connsiteY5838" fmla="*/ 2578780 h 8856097"/>
              <a:gd name="connsiteX5839" fmla="*/ 1457277 w 8830208"/>
              <a:gd name="connsiteY5839" fmla="*/ 2564968 h 8856097"/>
              <a:gd name="connsiteX5840" fmla="*/ 1473946 w 8830208"/>
              <a:gd name="connsiteY5840" fmla="*/ 2541442 h 8856097"/>
              <a:gd name="connsiteX5841" fmla="*/ 1479385 w 8830208"/>
              <a:gd name="connsiteY5841" fmla="*/ 2531440 h 8856097"/>
              <a:gd name="connsiteX5842" fmla="*/ 1453191 w 8830208"/>
              <a:gd name="connsiteY5842" fmla="*/ 2546118 h 8856097"/>
              <a:gd name="connsiteX5843" fmla="*/ 1983534 w 8830208"/>
              <a:gd name="connsiteY5843" fmla="*/ 2540975 h 8856097"/>
              <a:gd name="connsiteX5844" fmla="*/ 1962102 w 8830208"/>
              <a:gd name="connsiteY5844" fmla="*/ 2564187 h 8856097"/>
              <a:gd name="connsiteX5845" fmla="*/ 1991430 w 8830208"/>
              <a:gd name="connsiteY5845" fmla="*/ 2562111 h 8856097"/>
              <a:gd name="connsiteX5846" fmla="*/ 1996983 w 8830208"/>
              <a:gd name="connsiteY5846" fmla="*/ 2557348 h 8856097"/>
              <a:gd name="connsiteX5847" fmla="*/ 2015166 w 8830208"/>
              <a:gd name="connsiteY5847" fmla="*/ 2550205 h 8856097"/>
              <a:gd name="connsiteX5848" fmla="*/ 1983534 w 8830208"/>
              <a:gd name="connsiteY5848" fmla="*/ 2540975 h 8856097"/>
              <a:gd name="connsiteX5849" fmla="*/ 2496665 w 8830208"/>
              <a:gd name="connsiteY5849" fmla="*/ 2539765 h 8856097"/>
              <a:gd name="connsiteX5850" fmla="*/ 2510352 w 8830208"/>
              <a:gd name="connsiteY5850" fmla="*/ 2569255 h 8856097"/>
              <a:gd name="connsiteX5851" fmla="*/ 2524077 w 8830208"/>
              <a:gd name="connsiteY5851" fmla="*/ 2550205 h 8856097"/>
              <a:gd name="connsiteX5852" fmla="*/ 2496665 w 8830208"/>
              <a:gd name="connsiteY5852" fmla="*/ 2539765 h 8856097"/>
              <a:gd name="connsiteX5853" fmla="*/ 1271540 w 8830208"/>
              <a:gd name="connsiteY5853" fmla="*/ 2550205 h 8856097"/>
              <a:gd name="connsiteX5854" fmla="*/ 1281627 w 8830208"/>
              <a:gd name="connsiteY5854" fmla="*/ 2559730 h 8856097"/>
              <a:gd name="connsiteX5855" fmla="*/ 1285827 w 8830208"/>
              <a:gd name="connsiteY5855" fmla="*/ 2550205 h 8856097"/>
              <a:gd name="connsiteX5856" fmla="*/ 1275741 w 8830208"/>
              <a:gd name="connsiteY5856" fmla="*/ 2540680 h 8856097"/>
              <a:gd name="connsiteX5857" fmla="*/ 1271540 w 8830208"/>
              <a:gd name="connsiteY5857" fmla="*/ 2550205 h 8856097"/>
              <a:gd name="connsiteX5858" fmla="*/ 1393193 w 8830208"/>
              <a:gd name="connsiteY5858" fmla="*/ 2559291 h 8856097"/>
              <a:gd name="connsiteX5859" fmla="*/ 1371257 w 8830208"/>
              <a:gd name="connsiteY5859" fmla="*/ 2607355 h 8856097"/>
              <a:gd name="connsiteX5860" fmla="*/ 1374229 w 8830208"/>
              <a:gd name="connsiteY5860" fmla="*/ 2590686 h 8856097"/>
              <a:gd name="connsiteX5861" fmla="*/ 1367990 w 8830208"/>
              <a:gd name="connsiteY5861" fmla="*/ 2574017 h 8856097"/>
              <a:gd name="connsiteX5862" fmla="*/ 1384059 w 8830208"/>
              <a:gd name="connsiteY5862" fmla="*/ 2587085 h 8856097"/>
              <a:gd name="connsiteX5863" fmla="*/ 1400127 w 8830208"/>
              <a:gd name="connsiteY5863" fmla="*/ 2600163 h 8856097"/>
              <a:gd name="connsiteX5864" fmla="*/ 1400127 w 8830208"/>
              <a:gd name="connsiteY5864" fmla="*/ 2584399 h 8856097"/>
              <a:gd name="connsiteX5865" fmla="*/ 1420806 w 8830208"/>
              <a:gd name="connsiteY5865" fmla="*/ 2560987 h 8856097"/>
              <a:gd name="connsiteX5866" fmla="*/ 1432712 w 8830208"/>
              <a:gd name="connsiteY5866" fmla="*/ 2548957 h 8856097"/>
              <a:gd name="connsiteX5867" fmla="*/ 1393193 w 8830208"/>
              <a:gd name="connsiteY5867" fmla="*/ 2559291 h 8856097"/>
              <a:gd name="connsiteX5868" fmla="*/ 1606953 w 8830208"/>
              <a:gd name="connsiteY5868" fmla="*/ 2569407 h 8856097"/>
              <a:gd name="connsiteX5869" fmla="*/ 1621974 w 8830208"/>
              <a:gd name="connsiteY5869" fmla="*/ 2594782 h 8856097"/>
              <a:gd name="connsiteX5870" fmla="*/ 1625584 w 8830208"/>
              <a:gd name="connsiteY5870" fmla="*/ 2584323 h 8856097"/>
              <a:gd name="connsiteX5871" fmla="*/ 1619202 w 8830208"/>
              <a:gd name="connsiteY5871" fmla="*/ 2558949 h 8856097"/>
              <a:gd name="connsiteX5872" fmla="*/ 1610573 w 8830208"/>
              <a:gd name="connsiteY5872" fmla="*/ 2550205 h 8856097"/>
              <a:gd name="connsiteX5873" fmla="*/ 1606953 w 8830208"/>
              <a:gd name="connsiteY5873" fmla="*/ 2569407 h 8856097"/>
              <a:gd name="connsiteX5874" fmla="*/ 1638252 w 8830208"/>
              <a:gd name="connsiteY5874" fmla="*/ 2569255 h 8856097"/>
              <a:gd name="connsiteX5875" fmla="*/ 1650159 w 8830208"/>
              <a:gd name="connsiteY5875" fmla="*/ 2585923 h 8856097"/>
              <a:gd name="connsiteX5876" fmla="*/ 1662065 w 8830208"/>
              <a:gd name="connsiteY5876" fmla="*/ 2569255 h 8856097"/>
              <a:gd name="connsiteX5877" fmla="*/ 1650159 w 8830208"/>
              <a:gd name="connsiteY5877" fmla="*/ 2552586 h 8856097"/>
              <a:gd name="connsiteX5878" fmla="*/ 1638252 w 8830208"/>
              <a:gd name="connsiteY5878" fmla="*/ 2569255 h 8856097"/>
              <a:gd name="connsiteX5879" fmla="*/ 1929679 w 8830208"/>
              <a:gd name="connsiteY5879" fmla="*/ 2557225 h 8856097"/>
              <a:gd name="connsiteX5880" fmla="*/ 1906657 w 8830208"/>
              <a:gd name="connsiteY5880" fmla="*/ 2564368 h 8856097"/>
              <a:gd name="connsiteX5881" fmla="*/ 1902809 w 8830208"/>
              <a:gd name="connsiteY5881" fmla="*/ 2593943 h 8856097"/>
              <a:gd name="connsiteX5882" fmla="*/ 1905191 w 8830208"/>
              <a:gd name="connsiteY5882" fmla="*/ 2591562 h 8856097"/>
              <a:gd name="connsiteX5883" fmla="*/ 1895427 w 8830208"/>
              <a:gd name="connsiteY5883" fmla="*/ 2577646 h 8856097"/>
              <a:gd name="connsiteX5884" fmla="*/ 1913849 w 8830208"/>
              <a:gd name="connsiteY5884" fmla="*/ 2578446 h 8856097"/>
              <a:gd name="connsiteX5885" fmla="*/ 1952577 w 8830208"/>
              <a:gd name="connsiteY5885" fmla="*/ 2569255 h 8856097"/>
              <a:gd name="connsiteX5886" fmla="*/ 1929679 w 8830208"/>
              <a:gd name="connsiteY5886" fmla="*/ 2557225 h 8856097"/>
              <a:gd name="connsiteX5887" fmla="*/ 2458155 w 8830208"/>
              <a:gd name="connsiteY5887" fmla="*/ 2571636 h 8856097"/>
              <a:gd name="connsiteX5888" fmla="*/ 2463727 w 8830208"/>
              <a:gd name="connsiteY5888" fmla="*/ 2581104 h 8856097"/>
              <a:gd name="connsiteX5889" fmla="*/ 2477157 w 8830208"/>
              <a:gd name="connsiteY5889" fmla="*/ 2574455 h 8856097"/>
              <a:gd name="connsiteX5890" fmla="*/ 2480091 w 8830208"/>
              <a:gd name="connsiteY5890" fmla="*/ 2564987 h 8856097"/>
              <a:gd name="connsiteX5891" fmla="*/ 2458155 w 8830208"/>
              <a:gd name="connsiteY5891" fmla="*/ 2571636 h 8856097"/>
              <a:gd name="connsiteX5892" fmla="*/ 3296393 w 8830208"/>
              <a:gd name="connsiteY5892" fmla="*/ 2553624 h 8856097"/>
              <a:gd name="connsiteX5893" fmla="*/ 3348228 w 8830208"/>
              <a:gd name="connsiteY5893" fmla="*/ 2560111 h 8856097"/>
              <a:gd name="connsiteX5894" fmla="*/ 3317262 w 8830208"/>
              <a:gd name="connsiteY5894" fmla="*/ 2550205 h 8856097"/>
              <a:gd name="connsiteX5895" fmla="*/ 3296393 w 8830208"/>
              <a:gd name="connsiteY5895" fmla="*/ 2553624 h 8856097"/>
              <a:gd name="connsiteX5896" fmla="*/ 2196989 w 8830208"/>
              <a:gd name="connsiteY5896" fmla="*/ 2573465 h 8856097"/>
              <a:gd name="connsiteX5897" fmla="*/ 2220516 w 8830208"/>
              <a:gd name="connsiteY5897" fmla="*/ 2590876 h 8856097"/>
              <a:gd name="connsiteX5898" fmla="*/ 2216030 w 8830208"/>
              <a:gd name="connsiteY5898" fmla="*/ 2570512 h 8856097"/>
              <a:gd name="connsiteX5899" fmla="*/ 2202456 w 8830208"/>
              <a:gd name="connsiteY5899" fmla="*/ 2559244 h 8856097"/>
              <a:gd name="connsiteX5900" fmla="*/ 2196989 w 8830208"/>
              <a:gd name="connsiteY5900" fmla="*/ 2573465 h 8856097"/>
              <a:gd name="connsiteX5901" fmla="*/ 2414540 w 8830208"/>
              <a:gd name="connsiteY5901" fmla="*/ 2569255 h 8856097"/>
              <a:gd name="connsiteX5902" fmla="*/ 2391623 w 8830208"/>
              <a:gd name="connsiteY5902" fmla="*/ 2578780 h 8856097"/>
              <a:gd name="connsiteX5903" fmla="*/ 2363315 w 8830208"/>
              <a:gd name="connsiteY5903" fmla="*/ 2600211 h 8856097"/>
              <a:gd name="connsiteX5904" fmla="*/ 2356799 w 8830208"/>
              <a:gd name="connsiteY5904" fmla="*/ 2604973 h 8856097"/>
              <a:gd name="connsiteX5905" fmla="*/ 2352332 w 8830208"/>
              <a:gd name="connsiteY5905" fmla="*/ 2588305 h 8856097"/>
              <a:gd name="connsiteX5906" fmla="*/ 2351913 w 8830208"/>
              <a:gd name="connsiteY5906" fmla="*/ 2621204 h 8856097"/>
              <a:gd name="connsiteX5907" fmla="*/ 2406682 w 8830208"/>
              <a:gd name="connsiteY5907" fmla="*/ 2607993 h 8856097"/>
              <a:gd name="connsiteX5908" fmla="*/ 2440734 w 8830208"/>
              <a:gd name="connsiteY5908" fmla="*/ 2588828 h 8856097"/>
              <a:gd name="connsiteX5909" fmla="*/ 2428827 w 8830208"/>
              <a:gd name="connsiteY5909" fmla="*/ 2578217 h 8856097"/>
              <a:gd name="connsiteX5910" fmla="*/ 2438352 w 8830208"/>
              <a:gd name="connsiteY5910" fmla="*/ 2574017 h 8856097"/>
              <a:gd name="connsiteX5911" fmla="*/ 2447877 w 8830208"/>
              <a:gd name="connsiteY5911" fmla="*/ 2569817 h 8856097"/>
              <a:gd name="connsiteX5912" fmla="*/ 2414540 w 8830208"/>
              <a:gd name="connsiteY5912" fmla="*/ 2569255 h 8856097"/>
              <a:gd name="connsiteX5913" fmla="*/ 2628852 w 8830208"/>
              <a:gd name="connsiteY5913" fmla="*/ 2568502 h 8856097"/>
              <a:gd name="connsiteX5914" fmla="*/ 2600277 w 8830208"/>
              <a:gd name="connsiteY5914" fmla="*/ 2583542 h 8856097"/>
              <a:gd name="connsiteX5915" fmla="*/ 2582847 w 8830208"/>
              <a:gd name="connsiteY5915" fmla="*/ 2622642 h 8856097"/>
              <a:gd name="connsiteX5916" fmla="*/ 2587905 w 8830208"/>
              <a:gd name="connsiteY5916" fmla="*/ 2613679 h 8856097"/>
              <a:gd name="connsiteX5917" fmla="*/ 2591048 w 8830208"/>
              <a:gd name="connsiteY5917" fmla="*/ 2597830 h 8856097"/>
              <a:gd name="connsiteX5918" fmla="*/ 2600277 w 8830208"/>
              <a:gd name="connsiteY5918" fmla="*/ 2607355 h 8856097"/>
              <a:gd name="connsiteX5919" fmla="*/ 2609507 w 8830208"/>
              <a:gd name="connsiteY5919" fmla="*/ 2616880 h 8856097"/>
              <a:gd name="connsiteX5920" fmla="*/ 2613250 w 8830208"/>
              <a:gd name="connsiteY5920" fmla="*/ 2602592 h 8856097"/>
              <a:gd name="connsiteX5921" fmla="*/ 2618308 w 8830208"/>
              <a:gd name="connsiteY5921" fmla="*/ 2588305 h 8856097"/>
              <a:gd name="connsiteX5922" fmla="*/ 2628852 w 8830208"/>
              <a:gd name="connsiteY5922" fmla="*/ 2597830 h 8856097"/>
              <a:gd name="connsiteX5923" fmla="*/ 2635996 w 8830208"/>
              <a:gd name="connsiteY5923" fmla="*/ 2607355 h 8856097"/>
              <a:gd name="connsiteX5924" fmla="*/ 2643140 w 8830208"/>
              <a:gd name="connsiteY5924" fmla="*/ 2583542 h 8856097"/>
              <a:gd name="connsiteX5925" fmla="*/ 2635996 w 8830208"/>
              <a:gd name="connsiteY5925" fmla="*/ 2559730 h 8856097"/>
              <a:gd name="connsiteX5926" fmla="*/ 2628852 w 8830208"/>
              <a:gd name="connsiteY5926" fmla="*/ 2568502 h 8856097"/>
              <a:gd name="connsiteX5927" fmla="*/ 1004840 w 8830208"/>
              <a:gd name="connsiteY5927" fmla="*/ 2635930 h 8856097"/>
              <a:gd name="connsiteX5928" fmla="*/ 1043178 w 8830208"/>
              <a:gd name="connsiteY5928" fmla="*/ 2702605 h 8856097"/>
              <a:gd name="connsiteX5929" fmla="*/ 1014365 w 8830208"/>
              <a:gd name="connsiteY5929" fmla="*/ 2635930 h 8856097"/>
              <a:gd name="connsiteX5930" fmla="*/ 976027 w 8830208"/>
              <a:gd name="connsiteY5930" fmla="*/ 2569255 h 8856097"/>
              <a:gd name="connsiteX5931" fmla="*/ 1004840 w 8830208"/>
              <a:gd name="connsiteY5931" fmla="*/ 2635930 h 8856097"/>
              <a:gd name="connsiteX5932" fmla="*/ 1409652 w 8830208"/>
              <a:gd name="connsiteY5932" fmla="*/ 2583542 h 8856097"/>
              <a:gd name="connsiteX5933" fmla="*/ 1419177 w 8830208"/>
              <a:gd name="connsiteY5933" fmla="*/ 2597830 h 8856097"/>
              <a:gd name="connsiteX5934" fmla="*/ 1428702 w 8830208"/>
              <a:gd name="connsiteY5934" fmla="*/ 2583542 h 8856097"/>
              <a:gd name="connsiteX5935" fmla="*/ 1419177 w 8830208"/>
              <a:gd name="connsiteY5935" fmla="*/ 2569255 h 8856097"/>
              <a:gd name="connsiteX5936" fmla="*/ 1409652 w 8830208"/>
              <a:gd name="connsiteY5936" fmla="*/ 2583542 h 8856097"/>
              <a:gd name="connsiteX5937" fmla="*/ 2160270 w 8830208"/>
              <a:gd name="connsiteY5937" fmla="*/ 2576675 h 8856097"/>
              <a:gd name="connsiteX5938" fmla="*/ 2149745 w 8830208"/>
              <a:gd name="connsiteY5938" fmla="*/ 2594610 h 8856097"/>
              <a:gd name="connsiteX5939" fmla="*/ 2155365 w 8830208"/>
              <a:gd name="connsiteY5939" fmla="*/ 2609241 h 8856097"/>
              <a:gd name="connsiteX5940" fmla="*/ 2134638 w 8830208"/>
              <a:gd name="connsiteY5940" fmla="*/ 2596391 h 8856097"/>
              <a:gd name="connsiteX5941" fmla="*/ 2113922 w 8830208"/>
              <a:gd name="connsiteY5941" fmla="*/ 2583542 h 8856097"/>
              <a:gd name="connsiteX5942" fmla="*/ 2104835 w 8830208"/>
              <a:gd name="connsiteY5942" fmla="*/ 2597830 h 8856097"/>
              <a:gd name="connsiteX5943" fmla="*/ 2095748 w 8830208"/>
              <a:gd name="connsiteY5943" fmla="*/ 2612117 h 8856097"/>
              <a:gd name="connsiteX5944" fmla="*/ 2095595 w 8830208"/>
              <a:gd name="connsiteY5944" fmla="*/ 2598620 h 8856097"/>
              <a:gd name="connsiteX5945" fmla="*/ 2090461 w 8830208"/>
              <a:gd name="connsiteY5945" fmla="*/ 2590114 h 8856097"/>
              <a:gd name="connsiteX5946" fmla="*/ 2110464 w 8830208"/>
              <a:gd name="connsiteY5946" fmla="*/ 2626405 h 8856097"/>
              <a:gd name="connsiteX5947" fmla="*/ 2117179 w 8830208"/>
              <a:gd name="connsiteY5947" fmla="*/ 2609736 h 8856097"/>
              <a:gd name="connsiteX5948" fmla="*/ 2110940 w 8830208"/>
              <a:gd name="connsiteY5948" fmla="*/ 2593067 h 8856097"/>
              <a:gd name="connsiteX5949" fmla="*/ 2128038 w 8830208"/>
              <a:gd name="connsiteY5949" fmla="*/ 2606993 h 8856097"/>
              <a:gd name="connsiteX5950" fmla="*/ 2145135 w 8830208"/>
              <a:gd name="connsiteY5950" fmla="*/ 2620928 h 8856097"/>
              <a:gd name="connsiteX5951" fmla="*/ 2157432 w 8830208"/>
              <a:gd name="connsiteY5951" fmla="*/ 2604107 h 8856097"/>
              <a:gd name="connsiteX5952" fmla="*/ 2169728 w 8830208"/>
              <a:gd name="connsiteY5952" fmla="*/ 2587295 h 8856097"/>
              <a:gd name="connsiteX5953" fmla="*/ 2174148 w 8830208"/>
              <a:gd name="connsiteY5953" fmla="*/ 2599706 h 8856097"/>
              <a:gd name="connsiteX5954" fmla="*/ 2183444 w 8830208"/>
              <a:gd name="connsiteY5954" fmla="*/ 2607355 h 8856097"/>
              <a:gd name="connsiteX5955" fmla="*/ 2160270 w 8830208"/>
              <a:gd name="connsiteY5955" fmla="*/ 2576675 h 8856097"/>
              <a:gd name="connsiteX5956" fmla="*/ 1544193 w 8830208"/>
              <a:gd name="connsiteY5956" fmla="*/ 2591638 h 8856097"/>
              <a:gd name="connsiteX5957" fmla="*/ 1532992 w 8830208"/>
              <a:gd name="connsiteY5957" fmla="*/ 2605126 h 8856097"/>
              <a:gd name="connsiteX5958" fmla="*/ 1548013 w 8830208"/>
              <a:gd name="connsiteY5958" fmla="*/ 2610898 h 8856097"/>
              <a:gd name="connsiteX5959" fmla="*/ 1557223 w 8830208"/>
              <a:gd name="connsiteY5959" fmla="*/ 2607250 h 8856097"/>
              <a:gd name="connsiteX5960" fmla="*/ 1560700 w 8830208"/>
              <a:gd name="connsiteY5960" fmla="*/ 2597830 h 8856097"/>
              <a:gd name="connsiteX5961" fmla="*/ 1575378 w 8830208"/>
              <a:gd name="connsiteY5961" fmla="*/ 2609736 h 8856097"/>
              <a:gd name="connsiteX5962" fmla="*/ 1578550 w 8830208"/>
              <a:gd name="connsiteY5962" fmla="*/ 2603383 h 8856097"/>
              <a:gd name="connsiteX5963" fmla="*/ 1544193 w 8830208"/>
              <a:gd name="connsiteY5963" fmla="*/ 2591638 h 8856097"/>
              <a:gd name="connsiteX5964" fmla="*/ 1822133 w 8830208"/>
              <a:gd name="connsiteY5964" fmla="*/ 2585428 h 8856097"/>
              <a:gd name="connsiteX5965" fmla="*/ 1832943 w 8830208"/>
              <a:gd name="connsiteY5965" fmla="*/ 2616880 h 8856097"/>
              <a:gd name="connsiteX5966" fmla="*/ 1859842 w 8830208"/>
              <a:gd name="connsiteY5966" fmla="*/ 2611184 h 8856097"/>
              <a:gd name="connsiteX5967" fmla="*/ 1849165 w 8830208"/>
              <a:gd name="connsiteY5967" fmla="*/ 2580075 h 8856097"/>
              <a:gd name="connsiteX5968" fmla="*/ 1822133 w 8830208"/>
              <a:gd name="connsiteY5968" fmla="*/ 2585428 h 8856097"/>
              <a:gd name="connsiteX5969" fmla="*/ 2038445 w 8830208"/>
              <a:gd name="connsiteY5969" fmla="*/ 2599516 h 8856097"/>
              <a:gd name="connsiteX5970" fmla="*/ 2048599 w 8830208"/>
              <a:gd name="connsiteY5970" fmla="*/ 2626405 h 8856097"/>
              <a:gd name="connsiteX5971" fmla="*/ 2058600 w 8830208"/>
              <a:gd name="connsiteY5971" fmla="*/ 2640692 h 8856097"/>
              <a:gd name="connsiteX5972" fmla="*/ 2052571 w 8830208"/>
              <a:gd name="connsiteY5972" fmla="*/ 2619261 h 8856097"/>
              <a:gd name="connsiteX5973" fmla="*/ 2056714 w 8830208"/>
              <a:gd name="connsiteY5973" fmla="*/ 2597830 h 8856097"/>
              <a:gd name="connsiteX5974" fmla="*/ 2066877 w 8830208"/>
              <a:gd name="connsiteY5974" fmla="*/ 2611555 h 8856097"/>
              <a:gd name="connsiteX5975" fmla="*/ 2076279 w 8830208"/>
              <a:gd name="connsiteY5975" fmla="*/ 2631091 h 8856097"/>
              <a:gd name="connsiteX5976" fmla="*/ 2077584 w 8830208"/>
              <a:gd name="connsiteY5976" fmla="*/ 2614984 h 8856097"/>
              <a:gd name="connsiteX5977" fmla="*/ 2038445 w 8830208"/>
              <a:gd name="connsiteY5977" fmla="*/ 2599516 h 8856097"/>
              <a:gd name="connsiteX5978" fmla="*/ 1300058 w 8830208"/>
              <a:gd name="connsiteY5978" fmla="*/ 2607440 h 8856097"/>
              <a:gd name="connsiteX5979" fmla="*/ 1301029 w 8830208"/>
              <a:gd name="connsiteY5979" fmla="*/ 2638397 h 8856097"/>
              <a:gd name="connsiteX5980" fmla="*/ 1307945 w 8830208"/>
              <a:gd name="connsiteY5980" fmla="*/ 2659742 h 8856097"/>
              <a:gd name="connsiteX5981" fmla="*/ 1320270 w 8830208"/>
              <a:gd name="connsiteY5981" fmla="*/ 2631167 h 8856097"/>
              <a:gd name="connsiteX5982" fmla="*/ 1333024 w 8830208"/>
              <a:gd name="connsiteY5982" fmla="*/ 2615060 h 8856097"/>
              <a:gd name="connsiteX5983" fmla="*/ 1343997 w 8830208"/>
              <a:gd name="connsiteY5983" fmla="*/ 2621013 h 8856097"/>
              <a:gd name="connsiteX5984" fmla="*/ 1341615 w 8830208"/>
              <a:gd name="connsiteY5984" fmla="*/ 2606307 h 8856097"/>
              <a:gd name="connsiteX5985" fmla="*/ 1300058 w 8830208"/>
              <a:gd name="connsiteY5985" fmla="*/ 2607440 h 8856097"/>
              <a:gd name="connsiteX5986" fmla="*/ 1497921 w 8830208"/>
              <a:gd name="connsiteY5986" fmla="*/ 2607593 h 8856097"/>
              <a:gd name="connsiteX5987" fmla="*/ 1482023 w 8830208"/>
              <a:gd name="connsiteY5987" fmla="*/ 2633186 h 8856097"/>
              <a:gd name="connsiteX5988" fmla="*/ 1487405 w 8830208"/>
              <a:gd name="connsiteY5988" fmla="*/ 2650217 h 8856097"/>
              <a:gd name="connsiteX5989" fmla="*/ 1472346 w 8830208"/>
              <a:gd name="connsiteY5989" fmla="*/ 2631729 h 8856097"/>
              <a:gd name="connsiteX5990" fmla="*/ 1466679 w 8830208"/>
              <a:gd name="connsiteY5990" fmla="*/ 2645455 h 8856097"/>
              <a:gd name="connsiteX5991" fmla="*/ 1475785 w 8830208"/>
              <a:gd name="connsiteY5991" fmla="*/ 2659742 h 8856097"/>
              <a:gd name="connsiteX5992" fmla="*/ 1491806 w 8830208"/>
              <a:gd name="connsiteY5992" fmla="*/ 2649760 h 8856097"/>
              <a:gd name="connsiteX5993" fmla="*/ 1521266 w 8830208"/>
              <a:gd name="connsiteY5993" fmla="*/ 2598430 h 8856097"/>
              <a:gd name="connsiteX5994" fmla="*/ 1497921 w 8830208"/>
              <a:gd name="connsiteY5994" fmla="*/ 2607593 h 8856097"/>
              <a:gd name="connsiteX5995" fmla="*/ 1754877 w 8830208"/>
              <a:gd name="connsiteY5995" fmla="*/ 2604154 h 8856097"/>
              <a:gd name="connsiteX5996" fmla="*/ 1748952 w 8830208"/>
              <a:gd name="connsiteY5996" fmla="*/ 2618756 h 8856097"/>
              <a:gd name="connsiteX5997" fmla="*/ 1741865 w 8830208"/>
              <a:gd name="connsiteY5997" fmla="*/ 2637892 h 8856097"/>
              <a:gd name="connsiteX5998" fmla="*/ 1728740 w 8830208"/>
              <a:gd name="connsiteY5998" fmla="*/ 2647255 h 8856097"/>
              <a:gd name="connsiteX5999" fmla="*/ 1746190 w 8830208"/>
              <a:gd name="connsiteY5999" fmla="*/ 2641587 h 8856097"/>
              <a:gd name="connsiteX6000" fmla="*/ 1772383 w 8830208"/>
              <a:gd name="connsiteY6000" fmla="*/ 2635930 h 8856097"/>
              <a:gd name="connsiteX6001" fmla="*/ 1781127 w 8830208"/>
              <a:gd name="connsiteY6001" fmla="*/ 2616880 h 8856097"/>
              <a:gd name="connsiteX6002" fmla="*/ 1754877 w 8830208"/>
              <a:gd name="connsiteY6002" fmla="*/ 2604154 h 8856097"/>
              <a:gd name="connsiteX6003" fmla="*/ 3303346 w 8830208"/>
              <a:gd name="connsiteY6003" fmla="*/ 2604335 h 8856097"/>
              <a:gd name="connsiteX6004" fmla="*/ 3321596 w 8830208"/>
              <a:gd name="connsiteY6004" fmla="*/ 2603583 h 8856097"/>
              <a:gd name="connsiteX6005" fmla="*/ 3309099 w 8830208"/>
              <a:gd name="connsiteY6005" fmla="*/ 2598582 h 8856097"/>
              <a:gd name="connsiteX6006" fmla="*/ 3303346 w 8830208"/>
              <a:gd name="connsiteY6006" fmla="*/ 2604335 h 8856097"/>
              <a:gd name="connsiteX6007" fmla="*/ 2512171 w 8830208"/>
              <a:gd name="connsiteY6007" fmla="*/ 2619070 h 8856097"/>
              <a:gd name="connsiteX6008" fmla="*/ 2485977 w 8830208"/>
              <a:gd name="connsiteY6008" fmla="*/ 2642045 h 8856097"/>
              <a:gd name="connsiteX6009" fmla="*/ 2477262 w 8830208"/>
              <a:gd name="connsiteY6009" fmla="*/ 2650722 h 8856097"/>
              <a:gd name="connsiteX6010" fmla="*/ 2463727 w 8830208"/>
              <a:gd name="connsiteY6010" fmla="*/ 2657304 h 8856097"/>
              <a:gd name="connsiteX6011" fmla="*/ 2458155 w 8830208"/>
              <a:gd name="connsiteY6011" fmla="*/ 2647836 h 8856097"/>
              <a:gd name="connsiteX6012" fmla="*/ 2449202 w 8830208"/>
              <a:gd name="connsiteY6012" fmla="*/ 2626405 h 8856097"/>
              <a:gd name="connsiteX6013" fmla="*/ 2444572 w 8830208"/>
              <a:gd name="connsiteY6013" fmla="*/ 2652598 h 8856097"/>
              <a:gd name="connsiteX6014" fmla="*/ 2448144 w 8830208"/>
              <a:gd name="connsiteY6014" fmla="*/ 2678792 h 8856097"/>
              <a:gd name="connsiteX6015" fmla="*/ 2439505 w 8830208"/>
              <a:gd name="connsiteY6015" fmla="*/ 2659742 h 8856097"/>
              <a:gd name="connsiteX6016" fmla="*/ 2430875 w 8830208"/>
              <a:gd name="connsiteY6016" fmla="*/ 2640692 h 8856097"/>
              <a:gd name="connsiteX6017" fmla="*/ 2423913 w 8830208"/>
              <a:gd name="connsiteY6017" fmla="*/ 2657770 h 8856097"/>
              <a:gd name="connsiteX6018" fmla="*/ 2466004 w 8830208"/>
              <a:gd name="connsiteY6018" fmla="*/ 2673182 h 8856097"/>
              <a:gd name="connsiteX6019" fmla="*/ 2505027 w 8830208"/>
              <a:gd name="connsiteY6019" fmla="*/ 2661485 h 8856097"/>
              <a:gd name="connsiteX6020" fmla="*/ 2505027 w 8830208"/>
              <a:gd name="connsiteY6020" fmla="*/ 2643388 h 8856097"/>
              <a:gd name="connsiteX6021" fmla="*/ 2514705 w 8830208"/>
              <a:gd name="connsiteY6021" fmla="*/ 2631262 h 8856097"/>
              <a:gd name="connsiteX6022" fmla="*/ 2518000 w 8830208"/>
              <a:gd name="connsiteY6022" fmla="*/ 2647588 h 8856097"/>
              <a:gd name="connsiteX6023" fmla="*/ 2522763 w 8830208"/>
              <a:gd name="connsiteY6023" fmla="*/ 2651027 h 8856097"/>
              <a:gd name="connsiteX6024" fmla="*/ 2528430 w 8830208"/>
              <a:gd name="connsiteY6024" fmla="*/ 2635272 h 8856097"/>
              <a:gd name="connsiteX6025" fmla="*/ 2533041 w 8830208"/>
              <a:gd name="connsiteY6025" fmla="*/ 2626405 h 8856097"/>
              <a:gd name="connsiteX6026" fmla="*/ 2543127 w 8830208"/>
              <a:gd name="connsiteY6026" fmla="*/ 2637520 h 8856097"/>
              <a:gd name="connsiteX6027" fmla="*/ 2548766 w 8830208"/>
              <a:gd name="connsiteY6027" fmla="*/ 2642997 h 8856097"/>
              <a:gd name="connsiteX6028" fmla="*/ 2546385 w 8830208"/>
              <a:gd name="connsiteY6028" fmla="*/ 2623757 h 8856097"/>
              <a:gd name="connsiteX6029" fmla="*/ 2538365 w 8830208"/>
              <a:gd name="connsiteY6029" fmla="*/ 2610145 h 8856097"/>
              <a:gd name="connsiteX6030" fmla="*/ 2512171 w 8830208"/>
              <a:gd name="connsiteY6030" fmla="*/ 2619070 h 8856097"/>
              <a:gd name="connsiteX6031" fmla="*/ 1523952 w 8830208"/>
              <a:gd name="connsiteY6031" fmla="*/ 2626967 h 8856097"/>
              <a:gd name="connsiteX6032" fmla="*/ 1533477 w 8830208"/>
              <a:gd name="connsiteY6032" fmla="*/ 2631167 h 8856097"/>
              <a:gd name="connsiteX6033" fmla="*/ 1543002 w 8830208"/>
              <a:gd name="connsiteY6033" fmla="*/ 2621080 h 8856097"/>
              <a:gd name="connsiteX6034" fmla="*/ 1533477 w 8830208"/>
              <a:gd name="connsiteY6034" fmla="*/ 2616880 h 8856097"/>
              <a:gd name="connsiteX6035" fmla="*/ 1523952 w 8830208"/>
              <a:gd name="connsiteY6035" fmla="*/ 2626967 h 8856097"/>
              <a:gd name="connsiteX6036" fmla="*/ 1708375 w 8830208"/>
              <a:gd name="connsiteY6036" fmla="*/ 2631167 h 8856097"/>
              <a:gd name="connsiteX6037" fmla="*/ 1704632 w 8830208"/>
              <a:gd name="connsiteY6037" fmla="*/ 2645455 h 8856097"/>
              <a:gd name="connsiteX6038" fmla="*/ 1695260 w 8830208"/>
              <a:gd name="connsiteY6038" fmla="*/ 2633548 h 8856097"/>
              <a:gd name="connsiteX6039" fmla="*/ 1695107 w 8830208"/>
              <a:gd name="connsiteY6039" fmla="*/ 2621642 h 8856097"/>
              <a:gd name="connsiteX6040" fmla="*/ 1687049 w 8830208"/>
              <a:gd name="connsiteY6040" fmla="*/ 2634358 h 8856097"/>
              <a:gd name="connsiteX6041" fmla="*/ 1671590 w 8830208"/>
              <a:gd name="connsiteY6041" fmla="*/ 2647083 h 8856097"/>
              <a:gd name="connsiteX6042" fmla="*/ 1655359 w 8830208"/>
              <a:gd name="connsiteY6042" fmla="*/ 2634358 h 8856097"/>
              <a:gd name="connsiteX6043" fmla="*/ 1652940 w 8830208"/>
              <a:gd name="connsiteY6043" fmla="*/ 2644264 h 8856097"/>
              <a:gd name="connsiteX6044" fmla="*/ 1648797 w 8830208"/>
              <a:gd name="connsiteY6044" fmla="*/ 2660371 h 8856097"/>
              <a:gd name="connsiteX6045" fmla="*/ 1638252 w 8830208"/>
              <a:gd name="connsiteY6045" fmla="*/ 2663942 h 8856097"/>
              <a:gd name="connsiteX6046" fmla="*/ 1663694 w 8830208"/>
              <a:gd name="connsiteY6046" fmla="*/ 2658942 h 8856097"/>
              <a:gd name="connsiteX6047" fmla="*/ 1669475 w 8830208"/>
              <a:gd name="connsiteY6047" fmla="*/ 2643854 h 8856097"/>
              <a:gd name="connsiteX6048" fmla="*/ 1677534 w 8830208"/>
              <a:gd name="connsiteY6048" fmla="*/ 2656561 h 8856097"/>
              <a:gd name="connsiteX6049" fmla="*/ 1685735 w 8830208"/>
              <a:gd name="connsiteY6049" fmla="*/ 2658256 h 8856097"/>
              <a:gd name="connsiteX6050" fmla="*/ 1706537 w 8830208"/>
              <a:gd name="connsiteY6050" fmla="*/ 2652636 h 8856097"/>
              <a:gd name="connsiteX6051" fmla="*/ 1727187 w 8830208"/>
              <a:gd name="connsiteY6051" fmla="*/ 2658037 h 8856097"/>
              <a:gd name="connsiteX6052" fmla="*/ 1721358 w 8830208"/>
              <a:gd name="connsiteY6052" fmla="*/ 2642835 h 8856097"/>
              <a:gd name="connsiteX6053" fmla="*/ 1726892 w 8830208"/>
              <a:gd name="connsiteY6053" fmla="*/ 2623014 h 8856097"/>
              <a:gd name="connsiteX6054" fmla="*/ 1720577 w 8830208"/>
              <a:gd name="connsiteY6054" fmla="*/ 2617632 h 8856097"/>
              <a:gd name="connsiteX6055" fmla="*/ 1708375 w 8830208"/>
              <a:gd name="connsiteY6055" fmla="*/ 2631167 h 8856097"/>
              <a:gd name="connsiteX6056" fmla="*/ 1971627 w 8830208"/>
              <a:gd name="connsiteY6056" fmla="*/ 2635367 h 8856097"/>
              <a:gd name="connsiteX6057" fmla="*/ 1996945 w 8830208"/>
              <a:gd name="connsiteY6057" fmla="*/ 2661409 h 8856097"/>
              <a:gd name="connsiteX6058" fmla="*/ 1980514 w 8830208"/>
              <a:gd name="connsiteY6058" fmla="*/ 2616880 h 8856097"/>
              <a:gd name="connsiteX6059" fmla="*/ 1971627 w 8830208"/>
              <a:gd name="connsiteY6059" fmla="*/ 2635367 h 8856097"/>
              <a:gd name="connsiteX6060" fmla="*/ 1421559 w 8830208"/>
              <a:gd name="connsiteY6060" fmla="*/ 2638673 h 8856097"/>
              <a:gd name="connsiteX6061" fmla="*/ 1399985 w 8830208"/>
              <a:gd name="connsiteY6061" fmla="*/ 2663581 h 8856097"/>
              <a:gd name="connsiteX6062" fmla="*/ 1399832 w 8830208"/>
              <a:gd name="connsiteY6062" fmla="*/ 2678792 h 8856097"/>
              <a:gd name="connsiteX6063" fmla="*/ 1390602 w 8830208"/>
              <a:gd name="connsiteY6063" fmla="*/ 2664505 h 8856097"/>
              <a:gd name="connsiteX6064" fmla="*/ 1381373 w 8830208"/>
              <a:gd name="connsiteY6064" fmla="*/ 2650217 h 8856097"/>
              <a:gd name="connsiteX6065" fmla="*/ 1381220 w 8830208"/>
              <a:gd name="connsiteY6065" fmla="*/ 2666886 h 8856097"/>
              <a:gd name="connsiteX6066" fmla="*/ 1401147 w 8830208"/>
              <a:gd name="connsiteY6066" fmla="*/ 2683555 h 8856097"/>
              <a:gd name="connsiteX6067" fmla="*/ 1415729 w 8830208"/>
              <a:gd name="connsiteY6067" fmla="*/ 2669267 h 8856097"/>
              <a:gd name="connsiteX6068" fmla="*/ 1418682 w 8830208"/>
              <a:gd name="connsiteY6068" fmla="*/ 2654980 h 8856097"/>
              <a:gd name="connsiteX6069" fmla="*/ 1431922 w 8830208"/>
              <a:gd name="connsiteY6069" fmla="*/ 2666886 h 8856097"/>
              <a:gd name="connsiteX6070" fmla="*/ 1437618 w 8830208"/>
              <a:gd name="connsiteY6070" fmla="*/ 2659742 h 8856097"/>
              <a:gd name="connsiteX6071" fmla="*/ 1438523 w 8830208"/>
              <a:gd name="connsiteY6071" fmla="*/ 2640692 h 8856097"/>
              <a:gd name="connsiteX6072" fmla="*/ 1447752 w 8830208"/>
              <a:gd name="connsiteY6072" fmla="*/ 2654980 h 8856097"/>
              <a:gd name="connsiteX6073" fmla="*/ 1456982 w 8830208"/>
              <a:gd name="connsiteY6073" fmla="*/ 2659742 h 8856097"/>
              <a:gd name="connsiteX6074" fmla="*/ 1449991 w 8830208"/>
              <a:gd name="connsiteY6074" fmla="*/ 2639606 h 8856097"/>
              <a:gd name="connsiteX6075" fmla="*/ 1442990 w 8830208"/>
              <a:gd name="connsiteY6075" fmla="*/ 2628986 h 8856097"/>
              <a:gd name="connsiteX6076" fmla="*/ 1421559 w 8830208"/>
              <a:gd name="connsiteY6076" fmla="*/ 2638673 h 8856097"/>
              <a:gd name="connsiteX6077" fmla="*/ 1949406 w 8830208"/>
              <a:gd name="connsiteY6077" fmla="*/ 2632758 h 8856097"/>
              <a:gd name="connsiteX6078" fmla="*/ 1950539 w 8830208"/>
              <a:gd name="connsiteY6078" fmla="*/ 2664505 h 8856097"/>
              <a:gd name="connsiteX6079" fmla="*/ 1958016 w 8830208"/>
              <a:gd name="connsiteY6079" fmla="*/ 2645455 h 8856097"/>
              <a:gd name="connsiteX6080" fmla="*/ 1949406 w 8830208"/>
              <a:gd name="connsiteY6080" fmla="*/ 2632758 h 8856097"/>
              <a:gd name="connsiteX6081" fmla="*/ 1610887 w 8830208"/>
              <a:gd name="connsiteY6081" fmla="*/ 2648760 h 8856097"/>
              <a:gd name="connsiteX6082" fmla="*/ 1608573 w 8830208"/>
              <a:gd name="connsiteY6082" fmla="*/ 2684707 h 8856097"/>
              <a:gd name="connsiteX6083" fmla="*/ 1617297 w 8830208"/>
              <a:gd name="connsiteY6083" fmla="*/ 2707367 h 8856097"/>
              <a:gd name="connsiteX6084" fmla="*/ 1624727 w 8830208"/>
              <a:gd name="connsiteY6084" fmla="*/ 2688889 h 8856097"/>
              <a:gd name="connsiteX6085" fmla="*/ 1619841 w 8830208"/>
              <a:gd name="connsiteY6085" fmla="*/ 2666305 h 8856097"/>
              <a:gd name="connsiteX6086" fmla="*/ 1607525 w 8830208"/>
              <a:gd name="connsiteY6086" fmla="*/ 2662200 h 8856097"/>
              <a:gd name="connsiteX6087" fmla="*/ 1620231 w 8830208"/>
              <a:gd name="connsiteY6087" fmla="*/ 2654341 h 8856097"/>
              <a:gd name="connsiteX6088" fmla="*/ 1627432 w 8830208"/>
              <a:gd name="connsiteY6088" fmla="*/ 2640978 h 8856097"/>
              <a:gd name="connsiteX6089" fmla="*/ 1610887 w 8830208"/>
              <a:gd name="connsiteY6089" fmla="*/ 2648760 h 8856097"/>
              <a:gd name="connsiteX6090" fmla="*/ 1907962 w 8830208"/>
              <a:gd name="connsiteY6090" fmla="*/ 2651998 h 8856097"/>
              <a:gd name="connsiteX6091" fmla="*/ 1891360 w 8830208"/>
              <a:gd name="connsiteY6091" fmla="*/ 2677306 h 8856097"/>
              <a:gd name="connsiteX6092" fmla="*/ 1898590 w 8830208"/>
              <a:gd name="connsiteY6092" fmla="*/ 2679687 h 8856097"/>
              <a:gd name="connsiteX6093" fmla="*/ 1924783 w 8830208"/>
              <a:gd name="connsiteY6093" fmla="*/ 2674030 h 8856097"/>
              <a:gd name="connsiteX6094" fmla="*/ 1923936 w 8830208"/>
              <a:gd name="connsiteY6094" fmla="*/ 2640654 h 8856097"/>
              <a:gd name="connsiteX6095" fmla="*/ 1907962 w 8830208"/>
              <a:gd name="connsiteY6095" fmla="*/ 2651998 h 8856097"/>
              <a:gd name="connsiteX6096" fmla="*/ 2190702 w 8830208"/>
              <a:gd name="connsiteY6096" fmla="*/ 2648093 h 8856097"/>
              <a:gd name="connsiteX6097" fmla="*/ 2145230 w 8830208"/>
              <a:gd name="connsiteY6097" fmla="*/ 2659866 h 8856097"/>
              <a:gd name="connsiteX6098" fmla="*/ 2162851 w 8830208"/>
              <a:gd name="connsiteY6098" fmla="*/ 2693080 h 8856097"/>
              <a:gd name="connsiteX6099" fmla="*/ 2164804 w 8830208"/>
              <a:gd name="connsiteY6099" fmla="*/ 2676411 h 8856097"/>
              <a:gd name="connsiteX6100" fmla="*/ 2158565 w 8830208"/>
              <a:gd name="connsiteY6100" fmla="*/ 2659742 h 8856097"/>
              <a:gd name="connsiteX6101" fmla="*/ 2173834 w 8830208"/>
              <a:gd name="connsiteY6101" fmla="*/ 2672153 h 8856097"/>
              <a:gd name="connsiteX6102" fmla="*/ 2189112 w 8830208"/>
              <a:gd name="connsiteY6102" fmla="*/ 2684564 h 8856097"/>
              <a:gd name="connsiteX6103" fmla="*/ 2193560 w 8830208"/>
              <a:gd name="connsiteY6103" fmla="*/ 2667391 h 8856097"/>
              <a:gd name="connsiteX6104" fmla="*/ 2198018 w 8830208"/>
              <a:gd name="connsiteY6104" fmla="*/ 2650217 h 8856097"/>
              <a:gd name="connsiteX6105" fmla="*/ 2199123 w 8830208"/>
              <a:gd name="connsiteY6105" fmla="*/ 2666886 h 8856097"/>
              <a:gd name="connsiteX6106" fmla="*/ 2222659 w 8830208"/>
              <a:gd name="connsiteY6106" fmla="*/ 2678001 h 8856097"/>
              <a:gd name="connsiteX6107" fmla="*/ 2231184 w 8830208"/>
              <a:gd name="connsiteY6107" fmla="*/ 2656570 h 8856097"/>
              <a:gd name="connsiteX6108" fmla="*/ 2225240 w 8830208"/>
              <a:gd name="connsiteY6108" fmla="*/ 2640692 h 8856097"/>
              <a:gd name="connsiteX6109" fmla="*/ 2241528 w 8830208"/>
              <a:gd name="connsiteY6109" fmla="*/ 2653941 h 8856097"/>
              <a:gd name="connsiteX6110" fmla="*/ 2257816 w 8830208"/>
              <a:gd name="connsiteY6110" fmla="*/ 2667200 h 8856097"/>
              <a:gd name="connsiteX6111" fmla="*/ 2251815 w 8830208"/>
              <a:gd name="connsiteY6111" fmla="*/ 2651560 h 8856097"/>
              <a:gd name="connsiteX6112" fmla="*/ 2239690 w 8830208"/>
              <a:gd name="connsiteY6112" fmla="*/ 2637073 h 8856097"/>
              <a:gd name="connsiteX6113" fmla="*/ 2190702 w 8830208"/>
              <a:gd name="connsiteY6113" fmla="*/ 2648093 h 8856097"/>
              <a:gd name="connsiteX6114" fmla="*/ 1869653 w 8830208"/>
              <a:gd name="connsiteY6114" fmla="*/ 2664352 h 8856097"/>
              <a:gd name="connsiteX6115" fmla="*/ 1864214 w 8830208"/>
              <a:gd name="connsiteY6115" fmla="*/ 2685164 h 8856097"/>
              <a:gd name="connsiteX6116" fmla="*/ 1856527 w 8830208"/>
              <a:gd name="connsiteY6116" fmla="*/ 2672725 h 8856097"/>
              <a:gd name="connsiteX6117" fmla="*/ 1844078 w 8830208"/>
              <a:gd name="connsiteY6117" fmla="*/ 2665057 h 8856097"/>
              <a:gd name="connsiteX6118" fmla="*/ 1847898 w 8830208"/>
              <a:gd name="connsiteY6118" fmla="*/ 2683707 h 8856097"/>
              <a:gd name="connsiteX6119" fmla="*/ 1856470 w 8830208"/>
              <a:gd name="connsiteY6119" fmla="*/ 2697585 h 8856097"/>
              <a:gd name="connsiteX6120" fmla="*/ 1875854 w 8830208"/>
              <a:gd name="connsiteY6120" fmla="*/ 2676782 h 8856097"/>
              <a:gd name="connsiteX6121" fmla="*/ 1885169 w 8830208"/>
              <a:gd name="connsiteY6121" fmla="*/ 2649760 h 8856097"/>
              <a:gd name="connsiteX6122" fmla="*/ 1869653 w 8830208"/>
              <a:gd name="connsiteY6122" fmla="*/ 2664352 h 8856097"/>
              <a:gd name="connsiteX6123" fmla="*/ 2371677 w 8830208"/>
              <a:gd name="connsiteY6123" fmla="*/ 2654980 h 8856097"/>
              <a:gd name="connsiteX6124" fmla="*/ 2357390 w 8830208"/>
              <a:gd name="connsiteY6124" fmla="*/ 2664209 h 8856097"/>
              <a:gd name="connsiteX6125" fmla="*/ 2374059 w 8830208"/>
              <a:gd name="connsiteY6125" fmla="*/ 2664362 h 8856097"/>
              <a:gd name="connsiteX6126" fmla="*/ 2390727 w 8830208"/>
              <a:gd name="connsiteY6126" fmla="*/ 2678792 h 8856097"/>
              <a:gd name="connsiteX6127" fmla="*/ 2397871 w 8830208"/>
              <a:gd name="connsiteY6127" fmla="*/ 2693080 h 8856097"/>
              <a:gd name="connsiteX6128" fmla="*/ 2405015 w 8830208"/>
              <a:gd name="connsiteY6128" fmla="*/ 2669267 h 8856097"/>
              <a:gd name="connsiteX6129" fmla="*/ 2371677 w 8830208"/>
              <a:gd name="connsiteY6129" fmla="*/ 2654980 h 8856097"/>
              <a:gd name="connsiteX6130" fmla="*/ 1577931 w 8830208"/>
              <a:gd name="connsiteY6130" fmla="*/ 2661333 h 8856097"/>
              <a:gd name="connsiteX6131" fmla="*/ 1588246 w 8830208"/>
              <a:gd name="connsiteY6131" fmla="*/ 2692937 h 8856097"/>
              <a:gd name="connsiteX6132" fmla="*/ 1604915 w 8830208"/>
              <a:gd name="connsiteY6132" fmla="*/ 2692784 h 8856097"/>
              <a:gd name="connsiteX6133" fmla="*/ 1591790 w 8830208"/>
              <a:gd name="connsiteY6133" fmla="*/ 2684469 h 8856097"/>
              <a:gd name="connsiteX6134" fmla="*/ 1585208 w 8830208"/>
              <a:gd name="connsiteY6134" fmla="*/ 2665571 h 8856097"/>
              <a:gd name="connsiteX6135" fmla="*/ 1577931 w 8830208"/>
              <a:gd name="connsiteY6135" fmla="*/ 2661333 h 8856097"/>
              <a:gd name="connsiteX6136" fmla="*/ 1547251 w 8830208"/>
              <a:gd name="connsiteY6136" fmla="*/ 2674858 h 8856097"/>
              <a:gd name="connsiteX6137" fmla="*/ 1550965 w 8830208"/>
              <a:gd name="connsiteY6137" fmla="*/ 2695327 h 8856097"/>
              <a:gd name="connsiteX6138" fmla="*/ 1561081 w 8830208"/>
              <a:gd name="connsiteY6138" fmla="*/ 2705443 h 8856097"/>
              <a:gd name="connsiteX6139" fmla="*/ 1559538 w 8830208"/>
              <a:gd name="connsiteY6139" fmla="*/ 2684974 h 8856097"/>
              <a:gd name="connsiteX6140" fmla="*/ 1547251 w 8830208"/>
              <a:gd name="connsiteY6140" fmla="*/ 2674858 h 8856097"/>
              <a:gd name="connsiteX6141" fmla="*/ 1800177 w 8830208"/>
              <a:gd name="connsiteY6141" fmla="*/ 2682992 h 8856097"/>
              <a:gd name="connsiteX6142" fmla="*/ 1810722 w 8830208"/>
              <a:gd name="connsiteY6142" fmla="*/ 2707996 h 8856097"/>
              <a:gd name="connsiteX6143" fmla="*/ 1814989 w 8830208"/>
              <a:gd name="connsiteY6143" fmla="*/ 2691889 h 8856097"/>
              <a:gd name="connsiteX6144" fmla="*/ 1808712 w 8830208"/>
              <a:gd name="connsiteY6144" fmla="*/ 2669267 h 8856097"/>
              <a:gd name="connsiteX6145" fmla="*/ 1823495 w 8830208"/>
              <a:gd name="connsiteY6145" fmla="*/ 2687755 h 8856097"/>
              <a:gd name="connsiteX6146" fmla="*/ 1838277 w 8830208"/>
              <a:gd name="connsiteY6146" fmla="*/ 2696804 h 8856097"/>
              <a:gd name="connsiteX6147" fmla="*/ 1807797 w 8830208"/>
              <a:gd name="connsiteY6147" fmla="*/ 2664505 h 8856097"/>
              <a:gd name="connsiteX6148" fmla="*/ 1800177 w 8830208"/>
              <a:gd name="connsiteY6148" fmla="*/ 2682992 h 8856097"/>
              <a:gd name="connsiteX6149" fmla="*/ 1335462 w 8830208"/>
              <a:gd name="connsiteY6149" fmla="*/ 2697433 h 8856097"/>
              <a:gd name="connsiteX6150" fmla="*/ 1355979 w 8830208"/>
              <a:gd name="connsiteY6150" fmla="*/ 2707281 h 8856097"/>
              <a:gd name="connsiteX6151" fmla="*/ 1352398 w 8830208"/>
              <a:gd name="connsiteY6151" fmla="*/ 2697909 h 8856097"/>
              <a:gd name="connsiteX6152" fmla="*/ 1342977 w 8830208"/>
              <a:gd name="connsiteY6152" fmla="*/ 2694432 h 8856097"/>
              <a:gd name="connsiteX6153" fmla="*/ 1354884 w 8830208"/>
              <a:gd name="connsiteY6153" fmla="*/ 2680554 h 8856097"/>
              <a:gd name="connsiteX6154" fmla="*/ 1346083 w 8830208"/>
              <a:gd name="connsiteY6154" fmla="*/ 2676973 h 8856097"/>
              <a:gd name="connsiteX6155" fmla="*/ 1325366 w 8830208"/>
              <a:gd name="connsiteY6155" fmla="*/ 2677973 h 8856097"/>
              <a:gd name="connsiteX6156" fmla="*/ 1335462 w 8830208"/>
              <a:gd name="connsiteY6156" fmla="*/ 2697433 h 8856097"/>
              <a:gd name="connsiteX6157" fmla="*/ 1520314 w 8830208"/>
              <a:gd name="connsiteY6157" fmla="*/ 2681726 h 8856097"/>
              <a:gd name="connsiteX6158" fmla="*/ 1522114 w 8830208"/>
              <a:gd name="connsiteY6158" fmla="*/ 2708510 h 8856097"/>
              <a:gd name="connsiteX6159" fmla="*/ 1533925 w 8830208"/>
              <a:gd name="connsiteY6159" fmla="*/ 2688946 h 8856097"/>
              <a:gd name="connsiteX6160" fmla="*/ 1520314 w 8830208"/>
              <a:gd name="connsiteY6160" fmla="*/ 2681726 h 8856097"/>
              <a:gd name="connsiteX6161" fmla="*/ 2071059 w 8830208"/>
              <a:gd name="connsiteY6161" fmla="*/ 2686574 h 8856097"/>
              <a:gd name="connsiteX6162" fmla="*/ 2093147 w 8830208"/>
              <a:gd name="connsiteY6162" fmla="*/ 2713549 h 8856097"/>
              <a:gd name="connsiteX6163" fmla="*/ 2104977 w 8830208"/>
              <a:gd name="connsiteY6163" fmla="*/ 2706243 h 8856097"/>
              <a:gd name="connsiteX6164" fmla="*/ 2091366 w 8830208"/>
              <a:gd name="connsiteY6164" fmla="*/ 2687755 h 8856097"/>
              <a:gd name="connsiteX6165" fmla="*/ 2077765 w 8830208"/>
              <a:gd name="connsiteY6165" fmla="*/ 2669267 h 8856097"/>
              <a:gd name="connsiteX6166" fmla="*/ 2071059 w 8830208"/>
              <a:gd name="connsiteY6166" fmla="*/ 2686574 h 8856097"/>
              <a:gd name="connsiteX6167" fmla="*/ 3309842 w 8830208"/>
              <a:gd name="connsiteY6167" fmla="*/ 2690698 h 8856097"/>
              <a:gd name="connsiteX6168" fmla="*/ 3326340 w 8830208"/>
              <a:gd name="connsiteY6168" fmla="*/ 2734285 h 8856097"/>
              <a:gd name="connsiteX6169" fmla="*/ 3344923 w 8830208"/>
              <a:gd name="connsiteY6169" fmla="*/ 2752344 h 8856097"/>
              <a:gd name="connsiteX6170" fmla="*/ 3311871 w 8830208"/>
              <a:gd name="connsiteY6170" fmla="*/ 2674030 h 8856097"/>
              <a:gd name="connsiteX6171" fmla="*/ 3309842 w 8830208"/>
              <a:gd name="connsiteY6171" fmla="*/ 2690698 h 8856097"/>
              <a:gd name="connsiteX6172" fmla="*/ 2038445 w 8830208"/>
              <a:gd name="connsiteY6172" fmla="*/ 2690698 h 8856097"/>
              <a:gd name="connsiteX6173" fmla="*/ 2047827 w 8830208"/>
              <a:gd name="connsiteY6173" fmla="*/ 2712130 h 8856097"/>
              <a:gd name="connsiteX6174" fmla="*/ 2057057 w 8830208"/>
              <a:gd name="connsiteY6174" fmla="*/ 2726417 h 8856097"/>
              <a:gd name="connsiteX6175" fmla="*/ 2057210 w 8830208"/>
              <a:gd name="connsiteY6175" fmla="*/ 2704986 h 8856097"/>
              <a:gd name="connsiteX6176" fmla="*/ 2047827 w 8830208"/>
              <a:gd name="connsiteY6176" fmla="*/ 2683555 h 8856097"/>
              <a:gd name="connsiteX6177" fmla="*/ 2038445 w 8830208"/>
              <a:gd name="connsiteY6177" fmla="*/ 2690698 h 8856097"/>
              <a:gd name="connsiteX6178" fmla="*/ 1743170 w 8830208"/>
              <a:gd name="connsiteY6178" fmla="*/ 2700223 h 8856097"/>
              <a:gd name="connsiteX6179" fmla="*/ 1752552 w 8830208"/>
              <a:gd name="connsiteY6179" fmla="*/ 2721655 h 8856097"/>
              <a:gd name="connsiteX6180" fmla="*/ 1761782 w 8830208"/>
              <a:gd name="connsiteY6180" fmla="*/ 2735942 h 8856097"/>
              <a:gd name="connsiteX6181" fmla="*/ 1761935 w 8830208"/>
              <a:gd name="connsiteY6181" fmla="*/ 2714511 h 8856097"/>
              <a:gd name="connsiteX6182" fmla="*/ 1752552 w 8830208"/>
              <a:gd name="connsiteY6182" fmla="*/ 2693080 h 8856097"/>
              <a:gd name="connsiteX6183" fmla="*/ 1743170 w 8830208"/>
              <a:gd name="connsiteY6183" fmla="*/ 2700223 h 8856097"/>
              <a:gd name="connsiteX6184" fmla="*/ 2263435 w 8830208"/>
              <a:gd name="connsiteY6184" fmla="*/ 2707424 h 8856097"/>
              <a:gd name="connsiteX6185" fmla="*/ 2243385 w 8830208"/>
              <a:gd name="connsiteY6185" fmla="*/ 2721655 h 8856097"/>
              <a:gd name="connsiteX6186" fmla="*/ 2239375 w 8830208"/>
              <a:gd name="connsiteY6186" fmla="*/ 2750230 h 8856097"/>
              <a:gd name="connsiteX6187" fmla="*/ 2249653 w 8830208"/>
              <a:gd name="connsiteY6187" fmla="*/ 2764517 h 8856097"/>
              <a:gd name="connsiteX6188" fmla="*/ 2244290 w 8830208"/>
              <a:gd name="connsiteY6188" fmla="*/ 2747848 h 8856097"/>
              <a:gd name="connsiteX6189" fmla="*/ 2247357 w 8830208"/>
              <a:gd name="connsiteY6189" fmla="*/ 2731180 h 8856097"/>
              <a:gd name="connsiteX6190" fmla="*/ 2259149 w 8830208"/>
              <a:gd name="connsiteY6190" fmla="*/ 2741248 h 8856097"/>
              <a:gd name="connsiteX6191" fmla="*/ 2288515 w 8830208"/>
              <a:gd name="connsiteY6191" fmla="*/ 2720892 h 8856097"/>
              <a:gd name="connsiteX6192" fmla="*/ 2263435 w 8830208"/>
              <a:gd name="connsiteY6192" fmla="*/ 2707424 h 8856097"/>
              <a:gd name="connsiteX6193" fmla="*/ 1476470 w 8830208"/>
              <a:gd name="connsiteY6193" fmla="*/ 2713949 h 8856097"/>
              <a:gd name="connsiteX6194" fmla="*/ 1504283 w 8830208"/>
              <a:gd name="connsiteY6194" fmla="*/ 2727160 h 8856097"/>
              <a:gd name="connsiteX6195" fmla="*/ 1505369 w 8830208"/>
              <a:gd name="connsiteY6195" fmla="*/ 2707653 h 8856097"/>
              <a:gd name="connsiteX6196" fmla="*/ 1495235 w 8830208"/>
              <a:gd name="connsiteY6196" fmla="*/ 2713949 h 8856097"/>
              <a:gd name="connsiteX6197" fmla="*/ 1495082 w 8830208"/>
              <a:gd name="connsiteY6197" fmla="*/ 2726417 h 8856097"/>
              <a:gd name="connsiteX6198" fmla="*/ 1485852 w 8830208"/>
              <a:gd name="connsiteY6198" fmla="*/ 2712130 h 8856097"/>
              <a:gd name="connsiteX6199" fmla="*/ 1476623 w 8830208"/>
              <a:gd name="connsiteY6199" fmla="*/ 2697842 h 8856097"/>
              <a:gd name="connsiteX6200" fmla="*/ 1476470 w 8830208"/>
              <a:gd name="connsiteY6200" fmla="*/ 2713949 h 8856097"/>
              <a:gd name="connsiteX6201" fmla="*/ 1719844 w 8830208"/>
              <a:gd name="connsiteY6201" fmla="*/ 2713149 h 8856097"/>
              <a:gd name="connsiteX6202" fmla="*/ 1706118 w 8830208"/>
              <a:gd name="connsiteY6202" fmla="*/ 2717273 h 8856097"/>
              <a:gd name="connsiteX6203" fmla="*/ 1654045 w 8830208"/>
              <a:gd name="connsiteY6203" fmla="*/ 2736428 h 8856097"/>
              <a:gd name="connsiteX6204" fmla="*/ 1685877 w 8830208"/>
              <a:gd name="connsiteY6204" fmla="*/ 2735942 h 8856097"/>
              <a:gd name="connsiteX6205" fmla="*/ 1706699 w 8830208"/>
              <a:gd name="connsiteY6205" fmla="*/ 2731723 h 8856097"/>
              <a:gd name="connsiteX6206" fmla="*/ 1725940 w 8830208"/>
              <a:gd name="connsiteY6206" fmla="*/ 2735694 h 8856097"/>
              <a:gd name="connsiteX6207" fmla="*/ 1722396 w 8830208"/>
              <a:gd name="connsiteY6207" fmla="*/ 2702605 h 8856097"/>
              <a:gd name="connsiteX6208" fmla="*/ 1719844 w 8830208"/>
              <a:gd name="connsiteY6208" fmla="*/ 2713149 h 8856097"/>
              <a:gd name="connsiteX6209" fmla="*/ 1943052 w 8830208"/>
              <a:gd name="connsiteY6209" fmla="*/ 2731180 h 8856097"/>
              <a:gd name="connsiteX6210" fmla="*/ 1965065 w 8830208"/>
              <a:gd name="connsiteY6210" fmla="*/ 2733561 h 8856097"/>
              <a:gd name="connsiteX6211" fmla="*/ 1969418 w 8830208"/>
              <a:gd name="connsiteY6211" fmla="*/ 2716892 h 8856097"/>
              <a:gd name="connsiteX6212" fmla="*/ 1970523 w 8830208"/>
              <a:gd name="connsiteY6212" fmla="*/ 2733561 h 8856097"/>
              <a:gd name="connsiteX6213" fmla="*/ 1982172 w 8830208"/>
              <a:gd name="connsiteY6213" fmla="*/ 2750230 h 8856097"/>
              <a:gd name="connsiteX6214" fmla="*/ 1986934 w 8830208"/>
              <a:gd name="connsiteY6214" fmla="*/ 2735161 h 8856097"/>
              <a:gd name="connsiteX6215" fmla="*/ 1981152 w 8830208"/>
              <a:gd name="connsiteY6215" fmla="*/ 2716111 h 8856097"/>
              <a:gd name="connsiteX6216" fmla="*/ 1962102 w 8830208"/>
              <a:gd name="connsiteY6216" fmla="*/ 2712130 h 8856097"/>
              <a:gd name="connsiteX6217" fmla="*/ 1943052 w 8830208"/>
              <a:gd name="connsiteY6217" fmla="*/ 2731180 h 8856097"/>
              <a:gd name="connsiteX6218" fmla="*/ 1421387 w 8830208"/>
              <a:gd name="connsiteY6218" fmla="*/ 2740705 h 8856097"/>
              <a:gd name="connsiteX6219" fmla="*/ 1440599 w 8830208"/>
              <a:gd name="connsiteY6219" fmla="*/ 2759755 h 8856097"/>
              <a:gd name="connsiteX6220" fmla="*/ 1436018 w 8830208"/>
              <a:gd name="connsiteY6220" fmla="*/ 2740705 h 8856097"/>
              <a:gd name="connsiteX6221" fmla="*/ 1416806 w 8830208"/>
              <a:gd name="connsiteY6221" fmla="*/ 2721655 h 8856097"/>
              <a:gd name="connsiteX6222" fmla="*/ 1421387 w 8830208"/>
              <a:gd name="connsiteY6222" fmla="*/ 2740705 h 8856097"/>
              <a:gd name="connsiteX6223" fmla="*/ 1914477 w 8830208"/>
              <a:gd name="connsiteY6223" fmla="*/ 2737104 h 8856097"/>
              <a:gd name="connsiteX6224" fmla="*/ 1914477 w 8830208"/>
              <a:gd name="connsiteY6224" fmla="*/ 2752563 h 8856097"/>
              <a:gd name="connsiteX6225" fmla="*/ 1898409 w 8830208"/>
              <a:gd name="connsiteY6225" fmla="*/ 2739485 h 8856097"/>
              <a:gd name="connsiteX6226" fmla="*/ 1882340 w 8830208"/>
              <a:gd name="connsiteY6226" fmla="*/ 2726417 h 8856097"/>
              <a:gd name="connsiteX6227" fmla="*/ 1889103 w 8830208"/>
              <a:gd name="connsiteY6227" fmla="*/ 2744429 h 8856097"/>
              <a:gd name="connsiteX6228" fmla="*/ 1895866 w 8830208"/>
              <a:gd name="connsiteY6228" fmla="*/ 2762450 h 8856097"/>
              <a:gd name="connsiteX6229" fmla="*/ 1881359 w 8830208"/>
              <a:gd name="connsiteY6229" fmla="*/ 2750410 h 8856097"/>
              <a:gd name="connsiteX6230" fmla="*/ 1866852 w 8830208"/>
              <a:gd name="connsiteY6230" fmla="*/ 2738371 h 8856097"/>
              <a:gd name="connsiteX6231" fmla="*/ 1866252 w 8830208"/>
              <a:gd name="connsiteY6231" fmla="*/ 2756211 h 8856097"/>
              <a:gd name="connsiteX6232" fmla="*/ 1865643 w 8830208"/>
              <a:gd name="connsiteY6232" fmla="*/ 2774042 h 8856097"/>
              <a:gd name="connsiteX6233" fmla="*/ 1857032 w 8830208"/>
              <a:gd name="connsiteY6233" fmla="*/ 2752611 h 8856097"/>
              <a:gd name="connsiteX6234" fmla="*/ 1843345 w 8830208"/>
              <a:gd name="connsiteY6234" fmla="*/ 2731180 h 8856097"/>
              <a:gd name="connsiteX6235" fmla="*/ 1845831 w 8830208"/>
              <a:gd name="connsiteY6235" fmla="*/ 2766422 h 8856097"/>
              <a:gd name="connsiteX6236" fmla="*/ 1853098 w 8830208"/>
              <a:gd name="connsiteY6236" fmla="*/ 2777852 h 8856097"/>
              <a:gd name="connsiteX6237" fmla="*/ 1893313 w 8830208"/>
              <a:gd name="connsiteY6237" fmla="*/ 2767641 h 8856097"/>
              <a:gd name="connsiteX6238" fmla="*/ 1933527 w 8830208"/>
              <a:gd name="connsiteY6238" fmla="*/ 2757440 h 8856097"/>
              <a:gd name="connsiteX6239" fmla="*/ 1933527 w 8830208"/>
              <a:gd name="connsiteY6239" fmla="*/ 2739543 h 8856097"/>
              <a:gd name="connsiteX6240" fmla="*/ 1924002 w 8830208"/>
              <a:gd name="connsiteY6240" fmla="*/ 2721655 h 8856097"/>
              <a:gd name="connsiteX6241" fmla="*/ 1914477 w 8830208"/>
              <a:gd name="connsiteY6241" fmla="*/ 2737104 h 8856097"/>
              <a:gd name="connsiteX6242" fmla="*/ 2195532 w 8830208"/>
              <a:gd name="connsiteY6242" fmla="*/ 2732504 h 8856097"/>
              <a:gd name="connsiteX6243" fmla="*/ 2171681 w 8830208"/>
              <a:gd name="connsiteY6243" fmla="*/ 2743476 h 8856097"/>
              <a:gd name="connsiteX6244" fmla="*/ 2153898 w 8830208"/>
              <a:gd name="connsiteY6244" fmla="*/ 2738819 h 8856097"/>
              <a:gd name="connsiteX6245" fmla="*/ 2159680 w 8830208"/>
              <a:gd name="connsiteY6245" fmla="*/ 2760945 h 8856097"/>
              <a:gd name="connsiteX6246" fmla="*/ 2168890 w 8830208"/>
              <a:gd name="connsiteY6246" fmla="*/ 2772804 h 8856097"/>
              <a:gd name="connsiteX6247" fmla="*/ 2194684 w 8830208"/>
              <a:gd name="connsiteY6247" fmla="*/ 2766803 h 8856097"/>
              <a:gd name="connsiteX6248" fmla="*/ 2214886 w 8830208"/>
              <a:gd name="connsiteY6248" fmla="*/ 2734961 h 8856097"/>
              <a:gd name="connsiteX6249" fmla="*/ 2201590 w 8830208"/>
              <a:gd name="connsiteY6249" fmla="*/ 2716892 h 8856097"/>
              <a:gd name="connsiteX6250" fmla="*/ 2195532 w 8830208"/>
              <a:gd name="connsiteY6250" fmla="*/ 2732504 h 8856097"/>
              <a:gd name="connsiteX6251" fmla="*/ 1571577 w 8830208"/>
              <a:gd name="connsiteY6251" fmla="*/ 2738590 h 8856097"/>
              <a:gd name="connsiteX6252" fmla="*/ 1590627 w 8830208"/>
              <a:gd name="connsiteY6252" fmla="*/ 2762307 h 8856097"/>
              <a:gd name="connsiteX6253" fmla="*/ 1609677 w 8830208"/>
              <a:gd name="connsiteY6253" fmla="*/ 2768889 h 8856097"/>
              <a:gd name="connsiteX6254" fmla="*/ 1595447 w 8830208"/>
              <a:gd name="connsiteY6254" fmla="*/ 2753697 h 8856097"/>
              <a:gd name="connsiteX6255" fmla="*/ 1586484 w 8830208"/>
              <a:gd name="connsiteY6255" fmla="*/ 2739704 h 8856097"/>
              <a:gd name="connsiteX6256" fmla="*/ 1581664 w 8830208"/>
              <a:gd name="connsiteY6256" fmla="*/ 2731180 h 8856097"/>
              <a:gd name="connsiteX6257" fmla="*/ 1571577 w 8830208"/>
              <a:gd name="connsiteY6257" fmla="*/ 2738590 h 8856097"/>
              <a:gd name="connsiteX6258" fmla="*/ 1395365 w 8830208"/>
              <a:gd name="connsiteY6258" fmla="*/ 2759755 h 8856097"/>
              <a:gd name="connsiteX6259" fmla="*/ 1378849 w 8830208"/>
              <a:gd name="connsiteY6259" fmla="*/ 2778805 h 8856097"/>
              <a:gd name="connsiteX6260" fmla="*/ 1373915 w 8830208"/>
              <a:gd name="connsiteY6260" fmla="*/ 2784339 h 8856097"/>
              <a:gd name="connsiteX6261" fmla="*/ 1419177 w 8830208"/>
              <a:gd name="connsiteY6261" fmla="*/ 2754659 h 8856097"/>
              <a:gd name="connsiteX6262" fmla="*/ 1395365 w 8830208"/>
              <a:gd name="connsiteY6262" fmla="*/ 2759755 h 8856097"/>
              <a:gd name="connsiteX6263" fmla="*/ 1819370 w 8830208"/>
              <a:gd name="connsiteY6263" fmla="*/ 2761574 h 8856097"/>
              <a:gd name="connsiteX6264" fmla="*/ 1828752 w 8830208"/>
              <a:gd name="connsiteY6264" fmla="*/ 2783567 h 8856097"/>
              <a:gd name="connsiteX6265" fmla="*/ 1828752 w 8830208"/>
              <a:gd name="connsiteY6265" fmla="*/ 2759755 h 8856097"/>
              <a:gd name="connsiteX6266" fmla="*/ 1819523 w 8830208"/>
              <a:gd name="connsiteY6266" fmla="*/ 2745467 h 8856097"/>
              <a:gd name="connsiteX6267" fmla="*/ 1819370 w 8830208"/>
              <a:gd name="connsiteY6267" fmla="*/ 2761574 h 8856097"/>
              <a:gd name="connsiteX6268" fmla="*/ 2085927 w 8830208"/>
              <a:gd name="connsiteY6268" fmla="*/ 2761774 h 8856097"/>
              <a:gd name="connsiteX6269" fmla="*/ 2049332 w 8830208"/>
              <a:gd name="connsiteY6269" fmla="*/ 2774747 h 8856097"/>
              <a:gd name="connsiteX6270" fmla="*/ 2033149 w 8830208"/>
              <a:gd name="connsiteY6270" fmla="*/ 2797216 h 8856097"/>
              <a:gd name="connsiteX6271" fmla="*/ 2067630 w 8830208"/>
              <a:gd name="connsiteY6271" fmla="*/ 2790711 h 8856097"/>
              <a:gd name="connsiteX6272" fmla="*/ 2073183 w 8830208"/>
              <a:gd name="connsiteY6272" fmla="*/ 2785948 h 8856097"/>
              <a:gd name="connsiteX6273" fmla="*/ 2086423 w 8830208"/>
              <a:gd name="connsiteY6273" fmla="*/ 2797855 h 8856097"/>
              <a:gd name="connsiteX6274" fmla="*/ 2089375 w 8830208"/>
              <a:gd name="connsiteY6274" fmla="*/ 2783567 h 8856097"/>
              <a:gd name="connsiteX6275" fmla="*/ 2094433 w 8830208"/>
              <a:gd name="connsiteY6275" fmla="*/ 2769280 h 8856097"/>
              <a:gd name="connsiteX6276" fmla="*/ 2105120 w 8830208"/>
              <a:gd name="connsiteY6276" fmla="*/ 2781186 h 8856097"/>
              <a:gd name="connsiteX6277" fmla="*/ 2114502 w 8830208"/>
              <a:gd name="connsiteY6277" fmla="*/ 2778805 h 8856097"/>
              <a:gd name="connsiteX6278" fmla="*/ 2123732 w 8830208"/>
              <a:gd name="connsiteY6278" fmla="*/ 2764517 h 8856097"/>
              <a:gd name="connsiteX6279" fmla="*/ 2123885 w 8830208"/>
              <a:gd name="connsiteY6279" fmla="*/ 2778014 h 8856097"/>
              <a:gd name="connsiteX6280" fmla="*/ 2129019 w 8830208"/>
              <a:gd name="connsiteY6280" fmla="*/ 2786520 h 8856097"/>
              <a:gd name="connsiteX6281" fmla="*/ 2115865 w 8830208"/>
              <a:gd name="connsiteY6281" fmla="*/ 2750830 h 8856097"/>
              <a:gd name="connsiteX6282" fmla="*/ 2085927 w 8830208"/>
              <a:gd name="connsiteY6282" fmla="*/ 2761774 h 8856097"/>
              <a:gd name="connsiteX6283" fmla="*/ 1497463 w 8830208"/>
              <a:gd name="connsiteY6283" fmla="*/ 2793864 h 8856097"/>
              <a:gd name="connsiteX6284" fmla="*/ 1486605 w 8830208"/>
              <a:gd name="connsiteY6284" fmla="*/ 2809761 h 8856097"/>
              <a:gd name="connsiteX6285" fmla="*/ 1475308 w 8830208"/>
              <a:gd name="connsiteY6285" fmla="*/ 2797855 h 8856097"/>
              <a:gd name="connsiteX6286" fmla="*/ 1470441 w 8830208"/>
              <a:gd name="connsiteY6286" fmla="*/ 2812637 h 8856097"/>
              <a:gd name="connsiteX6287" fmla="*/ 1466698 w 8830208"/>
              <a:gd name="connsiteY6287" fmla="*/ 2821600 h 8856097"/>
              <a:gd name="connsiteX6288" fmla="*/ 1457277 w 8830208"/>
              <a:gd name="connsiteY6288" fmla="*/ 2831411 h 8856097"/>
              <a:gd name="connsiteX6289" fmla="*/ 1457277 w 8830208"/>
              <a:gd name="connsiteY6289" fmla="*/ 2847032 h 8856097"/>
              <a:gd name="connsiteX6290" fmla="*/ 1492996 w 8830208"/>
              <a:gd name="connsiteY6290" fmla="*/ 2825553 h 8856097"/>
              <a:gd name="connsiteX6291" fmla="*/ 1531001 w 8830208"/>
              <a:gd name="connsiteY6291" fmla="*/ 2802646 h 8856097"/>
              <a:gd name="connsiteX6292" fmla="*/ 1520419 w 8830208"/>
              <a:gd name="connsiteY6292" fmla="*/ 2783643 h 8856097"/>
              <a:gd name="connsiteX6293" fmla="*/ 1507560 w 8830208"/>
              <a:gd name="connsiteY6293" fmla="*/ 2766060 h 8856097"/>
              <a:gd name="connsiteX6294" fmla="*/ 1497463 w 8830208"/>
              <a:gd name="connsiteY6294" fmla="*/ 2793864 h 8856097"/>
              <a:gd name="connsiteX6295" fmla="*/ 3438477 w 8830208"/>
              <a:gd name="connsiteY6295" fmla="*/ 2778805 h 8856097"/>
              <a:gd name="connsiteX6296" fmla="*/ 3448564 w 8830208"/>
              <a:gd name="connsiteY6296" fmla="*/ 2788330 h 8856097"/>
              <a:gd name="connsiteX6297" fmla="*/ 3452765 w 8830208"/>
              <a:gd name="connsiteY6297" fmla="*/ 2778805 h 8856097"/>
              <a:gd name="connsiteX6298" fmla="*/ 3442678 w 8830208"/>
              <a:gd name="connsiteY6298" fmla="*/ 2769280 h 8856097"/>
              <a:gd name="connsiteX6299" fmla="*/ 3438477 w 8830208"/>
              <a:gd name="connsiteY6299" fmla="*/ 2778805 h 8856097"/>
              <a:gd name="connsiteX6300" fmla="*/ 1691354 w 8830208"/>
              <a:gd name="connsiteY6300" fmla="*/ 2793883 h 8856097"/>
              <a:gd name="connsiteX6301" fmla="*/ 1656664 w 8830208"/>
              <a:gd name="connsiteY6301" fmla="*/ 2830430 h 8856097"/>
              <a:gd name="connsiteX6302" fmla="*/ 1668275 w 8830208"/>
              <a:gd name="connsiteY6302" fmla="*/ 2844413 h 8856097"/>
              <a:gd name="connsiteX6303" fmla="*/ 1690611 w 8830208"/>
              <a:gd name="connsiteY6303" fmla="*/ 2834240 h 8856097"/>
              <a:gd name="connsiteX6304" fmla="*/ 1707918 w 8830208"/>
              <a:gd name="connsiteY6304" fmla="*/ 2810961 h 8856097"/>
              <a:gd name="connsiteX6305" fmla="*/ 1713433 w 8830208"/>
              <a:gd name="connsiteY6305" fmla="*/ 2797855 h 8856097"/>
              <a:gd name="connsiteX6306" fmla="*/ 1723977 w 8830208"/>
              <a:gd name="connsiteY6306" fmla="*/ 2807380 h 8856097"/>
              <a:gd name="connsiteX6307" fmla="*/ 1738960 w 8830208"/>
              <a:gd name="connsiteY6307" fmla="*/ 2816905 h 8856097"/>
              <a:gd name="connsiteX6308" fmla="*/ 1738265 w 8830208"/>
              <a:gd name="connsiteY6308" fmla="*/ 2782681 h 8856097"/>
              <a:gd name="connsiteX6309" fmla="*/ 1691354 w 8830208"/>
              <a:gd name="connsiteY6309" fmla="*/ 2793883 h 8856097"/>
              <a:gd name="connsiteX6310" fmla="*/ 2010023 w 8830208"/>
              <a:gd name="connsiteY6310" fmla="*/ 2783567 h 8856097"/>
              <a:gd name="connsiteX6311" fmla="*/ 2019252 w 8830208"/>
              <a:gd name="connsiteY6311" fmla="*/ 2807380 h 8856097"/>
              <a:gd name="connsiteX6312" fmla="*/ 2028482 w 8830208"/>
              <a:gd name="connsiteY6312" fmla="*/ 2812142 h 8856097"/>
              <a:gd name="connsiteX6313" fmla="*/ 2019252 w 8830208"/>
              <a:gd name="connsiteY6313" fmla="*/ 2788330 h 8856097"/>
              <a:gd name="connsiteX6314" fmla="*/ 2010023 w 8830208"/>
              <a:gd name="connsiteY6314" fmla="*/ 2783567 h 8856097"/>
              <a:gd name="connsiteX6315" fmla="*/ 1952206 w 8830208"/>
              <a:gd name="connsiteY6315" fmla="*/ 2798083 h 8856097"/>
              <a:gd name="connsiteX6316" fmla="*/ 1938452 w 8830208"/>
              <a:gd name="connsiteY6316" fmla="*/ 2806589 h 8856097"/>
              <a:gd name="connsiteX6317" fmla="*/ 1951673 w 8830208"/>
              <a:gd name="connsiteY6317" fmla="*/ 2818886 h 8856097"/>
              <a:gd name="connsiteX6318" fmla="*/ 1964893 w 8830208"/>
              <a:gd name="connsiteY6318" fmla="*/ 2831192 h 8856097"/>
              <a:gd name="connsiteX6319" fmla="*/ 1958178 w 8830208"/>
              <a:gd name="connsiteY6319" fmla="*/ 2819286 h 8856097"/>
              <a:gd name="connsiteX6320" fmla="*/ 1960750 w 8830208"/>
              <a:gd name="connsiteY6320" fmla="*/ 2807380 h 8856097"/>
              <a:gd name="connsiteX6321" fmla="*/ 1974847 w 8830208"/>
              <a:gd name="connsiteY6321" fmla="*/ 2819286 h 8856097"/>
              <a:gd name="connsiteX6322" fmla="*/ 1980400 w 8830208"/>
              <a:gd name="connsiteY6322" fmla="*/ 2815085 h 8856097"/>
              <a:gd name="connsiteX6323" fmla="*/ 1952206 w 8830208"/>
              <a:gd name="connsiteY6323" fmla="*/ 2798083 h 8856097"/>
              <a:gd name="connsiteX6324" fmla="*/ 1438227 w 8830208"/>
              <a:gd name="connsiteY6324" fmla="*/ 2820772 h 8856097"/>
              <a:gd name="connsiteX6325" fmla="*/ 1419177 w 8830208"/>
              <a:gd name="connsiteY6325" fmla="*/ 2829192 h 8856097"/>
              <a:gd name="connsiteX6326" fmla="*/ 1410700 w 8830208"/>
              <a:gd name="connsiteY6326" fmla="*/ 2855005 h 8856097"/>
              <a:gd name="connsiteX6327" fmla="*/ 1420978 w 8830208"/>
              <a:gd name="connsiteY6327" fmla="*/ 2869292 h 8856097"/>
              <a:gd name="connsiteX6328" fmla="*/ 1415615 w 8830208"/>
              <a:gd name="connsiteY6328" fmla="*/ 2852623 h 8856097"/>
              <a:gd name="connsiteX6329" fmla="*/ 1419473 w 8830208"/>
              <a:gd name="connsiteY6329" fmla="*/ 2835955 h 8856097"/>
              <a:gd name="connsiteX6330" fmla="*/ 1428702 w 8830208"/>
              <a:gd name="connsiteY6330" fmla="*/ 2846042 h 8856097"/>
              <a:gd name="connsiteX6331" fmla="*/ 1437075 w 8830208"/>
              <a:gd name="connsiteY6331" fmla="*/ 2850956 h 8856097"/>
              <a:gd name="connsiteX6332" fmla="*/ 1446857 w 8830208"/>
              <a:gd name="connsiteY6332" fmla="*/ 2807380 h 8856097"/>
              <a:gd name="connsiteX6333" fmla="*/ 1438227 w 8830208"/>
              <a:gd name="connsiteY6333" fmla="*/ 2820772 h 8856097"/>
              <a:gd name="connsiteX6334" fmla="*/ 1897809 w 8830208"/>
              <a:gd name="connsiteY6334" fmla="*/ 2814104 h 8856097"/>
              <a:gd name="connsiteX6335" fmla="*/ 1886950 w 8830208"/>
              <a:gd name="connsiteY6335" fmla="*/ 2845480 h 8856097"/>
              <a:gd name="connsiteX6336" fmla="*/ 1897228 w 8830208"/>
              <a:gd name="connsiteY6336" fmla="*/ 2859767 h 8856097"/>
              <a:gd name="connsiteX6337" fmla="*/ 1891865 w 8830208"/>
              <a:gd name="connsiteY6337" fmla="*/ 2843098 h 8856097"/>
              <a:gd name="connsiteX6338" fmla="*/ 1895723 w 8830208"/>
              <a:gd name="connsiteY6338" fmla="*/ 2826430 h 8856097"/>
              <a:gd name="connsiteX6339" fmla="*/ 1904952 w 8830208"/>
              <a:gd name="connsiteY6339" fmla="*/ 2835955 h 8856097"/>
              <a:gd name="connsiteX6340" fmla="*/ 1914182 w 8830208"/>
              <a:gd name="connsiteY6340" fmla="*/ 2845480 h 8856097"/>
              <a:gd name="connsiteX6341" fmla="*/ 1917154 w 8830208"/>
              <a:gd name="connsiteY6341" fmla="*/ 2828811 h 8856097"/>
              <a:gd name="connsiteX6342" fmla="*/ 1910915 w 8830208"/>
              <a:gd name="connsiteY6342" fmla="*/ 2812142 h 8856097"/>
              <a:gd name="connsiteX6343" fmla="*/ 1927203 w 8830208"/>
              <a:gd name="connsiteY6343" fmla="*/ 2825391 h 8856097"/>
              <a:gd name="connsiteX6344" fmla="*/ 1943491 w 8830208"/>
              <a:gd name="connsiteY6344" fmla="*/ 2838650 h 8856097"/>
              <a:gd name="connsiteX6345" fmla="*/ 1937490 w 8830208"/>
              <a:gd name="connsiteY6345" fmla="*/ 2823010 h 8856097"/>
              <a:gd name="connsiteX6346" fmla="*/ 1925365 w 8830208"/>
              <a:gd name="connsiteY6346" fmla="*/ 2808675 h 8856097"/>
              <a:gd name="connsiteX6347" fmla="*/ 1897809 w 8830208"/>
              <a:gd name="connsiteY6347" fmla="*/ 2814104 h 8856097"/>
              <a:gd name="connsiteX6348" fmla="*/ 3431334 w 8830208"/>
              <a:gd name="connsiteY6348" fmla="*/ 2813942 h 8856097"/>
              <a:gd name="connsiteX6349" fmla="*/ 3464671 w 8830208"/>
              <a:gd name="connsiteY6349" fmla="*/ 2813942 h 8856097"/>
              <a:gd name="connsiteX6350" fmla="*/ 3448002 w 8830208"/>
              <a:gd name="connsiteY6350" fmla="*/ 2809589 h 8856097"/>
              <a:gd name="connsiteX6351" fmla="*/ 3431334 w 8830208"/>
              <a:gd name="connsiteY6351" fmla="*/ 2813942 h 8856097"/>
              <a:gd name="connsiteX6352" fmla="*/ 1616231 w 8830208"/>
              <a:gd name="connsiteY6352" fmla="*/ 2823058 h 8856097"/>
              <a:gd name="connsiteX6353" fmla="*/ 1618907 w 8830208"/>
              <a:gd name="connsiteY6353" fmla="*/ 2855005 h 8856097"/>
              <a:gd name="connsiteX6354" fmla="*/ 1622889 w 8830208"/>
              <a:gd name="connsiteY6354" fmla="*/ 2838336 h 8856097"/>
              <a:gd name="connsiteX6355" fmla="*/ 1617650 w 8830208"/>
              <a:gd name="connsiteY6355" fmla="*/ 2821667 h 8856097"/>
              <a:gd name="connsiteX6356" fmla="*/ 1633566 w 8830208"/>
              <a:gd name="connsiteY6356" fmla="*/ 2840717 h 8856097"/>
              <a:gd name="connsiteX6357" fmla="*/ 1649492 w 8830208"/>
              <a:gd name="connsiteY6357" fmla="*/ 2859767 h 8856097"/>
              <a:gd name="connsiteX6358" fmla="*/ 1646254 w 8830208"/>
              <a:gd name="connsiteY6358" fmla="*/ 2841508 h 8856097"/>
              <a:gd name="connsiteX6359" fmla="*/ 1616231 w 8830208"/>
              <a:gd name="connsiteY6359" fmla="*/ 2823058 h 8856097"/>
              <a:gd name="connsiteX6360" fmla="*/ 1802921 w 8830208"/>
              <a:gd name="connsiteY6360" fmla="*/ 2824534 h 8856097"/>
              <a:gd name="connsiteX6361" fmla="*/ 1820342 w 8830208"/>
              <a:gd name="connsiteY6361" fmla="*/ 2874055 h 8856097"/>
              <a:gd name="connsiteX6362" fmla="*/ 1816846 w 8830208"/>
              <a:gd name="connsiteY6362" fmla="*/ 2845775 h 8856097"/>
              <a:gd name="connsiteX6363" fmla="*/ 1795415 w 8830208"/>
              <a:gd name="connsiteY6363" fmla="*/ 2837164 h 8856097"/>
              <a:gd name="connsiteX6364" fmla="*/ 1812084 w 8830208"/>
              <a:gd name="connsiteY6364" fmla="*/ 2836555 h 8856097"/>
              <a:gd name="connsiteX6365" fmla="*/ 1828752 w 8830208"/>
              <a:gd name="connsiteY6365" fmla="*/ 2826430 h 8856097"/>
              <a:gd name="connsiteX6366" fmla="*/ 1802921 w 8830208"/>
              <a:gd name="connsiteY6366" fmla="*/ 2824534 h 8856097"/>
              <a:gd name="connsiteX6367" fmla="*/ 1587618 w 8830208"/>
              <a:gd name="connsiteY6367" fmla="*/ 2833573 h 8856097"/>
              <a:gd name="connsiteX6368" fmla="*/ 1591199 w 8830208"/>
              <a:gd name="connsiteY6368" fmla="*/ 2859767 h 8856097"/>
              <a:gd name="connsiteX6369" fmla="*/ 1598905 w 8830208"/>
              <a:gd name="connsiteY6369" fmla="*/ 2878817 h 8856097"/>
              <a:gd name="connsiteX6370" fmla="*/ 1597447 w 8830208"/>
              <a:gd name="connsiteY6370" fmla="*/ 2852623 h 8856097"/>
              <a:gd name="connsiteX6371" fmla="*/ 1587618 w 8830208"/>
              <a:gd name="connsiteY6371" fmla="*/ 2833573 h 8856097"/>
              <a:gd name="connsiteX6372" fmla="*/ 1847802 w 8830208"/>
              <a:gd name="connsiteY6372" fmla="*/ 2845480 h 8856097"/>
              <a:gd name="connsiteX6373" fmla="*/ 1869367 w 8830208"/>
              <a:gd name="connsiteY6373" fmla="*/ 2858834 h 8856097"/>
              <a:gd name="connsiteX6374" fmla="*/ 1856308 w 8830208"/>
              <a:gd name="connsiteY6374" fmla="*/ 2826430 h 8856097"/>
              <a:gd name="connsiteX6375" fmla="*/ 1847802 w 8830208"/>
              <a:gd name="connsiteY6375" fmla="*/ 2845480 h 8856097"/>
              <a:gd name="connsiteX6376" fmla="*/ 1076277 w 8830208"/>
              <a:gd name="connsiteY6376" fmla="*/ 2864530 h 8856097"/>
              <a:gd name="connsiteX6377" fmla="*/ 1091232 w 8830208"/>
              <a:gd name="connsiteY6377" fmla="*/ 2883580 h 8856097"/>
              <a:gd name="connsiteX6378" fmla="*/ 1085802 w 8830208"/>
              <a:gd name="connsiteY6378" fmla="*/ 2864530 h 8856097"/>
              <a:gd name="connsiteX6379" fmla="*/ 1070848 w 8830208"/>
              <a:gd name="connsiteY6379" fmla="*/ 2845480 h 8856097"/>
              <a:gd name="connsiteX6380" fmla="*/ 1076277 w 8830208"/>
              <a:gd name="connsiteY6380" fmla="*/ 2864530 h 8856097"/>
              <a:gd name="connsiteX6381" fmla="*/ 1543593 w 8830208"/>
              <a:gd name="connsiteY6381" fmla="*/ 2866111 h 8856097"/>
              <a:gd name="connsiteX6382" fmla="*/ 1534077 w 8830208"/>
              <a:gd name="connsiteY6382" fmla="*/ 2876436 h 8856097"/>
              <a:gd name="connsiteX6383" fmla="*/ 1498578 w 8830208"/>
              <a:gd name="connsiteY6383" fmla="*/ 2879455 h 8856097"/>
              <a:gd name="connsiteX6384" fmla="*/ 1503636 w 8830208"/>
              <a:gd name="connsiteY6384" fmla="*/ 2905173 h 8856097"/>
              <a:gd name="connsiteX6385" fmla="*/ 1514427 w 8830208"/>
              <a:gd name="connsiteY6385" fmla="*/ 2915965 h 8856097"/>
              <a:gd name="connsiteX6386" fmla="*/ 1514570 w 8830208"/>
              <a:gd name="connsiteY6386" fmla="*/ 2892628 h 8856097"/>
              <a:gd name="connsiteX6387" fmla="*/ 1522505 w 8830208"/>
              <a:gd name="connsiteY6387" fmla="*/ 2881570 h 8856097"/>
              <a:gd name="connsiteX6388" fmla="*/ 1530296 w 8830208"/>
              <a:gd name="connsiteY6388" fmla="*/ 2893848 h 8856097"/>
              <a:gd name="connsiteX6389" fmla="*/ 1556471 w 8830208"/>
              <a:gd name="connsiteY6389" fmla="*/ 2883894 h 8856097"/>
              <a:gd name="connsiteX6390" fmla="*/ 1578902 w 8830208"/>
              <a:gd name="connsiteY6390" fmla="*/ 2862682 h 8856097"/>
              <a:gd name="connsiteX6391" fmla="*/ 1543593 w 8830208"/>
              <a:gd name="connsiteY6391" fmla="*/ 2866111 h 8856097"/>
              <a:gd name="connsiteX6392" fmla="*/ 3450384 w 8830208"/>
              <a:gd name="connsiteY6392" fmla="*/ 2852042 h 8856097"/>
              <a:gd name="connsiteX6393" fmla="*/ 3483721 w 8830208"/>
              <a:gd name="connsiteY6393" fmla="*/ 2852042 h 8856097"/>
              <a:gd name="connsiteX6394" fmla="*/ 3467052 w 8830208"/>
              <a:gd name="connsiteY6394" fmla="*/ 2847689 h 8856097"/>
              <a:gd name="connsiteX6395" fmla="*/ 3450384 w 8830208"/>
              <a:gd name="connsiteY6395" fmla="*/ 2852042 h 8856097"/>
              <a:gd name="connsiteX6396" fmla="*/ 1552527 w 8830208"/>
              <a:gd name="connsiteY6396" fmla="*/ 2864530 h 8856097"/>
              <a:gd name="connsiteX6397" fmla="*/ 1562614 w 8830208"/>
              <a:gd name="connsiteY6397" fmla="*/ 2874055 h 8856097"/>
              <a:gd name="connsiteX6398" fmla="*/ 1566815 w 8830208"/>
              <a:gd name="connsiteY6398" fmla="*/ 2864530 h 8856097"/>
              <a:gd name="connsiteX6399" fmla="*/ 1556728 w 8830208"/>
              <a:gd name="connsiteY6399" fmla="*/ 2855005 h 8856097"/>
              <a:gd name="connsiteX6400" fmla="*/ 1552527 w 8830208"/>
              <a:gd name="connsiteY6400" fmla="*/ 2864530 h 8856097"/>
              <a:gd name="connsiteX6401" fmla="*/ 1707309 w 8830208"/>
              <a:gd name="connsiteY6401" fmla="*/ 2874350 h 8856097"/>
              <a:gd name="connsiteX6402" fmla="*/ 1685125 w 8830208"/>
              <a:gd name="connsiteY6402" fmla="*/ 2899943 h 8856097"/>
              <a:gd name="connsiteX6403" fmla="*/ 1679572 w 8830208"/>
              <a:gd name="connsiteY6403" fmla="*/ 2905011 h 8856097"/>
              <a:gd name="connsiteX6404" fmla="*/ 1663141 w 8830208"/>
              <a:gd name="connsiteY6404" fmla="*/ 2909773 h 8856097"/>
              <a:gd name="connsiteX6405" fmla="*/ 1668380 w 8830208"/>
              <a:gd name="connsiteY6405" fmla="*/ 2926442 h 8856097"/>
              <a:gd name="connsiteX6406" fmla="*/ 1653321 w 8830208"/>
              <a:gd name="connsiteY6406" fmla="*/ 2907954 h 8856097"/>
              <a:gd name="connsiteX6407" fmla="*/ 1646444 w 8830208"/>
              <a:gd name="connsiteY6407" fmla="*/ 2919851 h 8856097"/>
              <a:gd name="connsiteX6408" fmla="*/ 1705070 w 8830208"/>
              <a:gd name="connsiteY6408" fmla="*/ 2899220 h 8856097"/>
              <a:gd name="connsiteX6409" fmla="*/ 1712214 w 8830208"/>
              <a:gd name="connsiteY6409" fmla="*/ 2889285 h 8856097"/>
              <a:gd name="connsiteX6410" fmla="*/ 1745371 w 8830208"/>
              <a:gd name="connsiteY6410" fmla="*/ 2881989 h 8856097"/>
              <a:gd name="connsiteX6411" fmla="*/ 1707309 w 8830208"/>
              <a:gd name="connsiteY6411" fmla="*/ 2874350 h 8856097"/>
              <a:gd name="connsiteX6412" fmla="*/ 1453706 w 8830208"/>
              <a:gd name="connsiteY6412" fmla="*/ 2897715 h 8856097"/>
              <a:gd name="connsiteX6413" fmla="*/ 1441904 w 8830208"/>
              <a:gd name="connsiteY6413" fmla="*/ 2927061 h 8856097"/>
              <a:gd name="connsiteX6414" fmla="*/ 1447981 w 8830208"/>
              <a:gd name="connsiteY6414" fmla="*/ 2942873 h 8856097"/>
              <a:gd name="connsiteX6415" fmla="*/ 1461126 w 8830208"/>
              <a:gd name="connsiteY6415" fmla="*/ 2931967 h 8856097"/>
              <a:gd name="connsiteX6416" fmla="*/ 1477813 w 8830208"/>
              <a:gd name="connsiteY6416" fmla="*/ 2883884 h 8856097"/>
              <a:gd name="connsiteX6417" fmla="*/ 1453706 w 8830208"/>
              <a:gd name="connsiteY6417" fmla="*/ 2897715 h 8856097"/>
              <a:gd name="connsiteX6418" fmla="*/ 1604924 w 8830208"/>
              <a:gd name="connsiteY6418" fmla="*/ 2921660 h 8856097"/>
              <a:gd name="connsiteX6419" fmla="*/ 1612678 w 8830208"/>
              <a:gd name="connsiteY6419" fmla="*/ 2950626 h 8856097"/>
              <a:gd name="connsiteX6420" fmla="*/ 1626299 w 8830208"/>
              <a:gd name="connsiteY6420" fmla="*/ 2970086 h 8856097"/>
              <a:gd name="connsiteX6421" fmla="*/ 1630728 w 8830208"/>
              <a:gd name="connsiteY6421" fmla="*/ 2953026 h 8856097"/>
              <a:gd name="connsiteX6422" fmla="*/ 1604924 w 8830208"/>
              <a:gd name="connsiteY6422" fmla="*/ 2921660 h 8856097"/>
              <a:gd name="connsiteX6423" fmla="*/ 1572244 w 8830208"/>
              <a:gd name="connsiteY6423" fmla="*/ 2947873 h 8856097"/>
              <a:gd name="connsiteX6424" fmla="*/ 1572920 w 8830208"/>
              <a:gd name="connsiteY6424" fmla="*/ 2974067 h 8856097"/>
              <a:gd name="connsiteX6425" fmla="*/ 1581102 w 8830208"/>
              <a:gd name="connsiteY6425" fmla="*/ 2955017 h 8856097"/>
              <a:gd name="connsiteX6426" fmla="*/ 1589961 w 8830208"/>
              <a:gd name="connsiteY6426" fmla="*/ 2949464 h 8856097"/>
              <a:gd name="connsiteX6427" fmla="*/ 1595619 w 8830208"/>
              <a:gd name="connsiteY6427" fmla="*/ 2957970 h 8856097"/>
              <a:gd name="connsiteX6428" fmla="*/ 1580083 w 8830208"/>
              <a:gd name="connsiteY6428" fmla="*/ 2921680 h 8856097"/>
              <a:gd name="connsiteX6429" fmla="*/ 1572244 w 8830208"/>
              <a:gd name="connsiteY6429" fmla="*/ 2947873 h 8856097"/>
              <a:gd name="connsiteX6430" fmla="*/ 3495627 w 8830208"/>
              <a:gd name="connsiteY6430" fmla="*/ 2945730 h 8856097"/>
              <a:gd name="connsiteX6431" fmla="*/ 3474196 w 8830208"/>
              <a:gd name="connsiteY6431" fmla="*/ 2961494 h 8856097"/>
              <a:gd name="connsiteX6432" fmla="*/ 3452765 w 8830208"/>
              <a:gd name="connsiteY6432" fmla="*/ 2964542 h 8856097"/>
              <a:gd name="connsiteX6433" fmla="*/ 3455327 w 8830208"/>
              <a:gd name="connsiteY6433" fmla="*/ 2983592 h 8856097"/>
              <a:gd name="connsiteX6434" fmla="*/ 3457889 w 8830208"/>
              <a:gd name="connsiteY6434" fmla="*/ 3002642 h 8856097"/>
              <a:gd name="connsiteX6435" fmla="*/ 3442830 w 8830208"/>
              <a:gd name="connsiteY6435" fmla="*/ 2978830 h 8856097"/>
              <a:gd name="connsiteX6436" fmla="*/ 3427762 w 8830208"/>
              <a:gd name="connsiteY6436" fmla="*/ 2955017 h 8856097"/>
              <a:gd name="connsiteX6437" fmla="*/ 3432229 w 8830208"/>
              <a:gd name="connsiteY6437" fmla="*/ 2976448 h 8856097"/>
              <a:gd name="connsiteX6438" fmla="*/ 3417199 w 8830208"/>
              <a:gd name="connsiteY6438" fmla="*/ 2986440 h 8856097"/>
              <a:gd name="connsiteX6439" fmla="*/ 3407512 w 8830208"/>
              <a:gd name="connsiteY6439" fmla="*/ 2984516 h 8856097"/>
              <a:gd name="connsiteX6440" fmla="*/ 3408569 w 8830208"/>
              <a:gd name="connsiteY6440" fmla="*/ 3005252 h 8856097"/>
              <a:gd name="connsiteX6441" fmla="*/ 3415513 w 8830208"/>
              <a:gd name="connsiteY6441" fmla="*/ 3016472 h 8856097"/>
              <a:gd name="connsiteX6442" fmla="*/ 3452336 w 8830208"/>
              <a:gd name="connsiteY6442" fmla="*/ 3006309 h 8856097"/>
              <a:gd name="connsiteX6443" fmla="*/ 3489169 w 8830208"/>
              <a:gd name="connsiteY6443" fmla="*/ 2996136 h 8856097"/>
              <a:gd name="connsiteX6444" fmla="*/ 3476006 w 8830208"/>
              <a:gd name="connsiteY6444" fmla="*/ 2988002 h 8856097"/>
              <a:gd name="connsiteX6445" fmla="*/ 3469091 w 8830208"/>
              <a:gd name="connsiteY6445" fmla="*/ 2973610 h 8856097"/>
              <a:gd name="connsiteX6446" fmla="*/ 3497133 w 8830208"/>
              <a:gd name="connsiteY6446" fmla="*/ 2982620 h 8856097"/>
              <a:gd name="connsiteX6447" fmla="*/ 3542995 w 8830208"/>
              <a:gd name="connsiteY6447" fmla="*/ 2996756 h 8856097"/>
              <a:gd name="connsiteX6448" fmla="*/ 3567065 w 8830208"/>
              <a:gd name="connsiteY6448" fmla="*/ 2995622 h 8856097"/>
              <a:gd name="connsiteX6449" fmla="*/ 3539166 w 8830208"/>
              <a:gd name="connsiteY6449" fmla="*/ 2989612 h 8856097"/>
              <a:gd name="connsiteX6450" fmla="*/ 3511258 w 8830208"/>
              <a:gd name="connsiteY6450" fmla="*/ 2983592 h 8856097"/>
              <a:gd name="connsiteX6451" fmla="*/ 3525946 w 8830208"/>
              <a:gd name="connsiteY6451" fmla="*/ 2968914 h 8856097"/>
              <a:gd name="connsiteX6452" fmla="*/ 3540633 w 8830208"/>
              <a:gd name="connsiteY6452" fmla="*/ 2954236 h 8856097"/>
              <a:gd name="connsiteX6453" fmla="*/ 3518125 w 8830208"/>
              <a:gd name="connsiteY6453" fmla="*/ 2943616 h 8856097"/>
              <a:gd name="connsiteX6454" fmla="*/ 3495627 w 8830208"/>
              <a:gd name="connsiteY6454" fmla="*/ 2932995 h 8856097"/>
              <a:gd name="connsiteX6455" fmla="*/ 3495627 w 8830208"/>
              <a:gd name="connsiteY6455" fmla="*/ 2945730 h 8856097"/>
              <a:gd name="connsiteX6456" fmla="*/ 1543002 w 8830208"/>
              <a:gd name="connsiteY6456" fmla="*/ 2950817 h 8856097"/>
              <a:gd name="connsiteX6457" fmla="*/ 1532030 w 8830208"/>
              <a:gd name="connsiteY6457" fmla="*/ 2954122 h 8856097"/>
              <a:gd name="connsiteX6458" fmla="*/ 1510598 w 8830208"/>
              <a:gd name="connsiteY6458" fmla="*/ 2960703 h 8856097"/>
              <a:gd name="connsiteX6459" fmla="*/ 1485852 w 8830208"/>
              <a:gd name="connsiteY6459" fmla="*/ 2974067 h 8856097"/>
              <a:gd name="connsiteX6460" fmla="*/ 1488234 w 8830208"/>
              <a:gd name="connsiteY6460" fmla="*/ 3005595 h 8856097"/>
              <a:gd name="connsiteX6461" fmla="*/ 1504902 w 8830208"/>
              <a:gd name="connsiteY6461" fmla="*/ 2994117 h 8856097"/>
              <a:gd name="connsiteX6462" fmla="*/ 1519114 w 8830208"/>
              <a:gd name="connsiteY6462" fmla="*/ 2984878 h 8856097"/>
              <a:gd name="connsiteX6463" fmla="*/ 1539488 w 8830208"/>
              <a:gd name="connsiteY6463" fmla="*/ 2974258 h 8856097"/>
              <a:gd name="connsiteX6464" fmla="*/ 1545650 w 8830208"/>
              <a:gd name="connsiteY6464" fmla="*/ 2958179 h 8856097"/>
              <a:gd name="connsiteX6465" fmla="*/ 1553432 w 8830208"/>
              <a:gd name="connsiteY6465" fmla="*/ 2970771 h 8856097"/>
              <a:gd name="connsiteX6466" fmla="*/ 1559605 w 8830208"/>
              <a:gd name="connsiteY6466" fmla="*/ 2962037 h 8856097"/>
              <a:gd name="connsiteX6467" fmla="*/ 1543002 w 8830208"/>
              <a:gd name="connsiteY6467" fmla="*/ 2950817 h 8856097"/>
              <a:gd name="connsiteX6468" fmla="*/ 3292431 w 8830208"/>
              <a:gd name="connsiteY6468" fmla="*/ 2947083 h 8856097"/>
              <a:gd name="connsiteX6469" fmla="*/ 3293564 w 8830208"/>
              <a:gd name="connsiteY6469" fmla="*/ 2978830 h 8856097"/>
              <a:gd name="connsiteX6470" fmla="*/ 3301041 w 8830208"/>
              <a:gd name="connsiteY6470" fmla="*/ 2959780 h 8856097"/>
              <a:gd name="connsiteX6471" fmla="*/ 3292431 w 8830208"/>
              <a:gd name="connsiteY6471" fmla="*/ 2947083 h 8856097"/>
              <a:gd name="connsiteX6472" fmla="*/ 1185815 w 8830208"/>
              <a:gd name="connsiteY6472" fmla="*/ 3074080 h 8856097"/>
              <a:gd name="connsiteX6473" fmla="*/ 1243127 w 8830208"/>
              <a:gd name="connsiteY6473" fmla="*/ 3178855 h 8856097"/>
              <a:gd name="connsiteX6474" fmla="*/ 1195340 w 8830208"/>
              <a:gd name="connsiteY6474" fmla="*/ 3074080 h 8856097"/>
              <a:gd name="connsiteX6475" fmla="*/ 1138028 w 8830208"/>
              <a:gd name="connsiteY6475" fmla="*/ 2969305 h 8856097"/>
              <a:gd name="connsiteX6476" fmla="*/ 1185815 w 8830208"/>
              <a:gd name="connsiteY6476" fmla="*/ 3074080 h 8856097"/>
              <a:gd name="connsiteX6477" fmla="*/ 3219860 w 8830208"/>
              <a:gd name="connsiteY6477" fmla="*/ 2978344 h 8856097"/>
              <a:gd name="connsiteX6478" fmla="*/ 3198428 w 8830208"/>
              <a:gd name="connsiteY6478" fmla="*/ 2982402 h 8856097"/>
              <a:gd name="connsiteX6479" fmla="*/ 3198905 w 8830208"/>
              <a:gd name="connsiteY6479" fmla="*/ 3005395 h 8856097"/>
              <a:gd name="connsiteX6480" fmla="*/ 3206696 w 8830208"/>
              <a:gd name="connsiteY6480" fmla="*/ 3017673 h 8856097"/>
              <a:gd name="connsiteX6481" fmla="*/ 3233138 w 8830208"/>
              <a:gd name="connsiteY6481" fmla="*/ 3007614 h 8856097"/>
              <a:gd name="connsiteX6482" fmla="*/ 3259569 w 8830208"/>
              <a:gd name="connsiteY6482" fmla="*/ 2997565 h 8856097"/>
              <a:gd name="connsiteX6483" fmla="*/ 3247844 w 8830208"/>
              <a:gd name="connsiteY6483" fmla="*/ 2983430 h 8856097"/>
              <a:gd name="connsiteX6484" fmla="*/ 3234909 w 8830208"/>
              <a:gd name="connsiteY6484" fmla="*/ 2969447 h 8856097"/>
              <a:gd name="connsiteX6485" fmla="*/ 3219860 w 8830208"/>
              <a:gd name="connsiteY6485" fmla="*/ 2978344 h 8856097"/>
              <a:gd name="connsiteX6486" fmla="*/ 1481090 w 8830208"/>
              <a:gd name="connsiteY6486" fmla="*/ 2988355 h 8856097"/>
              <a:gd name="connsiteX6487" fmla="*/ 1485291 w 8830208"/>
              <a:gd name="connsiteY6487" fmla="*/ 2997880 h 8856097"/>
              <a:gd name="connsiteX6488" fmla="*/ 1495377 w 8830208"/>
              <a:gd name="connsiteY6488" fmla="*/ 2988355 h 8856097"/>
              <a:gd name="connsiteX6489" fmla="*/ 1491177 w 8830208"/>
              <a:gd name="connsiteY6489" fmla="*/ 2978830 h 8856097"/>
              <a:gd name="connsiteX6490" fmla="*/ 1481090 w 8830208"/>
              <a:gd name="connsiteY6490" fmla="*/ 2988355 h 8856097"/>
              <a:gd name="connsiteX6491" fmla="*/ 3228927 w 8830208"/>
              <a:gd name="connsiteY6491" fmla="*/ 2988355 h 8856097"/>
              <a:gd name="connsiteX6492" fmla="*/ 3239014 w 8830208"/>
              <a:gd name="connsiteY6492" fmla="*/ 2997880 h 8856097"/>
              <a:gd name="connsiteX6493" fmla="*/ 3243215 w 8830208"/>
              <a:gd name="connsiteY6493" fmla="*/ 2988355 h 8856097"/>
              <a:gd name="connsiteX6494" fmla="*/ 3233128 w 8830208"/>
              <a:gd name="connsiteY6494" fmla="*/ 2978830 h 8856097"/>
              <a:gd name="connsiteX6495" fmla="*/ 3228927 w 8830208"/>
              <a:gd name="connsiteY6495" fmla="*/ 2988355 h 8856097"/>
              <a:gd name="connsiteX6496" fmla="*/ 3352752 w 8830208"/>
              <a:gd name="connsiteY6496" fmla="*/ 2998089 h 8856097"/>
              <a:gd name="connsiteX6497" fmla="*/ 3364659 w 8830208"/>
              <a:gd name="connsiteY6497" fmla="*/ 3019692 h 8856097"/>
              <a:gd name="connsiteX6498" fmla="*/ 3397510 w 8830208"/>
              <a:gd name="connsiteY6498" fmla="*/ 3004157 h 8856097"/>
              <a:gd name="connsiteX6499" fmla="*/ 3352752 w 8830208"/>
              <a:gd name="connsiteY6499" fmla="*/ 2998089 h 8856097"/>
              <a:gd name="connsiteX6500" fmla="*/ 3372555 w 8830208"/>
              <a:gd name="connsiteY6500" fmla="*/ 3012958 h 8856097"/>
              <a:gd name="connsiteX6501" fmla="*/ 3378308 w 8830208"/>
              <a:gd name="connsiteY6501" fmla="*/ 3018720 h 8856097"/>
              <a:gd name="connsiteX6502" fmla="*/ 3377556 w 8830208"/>
              <a:gd name="connsiteY6502" fmla="*/ 3000461 h 8856097"/>
              <a:gd name="connsiteX6503" fmla="*/ 3372555 w 8830208"/>
              <a:gd name="connsiteY6503" fmla="*/ 3012958 h 8856097"/>
              <a:gd name="connsiteX6504" fmla="*/ 3115237 w 8830208"/>
              <a:gd name="connsiteY6504" fmla="*/ 3012167 h 8856097"/>
              <a:gd name="connsiteX6505" fmla="*/ 3129220 w 8830208"/>
              <a:gd name="connsiteY6505" fmla="*/ 3040180 h 8856097"/>
              <a:gd name="connsiteX6506" fmla="*/ 3143202 w 8830208"/>
              <a:gd name="connsiteY6506" fmla="*/ 3049143 h 8856097"/>
              <a:gd name="connsiteX6507" fmla="*/ 3129220 w 8830208"/>
              <a:gd name="connsiteY6507" fmla="*/ 3021130 h 8856097"/>
              <a:gd name="connsiteX6508" fmla="*/ 3115237 w 8830208"/>
              <a:gd name="connsiteY6508" fmla="*/ 3012167 h 8856097"/>
              <a:gd name="connsiteX6509" fmla="*/ 3143650 w 8830208"/>
              <a:gd name="connsiteY6509" fmla="*/ 3012167 h 8856097"/>
              <a:gd name="connsiteX6510" fmla="*/ 3166396 w 8830208"/>
              <a:gd name="connsiteY6510" fmla="*/ 3044533 h 8856097"/>
              <a:gd name="connsiteX6511" fmla="*/ 3157690 w 8830208"/>
              <a:gd name="connsiteY6511" fmla="*/ 3020997 h 8856097"/>
              <a:gd name="connsiteX6512" fmla="*/ 3143650 w 8830208"/>
              <a:gd name="connsiteY6512" fmla="*/ 3012167 h 8856097"/>
              <a:gd name="connsiteX6513" fmla="*/ 3310195 w 8830208"/>
              <a:gd name="connsiteY6513" fmla="*/ 3026455 h 8856097"/>
              <a:gd name="connsiteX6514" fmla="*/ 3329911 w 8830208"/>
              <a:gd name="connsiteY6514" fmla="*/ 3052467 h 8856097"/>
              <a:gd name="connsiteX6515" fmla="*/ 3319501 w 8830208"/>
              <a:gd name="connsiteY6515" fmla="*/ 3024693 h 8856097"/>
              <a:gd name="connsiteX6516" fmla="*/ 3303365 w 8830208"/>
              <a:gd name="connsiteY6516" fmla="*/ 3002642 h 8856097"/>
              <a:gd name="connsiteX6517" fmla="*/ 3310195 w 8830208"/>
              <a:gd name="connsiteY6517" fmla="*/ 3026455 h 8856097"/>
              <a:gd name="connsiteX6518" fmla="*/ 3524202 w 8830208"/>
              <a:gd name="connsiteY6518" fmla="*/ 3024550 h 8856097"/>
              <a:gd name="connsiteX6519" fmla="*/ 3535633 w 8830208"/>
              <a:gd name="connsiteY6519" fmla="*/ 3043600 h 8856097"/>
              <a:gd name="connsiteX6520" fmla="*/ 3547062 w 8830208"/>
              <a:gd name="connsiteY6520" fmla="*/ 3055030 h 8856097"/>
              <a:gd name="connsiteX6521" fmla="*/ 3535633 w 8830208"/>
              <a:gd name="connsiteY6521" fmla="*/ 3055030 h 8856097"/>
              <a:gd name="connsiteX6522" fmla="*/ 3524202 w 8830208"/>
              <a:gd name="connsiteY6522" fmla="*/ 3045505 h 8856097"/>
              <a:gd name="connsiteX6523" fmla="*/ 3513658 w 8830208"/>
              <a:gd name="connsiteY6523" fmla="*/ 3035980 h 8856097"/>
              <a:gd name="connsiteX6524" fmla="*/ 3508791 w 8830208"/>
              <a:gd name="connsiteY6524" fmla="*/ 3050762 h 8856097"/>
              <a:gd name="connsiteX6525" fmla="*/ 3505048 w 8830208"/>
              <a:gd name="connsiteY6525" fmla="*/ 3059725 h 8856097"/>
              <a:gd name="connsiteX6526" fmla="*/ 3495627 w 8830208"/>
              <a:gd name="connsiteY6526" fmla="*/ 3040180 h 8856097"/>
              <a:gd name="connsiteX6527" fmla="*/ 3486102 w 8830208"/>
              <a:gd name="connsiteY6527" fmla="*/ 3026455 h 8856097"/>
              <a:gd name="connsiteX6528" fmla="*/ 3488484 w 8830208"/>
              <a:gd name="connsiteY6528" fmla="*/ 3056773 h 8856097"/>
              <a:gd name="connsiteX6529" fmla="*/ 3500390 w 8830208"/>
              <a:gd name="connsiteY6529" fmla="*/ 3071689 h 8856097"/>
              <a:gd name="connsiteX6530" fmla="*/ 3548015 w 8830208"/>
              <a:gd name="connsiteY6530" fmla="*/ 3064631 h 8856097"/>
              <a:gd name="connsiteX6531" fmla="*/ 3579610 w 8830208"/>
              <a:gd name="connsiteY6531" fmla="*/ 3056306 h 8856097"/>
              <a:gd name="connsiteX6532" fmla="*/ 3557540 w 8830208"/>
              <a:gd name="connsiteY6532" fmla="*/ 3035980 h 8856097"/>
              <a:gd name="connsiteX6533" fmla="*/ 3524202 w 8830208"/>
              <a:gd name="connsiteY6533" fmla="*/ 3024550 h 8856097"/>
              <a:gd name="connsiteX6534" fmla="*/ 3257807 w 8830208"/>
              <a:gd name="connsiteY6534" fmla="*/ 3047886 h 8856097"/>
              <a:gd name="connsiteX6535" fmla="*/ 3237662 w 8830208"/>
              <a:gd name="connsiteY6535" fmla="*/ 3064555 h 8856097"/>
              <a:gd name="connsiteX6536" fmla="*/ 3221784 w 8830208"/>
              <a:gd name="connsiteY6536" fmla="*/ 3076461 h 8856097"/>
              <a:gd name="connsiteX6537" fmla="*/ 3257502 w 8830208"/>
              <a:gd name="connsiteY6537" fmla="*/ 3081166 h 8856097"/>
              <a:gd name="connsiteX6538" fmla="*/ 3278638 w 8830208"/>
              <a:gd name="connsiteY6538" fmla="*/ 3068565 h 8856097"/>
              <a:gd name="connsiteX6539" fmla="*/ 3303146 w 8830208"/>
              <a:gd name="connsiteY6539" fmla="*/ 3052648 h 8856097"/>
              <a:gd name="connsiteX6540" fmla="*/ 3296603 w 8830208"/>
              <a:gd name="connsiteY6540" fmla="*/ 3035980 h 8856097"/>
              <a:gd name="connsiteX6541" fmla="*/ 3292154 w 8830208"/>
              <a:gd name="connsiteY6541" fmla="*/ 3050267 h 8856097"/>
              <a:gd name="connsiteX6542" fmla="*/ 3270761 w 8830208"/>
              <a:gd name="connsiteY6542" fmla="*/ 3047886 h 8856097"/>
              <a:gd name="connsiteX6543" fmla="*/ 3258112 w 8830208"/>
              <a:gd name="connsiteY6543" fmla="*/ 3031217 h 8856097"/>
              <a:gd name="connsiteX6544" fmla="*/ 3257807 w 8830208"/>
              <a:gd name="connsiteY6544" fmla="*/ 3047886 h 8856097"/>
              <a:gd name="connsiteX6545" fmla="*/ 3050791 w 8830208"/>
              <a:gd name="connsiteY6545" fmla="*/ 3058411 h 8856097"/>
              <a:gd name="connsiteX6546" fmla="*/ 3005281 w 8830208"/>
              <a:gd name="connsiteY6546" fmla="*/ 3093330 h 8856097"/>
              <a:gd name="connsiteX6547" fmla="*/ 2981277 w 8830208"/>
              <a:gd name="connsiteY6547" fmla="*/ 3107417 h 8856097"/>
              <a:gd name="connsiteX6548" fmla="*/ 2990021 w 8830208"/>
              <a:gd name="connsiteY6548" fmla="*/ 3121705 h 8856097"/>
              <a:gd name="connsiteX6549" fmla="*/ 3028902 w 8830208"/>
              <a:gd name="connsiteY6549" fmla="*/ 3097206 h 8856097"/>
              <a:gd name="connsiteX6550" fmla="*/ 3049057 w 8830208"/>
              <a:gd name="connsiteY6550" fmla="*/ 3073489 h 8856097"/>
              <a:gd name="connsiteX6551" fmla="*/ 3069203 w 8830208"/>
              <a:gd name="connsiteY6551" fmla="*/ 3062707 h 8856097"/>
              <a:gd name="connsiteX6552" fmla="*/ 3064535 w 8830208"/>
              <a:gd name="connsiteY6552" fmla="*/ 3075537 h 8856097"/>
              <a:gd name="connsiteX6553" fmla="*/ 3049143 w 8830208"/>
              <a:gd name="connsiteY6553" fmla="*/ 3085986 h 8856097"/>
              <a:gd name="connsiteX6554" fmla="*/ 3038427 w 8830208"/>
              <a:gd name="connsiteY6554" fmla="*/ 3094149 h 8856097"/>
              <a:gd name="connsiteX6555" fmla="*/ 3053496 w 8830208"/>
              <a:gd name="connsiteY6555" fmla="*/ 3098911 h 8856097"/>
              <a:gd name="connsiteX6556" fmla="*/ 3072546 w 8830208"/>
              <a:gd name="connsiteY6556" fmla="*/ 3093130 h 8856097"/>
              <a:gd name="connsiteX6557" fmla="*/ 3069384 w 8830208"/>
              <a:gd name="connsiteY6557" fmla="*/ 3051829 h 8856097"/>
              <a:gd name="connsiteX6558" fmla="*/ 3050791 w 8830208"/>
              <a:gd name="connsiteY6558" fmla="*/ 3058411 h 8856097"/>
              <a:gd name="connsiteX6559" fmla="*/ 3428952 w 8830208"/>
              <a:gd name="connsiteY6559" fmla="*/ 3063764 h 8856097"/>
              <a:gd name="connsiteX6560" fmla="*/ 3440859 w 8830208"/>
              <a:gd name="connsiteY6560" fmla="*/ 3077299 h 8856097"/>
              <a:gd name="connsiteX6561" fmla="*/ 3436096 w 8830208"/>
              <a:gd name="connsiteY6561" fmla="*/ 3082852 h 8856097"/>
              <a:gd name="connsiteX6562" fmla="*/ 3419427 w 8830208"/>
              <a:gd name="connsiteY6562" fmla="*/ 3074670 h 8856097"/>
              <a:gd name="connsiteX6563" fmla="*/ 3400377 w 8830208"/>
              <a:gd name="connsiteY6563" fmla="*/ 3067174 h 8856097"/>
              <a:gd name="connsiteX6564" fmla="*/ 3393234 w 8830208"/>
              <a:gd name="connsiteY6564" fmla="*/ 3089891 h 8856097"/>
              <a:gd name="connsiteX6565" fmla="*/ 3455375 w 8830208"/>
              <a:gd name="connsiteY6565" fmla="*/ 3088805 h 8856097"/>
              <a:gd name="connsiteX6566" fmla="*/ 3451974 w 8830208"/>
              <a:gd name="connsiteY6566" fmla="*/ 3070679 h 8856097"/>
              <a:gd name="connsiteX6567" fmla="*/ 3428952 w 8830208"/>
              <a:gd name="connsiteY6567" fmla="*/ 3063764 h 8856097"/>
              <a:gd name="connsiteX6568" fmla="*/ 3168006 w 8830208"/>
              <a:gd name="connsiteY6568" fmla="*/ 3089224 h 8856097"/>
              <a:gd name="connsiteX6569" fmla="*/ 3167548 w 8830208"/>
              <a:gd name="connsiteY6569" fmla="*/ 3113037 h 8856097"/>
              <a:gd name="connsiteX6570" fmla="*/ 3200352 w 8830208"/>
              <a:gd name="connsiteY6570" fmla="*/ 3111617 h 8856097"/>
              <a:gd name="connsiteX6571" fmla="*/ 3191713 w 8830208"/>
              <a:gd name="connsiteY6571" fmla="*/ 3106865 h 8856097"/>
              <a:gd name="connsiteX6572" fmla="*/ 3188065 w 8830208"/>
              <a:gd name="connsiteY6572" fmla="*/ 3093139 h 8856097"/>
              <a:gd name="connsiteX6573" fmla="*/ 3168006 w 8830208"/>
              <a:gd name="connsiteY6573" fmla="*/ 3089224 h 8856097"/>
              <a:gd name="connsiteX6574" fmla="*/ 3334007 w 8830208"/>
              <a:gd name="connsiteY6574" fmla="*/ 3090082 h 8856097"/>
              <a:gd name="connsiteX6575" fmla="*/ 3290840 w 8830208"/>
              <a:gd name="connsiteY6575" fmla="*/ 3122724 h 8856097"/>
              <a:gd name="connsiteX6576" fmla="*/ 3247977 w 8830208"/>
              <a:gd name="connsiteY6576" fmla="*/ 3156728 h 8856097"/>
              <a:gd name="connsiteX6577" fmla="*/ 3277305 w 8830208"/>
              <a:gd name="connsiteY6577" fmla="*/ 3152661 h 8856097"/>
              <a:gd name="connsiteX6578" fmla="*/ 3282811 w 8830208"/>
              <a:gd name="connsiteY6578" fmla="*/ 3147755 h 8856097"/>
              <a:gd name="connsiteX6579" fmla="*/ 3287573 w 8830208"/>
              <a:gd name="connsiteY6579" fmla="*/ 3159519 h 8856097"/>
              <a:gd name="connsiteX6580" fmla="*/ 3315710 w 8830208"/>
              <a:gd name="connsiteY6580" fmla="*/ 3144974 h 8856097"/>
              <a:gd name="connsiteX6581" fmla="*/ 3336951 w 8830208"/>
              <a:gd name="connsiteY6581" fmla="*/ 3118914 h 8856097"/>
              <a:gd name="connsiteX6582" fmla="*/ 3346161 w 8830208"/>
              <a:gd name="connsiteY6582" fmla="*/ 3120485 h 8856097"/>
              <a:gd name="connsiteX6583" fmla="*/ 3362277 w 8830208"/>
              <a:gd name="connsiteY6583" fmla="*/ 3124695 h 8856097"/>
              <a:gd name="connsiteX6584" fmla="*/ 3334007 w 8830208"/>
              <a:gd name="connsiteY6584" fmla="*/ 3090082 h 8856097"/>
              <a:gd name="connsiteX6585" fmla="*/ 3134773 w 8830208"/>
              <a:gd name="connsiteY6585" fmla="*/ 3121933 h 8856097"/>
              <a:gd name="connsiteX6586" fmla="*/ 3125362 w 8830208"/>
              <a:gd name="connsiteY6586" fmla="*/ 3145517 h 8856097"/>
              <a:gd name="connsiteX6587" fmla="*/ 3124753 w 8830208"/>
              <a:gd name="connsiteY6587" fmla="*/ 3128286 h 8856097"/>
              <a:gd name="connsiteX6588" fmla="*/ 3115047 w 8830208"/>
              <a:gd name="connsiteY6588" fmla="*/ 3116685 h 8856097"/>
              <a:gd name="connsiteX6589" fmla="*/ 3111179 w 8830208"/>
              <a:gd name="connsiteY6589" fmla="*/ 3138678 h 8856097"/>
              <a:gd name="connsiteX6590" fmla="*/ 3116428 w 8830208"/>
              <a:gd name="connsiteY6590" fmla="*/ 3155042 h 8856097"/>
              <a:gd name="connsiteX6591" fmla="*/ 3106522 w 8830208"/>
              <a:gd name="connsiteY6591" fmla="*/ 3141031 h 8856097"/>
              <a:gd name="connsiteX6592" fmla="*/ 3089586 w 8830208"/>
              <a:gd name="connsiteY6592" fmla="*/ 3134049 h 8856097"/>
              <a:gd name="connsiteX6593" fmla="*/ 3126438 w 8830208"/>
              <a:gd name="connsiteY6593" fmla="*/ 3151223 h 8856097"/>
              <a:gd name="connsiteX6594" fmla="*/ 3152585 w 8830208"/>
              <a:gd name="connsiteY6594" fmla="*/ 3111951 h 8856097"/>
              <a:gd name="connsiteX6595" fmla="*/ 3144183 w 8830208"/>
              <a:gd name="connsiteY6595" fmla="*/ 3098349 h 8856097"/>
              <a:gd name="connsiteX6596" fmla="*/ 3134773 w 8830208"/>
              <a:gd name="connsiteY6596" fmla="*/ 3121933 h 8856097"/>
              <a:gd name="connsiteX6597" fmla="*/ 3305127 w 8830208"/>
              <a:gd name="connsiteY6597" fmla="*/ 3131792 h 8856097"/>
              <a:gd name="connsiteX6598" fmla="*/ 3314652 w 8830208"/>
              <a:gd name="connsiteY6598" fmla="*/ 3135992 h 8856097"/>
              <a:gd name="connsiteX6599" fmla="*/ 3324177 w 8830208"/>
              <a:gd name="connsiteY6599" fmla="*/ 3125905 h 8856097"/>
              <a:gd name="connsiteX6600" fmla="*/ 3314652 w 8830208"/>
              <a:gd name="connsiteY6600" fmla="*/ 3121705 h 8856097"/>
              <a:gd name="connsiteX6601" fmla="*/ 3305127 w 8830208"/>
              <a:gd name="connsiteY6601" fmla="*/ 3131792 h 8856097"/>
              <a:gd name="connsiteX6602" fmla="*/ 3051629 w 8830208"/>
              <a:gd name="connsiteY6602" fmla="*/ 3154442 h 8856097"/>
              <a:gd name="connsiteX6603" fmla="*/ 3033836 w 8830208"/>
              <a:gd name="connsiteY6603" fmla="*/ 3163319 h 8856097"/>
              <a:gd name="connsiteX6604" fmla="*/ 3016520 w 8830208"/>
              <a:gd name="connsiteY6604" fmla="*/ 3189332 h 8856097"/>
              <a:gd name="connsiteX6605" fmla="*/ 3055696 w 8830208"/>
              <a:gd name="connsiteY6605" fmla="*/ 3187570 h 8856097"/>
              <a:gd name="connsiteX6606" fmla="*/ 3080271 w 8830208"/>
              <a:gd name="connsiteY6606" fmla="*/ 3155823 h 8856097"/>
              <a:gd name="connsiteX6607" fmla="*/ 3051629 w 8830208"/>
              <a:gd name="connsiteY6607" fmla="*/ 3154442 h 8856097"/>
              <a:gd name="connsiteX6608" fmla="*/ 2809827 w 8830208"/>
              <a:gd name="connsiteY6608" fmla="*/ 3166739 h 8856097"/>
              <a:gd name="connsiteX6609" fmla="*/ 2789063 w 8830208"/>
              <a:gd name="connsiteY6609" fmla="*/ 3197333 h 8856097"/>
              <a:gd name="connsiteX6610" fmla="*/ 2782595 w 8830208"/>
              <a:gd name="connsiteY6610" fmla="*/ 3212192 h 8856097"/>
              <a:gd name="connsiteX6611" fmla="*/ 2781919 w 8830208"/>
              <a:gd name="connsiteY6611" fmla="*/ 3195523 h 8856097"/>
              <a:gd name="connsiteX6612" fmla="*/ 2762202 w 8830208"/>
              <a:gd name="connsiteY6612" fmla="*/ 3188380 h 8856097"/>
              <a:gd name="connsiteX6613" fmla="*/ 2747915 w 8830208"/>
              <a:gd name="connsiteY6613" fmla="*/ 3197905 h 8856097"/>
              <a:gd name="connsiteX6614" fmla="*/ 2733627 w 8830208"/>
              <a:gd name="connsiteY6614" fmla="*/ 3213669 h 8856097"/>
              <a:gd name="connsiteX6615" fmla="*/ 2733627 w 8830208"/>
              <a:gd name="connsiteY6615" fmla="*/ 3229432 h 8856097"/>
              <a:gd name="connsiteX6616" fmla="*/ 2714577 w 8830208"/>
              <a:gd name="connsiteY6616" fmla="*/ 3212192 h 8856097"/>
              <a:gd name="connsiteX6617" fmla="*/ 2695527 w 8830208"/>
              <a:gd name="connsiteY6617" fmla="*/ 3194952 h 8856097"/>
              <a:gd name="connsiteX6618" fmla="*/ 2696280 w 8830208"/>
              <a:gd name="connsiteY6618" fmla="*/ 3222622 h 8856097"/>
              <a:gd name="connsiteX6619" fmla="*/ 2701500 w 8830208"/>
              <a:gd name="connsiteY6619" fmla="*/ 3239395 h 8856097"/>
              <a:gd name="connsiteX6620" fmla="*/ 2724560 w 8830208"/>
              <a:gd name="connsiteY6620" fmla="*/ 3233366 h 8856097"/>
              <a:gd name="connsiteX6621" fmla="*/ 2743152 w 8830208"/>
              <a:gd name="connsiteY6621" fmla="*/ 3238224 h 8856097"/>
              <a:gd name="connsiteX6622" fmla="*/ 2743905 w 8830208"/>
              <a:gd name="connsiteY6622" fmla="*/ 3220450 h 8856097"/>
              <a:gd name="connsiteX6623" fmla="*/ 2749458 w 8830208"/>
              <a:gd name="connsiteY6623" fmla="*/ 3214573 h 8856097"/>
              <a:gd name="connsiteX6624" fmla="*/ 2764879 w 8830208"/>
              <a:gd name="connsiteY6624" fmla="*/ 3209811 h 8856097"/>
              <a:gd name="connsiteX6625" fmla="*/ 2758640 w 8830208"/>
              <a:gd name="connsiteY6625" fmla="*/ 3193142 h 8856097"/>
              <a:gd name="connsiteX6626" fmla="*/ 2772328 w 8830208"/>
              <a:gd name="connsiteY6626" fmla="*/ 3203953 h 8856097"/>
              <a:gd name="connsiteX6627" fmla="*/ 2823182 w 8830208"/>
              <a:gd name="connsiteY6627" fmla="*/ 3181598 h 8856097"/>
              <a:gd name="connsiteX6628" fmla="*/ 2817800 w 8830208"/>
              <a:gd name="connsiteY6628" fmla="*/ 3164567 h 8856097"/>
              <a:gd name="connsiteX6629" fmla="*/ 2834145 w 8830208"/>
              <a:gd name="connsiteY6629" fmla="*/ 3183617 h 8856097"/>
              <a:gd name="connsiteX6630" fmla="*/ 2850490 w 8830208"/>
              <a:gd name="connsiteY6630" fmla="*/ 3202667 h 8856097"/>
              <a:gd name="connsiteX6631" fmla="*/ 2844451 w 8830208"/>
              <a:gd name="connsiteY6631" fmla="*/ 3185217 h 8856097"/>
              <a:gd name="connsiteX6632" fmla="*/ 2838402 w 8830208"/>
              <a:gd name="connsiteY6632" fmla="*/ 3159024 h 8856097"/>
              <a:gd name="connsiteX6633" fmla="*/ 2809827 w 8830208"/>
              <a:gd name="connsiteY6633" fmla="*/ 3166739 h 8856097"/>
              <a:gd name="connsiteX6634" fmla="*/ 3053325 w 8830208"/>
              <a:gd name="connsiteY6634" fmla="*/ 3166539 h 8856097"/>
              <a:gd name="connsiteX6635" fmla="*/ 3046829 w 8830208"/>
              <a:gd name="connsiteY6635" fmla="*/ 3183617 h 8856097"/>
              <a:gd name="connsiteX6636" fmla="*/ 3058658 w 8830208"/>
              <a:gd name="connsiteY6636" fmla="*/ 3171873 h 8856097"/>
              <a:gd name="connsiteX6637" fmla="*/ 3065164 w 8830208"/>
              <a:gd name="connsiteY6637" fmla="*/ 3154794 h 8856097"/>
              <a:gd name="connsiteX6638" fmla="*/ 3053325 w 8830208"/>
              <a:gd name="connsiteY6638" fmla="*/ 3166539 h 8856097"/>
              <a:gd name="connsiteX6639" fmla="*/ 3197971 w 8830208"/>
              <a:gd name="connsiteY6639" fmla="*/ 3166100 h 8856097"/>
              <a:gd name="connsiteX6640" fmla="*/ 3171777 w 8830208"/>
              <a:gd name="connsiteY6640" fmla="*/ 3193104 h 8856097"/>
              <a:gd name="connsiteX6641" fmla="*/ 3160633 w 8830208"/>
              <a:gd name="connsiteY6641" fmla="*/ 3213192 h 8856097"/>
              <a:gd name="connsiteX6642" fmla="*/ 3155576 w 8830208"/>
              <a:gd name="connsiteY6642" fmla="*/ 3204229 h 8856097"/>
              <a:gd name="connsiteX6643" fmla="*/ 3154013 w 8830208"/>
              <a:gd name="connsiteY6643" fmla="*/ 3188380 h 8856097"/>
              <a:gd name="connsiteX6644" fmla="*/ 3144098 w 8830208"/>
              <a:gd name="connsiteY6644" fmla="*/ 3213269 h 8856097"/>
              <a:gd name="connsiteX6645" fmla="*/ 3154356 w 8830208"/>
              <a:gd name="connsiteY6645" fmla="*/ 3225622 h 8856097"/>
              <a:gd name="connsiteX6646" fmla="*/ 3172587 w 8830208"/>
              <a:gd name="connsiteY6646" fmla="*/ 3214240 h 8856097"/>
              <a:gd name="connsiteX6647" fmla="*/ 3190827 w 8830208"/>
              <a:gd name="connsiteY6647" fmla="*/ 3190847 h 8856097"/>
              <a:gd name="connsiteX6648" fmla="*/ 3200914 w 8830208"/>
              <a:gd name="connsiteY6648" fmla="*/ 3178855 h 8856097"/>
              <a:gd name="connsiteX6649" fmla="*/ 3205115 w 8830208"/>
              <a:gd name="connsiteY6649" fmla="*/ 3188380 h 8856097"/>
              <a:gd name="connsiteX6650" fmla="*/ 3229204 w 8830208"/>
              <a:gd name="connsiteY6650" fmla="*/ 3188237 h 8856097"/>
              <a:gd name="connsiteX6651" fmla="*/ 3241844 w 8830208"/>
              <a:gd name="connsiteY6651" fmla="*/ 3164424 h 8856097"/>
              <a:gd name="connsiteX6652" fmla="*/ 3197971 w 8830208"/>
              <a:gd name="connsiteY6652" fmla="*/ 3166100 h 8856097"/>
              <a:gd name="connsiteX6653" fmla="*/ 3024140 w 8830208"/>
              <a:gd name="connsiteY6653" fmla="*/ 3178855 h 8856097"/>
              <a:gd name="connsiteX6654" fmla="*/ 3034227 w 8830208"/>
              <a:gd name="connsiteY6654" fmla="*/ 3188380 h 8856097"/>
              <a:gd name="connsiteX6655" fmla="*/ 3038427 w 8830208"/>
              <a:gd name="connsiteY6655" fmla="*/ 3178855 h 8856097"/>
              <a:gd name="connsiteX6656" fmla="*/ 3028341 w 8830208"/>
              <a:gd name="connsiteY6656" fmla="*/ 3169330 h 8856097"/>
              <a:gd name="connsiteX6657" fmla="*/ 3024140 w 8830208"/>
              <a:gd name="connsiteY6657" fmla="*/ 3178855 h 8856097"/>
              <a:gd name="connsiteX6658" fmla="*/ 3345609 w 8830208"/>
              <a:gd name="connsiteY6658" fmla="*/ 3179150 h 8856097"/>
              <a:gd name="connsiteX6659" fmla="*/ 3324177 w 8830208"/>
              <a:gd name="connsiteY6659" fmla="*/ 3206820 h 8856097"/>
              <a:gd name="connsiteX6660" fmla="*/ 3338465 w 8830208"/>
              <a:gd name="connsiteY6660" fmla="*/ 3220403 h 8856097"/>
              <a:gd name="connsiteX6661" fmla="*/ 3352752 w 8830208"/>
              <a:gd name="connsiteY6661" fmla="*/ 3201086 h 8856097"/>
              <a:gd name="connsiteX6662" fmla="*/ 3362277 w 8830208"/>
              <a:gd name="connsiteY6662" fmla="*/ 3193142 h 8856097"/>
              <a:gd name="connsiteX6663" fmla="*/ 3371802 w 8830208"/>
              <a:gd name="connsiteY6663" fmla="*/ 3184179 h 8856097"/>
              <a:gd name="connsiteX6664" fmla="*/ 3369421 w 8830208"/>
              <a:gd name="connsiteY6664" fmla="*/ 3169930 h 8856097"/>
              <a:gd name="connsiteX6665" fmla="*/ 3345609 w 8830208"/>
              <a:gd name="connsiteY6665" fmla="*/ 3179150 h 8856097"/>
              <a:gd name="connsiteX6666" fmla="*/ 2962418 w 8830208"/>
              <a:gd name="connsiteY6666" fmla="*/ 3193371 h 8856097"/>
              <a:gd name="connsiteX6667" fmla="*/ 2967828 w 8830208"/>
              <a:gd name="connsiteY6667" fmla="*/ 3214526 h 8856097"/>
              <a:gd name="connsiteX6668" fmla="*/ 2951283 w 8830208"/>
              <a:gd name="connsiteY6668" fmla="*/ 3207153 h 8856097"/>
              <a:gd name="connsiteX6669" fmla="*/ 2941377 w 8830208"/>
              <a:gd name="connsiteY6669" fmla="*/ 3193142 h 8856097"/>
              <a:gd name="connsiteX6670" fmla="*/ 2946740 w 8830208"/>
              <a:gd name="connsiteY6670" fmla="*/ 3209811 h 8856097"/>
              <a:gd name="connsiteX6671" fmla="*/ 2942882 w 8830208"/>
              <a:gd name="connsiteY6671" fmla="*/ 3226480 h 8856097"/>
              <a:gd name="connsiteX6672" fmla="*/ 2933367 w 8830208"/>
              <a:gd name="connsiteY6672" fmla="*/ 3214573 h 8856097"/>
              <a:gd name="connsiteX6673" fmla="*/ 2922965 w 8830208"/>
              <a:gd name="connsiteY6673" fmla="*/ 3220050 h 8856097"/>
              <a:gd name="connsiteX6674" fmla="*/ 2956217 w 8830208"/>
              <a:gd name="connsiteY6674" fmla="*/ 3231147 h 8856097"/>
              <a:gd name="connsiteX6675" fmla="*/ 2991241 w 8830208"/>
              <a:gd name="connsiteY6675" fmla="*/ 3216516 h 8856097"/>
              <a:gd name="connsiteX6676" fmla="*/ 2981163 w 8830208"/>
              <a:gd name="connsiteY6676" fmla="*/ 3197685 h 8856097"/>
              <a:gd name="connsiteX6677" fmla="*/ 2960723 w 8830208"/>
              <a:gd name="connsiteY6677" fmla="*/ 3178855 h 8856097"/>
              <a:gd name="connsiteX6678" fmla="*/ 2962418 w 8830208"/>
              <a:gd name="connsiteY6678" fmla="*/ 3193371 h 8856097"/>
              <a:gd name="connsiteX6679" fmla="*/ 3536614 w 8830208"/>
              <a:gd name="connsiteY6679" fmla="*/ 3186398 h 8856097"/>
              <a:gd name="connsiteX6680" fmla="*/ 3533166 w 8830208"/>
              <a:gd name="connsiteY6680" fmla="*/ 3206525 h 8856097"/>
              <a:gd name="connsiteX6681" fmla="*/ 3562302 w 8830208"/>
              <a:gd name="connsiteY6681" fmla="*/ 3192580 h 8856097"/>
              <a:gd name="connsiteX6682" fmla="*/ 3536614 w 8830208"/>
              <a:gd name="connsiteY6682" fmla="*/ 3186398 h 8856097"/>
              <a:gd name="connsiteX6683" fmla="*/ 3505295 w 8830208"/>
              <a:gd name="connsiteY6683" fmla="*/ 3199724 h 8856097"/>
              <a:gd name="connsiteX6684" fmla="*/ 3514677 w 8830208"/>
              <a:gd name="connsiteY6684" fmla="*/ 3221717 h 8856097"/>
              <a:gd name="connsiteX6685" fmla="*/ 3514677 w 8830208"/>
              <a:gd name="connsiteY6685" fmla="*/ 3197905 h 8856097"/>
              <a:gd name="connsiteX6686" fmla="*/ 3505448 w 8830208"/>
              <a:gd name="connsiteY6686" fmla="*/ 3183617 h 8856097"/>
              <a:gd name="connsiteX6687" fmla="*/ 3505295 w 8830208"/>
              <a:gd name="connsiteY6687" fmla="*/ 3199724 h 8856097"/>
              <a:gd name="connsiteX6688" fmla="*/ 3295602 w 8830208"/>
              <a:gd name="connsiteY6688" fmla="*/ 3206867 h 8856097"/>
              <a:gd name="connsiteX6689" fmla="*/ 3303537 w 8830208"/>
              <a:gd name="connsiteY6689" fmla="*/ 3220736 h 8856097"/>
              <a:gd name="connsiteX6690" fmla="*/ 3311481 w 8830208"/>
              <a:gd name="connsiteY6690" fmla="*/ 3211773 h 8856097"/>
              <a:gd name="connsiteX6691" fmla="*/ 3303537 w 8830208"/>
              <a:gd name="connsiteY6691" fmla="*/ 3197905 h 8856097"/>
              <a:gd name="connsiteX6692" fmla="*/ 3295602 w 8830208"/>
              <a:gd name="connsiteY6692" fmla="*/ 3206867 h 8856097"/>
              <a:gd name="connsiteX6693" fmla="*/ 3470253 w 8830208"/>
              <a:gd name="connsiteY6693" fmla="*/ 3212830 h 8856097"/>
              <a:gd name="connsiteX6694" fmla="*/ 3493646 w 8830208"/>
              <a:gd name="connsiteY6694" fmla="*/ 3237224 h 8856097"/>
              <a:gd name="connsiteX6695" fmla="*/ 3484788 w 8830208"/>
              <a:gd name="connsiteY6695" fmla="*/ 3197905 h 8856097"/>
              <a:gd name="connsiteX6696" fmla="*/ 3470253 w 8830208"/>
              <a:gd name="connsiteY6696" fmla="*/ 3212830 h 8856097"/>
              <a:gd name="connsiteX6697" fmla="*/ 1262625 w 8830208"/>
              <a:gd name="connsiteY6697" fmla="*/ 3219745 h 8856097"/>
              <a:gd name="connsiteX6698" fmla="*/ 1274464 w 8830208"/>
              <a:gd name="connsiteY6698" fmla="*/ 3231490 h 8856097"/>
              <a:gd name="connsiteX6699" fmla="*/ 1267959 w 8830208"/>
              <a:gd name="connsiteY6699" fmla="*/ 3214411 h 8856097"/>
              <a:gd name="connsiteX6700" fmla="*/ 1256128 w 8830208"/>
              <a:gd name="connsiteY6700" fmla="*/ 3202667 h 8856097"/>
              <a:gd name="connsiteX6701" fmla="*/ 1262625 w 8830208"/>
              <a:gd name="connsiteY6701" fmla="*/ 3219745 h 8856097"/>
              <a:gd name="connsiteX6702" fmla="*/ 3094158 w 8830208"/>
              <a:gd name="connsiteY6702" fmla="*/ 3214068 h 8856097"/>
              <a:gd name="connsiteX6703" fmla="*/ 3060097 w 8830208"/>
              <a:gd name="connsiteY6703" fmla="*/ 3236005 h 8856097"/>
              <a:gd name="connsiteX6704" fmla="*/ 3037075 w 8830208"/>
              <a:gd name="connsiteY6704" fmla="*/ 3262570 h 8856097"/>
              <a:gd name="connsiteX6705" fmla="*/ 3044771 w 8830208"/>
              <a:gd name="connsiteY6705" fmla="*/ 3274848 h 8856097"/>
              <a:gd name="connsiteX6706" fmla="*/ 3070174 w 8830208"/>
              <a:gd name="connsiteY6706" fmla="*/ 3265189 h 8856097"/>
              <a:gd name="connsiteX6707" fmla="*/ 3095720 w 8830208"/>
              <a:gd name="connsiteY6707" fmla="*/ 3238624 h 8856097"/>
              <a:gd name="connsiteX6708" fmla="*/ 3095873 w 8830208"/>
              <a:gd name="connsiteY6708" fmla="*/ 3221717 h 8856097"/>
              <a:gd name="connsiteX6709" fmla="*/ 3104731 w 8830208"/>
              <a:gd name="connsiteY6709" fmla="*/ 3235728 h 8856097"/>
              <a:gd name="connsiteX6710" fmla="*/ 3118095 w 8830208"/>
              <a:gd name="connsiteY6710" fmla="*/ 3245234 h 8856097"/>
              <a:gd name="connsiteX6711" fmla="*/ 3110046 w 8830208"/>
              <a:gd name="connsiteY6711" fmla="*/ 3223575 h 8856097"/>
              <a:gd name="connsiteX6712" fmla="*/ 3094158 w 8830208"/>
              <a:gd name="connsiteY6712" fmla="*/ 3214068 h 8856097"/>
              <a:gd name="connsiteX6713" fmla="*/ 3275591 w 8830208"/>
              <a:gd name="connsiteY6713" fmla="*/ 3226480 h 8856097"/>
              <a:gd name="connsiteX6714" fmla="*/ 3269990 w 8830208"/>
              <a:gd name="connsiteY6714" fmla="*/ 3233623 h 8856097"/>
              <a:gd name="connsiteX6715" fmla="*/ 3256807 w 8830208"/>
              <a:gd name="connsiteY6715" fmla="*/ 3216955 h 8856097"/>
              <a:gd name="connsiteX6716" fmla="*/ 3257302 w 8830208"/>
              <a:gd name="connsiteY6716" fmla="*/ 3245530 h 8856097"/>
              <a:gd name="connsiteX6717" fmla="*/ 3266342 w 8830208"/>
              <a:gd name="connsiteY6717" fmla="*/ 3259817 h 8856097"/>
              <a:gd name="connsiteX6718" fmla="*/ 3280629 w 8830208"/>
              <a:gd name="connsiteY6718" fmla="*/ 3245530 h 8856097"/>
              <a:gd name="connsiteX6719" fmla="*/ 3285877 w 8830208"/>
              <a:gd name="connsiteY6719" fmla="*/ 3216955 h 8856097"/>
              <a:gd name="connsiteX6720" fmla="*/ 3276848 w 8830208"/>
              <a:gd name="connsiteY6720" fmla="*/ 3202667 h 8856097"/>
              <a:gd name="connsiteX6721" fmla="*/ 3275591 w 8830208"/>
              <a:gd name="connsiteY6721" fmla="*/ 3226480 h 8856097"/>
              <a:gd name="connsiteX6722" fmla="*/ 3476577 w 8830208"/>
              <a:gd name="connsiteY6722" fmla="*/ 3216955 h 8856097"/>
              <a:gd name="connsiteX6723" fmla="*/ 3486664 w 8830208"/>
              <a:gd name="connsiteY6723" fmla="*/ 3226480 h 8856097"/>
              <a:gd name="connsiteX6724" fmla="*/ 3490865 w 8830208"/>
              <a:gd name="connsiteY6724" fmla="*/ 3216955 h 8856097"/>
              <a:gd name="connsiteX6725" fmla="*/ 3480778 w 8830208"/>
              <a:gd name="connsiteY6725" fmla="*/ 3207430 h 8856097"/>
              <a:gd name="connsiteX6726" fmla="*/ 3476577 w 8830208"/>
              <a:gd name="connsiteY6726" fmla="*/ 3216955 h 8856097"/>
              <a:gd name="connsiteX6727" fmla="*/ 2886027 w 8830208"/>
              <a:gd name="connsiteY6727" fmla="*/ 3230680 h 8856097"/>
              <a:gd name="connsiteX6728" fmla="*/ 2907868 w 8830208"/>
              <a:gd name="connsiteY6728" fmla="*/ 3235900 h 8856097"/>
              <a:gd name="connsiteX6729" fmla="*/ 2899420 w 8830208"/>
              <a:gd name="connsiteY6729" fmla="*/ 3216955 h 8856097"/>
              <a:gd name="connsiteX6730" fmla="*/ 2886027 w 8830208"/>
              <a:gd name="connsiteY6730" fmla="*/ 3230680 h 8856097"/>
              <a:gd name="connsiteX6731" fmla="*/ 3638502 w 8830208"/>
              <a:gd name="connsiteY6731" fmla="*/ 3225737 h 8856097"/>
              <a:gd name="connsiteX6732" fmla="*/ 3614690 w 8830208"/>
              <a:gd name="connsiteY6732" fmla="*/ 3232614 h 8856097"/>
              <a:gd name="connsiteX6733" fmla="*/ 3617347 w 8830208"/>
              <a:gd name="connsiteY6733" fmla="*/ 3255540 h 8856097"/>
              <a:gd name="connsiteX6734" fmla="*/ 3619995 w 8830208"/>
              <a:gd name="connsiteY6734" fmla="*/ 3278458 h 8856097"/>
              <a:gd name="connsiteX6735" fmla="*/ 3608299 w 8830208"/>
              <a:gd name="connsiteY6735" fmla="*/ 3266761 h 8856097"/>
              <a:gd name="connsiteX6736" fmla="*/ 3562445 w 8830208"/>
              <a:gd name="connsiteY6736" fmla="*/ 3262198 h 8856097"/>
              <a:gd name="connsiteX6737" fmla="*/ 3569589 w 8830208"/>
              <a:gd name="connsiteY6737" fmla="*/ 3280144 h 8856097"/>
              <a:gd name="connsiteX6738" fmla="*/ 3576590 w 8830208"/>
              <a:gd name="connsiteY6738" fmla="*/ 3290945 h 8856097"/>
              <a:gd name="connsiteX6739" fmla="*/ 3626596 w 8830208"/>
              <a:gd name="connsiteY6739" fmla="*/ 3280639 h 8856097"/>
              <a:gd name="connsiteX6740" fmla="*/ 3661239 w 8830208"/>
              <a:gd name="connsiteY6740" fmla="*/ 3251197 h 8856097"/>
              <a:gd name="connsiteX6741" fmla="*/ 3645884 w 8830208"/>
              <a:gd name="connsiteY6741" fmla="*/ 3245301 h 8856097"/>
              <a:gd name="connsiteX6742" fmla="*/ 3657648 w 8830208"/>
              <a:gd name="connsiteY6742" fmla="*/ 3231128 h 8856097"/>
              <a:gd name="connsiteX6743" fmla="*/ 3665858 w 8830208"/>
              <a:gd name="connsiteY6743" fmla="*/ 3217907 h 8856097"/>
              <a:gd name="connsiteX6744" fmla="*/ 3638502 w 8830208"/>
              <a:gd name="connsiteY6744" fmla="*/ 3225737 h 8856097"/>
              <a:gd name="connsiteX6745" fmla="*/ 2867120 w 8830208"/>
              <a:gd name="connsiteY6745" fmla="*/ 3237824 h 8856097"/>
              <a:gd name="connsiteX6746" fmla="*/ 2876502 w 8830208"/>
              <a:gd name="connsiteY6746" fmla="*/ 3259817 h 8856097"/>
              <a:gd name="connsiteX6747" fmla="*/ 2876502 w 8830208"/>
              <a:gd name="connsiteY6747" fmla="*/ 3236005 h 8856097"/>
              <a:gd name="connsiteX6748" fmla="*/ 2867273 w 8830208"/>
              <a:gd name="connsiteY6748" fmla="*/ 3221717 h 8856097"/>
              <a:gd name="connsiteX6749" fmla="*/ 2867120 w 8830208"/>
              <a:gd name="connsiteY6749" fmla="*/ 3237824 h 8856097"/>
              <a:gd name="connsiteX6750" fmla="*/ 3414513 w 8830208"/>
              <a:gd name="connsiteY6750" fmla="*/ 3243748 h 8856097"/>
              <a:gd name="connsiteX6751" fmla="*/ 3421095 w 8830208"/>
              <a:gd name="connsiteY6751" fmla="*/ 3265780 h 8856097"/>
              <a:gd name="connsiteX6752" fmla="*/ 3401644 w 8830208"/>
              <a:gd name="connsiteY6752" fmla="*/ 3253635 h 8856097"/>
              <a:gd name="connsiteX6753" fmla="*/ 3377470 w 8830208"/>
              <a:gd name="connsiteY6753" fmla="*/ 3268266 h 8856097"/>
              <a:gd name="connsiteX6754" fmla="*/ 3403883 w 8830208"/>
              <a:gd name="connsiteY6754" fmla="*/ 3278076 h 8856097"/>
              <a:gd name="connsiteX6755" fmla="*/ 3422561 w 8830208"/>
              <a:gd name="connsiteY6755" fmla="*/ 3240767 h 8856097"/>
              <a:gd name="connsiteX6756" fmla="*/ 3407931 w 8830208"/>
              <a:gd name="connsiteY6756" fmla="*/ 3221717 h 8856097"/>
              <a:gd name="connsiteX6757" fmla="*/ 3414513 w 8830208"/>
              <a:gd name="connsiteY6757" fmla="*/ 3243748 h 8856097"/>
              <a:gd name="connsiteX6758" fmla="*/ 3071765 w 8830208"/>
              <a:gd name="connsiteY6758" fmla="*/ 3245530 h 8856097"/>
              <a:gd name="connsiteX6759" fmla="*/ 3081852 w 8830208"/>
              <a:gd name="connsiteY6759" fmla="*/ 3255055 h 8856097"/>
              <a:gd name="connsiteX6760" fmla="*/ 3086052 w 8830208"/>
              <a:gd name="connsiteY6760" fmla="*/ 3245530 h 8856097"/>
              <a:gd name="connsiteX6761" fmla="*/ 3075966 w 8830208"/>
              <a:gd name="connsiteY6761" fmla="*/ 3236005 h 8856097"/>
              <a:gd name="connsiteX6762" fmla="*/ 3071765 w 8830208"/>
              <a:gd name="connsiteY6762" fmla="*/ 3245530 h 8856097"/>
              <a:gd name="connsiteX6763" fmla="*/ 3628977 w 8830208"/>
              <a:gd name="connsiteY6763" fmla="*/ 3250292 h 8856097"/>
              <a:gd name="connsiteX6764" fmla="*/ 3638207 w 8830208"/>
              <a:gd name="connsiteY6764" fmla="*/ 3264580 h 8856097"/>
              <a:gd name="connsiteX6765" fmla="*/ 3641950 w 8830208"/>
              <a:gd name="connsiteY6765" fmla="*/ 3250292 h 8856097"/>
              <a:gd name="connsiteX6766" fmla="*/ 3632721 w 8830208"/>
              <a:gd name="connsiteY6766" fmla="*/ 3236005 h 8856097"/>
              <a:gd name="connsiteX6767" fmla="*/ 3628977 w 8830208"/>
              <a:gd name="connsiteY6767" fmla="*/ 3250292 h 8856097"/>
              <a:gd name="connsiteX6768" fmla="*/ 1281675 w 8830208"/>
              <a:gd name="connsiteY6768" fmla="*/ 3257845 h 8856097"/>
              <a:gd name="connsiteX6769" fmla="*/ 1293514 w 8830208"/>
              <a:gd name="connsiteY6769" fmla="*/ 3269590 h 8856097"/>
              <a:gd name="connsiteX6770" fmla="*/ 1287009 w 8830208"/>
              <a:gd name="connsiteY6770" fmla="*/ 3252511 h 8856097"/>
              <a:gd name="connsiteX6771" fmla="*/ 1275178 w 8830208"/>
              <a:gd name="connsiteY6771" fmla="*/ 3240767 h 8856097"/>
              <a:gd name="connsiteX6772" fmla="*/ 1281675 w 8830208"/>
              <a:gd name="connsiteY6772" fmla="*/ 3257845 h 8856097"/>
              <a:gd name="connsiteX6773" fmla="*/ 2821972 w 8830208"/>
              <a:gd name="connsiteY6773" fmla="*/ 3264580 h 8856097"/>
              <a:gd name="connsiteX6774" fmla="*/ 2835669 w 8830208"/>
              <a:gd name="connsiteY6774" fmla="*/ 3283630 h 8856097"/>
              <a:gd name="connsiteX6775" fmla="*/ 2842146 w 8830208"/>
              <a:gd name="connsiteY6775" fmla="*/ 3260598 h 8856097"/>
              <a:gd name="connsiteX6776" fmla="*/ 2821972 w 8830208"/>
              <a:gd name="connsiteY6776" fmla="*/ 3264580 h 8856097"/>
              <a:gd name="connsiteX6777" fmla="*/ 3191990 w 8830208"/>
              <a:gd name="connsiteY6777" fmla="*/ 3258417 h 8856097"/>
              <a:gd name="connsiteX6778" fmla="*/ 3206706 w 8830208"/>
              <a:gd name="connsiteY6778" fmla="*/ 3283630 h 8856097"/>
              <a:gd name="connsiteX6779" fmla="*/ 3210954 w 8830208"/>
              <a:gd name="connsiteY6779" fmla="*/ 3250959 h 8856097"/>
              <a:gd name="connsiteX6780" fmla="*/ 3191990 w 8830208"/>
              <a:gd name="connsiteY6780" fmla="*/ 3258417 h 8856097"/>
              <a:gd name="connsiteX6781" fmla="*/ 2794740 w 8830208"/>
              <a:gd name="connsiteY6781" fmla="*/ 3270685 h 8856097"/>
              <a:gd name="connsiteX6782" fmla="*/ 2800741 w 8830208"/>
              <a:gd name="connsiteY6782" fmla="*/ 3286325 h 8856097"/>
              <a:gd name="connsiteX6783" fmla="*/ 2786348 w 8830208"/>
              <a:gd name="connsiteY6783" fmla="*/ 3274381 h 8856097"/>
              <a:gd name="connsiteX6784" fmla="*/ 2771956 w 8830208"/>
              <a:gd name="connsiteY6784" fmla="*/ 3262436 h 8856097"/>
              <a:gd name="connsiteX6785" fmla="*/ 2765898 w 8830208"/>
              <a:gd name="connsiteY6785" fmla="*/ 3278210 h 8856097"/>
              <a:gd name="connsiteX6786" fmla="*/ 2788815 w 8830208"/>
              <a:gd name="connsiteY6786" fmla="*/ 3296431 h 8856097"/>
              <a:gd name="connsiteX6787" fmla="*/ 2799283 w 8830208"/>
              <a:gd name="connsiteY6787" fmla="*/ 3255055 h 8856097"/>
              <a:gd name="connsiteX6788" fmla="*/ 2794740 w 8830208"/>
              <a:gd name="connsiteY6788" fmla="*/ 3270685 h 8856097"/>
              <a:gd name="connsiteX6789" fmla="*/ 3009852 w 8830208"/>
              <a:gd name="connsiteY6789" fmla="*/ 3264017 h 8856097"/>
              <a:gd name="connsiteX6790" fmla="*/ 3019273 w 8830208"/>
              <a:gd name="connsiteY6790" fmla="*/ 3278800 h 8856097"/>
              <a:gd name="connsiteX6791" fmla="*/ 3023016 w 8830208"/>
              <a:gd name="connsiteY6791" fmla="*/ 3269837 h 8856097"/>
              <a:gd name="connsiteX6792" fmla="*/ 3009852 w 8830208"/>
              <a:gd name="connsiteY6792" fmla="*/ 3264017 h 8856097"/>
              <a:gd name="connsiteX6793" fmla="*/ 3386090 w 8830208"/>
              <a:gd name="connsiteY6793" fmla="*/ 3264580 h 8856097"/>
              <a:gd name="connsiteX6794" fmla="*/ 3396177 w 8830208"/>
              <a:gd name="connsiteY6794" fmla="*/ 3274105 h 8856097"/>
              <a:gd name="connsiteX6795" fmla="*/ 3400377 w 8830208"/>
              <a:gd name="connsiteY6795" fmla="*/ 3264580 h 8856097"/>
              <a:gd name="connsiteX6796" fmla="*/ 3390291 w 8830208"/>
              <a:gd name="connsiteY6796" fmla="*/ 3255055 h 8856097"/>
              <a:gd name="connsiteX6797" fmla="*/ 3386090 w 8830208"/>
              <a:gd name="connsiteY6797" fmla="*/ 3264580 h 8856097"/>
              <a:gd name="connsiteX6798" fmla="*/ 3520278 w 8830208"/>
              <a:gd name="connsiteY6798" fmla="*/ 3268094 h 8856097"/>
              <a:gd name="connsiteX6799" fmla="*/ 3472768 w 8830208"/>
              <a:gd name="connsiteY6799" fmla="*/ 3296631 h 8856097"/>
              <a:gd name="connsiteX6800" fmla="*/ 3460795 w 8830208"/>
              <a:gd name="connsiteY6800" fmla="*/ 3320168 h 8856097"/>
              <a:gd name="connsiteX6801" fmla="*/ 3469367 w 8830208"/>
              <a:gd name="connsiteY6801" fmla="*/ 3338027 h 8856097"/>
              <a:gd name="connsiteX6802" fmla="*/ 3478721 w 8830208"/>
              <a:gd name="connsiteY6802" fmla="*/ 3322206 h 8856097"/>
              <a:gd name="connsiteX6803" fmla="*/ 3494589 w 8830208"/>
              <a:gd name="connsiteY6803" fmla="*/ 3316634 h 8856097"/>
              <a:gd name="connsiteX6804" fmla="*/ 3520107 w 8830208"/>
              <a:gd name="connsiteY6804" fmla="*/ 3311119 h 8856097"/>
              <a:gd name="connsiteX6805" fmla="*/ 3516811 w 8830208"/>
              <a:gd name="connsiteY6805" fmla="*/ 3306128 h 8856097"/>
              <a:gd name="connsiteX6806" fmla="*/ 3501152 w 8830208"/>
              <a:gd name="connsiteY6806" fmla="*/ 3303918 h 8856097"/>
              <a:gd name="connsiteX6807" fmla="*/ 3514782 w 8830208"/>
              <a:gd name="connsiteY6807" fmla="*/ 3290364 h 8856097"/>
              <a:gd name="connsiteX6808" fmla="*/ 3533727 w 8830208"/>
              <a:gd name="connsiteY6808" fmla="*/ 3295631 h 8856097"/>
              <a:gd name="connsiteX6809" fmla="*/ 3538109 w 8830208"/>
              <a:gd name="connsiteY6809" fmla="*/ 3301470 h 8856097"/>
              <a:gd name="connsiteX6810" fmla="*/ 3523393 w 8830208"/>
              <a:gd name="connsiteY6810" fmla="*/ 3255055 h 8856097"/>
              <a:gd name="connsiteX6811" fmla="*/ 3520278 w 8830208"/>
              <a:gd name="connsiteY6811" fmla="*/ 3268094 h 8856097"/>
              <a:gd name="connsiteX6812" fmla="*/ 2972029 w 8830208"/>
              <a:gd name="connsiteY6812" fmla="*/ 3273733 h 8856097"/>
              <a:gd name="connsiteX6813" fmla="*/ 2965399 w 8830208"/>
              <a:gd name="connsiteY6813" fmla="*/ 3289983 h 8856097"/>
              <a:gd name="connsiteX6814" fmla="*/ 2982697 w 8830208"/>
              <a:gd name="connsiteY6814" fmla="*/ 3283353 h 8856097"/>
              <a:gd name="connsiteX6815" fmla="*/ 2992603 w 8830208"/>
              <a:gd name="connsiteY6815" fmla="*/ 3269342 h 8856097"/>
              <a:gd name="connsiteX6816" fmla="*/ 2987240 w 8830208"/>
              <a:gd name="connsiteY6816" fmla="*/ 3286011 h 8856097"/>
              <a:gd name="connsiteX6817" fmla="*/ 3002842 w 8830208"/>
              <a:gd name="connsiteY6817" fmla="*/ 3296984 h 8856097"/>
              <a:gd name="connsiteX6818" fmla="*/ 2992165 w 8830208"/>
              <a:gd name="connsiteY6818" fmla="*/ 3264722 h 8856097"/>
              <a:gd name="connsiteX6819" fmla="*/ 2972029 w 8830208"/>
              <a:gd name="connsiteY6819" fmla="*/ 3273733 h 8856097"/>
              <a:gd name="connsiteX6820" fmla="*/ 3162691 w 8830208"/>
              <a:gd name="connsiteY6820" fmla="*/ 3284449 h 8856097"/>
              <a:gd name="connsiteX6821" fmla="*/ 3177540 w 8830208"/>
              <a:gd name="connsiteY6821" fmla="*/ 3300098 h 8856097"/>
              <a:gd name="connsiteX6822" fmla="*/ 3160900 w 8830208"/>
              <a:gd name="connsiteY6822" fmla="*/ 3264580 h 8856097"/>
              <a:gd name="connsiteX6823" fmla="*/ 3162691 w 8830208"/>
              <a:gd name="connsiteY6823" fmla="*/ 3284449 h 8856097"/>
              <a:gd name="connsiteX6824" fmla="*/ 3338265 w 8830208"/>
              <a:gd name="connsiteY6824" fmla="*/ 3274428 h 8856097"/>
              <a:gd name="connsiteX6825" fmla="*/ 3342713 w 8830208"/>
              <a:gd name="connsiteY6825" fmla="*/ 3296365 h 8856097"/>
              <a:gd name="connsiteX6826" fmla="*/ 3353877 w 8830208"/>
              <a:gd name="connsiteY6826" fmla="*/ 3307442 h 8856097"/>
              <a:gd name="connsiteX6827" fmla="*/ 3347533 w 8830208"/>
              <a:gd name="connsiteY6827" fmla="*/ 3290773 h 8856097"/>
              <a:gd name="connsiteX6828" fmla="*/ 3365535 w 8830208"/>
              <a:gd name="connsiteY6828" fmla="*/ 3283868 h 8856097"/>
              <a:gd name="connsiteX6829" fmla="*/ 3368116 w 8830208"/>
              <a:gd name="connsiteY6829" fmla="*/ 3282077 h 8856097"/>
              <a:gd name="connsiteX6830" fmla="*/ 3338265 w 8830208"/>
              <a:gd name="connsiteY6830" fmla="*/ 3274428 h 8856097"/>
              <a:gd name="connsiteX6831" fmla="*/ 3114627 w 8830208"/>
              <a:gd name="connsiteY6831" fmla="*/ 3282286 h 8856097"/>
              <a:gd name="connsiteX6832" fmla="*/ 3133801 w 8830208"/>
              <a:gd name="connsiteY6832" fmla="*/ 3321730 h 8856097"/>
              <a:gd name="connsiteX6833" fmla="*/ 3123000 w 8830208"/>
              <a:gd name="connsiteY6833" fmla="*/ 3278153 h 8856097"/>
              <a:gd name="connsiteX6834" fmla="*/ 3114627 w 8830208"/>
              <a:gd name="connsiteY6834" fmla="*/ 3282286 h 8856097"/>
              <a:gd name="connsiteX6835" fmla="*/ 2718940 w 8830208"/>
              <a:gd name="connsiteY6835" fmla="*/ 3293802 h 8856097"/>
              <a:gd name="connsiteX6836" fmla="*/ 2700404 w 8830208"/>
              <a:gd name="connsiteY6836" fmla="*/ 3299279 h 8856097"/>
              <a:gd name="connsiteX6837" fmla="*/ 2692441 w 8830208"/>
              <a:gd name="connsiteY6837" fmla="*/ 3315300 h 8856097"/>
              <a:gd name="connsiteX6838" fmla="*/ 2696718 w 8830208"/>
              <a:gd name="connsiteY6838" fmla="*/ 3336017 h 8856097"/>
              <a:gd name="connsiteX6839" fmla="*/ 2682173 w 8830208"/>
              <a:gd name="connsiteY6839" fmla="*/ 3312205 h 8856097"/>
              <a:gd name="connsiteX6840" fmla="*/ 2667438 w 8830208"/>
              <a:gd name="connsiteY6840" fmla="*/ 3302680 h 8856097"/>
              <a:gd name="connsiteX6841" fmla="*/ 2698614 w 8830208"/>
              <a:gd name="connsiteY6841" fmla="*/ 3335341 h 8856097"/>
              <a:gd name="connsiteX6842" fmla="*/ 2710234 w 8830208"/>
              <a:gd name="connsiteY6842" fmla="*/ 3322406 h 8856097"/>
              <a:gd name="connsiteX6843" fmla="*/ 2726665 w 8830208"/>
              <a:gd name="connsiteY6843" fmla="*/ 3316262 h 8856097"/>
              <a:gd name="connsiteX6844" fmla="*/ 2750696 w 8830208"/>
              <a:gd name="connsiteY6844" fmla="*/ 3300298 h 8856097"/>
              <a:gd name="connsiteX6845" fmla="*/ 2718940 w 8830208"/>
              <a:gd name="connsiteY6845" fmla="*/ 3293802 h 8856097"/>
              <a:gd name="connsiteX6846" fmla="*/ 2943177 w 8830208"/>
              <a:gd name="connsiteY6846" fmla="*/ 3291431 h 8856097"/>
              <a:gd name="connsiteX6847" fmla="*/ 2967857 w 8830208"/>
              <a:gd name="connsiteY6847" fmla="*/ 3309757 h 8856097"/>
              <a:gd name="connsiteX6848" fmla="*/ 2957694 w 8830208"/>
              <a:gd name="connsiteY6848" fmla="*/ 3293345 h 8856097"/>
              <a:gd name="connsiteX6849" fmla="*/ 2943177 w 8830208"/>
              <a:gd name="connsiteY6849" fmla="*/ 3291431 h 8856097"/>
              <a:gd name="connsiteX6850" fmla="*/ 3288354 w 8830208"/>
              <a:gd name="connsiteY6850" fmla="*/ 3300403 h 8856097"/>
              <a:gd name="connsiteX6851" fmla="*/ 3255017 w 8830208"/>
              <a:gd name="connsiteY6851" fmla="*/ 3313995 h 8856097"/>
              <a:gd name="connsiteX6852" fmla="*/ 3251845 w 8830208"/>
              <a:gd name="connsiteY6852" fmla="*/ 3346514 h 8856097"/>
              <a:gd name="connsiteX6853" fmla="*/ 3298689 w 8830208"/>
              <a:gd name="connsiteY6853" fmla="*/ 3309480 h 8856097"/>
              <a:gd name="connsiteX6854" fmla="*/ 3313395 w 8830208"/>
              <a:gd name="connsiteY6854" fmla="*/ 3307042 h 8856097"/>
              <a:gd name="connsiteX6855" fmla="*/ 3333579 w 8830208"/>
              <a:gd name="connsiteY6855" fmla="*/ 3313452 h 8856097"/>
              <a:gd name="connsiteX6856" fmla="*/ 3327864 w 8830208"/>
              <a:gd name="connsiteY6856" fmla="*/ 3298536 h 8856097"/>
              <a:gd name="connsiteX6857" fmla="*/ 3288354 w 8830208"/>
              <a:gd name="connsiteY6857" fmla="*/ 3300403 h 8856097"/>
              <a:gd name="connsiteX6858" fmla="*/ 2924270 w 8830208"/>
              <a:gd name="connsiteY6858" fmla="*/ 3304499 h 8856097"/>
              <a:gd name="connsiteX6859" fmla="*/ 2933652 w 8830208"/>
              <a:gd name="connsiteY6859" fmla="*/ 3326492 h 8856097"/>
              <a:gd name="connsiteX6860" fmla="*/ 2933652 w 8830208"/>
              <a:gd name="connsiteY6860" fmla="*/ 3302680 h 8856097"/>
              <a:gd name="connsiteX6861" fmla="*/ 2924423 w 8830208"/>
              <a:gd name="connsiteY6861" fmla="*/ 3288392 h 8856097"/>
              <a:gd name="connsiteX6862" fmla="*/ 2924270 w 8830208"/>
              <a:gd name="connsiteY6862" fmla="*/ 3304499 h 8856097"/>
              <a:gd name="connsiteX6863" fmla="*/ 3645189 w 8830208"/>
              <a:gd name="connsiteY6863" fmla="*/ 3309833 h 8856097"/>
              <a:gd name="connsiteX6864" fmla="*/ 3613937 w 8830208"/>
              <a:gd name="connsiteY6864" fmla="*/ 3337484 h 8856097"/>
              <a:gd name="connsiteX6865" fmla="*/ 3614080 w 8830208"/>
              <a:gd name="connsiteY6865" fmla="*/ 3350305 h 8856097"/>
              <a:gd name="connsiteX6866" fmla="*/ 3600698 w 8830208"/>
              <a:gd name="connsiteY6866" fmla="*/ 3328873 h 8856097"/>
              <a:gd name="connsiteX6867" fmla="*/ 3591630 w 8830208"/>
              <a:gd name="connsiteY6867" fmla="*/ 3321730 h 8856097"/>
              <a:gd name="connsiteX6868" fmla="*/ 3630711 w 8830208"/>
              <a:gd name="connsiteY6868" fmla="*/ 3353219 h 8856097"/>
              <a:gd name="connsiteX6869" fmla="*/ 3656200 w 8830208"/>
              <a:gd name="connsiteY6869" fmla="*/ 3348343 h 8856097"/>
              <a:gd name="connsiteX6870" fmla="*/ 3650714 w 8830208"/>
              <a:gd name="connsiteY6870" fmla="*/ 3332655 h 8856097"/>
              <a:gd name="connsiteX6871" fmla="*/ 3645227 w 8830208"/>
              <a:gd name="connsiteY6871" fmla="*/ 3316967 h 8856097"/>
              <a:gd name="connsiteX6872" fmla="*/ 3658057 w 8830208"/>
              <a:gd name="connsiteY6872" fmla="*/ 3328873 h 8856097"/>
              <a:gd name="connsiteX6873" fmla="*/ 3704701 w 8830208"/>
              <a:gd name="connsiteY6873" fmla="*/ 3339484 h 8856097"/>
              <a:gd name="connsiteX6874" fmla="*/ 3738515 w 8830208"/>
              <a:gd name="connsiteY6874" fmla="*/ 3338189 h 8856097"/>
              <a:gd name="connsiteX6875" fmla="*/ 3716179 w 8830208"/>
              <a:gd name="connsiteY6875" fmla="*/ 3333941 h 8856097"/>
              <a:gd name="connsiteX6876" fmla="*/ 3693843 w 8830208"/>
              <a:gd name="connsiteY6876" fmla="*/ 3329693 h 8856097"/>
              <a:gd name="connsiteX6877" fmla="*/ 3698615 w 8830208"/>
              <a:gd name="connsiteY6877" fmla="*/ 3311424 h 8856097"/>
              <a:gd name="connsiteX6878" fmla="*/ 3645189 w 8830208"/>
              <a:gd name="connsiteY6878" fmla="*/ 3309833 h 8856097"/>
              <a:gd name="connsiteX6879" fmla="*/ 2852071 w 8830208"/>
              <a:gd name="connsiteY6879" fmla="*/ 3326492 h 8856097"/>
              <a:gd name="connsiteX6880" fmla="*/ 2851957 w 8830208"/>
              <a:gd name="connsiteY6880" fmla="*/ 3343161 h 8856097"/>
              <a:gd name="connsiteX6881" fmla="*/ 2822115 w 8830208"/>
              <a:gd name="connsiteY6881" fmla="*/ 3350305 h 8856097"/>
              <a:gd name="connsiteX6882" fmla="*/ 2818457 w 8830208"/>
              <a:gd name="connsiteY6882" fmla="*/ 3369355 h 8856097"/>
              <a:gd name="connsiteX6883" fmla="*/ 2809827 w 8830208"/>
              <a:gd name="connsiteY6883" fmla="*/ 3359830 h 8856097"/>
              <a:gd name="connsiteX6884" fmla="*/ 2799741 w 8830208"/>
              <a:gd name="connsiteY6884" fmla="*/ 3350305 h 8856097"/>
              <a:gd name="connsiteX6885" fmla="*/ 2796540 w 8830208"/>
              <a:gd name="connsiteY6885" fmla="*/ 3361449 h 8856097"/>
              <a:gd name="connsiteX6886" fmla="*/ 2787825 w 8830208"/>
              <a:gd name="connsiteY6886" fmla="*/ 3366602 h 8856097"/>
              <a:gd name="connsiteX6887" fmla="*/ 2762745 w 8830208"/>
              <a:gd name="connsiteY6887" fmla="*/ 3376898 h 8856097"/>
              <a:gd name="connsiteX6888" fmla="*/ 2752963 w 8830208"/>
              <a:gd name="connsiteY6888" fmla="*/ 3383290 h 8856097"/>
              <a:gd name="connsiteX6889" fmla="*/ 2708510 w 8830208"/>
              <a:gd name="connsiteY6889" fmla="*/ 3383613 h 8856097"/>
              <a:gd name="connsiteX6890" fmla="*/ 2712644 w 8830208"/>
              <a:gd name="connsiteY6890" fmla="*/ 3413189 h 8856097"/>
              <a:gd name="connsiteX6891" fmla="*/ 2721835 w 8830208"/>
              <a:gd name="connsiteY6891" fmla="*/ 3429610 h 8856097"/>
              <a:gd name="connsiteX6892" fmla="*/ 2728417 w 8830208"/>
              <a:gd name="connsiteY6892" fmla="*/ 3408864 h 8856097"/>
              <a:gd name="connsiteX6893" fmla="*/ 2745286 w 8830208"/>
              <a:gd name="connsiteY6893" fmla="*/ 3394482 h 8856097"/>
              <a:gd name="connsiteX6894" fmla="*/ 2768413 w 8830208"/>
              <a:gd name="connsiteY6894" fmla="*/ 3383280 h 8856097"/>
              <a:gd name="connsiteX6895" fmla="*/ 2781252 w 8830208"/>
              <a:gd name="connsiteY6895" fmla="*/ 3375689 h 8856097"/>
              <a:gd name="connsiteX6896" fmla="*/ 2809809 w 8830208"/>
              <a:gd name="connsiteY6896" fmla="*/ 3384652 h 8856097"/>
              <a:gd name="connsiteX6897" fmla="*/ 2838384 w 8830208"/>
              <a:gd name="connsiteY6897" fmla="*/ 3372374 h 8856097"/>
              <a:gd name="connsiteX6898" fmla="*/ 2857595 w 8830208"/>
              <a:gd name="connsiteY6898" fmla="*/ 3355019 h 8856097"/>
              <a:gd name="connsiteX6899" fmla="*/ 2871721 w 8830208"/>
              <a:gd name="connsiteY6899" fmla="*/ 3340751 h 8856097"/>
              <a:gd name="connsiteX6900" fmla="*/ 2876350 w 8830208"/>
              <a:gd name="connsiteY6900" fmla="*/ 3326587 h 8856097"/>
              <a:gd name="connsiteX6901" fmla="*/ 2886027 w 8830208"/>
              <a:gd name="connsiteY6901" fmla="*/ 3330692 h 8856097"/>
              <a:gd name="connsiteX6902" fmla="*/ 2895257 w 8830208"/>
              <a:gd name="connsiteY6902" fmla="*/ 3340780 h 8856097"/>
              <a:gd name="connsiteX6903" fmla="*/ 2898791 w 8830208"/>
              <a:gd name="connsiteY6903" fmla="*/ 3325949 h 8856097"/>
              <a:gd name="connsiteX6904" fmla="*/ 2881198 w 8830208"/>
              <a:gd name="connsiteY6904" fmla="*/ 3315672 h 8856097"/>
              <a:gd name="connsiteX6905" fmla="*/ 2857938 w 8830208"/>
              <a:gd name="connsiteY6905" fmla="*/ 3309080 h 8856097"/>
              <a:gd name="connsiteX6906" fmla="*/ 2846575 w 8830208"/>
              <a:gd name="connsiteY6906" fmla="*/ 3297917 h 8856097"/>
              <a:gd name="connsiteX6907" fmla="*/ 2852071 w 8830208"/>
              <a:gd name="connsiteY6907" fmla="*/ 3326492 h 8856097"/>
              <a:gd name="connsiteX6908" fmla="*/ 3095577 w 8830208"/>
              <a:gd name="connsiteY6908" fmla="*/ 3311642 h 8856097"/>
              <a:gd name="connsiteX6909" fmla="*/ 3105102 w 8830208"/>
              <a:gd name="connsiteY6909" fmla="*/ 3326492 h 8856097"/>
              <a:gd name="connsiteX6910" fmla="*/ 3114627 w 8830208"/>
              <a:gd name="connsiteY6910" fmla="*/ 3317529 h 8856097"/>
              <a:gd name="connsiteX6911" fmla="*/ 3105102 w 8830208"/>
              <a:gd name="connsiteY6911" fmla="*/ 3302680 h 8856097"/>
              <a:gd name="connsiteX6912" fmla="*/ 3095577 w 8830208"/>
              <a:gd name="connsiteY6912" fmla="*/ 3311642 h 8856097"/>
              <a:gd name="connsiteX6913" fmla="*/ 3076527 w 8830208"/>
              <a:gd name="connsiteY6913" fmla="*/ 3321167 h 8856097"/>
              <a:gd name="connsiteX6914" fmla="*/ 3085948 w 8830208"/>
              <a:gd name="connsiteY6914" fmla="*/ 3335950 h 8856097"/>
              <a:gd name="connsiteX6915" fmla="*/ 3089691 w 8830208"/>
              <a:gd name="connsiteY6915" fmla="*/ 3326987 h 8856097"/>
              <a:gd name="connsiteX6916" fmla="*/ 3076527 w 8830208"/>
              <a:gd name="connsiteY6916" fmla="*/ 3321167 h 8856097"/>
              <a:gd name="connsiteX6917" fmla="*/ 3671840 w 8830208"/>
              <a:gd name="connsiteY6917" fmla="*/ 3321730 h 8856097"/>
              <a:gd name="connsiteX6918" fmla="*/ 3681927 w 8830208"/>
              <a:gd name="connsiteY6918" fmla="*/ 3331255 h 8856097"/>
              <a:gd name="connsiteX6919" fmla="*/ 3686127 w 8830208"/>
              <a:gd name="connsiteY6919" fmla="*/ 3321730 h 8856097"/>
              <a:gd name="connsiteX6920" fmla="*/ 3676041 w 8830208"/>
              <a:gd name="connsiteY6920" fmla="*/ 3312205 h 8856097"/>
              <a:gd name="connsiteX6921" fmla="*/ 3671840 w 8830208"/>
              <a:gd name="connsiteY6921" fmla="*/ 3321730 h 8856097"/>
              <a:gd name="connsiteX6922" fmla="*/ 3028902 w 8830208"/>
              <a:gd name="connsiteY6922" fmla="*/ 3331683 h 8856097"/>
              <a:gd name="connsiteX6923" fmla="*/ 2997346 w 8830208"/>
              <a:gd name="connsiteY6923" fmla="*/ 3344790 h 8856097"/>
              <a:gd name="connsiteX6924" fmla="*/ 2987002 w 8830208"/>
              <a:gd name="connsiteY6924" fmla="*/ 3361382 h 8856097"/>
              <a:gd name="connsiteX6925" fmla="*/ 2977020 w 8830208"/>
              <a:gd name="connsiteY6925" fmla="*/ 3366107 h 8856097"/>
              <a:gd name="connsiteX6926" fmla="*/ 2960103 w 8830208"/>
              <a:gd name="connsiteY6926" fmla="*/ 3359610 h 8856097"/>
              <a:gd name="connsiteX6927" fmla="*/ 2965628 w 8830208"/>
              <a:gd name="connsiteY6927" fmla="*/ 3374012 h 8856097"/>
              <a:gd name="connsiteX6928" fmla="*/ 2949445 w 8830208"/>
              <a:gd name="connsiteY6928" fmla="*/ 3378642 h 8856097"/>
              <a:gd name="connsiteX6929" fmla="*/ 2946864 w 8830208"/>
              <a:gd name="connsiteY6929" fmla="*/ 3380432 h 8856097"/>
              <a:gd name="connsiteX6930" fmla="*/ 2982640 w 8830208"/>
              <a:gd name="connsiteY6930" fmla="*/ 3385680 h 8856097"/>
              <a:gd name="connsiteX6931" fmla="*/ 3007547 w 8830208"/>
              <a:gd name="connsiteY6931" fmla="*/ 3376527 h 8856097"/>
              <a:gd name="connsiteX6932" fmla="*/ 3025826 w 8830208"/>
              <a:gd name="connsiteY6932" fmla="*/ 3363002 h 8856097"/>
              <a:gd name="connsiteX6933" fmla="*/ 3042219 w 8830208"/>
              <a:gd name="connsiteY6933" fmla="*/ 3338913 h 8856097"/>
              <a:gd name="connsiteX6934" fmla="*/ 3028902 w 8830208"/>
              <a:gd name="connsiteY6934" fmla="*/ 3331683 h 8856097"/>
              <a:gd name="connsiteX6935" fmla="*/ 3252740 w 8830208"/>
              <a:gd name="connsiteY6935" fmla="*/ 3331255 h 8856097"/>
              <a:gd name="connsiteX6936" fmla="*/ 3262827 w 8830208"/>
              <a:gd name="connsiteY6936" fmla="*/ 3340780 h 8856097"/>
              <a:gd name="connsiteX6937" fmla="*/ 3267027 w 8830208"/>
              <a:gd name="connsiteY6937" fmla="*/ 3331255 h 8856097"/>
              <a:gd name="connsiteX6938" fmla="*/ 3256941 w 8830208"/>
              <a:gd name="connsiteY6938" fmla="*/ 3321730 h 8856097"/>
              <a:gd name="connsiteX6939" fmla="*/ 3252740 w 8830208"/>
              <a:gd name="connsiteY6939" fmla="*/ 3331255 h 8856097"/>
              <a:gd name="connsiteX6940" fmla="*/ 3376841 w 8830208"/>
              <a:gd name="connsiteY6940" fmla="*/ 3345799 h 8856097"/>
              <a:gd name="connsiteX6941" fmla="*/ 3326835 w 8830208"/>
              <a:gd name="connsiteY6941" fmla="*/ 3362468 h 8856097"/>
              <a:gd name="connsiteX6942" fmla="*/ 3314205 w 8830208"/>
              <a:gd name="connsiteY6942" fmla="*/ 3393167 h 8856097"/>
              <a:gd name="connsiteX6943" fmla="*/ 3305118 w 8830208"/>
              <a:gd name="connsiteY6943" fmla="*/ 3392005 h 8856097"/>
              <a:gd name="connsiteX6944" fmla="*/ 3294231 w 8830208"/>
              <a:gd name="connsiteY6944" fmla="*/ 3381318 h 8856097"/>
              <a:gd name="connsiteX6945" fmla="*/ 3271180 w 8830208"/>
              <a:gd name="connsiteY6945" fmla="*/ 3392005 h 8856097"/>
              <a:gd name="connsiteX6946" fmla="*/ 3259122 w 8830208"/>
              <a:gd name="connsiteY6946" fmla="*/ 3432267 h 8856097"/>
              <a:gd name="connsiteX6947" fmla="*/ 3264180 w 8830208"/>
              <a:gd name="connsiteY6947" fmla="*/ 3423304 h 8856097"/>
              <a:gd name="connsiteX6948" fmla="*/ 3266532 w 8830208"/>
              <a:gd name="connsiteY6948" fmla="*/ 3407455 h 8856097"/>
              <a:gd name="connsiteX6949" fmla="*/ 3279772 w 8830208"/>
              <a:gd name="connsiteY6949" fmla="*/ 3419361 h 8856097"/>
              <a:gd name="connsiteX6950" fmla="*/ 3285325 w 8830208"/>
              <a:gd name="connsiteY6950" fmla="*/ 3414036 h 8856097"/>
              <a:gd name="connsiteX6951" fmla="*/ 3294888 w 8830208"/>
              <a:gd name="connsiteY6951" fmla="*/ 3402254 h 8856097"/>
              <a:gd name="connsiteX6952" fmla="*/ 3346495 w 8830208"/>
              <a:gd name="connsiteY6952" fmla="*/ 3376470 h 8856097"/>
              <a:gd name="connsiteX6953" fmla="*/ 3361135 w 8830208"/>
              <a:gd name="connsiteY6953" fmla="*/ 3373755 h 8856097"/>
              <a:gd name="connsiteX6954" fmla="*/ 3386757 w 8830208"/>
              <a:gd name="connsiteY6954" fmla="*/ 3366297 h 8856097"/>
              <a:gd name="connsiteX6955" fmla="*/ 3410522 w 8830208"/>
              <a:gd name="connsiteY6955" fmla="*/ 3357229 h 8856097"/>
              <a:gd name="connsiteX6956" fmla="*/ 3421666 w 8830208"/>
              <a:gd name="connsiteY6956" fmla="*/ 3334998 h 8856097"/>
              <a:gd name="connsiteX6957" fmla="*/ 3376841 w 8830208"/>
              <a:gd name="connsiteY6957" fmla="*/ 3345799 h 8856097"/>
              <a:gd name="connsiteX6958" fmla="*/ 3551130 w 8830208"/>
              <a:gd name="connsiteY6958" fmla="*/ 3336074 h 8856097"/>
              <a:gd name="connsiteX6959" fmla="*/ 3563417 w 8830208"/>
              <a:gd name="connsiteY6959" fmla="*/ 3378880 h 8856097"/>
              <a:gd name="connsiteX6960" fmla="*/ 3563712 w 8830208"/>
              <a:gd name="connsiteY6960" fmla="*/ 3347428 h 8856097"/>
              <a:gd name="connsiteX6961" fmla="*/ 3551130 w 8830208"/>
              <a:gd name="connsiteY6961" fmla="*/ 3336074 h 8856097"/>
              <a:gd name="connsiteX6962" fmla="*/ 3184732 w 8830208"/>
              <a:gd name="connsiteY6962" fmla="*/ 3364706 h 8856097"/>
              <a:gd name="connsiteX6963" fmla="*/ 3196638 w 8830208"/>
              <a:gd name="connsiteY6963" fmla="*/ 3381918 h 8856097"/>
              <a:gd name="connsiteX6964" fmla="*/ 3197971 w 8830208"/>
              <a:gd name="connsiteY6964" fmla="*/ 3352286 h 8856097"/>
              <a:gd name="connsiteX6965" fmla="*/ 3186065 w 8830208"/>
              <a:gd name="connsiteY6965" fmla="*/ 3342408 h 8856097"/>
              <a:gd name="connsiteX6966" fmla="*/ 3184732 w 8830208"/>
              <a:gd name="connsiteY6966" fmla="*/ 3364706 h 8856097"/>
              <a:gd name="connsiteX6967" fmla="*/ 3000327 w 8830208"/>
              <a:gd name="connsiteY6967" fmla="*/ 3359830 h 8856097"/>
              <a:gd name="connsiteX6968" fmla="*/ 3009852 w 8830208"/>
              <a:gd name="connsiteY6968" fmla="*/ 3369355 h 8856097"/>
              <a:gd name="connsiteX6969" fmla="*/ 3019377 w 8830208"/>
              <a:gd name="connsiteY6969" fmla="*/ 3359830 h 8856097"/>
              <a:gd name="connsiteX6970" fmla="*/ 3009852 w 8830208"/>
              <a:gd name="connsiteY6970" fmla="*/ 3350305 h 8856097"/>
              <a:gd name="connsiteX6971" fmla="*/ 3000327 w 8830208"/>
              <a:gd name="connsiteY6971" fmla="*/ 3359830 h 8856097"/>
              <a:gd name="connsiteX6972" fmla="*/ 3471815 w 8830208"/>
              <a:gd name="connsiteY6972" fmla="*/ 3381899 h 8856097"/>
              <a:gd name="connsiteX6973" fmla="*/ 3430543 w 8830208"/>
              <a:gd name="connsiteY6973" fmla="*/ 3408521 h 8856097"/>
              <a:gd name="connsiteX6974" fmla="*/ 3409112 w 8830208"/>
              <a:gd name="connsiteY6974" fmla="*/ 3416980 h 8856097"/>
              <a:gd name="connsiteX6975" fmla="*/ 3390852 w 8830208"/>
              <a:gd name="connsiteY6975" fmla="*/ 3430705 h 8856097"/>
              <a:gd name="connsiteX6976" fmla="*/ 3414065 w 8830208"/>
              <a:gd name="connsiteY6976" fmla="*/ 3446526 h 8856097"/>
              <a:gd name="connsiteX6977" fmla="*/ 3407578 w 8830208"/>
              <a:gd name="connsiteY6977" fmla="*/ 3432019 h 8856097"/>
              <a:gd name="connsiteX6978" fmla="*/ 3421551 w 8830208"/>
              <a:gd name="connsiteY6978" fmla="*/ 3431324 h 8856097"/>
              <a:gd name="connsiteX6979" fmla="*/ 3447498 w 8830208"/>
              <a:gd name="connsiteY6979" fmla="*/ 3436268 h 8856097"/>
              <a:gd name="connsiteX6980" fmla="*/ 3442430 w 8830208"/>
              <a:gd name="connsiteY6980" fmla="*/ 3423075 h 8856097"/>
              <a:gd name="connsiteX6981" fmla="*/ 3437373 w 8830208"/>
              <a:gd name="connsiteY6981" fmla="*/ 3409884 h 8856097"/>
              <a:gd name="connsiteX6982" fmla="*/ 3461871 w 8830208"/>
              <a:gd name="connsiteY6982" fmla="*/ 3414570 h 8856097"/>
              <a:gd name="connsiteX6983" fmla="*/ 3486379 w 8830208"/>
              <a:gd name="connsiteY6983" fmla="*/ 3419256 h 8856097"/>
              <a:gd name="connsiteX6984" fmla="*/ 3479692 w 8830208"/>
              <a:gd name="connsiteY6984" fmla="*/ 3401444 h 8856097"/>
              <a:gd name="connsiteX6985" fmla="*/ 3473015 w 8830208"/>
              <a:gd name="connsiteY6985" fmla="*/ 3383642 h 8856097"/>
              <a:gd name="connsiteX6986" fmla="*/ 3489084 w 8830208"/>
              <a:gd name="connsiteY6986" fmla="*/ 3396710 h 8856097"/>
              <a:gd name="connsiteX6987" fmla="*/ 3505152 w 8830208"/>
              <a:gd name="connsiteY6987" fmla="*/ 3409788 h 8856097"/>
              <a:gd name="connsiteX6988" fmla="*/ 3505295 w 8830208"/>
              <a:gd name="connsiteY6988" fmla="*/ 3391948 h 8856097"/>
              <a:gd name="connsiteX6989" fmla="*/ 3505448 w 8830208"/>
              <a:gd name="connsiteY6989" fmla="*/ 3374117 h 8856097"/>
              <a:gd name="connsiteX6990" fmla="*/ 3514677 w 8830208"/>
              <a:gd name="connsiteY6990" fmla="*/ 3388405 h 8856097"/>
              <a:gd name="connsiteX6991" fmla="*/ 3523907 w 8830208"/>
              <a:gd name="connsiteY6991" fmla="*/ 3393167 h 8856097"/>
              <a:gd name="connsiteX6992" fmla="*/ 3471815 w 8830208"/>
              <a:gd name="connsiteY6992" fmla="*/ 3381899 h 8856097"/>
              <a:gd name="connsiteX6993" fmla="*/ 2565921 w 8830208"/>
              <a:gd name="connsiteY6993" fmla="*/ 3393948 h 8856097"/>
              <a:gd name="connsiteX6994" fmla="*/ 2571702 w 8830208"/>
              <a:gd name="connsiteY6994" fmla="*/ 3413560 h 8856097"/>
              <a:gd name="connsiteX6995" fmla="*/ 2580808 w 8830208"/>
              <a:gd name="connsiteY6995" fmla="*/ 3412474 h 8856097"/>
              <a:gd name="connsiteX6996" fmla="*/ 2569664 w 8830208"/>
              <a:gd name="connsiteY6996" fmla="*/ 3378880 h 8856097"/>
              <a:gd name="connsiteX6997" fmla="*/ 2565921 w 8830208"/>
              <a:gd name="connsiteY6997" fmla="*/ 3393948 h 8856097"/>
              <a:gd name="connsiteX6998" fmla="*/ 2895552 w 8830208"/>
              <a:gd name="connsiteY6998" fmla="*/ 3391262 h 8856097"/>
              <a:gd name="connsiteX6999" fmla="*/ 2906258 w 8830208"/>
              <a:gd name="connsiteY6999" fmla="*/ 3414351 h 8856097"/>
              <a:gd name="connsiteX7000" fmla="*/ 2916965 w 8830208"/>
              <a:gd name="connsiteY7000" fmla="*/ 3425057 h 8856097"/>
              <a:gd name="connsiteX7001" fmla="*/ 2928871 w 8830208"/>
              <a:gd name="connsiteY7001" fmla="*/ 3413922 h 8856097"/>
              <a:gd name="connsiteX7002" fmla="*/ 2936205 w 8830208"/>
              <a:gd name="connsiteY7002" fmla="*/ 3390834 h 8856097"/>
              <a:gd name="connsiteX7003" fmla="*/ 2895552 w 8830208"/>
              <a:gd name="connsiteY7003" fmla="*/ 3391262 h 8856097"/>
              <a:gd name="connsiteX7004" fmla="*/ 3097206 w 8830208"/>
              <a:gd name="connsiteY7004" fmla="*/ 3391214 h 8856097"/>
              <a:gd name="connsiteX7005" fmla="*/ 3095977 w 8830208"/>
              <a:gd name="connsiteY7005" fmla="*/ 3417303 h 8856097"/>
              <a:gd name="connsiteX7006" fmla="*/ 3104807 w 8830208"/>
              <a:gd name="connsiteY7006" fmla="*/ 3431267 h 8856097"/>
              <a:gd name="connsiteX7007" fmla="*/ 3105102 w 8830208"/>
              <a:gd name="connsiteY7007" fmla="*/ 3412217 h 8856097"/>
              <a:gd name="connsiteX7008" fmla="*/ 3105398 w 8830208"/>
              <a:gd name="connsiteY7008" fmla="*/ 3393167 h 8856097"/>
              <a:gd name="connsiteX7009" fmla="*/ 3114627 w 8830208"/>
              <a:gd name="connsiteY7009" fmla="*/ 3407455 h 8856097"/>
              <a:gd name="connsiteX7010" fmla="*/ 3123857 w 8830208"/>
              <a:gd name="connsiteY7010" fmla="*/ 3421742 h 8856097"/>
              <a:gd name="connsiteX7011" fmla="*/ 3124010 w 8830208"/>
              <a:gd name="connsiteY7011" fmla="*/ 3405635 h 8856097"/>
              <a:gd name="connsiteX7012" fmla="*/ 3097206 w 8830208"/>
              <a:gd name="connsiteY7012" fmla="*/ 3391214 h 8856097"/>
              <a:gd name="connsiteX7013" fmla="*/ 2530031 w 8830208"/>
              <a:gd name="connsiteY7013" fmla="*/ 3396006 h 8856097"/>
              <a:gd name="connsiteX7014" fmla="*/ 2533831 w 8830208"/>
              <a:gd name="connsiteY7014" fmla="*/ 3417351 h 8856097"/>
              <a:gd name="connsiteX7015" fmla="*/ 2542337 w 8830208"/>
              <a:gd name="connsiteY7015" fmla="*/ 3431105 h 8856097"/>
              <a:gd name="connsiteX7016" fmla="*/ 2553329 w 8830208"/>
              <a:gd name="connsiteY7016" fmla="*/ 3420113 h 8856097"/>
              <a:gd name="connsiteX7017" fmla="*/ 2557929 w 8830208"/>
              <a:gd name="connsiteY7017" fmla="*/ 3398758 h 8856097"/>
              <a:gd name="connsiteX7018" fmla="*/ 2530031 w 8830208"/>
              <a:gd name="connsiteY7018" fmla="*/ 3396006 h 8856097"/>
              <a:gd name="connsiteX7019" fmla="*/ 2909840 w 8830208"/>
              <a:gd name="connsiteY7019" fmla="*/ 3397930 h 8856097"/>
              <a:gd name="connsiteX7020" fmla="*/ 2919927 w 8830208"/>
              <a:gd name="connsiteY7020" fmla="*/ 3407455 h 8856097"/>
              <a:gd name="connsiteX7021" fmla="*/ 2924127 w 8830208"/>
              <a:gd name="connsiteY7021" fmla="*/ 3397930 h 8856097"/>
              <a:gd name="connsiteX7022" fmla="*/ 2914041 w 8830208"/>
              <a:gd name="connsiteY7022" fmla="*/ 3388405 h 8856097"/>
              <a:gd name="connsiteX7023" fmla="*/ 2909840 w 8830208"/>
              <a:gd name="connsiteY7023" fmla="*/ 3397930 h 8856097"/>
              <a:gd name="connsiteX7024" fmla="*/ 3686127 w 8830208"/>
              <a:gd name="connsiteY7024" fmla="*/ 3398225 h 8856097"/>
              <a:gd name="connsiteX7025" fmla="*/ 3700415 w 8830208"/>
              <a:gd name="connsiteY7025" fmla="*/ 3407455 h 8856097"/>
              <a:gd name="connsiteX7026" fmla="*/ 3714702 w 8830208"/>
              <a:gd name="connsiteY7026" fmla="*/ 3403711 h 8856097"/>
              <a:gd name="connsiteX7027" fmla="*/ 3700415 w 8830208"/>
              <a:gd name="connsiteY7027" fmla="*/ 3394482 h 8856097"/>
              <a:gd name="connsiteX7028" fmla="*/ 3686127 w 8830208"/>
              <a:gd name="connsiteY7028" fmla="*/ 3398225 h 8856097"/>
              <a:gd name="connsiteX7029" fmla="*/ 2479462 w 8830208"/>
              <a:gd name="connsiteY7029" fmla="*/ 3416017 h 8856097"/>
              <a:gd name="connsiteX7030" fmla="*/ 2464794 w 8830208"/>
              <a:gd name="connsiteY7030" fmla="*/ 3436030 h 8856097"/>
              <a:gd name="connsiteX7031" fmla="*/ 2460431 w 8830208"/>
              <a:gd name="connsiteY7031" fmla="*/ 3422819 h 8856097"/>
              <a:gd name="connsiteX7032" fmla="*/ 2447820 w 8830208"/>
              <a:gd name="connsiteY7032" fmla="*/ 3414236 h 8856097"/>
              <a:gd name="connsiteX7033" fmla="*/ 2422912 w 8830208"/>
              <a:gd name="connsiteY7033" fmla="*/ 3452336 h 8856097"/>
              <a:gd name="connsiteX7034" fmla="*/ 2466337 w 8830208"/>
              <a:gd name="connsiteY7034" fmla="*/ 3444602 h 8856097"/>
              <a:gd name="connsiteX7035" fmla="*/ 2494759 w 8830208"/>
              <a:gd name="connsiteY7035" fmla="*/ 3426047 h 8856097"/>
              <a:gd name="connsiteX7036" fmla="*/ 2483825 w 8830208"/>
              <a:gd name="connsiteY7036" fmla="*/ 3419285 h 8856097"/>
              <a:gd name="connsiteX7037" fmla="*/ 2496341 w 8830208"/>
              <a:gd name="connsiteY7037" fmla="*/ 3415113 h 8856097"/>
              <a:gd name="connsiteX7038" fmla="*/ 2508847 w 8830208"/>
              <a:gd name="connsiteY7038" fmla="*/ 3410941 h 8856097"/>
              <a:gd name="connsiteX7039" fmla="*/ 2496769 w 8830208"/>
              <a:gd name="connsiteY7039" fmla="*/ 3403473 h 8856097"/>
              <a:gd name="connsiteX7040" fmla="*/ 2479462 w 8830208"/>
              <a:gd name="connsiteY7040" fmla="*/ 3416017 h 8856097"/>
              <a:gd name="connsiteX7041" fmla="*/ 2840298 w 8830208"/>
              <a:gd name="connsiteY7041" fmla="*/ 3413389 h 8856097"/>
              <a:gd name="connsiteX7042" fmla="*/ 2853252 w 8830208"/>
              <a:gd name="connsiteY7042" fmla="*/ 3445555 h 8856097"/>
              <a:gd name="connsiteX7043" fmla="*/ 2859691 w 8830208"/>
              <a:gd name="connsiteY7043" fmla="*/ 3410893 h 8856097"/>
              <a:gd name="connsiteX7044" fmla="*/ 2852690 w 8830208"/>
              <a:gd name="connsiteY7044" fmla="*/ 3400035 h 8856097"/>
              <a:gd name="connsiteX7045" fmla="*/ 2840298 w 8830208"/>
              <a:gd name="connsiteY7045" fmla="*/ 3413389 h 8856097"/>
              <a:gd name="connsiteX7046" fmla="*/ 3070441 w 8830208"/>
              <a:gd name="connsiteY7046" fmla="*/ 3409045 h 8856097"/>
              <a:gd name="connsiteX7047" fmla="*/ 3061145 w 8830208"/>
              <a:gd name="connsiteY7047" fmla="*/ 3430372 h 8856097"/>
              <a:gd name="connsiteX7048" fmla="*/ 3052372 w 8830208"/>
              <a:gd name="connsiteY7048" fmla="*/ 3427057 h 8856097"/>
              <a:gd name="connsiteX7049" fmla="*/ 3049381 w 8830208"/>
              <a:gd name="connsiteY7049" fmla="*/ 3413103 h 8856097"/>
              <a:gd name="connsiteX7050" fmla="*/ 3013605 w 8830208"/>
              <a:gd name="connsiteY7050" fmla="*/ 3452479 h 8856097"/>
              <a:gd name="connsiteX7051" fmla="*/ 3029274 w 8830208"/>
              <a:gd name="connsiteY7051" fmla="*/ 3445278 h 8856097"/>
              <a:gd name="connsiteX7052" fmla="*/ 3038285 w 8830208"/>
              <a:gd name="connsiteY7052" fmla="*/ 3443250 h 8856097"/>
              <a:gd name="connsiteX7053" fmla="*/ 3038427 w 8830208"/>
              <a:gd name="connsiteY7053" fmla="*/ 3455242 h 8856097"/>
              <a:gd name="connsiteX7054" fmla="*/ 3059859 w 8830208"/>
              <a:gd name="connsiteY7054" fmla="*/ 3443250 h 8856097"/>
              <a:gd name="connsiteX7055" fmla="*/ 3084548 w 8830208"/>
              <a:gd name="connsiteY7055" fmla="*/ 3429600 h 8856097"/>
              <a:gd name="connsiteX7056" fmla="*/ 3076680 w 8830208"/>
              <a:gd name="connsiteY7056" fmla="*/ 3410550 h 8856097"/>
              <a:gd name="connsiteX7057" fmla="*/ 3065564 w 8830208"/>
              <a:gd name="connsiteY7057" fmla="*/ 3393167 h 8856097"/>
              <a:gd name="connsiteX7058" fmla="*/ 3070441 w 8830208"/>
              <a:gd name="connsiteY7058" fmla="*/ 3409045 h 8856097"/>
              <a:gd name="connsiteX7059" fmla="*/ 2362152 w 8830208"/>
              <a:gd name="connsiteY7059" fmla="*/ 3429448 h 8856097"/>
              <a:gd name="connsiteX7060" fmla="*/ 2390423 w 8830208"/>
              <a:gd name="connsiteY7060" fmla="*/ 3467548 h 8856097"/>
              <a:gd name="connsiteX7061" fmla="*/ 2381202 w 8830208"/>
              <a:gd name="connsiteY7061" fmla="*/ 3450317 h 8856097"/>
              <a:gd name="connsiteX7062" fmla="*/ 2379745 w 8830208"/>
              <a:gd name="connsiteY7062" fmla="*/ 3426505 h 8856097"/>
              <a:gd name="connsiteX7063" fmla="*/ 2399090 w 8830208"/>
              <a:gd name="connsiteY7063" fmla="*/ 3447936 h 8856097"/>
              <a:gd name="connsiteX7064" fmla="*/ 2405606 w 8830208"/>
              <a:gd name="connsiteY7064" fmla="*/ 3452698 h 8856097"/>
              <a:gd name="connsiteX7065" fmla="*/ 2412454 w 8830208"/>
              <a:gd name="connsiteY7065" fmla="*/ 3435363 h 8856097"/>
              <a:gd name="connsiteX7066" fmla="*/ 2370306 w 8830208"/>
              <a:gd name="connsiteY7066" fmla="*/ 3426505 h 8856097"/>
              <a:gd name="connsiteX7067" fmla="*/ 2362152 w 8830208"/>
              <a:gd name="connsiteY7067" fmla="*/ 3429448 h 8856097"/>
              <a:gd name="connsiteX7068" fmla="*/ 3213164 w 8830208"/>
              <a:gd name="connsiteY7068" fmla="*/ 3431677 h 8856097"/>
              <a:gd name="connsiteX7069" fmla="*/ 3231728 w 8830208"/>
              <a:gd name="connsiteY7069" fmla="*/ 3449755 h 8856097"/>
              <a:gd name="connsiteX7070" fmla="*/ 3241596 w 8830208"/>
              <a:gd name="connsiteY7070" fmla="*/ 3430476 h 8856097"/>
              <a:gd name="connsiteX7071" fmla="*/ 3213164 w 8830208"/>
              <a:gd name="connsiteY7071" fmla="*/ 3431677 h 8856097"/>
              <a:gd name="connsiteX7072" fmla="*/ 2781329 w 8830208"/>
              <a:gd name="connsiteY7072" fmla="*/ 3435782 h 8856097"/>
              <a:gd name="connsiteX7073" fmla="*/ 2767127 w 8830208"/>
              <a:gd name="connsiteY7073" fmla="*/ 3444764 h 8856097"/>
              <a:gd name="connsiteX7074" fmla="*/ 2778643 w 8830208"/>
              <a:gd name="connsiteY7074" fmla="*/ 3456280 h 8856097"/>
              <a:gd name="connsiteX7075" fmla="*/ 2809275 w 8830208"/>
              <a:gd name="connsiteY7075" fmla="*/ 3459051 h 8856097"/>
              <a:gd name="connsiteX7076" fmla="*/ 2828392 w 8830208"/>
              <a:gd name="connsiteY7076" fmla="*/ 3450317 h 8856097"/>
              <a:gd name="connsiteX7077" fmla="*/ 2819257 w 8830208"/>
              <a:gd name="connsiteY7077" fmla="*/ 3436030 h 8856097"/>
              <a:gd name="connsiteX7078" fmla="*/ 2810123 w 8830208"/>
              <a:gd name="connsiteY7078" fmla="*/ 3421742 h 8856097"/>
              <a:gd name="connsiteX7079" fmla="*/ 2809970 w 8830208"/>
              <a:gd name="connsiteY7079" fmla="*/ 3438411 h 8856097"/>
              <a:gd name="connsiteX7080" fmla="*/ 2800598 w 8830208"/>
              <a:gd name="connsiteY7080" fmla="*/ 3455080 h 8856097"/>
              <a:gd name="connsiteX7081" fmla="*/ 2796854 w 8830208"/>
              <a:gd name="connsiteY7081" fmla="*/ 3440792 h 8856097"/>
              <a:gd name="connsiteX7082" fmla="*/ 2781329 w 8830208"/>
              <a:gd name="connsiteY7082" fmla="*/ 3435782 h 8856097"/>
              <a:gd name="connsiteX7083" fmla="*/ 2987164 w 8830208"/>
              <a:gd name="connsiteY7083" fmla="*/ 3434201 h 8856097"/>
              <a:gd name="connsiteX7084" fmla="*/ 2988964 w 8830208"/>
              <a:gd name="connsiteY7084" fmla="*/ 3460985 h 8856097"/>
              <a:gd name="connsiteX7085" fmla="*/ 3000775 w 8830208"/>
              <a:gd name="connsiteY7085" fmla="*/ 3441421 h 8856097"/>
              <a:gd name="connsiteX7086" fmla="*/ 2987164 w 8830208"/>
              <a:gd name="connsiteY7086" fmla="*/ 3434201 h 8856097"/>
              <a:gd name="connsiteX7087" fmla="*/ 2302393 w 8830208"/>
              <a:gd name="connsiteY7087" fmla="*/ 3444678 h 8856097"/>
              <a:gd name="connsiteX7088" fmla="*/ 2293896 w 8830208"/>
              <a:gd name="connsiteY7088" fmla="*/ 3461747 h 8856097"/>
              <a:gd name="connsiteX7089" fmla="*/ 2320052 w 8830208"/>
              <a:gd name="connsiteY7089" fmla="*/ 3486322 h 8856097"/>
              <a:gd name="connsiteX7090" fmla="*/ 2338340 w 8830208"/>
              <a:gd name="connsiteY7090" fmla="*/ 3478892 h 8856097"/>
              <a:gd name="connsiteX7091" fmla="*/ 2319147 w 8830208"/>
              <a:gd name="connsiteY7091" fmla="*/ 3459842 h 8856097"/>
              <a:gd name="connsiteX7092" fmla="*/ 2302393 w 8830208"/>
              <a:gd name="connsiteY7092" fmla="*/ 3444678 h 8856097"/>
              <a:gd name="connsiteX7093" fmla="*/ 3150346 w 8830208"/>
              <a:gd name="connsiteY7093" fmla="*/ 3449288 h 8856097"/>
              <a:gd name="connsiteX7094" fmla="*/ 3140821 w 8830208"/>
              <a:gd name="connsiteY7094" fmla="*/ 3493037 h 8856097"/>
              <a:gd name="connsiteX7095" fmla="*/ 3165720 w 8830208"/>
              <a:gd name="connsiteY7095" fmla="*/ 3459899 h 8856097"/>
              <a:gd name="connsiteX7096" fmla="*/ 3170158 w 8830208"/>
              <a:gd name="connsiteY7096" fmla="*/ 3449317 h 8856097"/>
              <a:gd name="connsiteX7097" fmla="*/ 3181302 w 8830208"/>
              <a:gd name="connsiteY7097" fmla="*/ 3446117 h 8856097"/>
              <a:gd name="connsiteX7098" fmla="*/ 3150346 w 8830208"/>
              <a:gd name="connsiteY7098" fmla="*/ 3449288 h 8856097"/>
              <a:gd name="connsiteX7099" fmla="*/ 3329921 w 8830208"/>
              <a:gd name="connsiteY7099" fmla="*/ 3450717 h 8856097"/>
              <a:gd name="connsiteX7100" fmla="*/ 3302708 w 8830208"/>
              <a:gd name="connsiteY7100" fmla="*/ 3458347 h 8856097"/>
              <a:gd name="connsiteX7101" fmla="*/ 3299965 w 8830208"/>
              <a:gd name="connsiteY7101" fmla="*/ 3475320 h 8856097"/>
              <a:gd name="connsiteX7102" fmla="*/ 3306375 w 8830208"/>
              <a:gd name="connsiteY7102" fmla="*/ 3497942 h 8856097"/>
              <a:gd name="connsiteX7103" fmla="*/ 3296745 w 8830208"/>
              <a:gd name="connsiteY7103" fmla="*/ 3483931 h 8856097"/>
              <a:gd name="connsiteX7104" fmla="*/ 3280086 w 8830208"/>
              <a:gd name="connsiteY7104" fmla="*/ 3476949 h 8856097"/>
              <a:gd name="connsiteX7105" fmla="*/ 3283220 w 8830208"/>
              <a:gd name="connsiteY7105" fmla="*/ 3494132 h 8856097"/>
              <a:gd name="connsiteX7106" fmla="*/ 3293383 w 8830208"/>
              <a:gd name="connsiteY7106" fmla="*/ 3504295 h 8856097"/>
              <a:gd name="connsiteX7107" fmla="*/ 3326606 w 8830208"/>
              <a:gd name="connsiteY7107" fmla="*/ 3486836 h 8856097"/>
              <a:gd name="connsiteX7108" fmla="*/ 3359820 w 8830208"/>
              <a:gd name="connsiteY7108" fmla="*/ 3469367 h 8856097"/>
              <a:gd name="connsiteX7109" fmla="*/ 3353905 w 8830208"/>
              <a:gd name="connsiteY7109" fmla="*/ 3453403 h 8856097"/>
              <a:gd name="connsiteX7110" fmla="*/ 3347990 w 8830208"/>
              <a:gd name="connsiteY7110" fmla="*/ 3437449 h 8856097"/>
              <a:gd name="connsiteX7111" fmla="*/ 3329921 w 8830208"/>
              <a:gd name="connsiteY7111" fmla="*/ 3450717 h 8856097"/>
              <a:gd name="connsiteX7112" fmla="*/ 1428702 w 8830208"/>
              <a:gd name="connsiteY7112" fmla="*/ 3536042 h 8856097"/>
              <a:gd name="connsiteX7113" fmla="*/ 1488681 w 8830208"/>
              <a:gd name="connsiteY7113" fmla="*/ 3640817 h 8856097"/>
              <a:gd name="connsiteX7114" fmla="*/ 1448048 w 8830208"/>
              <a:gd name="connsiteY7114" fmla="*/ 3555092 h 8856097"/>
              <a:gd name="connsiteX7115" fmla="*/ 1388069 w 8830208"/>
              <a:gd name="connsiteY7115" fmla="*/ 3450317 h 8856097"/>
              <a:gd name="connsiteX7116" fmla="*/ 1428702 w 8830208"/>
              <a:gd name="connsiteY7116" fmla="*/ 3536042 h 8856097"/>
              <a:gd name="connsiteX7117" fmla="*/ 2591048 w 8830208"/>
              <a:gd name="connsiteY7117" fmla="*/ 3466986 h 8856097"/>
              <a:gd name="connsiteX7118" fmla="*/ 2581828 w 8830208"/>
              <a:gd name="connsiteY7118" fmla="*/ 3475844 h 8856097"/>
              <a:gd name="connsiteX7119" fmla="*/ 2535384 w 8830208"/>
              <a:gd name="connsiteY7119" fmla="*/ 3486036 h 8856097"/>
              <a:gd name="connsiteX7120" fmla="*/ 2547195 w 8830208"/>
              <a:gd name="connsiteY7120" fmla="*/ 3502705 h 8856097"/>
              <a:gd name="connsiteX7121" fmla="*/ 2562320 w 8830208"/>
              <a:gd name="connsiteY7121" fmla="*/ 3486036 h 8856097"/>
              <a:gd name="connsiteX7122" fmla="*/ 2569464 w 8830208"/>
              <a:gd name="connsiteY7122" fmla="*/ 3479835 h 8856097"/>
              <a:gd name="connsiteX7123" fmla="*/ 2605745 w 8830208"/>
              <a:gd name="connsiteY7123" fmla="*/ 3477302 h 8856097"/>
              <a:gd name="connsiteX7124" fmla="*/ 2610098 w 8830208"/>
              <a:gd name="connsiteY7124" fmla="*/ 3464605 h 8856097"/>
              <a:gd name="connsiteX7125" fmla="*/ 2619327 w 8830208"/>
              <a:gd name="connsiteY7125" fmla="*/ 3475720 h 8856097"/>
              <a:gd name="connsiteX7126" fmla="*/ 2624319 w 8830208"/>
              <a:gd name="connsiteY7126" fmla="*/ 3481845 h 8856097"/>
              <a:gd name="connsiteX7127" fmla="*/ 2608478 w 8830208"/>
              <a:gd name="connsiteY7127" fmla="*/ 3445555 h 8856097"/>
              <a:gd name="connsiteX7128" fmla="*/ 2591048 w 8830208"/>
              <a:gd name="connsiteY7128" fmla="*/ 3466986 h 8856097"/>
              <a:gd name="connsiteX7129" fmla="*/ 2728960 w 8830208"/>
              <a:gd name="connsiteY7129" fmla="*/ 3455232 h 8856097"/>
              <a:gd name="connsiteX7130" fmla="*/ 2743152 w 8830208"/>
              <a:gd name="connsiteY7130" fmla="*/ 3459842 h 8856097"/>
              <a:gd name="connsiteX7131" fmla="*/ 2758249 w 8830208"/>
              <a:gd name="connsiteY7131" fmla="*/ 3465919 h 8856097"/>
              <a:gd name="connsiteX7132" fmla="*/ 2754154 w 8830208"/>
              <a:gd name="connsiteY7132" fmla="*/ 3470272 h 8856097"/>
              <a:gd name="connsiteX7133" fmla="*/ 2743152 w 8830208"/>
              <a:gd name="connsiteY7133" fmla="*/ 3473567 h 8856097"/>
              <a:gd name="connsiteX7134" fmla="*/ 2764717 w 8830208"/>
              <a:gd name="connsiteY7134" fmla="*/ 3477959 h 8856097"/>
              <a:gd name="connsiteX7135" fmla="*/ 2741571 w 8830208"/>
              <a:gd name="connsiteY7135" fmla="*/ 3445555 h 8856097"/>
              <a:gd name="connsiteX7136" fmla="*/ 2728960 w 8830208"/>
              <a:gd name="connsiteY7136" fmla="*/ 3455232 h 8856097"/>
              <a:gd name="connsiteX7137" fmla="*/ 2938548 w 8830208"/>
              <a:gd name="connsiteY7137" fmla="*/ 3464605 h 8856097"/>
              <a:gd name="connsiteX7138" fmla="*/ 2944425 w 8830208"/>
              <a:gd name="connsiteY7138" fmla="*/ 3488417 h 8856097"/>
              <a:gd name="connsiteX7139" fmla="*/ 2934795 w 8830208"/>
              <a:gd name="connsiteY7139" fmla="*/ 3474406 h 8856097"/>
              <a:gd name="connsiteX7140" fmla="*/ 2919756 w 8830208"/>
              <a:gd name="connsiteY7140" fmla="*/ 3485998 h 8856097"/>
              <a:gd name="connsiteX7141" fmla="*/ 2943797 w 8830208"/>
              <a:gd name="connsiteY7141" fmla="*/ 3495780 h 8856097"/>
              <a:gd name="connsiteX7142" fmla="*/ 2947445 w 8830208"/>
              <a:gd name="connsiteY7142" fmla="*/ 3459280 h 8856097"/>
              <a:gd name="connsiteX7143" fmla="*/ 2932662 w 8830208"/>
              <a:gd name="connsiteY7143" fmla="*/ 3440792 h 8856097"/>
              <a:gd name="connsiteX7144" fmla="*/ 2938548 w 8830208"/>
              <a:gd name="connsiteY7144" fmla="*/ 3464605 h 8856097"/>
              <a:gd name="connsiteX7145" fmla="*/ 3502771 w 8830208"/>
              <a:gd name="connsiteY7145" fmla="*/ 3455842 h 8856097"/>
              <a:gd name="connsiteX7146" fmla="*/ 3485150 w 8830208"/>
              <a:gd name="connsiteY7146" fmla="*/ 3481750 h 8856097"/>
              <a:gd name="connsiteX7147" fmla="*/ 3476577 w 8830208"/>
              <a:gd name="connsiteY7147" fmla="*/ 3474130 h 8856097"/>
              <a:gd name="connsiteX7148" fmla="*/ 3468948 w 8830208"/>
              <a:gd name="connsiteY7148" fmla="*/ 3450317 h 8856097"/>
              <a:gd name="connsiteX7149" fmla="*/ 3468005 w 8830208"/>
              <a:gd name="connsiteY7149" fmla="*/ 3476511 h 8856097"/>
              <a:gd name="connsiteX7150" fmla="*/ 3472444 w 8830208"/>
              <a:gd name="connsiteY7150" fmla="*/ 3502705 h 8856097"/>
              <a:gd name="connsiteX7151" fmla="*/ 3514982 w 8830208"/>
              <a:gd name="connsiteY7151" fmla="*/ 3466652 h 8856097"/>
              <a:gd name="connsiteX7152" fmla="*/ 3515287 w 8830208"/>
              <a:gd name="connsiteY7152" fmla="*/ 3450317 h 8856097"/>
              <a:gd name="connsiteX7153" fmla="*/ 3530546 w 8830208"/>
              <a:gd name="connsiteY7153" fmla="*/ 3469367 h 8856097"/>
              <a:gd name="connsiteX7154" fmla="*/ 3545815 w 8830208"/>
              <a:gd name="connsiteY7154" fmla="*/ 3488417 h 8856097"/>
              <a:gd name="connsiteX7155" fmla="*/ 3539776 w 8830208"/>
              <a:gd name="connsiteY7155" fmla="*/ 3470967 h 8856097"/>
              <a:gd name="connsiteX7156" fmla="*/ 3533727 w 8830208"/>
              <a:gd name="connsiteY7156" fmla="*/ 3449536 h 8856097"/>
              <a:gd name="connsiteX7157" fmla="*/ 3502771 w 8830208"/>
              <a:gd name="connsiteY7157" fmla="*/ 3455842 h 8856097"/>
              <a:gd name="connsiteX7158" fmla="*/ 1347740 w 8830208"/>
              <a:gd name="connsiteY7158" fmla="*/ 3483655 h 8856097"/>
              <a:gd name="connsiteX7159" fmla="*/ 1367276 w 8830208"/>
              <a:gd name="connsiteY7159" fmla="*/ 3512230 h 8856097"/>
              <a:gd name="connsiteX7160" fmla="*/ 1357265 w 8830208"/>
              <a:gd name="connsiteY7160" fmla="*/ 3483655 h 8856097"/>
              <a:gd name="connsiteX7161" fmla="*/ 1337729 w 8830208"/>
              <a:gd name="connsiteY7161" fmla="*/ 3455080 h 8856097"/>
              <a:gd name="connsiteX7162" fmla="*/ 1347740 w 8830208"/>
              <a:gd name="connsiteY7162" fmla="*/ 3483655 h 8856097"/>
              <a:gd name="connsiteX7163" fmla="*/ 2229107 w 8830208"/>
              <a:gd name="connsiteY7163" fmla="*/ 3461166 h 8856097"/>
              <a:gd name="connsiteX7164" fmla="*/ 2242938 w 8830208"/>
              <a:gd name="connsiteY7164" fmla="*/ 3487227 h 8856097"/>
              <a:gd name="connsiteX7165" fmla="*/ 2280009 w 8830208"/>
              <a:gd name="connsiteY7165" fmla="*/ 3479254 h 8856097"/>
              <a:gd name="connsiteX7166" fmla="*/ 2261140 w 8830208"/>
              <a:gd name="connsiteY7166" fmla="*/ 3481273 h 8856097"/>
              <a:gd name="connsiteX7167" fmla="*/ 2247871 w 8830208"/>
              <a:gd name="connsiteY7167" fmla="*/ 3475454 h 8856097"/>
              <a:gd name="connsiteX7168" fmla="*/ 2229107 w 8830208"/>
              <a:gd name="connsiteY7168" fmla="*/ 3461166 h 8856097"/>
              <a:gd name="connsiteX7169" fmla="*/ 2197075 w 8830208"/>
              <a:gd name="connsiteY7169" fmla="*/ 3470929 h 8856097"/>
              <a:gd name="connsiteX7170" fmla="*/ 2189598 w 8830208"/>
              <a:gd name="connsiteY7170" fmla="*/ 3501914 h 8856097"/>
              <a:gd name="connsiteX7171" fmla="*/ 2184140 w 8830208"/>
              <a:gd name="connsiteY7171" fmla="*/ 3509848 h 8856097"/>
              <a:gd name="connsiteX7172" fmla="*/ 2170957 w 8830208"/>
              <a:gd name="connsiteY7172" fmla="*/ 3493180 h 8856097"/>
              <a:gd name="connsiteX7173" fmla="*/ 2170738 w 8830208"/>
              <a:gd name="connsiteY7173" fmla="*/ 3520593 h 8856097"/>
              <a:gd name="connsiteX7174" fmla="*/ 2200227 w 8830208"/>
              <a:gd name="connsiteY7174" fmla="*/ 3495923 h 8856097"/>
              <a:gd name="connsiteX7175" fmla="*/ 2200227 w 8830208"/>
              <a:gd name="connsiteY7175" fmla="*/ 3471215 h 8856097"/>
              <a:gd name="connsiteX7176" fmla="*/ 2219277 w 8830208"/>
              <a:gd name="connsiteY7176" fmla="*/ 3493180 h 8856097"/>
              <a:gd name="connsiteX7177" fmla="*/ 2238327 w 8830208"/>
              <a:gd name="connsiteY7177" fmla="*/ 3505638 h 8856097"/>
              <a:gd name="connsiteX7178" fmla="*/ 2197075 w 8830208"/>
              <a:gd name="connsiteY7178" fmla="*/ 3470929 h 8856097"/>
              <a:gd name="connsiteX7179" fmla="*/ 3673145 w 8830208"/>
              <a:gd name="connsiteY7179" fmla="*/ 3478921 h 8856097"/>
              <a:gd name="connsiteX7180" fmla="*/ 3671611 w 8830208"/>
              <a:gd name="connsiteY7180" fmla="*/ 3500895 h 8856097"/>
              <a:gd name="connsiteX7181" fmla="*/ 3676745 w 8830208"/>
              <a:gd name="connsiteY7181" fmla="*/ 3492389 h 8856097"/>
              <a:gd name="connsiteX7182" fmla="*/ 3676898 w 8830208"/>
              <a:gd name="connsiteY7182" fmla="*/ 3478892 h 8856097"/>
              <a:gd name="connsiteX7183" fmla="*/ 3685756 w 8830208"/>
              <a:gd name="connsiteY7183" fmla="*/ 3492903 h 8856097"/>
              <a:gd name="connsiteX7184" fmla="*/ 3699796 w 8830208"/>
              <a:gd name="connsiteY7184" fmla="*/ 3501733 h 8856097"/>
              <a:gd name="connsiteX7185" fmla="*/ 3692319 w 8830208"/>
              <a:gd name="connsiteY7185" fmla="*/ 3479244 h 8856097"/>
              <a:gd name="connsiteX7186" fmla="*/ 3679669 w 8830208"/>
              <a:gd name="connsiteY7186" fmla="*/ 3461928 h 8856097"/>
              <a:gd name="connsiteX7187" fmla="*/ 3673145 w 8830208"/>
              <a:gd name="connsiteY7187" fmla="*/ 3478921 h 8856097"/>
              <a:gd name="connsiteX7188" fmla="*/ 2870959 w 8830208"/>
              <a:gd name="connsiteY7188" fmla="*/ 3487941 h 8856097"/>
              <a:gd name="connsiteX7189" fmla="*/ 2852690 w 8830208"/>
              <a:gd name="connsiteY7189" fmla="*/ 3501419 h 8856097"/>
              <a:gd name="connsiteX7190" fmla="*/ 2863767 w 8830208"/>
              <a:gd name="connsiteY7190" fmla="*/ 3512668 h 8856097"/>
              <a:gd name="connsiteX7191" fmla="*/ 2889114 w 8830208"/>
              <a:gd name="connsiteY7191" fmla="*/ 3499666 h 8856097"/>
              <a:gd name="connsiteX7192" fmla="*/ 2898486 w 8830208"/>
              <a:gd name="connsiteY7192" fmla="*/ 3501485 h 8856097"/>
              <a:gd name="connsiteX7193" fmla="*/ 2914602 w 8830208"/>
              <a:gd name="connsiteY7193" fmla="*/ 3505038 h 8856097"/>
              <a:gd name="connsiteX7194" fmla="*/ 2901915 w 8830208"/>
              <a:gd name="connsiteY7194" fmla="*/ 3484979 h 8856097"/>
              <a:gd name="connsiteX7195" fmla="*/ 2889228 w 8830208"/>
              <a:gd name="connsiteY7195" fmla="*/ 3474453 h 8856097"/>
              <a:gd name="connsiteX7196" fmla="*/ 2870959 w 8830208"/>
              <a:gd name="connsiteY7196" fmla="*/ 3487941 h 8856097"/>
              <a:gd name="connsiteX7197" fmla="*/ 3066669 w 8830208"/>
              <a:gd name="connsiteY7197" fmla="*/ 3488817 h 8856097"/>
              <a:gd name="connsiteX7198" fmla="*/ 3088167 w 8830208"/>
              <a:gd name="connsiteY7198" fmla="*/ 3516687 h 8856097"/>
              <a:gd name="connsiteX7199" fmla="*/ 3098178 w 8830208"/>
              <a:gd name="connsiteY7199" fmla="*/ 3492560 h 8856097"/>
              <a:gd name="connsiteX7200" fmla="*/ 3066669 w 8830208"/>
              <a:gd name="connsiteY7200" fmla="*/ 3488817 h 8856097"/>
              <a:gd name="connsiteX7201" fmla="*/ 3105102 w 8830208"/>
              <a:gd name="connsiteY7201" fmla="*/ 3482531 h 8856097"/>
              <a:gd name="connsiteX7202" fmla="*/ 3114627 w 8830208"/>
              <a:gd name="connsiteY7202" fmla="*/ 3497942 h 8856097"/>
              <a:gd name="connsiteX7203" fmla="*/ 3124152 w 8830208"/>
              <a:gd name="connsiteY7203" fmla="*/ 3494303 h 8856097"/>
              <a:gd name="connsiteX7204" fmla="*/ 3114627 w 8830208"/>
              <a:gd name="connsiteY7204" fmla="*/ 3478892 h 8856097"/>
              <a:gd name="connsiteX7205" fmla="*/ 3105102 w 8830208"/>
              <a:gd name="connsiteY7205" fmla="*/ 3482531 h 8856097"/>
              <a:gd name="connsiteX7206" fmla="*/ 3257502 w 8830208"/>
              <a:gd name="connsiteY7206" fmla="*/ 3493180 h 8856097"/>
              <a:gd name="connsiteX7207" fmla="*/ 3271238 w 8830208"/>
              <a:gd name="connsiteY7207" fmla="*/ 3512230 h 8856097"/>
              <a:gd name="connsiteX7208" fmla="*/ 3269790 w 8830208"/>
              <a:gd name="connsiteY7208" fmla="*/ 3493180 h 8856097"/>
              <a:gd name="connsiteX7209" fmla="*/ 3256055 w 8830208"/>
              <a:gd name="connsiteY7209" fmla="*/ 3474130 h 8856097"/>
              <a:gd name="connsiteX7210" fmla="*/ 3257502 w 8830208"/>
              <a:gd name="connsiteY7210" fmla="*/ 3493180 h 8856097"/>
              <a:gd name="connsiteX7211" fmla="*/ 3423409 w 8830208"/>
              <a:gd name="connsiteY7211" fmla="*/ 3486817 h 8856097"/>
              <a:gd name="connsiteX7212" fmla="*/ 3428952 w 8830208"/>
              <a:gd name="connsiteY7212" fmla="*/ 3513011 h 8856097"/>
              <a:gd name="connsiteX7213" fmla="*/ 3438477 w 8830208"/>
              <a:gd name="connsiteY7213" fmla="*/ 3521755 h 8856097"/>
              <a:gd name="connsiteX7214" fmla="*/ 3432934 w 8830208"/>
              <a:gd name="connsiteY7214" fmla="*/ 3487855 h 8856097"/>
              <a:gd name="connsiteX7215" fmla="*/ 3417875 w 8830208"/>
              <a:gd name="connsiteY7215" fmla="*/ 3469367 h 8856097"/>
              <a:gd name="connsiteX7216" fmla="*/ 3423409 w 8830208"/>
              <a:gd name="connsiteY7216" fmla="*/ 3486817 h 8856097"/>
              <a:gd name="connsiteX7217" fmla="*/ 3637836 w 8830208"/>
              <a:gd name="connsiteY7217" fmla="*/ 3495561 h 8856097"/>
              <a:gd name="connsiteX7218" fmla="*/ 3637160 w 8830208"/>
              <a:gd name="connsiteY7218" fmla="*/ 3516992 h 8856097"/>
              <a:gd name="connsiteX7219" fmla="*/ 3628977 w 8830208"/>
              <a:gd name="connsiteY7219" fmla="*/ 3497942 h 8856097"/>
              <a:gd name="connsiteX7220" fmla="*/ 3620795 w 8830208"/>
              <a:gd name="connsiteY7220" fmla="*/ 3478892 h 8856097"/>
              <a:gd name="connsiteX7221" fmla="*/ 3619452 w 8830208"/>
              <a:gd name="connsiteY7221" fmla="*/ 3502705 h 8856097"/>
              <a:gd name="connsiteX7222" fmla="*/ 3618110 w 8830208"/>
              <a:gd name="connsiteY7222" fmla="*/ 3526517 h 8856097"/>
              <a:gd name="connsiteX7223" fmla="*/ 3609927 w 8830208"/>
              <a:gd name="connsiteY7223" fmla="*/ 3507467 h 8856097"/>
              <a:gd name="connsiteX7224" fmla="*/ 3601069 w 8830208"/>
              <a:gd name="connsiteY7224" fmla="*/ 3501114 h 8856097"/>
              <a:gd name="connsiteX7225" fmla="*/ 3588496 w 8830208"/>
              <a:gd name="connsiteY7225" fmla="*/ 3509543 h 8856097"/>
              <a:gd name="connsiteX7226" fmla="*/ 3559921 w 8830208"/>
              <a:gd name="connsiteY7226" fmla="*/ 3513849 h 8856097"/>
              <a:gd name="connsiteX7227" fmla="*/ 3558321 w 8830208"/>
              <a:gd name="connsiteY7227" fmla="*/ 3546586 h 8856097"/>
              <a:gd name="connsiteX7228" fmla="*/ 3577933 w 8830208"/>
              <a:gd name="connsiteY7228" fmla="*/ 3540805 h 8856097"/>
              <a:gd name="connsiteX7229" fmla="*/ 3575961 w 8830208"/>
              <a:gd name="connsiteY7229" fmla="*/ 3530261 h 8856097"/>
              <a:gd name="connsiteX7230" fmla="*/ 3589287 w 8830208"/>
              <a:gd name="connsiteY7230" fmla="*/ 3526012 h 8856097"/>
              <a:gd name="connsiteX7231" fmla="*/ 3654114 w 8830208"/>
              <a:gd name="connsiteY7231" fmla="*/ 3490798 h 8856097"/>
              <a:gd name="connsiteX7232" fmla="*/ 3646970 w 8830208"/>
              <a:gd name="connsiteY7232" fmla="*/ 3474130 h 8856097"/>
              <a:gd name="connsiteX7233" fmla="*/ 3637836 w 8830208"/>
              <a:gd name="connsiteY7233" fmla="*/ 3495561 h 8856097"/>
              <a:gd name="connsiteX7234" fmla="*/ 2501579 w 8830208"/>
              <a:gd name="connsiteY7234" fmla="*/ 3497942 h 8856097"/>
              <a:gd name="connsiteX7235" fmla="*/ 2513981 w 8830208"/>
              <a:gd name="connsiteY7235" fmla="*/ 3512230 h 8856097"/>
              <a:gd name="connsiteX7236" fmla="*/ 2520906 w 8830208"/>
              <a:gd name="connsiteY7236" fmla="*/ 3497942 h 8856097"/>
              <a:gd name="connsiteX7237" fmla="*/ 2508504 w 8830208"/>
              <a:gd name="connsiteY7237" fmla="*/ 3483655 h 8856097"/>
              <a:gd name="connsiteX7238" fmla="*/ 2501579 w 8830208"/>
              <a:gd name="connsiteY7238" fmla="*/ 3497942 h 8856097"/>
              <a:gd name="connsiteX7239" fmla="*/ 3750535 w 8830208"/>
              <a:gd name="connsiteY7239" fmla="*/ 3490389 h 8856097"/>
              <a:gd name="connsiteX7240" fmla="*/ 3788635 w 8830208"/>
              <a:gd name="connsiteY7240" fmla="*/ 3490198 h 8856097"/>
              <a:gd name="connsiteX7241" fmla="*/ 3767090 w 8830208"/>
              <a:gd name="connsiteY7241" fmla="*/ 3486055 h 8856097"/>
              <a:gd name="connsiteX7242" fmla="*/ 3750535 w 8830208"/>
              <a:gd name="connsiteY7242" fmla="*/ 3490389 h 8856097"/>
              <a:gd name="connsiteX7243" fmla="*/ 2117779 w 8830208"/>
              <a:gd name="connsiteY7243" fmla="*/ 3516916 h 8856097"/>
              <a:gd name="connsiteX7244" fmla="*/ 2136229 w 8830208"/>
              <a:gd name="connsiteY7244" fmla="*/ 3524136 h 8856097"/>
              <a:gd name="connsiteX7245" fmla="*/ 2129990 w 8830208"/>
              <a:gd name="connsiteY7245" fmla="*/ 3507467 h 8856097"/>
              <a:gd name="connsiteX7246" fmla="*/ 2146059 w 8830208"/>
              <a:gd name="connsiteY7246" fmla="*/ 3520535 h 8856097"/>
              <a:gd name="connsiteX7247" fmla="*/ 2162127 w 8830208"/>
              <a:gd name="connsiteY7247" fmla="*/ 3522688 h 8856097"/>
              <a:gd name="connsiteX7248" fmla="*/ 2137696 w 8830208"/>
              <a:gd name="connsiteY7248" fmla="*/ 3502467 h 8856097"/>
              <a:gd name="connsiteX7249" fmla="*/ 2117779 w 8830208"/>
              <a:gd name="connsiteY7249" fmla="*/ 3516916 h 8856097"/>
              <a:gd name="connsiteX7250" fmla="*/ 2400738 w 8830208"/>
              <a:gd name="connsiteY7250" fmla="*/ 3502705 h 8856097"/>
              <a:gd name="connsiteX7251" fmla="*/ 2441724 w 8830208"/>
              <a:gd name="connsiteY7251" fmla="*/ 3535537 h 8856097"/>
              <a:gd name="connsiteX7252" fmla="*/ 2470795 w 8830208"/>
              <a:gd name="connsiteY7252" fmla="*/ 3501266 h 8856097"/>
              <a:gd name="connsiteX7253" fmla="*/ 2451183 w 8830208"/>
              <a:gd name="connsiteY7253" fmla="*/ 3507848 h 8856097"/>
              <a:gd name="connsiteX7254" fmla="*/ 2438352 w 8830208"/>
              <a:gd name="connsiteY7254" fmla="*/ 3514049 h 8856097"/>
              <a:gd name="connsiteX7255" fmla="*/ 2429123 w 8830208"/>
              <a:gd name="connsiteY7255" fmla="*/ 3502705 h 8856097"/>
              <a:gd name="connsiteX7256" fmla="*/ 2425018 w 8830208"/>
              <a:gd name="connsiteY7256" fmla="*/ 3519373 h 8856097"/>
              <a:gd name="connsiteX7257" fmla="*/ 2415540 w 8830208"/>
              <a:gd name="connsiteY7257" fmla="*/ 3512230 h 8856097"/>
              <a:gd name="connsiteX7258" fmla="*/ 2400738 w 8830208"/>
              <a:gd name="connsiteY7258" fmla="*/ 3502705 h 8856097"/>
              <a:gd name="connsiteX7259" fmla="*/ 3403845 w 8830208"/>
              <a:gd name="connsiteY7259" fmla="*/ 3506143 h 8856097"/>
              <a:gd name="connsiteX7260" fmla="*/ 3410122 w 8830208"/>
              <a:gd name="connsiteY7260" fmla="*/ 3523879 h 8856097"/>
              <a:gd name="connsiteX7261" fmla="*/ 3394929 w 8830208"/>
              <a:gd name="connsiteY7261" fmla="*/ 3518049 h 8856097"/>
              <a:gd name="connsiteX7262" fmla="*/ 3383509 w 8830208"/>
              <a:gd name="connsiteY7262" fmla="*/ 3523536 h 8856097"/>
              <a:gd name="connsiteX7263" fmla="*/ 3415922 w 8830208"/>
              <a:gd name="connsiteY7263" fmla="*/ 3526669 h 8856097"/>
              <a:gd name="connsiteX7264" fmla="*/ 3409769 w 8830208"/>
              <a:gd name="connsiteY7264" fmla="*/ 3499685 h 8856097"/>
              <a:gd name="connsiteX7265" fmla="*/ 3397577 w 8830208"/>
              <a:gd name="connsiteY7265" fmla="*/ 3488417 h 8856097"/>
              <a:gd name="connsiteX7266" fmla="*/ 3403845 w 8830208"/>
              <a:gd name="connsiteY7266" fmla="*/ 3506143 h 8856097"/>
              <a:gd name="connsiteX7267" fmla="*/ 3022264 w 8830208"/>
              <a:gd name="connsiteY7267" fmla="*/ 3510248 h 8856097"/>
              <a:gd name="connsiteX7268" fmla="*/ 3019730 w 8830208"/>
              <a:gd name="connsiteY7268" fmla="*/ 3531527 h 8856097"/>
              <a:gd name="connsiteX7269" fmla="*/ 3028760 w 8830208"/>
              <a:gd name="connsiteY7269" fmla="*/ 3533956 h 8856097"/>
              <a:gd name="connsiteX7270" fmla="*/ 3045571 w 8830208"/>
              <a:gd name="connsiteY7270" fmla="*/ 3528603 h 8856097"/>
              <a:gd name="connsiteX7271" fmla="*/ 3062240 w 8830208"/>
              <a:gd name="connsiteY7271" fmla="*/ 3534842 h 8856097"/>
              <a:gd name="connsiteX7272" fmla="*/ 3049172 w 8830208"/>
              <a:gd name="connsiteY7272" fmla="*/ 3518773 h 8856097"/>
              <a:gd name="connsiteX7273" fmla="*/ 3034884 w 8830208"/>
              <a:gd name="connsiteY7273" fmla="*/ 3502847 h 8856097"/>
              <a:gd name="connsiteX7274" fmla="*/ 3022264 w 8830208"/>
              <a:gd name="connsiteY7274" fmla="*/ 3510248 h 8856097"/>
              <a:gd name="connsiteX7275" fmla="*/ 3219698 w 8830208"/>
              <a:gd name="connsiteY7275" fmla="*/ 3507467 h 8856097"/>
              <a:gd name="connsiteX7276" fmla="*/ 3228927 w 8830208"/>
              <a:gd name="connsiteY7276" fmla="*/ 3531280 h 8856097"/>
              <a:gd name="connsiteX7277" fmla="*/ 3238157 w 8830208"/>
              <a:gd name="connsiteY7277" fmla="*/ 3536042 h 8856097"/>
              <a:gd name="connsiteX7278" fmla="*/ 3228927 w 8830208"/>
              <a:gd name="connsiteY7278" fmla="*/ 3512230 h 8856097"/>
              <a:gd name="connsiteX7279" fmla="*/ 3219698 w 8830208"/>
              <a:gd name="connsiteY7279" fmla="*/ 3507467 h 8856097"/>
              <a:gd name="connsiteX7280" fmla="*/ 2067182 w 8830208"/>
              <a:gd name="connsiteY7280" fmla="*/ 3519002 h 8856097"/>
              <a:gd name="connsiteX7281" fmla="*/ 2028777 w 8830208"/>
              <a:gd name="connsiteY7281" fmla="*/ 3540805 h 8856097"/>
              <a:gd name="connsiteX7282" fmla="*/ 1990677 w 8830208"/>
              <a:gd name="connsiteY7282" fmla="*/ 3559331 h 8856097"/>
              <a:gd name="connsiteX7283" fmla="*/ 1970018 w 8830208"/>
              <a:gd name="connsiteY7283" fmla="*/ 3562198 h 8856097"/>
              <a:gd name="connsiteX7284" fmla="*/ 1949368 w 8830208"/>
              <a:gd name="connsiteY7284" fmla="*/ 3556797 h 8856097"/>
              <a:gd name="connsiteX7285" fmla="*/ 1955730 w 8830208"/>
              <a:gd name="connsiteY7285" fmla="*/ 3573390 h 8856097"/>
              <a:gd name="connsiteX7286" fmla="*/ 1962102 w 8830208"/>
              <a:gd name="connsiteY7286" fmla="*/ 3593973 h 8856097"/>
              <a:gd name="connsiteX7287" fmla="*/ 1972790 w 8830208"/>
              <a:gd name="connsiteY7287" fmla="*/ 3597955 h 8856097"/>
              <a:gd name="connsiteX7288" fmla="*/ 1971627 w 8830208"/>
              <a:gd name="connsiteY7288" fmla="*/ 3583667 h 8856097"/>
              <a:gd name="connsiteX7289" fmla="*/ 1969903 w 8830208"/>
              <a:gd name="connsiteY7289" fmla="*/ 3569380 h 8856097"/>
              <a:gd name="connsiteX7290" fmla="*/ 1985915 w 8830208"/>
              <a:gd name="connsiteY7290" fmla="*/ 3578905 h 8856097"/>
              <a:gd name="connsiteX7291" fmla="*/ 2002879 w 8830208"/>
              <a:gd name="connsiteY7291" fmla="*/ 3571761 h 8856097"/>
              <a:gd name="connsiteX7292" fmla="*/ 1996640 w 8830208"/>
              <a:gd name="connsiteY7292" fmla="*/ 3555092 h 8856097"/>
              <a:gd name="connsiteX7293" fmla="*/ 2014490 w 8830208"/>
              <a:gd name="connsiteY7293" fmla="*/ 3569380 h 8856097"/>
              <a:gd name="connsiteX7294" fmla="*/ 2032340 w 8830208"/>
              <a:gd name="connsiteY7294" fmla="*/ 3583667 h 8856097"/>
              <a:gd name="connsiteX7295" fmla="*/ 2026101 w 8830208"/>
              <a:gd name="connsiteY7295" fmla="*/ 3566998 h 8856097"/>
              <a:gd name="connsiteX7296" fmla="*/ 2028282 w 8830208"/>
              <a:gd name="connsiteY7296" fmla="*/ 3550330 h 8856097"/>
              <a:gd name="connsiteX7297" fmla="*/ 2040074 w 8830208"/>
              <a:gd name="connsiteY7297" fmla="*/ 3560398 h 8856097"/>
              <a:gd name="connsiteX7298" fmla="*/ 2070259 w 8830208"/>
              <a:gd name="connsiteY7298" fmla="*/ 3542395 h 8856097"/>
              <a:gd name="connsiteX7299" fmla="*/ 2065325 w 8830208"/>
              <a:gd name="connsiteY7299" fmla="*/ 3526517 h 8856097"/>
              <a:gd name="connsiteX7300" fmla="*/ 2080384 w 8830208"/>
              <a:gd name="connsiteY7300" fmla="*/ 3545005 h 8856097"/>
              <a:gd name="connsiteX7301" fmla="*/ 2081470 w 8830208"/>
              <a:gd name="connsiteY7301" fmla="*/ 3525955 h 8856097"/>
              <a:gd name="connsiteX7302" fmla="*/ 2067182 w 8830208"/>
              <a:gd name="connsiteY7302" fmla="*/ 3519002 h 8856097"/>
              <a:gd name="connsiteX7303" fmla="*/ 2794149 w 8830208"/>
              <a:gd name="connsiteY7303" fmla="*/ 3526708 h 8856097"/>
              <a:gd name="connsiteX7304" fmla="*/ 2788130 w 8830208"/>
              <a:gd name="connsiteY7304" fmla="*/ 3542405 h 8856097"/>
              <a:gd name="connsiteX7305" fmla="*/ 2780071 w 8830208"/>
              <a:gd name="connsiteY7305" fmla="*/ 3529698 h 8856097"/>
              <a:gd name="connsiteX7306" fmla="*/ 2772023 w 8830208"/>
              <a:gd name="connsiteY7306" fmla="*/ 3526517 h 8856097"/>
              <a:gd name="connsiteX7307" fmla="*/ 2780357 w 8830208"/>
              <a:gd name="connsiteY7307" fmla="*/ 3549206 h 8856097"/>
              <a:gd name="connsiteX7308" fmla="*/ 2788692 w 8830208"/>
              <a:gd name="connsiteY7308" fmla="*/ 3562369 h 8856097"/>
              <a:gd name="connsiteX7309" fmla="*/ 2795540 w 8830208"/>
              <a:gd name="connsiteY7309" fmla="*/ 3540805 h 8856097"/>
              <a:gd name="connsiteX7310" fmla="*/ 2802388 w 8830208"/>
              <a:gd name="connsiteY7310" fmla="*/ 3519240 h 8856097"/>
              <a:gd name="connsiteX7311" fmla="*/ 2810723 w 8830208"/>
              <a:gd name="connsiteY7311" fmla="*/ 3532403 h 8856097"/>
              <a:gd name="connsiteX7312" fmla="*/ 2819210 w 8830208"/>
              <a:gd name="connsiteY7312" fmla="*/ 3534223 h 8856097"/>
              <a:gd name="connsiteX7313" fmla="*/ 2794149 w 8830208"/>
              <a:gd name="connsiteY7313" fmla="*/ 3526708 h 8856097"/>
              <a:gd name="connsiteX7314" fmla="*/ 2349541 w 8830208"/>
              <a:gd name="connsiteY7314" fmla="*/ 3530461 h 8856097"/>
              <a:gd name="connsiteX7315" fmla="*/ 2332873 w 8830208"/>
              <a:gd name="connsiteY7315" fmla="*/ 3543557 h 8856097"/>
              <a:gd name="connsiteX7316" fmla="*/ 2324052 w 8830208"/>
              <a:gd name="connsiteY7316" fmla="*/ 3545567 h 8856097"/>
              <a:gd name="connsiteX7317" fmla="*/ 2315871 w 8830208"/>
              <a:gd name="connsiteY7317" fmla="*/ 3526517 h 8856097"/>
              <a:gd name="connsiteX7318" fmla="*/ 2315051 w 8830208"/>
              <a:gd name="connsiteY7318" fmla="*/ 3545567 h 8856097"/>
              <a:gd name="connsiteX7319" fmla="*/ 2314232 w 8830208"/>
              <a:gd name="connsiteY7319" fmla="*/ 3564617 h 8856097"/>
              <a:gd name="connsiteX7320" fmla="*/ 2305002 w 8830208"/>
              <a:gd name="connsiteY7320" fmla="*/ 3550330 h 8856097"/>
              <a:gd name="connsiteX7321" fmla="*/ 2295773 w 8830208"/>
              <a:gd name="connsiteY7321" fmla="*/ 3536042 h 8856097"/>
              <a:gd name="connsiteX7322" fmla="*/ 2295620 w 8830208"/>
              <a:gd name="connsiteY7322" fmla="*/ 3552711 h 8856097"/>
              <a:gd name="connsiteX7323" fmla="*/ 2285391 w 8830208"/>
              <a:gd name="connsiteY7323" fmla="*/ 3569380 h 8856097"/>
              <a:gd name="connsiteX7324" fmla="*/ 2281190 w 8830208"/>
              <a:gd name="connsiteY7324" fmla="*/ 3559855 h 8856097"/>
              <a:gd name="connsiteX7325" fmla="*/ 2275970 w 8830208"/>
              <a:gd name="connsiteY7325" fmla="*/ 3550330 h 8856097"/>
              <a:gd name="connsiteX7326" fmla="*/ 2270865 w 8830208"/>
              <a:gd name="connsiteY7326" fmla="*/ 3565960 h 8856097"/>
              <a:gd name="connsiteX7327" fmla="*/ 2276866 w 8830208"/>
              <a:gd name="connsiteY7327" fmla="*/ 3581600 h 8856097"/>
              <a:gd name="connsiteX7328" fmla="*/ 2263721 w 8830208"/>
              <a:gd name="connsiteY7328" fmla="*/ 3570694 h 8856097"/>
              <a:gd name="connsiteX7329" fmla="*/ 2220116 w 8830208"/>
              <a:gd name="connsiteY7329" fmla="*/ 3565874 h 8856097"/>
              <a:gd name="connsiteX7330" fmla="*/ 2189655 w 8830208"/>
              <a:gd name="connsiteY7330" fmla="*/ 3571970 h 8856097"/>
              <a:gd name="connsiteX7331" fmla="*/ 2194941 w 8830208"/>
              <a:gd name="connsiteY7331" fmla="*/ 3585743 h 8856097"/>
              <a:gd name="connsiteX7332" fmla="*/ 2200227 w 8830208"/>
              <a:gd name="connsiteY7332" fmla="*/ 3603498 h 8856097"/>
              <a:gd name="connsiteX7333" fmla="*/ 2209457 w 8830208"/>
              <a:gd name="connsiteY7333" fmla="*/ 3607480 h 8856097"/>
              <a:gd name="connsiteX7334" fmla="*/ 2213439 w 8830208"/>
              <a:gd name="connsiteY7334" fmla="*/ 3590811 h 8856097"/>
              <a:gd name="connsiteX7335" fmla="*/ 2208200 w 8830208"/>
              <a:gd name="connsiteY7335" fmla="*/ 3574142 h 8856097"/>
              <a:gd name="connsiteX7336" fmla="*/ 2221897 w 8830208"/>
              <a:gd name="connsiteY7336" fmla="*/ 3590763 h 8856097"/>
              <a:gd name="connsiteX7337" fmla="*/ 2235603 w 8830208"/>
              <a:gd name="connsiteY7337" fmla="*/ 3607394 h 8856097"/>
              <a:gd name="connsiteX7338" fmla="*/ 2272684 w 8830208"/>
              <a:gd name="connsiteY7338" fmla="*/ 3588696 h 8856097"/>
              <a:gd name="connsiteX7339" fmla="*/ 2335959 w 8830208"/>
              <a:gd name="connsiteY7339" fmla="*/ 3564741 h 8856097"/>
              <a:gd name="connsiteX7340" fmla="*/ 2362295 w 8830208"/>
              <a:gd name="connsiteY7340" fmla="*/ 3543005 h 8856097"/>
              <a:gd name="connsiteX7341" fmla="*/ 2362448 w 8830208"/>
              <a:gd name="connsiteY7341" fmla="*/ 3526517 h 8856097"/>
              <a:gd name="connsiteX7342" fmla="*/ 2371677 w 8830208"/>
              <a:gd name="connsiteY7342" fmla="*/ 3540805 h 8856097"/>
              <a:gd name="connsiteX7343" fmla="*/ 2381060 w 8830208"/>
              <a:gd name="connsiteY7343" fmla="*/ 3543748 h 8856097"/>
              <a:gd name="connsiteX7344" fmla="*/ 2349541 w 8830208"/>
              <a:gd name="connsiteY7344" fmla="*/ 3530461 h 8856097"/>
              <a:gd name="connsiteX7345" fmla="*/ 2621547 w 8830208"/>
              <a:gd name="connsiteY7345" fmla="*/ 3540776 h 8856097"/>
              <a:gd name="connsiteX7346" fmla="*/ 2600277 w 8830208"/>
              <a:gd name="connsiteY7346" fmla="*/ 3551291 h 8856097"/>
              <a:gd name="connsiteX7347" fmla="*/ 2582618 w 8830208"/>
              <a:gd name="connsiteY7347" fmla="*/ 3543319 h 8856097"/>
              <a:gd name="connsiteX7348" fmla="*/ 2564968 w 8830208"/>
              <a:gd name="connsiteY7348" fmla="*/ 3544653 h 8856097"/>
              <a:gd name="connsiteX7349" fmla="*/ 2568931 w 8830208"/>
              <a:gd name="connsiteY7349" fmla="*/ 3564160 h 8856097"/>
              <a:gd name="connsiteX7350" fmla="*/ 2572893 w 8830208"/>
              <a:gd name="connsiteY7350" fmla="*/ 3583667 h 8856097"/>
              <a:gd name="connsiteX7351" fmla="*/ 2558348 w 8830208"/>
              <a:gd name="connsiteY7351" fmla="*/ 3559855 h 8856097"/>
              <a:gd name="connsiteX7352" fmla="*/ 2552834 w 8830208"/>
              <a:gd name="connsiteY7352" fmla="*/ 3569722 h 8856097"/>
              <a:gd name="connsiteX7353" fmla="*/ 2562539 w 8830208"/>
              <a:gd name="connsiteY7353" fmla="*/ 3587858 h 8856097"/>
              <a:gd name="connsiteX7354" fmla="*/ 2588552 w 8830208"/>
              <a:gd name="connsiteY7354" fmla="*/ 3576428 h 8856097"/>
              <a:gd name="connsiteX7355" fmla="*/ 2620594 w 8830208"/>
              <a:gd name="connsiteY7355" fmla="*/ 3556521 h 8856097"/>
              <a:gd name="connsiteX7356" fmla="*/ 2635596 w 8830208"/>
              <a:gd name="connsiteY7356" fmla="*/ 3564074 h 8856097"/>
              <a:gd name="connsiteX7357" fmla="*/ 2644569 w 8830208"/>
              <a:gd name="connsiteY7357" fmla="*/ 3580105 h 8856097"/>
              <a:gd name="connsiteX7358" fmla="*/ 2655599 w 8830208"/>
              <a:gd name="connsiteY7358" fmla="*/ 3566817 h 8856097"/>
              <a:gd name="connsiteX7359" fmla="*/ 2666629 w 8830208"/>
              <a:gd name="connsiteY7359" fmla="*/ 3553530 h 8856097"/>
              <a:gd name="connsiteX7360" fmla="*/ 2654722 w 8830208"/>
              <a:gd name="connsiteY7360" fmla="*/ 3537242 h 8856097"/>
              <a:gd name="connsiteX7361" fmla="*/ 2642816 w 8830208"/>
              <a:gd name="connsiteY7361" fmla="*/ 3520964 h 8856097"/>
              <a:gd name="connsiteX7362" fmla="*/ 2621547 w 8830208"/>
              <a:gd name="connsiteY7362" fmla="*/ 3540776 h 8856097"/>
              <a:gd name="connsiteX7363" fmla="*/ 2994250 w 8830208"/>
              <a:gd name="connsiteY7363" fmla="*/ 3536042 h 8856097"/>
              <a:gd name="connsiteX7364" fmla="*/ 2991298 w 8830208"/>
              <a:gd name="connsiteY7364" fmla="*/ 3550330 h 8856097"/>
              <a:gd name="connsiteX7365" fmla="*/ 2978058 w 8830208"/>
              <a:gd name="connsiteY7365" fmla="*/ 3538423 h 8856097"/>
              <a:gd name="connsiteX7366" fmla="*/ 2972362 w 8830208"/>
              <a:gd name="connsiteY7366" fmla="*/ 3545567 h 8856097"/>
              <a:gd name="connsiteX7367" fmla="*/ 2971457 w 8830208"/>
              <a:gd name="connsiteY7367" fmla="*/ 3564617 h 8856097"/>
              <a:gd name="connsiteX7368" fmla="*/ 2962599 w 8830208"/>
              <a:gd name="connsiteY7368" fmla="*/ 3550606 h 8856097"/>
              <a:gd name="connsiteX7369" fmla="*/ 2946273 w 8830208"/>
              <a:gd name="connsiteY7369" fmla="*/ 3563722 h 8856097"/>
              <a:gd name="connsiteX7370" fmla="*/ 2951731 w 8830208"/>
              <a:gd name="connsiteY7370" fmla="*/ 3577933 h 8856097"/>
              <a:gd name="connsiteX7371" fmla="*/ 2980316 w 8830208"/>
              <a:gd name="connsiteY7371" fmla="*/ 3563665 h 8856097"/>
              <a:gd name="connsiteX7372" fmla="*/ 3003595 w 8830208"/>
              <a:gd name="connsiteY7372" fmla="*/ 3535585 h 8856097"/>
              <a:gd name="connsiteX7373" fmla="*/ 2993527 w 8830208"/>
              <a:gd name="connsiteY7373" fmla="*/ 3521755 h 8856097"/>
              <a:gd name="connsiteX7374" fmla="*/ 2994250 w 8830208"/>
              <a:gd name="connsiteY7374" fmla="*/ 3536042 h 8856097"/>
              <a:gd name="connsiteX7375" fmla="*/ 3177854 w 8830208"/>
              <a:gd name="connsiteY7375" fmla="*/ 3536042 h 8856097"/>
              <a:gd name="connsiteX7376" fmla="*/ 3214230 w 8830208"/>
              <a:gd name="connsiteY7376" fmla="*/ 3541462 h 8856097"/>
              <a:gd name="connsiteX7377" fmla="*/ 3210849 w 8830208"/>
              <a:gd name="connsiteY7377" fmla="*/ 3527117 h 8856097"/>
              <a:gd name="connsiteX7378" fmla="*/ 3197152 w 8830208"/>
              <a:gd name="connsiteY7378" fmla="*/ 3533604 h 8856097"/>
              <a:gd name="connsiteX7379" fmla="*/ 3192333 w 8830208"/>
              <a:gd name="connsiteY7379" fmla="*/ 3545567 h 8856097"/>
              <a:gd name="connsiteX7380" fmla="*/ 3191580 w 8830208"/>
              <a:gd name="connsiteY7380" fmla="*/ 3533661 h 8856097"/>
              <a:gd name="connsiteX7381" fmla="*/ 3181598 w 8830208"/>
              <a:gd name="connsiteY7381" fmla="*/ 3521755 h 8856097"/>
              <a:gd name="connsiteX7382" fmla="*/ 3177854 w 8830208"/>
              <a:gd name="connsiteY7382" fmla="*/ 3536042 h 8856097"/>
              <a:gd name="connsiteX7383" fmla="*/ 3362277 w 8830208"/>
              <a:gd name="connsiteY7383" fmla="*/ 3536042 h 8856097"/>
              <a:gd name="connsiteX7384" fmla="*/ 3371507 w 8830208"/>
              <a:gd name="connsiteY7384" fmla="*/ 3550330 h 8856097"/>
              <a:gd name="connsiteX7385" fmla="*/ 3375250 w 8830208"/>
              <a:gd name="connsiteY7385" fmla="*/ 3536042 h 8856097"/>
              <a:gd name="connsiteX7386" fmla="*/ 3366021 w 8830208"/>
              <a:gd name="connsiteY7386" fmla="*/ 3521755 h 8856097"/>
              <a:gd name="connsiteX7387" fmla="*/ 3362277 w 8830208"/>
              <a:gd name="connsiteY7387" fmla="*/ 3536042 h 8856097"/>
              <a:gd name="connsiteX7388" fmla="*/ 3133820 w 8830208"/>
              <a:gd name="connsiteY7388" fmla="*/ 3536642 h 8856097"/>
              <a:gd name="connsiteX7389" fmla="*/ 3100340 w 8830208"/>
              <a:gd name="connsiteY7389" fmla="*/ 3559855 h 8856097"/>
              <a:gd name="connsiteX7390" fmla="*/ 3067002 w 8830208"/>
              <a:gd name="connsiteY7390" fmla="*/ 3580686 h 8856097"/>
              <a:gd name="connsiteX7391" fmla="*/ 3047952 w 8830208"/>
              <a:gd name="connsiteY7391" fmla="*/ 3588430 h 8856097"/>
              <a:gd name="connsiteX7392" fmla="*/ 3038427 w 8830208"/>
              <a:gd name="connsiteY7392" fmla="*/ 3617005 h 8856097"/>
              <a:gd name="connsiteX7393" fmla="*/ 3047657 w 8830208"/>
              <a:gd name="connsiteY7393" fmla="*/ 3631292 h 8856097"/>
              <a:gd name="connsiteX7394" fmla="*/ 3047810 w 8830208"/>
              <a:gd name="connsiteY7394" fmla="*/ 3613604 h 8856097"/>
              <a:gd name="connsiteX7395" fmla="*/ 3063011 w 8830208"/>
              <a:gd name="connsiteY7395" fmla="*/ 3601698 h 8856097"/>
              <a:gd name="connsiteX7396" fmla="*/ 3095073 w 8830208"/>
              <a:gd name="connsiteY7396" fmla="*/ 3595573 h 8856097"/>
              <a:gd name="connsiteX7397" fmla="*/ 3114770 w 8830208"/>
              <a:gd name="connsiteY7397" fmla="*/ 3562236 h 8856097"/>
              <a:gd name="connsiteX7398" fmla="*/ 3124152 w 8830208"/>
              <a:gd name="connsiteY7398" fmla="*/ 3569380 h 8856097"/>
              <a:gd name="connsiteX7399" fmla="*/ 3133382 w 8830208"/>
              <a:gd name="connsiteY7399" fmla="*/ 3583667 h 8856097"/>
              <a:gd name="connsiteX7400" fmla="*/ 3133677 w 8830208"/>
              <a:gd name="connsiteY7400" fmla="*/ 3569380 h 8856097"/>
              <a:gd name="connsiteX7401" fmla="*/ 3133973 w 8830208"/>
              <a:gd name="connsiteY7401" fmla="*/ 3555092 h 8856097"/>
              <a:gd name="connsiteX7402" fmla="*/ 3143202 w 8830208"/>
              <a:gd name="connsiteY7402" fmla="*/ 3569380 h 8856097"/>
              <a:gd name="connsiteX7403" fmla="*/ 3152432 w 8830208"/>
              <a:gd name="connsiteY7403" fmla="*/ 3583667 h 8856097"/>
              <a:gd name="connsiteX7404" fmla="*/ 3152432 w 8830208"/>
              <a:gd name="connsiteY7404" fmla="*/ 3569380 h 8856097"/>
              <a:gd name="connsiteX7405" fmla="*/ 3143202 w 8830208"/>
              <a:gd name="connsiteY7405" fmla="*/ 3540805 h 8856097"/>
              <a:gd name="connsiteX7406" fmla="*/ 3133820 w 8830208"/>
              <a:gd name="connsiteY7406" fmla="*/ 3536642 h 8856097"/>
              <a:gd name="connsiteX7407" fmla="*/ 3327064 w 8830208"/>
              <a:gd name="connsiteY7407" fmla="*/ 3538823 h 8856097"/>
              <a:gd name="connsiteX7408" fmla="*/ 3324530 w 8830208"/>
              <a:gd name="connsiteY7408" fmla="*/ 3560102 h 8856097"/>
              <a:gd name="connsiteX7409" fmla="*/ 3333407 w 8830208"/>
              <a:gd name="connsiteY7409" fmla="*/ 3574142 h 8856097"/>
              <a:gd name="connsiteX7410" fmla="*/ 3333702 w 8830208"/>
              <a:gd name="connsiteY7410" fmla="*/ 3555092 h 8856097"/>
              <a:gd name="connsiteX7411" fmla="*/ 3333998 w 8830208"/>
              <a:gd name="connsiteY7411" fmla="*/ 3536042 h 8856097"/>
              <a:gd name="connsiteX7412" fmla="*/ 3343227 w 8830208"/>
              <a:gd name="connsiteY7412" fmla="*/ 3550330 h 8856097"/>
              <a:gd name="connsiteX7413" fmla="*/ 3352457 w 8830208"/>
              <a:gd name="connsiteY7413" fmla="*/ 3564617 h 8856097"/>
              <a:gd name="connsiteX7414" fmla="*/ 3352610 w 8830208"/>
              <a:gd name="connsiteY7414" fmla="*/ 3547948 h 8856097"/>
              <a:gd name="connsiteX7415" fmla="*/ 3327064 w 8830208"/>
              <a:gd name="connsiteY7415" fmla="*/ 3538823 h 8856097"/>
              <a:gd name="connsiteX7416" fmla="*/ 3514677 w 8830208"/>
              <a:gd name="connsiteY7416" fmla="*/ 3550330 h 8856097"/>
              <a:gd name="connsiteX7417" fmla="*/ 3523612 w 8830208"/>
              <a:gd name="connsiteY7417" fmla="*/ 3569380 h 8856097"/>
              <a:gd name="connsiteX7418" fmla="*/ 3531108 w 8830208"/>
              <a:gd name="connsiteY7418" fmla="*/ 3550330 h 8856097"/>
              <a:gd name="connsiteX7419" fmla="*/ 3522174 w 8830208"/>
              <a:gd name="connsiteY7419" fmla="*/ 3531280 h 8856097"/>
              <a:gd name="connsiteX7420" fmla="*/ 3514677 w 8830208"/>
              <a:gd name="connsiteY7420" fmla="*/ 3550330 h 8856097"/>
              <a:gd name="connsiteX7421" fmla="*/ 1437732 w 8830208"/>
              <a:gd name="connsiteY7421" fmla="*/ 3650342 h 8856097"/>
              <a:gd name="connsiteX7422" fmla="*/ 1507227 w 8830208"/>
              <a:gd name="connsiteY7422" fmla="*/ 3774167 h 8856097"/>
              <a:gd name="connsiteX7423" fmla="*/ 1457277 w 8830208"/>
              <a:gd name="connsiteY7423" fmla="*/ 3669392 h 8856097"/>
              <a:gd name="connsiteX7424" fmla="*/ 1387783 w 8830208"/>
              <a:gd name="connsiteY7424" fmla="*/ 3545567 h 8856097"/>
              <a:gd name="connsiteX7425" fmla="*/ 1437732 w 8830208"/>
              <a:gd name="connsiteY7425" fmla="*/ 3650342 h 8856097"/>
              <a:gd name="connsiteX7426" fmla="*/ 3286077 w 8830208"/>
              <a:gd name="connsiteY7426" fmla="*/ 3548510 h 8856097"/>
              <a:gd name="connsiteX7427" fmla="*/ 3301146 w 8830208"/>
              <a:gd name="connsiteY7427" fmla="*/ 3574704 h 8856097"/>
              <a:gd name="connsiteX7428" fmla="*/ 3316205 w 8830208"/>
              <a:gd name="connsiteY7428" fmla="*/ 3593192 h 8856097"/>
              <a:gd name="connsiteX7429" fmla="*/ 3310671 w 8830208"/>
              <a:gd name="connsiteY7429" fmla="*/ 3575742 h 8856097"/>
              <a:gd name="connsiteX7430" fmla="*/ 3305127 w 8830208"/>
              <a:gd name="connsiteY7430" fmla="*/ 3549549 h 8856097"/>
              <a:gd name="connsiteX7431" fmla="*/ 3295602 w 8830208"/>
              <a:gd name="connsiteY7431" fmla="*/ 3540805 h 8856097"/>
              <a:gd name="connsiteX7432" fmla="*/ 3286077 w 8830208"/>
              <a:gd name="connsiteY7432" fmla="*/ 3548510 h 8856097"/>
              <a:gd name="connsiteX7433" fmla="*/ 3469701 w 8830208"/>
              <a:gd name="connsiteY7433" fmla="*/ 3555787 h 8856097"/>
              <a:gd name="connsiteX7434" fmla="*/ 3439011 w 8830208"/>
              <a:gd name="connsiteY7434" fmla="*/ 3569218 h 8856097"/>
              <a:gd name="connsiteX7435" fmla="*/ 3444736 w 8830208"/>
              <a:gd name="connsiteY7435" fmla="*/ 3584134 h 8856097"/>
              <a:gd name="connsiteX7436" fmla="*/ 3464300 w 8830208"/>
              <a:gd name="connsiteY7436" fmla="*/ 3593735 h 8856097"/>
              <a:gd name="connsiteX7437" fmla="*/ 3482121 w 8830208"/>
              <a:gd name="connsiteY7437" fmla="*/ 3588430 h 8856097"/>
              <a:gd name="connsiteX7438" fmla="*/ 3486245 w 8830208"/>
              <a:gd name="connsiteY7438" fmla="*/ 3571761 h 8856097"/>
              <a:gd name="connsiteX7439" fmla="*/ 3486398 w 8830208"/>
              <a:gd name="connsiteY7439" fmla="*/ 3555092 h 8856097"/>
              <a:gd name="connsiteX7440" fmla="*/ 3495627 w 8830208"/>
              <a:gd name="connsiteY7440" fmla="*/ 3569380 h 8856097"/>
              <a:gd name="connsiteX7441" fmla="*/ 3504857 w 8830208"/>
              <a:gd name="connsiteY7441" fmla="*/ 3583667 h 8856097"/>
              <a:gd name="connsiteX7442" fmla="*/ 3505010 w 8830208"/>
              <a:gd name="connsiteY7442" fmla="*/ 3562236 h 8856097"/>
              <a:gd name="connsiteX7443" fmla="*/ 3502771 w 8830208"/>
              <a:gd name="connsiteY7443" fmla="*/ 3541586 h 8856097"/>
              <a:gd name="connsiteX7444" fmla="*/ 3469701 w 8830208"/>
              <a:gd name="connsiteY7444" fmla="*/ 3555787 h 8856097"/>
              <a:gd name="connsiteX7445" fmla="*/ 2914745 w 8830208"/>
              <a:gd name="connsiteY7445" fmla="*/ 3557473 h 8856097"/>
              <a:gd name="connsiteX7446" fmla="*/ 2924127 w 8830208"/>
              <a:gd name="connsiteY7446" fmla="*/ 3578905 h 8856097"/>
              <a:gd name="connsiteX7447" fmla="*/ 2933357 w 8830208"/>
              <a:gd name="connsiteY7447" fmla="*/ 3593192 h 8856097"/>
              <a:gd name="connsiteX7448" fmla="*/ 2933510 w 8830208"/>
              <a:gd name="connsiteY7448" fmla="*/ 3571761 h 8856097"/>
              <a:gd name="connsiteX7449" fmla="*/ 2924127 w 8830208"/>
              <a:gd name="connsiteY7449" fmla="*/ 3550330 h 8856097"/>
              <a:gd name="connsiteX7450" fmla="*/ 2914745 w 8830208"/>
              <a:gd name="connsiteY7450" fmla="*/ 3557473 h 8856097"/>
              <a:gd name="connsiteX7451" fmla="*/ 2493121 w 8830208"/>
              <a:gd name="connsiteY7451" fmla="*/ 3566417 h 8856097"/>
              <a:gd name="connsiteX7452" fmla="*/ 2485977 w 8830208"/>
              <a:gd name="connsiteY7452" fmla="*/ 3607480 h 8856097"/>
              <a:gd name="connsiteX7453" fmla="*/ 2495502 w 8830208"/>
              <a:gd name="connsiteY7453" fmla="*/ 3592030 h 8856097"/>
              <a:gd name="connsiteX7454" fmla="*/ 2495502 w 8830208"/>
              <a:gd name="connsiteY7454" fmla="*/ 3576571 h 8856097"/>
              <a:gd name="connsiteX7455" fmla="*/ 2509037 w 8830208"/>
              <a:gd name="connsiteY7455" fmla="*/ 3587810 h 8856097"/>
              <a:gd name="connsiteX7456" fmla="*/ 2522582 w 8830208"/>
              <a:gd name="connsiteY7456" fmla="*/ 3599040 h 8856097"/>
              <a:gd name="connsiteX7457" fmla="*/ 2517458 w 8830208"/>
              <a:gd name="connsiteY7457" fmla="*/ 3579448 h 8856097"/>
              <a:gd name="connsiteX7458" fmla="*/ 2511057 w 8830208"/>
              <a:gd name="connsiteY7458" fmla="*/ 3560960 h 8856097"/>
              <a:gd name="connsiteX7459" fmla="*/ 2493121 w 8830208"/>
              <a:gd name="connsiteY7459" fmla="*/ 3566417 h 8856097"/>
              <a:gd name="connsiteX7460" fmla="*/ 2894943 w 8830208"/>
              <a:gd name="connsiteY7460" fmla="*/ 3574142 h 8856097"/>
              <a:gd name="connsiteX7461" fmla="*/ 2889247 w 8830208"/>
              <a:gd name="connsiteY7461" fmla="*/ 3581286 h 8856097"/>
              <a:gd name="connsiteX7462" fmla="*/ 2866835 w 8830208"/>
              <a:gd name="connsiteY7462" fmla="*/ 3586048 h 8856097"/>
              <a:gd name="connsiteX7463" fmla="*/ 2866682 w 8830208"/>
              <a:gd name="connsiteY7463" fmla="*/ 3602717 h 8856097"/>
              <a:gd name="connsiteX7464" fmla="*/ 2857824 w 8830208"/>
              <a:gd name="connsiteY7464" fmla="*/ 3588706 h 8856097"/>
              <a:gd name="connsiteX7465" fmla="*/ 2844670 w 8830208"/>
              <a:gd name="connsiteY7465" fmla="*/ 3601155 h 8856097"/>
              <a:gd name="connsiteX7466" fmla="*/ 2852690 w 8830208"/>
              <a:gd name="connsiteY7466" fmla="*/ 3615300 h 8856097"/>
              <a:gd name="connsiteX7467" fmla="*/ 2883265 w 8830208"/>
              <a:gd name="connsiteY7467" fmla="*/ 3599431 h 8856097"/>
              <a:gd name="connsiteX7468" fmla="*/ 2913850 w 8830208"/>
              <a:gd name="connsiteY7468" fmla="*/ 3583572 h 8856097"/>
              <a:gd name="connsiteX7469" fmla="*/ 2904849 w 8830208"/>
              <a:gd name="connsiteY7469" fmla="*/ 3569332 h 8856097"/>
              <a:gd name="connsiteX7470" fmla="*/ 2895848 w 8830208"/>
              <a:gd name="connsiteY7470" fmla="*/ 3555092 h 8856097"/>
              <a:gd name="connsiteX7471" fmla="*/ 2894943 w 8830208"/>
              <a:gd name="connsiteY7471" fmla="*/ 3574142 h 8856097"/>
              <a:gd name="connsiteX7472" fmla="*/ 3413427 w 8830208"/>
              <a:gd name="connsiteY7472" fmla="*/ 3581286 h 8856097"/>
              <a:gd name="connsiteX7473" fmla="*/ 3419294 w 8830208"/>
              <a:gd name="connsiteY7473" fmla="*/ 3610423 h 8856097"/>
              <a:gd name="connsiteX7474" fmla="*/ 3429419 w 8830208"/>
              <a:gd name="connsiteY7474" fmla="*/ 3611956 h 8856097"/>
              <a:gd name="connsiteX7475" fmla="*/ 3428591 w 8830208"/>
              <a:gd name="connsiteY7475" fmla="*/ 3592763 h 8856097"/>
              <a:gd name="connsiteX7476" fmla="*/ 3423933 w 8830208"/>
              <a:gd name="connsiteY7476" fmla="*/ 3569799 h 8856097"/>
              <a:gd name="connsiteX7477" fmla="*/ 3418875 w 8830208"/>
              <a:gd name="connsiteY7477" fmla="*/ 3559855 h 8856097"/>
              <a:gd name="connsiteX7478" fmla="*/ 3413427 w 8830208"/>
              <a:gd name="connsiteY7478" fmla="*/ 3581286 h 8856097"/>
              <a:gd name="connsiteX7479" fmla="*/ 1905591 w 8830208"/>
              <a:gd name="connsiteY7479" fmla="*/ 3578905 h 8856097"/>
              <a:gd name="connsiteX7480" fmla="*/ 1919545 w 8830208"/>
              <a:gd name="connsiteY7480" fmla="*/ 3611680 h 8856097"/>
              <a:gd name="connsiteX7481" fmla="*/ 1919240 w 8830208"/>
              <a:gd name="connsiteY7481" fmla="*/ 3588430 h 8856097"/>
              <a:gd name="connsiteX7482" fmla="*/ 1905591 w 8830208"/>
              <a:gd name="connsiteY7482" fmla="*/ 3578905 h 8856097"/>
              <a:gd name="connsiteX7483" fmla="*/ 2233565 w 8830208"/>
              <a:gd name="connsiteY7483" fmla="*/ 3578905 h 8856097"/>
              <a:gd name="connsiteX7484" fmla="*/ 2243652 w 8830208"/>
              <a:gd name="connsiteY7484" fmla="*/ 3588430 h 8856097"/>
              <a:gd name="connsiteX7485" fmla="*/ 2247852 w 8830208"/>
              <a:gd name="connsiteY7485" fmla="*/ 3578905 h 8856097"/>
              <a:gd name="connsiteX7486" fmla="*/ 2237766 w 8830208"/>
              <a:gd name="connsiteY7486" fmla="*/ 3569380 h 8856097"/>
              <a:gd name="connsiteX7487" fmla="*/ 2233565 w 8830208"/>
              <a:gd name="connsiteY7487" fmla="*/ 3578905 h 8856097"/>
              <a:gd name="connsiteX7488" fmla="*/ 3247977 w 8830208"/>
              <a:gd name="connsiteY7488" fmla="*/ 3575885 h 8856097"/>
              <a:gd name="connsiteX7489" fmla="*/ 3228889 w 8830208"/>
              <a:gd name="connsiteY7489" fmla="*/ 3591201 h 8856097"/>
              <a:gd name="connsiteX7490" fmla="*/ 3209801 w 8830208"/>
              <a:gd name="connsiteY7490" fmla="*/ 3596193 h 8856097"/>
              <a:gd name="connsiteX7491" fmla="*/ 3216269 w 8830208"/>
              <a:gd name="connsiteY7491" fmla="*/ 3613042 h 8856097"/>
              <a:gd name="connsiteX7492" fmla="*/ 3222736 w 8830208"/>
              <a:gd name="connsiteY7492" fmla="*/ 3629902 h 8856097"/>
              <a:gd name="connsiteX7493" fmla="*/ 3229928 w 8830208"/>
              <a:gd name="connsiteY7493" fmla="*/ 3611547 h 8856097"/>
              <a:gd name="connsiteX7494" fmla="*/ 3237786 w 8830208"/>
              <a:gd name="connsiteY7494" fmla="*/ 3605098 h 8856097"/>
              <a:gd name="connsiteX7495" fmla="*/ 3248273 w 8830208"/>
              <a:gd name="connsiteY7495" fmla="*/ 3617005 h 8856097"/>
              <a:gd name="connsiteX7496" fmla="*/ 3258769 w 8830208"/>
              <a:gd name="connsiteY7496" fmla="*/ 3576361 h 8856097"/>
              <a:gd name="connsiteX7497" fmla="*/ 3247977 w 8830208"/>
              <a:gd name="connsiteY7497" fmla="*/ 3575885 h 8856097"/>
              <a:gd name="connsiteX7498" fmla="*/ 3652790 w 8830208"/>
              <a:gd name="connsiteY7498" fmla="*/ 3578905 h 8856097"/>
              <a:gd name="connsiteX7499" fmla="*/ 3662877 w 8830208"/>
              <a:gd name="connsiteY7499" fmla="*/ 3588430 h 8856097"/>
              <a:gd name="connsiteX7500" fmla="*/ 3667077 w 8830208"/>
              <a:gd name="connsiteY7500" fmla="*/ 3578905 h 8856097"/>
              <a:gd name="connsiteX7501" fmla="*/ 3656991 w 8830208"/>
              <a:gd name="connsiteY7501" fmla="*/ 3569380 h 8856097"/>
              <a:gd name="connsiteX7502" fmla="*/ 3652790 w 8830208"/>
              <a:gd name="connsiteY7502" fmla="*/ 3578905 h 8856097"/>
              <a:gd name="connsiteX7503" fmla="*/ 2424065 w 8830208"/>
              <a:gd name="connsiteY7503" fmla="*/ 3588430 h 8856097"/>
              <a:gd name="connsiteX7504" fmla="*/ 2448439 w 8830208"/>
              <a:gd name="connsiteY7504" fmla="*/ 3617005 h 8856097"/>
              <a:gd name="connsiteX7505" fmla="*/ 2466642 w 8830208"/>
              <a:gd name="connsiteY7505" fmla="*/ 3595573 h 8856097"/>
              <a:gd name="connsiteX7506" fmla="*/ 2466346 w 8830208"/>
              <a:gd name="connsiteY7506" fmla="*/ 3574142 h 8856097"/>
              <a:gd name="connsiteX7507" fmla="*/ 2456641 w 8830208"/>
              <a:gd name="connsiteY7507" fmla="*/ 3590811 h 8856097"/>
              <a:gd name="connsiteX7508" fmla="*/ 2428827 w 8830208"/>
              <a:gd name="connsiteY7508" fmla="*/ 3597392 h 8856097"/>
              <a:gd name="connsiteX7509" fmla="*/ 2439829 w 8830208"/>
              <a:gd name="connsiteY7509" fmla="*/ 3594097 h 8856097"/>
              <a:gd name="connsiteX7510" fmla="*/ 2444020 w 8830208"/>
              <a:gd name="connsiteY7510" fmla="*/ 3589906 h 8856097"/>
              <a:gd name="connsiteX7511" fmla="*/ 2424065 w 8830208"/>
              <a:gd name="connsiteY7511" fmla="*/ 3588430 h 8856097"/>
              <a:gd name="connsiteX7512" fmla="*/ 3076527 w 8830208"/>
              <a:gd name="connsiteY7512" fmla="*/ 3588992 h 8856097"/>
              <a:gd name="connsiteX7513" fmla="*/ 3086052 w 8830208"/>
              <a:gd name="connsiteY7513" fmla="*/ 3593192 h 8856097"/>
              <a:gd name="connsiteX7514" fmla="*/ 3095577 w 8830208"/>
              <a:gd name="connsiteY7514" fmla="*/ 3583105 h 8856097"/>
              <a:gd name="connsiteX7515" fmla="*/ 3086052 w 8830208"/>
              <a:gd name="connsiteY7515" fmla="*/ 3578905 h 8856097"/>
              <a:gd name="connsiteX7516" fmla="*/ 3076527 w 8830208"/>
              <a:gd name="connsiteY7516" fmla="*/ 3588992 h 8856097"/>
              <a:gd name="connsiteX7517" fmla="*/ 2084032 w 8830208"/>
              <a:gd name="connsiteY7517" fmla="*/ 3606822 h 8856097"/>
              <a:gd name="connsiteX7518" fmla="*/ 2032845 w 8830208"/>
              <a:gd name="connsiteY7518" fmla="*/ 3618281 h 8856097"/>
              <a:gd name="connsiteX7519" fmla="*/ 2032816 w 8830208"/>
              <a:gd name="connsiteY7519" fmla="*/ 3636055 h 8856097"/>
              <a:gd name="connsiteX7520" fmla="*/ 2039207 w 8830208"/>
              <a:gd name="connsiteY7520" fmla="*/ 3659867 h 8856097"/>
              <a:gd name="connsiteX7521" fmla="*/ 2028978 w 8830208"/>
              <a:gd name="connsiteY7521" fmla="*/ 3643598 h 8856097"/>
              <a:gd name="connsiteX7522" fmla="*/ 1990677 w 8830208"/>
              <a:gd name="connsiteY7522" fmla="*/ 3650799 h 8856097"/>
              <a:gd name="connsiteX7523" fmla="*/ 2001822 w 8830208"/>
              <a:gd name="connsiteY7523" fmla="*/ 3670392 h 8856097"/>
              <a:gd name="connsiteX7524" fmla="*/ 2006879 w 8830208"/>
              <a:gd name="connsiteY7524" fmla="*/ 3661429 h 8856097"/>
              <a:gd name="connsiteX7525" fmla="*/ 2009232 w 8830208"/>
              <a:gd name="connsiteY7525" fmla="*/ 3645580 h 8856097"/>
              <a:gd name="connsiteX7526" fmla="*/ 2020843 w 8830208"/>
              <a:gd name="connsiteY7526" fmla="*/ 3654809 h 8856097"/>
              <a:gd name="connsiteX7527" fmla="*/ 2141392 w 8830208"/>
              <a:gd name="connsiteY7527" fmla="*/ 3617719 h 8856097"/>
              <a:gd name="connsiteX7528" fmla="*/ 2157584 w 8830208"/>
              <a:gd name="connsiteY7528" fmla="*/ 3607660 h 8856097"/>
              <a:gd name="connsiteX7529" fmla="*/ 2172091 w 8830208"/>
              <a:gd name="connsiteY7529" fmla="*/ 3619700 h 8856097"/>
              <a:gd name="connsiteX7530" fmla="*/ 2166090 w 8830208"/>
              <a:gd name="connsiteY7530" fmla="*/ 3604060 h 8856097"/>
              <a:gd name="connsiteX7531" fmla="*/ 2084032 w 8830208"/>
              <a:gd name="connsiteY7531" fmla="*/ 3606822 h 8856097"/>
              <a:gd name="connsiteX7532" fmla="*/ 2819352 w 8830208"/>
              <a:gd name="connsiteY7532" fmla="*/ 3597392 h 8856097"/>
              <a:gd name="connsiteX7533" fmla="*/ 2828773 w 8830208"/>
              <a:gd name="connsiteY7533" fmla="*/ 3612175 h 8856097"/>
              <a:gd name="connsiteX7534" fmla="*/ 2832516 w 8830208"/>
              <a:gd name="connsiteY7534" fmla="*/ 3603212 h 8856097"/>
              <a:gd name="connsiteX7535" fmla="*/ 2819352 w 8830208"/>
              <a:gd name="connsiteY7535" fmla="*/ 3597392 h 8856097"/>
              <a:gd name="connsiteX7536" fmla="*/ 3372098 w 8830208"/>
              <a:gd name="connsiteY7536" fmla="*/ 3597955 h 8856097"/>
              <a:gd name="connsiteX7537" fmla="*/ 3381327 w 8830208"/>
              <a:gd name="connsiteY7537" fmla="*/ 3626530 h 8856097"/>
              <a:gd name="connsiteX7538" fmla="*/ 3390557 w 8830208"/>
              <a:gd name="connsiteY7538" fmla="*/ 3640817 h 8856097"/>
              <a:gd name="connsiteX7539" fmla="*/ 3390557 w 8830208"/>
              <a:gd name="connsiteY7539" fmla="*/ 3626530 h 8856097"/>
              <a:gd name="connsiteX7540" fmla="*/ 3381327 w 8830208"/>
              <a:gd name="connsiteY7540" fmla="*/ 3597955 h 8856097"/>
              <a:gd name="connsiteX7541" fmla="*/ 3372098 w 8830208"/>
              <a:gd name="connsiteY7541" fmla="*/ 3583667 h 8856097"/>
              <a:gd name="connsiteX7542" fmla="*/ 3372098 w 8830208"/>
              <a:gd name="connsiteY7542" fmla="*/ 3597955 h 8856097"/>
              <a:gd name="connsiteX7543" fmla="*/ 3593478 w 8830208"/>
              <a:gd name="connsiteY7543" fmla="*/ 3607270 h 8856097"/>
              <a:gd name="connsiteX7544" fmla="*/ 3602431 w 8830208"/>
              <a:gd name="connsiteY7544" fmla="*/ 3626530 h 8856097"/>
              <a:gd name="connsiteX7545" fmla="*/ 3600984 w 8830208"/>
              <a:gd name="connsiteY7545" fmla="*/ 3593544 h 8856097"/>
              <a:gd name="connsiteX7546" fmla="*/ 3593478 w 8830208"/>
              <a:gd name="connsiteY7546" fmla="*/ 3607270 h 8856097"/>
              <a:gd name="connsiteX7547" fmla="*/ 1871101 w 8830208"/>
              <a:gd name="connsiteY7547" fmla="*/ 3608308 h 8856097"/>
              <a:gd name="connsiteX7548" fmla="*/ 1876701 w 8830208"/>
              <a:gd name="connsiteY7548" fmla="*/ 3629740 h 8856097"/>
              <a:gd name="connsiteX7549" fmla="*/ 1888703 w 8830208"/>
              <a:gd name="connsiteY7549" fmla="*/ 3640817 h 8856097"/>
              <a:gd name="connsiteX7550" fmla="*/ 1882845 w 8830208"/>
              <a:gd name="connsiteY7550" fmla="*/ 3624148 h 8856097"/>
              <a:gd name="connsiteX7551" fmla="*/ 1886198 w 8830208"/>
              <a:gd name="connsiteY7551" fmla="*/ 3607480 h 8856097"/>
              <a:gd name="connsiteX7552" fmla="*/ 1895427 w 8830208"/>
              <a:gd name="connsiteY7552" fmla="*/ 3617005 h 8856097"/>
              <a:gd name="connsiteX7553" fmla="*/ 1906115 w 8830208"/>
              <a:gd name="connsiteY7553" fmla="*/ 3626530 h 8856097"/>
              <a:gd name="connsiteX7554" fmla="*/ 1904952 w 8830208"/>
              <a:gd name="connsiteY7554" fmla="*/ 3612242 h 8856097"/>
              <a:gd name="connsiteX7555" fmla="*/ 1871101 w 8830208"/>
              <a:gd name="connsiteY7555" fmla="*/ 3608308 h 8856097"/>
              <a:gd name="connsiteX7556" fmla="*/ 2365067 w 8830208"/>
              <a:gd name="connsiteY7556" fmla="*/ 3604089 h 8856097"/>
              <a:gd name="connsiteX7557" fmla="*/ 2358943 w 8830208"/>
              <a:gd name="connsiteY7557" fmla="*/ 3622386 h 8856097"/>
              <a:gd name="connsiteX7558" fmla="*/ 2353647 w 8830208"/>
              <a:gd name="connsiteY7558" fmla="*/ 3636055 h 8856097"/>
              <a:gd name="connsiteX7559" fmla="*/ 2343102 w 8830208"/>
              <a:gd name="connsiteY7559" fmla="*/ 3627120 h 8856097"/>
              <a:gd name="connsiteX7560" fmla="*/ 2324776 w 8830208"/>
              <a:gd name="connsiteY7560" fmla="*/ 3619567 h 8856097"/>
              <a:gd name="connsiteX7561" fmla="*/ 2306441 w 8830208"/>
              <a:gd name="connsiteY7561" fmla="*/ 3620948 h 8856097"/>
              <a:gd name="connsiteX7562" fmla="*/ 2315128 w 8830208"/>
              <a:gd name="connsiteY7562" fmla="*/ 3637169 h 8856097"/>
              <a:gd name="connsiteX7563" fmla="*/ 2369268 w 8830208"/>
              <a:gd name="connsiteY7563" fmla="*/ 3625196 h 8856097"/>
              <a:gd name="connsiteX7564" fmla="*/ 2382441 w 8830208"/>
              <a:gd name="connsiteY7564" fmla="*/ 3613004 h 8856097"/>
              <a:gd name="connsiteX7565" fmla="*/ 2385555 w 8830208"/>
              <a:gd name="connsiteY7565" fmla="*/ 3627187 h 8856097"/>
              <a:gd name="connsiteX7566" fmla="*/ 2390166 w 8830208"/>
              <a:gd name="connsiteY7566" fmla="*/ 3636055 h 8856097"/>
              <a:gd name="connsiteX7567" fmla="*/ 2394471 w 8830208"/>
              <a:gd name="connsiteY7567" fmla="*/ 3613023 h 8856097"/>
              <a:gd name="connsiteX7568" fmla="*/ 2365067 w 8830208"/>
              <a:gd name="connsiteY7568" fmla="*/ 3604089 h 8856097"/>
              <a:gd name="connsiteX7569" fmla="*/ 2653379 w 8830208"/>
              <a:gd name="connsiteY7569" fmla="*/ 3606479 h 8856097"/>
              <a:gd name="connsiteX7570" fmla="*/ 2627853 w 8830208"/>
              <a:gd name="connsiteY7570" fmla="*/ 3632006 h 8856097"/>
              <a:gd name="connsiteX7571" fmla="*/ 2620670 w 8830208"/>
              <a:gd name="connsiteY7571" fmla="*/ 3650342 h 8856097"/>
              <a:gd name="connsiteX7572" fmla="*/ 2619994 w 8830208"/>
              <a:gd name="connsiteY7572" fmla="*/ 3633673 h 8856097"/>
              <a:gd name="connsiteX7573" fmla="*/ 2600277 w 8830208"/>
              <a:gd name="connsiteY7573" fmla="*/ 3617005 h 8856097"/>
              <a:gd name="connsiteX7574" fmla="*/ 2591800 w 8830208"/>
              <a:gd name="connsiteY7574" fmla="*/ 3645580 h 8856097"/>
              <a:gd name="connsiteX7575" fmla="*/ 2602078 w 8830208"/>
              <a:gd name="connsiteY7575" fmla="*/ 3659867 h 8856097"/>
              <a:gd name="connsiteX7576" fmla="*/ 2596715 w 8830208"/>
              <a:gd name="connsiteY7576" fmla="*/ 3643198 h 8856097"/>
              <a:gd name="connsiteX7577" fmla="*/ 2600573 w 8830208"/>
              <a:gd name="connsiteY7577" fmla="*/ 3626530 h 8856097"/>
              <a:gd name="connsiteX7578" fmla="*/ 2609802 w 8830208"/>
              <a:gd name="connsiteY7578" fmla="*/ 3641836 h 8856097"/>
              <a:gd name="connsiteX7579" fmla="*/ 2624871 w 8830208"/>
              <a:gd name="connsiteY7579" fmla="*/ 3651361 h 8856097"/>
              <a:gd name="connsiteX7580" fmla="*/ 2648684 w 8830208"/>
              <a:gd name="connsiteY7580" fmla="*/ 3645580 h 8856097"/>
              <a:gd name="connsiteX7581" fmla="*/ 2657427 w 8830208"/>
              <a:gd name="connsiteY7581" fmla="*/ 3635492 h 8856097"/>
              <a:gd name="connsiteX7582" fmla="*/ 2645521 w 8830208"/>
              <a:gd name="connsiteY7582" fmla="*/ 3632130 h 8856097"/>
              <a:gd name="connsiteX7583" fmla="*/ 2633615 w 8830208"/>
              <a:gd name="connsiteY7583" fmla="*/ 3638845 h 8856097"/>
              <a:gd name="connsiteX7584" fmla="*/ 2645921 w 8830208"/>
              <a:gd name="connsiteY7584" fmla="*/ 3625625 h 8856097"/>
              <a:gd name="connsiteX7585" fmla="*/ 2658218 w 8830208"/>
              <a:gd name="connsiteY7585" fmla="*/ 3612404 h 8856097"/>
              <a:gd name="connsiteX7586" fmla="*/ 2666952 w 8830208"/>
              <a:gd name="connsiteY7586" fmla="*/ 3626530 h 8856097"/>
              <a:gd name="connsiteX7587" fmla="*/ 2675687 w 8830208"/>
              <a:gd name="connsiteY7587" fmla="*/ 3640655 h 8856097"/>
              <a:gd name="connsiteX7588" fmla="*/ 2686679 w 8830208"/>
              <a:gd name="connsiteY7588" fmla="*/ 3629663 h 8856097"/>
              <a:gd name="connsiteX7589" fmla="*/ 2691279 w 8830208"/>
              <a:gd name="connsiteY7589" fmla="*/ 3608308 h 8856097"/>
              <a:gd name="connsiteX7590" fmla="*/ 2653379 w 8830208"/>
              <a:gd name="connsiteY7590" fmla="*/ 3606479 h 8856097"/>
              <a:gd name="connsiteX7591" fmla="*/ 2800302 w 8830208"/>
              <a:gd name="connsiteY7591" fmla="*/ 3606917 h 8856097"/>
              <a:gd name="connsiteX7592" fmla="*/ 2809723 w 8830208"/>
              <a:gd name="connsiteY7592" fmla="*/ 3621700 h 8856097"/>
              <a:gd name="connsiteX7593" fmla="*/ 2813466 w 8830208"/>
              <a:gd name="connsiteY7593" fmla="*/ 3612737 h 8856097"/>
              <a:gd name="connsiteX7594" fmla="*/ 2800302 w 8830208"/>
              <a:gd name="connsiteY7594" fmla="*/ 3606917 h 8856097"/>
              <a:gd name="connsiteX7595" fmla="*/ 2957465 w 8830208"/>
              <a:gd name="connsiteY7595" fmla="*/ 3623167 h 8856097"/>
              <a:gd name="connsiteX7596" fmla="*/ 2898896 w 8830208"/>
              <a:gd name="connsiteY7596" fmla="*/ 3648970 h 8856097"/>
              <a:gd name="connsiteX7597" fmla="*/ 2912612 w 8830208"/>
              <a:gd name="connsiteY7597" fmla="*/ 3664315 h 8856097"/>
              <a:gd name="connsiteX7598" fmla="*/ 2927757 w 8830208"/>
              <a:gd name="connsiteY7598" fmla="*/ 3678288 h 8856097"/>
              <a:gd name="connsiteX7599" fmla="*/ 2921480 w 8830208"/>
              <a:gd name="connsiteY7599" fmla="*/ 3661934 h 8856097"/>
              <a:gd name="connsiteX7600" fmla="*/ 2924423 w 8830208"/>
              <a:gd name="connsiteY7600" fmla="*/ 3645580 h 8856097"/>
              <a:gd name="connsiteX7601" fmla="*/ 2933652 w 8830208"/>
              <a:gd name="connsiteY7601" fmla="*/ 3653914 h 8856097"/>
              <a:gd name="connsiteX7602" fmla="*/ 2957465 w 8830208"/>
              <a:gd name="connsiteY7602" fmla="*/ 3662248 h 8856097"/>
              <a:gd name="connsiteX7603" fmla="*/ 2981277 w 8830208"/>
              <a:gd name="connsiteY7603" fmla="*/ 3653914 h 8856097"/>
              <a:gd name="connsiteX7604" fmla="*/ 2995270 w 8830208"/>
              <a:gd name="connsiteY7604" fmla="*/ 3645580 h 8856097"/>
              <a:gd name="connsiteX7605" fmla="*/ 3003728 w 8830208"/>
              <a:gd name="connsiteY7605" fmla="*/ 3631187 h 8856097"/>
              <a:gd name="connsiteX7606" fmla="*/ 2998203 w 8830208"/>
              <a:gd name="connsiteY7606" fmla="*/ 3616785 h 8856097"/>
              <a:gd name="connsiteX7607" fmla="*/ 3013662 w 8830208"/>
              <a:gd name="connsiteY7607" fmla="*/ 3622720 h 8856097"/>
              <a:gd name="connsiteX7608" fmla="*/ 3029122 w 8830208"/>
              <a:gd name="connsiteY7608" fmla="*/ 3628654 h 8856097"/>
              <a:gd name="connsiteX7609" fmla="*/ 3023225 w 8830208"/>
              <a:gd name="connsiteY7609" fmla="*/ 3613299 h 8856097"/>
              <a:gd name="connsiteX7610" fmla="*/ 3015977 w 8830208"/>
              <a:gd name="connsiteY7610" fmla="*/ 3598345 h 8856097"/>
              <a:gd name="connsiteX7611" fmla="*/ 2957465 w 8830208"/>
              <a:gd name="connsiteY7611" fmla="*/ 3623167 h 8856097"/>
              <a:gd name="connsiteX7612" fmla="*/ 3553235 w 8830208"/>
              <a:gd name="connsiteY7612" fmla="*/ 3606994 h 8856097"/>
              <a:gd name="connsiteX7613" fmla="*/ 3531803 w 8830208"/>
              <a:gd name="connsiteY7613" fmla="*/ 3611052 h 8856097"/>
              <a:gd name="connsiteX7614" fmla="*/ 3531832 w 8830208"/>
              <a:gd name="connsiteY7614" fmla="*/ 3633311 h 8856097"/>
              <a:gd name="connsiteX7615" fmla="*/ 3581352 w 8830208"/>
              <a:gd name="connsiteY7615" fmla="*/ 3615890 h 8856097"/>
              <a:gd name="connsiteX7616" fmla="*/ 3553235 w 8830208"/>
              <a:gd name="connsiteY7616" fmla="*/ 3606994 h 8856097"/>
              <a:gd name="connsiteX7617" fmla="*/ 3168606 w 8830208"/>
              <a:gd name="connsiteY7617" fmla="*/ 3613833 h 8856097"/>
              <a:gd name="connsiteX7618" fmla="*/ 3162252 w 8830208"/>
              <a:gd name="connsiteY7618" fmla="*/ 3637436 h 8856097"/>
              <a:gd name="connsiteX7619" fmla="*/ 3162252 w 8830208"/>
              <a:gd name="connsiteY7619" fmla="*/ 3654695 h 8856097"/>
              <a:gd name="connsiteX7620" fmla="*/ 3185312 w 8830208"/>
              <a:gd name="connsiteY7620" fmla="*/ 3644189 h 8856097"/>
              <a:gd name="connsiteX7621" fmla="*/ 3203343 w 8830208"/>
              <a:gd name="connsiteY7621" fmla="*/ 3620586 h 8856097"/>
              <a:gd name="connsiteX7622" fmla="*/ 3168606 w 8830208"/>
              <a:gd name="connsiteY7622" fmla="*/ 3613833 h 8856097"/>
              <a:gd name="connsiteX7623" fmla="*/ 3502876 w 8830208"/>
              <a:gd name="connsiteY7623" fmla="*/ 3612976 h 8856097"/>
              <a:gd name="connsiteX7624" fmla="*/ 3510763 w 8830208"/>
              <a:gd name="connsiteY7624" fmla="*/ 3640360 h 8856097"/>
              <a:gd name="connsiteX7625" fmla="*/ 3515649 w 8830208"/>
              <a:gd name="connsiteY7625" fmla="*/ 3622396 h 8856097"/>
              <a:gd name="connsiteX7626" fmla="*/ 3502876 w 8830208"/>
              <a:gd name="connsiteY7626" fmla="*/ 3612976 h 8856097"/>
              <a:gd name="connsiteX7627" fmla="*/ 1838277 w 8830208"/>
              <a:gd name="connsiteY7627" fmla="*/ 3630235 h 8856097"/>
              <a:gd name="connsiteX7628" fmla="*/ 1826371 w 8830208"/>
              <a:gd name="connsiteY7628" fmla="*/ 3642141 h 8856097"/>
              <a:gd name="connsiteX7629" fmla="*/ 1817408 w 8830208"/>
              <a:gd name="connsiteY7629" fmla="*/ 3662439 h 8856097"/>
              <a:gd name="connsiteX7630" fmla="*/ 1841935 w 8830208"/>
              <a:gd name="connsiteY7630" fmla="*/ 3650085 h 8856097"/>
              <a:gd name="connsiteX7631" fmla="*/ 1857327 w 8830208"/>
              <a:gd name="connsiteY7631" fmla="*/ 3646485 h 8856097"/>
              <a:gd name="connsiteX7632" fmla="*/ 1862319 w 8830208"/>
              <a:gd name="connsiteY7632" fmla="*/ 3653295 h 8856097"/>
              <a:gd name="connsiteX7633" fmla="*/ 1846783 w 8830208"/>
              <a:gd name="connsiteY7633" fmla="*/ 3617005 h 8856097"/>
              <a:gd name="connsiteX7634" fmla="*/ 1838277 w 8830208"/>
              <a:gd name="connsiteY7634" fmla="*/ 3630235 h 8856097"/>
              <a:gd name="connsiteX7635" fmla="*/ 2286095 w 8830208"/>
              <a:gd name="connsiteY7635" fmla="*/ 3628349 h 8856097"/>
              <a:gd name="connsiteX7636" fmla="*/ 2295477 w 8830208"/>
              <a:gd name="connsiteY7636" fmla="*/ 3650342 h 8856097"/>
              <a:gd name="connsiteX7637" fmla="*/ 2295477 w 8830208"/>
              <a:gd name="connsiteY7637" fmla="*/ 3626530 h 8856097"/>
              <a:gd name="connsiteX7638" fmla="*/ 2286248 w 8830208"/>
              <a:gd name="connsiteY7638" fmla="*/ 3612242 h 8856097"/>
              <a:gd name="connsiteX7639" fmla="*/ 2286095 w 8830208"/>
              <a:gd name="connsiteY7639" fmla="*/ 3628349 h 8856097"/>
              <a:gd name="connsiteX7640" fmla="*/ 3352752 w 8830208"/>
              <a:gd name="connsiteY7640" fmla="*/ 3625967 h 8856097"/>
              <a:gd name="connsiteX7641" fmla="*/ 3362277 w 8830208"/>
              <a:gd name="connsiteY7641" fmla="*/ 3640817 h 8856097"/>
              <a:gd name="connsiteX7642" fmla="*/ 3371802 w 8830208"/>
              <a:gd name="connsiteY7642" fmla="*/ 3631854 h 8856097"/>
              <a:gd name="connsiteX7643" fmla="*/ 3362277 w 8830208"/>
              <a:gd name="connsiteY7643" fmla="*/ 3617005 h 8856097"/>
              <a:gd name="connsiteX7644" fmla="*/ 3352752 w 8830208"/>
              <a:gd name="connsiteY7644" fmla="*/ 3625967 h 8856097"/>
              <a:gd name="connsiteX7645" fmla="*/ 3143060 w 8830208"/>
              <a:gd name="connsiteY7645" fmla="*/ 3643198 h 8856097"/>
              <a:gd name="connsiteX7646" fmla="*/ 3142907 w 8830208"/>
              <a:gd name="connsiteY7646" fmla="*/ 3659867 h 8856097"/>
              <a:gd name="connsiteX7647" fmla="*/ 3133677 w 8830208"/>
              <a:gd name="connsiteY7647" fmla="*/ 3645580 h 8856097"/>
              <a:gd name="connsiteX7648" fmla="*/ 3124448 w 8830208"/>
              <a:gd name="connsiteY7648" fmla="*/ 3631292 h 8856097"/>
              <a:gd name="connsiteX7649" fmla="*/ 3124295 w 8830208"/>
              <a:gd name="connsiteY7649" fmla="*/ 3647961 h 8856097"/>
              <a:gd name="connsiteX7650" fmla="*/ 3138440 w 8830208"/>
              <a:gd name="connsiteY7650" fmla="*/ 3664630 h 8856097"/>
              <a:gd name="connsiteX7651" fmla="*/ 3152727 w 8830208"/>
              <a:gd name="connsiteY7651" fmla="*/ 3645580 h 8856097"/>
              <a:gd name="connsiteX7652" fmla="*/ 3147965 w 8830208"/>
              <a:gd name="connsiteY7652" fmla="*/ 3626530 h 8856097"/>
              <a:gd name="connsiteX7653" fmla="*/ 3143060 w 8830208"/>
              <a:gd name="connsiteY7653" fmla="*/ 3643198 h 8856097"/>
              <a:gd name="connsiteX7654" fmla="*/ 3295602 w 8830208"/>
              <a:gd name="connsiteY7654" fmla="*/ 3642522 h 8856097"/>
              <a:gd name="connsiteX7655" fmla="*/ 3266875 w 8830208"/>
              <a:gd name="connsiteY7655" fmla="*/ 3680584 h 8856097"/>
              <a:gd name="connsiteX7656" fmla="*/ 3277991 w 8830208"/>
              <a:gd name="connsiteY7656" fmla="*/ 3697967 h 8856097"/>
              <a:gd name="connsiteX7657" fmla="*/ 3272295 w 8830208"/>
              <a:gd name="connsiteY7657" fmla="*/ 3679955 h 8856097"/>
              <a:gd name="connsiteX7658" fmla="*/ 3266589 w 8830208"/>
              <a:gd name="connsiteY7658" fmla="*/ 3661934 h 8856097"/>
              <a:gd name="connsiteX7659" fmla="*/ 3281582 w 8830208"/>
              <a:gd name="connsiteY7659" fmla="*/ 3674374 h 8856097"/>
              <a:gd name="connsiteX7660" fmla="*/ 3296565 w 8830208"/>
              <a:gd name="connsiteY7660" fmla="*/ 3686813 h 8856097"/>
              <a:gd name="connsiteX7661" fmla="*/ 3302165 w 8830208"/>
              <a:gd name="connsiteY7661" fmla="*/ 3665392 h 8856097"/>
              <a:gd name="connsiteX7662" fmla="*/ 3314357 w 8830208"/>
              <a:gd name="connsiteY7662" fmla="*/ 3654619 h 8856097"/>
              <a:gd name="connsiteX7663" fmla="*/ 3346371 w 8830208"/>
              <a:gd name="connsiteY7663" fmla="*/ 3640026 h 8856097"/>
              <a:gd name="connsiteX7664" fmla="*/ 3295602 w 8830208"/>
              <a:gd name="connsiteY7664" fmla="*/ 3642522 h 8856097"/>
              <a:gd name="connsiteX7665" fmla="*/ 3448002 w 8830208"/>
              <a:gd name="connsiteY7665" fmla="*/ 3640036 h 8856097"/>
              <a:gd name="connsiteX7666" fmla="*/ 3468405 w 8830208"/>
              <a:gd name="connsiteY7666" fmla="*/ 3683680 h 8856097"/>
              <a:gd name="connsiteX7667" fmla="*/ 3466948 w 8830208"/>
              <a:gd name="connsiteY7667" fmla="*/ 3664430 h 8856097"/>
              <a:gd name="connsiteX7668" fmla="*/ 3462414 w 8830208"/>
              <a:gd name="connsiteY7668" fmla="*/ 3635855 h 8856097"/>
              <a:gd name="connsiteX7669" fmla="*/ 3458089 w 8830208"/>
              <a:gd name="connsiteY7669" fmla="*/ 3626530 h 8856097"/>
              <a:gd name="connsiteX7670" fmla="*/ 3448002 w 8830208"/>
              <a:gd name="connsiteY7670" fmla="*/ 3640036 h 8856097"/>
              <a:gd name="connsiteX7671" fmla="*/ 3660724 w 8830208"/>
              <a:gd name="connsiteY7671" fmla="*/ 3640817 h 8856097"/>
              <a:gd name="connsiteX7672" fmla="*/ 3671049 w 8830208"/>
              <a:gd name="connsiteY7672" fmla="*/ 3655247 h 8856097"/>
              <a:gd name="connsiteX7673" fmla="*/ 3667077 w 8830208"/>
              <a:gd name="connsiteY7673" fmla="*/ 3664630 h 8856097"/>
              <a:gd name="connsiteX7674" fmla="*/ 3652790 w 8830208"/>
              <a:gd name="connsiteY7674" fmla="*/ 3673859 h 8856097"/>
              <a:gd name="connsiteX7675" fmla="*/ 3669459 w 8830208"/>
              <a:gd name="connsiteY7675" fmla="*/ 3674012 h 8856097"/>
              <a:gd name="connsiteX7676" fmla="*/ 3680346 w 8830208"/>
              <a:gd name="connsiteY7676" fmla="*/ 3641598 h 8856097"/>
              <a:gd name="connsiteX7677" fmla="*/ 3660724 w 8830208"/>
              <a:gd name="connsiteY7677" fmla="*/ 3640817 h 8856097"/>
              <a:gd name="connsiteX7678" fmla="*/ 2526459 w 8830208"/>
              <a:gd name="connsiteY7678" fmla="*/ 3643075 h 8856097"/>
              <a:gd name="connsiteX7679" fmla="*/ 2524906 w 8830208"/>
              <a:gd name="connsiteY7679" fmla="*/ 3688956 h 8856097"/>
              <a:gd name="connsiteX7680" fmla="*/ 2544252 w 8830208"/>
              <a:gd name="connsiteY7680" fmla="*/ 3686366 h 8856097"/>
              <a:gd name="connsiteX7681" fmla="*/ 2526459 w 8830208"/>
              <a:gd name="connsiteY7681" fmla="*/ 3643075 h 8856097"/>
              <a:gd name="connsiteX7682" fmla="*/ 1936423 w 8830208"/>
              <a:gd name="connsiteY7682" fmla="*/ 3666592 h 8856097"/>
              <a:gd name="connsiteX7683" fmla="*/ 1926041 w 8830208"/>
              <a:gd name="connsiteY7683" fmla="*/ 3712255 h 8856097"/>
              <a:gd name="connsiteX7684" fmla="*/ 1930384 w 8830208"/>
              <a:gd name="connsiteY7684" fmla="*/ 3698758 h 8856097"/>
              <a:gd name="connsiteX7685" fmla="*/ 1939385 w 8830208"/>
              <a:gd name="connsiteY7685" fmla="*/ 3679812 h 8856097"/>
              <a:gd name="connsiteX7686" fmla="*/ 1947748 w 8830208"/>
              <a:gd name="connsiteY7686" fmla="*/ 3683784 h 8856097"/>
              <a:gd name="connsiteX7687" fmla="*/ 1952016 w 8830208"/>
              <a:gd name="connsiteY7687" fmla="*/ 3693205 h 8856097"/>
              <a:gd name="connsiteX7688" fmla="*/ 1962245 w 8830208"/>
              <a:gd name="connsiteY7688" fmla="*/ 3676536 h 8856097"/>
              <a:gd name="connsiteX7689" fmla="*/ 1962398 w 8830208"/>
              <a:gd name="connsiteY7689" fmla="*/ 3659867 h 8856097"/>
              <a:gd name="connsiteX7690" fmla="*/ 1971627 w 8830208"/>
              <a:gd name="connsiteY7690" fmla="*/ 3674155 h 8856097"/>
              <a:gd name="connsiteX7691" fmla="*/ 1980857 w 8830208"/>
              <a:gd name="connsiteY7691" fmla="*/ 3688442 h 8856097"/>
              <a:gd name="connsiteX7692" fmla="*/ 1981010 w 8830208"/>
              <a:gd name="connsiteY7692" fmla="*/ 3672335 h 8856097"/>
              <a:gd name="connsiteX7693" fmla="*/ 1936423 w 8830208"/>
              <a:gd name="connsiteY7693" fmla="*/ 3666592 h 8856097"/>
              <a:gd name="connsiteX7694" fmla="*/ 2221183 w 8830208"/>
              <a:gd name="connsiteY7694" fmla="*/ 3657009 h 8856097"/>
              <a:gd name="connsiteX7695" fmla="*/ 2228345 w 8830208"/>
              <a:gd name="connsiteY7695" fmla="*/ 3681041 h 8856097"/>
              <a:gd name="connsiteX7696" fmla="*/ 2251405 w 8830208"/>
              <a:gd name="connsiteY7696" fmla="*/ 3687070 h 8856097"/>
              <a:gd name="connsiteX7697" fmla="*/ 2256625 w 8830208"/>
              <a:gd name="connsiteY7697" fmla="*/ 3681298 h 8856097"/>
              <a:gd name="connsiteX7698" fmla="*/ 2240709 w 8830208"/>
              <a:gd name="connsiteY7698" fmla="*/ 3664487 h 8856097"/>
              <a:gd name="connsiteX7699" fmla="*/ 2224040 w 8830208"/>
              <a:gd name="connsiteY7699" fmla="*/ 3664334 h 8856097"/>
              <a:gd name="connsiteX7700" fmla="*/ 2238327 w 8830208"/>
              <a:gd name="connsiteY7700" fmla="*/ 3655105 h 8856097"/>
              <a:gd name="connsiteX7701" fmla="*/ 2242614 w 8830208"/>
              <a:gd name="connsiteY7701" fmla="*/ 3645722 h 8856097"/>
              <a:gd name="connsiteX7702" fmla="*/ 2221183 w 8830208"/>
              <a:gd name="connsiteY7702" fmla="*/ 3657009 h 8856097"/>
              <a:gd name="connsiteX7703" fmla="*/ 2859662 w 8830208"/>
              <a:gd name="connsiteY7703" fmla="*/ 3660381 h 8856097"/>
              <a:gd name="connsiteX7704" fmla="*/ 2843155 w 8830208"/>
              <a:gd name="connsiteY7704" fmla="*/ 3693195 h 8856097"/>
              <a:gd name="connsiteX7705" fmla="*/ 2857891 w 8830208"/>
              <a:gd name="connsiteY7705" fmla="*/ 3705425 h 8856097"/>
              <a:gd name="connsiteX7706" fmla="*/ 2851128 w 8830208"/>
              <a:gd name="connsiteY7706" fmla="*/ 3687404 h 8856097"/>
              <a:gd name="connsiteX7707" fmla="*/ 2844365 w 8830208"/>
              <a:gd name="connsiteY7707" fmla="*/ 3669392 h 8856097"/>
              <a:gd name="connsiteX7708" fmla="*/ 2860434 w 8830208"/>
              <a:gd name="connsiteY7708" fmla="*/ 3682460 h 8856097"/>
              <a:gd name="connsiteX7709" fmla="*/ 2876502 w 8830208"/>
              <a:gd name="connsiteY7709" fmla="*/ 3685146 h 8856097"/>
              <a:gd name="connsiteX7710" fmla="*/ 2890790 w 8830208"/>
              <a:gd name="connsiteY7710" fmla="*/ 3680232 h 8856097"/>
              <a:gd name="connsiteX7711" fmla="*/ 2905077 w 8830208"/>
              <a:gd name="connsiteY7711" fmla="*/ 3674612 h 8856097"/>
              <a:gd name="connsiteX7712" fmla="*/ 2896277 w 8830208"/>
              <a:gd name="connsiteY7712" fmla="*/ 3668944 h 8856097"/>
              <a:gd name="connsiteX7713" fmla="*/ 2884370 w 8830208"/>
              <a:gd name="connsiteY7713" fmla="*/ 3661925 h 8856097"/>
              <a:gd name="connsiteX7714" fmla="*/ 2881265 w 8830208"/>
              <a:gd name="connsiteY7714" fmla="*/ 3649456 h 8856097"/>
              <a:gd name="connsiteX7715" fmla="*/ 2859662 w 8830208"/>
              <a:gd name="connsiteY7715" fmla="*/ 3660381 h 8856097"/>
              <a:gd name="connsiteX7716" fmla="*/ 3078642 w 8830208"/>
              <a:gd name="connsiteY7716" fmla="*/ 3657324 h 8856097"/>
              <a:gd name="connsiteX7717" fmla="*/ 3074746 w 8830208"/>
              <a:gd name="connsiteY7717" fmla="*/ 3691023 h 8856097"/>
              <a:gd name="connsiteX7718" fmla="*/ 3079899 w 8830208"/>
              <a:gd name="connsiteY7718" fmla="*/ 3677336 h 8856097"/>
              <a:gd name="connsiteX7719" fmla="*/ 3073727 w 8830208"/>
              <a:gd name="connsiteY7719" fmla="*/ 3659867 h 8856097"/>
              <a:gd name="connsiteX7720" fmla="*/ 3086557 w 8830208"/>
              <a:gd name="connsiteY7720" fmla="*/ 3671773 h 8856097"/>
              <a:gd name="connsiteX7721" fmla="*/ 3110541 w 8830208"/>
              <a:gd name="connsiteY7721" fmla="*/ 3664630 h 8856097"/>
              <a:gd name="connsiteX7722" fmla="*/ 3078642 w 8830208"/>
              <a:gd name="connsiteY7722" fmla="*/ 3657324 h 8856097"/>
              <a:gd name="connsiteX7723" fmla="*/ 3828164 w 8830208"/>
              <a:gd name="connsiteY7723" fmla="*/ 3657791 h 8856097"/>
              <a:gd name="connsiteX7724" fmla="*/ 3817296 w 8830208"/>
              <a:gd name="connsiteY7724" fmla="*/ 3682022 h 8856097"/>
              <a:gd name="connsiteX7725" fmla="*/ 3821554 w 8830208"/>
              <a:gd name="connsiteY7725" fmla="*/ 3694662 h 8856097"/>
              <a:gd name="connsiteX7726" fmla="*/ 3802999 w 8830208"/>
              <a:gd name="connsiteY7726" fmla="*/ 3683079 h 8856097"/>
              <a:gd name="connsiteX7727" fmla="*/ 3784444 w 8830208"/>
              <a:gd name="connsiteY7727" fmla="*/ 3671488 h 8856097"/>
              <a:gd name="connsiteX7728" fmla="*/ 3766242 w 8830208"/>
              <a:gd name="connsiteY7728" fmla="*/ 3682060 h 8856097"/>
              <a:gd name="connsiteX7729" fmla="*/ 3759946 w 8830208"/>
              <a:gd name="connsiteY7729" fmla="*/ 3692919 h 8856097"/>
              <a:gd name="connsiteX7730" fmla="*/ 3758356 w 8830208"/>
              <a:gd name="connsiteY7730" fmla="*/ 3712255 h 8856097"/>
              <a:gd name="connsiteX7731" fmla="*/ 3740058 w 8830208"/>
              <a:gd name="connsiteY7731" fmla="*/ 3700348 h 8856097"/>
              <a:gd name="connsiteX7732" fmla="*/ 3734505 w 8830208"/>
              <a:gd name="connsiteY7732" fmla="*/ 3709873 h 8856097"/>
              <a:gd name="connsiteX7733" fmla="*/ 3719465 w 8830208"/>
              <a:gd name="connsiteY7733" fmla="*/ 3731305 h 8856097"/>
              <a:gd name="connsiteX7734" fmla="*/ 3717084 w 8830208"/>
              <a:gd name="connsiteY7734" fmla="*/ 3709035 h 8856097"/>
              <a:gd name="connsiteX7735" fmla="*/ 3728990 w 8830208"/>
              <a:gd name="connsiteY7735" fmla="*/ 3704234 h 8856097"/>
              <a:gd name="connsiteX7736" fmla="*/ 3716788 w 8830208"/>
              <a:gd name="connsiteY7736" fmla="*/ 3703482 h 8856097"/>
              <a:gd name="connsiteX7737" fmla="*/ 3706911 w 8830208"/>
              <a:gd name="connsiteY7737" fmla="*/ 3746640 h 8856097"/>
              <a:gd name="connsiteX7738" fmla="*/ 3720770 w 8830208"/>
              <a:gd name="connsiteY7738" fmla="*/ 3760508 h 8856097"/>
              <a:gd name="connsiteX7739" fmla="*/ 3746802 w 8830208"/>
              <a:gd name="connsiteY7739" fmla="*/ 3736381 h 8856097"/>
              <a:gd name="connsiteX7740" fmla="*/ 3782892 w 8830208"/>
              <a:gd name="connsiteY7740" fmla="*/ 3712255 h 8856097"/>
              <a:gd name="connsiteX7741" fmla="*/ 3787426 w 8830208"/>
              <a:gd name="connsiteY7741" fmla="*/ 3695586 h 8856097"/>
              <a:gd name="connsiteX7742" fmla="*/ 3781911 w 8830208"/>
              <a:gd name="connsiteY7742" fmla="*/ 3678917 h 8856097"/>
              <a:gd name="connsiteX7743" fmla="*/ 3792636 w 8830208"/>
              <a:gd name="connsiteY7743" fmla="*/ 3694205 h 8856097"/>
              <a:gd name="connsiteX7744" fmla="*/ 3803352 w 8830208"/>
              <a:gd name="connsiteY7744" fmla="*/ 3709492 h 8856097"/>
              <a:gd name="connsiteX7745" fmla="*/ 3832850 w 8830208"/>
              <a:gd name="connsiteY7745" fmla="*/ 3700015 h 8856097"/>
              <a:gd name="connsiteX7746" fmla="*/ 3884257 w 8830208"/>
              <a:gd name="connsiteY7746" fmla="*/ 3678136 h 8856097"/>
              <a:gd name="connsiteX7747" fmla="*/ 3862188 w 8830208"/>
              <a:gd name="connsiteY7747" fmla="*/ 3664144 h 8856097"/>
              <a:gd name="connsiteX7748" fmla="*/ 3828164 w 8830208"/>
              <a:gd name="connsiteY7748" fmla="*/ 3657791 h 8856097"/>
              <a:gd name="connsiteX7749" fmla="*/ 1533477 w 8830208"/>
              <a:gd name="connsiteY7749" fmla="*/ 3731305 h 8856097"/>
              <a:gd name="connsiteX7750" fmla="*/ 1576549 w 8830208"/>
              <a:gd name="connsiteY7750" fmla="*/ 3807505 h 8856097"/>
              <a:gd name="connsiteX7751" fmla="*/ 1543002 w 8830208"/>
              <a:gd name="connsiteY7751" fmla="*/ 3731305 h 8856097"/>
              <a:gd name="connsiteX7752" fmla="*/ 1499930 w 8830208"/>
              <a:gd name="connsiteY7752" fmla="*/ 3655105 h 8856097"/>
              <a:gd name="connsiteX7753" fmla="*/ 1533477 w 8830208"/>
              <a:gd name="connsiteY7753" fmla="*/ 3731305 h 8856097"/>
              <a:gd name="connsiteX7754" fmla="*/ 2158899 w 8830208"/>
              <a:gd name="connsiteY7754" fmla="*/ 3662143 h 8856097"/>
              <a:gd name="connsiteX7755" fmla="*/ 2122018 w 8830208"/>
              <a:gd name="connsiteY7755" fmla="*/ 3679355 h 8856097"/>
              <a:gd name="connsiteX7756" fmla="*/ 1994716 w 8830208"/>
              <a:gd name="connsiteY7756" fmla="*/ 3743211 h 8856097"/>
              <a:gd name="connsiteX7757" fmla="*/ 1979495 w 8830208"/>
              <a:gd name="connsiteY7757" fmla="*/ 3759880 h 8856097"/>
              <a:gd name="connsiteX7758" fmla="*/ 1975933 w 8830208"/>
              <a:gd name="connsiteY7758" fmla="*/ 3743211 h 8856097"/>
              <a:gd name="connsiteX7759" fmla="*/ 1982276 w 8830208"/>
              <a:gd name="connsiteY7759" fmla="*/ 3726542 h 8856097"/>
              <a:gd name="connsiteX7760" fmla="*/ 1970923 w 8830208"/>
              <a:gd name="connsiteY7760" fmla="*/ 3737810 h 8856097"/>
              <a:gd name="connsiteX7761" fmla="*/ 1965912 w 8830208"/>
              <a:gd name="connsiteY7761" fmla="*/ 3765595 h 8856097"/>
              <a:gd name="connsiteX7762" fmla="*/ 1972256 w 8830208"/>
              <a:gd name="connsiteY7762" fmla="*/ 3782111 h 8856097"/>
              <a:gd name="connsiteX7763" fmla="*/ 1983372 w 8830208"/>
              <a:gd name="connsiteY7763" fmla="*/ 3770995 h 8856097"/>
              <a:gd name="connsiteX7764" fmla="*/ 2012652 w 8830208"/>
              <a:gd name="connsiteY7764" fmla="*/ 3759880 h 8856097"/>
              <a:gd name="connsiteX7765" fmla="*/ 2030816 w 8830208"/>
              <a:gd name="connsiteY7765" fmla="*/ 3759880 h 8856097"/>
              <a:gd name="connsiteX7766" fmla="*/ 2024929 w 8830208"/>
              <a:gd name="connsiteY7766" fmla="*/ 3744535 h 8856097"/>
              <a:gd name="connsiteX7767" fmla="*/ 2019033 w 8830208"/>
              <a:gd name="connsiteY7767" fmla="*/ 3729181 h 8856097"/>
              <a:gd name="connsiteX7768" fmla="*/ 2032835 w 8830208"/>
              <a:gd name="connsiteY7768" fmla="*/ 3734477 h 8856097"/>
              <a:gd name="connsiteX7769" fmla="*/ 2050885 w 8830208"/>
              <a:gd name="connsiteY7769" fmla="*/ 3723637 h 8856097"/>
              <a:gd name="connsiteX7770" fmla="*/ 2055143 w 8830208"/>
              <a:gd name="connsiteY7770" fmla="*/ 3707492 h 8856097"/>
              <a:gd name="connsiteX7771" fmla="*/ 2056248 w 8830208"/>
              <a:gd name="connsiteY7771" fmla="*/ 3724161 h 8856097"/>
              <a:gd name="connsiteX7772" fmla="*/ 2067516 w 8830208"/>
              <a:gd name="connsiteY7772" fmla="*/ 3740830 h 8856097"/>
              <a:gd name="connsiteX7773" fmla="*/ 2071792 w 8830208"/>
              <a:gd name="connsiteY7773" fmla="*/ 3719398 h 8856097"/>
              <a:gd name="connsiteX7774" fmla="*/ 2065887 w 8830208"/>
              <a:gd name="connsiteY7774" fmla="*/ 3697967 h 8856097"/>
              <a:gd name="connsiteX7775" fmla="*/ 2080670 w 8830208"/>
              <a:gd name="connsiteY7775" fmla="*/ 3716455 h 8856097"/>
              <a:gd name="connsiteX7776" fmla="*/ 2095452 w 8830208"/>
              <a:gd name="connsiteY7776" fmla="*/ 3734943 h 8856097"/>
              <a:gd name="connsiteX7777" fmla="*/ 2095452 w 8830208"/>
              <a:gd name="connsiteY7777" fmla="*/ 3714074 h 8856097"/>
              <a:gd name="connsiteX7778" fmla="*/ 2109740 w 8830208"/>
              <a:gd name="connsiteY7778" fmla="*/ 3693205 h 8856097"/>
              <a:gd name="connsiteX7779" fmla="*/ 2124027 w 8830208"/>
              <a:gd name="connsiteY7779" fmla="*/ 3703292 h 8856097"/>
              <a:gd name="connsiteX7780" fmla="*/ 2114502 w 8830208"/>
              <a:gd name="connsiteY7780" fmla="*/ 3707492 h 8856097"/>
              <a:gd name="connsiteX7781" fmla="*/ 2104977 w 8830208"/>
              <a:gd name="connsiteY7781" fmla="*/ 3712712 h 8856097"/>
              <a:gd name="connsiteX7782" fmla="*/ 2121646 w 8830208"/>
              <a:gd name="connsiteY7782" fmla="*/ 3716808 h 8856097"/>
              <a:gd name="connsiteX7783" fmla="*/ 2159746 w 8830208"/>
              <a:gd name="connsiteY7783" fmla="*/ 3705159 h 8856097"/>
              <a:gd name="connsiteX7784" fmla="*/ 2172624 w 8830208"/>
              <a:gd name="connsiteY7784" fmla="*/ 3670021 h 8856097"/>
              <a:gd name="connsiteX7785" fmla="*/ 2158899 w 8830208"/>
              <a:gd name="connsiteY7785" fmla="*/ 3662143 h 8856097"/>
              <a:gd name="connsiteX7786" fmla="*/ 2187131 w 8830208"/>
              <a:gd name="connsiteY7786" fmla="*/ 3662706 h 8856097"/>
              <a:gd name="connsiteX7787" fmla="*/ 2190007 w 8830208"/>
              <a:gd name="connsiteY7787" fmla="*/ 3682556 h 8856097"/>
              <a:gd name="connsiteX7788" fmla="*/ 2197589 w 8830208"/>
              <a:gd name="connsiteY7788" fmla="*/ 3694814 h 8856097"/>
              <a:gd name="connsiteX7789" fmla="*/ 2202780 w 8830208"/>
              <a:gd name="connsiteY7789" fmla="*/ 3674964 h 8856097"/>
              <a:gd name="connsiteX7790" fmla="*/ 2187131 w 8830208"/>
              <a:gd name="connsiteY7790" fmla="*/ 3662706 h 8856097"/>
              <a:gd name="connsiteX7791" fmla="*/ 2448544 w 8830208"/>
              <a:gd name="connsiteY7791" fmla="*/ 3671211 h 8856097"/>
              <a:gd name="connsiteX7792" fmla="*/ 2457402 w 8830208"/>
              <a:gd name="connsiteY7792" fmla="*/ 3697967 h 8856097"/>
              <a:gd name="connsiteX7793" fmla="*/ 2457402 w 8830208"/>
              <a:gd name="connsiteY7793" fmla="*/ 3669392 h 8856097"/>
              <a:gd name="connsiteX7794" fmla="*/ 2449220 w 8830208"/>
              <a:gd name="connsiteY7794" fmla="*/ 3650342 h 8856097"/>
              <a:gd name="connsiteX7795" fmla="*/ 2448544 w 8830208"/>
              <a:gd name="connsiteY7795" fmla="*/ 3671211 h 8856097"/>
              <a:gd name="connsiteX7796" fmla="*/ 2492054 w 8830208"/>
              <a:gd name="connsiteY7796" fmla="*/ 3669392 h 8856097"/>
              <a:gd name="connsiteX7797" fmla="*/ 2501284 w 8830208"/>
              <a:gd name="connsiteY7797" fmla="*/ 3683680 h 8856097"/>
              <a:gd name="connsiteX7798" fmla="*/ 2505027 w 8830208"/>
              <a:gd name="connsiteY7798" fmla="*/ 3669392 h 8856097"/>
              <a:gd name="connsiteX7799" fmla="*/ 2495798 w 8830208"/>
              <a:gd name="connsiteY7799" fmla="*/ 3655105 h 8856097"/>
              <a:gd name="connsiteX7800" fmla="*/ 2492054 w 8830208"/>
              <a:gd name="connsiteY7800" fmla="*/ 3669392 h 8856097"/>
              <a:gd name="connsiteX7801" fmla="*/ 3639255 w 8830208"/>
              <a:gd name="connsiteY7801" fmla="*/ 3662810 h 8856097"/>
              <a:gd name="connsiteX7802" fmla="*/ 3629177 w 8830208"/>
              <a:gd name="connsiteY7802" fmla="*/ 3669516 h 8856097"/>
              <a:gd name="connsiteX7803" fmla="*/ 3587467 w 8830208"/>
              <a:gd name="connsiteY7803" fmla="*/ 3698062 h 8856097"/>
              <a:gd name="connsiteX7804" fmla="*/ 3601555 w 8830208"/>
              <a:gd name="connsiteY7804" fmla="*/ 3706778 h 8856097"/>
              <a:gd name="connsiteX7805" fmla="*/ 3603755 w 8830208"/>
              <a:gd name="connsiteY7805" fmla="*/ 3690928 h 8856097"/>
              <a:gd name="connsiteX7806" fmla="*/ 3611613 w 8830208"/>
              <a:gd name="connsiteY7806" fmla="*/ 3685947 h 8856097"/>
              <a:gd name="connsiteX7807" fmla="*/ 3645180 w 8830208"/>
              <a:gd name="connsiteY7807" fmla="*/ 3663353 h 8856097"/>
              <a:gd name="connsiteX7808" fmla="*/ 3640008 w 8830208"/>
              <a:gd name="connsiteY7808" fmla="*/ 3650342 h 8856097"/>
              <a:gd name="connsiteX7809" fmla="*/ 3639255 w 8830208"/>
              <a:gd name="connsiteY7809" fmla="*/ 3662810 h 8856097"/>
              <a:gd name="connsiteX7810" fmla="*/ 2466927 w 8830208"/>
              <a:gd name="connsiteY7810" fmla="*/ 3673031 h 8856097"/>
              <a:gd name="connsiteX7811" fmla="*/ 2476452 w 8830208"/>
              <a:gd name="connsiteY7811" fmla="*/ 3688442 h 8856097"/>
              <a:gd name="connsiteX7812" fmla="*/ 2485977 w 8830208"/>
              <a:gd name="connsiteY7812" fmla="*/ 3684803 h 8856097"/>
              <a:gd name="connsiteX7813" fmla="*/ 2476452 w 8830208"/>
              <a:gd name="connsiteY7813" fmla="*/ 3669392 h 8856097"/>
              <a:gd name="connsiteX7814" fmla="*/ 2466927 w 8830208"/>
              <a:gd name="connsiteY7814" fmla="*/ 3673031 h 8856097"/>
              <a:gd name="connsiteX7815" fmla="*/ 3415856 w 8830208"/>
              <a:gd name="connsiteY7815" fmla="*/ 3672231 h 8856097"/>
              <a:gd name="connsiteX7816" fmla="*/ 3419656 w 8830208"/>
              <a:gd name="connsiteY7816" fmla="*/ 3693576 h 8856097"/>
              <a:gd name="connsiteX7817" fmla="*/ 3428162 w 8830208"/>
              <a:gd name="connsiteY7817" fmla="*/ 3707330 h 8856097"/>
              <a:gd name="connsiteX7818" fmla="*/ 3439154 w 8830208"/>
              <a:gd name="connsiteY7818" fmla="*/ 3696338 h 8856097"/>
              <a:gd name="connsiteX7819" fmla="*/ 3443754 w 8830208"/>
              <a:gd name="connsiteY7819" fmla="*/ 3674983 h 8856097"/>
              <a:gd name="connsiteX7820" fmla="*/ 3415856 w 8830208"/>
              <a:gd name="connsiteY7820" fmla="*/ 3672231 h 8856097"/>
              <a:gd name="connsiteX7821" fmla="*/ 2152602 w 8830208"/>
              <a:gd name="connsiteY7821" fmla="*/ 3683680 h 8856097"/>
              <a:gd name="connsiteX7822" fmla="*/ 2162689 w 8830208"/>
              <a:gd name="connsiteY7822" fmla="*/ 3693205 h 8856097"/>
              <a:gd name="connsiteX7823" fmla="*/ 2166890 w 8830208"/>
              <a:gd name="connsiteY7823" fmla="*/ 3683680 h 8856097"/>
              <a:gd name="connsiteX7824" fmla="*/ 2156803 w 8830208"/>
              <a:gd name="connsiteY7824" fmla="*/ 3674155 h 8856097"/>
              <a:gd name="connsiteX7825" fmla="*/ 2152602 w 8830208"/>
              <a:gd name="connsiteY7825" fmla="*/ 3683680 h 8856097"/>
              <a:gd name="connsiteX7826" fmla="*/ 2401014 w 8830208"/>
              <a:gd name="connsiteY7826" fmla="*/ 3690823 h 8856097"/>
              <a:gd name="connsiteX7827" fmla="*/ 2391013 w 8830208"/>
              <a:gd name="connsiteY7827" fmla="*/ 3695586 h 8856097"/>
              <a:gd name="connsiteX7828" fmla="*/ 2361048 w 8830208"/>
              <a:gd name="connsiteY7828" fmla="*/ 3705111 h 8856097"/>
              <a:gd name="connsiteX7829" fmla="*/ 2359943 w 8830208"/>
              <a:gd name="connsiteY7829" fmla="*/ 3726542 h 8856097"/>
              <a:gd name="connsiteX7830" fmla="*/ 2355514 w 8830208"/>
              <a:gd name="connsiteY7830" fmla="*/ 3709473 h 8856097"/>
              <a:gd name="connsiteX7831" fmla="*/ 2351075 w 8830208"/>
              <a:gd name="connsiteY7831" fmla="*/ 3692414 h 8856097"/>
              <a:gd name="connsiteX7832" fmla="*/ 2330425 w 8830208"/>
              <a:gd name="connsiteY7832" fmla="*/ 3698834 h 8856097"/>
              <a:gd name="connsiteX7833" fmla="*/ 2307050 w 8830208"/>
              <a:gd name="connsiteY7833" fmla="*/ 3712131 h 8856097"/>
              <a:gd name="connsiteX7834" fmla="*/ 2280857 w 8830208"/>
              <a:gd name="connsiteY7834" fmla="*/ 3714522 h 8856097"/>
              <a:gd name="connsiteX7835" fmla="*/ 2257377 w 8830208"/>
              <a:gd name="connsiteY7835" fmla="*/ 3715131 h 8856097"/>
              <a:gd name="connsiteX7836" fmla="*/ 2284590 w 8830208"/>
              <a:gd name="connsiteY7836" fmla="*/ 3749602 h 8856097"/>
              <a:gd name="connsiteX7837" fmla="*/ 2288334 w 8830208"/>
              <a:gd name="connsiteY7837" fmla="*/ 3744049 h 8856097"/>
              <a:gd name="connsiteX7838" fmla="*/ 2276427 w 8830208"/>
              <a:gd name="connsiteY7838" fmla="*/ 3730171 h 8856097"/>
              <a:gd name="connsiteX7839" fmla="*/ 2295678 w 8830208"/>
              <a:gd name="connsiteY7839" fmla="*/ 3731409 h 8856097"/>
              <a:gd name="connsiteX7840" fmla="*/ 2326462 w 8830208"/>
              <a:gd name="connsiteY7840" fmla="*/ 3734581 h 8856097"/>
              <a:gd name="connsiteX7841" fmla="*/ 2396309 w 8830208"/>
              <a:gd name="connsiteY7841" fmla="*/ 3718970 h 8856097"/>
              <a:gd name="connsiteX7842" fmla="*/ 2441677 w 8830208"/>
              <a:gd name="connsiteY7842" fmla="*/ 3688137 h 8856097"/>
              <a:gd name="connsiteX7843" fmla="*/ 2401014 w 8830208"/>
              <a:gd name="connsiteY7843" fmla="*/ 3690823 h 8856097"/>
              <a:gd name="connsiteX7844" fmla="*/ 3028902 w 8830208"/>
              <a:gd name="connsiteY7844" fmla="*/ 3686061 h 8856097"/>
              <a:gd name="connsiteX7845" fmla="*/ 3039066 w 8830208"/>
              <a:gd name="connsiteY7845" fmla="*/ 3707883 h 8856097"/>
              <a:gd name="connsiteX7846" fmla="*/ 3042409 w 8830208"/>
              <a:gd name="connsiteY7846" fmla="*/ 3688985 h 8856097"/>
              <a:gd name="connsiteX7847" fmla="*/ 3028902 w 8830208"/>
              <a:gd name="connsiteY7847" fmla="*/ 3670516 h 8856097"/>
              <a:gd name="connsiteX7848" fmla="*/ 3028902 w 8830208"/>
              <a:gd name="connsiteY7848" fmla="*/ 3686061 h 8856097"/>
              <a:gd name="connsiteX7849" fmla="*/ 2971752 w 8830208"/>
              <a:gd name="connsiteY7849" fmla="*/ 3697967 h 8856097"/>
              <a:gd name="connsiteX7850" fmla="*/ 2981839 w 8830208"/>
              <a:gd name="connsiteY7850" fmla="*/ 3712255 h 8856097"/>
              <a:gd name="connsiteX7851" fmla="*/ 2986040 w 8830208"/>
              <a:gd name="connsiteY7851" fmla="*/ 3721780 h 8856097"/>
              <a:gd name="connsiteX7852" fmla="*/ 2990241 w 8830208"/>
              <a:gd name="connsiteY7852" fmla="*/ 3731305 h 8856097"/>
              <a:gd name="connsiteX7853" fmla="*/ 2994546 w 8830208"/>
              <a:gd name="connsiteY7853" fmla="*/ 3698748 h 8856097"/>
              <a:gd name="connsiteX7854" fmla="*/ 2971752 w 8830208"/>
              <a:gd name="connsiteY7854" fmla="*/ 3697967 h 8856097"/>
              <a:gd name="connsiteX7855" fmla="*/ 3193209 w 8830208"/>
              <a:gd name="connsiteY7855" fmla="*/ 3693500 h 8856097"/>
              <a:gd name="connsiteX7856" fmla="*/ 3180855 w 8830208"/>
              <a:gd name="connsiteY7856" fmla="*/ 3731305 h 8856097"/>
              <a:gd name="connsiteX7857" fmla="*/ 3231918 w 8830208"/>
              <a:gd name="connsiteY7857" fmla="*/ 3696786 h 8856097"/>
              <a:gd name="connsiteX7858" fmla="*/ 3193209 w 8830208"/>
              <a:gd name="connsiteY7858" fmla="*/ 3693500 h 8856097"/>
              <a:gd name="connsiteX7859" fmla="*/ 3554749 w 8830208"/>
              <a:gd name="connsiteY7859" fmla="*/ 3695043 h 8856097"/>
              <a:gd name="connsiteX7860" fmla="*/ 3542586 w 8830208"/>
              <a:gd name="connsiteY7860" fmla="*/ 3721303 h 8856097"/>
              <a:gd name="connsiteX7861" fmla="*/ 3541910 w 8830208"/>
              <a:gd name="connsiteY7861" fmla="*/ 3736067 h 8856097"/>
              <a:gd name="connsiteX7862" fmla="*/ 3533727 w 8830208"/>
              <a:gd name="connsiteY7862" fmla="*/ 3717017 h 8856097"/>
              <a:gd name="connsiteX7863" fmla="*/ 3525545 w 8830208"/>
              <a:gd name="connsiteY7863" fmla="*/ 3697967 h 8856097"/>
              <a:gd name="connsiteX7864" fmla="*/ 3524869 w 8830208"/>
              <a:gd name="connsiteY7864" fmla="*/ 3714074 h 8856097"/>
              <a:gd name="connsiteX7865" fmla="*/ 3531803 w 8830208"/>
              <a:gd name="connsiteY7865" fmla="*/ 3734877 h 8856097"/>
              <a:gd name="connsiteX7866" fmla="*/ 3558197 w 8830208"/>
              <a:gd name="connsiteY7866" fmla="*/ 3713321 h 8856097"/>
              <a:gd name="connsiteX7867" fmla="*/ 3561741 w 8830208"/>
              <a:gd name="connsiteY7867" fmla="*/ 3702730 h 8856097"/>
              <a:gd name="connsiteX7868" fmla="*/ 3571827 w 8830208"/>
              <a:gd name="connsiteY7868" fmla="*/ 3713845 h 8856097"/>
              <a:gd name="connsiteX7869" fmla="*/ 3577466 w 8830208"/>
              <a:gd name="connsiteY7869" fmla="*/ 3719322 h 8856097"/>
              <a:gd name="connsiteX7870" fmla="*/ 3574666 w 8830208"/>
              <a:gd name="connsiteY7870" fmla="*/ 3698615 h 8856097"/>
              <a:gd name="connsiteX7871" fmla="*/ 3566236 w 8830208"/>
              <a:gd name="connsiteY7871" fmla="*/ 3683556 h 8856097"/>
              <a:gd name="connsiteX7872" fmla="*/ 3554749 w 8830208"/>
              <a:gd name="connsiteY7872" fmla="*/ 3695043 h 8856097"/>
              <a:gd name="connsiteX7873" fmla="*/ 1879521 w 8830208"/>
              <a:gd name="connsiteY7873" fmla="*/ 3706701 h 8856097"/>
              <a:gd name="connsiteX7874" fmla="*/ 1871501 w 8830208"/>
              <a:gd name="connsiteY7874" fmla="*/ 3725266 h 8856097"/>
              <a:gd name="connsiteX7875" fmla="*/ 1864357 w 8830208"/>
              <a:gd name="connsiteY7875" fmla="*/ 3714150 h 8856097"/>
              <a:gd name="connsiteX7876" fmla="*/ 1870415 w 8830208"/>
              <a:gd name="connsiteY7876" fmla="*/ 3697967 h 8856097"/>
              <a:gd name="connsiteX7877" fmla="*/ 1853946 w 8830208"/>
              <a:gd name="connsiteY7877" fmla="*/ 3711378 h 8856097"/>
              <a:gd name="connsiteX7878" fmla="*/ 1880187 w 8830208"/>
              <a:gd name="connsiteY7878" fmla="*/ 3731819 h 8856097"/>
              <a:gd name="connsiteX7879" fmla="*/ 1883864 w 8830208"/>
              <a:gd name="connsiteY7879" fmla="*/ 3693205 h 8856097"/>
              <a:gd name="connsiteX7880" fmla="*/ 1879521 w 8830208"/>
              <a:gd name="connsiteY7880" fmla="*/ 3706701 h 8856097"/>
              <a:gd name="connsiteX7881" fmla="*/ 3362573 w 8830208"/>
              <a:gd name="connsiteY7881" fmla="*/ 3697967 h 8856097"/>
              <a:gd name="connsiteX7882" fmla="*/ 3371802 w 8830208"/>
              <a:gd name="connsiteY7882" fmla="*/ 3721780 h 8856097"/>
              <a:gd name="connsiteX7883" fmla="*/ 3381032 w 8830208"/>
              <a:gd name="connsiteY7883" fmla="*/ 3726542 h 8856097"/>
              <a:gd name="connsiteX7884" fmla="*/ 3371802 w 8830208"/>
              <a:gd name="connsiteY7884" fmla="*/ 3702730 h 8856097"/>
              <a:gd name="connsiteX7885" fmla="*/ 3362573 w 8830208"/>
              <a:gd name="connsiteY7885" fmla="*/ 3697967 h 8856097"/>
              <a:gd name="connsiteX7886" fmla="*/ 3186065 w 8830208"/>
              <a:gd name="connsiteY7886" fmla="*/ 3712255 h 8856097"/>
              <a:gd name="connsiteX7887" fmla="*/ 3190266 w 8830208"/>
              <a:gd name="connsiteY7887" fmla="*/ 3721780 h 8856097"/>
              <a:gd name="connsiteX7888" fmla="*/ 3200352 w 8830208"/>
              <a:gd name="connsiteY7888" fmla="*/ 3712255 h 8856097"/>
              <a:gd name="connsiteX7889" fmla="*/ 3196152 w 8830208"/>
              <a:gd name="connsiteY7889" fmla="*/ 3702730 h 8856097"/>
              <a:gd name="connsiteX7890" fmla="*/ 3186065 w 8830208"/>
              <a:gd name="connsiteY7890" fmla="*/ 3712255 h 8856097"/>
              <a:gd name="connsiteX7891" fmla="*/ 3476577 w 8830208"/>
              <a:gd name="connsiteY7891" fmla="*/ 3721780 h 8856097"/>
              <a:gd name="connsiteX7892" fmla="*/ 3462852 w 8830208"/>
              <a:gd name="connsiteY7892" fmla="*/ 3740830 h 8856097"/>
              <a:gd name="connsiteX7893" fmla="*/ 3447488 w 8830208"/>
              <a:gd name="connsiteY7893" fmla="*/ 3772615 h 8856097"/>
              <a:gd name="connsiteX7894" fmla="*/ 3458652 w 8830208"/>
              <a:gd name="connsiteY7894" fmla="*/ 3783692 h 8856097"/>
              <a:gd name="connsiteX7895" fmla="*/ 3452308 w 8830208"/>
              <a:gd name="connsiteY7895" fmla="*/ 3767023 h 8856097"/>
              <a:gd name="connsiteX7896" fmla="*/ 3470272 w 8830208"/>
              <a:gd name="connsiteY7896" fmla="*/ 3762261 h 8856097"/>
              <a:gd name="connsiteX7897" fmla="*/ 3475968 w 8830208"/>
              <a:gd name="connsiteY7897" fmla="*/ 3755117 h 8856097"/>
              <a:gd name="connsiteX7898" fmla="*/ 3476873 w 8830208"/>
              <a:gd name="connsiteY7898" fmla="*/ 3736067 h 8856097"/>
              <a:gd name="connsiteX7899" fmla="*/ 3485988 w 8830208"/>
              <a:gd name="connsiteY7899" fmla="*/ 3750355 h 8856097"/>
              <a:gd name="connsiteX7900" fmla="*/ 3495104 w 8830208"/>
              <a:gd name="connsiteY7900" fmla="*/ 3764642 h 8856097"/>
              <a:gd name="connsiteX7901" fmla="*/ 3492989 w 8830208"/>
              <a:gd name="connsiteY7901" fmla="*/ 3733705 h 8856097"/>
              <a:gd name="connsiteX7902" fmla="*/ 3476577 w 8830208"/>
              <a:gd name="connsiteY7902" fmla="*/ 3721780 h 8856097"/>
              <a:gd name="connsiteX7903" fmla="*/ 2933652 w 8830208"/>
              <a:gd name="connsiteY7903" fmla="*/ 3724952 h 8856097"/>
              <a:gd name="connsiteX7904" fmla="*/ 2957798 w 8830208"/>
              <a:gd name="connsiteY7904" fmla="*/ 3744144 h 8856097"/>
              <a:gd name="connsiteX7905" fmla="*/ 2946921 w 8830208"/>
              <a:gd name="connsiteY7905" fmla="*/ 3712255 h 8856097"/>
              <a:gd name="connsiteX7906" fmla="*/ 2933652 w 8830208"/>
              <a:gd name="connsiteY7906" fmla="*/ 3724952 h 8856097"/>
              <a:gd name="connsiteX7907" fmla="*/ 3136964 w 8830208"/>
              <a:gd name="connsiteY7907" fmla="*/ 3726952 h 8856097"/>
              <a:gd name="connsiteX7908" fmla="*/ 3136630 w 8830208"/>
              <a:gd name="connsiteY7908" fmla="*/ 3746954 h 8856097"/>
              <a:gd name="connsiteX7909" fmla="*/ 3162252 w 8830208"/>
              <a:gd name="connsiteY7909" fmla="*/ 3725980 h 8856097"/>
              <a:gd name="connsiteX7910" fmla="*/ 3136964 w 8830208"/>
              <a:gd name="connsiteY7910" fmla="*/ 3726952 h 8856097"/>
              <a:gd name="connsiteX7911" fmla="*/ 3324320 w 8830208"/>
              <a:gd name="connsiteY7911" fmla="*/ 3718703 h 8856097"/>
              <a:gd name="connsiteX7912" fmla="*/ 3334750 w 8830208"/>
              <a:gd name="connsiteY7912" fmla="*/ 3740830 h 8856097"/>
              <a:gd name="connsiteX7913" fmla="*/ 3345028 w 8830208"/>
              <a:gd name="connsiteY7913" fmla="*/ 3755117 h 8856097"/>
              <a:gd name="connsiteX7914" fmla="*/ 3339665 w 8830208"/>
              <a:gd name="connsiteY7914" fmla="*/ 3738448 h 8856097"/>
              <a:gd name="connsiteX7915" fmla="*/ 3356010 w 8830208"/>
              <a:gd name="connsiteY7915" fmla="*/ 3731543 h 8856097"/>
              <a:gd name="connsiteX7916" fmla="*/ 3358391 w 8830208"/>
              <a:gd name="connsiteY7916" fmla="*/ 3729161 h 8856097"/>
              <a:gd name="connsiteX7917" fmla="*/ 3324320 w 8830208"/>
              <a:gd name="connsiteY7917" fmla="*/ 3718703 h 8856097"/>
              <a:gd name="connsiteX7918" fmla="*/ 3107484 w 8830208"/>
              <a:gd name="connsiteY7918" fmla="*/ 3728800 h 8856097"/>
              <a:gd name="connsiteX7919" fmla="*/ 3094911 w 8830208"/>
              <a:gd name="connsiteY7919" fmla="*/ 3753527 h 8856097"/>
              <a:gd name="connsiteX7920" fmla="*/ 3094235 w 8830208"/>
              <a:gd name="connsiteY7920" fmla="*/ 3774167 h 8856097"/>
              <a:gd name="connsiteX7921" fmla="*/ 3086052 w 8830208"/>
              <a:gd name="connsiteY7921" fmla="*/ 3755117 h 8856097"/>
              <a:gd name="connsiteX7922" fmla="*/ 3077870 w 8830208"/>
              <a:gd name="connsiteY7922" fmla="*/ 3736067 h 8856097"/>
              <a:gd name="connsiteX7923" fmla="*/ 3077194 w 8830208"/>
              <a:gd name="connsiteY7923" fmla="*/ 3752174 h 8856097"/>
              <a:gd name="connsiteX7924" fmla="*/ 3110636 w 8830208"/>
              <a:gd name="connsiteY7924" fmla="*/ 3765233 h 8856097"/>
              <a:gd name="connsiteX7925" fmla="*/ 3107484 w 8830208"/>
              <a:gd name="connsiteY7925" fmla="*/ 3728800 h 8856097"/>
              <a:gd name="connsiteX7926" fmla="*/ 3300346 w 8830208"/>
              <a:gd name="connsiteY7926" fmla="*/ 3743211 h 8856097"/>
              <a:gd name="connsiteX7927" fmla="*/ 3298374 w 8830208"/>
              <a:gd name="connsiteY7927" fmla="*/ 3753260 h 8856097"/>
              <a:gd name="connsiteX7928" fmla="*/ 3246892 w 8830208"/>
              <a:gd name="connsiteY7928" fmla="*/ 3777177 h 8856097"/>
              <a:gd name="connsiteX7929" fmla="*/ 3254550 w 8830208"/>
              <a:gd name="connsiteY7929" fmla="*/ 3789560 h 8856097"/>
              <a:gd name="connsiteX7930" fmla="*/ 3288154 w 8830208"/>
              <a:gd name="connsiteY7930" fmla="*/ 3773529 h 8856097"/>
              <a:gd name="connsiteX7931" fmla="*/ 3321768 w 8830208"/>
              <a:gd name="connsiteY7931" fmla="*/ 3757498 h 8856097"/>
              <a:gd name="connsiteX7932" fmla="*/ 3317101 w 8830208"/>
              <a:gd name="connsiteY7932" fmla="*/ 3739639 h 8856097"/>
              <a:gd name="connsiteX7933" fmla="*/ 3303375 w 8830208"/>
              <a:gd name="connsiteY7933" fmla="*/ 3721780 h 8856097"/>
              <a:gd name="connsiteX7934" fmla="*/ 3300346 w 8830208"/>
              <a:gd name="connsiteY7934" fmla="*/ 3743211 h 8856097"/>
              <a:gd name="connsiteX7935" fmla="*/ 3664163 w 8830208"/>
              <a:gd name="connsiteY7935" fmla="*/ 3727866 h 8856097"/>
              <a:gd name="connsiteX7936" fmla="*/ 3677164 w 8830208"/>
              <a:gd name="connsiteY7936" fmla="*/ 3750355 h 8856097"/>
              <a:gd name="connsiteX7937" fmla="*/ 3686127 w 8830208"/>
              <a:gd name="connsiteY7937" fmla="*/ 3736067 h 8856097"/>
              <a:gd name="connsiteX7938" fmla="*/ 3664163 w 8830208"/>
              <a:gd name="connsiteY7938" fmla="*/ 3727866 h 8856097"/>
              <a:gd name="connsiteX7939" fmla="*/ 2205085 w 8830208"/>
              <a:gd name="connsiteY7939" fmla="*/ 3740677 h 8856097"/>
              <a:gd name="connsiteX7940" fmla="*/ 2180616 w 8830208"/>
              <a:gd name="connsiteY7940" fmla="*/ 3750355 h 8856097"/>
              <a:gd name="connsiteX7941" fmla="*/ 2162127 w 8830208"/>
              <a:gd name="connsiteY7941" fmla="*/ 3764080 h 8856097"/>
              <a:gd name="connsiteX7942" fmla="*/ 2199284 w 8830208"/>
              <a:gd name="connsiteY7942" fmla="*/ 3770348 h 8856097"/>
              <a:gd name="connsiteX7943" fmla="*/ 2222697 w 8830208"/>
              <a:gd name="connsiteY7943" fmla="*/ 3762861 h 8856097"/>
              <a:gd name="connsiteX7944" fmla="*/ 2228050 w 8830208"/>
              <a:gd name="connsiteY7944" fmla="*/ 3758060 h 8856097"/>
              <a:gd name="connsiteX7945" fmla="*/ 2205085 w 8830208"/>
              <a:gd name="connsiteY7945" fmla="*/ 3740677 h 8856097"/>
              <a:gd name="connsiteX7946" fmla="*/ 2886027 w 8830208"/>
              <a:gd name="connsiteY7946" fmla="*/ 3745030 h 8856097"/>
              <a:gd name="connsiteX7947" fmla="*/ 2895552 w 8830208"/>
              <a:gd name="connsiteY7947" fmla="*/ 3764642 h 8856097"/>
              <a:gd name="connsiteX7948" fmla="*/ 2905077 w 8830208"/>
              <a:gd name="connsiteY7948" fmla="*/ 3750917 h 8856097"/>
              <a:gd name="connsiteX7949" fmla="*/ 2895552 w 8830208"/>
              <a:gd name="connsiteY7949" fmla="*/ 3731305 h 8856097"/>
              <a:gd name="connsiteX7950" fmla="*/ 2886027 w 8830208"/>
              <a:gd name="connsiteY7950" fmla="*/ 3745030 h 8856097"/>
              <a:gd name="connsiteX7951" fmla="*/ 3057335 w 8830208"/>
              <a:gd name="connsiteY7951" fmla="*/ 3757498 h 8856097"/>
              <a:gd name="connsiteX7952" fmla="*/ 3057182 w 8830208"/>
              <a:gd name="connsiteY7952" fmla="*/ 3783692 h 8856097"/>
              <a:gd name="connsiteX7953" fmla="*/ 3047952 w 8830208"/>
              <a:gd name="connsiteY7953" fmla="*/ 3769405 h 8856097"/>
              <a:gd name="connsiteX7954" fmla="*/ 3038723 w 8830208"/>
              <a:gd name="connsiteY7954" fmla="*/ 3755117 h 8856097"/>
              <a:gd name="connsiteX7955" fmla="*/ 3038570 w 8830208"/>
              <a:gd name="connsiteY7955" fmla="*/ 3771786 h 8856097"/>
              <a:gd name="connsiteX7956" fmla="*/ 3052715 w 8830208"/>
              <a:gd name="connsiteY7956" fmla="*/ 3788455 h 8856097"/>
              <a:gd name="connsiteX7957" fmla="*/ 3067002 w 8830208"/>
              <a:gd name="connsiteY7957" fmla="*/ 3759880 h 8856097"/>
              <a:gd name="connsiteX7958" fmla="*/ 3062240 w 8830208"/>
              <a:gd name="connsiteY7958" fmla="*/ 3731305 h 8856097"/>
              <a:gd name="connsiteX7959" fmla="*/ 3057335 w 8830208"/>
              <a:gd name="connsiteY7959" fmla="*/ 3757498 h 8856097"/>
              <a:gd name="connsiteX7960" fmla="*/ 2867273 w 8830208"/>
              <a:gd name="connsiteY7960" fmla="*/ 3745592 h 8856097"/>
              <a:gd name="connsiteX7961" fmla="*/ 2876502 w 8830208"/>
              <a:gd name="connsiteY7961" fmla="*/ 3769405 h 8856097"/>
              <a:gd name="connsiteX7962" fmla="*/ 2885732 w 8830208"/>
              <a:gd name="connsiteY7962" fmla="*/ 3774167 h 8856097"/>
              <a:gd name="connsiteX7963" fmla="*/ 2876502 w 8830208"/>
              <a:gd name="connsiteY7963" fmla="*/ 3750355 h 8856097"/>
              <a:gd name="connsiteX7964" fmla="*/ 2867273 w 8830208"/>
              <a:gd name="connsiteY7964" fmla="*/ 3745592 h 8856097"/>
              <a:gd name="connsiteX7965" fmla="*/ 3617071 w 8830208"/>
              <a:gd name="connsiteY7965" fmla="*/ 3752431 h 8856097"/>
              <a:gd name="connsiteX7966" fmla="*/ 3590735 w 8830208"/>
              <a:gd name="connsiteY7966" fmla="*/ 3777339 h 8856097"/>
              <a:gd name="connsiteX7967" fmla="*/ 3590582 w 8830208"/>
              <a:gd name="connsiteY7967" fmla="*/ 3793217 h 8856097"/>
              <a:gd name="connsiteX7968" fmla="*/ 3581724 w 8830208"/>
              <a:gd name="connsiteY7968" fmla="*/ 3779206 h 8856097"/>
              <a:gd name="connsiteX7969" fmla="*/ 3565836 w 8830208"/>
              <a:gd name="connsiteY7969" fmla="*/ 3772224 h 8856097"/>
              <a:gd name="connsiteX7970" fmla="*/ 3567865 w 8830208"/>
              <a:gd name="connsiteY7970" fmla="*/ 3788302 h 8856097"/>
              <a:gd name="connsiteX7971" fmla="*/ 3619452 w 8830208"/>
              <a:gd name="connsiteY7971" fmla="*/ 3777253 h 8856097"/>
              <a:gd name="connsiteX7972" fmla="*/ 3607546 w 8830208"/>
              <a:gd name="connsiteY7972" fmla="*/ 3775005 h 8856097"/>
              <a:gd name="connsiteX7973" fmla="*/ 3595640 w 8830208"/>
              <a:gd name="connsiteY7973" fmla="*/ 3781720 h 8856097"/>
              <a:gd name="connsiteX7974" fmla="*/ 3607946 w 8830208"/>
              <a:gd name="connsiteY7974" fmla="*/ 3768500 h 8856097"/>
              <a:gd name="connsiteX7975" fmla="*/ 3620243 w 8830208"/>
              <a:gd name="connsiteY7975" fmla="*/ 3755279 h 8856097"/>
              <a:gd name="connsiteX7976" fmla="*/ 3629225 w 8830208"/>
              <a:gd name="connsiteY7976" fmla="*/ 3769481 h 8856097"/>
              <a:gd name="connsiteX7977" fmla="*/ 3638207 w 8830208"/>
              <a:gd name="connsiteY7977" fmla="*/ 3783692 h 8856097"/>
              <a:gd name="connsiteX7978" fmla="*/ 3638502 w 8830208"/>
              <a:gd name="connsiteY7978" fmla="*/ 3764642 h 8856097"/>
              <a:gd name="connsiteX7979" fmla="*/ 3638798 w 8830208"/>
              <a:gd name="connsiteY7979" fmla="*/ 3745592 h 8856097"/>
              <a:gd name="connsiteX7980" fmla="*/ 3648027 w 8830208"/>
              <a:gd name="connsiteY7980" fmla="*/ 3759880 h 8856097"/>
              <a:gd name="connsiteX7981" fmla="*/ 3657410 w 8830208"/>
              <a:gd name="connsiteY7981" fmla="*/ 3762823 h 8856097"/>
              <a:gd name="connsiteX7982" fmla="*/ 3617071 w 8830208"/>
              <a:gd name="connsiteY7982" fmla="*/ 3752431 h 8856097"/>
              <a:gd name="connsiteX7983" fmla="*/ 1905286 w 8830208"/>
              <a:gd name="connsiteY7983" fmla="*/ 3757498 h 8856097"/>
              <a:gd name="connsiteX7984" fmla="*/ 1933061 w 8830208"/>
              <a:gd name="connsiteY7984" fmla="*/ 3802742 h 8856097"/>
              <a:gd name="connsiteX7985" fmla="*/ 1913363 w 8830208"/>
              <a:gd name="connsiteY7985" fmla="*/ 3750355 h 8856097"/>
              <a:gd name="connsiteX7986" fmla="*/ 1905286 w 8830208"/>
              <a:gd name="connsiteY7986" fmla="*/ 3757498 h 8856097"/>
              <a:gd name="connsiteX7987" fmla="*/ 3012767 w 8830208"/>
              <a:gd name="connsiteY7987" fmla="*/ 3766014 h 8856097"/>
              <a:gd name="connsiteX7988" fmla="*/ 3006642 w 8830208"/>
              <a:gd name="connsiteY7988" fmla="*/ 3784311 h 8856097"/>
              <a:gd name="connsiteX7989" fmla="*/ 3026283 w 8830208"/>
              <a:gd name="connsiteY7989" fmla="*/ 3778930 h 8856097"/>
              <a:gd name="connsiteX7990" fmla="*/ 3025931 w 8830208"/>
              <a:gd name="connsiteY7990" fmla="*/ 3760632 h 8856097"/>
              <a:gd name="connsiteX7991" fmla="*/ 3012767 w 8830208"/>
              <a:gd name="connsiteY7991" fmla="*/ 3766014 h 8856097"/>
              <a:gd name="connsiteX7992" fmla="*/ 3400377 w 8830208"/>
              <a:gd name="connsiteY7992" fmla="*/ 3778930 h 8856097"/>
              <a:gd name="connsiteX7993" fmla="*/ 3414113 w 8830208"/>
              <a:gd name="connsiteY7993" fmla="*/ 3797980 h 8856097"/>
              <a:gd name="connsiteX7994" fmla="*/ 3412665 w 8830208"/>
              <a:gd name="connsiteY7994" fmla="*/ 3778930 h 8856097"/>
              <a:gd name="connsiteX7995" fmla="*/ 3398930 w 8830208"/>
              <a:gd name="connsiteY7995" fmla="*/ 3759880 h 8856097"/>
              <a:gd name="connsiteX7996" fmla="*/ 3400377 w 8830208"/>
              <a:gd name="connsiteY7996" fmla="*/ 3778930 h 8856097"/>
              <a:gd name="connsiteX7997" fmla="*/ 2076402 w 8830208"/>
              <a:gd name="connsiteY7997" fmla="*/ 3775291 h 8856097"/>
              <a:gd name="connsiteX7998" fmla="*/ 2090385 w 8830208"/>
              <a:gd name="connsiteY7998" fmla="*/ 3803304 h 8856097"/>
              <a:gd name="connsiteX7999" fmla="*/ 2104368 w 8830208"/>
              <a:gd name="connsiteY7999" fmla="*/ 3812267 h 8856097"/>
              <a:gd name="connsiteX8000" fmla="*/ 2090385 w 8830208"/>
              <a:gd name="connsiteY8000" fmla="*/ 3784254 h 8856097"/>
              <a:gd name="connsiteX8001" fmla="*/ 2076402 w 8830208"/>
              <a:gd name="connsiteY8001" fmla="*/ 3775291 h 8856097"/>
              <a:gd name="connsiteX8002" fmla="*/ 2106921 w 8830208"/>
              <a:gd name="connsiteY8002" fmla="*/ 3788026 h 8856097"/>
              <a:gd name="connsiteX8003" fmla="*/ 2121513 w 8830208"/>
              <a:gd name="connsiteY8003" fmla="*/ 3803676 h 8856097"/>
              <a:gd name="connsiteX8004" fmla="*/ 2103882 w 8830208"/>
              <a:gd name="connsiteY8004" fmla="*/ 3769405 h 8856097"/>
              <a:gd name="connsiteX8005" fmla="*/ 2106921 w 8830208"/>
              <a:gd name="connsiteY8005" fmla="*/ 3788026 h 8856097"/>
              <a:gd name="connsiteX8006" fmla="*/ 2748201 w 8830208"/>
              <a:gd name="connsiteY8006" fmla="*/ 3778463 h 8856097"/>
              <a:gd name="connsiteX8007" fmla="*/ 2767527 w 8830208"/>
              <a:gd name="connsiteY8007" fmla="*/ 3807505 h 8856097"/>
              <a:gd name="connsiteX8008" fmla="*/ 2767813 w 8830208"/>
              <a:gd name="connsiteY8008" fmla="*/ 3779635 h 8856097"/>
              <a:gd name="connsiteX8009" fmla="*/ 2748201 w 8830208"/>
              <a:gd name="connsiteY8009" fmla="*/ 3778463 h 8856097"/>
              <a:gd name="connsiteX8010" fmla="*/ 3200495 w 8830208"/>
              <a:gd name="connsiteY8010" fmla="*/ 3776548 h 8856097"/>
              <a:gd name="connsiteX8011" fmla="*/ 3209630 w 8830208"/>
              <a:gd name="connsiteY8011" fmla="*/ 3797903 h 8856097"/>
              <a:gd name="connsiteX8012" fmla="*/ 3218612 w 8830208"/>
              <a:gd name="connsiteY8012" fmla="*/ 3812105 h 8856097"/>
              <a:gd name="connsiteX8013" fmla="*/ 3229604 w 8830208"/>
              <a:gd name="connsiteY8013" fmla="*/ 3801113 h 8856097"/>
              <a:gd name="connsiteX8014" fmla="*/ 3234204 w 8830208"/>
              <a:gd name="connsiteY8014" fmla="*/ 3779758 h 8856097"/>
              <a:gd name="connsiteX8015" fmla="*/ 3200495 w 8830208"/>
              <a:gd name="connsiteY8015" fmla="*/ 3776548 h 8856097"/>
              <a:gd name="connsiteX8016" fmla="*/ 3724227 w 8830208"/>
              <a:gd name="connsiteY8016" fmla="*/ 3776548 h 8856097"/>
              <a:gd name="connsiteX8017" fmla="*/ 3738039 w 8830208"/>
              <a:gd name="connsiteY8017" fmla="*/ 3803304 h 8856097"/>
              <a:gd name="connsiteX8018" fmla="*/ 3751859 w 8830208"/>
              <a:gd name="connsiteY8018" fmla="*/ 3821792 h 8856097"/>
              <a:gd name="connsiteX8019" fmla="*/ 3746421 w 8830208"/>
              <a:gd name="connsiteY8019" fmla="*/ 3800208 h 8856097"/>
              <a:gd name="connsiteX8020" fmla="*/ 3724227 w 8830208"/>
              <a:gd name="connsiteY8020" fmla="*/ 3776548 h 8856097"/>
              <a:gd name="connsiteX8021" fmla="*/ 1880626 w 8830208"/>
              <a:gd name="connsiteY8021" fmla="*/ 3789283 h 8856097"/>
              <a:gd name="connsiteX8022" fmla="*/ 1903705 w 8830208"/>
              <a:gd name="connsiteY8022" fmla="*/ 3813039 h 8856097"/>
              <a:gd name="connsiteX8023" fmla="*/ 1894970 w 8830208"/>
              <a:gd name="connsiteY8023" fmla="*/ 3778930 h 8856097"/>
              <a:gd name="connsiteX8024" fmla="*/ 1880626 w 8830208"/>
              <a:gd name="connsiteY8024" fmla="*/ 3789283 h 8856097"/>
              <a:gd name="connsiteX8025" fmla="*/ 2297697 w 8830208"/>
              <a:gd name="connsiteY8025" fmla="*/ 3793198 h 8856097"/>
              <a:gd name="connsiteX8026" fmla="*/ 2259968 w 8830208"/>
              <a:gd name="connsiteY8026" fmla="*/ 3806409 h 8856097"/>
              <a:gd name="connsiteX8027" fmla="*/ 2246510 w 8830208"/>
              <a:gd name="connsiteY8027" fmla="*/ 3823468 h 8856097"/>
              <a:gd name="connsiteX8028" fmla="*/ 2238994 w 8830208"/>
              <a:gd name="connsiteY8028" fmla="*/ 3828936 h 8856097"/>
              <a:gd name="connsiteX8029" fmla="*/ 2224040 w 8830208"/>
              <a:gd name="connsiteY8029" fmla="*/ 3817030 h 8856097"/>
              <a:gd name="connsiteX8030" fmla="*/ 2219420 w 8830208"/>
              <a:gd name="connsiteY8030" fmla="*/ 3855130 h 8856097"/>
              <a:gd name="connsiteX8031" fmla="*/ 2228802 w 8830208"/>
              <a:gd name="connsiteY8031" fmla="*/ 3869417 h 8856097"/>
              <a:gd name="connsiteX8032" fmla="*/ 2236042 w 8830208"/>
              <a:gd name="connsiteY8032" fmla="*/ 3858263 h 8856097"/>
              <a:gd name="connsiteX8033" fmla="*/ 2269379 w 8830208"/>
              <a:gd name="connsiteY8033" fmla="*/ 3840566 h 8856097"/>
              <a:gd name="connsiteX8034" fmla="*/ 2295477 w 8830208"/>
              <a:gd name="connsiteY8034" fmla="*/ 3824964 h 8856097"/>
              <a:gd name="connsiteX8035" fmla="*/ 2285952 w 8830208"/>
              <a:gd name="connsiteY8035" fmla="*/ 3821792 h 8856097"/>
              <a:gd name="connsiteX8036" fmla="*/ 2276427 w 8830208"/>
              <a:gd name="connsiteY8036" fmla="*/ 3818611 h 8856097"/>
              <a:gd name="connsiteX8037" fmla="*/ 2290715 w 8830208"/>
              <a:gd name="connsiteY8037" fmla="*/ 3804057 h 8856097"/>
              <a:gd name="connsiteX8038" fmla="*/ 2305002 w 8830208"/>
              <a:gd name="connsiteY8038" fmla="*/ 3812562 h 8856097"/>
              <a:gd name="connsiteX8039" fmla="*/ 2314232 w 8830208"/>
              <a:gd name="connsiteY8039" fmla="*/ 3826555 h 8856097"/>
              <a:gd name="connsiteX8040" fmla="*/ 2317975 w 8830208"/>
              <a:gd name="connsiteY8040" fmla="*/ 3812267 h 8856097"/>
              <a:gd name="connsiteX8041" fmla="*/ 2322243 w 8830208"/>
              <a:gd name="connsiteY8041" fmla="*/ 3797980 h 8856097"/>
              <a:gd name="connsiteX8042" fmla="*/ 2336797 w 8830208"/>
              <a:gd name="connsiteY8042" fmla="*/ 3809886 h 8856097"/>
              <a:gd name="connsiteX8043" fmla="*/ 2342350 w 8830208"/>
              <a:gd name="connsiteY8043" fmla="*/ 3800361 h 8856097"/>
              <a:gd name="connsiteX8044" fmla="*/ 2297697 w 8830208"/>
              <a:gd name="connsiteY8044" fmla="*/ 3793198 h 8856097"/>
              <a:gd name="connsiteX8045" fmla="*/ 3214640 w 8830208"/>
              <a:gd name="connsiteY8045" fmla="*/ 3788455 h 8856097"/>
              <a:gd name="connsiteX8046" fmla="*/ 3224727 w 8830208"/>
              <a:gd name="connsiteY8046" fmla="*/ 3797980 h 8856097"/>
              <a:gd name="connsiteX8047" fmla="*/ 3228927 w 8830208"/>
              <a:gd name="connsiteY8047" fmla="*/ 3788455 h 8856097"/>
              <a:gd name="connsiteX8048" fmla="*/ 3218841 w 8830208"/>
              <a:gd name="connsiteY8048" fmla="*/ 3778930 h 8856097"/>
              <a:gd name="connsiteX8049" fmla="*/ 3214640 w 8830208"/>
              <a:gd name="connsiteY8049" fmla="*/ 3788455 h 8856097"/>
              <a:gd name="connsiteX8050" fmla="*/ 3377927 w 8830208"/>
              <a:gd name="connsiteY8050" fmla="*/ 3793322 h 8856097"/>
              <a:gd name="connsiteX8051" fmla="*/ 3383451 w 8830208"/>
              <a:gd name="connsiteY8051" fmla="*/ 3807724 h 8856097"/>
              <a:gd name="connsiteX8052" fmla="*/ 3368097 w 8830208"/>
              <a:gd name="connsiteY8052" fmla="*/ 3801828 h 8856097"/>
              <a:gd name="connsiteX8053" fmla="*/ 3352610 w 8830208"/>
              <a:gd name="connsiteY8053" fmla="*/ 3808867 h 8856097"/>
              <a:gd name="connsiteX8054" fmla="*/ 3352457 w 8830208"/>
              <a:gd name="connsiteY8054" fmla="*/ 3821792 h 8856097"/>
              <a:gd name="connsiteX8055" fmla="*/ 3343227 w 8830208"/>
              <a:gd name="connsiteY8055" fmla="*/ 3807505 h 8856097"/>
              <a:gd name="connsiteX8056" fmla="*/ 3333998 w 8830208"/>
              <a:gd name="connsiteY8056" fmla="*/ 3793217 h 8856097"/>
              <a:gd name="connsiteX8057" fmla="*/ 3333845 w 8830208"/>
              <a:gd name="connsiteY8057" fmla="*/ 3808295 h 8856097"/>
              <a:gd name="connsiteX8058" fmla="*/ 3371898 w 8830208"/>
              <a:gd name="connsiteY8058" fmla="*/ 3820316 h 8856097"/>
              <a:gd name="connsiteX8059" fmla="*/ 3394120 w 8830208"/>
              <a:gd name="connsiteY8059" fmla="*/ 3792760 h 8856097"/>
              <a:gd name="connsiteX8060" fmla="*/ 3380604 w 8830208"/>
              <a:gd name="connsiteY8060" fmla="*/ 3778930 h 8856097"/>
              <a:gd name="connsiteX8061" fmla="*/ 3377927 w 8830208"/>
              <a:gd name="connsiteY8061" fmla="*/ 3793322 h 8856097"/>
              <a:gd name="connsiteX8062" fmla="*/ 1885902 w 8830208"/>
              <a:gd name="connsiteY8062" fmla="*/ 3797980 h 8856097"/>
              <a:gd name="connsiteX8063" fmla="*/ 1895989 w 8830208"/>
              <a:gd name="connsiteY8063" fmla="*/ 3807505 h 8856097"/>
              <a:gd name="connsiteX8064" fmla="*/ 1900190 w 8830208"/>
              <a:gd name="connsiteY8064" fmla="*/ 3797980 h 8856097"/>
              <a:gd name="connsiteX8065" fmla="*/ 1890103 w 8830208"/>
              <a:gd name="connsiteY8065" fmla="*/ 3788455 h 8856097"/>
              <a:gd name="connsiteX8066" fmla="*/ 1885902 w 8830208"/>
              <a:gd name="connsiteY8066" fmla="*/ 3797980 h 8856097"/>
              <a:gd name="connsiteX8067" fmla="*/ 2019252 w 8830208"/>
              <a:gd name="connsiteY8067" fmla="*/ 3796636 h 8856097"/>
              <a:gd name="connsiteX8068" fmla="*/ 2038426 w 8830208"/>
              <a:gd name="connsiteY8068" fmla="*/ 3836080 h 8856097"/>
              <a:gd name="connsiteX8069" fmla="*/ 2027625 w 8830208"/>
              <a:gd name="connsiteY8069" fmla="*/ 3792503 h 8856097"/>
              <a:gd name="connsiteX8070" fmla="*/ 2019252 w 8830208"/>
              <a:gd name="connsiteY8070" fmla="*/ 3796636 h 8856097"/>
              <a:gd name="connsiteX8071" fmla="*/ 2629338 w 8830208"/>
              <a:gd name="connsiteY8071" fmla="*/ 3793217 h 8856097"/>
              <a:gd name="connsiteX8072" fmla="*/ 2662161 w 8830208"/>
              <a:gd name="connsiteY8072" fmla="*/ 3832298 h 8856097"/>
              <a:gd name="connsiteX8073" fmla="*/ 2672239 w 8830208"/>
              <a:gd name="connsiteY8073" fmla="*/ 3819706 h 8856097"/>
              <a:gd name="connsiteX8074" fmla="*/ 2666514 w 8830208"/>
              <a:gd name="connsiteY8074" fmla="*/ 3804809 h 8856097"/>
              <a:gd name="connsiteX8075" fmla="*/ 2681240 w 8830208"/>
              <a:gd name="connsiteY8075" fmla="*/ 3817030 h 8856097"/>
              <a:gd name="connsiteX8076" fmla="*/ 2695966 w 8830208"/>
              <a:gd name="connsiteY8076" fmla="*/ 3829250 h 8856097"/>
              <a:gd name="connsiteX8077" fmla="*/ 2690203 w 8830208"/>
              <a:gd name="connsiteY8077" fmla="*/ 3811229 h 8856097"/>
              <a:gd name="connsiteX8078" fmla="*/ 2684450 w 8830208"/>
              <a:gd name="connsiteY8078" fmla="*/ 3793217 h 8856097"/>
              <a:gd name="connsiteX8079" fmla="*/ 2699509 w 8830208"/>
              <a:gd name="connsiteY8079" fmla="*/ 3811705 h 8856097"/>
              <a:gd name="connsiteX8080" fmla="*/ 2706948 w 8830208"/>
              <a:gd name="connsiteY8080" fmla="*/ 3800723 h 8856097"/>
              <a:gd name="connsiteX8081" fmla="*/ 2657094 w 8830208"/>
              <a:gd name="connsiteY8081" fmla="*/ 3815763 h 8856097"/>
              <a:gd name="connsiteX8082" fmla="*/ 2643140 w 8830208"/>
              <a:gd name="connsiteY8082" fmla="*/ 3807505 h 8856097"/>
              <a:gd name="connsiteX8083" fmla="*/ 2629338 w 8830208"/>
              <a:gd name="connsiteY8083" fmla="*/ 3793217 h 8856097"/>
              <a:gd name="connsiteX8084" fmla="*/ 2949912 w 8830208"/>
              <a:gd name="connsiteY8084" fmla="*/ 3802133 h 8856097"/>
              <a:gd name="connsiteX8085" fmla="*/ 2926251 w 8830208"/>
              <a:gd name="connsiteY8085" fmla="*/ 3805819 h 8856097"/>
              <a:gd name="connsiteX8086" fmla="*/ 2910926 w 8830208"/>
              <a:gd name="connsiteY8086" fmla="*/ 3826555 h 8856097"/>
              <a:gd name="connsiteX8087" fmla="*/ 2924918 w 8830208"/>
              <a:gd name="connsiteY8087" fmla="*/ 3850367 h 8856097"/>
              <a:gd name="connsiteX8088" fmla="*/ 2919575 w 8830208"/>
              <a:gd name="connsiteY8088" fmla="*/ 3826555 h 8856097"/>
              <a:gd name="connsiteX8089" fmla="*/ 2914221 w 8830208"/>
              <a:gd name="connsiteY8089" fmla="*/ 3802742 h 8856097"/>
              <a:gd name="connsiteX8090" fmla="*/ 2925804 w 8830208"/>
              <a:gd name="connsiteY8090" fmla="*/ 3818678 h 8856097"/>
              <a:gd name="connsiteX8091" fmla="*/ 2937386 w 8830208"/>
              <a:gd name="connsiteY8091" fmla="*/ 3834613 h 8856097"/>
              <a:gd name="connsiteX8092" fmla="*/ 2950588 w 8830208"/>
              <a:gd name="connsiteY8092" fmla="*/ 3818678 h 8856097"/>
              <a:gd name="connsiteX8093" fmla="*/ 2963780 w 8830208"/>
              <a:gd name="connsiteY8093" fmla="*/ 3802742 h 8856097"/>
              <a:gd name="connsiteX8094" fmla="*/ 2958541 w 8830208"/>
              <a:gd name="connsiteY8094" fmla="*/ 3819411 h 8856097"/>
              <a:gd name="connsiteX8095" fmla="*/ 2962523 w 8830208"/>
              <a:gd name="connsiteY8095" fmla="*/ 3836080 h 8856097"/>
              <a:gd name="connsiteX8096" fmla="*/ 2971752 w 8830208"/>
              <a:gd name="connsiteY8096" fmla="*/ 3812267 h 8856097"/>
              <a:gd name="connsiteX8097" fmla="*/ 2949912 w 8830208"/>
              <a:gd name="connsiteY8097" fmla="*/ 3802133 h 8856097"/>
              <a:gd name="connsiteX8098" fmla="*/ 3518116 w 8830208"/>
              <a:gd name="connsiteY8098" fmla="*/ 3805933 h 8856097"/>
              <a:gd name="connsiteX8099" fmla="*/ 3512039 w 8830208"/>
              <a:gd name="connsiteY8099" fmla="*/ 3828164 h 8856097"/>
              <a:gd name="connsiteX8100" fmla="*/ 3504229 w 8830208"/>
              <a:gd name="connsiteY8100" fmla="*/ 3815534 h 8856097"/>
              <a:gd name="connsiteX8101" fmla="*/ 3496418 w 8830208"/>
              <a:gd name="connsiteY8101" fmla="*/ 3802904 h 8856097"/>
              <a:gd name="connsiteX8102" fmla="*/ 3484598 w 8830208"/>
              <a:gd name="connsiteY8102" fmla="*/ 3814725 h 8856097"/>
              <a:gd name="connsiteX8103" fmla="*/ 3472768 w 8830208"/>
              <a:gd name="connsiteY8103" fmla="*/ 3826555 h 8856097"/>
              <a:gd name="connsiteX8104" fmla="*/ 3484760 w 8830208"/>
              <a:gd name="connsiteY8104" fmla="*/ 3838461 h 8856097"/>
              <a:gd name="connsiteX8105" fmla="*/ 3496752 w 8830208"/>
              <a:gd name="connsiteY8105" fmla="*/ 3850367 h 8856097"/>
              <a:gd name="connsiteX8106" fmla="*/ 3490027 w 8830208"/>
              <a:gd name="connsiteY8106" fmla="*/ 3831317 h 8856097"/>
              <a:gd name="connsiteX8107" fmla="*/ 3483302 w 8830208"/>
              <a:gd name="connsiteY8107" fmla="*/ 3812267 h 8856097"/>
              <a:gd name="connsiteX8108" fmla="*/ 3496132 w 8830208"/>
              <a:gd name="connsiteY8108" fmla="*/ 3824173 h 8856097"/>
              <a:gd name="connsiteX8109" fmla="*/ 3524345 w 8830208"/>
              <a:gd name="connsiteY8109" fmla="*/ 3819411 h 8856097"/>
              <a:gd name="connsiteX8110" fmla="*/ 3524498 w 8830208"/>
              <a:gd name="connsiteY8110" fmla="*/ 3802742 h 8856097"/>
              <a:gd name="connsiteX8111" fmla="*/ 3533727 w 8830208"/>
              <a:gd name="connsiteY8111" fmla="*/ 3817030 h 8856097"/>
              <a:gd name="connsiteX8112" fmla="*/ 3542957 w 8830208"/>
              <a:gd name="connsiteY8112" fmla="*/ 3821792 h 8856097"/>
              <a:gd name="connsiteX8113" fmla="*/ 3533585 w 8830208"/>
              <a:gd name="connsiteY8113" fmla="*/ 3797980 h 8856097"/>
              <a:gd name="connsiteX8114" fmla="*/ 3524202 w 8830208"/>
              <a:gd name="connsiteY8114" fmla="*/ 3783692 h 8856097"/>
              <a:gd name="connsiteX8115" fmla="*/ 3518116 w 8830208"/>
              <a:gd name="connsiteY8115" fmla="*/ 3805933 h 8856097"/>
              <a:gd name="connsiteX8116" fmla="*/ 3136526 w 8830208"/>
              <a:gd name="connsiteY8116" fmla="*/ 3816687 h 8856097"/>
              <a:gd name="connsiteX8117" fmla="*/ 3131630 w 8830208"/>
              <a:gd name="connsiteY8117" fmla="*/ 3835394 h 8856097"/>
              <a:gd name="connsiteX8118" fmla="*/ 3117685 w 8830208"/>
              <a:gd name="connsiteY8118" fmla="*/ 3821449 h 8856097"/>
              <a:gd name="connsiteX8119" fmla="*/ 3079271 w 8830208"/>
              <a:gd name="connsiteY8119" fmla="*/ 3815134 h 8856097"/>
              <a:gd name="connsiteX8120" fmla="*/ 3087500 w 8830208"/>
              <a:gd name="connsiteY8120" fmla="*/ 3864655 h 8856097"/>
              <a:gd name="connsiteX8121" fmla="*/ 3086052 w 8830208"/>
              <a:gd name="connsiteY8121" fmla="*/ 3845605 h 8856097"/>
              <a:gd name="connsiteX8122" fmla="*/ 3101692 w 8830208"/>
              <a:gd name="connsiteY8122" fmla="*/ 3843223 h 8856097"/>
              <a:gd name="connsiteX8123" fmla="*/ 3114675 w 8830208"/>
              <a:gd name="connsiteY8123" fmla="*/ 3859892 h 8856097"/>
              <a:gd name="connsiteX8124" fmla="*/ 3108484 w 8830208"/>
              <a:gd name="connsiteY8124" fmla="*/ 3840842 h 8856097"/>
              <a:gd name="connsiteX8125" fmla="*/ 3102302 w 8830208"/>
              <a:gd name="connsiteY8125" fmla="*/ 3821792 h 8856097"/>
              <a:gd name="connsiteX8126" fmla="*/ 3114389 w 8830208"/>
              <a:gd name="connsiteY8126" fmla="*/ 3832955 h 8856097"/>
              <a:gd name="connsiteX8127" fmla="*/ 3146346 w 8830208"/>
              <a:gd name="connsiteY8127" fmla="*/ 3823935 h 8856097"/>
              <a:gd name="connsiteX8128" fmla="*/ 3155442 w 8830208"/>
              <a:gd name="connsiteY8128" fmla="*/ 3819687 h 8856097"/>
              <a:gd name="connsiteX8129" fmla="*/ 3170806 w 8830208"/>
              <a:gd name="connsiteY8129" fmla="*/ 3825583 h 8856097"/>
              <a:gd name="connsiteX8130" fmla="*/ 3165510 w 8830208"/>
              <a:gd name="connsiteY8130" fmla="*/ 3811781 h 8856097"/>
              <a:gd name="connsiteX8131" fmla="*/ 3136526 w 8830208"/>
              <a:gd name="connsiteY8131" fmla="*/ 3816687 h 8856097"/>
              <a:gd name="connsiteX8132" fmla="*/ 3670402 w 8830208"/>
              <a:gd name="connsiteY8132" fmla="*/ 3811810 h 8856097"/>
              <a:gd name="connsiteX8133" fmla="*/ 3689271 w 8830208"/>
              <a:gd name="connsiteY8133" fmla="*/ 3840147 h 8856097"/>
              <a:gd name="connsiteX8134" fmla="*/ 3693271 w 8830208"/>
              <a:gd name="connsiteY8134" fmla="*/ 3809629 h 8856097"/>
              <a:gd name="connsiteX8135" fmla="*/ 3670402 w 8830208"/>
              <a:gd name="connsiteY8135" fmla="*/ 3811810 h 8856097"/>
              <a:gd name="connsiteX8136" fmla="*/ 1547765 w 8830208"/>
              <a:gd name="connsiteY8136" fmla="*/ 3855130 h 8856097"/>
              <a:gd name="connsiteX8137" fmla="*/ 1576664 w 8830208"/>
              <a:gd name="connsiteY8137" fmla="*/ 3902755 h 8856097"/>
              <a:gd name="connsiteX8138" fmla="*/ 1557290 w 8830208"/>
              <a:gd name="connsiteY8138" fmla="*/ 3855130 h 8856097"/>
              <a:gd name="connsiteX8139" fmla="*/ 1528391 w 8830208"/>
              <a:gd name="connsiteY8139" fmla="*/ 3807505 h 8856097"/>
              <a:gd name="connsiteX8140" fmla="*/ 1547765 w 8830208"/>
              <a:gd name="connsiteY8140" fmla="*/ 3855130 h 8856097"/>
              <a:gd name="connsiteX8141" fmla="*/ 2258130 w 8830208"/>
              <a:gd name="connsiteY8141" fmla="*/ 3822583 h 8856097"/>
              <a:gd name="connsiteX8142" fmla="*/ 2263883 w 8830208"/>
              <a:gd name="connsiteY8142" fmla="*/ 3828345 h 8856097"/>
              <a:gd name="connsiteX8143" fmla="*/ 2263131 w 8830208"/>
              <a:gd name="connsiteY8143" fmla="*/ 3810086 h 8856097"/>
              <a:gd name="connsiteX8144" fmla="*/ 2258130 w 8830208"/>
              <a:gd name="connsiteY8144" fmla="*/ 3822583 h 8856097"/>
              <a:gd name="connsiteX8145" fmla="*/ 2558825 w 8830208"/>
              <a:gd name="connsiteY8145" fmla="*/ 3828936 h 8856097"/>
              <a:gd name="connsiteX8146" fmla="*/ 2553681 w 8830208"/>
              <a:gd name="connsiteY8146" fmla="*/ 3855130 h 8856097"/>
              <a:gd name="connsiteX8147" fmla="*/ 2543127 w 8830208"/>
              <a:gd name="connsiteY8147" fmla="*/ 3846719 h 8856097"/>
              <a:gd name="connsiteX8148" fmla="*/ 2524077 w 8830208"/>
              <a:gd name="connsiteY8148" fmla="*/ 3833317 h 8856097"/>
              <a:gd name="connsiteX8149" fmla="*/ 2512314 w 8830208"/>
              <a:gd name="connsiteY8149" fmla="*/ 3861064 h 8856097"/>
              <a:gd name="connsiteX8150" fmla="*/ 2577332 w 8830208"/>
              <a:gd name="connsiteY8150" fmla="*/ 3849205 h 8856097"/>
              <a:gd name="connsiteX8151" fmla="*/ 2581523 w 8830208"/>
              <a:gd name="connsiteY8151" fmla="*/ 3836080 h 8856097"/>
              <a:gd name="connsiteX8152" fmla="*/ 2590752 w 8830208"/>
              <a:gd name="connsiteY8152" fmla="*/ 3845605 h 8856097"/>
              <a:gd name="connsiteX8153" fmla="*/ 2600354 w 8830208"/>
              <a:gd name="connsiteY8153" fmla="*/ 3855130 h 8856097"/>
              <a:gd name="connsiteX8154" fmla="*/ 2598001 w 8830208"/>
              <a:gd name="connsiteY8154" fmla="*/ 3835965 h 8856097"/>
              <a:gd name="connsiteX8155" fmla="*/ 2574722 w 8830208"/>
              <a:gd name="connsiteY8155" fmla="*/ 3821145 h 8856097"/>
              <a:gd name="connsiteX8156" fmla="*/ 2558406 w 8830208"/>
              <a:gd name="connsiteY8156" fmla="*/ 3814115 h 8856097"/>
              <a:gd name="connsiteX8157" fmla="*/ 2558825 w 8830208"/>
              <a:gd name="connsiteY8157" fmla="*/ 3828936 h 8856097"/>
              <a:gd name="connsiteX8158" fmla="*/ 3315138 w 8830208"/>
              <a:gd name="connsiteY8158" fmla="*/ 3817030 h 8856097"/>
              <a:gd name="connsiteX8159" fmla="*/ 3337170 w 8830208"/>
              <a:gd name="connsiteY8159" fmla="*/ 3854844 h 8856097"/>
              <a:gd name="connsiteX8160" fmla="*/ 3328502 w 8830208"/>
              <a:gd name="connsiteY8160" fmla="*/ 3826535 h 8856097"/>
              <a:gd name="connsiteX8161" fmla="*/ 3315138 w 8830208"/>
              <a:gd name="connsiteY8161" fmla="*/ 3817030 h 8856097"/>
              <a:gd name="connsiteX8162" fmla="*/ 3848052 w 8830208"/>
              <a:gd name="connsiteY8162" fmla="*/ 3821230 h 8856097"/>
              <a:gd name="connsiteX8163" fmla="*/ 3856692 w 8830208"/>
              <a:gd name="connsiteY8163" fmla="*/ 3840290 h 8856097"/>
              <a:gd name="connsiteX8164" fmla="*/ 3860340 w 8830208"/>
              <a:gd name="connsiteY8164" fmla="*/ 3826564 h 8856097"/>
              <a:gd name="connsiteX8165" fmla="*/ 3848052 w 8830208"/>
              <a:gd name="connsiteY8165" fmla="*/ 3821230 h 8856097"/>
              <a:gd name="connsiteX8166" fmla="*/ 2000202 w 8830208"/>
              <a:gd name="connsiteY8166" fmla="*/ 3825992 h 8856097"/>
              <a:gd name="connsiteX8167" fmla="*/ 2009727 w 8830208"/>
              <a:gd name="connsiteY8167" fmla="*/ 3840842 h 8856097"/>
              <a:gd name="connsiteX8168" fmla="*/ 2019252 w 8830208"/>
              <a:gd name="connsiteY8168" fmla="*/ 3831879 h 8856097"/>
              <a:gd name="connsiteX8169" fmla="*/ 2009727 w 8830208"/>
              <a:gd name="connsiteY8169" fmla="*/ 3817030 h 8856097"/>
              <a:gd name="connsiteX8170" fmla="*/ 2000202 w 8830208"/>
              <a:gd name="connsiteY8170" fmla="*/ 3825992 h 8856097"/>
              <a:gd name="connsiteX8171" fmla="*/ 3277372 w 8830208"/>
              <a:gd name="connsiteY8171" fmla="*/ 3821792 h 8856097"/>
              <a:gd name="connsiteX8172" fmla="*/ 3294783 w 8830208"/>
              <a:gd name="connsiteY8172" fmla="*/ 3855130 h 8856097"/>
              <a:gd name="connsiteX8173" fmla="*/ 3286077 w 8830208"/>
              <a:gd name="connsiteY8173" fmla="*/ 3826555 h 8856097"/>
              <a:gd name="connsiteX8174" fmla="*/ 3277372 w 8830208"/>
              <a:gd name="connsiteY8174" fmla="*/ 3821792 h 8856097"/>
              <a:gd name="connsiteX8175" fmla="*/ 3630883 w 8830208"/>
              <a:gd name="connsiteY8175" fmla="*/ 3828459 h 8856097"/>
              <a:gd name="connsiteX8176" fmla="*/ 3628558 w 8830208"/>
              <a:gd name="connsiteY8176" fmla="*/ 3869674 h 8856097"/>
              <a:gd name="connsiteX8177" fmla="*/ 3631540 w 8830208"/>
              <a:gd name="connsiteY8177" fmla="*/ 3847681 h 8856097"/>
              <a:gd name="connsiteX8178" fmla="*/ 3625415 w 8830208"/>
              <a:gd name="connsiteY8178" fmla="*/ 3831317 h 8856097"/>
              <a:gd name="connsiteX8179" fmla="*/ 3640731 w 8830208"/>
              <a:gd name="connsiteY8179" fmla="*/ 3843766 h 8856097"/>
              <a:gd name="connsiteX8180" fmla="*/ 3656057 w 8830208"/>
              <a:gd name="connsiteY8180" fmla="*/ 3856215 h 8856097"/>
              <a:gd name="connsiteX8181" fmla="*/ 3650933 w 8830208"/>
              <a:gd name="connsiteY8181" fmla="*/ 3836623 h 8856097"/>
              <a:gd name="connsiteX8182" fmla="*/ 3630883 w 8830208"/>
              <a:gd name="connsiteY8182" fmla="*/ 3828459 h 8856097"/>
              <a:gd name="connsiteX8183" fmla="*/ 1978362 w 8830208"/>
              <a:gd name="connsiteY8183" fmla="*/ 3845500 h 8856097"/>
              <a:gd name="connsiteX8184" fmla="*/ 1991344 w 8830208"/>
              <a:gd name="connsiteY8184" fmla="*/ 3859483 h 8856097"/>
              <a:gd name="connsiteX8185" fmla="*/ 1981029 w 8830208"/>
              <a:gd name="connsiteY8185" fmla="*/ 3826555 h 8856097"/>
              <a:gd name="connsiteX8186" fmla="*/ 1978362 w 8830208"/>
              <a:gd name="connsiteY8186" fmla="*/ 3845500 h 8856097"/>
              <a:gd name="connsiteX8187" fmla="*/ 1935909 w 8830208"/>
              <a:gd name="connsiteY8187" fmla="*/ 3850015 h 8856097"/>
              <a:gd name="connsiteX8188" fmla="*/ 1923898 w 8830208"/>
              <a:gd name="connsiteY8188" fmla="*/ 3888400 h 8856097"/>
              <a:gd name="connsiteX8189" fmla="*/ 1927641 w 8830208"/>
              <a:gd name="connsiteY8189" fmla="*/ 3879437 h 8856097"/>
              <a:gd name="connsiteX8190" fmla="*/ 1931718 w 8830208"/>
              <a:gd name="connsiteY8190" fmla="*/ 3864655 h 8856097"/>
              <a:gd name="connsiteX8191" fmla="*/ 1946272 w 8830208"/>
              <a:gd name="connsiteY8191" fmla="*/ 3876561 h 8856097"/>
              <a:gd name="connsiteX8192" fmla="*/ 1951968 w 8830208"/>
              <a:gd name="connsiteY8192" fmla="*/ 3869417 h 8856097"/>
              <a:gd name="connsiteX8193" fmla="*/ 1952873 w 8830208"/>
              <a:gd name="connsiteY8193" fmla="*/ 3850367 h 8856097"/>
              <a:gd name="connsiteX8194" fmla="*/ 1962102 w 8830208"/>
              <a:gd name="connsiteY8194" fmla="*/ 3864655 h 8856097"/>
              <a:gd name="connsiteX8195" fmla="*/ 1971332 w 8830208"/>
              <a:gd name="connsiteY8195" fmla="*/ 3869417 h 8856097"/>
              <a:gd name="connsiteX8196" fmla="*/ 1935909 w 8830208"/>
              <a:gd name="connsiteY8196" fmla="*/ 3850015 h 8856097"/>
              <a:gd name="connsiteX8197" fmla="*/ 3234100 w 8830208"/>
              <a:gd name="connsiteY8197" fmla="*/ 3848891 h 8856097"/>
              <a:gd name="connsiteX8198" fmla="*/ 3216583 w 8830208"/>
              <a:gd name="connsiteY8198" fmla="*/ 3861692 h 8856097"/>
              <a:gd name="connsiteX8199" fmla="*/ 3237043 w 8830208"/>
              <a:gd name="connsiteY8199" fmla="*/ 3867045 h 8856097"/>
              <a:gd name="connsiteX8200" fmla="*/ 3257502 w 8830208"/>
              <a:gd name="connsiteY8200" fmla="*/ 3863197 h 8856097"/>
              <a:gd name="connsiteX8201" fmla="*/ 3266923 w 8830208"/>
              <a:gd name="connsiteY8201" fmla="*/ 3859825 h 8856097"/>
              <a:gd name="connsiteX8202" fmla="*/ 3270666 w 8830208"/>
              <a:gd name="connsiteY8202" fmla="*/ 3850862 h 8856097"/>
              <a:gd name="connsiteX8203" fmla="*/ 3234100 w 8830208"/>
              <a:gd name="connsiteY8203" fmla="*/ 3848891 h 8856097"/>
              <a:gd name="connsiteX8204" fmla="*/ 3759946 w 8830208"/>
              <a:gd name="connsiteY8204" fmla="*/ 3856768 h 8856097"/>
              <a:gd name="connsiteX8205" fmla="*/ 3724085 w 8830208"/>
              <a:gd name="connsiteY8205" fmla="*/ 3890925 h 8856097"/>
              <a:gd name="connsiteX8206" fmla="*/ 3723932 w 8830208"/>
              <a:gd name="connsiteY8206" fmla="*/ 3907517 h 8856097"/>
              <a:gd name="connsiteX8207" fmla="*/ 3716179 w 8830208"/>
              <a:gd name="connsiteY8207" fmla="*/ 3895287 h 8856097"/>
              <a:gd name="connsiteX8208" fmla="*/ 3676602 w 8830208"/>
              <a:gd name="connsiteY8208" fmla="*/ 3903212 h 8856097"/>
              <a:gd name="connsiteX8209" fmla="*/ 3744030 w 8830208"/>
              <a:gd name="connsiteY8209" fmla="*/ 3886324 h 8856097"/>
              <a:gd name="connsiteX8210" fmla="*/ 3749583 w 8830208"/>
              <a:gd name="connsiteY8210" fmla="*/ 3881323 h 8856097"/>
              <a:gd name="connsiteX8211" fmla="*/ 3762823 w 8830208"/>
              <a:gd name="connsiteY8211" fmla="*/ 3893230 h 8856097"/>
              <a:gd name="connsiteX8212" fmla="*/ 3765775 w 8830208"/>
              <a:gd name="connsiteY8212" fmla="*/ 3878942 h 8856097"/>
              <a:gd name="connsiteX8213" fmla="*/ 3770043 w 8830208"/>
              <a:gd name="connsiteY8213" fmla="*/ 3864655 h 8856097"/>
              <a:gd name="connsiteX8214" fmla="*/ 3784597 w 8830208"/>
              <a:gd name="connsiteY8214" fmla="*/ 3876561 h 8856097"/>
              <a:gd name="connsiteX8215" fmla="*/ 3790293 w 8830208"/>
              <a:gd name="connsiteY8215" fmla="*/ 3869417 h 8856097"/>
              <a:gd name="connsiteX8216" fmla="*/ 3791198 w 8830208"/>
              <a:gd name="connsiteY8216" fmla="*/ 3850367 h 8856097"/>
              <a:gd name="connsiteX8217" fmla="*/ 3800056 w 8830208"/>
              <a:gd name="connsiteY8217" fmla="*/ 3864378 h 8856097"/>
              <a:gd name="connsiteX8218" fmla="*/ 3814096 w 8830208"/>
              <a:gd name="connsiteY8218" fmla="*/ 3873208 h 8856097"/>
              <a:gd name="connsiteX8219" fmla="*/ 3807476 w 8830208"/>
              <a:gd name="connsiteY8219" fmla="*/ 3853615 h 8856097"/>
              <a:gd name="connsiteX8220" fmla="*/ 3795665 w 8830208"/>
              <a:gd name="connsiteY8220" fmla="*/ 3839213 h 8856097"/>
              <a:gd name="connsiteX8221" fmla="*/ 3759946 w 8830208"/>
              <a:gd name="connsiteY8221" fmla="*/ 3856768 h 8856097"/>
              <a:gd name="connsiteX8222" fmla="*/ 2120198 w 8830208"/>
              <a:gd name="connsiteY8222" fmla="*/ 3852615 h 8856097"/>
              <a:gd name="connsiteX8223" fmla="*/ 2120818 w 8830208"/>
              <a:gd name="connsiteY8223" fmla="*/ 3872732 h 8856097"/>
              <a:gd name="connsiteX8224" fmla="*/ 2117779 w 8830208"/>
              <a:gd name="connsiteY8224" fmla="*/ 3878542 h 8856097"/>
              <a:gd name="connsiteX8225" fmla="*/ 2083546 w 8830208"/>
              <a:gd name="connsiteY8225" fmla="*/ 3866741 h 8856097"/>
              <a:gd name="connsiteX8226" fmla="*/ 2057352 w 8830208"/>
              <a:gd name="connsiteY8226" fmla="*/ 3864864 h 8856097"/>
              <a:gd name="connsiteX8227" fmla="*/ 2057352 w 8830208"/>
              <a:gd name="connsiteY8227" fmla="*/ 3882228 h 8856097"/>
              <a:gd name="connsiteX8228" fmla="*/ 2062944 w 8830208"/>
              <a:gd name="connsiteY8228" fmla="*/ 3905164 h 8856097"/>
              <a:gd name="connsiteX8229" fmla="*/ 2152745 w 8830208"/>
              <a:gd name="connsiteY8229" fmla="*/ 3864978 h 8856097"/>
              <a:gd name="connsiteX8230" fmla="*/ 2152898 w 8830208"/>
              <a:gd name="connsiteY8230" fmla="*/ 3850367 h 8856097"/>
              <a:gd name="connsiteX8231" fmla="*/ 2162994 w 8830208"/>
              <a:gd name="connsiteY8231" fmla="*/ 3864655 h 8856097"/>
              <a:gd name="connsiteX8232" fmla="*/ 2173100 w 8830208"/>
              <a:gd name="connsiteY8232" fmla="*/ 3878942 h 8856097"/>
              <a:gd name="connsiteX8233" fmla="*/ 2169205 w 8830208"/>
              <a:gd name="connsiteY8233" fmla="*/ 3864655 h 8856097"/>
              <a:gd name="connsiteX8234" fmla="*/ 2120198 w 8830208"/>
              <a:gd name="connsiteY8234" fmla="*/ 3852615 h 8856097"/>
              <a:gd name="connsiteX8235" fmla="*/ 2769346 w 8830208"/>
              <a:gd name="connsiteY8235" fmla="*/ 3852425 h 8856097"/>
              <a:gd name="connsiteX8236" fmla="*/ 2743152 w 8830208"/>
              <a:gd name="connsiteY8236" fmla="*/ 3865845 h 8856097"/>
              <a:gd name="connsiteX8237" fmla="*/ 2752677 w 8830208"/>
              <a:gd name="connsiteY8237" fmla="*/ 3869417 h 8856097"/>
              <a:gd name="connsiteX8238" fmla="*/ 2762202 w 8830208"/>
              <a:gd name="connsiteY8238" fmla="*/ 3873617 h 8856097"/>
              <a:gd name="connsiteX8239" fmla="*/ 2772289 w 8830208"/>
              <a:gd name="connsiteY8239" fmla="*/ 3883705 h 8856097"/>
              <a:gd name="connsiteX8240" fmla="*/ 2775223 w 8830208"/>
              <a:gd name="connsiteY8240" fmla="*/ 3871798 h 8856097"/>
              <a:gd name="connsiteX8241" fmla="*/ 2768070 w 8830208"/>
              <a:gd name="connsiteY8241" fmla="*/ 3859892 h 8856097"/>
              <a:gd name="connsiteX8242" fmla="*/ 2782681 w 8830208"/>
              <a:gd name="connsiteY8242" fmla="*/ 3871713 h 8856097"/>
              <a:gd name="connsiteX8243" fmla="*/ 2803560 w 8830208"/>
              <a:gd name="connsiteY8243" fmla="*/ 3877275 h 8856097"/>
              <a:gd name="connsiteX8244" fmla="*/ 2802684 w 8830208"/>
              <a:gd name="connsiteY8244" fmla="*/ 3847033 h 8856097"/>
              <a:gd name="connsiteX8245" fmla="*/ 2769346 w 8830208"/>
              <a:gd name="connsiteY8245" fmla="*/ 3852425 h 8856097"/>
              <a:gd name="connsiteX8246" fmla="*/ 2990802 w 8830208"/>
              <a:gd name="connsiteY8246" fmla="*/ 3853310 h 8856097"/>
              <a:gd name="connsiteX8247" fmla="*/ 3027483 w 8830208"/>
              <a:gd name="connsiteY8247" fmla="*/ 3889343 h 8856097"/>
              <a:gd name="connsiteX8248" fmla="*/ 3038475 w 8830208"/>
              <a:gd name="connsiteY8248" fmla="*/ 3882552 h 8856097"/>
              <a:gd name="connsiteX8249" fmla="*/ 3028598 w 8830208"/>
              <a:gd name="connsiteY8249" fmla="*/ 3864074 h 8856097"/>
              <a:gd name="connsiteX8250" fmla="*/ 2990802 w 8830208"/>
              <a:gd name="connsiteY8250" fmla="*/ 3853310 h 8856097"/>
              <a:gd name="connsiteX8251" fmla="*/ 3405188 w 8830208"/>
              <a:gd name="connsiteY8251" fmla="*/ 3855053 h 8856097"/>
              <a:gd name="connsiteX8252" fmla="*/ 3409093 w 8830208"/>
              <a:gd name="connsiteY8252" fmla="*/ 3881247 h 8856097"/>
              <a:gd name="connsiteX8253" fmla="*/ 3418846 w 8830208"/>
              <a:gd name="connsiteY8253" fmla="*/ 3897992 h 8856097"/>
              <a:gd name="connsiteX8254" fmla="*/ 3419285 w 8830208"/>
              <a:gd name="connsiteY8254" fmla="*/ 3878942 h 8856097"/>
              <a:gd name="connsiteX8255" fmla="*/ 3419723 w 8830208"/>
              <a:gd name="connsiteY8255" fmla="*/ 3859892 h 8856097"/>
              <a:gd name="connsiteX8256" fmla="*/ 3428952 w 8830208"/>
              <a:gd name="connsiteY8256" fmla="*/ 3874180 h 8856097"/>
              <a:gd name="connsiteX8257" fmla="*/ 3432696 w 8830208"/>
              <a:gd name="connsiteY8257" fmla="*/ 3860673 h 8856097"/>
              <a:gd name="connsiteX8258" fmla="*/ 3405188 w 8830208"/>
              <a:gd name="connsiteY8258" fmla="*/ 3855053 h 8856097"/>
              <a:gd name="connsiteX8259" fmla="*/ 3586115 w 8830208"/>
              <a:gd name="connsiteY8259" fmla="*/ 3855130 h 8856097"/>
              <a:gd name="connsiteX8260" fmla="*/ 3598936 w 8830208"/>
              <a:gd name="connsiteY8260" fmla="*/ 3883705 h 8856097"/>
              <a:gd name="connsiteX8261" fmla="*/ 3607308 w 8830208"/>
              <a:gd name="connsiteY8261" fmla="*/ 3864655 h 8856097"/>
              <a:gd name="connsiteX8262" fmla="*/ 3586115 w 8830208"/>
              <a:gd name="connsiteY8262" fmla="*/ 3855130 h 8856097"/>
              <a:gd name="connsiteX8263" fmla="*/ 2422017 w 8830208"/>
              <a:gd name="connsiteY8263" fmla="*/ 3871341 h 8856097"/>
              <a:gd name="connsiteX8264" fmla="*/ 2442458 w 8830208"/>
              <a:gd name="connsiteY8264" fmla="*/ 3893773 h 8856097"/>
              <a:gd name="connsiteX8265" fmla="*/ 2461165 w 8830208"/>
              <a:gd name="connsiteY8265" fmla="*/ 3890639 h 8856097"/>
              <a:gd name="connsiteX8266" fmla="*/ 2460889 w 8830208"/>
              <a:gd name="connsiteY8266" fmla="*/ 3878656 h 8856097"/>
              <a:gd name="connsiteX8267" fmla="*/ 2453840 w 8830208"/>
              <a:gd name="connsiteY8267" fmla="*/ 3859892 h 8856097"/>
              <a:gd name="connsiteX8268" fmla="*/ 2470128 w 8830208"/>
              <a:gd name="connsiteY8268" fmla="*/ 3873141 h 8856097"/>
              <a:gd name="connsiteX8269" fmla="*/ 2486416 w 8830208"/>
              <a:gd name="connsiteY8269" fmla="*/ 3886400 h 8856097"/>
              <a:gd name="connsiteX8270" fmla="*/ 2480815 w 8830208"/>
              <a:gd name="connsiteY8270" fmla="*/ 3871808 h 8856097"/>
              <a:gd name="connsiteX8271" fmla="*/ 2422017 w 8830208"/>
              <a:gd name="connsiteY8271" fmla="*/ 3871341 h 8856097"/>
              <a:gd name="connsiteX8272" fmla="*/ 3006404 w 8830208"/>
              <a:gd name="connsiteY8272" fmla="*/ 3869417 h 8856097"/>
              <a:gd name="connsiteX8273" fmla="*/ 3020102 w 8830208"/>
              <a:gd name="connsiteY8273" fmla="*/ 3883705 h 8856097"/>
              <a:gd name="connsiteX8274" fmla="*/ 3022825 w 8830208"/>
              <a:gd name="connsiteY8274" fmla="*/ 3869417 h 8856097"/>
              <a:gd name="connsiteX8275" fmla="*/ 3009129 w 8830208"/>
              <a:gd name="connsiteY8275" fmla="*/ 3855130 h 8856097"/>
              <a:gd name="connsiteX8276" fmla="*/ 3006404 w 8830208"/>
              <a:gd name="connsiteY8276" fmla="*/ 3869417 h 8856097"/>
              <a:gd name="connsiteX8277" fmla="*/ 3372098 w 8830208"/>
              <a:gd name="connsiteY8277" fmla="*/ 3864655 h 8856097"/>
              <a:gd name="connsiteX8278" fmla="*/ 3381327 w 8830208"/>
              <a:gd name="connsiteY8278" fmla="*/ 3893230 h 8856097"/>
              <a:gd name="connsiteX8279" fmla="*/ 3390557 w 8830208"/>
              <a:gd name="connsiteY8279" fmla="*/ 3907517 h 8856097"/>
              <a:gd name="connsiteX8280" fmla="*/ 3390557 w 8830208"/>
              <a:gd name="connsiteY8280" fmla="*/ 3893230 h 8856097"/>
              <a:gd name="connsiteX8281" fmla="*/ 3381327 w 8830208"/>
              <a:gd name="connsiteY8281" fmla="*/ 3864655 h 8856097"/>
              <a:gd name="connsiteX8282" fmla="*/ 3372098 w 8830208"/>
              <a:gd name="connsiteY8282" fmla="*/ 3850367 h 8856097"/>
              <a:gd name="connsiteX8283" fmla="*/ 3372098 w 8830208"/>
              <a:gd name="connsiteY8283" fmla="*/ 3864655 h 8856097"/>
              <a:gd name="connsiteX8284" fmla="*/ 3931110 w 8830208"/>
              <a:gd name="connsiteY8284" fmla="*/ 3870255 h 8856097"/>
              <a:gd name="connsiteX8285" fmla="*/ 3911508 w 8830208"/>
              <a:gd name="connsiteY8285" fmla="*/ 3896059 h 8856097"/>
              <a:gd name="connsiteX8286" fmla="*/ 3918385 w 8830208"/>
              <a:gd name="connsiteY8286" fmla="*/ 3907517 h 8856097"/>
              <a:gd name="connsiteX8287" fmla="*/ 3904050 w 8830208"/>
              <a:gd name="connsiteY8287" fmla="*/ 3895925 h 8856097"/>
              <a:gd name="connsiteX8288" fmla="*/ 3889715 w 8830208"/>
              <a:gd name="connsiteY8288" fmla="*/ 3884333 h 8856097"/>
              <a:gd name="connsiteX8289" fmla="*/ 3852215 w 8830208"/>
              <a:gd name="connsiteY8289" fmla="*/ 3902631 h 8856097"/>
              <a:gd name="connsiteX8290" fmla="*/ 3769509 w 8830208"/>
              <a:gd name="connsiteY8290" fmla="*/ 3940064 h 8856097"/>
              <a:gd name="connsiteX8291" fmla="*/ 3724313 w 8830208"/>
              <a:gd name="connsiteY8291" fmla="*/ 3959190 h 8856097"/>
              <a:gd name="connsiteX8292" fmla="*/ 3735305 w 8830208"/>
              <a:gd name="connsiteY8292" fmla="*/ 3983326 h 8856097"/>
              <a:gd name="connsiteX8293" fmla="*/ 3746297 w 8830208"/>
              <a:gd name="connsiteY8293" fmla="*/ 4007453 h 8856097"/>
              <a:gd name="connsiteX8294" fmla="*/ 3758699 w 8830208"/>
              <a:gd name="connsiteY8294" fmla="*/ 3989756 h 8856097"/>
              <a:gd name="connsiteX8295" fmla="*/ 3800542 w 8830208"/>
              <a:gd name="connsiteY8295" fmla="*/ 3959857 h 8856097"/>
              <a:gd name="connsiteX8296" fmla="*/ 3825040 w 8830208"/>
              <a:gd name="connsiteY8296" fmla="*/ 3934730 h 8856097"/>
              <a:gd name="connsiteX8297" fmla="*/ 3828507 w 8830208"/>
              <a:gd name="connsiteY8297" fmla="*/ 3921805 h 8856097"/>
              <a:gd name="connsiteX8298" fmla="*/ 3840680 w 8830208"/>
              <a:gd name="connsiteY8298" fmla="*/ 3933016 h 8856097"/>
              <a:gd name="connsiteX8299" fmla="*/ 3858139 w 8830208"/>
              <a:gd name="connsiteY8299" fmla="*/ 3935663 h 8856097"/>
              <a:gd name="connsiteX8300" fmla="*/ 3881390 w 8830208"/>
              <a:gd name="connsiteY8300" fmla="*/ 3924881 h 8856097"/>
              <a:gd name="connsiteX8301" fmla="*/ 3981974 w 8830208"/>
              <a:gd name="connsiteY8301" fmla="*/ 3890686 h 8856097"/>
              <a:gd name="connsiteX8302" fmla="*/ 3981402 w 8830208"/>
              <a:gd name="connsiteY8302" fmla="*/ 3869417 h 8856097"/>
              <a:gd name="connsiteX8303" fmla="*/ 3931110 w 8830208"/>
              <a:gd name="connsiteY8303" fmla="*/ 3870255 h 8856097"/>
              <a:gd name="connsiteX8304" fmla="*/ 2705052 w 8830208"/>
              <a:gd name="connsiteY8304" fmla="*/ 3870922 h 8856097"/>
              <a:gd name="connsiteX8305" fmla="*/ 2678916 w 8830208"/>
              <a:gd name="connsiteY8305" fmla="*/ 3879380 h 8856097"/>
              <a:gd name="connsiteX8306" fmla="*/ 2667067 w 8830208"/>
              <a:gd name="connsiteY8306" fmla="*/ 3883066 h 8856097"/>
              <a:gd name="connsiteX8307" fmla="*/ 2678278 w 8830208"/>
              <a:gd name="connsiteY8307" fmla="*/ 3907660 h 8856097"/>
              <a:gd name="connsiteX8308" fmla="*/ 2689489 w 8830208"/>
              <a:gd name="connsiteY8308" fmla="*/ 3932263 h 8856097"/>
              <a:gd name="connsiteX8309" fmla="*/ 2697147 w 8830208"/>
              <a:gd name="connsiteY8309" fmla="*/ 3918575 h 8856097"/>
              <a:gd name="connsiteX8310" fmla="*/ 2729141 w 8830208"/>
              <a:gd name="connsiteY8310" fmla="*/ 3898773 h 8856097"/>
              <a:gd name="connsiteX8311" fmla="*/ 2753478 w 8830208"/>
              <a:gd name="connsiteY8311" fmla="*/ 3892667 h 8856097"/>
              <a:gd name="connsiteX8312" fmla="*/ 2739466 w 8830208"/>
              <a:gd name="connsiteY8312" fmla="*/ 3878656 h 8856097"/>
              <a:gd name="connsiteX8313" fmla="*/ 2722398 w 8830208"/>
              <a:gd name="connsiteY8313" fmla="*/ 3865407 h 8856097"/>
              <a:gd name="connsiteX8314" fmla="*/ 2705052 w 8830208"/>
              <a:gd name="connsiteY8314" fmla="*/ 3870922 h 8856097"/>
              <a:gd name="connsiteX8315" fmla="*/ 3169396 w 8830208"/>
              <a:gd name="connsiteY8315" fmla="*/ 3877027 h 8856097"/>
              <a:gd name="connsiteX8316" fmla="*/ 3143202 w 8830208"/>
              <a:gd name="connsiteY8316" fmla="*/ 3898935 h 8856097"/>
              <a:gd name="connsiteX8317" fmla="*/ 3124152 w 8830208"/>
              <a:gd name="connsiteY8317" fmla="*/ 3905517 h 8856097"/>
              <a:gd name="connsiteX8318" fmla="*/ 3116247 w 8830208"/>
              <a:gd name="connsiteY8318" fmla="*/ 3937092 h 8856097"/>
              <a:gd name="connsiteX8319" fmla="*/ 3121066 w 8830208"/>
              <a:gd name="connsiteY8319" fmla="*/ 3927510 h 8856097"/>
              <a:gd name="connsiteX8320" fmla="*/ 3114751 w 8830208"/>
              <a:gd name="connsiteY8320" fmla="*/ 3911032 h 8856097"/>
              <a:gd name="connsiteX8321" fmla="*/ 3132191 w 8830208"/>
              <a:gd name="connsiteY8321" fmla="*/ 3916566 h 8856097"/>
              <a:gd name="connsiteX8322" fmla="*/ 3238452 w 8830208"/>
              <a:gd name="connsiteY8322" fmla="*/ 3877932 h 8856097"/>
              <a:gd name="connsiteX8323" fmla="*/ 3229585 w 8830208"/>
              <a:gd name="connsiteY8323" fmla="*/ 3878533 h 8856097"/>
              <a:gd name="connsiteX8324" fmla="*/ 3214735 w 8830208"/>
              <a:gd name="connsiteY8324" fmla="*/ 3874332 h 8856097"/>
              <a:gd name="connsiteX8325" fmla="*/ 3169396 w 8830208"/>
              <a:gd name="connsiteY8325" fmla="*/ 3877027 h 8856097"/>
              <a:gd name="connsiteX8326" fmla="*/ 3526584 w 8830208"/>
              <a:gd name="connsiteY8326" fmla="*/ 3881276 h 8856097"/>
              <a:gd name="connsiteX8327" fmla="*/ 3505152 w 8830208"/>
              <a:gd name="connsiteY8327" fmla="*/ 3917042 h 8856097"/>
              <a:gd name="connsiteX8328" fmla="*/ 3514677 w 8830208"/>
              <a:gd name="connsiteY8328" fmla="*/ 3913737 h 8856097"/>
              <a:gd name="connsiteX8329" fmla="*/ 3533727 w 8830208"/>
              <a:gd name="connsiteY8329" fmla="*/ 3909517 h 8856097"/>
              <a:gd name="connsiteX8330" fmla="*/ 3552777 w 8830208"/>
              <a:gd name="connsiteY8330" fmla="*/ 3914499 h 8856097"/>
              <a:gd name="connsiteX8331" fmla="*/ 3553882 w 8830208"/>
              <a:gd name="connsiteY8331" fmla="*/ 3891963 h 8856097"/>
              <a:gd name="connsiteX8332" fmla="*/ 3554987 w 8830208"/>
              <a:gd name="connsiteY8332" fmla="*/ 3869417 h 8856097"/>
              <a:gd name="connsiteX8333" fmla="*/ 3559369 w 8830208"/>
              <a:gd name="connsiteY8333" fmla="*/ 3886200 h 8856097"/>
              <a:gd name="connsiteX8334" fmla="*/ 3572132 w 8830208"/>
              <a:gd name="connsiteY8334" fmla="*/ 3897801 h 8856097"/>
              <a:gd name="connsiteX8335" fmla="*/ 3563665 w 8830208"/>
              <a:gd name="connsiteY8335" fmla="*/ 3865264 h 8856097"/>
              <a:gd name="connsiteX8336" fmla="*/ 3526584 w 8830208"/>
              <a:gd name="connsiteY8336" fmla="*/ 3881276 h 8856097"/>
              <a:gd name="connsiteX8337" fmla="*/ 2067630 w 8830208"/>
              <a:gd name="connsiteY8337" fmla="*/ 3889258 h 8856097"/>
              <a:gd name="connsiteX8338" fmla="*/ 2073383 w 8830208"/>
              <a:gd name="connsiteY8338" fmla="*/ 3895020 h 8856097"/>
              <a:gd name="connsiteX8339" fmla="*/ 2072631 w 8830208"/>
              <a:gd name="connsiteY8339" fmla="*/ 3876761 h 8856097"/>
              <a:gd name="connsiteX8340" fmla="*/ 2067630 w 8830208"/>
              <a:gd name="connsiteY8340" fmla="*/ 3889258 h 8856097"/>
              <a:gd name="connsiteX8341" fmla="*/ 2428827 w 8830208"/>
              <a:gd name="connsiteY8341" fmla="*/ 3884267 h 8856097"/>
              <a:gd name="connsiteX8342" fmla="*/ 2438352 w 8830208"/>
              <a:gd name="connsiteY8342" fmla="*/ 3888467 h 8856097"/>
              <a:gd name="connsiteX8343" fmla="*/ 2447877 w 8830208"/>
              <a:gd name="connsiteY8343" fmla="*/ 3878380 h 8856097"/>
              <a:gd name="connsiteX8344" fmla="*/ 2438352 w 8830208"/>
              <a:gd name="connsiteY8344" fmla="*/ 3874180 h 8856097"/>
              <a:gd name="connsiteX8345" fmla="*/ 2428827 w 8830208"/>
              <a:gd name="connsiteY8345" fmla="*/ 3884267 h 8856097"/>
              <a:gd name="connsiteX8346" fmla="*/ 2714577 w 8830208"/>
              <a:gd name="connsiteY8346" fmla="*/ 3883705 h 8856097"/>
              <a:gd name="connsiteX8347" fmla="*/ 2724664 w 8830208"/>
              <a:gd name="connsiteY8347" fmla="*/ 3893230 h 8856097"/>
              <a:gd name="connsiteX8348" fmla="*/ 2728865 w 8830208"/>
              <a:gd name="connsiteY8348" fmla="*/ 3883705 h 8856097"/>
              <a:gd name="connsiteX8349" fmla="*/ 2718778 w 8830208"/>
              <a:gd name="connsiteY8349" fmla="*/ 3874180 h 8856097"/>
              <a:gd name="connsiteX8350" fmla="*/ 2714577 w 8830208"/>
              <a:gd name="connsiteY8350" fmla="*/ 3883705 h 8856097"/>
              <a:gd name="connsiteX8351" fmla="*/ 2035807 w 8830208"/>
              <a:gd name="connsiteY8351" fmla="*/ 3889553 h 8856097"/>
              <a:gd name="connsiteX8352" fmla="*/ 2050875 w 8830208"/>
              <a:gd name="connsiteY8352" fmla="*/ 3921528 h 8856097"/>
              <a:gd name="connsiteX8353" fmla="*/ 2048275 w 8830208"/>
              <a:gd name="connsiteY8353" fmla="*/ 3898621 h 8856097"/>
              <a:gd name="connsiteX8354" fmla="*/ 2035807 w 8830208"/>
              <a:gd name="connsiteY8354" fmla="*/ 3889553 h 8856097"/>
              <a:gd name="connsiteX8355" fmla="*/ 2333720 w 8830208"/>
              <a:gd name="connsiteY8355" fmla="*/ 3890848 h 8856097"/>
              <a:gd name="connsiteX8356" fmla="*/ 2364496 w 8830208"/>
              <a:gd name="connsiteY8356" fmla="*/ 3918375 h 8856097"/>
              <a:gd name="connsiteX8357" fmla="*/ 2380412 w 8830208"/>
              <a:gd name="connsiteY8357" fmla="*/ 3902612 h 8856097"/>
              <a:gd name="connsiteX8358" fmla="*/ 2366915 w 8830208"/>
              <a:gd name="connsiteY8358" fmla="*/ 3902459 h 8856097"/>
              <a:gd name="connsiteX8359" fmla="*/ 2381202 w 8830208"/>
              <a:gd name="connsiteY8359" fmla="*/ 3893230 h 8856097"/>
              <a:gd name="connsiteX8360" fmla="*/ 2395490 w 8830208"/>
              <a:gd name="connsiteY8360" fmla="*/ 3884000 h 8856097"/>
              <a:gd name="connsiteX8361" fmla="*/ 2364534 w 8830208"/>
              <a:gd name="connsiteY8361" fmla="*/ 3883847 h 8856097"/>
              <a:gd name="connsiteX8362" fmla="*/ 2333720 w 8830208"/>
              <a:gd name="connsiteY8362" fmla="*/ 3890848 h 8856097"/>
              <a:gd name="connsiteX8363" fmla="*/ 2618956 w 8830208"/>
              <a:gd name="connsiteY8363" fmla="*/ 3893458 h 8856097"/>
              <a:gd name="connsiteX8364" fmla="*/ 2605202 w 8830208"/>
              <a:gd name="connsiteY8364" fmla="*/ 3901964 h 8856097"/>
              <a:gd name="connsiteX8365" fmla="*/ 2617022 w 8830208"/>
              <a:gd name="connsiteY8365" fmla="*/ 3913784 h 8856097"/>
              <a:gd name="connsiteX8366" fmla="*/ 2628852 w 8830208"/>
              <a:gd name="connsiteY8366" fmla="*/ 3925615 h 8856097"/>
              <a:gd name="connsiteX8367" fmla="*/ 2628995 w 8830208"/>
              <a:gd name="connsiteY8367" fmla="*/ 3911803 h 8856097"/>
              <a:gd name="connsiteX8368" fmla="*/ 2629148 w 8830208"/>
              <a:gd name="connsiteY8368" fmla="*/ 3897992 h 8856097"/>
              <a:gd name="connsiteX8369" fmla="*/ 2638377 w 8830208"/>
              <a:gd name="connsiteY8369" fmla="*/ 3912280 h 8856097"/>
              <a:gd name="connsiteX8370" fmla="*/ 2647607 w 8830208"/>
              <a:gd name="connsiteY8370" fmla="*/ 3926567 h 8856097"/>
              <a:gd name="connsiteX8371" fmla="*/ 2647760 w 8830208"/>
              <a:gd name="connsiteY8371" fmla="*/ 3910460 h 8856097"/>
              <a:gd name="connsiteX8372" fmla="*/ 2618956 w 8830208"/>
              <a:gd name="connsiteY8372" fmla="*/ 3893458 h 8856097"/>
              <a:gd name="connsiteX8373" fmla="*/ 2681335 w 8830208"/>
              <a:gd name="connsiteY8373" fmla="*/ 3893382 h 8856097"/>
              <a:gd name="connsiteX8374" fmla="*/ 2696185 w 8830208"/>
              <a:gd name="connsiteY8374" fmla="*/ 3897583 h 8856097"/>
              <a:gd name="connsiteX8375" fmla="*/ 2690203 w 8830208"/>
              <a:gd name="connsiteY8375" fmla="*/ 3883705 h 8856097"/>
              <a:gd name="connsiteX8376" fmla="*/ 2681335 w 8830208"/>
              <a:gd name="connsiteY8376" fmla="*/ 3893382 h 8856097"/>
              <a:gd name="connsiteX8377" fmla="*/ 3321596 w 8830208"/>
              <a:gd name="connsiteY8377" fmla="*/ 3893973 h 8856097"/>
              <a:gd name="connsiteX8378" fmla="*/ 3311157 w 8830208"/>
              <a:gd name="connsiteY8378" fmla="*/ 3914337 h 8856097"/>
              <a:gd name="connsiteX8379" fmla="*/ 3306023 w 8830208"/>
              <a:gd name="connsiteY8379" fmla="*/ 3917594 h 8856097"/>
              <a:gd name="connsiteX8380" fmla="*/ 3244872 w 8830208"/>
              <a:gd name="connsiteY8380" fmla="*/ 3946503 h 8856097"/>
              <a:gd name="connsiteX8381" fmla="*/ 3258227 w 8830208"/>
              <a:gd name="connsiteY8381" fmla="*/ 3959905 h 8856097"/>
              <a:gd name="connsiteX8382" fmla="*/ 3260950 w 8830208"/>
              <a:gd name="connsiteY8382" fmla="*/ 3945617 h 8856097"/>
              <a:gd name="connsiteX8383" fmla="*/ 3265218 w 8830208"/>
              <a:gd name="connsiteY8383" fmla="*/ 3931330 h 8856097"/>
              <a:gd name="connsiteX8384" fmla="*/ 3279772 w 8830208"/>
              <a:gd name="connsiteY8384" fmla="*/ 3943236 h 8856097"/>
              <a:gd name="connsiteX8385" fmla="*/ 3285468 w 8830208"/>
              <a:gd name="connsiteY8385" fmla="*/ 3936092 h 8856097"/>
              <a:gd name="connsiteX8386" fmla="*/ 3286373 w 8830208"/>
              <a:gd name="connsiteY8386" fmla="*/ 3917042 h 8856097"/>
              <a:gd name="connsiteX8387" fmla="*/ 3294126 w 8830208"/>
              <a:gd name="connsiteY8387" fmla="*/ 3929272 h 8856097"/>
              <a:gd name="connsiteX8388" fmla="*/ 3329788 w 8830208"/>
              <a:gd name="connsiteY8388" fmla="*/ 3915813 h 8856097"/>
              <a:gd name="connsiteX8389" fmla="*/ 3345637 w 8830208"/>
              <a:gd name="connsiteY8389" fmla="*/ 3909898 h 8856097"/>
              <a:gd name="connsiteX8390" fmla="*/ 3346723 w 8830208"/>
              <a:gd name="connsiteY8390" fmla="*/ 3905136 h 8856097"/>
              <a:gd name="connsiteX8391" fmla="*/ 3365535 w 8830208"/>
              <a:gd name="connsiteY8391" fmla="*/ 3902993 h 8856097"/>
              <a:gd name="connsiteX8392" fmla="*/ 3367916 w 8830208"/>
              <a:gd name="connsiteY8392" fmla="*/ 3900611 h 8856097"/>
              <a:gd name="connsiteX8393" fmla="*/ 3321596 w 8830208"/>
              <a:gd name="connsiteY8393" fmla="*/ 3893973 h 8856097"/>
              <a:gd name="connsiteX8394" fmla="*/ 1999364 w 8830208"/>
              <a:gd name="connsiteY8394" fmla="*/ 3905441 h 8856097"/>
              <a:gd name="connsiteX8395" fmla="*/ 1988696 w 8830208"/>
              <a:gd name="connsiteY8395" fmla="*/ 3930272 h 8856097"/>
              <a:gd name="connsiteX8396" fmla="*/ 1982391 w 8830208"/>
              <a:gd name="connsiteY8396" fmla="*/ 3936854 h 8856097"/>
              <a:gd name="connsiteX8397" fmla="*/ 1971485 w 8830208"/>
              <a:gd name="connsiteY8397" fmla="*/ 3942674 h 8856097"/>
              <a:gd name="connsiteX8398" fmla="*/ 1971332 w 8830208"/>
              <a:gd name="connsiteY8398" fmla="*/ 3955142 h 8856097"/>
              <a:gd name="connsiteX8399" fmla="*/ 1962474 w 8830208"/>
              <a:gd name="connsiteY8399" fmla="*/ 3941131 h 8856097"/>
              <a:gd name="connsiteX8400" fmla="*/ 1946586 w 8830208"/>
              <a:gd name="connsiteY8400" fmla="*/ 3934149 h 8856097"/>
              <a:gd name="connsiteX8401" fmla="*/ 1949387 w 8830208"/>
              <a:gd name="connsiteY8401" fmla="*/ 3950999 h 8856097"/>
              <a:gd name="connsiteX8402" fmla="*/ 2002431 w 8830208"/>
              <a:gd name="connsiteY8402" fmla="*/ 3923005 h 8856097"/>
              <a:gd name="connsiteX8403" fmla="*/ 1996640 w 8830208"/>
              <a:gd name="connsiteY8403" fmla="*/ 3907517 h 8856097"/>
              <a:gd name="connsiteX8404" fmla="*/ 2011956 w 8830208"/>
              <a:gd name="connsiteY8404" fmla="*/ 3919966 h 8856097"/>
              <a:gd name="connsiteX8405" fmla="*/ 2027282 w 8830208"/>
              <a:gd name="connsiteY8405" fmla="*/ 3932415 h 8856097"/>
              <a:gd name="connsiteX8406" fmla="*/ 2022158 w 8830208"/>
              <a:gd name="connsiteY8406" fmla="*/ 3912823 h 8856097"/>
              <a:gd name="connsiteX8407" fmla="*/ 2015757 w 8830208"/>
              <a:gd name="connsiteY8407" fmla="*/ 3893534 h 8856097"/>
              <a:gd name="connsiteX8408" fmla="*/ 1999364 w 8830208"/>
              <a:gd name="connsiteY8408" fmla="*/ 3905441 h 8856097"/>
              <a:gd name="connsiteX8409" fmla="*/ 2289982 w 8830208"/>
              <a:gd name="connsiteY8409" fmla="*/ 3914661 h 8856097"/>
              <a:gd name="connsiteX8410" fmla="*/ 2289829 w 8830208"/>
              <a:gd name="connsiteY8410" fmla="*/ 3924186 h 8856097"/>
              <a:gd name="connsiteX8411" fmla="*/ 2252567 w 8830208"/>
              <a:gd name="connsiteY8411" fmla="*/ 3931472 h 8856097"/>
              <a:gd name="connsiteX8412" fmla="*/ 2237642 w 8830208"/>
              <a:gd name="connsiteY8412" fmla="*/ 3945198 h 8856097"/>
              <a:gd name="connsiteX8413" fmla="*/ 2228802 w 8830208"/>
              <a:gd name="connsiteY8413" fmla="*/ 3950932 h 8856097"/>
              <a:gd name="connsiteX8414" fmla="*/ 2250234 w 8830208"/>
              <a:gd name="connsiteY8414" fmla="*/ 3955485 h 8856097"/>
              <a:gd name="connsiteX8415" fmla="*/ 2293649 w 8830208"/>
              <a:gd name="connsiteY8415" fmla="*/ 3943636 h 8856097"/>
              <a:gd name="connsiteX8416" fmla="*/ 2310317 w 8830208"/>
              <a:gd name="connsiteY8416" fmla="*/ 3924576 h 8856097"/>
              <a:gd name="connsiteX8417" fmla="*/ 2305002 w 8830208"/>
              <a:gd name="connsiteY8417" fmla="*/ 3901974 h 8856097"/>
              <a:gd name="connsiteX8418" fmla="*/ 2294839 w 8830208"/>
              <a:gd name="connsiteY8418" fmla="*/ 3893230 h 8856097"/>
              <a:gd name="connsiteX8419" fmla="*/ 2289982 w 8830208"/>
              <a:gd name="connsiteY8419" fmla="*/ 3914661 h 8856097"/>
              <a:gd name="connsiteX8420" fmla="*/ 2554310 w 8830208"/>
              <a:gd name="connsiteY8420" fmla="*/ 3909575 h 8856097"/>
              <a:gd name="connsiteX8421" fmla="*/ 2537641 w 8830208"/>
              <a:gd name="connsiteY8421" fmla="*/ 3928100 h 8856097"/>
              <a:gd name="connsiteX8422" fmla="*/ 2543127 w 8830208"/>
              <a:gd name="connsiteY8422" fmla="*/ 3945503 h 8856097"/>
              <a:gd name="connsiteX8423" fmla="*/ 2562073 w 8830208"/>
              <a:gd name="connsiteY8423" fmla="*/ 3943645 h 8856097"/>
              <a:gd name="connsiteX8424" fmla="*/ 2576198 w 8830208"/>
              <a:gd name="connsiteY8424" fmla="*/ 3930901 h 8856097"/>
              <a:gd name="connsiteX8425" fmla="*/ 2581075 w 8830208"/>
              <a:gd name="connsiteY8425" fmla="*/ 3917137 h 8856097"/>
              <a:gd name="connsiteX8426" fmla="*/ 2590752 w 8830208"/>
              <a:gd name="connsiteY8426" fmla="*/ 3921242 h 8856097"/>
              <a:gd name="connsiteX8427" fmla="*/ 2599982 w 8830208"/>
              <a:gd name="connsiteY8427" fmla="*/ 3931330 h 8856097"/>
              <a:gd name="connsiteX8428" fmla="*/ 2603725 w 8830208"/>
              <a:gd name="connsiteY8428" fmla="*/ 3917042 h 8856097"/>
              <a:gd name="connsiteX8429" fmla="*/ 2554310 w 8830208"/>
              <a:gd name="connsiteY8429" fmla="*/ 3909575 h 8856097"/>
              <a:gd name="connsiteX8430" fmla="*/ 3657552 w 8830208"/>
              <a:gd name="connsiteY8430" fmla="*/ 3911717 h 8856097"/>
              <a:gd name="connsiteX8431" fmla="*/ 3666973 w 8830208"/>
              <a:gd name="connsiteY8431" fmla="*/ 3926500 h 8856097"/>
              <a:gd name="connsiteX8432" fmla="*/ 3670716 w 8830208"/>
              <a:gd name="connsiteY8432" fmla="*/ 3917537 h 8856097"/>
              <a:gd name="connsiteX8433" fmla="*/ 3657552 w 8830208"/>
              <a:gd name="connsiteY8433" fmla="*/ 3911717 h 8856097"/>
              <a:gd name="connsiteX8434" fmla="*/ 4067270 w 8830208"/>
              <a:gd name="connsiteY8434" fmla="*/ 3908879 h 8856097"/>
              <a:gd name="connsiteX8435" fmla="*/ 4076795 w 8830208"/>
              <a:gd name="connsiteY8435" fmla="*/ 3931330 h 8856097"/>
              <a:gd name="connsiteX8436" fmla="*/ 4086177 w 8830208"/>
              <a:gd name="connsiteY8436" fmla="*/ 3945617 h 8856097"/>
              <a:gd name="connsiteX8437" fmla="*/ 4095188 w 8830208"/>
              <a:gd name="connsiteY8437" fmla="*/ 3931606 h 8856097"/>
              <a:gd name="connsiteX8438" fmla="*/ 4111000 w 8830208"/>
              <a:gd name="connsiteY8438" fmla="*/ 3924405 h 8856097"/>
              <a:gd name="connsiteX8439" fmla="*/ 4101970 w 8830208"/>
              <a:gd name="connsiteY8439" fmla="*/ 3948713 h 8856097"/>
              <a:gd name="connsiteX8440" fmla="*/ 4127945 w 8830208"/>
              <a:gd name="connsiteY8440" fmla="*/ 3952894 h 8856097"/>
              <a:gd name="connsiteX8441" fmla="*/ 4156748 w 8830208"/>
              <a:gd name="connsiteY8441" fmla="*/ 3926567 h 8856097"/>
              <a:gd name="connsiteX8442" fmla="*/ 4130021 w 8830208"/>
              <a:gd name="connsiteY8442" fmla="*/ 3962914 h 8856097"/>
              <a:gd name="connsiteX8443" fmla="*/ 4139022 w 8830208"/>
              <a:gd name="connsiteY8443" fmla="*/ 3980155 h 8856097"/>
              <a:gd name="connsiteX8444" fmla="*/ 4173731 w 8830208"/>
              <a:gd name="connsiteY8444" fmla="*/ 3950380 h 8856097"/>
              <a:gd name="connsiteX8445" fmla="*/ 4153843 w 8830208"/>
              <a:gd name="connsiteY8445" fmla="*/ 3984051 h 8856097"/>
              <a:gd name="connsiteX8446" fmla="*/ 4124277 w 8830208"/>
              <a:gd name="connsiteY8446" fmla="*/ 4033847 h 8856097"/>
              <a:gd name="connsiteX8447" fmla="*/ 4153595 w 8830208"/>
              <a:gd name="connsiteY8447" fmla="*/ 4014397 h 8856097"/>
              <a:gd name="connsiteX8448" fmla="*/ 4203602 w 8830208"/>
              <a:gd name="connsiteY8448" fmla="*/ 3968753 h 8856097"/>
              <a:gd name="connsiteX8449" fmla="*/ 4193058 w 8830208"/>
              <a:gd name="connsiteY8449" fmla="*/ 3987984 h 8856097"/>
              <a:gd name="connsiteX8450" fmla="*/ 4143375 w 8830208"/>
              <a:gd name="connsiteY8450" fmla="*/ 4077205 h 8856097"/>
              <a:gd name="connsiteX8451" fmla="*/ 4166845 w 8830208"/>
              <a:gd name="connsiteY8451" fmla="*/ 4059917 h 8856097"/>
              <a:gd name="connsiteX8452" fmla="*/ 4176665 w 8830208"/>
              <a:gd name="connsiteY8452" fmla="*/ 4077500 h 8856097"/>
              <a:gd name="connsiteX8453" fmla="*/ 4170750 w 8830208"/>
              <a:gd name="connsiteY8453" fmla="*/ 4121830 h 8856097"/>
              <a:gd name="connsiteX8454" fmla="*/ 4190819 w 8830208"/>
              <a:gd name="connsiteY8454" fmla="*/ 4093569 h 8856097"/>
              <a:gd name="connsiteX8455" fmla="*/ 4216413 w 8830208"/>
              <a:gd name="connsiteY8455" fmla="*/ 4053783 h 8856097"/>
              <a:gd name="connsiteX8456" fmla="*/ 4205745 w 8830208"/>
              <a:gd name="connsiteY8456" fmla="*/ 4097798 h 8856097"/>
              <a:gd name="connsiteX8457" fmla="*/ 4201125 w 8830208"/>
              <a:gd name="connsiteY8457" fmla="*/ 4139318 h 8856097"/>
              <a:gd name="connsiteX8458" fmla="*/ 4257628 w 8830208"/>
              <a:gd name="connsiteY8458" fmla="*/ 4069042 h 8856097"/>
              <a:gd name="connsiteX8459" fmla="*/ 4243826 w 8830208"/>
              <a:gd name="connsiteY8459" fmla="*/ 4095969 h 8856097"/>
              <a:gd name="connsiteX8460" fmla="*/ 4207545 w 8830208"/>
              <a:gd name="connsiteY8460" fmla="*/ 4188505 h 8856097"/>
              <a:gd name="connsiteX8461" fmla="*/ 4226862 w 8830208"/>
              <a:gd name="connsiteY8461" fmla="*/ 4162311 h 8856097"/>
              <a:gd name="connsiteX8462" fmla="*/ 4268400 w 8830208"/>
              <a:gd name="connsiteY8462" fmla="*/ 4102780 h 8856097"/>
              <a:gd name="connsiteX8463" fmla="*/ 4297957 w 8830208"/>
              <a:gd name="connsiteY8463" fmla="*/ 4069442 h 8856097"/>
              <a:gd name="connsiteX8464" fmla="*/ 4281316 w 8830208"/>
              <a:gd name="connsiteY8464" fmla="*/ 4097198 h 8856097"/>
              <a:gd name="connsiteX8465" fmla="*/ 4224919 w 8830208"/>
              <a:gd name="connsiteY8465" fmla="*/ 4207555 h 8856097"/>
              <a:gd name="connsiteX8466" fmla="*/ 4218832 w 8830208"/>
              <a:gd name="connsiteY8466" fmla="*/ 4231367 h 8856097"/>
              <a:gd name="connsiteX8467" fmla="*/ 4234853 w 8830208"/>
              <a:gd name="connsiteY8467" fmla="*/ 4202792 h 8856097"/>
              <a:gd name="connsiteX8468" fmla="*/ 4286203 w 8830208"/>
              <a:gd name="connsiteY8468" fmla="*/ 4133888 h 8856097"/>
              <a:gd name="connsiteX8469" fmla="*/ 4262485 w 8830208"/>
              <a:gd name="connsiteY8469" fmla="*/ 4189943 h 8856097"/>
              <a:gd name="connsiteX8470" fmla="*/ 4267048 w 8830208"/>
              <a:gd name="connsiteY8470" fmla="*/ 4220147 h 8856097"/>
              <a:gd name="connsiteX8471" fmla="*/ 4292784 w 8830208"/>
              <a:gd name="connsiteY8471" fmla="*/ 4204211 h 8856097"/>
              <a:gd name="connsiteX8472" fmla="*/ 4262990 w 8830208"/>
              <a:gd name="connsiteY8472" fmla="*/ 4283755 h 8856097"/>
              <a:gd name="connsiteX8473" fmla="*/ 4256485 w 8830208"/>
              <a:gd name="connsiteY8473" fmla="*/ 4317092 h 8856097"/>
              <a:gd name="connsiteX8474" fmla="*/ 4286136 w 8830208"/>
              <a:gd name="connsiteY8474" fmla="*/ 4259942 h 8856097"/>
              <a:gd name="connsiteX8475" fmla="*/ 4311473 w 8830208"/>
              <a:gd name="connsiteY8475" fmla="*/ 4241188 h 8856097"/>
              <a:gd name="connsiteX8476" fmla="*/ 4280726 w 8830208"/>
              <a:gd name="connsiteY8476" fmla="*/ 4350430 h 8856097"/>
              <a:gd name="connsiteX8477" fmla="*/ 4310872 w 8830208"/>
              <a:gd name="connsiteY8477" fmla="*/ 4293080 h 8856097"/>
              <a:gd name="connsiteX8478" fmla="*/ 4339590 w 8830208"/>
              <a:gd name="connsiteY8478" fmla="*/ 4238721 h 8856097"/>
              <a:gd name="connsiteX8479" fmla="*/ 4323921 w 8830208"/>
              <a:gd name="connsiteY8479" fmla="*/ 4301681 h 8856097"/>
              <a:gd name="connsiteX8480" fmla="*/ 4327370 w 8830208"/>
              <a:gd name="connsiteY8480" fmla="*/ 4340905 h 8856097"/>
              <a:gd name="connsiteX8481" fmla="*/ 4357535 w 8830208"/>
              <a:gd name="connsiteY8481" fmla="*/ 4303091 h 8856097"/>
              <a:gd name="connsiteX8482" fmla="*/ 4369661 w 8830208"/>
              <a:gd name="connsiteY8482" fmla="*/ 4309882 h 8856097"/>
              <a:gd name="connsiteX8483" fmla="*/ 4389749 w 8830208"/>
              <a:gd name="connsiteY8483" fmla="*/ 4269467 h 8856097"/>
              <a:gd name="connsiteX8484" fmla="*/ 4384348 w 8830208"/>
              <a:gd name="connsiteY8484" fmla="*/ 4213365 h 8856097"/>
              <a:gd name="connsiteX8485" fmla="*/ 4378947 w 8830208"/>
              <a:gd name="connsiteY8485" fmla="*/ 4157263 h 8856097"/>
              <a:gd name="connsiteX8486" fmla="*/ 4389730 w 8830208"/>
              <a:gd name="connsiteY8486" fmla="*/ 4163921 h 8856097"/>
              <a:gd name="connsiteX8487" fmla="*/ 4400503 w 8830208"/>
              <a:gd name="connsiteY8487" fmla="*/ 4214308 h 8856097"/>
              <a:gd name="connsiteX8488" fmla="*/ 4400503 w 8830208"/>
              <a:gd name="connsiteY8488" fmla="*/ 4258037 h 8856097"/>
              <a:gd name="connsiteX8489" fmla="*/ 4427687 w 8830208"/>
              <a:gd name="connsiteY8489" fmla="*/ 4220890 h 8856097"/>
              <a:gd name="connsiteX8490" fmla="*/ 4477226 w 8830208"/>
              <a:gd name="connsiteY8490" fmla="*/ 4164692 h 8856097"/>
              <a:gd name="connsiteX8491" fmla="*/ 4463263 w 8830208"/>
              <a:gd name="connsiteY8491" fmla="*/ 4196010 h 8856097"/>
              <a:gd name="connsiteX8492" fmla="*/ 4353744 w 8830208"/>
              <a:gd name="connsiteY8492" fmla="*/ 4474255 h 8856097"/>
              <a:gd name="connsiteX8493" fmla="*/ 4362412 w 8830208"/>
              <a:gd name="connsiteY8493" fmla="*/ 4462349 h 8856097"/>
              <a:gd name="connsiteX8494" fmla="*/ 4424487 w 8830208"/>
              <a:gd name="connsiteY8494" fmla="*/ 4333142 h 8856097"/>
              <a:gd name="connsiteX8495" fmla="*/ 4405103 w 8830208"/>
              <a:gd name="connsiteY8495" fmla="*/ 4398474 h 8856097"/>
              <a:gd name="connsiteX8496" fmla="*/ 4417800 w 8830208"/>
              <a:gd name="connsiteY8496" fmla="*/ 4423506 h 8856097"/>
              <a:gd name="connsiteX8497" fmla="*/ 4453100 w 8830208"/>
              <a:gd name="connsiteY8497" fmla="*/ 4369480 h 8856097"/>
              <a:gd name="connsiteX8498" fmla="*/ 4417990 w 8830208"/>
              <a:gd name="connsiteY8498" fmla="*/ 4452319 h 8856097"/>
              <a:gd name="connsiteX8499" fmla="*/ 4413428 w 8830208"/>
              <a:gd name="connsiteY8499" fmla="*/ 4471311 h 8856097"/>
              <a:gd name="connsiteX8500" fmla="*/ 4422334 w 8830208"/>
              <a:gd name="connsiteY8500" fmla="*/ 4473464 h 8856097"/>
              <a:gd name="connsiteX8501" fmla="*/ 4451623 w 8830208"/>
              <a:gd name="connsiteY8501" fmla="*/ 4428135 h 8856097"/>
              <a:gd name="connsiteX8502" fmla="*/ 4468683 w 8830208"/>
              <a:gd name="connsiteY8502" fmla="*/ 4430983 h 8856097"/>
              <a:gd name="connsiteX8503" fmla="*/ 4501277 w 8830208"/>
              <a:gd name="connsiteY8503" fmla="*/ 4421562 h 8856097"/>
              <a:gd name="connsiteX8504" fmla="*/ 4575629 w 8830208"/>
              <a:gd name="connsiteY8504" fmla="*/ 4347744 h 8856097"/>
              <a:gd name="connsiteX8505" fmla="*/ 4614615 w 8830208"/>
              <a:gd name="connsiteY8505" fmla="*/ 4317092 h 8856097"/>
              <a:gd name="connsiteX8506" fmla="*/ 4555265 w 8830208"/>
              <a:gd name="connsiteY8506" fmla="*/ 4387815 h 8856097"/>
              <a:gd name="connsiteX8507" fmla="*/ 4500820 w 8830208"/>
              <a:gd name="connsiteY8507" fmla="*/ 4463444 h 8856097"/>
              <a:gd name="connsiteX8508" fmla="*/ 4550741 w 8830208"/>
              <a:gd name="connsiteY8508" fmla="*/ 4425715 h 8856097"/>
              <a:gd name="connsiteX8509" fmla="*/ 4595327 w 8830208"/>
              <a:gd name="connsiteY8509" fmla="*/ 4400312 h 8856097"/>
              <a:gd name="connsiteX8510" fmla="*/ 4540996 w 8830208"/>
              <a:gd name="connsiteY8510" fmla="*/ 4455081 h 8856097"/>
              <a:gd name="connsiteX8511" fmla="*/ 4533853 w 8830208"/>
              <a:gd name="connsiteY8511" fmla="*/ 4463453 h 8856097"/>
              <a:gd name="connsiteX8512" fmla="*/ 4574334 w 8830208"/>
              <a:gd name="connsiteY8512" fmla="*/ 4463044 h 8856097"/>
              <a:gd name="connsiteX8513" fmla="*/ 4662440 w 8830208"/>
              <a:gd name="connsiteY8513" fmla="*/ 4450375 h 8856097"/>
              <a:gd name="connsiteX8514" fmla="*/ 4710065 w 8830208"/>
              <a:gd name="connsiteY8514" fmla="*/ 4446365 h 8856097"/>
              <a:gd name="connsiteX8515" fmla="*/ 4657678 w 8830208"/>
              <a:gd name="connsiteY8515" fmla="*/ 4459243 h 8856097"/>
              <a:gd name="connsiteX8516" fmla="*/ 4605290 w 8830208"/>
              <a:gd name="connsiteY8516" fmla="*/ 4472121 h 8856097"/>
              <a:gd name="connsiteX8517" fmla="*/ 4664821 w 8830208"/>
              <a:gd name="connsiteY8517" fmla="*/ 4473188 h 8856097"/>
              <a:gd name="connsiteX8518" fmla="*/ 4724353 w 8830208"/>
              <a:gd name="connsiteY8518" fmla="*/ 4483780 h 8856097"/>
              <a:gd name="connsiteX8519" fmla="*/ 4717209 w 8830208"/>
              <a:gd name="connsiteY8519" fmla="*/ 4493714 h 8856097"/>
              <a:gd name="connsiteX8520" fmla="*/ 4557665 w 8830208"/>
              <a:gd name="connsiteY8520" fmla="*/ 4502716 h 8856097"/>
              <a:gd name="connsiteX8521" fmla="*/ 4300490 w 8830208"/>
              <a:gd name="connsiteY8521" fmla="*/ 4521966 h 8856097"/>
              <a:gd name="connsiteX8522" fmla="*/ 3817049 w 8830208"/>
              <a:gd name="connsiteY8522" fmla="*/ 4444699 h 8856097"/>
              <a:gd name="connsiteX8523" fmla="*/ 3602736 w 8830208"/>
              <a:gd name="connsiteY8523" fmla="*/ 4383205 h 8856097"/>
              <a:gd name="connsiteX8524" fmla="*/ 3375727 w 8830208"/>
              <a:gd name="connsiteY8524" fmla="*/ 4321026 h 8856097"/>
              <a:gd name="connsiteX8525" fmla="*/ 3292688 w 8830208"/>
              <a:gd name="connsiteY8525" fmla="*/ 4308824 h 8856097"/>
              <a:gd name="connsiteX8526" fmla="*/ 3377289 w 8830208"/>
              <a:gd name="connsiteY8526" fmla="*/ 4356697 h 8856097"/>
              <a:gd name="connsiteX8527" fmla="*/ 3402892 w 8830208"/>
              <a:gd name="connsiteY8527" fmla="*/ 4380424 h 8856097"/>
              <a:gd name="connsiteX8528" fmla="*/ 3397949 w 8830208"/>
              <a:gd name="connsiteY8528" fmla="*/ 4434983 h 8856097"/>
              <a:gd name="connsiteX8529" fmla="*/ 3326330 w 8830208"/>
              <a:gd name="connsiteY8529" fmla="*/ 4607957 h 8856097"/>
              <a:gd name="connsiteX8530" fmla="*/ 3082862 w 8830208"/>
              <a:gd name="connsiteY8530" fmla="*/ 4561618 h 8856097"/>
              <a:gd name="connsiteX8531" fmla="*/ 3082747 w 8830208"/>
              <a:gd name="connsiteY8531" fmla="*/ 4312330 h 8856097"/>
              <a:gd name="connsiteX8532" fmla="*/ 3107293 w 8830208"/>
              <a:gd name="connsiteY8532" fmla="*/ 4283164 h 8856097"/>
              <a:gd name="connsiteX8533" fmla="*/ 3082147 w 8830208"/>
              <a:gd name="connsiteY8533" fmla="*/ 4294623 h 8856097"/>
              <a:gd name="connsiteX8534" fmla="*/ 3025378 w 8830208"/>
              <a:gd name="connsiteY8534" fmla="*/ 4547874 h 8856097"/>
              <a:gd name="connsiteX8535" fmla="*/ 3038542 w 8830208"/>
              <a:gd name="connsiteY8535" fmla="*/ 4564742 h 8856097"/>
              <a:gd name="connsiteX8536" fmla="*/ 3028960 w 8830208"/>
              <a:gd name="connsiteY8536" fmla="*/ 4537929 h 8856097"/>
              <a:gd name="connsiteX8537" fmla="*/ 3020425 w 8830208"/>
              <a:gd name="connsiteY8537" fmla="*/ 4480779 h 8856097"/>
              <a:gd name="connsiteX8538" fmla="*/ 3021463 w 8830208"/>
              <a:gd name="connsiteY8538" fmla="*/ 4450442 h 8856097"/>
              <a:gd name="connsiteX8539" fmla="*/ 3029836 w 8830208"/>
              <a:gd name="connsiteY8539" fmla="*/ 4493200 h 8856097"/>
              <a:gd name="connsiteX8540" fmla="*/ 3057373 w 8830208"/>
              <a:gd name="connsiteY8540" fmla="*/ 4561875 h 8856097"/>
              <a:gd name="connsiteX8541" fmla="*/ 3076146 w 8830208"/>
              <a:gd name="connsiteY8541" fmla="*/ 4604842 h 8856097"/>
              <a:gd name="connsiteX8542" fmla="*/ 3075766 w 8830208"/>
              <a:gd name="connsiteY8542" fmla="*/ 4621892 h 8856097"/>
              <a:gd name="connsiteX8543" fmla="*/ 3061116 w 8830208"/>
              <a:gd name="connsiteY8543" fmla="*/ 4594860 h 8856097"/>
              <a:gd name="connsiteX8544" fmla="*/ 3041676 w 8830208"/>
              <a:gd name="connsiteY8544" fmla="*/ 4572610 h 8856097"/>
              <a:gd name="connsiteX8545" fmla="*/ 3077032 w 8830208"/>
              <a:gd name="connsiteY8545" fmla="*/ 4631522 h 8856097"/>
              <a:gd name="connsiteX8546" fmla="*/ 3098349 w 8830208"/>
              <a:gd name="connsiteY8546" fmla="*/ 4650467 h 8856097"/>
              <a:gd name="connsiteX8547" fmla="*/ 3093520 w 8830208"/>
              <a:gd name="connsiteY8547" fmla="*/ 4624274 h 8856097"/>
              <a:gd name="connsiteX8548" fmla="*/ 3096902 w 8830208"/>
              <a:gd name="connsiteY8548" fmla="*/ 4598080 h 8856097"/>
              <a:gd name="connsiteX8549" fmla="*/ 3105102 w 8830208"/>
              <a:gd name="connsiteY8549" fmla="*/ 4631198 h 8856097"/>
              <a:gd name="connsiteX8550" fmla="*/ 3105102 w 8830208"/>
              <a:gd name="connsiteY8550" fmla="*/ 4664307 h 8856097"/>
              <a:gd name="connsiteX8551" fmla="*/ 3154766 w 8830208"/>
              <a:gd name="connsiteY8551" fmla="*/ 4703569 h 8856097"/>
              <a:gd name="connsiteX8552" fmla="*/ 3433715 w 8830208"/>
              <a:gd name="connsiteY8552" fmla="*/ 4848940 h 8856097"/>
              <a:gd name="connsiteX8553" fmla="*/ 3713226 w 8830208"/>
              <a:gd name="connsiteY8553" fmla="*/ 4903594 h 8856097"/>
              <a:gd name="connsiteX8554" fmla="*/ 4187181 w 8830208"/>
              <a:gd name="connsiteY8554" fmla="*/ 5042516 h 8856097"/>
              <a:gd name="connsiteX8555" fmla="*/ 4281497 w 8830208"/>
              <a:gd name="connsiteY8555" fmla="*/ 5083854 h 8856097"/>
              <a:gd name="connsiteX8556" fmla="*/ 4483846 w 8830208"/>
              <a:gd name="connsiteY8556" fmla="*/ 5011436 h 8856097"/>
              <a:gd name="connsiteX8557" fmla="*/ 4524328 w 8830208"/>
              <a:gd name="connsiteY8557" fmla="*/ 4992843 h 8856097"/>
              <a:gd name="connsiteX8558" fmla="*/ 4400503 w 8830208"/>
              <a:gd name="connsiteY8558" fmla="*/ 5066919 h 8856097"/>
              <a:gd name="connsiteX8559" fmla="*/ 4357640 w 8830208"/>
              <a:gd name="connsiteY8559" fmla="*/ 5084626 h 8856097"/>
              <a:gd name="connsiteX8560" fmla="*/ 4386215 w 8830208"/>
              <a:gd name="connsiteY8560" fmla="*/ 5079521 h 8856097"/>
              <a:gd name="connsiteX8561" fmla="*/ 4529080 w 8830208"/>
              <a:gd name="connsiteY8561" fmla="*/ 5016884 h 8856097"/>
              <a:gd name="connsiteX8562" fmla="*/ 4538844 w 8830208"/>
              <a:gd name="connsiteY8562" fmla="*/ 5031077 h 8856097"/>
              <a:gd name="connsiteX8563" fmla="*/ 4538825 w 8830208"/>
              <a:gd name="connsiteY8563" fmla="*/ 5046355 h 8856097"/>
              <a:gd name="connsiteX8564" fmla="*/ 4531195 w 8830208"/>
              <a:gd name="connsiteY8564" fmla="*/ 5060566 h 8856097"/>
              <a:gd name="connsiteX8565" fmla="*/ 4300833 w 8830208"/>
              <a:gd name="connsiteY8565" fmla="*/ 5121793 h 8856097"/>
              <a:gd name="connsiteX8566" fmla="*/ 4272591 w 8830208"/>
              <a:gd name="connsiteY8566" fmla="*/ 5121954 h 8856097"/>
              <a:gd name="connsiteX8567" fmla="*/ 4289279 w 8830208"/>
              <a:gd name="connsiteY8567" fmla="*/ 5138623 h 8856097"/>
              <a:gd name="connsiteX8568" fmla="*/ 4305957 w 8830208"/>
              <a:gd name="connsiteY8568" fmla="*/ 5155292 h 8856097"/>
              <a:gd name="connsiteX8569" fmla="*/ 4394654 w 8830208"/>
              <a:gd name="connsiteY8569" fmla="*/ 5153701 h 8856097"/>
              <a:gd name="connsiteX8570" fmla="*/ 4483351 w 8830208"/>
              <a:gd name="connsiteY8570" fmla="*/ 5152111 h 8856097"/>
              <a:gd name="connsiteX8571" fmla="*/ 4563371 w 8830208"/>
              <a:gd name="connsiteY8571" fmla="*/ 5124374 h 8856097"/>
              <a:gd name="connsiteX8572" fmla="*/ 4662440 w 8830208"/>
              <a:gd name="connsiteY8572" fmla="*/ 5089465 h 8856097"/>
              <a:gd name="connsiteX8573" fmla="*/ 4681490 w 8830208"/>
              <a:gd name="connsiteY8573" fmla="*/ 5082302 h 8856097"/>
              <a:gd name="connsiteX8574" fmla="*/ 4662973 w 8830208"/>
              <a:gd name="connsiteY8574" fmla="*/ 5097390 h 8856097"/>
              <a:gd name="connsiteX8575" fmla="*/ 4443365 w 8830208"/>
              <a:gd name="connsiteY8575" fmla="*/ 5173942 h 8856097"/>
              <a:gd name="connsiteX8576" fmla="*/ 4345686 w 8830208"/>
              <a:gd name="connsiteY8576" fmla="*/ 5171199 h 8856097"/>
              <a:gd name="connsiteX8577" fmla="*/ 4305157 w 8830208"/>
              <a:gd name="connsiteY8577" fmla="*/ 5162055 h 8856097"/>
              <a:gd name="connsiteX8578" fmla="*/ 4342743 w 8830208"/>
              <a:gd name="connsiteY8578" fmla="*/ 5206946 h 8856097"/>
              <a:gd name="connsiteX8579" fmla="*/ 5015723 w 8830208"/>
              <a:gd name="connsiteY8579" fmla="*/ 5636447 h 8856097"/>
              <a:gd name="connsiteX8580" fmla="*/ 5467617 w 8830208"/>
              <a:gd name="connsiteY8580" fmla="*/ 5656431 h 8856097"/>
              <a:gd name="connsiteX8581" fmla="*/ 5541512 w 8830208"/>
              <a:gd name="connsiteY8581" fmla="*/ 5640858 h 8856097"/>
              <a:gd name="connsiteX8582" fmla="*/ 5505546 w 8830208"/>
              <a:gd name="connsiteY8582" fmla="*/ 5658946 h 8856097"/>
              <a:gd name="connsiteX8583" fmla="*/ 5214890 w 8830208"/>
              <a:gd name="connsiteY8583" fmla="*/ 5699560 h 8856097"/>
              <a:gd name="connsiteX8584" fmla="*/ 5148215 w 8830208"/>
              <a:gd name="connsiteY8584" fmla="*/ 5694512 h 8856097"/>
              <a:gd name="connsiteX8585" fmla="*/ 5190058 w 8830208"/>
              <a:gd name="connsiteY8585" fmla="*/ 5708056 h 8856097"/>
              <a:gd name="connsiteX8586" fmla="*/ 5231893 w 8830208"/>
              <a:gd name="connsiteY8586" fmla="*/ 5721610 h 8856097"/>
              <a:gd name="connsiteX8587" fmla="*/ 5322094 w 8830208"/>
              <a:gd name="connsiteY8587" fmla="*/ 5712257 h 8856097"/>
              <a:gd name="connsiteX8588" fmla="*/ 5555409 w 8830208"/>
              <a:gd name="connsiteY8588" fmla="*/ 5665794 h 8856097"/>
              <a:gd name="connsiteX8589" fmla="*/ 5546846 w 8830208"/>
              <a:gd name="connsiteY8589" fmla="*/ 5679148 h 8856097"/>
              <a:gd name="connsiteX8590" fmla="*/ 5333781 w 8830208"/>
              <a:gd name="connsiteY8590" fmla="*/ 5730945 h 8856097"/>
              <a:gd name="connsiteX8591" fmla="*/ 5266944 w 8830208"/>
              <a:gd name="connsiteY8591" fmla="*/ 5739337 h 8856097"/>
              <a:gd name="connsiteX8592" fmla="*/ 5207585 w 8830208"/>
              <a:gd name="connsiteY8592" fmla="*/ 5726735 h 8856097"/>
              <a:gd name="connsiteX8593" fmla="*/ 5129165 w 8830208"/>
              <a:gd name="connsiteY8593" fmla="*/ 5708419 h 8856097"/>
              <a:gd name="connsiteX8594" fmla="*/ 5161922 w 8830208"/>
              <a:gd name="connsiteY8594" fmla="*/ 5728106 h 8856097"/>
              <a:gd name="connsiteX8595" fmla="*/ 5266697 w 8830208"/>
              <a:gd name="connsiteY8595" fmla="*/ 5761072 h 8856097"/>
              <a:gd name="connsiteX8596" fmla="*/ 5319665 w 8830208"/>
              <a:gd name="connsiteY8596" fmla="*/ 5768645 h 8856097"/>
              <a:gd name="connsiteX8597" fmla="*/ 5257753 w 8830208"/>
              <a:gd name="connsiteY8597" fmla="*/ 5765626 h 8856097"/>
              <a:gd name="connsiteX8598" fmla="*/ 5195840 w 8830208"/>
              <a:gd name="connsiteY8598" fmla="*/ 5762606 h 8856097"/>
              <a:gd name="connsiteX8599" fmla="*/ 5129165 w 8830208"/>
              <a:gd name="connsiteY8599" fmla="*/ 5732307 h 8856097"/>
              <a:gd name="connsiteX8600" fmla="*/ 5153854 w 8830208"/>
              <a:gd name="connsiteY8600" fmla="*/ 5760282 h 8856097"/>
              <a:gd name="connsiteX8601" fmla="*/ 5216986 w 8830208"/>
              <a:gd name="connsiteY8601" fmla="*/ 5797982 h 8856097"/>
              <a:gd name="connsiteX8602" fmla="*/ 5053184 w 8830208"/>
              <a:gd name="connsiteY8602" fmla="*/ 5722620 h 8856097"/>
              <a:gd name="connsiteX8603" fmla="*/ 5024390 w 8830208"/>
              <a:gd name="connsiteY8603" fmla="*/ 5716000 h 8856097"/>
              <a:gd name="connsiteX8604" fmla="*/ 5136309 w 8830208"/>
              <a:gd name="connsiteY8604" fmla="*/ 5788876 h 8856097"/>
              <a:gd name="connsiteX8605" fmla="*/ 5210128 w 8830208"/>
              <a:gd name="connsiteY8605" fmla="*/ 5831929 h 8856097"/>
              <a:gd name="connsiteX8606" fmla="*/ 5069443 w 8830208"/>
              <a:gd name="connsiteY8606" fmla="*/ 5768064 h 8856097"/>
              <a:gd name="connsiteX8607" fmla="*/ 4983613 w 8830208"/>
              <a:gd name="connsiteY8607" fmla="*/ 5701456 h 8856097"/>
              <a:gd name="connsiteX8608" fmla="*/ 4925816 w 8830208"/>
              <a:gd name="connsiteY8608" fmla="*/ 5660270 h 8856097"/>
              <a:gd name="connsiteX8609" fmla="*/ 5057728 w 8830208"/>
              <a:gd name="connsiteY8609" fmla="*/ 5786447 h 8856097"/>
              <a:gd name="connsiteX8610" fmla="*/ 5069072 w 8830208"/>
              <a:gd name="connsiteY8610" fmla="*/ 5806745 h 8856097"/>
              <a:gd name="connsiteX8611" fmla="*/ 4938103 w 8830208"/>
              <a:gd name="connsiteY8611" fmla="*/ 5701694 h 8856097"/>
              <a:gd name="connsiteX8612" fmla="*/ 4867228 w 8830208"/>
              <a:gd name="connsiteY8612" fmla="*/ 5632599 h 8856097"/>
              <a:gd name="connsiteX8613" fmla="*/ 4989234 w 8830208"/>
              <a:gd name="connsiteY8613" fmla="*/ 5800611 h 8856097"/>
              <a:gd name="connsiteX8614" fmla="*/ 5006416 w 8830208"/>
              <a:gd name="connsiteY8614" fmla="*/ 5826804 h 8856097"/>
              <a:gd name="connsiteX8615" fmla="*/ 4953858 w 8830208"/>
              <a:gd name="connsiteY8615" fmla="*/ 5776798 h 8856097"/>
              <a:gd name="connsiteX8616" fmla="*/ 4877562 w 8830208"/>
              <a:gd name="connsiteY8616" fmla="*/ 5693454 h 8856097"/>
              <a:gd name="connsiteX8617" fmla="*/ 4846577 w 8830208"/>
              <a:gd name="connsiteY8617" fmla="*/ 5660117 h 8856097"/>
              <a:gd name="connsiteX8618" fmla="*/ 4877686 w 8830208"/>
              <a:gd name="connsiteY8618" fmla="*/ 5707742 h 8856097"/>
              <a:gd name="connsiteX8619" fmla="*/ 4942256 w 8830208"/>
              <a:gd name="connsiteY8619" fmla="*/ 5798229 h 8856097"/>
              <a:gd name="connsiteX8620" fmla="*/ 4975727 w 8830208"/>
              <a:gd name="connsiteY8620" fmla="*/ 5841092 h 8856097"/>
              <a:gd name="connsiteX8621" fmla="*/ 4925902 w 8830208"/>
              <a:gd name="connsiteY8621" fmla="*/ 5793496 h 8856097"/>
              <a:gd name="connsiteX8622" fmla="*/ 4851188 w 8830208"/>
              <a:gd name="connsiteY8622" fmla="*/ 5709981 h 8856097"/>
              <a:gd name="connsiteX8623" fmla="*/ 4821479 w 8830208"/>
              <a:gd name="connsiteY8623" fmla="*/ 5678882 h 8856097"/>
              <a:gd name="connsiteX8624" fmla="*/ 4930026 w 8830208"/>
              <a:gd name="connsiteY8624" fmla="*/ 5845854 h 8856097"/>
              <a:gd name="connsiteX8625" fmla="*/ 4885687 w 8830208"/>
              <a:gd name="connsiteY8625" fmla="*/ 5807754 h 8856097"/>
              <a:gd name="connsiteX8626" fmla="*/ 4816164 w 8830208"/>
              <a:gd name="connsiteY8626" fmla="*/ 5736317 h 8856097"/>
              <a:gd name="connsiteX8627" fmla="*/ 4839091 w 8830208"/>
              <a:gd name="connsiteY8627" fmla="*/ 5777513 h 8856097"/>
              <a:gd name="connsiteX8628" fmla="*/ 4902718 w 8830208"/>
              <a:gd name="connsiteY8628" fmla="*/ 5866390 h 8856097"/>
              <a:gd name="connsiteX8629" fmla="*/ 4943428 w 8830208"/>
              <a:gd name="connsiteY8629" fmla="*/ 5920007 h 8856097"/>
              <a:gd name="connsiteX8630" fmla="*/ 4841729 w 8830208"/>
              <a:gd name="connsiteY8630" fmla="*/ 5810136 h 8856097"/>
              <a:gd name="connsiteX8631" fmla="*/ 4814535 w 8830208"/>
              <a:gd name="connsiteY8631" fmla="*/ 5769654 h 8856097"/>
              <a:gd name="connsiteX8632" fmla="*/ 4872666 w 8830208"/>
              <a:gd name="connsiteY8632" fmla="*/ 6053071 h 8856097"/>
              <a:gd name="connsiteX8633" fmla="*/ 4864408 w 8830208"/>
              <a:gd name="connsiteY8633" fmla="*/ 6074121 h 8856097"/>
              <a:gd name="connsiteX8634" fmla="*/ 4804877 w 8830208"/>
              <a:gd name="connsiteY8634" fmla="*/ 5822042 h 8856097"/>
              <a:gd name="connsiteX8635" fmla="*/ 4781931 w 8830208"/>
              <a:gd name="connsiteY8635" fmla="*/ 5798229 h 8856097"/>
              <a:gd name="connsiteX8636" fmla="*/ 4833642 w 8830208"/>
              <a:gd name="connsiteY8636" fmla="*/ 6051004 h 8856097"/>
              <a:gd name="connsiteX8637" fmla="*/ 4826080 w 8830208"/>
              <a:gd name="connsiteY8637" fmla="*/ 6072826 h 8856097"/>
              <a:gd name="connsiteX8638" fmla="*/ 4751651 w 8830208"/>
              <a:gd name="connsiteY8638" fmla="*/ 5733250 h 8856097"/>
              <a:gd name="connsiteX8639" fmla="*/ 4750384 w 8830208"/>
              <a:gd name="connsiteY8639" fmla="*/ 5669642 h 8856097"/>
              <a:gd name="connsiteX8640" fmla="*/ 4743450 w 8830208"/>
              <a:gd name="connsiteY8640" fmla="*/ 5717267 h 8856097"/>
              <a:gd name="connsiteX8641" fmla="*/ 4791313 w 8830208"/>
              <a:gd name="connsiteY8641" fmla="*/ 6051299 h 8856097"/>
              <a:gd name="connsiteX8642" fmla="*/ 4767796 w 8830208"/>
              <a:gd name="connsiteY8642" fmla="*/ 6037497 h 8856097"/>
              <a:gd name="connsiteX8643" fmla="*/ 4714228 w 8830208"/>
              <a:gd name="connsiteY8643" fmla="*/ 5767674 h 8856097"/>
              <a:gd name="connsiteX8644" fmla="*/ 4713618 w 8830208"/>
              <a:gd name="connsiteY8644" fmla="*/ 5688692 h 8856097"/>
              <a:gd name="connsiteX8645" fmla="*/ 4703836 w 8830208"/>
              <a:gd name="connsiteY8645" fmla="*/ 5712504 h 8856097"/>
              <a:gd name="connsiteX8646" fmla="*/ 4748079 w 8830208"/>
              <a:gd name="connsiteY8646" fmla="*/ 6050642 h 8856097"/>
              <a:gd name="connsiteX8647" fmla="*/ 4731182 w 8830208"/>
              <a:gd name="connsiteY8647" fmla="*/ 6033621 h 8856097"/>
              <a:gd name="connsiteX8648" fmla="*/ 4668117 w 8830208"/>
              <a:gd name="connsiteY8648" fmla="*/ 5802992 h 8856097"/>
              <a:gd name="connsiteX8649" fmla="*/ 4658592 w 8830208"/>
              <a:gd name="connsiteY8649" fmla="*/ 5745842 h 8856097"/>
              <a:gd name="connsiteX8650" fmla="*/ 4663383 w 8830208"/>
              <a:gd name="connsiteY8650" fmla="*/ 5822042 h 8856097"/>
              <a:gd name="connsiteX8651" fmla="*/ 4681976 w 8830208"/>
              <a:gd name="connsiteY8651" fmla="*/ 5958364 h 8856097"/>
              <a:gd name="connsiteX8652" fmla="*/ 4686024 w 8830208"/>
              <a:gd name="connsiteY8652" fmla="*/ 6017304 h 8856097"/>
              <a:gd name="connsiteX8653" fmla="*/ 4638647 w 8830208"/>
              <a:gd name="connsiteY8653" fmla="*/ 5826986 h 8856097"/>
              <a:gd name="connsiteX8654" fmla="*/ 4631770 w 8830208"/>
              <a:gd name="connsiteY8654" fmla="*/ 5755367 h 8856097"/>
              <a:gd name="connsiteX8655" fmla="*/ 4630636 w 8830208"/>
              <a:gd name="connsiteY8655" fmla="*/ 5817279 h 8856097"/>
              <a:gd name="connsiteX8656" fmla="*/ 4642323 w 8830208"/>
              <a:gd name="connsiteY8656" fmla="*/ 5940428 h 8856097"/>
              <a:gd name="connsiteX8657" fmla="*/ 4655154 w 8830208"/>
              <a:gd name="connsiteY8657" fmla="*/ 6001665 h 8856097"/>
              <a:gd name="connsiteX8658" fmla="*/ 4642523 w 8830208"/>
              <a:gd name="connsiteY8658" fmla="*/ 5984396 h 8856097"/>
              <a:gd name="connsiteX8659" fmla="*/ 4619273 w 8830208"/>
              <a:gd name="connsiteY8659" fmla="*/ 5913635 h 8856097"/>
              <a:gd name="connsiteX8660" fmla="*/ 4600090 w 8830208"/>
              <a:gd name="connsiteY8660" fmla="*/ 5831567 h 8856097"/>
              <a:gd name="connsiteX8661" fmla="*/ 4591526 w 8830208"/>
              <a:gd name="connsiteY8661" fmla="*/ 5802992 h 8856097"/>
              <a:gd name="connsiteX8662" fmla="*/ 4596727 w 8830208"/>
              <a:gd name="connsiteY8662" fmla="*/ 5860142 h 8856097"/>
              <a:gd name="connsiteX8663" fmla="*/ 4607224 w 8830208"/>
              <a:gd name="connsiteY8663" fmla="*/ 5941104 h 8856097"/>
              <a:gd name="connsiteX8664" fmla="*/ 4612510 w 8830208"/>
              <a:gd name="connsiteY8664" fmla="*/ 5964917 h 8856097"/>
              <a:gd name="connsiteX8665" fmla="*/ 4601013 w 8830208"/>
              <a:gd name="connsiteY8665" fmla="*/ 5954173 h 8856097"/>
              <a:gd name="connsiteX8666" fmla="*/ 4572181 w 8830208"/>
              <a:gd name="connsiteY8666" fmla="*/ 5822833 h 8856097"/>
              <a:gd name="connsiteX8667" fmla="*/ 4566190 w 8830208"/>
              <a:gd name="connsiteY8667" fmla="*/ 5781771 h 8856097"/>
              <a:gd name="connsiteX8668" fmla="*/ 4560932 w 8830208"/>
              <a:gd name="connsiteY8668" fmla="*/ 5866705 h 8856097"/>
              <a:gd name="connsiteX8669" fmla="*/ 4561437 w 8830208"/>
              <a:gd name="connsiteY8669" fmla="*/ 5945867 h 8856097"/>
              <a:gd name="connsiteX8670" fmla="*/ 4588126 w 8830208"/>
              <a:gd name="connsiteY8670" fmla="*/ 5967937 h 8856097"/>
              <a:gd name="connsiteX8671" fmla="*/ 4795790 w 8830208"/>
              <a:gd name="connsiteY8671" fmla="*/ 6105363 h 8856097"/>
              <a:gd name="connsiteX8672" fmla="*/ 5078502 w 8830208"/>
              <a:gd name="connsiteY8672" fmla="*/ 6189078 h 8856097"/>
              <a:gd name="connsiteX8673" fmla="*/ 5286099 w 8830208"/>
              <a:gd name="connsiteY8673" fmla="*/ 6242981 h 8856097"/>
              <a:gd name="connsiteX8674" fmla="*/ 5386340 w 8830208"/>
              <a:gd name="connsiteY8674" fmla="*/ 6276623 h 8856097"/>
              <a:gd name="connsiteX8675" fmla="*/ 5485581 w 8830208"/>
              <a:gd name="connsiteY8675" fmla="*/ 6284662 h 8856097"/>
              <a:gd name="connsiteX8676" fmla="*/ 5584812 w 8830208"/>
              <a:gd name="connsiteY8676" fmla="*/ 6292692 h 8856097"/>
              <a:gd name="connsiteX8677" fmla="*/ 5661794 w 8830208"/>
              <a:gd name="connsiteY8677" fmla="*/ 6329820 h 8856097"/>
              <a:gd name="connsiteX8678" fmla="*/ 5944886 w 8830208"/>
              <a:gd name="connsiteY8678" fmla="*/ 6529998 h 8856097"/>
              <a:gd name="connsiteX8679" fmla="*/ 6003122 w 8830208"/>
              <a:gd name="connsiteY8679" fmla="*/ 6579279 h 8856097"/>
              <a:gd name="connsiteX8680" fmla="*/ 6019743 w 8830208"/>
              <a:gd name="connsiteY8680" fmla="*/ 6522187 h 8856097"/>
              <a:gd name="connsiteX8681" fmla="*/ 6044556 w 8830208"/>
              <a:gd name="connsiteY8681" fmla="*/ 6448368 h 8856097"/>
              <a:gd name="connsiteX8682" fmla="*/ 6057243 w 8830208"/>
              <a:gd name="connsiteY8682" fmla="*/ 6431642 h 8856097"/>
              <a:gd name="connsiteX8683" fmla="*/ 6057548 w 8830208"/>
              <a:gd name="connsiteY8683" fmla="*/ 6457560 h 8856097"/>
              <a:gd name="connsiteX8684" fmla="*/ 6035107 w 8830208"/>
              <a:gd name="connsiteY8684" fmla="*/ 6534922 h 8856097"/>
              <a:gd name="connsiteX8685" fmla="*/ 6037898 w 8830208"/>
              <a:gd name="connsiteY8685" fmla="*/ 6603654 h 8856097"/>
              <a:gd name="connsiteX8686" fmla="*/ 6043280 w 8830208"/>
              <a:gd name="connsiteY8686" fmla="*/ 6588338 h 8856097"/>
              <a:gd name="connsiteX8687" fmla="*/ 6073121 w 8830208"/>
              <a:gd name="connsiteY8687" fmla="*/ 6479267 h 8856097"/>
              <a:gd name="connsiteX8688" fmla="*/ 6101182 w 8830208"/>
              <a:gd name="connsiteY8688" fmla="*/ 6400429 h 8856097"/>
              <a:gd name="connsiteX8689" fmla="*/ 6125851 w 8830208"/>
              <a:gd name="connsiteY8689" fmla="*/ 6335573 h 8856097"/>
              <a:gd name="connsiteX8690" fmla="*/ 6115003 w 8830208"/>
              <a:gd name="connsiteY8690" fmla="*/ 6398304 h 8856097"/>
              <a:gd name="connsiteX8691" fmla="*/ 6096172 w 8830208"/>
              <a:gd name="connsiteY8691" fmla="*/ 6469742 h 8856097"/>
              <a:gd name="connsiteX8692" fmla="*/ 6168657 w 8830208"/>
              <a:gd name="connsiteY8692" fmla="*/ 6341154 h 8856097"/>
              <a:gd name="connsiteX8693" fmla="*/ 6444834 w 8830208"/>
              <a:gd name="connsiteY8693" fmla="*/ 5866696 h 8856097"/>
              <a:gd name="connsiteX8694" fmla="*/ 6528006 w 8830208"/>
              <a:gd name="connsiteY8694" fmla="*/ 5719058 h 8856097"/>
              <a:gd name="connsiteX8695" fmla="*/ 6529321 w 8830208"/>
              <a:gd name="connsiteY8695" fmla="*/ 5714800 h 8856097"/>
              <a:gd name="connsiteX8696" fmla="*/ 6550638 w 8830208"/>
              <a:gd name="connsiteY8696" fmla="*/ 5710638 h 8856097"/>
              <a:gd name="connsiteX8697" fmla="*/ 6564164 w 8830208"/>
              <a:gd name="connsiteY8697" fmla="*/ 5699417 h 8856097"/>
              <a:gd name="connsiteX8698" fmla="*/ 6541989 w 8830208"/>
              <a:gd name="connsiteY8698" fmla="*/ 5681510 h 8856097"/>
              <a:gd name="connsiteX8699" fmla="*/ 6519815 w 8830208"/>
              <a:gd name="connsiteY8699" fmla="*/ 5663603 h 8856097"/>
              <a:gd name="connsiteX8700" fmla="*/ 6541446 w 8830208"/>
              <a:gd name="connsiteY8700" fmla="*/ 5674204 h 8856097"/>
              <a:gd name="connsiteX8701" fmla="*/ 6581728 w 8830208"/>
              <a:gd name="connsiteY8701" fmla="*/ 5664566 h 8856097"/>
              <a:gd name="connsiteX8702" fmla="*/ 6552267 w 8830208"/>
              <a:gd name="connsiteY8702" fmla="*/ 5640610 h 8856097"/>
              <a:gd name="connsiteX8703" fmla="*/ 6527902 w 8830208"/>
              <a:gd name="connsiteY8703" fmla="*/ 5620274 h 8856097"/>
              <a:gd name="connsiteX8704" fmla="*/ 6561058 w 8830208"/>
              <a:gd name="connsiteY8704" fmla="*/ 5635152 h 8856097"/>
              <a:gd name="connsiteX8705" fmla="*/ 6589110 w 8830208"/>
              <a:gd name="connsiteY8705" fmla="*/ 5655126 h 8856097"/>
              <a:gd name="connsiteX8706" fmla="*/ 6600587 w 8830208"/>
              <a:gd name="connsiteY8706" fmla="*/ 5641296 h 8856097"/>
              <a:gd name="connsiteX8707" fmla="*/ 6612055 w 8830208"/>
              <a:gd name="connsiteY8707" fmla="*/ 5627475 h 8856097"/>
              <a:gd name="connsiteX8708" fmla="*/ 6565935 w 8830208"/>
              <a:gd name="connsiteY8708" fmla="*/ 5599100 h 8856097"/>
              <a:gd name="connsiteX8709" fmla="*/ 6517434 w 8830208"/>
              <a:gd name="connsiteY8709" fmla="*/ 5559409 h 8856097"/>
              <a:gd name="connsiteX8710" fmla="*/ 6585033 w 8830208"/>
              <a:gd name="connsiteY8710" fmla="*/ 5598081 h 8856097"/>
              <a:gd name="connsiteX8711" fmla="*/ 6629353 w 8830208"/>
              <a:gd name="connsiteY8711" fmla="*/ 5597881 h 8856097"/>
              <a:gd name="connsiteX8712" fmla="*/ 6491145 w 8830208"/>
              <a:gd name="connsiteY8712" fmla="*/ 5507498 h 8856097"/>
              <a:gd name="connsiteX8713" fmla="*/ 6357281 w 8830208"/>
              <a:gd name="connsiteY8713" fmla="*/ 5419421 h 8856097"/>
              <a:gd name="connsiteX8714" fmla="*/ 6504823 w 8830208"/>
              <a:gd name="connsiteY8714" fmla="*/ 5501288 h 8856097"/>
              <a:gd name="connsiteX8715" fmla="*/ 6653917 w 8830208"/>
              <a:gd name="connsiteY8715" fmla="*/ 5577935 h 8856097"/>
              <a:gd name="connsiteX8716" fmla="*/ 6656499 w 8830208"/>
              <a:gd name="connsiteY8716" fmla="*/ 5565734 h 8856097"/>
              <a:gd name="connsiteX8717" fmla="*/ 6164285 w 8830208"/>
              <a:gd name="connsiteY8717" fmla="*/ 5288357 h 8856097"/>
              <a:gd name="connsiteX8718" fmla="*/ 6166609 w 8830208"/>
              <a:gd name="connsiteY8718" fmla="*/ 5277812 h 8856097"/>
              <a:gd name="connsiteX8719" fmla="*/ 6584242 w 8830208"/>
              <a:gd name="connsiteY8719" fmla="*/ 5503574 h 8856097"/>
              <a:gd name="connsiteX8720" fmla="*/ 6686503 w 8830208"/>
              <a:gd name="connsiteY8720" fmla="*/ 5541969 h 8856097"/>
              <a:gd name="connsiteX8721" fmla="*/ 6278014 w 8830208"/>
              <a:gd name="connsiteY8721" fmla="*/ 5298205 h 8856097"/>
              <a:gd name="connsiteX8722" fmla="*/ 6024515 w 8830208"/>
              <a:gd name="connsiteY8722" fmla="*/ 5206003 h 8856097"/>
              <a:gd name="connsiteX8723" fmla="*/ 5852465 w 8830208"/>
              <a:gd name="connsiteY8723" fmla="*/ 5141729 h 8856097"/>
              <a:gd name="connsiteX8724" fmla="*/ 5681739 w 8830208"/>
              <a:gd name="connsiteY8724" fmla="*/ 5036296 h 8856097"/>
              <a:gd name="connsiteX8725" fmla="*/ 5719715 w 8830208"/>
              <a:gd name="connsiteY8725" fmla="*/ 5055851 h 8856097"/>
              <a:gd name="connsiteX8726" fmla="*/ 6038012 w 8830208"/>
              <a:gd name="connsiteY8726" fmla="*/ 5194840 h 8856097"/>
              <a:gd name="connsiteX8727" fmla="*/ 6528597 w 8830208"/>
              <a:gd name="connsiteY8727" fmla="*/ 5425098 h 8856097"/>
              <a:gd name="connsiteX8728" fmla="*/ 6715078 w 8830208"/>
              <a:gd name="connsiteY8728" fmla="*/ 5517604 h 8856097"/>
              <a:gd name="connsiteX8729" fmla="*/ 6281690 w 8830208"/>
              <a:gd name="connsiteY8729" fmla="*/ 5264239 h 8856097"/>
              <a:gd name="connsiteX8730" fmla="*/ 6072140 w 8830208"/>
              <a:gd name="connsiteY8730" fmla="*/ 5178904 h 8856097"/>
              <a:gd name="connsiteX8731" fmla="*/ 5638753 w 8830208"/>
              <a:gd name="connsiteY8731" fmla="*/ 4959696 h 8856097"/>
              <a:gd name="connsiteX8732" fmla="*/ 5538740 w 8830208"/>
              <a:gd name="connsiteY8732" fmla="*/ 4873905 h 8856097"/>
              <a:gd name="connsiteX8733" fmla="*/ 5453015 w 8830208"/>
              <a:gd name="connsiteY8733" fmla="*/ 4831966 h 8856097"/>
              <a:gd name="connsiteX8734" fmla="*/ 5278108 w 8830208"/>
              <a:gd name="connsiteY8734" fmla="*/ 4763472 h 8856097"/>
              <a:gd name="connsiteX8735" fmla="*/ 5197754 w 8830208"/>
              <a:gd name="connsiteY8735" fmla="*/ 4733963 h 8856097"/>
              <a:gd name="connsiteX8736" fmla="*/ 5291700 w 8830208"/>
              <a:gd name="connsiteY8736" fmla="*/ 4755480 h 8856097"/>
              <a:gd name="connsiteX8737" fmla="*/ 5622874 w 8830208"/>
              <a:gd name="connsiteY8737" fmla="*/ 4928188 h 8856097"/>
              <a:gd name="connsiteX8738" fmla="*/ 6097362 w 8830208"/>
              <a:gd name="connsiteY8738" fmla="*/ 5173694 h 8856097"/>
              <a:gd name="connsiteX8739" fmla="*/ 5943905 w 8830208"/>
              <a:gd name="connsiteY8739" fmla="*/ 5103857 h 8856097"/>
              <a:gd name="connsiteX8740" fmla="*/ 5648497 w 8830208"/>
              <a:gd name="connsiteY8740" fmla="*/ 4923368 h 8856097"/>
              <a:gd name="connsiteX8741" fmla="*/ 5557790 w 8830208"/>
              <a:gd name="connsiteY8741" fmla="*/ 4843844 h 8856097"/>
              <a:gd name="connsiteX8742" fmla="*/ 5462540 w 8830208"/>
              <a:gd name="connsiteY8742" fmla="*/ 4797695 h 8856097"/>
              <a:gd name="connsiteX8743" fmla="*/ 5260381 w 8830208"/>
              <a:gd name="connsiteY8743" fmla="*/ 4720600 h 8856097"/>
              <a:gd name="connsiteX8744" fmla="*/ 5157169 w 8830208"/>
              <a:gd name="connsiteY8744" fmla="*/ 4685967 h 8856097"/>
              <a:gd name="connsiteX8745" fmla="*/ 5253628 w 8830208"/>
              <a:gd name="connsiteY8745" fmla="*/ 4707550 h 8856097"/>
              <a:gd name="connsiteX8746" fmla="*/ 5556171 w 8830208"/>
              <a:gd name="connsiteY8746" fmla="*/ 4834109 h 8856097"/>
              <a:gd name="connsiteX8747" fmla="*/ 5613435 w 8830208"/>
              <a:gd name="connsiteY8747" fmla="*/ 4859274 h 8856097"/>
              <a:gd name="connsiteX8748" fmla="*/ 5638390 w 8830208"/>
              <a:gd name="connsiteY8748" fmla="*/ 4869104 h 8856097"/>
              <a:gd name="connsiteX8749" fmla="*/ 5623389 w 8830208"/>
              <a:gd name="connsiteY8749" fmla="*/ 4876686 h 8856097"/>
              <a:gd name="connsiteX8750" fmla="*/ 5671490 w 8830208"/>
              <a:gd name="connsiteY8750" fmla="*/ 4924692 h 8856097"/>
              <a:gd name="connsiteX8751" fmla="*/ 5791153 w 8830208"/>
              <a:gd name="connsiteY8751" fmla="*/ 5017151 h 8856097"/>
              <a:gd name="connsiteX8752" fmla="*/ 5988216 w 8830208"/>
              <a:gd name="connsiteY8752" fmla="*/ 5099514 h 8856097"/>
              <a:gd name="connsiteX8753" fmla="*/ 5875087 w 8830208"/>
              <a:gd name="connsiteY8753" fmla="*/ 5038573 h 8856097"/>
              <a:gd name="connsiteX8754" fmla="*/ 5658155 w 8830208"/>
              <a:gd name="connsiteY8754" fmla="*/ 4883611 h 8856097"/>
              <a:gd name="connsiteX8755" fmla="*/ 5637181 w 8830208"/>
              <a:gd name="connsiteY8755" fmla="*/ 4850845 h 8856097"/>
              <a:gd name="connsiteX8756" fmla="*/ 5661060 w 8830208"/>
              <a:gd name="connsiteY8756" fmla="*/ 4858093 h 8856097"/>
              <a:gd name="connsiteX8757" fmla="*/ 5676948 w 8830208"/>
              <a:gd name="connsiteY8757" fmla="*/ 4883773 h 8856097"/>
              <a:gd name="connsiteX8758" fmla="*/ 5810241 w 8830208"/>
              <a:gd name="connsiteY8758" fmla="*/ 4992224 h 8856097"/>
              <a:gd name="connsiteX8759" fmla="*/ 5853237 w 8830208"/>
              <a:gd name="connsiteY8759" fmla="*/ 4997977 h 8856097"/>
              <a:gd name="connsiteX8760" fmla="*/ 5690397 w 8830208"/>
              <a:gd name="connsiteY8760" fmla="*/ 4886154 h 8856097"/>
              <a:gd name="connsiteX8761" fmla="*/ 5726602 w 8830208"/>
              <a:gd name="connsiteY8761" fmla="*/ 4904604 h 8856097"/>
              <a:gd name="connsiteX8762" fmla="*/ 5778818 w 8830208"/>
              <a:gd name="connsiteY8762" fmla="*/ 4934617 h 8856097"/>
              <a:gd name="connsiteX8763" fmla="*/ 5703532 w 8830208"/>
              <a:gd name="connsiteY8763" fmla="*/ 4873228 h 8856097"/>
              <a:gd name="connsiteX8764" fmla="*/ 5541588 w 8830208"/>
              <a:gd name="connsiteY8764" fmla="*/ 4751956 h 8856097"/>
              <a:gd name="connsiteX8765" fmla="*/ 5313017 w 8830208"/>
              <a:gd name="connsiteY8765" fmla="*/ 4539272 h 8856097"/>
              <a:gd name="connsiteX8766" fmla="*/ 5100619 w 8830208"/>
              <a:gd name="connsiteY8766" fmla="*/ 4332894 h 8856097"/>
              <a:gd name="connsiteX8767" fmla="*/ 4924378 w 8830208"/>
              <a:gd name="connsiteY8767" fmla="*/ 4173474 h 8856097"/>
              <a:gd name="connsiteX8768" fmla="*/ 4786265 w 8830208"/>
              <a:gd name="connsiteY8768" fmla="*/ 4057822 h 8856097"/>
              <a:gd name="connsiteX8769" fmla="*/ 4407475 w 8830208"/>
              <a:gd name="connsiteY8769" fmla="*/ 3974383 h 8856097"/>
              <a:gd name="connsiteX8770" fmla="*/ 4081415 w 8830208"/>
              <a:gd name="connsiteY8770" fmla="*/ 3906203 h 8856097"/>
              <a:gd name="connsiteX8771" fmla="*/ 4067270 w 8830208"/>
              <a:gd name="connsiteY8771" fmla="*/ 3908879 h 8856097"/>
              <a:gd name="connsiteX8772" fmla="*/ 3057782 w 8830208"/>
              <a:gd name="connsiteY8772" fmla="*/ 3918785 h 8856097"/>
              <a:gd name="connsiteX8773" fmla="*/ 3038285 w 8830208"/>
              <a:gd name="connsiteY8773" fmla="*/ 3936140 h 8856097"/>
              <a:gd name="connsiteX8774" fmla="*/ 3024769 w 8830208"/>
              <a:gd name="connsiteY8774" fmla="*/ 3951389 h 8856097"/>
              <a:gd name="connsiteX8775" fmla="*/ 3005014 w 8830208"/>
              <a:gd name="connsiteY8775" fmla="*/ 3955942 h 8856097"/>
              <a:gd name="connsiteX8776" fmla="*/ 2979611 w 8830208"/>
              <a:gd name="connsiteY8776" fmla="*/ 3951341 h 8856097"/>
              <a:gd name="connsiteX8777" fmla="*/ 2985421 w 8830208"/>
              <a:gd name="connsiteY8777" fmla="*/ 3966496 h 8856097"/>
              <a:gd name="connsiteX8778" fmla="*/ 2991241 w 8830208"/>
              <a:gd name="connsiteY8778" fmla="*/ 3981650 h 8856097"/>
              <a:gd name="connsiteX8779" fmla="*/ 2977486 w 8830208"/>
              <a:gd name="connsiteY8779" fmla="*/ 3970230 h 8856097"/>
              <a:gd name="connsiteX8780" fmla="*/ 2963723 w 8830208"/>
              <a:gd name="connsiteY8780" fmla="*/ 3958819 h 8856097"/>
              <a:gd name="connsiteX8781" fmla="*/ 2968924 w 8830208"/>
              <a:gd name="connsiteY8781" fmla="*/ 3978678 h 8856097"/>
              <a:gd name="connsiteX8782" fmla="*/ 2974115 w 8830208"/>
              <a:gd name="connsiteY8782" fmla="*/ 3998538 h 8856097"/>
              <a:gd name="connsiteX8783" fmla="*/ 2994365 w 8830208"/>
              <a:gd name="connsiteY8783" fmla="*/ 3992223 h 8856097"/>
              <a:gd name="connsiteX8784" fmla="*/ 3020444 w 8830208"/>
              <a:gd name="connsiteY8784" fmla="*/ 3976859 h 8856097"/>
              <a:gd name="connsiteX8785" fmla="*/ 3032350 w 8830208"/>
              <a:gd name="connsiteY8785" fmla="*/ 3968620 h 8856097"/>
              <a:gd name="connsiteX8786" fmla="*/ 3060640 w 8830208"/>
              <a:gd name="connsiteY8786" fmla="*/ 3947998 h 8856097"/>
              <a:gd name="connsiteX8787" fmla="*/ 3056068 w 8830208"/>
              <a:gd name="connsiteY8787" fmla="*/ 3926567 h 8856097"/>
              <a:gd name="connsiteX8788" fmla="*/ 3071060 w 8830208"/>
              <a:gd name="connsiteY8788" fmla="*/ 3945055 h 8856097"/>
              <a:gd name="connsiteX8789" fmla="*/ 3086052 w 8830208"/>
              <a:gd name="connsiteY8789" fmla="*/ 3954018 h 8856097"/>
              <a:gd name="connsiteX8790" fmla="*/ 3057782 w 8830208"/>
              <a:gd name="connsiteY8790" fmla="*/ 3918785 h 8856097"/>
              <a:gd name="connsiteX8791" fmla="*/ 3457670 w 8830208"/>
              <a:gd name="connsiteY8791" fmla="*/ 3928948 h 8856097"/>
              <a:gd name="connsiteX8792" fmla="*/ 3467052 w 8830208"/>
              <a:gd name="connsiteY8792" fmla="*/ 3950380 h 8856097"/>
              <a:gd name="connsiteX8793" fmla="*/ 3467052 w 8830208"/>
              <a:gd name="connsiteY8793" fmla="*/ 3921805 h 8856097"/>
              <a:gd name="connsiteX8794" fmla="*/ 3457823 w 8830208"/>
              <a:gd name="connsiteY8794" fmla="*/ 3907517 h 8856097"/>
              <a:gd name="connsiteX8795" fmla="*/ 3457670 w 8830208"/>
              <a:gd name="connsiteY8795" fmla="*/ 3928948 h 8856097"/>
              <a:gd name="connsiteX8796" fmla="*/ 3594259 w 8830208"/>
              <a:gd name="connsiteY8796" fmla="*/ 3936349 h 8856097"/>
              <a:gd name="connsiteX8797" fmla="*/ 3606756 w 8830208"/>
              <a:gd name="connsiteY8797" fmla="*/ 3969430 h 8856097"/>
              <a:gd name="connsiteX8798" fmla="*/ 3612051 w 8830208"/>
              <a:gd name="connsiteY8798" fmla="*/ 3924910 h 8856097"/>
              <a:gd name="connsiteX8799" fmla="*/ 3594259 w 8830208"/>
              <a:gd name="connsiteY8799" fmla="*/ 3936349 h 8856097"/>
              <a:gd name="connsiteX8800" fmla="*/ 3848052 w 8830208"/>
              <a:gd name="connsiteY8800" fmla="*/ 3922367 h 8856097"/>
              <a:gd name="connsiteX8801" fmla="*/ 3857577 w 8830208"/>
              <a:gd name="connsiteY8801" fmla="*/ 3926567 h 8856097"/>
              <a:gd name="connsiteX8802" fmla="*/ 3867102 w 8830208"/>
              <a:gd name="connsiteY8802" fmla="*/ 3916480 h 8856097"/>
              <a:gd name="connsiteX8803" fmla="*/ 3857577 w 8830208"/>
              <a:gd name="connsiteY8803" fmla="*/ 3912280 h 8856097"/>
              <a:gd name="connsiteX8804" fmla="*/ 3848052 w 8830208"/>
              <a:gd name="connsiteY8804" fmla="*/ 3922367 h 8856097"/>
              <a:gd name="connsiteX8805" fmla="*/ 2202609 w 8830208"/>
              <a:gd name="connsiteY8805" fmla="*/ 3936892 h 8856097"/>
              <a:gd name="connsiteX8806" fmla="*/ 2171510 w 8830208"/>
              <a:gd name="connsiteY8806" fmla="*/ 3962314 h 8856097"/>
              <a:gd name="connsiteX8807" fmla="*/ 2161080 w 8830208"/>
              <a:gd name="connsiteY8807" fmla="*/ 3959905 h 8856097"/>
              <a:gd name="connsiteX8808" fmla="*/ 2150802 w 8830208"/>
              <a:gd name="connsiteY8808" fmla="*/ 3945617 h 8856097"/>
              <a:gd name="connsiteX8809" fmla="*/ 2156470 w 8830208"/>
              <a:gd name="connsiteY8809" fmla="*/ 3963067 h 8856097"/>
              <a:gd name="connsiteX8810" fmla="*/ 2162127 w 8830208"/>
              <a:gd name="connsiteY8810" fmla="*/ 3983603 h 8856097"/>
              <a:gd name="connsiteX8811" fmla="*/ 2181378 w 8830208"/>
              <a:gd name="connsiteY8811" fmla="*/ 3981660 h 8856097"/>
              <a:gd name="connsiteX8812" fmla="*/ 2200628 w 8830208"/>
              <a:gd name="connsiteY8812" fmla="*/ 3976630 h 8856097"/>
              <a:gd name="connsiteX8813" fmla="*/ 2189740 w 8830208"/>
              <a:gd name="connsiteY8813" fmla="*/ 3963505 h 8856097"/>
              <a:gd name="connsiteX8814" fmla="*/ 2178844 w 8830208"/>
              <a:gd name="connsiteY8814" fmla="*/ 3950380 h 8856097"/>
              <a:gd name="connsiteX8815" fmla="*/ 2193503 w 8830208"/>
              <a:gd name="connsiteY8815" fmla="*/ 3950380 h 8856097"/>
              <a:gd name="connsiteX8816" fmla="*/ 2212972 w 8830208"/>
              <a:gd name="connsiteY8816" fmla="*/ 3962286 h 8856097"/>
              <a:gd name="connsiteX8817" fmla="*/ 2218525 w 8830208"/>
              <a:gd name="connsiteY8817" fmla="*/ 3958000 h 8856097"/>
              <a:gd name="connsiteX8818" fmla="*/ 2235946 w 8830208"/>
              <a:gd name="connsiteY8818" fmla="*/ 3932092 h 8856097"/>
              <a:gd name="connsiteX8819" fmla="*/ 2202609 w 8830208"/>
              <a:gd name="connsiteY8819" fmla="*/ 3936892 h 8856097"/>
              <a:gd name="connsiteX8820" fmla="*/ 2781081 w 8830208"/>
              <a:gd name="connsiteY8820" fmla="*/ 3944503 h 8856097"/>
              <a:gd name="connsiteX8821" fmla="*/ 2772937 w 8830208"/>
              <a:gd name="connsiteY8821" fmla="*/ 3964667 h 8856097"/>
              <a:gd name="connsiteX8822" fmla="*/ 2772328 w 8830208"/>
              <a:gd name="connsiteY8822" fmla="*/ 3948494 h 8856097"/>
              <a:gd name="connsiteX8823" fmla="*/ 2771727 w 8830208"/>
              <a:gd name="connsiteY8823" fmla="*/ 3932320 h 8856097"/>
              <a:gd name="connsiteX8824" fmla="*/ 2743152 w 8830208"/>
              <a:gd name="connsiteY8824" fmla="*/ 3942283 h 8856097"/>
              <a:gd name="connsiteX8825" fmla="*/ 2714577 w 8830208"/>
              <a:gd name="connsiteY8825" fmla="*/ 3959514 h 8856097"/>
              <a:gd name="connsiteX8826" fmla="*/ 2690765 w 8830208"/>
              <a:gd name="connsiteY8826" fmla="*/ 3962238 h 8856097"/>
              <a:gd name="connsiteX8827" fmla="*/ 2675896 w 8830208"/>
              <a:gd name="connsiteY8827" fmla="*/ 3987870 h 8856097"/>
              <a:gd name="connsiteX8828" fmla="*/ 2684555 w 8830208"/>
              <a:gd name="connsiteY8828" fmla="*/ 4001538 h 8856097"/>
              <a:gd name="connsiteX8829" fmla="*/ 2697185 w 8830208"/>
              <a:gd name="connsiteY8829" fmla="*/ 3991061 h 8856097"/>
              <a:gd name="connsiteX8830" fmla="*/ 2719340 w 8830208"/>
              <a:gd name="connsiteY8830" fmla="*/ 3978812 h 8856097"/>
              <a:gd name="connsiteX8831" fmla="*/ 2726484 w 8830208"/>
              <a:gd name="connsiteY8831" fmla="*/ 3968477 h 8856097"/>
              <a:gd name="connsiteX8832" fmla="*/ 2746372 w 8830208"/>
              <a:gd name="connsiteY8832" fmla="*/ 3971811 h 8856097"/>
              <a:gd name="connsiteX8833" fmla="*/ 2752068 w 8830208"/>
              <a:gd name="connsiteY8833" fmla="*/ 3964667 h 8856097"/>
              <a:gd name="connsiteX8834" fmla="*/ 2752973 w 8830208"/>
              <a:gd name="connsiteY8834" fmla="*/ 3945617 h 8856097"/>
              <a:gd name="connsiteX8835" fmla="*/ 2760726 w 8830208"/>
              <a:gd name="connsiteY8835" fmla="*/ 3957847 h 8856097"/>
              <a:gd name="connsiteX8836" fmla="*/ 2794159 w 8830208"/>
              <a:gd name="connsiteY8836" fmla="*/ 3942445 h 8856097"/>
              <a:gd name="connsiteX8837" fmla="*/ 2789225 w 8830208"/>
              <a:gd name="connsiteY8837" fmla="*/ 3926567 h 8856097"/>
              <a:gd name="connsiteX8838" fmla="*/ 2804284 w 8830208"/>
              <a:gd name="connsiteY8838" fmla="*/ 3945055 h 8856097"/>
              <a:gd name="connsiteX8839" fmla="*/ 2819352 w 8830208"/>
              <a:gd name="connsiteY8839" fmla="*/ 3963543 h 8856097"/>
              <a:gd name="connsiteX8840" fmla="*/ 2819495 w 8830208"/>
              <a:gd name="connsiteY8840" fmla="*/ 3945055 h 8856097"/>
              <a:gd name="connsiteX8841" fmla="*/ 2819648 w 8830208"/>
              <a:gd name="connsiteY8841" fmla="*/ 3926567 h 8856097"/>
              <a:gd name="connsiteX8842" fmla="*/ 2829744 w 8830208"/>
              <a:gd name="connsiteY8842" fmla="*/ 3940855 h 8856097"/>
              <a:gd name="connsiteX8843" fmla="*/ 2839850 w 8830208"/>
              <a:gd name="connsiteY8843" fmla="*/ 3955142 h 8856097"/>
              <a:gd name="connsiteX8844" fmla="*/ 2835955 w 8830208"/>
              <a:gd name="connsiteY8844" fmla="*/ 3940855 h 8856097"/>
              <a:gd name="connsiteX8845" fmla="*/ 2781081 w 8830208"/>
              <a:gd name="connsiteY8845" fmla="*/ 3944503 h 8856097"/>
              <a:gd name="connsiteX8846" fmla="*/ 1681115 w 8830208"/>
              <a:gd name="connsiteY8846" fmla="*/ 4017055 h 8856097"/>
              <a:gd name="connsiteX8847" fmla="*/ 1728930 w 8830208"/>
              <a:gd name="connsiteY8847" fmla="*/ 4102780 h 8856097"/>
              <a:gd name="connsiteX8848" fmla="*/ 1690640 w 8830208"/>
              <a:gd name="connsiteY8848" fmla="*/ 4017055 h 8856097"/>
              <a:gd name="connsiteX8849" fmla="*/ 1642824 w 8830208"/>
              <a:gd name="connsiteY8849" fmla="*/ 3931330 h 8856097"/>
              <a:gd name="connsiteX8850" fmla="*/ 1681115 w 8830208"/>
              <a:gd name="connsiteY8850" fmla="*/ 4017055 h 8856097"/>
              <a:gd name="connsiteX8851" fmla="*/ 2497512 w 8830208"/>
              <a:gd name="connsiteY8851" fmla="*/ 3944655 h 8856097"/>
              <a:gd name="connsiteX8852" fmla="*/ 2513124 w 8830208"/>
              <a:gd name="connsiteY8852" fmla="*/ 3954818 h 8856097"/>
              <a:gd name="connsiteX8853" fmla="*/ 2494569 w 8830208"/>
              <a:gd name="connsiteY8853" fmla="*/ 3931330 h 8856097"/>
              <a:gd name="connsiteX8854" fmla="*/ 2497512 w 8830208"/>
              <a:gd name="connsiteY8854" fmla="*/ 3944655 h 8856097"/>
              <a:gd name="connsiteX8855" fmla="*/ 3396358 w 8830208"/>
              <a:gd name="connsiteY8855" fmla="*/ 3953389 h 8856097"/>
              <a:gd name="connsiteX8856" fmla="*/ 3405693 w 8830208"/>
              <a:gd name="connsiteY8856" fmla="*/ 3977526 h 8856097"/>
              <a:gd name="connsiteX8857" fmla="*/ 3429095 w 8830208"/>
              <a:gd name="connsiteY8857" fmla="*/ 3952199 h 8856097"/>
              <a:gd name="connsiteX8858" fmla="*/ 3429248 w 8830208"/>
              <a:gd name="connsiteY8858" fmla="*/ 3936092 h 8856097"/>
              <a:gd name="connsiteX8859" fmla="*/ 3438477 w 8830208"/>
              <a:gd name="connsiteY8859" fmla="*/ 3950380 h 8856097"/>
              <a:gd name="connsiteX8860" fmla="*/ 3447707 w 8830208"/>
              <a:gd name="connsiteY8860" fmla="*/ 3964667 h 8856097"/>
              <a:gd name="connsiteX8861" fmla="*/ 3447860 w 8830208"/>
              <a:gd name="connsiteY8861" fmla="*/ 3949446 h 8856097"/>
              <a:gd name="connsiteX8862" fmla="*/ 3418980 w 8830208"/>
              <a:gd name="connsiteY8862" fmla="*/ 3933406 h 8856097"/>
              <a:gd name="connsiteX8863" fmla="*/ 3389967 w 8830208"/>
              <a:gd name="connsiteY8863" fmla="*/ 3932577 h 8856097"/>
              <a:gd name="connsiteX8864" fmla="*/ 3396358 w 8830208"/>
              <a:gd name="connsiteY8864" fmla="*/ 3953389 h 8856097"/>
              <a:gd name="connsiteX8865" fmla="*/ 2447877 w 8830208"/>
              <a:gd name="connsiteY8865" fmla="*/ 3954351 h 8856097"/>
              <a:gd name="connsiteX8866" fmla="*/ 2435971 w 8830208"/>
              <a:gd name="connsiteY8866" fmla="*/ 3972792 h 8856097"/>
              <a:gd name="connsiteX8867" fmla="*/ 2447087 w 8830208"/>
              <a:gd name="connsiteY8867" fmla="*/ 3975145 h 8856097"/>
              <a:gd name="connsiteX8868" fmla="*/ 2461327 w 8830208"/>
              <a:gd name="connsiteY8868" fmla="*/ 3940855 h 8856097"/>
              <a:gd name="connsiteX8869" fmla="*/ 2447877 w 8830208"/>
              <a:gd name="connsiteY8869" fmla="*/ 3954351 h 8856097"/>
              <a:gd name="connsiteX8870" fmla="*/ 3194609 w 8830208"/>
              <a:gd name="connsiteY8870" fmla="*/ 3953094 h 8856097"/>
              <a:gd name="connsiteX8871" fmla="*/ 3179483 w 8830208"/>
              <a:gd name="connsiteY8871" fmla="*/ 3978955 h 8856097"/>
              <a:gd name="connsiteX8872" fmla="*/ 3184398 w 8830208"/>
              <a:gd name="connsiteY8872" fmla="*/ 3993242 h 8856097"/>
              <a:gd name="connsiteX8873" fmla="*/ 3169415 w 8830208"/>
              <a:gd name="connsiteY8873" fmla="*/ 3980869 h 8856097"/>
              <a:gd name="connsiteX8874" fmla="*/ 3154423 w 8830208"/>
              <a:gd name="connsiteY8874" fmla="*/ 3968506 h 8856097"/>
              <a:gd name="connsiteX8875" fmla="*/ 3147593 w 8830208"/>
              <a:gd name="connsiteY8875" fmla="*/ 3979555 h 8856097"/>
              <a:gd name="connsiteX8876" fmla="*/ 3191828 w 8830208"/>
              <a:gd name="connsiteY8876" fmla="*/ 3994709 h 8856097"/>
              <a:gd name="connsiteX8877" fmla="*/ 3219402 w 8830208"/>
              <a:gd name="connsiteY8877" fmla="*/ 3977164 h 8856097"/>
              <a:gd name="connsiteX8878" fmla="*/ 3205115 w 8830208"/>
              <a:gd name="connsiteY8878" fmla="*/ 3975507 h 8856097"/>
              <a:gd name="connsiteX8879" fmla="*/ 3190827 w 8830208"/>
              <a:gd name="connsiteY8879" fmla="*/ 3971468 h 8856097"/>
              <a:gd name="connsiteX8880" fmla="*/ 3228327 w 8830208"/>
              <a:gd name="connsiteY8880" fmla="*/ 3963029 h 8856097"/>
              <a:gd name="connsiteX8881" fmla="*/ 3239577 w 8830208"/>
              <a:gd name="connsiteY8881" fmla="*/ 3974192 h 8856097"/>
              <a:gd name="connsiteX8882" fmla="*/ 3233233 w 8830208"/>
              <a:gd name="connsiteY8882" fmla="*/ 3957523 h 8856097"/>
              <a:gd name="connsiteX8883" fmla="*/ 3194609 w 8830208"/>
              <a:gd name="connsiteY8883" fmla="*/ 3953094 h 8856097"/>
              <a:gd name="connsiteX8884" fmla="*/ 3406454 w 8830208"/>
              <a:gd name="connsiteY8884" fmla="*/ 3955142 h 8856097"/>
              <a:gd name="connsiteX8885" fmla="*/ 3415684 w 8830208"/>
              <a:gd name="connsiteY8885" fmla="*/ 3969430 h 8856097"/>
              <a:gd name="connsiteX8886" fmla="*/ 3419427 w 8830208"/>
              <a:gd name="connsiteY8886" fmla="*/ 3955142 h 8856097"/>
              <a:gd name="connsiteX8887" fmla="*/ 3410198 w 8830208"/>
              <a:gd name="connsiteY8887" fmla="*/ 3940855 h 8856097"/>
              <a:gd name="connsiteX8888" fmla="*/ 3406454 w 8830208"/>
              <a:gd name="connsiteY8888" fmla="*/ 3955142 h 8856097"/>
              <a:gd name="connsiteX8889" fmla="*/ 2383955 w 8830208"/>
              <a:gd name="connsiteY8889" fmla="*/ 3960943 h 8856097"/>
              <a:gd name="connsiteX8890" fmla="*/ 2383241 w 8830208"/>
              <a:gd name="connsiteY8890" fmla="*/ 3998005 h 8856097"/>
              <a:gd name="connsiteX8891" fmla="*/ 2402291 w 8830208"/>
              <a:gd name="connsiteY8891" fmla="*/ 3998005 h 8856097"/>
              <a:gd name="connsiteX8892" fmla="*/ 2396290 w 8830208"/>
              <a:gd name="connsiteY8892" fmla="*/ 3982374 h 8856097"/>
              <a:gd name="connsiteX8893" fmla="*/ 2390289 w 8830208"/>
              <a:gd name="connsiteY8893" fmla="*/ 3966734 h 8856097"/>
              <a:gd name="connsiteX8894" fmla="*/ 2404796 w 8830208"/>
              <a:gd name="connsiteY8894" fmla="*/ 3978774 h 8856097"/>
              <a:gd name="connsiteX8895" fmla="*/ 2419302 w 8830208"/>
              <a:gd name="connsiteY8895" fmla="*/ 3990813 h 8856097"/>
              <a:gd name="connsiteX8896" fmla="*/ 2419302 w 8830208"/>
              <a:gd name="connsiteY8896" fmla="*/ 3976154 h 8856097"/>
              <a:gd name="connsiteX8897" fmla="*/ 2431209 w 8830208"/>
              <a:gd name="connsiteY8897" fmla="*/ 3956685 h 8856097"/>
              <a:gd name="connsiteX8898" fmla="*/ 2383955 w 8830208"/>
              <a:gd name="connsiteY8898" fmla="*/ 3960943 h 8856097"/>
              <a:gd name="connsiteX8899" fmla="*/ 3554625 w 8830208"/>
              <a:gd name="connsiteY8899" fmla="*/ 3961867 h 8856097"/>
              <a:gd name="connsiteX8900" fmla="*/ 3542586 w 8830208"/>
              <a:gd name="connsiteY8900" fmla="*/ 3988003 h 8856097"/>
              <a:gd name="connsiteX8901" fmla="*/ 3541910 w 8830208"/>
              <a:gd name="connsiteY8901" fmla="*/ 4002767 h 8856097"/>
              <a:gd name="connsiteX8902" fmla="*/ 3533727 w 8830208"/>
              <a:gd name="connsiteY8902" fmla="*/ 3983717 h 8856097"/>
              <a:gd name="connsiteX8903" fmla="*/ 3525545 w 8830208"/>
              <a:gd name="connsiteY8903" fmla="*/ 3964667 h 8856097"/>
              <a:gd name="connsiteX8904" fmla="*/ 3524869 w 8830208"/>
              <a:gd name="connsiteY8904" fmla="*/ 3979745 h 8856097"/>
              <a:gd name="connsiteX8905" fmla="*/ 3558493 w 8830208"/>
              <a:gd name="connsiteY8905" fmla="*/ 3995842 h 8856097"/>
              <a:gd name="connsiteX8906" fmla="*/ 3573533 w 8830208"/>
              <a:gd name="connsiteY8906" fmla="*/ 3962343 h 8856097"/>
              <a:gd name="connsiteX8907" fmla="*/ 3566008 w 8830208"/>
              <a:gd name="connsiteY8907" fmla="*/ 3950484 h 8856097"/>
              <a:gd name="connsiteX8908" fmla="*/ 3554625 w 8830208"/>
              <a:gd name="connsiteY8908" fmla="*/ 3961867 h 8856097"/>
              <a:gd name="connsiteX8909" fmla="*/ 4005215 w 8830208"/>
              <a:gd name="connsiteY8909" fmla="*/ 3959905 h 8856097"/>
              <a:gd name="connsiteX8910" fmla="*/ 4027208 w 8830208"/>
              <a:gd name="connsiteY8910" fmla="*/ 3969287 h 8856097"/>
              <a:gd name="connsiteX8911" fmla="*/ 4043315 w 8830208"/>
              <a:gd name="connsiteY8911" fmla="*/ 3969134 h 8856097"/>
              <a:gd name="connsiteX8912" fmla="*/ 4029027 w 8830208"/>
              <a:gd name="connsiteY8912" fmla="*/ 3959905 h 8856097"/>
              <a:gd name="connsiteX8913" fmla="*/ 4005215 w 8830208"/>
              <a:gd name="connsiteY8913" fmla="*/ 3959905 h 8856097"/>
              <a:gd name="connsiteX8914" fmla="*/ 2324357 w 8830208"/>
              <a:gd name="connsiteY8914" fmla="*/ 3965229 h 8856097"/>
              <a:gd name="connsiteX8915" fmla="*/ 2338645 w 8830208"/>
              <a:gd name="connsiteY8915" fmla="*/ 3992680 h 8856097"/>
              <a:gd name="connsiteX8916" fmla="*/ 2352323 w 8830208"/>
              <a:gd name="connsiteY8916" fmla="*/ 4002205 h 8856097"/>
              <a:gd name="connsiteX8917" fmla="*/ 2338035 w 8830208"/>
              <a:gd name="connsiteY8917" fmla="*/ 3974754 h 8856097"/>
              <a:gd name="connsiteX8918" fmla="*/ 2324357 w 8830208"/>
              <a:gd name="connsiteY8918" fmla="*/ 3965229 h 8856097"/>
              <a:gd name="connsiteX8919" fmla="*/ 2073726 w 8830208"/>
              <a:gd name="connsiteY8919" fmla="*/ 3990861 h 8856097"/>
              <a:gd name="connsiteX8920" fmla="*/ 2078784 w 8830208"/>
              <a:gd name="connsiteY8920" fmla="*/ 4012292 h 8856097"/>
              <a:gd name="connsiteX8921" fmla="*/ 2063610 w 8830208"/>
              <a:gd name="connsiteY8921" fmla="*/ 3993242 h 8856097"/>
              <a:gd name="connsiteX8922" fmla="*/ 2059029 w 8830208"/>
              <a:gd name="connsiteY8922" fmla="*/ 4006663 h 8856097"/>
              <a:gd name="connsiteX8923" fmla="*/ 2070221 w 8830208"/>
              <a:gd name="connsiteY8923" fmla="*/ 4024598 h 8856097"/>
              <a:gd name="connsiteX8924" fmla="*/ 2083108 w 8830208"/>
              <a:gd name="connsiteY8924" fmla="*/ 4011701 h 8856097"/>
              <a:gd name="connsiteX8925" fmla="*/ 2107968 w 8830208"/>
              <a:gd name="connsiteY8925" fmla="*/ 4003405 h 8856097"/>
              <a:gd name="connsiteX8926" fmla="*/ 2121389 w 8830208"/>
              <a:gd name="connsiteY8926" fmla="*/ 3988718 h 8856097"/>
              <a:gd name="connsiteX8927" fmla="*/ 2096214 w 8830208"/>
              <a:gd name="connsiteY8927" fmla="*/ 3986098 h 8856097"/>
              <a:gd name="connsiteX8928" fmla="*/ 2086508 w 8830208"/>
              <a:gd name="connsiteY8928" fmla="*/ 4002767 h 8856097"/>
              <a:gd name="connsiteX8929" fmla="*/ 2086213 w 8830208"/>
              <a:gd name="connsiteY8929" fmla="*/ 3986098 h 8856097"/>
              <a:gd name="connsiteX8930" fmla="*/ 2077298 w 8830208"/>
              <a:gd name="connsiteY8930" fmla="*/ 3969430 h 8856097"/>
              <a:gd name="connsiteX8931" fmla="*/ 2073726 w 8830208"/>
              <a:gd name="connsiteY8931" fmla="*/ 3990861 h 8856097"/>
              <a:gd name="connsiteX8932" fmla="*/ 2616946 w 8830208"/>
              <a:gd name="connsiteY8932" fmla="*/ 3975992 h 8856097"/>
              <a:gd name="connsiteX8933" fmla="*/ 2600277 w 8830208"/>
              <a:gd name="connsiteY8933" fmla="*/ 3999719 h 8856097"/>
              <a:gd name="connsiteX8934" fmla="*/ 2600277 w 8830208"/>
              <a:gd name="connsiteY8934" fmla="*/ 4019093 h 8856097"/>
              <a:gd name="connsiteX8935" fmla="*/ 2615346 w 8830208"/>
              <a:gd name="connsiteY8935" fmla="*/ 4013311 h 8856097"/>
              <a:gd name="connsiteX8936" fmla="*/ 2643026 w 8830208"/>
              <a:gd name="connsiteY8936" fmla="*/ 4007530 h 8856097"/>
              <a:gd name="connsiteX8937" fmla="*/ 2650665 w 8830208"/>
              <a:gd name="connsiteY8937" fmla="*/ 3988480 h 8856097"/>
              <a:gd name="connsiteX8938" fmla="*/ 2639644 w 8830208"/>
              <a:gd name="connsiteY8938" fmla="*/ 3970535 h 8856097"/>
              <a:gd name="connsiteX8939" fmla="*/ 2616946 w 8830208"/>
              <a:gd name="connsiteY8939" fmla="*/ 3975992 h 8856097"/>
              <a:gd name="connsiteX8940" fmla="*/ 3336836 w 8830208"/>
              <a:gd name="connsiteY8940" fmla="*/ 3984517 h 8856097"/>
              <a:gd name="connsiteX8941" fmla="*/ 3331055 w 8830208"/>
              <a:gd name="connsiteY8941" fmla="*/ 3999605 h 8856097"/>
              <a:gd name="connsiteX8942" fmla="*/ 3322996 w 8830208"/>
              <a:gd name="connsiteY8942" fmla="*/ 3986898 h 8856097"/>
              <a:gd name="connsiteX8943" fmla="*/ 3314948 w 8830208"/>
              <a:gd name="connsiteY8943" fmla="*/ 3983717 h 8856097"/>
              <a:gd name="connsiteX8944" fmla="*/ 3324177 w 8830208"/>
              <a:gd name="connsiteY8944" fmla="*/ 4007530 h 8856097"/>
              <a:gd name="connsiteX8945" fmla="*/ 3333407 w 8830208"/>
              <a:gd name="connsiteY8945" fmla="*/ 4021817 h 8856097"/>
              <a:gd name="connsiteX8946" fmla="*/ 3333560 w 8830208"/>
              <a:gd name="connsiteY8946" fmla="*/ 4009349 h 8856097"/>
              <a:gd name="connsiteX8947" fmla="*/ 3343123 w 8830208"/>
              <a:gd name="connsiteY8947" fmla="*/ 4002700 h 8856097"/>
              <a:gd name="connsiteX8948" fmla="*/ 3346094 w 8830208"/>
              <a:gd name="connsiteY8948" fmla="*/ 3991356 h 8856097"/>
              <a:gd name="connsiteX8949" fmla="*/ 3339665 w 8830208"/>
              <a:gd name="connsiteY8949" fmla="*/ 3974192 h 8856097"/>
              <a:gd name="connsiteX8950" fmla="*/ 3355953 w 8830208"/>
              <a:gd name="connsiteY8950" fmla="*/ 3987441 h 8856097"/>
              <a:gd name="connsiteX8951" fmla="*/ 3372241 w 8830208"/>
              <a:gd name="connsiteY8951" fmla="*/ 4000700 h 8856097"/>
              <a:gd name="connsiteX8952" fmla="*/ 3366240 w 8830208"/>
              <a:gd name="connsiteY8952" fmla="*/ 3985060 h 8856097"/>
              <a:gd name="connsiteX8953" fmla="*/ 3336836 w 8830208"/>
              <a:gd name="connsiteY8953" fmla="*/ 3984517 h 8856097"/>
              <a:gd name="connsiteX8954" fmla="*/ 4223385 w 8830208"/>
              <a:gd name="connsiteY8954" fmla="*/ 3989870 h 8856097"/>
              <a:gd name="connsiteX8955" fmla="*/ 4205240 w 8830208"/>
              <a:gd name="connsiteY8955" fmla="*/ 4010301 h 8856097"/>
              <a:gd name="connsiteX8956" fmla="*/ 4226138 w 8830208"/>
              <a:gd name="connsiteY8956" fmla="*/ 3999338 h 8856097"/>
              <a:gd name="connsiteX8957" fmla="*/ 4250141 w 8830208"/>
              <a:gd name="connsiteY8957" fmla="*/ 3969430 h 8856097"/>
              <a:gd name="connsiteX8958" fmla="*/ 4223385 w 8830208"/>
              <a:gd name="connsiteY8958" fmla="*/ 3989870 h 8856097"/>
              <a:gd name="connsiteX8959" fmla="*/ 3692204 w 8830208"/>
              <a:gd name="connsiteY8959" fmla="*/ 3993242 h 8856097"/>
              <a:gd name="connsiteX8960" fmla="*/ 3701434 w 8830208"/>
              <a:gd name="connsiteY8960" fmla="*/ 4007530 h 8856097"/>
              <a:gd name="connsiteX8961" fmla="*/ 3705177 w 8830208"/>
              <a:gd name="connsiteY8961" fmla="*/ 3993242 h 8856097"/>
              <a:gd name="connsiteX8962" fmla="*/ 3695948 w 8830208"/>
              <a:gd name="connsiteY8962" fmla="*/ 3978955 h 8856097"/>
              <a:gd name="connsiteX8963" fmla="*/ 3692204 w 8830208"/>
              <a:gd name="connsiteY8963" fmla="*/ 3993242 h 8856097"/>
              <a:gd name="connsiteX8964" fmla="*/ 3989146 w 8830208"/>
              <a:gd name="connsiteY8964" fmla="*/ 3985460 h 8856097"/>
              <a:gd name="connsiteX8965" fmla="*/ 4007396 w 8830208"/>
              <a:gd name="connsiteY8965" fmla="*/ 3984708 h 8856097"/>
              <a:gd name="connsiteX8966" fmla="*/ 3994899 w 8830208"/>
              <a:gd name="connsiteY8966" fmla="*/ 3979707 h 8856097"/>
              <a:gd name="connsiteX8967" fmla="*/ 3989146 w 8830208"/>
              <a:gd name="connsiteY8967" fmla="*/ 3985460 h 8856097"/>
              <a:gd name="connsiteX8968" fmla="*/ 4261485 w 8830208"/>
              <a:gd name="connsiteY8968" fmla="*/ 3999481 h 8856097"/>
              <a:gd name="connsiteX8969" fmla="*/ 4243340 w 8830208"/>
              <a:gd name="connsiteY8969" fmla="*/ 4020007 h 8856097"/>
              <a:gd name="connsiteX8970" fmla="*/ 4269534 w 8830208"/>
              <a:gd name="connsiteY8970" fmla="*/ 4003148 h 8856097"/>
              <a:gd name="connsiteX8971" fmla="*/ 4287679 w 8830208"/>
              <a:gd name="connsiteY8971" fmla="*/ 3978955 h 8856097"/>
              <a:gd name="connsiteX8972" fmla="*/ 4261485 w 8830208"/>
              <a:gd name="connsiteY8972" fmla="*/ 3999481 h 8856097"/>
              <a:gd name="connsiteX8973" fmla="*/ 4305253 w 8830208"/>
              <a:gd name="connsiteY8973" fmla="*/ 3998005 h 8856097"/>
              <a:gd name="connsiteX8974" fmla="*/ 4290965 w 8830208"/>
              <a:gd name="connsiteY8974" fmla="*/ 4016635 h 8856097"/>
              <a:gd name="connsiteX8975" fmla="*/ 4324303 w 8830208"/>
              <a:gd name="connsiteY8975" fmla="*/ 3998005 h 8856097"/>
              <a:gd name="connsiteX8976" fmla="*/ 4338590 w 8830208"/>
              <a:gd name="connsiteY8976" fmla="*/ 3979374 h 8856097"/>
              <a:gd name="connsiteX8977" fmla="*/ 4305253 w 8830208"/>
              <a:gd name="connsiteY8977" fmla="*/ 3998005 h 8856097"/>
              <a:gd name="connsiteX8978" fmla="*/ 2286095 w 8830208"/>
              <a:gd name="connsiteY8978" fmla="*/ 3995623 h 8856097"/>
              <a:gd name="connsiteX8979" fmla="*/ 2294001 w 8830208"/>
              <a:gd name="connsiteY8979" fmla="*/ 4014997 h 8856097"/>
              <a:gd name="connsiteX8980" fmla="*/ 2327196 w 8830208"/>
              <a:gd name="connsiteY8980" fmla="*/ 4001976 h 8856097"/>
              <a:gd name="connsiteX8981" fmla="*/ 2286095 w 8830208"/>
              <a:gd name="connsiteY8981" fmla="*/ 3995623 h 8856097"/>
              <a:gd name="connsiteX8982" fmla="*/ 2562177 w 8830208"/>
              <a:gd name="connsiteY8982" fmla="*/ 3998424 h 8856097"/>
              <a:gd name="connsiteX8983" fmla="*/ 2545852 w 8830208"/>
              <a:gd name="connsiteY8983" fmla="*/ 4005568 h 8856097"/>
              <a:gd name="connsiteX8984" fmla="*/ 2526106 w 8830208"/>
              <a:gd name="connsiteY8984" fmla="*/ 4019436 h 8856097"/>
              <a:gd name="connsiteX8985" fmla="*/ 2532603 w 8830208"/>
              <a:gd name="connsiteY8985" fmla="*/ 4036105 h 8856097"/>
              <a:gd name="connsiteX8986" fmla="*/ 2536660 w 8830208"/>
              <a:gd name="connsiteY8986" fmla="*/ 4019436 h 8856097"/>
              <a:gd name="connsiteX8987" fmla="*/ 2530802 w 8830208"/>
              <a:gd name="connsiteY8987" fmla="*/ 4002767 h 8856097"/>
              <a:gd name="connsiteX8988" fmla="*/ 2543632 w 8830208"/>
              <a:gd name="connsiteY8988" fmla="*/ 4014673 h 8856097"/>
              <a:gd name="connsiteX8989" fmla="*/ 2590752 w 8830208"/>
              <a:gd name="connsiteY8989" fmla="*/ 4007530 h 8856097"/>
              <a:gd name="connsiteX8990" fmla="*/ 2576465 w 8830208"/>
              <a:gd name="connsiteY8990" fmla="*/ 3988480 h 8856097"/>
              <a:gd name="connsiteX8991" fmla="*/ 2562177 w 8830208"/>
              <a:gd name="connsiteY8991" fmla="*/ 3998424 h 8856097"/>
              <a:gd name="connsiteX8992" fmla="*/ 2835450 w 8830208"/>
              <a:gd name="connsiteY8992" fmla="*/ 4002310 h 8856097"/>
              <a:gd name="connsiteX8993" fmla="*/ 2816362 w 8830208"/>
              <a:gd name="connsiteY8993" fmla="*/ 4010882 h 8856097"/>
              <a:gd name="connsiteX8994" fmla="*/ 2798560 w 8830208"/>
              <a:gd name="connsiteY8994" fmla="*/ 4013578 h 8856097"/>
              <a:gd name="connsiteX8995" fmla="*/ 2759821 w 8830208"/>
              <a:gd name="connsiteY8995" fmla="*/ 4012606 h 8856097"/>
              <a:gd name="connsiteX8996" fmla="*/ 2745534 w 8830208"/>
              <a:gd name="connsiteY8996" fmla="*/ 4013102 h 8856097"/>
              <a:gd name="connsiteX8997" fmla="*/ 2722150 w 8830208"/>
              <a:gd name="connsiteY8997" fmla="*/ 4032295 h 8856097"/>
              <a:gd name="connsiteX8998" fmla="*/ 2714044 w 8830208"/>
              <a:gd name="connsiteY8998" fmla="*/ 4054297 h 8856097"/>
              <a:gd name="connsiteX8999" fmla="*/ 2749201 w 8830208"/>
              <a:gd name="connsiteY8999" fmla="*/ 4040791 h 8856097"/>
              <a:gd name="connsiteX9000" fmla="*/ 2752973 w 8830208"/>
              <a:gd name="connsiteY9000" fmla="*/ 4026580 h 8856097"/>
              <a:gd name="connsiteX9001" fmla="*/ 2762202 w 8830208"/>
              <a:gd name="connsiteY9001" fmla="*/ 4040867 h 8856097"/>
              <a:gd name="connsiteX9002" fmla="*/ 2771432 w 8830208"/>
              <a:gd name="connsiteY9002" fmla="*/ 4055155 h 8856097"/>
              <a:gd name="connsiteX9003" fmla="*/ 2774785 w 8830208"/>
              <a:gd name="connsiteY9003" fmla="*/ 4038486 h 8856097"/>
              <a:gd name="connsiteX9004" fmla="*/ 2768927 w 8830208"/>
              <a:gd name="connsiteY9004" fmla="*/ 4021817 h 8856097"/>
              <a:gd name="connsiteX9005" fmla="*/ 2781757 w 8830208"/>
              <a:gd name="connsiteY9005" fmla="*/ 4033723 h 8856097"/>
              <a:gd name="connsiteX9006" fmla="*/ 2803750 w 8830208"/>
              <a:gd name="connsiteY9006" fmla="*/ 4031342 h 8856097"/>
              <a:gd name="connsiteX9007" fmla="*/ 2808808 w 8830208"/>
              <a:gd name="connsiteY9007" fmla="*/ 4017055 h 8856097"/>
              <a:gd name="connsiteX9008" fmla="*/ 2819352 w 8830208"/>
              <a:gd name="connsiteY9008" fmla="*/ 4026580 h 8856097"/>
              <a:gd name="connsiteX9009" fmla="*/ 2829439 w 8830208"/>
              <a:gd name="connsiteY9009" fmla="*/ 4036105 h 8856097"/>
              <a:gd name="connsiteX9010" fmla="*/ 2833402 w 8830208"/>
              <a:gd name="connsiteY9010" fmla="*/ 4026199 h 8856097"/>
              <a:gd name="connsiteX9011" fmla="*/ 2853461 w 8830208"/>
              <a:gd name="connsiteY9011" fmla="*/ 4022865 h 8856097"/>
              <a:gd name="connsiteX9012" fmla="*/ 2879636 w 8830208"/>
              <a:gd name="connsiteY9012" fmla="*/ 4029427 h 8856097"/>
              <a:gd name="connsiteX9013" fmla="*/ 2873302 w 8830208"/>
              <a:gd name="connsiteY9013" fmla="*/ 4012940 h 8856097"/>
              <a:gd name="connsiteX9014" fmla="*/ 2866977 w 8830208"/>
              <a:gd name="connsiteY9014" fmla="*/ 3992461 h 8856097"/>
              <a:gd name="connsiteX9015" fmla="*/ 2835450 w 8830208"/>
              <a:gd name="connsiteY9015" fmla="*/ 4002310 h 8856097"/>
              <a:gd name="connsiteX9016" fmla="*/ 3096330 w 8830208"/>
              <a:gd name="connsiteY9016" fmla="*/ 3998567 h 8856097"/>
              <a:gd name="connsiteX9017" fmla="*/ 3108389 w 8830208"/>
              <a:gd name="connsiteY9017" fmla="*/ 4030933 h 8856097"/>
              <a:gd name="connsiteX9018" fmla="*/ 3121190 w 8830208"/>
              <a:gd name="connsiteY9018" fmla="*/ 4048449 h 8856097"/>
              <a:gd name="connsiteX9019" fmla="*/ 3126543 w 8830208"/>
              <a:gd name="connsiteY9019" fmla="*/ 4027989 h 8856097"/>
              <a:gd name="connsiteX9020" fmla="*/ 3119295 w 8830208"/>
              <a:gd name="connsiteY9020" fmla="*/ 4007530 h 8856097"/>
              <a:gd name="connsiteX9021" fmla="*/ 3101883 w 8830208"/>
              <a:gd name="connsiteY9021" fmla="*/ 3995623 h 8856097"/>
              <a:gd name="connsiteX9022" fmla="*/ 3096330 w 8830208"/>
              <a:gd name="connsiteY9022" fmla="*/ 3998567 h 8856097"/>
              <a:gd name="connsiteX9023" fmla="*/ 3626558 w 8830208"/>
              <a:gd name="connsiteY9023" fmla="*/ 3994766 h 8856097"/>
              <a:gd name="connsiteX9024" fmla="*/ 3625072 w 8830208"/>
              <a:gd name="connsiteY9024" fmla="*/ 4023341 h 8856097"/>
              <a:gd name="connsiteX9025" fmla="*/ 3630749 w 8830208"/>
              <a:gd name="connsiteY9025" fmla="*/ 4040867 h 8856097"/>
              <a:gd name="connsiteX9026" fmla="*/ 3611023 w 8830208"/>
              <a:gd name="connsiteY9026" fmla="*/ 4017055 h 8856097"/>
              <a:gd name="connsiteX9027" fmla="*/ 3603803 w 8830208"/>
              <a:gd name="connsiteY9027" fmla="*/ 4034371 h 8856097"/>
              <a:gd name="connsiteX9028" fmla="*/ 3616052 w 8830208"/>
              <a:gd name="connsiteY9028" fmla="*/ 4056440 h 8856097"/>
              <a:gd name="connsiteX9029" fmla="*/ 3628006 w 8830208"/>
              <a:gd name="connsiteY9029" fmla="*/ 4042039 h 8856097"/>
              <a:gd name="connsiteX9030" fmla="*/ 3636845 w 8830208"/>
              <a:gd name="connsiteY9030" fmla="*/ 4005672 h 8856097"/>
              <a:gd name="connsiteX9031" fmla="*/ 3626558 w 8830208"/>
              <a:gd name="connsiteY9031" fmla="*/ 3994766 h 8856097"/>
              <a:gd name="connsiteX9032" fmla="*/ 3651457 w 8830208"/>
              <a:gd name="connsiteY9032" fmla="*/ 4002805 h 8856097"/>
              <a:gd name="connsiteX9033" fmla="*/ 3656848 w 8830208"/>
              <a:gd name="connsiteY9033" fmla="*/ 4029599 h 8856097"/>
              <a:gd name="connsiteX9034" fmla="*/ 3668202 w 8830208"/>
              <a:gd name="connsiteY9034" fmla="*/ 4040867 h 8856097"/>
              <a:gd name="connsiteX9035" fmla="*/ 3661258 w 8830208"/>
              <a:gd name="connsiteY9035" fmla="*/ 4022636 h 8856097"/>
              <a:gd name="connsiteX9036" fmla="*/ 3665458 w 8830208"/>
              <a:gd name="connsiteY9036" fmla="*/ 4011292 h 8856097"/>
              <a:gd name="connsiteX9037" fmla="*/ 3676602 w 8830208"/>
              <a:gd name="connsiteY9037" fmla="*/ 4008653 h 8856097"/>
              <a:gd name="connsiteX9038" fmla="*/ 3651457 w 8830208"/>
              <a:gd name="connsiteY9038" fmla="*/ 4002805 h 8856097"/>
              <a:gd name="connsiteX9039" fmla="*/ 4339285 w 8830208"/>
              <a:gd name="connsiteY9039" fmla="*/ 4002967 h 8856097"/>
              <a:gd name="connsiteX9040" fmla="*/ 4357640 w 8830208"/>
              <a:gd name="connsiteY9040" fmla="*/ 4006282 h 8856097"/>
              <a:gd name="connsiteX9041" fmla="*/ 4371928 w 8830208"/>
              <a:gd name="connsiteY9041" fmla="*/ 3988832 h 8856097"/>
              <a:gd name="connsiteX9042" fmla="*/ 4339285 w 8830208"/>
              <a:gd name="connsiteY9042" fmla="*/ 4002967 h 8856097"/>
              <a:gd name="connsiteX9043" fmla="*/ 4389654 w 8830208"/>
              <a:gd name="connsiteY9043" fmla="*/ 4007996 h 8856097"/>
              <a:gd name="connsiteX9044" fmla="*/ 4367165 w 8830208"/>
              <a:gd name="connsiteY9044" fmla="*/ 4027523 h 8856097"/>
              <a:gd name="connsiteX9045" fmla="*/ 4400503 w 8830208"/>
              <a:gd name="connsiteY9045" fmla="*/ 4011549 h 8856097"/>
              <a:gd name="connsiteX9046" fmla="*/ 4426954 w 8830208"/>
              <a:gd name="connsiteY9046" fmla="*/ 3988480 h 8856097"/>
              <a:gd name="connsiteX9047" fmla="*/ 4389654 w 8830208"/>
              <a:gd name="connsiteY9047" fmla="*/ 4007996 h 8856097"/>
              <a:gd name="connsiteX9048" fmla="*/ 2300240 w 8830208"/>
              <a:gd name="connsiteY9048" fmla="*/ 4007530 h 8856097"/>
              <a:gd name="connsiteX9049" fmla="*/ 2310327 w 8830208"/>
              <a:gd name="connsiteY9049" fmla="*/ 4017055 h 8856097"/>
              <a:gd name="connsiteX9050" fmla="*/ 2314527 w 8830208"/>
              <a:gd name="connsiteY9050" fmla="*/ 4007530 h 8856097"/>
              <a:gd name="connsiteX9051" fmla="*/ 2304441 w 8830208"/>
              <a:gd name="connsiteY9051" fmla="*/ 3998005 h 8856097"/>
              <a:gd name="connsiteX9052" fmla="*/ 2300240 w 8830208"/>
              <a:gd name="connsiteY9052" fmla="*/ 4007530 h 8856097"/>
              <a:gd name="connsiteX9053" fmla="*/ 2847927 w 8830208"/>
              <a:gd name="connsiteY9053" fmla="*/ 4007530 h 8856097"/>
              <a:gd name="connsiteX9054" fmla="*/ 2858014 w 8830208"/>
              <a:gd name="connsiteY9054" fmla="*/ 4017055 h 8856097"/>
              <a:gd name="connsiteX9055" fmla="*/ 2862215 w 8830208"/>
              <a:gd name="connsiteY9055" fmla="*/ 4007530 h 8856097"/>
              <a:gd name="connsiteX9056" fmla="*/ 2852128 w 8830208"/>
              <a:gd name="connsiteY9056" fmla="*/ 3998005 h 8856097"/>
              <a:gd name="connsiteX9057" fmla="*/ 2847927 w 8830208"/>
              <a:gd name="connsiteY9057" fmla="*/ 4007530 h 8856097"/>
              <a:gd name="connsiteX9058" fmla="*/ 3259055 w 8830208"/>
              <a:gd name="connsiteY9058" fmla="*/ 4013140 h 8856097"/>
              <a:gd name="connsiteX9059" fmla="*/ 3276505 w 8830208"/>
              <a:gd name="connsiteY9059" fmla="*/ 4048401 h 8856097"/>
              <a:gd name="connsiteX9060" fmla="*/ 3291383 w 8830208"/>
              <a:gd name="connsiteY9060" fmla="*/ 4029313 h 8856097"/>
              <a:gd name="connsiteX9061" fmla="*/ 3286077 w 8830208"/>
              <a:gd name="connsiteY9061" fmla="*/ 4006749 h 8856097"/>
              <a:gd name="connsiteX9062" fmla="*/ 3259055 w 8830208"/>
              <a:gd name="connsiteY9062" fmla="*/ 4013140 h 8856097"/>
              <a:gd name="connsiteX9063" fmla="*/ 3457527 w 8830208"/>
              <a:gd name="connsiteY9063" fmla="*/ 4005186 h 8856097"/>
              <a:gd name="connsiteX9064" fmla="*/ 3443240 w 8830208"/>
              <a:gd name="connsiteY9064" fmla="*/ 4010978 h 8856097"/>
              <a:gd name="connsiteX9065" fmla="*/ 3428952 w 8830208"/>
              <a:gd name="connsiteY9065" fmla="*/ 4024998 h 8856097"/>
              <a:gd name="connsiteX9066" fmla="*/ 3454727 w 8830208"/>
              <a:gd name="connsiteY9066" fmla="*/ 4036257 h 8856097"/>
              <a:gd name="connsiteX9067" fmla="*/ 3460166 w 8830208"/>
              <a:gd name="connsiteY9067" fmla="*/ 4015445 h 8856097"/>
              <a:gd name="connsiteX9068" fmla="*/ 3467853 w 8830208"/>
              <a:gd name="connsiteY9068" fmla="*/ 4027885 h 8856097"/>
              <a:gd name="connsiteX9069" fmla="*/ 3482636 w 8830208"/>
              <a:gd name="connsiteY9069" fmla="*/ 4033218 h 8856097"/>
              <a:gd name="connsiteX9070" fmla="*/ 3473625 w 8830208"/>
              <a:gd name="connsiteY9070" fmla="*/ 4010025 h 8856097"/>
              <a:gd name="connsiteX9071" fmla="*/ 3457527 w 8830208"/>
              <a:gd name="connsiteY9071" fmla="*/ 4005186 h 8856097"/>
              <a:gd name="connsiteX9072" fmla="*/ 4448128 w 8830208"/>
              <a:gd name="connsiteY9072" fmla="*/ 4009616 h 8856097"/>
              <a:gd name="connsiteX9073" fmla="*/ 4424792 w 8830208"/>
              <a:gd name="connsiteY9073" fmla="*/ 4023208 h 8856097"/>
              <a:gd name="connsiteX9074" fmla="*/ 4472417 w 8830208"/>
              <a:gd name="connsiteY9074" fmla="*/ 4013121 h 8856097"/>
              <a:gd name="connsiteX9075" fmla="*/ 4448128 w 8830208"/>
              <a:gd name="connsiteY9075" fmla="*/ 4009616 h 8856097"/>
              <a:gd name="connsiteX9076" fmla="*/ 2199132 w 8830208"/>
              <a:gd name="connsiteY9076" fmla="*/ 4017055 h 8856097"/>
              <a:gd name="connsiteX9077" fmla="*/ 2198513 w 8830208"/>
              <a:gd name="connsiteY9077" fmla="*/ 4040867 h 8856097"/>
              <a:gd name="connsiteX9078" fmla="*/ 2198989 w 8830208"/>
              <a:gd name="connsiteY9078" fmla="*/ 4059917 h 8856097"/>
              <a:gd name="connsiteX9079" fmla="*/ 2194150 w 8830208"/>
              <a:gd name="connsiteY9079" fmla="*/ 4043248 h 8856097"/>
              <a:gd name="connsiteX9080" fmla="*/ 2180482 w 8830208"/>
              <a:gd name="connsiteY9080" fmla="*/ 4026580 h 8856097"/>
              <a:gd name="connsiteX9081" fmla="*/ 2179577 w 8830208"/>
              <a:gd name="connsiteY9081" fmla="*/ 4052888 h 8856097"/>
              <a:gd name="connsiteX9082" fmla="*/ 2187207 w 8830208"/>
              <a:gd name="connsiteY9082" fmla="*/ 4064908 h 8856097"/>
              <a:gd name="connsiteX9083" fmla="*/ 2217525 w 8830208"/>
              <a:gd name="connsiteY9083" fmla="*/ 4054336 h 8856097"/>
              <a:gd name="connsiteX9084" fmla="*/ 2247995 w 8830208"/>
              <a:gd name="connsiteY9084" fmla="*/ 4028028 h 8856097"/>
              <a:gd name="connsiteX9085" fmla="*/ 2248148 w 8830208"/>
              <a:gd name="connsiteY9085" fmla="*/ 4012292 h 8856097"/>
              <a:gd name="connsiteX9086" fmla="*/ 2258244 w 8830208"/>
              <a:gd name="connsiteY9086" fmla="*/ 4026580 h 8856097"/>
              <a:gd name="connsiteX9087" fmla="*/ 2268350 w 8830208"/>
              <a:gd name="connsiteY9087" fmla="*/ 4040867 h 8856097"/>
              <a:gd name="connsiteX9088" fmla="*/ 2264455 w 8830208"/>
              <a:gd name="connsiteY9088" fmla="*/ 4026580 h 8856097"/>
              <a:gd name="connsiteX9089" fmla="*/ 2199132 w 8830208"/>
              <a:gd name="connsiteY9089" fmla="*/ 4017055 h 8856097"/>
              <a:gd name="connsiteX9090" fmla="*/ 2491578 w 8830208"/>
              <a:gd name="connsiteY9090" fmla="*/ 4015693 h 8856097"/>
              <a:gd name="connsiteX9091" fmla="*/ 2466128 w 8830208"/>
              <a:gd name="connsiteY9091" fmla="*/ 4021560 h 8856097"/>
              <a:gd name="connsiteX9092" fmla="*/ 2447877 w 8830208"/>
              <a:gd name="connsiteY9092" fmla="*/ 4015769 h 8856097"/>
              <a:gd name="connsiteX9093" fmla="*/ 2447877 w 8830208"/>
              <a:gd name="connsiteY9093" fmla="*/ 4036028 h 8856097"/>
              <a:gd name="connsiteX9094" fmla="*/ 2438352 w 8830208"/>
              <a:gd name="connsiteY9094" fmla="*/ 4050392 h 8856097"/>
              <a:gd name="connsiteX9095" fmla="*/ 2428827 w 8830208"/>
              <a:gd name="connsiteY9095" fmla="*/ 4054774 h 8856097"/>
              <a:gd name="connsiteX9096" fmla="*/ 2455021 w 8830208"/>
              <a:gd name="connsiteY9096" fmla="*/ 4058679 h 8856097"/>
              <a:gd name="connsiteX9097" fmla="*/ 2505351 w 8830208"/>
              <a:gd name="connsiteY9097" fmla="*/ 4022446 h 8856097"/>
              <a:gd name="connsiteX9098" fmla="*/ 2498789 w 8830208"/>
              <a:gd name="connsiteY9098" fmla="*/ 4004034 h 8856097"/>
              <a:gd name="connsiteX9099" fmla="*/ 2491578 w 8830208"/>
              <a:gd name="connsiteY9099" fmla="*/ 4015693 h 8856097"/>
              <a:gd name="connsiteX9100" fmla="*/ 4506278 w 8830208"/>
              <a:gd name="connsiteY9100" fmla="*/ 4017864 h 8856097"/>
              <a:gd name="connsiteX9101" fmla="*/ 4488161 w 8830208"/>
              <a:gd name="connsiteY9101" fmla="*/ 4031694 h 8856097"/>
              <a:gd name="connsiteX9102" fmla="*/ 4525271 w 8830208"/>
              <a:gd name="connsiteY9102" fmla="*/ 4022331 h 8856097"/>
              <a:gd name="connsiteX9103" fmla="*/ 4506278 w 8830208"/>
              <a:gd name="connsiteY9103" fmla="*/ 4017864 h 8856097"/>
              <a:gd name="connsiteX9104" fmla="*/ 3035522 w 8830208"/>
              <a:gd name="connsiteY9104" fmla="*/ 4024293 h 8856097"/>
              <a:gd name="connsiteX9105" fmla="*/ 3046314 w 8830208"/>
              <a:gd name="connsiteY9105" fmla="*/ 4053440 h 8856097"/>
              <a:gd name="connsiteX9106" fmla="*/ 3067002 w 8830208"/>
              <a:gd name="connsiteY9106" fmla="*/ 4042096 h 8856097"/>
              <a:gd name="connsiteX9107" fmla="*/ 3035522 w 8830208"/>
              <a:gd name="connsiteY9107" fmla="*/ 4024293 h 8856097"/>
              <a:gd name="connsiteX9108" fmla="*/ 3439230 w 8830208"/>
              <a:gd name="connsiteY9108" fmla="*/ 4032133 h 8856097"/>
              <a:gd name="connsiteX9109" fmla="*/ 3444983 w 8830208"/>
              <a:gd name="connsiteY9109" fmla="*/ 4037895 h 8856097"/>
              <a:gd name="connsiteX9110" fmla="*/ 3444231 w 8830208"/>
              <a:gd name="connsiteY9110" fmla="*/ 4019636 h 8856097"/>
              <a:gd name="connsiteX9111" fmla="*/ 3439230 w 8830208"/>
              <a:gd name="connsiteY9111" fmla="*/ 4032133 h 8856097"/>
              <a:gd name="connsiteX9112" fmla="*/ 4040619 w 8830208"/>
              <a:gd name="connsiteY9112" fmla="*/ 4028161 h 8856097"/>
              <a:gd name="connsiteX9113" fmla="*/ 4066556 w 8830208"/>
              <a:gd name="connsiteY9113" fmla="*/ 4044048 h 8856097"/>
              <a:gd name="connsiteX9114" fmla="*/ 4084111 w 8830208"/>
              <a:gd name="connsiteY9114" fmla="*/ 4034523 h 8856097"/>
              <a:gd name="connsiteX9115" fmla="*/ 4058174 w 8830208"/>
              <a:gd name="connsiteY9115" fmla="*/ 4018636 h 8856097"/>
              <a:gd name="connsiteX9116" fmla="*/ 4040619 w 8830208"/>
              <a:gd name="connsiteY9116" fmla="*/ 4028161 h 8856097"/>
              <a:gd name="connsiteX9117" fmla="*/ 4548140 w 8830208"/>
              <a:gd name="connsiteY9117" fmla="*/ 4026580 h 8856097"/>
              <a:gd name="connsiteX9118" fmla="*/ 4529090 w 8830208"/>
              <a:gd name="connsiteY9118" fmla="*/ 4034761 h 8856097"/>
              <a:gd name="connsiteX9119" fmla="*/ 4549959 w 8830208"/>
              <a:gd name="connsiteY9119" fmla="*/ 4035438 h 8856097"/>
              <a:gd name="connsiteX9120" fmla="*/ 4576715 w 8830208"/>
              <a:gd name="connsiteY9120" fmla="*/ 4026580 h 8856097"/>
              <a:gd name="connsiteX9121" fmla="*/ 4548140 w 8830208"/>
              <a:gd name="connsiteY9121" fmla="*/ 4026580 h 8856097"/>
              <a:gd name="connsiteX9122" fmla="*/ 2209752 w 8830208"/>
              <a:gd name="connsiteY9122" fmla="*/ 4036105 h 8856097"/>
              <a:gd name="connsiteX9123" fmla="*/ 2219277 w 8830208"/>
              <a:gd name="connsiteY9123" fmla="*/ 4045630 h 8856097"/>
              <a:gd name="connsiteX9124" fmla="*/ 2228802 w 8830208"/>
              <a:gd name="connsiteY9124" fmla="*/ 4036105 h 8856097"/>
              <a:gd name="connsiteX9125" fmla="*/ 2219277 w 8830208"/>
              <a:gd name="connsiteY9125" fmla="*/ 4026580 h 8856097"/>
              <a:gd name="connsiteX9126" fmla="*/ 2209752 w 8830208"/>
              <a:gd name="connsiteY9126" fmla="*/ 4036105 h 8856097"/>
              <a:gd name="connsiteX9127" fmla="*/ 2391032 w 8830208"/>
              <a:gd name="connsiteY9127" fmla="*/ 4031904 h 8856097"/>
              <a:gd name="connsiteX9128" fmla="*/ 2404710 w 8830208"/>
              <a:gd name="connsiteY9128" fmla="*/ 4060479 h 8856097"/>
              <a:gd name="connsiteX9129" fmla="*/ 2418998 w 8830208"/>
              <a:gd name="connsiteY9129" fmla="*/ 4068880 h 8856097"/>
              <a:gd name="connsiteX9130" fmla="*/ 2405320 w 8830208"/>
              <a:gd name="connsiteY9130" fmla="*/ 4040305 h 8856097"/>
              <a:gd name="connsiteX9131" fmla="*/ 2391032 w 8830208"/>
              <a:gd name="connsiteY9131" fmla="*/ 4031904 h 8856097"/>
              <a:gd name="connsiteX9132" fmla="*/ 2457402 w 8830208"/>
              <a:gd name="connsiteY9132" fmla="*/ 4036105 h 8856097"/>
              <a:gd name="connsiteX9133" fmla="*/ 2467489 w 8830208"/>
              <a:gd name="connsiteY9133" fmla="*/ 4045630 h 8856097"/>
              <a:gd name="connsiteX9134" fmla="*/ 2471690 w 8830208"/>
              <a:gd name="connsiteY9134" fmla="*/ 4036105 h 8856097"/>
              <a:gd name="connsiteX9135" fmla="*/ 2461603 w 8830208"/>
              <a:gd name="connsiteY9135" fmla="*/ 4026580 h 8856097"/>
              <a:gd name="connsiteX9136" fmla="*/ 2457402 w 8830208"/>
              <a:gd name="connsiteY9136" fmla="*/ 4036105 h 8856097"/>
              <a:gd name="connsiteX9137" fmla="*/ 3005881 w 8830208"/>
              <a:gd name="connsiteY9137" fmla="*/ 4045630 h 8856097"/>
              <a:gd name="connsiteX9138" fmla="*/ 3023359 w 8830208"/>
              <a:gd name="connsiteY9138" fmla="*/ 4073395 h 8856097"/>
              <a:gd name="connsiteX9139" fmla="*/ 3013434 w 8830208"/>
              <a:gd name="connsiteY9139" fmla="*/ 4045610 h 8856097"/>
              <a:gd name="connsiteX9140" fmla="*/ 2999537 w 8830208"/>
              <a:gd name="connsiteY9140" fmla="*/ 4021817 h 8856097"/>
              <a:gd name="connsiteX9141" fmla="*/ 3005881 w 8830208"/>
              <a:gd name="connsiteY9141" fmla="*/ 4045630 h 8856097"/>
              <a:gd name="connsiteX9142" fmla="*/ 3223041 w 8830208"/>
              <a:gd name="connsiteY9142" fmla="*/ 4041362 h 8856097"/>
              <a:gd name="connsiteX9143" fmla="*/ 3218659 w 8830208"/>
              <a:gd name="connsiteY9143" fmla="*/ 4049935 h 8856097"/>
              <a:gd name="connsiteX9144" fmla="*/ 3194933 w 8830208"/>
              <a:gd name="connsiteY9144" fmla="*/ 4061346 h 8856097"/>
              <a:gd name="connsiteX9145" fmla="*/ 3181255 w 8830208"/>
              <a:gd name="connsiteY9145" fmla="*/ 4078967 h 8856097"/>
              <a:gd name="connsiteX9146" fmla="*/ 3186703 w 8830208"/>
              <a:gd name="connsiteY9146" fmla="*/ 4059917 h 8856097"/>
              <a:gd name="connsiteX9147" fmla="*/ 3192142 w 8830208"/>
              <a:gd name="connsiteY9147" fmla="*/ 4040867 h 8856097"/>
              <a:gd name="connsiteX9148" fmla="*/ 3176540 w 8830208"/>
              <a:gd name="connsiteY9148" fmla="*/ 4064680 h 8856097"/>
              <a:gd name="connsiteX9149" fmla="*/ 3166367 w 8830208"/>
              <a:gd name="connsiteY9149" fmla="*/ 4071023 h 8856097"/>
              <a:gd name="connsiteX9150" fmla="*/ 3159881 w 8830208"/>
              <a:gd name="connsiteY9150" fmla="*/ 4057726 h 8856097"/>
              <a:gd name="connsiteX9151" fmla="*/ 3151089 w 8830208"/>
              <a:gd name="connsiteY9151" fmla="*/ 4079958 h 8856097"/>
              <a:gd name="connsiteX9152" fmla="*/ 3154204 w 8830208"/>
              <a:gd name="connsiteY9152" fmla="*/ 4098017 h 8856097"/>
              <a:gd name="connsiteX9153" fmla="*/ 3139478 w 8830208"/>
              <a:gd name="connsiteY9153" fmla="*/ 4078967 h 8856097"/>
              <a:gd name="connsiteX9154" fmla="*/ 3124457 w 8830208"/>
              <a:gd name="connsiteY9154" fmla="*/ 4073414 h 8856097"/>
              <a:gd name="connsiteX9155" fmla="*/ 3117885 w 8830208"/>
              <a:gd name="connsiteY9155" fmla="*/ 4080634 h 8856097"/>
              <a:gd name="connsiteX9156" fmla="*/ 3086052 w 8830208"/>
              <a:gd name="connsiteY9156" fmla="*/ 4108704 h 8856097"/>
              <a:gd name="connsiteX9157" fmla="*/ 3095577 w 8830208"/>
              <a:gd name="connsiteY9157" fmla="*/ 4121830 h 8856097"/>
              <a:gd name="connsiteX9158" fmla="*/ 3105102 w 8830208"/>
              <a:gd name="connsiteY9158" fmla="*/ 4108561 h 8856097"/>
              <a:gd name="connsiteX9159" fmla="*/ 3135468 w 8830208"/>
              <a:gd name="connsiteY9159" fmla="*/ 4093855 h 8856097"/>
              <a:gd name="connsiteX9160" fmla="*/ 3209877 w 8830208"/>
              <a:gd name="connsiteY9160" fmla="*/ 4073509 h 8856097"/>
              <a:gd name="connsiteX9161" fmla="*/ 3231147 w 8830208"/>
              <a:gd name="connsiteY9161" fmla="*/ 4061965 h 8856097"/>
              <a:gd name="connsiteX9162" fmla="*/ 3226889 w 8830208"/>
              <a:gd name="connsiteY9162" fmla="*/ 4026580 h 8856097"/>
              <a:gd name="connsiteX9163" fmla="*/ 3223041 w 8830208"/>
              <a:gd name="connsiteY9163" fmla="*/ 4041362 h 8856097"/>
              <a:gd name="connsiteX9164" fmla="*/ 3388471 w 8830208"/>
              <a:gd name="connsiteY9164" fmla="*/ 4039972 h 8856097"/>
              <a:gd name="connsiteX9165" fmla="*/ 3380518 w 8830208"/>
              <a:gd name="connsiteY9165" fmla="*/ 4060422 h 8856097"/>
              <a:gd name="connsiteX9166" fmla="*/ 3392929 w 8830208"/>
              <a:gd name="connsiteY9166" fmla="*/ 4066146 h 8856097"/>
              <a:gd name="connsiteX9167" fmla="*/ 3412884 w 8830208"/>
              <a:gd name="connsiteY9167" fmla="*/ 4068147 h 8856097"/>
              <a:gd name="connsiteX9168" fmla="*/ 3429143 w 8830208"/>
              <a:gd name="connsiteY9168" fmla="*/ 4059050 h 8856097"/>
              <a:gd name="connsiteX9169" fmla="*/ 3417142 w 8830208"/>
              <a:gd name="connsiteY9169" fmla="*/ 4043258 h 8856097"/>
              <a:gd name="connsiteX9170" fmla="*/ 3405140 w 8830208"/>
              <a:gd name="connsiteY9170" fmla="*/ 4027456 h 8856097"/>
              <a:gd name="connsiteX9171" fmla="*/ 3388471 w 8830208"/>
              <a:gd name="connsiteY9171" fmla="*/ 4039972 h 8856097"/>
              <a:gd name="connsiteX9172" fmla="*/ 3956609 w 8830208"/>
              <a:gd name="connsiteY9172" fmla="*/ 4040534 h 8856097"/>
              <a:gd name="connsiteX9173" fmla="*/ 3938540 w 8830208"/>
              <a:gd name="connsiteY9173" fmla="*/ 4053869 h 8856097"/>
              <a:gd name="connsiteX9174" fmla="*/ 3948856 w 8830208"/>
              <a:gd name="connsiteY9174" fmla="*/ 4064346 h 8856097"/>
              <a:gd name="connsiteX9175" fmla="*/ 3990927 w 8830208"/>
              <a:gd name="connsiteY9175" fmla="*/ 4049935 h 8856097"/>
              <a:gd name="connsiteX9176" fmla="*/ 3956609 w 8830208"/>
              <a:gd name="connsiteY9176" fmla="*/ 4040534 h 8856097"/>
              <a:gd name="connsiteX9177" fmla="*/ 4586240 w 8830208"/>
              <a:gd name="connsiteY9177" fmla="*/ 4036105 h 8856097"/>
              <a:gd name="connsiteX9178" fmla="*/ 4614815 w 8830208"/>
              <a:gd name="connsiteY9178" fmla="*/ 4036105 h 8856097"/>
              <a:gd name="connsiteX9179" fmla="*/ 4633865 w 8830208"/>
              <a:gd name="connsiteY9179" fmla="*/ 4027923 h 8856097"/>
              <a:gd name="connsiteX9180" fmla="*/ 4612996 w 8830208"/>
              <a:gd name="connsiteY9180" fmla="*/ 4027246 h 8856097"/>
              <a:gd name="connsiteX9181" fmla="*/ 4586240 w 8830208"/>
              <a:gd name="connsiteY9181" fmla="*/ 4036105 h 8856097"/>
              <a:gd name="connsiteX9182" fmla="*/ 2135286 w 8830208"/>
              <a:gd name="connsiteY9182" fmla="*/ 4059917 h 8856097"/>
              <a:gd name="connsiteX9183" fmla="*/ 2153231 w 8830208"/>
              <a:gd name="connsiteY9183" fmla="*/ 4083730 h 8856097"/>
              <a:gd name="connsiteX9184" fmla="*/ 2149326 w 8830208"/>
              <a:gd name="connsiteY9184" fmla="*/ 4059993 h 8856097"/>
              <a:gd name="connsiteX9185" fmla="*/ 2131371 w 8830208"/>
              <a:gd name="connsiteY9185" fmla="*/ 4036181 h 8856097"/>
              <a:gd name="connsiteX9186" fmla="*/ 2135286 w 8830208"/>
              <a:gd name="connsiteY9186" fmla="*/ 4059917 h 8856097"/>
              <a:gd name="connsiteX9187" fmla="*/ 2724102 w 8830208"/>
              <a:gd name="connsiteY9187" fmla="*/ 4045630 h 8856097"/>
              <a:gd name="connsiteX9188" fmla="*/ 2734189 w 8830208"/>
              <a:gd name="connsiteY9188" fmla="*/ 4055155 h 8856097"/>
              <a:gd name="connsiteX9189" fmla="*/ 2738390 w 8830208"/>
              <a:gd name="connsiteY9189" fmla="*/ 4045630 h 8856097"/>
              <a:gd name="connsiteX9190" fmla="*/ 2728303 w 8830208"/>
              <a:gd name="connsiteY9190" fmla="*/ 4036105 h 8856097"/>
              <a:gd name="connsiteX9191" fmla="*/ 2724102 w 8830208"/>
              <a:gd name="connsiteY9191" fmla="*/ 4045630 h 8856097"/>
              <a:gd name="connsiteX9192" fmla="*/ 3542500 w 8830208"/>
              <a:gd name="connsiteY9192" fmla="*/ 4060822 h 8856097"/>
              <a:gd name="connsiteX9193" fmla="*/ 3536947 w 8830208"/>
              <a:gd name="connsiteY9193" fmla="*/ 4076586 h 8856097"/>
              <a:gd name="connsiteX9194" fmla="*/ 3522393 w 8830208"/>
              <a:gd name="connsiteY9194" fmla="*/ 4064680 h 8856097"/>
              <a:gd name="connsiteX9195" fmla="*/ 3518211 w 8830208"/>
              <a:gd name="connsiteY9195" fmla="*/ 4079186 h 8856097"/>
              <a:gd name="connsiteX9196" fmla="*/ 3523774 w 8830208"/>
              <a:gd name="connsiteY9196" fmla="*/ 4093693 h 8856097"/>
              <a:gd name="connsiteX9197" fmla="*/ 3507315 w 8830208"/>
              <a:gd name="connsiteY9197" fmla="*/ 4085454 h 8856097"/>
              <a:gd name="connsiteX9198" fmla="*/ 3455718 w 8830208"/>
              <a:gd name="connsiteY9198" fmla="*/ 4097503 h 8856097"/>
              <a:gd name="connsiteX9199" fmla="*/ 3420570 w 8830208"/>
              <a:gd name="connsiteY9199" fmla="*/ 4117791 h 8856097"/>
              <a:gd name="connsiteX9200" fmla="*/ 3428457 w 8830208"/>
              <a:gd name="connsiteY9200" fmla="*/ 4130554 h 8856097"/>
              <a:gd name="connsiteX9201" fmla="*/ 3457670 w 8830208"/>
              <a:gd name="connsiteY9201" fmla="*/ 4114124 h 8856097"/>
              <a:gd name="connsiteX9202" fmla="*/ 3457823 w 8830208"/>
              <a:gd name="connsiteY9202" fmla="*/ 4098017 h 8856097"/>
              <a:gd name="connsiteX9203" fmla="*/ 3467376 w 8830208"/>
              <a:gd name="connsiteY9203" fmla="*/ 4112305 h 8856097"/>
              <a:gd name="connsiteX9204" fmla="*/ 3476939 w 8830208"/>
              <a:gd name="connsiteY9204" fmla="*/ 4126592 h 8856097"/>
              <a:gd name="connsiteX9205" fmla="*/ 3489608 w 8830208"/>
              <a:gd name="connsiteY9205" fmla="*/ 4110076 h 8856097"/>
              <a:gd name="connsiteX9206" fmla="*/ 3507658 w 8830208"/>
              <a:gd name="connsiteY9206" fmla="*/ 4098941 h 8856097"/>
              <a:gd name="connsiteX9207" fmla="*/ 3552920 w 8830208"/>
              <a:gd name="connsiteY9207" fmla="*/ 4066727 h 8856097"/>
              <a:gd name="connsiteX9208" fmla="*/ 3553073 w 8830208"/>
              <a:gd name="connsiteY9208" fmla="*/ 4050392 h 8856097"/>
              <a:gd name="connsiteX9209" fmla="*/ 3561931 w 8830208"/>
              <a:gd name="connsiteY9209" fmla="*/ 4064403 h 8856097"/>
              <a:gd name="connsiteX9210" fmla="*/ 3576133 w 8830208"/>
              <a:gd name="connsiteY9210" fmla="*/ 4073081 h 8856097"/>
              <a:gd name="connsiteX9211" fmla="*/ 3562360 w 8830208"/>
              <a:gd name="connsiteY9211" fmla="*/ 4050449 h 8856097"/>
              <a:gd name="connsiteX9212" fmla="*/ 3543252 w 8830208"/>
              <a:gd name="connsiteY9212" fmla="*/ 4033152 h 8856097"/>
              <a:gd name="connsiteX9213" fmla="*/ 3542500 w 8830208"/>
              <a:gd name="connsiteY9213" fmla="*/ 4060822 h 8856097"/>
              <a:gd name="connsiteX9214" fmla="*/ 4633865 w 8830208"/>
              <a:gd name="connsiteY9214" fmla="*/ 4045630 h 8856097"/>
              <a:gd name="connsiteX9215" fmla="*/ 4629103 w 8830208"/>
              <a:gd name="connsiteY9215" fmla="*/ 4053811 h 8856097"/>
              <a:gd name="connsiteX9216" fmla="*/ 4662440 w 8830208"/>
              <a:gd name="connsiteY9216" fmla="*/ 4045630 h 8856097"/>
              <a:gd name="connsiteX9217" fmla="*/ 4667203 w 8830208"/>
              <a:gd name="connsiteY9217" fmla="*/ 4037448 h 8856097"/>
              <a:gd name="connsiteX9218" fmla="*/ 4633865 w 8830208"/>
              <a:gd name="connsiteY9218" fmla="*/ 4045630 h 8856097"/>
              <a:gd name="connsiteX9219" fmla="*/ 2348522 w 8830208"/>
              <a:gd name="connsiteY9219" fmla="*/ 4054088 h 8856097"/>
              <a:gd name="connsiteX9220" fmla="*/ 2331301 w 8830208"/>
              <a:gd name="connsiteY9220" fmla="*/ 4058507 h 8856097"/>
              <a:gd name="connsiteX9221" fmla="*/ 2327196 w 8830208"/>
              <a:gd name="connsiteY9221" fmla="*/ 4068661 h 8856097"/>
              <a:gd name="connsiteX9222" fmla="*/ 2333577 w 8830208"/>
              <a:gd name="connsiteY9222" fmla="*/ 4089273 h 8856097"/>
              <a:gd name="connsiteX9223" fmla="*/ 2343664 w 8830208"/>
              <a:gd name="connsiteY9223" fmla="*/ 4093255 h 8856097"/>
              <a:gd name="connsiteX9224" fmla="*/ 2348275 w 8830208"/>
              <a:gd name="connsiteY9224" fmla="*/ 4084387 h 8856097"/>
              <a:gd name="connsiteX9225" fmla="*/ 2352475 w 8830208"/>
              <a:gd name="connsiteY9225" fmla="*/ 4069537 h 8856097"/>
              <a:gd name="connsiteX9226" fmla="*/ 2362905 w 8830208"/>
              <a:gd name="connsiteY9226" fmla="*/ 4080786 h 8856097"/>
              <a:gd name="connsiteX9227" fmla="*/ 2368344 w 8830208"/>
              <a:gd name="connsiteY9227" fmla="*/ 4086473 h 8856097"/>
              <a:gd name="connsiteX9228" fmla="*/ 2348522 w 8830208"/>
              <a:gd name="connsiteY9228" fmla="*/ 4054088 h 8856097"/>
              <a:gd name="connsiteX9229" fmla="*/ 2646540 w 8830208"/>
              <a:gd name="connsiteY9229" fmla="*/ 4055345 h 8856097"/>
              <a:gd name="connsiteX9230" fmla="*/ 2579142 w 8830208"/>
              <a:gd name="connsiteY9230" fmla="*/ 4073500 h 8856097"/>
              <a:gd name="connsiteX9231" fmla="*/ 2601297 w 8830208"/>
              <a:gd name="connsiteY9231" fmla="*/ 4102780 h 8856097"/>
              <a:gd name="connsiteX9232" fmla="*/ 2619327 w 8830208"/>
              <a:gd name="connsiteY9232" fmla="*/ 4088492 h 8856097"/>
              <a:gd name="connsiteX9233" fmla="*/ 2629414 w 8830208"/>
              <a:gd name="connsiteY9233" fmla="*/ 4074205 h 8856097"/>
              <a:gd name="connsiteX9234" fmla="*/ 2633682 w 8830208"/>
              <a:gd name="connsiteY9234" fmla="*/ 4083625 h 8856097"/>
              <a:gd name="connsiteX9235" fmla="*/ 2642588 w 8830208"/>
              <a:gd name="connsiteY9235" fmla="*/ 4087387 h 8856097"/>
              <a:gd name="connsiteX9236" fmla="*/ 2652455 w 8830208"/>
              <a:gd name="connsiteY9236" fmla="*/ 4073862 h 8856097"/>
              <a:gd name="connsiteX9237" fmla="*/ 2656189 w 8830208"/>
              <a:gd name="connsiteY9237" fmla="*/ 4060679 h 8856097"/>
              <a:gd name="connsiteX9238" fmla="*/ 2670258 w 8830208"/>
              <a:gd name="connsiteY9238" fmla="*/ 4076281 h 8856097"/>
              <a:gd name="connsiteX9239" fmla="*/ 2680487 w 8830208"/>
              <a:gd name="connsiteY9239" fmla="*/ 4092426 h 8856097"/>
              <a:gd name="connsiteX9240" fmla="*/ 2668219 w 8830208"/>
              <a:gd name="connsiteY9240" fmla="*/ 4045915 h 8856097"/>
              <a:gd name="connsiteX9241" fmla="*/ 2646540 w 8830208"/>
              <a:gd name="connsiteY9241" fmla="*/ 4055345 h 8856097"/>
              <a:gd name="connsiteX9242" fmla="*/ 3924252 w 8830208"/>
              <a:gd name="connsiteY9242" fmla="*/ 4059355 h 8856097"/>
              <a:gd name="connsiteX9243" fmla="*/ 3932892 w 8830208"/>
              <a:gd name="connsiteY9243" fmla="*/ 4078415 h 8856097"/>
              <a:gd name="connsiteX9244" fmla="*/ 3936540 w 8830208"/>
              <a:gd name="connsiteY9244" fmla="*/ 4064689 h 8856097"/>
              <a:gd name="connsiteX9245" fmla="*/ 3924252 w 8830208"/>
              <a:gd name="connsiteY9245" fmla="*/ 4059355 h 8856097"/>
              <a:gd name="connsiteX9246" fmla="*/ 3957685 w 8830208"/>
              <a:gd name="connsiteY9246" fmla="*/ 4055307 h 8856097"/>
              <a:gd name="connsiteX9247" fmla="*/ 3972535 w 8830208"/>
              <a:gd name="connsiteY9247" fmla="*/ 4059508 h 8856097"/>
              <a:gd name="connsiteX9248" fmla="*/ 3966553 w 8830208"/>
              <a:gd name="connsiteY9248" fmla="*/ 4045630 h 8856097"/>
              <a:gd name="connsiteX9249" fmla="*/ 3957685 w 8830208"/>
              <a:gd name="connsiteY9249" fmla="*/ 4055307 h 8856097"/>
              <a:gd name="connsiteX9250" fmla="*/ 2106140 w 8830208"/>
              <a:gd name="connsiteY9250" fmla="*/ 4063765 h 8856097"/>
              <a:gd name="connsiteX9251" fmla="*/ 2099558 w 8830208"/>
              <a:gd name="connsiteY9251" fmla="*/ 4082663 h 8856097"/>
              <a:gd name="connsiteX9252" fmla="*/ 2096014 w 8830208"/>
              <a:gd name="connsiteY9252" fmla="*/ 4093255 h 8856097"/>
              <a:gd name="connsiteX9253" fmla="*/ 2085927 w 8830208"/>
              <a:gd name="connsiteY9253" fmla="*/ 4083482 h 8856097"/>
              <a:gd name="connsiteX9254" fmla="*/ 2056676 w 8830208"/>
              <a:gd name="connsiteY9254" fmla="*/ 4088844 h 8856097"/>
              <a:gd name="connsiteX9255" fmla="*/ 2027425 w 8830208"/>
              <a:gd name="connsiteY9255" fmla="*/ 4103970 h 8856097"/>
              <a:gd name="connsiteX9256" fmla="*/ 2038712 w 8830208"/>
              <a:gd name="connsiteY9256" fmla="*/ 4117553 h 8856097"/>
              <a:gd name="connsiteX9257" fmla="*/ 2066877 w 8830208"/>
              <a:gd name="connsiteY9257" fmla="*/ 4106418 h 8856097"/>
              <a:gd name="connsiteX9258" fmla="*/ 2076488 w 8830208"/>
              <a:gd name="connsiteY9258" fmla="*/ 4098074 h 8856097"/>
              <a:gd name="connsiteX9259" fmla="*/ 2121408 w 8830208"/>
              <a:gd name="connsiteY9259" fmla="*/ 4074205 h 8856097"/>
              <a:gd name="connsiteX9260" fmla="*/ 2106140 w 8830208"/>
              <a:gd name="connsiteY9260" fmla="*/ 4063765 h 8856097"/>
              <a:gd name="connsiteX9261" fmla="*/ 2886361 w 8830208"/>
              <a:gd name="connsiteY9261" fmla="*/ 4062298 h 8856097"/>
              <a:gd name="connsiteX9262" fmla="*/ 2866977 w 8830208"/>
              <a:gd name="connsiteY9262" fmla="*/ 4074205 h 8856097"/>
              <a:gd name="connsiteX9263" fmla="*/ 2847927 w 8830208"/>
              <a:gd name="connsiteY9263" fmla="*/ 4093255 h 8856097"/>
              <a:gd name="connsiteX9264" fmla="*/ 2857452 w 8830208"/>
              <a:gd name="connsiteY9264" fmla="*/ 4112305 h 8856097"/>
              <a:gd name="connsiteX9265" fmla="*/ 2867120 w 8830208"/>
              <a:gd name="connsiteY9265" fmla="*/ 4095636 h 8856097"/>
              <a:gd name="connsiteX9266" fmla="*/ 2867273 w 8830208"/>
              <a:gd name="connsiteY9266" fmla="*/ 4078967 h 8856097"/>
              <a:gd name="connsiteX9267" fmla="*/ 2875407 w 8830208"/>
              <a:gd name="connsiteY9267" fmla="*/ 4091807 h 8856097"/>
              <a:gd name="connsiteX9268" fmla="*/ 2898410 w 8830208"/>
              <a:gd name="connsiteY9268" fmla="*/ 4101332 h 8856097"/>
              <a:gd name="connsiteX9269" fmla="*/ 2913278 w 8830208"/>
              <a:gd name="connsiteY9269" fmla="*/ 4098017 h 8856097"/>
              <a:gd name="connsiteX9270" fmla="*/ 2899991 w 8830208"/>
              <a:gd name="connsiteY9270" fmla="*/ 4074205 h 8856097"/>
              <a:gd name="connsiteX9271" fmla="*/ 2886361 w 8830208"/>
              <a:gd name="connsiteY9271" fmla="*/ 4062298 h 8856097"/>
              <a:gd name="connsiteX9272" fmla="*/ 3352610 w 8830208"/>
              <a:gd name="connsiteY9272" fmla="*/ 4070661 h 8856097"/>
              <a:gd name="connsiteX9273" fmla="*/ 3352457 w 8830208"/>
              <a:gd name="connsiteY9273" fmla="*/ 4088492 h 8856097"/>
              <a:gd name="connsiteX9274" fmla="*/ 3344218 w 8830208"/>
              <a:gd name="connsiteY9274" fmla="*/ 4075481 h 8856097"/>
              <a:gd name="connsiteX9275" fmla="*/ 3320977 w 8830208"/>
              <a:gd name="connsiteY9275" fmla="*/ 4070852 h 8856097"/>
              <a:gd name="connsiteX9276" fmla="*/ 3314500 w 8830208"/>
              <a:gd name="connsiteY9276" fmla="*/ 4093017 h 8856097"/>
              <a:gd name="connsiteX9277" fmla="*/ 3323015 w 8830208"/>
              <a:gd name="connsiteY9277" fmla="*/ 4106790 h 8856097"/>
              <a:gd name="connsiteX9278" fmla="*/ 3353181 w 8830208"/>
              <a:gd name="connsiteY9278" fmla="*/ 4092502 h 8856097"/>
              <a:gd name="connsiteX9279" fmla="*/ 3383347 w 8830208"/>
              <a:gd name="connsiteY9279" fmla="*/ 4078215 h 8856097"/>
              <a:gd name="connsiteX9280" fmla="*/ 3368050 w 8830208"/>
              <a:gd name="connsiteY9280" fmla="*/ 4065518 h 8856097"/>
              <a:gd name="connsiteX9281" fmla="*/ 3352752 w 8830208"/>
              <a:gd name="connsiteY9281" fmla="*/ 4052821 h 8856097"/>
              <a:gd name="connsiteX9282" fmla="*/ 3352610 w 8830208"/>
              <a:gd name="connsiteY9282" fmla="*/ 4070661 h 8856097"/>
              <a:gd name="connsiteX9283" fmla="*/ 4657678 w 8830208"/>
              <a:gd name="connsiteY9283" fmla="*/ 4064680 h 8856097"/>
              <a:gd name="connsiteX9284" fmla="*/ 4633865 w 8830208"/>
              <a:gd name="connsiteY9284" fmla="*/ 4072309 h 8856097"/>
              <a:gd name="connsiteX9285" fmla="*/ 4662440 w 8830208"/>
              <a:gd name="connsiteY9285" fmla="*/ 4072309 h 8856097"/>
              <a:gd name="connsiteX9286" fmla="*/ 4714828 w 8830208"/>
              <a:gd name="connsiteY9286" fmla="*/ 4064680 h 8856097"/>
              <a:gd name="connsiteX9287" fmla="*/ 4738640 w 8830208"/>
              <a:gd name="connsiteY9287" fmla="*/ 4057050 h 8856097"/>
              <a:gd name="connsiteX9288" fmla="*/ 4710065 w 8830208"/>
              <a:gd name="connsiteY9288" fmla="*/ 4057050 h 8856097"/>
              <a:gd name="connsiteX9289" fmla="*/ 4657678 w 8830208"/>
              <a:gd name="connsiteY9289" fmla="*/ 4064680 h 8856097"/>
              <a:gd name="connsiteX9290" fmla="*/ 2288124 w 8830208"/>
              <a:gd name="connsiteY9290" fmla="*/ 4086111 h 8856097"/>
              <a:gd name="connsiteX9291" fmla="*/ 2297554 w 8830208"/>
              <a:gd name="connsiteY9291" fmla="*/ 4112305 h 8856097"/>
              <a:gd name="connsiteX9292" fmla="*/ 2295430 w 8830208"/>
              <a:gd name="connsiteY9292" fmla="*/ 4074205 h 8856097"/>
              <a:gd name="connsiteX9293" fmla="*/ 2286143 w 8830208"/>
              <a:gd name="connsiteY9293" fmla="*/ 4059917 h 8856097"/>
              <a:gd name="connsiteX9294" fmla="*/ 2288124 w 8830208"/>
              <a:gd name="connsiteY9294" fmla="*/ 4086111 h 8856097"/>
              <a:gd name="connsiteX9295" fmla="*/ 3886448 w 8830208"/>
              <a:gd name="connsiteY9295" fmla="*/ 4069442 h 8856097"/>
              <a:gd name="connsiteX9296" fmla="*/ 3895677 w 8830208"/>
              <a:gd name="connsiteY9296" fmla="*/ 4093255 h 8856097"/>
              <a:gd name="connsiteX9297" fmla="*/ 3904907 w 8830208"/>
              <a:gd name="connsiteY9297" fmla="*/ 4098017 h 8856097"/>
              <a:gd name="connsiteX9298" fmla="*/ 3895677 w 8830208"/>
              <a:gd name="connsiteY9298" fmla="*/ 4074205 h 8856097"/>
              <a:gd name="connsiteX9299" fmla="*/ 3886448 w 8830208"/>
              <a:gd name="connsiteY9299" fmla="*/ 4069442 h 8856097"/>
              <a:gd name="connsiteX9300" fmla="*/ 2253672 w 8830208"/>
              <a:gd name="connsiteY9300" fmla="*/ 4102780 h 8856097"/>
              <a:gd name="connsiteX9301" fmla="*/ 2241928 w 8830208"/>
              <a:gd name="connsiteY9301" fmla="*/ 4109123 h 8856097"/>
              <a:gd name="connsiteX9302" fmla="*/ 2235956 w 8830208"/>
              <a:gd name="connsiteY9302" fmla="*/ 4095636 h 8856097"/>
              <a:gd name="connsiteX9303" fmla="*/ 2247262 w 8830208"/>
              <a:gd name="connsiteY9303" fmla="*/ 4124001 h 8856097"/>
              <a:gd name="connsiteX9304" fmla="*/ 2274742 w 8830208"/>
              <a:gd name="connsiteY9304" fmla="*/ 4096379 h 8856097"/>
              <a:gd name="connsiteX9305" fmla="*/ 2271370 w 8830208"/>
              <a:gd name="connsiteY9305" fmla="*/ 4078967 h 8856097"/>
              <a:gd name="connsiteX9306" fmla="*/ 2253672 w 8830208"/>
              <a:gd name="connsiteY9306" fmla="*/ 4102780 h 8856097"/>
              <a:gd name="connsiteX9307" fmla="*/ 2516934 w 8830208"/>
              <a:gd name="connsiteY9307" fmla="*/ 4090035 h 8856097"/>
              <a:gd name="connsiteX9308" fmla="*/ 2504885 w 8830208"/>
              <a:gd name="connsiteY9308" fmla="*/ 4110714 h 8856097"/>
              <a:gd name="connsiteX9309" fmla="*/ 2504732 w 8830208"/>
              <a:gd name="connsiteY9309" fmla="*/ 4126592 h 8856097"/>
              <a:gd name="connsiteX9310" fmla="*/ 2496322 w 8830208"/>
              <a:gd name="connsiteY9310" fmla="*/ 4113305 h 8856097"/>
              <a:gd name="connsiteX9311" fmla="*/ 2487911 w 8830208"/>
              <a:gd name="connsiteY9311" fmla="*/ 4100017 h 8856097"/>
              <a:gd name="connsiteX9312" fmla="*/ 2483282 w 8830208"/>
              <a:gd name="connsiteY9312" fmla="*/ 4118067 h 8856097"/>
              <a:gd name="connsiteX9313" fmla="*/ 2478662 w 8830208"/>
              <a:gd name="connsiteY9313" fmla="*/ 4136117 h 8856097"/>
              <a:gd name="connsiteX9314" fmla="*/ 2477557 w 8830208"/>
              <a:gd name="connsiteY9314" fmla="*/ 4120468 h 8856097"/>
              <a:gd name="connsiteX9315" fmla="*/ 2461546 w 8830208"/>
              <a:gd name="connsiteY9315" fmla="*/ 4099094 h 8856097"/>
              <a:gd name="connsiteX9316" fmla="*/ 2446630 w 8830208"/>
              <a:gd name="connsiteY9316" fmla="*/ 4093378 h 8856097"/>
              <a:gd name="connsiteX9317" fmla="*/ 2452507 w 8830208"/>
              <a:gd name="connsiteY9317" fmla="*/ 4114743 h 8856097"/>
              <a:gd name="connsiteX9318" fmla="*/ 2458393 w 8830208"/>
              <a:gd name="connsiteY9318" fmla="*/ 4136117 h 8856097"/>
              <a:gd name="connsiteX9319" fmla="*/ 2443610 w 8830208"/>
              <a:gd name="connsiteY9319" fmla="*/ 4117629 h 8856097"/>
              <a:gd name="connsiteX9320" fmla="*/ 2438229 w 8830208"/>
              <a:gd name="connsiteY9320" fmla="*/ 4131126 h 8856097"/>
              <a:gd name="connsiteX9321" fmla="*/ 2447630 w 8830208"/>
              <a:gd name="connsiteY9321" fmla="*/ 4148700 h 8856097"/>
              <a:gd name="connsiteX9322" fmla="*/ 2482520 w 8830208"/>
              <a:gd name="connsiteY9322" fmla="*/ 4137993 h 8856097"/>
              <a:gd name="connsiteX9323" fmla="*/ 2522220 w 8830208"/>
              <a:gd name="connsiteY9323" fmla="*/ 4108857 h 8856097"/>
              <a:gd name="connsiteX9324" fmla="*/ 2527040 w 8830208"/>
              <a:gd name="connsiteY9324" fmla="*/ 4090435 h 8856097"/>
              <a:gd name="connsiteX9325" fmla="*/ 2541127 w 8830208"/>
              <a:gd name="connsiteY9325" fmla="*/ 4108514 h 8856097"/>
              <a:gd name="connsiteX9326" fmla="*/ 2555215 w 8830208"/>
              <a:gd name="connsiteY9326" fmla="*/ 4126592 h 8856097"/>
              <a:gd name="connsiteX9327" fmla="*/ 2549176 w 8830208"/>
              <a:gd name="connsiteY9327" fmla="*/ 4109142 h 8856097"/>
              <a:gd name="connsiteX9328" fmla="*/ 2543127 w 8830208"/>
              <a:gd name="connsiteY9328" fmla="*/ 4087711 h 8856097"/>
              <a:gd name="connsiteX9329" fmla="*/ 2516934 w 8830208"/>
              <a:gd name="connsiteY9329" fmla="*/ 4090035 h 8856097"/>
              <a:gd name="connsiteX9330" fmla="*/ 2816857 w 8830208"/>
              <a:gd name="connsiteY9330" fmla="*/ 4089578 h 8856097"/>
              <a:gd name="connsiteX9331" fmla="*/ 2831926 w 8830208"/>
              <a:gd name="connsiteY9331" fmla="*/ 4121553 h 8856097"/>
              <a:gd name="connsiteX9332" fmla="*/ 2829325 w 8830208"/>
              <a:gd name="connsiteY9332" fmla="*/ 4098646 h 8856097"/>
              <a:gd name="connsiteX9333" fmla="*/ 2816857 w 8830208"/>
              <a:gd name="connsiteY9333" fmla="*/ 4089578 h 8856097"/>
              <a:gd name="connsiteX9334" fmla="*/ 4045772 w 8830208"/>
              <a:gd name="connsiteY9334" fmla="*/ 4089206 h 8856097"/>
              <a:gd name="connsiteX9335" fmla="*/ 3992975 w 8830208"/>
              <a:gd name="connsiteY9335" fmla="*/ 4102046 h 8856097"/>
              <a:gd name="connsiteX9336" fmla="*/ 3980736 w 8830208"/>
              <a:gd name="connsiteY9336" fmla="*/ 4102780 h 8856097"/>
              <a:gd name="connsiteX9337" fmla="*/ 3990975 w 8830208"/>
              <a:gd name="connsiteY9337" fmla="*/ 4121915 h 8856097"/>
              <a:gd name="connsiteX9338" fmla="*/ 4001215 w 8830208"/>
              <a:gd name="connsiteY9338" fmla="*/ 4141051 h 8856097"/>
              <a:gd name="connsiteX9339" fmla="*/ 4027027 w 8830208"/>
              <a:gd name="connsiteY9339" fmla="*/ 4135317 h 8856097"/>
              <a:gd name="connsiteX9340" fmla="*/ 4089016 w 8830208"/>
              <a:gd name="connsiteY9340" fmla="*/ 4102465 h 8856097"/>
              <a:gd name="connsiteX9341" fmla="*/ 4093921 w 8830208"/>
              <a:gd name="connsiteY9341" fmla="*/ 4083730 h 8856097"/>
              <a:gd name="connsiteX9342" fmla="*/ 4072585 w 8830208"/>
              <a:gd name="connsiteY9342" fmla="*/ 4083730 h 8856097"/>
              <a:gd name="connsiteX9343" fmla="*/ 4045772 w 8830208"/>
              <a:gd name="connsiteY9343" fmla="*/ 4089206 h 8856097"/>
              <a:gd name="connsiteX9344" fmla="*/ 4696568 w 8830208"/>
              <a:gd name="connsiteY9344" fmla="*/ 4087168 h 8856097"/>
              <a:gd name="connsiteX9345" fmla="*/ 4757690 w 8830208"/>
              <a:gd name="connsiteY9345" fmla="*/ 4096760 h 8856097"/>
              <a:gd name="connsiteX9346" fmla="*/ 4800553 w 8830208"/>
              <a:gd name="connsiteY9346" fmla="*/ 4093464 h 8856097"/>
              <a:gd name="connsiteX9347" fmla="*/ 4696568 w 8830208"/>
              <a:gd name="connsiteY9347" fmla="*/ 4087168 h 8856097"/>
              <a:gd name="connsiteX9348" fmla="*/ 2774109 w 8830208"/>
              <a:gd name="connsiteY9348" fmla="*/ 4100570 h 8856097"/>
              <a:gd name="connsiteX9349" fmla="*/ 2752392 w 8830208"/>
              <a:gd name="connsiteY9349" fmla="*/ 4120115 h 8856097"/>
              <a:gd name="connsiteX9350" fmla="*/ 2752096 w 8830208"/>
              <a:gd name="connsiteY9350" fmla="*/ 4136117 h 8856097"/>
              <a:gd name="connsiteX9351" fmla="*/ 2742609 w 8830208"/>
              <a:gd name="connsiteY9351" fmla="*/ 4119848 h 8856097"/>
              <a:gd name="connsiteX9352" fmla="*/ 2712120 w 8830208"/>
              <a:gd name="connsiteY9352" fmla="*/ 4132507 h 8856097"/>
              <a:gd name="connsiteX9353" fmla="*/ 2732494 w 8830208"/>
              <a:gd name="connsiteY9353" fmla="*/ 4145042 h 8856097"/>
              <a:gd name="connsiteX9354" fmla="*/ 2758916 w 8830208"/>
              <a:gd name="connsiteY9354" fmla="*/ 4138155 h 8856097"/>
              <a:gd name="connsiteX9355" fmla="*/ 2765041 w 8830208"/>
              <a:gd name="connsiteY9355" fmla="*/ 4125002 h 8856097"/>
              <a:gd name="connsiteX9356" fmla="*/ 2770708 w 8830208"/>
              <a:gd name="connsiteY9356" fmla="*/ 4112305 h 8856097"/>
              <a:gd name="connsiteX9357" fmla="*/ 2781252 w 8830208"/>
              <a:gd name="connsiteY9357" fmla="*/ 4121830 h 8856097"/>
              <a:gd name="connsiteX9358" fmla="*/ 2795540 w 8830208"/>
              <a:gd name="connsiteY9358" fmla="*/ 4131355 h 8856097"/>
              <a:gd name="connsiteX9359" fmla="*/ 2802684 w 8830208"/>
              <a:gd name="connsiteY9359" fmla="*/ 4100475 h 8856097"/>
              <a:gd name="connsiteX9360" fmla="*/ 2774109 w 8830208"/>
              <a:gd name="connsiteY9360" fmla="*/ 4100570 h 8856097"/>
              <a:gd name="connsiteX9361" fmla="*/ 3057620 w 8830208"/>
              <a:gd name="connsiteY9361" fmla="*/ 4104599 h 8856097"/>
              <a:gd name="connsiteX9362" fmla="*/ 3067002 w 8830208"/>
              <a:gd name="connsiteY9362" fmla="*/ 4126592 h 8856097"/>
              <a:gd name="connsiteX9363" fmla="*/ 3067002 w 8830208"/>
              <a:gd name="connsiteY9363" fmla="*/ 4102780 h 8856097"/>
              <a:gd name="connsiteX9364" fmla="*/ 3057773 w 8830208"/>
              <a:gd name="connsiteY9364" fmla="*/ 4088492 h 8856097"/>
              <a:gd name="connsiteX9365" fmla="*/ 3057620 w 8830208"/>
              <a:gd name="connsiteY9365" fmla="*/ 4104599 h 8856097"/>
              <a:gd name="connsiteX9366" fmla="*/ 3791236 w 8830208"/>
              <a:gd name="connsiteY9366" fmla="*/ 4103999 h 8856097"/>
              <a:gd name="connsiteX9367" fmla="*/ 3805095 w 8830208"/>
              <a:gd name="connsiteY9367" fmla="*/ 4131278 h 8856097"/>
              <a:gd name="connsiteX9368" fmla="*/ 3819287 w 8830208"/>
              <a:gd name="connsiteY9368" fmla="*/ 4143051 h 8856097"/>
              <a:gd name="connsiteX9369" fmla="*/ 3828307 w 8830208"/>
              <a:gd name="connsiteY9369" fmla="*/ 4120534 h 8856097"/>
              <a:gd name="connsiteX9370" fmla="*/ 3837927 w 8830208"/>
              <a:gd name="connsiteY9370" fmla="*/ 4111514 h 8856097"/>
              <a:gd name="connsiteX9371" fmla="*/ 3844243 w 8830208"/>
              <a:gd name="connsiteY9371" fmla="*/ 4119286 h 8856097"/>
              <a:gd name="connsiteX9372" fmla="*/ 3824535 w 8830208"/>
              <a:gd name="connsiteY9372" fmla="*/ 4099217 h 8856097"/>
              <a:gd name="connsiteX9373" fmla="*/ 3815972 w 8830208"/>
              <a:gd name="connsiteY9373" fmla="*/ 4120239 h 8856097"/>
              <a:gd name="connsiteX9374" fmla="*/ 3806190 w 8830208"/>
              <a:gd name="connsiteY9374" fmla="*/ 4112305 h 8856097"/>
              <a:gd name="connsiteX9375" fmla="*/ 3791579 w 8830208"/>
              <a:gd name="connsiteY9375" fmla="*/ 4088492 h 8856097"/>
              <a:gd name="connsiteX9376" fmla="*/ 3791236 w 8830208"/>
              <a:gd name="connsiteY9376" fmla="*/ 4103999 h 8856097"/>
              <a:gd name="connsiteX9377" fmla="*/ 3038427 w 8830208"/>
              <a:gd name="connsiteY9377" fmla="*/ 4121830 h 8856097"/>
              <a:gd name="connsiteX9378" fmla="*/ 3052163 w 8830208"/>
              <a:gd name="connsiteY9378" fmla="*/ 4140880 h 8856097"/>
              <a:gd name="connsiteX9379" fmla="*/ 3050715 w 8830208"/>
              <a:gd name="connsiteY9379" fmla="*/ 4121830 h 8856097"/>
              <a:gd name="connsiteX9380" fmla="*/ 3036980 w 8830208"/>
              <a:gd name="connsiteY9380" fmla="*/ 4102780 h 8856097"/>
              <a:gd name="connsiteX9381" fmla="*/ 3038427 w 8830208"/>
              <a:gd name="connsiteY9381" fmla="*/ 4121830 h 8856097"/>
              <a:gd name="connsiteX9382" fmla="*/ 3238748 w 8830208"/>
              <a:gd name="connsiteY9382" fmla="*/ 4124211 h 8856097"/>
              <a:gd name="connsiteX9383" fmla="*/ 3229528 w 8830208"/>
              <a:gd name="connsiteY9383" fmla="*/ 4133736 h 8856097"/>
              <a:gd name="connsiteX9384" fmla="*/ 3200352 w 8830208"/>
              <a:gd name="connsiteY9384" fmla="*/ 4131355 h 8856097"/>
              <a:gd name="connsiteX9385" fmla="*/ 3211468 w 8830208"/>
              <a:gd name="connsiteY9385" fmla="*/ 4140880 h 8856097"/>
              <a:gd name="connsiteX9386" fmla="*/ 3216459 w 8830208"/>
              <a:gd name="connsiteY9386" fmla="*/ 4147004 h 8856097"/>
              <a:gd name="connsiteX9387" fmla="*/ 3194037 w 8830208"/>
              <a:gd name="connsiteY9387" fmla="*/ 4139861 h 8856097"/>
              <a:gd name="connsiteX9388" fmla="*/ 3177740 w 8830208"/>
              <a:gd name="connsiteY9388" fmla="*/ 4126592 h 8856097"/>
              <a:gd name="connsiteX9389" fmla="*/ 3184284 w 8830208"/>
              <a:gd name="connsiteY9389" fmla="*/ 4144042 h 8856097"/>
              <a:gd name="connsiteX9390" fmla="*/ 3190827 w 8830208"/>
              <a:gd name="connsiteY9390" fmla="*/ 4165321 h 8856097"/>
              <a:gd name="connsiteX9391" fmla="*/ 3223755 w 8830208"/>
              <a:gd name="connsiteY9391" fmla="*/ 4153443 h 8856097"/>
              <a:gd name="connsiteX9392" fmla="*/ 3250768 w 8830208"/>
              <a:gd name="connsiteY9392" fmla="*/ 4128164 h 8856097"/>
              <a:gd name="connsiteX9393" fmla="*/ 3260217 w 8830208"/>
              <a:gd name="connsiteY9393" fmla="*/ 4124487 h 8856097"/>
              <a:gd name="connsiteX9394" fmla="*/ 3275581 w 8830208"/>
              <a:gd name="connsiteY9394" fmla="*/ 4130383 h 8856097"/>
              <a:gd name="connsiteX9395" fmla="*/ 3270285 w 8830208"/>
              <a:gd name="connsiteY9395" fmla="*/ 4116581 h 8856097"/>
              <a:gd name="connsiteX9396" fmla="*/ 3238748 w 8830208"/>
              <a:gd name="connsiteY9396" fmla="*/ 4124211 h 8856097"/>
              <a:gd name="connsiteX9397" fmla="*/ 2199618 w 8830208"/>
              <a:gd name="connsiteY9397" fmla="*/ 4126592 h 8856097"/>
              <a:gd name="connsiteX9398" fmla="*/ 2193922 w 8830208"/>
              <a:gd name="connsiteY9398" fmla="*/ 4133736 h 8856097"/>
              <a:gd name="connsiteX9399" fmla="*/ 2162127 w 8830208"/>
              <a:gd name="connsiteY9399" fmla="*/ 4130602 h 8856097"/>
              <a:gd name="connsiteX9400" fmla="*/ 2132876 w 8830208"/>
              <a:gd name="connsiteY9400" fmla="*/ 4145785 h 8856097"/>
              <a:gd name="connsiteX9401" fmla="*/ 2108359 w 8830208"/>
              <a:gd name="connsiteY9401" fmla="*/ 4164521 h 8856097"/>
              <a:gd name="connsiteX9402" fmla="*/ 2095814 w 8830208"/>
              <a:gd name="connsiteY9402" fmla="*/ 4172312 h 8856097"/>
              <a:gd name="connsiteX9403" fmla="*/ 2077717 w 8830208"/>
              <a:gd name="connsiteY9403" fmla="*/ 4194077 h 8856097"/>
              <a:gd name="connsiteX9404" fmla="*/ 2082070 w 8830208"/>
              <a:gd name="connsiteY9404" fmla="*/ 4189981 h 8856097"/>
              <a:gd name="connsiteX9405" fmla="*/ 2084575 w 8830208"/>
              <a:gd name="connsiteY9405" fmla="*/ 4178980 h 8856097"/>
              <a:gd name="connsiteX9406" fmla="*/ 2097234 w 8830208"/>
              <a:gd name="connsiteY9406" fmla="*/ 4189076 h 8856097"/>
              <a:gd name="connsiteX9407" fmla="*/ 2128980 w 8830208"/>
              <a:gd name="connsiteY9407" fmla="*/ 4184371 h 8856097"/>
              <a:gd name="connsiteX9408" fmla="*/ 2145459 w 8830208"/>
              <a:gd name="connsiteY9408" fmla="*/ 4169512 h 8856097"/>
              <a:gd name="connsiteX9409" fmla="*/ 2133552 w 8830208"/>
              <a:gd name="connsiteY9409" fmla="*/ 4162301 h 8856097"/>
              <a:gd name="connsiteX9410" fmla="*/ 2167271 w 8830208"/>
              <a:gd name="connsiteY9410" fmla="*/ 4154300 h 8856097"/>
              <a:gd name="connsiteX9411" fmla="*/ 2209505 w 8830208"/>
              <a:gd name="connsiteY9411" fmla="*/ 4121753 h 8856097"/>
              <a:gd name="connsiteX9412" fmla="*/ 2200523 w 8830208"/>
              <a:gd name="connsiteY9412" fmla="*/ 4107542 h 8856097"/>
              <a:gd name="connsiteX9413" fmla="*/ 2199618 w 8830208"/>
              <a:gd name="connsiteY9413" fmla="*/ 4126592 h 8856097"/>
              <a:gd name="connsiteX9414" fmla="*/ 2369296 w 8830208"/>
              <a:gd name="connsiteY9414" fmla="*/ 4132688 h 8856097"/>
              <a:gd name="connsiteX9415" fmla="*/ 2371020 w 8830208"/>
              <a:gd name="connsiteY9415" fmla="*/ 4172388 h 8856097"/>
              <a:gd name="connsiteX9416" fmla="*/ 2384289 w 8830208"/>
              <a:gd name="connsiteY9416" fmla="*/ 4154224 h 8856097"/>
              <a:gd name="connsiteX9417" fmla="*/ 2388918 w 8830208"/>
              <a:gd name="connsiteY9417" fmla="*/ 4140880 h 8856097"/>
              <a:gd name="connsiteX9418" fmla="*/ 2403472 w 8830208"/>
              <a:gd name="connsiteY9418" fmla="*/ 4152786 h 8856097"/>
              <a:gd name="connsiteX9419" fmla="*/ 2409025 w 8830208"/>
              <a:gd name="connsiteY9419" fmla="*/ 4154605 h 8856097"/>
              <a:gd name="connsiteX9420" fmla="*/ 2397871 w 8830208"/>
              <a:gd name="connsiteY9420" fmla="*/ 4129745 h 8856097"/>
              <a:gd name="connsiteX9421" fmla="*/ 2385965 w 8830208"/>
              <a:gd name="connsiteY9421" fmla="*/ 4114972 h 8856097"/>
              <a:gd name="connsiteX9422" fmla="*/ 2369296 w 8830208"/>
              <a:gd name="connsiteY9422" fmla="*/ 4132688 h 8856097"/>
              <a:gd name="connsiteX9423" fmla="*/ 2724855 w 8830208"/>
              <a:gd name="connsiteY9423" fmla="*/ 4127383 h 8856097"/>
              <a:gd name="connsiteX9424" fmla="*/ 2730608 w 8830208"/>
              <a:gd name="connsiteY9424" fmla="*/ 4133145 h 8856097"/>
              <a:gd name="connsiteX9425" fmla="*/ 2729856 w 8830208"/>
              <a:gd name="connsiteY9425" fmla="*/ 4114886 h 8856097"/>
              <a:gd name="connsiteX9426" fmla="*/ 2724855 w 8830208"/>
              <a:gd name="connsiteY9426" fmla="*/ 4127383 h 8856097"/>
              <a:gd name="connsiteX9427" fmla="*/ 4005215 w 8830208"/>
              <a:gd name="connsiteY9427" fmla="*/ 4121830 h 8856097"/>
              <a:gd name="connsiteX9428" fmla="*/ 4015302 w 8830208"/>
              <a:gd name="connsiteY9428" fmla="*/ 4131355 h 8856097"/>
              <a:gd name="connsiteX9429" fmla="*/ 4019502 w 8830208"/>
              <a:gd name="connsiteY9429" fmla="*/ 4121830 h 8856097"/>
              <a:gd name="connsiteX9430" fmla="*/ 4009416 w 8830208"/>
              <a:gd name="connsiteY9430" fmla="*/ 4112305 h 8856097"/>
              <a:gd name="connsiteX9431" fmla="*/ 4005215 w 8830208"/>
              <a:gd name="connsiteY9431" fmla="*/ 4121830 h 8856097"/>
              <a:gd name="connsiteX9432" fmla="*/ 4748165 w 8830208"/>
              <a:gd name="connsiteY9432" fmla="*/ 4120191 h 8856097"/>
              <a:gd name="connsiteX9433" fmla="*/ 4819603 w 8830208"/>
              <a:gd name="connsiteY9433" fmla="*/ 4134317 h 8856097"/>
              <a:gd name="connsiteX9434" fmla="*/ 4871990 w 8830208"/>
              <a:gd name="connsiteY9434" fmla="*/ 4140108 h 8856097"/>
              <a:gd name="connsiteX9435" fmla="*/ 4854855 w 8830208"/>
              <a:gd name="connsiteY9435" fmla="*/ 4130231 h 8856097"/>
              <a:gd name="connsiteX9436" fmla="*/ 4783417 w 8830208"/>
              <a:gd name="connsiteY9436" fmla="*/ 4116105 h 8856097"/>
              <a:gd name="connsiteX9437" fmla="*/ 4748165 w 8830208"/>
              <a:gd name="connsiteY9437" fmla="*/ 4120191 h 8856097"/>
              <a:gd name="connsiteX9438" fmla="*/ 3743573 w 8830208"/>
              <a:gd name="connsiteY9438" fmla="*/ 4143261 h 8856097"/>
              <a:gd name="connsiteX9439" fmla="*/ 3734353 w 8830208"/>
              <a:gd name="connsiteY9439" fmla="*/ 4152786 h 8856097"/>
              <a:gd name="connsiteX9440" fmla="*/ 3700110 w 8830208"/>
              <a:gd name="connsiteY9440" fmla="*/ 4167073 h 8856097"/>
              <a:gd name="connsiteX9441" fmla="*/ 3689985 w 8830208"/>
              <a:gd name="connsiteY9441" fmla="*/ 4176598 h 8856097"/>
              <a:gd name="connsiteX9442" fmla="*/ 3685832 w 8830208"/>
              <a:gd name="connsiteY9442" fmla="*/ 4159930 h 8856097"/>
              <a:gd name="connsiteX9443" fmla="*/ 3676602 w 8830208"/>
              <a:gd name="connsiteY9443" fmla="*/ 4169455 h 8856097"/>
              <a:gd name="connsiteX9444" fmla="*/ 3662315 w 8830208"/>
              <a:gd name="connsiteY9444" fmla="*/ 4178980 h 8856097"/>
              <a:gd name="connsiteX9445" fmla="*/ 3648027 w 8830208"/>
              <a:gd name="connsiteY9445" fmla="*/ 4189067 h 8856097"/>
              <a:gd name="connsiteX9446" fmla="*/ 3640426 w 8830208"/>
              <a:gd name="connsiteY9446" fmla="*/ 4194458 h 8856097"/>
              <a:gd name="connsiteX9447" fmla="*/ 3614033 w 8830208"/>
              <a:gd name="connsiteY9447" fmla="*/ 4216013 h 8856097"/>
              <a:gd name="connsiteX9448" fmla="*/ 3632035 w 8830208"/>
              <a:gd name="connsiteY9448" fmla="*/ 4209936 h 8856097"/>
              <a:gd name="connsiteX9449" fmla="*/ 3626177 w 8830208"/>
              <a:gd name="connsiteY9449" fmla="*/ 4193267 h 8856097"/>
              <a:gd name="connsiteX9450" fmla="*/ 3639007 w 8830208"/>
              <a:gd name="connsiteY9450" fmla="*/ 4205174 h 8856097"/>
              <a:gd name="connsiteX9451" fmla="*/ 3663229 w 8830208"/>
              <a:gd name="connsiteY9451" fmla="*/ 4201735 h 8856097"/>
              <a:gd name="connsiteX9452" fmla="*/ 3657333 w 8830208"/>
              <a:gd name="connsiteY9452" fmla="*/ 4186381 h 8856097"/>
              <a:gd name="connsiteX9453" fmla="*/ 3671735 w 8830208"/>
              <a:gd name="connsiteY9453" fmla="*/ 4191905 h 8856097"/>
              <a:gd name="connsiteX9454" fmla="*/ 3715455 w 8830208"/>
              <a:gd name="connsiteY9454" fmla="*/ 4170817 h 8856097"/>
              <a:gd name="connsiteX9455" fmla="*/ 3720894 w 8830208"/>
              <a:gd name="connsiteY9455" fmla="*/ 4166730 h 8856097"/>
              <a:gd name="connsiteX9456" fmla="*/ 3725590 w 8830208"/>
              <a:gd name="connsiteY9456" fmla="*/ 4178294 h 8856097"/>
              <a:gd name="connsiteX9457" fmla="*/ 3743011 w 8830208"/>
              <a:gd name="connsiteY9457" fmla="*/ 4167416 h 8856097"/>
              <a:gd name="connsiteX9458" fmla="*/ 3755841 w 8830208"/>
              <a:gd name="connsiteY9458" fmla="*/ 4141565 h 8856097"/>
              <a:gd name="connsiteX9459" fmla="*/ 3767595 w 8830208"/>
              <a:gd name="connsiteY9459" fmla="*/ 4145642 h 8856097"/>
              <a:gd name="connsiteX9460" fmla="*/ 3783940 w 8830208"/>
              <a:gd name="connsiteY9460" fmla="*/ 4164692 h 8856097"/>
              <a:gd name="connsiteX9461" fmla="*/ 3777901 w 8830208"/>
              <a:gd name="connsiteY9461" fmla="*/ 4147242 h 8856097"/>
              <a:gd name="connsiteX9462" fmla="*/ 3771852 w 8830208"/>
              <a:gd name="connsiteY9462" fmla="*/ 4125811 h 8856097"/>
              <a:gd name="connsiteX9463" fmla="*/ 3743573 w 8830208"/>
              <a:gd name="connsiteY9463" fmla="*/ 4143261 h 8856097"/>
              <a:gd name="connsiteX9464" fmla="*/ 3936102 w 8830208"/>
              <a:gd name="connsiteY9464" fmla="*/ 4128154 h 8856097"/>
              <a:gd name="connsiteX9465" fmla="*/ 3930177 w 8830208"/>
              <a:gd name="connsiteY9465" fmla="*/ 4142756 h 8856097"/>
              <a:gd name="connsiteX9466" fmla="*/ 3923090 w 8830208"/>
              <a:gd name="connsiteY9466" fmla="*/ 4161768 h 8856097"/>
              <a:gd name="connsiteX9467" fmla="*/ 3938521 w 8830208"/>
              <a:gd name="connsiteY9467" fmla="*/ 4164692 h 8856097"/>
              <a:gd name="connsiteX9468" fmla="*/ 3966324 w 8830208"/>
              <a:gd name="connsiteY9468" fmla="*/ 4137479 h 8856097"/>
              <a:gd name="connsiteX9469" fmla="*/ 3936102 w 8830208"/>
              <a:gd name="connsiteY9469" fmla="*/ 4128154 h 8856097"/>
              <a:gd name="connsiteX9470" fmla="*/ 2645521 w 8830208"/>
              <a:gd name="connsiteY9470" fmla="*/ 4137917 h 8856097"/>
              <a:gd name="connsiteX9471" fmla="*/ 2638939 w 8830208"/>
              <a:gd name="connsiteY9471" fmla="*/ 4169455 h 8856097"/>
              <a:gd name="connsiteX9472" fmla="*/ 2643140 w 8830208"/>
              <a:gd name="connsiteY9472" fmla="*/ 4159930 h 8856097"/>
              <a:gd name="connsiteX9473" fmla="*/ 2647341 w 8830208"/>
              <a:gd name="connsiteY9473" fmla="*/ 4150405 h 8856097"/>
              <a:gd name="connsiteX9474" fmla="*/ 2658094 w 8830208"/>
              <a:gd name="connsiteY9474" fmla="*/ 4162311 h 8856097"/>
              <a:gd name="connsiteX9475" fmla="*/ 2666952 w 8830208"/>
              <a:gd name="connsiteY9475" fmla="*/ 4155167 h 8856097"/>
              <a:gd name="connsiteX9476" fmla="*/ 2675811 w 8830208"/>
              <a:gd name="connsiteY9476" fmla="*/ 4148023 h 8856097"/>
              <a:gd name="connsiteX9477" fmla="*/ 2685707 w 8830208"/>
              <a:gd name="connsiteY9477" fmla="*/ 4159930 h 8856097"/>
              <a:gd name="connsiteX9478" fmla="*/ 2689450 w 8830208"/>
              <a:gd name="connsiteY9478" fmla="*/ 4145642 h 8856097"/>
              <a:gd name="connsiteX9479" fmla="*/ 2645521 w 8830208"/>
              <a:gd name="connsiteY9479" fmla="*/ 4137917 h 8856097"/>
              <a:gd name="connsiteX9480" fmla="*/ 2914602 w 8830208"/>
              <a:gd name="connsiteY9480" fmla="*/ 4140880 h 8856097"/>
              <a:gd name="connsiteX9481" fmla="*/ 2900315 w 8830208"/>
              <a:gd name="connsiteY9481" fmla="*/ 4150405 h 8856097"/>
              <a:gd name="connsiteX9482" fmla="*/ 2886027 w 8830208"/>
              <a:gd name="connsiteY9482" fmla="*/ 4159034 h 8856097"/>
              <a:gd name="connsiteX9483" fmla="*/ 2866977 w 8830208"/>
              <a:gd name="connsiteY9483" fmla="*/ 4162692 h 8856097"/>
              <a:gd name="connsiteX9484" fmla="*/ 2853243 w 8830208"/>
              <a:gd name="connsiteY9484" fmla="*/ 4190648 h 8856097"/>
              <a:gd name="connsiteX9485" fmla="*/ 2896305 w 8830208"/>
              <a:gd name="connsiteY9485" fmla="*/ 4170721 h 8856097"/>
              <a:gd name="connsiteX9486" fmla="*/ 2901858 w 8830208"/>
              <a:gd name="connsiteY9486" fmla="*/ 4167073 h 8856097"/>
              <a:gd name="connsiteX9487" fmla="*/ 2917279 w 8830208"/>
              <a:gd name="connsiteY9487" fmla="*/ 4162311 h 8856097"/>
              <a:gd name="connsiteX9488" fmla="*/ 2911040 w 8830208"/>
              <a:gd name="connsiteY9488" fmla="*/ 4145642 h 8856097"/>
              <a:gd name="connsiteX9489" fmla="*/ 2926356 w 8830208"/>
              <a:gd name="connsiteY9489" fmla="*/ 4158091 h 8856097"/>
              <a:gd name="connsiteX9490" fmla="*/ 2941682 w 8830208"/>
              <a:gd name="connsiteY9490" fmla="*/ 4170540 h 8856097"/>
              <a:gd name="connsiteX9491" fmla="*/ 2936558 w 8830208"/>
              <a:gd name="connsiteY9491" fmla="*/ 4150948 h 8856097"/>
              <a:gd name="connsiteX9492" fmla="*/ 2914602 w 8830208"/>
              <a:gd name="connsiteY9492" fmla="*/ 4140880 h 8856097"/>
              <a:gd name="connsiteX9493" fmla="*/ 3163072 w 8830208"/>
              <a:gd name="connsiteY9493" fmla="*/ 4136117 h 8856097"/>
              <a:gd name="connsiteX9494" fmla="*/ 3180483 w 8830208"/>
              <a:gd name="connsiteY9494" fmla="*/ 4169455 h 8856097"/>
              <a:gd name="connsiteX9495" fmla="*/ 3171777 w 8830208"/>
              <a:gd name="connsiteY9495" fmla="*/ 4140880 h 8856097"/>
              <a:gd name="connsiteX9496" fmla="*/ 3163072 w 8830208"/>
              <a:gd name="connsiteY9496" fmla="*/ 4136117 h 8856097"/>
              <a:gd name="connsiteX9497" fmla="*/ 3375546 w 8830208"/>
              <a:gd name="connsiteY9497" fmla="*/ 4146423 h 8856097"/>
              <a:gd name="connsiteX9498" fmla="*/ 3381327 w 8830208"/>
              <a:gd name="connsiteY9498" fmla="*/ 4166035 h 8856097"/>
              <a:gd name="connsiteX9499" fmla="*/ 3390433 w 8830208"/>
              <a:gd name="connsiteY9499" fmla="*/ 4164949 h 8856097"/>
              <a:gd name="connsiteX9500" fmla="*/ 3379289 w 8830208"/>
              <a:gd name="connsiteY9500" fmla="*/ 4131355 h 8856097"/>
              <a:gd name="connsiteX9501" fmla="*/ 3375546 w 8830208"/>
              <a:gd name="connsiteY9501" fmla="*/ 4146423 h 8856097"/>
              <a:gd name="connsiteX9502" fmla="*/ 3943302 w 8830208"/>
              <a:gd name="connsiteY9502" fmla="*/ 4140880 h 8856097"/>
              <a:gd name="connsiteX9503" fmla="*/ 3953389 w 8830208"/>
              <a:gd name="connsiteY9503" fmla="*/ 4150405 h 8856097"/>
              <a:gd name="connsiteX9504" fmla="*/ 3957590 w 8830208"/>
              <a:gd name="connsiteY9504" fmla="*/ 4140880 h 8856097"/>
              <a:gd name="connsiteX9505" fmla="*/ 3947503 w 8830208"/>
              <a:gd name="connsiteY9505" fmla="*/ 4131355 h 8856097"/>
              <a:gd name="connsiteX9506" fmla="*/ 3943302 w 8830208"/>
              <a:gd name="connsiteY9506" fmla="*/ 4140880 h 8856097"/>
              <a:gd name="connsiteX9507" fmla="*/ 2314527 w 8830208"/>
              <a:gd name="connsiteY9507" fmla="*/ 4159930 h 8856097"/>
              <a:gd name="connsiteX9508" fmla="*/ 2305002 w 8830208"/>
              <a:gd name="connsiteY9508" fmla="*/ 4198030 h 8856097"/>
              <a:gd name="connsiteX9509" fmla="*/ 2315280 w 8830208"/>
              <a:gd name="connsiteY9509" fmla="*/ 4181361 h 8856097"/>
              <a:gd name="connsiteX9510" fmla="*/ 2320833 w 8830208"/>
              <a:gd name="connsiteY9510" fmla="*/ 4176598 h 8856097"/>
              <a:gd name="connsiteX9511" fmla="*/ 2340721 w 8830208"/>
              <a:gd name="connsiteY9511" fmla="*/ 4164692 h 8856097"/>
              <a:gd name="connsiteX9512" fmla="*/ 2314527 w 8830208"/>
              <a:gd name="connsiteY9512" fmla="*/ 4159930 h 8856097"/>
              <a:gd name="connsiteX9513" fmla="*/ 3343227 w 8830208"/>
              <a:gd name="connsiteY9513" fmla="*/ 4154272 h 8856097"/>
              <a:gd name="connsiteX9514" fmla="*/ 3324177 w 8830208"/>
              <a:gd name="connsiteY9514" fmla="*/ 4162692 h 8856097"/>
              <a:gd name="connsiteX9515" fmla="*/ 3314548 w 8830208"/>
              <a:gd name="connsiteY9515" fmla="*/ 4193200 h 8856097"/>
              <a:gd name="connsiteX9516" fmla="*/ 3318291 w 8830208"/>
              <a:gd name="connsiteY9516" fmla="*/ 4184237 h 8856097"/>
              <a:gd name="connsiteX9517" fmla="*/ 3322368 w 8830208"/>
              <a:gd name="connsiteY9517" fmla="*/ 4169455 h 8856097"/>
              <a:gd name="connsiteX9518" fmla="*/ 3336922 w 8830208"/>
              <a:gd name="connsiteY9518" fmla="*/ 4181361 h 8856097"/>
              <a:gd name="connsiteX9519" fmla="*/ 3341723 w 8830208"/>
              <a:gd name="connsiteY9519" fmla="*/ 4193267 h 8856097"/>
              <a:gd name="connsiteX9520" fmla="*/ 3342475 w 8830208"/>
              <a:gd name="connsiteY9520" fmla="*/ 4180799 h 8856097"/>
              <a:gd name="connsiteX9521" fmla="*/ 3350771 w 8830208"/>
              <a:gd name="connsiteY9521" fmla="*/ 4172998 h 8856097"/>
              <a:gd name="connsiteX9522" fmla="*/ 3359706 w 8830208"/>
              <a:gd name="connsiteY9522" fmla="*/ 4159272 h 8856097"/>
              <a:gd name="connsiteX9523" fmla="*/ 3352162 w 8830208"/>
              <a:gd name="connsiteY9523" fmla="*/ 4140880 h 8856097"/>
              <a:gd name="connsiteX9524" fmla="*/ 3343227 w 8830208"/>
              <a:gd name="connsiteY9524" fmla="*/ 4154272 h 8856097"/>
              <a:gd name="connsiteX9525" fmla="*/ 2566940 w 8830208"/>
              <a:gd name="connsiteY9525" fmla="*/ 4162177 h 8856097"/>
              <a:gd name="connsiteX9526" fmla="*/ 2529631 w 8830208"/>
              <a:gd name="connsiteY9526" fmla="*/ 4191905 h 8856097"/>
              <a:gd name="connsiteX9527" fmla="*/ 2546185 w 8830208"/>
              <a:gd name="connsiteY9527" fmla="*/ 4190886 h 8856097"/>
              <a:gd name="connsiteX9528" fmla="*/ 2540327 w 8830208"/>
              <a:gd name="connsiteY9528" fmla="*/ 4174217 h 8856097"/>
              <a:gd name="connsiteX9529" fmla="*/ 2553157 w 8830208"/>
              <a:gd name="connsiteY9529" fmla="*/ 4186123 h 8856097"/>
              <a:gd name="connsiteX9530" fmla="*/ 2575150 w 8830208"/>
              <a:gd name="connsiteY9530" fmla="*/ 4183742 h 8856097"/>
              <a:gd name="connsiteX9531" fmla="*/ 2579418 w 8830208"/>
              <a:gd name="connsiteY9531" fmla="*/ 4169455 h 8856097"/>
              <a:gd name="connsiteX9532" fmla="*/ 2592905 w 8830208"/>
              <a:gd name="connsiteY9532" fmla="*/ 4180666 h 8856097"/>
              <a:gd name="connsiteX9533" fmla="*/ 2619327 w 8830208"/>
              <a:gd name="connsiteY9533" fmla="*/ 4164130 h 8856097"/>
              <a:gd name="connsiteX9534" fmla="*/ 2566940 w 8830208"/>
              <a:gd name="connsiteY9534" fmla="*/ 4162177 h 8856097"/>
              <a:gd name="connsiteX9535" fmla="*/ 3883476 w 8830208"/>
              <a:gd name="connsiteY9535" fmla="*/ 4167073 h 8856097"/>
              <a:gd name="connsiteX9536" fmla="*/ 3889715 w 8830208"/>
              <a:gd name="connsiteY9536" fmla="*/ 4183742 h 8856097"/>
              <a:gd name="connsiteX9537" fmla="*/ 3875713 w 8830208"/>
              <a:gd name="connsiteY9537" fmla="*/ 4172379 h 8856097"/>
              <a:gd name="connsiteX9538" fmla="*/ 3843985 w 8830208"/>
              <a:gd name="connsiteY9538" fmla="*/ 4191648 h 8856097"/>
              <a:gd name="connsiteX9539" fmla="*/ 3894058 w 8830208"/>
              <a:gd name="connsiteY9539" fmla="*/ 4190886 h 8856097"/>
              <a:gd name="connsiteX9540" fmla="*/ 3885657 w 8830208"/>
              <a:gd name="connsiteY9540" fmla="*/ 4150405 h 8856097"/>
              <a:gd name="connsiteX9541" fmla="*/ 3883476 w 8830208"/>
              <a:gd name="connsiteY9541" fmla="*/ 4167073 h 8856097"/>
              <a:gd name="connsiteX9542" fmla="*/ 4052840 w 8830208"/>
              <a:gd name="connsiteY9542" fmla="*/ 4159930 h 8856097"/>
              <a:gd name="connsiteX9543" fmla="*/ 4061012 w 8830208"/>
              <a:gd name="connsiteY9543" fmla="*/ 4169455 h 8856097"/>
              <a:gd name="connsiteX9544" fmla="*/ 4078481 w 8830208"/>
              <a:gd name="connsiteY9544" fmla="*/ 4179694 h 8856097"/>
              <a:gd name="connsiteX9545" fmla="*/ 4133802 w 8830208"/>
              <a:gd name="connsiteY9545" fmla="*/ 4169617 h 8856097"/>
              <a:gd name="connsiteX9546" fmla="*/ 4104037 w 8830208"/>
              <a:gd name="connsiteY9546" fmla="*/ 4156358 h 8856097"/>
              <a:gd name="connsiteX9547" fmla="*/ 4052840 w 8830208"/>
              <a:gd name="connsiteY9547" fmla="*/ 4159930 h 8856097"/>
              <a:gd name="connsiteX9548" fmla="*/ 4819126 w 8830208"/>
              <a:gd name="connsiteY9548" fmla="*/ 4165406 h 8856097"/>
              <a:gd name="connsiteX9549" fmla="*/ 4893840 w 8830208"/>
              <a:gd name="connsiteY9549" fmla="*/ 4174598 h 8856097"/>
              <a:gd name="connsiteX9550" fmla="*/ 4786265 w 8830208"/>
              <a:gd name="connsiteY9550" fmla="*/ 4151490 h 8856097"/>
              <a:gd name="connsiteX9551" fmla="*/ 4748165 w 8830208"/>
              <a:gd name="connsiteY9551" fmla="*/ 4152462 h 8856097"/>
              <a:gd name="connsiteX9552" fmla="*/ 4819126 w 8830208"/>
              <a:gd name="connsiteY9552" fmla="*/ 4165406 h 8856097"/>
              <a:gd name="connsiteX9553" fmla="*/ 2281485 w 8830208"/>
              <a:gd name="connsiteY9553" fmla="*/ 4168978 h 8856097"/>
              <a:gd name="connsiteX9554" fmla="*/ 2266179 w 8830208"/>
              <a:gd name="connsiteY9554" fmla="*/ 4173769 h 8856097"/>
              <a:gd name="connsiteX9555" fmla="*/ 2255225 w 8830208"/>
              <a:gd name="connsiteY9555" fmla="*/ 4209212 h 8856097"/>
              <a:gd name="connsiteX9556" fmla="*/ 2281590 w 8830208"/>
              <a:gd name="connsiteY9556" fmla="*/ 4193991 h 8856097"/>
              <a:gd name="connsiteX9557" fmla="*/ 2292963 w 8830208"/>
              <a:gd name="connsiteY9557" fmla="*/ 4163759 h 8856097"/>
              <a:gd name="connsiteX9558" fmla="*/ 2281485 w 8830208"/>
              <a:gd name="connsiteY9558" fmla="*/ 4168978 h 8856097"/>
              <a:gd name="connsiteX9559" fmla="*/ 3067002 w 8830208"/>
              <a:gd name="connsiteY9559" fmla="*/ 4174284 h 8856097"/>
              <a:gd name="connsiteX9560" fmla="*/ 3076670 w 8830208"/>
              <a:gd name="connsiteY9560" fmla="*/ 4198306 h 8856097"/>
              <a:gd name="connsiteX9561" fmla="*/ 3107484 w 8830208"/>
              <a:gd name="connsiteY9561" fmla="*/ 4190095 h 8856097"/>
              <a:gd name="connsiteX9562" fmla="*/ 3101540 w 8830208"/>
              <a:gd name="connsiteY9562" fmla="*/ 4174217 h 8856097"/>
              <a:gd name="connsiteX9563" fmla="*/ 3117828 w 8830208"/>
              <a:gd name="connsiteY9563" fmla="*/ 4187466 h 8856097"/>
              <a:gd name="connsiteX9564" fmla="*/ 3134116 w 8830208"/>
              <a:gd name="connsiteY9564" fmla="*/ 4200725 h 8856097"/>
              <a:gd name="connsiteX9565" fmla="*/ 3128115 w 8830208"/>
              <a:gd name="connsiteY9565" fmla="*/ 4185085 h 8856097"/>
              <a:gd name="connsiteX9566" fmla="*/ 3095873 w 8830208"/>
              <a:gd name="connsiteY9566" fmla="*/ 4190886 h 8856097"/>
              <a:gd name="connsiteX9567" fmla="*/ 3087262 w 8830208"/>
              <a:gd name="connsiteY9567" fmla="*/ 4212317 h 8856097"/>
              <a:gd name="connsiteX9568" fmla="*/ 3086653 w 8830208"/>
              <a:gd name="connsiteY9568" fmla="*/ 4196210 h 8856097"/>
              <a:gd name="connsiteX9569" fmla="*/ 3067002 w 8830208"/>
              <a:gd name="connsiteY9569" fmla="*/ 4174284 h 8856097"/>
              <a:gd name="connsiteX9570" fmla="*/ 3852815 w 8830208"/>
              <a:gd name="connsiteY9570" fmla="*/ 4178980 h 8856097"/>
              <a:gd name="connsiteX9571" fmla="*/ 3857016 w 8830208"/>
              <a:gd name="connsiteY9571" fmla="*/ 4188505 h 8856097"/>
              <a:gd name="connsiteX9572" fmla="*/ 3867102 w 8830208"/>
              <a:gd name="connsiteY9572" fmla="*/ 4178980 h 8856097"/>
              <a:gd name="connsiteX9573" fmla="*/ 3862902 w 8830208"/>
              <a:gd name="connsiteY9573" fmla="*/ 4169455 h 8856097"/>
              <a:gd name="connsiteX9574" fmla="*/ 3852815 w 8830208"/>
              <a:gd name="connsiteY9574" fmla="*/ 4178980 h 8856097"/>
              <a:gd name="connsiteX9575" fmla="*/ 2485977 w 8830208"/>
              <a:gd name="connsiteY9575" fmla="*/ 4198030 h 8856097"/>
              <a:gd name="connsiteX9576" fmla="*/ 2499713 w 8830208"/>
              <a:gd name="connsiteY9576" fmla="*/ 4217080 h 8856097"/>
              <a:gd name="connsiteX9577" fmla="*/ 2498265 w 8830208"/>
              <a:gd name="connsiteY9577" fmla="*/ 4198030 h 8856097"/>
              <a:gd name="connsiteX9578" fmla="*/ 2484530 w 8830208"/>
              <a:gd name="connsiteY9578" fmla="*/ 4178980 h 8856097"/>
              <a:gd name="connsiteX9579" fmla="*/ 2485977 w 8830208"/>
              <a:gd name="connsiteY9579" fmla="*/ 4198030 h 8856097"/>
              <a:gd name="connsiteX9580" fmla="*/ 2505027 w 8830208"/>
              <a:gd name="connsiteY9580" fmla="*/ 4187381 h 8856097"/>
              <a:gd name="connsiteX9581" fmla="*/ 2514552 w 8830208"/>
              <a:gd name="connsiteY9581" fmla="*/ 4202792 h 8856097"/>
              <a:gd name="connsiteX9582" fmla="*/ 2524077 w 8830208"/>
              <a:gd name="connsiteY9582" fmla="*/ 4199154 h 8856097"/>
              <a:gd name="connsiteX9583" fmla="*/ 2514552 w 8830208"/>
              <a:gd name="connsiteY9583" fmla="*/ 4183742 h 8856097"/>
              <a:gd name="connsiteX9584" fmla="*/ 2505027 w 8830208"/>
              <a:gd name="connsiteY9584" fmla="*/ 4187381 h 8856097"/>
              <a:gd name="connsiteX9585" fmla="*/ 2781252 w 8830208"/>
              <a:gd name="connsiteY9585" fmla="*/ 4197334 h 8856097"/>
              <a:gd name="connsiteX9586" fmla="*/ 2791797 w 8830208"/>
              <a:gd name="connsiteY9586" fmla="*/ 4217080 h 8856097"/>
              <a:gd name="connsiteX9587" fmla="*/ 2796854 w 8830208"/>
              <a:gd name="connsiteY9587" fmla="*/ 4202792 h 8856097"/>
              <a:gd name="connsiteX9588" fmla="*/ 2813085 w 8830208"/>
              <a:gd name="connsiteY9588" fmla="*/ 4198268 h 8856097"/>
              <a:gd name="connsiteX9589" fmla="*/ 2815466 w 8830208"/>
              <a:gd name="connsiteY9589" fmla="*/ 4195887 h 8856097"/>
              <a:gd name="connsiteX9590" fmla="*/ 2781252 w 8830208"/>
              <a:gd name="connsiteY9590" fmla="*/ 4197334 h 8856097"/>
              <a:gd name="connsiteX9591" fmla="*/ 4012359 w 8830208"/>
              <a:gd name="connsiteY9591" fmla="*/ 4185285 h 8856097"/>
              <a:gd name="connsiteX9592" fmla="*/ 4000452 w 8830208"/>
              <a:gd name="connsiteY9592" fmla="*/ 4207031 h 8856097"/>
              <a:gd name="connsiteX9593" fmla="*/ 4000452 w 8830208"/>
              <a:gd name="connsiteY9593" fmla="*/ 4223966 h 8856097"/>
              <a:gd name="connsiteX9594" fmla="*/ 4024265 w 8830208"/>
              <a:gd name="connsiteY9594" fmla="*/ 4219413 h 8856097"/>
              <a:gd name="connsiteX9595" fmla="*/ 4042296 w 8830208"/>
              <a:gd name="connsiteY9595" fmla="*/ 4194048 h 8856097"/>
              <a:gd name="connsiteX9596" fmla="*/ 4012359 w 8830208"/>
              <a:gd name="connsiteY9596" fmla="*/ 4185285 h 8856097"/>
              <a:gd name="connsiteX9597" fmla="*/ 2429494 w 8830208"/>
              <a:gd name="connsiteY9597" fmla="*/ 4195086 h 8856097"/>
              <a:gd name="connsiteX9598" fmla="*/ 2438352 w 8830208"/>
              <a:gd name="connsiteY9598" fmla="*/ 4221842 h 8856097"/>
              <a:gd name="connsiteX9599" fmla="*/ 2446535 w 8830208"/>
              <a:gd name="connsiteY9599" fmla="*/ 4240892 h 8856097"/>
              <a:gd name="connsiteX9600" fmla="*/ 2447211 w 8830208"/>
              <a:gd name="connsiteY9600" fmla="*/ 4220023 h 8856097"/>
              <a:gd name="connsiteX9601" fmla="*/ 2438352 w 8830208"/>
              <a:gd name="connsiteY9601" fmla="*/ 4193267 h 8856097"/>
              <a:gd name="connsiteX9602" fmla="*/ 2429494 w 8830208"/>
              <a:gd name="connsiteY9602" fmla="*/ 4195086 h 8856097"/>
              <a:gd name="connsiteX9603" fmla="*/ 2726474 w 8830208"/>
              <a:gd name="connsiteY9603" fmla="*/ 4198334 h 8856097"/>
              <a:gd name="connsiteX9604" fmla="*/ 2690755 w 8830208"/>
              <a:gd name="connsiteY9604" fmla="*/ 4201468 h 8856097"/>
              <a:gd name="connsiteX9605" fmla="*/ 2676477 w 8830208"/>
              <a:gd name="connsiteY9605" fmla="*/ 4206536 h 8856097"/>
              <a:gd name="connsiteX9606" fmla="*/ 2663085 w 8830208"/>
              <a:gd name="connsiteY9606" fmla="*/ 4217080 h 8856097"/>
              <a:gd name="connsiteX9607" fmla="*/ 2655160 w 8830208"/>
              <a:gd name="connsiteY9607" fmla="*/ 4237997 h 8856097"/>
              <a:gd name="connsiteX9608" fmla="*/ 2660628 w 8830208"/>
              <a:gd name="connsiteY9608" fmla="*/ 4258923 h 8856097"/>
              <a:gd name="connsiteX9609" fmla="*/ 2667886 w 8830208"/>
              <a:gd name="connsiteY9609" fmla="*/ 4240378 h 8856097"/>
              <a:gd name="connsiteX9610" fmla="*/ 2675811 w 8830208"/>
              <a:gd name="connsiteY9610" fmla="*/ 4233749 h 8856097"/>
              <a:gd name="connsiteX9611" fmla="*/ 2686641 w 8830208"/>
              <a:gd name="connsiteY9611" fmla="*/ 4245655 h 8856097"/>
              <a:gd name="connsiteX9612" fmla="*/ 2690917 w 8830208"/>
              <a:gd name="connsiteY9612" fmla="*/ 4224224 h 8856097"/>
              <a:gd name="connsiteX9613" fmla="*/ 2685012 w 8830208"/>
              <a:gd name="connsiteY9613" fmla="*/ 4202792 h 8856097"/>
              <a:gd name="connsiteX9614" fmla="*/ 2698461 w 8830208"/>
              <a:gd name="connsiteY9614" fmla="*/ 4219461 h 8856097"/>
              <a:gd name="connsiteX9615" fmla="*/ 2722769 w 8830208"/>
              <a:gd name="connsiteY9615" fmla="*/ 4236130 h 8856097"/>
              <a:gd name="connsiteX9616" fmla="*/ 2734380 w 8830208"/>
              <a:gd name="connsiteY9616" fmla="*/ 4219461 h 8856097"/>
              <a:gd name="connsiteX9617" fmla="*/ 2739933 w 8830208"/>
              <a:gd name="connsiteY9617" fmla="*/ 4214699 h 8856097"/>
              <a:gd name="connsiteX9618" fmla="*/ 2771727 w 8830208"/>
              <a:gd name="connsiteY9618" fmla="*/ 4207555 h 8856097"/>
              <a:gd name="connsiteX9619" fmla="*/ 2726474 w 8830208"/>
              <a:gd name="connsiteY9619" fmla="*/ 4198334 h 8856097"/>
              <a:gd name="connsiteX9620" fmla="*/ 3794646 w 8830208"/>
              <a:gd name="connsiteY9620" fmla="*/ 4203573 h 8856097"/>
              <a:gd name="connsiteX9621" fmla="*/ 3800427 w 8830208"/>
              <a:gd name="connsiteY9621" fmla="*/ 4222623 h 8856097"/>
              <a:gd name="connsiteX9622" fmla="*/ 3809057 w 8830208"/>
              <a:gd name="connsiteY9622" fmla="*/ 4226605 h 8856097"/>
              <a:gd name="connsiteX9623" fmla="*/ 3812715 w 8830208"/>
              <a:gd name="connsiteY9623" fmla="*/ 4207555 h 8856097"/>
              <a:gd name="connsiteX9624" fmla="*/ 3798294 w 8830208"/>
              <a:gd name="connsiteY9624" fmla="*/ 4188505 h 8856097"/>
              <a:gd name="connsiteX9625" fmla="*/ 3794646 w 8830208"/>
              <a:gd name="connsiteY9625" fmla="*/ 4203573 h 8856097"/>
              <a:gd name="connsiteX9626" fmla="*/ 4791028 w 8830208"/>
              <a:gd name="connsiteY9626" fmla="*/ 4196268 h 8856097"/>
              <a:gd name="connsiteX9627" fmla="*/ 4857703 w 8830208"/>
              <a:gd name="connsiteY9627" fmla="*/ 4211079 h 8856097"/>
              <a:gd name="connsiteX9628" fmla="*/ 4933903 w 8830208"/>
              <a:gd name="connsiteY9628" fmla="*/ 4222061 h 8856097"/>
              <a:gd name="connsiteX9629" fmla="*/ 4922844 w 8830208"/>
              <a:gd name="connsiteY9629" fmla="*/ 4213298 h 8856097"/>
              <a:gd name="connsiteX9630" fmla="*/ 4791028 w 8830208"/>
              <a:gd name="connsiteY9630" fmla="*/ 4196268 h 8856097"/>
              <a:gd name="connsiteX9631" fmla="*/ 2191950 w 8830208"/>
              <a:gd name="connsiteY9631" fmla="*/ 4210812 h 8856097"/>
              <a:gd name="connsiteX9632" fmla="*/ 2187607 w 8830208"/>
              <a:gd name="connsiteY9632" fmla="*/ 4229862 h 8856097"/>
              <a:gd name="connsiteX9633" fmla="*/ 2182768 w 8830208"/>
              <a:gd name="connsiteY9633" fmla="*/ 4236130 h 8856097"/>
              <a:gd name="connsiteX9634" fmla="*/ 2171652 w 8830208"/>
              <a:gd name="connsiteY9634" fmla="*/ 4226900 h 8856097"/>
              <a:gd name="connsiteX9635" fmla="*/ 2157365 w 8830208"/>
              <a:gd name="connsiteY9635" fmla="*/ 4223157 h 8856097"/>
              <a:gd name="connsiteX9636" fmla="*/ 2143077 w 8830208"/>
              <a:gd name="connsiteY9636" fmla="*/ 4241016 h 8856097"/>
              <a:gd name="connsiteX9637" fmla="*/ 2124027 w 8830208"/>
              <a:gd name="connsiteY9637" fmla="*/ 4248417 h 8856097"/>
              <a:gd name="connsiteX9638" fmla="*/ 2104977 w 8830208"/>
              <a:gd name="connsiteY9638" fmla="*/ 4258828 h 8856097"/>
              <a:gd name="connsiteX9639" fmla="*/ 2115064 w 8830208"/>
              <a:gd name="connsiteY9639" fmla="*/ 4274230 h 8856097"/>
              <a:gd name="connsiteX9640" fmla="*/ 2118636 w 8830208"/>
              <a:gd name="connsiteY9640" fmla="*/ 4263686 h 8856097"/>
              <a:gd name="connsiteX9641" fmla="*/ 2132362 w 8830208"/>
              <a:gd name="connsiteY9641" fmla="*/ 4259561 h 8856097"/>
              <a:gd name="connsiteX9642" fmla="*/ 2152602 w 8830208"/>
              <a:gd name="connsiteY9642" fmla="*/ 4265990 h 8856097"/>
              <a:gd name="connsiteX9643" fmla="*/ 2152745 w 8830208"/>
              <a:gd name="connsiteY9643" fmla="*/ 4248674 h 8856097"/>
              <a:gd name="connsiteX9644" fmla="*/ 2152898 w 8830208"/>
              <a:gd name="connsiteY9644" fmla="*/ 4231367 h 8856097"/>
              <a:gd name="connsiteX9645" fmla="*/ 2161213 w 8830208"/>
              <a:gd name="connsiteY9645" fmla="*/ 4244493 h 8856097"/>
              <a:gd name="connsiteX9646" fmla="*/ 2182492 w 8830208"/>
              <a:gd name="connsiteY9646" fmla="*/ 4249398 h 8856097"/>
              <a:gd name="connsiteX9647" fmla="*/ 2204199 w 8830208"/>
              <a:gd name="connsiteY9647" fmla="*/ 4241035 h 8856097"/>
              <a:gd name="connsiteX9648" fmla="*/ 2217334 w 8830208"/>
              <a:gd name="connsiteY9648" fmla="*/ 4227662 h 8856097"/>
              <a:gd name="connsiteX9649" fmla="*/ 2208610 w 8830208"/>
              <a:gd name="connsiteY9649" fmla="*/ 4222347 h 8856097"/>
              <a:gd name="connsiteX9650" fmla="*/ 2195465 w 8830208"/>
              <a:gd name="connsiteY9650" fmla="*/ 4230262 h 8856097"/>
              <a:gd name="connsiteX9651" fmla="*/ 2208533 w 8830208"/>
              <a:gd name="connsiteY9651" fmla="*/ 4214146 h 8856097"/>
              <a:gd name="connsiteX9652" fmla="*/ 2212086 w 8830208"/>
              <a:gd name="connsiteY9652" fmla="*/ 4198030 h 8856097"/>
              <a:gd name="connsiteX9653" fmla="*/ 2191950 w 8830208"/>
              <a:gd name="connsiteY9653" fmla="*/ 4210812 h 8856097"/>
              <a:gd name="connsiteX9654" fmla="*/ 2950150 w 8830208"/>
              <a:gd name="connsiteY9654" fmla="*/ 4209993 h 8856097"/>
              <a:gd name="connsiteX9655" fmla="*/ 2910935 w 8830208"/>
              <a:gd name="connsiteY9655" fmla="*/ 4230529 h 8856097"/>
              <a:gd name="connsiteX9656" fmla="*/ 2875512 w 8830208"/>
              <a:gd name="connsiteY9656" fmla="*/ 4263105 h 8856097"/>
              <a:gd name="connsiteX9657" fmla="*/ 2908459 w 8830208"/>
              <a:gd name="connsiteY9657" fmla="*/ 4247245 h 8856097"/>
              <a:gd name="connsiteX9658" fmla="*/ 2903525 w 8830208"/>
              <a:gd name="connsiteY9658" fmla="*/ 4231367 h 8856097"/>
              <a:gd name="connsiteX9659" fmla="*/ 2919870 w 8830208"/>
              <a:gd name="connsiteY9659" fmla="*/ 4250417 h 8856097"/>
              <a:gd name="connsiteX9660" fmla="*/ 2936215 w 8830208"/>
              <a:gd name="connsiteY9660" fmla="*/ 4269467 h 8856097"/>
              <a:gd name="connsiteX9661" fmla="*/ 2930471 w 8830208"/>
              <a:gd name="connsiteY9661" fmla="*/ 4252799 h 8856097"/>
              <a:gd name="connsiteX9662" fmla="*/ 2933157 w 8830208"/>
              <a:gd name="connsiteY9662" fmla="*/ 4236130 h 8856097"/>
              <a:gd name="connsiteX9663" fmla="*/ 2945273 w 8830208"/>
              <a:gd name="connsiteY9663" fmla="*/ 4247179 h 8856097"/>
              <a:gd name="connsiteX9664" fmla="*/ 2964371 w 8830208"/>
              <a:gd name="connsiteY9664" fmla="*/ 4249560 h 8856097"/>
              <a:gd name="connsiteX9665" fmla="*/ 2979782 w 8830208"/>
              <a:gd name="connsiteY9665" fmla="*/ 4240892 h 8856097"/>
              <a:gd name="connsiteX9666" fmla="*/ 2967685 w 8830208"/>
              <a:gd name="connsiteY9666" fmla="*/ 4218347 h 8856097"/>
              <a:gd name="connsiteX9667" fmla="*/ 2955598 w 8830208"/>
              <a:gd name="connsiteY9667" fmla="*/ 4195791 h 8856097"/>
              <a:gd name="connsiteX9668" fmla="*/ 2950150 w 8830208"/>
              <a:gd name="connsiteY9668" fmla="*/ 4209993 h 8856097"/>
              <a:gd name="connsiteX9669" fmla="*/ 3972020 w 8830208"/>
              <a:gd name="connsiteY9669" fmla="*/ 4205174 h 8856097"/>
              <a:gd name="connsiteX9670" fmla="*/ 3981126 w 8830208"/>
              <a:gd name="connsiteY9670" fmla="*/ 4226481 h 8856097"/>
              <a:gd name="connsiteX9671" fmla="*/ 3990080 w 8830208"/>
              <a:gd name="connsiteY9671" fmla="*/ 4240654 h 8856097"/>
              <a:gd name="connsiteX9672" fmla="*/ 3988480 w 8830208"/>
              <a:gd name="connsiteY9672" fmla="*/ 4219337 h 8856097"/>
              <a:gd name="connsiteX9673" fmla="*/ 3972020 w 8830208"/>
              <a:gd name="connsiteY9673" fmla="*/ 4205174 h 8856097"/>
              <a:gd name="connsiteX9674" fmla="*/ 4078072 w 8830208"/>
              <a:gd name="connsiteY9674" fmla="*/ 4206469 h 8856097"/>
              <a:gd name="connsiteX9675" fmla="*/ 4109028 w 8830208"/>
              <a:gd name="connsiteY9675" fmla="*/ 4215508 h 8856097"/>
              <a:gd name="connsiteX9676" fmla="*/ 4152852 w 8830208"/>
              <a:gd name="connsiteY9676" fmla="*/ 4207212 h 8856097"/>
              <a:gd name="connsiteX9677" fmla="*/ 4078072 w 8830208"/>
              <a:gd name="connsiteY9677" fmla="*/ 4206469 h 8856097"/>
              <a:gd name="connsiteX9678" fmla="*/ 2409777 w 8830208"/>
              <a:gd name="connsiteY9678" fmla="*/ 4221842 h 8856097"/>
              <a:gd name="connsiteX9679" fmla="*/ 2409482 w 8830208"/>
              <a:gd name="connsiteY9679" fmla="*/ 4240892 h 8856097"/>
              <a:gd name="connsiteX9680" fmla="*/ 2401167 w 8830208"/>
              <a:gd name="connsiteY9680" fmla="*/ 4227767 h 8856097"/>
              <a:gd name="connsiteX9681" fmla="*/ 2380898 w 8830208"/>
              <a:gd name="connsiteY9681" fmla="*/ 4222033 h 8856097"/>
              <a:gd name="connsiteX9682" fmla="*/ 2341731 w 8830208"/>
              <a:gd name="connsiteY9682" fmla="*/ 4228653 h 8856097"/>
              <a:gd name="connsiteX9683" fmla="*/ 2328815 w 8830208"/>
              <a:gd name="connsiteY9683" fmla="*/ 4264705 h 8856097"/>
              <a:gd name="connsiteX9684" fmla="*/ 2343102 w 8830208"/>
              <a:gd name="connsiteY9684" fmla="*/ 4266172 h 8856097"/>
              <a:gd name="connsiteX9685" fmla="*/ 2357333 w 8830208"/>
              <a:gd name="connsiteY9685" fmla="*/ 4261238 h 8856097"/>
              <a:gd name="connsiteX9686" fmla="*/ 2380536 w 8830208"/>
              <a:gd name="connsiteY9686" fmla="*/ 4244273 h 8856097"/>
              <a:gd name="connsiteX9687" fmla="*/ 2390127 w 8830208"/>
              <a:gd name="connsiteY9687" fmla="*/ 4233749 h 8856097"/>
              <a:gd name="connsiteX9688" fmla="*/ 2422874 w 8830208"/>
              <a:gd name="connsiteY9688" fmla="*/ 4238054 h 8856097"/>
              <a:gd name="connsiteX9689" fmla="*/ 2418817 w 8830208"/>
              <a:gd name="connsiteY9689" fmla="*/ 4216623 h 8856097"/>
              <a:gd name="connsiteX9690" fmla="*/ 2410073 w 8830208"/>
              <a:gd name="connsiteY9690" fmla="*/ 4202792 h 8856097"/>
              <a:gd name="connsiteX9691" fmla="*/ 2409777 w 8830208"/>
              <a:gd name="connsiteY9691" fmla="*/ 4221842 h 8856097"/>
              <a:gd name="connsiteX9692" fmla="*/ 3759813 w 8830208"/>
              <a:gd name="connsiteY9692" fmla="*/ 4213251 h 8856097"/>
              <a:gd name="connsiteX9693" fmla="*/ 3760003 w 8830208"/>
              <a:gd name="connsiteY9693" fmla="*/ 4234682 h 8856097"/>
              <a:gd name="connsiteX9694" fmla="*/ 3765890 w 8830208"/>
              <a:gd name="connsiteY9694" fmla="*/ 4250417 h 8856097"/>
              <a:gd name="connsiteX9695" fmla="*/ 3748040 w 8830208"/>
              <a:gd name="connsiteY9695" fmla="*/ 4236130 h 8856097"/>
              <a:gd name="connsiteX9696" fmla="*/ 3730190 w 8830208"/>
              <a:gd name="connsiteY9696" fmla="*/ 4221842 h 8856097"/>
              <a:gd name="connsiteX9697" fmla="*/ 3736429 w 8830208"/>
              <a:gd name="connsiteY9697" fmla="*/ 4238511 h 8856097"/>
              <a:gd name="connsiteX9698" fmla="*/ 3721008 w 8830208"/>
              <a:gd name="connsiteY9698" fmla="*/ 4243274 h 8856097"/>
              <a:gd name="connsiteX9699" fmla="*/ 3716208 w 8830208"/>
              <a:gd name="connsiteY9699" fmla="*/ 4231367 h 8856097"/>
              <a:gd name="connsiteX9700" fmla="*/ 3715455 w 8830208"/>
              <a:gd name="connsiteY9700" fmla="*/ 4242711 h 8856097"/>
              <a:gd name="connsiteX9701" fmla="*/ 3723951 w 8830208"/>
              <a:gd name="connsiteY9701" fmla="*/ 4259771 h 8856097"/>
              <a:gd name="connsiteX9702" fmla="*/ 3790902 w 8830208"/>
              <a:gd name="connsiteY9702" fmla="*/ 4221595 h 8856097"/>
              <a:gd name="connsiteX9703" fmla="*/ 3759813 w 8830208"/>
              <a:gd name="connsiteY9703" fmla="*/ 4213251 h 8856097"/>
              <a:gd name="connsiteX9704" fmla="*/ 3947913 w 8830208"/>
              <a:gd name="connsiteY9704" fmla="*/ 4228986 h 8856097"/>
              <a:gd name="connsiteX9705" fmla="*/ 3953818 w 8830208"/>
              <a:gd name="connsiteY9705" fmla="*/ 4250417 h 8856097"/>
              <a:gd name="connsiteX9706" fmla="*/ 3937749 w 8830208"/>
              <a:gd name="connsiteY9706" fmla="*/ 4231367 h 8856097"/>
              <a:gd name="connsiteX9707" fmla="*/ 3921690 w 8830208"/>
              <a:gd name="connsiteY9707" fmla="*/ 4212317 h 8856097"/>
              <a:gd name="connsiteX9708" fmla="*/ 3927729 w 8830208"/>
              <a:gd name="connsiteY9708" fmla="*/ 4229767 h 8856097"/>
              <a:gd name="connsiteX9709" fmla="*/ 3933777 w 8830208"/>
              <a:gd name="connsiteY9709" fmla="*/ 4251198 h 8856097"/>
              <a:gd name="connsiteX9710" fmla="*/ 3960295 w 8830208"/>
              <a:gd name="connsiteY9710" fmla="*/ 4247131 h 8856097"/>
              <a:gd name="connsiteX9711" fmla="*/ 3966420 w 8830208"/>
              <a:gd name="connsiteY9711" fmla="*/ 4223461 h 8856097"/>
              <a:gd name="connsiteX9712" fmla="*/ 3947913 w 8830208"/>
              <a:gd name="connsiteY9712" fmla="*/ 4228986 h 8856097"/>
              <a:gd name="connsiteX9713" fmla="*/ 2628852 w 8830208"/>
              <a:gd name="connsiteY9713" fmla="*/ 4236130 h 8856097"/>
              <a:gd name="connsiteX9714" fmla="*/ 2642588 w 8830208"/>
              <a:gd name="connsiteY9714" fmla="*/ 4255180 h 8856097"/>
              <a:gd name="connsiteX9715" fmla="*/ 2641140 w 8830208"/>
              <a:gd name="connsiteY9715" fmla="*/ 4236130 h 8856097"/>
              <a:gd name="connsiteX9716" fmla="*/ 2627405 w 8830208"/>
              <a:gd name="connsiteY9716" fmla="*/ 4217080 h 8856097"/>
              <a:gd name="connsiteX9717" fmla="*/ 2628852 w 8830208"/>
              <a:gd name="connsiteY9717" fmla="*/ 4236130 h 8856097"/>
              <a:gd name="connsiteX9718" fmla="*/ 3564684 w 8830208"/>
              <a:gd name="connsiteY9718" fmla="*/ 4223385 h 8856097"/>
              <a:gd name="connsiteX9719" fmla="*/ 3559921 w 8830208"/>
              <a:gd name="connsiteY9719" fmla="*/ 4264562 h 8856097"/>
              <a:gd name="connsiteX9720" fmla="*/ 3587849 w 8830208"/>
              <a:gd name="connsiteY9720" fmla="*/ 4233749 h 8856097"/>
              <a:gd name="connsiteX9721" fmla="*/ 3564684 w 8830208"/>
              <a:gd name="connsiteY9721" fmla="*/ 4223385 h 8856097"/>
              <a:gd name="connsiteX9722" fmla="*/ 4819603 w 8830208"/>
              <a:gd name="connsiteY9722" fmla="*/ 4236730 h 8856097"/>
              <a:gd name="connsiteX9723" fmla="*/ 4850768 w 8830208"/>
              <a:gd name="connsiteY9723" fmla="*/ 4245655 h 8856097"/>
              <a:gd name="connsiteX9724" fmla="*/ 5024390 w 8830208"/>
              <a:gd name="connsiteY9724" fmla="*/ 4287803 h 8856097"/>
              <a:gd name="connsiteX9725" fmla="*/ 5010103 w 8830208"/>
              <a:gd name="connsiteY9725" fmla="*/ 4275430 h 8856097"/>
              <a:gd name="connsiteX9726" fmla="*/ 4819603 w 8830208"/>
              <a:gd name="connsiteY9726" fmla="*/ 4236730 h 8856097"/>
              <a:gd name="connsiteX9727" fmla="*/ 2328815 w 8830208"/>
              <a:gd name="connsiteY9727" fmla="*/ 4245655 h 8856097"/>
              <a:gd name="connsiteX9728" fmla="*/ 2338902 w 8830208"/>
              <a:gd name="connsiteY9728" fmla="*/ 4255180 h 8856097"/>
              <a:gd name="connsiteX9729" fmla="*/ 2343102 w 8830208"/>
              <a:gd name="connsiteY9729" fmla="*/ 4245655 h 8856097"/>
              <a:gd name="connsiteX9730" fmla="*/ 2333016 w 8830208"/>
              <a:gd name="connsiteY9730" fmla="*/ 4236130 h 8856097"/>
              <a:gd name="connsiteX9731" fmla="*/ 2328815 w 8830208"/>
              <a:gd name="connsiteY9731" fmla="*/ 4245655 h 8856097"/>
              <a:gd name="connsiteX9732" fmla="*/ 2357390 w 8830208"/>
              <a:gd name="connsiteY9732" fmla="*/ 4245655 h 8856097"/>
              <a:gd name="connsiteX9733" fmla="*/ 2367477 w 8830208"/>
              <a:gd name="connsiteY9733" fmla="*/ 4255180 h 8856097"/>
              <a:gd name="connsiteX9734" fmla="*/ 2371677 w 8830208"/>
              <a:gd name="connsiteY9734" fmla="*/ 4245655 h 8856097"/>
              <a:gd name="connsiteX9735" fmla="*/ 2361591 w 8830208"/>
              <a:gd name="connsiteY9735" fmla="*/ 4236130 h 8856097"/>
              <a:gd name="connsiteX9736" fmla="*/ 2357390 w 8830208"/>
              <a:gd name="connsiteY9736" fmla="*/ 4245655 h 8856097"/>
              <a:gd name="connsiteX9737" fmla="*/ 2550690 w 8830208"/>
              <a:gd name="connsiteY9737" fmla="*/ 4252760 h 8856097"/>
              <a:gd name="connsiteX9738" fmla="*/ 2524916 w 8830208"/>
              <a:gd name="connsiteY9738" fmla="*/ 4265343 h 8856097"/>
              <a:gd name="connsiteX9739" fmla="*/ 2531364 w 8830208"/>
              <a:gd name="connsiteY9739" fmla="*/ 4281688 h 8856097"/>
              <a:gd name="connsiteX9740" fmla="*/ 2537803 w 8830208"/>
              <a:gd name="connsiteY9740" fmla="*/ 4298042 h 8856097"/>
              <a:gd name="connsiteX9741" fmla="*/ 2541261 w 8830208"/>
              <a:gd name="connsiteY9741" fmla="*/ 4280869 h 8856097"/>
              <a:gd name="connsiteX9742" fmla="*/ 2544718 w 8830208"/>
              <a:gd name="connsiteY9742" fmla="*/ 4263695 h 8856097"/>
              <a:gd name="connsiteX9743" fmla="*/ 2558615 w 8830208"/>
              <a:gd name="connsiteY9743" fmla="*/ 4275230 h 8856097"/>
              <a:gd name="connsiteX9744" fmla="*/ 2582523 w 8830208"/>
              <a:gd name="connsiteY9744" fmla="*/ 4254827 h 8856097"/>
              <a:gd name="connsiteX9745" fmla="*/ 2576465 w 8830208"/>
              <a:gd name="connsiteY9745" fmla="*/ 4240187 h 8856097"/>
              <a:gd name="connsiteX9746" fmla="*/ 2550690 w 8830208"/>
              <a:gd name="connsiteY9746" fmla="*/ 4252760 h 8856097"/>
              <a:gd name="connsiteX9747" fmla="*/ 3526584 w 8830208"/>
              <a:gd name="connsiteY9747" fmla="*/ 4243112 h 8856097"/>
              <a:gd name="connsiteX9748" fmla="*/ 3514535 w 8830208"/>
              <a:gd name="connsiteY9748" fmla="*/ 4263114 h 8856097"/>
              <a:gd name="connsiteX9749" fmla="*/ 3514382 w 8830208"/>
              <a:gd name="connsiteY9749" fmla="*/ 4278992 h 8856097"/>
              <a:gd name="connsiteX9750" fmla="*/ 3504105 w 8830208"/>
              <a:gd name="connsiteY9750" fmla="*/ 4264705 h 8856097"/>
              <a:gd name="connsiteX9751" fmla="*/ 3493827 w 8830208"/>
              <a:gd name="connsiteY9751" fmla="*/ 4250417 h 8856097"/>
              <a:gd name="connsiteX9752" fmla="*/ 3499190 w 8830208"/>
              <a:gd name="connsiteY9752" fmla="*/ 4267086 h 8856097"/>
              <a:gd name="connsiteX9753" fmla="*/ 3482845 w 8830208"/>
              <a:gd name="connsiteY9753" fmla="*/ 4273992 h 8856097"/>
              <a:gd name="connsiteX9754" fmla="*/ 3480264 w 8830208"/>
              <a:gd name="connsiteY9754" fmla="*/ 4275782 h 8856097"/>
              <a:gd name="connsiteX9755" fmla="*/ 3523079 w 8830208"/>
              <a:gd name="connsiteY9755" fmla="*/ 4275392 h 8856097"/>
              <a:gd name="connsiteX9756" fmla="*/ 3526584 w 8830208"/>
              <a:gd name="connsiteY9756" fmla="*/ 4243112 h 8856097"/>
              <a:gd name="connsiteX9757" fmla="*/ 3863359 w 8830208"/>
              <a:gd name="connsiteY9757" fmla="*/ 4251198 h 8856097"/>
              <a:gd name="connsiteX9758" fmla="*/ 3866683 w 8830208"/>
              <a:gd name="connsiteY9758" fmla="*/ 4288775 h 8856097"/>
              <a:gd name="connsiteX9759" fmla="*/ 3870674 w 8830208"/>
              <a:gd name="connsiteY9759" fmla="*/ 4266781 h 8856097"/>
              <a:gd name="connsiteX9760" fmla="*/ 3865550 w 8830208"/>
              <a:gd name="connsiteY9760" fmla="*/ 4250417 h 8856097"/>
              <a:gd name="connsiteX9761" fmla="*/ 3881895 w 8830208"/>
              <a:gd name="connsiteY9761" fmla="*/ 4269467 h 8856097"/>
              <a:gd name="connsiteX9762" fmla="*/ 3898240 w 8830208"/>
              <a:gd name="connsiteY9762" fmla="*/ 4288517 h 8856097"/>
              <a:gd name="connsiteX9763" fmla="*/ 3892201 w 8830208"/>
              <a:gd name="connsiteY9763" fmla="*/ 4271067 h 8856097"/>
              <a:gd name="connsiteX9764" fmla="*/ 3886152 w 8830208"/>
              <a:gd name="connsiteY9764" fmla="*/ 4244874 h 8856097"/>
              <a:gd name="connsiteX9765" fmla="*/ 3863359 w 8830208"/>
              <a:gd name="connsiteY9765" fmla="*/ 4251198 h 8856097"/>
              <a:gd name="connsiteX9766" fmla="*/ 3681746 w 8830208"/>
              <a:gd name="connsiteY9766" fmla="*/ 4258485 h 8856097"/>
              <a:gd name="connsiteX9767" fmla="*/ 3675164 w 8830208"/>
              <a:gd name="connsiteY9767" fmla="*/ 4278097 h 8856097"/>
              <a:gd name="connsiteX9768" fmla="*/ 3686127 w 8830208"/>
              <a:gd name="connsiteY9768" fmla="*/ 4275087 h 8856097"/>
              <a:gd name="connsiteX9769" fmla="*/ 3700520 w 8830208"/>
              <a:gd name="connsiteY9769" fmla="*/ 4270829 h 8856097"/>
              <a:gd name="connsiteX9770" fmla="*/ 3714922 w 8830208"/>
              <a:gd name="connsiteY9770" fmla="*/ 4276354 h 8856097"/>
              <a:gd name="connsiteX9771" fmla="*/ 3709025 w 8830208"/>
              <a:gd name="connsiteY9771" fmla="*/ 4260999 h 8856097"/>
              <a:gd name="connsiteX9772" fmla="*/ 3681746 w 8830208"/>
              <a:gd name="connsiteY9772" fmla="*/ 4258485 h 8856097"/>
              <a:gd name="connsiteX9773" fmla="*/ 2263731 w 8830208"/>
              <a:gd name="connsiteY9773" fmla="*/ 4261533 h 8856097"/>
              <a:gd name="connsiteX9774" fmla="*/ 2267969 w 8830208"/>
              <a:gd name="connsiteY9774" fmla="*/ 4297385 h 8856097"/>
              <a:gd name="connsiteX9775" fmla="*/ 2286495 w 8830208"/>
              <a:gd name="connsiteY9775" fmla="*/ 4303690 h 8856097"/>
              <a:gd name="connsiteX9776" fmla="*/ 2298287 w 8830208"/>
              <a:gd name="connsiteY9776" fmla="*/ 4281374 h 8856097"/>
              <a:gd name="connsiteX9777" fmla="*/ 2263731 w 8830208"/>
              <a:gd name="connsiteY9777" fmla="*/ 4261533 h 8856097"/>
              <a:gd name="connsiteX9778" fmla="*/ 2817028 w 8830208"/>
              <a:gd name="connsiteY9778" fmla="*/ 4261504 h 8856097"/>
              <a:gd name="connsiteX9779" fmla="*/ 2823324 w 8830208"/>
              <a:gd name="connsiteY9779" fmla="*/ 4275506 h 8856097"/>
              <a:gd name="connsiteX9780" fmla="*/ 2802388 w 8830208"/>
              <a:gd name="connsiteY9780" fmla="*/ 4272315 h 8856097"/>
              <a:gd name="connsiteX9781" fmla="*/ 2787120 w 8830208"/>
              <a:gd name="connsiteY9781" fmla="*/ 4259942 h 8856097"/>
              <a:gd name="connsiteX9782" fmla="*/ 2794273 w 8830208"/>
              <a:gd name="connsiteY9782" fmla="*/ 4271849 h 8856097"/>
              <a:gd name="connsiteX9783" fmla="*/ 2792130 w 8830208"/>
              <a:gd name="connsiteY9783" fmla="*/ 4283755 h 8856097"/>
              <a:gd name="connsiteX9784" fmla="*/ 2778033 w 8830208"/>
              <a:gd name="connsiteY9784" fmla="*/ 4271849 h 8856097"/>
              <a:gd name="connsiteX9785" fmla="*/ 2772480 w 8830208"/>
              <a:gd name="connsiteY9785" fmla="*/ 4278430 h 8856097"/>
              <a:gd name="connsiteX9786" fmla="*/ 2771727 w 8830208"/>
              <a:gd name="connsiteY9786" fmla="*/ 4296918 h 8856097"/>
              <a:gd name="connsiteX9787" fmla="*/ 2759069 w 8830208"/>
              <a:gd name="connsiteY9787" fmla="*/ 4279611 h 8856097"/>
              <a:gd name="connsiteX9788" fmla="*/ 2746420 w 8830208"/>
              <a:gd name="connsiteY9788" fmla="*/ 4262314 h 8856097"/>
              <a:gd name="connsiteX9789" fmla="*/ 2725731 w 8830208"/>
              <a:gd name="connsiteY9789" fmla="*/ 4288603 h 8856097"/>
              <a:gd name="connsiteX9790" fmla="*/ 2705052 w 8830208"/>
              <a:gd name="connsiteY9790" fmla="*/ 4304090 h 8856097"/>
              <a:gd name="connsiteX9791" fmla="*/ 2686002 w 8830208"/>
              <a:gd name="connsiteY9791" fmla="*/ 4293280 h 8856097"/>
              <a:gd name="connsiteX9792" fmla="*/ 2666952 w 8830208"/>
              <a:gd name="connsiteY9792" fmla="*/ 4312330 h 8856097"/>
              <a:gd name="connsiteX9793" fmla="*/ 2666952 w 8830208"/>
              <a:gd name="connsiteY9793" fmla="*/ 4331380 h 8856097"/>
              <a:gd name="connsiteX9794" fmla="*/ 2689174 w 8830208"/>
              <a:gd name="connsiteY9794" fmla="*/ 4331380 h 8856097"/>
              <a:gd name="connsiteX9795" fmla="*/ 2718025 w 8830208"/>
              <a:gd name="connsiteY9795" fmla="*/ 4324750 h 8856097"/>
              <a:gd name="connsiteX9796" fmla="*/ 2736285 w 8830208"/>
              <a:gd name="connsiteY9796" fmla="*/ 4315854 h 8856097"/>
              <a:gd name="connsiteX9797" fmla="*/ 2777909 w 8830208"/>
              <a:gd name="connsiteY9797" fmla="*/ 4304367 h 8856097"/>
              <a:gd name="connsiteX9798" fmla="*/ 2816086 w 8830208"/>
              <a:gd name="connsiteY9798" fmla="*/ 4303348 h 8856097"/>
              <a:gd name="connsiteX9799" fmla="*/ 2835745 w 8830208"/>
              <a:gd name="connsiteY9799" fmla="*/ 4304453 h 8856097"/>
              <a:gd name="connsiteX9800" fmla="*/ 2820619 w 8830208"/>
              <a:gd name="connsiteY9800" fmla="*/ 4255932 h 8856097"/>
              <a:gd name="connsiteX9801" fmla="*/ 2817028 w 8830208"/>
              <a:gd name="connsiteY9801" fmla="*/ 4261504 h 8856097"/>
              <a:gd name="connsiteX9802" fmla="*/ 4025627 w 8830208"/>
              <a:gd name="connsiteY9802" fmla="*/ 4276611 h 8856097"/>
              <a:gd name="connsiteX9803" fmla="*/ 4010377 w 8830208"/>
              <a:gd name="connsiteY9803" fmla="*/ 4298042 h 8856097"/>
              <a:gd name="connsiteX9804" fmla="*/ 4016559 w 8830208"/>
              <a:gd name="connsiteY9804" fmla="*/ 4279811 h 8856097"/>
              <a:gd name="connsiteX9805" fmla="*/ 4011597 w 8830208"/>
              <a:gd name="connsiteY9805" fmla="*/ 4268467 h 8856097"/>
              <a:gd name="connsiteX9806" fmla="*/ 4026618 w 8830208"/>
              <a:gd name="connsiteY9806" fmla="*/ 4305586 h 8856097"/>
              <a:gd name="connsiteX9807" fmla="*/ 4060089 w 8830208"/>
              <a:gd name="connsiteY9807" fmla="*/ 4273173 h 8856097"/>
              <a:gd name="connsiteX9808" fmla="*/ 4025627 w 8830208"/>
              <a:gd name="connsiteY9808" fmla="*/ 4276611 h 8856097"/>
              <a:gd name="connsiteX9809" fmla="*/ 2271665 w 8830208"/>
              <a:gd name="connsiteY9809" fmla="*/ 4274230 h 8856097"/>
              <a:gd name="connsiteX9810" fmla="*/ 2275866 w 8830208"/>
              <a:gd name="connsiteY9810" fmla="*/ 4283755 h 8856097"/>
              <a:gd name="connsiteX9811" fmla="*/ 2285952 w 8830208"/>
              <a:gd name="connsiteY9811" fmla="*/ 4274230 h 8856097"/>
              <a:gd name="connsiteX9812" fmla="*/ 2281752 w 8830208"/>
              <a:gd name="connsiteY9812" fmla="*/ 4264705 h 8856097"/>
              <a:gd name="connsiteX9813" fmla="*/ 2271665 w 8830208"/>
              <a:gd name="connsiteY9813" fmla="*/ 4274230 h 8856097"/>
              <a:gd name="connsiteX9814" fmla="*/ 2501579 w 8830208"/>
              <a:gd name="connsiteY9814" fmla="*/ 4278992 h 8856097"/>
              <a:gd name="connsiteX9815" fmla="*/ 2515277 w 8830208"/>
              <a:gd name="connsiteY9815" fmla="*/ 4293280 h 8856097"/>
              <a:gd name="connsiteX9816" fmla="*/ 2518000 w 8830208"/>
              <a:gd name="connsiteY9816" fmla="*/ 4278992 h 8856097"/>
              <a:gd name="connsiteX9817" fmla="*/ 2504304 w 8830208"/>
              <a:gd name="connsiteY9817" fmla="*/ 4264705 h 8856097"/>
              <a:gd name="connsiteX9818" fmla="*/ 2501579 w 8830208"/>
              <a:gd name="connsiteY9818" fmla="*/ 4278992 h 8856097"/>
              <a:gd name="connsiteX9819" fmla="*/ 2231184 w 8830208"/>
              <a:gd name="connsiteY9819" fmla="*/ 4280535 h 8856097"/>
              <a:gd name="connsiteX9820" fmla="*/ 2219135 w 8830208"/>
              <a:gd name="connsiteY9820" fmla="*/ 4301214 h 8856097"/>
              <a:gd name="connsiteX9821" fmla="*/ 2218982 w 8830208"/>
              <a:gd name="connsiteY9821" fmla="*/ 4317092 h 8856097"/>
              <a:gd name="connsiteX9822" fmla="*/ 2210667 w 8830208"/>
              <a:gd name="connsiteY9822" fmla="*/ 4303967 h 8856097"/>
              <a:gd name="connsiteX9823" fmla="*/ 2181035 w 8830208"/>
              <a:gd name="connsiteY9823" fmla="*/ 4320035 h 8856097"/>
              <a:gd name="connsiteX9824" fmla="*/ 2180882 w 8830208"/>
              <a:gd name="connsiteY9824" fmla="*/ 4336142 h 8856097"/>
              <a:gd name="connsiteX9825" fmla="*/ 2171900 w 8830208"/>
              <a:gd name="connsiteY9825" fmla="*/ 4321931 h 8856097"/>
              <a:gd name="connsiteX9826" fmla="*/ 2162918 w 8830208"/>
              <a:gd name="connsiteY9826" fmla="*/ 4307729 h 8856097"/>
              <a:gd name="connsiteX9827" fmla="*/ 2151926 w 8830208"/>
              <a:gd name="connsiteY9827" fmla="*/ 4318721 h 8856097"/>
              <a:gd name="connsiteX9828" fmla="*/ 2146907 w 8830208"/>
              <a:gd name="connsiteY9828" fmla="*/ 4339400 h 8856097"/>
              <a:gd name="connsiteX9829" fmla="*/ 2247624 w 8830208"/>
              <a:gd name="connsiteY9829" fmla="*/ 4290899 h 8856097"/>
              <a:gd name="connsiteX9830" fmla="*/ 2245471 w 8830208"/>
              <a:gd name="connsiteY9830" fmla="*/ 4274982 h 8856097"/>
              <a:gd name="connsiteX9831" fmla="*/ 2231184 w 8830208"/>
              <a:gd name="connsiteY9831" fmla="*/ 4280535 h 8856097"/>
              <a:gd name="connsiteX9832" fmla="*/ 3640884 w 8830208"/>
              <a:gd name="connsiteY9832" fmla="*/ 4281069 h 8856097"/>
              <a:gd name="connsiteX9833" fmla="*/ 3628835 w 8830208"/>
              <a:gd name="connsiteY9833" fmla="*/ 4301214 h 8856097"/>
              <a:gd name="connsiteX9834" fmla="*/ 3628682 w 8830208"/>
              <a:gd name="connsiteY9834" fmla="*/ 4317092 h 8856097"/>
              <a:gd name="connsiteX9835" fmla="*/ 3620034 w 8830208"/>
              <a:gd name="connsiteY9835" fmla="*/ 4303414 h 8856097"/>
              <a:gd name="connsiteX9836" fmla="*/ 3611375 w 8830208"/>
              <a:gd name="connsiteY9836" fmla="*/ 4289746 h 8856097"/>
              <a:gd name="connsiteX9837" fmla="*/ 3596936 w 8830208"/>
              <a:gd name="connsiteY9837" fmla="*/ 4301728 h 8856097"/>
              <a:gd name="connsiteX9838" fmla="*/ 3587372 w 8830208"/>
              <a:gd name="connsiteY9838" fmla="*/ 4326474 h 8856097"/>
              <a:gd name="connsiteX9839" fmla="*/ 3592268 w 8830208"/>
              <a:gd name="connsiteY9839" fmla="*/ 4339219 h 8856097"/>
              <a:gd name="connsiteX9840" fmla="*/ 3620091 w 8830208"/>
              <a:gd name="connsiteY9840" fmla="*/ 4323398 h 8856097"/>
              <a:gd name="connsiteX9841" fmla="*/ 3648113 w 8830208"/>
              <a:gd name="connsiteY9841" fmla="*/ 4293280 h 8856097"/>
              <a:gd name="connsiteX9842" fmla="*/ 3648323 w 8830208"/>
              <a:gd name="connsiteY9842" fmla="*/ 4278992 h 8856097"/>
              <a:gd name="connsiteX9843" fmla="*/ 3657552 w 8830208"/>
              <a:gd name="connsiteY9843" fmla="*/ 4293280 h 8856097"/>
              <a:gd name="connsiteX9844" fmla="*/ 3666935 w 8830208"/>
              <a:gd name="connsiteY9844" fmla="*/ 4296223 h 8856097"/>
              <a:gd name="connsiteX9845" fmla="*/ 3640884 w 8830208"/>
              <a:gd name="connsiteY9845" fmla="*/ 4281069 h 8856097"/>
              <a:gd name="connsiteX9846" fmla="*/ 3816153 w 8830208"/>
              <a:gd name="connsiteY9846" fmla="*/ 4288212 h 8856097"/>
              <a:gd name="connsiteX9847" fmla="*/ 3838527 w 8830208"/>
              <a:gd name="connsiteY9847" fmla="*/ 4307567 h 8856097"/>
              <a:gd name="connsiteX9848" fmla="*/ 3834784 w 8830208"/>
              <a:gd name="connsiteY9848" fmla="*/ 4274230 h 8856097"/>
              <a:gd name="connsiteX9849" fmla="*/ 3816153 w 8830208"/>
              <a:gd name="connsiteY9849" fmla="*/ 4288212 h 8856097"/>
              <a:gd name="connsiteX9850" fmla="*/ 4888220 w 8830208"/>
              <a:gd name="connsiteY9850" fmla="*/ 4279354 h 8856097"/>
              <a:gd name="connsiteX9851" fmla="*/ 4977918 w 8830208"/>
              <a:gd name="connsiteY9851" fmla="*/ 4307205 h 8856097"/>
              <a:gd name="connsiteX9852" fmla="*/ 5081540 w 8830208"/>
              <a:gd name="connsiteY9852" fmla="*/ 4336028 h 8856097"/>
              <a:gd name="connsiteX9853" fmla="*/ 5074082 w 8830208"/>
              <a:gd name="connsiteY9853" fmla="*/ 4326751 h 8856097"/>
              <a:gd name="connsiteX9854" fmla="*/ 4888220 w 8830208"/>
              <a:gd name="connsiteY9854" fmla="*/ 4279354 h 8856097"/>
              <a:gd name="connsiteX9855" fmla="*/ 2442096 w 8830208"/>
              <a:gd name="connsiteY9855" fmla="*/ 4298823 h 8856097"/>
              <a:gd name="connsiteX9856" fmla="*/ 2447877 w 8830208"/>
              <a:gd name="connsiteY9856" fmla="*/ 4318435 h 8856097"/>
              <a:gd name="connsiteX9857" fmla="*/ 2456983 w 8830208"/>
              <a:gd name="connsiteY9857" fmla="*/ 4317350 h 8856097"/>
              <a:gd name="connsiteX9858" fmla="*/ 2445839 w 8830208"/>
              <a:gd name="connsiteY9858" fmla="*/ 4283755 h 8856097"/>
              <a:gd name="connsiteX9859" fmla="*/ 2442096 w 8830208"/>
              <a:gd name="connsiteY9859" fmla="*/ 4298823 h 8856097"/>
              <a:gd name="connsiteX9860" fmla="*/ 2738390 w 8830208"/>
              <a:gd name="connsiteY9860" fmla="*/ 4293280 h 8856097"/>
              <a:gd name="connsiteX9861" fmla="*/ 2742591 w 8830208"/>
              <a:gd name="connsiteY9861" fmla="*/ 4302805 h 8856097"/>
              <a:gd name="connsiteX9862" fmla="*/ 2752677 w 8830208"/>
              <a:gd name="connsiteY9862" fmla="*/ 4293280 h 8856097"/>
              <a:gd name="connsiteX9863" fmla="*/ 2748477 w 8830208"/>
              <a:gd name="connsiteY9863" fmla="*/ 4283755 h 8856097"/>
              <a:gd name="connsiteX9864" fmla="*/ 2738390 w 8830208"/>
              <a:gd name="connsiteY9864" fmla="*/ 4293280 h 8856097"/>
              <a:gd name="connsiteX9865" fmla="*/ 3127782 w 8830208"/>
              <a:gd name="connsiteY9865" fmla="*/ 4294823 h 8856097"/>
              <a:gd name="connsiteX9866" fmla="*/ 3062431 w 8830208"/>
              <a:gd name="connsiteY9866" fmla="*/ 4405618 h 8856097"/>
              <a:gd name="connsiteX9867" fmla="*/ 3067336 w 8830208"/>
              <a:gd name="connsiteY9867" fmla="*/ 4485161 h 8856097"/>
              <a:gd name="connsiteX9868" fmla="*/ 3078890 w 8830208"/>
              <a:gd name="connsiteY9868" fmla="*/ 4533319 h 8856097"/>
              <a:gd name="connsiteX9869" fmla="*/ 3121790 w 8830208"/>
              <a:gd name="connsiteY9869" fmla="*/ 4560523 h 8856097"/>
              <a:gd name="connsiteX9870" fmla="*/ 3215069 w 8830208"/>
              <a:gd name="connsiteY9870" fmla="*/ 4599004 h 8856097"/>
              <a:gd name="connsiteX9871" fmla="*/ 3265446 w 8830208"/>
              <a:gd name="connsiteY9871" fmla="*/ 4610281 h 8856097"/>
              <a:gd name="connsiteX9872" fmla="*/ 3296260 w 8830208"/>
              <a:gd name="connsiteY9872" fmla="*/ 4592279 h 8856097"/>
              <a:gd name="connsiteX9873" fmla="*/ 3373888 w 8830208"/>
              <a:gd name="connsiteY9873" fmla="*/ 4452271 h 8856097"/>
              <a:gd name="connsiteX9874" fmla="*/ 3385080 w 8830208"/>
              <a:gd name="connsiteY9874" fmla="*/ 4398931 h 8856097"/>
              <a:gd name="connsiteX9875" fmla="*/ 3368021 w 8830208"/>
              <a:gd name="connsiteY9875" fmla="*/ 4380090 h 8856097"/>
              <a:gd name="connsiteX9876" fmla="*/ 3161119 w 8830208"/>
              <a:gd name="connsiteY9876" fmla="*/ 4284402 h 8856097"/>
              <a:gd name="connsiteX9877" fmla="*/ 3127782 w 8830208"/>
              <a:gd name="connsiteY9877" fmla="*/ 4294823 h 8856097"/>
              <a:gd name="connsiteX9878" fmla="*/ 3965267 w 8830208"/>
              <a:gd name="connsiteY9878" fmla="*/ 4289889 h 8856097"/>
              <a:gd name="connsiteX9879" fmla="*/ 3958904 w 8830208"/>
              <a:gd name="connsiteY9879" fmla="*/ 4310568 h 8856097"/>
              <a:gd name="connsiteX9880" fmla="*/ 3963905 w 8830208"/>
              <a:gd name="connsiteY9880" fmla="*/ 4326617 h 8856097"/>
              <a:gd name="connsiteX9881" fmla="*/ 3948846 w 8830208"/>
              <a:gd name="connsiteY9881" fmla="*/ 4308129 h 8856097"/>
              <a:gd name="connsiteX9882" fmla="*/ 3947760 w 8830208"/>
              <a:gd name="connsiteY9882" fmla="*/ 4327179 h 8856097"/>
              <a:gd name="connsiteX9883" fmla="*/ 3962048 w 8830208"/>
              <a:gd name="connsiteY9883" fmla="*/ 4333761 h 8856097"/>
              <a:gd name="connsiteX9884" fmla="*/ 3974611 w 8830208"/>
              <a:gd name="connsiteY9884" fmla="*/ 4321855 h 8856097"/>
              <a:gd name="connsiteX9885" fmla="*/ 3988308 w 8830208"/>
              <a:gd name="connsiteY9885" fmla="*/ 4302805 h 8856097"/>
              <a:gd name="connsiteX9886" fmla="*/ 3965267 w 8830208"/>
              <a:gd name="connsiteY9886" fmla="*/ 4289889 h 8856097"/>
              <a:gd name="connsiteX9887" fmla="*/ 2400252 w 8830208"/>
              <a:gd name="connsiteY9887" fmla="*/ 4314149 h 8856097"/>
              <a:gd name="connsiteX9888" fmla="*/ 2400252 w 8830208"/>
              <a:gd name="connsiteY9888" fmla="*/ 4335018 h 8856097"/>
              <a:gd name="connsiteX9889" fmla="*/ 2388346 w 8830208"/>
              <a:gd name="connsiteY9889" fmla="*/ 4319788 h 8856097"/>
              <a:gd name="connsiteX9890" fmla="*/ 2376440 w 8830208"/>
              <a:gd name="connsiteY9890" fmla="*/ 4304557 h 8856097"/>
              <a:gd name="connsiteX9891" fmla="*/ 2355009 w 8830208"/>
              <a:gd name="connsiteY9891" fmla="*/ 4312901 h 8856097"/>
              <a:gd name="connsiteX9892" fmla="*/ 2344722 w 8830208"/>
              <a:gd name="connsiteY9892" fmla="*/ 4356192 h 8856097"/>
              <a:gd name="connsiteX9893" fmla="*/ 2349780 w 8830208"/>
              <a:gd name="connsiteY9893" fmla="*/ 4347229 h 8856097"/>
              <a:gd name="connsiteX9894" fmla="*/ 2352132 w 8830208"/>
              <a:gd name="connsiteY9894" fmla="*/ 4331380 h 8856097"/>
              <a:gd name="connsiteX9895" fmla="*/ 2363886 w 8830208"/>
              <a:gd name="connsiteY9895" fmla="*/ 4341352 h 8856097"/>
              <a:gd name="connsiteX9896" fmla="*/ 2402481 w 8830208"/>
              <a:gd name="connsiteY9896" fmla="*/ 4336590 h 8856097"/>
              <a:gd name="connsiteX9897" fmla="*/ 2432275 w 8830208"/>
              <a:gd name="connsiteY9897" fmla="*/ 4307567 h 8856097"/>
              <a:gd name="connsiteX9898" fmla="*/ 2400252 w 8830208"/>
              <a:gd name="connsiteY9898" fmla="*/ 4314149 h 8856097"/>
              <a:gd name="connsiteX9899" fmla="*/ 3787454 w 8830208"/>
              <a:gd name="connsiteY9899" fmla="*/ 4307567 h 8856097"/>
              <a:gd name="connsiteX9900" fmla="*/ 3801152 w 8830208"/>
              <a:gd name="connsiteY9900" fmla="*/ 4321855 h 8856097"/>
              <a:gd name="connsiteX9901" fmla="*/ 3803875 w 8830208"/>
              <a:gd name="connsiteY9901" fmla="*/ 4307567 h 8856097"/>
              <a:gd name="connsiteX9902" fmla="*/ 3790179 w 8830208"/>
              <a:gd name="connsiteY9902" fmla="*/ 4293280 h 8856097"/>
              <a:gd name="connsiteX9903" fmla="*/ 3787454 w 8830208"/>
              <a:gd name="connsiteY9903" fmla="*/ 4307567 h 8856097"/>
              <a:gd name="connsiteX9904" fmla="*/ 2600277 w 8830208"/>
              <a:gd name="connsiteY9904" fmla="*/ 4310510 h 8856097"/>
              <a:gd name="connsiteX9905" fmla="*/ 2615346 w 8830208"/>
              <a:gd name="connsiteY9905" fmla="*/ 4336704 h 8856097"/>
              <a:gd name="connsiteX9906" fmla="*/ 2630405 w 8830208"/>
              <a:gd name="connsiteY9906" fmla="*/ 4355192 h 8856097"/>
              <a:gd name="connsiteX9907" fmla="*/ 2624871 w 8830208"/>
              <a:gd name="connsiteY9907" fmla="*/ 4337742 h 8856097"/>
              <a:gd name="connsiteX9908" fmla="*/ 2619327 w 8830208"/>
              <a:gd name="connsiteY9908" fmla="*/ 4311549 h 8856097"/>
              <a:gd name="connsiteX9909" fmla="*/ 2609802 w 8830208"/>
              <a:gd name="connsiteY9909" fmla="*/ 4302805 h 8856097"/>
              <a:gd name="connsiteX9910" fmla="*/ 2600277 w 8830208"/>
              <a:gd name="connsiteY9910" fmla="*/ 4310510 h 8856097"/>
              <a:gd name="connsiteX9911" fmla="*/ 2647902 w 8830208"/>
              <a:gd name="connsiteY9911" fmla="*/ 4312892 h 8856097"/>
              <a:gd name="connsiteX9912" fmla="*/ 2637139 w 8830208"/>
              <a:gd name="connsiteY9912" fmla="*/ 4316330 h 8856097"/>
              <a:gd name="connsiteX9913" fmla="*/ 2630596 w 8830208"/>
              <a:gd name="connsiteY9913" fmla="*/ 4322312 h 8856097"/>
              <a:gd name="connsiteX9914" fmla="*/ 2657427 w 8830208"/>
              <a:gd name="connsiteY9914" fmla="*/ 4322645 h 8856097"/>
              <a:gd name="connsiteX9915" fmla="*/ 2652665 w 8830208"/>
              <a:gd name="connsiteY9915" fmla="*/ 4302805 h 8856097"/>
              <a:gd name="connsiteX9916" fmla="*/ 2647902 w 8830208"/>
              <a:gd name="connsiteY9916" fmla="*/ 4312892 h 8856097"/>
              <a:gd name="connsiteX9917" fmla="*/ 2681240 w 8830208"/>
              <a:gd name="connsiteY9917" fmla="*/ 4312330 h 8856097"/>
              <a:gd name="connsiteX9918" fmla="*/ 2691327 w 8830208"/>
              <a:gd name="connsiteY9918" fmla="*/ 4321855 h 8856097"/>
              <a:gd name="connsiteX9919" fmla="*/ 2695527 w 8830208"/>
              <a:gd name="connsiteY9919" fmla="*/ 4312330 h 8856097"/>
              <a:gd name="connsiteX9920" fmla="*/ 2685441 w 8830208"/>
              <a:gd name="connsiteY9920" fmla="*/ 4302805 h 8856097"/>
              <a:gd name="connsiteX9921" fmla="*/ 2681240 w 8830208"/>
              <a:gd name="connsiteY9921" fmla="*/ 4312330 h 8856097"/>
              <a:gd name="connsiteX9922" fmla="*/ 2372430 w 8830208"/>
              <a:gd name="connsiteY9922" fmla="*/ 4327408 h 8856097"/>
              <a:gd name="connsiteX9923" fmla="*/ 2378183 w 8830208"/>
              <a:gd name="connsiteY9923" fmla="*/ 4333170 h 8856097"/>
              <a:gd name="connsiteX9924" fmla="*/ 2377431 w 8830208"/>
              <a:gd name="connsiteY9924" fmla="*/ 4314911 h 8856097"/>
              <a:gd name="connsiteX9925" fmla="*/ 2372430 w 8830208"/>
              <a:gd name="connsiteY9925" fmla="*/ 4327408 h 8856097"/>
              <a:gd name="connsiteX9926" fmla="*/ 2895695 w 8830208"/>
              <a:gd name="connsiteY9926" fmla="*/ 4319474 h 8856097"/>
              <a:gd name="connsiteX9927" fmla="*/ 2903601 w 8830208"/>
              <a:gd name="connsiteY9927" fmla="*/ 4338847 h 8856097"/>
              <a:gd name="connsiteX9928" fmla="*/ 2936796 w 8830208"/>
              <a:gd name="connsiteY9928" fmla="*/ 4325827 h 8856097"/>
              <a:gd name="connsiteX9929" fmla="*/ 2895695 w 8830208"/>
              <a:gd name="connsiteY9929" fmla="*/ 4319474 h 8856097"/>
              <a:gd name="connsiteX9930" fmla="*/ 3722142 w 8830208"/>
              <a:gd name="connsiteY9930" fmla="*/ 4322836 h 8856097"/>
              <a:gd name="connsiteX9931" fmla="*/ 3711359 w 8830208"/>
              <a:gd name="connsiteY9931" fmla="*/ 4345915 h 8856097"/>
              <a:gd name="connsiteX9932" fmla="*/ 3747078 w 8830208"/>
              <a:gd name="connsiteY9932" fmla="*/ 4347544 h 8856097"/>
              <a:gd name="connsiteX9933" fmla="*/ 3764051 w 8830208"/>
              <a:gd name="connsiteY9933" fmla="*/ 4335142 h 8856097"/>
              <a:gd name="connsiteX9934" fmla="*/ 3751183 w 8830208"/>
              <a:gd name="connsiteY9934" fmla="*/ 4324464 h 8856097"/>
              <a:gd name="connsiteX9935" fmla="*/ 3722142 w 8830208"/>
              <a:gd name="connsiteY9935" fmla="*/ 4322836 h 8856097"/>
              <a:gd name="connsiteX9936" fmla="*/ 2909840 w 8830208"/>
              <a:gd name="connsiteY9936" fmla="*/ 4331380 h 8856097"/>
              <a:gd name="connsiteX9937" fmla="*/ 2919927 w 8830208"/>
              <a:gd name="connsiteY9937" fmla="*/ 4340905 h 8856097"/>
              <a:gd name="connsiteX9938" fmla="*/ 2924127 w 8830208"/>
              <a:gd name="connsiteY9938" fmla="*/ 4331380 h 8856097"/>
              <a:gd name="connsiteX9939" fmla="*/ 2914041 w 8830208"/>
              <a:gd name="connsiteY9939" fmla="*/ 4321855 h 8856097"/>
              <a:gd name="connsiteX9940" fmla="*/ 2909840 w 8830208"/>
              <a:gd name="connsiteY9940" fmla="*/ 4331380 h 8856097"/>
              <a:gd name="connsiteX9941" fmla="*/ 3891544 w 8830208"/>
              <a:gd name="connsiteY9941" fmla="*/ 4330361 h 8856097"/>
              <a:gd name="connsiteX9942" fmla="*/ 3865521 w 8830208"/>
              <a:gd name="connsiteY9942" fmla="*/ 4340905 h 8856097"/>
              <a:gd name="connsiteX9943" fmla="*/ 3846014 w 8830208"/>
              <a:gd name="connsiteY9943" fmla="*/ 4340905 h 8856097"/>
              <a:gd name="connsiteX9944" fmla="*/ 3851796 w 8830208"/>
              <a:gd name="connsiteY9944" fmla="*/ 4355973 h 8856097"/>
              <a:gd name="connsiteX9945" fmla="*/ 3857577 w 8830208"/>
              <a:gd name="connsiteY9945" fmla="*/ 4375023 h 8856097"/>
              <a:gd name="connsiteX9946" fmla="*/ 3866807 w 8830208"/>
              <a:gd name="connsiteY9946" fmla="*/ 4379005 h 8856097"/>
              <a:gd name="connsiteX9947" fmla="*/ 3869779 w 8830208"/>
              <a:gd name="connsiteY9947" fmla="*/ 4362336 h 8856097"/>
              <a:gd name="connsiteX9948" fmla="*/ 3863540 w 8830208"/>
              <a:gd name="connsiteY9948" fmla="*/ 4345667 h 8856097"/>
              <a:gd name="connsiteX9949" fmla="*/ 3881390 w 8830208"/>
              <a:gd name="connsiteY9949" fmla="*/ 4359955 h 8856097"/>
              <a:gd name="connsiteX9950" fmla="*/ 3899240 w 8830208"/>
              <a:gd name="connsiteY9950" fmla="*/ 4374242 h 8856097"/>
              <a:gd name="connsiteX9951" fmla="*/ 3892477 w 8830208"/>
              <a:gd name="connsiteY9951" fmla="*/ 4356230 h 8856097"/>
              <a:gd name="connsiteX9952" fmla="*/ 3885714 w 8830208"/>
              <a:gd name="connsiteY9952" fmla="*/ 4338209 h 8856097"/>
              <a:gd name="connsiteX9953" fmla="*/ 3900221 w 8830208"/>
              <a:gd name="connsiteY9953" fmla="*/ 4350249 h 8856097"/>
              <a:gd name="connsiteX9954" fmla="*/ 3906250 w 8830208"/>
              <a:gd name="connsiteY9954" fmla="*/ 4332742 h 8856097"/>
              <a:gd name="connsiteX9955" fmla="*/ 3891544 w 8830208"/>
              <a:gd name="connsiteY9955" fmla="*/ 4330361 h 8856097"/>
              <a:gd name="connsiteX9956" fmla="*/ 2307927 w 8830208"/>
              <a:gd name="connsiteY9956" fmla="*/ 4342800 h 8856097"/>
              <a:gd name="connsiteX9957" fmla="*/ 2313556 w 8830208"/>
              <a:gd name="connsiteY9957" fmla="*/ 4358983 h 8856097"/>
              <a:gd name="connsiteX9958" fmla="*/ 2298192 w 8830208"/>
              <a:gd name="connsiteY9958" fmla="*/ 4353087 h 8856097"/>
              <a:gd name="connsiteX9959" fmla="*/ 2289210 w 8830208"/>
              <a:gd name="connsiteY9959" fmla="*/ 4357526 h 8856097"/>
              <a:gd name="connsiteX9960" fmla="*/ 2283628 w 8830208"/>
              <a:gd name="connsiteY9960" fmla="*/ 4373052 h 8856097"/>
              <a:gd name="connsiteX9961" fmla="*/ 2300240 w 8830208"/>
              <a:gd name="connsiteY9961" fmla="*/ 4372528 h 8856097"/>
              <a:gd name="connsiteX9962" fmla="*/ 2319757 w 8830208"/>
              <a:gd name="connsiteY9962" fmla="*/ 4343057 h 8856097"/>
              <a:gd name="connsiteX9963" fmla="*/ 2302297 w 8830208"/>
              <a:gd name="connsiteY9963" fmla="*/ 4326617 h 8856097"/>
              <a:gd name="connsiteX9964" fmla="*/ 2307927 w 8830208"/>
              <a:gd name="connsiteY9964" fmla="*/ 4342800 h 8856097"/>
              <a:gd name="connsiteX9965" fmla="*/ 2562320 w 8830208"/>
              <a:gd name="connsiteY9965" fmla="*/ 4338524 h 8856097"/>
              <a:gd name="connsiteX9966" fmla="*/ 2571702 w 8830208"/>
              <a:gd name="connsiteY9966" fmla="*/ 4359955 h 8856097"/>
              <a:gd name="connsiteX9967" fmla="*/ 2580932 w 8830208"/>
              <a:gd name="connsiteY9967" fmla="*/ 4374242 h 8856097"/>
              <a:gd name="connsiteX9968" fmla="*/ 2581085 w 8830208"/>
              <a:gd name="connsiteY9968" fmla="*/ 4352811 h 8856097"/>
              <a:gd name="connsiteX9969" fmla="*/ 2571702 w 8830208"/>
              <a:gd name="connsiteY9969" fmla="*/ 4331380 h 8856097"/>
              <a:gd name="connsiteX9970" fmla="*/ 2562320 w 8830208"/>
              <a:gd name="connsiteY9970" fmla="*/ 4338524 h 8856097"/>
              <a:gd name="connsiteX9971" fmla="*/ 2822962 w 8830208"/>
              <a:gd name="connsiteY9971" fmla="*/ 4337942 h 8856097"/>
              <a:gd name="connsiteX9972" fmla="*/ 2791711 w 8830208"/>
              <a:gd name="connsiteY9972" fmla="*/ 4362841 h 8856097"/>
              <a:gd name="connsiteX9973" fmla="*/ 2785425 w 8830208"/>
              <a:gd name="connsiteY9973" fmla="*/ 4367099 h 8856097"/>
              <a:gd name="connsiteX9974" fmla="*/ 2758116 w 8830208"/>
              <a:gd name="connsiteY9974" fmla="*/ 4365393 h 8856097"/>
              <a:gd name="connsiteX9975" fmla="*/ 2786015 w 8830208"/>
              <a:gd name="connsiteY9975" fmla="*/ 4385606 h 8856097"/>
              <a:gd name="connsiteX9976" fmla="*/ 2828877 w 8830208"/>
              <a:gd name="connsiteY9976" fmla="*/ 4361945 h 8856097"/>
              <a:gd name="connsiteX9977" fmla="*/ 2828877 w 8830208"/>
              <a:gd name="connsiteY9977" fmla="*/ 4348096 h 8856097"/>
              <a:gd name="connsiteX9978" fmla="*/ 2843165 w 8830208"/>
              <a:gd name="connsiteY9978" fmla="*/ 4359955 h 8856097"/>
              <a:gd name="connsiteX9979" fmla="*/ 2857452 w 8830208"/>
              <a:gd name="connsiteY9979" fmla="*/ 4371813 h 8856097"/>
              <a:gd name="connsiteX9980" fmla="*/ 2858119 w 8830208"/>
              <a:gd name="connsiteY9980" fmla="*/ 4353973 h 8856097"/>
              <a:gd name="connsiteX9981" fmla="*/ 2858795 w 8830208"/>
              <a:gd name="connsiteY9981" fmla="*/ 4336142 h 8856097"/>
              <a:gd name="connsiteX9982" fmla="*/ 2866977 w 8830208"/>
              <a:gd name="connsiteY9982" fmla="*/ 4355192 h 8856097"/>
              <a:gd name="connsiteX9983" fmla="*/ 2875160 w 8830208"/>
              <a:gd name="connsiteY9983" fmla="*/ 4374242 h 8856097"/>
              <a:gd name="connsiteX9984" fmla="*/ 2875836 w 8830208"/>
              <a:gd name="connsiteY9984" fmla="*/ 4352811 h 8856097"/>
              <a:gd name="connsiteX9985" fmla="*/ 2822962 w 8830208"/>
              <a:gd name="connsiteY9985" fmla="*/ 4337942 h 8856097"/>
              <a:gd name="connsiteX9986" fmla="*/ 3238452 w 8830208"/>
              <a:gd name="connsiteY9986" fmla="*/ 4333542 h 8856097"/>
              <a:gd name="connsiteX9987" fmla="*/ 3352752 w 8830208"/>
              <a:gd name="connsiteY9987" fmla="*/ 4383434 h 8856097"/>
              <a:gd name="connsiteX9988" fmla="*/ 3257502 w 8830208"/>
              <a:gd name="connsiteY9988" fmla="*/ 4336180 h 8856097"/>
              <a:gd name="connsiteX9989" fmla="*/ 3238452 w 8830208"/>
              <a:gd name="connsiteY9989" fmla="*/ 4333542 h 8856097"/>
              <a:gd name="connsiteX9990" fmla="*/ 4513583 w 8830208"/>
              <a:gd name="connsiteY9990" fmla="*/ 4348049 h 8856097"/>
              <a:gd name="connsiteX9991" fmla="*/ 4500515 w 8830208"/>
              <a:gd name="connsiteY9991" fmla="*/ 4364717 h 8856097"/>
              <a:gd name="connsiteX9992" fmla="*/ 4517184 w 8830208"/>
              <a:gd name="connsiteY9992" fmla="*/ 4351649 h 8856097"/>
              <a:gd name="connsiteX9993" fmla="*/ 4530252 w 8830208"/>
              <a:gd name="connsiteY9993" fmla="*/ 4331380 h 8856097"/>
              <a:gd name="connsiteX9994" fmla="*/ 4513583 w 8830208"/>
              <a:gd name="connsiteY9994" fmla="*/ 4348049 h 8856097"/>
              <a:gd name="connsiteX9995" fmla="*/ 5057432 w 8830208"/>
              <a:gd name="connsiteY9995" fmla="*/ 4364841 h 8856097"/>
              <a:gd name="connsiteX9996" fmla="*/ 5122412 w 8830208"/>
              <a:gd name="connsiteY9996" fmla="*/ 4374404 h 8856097"/>
              <a:gd name="connsiteX9997" fmla="*/ 4976765 w 8830208"/>
              <a:gd name="connsiteY9997" fmla="*/ 4332104 h 8856097"/>
              <a:gd name="connsiteX9998" fmla="*/ 5057432 w 8830208"/>
              <a:gd name="connsiteY9998" fmla="*/ 4364841 h 8856097"/>
              <a:gd name="connsiteX9999" fmla="*/ 2524077 w 8830208"/>
              <a:gd name="connsiteY9999" fmla="*/ 4353935 h 8856097"/>
              <a:gd name="connsiteX10000" fmla="*/ 2533498 w 8830208"/>
              <a:gd name="connsiteY10000" fmla="*/ 4374175 h 8856097"/>
              <a:gd name="connsiteX10001" fmla="*/ 2537241 w 8830208"/>
              <a:gd name="connsiteY10001" fmla="*/ 4365213 h 8856097"/>
              <a:gd name="connsiteX10002" fmla="*/ 2555910 w 8830208"/>
              <a:gd name="connsiteY10002" fmla="*/ 4360193 h 8856097"/>
              <a:gd name="connsiteX10003" fmla="*/ 2558291 w 8830208"/>
              <a:gd name="connsiteY10003" fmla="*/ 4357812 h 8856097"/>
              <a:gd name="connsiteX10004" fmla="*/ 2524077 w 8830208"/>
              <a:gd name="connsiteY10004" fmla="*/ 4353935 h 8856097"/>
              <a:gd name="connsiteX10005" fmla="*/ 2224040 w 8830208"/>
              <a:gd name="connsiteY10005" fmla="*/ 4374776 h 8856097"/>
              <a:gd name="connsiteX10006" fmla="*/ 2186893 w 8830208"/>
              <a:gd name="connsiteY10006" fmla="*/ 4407218 h 8856097"/>
              <a:gd name="connsiteX10007" fmla="*/ 2189274 w 8830208"/>
              <a:gd name="connsiteY10007" fmla="*/ 4431392 h 8856097"/>
              <a:gd name="connsiteX10008" fmla="*/ 2207371 w 8830208"/>
              <a:gd name="connsiteY10008" fmla="*/ 4444927 h 8856097"/>
              <a:gd name="connsiteX10009" fmla="*/ 2212134 w 8830208"/>
              <a:gd name="connsiteY10009" fmla="*/ 4439374 h 8856097"/>
              <a:gd name="connsiteX10010" fmla="*/ 2219277 w 8830208"/>
              <a:gd name="connsiteY10010" fmla="*/ 4412342 h 8856097"/>
              <a:gd name="connsiteX10011" fmla="*/ 2238327 w 8830208"/>
              <a:gd name="connsiteY10011" fmla="*/ 4391635 h 8856097"/>
              <a:gd name="connsiteX10012" fmla="*/ 2252615 w 8830208"/>
              <a:gd name="connsiteY10012" fmla="*/ 4382453 h 8856097"/>
              <a:gd name="connsiteX10013" fmla="*/ 2266902 w 8830208"/>
              <a:gd name="connsiteY10013" fmla="*/ 4384243 h 8856097"/>
              <a:gd name="connsiteX10014" fmla="*/ 2272684 w 8830208"/>
              <a:gd name="connsiteY10014" fmla="*/ 4365498 h 8856097"/>
              <a:gd name="connsiteX10015" fmla="*/ 2224040 w 8830208"/>
              <a:gd name="connsiteY10015" fmla="*/ 4374776 h 8856097"/>
              <a:gd name="connsiteX10016" fmla="*/ 2476757 w 8830208"/>
              <a:gd name="connsiteY10016" fmla="*/ 4357574 h 8856097"/>
              <a:gd name="connsiteX10017" fmla="*/ 2457402 w 8830208"/>
              <a:gd name="connsiteY10017" fmla="*/ 4369480 h 8856097"/>
              <a:gd name="connsiteX10018" fmla="*/ 2438210 w 8830208"/>
              <a:gd name="connsiteY10018" fmla="*/ 4386149 h 8856097"/>
              <a:gd name="connsiteX10019" fmla="*/ 2438057 w 8830208"/>
              <a:gd name="connsiteY10019" fmla="*/ 4402817 h 8856097"/>
              <a:gd name="connsiteX10020" fmla="*/ 2430313 w 8830208"/>
              <a:gd name="connsiteY10020" fmla="*/ 4390606 h 8856097"/>
              <a:gd name="connsiteX10021" fmla="*/ 2422570 w 8830208"/>
              <a:gd name="connsiteY10021" fmla="*/ 4378405 h 8856097"/>
              <a:gd name="connsiteX10022" fmla="*/ 2368544 w 8830208"/>
              <a:gd name="connsiteY10022" fmla="*/ 4399074 h 8856097"/>
              <a:gd name="connsiteX10023" fmla="*/ 2314385 w 8830208"/>
              <a:gd name="connsiteY10023" fmla="*/ 4435098 h 8856097"/>
              <a:gd name="connsiteX10024" fmla="*/ 2314232 w 8830208"/>
              <a:gd name="connsiteY10024" fmla="*/ 4450442 h 8856097"/>
              <a:gd name="connsiteX10025" fmla="*/ 2305002 w 8830208"/>
              <a:gd name="connsiteY10025" fmla="*/ 4436155 h 8856097"/>
              <a:gd name="connsiteX10026" fmla="*/ 2295620 w 8830208"/>
              <a:gd name="connsiteY10026" fmla="*/ 4433211 h 8856097"/>
              <a:gd name="connsiteX10027" fmla="*/ 2333177 w 8830208"/>
              <a:gd name="connsiteY10027" fmla="*/ 4450566 h 8856097"/>
              <a:gd name="connsiteX10028" fmla="*/ 2345598 w 8830208"/>
              <a:gd name="connsiteY10028" fmla="*/ 4428525 h 8856097"/>
              <a:gd name="connsiteX10029" fmla="*/ 2339540 w 8830208"/>
              <a:gd name="connsiteY10029" fmla="*/ 4412342 h 8856097"/>
              <a:gd name="connsiteX10030" fmla="*/ 2353228 w 8830208"/>
              <a:gd name="connsiteY10030" fmla="*/ 4423153 h 8856097"/>
              <a:gd name="connsiteX10031" fmla="*/ 2409920 w 8830208"/>
              <a:gd name="connsiteY10031" fmla="*/ 4400741 h 8856097"/>
              <a:gd name="connsiteX10032" fmla="*/ 2417064 w 8830208"/>
              <a:gd name="connsiteY10032" fmla="*/ 4394235 h 8856097"/>
              <a:gd name="connsiteX10033" fmla="*/ 2453345 w 8830208"/>
              <a:gd name="connsiteY10033" fmla="*/ 4391702 h 8856097"/>
              <a:gd name="connsiteX10034" fmla="*/ 2457698 w 8830208"/>
              <a:gd name="connsiteY10034" fmla="*/ 4379005 h 8856097"/>
              <a:gd name="connsiteX10035" fmla="*/ 2466927 w 8830208"/>
              <a:gd name="connsiteY10035" fmla="*/ 4388530 h 8856097"/>
              <a:gd name="connsiteX10036" fmla="*/ 2499398 w 8830208"/>
              <a:gd name="connsiteY10036" fmla="*/ 4389930 h 8856097"/>
              <a:gd name="connsiteX10037" fmla="*/ 2490740 w 8830208"/>
              <a:gd name="connsiteY10037" fmla="*/ 4363736 h 8856097"/>
              <a:gd name="connsiteX10038" fmla="*/ 2476757 w 8830208"/>
              <a:gd name="connsiteY10038" fmla="*/ 4357574 h 8856097"/>
              <a:gd name="connsiteX10039" fmla="*/ 3238452 w 8830208"/>
              <a:gd name="connsiteY10039" fmla="*/ 4356545 h 8856097"/>
              <a:gd name="connsiteX10040" fmla="*/ 3329521 w 8830208"/>
              <a:gd name="connsiteY10040" fmla="*/ 4395892 h 8856097"/>
              <a:gd name="connsiteX10041" fmla="*/ 3285868 w 8830208"/>
              <a:gd name="connsiteY10041" fmla="*/ 4372099 h 8856097"/>
              <a:gd name="connsiteX10042" fmla="*/ 3238452 w 8830208"/>
              <a:gd name="connsiteY10042" fmla="*/ 4356545 h 8856097"/>
              <a:gd name="connsiteX10043" fmla="*/ 1862700 w 8830208"/>
              <a:gd name="connsiteY10043" fmla="*/ 4372271 h 8856097"/>
              <a:gd name="connsiteX10044" fmla="*/ 1874539 w 8830208"/>
              <a:gd name="connsiteY10044" fmla="*/ 4384015 h 8856097"/>
              <a:gd name="connsiteX10045" fmla="*/ 1868034 w 8830208"/>
              <a:gd name="connsiteY10045" fmla="*/ 4366937 h 8856097"/>
              <a:gd name="connsiteX10046" fmla="*/ 1856203 w 8830208"/>
              <a:gd name="connsiteY10046" fmla="*/ 4355192 h 8856097"/>
              <a:gd name="connsiteX10047" fmla="*/ 1862700 w 8830208"/>
              <a:gd name="connsiteY10047" fmla="*/ 4372271 h 8856097"/>
              <a:gd name="connsiteX10048" fmla="*/ 2689232 w 8830208"/>
              <a:gd name="connsiteY10048" fmla="*/ 4379005 h 8856097"/>
              <a:gd name="connsiteX10049" fmla="*/ 2688679 w 8830208"/>
              <a:gd name="connsiteY10049" fmla="*/ 4390911 h 8856097"/>
              <a:gd name="connsiteX10050" fmla="*/ 2667095 w 8830208"/>
              <a:gd name="connsiteY10050" fmla="*/ 4386149 h 8856097"/>
              <a:gd name="connsiteX10051" fmla="*/ 2675106 w 8830208"/>
              <a:gd name="connsiteY10051" fmla="*/ 4405684 h 8856097"/>
              <a:gd name="connsiteX10052" fmla="*/ 2682964 w 8830208"/>
              <a:gd name="connsiteY10052" fmla="*/ 4418076 h 8856097"/>
              <a:gd name="connsiteX10053" fmla="*/ 2707777 w 8830208"/>
              <a:gd name="connsiteY10053" fmla="*/ 4406780 h 8856097"/>
              <a:gd name="connsiteX10054" fmla="*/ 2739571 w 8830208"/>
              <a:gd name="connsiteY10054" fmla="*/ 4362726 h 8856097"/>
              <a:gd name="connsiteX10055" fmla="*/ 2722807 w 8830208"/>
              <a:gd name="connsiteY10055" fmla="*/ 4372347 h 8856097"/>
              <a:gd name="connsiteX10056" fmla="*/ 2710063 w 8830208"/>
              <a:gd name="connsiteY10056" fmla="*/ 4385987 h 8856097"/>
              <a:gd name="connsiteX10057" fmla="*/ 2697880 w 8830208"/>
              <a:gd name="connsiteY10057" fmla="*/ 4370594 h 8856097"/>
              <a:gd name="connsiteX10058" fmla="*/ 2685707 w 8830208"/>
              <a:gd name="connsiteY10058" fmla="*/ 4355192 h 8856097"/>
              <a:gd name="connsiteX10059" fmla="*/ 2689232 w 8830208"/>
              <a:gd name="connsiteY10059" fmla="*/ 4379005 h 8856097"/>
              <a:gd name="connsiteX10060" fmla="*/ 3416113 w 8830208"/>
              <a:gd name="connsiteY10060" fmla="*/ 4419972 h 8856097"/>
              <a:gd name="connsiteX10061" fmla="*/ 3390776 w 8830208"/>
              <a:gd name="connsiteY10061" fmla="*/ 4526871 h 8856097"/>
              <a:gd name="connsiteX10062" fmla="*/ 3403930 w 8830208"/>
              <a:gd name="connsiteY10062" fmla="*/ 4523508 h 8856097"/>
              <a:gd name="connsiteX10063" fmla="*/ 3426857 w 8830208"/>
              <a:gd name="connsiteY10063" fmla="*/ 4369480 h 8856097"/>
              <a:gd name="connsiteX10064" fmla="*/ 3416113 w 8830208"/>
              <a:gd name="connsiteY10064" fmla="*/ 4419972 h 8856097"/>
              <a:gd name="connsiteX10065" fmla="*/ 5001530 w 8830208"/>
              <a:gd name="connsiteY10065" fmla="*/ 4373614 h 8856097"/>
              <a:gd name="connsiteX10066" fmla="*/ 5097933 w 8830208"/>
              <a:gd name="connsiteY10066" fmla="*/ 4411142 h 8856097"/>
              <a:gd name="connsiteX10067" fmla="*/ 5209689 w 8830208"/>
              <a:gd name="connsiteY10067" fmla="*/ 4454967 h 8856097"/>
              <a:gd name="connsiteX10068" fmla="*/ 5229178 w 8830208"/>
              <a:gd name="connsiteY10068" fmla="*/ 4460463 h 8856097"/>
              <a:gd name="connsiteX10069" fmla="*/ 5073396 w 8830208"/>
              <a:gd name="connsiteY10069" fmla="*/ 4389615 h 8856097"/>
              <a:gd name="connsiteX10070" fmla="*/ 5001530 w 8830208"/>
              <a:gd name="connsiteY10070" fmla="*/ 4373614 h 8856097"/>
              <a:gd name="connsiteX10071" fmla="*/ 3448002 w 8830208"/>
              <a:gd name="connsiteY10071" fmla="*/ 4402817 h 8856097"/>
              <a:gd name="connsiteX10072" fmla="*/ 3451650 w 8830208"/>
              <a:gd name="connsiteY10072" fmla="*/ 4426630 h 8856097"/>
              <a:gd name="connsiteX10073" fmla="*/ 3459861 w 8830208"/>
              <a:gd name="connsiteY10073" fmla="*/ 4402817 h 8856097"/>
              <a:gd name="connsiteX10074" fmla="*/ 3456203 w 8830208"/>
              <a:gd name="connsiteY10074" fmla="*/ 4379005 h 8856097"/>
              <a:gd name="connsiteX10075" fmla="*/ 3448002 w 8830208"/>
              <a:gd name="connsiteY10075" fmla="*/ 4402817 h 8856097"/>
              <a:gd name="connsiteX10076" fmla="*/ 3487960 w 8830208"/>
              <a:gd name="connsiteY10076" fmla="*/ 4402817 h 8856097"/>
              <a:gd name="connsiteX10077" fmla="*/ 3492703 w 8830208"/>
              <a:gd name="connsiteY10077" fmla="*/ 4414542 h 8856097"/>
              <a:gd name="connsiteX10078" fmla="*/ 3492351 w 8830208"/>
              <a:gd name="connsiteY10078" fmla="*/ 4385967 h 8856097"/>
              <a:gd name="connsiteX10079" fmla="*/ 3487960 w 8830208"/>
              <a:gd name="connsiteY10079" fmla="*/ 4402817 h 8856097"/>
              <a:gd name="connsiteX10080" fmla="*/ 2927871 w 8830208"/>
              <a:gd name="connsiteY10080" fmla="*/ 4403598 h 8856097"/>
              <a:gd name="connsiteX10081" fmla="*/ 2933652 w 8830208"/>
              <a:gd name="connsiteY10081" fmla="*/ 4422648 h 8856097"/>
              <a:gd name="connsiteX10082" fmla="*/ 2944340 w 8830208"/>
              <a:gd name="connsiteY10082" fmla="*/ 4426630 h 8856097"/>
              <a:gd name="connsiteX10083" fmla="*/ 2955036 w 8830208"/>
              <a:gd name="connsiteY10083" fmla="*/ 4426630 h 8856097"/>
              <a:gd name="connsiteX10084" fmla="*/ 2944425 w 8830208"/>
              <a:gd name="connsiteY10084" fmla="*/ 4413847 h 8856097"/>
              <a:gd name="connsiteX10085" fmla="*/ 2940082 w 8830208"/>
              <a:gd name="connsiteY10085" fmla="*/ 4394797 h 8856097"/>
              <a:gd name="connsiteX10086" fmla="*/ 2934224 w 8830208"/>
              <a:gd name="connsiteY10086" fmla="*/ 4388530 h 8856097"/>
              <a:gd name="connsiteX10087" fmla="*/ 2927871 w 8830208"/>
              <a:gd name="connsiteY10087" fmla="*/ 4403598 h 8856097"/>
              <a:gd name="connsiteX10088" fmla="*/ 3525708 w 8830208"/>
              <a:gd name="connsiteY10088" fmla="*/ 4407580 h 8856097"/>
              <a:gd name="connsiteX10089" fmla="*/ 3530508 w 8830208"/>
              <a:gd name="connsiteY10089" fmla="*/ 4419486 h 8856097"/>
              <a:gd name="connsiteX10090" fmla="*/ 3530508 w 8830208"/>
              <a:gd name="connsiteY10090" fmla="*/ 4395674 h 8856097"/>
              <a:gd name="connsiteX10091" fmla="*/ 3525708 w 8830208"/>
              <a:gd name="connsiteY10091" fmla="*/ 4407580 h 8856097"/>
              <a:gd name="connsiteX10092" fmla="*/ 2190702 w 8830208"/>
              <a:gd name="connsiteY10092" fmla="*/ 4408142 h 8856097"/>
              <a:gd name="connsiteX10093" fmla="*/ 2200227 w 8830208"/>
              <a:gd name="connsiteY10093" fmla="*/ 4412342 h 8856097"/>
              <a:gd name="connsiteX10094" fmla="*/ 2209752 w 8830208"/>
              <a:gd name="connsiteY10094" fmla="*/ 4402255 h 8856097"/>
              <a:gd name="connsiteX10095" fmla="*/ 2200227 w 8830208"/>
              <a:gd name="connsiteY10095" fmla="*/ 4398055 h 8856097"/>
              <a:gd name="connsiteX10096" fmla="*/ 2190702 w 8830208"/>
              <a:gd name="connsiteY10096" fmla="*/ 4408142 h 8856097"/>
              <a:gd name="connsiteX10097" fmla="*/ 2591048 w 8830208"/>
              <a:gd name="connsiteY10097" fmla="*/ 4402817 h 8856097"/>
              <a:gd name="connsiteX10098" fmla="*/ 2600277 w 8830208"/>
              <a:gd name="connsiteY10098" fmla="*/ 4426630 h 8856097"/>
              <a:gd name="connsiteX10099" fmla="*/ 2609507 w 8830208"/>
              <a:gd name="connsiteY10099" fmla="*/ 4431392 h 8856097"/>
              <a:gd name="connsiteX10100" fmla="*/ 2600277 w 8830208"/>
              <a:gd name="connsiteY10100" fmla="*/ 4407580 h 8856097"/>
              <a:gd name="connsiteX10101" fmla="*/ 2591048 w 8830208"/>
              <a:gd name="connsiteY10101" fmla="*/ 4402817 h 8856097"/>
              <a:gd name="connsiteX10102" fmla="*/ 2617308 w 8830208"/>
              <a:gd name="connsiteY10102" fmla="*/ 4418933 h 8856097"/>
              <a:gd name="connsiteX10103" fmla="*/ 2623318 w 8830208"/>
              <a:gd name="connsiteY10103" fmla="*/ 4440917 h 8856097"/>
              <a:gd name="connsiteX10104" fmla="*/ 2627052 w 8830208"/>
              <a:gd name="connsiteY10104" fmla="*/ 4422867 h 8856097"/>
              <a:gd name="connsiteX10105" fmla="*/ 2630786 w 8830208"/>
              <a:gd name="connsiteY10105" fmla="*/ 4404817 h 8856097"/>
              <a:gd name="connsiteX10106" fmla="*/ 2640063 w 8830208"/>
              <a:gd name="connsiteY10106" fmla="*/ 4418105 h 8856097"/>
              <a:gd name="connsiteX10107" fmla="*/ 2649350 w 8830208"/>
              <a:gd name="connsiteY10107" fmla="*/ 4431392 h 8856097"/>
              <a:gd name="connsiteX10108" fmla="*/ 2645455 w 8830208"/>
              <a:gd name="connsiteY10108" fmla="*/ 4417105 h 8856097"/>
              <a:gd name="connsiteX10109" fmla="*/ 2626433 w 8830208"/>
              <a:gd name="connsiteY10109" fmla="*/ 4399883 h 8856097"/>
              <a:gd name="connsiteX10110" fmla="*/ 2611298 w 8830208"/>
              <a:gd name="connsiteY10110" fmla="*/ 4396950 h 8856097"/>
              <a:gd name="connsiteX10111" fmla="*/ 2617308 w 8830208"/>
              <a:gd name="connsiteY10111" fmla="*/ 4418933 h 8856097"/>
              <a:gd name="connsiteX10112" fmla="*/ 2868140 w 8830208"/>
              <a:gd name="connsiteY10112" fmla="*/ 4406665 h 8856097"/>
              <a:gd name="connsiteX10113" fmla="*/ 2861558 w 8830208"/>
              <a:gd name="connsiteY10113" fmla="*/ 4425563 h 8856097"/>
              <a:gd name="connsiteX10114" fmla="*/ 2858014 w 8830208"/>
              <a:gd name="connsiteY10114" fmla="*/ 4436155 h 8856097"/>
              <a:gd name="connsiteX10115" fmla="*/ 2847261 w 8830208"/>
              <a:gd name="connsiteY10115" fmla="*/ 4424249 h 8856097"/>
              <a:gd name="connsiteX10116" fmla="*/ 2838402 w 8830208"/>
              <a:gd name="connsiteY10116" fmla="*/ 4431392 h 8856097"/>
              <a:gd name="connsiteX10117" fmla="*/ 2830220 w 8830208"/>
              <a:gd name="connsiteY10117" fmla="*/ 4450442 h 8856097"/>
              <a:gd name="connsiteX10118" fmla="*/ 2829544 w 8830208"/>
              <a:gd name="connsiteY10118" fmla="*/ 4434897 h 8856097"/>
              <a:gd name="connsiteX10119" fmla="*/ 2828877 w 8830208"/>
              <a:gd name="connsiteY10119" fmla="*/ 4419353 h 8856097"/>
              <a:gd name="connsiteX10120" fmla="*/ 2793492 w 8830208"/>
              <a:gd name="connsiteY10120" fmla="*/ 4431516 h 8856097"/>
              <a:gd name="connsiteX10121" fmla="*/ 2763317 w 8830208"/>
              <a:gd name="connsiteY10121" fmla="*/ 4470178 h 8856097"/>
              <a:gd name="connsiteX10122" fmla="*/ 2768880 w 8830208"/>
              <a:gd name="connsiteY10122" fmla="*/ 4461529 h 8856097"/>
              <a:gd name="connsiteX10123" fmla="*/ 2772023 w 8830208"/>
              <a:gd name="connsiteY10123" fmla="*/ 4445680 h 8856097"/>
              <a:gd name="connsiteX10124" fmla="*/ 2781252 w 8830208"/>
              <a:gd name="connsiteY10124" fmla="*/ 4455205 h 8856097"/>
              <a:gd name="connsiteX10125" fmla="*/ 2795540 w 8830208"/>
              <a:gd name="connsiteY10125" fmla="*/ 4464730 h 8856097"/>
              <a:gd name="connsiteX10126" fmla="*/ 2809970 w 8830208"/>
              <a:gd name="connsiteY10126" fmla="*/ 4448061 h 8856097"/>
              <a:gd name="connsiteX10127" fmla="*/ 2817114 w 8830208"/>
              <a:gd name="connsiteY10127" fmla="*/ 4442089 h 8856097"/>
              <a:gd name="connsiteX10128" fmla="*/ 2879569 w 8830208"/>
              <a:gd name="connsiteY10128" fmla="*/ 4430411 h 8856097"/>
              <a:gd name="connsiteX10129" fmla="*/ 2885008 w 8830208"/>
              <a:gd name="connsiteY10129" fmla="*/ 4417105 h 8856097"/>
              <a:gd name="connsiteX10130" fmla="*/ 2895552 w 8830208"/>
              <a:gd name="connsiteY10130" fmla="*/ 4407580 h 8856097"/>
              <a:gd name="connsiteX10131" fmla="*/ 2868140 w 8830208"/>
              <a:gd name="connsiteY10131" fmla="*/ 4406665 h 8856097"/>
              <a:gd name="connsiteX10132" fmla="*/ 3563055 w 8830208"/>
              <a:gd name="connsiteY10132" fmla="*/ 4413133 h 8856097"/>
              <a:gd name="connsiteX10133" fmla="*/ 3568808 w 8830208"/>
              <a:gd name="connsiteY10133" fmla="*/ 4418895 h 8856097"/>
              <a:gd name="connsiteX10134" fmla="*/ 3568056 w 8830208"/>
              <a:gd name="connsiteY10134" fmla="*/ 4400636 h 8856097"/>
              <a:gd name="connsiteX10135" fmla="*/ 3563055 w 8830208"/>
              <a:gd name="connsiteY10135" fmla="*/ 4413133 h 8856097"/>
              <a:gd name="connsiteX10136" fmla="*/ 4612434 w 8830208"/>
              <a:gd name="connsiteY10136" fmla="*/ 4422496 h 8856097"/>
              <a:gd name="connsiteX10137" fmla="*/ 4598146 w 8830208"/>
              <a:gd name="connsiteY10137" fmla="*/ 4441889 h 8856097"/>
              <a:gd name="connsiteX10138" fmla="*/ 4657678 w 8830208"/>
              <a:gd name="connsiteY10138" fmla="*/ 4398445 h 8856097"/>
              <a:gd name="connsiteX10139" fmla="*/ 4612434 w 8830208"/>
              <a:gd name="connsiteY10139" fmla="*/ 4422496 h 8856097"/>
              <a:gd name="connsiteX10140" fmla="*/ 1895427 w 8830208"/>
              <a:gd name="connsiteY10140" fmla="*/ 4436155 h 8856097"/>
              <a:gd name="connsiteX10141" fmla="*/ 1910382 w 8830208"/>
              <a:gd name="connsiteY10141" fmla="*/ 4455205 h 8856097"/>
              <a:gd name="connsiteX10142" fmla="*/ 1904952 w 8830208"/>
              <a:gd name="connsiteY10142" fmla="*/ 4436155 h 8856097"/>
              <a:gd name="connsiteX10143" fmla="*/ 1889998 w 8830208"/>
              <a:gd name="connsiteY10143" fmla="*/ 4417105 h 8856097"/>
              <a:gd name="connsiteX10144" fmla="*/ 1895427 w 8830208"/>
              <a:gd name="connsiteY10144" fmla="*/ 4436155 h 8856097"/>
              <a:gd name="connsiteX10145" fmla="*/ 2540822 w 8830208"/>
              <a:gd name="connsiteY10145" fmla="*/ 4422581 h 8856097"/>
              <a:gd name="connsiteX10146" fmla="*/ 2522573 w 8830208"/>
              <a:gd name="connsiteY10146" fmla="*/ 4430668 h 8856097"/>
              <a:gd name="connsiteX10147" fmla="*/ 2476452 w 8830208"/>
              <a:gd name="connsiteY10147" fmla="*/ 4460425 h 8856097"/>
              <a:gd name="connsiteX10148" fmla="*/ 2504504 w 8830208"/>
              <a:gd name="connsiteY10148" fmla="*/ 4462958 h 8856097"/>
              <a:gd name="connsiteX10149" fmla="*/ 2513952 w 8830208"/>
              <a:gd name="connsiteY10149" fmla="*/ 4452824 h 8856097"/>
              <a:gd name="connsiteX10150" fmla="*/ 2543270 w 8830208"/>
              <a:gd name="connsiteY10150" fmla="*/ 4448061 h 8856097"/>
              <a:gd name="connsiteX10151" fmla="*/ 2543423 w 8830208"/>
              <a:gd name="connsiteY10151" fmla="*/ 4431392 h 8856097"/>
              <a:gd name="connsiteX10152" fmla="*/ 2552281 w 8830208"/>
              <a:gd name="connsiteY10152" fmla="*/ 4445404 h 8856097"/>
              <a:gd name="connsiteX10153" fmla="*/ 2566149 w 8830208"/>
              <a:gd name="connsiteY10153" fmla="*/ 4432754 h 8856097"/>
              <a:gd name="connsiteX10154" fmla="*/ 2540822 w 8830208"/>
              <a:gd name="connsiteY10154" fmla="*/ 4422581 h 8856097"/>
              <a:gd name="connsiteX10155" fmla="*/ 3590354 w 8830208"/>
              <a:gd name="connsiteY10155" fmla="*/ 4465530 h 8856097"/>
              <a:gd name="connsiteX10156" fmla="*/ 3567065 w 8830208"/>
              <a:gd name="connsiteY10156" fmla="*/ 4517117 h 8856097"/>
              <a:gd name="connsiteX10157" fmla="*/ 3567065 w 8830208"/>
              <a:gd name="connsiteY10157" fmla="*/ 4628569 h 8856097"/>
              <a:gd name="connsiteX10158" fmla="*/ 3567065 w 8830208"/>
              <a:gd name="connsiteY10158" fmla="*/ 4740012 h 8856097"/>
              <a:gd name="connsiteX10159" fmla="*/ 3579648 w 8830208"/>
              <a:gd name="connsiteY10159" fmla="*/ 4752394 h 8856097"/>
              <a:gd name="connsiteX10160" fmla="*/ 3592230 w 8830208"/>
              <a:gd name="connsiteY10160" fmla="*/ 4764767 h 8856097"/>
              <a:gd name="connsiteX10161" fmla="*/ 3587363 w 8830208"/>
              <a:gd name="connsiteY10161" fmla="*/ 4740955 h 8856097"/>
              <a:gd name="connsiteX10162" fmla="*/ 3606118 w 8830208"/>
              <a:gd name="connsiteY10162" fmla="*/ 4462892 h 8856097"/>
              <a:gd name="connsiteX10163" fmla="*/ 3617119 w 8830208"/>
              <a:gd name="connsiteY10163" fmla="*/ 4424401 h 8856097"/>
              <a:gd name="connsiteX10164" fmla="*/ 3590354 w 8830208"/>
              <a:gd name="connsiteY10164" fmla="*/ 4465530 h 8856097"/>
              <a:gd name="connsiteX10165" fmla="*/ 5038697 w 8830208"/>
              <a:gd name="connsiteY10165" fmla="*/ 4420134 h 8856097"/>
              <a:gd name="connsiteX10166" fmla="*/ 5130594 w 8830208"/>
              <a:gd name="connsiteY10166" fmla="*/ 4458272 h 8856097"/>
              <a:gd name="connsiteX10167" fmla="*/ 5249657 w 8830208"/>
              <a:gd name="connsiteY10167" fmla="*/ 4508326 h 8856097"/>
              <a:gd name="connsiteX10168" fmla="*/ 5281565 w 8830208"/>
              <a:gd name="connsiteY10168" fmla="*/ 4524823 h 8856097"/>
              <a:gd name="connsiteX10169" fmla="*/ 5269535 w 8830208"/>
              <a:gd name="connsiteY10169" fmla="*/ 4510316 h 8856097"/>
              <a:gd name="connsiteX10170" fmla="*/ 5062509 w 8830208"/>
              <a:gd name="connsiteY10170" fmla="*/ 4421800 h 8856097"/>
              <a:gd name="connsiteX10171" fmla="*/ 5038697 w 8830208"/>
              <a:gd name="connsiteY10171" fmla="*/ 4420134 h 8856097"/>
              <a:gd name="connsiteX10172" fmla="*/ 3664296 w 8830208"/>
              <a:gd name="connsiteY10172" fmla="*/ 4457586 h 8856097"/>
              <a:gd name="connsiteX10173" fmla="*/ 3624025 w 8830208"/>
              <a:gd name="connsiteY10173" fmla="*/ 4596298 h 8856097"/>
              <a:gd name="connsiteX10174" fmla="*/ 3632778 w 8830208"/>
              <a:gd name="connsiteY10174" fmla="*/ 4587536 h 8856097"/>
              <a:gd name="connsiteX10175" fmla="*/ 3653133 w 8830208"/>
              <a:gd name="connsiteY10175" fmla="*/ 4521880 h 8856097"/>
              <a:gd name="connsiteX10176" fmla="*/ 3682661 w 8830208"/>
              <a:gd name="connsiteY10176" fmla="*/ 4448061 h 8856097"/>
              <a:gd name="connsiteX10177" fmla="*/ 3687432 w 8830208"/>
              <a:gd name="connsiteY10177" fmla="*/ 4426630 h 8856097"/>
              <a:gd name="connsiteX10178" fmla="*/ 3664296 w 8830208"/>
              <a:gd name="connsiteY10178" fmla="*/ 4457586 h 8856097"/>
              <a:gd name="connsiteX10179" fmla="*/ 2258654 w 8830208"/>
              <a:gd name="connsiteY10179" fmla="*/ 4444689 h 8856097"/>
              <a:gd name="connsiteX10180" fmla="*/ 2245633 w 8830208"/>
              <a:gd name="connsiteY10180" fmla="*/ 4452938 h 8856097"/>
              <a:gd name="connsiteX10181" fmla="*/ 2255977 w 8830208"/>
              <a:gd name="connsiteY10181" fmla="*/ 4470740 h 8856097"/>
              <a:gd name="connsiteX10182" fmla="*/ 2266322 w 8830208"/>
              <a:gd name="connsiteY10182" fmla="*/ 4488542 h 8856097"/>
              <a:gd name="connsiteX10183" fmla="*/ 2267369 w 8830208"/>
              <a:gd name="connsiteY10183" fmla="*/ 4469492 h 8856097"/>
              <a:gd name="connsiteX10184" fmla="*/ 2273208 w 8830208"/>
              <a:gd name="connsiteY10184" fmla="*/ 4462349 h 8856097"/>
              <a:gd name="connsiteX10185" fmla="*/ 2288715 w 8830208"/>
              <a:gd name="connsiteY10185" fmla="*/ 4455205 h 8856097"/>
              <a:gd name="connsiteX10186" fmla="*/ 2258654 w 8830208"/>
              <a:gd name="connsiteY10186" fmla="*/ 4444689 h 8856097"/>
              <a:gd name="connsiteX10187" fmla="*/ 3431658 w 8830208"/>
              <a:gd name="connsiteY10187" fmla="*/ 4480008 h 8856097"/>
              <a:gd name="connsiteX10188" fmla="*/ 3424342 w 8830208"/>
              <a:gd name="connsiteY10188" fmla="*/ 4529966 h 8856097"/>
              <a:gd name="connsiteX10189" fmla="*/ 3445717 w 8830208"/>
              <a:gd name="connsiteY10189" fmla="*/ 4443594 h 8856097"/>
              <a:gd name="connsiteX10190" fmla="*/ 3431658 w 8830208"/>
              <a:gd name="connsiteY10190" fmla="*/ 4480008 h 8856097"/>
              <a:gd name="connsiteX10191" fmla="*/ 2709815 w 8830208"/>
              <a:gd name="connsiteY10191" fmla="*/ 4452471 h 8856097"/>
              <a:gd name="connsiteX10192" fmla="*/ 2685441 w 8830208"/>
              <a:gd name="connsiteY10192" fmla="*/ 4482865 h 8856097"/>
              <a:gd name="connsiteX10193" fmla="*/ 2709453 w 8830208"/>
              <a:gd name="connsiteY10193" fmla="*/ 4489999 h 8856097"/>
              <a:gd name="connsiteX10194" fmla="*/ 2719378 w 8830208"/>
              <a:gd name="connsiteY10194" fmla="*/ 4474321 h 8856097"/>
              <a:gd name="connsiteX10195" fmla="*/ 2722750 w 8830208"/>
              <a:gd name="connsiteY10195" fmla="*/ 4464730 h 8856097"/>
              <a:gd name="connsiteX10196" fmla="*/ 2736294 w 8830208"/>
              <a:gd name="connsiteY10196" fmla="*/ 4476636 h 8856097"/>
              <a:gd name="connsiteX10197" fmla="*/ 2746839 w 8830208"/>
              <a:gd name="connsiteY10197" fmla="*/ 4482761 h 8856097"/>
              <a:gd name="connsiteX10198" fmla="*/ 2734990 w 8830208"/>
              <a:gd name="connsiteY10198" fmla="*/ 4446785 h 8856097"/>
              <a:gd name="connsiteX10199" fmla="*/ 2709815 w 8830208"/>
              <a:gd name="connsiteY10199" fmla="*/ 4452471 h 8856097"/>
              <a:gd name="connsiteX10200" fmla="*/ 3760184 w 8830208"/>
              <a:gd name="connsiteY10200" fmla="*/ 4517289 h 8856097"/>
              <a:gd name="connsiteX10201" fmla="*/ 3740201 w 8830208"/>
              <a:gd name="connsiteY10201" fmla="*/ 4635808 h 8856097"/>
              <a:gd name="connsiteX10202" fmla="*/ 3753479 w 8830208"/>
              <a:gd name="connsiteY10202" fmla="*/ 4639914 h 8856097"/>
              <a:gd name="connsiteX10203" fmla="*/ 3774062 w 8830208"/>
              <a:gd name="connsiteY10203" fmla="*/ 4464901 h 8856097"/>
              <a:gd name="connsiteX10204" fmla="*/ 3765033 w 8830208"/>
              <a:gd name="connsiteY10204" fmla="*/ 4441251 h 8856097"/>
              <a:gd name="connsiteX10205" fmla="*/ 3760184 w 8830208"/>
              <a:gd name="connsiteY10205" fmla="*/ 4517289 h 8856097"/>
              <a:gd name="connsiteX10206" fmla="*/ 2221564 w 8830208"/>
              <a:gd name="connsiteY10206" fmla="*/ 4466740 h 8856097"/>
              <a:gd name="connsiteX10207" fmla="*/ 2211324 w 8830208"/>
              <a:gd name="connsiteY10207" fmla="*/ 4479074 h 8856097"/>
              <a:gd name="connsiteX10208" fmla="*/ 2223468 w 8830208"/>
              <a:gd name="connsiteY10208" fmla="*/ 4501763 h 8856097"/>
              <a:gd name="connsiteX10209" fmla="*/ 2235613 w 8830208"/>
              <a:gd name="connsiteY10209" fmla="*/ 4524461 h 8856097"/>
              <a:gd name="connsiteX10210" fmla="*/ 2242261 w 8830208"/>
              <a:gd name="connsiteY10210" fmla="*/ 4497982 h 8856097"/>
              <a:gd name="connsiteX10211" fmla="*/ 2221564 w 8830208"/>
              <a:gd name="connsiteY10211" fmla="*/ 4466740 h 8856097"/>
              <a:gd name="connsiteX10212" fmla="*/ 2447125 w 8830208"/>
              <a:gd name="connsiteY10212" fmla="*/ 4471874 h 8856097"/>
              <a:gd name="connsiteX10213" fmla="*/ 2441572 w 8830208"/>
              <a:gd name="connsiteY10213" fmla="*/ 4476636 h 8856097"/>
              <a:gd name="connsiteX10214" fmla="*/ 2418169 w 8830208"/>
              <a:gd name="connsiteY10214" fmla="*/ 4464730 h 8856097"/>
              <a:gd name="connsiteX10215" fmla="*/ 2399586 w 8830208"/>
              <a:gd name="connsiteY10215" fmla="*/ 4464730 h 8856097"/>
              <a:gd name="connsiteX10216" fmla="*/ 2409349 w 8830208"/>
              <a:gd name="connsiteY10216" fmla="*/ 4482980 h 8856097"/>
              <a:gd name="connsiteX10217" fmla="*/ 2419122 w 8830208"/>
              <a:gd name="connsiteY10217" fmla="*/ 4501230 h 8856097"/>
              <a:gd name="connsiteX10218" fmla="*/ 2442839 w 8830208"/>
              <a:gd name="connsiteY10218" fmla="*/ 4494886 h 8856097"/>
              <a:gd name="connsiteX10219" fmla="*/ 2466747 w 8830208"/>
              <a:gd name="connsiteY10219" fmla="*/ 4481399 h 8856097"/>
              <a:gd name="connsiteX10220" fmla="*/ 2457402 w 8830208"/>
              <a:gd name="connsiteY10220" fmla="*/ 4455205 h 8856097"/>
              <a:gd name="connsiteX10221" fmla="*/ 2447125 w 8830208"/>
              <a:gd name="connsiteY10221" fmla="*/ 4471874 h 8856097"/>
              <a:gd name="connsiteX10222" fmla="*/ 4219528 w 8830208"/>
              <a:gd name="connsiteY10222" fmla="*/ 4478179 h 8856097"/>
              <a:gd name="connsiteX10223" fmla="*/ 4236196 w 8830208"/>
              <a:gd name="connsiteY10223" fmla="*/ 4488428 h 8856097"/>
              <a:gd name="connsiteX10224" fmla="*/ 4274296 w 8830208"/>
              <a:gd name="connsiteY10224" fmla="*/ 4484513 h 8856097"/>
              <a:gd name="connsiteX10225" fmla="*/ 4257628 w 8830208"/>
              <a:gd name="connsiteY10225" fmla="*/ 4464730 h 8856097"/>
              <a:gd name="connsiteX10226" fmla="*/ 4219528 w 8830208"/>
              <a:gd name="connsiteY10226" fmla="*/ 4478179 h 8856097"/>
              <a:gd name="connsiteX10227" fmla="*/ 5081540 w 8830208"/>
              <a:gd name="connsiteY10227" fmla="*/ 4474245 h 8856097"/>
              <a:gd name="connsiteX10228" fmla="*/ 5181553 w 8830208"/>
              <a:gd name="connsiteY10228" fmla="*/ 4517203 h 8856097"/>
              <a:gd name="connsiteX10229" fmla="*/ 5293471 w 8830208"/>
              <a:gd name="connsiteY10229" fmla="*/ 4565609 h 8856097"/>
              <a:gd name="connsiteX10230" fmla="*/ 5265020 w 8830208"/>
              <a:gd name="connsiteY10230" fmla="*/ 4539787 h 8856097"/>
              <a:gd name="connsiteX10231" fmla="*/ 5074177 w 8830208"/>
              <a:gd name="connsiteY10231" fmla="*/ 4465377 h 8856097"/>
              <a:gd name="connsiteX10232" fmla="*/ 5081540 w 8830208"/>
              <a:gd name="connsiteY10232" fmla="*/ 4474245 h 8856097"/>
              <a:gd name="connsiteX10233" fmla="*/ 2100215 w 8830208"/>
              <a:gd name="connsiteY10233" fmla="*/ 4483780 h 8856097"/>
              <a:gd name="connsiteX10234" fmla="*/ 2104416 w 8830208"/>
              <a:gd name="connsiteY10234" fmla="*/ 4493305 h 8856097"/>
              <a:gd name="connsiteX10235" fmla="*/ 2114502 w 8830208"/>
              <a:gd name="connsiteY10235" fmla="*/ 4483780 h 8856097"/>
              <a:gd name="connsiteX10236" fmla="*/ 2110302 w 8830208"/>
              <a:gd name="connsiteY10236" fmla="*/ 4474255 h 8856097"/>
              <a:gd name="connsiteX10237" fmla="*/ 2100215 w 8830208"/>
              <a:gd name="connsiteY10237" fmla="*/ 4483780 h 8856097"/>
              <a:gd name="connsiteX10238" fmla="*/ 2625947 w 8830208"/>
              <a:gd name="connsiteY10238" fmla="*/ 4480922 h 8856097"/>
              <a:gd name="connsiteX10239" fmla="*/ 2636739 w 8830208"/>
              <a:gd name="connsiteY10239" fmla="*/ 4510640 h 8856097"/>
              <a:gd name="connsiteX10240" fmla="*/ 2657427 w 8830208"/>
              <a:gd name="connsiteY10240" fmla="*/ 4513679 h 8856097"/>
              <a:gd name="connsiteX10241" fmla="*/ 2657427 w 8830208"/>
              <a:gd name="connsiteY10241" fmla="*/ 4493972 h 8856097"/>
              <a:gd name="connsiteX10242" fmla="*/ 2625947 w 8830208"/>
              <a:gd name="connsiteY10242" fmla="*/ 4480922 h 8856097"/>
              <a:gd name="connsiteX10243" fmla="*/ 2902696 w 8830208"/>
              <a:gd name="connsiteY10243" fmla="*/ 4480817 h 8856097"/>
              <a:gd name="connsiteX10244" fmla="*/ 2886027 w 8830208"/>
              <a:gd name="connsiteY10244" fmla="*/ 4494562 h 8856097"/>
              <a:gd name="connsiteX10245" fmla="*/ 2876607 w 8830208"/>
              <a:gd name="connsiteY10245" fmla="*/ 4498134 h 8856097"/>
              <a:gd name="connsiteX10246" fmla="*/ 2872626 w 8830208"/>
              <a:gd name="connsiteY10246" fmla="*/ 4509478 h 8856097"/>
              <a:gd name="connsiteX10247" fmla="*/ 2878055 w 8830208"/>
              <a:gd name="connsiteY10247" fmla="*/ 4526642 h 8856097"/>
              <a:gd name="connsiteX10248" fmla="*/ 2862996 w 8830208"/>
              <a:gd name="connsiteY10248" fmla="*/ 4508154 h 8856097"/>
              <a:gd name="connsiteX10249" fmla="*/ 2848070 w 8830208"/>
              <a:gd name="connsiteY10249" fmla="*/ 4498629 h 8856097"/>
              <a:gd name="connsiteX10250" fmla="*/ 2879589 w 8830208"/>
              <a:gd name="connsiteY10250" fmla="*/ 4525966 h 8856097"/>
              <a:gd name="connsiteX10251" fmla="*/ 2889933 w 8830208"/>
              <a:gd name="connsiteY10251" fmla="*/ 4510973 h 8856097"/>
              <a:gd name="connsiteX10252" fmla="*/ 2909040 w 8830208"/>
              <a:gd name="connsiteY10252" fmla="*/ 4508240 h 8856097"/>
              <a:gd name="connsiteX10253" fmla="*/ 2933652 w 8830208"/>
              <a:gd name="connsiteY10253" fmla="*/ 4514421 h 8856097"/>
              <a:gd name="connsiteX10254" fmla="*/ 2933652 w 8830208"/>
              <a:gd name="connsiteY10254" fmla="*/ 4494333 h 8856097"/>
              <a:gd name="connsiteX10255" fmla="*/ 2902696 w 8830208"/>
              <a:gd name="connsiteY10255" fmla="*/ 4480817 h 8856097"/>
              <a:gd name="connsiteX10256" fmla="*/ 3137221 w 8830208"/>
              <a:gd name="connsiteY10256" fmla="*/ 4489838 h 8856097"/>
              <a:gd name="connsiteX10257" fmla="*/ 3285192 w 8830208"/>
              <a:gd name="connsiteY10257" fmla="*/ 4540368 h 8856097"/>
              <a:gd name="connsiteX10258" fmla="*/ 3114627 w 8830208"/>
              <a:gd name="connsiteY10258" fmla="*/ 4474960 h 8856097"/>
              <a:gd name="connsiteX10259" fmla="*/ 3137221 w 8830208"/>
              <a:gd name="connsiteY10259" fmla="*/ 4489838 h 8856097"/>
              <a:gd name="connsiteX10260" fmla="*/ 4190952 w 8830208"/>
              <a:gd name="connsiteY10260" fmla="*/ 4483780 h 8856097"/>
              <a:gd name="connsiteX10261" fmla="*/ 4200478 w 8830208"/>
              <a:gd name="connsiteY10261" fmla="*/ 4493305 h 8856097"/>
              <a:gd name="connsiteX10262" fmla="*/ 4210003 w 8830208"/>
              <a:gd name="connsiteY10262" fmla="*/ 4483780 h 8856097"/>
              <a:gd name="connsiteX10263" fmla="*/ 4200478 w 8830208"/>
              <a:gd name="connsiteY10263" fmla="*/ 4474255 h 8856097"/>
              <a:gd name="connsiteX10264" fmla="*/ 4190952 w 8830208"/>
              <a:gd name="connsiteY10264" fmla="*/ 4483780 h 8856097"/>
              <a:gd name="connsiteX10265" fmla="*/ 3086052 w 8830208"/>
              <a:gd name="connsiteY10265" fmla="*/ 4493819 h 8856097"/>
              <a:gd name="connsiteX10266" fmla="*/ 3231661 w 8830208"/>
              <a:gd name="connsiteY10266" fmla="*/ 4560227 h 8856097"/>
              <a:gd name="connsiteX10267" fmla="*/ 3295602 w 8830208"/>
              <a:gd name="connsiteY10267" fmla="*/ 4571305 h 8856097"/>
              <a:gd name="connsiteX10268" fmla="*/ 3249187 w 8830208"/>
              <a:gd name="connsiteY10268" fmla="*/ 4551683 h 8856097"/>
              <a:gd name="connsiteX10269" fmla="*/ 3143555 w 8830208"/>
              <a:gd name="connsiteY10269" fmla="*/ 4511783 h 8856097"/>
              <a:gd name="connsiteX10270" fmla="*/ 3086052 w 8830208"/>
              <a:gd name="connsiteY10270" fmla="*/ 4493819 h 8856097"/>
              <a:gd name="connsiteX10271" fmla="*/ 2346017 w 8830208"/>
              <a:gd name="connsiteY10271" fmla="*/ 4499439 h 8856097"/>
              <a:gd name="connsiteX10272" fmla="*/ 2339893 w 8830208"/>
              <a:gd name="connsiteY10272" fmla="*/ 4517736 h 8856097"/>
              <a:gd name="connsiteX10273" fmla="*/ 2356314 w 8830208"/>
              <a:gd name="connsiteY10273" fmla="*/ 4514736 h 8856097"/>
              <a:gd name="connsiteX10274" fmla="*/ 2351075 w 8830208"/>
              <a:gd name="connsiteY10274" fmla="*/ 4498067 h 8856097"/>
              <a:gd name="connsiteX10275" fmla="*/ 2366134 w 8830208"/>
              <a:gd name="connsiteY10275" fmla="*/ 4516555 h 8856097"/>
              <a:gd name="connsiteX10276" fmla="*/ 2375421 w 8830208"/>
              <a:gd name="connsiteY10276" fmla="*/ 4508373 h 8856097"/>
              <a:gd name="connsiteX10277" fmla="*/ 2346017 w 8830208"/>
              <a:gd name="connsiteY10277" fmla="*/ 4499439 h 8856097"/>
              <a:gd name="connsiteX10278" fmla="*/ 2576008 w 8830208"/>
              <a:gd name="connsiteY10278" fmla="*/ 4509974 h 8856097"/>
              <a:gd name="connsiteX10279" fmla="*/ 2582352 w 8830208"/>
              <a:gd name="connsiteY10279" fmla="*/ 4526642 h 8856097"/>
              <a:gd name="connsiteX10280" fmla="*/ 2570360 w 8830208"/>
              <a:gd name="connsiteY10280" fmla="*/ 4514736 h 8856097"/>
              <a:gd name="connsiteX10281" fmla="*/ 2533898 w 8830208"/>
              <a:gd name="connsiteY10281" fmla="*/ 4524261 h 8856097"/>
              <a:gd name="connsiteX10282" fmla="*/ 2525287 w 8830208"/>
              <a:gd name="connsiteY10282" fmla="*/ 4545692 h 8856097"/>
              <a:gd name="connsiteX10283" fmla="*/ 2524678 w 8830208"/>
              <a:gd name="connsiteY10283" fmla="*/ 4529024 h 8856097"/>
              <a:gd name="connsiteX10284" fmla="*/ 2513533 w 8830208"/>
              <a:gd name="connsiteY10284" fmla="*/ 4512355 h 8856097"/>
              <a:gd name="connsiteX10285" fmla="*/ 2508990 w 8830208"/>
              <a:gd name="connsiteY10285" fmla="*/ 4527985 h 8856097"/>
              <a:gd name="connsiteX10286" fmla="*/ 2514991 w 8830208"/>
              <a:gd name="connsiteY10286" fmla="*/ 4543625 h 8856097"/>
              <a:gd name="connsiteX10287" fmla="*/ 2502542 w 8830208"/>
              <a:gd name="connsiteY10287" fmla="*/ 4533300 h 8856097"/>
              <a:gd name="connsiteX10288" fmla="*/ 2472595 w 8830208"/>
              <a:gd name="connsiteY10288" fmla="*/ 4554141 h 8856097"/>
              <a:gd name="connsiteX10289" fmla="*/ 2494350 w 8830208"/>
              <a:gd name="connsiteY10289" fmla="*/ 4563961 h 8856097"/>
              <a:gd name="connsiteX10290" fmla="*/ 2552652 w 8830208"/>
              <a:gd name="connsiteY10290" fmla="*/ 4542054 h 8856097"/>
              <a:gd name="connsiteX10291" fmla="*/ 2598125 w 8830208"/>
              <a:gd name="connsiteY10291" fmla="*/ 4525699 h 8856097"/>
              <a:gd name="connsiteX10292" fmla="*/ 2579189 w 8830208"/>
              <a:gd name="connsiteY10292" fmla="*/ 4493305 h 8856097"/>
              <a:gd name="connsiteX10293" fmla="*/ 2576008 w 8830208"/>
              <a:gd name="connsiteY10293" fmla="*/ 4509974 h 8856097"/>
              <a:gd name="connsiteX10294" fmla="*/ 3252740 w 8830208"/>
              <a:gd name="connsiteY10294" fmla="*/ 4502830 h 8856097"/>
              <a:gd name="connsiteX10295" fmla="*/ 3276552 w 8830208"/>
              <a:gd name="connsiteY10295" fmla="*/ 4502830 h 8856097"/>
              <a:gd name="connsiteX10296" fmla="*/ 3247977 w 8830208"/>
              <a:gd name="connsiteY10296" fmla="*/ 4494124 h 8856097"/>
              <a:gd name="connsiteX10297" fmla="*/ 3252740 w 8830208"/>
              <a:gd name="connsiteY10297" fmla="*/ 4502830 h 8856097"/>
              <a:gd name="connsiteX10298" fmla="*/ 3692347 w 8830208"/>
              <a:gd name="connsiteY10298" fmla="*/ 4518784 h 8856097"/>
              <a:gd name="connsiteX10299" fmla="*/ 3639198 w 8830208"/>
              <a:gd name="connsiteY10299" fmla="*/ 4753623 h 8856097"/>
              <a:gd name="connsiteX10300" fmla="*/ 3658391 w 8830208"/>
              <a:gd name="connsiteY10300" fmla="*/ 4712646 h 8856097"/>
              <a:gd name="connsiteX10301" fmla="*/ 3702272 w 8830208"/>
              <a:gd name="connsiteY10301" fmla="*/ 4506268 h 8856097"/>
              <a:gd name="connsiteX10302" fmla="*/ 3692347 w 8830208"/>
              <a:gd name="connsiteY10302" fmla="*/ 4518784 h 8856097"/>
              <a:gd name="connsiteX10303" fmla="*/ 3840195 w 8830208"/>
              <a:gd name="connsiteY10303" fmla="*/ 4527509 h 8856097"/>
              <a:gd name="connsiteX10304" fmla="*/ 3785464 w 8830208"/>
              <a:gd name="connsiteY10304" fmla="*/ 4687110 h 8856097"/>
              <a:gd name="connsiteX10305" fmla="*/ 3759670 w 8830208"/>
              <a:gd name="connsiteY10305" fmla="*/ 4726667 h 8856097"/>
              <a:gd name="connsiteX10306" fmla="*/ 3784711 w 8830208"/>
              <a:gd name="connsiteY10306" fmla="*/ 4703664 h 8856097"/>
              <a:gd name="connsiteX10307" fmla="*/ 3845424 w 8830208"/>
              <a:gd name="connsiteY10307" fmla="*/ 4536939 h 8856097"/>
              <a:gd name="connsiteX10308" fmla="*/ 3841852 w 8830208"/>
              <a:gd name="connsiteY10308" fmla="*/ 4498067 h 8856097"/>
              <a:gd name="connsiteX10309" fmla="*/ 3840195 w 8830208"/>
              <a:gd name="connsiteY10309" fmla="*/ 4527509 h 8856097"/>
              <a:gd name="connsiteX10310" fmla="*/ 3109865 w 8830208"/>
              <a:gd name="connsiteY10310" fmla="*/ 4535967 h 8856097"/>
              <a:gd name="connsiteX10311" fmla="*/ 3269437 w 8830208"/>
              <a:gd name="connsiteY10311" fmla="*/ 4595575 h 8856097"/>
              <a:gd name="connsiteX10312" fmla="*/ 3228575 w 8830208"/>
              <a:gd name="connsiteY10312" fmla="*/ 4576067 h 8856097"/>
              <a:gd name="connsiteX10313" fmla="*/ 3128563 w 8830208"/>
              <a:gd name="connsiteY10313" fmla="*/ 4536329 h 8856097"/>
              <a:gd name="connsiteX10314" fmla="*/ 3081290 w 8830208"/>
              <a:gd name="connsiteY10314" fmla="*/ 4512031 h 8856097"/>
              <a:gd name="connsiteX10315" fmla="*/ 3109865 w 8830208"/>
              <a:gd name="connsiteY10315" fmla="*/ 4535967 h 8856097"/>
              <a:gd name="connsiteX10316" fmla="*/ 5106143 w 8830208"/>
              <a:gd name="connsiteY10316" fmla="*/ 4515860 h 8856097"/>
              <a:gd name="connsiteX10317" fmla="*/ 5214890 w 8830208"/>
              <a:gd name="connsiteY10317" fmla="*/ 4564228 h 8856097"/>
              <a:gd name="connsiteX10318" fmla="*/ 5350621 w 8830208"/>
              <a:gd name="connsiteY10318" fmla="*/ 4622768 h 8856097"/>
              <a:gd name="connsiteX10319" fmla="*/ 5323675 w 8830208"/>
              <a:gd name="connsiteY10319" fmla="*/ 4597699 h 8856097"/>
              <a:gd name="connsiteX10320" fmla="*/ 5106143 w 8830208"/>
              <a:gd name="connsiteY10320" fmla="*/ 4515860 h 8856097"/>
              <a:gd name="connsiteX10321" fmla="*/ 2292220 w 8830208"/>
              <a:gd name="connsiteY10321" fmla="*/ 4528976 h 8856097"/>
              <a:gd name="connsiteX10322" fmla="*/ 2295963 w 8830208"/>
              <a:gd name="connsiteY10322" fmla="*/ 4550912 h 8856097"/>
              <a:gd name="connsiteX10323" fmla="*/ 2304707 w 8830208"/>
              <a:gd name="connsiteY10323" fmla="*/ 4564742 h 8856097"/>
              <a:gd name="connsiteX10324" fmla="*/ 2305002 w 8830208"/>
              <a:gd name="connsiteY10324" fmla="*/ 4545692 h 8856097"/>
              <a:gd name="connsiteX10325" fmla="*/ 2305298 w 8830208"/>
              <a:gd name="connsiteY10325" fmla="*/ 4526642 h 8856097"/>
              <a:gd name="connsiteX10326" fmla="*/ 2315394 w 8830208"/>
              <a:gd name="connsiteY10326" fmla="*/ 4540930 h 8856097"/>
              <a:gd name="connsiteX10327" fmla="*/ 2325500 w 8830208"/>
              <a:gd name="connsiteY10327" fmla="*/ 4555217 h 8856097"/>
              <a:gd name="connsiteX10328" fmla="*/ 2321805 w 8830208"/>
              <a:gd name="connsiteY10328" fmla="*/ 4541530 h 8856097"/>
              <a:gd name="connsiteX10329" fmla="*/ 2292220 w 8830208"/>
              <a:gd name="connsiteY10329" fmla="*/ 4528976 h 8856097"/>
              <a:gd name="connsiteX10330" fmla="*/ 2727912 w 8830208"/>
              <a:gd name="connsiteY10330" fmla="*/ 4534939 h 8856097"/>
              <a:gd name="connsiteX10331" fmla="*/ 2698385 w 8830208"/>
              <a:gd name="connsiteY10331" fmla="*/ 4545730 h 8856097"/>
              <a:gd name="connsiteX10332" fmla="*/ 2705815 w 8830208"/>
              <a:gd name="connsiteY10332" fmla="*/ 4564761 h 8856097"/>
              <a:gd name="connsiteX10333" fmla="*/ 2713235 w 8830208"/>
              <a:gd name="connsiteY10333" fmla="*/ 4583792 h 8856097"/>
              <a:gd name="connsiteX10334" fmla="*/ 2714663 w 8830208"/>
              <a:gd name="connsiteY10334" fmla="*/ 4564742 h 8856097"/>
              <a:gd name="connsiteX10335" fmla="*/ 2720883 w 8830208"/>
              <a:gd name="connsiteY10335" fmla="*/ 4557599 h 8856097"/>
              <a:gd name="connsiteX10336" fmla="*/ 2735437 w 8830208"/>
              <a:gd name="connsiteY10336" fmla="*/ 4569505 h 8856097"/>
              <a:gd name="connsiteX10337" fmla="*/ 2739704 w 8830208"/>
              <a:gd name="connsiteY10337" fmla="*/ 4555217 h 8856097"/>
              <a:gd name="connsiteX10338" fmla="*/ 2742657 w 8830208"/>
              <a:gd name="connsiteY10338" fmla="*/ 4540930 h 8856097"/>
              <a:gd name="connsiteX10339" fmla="*/ 2755897 w 8830208"/>
              <a:gd name="connsiteY10339" fmla="*/ 4552836 h 8856097"/>
              <a:gd name="connsiteX10340" fmla="*/ 2761593 w 8830208"/>
              <a:gd name="connsiteY10340" fmla="*/ 4545692 h 8856097"/>
              <a:gd name="connsiteX10341" fmla="*/ 2762498 w 8830208"/>
              <a:gd name="connsiteY10341" fmla="*/ 4526642 h 8856097"/>
              <a:gd name="connsiteX10342" fmla="*/ 2771727 w 8830208"/>
              <a:gd name="connsiteY10342" fmla="*/ 4540930 h 8856097"/>
              <a:gd name="connsiteX10343" fmla="*/ 2780957 w 8830208"/>
              <a:gd name="connsiteY10343" fmla="*/ 4555217 h 8856097"/>
              <a:gd name="connsiteX10344" fmla="*/ 2781252 w 8830208"/>
              <a:gd name="connsiteY10344" fmla="*/ 4540930 h 8856097"/>
              <a:gd name="connsiteX10345" fmla="*/ 2781548 w 8830208"/>
              <a:gd name="connsiteY10345" fmla="*/ 4526642 h 8856097"/>
              <a:gd name="connsiteX10346" fmla="*/ 2790777 w 8830208"/>
              <a:gd name="connsiteY10346" fmla="*/ 4540930 h 8856097"/>
              <a:gd name="connsiteX10347" fmla="*/ 2800007 w 8830208"/>
              <a:gd name="connsiteY10347" fmla="*/ 4555217 h 8856097"/>
              <a:gd name="connsiteX10348" fmla="*/ 2800160 w 8830208"/>
              <a:gd name="connsiteY10348" fmla="*/ 4538549 h 8856097"/>
              <a:gd name="connsiteX10349" fmla="*/ 2727912 w 8830208"/>
              <a:gd name="connsiteY10349" fmla="*/ 4534939 h 8856097"/>
              <a:gd name="connsiteX10350" fmla="*/ 2267198 w 8830208"/>
              <a:gd name="connsiteY10350" fmla="*/ 4536167 h 8856097"/>
              <a:gd name="connsiteX10351" fmla="*/ 2276427 w 8830208"/>
              <a:gd name="connsiteY10351" fmla="*/ 4559980 h 8856097"/>
              <a:gd name="connsiteX10352" fmla="*/ 2285657 w 8830208"/>
              <a:gd name="connsiteY10352" fmla="*/ 4564742 h 8856097"/>
              <a:gd name="connsiteX10353" fmla="*/ 2276427 w 8830208"/>
              <a:gd name="connsiteY10353" fmla="*/ 4540930 h 8856097"/>
              <a:gd name="connsiteX10354" fmla="*/ 2267198 w 8830208"/>
              <a:gd name="connsiteY10354" fmla="*/ 4536167 h 8856097"/>
              <a:gd name="connsiteX10355" fmla="*/ 2666952 w 8830208"/>
              <a:gd name="connsiteY10355" fmla="*/ 4539110 h 8856097"/>
              <a:gd name="connsiteX10356" fmla="*/ 2680335 w 8830208"/>
              <a:gd name="connsiteY10356" fmla="*/ 4565123 h 8856097"/>
              <a:gd name="connsiteX10357" fmla="*/ 2693727 w 8830208"/>
              <a:gd name="connsiteY10357" fmla="*/ 4583430 h 8856097"/>
              <a:gd name="connsiteX10358" fmla="*/ 2688755 w 8830208"/>
              <a:gd name="connsiteY10358" fmla="*/ 4557417 h 8856097"/>
              <a:gd name="connsiteX10359" fmla="*/ 2666952 w 8830208"/>
              <a:gd name="connsiteY10359" fmla="*/ 4539110 h 8856097"/>
              <a:gd name="connsiteX10360" fmla="*/ 1977323 w 8830208"/>
              <a:gd name="connsiteY10360" fmla="*/ 4590936 h 8856097"/>
              <a:gd name="connsiteX10361" fmla="*/ 2216410 w 8830208"/>
              <a:gd name="connsiteY10361" fmla="*/ 5036229 h 8856097"/>
              <a:gd name="connsiteX10362" fmla="*/ 2156841 w 8830208"/>
              <a:gd name="connsiteY10362" fmla="*/ 4914786 h 8856097"/>
              <a:gd name="connsiteX10363" fmla="*/ 2026749 w 8830208"/>
              <a:gd name="connsiteY10363" fmla="*/ 4667136 h 8856097"/>
              <a:gd name="connsiteX10364" fmla="*/ 1956445 w 8830208"/>
              <a:gd name="connsiteY10364" fmla="*/ 4540930 h 8856097"/>
              <a:gd name="connsiteX10365" fmla="*/ 1977323 w 8830208"/>
              <a:gd name="connsiteY10365" fmla="*/ 4590936 h 8856097"/>
              <a:gd name="connsiteX10366" fmla="*/ 2247852 w 8830208"/>
              <a:gd name="connsiteY10366" fmla="*/ 4549893 h 8856097"/>
              <a:gd name="connsiteX10367" fmla="*/ 2257273 w 8830208"/>
              <a:gd name="connsiteY10367" fmla="*/ 4564675 h 8856097"/>
              <a:gd name="connsiteX10368" fmla="*/ 2261016 w 8830208"/>
              <a:gd name="connsiteY10368" fmla="*/ 4555713 h 8856097"/>
              <a:gd name="connsiteX10369" fmla="*/ 2247852 w 8830208"/>
              <a:gd name="connsiteY10369" fmla="*/ 4549893 h 8856097"/>
              <a:gd name="connsiteX10370" fmla="*/ 4074271 w 8830208"/>
              <a:gd name="connsiteY10370" fmla="*/ 4547235 h 8856097"/>
              <a:gd name="connsiteX10371" fmla="*/ 4098084 w 8830208"/>
              <a:gd name="connsiteY10371" fmla="*/ 4547235 h 8856097"/>
              <a:gd name="connsiteX10372" fmla="*/ 4086177 w 8830208"/>
              <a:gd name="connsiteY10372" fmla="*/ 4542435 h 8856097"/>
              <a:gd name="connsiteX10373" fmla="*/ 4074271 w 8830208"/>
              <a:gd name="connsiteY10373" fmla="*/ 4547235 h 8856097"/>
              <a:gd name="connsiteX10374" fmla="*/ 4355259 w 8830208"/>
              <a:gd name="connsiteY10374" fmla="*/ 4547492 h 8856097"/>
              <a:gd name="connsiteX10375" fmla="*/ 4388596 w 8830208"/>
              <a:gd name="connsiteY10375" fmla="*/ 4547492 h 8856097"/>
              <a:gd name="connsiteX10376" fmla="*/ 4371928 w 8830208"/>
              <a:gd name="connsiteY10376" fmla="*/ 4543140 h 8856097"/>
              <a:gd name="connsiteX10377" fmla="*/ 4355259 w 8830208"/>
              <a:gd name="connsiteY10377" fmla="*/ 4547492 h 8856097"/>
              <a:gd name="connsiteX10378" fmla="*/ 4593260 w 8830208"/>
              <a:gd name="connsiteY10378" fmla="*/ 4556265 h 8856097"/>
              <a:gd name="connsiteX10379" fmla="*/ 4735497 w 8830208"/>
              <a:gd name="connsiteY10379" fmla="*/ 4602957 h 8856097"/>
              <a:gd name="connsiteX10380" fmla="*/ 4755433 w 8830208"/>
              <a:gd name="connsiteY10380" fmla="*/ 4600175 h 8856097"/>
              <a:gd name="connsiteX10381" fmla="*/ 4551531 w 8830208"/>
              <a:gd name="connsiteY10381" fmla="*/ 4541711 h 8856097"/>
              <a:gd name="connsiteX10382" fmla="*/ 4593260 w 8830208"/>
              <a:gd name="connsiteY10382" fmla="*/ 4556265 h 8856097"/>
              <a:gd name="connsiteX10383" fmla="*/ 2376564 w 8830208"/>
              <a:gd name="connsiteY10383" fmla="*/ 4559780 h 8856097"/>
              <a:gd name="connsiteX10384" fmla="*/ 2405158 w 8830208"/>
              <a:gd name="connsiteY10384" fmla="*/ 4601471 h 8856097"/>
              <a:gd name="connsiteX10385" fmla="*/ 2404339 w 8830208"/>
              <a:gd name="connsiteY10385" fmla="*/ 4565418 h 8856097"/>
              <a:gd name="connsiteX10386" fmla="*/ 2376564 w 8830208"/>
              <a:gd name="connsiteY10386" fmla="*/ 4559780 h 8856097"/>
              <a:gd name="connsiteX10387" fmla="*/ 2419302 w 8830208"/>
              <a:gd name="connsiteY10387" fmla="*/ 4564180 h 8856097"/>
              <a:gd name="connsiteX10388" fmla="*/ 2447458 w 8830208"/>
              <a:gd name="connsiteY10388" fmla="*/ 4584050 h 8856097"/>
              <a:gd name="connsiteX10389" fmla="*/ 2432571 w 8830208"/>
              <a:gd name="connsiteY10389" fmla="*/ 4550455 h 8856097"/>
              <a:gd name="connsiteX10390" fmla="*/ 2419302 w 8830208"/>
              <a:gd name="connsiteY10390" fmla="*/ 4564180 h 8856097"/>
              <a:gd name="connsiteX10391" fmla="*/ 4159996 w 8830208"/>
              <a:gd name="connsiteY10391" fmla="*/ 4557179 h 8856097"/>
              <a:gd name="connsiteX10392" fmla="*/ 4202859 w 8830208"/>
              <a:gd name="connsiteY10392" fmla="*/ 4557179 h 8856097"/>
              <a:gd name="connsiteX10393" fmla="*/ 4181427 w 8830208"/>
              <a:gd name="connsiteY10393" fmla="*/ 4553046 h 8856097"/>
              <a:gd name="connsiteX10394" fmla="*/ 4159996 w 8830208"/>
              <a:gd name="connsiteY10394" fmla="*/ 4557179 h 8856097"/>
              <a:gd name="connsiteX10395" fmla="*/ 4255418 w 8830208"/>
              <a:gd name="connsiteY10395" fmla="*/ 4557360 h 8856097"/>
              <a:gd name="connsiteX10396" fmla="*/ 4312568 w 8830208"/>
              <a:gd name="connsiteY10396" fmla="*/ 4557265 h 8856097"/>
              <a:gd name="connsiteX10397" fmla="*/ 4281440 w 8830208"/>
              <a:gd name="connsiteY10397" fmla="*/ 4553407 h 8856097"/>
              <a:gd name="connsiteX10398" fmla="*/ 4255418 w 8830208"/>
              <a:gd name="connsiteY10398" fmla="*/ 4557360 h 8856097"/>
              <a:gd name="connsiteX10399" fmla="*/ 4705303 w 8830208"/>
              <a:gd name="connsiteY10399" fmla="*/ 4552665 h 8856097"/>
              <a:gd name="connsiteX10400" fmla="*/ 4968002 w 8830208"/>
              <a:gd name="connsiteY10400" fmla="*/ 4662402 h 8856097"/>
              <a:gd name="connsiteX10401" fmla="*/ 4859712 w 8830208"/>
              <a:gd name="connsiteY10401" fmla="*/ 4610529 h 8856097"/>
              <a:gd name="connsiteX10402" fmla="*/ 4705303 w 8830208"/>
              <a:gd name="connsiteY10402" fmla="*/ 4552665 h 8856097"/>
              <a:gd name="connsiteX10403" fmla="*/ 2386575 w 8830208"/>
              <a:gd name="connsiteY10403" fmla="*/ 4572296 h 8856097"/>
              <a:gd name="connsiteX10404" fmla="*/ 2398414 w 8830208"/>
              <a:gd name="connsiteY10404" fmla="*/ 4584040 h 8856097"/>
              <a:gd name="connsiteX10405" fmla="*/ 2391909 w 8830208"/>
              <a:gd name="connsiteY10405" fmla="*/ 4566962 h 8856097"/>
              <a:gd name="connsiteX10406" fmla="*/ 2380079 w 8830208"/>
              <a:gd name="connsiteY10406" fmla="*/ 4555217 h 8856097"/>
              <a:gd name="connsiteX10407" fmla="*/ 2386575 w 8830208"/>
              <a:gd name="connsiteY10407" fmla="*/ 4572296 h 8856097"/>
              <a:gd name="connsiteX10408" fmla="*/ 2428827 w 8830208"/>
              <a:gd name="connsiteY10408" fmla="*/ 4569505 h 8856097"/>
              <a:gd name="connsiteX10409" fmla="*/ 2438914 w 8830208"/>
              <a:gd name="connsiteY10409" fmla="*/ 4579030 h 8856097"/>
              <a:gd name="connsiteX10410" fmla="*/ 2443115 w 8830208"/>
              <a:gd name="connsiteY10410" fmla="*/ 4569505 h 8856097"/>
              <a:gd name="connsiteX10411" fmla="*/ 2433028 w 8830208"/>
              <a:gd name="connsiteY10411" fmla="*/ 4559980 h 8856097"/>
              <a:gd name="connsiteX10412" fmla="*/ 2428827 w 8830208"/>
              <a:gd name="connsiteY10412" fmla="*/ 4569505 h 8856097"/>
              <a:gd name="connsiteX10413" fmla="*/ 2904706 w 8830208"/>
              <a:gd name="connsiteY10413" fmla="*/ 4569733 h 8856097"/>
              <a:gd name="connsiteX10414" fmla="*/ 2890952 w 8830208"/>
              <a:gd name="connsiteY10414" fmla="*/ 4578239 h 8856097"/>
              <a:gd name="connsiteX10415" fmla="*/ 2904173 w 8830208"/>
              <a:gd name="connsiteY10415" fmla="*/ 4590536 h 8856097"/>
              <a:gd name="connsiteX10416" fmla="*/ 2917393 w 8830208"/>
              <a:gd name="connsiteY10416" fmla="*/ 4602842 h 8856097"/>
              <a:gd name="connsiteX10417" fmla="*/ 2910678 w 8830208"/>
              <a:gd name="connsiteY10417" fmla="*/ 4590936 h 8856097"/>
              <a:gd name="connsiteX10418" fmla="*/ 2913250 w 8830208"/>
              <a:gd name="connsiteY10418" fmla="*/ 4579030 h 8856097"/>
              <a:gd name="connsiteX10419" fmla="*/ 2927347 w 8830208"/>
              <a:gd name="connsiteY10419" fmla="*/ 4590936 h 8856097"/>
              <a:gd name="connsiteX10420" fmla="*/ 2932900 w 8830208"/>
              <a:gd name="connsiteY10420" fmla="*/ 4586735 h 8856097"/>
              <a:gd name="connsiteX10421" fmla="*/ 2904706 w 8830208"/>
              <a:gd name="connsiteY10421" fmla="*/ 4569733 h 8856097"/>
              <a:gd name="connsiteX10422" fmla="*/ 4539911 w 8830208"/>
              <a:gd name="connsiteY10422" fmla="*/ 4574038 h 8856097"/>
              <a:gd name="connsiteX10423" fmla="*/ 4662602 w 8830208"/>
              <a:gd name="connsiteY10423" fmla="*/ 4606852 h 8856097"/>
              <a:gd name="connsiteX10424" fmla="*/ 4721505 w 8830208"/>
              <a:gd name="connsiteY10424" fmla="*/ 4623159 h 8856097"/>
              <a:gd name="connsiteX10425" fmla="*/ 4578525 w 8830208"/>
              <a:gd name="connsiteY10425" fmla="*/ 4569657 h 8856097"/>
              <a:gd name="connsiteX10426" fmla="*/ 4505278 w 8830208"/>
              <a:gd name="connsiteY10426" fmla="*/ 4561075 h 8856097"/>
              <a:gd name="connsiteX10427" fmla="*/ 4539911 w 8830208"/>
              <a:gd name="connsiteY10427" fmla="*/ 4574038 h 8856097"/>
              <a:gd name="connsiteX10428" fmla="*/ 2547290 w 8830208"/>
              <a:gd name="connsiteY10428" fmla="*/ 4581925 h 8856097"/>
              <a:gd name="connsiteX10429" fmla="*/ 2540899 w 8830208"/>
              <a:gd name="connsiteY10429" fmla="*/ 4598565 h 8856097"/>
              <a:gd name="connsiteX10430" fmla="*/ 2527725 w 8830208"/>
              <a:gd name="connsiteY10430" fmla="*/ 4587631 h 8856097"/>
              <a:gd name="connsiteX10431" fmla="*/ 2529145 w 8830208"/>
              <a:gd name="connsiteY10431" fmla="*/ 4611805 h 8856097"/>
              <a:gd name="connsiteX10432" fmla="*/ 2543127 w 8830208"/>
              <a:gd name="connsiteY10432" fmla="*/ 4630293 h 8856097"/>
              <a:gd name="connsiteX10433" fmla="*/ 2543127 w 8830208"/>
              <a:gd name="connsiteY10433" fmla="*/ 4614186 h 8856097"/>
              <a:gd name="connsiteX10434" fmla="*/ 2565378 w 8830208"/>
              <a:gd name="connsiteY10434" fmla="*/ 4611739 h 8856097"/>
              <a:gd name="connsiteX10435" fmla="*/ 2570626 w 8830208"/>
              <a:gd name="connsiteY10435" fmla="*/ 4625407 h 8856097"/>
              <a:gd name="connsiteX10436" fmla="*/ 2599734 w 8830208"/>
              <a:gd name="connsiteY10436" fmla="*/ 4614415 h 8856097"/>
              <a:gd name="connsiteX10437" fmla="*/ 2628852 w 8830208"/>
              <a:gd name="connsiteY10437" fmla="*/ 4595432 h 8856097"/>
              <a:gd name="connsiteX10438" fmla="*/ 2619432 w 8830208"/>
              <a:gd name="connsiteY10438" fmla="*/ 4593250 h 8856097"/>
              <a:gd name="connsiteX10439" fmla="*/ 2615689 w 8830208"/>
              <a:gd name="connsiteY10439" fmla="*/ 4584288 h 8856097"/>
              <a:gd name="connsiteX10440" fmla="*/ 2588914 w 8830208"/>
              <a:gd name="connsiteY10440" fmla="*/ 4580011 h 8856097"/>
              <a:gd name="connsiteX10441" fmla="*/ 2569283 w 8830208"/>
              <a:gd name="connsiteY10441" fmla="*/ 4590517 h 8856097"/>
              <a:gd name="connsiteX10442" fmla="*/ 2561482 w 8830208"/>
              <a:gd name="connsiteY10442" fmla="*/ 4577896 h 8856097"/>
              <a:gd name="connsiteX10443" fmla="*/ 2553681 w 8830208"/>
              <a:gd name="connsiteY10443" fmla="*/ 4565276 h 8856097"/>
              <a:gd name="connsiteX10444" fmla="*/ 2547290 w 8830208"/>
              <a:gd name="connsiteY10444" fmla="*/ 4581925 h 8856097"/>
              <a:gd name="connsiteX10445" fmla="*/ 2876502 w 8830208"/>
              <a:gd name="connsiteY10445" fmla="*/ 4583230 h 8856097"/>
              <a:gd name="connsiteX10446" fmla="*/ 2885142 w 8830208"/>
              <a:gd name="connsiteY10446" fmla="*/ 4602290 h 8856097"/>
              <a:gd name="connsiteX10447" fmla="*/ 2888790 w 8830208"/>
              <a:gd name="connsiteY10447" fmla="*/ 4588564 h 8856097"/>
              <a:gd name="connsiteX10448" fmla="*/ 2876502 w 8830208"/>
              <a:gd name="connsiteY10448" fmla="*/ 4583230 h 8856097"/>
              <a:gd name="connsiteX10449" fmla="*/ 4370147 w 8830208"/>
              <a:gd name="connsiteY10449" fmla="*/ 4576010 h 8856097"/>
              <a:gd name="connsiteX10450" fmla="*/ 4388396 w 8830208"/>
              <a:gd name="connsiteY10450" fmla="*/ 4575258 h 8856097"/>
              <a:gd name="connsiteX10451" fmla="*/ 4375899 w 8830208"/>
              <a:gd name="connsiteY10451" fmla="*/ 4570257 h 8856097"/>
              <a:gd name="connsiteX10452" fmla="*/ 4370147 w 8830208"/>
              <a:gd name="connsiteY10452" fmla="*/ 4576010 h 8856097"/>
              <a:gd name="connsiteX10453" fmla="*/ 2825172 w 8830208"/>
              <a:gd name="connsiteY10453" fmla="*/ 4585907 h 8856097"/>
              <a:gd name="connsiteX10454" fmla="*/ 2809037 w 8830208"/>
              <a:gd name="connsiteY10454" fmla="*/ 4594508 h 8856097"/>
              <a:gd name="connsiteX10455" fmla="*/ 2790777 w 8830208"/>
              <a:gd name="connsiteY10455" fmla="*/ 4596889 h 8856097"/>
              <a:gd name="connsiteX10456" fmla="*/ 2780586 w 8830208"/>
              <a:gd name="connsiteY10456" fmla="*/ 4614749 h 8856097"/>
              <a:gd name="connsiteX10457" fmla="*/ 2779910 w 8830208"/>
              <a:gd name="connsiteY10457" fmla="*/ 4631417 h 8856097"/>
              <a:gd name="connsiteX10458" fmla="*/ 2771137 w 8830208"/>
              <a:gd name="connsiteY10458" fmla="*/ 4612367 h 8856097"/>
              <a:gd name="connsiteX10459" fmla="*/ 2762364 w 8830208"/>
              <a:gd name="connsiteY10459" fmla="*/ 4593317 h 8856097"/>
              <a:gd name="connsiteX10460" fmla="*/ 2764660 w 8830208"/>
              <a:gd name="connsiteY10460" fmla="*/ 4611586 h 8856097"/>
              <a:gd name="connsiteX10461" fmla="*/ 2816952 w 8830208"/>
              <a:gd name="connsiteY10461" fmla="*/ 4615739 h 8856097"/>
              <a:gd name="connsiteX10462" fmla="*/ 2830116 w 8830208"/>
              <a:gd name="connsiteY10462" fmla="*/ 4603604 h 8856097"/>
              <a:gd name="connsiteX10463" fmla="*/ 2832402 w 8830208"/>
              <a:gd name="connsiteY10463" fmla="*/ 4620168 h 8856097"/>
              <a:gd name="connsiteX10464" fmla="*/ 2826087 w 8830208"/>
              <a:gd name="connsiteY10464" fmla="*/ 4631417 h 8856097"/>
              <a:gd name="connsiteX10465" fmla="*/ 2837993 w 8830208"/>
              <a:gd name="connsiteY10465" fmla="*/ 4620425 h 8856097"/>
              <a:gd name="connsiteX10466" fmla="*/ 2841241 w 8830208"/>
              <a:gd name="connsiteY10466" fmla="*/ 4593965 h 8856097"/>
              <a:gd name="connsiteX10467" fmla="*/ 2825172 w 8830208"/>
              <a:gd name="connsiteY10467" fmla="*/ 4585907 h 8856097"/>
              <a:gd name="connsiteX10468" fmla="*/ 4264771 w 8830208"/>
              <a:gd name="connsiteY10468" fmla="*/ 4585754 h 8856097"/>
              <a:gd name="connsiteX10469" fmla="*/ 4307634 w 8830208"/>
              <a:gd name="connsiteY10469" fmla="*/ 4585754 h 8856097"/>
              <a:gd name="connsiteX10470" fmla="*/ 4286203 w 8830208"/>
              <a:gd name="connsiteY10470" fmla="*/ 4581621 h 8856097"/>
              <a:gd name="connsiteX10471" fmla="*/ 4264771 w 8830208"/>
              <a:gd name="connsiteY10471" fmla="*/ 4585754 h 8856097"/>
              <a:gd name="connsiteX10472" fmla="*/ 5181553 w 8830208"/>
              <a:gd name="connsiteY10472" fmla="*/ 4582316 h 8856097"/>
              <a:gd name="connsiteX10473" fmla="*/ 5255371 w 8830208"/>
              <a:gd name="connsiteY10473" fmla="*/ 4615425 h 8856097"/>
              <a:gd name="connsiteX10474" fmla="*/ 5367290 w 8830208"/>
              <a:gd name="connsiteY10474" fmla="*/ 4660011 h 8856097"/>
              <a:gd name="connsiteX10475" fmla="*/ 5395294 w 8830208"/>
              <a:gd name="connsiteY10475" fmla="*/ 4665536 h 8856097"/>
              <a:gd name="connsiteX10476" fmla="*/ 5181553 w 8830208"/>
              <a:gd name="connsiteY10476" fmla="*/ 4582316 h 8856097"/>
              <a:gd name="connsiteX10477" fmla="*/ 2328977 w 8830208"/>
              <a:gd name="connsiteY10477" fmla="*/ 4607081 h 8856097"/>
              <a:gd name="connsiteX10478" fmla="*/ 2321967 w 8830208"/>
              <a:gd name="connsiteY10478" fmla="*/ 4629169 h 8856097"/>
              <a:gd name="connsiteX10479" fmla="*/ 2313632 w 8830208"/>
              <a:gd name="connsiteY10479" fmla="*/ 4616006 h 8856097"/>
              <a:gd name="connsiteX10480" fmla="*/ 2305298 w 8830208"/>
              <a:gd name="connsiteY10480" fmla="*/ 4602842 h 8856097"/>
              <a:gd name="connsiteX10481" fmla="*/ 2305002 w 8830208"/>
              <a:gd name="connsiteY10481" fmla="*/ 4621892 h 8856097"/>
              <a:gd name="connsiteX10482" fmla="*/ 2304707 w 8830208"/>
              <a:gd name="connsiteY10482" fmla="*/ 4640942 h 8856097"/>
              <a:gd name="connsiteX10483" fmla="*/ 2295477 w 8830208"/>
              <a:gd name="connsiteY10483" fmla="*/ 4626655 h 8856097"/>
              <a:gd name="connsiteX10484" fmla="*/ 2286095 w 8830208"/>
              <a:gd name="connsiteY10484" fmla="*/ 4623711 h 8856097"/>
              <a:gd name="connsiteX10485" fmla="*/ 2294620 w 8830208"/>
              <a:gd name="connsiteY10485" fmla="*/ 4640409 h 8856097"/>
              <a:gd name="connsiteX10486" fmla="*/ 2333720 w 8830208"/>
              <a:gd name="connsiteY10486" fmla="*/ 4618492 h 8856097"/>
              <a:gd name="connsiteX10487" fmla="*/ 2333873 w 8830208"/>
              <a:gd name="connsiteY10487" fmla="*/ 4602842 h 8856097"/>
              <a:gd name="connsiteX10488" fmla="*/ 2342731 w 8830208"/>
              <a:gd name="connsiteY10488" fmla="*/ 4616854 h 8856097"/>
              <a:gd name="connsiteX10489" fmla="*/ 2356771 w 8830208"/>
              <a:gd name="connsiteY10489" fmla="*/ 4625683 h 8856097"/>
              <a:gd name="connsiteX10490" fmla="*/ 2348970 w 8830208"/>
              <a:gd name="connsiteY10490" fmla="*/ 4602747 h 8856097"/>
              <a:gd name="connsiteX10491" fmla="*/ 2335987 w 8830208"/>
              <a:gd name="connsiteY10491" fmla="*/ 4584992 h 8856097"/>
              <a:gd name="connsiteX10492" fmla="*/ 2328977 w 8830208"/>
              <a:gd name="connsiteY10492" fmla="*/ 4607081 h 8856097"/>
              <a:gd name="connsiteX10493" fmla="*/ 4489285 w 8830208"/>
              <a:gd name="connsiteY10493" fmla="*/ 4595317 h 8856097"/>
              <a:gd name="connsiteX10494" fmla="*/ 4550255 w 8830208"/>
              <a:gd name="connsiteY10494" fmla="*/ 4610024 h 8856097"/>
              <a:gd name="connsiteX10495" fmla="*/ 4691015 w 8830208"/>
              <a:gd name="connsiteY10495" fmla="*/ 4648191 h 8856097"/>
              <a:gd name="connsiteX10496" fmla="*/ 4756481 w 8830208"/>
              <a:gd name="connsiteY10496" fmla="*/ 4665355 h 8856097"/>
              <a:gd name="connsiteX10497" fmla="*/ 4641904 w 8830208"/>
              <a:gd name="connsiteY10497" fmla="*/ 4618235 h 8856097"/>
              <a:gd name="connsiteX10498" fmla="*/ 4489285 w 8830208"/>
              <a:gd name="connsiteY10498" fmla="*/ 4595317 h 8856097"/>
              <a:gd name="connsiteX10499" fmla="*/ 4924378 w 8830208"/>
              <a:gd name="connsiteY10499" fmla="*/ 4607605 h 8856097"/>
              <a:gd name="connsiteX10500" fmla="*/ 4967240 w 8830208"/>
              <a:gd name="connsiteY10500" fmla="*/ 4625855 h 8856097"/>
              <a:gd name="connsiteX10501" fmla="*/ 4943428 w 8830208"/>
              <a:gd name="connsiteY10501" fmla="*/ 4607605 h 8856097"/>
              <a:gd name="connsiteX10502" fmla="*/ 4900565 w 8830208"/>
              <a:gd name="connsiteY10502" fmla="*/ 4589355 h 8856097"/>
              <a:gd name="connsiteX10503" fmla="*/ 4924378 w 8830208"/>
              <a:gd name="connsiteY10503" fmla="*/ 4607605 h 8856097"/>
              <a:gd name="connsiteX10504" fmla="*/ 5019628 w 8830208"/>
              <a:gd name="connsiteY10504" fmla="*/ 4607605 h 8856097"/>
              <a:gd name="connsiteX10505" fmla="*/ 5043440 w 8830208"/>
              <a:gd name="connsiteY10505" fmla="*/ 4616834 h 8856097"/>
              <a:gd name="connsiteX10506" fmla="*/ 5038678 w 8830208"/>
              <a:gd name="connsiteY10506" fmla="*/ 4607605 h 8856097"/>
              <a:gd name="connsiteX10507" fmla="*/ 5014865 w 8830208"/>
              <a:gd name="connsiteY10507" fmla="*/ 4598375 h 8856097"/>
              <a:gd name="connsiteX10508" fmla="*/ 5019628 w 8830208"/>
              <a:gd name="connsiteY10508" fmla="*/ 4607605 h 8856097"/>
              <a:gd name="connsiteX10509" fmla="*/ 5144443 w 8830208"/>
              <a:gd name="connsiteY10509" fmla="*/ 4611386 h 8856097"/>
              <a:gd name="connsiteX10510" fmla="*/ 5273031 w 8830208"/>
              <a:gd name="connsiteY10510" fmla="*/ 4659144 h 8856097"/>
              <a:gd name="connsiteX10511" fmla="*/ 5414915 w 8830208"/>
              <a:gd name="connsiteY10511" fmla="*/ 4707227 h 8856097"/>
              <a:gd name="connsiteX10512" fmla="*/ 5410153 w 8830208"/>
              <a:gd name="connsiteY10512" fmla="*/ 4698883 h 8856097"/>
              <a:gd name="connsiteX10513" fmla="*/ 5281565 w 8830208"/>
              <a:gd name="connsiteY10513" fmla="*/ 4650410 h 8856097"/>
              <a:gd name="connsiteX10514" fmla="*/ 5144443 w 8830208"/>
              <a:gd name="connsiteY10514" fmla="*/ 4611386 h 8856097"/>
              <a:gd name="connsiteX10515" fmla="*/ 2688384 w 8830208"/>
              <a:gd name="connsiteY10515" fmla="*/ 4629779 h 8856097"/>
              <a:gd name="connsiteX10516" fmla="*/ 2657427 w 8830208"/>
              <a:gd name="connsiteY10516" fmla="*/ 4653010 h 8856097"/>
              <a:gd name="connsiteX10517" fmla="*/ 2657427 w 8830208"/>
              <a:gd name="connsiteY10517" fmla="*/ 4667088 h 8856097"/>
              <a:gd name="connsiteX10518" fmla="*/ 2641359 w 8830208"/>
              <a:gd name="connsiteY10518" fmla="*/ 4654010 h 8856097"/>
              <a:gd name="connsiteX10519" fmla="*/ 2625290 w 8830208"/>
              <a:gd name="connsiteY10519" fmla="*/ 4640942 h 8856097"/>
              <a:gd name="connsiteX10520" fmla="*/ 2631834 w 8830208"/>
              <a:gd name="connsiteY10520" fmla="*/ 4658392 h 8856097"/>
              <a:gd name="connsiteX10521" fmla="*/ 2638377 w 8830208"/>
              <a:gd name="connsiteY10521" fmla="*/ 4678928 h 8856097"/>
              <a:gd name="connsiteX10522" fmla="*/ 2657970 w 8830208"/>
              <a:gd name="connsiteY10522" fmla="*/ 4676899 h 8856097"/>
              <a:gd name="connsiteX10523" fmla="*/ 2672553 w 8830208"/>
              <a:gd name="connsiteY10523" fmla="*/ 4658744 h 8856097"/>
              <a:gd name="connsiteX10524" fmla="*/ 2676773 w 8830208"/>
              <a:gd name="connsiteY10524" fmla="*/ 4645705 h 8856097"/>
              <a:gd name="connsiteX10525" fmla="*/ 2686002 w 8830208"/>
              <a:gd name="connsiteY10525" fmla="*/ 4655230 h 8856097"/>
              <a:gd name="connsiteX10526" fmla="*/ 2695232 w 8830208"/>
              <a:gd name="connsiteY10526" fmla="*/ 4664755 h 8856097"/>
              <a:gd name="connsiteX10527" fmla="*/ 2698204 w 8830208"/>
              <a:gd name="connsiteY10527" fmla="*/ 4648086 h 8856097"/>
              <a:gd name="connsiteX10528" fmla="*/ 2691965 w 8830208"/>
              <a:gd name="connsiteY10528" fmla="*/ 4631417 h 8856097"/>
              <a:gd name="connsiteX10529" fmla="*/ 2708262 w 8830208"/>
              <a:gd name="connsiteY10529" fmla="*/ 4644686 h 8856097"/>
              <a:gd name="connsiteX10530" fmla="*/ 2727360 w 8830208"/>
              <a:gd name="connsiteY10530" fmla="*/ 4633884 h 8856097"/>
              <a:gd name="connsiteX10531" fmla="*/ 2719340 w 8830208"/>
              <a:gd name="connsiteY10531" fmla="*/ 4620625 h 8856097"/>
              <a:gd name="connsiteX10532" fmla="*/ 2688384 w 8830208"/>
              <a:gd name="connsiteY10532" fmla="*/ 4629779 h 8856097"/>
              <a:gd name="connsiteX10533" fmla="*/ 3126362 w 8830208"/>
              <a:gd name="connsiteY10533" fmla="*/ 4645705 h 8856097"/>
              <a:gd name="connsiteX10534" fmla="*/ 3130715 w 8830208"/>
              <a:gd name="connsiteY10534" fmla="*/ 4662374 h 8856097"/>
              <a:gd name="connsiteX10535" fmla="*/ 3130715 w 8830208"/>
              <a:gd name="connsiteY10535" fmla="*/ 4629036 h 8856097"/>
              <a:gd name="connsiteX10536" fmla="*/ 3126362 w 8830208"/>
              <a:gd name="connsiteY10536" fmla="*/ 4645705 h 8856097"/>
              <a:gd name="connsiteX10537" fmla="*/ 5057728 w 8830208"/>
              <a:gd name="connsiteY10537" fmla="*/ 4620321 h 8856097"/>
              <a:gd name="connsiteX10538" fmla="*/ 5088465 w 8830208"/>
              <a:gd name="connsiteY10538" fmla="*/ 4635503 h 8856097"/>
              <a:gd name="connsiteX10539" fmla="*/ 5109896 w 8830208"/>
              <a:gd name="connsiteY10539" fmla="*/ 4637513 h 8856097"/>
              <a:gd name="connsiteX10540" fmla="*/ 5057728 w 8830208"/>
              <a:gd name="connsiteY10540" fmla="*/ 4620321 h 8856097"/>
              <a:gd name="connsiteX10541" fmla="*/ 2429132 w 8830208"/>
              <a:gd name="connsiteY10541" fmla="*/ 4634475 h 8856097"/>
              <a:gd name="connsiteX10542" fmla="*/ 2443115 w 8830208"/>
              <a:gd name="connsiteY10542" fmla="*/ 4661354 h 8856097"/>
              <a:gd name="connsiteX10543" fmla="*/ 2443420 w 8830208"/>
              <a:gd name="connsiteY10543" fmla="*/ 4640380 h 8856097"/>
              <a:gd name="connsiteX10544" fmla="*/ 2429132 w 8830208"/>
              <a:gd name="connsiteY10544" fmla="*/ 4634475 h 8856097"/>
              <a:gd name="connsiteX10545" fmla="*/ 2946587 w 8830208"/>
              <a:gd name="connsiteY10545" fmla="*/ 4633246 h 8856097"/>
              <a:gd name="connsiteX10546" fmla="*/ 2926185 w 8830208"/>
              <a:gd name="connsiteY10546" fmla="*/ 4637237 h 8856097"/>
              <a:gd name="connsiteX10547" fmla="*/ 2931033 w 8830208"/>
              <a:gd name="connsiteY10547" fmla="*/ 4655754 h 8856097"/>
              <a:gd name="connsiteX10548" fmla="*/ 2943987 w 8830208"/>
              <a:gd name="connsiteY10548" fmla="*/ 4674280 h 8856097"/>
              <a:gd name="connsiteX10549" fmla="*/ 2946026 w 8830208"/>
              <a:gd name="connsiteY10549" fmla="*/ 4658430 h 8856097"/>
              <a:gd name="connsiteX10550" fmla="*/ 2951083 w 8830208"/>
              <a:gd name="connsiteY10550" fmla="*/ 4649467 h 8856097"/>
              <a:gd name="connsiteX10551" fmla="*/ 2962894 w 8830208"/>
              <a:gd name="connsiteY10551" fmla="*/ 4643885 h 8856097"/>
              <a:gd name="connsiteX10552" fmla="*/ 2971752 w 8830208"/>
              <a:gd name="connsiteY10552" fmla="*/ 4650467 h 8856097"/>
              <a:gd name="connsiteX10553" fmla="*/ 2979935 w 8830208"/>
              <a:gd name="connsiteY10553" fmla="*/ 4669517 h 8856097"/>
              <a:gd name="connsiteX10554" fmla="*/ 2980611 w 8830208"/>
              <a:gd name="connsiteY10554" fmla="*/ 4648086 h 8856097"/>
              <a:gd name="connsiteX10555" fmla="*/ 2974134 w 8830208"/>
              <a:gd name="connsiteY10555" fmla="*/ 4627950 h 8856097"/>
              <a:gd name="connsiteX10556" fmla="*/ 2946587 w 8830208"/>
              <a:gd name="connsiteY10556" fmla="*/ 4633246 h 8856097"/>
              <a:gd name="connsiteX10557" fmla="*/ 3155128 w 8830208"/>
              <a:gd name="connsiteY10557" fmla="*/ 4659992 h 8856097"/>
              <a:gd name="connsiteX10558" fmla="*/ 3159462 w 8830208"/>
              <a:gd name="connsiteY10558" fmla="*/ 4676547 h 8856097"/>
              <a:gd name="connsiteX10559" fmla="*/ 3159271 w 8830208"/>
              <a:gd name="connsiteY10559" fmla="*/ 4638447 h 8856097"/>
              <a:gd name="connsiteX10560" fmla="*/ 3155128 w 8830208"/>
              <a:gd name="connsiteY10560" fmla="*/ 4659992 h 8856097"/>
              <a:gd name="connsiteX10561" fmla="*/ 5005340 w 8830208"/>
              <a:gd name="connsiteY10561" fmla="*/ 4639866 h 8856097"/>
              <a:gd name="connsiteX10562" fmla="*/ 5057728 w 8830208"/>
              <a:gd name="connsiteY10562" fmla="*/ 4658716 h 8856097"/>
              <a:gd name="connsiteX10563" fmla="*/ 5081540 w 8830208"/>
              <a:gd name="connsiteY10563" fmla="*/ 4664555 h 8856097"/>
              <a:gd name="connsiteX10564" fmla="*/ 5052965 w 8830208"/>
              <a:gd name="connsiteY10564" fmla="*/ 4651544 h 8856097"/>
              <a:gd name="connsiteX10565" fmla="*/ 5000578 w 8830208"/>
              <a:gd name="connsiteY10565" fmla="*/ 4632694 h 8856097"/>
              <a:gd name="connsiteX10566" fmla="*/ 4976765 w 8830208"/>
              <a:gd name="connsiteY10566" fmla="*/ 4626855 h 8856097"/>
              <a:gd name="connsiteX10567" fmla="*/ 5005340 w 8830208"/>
              <a:gd name="connsiteY10567" fmla="*/ 4639866 h 8856097"/>
              <a:gd name="connsiteX10568" fmla="*/ 2397871 w 8830208"/>
              <a:gd name="connsiteY10568" fmla="*/ 4655211 h 8856097"/>
              <a:gd name="connsiteX10569" fmla="*/ 2381202 w 8830208"/>
              <a:gd name="connsiteY10569" fmla="*/ 4681662 h 8856097"/>
              <a:gd name="connsiteX10570" fmla="*/ 2356580 w 8830208"/>
              <a:gd name="connsiteY10570" fmla="*/ 4692015 h 8856097"/>
              <a:gd name="connsiteX10571" fmla="*/ 2360676 w 8830208"/>
              <a:gd name="connsiteY10571" fmla="*/ 4687662 h 8856097"/>
              <a:gd name="connsiteX10572" fmla="*/ 2371677 w 8830208"/>
              <a:gd name="connsiteY10572" fmla="*/ 4684367 h 8856097"/>
              <a:gd name="connsiteX10573" fmla="*/ 2338702 w 8830208"/>
              <a:gd name="connsiteY10573" fmla="*/ 4687119 h 8856097"/>
              <a:gd name="connsiteX10574" fmla="*/ 2327129 w 8830208"/>
              <a:gd name="connsiteY10574" fmla="*/ 4709656 h 8856097"/>
              <a:gd name="connsiteX10575" fmla="*/ 2381202 w 8830208"/>
              <a:gd name="connsiteY10575" fmla="*/ 4702502 h 8856097"/>
              <a:gd name="connsiteX10576" fmla="*/ 2409777 w 8830208"/>
              <a:gd name="connsiteY10576" fmla="*/ 4688567 h 8856097"/>
              <a:gd name="connsiteX10577" fmla="*/ 2426141 w 8830208"/>
              <a:gd name="connsiteY10577" fmla="*/ 4654411 h 8856097"/>
              <a:gd name="connsiteX10578" fmla="*/ 2414540 w 8830208"/>
              <a:gd name="connsiteY10578" fmla="*/ 4639304 h 8856097"/>
              <a:gd name="connsiteX10579" fmla="*/ 2397871 w 8830208"/>
              <a:gd name="connsiteY10579" fmla="*/ 4655211 h 8856097"/>
              <a:gd name="connsiteX10580" fmla="*/ 4629103 w 8830208"/>
              <a:gd name="connsiteY10580" fmla="*/ 4664221 h 8856097"/>
              <a:gd name="connsiteX10581" fmla="*/ 4794552 w 8830208"/>
              <a:gd name="connsiteY10581" fmla="*/ 4731144 h 8856097"/>
              <a:gd name="connsiteX10582" fmla="*/ 4882801 w 8830208"/>
              <a:gd name="connsiteY10582" fmla="*/ 4766653 h 8856097"/>
              <a:gd name="connsiteX10583" fmla="*/ 4639514 w 8830208"/>
              <a:gd name="connsiteY10583" fmla="*/ 4654020 h 8856097"/>
              <a:gd name="connsiteX10584" fmla="*/ 4568076 w 8830208"/>
              <a:gd name="connsiteY10584" fmla="*/ 4636380 h 8856097"/>
              <a:gd name="connsiteX10585" fmla="*/ 4629103 w 8830208"/>
              <a:gd name="connsiteY10585" fmla="*/ 4664221 h 8856097"/>
              <a:gd name="connsiteX10586" fmla="*/ 2185940 w 8830208"/>
              <a:gd name="connsiteY10586" fmla="*/ 4655230 h 8856097"/>
              <a:gd name="connsiteX10587" fmla="*/ 2190141 w 8830208"/>
              <a:gd name="connsiteY10587" fmla="*/ 4664755 h 8856097"/>
              <a:gd name="connsiteX10588" fmla="*/ 2200227 w 8830208"/>
              <a:gd name="connsiteY10588" fmla="*/ 4655230 h 8856097"/>
              <a:gd name="connsiteX10589" fmla="*/ 2196027 w 8830208"/>
              <a:gd name="connsiteY10589" fmla="*/ 4645705 h 8856097"/>
              <a:gd name="connsiteX10590" fmla="*/ 2185940 w 8830208"/>
              <a:gd name="connsiteY10590" fmla="*/ 4655230 h 8856097"/>
              <a:gd name="connsiteX10591" fmla="*/ 3029417 w 8830208"/>
              <a:gd name="connsiteY10591" fmla="*/ 4655230 h 8856097"/>
              <a:gd name="connsiteX10592" fmla="*/ 3060583 w 8830208"/>
              <a:gd name="connsiteY10592" fmla="*/ 4696016 h 8856097"/>
              <a:gd name="connsiteX10593" fmla="*/ 3047419 w 8830208"/>
              <a:gd name="connsiteY10593" fmla="*/ 4664488 h 8856097"/>
              <a:gd name="connsiteX10594" fmla="*/ 3029417 w 8830208"/>
              <a:gd name="connsiteY10594" fmla="*/ 4655230 h 8856097"/>
              <a:gd name="connsiteX10595" fmla="*/ 3171911 w 8830208"/>
              <a:gd name="connsiteY10595" fmla="*/ 4657611 h 8856097"/>
              <a:gd name="connsiteX10596" fmla="*/ 3190028 w 8830208"/>
              <a:gd name="connsiteY10596" fmla="*/ 4712380 h 8856097"/>
              <a:gd name="connsiteX10597" fmla="*/ 3192637 w 8830208"/>
              <a:gd name="connsiteY10597" fmla="*/ 4679042 h 8856097"/>
              <a:gd name="connsiteX10598" fmla="*/ 3171911 w 8830208"/>
              <a:gd name="connsiteY10598" fmla="*/ 4657611 h 8856097"/>
              <a:gd name="connsiteX10599" fmla="*/ 3534394 w 8830208"/>
              <a:gd name="connsiteY10599" fmla="*/ 4675070 h 8856097"/>
              <a:gd name="connsiteX10600" fmla="*/ 3543738 w 8830208"/>
              <a:gd name="connsiteY10600" fmla="*/ 4726667 h 8856097"/>
              <a:gd name="connsiteX10601" fmla="*/ 3546605 w 8830208"/>
              <a:gd name="connsiteY10601" fmla="*/ 4698092 h 8856097"/>
              <a:gd name="connsiteX10602" fmla="*/ 3534394 w 8830208"/>
              <a:gd name="connsiteY10602" fmla="*/ 4675070 h 8856097"/>
              <a:gd name="connsiteX10603" fmla="*/ 2566902 w 8830208"/>
              <a:gd name="connsiteY10603" fmla="*/ 4673051 h 8856097"/>
              <a:gd name="connsiteX10604" fmla="*/ 2571388 w 8830208"/>
              <a:gd name="connsiteY10604" fmla="*/ 4696825 h 8856097"/>
              <a:gd name="connsiteX10605" fmla="*/ 2581980 w 8830208"/>
              <a:gd name="connsiteY10605" fmla="*/ 4688091 h 8856097"/>
              <a:gd name="connsiteX10606" fmla="*/ 2587533 w 8830208"/>
              <a:gd name="connsiteY10606" fmla="*/ 4681424 h 8856097"/>
              <a:gd name="connsiteX10607" fmla="*/ 2602954 w 8830208"/>
              <a:gd name="connsiteY10607" fmla="*/ 4676661 h 8856097"/>
              <a:gd name="connsiteX10608" fmla="*/ 2596715 w 8830208"/>
              <a:gd name="connsiteY10608" fmla="*/ 4659992 h 8856097"/>
              <a:gd name="connsiteX10609" fmla="*/ 2614327 w 8830208"/>
              <a:gd name="connsiteY10609" fmla="*/ 4674280 h 8856097"/>
              <a:gd name="connsiteX10610" fmla="*/ 2631948 w 8830208"/>
              <a:gd name="connsiteY10610" fmla="*/ 4688567 h 8856097"/>
              <a:gd name="connsiteX10611" fmla="*/ 2627224 w 8830208"/>
              <a:gd name="connsiteY10611" fmla="*/ 4674280 h 8856097"/>
              <a:gd name="connsiteX10612" fmla="*/ 2566902 w 8830208"/>
              <a:gd name="connsiteY10612" fmla="*/ 4673051 h 8856097"/>
              <a:gd name="connsiteX10613" fmla="*/ 2850471 w 8830208"/>
              <a:gd name="connsiteY10613" fmla="*/ 4665031 h 8856097"/>
              <a:gd name="connsiteX10614" fmla="*/ 2834821 w 8830208"/>
              <a:gd name="connsiteY10614" fmla="*/ 4688205 h 8856097"/>
              <a:gd name="connsiteX10615" fmla="*/ 2860834 w 8830208"/>
              <a:gd name="connsiteY10615" fmla="*/ 4697302 h 8856097"/>
              <a:gd name="connsiteX10616" fmla="*/ 2870121 w 8830208"/>
              <a:gd name="connsiteY10616" fmla="*/ 4678252 h 8856097"/>
              <a:gd name="connsiteX10617" fmla="*/ 2874788 w 8830208"/>
              <a:gd name="connsiteY10617" fmla="*/ 4664755 h 8856097"/>
              <a:gd name="connsiteX10618" fmla="*/ 2889123 w 8830208"/>
              <a:gd name="connsiteY10618" fmla="*/ 4679233 h 8856097"/>
              <a:gd name="connsiteX10619" fmla="*/ 2893609 w 8830208"/>
              <a:gd name="connsiteY10619" fmla="*/ 4693701 h 8856097"/>
              <a:gd name="connsiteX10620" fmla="*/ 2892200 w 8830208"/>
              <a:gd name="connsiteY10620" fmla="*/ 4677632 h 8856097"/>
              <a:gd name="connsiteX10621" fmla="*/ 2850471 w 8830208"/>
              <a:gd name="connsiteY10621" fmla="*/ 4665031 h 8856097"/>
              <a:gd name="connsiteX10622" fmla="*/ 3209877 w 8830208"/>
              <a:gd name="connsiteY10622" fmla="*/ 4686414 h 8856097"/>
              <a:gd name="connsiteX10623" fmla="*/ 3220012 w 8830208"/>
              <a:gd name="connsiteY10623" fmla="*/ 4727039 h 8856097"/>
              <a:gd name="connsiteX10624" fmla="*/ 3223508 w 8830208"/>
              <a:gd name="connsiteY10624" fmla="*/ 4696644 h 8856097"/>
              <a:gd name="connsiteX10625" fmla="*/ 3209877 w 8830208"/>
              <a:gd name="connsiteY10625" fmla="*/ 4686414 h 8856097"/>
              <a:gd name="connsiteX10626" fmla="*/ 5291090 w 8830208"/>
              <a:gd name="connsiteY10626" fmla="*/ 4697159 h 8856097"/>
              <a:gd name="connsiteX10627" fmla="*/ 5562791 w 8830208"/>
              <a:gd name="connsiteY10627" fmla="*/ 4811411 h 8856097"/>
              <a:gd name="connsiteX10628" fmla="*/ 5605415 w 8830208"/>
              <a:gd name="connsiteY10628" fmla="*/ 4837195 h 8856097"/>
              <a:gd name="connsiteX10629" fmla="*/ 5581603 w 8830208"/>
              <a:gd name="connsiteY10629" fmla="*/ 4816240 h 8856097"/>
              <a:gd name="connsiteX10630" fmla="*/ 5181933 w 8830208"/>
              <a:gd name="connsiteY10630" fmla="*/ 4655734 h 8856097"/>
              <a:gd name="connsiteX10631" fmla="*/ 5291090 w 8830208"/>
              <a:gd name="connsiteY10631" fmla="*/ 4697159 h 8856097"/>
              <a:gd name="connsiteX10632" fmla="*/ 2395490 w 8830208"/>
              <a:gd name="connsiteY10632" fmla="*/ 4674280 h 8856097"/>
              <a:gd name="connsiteX10633" fmla="*/ 2399691 w 8830208"/>
              <a:gd name="connsiteY10633" fmla="*/ 4683805 h 8856097"/>
              <a:gd name="connsiteX10634" fmla="*/ 2409777 w 8830208"/>
              <a:gd name="connsiteY10634" fmla="*/ 4674280 h 8856097"/>
              <a:gd name="connsiteX10635" fmla="*/ 2405577 w 8830208"/>
              <a:gd name="connsiteY10635" fmla="*/ 4664755 h 8856097"/>
              <a:gd name="connsiteX10636" fmla="*/ 2395490 w 8830208"/>
              <a:gd name="connsiteY10636" fmla="*/ 4674280 h 8856097"/>
              <a:gd name="connsiteX10637" fmla="*/ 3243225 w 8830208"/>
              <a:gd name="connsiteY10637" fmla="*/ 4674261 h 8856097"/>
              <a:gd name="connsiteX10638" fmla="*/ 3257026 w 8830208"/>
              <a:gd name="connsiteY10638" fmla="*/ 4750480 h 8856097"/>
              <a:gd name="connsiteX10639" fmla="*/ 3260046 w 8830208"/>
              <a:gd name="connsiteY10639" fmla="*/ 4709999 h 8856097"/>
              <a:gd name="connsiteX10640" fmla="*/ 3243225 w 8830208"/>
              <a:gd name="connsiteY10640" fmla="*/ 4674261 h 8856097"/>
              <a:gd name="connsiteX10641" fmla="*/ 2533898 w 8830208"/>
              <a:gd name="connsiteY10641" fmla="*/ 4695711 h 8856097"/>
              <a:gd name="connsiteX10642" fmla="*/ 2525287 w 8830208"/>
              <a:gd name="connsiteY10642" fmla="*/ 4717142 h 8856097"/>
              <a:gd name="connsiteX10643" fmla="*/ 2524678 w 8830208"/>
              <a:gd name="connsiteY10643" fmla="*/ 4699911 h 8856097"/>
              <a:gd name="connsiteX10644" fmla="*/ 2514400 w 8830208"/>
              <a:gd name="connsiteY10644" fmla="*/ 4688662 h 8856097"/>
              <a:gd name="connsiteX10645" fmla="*/ 2511104 w 8830208"/>
              <a:gd name="connsiteY10645" fmla="*/ 4704988 h 8856097"/>
              <a:gd name="connsiteX10646" fmla="*/ 2505589 w 8830208"/>
              <a:gd name="connsiteY10646" fmla="*/ 4707970 h 8856097"/>
              <a:gd name="connsiteX10647" fmla="*/ 2454802 w 8830208"/>
              <a:gd name="connsiteY10647" fmla="*/ 4739774 h 8856097"/>
              <a:gd name="connsiteX10648" fmla="*/ 2460203 w 8830208"/>
              <a:gd name="connsiteY10648" fmla="*/ 4755242 h 8856097"/>
              <a:gd name="connsiteX10649" fmla="*/ 2447373 w 8830208"/>
              <a:gd name="connsiteY10649" fmla="*/ 4743336 h 8856097"/>
              <a:gd name="connsiteX10650" fmla="*/ 2400548 w 8830208"/>
              <a:gd name="connsiteY10650" fmla="*/ 4752861 h 8856097"/>
              <a:gd name="connsiteX10651" fmla="*/ 2391328 w 8830208"/>
              <a:gd name="connsiteY10651" fmla="*/ 4762681 h 8856097"/>
              <a:gd name="connsiteX10652" fmla="*/ 2362152 w 8830208"/>
              <a:gd name="connsiteY10652" fmla="*/ 4774750 h 8856097"/>
              <a:gd name="connsiteX10653" fmla="*/ 2373297 w 8830208"/>
              <a:gd name="connsiteY10653" fmla="*/ 4794342 h 8856097"/>
              <a:gd name="connsiteX10654" fmla="*/ 2378612 w 8830208"/>
              <a:gd name="connsiteY10654" fmla="*/ 4786046 h 8856097"/>
              <a:gd name="connsiteX10655" fmla="*/ 2372782 w 8830208"/>
              <a:gd name="connsiteY10655" fmla="*/ 4770854 h 8856097"/>
              <a:gd name="connsiteX10656" fmla="*/ 2398424 w 8830208"/>
              <a:gd name="connsiteY10656" fmla="*/ 4772578 h 8856097"/>
              <a:gd name="connsiteX10657" fmla="*/ 2424065 w 8830208"/>
              <a:gd name="connsiteY10657" fmla="*/ 4774292 h 8856097"/>
              <a:gd name="connsiteX10658" fmla="*/ 2421265 w 8830208"/>
              <a:gd name="connsiteY10658" fmla="*/ 4757624 h 8856097"/>
              <a:gd name="connsiteX10659" fmla="*/ 2440124 w 8830208"/>
              <a:gd name="connsiteY10659" fmla="*/ 4751023 h 8856097"/>
              <a:gd name="connsiteX10660" fmla="*/ 2459365 w 8830208"/>
              <a:gd name="connsiteY10660" fmla="*/ 4754995 h 8856097"/>
              <a:gd name="connsiteX10661" fmla="*/ 2469309 w 8830208"/>
              <a:gd name="connsiteY10661" fmla="*/ 4733020 h 8856097"/>
              <a:gd name="connsiteX10662" fmla="*/ 2463365 w 8830208"/>
              <a:gd name="connsiteY10662" fmla="*/ 4717142 h 8856097"/>
              <a:gd name="connsiteX10663" fmla="*/ 2481215 w 8830208"/>
              <a:gd name="connsiteY10663" fmla="*/ 4731430 h 8856097"/>
              <a:gd name="connsiteX10664" fmla="*/ 2499065 w 8830208"/>
              <a:gd name="connsiteY10664" fmla="*/ 4745717 h 8856097"/>
              <a:gd name="connsiteX10665" fmla="*/ 2492740 w 8830208"/>
              <a:gd name="connsiteY10665" fmla="*/ 4728829 h 8856097"/>
              <a:gd name="connsiteX10666" fmla="*/ 2486406 w 8830208"/>
              <a:gd name="connsiteY10666" fmla="*/ 4711941 h 8856097"/>
              <a:gd name="connsiteX10667" fmla="*/ 2503018 w 8830208"/>
              <a:gd name="connsiteY10667" fmla="*/ 4720828 h 8856097"/>
              <a:gd name="connsiteX10668" fmla="*/ 2553786 w 8830208"/>
              <a:gd name="connsiteY10668" fmla="*/ 4698788 h 8856097"/>
              <a:gd name="connsiteX10669" fmla="*/ 2548300 w 8830208"/>
              <a:gd name="connsiteY10669" fmla="*/ 4683148 h 8856097"/>
              <a:gd name="connsiteX10670" fmla="*/ 2548147 w 8830208"/>
              <a:gd name="connsiteY10670" fmla="*/ 4674280 h 8856097"/>
              <a:gd name="connsiteX10671" fmla="*/ 2533898 w 8830208"/>
              <a:gd name="connsiteY10671" fmla="*/ 4695711 h 8856097"/>
              <a:gd name="connsiteX10672" fmla="*/ 2783634 w 8830208"/>
              <a:gd name="connsiteY10672" fmla="*/ 4684100 h 8856097"/>
              <a:gd name="connsiteX10673" fmla="*/ 2773347 w 8830208"/>
              <a:gd name="connsiteY10673" fmla="*/ 4718142 h 8856097"/>
              <a:gd name="connsiteX10674" fmla="*/ 2778405 w 8830208"/>
              <a:gd name="connsiteY10674" fmla="*/ 4709179 h 8856097"/>
              <a:gd name="connsiteX10675" fmla="*/ 2781548 w 8830208"/>
              <a:gd name="connsiteY10675" fmla="*/ 4693330 h 8856097"/>
              <a:gd name="connsiteX10676" fmla="*/ 2790777 w 8830208"/>
              <a:gd name="connsiteY10676" fmla="*/ 4702855 h 8856097"/>
              <a:gd name="connsiteX10677" fmla="*/ 2800007 w 8830208"/>
              <a:gd name="connsiteY10677" fmla="*/ 4712380 h 8856097"/>
              <a:gd name="connsiteX10678" fmla="*/ 2803989 w 8830208"/>
              <a:gd name="connsiteY10678" fmla="*/ 4695711 h 8856097"/>
              <a:gd name="connsiteX10679" fmla="*/ 2798750 w 8830208"/>
              <a:gd name="connsiteY10679" fmla="*/ 4679042 h 8856097"/>
              <a:gd name="connsiteX10680" fmla="*/ 2813809 w 8830208"/>
              <a:gd name="connsiteY10680" fmla="*/ 4697530 h 8856097"/>
              <a:gd name="connsiteX10681" fmla="*/ 2823096 w 8830208"/>
              <a:gd name="connsiteY10681" fmla="*/ 4689348 h 8856097"/>
              <a:gd name="connsiteX10682" fmla="*/ 2783634 w 8830208"/>
              <a:gd name="connsiteY10682" fmla="*/ 4684100 h 8856097"/>
              <a:gd name="connsiteX10683" fmla="*/ 3277372 w 8830208"/>
              <a:gd name="connsiteY10683" fmla="*/ 4703417 h 8856097"/>
              <a:gd name="connsiteX10684" fmla="*/ 3290983 w 8830208"/>
              <a:gd name="connsiteY10684" fmla="*/ 4755804 h 8856097"/>
              <a:gd name="connsiteX10685" fmla="*/ 3305423 w 8830208"/>
              <a:gd name="connsiteY10685" fmla="*/ 4774292 h 8856097"/>
              <a:gd name="connsiteX10686" fmla="*/ 3298965 w 8830208"/>
              <a:gd name="connsiteY10686" fmla="*/ 4745717 h 8856097"/>
              <a:gd name="connsiteX10687" fmla="*/ 3285354 w 8830208"/>
              <a:gd name="connsiteY10687" fmla="*/ 4693330 h 8856097"/>
              <a:gd name="connsiteX10688" fmla="*/ 3278191 w 8830208"/>
              <a:gd name="connsiteY10688" fmla="*/ 4669517 h 8856097"/>
              <a:gd name="connsiteX10689" fmla="*/ 3277372 w 8830208"/>
              <a:gd name="connsiteY10689" fmla="*/ 4703417 h 8856097"/>
              <a:gd name="connsiteX10690" fmla="*/ 4552922 w 8830208"/>
              <a:gd name="connsiteY10690" fmla="*/ 4677432 h 8856097"/>
              <a:gd name="connsiteX10691" fmla="*/ 4748165 w 8830208"/>
              <a:gd name="connsiteY10691" fmla="*/ 4754861 h 8856097"/>
              <a:gd name="connsiteX10692" fmla="*/ 4767215 w 8830208"/>
              <a:gd name="connsiteY10692" fmla="*/ 4761805 h 8856097"/>
              <a:gd name="connsiteX10693" fmla="*/ 4752928 w 8830208"/>
              <a:gd name="connsiteY10693" fmla="*/ 4751480 h 8856097"/>
              <a:gd name="connsiteX10694" fmla="*/ 4552922 w 8830208"/>
              <a:gd name="connsiteY10694" fmla="*/ 4677432 h 8856097"/>
              <a:gd name="connsiteX10695" fmla="*/ 2200227 w 8830208"/>
              <a:gd name="connsiteY10695" fmla="*/ 4703417 h 8856097"/>
              <a:gd name="connsiteX10696" fmla="*/ 2209752 w 8830208"/>
              <a:gd name="connsiteY10696" fmla="*/ 4707617 h 8856097"/>
              <a:gd name="connsiteX10697" fmla="*/ 2219277 w 8830208"/>
              <a:gd name="connsiteY10697" fmla="*/ 4697530 h 8856097"/>
              <a:gd name="connsiteX10698" fmla="*/ 2209752 w 8830208"/>
              <a:gd name="connsiteY10698" fmla="*/ 4693330 h 8856097"/>
              <a:gd name="connsiteX10699" fmla="*/ 2200227 w 8830208"/>
              <a:gd name="connsiteY10699" fmla="*/ 4703417 h 8856097"/>
              <a:gd name="connsiteX10700" fmla="*/ 2700290 w 8830208"/>
              <a:gd name="connsiteY10700" fmla="*/ 4711199 h 8856097"/>
              <a:gd name="connsiteX10701" fmla="*/ 2649541 w 8830208"/>
              <a:gd name="connsiteY10701" fmla="*/ 4727667 h 8856097"/>
              <a:gd name="connsiteX10702" fmla="*/ 2661066 w 8830208"/>
              <a:gd name="connsiteY10702" fmla="*/ 4756785 h 8856097"/>
              <a:gd name="connsiteX10703" fmla="*/ 2676096 w 8830208"/>
              <a:gd name="connsiteY10703" fmla="*/ 4769053 h 8856097"/>
              <a:gd name="connsiteX10704" fmla="*/ 2665048 w 8830208"/>
              <a:gd name="connsiteY10704" fmla="*/ 4742860 h 8856097"/>
              <a:gd name="connsiteX10705" fmla="*/ 2663143 w 8830208"/>
              <a:gd name="connsiteY10705" fmla="*/ 4731430 h 8856097"/>
              <a:gd name="connsiteX10706" fmla="*/ 2681878 w 8830208"/>
              <a:gd name="connsiteY10706" fmla="*/ 4740640 h 8856097"/>
              <a:gd name="connsiteX10707" fmla="*/ 2733770 w 8830208"/>
              <a:gd name="connsiteY10707" fmla="*/ 4723172 h 8856097"/>
              <a:gd name="connsiteX10708" fmla="*/ 2733923 w 8830208"/>
              <a:gd name="connsiteY10708" fmla="*/ 4707617 h 8856097"/>
              <a:gd name="connsiteX10709" fmla="*/ 2742781 w 8830208"/>
              <a:gd name="connsiteY10709" fmla="*/ 4721629 h 8856097"/>
              <a:gd name="connsiteX10710" fmla="*/ 2753858 w 8830208"/>
              <a:gd name="connsiteY10710" fmla="*/ 4711741 h 8856097"/>
              <a:gd name="connsiteX10711" fmla="*/ 2747915 w 8830208"/>
              <a:gd name="connsiteY10711" fmla="*/ 4696816 h 8856097"/>
              <a:gd name="connsiteX10712" fmla="*/ 2700290 w 8830208"/>
              <a:gd name="connsiteY10712" fmla="*/ 4711199 h 8856097"/>
              <a:gd name="connsiteX10713" fmla="*/ 3316081 w 8830208"/>
              <a:gd name="connsiteY10713" fmla="*/ 4717142 h 8856097"/>
              <a:gd name="connsiteX10714" fmla="*/ 3328597 w 8830208"/>
              <a:gd name="connsiteY10714" fmla="*/ 4774292 h 8856097"/>
              <a:gd name="connsiteX10715" fmla="*/ 3341685 w 8830208"/>
              <a:gd name="connsiteY10715" fmla="*/ 4802867 h 8856097"/>
              <a:gd name="connsiteX10716" fmla="*/ 3341723 w 8830208"/>
              <a:gd name="connsiteY10716" fmla="*/ 4783817 h 8856097"/>
              <a:gd name="connsiteX10717" fmla="*/ 3329207 w 8830208"/>
              <a:gd name="connsiteY10717" fmla="*/ 4726667 h 8856097"/>
              <a:gd name="connsiteX10718" fmla="*/ 3316653 w 8830208"/>
              <a:gd name="connsiteY10718" fmla="*/ 4688567 h 8856097"/>
              <a:gd name="connsiteX10719" fmla="*/ 3316081 w 8830208"/>
              <a:gd name="connsiteY10719" fmla="*/ 4717142 h 8856097"/>
              <a:gd name="connsiteX10720" fmla="*/ 3353505 w 8830208"/>
              <a:gd name="connsiteY10720" fmla="*/ 4728601 h 8856097"/>
              <a:gd name="connsiteX10721" fmla="*/ 3382280 w 8830208"/>
              <a:gd name="connsiteY10721" fmla="*/ 4807630 h 8856097"/>
              <a:gd name="connsiteX10722" fmla="*/ 3359020 w 8830208"/>
              <a:gd name="connsiteY10722" fmla="*/ 4712380 h 8856097"/>
              <a:gd name="connsiteX10723" fmla="*/ 3353505 w 8830208"/>
              <a:gd name="connsiteY10723" fmla="*/ 4728601 h 8856097"/>
              <a:gd name="connsiteX10724" fmla="*/ 3391719 w 8830208"/>
              <a:gd name="connsiteY10724" fmla="*/ 4734116 h 8856097"/>
              <a:gd name="connsiteX10725" fmla="*/ 3423923 w 8830208"/>
              <a:gd name="connsiteY10725" fmla="*/ 4825356 h 8856097"/>
              <a:gd name="connsiteX10726" fmla="*/ 3410379 w 8830208"/>
              <a:gd name="connsiteY10726" fmla="*/ 4764367 h 8856097"/>
              <a:gd name="connsiteX10727" fmla="*/ 3392586 w 8830208"/>
              <a:gd name="connsiteY10727" fmla="*/ 4707617 h 8856097"/>
              <a:gd name="connsiteX10728" fmla="*/ 3391719 w 8830208"/>
              <a:gd name="connsiteY10728" fmla="*/ 4734116 h 8856097"/>
              <a:gd name="connsiteX10729" fmla="*/ 5122621 w 8830208"/>
              <a:gd name="connsiteY10729" fmla="*/ 4718885 h 8856097"/>
              <a:gd name="connsiteX10730" fmla="*/ 5140871 w 8830208"/>
              <a:gd name="connsiteY10730" fmla="*/ 4718133 h 8856097"/>
              <a:gd name="connsiteX10731" fmla="*/ 5128374 w 8830208"/>
              <a:gd name="connsiteY10731" fmla="*/ 4713132 h 8856097"/>
              <a:gd name="connsiteX10732" fmla="*/ 5122621 w 8830208"/>
              <a:gd name="connsiteY10732" fmla="*/ 4718885 h 8856097"/>
              <a:gd name="connsiteX10733" fmla="*/ 3095873 w 8830208"/>
              <a:gd name="connsiteY10733" fmla="*/ 4731430 h 8856097"/>
              <a:gd name="connsiteX10734" fmla="*/ 3105102 w 8830208"/>
              <a:gd name="connsiteY10734" fmla="*/ 4760005 h 8856097"/>
              <a:gd name="connsiteX10735" fmla="*/ 3114332 w 8830208"/>
              <a:gd name="connsiteY10735" fmla="*/ 4774292 h 8856097"/>
              <a:gd name="connsiteX10736" fmla="*/ 3114332 w 8830208"/>
              <a:gd name="connsiteY10736" fmla="*/ 4760005 h 8856097"/>
              <a:gd name="connsiteX10737" fmla="*/ 3105102 w 8830208"/>
              <a:gd name="connsiteY10737" fmla="*/ 4731430 h 8856097"/>
              <a:gd name="connsiteX10738" fmla="*/ 3095873 w 8830208"/>
              <a:gd name="connsiteY10738" fmla="*/ 4717142 h 8856097"/>
              <a:gd name="connsiteX10739" fmla="*/ 3095873 w 8830208"/>
              <a:gd name="connsiteY10739" fmla="*/ 4731430 h 8856097"/>
              <a:gd name="connsiteX10740" fmla="*/ 3432800 w 8830208"/>
              <a:gd name="connsiteY10740" fmla="*/ 4761195 h 8856097"/>
              <a:gd name="connsiteX10741" fmla="*/ 3463624 w 8830208"/>
              <a:gd name="connsiteY10741" fmla="*/ 4833281 h 8856097"/>
              <a:gd name="connsiteX10742" fmla="*/ 3431819 w 8830208"/>
              <a:gd name="connsiteY10742" fmla="*/ 4721905 h 8856097"/>
              <a:gd name="connsiteX10743" fmla="*/ 3432800 w 8830208"/>
              <a:gd name="connsiteY10743" fmla="*/ 4761195 h 8856097"/>
              <a:gd name="connsiteX10744" fmla="*/ 2605040 w 8830208"/>
              <a:gd name="connsiteY10744" fmla="*/ 4740955 h 8856097"/>
              <a:gd name="connsiteX10745" fmla="*/ 2601135 w 8830208"/>
              <a:gd name="connsiteY10745" fmla="*/ 4750480 h 8856097"/>
              <a:gd name="connsiteX10746" fmla="*/ 2597220 w 8830208"/>
              <a:gd name="connsiteY10746" fmla="*/ 4767149 h 8856097"/>
              <a:gd name="connsiteX10747" fmla="*/ 2603078 w 8830208"/>
              <a:gd name="connsiteY10747" fmla="*/ 4783817 h 8856097"/>
              <a:gd name="connsiteX10748" fmla="*/ 2590248 w 8830208"/>
              <a:gd name="connsiteY10748" fmla="*/ 4771911 h 8856097"/>
              <a:gd name="connsiteX10749" fmla="*/ 2562035 w 8830208"/>
              <a:gd name="connsiteY10749" fmla="*/ 4776674 h 8856097"/>
              <a:gd name="connsiteX10750" fmla="*/ 2561882 w 8830208"/>
              <a:gd name="connsiteY10750" fmla="*/ 4793342 h 8856097"/>
              <a:gd name="connsiteX10751" fmla="*/ 2553472 w 8830208"/>
              <a:gd name="connsiteY10751" fmla="*/ 4780045 h 8856097"/>
              <a:gd name="connsiteX10752" fmla="*/ 2514552 w 8830208"/>
              <a:gd name="connsiteY10752" fmla="*/ 4792485 h 8856097"/>
              <a:gd name="connsiteX10753" fmla="*/ 2525583 w 8830208"/>
              <a:gd name="connsiteY10753" fmla="*/ 4813316 h 8856097"/>
              <a:gd name="connsiteX10754" fmla="*/ 2531231 w 8830208"/>
              <a:gd name="connsiteY10754" fmla="*/ 4799591 h 8856097"/>
              <a:gd name="connsiteX10755" fmla="*/ 2534498 w 8830208"/>
              <a:gd name="connsiteY10755" fmla="*/ 4779055 h 8856097"/>
              <a:gd name="connsiteX10756" fmla="*/ 2543127 w 8830208"/>
              <a:gd name="connsiteY10756" fmla="*/ 4792447 h 8856097"/>
              <a:gd name="connsiteX10757" fmla="*/ 2543127 w 8830208"/>
              <a:gd name="connsiteY10757" fmla="*/ 4805848 h 8856097"/>
              <a:gd name="connsiteX10758" fmla="*/ 2576465 w 8830208"/>
              <a:gd name="connsiteY10758" fmla="*/ 4795619 h 8856097"/>
              <a:gd name="connsiteX10759" fmla="*/ 2609945 w 8830208"/>
              <a:gd name="connsiteY10759" fmla="*/ 4770311 h 8856097"/>
              <a:gd name="connsiteX10760" fmla="*/ 2610098 w 8830208"/>
              <a:gd name="connsiteY10760" fmla="*/ 4755242 h 8856097"/>
              <a:gd name="connsiteX10761" fmla="*/ 2620375 w 8830208"/>
              <a:gd name="connsiteY10761" fmla="*/ 4769530 h 8856097"/>
              <a:gd name="connsiteX10762" fmla="*/ 2630653 w 8830208"/>
              <a:gd name="connsiteY10762" fmla="*/ 4783817 h 8856097"/>
              <a:gd name="connsiteX10763" fmla="*/ 2624985 w 8830208"/>
              <a:gd name="connsiteY10763" fmla="*/ 4766367 h 8856097"/>
              <a:gd name="connsiteX10764" fmla="*/ 2619327 w 8830208"/>
              <a:gd name="connsiteY10764" fmla="*/ 4740174 h 8856097"/>
              <a:gd name="connsiteX10765" fmla="*/ 2609241 w 8830208"/>
              <a:gd name="connsiteY10765" fmla="*/ 4731430 h 8856097"/>
              <a:gd name="connsiteX10766" fmla="*/ 2605040 w 8830208"/>
              <a:gd name="connsiteY10766" fmla="*/ 4740955 h 8856097"/>
              <a:gd name="connsiteX10767" fmla="*/ 3471643 w 8830208"/>
              <a:gd name="connsiteY10767" fmla="*/ 4769530 h 8856097"/>
              <a:gd name="connsiteX10768" fmla="*/ 3510553 w 8830208"/>
              <a:gd name="connsiteY10768" fmla="*/ 4853026 h 8856097"/>
              <a:gd name="connsiteX10769" fmla="*/ 3469853 w 8830208"/>
              <a:gd name="connsiteY10769" fmla="*/ 4731430 h 8856097"/>
              <a:gd name="connsiteX10770" fmla="*/ 3471643 w 8830208"/>
              <a:gd name="connsiteY10770" fmla="*/ 4769530 h 8856097"/>
              <a:gd name="connsiteX10771" fmla="*/ 4624340 w 8830208"/>
              <a:gd name="connsiteY10771" fmla="*/ 4750918 h 8856097"/>
              <a:gd name="connsiteX10772" fmla="*/ 4681309 w 8830208"/>
              <a:gd name="connsiteY10772" fmla="*/ 4766406 h 8856097"/>
              <a:gd name="connsiteX10773" fmla="*/ 4586926 w 8830208"/>
              <a:gd name="connsiteY10773" fmla="*/ 4731877 h 8856097"/>
              <a:gd name="connsiteX10774" fmla="*/ 4624340 w 8830208"/>
              <a:gd name="connsiteY10774" fmla="*/ 4750918 h 8856097"/>
              <a:gd name="connsiteX10775" fmla="*/ 2876502 w 8830208"/>
              <a:gd name="connsiteY10775" fmla="*/ 4756633 h 8856097"/>
              <a:gd name="connsiteX10776" fmla="*/ 2866977 w 8830208"/>
              <a:gd name="connsiteY10776" fmla="*/ 4769539 h 8856097"/>
              <a:gd name="connsiteX10777" fmla="*/ 2881265 w 8830208"/>
              <a:gd name="connsiteY10777" fmla="*/ 4769825 h 8856097"/>
              <a:gd name="connsiteX10778" fmla="*/ 2867254 w 8830208"/>
              <a:gd name="connsiteY10778" fmla="*/ 4778683 h 8856097"/>
              <a:gd name="connsiteX10779" fmla="*/ 2859881 w 8830208"/>
              <a:gd name="connsiteY10779" fmla="*/ 4794180 h 8856097"/>
              <a:gd name="connsiteX10780" fmla="*/ 2881036 w 8830208"/>
              <a:gd name="connsiteY10780" fmla="*/ 4788770 h 8856097"/>
              <a:gd name="connsiteX10781" fmla="*/ 2895552 w 8830208"/>
              <a:gd name="connsiteY10781" fmla="*/ 4787418 h 8856097"/>
              <a:gd name="connsiteX10782" fmla="*/ 2905077 w 8830208"/>
              <a:gd name="connsiteY10782" fmla="*/ 4798105 h 8856097"/>
              <a:gd name="connsiteX10783" fmla="*/ 2907459 w 8830208"/>
              <a:gd name="connsiteY10783" fmla="*/ 4747813 h 8856097"/>
              <a:gd name="connsiteX10784" fmla="*/ 2876502 w 8830208"/>
              <a:gd name="connsiteY10784" fmla="*/ 4756633 h 8856097"/>
              <a:gd name="connsiteX10785" fmla="*/ 3124152 w 8830208"/>
              <a:gd name="connsiteY10785" fmla="*/ 4750480 h 8856097"/>
              <a:gd name="connsiteX10786" fmla="*/ 3134239 w 8830208"/>
              <a:gd name="connsiteY10786" fmla="*/ 4760005 h 8856097"/>
              <a:gd name="connsiteX10787" fmla="*/ 3138440 w 8830208"/>
              <a:gd name="connsiteY10787" fmla="*/ 4750480 h 8856097"/>
              <a:gd name="connsiteX10788" fmla="*/ 3128353 w 8830208"/>
              <a:gd name="connsiteY10788" fmla="*/ 4740955 h 8856097"/>
              <a:gd name="connsiteX10789" fmla="*/ 3124152 w 8830208"/>
              <a:gd name="connsiteY10789" fmla="*/ 4750480 h 8856097"/>
              <a:gd name="connsiteX10790" fmla="*/ 2839155 w 8830208"/>
              <a:gd name="connsiteY10790" fmla="*/ 4756471 h 8856097"/>
              <a:gd name="connsiteX10791" fmla="*/ 2763298 w 8830208"/>
              <a:gd name="connsiteY10791" fmla="*/ 4793171 h 8856097"/>
              <a:gd name="connsiteX10792" fmla="*/ 2745124 w 8830208"/>
              <a:gd name="connsiteY10792" fmla="*/ 4823203 h 8856097"/>
              <a:gd name="connsiteX10793" fmla="*/ 2760240 w 8830208"/>
              <a:gd name="connsiteY10793" fmla="*/ 4838329 h 8856097"/>
              <a:gd name="connsiteX10794" fmla="*/ 2766632 w 8830208"/>
              <a:gd name="connsiteY10794" fmla="*/ 4818222 h 8856097"/>
              <a:gd name="connsiteX10795" fmla="*/ 2782453 w 8830208"/>
              <a:gd name="connsiteY10795" fmla="*/ 4798105 h 8856097"/>
              <a:gd name="connsiteX10796" fmla="*/ 2786015 w 8830208"/>
              <a:gd name="connsiteY10796" fmla="*/ 4807630 h 8856097"/>
              <a:gd name="connsiteX10797" fmla="*/ 2794978 w 8830208"/>
              <a:gd name="connsiteY10797" fmla="*/ 4817155 h 8856097"/>
              <a:gd name="connsiteX10798" fmla="*/ 2809970 w 8830208"/>
              <a:gd name="connsiteY10798" fmla="*/ 4800486 h 8856097"/>
              <a:gd name="connsiteX10799" fmla="*/ 2810123 w 8830208"/>
              <a:gd name="connsiteY10799" fmla="*/ 4783817 h 8856097"/>
              <a:gd name="connsiteX10800" fmla="*/ 2819105 w 8830208"/>
              <a:gd name="connsiteY10800" fmla="*/ 4798029 h 8856097"/>
              <a:gd name="connsiteX10801" fmla="*/ 2828087 w 8830208"/>
              <a:gd name="connsiteY10801" fmla="*/ 4812230 h 8856097"/>
              <a:gd name="connsiteX10802" fmla="*/ 2840384 w 8830208"/>
              <a:gd name="connsiteY10802" fmla="*/ 4799010 h 8856097"/>
              <a:gd name="connsiteX10803" fmla="*/ 2852690 w 8830208"/>
              <a:gd name="connsiteY10803" fmla="*/ 4785789 h 8856097"/>
              <a:gd name="connsiteX10804" fmla="*/ 2840784 w 8830208"/>
              <a:gd name="connsiteY10804" fmla="*/ 4792504 h 8856097"/>
              <a:gd name="connsiteX10805" fmla="*/ 2828877 w 8830208"/>
              <a:gd name="connsiteY10805" fmla="*/ 4789932 h 8856097"/>
              <a:gd name="connsiteX10806" fmla="*/ 2839831 w 8830208"/>
              <a:gd name="connsiteY10806" fmla="*/ 4776988 h 8856097"/>
              <a:gd name="connsiteX10807" fmla="*/ 2845346 w 8830208"/>
              <a:gd name="connsiteY10807" fmla="*/ 4759528 h 8856097"/>
              <a:gd name="connsiteX10808" fmla="*/ 2839155 w 8830208"/>
              <a:gd name="connsiteY10808" fmla="*/ 4756471 h 8856097"/>
              <a:gd name="connsiteX10809" fmla="*/ 2890790 w 8830208"/>
              <a:gd name="connsiteY10809" fmla="*/ 4760005 h 8856097"/>
              <a:gd name="connsiteX10810" fmla="*/ 2894991 w 8830208"/>
              <a:gd name="connsiteY10810" fmla="*/ 4769530 h 8856097"/>
              <a:gd name="connsiteX10811" fmla="*/ 2905077 w 8830208"/>
              <a:gd name="connsiteY10811" fmla="*/ 4760005 h 8856097"/>
              <a:gd name="connsiteX10812" fmla="*/ 2900877 w 8830208"/>
              <a:gd name="connsiteY10812" fmla="*/ 4750480 h 8856097"/>
              <a:gd name="connsiteX10813" fmla="*/ 2890790 w 8830208"/>
              <a:gd name="connsiteY10813" fmla="*/ 4760005 h 8856097"/>
              <a:gd name="connsiteX10814" fmla="*/ 3515020 w 8830208"/>
              <a:gd name="connsiteY10814" fmla="*/ 4772216 h 8856097"/>
              <a:gd name="connsiteX10815" fmla="*/ 3549139 w 8830208"/>
              <a:gd name="connsiteY10815" fmla="*/ 4859827 h 8856097"/>
              <a:gd name="connsiteX10816" fmla="*/ 3534137 w 8830208"/>
              <a:gd name="connsiteY10816" fmla="*/ 4797914 h 8856097"/>
              <a:gd name="connsiteX10817" fmla="*/ 3515363 w 8830208"/>
              <a:gd name="connsiteY10817" fmla="*/ 4745717 h 8856097"/>
              <a:gd name="connsiteX10818" fmla="*/ 3515020 w 8830208"/>
              <a:gd name="connsiteY10818" fmla="*/ 4772216 h 8856097"/>
              <a:gd name="connsiteX10819" fmla="*/ 3547167 w 8830208"/>
              <a:gd name="connsiteY10819" fmla="*/ 4769530 h 8856097"/>
              <a:gd name="connsiteX10820" fmla="*/ 3582876 w 8830208"/>
              <a:gd name="connsiteY10820" fmla="*/ 4864780 h 8856097"/>
              <a:gd name="connsiteX10821" fmla="*/ 3573390 w 8830208"/>
              <a:gd name="connsiteY10821" fmla="*/ 4809620 h 8856097"/>
              <a:gd name="connsiteX10822" fmla="*/ 3547167 w 8830208"/>
              <a:gd name="connsiteY10822" fmla="*/ 4769530 h 8856097"/>
              <a:gd name="connsiteX10823" fmla="*/ 4791028 w 8830208"/>
              <a:gd name="connsiteY10823" fmla="*/ 4774292 h 8856097"/>
              <a:gd name="connsiteX10824" fmla="*/ 4824365 w 8830208"/>
              <a:gd name="connsiteY10824" fmla="*/ 4787903 h 8856097"/>
              <a:gd name="connsiteX10825" fmla="*/ 4810078 w 8830208"/>
              <a:gd name="connsiteY10825" fmla="*/ 4774292 h 8856097"/>
              <a:gd name="connsiteX10826" fmla="*/ 4776740 w 8830208"/>
              <a:gd name="connsiteY10826" fmla="*/ 4760681 h 8856097"/>
              <a:gd name="connsiteX10827" fmla="*/ 4791028 w 8830208"/>
              <a:gd name="connsiteY10827" fmla="*/ 4774292 h 8856097"/>
              <a:gd name="connsiteX10828" fmla="*/ 5141671 w 8830208"/>
              <a:gd name="connsiteY10828" fmla="*/ 4766510 h 8856097"/>
              <a:gd name="connsiteX10829" fmla="*/ 5159921 w 8830208"/>
              <a:gd name="connsiteY10829" fmla="*/ 4765758 h 8856097"/>
              <a:gd name="connsiteX10830" fmla="*/ 5147424 w 8830208"/>
              <a:gd name="connsiteY10830" fmla="*/ 4760757 h 8856097"/>
              <a:gd name="connsiteX10831" fmla="*/ 5141671 w 8830208"/>
              <a:gd name="connsiteY10831" fmla="*/ 4766510 h 8856097"/>
              <a:gd name="connsiteX10832" fmla="*/ 5276803 w 8830208"/>
              <a:gd name="connsiteY10832" fmla="*/ 4806544 h 8856097"/>
              <a:gd name="connsiteX10833" fmla="*/ 5581603 w 8830208"/>
              <a:gd name="connsiteY10833" fmla="*/ 4956810 h 8856097"/>
              <a:gd name="connsiteX10834" fmla="*/ 5653040 w 8830208"/>
              <a:gd name="connsiteY10834" fmla="*/ 5008683 h 8856097"/>
              <a:gd name="connsiteX10835" fmla="*/ 5601291 w 8830208"/>
              <a:gd name="connsiteY10835" fmla="*/ 4960611 h 8856097"/>
              <a:gd name="connsiteX10836" fmla="*/ 5287471 w 8830208"/>
              <a:gd name="connsiteY10836" fmla="*/ 4798895 h 8856097"/>
              <a:gd name="connsiteX10837" fmla="*/ 5276803 w 8830208"/>
              <a:gd name="connsiteY10837" fmla="*/ 4806544 h 8856097"/>
              <a:gd name="connsiteX10838" fmla="*/ 2479929 w 8830208"/>
              <a:gd name="connsiteY10838" fmla="*/ 4800486 h 8856097"/>
              <a:gd name="connsiteX10839" fmla="*/ 2475128 w 8830208"/>
              <a:gd name="connsiteY10839" fmla="*/ 4826680 h 8856097"/>
              <a:gd name="connsiteX10840" fmla="*/ 2466927 w 8830208"/>
              <a:gd name="connsiteY10840" fmla="*/ 4817155 h 8856097"/>
              <a:gd name="connsiteX10841" fmla="*/ 2456841 w 8830208"/>
              <a:gd name="connsiteY10841" fmla="*/ 4807630 h 8856097"/>
              <a:gd name="connsiteX10842" fmla="*/ 2453640 w 8830208"/>
              <a:gd name="connsiteY10842" fmla="*/ 4818774 h 8856097"/>
              <a:gd name="connsiteX10843" fmla="*/ 2444677 w 8830208"/>
              <a:gd name="connsiteY10843" fmla="*/ 4823832 h 8856097"/>
              <a:gd name="connsiteX10844" fmla="*/ 2428827 w 8830208"/>
              <a:gd name="connsiteY10844" fmla="*/ 4827537 h 8856097"/>
              <a:gd name="connsiteX10845" fmla="*/ 2419407 w 8830208"/>
              <a:gd name="connsiteY10845" fmla="*/ 4831509 h 8856097"/>
              <a:gd name="connsiteX10846" fmla="*/ 2416435 w 8830208"/>
              <a:gd name="connsiteY10846" fmla="*/ 4842853 h 8856097"/>
              <a:gd name="connsiteX10847" fmla="*/ 2422865 w 8830208"/>
              <a:gd name="connsiteY10847" fmla="*/ 4860017 h 8856097"/>
              <a:gd name="connsiteX10848" fmla="*/ 2405272 w 8830208"/>
              <a:gd name="connsiteY10848" fmla="*/ 4845730 h 8856097"/>
              <a:gd name="connsiteX10849" fmla="*/ 2387670 w 8830208"/>
              <a:gd name="connsiteY10849" fmla="*/ 4831442 h 8856097"/>
              <a:gd name="connsiteX10850" fmla="*/ 2401072 w 8830208"/>
              <a:gd name="connsiteY10850" fmla="*/ 4852969 h 8856097"/>
              <a:gd name="connsiteX10851" fmla="*/ 2417683 w 8830208"/>
              <a:gd name="connsiteY10851" fmla="*/ 4864875 h 8856097"/>
              <a:gd name="connsiteX10852" fmla="*/ 2436762 w 8830208"/>
              <a:gd name="connsiteY10852" fmla="*/ 4855112 h 8856097"/>
              <a:gd name="connsiteX10853" fmla="*/ 2452640 w 8830208"/>
              <a:gd name="connsiteY10853" fmla="*/ 4854959 h 8856097"/>
              <a:gd name="connsiteX10854" fmla="*/ 2438734 w 8830208"/>
              <a:gd name="connsiteY10854" fmla="*/ 4846168 h 8856097"/>
              <a:gd name="connsiteX10855" fmla="*/ 2424818 w 8830208"/>
              <a:gd name="connsiteY10855" fmla="*/ 4837367 h 8856097"/>
              <a:gd name="connsiteX10856" fmla="*/ 2455536 w 8830208"/>
              <a:gd name="connsiteY10856" fmla="*/ 4838233 h 8856097"/>
              <a:gd name="connsiteX10857" fmla="*/ 2485701 w 8830208"/>
              <a:gd name="connsiteY10857" fmla="*/ 4802391 h 8856097"/>
              <a:gd name="connsiteX10858" fmla="*/ 2476529 w 8830208"/>
              <a:gd name="connsiteY10858" fmla="*/ 4774292 h 8856097"/>
              <a:gd name="connsiteX10859" fmla="*/ 2479929 w 8830208"/>
              <a:gd name="connsiteY10859" fmla="*/ 4800486 h 8856097"/>
              <a:gd name="connsiteX10860" fmla="*/ 3050334 w 8830208"/>
              <a:gd name="connsiteY10860" fmla="*/ 4785779 h 8856097"/>
              <a:gd name="connsiteX10861" fmla="*/ 3037551 w 8830208"/>
              <a:gd name="connsiteY10861" fmla="*/ 4821374 h 8856097"/>
              <a:gd name="connsiteX10862" fmla="*/ 3068508 w 8830208"/>
              <a:gd name="connsiteY10862" fmla="*/ 4817774 h 8856097"/>
              <a:gd name="connsiteX10863" fmla="*/ 3076527 w 8830208"/>
              <a:gd name="connsiteY10863" fmla="*/ 4807934 h 8856097"/>
              <a:gd name="connsiteX10864" fmla="*/ 3062240 w 8830208"/>
              <a:gd name="connsiteY10864" fmla="*/ 4807020 h 8856097"/>
              <a:gd name="connsiteX10865" fmla="*/ 3080728 w 8830208"/>
              <a:gd name="connsiteY10865" fmla="*/ 4793037 h 8856097"/>
              <a:gd name="connsiteX10866" fmla="*/ 3050334 w 8830208"/>
              <a:gd name="connsiteY10866" fmla="*/ 4785779 h 8856097"/>
              <a:gd name="connsiteX10867" fmla="*/ 3587791 w 8830208"/>
              <a:gd name="connsiteY10867" fmla="*/ 4802867 h 8856097"/>
              <a:gd name="connsiteX10868" fmla="*/ 3601403 w 8830208"/>
              <a:gd name="connsiteY10868" fmla="*/ 4845730 h 8856097"/>
              <a:gd name="connsiteX10869" fmla="*/ 3609346 w 8830208"/>
              <a:gd name="connsiteY10869" fmla="*/ 4860017 h 8856097"/>
              <a:gd name="connsiteX10870" fmla="*/ 3609204 w 8830208"/>
              <a:gd name="connsiteY10870" fmla="*/ 4845730 h 8856097"/>
              <a:gd name="connsiteX10871" fmla="*/ 3595602 w 8830208"/>
              <a:gd name="connsiteY10871" fmla="*/ 4802867 h 8856097"/>
              <a:gd name="connsiteX10872" fmla="*/ 3582134 w 8830208"/>
              <a:gd name="connsiteY10872" fmla="*/ 4774292 h 8856097"/>
              <a:gd name="connsiteX10873" fmla="*/ 3587791 w 8830208"/>
              <a:gd name="connsiteY10873" fmla="*/ 4802867 h 8856097"/>
              <a:gd name="connsiteX10874" fmla="*/ 3620453 w 8830208"/>
              <a:gd name="connsiteY10874" fmla="*/ 4812392 h 8856097"/>
              <a:gd name="connsiteX10875" fmla="*/ 3628606 w 8830208"/>
              <a:gd name="connsiteY10875" fmla="*/ 4864504 h 8856097"/>
              <a:gd name="connsiteX10876" fmla="*/ 3634131 w 8830208"/>
              <a:gd name="connsiteY10876" fmla="*/ 4821584 h 8856097"/>
              <a:gd name="connsiteX10877" fmla="*/ 3621158 w 8830208"/>
              <a:gd name="connsiteY10877" fmla="*/ 4774292 h 8856097"/>
              <a:gd name="connsiteX10878" fmla="*/ 3620453 w 8830208"/>
              <a:gd name="connsiteY10878" fmla="*/ 4812392 h 8856097"/>
              <a:gd name="connsiteX10879" fmla="*/ 3658400 w 8830208"/>
              <a:gd name="connsiteY10879" fmla="*/ 4812954 h 8856097"/>
              <a:gd name="connsiteX10880" fmla="*/ 3671535 w 8830208"/>
              <a:gd name="connsiteY10880" fmla="*/ 4870104 h 8856097"/>
              <a:gd name="connsiteX10881" fmla="*/ 3672507 w 8830208"/>
              <a:gd name="connsiteY10881" fmla="*/ 4821917 h 8856097"/>
              <a:gd name="connsiteX10882" fmla="*/ 3659258 w 8830208"/>
              <a:gd name="connsiteY10882" fmla="*/ 4774292 h 8856097"/>
              <a:gd name="connsiteX10883" fmla="*/ 3658400 w 8830208"/>
              <a:gd name="connsiteY10883" fmla="*/ 4812954 h 8856097"/>
              <a:gd name="connsiteX10884" fmla="*/ 4619578 w 8830208"/>
              <a:gd name="connsiteY10884" fmla="*/ 4793342 h 8856097"/>
              <a:gd name="connsiteX10885" fmla="*/ 4648153 w 8830208"/>
              <a:gd name="connsiteY10885" fmla="*/ 4793342 h 8856097"/>
              <a:gd name="connsiteX10886" fmla="*/ 4605290 w 8830208"/>
              <a:gd name="connsiteY10886" fmla="*/ 4780122 h 8856097"/>
              <a:gd name="connsiteX10887" fmla="*/ 4619578 w 8830208"/>
              <a:gd name="connsiteY10887" fmla="*/ 4793342 h 8856097"/>
              <a:gd name="connsiteX10888" fmla="*/ 4714828 w 8830208"/>
              <a:gd name="connsiteY10888" fmla="*/ 4782798 h 8856097"/>
              <a:gd name="connsiteX10889" fmla="*/ 4729610 w 8830208"/>
              <a:gd name="connsiteY10889" fmla="*/ 4792218 h 8856097"/>
              <a:gd name="connsiteX10890" fmla="*/ 4738574 w 8830208"/>
              <a:gd name="connsiteY10890" fmla="*/ 4788475 h 8856097"/>
              <a:gd name="connsiteX10891" fmla="*/ 4714828 w 8830208"/>
              <a:gd name="connsiteY10891" fmla="*/ 4782798 h 8856097"/>
              <a:gd name="connsiteX10892" fmla="*/ 2495645 w 8830208"/>
              <a:gd name="connsiteY10892" fmla="*/ 4799924 h 8856097"/>
              <a:gd name="connsiteX10893" fmla="*/ 2505027 w 8830208"/>
              <a:gd name="connsiteY10893" fmla="*/ 4821917 h 8856097"/>
              <a:gd name="connsiteX10894" fmla="*/ 2505027 w 8830208"/>
              <a:gd name="connsiteY10894" fmla="*/ 4798105 h 8856097"/>
              <a:gd name="connsiteX10895" fmla="*/ 2495798 w 8830208"/>
              <a:gd name="connsiteY10895" fmla="*/ 4783817 h 8856097"/>
              <a:gd name="connsiteX10896" fmla="*/ 2495645 w 8830208"/>
              <a:gd name="connsiteY10896" fmla="*/ 4799924 h 8856097"/>
              <a:gd name="connsiteX10897" fmla="*/ 3191275 w 8830208"/>
              <a:gd name="connsiteY10897" fmla="*/ 4793342 h 8856097"/>
              <a:gd name="connsiteX10898" fmla="*/ 3214021 w 8830208"/>
              <a:gd name="connsiteY10898" fmla="*/ 4825708 h 8856097"/>
              <a:gd name="connsiteX10899" fmla="*/ 3205315 w 8830208"/>
              <a:gd name="connsiteY10899" fmla="*/ 4802172 h 8856097"/>
              <a:gd name="connsiteX10900" fmla="*/ 3191275 w 8830208"/>
              <a:gd name="connsiteY10900" fmla="*/ 4793342 h 8856097"/>
              <a:gd name="connsiteX10901" fmla="*/ 3699386 w 8830208"/>
              <a:gd name="connsiteY10901" fmla="*/ 4829528 h 8856097"/>
              <a:gd name="connsiteX10902" fmla="*/ 3718998 w 8830208"/>
              <a:gd name="connsiteY10902" fmla="*/ 4882706 h 8856097"/>
              <a:gd name="connsiteX10903" fmla="*/ 3709559 w 8830208"/>
              <a:gd name="connsiteY10903" fmla="*/ 4831109 h 8856097"/>
              <a:gd name="connsiteX10904" fmla="*/ 3695824 w 8830208"/>
              <a:gd name="connsiteY10904" fmla="*/ 4783817 h 8856097"/>
              <a:gd name="connsiteX10905" fmla="*/ 3699386 w 8830208"/>
              <a:gd name="connsiteY10905" fmla="*/ 4829528 h 8856097"/>
              <a:gd name="connsiteX10906" fmla="*/ 3734600 w 8830208"/>
              <a:gd name="connsiteY10906" fmla="*/ 4827899 h 8856097"/>
              <a:gd name="connsiteX10907" fmla="*/ 3748040 w 8830208"/>
              <a:gd name="connsiteY10907" fmla="*/ 4883829 h 8856097"/>
              <a:gd name="connsiteX10908" fmla="*/ 3748707 w 8830208"/>
              <a:gd name="connsiteY10908" fmla="*/ 4831442 h 8856097"/>
              <a:gd name="connsiteX10909" fmla="*/ 3735458 w 8830208"/>
              <a:gd name="connsiteY10909" fmla="*/ 4783817 h 8856097"/>
              <a:gd name="connsiteX10910" fmla="*/ 3734600 w 8830208"/>
              <a:gd name="connsiteY10910" fmla="*/ 4827899 h 8856097"/>
              <a:gd name="connsiteX10911" fmla="*/ 3772453 w 8830208"/>
              <a:gd name="connsiteY10911" fmla="*/ 4823517 h 8856097"/>
              <a:gd name="connsiteX10912" fmla="*/ 3791322 w 8830208"/>
              <a:gd name="connsiteY10912" fmla="*/ 4893354 h 8856097"/>
              <a:gd name="connsiteX10913" fmla="*/ 3780558 w 8830208"/>
              <a:gd name="connsiteY10913" fmla="*/ 4802867 h 8856097"/>
              <a:gd name="connsiteX10914" fmla="*/ 3773062 w 8830208"/>
              <a:gd name="connsiteY10914" fmla="*/ 4783817 h 8856097"/>
              <a:gd name="connsiteX10915" fmla="*/ 3772453 w 8830208"/>
              <a:gd name="connsiteY10915" fmla="*/ 4823517 h 8856097"/>
              <a:gd name="connsiteX10916" fmla="*/ 5113144 w 8830208"/>
              <a:gd name="connsiteY10916" fmla="*/ 4800181 h 8856097"/>
              <a:gd name="connsiteX10917" fmla="*/ 5140062 w 8830208"/>
              <a:gd name="connsiteY10917" fmla="*/ 4805668 h 8856097"/>
              <a:gd name="connsiteX10918" fmla="*/ 5157740 w 8830208"/>
              <a:gd name="connsiteY10918" fmla="*/ 4801924 h 8856097"/>
              <a:gd name="connsiteX10919" fmla="*/ 5130823 w 8830208"/>
              <a:gd name="connsiteY10919" fmla="*/ 4796438 h 8856097"/>
              <a:gd name="connsiteX10920" fmla="*/ 5113144 w 8830208"/>
              <a:gd name="connsiteY10920" fmla="*/ 4800181 h 8856097"/>
              <a:gd name="connsiteX10921" fmla="*/ 3038427 w 8830208"/>
              <a:gd name="connsiteY10921" fmla="*/ 4807630 h 8856097"/>
              <a:gd name="connsiteX10922" fmla="*/ 3047952 w 8830208"/>
              <a:gd name="connsiteY10922" fmla="*/ 4817155 h 8856097"/>
              <a:gd name="connsiteX10923" fmla="*/ 3057477 w 8830208"/>
              <a:gd name="connsiteY10923" fmla="*/ 4807630 h 8856097"/>
              <a:gd name="connsiteX10924" fmla="*/ 3047952 w 8830208"/>
              <a:gd name="connsiteY10924" fmla="*/ 4798105 h 8856097"/>
              <a:gd name="connsiteX10925" fmla="*/ 3038427 w 8830208"/>
              <a:gd name="connsiteY10925" fmla="*/ 4807630 h 8856097"/>
              <a:gd name="connsiteX10926" fmla="*/ 3810095 w 8830208"/>
              <a:gd name="connsiteY10926" fmla="*/ 4838586 h 8856097"/>
              <a:gd name="connsiteX10927" fmla="*/ 3831441 w 8830208"/>
              <a:gd name="connsiteY10927" fmla="*/ 4902603 h 8856097"/>
              <a:gd name="connsiteX10928" fmla="*/ 3818554 w 8830208"/>
              <a:gd name="connsiteY10928" fmla="*/ 4798105 h 8856097"/>
              <a:gd name="connsiteX10929" fmla="*/ 3810095 w 8830208"/>
              <a:gd name="connsiteY10929" fmla="*/ 4838586 h 8856097"/>
              <a:gd name="connsiteX10930" fmla="*/ 3852377 w 8830208"/>
              <a:gd name="connsiteY10930" fmla="*/ 4830404 h 8856097"/>
              <a:gd name="connsiteX10931" fmla="*/ 3864617 w 8830208"/>
              <a:gd name="connsiteY10931" fmla="*/ 4908547 h 8856097"/>
              <a:gd name="connsiteX10932" fmla="*/ 3862130 w 8830208"/>
              <a:gd name="connsiteY10932" fmla="*/ 4799514 h 8856097"/>
              <a:gd name="connsiteX10933" fmla="*/ 3852377 w 8830208"/>
              <a:gd name="connsiteY10933" fmla="*/ 4830404 h 8856097"/>
              <a:gd name="connsiteX10934" fmla="*/ 2681135 w 8830208"/>
              <a:gd name="connsiteY10934" fmla="*/ 4818936 h 8856097"/>
              <a:gd name="connsiteX10935" fmla="*/ 2660837 w 8830208"/>
              <a:gd name="connsiteY10935" fmla="*/ 4829604 h 8856097"/>
              <a:gd name="connsiteX10936" fmla="*/ 2640968 w 8830208"/>
              <a:gd name="connsiteY10936" fmla="*/ 4846368 h 8856097"/>
              <a:gd name="connsiteX10937" fmla="*/ 2635177 w 8830208"/>
              <a:gd name="connsiteY10937" fmla="*/ 4868523 h 8856097"/>
              <a:gd name="connsiteX10938" fmla="*/ 2628891 w 8830208"/>
              <a:gd name="connsiteY10938" fmla="*/ 4850616 h 8856097"/>
              <a:gd name="connsiteX10939" fmla="*/ 2616832 w 8830208"/>
              <a:gd name="connsiteY10939" fmla="*/ 4842053 h 8856097"/>
              <a:gd name="connsiteX10940" fmla="*/ 2618366 w 8830208"/>
              <a:gd name="connsiteY10940" fmla="*/ 4863227 h 8856097"/>
              <a:gd name="connsiteX10941" fmla="*/ 2625671 w 8830208"/>
              <a:gd name="connsiteY10941" fmla="*/ 4875048 h 8856097"/>
              <a:gd name="connsiteX10942" fmla="*/ 2653456 w 8830208"/>
              <a:gd name="connsiteY10942" fmla="*/ 4863684 h 8856097"/>
              <a:gd name="connsiteX10943" fmla="*/ 2694023 w 8830208"/>
              <a:gd name="connsiteY10943" fmla="*/ 4849740 h 8856097"/>
              <a:gd name="connsiteX10944" fmla="*/ 2700871 w 8830208"/>
              <a:gd name="connsiteY10944" fmla="*/ 4821222 h 8856097"/>
              <a:gd name="connsiteX10945" fmla="*/ 2687365 w 8830208"/>
              <a:gd name="connsiteY10945" fmla="*/ 4802867 h 8856097"/>
              <a:gd name="connsiteX10946" fmla="*/ 2681135 w 8830208"/>
              <a:gd name="connsiteY10946" fmla="*/ 4818936 h 8856097"/>
              <a:gd name="connsiteX10947" fmla="*/ 2962685 w 8830208"/>
              <a:gd name="connsiteY10947" fmla="*/ 4816678 h 8856097"/>
              <a:gd name="connsiteX10948" fmla="*/ 2940234 w 8830208"/>
              <a:gd name="connsiteY10948" fmla="*/ 4820098 h 8856097"/>
              <a:gd name="connsiteX10949" fmla="*/ 2938663 w 8830208"/>
              <a:gd name="connsiteY10949" fmla="*/ 4837395 h 8856097"/>
              <a:gd name="connsiteX10950" fmla="*/ 2945711 w 8830208"/>
              <a:gd name="connsiteY10950" fmla="*/ 4860017 h 8856097"/>
              <a:gd name="connsiteX10951" fmla="*/ 2926937 w 8830208"/>
              <a:gd name="connsiteY10951" fmla="*/ 4837072 h 8856097"/>
              <a:gd name="connsiteX10952" fmla="*/ 2892800 w 8830208"/>
              <a:gd name="connsiteY10952" fmla="*/ 4845739 h 8856097"/>
              <a:gd name="connsiteX10953" fmla="*/ 2908697 w 8830208"/>
              <a:gd name="connsiteY10953" fmla="*/ 4843349 h 8856097"/>
              <a:gd name="connsiteX10954" fmla="*/ 2904582 w 8830208"/>
              <a:gd name="connsiteY10954" fmla="*/ 4821917 h 8856097"/>
              <a:gd name="connsiteX10955" fmla="*/ 2915984 w 8830208"/>
              <a:gd name="connsiteY10955" fmla="*/ 4843739 h 8856097"/>
              <a:gd name="connsiteX10956" fmla="*/ 2942425 w 8830208"/>
              <a:gd name="connsiteY10956" fmla="*/ 4859189 h 8856097"/>
              <a:gd name="connsiteX10957" fmla="*/ 2979363 w 8830208"/>
              <a:gd name="connsiteY10957" fmla="*/ 4848063 h 8856097"/>
              <a:gd name="connsiteX10958" fmla="*/ 2998413 w 8830208"/>
              <a:gd name="connsiteY10958" fmla="*/ 4828651 h 8856097"/>
              <a:gd name="connsiteX10959" fmla="*/ 2962685 w 8830208"/>
              <a:gd name="connsiteY10959" fmla="*/ 4816678 h 8856097"/>
              <a:gd name="connsiteX10960" fmla="*/ 3892153 w 8830208"/>
              <a:gd name="connsiteY10960" fmla="*/ 4829061 h 8856097"/>
              <a:gd name="connsiteX10961" fmla="*/ 3895677 w 8830208"/>
              <a:gd name="connsiteY10961" fmla="*/ 4907642 h 8856097"/>
              <a:gd name="connsiteX10962" fmla="*/ 3905202 w 8830208"/>
              <a:gd name="connsiteY10962" fmla="*/ 4860579 h 8856097"/>
              <a:gd name="connsiteX10963" fmla="*/ 3892153 w 8830208"/>
              <a:gd name="connsiteY10963" fmla="*/ 4829061 h 8856097"/>
              <a:gd name="connsiteX10964" fmla="*/ 3933539 w 8830208"/>
              <a:gd name="connsiteY10964" fmla="*/ 4841586 h 8856097"/>
              <a:gd name="connsiteX10965" fmla="*/ 3932615 w 8830208"/>
              <a:gd name="connsiteY10965" fmla="*/ 4916691 h 8856097"/>
              <a:gd name="connsiteX10966" fmla="*/ 3946655 w 8830208"/>
              <a:gd name="connsiteY10966" fmla="*/ 4817155 h 8856097"/>
              <a:gd name="connsiteX10967" fmla="*/ 3933539 w 8830208"/>
              <a:gd name="connsiteY10967" fmla="*/ 4841586 h 8856097"/>
              <a:gd name="connsiteX10968" fmla="*/ 5208346 w 8830208"/>
              <a:gd name="connsiteY10968" fmla="*/ 4823660 h 8856097"/>
              <a:gd name="connsiteX10969" fmla="*/ 5226596 w 8830208"/>
              <a:gd name="connsiteY10969" fmla="*/ 4822908 h 8856097"/>
              <a:gd name="connsiteX10970" fmla="*/ 5214099 w 8830208"/>
              <a:gd name="connsiteY10970" fmla="*/ 4817907 h 8856097"/>
              <a:gd name="connsiteX10971" fmla="*/ 5208346 w 8830208"/>
              <a:gd name="connsiteY10971" fmla="*/ 4823660 h 8856097"/>
              <a:gd name="connsiteX10972" fmla="*/ 2266902 w 8830208"/>
              <a:gd name="connsiteY10972" fmla="*/ 4836767 h 8856097"/>
              <a:gd name="connsiteX10973" fmla="*/ 2276427 w 8830208"/>
              <a:gd name="connsiteY10973" fmla="*/ 4840967 h 8856097"/>
              <a:gd name="connsiteX10974" fmla="*/ 2285952 w 8830208"/>
              <a:gd name="connsiteY10974" fmla="*/ 4830880 h 8856097"/>
              <a:gd name="connsiteX10975" fmla="*/ 2276427 w 8830208"/>
              <a:gd name="connsiteY10975" fmla="*/ 4826680 h 8856097"/>
              <a:gd name="connsiteX10976" fmla="*/ 2266902 w 8830208"/>
              <a:gd name="connsiteY10976" fmla="*/ 4836767 h 8856097"/>
              <a:gd name="connsiteX10977" fmla="*/ 3971716 w 8830208"/>
              <a:gd name="connsiteY10977" fmla="*/ 4850911 h 8856097"/>
              <a:gd name="connsiteX10978" fmla="*/ 3961143 w 8830208"/>
              <a:gd name="connsiteY10978" fmla="*/ 4921929 h 8856097"/>
              <a:gd name="connsiteX10979" fmla="*/ 3975859 w 8830208"/>
              <a:gd name="connsiteY10979" fmla="*/ 4900498 h 8856097"/>
              <a:gd name="connsiteX10980" fmla="*/ 3985746 w 8830208"/>
              <a:gd name="connsiteY10980" fmla="*/ 4852874 h 8856097"/>
              <a:gd name="connsiteX10981" fmla="*/ 3971716 w 8830208"/>
              <a:gd name="connsiteY10981" fmla="*/ 4850911 h 8856097"/>
              <a:gd name="connsiteX10982" fmla="*/ 2647902 w 8830208"/>
              <a:gd name="connsiteY10982" fmla="*/ 4845730 h 8856097"/>
              <a:gd name="connsiteX10983" fmla="*/ 2657989 w 8830208"/>
              <a:gd name="connsiteY10983" fmla="*/ 4855255 h 8856097"/>
              <a:gd name="connsiteX10984" fmla="*/ 2662190 w 8830208"/>
              <a:gd name="connsiteY10984" fmla="*/ 4845730 h 8856097"/>
              <a:gd name="connsiteX10985" fmla="*/ 2652103 w 8830208"/>
              <a:gd name="connsiteY10985" fmla="*/ 4836205 h 8856097"/>
              <a:gd name="connsiteX10986" fmla="*/ 2647902 w 8830208"/>
              <a:gd name="connsiteY10986" fmla="*/ 4845730 h 8856097"/>
              <a:gd name="connsiteX10987" fmla="*/ 3247977 w 8830208"/>
              <a:gd name="connsiteY10987" fmla="*/ 4840520 h 8856097"/>
              <a:gd name="connsiteX10988" fmla="*/ 3278324 w 8830208"/>
              <a:gd name="connsiteY10988" fmla="*/ 4893354 h 8856097"/>
              <a:gd name="connsiteX10989" fmla="*/ 3271790 w 8830208"/>
              <a:gd name="connsiteY10989" fmla="*/ 4864780 h 8856097"/>
              <a:gd name="connsiteX10990" fmla="*/ 3247977 w 8830208"/>
              <a:gd name="connsiteY10990" fmla="*/ 4840520 h 8856097"/>
              <a:gd name="connsiteX10991" fmla="*/ 4015454 w 8830208"/>
              <a:gd name="connsiteY10991" fmla="*/ 4844568 h 8856097"/>
              <a:gd name="connsiteX10992" fmla="*/ 3990985 w 8830208"/>
              <a:gd name="connsiteY10992" fmla="*/ 4936255 h 8856097"/>
              <a:gd name="connsiteX10993" fmla="*/ 4014254 w 8830208"/>
              <a:gd name="connsiteY10993" fmla="*/ 4892021 h 8856097"/>
              <a:gd name="connsiteX10994" fmla="*/ 4015454 w 8830208"/>
              <a:gd name="connsiteY10994" fmla="*/ 4844568 h 8856097"/>
              <a:gd name="connsiteX10995" fmla="*/ 5265496 w 8830208"/>
              <a:gd name="connsiteY10995" fmla="*/ 4842710 h 8856097"/>
              <a:gd name="connsiteX10996" fmla="*/ 5283746 w 8830208"/>
              <a:gd name="connsiteY10996" fmla="*/ 4841958 h 8856097"/>
              <a:gd name="connsiteX10997" fmla="*/ 5271249 w 8830208"/>
              <a:gd name="connsiteY10997" fmla="*/ 4836957 h 8856097"/>
              <a:gd name="connsiteX10998" fmla="*/ 5265496 w 8830208"/>
              <a:gd name="connsiteY10998" fmla="*/ 4842710 h 8856097"/>
              <a:gd name="connsiteX10999" fmla="*/ 3117009 w 8830208"/>
              <a:gd name="connsiteY10999" fmla="*/ 4852454 h 8856097"/>
              <a:gd name="connsiteX11000" fmla="*/ 3094825 w 8830208"/>
              <a:gd name="connsiteY11000" fmla="*/ 4872590 h 8856097"/>
              <a:gd name="connsiteX11001" fmla="*/ 3089272 w 8830208"/>
              <a:gd name="connsiteY11001" fmla="*/ 4876686 h 8856097"/>
              <a:gd name="connsiteX11002" fmla="*/ 3057477 w 8830208"/>
              <a:gd name="connsiteY11002" fmla="*/ 4884849 h 8856097"/>
              <a:gd name="connsiteX11003" fmla="*/ 3057477 w 8830208"/>
              <a:gd name="connsiteY11003" fmla="*/ 4904918 h 8856097"/>
              <a:gd name="connsiteX11004" fmla="*/ 3072546 w 8830208"/>
              <a:gd name="connsiteY11004" fmla="*/ 4899136 h 8856097"/>
              <a:gd name="connsiteX11005" fmla="*/ 3100816 w 8830208"/>
              <a:gd name="connsiteY11005" fmla="*/ 4893354 h 8856097"/>
              <a:gd name="connsiteX11006" fmla="*/ 3107779 w 8830208"/>
              <a:gd name="connsiteY11006" fmla="*/ 4876686 h 8856097"/>
              <a:gd name="connsiteX11007" fmla="*/ 3101540 w 8830208"/>
              <a:gd name="connsiteY11007" fmla="*/ 4860017 h 8856097"/>
              <a:gd name="connsiteX11008" fmla="*/ 3116399 w 8830208"/>
              <a:gd name="connsiteY11008" fmla="*/ 4872085 h 8856097"/>
              <a:gd name="connsiteX11009" fmla="*/ 3155871 w 8830208"/>
              <a:gd name="connsiteY11009" fmla="*/ 4859227 h 8856097"/>
              <a:gd name="connsiteX11010" fmla="*/ 3144565 w 8830208"/>
              <a:gd name="connsiteY11010" fmla="*/ 4847025 h 8856097"/>
              <a:gd name="connsiteX11011" fmla="*/ 3117009 w 8830208"/>
              <a:gd name="connsiteY11011" fmla="*/ 4852454 h 8856097"/>
              <a:gd name="connsiteX11012" fmla="*/ 4039219 w 8830208"/>
              <a:gd name="connsiteY11012" fmla="*/ 4882525 h 8856097"/>
              <a:gd name="connsiteX11013" fmla="*/ 4028132 w 8830208"/>
              <a:gd name="connsiteY11013" fmla="*/ 4946295 h 8856097"/>
              <a:gd name="connsiteX11014" fmla="*/ 4063003 w 8830208"/>
              <a:gd name="connsiteY11014" fmla="*/ 4847958 h 8856097"/>
              <a:gd name="connsiteX11015" fmla="*/ 4039219 w 8830208"/>
              <a:gd name="connsiteY11015" fmla="*/ 4882525 h 8856097"/>
              <a:gd name="connsiteX11016" fmla="*/ 2825925 w 8830208"/>
              <a:gd name="connsiteY11016" fmla="*/ 4861379 h 8856097"/>
              <a:gd name="connsiteX11017" fmla="*/ 2819495 w 8830208"/>
              <a:gd name="connsiteY11017" fmla="*/ 4878277 h 8856097"/>
              <a:gd name="connsiteX11018" fmla="*/ 2829649 w 8830208"/>
              <a:gd name="connsiteY11018" fmla="*/ 4874305 h 8856097"/>
              <a:gd name="connsiteX11019" fmla="*/ 2839650 w 8830208"/>
              <a:gd name="connsiteY11019" fmla="*/ 4860017 h 8856097"/>
              <a:gd name="connsiteX11020" fmla="*/ 2833621 w 8830208"/>
              <a:gd name="connsiteY11020" fmla="*/ 4881448 h 8856097"/>
              <a:gd name="connsiteX11021" fmla="*/ 2853252 w 8830208"/>
              <a:gd name="connsiteY11021" fmla="*/ 4892441 h 8856097"/>
              <a:gd name="connsiteX11022" fmla="*/ 2825925 w 8830208"/>
              <a:gd name="connsiteY11022" fmla="*/ 4861379 h 8856097"/>
              <a:gd name="connsiteX11023" fmla="*/ 4078853 w 8830208"/>
              <a:gd name="connsiteY11023" fmla="*/ 4887011 h 8856097"/>
              <a:gd name="connsiteX11024" fmla="*/ 4055783 w 8830208"/>
              <a:gd name="connsiteY11024" fmla="*/ 4960029 h 8856097"/>
              <a:gd name="connsiteX11025" fmla="*/ 4102313 w 8830208"/>
              <a:gd name="connsiteY11025" fmla="*/ 4858684 h 8856097"/>
              <a:gd name="connsiteX11026" fmla="*/ 4078853 w 8830208"/>
              <a:gd name="connsiteY11026" fmla="*/ 4887011 h 8856097"/>
              <a:gd name="connsiteX11027" fmla="*/ 4548140 w 8830208"/>
              <a:gd name="connsiteY11027" fmla="*/ 4864780 h 8856097"/>
              <a:gd name="connsiteX11028" fmla="*/ 4552341 w 8830208"/>
              <a:gd name="connsiteY11028" fmla="*/ 4874305 h 8856097"/>
              <a:gd name="connsiteX11029" fmla="*/ 4562428 w 8830208"/>
              <a:gd name="connsiteY11029" fmla="*/ 4864780 h 8856097"/>
              <a:gd name="connsiteX11030" fmla="*/ 4558227 w 8830208"/>
              <a:gd name="connsiteY11030" fmla="*/ 4855255 h 8856097"/>
              <a:gd name="connsiteX11031" fmla="*/ 4548140 w 8830208"/>
              <a:gd name="connsiteY11031" fmla="*/ 4864780 h 8856097"/>
              <a:gd name="connsiteX11032" fmla="*/ 5338715 w 8830208"/>
              <a:gd name="connsiteY11032" fmla="*/ 4867990 h 8856097"/>
              <a:gd name="connsiteX11033" fmla="*/ 5581603 w 8830208"/>
              <a:gd name="connsiteY11033" fmla="*/ 5003483 h 8856097"/>
              <a:gd name="connsiteX11034" fmla="*/ 5629732 w 8830208"/>
              <a:gd name="connsiteY11034" fmla="*/ 5032238 h 8856097"/>
              <a:gd name="connsiteX11035" fmla="*/ 5324932 w 8830208"/>
              <a:gd name="connsiteY11035" fmla="*/ 4855979 h 8856097"/>
              <a:gd name="connsiteX11036" fmla="*/ 5338715 w 8830208"/>
              <a:gd name="connsiteY11036" fmla="*/ 4867990 h 8856097"/>
              <a:gd name="connsiteX11037" fmla="*/ 2550138 w 8830208"/>
              <a:gd name="connsiteY11037" fmla="*/ 4870476 h 8856097"/>
              <a:gd name="connsiteX11038" fmla="*/ 2549442 w 8830208"/>
              <a:gd name="connsiteY11038" fmla="*/ 4891907 h 8856097"/>
              <a:gd name="connsiteX11039" fmla="*/ 2554453 w 8830208"/>
              <a:gd name="connsiteY11039" fmla="*/ 4907642 h 8856097"/>
              <a:gd name="connsiteX11040" fmla="*/ 2544547 w 8830208"/>
              <a:gd name="connsiteY11040" fmla="*/ 4893631 h 8856097"/>
              <a:gd name="connsiteX11041" fmla="*/ 2528468 w 8830208"/>
              <a:gd name="connsiteY11041" fmla="*/ 4902280 h 8856097"/>
              <a:gd name="connsiteX11042" fmla="*/ 2560377 w 8830208"/>
              <a:gd name="connsiteY11042" fmla="*/ 4906337 h 8856097"/>
              <a:gd name="connsiteX11043" fmla="*/ 2581418 w 8830208"/>
              <a:gd name="connsiteY11043" fmla="*/ 4879296 h 8856097"/>
              <a:gd name="connsiteX11044" fmla="*/ 2550138 w 8830208"/>
              <a:gd name="connsiteY11044" fmla="*/ 4870476 h 8856097"/>
              <a:gd name="connsiteX11045" fmla="*/ 2778595 w 8830208"/>
              <a:gd name="connsiteY11045" fmla="*/ 4888135 h 8856097"/>
              <a:gd name="connsiteX11046" fmla="*/ 2782662 w 8830208"/>
              <a:gd name="connsiteY11046" fmla="*/ 4907642 h 8856097"/>
              <a:gd name="connsiteX11047" fmla="*/ 2767670 w 8830208"/>
              <a:gd name="connsiteY11047" fmla="*/ 4889154 h 8856097"/>
              <a:gd name="connsiteX11048" fmla="*/ 2761326 w 8830208"/>
              <a:gd name="connsiteY11048" fmla="*/ 4901784 h 8856097"/>
              <a:gd name="connsiteX11049" fmla="*/ 2793635 w 8830208"/>
              <a:gd name="connsiteY11049" fmla="*/ 4908976 h 8856097"/>
              <a:gd name="connsiteX11050" fmla="*/ 2817590 w 8830208"/>
              <a:gd name="connsiteY11050" fmla="*/ 4902956 h 8856097"/>
              <a:gd name="connsiteX11051" fmla="*/ 2812771 w 8830208"/>
              <a:gd name="connsiteY11051" fmla="*/ 4884535 h 8856097"/>
              <a:gd name="connsiteX11052" fmla="*/ 2778595 w 8830208"/>
              <a:gd name="connsiteY11052" fmla="*/ 4888135 h 8856097"/>
              <a:gd name="connsiteX11053" fmla="*/ 4107685 w 8830208"/>
              <a:gd name="connsiteY11053" fmla="*/ 4914290 h 8856097"/>
              <a:gd name="connsiteX11054" fmla="*/ 4082425 w 8830208"/>
              <a:gd name="connsiteY11054" fmla="*/ 4968974 h 8856097"/>
              <a:gd name="connsiteX11055" fmla="*/ 4096084 w 8830208"/>
              <a:gd name="connsiteY11055" fmla="*/ 4959953 h 8856097"/>
              <a:gd name="connsiteX11056" fmla="*/ 4129250 w 8830208"/>
              <a:gd name="connsiteY11056" fmla="*/ 4905261 h 8856097"/>
              <a:gd name="connsiteX11057" fmla="*/ 4146033 w 8830208"/>
              <a:gd name="connsiteY11057" fmla="*/ 4864780 h 8856097"/>
              <a:gd name="connsiteX11058" fmla="*/ 4107685 w 8830208"/>
              <a:gd name="connsiteY11058" fmla="*/ 4914290 h 8856097"/>
              <a:gd name="connsiteX11059" fmla="*/ 4191686 w 8830208"/>
              <a:gd name="connsiteY11059" fmla="*/ 4927426 h 8856097"/>
              <a:gd name="connsiteX11060" fmla="*/ 4137908 w 8830208"/>
              <a:gd name="connsiteY11060" fmla="*/ 4995882 h 8856097"/>
              <a:gd name="connsiteX11061" fmla="*/ 4221795 w 8830208"/>
              <a:gd name="connsiteY11061" fmla="*/ 4919167 h 8856097"/>
              <a:gd name="connsiteX11062" fmla="*/ 4191686 w 8830208"/>
              <a:gd name="connsiteY11062" fmla="*/ 4927426 h 8856097"/>
              <a:gd name="connsiteX11063" fmla="*/ 4234310 w 8830208"/>
              <a:gd name="connsiteY11063" fmla="*/ 4936379 h 8856097"/>
              <a:gd name="connsiteX11064" fmla="*/ 4164530 w 8830208"/>
              <a:gd name="connsiteY11064" fmla="*/ 5012979 h 8856097"/>
              <a:gd name="connsiteX11065" fmla="*/ 4287593 w 8830208"/>
              <a:gd name="connsiteY11065" fmla="*/ 4901117 h 8856097"/>
              <a:gd name="connsiteX11066" fmla="*/ 4313197 w 8830208"/>
              <a:gd name="connsiteY11066" fmla="*/ 4865246 h 8856097"/>
              <a:gd name="connsiteX11067" fmla="*/ 4234310 w 8830208"/>
              <a:gd name="connsiteY11067" fmla="*/ 4936379 h 8856097"/>
              <a:gd name="connsiteX11068" fmla="*/ 3343227 w 8830208"/>
              <a:gd name="connsiteY11068" fmla="*/ 4882706 h 8856097"/>
              <a:gd name="connsiteX11069" fmla="*/ 3352752 w 8830208"/>
              <a:gd name="connsiteY11069" fmla="*/ 4898117 h 8856097"/>
              <a:gd name="connsiteX11070" fmla="*/ 3362277 w 8830208"/>
              <a:gd name="connsiteY11070" fmla="*/ 4894479 h 8856097"/>
              <a:gd name="connsiteX11071" fmla="*/ 3352752 w 8830208"/>
              <a:gd name="connsiteY11071" fmla="*/ 4879067 h 8856097"/>
              <a:gd name="connsiteX11072" fmla="*/ 3343227 w 8830208"/>
              <a:gd name="connsiteY11072" fmla="*/ 4882706 h 8856097"/>
              <a:gd name="connsiteX11073" fmla="*/ 4150633 w 8830208"/>
              <a:gd name="connsiteY11073" fmla="*/ 4914262 h 8856097"/>
              <a:gd name="connsiteX11074" fmla="*/ 4113381 w 8830208"/>
              <a:gd name="connsiteY11074" fmla="*/ 4979079 h 8856097"/>
              <a:gd name="connsiteX11075" fmla="*/ 4188400 w 8830208"/>
              <a:gd name="connsiteY11075" fmla="*/ 4878096 h 8856097"/>
              <a:gd name="connsiteX11076" fmla="*/ 4150633 w 8830208"/>
              <a:gd name="connsiteY11076" fmla="*/ 4914262 h 8856097"/>
              <a:gd name="connsiteX11077" fmla="*/ 2724102 w 8830208"/>
              <a:gd name="connsiteY11077" fmla="*/ 4902879 h 8856097"/>
              <a:gd name="connsiteX11078" fmla="*/ 2737495 w 8830208"/>
              <a:gd name="connsiteY11078" fmla="*/ 4921929 h 8856097"/>
              <a:gd name="connsiteX11079" fmla="*/ 2745915 w 8830208"/>
              <a:gd name="connsiteY11079" fmla="*/ 4902879 h 8856097"/>
              <a:gd name="connsiteX11080" fmla="*/ 2732513 w 8830208"/>
              <a:gd name="connsiteY11080" fmla="*/ 4883829 h 8856097"/>
              <a:gd name="connsiteX11081" fmla="*/ 2724102 w 8830208"/>
              <a:gd name="connsiteY11081" fmla="*/ 4902879 h 8856097"/>
              <a:gd name="connsiteX11082" fmla="*/ 2977334 w 8830208"/>
              <a:gd name="connsiteY11082" fmla="*/ 4899422 h 8856097"/>
              <a:gd name="connsiteX11083" fmla="*/ 2951683 w 8830208"/>
              <a:gd name="connsiteY11083" fmla="*/ 4905375 h 8856097"/>
              <a:gd name="connsiteX11084" fmla="*/ 2930442 w 8830208"/>
              <a:gd name="connsiteY11084" fmla="*/ 4899822 h 8856097"/>
              <a:gd name="connsiteX11085" fmla="*/ 2936805 w 8830208"/>
              <a:gd name="connsiteY11085" fmla="*/ 4916415 h 8856097"/>
              <a:gd name="connsiteX11086" fmla="*/ 2943177 w 8830208"/>
              <a:gd name="connsiteY11086" fmla="*/ 4936998 h 8856097"/>
              <a:gd name="connsiteX11087" fmla="*/ 2952407 w 8830208"/>
              <a:gd name="connsiteY11087" fmla="*/ 4940979 h 8856097"/>
              <a:gd name="connsiteX11088" fmla="*/ 2955760 w 8830208"/>
              <a:gd name="connsiteY11088" fmla="*/ 4924311 h 8856097"/>
              <a:gd name="connsiteX11089" fmla="*/ 2949902 w 8830208"/>
              <a:gd name="connsiteY11089" fmla="*/ 4907642 h 8856097"/>
              <a:gd name="connsiteX11090" fmla="*/ 2962732 w 8830208"/>
              <a:gd name="connsiteY11090" fmla="*/ 4919548 h 8856097"/>
              <a:gd name="connsiteX11091" fmla="*/ 3005614 w 8830208"/>
              <a:gd name="connsiteY11091" fmla="*/ 4909604 h 8856097"/>
              <a:gd name="connsiteX11092" fmla="*/ 3015663 w 8830208"/>
              <a:gd name="connsiteY11092" fmla="*/ 4887916 h 8856097"/>
              <a:gd name="connsiteX11093" fmla="*/ 2998708 w 8830208"/>
              <a:gd name="connsiteY11093" fmla="*/ 4887916 h 8856097"/>
              <a:gd name="connsiteX11094" fmla="*/ 2977334 w 8830208"/>
              <a:gd name="connsiteY11094" fmla="*/ 4899422 h 8856097"/>
              <a:gd name="connsiteX11095" fmla="*/ 3381937 w 8830208"/>
              <a:gd name="connsiteY11095" fmla="*/ 4888592 h 8856097"/>
              <a:gd name="connsiteX11096" fmla="*/ 3395920 w 8830208"/>
              <a:gd name="connsiteY11096" fmla="*/ 4916605 h 8856097"/>
              <a:gd name="connsiteX11097" fmla="*/ 3409902 w 8830208"/>
              <a:gd name="connsiteY11097" fmla="*/ 4925568 h 8856097"/>
              <a:gd name="connsiteX11098" fmla="*/ 3395920 w 8830208"/>
              <a:gd name="connsiteY11098" fmla="*/ 4897555 h 8856097"/>
              <a:gd name="connsiteX11099" fmla="*/ 3381937 w 8830208"/>
              <a:gd name="connsiteY11099" fmla="*/ 4888592 h 8856097"/>
              <a:gd name="connsiteX11100" fmla="*/ 4405332 w 8830208"/>
              <a:gd name="connsiteY11100" fmla="*/ 4893250 h 8856097"/>
              <a:gd name="connsiteX11101" fmla="*/ 4414295 w 8830208"/>
              <a:gd name="connsiteY11101" fmla="*/ 4896993 h 8856097"/>
              <a:gd name="connsiteX11102" fmla="*/ 4420114 w 8830208"/>
              <a:gd name="connsiteY11102" fmla="*/ 4883829 h 8856097"/>
              <a:gd name="connsiteX11103" fmla="*/ 4405332 w 8830208"/>
              <a:gd name="connsiteY11103" fmla="*/ 4893250 h 8856097"/>
              <a:gd name="connsiteX11104" fmla="*/ 2492331 w 8830208"/>
              <a:gd name="connsiteY11104" fmla="*/ 4899708 h 8856097"/>
              <a:gd name="connsiteX11105" fmla="*/ 2496141 w 8830208"/>
              <a:gd name="connsiteY11105" fmla="*/ 4940979 h 8856097"/>
              <a:gd name="connsiteX11106" fmla="*/ 2499532 w 8830208"/>
              <a:gd name="connsiteY11106" fmla="*/ 4919624 h 8856097"/>
              <a:gd name="connsiteX11107" fmla="*/ 2492759 w 8830208"/>
              <a:gd name="connsiteY11107" fmla="*/ 4898270 h 8856097"/>
              <a:gd name="connsiteX11108" fmla="*/ 2508637 w 8830208"/>
              <a:gd name="connsiteY11108" fmla="*/ 4911443 h 8856097"/>
              <a:gd name="connsiteX11109" fmla="*/ 2524516 w 8830208"/>
              <a:gd name="connsiteY11109" fmla="*/ 4924625 h 8856097"/>
              <a:gd name="connsiteX11110" fmla="*/ 2518515 w 8830208"/>
              <a:gd name="connsiteY11110" fmla="*/ 4908985 h 8856097"/>
              <a:gd name="connsiteX11111" fmla="*/ 2492331 w 8830208"/>
              <a:gd name="connsiteY11111" fmla="*/ 4899708 h 8856097"/>
              <a:gd name="connsiteX11112" fmla="*/ 3419427 w 8830208"/>
              <a:gd name="connsiteY11112" fmla="*/ 4901156 h 8856097"/>
              <a:gd name="connsiteX11113" fmla="*/ 3444107 w 8830208"/>
              <a:gd name="connsiteY11113" fmla="*/ 4919482 h 8856097"/>
              <a:gd name="connsiteX11114" fmla="*/ 3433944 w 8830208"/>
              <a:gd name="connsiteY11114" fmla="*/ 4903070 h 8856097"/>
              <a:gd name="connsiteX11115" fmla="*/ 3419427 w 8830208"/>
              <a:gd name="connsiteY11115" fmla="*/ 4901156 h 8856097"/>
              <a:gd name="connsiteX11116" fmla="*/ 4268667 w 8830208"/>
              <a:gd name="connsiteY11116" fmla="*/ 4956344 h 8856097"/>
              <a:gd name="connsiteX11117" fmla="*/ 4194906 w 8830208"/>
              <a:gd name="connsiteY11117" fmla="*/ 5024314 h 8856097"/>
              <a:gd name="connsiteX11118" fmla="*/ 4223290 w 8830208"/>
              <a:gd name="connsiteY11118" fmla="*/ 5013951 h 8856097"/>
              <a:gd name="connsiteX11119" fmla="*/ 4352516 w 8830208"/>
              <a:gd name="connsiteY11119" fmla="*/ 4893697 h 8856097"/>
              <a:gd name="connsiteX11120" fmla="*/ 4268667 w 8830208"/>
              <a:gd name="connsiteY11120" fmla="*/ 4956344 h 8856097"/>
              <a:gd name="connsiteX11121" fmla="*/ 4411999 w 8830208"/>
              <a:gd name="connsiteY11121" fmla="*/ 4950248 h 8856097"/>
              <a:gd name="connsiteX11122" fmla="*/ 4241521 w 8830208"/>
              <a:gd name="connsiteY11122" fmla="*/ 5061395 h 8856097"/>
              <a:gd name="connsiteX11123" fmla="*/ 4292403 w 8830208"/>
              <a:gd name="connsiteY11123" fmla="*/ 5042602 h 8856097"/>
              <a:gd name="connsiteX11124" fmla="*/ 4514803 w 8830208"/>
              <a:gd name="connsiteY11124" fmla="*/ 4898288 h 8856097"/>
              <a:gd name="connsiteX11125" fmla="*/ 4411999 w 8830208"/>
              <a:gd name="connsiteY11125" fmla="*/ 4950248 h 8856097"/>
              <a:gd name="connsiteX11126" fmla="*/ 2671239 w 8830208"/>
              <a:gd name="connsiteY11126" fmla="*/ 4911290 h 8856097"/>
              <a:gd name="connsiteX11127" fmla="*/ 2666952 w 8830208"/>
              <a:gd name="connsiteY11127" fmla="*/ 4933046 h 8856097"/>
              <a:gd name="connsiteX11128" fmla="*/ 2695232 w 8830208"/>
              <a:gd name="connsiteY11128" fmla="*/ 4929073 h 8856097"/>
              <a:gd name="connsiteX11129" fmla="*/ 2703843 w 8830208"/>
              <a:gd name="connsiteY11129" fmla="*/ 4907642 h 8856097"/>
              <a:gd name="connsiteX11130" fmla="*/ 2704452 w 8830208"/>
              <a:gd name="connsiteY11130" fmla="*/ 4924873 h 8856097"/>
              <a:gd name="connsiteX11131" fmla="*/ 2714158 w 8830208"/>
              <a:gd name="connsiteY11131" fmla="*/ 4936475 h 8856097"/>
              <a:gd name="connsiteX11132" fmla="*/ 2694280 w 8830208"/>
              <a:gd name="connsiteY11132" fmla="*/ 4905594 h 8856097"/>
              <a:gd name="connsiteX11133" fmla="*/ 2671239 w 8830208"/>
              <a:gd name="connsiteY11133" fmla="*/ 4911290 h 8856097"/>
              <a:gd name="connsiteX11134" fmla="*/ 3016491 w 8830208"/>
              <a:gd name="connsiteY11134" fmla="*/ 4916148 h 8856097"/>
              <a:gd name="connsiteX11135" fmla="*/ 3014386 w 8830208"/>
              <a:gd name="connsiteY11135" fmla="*/ 4939170 h 8856097"/>
              <a:gd name="connsiteX11136" fmla="*/ 3027083 w 8830208"/>
              <a:gd name="connsiteY11136" fmla="*/ 4915529 h 8856097"/>
              <a:gd name="connsiteX11137" fmla="*/ 3023578 w 8830208"/>
              <a:gd name="connsiteY11137" fmla="*/ 4898117 h 8856097"/>
              <a:gd name="connsiteX11138" fmla="*/ 3016491 w 8830208"/>
              <a:gd name="connsiteY11138" fmla="*/ 4916148 h 8856097"/>
              <a:gd name="connsiteX11139" fmla="*/ 2460651 w 8830208"/>
              <a:gd name="connsiteY11139" fmla="*/ 4926187 h 8856097"/>
              <a:gd name="connsiteX11140" fmla="*/ 2467147 w 8830208"/>
              <a:gd name="connsiteY11140" fmla="*/ 4943104 h 8856097"/>
              <a:gd name="connsiteX11141" fmla="*/ 2452250 w 8830208"/>
              <a:gd name="connsiteY11141" fmla="*/ 4937389 h 8856097"/>
              <a:gd name="connsiteX11142" fmla="*/ 2443182 w 8830208"/>
              <a:gd name="connsiteY11142" fmla="*/ 4941085 h 8856097"/>
              <a:gd name="connsiteX11143" fmla="*/ 2462727 w 8830208"/>
              <a:gd name="connsiteY11143" fmla="*/ 4950504 h 8856097"/>
              <a:gd name="connsiteX11144" fmla="*/ 2465308 w 8830208"/>
              <a:gd name="connsiteY11144" fmla="*/ 4916167 h 8856097"/>
              <a:gd name="connsiteX11145" fmla="*/ 2460651 w 8830208"/>
              <a:gd name="connsiteY11145" fmla="*/ 4926187 h 8856097"/>
              <a:gd name="connsiteX11146" fmla="*/ 2624623 w 8830208"/>
              <a:gd name="connsiteY11146" fmla="*/ 4930598 h 8856097"/>
              <a:gd name="connsiteX11147" fmla="*/ 2643931 w 8830208"/>
              <a:gd name="connsiteY11147" fmla="*/ 4963173 h 8856097"/>
              <a:gd name="connsiteX11148" fmla="*/ 2643702 w 8830208"/>
              <a:gd name="connsiteY11148" fmla="*/ 4921929 h 8856097"/>
              <a:gd name="connsiteX11149" fmla="*/ 2624623 w 8830208"/>
              <a:gd name="connsiteY11149" fmla="*/ 4930598 h 8856097"/>
              <a:gd name="connsiteX11150" fmla="*/ 2827058 w 8830208"/>
              <a:gd name="connsiteY11150" fmla="*/ 4932645 h 8856097"/>
              <a:gd name="connsiteX11151" fmla="*/ 2823867 w 8830208"/>
              <a:gd name="connsiteY11151" fmla="*/ 4959239 h 8856097"/>
              <a:gd name="connsiteX11152" fmla="*/ 2830411 w 8830208"/>
              <a:gd name="connsiteY11152" fmla="*/ 4979880 h 8856097"/>
              <a:gd name="connsiteX11153" fmla="*/ 2851080 w 8830208"/>
              <a:gd name="connsiteY11153" fmla="*/ 4973460 h 8856097"/>
              <a:gd name="connsiteX11154" fmla="*/ 2874578 w 8830208"/>
              <a:gd name="connsiteY11154" fmla="*/ 4959782 h 8856097"/>
              <a:gd name="connsiteX11155" fmla="*/ 2896010 w 8830208"/>
              <a:gd name="connsiteY11155" fmla="*/ 4957391 h 8856097"/>
              <a:gd name="connsiteX11156" fmla="*/ 2914602 w 8830208"/>
              <a:gd name="connsiteY11156" fmla="*/ 4951057 h 8856097"/>
              <a:gd name="connsiteX11157" fmla="*/ 2905182 w 8830208"/>
              <a:gd name="connsiteY11157" fmla="*/ 4945676 h 8856097"/>
              <a:gd name="connsiteX11158" fmla="*/ 2900810 w 8830208"/>
              <a:gd name="connsiteY11158" fmla="*/ 4938360 h 8856097"/>
              <a:gd name="connsiteX11159" fmla="*/ 2905849 w 8830208"/>
              <a:gd name="connsiteY11159" fmla="*/ 4925235 h 8856097"/>
              <a:gd name="connsiteX11160" fmla="*/ 2871321 w 8830208"/>
              <a:gd name="connsiteY11160" fmla="*/ 4925959 h 8856097"/>
              <a:gd name="connsiteX11161" fmla="*/ 2827058 w 8830208"/>
              <a:gd name="connsiteY11161" fmla="*/ 4932645 h 8856097"/>
              <a:gd name="connsiteX11162" fmla="*/ 2628852 w 8830208"/>
              <a:gd name="connsiteY11162" fmla="*/ 4940979 h 8856097"/>
              <a:gd name="connsiteX11163" fmla="*/ 2638377 w 8830208"/>
              <a:gd name="connsiteY11163" fmla="*/ 4950504 h 8856097"/>
              <a:gd name="connsiteX11164" fmla="*/ 2647902 w 8830208"/>
              <a:gd name="connsiteY11164" fmla="*/ 4940979 h 8856097"/>
              <a:gd name="connsiteX11165" fmla="*/ 2638377 w 8830208"/>
              <a:gd name="connsiteY11165" fmla="*/ 4931454 h 8856097"/>
              <a:gd name="connsiteX11166" fmla="*/ 2628852 w 8830208"/>
              <a:gd name="connsiteY11166" fmla="*/ 4940979 h 8856097"/>
              <a:gd name="connsiteX11167" fmla="*/ 3167015 w 8830208"/>
              <a:gd name="connsiteY11167" fmla="*/ 4940979 h 8856097"/>
              <a:gd name="connsiteX11168" fmla="*/ 3177102 w 8830208"/>
              <a:gd name="connsiteY11168" fmla="*/ 4950504 h 8856097"/>
              <a:gd name="connsiteX11169" fmla="*/ 3181302 w 8830208"/>
              <a:gd name="connsiteY11169" fmla="*/ 4940979 h 8856097"/>
              <a:gd name="connsiteX11170" fmla="*/ 3171216 w 8830208"/>
              <a:gd name="connsiteY11170" fmla="*/ 4931454 h 8856097"/>
              <a:gd name="connsiteX11171" fmla="*/ 3167015 w 8830208"/>
              <a:gd name="connsiteY11171" fmla="*/ 4940979 h 8856097"/>
              <a:gd name="connsiteX11172" fmla="*/ 3530279 w 8830208"/>
              <a:gd name="connsiteY11172" fmla="*/ 4945742 h 8856097"/>
              <a:gd name="connsiteX11173" fmla="*/ 3539509 w 8830208"/>
              <a:gd name="connsiteY11173" fmla="*/ 4960029 h 8856097"/>
              <a:gd name="connsiteX11174" fmla="*/ 3543252 w 8830208"/>
              <a:gd name="connsiteY11174" fmla="*/ 4945742 h 8856097"/>
              <a:gd name="connsiteX11175" fmla="*/ 3534023 w 8830208"/>
              <a:gd name="connsiteY11175" fmla="*/ 4931454 h 8856097"/>
              <a:gd name="connsiteX11176" fmla="*/ 3530279 w 8830208"/>
              <a:gd name="connsiteY11176" fmla="*/ 4945742 h 8856097"/>
              <a:gd name="connsiteX11177" fmla="*/ 3557540 w 8830208"/>
              <a:gd name="connsiteY11177" fmla="*/ 4940979 h 8856097"/>
              <a:gd name="connsiteX11178" fmla="*/ 3567627 w 8830208"/>
              <a:gd name="connsiteY11178" fmla="*/ 4950504 h 8856097"/>
              <a:gd name="connsiteX11179" fmla="*/ 3571827 w 8830208"/>
              <a:gd name="connsiteY11179" fmla="*/ 4940979 h 8856097"/>
              <a:gd name="connsiteX11180" fmla="*/ 3561741 w 8830208"/>
              <a:gd name="connsiteY11180" fmla="*/ 4931454 h 8856097"/>
              <a:gd name="connsiteX11181" fmla="*/ 3557540 w 8830208"/>
              <a:gd name="connsiteY11181" fmla="*/ 4940979 h 8856097"/>
              <a:gd name="connsiteX11182" fmla="*/ 4288889 w 8830208"/>
              <a:gd name="connsiteY11182" fmla="*/ 4986766 h 8856097"/>
              <a:gd name="connsiteX11183" fmla="*/ 4256065 w 8830208"/>
              <a:gd name="connsiteY11183" fmla="*/ 5030276 h 8856097"/>
              <a:gd name="connsiteX11184" fmla="*/ 4360869 w 8830208"/>
              <a:gd name="connsiteY11184" fmla="*/ 4936512 h 8856097"/>
              <a:gd name="connsiteX11185" fmla="*/ 4288889 w 8830208"/>
              <a:gd name="connsiteY11185" fmla="*/ 4986766 h 8856097"/>
              <a:gd name="connsiteX11186" fmla="*/ 4656458 w 8830208"/>
              <a:gd name="connsiteY11186" fmla="*/ 4948123 h 8856097"/>
              <a:gd name="connsiteX11187" fmla="*/ 4643390 w 8830208"/>
              <a:gd name="connsiteY11187" fmla="*/ 4964792 h 8856097"/>
              <a:gd name="connsiteX11188" fmla="*/ 4662440 w 8830208"/>
              <a:gd name="connsiteY11188" fmla="*/ 4950819 h 8856097"/>
              <a:gd name="connsiteX11189" fmla="*/ 4685462 w 8830208"/>
              <a:gd name="connsiteY11189" fmla="*/ 4934150 h 8856097"/>
              <a:gd name="connsiteX11190" fmla="*/ 4679480 w 8830208"/>
              <a:gd name="connsiteY11190" fmla="*/ 4931454 h 8856097"/>
              <a:gd name="connsiteX11191" fmla="*/ 4656458 w 8830208"/>
              <a:gd name="connsiteY11191" fmla="*/ 4948123 h 8856097"/>
              <a:gd name="connsiteX11192" fmla="*/ 2579303 w 8830208"/>
              <a:gd name="connsiteY11192" fmla="*/ 4946371 h 8856097"/>
              <a:gd name="connsiteX11193" fmla="*/ 2580780 w 8830208"/>
              <a:gd name="connsiteY11193" fmla="*/ 4973689 h 8856097"/>
              <a:gd name="connsiteX11194" fmla="*/ 2592676 w 8830208"/>
              <a:gd name="connsiteY11194" fmla="*/ 4983214 h 8856097"/>
              <a:gd name="connsiteX11195" fmla="*/ 2591200 w 8830208"/>
              <a:gd name="connsiteY11195" fmla="*/ 4955896 h 8856097"/>
              <a:gd name="connsiteX11196" fmla="*/ 2579303 w 8830208"/>
              <a:gd name="connsiteY11196" fmla="*/ 4946371 h 8856097"/>
              <a:gd name="connsiteX11197" fmla="*/ 2828877 w 8830208"/>
              <a:gd name="connsiteY11197" fmla="*/ 4949943 h 8856097"/>
              <a:gd name="connsiteX11198" fmla="*/ 2838402 w 8830208"/>
              <a:gd name="connsiteY11198" fmla="*/ 4964792 h 8856097"/>
              <a:gd name="connsiteX11199" fmla="*/ 2847927 w 8830208"/>
              <a:gd name="connsiteY11199" fmla="*/ 4955829 h 8856097"/>
              <a:gd name="connsiteX11200" fmla="*/ 2838402 w 8830208"/>
              <a:gd name="connsiteY11200" fmla="*/ 4940979 h 8856097"/>
              <a:gd name="connsiteX11201" fmla="*/ 2828877 w 8830208"/>
              <a:gd name="connsiteY11201" fmla="*/ 4949943 h 8856097"/>
              <a:gd name="connsiteX11202" fmla="*/ 3113046 w 8830208"/>
              <a:gd name="connsiteY11202" fmla="*/ 4949324 h 8856097"/>
              <a:gd name="connsiteX11203" fmla="*/ 3125753 w 8830208"/>
              <a:gd name="connsiteY11203" fmla="*/ 4957382 h 8856097"/>
              <a:gd name="connsiteX11204" fmla="*/ 3110665 w 8830208"/>
              <a:gd name="connsiteY11204" fmla="*/ 4963164 h 8856097"/>
              <a:gd name="connsiteX11205" fmla="*/ 3095577 w 8830208"/>
              <a:gd name="connsiteY11205" fmla="*/ 4959734 h 8856097"/>
              <a:gd name="connsiteX11206" fmla="*/ 3046171 w 8830208"/>
              <a:gd name="connsiteY11206" fmla="*/ 4974317 h 8856097"/>
              <a:gd name="connsiteX11207" fmla="*/ 3015929 w 8830208"/>
              <a:gd name="connsiteY11207" fmla="*/ 4983842 h 8856097"/>
              <a:gd name="connsiteX11208" fmla="*/ 3010872 w 8830208"/>
              <a:gd name="connsiteY11208" fmla="*/ 4969554 h 8856097"/>
              <a:gd name="connsiteX11209" fmla="*/ 3000327 w 8830208"/>
              <a:gd name="connsiteY11209" fmla="*/ 4983157 h 8856097"/>
              <a:gd name="connsiteX11210" fmla="*/ 3000327 w 8830208"/>
              <a:gd name="connsiteY11210" fmla="*/ 4996749 h 8856097"/>
              <a:gd name="connsiteX11211" fmla="*/ 2947940 w 8830208"/>
              <a:gd name="connsiteY11211" fmla="*/ 4993586 h 8856097"/>
              <a:gd name="connsiteX11212" fmla="*/ 2895552 w 8830208"/>
              <a:gd name="connsiteY11212" fmla="*/ 4993662 h 8856097"/>
              <a:gd name="connsiteX11213" fmla="*/ 2920403 w 8830208"/>
              <a:gd name="connsiteY11213" fmla="*/ 5043126 h 8856097"/>
              <a:gd name="connsiteX11214" fmla="*/ 2915041 w 8830208"/>
              <a:gd name="connsiteY11214" fmla="*/ 5017999 h 8856097"/>
              <a:gd name="connsiteX11215" fmla="*/ 2913155 w 8830208"/>
              <a:gd name="connsiteY11215" fmla="*/ 4998129 h 8856097"/>
              <a:gd name="connsiteX11216" fmla="*/ 2928338 w 8830208"/>
              <a:gd name="connsiteY11216" fmla="*/ 5019561 h 8856097"/>
              <a:gd name="connsiteX11217" fmla="*/ 2934767 w 8830208"/>
              <a:gd name="connsiteY11217" fmla="*/ 5040992 h 8856097"/>
              <a:gd name="connsiteX11218" fmla="*/ 2943063 w 8830208"/>
              <a:gd name="connsiteY11218" fmla="*/ 5021942 h 8856097"/>
              <a:gd name="connsiteX11219" fmla="*/ 2952036 w 8830208"/>
              <a:gd name="connsiteY11219" fmla="*/ 5014798 h 8856097"/>
              <a:gd name="connsiteX11220" fmla="*/ 2961932 w 8830208"/>
              <a:gd name="connsiteY11220" fmla="*/ 5026704 h 8856097"/>
              <a:gd name="connsiteX11221" fmla="*/ 2965675 w 8830208"/>
              <a:gd name="connsiteY11221" fmla="*/ 5012417 h 8856097"/>
              <a:gd name="connsiteX11222" fmla="*/ 2970733 w 8830208"/>
              <a:gd name="connsiteY11222" fmla="*/ 4998129 h 8856097"/>
              <a:gd name="connsiteX11223" fmla="*/ 2981277 w 8830208"/>
              <a:gd name="connsiteY11223" fmla="*/ 5006817 h 8856097"/>
              <a:gd name="connsiteX11224" fmla="*/ 2993184 w 8830208"/>
              <a:gd name="connsiteY11224" fmla="*/ 5013065 h 8856097"/>
              <a:gd name="connsiteX11225" fmla="*/ 3057620 w 8830208"/>
              <a:gd name="connsiteY11225" fmla="*/ 4980432 h 8856097"/>
              <a:gd name="connsiteX11226" fmla="*/ 3057773 w 8830208"/>
              <a:gd name="connsiteY11226" fmla="*/ 4964792 h 8856097"/>
              <a:gd name="connsiteX11227" fmla="*/ 3067002 w 8830208"/>
              <a:gd name="connsiteY11227" fmla="*/ 4979079 h 8856097"/>
              <a:gd name="connsiteX11228" fmla="*/ 3076232 w 8830208"/>
              <a:gd name="connsiteY11228" fmla="*/ 4993367 h 8856097"/>
              <a:gd name="connsiteX11229" fmla="*/ 3077137 w 8830208"/>
              <a:gd name="connsiteY11229" fmla="*/ 4974317 h 8856097"/>
              <a:gd name="connsiteX11230" fmla="*/ 3082833 w 8830208"/>
              <a:gd name="connsiteY11230" fmla="*/ 4967173 h 8856097"/>
              <a:gd name="connsiteX11231" fmla="*/ 3111217 w 8830208"/>
              <a:gd name="connsiteY11231" fmla="*/ 4979079 h 8856097"/>
              <a:gd name="connsiteX11232" fmla="*/ 3128915 w 8830208"/>
              <a:gd name="connsiteY11232" fmla="*/ 4988604 h 8856097"/>
              <a:gd name="connsiteX11233" fmla="*/ 3134135 w 8830208"/>
              <a:gd name="connsiteY11233" fmla="*/ 4998129 h 8856097"/>
              <a:gd name="connsiteX11234" fmla="*/ 3139459 w 8830208"/>
              <a:gd name="connsiteY11234" fmla="*/ 4983061 h 8856097"/>
              <a:gd name="connsiteX11235" fmla="*/ 3133677 w 8830208"/>
              <a:gd name="connsiteY11235" fmla="*/ 4954486 h 8856097"/>
              <a:gd name="connsiteX11236" fmla="*/ 3117009 w 8830208"/>
              <a:gd name="connsiteY11236" fmla="*/ 4941122 h 8856097"/>
              <a:gd name="connsiteX11237" fmla="*/ 3100340 w 8830208"/>
              <a:gd name="connsiteY11237" fmla="*/ 4941275 h 8856097"/>
              <a:gd name="connsiteX11238" fmla="*/ 3113046 w 8830208"/>
              <a:gd name="connsiteY11238" fmla="*/ 4949324 h 8856097"/>
              <a:gd name="connsiteX11239" fmla="*/ 3486102 w 8830208"/>
              <a:gd name="connsiteY11239" fmla="*/ 4954143 h 8856097"/>
              <a:gd name="connsiteX11240" fmla="*/ 3495627 w 8830208"/>
              <a:gd name="connsiteY11240" fmla="*/ 4974317 h 8856097"/>
              <a:gd name="connsiteX11241" fmla="*/ 3505152 w 8830208"/>
              <a:gd name="connsiteY11241" fmla="*/ 4965916 h 8856097"/>
              <a:gd name="connsiteX11242" fmla="*/ 3495627 w 8830208"/>
              <a:gd name="connsiteY11242" fmla="*/ 4945742 h 8856097"/>
              <a:gd name="connsiteX11243" fmla="*/ 3486102 w 8830208"/>
              <a:gd name="connsiteY11243" fmla="*/ 4954143 h 8856097"/>
              <a:gd name="connsiteX11244" fmla="*/ 4476703 w 8830208"/>
              <a:gd name="connsiteY11244" fmla="*/ 4960878 h 8856097"/>
              <a:gd name="connsiteX11245" fmla="*/ 4471940 w 8830208"/>
              <a:gd name="connsiteY11245" fmla="*/ 4970517 h 8856097"/>
              <a:gd name="connsiteX11246" fmla="*/ 4510040 w 8830208"/>
              <a:gd name="connsiteY11246" fmla="*/ 4941342 h 8856097"/>
              <a:gd name="connsiteX11247" fmla="*/ 4476703 w 8830208"/>
              <a:gd name="connsiteY11247" fmla="*/ 4960878 h 8856097"/>
              <a:gd name="connsiteX11248" fmla="*/ 3448307 w 8830208"/>
              <a:gd name="connsiteY11248" fmla="*/ 4956867 h 8856097"/>
              <a:gd name="connsiteX11249" fmla="*/ 3468072 w 8830208"/>
              <a:gd name="connsiteY11249" fmla="*/ 4998129 h 8856097"/>
              <a:gd name="connsiteX11250" fmla="*/ 3462595 w 8830208"/>
              <a:gd name="connsiteY11250" fmla="*/ 4964230 h 8856097"/>
              <a:gd name="connsiteX11251" fmla="*/ 3448307 w 8830208"/>
              <a:gd name="connsiteY11251" fmla="*/ 4956867 h 8856097"/>
              <a:gd name="connsiteX11252" fmla="*/ 3692204 w 8830208"/>
              <a:gd name="connsiteY11252" fmla="*/ 4964792 h 8856097"/>
              <a:gd name="connsiteX11253" fmla="*/ 3701434 w 8830208"/>
              <a:gd name="connsiteY11253" fmla="*/ 4979079 h 8856097"/>
              <a:gd name="connsiteX11254" fmla="*/ 3705177 w 8830208"/>
              <a:gd name="connsiteY11254" fmla="*/ 4964792 h 8856097"/>
              <a:gd name="connsiteX11255" fmla="*/ 3695948 w 8830208"/>
              <a:gd name="connsiteY11255" fmla="*/ 4950504 h 8856097"/>
              <a:gd name="connsiteX11256" fmla="*/ 3692204 w 8830208"/>
              <a:gd name="connsiteY11256" fmla="*/ 4964792 h 8856097"/>
              <a:gd name="connsiteX11257" fmla="*/ 2333577 w 8830208"/>
              <a:gd name="connsiteY11257" fmla="*/ 4970117 h 8856097"/>
              <a:gd name="connsiteX11258" fmla="*/ 2343102 w 8830208"/>
              <a:gd name="connsiteY11258" fmla="*/ 4974317 h 8856097"/>
              <a:gd name="connsiteX11259" fmla="*/ 2352627 w 8830208"/>
              <a:gd name="connsiteY11259" fmla="*/ 4964230 h 8856097"/>
              <a:gd name="connsiteX11260" fmla="*/ 2343102 w 8830208"/>
              <a:gd name="connsiteY11260" fmla="*/ 4960029 h 8856097"/>
              <a:gd name="connsiteX11261" fmla="*/ 2333577 w 8830208"/>
              <a:gd name="connsiteY11261" fmla="*/ 4970117 h 8856097"/>
              <a:gd name="connsiteX11262" fmla="*/ 2545680 w 8830208"/>
              <a:gd name="connsiteY11262" fmla="*/ 4979889 h 8856097"/>
              <a:gd name="connsiteX11263" fmla="*/ 2533488 w 8830208"/>
              <a:gd name="connsiteY11263" fmla="*/ 4988424 h 8856097"/>
              <a:gd name="connsiteX11264" fmla="*/ 2526497 w 8830208"/>
              <a:gd name="connsiteY11264" fmla="*/ 4977117 h 8856097"/>
              <a:gd name="connsiteX11265" fmla="*/ 2506237 w 8830208"/>
              <a:gd name="connsiteY11265" fmla="*/ 4987957 h 8856097"/>
              <a:gd name="connsiteX11266" fmla="*/ 2485977 w 8830208"/>
              <a:gd name="connsiteY11266" fmla="*/ 5013770 h 8856097"/>
              <a:gd name="connsiteX11267" fmla="*/ 2485977 w 8830208"/>
              <a:gd name="connsiteY11267" fmla="*/ 5028743 h 8856097"/>
              <a:gd name="connsiteX11268" fmla="*/ 2502646 w 8830208"/>
              <a:gd name="connsiteY11268" fmla="*/ 5021990 h 8856097"/>
              <a:gd name="connsiteX11269" fmla="*/ 2545509 w 8830208"/>
              <a:gd name="connsiteY11269" fmla="*/ 5005750 h 8856097"/>
              <a:gd name="connsiteX11270" fmla="*/ 2571702 w 8830208"/>
              <a:gd name="connsiteY11270" fmla="*/ 4978146 h 8856097"/>
              <a:gd name="connsiteX11271" fmla="*/ 2545680 w 8830208"/>
              <a:gd name="connsiteY11271" fmla="*/ 4979889 h 8856097"/>
              <a:gd name="connsiteX11272" fmla="*/ 2744038 w 8830208"/>
              <a:gd name="connsiteY11272" fmla="*/ 4973212 h 8856097"/>
              <a:gd name="connsiteX11273" fmla="*/ 2703643 w 8830208"/>
              <a:gd name="connsiteY11273" fmla="*/ 5006435 h 8856097"/>
              <a:gd name="connsiteX11274" fmla="*/ 2676477 w 8830208"/>
              <a:gd name="connsiteY11274" fmla="*/ 5011293 h 8856097"/>
              <a:gd name="connsiteX11275" fmla="*/ 2686002 w 8830208"/>
              <a:gd name="connsiteY11275" fmla="*/ 5012417 h 8856097"/>
              <a:gd name="connsiteX11276" fmla="*/ 2695527 w 8830208"/>
              <a:gd name="connsiteY11276" fmla="*/ 5002892 h 8856097"/>
              <a:gd name="connsiteX11277" fmla="*/ 2683621 w 8830208"/>
              <a:gd name="connsiteY11277" fmla="*/ 4994948 h 8856097"/>
              <a:gd name="connsiteX11278" fmla="*/ 2655046 w 8830208"/>
              <a:gd name="connsiteY11278" fmla="*/ 4999673 h 8856097"/>
              <a:gd name="connsiteX11279" fmla="*/ 2646550 w 8830208"/>
              <a:gd name="connsiteY11279" fmla="*/ 5034373 h 8856097"/>
              <a:gd name="connsiteX11280" fmla="*/ 2654437 w 8830208"/>
              <a:gd name="connsiteY11280" fmla="*/ 5046803 h 8856097"/>
              <a:gd name="connsiteX11281" fmla="*/ 2693432 w 8830208"/>
              <a:gd name="connsiteY11281" fmla="*/ 5031201 h 8856097"/>
              <a:gd name="connsiteX11282" fmla="*/ 2727246 w 8830208"/>
              <a:gd name="connsiteY11282" fmla="*/ 5002102 h 8856097"/>
              <a:gd name="connsiteX11283" fmla="*/ 2731818 w 8830208"/>
              <a:gd name="connsiteY11283" fmla="*/ 4988604 h 8856097"/>
              <a:gd name="connsiteX11284" fmla="*/ 2744743 w 8830208"/>
              <a:gd name="connsiteY11284" fmla="*/ 4997349 h 8856097"/>
              <a:gd name="connsiteX11285" fmla="*/ 2800302 w 8830208"/>
              <a:gd name="connsiteY11285" fmla="*/ 4986928 h 8856097"/>
              <a:gd name="connsiteX11286" fmla="*/ 2790882 w 8830208"/>
              <a:gd name="connsiteY11286" fmla="*/ 4983776 h 8856097"/>
              <a:gd name="connsiteX11287" fmla="*/ 2787139 w 8830208"/>
              <a:gd name="connsiteY11287" fmla="*/ 4974812 h 8856097"/>
              <a:gd name="connsiteX11288" fmla="*/ 2744038 w 8830208"/>
              <a:gd name="connsiteY11288" fmla="*/ 4973212 h 8856097"/>
              <a:gd name="connsiteX11289" fmla="*/ 3287440 w 8830208"/>
              <a:gd name="connsiteY11289" fmla="*/ 4977717 h 8856097"/>
              <a:gd name="connsiteX11290" fmla="*/ 3265142 w 8830208"/>
              <a:gd name="connsiteY11290" fmla="*/ 4987709 h 8856097"/>
              <a:gd name="connsiteX11291" fmla="*/ 3228832 w 8830208"/>
              <a:gd name="connsiteY11291" fmla="*/ 4989605 h 8856097"/>
              <a:gd name="connsiteX11292" fmla="*/ 3187332 w 8830208"/>
              <a:gd name="connsiteY11292" fmla="*/ 5027019 h 8856097"/>
              <a:gd name="connsiteX11293" fmla="*/ 3232042 w 8830208"/>
              <a:gd name="connsiteY11293" fmla="*/ 5009226 h 8856097"/>
              <a:gd name="connsiteX11294" fmla="*/ 3236243 w 8830208"/>
              <a:gd name="connsiteY11294" fmla="*/ 4993367 h 8856097"/>
              <a:gd name="connsiteX11295" fmla="*/ 3237348 w 8830208"/>
              <a:gd name="connsiteY11295" fmla="*/ 5009798 h 8856097"/>
              <a:gd name="connsiteX11296" fmla="*/ 3238452 w 8830208"/>
              <a:gd name="connsiteY11296" fmla="*/ 5026228 h 8856097"/>
              <a:gd name="connsiteX11297" fmla="*/ 3263065 w 8830208"/>
              <a:gd name="connsiteY11297" fmla="*/ 5016875 h 8856097"/>
              <a:gd name="connsiteX11298" fmla="*/ 3297898 w 8830208"/>
              <a:gd name="connsiteY11298" fmla="*/ 5013837 h 8856097"/>
              <a:gd name="connsiteX11299" fmla="*/ 3302613 w 8830208"/>
              <a:gd name="connsiteY11299" fmla="*/ 4999072 h 8856097"/>
              <a:gd name="connsiteX11300" fmla="*/ 3297098 w 8830208"/>
              <a:gd name="connsiteY11300" fmla="*/ 4977994 h 8856097"/>
              <a:gd name="connsiteX11301" fmla="*/ 3310871 w 8830208"/>
              <a:gd name="connsiteY11301" fmla="*/ 4989414 h 8856097"/>
              <a:gd name="connsiteX11302" fmla="*/ 3319405 w 8830208"/>
              <a:gd name="connsiteY11302" fmla="*/ 4975917 h 8856097"/>
              <a:gd name="connsiteX11303" fmla="*/ 3306661 w 8830208"/>
              <a:gd name="connsiteY11303" fmla="*/ 4958496 h 8856097"/>
              <a:gd name="connsiteX11304" fmla="*/ 3287440 w 8830208"/>
              <a:gd name="connsiteY11304" fmla="*/ 4977717 h 8856097"/>
              <a:gd name="connsiteX11305" fmla="*/ 3647685 w 8830208"/>
              <a:gd name="connsiteY11305" fmla="*/ 4977517 h 8856097"/>
              <a:gd name="connsiteX11306" fmla="*/ 3664896 w 8830208"/>
              <a:gd name="connsiteY11306" fmla="*/ 4993958 h 8856097"/>
              <a:gd name="connsiteX11307" fmla="*/ 3653495 w 8830208"/>
              <a:gd name="connsiteY11307" fmla="*/ 4971707 h 8856097"/>
              <a:gd name="connsiteX11308" fmla="*/ 3636274 w 8830208"/>
              <a:gd name="connsiteY11308" fmla="*/ 4955267 h 8856097"/>
              <a:gd name="connsiteX11309" fmla="*/ 3647685 w 8830208"/>
              <a:gd name="connsiteY11309" fmla="*/ 4977517 h 8856097"/>
              <a:gd name="connsiteX11310" fmla="*/ 3591182 w 8830208"/>
              <a:gd name="connsiteY11310" fmla="*/ 4975917 h 8856097"/>
              <a:gd name="connsiteX11311" fmla="*/ 3610947 w 8830208"/>
              <a:gd name="connsiteY11311" fmla="*/ 5017179 h 8856097"/>
              <a:gd name="connsiteX11312" fmla="*/ 3605470 w 8830208"/>
              <a:gd name="connsiteY11312" fmla="*/ 4983280 h 8856097"/>
              <a:gd name="connsiteX11313" fmla="*/ 3591182 w 8830208"/>
              <a:gd name="connsiteY11313" fmla="*/ 4975917 h 8856097"/>
              <a:gd name="connsiteX11314" fmla="*/ 3619452 w 8830208"/>
              <a:gd name="connsiteY11314" fmla="*/ 4977956 h 8856097"/>
              <a:gd name="connsiteX11315" fmla="*/ 3628977 w 8830208"/>
              <a:gd name="connsiteY11315" fmla="*/ 4993367 h 8856097"/>
              <a:gd name="connsiteX11316" fmla="*/ 3638502 w 8830208"/>
              <a:gd name="connsiteY11316" fmla="*/ 4989729 h 8856097"/>
              <a:gd name="connsiteX11317" fmla="*/ 3628977 w 8830208"/>
              <a:gd name="connsiteY11317" fmla="*/ 4974317 h 8856097"/>
              <a:gd name="connsiteX11318" fmla="*/ 3619452 w 8830208"/>
              <a:gd name="connsiteY11318" fmla="*/ 4977956 h 8856097"/>
              <a:gd name="connsiteX11319" fmla="*/ 3791017 w 8830208"/>
              <a:gd name="connsiteY11319" fmla="*/ 4988824 h 8856097"/>
              <a:gd name="connsiteX11320" fmla="*/ 3809991 w 8830208"/>
              <a:gd name="connsiteY11320" fmla="*/ 5007654 h 8856097"/>
              <a:gd name="connsiteX11321" fmla="*/ 3794712 w 8830208"/>
              <a:gd name="connsiteY11321" fmla="*/ 4975270 h 8856097"/>
              <a:gd name="connsiteX11322" fmla="*/ 3780939 w 8830208"/>
              <a:gd name="connsiteY11322" fmla="*/ 4969984 h 8856097"/>
              <a:gd name="connsiteX11323" fmla="*/ 3791017 w 8830208"/>
              <a:gd name="connsiteY11323" fmla="*/ 4988824 h 8856097"/>
              <a:gd name="connsiteX11324" fmla="*/ 3829002 w 8830208"/>
              <a:gd name="connsiteY11324" fmla="*/ 4977356 h 8856097"/>
              <a:gd name="connsiteX11325" fmla="*/ 3853682 w 8830208"/>
              <a:gd name="connsiteY11325" fmla="*/ 4995682 h 8856097"/>
              <a:gd name="connsiteX11326" fmla="*/ 3843519 w 8830208"/>
              <a:gd name="connsiteY11326" fmla="*/ 4979270 h 8856097"/>
              <a:gd name="connsiteX11327" fmla="*/ 3829002 w 8830208"/>
              <a:gd name="connsiteY11327" fmla="*/ 4977356 h 8856097"/>
              <a:gd name="connsiteX11328" fmla="*/ 3556521 w 8830208"/>
              <a:gd name="connsiteY11328" fmla="*/ 4994148 h 8856097"/>
              <a:gd name="connsiteX11329" fmla="*/ 3562302 w 8830208"/>
              <a:gd name="connsiteY11329" fmla="*/ 5017961 h 8856097"/>
              <a:gd name="connsiteX11330" fmla="*/ 3576590 w 8830208"/>
              <a:gd name="connsiteY11330" fmla="*/ 5026704 h 8856097"/>
              <a:gd name="connsiteX11331" fmla="*/ 3581019 w 8830208"/>
              <a:gd name="connsiteY11331" fmla="*/ 4997501 h 8856097"/>
              <a:gd name="connsiteX11332" fmla="*/ 3556521 w 8830208"/>
              <a:gd name="connsiteY11332" fmla="*/ 4994148 h 8856097"/>
              <a:gd name="connsiteX11333" fmla="*/ 3749707 w 8830208"/>
              <a:gd name="connsiteY11333" fmla="*/ 4985919 h 8856097"/>
              <a:gd name="connsiteX11334" fmla="*/ 3775053 w 8830208"/>
              <a:gd name="connsiteY11334" fmla="*/ 5026676 h 8856097"/>
              <a:gd name="connsiteX11335" fmla="*/ 3767671 w 8830208"/>
              <a:gd name="connsiteY11335" fmla="*/ 4999206 h 8856097"/>
              <a:gd name="connsiteX11336" fmla="*/ 3749707 w 8830208"/>
              <a:gd name="connsiteY11336" fmla="*/ 4985919 h 8856097"/>
              <a:gd name="connsiteX11337" fmla="*/ 4352878 w 8830208"/>
              <a:gd name="connsiteY11337" fmla="*/ 5027143 h 8856097"/>
              <a:gd name="connsiteX11338" fmla="*/ 4277535 w 8830208"/>
              <a:gd name="connsiteY11338" fmla="*/ 5074034 h 8856097"/>
              <a:gd name="connsiteX11339" fmla="*/ 4429078 w 8830208"/>
              <a:gd name="connsiteY11339" fmla="*/ 4998349 h 8856097"/>
              <a:gd name="connsiteX11340" fmla="*/ 4352878 w 8830208"/>
              <a:gd name="connsiteY11340" fmla="*/ 5027143 h 8856097"/>
              <a:gd name="connsiteX11341" fmla="*/ 2277228 w 8830208"/>
              <a:gd name="connsiteY11341" fmla="*/ 4993367 h 8856097"/>
              <a:gd name="connsiteX11342" fmla="*/ 2295477 w 8830208"/>
              <a:gd name="connsiteY11342" fmla="*/ 5036229 h 8856097"/>
              <a:gd name="connsiteX11343" fmla="*/ 2313727 w 8830208"/>
              <a:gd name="connsiteY11343" fmla="*/ 5060042 h 8856097"/>
              <a:gd name="connsiteX11344" fmla="*/ 2295477 w 8830208"/>
              <a:gd name="connsiteY11344" fmla="*/ 5017179 h 8856097"/>
              <a:gd name="connsiteX11345" fmla="*/ 2277228 w 8830208"/>
              <a:gd name="connsiteY11345" fmla="*/ 4993367 h 8856097"/>
              <a:gd name="connsiteX11346" fmla="*/ 3933920 w 8830208"/>
              <a:gd name="connsiteY11346" fmla="*/ 4993710 h 8856097"/>
              <a:gd name="connsiteX11347" fmla="*/ 3958886 w 8830208"/>
              <a:gd name="connsiteY11347" fmla="*/ 5023819 h 8856097"/>
              <a:gd name="connsiteX11348" fmla="*/ 3949875 w 8830208"/>
              <a:gd name="connsiteY11348" fmla="*/ 5000625 h 8856097"/>
              <a:gd name="connsiteX11349" fmla="*/ 3933920 w 8830208"/>
              <a:gd name="connsiteY11349" fmla="*/ 4993710 h 8856097"/>
              <a:gd name="connsiteX11350" fmla="*/ 3716436 w 8830208"/>
              <a:gd name="connsiteY11350" fmla="*/ 5021942 h 8856097"/>
              <a:gd name="connsiteX11351" fmla="*/ 3739839 w 8830208"/>
              <a:gd name="connsiteY11351" fmla="*/ 5045754 h 8856097"/>
              <a:gd name="connsiteX11352" fmla="*/ 3752393 w 8830208"/>
              <a:gd name="connsiteY11352" fmla="*/ 5045754 h 8856097"/>
              <a:gd name="connsiteX11353" fmla="*/ 3741544 w 8830208"/>
              <a:gd name="connsiteY11353" fmla="*/ 5021942 h 8856097"/>
              <a:gd name="connsiteX11354" fmla="*/ 3718141 w 8830208"/>
              <a:gd name="connsiteY11354" fmla="*/ 4998129 h 8856097"/>
              <a:gd name="connsiteX11355" fmla="*/ 3705587 w 8830208"/>
              <a:gd name="connsiteY11355" fmla="*/ 4998129 h 8856097"/>
              <a:gd name="connsiteX11356" fmla="*/ 3716436 w 8830208"/>
              <a:gd name="connsiteY11356" fmla="*/ 5021942 h 8856097"/>
              <a:gd name="connsiteX11357" fmla="*/ 3895982 w 8830208"/>
              <a:gd name="connsiteY11357" fmla="*/ 5008874 h 8856097"/>
              <a:gd name="connsiteX11358" fmla="*/ 3909965 w 8830208"/>
              <a:gd name="connsiteY11358" fmla="*/ 5036229 h 8856097"/>
              <a:gd name="connsiteX11359" fmla="*/ 3910270 w 8830208"/>
              <a:gd name="connsiteY11359" fmla="*/ 5011855 h 8856097"/>
              <a:gd name="connsiteX11360" fmla="*/ 3896287 w 8830208"/>
              <a:gd name="connsiteY11360" fmla="*/ 4993367 h 8856097"/>
              <a:gd name="connsiteX11361" fmla="*/ 3895982 w 8830208"/>
              <a:gd name="connsiteY11361" fmla="*/ 5008874 h 8856097"/>
              <a:gd name="connsiteX11362" fmla="*/ 3976640 w 8830208"/>
              <a:gd name="connsiteY11362" fmla="*/ 5007654 h 8856097"/>
              <a:gd name="connsiteX11363" fmla="*/ 3986727 w 8830208"/>
              <a:gd name="connsiteY11363" fmla="*/ 5017179 h 8856097"/>
              <a:gd name="connsiteX11364" fmla="*/ 3990927 w 8830208"/>
              <a:gd name="connsiteY11364" fmla="*/ 5007654 h 8856097"/>
              <a:gd name="connsiteX11365" fmla="*/ 3980841 w 8830208"/>
              <a:gd name="connsiteY11365" fmla="*/ 4998129 h 8856097"/>
              <a:gd name="connsiteX11366" fmla="*/ 3976640 w 8830208"/>
              <a:gd name="connsiteY11366" fmla="*/ 5007654 h 8856097"/>
              <a:gd name="connsiteX11367" fmla="*/ 2653979 w 8830208"/>
              <a:gd name="connsiteY11367" fmla="*/ 5021942 h 8856097"/>
              <a:gd name="connsiteX11368" fmla="*/ 2663209 w 8830208"/>
              <a:gd name="connsiteY11368" fmla="*/ 5036229 h 8856097"/>
              <a:gd name="connsiteX11369" fmla="*/ 2666952 w 8830208"/>
              <a:gd name="connsiteY11369" fmla="*/ 5021942 h 8856097"/>
              <a:gd name="connsiteX11370" fmla="*/ 2657723 w 8830208"/>
              <a:gd name="connsiteY11370" fmla="*/ 5007654 h 8856097"/>
              <a:gd name="connsiteX11371" fmla="*/ 2653979 w 8830208"/>
              <a:gd name="connsiteY11371" fmla="*/ 5021942 h 8856097"/>
              <a:gd name="connsiteX11372" fmla="*/ 3133982 w 8830208"/>
              <a:gd name="connsiteY11372" fmla="*/ 5014798 h 8856097"/>
              <a:gd name="connsiteX11373" fmla="*/ 3168387 w 8830208"/>
              <a:gd name="connsiteY11373" fmla="*/ 5048517 h 8856097"/>
              <a:gd name="connsiteX11374" fmla="*/ 3151613 w 8830208"/>
              <a:gd name="connsiteY11374" fmla="*/ 5007654 h 8856097"/>
              <a:gd name="connsiteX11375" fmla="*/ 3133982 w 8830208"/>
              <a:gd name="connsiteY11375" fmla="*/ 5014798 h 8856097"/>
              <a:gd name="connsiteX11376" fmla="*/ 3861321 w 8830208"/>
              <a:gd name="connsiteY11376" fmla="*/ 5032248 h 8856097"/>
              <a:gd name="connsiteX11377" fmla="*/ 3867102 w 8830208"/>
              <a:gd name="connsiteY11377" fmla="*/ 5051298 h 8856097"/>
              <a:gd name="connsiteX11378" fmla="*/ 3881723 w 8830208"/>
              <a:gd name="connsiteY11378" fmla="*/ 5055279 h 8856097"/>
              <a:gd name="connsiteX11379" fmla="*/ 3896344 w 8830208"/>
              <a:gd name="connsiteY11379" fmla="*/ 5055279 h 8856097"/>
              <a:gd name="connsiteX11380" fmla="*/ 3886152 w 8830208"/>
              <a:gd name="connsiteY11380" fmla="*/ 5036229 h 8856097"/>
              <a:gd name="connsiteX11381" fmla="*/ 3861321 w 8830208"/>
              <a:gd name="connsiteY11381" fmla="*/ 5032248 h 8856097"/>
              <a:gd name="connsiteX11382" fmla="*/ 5548265 w 8830208"/>
              <a:gd name="connsiteY11382" fmla="*/ 5023676 h 8856097"/>
              <a:gd name="connsiteX11383" fmla="*/ 5714953 w 8830208"/>
              <a:gd name="connsiteY11383" fmla="*/ 5137519 h 8856097"/>
              <a:gd name="connsiteX11384" fmla="*/ 5655421 w 8830208"/>
              <a:gd name="connsiteY11384" fmla="*/ 5090437 h 8856097"/>
              <a:gd name="connsiteX11385" fmla="*/ 5548265 w 8830208"/>
              <a:gd name="connsiteY11385" fmla="*/ 5023676 h 8856097"/>
              <a:gd name="connsiteX11386" fmla="*/ 2800302 w 8830208"/>
              <a:gd name="connsiteY11386" fmla="*/ 5043173 h 8856097"/>
              <a:gd name="connsiteX11387" fmla="*/ 2749106 w 8830208"/>
              <a:gd name="connsiteY11387" fmla="*/ 5085779 h 8856097"/>
              <a:gd name="connsiteX11388" fmla="*/ 2768279 w 8830208"/>
              <a:gd name="connsiteY11388" fmla="*/ 5079092 h 8856097"/>
              <a:gd name="connsiteX11389" fmla="*/ 2772023 w 8830208"/>
              <a:gd name="connsiteY11389" fmla="*/ 5064804 h 8856097"/>
              <a:gd name="connsiteX11390" fmla="*/ 2781252 w 8830208"/>
              <a:gd name="connsiteY11390" fmla="*/ 5074329 h 8856097"/>
              <a:gd name="connsiteX11391" fmla="*/ 2790482 w 8830208"/>
              <a:gd name="connsiteY11391" fmla="*/ 5083854 h 8856097"/>
              <a:gd name="connsiteX11392" fmla="*/ 2793454 w 8830208"/>
              <a:gd name="connsiteY11392" fmla="*/ 5067186 h 8856097"/>
              <a:gd name="connsiteX11393" fmla="*/ 2787215 w 8830208"/>
              <a:gd name="connsiteY11393" fmla="*/ 5050517 h 8856097"/>
              <a:gd name="connsiteX11394" fmla="*/ 2803503 w 8830208"/>
              <a:gd name="connsiteY11394" fmla="*/ 5063767 h 8856097"/>
              <a:gd name="connsiteX11395" fmla="*/ 2819791 w 8830208"/>
              <a:gd name="connsiteY11395" fmla="*/ 5077025 h 8856097"/>
              <a:gd name="connsiteX11396" fmla="*/ 2813409 w 8830208"/>
              <a:gd name="connsiteY11396" fmla="*/ 5059004 h 8856097"/>
              <a:gd name="connsiteX11397" fmla="*/ 2807027 w 8830208"/>
              <a:gd name="connsiteY11397" fmla="*/ 5040992 h 8856097"/>
              <a:gd name="connsiteX11398" fmla="*/ 2819857 w 8830208"/>
              <a:gd name="connsiteY11398" fmla="*/ 5052898 h 8856097"/>
              <a:gd name="connsiteX11399" fmla="*/ 2843165 w 8830208"/>
              <a:gd name="connsiteY11399" fmla="*/ 5055279 h 8856097"/>
              <a:gd name="connsiteX11400" fmla="*/ 2847366 w 8830208"/>
              <a:gd name="connsiteY11400" fmla="*/ 5045754 h 8856097"/>
              <a:gd name="connsiteX11401" fmla="*/ 2857452 w 8830208"/>
              <a:gd name="connsiteY11401" fmla="*/ 5055279 h 8856097"/>
              <a:gd name="connsiteX11402" fmla="*/ 2867054 w 8830208"/>
              <a:gd name="connsiteY11402" fmla="*/ 5064804 h 8856097"/>
              <a:gd name="connsiteX11403" fmla="*/ 2864768 w 8830208"/>
              <a:gd name="connsiteY11403" fmla="*/ 5045754 h 8856097"/>
              <a:gd name="connsiteX11404" fmla="*/ 2800302 w 8830208"/>
              <a:gd name="connsiteY11404" fmla="*/ 5043173 h 8856097"/>
              <a:gd name="connsiteX11405" fmla="*/ 4049868 w 8830208"/>
              <a:gd name="connsiteY11405" fmla="*/ 5036830 h 8856097"/>
              <a:gd name="connsiteX11406" fmla="*/ 4066537 w 8830208"/>
              <a:gd name="connsiteY11406" fmla="*/ 5053499 h 8856097"/>
              <a:gd name="connsiteX11407" fmla="*/ 4074871 w 8830208"/>
              <a:gd name="connsiteY11407" fmla="*/ 5045164 h 8856097"/>
              <a:gd name="connsiteX11408" fmla="*/ 4058203 w 8830208"/>
              <a:gd name="connsiteY11408" fmla="*/ 5028496 h 8856097"/>
              <a:gd name="connsiteX11409" fmla="*/ 4049868 w 8830208"/>
              <a:gd name="connsiteY11409" fmla="*/ 5036830 h 8856097"/>
              <a:gd name="connsiteX11410" fmla="*/ 4731325 w 8830208"/>
              <a:gd name="connsiteY11410" fmla="*/ 5050860 h 8856097"/>
              <a:gd name="connsiteX11411" fmla="*/ 4695778 w 8830208"/>
              <a:gd name="connsiteY11411" fmla="*/ 5079978 h 8856097"/>
              <a:gd name="connsiteX11412" fmla="*/ 4764348 w 8830208"/>
              <a:gd name="connsiteY11412" fmla="*/ 5038611 h 8856097"/>
              <a:gd name="connsiteX11413" fmla="*/ 4731325 w 8830208"/>
              <a:gd name="connsiteY11413" fmla="*/ 5050860 h 8856097"/>
              <a:gd name="connsiteX11414" fmla="*/ 2581227 w 8830208"/>
              <a:gd name="connsiteY11414" fmla="*/ 5053689 h 8856097"/>
              <a:gd name="connsiteX11415" fmla="*/ 2605793 w 8830208"/>
              <a:gd name="connsiteY11415" fmla="*/ 5077482 h 8856097"/>
              <a:gd name="connsiteX11416" fmla="*/ 2618975 w 8830208"/>
              <a:gd name="connsiteY11416" fmla="*/ 5072425 h 8856097"/>
              <a:gd name="connsiteX11417" fmla="*/ 2609298 w 8830208"/>
              <a:gd name="connsiteY11417" fmla="*/ 5054327 h 8856097"/>
              <a:gd name="connsiteX11418" fmla="*/ 2581227 w 8830208"/>
              <a:gd name="connsiteY11418" fmla="*/ 5053689 h 8856097"/>
              <a:gd name="connsiteX11419" fmla="*/ 3067002 w 8830208"/>
              <a:gd name="connsiteY11419" fmla="*/ 5055279 h 8856097"/>
              <a:gd name="connsiteX11420" fmla="*/ 3080738 w 8830208"/>
              <a:gd name="connsiteY11420" fmla="*/ 5074329 h 8856097"/>
              <a:gd name="connsiteX11421" fmla="*/ 3079290 w 8830208"/>
              <a:gd name="connsiteY11421" fmla="*/ 5055279 h 8856097"/>
              <a:gd name="connsiteX11422" fmla="*/ 3065555 w 8830208"/>
              <a:gd name="connsiteY11422" fmla="*/ 5036229 h 8856097"/>
              <a:gd name="connsiteX11423" fmla="*/ 3067002 w 8830208"/>
              <a:gd name="connsiteY11423" fmla="*/ 5055279 h 8856097"/>
              <a:gd name="connsiteX11424" fmla="*/ 3092129 w 8830208"/>
              <a:gd name="connsiteY11424" fmla="*/ 5050517 h 8856097"/>
              <a:gd name="connsiteX11425" fmla="*/ 3110589 w 8830208"/>
              <a:gd name="connsiteY11425" fmla="*/ 5064804 h 8856097"/>
              <a:gd name="connsiteX11426" fmla="*/ 3118075 w 8830208"/>
              <a:gd name="connsiteY11426" fmla="*/ 5050517 h 8856097"/>
              <a:gd name="connsiteX11427" fmla="*/ 3099616 w 8830208"/>
              <a:gd name="connsiteY11427" fmla="*/ 5036229 h 8856097"/>
              <a:gd name="connsiteX11428" fmla="*/ 3092129 w 8830208"/>
              <a:gd name="connsiteY11428" fmla="*/ 5050517 h 8856097"/>
              <a:gd name="connsiteX11429" fmla="*/ 3319415 w 8830208"/>
              <a:gd name="connsiteY11429" fmla="*/ 5049593 h 8856097"/>
              <a:gd name="connsiteX11430" fmla="*/ 3288230 w 8830208"/>
              <a:gd name="connsiteY11430" fmla="*/ 5060680 h 8856097"/>
              <a:gd name="connsiteX11431" fmla="*/ 3291097 w 8830208"/>
              <a:gd name="connsiteY11431" fmla="*/ 5076321 h 8856097"/>
              <a:gd name="connsiteX11432" fmla="*/ 3320444 w 8830208"/>
              <a:gd name="connsiteY11432" fmla="*/ 5085988 h 8856097"/>
              <a:gd name="connsiteX11433" fmla="*/ 3339313 w 8830208"/>
              <a:gd name="connsiteY11433" fmla="*/ 5068348 h 8856097"/>
              <a:gd name="connsiteX11434" fmla="*/ 3343523 w 8830208"/>
              <a:gd name="connsiteY11434" fmla="*/ 5055279 h 8856097"/>
              <a:gd name="connsiteX11435" fmla="*/ 3352752 w 8830208"/>
              <a:gd name="connsiteY11435" fmla="*/ 5066396 h 8856097"/>
              <a:gd name="connsiteX11436" fmla="*/ 3358391 w 8830208"/>
              <a:gd name="connsiteY11436" fmla="*/ 5071872 h 8856097"/>
              <a:gd name="connsiteX11437" fmla="*/ 3356010 w 8830208"/>
              <a:gd name="connsiteY11437" fmla="*/ 5053070 h 8856097"/>
              <a:gd name="connsiteX11438" fmla="*/ 3347990 w 8830208"/>
              <a:gd name="connsiteY11438" fmla="*/ 5039907 h 8856097"/>
              <a:gd name="connsiteX11439" fmla="*/ 3319415 w 8830208"/>
              <a:gd name="connsiteY11439" fmla="*/ 5049593 h 8856097"/>
              <a:gd name="connsiteX11440" fmla="*/ 3830736 w 8830208"/>
              <a:gd name="connsiteY11440" fmla="*/ 5060042 h 8856097"/>
              <a:gd name="connsiteX11441" fmla="*/ 3849586 w 8830208"/>
              <a:gd name="connsiteY11441" fmla="*/ 5083854 h 8856097"/>
              <a:gd name="connsiteX11442" fmla="*/ 3847719 w 8830208"/>
              <a:gd name="connsiteY11442" fmla="*/ 5054651 h 8856097"/>
              <a:gd name="connsiteX11443" fmla="*/ 3830736 w 8830208"/>
              <a:gd name="connsiteY11443" fmla="*/ 5060042 h 8856097"/>
              <a:gd name="connsiteX11444" fmla="*/ 4000452 w 8830208"/>
              <a:gd name="connsiteY11444" fmla="*/ 5043145 h 8856097"/>
              <a:gd name="connsiteX11445" fmla="*/ 4013959 w 8830208"/>
              <a:gd name="connsiteY11445" fmla="*/ 5070110 h 8856097"/>
              <a:gd name="connsiteX11446" fmla="*/ 4032771 w 8830208"/>
              <a:gd name="connsiteY11446" fmla="*/ 5057775 h 8856097"/>
              <a:gd name="connsiteX11447" fmla="*/ 4000452 w 8830208"/>
              <a:gd name="connsiteY11447" fmla="*/ 5043145 h 8856097"/>
              <a:gd name="connsiteX11448" fmla="*/ 2376440 w 8830208"/>
              <a:gd name="connsiteY11448" fmla="*/ 5055279 h 8856097"/>
              <a:gd name="connsiteX11449" fmla="*/ 2380641 w 8830208"/>
              <a:gd name="connsiteY11449" fmla="*/ 5064804 h 8856097"/>
              <a:gd name="connsiteX11450" fmla="*/ 2390727 w 8830208"/>
              <a:gd name="connsiteY11450" fmla="*/ 5055279 h 8856097"/>
              <a:gd name="connsiteX11451" fmla="*/ 2386527 w 8830208"/>
              <a:gd name="connsiteY11451" fmla="*/ 5045754 h 8856097"/>
              <a:gd name="connsiteX11452" fmla="*/ 2376440 w 8830208"/>
              <a:gd name="connsiteY11452" fmla="*/ 5055279 h 8856097"/>
              <a:gd name="connsiteX11453" fmla="*/ 2552510 w 8830208"/>
              <a:gd name="connsiteY11453" fmla="*/ 5062423 h 8856097"/>
              <a:gd name="connsiteX11454" fmla="*/ 2545109 w 8830208"/>
              <a:gd name="connsiteY11454" fmla="*/ 5067691 h 8856097"/>
              <a:gd name="connsiteX11455" fmla="*/ 2525220 w 8830208"/>
              <a:gd name="connsiteY11455" fmla="*/ 5064100 h 8856097"/>
              <a:gd name="connsiteX11456" fmla="*/ 2512590 w 8830208"/>
              <a:gd name="connsiteY11456" fmla="*/ 5071910 h 8856097"/>
              <a:gd name="connsiteX11457" fmla="*/ 2523868 w 8830208"/>
              <a:gd name="connsiteY11457" fmla="*/ 5092979 h 8856097"/>
              <a:gd name="connsiteX11458" fmla="*/ 2540499 w 8830208"/>
              <a:gd name="connsiteY11458" fmla="*/ 5108715 h 8856097"/>
              <a:gd name="connsiteX11459" fmla="*/ 2533793 w 8830208"/>
              <a:gd name="connsiteY11459" fmla="*/ 5088846 h 8856097"/>
              <a:gd name="connsiteX11460" fmla="*/ 2531878 w 8830208"/>
              <a:gd name="connsiteY11460" fmla="*/ 5074329 h 8856097"/>
              <a:gd name="connsiteX11461" fmla="*/ 2547890 w 8830208"/>
              <a:gd name="connsiteY11461" fmla="*/ 5083854 h 8856097"/>
              <a:gd name="connsiteX11462" fmla="*/ 2565121 w 8830208"/>
              <a:gd name="connsiteY11462" fmla="*/ 5093237 h 8856097"/>
              <a:gd name="connsiteX11463" fmla="*/ 2562177 w 8830208"/>
              <a:gd name="connsiteY11463" fmla="*/ 5083854 h 8856097"/>
              <a:gd name="connsiteX11464" fmla="*/ 2558206 w 8830208"/>
              <a:gd name="connsiteY11464" fmla="*/ 5074472 h 8856097"/>
              <a:gd name="connsiteX11465" fmla="*/ 2568531 w 8830208"/>
              <a:gd name="connsiteY11465" fmla="*/ 5060042 h 8856097"/>
              <a:gd name="connsiteX11466" fmla="*/ 2560587 w 8830208"/>
              <a:gd name="connsiteY11466" fmla="*/ 5045754 h 8856097"/>
              <a:gd name="connsiteX11467" fmla="*/ 2552510 w 8830208"/>
              <a:gd name="connsiteY11467" fmla="*/ 5062423 h 8856097"/>
              <a:gd name="connsiteX11468" fmla="*/ 3016739 w 8830208"/>
              <a:gd name="connsiteY11468" fmla="*/ 5051574 h 8856097"/>
              <a:gd name="connsiteX11469" fmla="*/ 3023578 w 8830208"/>
              <a:gd name="connsiteY11469" fmla="*/ 5093379 h 8856097"/>
              <a:gd name="connsiteX11470" fmla="*/ 3042323 w 8830208"/>
              <a:gd name="connsiteY11470" fmla="*/ 5085255 h 8856097"/>
              <a:gd name="connsiteX11471" fmla="*/ 3016739 w 8830208"/>
              <a:gd name="connsiteY11471" fmla="*/ 5051574 h 8856097"/>
              <a:gd name="connsiteX11472" fmla="*/ 3969315 w 8830208"/>
              <a:gd name="connsiteY11472" fmla="*/ 5051717 h 8856097"/>
              <a:gd name="connsiteX11473" fmla="*/ 3981936 w 8830208"/>
              <a:gd name="connsiteY11473" fmla="*/ 5084121 h 8856097"/>
              <a:gd name="connsiteX11474" fmla="*/ 4000033 w 8830208"/>
              <a:gd name="connsiteY11474" fmla="*/ 5107667 h 8856097"/>
              <a:gd name="connsiteX11475" fmla="*/ 4000243 w 8830208"/>
              <a:gd name="connsiteY11475" fmla="*/ 5092818 h 8856097"/>
              <a:gd name="connsiteX11476" fmla="*/ 3969315 w 8830208"/>
              <a:gd name="connsiteY11476" fmla="*/ 5051717 h 8856097"/>
              <a:gd name="connsiteX11477" fmla="*/ 3499895 w 8830208"/>
              <a:gd name="connsiteY11477" fmla="*/ 5074329 h 8856097"/>
              <a:gd name="connsiteX11478" fmla="*/ 3506143 w 8830208"/>
              <a:gd name="connsiteY11478" fmla="*/ 5098142 h 8856097"/>
              <a:gd name="connsiteX11479" fmla="*/ 3491360 w 8830208"/>
              <a:gd name="connsiteY11479" fmla="*/ 5079654 h 8856097"/>
              <a:gd name="connsiteX11480" fmla="*/ 3485112 w 8830208"/>
              <a:gd name="connsiteY11480" fmla="*/ 5092103 h 8856097"/>
              <a:gd name="connsiteX11481" fmla="*/ 3508039 w 8830208"/>
              <a:gd name="connsiteY11481" fmla="*/ 5096866 h 8856097"/>
              <a:gd name="connsiteX11482" fmla="*/ 3522716 w 8830208"/>
              <a:gd name="connsiteY11482" fmla="*/ 5088617 h 8856097"/>
              <a:gd name="connsiteX11483" fmla="*/ 3508191 w 8830208"/>
              <a:gd name="connsiteY11483" fmla="*/ 5069567 h 8856097"/>
              <a:gd name="connsiteX11484" fmla="*/ 3493656 w 8830208"/>
              <a:gd name="connsiteY11484" fmla="*/ 5050517 h 8856097"/>
              <a:gd name="connsiteX11485" fmla="*/ 3499895 w 8830208"/>
              <a:gd name="connsiteY11485" fmla="*/ 5074329 h 8856097"/>
              <a:gd name="connsiteX11486" fmla="*/ 3538490 w 8830208"/>
              <a:gd name="connsiteY11486" fmla="*/ 5064804 h 8856097"/>
              <a:gd name="connsiteX11487" fmla="*/ 3548577 w 8830208"/>
              <a:gd name="connsiteY11487" fmla="*/ 5074329 h 8856097"/>
              <a:gd name="connsiteX11488" fmla="*/ 3552777 w 8830208"/>
              <a:gd name="connsiteY11488" fmla="*/ 5064804 h 8856097"/>
              <a:gd name="connsiteX11489" fmla="*/ 3542691 w 8830208"/>
              <a:gd name="connsiteY11489" fmla="*/ 5055279 h 8856097"/>
              <a:gd name="connsiteX11490" fmla="*/ 3538490 w 8830208"/>
              <a:gd name="connsiteY11490" fmla="*/ 5064804 h 8856097"/>
              <a:gd name="connsiteX11491" fmla="*/ 4610053 w 8830208"/>
              <a:gd name="connsiteY11491" fmla="*/ 5074539 h 8856097"/>
              <a:gd name="connsiteX11492" fmla="*/ 4411837 w 8830208"/>
              <a:gd name="connsiteY11492" fmla="*/ 5131070 h 8856097"/>
              <a:gd name="connsiteX11493" fmla="*/ 4348115 w 8830208"/>
              <a:gd name="connsiteY11493" fmla="*/ 5138499 h 8856097"/>
              <a:gd name="connsiteX11494" fmla="*/ 4396121 w 8830208"/>
              <a:gd name="connsiteY11494" fmla="*/ 5139757 h 8856097"/>
              <a:gd name="connsiteX11495" fmla="*/ 4498677 w 8830208"/>
              <a:gd name="connsiteY11495" fmla="*/ 5126793 h 8856097"/>
              <a:gd name="connsiteX11496" fmla="*/ 4648153 w 8830208"/>
              <a:gd name="connsiteY11496" fmla="*/ 5059880 h 8856097"/>
              <a:gd name="connsiteX11497" fmla="*/ 4610053 w 8830208"/>
              <a:gd name="connsiteY11497" fmla="*/ 5074539 h 8856097"/>
              <a:gd name="connsiteX11498" fmla="*/ 5524453 w 8830208"/>
              <a:gd name="connsiteY11498" fmla="*/ 5058499 h 8856097"/>
              <a:gd name="connsiteX11499" fmla="*/ 5734003 w 8830208"/>
              <a:gd name="connsiteY11499" fmla="*/ 5197945 h 8856097"/>
              <a:gd name="connsiteX11500" fmla="*/ 5653669 w 8830208"/>
              <a:gd name="connsiteY11500" fmla="*/ 5136766 h 8856097"/>
              <a:gd name="connsiteX11501" fmla="*/ 5546512 w 8830208"/>
              <a:gd name="connsiteY11501" fmla="*/ 5067548 h 8856097"/>
              <a:gd name="connsiteX11502" fmla="*/ 5524453 w 8830208"/>
              <a:gd name="connsiteY11502" fmla="*/ 5058499 h 8856097"/>
              <a:gd name="connsiteX11503" fmla="*/ 2710406 w 8830208"/>
              <a:gd name="connsiteY11503" fmla="*/ 5079863 h 8856097"/>
              <a:gd name="connsiteX11504" fmla="*/ 2714844 w 8830208"/>
              <a:gd name="connsiteY11504" fmla="*/ 5112429 h 8856097"/>
              <a:gd name="connsiteX11505" fmla="*/ 2717254 w 8830208"/>
              <a:gd name="connsiteY11505" fmla="*/ 5095761 h 8856097"/>
              <a:gd name="connsiteX11506" fmla="*/ 2711015 w 8830208"/>
              <a:gd name="connsiteY11506" fmla="*/ 5079092 h 8856097"/>
              <a:gd name="connsiteX11507" fmla="*/ 2725036 w 8830208"/>
              <a:gd name="connsiteY11507" fmla="*/ 5090474 h 8856097"/>
              <a:gd name="connsiteX11508" fmla="*/ 2739066 w 8830208"/>
              <a:gd name="connsiteY11508" fmla="*/ 5101848 h 8856097"/>
              <a:gd name="connsiteX11509" fmla="*/ 2739066 w 8830208"/>
              <a:gd name="connsiteY11509" fmla="*/ 5083331 h 8856097"/>
              <a:gd name="connsiteX11510" fmla="*/ 2710406 w 8830208"/>
              <a:gd name="connsiteY11510" fmla="*/ 5079863 h 8856097"/>
              <a:gd name="connsiteX11511" fmla="*/ 2973848 w 8830208"/>
              <a:gd name="connsiteY11511" fmla="*/ 5086236 h 8856097"/>
              <a:gd name="connsiteX11512" fmla="*/ 2963513 w 8830208"/>
              <a:gd name="connsiteY11512" fmla="*/ 5107667 h 8856097"/>
              <a:gd name="connsiteX11513" fmla="*/ 2962532 w 8830208"/>
              <a:gd name="connsiteY11513" fmla="*/ 5088617 h 8856097"/>
              <a:gd name="connsiteX11514" fmla="*/ 2961551 w 8830208"/>
              <a:gd name="connsiteY11514" fmla="*/ 5069567 h 8856097"/>
              <a:gd name="connsiteX11515" fmla="*/ 2947940 w 8830208"/>
              <a:gd name="connsiteY11515" fmla="*/ 5093379 h 8856097"/>
              <a:gd name="connsiteX11516" fmla="*/ 2934329 w 8830208"/>
              <a:gd name="connsiteY11516" fmla="*/ 5117192 h 8856097"/>
              <a:gd name="connsiteX11517" fmla="*/ 2933986 w 8830208"/>
              <a:gd name="connsiteY11517" fmla="*/ 5099962 h 8856097"/>
              <a:gd name="connsiteX11518" fmla="*/ 2924547 w 8830208"/>
              <a:gd name="connsiteY11518" fmla="*/ 5088360 h 8856097"/>
              <a:gd name="connsiteX11519" fmla="*/ 2920556 w 8830208"/>
              <a:gd name="connsiteY11519" fmla="*/ 5110353 h 8856097"/>
              <a:gd name="connsiteX11520" fmla="*/ 2925680 w 8830208"/>
              <a:gd name="connsiteY11520" fmla="*/ 5126717 h 8856097"/>
              <a:gd name="connsiteX11521" fmla="*/ 2910621 w 8830208"/>
              <a:gd name="connsiteY11521" fmla="*/ 5108229 h 8856097"/>
              <a:gd name="connsiteX11522" fmla="*/ 2903134 w 8830208"/>
              <a:gd name="connsiteY11522" fmla="*/ 5119145 h 8856097"/>
              <a:gd name="connsiteX11523" fmla="*/ 2910431 w 8830208"/>
              <a:gd name="connsiteY11523" fmla="*/ 5130623 h 8856097"/>
              <a:gd name="connsiteX11524" fmla="*/ 2954636 w 8830208"/>
              <a:gd name="connsiteY11524" fmla="*/ 5114725 h 8856097"/>
              <a:gd name="connsiteX11525" fmla="*/ 2998832 w 8830208"/>
              <a:gd name="connsiteY11525" fmla="*/ 5098828 h 8856097"/>
              <a:gd name="connsiteX11526" fmla="*/ 2997556 w 8830208"/>
              <a:gd name="connsiteY11526" fmla="*/ 5081816 h 8856097"/>
              <a:gd name="connsiteX11527" fmla="*/ 2973848 w 8830208"/>
              <a:gd name="connsiteY11527" fmla="*/ 5086236 h 8856097"/>
              <a:gd name="connsiteX11528" fmla="*/ 3267027 w 8830208"/>
              <a:gd name="connsiteY11528" fmla="*/ 5073768 h 8856097"/>
              <a:gd name="connsiteX11529" fmla="*/ 3276448 w 8830208"/>
              <a:gd name="connsiteY11529" fmla="*/ 5088551 h 8856097"/>
              <a:gd name="connsiteX11530" fmla="*/ 3280191 w 8830208"/>
              <a:gd name="connsiteY11530" fmla="*/ 5079587 h 8856097"/>
              <a:gd name="connsiteX11531" fmla="*/ 3267027 w 8830208"/>
              <a:gd name="connsiteY11531" fmla="*/ 5073768 h 8856097"/>
              <a:gd name="connsiteX11532" fmla="*/ 3743582 w 8830208"/>
              <a:gd name="connsiteY11532" fmla="*/ 5076711 h 8856097"/>
              <a:gd name="connsiteX11533" fmla="*/ 3757908 w 8830208"/>
              <a:gd name="connsiteY11533" fmla="*/ 5107153 h 8856097"/>
              <a:gd name="connsiteX11534" fmla="*/ 3775986 w 8830208"/>
              <a:gd name="connsiteY11534" fmla="*/ 5085846 h 8856097"/>
              <a:gd name="connsiteX11535" fmla="*/ 3743582 w 8830208"/>
              <a:gd name="connsiteY11535" fmla="*/ 5076711 h 8856097"/>
              <a:gd name="connsiteX11536" fmla="*/ 3933920 w 8830208"/>
              <a:gd name="connsiteY11536" fmla="*/ 5076711 h 8856097"/>
              <a:gd name="connsiteX11537" fmla="*/ 3957943 w 8830208"/>
              <a:gd name="connsiteY11537" fmla="*/ 5110487 h 8856097"/>
              <a:gd name="connsiteX11538" fmla="*/ 3942664 w 8830208"/>
              <a:gd name="connsiteY11538" fmla="*/ 5064804 h 8856097"/>
              <a:gd name="connsiteX11539" fmla="*/ 3933920 w 8830208"/>
              <a:gd name="connsiteY11539" fmla="*/ 5076711 h 8856097"/>
              <a:gd name="connsiteX11540" fmla="*/ 4115057 w 8830208"/>
              <a:gd name="connsiteY11540" fmla="*/ 5071167 h 8856097"/>
              <a:gd name="connsiteX11541" fmla="*/ 4134822 w 8830208"/>
              <a:gd name="connsiteY11541" fmla="*/ 5112429 h 8856097"/>
              <a:gd name="connsiteX11542" fmla="*/ 4129345 w 8830208"/>
              <a:gd name="connsiteY11542" fmla="*/ 5078530 h 8856097"/>
              <a:gd name="connsiteX11543" fmla="*/ 4115057 w 8830208"/>
              <a:gd name="connsiteY11543" fmla="*/ 5071167 h 8856097"/>
              <a:gd name="connsiteX11544" fmla="*/ 4143327 w 8830208"/>
              <a:gd name="connsiteY11544" fmla="*/ 5071996 h 8856097"/>
              <a:gd name="connsiteX11545" fmla="*/ 4157615 w 8830208"/>
              <a:gd name="connsiteY11545" fmla="*/ 5093379 h 8856097"/>
              <a:gd name="connsiteX11546" fmla="*/ 4171902 w 8830208"/>
              <a:gd name="connsiteY11546" fmla="*/ 5095713 h 8856097"/>
              <a:gd name="connsiteX11547" fmla="*/ 4157615 w 8830208"/>
              <a:gd name="connsiteY11547" fmla="*/ 5074329 h 8856097"/>
              <a:gd name="connsiteX11548" fmla="*/ 4143327 w 8830208"/>
              <a:gd name="connsiteY11548" fmla="*/ 5071996 h 8856097"/>
              <a:gd name="connsiteX11549" fmla="*/ 2315547 w 8830208"/>
              <a:gd name="connsiteY11549" fmla="*/ 5079092 h 8856097"/>
              <a:gd name="connsiteX11550" fmla="*/ 2419302 w 8830208"/>
              <a:gd name="connsiteY11550" fmla="*/ 5293404 h 8856097"/>
              <a:gd name="connsiteX11551" fmla="*/ 2523058 w 8830208"/>
              <a:gd name="connsiteY11551" fmla="*/ 5488667 h 8856097"/>
              <a:gd name="connsiteX11552" fmla="*/ 2419302 w 8830208"/>
              <a:gd name="connsiteY11552" fmla="*/ 5274354 h 8856097"/>
              <a:gd name="connsiteX11553" fmla="*/ 2315547 w 8830208"/>
              <a:gd name="connsiteY11553" fmla="*/ 5079092 h 8856097"/>
              <a:gd name="connsiteX11554" fmla="*/ 3207496 w 8830208"/>
              <a:gd name="connsiteY11554" fmla="*/ 5081464 h 8856097"/>
              <a:gd name="connsiteX11555" fmla="*/ 3190827 w 8830208"/>
              <a:gd name="connsiteY11555" fmla="*/ 5094637 h 8856097"/>
              <a:gd name="connsiteX11556" fmla="*/ 3200248 w 8830208"/>
              <a:gd name="connsiteY11556" fmla="*/ 5098209 h 8856097"/>
              <a:gd name="connsiteX11557" fmla="*/ 3203991 w 8830208"/>
              <a:gd name="connsiteY11557" fmla="*/ 5107172 h 8856097"/>
              <a:gd name="connsiteX11558" fmla="*/ 3208858 w 8830208"/>
              <a:gd name="connsiteY11558" fmla="*/ 5121954 h 8856097"/>
              <a:gd name="connsiteX11559" fmla="*/ 3219545 w 8830208"/>
              <a:gd name="connsiteY11559" fmla="*/ 5105286 h 8856097"/>
              <a:gd name="connsiteX11560" fmla="*/ 3219698 w 8830208"/>
              <a:gd name="connsiteY11560" fmla="*/ 5088617 h 8856097"/>
              <a:gd name="connsiteX11561" fmla="*/ 3228927 w 8830208"/>
              <a:gd name="connsiteY11561" fmla="*/ 5102904 h 8856097"/>
              <a:gd name="connsiteX11562" fmla="*/ 3238157 w 8830208"/>
              <a:gd name="connsiteY11562" fmla="*/ 5117192 h 8856097"/>
              <a:gd name="connsiteX11563" fmla="*/ 3238310 w 8830208"/>
              <a:gd name="connsiteY11563" fmla="*/ 5101085 h 8856097"/>
              <a:gd name="connsiteX11564" fmla="*/ 3207496 w 8830208"/>
              <a:gd name="connsiteY11564" fmla="*/ 5081464 h 8856097"/>
              <a:gd name="connsiteX11565" fmla="*/ 3902355 w 8830208"/>
              <a:gd name="connsiteY11565" fmla="*/ 5080759 h 8856097"/>
              <a:gd name="connsiteX11566" fmla="*/ 3920604 w 8830208"/>
              <a:gd name="connsiteY11566" fmla="*/ 5131479 h 8856097"/>
              <a:gd name="connsiteX11567" fmla="*/ 3933777 w 8830208"/>
              <a:gd name="connsiteY11567" fmla="*/ 5119012 h 8856097"/>
              <a:gd name="connsiteX11568" fmla="*/ 3902355 w 8830208"/>
              <a:gd name="connsiteY11568" fmla="*/ 5080759 h 8856097"/>
              <a:gd name="connsiteX11569" fmla="*/ 2673325 w 8830208"/>
              <a:gd name="connsiteY11569" fmla="*/ 5090770 h 8856097"/>
              <a:gd name="connsiteX11570" fmla="*/ 2687022 w 8830208"/>
              <a:gd name="connsiteY11570" fmla="*/ 5131479 h 8856097"/>
              <a:gd name="connsiteX11571" fmla="*/ 2686974 w 8830208"/>
              <a:gd name="connsiteY11571" fmla="*/ 5098771 h 8856097"/>
              <a:gd name="connsiteX11572" fmla="*/ 2673325 w 8830208"/>
              <a:gd name="connsiteY11572" fmla="*/ 5090770 h 8856097"/>
              <a:gd name="connsiteX11573" fmla="*/ 3661296 w 8830208"/>
              <a:gd name="connsiteY11573" fmla="*/ 5098923 h 8856097"/>
              <a:gd name="connsiteX11574" fmla="*/ 3667077 w 8830208"/>
              <a:gd name="connsiteY11574" fmla="*/ 5118535 h 8856097"/>
              <a:gd name="connsiteX11575" fmla="*/ 3676183 w 8830208"/>
              <a:gd name="connsiteY11575" fmla="*/ 5117450 h 8856097"/>
              <a:gd name="connsiteX11576" fmla="*/ 3665039 w 8830208"/>
              <a:gd name="connsiteY11576" fmla="*/ 5083854 h 8856097"/>
              <a:gd name="connsiteX11577" fmla="*/ 3661296 w 8830208"/>
              <a:gd name="connsiteY11577" fmla="*/ 5098923 h 8856097"/>
              <a:gd name="connsiteX11578" fmla="*/ 4076652 w 8830208"/>
              <a:gd name="connsiteY11578" fmla="*/ 5091560 h 8856097"/>
              <a:gd name="connsiteX11579" fmla="*/ 4109980 w 8830208"/>
              <a:gd name="connsiteY11579" fmla="*/ 5129899 h 8856097"/>
              <a:gd name="connsiteX11580" fmla="*/ 4085844 w 8830208"/>
              <a:gd name="connsiteY11580" fmla="*/ 5083854 h 8856097"/>
              <a:gd name="connsiteX11581" fmla="*/ 4076652 w 8830208"/>
              <a:gd name="connsiteY11581" fmla="*/ 5091560 h 8856097"/>
              <a:gd name="connsiteX11582" fmla="*/ 4038552 w 8830208"/>
              <a:gd name="connsiteY11582" fmla="*/ 5097694 h 8856097"/>
              <a:gd name="connsiteX11583" fmla="*/ 4068661 w 8830208"/>
              <a:gd name="connsiteY11583" fmla="*/ 5150529 h 8856097"/>
              <a:gd name="connsiteX11584" fmla="*/ 4066794 w 8830208"/>
              <a:gd name="connsiteY11584" fmla="*/ 5111801 h 8856097"/>
              <a:gd name="connsiteX11585" fmla="*/ 4038552 w 8830208"/>
              <a:gd name="connsiteY11585" fmla="*/ 5097694 h 8856097"/>
              <a:gd name="connsiteX11586" fmla="*/ 3154671 w 8830208"/>
              <a:gd name="connsiteY11586" fmla="*/ 5121526 h 8856097"/>
              <a:gd name="connsiteX11587" fmla="*/ 3169263 w 8830208"/>
              <a:gd name="connsiteY11587" fmla="*/ 5137176 h 8856097"/>
              <a:gd name="connsiteX11588" fmla="*/ 3151632 w 8830208"/>
              <a:gd name="connsiteY11588" fmla="*/ 5102904 h 8856097"/>
              <a:gd name="connsiteX11589" fmla="*/ 3154671 w 8830208"/>
              <a:gd name="connsiteY11589" fmla="*/ 5121526 h 8856097"/>
              <a:gd name="connsiteX11590" fmla="*/ 3364287 w 8830208"/>
              <a:gd name="connsiteY11590" fmla="*/ 5117554 h 8856097"/>
              <a:gd name="connsiteX11591" fmla="*/ 3333893 w 8830208"/>
              <a:gd name="connsiteY11591" fmla="*/ 5131479 h 8856097"/>
              <a:gd name="connsiteX11592" fmla="*/ 3309376 w 8830208"/>
              <a:gd name="connsiteY11592" fmla="*/ 5141833 h 8856097"/>
              <a:gd name="connsiteX11593" fmla="*/ 3358753 w 8830208"/>
              <a:gd name="connsiteY11593" fmla="*/ 5157331 h 8856097"/>
              <a:gd name="connsiteX11594" fmla="*/ 3397815 w 8830208"/>
              <a:gd name="connsiteY11594" fmla="*/ 5145767 h 8856097"/>
              <a:gd name="connsiteX11595" fmla="*/ 3389881 w 8830208"/>
              <a:gd name="connsiteY11595" fmla="*/ 5124336 h 8856097"/>
              <a:gd name="connsiteX11596" fmla="*/ 3364287 w 8830208"/>
              <a:gd name="connsiteY11596" fmla="*/ 5117554 h 8856097"/>
              <a:gd name="connsiteX11597" fmla="*/ 2628852 w 8830208"/>
              <a:gd name="connsiteY11597" fmla="*/ 5123012 h 8856097"/>
              <a:gd name="connsiteX11598" fmla="*/ 2614565 w 8830208"/>
              <a:gd name="connsiteY11598" fmla="*/ 5133280 h 8856097"/>
              <a:gd name="connsiteX11599" fmla="*/ 2630748 w 8830208"/>
              <a:gd name="connsiteY11599" fmla="*/ 5128098 h 8856097"/>
              <a:gd name="connsiteX11600" fmla="*/ 2646931 w 8830208"/>
              <a:gd name="connsiteY11600" fmla="*/ 5122927 h 8856097"/>
              <a:gd name="connsiteX11601" fmla="*/ 2641597 w 8830208"/>
              <a:gd name="connsiteY11601" fmla="*/ 5136833 h 8856097"/>
              <a:gd name="connsiteX11602" fmla="*/ 2636253 w 8830208"/>
              <a:gd name="connsiteY11602" fmla="*/ 5150749 h 8856097"/>
              <a:gd name="connsiteX11603" fmla="*/ 2652008 w 8830208"/>
              <a:gd name="connsiteY11603" fmla="*/ 5144700 h 8856097"/>
              <a:gd name="connsiteX11604" fmla="*/ 2652075 w 8830208"/>
              <a:gd name="connsiteY11604" fmla="*/ 5115564 h 8856097"/>
              <a:gd name="connsiteX11605" fmla="*/ 2628852 w 8830208"/>
              <a:gd name="connsiteY11605" fmla="*/ 5123012 h 8856097"/>
              <a:gd name="connsiteX11606" fmla="*/ 2839869 w 8830208"/>
              <a:gd name="connsiteY11606" fmla="*/ 5127212 h 8856097"/>
              <a:gd name="connsiteX11607" fmla="*/ 2855986 w 8830208"/>
              <a:gd name="connsiteY11607" fmla="*/ 5148453 h 8856097"/>
              <a:gd name="connsiteX11608" fmla="*/ 2865511 w 8830208"/>
              <a:gd name="connsiteY11608" fmla="*/ 5135747 h 8856097"/>
              <a:gd name="connsiteX11609" fmla="*/ 2849394 w 8830208"/>
              <a:gd name="connsiteY11609" fmla="*/ 5114506 h 8856097"/>
              <a:gd name="connsiteX11610" fmla="*/ 2839869 w 8830208"/>
              <a:gd name="connsiteY11610" fmla="*/ 5127212 h 8856097"/>
              <a:gd name="connsiteX11611" fmla="*/ 3114627 w 8830208"/>
              <a:gd name="connsiteY11611" fmla="*/ 5121659 h 8856097"/>
              <a:gd name="connsiteX11612" fmla="*/ 3100340 w 8830208"/>
              <a:gd name="connsiteY11612" fmla="*/ 5125403 h 8856097"/>
              <a:gd name="connsiteX11613" fmla="*/ 3086052 w 8830208"/>
              <a:gd name="connsiteY11613" fmla="*/ 5131023 h 8856097"/>
              <a:gd name="connsiteX11614" fmla="*/ 3076442 w 8830208"/>
              <a:gd name="connsiteY11614" fmla="*/ 5136185 h 8856097"/>
              <a:gd name="connsiteX11615" fmla="*/ 3028236 w 8830208"/>
              <a:gd name="connsiteY11615" fmla="*/ 5158312 h 8856097"/>
              <a:gd name="connsiteX11616" fmla="*/ 3027560 w 8830208"/>
              <a:gd name="connsiteY11616" fmla="*/ 5174342 h 8856097"/>
              <a:gd name="connsiteX11617" fmla="*/ 3020206 w 8830208"/>
              <a:gd name="connsiteY11617" fmla="*/ 5155502 h 8856097"/>
              <a:gd name="connsiteX11618" fmla="*/ 3012843 w 8830208"/>
              <a:gd name="connsiteY11618" fmla="*/ 5136671 h 8856097"/>
              <a:gd name="connsiteX11619" fmla="*/ 3001052 w 8830208"/>
              <a:gd name="connsiteY11619" fmla="*/ 5158702 h 8856097"/>
              <a:gd name="connsiteX11620" fmla="*/ 2994793 w 8830208"/>
              <a:gd name="connsiteY11620" fmla="*/ 5186267 h 8856097"/>
              <a:gd name="connsiteX11621" fmla="*/ 3000327 w 8830208"/>
              <a:gd name="connsiteY11621" fmla="*/ 5180990 h 8856097"/>
              <a:gd name="connsiteX11622" fmla="*/ 3014539 w 8830208"/>
              <a:gd name="connsiteY11622" fmla="*/ 5175628 h 8856097"/>
              <a:gd name="connsiteX11623" fmla="*/ 3034913 w 8830208"/>
              <a:gd name="connsiteY11623" fmla="*/ 5165008 h 8856097"/>
              <a:gd name="connsiteX11624" fmla="*/ 3041076 w 8830208"/>
              <a:gd name="connsiteY11624" fmla="*/ 5148930 h 8856097"/>
              <a:gd name="connsiteX11625" fmla="*/ 3048210 w 8830208"/>
              <a:gd name="connsiteY11625" fmla="*/ 5160474 h 8856097"/>
              <a:gd name="connsiteX11626" fmla="*/ 3068317 w 8830208"/>
              <a:gd name="connsiteY11626" fmla="*/ 5163912 h 8856097"/>
              <a:gd name="connsiteX11627" fmla="*/ 3114970 w 8830208"/>
              <a:gd name="connsiteY11627" fmla="*/ 5151978 h 8856097"/>
              <a:gd name="connsiteX11628" fmla="*/ 3122114 w 8830208"/>
              <a:gd name="connsiteY11628" fmla="*/ 5112429 h 8856097"/>
              <a:gd name="connsiteX11629" fmla="*/ 3114627 w 8830208"/>
              <a:gd name="connsiteY11629" fmla="*/ 5121659 h 8856097"/>
              <a:gd name="connsiteX11630" fmla="*/ 4006206 w 8830208"/>
              <a:gd name="connsiteY11630" fmla="*/ 5120355 h 8856097"/>
              <a:gd name="connsiteX11631" fmla="*/ 4023770 w 8830208"/>
              <a:gd name="connsiteY11631" fmla="*/ 5156988 h 8856097"/>
              <a:gd name="connsiteX11632" fmla="*/ 4047354 w 8830208"/>
              <a:gd name="connsiteY11632" fmla="*/ 5183867 h 8856097"/>
              <a:gd name="connsiteX11633" fmla="*/ 4043143 w 8830208"/>
              <a:gd name="connsiteY11633" fmla="*/ 5160588 h 8856097"/>
              <a:gd name="connsiteX11634" fmla="*/ 4006206 w 8830208"/>
              <a:gd name="connsiteY11634" fmla="*/ 5120355 h 8856097"/>
              <a:gd name="connsiteX11635" fmla="*/ 4181494 w 8830208"/>
              <a:gd name="connsiteY11635" fmla="*/ 5122517 h 8856097"/>
              <a:gd name="connsiteX11636" fmla="*/ 4213584 w 8830208"/>
              <a:gd name="connsiteY11636" fmla="*/ 5169179 h 8856097"/>
              <a:gd name="connsiteX11637" fmla="*/ 4200135 w 8830208"/>
              <a:gd name="connsiteY11637" fmla="*/ 5135852 h 8856097"/>
              <a:gd name="connsiteX11638" fmla="*/ 4181494 w 8830208"/>
              <a:gd name="connsiteY11638" fmla="*/ 5122517 h 8856097"/>
              <a:gd name="connsiteX11639" fmla="*/ 2777871 w 8830208"/>
              <a:gd name="connsiteY11639" fmla="*/ 5136080 h 8856097"/>
              <a:gd name="connsiteX11640" fmla="*/ 2758764 w 8830208"/>
              <a:gd name="connsiteY11640" fmla="*/ 5144958 h 8856097"/>
              <a:gd name="connsiteX11641" fmla="*/ 2739323 w 8830208"/>
              <a:gd name="connsiteY11641" fmla="*/ 5149025 h 8856097"/>
              <a:gd name="connsiteX11642" fmla="*/ 2760278 w 8830208"/>
              <a:gd name="connsiteY11642" fmla="*/ 5188629 h 8856097"/>
              <a:gd name="connsiteX11643" fmla="*/ 2775366 w 8830208"/>
              <a:gd name="connsiteY11643" fmla="*/ 5188629 h 8856097"/>
              <a:gd name="connsiteX11644" fmla="*/ 2756897 w 8830208"/>
              <a:gd name="connsiteY11644" fmla="*/ 5175123 h 8856097"/>
              <a:gd name="connsiteX11645" fmla="*/ 2746067 w 8830208"/>
              <a:gd name="connsiteY11645" fmla="*/ 5153968 h 8856097"/>
              <a:gd name="connsiteX11646" fmla="*/ 2762574 w 8830208"/>
              <a:gd name="connsiteY11646" fmla="*/ 5160331 h 8856097"/>
              <a:gd name="connsiteX11647" fmla="*/ 2771432 w 8830208"/>
              <a:gd name="connsiteY11647" fmla="*/ 5174342 h 8856097"/>
              <a:gd name="connsiteX11648" fmla="*/ 2771870 w 8830208"/>
              <a:gd name="connsiteY11648" fmla="*/ 5160054 h 8856097"/>
              <a:gd name="connsiteX11649" fmla="*/ 2772309 w 8830208"/>
              <a:gd name="connsiteY11649" fmla="*/ 5145767 h 8856097"/>
              <a:gd name="connsiteX11650" fmla="*/ 2782129 w 8830208"/>
              <a:gd name="connsiteY11650" fmla="*/ 5162636 h 8856097"/>
              <a:gd name="connsiteX11651" fmla="*/ 2809685 w 8830208"/>
              <a:gd name="connsiteY11651" fmla="*/ 5152349 h 8856097"/>
              <a:gd name="connsiteX11652" fmla="*/ 2809532 w 8830208"/>
              <a:gd name="connsiteY11652" fmla="*/ 5136242 h 8856097"/>
              <a:gd name="connsiteX11653" fmla="*/ 2799331 w 8830208"/>
              <a:gd name="connsiteY11653" fmla="*/ 5150529 h 8856097"/>
              <a:gd name="connsiteX11654" fmla="*/ 2789130 w 8830208"/>
              <a:gd name="connsiteY11654" fmla="*/ 5164817 h 8856097"/>
              <a:gd name="connsiteX11655" fmla="*/ 2793826 w 8830208"/>
              <a:gd name="connsiteY11655" fmla="*/ 5143386 h 8856097"/>
              <a:gd name="connsiteX11656" fmla="*/ 2777871 w 8830208"/>
              <a:gd name="connsiteY11656" fmla="*/ 5136080 h 8856097"/>
              <a:gd name="connsiteX11657" fmla="*/ 2819352 w 8830208"/>
              <a:gd name="connsiteY11657" fmla="*/ 5141004 h 8856097"/>
              <a:gd name="connsiteX11658" fmla="*/ 2827982 w 8830208"/>
              <a:gd name="connsiteY11658" fmla="*/ 5160054 h 8856097"/>
              <a:gd name="connsiteX11659" fmla="*/ 2831640 w 8830208"/>
              <a:gd name="connsiteY11659" fmla="*/ 5141004 h 8856097"/>
              <a:gd name="connsiteX11660" fmla="*/ 2823000 w 8830208"/>
              <a:gd name="connsiteY11660" fmla="*/ 5121954 h 8856097"/>
              <a:gd name="connsiteX11661" fmla="*/ 2819352 w 8830208"/>
              <a:gd name="connsiteY11661" fmla="*/ 5141004 h 8856097"/>
              <a:gd name="connsiteX11662" fmla="*/ 3562131 w 8830208"/>
              <a:gd name="connsiteY11662" fmla="*/ 5131585 h 8856097"/>
              <a:gd name="connsiteX11663" fmla="*/ 3548177 w 8830208"/>
              <a:gd name="connsiteY11663" fmla="*/ 5140214 h 8856097"/>
              <a:gd name="connsiteX11664" fmla="*/ 3559997 w 8830208"/>
              <a:gd name="connsiteY11664" fmla="*/ 5152035 h 8856097"/>
              <a:gd name="connsiteX11665" fmla="*/ 3583086 w 8830208"/>
              <a:gd name="connsiteY11665" fmla="*/ 5134280 h 8856097"/>
              <a:gd name="connsiteX11666" fmla="*/ 3562131 w 8830208"/>
              <a:gd name="connsiteY11666" fmla="*/ 5131585 h 8856097"/>
              <a:gd name="connsiteX11667" fmla="*/ 2585590 w 8830208"/>
              <a:gd name="connsiteY11667" fmla="*/ 5141653 h 8856097"/>
              <a:gd name="connsiteX11668" fmla="*/ 2565978 w 8830208"/>
              <a:gd name="connsiteY11668" fmla="*/ 5146720 h 8856097"/>
              <a:gd name="connsiteX11669" fmla="*/ 2560701 w 8830208"/>
              <a:gd name="connsiteY11669" fmla="*/ 5167522 h 8856097"/>
              <a:gd name="connsiteX11670" fmla="*/ 2593467 w 8830208"/>
              <a:gd name="connsiteY11670" fmla="*/ 5153397 h 8856097"/>
              <a:gd name="connsiteX11671" fmla="*/ 2587866 w 8830208"/>
              <a:gd name="connsiteY11671" fmla="*/ 5138785 h 8856097"/>
              <a:gd name="connsiteX11672" fmla="*/ 2608355 w 8830208"/>
              <a:gd name="connsiteY11672" fmla="*/ 5149758 h 8856097"/>
              <a:gd name="connsiteX11673" fmla="*/ 2628852 w 8830208"/>
              <a:gd name="connsiteY11673" fmla="*/ 5151882 h 8856097"/>
              <a:gd name="connsiteX11674" fmla="*/ 2613784 w 8830208"/>
              <a:gd name="connsiteY11674" fmla="*/ 5137261 h 8856097"/>
              <a:gd name="connsiteX11675" fmla="*/ 2585590 w 8830208"/>
              <a:gd name="connsiteY11675" fmla="*/ 5141653 h 8856097"/>
              <a:gd name="connsiteX11676" fmla="*/ 3347990 w 8830208"/>
              <a:gd name="connsiteY11676" fmla="*/ 5141004 h 8856097"/>
              <a:gd name="connsiteX11677" fmla="*/ 3352191 w 8830208"/>
              <a:gd name="connsiteY11677" fmla="*/ 5150529 h 8856097"/>
              <a:gd name="connsiteX11678" fmla="*/ 3362277 w 8830208"/>
              <a:gd name="connsiteY11678" fmla="*/ 5141004 h 8856097"/>
              <a:gd name="connsiteX11679" fmla="*/ 3358077 w 8830208"/>
              <a:gd name="connsiteY11679" fmla="*/ 5131479 h 8856097"/>
              <a:gd name="connsiteX11680" fmla="*/ 3347990 w 8830208"/>
              <a:gd name="connsiteY11680" fmla="*/ 5141004 h 8856097"/>
              <a:gd name="connsiteX11681" fmla="*/ 3724523 w 8830208"/>
              <a:gd name="connsiteY11681" fmla="*/ 5136242 h 8856097"/>
              <a:gd name="connsiteX11682" fmla="*/ 3733752 w 8830208"/>
              <a:gd name="connsiteY11682" fmla="*/ 5160054 h 8856097"/>
              <a:gd name="connsiteX11683" fmla="*/ 3742982 w 8830208"/>
              <a:gd name="connsiteY11683" fmla="*/ 5164817 h 8856097"/>
              <a:gd name="connsiteX11684" fmla="*/ 3733752 w 8830208"/>
              <a:gd name="connsiteY11684" fmla="*/ 5141004 h 8856097"/>
              <a:gd name="connsiteX11685" fmla="*/ 3724523 w 8830208"/>
              <a:gd name="connsiteY11685" fmla="*/ 5136242 h 8856097"/>
              <a:gd name="connsiteX11686" fmla="*/ 4153062 w 8830208"/>
              <a:gd name="connsiteY11686" fmla="*/ 5139252 h 8856097"/>
              <a:gd name="connsiteX11687" fmla="*/ 4181761 w 8830208"/>
              <a:gd name="connsiteY11687" fmla="*/ 5188629 h 8856097"/>
              <a:gd name="connsiteX11688" fmla="*/ 4171902 w 8830208"/>
              <a:gd name="connsiteY11688" fmla="*/ 5150529 h 8856097"/>
              <a:gd name="connsiteX11689" fmla="*/ 4153062 w 8830208"/>
              <a:gd name="connsiteY11689" fmla="*/ 5139252 h 8856097"/>
              <a:gd name="connsiteX11690" fmla="*/ 2424065 w 8830208"/>
              <a:gd name="connsiteY11690" fmla="*/ 5150529 h 8856097"/>
              <a:gd name="connsiteX11691" fmla="*/ 2428266 w 8830208"/>
              <a:gd name="connsiteY11691" fmla="*/ 5160054 h 8856097"/>
              <a:gd name="connsiteX11692" fmla="*/ 2438352 w 8830208"/>
              <a:gd name="connsiteY11692" fmla="*/ 5150529 h 8856097"/>
              <a:gd name="connsiteX11693" fmla="*/ 2434152 w 8830208"/>
              <a:gd name="connsiteY11693" fmla="*/ 5141004 h 8856097"/>
              <a:gd name="connsiteX11694" fmla="*/ 2424065 w 8830208"/>
              <a:gd name="connsiteY11694" fmla="*/ 5150529 h 8856097"/>
              <a:gd name="connsiteX11695" fmla="*/ 3314652 w 8830208"/>
              <a:gd name="connsiteY11695" fmla="*/ 5150529 h 8856097"/>
              <a:gd name="connsiteX11696" fmla="*/ 3324739 w 8830208"/>
              <a:gd name="connsiteY11696" fmla="*/ 5160054 h 8856097"/>
              <a:gd name="connsiteX11697" fmla="*/ 3328940 w 8830208"/>
              <a:gd name="connsiteY11697" fmla="*/ 5150529 h 8856097"/>
              <a:gd name="connsiteX11698" fmla="*/ 3318853 w 8830208"/>
              <a:gd name="connsiteY11698" fmla="*/ 5141004 h 8856097"/>
              <a:gd name="connsiteX11699" fmla="*/ 3314652 w 8830208"/>
              <a:gd name="connsiteY11699" fmla="*/ 5150529 h 8856097"/>
              <a:gd name="connsiteX11700" fmla="*/ 3505295 w 8830208"/>
              <a:gd name="connsiteY11700" fmla="*/ 5148148 h 8856097"/>
              <a:gd name="connsiteX11701" fmla="*/ 3513201 w 8830208"/>
              <a:gd name="connsiteY11701" fmla="*/ 5167522 h 8856097"/>
              <a:gd name="connsiteX11702" fmla="*/ 3546396 w 8830208"/>
              <a:gd name="connsiteY11702" fmla="*/ 5154502 h 8856097"/>
              <a:gd name="connsiteX11703" fmla="*/ 3505295 w 8830208"/>
              <a:gd name="connsiteY11703" fmla="*/ 5148148 h 8856097"/>
              <a:gd name="connsiteX11704" fmla="*/ 3211173 w 8830208"/>
              <a:gd name="connsiteY11704" fmla="*/ 5155911 h 8856097"/>
              <a:gd name="connsiteX11705" fmla="*/ 3110532 w 8830208"/>
              <a:gd name="connsiteY11705" fmla="*/ 5203422 h 8856097"/>
              <a:gd name="connsiteX11706" fmla="*/ 3075946 w 8830208"/>
              <a:gd name="connsiteY11706" fmla="*/ 5209908 h 8856097"/>
              <a:gd name="connsiteX11707" fmla="*/ 3082185 w 8830208"/>
              <a:gd name="connsiteY11707" fmla="*/ 5230225 h 8856097"/>
              <a:gd name="connsiteX11708" fmla="*/ 3106398 w 8830208"/>
              <a:gd name="connsiteY11708" fmla="*/ 5243122 h 8856097"/>
              <a:gd name="connsiteX11709" fmla="*/ 3124734 w 8830208"/>
              <a:gd name="connsiteY11709" fmla="*/ 5231854 h 8856097"/>
              <a:gd name="connsiteX11710" fmla="*/ 3133677 w 8830208"/>
              <a:gd name="connsiteY11710" fmla="*/ 5222824 h 8856097"/>
              <a:gd name="connsiteX11711" fmla="*/ 3149527 w 8830208"/>
              <a:gd name="connsiteY11711" fmla="*/ 5214357 h 8856097"/>
              <a:gd name="connsiteX11712" fmla="*/ 3158490 w 8830208"/>
              <a:gd name="connsiteY11712" fmla="*/ 5209299 h 8856097"/>
              <a:gd name="connsiteX11713" fmla="*/ 3161691 w 8830208"/>
              <a:gd name="connsiteY11713" fmla="*/ 5198154 h 8856097"/>
              <a:gd name="connsiteX11714" fmla="*/ 3172444 w 8830208"/>
              <a:gd name="connsiteY11714" fmla="*/ 5210061 h 8856097"/>
              <a:gd name="connsiteX11715" fmla="*/ 3181302 w 8830208"/>
              <a:gd name="connsiteY11715" fmla="*/ 5202917 h 8856097"/>
              <a:gd name="connsiteX11716" fmla="*/ 3189485 w 8830208"/>
              <a:gd name="connsiteY11716" fmla="*/ 5183867 h 8856097"/>
              <a:gd name="connsiteX11717" fmla="*/ 3190161 w 8830208"/>
              <a:gd name="connsiteY11717" fmla="*/ 5200536 h 8856097"/>
              <a:gd name="connsiteX11718" fmla="*/ 3200991 w 8830208"/>
              <a:gd name="connsiteY11718" fmla="*/ 5217204 h 8856097"/>
              <a:gd name="connsiteX11719" fmla="*/ 3205848 w 8830208"/>
              <a:gd name="connsiteY11719" fmla="*/ 5195773 h 8856097"/>
              <a:gd name="connsiteX11720" fmla="*/ 3206001 w 8830208"/>
              <a:gd name="connsiteY11720" fmla="*/ 5186248 h 8856097"/>
              <a:gd name="connsiteX11721" fmla="*/ 3244844 w 8830208"/>
              <a:gd name="connsiteY11721" fmla="*/ 5183067 h 8856097"/>
              <a:gd name="connsiteX11722" fmla="*/ 3250626 w 8830208"/>
              <a:gd name="connsiteY11722" fmla="*/ 5167980 h 8856097"/>
              <a:gd name="connsiteX11723" fmla="*/ 3258312 w 8830208"/>
              <a:gd name="connsiteY11723" fmla="*/ 5180410 h 8856097"/>
              <a:gd name="connsiteX11724" fmla="*/ 3272628 w 8830208"/>
              <a:gd name="connsiteY11724" fmla="*/ 5186201 h 8856097"/>
              <a:gd name="connsiteX11725" fmla="*/ 3267685 w 8830208"/>
              <a:gd name="connsiteY11725" fmla="*/ 5165618 h 8856097"/>
              <a:gd name="connsiteX11726" fmla="*/ 3232842 w 8830208"/>
              <a:gd name="connsiteY11726" fmla="*/ 5175571 h 8856097"/>
              <a:gd name="connsiteX11727" fmla="*/ 3229289 w 8830208"/>
              <a:gd name="connsiteY11727" fmla="*/ 5188629 h 8856097"/>
              <a:gd name="connsiteX11728" fmla="*/ 3216602 w 8830208"/>
              <a:gd name="connsiteY11728" fmla="*/ 5167198 h 8856097"/>
              <a:gd name="connsiteX11729" fmla="*/ 3211173 w 8830208"/>
              <a:gd name="connsiteY11729" fmla="*/ 5155911 h 8856097"/>
              <a:gd name="connsiteX11730" fmla="*/ 3662906 w 8830208"/>
              <a:gd name="connsiteY11730" fmla="*/ 5170894 h 8856097"/>
              <a:gd name="connsiteX11731" fmla="*/ 3644446 w 8830208"/>
              <a:gd name="connsiteY11731" fmla="*/ 5188859 h 8856097"/>
              <a:gd name="connsiteX11732" fmla="*/ 3655762 w 8830208"/>
              <a:gd name="connsiteY11732" fmla="*/ 5200174 h 8856097"/>
              <a:gd name="connsiteX11733" fmla="*/ 3667077 w 8830208"/>
              <a:gd name="connsiteY11733" fmla="*/ 5211490 h 8856097"/>
              <a:gd name="connsiteX11734" fmla="*/ 3667077 w 8830208"/>
              <a:gd name="connsiteY11734" fmla="*/ 5199498 h 8856097"/>
              <a:gd name="connsiteX11735" fmla="*/ 3676498 w 8830208"/>
              <a:gd name="connsiteY11735" fmla="*/ 5193326 h 8856097"/>
              <a:gd name="connsiteX11736" fmla="*/ 3680241 w 8830208"/>
              <a:gd name="connsiteY11736" fmla="*/ 5184362 h 8856097"/>
              <a:gd name="connsiteX11737" fmla="*/ 3684413 w 8830208"/>
              <a:gd name="connsiteY11737" fmla="*/ 5169579 h 8856097"/>
              <a:gd name="connsiteX11738" fmla="*/ 3698615 w 8830208"/>
              <a:gd name="connsiteY11738" fmla="*/ 5186248 h 8856097"/>
              <a:gd name="connsiteX11739" fmla="*/ 3702968 w 8830208"/>
              <a:gd name="connsiteY11739" fmla="*/ 5202917 h 8856097"/>
              <a:gd name="connsiteX11740" fmla="*/ 3704073 w 8830208"/>
              <a:gd name="connsiteY11740" fmla="*/ 5187410 h 8856097"/>
              <a:gd name="connsiteX11741" fmla="*/ 3662906 w 8830208"/>
              <a:gd name="connsiteY11741" fmla="*/ 5170894 h 8856097"/>
              <a:gd name="connsiteX11742" fmla="*/ 4115057 w 8830208"/>
              <a:gd name="connsiteY11742" fmla="*/ 5162436 h 8856097"/>
              <a:gd name="connsiteX11743" fmla="*/ 4149538 w 8830208"/>
              <a:gd name="connsiteY11743" fmla="*/ 5204641 h 8856097"/>
              <a:gd name="connsiteX11744" fmla="*/ 4124477 w 8830208"/>
              <a:gd name="connsiteY11744" fmla="*/ 5150529 h 8856097"/>
              <a:gd name="connsiteX11745" fmla="*/ 4115057 w 8830208"/>
              <a:gd name="connsiteY11745" fmla="*/ 5162436 h 8856097"/>
              <a:gd name="connsiteX11746" fmla="*/ 4684948 w 8830208"/>
              <a:gd name="connsiteY11746" fmla="*/ 5155007 h 8856097"/>
              <a:gd name="connsiteX11747" fmla="*/ 4458777 w 8830208"/>
              <a:gd name="connsiteY11747" fmla="*/ 5197155 h 8856097"/>
              <a:gd name="connsiteX11748" fmla="*/ 4357640 w 8830208"/>
              <a:gd name="connsiteY11748" fmla="*/ 5203927 h 8856097"/>
              <a:gd name="connsiteX11749" fmla="*/ 4413628 w 8830208"/>
              <a:gd name="connsiteY11749" fmla="*/ 5211814 h 8856097"/>
              <a:gd name="connsiteX11750" fmla="*/ 4469606 w 8830208"/>
              <a:gd name="connsiteY11750" fmla="*/ 5219700 h 8856097"/>
              <a:gd name="connsiteX11751" fmla="*/ 4551407 w 8830208"/>
              <a:gd name="connsiteY11751" fmla="*/ 5203631 h 8856097"/>
              <a:gd name="connsiteX11752" fmla="*/ 4699749 w 8830208"/>
              <a:gd name="connsiteY11752" fmla="*/ 5151330 h 8856097"/>
              <a:gd name="connsiteX11753" fmla="*/ 4684948 w 8830208"/>
              <a:gd name="connsiteY11753" fmla="*/ 5155007 h 8856097"/>
              <a:gd name="connsiteX11754" fmla="*/ 5624970 w 8830208"/>
              <a:gd name="connsiteY11754" fmla="*/ 5177485 h 8856097"/>
              <a:gd name="connsiteX11755" fmla="*/ 5734003 w 8830208"/>
              <a:gd name="connsiteY11755" fmla="*/ 5243189 h 8856097"/>
              <a:gd name="connsiteX11756" fmla="*/ 5594128 w 8830208"/>
              <a:gd name="connsiteY11756" fmla="*/ 5150529 h 8856097"/>
              <a:gd name="connsiteX11757" fmla="*/ 5624970 w 8830208"/>
              <a:gd name="connsiteY11757" fmla="*/ 5177485 h 8856097"/>
              <a:gd name="connsiteX11758" fmla="*/ 2676687 w 8830208"/>
              <a:gd name="connsiteY11758" fmla="*/ 5166637 h 8856097"/>
              <a:gd name="connsiteX11759" fmla="*/ 2686002 w 8830208"/>
              <a:gd name="connsiteY11759" fmla="*/ 5183867 h 8856097"/>
              <a:gd name="connsiteX11760" fmla="*/ 2695385 w 8830208"/>
              <a:gd name="connsiteY11760" fmla="*/ 5201098 h 8856097"/>
              <a:gd name="connsiteX11761" fmla="*/ 2686374 w 8830208"/>
              <a:gd name="connsiteY11761" fmla="*/ 5198431 h 8856097"/>
              <a:gd name="connsiteX11762" fmla="*/ 2672106 w 8830208"/>
              <a:gd name="connsiteY11762" fmla="*/ 5210023 h 8856097"/>
              <a:gd name="connsiteX11763" fmla="*/ 2714368 w 8830208"/>
              <a:gd name="connsiteY11763" fmla="*/ 5208946 h 8856097"/>
              <a:gd name="connsiteX11764" fmla="*/ 2676687 w 8830208"/>
              <a:gd name="connsiteY11764" fmla="*/ 5166637 h 8856097"/>
              <a:gd name="connsiteX11765" fmla="*/ 2953465 w 8830208"/>
              <a:gd name="connsiteY11765" fmla="*/ 5176723 h 8856097"/>
              <a:gd name="connsiteX11766" fmla="*/ 2943463 w 8830208"/>
              <a:gd name="connsiteY11766" fmla="*/ 5181943 h 8856097"/>
              <a:gd name="connsiteX11767" fmla="*/ 2943177 w 8830208"/>
              <a:gd name="connsiteY11767" fmla="*/ 5170494 h 8856097"/>
              <a:gd name="connsiteX11768" fmla="*/ 2900315 w 8830208"/>
              <a:gd name="connsiteY11768" fmla="*/ 5186382 h 8856097"/>
              <a:gd name="connsiteX11769" fmla="*/ 2857452 w 8830208"/>
              <a:gd name="connsiteY11769" fmla="*/ 5219262 h 8856097"/>
              <a:gd name="connsiteX11770" fmla="*/ 2871740 w 8830208"/>
              <a:gd name="connsiteY11770" fmla="*/ 5236254 h 8856097"/>
              <a:gd name="connsiteX11771" fmla="*/ 2886170 w 8830208"/>
              <a:gd name="connsiteY11771" fmla="*/ 5214823 h 8856097"/>
              <a:gd name="connsiteX11772" fmla="*/ 2894076 w 8830208"/>
              <a:gd name="connsiteY11772" fmla="*/ 5205622 h 8856097"/>
              <a:gd name="connsiteX11773" fmla="*/ 2927004 w 8830208"/>
              <a:gd name="connsiteY11773" fmla="*/ 5194773 h 8856097"/>
              <a:gd name="connsiteX11774" fmla="*/ 2935738 w 8830208"/>
              <a:gd name="connsiteY11774" fmla="*/ 5196240 h 8856097"/>
              <a:gd name="connsiteX11775" fmla="*/ 2957275 w 8830208"/>
              <a:gd name="connsiteY11775" fmla="*/ 5198460 h 8856097"/>
              <a:gd name="connsiteX11776" fmla="*/ 2971838 w 8830208"/>
              <a:gd name="connsiteY11776" fmla="*/ 5193440 h 8856097"/>
              <a:gd name="connsiteX11777" fmla="*/ 2978677 w 8830208"/>
              <a:gd name="connsiteY11777" fmla="*/ 5179314 h 8856097"/>
              <a:gd name="connsiteX11778" fmla="*/ 2953465 w 8830208"/>
              <a:gd name="connsiteY11778" fmla="*/ 5176723 h 8856097"/>
              <a:gd name="connsiteX11779" fmla="*/ 3819477 w 8830208"/>
              <a:gd name="connsiteY11779" fmla="*/ 5170475 h 8856097"/>
              <a:gd name="connsiteX11780" fmla="*/ 3833765 w 8830208"/>
              <a:gd name="connsiteY11780" fmla="*/ 5179104 h 8856097"/>
              <a:gd name="connsiteX11781" fmla="*/ 3848052 w 8830208"/>
              <a:gd name="connsiteY11781" fmla="*/ 5190221 h 8856097"/>
              <a:gd name="connsiteX11782" fmla="*/ 3841852 w 8830208"/>
              <a:gd name="connsiteY11782" fmla="*/ 5195126 h 8856097"/>
              <a:gd name="connsiteX11783" fmla="*/ 3822021 w 8830208"/>
              <a:gd name="connsiteY11783" fmla="*/ 5205451 h 8856097"/>
              <a:gd name="connsiteX11784" fmla="*/ 3808400 w 8830208"/>
              <a:gd name="connsiteY11784" fmla="*/ 5221967 h 8856097"/>
              <a:gd name="connsiteX11785" fmla="*/ 3813639 w 8830208"/>
              <a:gd name="connsiteY11785" fmla="*/ 5205298 h 8856097"/>
              <a:gd name="connsiteX11786" fmla="*/ 3810219 w 8830208"/>
              <a:gd name="connsiteY11786" fmla="*/ 5188629 h 8856097"/>
              <a:gd name="connsiteX11787" fmla="*/ 3799970 w 8830208"/>
              <a:gd name="connsiteY11787" fmla="*/ 5216461 h 8856097"/>
              <a:gd name="connsiteX11788" fmla="*/ 3807771 w 8830208"/>
              <a:gd name="connsiteY11788" fmla="*/ 5229092 h 8856097"/>
              <a:gd name="connsiteX11789" fmla="*/ 3836556 w 8830208"/>
              <a:gd name="connsiteY11789" fmla="*/ 5212090 h 8856097"/>
              <a:gd name="connsiteX11790" fmla="*/ 3860797 w 8830208"/>
              <a:gd name="connsiteY11790" fmla="*/ 5183277 h 8856097"/>
              <a:gd name="connsiteX11791" fmla="*/ 3819477 w 8830208"/>
              <a:gd name="connsiteY11791" fmla="*/ 5170475 h 8856097"/>
              <a:gd name="connsiteX11792" fmla="*/ 4083644 w 8830208"/>
              <a:gd name="connsiteY11792" fmla="*/ 5175295 h 8856097"/>
              <a:gd name="connsiteX11793" fmla="*/ 4111524 w 8830208"/>
              <a:gd name="connsiteY11793" fmla="*/ 5226729 h 8856097"/>
              <a:gd name="connsiteX11794" fmla="*/ 4113219 w 8830208"/>
              <a:gd name="connsiteY11794" fmla="*/ 5193840 h 8856097"/>
              <a:gd name="connsiteX11795" fmla="*/ 4083644 w 8830208"/>
              <a:gd name="connsiteY11795" fmla="*/ 5175295 h 8856097"/>
              <a:gd name="connsiteX11796" fmla="*/ 3411655 w 8830208"/>
              <a:gd name="connsiteY11796" fmla="*/ 5202955 h 8856097"/>
              <a:gd name="connsiteX11797" fmla="*/ 3425362 w 8830208"/>
              <a:gd name="connsiteY11797" fmla="*/ 5223977 h 8856097"/>
              <a:gd name="connsiteX11798" fmla="*/ 3408998 w 8830208"/>
              <a:gd name="connsiteY11798" fmla="*/ 5179104 h 8856097"/>
              <a:gd name="connsiteX11799" fmla="*/ 3411655 w 8830208"/>
              <a:gd name="connsiteY11799" fmla="*/ 5202955 h 8856097"/>
              <a:gd name="connsiteX11800" fmla="*/ 4259361 w 8830208"/>
              <a:gd name="connsiteY11800" fmla="*/ 5202917 h 8856097"/>
              <a:gd name="connsiteX11801" fmla="*/ 4278211 w 8830208"/>
              <a:gd name="connsiteY11801" fmla="*/ 5226729 h 8856097"/>
              <a:gd name="connsiteX11802" fmla="*/ 4272944 w 8830208"/>
              <a:gd name="connsiteY11802" fmla="*/ 5195773 h 8856097"/>
              <a:gd name="connsiteX11803" fmla="*/ 4259361 w 8830208"/>
              <a:gd name="connsiteY11803" fmla="*/ 5202917 h 8856097"/>
              <a:gd name="connsiteX11804" fmla="*/ 2443620 w 8830208"/>
              <a:gd name="connsiteY11804" fmla="*/ 5197345 h 8856097"/>
              <a:gd name="connsiteX11805" fmla="*/ 2447068 w 8830208"/>
              <a:gd name="connsiteY11805" fmla="*/ 5211937 h 8856097"/>
              <a:gd name="connsiteX11806" fmla="*/ 2461660 w 8830208"/>
              <a:gd name="connsiteY11806" fmla="*/ 5208489 h 8856097"/>
              <a:gd name="connsiteX11807" fmla="*/ 2458212 w 8830208"/>
              <a:gd name="connsiteY11807" fmla="*/ 5193897 h 8856097"/>
              <a:gd name="connsiteX11808" fmla="*/ 2443620 w 8830208"/>
              <a:gd name="connsiteY11808" fmla="*/ 5197345 h 8856097"/>
              <a:gd name="connsiteX11809" fmla="*/ 4219842 w 8830208"/>
              <a:gd name="connsiteY11809" fmla="*/ 5190563 h 8856097"/>
              <a:gd name="connsiteX11810" fmla="*/ 4249636 w 8830208"/>
              <a:gd name="connsiteY11810" fmla="*/ 5245779 h 8856097"/>
              <a:gd name="connsiteX11811" fmla="*/ 4257628 w 8830208"/>
              <a:gd name="connsiteY11811" fmla="*/ 5237312 h 8856097"/>
              <a:gd name="connsiteX11812" fmla="*/ 4219842 w 8830208"/>
              <a:gd name="connsiteY11812" fmla="*/ 5190563 h 8856097"/>
              <a:gd name="connsiteX11813" fmla="*/ 2623938 w 8830208"/>
              <a:gd name="connsiteY11813" fmla="*/ 5224063 h 8856097"/>
              <a:gd name="connsiteX11814" fmla="*/ 2613470 w 8830208"/>
              <a:gd name="connsiteY11814" fmla="*/ 5234359 h 8856097"/>
              <a:gd name="connsiteX11815" fmla="*/ 2605154 w 8830208"/>
              <a:gd name="connsiteY11815" fmla="*/ 5223244 h 8856097"/>
              <a:gd name="connsiteX11816" fmla="*/ 2597134 w 8830208"/>
              <a:gd name="connsiteY11816" fmla="*/ 5241808 h 8856097"/>
              <a:gd name="connsiteX11817" fmla="*/ 2631805 w 8830208"/>
              <a:gd name="connsiteY11817" fmla="*/ 5241475 h 8856097"/>
              <a:gd name="connsiteX11818" fmla="*/ 2651532 w 8830208"/>
              <a:gd name="connsiteY11818" fmla="*/ 5233531 h 8856097"/>
              <a:gd name="connsiteX11819" fmla="*/ 2657427 w 8830208"/>
              <a:gd name="connsiteY11819" fmla="*/ 5224120 h 8856097"/>
              <a:gd name="connsiteX11820" fmla="*/ 2623938 w 8830208"/>
              <a:gd name="connsiteY11820" fmla="*/ 5224063 h 8856097"/>
              <a:gd name="connsiteX11821" fmla="*/ 3384719 w 8830208"/>
              <a:gd name="connsiteY11821" fmla="*/ 5212300 h 8856097"/>
              <a:gd name="connsiteX11822" fmla="*/ 3390148 w 8830208"/>
              <a:gd name="connsiteY11822" fmla="*/ 5226453 h 8856097"/>
              <a:gd name="connsiteX11823" fmla="*/ 3371879 w 8830208"/>
              <a:gd name="connsiteY11823" fmla="*/ 5215042 h 8856097"/>
              <a:gd name="connsiteX11824" fmla="*/ 3352600 w 8830208"/>
              <a:gd name="connsiteY11824" fmla="*/ 5233159 h 8856097"/>
              <a:gd name="connsiteX11825" fmla="*/ 3363716 w 8830208"/>
              <a:gd name="connsiteY11825" fmla="*/ 5250542 h 8856097"/>
              <a:gd name="connsiteX11826" fmla="*/ 3358534 w 8830208"/>
              <a:gd name="connsiteY11826" fmla="*/ 5233873 h 8856097"/>
              <a:gd name="connsiteX11827" fmla="*/ 3373574 w 8830208"/>
              <a:gd name="connsiteY11827" fmla="*/ 5227272 h 8856097"/>
              <a:gd name="connsiteX11828" fmla="*/ 3392815 w 8830208"/>
              <a:gd name="connsiteY11828" fmla="*/ 5231244 h 8856097"/>
              <a:gd name="connsiteX11829" fmla="*/ 3388814 w 8830208"/>
              <a:gd name="connsiteY11829" fmla="*/ 5198154 h 8856097"/>
              <a:gd name="connsiteX11830" fmla="*/ 3384719 w 8830208"/>
              <a:gd name="connsiteY11830" fmla="*/ 5212300 h 8856097"/>
              <a:gd name="connsiteX11831" fmla="*/ 3572285 w 8830208"/>
              <a:gd name="connsiteY11831" fmla="*/ 5207394 h 8856097"/>
              <a:gd name="connsiteX11832" fmla="*/ 3567398 w 8830208"/>
              <a:gd name="connsiteY11832" fmla="*/ 5232254 h 8856097"/>
              <a:gd name="connsiteX11833" fmla="*/ 3558540 w 8830208"/>
              <a:gd name="connsiteY11833" fmla="*/ 5226729 h 8856097"/>
              <a:gd name="connsiteX11834" fmla="*/ 3543929 w 8830208"/>
              <a:gd name="connsiteY11834" fmla="*/ 5202917 h 8856097"/>
              <a:gd name="connsiteX11835" fmla="*/ 3543586 w 8830208"/>
              <a:gd name="connsiteY11835" fmla="*/ 5218424 h 8856097"/>
              <a:gd name="connsiteX11836" fmla="*/ 3555483 w 8830208"/>
              <a:gd name="connsiteY11836" fmla="*/ 5244065 h 8856097"/>
              <a:gd name="connsiteX11837" fmla="*/ 3586772 w 8830208"/>
              <a:gd name="connsiteY11837" fmla="*/ 5227796 h 8856097"/>
              <a:gd name="connsiteX11838" fmla="*/ 3590316 w 8830208"/>
              <a:gd name="connsiteY11838" fmla="*/ 5217204 h 8856097"/>
              <a:gd name="connsiteX11839" fmla="*/ 3600402 w 8830208"/>
              <a:gd name="connsiteY11839" fmla="*/ 5227520 h 8856097"/>
              <a:gd name="connsiteX11840" fmla="*/ 3612309 w 8830208"/>
              <a:gd name="connsiteY11840" fmla="*/ 5233873 h 8856097"/>
              <a:gd name="connsiteX11841" fmla="*/ 3624215 w 8830208"/>
              <a:gd name="connsiteY11841" fmla="*/ 5216414 h 8856097"/>
              <a:gd name="connsiteX11842" fmla="*/ 3572285 w 8830208"/>
              <a:gd name="connsiteY11842" fmla="*/ 5207394 h 8856097"/>
              <a:gd name="connsiteX11843" fmla="*/ 3940483 w 8830208"/>
              <a:gd name="connsiteY11843" fmla="*/ 5204537 h 8856097"/>
              <a:gd name="connsiteX11844" fmla="*/ 3951465 w 8830208"/>
              <a:gd name="connsiteY11844" fmla="*/ 5245637 h 8856097"/>
              <a:gd name="connsiteX11845" fmla="*/ 3971525 w 8830208"/>
              <a:gd name="connsiteY11845" fmla="*/ 5216957 h 8856097"/>
              <a:gd name="connsiteX11846" fmla="*/ 3962648 w 8830208"/>
              <a:gd name="connsiteY11846" fmla="*/ 5202917 h 8856097"/>
              <a:gd name="connsiteX11847" fmla="*/ 3961553 w 8830208"/>
              <a:gd name="connsiteY11847" fmla="*/ 5221967 h 8856097"/>
              <a:gd name="connsiteX11848" fmla="*/ 3960457 w 8830208"/>
              <a:gd name="connsiteY11848" fmla="*/ 5241017 h 8856097"/>
              <a:gd name="connsiteX11849" fmla="*/ 3953856 w 8830208"/>
              <a:gd name="connsiteY11849" fmla="*/ 5217300 h 8856097"/>
              <a:gd name="connsiteX11850" fmla="*/ 3940483 w 8830208"/>
              <a:gd name="connsiteY11850" fmla="*/ 5204537 h 8856097"/>
              <a:gd name="connsiteX11851" fmla="*/ 4652915 w 8830208"/>
              <a:gd name="connsiteY11851" fmla="*/ 5213699 h 8856097"/>
              <a:gd name="connsiteX11852" fmla="*/ 4505278 w 8830208"/>
              <a:gd name="connsiteY11852" fmla="*/ 5233635 h 8856097"/>
              <a:gd name="connsiteX11853" fmla="*/ 4405265 w 8830208"/>
              <a:gd name="connsiteY11853" fmla="*/ 5239722 h 8856097"/>
              <a:gd name="connsiteX11854" fmla="*/ 4438603 w 8830208"/>
              <a:gd name="connsiteY11854" fmla="*/ 5247647 h 8856097"/>
              <a:gd name="connsiteX11855" fmla="*/ 4700540 w 8830208"/>
              <a:gd name="connsiteY11855" fmla="*/ 5211214 h 8856097"/>
              <a:gd name="connsiteX11856" fmla="*/ 4652915 w 8830208"/>
              <a:gd name="connsiteY11856" fmla="*/ 5213699 h 8856097"/>
              <a:gd name="connsiteX11857" fmla="*/ 5614940 w 8830208"/>
              <a:gd name="connsiteY11857" fmla="*/ 5215348 h 8856097"/>
              <a:gd name="connsiteX11858" fmla="*/ 5691140 w 8830208"/>
              <a:gd name="connsiteY11858" fmla="*/ 5264373 h 8856097"/>
              <a:gd name="connsiteX11859" fmla="*/ 5654259 w 8830208"/>
              <a:gd name="connsiteY11859" fmla="*/ 5232988 h 8856097"/>
              <a:gd name="connsiteX11860" fmla="*/ 5614940 w 8830208"/>
              <a:gd name="connsiteY11860" fmla="*/ 5215348 h 8856097"/>
              <a:gd name="connsiteX11861" fmla="*/ 2824115 w 8830208"/>
              <a:gd name="connsiteY11861" fmla="*/ 5217204 h 8856097"/>
              <a:gd name="connsiteX11862" fmla="*/ 2840126 w 8830208"/>
              <a:gd name="connsiteY11862" fmla="*/ 5245779 h 8856097"/>
              <a:gd name="connsiteX11863" fmla="*/ 2839174 w 8830208"/>
              <a:gd name="connsiteY11863" fmla="*/ 5232416 h 8856097"/>
              <a:gd name="connsiteX11864" fmla="*/ 2828087 w 8830208"/>
              <a:gd name="connsiteY11864" fmla="*/ 5219053 h 8856097"/>
              <a:gd name="connsiteX11865" fmla="*/ 2840384 w 8830208"/>
              <a:gd name="connsiteY11865" fmla="*/ 5214119 h 8856097"/>
              <a:gd name="connsiteX11866" fmla="*/ 2841346 w 8830208"/>
              <a:gd name="connsiteY11866" fmla="*/ 5208432 h 8856097"/>
              <a:gd name="connsiteX11867" fmla="*/ 2824115 w 8830208"/>
              <a:gd name="connsiteY11867" fmla="*/ 5217204 h 8856097"/>
              <a:gd name="connsiteX11868" fmla="*/ 4190952 w 8830208"/>
              <a:gd name="connsiteY11868" fmla="*/ 5213071 h 8856097"/>
              <a:gd name="connsiteX11869" fmla="*/ 4200811 w 8830208"/>
              <a:gd name="connsiteY11869" fmla="*/ 5236884 h 8856097"/>
              <a:gd name="connsiteX11870" fmla="*/ 4217794 w 8830208"/>
              <a:gd name="connsiteY11870" fmla="*/ 5231492 h 8856097"/>
              <a:gd name="connsiteX11871" fmla="*/ 4190952 w 8830208"/>
              <a:gd name="connsiteY11871" fmla="*/ 5213071 h 8856097"/>
              <a:gd name="connsiteX11872" fmla="*/ 5237483 w 8830208"/>
              <a:gd name="connsiteY11872" fmla="*/ 5224348 h 8856097"/>
              <a:gd name="connsiteX11873" fmla="*/ 5224415 w 8830208"/>
              <a:gd name="connsiteY11873" fmla="*/ 5241017 h 8856097"/>
              <a:gd name="connsiteX11874" fmla="*/ 5241084 w 8830208"/>
              <a:gd name="connsiteY11874" fmla="*/ 5227949 h 8856097"/>
              <a:gd name="connsiteX11875" fmla="*/ 5254152 w 8830208"/>
              <a:gd name="connsiteY11875" fmla="*/ 5207679 h 8856097"/>
              <a:gd name="connsiteX11876" fmla="*/ 5237483 w 8830208"/>
              <a:gd name="connsiteY11876" fmla="*/ 5224348 h 8856097"/>
              <a:gd name="connsiteX11877" fmla="*/ 2794521 w 8830208"/>
              <a:gd name="connsiteY11877" fmla="*/ 5232273 h 8856097"/>
              <a:gd name="connsiteX11878" fmla="*/ 2800302 w 8830208"/>
              <a:gd name="connsiteY11878" fmla="*/ 5251323 h 8856097"/>
              <a:gd name="connsiteX11879" fmla="*/ 2808932 w 8830208"/>
              <a:gd name="connsiteY11879" fmla="*/ 5255304 h 8856097"/>
              <a:gd name="connsiteX11880" fmla="*/ 2812590 w 8830208"/>
              <a:gd name="connsiteY11880" fmla="*/ 5236254 h 8856097"/>
              <a:gd name="connsiteX11881" fmla="*/ 2798169 w 8830208"/>
              <a:gd name="connsiteY11881" fmla="*/ 5217204 h 8856097"/>
              <a:gd name="connsiteX11882" fmla="*/ 2794521 w 8830208"/>
              <a:gd name="connsiteY11882" fmla="*/ 5232273 h 8856097"/>
              <a:gd name="connsiteX11883" fmla="*/ 3090815 w 8830208"/>
              <a:gd name="connsiteY11883" fmla="*/ 5226729 h 8856097"/>
              <a:gd name="connsiteX11884" fmla="*/ 3100902 w 8830208"/>
              <a:gd name="connsiteY11884" fmla="*/ 5236254 h 8856097"/>
              <a:gd name="connsiteX11885" fmla="*/ 3105102 w 8830208"/>
              <a:gd name="connsiteY11885" fmla="*/ 5226729 h 8856097"/>
              <a:gd name="connsiteX11886" fmla="*/ 3095016 w 8830208"/>
              <a:gd name="connsiteY11886" fmla="*/ 5217204 h 8856097"/>
              <a:gd name="connsiteX11887" fmla="*/ 3090815 w 8830208"/>
              <a:gd name="connsiteY11887" fmla="*/ 5226729 h 8856097"/>
              <a:gd name="connsiteX11888" fmla="*/ 3291326 w 8830208"/>
              <a:gd name="connsiteY11888" fmla="*/ 5225939 h 8856097"/>
              <a:gd name="connsiteX11889" fmla="*/ 3256350 w 8830208"/>
              <a:gd name="connsiteY11889" fmla="*/ 5232692 h 8856097"/>
              <a:gd name="connsiteX11890" fmla="*/ 3239224 w 8830208"/>
              <a:gd name="connsiteY11890" fmla="*/ 5264829 h 8856097"/>
              <a:gd name="connsiteX11891" fmla="*/ 3249225 w 8830208"/>
              <a:gd name="connsiteY11891" fmla="*/ 5279117 h 8856097"/>
              <a:gd name="connsiteX11892" fmla="*/ 3242567 w 8830208"/>
              <a:gd name="connsiteY11892" fmla="*/ 5255304 h 8856097"/>
              <a:gd name="connsiteX11893" fmla="*/ 3235919 w 8830208"/>
              <a:gd name="connsiteY11893" fmla="*/ 5231492 h 8856097"/>
              <a:gd name="connsiteX11894" fmla="*/ 3256064 w 8830208"/>
              <a:gd name="connsiteY11894" fmla="*/ 5255304 h 8856097"/>
              <a:gd name="connsiteX11895" fmla="*/ 3276219 w 8830208"/>
              <a:gd name="connsiteY11895" fmla="*/ 5279117 h 8856097"/>
              <a:gd name="connsiteX11896" fmla="*/ 3282467 w 8830208"/>
              <a:gd name="connsiteY11896" fmla="*/ 5256876 h 8856097"/>
              <a:gd name="connsiteX11897" fmla="*/ 3288716 w 8830208"/>
              <a:gd name="connsiteY11897" fmla="*/ 5234645 h 8856097"/>
              <a:gd name="connsiteX11898" fmla="*/ 3296403 w 8830208"/>
              <a:gd name="connsiteY11898" fmla="*/ 5247085 h 8856097"/>
              <a:gd name="connsiteX11899" fmla="*/ 3305575 w 8830208"/>
              <a:gd name="connsiteY11899" fmla="*/ 5232121 h 8856097"/>
              <a:gd name="connsiteX11900" fmla="*/ 3298889 w 8830208"/>
              <a:gd name="connsiteY11900" fmla="*/ 5213709 h 8856097"/>
              <a:gd name="connsiteX11901" fmla="*/ 3291326 w 8830208"/>
              <a:gd name="connsiteY11901" fmla="*/ 5225939 h 8856097"/>
              <a:gd name="connsiteX11902" fmla="*/ 3738515 w 8830208"/>
              <a:gd name="connsiteY11902" fmla="*/ 5226729 h 8856097"/>
              <a:gd name="connsiteX11903" fmla="*/ 3743277 w 8830208"/>
              <a:gd name="connsiteY11903" fmla="*/ 5236254 h 8856097"/>
              <a:gd name="connsiteX11904" fmla="*/ 3748040 w 8830208"/>
              <a:gd name="connsiteY11904" fmla="*/ 5245779 h 8856097"/>
              <a:gd name="connsiteX11905" fmla="*/ 3752241 w 8830208"/>
              <a:gd name="connsiteY11905" fmla="*/ 5255304 h 8856097"/>
              <a:gd name="connsiteX11906" fmla="*/ 3762327 w 8830208"/>
              <a:gd name="connsiteY11906" fmla="*/ 5236254 h 8856097"/>
              <a:gd name="connsiteX11907" fmla="*/ 3738515 w 8830208"/>
              <a:gd name="connsiteY11907" fmla="*/ 5226729 h 8856097"/>
              <a:gd name="connsiteX11908" fmla="*/ 4739040 w 8830208"/>
              <a:gd name="connsiteY11908" fmla="*/ 5237426 h 8856097"/>
              <a:gd name="connsiteX11909" fmla="*/ 4562828 w 8830208"/>
              <a:gd name="connsiteY11909" fmla="*/ 5269392 h 8856097"/>
              <a:gd name="connsiteX11910" fmla="*/ 4443365 w 8830208"/>
              <a:gd name="connsiteY11910" fmla="*/ 5283051 h 8856097"/>
              <a:gd name="connsiteX11911" fmla="*/ 4552903 w 8830208"/>
              <a:gd name="connsiteY11911" fmla="*/ 5279879 h 8856097"/>
              <a:gd name="connsiteX11912" fmla="*/ 4662440 w 8830208"/>
              <a:gd name="connsiteY11912" fmla="*/ 5276707 h 8856097"/>
              <a:gd name="connsiteX11913" fmla="*/ 4726334 w 8830208"/>
              <a:gd name="connsiteY11913" fmla="*/ 5256219 h 8856097"/>
              <a:gd name="connsiteX11914" fmla="*/ 4795952 w 8830208"/>
              <a:gd name="connsiteY11914" fmla="*/ 5226473 h 8856097"/>
              <a:gd name="connsiteX11915" fmla="*/ 4798733 w 8830208"/>
              <a:gd name="connsiteY11915" fmla="*/ 5218157 h 8856097"/>
              <a:gd name="connsiteX11916" fmla="*/ 4739040 w 8830208"/>
              <a:gd name="connsiteY11916" fmla="*/ 5237426 h 8856097"/>
              <a:gd name="connsiteX11917" fmla="*/ 3016206 w 8830208"/>
              <a:gd name="connsiteY11917" fmla="*/ 5233083 h 8856097"/>
              <a:gd name="connsiteX11918" fmla="*/ 3020206 w 8830208"/>
              <a:gd name="connsiteY11918" fmla="*/ 5279631 h 8856097"/>
              <a:gd name="connsiteX11919" fmla="*/ 3041771 w 8830208"/>
              <a:gd name="connsiteY11919" fmla="*/ 5247999 h 8856097"/>
              <a:gd name="connsiteX11920" fmla="*/ 3016206 w 8830208"/>
              <a:gd name="connsiteY11920" fmla="*/ 5233083 h 8856097"/>
              <a:gd name="connsiteX11921" fmla="*/ 3702663 w 8830208"/>
              <a:gd name="connsiteY11921" fmla="*/ 5237474 h 8856097"/>
              <a:gd name="connsiteX11922" fmla="*/ 3685861 w 8830208"/>
              <a:gd name="connsiteY11922" fmla="*/ 5246875 h 8856097"/>
              <a:gd name="connsiteX11923" fmla="*/ 3700891 w 8830208"/>
              <a:gd name="connsiteY11923" fmla="*/ 5261906 h 8856097"/>
              <a:gd name="connsiteX11924" fmla="*/ 3727590 w 8830208"/>
              <a:gd name="connsiteY11924" fmla="*/ 5242608 h 8856097"/>
              <a:gd name="connsiteX11925" fmla="*/ 3719455 w 8830208"/>
              <a:gd name="connsiteY11925" fmla="*/ 5228073 h 8856097"/>
              <a:gd name="connsiteX11926" fmla="*/ 3702663 w 8830208"/>
              <a:gd name="connsiteY11926" fmla="*/ 5237474 h 8856097"/>
              <a:gd name="connsiteX11927" fmla="*/ 4152852 w 8830208"/>
              <a:gd name="connsiteY11927" fmla="*/ 5234435 h 8856097"/>
              <a:gd name="connsiteX11928" fmla="*/ 4186285 w 8830208"/>
              <a:gd name="connsiteY11928" fmla="*/ 5272678 h 8856097"/>
              <a:gd name="connsiteX11929" fmla="*/ 4166502 w 8830208"/>
              <a:gd name="connsiteY11929" fmla="*/ 5226729 h 8856097"/>
              <a:gd name="connsiteX11930" fmla="*/ 4152852 w 8830208"/>
              <a:gd name="connsiteY11930" fmla="*/ 5234435 h 8856097"/>
              <a:gd name="connsiteX11931" fmla="*/ 2729684 w 8830208"/>
              <a:gd name="connsiteY11931" fmla="*/ 5244456 h 8856097"/>
              <a:gd name="connsiteX11932" fmla="*/ 2730113 w 8830208"/>
              <a:gd name="connsiteY11932" fmla="*/ 5271116 h 8856097"/>
              <a:gd name="connsiteX11933" fmla="*/ 2736190 w 8830208"/>
              <a:gd name="connsiteY11933" fmla="*/ 5288642 h 8856097"/>
              <a:gd name="connsiteX11934" fmla="*/ 2722064 w 8830208"/>
              <a:gd name="connsiteY11934" fmla="*/ 5270516 h 8856097"/>
              <a:gd name="connsiteX11935" fmla="*/ 2694413 w 8830208"/>
              <a:gd name="connsiteY11935" fmla="*/ 5291919 h 8856097"/>
              <a:gd name="connsiteX11936" fmla="*/ 2702528 w 8830208"/>
              <a:gd name="connsiteY11936" fmla="*/ 5304730 h 8856097"/>
              <a:gd name="connsiteX11937" fmla="*/ 2732361 w 8830208"/>
              <a:gd name="connsiteY11937" fmla="*/ 5289299 h 8856097"/>
              <a:gd name="connsiteX11938" fmla="*/ 2762202 w 8830208"/>
              <a:gd name="connsiteY11938" fmla="*/ 5265754 h 8856097"/>
              <a:gd name="connsiteX11939" fmla="*/ 2729684 w 8830208"/>
              <a:gd name="connsiteY11939" fmla="*/ 5244456 h 8856097"/>
              <a:gd name="connsiteX11940" fmla="*/ 2973553 w 8830208"/>
              <a:gd name="connsiteY11940" fmla="*/ 5244141 h 8856097"/>
              <a:gd name="connsiteX11941" fmla="*/ 2952836 w 8830208"/>
              <a:gd name="connsiteY11941" fmla="*/ 5286899 h 8856097"/>
              <a:gd name="connsiteX11942" fmla="*/ 2965028 w 8830208"/>
              <a:gd name="connsiteY11942" fmla="*/ 5298167 h 8856097"/>
              <a:gd name="connsiteX11943" fmla="*/ 2959170 w 8830208"/>
              <a:gd name="connsiteY11943" fmla="*/ 5281498 h 8856097"/>
              <a:gd name="connsiteX11944" fmla="*/ 2961732 w 8830208"/>
              <a:gd name="connsiteY11944" fmla="*/ 5264829 h 8856097"/>
              <a:gd name="connsiteX11945" fmla="*/ 2974534 w 8830208"/>
              <a:gd name="connsiteY11945" fmla="*/ 5276736 h 8856097"/>
              <a:gd name="connsiteX11946" fmla="*/ 2978896 w 8830208"/>
              <a:gd name="connsiteY11946" fmla="*/ 5288642 h 8856097"/>
              <a:gd name="connsiteX11947" fmla="*/ 2990507 w 8830208"/>
              <a:gd name="connsiteY11947" fmla="*/ 5277746 h 8856097"/>
              <a:gd name="connsiteX11948" fmla="*/ 2973553 w 8830208"/>
              <a:gd name="connsiteY11948" fmla="*/ 5244141 h 8856097"/>
              <a:gd name="connsiteX11949" fmla="*/ 3868626 w 8830208"/>
              <a:gd name="connsiteY11949" fmla="*/ 5251495 h 8856097"/>
              <a:gd name="connsiteX11950" fmla="*/ 3828412 w 8830208"/>
              <a:gd name="connsiteY11950" fmla="*/ 5261915 h 8856097"/>
              <a:gd name="connsiteX11951" fmla="*/ 3824545 w 8830208"/>
              <a:gd name="connsiteY11951" fmla="*/ 5288080 h 8856097"/>
              <a:gd name="connsiteX11952" fmla="*/ 3838527 w 8830208"/>
              <a:gd name="connsiteY11952" fmla="*/ 5306568 h 8856097"/>
              <a:gd name="connsiteX11953" fmla="*/ 3838527 w 8830208"/>
              <a:gd name="connsiteY11953" fmla="*/ 5290462 h 8856097"/>
              <a:gd name="connsiteX11954" fmla="*/ 3859730 w 8830208"/>
              <a:gd name="connsiteY11954" fmla="*/ 5285565 h 8856097"/>
              <a:gd name="connsiteX11955" fmla="*/ 3886295 w 8830208"/>
              <a:gd name="connsiteY11955" fmla="*/ 5261887 h 8856097"/>
              <a:gd name="connsiteX11956" fmla="*/ 3886448 w 8830208"/>
              <a:gd name="connsiteY11956" fmla="*/ 5241017 h 8856097"/>
              <a:gd name="connsiteX11957" fmla="*/ 3895677 w 8830208"/>
              <a:gd name="connsiteY11957" fmla="*/ 5255304 h 8856097"/>
              <a:gd name="connsiteX11958" fmla="*/ 3904907 w 8830208"/>
              <a:gd name="connsiteY11958" fmla="*/ 5269592 h 8856097"/>
              <a:gd name="connsiteX11959" fmla="*/ 3905060 w 8830208"/>
              <a:gd name="connsiteY11959" fmla="*/ 5252923 h 8856097"/>
              <a:gd name="connsiteX11960" fmla="*/ 3868626 w 8830208"/>
              <a:gd name="connsiteY11960" fmla="*/ 5251495 h 8856097"/>
              <a:gd name="connsiteX11961" fmla="*/ 4849321 w 8830208"/>
              <a:gd name="connsiteY11961" fmla="*/ 5250971 h 8856097"/>
              <a:gd name="connsiteX11962" fmla="*/ 4595765 w 8830208"/>
              <a:gd name="connsiteY11962" fmla="*/ 5308245 h 8856097"/>
              <a:gd name="connsiteX11963" fmla="*/ 4490990 w 8830208"/>
              <a:gd name="connsiteY11963" fmla="*/ 5321075 h 8856097"/>
              <a:gd name="connsiteX11964" fmla="*/ 4595765 w 8830208"/>
              <a:gd name="connsiteY11964" fmla="*/ 5318122 h 8856097"/>
              <a:gd name="connsiteX11965" fmla="*/ 4700540 w 8830208"/>
              <a:gd name="connsiteY11965" fmla="*/ 5315160 h 8856097"/>
              <a:gd name="connsiteX11966" fmla="*/ 4778950 w 8830208"/>
              <a:gd name="connsiteY11966" fmla="*/ 5288795 h 8856097"/>
              <a:gd name="connsiteX11967" fmla="*/ 4874200 w 8830208"/>
              <a:gd name="connsiteY11967" fmla="*/ 5249637 h 8856097"/>
              <a:gd name="connsiteX11968" fmla="*/ 4849321 w 8830208"/>
              <a:gd name="connsiteY11968" fmla="*/ 5250971 h 8856097"/>
              <a:gd name="connsiteX11969" fmla="*/ 2466927 w 8830208"/>
              <a:gd name="connsiteY11969" fmla="*/ 5255867 h 8856097"/>
              <a:gd name="connsiteX11970" fmla="*/ 2476452 w 8830208"/>
              <a:gd name="connsiteY11970" fmla="*/ 5260067 h 8856097"/>
              <a:gd name="connsiteX11971" fmla="*/ 2485977 w 8830208"/>
              <a:gd name="connsiteY11971" fmla="*/ 5249980 h 8856097"/>
              <a:gd name="connsiteX11972" fmla="*/ 2476452 w 8830208"/>
              <a:gd name="connsiteY11972" fmla="*/ 5245779 h 8856097"/>
              <a:gd name="connsiteX11973" fmla="*/ 2466927 w 8830208"/>
              <a:gd name="connsiteY11973" fmla="*/ 5255867 h 8856097"/>
              <a:gd name="connsiteX11974" fmla="*/ 3638502 w 8830208"/>
              <a:gd name="connsiteY11974" fmla="*/ 5255934 h 8856097"/>
              <a:gd name="connsiteX11975" fmla="*/ 3668125 w 8830208"/>
              <a:gd name="connsiteY11975" fmla="*/ 5297519 h 8856097"/>
              <a:gd name="connsiteX11976" fmla="*/ 3660515 w 8830208"/>
              <a:gd name="connsiteY11976" fmla="*/ 5278984 h 8856097"/>
              <a:gd name="connsiteX11977" fmla="*/ 3649971 w 8830208"/>
              <a:gd name="connsiteY11977" fmla="*/ 5259715 h 8856097"/>
              <a:gd name="connsiteX11978" fmla="*/ 3672516 w 8830208"/>
              <a:gd name="connsiteY11978" fmla="*/ 5268916 h 8856097"/>
              <a:gd name="connsiteX11979" fmla="*/ 3693157 w 8830208"/>
              <a:gd name="connsiteY11979" fmla="*/ 5280022 h 8856097"/>
              <a:gd name="connsiteX11980" fmla="*/ 3653466 w 8830208"/>
              <a:gd name="connsiteY11980" fmla="*/ 5245779 h 8856097"/>
              <a:gd name="connsiteX11981" fmla="*/ 3638502 w 8830208"/>
              <a:gd name="connsiteY11981" fmla="*/ 5255934 h 8856097"/>
              <a:gd name="connsiteX11982" fmla="*/ 4114752 w 8830208"/>
              <a:gd name="connsiteY11982" fmla="*/ 5253485 h 8856097"/>
              <a:gd name="connsiteX11983" fmla="*/ 4152243 w 8830208"/>
              <a:gd name="connsiteY11983" fmla="*/ 5284432 h 8856097"/>
              <a:gd name="connsiteX11984" fmla="*/ 4165911 w 8830208"/>
              <a:gd name="connsiteY11984" fmla="*/ 5275803 h 8856097"/>
              <a:gd name="connsiteX11985" fmla="*/ 4153453 w 8830208"/>
              <a:gd name="connsiteY11985" fmla="*/ 5260791 h 8856097"/>
              <a:gd name="connsiteX11986" fmla="*/ 4114752 w 8830208"/>
              <a:gd name="connsiteY11986" fmla="*/ 5253485 h 8856097"/>
              <a:gd name="connsiteX11987" fmla="*/ 5299710 w 8830208"/>
              <a:gd name="connsiteY11987" fmla="*/ 5267211 h 8856097"/>
              <a:gd name="connsiteX11988" fmla="*/ 5281565 w 8830208"/>
              <a:gd name="connsiteY11988" fmla="*/ 5288642 h 8856097"/>
              <a:gd name="connsiteX11989" fmla="*/ 5302996 w 8830208"/>
              <a:gd name="connsiteY11989" fmla="*/ 5270497 h 8856097"/>
              <a:gd name="connsiteX11990" fmla="*/ 5321142 w 8830208"/>
              <a:gd name="connsiteY11990" fmla="*/ 5245779 h 8856097"/>
              <a:gd name="connsiteX11991" fmla="*/ 5299710 w 8830208"/>
              <a:gd name="connsiteY11991" fmla="*/ 5267211 h 8856097"/>
              <a:gd name="connsiteX11992" fmla="*/ 2918584 w 8830208"/>
              <a:gd name="connsiteY11992" fmla="*/ 5267992 h 8856097"/>
              <a:gd name="connsiteX11993" fmla="*/ 2924127 w 8830208"/>
              <a:gd name="connsiteY11993" fmla="*/ 5294186 h 8856097"/>
              <a:gd name="connsiteX11994" fmla="*/ 2933652 w 8830208"/>
              <a:gd name="connsiteY11994" fmla="*/ 5302929 h 8856097"/>
              <a:gd name="connsiteX11995" fmla="*/ 2928109 w 8830208"/>
              <a:gd name="connsiteY11995" fmla="*/ 5269030 h 8856097"/>
              <a:gd name="connsiteX11996" fmla="*/ 2913050 w 8830208"/>
              <a:gd name="connsiteY11996" fmla="*/ 5250542 h 8856097"/>
              <a:gd name="connsiteX11997" fmla="*/ 2918584 w 8830208"/>
              <a:gd name="connsiteY11997" fmla="*/ 5267992 h 8856097"/>
              <a:gd name="connsiteX11998" fmla="*/ 3177026 w 8830208"/>
              <a:gd name="connsiteY11998" fmla="*/ 5264039 h 8856097"/>
              <a:gd name="connsiteX11999" fmla="*/ 3156528 w 8830208"/>
              <a:gd name="connsiteY11999" fmla="*/ 5270545 h 8856097"/>
              <a:gd name="connsiteX12000" fmla="*/ 3150946 w 8830208"/>
              <a:gd name="connsiteY12000" fmla="*/ 5290852 h 8856097"/>
              <a:gd name="connsiteX12001" fmla="*/ 3180664 w 8830208"/>
              <a:gd name="connsiteY12001" fmla="*/ 5298291 h 8856097"/>
              <a:gd name="connsiteX12002" fmla="*/ 3196942 w 8830208"/>
              <a:gd name="connsiteY12002" fmla="*/ 5269840 h 8856097"/>
              <a:gd name="connsiteX12003" fmla="*/ 3184208 w 8830208"/>
              <a:gd name="connsiteY12003" fmla="*/ 5252419 h 8856097"/>
              <a:gd name="connsiteX12004" fmla="*/ 3177026 w 8830208"/>
              <a:gd name="connsiteY12004" fmla="*/ 5264039 h 8856097"/>
              <a:gd name="connsiteX12005" fmla="*/ 4009977 w 8830208"/>
              <a:gd name="connsiteY12005" fmla="*/ 5277879 h 8856097"/>
              <a:gd name="connsiteX12006" fmla="*/ 4035562 w 8830208"/>
              <a:gd name="connsiteY12006" fmla="*/ 5299577 h 8856097"/>
              <a:gd name="connsiteX12007" fmla="*/ 4025399 w 8830208"/>
              <a:gd name="connsiteY12007" fmla="*/ 5278888 h 8856097"/>
              <a:gd name="connsiteX12008" fmla="*/ 4009977 w 8830208"/>
              <a:gd name="connsiteY12008" fmla="*/ 5263467 h 8856097"/>
              <a:gd name="connsiteX12009" fmla="*/ 4009977 w 8830208"/>
              <a:gd name="connsiteY12009" fmla="*/ 5277879 h 8856097"/>
              <a:gd name="connsiteX12010" fmla="*/ 4884411 w 8830208"/>
              <a:gd name="connsiteY12010" fmla="*/ 5293834 h 8856097"/>
              <a:gd name="connsiteX12011" fmla="*/ 4727248 w 8830208"/>
              <a:gd name="connsiteY12011" fmla="*/ 5331819 h 8856097"/>
              <a:gd name="connsiteX12012" fmla="*/ 4595765 w 8830208"/>
              <a:gd name="connsiteY12012" fmla="*/ 5349964 h 8856097"/>
              <a:gd name="connsiteX12013" fmla="*/ 4548140 w 8830208"/>
              <a:gd name="connsiteY12013" fmla="*/ 5357574 h 8856097"/>
              <a:gd name="connsiteX12014" fmla="*/ 4626255 w 8830208"/>
              <a:gd name="connsiteY12014" fmla="*/ 5358832 h 8856097"/>
              <a:gd name="connsiteX12015" fmla="*/ 4754842 w 8830208"/>
              <a:gd name="connsiteY12015" fmla="*/ 5349374 h 8856097"/>
              <a:gd name="connsiteX12016" fmla="*/ 4957239 w 8830208"/>
              <a:gd name="connsiteY12016" fmla="*/ 5273641 h 8856097"/>
              <a:gd name="connsiteX12017" fmla="*/ 4884411 w 8830208"/>
              <a:gd name="connsiteY12017" fmla="*/ 5293834 h 8856097"/>
              <a:gd name="connsiteX12018" fmla="*/ 2314680 w 8830208"/>
              <a:gd name="connsiteY12018" fmla="*/ 5278165 h 8856097"/>
              <a:gd name="connsiteX12019" fmla="*/ 2632967 w 8830208"/>
              <a:gd name="connsiteY12019" fmla="*/ 5888717 h 8856097"/>
              <a:gd name="connsiteX12020" fmla="*/ 2762412 w 8830208"/>
              <a:gd name="connsiteY12020" fmla="*/ 6133986 h 8856097"/>
              <a:gd name="connsiteX12021" fmla="*/ 2824944 w 8830208"/>
              <a:gd name="connsiteY12021" fmla="*/ 6245904 h 8856097"/>
              <a:gd name="connsiteX12022" fmla="*/ 2522030 w 8830208"/>
              <a:gd name="connsiteY12022" fmla="*/ 5655354 h 8856097"/>
              <a:gd name="connsiteX12023" fmla="*/ 2363315 w 8830208"/>
              <a:gd name="connsiteY12023" fmla="*/ 5360079 h 8856097"/>
              <a:gd name="connsiteX12024" fmla="*/ 2314680 w 8830208"/>
              <a:gd name="connsiteY12024" fmla="*/ 5278165 h 8856097"/>
              <a:gd name="connsiteX12025" fmla="*/ 2667095 w 8830208"/>
              <a:gd name="connsiteY12025" fmla="*/ 5288642 h 8856097"/>
              <a:gd name="connsiteX12026" fmla="*/ 2666657 w 8830208"/>
              <a:gd name="connsiteY12026" fmla="*/ 5307692 h 8856097"/>
              <a:gd name="connsiteX12027" fmla="*/ 2657427 w 8830208"/>
              <a:gd name="connsiteY12027" fmla="*/ 5293404 h 8856097"/>
              <a:gd name="connsiteX12028" fmla="*/ 2648198 w 8830208"/>
              <a:gd name="connsiteY12028" fmla="*/ 5279117 h 8856097"/>
              <a:gd name="connsiteX12029" fmla="*/ 2648045 w 8830208"/>
              <a:gd name="connsiteY12029" fmla="*/ 5291585 h 8856097"/>
              <a:gd name="connsiteX12030" fmla="*/ 2638377 w 8830208"/>
              <a:gd name="connsiteY12030" fmla="*/ 5298167 h 8856097"/>
              <a:gd name="connsiteX12031" fmla="*/ 2634634 w 8830208"/>
              <a:gd name="connsiteY12031" fmla="*/ 5316436 h 8856097"/>
              <a:gd name="connsiteX12032" fmla="*/ 2649484 w 8830208"/>
              <a:gd name="connsiteY12032" fmla="*/ 5331504 h 8856097"/>
              <a:gd name="connsiteX12033" fmla="*/ 2651665 w 8830208"/>
              <a:gd name="connsiteY12033" fmla="*/ 5320360 h 8856097"/>
              <a:gd name="connsiteX12034" fmla="*/ 2660323 w 8830208"/>
              <a:gd name="connsiteY12034" fmla="*/ 5315179 h 8856097"/>
              <a:gd name="connsiteX12035" fmla="*/ 2677287 w 8830208"/>
              <a:gd name="connsiteY12035" fmla="*/ 5286337 h 8856097"/>
              <a:gd name="connsiteX12036" fmla="*/ 2667534 w 8830208"/>
              <a:gd name="connsiteY12036" fmla="*/ 5269592 h 8856097"/>
              <a:gd name="connsiteX12037" fmla="*/ 2667095 w 8830208"/>
              <a:gd name="connsiteY12037" fmla="*/ 5288642 h 8856097"/>
              <a:gd name="connsiteX12038" fmla="*/ 2872940 w 8830208"/>
              <a:gd name="connsiteY12038" fmla="*/ 5288956 h 8856097"/>
              <a:gd name="connsiteX12039" fmla="*/ 2880970 w 8830208"/>
              <a:gd name="connsiteY12039" fmla="*/ 5312454 h 8856097"/>
              <a:gd name="connsiteX12040" fmla="*/ 2889475 w 8830208"/>
              <a:gd name="connsiteY12040" fmla="*/ 5298167 h 8856097"/>
              <a:gd name="connsiteX12041" fmla="*/ 2908335 w 8830208"/>
              <a:gd name="connsiteY12041" fmla="*/ 5293643 h 8856097"/>
              <a:gd name="connsiteX12042" fmla="*/ 2910716 w 8830208"/>
              <a:gd name="connsiteY12042" fmla="*/ 5291262 h 8856097"/>
              <a:gd name="connsiteX12043" fmla="*/ 2872940 w 8830208"/>
              <a:gd name="connsiteY12043" fmla="*/ 5288956 h 8856097"/>
              <a:gd name="connsiteX12044" fmla="*/ 3985146 w 8830208"/>
              <a:gd name="connsiteY12044" fmla="*/ 5289423 h 8856097"/>
              <a:gd name="connsiteX12045" fmla="*/ 3990927 w 8830208"/>
              <a:gd name="connsiteY12045" fmla="*/ 5308473 h 8856097"/>
              <a:gd name="connsiteX12046" fmla="*/ 3999557 w 8830208"/>
              <a:gd name="connsiteY12046" fmla="*/ 5312454 h 8856097"/>
              <a:gd name="connsiteX12047" fmla="*/ 4003215 w 8830208"/>
              <a:gd name="connsiteY12047" fmla="*/ 5293404 h 8856097"/>
              <a:gd name="connsiteX12048" fmla="*/ 3988794 w 8830208"/>
              <a:gd name="connsiteY12048" fmla="*/ 5274354 h 8856097"/>
              <a:gd name="connsiteX12049" fmla="*/ 3985146 w 8830208"/>
              <a:gd name="connsiteY12049" fmla="*/ 5289423 h 8856097"/>
              <a:gd name="connsiteX12050" fmla="*/ 4978346 w 8830208"/>
              <a:gd name="connsiteY12050" fmla="*/ 5309635 h 8856097"/>
              <a:gd name="connsiteX12051" fmla="*/ 4664821 w 8830208"/>
              <a:gd name="connsiteY12051" fmla="*/ 5379006 h 8856097"/>
              <a:gd name="connsiteX12052" fmla="*/ 4600528 w 8830208"/>
              <a:gd name="connsiteY12052" fmla="*/ 5388654 h 8856097"/>
              <a:gd name="connsiteX12053" fmla="*/ 4800781 w 8830208"/>
              <a:gd name="connsiteY12053" fmla="*/ 5384673 h 8856097"/>
              <a:gd name="connsiteX12054" fmla="*/ 5038678 w 8830208"/>
              <a:gd name="connsiteY12054" fmla="*/ 5293519 h 8856097"/>
              <a:gd name="connsiteX12055" fmla="*/ 4978346 w 8830208"/>
              <a:gd name="connsiteY12055" fmla="*/ 5309635 h 8856097"/>
              <a:gd name="connsiteX12056" fmla="*/ 2812209 w 8830208"/>
              <a:gd name="connsiteY12056" fmla="*/ 5298129 h 8856097"/>
              <a:gd name="connsiteX12057" fmla="*/ 2819352 w 8830208"/>
              <a:gd name="connsiteY12057" fmla="*/ 5341029 h 8856097"/>
              <a:gd name="connsiteX12058" fmla="*/ 2838402 w 8830208"/>
              <a:gd name="connsiteY12058" fmla="*/ 5330485 h 8856097"/>
              <a:gd name="connsiteX12059" fmla="*/ 2852690 w 8830208"/>
              <a:gd name="connsiteY12059" fmla="*/ 5325428 h 8856097"/>
              <a:gd name="connsiteX12060" fmla="*/ 2852014 w 8830208"/>
              <a:gd name="connsiteY12060" fmla="*/ 5298844 h 8856097"/>
              <a:gd name="connsiteX12061" fmla="*/ 2812209 w 8830208"/>
              <a:gd name="connsiteY12061" fmla="*/ 5298129 h 8856097"/>
              <a:gd name="connsiteX12062" fmla="*/ 3067002 w 8830208"/>
              <a:gd name="connsiteY12062" fmla="*/ 5290462 h 8856097"/>
              <a:gd name="connsiteX12063" fmla="*/ 3076404 w 8830208"/>
              <a:gd name="connsiteY12063" fmla="*/ 5312226 h 8856097"/>
              <a:gd name="connsiteX12064" fmla="*/ 3124152 w 8830208"/>
              <a:gd name="connsiteY12064" fmla="*/ 5310778 h 8856097"/>
              <a:gd name="connsiteX12065" fmla="*/ 3114732 w 8830208"/>
              <a:gd name="connsiteY12065" fmla="*/ 5307626 h 8856097"/>
              <a:gd name="connsiteX12066" fmla="*/ 3110532 w 8830208"/>
              <a:gd name="connsiteY12066" fmla="*/ 5299853 h 8856097"/>
              <a:gd name="connsiteX12067" fmla="*/ 3115752 w 8830208"/>
              <a:gd name="connsiteY12067" fmla="*/ 5286261 h 8856097"/>
              <a:gd name="connsiteX12068" fmla="*/ 3091377 w 8830208"/>
              <a:gd name="connsiteY12068" fmla="*/ 5286261 h 8856097"/>
              <a:gd name="connsiteX12069" fmla="*/ 3067002 w 8830208"/>
              <a:gd name="connsiteY12069" fmla="*/ 5290462 h 8856097"/>
              <a:gd name="connsiteX12070" fmla="*/ 3785626 w 8830208"/>
              <a:gd name="connsiteY12070" fmla="*/ 5294233 h 8856097"/>
              <a:gd name="connsiteX12071" fmla="*/ 3789826 w 8830208"/>
              <a:gd name="connsiteY12071" fmla="*/ 5315189 h 8856097"/>
              <a:gd name="connsiteX12072" fmla="*/ 3800427 w 8830208"/>
              <a:gd name="connsiteY12072" fmla="*/ 5325790 h 8856097"/>
              <a:gd name="connsiteX12073" fmla="*/ 3811029 w 8830208"/>
              <a:gd name="connsiteY12073" fmla="*/ 5315189 h 8856097"/>
              <a:gd name="connsiteX12074" fmla="*/ 3800427 w 8830208"/>
              <a:gd name="connsiteY12074" fmla="*/ 5283879 h 8856097"/>
              <a:gd name="connsiteX12075" fmla="*/ 3785626 w 8830208"/>
              <a:gd name="connsiteY12075" fmla="*/ 5294233 h 8856097"/>
              <a:gd name="connsiteX12076" fmla="*/ 3965715 w 8830208"/>
              <a:gd name="connsiteY12076" fmla="*/ 5301091 h 8856097"/>
              <a:gd name="connsiteX12077" fmla="*/ 3970382 w 8830208"/>
              <a:gd name="connsiteY12077" fmla="*/ 5323065 h 8856097"/>
              <a:gd name="connsiteX12078" fmla="*/ 3957180 w 8830208"/>
              <a:gd name="connsiteY12078" fmla="*/ 5312112 h 8856097"/>
              <a:gd name="connsiteX12079" fmla="*/ 3943969 w 8830208"/>
              <a:gd name="connsiteY12079" fmla="*/ 5301158 h 8856097"/>
              <a:gd name="connsiteX12080" fmla="*/ 3917442 w 8830208"/>
              <a:gd name="connsiteY12080" fmla="*/ 5320046 h 8856097"/>
              <a:gd name="connsiteX12081" fmla="*/ 3881390 w 8830208"/>
              <a:gd name="connsiteY12081" fmla="*/ 5339477 h 8856097"/>
              <a:gd name="connsiteX12082" fmla="*/ 3875704 w 8830208"/>
              <a:gd name="connsiteY12082" fmla="*/ 5369604 h 8856097"/>
              <a:gd name="connsiteX12083" fmla="*/ 3935445 w 8830208"/>
              <a:gd name="connsiteY12083" fmla="*/ 5321979 h 8856097"/>
              <a:gd name="connsiteX12084" fmla="*/ 3930682 w 8830208"/>
              <a:gd name="connsiteY12084" fmla="*/ 5307692 h 8856097"/>
              <a:gd name="connsiteX12085" fmla="*/ 3946922 w 8830208"/>
              <a:gd name="connsiteY12085" fmla="*/ 5321103 h 8856097"/>
              <a:gd name="connsiteX12086" fmla="*/ 3963162 w 8830208"/>
              <a:gd name="connsiteY12086" fmla="*/ 5334505 h 8856097"/>
              <a:gd name="connsiteX12087" fmla="*/ 3973268 w 8830208"/>
              <a:gd name="connsiteY12087" fmla="*/ 5324399 h 8856097"/>
              <a:gd name="connsiteX12088" fmla="*/ 3983374 w 8830208"/>
              <a:gd name="connsiteY12088" fmla="*/ 5314293 h 8856097"/>
              <a:gd name="connsiteX12089" fmla="*/ 3972211 w 8830208"/>
              <a:gd name="connsiteY12089" fmla="*/ 5296700 h 8856097"/>
              <a:gd name="connsiteX12090" fmla="*/ 3961038 w 8830208"/>
              <a:gd name="connsiteY12090" fmla="*/ 5279117 h 8856097"/>
              <a:gd name="connsiteX12091" fmla="*/ 3965715 w 8830208"/>
              <a:gd name="connsiteY12091" fmla="*/ 5301091 h 8856097"/>
              <a:gd name="connsiteX12092" fmla="*/ 5075254 w 8830208"/>
              <a:gd name="connsiteY12092" fmla="*/ 5322465 h 8856097"/>
              <a:gd name="connsiteX12093" fmla="*/ 4768368 w 8830208"/>
              <a:gd name="connsiteY12093" fmla="*/ 5413915 h 8856097"/>
              <a:gd name="connsiteX12094" fmla="*/ 4749232 w 8830208"/>
              <a:gd name="connsiteY12094" fmla="*/ 5431488 h 8856097"/>
              <a:gd name="connsiteX12095" fmla="*/ 5042583 w 8830208"/>
              <a:gd name="connsiteY12095" fmla="*/ 5354593 h 8856097"/>
              <a:gd name="connsiteX12096" fmla="*/ 5152978 w 8830208"/>
              <a:gd name="connsiteY12096" fmla="*/ 5284785 h 8856097"/>
              <a:gd name="connsiteX12097" fmla="*/ 5075254 w 8830208"/>
              <a:gd name="connsiteY12097" fmla="*/ 5322465 h 8856097"/>
              <a:gd name="connsiteX12098" fmla="*/ 5252990 w 8830208"/>
              <a:gd name="connsiteY12098" fmla="*/ 5293404 h 8856097"/>
              <a:gd name="connsiteX12099" fmla="*/ 5256629 w 8830208"/>
              <a:gd name="connsiteY12099" fmla="*/ 5302929 h 8856097"/>
              <a:gd name="connsiteX12100" fmla="*/ 5272040 w 8830208"/>
              <a:gd name="connsiteY12100" fmla="*/ 5293404 h 8856097"/>
              <a:gd name="connsiteX12101" fmla="*/ 5268401 w 8830208"/>
              <a:gd name="connsiteY12101" fmla="*/ 5283879 h 8856097"/>
              <a:gd name="connsiteX12102" fmla="*/ 5252990 w 8830208"/>
              <a:gd name="connsiteY12102" fmla="*/ 5293404 h 8856097"/>
              <a:gd name="connsiteX12103" fmla="*/ 2495502 w 8830208"/>
              <a:gd name="connsiteY12103" fmla="*/ 5303492 h 8856097"/>
              <a:gd name="connsiteX12104" fmla="*/ 2505027 w 8830208"/>
              <a:gd name="connsiteY12104" fmla="*/ 5307692 h 8856097"/>
              <a:gd name="connsiteX12105" fmla="*/ 2514552 w 8830208"/>
              <a:gd name="connsiteY12105" fmla="*/ 5297605 h 8856097"/>
              <a:gd name="connsiteX12106" fmla="*/ 2505027 w 8830208"/>
              <a:gd name="connsiteY12106" fmla="*/ 5293404 h 8856097"/>
              <a:gd name="connsiteX12107" fmla="*/ 2495502 w 8830208"/>
              <a:gd name="connsiteY12107" fmla="*/ 5303492 h 8856097"/>
              <a:gd name="connsiteX12108" fmla="*/ 3790902 w 8830208"/>
              <a:gd name="connsiteY12108" fmla="*/ 5302929 h 8856097"/>
              <a:gd name="connsiteX12109" fmla="*/ 3800427 w 8830208"/>
              <a:gd name="connsiteY12109" fmla="*/ 5312454 h 8856097"/>
              <a:gd name="connsiteX12110" fmla="*/ 3809952 w 8830208"/>
              <a:gd name="connsiteY12110" fmla="*/ 5302929 h 8856097"/>
              <a:gd name="connsiteX12111" fmla="*/ 3800427 w 8830208"/>
              <a:gd name="connsiteY12111" fmla="*/ 5293404 h 8856097"/>
              <a:gd name="connsiteX12112" fmla="*/ 3790902 w 8830208"/>
              <a:gd name="connsiteY12112" fmla="*/ 5302929 h 8856097"/>
              <a:gd name="connsiteX12113" fmla="*/ 2821734 w 8830208"/>
              <a:gd name="connsiteY12113" fmla="*/ 5309235 h 8856097"/>
              <a:gd name="connsiteX12114" fmla="*/ 2818333 w 8830208"/>
              <a:gd name="connsiteY12114" fmla="*/ 5331504 h 8856097"/>
              <a:gd name="connsiteX12115" fmla="*/ 2832325 w 8830208"/>
              <a:gd name="connsiteY12115" fmla="*/ 5317217 h 8856097"/>
              <a:gd name="connsiteX12116" fmla="*/ 2835726 w 8830208"/>
              <a:gd name="connsiteY12116" fmla="*/ 5303682 h 8856097"/>
              <a:gd name="connsiteX12117" fmla="*/ 2821734 w 8830208"/>
              <a:gd name="connsiteY12117" fmla="*/ 5309235 h 8856097"/>
              <a:gd name="connsiteX12118" fmla="*/ 4074938 w 8830208"/>
              <a:gd name="connsiteY12118" fmla="*/ 5324866 h 8856097"/>
              <a:gd name="connsiteX12119" fmla="*/ 4045820 w 8830208"/>
              <a:gd name="connsiteY12119" fmla="*/ 5360079 h 8856097"/>
              <a:gd name="connsiteX12120" fmla="*/ 4050459 w 8830208"/>
              <a:gd name="connsiteY12120" fmla="*/ 5374367 h 8856097"/>
              <a:gd name="connsiteX12121" fmla="*/ 4038286 w 8830208"/>
              <a:gd name="connsiteY12121" fmla="*/ 5362908 h 8856097"/>
              <a:gd name="connsiteX12122" fmla="*/ 4008520 w 8830208"/>
              <a:gd name="connsiteY12122" fmla="*/ 5360861 h 8856097"/>
              <a:gd name="connsiteX12123" fmla="*/ 3990927 w 8830208"/>
              <a:gd name="connsiteY12123" fmla="*/ 5370271 h 8856097"/>
              <a:gd name="connsiteX12124" fmla="*/ 3990927 w 8830208"/>
              <a:gd name="connsiteY12124" fmla="*/ 5358832 h 8856097"/>
              <a:gd name="connsiteX12125" fmla="*/ 3985393 w 8830208"/>
              <a:gd name="connsiteY12125" fmla="*/ 5352917 h 8856097"/>
              <a:gd name="connsiteX12126" fmla="*/ 3990032 w 8830208"/>
              <a:gd name="connsiteY12126" fmla="*/ 5377453 h 8856097"/>
              <a:gd name="connsiteX12127" fmla="*/ 4000205 w 8830208"/>
              <a:gd name="connsiteY12127" fmla="*/ 5396465 h 8856097"/>
              <a:gd name="connsiteX12128" fmla="*/ 4021760 w 8830208"/>
              <a:gd name="connsiteY12128" fmla="*/ 5391046 h 8856097"/>
              <a:gd name="connsiteX12129" fmla="*/ 4078243 w 8830208"/>
              <a:gd name="connsiteY12129" fmla="*/ 5340935 h 8856097"/>
              <a:gd name="connsiteX12130" fmla="*/ 4073557 w 8830208"/>
              <a:gd name="connsiteY12130" fmla="*/ 5326742 h 8856097"/>
              <a:gd name="connsiteX12131" fmla="*/ 4088978 w 8830208"/>
              <a:gd name="connsiteY12131" fmla="*/ 5339467 h 8856097"/>
              <a:gd name="connsiteX12132" fmla="*/ 4124277 w 8830208"/>
              <a:gd name="connsiteY12132" fmla="*/ 5326742 h 8856097"/>
              <a:gd name="connsiteX12133" fmla="*/ 4074938 w 8830208"/>
              <a:gd name="connsiteY12133" fmla="*/ 5324866 h 8856097"/>
              <a:gd name="connsiteX12134" fmla="*/ 5389883 w 8830208"/>
              <a:gd name="connsiteY12134" fmla="*/ 5319598 h 8856097"/>
              <a:gd name="connsiteX12135" fmla="*/ 5376815 w 8830208"/>
              <a:gd name="connsiteY12135" fmla="*/ 5336267 h 8856097"/>
              <a:gd name="connsiteX12136" fmla="*/ 5393484 w 8830208"/>
              <a:gd name="connsiteY12136" fmla="*/ 5323199 h 8856097"/>
              <a:gd name="connsiteX12137" fmla="*/ 5406552 w 8830208"/>
              <a:gd name="connsiteY12137" fmla="*/ 5302929 h 8856097"/>
              <a:gd name="connsiteX12138" fmla="*/ 5389883 w 8830208"/>
              <a:gd name="connsiteY12138" fmla="*/ 5319598 h 8856097"/>
              <a:gd name="connsiteX12139" fmla="*/ 3000327 w 8830208"/>
              <a:gd name="connsiteY12139" fmla="*/ 5323989 h 8856097"/>
              <a:gd name="connsiteX12140" fmla="*/ 2957875 w 8830208"/>
              <a:gd name="connsiteY12140" fmla="*/ 5337915 h 8856097"/>
              <a:gd name="connsiteX12141" fmla="*/ 2934062 w 8830208"/>
              <a:gd name="connsiteY12141" fmla="*/ 5348412 h 8856097"/>
              <a:gd name="connsiteX12142" fmla="*/ 2914602 w 8830208"/>
              <a:gd name="connsiteY12142" fmla="*/ 5355317 h 8856097"/>
              <a:gd name="connsiteX12143" fmla="*/ 2919365 w 8830208"/>
              <a:gd name="connsiteY12143" fmla="*/ 5384483 h 8856097"/>
              <a:gd name="connsiteX12144" fmla="*/ 2947940 w 8830208"/>
              <a:gd name="connsiteY12144" fmla="*/ 5378587 h 8856097"/>
              <a:gd name="connsiteX12145" fmla="*/ 2993269 w 8830208"/>
              <a:gd name="connsiteY12145" fmla="*/ 5360556 h 8856097"/>
              <a:gd name="connsiteX12146" fmla="*/ 3022664 w 8830208"/>
              <a:gd name="connsiteY12146" fmla="*/ 5338639 h 8856097"/>
              <a:gd name="connsiteX12147" fmla="*/ 3031617 w 8830208"/>
              <a:gd name="connsiteY12147" fmla="*/ 5334162 h 8856097"/>
              <a:gd name="connsiteX12148" fmla="*/ 3046981 w 8830208"/>
              <a:gd name="connsiteY12148" fmla="*/ 5340058 h 8856097"/>
              <a:gd name="connsiteX12149" fmla="*/ 3041685 w 8830208"/>
              <a:gd name="connsiteY12149" fmla="*/ 5326257 h 8856097"/>
              <a:gd name="connsiteX12150" fmla="*/ 3000327 w 8830208"/>
              <a:gd name="connsiteY12150" fmla="*/ 5323989 h 8856097"/>
              <a:gd name="connsiteX12151" fmla="*/ 3722856 w 8830208"/>
              <a:gd name="connsiteY12151" fmla="*/ 5318827 h 8856097"/>
              <a:gd name="connsiteX12152" fmla="*/ 3706502 w 8830208"/>
              <a:gd name="connsiteY12152" fmla="*/ 5369604 h 8856097"/>
              <a:gd name="connsiteX12153" fmla="*/ 3714702 w 8830208"/>
              <a:gd name="connsiteY12153" fmla="*/ 5350554 h 8856097"/>
              <a:gd name="connsiteX12154" fmla="*/ 3736972 w 8830208"/>
              <a:gd name="connsiteY12154" fmla="*/ 5343411 h 8856097"/>
              <a:gd name="connsiteX12155" fmla="*/ 3742525 w 8830208"/>
              <a:gd name="connsiteY12155" fmla="*/ 5333886 h 8856097"/>
              <a:gd name="connsiteX12156" fmla="*/ 3740896 w 8830208"/>
              <a:gd name="connsiteY12156" fmla="*/ 5313560 h 8856097"/>
              <a:gd name="connsiteX12157" fmla="*/ 3722856 w 8830208"/>
              <a:gd name="connsiteY12157" fmla="*/ 5318827 h 8856097"/>
              <a:gd name="connsiteX12158" fmla="*/ 5294633 w 8830208"/>
              <a:gd name="connsiteY12158" fmla="*/ 5329123 h 8856097"/>
              <a:gd name="connsiteX12159" fmla="*/ 5281565 w 8830208"/>
              <a:gd name="connsiteY12159" fmla="*/ 5345792 h 8856097"/>
              <a:gd name="connsiteX12160" fmla="*/ 5298234 w 8830208"/>
              <a:gd name="connsiteY12160" fmla="*/ 5332724 h 8856097"/>
              <a:gd name="connsiteX12161" fmla="*/ 5311302 w 8830208"/>
              <a:gd name="connsiteY12161" fmla="*/ 5312454 h 8856097"/>
              <a:gd name="connsiteX12162" fmla="*/ 5294633 w 8830208"/>
              <a:gd name="connsiteY12162" fmla="*/ 5329123 h 8856097"/>
              <a:gd name="connsiteX12163" fmla="*/ 4100465 w 8830208"/>
              <a:gd name="connsiteY12163" fmla="*/ 5331504 h 8856097"/>
              <a:gd name="connsiteX12164" fmla="*/ 4110552 w 8830208"/>
              <a:gd name="connsiteY12164" fmla="*/ 5341029 h 8856097"/>
              <a:gd name="connsiteX12165" fmla="*/ 4114752 w 8830208"/>
              <a:gd name="connsiteY12165" fmla="*/ 5331504 h 8856097"/>
              <a:gd name="connsiteX12166" fmla="*/ 4104666 w 8830208"/>
              <a:gd name="connsiteY12166" fmla="*/ 5321979 h 8856097"/>
              <a:gd name="connsiteX12167" fmla="*/ 4100465 w 8830208"/>
              <a:gd name="connsiteY12167" fmla="*/ 5331504 h 8856097"/>
              <a:gd name="connsiteX12168" fmla="*/ 5167265 w 8830208"/>
              <a:gd name="connsiteY12168" fmla="*/ 5342944 h 8856097"/>
              <a:gd name="connsiteX12169" fmla="*/ 4776254 w 8830208"/>
              <a:gd name="connsiteY12169" fmla="*/ 5445804 h 8856097"/>
              <a:gd name="connsiteX12170" fmla="*/ 4718647 w 8830208"/>
              <a:gd name="connsiteY12170" fmla="*/ 5456863 h 8856097"/>
              <a:gd name="connsiteX12171" fmla="*/ 4711808 w 8830208"/>
              <a:gd name="connsiteY12171" fmla="*/ 5467912 h 8856097"/>
              <a:gd name="connsiteX12172" fmla="*/ 4806191 w 8830208"/>
              <a:gd name="connsiteY12172" fmla="*/ 5461931 h 8856097"/>
              <a:gd name="connsiteX12173" fmla="*/ 4968459 w 8830208"/>
              <a:gd name="connsiteY12173" fmla="*/ 5436870 h 8856097"/>
              <a:gd name="connsiteX12174" fmla="*/ 5195840 w 8830208"/>
              <a:gd name="connsiteY12174" fmla="*/ 5337658 h 8856097"/>
              <a:gd name="connsiteX12175" fmla="*/ 5167265 w 8830208"/>
              <a:gd name="connsiteY12175" fmla="*/ 5342944 h 8856097"/>
              <a:gd name="connsiteX12176" fmla="*/ 3459585 w 8830208"/>
              <a:gd name="connsiteY12176" fmla="*/ 5339553 h 8856097"/>
              <a:gd name="connsiteX12177" fmla="*/ 3473825 w 8830208"/>
              <a:gd name="connsiteY12177" fmla="*/ 5374910 h 8856097"/>
              <a:gd name="connsiteX12178" fmla="*/ 3496485 w 8830208"/>
              <a:gd name="connsiteY12178" fmla="*/ 5369604 h 8856097"/>
              <a:gd name="connsiteX12179" fmla="*/ 3493418 w 8830208"/>
              <a:gd name="connsiteY12179" fmla="*/ 5350554 h 8856097"/>
              <a:gd name="connsiteX12180" fmla="*/ 3459585 w 8830208"/>
              <a:gd name="connsiteY12180" fmla="*/ 5339553 h 8856097"/>
              <a:gd name="connsiteX12181" fmla="*/ 3655648 w 8830208"/>
              <a:gd name="connsiteY12181" fmla="*/ 5342935 h 8856097"/>
              <a:gd name="connsiteX12182" fmla="*/ 3667077 w 8830208"/>
              <a:gd name="connsiteY12182" fmla="*/ 5368567 h 8856097"/>
              <a:gd name="connsiteX12183" fmla="*/ 3667077 w 8830208"/>
              <a:gd name="connsiteY12183" fmla="*/ 5382768 h 8856097"/>
              <a:gd name="connsiteX12184" fmla="*/ 3654666 w 8830208"/>
              <a:gd name="connsiteY12184" fmla="*/ 5365804 h 8856097"/>
              <a:gd name="connsiteX12185" fmla="*/ 3642265 w 8830208"/>
              <a:gd name="connsiteY12185" fmla="*/ 5348831 h 8856097"/>
              <a:gd name="connsiteX12186" fmla="*/ 3630102 w 8830208"/>
              <a:gd name="connsiteY12186" fmla="*/ 5363480 h 8856097"/>
              <a:gd name="connsiteX12187" fmla="*/ 3626063 w 8830208"/>
              <a:gd name="connsiteY12187" fmla="*/ 5392627 h 8856097"/>
              <a:gd name="connsiteX12188" fmla="*/ 3634169 w 8830208"/>
              <a:gd name="connsiteY12188" fmla="*/ 5407114 h 8856097"/>
              <a:gd name="connsiteX12189" fmla="*/ 3658924 w 8830208"/>
              <a:gd name="connsiteY12189" fmla="*/ 5390740 h 8856097"/>
              <a:gd name="connsiteX12190" fmla="*/ 3683689 w 8830208"/>
              <a:gd name="connsiteY12190" fmla="*/ 5374367 h 8856097"/>
              <a:gd name="connsiteX12191" fmla="*/ 3675688 w 8830208"/>
              <a:gd name="connsiteY12191" fmla="*/ 5352936 h 8856097"/>
              <a:gd name="connsiteX12192" fmla="*/ 3655952 w 8830208"/>
              <a:gd name="connsiteY12192" fmla="*/ 5331504 h 8856097"/>
              <a:gd name="connsiteX12193" fmla="*/ 3644218 w 8830208"/>
              <a:gd name="connsiteY12193" fmla="*/ 5331504 h 8856097"/>
              <a:gd name="connsiteX12194" fmla="*/ 3655648 w 8830208"/>
              <a:gd name="connsiteY12194" fmla="*/ 5342935 h 8856097"/>
              <a:gd name="connsiteX12195" fmla="*/ 2721874 w 8830208"/>
              <a:gd name="connsiteY12195" fmla="*/ 5354584 h 8856097"/>
              <a:gd name="connsiteX12196" fmla="*/ 2711549 w 8830208"/>
              <a:gd name="connsiteY12196" fmla="*/ 5372929 h 8856097"/>
              <a:gd name="connsiteX12197" fmla="*/ 2707434 w 8830208"/>
              <a:gd name="connsiteY12197" fmla="*/ 5379129 h 8856097"/>
              <a:gd name="connsiteX12198" fmla="*/ 2691451 w 8830208"/>
              <a:gd name="connsiteY12198" fmla="*/ 5367223 h 8856097"/>
              <a:gd name="connsiteX12199" fmla="*/ 2690184 w 8830208"/>
              <a:gd name="connsiteY12199" fmla="*/ 5379129 h 8856097"/>
              <a:gd name="connsiteX12200" fmla="*/ 2694584 w 8830208"/>
              <a:gd name="connsiteY12200" fmla="*/ 5402942 h 8856097"/>
              <a:gd name="connsiteX12201" fmla="*/ 2680764 w 8830208"/>
              <a:gd name="connsiteY12201" fmla="*/ 5384454 h 8856097"/>
              <a:gd name="connsiteX12202" fmla="*/ 2675354 w 8830208"/>
              <a:gd name="connsiteY12202" fmla="*/ 5396684 h 8856097"/>
              <a:gd name="connsiteX12203" fmla="*/ 2683450 w 8830208"/>
              <a:gd name="connsiteY12203" fmla="*/ 5409467 h 8856097"/>
              <a:gd name="connsiteX12204" fmla="*/ 2716835 w 8830208"/>
              <a:gd name="connsiteY12204" fmla="*/ 5391922 h 8856097"/>
              <a:gd name="connsiteX12205" fmla="*/ 2750220 w 8830208"/>
              <a:gd name="connsiteY12205" fmla="*/ 5374367 h 8856097"/>
              <a:gd name="connsiteX12206" fmla="*/ 2744305 w 8830208"/>
              <a:gd name="connsiteY12206" fmla="*/ 5358403 h 8856097"/>
              <a:gd name="connsiteX12207" fmla="*/ 2738390 w 8830208"/>
              <a:gd name="connsiteY12207" fmla="*/ 5342449 h 8856097"/>
              <a:gd name="connsiteX12208" fmla="*/ 2721874 w 8830208"/>
              <a:gd name="connsiteY12208" fmla="*/ 5354584 h 8856097"/>
              <a:gd name="connsiteX12209" fmla="*/ 5214890 w 8830208"/>
              <a:gd name="connsiteY12209" fmla="*/ 5370195 h 8856097"/>
              <a:gd name="connsiteX12210" fmla="*/ 4864846 w 8830208"/>
              <a:gd name="connsiteY12210" fmla="*/ 5477399 h 8856097"/>
              <a:gd name="connsiteX12211" fmla="*/ 4771978 w 8830208"/>
              <a:gd name="connsiteY12211" fmla="*/ 5496325 h 8856097"/>
              <a:gd name="connsiteX12212" fmla="*/ 5000578 w 8830208"/>
              <a:gd name="connsiteY12212" fmla="*/ 5473151 h 8856097"/>
              <a:gd name="connsiteX12213" fmla="*/ 5262515 w 8830208"/>
              <a:gd name="connsiteY12213" fmla="*/ 5356765 h 8856097"/>
              <a:gd name="connsiteX12214" fmla="*/ 5214890 w 8830208"/>
              <a:gd name="connsiteY12214" fmla="*/ 5370195 h 8856097"/>
              <a:gd name="connsiteX12215" fmla="*/ 5338153 w 8830208"/>
              <a:gd name="connsiteY12215" fmla="*/ 5355841 h 8856097"/>
              <a:gd name="connsiteX12216" fmla="*/ 5319665 w 8830208"/>
              <a:gd name="connsiteY12216" fmla="*/ 5370653 h 8856097"/>
              <a:gd name="connsiteX12217" fmla="*/ 5341096 w 8830208"/>
              <a:gd name="connsiteY12217" fmla="*/ 5360270 h 8856097"/>
              <a:gd name="connsiteX12218" fmla="*/ 5362528 w 8830208"/>
              <a:gd name="connsiteY12218" fmla="*/ 5345459 h 8856097"/>
              <a:gd name="connsiteX12219" fmla="*/ 5338153 w 8830208"/>
              <a:gd name="connsiteY12219" fmla="*/ 5355841 h 8856097"/>
              <a:gd name="connsiteX12220" fmla="*/ 3429095 w 8830208"/>
              <a:gd name="connsiteY12220" fmla="*/ 5361899 h 8856097"/>
              <a:gd name="connsiteX12221" fmla="*/ 3438477 w 8830208"/>
              <a:gd name="connsiteY12221" fmla="*/ 5383892 h 8856097"/>
              <a:gd name="connsiteX12222" fmla="*/ 3438477 w 8830208"/>
              <a:gd name="connsiteY12222" fmla="*/ 5360079 h 8856097"/>
              <a:gd name="connsiteX12223" fmla="*/ 3429248 w 8830208"/>
              <a:gd name="connsiteY12223" fmla="*/ 5345792 h 8856097"/>
              <a:gd name="connsiteX12224" fmla="*/ 3429095 w 8830208"/>
              <a:gd name="connsiteY12224" fmla="*/ 5361899 h 8856097"/>
              <a:gd name="connsiteX12225" fmla="*/ 3467052 w 8830208"/>
              <a:gd name="connsiteY12225" fmla="*/ 5360642 h 8856097"/>
              <a:gd name="connsiteX12226" fmla="*/ 3476577 w 8830208"/>
              <a:gd name="connsiteY12226" fmla="*/ 5364842 h 8856097"/>
              <a:gd name="connsiteX12227" fmla="*/ 3486102 w 8830208"/>
              <a:gd name="connsiteY12227" fmla="*/ 5354755 h 8856097"/>
              <a:gd name="connsiteX12228" fmla="*/ 3476577 w 8830208"/>
              <a:gd name="connsiteY12228" fmla="*/ 5350554 h 8856097"/>
              <a:gd name="connsiteX12229" fmla="*/ 3467052 w 8830208"/>
              <a:gd name="connsiteY12229" fmla="*/ 5360642 h 8856097"/>
              <a:gd name="connsiteX12230" fmla="*/ 2905077 w 8830208"/>
              <a:gd name="connsiteY12230" fmla="*/ 5369604 h 8856097"/>
              <a:gd name="connsiteX12231" fmla="*/ 2915164 w 8830208"/>
              <a:gd name="connsiteY12231" fmla="*/ 5379129 h 8856097"/>
              <a:gd name="connsiteX12232" fmla="*/ 2919365 w 8830208"/>
              <a:gd name="connsiteY12232" fmla="*/ 5369604 h 8856097"/>
              <a:gd name="connsiteX12233" fmla="*/ 2909278 w 8830208"/>
              <a:gd name="connsiteY12233" fmla="*/ 5360079 h 8856097"/>
              <a:gd name="connsiteX12234" fmla="*/ 2905077 w 8830208"/>
              <a:gd name="connsiteY12234" fmla="*/ 5369604 h 8856097"/>
              <a:gd name="connsiteX12235" fmla="*/ 3382985 w 8830208"/>
              <a:gd name="connsiteY12235" fmla="*/ 5366899 h 8856097"/>
              <a:gd name="connsiteX12236" fmla="*/ 3366526 w 8830208"/>
              <a:gd name="connsiteY12236" fmla="*/ 5385997 h 8856097"/>
              <a:gd name="connsiteX12237" fmla="*/ 3372241 w 8830208"/>
              <a:gd name="connsiteY12237" fmla="*/ 5400875 h 8856097"/>
              <a:gd name="connsiteX12238" fmla="*/ 3358153 w 8830208"/>
              <a:gd name="connsiteY12238" fmla="*/ 5389179 h 8856097"/>
              <a:gd name="connsiteX12239" fmla="*/ 3334531 w 8830208"/>
              <a:gd name="connsiteY12239" fmla="*/ 5383378 h 8856097"/>
              <a:gd name="connsiteX12240" fmla="*/ 3348057 w 8830208"/>
              <a:gd name="connsiteY12240" fmla="*/ 5413763 h 8856097"/>
              <a:gd name="connsiteX12241" fmla="*/ 3368669 w 8830208"/>
              <a:gd name="connsiteY12241" fmla="*/ 5417906 h 8856097"/>
              <a:gd name="connsiteX12242" fmla="*/ 3422418 w 8830208"/>
              <a:gd name="connsiteY12242" fmla="*/ 5373196 h 8856097"/>
              <a:gd name="connsiteX12243" fmla="*/ 3411265 w 8830208"/>
              <a:gd name="connsiteY12243" fmla="*/ 5361375 h 8856097"/>
              <a:gd name="connsiteX12244" fmla="*/ 3382985 w 8830208"/>
              <a:gd name="connsiteY12244" fmla="*/ 5366899 h 8856097"/>
              <a:gd name="connsiteX12245" fmla="*/ 3822040 w 8830208"/>
              <a:gd name="connsiteY12245" fmla="*/ 5372072 h 8856097"/>
              <a:gd name="connsiteX12246" fmla="*/ 3827840 w 8830208"/>
              <a:gd name="connsiteY12246" fmla="*/ 5387178 h 8856097"/>
              <a:gd name="connsiteX12247" fmla="*/ 3803942 w 8830208"/>
              <a:gd name="connsiteY12247" fmla="*/ 5382854 h 8856097"/>
              <a:gd name="connsiteX12248" fmla="*/ 3780053 w 8830208"/>
              <a:gd name="connsiteY12248" fmla="*/ 5378520 h 8856097"/>
              <a:gd name="connsiteX12249" fmla="*/ 3792341 w 8830208"/>
              <a:gd name="connsiteY12249" fmla="*/ 5391674 h 8856097"/>
              <a:gd name="connsiteX12250" fmla="*/ 3838527 w 8830208"/>
              <a:gd name="connsiteY12250" fmla="*/ 5383340 h 8856097"/>
              <a:gd name="connsiteX12251" fmla="*/ 3827383 w 8830208"/>
              <a:gd name="connsiteY12251" fmla="*/ 5363842 h 8856097"/>
              <a:gd name="connsiteX12252" fmla="*/ 3822040 w 8830208"/>
              <a:gd name="connsiteY12252" fmla="*/ 5372072 h 8856097"/>
              <a:gd name="connsiteX12253" fmla="*/ 2538365 w 8830208"/>
              <a:gd name="connsiteY12253" fmla="*/ 5379129 h 8856097"/>
              <a:gd name="connsiteX12254" fmla="*/ 2542566 w 8830208"/>
              <a:gd name="connsiteY12254" fmla="*/ 5388654 h 8856097"/>
              <a:gd name="connsiteX12255" fmla="*/ 2552652 w 8830208"/>
              <a:gd name="connsiteY12255" fmla="*/ 5379129 h 8856097"/>
              <a:gd name="connsiteX12256" fmla="*/ 2548452 w 8830208"/>
              <a:gd name="connsiteY12256" fmla="*/ 5369604 h 8856097"/>
              <a:gd name="connsiteX12257" fmla="*/ 2538365 w 8830208"/>
              <a:gd name="connsiteY12257" fmla="*/ 5379129 h 8856097"/>
              <a:gd name="connsiteX12258" fmla="*/ 3633740 w 8830208"/>
              <a:gd name="connsiteY12258" fmla="*/ 5379129 h 8856097"/>
              <a:gd name="connsiteX12259" fmla="*/ 3643827 w 8830208"/>
              <a:gd name="connsiteY12259" fmla="*/ 5388654 h 8856097"/>
              <a:gd name="connsiteX12260" fmla="*/ 3648027 w 8830208"/>
              <a:gd name="connsiteY12260" fmla="*/ 5379129 h 8856097"/>
              <a:gd name="connsiteX12261" fmla="*/ 3637941 w 8830208"/>
              <a:gd name="connsiteY12261" fmla="*/ 5369604 h 8856097"/>
              <a:gd name="connsiteX12262" fmla="*/ 3633740 w 8830208"/>
              <a:gd name="connsiteY12262" fmla="*/ 5379129 h 8856097"/>
              <a:gd name="connsiteX12263" fmla="*/ 5253571 w 8830208"/>
              <a:gd name="connsiteY12263" fmla="*/ 5402628 h 8856097"/>
              <a:gd name="connsiteX12264" fmla="*/ 4951800 w 8830208"/>
              <a:gd name="connsiteY12264" fmla="*/ 5503993 h 8856097"/>
              <a:gd name="connsiteX12265" fmla="*/ 4857703 w 8830208"/>
              <a:gd name="connsiteY12265" fmla="*/ 5523100 h 8856097"/>
              <a:gd name="connsiteX12266" fmla="*/ 5048203 w 8830208"/>
              <a:gd name="connsiteY12266" fmla="*/ 5506346 h 8856097"/>
              <a:gd name="connsiteX12267" fmla="*/ 5295853 w 8830208"/>
              <a:gd name="connsiteY12267" fmla="*/ 5390322 h 8856097"/>
              <a:gd name="connsiteX12268" fmla="*/ 5253571 w 8830208"/>
              <a:gd name="connsiteY12268" fmla="*/ 5402628 h 8856097"/>
              <a:gd name="connsiteX12269" fmla="*/ 2816495 w 8830208"/>
              <a:gd name="connsiteY12269" fmla="*/ 5391903 h 8856097"/>
              <a:gd name="connsiteX12270" fmla="*/ 2820086 w 8830208"/>
              <a:gd name="connsiteY12270" fmla="*/ 5418096 h 8856097"/>
              <a:gd name="connsiteX12271" fmla="*/ 2828582 w 8830208"/>
              <a:gd name="connsiteY12271" fmla="*/ 5431517 h 8856097"/>
              <a:gd name="connsiteX12272" fmla="*/ 2828735 w 8830208"/>
              <a:gd name="connsiteY12272" fmla="*/ 5405323 h 8856097"/>
              <a:gd name="connsiteX12273" fmla="*/ 2816495 w 8830208"/>
              <a:gd name="connsiteY12273" fmla="*/ 5391903 h 8856097"/>
              <a:gd name="connsiteX12274" fmla="*/ 2847689 w 8830208"/>
              <a:gd name="connsiteY12274" fmla="*/ 5385397 h 8856097"/>
              <a:gd name="connsiteX12275" fmla="*/ 2857452 w 8830208"/>
              <a:gd name="connsiteY12275" fmla="*/ 5399532 h 8856097"/>
              <a:gd name="connsiteX12276" fmla="*/ 2847927 w 8830208"/>
              <a:gd name="connsiteY12276" fmla="*/ 5402942 h 8856097"/>
              <a:gd name="connsiteX12277" fmla="*/ 2838402 w 8830208"/>
              <a:gd name="connsiteY12277" fmla="*/ 5407143 h 8856097"/>
              <a:gd name="connsiteX12278" fmla="*/ 2853385 w 8830208"/>
              <a:gd name="connsiteY12278" fmla="*/ 5417229 h 8856097"/>
              <a:gd name="connsiteX12279" fmla="*/ 2850071 w 8830208"/>
              <a:gd name="connsiteY12279" fmla="*/ 5383016 h 8856097"/>
              <a:gd name="connsiteX12280" fmla="*/ 2847689 w 8830208"/>
              <a:gd name="connsiteY12280" fmla="*/ 5385397 h 8856097"/>
              <a:gd name="connsiteX12281" fmla="*/ 3292554 w 8830208"/>
              <a:gd name="connsiteY12281" fmla="*/ 5400561 h 8856097"/>
              <a:gd name="connsiteX12282" fmla="*/ 3297250 w 8830208"/>
              <a:gd name="connsiteY12282" fmla="*/ 5421992 h 8856097"/>
              <a:gd name="connsiteX12283" fmla="*/ 3287973 w 8830208"/>
              <a:gd name="connsiteY12283" fmla="*/ 5408867 h 8856097"/>
              <a:gd name="connsiteX12284" fmla="*/ 3257502 w 8830208"/>
              <a:gd name="connsiteY12284" fmla="*/ 5423669 h 8856097"/>
              <a:gd name="connsiteX12285" fmla="*/ 3257502 w 8830208"/>
              <a:gd name="connsiteY12285" fmla="*/ 5438499 h 8856097"/>
              <a:gd name="connsiteX12286" fmla="*/ 3278934 w 8830208"/>
              <a:gd name="connsiteY12286" fmla="*/ 5432755 h 8856097"/>
              <a:gd name="connsiteX12287" fmla="*/ 3306185 w 8830208"/>
              <a:gd name="connsiteY12287" fmla="*/ 5426888 h 8856097"/>
              <a:gd name="connsiteX12288" fmla="*/ 3295383 w 8830208"/>
              <a:gd name="connsiteY12288" fmla="*/ 5379129 h 8856097"/>
              <a:gd name="connsiteX12289" fmla="*/ 3292554 w 8830208"/>
              <a:gd name="connsiteY12289" fmla="*/ 5400561 h 8856097"/>
              <a:gd name="connsiteX12290" fmla="*/ 3381327 w 8830208"/>
              <a:gd name="connsiteY12290" fmla="*/ 5389217 h 8856097"/>
              <a:gd name="connsiteX12291" fmla="*/ 3390852 w 8830208"/>
              <a:gd name="connsiteY12291" fmla="*/ 5393417 h 8856097"/>
              <a:gd name="connsiteX12292" fmla="*/ 3400377 w 8830208"/>
              <a:gd name="connsiteY12292" fmla="*/ 5383330 h 8856097"/>
              <a:gd name="connsiteX12293" fmla="*/ 3390852 w 8830208"/>
              <a:gd name="connsiteY12293" fmla="*/ 5379129 h 8856097"/>
              <a:gd name="connsiteX12294" fmla="*/ 3381327 w 8830208"/>
              <a:gd name="connsiteY12294" fmla="*/ 5389217 h 8856097"/>
              <a:gd name="connsiteX12295" fmla="*/ 3748164 w 8830208"/>
              <a:gd name="connsiteY12295" fmla="*/ 5388454 h 8856097"/>
              <a:gd name="connsiteX12296" fmla="*/ 3753288 w 8830208"/>
              <a:gd name="connsiteY12296" fmla="*/ 5418144 h 8856097"/>
              <a:gd name="connsiteX12297" fmla="*/ 3764185 w 8830208"/>
              <a:gd name="connsiteY12297" fmla="*/ 5438499 h 8856097"/>
              <a:gd name="connsiteX12298" fmla="*/ 3779358 w 8830208"/>
              <a:gd name="connsiteY12298" fmla="*/ 5423326 h 8856097"/>
              <a:gd name="connsiteX12299" fmla="*/ 3786654 w 8830208"/>
              <a:gd name="connsiteY12299" fmla="*/ 5400790 h 8856097"/>
              <a:gd name="connsiteX12300" fmla="*/ 3774501 w 8830208"/>
              <a:gd name="connsiteY12300" fmla="*/ 5405381 h 8856097"/>
              <a:gd name="connsiteX12301" fmla="*/ 3761051 w 8830208"/>
              <a:gd name="connsiteY12301" fmla="*/ 5411677 h 8856097"/>
              <a:gd name="connsiteX12302" fmla="*/ 3763032 w 8830208"/>
              <a:gd name="connsiteY12302" fmla="*/ 5392569 h 8856097"/>
              <a:gd name="connsiteX12303" fmla="*/ 3764051 w 8830208"/>
              <a:gd name="connsiteY12303" fmla="*/ 5379129 h 8856097"/>
              <a:gd name="connsiteX12304" fmla="*/ 3748164 w 8830208"/>
              <a:gd name="connsiteY12304" fmla="*/ 5388454 h 8856097"/>
              <a:gd name="connsiteX12305" fmla="*/ 3943607 w 8830208"/>
              <a:gd name="connsiteY12305" fmla="*/ 5387292 h 8856097"/>
              <a:gd name="connsiteX12306" fmla="*/ 3928653 w 8830208"/>
              <a:gd name="connsiteY12306" fmla="*/ 5394598 h 8856097"/>
              <a:gd name="connsiteX12307" fmla="*/ 3906127 w 8830208"/>
              <a:gd name="connsiteY12307" fmla="*/ 5410248 h 8856097"/>
              <a:gd name="connsiteX12308" fmla="*/ 3889820 w 8830208"/>
              <a:gd name="connsiteY12308" fmla="*/ 5428631 h 8856097"/>
              <a:gd name="connsiteX12309" fmla="*/ 3878313 w 8830208"/>
              <a:gd name="connsiteY12309" fmla="*/ 5440537 h 8856097"/>
              <a:gd name="connsiteX12310" fmla="*/ 3890220 w 8830208"/>
              <a:gd name="connsiteY12310" fmla="*/ 5455329 h 8856097"/>
              <a:gd name="connsiteX12311" fmla="*/ 3905345 w 8830208"/>
              <a:gd name="connsiteY12311" fmla="*/ 5438661 h 8856097"/>
              <a:gd name="connsiteX12312" fmla="*/ 3905498 w 8830208"/>
              <a:gd name="connsiteY12312" fmla="*/ 5421992 h 8856097"/>
              <a:gd name="connsiteX12313" fmla="*/ 3913937 w 8830208"/>
              <a:gd name="connsiteY12313" fmla="*/ 5435327 h 8856097"/>
              <a:gd name="connsiteX12314" fmla="*/ 3922376 w 8830208"/>
              <a:gd name="connsiteY12314" fmla="*/ 5448662 h 8856097"/>
              <a:gd name="connsiteX12315" fmla="*/ 3946750 w 8830208"/>
              <a:gd name="connsiteY12315" fmla="*/ 5429489 h 8856097"/>
              <a:gd name="connsiteX12316" fmla="*/ 3971125 w 8830208"/>
              <a:gd name="connsiteY12316" fmla="*/ 5410315 h 8856097"/>
              <a:gd name="connsiteX12317" fmla="*/ 3957514 w 8830208"/>
              <a:gd name="connsiteY12317" fmla="*/ 5392341 h 8856097"/>
              <a:gd name="connsiteX12318" fmla="*/ 3943607 w 8830208"/>
              <a:gd name="connsiteY12318" fmla="*/ 5387292 h 8856097"/>
              <a:gd name="connsiteX12319" fmla="*/ 4449490 w 8830208"/>
              <a:gd name="connsiteY12319" fmla="*/ 5384949 h 8856097"/>
              <a:gd name="connsiteX12320" fmla="*/ 4514803 w 8830208"/>
              <a:gd name="connsiteY12320" fmla="*/ 5478457 h 8856097"/>
              <a:gd name="connsiteX12321" fmla="*/ 4455519 w 8830208"/>
              <a:gd name="connsiteY12321" fmla="*/ 5382568 h 8856097"/>
              <a:gd name="connsiteX12322" fmla="*/ 4449490 w 8830208"/>
              <a:gd name="connsiteY12322" fmla="*/ 5384949 h 8856097"/>
              <a:gd name="connsiteX12323" fmla="*/ 5291090 w 8830208"/>
              <a:gd name="connsiteY12323" fmla="*/ 5432765 h 8856097"/>
              <a:gd name="connsiteX12324" fmla="*/ 4970860 w 8830208"/>
              <a:gd name="connsiteY12324" fmla="*/ 5545465 h 8856097"/>
              <a:gd name="connsiteX12325" fmla="*/ 4891040 w 8830208"/>
              <a:gd name="connsiteY12325" fmla="*/ 5557923 h 8856097"/>
              <a:gd name="connsiteX12326" fmla="*/ 4938665 w 8830208"/>
              <a:gd name="connsiteY12326" fmla="*/ 5558943 h 8856097"/>
              <a:gd name="connsiteX12327" fmla="*/ 5356127 w 8830208"/>
              <a:gd name="connsiteY12327" fmla="*/ 5405714 h 8856097"/>
              <a:gd name="connsiteX12328" fmla="*/ 5291090 w 8830208"/>
              <a:gd name="connsiteY12328" fmla="*/ 5432765 h 8856097"/>
              <a:gd name="connsiteX12329" fmla="*/ 6293435 w 8830208"/>
              <a:gd name="connsiteY12329" fmla="*/ 5389836 h 8856097"/>
              <a:gd name="connsiteX12330" fmla="*/ 6310513 w 8830208"/>
              <a:gd name="connsiteY12330" fmla="*/ 5396341 h 8856097"/>
              <a:gd name="connsiteX12331" fmla="*/ 6298769 w 8830208"/>
              <a:gd name="connsiteY12331" fmla="*/ 5384502 h 8856097"/>
              <a:gd name="connsiteX12332" fmla="*/ 6281690 w 8830208"/>
              <a:gd name="connsiteY12332" fmla="*/ 5378006 h 8856097"/>
              <a:gd name="connsiteX12333" fmla="*/ 6293435 w 8830208"/>
              <a:gd name="connsiteY12333" fmla="*/ 5389836 h 8856097"/>
              <a:gd name="connsiteX12334" fmla="*/ 3338465 w 8830208"/>
              <a:gd name="connsiteY12334" fmla="*/ 5398179 h 8856097"/>
              <a:gd name="connsiteX12335" fmla="*/ 3348552 w 8830208"/>
              <a:gd name="connsiteY12335" fmla="*/ 5407704 h 8856097"/>
              <a:gd name="connsiteX12336" fmla="*/ 3352752 w 8830208"/>
              <a:gd name="connsiteY12336" fmla="*/ 5398179 h 8856097"/>
              <a:gd name="connsiteX12337" fmla="*/ 3342666 w 8830208"/>
              <a:gd name="connsiteY12337" fmla="*/ 5388654 h 8856097"/>
              <a:gd name="connsiteX12338" fmla="*/ 3338465 w 8830208"/>
              <a:gd name="connsiteY12338" fmla="*/ 5398179 h 8856097"/>
              <a:gd name="connsiteX12339" fmla="*/ 5445367 w 8830208"/>
              <a:gd name="connsiteY12339" fmla="*/ 5430526 h 8856097"/>
              <a:gd name="connsiteX12340" fmla="*/ 5162503 w 8830208"/>
              <a:gd name="connsiteY12340" fmla="*/ 5582289 h 8856097"/>
              <a:gd name="connsiteX12341" fmla="*/ 5048203 w 8830208"/>
              <a:gd name="connsiteY12341" fmla="*/ 5615902 h 8856097"/>
              <a:gd name="connsiteX12342" fmla="*/ 5014865 w 8830208"/>
              <a:gd name="connsiteY12342" fmla="*/ 5625780 h 8856097"/>
              <a:gd name="connsiteX12343" fmla="*/ 5062490 w 8830208"/>
              <a:gd name="connsiteY12343" fmla="*/ 5620608 h 8856097"/>
              <a:gd name="connsiteX12344" fmla="*/ 5291090 w 8830208"/>
              <a:gd name="connsiteY12344" fmla="*/ 5555152 h 8856097"/>
              <a:gd name="connsiteX12345" fmla="*/ 5486505 w 8830208"/>
              <a:gd name="connsiteY12345" fmla="*/ 5407419 h 8856097"/>
              <a:gd name="connsiteX12346" fmla="*/ 5445367 w 8830208"/>
              <a:gd name="connsiteY12346" fmla="*/ 5430526 h 8856097"/>
              <a:gd name="connsiteX12347" fmla="*/ 3000023 w 8830208"/>
              <a:gd name="connsiteY12347" fmla="*/ 5412838 h 8856097"/>
              <a:gd name="connsiteX12348" fmla="*/ 2988907 w 8830208"/>
              <a:gd name="connsiteY12348" fmla="*/ 5426221 h 8856097"/>
              <a:gd name="connsiteX12349" fmla="*/ 3004147 w 8830208"/>
              <a:gd name="connsiteY12349" fmla="*/ 5441461 h 8856097"/>
              <a:gd name="connsiteX12350" fmla="*/ 3019377 w 8830208"/>
              <a:gd name="connsiteY12350" fmla="*/ 5447186 h 8856097"/>
              <a:gd name="connsiteX12351" fmla="*/ 3031560 w 8830208"/>
              <a:gd name="connsiteY12351" fmla="*/ 5434594 h 8856097"/>
              <a:gd name="connsiteX12352" fmla="*/ 3043733 w 8830208"/>
              <a:gd name="connsiteY12352" fmla="*/ 5431517 h 8856097"/>
              <a:gd name="connsiteX12353" fmla="*/ 3027436 w 8830208"/>
              <a:gd name="connsiteY12353" fmla="*/ 5415487 h 8856097"/>
              <a:gd name="connsiteX12354" fmla="*/ 3011129 w 8830208"/>
              <a:gd name="connsiteY12354" fmla="*/ 5399456 h 8856097"/>
              <a:gd name="connsiteX12355" fmla="*/ 3000023 w 8830208"/>
              <a:gd name="connsiteY12355" fmla="*/ 5412838 h 8856097"/>
              <a:gd name="connsiteX12356" fmla="*/ 5397342 w 8830208"/>
              <a:gd name="connsiteY12356" fmla="*/ 5421030 h 8856097"/>
              <a:gd name="connsiteX12357" fmla="*/ 4994024 w 8830208"/>
              <a:gd name="connsiteY12357" fmla="*/ 5579154 h 8856097"/>
              <a:gd name="connsiteX12358" fmla="*/ 4962478 w 8830208"/>
              <a:gd name="connsiteY12358" fmla="*/ 5589365 h 8856097"/>
              <a:gd name="connsiteX12359" fmla="*/ 5146225 w 8830208"/>
              <a:gd name="connsiteY12359" fmla="*/ 5567677 h 8856097"/>
              <a:gd name="connsiteX12360" fmla="*/ 5405209 w 8830208"/>
              <a:gd name="connsiteY12360" fmla="*/ 5426374 h 8856097"/>
              <a:gd name="connsiteX12361" fmla="*/ 5397342 w 8830208"/>
              <a:gd name="connsiteY12361" fmla="*/ 5421030 h 8856097"/>
              <a:gd name="connsiteX12362" fmla="*/ 5507746 w 8830208"/>
              <a:gd name="connsiteY12362" fmla="*/ 5474256 h 8856097"/>
              <a:gd name="connsiteX12363" fmla="*/ 5429126 w 8830208"/>
              <a:gd name="connsiteY12363" fmla="*/ 5549570 h 8856097"/>
              <a:gd name="connsiteX12364" fmla="*/ 5360109 w 8830208"/>
              <a:gd name="connsiteY12364" fmla="*/ 5582536 h 8856097"/>
              <a:gd name="connsiteX12365" fmla="*/ 5273059 w 8830208"/>
              <a:gd name="connsiteY12365" fmla="*/ 5621369 h 8856097"/>
              <a:gd name="connsiteX12366" fmla="*/ 5259895 w 8830208"/>
              <a:gd name="connsiteY12366" fmla="*/ 5632104 h 8856097"/>
              <a:gd name="connsiteX12367" fmla="*/ 5424440 w 8830208"/>
              <a:gd name="connsiteY12367" fmla="*/ 5564896 h 8856097"/>
              <a:gd name="connsiteX12368" fmla="*/ 5570602 w 8830208"/>
              <a:gd name="connsiteY12368" fmla="*/ 5428822 h 8856097"/>
              <a:gd name="connsiteX12369" fmla="*/ 5589394 w 8830208"/>
              <a:gd name="connsiteY12369" fmla="*/ 5398551 h 8856097"/>
              <a:gd name="connsiteX12370" fmla="*/ 5507746 w 8830208"/>
              <a:gd name="connsiteY12370" fmla="*/ 5474256 h 8856097"/>
              <a:gd name="connsiteX12371" fmla="*/ 2796759 w 8830208"/>
              <a:gd name="connsiteY12371" fmla="*/ 5421992 h 8856097"/>
              <a:gd name="connsiteX12372" fmla="*/ 2803865 w 8830208"/>
              <a:gd name="connsiteY12372" fmla="*/ 5441042 h 8856097"/>
              <a:gd name="connsiteX12373" fmla="*/ 2789682 w 8830208"/>
              <a:gd name="connsiteY12373" fmla="*/ 5429536 h 8856097"/>
              <a:gd name="connsiteX12374" fmla="*/ 2754563 w 8830208"/>
              <a:gd name="connsiteY12374" fmla="*/ 5423497 h 8856097"/>
              <a:gd name="connsiteX12375" fmla="*/ 2744743 w 8830208"/>
              <a:gd name="connsiteY12375" fmla="*/ 5445804 h 8856097"/>
              <a:gd name="connsiteX12376" fmla="*/ 2749734 w 8830208"/>
              <a:gd name="connsiteY12376" fmla="*/ 5451929 h 8856097"/>
              <a:gd name="connsiteX12377" fmla="*/ 2729208 w 8830208"/>
              <a:gd name="connsiteY12377" fmla="*/ 5446091 h 8856097"/>
              <a:gd name="connsiteX12378" fmla="*/ 2714806 w 8830208"/>
              <a:gd name="connsiteY12378" fmla="*/ 5434137 h 8856097"/>
              <a:gd name="connsiteX12379" fmla="*/ 2708748 w 8830208"/>
              <a:gd name="connsiteY12379" fmla="*/ 5449910 h 8856097"/>
              <a:gd name="connsiteX12380" fmla="*/ 2742209 w 8830208"/>
              <a:gd name="connsiteY12380" fmla="*/ 5465245 h 8856097"/>
              <a:gd name="connsiteX12381" fmla="*/ 2765308 w 8830208"/>
              <a:gd name="connsiteY12381" fmla="*/ 5440157 h 8856097"/>
              <a:gd name="connsiteX12382" fmla="*/ 2769918 w 8830208"/>
              <a:gd name="connsiteY12382" fmla="*/ 5426754 h 8856097"/>
              <a:gd name="connsiteX12383" fmla="*/ 2784034 w 8830208"/>
              <a:gd name="connsiteY12383" fmla="*/ 5438661 h 8856097"/>
              <a:gd name="connsiteX12384" fmla="*/ 2788396 w 8830208"/>
              <a:gd name="connsiteY12384" fmla="*/ 5450567 h 8856097"/>
              <a:gd name="connsiteX12385" fmla="*/ 2801017 w 8830208"/>
              <a:gd name="connsiteY12385" fmla="*/ 5438661 h 8856097"/>
              <a:gd name="connsiteX12386" fmla="*/ 2813637 w 8830208"/>
              <a:gd name="connsiteY12386" fmla="*/ 5426754 h 8856097"/>
              <a:gd name="connsiteX12387" fmla="*/ 2801645 w 8830208"/>
              <a:gd name="connsiteY12387" fmla="*/ 5414848 h 8856097"/>
              <a:gd name="connsiteX12388" fmla="*/ 2789654 w 8830208"/>
              <a:gd name="connsiteY12388" fmla="*/ 5402942 h 8856097"/>
              <a:gd name="connsiteX12389" fmla="*/ 2796759 w 8830208"/>
              <a:gd name="connsiteY12389" fmla="*/ 5421992 h 8856097"/>
              <a:gd name="connsiteX12390" fmla="*/ 3221574 w 8830208"/>
              <a:gd name="connsiteY12390" fmla="*/ 5429136 h 8856097"/>
              <a:gd name="connsiteX12391" fmla="*/ 3231004 w 8830208"/>
              <a:gd name="connsiteY12391" fmla="*/ 5455329 h 8856097"/>
              <a:gd name="connsiteX12392" fmla="*/ 3228880 w 8830208"/>
              <a:gd name="connsiteY12392" fmla="*/ 5417229 h 8856097"/>
              <a:gd name="connsiteX12393" fmla="*/ 3219593 w 8830208"/>
              <a:gd name="connsiteY12393" fmla="*/ 5402942 h 8856097"/>
              <a:gd name="connsiteX12394" fmla="*/ 3221574 w 8830208"/>
              <a:gd name="connsiteY12394" fmla="*/ 5429136 h 8856097"/>
              <a:gd name="connsiteX12395" fmla="*/ 3496790 w 8830208"/>
              <a:gd name="connsiteY12395" fmla="*/ 5416316 h 8856097"/>
              <a:gd name="connsiteX12396" fmla="*/ 3490208 w 8830208"/>
              <a:gd name="connsiteY12396" fmla="*/ 5435213 h 8856097"/>
              <a:gd name="connsiteX12397" fmla="*/ 3486664 w 8830208"/>
              <a:gd name="connsiteY12397" fmla="*/ 5445804 h 8856097"/>
              <a:gd name="connsiteX12398" fmla="*/ 3476577 w 8830208"/>
              <a:gd name="connsiteY12398" fmla="*/ 5436279 h 8856097"/>
              <a:gd name="connsiteX12399" fmla="*/ 3466033 w 8830208"/>
              <a:gd name="connsiteY12399" fmla="*/ 5426754 h 8856097"/>
              <a:gd name="connsiteX12400" fmla="*/ 3460919 w 8830208"/>
              <a:gd name="connsiteY12400" fmla="*/ 5440900 h 8856097"/>
              <a:gd name="connsiteX12401" fmla="*/ 3466348 w 8830208"/>
              <a:gd name="connsiteY12401" fmla="*/ 5455053 h 8856097"/>
              <a:gd name="connsiteX12402" fmla="*/ 3449441 w 8830208"/>
              <a:gd name="connsiteY12402" fmla="*/ 5444490 h 8856097"/>
              <a:gd name="connsiteX12403" fmla="*/ 3432534 w 8830208"/>
              <a:gd name="connsiteY12403" fmla="*/ 5433937 h 8856097"/>
              <a:gd name="connsiteX12404" fmla="*/ 3402168 w 8830208"/>
              <a:gd name="connsiteY12404" fmla="*/ 5449643 h 8856097"/>
              <a:gd name="connsiteX12405" fmla="*/ 3390195 w 8830208"/>
              <a:gd name="connsiteY12405" fmla="*/ 5486839 h 8856097"/>
              <a:gd name="connsiteX12406" fmla="*/ 3402702 w 8830208"/>
              <a:gd name="connsiteY12406" fmla="*/ 5466293 h 8856097"/>
              <a:gd name="connsiteX12407" fmla="*/ 3396815 w 8830208"/>
              <a:gd name="connsiteY12407" fmla="*/ 5450567 h 8856097"/>
              <a:gd name="connsiteX12408" fmla="*/ 3412884 w 8830208"/>
              <a:gd name="connsiteY12408" fmla="*/ 5463635 h 8856097"/>
              <a:gd name="connsiteX12409" fmla="*/ 3428952 w 8830208"/>
              <a:gd name="connsiteY12409" fmla="*/ 5476713 h 8856097"/>
              <a:gd name="connsiteX12410" fmla="*/ 3429095 w 8830208"/>
              <a:gd name="connsiteY12410" fmla="*/ 5458873 h 8856097"/>
              <a:gd name="connsiteX12411" fmla="*/ 3429248 w 8830208"/>
              <a:gd name="connsiteY12411" fmla="*/ 5441042 h 8856097"/>
              <a:gd name="connsiteX12412" fmla="*/ 3437601 w 8830208"/>
              <a:gd name="connsiteY12412" fmla="*/ 5454234 h 8856097"/>
              <a:gd name="connsiteX12413" fmla="*/ 3504962 w 8830208"/>
              <a:gd name="connsiteY12413" fmla="*/ 5433613 h 8856097"/>
              <a:gd name="connsiteX12414" fmla="*/ 3513468 w 8830208"/>
              <a:gd name="connsiteY12414" fmla="*/ 5412467 h 8856097"/>
              <a:gd name="connsiteX12415" fmla="*/ 3514220 w 8830208"/>
              <a:gd name="connsiteY12415" fmla="*/ 5441042 h 8856097"/>
              <a:gd name="connsiteX12416" fmla="*/ 3523183 w 8830208"/>
              <a:gd name="connsiteY12416" fmla="*/ 5456654 h 8856097"/>
              <a:gd name="connsiteX12417" fmla="*/ 3515944 w 8830208"/>
              <a:gd name="connsiteY12417" fmla="*/ 5407847 h 8856097"/>
              <a:gd name="connsiteX12418" fmla="*/ 3496790 w 8830208"/>
              <a:gd name="connsiteY12418" fmla="*/ 5416316 h 8856097"/>
              <a:gd name="connsiteX12419" fmla="*/ 3920804 w 8830208"/>
              <a:gd name="connsiteY12419" fmla="*/ 5421992 h 8856097"/>
              <a:gd name="connsiteX12420" fmla="*/ 3930034 w 8830208"/>
              <a:gd name="connsiteY12420" fmla="*/ 5436279 h 8856097"/>
              <a:gd name="connsiteX12421" fmla="*/ 3933777 w 8830208"/>
              <a:gd name="connsiteY12421" fmla="*/ 5421992 h 8856097"/>
              <a:gd name="connsiteX12422" fmla="*/ 3924548 w 8830208"/>
              <a:gd name="connsiteY12422" fmla="*/ 5407704 h 8856097"/>
              <a:gd name="connsiteX12423" fmla="*/ 3920804 w 8830208"/>
              <a:gd name="connsiteY12423" fmla="*/ 5421992 h 8856097"/>
              <a:gd name="connsiteX12424" fmla="*/ 4504001 w 8830208"/>
              <a:gd name="connsiteY12424" fmla="*/ 5421992 h 8856097"/>
              <a:gd name="connsiteX12425" fmla="*/ 4543073 w 8830208"/>
              <a:gd name="connsiteY12425" fmla="*/ 5467769 h 8856097"/>
              <a:gd name="connsiteX12426" fmla="*/ 4518994 w 8830208"/>
              <a:gd name="connsiteY12426" fmla="*/ 5429669 h 8856097"/>
              <a:gd name="connsiteX12427" fmla="*/ 4504001 w 8830208"/>
              <a:gd name="connsiteY12427" fmla="*/ 5421992 h 8856097"/>
              <a:gd name="connsiteX12428" fmla="*/ 2962370 w 8830208"/>
              <a:gd name="connsiteY12428" fmla="*/ 5424373 h 8856097"/>
              <a:gd name="connsiteX12429" fmla="*/ 2985745 w 8830208"/>
              <a:gd name="connsiteY12429" fmla="*/ 5454034 h 8856097"/>
              <a:gd name="connsiteX12430" fmla="*/ 2970733 w 8830208"/>
              <a:gd name="connsiteY12430" fmla="*/ 5417229 h 8856097"/>
              <a:gd name="connsiteX12431" fmla="*/ 2962370 w 8830208"/>
              <a:gd name="connsiteY12431" fmla="*/ 5424373 h 8856097"/>
              <a:gd name="connsiteX12432" fmla="*/ 3005090 w 8830208"/>
              <a:gd name="connsiteY12432" fmla="*/ 5426754 h 8856097"/>
              <a:gd name="connsiteX12433" fmla="*/ 3015177 w 8830208"/>
              <a:gd name="connsiteY12433" fmla="*/ 5436279 h 8856097"/>
              <a:gd name="connsiteX12434" fmla="*/ 3019377 w 8830208"/>
              <a:gd name="connsiteY12434" fmla="*/ 5426754 h 8856097"/>
              <a:gd name="connsiteX12435" fmla="*/ 3009291 w 8830208"/>
              <a:gd name="connsiteY12435" fmla="*/ 5417229 h 8856097"/>
              <a:gd name="connsiteX12436" fmla="*/ 3005090 w 8830208"/>
              <a:gd name="connsiteY12436" fmla="*/ 5426754 h 8856097"/>
              <a:gd name="connsiteX12437" fmla="*/ 3712026 w 8830208"/>
              <a:gd name="connsiteY12437" fmla="*/ 5433898 h 8856097"/>
              <a:gd name="connsiteX12438" fmla="*/ 3718265 w 8830208"/>
              <a:gd name="connsiteY12438" fmla="*/ 5450567 h 8856097"/>
              <a:gd name="connsiteX12439" fmla="*/ 3701168 w 8830208"/>
              <a:gd name="connsiteY12439" fmla="*/ 5436642 h 8856097"/>
              <a:gd name="connsiteX12440" fmla="*/ 3684070 w 8830208"/>
              <a:gd name="connsiteY12440" fmla="*/ 5422706 h 8856097"/>
              <a:gd name="connsiteX12441" fmla="*/ 3670811 w 8830208"/>
              <a:gd name="connsiteY12441" fmla="*/ 5440842 h 8856097"/>
              <a:gd name="connsiteX12442" fmla="*/ 3657552 w 8830208"/>
              <a:gd name="connsiteY12442" fmla="*/ 5446034 h 8856097"/>
              <a:gd name="connsiteX12443" fmla="*/ 3651914 w 8830208"/>
              <a:gd name="connsiteY12443" fmla="*/ 5438737 h 8856097"/>
              <a:gd name="connsiteX12444" fmla="*/ 3656390 w 8830208"/>
              <a:gd name="connsiteY12444" fmla="*/ 5461759 h 8856097"/>
              <a:gd name="connsiteX12445" fmla="*/ 3666792 w 8830208"/>
              <a:gd name="connsiteY12445" fmla="*/ 5466674 h 8856097"/>
              <a:gd name="connsiteX12446" fmla="*/ 3676402 w 8830208"/>
              <a:gd name="connsiteY12446" fmla="*/ 5459968 h 8856097"/>
              <a:gd name="connsiteX12447" fmla="*/ 3724227 w 8830208"/>
              <a:gd name="connsiteY12447" fmla="*/ 5431184 h 8856097"/>
              <a:gd name="connsiteX12448" fmla="*/ 3714998 w 8830208"/>
              <a:gd name="connsiteY12448" fmla="*/ 5417229 h 8856097"/>
              <a:gd name="connsiteX12449" fmla="*/ 3712026 w 8830208"/>
              <a:gd name="connsiteY12449" fmla="*/ 5433898 h 8856097"/>
              <a:gd name="connsiteX12450" fmla="*/ 5567315 w 8830208"/>
              <a:gd name="connsiteY12450" fmla="*/ 5480266 h 8856097"/>
              <a:gd name="connsiteX12451" fmla="*/ 5474446 w 8830208"/>
              <a:gd name="connsiteY12451" fmla="*/ 5558066 h 8856097"/>
              <a:gd name="connsiteX12452" fmla="*/ 5448253 w 8830208"/>
              <a:gd name="connsiteY12452" fmla="*/ 5581431 h 8856097"/>
              <a:gd name="connsiteX12453" fmla="*/ 5608663 w 8830208"/>
              <a:gd name="connsiteY12453" fmla="*/ 5455796 h 8856097"/>
              <a:gd name="connsiteX12454" fmla="*/ 5636819 w 8830208"/>
              <a:gd name="connsiteY12454" fmla="*/ 5417687 h 8856097"/>
              <a:gd name="connsiteX12455" fmla="*/ 5567315 w 8830208"/>
              <a:gd name="connsiteY12455" fmla="*/ 5480266 h 8856097"/>
              <a:gd name="connsiteX12456" fmla="*/ 2916984 w 8830208"/>
              <a:gd name="connsiteY12456" fmla="*/ 5440414 h 8856097"/>
              <a:gd name="connsiteX12457" fmla="*/ 2907459 w 8830208"/>
              <a:gd name="connsiteY12457" fmla="*/ 5481123 h 8856097"/>
              <a:gd name="connsiteX12458" fmla="*/ 2916984 w 8830208"/>
              <a:gd name="connsiteY12458" fmla="*/ 5466045 h 8856097"/>
              <a:gd name="connsiteX12459" fmla="*/ 2936062 w 8830208"/>
              <a:gd name="connsiteY12459" fmla="*/ 5462473 h 8856097"/>
              <a:gd name="connsiteX12460" fmla="*/ 2937148 w 8830208"/>
              <a:gd name="connsiteY12460" fmla="*/ 5457711 h 8856097"/>
              <a:gd name="connsiteX12461" fmla="*/ 2942682 w 8830208"/>
              <a:gd name="connsiteY12461" fmla="*/ 5445804 h 8856097"/>
              <a:gd name="connsiteX12462" fmla="*/ 2955922 w 8830208"/>
              <a:gd name="connsiteY12462" fmla="*/ 5457711 h 8856097"/>
              <a:gd name="connsiteX12463" fmla="*/ 2961475 w 8830208"/>
              <a:gd name="connsiteY12463" fmla="*/ 5453967 h 8856097"/>
              <a:gd name="connsiteX12464" fmla="*/ 2916984 w 8830208"/>
              <a:gd name="connsiteY12464" fmla="*/ 5440414 h 8856097"/>
              <a:gd name="connsiteX12465" fmla="*/ 3181598 w 8830208"/>
              <a:gd name="connsiteY12465" fmla="*/ 5448186 h 8856097"/>
              <a:gd name="connsiteX12466" fmla="*/ 3172987 w 8830208"/>
              <a:gd name="connsiteY12466" fmla="*/ 5469617 h 8856097"/>
              <a:gd name="connsiteX12467" fmla="*/ 3172378 w 8830208"/>
              <a:gd name="connsiteY12467" fmla="*/ 5452948 h 8856097"/>
              <a:gd name="connsiteX12468" fmla="*/ 3162252 w 8830208"/>
              <a:gd name="connsiteY12468" fmla="*/ 5436279 h 8856097"/>
              <a:gd name="connsiteX12469" fmla="*/ 3152585 w 8830208"/>
              <a:gd name="connsiteY12469" fmla="*/ 5452948 h 8856097"/>
              <a:gd name="connsiteX12470" fmla="*/ 3152432 w 8830208"/>
              <a:gd name="connsiteY12470" fmla="*/ 5469617 h 8856097"/>
              <a:gd name="connsiteX12471" fmla="*/ 3143202 w 8830208"/>
              <a:gd name="connsiteY12471" fmla="*/ 5455329 h 8856097"/>
              <a:gd name="connsiteX12472" fmla="*/ 3133973 w 8830208"/>
              <a:gd name="connsiteY12472" fmla="*/ 5441042 h 8856097"/>
              <a:gd name="connsiteX12473" fmla="*/ 3133820 w 8830208"/>
              <a:gd name="connsiteY12473" fmla="*/ 5456120 h 8856097"/>
              <a:gd name="connsiteX12474" fmla="*/ 3177073 w 8830208"/>
              <a:gd name="connsiteY12474" fmla="*/ 5471722 h 8856097"/>
              <a:gd name="connsiteX12475" fmla="*/ 3209877 w 8830208"/>
              <a:gd name="connsiteY12475" fmla="*/ 5444205 h 8856097"/>
              <a:gd name="connsiteX12476" fmla="*/ 3181598 w 8830208"/>
              <a:gd name="connsiteY12476" fmla="*/ 5448186 h 8856097"/>
              <a:gd name="connsiteX12477" fmla="*/ 5471398 w 8830208"/>
              <a:gd name="connsiteY12477" fmla="*/ 5458368 h 8856097"/>
              <a:gd name="connsiteX12478" fmla="*/ 5183334 w 8830208"/>
              <a:gd name="connsiteY12478" fmla="*/ 5617969 h 8856097"/>
              <a:gd name="connsiteX12479" fmla="*/ 5100590 w 8830208"/>
              <a:gd name="connsiteY12479" fmla="*/ 5646259 h 8856097"/>
              <a:gd name="connsiteX12480" fmla="*/ 5148215 w 8830208"/>
              <a:gd name="connsiteY12480" fmla="*/ 5640477 h 8856097"/>
              <a:gd name="connsiteX12481" fmla="*/ 5471703 w 8830208"/>
              <a:gd name="connsiteY12481" fmla="*/ 5474980 h 8856097"/>
              <a:gd name="connsiteX12482" fmla="*/ 5471398 w 8830208"/>
              <a:gd name="connsiteY12482" fmla="*/ 5458368 h 8856097"/>
              <a:gd name="connsiteX12483" fmla="*/ 3676602 w 8830208"/>
              <a:gd name="connsiteY12483" fmla="*/ 5445804 h 8856097"/>
              <a:gd name="connsiteX12484" fmla="*/ 3686127 w 8830208"/>
              <a:gd name="connsiteY12484" fmla="*/ 5455329 h 8856097"/>
              <a:gd name="connsiteX12485" fmla="*/ 3695652 w 8830208"/>
              <a:gd name="connsiteY12485" fmla="*/ 5445804 h 8856097"/>
              <a:gd name="connsiteX12486" fmla="*/ 3686127 w 8830208"/>
              <a:gd name="connsiteY12486" fmla="*/ 5436279 h 8856097"/>
              <a:gd name="connsiteX12487" fmla="*/ 3676602 w 8830208"/>
              <a:gd name="connsiteY12487" fmla="*/ 5445804 h 8856097"/>
              <a:gd name="connsiteX12488" fmla="*/ 3819477 w 8830208"/>
              <a:gd name="connsiteY12488" fmla="*/ 5449310 h 8856097"/>
              <a:gd name="connsiteX12489" fmla="*/ 3830622 w 8830208"/>
              <a:gd name="connsiteY12489" fmla="*/ 5470617 h 8856097"/>
              <a:gd name="connsiteX12490" fmla="*/ 3835680 w 8830208"/>
              <a:gd name="connsiteY12490" fmla="*/ 5461654 h 8856097"/>
              <a:gd name="connsiteX12491" fmla="*/ 3838127 w 8830208"/>
              <a:gd name="connsiteY12491" fmla="*/ 5445804 h 8856097"/>
              <a:gd name="connsiteX12492" fmla="*/ 3851567 w 8830208"/>
              <a:gd name="connsiteY12492" fmla="*/ 5462473 h 8856097"/>
              <a:gd name="connsiteX12493" fmla="*/ 3856482 w 8830208"/>
              <a:gd name="connsiteY12493" fmla="*/ 5479142 h 8856097"/>
              <a:gd name="connsiteX12494" fmla="*/ 3854539 w 8830208"/>
              <a:gd name="connsiteY12494" fmla="*/ 5460197 h 8856097"/>
              <a:gd name="connsiteX12495" fmla="*/ 3819477 w 8830208"/>
              <a:gd name="connsiteY12495" fmla="*/ 5449310 h 8856097"/>
              <a:gd name="connsiteX12496" fmla="*/ 4552903 w 8830208"/>
              <a:gd name="connsiteY12496" fmla="*/ 5445804 h 8856097"/>
              <a:gd name="connsiteX12497" fmla="*/ 4562989 w 8830208"/>
              <a:gd name="connsiteY12497" fmla="*/ 5455329 h 8856097"/>
              <a:gd name="connsiteX12498" fmla="*/ 4567190 w 8830208"/>
              <a:gd name="connsiteY12498" fmla="*/ 5445804 h 8856097"/>
              <a:gd name="connsiteX12499" fmla="*/ 4557103 w 8830208"/>
              <a:gd name="connsiteY12499" fmla="*/ 5436279 h 8856097"/>
              <a:gd name="connsiteX12500" fmla="*/ 4552903 w 8830208"/>
              <a:gd name="connsiteY12500" fmla="*/ 5445804 h 8856097"/>
              <a:gd name="connsiteX12501" fmla="*/ 2576465 w 8830208"/>
              <a:gd name="connsiteY12501" fmla="*/ 5455329 h 8856097"/>
              <a:gd name="connsiteX12502" fmla="*/ 2580666 w 8830208"/>
              <a:gd name="connsiteY12502" fmla="*/ 5464854 h 8856097"/>
              <a:gd name="connsiteX12503" fmla="*/ 2590752 w 8830208"/>
              <a:gd name="connsiteY12503" fmla="*/ 5455329 h 8856097"/>
              <a:gd name="connsiteX12504" fmla="*/ 2586552 w 8830208"/>
              <a:gd name="connsiteY12504" fmla="*/ 5445804 h 8856097"/>
              <a:gd name="connsiteX12505" fmla="*/ 2576465 w 8830208"/>
              <a:gd name="connsiteY12505" fmla="*/ 5455329 h 8856097"/>
              <a:gd name="connsiteX12506" fmla="*/ 3101940 w 8830208"/>
              <a:gd name="connsiteY12506" fmla="*/ 5459359 h 8856097"/>
              <a:gd name="connsiteX12507" fmla="*/ 3086138 w 8830208"/>
              <a:gd name="connsiteY12507" fmla="*/ 5469665 h 8856097"/>
              <a:gd name="connsiteX12508" fmla="*/ 3055763 w 8830208"/>
              <a:gd name="connsiteY12508" fmla="*/ 5478323 h 8856097"/>
              <a:gd name="connsiteX12509" fmla="*/ 3034961 w 8830208"/>
              <a:gd name="connsiteY12509" fmla="*/ 5492887 h 8856097"/>
              <a:gd name="connsiteX12510" fmla="*/ 3021483 w 8830208"/>
              <a:gd name="connsiteY12510" fmla="*/ 5481695 h 8856097"/>
              <a:gd name="connsiteX12511" fmla="*/ 3007995 w 8830208"/>
              <a:gd name="connsiteY12511" fmla="*/ 5470512 h 8856097"/>
              <a:gd name="connsiteX12512" fmla="*/ 3010024 w 8830208"/>
              <a:gd name="connsiteY12512" fmla="*/ 5489115 h 8856097"/>
              <a:gd name="connsiteX12513" fmla="*/ 2995165 w 8830208"/>
              <a:gd name="connsiteY12513" fmla="*/ 5512146 h 8856097"/>
              <a:gd name="connsiteX12514" fmla="*/ 2970971 w 8830208"/>
              <a:gd name="connsiteY12514" fmla="*/ 5530273 h 8856097"/>
              <a:gd name="connsiteX12515" fmla="*/ 2978925 w 8830208"/>
              <a:gd name="connsiteY12515" fmla="*/ 5543140 h 8856097"/>
              <a:gd name="connsiteX12516" fmla="*/ 3012872 w 8830208"/>
              <a:gd name="connsiteY12516" fmla="*/ 5530863 h 8856097"/>
              <a:gd name="connsiteX12517" fmla="*/ 3046257 w 8830208"/>
              <a:gd name="connsiteY12517" fmla="*/ 5513156 h 8856097"/>
              <a:gd name="connsiteX12518" fmla="*/ 3055363 w 8830208"/>
              <a:gd name="connsiteY12518" fmla="*/ 5499859 h 8856097"/>
              <a:gd name="connsiteX12519" fmla="*/ 3062478 w 8830208"/>
              <a:gd name="connsiteY12519" fmla="*/ 5511051 h 8856097"/>
              <a:gd name="connsiteX12520" fmla="*/ 3098083 w 8830208"/>
              <a:gd name="connsiteY12520" fmla="*/ 5499907 h 8856097"/>
              <a:gd name="connsiteX12521" fmla="*/ 3120924 w 8830208"/>
              <a:gd name="connsiteY12521" fmla="*/ 5460578 h 8856097"/>
              <a:gd name="connsiteX12522" fmla="*/ 3108169 w 8830208"/>
              <a:gd name="connsiteY12522" fmla="*/ 5443128 h 8856097"/>
              <a:gd name="connsiteX12523" fmla="*/ 3101940 w 8830208"/>
              <a:gd name="connsiteY12523" fmla="*/ 5459359 h 8856097"/>
              <a:gd name="connsiteX12524" fmla="*/ 2867978 w 8830208"/>
              <a:gd name="connsiteY12524" fmla="*/ 5464235 h 8856097"/>
              <a:gd name="connsiteX12525" fmla="*/ 2855233 w 8830208"/>
              <a:gd name="connsiteY12525" fmla="*/ 5472113 h 8856097"/>
              <a:gd name="connsiteX12526" fmla="*/ 2864549 w 8830208"/>
              <a:gd name="connsiteY12526" fmla="*/ 5488753 h 8856097"/>
              <a:gd name="connsiteX12527" fmla="*/ 2880512 w 8830208"/>
              <a:gd name="connsiteY12527" fmla="*/ 5494649 h 8856097"/>
              <a:gd name="connsiteX12528" fmla="*/ 2874683 w 8830208"/>
              <a:gd name="connsiteY12528" fmla="*/ 5483762 h 8856097"/>
              <a:gd name="connsiteX12529" fmla="*/ 2862215 w 8830208"/>
              <a:gd name="connsiteY12529" fmla="*/ 5483609 h 8856097"/>
              <a:gd name="connsiteX12530" fmla="*/ 2876226 w 8830208"/>
              <a:gd name="connsiteY12530" fmla="*/ 5474751 h 8856097"/>
              <a:gd name="connsiteX12531" fmla="*/ 2885475 w 8830208"/>
              <a:gd name="connsiteY12531" fmla="*/ 5461130 h 8856097"/>
              <a:gd name="connsiteX12532" fmla="*/ 2867978 w 8830208"/>
              <a:gd name="connsiteY12532" fmla="*/ 5464235 h 8856097"/>
              <a:gd name="connsiteX12533" fmla="*/ 3794646 w 8830208"/>
              <a:gd name="connsiteY12533" fmla="*/ 5470398 h 8856097"/>
              <a:gd name="connsiteX12534" fmla="*/ 3800427 w 8830208"/>
              <a:gd name="connsiteY12534" fmla="*/ 5489448 h 8856097"/>
              <a:gd name="connsiteX12535" fmla="*/ 3809057 w 8830208"/>
              <a:gd name="connsiteY12535" fmla="*/ 5493429 h 8856097"/>
              <a:gd name="connsiteX12536" fmla="*/ 3812715 w 8830208"/>
              <a:gd name="connsiteY12536" fmla="*/ 5474379 h 8856097"/>
              <a:gd name="connsiteX12537" fmla="*/ 3798294 w 8830208"/>
              <a:gd name="connsiteY12537" fmla="*/ 5455329 h 8856097"/>
              <a:gd name="connsiteX12538" fmla="*/ 3794646 w 8830208"/>
              <a:gd name="connsiteY12538" fmla="*/ 5470398 h 8856097"/>
              <a:gd name="connsiteX12539" fmla="*/ 3329731 w 8830208"/>
              <a:gd name="connsiteY12539" fmla="*/ 5471998 h 8856097"/>
              <a:gd name="connsiteX12540" fmla="*/ 3311604 w 8830208"/>
              <a:gd name="connsiteY12540" fmla="*/ 5479142 h 8856097"/>
              <a:gd name="connsiteX12541" fmla="*/ 3297412 w 8830208"/>
              <a:gd name="connsiteY12541" fmla="*/ 5495811 h 8856097"/>
              <a:gd name="connsiteX12542" fmla="*/ 3294202 w 8830208"/>
              <a:gd name="connsiteY12542" fmla="*/ 5512479 h 8856097"/>
              <a:gd name="connsiteX12543" fmla="*/ 3314976 w 8830208"/>
              <a:gd name="connsiteY12543" fmla="*/ 5512479 h 8856097"/>
              <a:gd name="connsiteX12544" fmla="*/ 3330864 w 8830208"/>
              <a:gd name="connsiteY12544" fmla="*/ 5499783 h 8856097"/>
              <a:gd name="connsiteX12545" fmla="*/ 3338951 w 8830208"/>
              <a:gd name="connsiteY12545" fmla="*/ 5487076 h 8856097"/>
              <a:gd name="connsiteX12546" fmla="*/ 3347009 w 8830208"/>
              <a:gd name="connsiteY12546" fmla="*/ 5495021 h 8856097"/>
              <a:gd name="connsiteX12547" fmla="*/ 3352191 w 8830208"/>
              <a:gd name="connsiteY12547" fmla="*/ 5502954 h 8856097"/>
              <a:gd name="connsiteX12548" fmla="*/ 3362277 w 8830208"/>
              <a:gd name="connsiteY12548" fmla="*/ 5483904 h 8856097"/>
              <a:gd name="connsiteX12549" fmla="*/ 3329731 w 8830208"/>
              <a:gd name="connsiteY12549" fmla="*/ 5471998 h 8856097"/>
              <a:gd name="connsiteX12550" fmla="*/ 3543252 w 8830208"/>
              <a:gd name="connsiteY12550" fmla="*/ 5493992 h 8856097"/>
              <a:gd name="connsiteX12551" fmla="*/ 3551501 w 8830208"/>
              <a:gd name="connsiteY12551" fmla="*/ 5518033 h 8856097"/>
              <a:gd name="connsiteX12552" fmla="*/ 3546900 w 8830208"/>
              <a:gd name="connsiteY12552" fmla="*/ 5464854 h 8856097"/>
              <a:gd name="connsiteX12553" fmla="*/ 3543252 w 8830208"/>
              <a:gd name="connsiteY12553" fmla="*/ 5493992 h 8856097"/>
              <a:gd name="connsiteX12554" fmla="*/ 3068365 w 8830208"/>
              <a:gd name="connsiteY12554" fmla="*/ 5482857 h 8856097"/>
              <a:gd name="connsiteX12555" fmla="*/ 3065983 w 8830208"/>
              <a:gd name="connsiteY12555" fmla="*/ 5497564 h 8856097"/>
              <a:gd name="connsiteX12556" fmla="*/ 3076527 w 8830208"/>
              <a:gd name="connsiteY12556" fmla="*/ 5493429 h 8856097"/>
              <a:gd name="connsiteX12557" fmla="*/ 3087529 w 8830208"/>
              <a:gd name="connsiteY12557" fmla="*/ 5489572 h 8856097"/>
              <a:gd name="connsiteX12558" fmla="*/ 3091720 w 8830208"/>
              <a:gd name="connsiteY12558" fmla="*/ 5485381 h 8856097"/>
              <a:gd name="connsiteX12559" fmla="*/ 3068365 w 8830208"/>
              <a:gd name="connsiteY12559" fmla="*/ 5482857 h 8856097"/>
              <a:gd name="connsiteX12560" fmla="*/ 2800893 w 8830208"/>
              <a:gd name="connsiteY12560" fmla="*/ 5504536 h 8856097"/>
              <a:gd name="connsiteX12561" fmla="*/ 2791987 w 8830208"/>
              <a:gd name="connsiteY12561" fmla="*/ 5526767 h 8856097"/>
              <a:gd name="connsiteX12562" fmla="*/ 2791378 w 8830208"/>
              <a:gd name="connsiteY12562" fmla="*/ 5508194 h 8856097"/>
              <a:gd name="connsiteX12563" fmla="*/ 2790777 w 8830208"/>
              <a:gd name="connsiteY12563" fmla="*/ 5489620 h 8856097"/>
              <a:gd name="connsiteX12564" fmla="*/ 2779348 w 8830208"/>
              <a:gd name="connsiteY12564" fmla="*/ 5501050 h 8856097"/>
              <a:gd name="connsiteX12565" fmla="*/ 2750773 w 8830208"/>
              <a:gd name="connsiteY12565" fmla="*/ 5512479 h 8856097"/>
              <a:gd name="connsiteX12566" fmla="*/ 2744143 w 8830208"/>
              <a:gd name="connsiteY12566" fmla="*/ 5538235 h 8856097"/>
              <a:gd name="connsiteX12567" fmla="*/ 2754668 w 8830208"/>
              <a:gd name="connsiteY12567" fmla="*/ 5548760 h 8856097"/>
              <a:gd name="connsiteX12568" fmla="*/ 2794149 w 8830208"/>
              <a:gd name="connsiteY12568" fmla="*/ 5531082 h 8856097"/>
              <a:gd name="connsiteX12569" fmla="*/ 2821724 w 8830208"/>
              <a:gd name="connsiteY12569" fmla="*/ 5486286 h 8856097"/>
              <a:gd name="connsiteX12570" fmla="*/ 2800893 w 8830208"/>
              <a:gd name="connsiteY12570" fmla="*/ 5504536 h 8856097"/>
              <a:gd name="connsiteX12571" fmla="*/ 3750993 w 8830208"/>
              <a:gd name="connsiteY12571" fmla="*/ 5488896 h 8856097"/>
              <a:gd name="connsiteX12572" fmla="*/ 3762880 w 8830208"/>
              <a:gd name="connsiteY12572" fmla="*/ 5541054 h 8856097"/>
              <a:gd name="connsiteX12573" fmla="*/ 3768043 w 8830208"/>
              <a:gd name="connsiteY12573" fmla="*/ 5507232 h 8856097"/>
              <a:gd name="connsiteX12574" fmla="*/ 3751793 w 8830208"/>
              <a:gd name="connsiteY12574" fmla="*/ 5495354 h 8856097"/>
              <a:gd name="connsiteX12575" fmla="*/ 3764204 w 8830208"/>
              <a:gd name="connsiteY12575" fmla="*/ 5490382 h 8856097"/>
              <a:gd name="connsiteX12576" fmla="*/ 3766299 w 8830208"/>
              <a:gd name="connsiteY12576" fmla="*/ 5484657 h 8856097"/>
              <a:gd name="connsiteX12577" fmla="*/ 3750993 w 8830208"/>
              <a:gd name="connsiteY12577" fmla="*/ 5488896 h 8856097"/>
              <a:gd name="connsiteX12578" fmla="*/ 5572078 w 8830208"/>
              <a:gd name="connsiteY12578" fmla="*/ 5526767 h 8856097"/>
              <a:gd name="connsiteX12579" fmla="*/ 5539740 w 8830208"/>
              <a:gd name="connsiteY12579" fmla="*/ 5569629 h 8856097"/>
              <a:gd name="connsiteX12580" fmla="*/ 5609435 w 8830208"/>
              <a:gd name="connsiteY12580" fmla="*/ 5500573 h 8856097"/>
              <a:gd name="connsiteX12581" fmla="*/ 5572078 w 8830208"/>
              <a:gd name="connsiteY12581" fmla="*/ 5526767 h 8856097"/>
              <a:gd name="connsiteX12582" fmla="*/ 6398210 w 8830208"/>
              <a:gd name="connsiteY12582" fmla="*/ 5494611 h 8856097"/>
              <a:gd name="connsiteX12583" fmla="*/ 6415288 w 8830208"/>
              <a:gd name="connsiteY12583" fmla="*/ 5501116 h 8856097"/>
              <a:gd name="connsiteX12584" fmla="*/ 6403544 w 8830208"/>
              <a:gd name="connsiteY12584" fmla="*/ 5489277 h 8856097"/>
              <a:gd name="connsiteX12585" fmla="*/ 6386465 w 8830208"/>
              <a:gd name="connsiteY12585" fmla="*/ 5482781 h 8856097"/>
              <a:gd name="connsiteX12586" fmla="*/ 6398210 w 8830208"/>
              <a:gd name="connsiteY12586" fmla="*/ 5494611 h 8856097"/>
              <a:gd name="connsiteX12587" fmla="*/ 2814590 w 8830208"/>
              <a:gd name="connsiteY12587" fmla="*/ 5502954 h 8856097"/>
              <a:gd name="connsiteX12588" fmla="*/ 2824677 w 8830208"/>
              <a:gd name="connsiteY12588" fmla="*/ 5512479 h 8856097"/>
              <a:gd name="connsiteX12589" fmla="*/ 2828877 w 8830208"/>
              <a:gd name="connsiteY12589" fmla="*/ 5502954 h 8856097"/>
              <a:gd name="connsiteX12590" fmla="*/ 2818791 w 8830208"/>
              <a:gd name="connsiteY12590" fmla="*/ 5493429 h 8856097"/>
              <a:gd name="connsiteX12591" fmla="*/ 2814590 w 8830208"/>
              <a:gd name="connsiteY12591" fmla="*/ 5502954 h 8856097"/>
              <a:gd name="connsiteX12592" fmla="*/ 3245025 w 8830208"/>
              <a:gd name="connsiteY12592" fmla="*/ 5499554 h 8856097"/>
              <a:gd name="connsiteX12593" fmla="*/ 3207982 w 8830208"/>
              <a:gd name="connsiteY12593" fmla="*/ 5511594 h 8856097"/>
              <a:gd name="connsiteX12594" fmla="*/ 3193209 w 8830208"/>
              <a:gd name="connsiteY12594" fmla="*/ 5548770 h 8856097"/>
              <a:gd name="connsiteX12595" fmla="*/ 3210630 w 8830208"/>
              <a:gd name="connsiteY12595" fmla="*/ 5534606 h 8856097"/>
              <a:gd name="connsiteX12596" fmla="*/ 3216183 w 8830208"/>
              <a:gd name="connsiteY12596" fmla="*/ 5529148 h 8856097"/>
              <a:gd name="connsiteX12597" fmla="*/ 3248120 w 8830208"/>
              <a:gd name="connsiteY12597" fmla="*/ 5524386 h 8856097"/>
              <a:gd name="connsiteX12598" fmla="*/ 3248273 w 8830208"/>
              <a:gd name="connsiteY12598" fmla="*/ 5507717 h 8856097"/>
              <a:gd name="connsiteX12599" fmla="*/ 3257502 w 8830208"/>
              <a:gd name="connsiteY12599" fmla="*/ 5522004 h 8856097"/>
              <a:gd name="connsiteX12600" fmla="*/ 3266732 w 8830208"/>
              <a:gd name="connsiteY12600" fmla="*/ 5536292 h 8856097"/>
              <a:gd name="connsiteX12601" fmla="*/ 3266885 w 8830208"/>
              <a:gd name="connsiteY12601" fmla="*/ 5520185 h 8856097"/>
              <a:gd name="connsiteX12602" fmla="*/ 3245025 w 8830208"/>
              <a:gd name="connsiteY12602" fmla="*/ 5499554 h 8856097"/>
              <a:gd name="connsiteX12603" fmla="*/ 3508077 w 8830208"/>
              <a:gd name="connsiteY12603" fmla="*/ 5505841 h 8856097"/>
              <a:gd name="connsiteX12604" fmla="*/ 3531137 w 8830208"/>
              <a:gd name="connsiteY12604" fmla="*/ 5507717 h 8856097"/>
              <a:gd name="connsiteX12605" fmla="*/ 3533566 w 8830208"/>
              <a:gd name="connsiteY12605" fmla="*/ 5488667 h 8856097"/>
              <a:gd name="connsiteX12606" fmla="*/ 3525403 w 8830208"/>
              <a:gd name="connsiteY12606" fmla="*/ 5507717 h 8856097"/>
              <a:gd name="connsiteX12607" fmla="*/ 3517249 w 8830208"/>
              <a:gd name="connsiteY12607" fmla="*/ 5526767 h 8856097"/>
              <a:gd name="connsiteX12608" fmla="*/ 3511744 w 8830208"/>
              <a:gd name="connsiteY12608" fmla="*/ 5507717 h 8856097"/>
              <a:gd name="connsiteX12609" fmla="*/ 3506248 w 8830208"/>
              <a:gd name="connsiteY12609" fmla="*/ 5488667 h 8856097"/>
              <a:gd name="connsiteX12610" fmla="*/ 3508077 w 8830208"/>
              <a:gd name="connsiteY12610" fmla="*/ 5505841 h 8856097"/>
              <a:gd name="connsiteX12611" fmla="*/ 3729028 w 8830208"/>
              <a:gd name="connsiteY12611" fmla="*/ 5512479 h 8856097"/>
              <a:gd name="connsiteX12612" fmla="*/ 3734743 w 8830208"/>
              <a:gd name="connsiteY12612" fmla="*/ 5536292 h 8856097"/>
              <a:gd name="connsiteX12613" fmla="*/ 3719960 w 8830208"/>
              <a:gd name="connsiteY12613" fmla="*/ 5517804 h 8856097"/>
              <a:gd name="connsiteX12614" fmla="*/ 3705177 w 8830208"/>
              <a:gd name="connsiteY12614" fmla="*/ 5511223 h 8856097"/>
              <a:gd name="connsiteX12615" fmla="*/ 3695652 w 8830208"/>
              <a:gd name="connsiteY12615" fmla="*/ 5517242 h 8856097"/>
              <a:gd name="connsiteX12616" fmla="*/ 3695652 w 8830208"/>
              <a:gd name="connsiteY12616" fmla="*/ 5541054 h 8856097"/>
              <a:gd name="connsiteX12617" fmla="*/ 3704882 w 8830208"/>
              <a:gd name="connsiteY12617" fmla="*/ 5555342 h 8856097"/>
              <a:gd name="connsiteX12618" fmla="*/ 3705177 w 8830208"/>
              <a:gd name="connsiteY12618" fmla="*/ 5536292 h 8856097"/>
              <a:gd name="connsiteX12619" fmla="*/ 3705473 w 8830208"/>
              <a:gd name="connsiteY12619" fmla="*/ 5517242 h 8856097"/>
              <a:gd name="connsiteX12620" fmla="*/ 3714455 w 8830208"/>
              <a:gd name="connsiteY12620" fmla="*/ 5531453 h 8856097"/>
              <a:gd name="connsiteX12621" fmla="*/ 3723437 w 8830208"/>
              <a:gd name="connsiteY12621" fmla="*/ 5545655 h 8856097"/>
              <a:gd name="connsiteX12622" fmla="*/ 3734343 w 8830208"/>
              <a:gd name="connsiteY12622" fmla="*/ 5534749 h 8856097"/>
              <a:gd name="connsiteX12623" fmla="*/ 3745249 w 8830208"/>
              <a:gd name="connsiteY12623" fmla="*/ 5523843 h 8856097"/>
              <a:gd name="connsiteX12624" fmla="*/ 3734286 w 8830208"/>
              <a:gd name="connsiteY12624" fmla="*/ 5506250 h 8856097"/>
              <a:gd name="connsiteX12625" fmla="*/ 3723323 w 8830208"/>
              <a:gd name="connsiteY12625" fmla="*/ 5488667 h 8856097"/>
              <a:gd name="connsiteX12626" fmla="*/ 3729028 w 8830208"/>
              <a:gd name="connsiteY12626" fmla="*/ 5512479 h 8856097"/>
              <a:gd name="connsiteX12627" fmla="*/ 6738119 w 8830208"/>
              <a:gd name="connsiteY12627" fmla="*/ 5538397 h 8856097"/>
              <a:gd name="connsiteX12628" fmla="*/ 5994302 w 8830208"/>
              <a:gd name="connsiteY12628" fmla="*/ 6831692 h 8856097"/>
              <a:gd name="connsiteX12629" fmla="*/ 5924617 w 8830208"/>
              <a:gd name="connsiteY12629" fmla="*/ 7104879 h 8856097"/>
              <a:gd name="connsiteX12630" fmla="*/ 5959145 w 8830208"/>
              <a:gd name="connsiteY12630" fmla="*/ 7149265 h 8856097"/>
              <a:gd name="connsiteX12631" fmla="*/ 6202928 w 8830208"/>
              <a:gd name="connsiteY12631" fmla="*/ 7328430 h 8856097"/>
              <a:gd name="connsiteX12632" fmla="*/ 6414812 w 8830208"/>
              <a:gd name="connsiteY12632" fmla="*/ 7482345 h 8856097"/>
              <a:gd name="connsiteX12633" fmla="*/ 6452130 w 8830208"/>
              <a:gd name="connsiteY12633" fmla="*/ 7331754 h 8856097"/>
              <a:gd name="connsiteX12634" fmla="*/ 6492878 w 8830208"/>
              <a:gd name="connsiteY12634" fmla="*/ 7160304 h 8856097"/>
              <a:gd name="connsiteX12635" fmla="*/ 6493212 w 8830208"/>
              <a:gd name="connsiteY12635" fmla="*/ 7141484 h 8856097"/>
              <a:gd name="connsiteX12636" fmla="*/ 6413935 w 8830208"/>
              <a:gd name="connsiteY12636" fmla="*/ 7406592 h 8856097"/>
              <a:gd name="connsiteX12637" fmla="*/ 6418803 w 8830208"/>
              <a:gd name="connsiteY12637" fmla="*/ 7335232 h 8856097"/>
              <a:gd name="connsiteX12638" fmla="*/ 6523921 w 8830208"/>
              <a:gd name="connsiteY12638" fmla="*/ 7017429 h 8856097"/>
              <a:gd name="connsiteX12639" fmla="*/ 6614780 w 8830208"/>
              <a:gd name="connsiteY12639" fmla="*/ 6779304 h 8856097"/>
              <a:gd name="connsiteX12640" fmla="*/ 6833026 w 8830208"/>
              <a:gd name="connsiteY12640" fmla="*/ 6276708 h 8856097"/>
              <a:gd name="connsiteX12641" fmla="*/ 7142826 w 8830208"/>
              <a:gd name="connsiteY12641" fmla="*/ 5761063 h 8856097"/>
              <a:gd name="connsiteX12642" fmla="*/ 7170954 w 8830208"/>
              <a:gd name="connsiteY12642" fmla="*/ 5730955 h 8856097"/>
              <a:gd name="connsiteX12643" fmla="*/ 7135892 w 8830208"/>
              <a:gd name="connsiteY12643" fmla="*/ 5708962 h 8856097"/>
              <a:gd name="connsiteX12644" fmla="*/ 6803117 w 8830208"/>
              <a:gd name="connsiteY12644" fmla="*/ 5504193 h 8856097"/>
              <a:gd name="connsiteX12645" fmla="*/ 6781962 w 8830208"/>
              <a:gd name="connsiteY12645" fmla="*/ 5492877 h 8856097"/>
              <a:gd name="connsiteX12646" fmla="*/ 6738119 w 8830208"/>
              <a:gd name="connsiteY12646" fmla="*/ 5538397 h 8856097"/>
              <a:gd name="connsiteX12647" fmla="*/ 6334078 w 8830208"/>
              <a:gd name="connsiteY12647" fmla="*/ 5507051 h 8856097"/>
              <a:gd name="connsiteX12648" fmla="*/ 6353128 w 8830208"/>
              <a:gd name="connsiteY12648" fmla="*/ 5522004 h 8856097"/>
              <a:gd name="connsiteX12649" fmla="*/ 6372178 w 8830208"/>
              <a:gd name="connsiteY12649" fmla="*/ 5527434 h 8856097"/>
              <a:gd name="connsiteX12650" fmla="*/ 6353128 w 8830208"/>
              <a:gd name="connsiteY12650" fmla="*/ 5512479 h 8856097"/>
              <a:gd name="connsiteX12651" fmla="*/ 6334078 w 8830208"/>
              <a:gd name="connsiteY12651" fmla="*/ 5507051 h 8856097"/>
              <a:gd name="connsiteX12652" fmla="*/ 3435306 w 8830208"/>
              <a:gd name="connsiteY12652" fmla="*/ 5518833 h 8856097"/>
              <a:gd name="connsiteX12653" fmla="*/ 3438544 w 8830208"/>
              <a:gd name="connsiteY12653" fmla="*/ 5574430 h 8856097"/>
              <a:gd name="connsiteX12654" fmla="*/ 3447898 w 8830208"/>
              <a:gd name="connsiteY12654" fmla="*/ 5536168 h 8856097"/>
              <a:gd name="connsiteX12655" fmla="*/ 3436144 w 8830208"/>
              <a:gd name="connsiteY12655" fmla="*/ 5522004 h 8856097"/>
              <a:gd name="connsiteX12656" fmla="*/ 3450898 w 8830208"/>
              <a:gd name="connsiteY12656" fmla="*/ 5522004 h 8856097"/>
              <a:gd name="connsiteX12657" fmla="*/ 3470015 w 8830208"/>
              <a:gd name="connsiteY12657" fmla="*/ 5538673 h 8856097"/>
              <a:gd name="connsiteX12658" fmla="*/ 3474368 w 8830208"/>
              <a:gd name="connsiteY12658" fmla="*/ 5555342 h 8856097"/>
              <a:gd name="connsiteX12659" fmla="*/ 3475473 w 8830208"/>
              <a:gd name="connsiteY12659" fmla="*/ 5533911 h 8856097"/>
              <a:gd name="connsiteX12660" fmla="*/ 3459118 w 8830208"/>
              <a:gd name="connsiteY12660" fmla="*/ 5512479 h 8856097"/>
              <a:gd name="connsiteX12661" fmla="*/ 3435306 w 8830208"/>
              <a:gd name="connsiteY12661" fmla="*/ 5518833 h 8856097"/>
              <a:gd name="connsiteX12662" fmla="*/ 5608815 w 8830208"/>
              <a:gd name="connsiteY12662" fmla="*/ 5543436 h 8856097"/>
              <a:gd name="connsiteX12663" fmla="*/ 5587108 w 8830208"/>
              <a:gd name="connsiteY12663" fmla="*/ 5574392 h 8856097"/>
              <a:gd name="connsiteX12664" fmla="*/ 5603929 w 8830208"/>
              <a:gd name="connsiteY12664" fmla="*/ 5560886 h 8856097"/>
              <a:gd name="connsiteX12665" fmla="*/ 5634971 w 8830208"/>
              <a:gd name="connsiteY12665" fmla="*/ 5512479 h 8856097"/>
              <a:gd name="connsiteX12666" fmla="*/ 5608815 w 8830208"/>
              <a:gd name="connsiteY12666" fmla="*/ 5543436 h 8856097"/>
              <a:gd name="connsiteX12667" fmla="*/ 6438853 w 8830208"/>
              <a:gd name="connsiteY12667" fmla="*/ 5516576 h 8856097"/>
              <a:gd name="connsiteX12668" fmla="*/ 6457903 w 8830208"/>
              <a:gd name="connsiteY12668" fmla="*/ 5531529 h 8856097"/>
              <a:gd name="connsiteX12669" fmla="*/ 6476953 w 8830208"/>
              <a:gd name="connsiteY12669" fmla="*/ 5536959 h 8856097"/>
              <a:gd name="connsiteX12670" fmla="*/ 6457903 w 8830208"/>
              <a:gd name="connsiteY12670" fmla="*/ 5522004 h 8856097"/>
              <a:gd name="connsiteX12671" fmla="*/ 6438853 w 8830208"/>
              <a:gd name="connsiteY12671" fmla="*/ 5516576 h 8856097"/>
              <a:gd name="connsiteX12672" fmla="*/ 2918889 w 8830208"/>
              <a:gd name="connsiteY12672" fmla="*/ 5532301 h 8856097"/>
              <a:gd name="connsiteX12673" fmla="*/ 2889552 w 8830208"/>
              <a:gd name="connsiteY12673" fmla="*/ 5536835 h 8856097"/>
              <a:gd name="connsiteX12674" fmla="*/ 2847994 w 8830208"/>
              <a:gd name="connsiteY12674" fmla="*/ 5541017 h 8856097"/>
              <a:gd name="connsiteX12675" fmla="*/ 2829401 w 8830208"/>
              <a:gd name="connsiteY12675" fmla="*/ 5550970 h 8856097"/>
              <a:gd name="connsiteX12676" fmla="*/ 2845546 w 8830208"/>
              <a:gd name="connsiteY12676" fmla="*/ 5569829 h 8856097"/>
              <a:gd name="connsiteX12677" fmla="*/ 2870264 w 8830208"/>
              <a:gd name="connsiteY12677" fmla="*/ 5588679 h 8856097"/>
              <a:gd name="connsiteX12678" fmla="*/ 2867320 w 8830208"/>
              <a:gd name="connsiteY12678" fmla="*/ 5574811 h 8856097"/>
              <a:gd name="connsiteX12679" fmla="*/ 2875950 w 8830208"/>
              <a:gd name="connsiteY12679" fmla="*/ 5541054 h 8856097"/>
              <a:gd name="connsiteX12680" fmla="*/ 2889847 w 8830208"/>
              <a:gd name="connsiteY12680" fmla="*/ 5562486 h 8856097"/>
              <a:gd name="connsiteX12681" fmla="*/ 2895886 w 8830208"/>
              <a:gd name="connsiteY12681" fmla="*/ 5583917 h 8856097"/>
              <a:gd name="connsiteX12682" fmla="*/ 2913917 w 8830208"/>
              <a:gd name="connsiteY12682" fmla="*/ 5562486 h 8856097"/>
              <a:gd name="connsiteX12683" fmla="*/ 2938415 w 8830208"/>
              <a:gd name="connsiteY12683" fmla="*/ 5550579 h 8856097"/>
              <a:gd name="connsiteX12684" fmla="*/ 2942616 w 8830208"/>
              <a:gd name="connsiteY12684" fmla="*/ 5560104 h 8856097"/>
              <a:gd name="connsiteX12685" fmla="*/ 2946921 w 8830208"/>
              <a:gd name="connsiteY12685" fmla="*/ 5537073 h 8856097"/>
              <a:gd name="connsiteX12686" fmla="*/ 2918889 w 8830208"/>
              <a:gd name="connsiteY12686" fmla="*/ 5532301 h 8856097"/>
              <a:gd name="connsiteX12687" fmla="*/ 4571953 w 8830208"/>
              <a:gd name="connsiteY12687" fmla="*/ 5531529 h 8856097"/>
              <a:gd name="connsiteX12688" fmla="*/ 4581478 w 8830208"/>
              <a:gd name="connsiteY12688" fmla="*/ 5541054 h 8856097"/>
              <a:gd name="connsiteX12689" fmla="*/ 4591003 w 8830208"/>
              <a:gd name="connsiteY12689" fmla="*/ 5531529 h 8856097"/>
              <a:gd name="connsiteX12690" fmla="*/ 4581478 w 8830208"/>
              <a:gd name="connsiteY12690" fmla="*/ 5522004 h 8856097"/>
              <a:gd name="connsiteX12691" fmla="*/ 4571953 w 8830208"/>
              <a:gd name="connsiteY12691" fmla="*/ 5531529 h 8856097"/>
              <a:gd name="connsiteX12692" fmla="*/ 6747167 w 8830208"/>
              <a:gd name="connsiteY12692" fmla="*/ 5572011 h 8856097"/>
              <a:gd name="connsiteX12693" fmla="*/ 6664557 w 8830208"/>
              <a:gd name="connsiteY12693" fmla="*/ 5679167 h 8856097"/>
              <a:gd name="connsiteX12694" fmla="*/ 6798441 w 8830208"/>
              <a:gd name="connsiteY12694" fmla="*/ 5522004 h 8856097"/>
              <a:gd name="connsiteX12695" fmla="*/ 6747167 w 8830208"/>
              <a:gd name="connsiteY12695" fmla="*/ 5572011 h 8856097"/>
              <a:gd name="connsiteX12696" fmla="*/ 2614175 w 8830208"/>
              <a:gd name="connsiteY12696" fmla="*/ 5541693 h 8856097"/>
              <a:gd name="connsiteX12697" fmla="*/ 2628662 w 8830208"/>
              <a:gd name="connsiteY12697" fmla="*/ 5546046 h 8856097"/>
              <a:gd name="connsiteX12698" fmla="*/ 2630576 w 8830208"/>
              <a:gd name="connsiteY12698" fmla="*/ 5531529 h 8856097"/>
              <a:gd name="connsiteX12699" fmla="*/ 2614175 w 8830208"/>
              <a:gd name="connsiteY12699" fmla="*/ 5541693 h 8856097"/>
              <a:gd name="connsiteX12700" fmla="*/ 3397206 w 8830208"/>
              <a:gd name="connsiteY12700" fmla="*/ 5537883 h 8856097"/>
              <a:gd name="connsiteX12701" fmla="*/ 3405140 w 8830208"/>
              <a:gd name="connsiteY12701" fmla="*/ 5569629 h 8856097"/>
              <a:gd name="connsiteX12702" fmla="*/ 3419427 w 8830208"/>
              <a:gd name="connsiteY12702" fmla="*/ 5550579 h 8856097"/>
              <a:gd name="connsiteX12703" fmla="*/ 3397206 w 8830208"/>
              <a:gd name="connsiteY12703" fmla="*/ 5537883 h 8856097"/>
              <a:gd name="connsiteX12704" fmla="*/ 4538615 w 8830208"/>
              <a:gd name="connsiteY12704" fmla="*/ 5541054 h 8856097"/>
              <a:gd name="connsiteX12705" fmla="*/ 4542816 w 8830208"/>
              <a:gd name="connsiteY12705" fmla="*/ 5550579 h 8856097"/>
              <a:gd name="connsiteX12706" fmla="*/ 4552903 w 8830208"/>
              <a:gd name="connsiteY12706" fmla="*/ 5541054 h 8856097"/>
              <a:gd name="connsiteX12707" fmla="*/ 4548702 w 8830208"/>
              <a:gd name="connsiteY12707" fmla="*/ 5531529 h 8856097"/>
              <a:gd name="connsiteX12708" fmla="*/ 4538615 w 8830208"/>
              <a:gd name="connsiteY12708" fmla="*/ 5541054 h 8856097"/>
              <a:gd name="connsiteX12709" fmla="*/ 5657803 w 8830208"/>
              <a:gd name="connsiteY12709" fmla="*/ 5555342 h 8856097"/>
              <a:gd name="connsiteX12710" fmla="*/ 5644239 w 8830208"/>
              <a:gd name="connsiteY12710" fmla="*/ 5578859 h 8856097"/>
              <a:gd name="connsiteX12711" fmla="*/ 5683720 w 8830208"/>
              <a:gd name="connsiteY12711" fmla="*/ 5531529 h 8856097"/>
              <a:gd name="connsiteX12712" fmla="*/ 5657803 w 8830208"/>
              <a:gd name="connsiteY12712" fmla="*/ 5555342 h 8856097"/>
              <a:gd name="connsiteX12713" fmla="*/ 3099025 w 8830208"/>
              <a:gd name="connsiteY12713" fmla="*/ 5555361 h 8856097"/>
              <a:gd name="connsiteX12714" fmla="*/ 3105102 w 8830208"/>
              <a:gd name="connsiteY12714" fmla="*/ 5575173 h 8856097"/>
              <a:gd name="connsiteX12715" fmla="*/ 3119390 w 8830208"/>
              <a:gd name="connsiteY12715" fmla="*/ 5579154 h 8856097"/>
              <a:gd name="connsiteX12716" fmla="*/ 3133820 w 8830208"/>
              <a:gd name="connsiteY12716" fmla="*/ 5562486 h 8856097"/>
              <a:gd name="connsiteX12717" fmla="*/ 3133973 w 8830208"/>
              <a:gd name="connsiteY12717" fmla="*/ 5545817 h 8856097"/>
              <a:gd name="connsiteX12718" fmla="*/ 3144069 w 8830208"/>
              <a:gd name="connsiteY12718" fmla="*/ 5560104 h 8856097"/>
              <a:gd name="connsiteX12719" fmla="*/ 3154175 w 8830208"/>
              <a:gd name="connsiteY12719" fmla="*/ 5574392 h 8856097"/>
              <a:gd name="connsiteX12720" fmla="*/ 3150337 w 8830208"/>
              <a:gd name="connsiteY12720" fmla="*/ 5560104 h 8856097"/>
              <a:gd name="connsiteX12721" fmla="*/ 3119723 w 8830208"/>
              <a:gd name="connsiteY12721" fmla="*/ 5542674 h 8856097"/>
              <a:gd name="connsiteX12722" fmla="*/ 3092958 w 8830208"/>
              <a:gd name="connsiteY12722" fmla="*/ 5539540 h 8856097"/>
              <a:gd name="connsiteX12723" fmla="*/ 3099025 w 8830208"/>
              <a:gd name="connsiteY12723" fmla="*/ 5555361 h 8856097"/>
              <a:gd name="connsiteX12724" fmla="*/ 3358182 w 8830208"/>
              <a:gd name="connsiteY12724" fmla="*/ 5549503 h 8856097"/>
              <a:gd name="connsiteX12725" fmla="*/ 3366611 w 8830208"/>
              <a:gd name="connsiteY12725" fmla="*/ 5569268 h 8856097"/>
              <a:gd name="connsiteX12726" fmla="*/ 3380251 w 8830208"/>
              <a:gd name="connsiteY12726" fmla="*/ 5580593 h 8856097"/>
              <a:gd name="connsiteX12727" fmla="*/ 3378765 w 8830208"/>
              <a:gd name="connsiteY12727" fmla="*/ 5560829 h 8856097"/>
              <a:gd name="connsiteX12728" fmla="*/ 3358182 w 8830208"/>
              <a:gd name="connsiteY12728" fmla="*/ 5549503 h 8856097"/>
              <a:gd name="connsiteX12729" fmla="*/ 4228681 w 8830208"/>
              <a:gd name="connsiteY12729" fmla="*/ 5665746 h 8856097"/>
              <a:gd name="connsiteX12730" fmla="*/ 3500390 w 8830208"/>
              <a:gd name="connsiteY12730" fmla="*/ 5988835 h 8856097"/>
              <a:gd name="connsiteX12731" fmla="*/ 3016149 w 8830208"/>
              <a:gd name="connsiteY12731" fmla="*/ 6201556 h 8856097"/>
              <a:gd name="connsiteX12732" fmla="*/ 2989117 w 8830208"/>
              <a:gd name="connsiteY12732" fmla="*/ 6224159 h 8856097"/>
              <a:gd name="connsiteX12733" fmla="*/ 3014482 w 8830208"/>
              <a:gd name="connsiteY12733" fmla="*/ 6274223 h 8856097"/>
              <a:gd name="connsiteX12734" fmla="*/ 3039856 w 8830208"/>
              <a:gd name="connsiteY12734" fmla="*/ 6324296 h 8856097"/>
              <a:gd name="connsiteX12735" fmla="*/ 3065336 w 8830208"/>
              <a:gd name="connsiteY12735" fmla="*/ 6300273 h 8856097"/>
              <a:gd name="connsiteX12736" fmla="*/ 3440659 w 8830208"/>
              <a:gd name="connsiteY12736" fmla="*/ 6137158 h 8856097"/>
              <a:gd name="connsiteX12737" fmla="*/ 4373975 w 8830208"/>
              <a:gd name="connsiteY12737" fmla="*/ 5736555 h 8856097"/>
              <a:gd name="connsiteX12738" fmla="*/ 4495076 w 8830208"/>
              <a:gd name="connsiteY12738" fmla="*/ 5671890 h 8856097"/>
              <a:gd name="connsiteX12739" fmla="*/ 4485580 w 8830208"/>
              <a:gd name="connsiteY12739" fmla="*/ 5654145 h 8856097"/>
              <a:gd name="connsiteX12740" fmla="*/ 4476083 w 8830208"/>
              <a:gd name="connsiteY12740" fmla="*/ 5636400 h 8856097"/>
              <a:gd name="connsiteX12741" fmla="*/ 4400198 w 8830208"/>
              <a:gd name="connsiteY12741" fmla="*/ 5674557 h 8856097"/>
              <a:gd name="connsiteX12742" fmla="*/ 4324303 w 8830208"/>
              <a:gd name="connsiteY12742" fmla="*/ 5708513 h 8856097"/>
              <a:gd name="connsiteX12743" fmla="*/ 4395740 w 8830208"/>
              <a:gd name="connsiteY12743" fmla="*/ 5664879 h 8856097"/>
              <a:gd name="connsiteX12744" fmla="*/ 4456738 w 8830208"/>
              <a:gd name="connsiteY12744" fmla="*/ 5607729 h 8856097"/>
              <a:gd name="connsiteX12745" fmla="*/ 4366251 w 8830208"/>
              <a:gd name="connsiteY12745" fmla="*/ 5651363 h 8856097"/>
              <a:gd name="connsiteX12746" fmla="*/ 4286203 w 8830208"/>
              <a:gd name="connsiteY12746" fmla="*/ 5690178 h 8856097"/>
              <a:gd name="connsiteX12747" fmla="*/ 4373766 w 8830208"/>
              <a:gd name="connsiteY12747" fmla="*/ 5635257 h 8856097"/>
              <a:gd name="connsiteX12748" fmla="*/ 4449937 w 8830208"/>
              <a:gd name="connsiteY12748" fmla="*/ 5581346 h 8856097"/>
              <a:gd name="connsiteX12749" fmla="*/ 4174284 w 8830208"/>
              <a:gd name="connsiteY12749" fmla="*/ 5719801 h 8856097"/>
              <a:gd name="connsiteX12750" fmla="*/ 4152852 w 8830208"/>
              <a:gd name="connsiteY12750" fmla="*/ 5728259 h 8856097"/>
              <a:gd name="connsiteX12751" fmla="*/ 4382062 w 8830208"/>
              <a:gd name="connsiteY12751" fmla="*/ 5593137 h 8856097"/>
              <a:gd name="connsiteX12752" fmla="*/ 4440612 w 8830208"/>
              <a:gd name="connsiteY12752" fmla="*/ 5550579 h 8856097"/>
              <a:gd name="connsiteX12753" fmla="*/ 4228681 w 8830208"/>
              <a:gd name="connsiteY12753" fmla="*/ 5665746 h 8856097"/>
              <a:gd name="connsiteX12754" fmla="*/ 4505278 w 8830208"/>
              <a:gd name="connsiteY12754" fmla="*/ 5560667 h 8856097"/>
              <a:gd name="connsiteX12755" fmla="*/ 4514803 w 8830208"/>
              <a:gd name="connsiteY12755" fmla="*/ 5564867 h 8856097"/>
              <a:gd name="connsiteX12756" fmla="*/ 4524328 w 8830208"/>
              <a:gd name="connsiteY12756" fmla="*/ 5554780 h 8856097"/>
              <a:gd name="connsiteX12757" fmla="*/ 4514803 w 8830208"/>
              <a:gd name="connsiteY12757" fmla="*/ 5550579 h 8856097"/>
              <a:gd name="connsiteX12758" fmla="*/ 4505278 w 8830208"/>
              <a:gd name="connsiteY12758" fmla="*/ 5560667 h 8856097"/>
              <a:gd name="connsiteX12759" fmla="*/ 4581478 w 8830208"/>
              <a:gd name="connsiteY12759" fmla="*/ 5560667 h 8856097"/>
              <a:gd name="connsiteX12760" fmla="*/ 4591003 w 8830208"/>
              <a:gd name="connsiteY12760" fmla="*/ 5564867 h 8856097"/>
              <a:gd name="connsiteX12761" fmla="*/ 4600528 w 8830208"/>
              <a:gd name="connsiteY12761" fmla="*/ 5554780 h 8856097"/>
              <a:gd name="connsiteX12762" fmla="*/ 4591003 w 8830208"/>
              <a:gd name="connsiteY12762" fmla="*/ 5550579 h 8856097"/>
              <a:gd name="connsiteX12763" fmla="*/ 4581478 w 8830208"/>
              <a:gd name="connsiteY12763" fmla="*/ 5560667 h 8856097"/>
              <a:gd name="connsiteX12764" fmla="*/ 6772104 w 8830208"/>
              <a:gd name="connsiteY12764" fmla="*/ 5595823 h 8856097"/>
              <a:gd name="connsiteX12765" fmla="*/ 6721774 w 8830208"/>
              <a:gd name="connsiteY12765" fmla="*/ 5669642 h 8856097"/>
              <a:gd name="connsiteX12766" fmla="*/ 6822043 w 8830208"/>
              <a:gd name="connsiteY12766" fmla="*/ 5550579 h 8856097"/>
              <a:gd name="connsiteX12767" fmla="*/ 6772104 w 8830208"/>
              <a:gd name="connsiteY12767" fmla="*/ 5595823 h 8856097"/>
              <a:gd name="connsiteX12768" fmla="*/ 3055553 w 8830208"/>
              <a:gd name="connsiteY12768" fmla="*/ 5565496 h 8856097"/>
              <a:gd name="connsiteX12769" fmla="*/ 3057030 w 8830208"/>
              <a:gd name="connsiteY12769" fmla="*/ 5592814 h 8856097"/>
              <a:gd name="connsiteX12770" fmla="*/ 3068926 w 8830208"/>
              <a:gd name="connsiteY12770" fmla="*/ 5602339 h 8856097"/>
              <a:gd name="connsiteX12771" fmla="*/ 3067450 w 8830208"/>
              <a:gd name="connsiteY12771" fmla="*/ 5575021 h 8856097"/>
              <a:gd name="connsiteX12772" fmla="*/ 3055553 w 8830208"/>
              <a:gd name="connsiteY12772" fmla="*/ 5565496 h 8856097"/>
              <a:gd name="connsiteX12773" fmla="*/ 3280372 w 8830208"/>
              <a:gd name="connsiteY12773" fmla="*/ 5572773 h 8856097"/>
              <a:gd name="connsiteX12774" fmla="*/ 3255274 w 8830208"/>
              <a:gd name="connsiteY12774" fmla="*/ 5598204 h 8856097"/>
              <a:gd name="connsiteX12775" fmla="*/ 3246063 w 8830208"/>
              <a:gd name="connsiteY12775" fmla="*/ 5594785 h 8856097"/>
              <a:gd name="connsiteX12776" fmla="*/ 3217050 w 8830208"/>
              <a:gd name="connsiteY12776" fmla="*/ 5580498 h 8856097"/>
              <a:gd name="connsiteX12777" fmla="*/ 3201677 w 8830208"/>
              <a:gd name="connsiteY12777" fmla="*/ 5583917 h 8856097"/>
              <a:gd name="connsiteX12778" fmla="*/ 3215697 w 8830208"/>
              <a:gd name="connsiteY12778" fmla="*/ 5607729 h 8856097"/>
              <a:gd name="connsiteX12779" fmla="*/ 3229718 w 8830208"/>
              <a:gd name="connsiteY12779" fmla="*/ 5631542 h 8856097"/>
              <a:gd name="connsiteX12780" fmla="*/ 3223575 w 8830208"/>
              <a:gd name="connsiteY12780" fmla="*/ 5607729 h 8856097"/>
              <a:gd name="connsiteX12781" fmla="*/ 3217431 w 8830208"/>
              <a:gd name="connsiteY12781" fmla="*/ 5583917 h 8856097"/>
              <a:gd name="connsiteX12782" fmla="*/ 3231118 w 8830208"/>
              <a:gd name="connsiteY12782" fmla="*/ 5601853 h 8856097"/>
              <a:gd name="connsiteX12783" fmla="*/ 3244806 w 8830208"/>
              <a:gd name="connsiteY12783" fmla="*/ 5619779 h 8856097"/>
              <a:gd name="connsiteX12784" fmla="*/ 3279724 w 8830208"/>
              <a:gd name="connsiteY12784" fmla="*/ 5608254 h 8856097"/>
              <a:gd name="connsiteX12785" fmla="*/ 3314795 w 8830208"/>
              <a:gd name="connsiteY12785" fmla="*/ 5580793 h 8856097"/>
              <a:gd name="connsiteX12786" fmla="*/ 3314948 w 8830208"/>
              <a:gd name="connsiteY12786" fmla="*/ 5564867 h 8856097"/>
              <a:gd name="connsiteX12787" fmla="*/ 3325044 w 8830208"/>
              <a:gd name="connsiteY12787" fmla="*/ 5579154 h 8856097"/>
              <a:gd name="connsiteX12788" fmla="*/ 3335150 w 8830208"/>
              <a:gd name="connsiteY12788" fmla="*/ 5593442 h 8856097"/>
              <a:gd name="connsiteX12789" fmla="*/ 3331455 w 8830208"/>
              <a:gd name="connsiteY12789" fmla="*/ 5579755 h 8856097"/>
              <a:gd name="connsiteX12790" fmla="*/ 3280372 w 8830208"/>
              <a:gd name="connsiteY12790" fmla="*/ 5572773 h 8856097"/>
              <a:gd name="connsiteX12791" fmla="*/ 4473531 w 8830208"/>
              <a:gd name="connsiteY12791" fmla="*/ 5566458 h 8856097"/>
              <a:gd name="connsiteX12792" fmla="*/ 4467178 w 8830208"/>
              <a:gd name="connsiteY12792" fmla="*/ 5582650 h 8856097"/>
              <a:gd name="connsiteX12793" fmla="*/ 4478446 w 8830208"/>
              <a:gd name="connsiteY12793" fmla="*/ 5581222 h 8856097"/>
              <a:gd name="connsiteX12794" fmla="*/ 4484799 w 8830208"/>
              <a:gd name="connsiteY12794" fmla="*/ 5565029 h 8856097"/>
              <a:gd name="connsiteX12795" fmla="*/ 4473531 w 8830208"/>
              <a:gd name="connsiteY12795" fmla="*/ 5566458 h 8856097"/>
              <a:gd name="connsiteX12796" fmla="*/ 4548140 w 8830208"/>
              <a:gd name="connsiteY12796" fmla="*/ 5569629 h 8856097"/>
              <a:gd name="connsiteX12797" fmla="*/ 4557665 w 8830208"/>
              <a:gd name="connsiteY12797" fmla="*/ 5579154 h 8856097"/>
              <a:gd name="connsiteX12798" fmla="*/ 4567190 w 8830208"/>
              <a:gd name="connsiteY12798" fmla="*/ 5569629 h 8856097"/>
              <a:gd name="connsiteX12799" fmla="*/ 4557665 w 8830208"/>
              <a:gd name="connsiteY12799" fmla="*/ 5560104 h 8856097"/>
              <a:gd name="connsiteX12800" fmla="*/ 4548140 w 8830208"/>
              <a:gd name="connsiteY12800" fmla="*/ 5569629 h 8856097"/>
              <a:gd name="connsiteX12801" fmla="*/ 4705303 w 8830208"/>
              <a:gd name="connsiteY12801" fmla="*/ 5569629 h 8856097"/>
              <a:gd name="connsiteX12802" fmla="*/ 4715389 w 8830208"/>
              <a:gd name="connsiteY12802" fmla="*/ 5579154 h 8856097"/>
              <a:gd name="connsiteX12803" fmla="*/ 4719590 w 8830208"/>
              <a:gd name="connsiteY12803" fmla="*/ 5569629 h 8856097"/>
              <a:gd name="connsiteX12804" fmla="*/ 4709503 w 8830208"/>
              <a:gd name="connsiteY12804" fmla="*/ 5560104 h 8856097"/>
              <a:gd name="connsiteX12805" fmla="*/ 4705303 w 8830208"/>
              <a:gd name="connsiteY12805" fmla="*/ 5569629 h 8856097"/>
              <a:gd name="connsiteX12806" fmla="*/ 5691083 w 8830208"/>
              <a:gd name="connsiteY12806" fmla="*/ 5579212 h 8856097"/>
              <a:gd name="connsiteX12807" fmla="*/ 5678795 w 8830208"/>
              <a:gd name="connsiteY12807" fmla="*/ 5603320 h 8856097"/>
              <a:gd name="connsiteX12808" fmla="*/ 5699598 w 8830208"/>
              <a:gd name="connsiteY12808" fmla="*/ 5584212 h 8856097"/>
              <a:gd name="connsiteX12809" fmla="*/ 5691083 w 8830208"/>
              <a:gd name="connsiteY12809" fmla="*/ 5579212 h 8856097"/>
              <a:gd name="connsiteX12810" fmla="*/ 6429328 w 8830208"/>
              <a:gd name="connsiteY12810" fmla="*/ 5569629 h 8856097"/>
              <a:gd name="connsiteX12811" fmla="*/ 6453140 w 8830208"/>
              <a:gd name="connsiteY12811" fmla="*/ 5578859 h 8856097"/>
              <a:gd name="connsiteX12812" fmla="*/ 6448378 w 8830208"/>
              <a:gd name="connsiteY12812" fmla="*/ 5569629 h 8856097"/>
              <a:gd name="connsiteX12813" fmla="*/ 6424565 w 8830208"/>
              <a:gd name="connsiteY12813" fmla="*/ 5560400 h 8856097"/>
              <a:gd name="connsiteX12814" fmla="*/ 6429328 w 8830208"/>
              <a:gd name="connsiteY12814" fmla="*/ 5569629 h 8856097"/>
              <a:gd name="connsiteX12815" fmla="*/ 3021759 w 8830208"/>
              <a:gd name="connsiteY12815" fmla="*/ 5576583 h 8856097"/>
              <a:gd name="connsiteX12816" fmla="*/ 3009100 w 8830208"/>
              <a:gd name="connsiteY12816" fmla="*/ 5596614 h 8856097"/>
              <a:gd name="connsiteX12817" fmla="*/ 3003547 w 8830208"/>
              <a:gd name="connsiteY12817" fmla="*/ 5600586 h 8856097"/>
              <a:gd name="connsiteX12818" fmla="*/ 2988126 w 8830208"/>
              <a:gd name="connsiteY12818" fmla="*/ 5605348 h 8856097"/>
              <a:gd name="connsiteX12819" fmla="*/ 2994365 w 8830208"/>
              <a:gd name="connsiteY12819" fmla="*/ 5622017 h 8856097"/>
              <a:gd name="connsiteX12820" fmla="*/ 2979820 w 8830208"/>
              <a:gd name="connsiteY12820" fmla="*/ 5610206 h 8856097"/>
              <a:gd name="connsiteX12821" fmla="*/ 2965266 w 8830208"/>
              <a:gd name="connsiteY12821" fmla="*/ 5598395 h 8856097"/>
              <a:gd name="connsiteX12822" fmla="*/ 2911535 w 8830208"/>
              <a:gd name="connsiteY12822" fmla="*/ 5624494 h 8856097"/>
              <a:gd name="connsiteX12823" fmla="*/ 2857634 w 8830208"/>
              <a:gd name="connsiteY12823" fmla="*/ 5667261 h 8856097"/>
              <a:gd name="connsiteX12824" fmla="*/ 2867997 w 8830208"/>
              <a:gd name="connsiteY12824" fmla="*/ 5683929 h 8856097"/>
              <a:gd name="connsiteX12825" fmla="*/ 2872816 w 8830208"/>
              <a:gd name="connsiteY12825" fmla="*/ 5669023 h 8856097"/>
              <a:gd name="connsiteX12826" fmla="*/ 2867101 w 8830208"/>
              <a:gd name="connsiteY12826" fmla="*/ 5654107 h 8856097"/>
              <a:gd name="connsiteX12827" fmla="*/ 2886027 w 8830208"/>
              <a:gd name="connsiteY12827" fmla="*/ 5660117 h 8856097"/>
              <a:gd name="connsiteX12828" fmla="*/ 2904954 w 8830208"/>
              <a:gd name="connsiteY12828" fmla="*/ 5666128 h 8856097"/>
              <a:gd name="connsiteX12829" fmla="*/ 2899239 w 8830208"/>
              <a:gd name="connsiteY12829" fmla="*/ 5651211 h 8856097"/>
              <a:gd name="connsiteX12830" fmla="*/ 2903268 w 8830208"/>
              <a:gd name="connsiteY12830" fmla="*/ 5636304 h 8856097"/>
              <a:gd name="connsiteX12831" fmla="*/ 2916193 w 8830208"/>
              <a:gd name="connsiteY12831" fmla="*/ 5645582 h 8856097"/>
              <a:gd name="connsiteX12832" fmla="*/ 2940139 w 8830208"/>
              <a:gd name="connsiteY12832" fmla="*/ 5649411 h 8856097"/>
              <a:gd name="connsiteX12833" fmla="*/ 2955789 w 8830208"/>
              <a:gd name="connsiteY12833" fmla="*/ 5630599 h 8856097"/>
              <a:gd name="connsiteX12834" fmla="*/ 2961208 w 8830208"/>
              <a:gd name="connsiteY12834" fmla="*/ 5617254 h 8856097"/>
              <a:gd name="connsiteX12835" fmla="*/ 2971752 w 8830208"/>
              <a:gd name="connsiteY12835" fmla="*/ 5627942 h 8856097"/>
              <a:gd name="connsiteX12836" fmla="*/ 2986040 w 8830208"/>
              <a:gd name="connsiteY12836" fmla="*/ 5626779 h 8856097"/>
              <a:gd name="connsiteX12837" fmla="*/ 3000642 w 8830208"/>
              <a:gd name="connsiteY12837" fmla="*/ 5623237 h 8856097"/>
              <a:gd name="connsiteX12838" fmla="*/ 3019692 w 8830208"/>
              <a:gd name="connsiteY12838" fmla="*/ 5609054 h 8856097"/>
              <a:gd name="connsiteX12839" fmla="*/ 3038427 w 8830208"/>
              <a:gd name="connsiteY12839" fmla="*/ 5598738 h 8856097"/>
              <a:gd name="connsiteX12840" fmla="*/ 3044066 w 8830208"/>
              <a:gd name="connsiteY12840" fmla="*/ 5605272 h 8856097"/>
              <a:gd name="connsiteX12841" fmla="*/ 3021759 w 8830208"/>
              <a:gd name="connsiteY12841" fmla="*/ 5576583 h 8856097"/>
              <a:gd name="connsiteX12842" fmla="*/ 6818890 w 8830208"/>
              <a:gd name="connsiteY12842" fmla="*/ 5605348 h 8856097"/>
              <a:gd name="connsiteX12843" fmla="*/ 6799631 w 8830208"/>
              <a:gd name="connsiteY12843" fmla="*/ 5641067 h 8856097"/>
              <a:gd name="connsiteX12844" fmla="*/ 6855457 w 8830208"/>
              <a:gd name="connsiteY12844" fmla="*/ 5569629 h 8856097"/>
              <a:gd name="connsiteX12845" fmla="*/ 6818890 w 8830208"/>
              <a:gd name="connsiteY12845" fmla="*/ 5605348 h 8856097"/>
              <a:gd name="connsiteX12846" fmla="*/ 2638377 w 8830208"/>
              <a:gd name="connsiteY12846" fmla="*/ 5589242 h 8856097"/>
              <a:gd name="connsiteX12847" fmla="*/ 2647902 w 8830208"/>
              <a:gd name="connsiteY12847" fmla="*/ 5593442 h 8856097"/>
              <a:gd name="connsiteX12848" fmla="*/ 2657427 w 8830208"/>
              <a:gd name="connsiteY12848" fmla="*/ 5583355 h 8856097"/>
              <a:gd name="connsiteX12849" fmla="*/ 2647902 w 8830208"/>
              <a:gd name="connsiteY12849" fmla="*/ 5579154 h 8856097"/>
              <a:gd name="connsiteX12850" fmla="*/ 2638377 w 8830208"/>
              <a:gd name="connsiteY12850" fmla="*/ 5589242 h 8856097"/>
              <a:gd name="connsiteX12851" fmla="*/ 4514803 w 8830208"/>
              <a:gd name="connsiteY12851" fmla="*/ 5588679 h 8856097"/>
              <a:gd name="connsiteX12852" fmla="*/ 4524328 w 8830208"/>
              <a:gd name="connsiteY12852" fmla="*/ 5598204 h 8856097"/>
              <a:gd name="connsiteX12853" fmla="*/ 4533853 w 8830208"/>
              <a:gd name="connsiteY12853" fmla="*/ 5588679 h 8856097"/>
              <a:gd name="connsiteX12854" fmla="*/ 4524328 w 8830208"/>
              <a:gd name="connsiteY12854" fmla="*/ 5579154 h 8856097"/>
              <a:gd name="connsiteX12855" fmla="*/ 4514803 w 8830208"/>
              <a:gd name="connsiteY12855" fmla="*/ 5588679 h 8856097"/>
              <a:gd name="connsiteX12856" fmla="*/ 4481170 w 8830208"/>
              <a:gd name="connsiteY12856" fmla="*/ 5598681 h 8856097"/>
              <a:gd name="connsiteX12857" fmla="*/ 4496743 w 8830208"/>
              <a:gd name="connsiteY12857" fmla="*/ 5610549 h 8856097"/>
              <a:gd name="connsiteX12858" fmla="*/ 4497239 w 8830208"/>
              <a:gd name="connsiteY12858" fmla="*/ 5594366 h 8856097"/>
              <a:gd name="connsiteX12859" fmla="*/ 4481170 w 8830208"/>
              <a:gd name="connsiteY12859" fmla="*/ 5598681 h 8856097"/>
              <a:gd name="connsiteX12860" fmla="*/ 4568733 w 8830208"/>
              <a:gd name="connsiteY12860" fmla="*/ 5595709 h 8856097"/>
              <a:gd name="connsiteX12861" fmla="*/ 4589231 w 8830208"/>
              <a:gd name="connsiteY12861" fmla="*/ 5625560 h 8856097"/>
              <a:gd name="connsiteX12862" fmla="*/ 4586488 w 8830208"/>
              <a:gd name="connsiteY12862" fmla="*/ 5604777 h 8856097"/>
              <a:gd name="connsiteX12863" fmla="*/ 4568733 w 8830208"/>
              <a:gd name="connsiteY12863" fmla="*/ 5595709 h 8856097"/>
              <a:gd name="connsiteX12864" fmla="*/ 4638628 w 8830208"/>
              <a:gd name="connsiteY12864" fmla="*/ 5598204 h 8856097"/>
              <a:gd name="connsiteX12865" fmla="*/ 4648153 w 8830208"/>
              <a:gd name="connsiteY12865" fmla="*/ 5607729 h 8856097"/>
              <a:gd name="connsiteX12866" fmla="*/ 4657678 w 8830208"/>
              <a:gd name="connsiteY12866" fmla="*/ 5598204 h 8856097"/>
              <a:gd name="connsiteX12867" fmla="*/ 4648153 w 8830208"/>
              <a:gd name="connsiteY12867" fmla="*/ 5588679 h 8856097"/>
              <a:gd name="connsiteX12868" fmla="*/ 4638628 w 8830208"/>
              <a:gd name="connsiteY12868" fmla="*/ 5598204 h 8856097"/>
              <a:gd name="connsiteX12869" fmla="*/ 6852266 w 8830208"/>
              <a:gd name="connsiteY12869" fmla="*/ 5629161 h 8856097"/>
              <a:gd name="connsiteX12870" fmla="*/ 6800279 w 8830208"/>
              <a:gd name="connsiteY12870" fmla="*/ 5688692 h 8856097"/>
              <a:gd name="connsiteX12871" fmla="*/ 6786515 w 8830208"/>
              <a:gd name="connsiteY12871" fmla="*/ 5707742 h 8856097"/>
              <a:gd name="connsiteX12872" fmla="*/ 6803479 w 8830208"/>
              <a:gd name="connsiteY12872" fmla="*/ 5694427 h 8856097"/>
              <a:gd name="connsiteX12873" fmla="*/ 6894157 w 8830208"/>
              <a:gd name="connsiteY12873" fmla="*/ 5588679 h 8856097"/>
              <a:gd name="connsiteX12874" fmla="*/ 6852266 w 8830208"/>
              <a:gd name="connsiteY12874" fmla="*/ 5629161 h 8856097"/>
              <a:gd name="connsiteX12875" fmla="*/ 4605290 w 8830208"/>
              <a:gd name="connsiteY12875" fmla="*/ 5607729 h 8856097"/>
              <a:gd name="connsiteX12876" fmla="*/ 4620139 w 8830208"/>
              <a:gd name="connsiteY12876" fmla="*/ 5617254 h 8856097"/>
              <a:gd name="connsiteX12877" fmla="*/ 4629103 w 8830208"/>
              <a:gd name="connsiteY12877" fmla="*/ 5607729 h 8856097"/>
              <a:gd name="connsiteX12878" fmla="*/ 4614253 w 8830208"/>
              <a:gd name="connsiteY12878" fmla="*/ 5598204 h 8856097"/>
              <a:gd name="connsiteX12879" fmla="*/ 4605290 w 8830208"/>
              <a:gd name="connsiteY12879" fmla="*/ 5607729 h 8856097"/>
              <a:gd name="connsiteX12880" fmla="*/ 6491240 w 8830208"/>
              <a:gd name="connsiteY12880" fmla="*/ 5607729 h 8856097"/>
              <a:gd name="connsiteX12881" fmla="*/ 6501327 w 8830208"/>
              <a:gd name="connsiteY12881" fmla="*/ 5617254 h 8856097"/>
              <a:gd name="connsiteX12882" fmla="*/ 6505528 w 8830208"/>
              <a:gd name="connsiteY12882" fmla="*/ 5607729 h 8856097"/>
              <a:gd name="connsiteX12883" fmla="*/ 6495440 w 8830208"/>
              <a:gd name="connsiteY12883" fmla="*/ 5598204 h 8856097"/>
              <a:gd name="connsiteX12884" fmla="*/ 6491240 w 8830208"/>
              <a:gd name="connsiteY12884" fmla="*/ 5607729 h 8856097"/>
              <a:gd name="connsiteX12885" fmla="*/ 3144584 w 8830208"/>
              <a:gd name="connsiteY12885" fmla="*/ 5618417 h 8856097"/>
              <a:gd name="connsiteX12886" fmla="*/ 3128134 w 8830208"/>
              <a:gd name="connsiteY12886" fmla="*/ 5642477 h 8856097"/>
              <a:gd name="connsiteX12887" fmla="*/ 3134116 w 8830208"/>
              <a:gd name="connsiteY12887" fmla="*/ 5658050 h 8856097"/>
              <a:gd name="connsiteX12888" fmla="*/ 3121667 w 8830208"/>
              <a:gd name="connsiteY12888" fmla="*/ 5647715 h 8856097"/>
              <a:gd name="connsiteX12889" fmla="*/ 3090491 w 8830208"/>
              <a:gd name="connsiteY12889" fmla="*/ 5640877 h 8856097"/>
              <a:gd name="connsiteX12890" fmla="*/ 3064621 w 8830208"/>
              <a:gd name="connsiteY12890" fmla="*/ 5645096 h 8856097"/>
              <a:gd name="connsiteX12891" fmla="*/ 3057477 w 8830208"/>
              <a:gd name="connsiteY12891" fmla="*/ 5665556 h 8856097"/>
              <a:gd name="connsiteX12892" fmla="*/ 3057477 w 8830208"/>
              <a:gd name="connsiteY12892" fmla="*/ 5685292 h 8856097"/>
              <a:gd name="connsiteX12893" fmla="*/ 3042418 w 8830208"/>
              <a:gd name="connsiteY12893" fmla="*/ 5670233 h 8856097"/>
              <a:gd name="connsiteX12894" fmla="*/ 3016358 w 8830208"/>
              <a:gd name="connsiteY12894" fmla="*/ 5680272 h 8856097"/>
              <a:gd name="connsiteX12895" fmla="*/ 3022026 w 8830208"/>
              <a:gd name="connsiteY12895" fmla="*/ 5695055 h 8856097"/>
              <a:gd name="connsiteX12896" fmla="*/ 3029074 w 8830208"/>
              <a:gd name="connsiteY12896" fmla="*/ 5683653 h 8856097"/>
              <a:gd name="connsiteX12897" fmla="*/ 3036122 w 8830208"/>
              <a:gd name="connsiteY12897" fmla="*/ 5672252 h 8856097"/>
              <a:gd name="connsiteX12898" fmla="*/ 3039837 w 8830208"/>
              <a:gd name="connsiteY12898" fmla="*/ 5683396 h 8856097"/>
              <a:gd name="connsiteX12899" fmla="*/ 3059440 w 8830208"/>
              <a:gd name="connsiteY12899" fmla="*/ 5688444 h 8856097"/>
              <a:gd name="connsiteX12900" fmla="*/ 3070146 w 8830208"/>
              <a:gd name="connsiteY12900" fmla="*/ 5668852 h 8856097"/>
              <a:gd name="connsiteX12901" fmla="*/ 3074718 w 8830208"/>
              <a:gd name="connsiteY12901" fmla="*/ 5655354 h 8856097"/>
              <a:gd name="connsiteX12902" fmla="*/ 3088367 w 8830208"/>
              <a:gd name="connsiteY12902" fmla="*/ 5667071 h 8856097"/>
              <a:gd name="connsiteX12903" fmla="*/ 3092272 w 8830208"/>
              <a:gd name="connsiteY12903" fmla="*/ 5678786 h 8856097"/>
              <a:gd name="connsiteX12904" fmla="*/ 3131763 w 8830208"/>
              <a:gd name="connsiteY12904" fmla="*/ 5660974 h 8856097"/>
              <a:gd name="connsiteX12905" fmla="*/ 3166196 w 8830208"/>
              <a:gd name="connsiteY12905" fmla="*/ 5634971 h 8856097"/>
              <a:gd name="connsiteX12906" fmla="*/ 3170425 w 8830208"/>
              <a:gd name="connsiteY12906" fmla="*/ 5626779 h 8856097"/>
              <a:gd name="connsiteX12907" fmla="*/ 3184522 w 8830208"/>
              <a:gd name="connsiteY12907" fmla="*/ 5638686 h 8856097"/>
              <a:gd name="connsiteX12908" fmla="*/ 3190075 w 8830208"/>
              <a:gd name="connsiteY12908" fmla="*/ 5639848 h 8856097"/>
              <a:gd name="connsiteX12909" fmla="*/ 3144584 w 8830208"/>
              <a:gd name="connsiteY12909" fmla="*/ 5618417 h 8856097"/>
              <a:gd name="connsiteX12910" fmla="*/ 4531338 w 8830208"/>
              <a:gd name="connsiteY12910" fmla="*/ 5613426 h 8856097"/>
              <a:gd name="connsiteX12911" fmla="*/ 4549159 w 8830208"/>
              <a:gd name="connsiteY12911" fmla="*/ 5645829 h 8856097"/>
              <a:gd name="connsiteX12912" fmla="*/ 4556646 w 8830208"/>
              <a:gd name="connsiteY12912" fmla="*/ 5622798 h 8856097"/>
              <a:gd name="connsiteX12913" fmla="*/ 4531338 w 8830208"/>
              <a:gd name="connsiteY12913" fmla="*/ 5613426 h 8856097"/>
              <a:gd name="connsiteX12914" fmla="*/ 5387978 w 8830208"/>
              <a:gd name="connsiteY12914" fmla="*/ 5614026 h 8856097"/>
              <a:gd name="connsiteX12915" fmla="*/ 5303044 w 8830208"/>
              <a:gd name="connsiteY12915" fmla="*/ 5641896 h 8856097"/>
              <a:gd name="connsiteX12916" fmla="*/ 5239083 w 8830208"/>
              <a:gd name="connsiteY12916" fmla="*/ 5664175 h 8856097"/>
              <a:gd name="connsiteX12917" fmla="*/ 5389417 w 8830208"/>
              <a:gd name="connsiteY12917" fmla="*/ 5622341 h 8856097"/>
              <a:gd name="connsiteX12918" fmla="*/ 5404599 w 8830208"/>
              <a:gd name="connsiteY12918" fmla="*/ 5608111 h 8856097"/>
              <a:gd name="connsiteX12919" fmla="*/ 5387978 w 8830208"/>
              <a:gd name="connsiteY12919" fmla="*/ 5614026 h 8856097"/>
              <a:gd name="connsiteX12920" fmla="*/ 5483791 w 8830208"/>
              <a:gd name="connsiteY12920" fmla="*/ 5613473 h 8856097"/>
              <a:gd name="connsiteX12921" fmla="*/ 5417906 w 8830208"/>
              <a:gd name="connsiteY12921" fmla="*/ 5642201 h 8856097"/>
              <a:gd name="connsiteX12922" fmla="*/ 5391103 w 8830208"/>
              <a:gd name="connsiteY12922" fmla="*/ 5659108 h 8856097"/>
              <a:gd name="connsiteX12923" fmla="*/ 5499849 w 8830208"/>
              <a:gd name="connsiteY12923" fmla="*/ 5608177 h 8856097"/>
              <a:gd name="connsiteX12924" fmla="*/ 5483791 w 8830208"/>
              <a:gd name="connsiteY12924" fmla="*/ 5613473 h 8856097"/>
              <a:gd name="connsiteX12925" fmla="*/ 6880022 w 8830208"/>
              <a:gd name="connsiteY12925" fmla="*/ 5652973 h 8856097"/>
              <a:gd name="connsiteX12926" fmla="*/ 6821758 w 8830208"/>
              <a:gd name="connsiteY12926" fmla="*/ 5731554 h 8856097"/>
              <a:gd name="connsiteX12927" fmla="*/ 6880689 w 8830208"/>
              <a:gd name="connsiteY12927" fmla="*/ 5669642 h 8856097"/>
              <a:gd name="connsiteX12928" fmla="*/ 6926133 w 8830208"/>
              <a:gd name="connsiteY12928" fmla="*/ 5607729 h 8856097"/>
              <a:gd name="connsiteX12929" fmla="*/ 6880022 w 8830208"/>
              <a:gd name="connsiteY12929" fmla="*/ 5652973 h 8856097"/>
              <a:gd name="connsiteX12930" fmla="*/ 4498353 w 8830208"/>
              <a:gd name="connsiteY12930" fmla="*/ 5627989 h 8856097"/>
              <a:gd name="connsiteX12931" fmla="*/ 4511059 w 8830208"/>
              <a:gd name="connsiteY12931" fmla="*/ 5664879 h 8856097"/>
              <a:gd name="connsiteX12932" fmla="*/ 4516508 w 8830208"/>
              <a:gd name="connsiteY12932" fmla="*/ 5629218 h 8856097"/>
              <a:gd name="connsiteX12933" fmla="*/ 4508983 w 8830208"/>
              <a:gd name="connsiteY12933" fmla="*/ 5617360 h 8856097"/>
              <a:gd name="connsiteX12934" fmla="*/ 4498353 w 8830208"/>
              <a:gd name="connsiteY12934" fmla="*/ 5627989 h 8856097"/>
              <a:gd name="connsiteX12935" fmla="*/ 2657427 w 8830208"/>
              <a:gd name="connsiteY12935" fmla="*/ 5636867 h 8856097"/>
              <a:gd name="connsiteX12936" fmla="*/ 2666952 w 8830208"/>
              <a:gd name="connsiteY12936" fmla="*/ 5641067 h 8856097"/>
              <a:gd name="connsiteX12937" fmla="*/ 2676477 w 8830208"/>
              <a:gd name="connsiteY12937" fmla="*/ 5630980 h 8856097"/>
              <a:gd name="connsiteX12938" fmla="*/ 2666952 w 8830208"/>
              <a:gd name="connsiteY12938" fmla="*/ 5626779 h 8856097"/>
              <a:gd name="connsiteX12939" fmla="*/ 2657427 w 8830208"/>
              <a:gd name="connsiteY12939" fmla="*/ 5636867 h 8856097"/>
              <a:gd name="connsiteX12940" fmla="*/ 4800553 w 8830208"/>
              <a:gd name="connsiteY12940" fmla="*/ 5635743 h 8856097"/>
              <a:gd name="connsiteX12941" fmla="*/ 4809973 w 8830208"/>
              <a:gd name="connsiteY12941" fmla="*/ 5650526 h 8856097"/>
              <a:gd name="connsiteX12942" fmla="*/ 4813716 w 8830208"/>
              <a:gd name="connsiteY12942" fmla="*/ 5641562 h 8856097"/>
              <a:gd name="connsiteX12943" fmla="*/ 4800553 w 8830208"/>
              <a:gd name="connsiteY12943" fmla="*/ 5635743 h 8856097"/>
              <a:gd name="connsiteX12944" fmla="*/ 4562418 w 8830208"/>
              <a:gd name="connsiteY12944" fmla="*/ 5686921 h 8856097"/>
              <a:gd name="connsiteX12945" fmla="*/ 4402532 w 8830208"/>
              <a:gd name="connsiteY12945" fmla="*/ 5769274 h 8856097"/>
              <a:gd name="connsiteX12946" fmla="*/ 4685462 w 8830208"/>
              <a:gd name="connsiteY12946" fmla="*/ 5639553 h 8856097"/>
              <a:gd name="connsiteX12947" fmla="*/ 4562418 w 8830208"/>
              <a:gd name="connsiteY12947" fmla="*/ 5686921 h 8856097"/>
              <a:gd name="connsiteX12948" fmla="*/ 6913197 w 8830208"/>
              <a:gd name="connsiteY12948" fmla="*/ 5676786 h 8856097"/>
              <a:gd name="connsiteX12949" fmla="*/ 6919446 w 8830208"/>
              <a:gd name="connsiteY12949" fmla="*/ 5688692 h 8856097"/>
              <a:gd name="connsiteX12950" fmla="*/ 6955089 w 8830208"/>
              <a:gd name="connsiteY12950" fmla="*/ 5636304 h 8856097"/>
              <a:gd name="connsiteX12951" fmla="*/ 6913197 w 8830208"/>
              <a:gd name="connsiteY12951" fmla="*/ 5676786 h 8856097"/>
              <a:gd name="connsiteX12952" fmla="*/ 3100340 w 8830208"/>
              <a:gd name="connsiteY12952" fmla="*/ 5655354 h 8856097"/>
              <a:gd name="connsiteX12953" fmla="*/ 3110427 w 8830208"/>
              <a:gd name="connsiteY12953" fmla="*/ 5664879 h 8856097"/>
              <a:gd name="connsiteX12954" fmla="*/ 3114627 w 8830208"/>
              <a:gd name="connsiteY12954" fmla="*/ 5655354 h 8856097"/>
              <a:gd name="connsiteX12955" fmla="*/ 3104541 w 8830208"/>
              <a:gd name="connsiteY12955" fmla="*/ 5645829 h 8856097"/>
              <a:gd name="connsiteX12956" fmla="*/ 3100340 w 8830208"/>
              <a:gd name="connsiteY12956" fmla="*/ 5655354 h 8856097"/>
              <a:gd name="connsiteX12957" fmla="*/ 3424190 w 8830208"/>
              <a:gd name="connsiteY12957" fmla="*/ 5665689 h 8856097"/>
              <a:gd name="connsiteX12958" fmla="*/ 3404092 w 8830208"/>
              <a:gd name="connsiteY12958" fmla="*/ 5678719 h 8856097"/>
              <a:gd name="connsiteX12959" fmla="*/ 3481340 w 8830208"/>
              <a:gd name="connsiteY12959" fmla="*/ 5647344 h 8856097"/>
              <a:gd name="connsiteX12960" fmla="*/ 3424190 w 8830208"/>
              <a:gd name="connsiteY12960" fmla="*/ 5665689 h 8856097"/>
              <a:gd name="connsiteX12961" fmla="*/ 2824163 w 8830208"/>
              <a:gd name="connsiteY12961" fmla="*/ 5664813 h 8856097"/>
              <a:gd name="connsiteX12962" fmla="*/ 2823991 w 8830208"/>
              <a:gd name="connsiteY12962" fmla="*/ 5693054 h 8856097"/>
              <a:gd name="connsiteX12963" fmla="*/ 2850490 w 8830208"/>
              <a:gd name="connsiteY12963" fmla="*/ 5683168 h 8856097"/>
              <a:gd name="connsiteX12964" fmla="*/ 2824163 w 8830208"/>
              <a:gd name="connsiteY12964" fmla="*/ 5664813 h 8856097"/>
              <a:gd name="connsiteX12965" fmla="*/ 4557665 w 8830208"/>
              <a:gd name="connsiteY12965" fmla="*/ 5717448 h 8856097"/>
              <a:gd name="connsiteX12966" fmla="*/ 4302462 w 8830208"/>
              <a:gd name="connsiteY12966" fmla="*/ 5832072 h 8856097"/>
              <a:gd name="connsiteX12967" fmla="*/ 4174722 w 8830208"/>
              <a:gd name="connsiteY12967" fmla="*/ 5889955 h 8856097"/>
              <a:gd name="connsiteX12968" fmla="*/ 4681309 w 8830208"/>
              <a:gd name="connsiteY12968" fmla="*/ 5665175 h 8856097"/>
              <a:gd name="connsiteX12969" fmla="*/ 4557665 w 8830208"/>
              <a:gd name="connsiteY12969" fmla="*/ 5717448 h 8856097"/>
              <a:gd name="connsiteX12970" fmla="*/ 6951297 w 8830208"/>
              <a:gd name="connsiteY12970" fmla="*/ 5695836 h 8856097"/>
              <a:gd name="connsiteX12971" fmla="*/ 6957546 w 8830208"/>
              <a:gd name="connsiteY12971" fmla="*/ 5707742 h 8856097"/>
              <a:gd name="connsiteX12972" fmla="*/ 6993189 w 8830208"/>
              <a:gd name="connsiteY12972" fmla="*/ 5655354 h 8856097"/>
              <a:gd name="connsiteX12973" fmla="*/ 6951297 w 8830208"/>
              <a:gd name="connsiteY12973" fmla="*/ 5695836 h 8856097"/>
              <a:gd name="connsiteX12974" fmla="*/ 3257502 w 8830208"/>
              <a:gd name="connsiteY12974" fmla="*/ 5678272 h 8856097"/>
              <a:gd name="connsiteX12975" fmla="*/ 3238452 w 8830208"/>
              <a:gd name="connsiteY12975" fmla="*/ 5686692 h 8856097"/>
              <a:gd name="connsiteX12976" fmla="*/ 3227451 w 8830208"/>
              <a:gd name="connsiteY12976" fmla="*/ 5719972 h 8856097"/>
              <a:gd name="connsiteX12977" fmla="*/ 3264265 w 8830208"/>
              <a:gd name="connsiteY12977" fmla="*/ 5693331 h 8856097"/>
              <a:gd name="connsiteX12978" fmla="*/ 3261884 w 8830208"/>
              <a:gd name="connsiteY12978" fmla="*/ 5664879 h 8856097"/>
              <a:gd name="connsiteX12979" fmla="*/ 3257502 w 8830208"/>
              <a:gd name="connsiteY12979" fmla="*/ 5678272 h 8856097"/>
              <a:gd name="connsiteX12980" fmla="*/ 3281906 w 8830208"/>
              <a:gd name="connsiteY12980" fmla="*/ 5679938 h 8856097"/>
              <a:gd name="connsiteX12981" fmla="*/ 3273447 w 8830208"/>
              <a:gd name="connsiteY12981" fmla="*/ 5705656 h 8856097"/>
              <a:gd name="connsiteX12982" fmla="*/ 3280039 w 8830208"/>
              <a:gd name="connsiteY12982" fmla="*/ 5716324 h 8856097"/>
              <a:gd name="connsiteX12983" fmla="*/ 3283868 w 8830208"/>
              <a:gd name="connsiteY12983" fmla="*/ 5704837 h 8856097"/>
              <a:gd name="connsiteX12984" fmla="*/ 3295336 w 8830208"/>
              <a:gd name="connsiteY12984" fmla="*/ 5698055 h 8856097"/>
              <a:gd name="connsiteX12985" fmla="*/ 3307918 w 8830208"/>
              <a:gd name="connsiteY12985" fmla="*/ 5683825 h 8856097"/>
              <a:gd name="connsiteX12986" fmla="*/ 3281906 w 8830208"/>
              <a:gd name="connsiteY12986" fmla="*/ 5679938 h 8856097"/>
              <a:gd name="connsiteX12987" fmla="*/ 2991250 w 8830208"/>
              <a:gd name="connsiteY12987" fmla="*/ 5679167 h 8856097"/>
              <a:gd name="connsiteX12988" fmla="*/ 3013996 w 8830208"/>
              <a:gd name="connsiteY12988" fmla="*/ 5711533 h 8856097"/>
              <a:gd name="connsiteX12989" fmla="*/ 3005290 w 8830208"/>
              <a:gd name="connsiteY12989" fmla="*/ 5687997 h 8856097"/>
              <a:gd name="connsiteX12990" fmla="*/ 2991250 w 8830208"/>
              <a:gd name="connsiteY12990" fmla="*/ 5679167 h 8856097"/>
              <a:gd name="connsiteX12991" fmla="*/ 3478368 w 8830208"/>
              <a:gd name="connsiteY12991" fmla="*/ 5690435 h 8856097"/>
              <a:gd name="connsiteX12992" fmla="*/ 3441030 w 8830208"/>
              <a:gd name="connsiteY12992" fmla="*/ 5708704 h 8856097"/>
              <a:gd name="connsiteX12993" fmla="*/ 3533727 w 8830208"/>
              <a:gd name="connsiteY12993" fmla="*/ 5678272 h 8856097"/>
              <a:gd name="connsiteX12994" fmla="*/ 3478368 w 8830208"/>
              <a:gd name="connsiteY12994" fmla="*/ 5690435 h 8856097"/>
              <a:gd name="connsiteX12995" fmla="*/ 5634648 w 8830208"/>
              <a:gd name="connsiteY12995" fmla="*/ 5705361 h 8856097"/>
              <a:gd name="connsiteX12996" fmla="*/ 5615626 w 8830208"/>
              <a:gd name="connsiteY12996" fmla="*/ 5760129 h 8856097"/>
              <a:gd name="connsiteX12997" fmla="*/ 5609273 w 8830208"/>
              <a:gd name="connsiteY12997" fmla="*/ 5783942 h 8856097"/>
              <a:gd name="connsiteX12998" fmla="*/ 5619588 w 8830208"/>
              <a:gd name="connsiteY12998" fmla="*/ 5767521 h 8856097"/>
              <a:gd name="connsiteX12999" fmla="*/ 5652135 w 8830208"/>
              <a:gd name="connsiteY12999" fmla="*/ 5674404 h 8856097"/>
              <a:gd name="connsiteX13000" fmla="*/ 5634648 w 8830208"/>
              <a:gd name="connsiteY13000" fmla="*/ 5705361 h 8856097"/>
              <a:gd name="connsiteX13001" fmla="*/ 6989369 w 8830208"/>
              <a:gd name="connsiteY13001" fmla="*/ 5714648 h 8856097"/>
              <a:gd name="connsiteX13002" fmla="*/ 6940734 w 8830208"/>
              <a:gd name="connsiteY13002" fmla="*/ 5793467 h 8856097"/>
              <a:gd name="connsiteX13003" fmla="*/ 7027193 w 8830208"/>
              <a:gd name="connsiteY13003" fmla="*/ 5678548 h 8856097"/>
              <a:gd name="connsiteX13004" fmla="*/ 6989369 w 8830208"/>
              <a:gd name="connsiteY13004" fmla="*/ 5714648 h 8856097"/>
              <a:gd name="connsiteX13005" fmla="*/ 2935729 w 8830208"/>
              <a:gd name="connsiteY13005" fmla="*/ 5703189 h 8856097"/>
              <a:gd name="connsiteX13006" fmla="*/ 2905001 w 8830208"/>
              <a:gd name="connsiteY13006" fmla="*/ 5722029 h 8856097"/>
              <a:gd name="connsiteX13007" fmla="*/ 2886027 w 8830208"/>
              <a:gd name="connsiteY13007" fmla="*/ 5733146 h 8856097"/>
              <a:gd name="connsiteX13008" fmla="*/ 2879760 w 8830208"/>
              <a:gd name="connsiteY13008" fmla="*/ 5737984 h 8856097"/>
              <a:gd name="connsiteX13009" fmla="*/ 2860596 w 8830208"/>
              <a:gd name="connsiteY13009" fmla="*/ 5742423 h 8856097"/>
              <a:gd name="connsiteX13010" fmla="*/ 2847689 w 8830208"/>
              <a:gd name="connsiteY13010" fmla="*/ 5753129 h 8856097"/>
              <a:gd name="connsiteX13011" fmla="*/ 2858148 w 8830208"/>
              <a:gd name="connsiteY13011" fmla="*/ 5765730 h 8856097"/>
              <a:gd name="connsiteX13012" fmla="*/ 2868606 w 8830208"/>
              <a:gd name="connsiteY13012" fmla="*/ 5778323 h 8856097"/>
              <a:gd name="connsiteX13013" fmla="*/ 2886837 w 8830208"/>
              <a:gd name="connsiteY13013" fmla="*/ 5766940 h 8856097"/>
              <a:gd name="connsiteX13014" fmla="*/ 2905220 w 8830208"/>
              <a:gd name="connsiteY13014" fmla="*/ 5741166 h 8856097"/>
              <a:gd name="connsiteX13015" fmla="*/ 2905373 w 8830208"/>
              <a:gd name="connsiteY13015" fmla="*/ 5726792 h 8856097"/>
              <a:gd name="connsiteX13016" fmla="*/ 2914602 w 8830208"/>
              <a:gd name="connsiteY13016" fmla="*/ 5741079 h 8856097"/>
              <a:gd name="connsiteX13017" fmla="*/ 2923832 w 8830208"/>
              <a:gd name="connsiteY13017" fmla="*/ 5755367 h 8856097"/>
              <a:gd name="connsiteX13018" fmla="*/ 2923985 w 8830208"/>
              <a:gd name="connsiteY13018" fmla="*/ 5737537 h 8856097"/>
              <a:gd name="connsiteX13019" fmla="*/ 2924127 w 8830208"/>
              <a:gd name="connsiteY13019" fmla="*/ 5719696 h 8856097"/>
              <a:gd name="connsiteX13020" fmla="*/ 2936358 w 8830208"/>
              <a:gd name="connsiteY13020" fmla="*/ 5729840 h 8856097"/>
              <a:gd name="connsiteX13021" fmla="*/ 2959360 w 8830208"/>
              <a:gd name="connsiteY13021" fmla="*/ 5733326 h 8856097"/>
              <a:gd name="connsiteX13022" fmla="*/ 2970143 w 8830208"/>
              <a:gd name="connsiteY13022" fmla="*/ 5726668 h 8856097"/>
              <a:gd name="connsiteX13023" fmla="*/ 2958817 w 8830208"/>
              <a:gd name="connsiteY13023" fmla="*/ 5705504 h 8856097"/>
              <a:gd name="connsiteX13024" fmla="*/ 2947492 w 8830208"/>
              <a:gd name="connsiteY13024" fmla="*/ 5684349 h 8856097"/>
              <a:gd name="connsiteX13025" fmla="*/ 2935729 w 8830208"/>
              <a:gd name="connsiteY13025" fmla="*/ 5703189 h 8856097"/>
              <a:gd name="connsiteX13026" fmla="*/ 5587556 w 8830208"/>
              <a:gd name="connsiteY13026" fmla="*/ 5721829 h 8856097"/>
              <a:gd name="connsiteX13027" fmla="*/ 5572601 w 8830208"/>
              <a:gd name="connsiteY13027" fmla="*/ 5772226 h 8856097"/>
              <a:gd name="connsiteX13028" fmla="*/ 5591985 w 8830208"/>
              <a:gd name="connsiteY13028" fmla="*/ 5737441 h 8856097"/>
              <a:gd name="connsiteX13029" fmla="*/ 5606939 w 8830208"/>
              <a:gd name="connsiteY13029" fmla="*/ 5687044 h 8856097"/>
              <a:gd name="connsiteX13030" fmla="*/ 5587556 w 8830208"/>
              <a:gd name="connsiteY13030" fmla="*/ 5721829 h 8856097"/>
              <a:gd name="connsiteX13031" fmla="*/ 3228927 w 8830208"/>
              <a:gd name="connsiteY13031" fmla="*/ 5701856 h 8856097"/>
              <a:gd name="connsiteX13032" fmla="*/ 3238452 w 8830208"/>
              <a:gd name="connsiteY13032" fmla="*/ 5717267 h 8856097"/>
              <a:gd name="connsiteX13033" fmla="*/ 3247977 w 8830208"/>
              <a:gd name="connsiteY13033" fmla="*/ 5713629 h 8856097"/>
              <a:gd name="connsiteX13034" fmla="*/ 3238452 w 8830208"/>
              <a:gd name="connsiteY13034" fmla="*/ 5698217 h 8856097"/>
              <a:gd name="connsiteX13035" fmla="*/ 3228927 w 8830208"/>
              <a:gd name="connsiteY13035" fmla="*/ 5701856 h 8856097"/>
              <a:gd name="connsiteX13036" fmla="*/ 5671042 w 8830208"/>
              <a:gd name="connsiteY13036" fmla="*/ 5727821 h 8856097"/>
              <a:gd name="connsiteX13037" fmla="*/ 5661737 w 8830208"/>
              <a:gd name="connsiteY13037" fmla="*/ 5767245 h 8856097"/>
              <a:gd name="connsiteX13038" fmla="*/ 5691121 w 8830208"/>
              <a:gd name="connsiteY13038" fmla="*/ 5705361 h 8856097"/>
              <a:gd name="connsiteX13039" fmla="*/ 5671042 w 8830208"/>
              <a:gd name="connsiteY13039" fmla="*/ 5727821 h 8856097"/>
              <a:gd name="connsiteX13040" fmla="*/ 2699900 w 8830208"/>
              <a:gd name="connsiteY13040" fmla="*/ 5713143 h 8856097"/>
              <a:gd name="connsiteX13041" fmla="*/ 2714387 w 8830208"/>
              <a:gd name="connsiteY13041" fmla="*/ 5717496 h 8856097"/>
              <a:gd name="connsiteX13042" fmla="*/ 2716301 w 8830208"/>
              <a:gd name="connsiteY13042" fmla="*/ 5702979 h 8856097"/>
              <a:gd name="connsiteX13043" fmla="*/ 2699900 w 8830208"/>
              <a:gd name="connsiteY13043" fmla="*/ 5713143 h 8856097"/>
              <a:gd name="connsiteX13044" fmla="*/ 3159871 w 8830208"/>
              <a:gd name="connsiteY13044" fmla="*/ 5709609 h 8856097"/>
              <a:gd name="connsiteX13045" fmla="*/ 3152623 w 8830208"/>
              <a:gd name="connsiteY13045" fmla="*/ 5745776 h 8856097"/>
              <a:gd name="connsiteX13046" fmla="*/ 3156604 w 8830208"/>
              <a:gd name="connsiteY13046" fmla="*/ 5734431 h 8856097"/>
              <a:gd name="connsiteX13047" fmla="*/ 3151175 w 8830208"/>
              <a:gd name="connsiteY13047" fmla="*/ 5717267 h 8856097"/>
              <a:gd name="connsiteX13048" fmla="*/ 3167225 w 8830208"/>
              <a:gd name="connsiteY13048" fmla="*/ 5736317 h 8856097"/>
              <a:gd name="connsiteX13049" fmla="*/ 3183274 w 8830208"/>
              <a:gd name="connsiteY13049" fmla="*/ 5755367 h 8856097"/>
              <a:gd name="connsiteX13050" fmla="*/ 3176883 w 8830208"/>
              <a:gd name="connsiteY13050" fmla="*/ 5733936 h 8856097"/>
              <a:gd name="connsiteX13051" fmla="*/ 3179960 w 8830208"/>
              <a:gd name="connsiteY13051" fmla="*/ 5712504 h 8856097"/>
              <a:gd name="connsiteX13052" fmla="*/ 3193923 w 8830208"/>
              <a:gd name="connsiteY13052" fmla="*/ 5726983 h 8856097"/>
              <a:gd name="connsiteX13053" fmla="*/ 3198409 w 8830208"/>
              <a:gd name="connsiteY13053" fmla="*/ 5741451 h 8856097"/>
              <a:gd name="connsiteX13054" fmla="*/ 3197000 w 8830208"/>
              <a:gd name="connsiteY13054" fmla="*/ 5725383 h 8856097"/>
              <a:gd name="connsiteX13055" fmla="*/ 3159871 w 8830208"/>
              <a:gd name="connsiteY13055" fmla="*/ 5709609 h 8856097"/>
              <a:gd name="connsiteX13056" fmla="*/ 5491115 w 8830208"/>
              <a:gd name="connsiteY13056" fmla="*/ 5723144 h 8856097"/>
              <a:gd name="connsiteX13057" fmla="*/ 5433965 w 8830208"/>
              <a:gd name="connsiteY13057" fmla="*/ 5741061 h 8856097"/>
              <a:gd name="connsiteX13058" fmla="*/ 5471770 w 8830208"/>
              <a:gd name="connsiteY13058" fmla="*/ 5735489 h 8856097"/>
              <a:gd name="connsiteX13059" fmla="*/ 5538445 w 8830208"/>
              <a:gd name="connsiteY13059" fmla="*/ 5717219 h 8856097"/>
              <a:gd name="connsiteX13060" fmla="*/ 5491115 w 8830208"/>
              <a:gd name="connsiteY13060" fmla="*/ 5723144 h 8856097"/>
              <a:gd name="connsiteX13061" fmla="*/ 7022278 w 8830208"/>
              <a:gd name="connsiteY13061" fmla="*/ 5738698 h 8856097"/>
              <a:gd name="connsiteX13062" fmla="*/ 7028479 w 8830208"/>
              <a:gd name="connsiteY13062" fmla="*/ 5750604 h 8856097"/>
              <a:gd name="connsiteX13063" fmla="*/ 7059349 w 8830208"/>
              <a:gd name="connsiteY13063" fmla="*/ 5702979 h 8856097"/>
              <a:gd name="connsiteX13064" fmla="*/ 7022278 w 8830208"/>
              <a:gd name="connsiteY13064" fmla="*/ 5738698 h 8856097"/>
              <a:gd name="connsiteX13065" fmla="*/ 3459528 w 8830208"/>
              <a:gd name="connsiteY13065" fmla="*/ 5743499 h 8856097"/>
              <a:gd name="connsiteX13066" fmla="*/ 3384337 w 8830208"/>
              <a:gd name="connsiteY13066" fmla="*/ 5775846 h 8856097"/>
              <a:gd name="connsiteX13067" fmla="*/ 3561512 w 8830208"/>
              <a:gd name="connsiteY13067" fmla="*/ 5716267 h 8856097"/>
              <a:gd name="connsiteX13068" fmla="*/ 3459528 w 8830208"/>
              <a:gd name="connsiteY13068" fmla="*/ 5743499 h 8856097"/>
              <a:gd name="connsiteX13069" fmla="*/ 5716496 w 8830208"/>
              <a:gd name="connsiteY13069" fmla="*/ 5732612 h 8856097"/>
              <a:gd name="connsiteX13070" fmla="*/ 5715133 w 8830208"/>
              <a:gd name="connsiteY13070" fmla="*/ 5761120 h 8856097"/>
              <a:gd name="connsiteX13071" fmla="*/ 5729707 w 8830208"/>
              <a:gd name="connsiteY13071" fmla="*/ 5714562 h 8856097"/>
              <a:gd name="connsiteX13072" fmla="*/ 5716496 w 8830208"/>
              <a:gd name="connsiteY13072" fmla="*/ 5732612 h 8856097"/>
              <a:gd name="connsiteX13073" fmla="*/ 3105407 w 8830208"/>
              <a:gd name="connsiteY13073" fmla="*/ 5729173 h 8856097"/>
              <a:gd name="connsiteX13074" fmla="*/ 3120971 w 8830208"/>
              <a:gd name="connsiteY13074" fmla="*/ 5755367 h 8856097"/>
              <a:gd name="connsiteX13075" fmla="*/ 3136240 w 8830208"/>
              <a:gd name="connsiteY13075" fmla="*/ 5774417 h 8856097"/>
              <a:gd name="connsiteX13076" fmla="*/ 3130201 w 8830208"/>
              <a:gd name="connsiteY13076" fmla="*/ 5756967 h 8856097"/>
              <a:gd name="connsiteX13077" fmla="*/ 3124152 w 8830208"/>
              <a:gd name="connsiteY13077" fmla="*/ 5730774 h 8856097"/>
              <a:gd name="connsiteX13078" fmla="*/ 3114627 w 8830208"/>
              <a:gd name="connsiteY13078" fmla="*/ 5722029 h 8856097"/>
              <a:gd name="connsiteX13079" fmla="*/ 3105407 w 8830208"/>
              <a:gd name="connsiteY13079" fmla="*/ 5729173 h 8856097"/>
              <a:gd name="connsiteX13080" fmla="*/ 7060159 w 8830208"/>
              <a:gd name="connsiteY13080" fmla="*/ 5757748 h 8856097"/>
              <a:gd name="connsiteX13081" fmla="*/ 7012572 w 8830208"/>
              <a:gd name="connsiteY13081" fmla="*/ 5836329 h 8856097"/>
              <a:gd name="connsiteX13082" fmla="*/ 7096992 w 8830208"/>
              <a:gd name="connsiteY13082" fmla="*/ 5722029 h 8856097"/>
              <a:gd name="connsiteX13083" fmla="*/ 7060159 w 8830208"/>
              <a:gd name="connsiteY13083" fmla="*/ 5757748 h 8856097"/>
              <a:gd name="connsiteX13084" fmla="*/ 7093972 w 8830208"/>
              <a:gd name="connsiteY13084" fmla="*/ 5776351 h 8856097"/>
              <a:gd name="connsiteX13085" fmla="*/ 7051510 w 8830208"/>
              <a:gd name="connsiteY13085" fmla="*/ 5845854 h 8856097"/>
              <a:gd name="connsiteX13086" fmla="*/ 7131416 w 8830208"/>
              <a:gd name="connsiteY13086" fmla="*/ 5735136 h 8856097"/>
              <a:gd name="connsiteX13087" fmla="*/ 7093972 w 8830208"/>
              <a:gd name="connsiteY13087" fmla="*/ 5776351 h 8856097"/>
              <a:gd name="connsiteX13088" fmla="*/ 2724293 w 8830208"/>
              <a:gd name="connsiteY13088" fmla="*/ 5755138 h 8856097"/>
              <a:gd name="connsiteX13089" fmla="*/ 2722378 w 8830208"/>
              <a:gd name="connsiteY13089" fmla="*/ 5769654 h 8856097"/>
              <a:gd name="connsiteX13090" fmla="*/ 2740705 w 8830208"/>
              <a:gd name="connsiteY13090" fmla="*/ 5744975 h 8856097"/>
              <a:gd name="connsiteX13091" fmla="*/ 2724293 w 8830208"/>
              <a:gd name="connsiteY13091" fmla="*/ 5755138 h 8856097"/>
              <a:gd name="connsiteX13092" fmla="*/ 3043190 w 8830208"/>
              <a:gd name="connsiteY13092" fmla="*/ 5760129 h 8856097"/>
              <a:gd name="connsiteX13093" fmla="*/ 2987402 w 8830208"/>
              <a:gd name="connsiteY13093" fmla="*/ 5778856 h 8856097"/>
              <a:gd name="connsiteX13094" fmla="*/ 2974629 w 8830208"/>
              <a:gd name="connsiteY13094" fmla="*/ 5791981 h 8856097"/>
              <a:gd name="connsiteX13095" fmla="*/ 2979535 w 8830208"/>
              <a:gd name="connsiteY13095" fmla="*/ 5804783 h 8856097"/>
              <a:gd name="connsiteX13096" fmla="*/ 2957227 w 8830208"/>
              <a:gd name="connsiteY13096" fmla="*/ 5800516 h 8856097"/>
              <a:gd name="connsiteX13097" fmla="*/ 2934919 w 8830208"/>
              <a:gd name="connsiteY13097" fmla="*/ 5796249 h 8856097"/>
              <a:gd name="connsiteX13098" fmla="*/ 2940158 w 8830208"/>
              <a:gd name="connsiteY13098" fmla="*/ 5816289 h 8856097"/>
              <a:gd name="connsiteX13099" fmla="*/ 2935462 w 8830208"/>
              <a:gd name="connsiteY13099" fmla="*/ 5836329 h 8856097"/>
              <a:gd name="connsiteX13100" fmla="*/ 2921165 w 8830208"/>
              <a:gd name="connsiteY13100" fmla="*/ 5819661 h 8856097"/>
              <a:gd name="connsiteX13101" fmla="*/ 2916812 w 8830208"/>
              <a:gd name="connsiteY13101" fmla="*/ 5802992 h 8856097"/>
              <a:gd name="connsiteX13102" fmla="*/ 2915707 w 8830208"/>
              <a:gd name="connsiteY13102" fmla="*/ 5823862 h 8856097"/>
              <a:gd name="connsiteX13103" fmla="*/ 2942930 w 8830208"/>
              <a:gd name="connsiteY13103" fmla="*/ 5846264 h 8856097"/>
              <a:gd name="connsiteX13104" fmla="*/ 2958532 w 8830208"/>
              <a:gd name="connsiteY13104" fmla="*/ 5835616 h 8856097"/>
              <a:gd name="connsiteX13105" fmla="*/ 3019377 w 8830208"/>
              <a:gd name="connsiteY13105" fmla="*/ 5807688 h 8856097"/>
              <a:gd name="connsiteX13106" fmla="*/ 3027588 w 8830208"/>
              <a:gd name="connsiteY13106" fmla="*/ 5802183 h 8856097"/>
              <a:gd name="connsiteX13107" fmla="*/ 3074851 w 8830208"/>
              <a:gd name="connsiteY13107" fmla="*/ 5791915 h 8856097"/>
              <a:gd name="connsiteX13108" fmla="*/ 3113904 w 8830208"/>
              <a:gd name="connsiteY13108" fmla="*/ 5776570 h 8856097"/>
              <a:gd name="connsiteX13109" fmla="*/ 3104407 w 8830208"/>
              <a:gd name="connsiteY13109" fmla="*/ 5758825 h 8856097"/>
              <a:gd name="connsiteX13110" fmla="*/ 3043190 w 8830208"/>
              <a:gd name="connsiteY13110" fmla="*/ 5760129 h 8856097"/>
              <a:gd name="connsiteX13111" fmla="*/ 5400628 w 8830208"/>
              <a:gd name="connsiteY13111" fmla="*/ 5750309 h 8856097"/>
              <a:gd name="connsiteX13112" fmla="*/ 5414915 w 8830208"/>
              <a:gd name="connsiteY13112" fmla="*/ 5754053 h 8856097"/>
              <a:gd name="connsiteX13113" fmla="*/ 5429203 w 8830208"/>
              <a:gd name="connsiteY13113" fmla="*/ 5744823 h 8856097"/>
              <a:gd name="connsiteX13114" fmla="*/ 5414915 w 8830208"/>
              <a:gd name="connsiteY13114" fmla="*/ 5741079 h 8856097"/>
              <a:gd name="connsiteX13115" fmla="*/ 5400628 w 8830208"/>
              <a:gd name="connsiteY13115" fmla="*/ 5750309 h 8856097"/>
              <a:gd name="connsiteX13116" fmla="*/ 5746119 w 8830208"/>
              <a:gd name="connsiteY13116" fmla="*/ 5774093 h 8856097"/>
              <a:gd name="connsiteX13117" fmla="*/ 5738813 w 8830208"/>
              <a:gd name="connsiteY13117" fmla="*/ 5815737 h 8856097"/>
              <a:gd name="connsiteX13118" fmla="*/ 5760482 w 8830208"/>
              <a:gd name="connsiteY13118" fmla="*/ 5751510 h 8856097"/>
              <a:gd name="connsiteX13119" fmla="*/ 5746119 w 8830208"/>
              <a:gd name="connsiteY13119" fmla="*/ 5774093 h 8856097"/>
              <a:gd name="connsiteX13120" fmla="*/ 3469091 w 8830208"/>
              <a:gd name="connsiteY13120" fmla="*/ 5785999 h 8856097"/>
              <a:gd name="connsiteX13121" fmla="*/ 3375279 w 8830208"/>
              <a:gd name="connsiteY13121" fmla="*/ 5823928 h 8856097"/>
              <a:gd name="connsiteX13122" fmla="*/ 3570742 w 8830208"/>
              <a:gd name="connsiteY13122" fmla="*/ 5760168 h 8856097"/>
              <a:gd name="connsiteX13123" fmla="*/ 3469091 w 8830208"/>
              <a:gd name="connsiteY13123" fmla="*/ 5785999 h 8856097"/>
              <a:gd name="connsiteX13124" fmla="*/ 3058230 w 8830208"/>
              <a:gd name="connsiteY13124" fmla="*/ 5775208 h 8856097"/>
              <a:gd name="connsiteX13125" fmla="*/ 3063983 w 8830208"/>
              <a:gd name="connsiteY13125" fmla="*/ 5780971 h 8856097"/>
              <a:gd name="connsiteX13126" fmla="*/ 3063231 w 8830208"/>
              <a:gd name="connsiteY13126" fmla="*/ 5762711 h 8856097"/>
              <a:gd name="connsiteX13127" fmla="*/ 3058230 w 8830208"/>
              <a:gd name="connsiteY13127" fmla="*/ 5775208 h 8856097"/>
              <a:gd name="connsiteX13128" fmla="*/ 4602033 w 8830208"/>
              <a:gd name="connsiteY13128" fmla="*/ 5779179 h 8856097"/>
              <a:gd name="connsiteX13129" fmla="*/ 4606833 w 8830208"/>
              <a:gd name="connsiteY13129" fmla="*/ 5791086 h 8856097"/>
              <a:gd name="connsiteX13130" fmla="*/ 4606833 w 8830208"/>
              <a:gd name="connsiteY13130" fmla="*/ 5767273 h 8856097"/>
              <a:gd name="connsiteX13131" fmla="*/ 4602033 w 8830208"/>
              <a:gd name="connsiteY13131" fmla="*/ 5779179 h 8856097"/>
              <a:gd name="connsiteX13132" fmla="*/ 5472703 w 8830208"/>
              <a:gd name="connsiteY13132" fmla="*/ 5799420 h 8856097"/>
              <a:gd name="connsiteX13133" fmla="*/ 5484429 w 8830208"/>
              <a:gd name="connsiteY13133" fmla="*/ 5802783 h 8856097"/>
              <a:gd name="connsiteX13134" fmla="*/ 5496792 w 8830208"/>
              <a:gd name="connsiteY13134" fmla="*/ 5760129 h 8856097"/>
              <a:gd name="connsiteX13135" fmla="*/ 5472703 w 8830208"/>
              <a:gd name="connsiteY13135" fmla="*/ 5799420 h 8856097"/>
              <a:gd name="connsiteX13136" fmla="*/ 5783304 w 8830208"/>
              <a:gd name="connsiteY13136" fmla="*/ 5788000 h 8856097"/>
              <a:gd name="connsiteX13137" fmla="*/ 5772769 w 8830208"/>
              <a:gd name="connsiteY13137" fmla="*/ 5835368 h 8856097"/>
              <a:gd name="connsiteX13138" fmla="*/ 5787219 w 8830208"/>
              <a:gd name="connsiteY13138" fmla="*/ 5812994 h 8856097"/>
              <a:gd name="connsiteX13139" fmla="*/ 5797744 w 8830208"/>
              <a:gd name="connsiteY13139" fmla="*/ 5765626 h 8856097"/>
              <a:gd name="connsiteX13140" fmla="*/ 5783304 w 8830208"/>
              <a:gd name="connsiteY13140" fmla="*/ 5788000 h 8856097"/>
              <a:gd name="connsiteX13141" fmla="*/ 3039180 w 8830208"/>
              <a:gd name="connsiteY13141" fmla="*/ 5784733 h 8856097"/>
              <a:gd name="connsiteX13142" fmla="*/ 3044933 w 8830208"/>
              <a:gd name="connsiteY13142" fmla="*/ 5790496 h 8856097"/>
              <a:gd name="connsiteX13143" fmla="*/ 3044181 w 8830208"/>
              <a:gd name="connsiteY13143" fmla="*/ 5772236 h 8856097"/>
              <a:gd name="connsiteX13144" fmla="*/ 3039180 w 8830208"/>
              <a:gd name="connsiteY13144" fmla="*/ 5784733 h 8856097"/>
              <a:gd name="connsiteX13145" fmla="*/ 3521374 w 8830208"/>
              <a:gd name="connsiteY13145" fmla="*/ 5814965 h 8856097"/>
              <a:gd name="connsiteX13146" fmla="*/ 3403921 w 8830208"/>
              <a:gd name="connsiteY13146" fmla="*/ 5862095 h 8856097"/>
              <a:gd name="connsiteX13147" fmla="*/ 3642312 w 8830208"/>
              <a:gd name="connsiteY13147" fmla="*/ 5779179 h 8856097"/>
              <a:gd name="connsiteX13148" fmla="*/ 3647551 w 8830208"/>
              <a:gd name="connsiteY13148" fmla="*/ 5770960 h 8856097"/>
              <a:gd name="connsiteX13149" fmla="*/ 3521374 w 8830208"/>
              <a:gd name="connsiteY13149" fmla="*/ 5814965 h 8856097"/>
              <a:gd name="connsiteX13150" fmla="*/ 5429469 w 8830208"/>
              <a:gd name="connsiteY13150" fmla="*/ 5792762 h 8856097"/>
              <a:gd name="connsiteX13151" fmla="*/ 5435089 w 8830208"/>
              <a:gd name="connsiteY13151" fmla="*/ 5804535 h 8856097"/>
              <a:gd name="connsiteX13152" fmla="*/ 5444500 w 8830208"/>
              <a:gd name="connsiteY13152" fmla="*/ 5772255 h 8856097"/>
              <a:gd name="connsiteX13153" fmla="*/ 5429469 w 8830208"/>
              <a:gd name="connsiteY13153" fmla="*/ 5792762 h 8856097"/>
              <a:gd name="connsiteX13154" fmla="*/ 4338028 w 8830208"/>
              <a:gd name="connsiteY13154" fmla="*/ 5793991 h 8856097"/>
              <a:gd name="connsiteX13155" fmla="*/ 4319540 w 8830208"/>
              <a:gd name="connsiteY13155" fmla="*/ 5808803 h 8856097"/>
              <a:gd name="connsiteX13156" fmla="*/ 4343353 w 8830208"/>
              <a:gd name="connsiteY13156" fmla="*/ 5797468 h 8856097"/>
              <a:gd name="connsiteX13157" fmla="*/ 4365813 w 8830208"/>
              <a:gd name="connsiteY13157" fmla="*/ 5779179 h 8856097"/>
              <a:gd name="connsiteX13158" fmla="*/ 4338028 w 8830208"/>
              <a:gd name="connsiteY13158" fmla="*/ 5793991 h 8856097"/>
              <a:gd name="connsiteX13159" fmla="*/ 5378130 w 8830208"/>
              <a:gd name="connsiteY13159" fmla="*/ 5793467 h 8856097"/>
              <a:gd name="connsiteX13160" fmla="*/ 5380854 w 8830208"/>
              <a:gd name="connsiteY13160" fmla="*/ 5807754 h 8856097"/>
              <a:gd name="connsiteX13161" fmla="*/ 5394551 w 8830208"/>
              <a:gd name="connsiteY13161" fmla="*/ 5793467 h 8856097"/>
              <a:gd name="connsiteX13162" fmla="*/ 5391826 w 8830208"/>
              <a:gd name="connsiteY13162" fmla="*/ 5779179 h 8856097"/>
              <a:gd name="connsiteX13163" fmla="*/ 5378130 w 8830208"/>
              <a:gd name="connsiteY13163" fmla="*/ 5793467 h 8856097"/>
              <a:gd name="connsiteX13164" fmla="*/ 5511660 w 8830208"/>
              <a:gd name="connsiteY13164" fmla="*/ 5823804 h 8856097"/>
              <a:gd name="connsiteX13165" fmla="*/ 5467874 w 8830208"/>
              <a:gd name="connsiteY13165" fmla="*/ 6155265 h 8856097"/>
              <a:gd name="connsiteX13166" fmla="*/ 5490896 w 8830208"/>
              <a:gd name="connsiteY13166" fmla="*/ 6252667 h 8856097"/>
              <a:gd name="connsiteX13167" fmla="*/ 5505984 w 8830208"/>
              <a:gd name="connsiteY13167" fmla="*/ 6279242 h 8856097"/>
              <a:gd name="connsiteX13168" fmla="*/ 5498545 w 8830208"/>
              <a:gd name="connsiteY13168" fmla="*/ 6198279 h 8856097"/>
              <a:gd name="connsiteX13169" fmla="*/ 5513528 w 8830208"/>
              <a:gd name="connsiteY13169" fmla="*/ 5850751 h 8856097"/>
              <a:gd name="connsiteX13170" fmla="*/ 5511660 w 8830208"/>
              <a:gd name="connsiteY13170" fmla="*/ 5823804 h 8856097"/>
              <a:gd name="connsiteX13171" fmla="*/ 2738390 w 8830208"/>
              <a:gd name="connsiteY13171" fmla="*/ 5798229 h 8856097"/>
              <a:gd name="connsiteX13172" fmla="*/ 2742029 w 8830208"/>
              <a:gd name="connsiteY13172" fmla="*/ 5807754 h 8856097"/>
              <a:gd name="connsiteX13173" fmla="*/ 2757440 w 8830208"/>
              <a:gd name="connsiteY13173" fmla="*/ 5798229 h 8856097"/>
              <a:gd name="connsiteX13174" fmla="*/ 2753802 w 8830208"/>
              <a:gd name="connsiteY13174" fmla="*/ 5788704 h 8856097"/>
              <a:gd name="connsiteX13175" fmla="*/ 2738390 w 8830208"/>
              <a:gd name="connsiteY13175" fmla="*/ 5798229 h 8856097"/>
              <a:gd name="connsiteX13176" fmla="*/ 2995565 w 8830208"/>
              <a:gd name="connsiteY13176" fmla="*/ 5798229 h 8856097"/>
              <a:gd name="connsiteX13177" fmla="*/ 3005652 w 8830208"/>
              <a:gd name="connsiteY13177" fmla="*/ 5807754 h 8856097"/>
              <a:gd name="connsiteX13178" fmla="*/ 3009852 w 8830208"/>
              <a:gd name="connsiteY13178" fmla="*/ 5798229 h 8856097"/>
              <a:gd name="connsiteX13179" fmla="*/ 2999766 w 8830208"/>
              <a:gd name="connsiteY13179" fmla="*/ 5788704 h 8856097"/>
              <a:gd name="connsiteX13180" fmla="*/ 2995565 w 8830208"/>
              <a:gd name="connsiteY13180" fmla="*/ 5798229 h 8856097"/>
              <a:gd name="connsiteX13181" fmla="*/ 5324428 w 8830208"/>
              <a:gd name="connsiteY13181" fmla="*/ 5798792 h 8856097"/>
              <a:gd name="connsiteX13182" fmla="*/ 5333953 w 8830208"/>
              <a:gd name="connsiteY13182" fmla="*/ 5802992 h 8856097"/>
              <a:gd name="connsiteX13183" fmla="*/ 5343478 w 8830208"/>
              <a:gd name="connsiteY13183" fmla="*/ 5792905 h 8856097"/>
              <a:gd name="connsiteX13184" fmla="*/ 5333953 w 8830208"/>
              <a:gd name="connsiteY13184" fmla="*/ 5788704 h 8856097"/>
              <a:gd name="connsiteX13185" fmla="*/ 5324428 w 8830208"/>
              <a:gd name="connsiteY13185" fmla="*/ 5798792 h 8856097"/>
              <a:gd name="connsiteX13186" fmla="*/ 7224665 w 8830208"/>
              <a:gd name="connsiteY13186" fmla="*/ 5798229 h 8856097"/>
              <a:gd name="connsiteX13187" fmla="*/ 7228865 w 8830208"/>
              <a:gd name="connsiteY13187" fmla="*/ 5807754 h 8856097"/>
              <a:gd name="connsiteX13188" fmla="*/ 7238953 w 8830208"/>
              <a:gd name="connsiteY13188" fmla="*/ 5798229 h 8856097"/>
              <a:gd name="connsiteX13189" fmla="*/ 7234752 w 8830208"/>
              <a:gd name="connsiteY13189" fmla="*/ 5788704 h 8856097"/>
              <a:gd name="connsiteX13190" fmla="*/ 7224665 w 8830208"/>
              <a:gd name="connsiteY13190" fmla="*/ 5798229 h 8856097"/>
              <a:gd name="connsiteX13191" fmla="*/ 5826071 w 8830208"/>
              <a:gd name="connsiteY13191" fmla="*/ 5805373 h 8856097"/>
              <a:gd name="connsiteX13192" fmla="*/ 5809650 w 8830208"/>
              <a:gd name="connsiteY13192" fmla="*/ 5878383 h 8856097"/>
              <a:gd name="connsiteX13193" fmla="*/ 5827595 w 8830208"/>
              <a:gd name="connsiteY13193" fmla="*/ 5833948 h 8856097"/>
              <a:gd name="connsiteX13194" fmla="*/ 5826071 w 8830208"/>
              <a:gd name="connsiteY13194" fmla="*/ 5805373 h 8856097"/>
              <a:gd name="connsiteX13195" fmla="*/ 2952702 w 8830208"/>
              <a:gd name="connsiteY13195" fmla="*/ 5817279 h 8856097"/>
              <a:gd name="connsiteX13196" fmla="*/ 2962789 w 8830208"/>
              <a:gd name="connsiteY13196" fmla="*/ 5826804 h 8856097"/>
              <a:gd name="connsiteX13197" fmla="*/ 2966990 w 8830208"/>
              <a:gd name="connsiteY13197" fmla="*/ 5817279 h 8856097"/>
              <a:gd name="connsiteX13198" fmla="*/ 2956903 w 8830208"/>
              <a:gd name="connsiteY13198" fmla="*/ 5807754 h 8856097"/>
              <a:gd name="connsiteX13199" fmla="*/ 2952702 w 8830208"/>
              <a:gd name="connsiteY13199" fmla="*/ 5817279 h 8856097"/>
              <a:gd name="connsiteX13200" fmla="*/ 3535804 w 8830208"/>
              <a:gd name="connsiteY13200" fmla="*/ 5857732 h 8856097"/>
              <a:gd name="connsiteX13201" fmla="*/ 3403359 w 8830208"/>
              <a:gd name="connsiteY13201" fmla="*/ 5909158 h 8856097"/>
              <a:gd name="connsiteX13202" fmla="*/ 3671364 w 8830208"/>
              <a:gd name="connsiteY13202" fmla="*/ 5816613 h 8856097"/>
              <a:gd name="connsiteX13203" fmla="*/ 3535804 w 8830208"/>
              <a:gd name="connsiteY13203" fmla="*/ 5857732 h 8856097"/>
              <a:gd name="connsiteX13204" fmla="*/ 5545360 w 8830208"/>
              <a:gd name="connsiteY13204" fmla="*/ 5838073 h 8856097"/>
              <a:gd name="connsiteX13205" fmla="*/ 5532987 w 8830208"/>
              <a:gd name="connsiteY13205" fmla="*/ 5912529 h 8856097"/>
              <a:gd name="connsiteX13206" fmla="*/ 5557705 w 8830208"/>
              <a:gd name="connsiteY13206" fmla="*/ 5809498 h 8856097"/>
              <a:gd name="connsiteX13207" fmla="*/ 5545360 w 8830208"/>
              <a:gd name="connsiteY13207" fmla="*/ 5838073 h 8856097"/>
              <a:gd name="connsiteX13208" fmla="*/ 4482789 w 8830208"/>
              <a:gd name="connsiteY13208" fmla="*/ 5824662 h 8856097"/>
              <a:gd name="connsiteX13209" fmla="*/ 4486018 w 8830208"/>
              <a:gd name="connsiteY13209" fmla="*/ 5865143 h 8856097"/>
              <a:gd name="connsiteX13210" fmla="*/ 4493800 w 8830208"/>
              <a:gd name="connsiteY13210" fmla="*/ 5898242 h 8856097"/>
              <a:gd name="connsiteX13211" fmla="*/ 4494781 w 8830208"/>
              <a:gd name="connsiteY13211" fmla="*/ 5857761 h 8856097"/>
              <a:gd name="connsiteX13212" fmla="*/ 4482789 w 8830208"/>
              <a:gd name="connsiteY13212" fmla="*/ 5824662 h 8856097"/>
              <a:gd name="connsiteX13213" fmla="*/ 7372303 w 8830208"/>
              <a:gd name="connsiteY13213" fmla="*/ 5827367 h 8856097"/>
              <a:gd name="connsiteX13214" fmla="*/ 7381828 w 8830208"/>
              <a:gd name="connsiteY13214" fmla="*/ 5831567 h 8856097"/>
              <a:gd name="connsiteX13215" fmla="*/ 7391353 w 8830208"/>
              <a:gd name="connsiteY13215" fmla="*/ 5821480 h 8856097"/>
              <a:gd name="connsiteX13216" fmla="*/ 7381828 w 8830208"/>
              <a:gd name="connsiteY13216" fmla="*/ 5817279 h 8856097"/>
              <a:gd name="connsiteX13217" fmla="*/ 7372303 w 8830208"/>
              <a:gd name="connsiteY13217" fmla="*/ 5827367 h 8856097"/>
              <a:gd name="connsiteX13218" fmla="*/ 2768556 w 8830208"/>
              <a:gd name="connsiteY13218" fmla="*/ 5833158 h 8856097"/>
              <a:gd name="connsiteX13219" fmla="*/ 2762202 w 8830208"/>
              <a:gd name="connsiteY13219" fmla="*/ 5849350 h 8856097"/>
              <a:gd name="connsiteX13220" fmla="*/ 2773471 w 8830208"/>
              <a:gd name="connsiteY13220" fmla="*/ 5847922 h 8856097"/>
              <a:gd name="connsiteX13221" fmla="*/ 2779824 w 8830208"/>
              <a:gd name="connsiteY13221" fmla="*/ 5831729 h 8856097"/>
              <a:gd name="connsiteX13222" fmla="*/ 2768556 w 8830208"/>
              <a:gd name="connsiteY13222" fmla="*/ 5833158 h 8856097"/>
              <a:gd name="connsiteX13223" fmla="*/ 2886237 w 8830208"/>
              <a:gd name="connsiteY13223" fmla="*/ 5832129 h 8856097"/>
              <a:gd name="connsiteX13224" fmla="*/ 2917936 w 8830208"/>
              <a:gd name="connsiteY13224" fmla="*/ 5874268 h 8856097"/>
              <a:gd name="connsiteX13225" fmla="*/ 2904639 w 8830208"/>
              <a:gd name="connsiteY13225" fmla="*/ 5845712 h 8856097"/>
              <a:gd name="connsiteX13226" fmla="*/ 2886237 w 8830208"/>
              <a:gd name="connsiteY13226" fmla="*/ 5832129 h 8856097"/>
              <a:gd name="connsiteX13227" fmla="*/ 4448128 w 8830208"/>
              <a:gd name="connsiteY13227" fmla="*/ 5845854 h 8856097"/>
              <a:gd name="connsiteX13228" fmla="*/ 4456757 w 8830208"/>
              <a:gd name="connsiteY13228" fmla="*/ 5864904 h 8856097"/>
              <a:gd name="connsiteX13229" fmla="*/ 4460415 w 8830208"/>
              <a:gd name="connsiteY13229" fmla="*/ 5845854 h 8856097"/>
              <a:gd name="connsiteX13230" fmla="*/ 4451776 w 8830208"/>
              <a:gd name="connsiteY13230" fmla="*/ 5826804 h 8856097"/>
              <a:gd name="connsiteX13231" fmla="*/ 4448128 w 8830208"/>
              <a:gd name="connsiteY13231" fmla="*/ 5845854 h 8856097"/>
              <a:gd name="connsiteX13232" fmla="*/ 4514803 w 8830208"/>
              <a:gd name="connsiteY13232" fmla="*/ 5867200 h 8856097"/>
              <a:gd name="connsiteX13233" fmla="*/ 4545045 w 8830208"/>
              <a:gd name="connsiteY13233" fmla="*/ 5931579 h 8856097"/>
              <a:gd name="connsiteX13234" fmla="*/ 4543140 w 8830208"/>
              <a:gd name="connsiteY13234" fmla="*/ 5907148 h 8856097"/>
              <a:gd name="connsiteX13235" fmla="*/ 4533853 w 8830208"/>
              <a:gd name="connsiteY13235" fmla="*/ 5860085 h 8856097"/>
              <a:gd name="connsiteX13236" fmla="*/ 4524328 w 8830208"/>
              <a:gd name="connsiteY13236" fmla="*/ 5831567 h 8856097"/>
              <a:gd name="connsiteX13237" fmla="*/ 4514803 w 8830208"/>
              <a:gd name="connsiteY13237" fmla="*/ 5867200 h 8856097"/>
              <a:gd name="connsiteX13238" fmla="*/ 5848303 w 8830208"/>
              <a:gd name="connsiteY13238" fmla="*/ 5864904 h 8856097"/>
              <a:gd name="connsiteX13239" fmla="*/ 5856961 w 8830208"/>
              <a:gd name="connsiteY13239" fmla="*/ 5873563 h 8856097"/>
              <a:gd name="connsiteX13240" fmla="*/ 5863876 w 8830208"/>
              <a:gd name="connsiteY13240" fmla="*/ 5829681 h 8856097"/>
              <a:gd name="connsiteX13241" fmla="*/ 5848303 w 8830208"/>
              <a:gd name="connsiteY13241" fmla="*/ 5864904 h 8856097"/>
              <a:gd name="connsiteX13242" fmla="*/ 4414790 w 8830208"/>
              <a:gd name="connsiteY13242" fmla="*/ 5845854 h 8856097"/>
              <a:gd name="connsiteX13243" fmla="*/ 4424877 w 8830208"/>
              <a:gd name="connsiteY13243" fmla="*/ 5855379 h 8856097"/>
              <a:gd name="connsiteX13244" fmla="*/ 4429078 w 8830208"/>
              <a:gd name="connsiteY13244" fmla="*/ 5845854 h 8856097"/>
              <a:gd name="connsiteX13245" fmla="*/ 4418991 w 8830208"/>
              <a:gd name="connsiteY13245" fmla="*/ 5836329 h 8856097"/>
              <a:gd name="connsiteX13246" fmla="*/ 4414790 w 8830208"/>
              <a:gd name="connsiteY13246" fmla="*/ 5845854 h 8856097"/>
              <a:gd name="connsiteX13247" fmla="*/ 7229428 w 8830208"/>
              <a:gd name="connsiteY13247" fmla="*/ 5855942 h 8856097"/>
              <a:gd name="connsiteX13248" fmla="*/ 7238953 w 8830208"/>
              <a:gd name="connsiteY13248" fmla="*/ 5860142 h 8856097"/>
              <a:gd name="connsiteX13249" fmla="*/ 7248478 w 8830208"/>
              <a:gd name="connsiteY13249" fmla="*/ 5850055 h 8856097"/>
              <a:gd name="connsiteX13250" fmla="*/ 7238953 w 8830208"/>
              <a:gd name="connsiteY13250" fmla="*/ 5845854 h 8856097"/>
              <a:gd name="connsiteX13251" fmla="*/ 7229428 w 8830208"/>
              <a:gd name="connsiteY13251" fmla="*/ 5855942 h 8856097"/>
              <a:gd name="connsiteX13252" fmla="*/ 7343728 w 8830208"/>
              <a:gd name="connsiteY13252" fmla="*/ 5855942 h 8856097"/>
              <a:gd name="connsiteX13253" fmla="*/ 7353253 w 8830208"/>
              <a:gd name="connsiteY13253" fmla="*/ 5860142 h 8856097"/>
              <a:gd name="connsiteX13254" fmla="*/ 7362778 w 8830208"/>
              <a:gd name="connsiteY13254" fmla="*/ 5850055 h 8856097"/>
              <a:gd name="connsiteX13255" fmla="*/ 7353253 w 8830208"/>
              <a:gd name="connsiteY13255" fmla="*/ 5845854 h 8856097"/>
              <a:gd name="connsiteX13256" fmla="*/ 7343728 w 8830208"/>
              <a:gd name="connsiteY13256" fmla="*/ 5855942 h 8856097"/>
              <a:gd name="connsiteX13257" fmla="*/ 3520954 w 8830208"/>
              <a:gd name="connsiteY13257" fmla="*/ 5905672 h 8856097"/>
              <a:gd name="connsiteX13258" fmla="*/ 3388452 w 8830208"/>
              <a:gd name="connsiteY13258" fmla="*/ 5957764 h 8856097"/>
              <a:gd name="connsiteX13259" fmla="*/ 3667077 w 8830208"/>
              <a:gd name="connsiteY13259" fmla="*/ 5864105 h 8856097"/>
              <a:gd name="connsiteX13260" fmla="*/ 3520954 w 8830208"/>
              <a:gd name="connsiteY13260" fmla="*/ 5905672 h 8856097"/>
              <a:gd name="connsiteX13261" fmla="*/ 5886669 w 8830208"/>
              <a:gd name="connsiteY13261" fmla="*/ 5878487 h 8856097"/>
              <a:gd name="connsiteX13262" fmla="*/ 5877544 w 8830208"/>
              <a:gd name="connsiteY13262" fmla="*/ 5920292 h 8856097"/>
              <a:gd name="connsiteX13263" fmla="*/ 5891870 w 8830208"/>
              <a:gd name="connsiteY13263" fmla="*/ 5899071 h 8856097"/>
              <a:gd name="connsiteX13264" fmla="*/ 5900995 w 8830208"/>
              <a:gd name="connsiteY13264" fmla="*/ 5857275 h 8856097"/>
              <a:gd name="connsiteX13265" fmla="*/ 5886669 w 8830208"/>
              <a:gd name="connsiteY13265" fmla="*/ 5878487 h 8856097"/>
              <a:gd name="connsiteX13266" fmla="*/ 7162753 w 8830208"/>
              <a:gd name="connsiteY13266" fmla="*/ 5865467 h 8856097"/>
              <a:gd name="connsiteX13267" fmla="*/ 7172278 w 8830208"/>
              <a:gd name="connsiteY13267" fmla="*/ 5869667 h 8856097"/>
              <a:gd name="connsiteX13268" fmla="*/ 7181803 w 8830208"/>
              <a:gd name="connsiteY13268" fmla="*/ 5859580 h 8856097"/>
              <a:gd name="connsiteX13269" fmla="*/ 7172278 w 8830208"/>
              <a:gd name="connsiteY13269" fmla="*/ 5855379 h 8856097"/>
              <a:gd name="connsiteX13270" fmla="*/ 7162753 w 8830208"/>
              <a:gd name="connsiteY13270" fmla="*/ 5865467 h 8856097"/>
              <a:gd name="connsiteX13271" fmla="*/ 2785625 w 8830208"/>
              <a:gd name="connsiteY13271" fmla="*/ 5875068 h 8856097"/>
              <a:gd name="connsiteX13272" fmla="*/ 2800112 w 8830208"/>
              <a:gd name="connsiteY13272" fmla="*/ 5879421 h 8856097"/>
              <a:gd name="connsiteX13273" fmla="*/ 2802026 w 8830208"/>
              <a:gd name="connsiteY13273" fmla="*/ 5864904 h 8856097"/>
              <a:gd name="connsiteX13274" fmla="*/ 2785625 w 8830208"/>
              <a:gd name="connsiteY13274" fmla="*/ 5875068 h 8856097"/>
              <a:gd name="connsiteX13275" fmla="*/ 4859779 w 8830208"/>
              <a:gd name="connsiteY13275" fmla="*/ 5883954 h 8856097"/>
              <a:gd name="connsiteX13276" fmla="*/ 4867228 w 8830208"/>
              <a:gd name="connsiteY13276" fmla="*/ 5936342 h 8856097"/>
              <a:gd name="connsiteX13277" fmla="*/ 4874495 w 8830208"/>
              <a:gd name="connsiteY13277" fmla="*/ 5964917 h 8856097"/>
              <a:gd name="connsiteX13278" fmla="*/ 4874676 w 8830208"/>
              <a:gd name="connsiteY13278" fmla="*/ 5936342 h 8856097"/>
              <a:gd name="connsiteX13279" fmla="*/ 4867228 w 8830208"/>
              <a:gd name="connsiteY13279" fmla="*/ 5883954 h 8856097"/>
              <a:gd name="connsiteX13280" fmla="*/ 4859598 w 8830208"/>
              <a:gd name="connsiteY13280" fmla="*/ 5860142 h 8856097"/>
              <a:gd name="connsiteX13281" fmla="*/ 4859779 w 8830208"/>
              <a:gd name="connsiteY13281" fmla="*/ 5883954 h 8856097"/>
              <a:gd name="connsiteX13282" fmla="*/ 5572868 w 8830208"/>
              <a:gd name="connsiteY13282" fmla="*/ 5912996 h 8856097"/>
              <a:gd name="connsiteX13283" fmla="*/ 5571458 w 8830208"/>
              <a:gd name="connsiteY13283" fmla="*/ 5969679 h 8856097"/>
              <a:gd name="connsiteX13284" fmla="*/ 5588232 w 8830208"/>
              <a:gd name="connsiteY13284" fmla="*/ 5864904 h 8856097"/>
              <a:gd name="connsiteX13285" fmla="*/ 5572868 w 8830208"/>
              <a:gd name="connsiteY13285" fmla="*/ 5912996 h 8856097"/>
              <a:gd name="connsiteX13286" fmla="*/ 7267528 w 8830208"/>
              <a:gd name="connsiteY13286" fmla="*/ 5874992 h 8856097"/>
              <a:gd name="connsiteX13287" fmla="*/ 7277053 w 8830208"/>
              <a:gd name="connsiteY13287" fmla="*/ 5879192 h 8856097"/>
              <a:gd name="connsiteX13288" fmla="*/ 7286578 w 8830208"/>
              <a:gd name="connsiteY13288" fmla="*/ 5869105 h 8856097"/>
              <a:gd name="connsiteX13289" fmla="*/ 7277053 w 8830208"/>
              <a:gd name="connsiteY13289" fmla="*/ 5864904 h 8856097"/>
              <a:gd name="connsiteX13290" fmla="*/ 7267528 w 8830208"/>
              <a:gd name="connsiteY13290" fmla="*/ 5874992 h 8856097"/>
              <a:gd name="connsiteX13291" fmla="*/ 7381828 w 8830208"/>
              <a:gd name="connsiteY13291" fmla="*/ 5874429 h 8856097"/>
              <a:gd name="connsiteX13292" fmla="*/ 7391353 w 8830208"/>
              <a:gd name="connsiteY13292" fmla="*/ 5883954 h 8856097"/>
              <a:gd name="connsiteX13293" fmla="*/ 7400878 w 8830208"/>
              <a:gd name="connsiteY13293" fmla="*/ 5874429 h 8856097"/>
              <a:gd name="connsiteX13294" fmla="*/ 7391353 w 8830208"/>
              <a:gd name="connsiteY13294" fmla="*/ 5864904 h 8856097"/>
              <a:gd name="connsiteX13295" fmla="*/ 7381828 w 8830208"/>
              <a:gd name="connsiteY13295" fmla="*/ 5874429 h 8856097"/>
              <a:gd name="connsiteX13296" fmla="*/ 7453265 w 8830208"/>
              <a:gd name="connsiteY13296" fmla="*/ 5874429 h 8856097"/>
              <a:gd name="connsiteX13297" fmla="*/ 7463352 w 8830208"/>
              <a:gd name="connsiteY13297" fmla="*/ 5883954 h 8856097"/>
              <a:gd name="connsiteX13298" fmla="*/ 7467553 w 8830208"/>
              <a:gd name="connsiteY13298" fmla="*/ 5874429 h 8856097"/>
              <a:gd name="connsiteX13299" fmla="*/ 7457465 w 8830208"/>
              <a:gd name="connsiteY13299" fmla="*/ 5864904 h 8856097"/>
              <a:gd name="connsiteX13300" fmla="*/ 7453265 w 8830208"/>
              <a:gd name="connsiteY13300" fmla="*/ 5874429 h 8856097"/>
              <a:gd name="connsiteX13301" fmla="*/ 5643515 w 8830208"/>
              <a:gd name="connsiteY13301" fmla="*/ 5882793 h 8856097"/>
              <a:gd name="connsiteX13302" fmla="*/ 5876878 w 8830208"/>
              <a:gd name="connsiteY13302" fmla="*/ 5993054 h 8856097"/>
              <a:gd name="connsiteX13303" fmla="*/ 5688750 w 8830208"/>
              <a:gd name="connsiteY13303" fmla="*/ 5897614 h 8856097"/>
              <a:gd name="connsiteX13304" fmla="*/ 5643515 w 8830208"/>
              <a:gd name="connsiteY13304" fmla="*/ 5882793 h 8856097"/>
              <a:gd name="connsiteX13305" fmla="*/ 7196090 w 8830208"/>
              <a:gd name="connsiteY13305" fmla="*/ 5883954 h 8856097"/>
              <a:gd name="connsiteX13306" fmla="*/ 7200290 w 8830208"/>
              <a:gd name="connsiteY13306" fmla="*/ 5893479 h 8856097"/>
              <a:gd name="connsiteX13307" fmla="*/ 7210378 w 8830208"/>
              <a:gd name="connsiteY13307" fmla="*/ 5883954 h 8856097"/>
              <a:gd name="connsiteX13308" fmla="*/ 7206177 w 8830208"/>
              <a:gd name="connsiteY13308" fmla="*/ 5874429 h 8856097"/>
              <a:gd name="connsiteX13309" fmla="*/ 7196090 w 8830208"/>
              <a:gd name="connsiteY13309" fmla="*/ 5883954 h 8856097"/>
              <a:gd name="connsiteX13310" fmla="*/ 7311981 w 8830208"/>
              <a:gd name="connsiteY13310" fmla="*/ 5880783 h 8856097"/>
              <a:gd name="connsiteX13311" fmla="*/ 7305628 w 8830208"/>
              <a:gd name="connsiteY13311" fmla="*/ 5896975 h 8856097"/>
              <a:gd name="connsiteX13312" fmla="*/ 7316895 w 8830208"/>
              <a:gd name="connsiteY13312" fmla="*/ 5895547 h 8856097"/>
              <a:gd name="connsiteX13313" fmla="*/ 7323249 w 8830208"/>
              <a:gd name="connsiteY13313" fmla="*/ 5879354 h 8856097"/>
              <a:gd name="connsiteX13314" fmla="*/ 7311981 w 8830208"/>
              <a:gd name="connsiteY13314" fmla="*/ 5880783 h 8856097"/>
              <a:gd name="connsiteX13315" fmla="*/ 3771852 w 8830208"/>
              <a:gd name="connsiteY13315" fmla="*/ 5908291 h 8856097"/>
              <a:gd name="connsiteX13316" fmla="*/ 3490122 w 8830208"/>
              <a:gd name="connsiteY13316" fmla="*/ 6006637 h 8856097"/>
              <a:gd name="connsiteX13317" fmla="*/ 3133677 w 8830208"/>
              <a:gd name="connsiteY13317" fmla="*/ 6144759 h 8856097"/>
              <a:gd name="connsiteX13318" fmla="*/ 3202734 w 8830208"/>
              <a:gd name="connsiteY13318" fmla="*/ 6121099 h 8856097"/>
              <a:gd name="connsiteX13319" fmla="*/ 3413703 w 8830208"/>
              <a:gd name="connsiteY13319" fmla="*/ 6049490 h 8856097"/>
              <a:gd name="connsiteX13320" fmla="*/ 3806495 w 8830208"/>
              <a:gd name="connsiteY13320" fmla="*/ 5904205 h 8856097"/>
              <a:gd name="connsiteX13321" fmla="*/ 3771852 w 8830208"/>
              <a:gd name="connsiteY13321" fmla="*/ 5908291 h 8856097"/>
              <a:gd name="connsiteX13322" fmla="*/ 5916235 w 8830208"/>
              <a:gd name="connsiteY13322" fmla="*/ 5921598 h 8856097"/>
              <a:gd name="connsiteX13323" fmla="*/ 5908605 w 8830208"/>
              <a:gd name="connsiteY13323" fmla="*/ 5966479 h 8856097"/>
              <a:gd name="connsiteX13324" fmla="*/ 5931951 w 8830208"/>
              <a:gd name="connsiteY13324" fmla="*/ 5892013 h 8856097"/>
              <a:gd name="connsiteX13325" fmla="*/ 5916235 w 8830208"/>
              <a:gd name="connsiteY13325" fmla="*/ 5921598 h 8856097"/>
              <a:gd name="connsiteX13326" fmla="*/ 7134368 w 8830208"/>
              <a:gd name="connsiteY13326" fmla="*/ 5898013 h 8856097"/>
              <a:gd name="connsiteX13327" fmla="*/ 7132454 w 8830208"/>
              <a:gd name="connsiteY13327" fmla="*/ 5912529 h 8856097"/>
              <a:gd name="connsiteX13328" fmla="*/ 7150779 w 8830208"/>
              <a:gd name="connsiteY13328" fmla="*/ 5887850 h 8856097"/>
              <a:gd name="connsiteX13329" fmla="*/ 7134368 w 8830208"/>
              <a:gd name="connsiteY13329" fmla="*/ 5898013 h 8856097"/>
              <a:gd name="connsiteX13330" fmla="*/ 7496128 w 8830208"/>
              <a:gd name="connsiteY13330" fmla="*/ 5894042 h 8856097"/>
              <a:gd name="connsiteX13331" fmla="*/ 7505653 w 8830208"/>
              <a:gd name="connsiteY13331" fmla="*/ 5898242 h 8856097"/>
              <a:gd name="connsiteX13332" fmla="*/ 7515178 w 8830208"/>
              <a:gd name="connsiteY13332" fmla="*/ 5888155 h 8856097"/>
              <a:gd name="connsiteX13333" fmla="*/ 7505653 w 8830208"/>
              <a:gd name="connsiteY13333" fmla="*/ 5883954 h 8856097"/>
              <a:gd name="connsiteX13334" fmla="*/ 7496128 w 8830208"/>
              <a:gd name="connsiteY13334" fmla="*/ 5894042 h 8856097"/>
              <a:gd name="connsiteX13335" fmla="*/ 7234190 w 8830208"/>
              <a:gd name="connsiteY13335" fmla="*/ 5903004 h 8856097"/>
              <a:gd name="connsiteX13336" fmla="*/ 7238390 w 8830208"/>
              <a:gd name="connsiteY13336" fmla="*/ 5912529 h 8856097"/>
              <a:gd name="connsiteX13337" fmla="*/ 7248478 w 8830208"/>
              <a:gd name="connsiteY13337" fmla="*/ 5903004 h 8856097"/>
              <a:gd name="connsiteX13338" fmla="*/ 7244277 w 8830208"/>
              <a:gd name="connsiteY13338" fmla="*/ 5893479 h 8856097"/>
              <a:gd name="connsiteX13339" fmla="*/ 7234190 w 8830208"/>
              <a:gd name="connsiteY13339" fmla="*/ 5903004 h 8856097"/>
              <a:gd name="connsiteX13340" fmla="*/ 7348195 w 8830208"/>
              <a:gd name="connsiteY13340" fmla="*/ 5903481 h 8856097"/>
              <a:gd name="connsiteX13341" fmla="*/ 7363768 w 8830208"/>
              <a:gd name="connsiteY13341" fmla="*/ 5915349 h 8856097"/>
              <a:gd name="connsiteX13342" fmla="*/ 7364264 w 8830208"/>
              <a:gd name="connsiteY13342" fmla="*/ 5899166 h 8856097"/>
              <a:gd name="connsiteX13343" fmla="*/ 7348195 w 8830208"/>
              <a:gd name="connsiteY13343" fmla="*/ 5903481 h 8856097"/>
              <a:gd name="connsiteX13344" fmla="*/ 2804675 w 8830208"/>
              <a:gd name="connsiteY13344" fmla="*/ 5913168 h 8856097"/>
              <a:gd name="connsiteX13345" fmla="*/ 2819162 w 8830208"/>
              <a:gd name="connsiteY13345" fmla="*/ 5917521 h 8856097"/>
              <a:gd name="connsiteX13346" fmla="*/ 2821076 w 8830208"/>
              <a:gd name="connsiteY13346" fmla="*/ 5903004 h 8856097"/>
              <a:gd name="connsiteX13347" fmla="*/ 2804675 w 8830208"/>
              <a:gd name="connsiteY13347" fmla="*/ 5913168 h 8856097"/>
              <a:gd name="connsiteX13348" fmla="*/ 3837023 w 8830208"/>
              <a:gd name="connsiteY13348" fmla="*/ 5917216 h 8856097"/>
              <a:gd name="connsiteX13349" fmla="*/ 3437478 w 8830208"/>
              <a:gd name="connsiteY13349" fmla="*/ 6059929 h 8856097"/>
              <a:gd name="connsiteX13350" fmla="*/ 3218403 w 8830208"/>
              <a:gd name="connsiteY13350" fmla="*/ 6136091 h 8856097"/>
              <a:gd name="connsiteX13351" fmla="*/ 3186065 w 8830208"/>
              <a:gd name="connsiteY13351" fmla="*/ 6154208 h 8856097"/>
              <a:gd name="connsiteX13352" fmla="*/ 3400377 w 8830208"/>
              <a:gd name="connsiteY13352" fmla="*/ 6086751 h 8856097"/>
              <a:gd name="connsiteX13353" fmla="*/ 3852024 w 8830208"/>
              <a:gd name="connsiteY13353" fmla="*/ 5912911 h 8856097"/>
              <a:gd name="connsiteX13354" fmla="*/ 3837023 w 8830208"/>
              <a:gd name="connsiteY13354" fmla="*/ 5917216 h 8856097"/>
              <a:gd name="connsiteX13355" fmla="*/ 5617254 w 8830208"/>
              <a:gd name="connsiteY13355" fmla="*/ 5931579 h 8856097"/>
              <a:gd name="connsiteX13356" fmla="*/ 5611168 w 8830208"/>
              <a:gd name="connsiteY13356" fmla="*/ 5983967 h 8856097"/>
              <a:gd name="connsiteX13357" fmla="*/ 5611892 w 8830208"/>
              <a:gd name="connsiteY13357" fmla="*/ 6012542 h 8856097"/>
              <a:gd name="connsiteX13358" fmla="*/ 5621093 w 8830208"/>
              <a:gd name="connsiteY13358" fmla="*/ 5980586 h 8856097"/>
              <a:gd name="connsiteX13359" fmla="*/ 5627180 w 8830208"/>
              <a:gd name="connsiteY13359" fmla="*/ 5928198 h 8856097"/>
              <a:gd name="connsiteX13360" fmla="*/ 5624074 w 8830208"/>
              <a:gd name="connsiteY13360" fmla="*/ 5907767 h 8856097"/>
              <a:gd name="connsiteX13361" fmla="*/ 5617254 w 8830208"/>
              <a:gd name="connsiteY13361" fmla="*/ 5931579 h 8856097"/>
              <a:gd name="connsiteX13362" fmla="*/ 5953078 w 8830208"/>
              <a:gd name="connsiteY13362" fmla="*/ 5945867 h 8856097"/>
              <a:gd name="connsiteX13363" fmla="*/ 5946420 w 8830208"/>
              <a:gd name="connsiteY13363" fmla="*/ 5985244 h 8856097"/>
              <a:gd name="connsiteX13364" fmla="*/ 5962603 w 8830208"/>
              <a:gd name="connsiteY13364" fmla="*/ 5955392 h 8856097"/>
              <a:gd name="connsiteX13365" fmla="*/ 5969260 w 8830208"/>
              <a:gd name="connsiteY13365" fmla="*/ 5916016 h 8856097"/>
              <a:gd name="connsiteX13366" fmla="*/ 5953078 w 8830208"/>
              <a:gd name="connsiteY13366" fmla="*/ 5945867 h 8856097"/>
              <a:gd name="connsiteX13367" fmla="*/ 7162753 w 8830208"/>
              <a:gd name="connsiteY13367" fmla="*/ 5922054 h 8856097"/>
              <a:gd name="connsiteX13368" fmla="*/ 7172278 w 8830208"/>
              <a:gd name="connsiteY13368" fmla="*/ 5931579 h 8856097"/>
              <a:gd name="connsiteX13369" fmla="*/ 7181803 w 8830208"/>
              <a:gd name="connsiteY13369" fmla="*/ 5922054 h 8856097"/>
              <a:gd name="connsiteX13370" fmla="*/ 7172278 w 8830208"/>
              <a:gd name="connsiteY13370" fmla="*/ 5912529 h 8856097"/>
              <a:gd name="connsiteX13371" fmla="*/ 7162753 w 8830208"/>
              <a:gd name="connsiteY13371" fmla="*/ 5922054 h 8856097"/>
              <a:gd name="connsiteX13372" fmla="*/ 7272290 w 8830208"/>
              <a:gd name="connsiteY13372" fmla="*/ 5922054 h 8856097"/>
              <a:gd name="connsiteX13373" fmla="*/ 7281253 w 8830208"/>
              <a:gd name="connsiteY13373" fmla="*/ 5931579 h 8856097"/>
              <a:gd name="connsiteX13374" fmla="*/ 7296103 w 8830208"/>
              <a:gd name="connsiteY13374" fmla="*/ 5922054 h 8856097"/>
              <a:gd name="connsiteX13375" fmla="*/ 7287140 w 8830208"/>
              <a:gd name="connsiteY13375" fmla="*/ 5912529 h 8856097"/>
              <a:gd name="connsiteX13376" fmla="*/ 7272290 w 8830208"/>
              <a:gd name="connsiteY13376" fmla="*/ 5922054 h 8856097"/>
              <a:gd name="connsiteX13377" fmla="*/ 7467553 w 8830208"/>
              <a:gd name="connsiteY13377" fmla="*/ 5922617 h 8856097"/>
              <a:gd name="connsiteX13378" fmla="*/ 7477078 w 8830208"/>
              <a:gd name="connsiteY13378" fmla="*/ 5926817 h 8856097"/>
              <a:gd name="connsiteX13379" fmla="*/ 7486603 w 8830208"/>
              <a:gd name="connsiteY13379" fmla="*/ 5916730 h 8856097"/>
              <a:gd name="connsiteX13380" fmla="*/ 7477078 w 8830208"/>
              <a:gd name="connsiteY13380" fmla="*/ 5912529 h 8856097"/>
              <a:gd name="connsiteX13381" fmla="*/ 7467553 w 8830208"/>
              <a:gd name="connsiteY13381" fmla="*/ 5922617 h 8856097"/>
              <a:gd name="connsiteX13382" fmla="*/ 4952953 w 8830208"/>
              <a:gd name="connsiteY13382" fmla="*/ 5931579 h 8856097"/>
              <a:gd name="connsiteX13383" fmla="*/ 4963040 w 8830208"/>
              <a:gd name="connsiteY13383" fmla="*/ 5941104 h 8856097"/>
              <a:gd name="connsiteX13384" fmla="*/ 4967240 w 8830208"/>
              <a:gd name="connsiteY13384" fmla="*/ 5931579 h 8856097"/>
              <a:gd name="connsiteX13385" fmla="*/ 4957153 w 8830208"/>
              <a:gd name="connsiteY13385" fmla="*/ 5922054 h 8856097"/>
              <a:gd name="connsiteX13386" fmla="*/ 4952953 w 8830208"/>
              <a:gd name="connsiteY13386" fmla="*/ 5931579 h 8856097"/>
              <a:gd name="connsiteX13387" fmla="*/ 7088801 w 8830208"/>
              <a:gd name="connsiteY13387" fmla="*/ 5948534 h 8856097"/>
              <a:gd name="connsiteX13388" fmla="*/ 7047472 w 8830208"/>
              <a:gd name="connsiteY13388" fmla="*/ 5998254 h 8856097"/>
              <a:gd name="connsiteX13389" fmla="*/ 6860924 w 8830208"/>
              <a:gd name="connsiteY13389" fmla="*/ 6328248 h 8856097"/>
              <a:gd name="connsiteX13390" fmla="*/ 6896196 w 8830208"/>
              <a:gd name="connsiteY13390" fmla="*/ 6272508 h 8856097"/>
              <a:gd name="connsiteX13391" fmla="*/ 7092868 w 8830208"/>
              <a:gd name="connsiteY13391" fmla="*/ 5962536 h 8856097"/>
              <a:gd name="connsiteX13392" fmla="*/ 7118147 w 8830208"/>
              <a:gd name="connsiteY13392" fmla="*/ 5922341 h 8856097"/>
              <a:gd name="connsiteX13393" fmla="*/ 7088801 w 8830208"/>
              <a:gd name="connsiteY13393" fmla="*/ 5948534 h 8856097"/>
              <a:gd name="connsiteX13394" fmla="*/ 7386590 w 8830208"/>
              <a:gd name="connsiteY13394" fmla="*/ 5931579 h 8856097"/>
              <a:gd name="connsiteX13395" fmla="*/ 7395553 w 8830208"/>
              <a:gd name="connsiteY13395" fmla="*/ 5941104 h 8856097"/>
              <a:gd name="connsiteX13396" fmla="*/ 7410403 w 8830208"/>
              <a:gd name="connsiteY13396" fmla="*/ 5931579 h 8856097"/>
              <a:gd name="connsiteX13397" fmla="*/ 7401440 w 8830208"/>
              <a:gd name="connsiteY13397" fmla="*/ 5922054 h 8856097"/>
              <a:gd name="connsiteX13398" fmla="*/ 7386590 w 8830208"/>
              <a:gd name="connsiteY13398" fmla="*/ 5931579 h 8856097"/>
              <a:gd name="connsiteX13399" fmla="*/ 7200853 w 8830208"/>
              <a:gd name="connsiteY13399" fmla="*/ 5941104 h 8856097"/>
              <a:gd name="connsiteX13400" fmla="*/ 7210378 w 8830208"/>
              <a:gd name="connsiteY13400" fmla="*/ 5950629 h 8856097"/>
              <a:gd name="connsiteX13401" fmla="*/ 7219903 w 8830208"/>
              <a:gd name="connsiteY13401" fmla="*/ 5941104 h 8856097"/>
              <a:gd name="connsiteX13402" fmla="*/ 7210378 w 8830208"/>
              <a:gd name="connsiteY13402" fmla="*/ 5931579 h 8856097"/>
              <a:gd name="connsiteX13403" fmla="*/ 7200853 w 8830208"/>
              <a:gd name="connsiteY13403" fmla="*/ 5941104 h 8856097"/>
              <a:gd name="connsiteX13404" fmla="*/ 7315153 w 8830208"/>
              <a:gd name="connsiteY13404" fmla="*/ 5946429 h 8856097"/>
              <a:gd name="connsiteX13405" fmla="*/ 7324678 w 8830208"/>
              <a:gd name="connsiteY13405" fmla="*/ 5955392 h 8856097"/>
              <a:gd name="connsiteX13406" fmla="*/ 7334203 w 8830208"/>
              <a:gd name="connsiteY13406" fmla="*/ 5940543 h 8856097"/>
              <a:gd name="connsiteX13407" fmla="*/ 7324678 w 8830208"/>
              <a:gd name="connsiteY13407" fmla="*/ 5931579 h 8856097"/>
              <a:gd name="connsiteX13408" fmla="*/ 7315153 w 8830208"/>
              <a:gd name="connsiteY13408" fmla="*/ 5946429 h 8856097"/>
              <a:gd name="connsiteX13409" fmla="*/ 7505653 w 8830208"/>
              <a:gd name="connsiteY13409" fmla="*/ 5941104 h 8856097"/>
              <a:gd name="connsiteX13410" fmla="*/ 7515178 w 8830208"/>
              <a:gd name="connsiteY13410" fmla="*/ 5950629 h 8856097"/>
              <a:gd name="connsiteX13411" fmla="*/ 7524703 w 8830208"/>
              <a:gd name="connsiteY13411" fmla="*/ 5941104 h 8856097"/>
              <a:gd name="connsiteX13412" fmla="*/ 7515178 w 8830208"/>
              <a:gd name="connsiteY13412" fmla="*/ 5931579 h 8856097"/>
              <a:gd name="connsiteX13413" fmla="*/ 7505653 w 8830208"/>
              <a:gd name="connsiteY13413" fmla="*/ 5941104 h 8856097"/>
              <a:gd name="connsiteX13414" fmla="*/ 2825706 w 8830208"/>
              <a:gd name="connsiteY13414" fmla="*/ 5947458 h 8856097"/>
              <a:gd name="connsiteX13415" fmla="*/ 2819352 w 8830208"/>
              <a:gd name="connsiteY13415" fmla="*/ 5963650 h 8856097"/>
              <a:gd name="connsiteX13416" fmla="*/ 2830621 w 8830208"/>
              <a:gd name="connsiteY13416" fmla="*/ 5962222 h 8856097"/>
              <a:gd name="connsiteX13417" fmla="*/ 2836974 w 8830208"/>
              <a:gd name="connsiteY13417" fmla="*/ 5946029 h 8856097"/>
              <a:gd name="connsiteX13418" fmla="*/ 2825706 w 8830208"/>
              <a:gd name="connsiteY13418" fmla="*/ 5947458 h 8856097"/>
              <a:gd name="connsiteX13419" fmla="*/ 5425555 w 8830208"/>
              <a:gd name="connsiteY13419" fmla="*/ 6007779 h 8856097"/>
              <a:gd name="connsiteX13420" fmla="*/ 5453520 w 8830208"/>
              <a:gd name="connsiteY13420" fmla="*/ 6243809 h 8856097"/>
              <a:gd name="connsiteX13421" fmla="*/ 5461931 w 8830208"/>
              <a:gd name="connsiteY13421" fmla="*/ 6201299 h 8856097"/>
              <a:gd name="connsiteX13422" fmla="*/ 5440909 w 8830208"/>
              <a:gd name="connsiteY13422" fmla="*/ 6034612 h 8856097"/>
              <a:gd name="connsiteX13423" fmla="*/ 5432889 w 8830208"/>
              <a:gd name="connsiteY13423" fmla="*/ 5936342 h 8856097"/>
              <a:gd name="connsiteX13424" fmla="*/ 5425555 w 8830208"/>
              <a:gd name="connsiteY13424" fmla="*/ 6007779 h 8856097"/>
              <a:gd name="connsiteX13425" fmla="*/ 5991444 w 8830208"/>
              <a:gd name="connsiteY13425" fmla="*/ 5964212 h 8856097"/>
              <a:gd name="connsiteX13426" fmla="*/ 5982319 w 8830208"/>
              <a:gd name="connsiteY13426" fmla="*/ 6006017 h 8856097"/>
              <a:gd name="connsiteX13427" fmla="*/ 5996645 w 8830208"/>
              <a:gd name="connsiteY13427" fmla="*/ 5984796 h 8856097"/>
              <a:gd name="connsiteX13428" fmla="*/ 6005770 w 8830208"/>
              <a:gd name="connsiteY13428" fmla="*/ 5943000 h 8856097"/>
              <a:gd name="connsiteX13429" fmla="*/ 5991444 w 8830208"/>
              <a:gd name="connsiteY13429" fmla="*/ 5964212 h 8856097"/>
              <a:gd name="connsiteX13430" fmla="*/ 7134178 w 8830208"/>
              <a:gd name="connsiteY13430" fmla="*/ 5955392 h 8856097"/>
              <a:gd name="connsiteX13431" fmla="*/ 7122319 w 8830208"/>
              <a:gd name="connsiteY13431" fmla="*/ 5969679 h 8856097"/>
              <a:gd name="connsiteX13432" fmla="*/ 7137778 w 8830208"/>
              <a:gd name="connsiteY13432" fmla="*/ 5969679 h 8856097"/>
              <a:gd name="connsiteX13433" fmla="*/ 7153228 w 8830208"/>
              <a:gd name="connsiteY13433" fmla="*/ 5955392 h 8856097"/>
              <a:gd name="connsiteX13434" fmla="*/ 7149627 w 8830208"/>
              <a:gd name="connsiteY13434" fmla="*/ 5941104 h 8856097"/>
              <a:gd name="connsiteX13435" fmla="*/ 7134178 w 8830208"/>
              <a:gd name="connsiteY13435" fmla="*/ 5955392 h 8856097"/>
              <a:gd name="connsiteX13436" fmla="*/ 7429453 w 8830208"/>
              <a:gd name="connsiteY13436" fmla="*/ 5950629 h 8856097"/>
              <a:gd name="connsiteX13437" fmla="*/ 7438978 w 8830208"/>
              <a:gd name="connsiteY13437" fmla="*/ 5960154 h 8856097"/>
              <a:gd name="connsiteX13438" fmla="*/ 7448503 w 8830208"/>
              <a:gd name="connsiteY13438" fmla="*/ 5950629 h 8856097"/>
              <a:gd name="connsiteX13439" fmla="*/ 7438978 w 8830208"/>
              <a:gd name="connsiteY13439" fmla="*/ 5941104 h 8856097"/>
              <a:gd name="connsiteX13440" fmla="*/ 7429453 w 8830208"/>
              <a:gd name="connsiteY13440" fmla="*/ 5950629 h 8856097"/>
              <a:gd name="connsiteX13441" fmla="*/ 3837375 w 8830208"/>
              <a:gd name="connsiteY13441" fmla="*/ 5960231 h 8856097"/>
              <a:gd name="connsiteX13442" fmla="*/ 3463433 w 8830208"/>
              <a:gd name="connsiteY13442" fmla="*/ 6089866 h 8856097"/>
              <a:gd name="connsiteX13443" fmla="*/ 3238672 w 8830208"/>
              <a:gd name="connsiteY13443" fmla="*/ 6166371 h 8856097"/>
              <a:gd name="connsiteX13444" fmla="*/ 3233690 w 8830208"/>
              <a:gd name="connsiteY13444" fmla="*/ 6173953 h 8856097"/>
              <a:gd name="connsiteX13445" fmla="*/ 3449012 w 8830208"/>
              <a:gd name="connsiteY13445" fmla="*/ 6108193 h 8856097"/>
              <a:gd name="connsiteX13446" fmla="*/ 3848052 w 8830208"/>
              <a:gd name="connsiteY13446" fmla="*/ 5964984 h 8856097"/>
              <a:gd name="connsiteX13447" fmla="*/ 3862340 w 8830208"/>
              <a:gd name="connsiteY13447" fmla="*/ 5951259 h 8856097"/>
              <a:gd name="connsiteX13448" fmla="*/ 3837375 w 8830208"/>
              <a:gd name="connsiteY13448" fmla="*/ 5960231 h 8856097"/>
              <a:gd name="connsiteX13449" fmla="*/ 5509784 w 8830208"/>
              <a:gd name="connsiteY13449" fmla="*/ 6022868 h 8856097"/>
              <a:gd name="connsiteX13450" fmla="*/ 5522853 w 8830208"/>
              <a:gd name="connsiteY13450" fmla="*/ 6252239 h 8856097"/>
              <a:gd name="connsiteX13451" fmla="*/ 5527120 w 8830208"/>
              <a:gd name="connsiteY13451" fmla="*/ 6112278 h 8856097"/>
              <a:gd name="connsiteX13452" fmla="*/ 5519299 w 8830208"/>
              <a:gd name="connsiteY13452" fmla="*/ 5952306 h 8856097"/>
              <a:gd name="connsiteX13453" fmla="*/ 5509784 w 8830208"/>
              <a:gd name="connsiteY13453" fmla="*/ 6022868 h 8856097"/>
              <a:gd name="connsiteX13454" fmla="*/ 5657383 w 8830208"/>
              <a:gd name="connsiteY13454" fmla="*/ 5962536 h 8856097"/>
              <a:gd name="connsiteX13455" fmla="*/ 5649144 w 8830208"/>
              <a:gd name="connsiteY13455" fmla="*/ 6014923 h 8856097"/>
              <a:gd name="connsiteX13456" fmla="*/ 5647963 w 8830208"/>
              <a:gd name="connsiteY13456" fmla="*/ 6055404 h 8856097"/>
              <a:gd name="connsiteX13457" fmla="*/ 5664108 w 8830208"/>
              <a:gd name="connsiteY13457" fmla="*/ 6003017 h 8856097"/>
              <a:gd name="connsiteX13458" fmla="*/ 5665708 w 8830208"/>
              <a:gd name="connsiteY13458" fmla="*/ 5950629 h 8856097"/>
              <a:gd name="connsiteX13459" fmla="*/ 5657383 w 8830208"/>
              <a:gd name="connsiteY13459" fmla="*/ 5962536 h 8856097"/>
              <a:gd name="connsiteX13460" fmla="*/ 7238953 w 8830208"/>
              <a:gd name="connsiteY13460" fmla="*/ 5960154 h 8856097"/>
              <a:gd name="connsiteX13461" fmla="*/ 7248478 w 8830208"/>
              <a:gd name="connsiteY13461" fmla="*/ 5969679 h 8856097"/>
              <a:gd name="connsiteX13462" fmla="*/ 7258003 w 8830208"/>
              <a:gd name="connsiteY13462" fmla="*/ 5960154 h 8856097"/>
              <a:gd name="connsiteX13463" fmla="*/ 7248478 w 8830208"/>
              <a:gd name="connsiteY13463" fmla="*/ 5950629 h 8856097"/>
              <a:gd name="connsiteX13464" fmla="*/ 7238953 w 8830208"/>
              <a:gd name="connsiteY13464" fmla="*/ 5960154 h 8856097"/>
              <a:gd name="connsiteX13465" fmla="*/ 7358806 w 8830208"/>
              <a:gd name="connsiteY13465" fmla="*/ 5958878 h 8856097"/>
              <a:gd name="connsiteX13466" fmla="*/ 7357063 w 8830208"/>
              <a:gd name="connsiteY13466" fmla="*/ 5976662 h 8856097"/>
              <a:gd name="connsiteX13467" fmla="*/ 7370274 w 8830208"/>
              <a:gd name="connsiteY13467" fmla="*/ 5958840 h 8856097"/>
              <a:gd name="connsiteX13468" fmla="*/ 7366264 w 8830208"/>
              <a:gd name="connsiteY13468" fmla="*/ 5946810 h 8856097"/>
              <a:gd name="connsiteX13469" fmla="*/ 7358806 w 8830208"/>
              <a:gd name="connsiteY13469" fmla="*/ 5958878 h 8856097"/>
              <a:gd name="connsiteX13470" fmla="*/ 7472020 w 8830208"/>
              <a:gd name="connsiteY13470" fmla="*/ 5970156 h 8856097"/>
              <a:gd name="connsiteX13471" fmla="*/ 7487593 w 8830208"/>
              <a:gd name="connsiteY13471" fmla="*/ 5982024 h 8856097"/>
              <a:gd name="connsiteX13472" fmla="*/ 7488089 w 8830208"/>
              <a:gd name="connsiteY13472" fmla="*/ 5965841 h 8856097"/>
              <a:gd name="connsiteX13473" fmla="*/ 7472020 w 8830208"/>
              <a:gd name="connsiteY13473" fmla="*/ 5970156 h 8856097"/>
              <a:gd name="connsiteX13474" fmla="*/ 7548515 w 8830208"/>
              <a:gd name="connsiteY13474" fmla="*/ 5969679 h 8856097"/>
              <a:gd name="connsiteX13475" fmla="*/ 7558602 w 8830208"/>
              <a:gd name="connsiteY13475" fmla="*/ 5979204 h 8856097"/>
              <a:gd name="connsiteX13476" fmla="*/ 7562803 w 8830208"/>
              <a:gd name="connsiteY13476" fmla="*/ 5969679 h 8856097"/>
              <a:gd name="connsiteX13477" fmla="*/ 7552715 w 8830208"/>
              <a:gd name="connsiteY13477" fmla="*/ 5960154 h 8856097"/>
              <a:gd name="connsiteX13478" fmla="*/ 7548515 w 8830208"/>
              <a:gd name="connsiteY13478" fmla="*/ 5969679 h 8856097"/>
              <a:gd name="connsiteX13479" fmla="*/ 4881029 w 8830208"/>
              <a:gd name="connsiteY13479" fmla="*/ 6002227 h 8856097"/>
              <a:gd name="connsiteX13480" fmla="*/ 4944323 w 8830208"/>
              <a:gd name="connsiteY13480" fmla="*/ 6141129 h 8856097"/>
              <a:gd name="connsiteX13481" fmla="*/ 4932740 w 8830208"/>
              <a:gd name="connsiteY13481" fmla="*/ 6100763 h 8856097"/>
              <a:gd name="connsiteX13482" fmla="*/ 4894307 w 8830208"/>
              <a:gd name="connsiteY13482" fmla="*/ 6012657 h 8856097"/>
              <a:gd name="connsiteX13483" fmla="*/ 4876467 w 8830208"/>
              <a:gd name="connsiteY13483" fmla="*/ 5964917 h 8856097"/>
              <a:gd name="connsiteX13484" fmla="*/ 4881029 w 8830208"/>
              <a:gd name="connsiteY13484" fmla="*/ 6002227 h 8856097"/>
              <a:gd name="connsiteX13485" fmla="*/ 5701675 w 8830208"/>
              <a:gd name="connsiteY13485" fmla="*/ 5985634 h 8856097"/>
              <a:gd name="connsiteX13486" fmla="*/ 5686292 w 8830208"/>
              <a:gd name="connsiteY13486" fmla="*/ 6093504 h 8856097"/>
              <a:gd name="connsiteX13487" fmla="*/ 5703018 w 8830208"/>
              <a:gd name="connsiteY13487" fmla="*/ 6033973 h 8856097"/>
              <a:gd name="connsiteX13488" fmla="*/ 5701675 w 8830208"/>
              <a:gd name="connsiteY13488" fmla="*/ 5985634 h 8856097"/>
              <a:gd name="connsiteX13489" fmla="*/ 6022029 w 8830208"/>
              <a:gd name="connsiteY13489" fmla="*/ 6007360 h 8856097"/>
              <a:gd name="connsiteX13490" fmla="*/ 6020048 w 8830208"/>
              <a:gd name="connsiteY13490" fmla="*/ 6040936 h 8856097"/>
              <a:gd name="connsiteX13491" fmla="*/ 6036193 w 8830208"/>
              <a:gd name="connsiteY13491" fmla="*/ 5973423 h 8856097"/>
              <a:gd name="connsiteX13492" fmla="*/ 6022029 w 8830208"/>
              <a:gd name="connsiteY13492" fmla="*/ 6007360 h 8856097"/>
              <a:gd name="connsiteX13493" fmla="*/ 7167124 w 8830208"/>
              <a:gd name="connsiteY13493" fmla="*/ 5979843 h 8856097"/>
              <a:gd name="connsiteX13494" fmla="*/ 7181612 w 8830208"/>
              <a:gd name="connsiteY13494" fmla="*/ 5984196 h 8856097"/>
              <a:gd name="connsiteX13495" fmla="*/ 7183527 w 8830208"/>
              <a:gd name="connsiteY13495" fmla="*/ 5969679 h 8856097"/>
              <a:gd name="connsiteX13496" fmla="*/ 7167124 w 8830208"/>
              <a:gd name="connsiteY13496" fmla="*/ 5979843 h 8856097"/>
              <a:gd name="connsiteX13497" fmla="*/ 7281424 w 8830208"/>
              <a:gd name="connsiteY13497" fmla="*/ 5979843 h 8856097"/>
              <a:gd name="connsiteX13498" fmla="*/ 7280224 w 8830208"/>
              <a:gd name="connsiteY13498" fmla="*/ 5995083 h 8856097"/>
              <a:gd name="connsiteX13499" fmla="*/ 7305628 w 8830208"/>
              <a:gd name="connsiteY13499" fmla="*/ 5978643 h 8856097"/>
              <a:gd name="connsiteX13500" fmla="*/ 7281424 w 8830208"/>
              <a:gd name="connsiteY13500" fmla="*/ 5979843 h 8856097"/>
              <a:gd name="connsiteX13501" fmla="*/ 7662815 w 8830208"/>
              <a:gd name="connsiteY13501" fmla="*/ 5979204 h 8856097"/>
              <a:gd name="connsiteX13502" fmla="*/ 7667015 w 8830208"/>
              <a:gd name="connsiteY13502" fmla="*/ 5988729 h 8856097"/>
              <a:gd name="connsiteX13503" fmla="*/ 7677103 w 8830208"/>
              <a:gd name="connsiteY13503" fmla="*/ 5979204 h 8856097"/>
              <a:gd name="connsiteX13504" fmla="*/ 7672902 w 8830208"/>
              <a:gd name="connsiteY13504" fmla="*/ 5969679 h 8856097"/>
              <a:gd name="connsiteX13505" fmla="*/ 7662815 w 8830208"/>
              <a:gd name="connsiteY13505" fmla="*/ 5979204 h 8856097"/>
              <a:gd name="connsiteX13506" fmla="*/ 7105603 w 8830208"/>
              <a:gd name="connsiteY13506" fmla="*/ 5993492 h 8856097"/>
              <a:gd name="connsiteX13507" fmla="*/ 7098126 w 8830208"/>
              <a:gd name="connsiteY13507" fmla="*/ 6013000 h 8856097"/>
              <a:gd name="connsiteX13508" fmla="*/ 7115128 w 8830208"/>
              <a:gd name="connsiteY13508" fmla="*/ 6003017 h 8856097"/>
              <a:gd name="connsiteX13509" fmla="*/ 7122605 w 8830208"/>
              <a:gd name="connsiteY13509" fmla="*/ 5983510 h 8856097"/>
              <a:gd name="connsiteX13510" fmla="*/ 7105603 w 8830208"/>
              <a:gd name="connsiteY13510" fmla="*/ 5993492 h 8856097"/>
              <a:gd name="connsiteX13511" fmla="*/ 7391353 w 8830208"/>
              <a:gd name="connsiteY13511" fmla="*/ 5988729 h 8856097"/>
              <a:gd name="connsiteX13512" fmla="*/ 7400315 w 8830208"/>
              <a:gd name="connsiteY13512" fmla="*/ 5998254 h 8856097"/>
              <a:gd name="connsiteX13513" fmla="*/ 7415165 w 8830208"/>
              <a:gd name="connsiteY13513" fmla="*/ 5988729 h 8856097"/>
              <a:gd name="connsiteX13514" fmla="*/ 7406202 w 8830208"/>
              <a:gd name="connsiteY13514" fmla="*/ 5979204 h 8856097"/>
              <a:gd name="connsiteX13515" fmla="*/ 7391353 w 8830208"/>
              <a:gd name="connsiteY13515" fmla="*/ 5988729 h 8856097"/>
              <a:gd name="connsiteX13516" fmla="*/ 7591378 w 8830208"/>
              <a:gd name="connsiteY13516" fmla="*/ 5988729 h 8856097"/>
              <a:gd name="connsiteX13517" fmla="*/ 7601465 w 8830208"/>
              <a:gd name="connsiteY13517" fmla="*/ 5998254 h 8856097"/>
              <a:gd name="connsiteX13518" fmla="*/ 7605665 w 8830208"/>
              <a:gd name="connsiteY13518" fmla="*/ 5988729 h 8856097"/>
              <a:gd name="connsiteX13519" fmla="*/ 7595578 w 8830208"/>
              <a:gd name="connsiteY13519" fmla="*/ 5979204 h 8856097"/>
              <a:gd name="connsiteX13520" fmla="*/ 7591378 w 8830208"/>
              <a:gd name="connsiteY13520" fmla="*/ 5988729 h 8856097"/>
              <a:gd name="connsiteX13521" fmla="*/ 2842775 w 8830208"/>
              <a:gd name="connsiteY13521" fmla="*/ 5998893 h 8856097"/>
              <a:gd name="connsiteX13522" fmla="*/ 2857262 w 8830208"/>
              <a:gd name="connsiteY13522" fmla="*/ 6003246 h 8856097"/>
              <a:gd name="connsiteX13523" fmla="*/ 2859176 w 8830208"/>
              <a:gd name="connsiteY13523" fmla="*/ 5988729 h 8856097"/>
              <a:gd name="connsiteX13524" fmla="*/ 2842775 w 8830208"/>
              <a:gd name="connsiteY13524" fmla="*/ 5998893 h 8856097"/>
              <a:gd name="connsiteX13525" fmla="*/ 4929416 w 8830208"/>
              <a:gd name="connsiteY13525" fmla="*/ 6026287 h 8856097"/>
              <a:gd name="connsiteX13526" fmla="*/ 4992758 w 8830208"/>
              <a:gd name="connsiteY13526" fmla="*/ 6160179 h 8856097"/>
              <a:gd name="connsiteX13527" fmla="*/ 4980365 w 8830208"/>
              <a:gd name="connsiteY13527" fmla="*/ 6119813 h 8856097"/>
              <a:gd name="connsiteX13528" fmla="*/ 4941952 w 8830208"/>
              <a:gd name="connsiteY13528" fmla="*/ 6031707 h 8856097"/>
              <a:gd name="connsiteX13529" fmla="*/ 4924121 w 8830208"/>
              <a:gd name="connsiteY13529" fmla="*/ 5983967 h 8856097"/>
              <a:gd name="connsiteX13530" fmla="*/ 4929416 w 8830208"/>
              <a:gd name="connsiteY13530" fmla="*/ 6026287 h 8856097"/>
              <a:gd name="connsiteX13531" fmla="*/ 5557790 w 8830208"/>
              <a:gd name="connsiteY13531" fmla="*/ 5998254 h 8856097"/>
              <a:gd name="connsiteX13532" fmla="*/ 5561990 w 8830208"/>
              <a:gd name="connsiteY13532" fmla="*/ 6007779 h 8856097"/>
              <a:gd name="connsiteX13533" fmla="*/ 5572078 w 8830208"/>
              <a:gd name="connsiteY13533" fmla="*/ 5998254 h 8856097"/>
              <a:gd name="connsiteX13534" fmla="*/ 5567877 w 8830208"/>
              <a:gd name="connsiteY13534" fmla="*/ 5988729 h 8856097"/>
              <a:gd name="connsiteX13535" fmla="*/ 5557790 w 8830208"/>
              <a:gd name="connsiteY13535" fmla="*/ 5998254 h 8856097"/>
              <a:gd name="connsiteX13536" fmla="*/ 7210378 w 8830208"/>
              <a:gd name="connsiteY13536" fmla="*/ 5998254 h 8856097"/>
              <a:gd name="connsiteX13537" fmla="*/ 7219903 w 8830208"/>
              <a:gd name="connsiteY13537" fmla="*/ 6007779 h 8856097"/>
              <a:gd name="connsiteX13538" fmla="*/ 7229428 w 8830208"/>
              <a:gd name="connsiteY13538" fmla="*/ 5998254 h 8856097"/>
              <a:gd name="connsiteX13539" fmla="*/ 7219903 w 8830208"/>
              <a:gd name="connsiteY13539" fmla="*/ 5988729 h 8856097"/>
              <a:gd name="connsiteX13540" fmla="*/ 7210378 w 8830208"/>
              <a:gd name="connsiteY13540" fmla="*/ 5998254 h 8856097"/>
              <a:gd name="connsiteX13541" fmla="*/ 7320325 w 8830208"/>
              <a:gd name="connsiteY13541" fmla="*/ 5997598 h 8856097"/>
              <a:gd name="connsiteX13542" fmla="*/ 7337641 w 8830208"/>
              <a:gd name="connsiteY13542" fmla="*/ 6010694 h 8856097"/>
              <a:gd name="connsiteX13543" fmla="*/ 7334765 w 8830208"/>
              <a:gd name="connsiteY13543" fmla="*/ 5988729 h 8856097"/>
              <a:gd name="connsiteX13544" fmla="*/ 7320325 w 8830208"/>
              <a:gd name="connsiteY13544" fmla="*/ 5997598 h 8856097"/>
              <a:gd name="connsiteX13545" fmla="*/ 7515178 w 8830208"/>
              <a:gd name="connsiteY13545" fmla="*/ 5998254 h 8856097"/>
              <a:gd name="connsiteX13546" fmla="*/ 7524703 w 8830208"/>
              <a:gd name="connsiteY13546" fmla="*/ 6007779 h 8856097"/>
              <a:gd name="connsiteX13547" fmla="*/ 7534228 w 8830208"/>
              <a:gd name="connsiteY13547" fmla="*/ 5998254 h 8856097"/>
              <a:gd name="connsiteX13548" fmla="*/ 7524703 w 8830208"/>
              <a:gd name="connsiteY13548" fmla="*/ 5988729 h 8856097"/>
              <a:gd name="connsiteX13549" fmla="*/ 7515178 w 8830208"/>
              <a:gd name="connsiteY13549" fmla="*/ 5998254 h 8856097"/>
              <a:gd name="connsiteX13550" fmla="*/ 6057853 w 8830208"/>
              <a:gd name="connsiteY13550" fmla="*/ 6031592 h 8856097"/>
              <a:gd name="connsiteX13551" fmla="*/ 6051195 w 8830208"/>
              <a:gd name="connsiteY13551" fmla="*/ 6070969 h 8856097"/>
              <a:gd name="connsiteX13552" fmla="*/ 6067378 w 8830208"/>
              <a:gd name="connsiteY13552" fmla="*/ 6041117 h 8856097"/>
              <a:gd name="connsiteX13553" fmla="*/ 6074035 w 8830208"/>
              <a:gd name="connsiteY13553" fmla="*/ 6001741 h 8856097"/>
              <a:gd name="connsiteX13554" fmla="*/ 6057853 w 8830208"/>
              <a:gd name="connsiteY13554" fmla="*/ 6031592 h 8856097"/>
              <a:gd name="connsiteX13555" fmla="*/ 7434215 w 8830208"/>
              <a:gd name="connsiteY13555" fmla="*/ 6007779 h 8856097"/>
              <a:gd name="connsiteX13556" fmla="*/ 7443178 w 8830208"/>
              <a:gd name="connsiteY13556" fmla="*/ 6017304 h 8856097"/>
              <a:gd name="connsiteX13557" fmla="*/ 7458028 w 8830208"/>
              <a:gd name="connsiteY13557" fmla="*/ 6007779 h 8856097"/>
              <a:gd name="connsiteX13558" fmla="*/ 7449065 w 8830208"/>
              <a:gd name="connsiteY13558" fmla="*/ 5998254 h 8856097"/>
              <a:gd name="connsiteX13559" fmla="*/ 7434215 w 8830208"/>
              <a:gd name="connsiteY13559" fmla="*/ 6007779 h 8856097"/>
              <a:gd name="connsiteX13560" fmla="*/ 7634240 w 8830208"/>
              <a:gd name="connsiteY13560" fmla="*/ 6007779 h 8856097"/>
              <a:gd name="connsiteX13561" fmla="*/ 7638440 w 8830208"/>
              <a:gd name="connsiteY13561" fmla="*/ 6017304 h 8856097"/>
              <a:gd name="connsiteX13562" fmla="*/ 7648528 w 8830208"/>
              <a:gd name="connsiteY13562" fmla="*/ 6007779 h 8856097"/>
              <a:gd name="connsiteX13563" fmla="*/ 7644327 w 8830208"/>
              <a:gd name="connsiteY13563" fmla="*/ 5998254 h 8856097"/>
              <a:gd name="connsiteX13564" fmla="*/ 7634240 w 8830208"/>
              <a:gd name="connsiteY13564" fmla="*/ 6007779 h 8856097"/>
              <a:gd name="connsiteX13565" fmla="*/ 4973498 w 8830208"/>
              <a:gd name="connsiteY13565" fmla="*/ 6047832 h 8856097"/>
              <a:gd name="connsiteX13566" fmla="*/ 5031095 w 8830208"/>
              <a:gd name="connsiteY13566" fmla="*/ 6160179 h 8856097"/>
              <a:gd name="connsiteX13567" fmla="*/ 5020885 w 8830208"/>
              <a:gd name="connsiteY13567" fmla="*/ 6124461 h 8856097"/>
              <a:gd name="connsiteX13568" fmla="*/ 4990605 w 8830208"/>
              <a:gd name="connsiteY13568" fmla="*/ 6048261 h 8856097"/>
              <a:gd name="connsiteX13569" fmla="*/ 4973498 w 8830208"/>
              <a:gd name="connsiteY13569" fmla="*/ 6047832 h 8856097"/>
              <a:gd name="connsiteX13570" fmla="*/ 5733926 w 8830208"/>
              <a:gd name="connsiteY13570" fmla="*/ 6070121 h 8856097"/>
              <a:gd name="connsiteX13571" fmla="*/ 5728078 w 8830208"/>
              <a:gd name="connsiteY13571" fmla="*/ 6138387 h 8856097"/>
              <a:gd name="connsiteX13572" fmla="*/ 5734346 w 8830208"/>
              <a:gd name="connsiteY13572" fmla="*/ 6130814 h 8856097"/>
              <a:gd name="connsiteX13573" fmla="*/ 5747766 w 8830208"/>
              <a:gd name="connsiteY13573" fmla="*/ 6062548 h 8856097"/>
              <a:gd name="connsiteX13574" fmla="*/ 5753272 w 8830208"/>
              <a:gd name="connsiteY13574" fmla="*/ 6007779 h 8856097"/>
              <a:gd name="connsiteX13575" fmla="*/ 5733926 w 8830208"/>
              <a:gd name="connsiteY13575" fmla="*/ 6070121 h 8856097"/>
              <a:gd name="connsiteX13576" fmla="*/ 7138549 w 8830208"/>
              <a:gd name="connsiteY13576" fmla="*/ 6017943 h 8856097"/>
              <a:gd name="connsiteX13577" fmla="*/ 7137349 w 8830208"/>
              <a:gd name="connsiteY13577" fmla="*/ 6033183 h 8856097"/>
              <a:gd name="connsiteX13578" fmla="*/ 7162753 w 8830208"/>
              <a:gd name="connsiteY13578" fmla="*/ 6016743 h 8856097"/>
              <a:gd name="connsiteX13579" fmla="*/ 7138549 w 8830208"/>
              <a:gd name="connsiteY13579" fmla="*/ 6017943 h 8856097"/>
              <a:gd name="connsiteX13580" fmla="*/ 7248478 w 8830208"/>
              <a:gd name="connsiteY13580" fmla="*/ 6022629 h 8856097"/>
              <a:gd name="connsiteX13581" fmla="*/ 7258003 w 8830208"/>
              <a:gd name="connsiteY13581" fmla="*/ 6031592 h 8856097"/>
              <a:gd name="connsiteX13582" fmla="*/ 7267528 w 8830208"/>
              <a:gd name="connsiteY13582" fmla="*/ 6016743 h 8856097"/>
              <a:gd name="connsiteX13583" fmla="*/ 7258003 w 8830208"/>
              <a:gd name="connsiteY13583" fmla="*/ 6007779 h 8856097"/>
              <a:gd name="connsiteX13584" fmla="*/ 7248478 w 8830208"/>
              <a:gd name="connsiteY13584" fmla="*/ 6022629 h 8856097"/>
              <a:gd name="connsiteX13585" fmla="*/ 7558040 w 8830208"/>
              <a:gd name="connsiteY13585" fmla="*/ 6017304 h 8856097"/>
              <a:gd name="connsiteX13586" fmla="*/ 7567565 w 8830208"/>
              <a:gd name="connsiteY13586" fmla="*/ 6026829 h 8856097"/>
              <a:gd name="connsiteX13587" fmla="*/ 7577090 w 8830208"/>
              <a:gd name="connsiteY13587" fmla="*/ 6017304 h 8856097"/>
              <a:gd name="connsiteX13588" fmla="*/ 7567565 w 8830208"/>
              <a:gd name="connsiteY13588" fmla="*/ 6007779 h 8856097"/>
              <a:gd name="connsiteX13589" fmla="*/ 7558040 w 8830208"/>
              <a:gd name="connsiteY13589" fmla="*/ 6017304 h 8856097"/>
              <a:gd name="connsiteX13590" fmla="*/ 2865758 w 8830208"/>
              <a:gd name="connsiteY13590" fmla="*/ 6033973 h 8856097"/>
              <a:gd name="connsiteX13591" fmla="*/ 2852690 w 8830208"/>
              <a:gd name="connsiteY13591" fmla="*/ 6050642 h 8856097"/>
              <a:gd name="connsiteX13592" fmla="*/ 2869359 w 8830208"/>
              <a:gd name="connsiteY13592" fmla="*/ 6037574 h 8856097"/>
              <a:gd name="connsiteX13593" fmla="*/ 2882427 w 8830208"/>
              <a:gd name="connsiteY13593" fmla="*/ 6017304 h 8856097"/>
              <a:gd name="connsiteX13594" fmla="*/ 2865758 w 8830208"/>
              <a:gd name="connsiteY13594" fmla="*/ 6033973 h 8856097"/>
              <a:gd name="connsiteX13595" fmla="*/ 5015732 w 8830208"/>
              <a:gd name="connsiteY13595" fmla="*/ 6043498 h 8856097"/>
              <a:gd name="connsiteX13596" fmla="*/ 5073387 w 8830208"/>
              <a:gd name="connsiteY13596" fmla="*/ 6164104 h 8856097"/>
              <a:gd name="connsiteX13597" fmla="*/ 5053337 w 8830208"/>
              <a:gd name="connsiteY13597" fmla="*/ 6102192 h 8856097"/>
              <a:gd name="connsiteX13598" fmla="*/ 5029248 w 8830208"/>
              <a:gd name="connsiteY13598" fmla="*/ 6033973 h 8856097"/>
              <a:gd name="connsiteX13599" fmla="*/ 5019447 w 8830208"/>
              <a:gd name="connsiteY13599" fmla="*/ 6017304 h 8856097"/>
              <a:gd name="connsiteX13600" fmla="*/ 5015732 w 8830208"/>
              <a:gd name="connsiteY13600" fmla="*/ 6043498 h 8856097"/>
              <a:gd name="connsiteX13601" fmla="*/ 5338772 w 8830208"/>
              <a:gd name="connsiteY13601" fmla="*/ 6086780 h 8856097"/>
              <a:gd name="connsiteX13602" fmla="*/ 5387864 w 8830208"/>
              <a:gd name="connsiteY13602" fmla="*/ 6252315 h 8856097"/>
              <a:gd name="connsiteX13603" fmla="*/ 5371338 w 8830208"/>
              <a:gd name="connsiteY13603" fmla="*/ 6159160 h 8856097"/>
              <a:gd name="connsiteX13604" fmla="*/ 5338772 w 8830208"/>
              <a:gd name="connsiteY13604" fmla="*/ 6086780 h 8856097"/>
              <a:gd name="connsiteX13605" fmla="*/ 5382721 w 8830208"/>
              <a:gd name="connsiteY13605" fmla="*/ 6075103 h 8856097"/>
              <a:gd name="connsiteX13606" fmla="*/ 5424402 w 8830208"/>
              <a:gd name="connsiteY13606" fmla="*/ 6254230 h 8856097"/>
              <a:gd name="connsiteX13607" fmla="*/ 5437013 w 8830208"/>
              <a:gd name="connsiteY13607" fmla="*/ 6267326 h 8856097"/>
              <a:gd name="connsiteX13608" fmla="*/ 5419563 w 8830208"/>
              <a:gd name="connsiteY13608" fmla="*/ 6182792 h 8856097"/>
              <a:gd name="connsiteX13609" fmla="*/ 5392989 w 8830208"/>
              <a:gd name="connsiteY13609" fmla="*/ 6055404 h 8856097"/>
              <a:gd name="connsiteX13610" fmla="*/ 5383863 w 8830208"/>
              <a:gd name="connsiteY13610" fmla="*/ 6012542 h 8856097"/>
              <a:gd name="connsiteX13611" fmla="*/ 5382721 w 8830208"/>
              <a:gd name="connsiteY13611" fmla="*/ 6075103 h 8856097"/>
              <a:gd name="connsiteX13612" fmla="*/ 7182698 w 8830208"/>
              <a:gd name="connsiteY13612" fmla="*/ 6030516 h 8856097"/>
              <a:gd name="connsiteX13613" fmla="*/ 7181412 w 8830208"/>
              <a:gd name="connsiteY13613" fmla="*/ 6050394 h 8856097"/>
              <a:gd name="connsiteX13614" fmla="*/ 7197338 w 8830208"/>
              <a:gd name="connsiteY13614" fmla="*/ 6041308 h 8856097"/>
              <a:gd name="connsiteX13615" fmla="*/ 7182698 w 8830208"/>
              <a:gd name="connsiteY13615" fmla="*/ 6030516 h 8856097"/>
              <a:gd name="connsiteX13616" fmla="*/ 7362778 w 8830208"/>
              <a:gd name="connsiteY13616" fmla="*/ 6026829 h 8856097"/>
              <a:gd name="connsiteX13617" fmla="*/ 7372303 w 8830208"/>
              <a:gd name="connsiteY13617" fmla="*/ 6036354 h 8856097"/>
              <a:gd name="connsiteX13618" fmla="*/ 7381828 w 8830208"/>
              <a:gd name="connsiteY13618" fmla="*/ 6026829 h 8856097"/>
              <a:gd name="connsiteX13619" fmla="*/ 7372303 w 8830208"/>
              <a:gd name="connsiteY13619" fmla="*/ 6017304 h 8856097"/>
              <a:gd name="connsiteX13620" fmla="*/ 7362778 w 8830208"/>
              <a:gd name="connsiteY13620" fmla="*/ 6026829 h 8856097"/>
              <a:gd name="connsiteX13621" fmla="*/ 7481545 w 8830208"/>
              <a:gd name="connsiteY13621" fmla="*/ 6027306 h 8856097"/>
              <a:gd name="connsiteX13622" fmla="*/ 7497118 w 8830208"/>
              <a:gd name="connsiteY13622" fmla="*/ 6039174 h 8856097"/>
              <a:gd name="connsiteX13623" fmla="*/ 7497614 w 8830208"/>
              <a:gd name="connsiteY13623" fmla="*/ 6022991 h 8856097"/>
              <a:gd name="connsiteX13624" fmla="*/ 7481545 w 8830208"/>
              <a:gd name="connsiteY13624" fmla="*/ 6027306 h 8856097"/>
              <a:gd name="connsiteX13625" fmla="*/ 7743778 w 8830208"/>
              <a:gd name="connsiteY13625" fmla="*/ 6026829 h 8856097"/>
              <a:gd name="connsiteX13626" fmla="*/ 7753303 w 8830208"/>
              <a:gd name="connsiteY13626" fmla="*/ 6036354 h 8856097"/>
              <a:gd name="connsiteX13627" fmla="*/ 7762828 w 8830208"/>
              <a:gd name="connsiteY13627" fmla="*/ 6026829 h 8856097"/>
              <a:gd name="connsiteX13628" fmla="*/ 7753303 w 8830208"/>
              <a:gd name="connsiteY13628" fmla="*/ 6017304 h 8856097"/>
              <a:gd name="connsiteX13629" fmla="*/ 7743778 w 8830208"/>
              <a:gd name="connsiteY13629" fmla="*/ 6026829 h 8856097"/>
              <a:gd name="connsiteX13630" fmla="*/ 5248980 w 8830208"/>
              <a:gd name="connsiteY13630" fmla="*/ 6041908 h 8856097"/>
              <a:gd name="connsiteX13631" fmla="*/ 5254733 w 8830208"/>
              <a:gd name="connsiteY13631" fmla="*/ 6047671 h 8856097"/>
              <a:gd name="connsiteX13632" fmla="*/ 5253981 w 8830208"/>
              <a:gd name="connsiteY13632" fmla="*/ 6029411 h 8856097"/>
              <a:gd name="connsiteX13633" fmla="*/ 5248980 w 8830208"/>
              <a:gd name="connsiteY13633" fmla="*/ 6041908 h 8856097"/>
              <a:gd name="connsiteX13634" fmla="*/ 5553780 w 8830208"/>
              <a:gd name="connsiteY13634" fmla="*/ 6041908 h 8856097"/>
              <a:gd name="connsiteX13635" fmla="*/ 5559533 w 8830208"/>
              <a:gd name="connsiteY13635" fmla="*/ 6047671 h 8856097"/>
              <a:gd name="connsiteX13636" fmla="*/ 5558781 w 8830208"/>
              <a:gd name="connsiteY13636" fmla="*/ 6029411 h 8856097"/>
              <a:gd name="connsiteX13637" fmla="*/ 5553780 w 8830208"/>
              <a:gd name="connsiteY13637" fmla="*/ 6041908 h 8856097"/>
              <a:gd name="connsiteX13638" fmla="*/ 6097582 w 8830208"/>
              <a:gd name="connsiteY13638" fmla="*/ 6054824 h 8856097"/>
              <a:gd name="connsiteX13639" fmla="*/ 6090885 w 8830208"/>
              <a:gd name="connsiteY13639" fmla="*/ 6091609 h 8856097"/>
              <a:gd name="connsiteX13640" fmla="*/ 6112221 w 8830208"/>
              <a:gd name="connsiteY13640" fmla="*/ 6032783 h 8856097"/>
              <a:gd name="connsiteX13641" fmla="*/ 6097582 w 8830208"/>
              <a:gd name="connsiteY13641" fmla="*/ 6054824 h 8856097"/>
              <a:gd name="connsiteX13642" fmla="*/ 7036032 w 8830208"/>
              <a:gd name="connsiteY13642" fmla="*/ 6091123 h 8856097"/>
              <a:gd name="connsiteX13643" fmla="*/ 6898091 w 8830208"/>
              <a:gd name="connsiteY13643" fmla="*/ 6342507 h 8856097"/>
              <a:gd name="connsiteX13644" fmla="*/ 6933638 w 8830208"/>
              <a:gd name="connsiteY13644" fmla="*/ 6292806 h 8856097"/>
              <a:gd name="connsiteX13645" fmla="*/ 7030212 w 8830208"/>
              <a:gd name="connsiteY13645" fmla="*/ 6129223 h 8856097"/>
              <a:gd name="connsiteX13646" fmla="*/ 7036032 w 8830208"/>
              <a:gd name="connsiteY13646" fmla="*/ 6091123 h 8856097"/>
              <a:gd name="connsiteX13647" fmla="*/ 7290949 w 8830208"/>
              <a:gd name="connsiteY13647" fmla="*/ 6036993 h 8856097"/>
              <a:gd name="connsiteX13648" fmla="*/ 7289749 w 8830208"/>
              <a:gd name="connsiteY13648" fmla="*/ 6052233 h 8856097"/>
              <a:gd name="connsiteX13649" fmla="*/ 7315153 w 8830208"/>
              <a:gd name="connsiteY13649" fmla="*/ 6035793 h 8856097"/>
              <a:gd name="connsiteX13650" fmla="*/ 7290949 w 8830208"/>
              <a:gd name="connsiteY13650" fmla="*/ 6036993 h 8856097"/>
              <a:gd name="connsiteX13651" fmla="*/ 7667578 w 8830208"/>
              <a:gd name="connsiteY13651" fmla="*/ 6036354 h 8856097"/>
              <a:gd name="connsiteX13652" fmla="*/ 7677103 w 8830208"/>
              <a:gd name="connsiteY13652" fmla="*/ 6045879 h 8856097"/>
              <a:gd name="connsiteX13653" fmla="*/ 7686628 w 8830208"/>
              <a:gd name="connsiteY13653" fmla="*/ 6036354 h 8856097"/>
              <a:gd name="connsiteX13654" fmla="*/ 7677103 w 8830208"/>
              <a:gd name="connsiteY13654" fmla="*/ 6026829 h 8856097"/>
              <a:gd name="connsiteX13655" fmla="*/ 7667578 w 8830208"/>
              <a:gd name="connsiteY13655" fmla="*/ 6036354 h 8856097"/>
              <a:gd name="connsiteX13656" fmla="*/ 5073339 w 8830208"/>
              <a:gd name="connsiteY13656" fmla="*/ 6086361 h 8856097"/>
              <a:gd name="connsiteX13657" fmla="*/ 5120564 w 8830208"/>
              <a:gd name="connsiteY13657" fmla="*/ 6176724 h 8856097"/>
              <a:gd name="connsiteX13658" fmla="*/ 5065386 w 8830208"/>
              <a:gd name="connsiteY13658" fmla="*/ 6036517 h 8856097"/>
              <a:gd name="connsiteX13659" fmla="*/ 5073339 w 8830208"/>
              <a:gd name="connsiteY13659" fmla="*/ 6086361 h 8856097"/>
              <a:gd name="connsiteX13660" fmla="*/ 7400878 w 8830208"/>
              <a:gd name="connsiteY13660" fmla="*/ 6045879 h 8856097"/>
              <a:gd name="connsiteX13661" fmla="*/ 7409840 w 8830208"/>
              <a:gd name="connsiteY13661" fmla="*/ 6055404 h 8856097"/>
              <a:gd name="connsiteX13662" fmla="*/ 7424690 w 8830208"/>
              <a:gd name="connsiteY13662" fmla="*/ 6045879 h 8856097"/>
              <a:gd name="connsiteX13663" fmla="*/ 7415727 w 8830208"/>
              <a:gd name="connsiteY13663" fmla="*/ 6036354 h 8856097"/>
              <a:gd name="connsiteX13664" fmla="*/ 7400878 w 8830208"/>
              <a:gd name="connsiteY13664" fmla="*/ 6045879 h 8856097"/>
              <a:gd name="connsiteX13665" fmla="*/ 7600903 w 8830208"/>
              <a:gd name="connsiteY13665" fmla="*/ 6046442 h 8856097"/>
              <a:gd name="connsiteX13666" fmla="*/ 7610428 w 8830208"/>
              <a:gd name="connsiteY13666" fmla="*/ 6050642 h 8856097"/>
              <a:gd name="connsiteX13667" fmla="*/ 7619953 w 8830208"/>
              <a:gd name="connsiteY13667" fmla="*/ 6040555 h 8856097"/>
              <a:gd name="connsiteX13668" fmla="*/ 7610428 w 8830208"/>
              <a:gd name="connsiteY13668" fmla="*/ 6036354 h 8856097"/>
              <a:gd name="connsiteX13669" fmla="*/ 7600903 w 8830208"/>
              <a:gd name="connsiteY13669" fmla="*/ 6046442 h 8856097"/>
              <a:gd name="connsiteX13670" fmla="*/ 2880875 w 8830208"/>
              <a:gd name="connsiteY13670" fmla="*/ 6056043 h 8856097"/>
              <a:gd name="connsiteX13671" fmla="*/ 2895362 w 8830208"/>
              <a:gd name="connsiteY13671" fmla="*/ 6060396 h 8856097"/>
              <a:gd name="connsiteX13672" fmla="*/ 2897276 w 8830208"/>
              <a:gd name="connsiteY13672" fmla="*/ 6045879 h 8856097"/>
              <a:gd name="connsiteX13673" fmla="*/ 2880875 w 8830208"/>
              <a:gd name="connsiteY13673" fmla="*/ 6056043 h 8856097"/>
              <a:gd name="connsiteX13674" fmla="*/ 5111439 w 8830208"/>
              <a:gd name="connsiteY13674" fmla="*/ 6072073 h 8856097"/>
              <a:gd name="connsiteX13675" fmla="*/ 5162950 w 8830208"/>
              <a:gd name="connsiteY13675" fmla="*/ 6184269 h 8856097"/>
              <a:gd name="connsiteX13676" fmla="*/ 5170885 w 8830208"/>
              <a:gd name="connsiteY13676" fmla="*/ 6182821 h 8856097"/>
              <a:gd name="connsiteX13677" fmla="*/ 5143539 w 8830208"/>
              <a:gd name="connsiteY13677" fmla="*/ 6110049 h 8856097"/>
              <a:gd name="connsiteX13678" fmla="*/ 5111439 w 8830208"/>
              <a:gd name="connsiteY13678" fmla="*/ 6072073 h 8856097"/>
              <a:gd name="connsiteX13679" fmla="*/ 5783294 w 8830208"/>
              <a:gd name="connsiteY13679" fmla="*/ 6065987 h 8856097"/>
              <a:gd name="connsiteX13680" fmla="*/ 5768350 w 8830208"/>
              <a:gd name="connsiteY13680" fmla="*/ 6157580 h 8856097"/>
              <a:gd name="connsiteX13681" fmla="*/ 5795830 w 8830208"/>
              <a:gd name="connsiteY13681" fmla="*/ 6047385 h 8856097"/>
              <a:gd name="connsiteX13682" fmla="*/ 5783294 w 8830208"/>
              <a:gd name="connsiteY13682" fmla="*/ 6065987 h 8856097"/>
              <a:gd name="connsiteX13683" fmla="*/ 7064112 w 8830208"/>
              <a:gd name="connsiteY13683" fmla="*/ 6124461 h 8856097"/>
              <a:gd name="connsiteX13684" fmla="*/ 6905578 w 8830208"/>
              <a:gd name="connsiteY13684" fmla="*/ 6412126 h 8856097"/>
              <a:gd name="connsiteX13685" fmla="*/ 6914246 w 8830208"/>
              <a:gd name="connsiteY13685" fmla="*/ 6417354 h 8856097"/>
              <a:gd name="connsiteX13686" fmla="*/ 6963128 w 8830208"/>
              <a:gd name="connsiteY13686" fmla="*/ 6338773 h 8856097"/>
              <a:gd name="connsiteX13687" fmla="*/ 7121519 w 8830208"/>
              <a:gd name="connsiteY13687" fmla="*/ 6067311 h 8856097"/>
              <a:gd name="connsiteX13688" fmla="*/ 7126415 w 8830208"/>
              <a:gd name="connsiteY13688" fmla="*/ 6045879 h 8856097"/>
              <a:gd name="connsiteX13689" fmla="*/ 7064112 w 8830208"/>
              <a:gd name="connsiteY13689" fmla="*/ 6124461 h 8856097"/>
              <a:gd name="connsiteX13690" fmla="*/ 7214749 w 8830208"/>
              <a:gd name="connsiteY13690" fmla="*/ 6056043 h 8856097"/>
              <a:gd name="connsiteX13691" fmla="*/ 7213549 w 8830208"/>
              <a:gd name="connsiteY13691" fmla="*/ 6071283 h 8856097"/>
              <a:gd name="connsiteX13692" fmla="*/ 7238953 w 8830208"/>
              <a:gd name="connsiteY13692" fmla="*/ 6054843 h 8856097"/>
              <a:gd name="connsiteX13693" fmla="*/ 7214749 w 8830208"/>
              <a:gd name="connsiteY13693" fmla="*/ 6056043 h 8856097"/>
              <a:gd name="connsiteX13694" fmla="*/ 7524703 w 8830208"/>
              <a:gd name="connsiteY13694" fmla="*/ 6055404 h 8856097"/>
              <a:gd name="connsiteX13695" fmla="*/ 7534228 w 8830208"/>
              <a:gd name="connsiteY13695" fmla="*/ 6064929 h 8856097"/>
              <a:gd name="connsiteX13696" fmla="*/ 7543753 w 8830208"/>
              <a:gd name="connsiteY13696" fmla="*/ 6055404 h 8856097"/>
              <a:gd name="connsiteX13697" fmla="*/ 7534228 w 8830208"/>
              <a:gd name="connsiteY13697" fmla="*/ 6045879 h 8856097"/>
              <a:gd name="connsiteX13698" fmla="*/ 7524703 w 8830208"/>
              <a:gd name="connsiteY13698" fmla="*/ 6055404 h 8856097"/>
              <a:gd name="connsiteX13699" fmla="*/ 7715203 w 8830208"/>
              <a:gd name="connsiteY13699" fmla="*/ 6055404 h 8856097"/>
              <a:gd name="connsiteX13700" fmla="*/ 7724728 w 8830208"/>
              <a:gd name="connsiteY13700" fmla="*/ 6064929 h 8856097"/>
              <a:gd name="connsiteX13701" fmla="*/ 7734253 w 8830208"/>
              <a:gd name="connsiteY13701" fmla="*/ 6055404 h 8856097"/>
              <a:gd name="connsiteX13702" fmla="*/ 7724728 w 8830208"/>
              <a:gd name="connsiteY13702" fmla="*/ 6045879 h 8856097"/>
              <a:gd name="connsiteX13703" fmla="*/ 7715203 w 8830208"/>
              <a:gd name="connsiteY13703" fmla="*/ 6055404 h 8856097"/>
              <a:gd name="connsiteX13704" fmla="*/ 7786735 w 8830208"/>
              <a:gd name="connsiteY13704" fmla="*/ 6055557 h 8856097"/>
              <a:gd name="connsiteX13705" fmla="*/ 7801585 w 8830208"/>
              <a:gd name="connsiteY13705" fmla="*/ 6059758 h 8856097"/>
              <a:gd name="connsiteX13706" fmla="*/ 7795603 w 8830208"/>
              <a:gd name="connsiteY13706" fmla="*/ 6045879 h 8856097"/>
              <a:gd name="connsiteX13707" fmla="*/ 7786735 w 8830208"/>
              <a:gd name="connsiteY13707" fmla="*/ 6055557 h 8856097"/>
              <a:gd name="connsiteX13708" fmla="*/ 7862840 w 8830208"/>
              <a:gd name="connsiteY13708" fmla="*/ 6055404 h 8856097"/>
              <a:gd name="connsiteX13709" fmla="*/ 7872927 w 8830208"/>
              <a:gd name="connsiteY13709" fmla="*/ 6064929 h 8856097"/>
              <a:gd name="connsiteX13710" fmla="*/ 7877128 w 8830208"/>
              <a:gd name="connsiteY13710" fmla="*/ 6055404 h 8856097"/>
              <a:gd name="connsiteX13711" fmla="*/ 7867040 w 8830208"/>
              <a:gd name="connsiteY13711" fmla="*/ 6045879 h 8856097"/>
              <a:gd name="connsiteX13712" fmla="*/ 7862840 w 8830208"/>
              <a:gd name="connsiteY13712" fmla="*/ 6055404 h 8856097"/>
              <a:gd name="connsiteX13713" fmla="*/ 5299463 w 8830208"/>
              <a:gd name="connsiteY13713" fmla="*/ 6112984 h 8856097"/>
              <a:gd name="connsiteX13714" fmla="*/ 5319951 w 8830208"/>
              <a:gd name="connsiteY13714" fmla="*/ 6208234 h 8856097"/>
              <a:gd name="connsiteX13715" fmla="*/ 5319513 w 8830208"/>
              <a:gd name="connsiteY13715" fmla="*/ 6136367 h 8856097"/>
              <a:gd name="connsiteX13716" fmla="*/ 5296043 w 8830208"/>
              <a:gd name="connsiteY13716" fmla="*/ 6050642 h 8856097"/>
              <a:gd name="connsiteX13717" fmla="*/ 5299463 w 8830208"/>
              <a:gd name="connsiteY13717" fmla="*/ 6112984 h 8856097"/>
              <a:gd name="connsiteX13718" fmla="*/ 6137767 w 8830208"/>
              <a:gd name="connsiteY13718" fmla="*/ 6089771 h 8856097"/>
              <a:gd name="connsiteX13719" fmla="*/ 6128728 w 8830208"/>
              <a:gd name="connsiteY13719" fmla="*/ 6129462 h 8856097"/>
              <a:gd name="connsiteX13720" fmla="*/ 6134053 w 8830208"/>
              <a:gd name="connsiteY13720" fmla="*/ 6129595 h 8856097"/>
              <a:gd name="connsiteX13721" fmla="*/ 6148464 w 8830208"/>
              <a:gd name="connsiteY13721" fmla="*/ 6089904 h 8856097"/>
              <a:gd name="connsiteX13722" fmla="*/ 6157503 w 8830208"/>
              <a:gd name="connsiteY13722" fmla="*/ 6055404 h 8856097"/>
              <a:gd name="connsiteX13723" fmla="*/ 6137767 w 8830208"/>
              <a:gd name="connsiteY13723" fmla="*/ 6089771 h 8856097"/>
              <a:gd name="connsiteX13724" fmla="*/ 7324678 w 8830208"/>
              <a:gd name="connsiteY13724" fmla="*/ 6064929 h 8856097"/>
              <a:gd name="connsiteX13725" fmla="*/ 7333640 w 8830208"/>
              <a:gd name="connsiteY13725" fmla="*/ 6074454 h 8856097"/>
              <a:gd name="connsiteX13726" fmla="*/ 7348490 w 8830208"/>
              <a:gd name="connsiteY13726" fmla="*/ 6064929 h 8856097"/>
              <a:gd name="connsiteX13727" fmla="*/ 7339527 w 8830208"/>
              <a:gd name="connsiteY13727" fmla="*/ 6055404 h 8856097"/>
              <a:gd name="connsiteX13728" fmla="*/ 7324678 w 8830208"/>
              <a:gd name="connsiteY13728" fmla="*/ 6064929 h 8856097"/>
              <a:gd name="connsiteX13729" fmla="*/ 7444150 w 8830208"/>
              <a:gd name="connsiteY13729" fmla="*/ 6064273 h 8856097"/>
              <a:gd name="connsiteX13730" fmla="*/ 7461466 w 8830208"/>
              <a:gd name="connsiteY13730" fmla="*/ 6077369 h 8856097"/>
              <a:gd name="connsiteX13731" fmla="*/ 7458590 w 8830208"/>
              <a:gd name="connsiteY13731" fmla="*/ 6055404 h 8856097"/>
              <a:gd name="connsiteX13732" fmla="*/ 7444150 w 8830208"/>
              <a:gd name="connsiteY13732" fmla="*/ 6064273 h 8856097"/>
              <a:gd name="connsiteX13733" fmla="*/ 7639003 w 8830208"/>
              <a:gd name="connsiteY13733" fmla="*/ 6064929 h 8856097"/>
              <a:gd name="connsiteX13734" fmla="*/ 7648528 w 8830208"/>
              <a:gd name="connsiteY13734" fmla="*/ 6074454 h 8856097"/>
              <a:gd name="connsiteX13735" fmla="*/ 7658053 w 8830208"/>
              <a:gd name="connsiteY13735" fmla="*/ 6064929 h 8856097"/>
              <a:gd name="connsiteX13736" fmla="*/ 7648528 w 8830208"/>
              <a:gd name="connsiteY13736" fmla="*/ 6055404 h 8856097"/>
              <a:gd name="connsiteX13737" fmla="*/ 7639003 w 8830208"/>
              <a:gd name="connsiteY13737" fmla="*/ 6064929 h 8856097"/>
              <a:gd name="connsiteX13738" fmla="*/ 5168637 w 8830208"/>
              <a:gd name="connsiteY13738" fmla="*/ 6114193 h 8856097"/>
              <a:gd name="connsiteX13739" fmla="*/ 5215624 w 8830208"/>
              <a:gd name="connsiteY13739" fmla="*/ 6205481 h 8856097"/>
              <a:gd name="connsiteX13740" fmla="*/ 5161750 w 8830208"/>
              <a:gd name="connsiteY13740" fmla="*/ 6064929 h 8856097"/>
              <a:gd name="connsiteX13741" fmla="*/ 5168637 w 8830208"/>
              <a:gd name="connsiteY13741" fmla="*/ 6114193 h 8856097"/>
              <a:gd name="connsiteX13742" fmla="*/ 5206994 w 8830208"/>
              <a:gd name="connsiteY13742" fmla="*/ 6100648 h 8856097"/>
              <a:gd name="connsiteX13743" fmla="*/ 5254628 w 8830208"/>
              <a:gd name="connsiteY13743" fmla="*/ 6214101 h 8856097"/>
              <a:gd name="connsiteX13744" fmla="*/ 5208346 w 8830208"/>
              <a:gd name="connsiteY13744" fmla="*/ 6065016 h 8856097"/>
              <a:gd name="connsiteX13745" fmla="*/ 5206994 w 8830208"/>
              <a:gd name="connsiteY13745" fmla="*/ 6100648 h 8856097"/>
              <a:gd name="connsiteX13746" fmla="*/ 5248456 w 8830208"/>
              <a:gd name="connsiteY13746" fmla="*/ 6080008 h 8856097"/>
              <a:gd name="connsiteX13747" fmla="*/ 5300596 w 8830208"/>
              <a:gd name="connsiteY13747" fmla="*/ 6225283 h 8856097"/>
              <a:gd name="connsiteX13748" fmla="*/ 5254809 w 8830208"/>
              <a:gd name="connsiteY13748" fmla="*/ 6068330 h 8856097"/>
              <a:gd name="connsiteX13749" fmla="*/ 5248456 w 8830208"/>
              <a:gd name="connsiteY13749" fmla="*/ 6080008 h 8856097"/>
              <a:gd name="connsiteX13750" fmla="*/ 5817289 w 8830208"/>
              <a:gd name="connsiteY13750" fmla="*/ 6121746 h 8856097"/>
              <a:gd name="connsiteX13751" fmla="*/ 5809755 w 8830208"/>
              <a:gd name="connsiteY13751" fmla="*/ 6179229 h 8856097"/>
              <a:gd name="connsiteX13752" fmla="*/ 5836120 w 8830208"/>
              <a:gd name="connsiteY13752" fmla="*/ 6068625 h 8856097"/>
              <a:gd name="connsiteX13753" fmla="*/ 5817289 w 8830208"/>
              <a:gd name="connsiteY13753" fmla="*/ 6121746 h 8856097"/>
              <a:gd name="connsiteX13754" fmla="*/ 7107917 w 8830208"/>
              <a:gd name="connsiteY13754" fmla="*/ 6138748 h 8856097"/>
              <a:gd name="connsiteX13755" fmla="*/ 6972253 w 8830208"/>
              <a:gd name="connsiteY13755" fmla="*/ 6382598 h 8856097"/>
              <a:gd name="connsiteX13756" fmla="*/ 7039194 w 8830208"/>
              <a:gd name="connsiteY13756" fmla="*/ 6295911 h 8856097"/>
              <a:gd name="connsiteX13757" fmla="*/ 7130530 w 8830208"/>
              <a:gd name="connsiteY13757" fmla="*/ 6138453 h 8856097"/>
              <a:gd name="connsiteX13758" fmla="*/ 7163953 w 8830208"/>
              <a:gd name="connsiteY13758" fmla="*/ 6064929 h 8856097"/>
              <a:gd name="connsiteX13759" fmla="*/ 7107917 w 8830208"/>
              <a:gd name="connsiteY13759" fmla="*/ 6138748 h 8856097"/>
              <a:gd name="connsiteX13760" fmla="*/ 7258003 w 8830208"/>
              <a:gd name="connsiteY13760" fmla="*/ 6079217 h 8856097"/>
              <a:gd name="connsiteX13761" fmla="*/ 7246144 w 8830208"/>
              <a:gd name="connsiteY13761" fmla="*/ 6093504 h 8856097"/>
              <a:gd name="connsiteX13762" fmla="*/ 7261603 w 8830208"/>
              <a:gd name="connsiteY13762" fmla="*/ 6093504 h 8856097"/>
              <a:gd name="connsiteX13763" fmla="*/ 7277053 w 8830208"/>
              <a:gd name="connsiteY13763" fmla="*/ 6079217 h 8856097"/>
              <a:gd name="connsiteX13764" fmla="*/ 7273452 w 8830208"/>
              <a:gd name="connsiteY13764" fmla="*/ 6064929 h 8856097"/>
              <a:gd name="connsiteX13765" fmla="*/ 7258003 w 8830208"/>
              <a:gd name="connsiteY13765" fmla="*/ 6079217 h 8856097"/>
              <a:gd name="connsiteX13766" fmla="*/ 7562803 w 8830208"/>
              <a:gd name="connsiteY13766" fmla="*/ 6074454 h 8856097"/>
              <a:gd name="connsiteX13767" fmla="*/ 7572328 w 8830208"/>
              <a:gd name="connsiteY13767" fmla="*/ 6083979 h 8856097"/>
              <a:gd name="connsiteX13768" fmla="*/ 7581853 w 8830208"/>
              <a:gd name="connsiteY13768" fmla="*/ 6074454 h 8856097"/>
              <a:gd name="connsiteX13769" fmla="*/ 7572328 w 8830208"/>
              <a:gd name="connsiteY13769" fmla="*/ 6064929 h 8856097"/>
              <a:gd name="connsiteX13770" fmla="*/ 7562803 w 8830208"/>
              <a:gd name="connsiteY13770" fmla="*/ 6074454 h 8856097"/>
              <a:gd name="connsiteX13771" fmla="*/ 7829503 w 8830208"/>
              <a:gd name="connsiteY13771" fmla="*/ 6074454 h 8856097"/>
              <a:gd name="connsiteX13772" fmla="*/ 7839590 w 8830208"/>
              <a:gd name="connsiteY13772" fmla="*/ 6083979 h 8856097"/>
              <a:gd name="connsiteX13773" fmla="*/ 7843790 w 8830208"/>
              <a:gd name="connsiteY13773" fmla="*/ 6074454 h 8856097"/>
              <a:gd name="connsiteX13774" fmla="*/ 7833703 w 8830208"/>
              <a:gd name="connsiteY13774" fmla="*/ 6064929 h 8856097"/>
              <a:gd name="connsiteX13775" fmla="*/ 7829503 w 8830208"/>
              <a:gd name="connsiteY13775" fmla="*/ 6074454 h 8856097"/>
              <a:gd name="connsiteX13776" fmla="*/ 5544455 w 8830208"/>
              <a:gd name="connsiteY13776" fmla="*/ 6153036 h 8856097"/>
              <a:gd name="connsiteX13777" fmla="*/ 5561600 w 8830208"/>
              <a:gd name="connsiteY13777" fmla="*/ 6176848 h 8856097"/>
              <a:gd name="connsiteX13778" fmla="*/ 5553028 w 8830208"/>
              <a:gd name="connsiteY13778" fmla="*/ 6074454 h 8856097"/>
              <a:gd name="connsiteX13779" fmla="*/ 5544455 w 8830208"/>
              <a:gd name="connsiteY13779" fmla="*/ 6153036 h 8856097"/>
              <a:gd name="connsiteX13780" fmla="*/ 7367540 w 8830208"/>
              <a:gd name="connsiteY13780" fmla="*/ 6083979 h 8856097"/>
              <a:gd name="connsiteX13781" fmla="*/ 7376503 w 8830208"/>
              <a:gd name="connsiteY13781" fmla="*/ 6093504 h 8856097"/>
              <a:gd name="connsiteX13782" fmla="*/ 7391353 w 8830208"/>
              <a:gd name="connsiteY13782" fmla="*/ 6083979 h 8856097"/>
              <a:gd name="connsiteX13783" fmla="*/ 7382390 w 8830208"/>
              <a:gd name="connsiteY13783" fmla="*/ 6074454 h 8856097"/>
              <a:gd name="connsiteX13784" fmla="*/ 7367540 w 8830208"/>
              <a:gd name="connsiteY13784" fmla="*/ 6083979 h 8856097"/>
              <a:gd name="connsiteX13785" fmla="*/ 7681865 w 8830208"/>
              <a:gd name="connsiteY13785" fmla="*/ 6083979 h 8856097"/>
              <a:gd name="connsiteX13786" fmla="*/ 7691390 w 8830208"/>
              <a:gd name="connsiteY13786" fmla="*/ 6093504 h 8856097"/>
              <a:gd name="connsiteX13787" fmla="*/ 7700915 w 8830208"/>
              <a:gd name="connsiteY13787" fmla="*/ 6083979 h 8856097"/>
              <a:gd name="connsiteX13788" fmla="*/ 7691390 w 8830208"/>
              <a:gd name="connsiteY13788" fmla="*/ 6074454 h 8856097"/>
              <a:gd name="connsiteX13789" fmla="*/ 7681865 w 8830208"/>
              <a:gd name="connsiteY13789" fmla="*/ 6083979 h 8856097"/>
              <a:gd name="connsiteX13790" fmla="*/ 7758160 w 8830208"/>
              <a:gd name="connsiteY13790" fmla="*/ 6084132 h 8856097"/>
              <a:gd name="connsiteX13791" fmla="*/ 7773010 w 8830208"/>
              <a:gd name="connsiteY13791" fmla="*/ 6088333 h 8856097"/>
              <a:gd name="connsiteX13792" fmla="*/ 7767028 w 8830208"/>
              <a:gd name="connsiteY13792" fmla="*/ 6074454 h 8856097"/>
              <a:gd name="connsiteX13793" fmla="*/ 7758160 w 8830208"/>
              <a:gd name="connsiteY13793" fmla="*/ 6084132 h 8856097"/>
              <a:gd name="connsiteX13794" fmla="*/ 2895552 w 8830208"/>
              <a:gd name="connsiteY13794" fmla="*/ 6098267 h 8856097"/>
              <a:gd name="connsiteX13795" fmla="*/ 2890304 w 8830208"/>
              <a:gd name="connsiteY13795" fmla="*/ 6112554 h 8856097"/>
              <a:gd name="connsiteX13796" fmla="*/ 2911202 w 8830208"/>
              <a:gd name="connsiteY13796" fmla="*/ 6098267 h 8856097"/>
              <a:gd name="connsiteX13797" fmla="*/ 2916450 w 8830208"/>
              <a:gd name="connsiteY13797" fmla="*/ 6083979 h 8856097"/>
              <a:gd name="connsiteX13798" fmla="*/ 2895552 w 8830208"/>
              <a:gd name="connsiteY13798" fmla="*/ 6098267 h 8856097"/>
              <a:gd name="connsiteX13799" fmla="*/ 6174058 w 8830208"/>
              <a:gd name="connsiteY13799" fmla="*/ 6119222 h 8856097"/>
              <a:gd name="connsiteX13800" fmla="*/ 6166752 w 8830208"/>
              <a:gd name="connsiteY13800" fmla="*/ 6157951 h 8856097"/>
              <a:gd name="connsiteX13801" fmla="*/ 6181678 w 8830208"/>
              <a:gd name="connsiteY13801" fmla="*/ 6126842 h 8856097"/>
              <a:gd name="connsiteX13802" fmla="*/ 6188984 w 8830208"/>
              <a:gd name="connsiteY13802" fmla="*/ 6088114 h 8856097"/>
              <a:gd name="connsiteX13803" fmla="*/ 6174058 w 8830208"/>
              <a:gd name="connsiteY13803" fmla="*/ 6119222 h 8856097"/>
              <a:gd name="connsiteX13804" fmla="*/ 7150827 w 8830208"/>
              <a:gd name="connsiteY13804" fmla="*/ 6155922 h 8856097"/>
              <a:gd name="connsiteX13805" fmla="*/ 7022192 w 8830208"/>
              <a:gd name="connsiteY13805" fmla="*/ 6407277 h 8856097"/>
              <a:gd name="connsiteX13806" fmla="*/ 7072265 w 8830208"/>
              <a:gd name="connsiteY13806" fmla="*/ 6329658 h 8856097"/>
              <a:gd name="connsiteX13807" fmla="*/ 7146084 w 8830208"/>
              <a:gd name="connsiteY13807" fmla="*/ 6196546 h 8856097"/>
              <a:gd name="connsiteX13808" fmla="*/ 7181803 w 8830208"/>
              <a:gd name="connsiteY13808" fmla="*/ 6132453 h 8856097"/>
              <a:gd name="connsiteX13809" fmla="*/ 7196090 w 8830208"/>
              <a:gd name="connsiteY13809" fmla="*/ 6112554 h 8856097"/>
              <a:gd name="connsiteX13810" fmla="*/ 7210378 w 8830208"/>
              <a:gd name="connsiteY13810" fmla="*/ 6092343 h 8856097"/>
              <a:gd name="connsiteX13811" fmla="*/ 7150827 w 8830208"/>
              <a:gd name="connsiteY13811" fmla="*/ 6155922 h 8856097"/>
              <a:gd name="connsiteX13812" fmla="*/ 7486603 w 8830208"/>
              <a:gd name="connsiteY13812" fmla="*/ 6093504 h 8856097"/>
              <a:gd name="connsiteX13813" fmla="*/ 7495565 w 8830208"/>
              <a:gd name="connsiteY13813" fmla="*/ 6103029 h 8856097"/>
              <a:gd name="connsiteX13814" fmla="*/ 7510415 w 8830208"/>
              <a:gd name="connsiteY13814" fmla="*/ 6093504 h 8856097"/>
              <a:gd name="connsiteX13815" fmla="*/ 7501452 w 8830208"/>
              <a:gd name="connsiteY13815" fmla="*/ 6083979 h 8856097"/>
              <a:gd name="connsiteX13816" fmla="*/ 7486603 w 8830208"/>
              <a:gd name="connsiteY13816" fmla="*/ 6093504 h 8856097"/>
              <a:gd name="connsiteX13817" fmla="*/ 7605370 w 8830208"/>
              <a:gd name="connsiteY13817" fmla="*/ 6093981 h 8856097"/>
              <a:gd name="connsiteX13818" fmla="*/ 7620943 w 8830208"/>
              <a:gd name="connsiteY13818" fmla="*/ 6105849 h 8856097"/>
              <a:gd name="connsiteX13819" fmla="*/ 7621439 w 8830208"/>
              <a:gd name="connsiteY13819" fmla="*/ 6089666 h 8856097"/>
              <a:gd name="connsiteX13820" fmla="*/ 7605370 w 8830208"/>
              <a:gd name="connsiteY13820" fmla="*/ 6093981 h 8856097"/>
              <a:gd name="connsiteX13821" fmla="*/ 5587156 w 8830208"/>
              <a:gd name="connsiteY13821" fmla="*/ 6131604 h 8856097"/>
              <a:gd name="connsiteX13822" fmla="*/ 5591699 w 8830208"/>
              <a:gd name="connsiteY13822" fmla="*/ 6274479 h 8856097"/>
              <a:gd name="connsiteX13823" fmla="*/ 5600367 w 8830208"/>
              <a:gd name="connsiteY13823" fmla="*/ 6247724 h 8856097"/>
              <a:gd name="connsiteX13824" fmla="*/ 5610178 w 8830208"/>
              <a:gd name="connsiteY13824" fmla="*/ 6212567 h 8856097"/>
              <a:gd name="connsiteX13825" fmla="*/ 5619703 w 8830208"/>
              <a:gd name="connsiteY13825" fmla="*/ 6256554 h 8856097"/>
              <a:gd name="connsiteX13826" fmla="*/ 5629228 w 8830208"/>
              <a:gd name="connsiteY13826" fmla="*/ 6288767 h 8856097"/>
              <a:gd name="connsiteX13827" fmla="*/ 5638753 w 8830208"/>
              <a:gd name="connsiteY13827" fmla="*/ 6254868 h 8856097"/>
              <a:gd name="connsiteX13828" fmla="*/ 5648278 w 8830208"/>
              <a:gd name="connsiteY13828" fmla="*/ 6226854 h 8856097"/>
              <a:gd name="connsiteX13829" fmla="*/ 5657803 w 8830208"/>
              <a:gd name="connsiteY13829" fmla="*/ 6270279 h 8856097"/>
              <a:gd name="connsiteX13830" fmla="*/ 5667328 w 8830208"/>
              <a:gd name="connsiteY13830" fmla="*/ 6307817 h 8856097"/>
              <a:gd name="connsiteX13831" fmla="*/ 5676853 w 8830208"/>
              <a:gd name="connsiteY13831" fmla="*/ 6268593 h 8856097"/>
              <a:gd name="connsiteX13832" fmla="*/ 5687149 w 8830208"/>
              <a:gd name="connsiteY13832" fmla="*/ 6241619 h 8856097"/>
              <a:gd name="connsiteX13833" fmla="*/ 5691931 w 8830208"/>
              <a:gd name="connsiteY13833" fmla="*/ 6269975 h 8856097"/>
              <a:gd name="connsiteX13834" fmla="*/ 5694845 w 8830208"/>
              <a:gd name="connsiteY13834" fmla="*/ 6314171 h 8856097"/>
              <a:gd name="connsiteX13835" fmla="*/ 5703275 w 8830208"/>
              <a:gd name="connsiteY13835" fmla="*/ 6336392 h 8856097"/>
              <a:gd name="connsiteX13836" fmla="*/ 5710171 w 8830208"/>
              <a:gd name="connsiteY13836" fmla="*/ 6300673 h 8856097"/>
              <a:gd name="connsiteX13837" fmla="*/ 5731402 w 8830208"/>
              <a:gd name="connsiteY13837" fmla="*/ 6303054 h 8856097"/>
              <a:gd name="connsiteX13838" fmla="*/ 5747862 w 8830208"/>
              <a:gd name="connsiteY13838" fmla="*/ 6316285 h 8856097"/>
              <a:gd name="connsiteX13839" fmla="*/ 5763844 w 8830208"/>
              <a:gd name="connsiteY13839" fmla="*/ 6332039 h 8856097"/>
              <a:gd name="connsiteX13840" fmla="*/ 5771379 w 8830208"/>
              <a:gd name="connsiteY13840" fmla="*/ 6369729 h 8856097"/>
              <a:gd name="connsiteX13841" fmla="*/ 5781628 w 8830208"/>
              <a:gd name="connsiteY13841" fmla="*/ 6346479 h 8856097"/>
              <a:gd name="connsiteX13842" fmla="*/ 5791972 w 8830208"/>
              <a:gd name="connsiteY13842" fmla="*/ 6316837 h 8856097"/>
              <a:gd name="connsiteX13843" fmla="*/ 5800535 w 8830208"/>
              <a:gd name="connsiteY13843" fmla="*/ 6342469 h 8856097"/>
              <a:gd name="connsiteX13844" fmla="*/ 5814965 w 8830208"/>
              <a:gd name="connsiteY13844" fmla="*/ 6369729 h 8856097"/>
              <a:gd name="connsiteX13845" fmla="*/ 5827805 w 8830208"/>
              <a:gd name="connsiteY13845" fmla="*/ 6336392 h 8856097"/>
              <a:gd name="connsiteX13846" fmla="*/ 5829300 w 8830208"/>
              <a:gd name="connsiteY13846" fmla="*/ 6379254 h 8856097"/>
              <a:gd name="connsiteX13847" fmla="*/ 5830805 w 8830208"/>
              <a:gd name="connsiteY13847" fmla="*/ 6422117 h 8856097"/>
              <a:gd name="connsiteX13848" fmla="*/ 5844340 w 8830208"/>
              <a:gd name="connsiteY13848" fmla="*/ 6391161 h 8856097"/>
              <a:gd name="connsiteX13849" fmla="*/ 5863790 w 8830208"/>
              <a:gd name="connsiteY13849" fmla="*/ 6397733 h 8856097"/>
              <a:gd name="connsiteX13850" fmla="*/ 5891013 w 8830208"/>
              <a:gd name="connsiteY13850" fmla="*/ 6373835 h 8856097"/>
              <a:gd name="connsiteX13851" fmla="*/ 5886907 w 8830208"/>
              <a:gd name="connsiteY13851" fmla="*/ 6316018 h 8856097"/>
              <a:gd name="connsiteX13852" fmla="*/ 5869162 w 8830208"/>
              <a:gd name="connsiteY13852" fmla="*/ 6307817 h 8856097"/>
              <a:gd name="connsiteX13853" fmla="*/ 5852217 w 8830208"/>
              <a:gd name="connsiteY13853" fmla="*/ 6298292 h 8856097"/>
              <a:gd name="connsiteX13854" fmla="*/ 5835349 w 8830208"/>
              <a:gd name="connsiteY13854" fmla="*/ 6282548 h 8856097"/>
              <a:gd name="connsiteX13855" fmla="*/ 5841683 w 8830208"/>
              <a:gd name="connsiteY13855" fmla="*/ 6242990 h 8856097"/>
              <a:gd name="connsiteX13856" fmla="*/ 5830700 w 8830208"/>
              <a:gd name="connsiteY13856" fmla="*/ 6249772 h 8856097"/>
              <a:gd name="connsiteX13857" fmla="*/ 5819728 w 8830208"/>
              <a:gd name="connsiteY13857" fmla="*/ 6275832 h 8856097"/>
              <a:gd name="connsiteX13858" fmla="*/ 5807917 w 8830208"/>
              <a:gd name="connsiteY13858" fmla="*/ 6291177 h 8856097"/>
              <a:gd name="connsiteX13859" fmla="*/ 5797868 w 8830208"/>
              <a:gd name="connsiteY13859" fmla="*/ 6249905 h 8856097"/>
              <a:gd name="connsiteX13860" fmla="*/ 5799630 w 8830208"/>
              <a:gd name="connsiteY13860" fmla="*/ 6212567 h 8856097"/>
              <a:gd name="connsiteX13861" fmla="*/ 5788791 w 8830208"/>
              <a:gd name="connsiteY13861" fmla="*/ 6238761 h 8856097"/>
              <a:gd name="connsiteX13862" fmla="*/ 5763997 w 8830208"/>
              <a:gd name="connsiteY13862" fmla="*/ 6222997 h 8856097"/>
              <a:gd name="connsiteX13863" fmla="*/ 5748262 w 8830208"/>
              <a:gd name="connsiteY13863" fmla="*/ 6217435 h 8856097"/>
              <a:gd name="connsiteX13864" fmla="*/ 5723278 w 8830208"/>
              <a:gd name="connsiteY13864" fmla="*/ 6200661 h 8856097"/>
              <a:gd name="connsiteX13865" fmla="*/ 5722068 w 8830208"/>
              <a:gd name="connsiteY13865" fmla="*/ 6155417 h 8856097"/>
              <a:gd name="connsiteX13866" fmla="*/ 5712019 w 8830208"/>
              <a:gd name="connsiteY13866" fmla="*/ 6191355 h 8856097"/>
              <a:gd name="connsiteX13867" fmla="*/ 5682949 w 8830208"/>
              <a:gd name="connsiteY13867" fmla="*/ 6185478 h 8856097"/>
              <a:gd name="connsiteX13868" fmla="*/ 5662546 w 8830208"/>
              <a:gd name="connsiteY13868" fmla="*/ 6179316 h 8856097"/>
              <a:gd name="connsiteX13869" fmla="*/ 5637896 w 8830208"/>
              <a:gd name="connsiteY13869" fmla="*/ 6161999 h 8856097"/>
              <a:gd name="connsiteX13870" fmla="*/ 5637038 w 8830208"/>
              <a:gd name="connsiteY13870" fmla="*/ 6126842 h 8856097"/>
              <a:gd name="connsiteX13871" fmla="*/ 5627761 w 8830208"/>
              <a:gd name="connsiteY13871" fmla="*/ 6159094 h 8856097"/>
              <a:gd name="connsiteX13872" fmla="*/ 5598795 w 8830208"/>
              <a:gd name="connsiteY13872" fmla="*/ 6131604 h 8856097"/>
              <a:gd name="connsiteX13873" fmla="*/ 5595728 w 8830208"/>
              <a:gd name="connsiteY13873" fmla="*/ 6088742 h 8856097"/>
              <a:gd name="connsiteX13874" fmla="*/ 5587156 w 8830208"/>
              <a:gd name="connsiteY13874" fmla="*/ 6131604 h 8856097"/>
              <a:gd name="connsiteX13875" fmla="*/ 5859600 w 8830208"/>
              <a:gd name="connsiteY13875" fmla="*/ 6127356 h 8856097"/>
              <a:gd name="connsiteX13876" fmla="*/ 5858218 w 8830208"/>
              <a:gd name="connsiteY13876" fmla="*/ 6174667 h 8856097"/>
              <a:gd name="connsiteX13877" fmla="*/ 5874029 w 8830208"/>
              <a:gd name="connsiteY13877" fmla="*/ 6103229 h 8856097"/>
              <a:gd name="connsiteX13878" fmla="*/ 5859600 w 8830208"/>
              <a:gd name="connsiteY13878" fmla="*/ 6127356 h 8856097"/>
              <a:gd name="connsiteX13879" fmla="*/ 7296103 w 8830208"/>
              <a:gd name="connsiteY13879" fmla="*/ 6108954 h 8856097"/>
              <a:gd name="connsiteX13880" fmla="*/ 7296103 w 8830208"/>
              <a:gd name="connsiteY13880" fmla="*/ 6124413 h 8856097"/>
              <a:gd name="connsiteX13881" fmla="*/ 7310390 w 8830208"/>
              <a:gd name="connsiteY13881" fmla="*/ 6112554 h 8856097"/>
              <a:gd name="connsiteX13882" fmla="*/ 7324678 w 8830208"/>
              <a:gd name="connsiteY13882" fmla="*/ 6097105 h 8856097"/>
              <a:gd name="connsiteX13883" fmla="*/ 7310390 w 8830208"/>
              <a:gd name="connsiteY13883" fmla="*/ 6093504 h 8856097"/>
              <a:gd name="connsiteX13884" fmla="*/ 7296103 w 8830208"/>
              <a:gd name="connsiteY13884" fmla="*/ 6108954 h 8856097"/>
              <a:gd name="connsiteX13885" fmla="*/ 7414774 w 8830208"/>
              <a:gd name="connsiteY13885" fmla="*/ 6103668 h 8856097"/>
              <a:gd name="connsiteX13886" fmla="*/ 7413574 w 8830208"/>
              <a:gd name="connsiteY13886" fmla="*/ 6118908 h 8856097"/>
              <a:gd name="connsiteX13887" fmla="*/ 7438978 w 8830208"/>
              <a:gd name="connsiteY13887" fmla="*/ 6102468 h 8856097"/>
              <a:gd name="connsiteX13888" fmla="*/ 7414774 w 8830208"/>
              <a:gd name="connsiteY13888" fmla="*/ 6103668 h 8856097"/>
              <a:gd name="connsiteX13889" fmla="*/ 7800928 w 8830208"/>
              <a:gd name="connsiteY13889" fmla="*/ 6103029 h 8856097"/>
              <a:gd name="connsiteX13890" fmla="*/ 7811015 w 8830208"/>
              <a:gd name="connsiteY13890" fmla="*/ 6112554 h 8856097"/>
              <a:gd name="connsiteX13891" fmla="*/ 7815215 w 8830208"/>
              <a:gd name="connsiteY13891" fmla="*/ 6103029 h 8856097"/>
              <a:gd name="connsiteX13892" fmla="*/ 7805128 w 8830208"/>
              <a:gd name="connsiteY13892" fmla="*/ 6093504 h 8856097"/>
              <a:gd name="connsiteX13893" fmla="*/ 7800928 w 8830208"/>
              <a:gd name="connsiteY13893" fmla="*/ 6103029 h 8856097"/>
              <a:gd name="connsiteX13894" fmla="*/ 7872365 w 8830208"/>
              <a:gd name="connsiteY13894" fmla="*/ 6103029 h 8856097"/>
              <a:gd name="connsiteX13895" fmla="*/ 7882452 w 8830208"/>
              <a:gd name="connsiteY13895" fmla="*/ 6112554 h 8856097"/>
              <a:gd name="connsiteX13896" fmla="*/ 7886653 w 8830208"/>
              <a:gd name="connsiteY13896" fmla="*/ 6103029 h 8856097"/>
              <a:gd name="connsiteX13897" fmla="*/ 7876565 w 8830208"/>
              <a:gd name="connsiteY13897" fmla="*/ 6093504 h 8856097"/>
              <a:gd name="connsiteX13898" fmla="*/ 7872365 w 8830208"/>
              <a:gd name="connsiteY13898" fmla="*/ 6103029 h 8856097"/>
              <a:gd name="connsiteX13899" fmla="*/ 7189175 w 8830208"/>
              <a:gd name="connsiteY13899" fmla="*/ 6179229 h 8856097"/>
              <a:gd name="connsiteX13900" fmla="*/ 7057025 w 8830208"/>
              <a:gd name="connsiteY13900" fmla="*/ 6436404 h 8856097"/>
              <a:gd name="connsiteX13901" fmla="*/ 7106184 w 8830208"/>
              <a:gd name="connsiteY13901" fmla="*/ 6357823 h 8856097"/>
              <a:gd name="connsiteX13902" fmla="*/ 7183241 w 8830208"/>
              <a:gd name="connsiteY13902" fmla="*/ 6221064 h 8856097"/>
              <a:gd name="connsiteX13903" fmla="*/ 7219903 w 8830208"/>
              <a:gd name="connsiteY13903" fmla="*/ 6155436 h 8856097"/>
              <a:gd name="connsiteX13904" fmla="*/ 7235505 w 8830208"/>
              <a:gd name="connsiteY13904" fmla="*/ 6136586 h 8856097"/>
              <a:gd name="connsiteX13905" fmla="*/ 7246506 w 8830208"/>
              <a:gd name="connsiteY13905" fmla="*/ 6111726 h 8856097"/>
              <a:gd name="connsiteX13906" fmla="*/ 7189175 w 8830208"/>
              <a:gd name="connsiteY13906" fmla="*/ 6179229 h 8856097"/>
              <a:gd name="connsiteX13907" fmla="*/ 7524703 w 8830208"/>
              <a:gd name="connsiteY13907" fmla="*/ 6112554 h 8856097"/>
              <a:gd name="connsiteX13908" fmla="*/ 7533665 w 8830208"/>
              <a:gd name="connsiteY13908" fmla="*/ 6122079 h 8856097"/>
              <a:gd name="connsiteX13909" fmla="*/ 7548515 w 8830208"/>
              <a:gd name="connsiteY13909" fmla="*/ 6112554 h 8856097"/>
              <a:gd name="connsiteX13910" fmla="*/ 7539552 w 8830208"/>
              <a:gd name="connsiteY13910" fmla="*/ 6103029 h 8856097"/>
              <a:gd name="connsiteX13911" fmla="*/ 7524703 w 8830208"/>
              <a:gd name="connsiteY13911" fmla="*/ 6112554 h 8856097"/>
              <a:gd name="connsiteX13912" fmla="*/ 7724728 w 8830208"/>
              <a:gd name="connsiteY13912" fmla="*/ 6112554 h 8856097"/>
              <a:gd name="connsiteX13913" fmla="*/ 7734253 w 8830208"/>
              <a:gd name="connsiteY13913" fmla="*/ 6122079 h 8856097"/>
              <a:gd name="connsiteX13914" fmla="*/ 7743778 w 8830208"/>
              <a:gd name="connsiteY13914" fmla="*/ 6112554 h 8856097"/>
              <a:gd name="connsiteX13915" fmla="*/ 7734253 w 8830208"/>
              <a:gd name="connsiteY13915" fmla="*/ 6103029 h 8856097"/>
              <a:gd name="connsiteX13916" fmla="*/ 7724728 w 8830208"/>
              <a:gd name="connsiteY13916" fmla="*/ 6112554 h 8856097"/>
              <a:gd name="connsiteX13917" fmla="*/ 6210253 w 8830208"/>
              <a:gd name="connsiteY13917" fmla="*/ 6141129 h 8856097"/>
              <a:gd name="connsiteX13918" fmla="*/ 6203109 w 8830208"/>
              <a:gd name="connsiteY13918" fmla="*/ 6175258 h 8856097"/>
              <a:gd name="connsiteX13919" fmla="*/ 6218720 w 8830208"/>
              <a:gd name="connsiteY13919" fmla="*/ 6149598 h 8856097"/>
              <a:gd name="connsiteX13920" fmla="*/ 6210253 w 8830208"/>
              <a:gd name="connsiteY13920" fmla="*/ 6141129 h 8856097"/>
              <a:gd name="connsiteX13921" fmla="*/ 7338574 w 8830208"/>
              <a:gd name="connsiteY13921" fmla="*/ 6122718 h 8856097"/>
              <a:gd name="connsiteX13922" fmla="*/ 7337374 w 8830208"/>
              <a:gd name="connsiteY13922" fmla="*/ 6137958 h 8856097"/>
              <a:gd name="connsiteX13923" fmla="*/ 7362778 w 8830208"/>
              <a:gd name="connsiteY13923" fmla="*/ 6121518 h 8856097"/>
              <a:gd name="connsiteX13924" fmla="*/ 7338574 w 8830208"/>
              <a:gd name="connsiteY13924" fmla="*/ 6122718 h 8856097"/>
              <a:gd name="connsiteX13925" fmla="*/ 7464381 w 8830208"/>
              <a:gd name="connsiteY13925" fmla="*/ 6118908 h 8856097"/>
              <a:gd name="connsiteX13926" fmla="*/ 7458028 w 8830208"/>
              <a:gd name="connsiteY13926" fmla="*/ 6135100 h 8856097"/>
              <a:gd name="connsiteX13927" fmla="*/ 7469295 w 8830208"/>
              <a:gd name="connsiteY13927" fmla="*/ 6133672 h 8856097"/>
              <a:gd name="connsiteX13928" fmla="*/ 7475649 w 8830208"/>
              <a:gd name="connsiteY13928" fmla="*/ 6117479 h 8856097"/>
              <a:gd name="connsiteX13929" fmla="*/ 7464381 w 8830208"/>
              <a:gd name="connsiteY13929" fmla="*/ 6118908 h 8856097"/>
              <a:gd name="connsiteX13930" fmla="*/ 7643765 w 8830208"/>
              <a:gd name="connsiteY13930" fmla="*/ 6122079 h 8856097"/>
              <a:gd name="connsiteX13931" fmla="*/ 7652728 w 8830208"/>
              <a:gd name="connsiteY13931" fmla="*/ 6131604 h 8856097"/>
              <a:gd name="connsiteX13932" fmla="*/ 7667578 w 8830208"/>
              <a:gd name="connsiteY13932" fmla="*/ 6122079 h 8856097"/>
              <a:gd name="connsiteX13933" fmla="*/ 7658615 w 8830208"/>
              <a:gd name="connsiteY13933" fmla="*/ 6112554 h 8856097"/>
              <a:gd name="connsiteX13934" fmla="*/ 7643765 w 8830208"/>
              <a:gd name="connsiteY13934" fmla="*/ 6122079 h 8856097"/>
              <a:gd name="connsiteX13935" fmla="*/ 7915228 w 8830208"/>
              <a:gd name="connsiteY13935" fmla="*/ 6122079 h 8856097"/>
              <a:gd name="connsiteX13936" fmla="*/ 7925315 w 8830208"/>
              <a:gd name="connsiteY13936" fmla="*/ 6131604 h 8856097"/>
              <a:gd name="connsiteX13937" fmla="*/ 7929515 w 8830208"/>
              <a:gd name="connsiteY13937" fmla="*/ 6122079 h 8856097"/>
              <a:gd name="connsiteX13938" fmla="*/ 7919428 w 8830208"/>
              <a:gd name="connsiteY13938" fmla="*/ 6112554 h 8856097"/>
              <a:gd name="connsiteX13939" fmla="*/ 7915228 w 8830208"/>
              <a:gd name="connsiteY13939" fmla="*/ 6122079 h 8856097"/>
              <a:gd name="connsiteX13940" fmla="*/ 2914602 w 8830208"/>
              <a:gd name="connsiteY13940" fmla="*/ 6136367 h 8856097"/>
              <a:gd name="connsiteX13941" fmla="*/ 2912269 w 8830208"/>
              <a:gd name="connsiteY13941" fmla="*/ 6150654 h 8856097"/>
              <a:gd name="connsiteX13942" fmla="*/ 2933652 w 8830208"/>
              <a:gd name="connsiteY13942" fmla="*/ 6136367 h 8856097"/>
              <a:gd name="connsiteX13943" fmla="*/ 2935986 w 8830208"/>
              <a:gd name="connsiteY13943" fmla="*/ 6122079 h 8856097"/>
              <a:gd name="connsiteX13944" fmla="*/ 2914602 w 8830208"/>
              <a:gd name="connsiteY13944" fmla="*/ 6136367 h 8856097"/>
              <a:gd name="connsiteX13945" fmla="*/ 5891841 w 8830208"/>
              <a:gd name="connsiteY13945" fmla="*/ 6173553 h 8856097"/>
              <a:gd name="connsiteX13946" fmla="*/ 5890708 w 8830208"/>
              <a:gd name="connsiteY13946" fmla="*/ 6217139 h 8856097"/>
              <a:gd name="connsiteX13947" fmla="*/ 5911949 w 8830208"/>
              <a:gd name="connsiteY13947" fmla="*/ 6122079 h 8856097"/>
              <a:gd name="connsiteX13948" fmla="*/ 5891841 w 8830208"/>
              <a:gd name="connsiteY13948" fmla="*/ 6173553 h 8856097"/>
              <a:gd name="connsiteX13949" fmla="*/ 7567565 w 8830208"/>
              <a:gd name="connsiteY13949" fmla="*/ 6131604 h 8856097"/>
              <a:gd name="connsiteX13950" fmla="*/ 7576528 w 8830208"/>
              <a:gd name="connsiteY13950" fmla="*/ 6141129 h 8856097"/>
              <a:gd name="connsiteX13951" fmla="*/ 7591378 w 8830208"/>
              <a:gd name="connsiteY13951" fmla="*/ 6131604 h 8856097"/>
              <a:gd name="connsiteX13952" fmla="*/ 7582415 w 8830208"/>
              <a:gd name="connsiteY13952" fmla="*/ 6122079 h 8856097"/>
              <a:gd name="connsiteX13953" fmla="*/ 7567565 w 8830208"/>
              <a:gd name="connsiteY13953" fmla="*/ 6131604 h 8856097"/>
              <a:gd name="connsiteX13954" fmla="*/ 7767590 w 8830208"/>
              <a:gd name="connsiteY13954" fmla="*/ 6131604 h 8856097"/>
              <a:gd name="connsiteX13955" fmla="*/ 7777115 w 8830208"/>
              <a:gd name="connsiteY13955" fmla="*/ 6141129 h 8856097"/>
              <a:gd name="connsiteX13956" fmla="*/ 7786640 w 8830208"/>
              <a:gd name="connsiteY13956" fmla="*/ 6131604 h 8856097"/>
              <a:gd name="connsiteX13957" fmla="*/ 7777115 w 8830208"/>
              <a:gd name="connsiteY13957" fmla="*/ 6122079 h 8856097"/>
              <a:gd name="connsiteX13958" fmla="*/ 7767590 w 8830208"/>
              <a:gd name="connsiteY13958" fmla="*/ 6131604 h 8856097"/>
              <a:gd name="connsiteX13959" fmla="*/ 7843885 w 8830208"/>
              <a:gd name="connsiteY13959" fmla="*/ 6131757 h 8856097"/>
              <a:gd name="connsiteX13960" fmla="*/ 7858735 w 8830208"/>
              <a:gd name="connsiteY13960" fmla="*/ 6135958 h 8856097"/>
              <a:gd name="connsiteX13961" fmla="*/ 7852753 w 8830208"/>
              <a:gd name="connsiteY13961" fmla="*/ 6122079 h 8856097"/>
              <a:gd name="connsiteX13962" fmla="*/ 7843885 w 8830208"/>
              <a:gd name="connsiteY13962" fmla="*/ 6131757 h 8856097"/>
              <a:gd name="connsiteX13963" fmla="*/ 7226789 w 8830208"/>
              <a:gd name="connsiteY13963" fmla="*/ 6201823 h 8856097"/>
              <a:gd name="connsiteX13964" fmla="*/ 7071665 w 8830208"/>
              <a:gd name="connsiteY13964" fmla="*/ 6500889 h 8856097"/>
              <a:gd name="connsiteX13965" fmla="*/ 7119757 w 8830208"/>
              <a:gd name="connsiteY13965" fmla="*/ 6426879 h 8856097"/>
              <a:gd name="connsiteX13966" fmla="*/ 7219007 w 8830208"/>
              <a:gd name="connsiteY13966" fmla="*/ 6250667 h 8856097"/>
              <a:gd name="connsiteX13967" fmla="*/ 7280224 w 8830208"/>
              <a:gd name="connsiteY13967" fmla="*/ 6132034 h 8856097"/>
              <a:gd name="connsiteX13968" fmla="*/ 7226789 w 8830208"/>
              <a:gd name="connsiteY13968" fmla="*/ 6201823 h 8856097"/>
              <a:gd name="connsiteX13969" fmla="*/ 7378075 w 8830208"/>
              <a:gd name="connsiteY13969" fmla="*/ 6146693 h 8856097"/>
              <a:gd name="connsiteX13970" fmla="*/ 7383609 w 8830208"/>
              <a:gd name="connsiteY13970" fmla="*/ 6157998 h 8856097"/>
              <a:gd name="connsiteX13971" fmla="*/ 7393162 w 8830208"/>
              <a:gd name="connsiteY13971" fmla="*/ 6131604 h 8856097"/>
              <a:gd name="connsiteX13972" fmla="*/ 7378075 w 8830208"/>
              <a:gd name="connsiteY13972" fmla="*/ 6146693 h 8856097"/>
              <a:gd name="connsiteX13973" fmla="*/ 7500595 w 8830208"/>
              <a:gd name="connsiteY13973" fmla="*/ 6141606 h 8856097"/>
              <a:gd name="connsiteX13974" fmla="*/ 7516168 w 8830208"/>
              <a:gd name="connsiteY13974" fmla="*/ 6153474 h 8856097"/>
              <a:gd name="connsiteX13975" fmla="*/ 7516664 w 8830208"/>
              <a:gd name="connsiteY13975" fmla="*/ 6137291 h 8856097"/>
              <a:gd name="connsiteX13976" fmla="*/ 7500595 w 8830208"/>
              <a:gd name="connsiteY13976" fmla="*/ 6141606 h 8856097"/>
              <a:gd name="connsiteX13977" fmla="*/ 7686628 w 8830208"/>
              <a:gd name="connsiteY13977" fmla="*/ 6141129 h 8856097"/>
              <a:gd name="connsiteX13978" fmla="*/ 7700915 w 8830208"/>
              <a:gd name="connsiteY13978" fmla="*/ 6150654 h 8856097"/>
              <a:gd name="connsiteX13979" fmla="*/ 7715203 w 8830208"/>
              <a:gd name="connsiteY13979" fmla="*/ 6141129 h 8856097"/>
              <a:gd name="connsiteX13980" fmla="*/ 7700915 w 8830208"/>
              <a:gd name="connsiteY13980" fmla="*/ 6131604 h 8856097"/>
              <a:gd name="connsiteX13981" fmla="*/ 7686628 w 8830208"/>
              <a:gd name="connsiteY13981" fmla="*/ 6141129 h 8856097"/>
              <a:gd name="connsiteX13982" fmla="*/ 3438477 w 8830208"/>
              <a:gd name="connsiteY13982" fmla="*/ 6189117 h 8856097"/>
              <a:gd name="connsiteX13983" fmla="*/ 3215411 w 8830208"/>
              <a:gd name="connsiteY13983" fmla="*/ 6276604 h 8856097"/>
              <a:gd name="connsiteX13984" fmla="*/ 3206515 w 8830208"/>
              <a:gd name="connsiteY13984" fmla="*/ 6294625 h 8856097"/>
              <a:gd name="connsiteX13985" fmla="*/ 3561503 w 8830208"/>
              <a:gd name="connsiteY13985" fmla="*/ 6145102 h 8856097"/>
              <a:gd name="connsiteX13986" fmla="*/ 3438477 w 8830208"/>
              <a:gd name="connsiteY13986" fmla="*/ 6189117 h 8856097"/>
              <a:gd name="connsiteX13987" fmla="*/ 6235923 w 8830208"/>
              <a:gd name="connsiteY13987" fmla="*/ 6174591 h 8856097"/>
              <a:gd name="connsiteX13988" fmla="*/ 6224445 w 8830208"/>
              <a:gd name="connsiteY13988" fmla="*/ 6207804 h 8856097"/>
              <a:gd name="connsiteX13989" fmla="*/ 6255525 w 8830208"/>
              <a:gd name="connsiteY13989" fmla="*/ 6145130 h 8856097"/>
              <a:gd name="connsiteX13990" fmla="*/ 6235923 w 8830208"/>
              <a:gd name="connsiteY13990" fmla="*/ 6174591 h 8856097"/>
              <a:gd name="connsiteX13991" fmla="*/ 7614895 w 8830208"/>
              <a:gd name="connsiteY13991" fmla="*/ 6151131 h 8856097"/>
              <a:gd name="connsiteX13992" fmla="*/ 7630468 w 8830208"/>
              <a:gd name="connsiteY13992" fmla="*/ 6162999 h 8856097"/>
              <a:gd name="connsiteX13993" fmla="*/ 7630964 w 8830208"/>
              <a:gd name="connsiteY13993" fmla="*/ 6146816 h 8856097"/>
              <a:gd name="connsiteX13994" fmla="*/ 7614895 w 8830208"/>
              <a:gd name="connsiteY13994" fmla="*/ 6151131 h 8856097"/>
              <a:gd name="connsiteX13995" fmla="*/ 7886653 w 8830208"/>
              <a:gd name="connsiteY13995" fmla="*/ 6150654 h 8856097"/>
              <a:gd name="connsiteX13996" fmla="*/ 7896178 w 8830208"/>
              <a:gd name="connsiteY13996" fmla="*/ 6160179 h 8856097"/>
              <a:gd name="connsiteX13997" fmla="*/ 7905703 w 8830208"/>
              <a:gd name="connsiteY13997" fmla="*/ 6150654 h 8856097"/>
              <a:gd name="connsiteX13998" fmla="*/ 7896178 w 8830208"/>
              <a:gd name="connsiteY13998" fmla="*/ 6141129 h 8856097"/>
              <a:gd name="connsiteX13999" fmla="*/ 7886653 w 8830208"/>
              <a:gd name="connsiteY13999" fmla="*/ 6150654 h 8856097"/>
              <a:gd name="connsiteX14000" fmla="*/ 7958090 w 8830208"/>
              <a:gd name="connsiteY14000" fmla="*/ 6150654 h 8856097"/>
              <a:gd name="connsiteX14001" fmla="*/ 7968177 w 8830208"/>
              <a:gd name="connsiteY14001" fmla="*/ 6160179 h 8856097"/>
              <a:gd name="connsiteX14002" fmla="*/ 7972378 w 8830208"/>
              <a:gd name="connsiteY14002" fmla="*/ 6150654 h 8856097"/>
              <a:gd name="connsiteX14003" fmla="*/ 7962290 w 8830208"/>
              <a:gd name="connsiteY14003" fmla="*/ 6141129 h 8856097"/>
              <a:gd name="connsiteX14004" fmla="*/ 7958090 w 8830208"/>
              <a:gd name="connsiteY14004" fmla="*/ 6150654 h 8856097"/>
              <a:gd name="connsiteX14005" fmla="*/ 8037271 w 8830208"/>
              <a:gd name="connsiteY14005" fmla="*/ 6147635 h 8856097"/>
              <a:gd name="connsiteX14006" fmla="*/ 8055521 w 8830208"/>
              <a:gd name="connsiteY14006" fmla="*/ 6146883 h 8856097"/>
              <a:gd name="connsiteX14007" fmla="*/ 8043024 w 8830208"/>
              <a:gd name="connsiteY14007" fmla="*/ 6141882 h 8856097"/>
              <a:gd name="connsiteX14008" fmla="*/ 8037271 w 8830208"/>
              <a:gd name="connsiteY14008" fmla="*/ 6147635 h 8856097"/>
              <a:gd name="connsiteX14009" fmla="*/ 5931084 w 8830208"/>
              <a:gd name="connsiteY14009" fmla="*/ 6157237 h 8856097"/>
              <a:gd name="connsiteX14010" fmla="*/ 5920798 w 8830208"/>
              <a:gd name="connsiteY14010" fmla="*/ 6203118 h 8856097"/>
              <a:gd name="connsiteX14011" fmla="*/ 5915349 w 8830208"/>
              <a:gd name="connsiteY14011" fmla="*/ 6241142 h 8856097"/>
              <a:gd name="connsiteX14012" fmla="*/ 5929341 w 8830208"/>
              <a:gd name="connsiteY14012" fmla="*/ 6198965 h 8856097"/>
              <a:gd name="connsiteX14013" fmla="*/ 5931084 w 8830208"/>
              <a:gd name="connsiteY14013" fmla="*/ 6157237 h 8856097"/>
              <a:gd name="connsiteX14014" fmla="*/ 7264613 w 8830208"/>
              <a:gd name="connsiteY14014" fmla="*/ 6229103 h 8856097"/>
              <a:gd name="connsiteX14015" fmla="*/ 7134178 w 8830208"/>
              <a:gd name="connsiteY14015" fmla="*/ 6459817 h 8856097"/>
              <a:gd name="connsiteX14016" fmla="*/ 7148465 w 8830208"/>
              <a:gd name="connsiteY14016" fmla="*/ 6455454 h 8856097"/>
              <a:gd name="connsiteX14017" fmla="*/ 7162753 w 8830208"/>
              <a:gd name="connsiteY14017" fmla="*/ 6433738 h 8856097"/>
              <a:gd name="connsiteX14018" fmla="*/ 7306818 w 8830208"/>
              <a:gd name="connsiteY14018" fmla="*/ 6196460 h 8856097"/>
              <a:gd name="connsiteX14019" fmla="*/ 7325373 w 8830208"/>
              <a:gd name="connsiteY14019" fmla="*/ 6155846 h 8856097"/>
              <a:gd name="connsiteX14020" fmla="*/ 7264613 w 8830208"/>
              <a:gd name="connsiteY14020" fmla="*/ 6229103 h 8856097"/>
              <a:gd name="connsiteX14021" fmla="*/ 7424299 w 8830208"/>
              <a:gd name="connsiteY14021" fmla="*/ 6160818 h 8856097"/>
              <a:gd name="connsiteX14022" fmla="*/ 7423099 w 8830208"/>
              <a:gd name="connsiteY14022" fmla="*/ 6176058 h 8856097"/>
              <a:gd name="connsiteX14023" fmla="*/ 7448503 w 8830208"/>
              <a:gd name="connsiteY14023" fmla="*/ 6159618 h 8856097"/>
              <a:gd name="connsiteX14024" fmla="*/ 7424299 w 8830208"/>
              <a:gd name="connsiteY14024" fmla="*/ 6160818 h 8856097"/>
              <a:gd name="connsiteX14025" fmla="*/ 7810453 w 8830208"/>
              <a:gd name="connsiteY14025" fmla="*/ 6160179 h 8856097"/>
              <a:gd name="connsiteX14026" fmla="*/ 7819978 w 8830208"/>
              <a:gd name="connsiteY14026" fmla="*/ 6169704 h 8856097"/>
              <a:gd name="connsiteX14027" fmla="*/ 7829503 w 8830208"/>
              <a:gd name="connsiteY14027" fmla="*/ 6160179 h 8856097"/>
              <a:gd name="connsiteX14028" fmla="*/ 7819978 w 8830208"/>
              <a:gd name="connsiteY14028" fmla="*/ 6150654 h 8856097"/>
              <a:gd name="connsiteX14029" fmla="*/ 7810453 w 8830208"/>
              <a:gd name="connsiteY14029" fmla="*/ 6160179 h 8856097"/>
              <a:gd name="connsiteX14030" fmla="*/ 2932433 w 8830208"/>
              <a:gd name="connsiteY14030" fmla="*/ 6176848 h 8856097"/>
              <a:gd name="connsiteX14031" fmla="*/ 2919365 w 8830208"/>
              <a:gd name="connsiteY14031" fmla="*/ 6193517 h 8856097"/>
              <a:gd name="connsiteX14032" fmla="*/ 2936034 w 8830208"/>
              <a:gd name="connsiteY14032" fmla="*/ 6180449 h 8856097"/>
              <a:gd name="connsiteX14033" fmla="*/ 2949102 w 8830208"/>
              <a:gd name="connsiteY14033" fmla="*/ 6160179 h 8856097"/>
              <a:gd name="connsiteX14034" fmla="*/ 2932433 w 8830208"/>
              <a:gd name="connsiteY14034" fmla="*/ 6176848 h 8856097"/>
              <a:gd name="connsiteX14035" fmla="*/ 7534228 w 8830208"/>
              <a:gd name="connsiteY14035" fmla="*/ 6169704 h 8856097"/>
              <a:gd name="connsiteX14036" fmla="*/ 7543190 w 8830208"/>
              <a:gd name="connsiteY14036" fmla="*/ 6179229 h 8856097"/>
              <a:gd name="connsiteX14037" fmla="*/ 7558040 w 8830208"/>
              <a:gd name="connsiteY14037" fmla="*/ 6169704 h 8856097"/>
              <a:gd name="connsiteX14038" fmla="*/ 7549077 w 8830208"/>
              <a:gd name="connsiteY14038" fmla="*/ 6160179 h 8856097"/>
              <a:gd name="connsiteX14039" fmla="*/ 7534228 w 8830208"/>
              <a:gd name="connsiteY14039" fmla="*/ 6169704 h 8856097"/>
              <a:gd name="connsiteX14040" fmla="*/ 7734253 w 8830208"/>
              <a:gd name="connsiteY14040" fmla="*/ 6169704 h 8856097"/>
              <a:gd name="connsiteX14041" fmla="*/ 7743778 w 8830208"/>
              <a:gd name="connsiteY14041" fmla="*/ 6179229 h 8856097"/>
              <a:gd name="connsiteX14042" fmla="*/ 7753303 w 8830208"/>
              <a:gd name="connsiteY14042" fmla="*/ 6169704 h 8856097"/>
              <a:gd name="connsiteX14043" fmla="*/ 7743778 w 8830208"/>
              <a:gd name="connsiteY14043" fmla="*/ 6160179 h 8856097"/>
              <a:gd name="connsiteX14044" fmla="*/ 7734253 w 8830208"/>
              <a:gd name="connsiteY14044" fmla="*/ 6169704 h 8856097"/>
              <a:gd name="connsiteX14045" fmla="*/ 8000953 w 8830208"/>
              <a:gd name="connsiteY14045" fmla="*/ 6169704 h 8856097"/>
              <a:gd name="connsiteX14046" fmla="*/ 8010478 w 8830208"/>
              <a:gd name="connsiteY14046" fmla="*/ 6179229 h 8856097"/>
              <a:gd name="connsiteX14047" fmla="*/ 8020003 w 8830208"/>
              <a:gd name="connsiteY14047" fmla="*/ 6169704 h 8856097"/>
              <a:gd name="connsiteX14048" fmla="*/ 8010478 w 8830208"/>
              <a:gd name="connsiteY14048" fmla="*/ 6160179 h 8856097"/>
              <a:gd name="connsiteX14049" fmla="*/ 8000953 w 8830208"/>
              <a:gd name="connsiteY14049" fmla="*/ 6169704 h 8856097"/>
              <a:gd name="connsiteX14050" fmla="*/ 8081915 w 8830208"/>
              <a:gd name="connsiteY14050" fmla="*/ 6169704 h 8856097"/>
              <a:gd name="connsiteX14051" fmla="*/ 8092002 w 8830208"/>
              <a:gd name="connsiteY14051" fmla="*/ 6179229 h 8856097"/>
              <a:gd name="connsiteX14052" fmla="*/ 8096203 w 8830208"/>
              <a:gd name="connsiteY14052" fmla="*/ 6169704 h 8856097"/>
              <a:gd name="connsiteX14053" fmla="*/ 8086115 w 8830208"/>
              <a:gd name="connsiteY14053" fmla="*/ 6160179 h 8856097"/>
              <a:gd name="connsiteX14054" fmla="*/ 8081915 w 8830208"/>
              <a:gd name="connsiteY14054" fmla="*/ 6169704 h 8856097"/>
              <a:gd name="connsiteX14055" fmla="*/ 5954211 w 8830208"/>
              <a:gd name="connsiteY14055" fmla="*/ 6191755 h 8856097"/>
              <a:gd name="connsiteX14056" fmla="*/ 5944219 w 8830208"/>
              <a:gd name="connsiteY14056" fmla="*/ 6239380 h 8856097"/>
              <a:gd name="connsiteX14057" fmla="*/ 5958669 w 8830208"/>
              <a:gd name="connsiteY14057" fmla="*/ 6222569 h 8856097"/>
              <a:gd name="connsiteX14058" fmla="*/ 5954211 w 8830208"/>
              <a:gd name="connsiteY14058" fmla="*/ 6191755 h 8856097"/>
              <a:gd name="connsiteX14059" fmla="*/ 7327478 w 8830208"/>
              <a:gd name="connsiteY14059" fmla="*/ 6218606 h 8856097"/>
              <a:gd name="connsiteX14060" fmla="*/ 7172278 w 8830208"/>
              <a:gd name="connsiteY14060" fmla="*/ 6474619 h 8856097"/>
              <a:gd name="connsiteX14061" fmla="*/ 7209178 w 8830208"/>
              <a:gd name="connsiteY14061" fmla="*/ 6438529 h 8856097"/>
              <a:gd name="connsiteX14062" fmla="*/ 7360644 w 8830208"/>
              <a:gd name="connsiteY14062" fmla="*/ 6201261 h 8856097"/>
              <a:gd name="connsiteX14063" fmla="*/ 7370550 w 8830208"/>
              <a:gd name="connsiteY14063" fmla="*/ 6178725 h 8856097"/>
              <a:gd name="connsiteX14064" fmla="*/ 7327478 w 8830208"/>
              <a:gd name="connsiteY14064" fmla="*/ 6218606 h 8856097"/>
              <a:gd name="connsiteX14065" fmla="*/ 7658053 w 8830208"/>
              <a:gd name="connsiteY14065" fmla="*/ 6179229 h 8856097"/>
              <a:gd name="connsiteX14066" fmla="*/ 7667578 w 8830208"/>
              <a:gd name="connsiteY14066" fmla="*/ 6188754 h 8856097"/>
              <a:gd name="connsiteX14067" fmla="*/ 7677103 w 8830208"/>
              <a:gd name="connsiteY14067" fmla="*/ 6179229 h 8856097"/>
              <a:gd name="connsiteX14068" fmla="*/ 7667578 w 8830208"/>
              <a:gd name="connsiteY14068" fmla="*/ 6169704 h 8856097"/>
              <a:gd name="connsiteX14069" fmla="*/ 7658053 w 8830208"/>
              <a:gd name="connsiteY14069" fmla="*/ 6179229 h 8856097"/>
              <a:gd name="connsiteX14070" fmla="*/ 7853315 w 8830208"/>
              <a:gd name="connsiteY14070" fmla="*/ 6179229 h 8856097"/>
              <a:gd name="connsiteX14071" fmla="*/ 7862840 w 8830208"/>
              <a:gd name="connsiteY14071" fmla="*/ 6188754 h 8856097"/>
              <a:gd name="connsiteX14072" fmla="*/ 7872365 w 8830208"/>
              <a:gd name="connsiteY14072" fmla="*/ 6179229 h 8856097"/>
              <a:gd name="connsiteX14073" fmla="*/ 7862840 w 8830208"/>
              <a:gd name="connsiteY14073" fmla="*/ 6169704 h 8856097"/>
              <a:gd name="connsiteX14074" fmla="*/ 7853315 w 8830208"/>
              <a:gd name="connsiteY14074" fmla="*/ 6179229 h 8856097"/>
              <a:gd name="connsiteX14075" fmla="*/ 7924753 w 8830208"/>
              <a:gd name="connsiteY14075" fmla="*/ 6179229 h 8856097"/>
              <a:gd name="connsiteX14076" fmla="*/ 7934278 w 8830208"/>
              <a:gd name="connsiteY14076" fmla="*/ 6188754 h 8856097"/>
              <a:gd name="connsiteX14077" fmla="*/ 7943803 w 8830208"/>
              <a:gd name="connsiteY14077" fmla="*/ 6179229 h 8856097"/>
              <a:gd name="connsiteX14078" fmla="*/ 7934278 w 8830208"/>
              <a:gd name="connsiteY14078" fmla="*/ 6169704 h 8856097"/>
              <a:gd name="connsiteX14079" fmla="*/ 7924753 w 8830208"/>
              <a:gd name="connsiteY14079" fmla="*/ 6179229 h 8856097"/>
              <a:gd name="connsiteX14080" fmla="*/ 7462399 w 8830208"/>
              <a:gd name="connsiteY14080" fmla="*/ 6189393 h 8856097"/>
              <a:gd name="connsiteX14081" fmla="*/ 7461199 w 8830208"/>
              <a:gd name="connsiteY14081" fmla="*/ 6204633 h 8856097"/>
              <a:gd name="connsiteX14082" fmla="*/ 7486603 w 8830208"/>
              <a:gd name="connsiteY14082" fmla="*/ 6188193 h 8856097"/>
              <a:gd name="connsiteX14083" fmla="*/ 7462399 w 8830208"/>
              <a:gd name="connsiteY14083" fmla="*/ 6189393 h 8856097"/>
              <a:gd name="connsiteX14084" fmla="*/ 7577500 w 8830208"/>
              <a:gd name="connsiteY14084" fmla="*/ 6188098 h 8856097"/>
              <a:gd name="connsiteX14085" fmla="*/ 7594816 w 8830208"/>
              <a:gd name="connsiteY14085" fmla="*/ 6201194 h 8856097"/>
              <a:gd name="connsiteX14086" fmla="*/ 7591940 w 8830208"/>
              <a:gd name="connsiteY14086" fmla="*/ 6179229 h 8856097"/>
              <a:gd name="connsiteX14087" fmla="*/ 7577500 w 8830208"/>
              <a:gd name="connsiteY14087" fmla="*/ 6188098 h 8856097"/>
              <a:gd name="connsiteX14088" fmla="*/ 7777115 w 8830208"/>
              <a:gd name="connsiteY14088" fmla="*/ 6188754 h 8856097"/>
              <a:gd name="connsiteX14089" fmla="*/ 7786078 w 8830208"/>
              <a:gd name="connsiteY14089" fmla="*/ 6198279 h 8856097"/>
              <a:gd name="connsiteX14090" fmla="*/ 7800928 w 8830208"/>
              <a:gd name="connsiteY14090" fmla="*/ 6188754 h 8856097"/>
              <a:gd name="connsiteX14091" fmla="*/ 7791965 w 8830208"/>
              <a:gd name="connsiteY14091" fmla="*/ 6179229 h 8856097"/>
              <a:gd name="connsiteX14092" fmla="*/ 7777115 w 8830208"/>
              <a:gd name="connsiteY14092" fmla="*/ 6188754 h 8856097"/>
              <a:gd name="connsiteX14093" fmla="*/ 8124778 w 8830208"/>
              <a:gd name="connsiteY14093" fmla="*/ 6188754 h 8856097"/>
              <a:gd name="connsiteX14094" fmla="*/ 8134865 w 8830208"/>
              <a:gd name="connsiteY14094" fmla="*/ 6198279 h 8856097"/>
              <a:gd name="connsiteX14095" fmla="*/ 8139065 w 8830208"/>
              <a:gd name="connsiteY14095" fmla="*/ 6188754 h 8856097"/>
              <a:gd name="connsiteX14096" fmla="*/ 8128978 w 8830208"/>
              <a:gd name="connsiteY14096" fmla="*/ 6179229 h 8856097"/>
              <a:gd name="connsiteX14097" fmla="*/ 8124778 w 8830208"/>
              <a:gd name="connsiteY14097" fmla="*/ 6188754 h 8856097"/>
              <a:gd name="connsiteX14098" fmla="*/ 7700915 w 8830208"/>
              <a:gd name="connsiteY14098" fmla="*/ 6198279 h 8856097"/>
              <a:gd name="connsiteX14099" fmla="*/ 7709878 w 8830208"/>
              <a:gd name="connsiteY14099" fmla="*/ 6207804 h 8856097"/>
              <a:gd name="connsiteX14100" fmla="*/ 7724728 w 8830208"/>
              <a:gd name="connsiteY14100" fmla="*/ 6198279 h 8856097"/>
              <a:gd name="connsiteX14101" fmla="*/ 7715765 w 8830208"/>
              <a:gd name="connsiteY14101" fmla="*/ 6188754 h 8856097"/>
              <a:gd name="connsiteX14102" fmla="*/ 7700915 w 8830208"/>
              <a:gd name="connsiteY14102" fmla="*/ 6198279 h 8856097"/>
              <a:gd name="connsiteX14103" fmla="*/ 7967615 w 8830208"/>
              <a:gd name="connsiteY14103" fmla="*/ 6198279 h 8856097"/>
              <a:gd name="connsiteX14104" fmla="*/ 7977140 w 8830208"/>
              <a:gd name="connsiteY14104" fmla="*/ 6207804 h 8856097"/>
              <a:gd name="connsiteX14105" fmla="*/ 7986665 w 8830208"/>
              <a:gd name="connsiteY14105" fmla="*/ 6198279 h 8856097"/>
              <a:gd name="connsiteX14106" fmla="*/ 7977140 w 8830208"/>
              <a:gd name="connsiteY14106" fmla="*/ 6188754 h 8856097"/>
              <a:gd name="connsiteX14107" fmla="*/ 7967615 w 8830208"/>
              <a:gd name="connsiteY14107" fmla="*/ 6198279 h 8856097"/>
              <a:gd name="connsiteX14108" fmla="*/ 5986958 w 8830208"/>
              <a:gd name="connsiteY14108" fmla="*/ 6218587 h 8856097"/>
              <a:gd name="connsiteX14109" fmla="*/ 5971547 w 8830208"/>
              <a:gd name="connsiteY14109" fmla="*/ 6317704 h 8856097"/>
              <a:gd name="connsiteX14110" fmla="*/ 5997255 w 8830208"/>
              <a:gd name="connsiteY14110" fmla="*/ 6201175 h 8856097"/>
              <a:gd name="connsiteX14111" fmla="*/ 5986958 w 8830208"/>
              <a:gd name="connsiteY14111" fmla="*/ 6218587 h 8856097"/>
              <a:gd name="connsiteX14112" fmla="*/ 7386199 w 8830208"/>
              <a:gd name="connsiteY14112" fmla="*/ 6208443 h 8856097"/>
              <a:gd name="connsiteX14113" fmla="*/ 7384999 w 8830208"/>
              <a:gd name="connsiteY14113" fmla="*/ 6223683 h 8856097"/>
              <a:gd name="connsiteX14114" fmla="*/ 7410403 w 8830208"/>
              <a:gd name="connsiteY14114" fmla="*/ 6207243 h 8856097"/>
              <a:gd name="connsiteX14115" fmla="*/ 7386199 w 8830208"/>
              <a:gd name="connsiteY14115" fmla="*/ 6208443 h 8856097"/>
              <a:gd name="connsiteX14116" fmla="*/ 7500499 w 8830208"/>
              <a:gd name="connsiteY14116" fmla="*/ 6208443 h 8856097"/>
              <a:gd name="connsiteX14117" fmla="*/ 7499299 w 8830208"/>
              <a:gd name="connsiteY14117" fmla="*/ 6223683 h 8856097"/>
              <a:gd name="connsiteX14118" fmla="*/ 7524703 w 8830208"/>
              <a:gd name="connsiteY14118" fmla="*/ 6207243 h 8856097"/>
              <a:gd name="connsiteX14119" fmla="*/ 7500499 w 8830208"/>
              <a:gd name="connsiteY14119" fmla="*/ 6208443 h 8856097"/>
              <a:gd name="connsiteX14120" fmla="*/ 7624324 w 8830208"/>
              <a:gd name="connsiteY14120" fmla="*/ 6208443 h 8856097"/>
              <a:gd name="connsiteX14121" fmla="*/ 7623124 w 8830208"/>
              <a:gd name="connsiteY14121" fmla="*/ 6223683 h 8856097"/>
              <a:gd name="connsiteX14122" fmla="*/ 7648528 w 8830208"/>
              <a:gd name="connsiteY14122" fmla="*/ 6207243 h 8856097"/>
              <a:gd name="connsiteX14123" fmla="*/ 7624324 w 8830208"/>
              <a:gd name="connsiteY14123" fmla="*/ 6208443 h 8856097"/>
              <a:gd name="connsiteX14124" fmla="*/ 7896178 w 8830208"/>
              <a:gd name="connsiteY14124" fmla="*/ 6207804 h 8856097"/>
              <a:gd name="connsiteX14125" fmla="*/ 7905703 w 8830208"/>
              <a:gd name="connsiteY14125" fmla="*/ 6217329 h 8856097"/>
              <a:gd name="connsiteX14126" fmla="*/ 7915228 w 8830208"/>
              <a:gd name="connsiteY14126" fmla="*/ 6207804 h 8856097"/>
              <a:gd name="connsiteX14127" fmla="*/ 7905703 w 8830208"/>
              <a:gd name="connsiteY14127" fmla="*/ 6198279 h 8856097"/>
              <a:gd name="connsiteX14128" fmla="*/ 7896178 w 8830208"/>
              <a:gd name="connsiteY14128" fmla="*/ 6207804 h 8856097"/>
              <a:gd name="connsiteX14129" fmla="*/ 3019654 w 8830208"/>
              <a:gd name="connsiteY14129" fmla="*/ 6216958 h 8856097"/>
              <a:gd name="connsiteX14130" fmla="*/ 3011148 w 8830208"/>
              <a:gd name="connsiteY14130" fmla="*/ 6231332 h 8856097"/>
              <a:gd name="connsiteX14131" fmla="*/ 3028712 w 8830208"/>
              <a:gd name="connsiteY14131" fmla="*/ 6222321 h 8856097"/>
              <a:gd name="connsiteX14132" fmla="*/ 3019654 w 8830208"/>
              <a:gd name="connsiteY14132" fmla="*/ 6216958 h 8856097"/>
              <a:gd name="connsiteX14133" fmla="*/ 3244958 w 8830208"/>
              <a:gd name="connsiteY14133" fmla="*/ 6237694 h 8856097"/>
              <a:gd name="connsiteX14134" fmla="*/ 3174692 w 8830208"/>
              <a:gd name="connsiteY14134" fmla="*/ 6271051 h 8856097"/>
              <a:gd name="connsiteX14135" fmla="*/ 3332912 w 8830208"/>
              <a:gd name="connsiteY14135" fmla="*/ 6211739 h 8856097"/>
              <a:gd name="connsiteX14136" fmla="*/ 3244958 w 8830208"/>
              <a:gd name="connsiteY14136" fmla="*/ 6237694 h 8856097"/>
              <a:gd name="connsiteX14137" fmla="*/ 7819978 w 8830208"/>
              <a:gd name="connsiteY14137" fmla="*/ 6217329 h 8856097"/>
              <a:gd name="connsiteX14138" fmla="*/ 7829503 w 8830208"/>
              <a:gd name="connsiteY14138" fmla="*/ 6226854 h 8856097"/>
              <a:gd name="connsiteX14139" fmla="*/ 7839028 w 8830208"/>
              <a:gd name="connsiteY14139" fmla="*/ 6217329 h 8856097"/>
              <a:gd name="connsiteX14140" fmla="*/ 7829503 w 8830208"/>
              <a:gd name="connsiteY14140" fmla="*/ 6207804 h 8856097"/>
              <a:gd name="connsiteX14141" fmla="*/ 7819978 w 8830208"/>
              <a:gd name="connsiteY14141" fmla="*/ 6217329 h 8856097"/>
              <a:gd name="connsiteX14142" fmla="*/ 8096203 w 8830208"/>
              <a:gd name="connsiteY14142" fmla="*/ 6217892 h 8856097"/>
              <a:gd name="connsiteX14143" fmla="*/ 8105728 w 8830208"/>
              <a:gd name="connsiteY14143" fmla="*/ 6222092 h 8856097"/>
              <a:gd name="connsiteX14144" fmla="*/ 8115253 w 8830208"/>
              <a:gd name="connsiteY14144" fmla="*/ 6212005 h 8856097"/>
              <a:gd name="connsiteX14145" fmla="*/ 8105728 w 8830208"/>
              <a:gd name="connsiteY14145" fmla="*/ 6207804 h 8856097"/>
              <a:gd name="connsiteX14146" fmla="*/ 8096203 w 8830208"/>
              <a:gd name="connsiteY14146" fmla="*/ 6217892 h 8856097"/>
              <a:gd name="connsiteX14147" fmla="*/ 8177165 w 8830208"/>
              <a:gd name="connsiteY14147" fmla="*/ 6217329 h 8856097"/>
              <a:gd name="connsiteX14148" fmla="*/ 8187252 w 8830208"/>
              <a:gd name="connsiteY14148" fmla="*/ 6226854 h 8856097"/>
              <a:gd name="connsiteX14149" fmla="*/ 8191453 w 8830208"/>
              <a:gd name="connsiteY14149" fmla="*/ 6217329 h 8856097"/>
              <a:gd name="connsiteX14150" fmla="*/ 8181365 w 8830208"/>
              <a:gd name="connsiteY14150" fmla="*/ 6207804 h 8856097"/>
              <a:gd name="connsiteX14151" fmla="*/ 8177165 w 8830208"/>
              <a:gd name="connsiteY14151" fmla="*/ 6217329 h 8856097"/>
              <a:gd name="connsiteX14152" fmla="*/ 7428538 w 8830208"/>
              <a:gd name="connsiteY14152" fmla="*/ 6232713 h 8856097"/>
              <a:gd name="connsiteX14153" fmla="*/ 7415775 w 8830208"/>
              <a:gd name="connsiteY14153" fmla="*/ 6248105 h 8856097"/>
              <a:gd name="connsiteX14154" fmla="*/ 7433729 w 8830208"/>
              <a:gd name="connsiteY14154" fmla="*/ 6244619 h 8856097"/>
              <a:gd name="connsiteX14155" fmla="*/ 7455646 w 8830208"/>
              <a:gd name="connsiteY14155" fmla="*/ 6229236 h 8856097"/>
              <a:gd name="connsiteX14156" fmla="*/ 7428538 w 8830208"/>
              <a:gd name="connsiteY14156" fmla="*/ 6232713 h 8856097"/>
              <a:gd name="connsiteX14157" fmla="*/ 7542838 w 8830208"/>
              <a:gd name="connsiteY14157" fmla="*/ 6232713 h 8856097"/>
              <a:gd name="connsiteX14158" fmla="*/ 7530075 w 8830208"/>
              <a:gd name="connsiteY14158" fmla="*/ 6248105 h 8856097"/>
              <a:gd name="connsiteX14159" fmla="*/ 7548029 w 8830208"/>
              <a:gd name="connsiteY14159" fmla="*/ 6244619 h 8856097"/>
              <a:gd name="connsiteX14160" fmla="*/ 7569946 w 8830208"/>
              <a:gd name="connsiteY14160" fmla="*/ 6229236 h 8856097"/>
              <a:gd name="connsiteX14161" fmla="*/ 7542838 w 8830208"/>
              <a:gd name="connsiteY14161" fmla="*/ 6232713 h 8856097"/>
              <a:gd name="connsiteX14162" fmla="*/ 7743778 w 8830208"/>
              <a:gd name="connsiteY14162" fmla="*/ 6226854 h 8856097"/>
              <a:gd name="connsiteX14163" fmla="*/ 7752740 w 8830208"/>
              <a:gd name="connsiteY14163" fmla="*/ 6236379 h 8856097"/>
              <a:gd name="connsiteX14164" fmla="*/ 7767590 w 8830208"/>
              <a:gd name="connsiteY14164" fmla="*/ 6226854 h 8856097"/>
              <a:gd name="connsiteX14165" fmla="*/ 7758627 w 8830208"/>
              <a:gd name="connsiteY14165" fmla="*/ 6217329 h 8856097"/>
              <a:gd name="connsiteX14166" fmla="*/ 7743778 w 8830208"/>
              <a:gd name="connsiteY14166" fmla="*/ 6226854 h 8856097"/>
              <a:gd name="connsiteX14167" fmla="*/ 7934278 w 8830208"/>
              <a:gd name="connsiteY14167" fmla="*/ 6226854 h 8856097"/>
              <a:gd name="connsiteX14168" fmla="*/ 7943803 w 8830208"/>
              <a:gd name="connsiteY14168" fmla="*/ 6236379 h 8856097"/>
              <a:gd name="connsiteX14169" fmla="*/ 7953328 w 8830208"/>
              <a:gd name="connsiteY14169" fmla="*/ 6226854 h 8856097"/>
              <a:gd name="connsiteX14170" fmla="*/ 7943803 w 8830208"/>
              <a:gd name="connsiteY14170" fmla="*/ 6217329 h 8856097"/>
              <a:gd name="connsiteX14171" fmla="*/ 7934278 w 8830208"/>
              <a:gd name="connsiteY14171" fmla="*/ 6226854 h 8856097"/>
              <a:gd name="connsiteX14172" fmla="*/ 8010478 w 8830208"/>
              <a:gd name="connsiteY14172" fmla="*/ 6226854 h 8856097"/>
              <a:gd name="connsiteX14173" fmla="*/ 8019440 w 8830208"/>
              <a:gd name="connsiteY14173" fmla="*/ 6236379 h 8856097"/>
              <a:gd name="connsiteX14174" fmla="*/ 8034290 w 8830208"/>
              <a:gd name="connsiteY14174" fmla="*/ 6226854 h 8856097"/>
              <a:gd name="connsiteX14175" fmla="*/ 8025327 w 8830208"/>
              <a:gd name="connsiteY14175" fmla="*/ 6217329 h 8856097"/>
              <a:gd name="connsiteX14176" fmla="*/ 8010478 w 8830208"/>
              <a:gd name="connsiteY14176" fmla="*/ 6226854 h 8856097"/>
              <a:gd name="connsiteX14177" fmla="*/ 3027683 w 8830208"/>
              <a:gd name="connsiteY14177" fmla="*/ 6243523 h 8856097"/>
              <a:gd name="connsiteX14178" fmla="*/ 3014615 w 8830208"/>
              <a:gd name="connsiteY14178" fmla="*/ 6260192 h 8856097"/>
              <a:gd name="connsiteX14179" fmla="*/ 3031284 w 8830208"/>
              <a:gd name="connsiteY14179" fmla="*/ 6247124 h 8856097"/>
              <a:gd name="connsiteX14180" fmla="*/ 3047952 w 8830208"/>
              <a:gd name="connsiteY14180" fmla="*/ 6230455 h 8856097"/>
              <a:gd name="connsiteX14181" fmla="*/ 3027683 w 8830208"/>
              <a:gd name="connsiteY14181" fmla="*/ 6243523 h 8856097"/>
              <a:gd name="connsiteX14182" fmla="*/ 6020639 w 8830208"/>
              <a:gd name="connsiteY14182" fmla="*/ 6248333 h 8856097"/>
              <a:gd name="connsiteX14183" fmla="*/ 6006284 w 8830208"/>
              <a:gd name="connsiteY14183" fmla="*/ 6309179 h 8856097"/>
              <a:gd name="connsiteX14184" fmla="*/ 6001093 w 8830208"/>
              <a:gd name="connsiteY14184" fmla="*/ 6345917 h 8856097"/>
              <a:gd name="connsiteX14185" fmla="*/ 6020019 w 8830208"/>
              <a:gd name="connsiteY14185" fmla="*/ 6289634 h 8856097"/>
              <a:gd name="connsiteX14186" fmla="*/ 6020639 w 8830208"/>
              <a:gd name="connsiteY14186" fmla="*/ 6248333 h 8856097"/>
              <a:gd name="connsiteX14187" fmla="*/ 7662815 w 8830208"/>
              <a:gd name="connsiteY14187" fmla="*/ 6236379 h 8856097"/>
              <a:gd name="connsiteX14188" fmla="*/ 7671778 w 8830208"/>
              <a:gd name="connsiteY14188" fmla="*/ 6245904 h 8856097"/>
              <a:gd name="connsiteX14189" fmla="*/ 7686628 w 8830208"/>
              <a:gd name="connsiteY14189" fmla="*/ 6236379 h 8856097"/>
              <a:gd name="connsiteX14190" fmla="*/ 7677665 w 8830208"/>
              <a:gd name="connsiteY14190" fmla="*/ 6226854 h 8856097"/>
              <a:gd name="connsiteX14191" fmla="*/ 7662815 w 8830208"/>
              <a:gd name="connsiteY14191" fmla="*/ 6236379 h 8856097"/>
              <a:gd name="connsiteX14192" fmla="*/ 7858078 w 8830208"/>
              <a:gd name="connsiteY14192" fmla="*/ 6236379 h 8856097"/>
              <a:gd name="connsiteX14193" fmla="*/ 7867603 w 8830208"/>
              <a:gd name="connsiteY14193" fmla="*/ 6245904 h 8856097"/>
              <a:gd name="connsiteX14194" fmla="*/ 7877128 w 8830208"/>
              <a:gd name="connsiteY14194" fmla="*/ 6236379 h 8856097"/>
              <a:gd name="connsiteX14195" fmla="*/ 7867603 w 8830208"/>
              <a:gd name="connsiteY14195" fmla="*/ 6226854 h 8856097"/>
              <a:gd name="connsiteX14196" fmla="*/ 7858078 w 8830208"/>
              <a:gd name="connsiteY14196" fmla="*/ 6236379 h 8856097"/>
              <a:gd name="connsiteX14197" fmla="*/ 8139065 w 8830208"/>
              <a:gd name="connsiteY14197" fmla="*/ 6236379 h 8856097"/>
              <a:gd name="connsiteX14198" fmla="*/ 8148590 w 8830208"/>
              <a:gd name="connsiteY14198" fmla="*/ 6245904 h 8856097"/>
              <a:gd name="connsiteX14199" fmla="*/ 8158115 w 8830208"/>
              <a:gd name="connsiteY14199" fmla="*/ 6236379 h 8856097"/>
              <a:gd name="connsiteX14200" fmla="*/ 8148590 w 8830208"/>
              <a:gd name="connsiteY14200" fmla="*/ 6226854 h 8856097"/>
              <a:gd name="connsiteX14201" fmla="*/ 8139065 w 8830208"/>
              <a:gd name="connsiteY14201" fmla="*/ 6236379 h 8856097"/>
              <a:gd name="connsiteX14202" fmla="*/ 7317258 w 8830208"/>
              <a:gd name="connsiteY14202" fmla="*/ 6310198 h 8856097"/>
              <a:gd name="connsiteX14203" fmla="*/ 7234676 w 8830208"/>
              <a:gd name="connsiteY14203" fmla="*/ 6450692 h 8856097"/>
              <a:gd name="connsiteX14204" fmla="*/ 7190623 w 8830208"/>
              <a:gd name="connsiteY14204" fmla="*/ 6526416 h 8856097"/>
              <a:gd name="connsiteX14205" fmla="*/ 7181803 w 8830208"/>
              <a:gd name="connsiteY14205" fmla="*/ 6549009 h 8856097"/>
              <a:gd name="connsiteX14206" fmla="*/ 7181803 w 8830208"/>
              <a:gd name="connsiteY14206" fmla="*/ 6562563 h 8856097"/>
              <a:gd name="connsiteX14207" fmla="*/ 7196090 w 8830208"/>
              <a:gd name="connsiteY14207" fmla="*/ 6550704 h 8856097"/>
              <a:gd name="connsiteX14208" fmla="*/ 7210378 w 8830208"/>
              <a:gd name="connsiteY14208" fmla="*/ 6530826 h 8856097"/>
              <a:gd name="connsiteX14209" fmla="*/ 7348671 w 8830208"/>
              <a:gd name="connsiteY14209" fmla="*/ 6294549 h 8856097"/>
              <a:gd name="connsiteX14210" fmla="*/ 7373217 w 8830208"/>
              <a:gd name="connsiteY14210" fmla="*/ 6236379 h 8856097"/>
              <a:gd name="connsiteX14211" fmla="*/ 7317258 w 8830208"/>
              <a:gd name="connsiteY14211" fmla="*/ 6310198 h 8856097"/>
              <a:gd name="connsiteX14212" fmla="*/ 7473906 w 8830208"/>
              <a:gd name="connsiteY14212" fmla="*/ 6242733 h 8856097"/>
              <a:gd name="connsiteX14213" fmla="*/ 7467553 w 8830208"/>
              <a:gd name="connsiteY14213" fmla="*/ 6262945 h 8856097"/>
              <a:gd name="connsiteX14214" fmla="*/ 7467553 w 8830208"/>
              <a:gd name="connsiteY14214" fmla="*/ 6276813 h 8856097"/>
              <a:gd name="connsiteX14215" fmla="*/ 7481840 w 8830208"/>
              <a:gd name="connsiteY14215" fmla="*/ 6264954 h 8856097"/>
              <a:gd name="connsiteX14216" fmla="*/ 7496128 w 8830208"/>
              <a:gd name="connsiteY14216" fmla="*/ 6244743 h 8856097"/>
              <a:gd name="connsiteX14217" fmla="*/ 7473906 w 8830208"/>
              <a:gd name="connsiteY14217" fmla="*/ 6242733 h 8856097"/>
              <a:gd name="connsiteX14218" fmla="*/ 7591378 w 8830208"/>
              <a:gd name="connsiteY14218" fmla="*/ 6250667 h 8856097"/>
              <a:gd name="connsiteX14219" fmla="*/ 7579519 w 8830208"/>
              <a:gd name="connsiteY14219" fmla="*/ 6264954 h 8856097"/>
              <a:gd name="connsiteX14220" fmla="*/ 7594978 w 8830208"/>
              <a:gd name="connsiteY14220" fmla="*/ 6264954 h 8856097"/>
              <a:gd name="connsiteX14221" fmla="*/ 7610428 w 8830208"/>
              <a:gd name="connsiteY14221" fmla="*/ 6250667 h 8856097"/>
              <a:gd name="connsiteX14222" fmla="*/ 7606827 w 8830208"/>
              <a:gd name="connsiteY14222" fmla="*/ 6236379 h 8856097"/>
              <a:gd name="connsiteX14223" fmla="*/ 7591378 w 8830208"/>
              <a:gd name="connsiteY14223" fmla="*/ 6250667 h 8856097"/>
              <a:gd name="connsiteX14224" fmla="*/ 7786640 w 8830208"/>
              <a:gd name="connsiteY14224" fmla="*/ 6245904 h 8856097"/>
              <a:gd name="connsiteX14225" fmla="*/ 7795603 w 8830208"/>
              <a:gd name="connsiteY14225" fmla="*/ 6255429 h 8856097"/>
              <a:gd name="connsiteX14226" fmla="*/ 7810453 w 8830208"/>
              <a:gd name="connsiteY14226" fmla="*/ 6245904 h 8856097"/>
              <a:gd name="connsiteX14227" fmla="*/ 7801490 w 8830208"/>
              <a:gd name="connsiteY14227" fmla="*/ 6236379 h 8856097"/>
              <a:gd name="connsiteX14228" fmla="*/ 7786640 w 8830208"/>
              <a:gd name="connsiteY14228" fmla="*/ 6245904 h 8856097"/>
              <a:gd name="connsiteX14229" fmla="*/ 8058103 w 8830208"/>
              <a:gd name="connsiteY14229" fmla="*/ 6245904 h 8856097"/>
              <a:gd name="connsiteX14230" fmla="*/ 8067065 w 8830208"/>
              <a:gd name="connsiteY14230" fmla="*/ 6255429 h 8856097"/>
              <a:gd name="connsiteX14231" fmla="*/ 8081915 w 8830208"/>
              <a:gd name="connsiteY14231" fmla="*/ 6245904 h 8856097"/>
              <a:gd name="connsiteX14232" fmla="*/ 8072952 w 8830208"/>
              <a:gd name="connsiteY14232" fmla="*/ 6236379 h 8856097"/>
              <a:gd name="connsiteX14233" fmla="*/ 8058103 w 8830208"/>
              <a:gd name="connsiteY14233" fmla="*/ 6245904 h 8856097"/>
              <a:gd name="connsiteX14234" fmla="*/ 8218246 w 8830208"/>
              <a:gd name="connsiteY14234" fmla="*/ 6242885 h 8856097"/>
              <a:gd name="connsiteX14235" fmla="*/ 8236496 w 8830208"/>
              <a:gd name="connsiteY14235" fmla="*/ 6242133 h 8856097"/>
              <a:gd name="connsiteX14236" fmla="*/ 8223999 w 8830208"/>
              <a:gd name="connsiteY14236" fmla="*/ 6237132 h 8856097"/>
              <a:gd name="connsiteX14237" fmla="*/ 8218246 w 8830208"/>
              <a:gd name="connsiteY14237" fmla="*/ 6242885 h 8856097"/>
              <a:gd name="connsiteX14238" fmla="*/ 3037208 w 8830208"/>
              <a:gd name="connsiteY14238" fmla="*/ 6262573 h 8856097"/>
              <a:gd name="connsiteX14239" fmla="*/ 3024140 w 8830208"/>
              <a:gd name="connsiteY14239" fmla="*/ 6279242 h 8856097"/>
              <a:gd name="connsiteX14240" fmla="*/ 3040809 w 8830208"/>
              <a:gd name="connsiteY14240" fmla="*/ 6266174 h 8856097"/>
              <a:gd name="connsiteX14241" fmla="*/ 3053877 w 8830208"/>
              <a:gd name="connsiteY14241" fmla="*/ 6245904 h 8856097"/>
              <a:gd name="connsiteX14242" fmla="*/ 3037208 w 8830208"/>
              <a:gd name="connsiteY14242" fmla="*/ 6262573 h 8856097"/>
              <a:gd name="connsiteX14243" fmla="*/ 7710049 w 8830208"/>
              <a:gd name="connsiteY14243" fmla="*/ 6256068 h 8856097"/>
              <a:gd name="connsiteX14244" fmla="*/ 7708849 w 8830208"/>
              <a:gd name="connsiteY14244" fmla="*/ 6271308 h 8856097"/>
              <a:gd name="connsiteX14245" fmla="*/ 7734253 w 8830208"/>
              <a:gd name="connsiteY14245" fmla="*/ 6254868 h 8856097"/>
              <a:gd name="connsiteX14246" fmla="*/ 7710049 w 8830208"/>
              <a:gd name="connsiteY14246" fmla="*/ 6256068 h 8856097"/>
              <a:gd name="connsiteX14247" fmla="*/ 7977140 w 8830208"/>
              <a:gd name="connsiteY14247" fmla="*/ 6255429 h 8856097"/>
              <a:gd name="connsiteX14248" fmla="*/ 7986103 w 8830208"/>
              <a:gd name="connsiteY14248" fmla="*/ 6264954 h 8856097"/>
              <a:gd name="connsiteX14249" fmla="*/ 8000953 w 8830208"/>
              <a:gd name="connsiteY14249" fmla="*/ 6255429 h 8856097"/>
              <a:gd name="connsiteX14250" fmla="*/ 7991990 w 8830208"/>
              <a:gd name="connsiteY14250" fmla="*/ 6245904 h 8856097"/>
              <a:gd name="connsiteX14251" fmla="*/ 7977140 w 8830208"/>
              <a:gd name="connsiteY14251" fmla="*/ 6255429 h 8856097"/>
              <a:gd name="connsiteX14252" fmla="*/ 7399649 w 8830208"/>
              <a:gd name="connsiteY14252" fmla="*/ 6271365 h 8856097"/>
              <a:gd name="connsiteX14253" fmla="*/ 7219903 w 8830208"/>
              <a:gd name="connsiteY14253" fmla="*/ 6574593 h 8856097"/>
              <a:gd name="connsiteX14254" fmla="*/ 7243620 w 8830208"/>
              <a:gd name="connsiteY14254" fmla="*/ 6560544 h 8856097"/>
              <a:gd name="connsiteX14255" fmla="*/ 7388152 w 8830208"/>
              <a:gd name="connsiteY14255" fmla="*/ 6318952 h 8856097"/>
              <a:gd name="connsiteX14256" fmla="*/ 7399649 w 8830208"/>
              <a:gd name="connsiteY14256" fmla="*/ 6271365 h 8856097"/>
              <a:gd name="connsiteX14257" fmla="*/ 7510472 w 8830208"/>
              <a:gd name="connsiteY14257" fmla="*/ 6274423 h 8856097"/>
              <a:gd name="connsiteX14258" fmla="*/ 7493175 w 8830208"/>
              <a:gd name="connsiteY14258" fmla="*/ 6293529 h 8856097"/>
              <a:gd name="connsiteX14259" fmla="*/ 7509234 w 8830208"/>
              <a:gd name="connsiteY14259" fmla="*/ 6293529 h 8856097"/>
              <a:gd name="connsiteX14260" fmla="*/ 7530942 w 8830208"/>
              <a:gd name="connsiteY14260" fmla="*/ 6278833 h 8856097"/>
              <a:gd name="connsiteX14261" fmla="*/ 7510472 w 8830208"/>
              <a:gd name="connsiteY14261" fmla="*/ 6274423 h 8856097"/>
              <a:gd name="connsiteX14262" fmla="*/ 7829503 w 8830208"/>
              <a:gd name="connsiteY14262" fmla="*/ 6270279 h 8856097"/>
              <a:gd name="connsiteX14263" fmla="*/ 7839028 w 8830208"/>
              <a:gd name="connsiteY14263" fmla="*/ 6279242 h 8856097"/>
              <a:gd name="connsiteX14264" fmla="*/ 7848553 w 8830208"/>
              <a:gd name="connsiteY14264" fmla="*/ 6264393 h 8856097"/>
              <a:gd name="connsiteX14265" fmla="*/ 7839028 w 8830208"/>
              <a:gd name="connsiteY14265" fmla="*/ 6255429 h 8856097"/>
              <a:gd name="connsiteX14266" fmla="*/ 7829503 w 8830208"/>
              <a:gd name="connsiteY14266" fmla="*/ 6270279 h 8856097"/>
              <a:gd name="connsiteX14267" fmla="*/ 7901035 w 8830208"/>
              <a:gd name="connsiteY14267" fmla="*/ 6265107 h 8856097"/>
              <a:gd name="connsiteX14268" fmla="*/ 7915885 w 8830208"/>
              <a:gd name="connsiteY14268" fmla="*/ 6269308 h 8856097"/>
              <a:gd name="connsiteX14269" fmla="*/ 7909903 w 8830208"/>
              <a:gd name="connsiteY14269" fmla="*/ 6255429 h 8856097"/>
              <a:gd name="connsiteX14270" fmla="*/ 7901035 w 8830208"/>
              <a:gd name="connsiteY14270" fmla="*/ 6265107 h 8856097"/>
              <a:gd name="connsiteX14271" fmla="*/ 8105728 w 8830208"/>
              <a:gd name="connsiteY14271" fmla="*/ 6264954 h 8856097"/>
              <a:gd name="connsiteX14272" fmla="*/ 8115253 w 8830208"/>
              <a:gd name="connsiteY14272" fmla="*/ 6274479 h 8856097"/>
              <a:gd name="connsiteX14273" fmla="*/ 8124778 w 8830208"/>
              <a:gd name="connsiteY14273" fmla="*/ 6264954 h 8856097"/>
              <a:gd name="connsiteX14274" fmla="*/ 8115253 w 8830208"/>
              <a:gd name="connsiteY14274" fmla="*/ 6255429 h 8856097"/>
              <a:gd name="connsiteX14275" fmla="*/ 8105728 w 8830208"/>
              <a:gd name="connsiteY14275" fmla="*/ 6264954 h 8856097"/>
              <a:gd name="connsiteX14276" fmla="*/ 8181928 w 8830208"/>
              <a:gd name="connsiteY14276" fmla="*/ 6264954 h 8856097"/>
              <a:gd name="connsiteX14277" fmla="*/ 8191453 w 8830208"/>
              <a:gd name="connsiteY14277" fmla="*/ 6274479 h 8856097"/>
              <a:gd name="connsiteX14278" fmla="*/ 8200978 w 8830208"/>
              <a:gd name="connsiteY14278" fmla="*/ 6264954 h 8856097"/>
              <a:gd name="connsiteX14279" fmla="*/ 8191453 w 8830208"/>
              <a:gd name="connsiteY14279" fmla="*/ 6255429 h 8856097"/>
              <a:gd name="connsiteX14280" fmla="*/ 8181928 w 8830208"/>
              <a:gd name="connsiteY14280" fmla="*/ 6264954 h 8856097"/>
              <a:gd name="connsiteX14281" fmla="*/ 3046733 w 8830208"/>
              <a:gd name="connsiteY14281" fmla="*/ 6281623 h 8856097"/>
              <a:gd name="connsiteX14282" fmla="*/ 3033665 w 8830208"/>
              <a:gd name="connsiteY14282" fmla="*/ 6298292 h 8856097"/>
              <a:gd name="connsiteX14283" fmla="*/ 3050334 w 8830208"/>
              <a:gd name="connsiteY14283" fmla="*/ 6285224 h 8856097"/>
              <a:gd name="connsiteX14284" fmla="*/ 3063402 w 8830208"/>
              <a:gd name="connsiteY14284" fmla="*/ 6264954 h 8856097"/>
              <a:gd name="connsiteX14285" fmla="*/ 3046733 w 8830208"/>
              <a:gd name="connsiteY14285" fmla="*/ 6281623 h 8856097"/>
              <a:gd name="connsiteX14286" fmla="*/ 5934780 w 8830208"/>
              <a:gd name="connsiteY14286" fmla="*/ 6280033 h 8856097"/>
              <a:gd name="connsiteX14287" fmla="*/ 5940533 w 8830208"/>
              <a:gd name="connsiteY14287" fmla="*/ 6285796 h 8856097"/>
              <a:gd name="connsiteX14288" fmla="*/ 5939781 w 8830208"/>
              <a:gd name="connsiteY14288" fmla="*/ 6267536 h 8856097"/>
              <a:gd name="connsiteX14289" fmla="*/ 5934780 w 8830208"/>
              <a:gd name="connsiteY14289" fmla="*/ 6280033 h 8856097"/>
              <a:gd name="connsiteX14290" fmla="*/ 6045584 w 8830208"/>
              <a:gd name="connsiteY14290" fmla="*/ 6317428 h 8856097"/>
              <a:gd name="connsiteX14291" fmla="*/ 6033269 w 8830208"/>
              <a:gd name="connsiteY14291" fmla="*/ 6376902 h 8856097"/>
              <a:gd name="connsiteX14292" fmla="*/ 6065206 w 8830208"/>
              <a:gd name="connsiteY14292" fmla="*/ 6272727 h 8856097"/>
              <a:gd name="connsiteX14293" fmla="*/ 6045584 w 8830208"/>
              <a:gd name="connsiteY14293" fmla="*/ 6317428 h 8856097"/>
              <a:gd name="connsiteX14294" fmla="*/ 7625630 w 8830208"/>
              <a:gd name="connsiteY14294" fmla="*/ 6280299 h 8856097"/>
              <a:gd name="connsiteX14295" fmla="*/ 7619733 w 8830208"/>
              <a:gd name="connsiteY14295" fmla="*/ 6295654 h 8856097"/>
              <a:gd name="connsiteX14296" fmla="*/ 7634907 w 8830208"/>
              <a:gd name="connsiteY14296" fmla="*/ 6289824 h 8856097"/>
              <a:gd name="connsiteX14297" fmla="*/ 7654071 w 8830208"/>
              <a:gd name="connsiteY14297" fmla="*/ 6284004 h 8856097"/>
              <a:gd name="connsiteX14298" fmla="*/ 7658053 w 8830208"/>
              <a:gd name="connsiteY14298" fmla="*/ 6274479 h 8856097"/>
              <a:gd name="connsiteX14299" fmla="*/ 7625630 w 8830208"/>
              <a:gd name="connsiteY14299" fmla="*/ 6280299 h 8856097"/>
              <a:gd name="connsiteX14300" fmla="*/ 8024765 w 8830208"/>
              <a:gd name="connsiteY14300" fmla="*/ 6274479 h 8856097"/>
              <a:gd name="connsiteX14301" fmla="*/ 8034290 w 8830208"/>
              <a:gd name="connsiteY14301" fmla="*/ 6284004 h 8856097"/>
              <a:gd name="connsiteX14302" fmla="*/ 8043815 w 8830208"/>
              <a:gd name="connsiteY14302" fmla="*/ 6274479 h 8856097"/>
              <a:gd name="connsiteX14303" fmla="*/ 8034290 w 8830208"/>
              <a:gd name="connsiteY14303" fmla="*/ 6264954 h 8856097"/>
              <a:gd name="connsiteX14304" fmla="*/ 8024765 w 8830208"/>
              <a:gd name="connsiteY14304" fmla="*/ 6274479 h 8856097"/>
              <a:gd name="connsiteX14305" fmla="*/ 2910602 w 8830208"/>
              <a:gd name="connsiteY14305" fmla="*/ 6287205 h 8856097"/>
              <a:gd name="connsiteX14306" fmla="*/ 2879589 w 8830208"/>
              <a:gd name="connsiteY14306" fmla="*/ 6335707 h 8856097"/>
              <a:gd name="connsiteX14307" fmla="*/ 2892447 w 8830208"/>
              <a:gd name="connsiteY14307" fmla="*/ 6353299 h 8856097"/>
              <a:gd name="connsiteX14308" fmla="*/ 2937291 w 8830208"/>
              <a:gd name="connsiteY14308" fmla="*/ 6327020 h 8856097"/>
              <a:gd name="connsiteX14309" fmla="*/ 2934577 w 8830208"/>
              <a:gd name="connsiteY14309" fmla="*/ 6312113 h 8856097"/>
              <a:gd name="connsiteX14310" fmla="*/ 2895552 w 8830208"/>
              <a:gd name="connsiteY14310" fmla="*/ 6323457 h 8856097"/>
              <a:gd name="connsiteX14311" fmla="*/ 2924327 w 8830208"/>
              <a:gd name="connsiteY14311" fmla="*/ 6302969 h 8856097"/>
              <a:gd name="connsiteX14312" fmla="*/ 2958227 w 8830208"/>
              <a:gd name="connsiteY14312" fmla="*/ 6282766 h 8856097"/>
              <a:gd name="connsiteX14313" fmla="*/ 2910602 w 8830208"/>
              <a:gd name="connsiteY14313" fmla="*/ 6287205 h 8856097"/>
              <a:gd name="connsiteX14314" fmla="*/ 7753303 w 8830208"/>
              <a:gd name="connsiteY14314" fmla="*/ 6284004 h 8856097"/>
              <a:gd name="connsiteX14315" fmla="*/ 7762265 w 8830208"/>
              <a:gd name="connsiteY14315" fmla="*/ 6293529 h 8856097"/>
              <a:gd name="connsiteX14316" fmla="*/ 7777115 w 8830208"/>
              <a:gd name="connsiteY14316" fmla="*/ 6284004 h 8856097"/>
              <a:gd name="connsiteX14317" fmla="*/ 7768152 w 8830208"/>
              <a:gd name="connsiteY14317" fmla="*/ 6274479 h 8856097"/>
              <a:gd name="connsiteX14318" fmla="*/ 7753303 w 8830208"/>
              <a:gd name="connsiteY14318" fmla="*/ 6284004 h 8856097"/>
              <a:gd name="connsiteX14319" fmla="*/ 7943803 w 8830208"/>
              <a:gd name="connsiteY14319" fmla="*/ 6284004 h 8856097"/>
              <a:gd name="connsiteX14320" fmla="*/ 7953328 w 8830208"/>
              <a:gd name="connsiteY14320" fmla="*/ 6293529 h 8856097"/>
              <a:gd name="connsiteX14321" fmla="*/ 7962853 w 8830208"/>
              <a:gd name="connsiteY14321" fmla="*/ 6284004 h 8856097"/>
              <a:gd name="connsiteX14322" fmla="*/ 7953328 w 8830208"/>
              <a:gd name="connsiteY14322" fmla="*/ 6274479 h 8856097"/>
              <a:gd name="connsiteX14323" fmla="*/ 7943803 w 8830208"/>
              <a:gd name="connsiteY14323" fmla="*/ 6284004 h 8856097"/>
              <a:gd name="connsiteX14324" fmla="*/ 7385485 w 8830208"/>
              <a:gd name="connsiteY14324" fmla="*/ 6372130 h 8856097"/>
              <a:gd name="connsiteX14325" fmla="*/ 7290673 w 8830208"/>
              <a:gd name="connsiteY14325" fmla="*/ 6548457 h 8856097"/>
              <a:gd name="connsiteX14326" fmla="*/ 7334250 w 8830208"/>
              <a:gd name="connsiteY14326" fmla="*/ 6488792 h 8856097"/>
              <a:gd name="connsiteX14327" fmla="*/ 7412012 w 8830208"/>
              <a:gd name="connsiteY14327" fmla="*/ 6362405 h 8856097"/>
              <a:gd name="connsiteX14328" fmla="*/ 7458028 w 8830208"/>
              <a:gd name="connsiteY14328" fmla="*/ 6288586 h 8856097"/>
              <a:gd name="connsiteX14329" fmla="*/ 7385485 w 8830208"/>
              <a:gd name="connsiteY14329" fmla="*/ 6372130 h 8856097"/>
              <a:gd name="connsiteX14330" fmla="*/ 7549830 w 8830208"/>
              <a:gd name="connsiteY14330" fmla="*/ 6298292 h 8856097"/>
              <a:gd name="connsiteX14331" fmla="*/ 7557316 w 8830208"/>
              <a:gd name="connsiteY14331" fmla="*/ 6312579 h 8856097"/>
              <a:gd name="connsiteX14332" fmla="*/ 7575776 w 8830208"/>
              <a:gd name="connsiteY14332" fmla="*/ 6298292 h 8856097"/>
              <a:gd name="connsiteX14333" fmla="*/ 7568289 w 8830208"/>
              <a:gd name="connsiteY14333" fmla="*/ 6284004 h 8856097"/>
              <a:gd name="connsiteX14334" fmla="*/ 7549830 w 8830208"/>
              <a:gd name="connsiteY14334" fmla="*/ 6298292 h 8856097"/>
              <a:gd name="connsiteX14335" fmla="*/ 7673931 w 8830208"/>
              <a:gd name="connsiteY14335" fmla="*/ 6290358 h 8856097"/>
              <a:gd name="connsiteX14336" fmla="*/ 7681865 w 8830208"/>
              <a:gd name="connsiteY14336" fmla="*/ 6312579 h 8856097"/>
              <a:gd name="connsiteX14337" fmla="*/ 7696153 w 8830208"/>
              <a:gd name="connsiteY14337" fmla="*/ 6298292 h 8856097"/>
              <a:gd name="connsiteX14338" fmla="*/ 7673931 w 8830208"/>
              <a:gd name="connsiteY14338" fmla="*/ 6290358 h 8856097"/>
              <a:gd name="connsiteX14339" fmla="*/ 7867603 w 8830208"/>
              <a:gd name="connsiteY14339" fmla="*/ 6293529 h 8856097"/>
              <a:gd name="connsiteX14340" fmla="*/ 7877128 w 8830208"/>
              <a:gd name="connsiteY14340" fmla="*/ 6303054 h 8856097"/>
              <a:gd name="connsiteX14341" fmla="*/ 7886653 w 8830208"/>
              <a:gd name="connsiteY14341" fmla="*/ 6293529 h 8856097"/>
              <a:gd name="connsiteX14342" fmla="*/ 7877128 w 8830208"/>
              <a:gd name="connsiteY14342" fmla="*/ 6284004 h 8856097"/>
              <a:gd name="connsiteX14343" fmla="*/ 7867603 w 8830208"/>
              <a:gd name="connsiteY14343" fmla="*/ 6293529 h 8856097"/>
              <a:gd name="connsiteX14344" fmla="*/ 8143828 w 8830208"/>
              <a:gd name="connsiteY14344" fmla="*/ 6293529 h 8856097"/>
              <a:gd name="connsiteX14345" fmla="*/ 8158115 w 8830208"/>
              <a:gd name="connsiteY14345" fmla="*/ 6303054 h 8856097"/>
              <a:gd name="connsiteX14346" fmla="*/ 8172403 w 8830208"/>
              <a:gd name="connsiteY14346" fmla="*/ 6293529 h 8856097"/>
              <a:gd name="connsiteX14347" fmla="*/ 8158115 w 8830208"/>
              <a:gd name="connsiteY14347" fmla="*/ 6284004 h 8856097"/>
              <a:gd name="connsiteX14348" fmla="*/ 8143828 w 8830208"/>
              <a:gd name="connsiteY14348" fmla="*/ 6293529 h 8856097"/>
              <a:gd name="connsiteX14349" fmla="*/ 8224790 w 8830208"/>
              <a:gd name="connsiteY14349" fmla="*/ 6293529 h 8856097"/>
              <a:gd name="connsiteX14350" fmla="*/ 8239640 w 8830208"/>
              <a:gd name="connsiteY14350" fmla="*/ 6303054 h 8856097"/>
              <a:gd name="connsiteX14351" fmla="*/ 8248603 w 8830208"/>
              <a:gd name="connsiteY14351" fmla="*/ 6293529 h 8856097"/>
              <a:gd name="connsiteX14352" fmla="*/ 8233753 w 8830208"/>
              <a:gd name="connsiteY14352" fmla="*/ 6284004 h 8856097"/>
              <a:gd name="connsiteX14353" fmla="*/ 8224790 w 8830208"/>
              <a:gd name="connsiteY14353" fmla="*/ 6293529 h 8856097"/>
              <a:gd name="connsiteX14354" fmla="*/ 7796165 w 8830208"/>
              <a:gd name="connsiteY14354" fmla="*/ 6303054 h 8856097"/>
              <a:gd name="connsiteX14355" fmla="*/ 7805128 w 8830208"/>
              <a:gd name="connsiteY14355" fmla="*/ 6312579 h 8856097"/>
              <a:gd name="connsiteX14356" fmla="*/ 7819978 w 8830208"/>
              <a:gd name="connsiteY14356" fmla="*/ 6303054 h 8856097"/>
              <a:gd name="connsiteX14357" fmla="*/ 7811015 w 8830208"/>
              <a:gd name="connsiteY14357" fmla="*/ 6293529 h 8856097"/>
              <a:gd name="connsiteX14358" fmla="*/ 7796165 w 8830208"/>
              <a:gd name="connsiteY14358" fmla="*/ 6303054 h 8856097"/>
              <a:gd name="connsiteX14359" fmla="*/ 8067628 w 8830208"/>
              <a:gd name="connsiteY14359" fmla="*/ 6303054 h 8856097"/>
              <a:gd name="connsiteX14360" fmla="*/ 8076590 w 8830208"/>
              <a:gd name="connsiteY14360" fmla="*/ 6312579 h 8856097"/>
              <a:gd name="connsiteX14361" fmla="*/ 8091440 w 8830208"/>
              <a:gd name="connsiteY14361" fmla="*/ 6303054 h 8856097"/>
              <a:gd name="connsiteX14362" fmla="*/ 8082477 w 8830208"/>
              <a:gd name="connsiteY14362" fmla="*/ 6293529 h 8856097"/>
              <a:gd name="connsiteX14363" fmla="*/ 8067628 w 8830208"/>
              <a:gd name="connsiteY14363" fmla="*/ 6303054 h 8856097"/>
              <a:gd name="connsiteX14364" fmla="*/ 6087885 w 8830208"/>
              <a:gd name="connsiteY14364" fmla="*/ 6319723 h 8856097"/>
              <a:gd name="connsiteX14365" fmla="*/ 6070997 w 8830208"/>
              <a:gd name="connsiteY14365" fmla="*/ 6397543 h 8856097"/>
              <a:gd name="connsiteX14366" fmla="*/ 6100115 w 8830208"/>
              <a:gd name="connsiteY14366" fmla="*/ 6303054 h 8856097"/>
              <a:gd name="connsiteX14367" fmla="*/ 6087885 w 8830208"/>
              <a:gd name="connsiteY14367" fmla="*/ 6319723 h 8856097"/>
              <a:gd name="connsiteX14368" fmla="*/ 7464743 w 8830208"/>
              <a:gd name="connsiteY14368" fmla="*/ 6334687 h 8856097"/>
              <a:gd name="connsiteX14369" fmla="*/ 7328212 w 8830208"/>
              <a:gd name="connsiteY14369" fmla="*/ 6552429 h 8856097"/>
              <a:gd name="connsiteX14370" fmla="*/ 7333136 w 8830208"/>
              <a:gd name="connsiteY14370" fmla="*/ 6564335 h 8856097"/>
              <a:gd name="connsiteX14371" fmla="*/ 7372626 w 8830208"/>
              <a:gd name="connsiteY14371" fmla="*/ 6514986 h 8856097"/>
              <a:gd name="connsiteX14372" fmla="*/ 7453856 w 8830208"/>
              <a:gd name="connsiteY14372" fmla="*/ 6386570 h 8856097"/>
              <a:gd name="connsiteX14373" fmla="*/ 7496547 w 8830208"/>
              <a:gd name="connsiteY14373" fmla="*/ 6308075 h 8856097"/>
              <a:gd name="connsiteX14374" fmla="*/ 7464743 w 8830208"/>
              <a:gd name="connsiteY14374" fmla="*/ 6334687 h 8856097"/>
              <a:gd name="connsiteX14375" fmla="*/ 7597731 w 8830208"/>
              <a:gd name="connsiteY14375" fmla="*/ 6309408 h 8856097"/>
              <a:gd name="connsiteX14376" fmla="*/ 7591378 w 8830208"/>
              <a:gd name="connsiteY14376" fmla="*/ 6329620 h 8856097"/>
              <a:gd name="connsiteX14377" fmla="*/ 7591378 w 8830208"/>
              <a:gd name="connsiteY14377" fmla="*/ 6343488 h 8856097"/>
              <a:gd name="connsiteX14378" fmla="*/ 7605665 w 8830208"/>
              <a:gd name="connsiteY14378" fmla="*/ 6331629 h 8856097"/>
              <a:gd name="connsiteX14379" fmla="*/ 7619953 w 8830208"/>
              <a:gd name="connsiteY14379" fmla="*/ 6311418 h 8856097"/>
              <a:gd name="connsiteX14380" fmla="*/ 7597731 w 8830208"/>
              <a:gd name="connsiteY14380" fmla="*/ 6309408 h 8856097"/>
              <a:gd name="connsiteX14381" fmla="*/ 7916590 w 8830208"/>
              <a:gd name="connsiteY14381" fmla="*/ 6311694 h 8856097"/>
              <a:gd name="connsiteX14382" fmla="*/ 7903664 w 8830208"/>
              <a:gd name="connsiteY14382" fmla="*/ 6319723 h 8856097"/>
              <a:gd name="connsiteX14383" fmla="*/ 7914847 w 8830208"/>
              <a:gd name="connsiteY14383" fmla="*/ 6326629 h 8856097"/>
              <a:gd name="connsiteX14384" fmla="*/ 7932887 w 8830208"/>
              <a:gd name="connsiteY14384" fmla="*/ 6313485 h 8856097"/>
              <a:gd name="connsiteX14385" fmla="*/ 7916590 w 8830208"/>
              <a:gd name="connsiteY14385" fmla="*/ 6311694 h 8856097"/>
              <a:gd name="connsiteX14386" fmla="*/ 7991428 w 8830208"/>
              <a:gd name="connsiteY14386" fmla="*/ 6312579 h 8856097"/>
              <a:gd name="connsiteX14387" fmla="*/ 8000953 w 8830208"/>
              <a:gd name="connsiteY14387" fmla="*/ 6322104 h 8856097"/>
              <a:gd name="connsiteX14388" fmla="*/ 8010478 w 8830208"/>
              <a:gd name="connsiteY14388" fmla="*/ 6312579 h 8856097"/>
              <a:gd name="connsiteX14389" fmla="*/ 8000953 w 8830208"/>
              <a:gd name="connsiteY14389" fmla="*/ 6303054 h 8856097"/>
              <a:gd name="connsiteX14390" fmla="*/ 7991428 w 8830208"/>
              <a:gd name="connsiteY14390" fmla="*/ 6312579 h 8856097"/>
              <a:gd name="connsiteX14391" fmla="*/ 5912453 w 8830208"/>
              <a:gd name="connsiteY14391" fmla="*/ 6359100 h 8856097"/>
              <a:gd name="connsiteX14392" fmla="*/ 5896928 w 8830208"/>
              <a:gd name="connsiteY14392" fmla="*/ 6442444 h 8856097"/>
              <a:gd name="connsiteX14393" fmla="*/ 5897928 w 8830208"/>
              <a:gd name="connsiteY14393" fmla="*/ 6479267 h 8856097"/>
              <a:gd name="connsiteX14394" fmla="*/ 5908834 w 8830208"/>
              <a:gd name="connsiteY14394" fmla="*/ 6445929 h 8856097"/>
              <a:gd name="connsiteX14395" fmla="*/ 5925341 w 8830208"/>
              <a:gd name="connsiteY14395" fmla="*/ 6403067 h 8856097"/>
              <a:gd name="connsiteX14396" fmla="*/ 5931885 w 8830208"/>
              <a:gd name="connsiteY14396" fmla="*/ 6312579 h 8856097"/>
              <a:gd name="connsiteX14397" fmla="*/ 5912453 w 8830208"/>
              <a:gd name="connsiteY14397" fmla="*/ 6359100 h 8856097"/>
              <a:gd name="connsiteX14398" fmla="*/ 7715203 w 8830208"/>
              <a:gd name="connsiteY14398" fmla="*/ 6328029 h 8856097"/>
              <a:gd name="connsiteX14399" fmla="*/ 7715203 w 8830208"/>
              <a:gd name="connsiteY14399" fmla="*/ 6343488 h 8856097"/>
              <a:gd name="connsiteX14400" fmla="*/ 7729490 w 8830208"/>
              <a:gd name="connsiteY14400" fmla="*/ 6331629 h 8856097"/>
              <a:gd name="connsiteX14401" fmla="*/ 7743778 w 8830208"/>
              <a:gd name="connsiteY14401" fmla="*/ 6316180 h 8856097"/>
              <a:gd name="connsiteX14402" fmla="*/ 7729490 w 8830208"/>
              <a:gd name="connsiteY14402" fmla="*/ 6312579 h 8856097"/>
              <a:gd name="connsiteX14403" fmla="*/ 7715203 w 8830208"/>
              <a:gd name="connsiteY14403" fmla="*/ 6328029 h 8856097"/>
              <a:gd name="connsiteX14404" fmla="*/ 7844581 w 8830208"/>
              <a:gd name="connsiteY14404" fmla="*/ 6320828 h 8856097"/>
              <a:gd name="connsiteX14405" fmla="*/ 7842838 w 8830208"/>
              <a:gd name="connsiteY14405" fmla="*/ 6338612 h 8856097"/>
              <a:gd name="connsiteX14406" fmla="*/ 7856049 w 8830208"/>
              <a:gd name="connsiteY14406" fmla="*/ 6320790 h 8856097"/>
              <a:gd name="connsiteX14407" fmla="*/ 7852039 w 8830208"/>
              <a:gd name="connsiteY14407" fmla="*/ 6308760 h 8856097"/>
              <a:gd name="connsiteX14408" fmla="*/ 7844581 w 8830208"/>
              <a:gd name="connsiteY14408" fmla="*/ 6320828 h 8856097"/>
              <a:gd name="connsiteX14409" fmla="*/ 8115253 w 8830208"/>
              <a:gd name="connsiteY14409" fmla="*/ 6322104 h 8856097"/>
              <a:gd name="connsiteX14410" fmla="*/ 8124778 w 8830208"/>
              <a:gd name="connsiteY14410" fmla="*/ 6331629 h 8856097"/>
              <a:gd name="connsiteX14411" fmla="*/ 8134303 w 8830208"/>
              <a:gd name="connsiteY14411" fmla="*/ 6322104 h 8856097"/>
              <a:gd name="connsiteX14412" fmla="*/ 8124778 w 8830208"/>
              <a:gd name="connsiteY14412" fmla="*/ 6312579 h 8856097"/>
              <a:gd name="connsiteX14413" fmla="*/ 8115253 w 8830208"/>
              <a:gd name="connsiteY14413" fmla="*/ 6322104 h 8856097"/>
              <a:gd name="connsiteX14414" fmla="*/ 8191453 w 8830208"/>
              <a:gd name="connsiteY14414" fmla="*/ 6322104 h 8856097"/>
              <a:gd name="connsiteX14415" fmla="*/ 8200978 w 8830208"/>
              <a:gd name="connsiteY14415" fmla="*/ 6331629 h 8856097"/>
              <a:gd name="connsiteX14416" fmla="*/ 8210503 w 8830208"/>
              <a:gd name="connsiteY14416" fmla="*/ 6322104 h 8856097"/>
              <a:gd name="connsiteX14417" fmla="*/ 8200978 w 8830208"/>
              <a:gd name="connsiteY14417" fmla="*/ 6312579 h 8856097"/>
              <a:gd name="connsiteX14418" fmla="*/ 8191453 w 8830208"/>
              <a:gd name="connsiteY14418" fmla="*/ 6322104 h 8856097"/>
              <a:gd name="connsiteX14419" fmla="*/ 8272415 w 8830208"/>
              <a:gd name="connsiteY14419" fmla="*/ 6322104 h 8856097"/>
              <a:gd name="connsiteX14420" fmla="*/ 8282502 w 8830208"/>
              <a:gd name="connsiteY14420" fmla="*/ 6331629 h 8856097"/>
              <a:gd name="connsiteX14421" fmla="*/ 8286703 w 8830208"/>
              <a:gd name="connsiteY14421" fmla="*/ 6322104 h 8856097"/>
              <a:gd name="connsiteX14422" fmla="*/ 8276615 w 8830208"/>
              <a:gd name="connsiteY14422" fmla="*/ 6312579 h 8856097"/>
              <a:gd name="connsiteX14423" fmla="*/ 8272415 w 8830208"/>
              <a:gd name="connsiteY14423" fmla="*/ 6322104 h 8856097"/>
              <a:gd name="connsiteX14424" fmla="*/ 7498719 w 8830208"/>
              <a:gd name="connsiteY14424" fmla="*/ 6370987 h 8856097"/>
              <a:gd name="connsiteX14425" fmla="*/ 7370721 w 8830208"/>
              <a:gd name="connsiteY14425" fmla="*/ 6587528 h 8856097"/>
              <a:gd name="connsiteX14426" fmla="*/ 7540791 w 8830208"/>
              <a:gd name="connsiteY14426" fmla="*/ 6327505 h 8856097"/>
              <a:gd name="connsiteX14427" fmla="*/ 7498719 w 8830208"/>
              <a:gd name="connsiteY14427" fmla="*/ 6370987 h 8856097"/>
              <a:gd name="connsiteX14428" fmla="*/ 7639003 w 8830208"/>
              <a:gd name="connsiteY14428" fmla="*/ 6341154 h 8856097"/>
              <a:gd name="connsiteX14429" fmla="*/ 7636764 w 8830208"/>
              <a:gd name="connsiteY14429" fmla="*/ 6360204 h 8856097"/>
              <a:gd name="connsiteX14430" fmla="*/ 7667578 w 8830208"/>
              <a:gd name="connsiteY14430" fmla="*/ 6329725 h 8856097"/>
              <a:gd name="connsiteX14431" fmla="*/ 7639003 w 8830208"/>
              <a:gd name="connsiteY14431" fmla="*/ 6341154 h 8856097"/>
              <a:gd name="connsiteX14432" fmla="*/ 8034700 w 8830208"/>
              <a:gd name="connsiteY14432" fmla="*/ 6330973 h 8856097"/>
              <a:gd name="connsiteX14433" fmla="*/ 8052016 w 8830208"/>
              <a:gd name="connsiteY14433" fmla="*/ 6344069 h 8856097"/>
              <a:gd name="connsiteX14434" fmla="*/ 8049140 w 8830208"/>
              <a:gd name="connsiteY14434" fmla="*/ 6322104 h 8856097"/>
              <a:gd name="connsiteX14435" fmla="*/ 8034700 w 8830208"/>
              <a:gd name="connsiteY14435" fmla="*/ 6330973 h 8856097"/>
              <a:gd name="connsiteX14436" fmla="*/ 7759656 w 8830208"/>
              <a:gd name="connsiteY14436" fmla="*/ 6337983 h 8856097"/>
              <a:gd name="connsiteX14437" fmla="*/ 7766571 w 8830208"/>
              <a:gd name="connsiteY14437" fmla="*/ 6360204 h 8856097"/>
              <a:gd name="connsiteX14438" fmla="*/ 7785326 w 8830208"/>
              <a:gd name="connsiteY14438" fmla="*/ 6345917 h 8856097"/>
              <a:gd name="connsiteX14439" fmla="*/ 7759656 w 8830208"/>
              <a:gd name="connsiteY14439" fmla="*/ 6337983 h 8856097"/>
              <a:gd name="connsiteX14440" fmla="*/ 7958500 w 8830208"/>
              <a:gd name="connsiteY14440" fmla="*/ 6340498 h 8856097"/>
              <a:gd name="connsiteX14441" fmla="*/ 7975816 w 8830208"/>
              <a:gd name="connsiteY14441" fmla="*/ 6353594 h 8856097"/>
              <a:gd name="connsiteX14442" fmla="*/ 7972940 w 8830208"/>
              <a:gd name="connsiteY14442" fmla="*/ 6331629 h 8856097"/>
              <a:gd name="connsiteX14443" fmla="*/ 7958500 w 8830208"/>
              <a:gd name="connsiteY14443" fmla="*/ 6340498 h 8856097"/>
              <a:gd name="connsiteX14444" fmla="*/ 8234820 w 8830208"/>
              <a:gd name="connsiteY14444" fmla="*/ 6340345 h 8856097"/>
              <a:gd name="connsiteX14445" fmla="*/ 8238268 w 8830208"/>
              <a:gd name="connsiteY14445" fmla="*/ 6354937 h 8856097"/>
              <a:gd name="connsiteX14446" fmla="*/ 8252860 w 8830208"/>
              <a:gd name="connsiteY14446" fmla="*/ 6351489 h 8856097"/>
              <a:gd name="connsiteX14447" fmla="*/ 8249412 w 8830208"/>
              <a:gd name="connsiteY14447" fmla="*/ 6336897 h 8856097"/>
              <a:gd name="connsiteX14448" fmla="*/ 8234820 w 8830208"/>
              <a:gd name="connsiteY14448" fmla="*/ 6340345 h 8856097"/>
              <a:gd name="connsiteX14449" fmla="*/ 8311020 w 8830208"/>
              <a:gd name="connsiteY14449" fmla="*/ 6340345 h 8856097"/>
              <a:gd name="connsiteX14450" fmla="*/ 8314468 w 8830208"/>
              <a:gd name="connsiteY14450" fmla="*/ 6354937 h 8856097"/>
              <a:gd name="connsiteX14451" fmla="*/ 8329060 w 8830208"/>
              <a:gd name="connsiteY14451" fmla="*/ 6351489 h 8856097"/>
              <a:gd name="connsiteX14452" fmla="*/ 8325612 w 8830208"/>
              <a:gd name="connsiteY14452" fmla="*/ 6336897 h 8856097"/>
              <a:gd name="connsiteX14453" fmla="*/ 8311020 w 8830208"/>
              <a:gd name="connsiteY14453" fmla="*/ 6340345 h 8856097"/>
              <a:gd name="connsiteX14454" fmla="*/ 6845256 w 8830208"/>
              <a:gd name="connsiteY14454" fmla="*/ 6347508 h 8856097"/>
              <a:gd name="connsiteX14455" fmla="*/ 6838903 w 8830208"/>
              <a:gd name="connsiteY14455" fmla="*/ 6363700 h 8856097"/>
              <a:gd name="connsiteX14456" fmla="*/ 6850170 w 8830208"/>
              <a:gd name="connsiteY14456" fmla="*/ 6362272 h 8856097"/>
              <a:gd name="connsiteX14457" fmla="*/ 6856524 w 8830208"/>
              <a:gd name="connsiteY14457" fmla="*/ 6346079 h 8856097"/>
              <a:gd name="connsiteX14458" fmla="*/ 6845256 w 8830208"/>
              <a:gd name="connsiteY14458" fmla="*/ 6347508 h 8856097"/>
              <a:gd name="connsiteX14459" fmla="*/ 7882300 w 8830208"/>
              <a:gd name="connsiteY14459" fmla="*/ 6350023 h 8856097"/>
              <a:gd name="connsiteX14460" fmla="*/ 7899616 w 8830208"/>
              <a:gd name="connsiteY14460" fmla="*/ 6363119 h 8856097"/>
              <a:gd name="connsiteX14461" fmla="*/ 7896740 w 8830208"/>
              <a:gd name="connsiteY14461" fmla="*/ 6341154 h 8856097"/>
              <a:gd name="connsiteX14462" fmla="*/ 7882300 w 8830208"/>
              <a:gd name="connsiteY14462" fmla="*/ 6350023 h 8856097"/>
              <a:gd name="connsiteX14463" fmla="*/ 8153353 w 8830208"/>
              <a:gd name="connsiteY14463" fmla="*/ 6350679 h 8856097"/>
              <a:gd name="connsiteX14464" fmla="*/ 8162315 w 8830208"/>
              <a:gd name="connsiteY14464" fmla="*/ 6360204 h 8856097"/>
              <a:gd name="connsiteX14465" fmla="*/ 8177165 w 8830208"/>
              <a:gd name="connsiteY14465" fmla="*/ 6350679 h 8856097"/>
              <a:gd name="connsiteX14466" fmla="*/ 8168202 w 8830208"/>
              <a:gd name="connsiteY14466" fmla="*/ 6341154 h 8856097"/>
              <a:gd name="connsiteX14467" fmla="*/ 8153353 w 8830208"/>
              <a:gd name="connsiteY14467" fmla="*/ 6350679 h 8856097"/>
              <a:gd name="connsiteX14468" fmla="*/ 5943296 w 8830208"/>
              <a:gd name="connsiteY14468" fmla="*/ 6391161 h 8856097"/>
              <a:gd name="connsiteX14469" fmla="*/ 5924960 w 8830208"/>
              <a:gd name="connsiteY14469" fmla="*/ 6464979 h 8856097"/>
              <a:gd name="connsiteX14470" fmla="*/ 5924998 w 8830208"/>
              <a:gd name="connsiteY14470" fmla="*/ 6498317 h 8856097"/>
              <a:gd name="connsiteX14471" fmla="*/ 5943372 w 8830208"/>
              <a:gd name="connsiteY14471" fmla="*/ 6460217 h 8856097"/>
              <a:gd name="connsiteX14472" fmla="*/ 5961746 w 8830208"/>
              <a:gd name="connsiteY14472" fmla="*/ 6422117 h 8856097"/>
              <a:gd name="connsiteX14473" fmla="*/ 5956830 w 8830208"/>
              <a:gd name="connsiteY14473" fmla="*/ 6474504 h 8856097"/>
              <a:gd name="connsiteX14474" fmla="*/ 5951915 w 8830208"/>
              <a:gd name="connsiteY14474" fmla="*/ 6526892 h 8856097"/>
              <a:gd name="connsiteX14475" fmla="*/ 5971604 w 8830208"/>
              <a:gd name="connsiteY14475" fmla="*/ 6488792 h 8856097"/>
              <a:gd name="connsiteX14476" fmla="*/ 5991292 w 8830208"/>
              <a:gd name="connsiteY14476" fmla="*/ 6450692 h 8856097"/>
              <a:gd name="connsiteX14477" fmla="*/ 5986806 w 8830208"/>
              <a:gd name="connsiteY14477" fmla="*/ 6503079 h 8856097"/>
              <a:gd name="connsiteX14478" fmla="*/ 5982319 w 8830208"/>
              <a:gd name="connsiteY14478" fmla="*/ 6555467 h 8856097"/>
              <a:gd name="connsiteX14479" fmla="*/ 6001093 w 8830208"/>
              <a:gd name="connsiteY14479" fmla="*/ 6513938 h 8856097"/>
              <a:gd name="connsiteX14480" fmla="*/ 6024801 w 8830208"/>
              <a:gd name="connsiteY14480" fmla="*/ 6432976 h 8856097"/>
              <a:gd name="connsiteX14481" fmla="*/ 6029735 w 8830208"/>
              <a:gd name="connsiteY14481" fmla="*/ 6393542 h 8856097"/>
              <a:gd name="connsiteX14482" fmla="*/ 6020648 w 8830208"/>
              <a:gd name="connsiteY14482" fmla="*/ 6414002 h 8856097"/>
              <a:gd name="connsiteX14483" fmla="*/ 5991178 w 8830208"/>
              <a:gd name="connsiteY14483" fmla="*/ 6416098 h 8856097"/>
              <a:gd name="connsiteX14484" fmla="*/ 5991178 w 8830208"/>
              <a:gd name="connsiteY14484" fmla="*/ 6385141 h 8856097"/>
              <a:gd name="connsiteX14485" fmla="*/ 5976614 w 8830208"/>
              <a:gd name="connsiteY14485" fmla="*/ 6403629 h 8856097"/>
              <a:gd name="connsiteX14486" fmla="*/ 5962060 w 8830208"/>
              <a:gd name="connsiteY14486" fmla="*/ 6422117 h 8856097"/>
              <a:gd name="connsiteX14487" fmla="*/ 5967041 w 8830208"/>
              <a:gd name="connsiteY14487" fmla="*/ 6386398 h 8856097"/>
              <a:gd name="connsiteX14488" fmla="*/ 5943296 w 8830208"/>
              <a:gd name="connsiteY14488" fmla="*/ 6391161 h 8856097"/>
              <a:gd name="connsiteX14489" fmla="*/ 7536361 w 8830208"/>
              <a:gd name="connsiteY14489" fmla="*/ 6400686 h 8856097"/>
              <a:gd name="connsiteX14490" fmla="*/ 7410403 w 8830208"/>
              <a:gd name="connsiteY14490" fmla="*/ 6605102 h 8856097"/>
              <a:gd name="connsiteX14491" fmla="*/ 7396115 w 8830208"/>
              <a:gd name="connsiteY14491" fmla="*/ 6626904 h 8856097"/>
              <a:gd name="connsiteX14492" fmla="*/ 7381828 w 8830208"/>
              <a:gd name="connsiteY14492" fmla="*/ 6653051 h 8856097"/>
              <a:gd name="connsiteX14493" fmla="*/ 7381828 w 8830208"/>
              <a:gd name="connsiteY14493" fmla="*/ 6667338 h 8856097"/>
              <a:gd name="connsiteX14494" fmla="*/ 7396115 w 8830208"/>
              <a:gd name="connsiteY14494" fmla="*/ 6655479 h 8856097"/>
              <a:gd name="connsiteX14495" fmla="*/ 7410403 w 8830208"/>
              <a:gd name="connsiteY14495" fmla="*/ 6634525 h 8856097"/>
              <a:gd name="connsiteX14496" fmla="*/ 7500566 w 8830208"/>
              <a:gd name="connsiteY14496" fmla="*/ 6488059 h 8856097"/>
              <a:gd name="connsiteX14497" fmla="*/ 7581833 w 8830208"/>
              <a:gd name="connsiteY14497" fmla="*/ 6350679 h 8856097"/>
              <a:gd name="connsiteX14498" fmla="*/ 7536361 w 8830208"/>
              <a:gd name="connsiteY14498" fmla="*/ 6400686 h 8856097"/>
              <a:gd name="connsiteX14499" fmla="*/ 7681474 w 8830208"/>
              <a:gd name="connsiteY14499" fmla="*/ 6360843 h 8856097"/>
              <a:gd name="connsiteX14500" fmla="*/ 7680274 w 8830208"/>
              <a:gd name="connsiteY14500" fmla="*/ 6376083 h 8856097"/>
              <a:gd name="connsiteX14501" fmla="*/ 7705678 w 8830208"/>
              <a:gd name="connsiteY14501" fmla="*/ 6359643 h 8856097"/>
              <a:gd name="connsiteX14502" fmla="*/ 7681474 w 8830208"/>
              <a:gd name="connsiteY14502" fmla="*/ 6360843 h 8856097"/>
              <a:gd name="connsiteX14503" fmla="*/ 7805299 w 8830208"/>
              <a:gd name="connsiteY14503" fmla="*/ 6360843 h 8856097"/>
              <a:gd name="connsiteX14504" fmla="*/ 7804099 w 8830208"/>
              <a:gd name="connsiteY14504" fmla="*/ 6376083 h 8856097"/>
              <a:gd name="connsiteX14505" fmla="*/ 7829503 w 8830208"/>
              <a:gd name="connsiteY14505" fmla="*/ 6359643 h 8856097"/>
              <a:gd name="connsiteX14506" fmla="*/ 7805299 w 8830208"/>
              <a:gd name="connsiteY14506" fmla="*/ 6360843 h 8856097"/>
              <a:gd name="connsiteX14507" fmla="*/ 8077153 w 8830208"/>
              <a:gd name="connsiteY14507" fmla="*/ 6360204 h 8856097"/>
              <a:gd name="connsiteX14508" fmla="*/ 8086115 w 8830208"/>
              <a:gd name="connsiteY14508" fmla="*/ 6369729 h 8856097"/>
              <a:gd name="connsiteX14509" fmla="*/ 8100965 w 8830208"/>
              <a:gd name="connsiteY14509" fmla="*/ 6360204 h 8856097"/>
              <a:gd name="connsiteX14510" fmla="*/ 8092002 w 8830208"/>
              <a:gd name="connsiteY14510" fmla="*/ 6350679 h 8856097"/>
              <a:gd name="connsiteX14511" fmla="*/ 8077153 w 8830208"/>
              <a:gd name="connsiteY14511" fmla="*/ 6360204 h 8856097"/>
              <a:gd name="connsiteX14512" fmla="*/ 6873250 w 8830208"/>
              <a:gd name="connsiteY14512" fmla="*/ 6375293 h 8856097"/>
              <a:gd name="connsiteX14513" fmla="*/ 6878784 w 8830208"/>
              <a:gd name="connsiteY14513" fmla="*/ 6386598 h 8856097"/>
              <a:gd name="connsiteX14514" fmla="*/ 6888337 w 8830208"/>
              <a:gd name="connsiteY14514" fmla="*/ 6360204 h 8856097"/>
              <a:gd name="connsiteX14515" fmla="*/ 6873250 w 8830208"/>
              <a:gd name="connsiteY14515" fmla="*/ 6375293 h 8856097"/>
              <a:gd name="connsiteX14516" fmla="*/ 7929220 w 8830208"/>
              <a:gd name="connsiteY14516" fmla="*/ 6370206 h 8856097"/>
              <a:gd name="connsiteX14517" fmla="*/ 7944793 w 8830208"/>
              <a:gd name="connsiteY14517" fmla="*/ 6382074 h 8856097"/>
              <a:gd name="connsiteX14518" fmla="*/ 7945289 w 8830208"/>
              <a:gd name="connsiteY14518" fmla="*/ 6365891 h 8856097"/>
              <a:gd name="connsiteX14519" fmla="*/ 7929220 w 8830208"/>
              <a:gd name="connsiteY14519" fmla="*/ 6370206 h 8856097"/>
              <a:gd name="connsiteX14520" fmla="*/ 8000953 w 8830208"/>
              <a:gd name="connsiteY14520" fmla="*/ 6369729 h 8856097"/>
              <a:gd name="connsiteX14521" fmla="*/ 8009915 w 8830208"/>
              <a:gd name="connsiteY14521" fmla="*/ 6379254 h 8856097"/>
              <a:gd name="connsiteX14522" fmla="*/ 8024765 w 8830208"/>
              <a:gd name="connsiteY14522" fmla="*/ 6369729 h 8856097"/>
              <a:gd name="connsiteX14523" fmla="*/ 8015802 w 8830208"/>
              <a:gd name="connsiteY14523" fmla="*/ 6360204 h 8856097"/>
              <a:gd name="connsiteX14524" fmla="*/ 8000953 w 8830208"/>
              <a:gd name="connsiteY14524" fmla="*/ 6369729 h 8856097"/>
              <a:gd name="connsiteX14525" fmla="*/ 8277178 w 8830208"/>
              <a:gd name="connsiteY14525" fmla="*/ 6369168 h 8856097"/>
              <a:gd name="connsiteX14526" fmla="*/ 8286703 w 8830208"/>
              <a:gd name="connsiteY14526" fmla="*/ 6384017 h 8856097"/>
              <a:gd name="connsiteX14527" fmla="*/ 8296228 w 8830208"/>
              <a:gd name="connsiteY14527" fmla="*/ 6375054 h 8856097"/>
              <a:gd name="connsiteX14528" fmla="*/ 8286703 w 8830208"/>
              <a:gd name="connsiteY14528" fmla="*/ 6360204 h 8856097"/>
              <a:gd name="connsiteX14529" fmla="*/ 8277178 w 8830208"/>
              <a:gd name="connsiteY14529" fmla="*/ 6369168 h 8856097"/>
              <a:gd name="connsiteX14530" fmla="*/ 8349539 w 8830208"/>
              <a:gd name="connsiteY14530" fmla="*/ 6368244 h 8856097"/>
              <a:gd name="connsiteX14531" fmla="*/ 8353854 w 8830208"/>
              <a:gd name="connsiteY14531" fmla="*/ 6384312 h 8856097"/>
              <a:gd name="connsiteX14532" fmla="*/ 8365722 w 8830208"/>
              <a:gd name="connsiteY14532" fmla="*/ 6368739 h 8856097"/>
              <a:gd name="connsiteX14533" fmla="*/ 8349539 w 8830208"/>
              <a:gd name="connsiteY14533" fmla="*/ 6368244 h 8856097"/>
              <a:gd name="connsiteX14534" fmla="*/ 7551392 w 8830208"/>
              <a:gd name="connsiteY14534" fmla="*/ 6462598 h 8856097"/>
              <a:gd name="connsiteX14535" fmla="*/ 7457342 w 8830208"/>
              <a:gd name="connsiteY14535" fmla="*/ 6626904 h 8856097"/>
              <a:gd name="connsiteX14536" fmla="*/ 7498366 w 8830208"/>
              <a:gd name="connsiteY14536" fmla="*/ 6576898 h 8856097"/>
              <a:gd name="connsiteX14537" fmla="*/ 7579243 w 8830208"/>
              <a:gd name="connsiteY14537" fmla="*/ 6453340 h 8856097"/>
              <a:gd name="connsiteX14538" fmla="*/ 7629478 w 8830208"/>
              <a:gd name="connsiteY14538" fmla="*/ 6374759 h 8856097"/>
              <a:gd name="connsiteX14539" fmla="*/ 7551392 w 8830208"/>
              <a:gd name="connsiteY14539" fmla="*/ 6462598 h 8856097"/>
              <a:gd name="connsiteX14540" fmla="*/ 7724537 w 8830208"/>
              <a:gd name="connsiteY14540" fmla="*/ 6384246 h 8856097"/>
              <a:gd name="connsiteX14541" fmla="*/ 7718374 w 8830208"/>
              <a:gd name="connsiteY14541" fmla="*/ 6404658 h 8856097"/>
              <a:gd name="connsiteX14542" fmla="*/ 7753303 w 8830208"/>
              <a:gd name="connsiteY14542" fmla="*/ 6378093 h 8856097"/>
              <a:gd name="connsiteX14543" fmla="*/ 7724537 w 8830208"/>
              <a:gd name="connsiteY14543" fmla="*/ 6384246 h 8856097"/>
              <a:gd name="connsiteX14544" fmla="*/ 8120425 w 8830208"/>
              <a:gd name="connsiteY14544" fmla="*/ 6378598 h 8856097"/>
              <a:gd name="connsiteX14545" fmla="*/ 8137741 w 8830208"/>
              <a:gd name="connsiteY14545" fmla="*/ 6391694 h 8856097"/>
              <a:gd name="connsiteX14546" fmla="*/ 8134865 w 8830208"/>
              <a:gd name="connsiteY14546" fmla="*/ 6369729 h 8856097"/>
              <a:gd name="connsiteX14547" fmla="*/ 8120425 w 8830208"/>
              <a:gd name="connsiteY14547" fmla="*/ 6378598 h 8856097"/>
              <a:gd name="connsiteX14548" fmla="*/ 8200978 w 8830208"/>
              <a:gd name="connsiteY14548" fmla="*/ 6379254 h 8856097"/>
              <a:gd name="connsiteX14549" fmla="*/ 8210503 w 8830208"/>
              <a:gd name="connsiteY14549" fmla="*/ 6388779 h 8856097"/>
              <a:gd name="connsiteX14550" fmla="*/ 8220028 w 8830208"/>
              <a:gd name="connsiteY14550" fmla="*/ 6379254 h 8856097"/>
              <a:gd name="connsiteX14551" fmla="*/ 8210503 w 8830208"/>
              <a:gd name="connsiteY14551" fmla="*/ 6369729 h 8856097"/>
              <a:gd name="connsiteX14552" fmla="*/ 8200978 w 8830208"/>
              <a:gd name="connsiteY14552" fmla="*/ 6379254 h 8856097"/>
              <a:gd name="connsiteX14553" fmla="*/ 7844200 w 8830208"/>
              <a:gd name="connsiteY14553" fmla="*/ 6388123 h 8856097"/>
              <a:gd name="connsiteX14554" fmla="*/ 7867689 w 8830208"/>
              <a:gd name="connsiteY14554" fmla="*/ 6393437 h 8856097"/>
              <a:gd name="connsiteX14555" fmla="*/ 7879461 w 8830208"/>
              <a:gd name="connsiteY14555" fmla="*/ 6379254 h 8856097"/>
              <a:gd name="connsiteX14556" fmla="*/ 7864564 w 8830208"/>
              <a:gd name="connsiteY14556" fmla="*/ 6379254 h 8856097"/>
              <a:gd name="connsiteX14557" fmla="*/ 7844200 w 8830208"/>
              <a:gd name="connsiteY14557" fmla="*/ 6388123 h 8856097"/>
              <a:gd name="connsiteX14558" fmla="*/ 8044225 w 8830208"/>
              <a:gd name="connsiteY14558" fmla="*/ 6388123 h 8856097"/>
              <a:gd name="connsiteX14559" fmla="*/ 8061541 w 8830208"/>
              <a:gd name="connsiteY14559" fmla="*/ 6401219 h 8856097"/>
              <a:gd name="connsiteX14560" fmla="*/ 8058665 w 8830208"/>
              <a:gd name="connsiteY14560" fmla="*/ 6379254 h 8856097"/>
              <a:gd name="connsiteX14561" fmla="*/ 8044225 w 8830208"/>
              <a:gd name="connsiteY14561" fmla="*/ 6388123 h 8856097"/>
              <a:gd name="connsiteX14562" fmla="*/ 6820605 w 8830208"/>
              <a:gd name="connsiteY14562" fmla="*/ 6403858 h 8856097"/>
              <a:gd name="connsiteX14563" fmla="*/ 6826358 w 8830208"/>
              <a:gd name="connsiteY14563" fmla="*/ 6409621 h 8856097"/>
              <a:gd name="connsiteX14564" fmla="*/ 6825606 w 8830208"/>
              <a:gd name="connsiteY14564" fmla="*/ 6391361 h 8856097"/>
              <a:gd name="connsiteX14565" fmla="*/ 6820605 w 8830208"/>
              <a:gd name="connsiteY14565" fmla="*/ 6403858 h 8856097"/>
              <a:gd name="connsiteX14566" fmla="*/ 7968025 w 8830208"/>
              <a:gd name="connsiteY14566" fmla="*/ 6397648 h 8856097"/>
              <a:gd name="connsiteX14567" fmla="*/ 7985341 w 8830208"/>
              <a:gd name="connsiteY14567" fmla="*/ 6410744 h 8856097"/>
              <a:gd name="connsiteX14568" fmla="*/ 7982465 w 8830208"/>
              <a:gd name="connsiteY14568" fmla="*/ 6388779 h 8856097"/>
              <a:gd name="connsiteX14569" fmla="*/ 7968025 w 8830208"/>
              <a:gd name="connsiteY14569" fmla="*/ 6397648 h 8856097"/>
              <a:gd name="connsiteX14570" fmla="*/ 8244345 w 8830208"/>
              <a:gd name="connsiteY14570" fmla="*/ 6397495 h 8856097"/>
              <a:gd name="connsiteX14571" fmla="*/ 8247793 w 8830208"/>
              <a:gd name="connsiteY14571" fmla="*/ 6412087 h 8856097"/>
              <a:gd name="connsiteX14572" fmla="*/ 8262385 w 8830208"/>
              <a:gd name="connsiteY14572" fmla="*/ 6408639 h 8856097"/>
              <a:gd name="connsiteX14573" fmla="*/ 8258937 w 8830208"/>
              <a:gd name="connsiteY14573" fmla="*/ 6394047 h 8856097"/>
              <a:gd name="connsiteX14574" fmla="*/ 8244345 w 8830208"/>
              <a:gd name="connsiteY14574" fmla="*/ 6397495 h 8856097"/>
              <a:gd name="connsiteX14575" fmla="*/ 8320545 w 8830208"/>
              <a:gd name="connsiteY14575" fmla="*/ 6397495 h 8856097"/>
              <a:gd name="connsiteX14576" fmla="*/ 8323993 w 8830208"/>
              <a:gd name="connsiteY14576" fmla="*/ 6412087 h 8856097"/>
              <a:gd name="connsiteX14577" fmla="*/ 8338585 w 8830208"/>
              <a:gd name="connsiteY14577" fmla="*/ 6408639 h 8856097"/>
              <a:gd name="connsiteX14578" fmla="*/ 8335137 w 8830208"/>
              <a:gd name="connsiteY14578" fmla="*/ 6394047 h 8856097"/>
              <a:gd name="connsiteX14579" fmla="*/ 8320545 w 8830208"/>
              <a:gd name="connsiteY14579" fmla="*/ 6397495 h 8856097"/>
              <a:gd name="connsiteX14580" fmla="*/ 8392906 w 8830208"/>
              <a:gd name="connsiteY14580" fmla="*/ 6397828 h 8856097"/>
              <a:gd name="connsiteX14581" fmla="*/ 8411242 w 8830208"/>
              <a:gd name="connsiteY14581" fmla="*/ 6400924 h 8856097"/>
              <a:gd name="connsiteX14582" fmla="*/ 8400526 w 8830208"/>
              <a:gd name="connsiteY14582" fmla="*/ 6390208 h 8856097"/>
              <a:gd name="connsiteX14583" fmla="*/ 8392906 w 8830208"/>
              <a:gd name="connsiteY14583" fmla="*/ 6397828 h 8856097"/>
              <a:gd name="connsiteX14584" fmla="*/ 6959289 w 8830208"/>
              <a:gd name="connsiteY14584" fmla="*/ 6404915 h 8856097"/>
              <a:gd name="connsiteX14585" fmla="*/ 6961708 w 8830208"/>
              <a:gd name="connsiteY14585" fmla="*/ 6436404 h 8856097"/>
              <a:gd name="connsiteX14586" fmla="*/ 6973167 w 8830208"/>
              <a:gd name="connsiteY14586" fmla="*/ 6403629 h 8856097"/>
              <a:gd name="connsiteX14587" fmla="*/ 6959289 w 8830208"/>
              <a:gd name="connsiteY14587" fmla="*/ 6404915 h 8856097"/>
              <a:gd name="connsiteX14588" fmla="*/ 7572851 w 8830208"/>
              <a:gd name="connsiteY14588" fmla="*/ 6517720 h 8856097"/>
              <a:gd name="connsiteX14589" fmla="*/ 7499652 w 8830208"/>
              <a:gd name="connsiteY14589" fmla="*/ 6643126 h 8856097"/>
              <a:gd name="connsiteX14590" fmla="*/ 7574100 w 8830208"/>
              <a:gd name="connsiteY14590" fmla="*/ 6545942 h 8856097"/>
              <a:gd name="connsiteX14591" fmla="*/ 7656719 w 8830208"/>
              <a:gd name="connsiteY14591" fmla="*/ 6427804 h 8856097"/>
              <a:gd name="connsiteX14592" fmla="*/ 7664577 w 8830208"/>
              <a:gd name="connsiteY14592" fmla="*/ 6398304 h 8856097"/>
              <a:gd name="connsiteX14593" fmla="*/ 7572851 w 8830208"/>
              <a:gd name="connsiteY14593" fmla="*/ 6517720 h 8856097"/>
              <a:gd name="connsiteX14594" fmla="*/ 7767199 w 8830208"/>
              <a:gd name="connsiteY14594" fmla="*/ 6408468 h 8856097"/>
              <a:gd name="connsiteX14595" fmla="*/ 7788907 w 8830208"/>
              <a:gd name="connsiteY14595" fmla="*/ 6414402 h 8856097"/>
              <a:gd name="connsiteX14596" fmla="*/ 7805014 w 8830208"/>
              <a:gd name="connsiteY14596" fmla="*/ 6398304 h 8856097"/>
              <a:gd name="connsiteX14597" fmla="*/ 7789241 w 8830208"/>
              <a:gd name="connsiteY14597" fmla="*/ 6398304 h 8856097"/>
              <a:gd name="connsiteX14598" fmla="*/ 7767199 w 8830208"/>
              <a:gd name="connsiteY14598" fmla="*/ 6408468 h 8856097"/>
              <a:gd name="connsiteX14599" fmla="*/ 7891415 w 8830208"/>
              <a:gd name="connsiteY14599" fmla="*/ 6407829 h 8856097"/>
              <a:gd name="connsiteX14600" fmla="*/ 7906360 w 8830208"/>
              <a:gd name="connsiteY14600" fmla="*/ 6431233 h 8856097"/>
              <a:gd name="connsiteX14601" fmla="*/ 7906265 w 8830208"/>
              <a:gd name="connsiteY14601" fmla="*/ 6398304 h 8856097"/>
              <a:gd name="connsiteX14602" fmla="*/ 7891415 w 8830208"/>
              <a:gd name="connsiteY14602" fmla="*/ 6407829 h 8856097"/>
              <a:gd name="connsiteX14603" fmla="*/ 8162878 w 8830208"/>
              <a:gd name="connsiteY14603" fmla="*/ 6407829 h 8856097"/>
              <a:gd name="connsiteX14604" fmla="*/ 8177165 w 8830208"/>
              <a:gd name="connsiteY14604" fmla="*/ 6417354 h 8856097"/>
              <a:gd name="connsiteX14605" fmla="*/ 8191453 w 8830208"/>
              <a:gd name="connsiteY14605" fmla="*/ 6407829 h 8856097"/>
              <a:gd name="connsiteX14606" fmla="*/ 8177165 w 8830208"/>
              <a:gd name="connsiteY14606" fmla="*/ 6398304 h 8856097"/>
              <a:gd name="connsiteX14607" fmla="*/ 8162878 w 8830208"/>
              <a:gd name="connsiteY14607" fmla="*/ 6407829 h 8856097"/>
              <a:gd name="connsiteX14608" fmla="*/ 6853981 w 8830208"/>
              <a:gd name="connsiteY14608" fmla="*/ 6416078 h 8856097"/>
              <a:gd name="connsiteX14609" fmla="*/ 6852238 w 8830208"/>
              <a:gd name="connsiteY14609" fmla="*/ 6433862 h 8856097"/>
              <a:gd name="connsiteX14610" fmla="*/ 6865449 w 8830208"/>
              <a:gd name="connsiteY14610" fmla="*/ 6416040 h 8856097"/>
              <a:gd name="connsiteX14611" fmla="*/ 6861439 w 8830208"/>
              <a:gd name="connsiteY14611" fmla="*/ 6404010 h 8856097"/>
              <a:gd name="connsiteX14612" fmla="*/ 6853981 w 8830208"/>
              <a:gd name="connsiteY14612" fmla="*/ 6416078 h 8856097"/>
              <a:gd name="connsiteX14613" fmla="*/ 8086678 w 8830208"/>
              <a:gd name="connsiteY14613" fmla="*/ 6417354 h 8856097"/>
              <a:gd name="connsiteX14614" fmla="*/ 8095640 w 8830208"/>
              <a:gd name="connsiteY14614" fmla="*/ 6426879 h 8856097"/>
              <a:gd name="connsiteX14615" fmla="*/ 8110490 w 8830208"/>
              <a:gd name="connsiteY14615" fmla="*/ 6417354 h 8856097"/>
              <a:gd name="connsiteX14616" fmla="*/ 8101527 w 8830208"/>
              <a:gd name="connsiteY14616" fmla="*/ 6407829 h 8856097"/>
              <a:gd name="connsiteX14617" fmla="*/ 8086678 w 8830208"/>
              <a:gd name="connsiteY14617" fmla="*/ 6417354 h 8856097"/>
              <a:gd name="connsiteX14618" fmla="*/ 6997103 w 8830208"/>
              <a:gd name="connsiteY14618" fmla="*/ 6432366 h 8856097"/>
              <a:gd name="connsiteX14619" fmla="*/ 6995998 w 8830208"/>
              <a:gd name="connsiteY14619" fmla="*/ 6453798 h 8856097"/>
              <a:gd name="connsiteX14620" fmla="*/ 7012419 w 8830208"/>
              <a:gd name="connsiteY14620" fmla="*/ 6447673 h 8856097"/>
              <a:gd name="connsiteX14621" fmla="*/ 7023688 w 8830208"/>
              <a:gd name="connsiteY14621" fmla="*/ 6436404 h 8856097"/>
              <a:gd name="connsiteX14622" fmla="*/ 7013524 w 8830208"/>
              <a:gd name="connsiteY14622" fmla="*/ 6426242 h 8856097"/>
              <a:gd name="connsiteX14623" fmla="*/ 7003361 w 8830208"/>
              <a:gd name="connsiteY14623" fmla="*/ 6416078 h 8856097"/>
              <a:gd name="connsiteX14624" fmla="*/ 6997103 w 8830208"/>
              <a:gd name="connsiteY14624" fmla="*/ 6432366 h 8856097"/>
              <a:gd name="connsiteX14625" fmla="*/ 7645689 w 8830208"/>
              <a:gd name="connsiteY14625" fmla="*/ 6491698 h 8856097"/>
              <a:gd name="connsiteX14626" fmla="*/ 7509481 w 8830208"/>
              <a:gd name="connsiteY14626" fmla="*/ 6719631 h 8856097"/>
              <a:gd name="connsiteX14627" fmla="*/ 7537638 w 8830208"/>
              <a:gd name="connsiteY14627" fmla="*/ 6692446 h 8856097"/>
              <a:gd name="connsiteX14628" fmla="*/ 7567927 w 8830208"/>
              <a:gd name="connsiteY14628" fmla="*/ 6639773 h 8856097"/>
              <a:gd name="connsiteX14629" fmla="*/ 7713612 w 8830208"/>
              <a:gd name="connsiteY14629" fmla="*/ 6424727 h 8856097"/>
              <a:gd name="connsiteX14630" fmla="*/ 7708002 w 8830208"/>
              <a:gd name="connsiteY14630" fmla="*/ 6417354 h 8856097"/>
              <a:gd name="connsiteX14631" fmla="*/ 7645689 w 8830208"/>
              <a:gd name="connsiteY14631" fmla="*/ 6491698 h 8856097"/>
              <a:gd name="connsiteX14632" fmla="*/ 7812358 w 8830208"/>
              <a:gd name="connsiteY14632" fmla="*/ 6428785 h 8856097"/>
              <a:gd name="connsiteX14633" fmla="*/ 7815215 w 8830208"/>
              <a:gd name="connsiteY14633" fmla="*/ 6455454 h 8856097"/>
              <a:gd name="connsiteX14634" fmla="*/ 7829503 w 8830208"/>
              <a:gd name="connsiteY14634" fmla="*/ 6451473 h 8856097"/>
              <a:gd name="connsiteX14635" fmla="*/ 7835284 w 8830208"/>
              <a:gd name="connsiteY14635" fmla="*/ 6432423 h 8856097"/>
              <a:gd name="connsiteX14636" fmla="*/ 7812358 w 8830208"/>
              <a:gd name="connsiteY14636" fmla="*/ 6428785 h 8856097"/>
              <a:gd name="connsiteX14637" fmla="*/ 8010478 w 8830208"/>
              <a:gd name="connsiteY14637" fmla="*/ 6426879 h 8856097"/>
              <a:gd name="connsiteX14638" fmla="*/ 8019440 w 8830208"/>
              <a:gd name="connsiteY14638" fmla="*/ 6436404 h 8856097"/>
              <a:gd name="connsiteX14639" fmla="*/ 8034290 w 8830208"/>
              <a:gd name="connsiteY14639" fmla="*/ 6426879 h 8856097"/>
              <a:gd name="connsiteX14640" fmla="*/ 8025327 w 8830208"/>
              <a:gd name="connsiteY14640" fmla="*/ 6417354 h 8856097"/>
              <a:gd name="connsiteX14641" fmla="*/ 8010478 w 8830208"/>
              <a:gd name="connsiteY14641" fmla="*/ 6426879 h 8856097"/>
              <a:gd name="connsiteX14642" fmla="*/ 8282864 w 8830208"/>
              <a:gd name="connsiteY14642" fmla="*/ 6425394 h 8856097"/>
              <a:gd name="connsiteX14643" fmla="*/ 8287179 w 8830208"/>
              <a:gd name="connsiteY14643" fmla="*/ 6441462 h 8856097"/>
              <a:gd name="connsiteX14644" fmla="*/ 8299047 w 8830208"/>
              <a:gd name="connsiteY14644" fmla="*/ 6425889 h 8856097"/>
              <a:gd name="connsiteX14645" fmla="*/ 8282864 w 8830208"/>
              <a:gd name="connsiteY14645" fmla="*/ 6425394 h 8856097"/>
              <a:gd name="connsiteX14646" fmla="*/ 8362903 w 8830208"/>
              <a:gd name="connsiteY14646" fmla="*/ 6426879 h 8856097"/>
              <a:gd name="connsiteX14647" fmla="*/ 8372428 w 8830208"/>
              <a:gd name="connsiteY14647" fmla="*/ 6436404 h 8856097"/>
              <a:gd name="connsiteX14648" fmla="*/ 8381953 w 8830208"/>
              <a:gd name="connsiteY14648" fmla="*/ 6426879 h 8856097"/>
              <a:gd name="connsiteX14649" fmla="*/ 8372428 w 8830208"/>
              <a:gd name="connsiteY14649" fmla="*/ 6417354 h 8856097"/>
              <a:gd name="connsiteX14650" fmla="*/ 8362903 w 8830208"/>
              <a:gd name="connsiteY14650" fmla="*/ 6426879 h 8856097"/>
              <a:gd name="connsiteX14651" fmla="*/ 6889814 w 8830208"/>
              <a:gd name="connsiteY14651" fmla="*/ 6441577 h 8856097"/>
              <a:gd name="connsiteX14652" fmla="*/ 6889480 w 8830208"/>
              <a:gd name="connsiteY14652" fmla="*/ 6461579 h 8856097"/>
              <a:gd name="connsiteX14653" fmla="*/ 6915103 w 8830208"/>
              <a:gd name="connsiteY14653" fmla="*/ 6440605 h 8856097"/>
              <a:gd name="connsiteX14654" fmla="*/ 6889814 w 8830208"/>
              <a:gd name="connsiteY14654" fmla="*/ 6441577 h 8856097"/>
              <a:gd name="connsiteX14655" fmla="*/ 7938649 w 8830208"/>
              <a:gd name="connsiteY14655" fmla="*/ 6437043 h 8856097"/>
              <a:gd name="connsiteX14656" fmla="*/ 7937449 w 8830208"/>
              <a:gd name="connsiteY14656" fmla="*/ 6452283 h 8856097"/>
              <a:gd name="connsiteX14657" fmla="*/ 7962853 w 8830208"/>
              <a:gd name="connsiteY14657" fmla="*/ 6435843 h 8856097"/>
              <a:gd name="connsiteX14658" fmla="*/ 7938649 w 8830208"/>
              <a:gd name="connsiteY14658" fmla="*/ 6437043 h 8856097"/>
              <a:gd name="connsiteX14659" fmla="*/ 8130864 w 8830208"/>
              <a:gd name="connsiteY14659" fmla="*/ 6433490 h 8856097"/>
              <a:gd name="connsiteX14660" fmla="*/ 8139065 w 8830208"/>
              <a:gd name="connsiteY14660" fmla="*/ 6455454 h 8856097"/>
              <a:gd name="connsiteX14661" fmla="*/ 8153353 w 8830208"/>
              <a:gd name="connsiteY14661" fmla="*/ 6446492 h 8856097"/>
              <a:gd name="connsiteX14662" fmla="*/ 8130864 w 8830208"/>
              <a:gd name="connsiteY14662" fmla="*/ 6433490 h 8856097"/>
              <a:gd name="connsiteX14663" fmla="*/ 8205740 w 8830208"/>
              <a:gd name="connsiteY14663" fmla="*/ 6436404 h 8856097"/>
              <a:gd name="connsiteX14664" fmla="*/ 8214703 w 8830208"/>
              <a:gd name="connsiteY14664" fmla="*/ 6445929 h 8856097"/>
              <a:gd name="connsiteX14665" fmla="*/ 8229553 w 8830208"/>
              <a:gd name="connsiteY14665" fmla="*/ 6436404 h 8856097"/>
              <a:gd name="connsiteX14666" fmla="*/ 8220590 w 8830208"/>
              <a:gd name="connsiteY14666" fmla="*/ 6426879 h 8856097"/>
              <a:gd name="connsiteX14667" fmla="*/ 8205740 w 8830208"/>
              <a:gd name="connsiteY14667" fmla="*/ 6436404 h 8856097"/>
              <a:gd name="connsiteX14668" fmla="*/ 8443960 w 8830208"/>
              <a:gd name="connsiteY14668" fmla="*/ 6436557 h 8856097"/>
              <a:gd name="connsiteX14669" fmla="*/ 8458810 w 8830208"/>
              <a:gd name="connsiteY14669" fmla="*/ 6440758 h 8856097"/>
              <a:gd name="connsiteX14670" fmla="*/ 8452828 w 8830208"/>
              <a:gd name="connsiteY14670" fmla="*/ 6426879 h 8856097"/>
              <a:gd name="connsiteX14671" fmla="*/ 8443960 w 8830208"/>
              <a:gd name="connsiteY14671" fmla="*/ 6436557 h 8856097"/>
              <a:gd name="connsiteX14672" fmla="*/ 7674750 w 8830208"/>
              <a:gd name="connsiteY14672" fmla="*/ 6538960 h 8856097"/>
              <a:gd name="connsiteX14673" fmla="*/ 7590215 w 8830208"/>
              <a:gd name="connsiteY14673" fmla="*/ 6691989 h 8856097"/>
              <a:gd name="connsiteX14674" fmla="*/ 7753360 w 8830208"/>
              <a:gd name="connsiteY14674" fmla="*/ 6441205 h 8856097"/>
              <a:gd name="connsiteX14675" fmla="*/ 7674750 w 8830208"/>
              <a:gd name="connsiteY14675" fmla="*/ 6538960 h 8856097"/>
              <a:gd name="connsiteX14676" fmla="*/ 8053750 w 8830208"/>
              <a:gd name="connsiteY14676" fmla="*/ 6445273 h 8856097"/>
              <a:gd name="connsiteX14677" fmla="*/ 8071066 w 8830208"/>
              <a:gd name="connsiteY14677" fmla="*/ 6458369 h 8856097"/>
              <a:gd name="connsiteX14678" fmla="*/ 8068190 w 8830208"/>
              <a:gd name="connsiteY14678" fmla="*/ 6436404 h 8856097"/>
              <a:gd name="connsiteX14679" fmla="*/ 8053750 w 8830208"/>
              <a:gd name="connsiteY14679" fmla="*/ 6445273 h 8856097"/>
              <a:gd name="connsiteX14680" fmla="*/ 7032689 w 8830208"/>
              <a:gd name="connsiteY14680" fmla="*/ 6460627 h 8856097"/>
              <a:gd name="connsiteX14681" fmla="*/ 7048824 w 8830208"/>
              <a:gd name="connsiteY14681" fmla="*/ 6474228 h 8856097"/>
              <a:gd name="connsiteX14682" fmla="*/ 7048157 w 8830208"/>
              <a:gd name="connsiteY14682" fmla="*/ 6445929 h 8856097"/>
              <a:gd name="connsiteX14683" fmla="*/ 7032689 w 8830208"/>
              <a:gd name="connsiteY14683" fmla="*/ 6460627 h 8856097"/>
              <a:gd name="connsiteX14684" fmla="*/ 7854992 w 8830208"/>
              <a:gd name="connsiteY14684" fmla="*/ 6459284 h 8856097"/>
              <a:gd name="connsiteX14685" fmla="*/ 7855477 w 8830208"/>
              <a:gd name="connsiteY14685" fmla="*/ 6478258 h 8856097"/>
              <a:gd name="connsiteX14686" fmla="*/ 7886653 w 8830208"/>
              <a:gd name="connsiteY14686" fmla="*/ 6454293 h 8856097"/>
              <a:gd name="connsiteX14687" fmla="*/ 7854992 w 8830208"/>
              <a:gd name="connsiteY14687" fmla="*/ 6459284 h 8856097"/>
              <a:gd name="connsiteX14688" fmla="*/ 7982798 w 8830208"/>
              <a:gd name="connsiteY14688" fmla="*/ 6459141 h 8856097"/>
              <a:gd name="connsiteX14689" fmla="*/ 7981512 w 8830208"/>
              <a:gd name="connsiteY14689" fmla="*/ 6479019 h 8856097"/>
              <a:gd name="connsiteX14690" fmla="*/ 7997438 w 8830208"/>
              <a:gd name="connsiteY14690" fmla="*/ 6469933 h 8856097"/>
              <a:gd name="connsiteX14691" fmla="*/ 7982798 w 8830208"/>
              <a:gd name="connsiteY14691" fmla="*/ 6459141 h 8856097"/>
              <a:gd name="connsiteX14692" fmla="*/ 8329270 w 8830208"/>
              <a:gd name="connsiteY14692" fmla="*/ 6455931 h 8856097"/>
              <a:gd name="connsiteX14693" fmla="*/ 8344843 w 8830208"/>
              <a:gd name="connsiteY14693" fmla="*/ 6467799 h 8856097"/>
              <a:gd name="connsiteX14694" fmla="*/ 8345339 w 8830208"/>
              <a:gd name="connsiteY14694" fmla="*/ 6451616 h 8856097"/>
              <a:gd name="connsiteX14695" fmla="*/ 8329270 w 8830208"/>
              <a:gd name="connsiteY14695" fmla="*/ 6455931 h 8856097"/>
              <a:gd name="connsiteX14696" fmla="*/ 8405765 w 8830208"/>
              <a:gd name="connsiteY14696" fmla="*/ 6455454 h 8856097"/>
              <a:gd name="connsiteX14697" fmla="*/ 8415290 w 8830208"/>
              <a:gd name="connsiteY14697" fmla="*/ 6464979 h 8856097"/>
              <a:gd name="connsiteX14698" fmla="*/ 8424815 w 8830208"/>
              <a:gd name="connsiteY14698" fmla="*/ 6455454 h 8856097"/>
              <a:gd name="connsiteX14699" fmla="*/ 8415290 w 8830208"/>
              <a:gd name="connsiteY14699" fmla="*/ 6445929 h 8856097"/>
              <a:gd name="connsiteX14700" fmla="*/ 8405765 w 8830208"/>
              <a:gd name="connsiteY14700" fmla="*/ 6455454 h 8856097"/>
              <a:gd name="connsiteX14701" fmla="*/ 6834931 w 8830208"/>
              <a:gd name="connsiteY14701" fmla="*/ 6463703 h 8856097"/>
              <a:gd name="connsiteX14702" fmla="*/ 6833188 w 8830208"/>
              <a:gd name="connsiteY14702" fmla="*/ 6481487 h 8856097"/>
              <a:gd name="connsiteX14703" fmla="*/ 6846399 w 8830208"/>
              <a:gd name="connsiteY14703" fmla="*/ 6463665 h 8856097"/>
              <a:gd name="connsiteX14704" fmla="*/ 6842389 w 8830208"/>
              <a:gd name="connsiteY14704" fmla="*/ 6451635 h 8856097"/>
              <a:gd name="connsiteX14705" fmla="*/ 6834931 w 8830208"/>
              <a:gd name="connsiteY14705" fmla="*/ 6463703 h 8856097"/>
              <a:gd name="connsiteX14706" fmla="*/ 6930400 w 8830208"/>
              <a:gd name="connsiteY14706" fmla="*/ 6470543 h 8856097"/>
              <a:gd name="connsiteX14707" fmla="*/ 6935934 w 8830208"/>
              <a:gd name="connsiteY14707" fmla="*/ 6481848 h 8856097"/>
              <a:gd name="connsiteX14708" fmla="*/ 6945487 w 8830208"/>
              <a:gd name="connsiteY14708" fmla="*/ 6455454 h 8856097"/>
              <a:gd name="connsiteX14709" fmla="*/ 6930400 w 8830208"/>
              <a:gd name="connsiteY14709" fmla="*/ 6470543 h 8856097"/>
              <a:gd name="connsiteX14710" fmla="*/ 8172403 w 8830208"/>
              <a:gd name="connsiteY14710" fmla="*/ 6469742 h 8856097"/>
              <a:gd name="connsiteX14711" fmla="*/ 8182642 w 8830208"/>
              <a:gd name="connsiteY14711" fmla="*/ 6482201 h 8856097"/>
              <a:gd name="connsiteX14712" fmla="*/ 8192882 w 8830208"/>
              <a:gd name="connsiteY14712" fmla="*/ 6469742 h 8856097"/>
              <a:gd name="connsiteX14713" fmla="*/ 8182642 w 8830208"/>
              <a:gd name="connsiteY14713" fmla="*/ 6457283 h 8856097"/>
              <a:gd name="connsiteX14714" fmla="*/ 8172403 w 8830208"/>
              <a:gd name="connsiteY14714" fmla="*/ 6469742 h 8856097"/>
              <a:gd name="connsiteX14715" fmla="*/ 8248603 w 8830208"/>
              <a:gd name="connsiteY14715" fmla="*/ 6464979 h 8856097"/>
              <a:gd name="connsiteX14716" fmla="*/ 8257565 w 8830208"/>
              <a:gd name="connsiteY14716" fmla="*/ 6474504 h 8856097"/>
              <a:gd name="connsiteX14717" fmla="*/ 8272415 w 8830208"/>
              <a:gd name="connsiteY14717" fmla="*/ 6464979 h 8856097"/>
              <a:gd name="connsiteX14718" fmla="*/ 8263452 w 8830208"/>
              <a:gd name="connsiteY14718" fmla="*/ 6455454 h 8856097"/>
              <a:gd name="connsiteX14719" fmla="*/ 8248603 w 8830208"/>
              <a:gd name="connsiteY14719" fmla="*/ 6464979 h 8856097"/>
              <a:gd name="connsiteX14720" fmla="*/ 8486727 w 8830208"/>
              <a:gd name="connsiteY14720" fmla="*/ 6464979 h 8856097"/>
              <a:gd name="connsiteX14721" fmla="*/ 8496252 w 8830208"/>
              <a:gd name="connsiteY14721" fmla="*/ 6474504 h 8856097"/>
              <a:gd name="connsiteX14722" fmla="*/ 8505777 w 8830208"/>
              <a:gd name="connsiteY14722" fmla="*/ 6464979 h 8856097"/>
              <a:gd name="connsiteX14723" fmla="*/ 8496252 w 8830208"/>
              <a:gd name="connsiteY14723" fmla="*/ 6455454 h 8856097"/>
              <a:gd name="connsiteX14724" fmla="*/ 8486727 w 8830208"/>
              <a:gd name="connsiteY14724" fmla="*/ 6464979 h 8856097"/>
              <a:gd name="connsiteX14725" fmla="*/ 7706668 w 8830208"/>
              <a:gd name="connsiteY14725" fmla="*/ 6579537 h 8856097"/>
              <a:gd name="connsiteX14726" fmla="*/ 7629478 w 8830208"/>
              <a:gd name="connsiteY14726" fmla="*/ 6703362 h 8856097"/>
              <a:gd name="connsiteX14727" fmla="*/ 7670445 w 8830208"/>
              <a:gd name="connsiteY14727" fmla="*/ 6672148 h 8856097"/>
              <a:gd name="connsiteX14728" fmla="*/ 7747549 w 8830208"/>
              <a:gd name="connsiteY14728" fmla="*/ 6557267 h 8856097"/>
              <a:gd name="connsiteX14729" fmla="*/ 7800928 w 8830208"/>
              <a:gd name="connsiteY14729" fmla="*/ 6473924 h 8856097"/>
              <a:gd name="connsiteX14730" fmla="*/ 7706668 w 8830208"/>
              <a:gd name="connsiteY14730" fmla="*/ 6579537 h 8856097"/>
              <a:gd name="connsiteX14731" fmla="*/ 7908084 w 8830208"/>
              <a:gd name="connsiteY14731" fmla="*/ 6471819 h 8856097"/>
              <a:gd name="connsiteX14732" fmla="*/ 7904540 w 8830208"/>
              <a:gd name="connsiteY14732" fmla="*/ 6503079 h 8856097"/>
              <a:gd name="connsiteX14733" fmla="*/ 7927601 w 8830208"/>
              <a:gd name="connsiteY14733" fmla="*/ 6471876 h 8856097"/>
              <a:gd name="connsiteX14734" fmla="*/ 7908084 w 8830208"/>
              <a:gd name="connsiteY14734" fmla="*/ 6471819 h 8856097"/>
              <a:gd name="connsiteX14735" fmla="*/ 8096203 w 8830208"/>
              <a:gd name="connsiteY14735" fmla="*/ 6474504 h 8856097"/>
              <a:gd name="connsiteX14736" fmla="*/ 8110490 w 8830208"/>
              <a:gd name="connsiteY14736" fmla="*/ 6484029 h 8856097"/>
              <a:gd name="connsiteX14737" fmla="*/ 8124778 w 8830208"/>
              <a:gd name="connsiteY14737" fmla="*/ 6474504 h 8856097"/>
              <a:gd name="connsiteX14738" fmla="*/ 8110490 w 8830208"/>
              <a:gd name="connsiteY14738" fmla="*/ 6464979 h 8856097"/>
              <a:gd name="connsiteX14739" fmla="*/ 8096203 w 8830208"/>
              <a:gd name="connsiteY14739" fmla="*/ 6474504 h 8856097"/>
              <a:gd name="connsiteX14740" fmla="*/ 6867478 w 8830208"/>
              <a:gd name="connsiteY14740" fmla="*/ 6494117 h 8856097"/>
              <a:gd name="connsiteX14741" fmla="*/ 6877003 w 8830208"/>
              <a:gd name="connsiteY14741" fmla="*/ 6507842 h 8856097"/>
              <a:gd name="connsiteX14742" fmla="*/ 6886528 w 8830208"/>
              <a:gd name="connsiteY14742" fmla="*/ 6488230 h 8856097"/>
              <a:gd name="connsiteX14743" fmla="*/ 6877003 w 8830208"/>
              <a:gd name="connsiteY14743" fmla="*/ 6474504 h 8856097"/>
              <a:gd name="connsiteX14744" fmla="*/ 6867478 w 8830208"/>
              <a:gd name="connsiteY14744" fmla="*/ 6494117 h 8856097"/>
              <a:gd name="connsiteX14745" fmla="*/ 6972253 w 8830208"/>
              <a:gd name="connsiteY14745" fmla="*/ 6488792 h 8856097"/>
              <a:gd name="connsiteX14746" fmla="*/ 6981778 w 8830208"/>
              <a:gd name="connsiteY14746" fmla="*/ 6503079 h 8856097"/>
              <a:gd name="connsiteX14747" fmla="*/ 6991303 w 8830208"/>
              <a:gd name="connsiteY14747" fmla="*/ 6488792 h 8856097"/>
              <a:gd name="connsiteX14748" fmla="*/ 6981778 w 8830208"/>
              <a:gd name="connsiteY14748" fmla="*/ 6474504 h 8856097"/>
              <a:gd name="connsiteX14749" fmla="*/ 6972253 w 8830208"/>
              <a:gd name="connsiteY14749" fmla="*/ 6488792 h 8856097"/>
              <a:gd name="connsiteX14750" fmla="*/ 8020003 w 8830208"/>
              <a:gd name="connsiteY14750" fmla="*/ 6489583 h 8856097"/>
              <a:gd name="connsiteX14751" fmla="*/ 8031318 w 8830208"/>
              <a:gd name="connsiteY14751" fmla="*/ 6500898 h 8856097"/>
              <a:gd name="connsiteX14752" fmla="*/ 8035081 w 8830208"/>
              <a:gd name="connsiteY14752" fmla="*/ 6474504 h 8856097"/>
              <a:gd name="connsiteX14753" fmla="*/ 8020003 w 8830208"/>
              <a:gd name="connsiteY14753" fmla="*/ 6489583 h 8856097"/>
              <a:gd name="connsiteX14754" fmla="*/ 8372428 w 8830208"/>
              <a:gd name="connsiteY14754" fmla="*/ 6488792 h 8856097"/>
              <a:gd name="connsiteX14755" fmla="*/ 8381953 w 8830208"/>
              <a:gd name="connsiteY14755" fmla="*/ 6503079 h 8856097"/>
              <a:gd name="connsiteX14756" fmla="*/ 8391477 w 8830208"/>
              <a:gd name="connsiteY14756" fmla="*/ 6488792 h 8856097"/>
              <a:gd name="connsiteX14757" fmla="*/ 8381953 w 8830208"/>
              <a:gd name="connsiteY14757" fmla="*/ 6474504 h 8856097"/>
              <a:gd name="connsiteX14758" fmla="*/ 8372428 w 8830208"/>
              <a:gd name="connsiteY14758" fmla="*/ 6488792 h 8856097"/>
              <a:gd name="connsiteX14759" fmla="*/ 8450056 w 8830208"/>
              <a:gd name="connsiteY14759" fmla="*/ 6483553 h 8856097"/>
              <a:gd name="connsiteX14760" fmla="*/ 8460772 w 8830208"/>
              <a:gd name="connsiteY14760" fmla="*/ 6494269 h 8856097"/>
              <a:gd name="connsiteX14761" fmla="*/ 8457676 w 8830208"/>
              <a:gd name="connsiteY14761" fmla="*/ 6475933 h 8856097"/>
              <a:gd name="connsiteX14762" fmla="*/ 8450056 w 8830208"/>
              <a:gd name="connsiteY14762" fmla="*/ 6483553 h 8856097"/>
              <a:gd name="connsiteX14763" fmla="*/ 6778581 w 8830208"/>
              <a:gd name="connsiteY14763" fmla="*/ 6490383 h 8856097"/>
              <a:gd name="connsiteX14764" fmla="*/ 6772228 w 8830208"/>
              <a:gd name="connsiteY14764" fmla="*/ 6506575 h 8856097"/>
              <a:gd name="connsiteX14765" fmla="*/ 6783495 w 8830208"/>
              <a:gd name="connsiteY14765" fmla="*/ 6505147 h 8856097"/>
              <a:gd name="connsiteX14766" fmla="*/ 6789849 w 8830208"/>
              <a:gd name="connsiteY14766" fmla="*/ 6488954 h 8856097"/>
              <a:gd name="connsiteX14767" fmla="*/ 6778581 w 8830208"/>
              <a:gd name="connsiteY14767" fmla="*/ 6490383 h 8856097"/>
              <a:gd name="connsiteX14768" fmla="*/ 7111680 w 8830208"/>
              <a:gd name="connsiteY14768" fmla="*/ 6498317 h 8856097"/>
              <a:gd name="connsiteX14769" fmla="*/ 7114404 w 8830208"/>
              <a:gd name="connsiteY14769" fmla="*/ 6512604 h 8856097"/>
              <a:gd name="connsiteX14770" fmla="*/ 7128101 w 8830208"/>
              <a:gd name="connsiteY14770" fmla="*/ 6498317 h 8856097"/>
              <a:gd name="connsiteX14771" fmla="*/ 7125376 w 8830208"/>
              <a:gd name="connsiteY14771" fmla="*/ 6484029 h 8856097"/>
              <a:gd name="connsiteX14772" fmla="*/ 7111680 w 8830208"/>
              <a:gd name="connsiteY14772" fmla="*/ 6498317 h 8856097"/>
              <a:gd name="connsiteX14773" fmla="*/ 7831884 w 8830208"/>
              <a:gd name="connsiteY14773" fmla="*/ 6491012 h 8856097"/>
              <a:gd name="connsiteX14774" fmla="*/ 7819978 w 8830208"/>
              <a:gd name="connsiteY14774" fmla="*/ 6503765 h 8856097"/>
              <a:gd name="connsiteX14775" fmla="*/ 7778392 w 8830208"/>
              <a:gd name="connsiteY14775" fmla="*/ 6567269 h 8856097"/>
              <a:gd name="connsiteX14776" fmla="*/ 7672588 w 8830208"/>
              <a:gd name="connsiteY14776" fmla="*/ 6739614 h 8856097"/>
              <a:gd name="connsiteX14777" fmla="*/ 7694810 w 8830208"/>
              <a:gd name="connsiteY14777" fmla="*/ 6722497 h 8856097"/>
              <a:gd name="connsiteX14778" fmla="*/ 7779839 w 8830208"/>
              <a:gd name="connsiteY14778" fmla="*/ 6599701 h 8856097"/>
              <a:gd name="connsiteX14779" fmla="*/ 7831884 w 8830208"/>
              <a:gd name="connsiteY14779" fmla="*/ 6491012 h 8856097"/>
              <a:gd name="connsiteX14780" fmla="*/ 8215265 w 8830208"/>
              <a:gd name="connsiteY14780" fmla="*/ 6493554 h 8856097"/>
              <a:gd name="connsiteX14781" fmla="*/ 8224228 w 8830208"/>
              <a:gd name="connsiteY14781" fmla="*/ 6503079 h 8856097"/>
              <a:gd name="connsiteX14782" fmla="*/ 8239078 w 8830208"/>
              <a:gd name="connsiteY14782" fmla="*/ 6493554 h 8856097"/>
              <a:gd name="connsiteX14783" fmla="*/ 8230115 w 8830208"/>
              <a:gd name="connsiteY14783" fmla="*/ 6484029 h 8856097"/>
              <a:gd name="connsiteX14784" fmla="*/ 8215265 w 8830208"/>
              <a:gd name="connsiteY14784" fmla="*/ 6493554 h 8856097"/>
              <a:gd name="connsiteX14785" fmla="*/ 8291465 w 8830208"/>
              <a:gd name="connsiteY14785" fmla="*/ 6493554 h 8856097"/>
              <a:gd name="connsiteX14786" fmla="*/ 8306315 w 8830208"/>
              <a:gd name="connsiteY14786" fmla="*/ 6503079 h 8856097"/>
              <a:gd name="connsiteX14787" fmla="*/ 8315278 w 8830208"/>
              <a:gd name="connsiteY14787" fmla="*/ 6493554 h 8856097"/>
              <a:gd name="connsiteX14788" fmla="*/ 8300428 w 8830208"/>
              <a:gd name="connsiteY14788" fmla="*/ 6484029 h 8856097"/>
              <a:gd name="connsiteX14789" fmla="*/ 8291465 w 8830208"/>
              <a:gd name="connsiteY14789" fmla="*/ 6493554 h 8856097"/>
              <a:gd name="connsiteX14790" fmla="*/ 8529685 w 8830208"/>
              <a:gd name="connsiteY14790" fmla="*/ 6493707 h 8856097"/>
              <a:gd name="connsiteX14791" fmla="*/ 8544535 w 8830208"/>
              <a:gd name="connsiteY14791" fmla="*/ 6497908 h 8856097"/>
              <a:gd name="connsiteX14792" fmla="*/ 8538553 w 8830208"/>
              <a:gd name="connsiteY14792" fmla="*/ 6484029 h 8856097"/>
              <a:gd name="connsiteX14793" fmla="*/ 8529685 w 8830208"/>
              <a:gd name="connsiteY14793" fmla="*/ 6493707 h 8856097"/>
              <a:gd name="connsiteX14794" fmla="*/ 7017296 w 8830208"/>
              <a:gd name="connsiteY14794" fmla="*/ 6499308 h 8856097"/>
              <a:gd name="connsiteX14795" fmla="*/ 7010353 w 8830208"/>
              <a:gd name="connsiteY14795" fmla="*/ 6520863 h 8856097"/>
              <a:gd name="connsiteX14796" fmla="*/ 7010353 w 8830208"/>
              <a:gd name="connsiteY14796" fmla="*/ 6535465 h 8856097"/>
              <a:gd name="connsiteX14797" fmla="*/ 7020944 w 8830208"/>
              <a:gd name="connsiteY14797" fmla="*/ 6524864 h 8856097"/>
              <a:gd name="connsiteX14798" fmla="*/ 7027897 w 8830208"/>
              <a:gd name="connsiteY14798" fmla="*/ 6503318 h 8856097"/>
              <a:gd name="connsiteX14799" fmla="*/ 7017296 w 8830208"/>
              <a:gd name="connsiteY14799" fmla="*/ 6499308 h 8856097"/>
              <a:gd name="connsiteX14800" fmla="*/ 7155485 w 8830208"/>
              <a:gd name="connsiteY14800" fmla="*/ 6504623 h 8856097"/>
              <a:gd name="connsiteX14801" fmla="*/ 7143703 w 8830208"/>
              <a:gd name="connsiteY14801" fmla="*/ 6530835 h 8856097"/>
              <a:gd name="connsiteX14802" fmla="*/ 7143703 w 8830208"/>
              <a:gd name="connsiteY14802" fmla="*/ 6545266 h 8856097"/>
              <a:gd name="connsiteX14803" fmla="*/ 7159095 w 8830208"/>
              <a:gd name="connsiteY14803" fmla="*/ 6529874 h 8856097"/>
              <a:gd name="connsiteX14804" fmla="*/ 7170887 w 8830208"/>
              <a:gd name="connsiteY14804" fmla="*/ 6503661 h 8856097"/>
              <a:gd name="connsiteX14805" fmla="*/ 7167277 w 8830208"/>
              <a:gd name="connsiteY14805" fmla="*/ 6492841 h 8856097"/>
              <a:gd name="connsiteX14806" fmla="*/ 7155485 w 8830208"/>
              <a:gd name="connsiteY14806" fmla="*/ 6504623 h 8856097"/>
              <a:gd name="connsiteX14807" fmla="*/ 7940088 w 8830208"/>
              <a:gd name="connsiteY14807" fmla="*/ 6508537 h 8856097"/>
              <a:gd name="connsiteX14808" fmla="*/ 7950194 w 8830208"/>
              <a:gd name="connsiteY14808" fmla="*/ 6520444 h 8856097"/>
              <a:gd name="connsiteX14809" fmla="*/ 7969996 w 8830208"/>
              <a:gd name="connsiteY14809" fmla="*/ 6505461 h 8856097"/>
              <a:gd name="connsiteX14810" fmla="*/ 7940088 w 8830208"/>
              <a:gd name="connsiteY14810" fmla="*/ 6508537 h 8856097"/>
              <a:gd name="connsiteX14811" fmla="*/ 8143828 w 8830208"/>
              <a:gd name="connsiteY14811" fmla="*/ 6503079 h 8856097"/>
              <a:gd name="connsiteX14812" fmla="*/ 8153353 w 8830208"/>
              <a:gd name="connsiteY14812" fmla="*/ 6512604 h 8856097"/>
              <a:gd name="connsiteX14813" fmla="*/ 8162878 w 8830208"/>
              <a:gd name="connsiteY14813" fmla="*/ 6503079 h 8856097"/>
              <a:gd name="connsiteX14814" fmla="*/ 8153353 w 8830208"/>
              <a:gd name="connsiteY14814" fmla="*/ 6493554 h 8856097"/>
              <a:gd name="connsiteX14815" fmla="*/ 8143828 w 8830208"/>
              <a:gd name="connsiteY14815" fmla="*/ 6503079 h 8856097"/>
              <a:gd name="connsiteX14816" fmla="*/ 6810328 w 8830208"/>
              <a:gd name="connsiteY14816" fmla="*/ 6517929 h 8856097"/>
              <a:gd name="connsiteX14817" fmla="*/ 6819853 w 8830208"/>
              <a:gd name="connsiteY14817" fmla="*/ 6526892 h 8856097"/>
              <a:gd name="connsiteX14818" fmla="*/ 6829378 w 8830208"/>
              <a:gd name="connsiteY14818" fmla="*/ 6512043 h 8856097"/>
              <a:gd name="connsiteX14819" fmla="*/ 6819853 w 8830208"/>
              <a:gd name="connsiteY14819" fmla="*/ 6503079 h 8856097"/>
              <a:gd name="connsiteX14820" fmla="*/ 6810328 w 8830208"/>
              <a:gd name="connsiteY14820" fmla="*/ 6517929 h 8856097"/>
              <a:gd name="connsiteX14821" fmla="*/ 6905578 w 8830208"/>
              <a:gd name="connsiteY14821" fmla="*/ 6517367 h 8856097"/>
              <a:gd name="connsiteX14822" fmla="*/ 6915103 w 8830208"/>
              <a:gd name="connsiteY14822" fmla="*/ 6531654 h 8856097"/>
              <a:gd name="connsiteX14823" fmla="*/ 6924628 w 8830208"/>
              <a:gd name="connsiteY14823" fmla="*/ 6517367 h 8856097"/>
              <a:gd name="connsiteX14824" fmla="*/ 6915103 w 8830208"/>
              <a:gd name="connsiteY14824" fmla="*/ 6503079 h 8856097"/>
              <a:gd name="connsiteX14825" fmla="*/ 6905578 w 8830208"/>
              <a:gd name="connsiteY14825" fmla="*/ 6517367 h 8856097"/>
              <a:gd name="connsiteX14826" fmla="*/ 8062865 w 8830208"/>
              <a:gd name="connsiteY14826" fmla="*/ 6512604 h 8856097"/>
              <a:gd name="connsiteX14827" fmla="*/ 8071266 w 8830208"/>
              <a:gd name="connsiteY14827" fmla="*/ 6522129 h 8856097"/>
              <a:gd name="connsiteX14828" fmla="*/ 8091440 w 8830208"/>
              <a:gd name="connsiteY14828" fmla="*/ 6512604 h 8856097"/>
              <a:gd name="connsiteX14829" fmla="*/ 8083039 w 8830208"/>
              <a:gd name="connsiteY14829" fmla="*/ 6503079 h 8856097"/>
              <a:gd name="connsiteX14830" fmla="*/ 8062865 w 8830208"/>
              <a:gd name="connsiteY14830" fmla="*/ 6512604 h 8856097"/>
              <a:gd name="connsiteX14831" fmla="*/ 8416614 w 8830208"/>
              <a:gd name="connsiteY14831" fmla="*/ 6509690 h 8856097"/>
              <a:gd name="connsiteX14832" fmla="*/ 8424815 w 8830208"/>
              <a:gd name="connsiteY14832" fmla="*/ 6531654 h 8856097"/>
              <a:gd name="connsiteX14833" fmla="*/ 8439102 w 8830208"/>
              <a:gd name="connsiteY14833" fmla="*/ 6522692 h 8856097"/>
              <a:gd name="connsiteX14834" fmla="*/ 8416614 w 8830208"/>
              <a:gd name="connsiteY14834" fmla="*/ 6509690 h 8856097"/>
              <a:gd name="connsiteX14835" fmla="*/ 8496252 w 8830208"/>
              <a:gd name="connsiteY14835" fmla="*/ 6516805 h 8856097"/>
              <a:gd name="connsiteX14836" fmla="*/ 8505777 w 8830208"/>
              <a:gd name="connsiteY14836" fmla="*/ 6531654 h 8856097"/>
              <a:gd name="connsiteX14837" fmla="*/ 8515302 w 8830208"/>
              <a:gd name="connsiteY14837" fmla="*/ 6522692 h 8856097"/>
              <a:gd name="connsiteX14838" fmla="*/ 8505777 w 8830208"/>
              <a:gd name="connsiteY14838" fmla="*/ 6507842 h 8856097"/>
              <a:gd name="connsiteX14839" fmla="*/ 8496252 w 8830208"/>
              <a:gd name="connsiteY14839" fmla="*/ 6516805 h 8856097"/>
              <a:gd name="connsiteX14840" fmla="*/ 7054006 w 8830208"/>
              <a:gd name="connsiteY14840" fmla="*/ 6520853 h 8856097"/>
              <a:gd name="connsiteX14841" fmla="*/ 7052263 w 8830208"/>
              <a:gd name="connsiteY14841" fmla="*/ 6538637 h 8856097"/>
              <a:gd name="connsiteX14842" fmla="*/ 7065474 w 8830208"/>
              <a:gd name="connsiteY14842" fmla="*/ 6520815 h 8856097"/>
              <a:gd name="connsiteX14843" fmla="*/ 7061464 w 8830208"/>
              <a:gd name="connsiteY14843" fmla="*/ 6508785 h 8856097"/>
              <a:gd name="connsiteX14844" fmla="*/ 7054006 w 8830208"/>
              <a:gd name="connsiteY14844" fmla="*/ 6520853 h 8856097"/>
              <a:gd name="connsiteX14845" fmla="*/ 7841447 w 8830208"/>
              <a:gd name="connsiteY14845" fmla="*/ 6562611 h 8856097"/>
              <a:gd name="connsiteX14846" fmla="*/ 7715203 w 8830208"/>
              <a:gd name="connsiteY14846" fmla="*/ 6756293 h 8856097"/>
              <a:gd name="connsiteX14847" fmla="*/ 7696381 w 8830208"/>
              <a:gd name="connsiteY14847" fmla="*/ 6783867 h 8856097"/>
              <a:gd name="connsiteX14848" fmla="*/ 7701763 w 8830208"/>
              <a:gd name="connsiteY14848" fmla="*/ 6807175 h 8856097"/>
              <a:gd name="connsiteX14849" fmla="*/ 7715203 w 8830208"/>
              <a:gd name="connsiteY14849" fmla="*/ 6787715 h 8856097"/>
              <a:gd name="connsiteX14850" fmla="*/ 7884100 w 8830208"/>
              <a:gd name="connsiteY14850" fmla="*/ 6538322 h 8856097"/>
              <a:gd name="connsiteX14851" fmla="*/ 7896178 w 8830208"/>
              <a:gd name="connsiteY14851" fmla="*/ 6521653 h 8856097"/>
              <a:gd name="connsiteX14852" fmla="*/ 7841447 w 8830208"/>
              <a:gd name="connsiteY14852" fmla="*/ 6562611 h 8856097"/>
              <a:gd name="connsiteX14853" fmla="*/ 7988256 w 8830208"/>
              <a:gd name="connsiteY14853" fmla="*/ 6518958 h 8856097"/>
              <a:gd name="connsiteX14854" fmla="*/ 7981903 w 8830208"/>
              <a:gd name="connsiteY14854" fmla="*/ 6539170 h 8856097"/>
              <a:gd name="connsiteX14855" fmla="*/ 7981903 w 8830208"/>
              <a:gd name="connsiteY14855" fmla="*/ 6553038 h 8856097"/>
              <a:gd name="connsiteX14856" fmla="*/ 7996190 w 8830208"/>
              <a:gd name="connsiteY14856" fmla="*/ 6541179 h 8856097"/>
              <a:gd name="connsiteX14857" fmla="*/ 8010478 w 8830208"/>
              <a:gd name="connsiteY14857" fmla="*/ 6520968 h 8856097"/>
              <a:gd name="connsiteX14858" fmla="*/ 7988256 w 8830208"/>
              <a:gd name="connsiteY14858" fmla="*/ 6518958 h 8856097"/>
              <a:gd name="connsiteX14859" fmla="*/ 8186395 w 8830208"/>
              <a:gd name="connsiteY14859" fmla="*/ 6522606 h 8856097"/>
              <a:gd name="connsiteX14860" fmla="*/ 8201968 w 8830208"/>
              <a:gd name="connsiteY14860" fmla="*/ 6534474 h 8856097"/>
              <a:gd name="connsiteX14861" fmla="*/ 8202464 w 8830208"/>
              <a:gd name="connsiteY14861" fmla="*/ 6518291 h 8856097"/>
              <a:gd name="connsiteX14862" fmla="*/ 8186395 w 8830208"/>
              <a:gd name="connsiteY14862" fmla="*/ 6522606 h 8856097"/>
              <a:gd name="connsiteX14863" fmla="*/ 8259957 w 8830208"/>
              <a:gd name="connsiteY14863" fmla="*/ 6522844 h 8856097"/>
              <a:gd name="connsiteX14864" fmla="*/ 8272415 w 8830208"/>
              <a:gd name="connsiteY14864" fmla="*/ 6533083 h 8856097"/>
              <a:gd name="connsiteX14865" fmla="*/ 8284874 w 8830208"/>
              <a:gd name="connsiteY14865" fmla="*/ 6522844 h 8856097"/>
              <a:gd name="connsiteX14866" fmla="*/ 8272415 w 8830208"/>
              <a:gd name="connsiteY14866" fmla="*/ 6512604 h 8856097"/>
              <a:gd name="connsiteX14867" fmla="*/ 8259957 w 8830208"/>
              <a:gd name="connsiteY14867" fmla="*/ 6522844 h 8856097"/>
              <a:gd name="connsiteX14868" fmla="*/ 8334328 w 8830208"/>
              <a:gd name="connsiteY14868" fmla="*/ 6522129 h 8856097"/>
              <a:gd name="connsiteX14869" fmla="*/ 8349177 w 8830208"/>
              <a:gd name="connsiteY14869" fmla="*/ 6531654 h 8856097"/>
              <a:gd name="connsiteX14870" fmla="*/ 8358140 w 8830208"/>
              <a:gd name="connsiteY14870" fmla="*/ 6522129 h 8856097"/>
              <a:gd name="connsiteX14871" fmla="*/ 8343290 w 8830208"/>
              <a:gd name="connsiteY14871" fmla="*/ 6512604 h 8856097"/>
              <a:gd name="connsiteX14872" fmla="*/ 8334328 w 8830208"/>
              <a:gd name="connsiteY14872" fmla="*/ 6522129 h 8856097"/>
              <a:gd name="connsiteX14873" fmla="*/ 8577215 w 8830208"/>
              <a:gd name="connsiteY14873" fmla="*/ 6522129 h 8856097"/>
              <a:gd name="connsiteX14874" fmla="*/ 8587302 w 8830208"/>
              <a:gd name="connsiteY14874" fmla="*/ 6531654 h 8856097"/>
              <a:gd name="connsiteX14875" fmla="*/ 8591502 w 8830208"/>
              <a:gd name="connsiteY14875" fmla="*/ 6522129 h 8856097"/>
              <a:gd name="connsiteX14876" fmla="*/ 8581415 w 8830208"/>
              <a:gd name="connsiteY14876" fmla="*/ 6512604 h 8856097"/>
              <a:gd name="connsiteX14877" fmla="*/ 8577215 w 8830208"/>
              <a:gd name="connsiteY14877" fmla="*/ 6522129 h 8856097"/>
              <a:gd name="connsiteX14878" fmla="*/ 6848428 w 8830208"/>
              <a:gd name="connsiteY14878" fmla="*/ 6536417 h 8856097"/>
              <a:gd name="connsiteX14879" fmla="*/ 6857953 w 8830208"/>
              <a:gd name="connsiteY14879" fmla="*/ 6550704 h 8856097"/>
              <a:gd name="connsiteX14880" fmla="*/ 6867478 w 8830208"/>
              <a:gd name="connsiteY14880" fmla="*/ 6536417 h 8856097"/>
              <a:gd name="connsiteX14881" fmla="*/ 6857953 w 8830208"/>
              <a:gd name="connsiteY14881" fmla="*/ 6522129 h 8856097"/>
              <a:gd name="connsiteX14882" fmla="*/ 6848428 w 8830208"/>
              <a:gd name="connsiteY14882" fmla="*/ 6536417 h 8856097"/>
              <a:gd name="connsiteX14883" fmla="*/ 6948049 w 8830208"/>
              <a:gd name="connsiteY14883" fmla="*/ 6532293 h 8856097"/>
              <a:gd name="connsiteX14884" fmla="*/ 6946849 w 8830208"/>
              <a:gd name="connsiteY14884" fmla="*/ 6547533 h 8856097"/>
              <a:gd name="connsiteX14885" fmla="*/ 6972253 w 8830208"/>
              <a:gd name="connsiteY14885" fmla="*/ 6531093 h 8856097"/>
              <a:gd name="connsiteX14886" fmla="*/ 6948049 w 8830208"/>
              <a:gd name="connsiteY14886" fmla="*/ 6532293 h 8856097"/>
              <a:gd name="connsiteX14887" fmla="*/ 8112081 w 8830208"/>
              <a:gd name="connsiteY14887" fmla="*/ 6528483 h 8856097"/>
              <a:gd name="connsiteX14888" fmla="*/ 8120015 w 8830208"/>
              <a:gd name="connsiteY14888" fmla="*/ 6550704 h 8856097"/>
              <a:gd name="connsiteX14889" fmla="*/ 8134303 w 8830208"/>
              <a:gd name="connsiteY14889" fmla="*/ 6536417 h 8856097"/>
              <a:gd name="connsiteX14890" fmla="*/ 8112081 w 8830208"/>
              <a:gd name="connsiteY14890" fmla="*/ 6528483 h 8856097"/>
              <a:gd name="connsiteX14891" fmla="*/ 7093496 w 8830208"/>
              <a:gd name="connsiteY14891" fmla="*/ 6537408 h 8856097"/>
              <a:gd name="connsiteX14892" fmla="*/ 7086553 w 8830208"/>
              <a:gd name="connsiteY14892" fmla="*/ 6558963 h 8856097"/>
              <a:gd name="connsiteX14893" fmla="*/ 7086553 w 8830208"/>
              <a:gd name="connsiteY14893" fmla="*/ 6573565 h 8856097"/>
              <a:gd name="connsiteX14894" fmla="*/ 7097144 w 8830208"/>
              <a:gd name="connsiteY14894" fmla="*/ 6562964 h 8856097"/>
              <a:gd name="connsiteX14895" fmla="*/ 7104097 w 8830208"/>
              <a:gd name="connsiteY14895" fmla="*/ 6541418 h 8856097"/>
              <a:gd name="connsiteX14896" fmla="*/ 7093496 w 8830208"/>
              <a:gd name="connsiteY14896" fmla="*/ 6537408 h 8856097"/>
              <a:gd name="connsiteX14897" fmla="*/ 7908989 w 8830208"/>
              <a:gd name="connsiteY14897" fmla="*/ 6546352 h 8856097"/>
              <a:gd name="connsiteX14898" fmla="*/ 7925124 w 8830208"/>
              <a:gd name="connsiteY14898" fmla="*/ 6559953 h 8856097"/>
              <a:gd name="connsiteX14899" fmla="*/ 7924457 w 8830208"/>
              <a:gd name="connsiteY14899" fmla="*/ 6531654 h 8856097"/>
              <a:gd name="connsiteX14900" fmla="*/ 7908989 w 8830208"/>
              <a:gd name="connsiteY14900" fmla="*/ 6546352 h 8856097"/>
              <a:gd name="connsiteX14901" fmla="*/ 8543877 w 8830208"/>
              <a:gd name="connsiteY14901" fmla="*/ 6545380 h 8856097"/>
              <a:gd name="connsiteX14902" fmla="*/ 8553402 w 8830208"/>
              <a:gd name="connsiteY14902" fmla="*/ 6560229 h 8856097"/>
              <a:gd name="connsiteX14903" fmla="*/ 8562927 w 8830208"/>
              <a:gd name="connsiteY14903" fmla="*/ 6551267 h 8856097"/>
              <a:gd name="connsiteX14904" fmla="*/ 8553402 w 8830208"/>
              <a:gd name="connsiteY14904" fmla="*/ 6536417 h 8856097"/>
              <a:gd name="connsiteX14905" fmla="*/ 8543877 w 8830208"/>
              <a:gd name="connsiteY14905" fmla="*/ 6545380 h 8856097"/>
              <a:gd name="connsiteX14906" fmla="*/ 6891585 w 8830208"/>
              <a:gd name="connsiteY14906" fmla="*/ 6553496 h 8856097"/>
              <a:gd name="connsiteX14907" fmla="*/ 6890109 w 8830208"/>
              <a:gd name="connsiteY14907" fmla="*/ 6576517 h 8856097"/>
              <a:gd name="connsiteX14908" fmla="*/ 6903129 w 8830208"/>
              <a:gd name="connsiteY14908" fmla="*/ 6553829 h 8856097"/>
              <a:gd name="connsiteX14909" fmla="*/ 6899005 w 8830208"/>
              <a:gd name="connsiteY14909" fmla="*/ 6536417 h 8856097"/>
              <a:gd name="connsiteX14910" fmla="*/ 6891585 w 8830208"/>
              <a:gd name="connsiteY14910" fmla="*/ 6553496 h 8856097"/>
              <a:gd name="connsiteX14911" fmla="*/ 6991303 w 8830208"/>
              <a:gd name="connsiteY14911" fmla="*/ 6555467 h 8856097"/>
              <a:gd name="connsiteX14912" fmla="*/ 7000828 w 8830208"/>
              <a:gd name="connsiteY14912" fmla="*/ 6569754 h 8856097"/>
              <a:gd name="connsiteX14913" fmla="*/ 7010353 w 8830208"/>
              <a:gd name="connsiteY14913" fmla="*/ 6555467 h 8856097"/>
              <a:gd name="connsiteX14914" fmla="*/ 7000828 w 8830208"/>
              <a:gd name="connsiteY14914" fmla="*/ 6541179 h 8856097"/>
              <a:gd name="connsiteX14915" fmla="*/ 6991303 w 8830208"/>
              <a:gd name="connsiteY14915" fmla="*/ 6555467 h 8856097"/>
              <a:gd name="connsiteX14916" fmla="*/ 8025813 w 8830208"/>
              <a:gd name="connsiteY14916" fmla="*/ 6556162 h 8856097"/>
              <a:gd name="connsiteX14917" fmla="*/ 8035919 w 8830208"/>
              <a:gd name="connsiteY14917" fmla="*/ 6568069 h 8856097"/>
              <a:gd name="connsiteX14918" fmla="*/ 8055721 w 8830208"/>
              <a:gd name="connsiteY14918" fmla="*/ 6553086 h 8856097"/>
              <a:gd name="connsiteX14919" fmla="*/ 8025813 w 8830208"/>
              <a:gd name="connsiteY14919" fmla="*/ 6556162 h 8856097"/>
              <a:gd name="connsiteX14920" fmla="*/ 8234020 w 8830208"/>
              <a:gd name="connsiteY14920" fmla="*/ 6551181 h 8856097"/>
              <a:gd name="connsiteX14921" fmla="*/ 8249593 w 8830208"/>
              <a:gd name="connsiteY14921" fmla="*/ 6563049 h 8856097"/>
              <a:gd name="connsiteX14922" fmla="*/ 8250089 w 8830208"/>
              <a:gd name="connsiteY14922" fmla="*/ 6546866 h 8856097"/>
              <a:gd name="connsiteX14923" fmla="*/ 8234020 w 8830208"/>
              <a:gd name="connsiteY14923" fmla="*/ 6551181 h 8856097"/>
              <a:gd name="connsiteX14924" fmla="*/ 8302838 w 8830208"/>
              <a:gd name="connsiteY14924" fmla="*/ 6547266 h 8856097"/>
              <a:gd name="connsiteX14925" fmla="*/ 8315840 w 8830208"/>
              <a:gd name="connsiteY14925" fmla="*/ 6569754 h 8856097"/>
              <a:gd name="connsiteX14926" fmla="*/ 8324803 w 8830208"/>
              <a:gd name="connsiteY14926" fmla="*/ 6555467 h 8856097"/>
              <a:gd name="connsiteX14927" fmla="*/ 8302838 w 8830208"/>
              <a:gd name="connsiteY14927" fmla="*/ 6547266 h 8856097"/>
              <a:gd name="connsiteX14928" fmla="*/ 8381953 w 8830208"/>
              <a:gd name="connsiteY14928" fmla="*/ 6550704 h 8856097"/>
              <a:gd name="connsiteX14929" fmla="*/ 8391477 w 8830208"/>
              <a:gd name="connsiteY14929" fmla="*/ 6560229 h 8856097"/>
              <a:gd name="connsiteX14930" fmla="*/ 8401002 w 8830208"/>
              <a:gd name="connsiteY14930" fmla="*/ 6550704 h 8856097"/>
              <a:gd name="connsiteX14931" fmla="*/ 8391477 w 8830208"/>
              <a:gd name="connsiteY14931" fmla="*/ 6541179 h 8856097"/>
              <a:gd name="connsiteX14932" fmla="*/ 8381953 w 8830208"/>
              <a:gd name="connsiteY14932" fmla="*/ 6550704 h 8856097"/>
              <a:gd name="connsiteX14933" fmla="*/ 8458152 w 8830208"/>
              <a:gd name="connsiteY14933" fmla="*/ 6550704 h 8856097"/>
              <a:gd name="connsiteX14934" fmla="*/ 8467677 w 8830208"/>
              <a:gd name="connsiteY14934" fmla="*/ 6560229 h 8856097"/>
              <a:gd name="connsiteX14935" fmla="*/ 8477202 w 8830208"/>
              <a:gd name="connsiteY14935" fmla="*/ 6550704 h 8856097"/>
              <a:gd name="connsiteX14936" fmla="*/ 8467677 w 8830208"/>
              <a:gd name="connsiteY14936" fmla="*/ 6541179 h 8856097"/>
              <a:gd name="connsiteX14937" fmla="*/ 8458152 w 8830208"/>
              <a:gd name="connsiteY14937" fmla="*/ 6550704 h 8856097"/>
              <a:gd name="connsiteX14938" fmla="*/ 8615315 w 8830208"/>
              <a:gd name="connsiteY14938" fmla="*/ 6550704 h 8856097"/>
              <a:gd name="connsiteX14939" fmla="*/ 8625402 w 8830208"/>
              <a:gd name="connsiteY14939" fmla="*/ 6560229 h 8856097"/>
              <a:gd name="connsiteX14940" fmla="*/ 8629602 w 8830208"/>
              <a:gd name="connsiteY14940" fmla="*/ 6550704 h 8856097"/>
              <a:gd name="connsiteX14941" fmla="*/ 8619515 w 8830208"/>
              <a:gd name="connsiteY14941" fmla="*/ 6541179 h 8856097"/>
              <a:gd name="connsiteX14942" fmla="*/ 8615315 w 8830208"/>
              <a:gd name="connsiteY14942" fmla="*/ 6550704 h 8856097"/>
              <a:gd name="connsiteX14943" fmla="*/ 6787830 w 8830208"/>
              <a:gd name="connsiteY14943" fmla="*/ 6564992 h 8856097"/>
              <a:gd name="connsiteX14944" fmla="*/ 6791573 w 8830208"/>
              <a:gd name="connsiteY14944" fmla="*/ 6579279 h 8856097"/>
              <a:gd name="connsiteX14945" fmla="*/ 6800803 w 8830208"/>
              <a:gd name="connsiteY14945" fmla="*/ 6564992 h 8856097"/>
              <a:gd name="connsiteX14946" fmla="*/ 6797059 w 8830208"/>
              <a:gd name="connsiteY14946" fmla="*/ 6550704 h 8856097"/>
              <a:gd name="connsiteX14947" fmla="*/ 6787830 w 8830208"/>
              <a:gd name="connsiteY14947" fmla="*/ 6564992 h 8856097"/>
              <a:gd name="connsiteX14948" fmla="*/ 7124653 w 8830208"/>
              <a:gd name="connsiteY14948" fmla="*/ 6570317 h 8856097"/>
              <a:gd name="connsiteX14949" fmla="*/ 7134178 w 8830208"/>
              <a:gd name="connsiteY14949" fmla="*/ 6584042 h 8856097"/>
              <a:gd name="connsiteX14950" fmla="*/ 7143703 w 8830208"/>
              <a:gd name="connsiteY14950" fmla="*/ 6564430 h 8856097"/>
              <a:gd name="connsiteX14951" fmla="*/ 7134178 w 8830208"/>
              <a:gd name="connsiteY14951" fmla="*/ 6550704 h 8856097"/>
              <a:gd name="connsiteX14952" fmla="*/ 7124653 w 8830208"/>
              <a:gd name="connsiteY14952" fmla="*/ 6570317 h 8856097"/>
              <a:gd name="connsiteX14953" fmla="*/ 8153353 w 8830208"/>
              <a:gd name="connsiteY14953" fmla="*/ 6564992 h 8856097"/>
              <a:gd name="connsiteX14954" fmla="*/ 8163592 w 8830208"/>
              <a:gd name="connsiteY14954" fmla="*/ 6577451 h 8856097"/>
              <a:gd name="connsiteX14955" fmla="*/ 8173832 w 8830208"/>
              <a:gd name="connsiteY14955" fmla="*/ 6564992 h 8856097"/>
              <a:gd name="connsiteX14956" fmla="*/ 8163592 w 8830208"/>
              <a:gd name="connsiteY14956" fmla="*/ 6552533 h 8856097"/>
              <a:gd name="connsiteX14957" fmla="*/ 8153353 w 8830208"/>
              <a:gd name="connsiteY14957" fmla="*/ 6564992 h 8856097"/>
              <a:gd name="connsiteX14958" fmla="*/ 7263556 w 8830208"/>
              <a:gd name="connsiteY14958" fmla="*/ 6575879 h 8856097"/>
              <a:gd name="connsiteX14959" fmla="*/ 7261908 w 8830208"/>
              <a:gd name="connsiteY14959" fmla="*/ 6595882 h 8856097"/>
              <a:gd name="connsiteX14960" fmla="*/ 7286578 w 8830208"/>
              <a:gd name="connsiteY14960" fmla="*/ 6573955 h 8856097"/>
              <a:gd name="connsiteX14961" fmla="*/ 7263556 w 8830208"/>
              <a:gd name="connsiteY14961" fmla="*/ 6575879 h 8856097"/>
              <a:gd name="connsiteX14962" fmla="*/ 7894520 w 8830208"/>
              <a:gd name="connsiteY14962" fmla="*/ 6648336 h 8856097"/>
              <a:gd name="connsiteX14963" fmla="*/ 7798366 w 8830208"/>
              <a:gd name="connsiteY14963" fmla="*/ 6807879 h 8856097"/>
              <a:gd name="connsiteX14964" fmla="*/ 7939040 w 8830208"/>
              <a:gd name="connsiteY14964" fmla="*/ 6608969 h 8856097"/>
              <a:gd name="connsiteX14965" fmla="*/ 7960471 w 8830208"/>
              <a:gd name="connsiteY14965" fmla="*/ 6585947 h 8856097"/>
              <a:gd name="connsiteX14966" fmla="*/ 7972378 w 8830208"/>
              <a:gd name="connsiteY14966" fmla="*/ 6569278 h 8856097"/>
              <a:gd name="connsiteX14967" fmla="*/ 7894520 w 8830208"/>
              <a:gd name="connsiteY14967" fmla="*/ 6648336 h 8856097"/>
              <a:gd name="connsiteX14968" fmla="*/ 8076876 w 8830208"/>
              <a:gd name="connsiteY14968" fmla="*/ 6574851 h 8856097"/>
              <a:gd name="connsiteX14969" fmla="*/ 8092583 w 8830208"/>
              <a:gd name="connsiteY14969" fmla="*/ 6586985 h 8856097"/>
              <a:gd name="connsiteX14970" fmla="*/ 8098193 w 8830208"/>
              <a:gd name="connsiteY14970" fmla="*/ 6566221 h 8856097"/>
              <a:gd name="connsiteX14971" fmla="*/ 8076876 w 8830208"/>
              <a:gd name="connsiteY14971" fmla="*/ 6574851 h 8856097"/>
              <a:gd name="connsiteX14972" fmla="*/ 8581977 w 8830208"/>
              <a:gd name="connsiteY14972" fmla="*/ 6573955 h 8856097"/>
              <a:gd name="connsiteX14973" fmla="*/ 8591502 w 8830208"/>
              <a:gd name="connsiteY14973" fmla="*/ 6588804 h 8856097"/>
              <a:gd name="connsiteX14974" fmla="*/ 8601027 w 8830208"/>
              <a:gd name="connsiteY14974" fmla="*/ 6579842 h 8856097"/>
              <a:gd name="connsiteX14975" fmla="*/ 8591502 w 8830208"/>
              <a:gd name="connsiteY14975" fmla="*/ 6564992 h 8856097"/>
              <a:gd name="connsiteX14976" fmla="*/ 8581977 w 8830208"/>
              <a:gd name="connsiteY14976" fmla="*/ 6573955 h 8856097"/>
              <a:gd name="connsiteX14977" fmla="*/ 8658177 w 8830208"/>
              <a:gd name="connsiteY14977" fmla="*/ 6569754 h 8856097"/>
              <a:gd name="connsiteX14978" fmla="*/ 8668265 w 8830208"/>
              <a:gd name="connsiteY14978" fmla="*/ 6579279 h 8856097"/>
              <a:gd name="connsiteX14979" fmla="*/ 8672465 w 8830208"/>
              <a:gd name="connsiteY14979" fmla="*/ 6569754 h 8856097"/>
              <a:gd name="connsiteX14980" fmla="*/ 8662378 w 8830208"/>
              <a:gd name="connsiteY14980" fmla="*/ 6560229 h 8856097"/>
              <a:gd name="connsiteX14981" fmla="*/ 8658177 w 8830208"/>
              <a:gd name="connsiteY14981" fmla="*/ 6569754 h 8856097"/>
              <a:gd name="connsiteX14982" fmla="*/ 6826292 w 8830208"/>
              <a:gd name="connsiteY14982" fmla="*/ 6583109 h 8856097"/>
              <a:gd name="connsiteX14983" fmla="*/ 6840226 w 8830208"/>
              <a:gd name="connsiteY14983" fmla="*/ 6602273 h 8856097"/>
              <a:gd name="connsiteX14984" fmla="*/ 6839922 w 8830208"/>
              <a:gd name="connsiteY14984" fmla="*/ 6569754 h 8856097"/>
              <a:gd name="connsiteX14985" fmla="*/ 6826292 w 8830208"/>
              <a:gd name="connsiteY14985" fmla="*/ 6583109 h 8856097"/>
              <a:gd name="connsiteX14986" fmla="*/ 6930181 w 8830208"/>
              <a:gd name="connsiteY14986" fmla="*/ 6578003 h 8856097"/>
              <a:gd name="connsiteX14987" fmla="*/ 6928438 w 8830208"/>
              <a:gd name="connsiteY14987" fmla="*/ 6595787 h 8856097"/>
              <a:gd name="connsiteX14988" fmla="*/ 6941649 w 8830208"/>
              <a:gd name="connsiteY14988" fmla="*/ 6577965 h 8856097"/>
              <a:gd name="connsiteX14989" fmla="*/ 6937639 w 8830208"/>
              <a:gd name="connsiteY14989" fmla="*/ 6565935 h 8856097"/>
              <a:gd name="connsiteX14990" fmla="*/ 6930181 w 8830208"/>
              <a:gd name="connsiteY14990" fmla="*/ 6578003 h 8856097"/>
              <a:gd name="connsiteX14991" fmla="*/ 7025050 w 8830208"/>
              <a:gd name="connsiteY14991" fmla="*/ 6578623 h 8856097"/>
              <a:gd name="connsiteX14992" fmla="*/ 7028250 w 8830208"/>
              <a:gd name="connsiteY14992" fmla="*/ 6592853 h 8856097"/>
              <a:gd name="connsiteX14993" fmla="*/ 7042395 w 8830208"/>
              <a:gd name="connsiteY14993" fmla="*/ 6583985 h 8856097"/>
              <a:gd name="connsiteX14994" fmla="*/ 7025050 w 8830208"/>
              <a:gd name="connsiteY14994" fmla="*/ 6578623 h 8856097"/>
              <a:gd name="connsiteX14995" fmla="*/ 7169696 w 8830208"/>
              <a:gd name="connsiteY14995" fmla="*/ 6575508 h 8856097"/>
              <a:gd name="connsiteX14996" fmla="*/ 7162753 w 8830208"/>
              <a:gd name="connsiteY14996" fmla="*/ 6597063 h 8856097"/>
              <a:gd name="connsiteX14997" fmla="*/ 7162753 w 8830208"/>
              <a:gd name="connsiteY14997" fmla="*/ 6611665 h 8856097"/>
              <a:gd name="connsiteX14998" fmla="*/ 7173344 w 8830208"/>
              <a:gd name="connsiteY14998" fmla="*/ 6601064 h 8856097"/>
              <a:gd name="connsiteX14999" fmla="*/ 7180297 w 8830208"/>
              <a:gd name="connsiteY14999" fmla="*/ 6579518 h 8856097"/>
              <a:gd name="connsiteX15000" fmla="*/ 7169696 w 8830208"/>
              <a:gd name="connsiteY15000" fmla="*/ 6575508 h 8856097"/>
              <a:gd name="connsiteX15001" fmla="*/ 8273339 w 8830208"/>
              <a:gd name="connsiteY15001" fmla="*/ 6577794 h 8856097"/>
              <a:gd name="connsiteX15002" fmla="*/ 8277654 w 8830208"/>
              <a:gd name="connsiteY15002" fmla="*/ 6593862 h 8856097"/>
              <a:gd name="connsiteX15003" fmla="*/ 8289522 w 8830208"/>
              <a:gd name="connsiteY15003" fmla="*/ 6578289 h 8856097"/>
              <a:gd name="connsiteX15004" fmla="*/ 8273339 w 8830208"/>
              <a:gd name="connsiteY15004" fmla="*/ 6577794 h 8856097"/>
              <a:gd name="connsiteX15005" fmla="*/ 8349539 w 8830208"/>
              <a:gd name="connsiteY15005" fmla="*/ 6577794 h 8856097"/>
              <a:gd name="connsiteX15006" fmla="*/ 8353854 w 8830208"/>
              <a:gd name="connsiteY15006" fmla="*/ 6593862 h 8856097"/>
              <a:gd name="connsiteX15007" fmla="*/ 8365722 w 8830208"/>
              <a:gd name="connsiteY15007" fmla="*/ 6578289 h 8856097"/>
              <a:gd name="connsiteX15008" fmla="*/ 8349539 w 8830208"/>
              <a:gd name="connsiteY15008" fmla="*/ 6577794 h 8856097"/>
              <a:gd name="connsiteX15009" fmla="*/ 8421481 w 8830208"/>
              <a:gd name="connsiteY15009" fmla="*/ 6578803 h 8856097"/>
              <a:gd name="connsiteX15010" fmla="*/ 8432197 w 8830208"/>
              <a:gd name="connsiteY15010" fmla="*/ 6589519 h 8856097"/>
              <a:gd name="connsiteX15011" fmla="*/ 8429101 w 8830208"/>
              <a:gd name="connsiteY15011" fmla="*/ 6571183 h 8856097"/>
              <a:gd name="connsiteX15012" fmla="*/ 8421481 w 8830208"/>
              <a:gd name="connsiteY15012" fmla="*/ 6578803 h 8856097"/>
              <a:gd name="connsiteX15013" fmla="*/ 8505777 w 8830208"/>
              <a:gd name="connsiteY15013" fmla="*/ 6579279 h 8856097"/>
              <a:gd name="connsiteX15014" fmla="*/ 8515302 w 8830208"/>
              <a:gd name="connsiteY15014" fmla="*/ 6588804 h 8856097"/>
              <a:gd name="connsiteX15015" fmla="*/ 8524827 w 8830208"/>
              <a:gd name="connsiteY15015" fmla="*/ 6579279 h 8856097"/>
              <a:gd name="connsiteX15016" fmla="*/ 8515302 w 8830208"/>
              <a:gd name="connsiteY15016" fmla="*/ 6569754 h 8856097"/>
              <a:gd name="connsiteX15017" fmla="*/ 8505777 w 8830208"/>
              <a:gd name="connsiteY15017" fmla="*/ 6579279 h 8856097"/>
              <a:gd name="connsiteX15018" fmla="*/ 7305628 w 8830208"/>
              <a:gd name="connsiteY15018" fmla="*/ 6598329 h 8856097"/>
              <a:gd name="connsiteX15019" fmla="*/ 7304961 w 8830208"/>
              <a:gd name="connsiteY15019" fmla="*/ 6617379 h 8856097"/>
              <a:gd name="connsiteX15020" fmla="*/ 7324678 w 8830208"/>
              <a:gd name="connsiteY15020" fmla="*/ 6598329 h 8856097"/>
              <a:gd name="connsiteX15021" fmla="*/ 7325344 w 8830208"/>
              <a:gd name="connsiteY15021" fmla="*/ 6579279 h 8856097"/>
              <a:gd name="connsiteX15022" fmla="*/ 7305628 w 8830208"/>
              <a:gd name="connsiteY15022" fmla="*/ 6598329 h 8856097"/>
              <a:gd name="connsiteX15023" fmla="*/ 7865660 w 8830208"/>
              <a:gd name="connsiteY15023" fmla="*/ 6610236 h 8856097"/>
              <a:gd name="connsiteX15024" fmla="*/ 7758675 w 8830208"/>
              <a:gd name="connsiteY15024" fmla="*/ 6787525 h 8856097"/>
              <a:gd name="connsiteX15025" fmla="*/ 7775848 w 8830208"/>
              <a:gd name="connsiteY15025" fmla="*/ 6776047 h 8856097"/>
              <a:gd name="connsiteX15026" fmla="*/ 7846067 w 8830208"/>
              <a:gd name="connsiteY15026" fmla="*/ 6668891 h 8856097"/>
              <a:gd name="connsiteX15027" fmla="*/ 7897207 w 8830208"/>
              <a:gd name="connsiteY15027" fmla="*/ 6579279 h 8856097"/>
              <a:gd name="connsiteX15028" fmla="*/ 7865660 w 8830208"/>
              <a:gd name="connsiteY15028" fmla="*/ 6610236 h 8856097"/>
              <a:gd name="connsiteX15029" fmla="*/ 7935125 w 8830208"/>
              <a:gd name="connsiteY15029" fmla="*/ 6672148 h 8856097"/>
              <a:gd name="connsiteX15030" fmla="*/ 7837904 w 8830208"/>
              <a:gd name="connsiteY15030" fmla="*/ 6830997 h 8856097"/>
              <a:gd name="connsiteX15031" fmla="*/ 7898120 w 8830208"/>
              <a:gd name="connsiteY15031" fmla="*/ 6762760 h 8856097"/>
              <a:gd name="connsiteX15032" fmla="*/ 8008096 w 8830208"/>
              <a:gd name="connsiteY15032" fmla="*/ 6614522 h 8856097"/>
              <a:gd name="connsiteX15033" fmla="*/ 8011744 w 8830208"/>
              <a:gd name="connsiteY15033" fmla="*/ 6579279 h 8856097"/>
              <a:gd name="connsiteX15034" fmla="*/ 7935125 w 8830208"/>
              <a:gd name="connsiteY15034" fmla="*/ 6672148 h 8856097"/>
              <a:gd name="connsiteX15035" fmla="*/ 8197806 w 8830208"/>
              <a:gd name="connsiteY15035" fmla="*/ 6585633 h 8856097"/>
              <a:gd name="connsiteX15036" fmla="*/ 8205740 w 8830208"/>
              <a:gd name="connsiteY15036" fmla="*/ 6607854 h 8856097"/>
              <a:gd name="connsiteX15037" fmla="*/ 8220028 w 8830208"/>
              <a:gd name="connsiteY15037" fmla="*/ 6593567 h 8856097"/>
              <a:gd name="connsiteX15038" fmla="*/ 8197806 w 8830208"/>
              <a:gd name="connsiteY15038" fmla="*/ 6585633 h 8856097"/>
              <a:gd name="connsiteX15039" fmla="*/ 6729365 w 8830208"/>
              <a:gd name="connsiteY15039" fmla="*/ 6598329 h 8856097"/>
              <a:gd name="connsiteX15040" fmla="*/ 6733565 w 8830208"/>
              <a:gd name="connsiteY15040" fmla="*/ 6607854 h 8856097"/>
              <a:gd name="connsiteX15041" fmla="*/ 6743653 w 8830208"/>
              <a:gd name="connsiteY15041" fmla="*/ 6598329 h 8856097"/>
              <a:gd name="connsiteX15042" fmla="*/ 6739452 w 8830208"/>
              <a:gd name="connsiteY15042" fmla="*/ 6588804 h 8856097"/>
              <a:gd name="connsiteX15043" fmla="*/ 6729365 w 8830208"/>
              <a:gd name="connsiteY15043" fmla="*/ 6598329 h 8856097"/>
              <a:gd name="connsiteX15044" fmla="*/ 6968814 w 8830208"/>
              <a:gd name="connsiteY15044" fmla="*/ 6595415 h 8856097"/>
              <a:gd name="connsiteX15045" fmla="*/ 6977015 w 8830208"/>
              <a:gd name="connsiteY15045" fmla="*/ 6617379 h 8856097"/>
              <a:gd name="connsiteX15046" fmla="*/ 6991303 w 8830208"/>
              <a:gd name="connsiteY15046" fmla="*/ 6608417 h 8856097"/>
              <a:gd name="connsiteX15047" fmla="*/ 6968814 w 8830208"/>
              <a:gd name="connsiteY15047" fmla="*/ 6595415 h 8856097"/>
              <a:gd name="connsiteX15048" fmla="*/ 7062740 w 8830208"/>
              <a:gd name="connsiteY15048" fmla="*/ 6598329 h 8856097"/>
              <a:gd name="connsiteX15049" fmla="*/ 7066379 w 8830208"/>
              <a:gd name="connsiteY15049" fmla="*/ 6607854 h 8856097"/>
              <a:gd name="connsiteX15050" fmla="*/ 7081790 w 8830208"/>
              <a:gd name="connsiteY15050" fmla="*/ 6598329 h 8856097"/>
              <a:gd name="connsiteX15051" fmla="*/ 7078151 w 8830208"/>
              <a:gd name="connsiteY15051" fmla="*/ 6588804 h 8856097"/>
              <a:gd name="connsiteX15052" fmla="*/ 7062740 w 8830208"/>
              <a:gd name="connsiteY15052" fmla="*/ 6598329 h 8856097"/>
              <a:gd name="connsiteX15053" fmla="*/ 7201529 w 8830208"/>
              <a:gd name="connsiteY15053" fmla="*/ 6602283 h 8856097"/>
              <a:gd name="connsiteX15054" fmla="*/ 7194890 w 8830208"/>
              <a:gd name="connsiteY15054" fmla="*/ 6624114 h 8856097"/>
              <a:gd name="connsiteX15055" fmla="*/ 7218245 w 8830208"/>
              <a:gd name="connsiteY15055" fmla="*/ 6598120 h 8856097"/>
              <a:gd name="connsiteX15056" fmla="*/ 7201529 w 8830208"/>
              <a:gd name="connsiteY15056" fmla="*/ 6602283 h 8856097"/>
              <a:gd name="connsiteX15057" fmla="*/ 8115062 w 8830208"/>
              <a:gd name="connsiteY15057" fmla="*/ 6603321 h 8856097"/>
              <a:gd name="connsiteX15058" fmla="*/ 8108719 w 8830208"/>
              <a:gd name="connsiteY15058" fmla="*/ 6623552 h 8856097"/>
              <a:gd name="connsiteX15059" fmla="*/ 8143828 w 8830208"/>
              <a:gd name="connsiteY15059" fmla="*/ 6603387 h 8856097"/>
              <a:gd name="connsiteX15060" fmla="*/ 8115062 w 8830208"/>
              <a:gd name="connsiteY15060" fmla="*/ 6603321 h 8856097"/>
              <a:gd name="connsiteX15061" fmla="*/ 8620077 w 8830208"/>
              <a:gd name="connsiteY15061" fmla="*/ 6598329 h 8856097"/>
              <a:gd name="connsiteX15062" fmla="*/ 8629602 w 8830208"/>
              <a:gd name="connsiteY15062" fmla="*/ 6607854 h 8856097"/>
              <a:gd name="connsiteX15063" fmla="*/ 8639127 w 8830208"/>
              <a:gd name="connsiteY15063" fmla="*/ 6598329 h 8856097"/>
              <a:gd name="connsiteX15064" fmla="*/ 8629602 w 8830208"/>
              <a:gd name="connsiteY15064" fmla="*/ 6588804 h 8856097"/>
              <a:gd name="connsiteX15065" fmla="*/ 8620077 w 8830208"/>
              <a:gd name="connsiteY15065" fmla="*/ 6598329 h 8856097"/>
              <a:gd name="connsiteX15066" fmla="*/ 6768256 w 8830208"/>
              <a:gd name="connsiteY15066" fmla="*/ 6606578 h 8856097"/>
              <a:gd name="connsiteX15067" fmla="*/ 6766513 w 8830208"/>
              <a:gd name="connsiteY15067" fmla="*/ 6624362 h 8856097"/>
              <a:gd name="connsiteX15068" fmla="*/ 6779724 w 8830208"/>
              <a:gd name="connsiteY15068" fmla="*/ 6606540 h 8856097"/>
              <a:gd name="connsiteX15069" fmla="*/ 6775714 w 8830208"/>
              <a:gd name="connsiteY15069" fmla="*/ 6594510 h 8856097"/>
              <a:gd name="connsiteX15070" fmla="*/ 6768256 w 8830208"/>
              <a:gd name="connsiteY15070" fmla="*/ 6606578 h 8856097"/>
              <a:gd name="connsiteX15071" fmla="*/ 6867478 w 8830208"/>
              <a:gd name="connsiteY15071" fmla="*/ 6613179 h 8856097"/>
              <a:gd name="connsiteX15072" fmla="*/ 6877003 w 8830208"/>
              <a:gd name="connsiteY15072" fmla="*/ 6622142 h 8856097"/>
              <a:gd name="connsiteX15073" fmla="*/ 6886528 w 8830208"/>
              <a:gd name="connsiteY15073" fmla="*/ 6607293 h 8856097"/>
              <a:gd name="connsiteX15074" fmla="*/ 6877003 w 8830208"/>
              <a:gd name="connsiteY15074" fmla="*/ 6598329 h 8856097"/>
              <a:gd name="connsiteX15075" fmla="*/ 6867478 w 8830208"/>
              <a:gd name="connsiteY15075" fmla="*/ 6613179 h 8856097"/>
              <a:gd name="connsiteX15076" fmla="*/ 7102135 w 8830208"/>
              <a:gd name="connsiteY15076" fmla="*/ 6612675 h 8856097"/>
              <a:gd name="connsiteX15077" fmla="*/ 7105336 w 8830208"/>
              <a:gd name="connsiteY15077" fmla="*/ 6626904 h 8856097"/>
              <a:gd name="connsiteX15078" fmla="*/ 7116280 w 8830208"/>
              <a:gd name="connsiteY15078" fmla="*/ 6603806 h 8856097"/>
              <a:gd name="connsiteX15079" fmla="*/ 7102135 w 8830208"/>
              <a:gd name="connsiteY15079" fmla="*/ 6612675 h 8856097"/>
              <a:gd name="connsiteX15080" fmla="*/ 7350081 w 8830208"/>
              <a:gd name="connsiteY15080" fmla="*/ 6604683 h 8856097"/>
              <a:gd name="connsiteX15081" fmla="*/ 7344032 w 8830208"/>
              <a:gd name="connsiteY15081" fmla="*/ 6630877 h 8856097"/>
              <a:gd name="connsiteX15082" fmla="*/ 7344337 w 8830208"/>
              <a:gd name="connsiteY15082" fmla="*/ 6650717 h 8856097"/>
              <a:gd name="connsiteX15083" fmla="*/ 7358320 w 8830208"/>
              <a:gd name="connsiteY15083" fmla="*/ 6632229 h 8856097"/>
              <a:gd name="connsiteX15084" fmla="*/ 7372303 w 8830208"/>
              <a:gd name="connsiteY15084" fmla="*/ 6606035 h 8856097"/>
              <a:gd name="connsiteX15085" fmla="*/ 7350081 w 8830208"/>
              <a:gd name="connsiteY15085" fmla="*/ 6604683 h 8856097"/>
              <a:gd name="connsiteX15086" fmla="*/ 8321364 w 8830208"/>
              <a:gd name="connsiteY15086" fmla="*/ 6604940 h 8856097"/>
              <a:gd name="connsiteX15087" fmla="*/ 8329565 w 8830208"/>
              <a:gd name="connsiteY15087" fmla="*/ 6626904 h 8856097"/>
              <a:gd name="connsiteX15088" fmla="*/ 8343853 w 8830208"/>
              <a:gd name="connsiteY15088" fmla="*/ 6617942 h 8856097"/>
              <a:gd name="connsiteX15089" fmla="*/ 8321364 w 8830208"/>
              <a:gd name="connsiteY15089" fmla="*/ 6604940 h 8856097"/>
              <a:gd name="connsiteX15090" fmla="*/ 8391477 w 8830208"/>
              <a:gd name="connsiteY15090" fmla="*/ 6612617 h 8856097"/>
              <a:gd name="connsiteX15091" fmla="*/ 8401002 w 8830208"/>
              <a:gd name="connsiteY15091" fmla="*/ 6626904 h 8856097"/>
              <a:gd name="connsiteX15092" fmla="*/ 8410527 w 8830208"/>
              <a:gd name="connsiteY15092" fmla="*/ 6612617 h 8856097"/>
              <a:gd name="connsiteX15093" fmla="*/ 8401002 w 8830208"/>
              <a:gd name="connsiteY15093" fmla="*/ 6598329 h 8856097"/>
              <a:gd name="connsiteX15094" fmla="*/ 8391477 w 8830208"/>
              <a:gd name="connsiteY15094" fmla="*/ 6612617 h 8856097"/>
              <a:gd name="connsiteX15095" fmla="*/ 8467677 w 8830208"/>
              <a:gd name="connsiteY15095" fmla="*/ 6607854 h 8856097"/>
              <a:gd name="connsiteX15096" fmla="*/ 8481965 w 8830208"/>
              <a:gd name="connsiteY15096" fmla="*/ 6617379 h 8856097"/>
              <a:gd name="connsiteX15097" fmla="*/ 8496252 w 8830208"/>
              <a:gd name="connsiteY15097" fmla="*/ 6607854 h 8856097"/>
              <a:gd name="connsiteX15098" fmla="*/ 8481965 w 8830208"/>
              <a:gd name="connsiteY15098" fmla="*/ 6598329 h 8856097"/>
              <a:gd name="connsiteX15099" fmla="*/ 8467677 w 8830208"/>
              <a:gd name="connsiteY15099" fmla="*/ 6607854 h 8856097"/>
              <a:gd name="connsiteX15100" fmla="*/ 8548735 w 8830208"/>
              <a:gd name="connsiteY15100" fmla="*/ 6608007 h 8856097"/>
              <a:gd name="connsiteX15101" fmla="*/ 8563585 w 8830208"/>
              <a:gd name="connsiteY15101" fmla="*/ 6612208 h 8856097"/>
              <a:gd name="connsiteX15102" fmla="*/ 8557603 w 8830208"/>
              <a:gd name="connsiteY15102" fmla="*/ 6598329 h 8856097"/>
              <a:gd name="connsiteX15103" fmla="*/ 8548735 w 8830208"/>
              <a:gd name="connsiteY15103" fmla="*/ 6608007 h 8856097"/>
              <a:gd name="connsiteX15104" fmla="*/ 6083675 w 8830208"/>
              <a:gd name="connsiteY15104" fmla="*/ 6687246 h 8856097"/>
              <a:gd name="connsiteX15105" fmla="*/ 5968432 w 8830208"/>
              <a:gd name="connsiteY15105" fmla="*/ 7046004 h 8856097"/>
              <a:gd name="connsiteX15106" fmla="*/ 6004474 w 8830208"/>
              <a:gd name="connsiteY15106" fmla="*/ 6955517 h 8856097"/>
              <a:gd name="connsiteX15107" fmla="*/ 6080408 w 8830208"/>
              <a:gd name="connsiteY15107" fmla="*/ 6727212 h 8856097"/>
              <a:gd name="connsiteX15108" fmla="*/ 6120403 w 8830208"/>
              <a:gd name="connsiteY15108" fmla="*/ 6610083 h 8856097"/>
              <a:gd name="connsiteX15109" fmla="*/ 6083675 w 8830208"/>
              <a:gd name="connsiteY15109" fmla="*/ 6687246 h 8856097"/>
              <a:gd name="connsiteX15110" fmla="*/ 8020965 w 8830208"/>
              <a:gd name="connsiteY15110" fmla="*/ 6647174 h 8856097"/>
              <a:gd name="connsiteX15111" fmla="*/ 7854220 w 8830208"/>
              <a:gd name="connsiteY15111" fmla="*/ 6904587 h 8856097"/>
              <a:gd name="connsiteX15112" fmla="*/ 7882624 w 8830208"/>
              <a:gd name="connsiteY15112" fmla="*/ 6877793 h 8856097"/>
              <a:gd name="connsiteX15113" fmla="*/ 7886710 w 8830208"/>
              <a:gd name="connsiteY15113" fmla="*/ 6865029 h 8856097"/>
              <a:gd name="connsiteX15114" fmla="*/ 7954566 w 8830208"/>
              <a:gd name="connsiteY15114" fmla="*/ 6776923 h 8856097"/>
              <a:gd name="connsiteX15115" fmla="*/ 8040539 w 8830208"/>
              <a:gd name="connsiteY15115" fmla="*/ 6654108 h 8856097"/>
              <a:gd name="connsiteX15116" fmla="*/ 8067628 w 8830208"/>
              <a:gd name="connsiteY15116" fmla="*/ 6613627 h 8856097"/>
              <a:gd name="connsiteX15117" fmla="*/ 8020965 w 8830208"/>
              <a:gd name="connsiteY15117" fmla="*/ 6647174 h 8856097"/>
              <a:gd name="connsiteX15118" fmla="*/ 8239078 w 8830208"/>
              <a:gd name="connsiteY15118" fmla="*/ 6622933 h 8856097"/>
              <a:gd name="connsiteX15119" fmla="*/ 8250393 w 8830208"/>
              <a:gd name="connsiteY15119" fmla="*/ 6634248 h 8856097"/>
              <a:gd name="connsiteX15120" fmla="*/ 8254156 w 8830208"/>
              <a:gd name="connsiteY15120" fmla="*/ 6607854 h 8856097"/>
              <a:gd name="connsiteX15121" fmla="*/ 8239078 w 8830208"/>
              <a:gd name="connsiteY15121" fmla="*/ 6622933 h 8856097"/>
              <a:gd name="connsiteX15122" fmla="*/ 6905578 w 8830208"/>
              <a:gd name="connsiteY15122" fmla="*/ 6631667 h 8856097"/>
              <a:gd name="connsiteX15123" fmla="*/ 6915103 w 8830208"/>
              <a:gd name="connsiteY15123" fmla="*/ 6645954 h 8856097"/>
              <a:gd name="connsiteX15124" fmla="*/ 6924628 w 8830208"/>
              <a:gd name="connsiteY15124" fmla="*/ 6631667 h 8856097"/>
              <a:gd name="connsiteX15125" fmla="*/ 6915103 w 8830208"/>
              <a:gd name="connsiteY15125" fmla="*/ 6617379 h 8856097"/>
              <a:gd name="connsiteX15126" fmla="*/ 6905578 w 8830208"/>
              <a:gd name="connsiteY15126" fmla="*/ 6631667 h 8856097"/>
              <a:gd name="connsiteX15127" fmla="*/ 7005590 w 8830208"/>
              <a:gd name="connsiteY15127" fmla="*/ 6626904 h 8856097"/>
              <a:gd name="connsiteX15128" fmla="*/ 7009790 w 8830208"/>
              <a:gd name="connsiteY15128" fmla="*/ 6636429 h 8856097"/>
              <a:gd name="connsiteX15129" fmla="*/ 7019878 w 8830208"/>
              <a:gd name="connsiteY15129" fmla="*/ 6626904 h 8856097"/>
              <a:gd name="connsiteX15130" fmla="*/ 7015677 w 8830208"/>
              <a:gd name="connsiteY15130" fmla="*/ 6617379 h 8856097"/>
              <a:gd name="connsiteX15131" fmla="*/ 7005590 w 8830208"/>
              <a:gd name="connsiteY15131" fmla="*/ 6626904 h 8856097"/>
              <a:gd name="connsiteX15132" fmla="*/ 7238953 w 8830208"/>
              <a:gd name="connsiteY15132" fmla="*/ 6631667 h 8856097"/>
              <a:gd name="connsiteX15133" fmla="*/ 7248478 w 8830208"/>
              <a:gd name="connsiteY15133" fmla="*/ 6645954 h 8856097"/>
              <a:gd name="connsiteX15134" fmla="*/ 7258003 w 8830208"/>
              <a:gd name="connsiteY15134" fmla="*/ 6631667 h 8856097"/>
              <a:gd name="connsiteX15135" fmla="*/ 7248478 w 8830208"/>
              <a:gd name="connsiteY15135" fmla="*/ 6617379 h 8856097"/>
              <a:gd name="connsiteX15136" fmla="*/ 7238953 w 8830208"/>
              <a:gd name="connsiteY15136" fmla="*/ 6631667 h 8856097"/>
              <a:gd name="connsiteX15137" fmla="*/ 8159792 w 8830208"/>
              <a:gd name="connsiteY15137" fmla="*/ 6630734 h 8856097"/>
              <a:gd name="connsiteX15138" fmla="*/ 8160277 w 8830208"/>
              <a:gd name="connsiteY15138" fmla="*/ 6649708 h 8856097"/>
              <a:gd name="connsiteX15139" fmla="*/ 8191453 w 8830208"/>
              <a:gd name="connsiteY15139" fmla="*/ 6625743 h 8856097"/>
              <a:gd name="connsiteX15140" fmla="*/ 8159792 w 8830208"/>
              <a:gd name="connsiteY15140" fmla="*/ 6630734 h 8856097"/>
              <a:gd name="connsiteX15141" fmla="*/ 8587244 w 8830208"/>
              <a:gd name="connsiteY15141" fmla="*/ 6626095 h 8856097"/>
              <a:gd name="connsiteX15142" fmla="*/ 8590692 w 8830208"/>
              <a:gd name="connsiteY15142" fmla="*/ 6640687 h 8856097"/>
              <a:gd name="connsiteX15143" fmla="*/ 8605285 w 8830208"/>
              <a:gd name="connsiteY15143" fmla="*/ 6637239 h 8856097"/>
              <a:gd name="connsiteX15144" fmla="*/ 8601837 w 8830208"/>
              <a:gd name="connsiteY15144" fmla="*/ 6622647 h 8856097"/>
              <a:gd name="connsiteX15145" fmla="*/ 8587244 w 8830208"/>
              <a:gd name="connsiteY15145" fmla="*/ 6626095 h 8856097"/>
              <a:gd name="connsiteX15146" fmla="*/ 8662940 w 8830208"/>
              <a:gd name="connsiteY15146" fmla="*/ 6626904 h 8856097"/>
              <a:gd name="connsiteX15147" fmla="*/ 8672465 w 8830208"/>
              <a:gd name="connsiteY15147" fmla="*/ 6636429 h 8856097"/>
              <a:gd name="connsiteX15148" fmla="*/ 8681990 w 8830208"/>
              <a:gd name="connsiteY15148" fmla="*/ 6626904 h 8856097"/>
              <a:gd name="connsiteX15149" fmla="*/ 8672465 w 8830208"/>
              <a:gd name="connsiteY15149" fmla="*/ 6617379 h 8856097"/>
              <a:gd name="connsiteX15150" fmla="*/ 8662940 w 8830208"/>
              <a:gd name="connsiteY15150" fmla="*/ 6626904 h 8856097"/>
              <a:gd name="connsiteX15151" fmla="*/ 6805975 w 8830208"/>
              <a:gd name="connsiteY15151" fmla="*/ 6635773 h 8856097"/>
              <a:gd name="connsiteX15152" fmla="*/ 6823291 w 8830208"/>
              <a:gd name="connsiteY15152" fmla="*/ 6648869 h 8856097"/>
              <a:gd name="connsiteX15153" fmla="*/ 6820415 w 8830208"/>
              <a:gd name="connsiteY15153" fmla="*/ 6626904 h 8856097"/>
              <a:gd name="connsiteX15154" fmla="*/ 6805975 w 8830208"/>
              <a:gd name="connsiteY15154" fmla="*/ 6635773 h 8856097"/>
              <a:gd name="connsiteX15155" fmla="*/ 7139350 w 8830208"/>
              <a:gd name="connsiteY15155" fmla="*/ 6635773 h 8856097"/>
              <a:gd name="connsiteX15156" fmla="*/ 7142550 w 8830208"/>
              <a:gd name="connsiteY15156" fmla="*/ 6650003 h 8856097"/>
              <a:gd name="connsiteX15157" fmla="*/ 7156695 w 8830208"/>
              <a:gd name="connsiteY15157" fmla="*/ 6641135 h 8856097"/>
              <a:gd name="connsiteX15158" fmla="*/ 7139350 w 8830208"/>
              <a:gd name="connsiteY15158" fmla="*/ 6635773 h 8856097"/>
              <a:gd name="connsiteX15159" fmla="*/ 8435264 w 8830208"/>
              <a:gd name="connsiteY15159" fmla="*/ 6634944 h 8856097"/>
              <a:gd name="connsiteX15160" fmla="*/ 8439578 w 8830208"/>
              <a:gd name="connsiteY15160" fmla="*/ 6651012 h 8856097"/>
              <a:gd name="connsiteX15161" fmla="*/ 8451447 w 8830208"/>
              <a:gd name="connsiteY15161" fmla="*/ 6635439 h 8856097"/>
              <a:gd name="connsiteX15162" fmla="*/ 8435264 w 8830208"/>
              <a:gd name="connsiteY15162" fmla="*/ 6634944 h 8856097"/>
              <a:gd name="connsiteX15163" fmla="*/ 8515302 w 8830208"/>
              <a:gd name="connsiteY15163" fmla="*/ 6636429 h 8856097"/>
              <a:gd name="connsiteX15164" fmla="*/ 8524827 w 8830208"/>
              <a:gd name="connsiteY15164" fmla="*/ 6645954 h 8856097"/>
              <a:gd name="connsiteX15165" fmla="*/ 8534352 w 8830208"/>
              <a:gd name="connsiteY15165" fmla="*/ 6636429 h 8856097"/>
              <a:gd name="connsiteX15166" fmla="*/ 8524827 w 8830208"/>
              <a:gd name="connsiteY15166" fmla="*/ 6626904 h 8856097"/>
              <a:gd name="connsiteX15167" fmla="*/ 8515302 w 8830208"/>
              <a:gd name="connsiteY15167" fmla="*/ 6636429 h 8856097"/>
              <a:gd name="connsiteX15168" fmla="*/ 8724852 w 8830208"/>
              <a:gd name="connsiteY15168" fmla="*/ 6636429 h 8856097"/>
              <a:gd name="connsiteX15169" fmla="*/ 8733815 w 8830208"/>
              <a:gd name="connsiteY15169" fmla="*/ 6645954 h 8856097"/>
              <a:gd name="connsiteX15170" fmla="*/ 8748665 w 8830208"/>
              <a:gd name="connsiteY15170" fmla="*/ 6636429 h 8856097"/>
              <a:gd name="connsiteX15171" fmla="*/ 8739702 w 8830208"/>
              <a:gd name="connsiteY15171" fmla="*/ 6626904 h 8856097"/>
              <a:gd name="connsiteX15172" fmla="*/ 8724852 w 8830208"/>
              <a:gd name="connsiteY15172" fmla="*/ 6636429 h 8856097"/>
              <a:gd name="connsiteX15173" fmla="*/ 6948145 w 8830208"/>
              <a:gd name="connsiteY15173" fmla="*/ 6646431 h 8856097"/>
              <a:gd name="connsiteX15174" fmla="*/ 6963718 w 8830208"/>
              <a:gd name="connsiteY15174" fmla="*/ 6658299 h 8856097"/>
              <a:gd name="connsiteX15175" fmla="*/ 6964214 w 8830208"/>
              <a:gd name="connsiteY15175" fmla="*/ 6642116 h 8856097"/>
              <a:gd name="connsiteX15176" fmla="*/ 6948145 w 8830208"/>
              <a:gd name="connsiteY15176" fmla="*/ 6646431 h 8856097"/>
              <a:gd name="connsiteX15177" fmla="*/ 7038928 w 8830208"/>
              <a:gd name="connsiteY15177" fmla="*/ 6645954 h 8856097"/>
              <a:gd name="connsiteX15178" fmla="*/ 7048453 w 8830208"/>
              <a:gd name="connsiteY15178" fmla="*/ 6655479 h 8856097"/>
              <a:gd name="connsiteX15179" fmla="*/ 7057978 w 8830208"/>
              <a:gd name="connsiteY15179" fmla="*/ 6645954 h 8856097"/>
              <a:gd name="connsiteX15180" fmla="*/ 7048453 w 8830208"/>
              <a:gd name="connsiteY15180" fmla="*/ 6636429 h 8856097"/>
              <a:gd name="connsiteX15181" fmla="*/ 7038928 w 8830208"/>
              <a:gd name="connsiteY15181" fmla="*/ 6645954 h 8856097"/>
              <a:gd name="connsiteX15182" fmla="*/ 7282606 w 8830208"/>
              <a:gd name="connsiteY15182" fmla="*/ 6644678 h 8856097"/>
              <a:gd name="connsiteX15183" fmla="*/ 7280863 w 8830208"/>
              <a:gd name="connsiteY15183" fmla="*/ 6662462 h 8856097"/>
              <a:gd name="connsiteX15184" fmla="*/ 7294074 w 8830208"/>
              <a:gd name="connsiteY15184" fmla="*/ 6644640 h 8856097"/>
              <a:gd name="connsiteX15185" fmla="*/ 7290064 w 8830208"/>
              <a:gd name="connsiteY15185" fmla="*/ 6632610 h 8856097"/>
              <a:gd name="connsiteX15186" fmla="*/ 7282606 w 8830208"/>
              <a:gd name="connsiteY15186" fmla="*/ 6644678 h 8856097"/>
              <a:gd name="connsiteX15187" fmla="*/ 8042386 w 8830208"/>
              <a:gd name="connsiteY15187" fmla="*/ 6700723 h 8856097"/>
              <a:gd name="connsiteX15188" fmla="*/ 7924753 w 8830208"/>
              <a:gd name="connsiteY15188" fmla="*/ 6880184 h 8856097"/>
              <a:gd name="connsiteX15189" fmla="*/ 7910465 w 8830208"/>
              <a:gd name="connsiteY15189" fmla="*/ 6899729 h 8856097"/>
              <a:gd name="connsiteX15190" fmla="*/ 7896178 w 8830208"/>
              <a:gd name="connsiteY15190" fmla="*/ 6922856 h 8856097"/>
              <a:gd name="connsiteX15191" fmla="*/ 7922676 w 8830208"/>
              <a:gd name="connsiteY15191" fmla="*/ 6914836 h 8856097"/>
              <a:gd name="connsiteX15192" fmla="*/ 8086049 w 8830208"/>
              <a:gd name="connsiteY15192" fmla="*/ 6677311 h 8856097"/>
              <a:gd name="connsiteX15193" fmla="*/ 8097927 w 8830208"/>
              <a:gd name="connsiteY15193" fmla="*/ 6636429 h 8856097"/>
              <a:gd name="connsiteX15194" fmla="*/ 8042386 w 8830208"/>
              <a:gd name="connsiteY15194" fmla="*/ 6700723 h 8856097"/>
              <a:gd name="connsiteX15195" fmla="*/ 8286703 w 8830208"/>
              <a:gd name="connsiteY15195" fmla="*/ 6650717 h 8856097"/>
              <a:gd name="connsiteX15196" fmla="*/ 8296228 w 8830208"/>
              <a:gd name="connsiteY15196" fmla="*/ 6665004 h 8856097"/>
              <a:gd name="connsiteX15197" fmla="*/ 8305753 w 8830208"/>
              <a:gd name="connsiteY15197" fmla="*/ 6650717 h 8856097"/>
              <a:gd name="connsiteX15198" fmla="*/ 8296228 w 8830208"/>
              <a:gd name="connsiteY15198" fmla="*/ 6636429 h 8856097"/>
              <a:gd name="connsiteX15199" fmla="*/ 8286703 w 8830208"/>
              <a:gd name="connsiteY15199" fmla="*/ 6650717 h 8856097"/>
              <a:gd name="connsiteX15200" fmla="*/ 8362903 w 8830208"/>
              <a:gd name="connsiteY15200" fmla="*/ 6645954 h 8856097"/>
              <a:gd name="connsiteX15201" fmla="*/ 8372428 w 8830208"/>
              <a:gd name="connsiteY15201" fmla="*/ 6655479 h 8856097"/>
              <a:gd name="connsiteX15202" fmla="*/ 8381953 w 8830208"/>
              <a:gd name="connsiteY15202" fmla="*/ 6645954 h 8856097"/>
              <a:gd name="connsiteX15203" fmla="*/ 8372428 w 8830208"/>
              <a:gd name="connsiteY15203" fmla="*/ 6636429 h 8856097"/>
              <a:gd name="connsiteX15204" fmla="*/ 8362903 w 8830208"/>
              <a:gd name="connsiteY15204" fmla="*/ 6645954 h 8856097"/>
              <a:gd name="connsiteX15205" fmla="*/ 6749206 w 8830208"/>
              <a:gd name="connsiteY15205" fmla="*/ 6654203 h 8856097"/>
              <a:gd name="connsiteX15206" fmla="*/ 6747463 w 8830208"/>
              <a:gd name="connsiteY15206" fmla="*/ 6671987 h 8856097"/>
              <a:gd name="connsiteX15207" fmla="*/ 6760674 w 8830208"/>
              <a:gd name="connsiteY15207" fmla="*/ 6654165 h 8856097"/>
              <a:gd name="connsiteX15208" fmla="*/ 6756664 w 8830208"/>
              <a:gd name="connsiteY15208" fmla="*/ 6642135 h 8856097"/>
              <a:gd name="connsiteX15209" fmla="*/ 6749206 w 8830208"/>
              <a:gd name="connsiteY15209" fmla="*/ 6654203 h 8856097"/>
              <a:gd name="connsiteX15210" fmla="*/ 6848428 w 8830208"/>
              <a:gd name="connsiteY15210" fmla="*/ 6660804 h 8856097"/>
              <a:gd name="connsiteX15211" fmla="*/ 6857953 w 8830208"/>
              <a:gd name="connsiteY15211" fmla="*/ 6669767 h 8856097"/>
              <a:gd name="connsiteX15212" fmla="*/ 6867478 w 8830208"/>
              <a:gd name="connsiteY15212" fmla="*/ 6654918 h 8856097"/>
              <a:gd name="connsiteX15213" fmla="*/ 6857953 w 8830208"/>
              <a:gd name="connsiteY15213" fmla="*/ 6645954 h 8856097"/>
              <a:gd name="connsiteX15214" fmla="*/ 6848428 w 8830208"/>
              <a:gd name="connsiteY15214" fmla="*/ 6660804 h 8856097"/>
              <a:gd name="connsiteX15215" fmla="*/ 7177831 w 8830208"/>
              <a:gd name="connsiteY15215" fmla="*/ 6654203 h 8856097"/>
              <a:gd name="connsiteX15216" fmla="*/ 7176088 w 8830208"/>
              <a:gd name="connsiteY15216" fmla="*/ 6671987 h 8856097"/>
              <a:gd name="connsiteX15217" fmla="*/ 7189299 w 8830208"/>
              <a:gd name="connsiteY15217" fmla="*/ 6654165 h 8856097"/>
              <a:gd name="connsiteX15218" fmla="*/ 7185289 w 8830208"/>
              <a:gd name="connsiteY15218" fmla="*/ 6642135 h 8856097"/>
              <a:gd name="connsiteX15219" fmla="*/ 7177831 w 8830208"/>
              <a:gd name="connsiteY15219" fmla="*/ 6654203 h 8856097"/>
              <a:gd name="connsiteX15220" fmla="*/ 7425709 w 8830208"/>
              <a:gd name="connsiteY15220" fmla="*/ 6661023 h 8856097"/>
              <a:gd name="connsiteX15221" fmla="*/ 7429119 w 8830208"/>
              <a:gd name="connsiteY15221" fmla="*/ 6684054 h 8856097"/>
              <a:gd name="connsiteX15222" fmla="*/ 7448503 w 8830208"/>
              <a:gd name="connsiteY15222" fmla="*/ 6665004 h 8856097"/>
              <a:gd name="connsiteX15223" fmla="*/ 7458694 w 8830208"/>
              <a:gd name="connsiteY15223" fmla="*/ 6645954 h 8856097"/>
              <a:gd name="connsiteX15224" fmla="*/ 7445093 w 8830208"/>
              <a:gd name="connsiteY15224" fmla="*/ 6645954 h 8856097"/>
              <a:gd name="connsiteX15225" fmla="*/ 7425709 w 8830208"/>
              <a:gd name="connsiteY15225" fmla="*/ 6661023 h 8856097"/>
              <a:gd name="connsiteX15226" fmla="*/ 8207331 w 8830208"/>
              <a:gd name="connsiteY15226" fmla="*/ 6652308 h 8856097"/>
              <a:gd name="connsiteX15227" fmla="*/ 8215265 w 8830208"/>
              <a:gd name="connsiteY15227" fmla="*/ 6674529 h 8856097"/>
              <a:gd name="connsiteX15228" fmla="*/ 8229553 w 8830208"/>
              <a:gd name="connsiteY15228" fmla="*/ 6660242 h 8856097"/>
              <a:gd name="connsiteX15229" fmla="*/ 8207331 w 8830208"/>
              <a:gd name="connsiteY15229" fmla="*/ 6652308 h 8856097"/>
              <a:gd name="connsiteX15230" fmla="*/ 8629602 w 8830208"/>
              <a:gd name="connsiteY15230" fmla="*/ 6655479 h 8856097"/>
              <a:gd name="connsiteX15231" fmla="*/ 8639127 w 8830208"/>
              <a:gd name="connsiteY15231" fmla="*/ 6665004 h 8856097"/>
              <a:gd name="connsiteX15232" fmla="*/ 8648652 w 8830208"/>
              <a:gd name="connsiteY15232" fmla="*/ 6655479 h 8856097"/>
              <a:gd name="connsiteX15233" fmla="*/ 8639127 w 8830208"/>
              <a:gd name="connsiteY15233" fmla="*/ 6645954 h 8856097"/>
              <a:gd name="connsiteX15234" fmla="*/ 8629602 w 8830208"/>
              <a:gd name="connsiteY15234" fmla="*/ 6655479 h 8856097"/>
              <a:gd name="connsiteX15235" fmla="*/ 8767715 w 8830208"/>
              <a:gd name="connsiteY15235" fmla="*/ 6655479 h 8856097"/>
              <a:gd name="connsiteX15236" fmla="*/ 8777240 w 8830208"/>
              <a:gd name="connsiteY15236" fmla="*/ 6665004 h 8856097"/>
              <a:gd name="connsiteX15237" fmla="*/ 8786765 w 8830208"/>
              <a:gd name="connsiteY15237" fmla="*/ 6655479 h 8856097"/>
              <a:gd name="connsiteX15238" fmla="*/ 8777240 w 8830208"/>
              <a:gd name="connsiteY15238" fmla="*/ 6645954 h 8856097"/>
              <a:gd name="connsiteX15239" fmla="*/ 8767715 w 8830208"/>
              <a:gd name="connsiteY15239" fmla="*/ 6655479 h 8856097"/>
              <a:gd name="connsiteX15240" fmla="*/ 7077028 w 8830208"/>
              <a:gd name="connsiteY15240" fmla="*/ 6670329 h 8856097"/>
              <a:gd name="connsiteX15241" fmla="*/ 7086553 w 8830208"/>
              <a:gd name="connsiteY15241" fmla="*/ 6679292 h 8856097"/>
              <a:gd name="connsiteX15242" fmla="*/ 7096078 w 8830208"/>
              <a:gd name="connsiteY15242" fmla="*/ 6664443 h 8856097"/>
              <a:gd name="connsiteX15243" fmla="*/ 7086553 w 8830208"/>
              <a:gd name="connsiteY15243" fmla="*/ 6655479 h 8856097"/>
              <a:gd name="connsiteX15244" fmla="*/ 7077028 w 8830208"/>
              <a:gd name="connsiteY15244" fmla="*/ 6670329 h 8856097"/>
              <a:gd name="connsiteX15245" fmla="*/ 7321506 w 8830208"/>
              <a:gd name="connsiteY15245" fmla="*/ 6661833 h 8856097"/>
              <a:gd name="connsiteX15246" fmla="*/ 7315153 w 8830208"/>
              <a:gd name="connsiteY15246" fmla="*/ 6682045 h 8856097"/>
              <a:gd name="connsiteX15247" fmla="*/ 7315153 w 8830208"/>
              <a:gd name="connsiteY15247" fmla="*/ 6695913 h 8856097"/>
              <a:gd name="connsiteX15248" fmla="*/ 7329440 w 8830208"/>
              <a:gd name="connsiteY15248" fmla="*/ 6684054 h 8856097"/>
              <a:gd name="connsiteX15249" fmla="*/ 7343728 w 8830208"/>
              <a:gd name="connsiteY15249" fmla="*/ 6663843 h 8856097"/>
              <a:gd name="connsiteX15250" fmla="*/ 7321506 w 8830208"/>
              <a:gd name="connsiteY15250" fmla="*/ 6661833 h 8856097"/>
              <a:gd name="connsiteX15251" fmla="*/ 7474325 w 8830208"/>
              <a:gd name="connsiteY15251" fmla="*/ 6674559 h 8856097"/>
              <a:gd name="connsiteX15252" fmla="*/ 7463238 w 8830208"/>
              <a:gd name="connsiteY15252" fmla="*/ 6701962 h 8856097"/>
              <a:gd name="connsiteX15253" fmla="*/ 7494261 w 8830208"/>
              <a:gd name="connsiteY15253" fmla="*/ 6664157 h 8856097"/>
              <a:gd name="connsiteX15254" fmla="*/ 7474325 w 8830208"/>
              <a:gd name="connsiteY15254" fmla="*/ 6674559 h 8856097"/>
              <a:gd name="connsiteX15255" fmla="*/ 8477202 w 8830208"/>
              <a:gd name="connsiteY15255" fmla="*/ 6664443 h 8856097"/>
              <a:gd name="connsiteX15256" fmla="*/ 8486727 w 8830208"/>
              <a:gd name="connsiteY15256" fmla="*/ 6679292 h 8856097"/>
              <a:gd name="connsiteX15257" fmla="*/ 8496252 w 8830208"/>
              <a:gd name="connsiteY15257" fmla="*/ 6670329 h 8856097"/>
              <a:gd name="connsiteX15258" fmla="*/ 8486727 w 8830208"/>
              <a:gd name="connsiteY15258" fmla="*/ 6655479 h 8856097"/>
              <a:gd name="connsiteX15259" fmla="*/ 8477202 w 8830208"/>
              <a:gd name="connsiteY15259" fmla="*/ 6664443 h 8856097"/>
              <a:gd name="connsiteX15260" fmla="*/ 8553402 w 8830208"/>
              <a:gd name="connsiteY15260" fmla="*/ 6665004 h 8856097"/>
              <a:gd name="connsiteX15261" fmla="*/ 8562927 w 8830208"/>
              <a:gd name="connsiteY15261" fmla="*/ 6674529 h 8856097"/>
              <a:gd name="connsiteX15262" fmla="*/ 8572452 w 8830208"/>
              <a:gd name="connsiteY15262" fmla="*/ 6665004 h 8856097"/>
              <a:gd name="connsiteX15263" fmla="*/ 8562927 w 8830208"/>
              <a:gd name="connsiteY15263" fmla="*/ 6655479 h 8856097"/>
              <a:gd name="connsiteX15264" fmla="*/ 8553402 w 8830208"/>
              <a:gd name="connsiteY15264" fmla="*/ 6665004 h 8856097"/>
              <a:gd name="connsiteX15265" fmla="*/ 8696277 w 8830208"/>
              <a:gd name="connsiteY15265" fmla="*/ 6665004 h 8856097"/>
              <a:gd name="connsiteX15266" fmla="*/ 8705802 w 8830208"/>
              <a:gd name="connsiteY15266" fmla="*/ 6674529 h 8856097"/>
              <a:gd name="connsiteX15267" fmla="*/ 8715327 w 8830208"/>
              <a:gd name="connsiteY15267" fmla="*/ 6665004 h 8856097"/>
              <a:gd name="connsiteX15268" fmla="*/ 8705802 w 8830208"/>
              <a:gd name="connsiteY15268" fmla="*/ 6655479 h 8856097"/>
              <a:gd name="connsiteX15269" fmla="*/ 8696277 w 8830208"/>
              <a:gd name="connsiteY15269" fmla="*/ 6665004 h 8856097"/>
              <a:gd name="connsiteX15270" fmla="*/ 6892081 w 8830208"/>
              <a:gd name="connsiteY15270" fmla="*/ 6673253 h 8856097"/>
              <a:gd name="connsiteX15271" fmla="*/ 6890338 w 8830208"/>
              <a:gd name="connsiteY15271" fmla="*/ 6691037 h 8856097"/>
              <a:gd name="connsiteX15272" fmla="*/ 6903549 w 8830208"/>
              <a:gd name="connsiteY15272" fmla="*/ 6673215 h 8856097"/>
              <a:gd name="connsiteX15273" fmla="*/ 6899539 w 8830208"/>
              <a:gd name="connsiteY15273" fmla="*/ 6661185 h 8856097"/>
              <a:gd name="connsiteX15274" fmla="*/ 6892081 w 8830208"/>
              <a:gd name="connsiteY15274" fmla="*/ 6673253 h 8856097"/>
              <a:gd name="connsiteX15275" fmla="*/ 6986540 w 8830208"/>
              <a:gd name="connsiteY15275" fmla="*/ 6674529 h 8856097"/>
              <a:gd name="connsiteX15276" fmla="*/ 6990740 w 8830208"/>
              <a:gd name="connsiteY15276" fmla="*/ 6684054 h 8856097"/>
              <a:gd name="connsiteX15277" fmla="*/ 7000828 w 8830208"/>
              <a:gd name="connsiteY15277" fmla="*/ 6674529 h 8856097"/>
              <a:gd name="connsiteX15278" fmla="*/ 6996627 w 8830208"/>
              <a:gd name="connsiteY15278" fmla="*/ 6665004 h 8856097"/>
              <a:gd name="connsiteX15279" fmla="*/ 6986540 w 8830208"/>
              <a:gd name="connsiteY15279" fmla="*/ 6674529 h 8856097"/>
              <a:gd name="connsiteX15280" fmla="*/ 7214749 w 8830208"/>
              <a:gd name="connsiteY15280" fmla="*/ 6675168 h 8856097"/>
              <a:gd name="connsiteX15281" fmla="*/ 7213549 w 8830208"/>
              <a:gd name="connsiteY15281" fmla="*/ 6690408 h 8856097"/>
              <a:gd name="connsiteX15282" fmla="*/ 7238953 w 8830208"/>
              <a:gd name="connsiteY15282" fmla="*/ 6673968 h 8856097"/>
              <a:gd name="connsiteX15283" fmla="*/ 7214749 w 8830208"/>
              <a:gd name="connsiteY15283" fmla="*/ 6675168 h 8856097"/>
              <a:gd name="connsiteX15284" fmla="*/ 8071562 w 8830208"/>
              <a:gd name="connsiteY15284" fmla="*/ 6743710 h 8856097"/>
              <a:gd name="connsiteX15285" fmla="*/ 7941288 w 8830208"/>
              <a:gd name="connsiteY15285" fmla="*/ 6943201 h 8856097"/>
              <a:gd name="connsiteX15286" fmla="*/ 7922371 w 8830208"/>
              <a:gd name="connsiteY15286" fmla="*/ 6971396 h 8856097"/>
              <a:gd name="connsiteX15287" fmla="*/ 7905703 w 8830208"/>
              <a:gd name="connsiteY15287" fmla="*/ 6998379 h 8856097"/>
              <a:gd name="connsiteX15288" fmla="*/ 7976864 w 8830208"/>
              <a:gd name="connsiteY15288" fmla="*/ 6919798 h 8856097"/>
              <a:gd name="connsiteX15289" fmla="*/ 8092764 w 8830208"/>
              <a:gd name="connsiteY15289" fmla="*/ 6753778 h 8856097"/>
              <a:gd name="connsiteX15290" fmla="*/ 8141446 w 8830208"/>
              <a:gd name="connsiteY15290" fmla="*/ 6665128 h 8856097"/>
              <a:gd name="connsiteX15291" fmla="*/ 8071562 w 8830208"/>
              <a:gd name="connsiteY15291" fmla="*/ 6743710 h 8856097"/>
              <a:gd name="connsiteX15292" fmla="*/ 8330070 w 8830208"/>
              <a:gd name="connsiteY15292" fmla="*/ 6673720 h 8856097"/>
              <a:gd name="connsiteX15293" fmla="*/ 8333518 w 8830208"/>
              <a:gd name="connsiteY15293" fmla="*/ 6688312 h 8856097"/>
              <a:gd name="connsiteX15294" fmla="*/ 8348110 w 8830208"/>
              <a:gd name="connsiteY15294" fmla="*/ 6684864 h 8856097"/>
              <a:gd name="connsiteX15295" fmla="*/ 8344662 w 8830208"/>
              <a:gd name="connsiteY15295" fmla="*/ 6670272 h 8856097"/>
              <a:gd name="connsiteX15296" fmla="*/ 8330070 w 8830208"/>
              <a:gd name="connsiteY15296" fmla="*/ 6673720 h 8856097"/>
              <a:gd name="connsiteX15297" fmla="*/ 8401002 w 8830208"/>
              <a:gd name="connsiteY15297" fmla="*/ 6674529 h 8856097"/>
              <a:gd name="connsiteX15298" fmla="*/ 8410527 w 8830208"/>
              <a:gd name="connsiteY15298" fmla="*/ 6684054 h 8856097"/>
              <a:gd name="connsiteX15299" fmla="*/ 8420052 w 8830208"/>
              <a:gd name="connsiteY15299" fmla="*/ 6674529 h 8856097"/>
              <a:gd name="connsiteX15300" fmla="*/ 8410527 w 8830208"/>
              <a:gd name="connsiteY15300" fmla="*/ 6665004 h 8856097"/>
              <a:gd name="connsiteX15301" fmla="*/ 8401002 w 8830208"/>
              <a:gd name="connsiteY15301" fmla="*/ 6674529 h 8856097"/>
              <a:gd name="connsiteX15302" fmla="*/ 6786925 w 8830208"/>
              <a:gd name="connsiteY15302" fmla="*/ 6683398 h 8856097"/>
              <a:gd name="connsiteX15303" fmla="*/ 6790125 w 8830208"/>
              <a:gd name="connsiteY15303" fmla="*/ 6697628 h 8856097"/>
              <a:gd name="connsiteX15304" fmla="*/ 6804270 w 8830208"/>
              <a:gd name="connsiteY15304" fmla="*/ 6688760 h 8856097"/>
              <a:gd name="connsiteX15305" fmla="*/ 6786925 w 8830208"/>
              <a:gd name="connsiteY15305" fmla="*/ 6683398 h 8856097"/>
              <a:gd name="connsiteX15306" fmla="*/ 7115128 w 8830208"/>
              <a:gd name="connsiteY15306" fmla="*/ 6689379 h 8856097"/>
              <a:gd name="connsiteX15307" fmla="*/ 7124653 w 8830208"/>
              <a:gd name="connsiteY15307" fmla="*/ 6698342 h 8856097"/>
              <a:gd name="connsiteX15308" fmla="*/ 7134178 w 8830208"/>
              <a:gd name="connsiteY15308" fmla="*/ 6683493 h 8856097"/>
              <a:gd name="connsiteX15309" fmla="*/ 7124653 w 8830208"/>
              <a:gd name="connsiteY15309" fmla="*/ 6674529 h 8856097"/>
              <a:gd name="connsiteX15310" fmla="*/ 7115128 w 8830208"/>
              <a:gd name="connsiteY15310" fmla="*/ 6689379 h 8856097"/>
              <a:gd name="connsiteX15311" fmla="*/ 7358806 w 8830208"/>
              <a:gd name="connsiteY15311" fmla="*/ 6690179 h 8856097"/>
              <a:gd name="connsiteX15312" fmla="*/ 7372674 w 8830208"/>
              <a:gd name="connsiteY15312" fmla="*/ 6702828 h 8856097"/>
              <a:gd name="connsiteX15313" fmla="*/ 7373322 w 8830208"/>
              <a:gd name="connsiteY15313" fmla="*/ 6674529 h 8856097"/>
              <a:gd name="connsiteX15314" fmla="*/ 7358806 w 8830208"/>
              <a:gd name="connsiteY15314" fmla="*/ 6690179 h 8856097"/>
              <a:gd name="connsiteX15315" fmla="*/ 8252974 w 8830208"/>
              <a:gd name="connsiteY15315" fmla="*/ 6684693 h 8856097"/>
              <a:gd name="connsiteX15316" fmla="*/ 8251774 w 8830208"/>
              <a:gd name="connsiteY15316" fmla="*/ 6699933 h 8856097"/>
              <a:gd name="connsiteX15317" fmla="*/ 8277178 w 8830208"/>
              <a:gd name="connsiteY15317" fmla="*/ 6683493 h 8856097"/>
              <a:gd name="connsiteX15318" fmla="*/ 8252974 w 8830208"/>
              <a:gd name="connsiteY15318" fmla="*/ 6684693 h 8856097"/>
              <a:gd name="connsiteX15319" fmla="*/ 8597055 w 8830208"/>
              <a:gd name="connsiteY15319" fmla="*/ 6682778 h 8856097"/>
              <a:gd name="connsiteX15320" fmla="*/ 8595313 w 8830208"/>
              <a:gd name="connsiteY15320" fmla="*/ 6700562 h 8856097"/>
              <a:gd name="connsiteX15321" fmla="*/ 8608523 w 8830208"/>
              <a:gd name="connsiteY15321" fmla="*/ 6682740 h 8856097"/>
              <a:gd name="connsiteX15322" fmla="*/ 8604514 w 8830208"/>
              <a:gd name="connsiteY15322" fmla="*/ 6670710 h 8856097"/>
              <a:gd name="connsiteX15323" fmla="*/ 8597055 w 8830208"/>
              <a:gd name="connsiteY15323" fmla="*/ 6682778 h 8856097"/>
              <a:gd name="connsiteX15324" fmla="*/ 8667702 w 8830208"/>
              <a:gd name="connsiteY15324" fmla="*/ 6684054 h 8856097"/>
              <a:gd name="connsiteX15325" fmla="*/ 8677227 w 8830208"/>
              <a:gd name="connsiteY15325" fmla="*/ 6693579 h 8856097"/>
              <a:gd name="connsiteX15326" fmla="*/ 8686752 w 8830208"/>
              <a:gd name="connsiteY15326" fmla="*/ 6684054 h 8856097"/>
              <a:gd name="connsiteX15327" fmla="*/ 8677227 w 8830208"/>
              <a:gd name="connsiteY15327" fmla="*/ 6674529 h 8856097"/>
              <a:gd name="connsiteX15328" fmla="*/ 8667702 w 8830208"/>
              <a:gd name="connsiteY15328" fmla="*/ 6684054 h 8856097"/>
              <a:gd name="connsiteX15329" fmla="*/ 8735463 w 8830208"/>
              <a:gd name="connsiteY15329" fmla="*/ 6683378 h 8856097"/>
              <a:gd name="connsiteX15330" fmla="*/ 8732701 w 8830208"/>
              <a:gd name="connsiteY15330" fmla="*/ 6697304 h 8856097"/>
              <a:gd name="connsiteX15331" fmla="*/ 8748960 w 8830208"/>
              <a:gd name="connsiteY15331" fmla="*/ 6693103 h 8856097"/>
              <a:gd name="connsiteX15332" fmla="*/ 8735463 w 8830208"/>
              <a:gd name="connsiteY15332" fmla="*/ 6683378 h 8856097"/>
              <a:gd name="connsiteX15333" fmla="*/ 6928876 w 8830208"/>
              <a:gd name="connsiteY15333" fmla="*/ 6694408 h 8856097"/>
              <a:gd name="connsiteX15334" fmla="*/ 6933076 w 8830208"/>
              <a:gd name="connsiteY15334" fmla="*/ 6715364 h 8856097"/>
              <a:gd name="connsiteX15335" fmla="*/ 6943678 w 8830208"/>
              <a:gd name="connsiteY15335" fmla="*/ 6725965 h 8856097"/>
              <a:gd name="connsiteX15336" fmla="*/ 6943678 w 8830208"/>
              <a:gd name="connsiteY15336" fmla="*/ 6705010 h 8856097"/>
              <a:gd name="connsiteX15337" fmla="*/ 6928876 w 8830208"/>
              <a:gd name="connsiteY15337" fmla="*/ 6694408 h 8856097"/>
              <a:gd name="connsiteX15338" fmla="*/ 7019878 w 8830208"/>
              <a:gd name="connsiteY15338" fmla="*/ 6693579 h 8856097"/>
              <a:gd name="connsiteX15339" fmla="*/ 7029403 w 8830208"/>
              <a:gd name="connsiteY15339" fmla="*/ 6703104 h 8856097"/>
              <a:gd name="connsiteX15340" fmla="*/ 7038928 w 8830208"/>
              <a:gd name="connsiteY15340" fmla="*/ 6693579 h 8856097"/>
              <a:gd name="connsiteX15341" fmla="*/ 7029403 w 8830208"/>
              <a:gd name="connsiteY15341" fmla="*/ 6684054 h 8856097"/>
              <a:gd name="connsiteX15342" fmla="*/ 7019878 w 8830208"/>
              <a:gd name="connsiteY15342" fmla="*/ 6693579 h 8856097"/>
              <a:gd name="connsiteX15343" fmla="*/ 7254555 w 8830208"/>
              <a:gd name="connsiteY15343" fmla="*/ 6698342 h 8856097"/>
              <a:gd name="connsiteX15344" fmla="*/ 7263060 w 8830208"/>
              <a:gd name="connsiteY15344" fmla="*/ 6712629 h 8856097"/>
              <a:gd name="connsiteX15345" fmla="*/ 7277053 w 8830208"/>
              <a:gd name="connsiteY15345" fmla="*/ 6698342 h 8856097"/>
              <a:gd name="connsiteX15346" fmla="*/ 7268547 w 8830208"/>
              <a:gd name="connsiteY15346" fmla="*/ 6684054 h 8856097"/>
              <a:gd name="connsiteX15347" fmla="*/ 7254555 w 8830208"/>
              <a:gd name="connsiteY15347" fmla="*/ 6698342 h 8856097"/>
              <a:gd name="connsiteX15348" fmla="*/ 8173927 w 8830208"/>
              <a:gd name="connsiteY15348" fmla="*/ 6695866 h 8856097"/>
              <a:gd name="connsiteX15349" fmla="*/ 8176146 w 8830208"/>
              <a:gd name="connsiteY15349" fmla="*/ 6722154 h 8856097"/>
              <a:gd name="connsiteX15350" fmla="*/ 8192558 w 8830208"/>
              <a:gd name="connsiteY15350" fmla="*/ 6689503 h 8856097"/>
              <a:gd name="connsiteX15351" fmla="*/ 8173927 w 8830208"/>
              <a:gd name="connsiteY15351" fmla="*/ 6695866 h 8856097"/>
              <a:gd name="connsiteX15352" fmla="*/ 8524827 w 8830208"/>
              <a:gd name="connsiteY15352" fmla="*/ 6693579 h 8856097"/>
              <a:gd name="connsiteX15353" fmla="*/ 8534352 w 8830208"/>
              <a:gd name="connsiteY15353" fmla="*/ 6703104 h 8856097"/>
              <a:gd name="connsiteX15354" fmla="*/ 8543877 w 8830208"/>
              <a:gd name="connsiteY15354" fmla="*/ 6693579 h 8856097"/>
              <a:gd name="connsiteX15355" fmla="*/ 8534352 w 8830208"/>
              <a:gd name="connsiteY15355" fmla="*/ 6684054 h 8856097"/>
              <a:gd name="connsiteX15356" fmla="*/ 8524827 w 8830208"/>
              <a:gd name="connsiteY15356" fmla="*/ 6693579 h 8856097"/>
              <a:gd name="connsiteX15357" fmla="*/ 6829378 w 8830208"/>
              <a:gd name="connsiteY15357" fmla="*/ 6707867 h 8856097"/>
              <a:gd name="connsiteX15358" fmla="*/ 6838903 w 8830208"/>
              <a:gd name="connsiteY15358" fmla="*/ 6722154 h 8856097"/>
              <a:gd name="connsiteX15359" fmla="*/ 6848428 w 8830208"/>
              <a:gd name="connsiteY15359" fmla="*/ 6707867 h 8856097"/>
              <a:gd name="connsiteX15360" fmla="*/ 6838903 w 8830208"/>
              <a:gd name="connsiteY15360" fmla="*/ 6693579 h 8856097"/>
              <a:gd name="connsiteX15361" fmla="*/ 6829378 w 8830208"/>
              <a:gd name="connsiteY15361" fmla="*/ 6707867 h 8856097"/>
              <a:gd name="connsiteX15362" fmla="*/ 7153228 w 8830208"/>
              <a:gd name="connsiteY15362" fmla="*/ 6708429 h 8856097"/>
              <a:gd name="connsiteX15363" fmla="*/ 7162753 w 8830208"/>
              <a:gd name="connsiteY15363" fmla="*/ 6717392 h 8856097"/>
              <a:gd name="connsiteX15364" fmla="*/ 7172278 w 8830208"/>
              <a:gd name="connsiteY15364" fmla="*/ 6702543 h 8856097"/>
              <a:gd name="connsiteX15365" fmla="*/ 7162753 w 8830208"/>
              <a:gd name="connsiteY15365" fmla="*/ 6693579 h 8856097"/>
              <a:gd name="connsiteX15366" fmla="*/ 7153228 w 8830208"/>
              <a:gd name="connsiteY15366" fmla="*/ 6708429 h 8856097"/>
              <a:gd name="connsiteX15367" fmla="*/ 7407821 w 8830208"/>
              <a:gd name="connsiteY15367" fmla="*/ 6699333 h 8856097"/>
              <a:gd name="connsiteX15368" fmla="*/ 7400878 w 8830208"/>
              <a:gd name="connsiteY15368" fmla="*/ 6720888 h 8856097"/>
              <a:gd name="connsiteX15369" fmla="*/ 7400878 w 8830208"/>
              <a:gd name="connsiteY15369" fmla="*/ 6735490 h 8856097"/>
              <a:gd name="connsiteX15370" fmla="*/ 7411469 w 8830208"/>
              <a:gd name="connsiteY15370" fmla="*/ 6724889 h 8856097"/>
              <a:gd name="connsiteX15371" fmla="*/ 7418422 w 8830208"/>
              <a:gd name="connsiteY15371" fmla="*/ 6703343 h 8856097"/>
              <a:gd name="connsiteX15372" fmla="*/ 7407821 w 8830208"/>
              <a:gd name="connsiteY15372" fmla="*/ 6699333 h 8856097"/>
              <a:gd name="connsiteX15373" fmla="*/ 8372428 w 8830208"/>
              <a:gd name="connsiteY15373" fmla="*/ 6708429 h 8856097"/>
              <a:gd name="connsiteX15374" fmla="*/ 8381953 w 8830208"/>
              <a:gd name="connsiteY15374" fmla="*/ 6717392 h 8856097"/>
              <a:gd name="connsiteX15375" fmla="*/ 8391477 w 8830208"/>
              <a:gd name="connsiteY15375" fmla="*/ 6702543 h 8856097"/>
              <a:gd name="connsiteX15376" fmla="*/ 8381953 w 8830208"/>
              <a:gd name="connsiteY15376" fmla="*/ 6693579 h 8856097"/>
              <a:gd name="connsiteX15377" fmla="*/ 8372428 w 8830208"/>
              <a:gd name="connsiteY15377" fmla="*/ 6708429 h 8856097"/>
              <a:gd name="connsiteX15378" fmla="*/ 8439102 w 8830208"/>
              <a:gd name="connsiteY15378" fmla="*/ 6703104 h 8856097"/>
              <a:gd name="connsiteX15379" fmla="*/ 8448627 w 8830208"/>
              <a:gd name="connsiteY15379" fmla="*/ 6712629 h 8856097"/>
              <a:gd name="connsiteX15380" fmla="*/ 8458152 w 8830208"/>
              <a:gd name="connsiteY15380" fmla="*/ 6703104 h 8856097"/>
              <a:gd name="connsiteX15381" fmla="*/ 8448627 w 8830208"/>
              <a:gd name="connsiteY15381" fmla="*/ 6693579 h 8856097"/>
              <a:gd name="connsiteX15382" fmla="*/ 8439102 w 8830208"/>
              <a:gd name="connsiteY15382" fmla="*/ 6703104 h 8856097"/>
              <a:gd name="connsiteX15383" fmla="*/ 6724603 w 8830208"/>
              <a:gd name="connsiteY15383" fmla="*/ 6712629 h 8856097"/>
              <a:gd name="connsiteX15384" fmla="*/ 6734128 w 8830208"/>
              <a:gd name="connsiteY15384" fmla="*/ 6722154 h 8856097"/>
              <a:gd name="connsiteX15385" fmla="*/ 6743653 w 8830208"/>
              <a:gd name="connsiteY15385" fmla="*/ 6712629 h 8856097"/>
              <a:gd name="connsiteX15386" fmla="*/ 6734128 w 8830208"/>
              <a:gd name="connsiteY15386" fmla="*/ 6703104 h 8856097"/>
              <a:gd name="connsiteX15387" fmla="*/ 6724603 w 8830208"/>
              <a:gd name="connsiteY15387" fmla="*/ 6712629 h 8856097"/>
              <a:gd name="connsiteX15388" fmla="*/ 7057978 w 8830208"/>
              <a:gd name="connsiteY15388" fmla="*/ 6712629 h 8856097"/>
              <a:gd name="connsiteX15389" fmla="*/ 7067503 w 8830208"/>
              <a:gd name="connsiteY15389" fmla="*/ 6722154 h 8856097"/>
              <a:gd name="connsiteX15390" fmla="*/ 7077028 w 8830208"/>
              <a:gd name="connsiteY15390" fmla="*/ 6712629 h 8856097"/>
              <a:gd name="connsiteX15391" fmla="*/ 7067503 w 8830208"/>
              <a:gd name="connsiteY15391" fmla="*/ 6703104 h 8856097"/>
              <a:gd name="connsiteX15392" fmla="*/ 7057978 w 8830208"/>
              <a:gd name="connsiteY15392" fmla="*/ 6712629 h 8856097"/>
              <a:gd name="connsiteX15393" fmla="*/ 7303046 w 8830208"/>
              <a:gd name="connsiteY15393" fmla="*/ 6708858 h 8856097"/>
              <a:gd name="connsiteX15394" fmla="*/ 7296103 w 8830208"/>
              <a:gd name="connsiteY15394" fmla="*/ 6730413 h 8856097"/>
              <a:gd name="connsiteX15395" fmla="*/ 7296103 w 8830208"/>
              <a:gd name="connsiteY15395" fmla="*/ 6745015 h 8856097"/>
              <a:gd name="connsiteX15396" fmla="*/ 7306694 w 8830208"/>
              <a:gd name="connsiteY15396" fmla="*/ 6734414 h 8856097"/>
              <a:gd name="connsiteX15397" fmla="*/ 7313647 w 8830208"/>
              <a:gd name="connsiteY15397" fmla="*/ 6712868 h 8856097"/>
              <a:gd name="connsiteX15398" fmla="*/ 7303046 w 8830208"/>
              <a:gd name="connsiteY15398" fmla="*/ 6708858 h 8856097"/>
              <a:gd name="connsiteX15399" fmla="*/ 7555763 w 8830208"/>
              <a:gd name="connsiteY15399" fmla="*/ 6721717 h 8856097"/>
              <a:gd name="connsiteX15400" fmla="*/ 7552992 w 8830208"/>
              <a:gd name="connsiteY15400" fmla="*/ 6745795 h 8856097"/>
              <a:gd name="connsiteX15401" fmla="*/ 7581853 w 8830208"/>
              <a:gd name="connsiteY15401" fmla="*/ 6708496 h 8856097"/>
              <a:gd name="connsiteX15402" fmla="*/ 7555763 w 8830208"/>
              <a:gd name="connsiteY15402" fmla="*/ 6721717 h 8856097"/>
              <a:gd name="connsiteX15403" fmla="*/ 8296228 w 8830208"/>
              <a:gd name="connsiteY15403" fmla="*/ 6717392 h 8856097"/>
              <a:gd name="connsiteX15404" fmla="*/ 8305753 w 8830208"/>
              <a:gd name="connsiteY15404" fmla="*/ 6731679 h 8856097"/>
              <a:gd name="connsiteX15405" fmla="*/ 8315278 w 8830208"/>
              <a:gd name="connsiteY15405" fmla="*/ 6717392 h 8856097"/>
              <a:gd name="connsiteX15406" fmla="*/ 8305753 w 8830208"/>
              <a:gd name="connsiteY15406" fmla="*/ 6703104 h 8856097"/>
              <a:gd name="connsiteX15407" fmla="*/ 8296228 w 8830208"/>
              <a:gd name="connsiteY15407" fmla="*/ 6717392 h 8856097"/>
              <a:gd name="connsiteX15408" fmla="*/ 8634365 w 8830208"/>
              <a:gd name="connsiteY15408" fmla="*/ 6712629 h 8856097"/>
              <a:gd name="connsiteX15409" fmla="*/ 8643328 w 8830208"/>
              <a:gd name="connsiteY15409" fmla="*/ 6722154 h 8856097"/>
              <a:gd name="connsiteX15410" fmla="*/ 8658177 w 8830208"/>
              <a:gd name="connsiteY15410" fmla="*/ 6712629 h 8856097"/>
              <a:gd name="connsiteX15411" fmla="*/ 8649215 w 8830208"/>
              <a:gd name="connsiteY15411" fmla="*/ 6703104 h 8856097"/>
              <a:gd name="connsiteX15412" fmla="*/ 8634365 w 8830208"/>
              <a:gd name="connsiteY15412" fmla="*/ 6712629 h 8856097"/>
              <a:gd name="connsiteX15413" fmla="*/ 8705802 w 8830208"/>
              <a:gd name="connsiteY15413" fmla="*/ 6712629 h 8856097"/>
              <a:gd name="connsiteX15414" fmla="*/ 8715327 w 8830208"/>
              <a:gd name="connsiteY15414" fmla="*/ 6722154 h 8856097"/>
              <a:gd name="connsiteX15415" fmla="*/ 8724852 w 8830208"/>
              <a:gd name="connsiteY15415" fmla="*/ 6712629 h 8856097"/>
              <a:gd name="connsiteX15416" fmla="*/ 8715327 w 8830208"/>
              <a:gd name="connsiteY15416" fmla="*/ 6703104 h 8856097"/>
              <a:gd name="connsiteX15417" fmla="*/ 8705802 w 8830208"/>
              <a:gd name="connsiteY15417" fmla="*/ 6712629 h 8856097"/>
              <a:gd name="connsiteX15418" fmla="*/ 8772477 w 8830208"/>
              <a:gd name="connsiteY15418" fmla="*/ 6712629 h 8856097"/>
              <a:gd name="connsiteX15419" fmla="*/ 8782002 w 8830208"/>
              <a:gd name="connsiteY15419" fmla="*/ 6722154 h 8856097"/>
              <a:gd name="connsiteX15420" fmla="*/ 8791527 w 8830208"/>
              <a:gd name="connsiteY15420" fmla="*/ 6712629 h 8856097"/>
              <a:gd name="connsiteX15421" fmla="*/ 8782002 w 8830208"/>
              <a:gd name="connsiteY15421" fmla="*/ 6703104 h 8856097"/>
              <a:gd name="connsiteX15422" fmla="*/ 8772477 w 8830208"/>
              <a:gd name="connsiteY15422" fmla="*/ 6712629 h 8856097"/>
              <a:gd name="connsiteX15423" fmla="*/ 6873031 w 8830208"/>
              <a:gd name="connsiteY15423" fmla="*/ 6720878 h 8856097"/>
              <a:gd name="connsiteX15424" fmla="*/ 6871288 w 8830208"/>
              <a:gd name="connsiteY15424" fmla="*/ 6738662 h 8856097"/>
              <a:gd name="connsiteX15425" fmla="*/ 6884499 w 8830208"/>
              <a:gd name="connsiteY15425" fmla="*/ 6720840 h 8856097"/>
              <a:gd name="connsiteX15426" fmla="*/ 6880489 w 8830208"/>
              <a:gd name="connsiteY15426" fmla="*/ 6708810 h 8856097"/>
              <a:gd name="connsiteX15427" fmla="*/ 6873031 w 8830208"/>
              <a:gd name="connsiteY15427" fmla="*/ 6720878 h 8856097"/>
              <a:gd name="connsiteX15428" fmla="*/ 6967490 w 8830208"/>
              <a:gd name="connsiteY15428" fmla="*/ 6722154 h 8856097"/>
              <a:gd name="connsiteX15429" fmla="*/ 6971690 w 8830208"/>
              <a:gd name="connsiteY15429" fmla="*/ 6731679 h 8856097"/>
              <a:gd name="connsiteX15430" fmla="*/ 6981778 w 8830208"/>
              <a:gd name="connsiteY15430" fmla="*/ 6722154 h 8856097"/>
              <a:gd name="connsiteX15431" fmla="*/ 6977577 w 8830208"/>
              <a:gd name="connsiteY15431" fmla="*/ 6712629 h 8856097"/>
              <a:gd name="connsiteX15432" fmla="*/ 6967490 w 8830208"/>
              <a:gd name="connsiteY15432" fmla="*/ 6722154 h 8856097"/>
              <a:gd name="connsiteX15433" fmla="*/ 7191328 w 8830208"/>
              <a:gd name="connsiteY15433" fmla="*/ 6726917 h 8856097"/>
              <a:gd name="connsiteX15434" fmla="*/ 7200853 w 8830208"/>
              <a:gd name="connsiteY15434" fmla="*/ 6741204 h 8856097"/>
              <a:gd name="connsiteX15435" fmla="*/ 7210378 w 8830208"/>
              <a:gd name="connsiteY15435" fmla="*/ 6726917 h 8856097"/>
              <a:gd name="connsiteX15436" fmla="*/ 7200853 w 8830208"/>
              <a:gd name="connsiteY15436" fmla="*/ 6712629 h 8856097"/>
              <a:gd name="connsiteX15437" fmla="*/ 7191328 w 8830208"/>
              <a:gd name="connsiteY15437" fmla="*/ 6726917 h 8856097"/>
              <a:gd name="connsiteX15438" fmla="*/ 8216856 w 8830208"/>
              <a:gd name="connsiteY15438" fmla="*/ 6718983 h 8856097"/>
              <a:gd name="connsiteX15439" fmla="*/ 8219694 w 8830208"/>
              <a:gd name="connsiteY15439" fmla="*/ 6750729 h 8856097"/>
              <a:gd name="connsiteX15440" fmla="*/ 8239078 w 8830208"/>
              <a:gd name="connsiteY15440" fmla="*/ 6731679 h 8856097"/>
              <a:gd name="connsiteX15441" fmla="*/ 8249269 w 8830208"/>
              <a:gd name="connsiteY15441" fmla="*/ 6712629 h 8856097"/>
              <a:gd name="connsiteX15442" fmla="*/ 8236239 w 8830208"/>
              <a:gd name="connsiteY15442" fmla="*/ 6712629 h 8856097"/>
              <a:gd name="connsiteX15443" fmla="*/ 8216856 w 8830208"/>
              <a:gd name="connsiteY15443" fmla="*/ 6718983 h 8856097"/>
              <a:gd name="connsiteX15444" fmla="*/ 8496252 w 8830208"/>
              <a:gd name="connsiteY15444" fmla="*/ 6722717 h 8856097"/>
              <a:gd name="connsiteX15445" fmla="*/ 8505777 w 8830208"/>
              <a:gd name="connsiteY15445" fmla="*/ 6726917 h 8856097"/>
              <a:gd name="connsiteX15446" fmla="*/ 8515302 w 8830208"/>
              <a:gd name="connsiteY15446" fmla="*/ 6716830 h 8856097"/>
              <a:gd name="connsiteX15447" fmla="*/ 8505777 w 8830208"/>
              <a:gd name="connsiteY15447" fmla="*/ 6712629 h 8856097"/>
              <a:gd name="connsiteX15448" fmla="*/ 8496252 w 8830208"/>
              <a:gd name="connsiteY15448" fmla="*/ 6722717 h 8856097"/>
              <a:gd name="connsiteX15449" fmla="*/ 8562927 w 8830208"/>
              <a:gd name="connsiteY15449" fmla="*/ 6722154 h 8856097"/>
              <a:gd name="connsiteX15450" fmla="*/ 8572452 w 8830208"/>
              <a:gd name="connsiteY15450" fmla="*/ 6731679 h 8856097"/>
              <a:gd name="connsiteX15451" fmla="*/ 8581977 w 8830208"/>
              <a:gd name="connsiteY15451" fmla="*/ 6722154 h 8856097"/>
              <a:gd name="connsiteX15452" fmla="*/ 8572452 w 8830208"/>
              <a:gd name="connsiteY15452" fmla="*/ 6712629 h 8856097"/>
              <a:gd name="connsiteX15453" fmla="*/ 8562927 w 8830208"/>
              <a:gd name="connsiteY15453" fmla="*/ 6722154 h 8856097"/>
              <a:gd name="connsiteX15454" fmla="*/ 6767465 w 8830208"/>
              <a:gd name="connsiteY15454" fmla="*/ 6731679 h 8856097"/>
              <a:gd name="connsiteX15455" fmla="*/ 6771104 w 8830208"/>
              <a:gd name="connsiteY15455" fmla="*/ 6741204 h 8856097"/>
              <a:gd name="connsiteX15456" fmla="*/ 6786515 w 8830208"/>
              <a:gd name="connsiteY15456" fmla="*/ 6731679 h 8856097"/>
              <a:gd name="connsiteX15457" fmla="*/ 6782876 w 8830208"/>
              <a:gd name="connsiteY15457" fmla="*/ 6722154 h 8856097"/>
              <a:gd name="connsiteX15458" fmla="*/ 6767465 w 8830208"/>
              <a:gd name="connsiteY15458" fmla="*/ 6731679 h 8856097"/>
              <a:gd name="connsiteX15459" fmla="*/ 7091315 w 8830208"/>
              <a:gd name="connsiteY15459" fmla="*/ 6731679 h 8856097"/>
              <a:gd name="connsiteX15460" fmla="*/ 7100278 w 8830208"/>
              <a:gd name="connsiteY15460" fmla="*/ 6741204 h 8856097"/>
              <a:gd name="connsiteX15461" fmla="*/ 7115128 w 8830208"/>
              <a:gd name="connsiteY15461" fmla="*/ 6731679 h 8856097"/>
              <a:gd name="connsiteX15462" fmla="*/ 7106165 w 8830208"/>
              <a:gd name="connsiteY15462" fmla="*/ 6722154 h 8856097"/>
              <a:gd name="connsiteX15463" fmla="*/ 7091315 w 8830208"/>
              <a:gd name="connsiteY15463" fmla="*/ 6731679 h 8856097"/>
              <a:gd name="connsiteX15464" fmla="*/ 7435530 w 8830208"/>
              <a:gd name="connsiteY15464" fmla="*/ 6736442 h 8856097"/>
              <a:gd name="connsiteX15465" fmla="*/ 7444035 w 8830208"/>
              <a:gd name="connsiteY15465" fmla="*/ 6750729 h 8856097"/>
              <a:gd name="connsiteX15466" fmla="*/ 7458028 w 8830208"/>
              <a:gd name="connsiteY15466" fmla="*/ 6736442 h 8856097"/>
              <a:gd name="connsiteX15467" fmla="*/ 7449522 w 8830208"/>
              <a:gd name="connsiteY15467" fmla="*/ 6722154 h 8856097"/>
              <a:gd name="connsiteX15468" fmla="*/ 7435530 w 8830208"/>
              <a:gd name="connsiteY15468" fmla="*/ 6736442 h 8856097"/>
              <a:gd name="connsiteX15469" fmla="*/ 7602532 w 8830208"/>
              <a:gd name="connsiteY15469" fmla="*/ 6742129 h 8856097"/>
              <a:gd name="connsiteX15470" fmla="*/ 7595254 w 8830208"/>
              <a:gd name="connsiteY15470" fmla="*/ 6767303 h 8856097"/>
              <a:gd name="connsiteX15471" fmla="*/ 7629478 w 8830208"/>
              <a:gd name="connsiteY15471" fmla="*/ 6735280 h 8856097"/>
              <a:gd name="connsiteX15472" fmla="*/ 7602532 w 8830208"/>
              <a:gd name="connsiteY15472" fmla="*/ 6742129 h 8856097"/>
              <a:gd name="connsiteX15473" fmla="*/ 8683580 w 8830208"/>
              <a:gd name="connsiteY15473" fmla="*/ 6728508 h 8856097"/>
              <a:gd name="connsiteX15474" fmla="*/ 8677227 w 8830208"/>
              <a:gd name="connsiteY15474" fmla="*/ 6744700 h 8856097"/>
              <a:gd name="connsiteX15475" fmla="*/ 8688495 w 8830208"/>
              <a:gd name="connsiteY15475" fmla="*/ 6743272 h 8856097"/>
              <a:gd name="connsiteX15476" fmla="*/ 8694848 w 8830208"/>
              <a:gd name="connsiteY15476" fmla="*/ 6727079 h 8856097"/>
              <a:gd name="connsiteX15477" fmla="*/ 8683580 w 8830208"/>
              <a:gd name="connsiteY15477" fmla="*/ 6728508 h 8856097"/>
              <a:gd name="connsiteX15478" fmla="*/ 7000828 w 8830208"/>
              <a:gd name="connsiteY15478" fmla="*/ 6741204 h 8856097"/>
              <a:gd name="connsiteX15479" fmla="*/ 7010353 w 8830208"/>
              <a:gd name="connsiteY15479" fmla="*/ 6750729 h 8856097"/>
              <a:gd name="connsiteX15480" fmla="*/ 7019878 w 8830208"/>
              <a:gd name="connsiteY15480" fmla="*/ 6741204 h 8856097"/>
              <a:gd name="connsiteX15481" fmla="*/ 7010353 w 8830208"/>
              <a:gd name="connsiteY15481" fmla="*/ 6731679 h 8856097"/>
              <a:gd name="connsiteX15482" fmla="*/ 7000828 w 8830208"/>
              <a:gd name="connsiteY15482" fmla="*/ 6741204 h 8856097"/>
              <a:gd name="connsiteX15483" fmla="*/ 7234981 w 8830208"/>
              <a:gd name="connsiteY15483" fmla="*/ 6739928 h 8856097"/>
              <a:gd name="connsiteX15484" fmla="*/ 7233238 w 8830208"/>
              <a:gd name="connsiteY15484" fmla="*/ 6757712 h 8856097"/>
              <a:gd name="connsiteX15485" fmla="*/ 7246449 w 8830208"/>
              <a:gd name="connsiteY15485" fmla="*/ 6739890 h 8856097"/>
              <a:gd name="connsiteX15486" fmla="*/ 7242439 w 8830208"/>
              <a:gd name="connsiteY15486" fmla="*/ 6727860 h 8856097"/>
              <a:gd name="connsiteX15487" fmla="*/ 7234981 w 8830208"/>
              <a:gd name="connsiteY15487" fmla="*/ 6739928 h 8856097"/>
              <a:gd name="connsiteX15488" fmla="*/ 7334203 w 8830208"/>
              <a:gd name="connsiteY15488" fmla="*/ 6746529 h 8856097"/>
              <a:gd name="connsiteX15489" fmla="*/ 7343728 w 8830208"/>
              <a:gd name="connsiteY15489" fmla="*/ 6755492 h 8856097"/>
              <a:gd name="connsiteX15490" fmla="*/ 7353253 w 8830208"/>
              <a:gd name="connsiteY15490" fmla="*/ 6740643 h 8856097"/>
              <a:gd name="connsiteX15491" fmla="*/ 7343728 w 8830208"/>
              <a:gd name="connsiteY15491" fmla="*/ 6731679 h 8856097"/>
              <a:gd name="connsiteX15492" fmla="*/ 7334203 w 8830208"/>
              <a:gd name="connsiteY15492" fmla="*/ 6746529 h 8856097"/>
              <a:gd name="connsiteX15493" fmla="*/ 8093212 w 8830208"/>
              <a:gd name="connsiteY15493" fmla="*/ 6800736 h 8856097"/>
              <a:gd name="connsiteX15494" fmla="*/ 7953328 w 8830208"/>
              <a:gd name="connsiteY15494" fmla="*/ 7017725 h 8856097"/>
              <a:gd name="connsiteX15495" fmla="*/ 8023489 w 8830208"/>
              <a:gd name="connsiteY15495" fmla="*/ 6941592 h 8856097"/>
              <a:gd name="connsiteX15496" fmla="*/ 8120625 w 8830208"/>
              <a:gd name="connsiteY15496" fmla="*/ 6801812 h 8856097"/>
              <a:gd name="connsiteX15497" fmla="*/ 8162878 w 8830208"/>
              <a:gd name="connsiteY15497" fmla="*/ 6739538 h 8856097"/>
              <a:gd name="connsiteX15498" fmla="*/ 8093212 w 8830208"/>
              <a:gd name="connsiteY15498" fmla="*/ 6800736 h 8856097"/>
              <a:gd name="connsiteX15499" fmla="*/ 8334328 w 8830208"/>
              <a:gd name="connsiteY15499" fmla="*/ 6745967 h 8856097"/>
              <a:gd name="connsiteX15500" fmla="*/ 8343853 w 8830208"/>
              <a:gd name="connsiteY15500" fmla="*/ 6760254 h 8856097"/>
              <a:gd name="connsiteX15501" fmla="*/ 8353378 w 8830208"/>
              <a:gd name="connsiteY15501" fmla="*/ 6745967 h 8856097"/>
              <a:gd name="connsiteX15502" fmla="*/ 8343853 w 8830208"/>
              <a:gd name="connsiteY15502" fmla="*/ 6731679 h 8856097"/>
              <a:gd name="connsiteX15503" fmla="*/ 8334328 w 8830208"/>
              <a:gd name="connsiteY15503" fmla="*/ 6745967 h 8856097"/>
              <a:gd name="connsiteX15504" fmla="*/ 8472850 w 8830208"/>
              <a:gd name="connsiteY15504" fmla="*/ 6740548 h 8856097"/>
              <a:gd name="connsiteX15505" fmla="*/ 8477050 w 8830208"/>
              <a:gd name="connsiteY15505" fmla="*/ 6755397 h 8856097"/>
              <a:gd name="connsiteX15506" fmla="*/ 8486727 w 8830208"/>
              <a:gd name="connsiteY15506" fmla="*/ 6746529 h 8856097"/>
              <a:gd name="connsiteX15507" fmla="*/ 8472850 w 8830208"/>
              <a:gd name="connsiteY15507" fmla="*/ 6740548 h 8856097"/>
              <a:gd name="connsiteX15508" fmla="*/ 8582120 w 8830208"/>
              <a:gd name="connsiteY15508" fmla="*/ 6764875 h 8856097"/>
              <a:gd name="connsiteX15509" fmla="*/ 8555250 w 8830208"/>
              <a:gd name="connsiteY15509" fmla="*/ 6803375 h 8856097"/>
              <a:gd name="connsiteX15510" fmla="*/ 8584940 w 8830208"/>
              <a:gd name="connsiteY15510" fmla="*/ 6779705 h 8856097"/>
              <a:gd name="connsiteX15511" fmla="*/ 8619458 w 8830208"/>
              <a:gd name="connsiteY15511" fmla="*/ 6750729 h 8856097"/>
              <a:gd name="connsiteX15512" fmla="*/ 8629602 w 8830208"/>
              <a:gd name="connsiteY15512" fmla="*/ 6741204 h 8856097"/>
              <a:gd name="connsiteX15513" fmla="*/ 8582120 w 8830208"/>
              <a:gd name="connsiteY15513" fmla="*/ 6764875 h 8856097"/>
              <a:gd name="connsiteX15514" fmla="*/ 8739140 w 8830208"/>
              <a:gd name="connsiteY15514" fmla="*/ 6741204 h 8856097"/>
              <a:gd name="connsiteX15515" fmla="*/ 8743340 w 8830208"/>
              <a:gd name="connsiteY15515" fmla="*/ 6750729 h 8856097"/>
              <a:gd name="connsiteX15516" fmla="*/ 8753427 w 8830208"/>
              <a:gd name="connsiteY15516" fmla="*/ 6741204 h 8856097"/>
              <a:gd name="connsiteX15517" fmla="*/ 8749227 w 8830208"/>
              <a:gd name="connsiteY15517" fmla="*/ 6731679 h 8856097"/>
              <a:gd name="connsiteX15518" fmla="*/ 8739140 w 8830208"/>
              <a:gd name="connsiteY15518" fmla="*/ 6741204 h 8856097"/>
              <a:gd name="connsiteX15519" fmla="*/ 6711106 w 8830208"/>
              <a:gd name="connsiteY15519" fmla="*/ 6749453 h 8856097"/>
              <a:gd name="connsiteX15520" fmla="*/ 6709363 w 8830208"/>
              <a:gd name="connsiteY15520" fmla="*/ 6767237 h 8856097"/>
              <a:gd name="connsiteX15521" fmla="*/ 6722574 w 8830208"/>
              <a:gd name="connsiteY15521" fmla="*/ 6749415 h 8856097"/>
              <a:gd name="connsiteX15522" fmla="*/ 6718564 w 8830208"/>
              <a:gd name="connsiteY15522" fmla="*/ 6737385 h 8856097"/>
              <a:gd name="connsiteX15523" fmla="*/ 6711106 w 8830208"/>
              <a:gd name="connsiteY15523" fmla="*/ 6749453 h 8856097"/>
              <a:gd name="connsiteX15524" fmla="*/ 6810328 w 8830208"/>
              <a:gd name="connsiteY15524" fmla="*/ 6756054 h 8856097"/>
              <a:gd name="connsiteX15525" fmla="*/ 6819853 w 8830208"/>
              <a:gd name="connsiteY15525" fmla="*/ 6765017 h 8856097"/>
              <a:gd name="connsiteX15526" fmla="*/ 6829378 w 8830208"/>
              <a:gd name="connsiteY15526" fmla="*/ 6750168 h 8856097"/>
              <a:gd name="connsiteX15527" fmla="*/ 6819853 w 8830208"/>
              <a:gd name="connsiteY15527" fmla="*/ 6741204 h 8856097"/>
              <a:gd name="connsiteX15528" fmla="*/ 6810328 w 8830208"/>
              <a:gd name="connsiteY15528" fmla="*/ 6756054 h 8856097"/>
              <a:gd name="connsiteX15529" fmla="*/ 6905578 w 8830208"/>
              <a:gd name="connsiteY15529" fmla="*/ 6750729 h 8856097"/>
              <a:gd name="connsiteX15530" fmla="*/ 6915103 w 8830208"/>
              <a:gd name="connsiteY15530" fmla="*/ 6760254 h 8856097"/>
              <a:gd name="connsiteX15531" fmla="*/ 6924628 w 8830208"/>
              <a:gd name="connsiteY15531" fmla="*/ 6750729 h 8856097"/>
              <a:gd name="connsiteX15532" fmla="*/ 6915103 w 8830208"/>
              <a:gd name="connsiteY15532" fmla="*/ 6741204 h 8856097"/>
              <a:gd name="connsiteX15533" fmla="*/ 6905578 w 8830208"/>
              <a:gd name="connsiteY15533" fmla="*/ 6750729 h 8856097"/>
              <a:gd name="connsiteX15534" fmla="*/ 7134178 w 8830208"/>
              <a:gd name="connsiteY15534" fmla="*/ 6756054 h 8856097"/>
              <a:gd name="connsiteX15535" fmla="*/ 7143703 w 8830208"/>
              <a:gd name="connsiteY15535" fmla="*/ 6765017 h 8856097"/>
              <a:gd name="connsiteX15536" fmla="*/ 7153228 w 8830208"/>
              <a:gd name="connsiteY15536" fmla="*/ 6750168 h 8856097"/>
              <a:gd name="connsiteX15537" fmla="*/ 7143703 w 8830208"/>
              <a:gd name="connsiteY15537" fmla="*/ 6741204 h 8856097"/>
              <a:gd name="connsiteX15538" fmla="*/ 7134178 w 8830208"/>
              <a:gd name="connsiteY15538" fmla="*/ 6756054 h 8856097"/>
              <a:gd name="connsiteX15539" fmla="*/ 7483431 w 8830208"/>
              <a:gd name="connsiteY15539" fmla="*/ 6747558 h 8856097"/>
              <a:gd name="connsiteX15540" fmla="*/ 7477078 w 8830208"/>
              <a:gd name="connsiteY15540" fmla="*/ 6767770 h 8856097"/>
              <a:gd name="connsiteX15541" fmla="*/ 7477078 w 8830208"/>
              <a:gd name="connsiteY15541" fmla="*/ 6781638 h 8856097"/>
              <a:gd name="connsiteX15542" fmla="*/ 7491365 w 8830208"/>
              <a:gd name="connsiteY15542" fmla="*/ 6769779 h 8856097"/>
              <a:gd name="connsiteX15543" fmla="*/ 7505653 w 8830208"/>
              <a:gd name="connsiteY15543" fmla="*/ 6749568 h 8856097"/>
              <a:gd name="connsiteX15544" fmla="*/ 7483431 w 8830208"/>
              <a:gd name="connsiteY15544" fmla="*/ 6747558 h 8856097"/>
              <a:gd name="connsiteX15545" fmla="*/ 8258128 w 8830208"/>
              <a:gd name="connsiteY15545" fmla="*/ 6749244 h 8856097"/>
              <a:gd name="connsiteX15546" fmla="*/ 8233791 w 8830208"/>
              <a:gd name="connsiteY15546" fmla="*/ 6784962 h 8856097"/>
              <a:gd name="connsiteX15547" fmla="*/ 8199435 w 8830208"/>
              <a:gd name="connsiteY15547" fmla="*/ 6849790 h 8856097"/>
              <a:gd name="connsiteX15548" fmla="*/ 8248603 w 8830208"/>
              <a:gd name="connsiteY15548" fmla="*/ 6791506 h 8856097"/>
              <a:gd name="connsiteX15549" fmla="*/ 8267653 w 8830208"/>
              <a:gd name="connsiteY15549" fmla="*/ 6771989 h 8856097"/>
              <a:gd name="connsiteX15550" fmla="*/ 8272415 w 8830208"/>
              <a:gd name="connsiteY15550" fmla="*/ 6741204 h 8856097"/>
              <a:gd name="connsiteX15551" fmla="*/ 8258128 w 8830208"/>
              <a:gd name="connsiteY15551" fmla="*/ 6749244 h 8856097"/>
              <a:gd name="connsiteX15552" fmla="*/ 8529590 w 8830208"/>
              <a:gd name="connsiteY15552" fmla="*/ 6750729 h 8856097"/>
              <a:gd name="connsiteX15553" fmla="*/ 8533790 w 8830208"/>
              <a:gd name="connsiteY15553" fmla="*/ 6760254 h 8856097"/>
              <a:gd name="connsiteX15554" fmla="*/ 8543877 w 8830208"/>
              <a:gd name="connsiteY15554" fmla="*/ 6750729 h 8856097"/>
              <a:gd name="connsiteX15555" fmla="*/ 8539677 w 8830208"/>
              <a:gd name="connsiteY15555" fmla="*/ 6741204 h 8856097"/>
              <a:gd name="connsiteX15556" fmla="*/ 8529590 w 8830208"/>
              <a:gd name="connsiteY15556" fmla="*/ 6750729 h 8856097"/>
              <a:gd name="connsiteX15557" fmla="*/ 6069568 w 8830208"/>
              <a:gd name="connsiteY15557" fmla="*/ 6830130 h 8856097"/>
              <a:gd name="connsiteX15558" fmla="*/ 5993492 w 8830208"/>
              <a:gd name="connsiteY15558" fmla="*/ 7124396 h 8856097"/>
              <a:gd name="connsiteX15559" fmla="*/ 6018648 w 8830208"/>
              <a:gd name="connsiteY15559" fmla="*/ 7050862 h 8856097"/>
              <a:gd name="connsiteX15560" fmla="*/ 6073474 w 8830208"/>
              <a:gd name="connsiteY15560" fmla="*/ 6862210 h 8856097"/>
              <a:gd name="connsiteX15561" fmla="*/ 6102820 w 8830208"/>
              <a:gd name="connsiteY15561" fmla="*/ 6754425 h 8856097"/>
              <a:gd name="connsiteX15562" fmla="*/ 6069568 w 8830208"/>
              <a:gd name="connsiteY15562" fmla="*/ 6830130 h 8856097"/>
              <a:gd name="connsiteX15563" fmla="*/ 6115355 w 8830208"/>
              <a:gd name="connsiteY15563" fmla="*/ 6828768 h 8856097"/>
              <a:gd name="connsiteX15564" fmla="*/ 6029821 w 8830208"/>
              <a:gd name="connsiteY15564" fmla="*/ 7144284 h 8856097"/>
              <a:gd name="connsiteX15565" fmla="*/ 6066206 w 8830208"/>
              <a:gd name="connsiteY15565" fmla="*/ 7036479 h 8856097"/>
              <a:gd name="connsiteX15566" fmla="*/ 6127490 w 8830208"/>
              <a:gd name="connsiteY15566" fmla="*/ 6832397 h 8856097"/>
              <a:gd name="connsiteX15567" fmla="*/ 6149292 w 8830208"/>
              <a:gd name="connsiteY15567" fmla="*/ 6753273 h 8856097"/>
              <a:gd name="connsiteX15568" fmla="*/ 6115355 w 8830208"/>
              <a:gd name="connsiteY15568" fmla="*/ 6828768 h 8856097"/>
              <a:gd name="connsiteX15569" fmla="*/ 7034165 w 8830208"/>
              <a:gd name="connsiteY15569" fmla="*/ 6760254 h 8856097"/>
              <a:gd name="connsiteX15570" fmla="*/ 7037804 w 8830208"/>
              <a:gd name="connsiteY15570" fmla="*/ 6769779 h 8856097"/>
              <a:gd name="connsiteX15571" fmla="*/ 7053215 w 8830208"/>
              <a:gd name="connsiteY15571" fmla="*/ 6760254 h 8856097"/>
              <a:gd name="connsiteX15572" fmla="*/ 7049576 w 8830208"/>
              <a:gd name="connsiteY15572" fmla="*/ 6750729 h 8856097"/>
              <a:gd name="connsiteX15573" fmla="*/ 7034165 w 8830208"/>
              <a:gd name="connsiteY15573" fmla="*/ 6760254 h 8856097"/>
              <a:gd name="connsiteX15574" fmla="*/ 7377856 w 8830208"/>
              <a:gd name="connsiteY15574" fmla="*/ 6758978 h 8856097"/>
              <a:gd name="connsiteX15575" fmla="*/ 7376113 w 8830208"/>
              <a:gd name="connsiteY15575" fmla="*/ 6776762 h 8856097"/>
              <a:gd name="connsiteX15576" fmla="*/ 7389324 w 8830208"/>
              <a:gd name="connsiteY15576" fmla="*/ 6758940 h 8856097"/>
              <a:gd name="connsiteX15577" fmla="*/ 7385314 w 8830208"/>
              <a:gd name="connsiteY15577" fmla="*/ 6746910 h 8856097"/>
              <a:gd name="connsiteX15578" fmla="*/ 7377856 w 8830208"/>
              <a:gd name="connsiteY15578" fmla="*/ 6758978 h 8856097"/>
              <a:gd name="connsiteX15579" fmla="*/ 7644784 w 8830208"/>
              <a:gd name="connsiteY15579" fmla="*/ 6765798 h 8856097"/>
              <a:gd name="connsiteX15580" fmla="*/ 7648194 w 8830208"/>
              <a:gd name="connsiteY15580" fmla="*/ 6788829 h 8856097"/>
              <a:gd name="connsiteX15581" fmla="*/ 7667578 w 8830208"/>
              <a:gd name="connsiteY15581" fmla="*/ 6769779 h 8856097"/>
              <a:gd name="connsiteX15582" fmla="*/ 7677769 w 8830208"/>
              <a:gd name="connsiteY15582" fmla="*/ 6750729 h 8856097"/>
              <a:gd name="connsiteX15583" fmla="*/ 7664168 w 8830208"/>
              <a:gd name="connsiteY15583" fmla="*/ 6750729 h 8856097"/>
              <a:gd name="connsiteX15584" fmla="*/ 7644784 w 8830208"/>
              <a:gd name="connsiteY15584" fmla="*/ 6765798 h 8856097"/>
              <a:gd name="connsiteX15585" fmla="*/ 8145847 w 8830208"/>
              <a:gd name="connsiteY15585" fmla="*/ 6815023 h 8856097"/>
              <a:gd name="connsiteX15586" fmla="*/ 7996171 w 8830208"/>
              <a:gd name="connsiteY15586" fmla="*/ 7055501 h 8856097"/>
              <a:gd name="connsiteX15587" fmla="*/ 7988246 w 8830208"/>
              <a:gd name="connsiteY15587" fmla="*/ 7065054 h 8856097"/>
              <a:gd name="connsiteX15588" fmla="*/ 7968634 w 8830208"/>
              <a:gd name="connsiteY15588" fmla="*/ 7080123 h 8856097"/>
              <a:gd name="connsiteX15589" fmla="*/ 7974759 w 8830208"/>
              <a:gd name="connsiteY15589" fmla="*/ 7103145 h 8856097"/>
              <a:gd name="connsiteX15590" fmla="*/ 8014345 w 8830208"/>
              <a:gd name="connsiteY15590" fmla="*/ 7053139 h 8856097"/>
              <a:gd name="connsiteX15591" fmla="*/ 8179089 w 8830208"/>
              <a:gd name="connsiteY15591" fmla="*/ 6806232 h 8856097"/>
              <a:gd name="connsiteX15592" fmla="*/ 8202159 w 8830208"/>
              <a:gd name="connsiteY15592" fmla="*/ 6756216 h 8856097"/>
              <a:gd name="connsiteX15593" fmla="*/ 8145847 w 8830208"/>
              <a:gd name="connsiteY15593" fmla="*/ 6815023 h 8856097"/>
              <a:gd name="connsiteX15594" fmla="*/ 8643499 w 8830208"/>
              <a:gd name="connsiteY15594" fmla="*/ 6760893 h 8856097"/>
              <a:gd name="connsiteX15595" fmla="*/ 8642299 w 8830208"/>
              <a:gd name="connsiteY15595" fmla="*/ 6776133 h 8856097"/>
              <a:gd name="connsiteX15596" fmla="*/ 8667702 w 8830208"/>
              <a:gd name="connsiteY15596" fmla="*/ 6759693 h 8856097"/>
              <a:gd name="connsiteX15597" fmla="*/ 8643499 w 8830208"/>
              <a:gd name="connsiteY15597" fmla="*/ 6760893 h 8856097"/>
              <a:gd name="connsiteX15598" fmla="*/ 6948440 w 8830208"/>
              <a:gd name="connsiteY15598" fmla="*/ 6769779 h 8856097"/>
              <a:gd name="connsiteX15599" fmla="*/ 6952640 w 8830208"/>
              <a:gd name="connsiteY15599" fmla="*/ 6779304 h 8856097"/>
              <a:gd name="connsiteX15600" fmla="*/ 6962728 w 8830208"/>
              <a:gd name="connsiteY15600" fmla="*/ 6769779 h 8856097"/>
              <a:gd name="connsiteX15601" fmla="*/ 6958527 w 8830208"/>
              <a:gd name="connsiteY15601" fmla="*/ 6760254 h 8856097"/>
              <a:gd name="connsiteX15602" fmla="*/ 6948440 w 8830208"/>
              <a:gd name="connsiteY15602" fmla="*/ 6769779 h 8856097"/>
              <a:gd name="connsiteX15603" fmla="*/ 7071970 w 8830208"/>
              <a:gd name="connsiteY15603" fmla="*/ 6770256 h 8856097"/>
              <a:gd name="connsiteX15604" fmla="*/ 7087543 w 8830208"/>
              <a:gd name="connsiteY15604" fmla="*/ 6782124 h 8856097"/>
              <a:gd name="connsiteX15605" fmla="*/ 7088039 w 8830208"/>
              <a:gd name="connsiteY15605" fmla="*/ 6765941 h 8856097"/>
              <a:gd name="connsiteX15606" fmla="*/ 7071970 w 8830208"/>
              <a:gd name="connsiteY15606" fmla="*/ 6770256 h 8856097"/>
              <a:gd name="connsiteX15607" fmla="*/ 7172278 w 8830208"/>
              <a:gd name="connsiteY15607" fmla="*/ 6775104 h 8856097"/>
              <a:gd name="connsiteX15608" fmla="*/ 7181803 w 8830208"/>
              <a:gd name="connsiteY15608" fmla="*/ 6784067 h 8856097"/>
              <a:gd name="connsiteX15609" fmla="*/ 7191328 w 8830208"/>
              <a:gd name="connsiteY15609" fmla="*/ 6769218 h 8856097"/>
              <a:gd name="connsiteX15610" fmla="*/ 7181803 w 8830208"/>
              <a:gd name="connsiteY15610" fmla="*/ 6760254 h 8856097"/>
              <a:gd name="connsiteX15611" fmla="*/ 7172278 w 8830208"/>
              <a:gd name="connsiteY15611" fmla="*/ 6775104 h 8856097"/>
              <a:gd name="connsiteX15612" fmla="*/ 7273881 w 8830208"/>
              <a:gd name="connsiteY15612" fmla="*/ 6766608 h 8856097"/>
              <a:gd name="connsiteX15613" fmla="*/ 7276033 w 8830208"/>
              <a:gd name="connsiteY15613" fmla="*/ 6788829 h 8856097"/>
              <a:gd name="connsiteX15614" fmla="*/ 7290026 w 8830208"/>
              <a:gd name="connsiteY15614" fmla="*/ 6774542 h 8856097"/>
              <a:gd name="connsiteX15615" fmla="*/ 7273881 w 8830208"/>
              <a:gd name="connsiteY15615" fmla="*/ 6766608 h 8856097"/>
              <a:gd name="connsiteX15616" fmla="*/ 7525379 w 8830208"/>
              <a:gd name="connsiteY15616" fmla="*/ 6773733 h 8856097"/>
              <a:gd name="connsiteX15617" fmla="*/ 7518740 w 8830208"/>
              <a:gd name="connsiteY15617" fmla="*/ 6795564 h 8856097"/>
              <a:gd name="connsiteX15618" fmla="*/ 7542095 w 8830208"/>
              <a:gd name="connsiteY15618" fmla="*/ 6769570 h 8856097"/>
              <a:gd name="connsiteX15619" fmla="*/ 7525379 w 8830208"/>
              <a:gd name="connsiteY15619" fmla="*/ 6773733 h 8856097"/>
              <a:gd name="connsiteX15620" fmla="*/ 8443865 w 8830208"/>
              <a:gd name="connsiteY15620" fmla="*/ 6769779 h 8856097"/>
              <a:gd name="connsiteX15621" fmla="*/ 8448065 w 8830208"/>
              <a:gd name="connsiteY15621" fmla="*/ 6779304 h 8856097"/>
              <a:gd name="connsiteX15622" fmla="*/ 8458152 w 8830208"/>
              <a:gd name="connsiteY15622" fmla="*/ 6769779 h 8856097"/>
              <a:gd name="connsiteX15623" fmla="*/ 8453952 w 8830208"/>
              <a:gd name="connsiteY15623" fmla="*/ 6760254 h 8856097"/>
              <a:gd name="connsiteX15624" fmla="*/ 8443865 w 8830208"/>
              <a:gd name="connsiteY15624" fmla="*/ 6769779 h 8856097"/>
              <a:gd name="connsiteX15625" fmla="*/ 8762952 w 8830208"/>
              <a:gd name="connsiteY15625" fmla="*/ 6769779 h 8856097"/>
              <a:gd name="connsiteX15626" fmla="*/ 8771915 w 8830208"/>
              <a:gd name="connsiteY15626" fmla="*/ 6779304 h 8856097"/>
              <a:gd name="connsiteX15627" fmla="*/ 8786765 w 8830208"/>
              <a:gd name="connsiteY15627" fmla="*/ 6769779 h 8856097"/>
              <a:gd name="connsiteX15628" fmla="*/ 8777802 w 8830208"/>
              <a:gd name="connsiteY15628" fmla="*/ 6760254 h 8856097"/>
              <a:gd name="connsiteX15629" fmla="*/ 8762952 w 8830208"/>
              <a:gd name="connsiteY15629" fmla="*/ 6769779 h 8856097"/>
              <a:gd name="connsiteX15630" fmla="*/ 6154941 w 8830208"/>
              <a:gd name="connsiteY15630" fmla="*/ 6842951 h 8856097"/>
              <a:gd name="connsiteX15631" fmla="*/ 6062567 w 8830208"/>
              <a:gd name="connsiteY15631" fmla="*/ 7187241 h 8856097"/>
              <a:gd name="connsiteX15632" fmla="*/ 6072902 w 8830208"/>
              <a:gd name="connsiteY15632" fmla="*/ 7163810 h 8856097"/>
              <a:gd name="connsiteX15633" fmla="*/ 6177401 w 8830208"/>
              <a:gd name="connsiteY15633" fmla="*/ 6810004 h 8856097"/>
              <a:gd name="connsiteX15634" fmla="*/ 6187507 w 8830208"/>
              <a:gd name="connsiteY15634" fmla="*/ 6772437 h 8856097"/>
              <a:gd name="connsiteX15635" fmla="*/ 6154941 w 8830208"/>
              <a:gd name="connsiteY15635" fmla="*/ 6842951 h 8856097"/>
              <a:gd name="connsiteX15636" fmla="*/ 6748825 w 8830208"/>
              <a:gd name="connsiteY15636" fmla="*/ 6778648 h 8856097"/>
              <a:gd name="connsiteX15637" fmla="*/ 6766141 w 8830208"/>
              <a:gd name="connsiteY15637" fmla="*/ 6791744 h 8856097"/>
              <a:gd name="connsiteX15638" fmla="*/ 6763265 w 8830208"/>
              <a:gd name="connsiteY15638" fmla="*/ 6769779 h 8856097"/>
              <a:gd name="connsiteX15639" fmla="*/ 6748825 w 8830208"/>
              <a:gd name="connsiteY15639" fmla="*/ 6778648 h 8856097"/>
              <a:gd name="connsiteX15640" fmla="*/ 6848428 w 8830208"/>
              <a:gd name="connsiteY15640" fmla="*/ 6779304 h 8856097"/>
              <a:gd name="connsiteX15641" fmla="*/ 6857953 w 8830208"/>
              <a:gd name="connsiteY15641" fmla="*/ 6788829 h 8856097"/>
              <a:gd name="connsiteX15642" fmla="*/ 6867478 w 8830208"/>
              <a:gd name="connsiteY15642" fmla="*/ 6779304 h 8856097"/>
              <a:gd name="connsiteX15643" fmla="*/ 6857953 w 8830208"/>
              <a:gd name="connsiteY15643" fmla="*/ 6769779 h 8856097"/>
              <a:gd name="connsiteX15644" fmla="*/ 6848428 w 8830208"/>
              <a:gd name="connsiteY15644" fmla="*/ 6779304 h 8856097"/>
              <a:gd name="connsiteX15645" fmla="*/ 7415956 w 8830208"/>
              <a:gd name="connsiteY15645" fmla="*/ 6778028 h 8856097"/>
              <a:gd name="connsiteX15646" fmla="*/ 7414213 w 8830208"/>
              <a:gd name="connsiteY15646" fmla="*/ 6795812 h 8856097"/>
              <a:gd name="connsiteX15647" fmla="*/ 7427424 w 8830208"/>
              <a:gd name="connsiteY15647" fmla="*/ 6777990 h 8856097"/>
              <a:gd name="connsiteX15648" fmla="*/ 7423414 w 8830208"/>
              <a:gd name="connsiteY15648" fmla="*/ 6765960 h 8856097"/>
              <a:gd name="connsiteX15649" fmla="*/ 7415956 w 8830208"/>
              <a:gd name="connsiteY15649" fmla="*/ 6778028 h 8856097"/>
              <a:gd name="connsiteX15650" fmla="*/ 8300990 w 8830208"/>
              <a:gd name="connsiteY15650" fmla="*/ 6779304 h 8856097"/>
              <a:gd name="connsiteX15651" fmla="*/ 8315935 w 8830208"/>
              <a:gd name="connsiteY15651" fmla="*/ 6802708 h 8856097"/>
              <a:gd name="connsiteX15652" fmla="*/ 8315840 w 8830208"/>
              <a:gd name="connsiteY15652" fmla="*/ 6769779 h 8856097"/>
              <a:gd name="connsiteX15653" fmla="*/ 8300990 w 8830208"/>
              <a:gd name="connsiteY15653" fmla="*/ 6779304 h 8856097"/>
              <a:gd name="connsiteX15654" fmla="*/ 8641137 w 8830208"/>
              <a:gd name="connsiteY15654" fmla="*/ 6833340 h 8856097"/>
              <a:gd name="connsiteX15655" fmla="*/ 8586692 w 8830208"/>
              <a:gd name="connsiteY15655" fmla="*/ 6901501 h 8856097"/>
              <a:gd name="connsiteX15656" fmla="*/ 8715327 w 8830208"/>
              <a:gd name="connsiteY15656" fmla="*/ 6772799 h 8856097"/>
              <a:gd name="connsiteX15657" fmla="*/ 8641137 w 8830208"/>
              <a:gd name="connsiteY15657" fmla="*/ 6833340 h 8856097"/>
              <a:gd name="connsiteX15658" fmla="*/ 6981778 w 8830208"/>
              <a:gd name="connsiteY15658" fmla="*/ 6788829 h 8856097"/>
              <a:gd name="connsiteX15659" fmla="*/ 6991303 w 8830208"/>
              <a:gd name="connsiteY15659" fmla="*/ 6798354 h 8856097"/>
              <a:gd name="connsiteX15660" fmla="*/ 7000828 w 8830208"/>
              <a:gd name="connsiteY15660" fmla="*/ 6788829 h 8856097"/>
              <a:gd name="connsiteX15661" fmla="*/ 6991303 w 8830208"/>
              <a:gd name="connsiteY15661" fmla="*/ 6779304 h 8856097"/>
              <a:gd name="connsiteX15662" fmla="*/ 6981778 w 8830208"/>
              <a:gd name="connsiteY15662" fmla="*/ 6788829 h 8856097"/>
              <a:gd name="connsiteX15663" fmla="*/ 7210378 w 8830208"/>
              <a:gd name="connsiteY15663" fmla="*/ 6793592 h 8856097"/>
              <a:gd name="connsiteX15664" fmla="*/ 7219903 w 8830208"/>
              <a:gd name="connsiteY15664" fmla="*/ 6807879 h 8856097"/>
              <a:gd name="connsiteX15665" fmla="*/ 7229428 w 8830208"/>
              <a:gd name="connsiteY15665" fmla="*/ 6793592 h 8856097"/>
              <a:gd name="connsiteX15666" fmla="*/ 7219903 w 8830208"/>
              <a:gd name="connsiteY15666" fmla="*/ 6779304 h 8856097"/>
              <a:gd name="connsiteX15667" fmla="*/ 7210378 w 8830208"/>
              <a:gd name="connsiteY15667" fmla="*/ 6793592 h 8856097"/>
              <a:gd name="connsiteX15668" fmla="*/ 7311181 w 8830208"/>
              <a:gd name="connsiteY15668" fmla="*/ 6787553 h 8856097"/>
              <a:gd name="connsiteX15669" fmla="*/ 7309438 w 8830208"/>
              <a:gd name="connsiteY15669" fmla="*/ 6805337 h 8856097"/>
              <a:gd name="connsiteX15670" fmla="*/ 7322649 w 8830208"/>
              <a:gd name="connsiteY15670" fmla="*/ 6787515 h 8856097"/>
              <a:gd name="connsiteX15671" fmla="*/ 7318639 w 8830208"/>
              <a:gd name="connsiteY15671" fmla="*/ 6775485 h 8856097"/>
              <a:gd name="connsiteX15672" fmla="*/ 7311181 w 8830208"/>
              <a:gd name="connsiteY15672" fmla="*/ 6787553 h 8856097"/>
              <a:gd name="connsiteX15673" fmla="*/ 7573004 w 8830208"/>
              <a:gd name="connsiteY15673" fmla="*/ 6792783 h 8856097"/>
              <a:gd name="connsiteX15674" fmla="*/ 7566365 w 8830208"/>
              <a:gd name="connsiteY15674" fmla="*/ 6814614 h 8856097"/>
              <a:gd name="connsiteX15675" fmla="*/ 7589720 w 8830208"/>
              <a:gd name="connsiteY15675" fmla="*/ 6788620 h 8856097"/>
              <a:gd name="connsiteX15676" fmla="*/ 7573004 w 8830208"/>
              <a:gd name="connsiteY15676" fmla="*/ 6792783 h 8856097"/>
              <a:gd name="connsiteX15677" fmla="*/ 6692056 w 8830208"/>
              <a:gd name="connsiteY15677" fmla="*/ 6797078 h 8856097"/>
              <a:gd name="connsiteX15678" fmla="*/ 6690313 w 8830208"/>
              <a:gd name="connsiteY15678" fmla="*/ 6814862 h 8856097"/>
              <a:gd name="connsiteX15679" fmla="*/ 6703524 w 8830208"/>
              <a:gd name="connsiteY15679" fmla="*/ 6797040 h 8856097"/>
              <a:gd name="connsiteX15680" fmla="*/ 6699514 w 8830208"/>
              <a:gd name="connsiteY15680" fmla="*/ 6785010 h 8856097"/>
              <a:gd name="connsiteX15681" fmla="*/ 6692056 w 8830208"/>
              <a:gd name="connsiteY15681" fmla="*/ 6797078 h 8856097"/>
              <a:gd name="connsiteX15682" fmla="*/ 6791278 w 8830208"/>
              <a:gd name="connsiteY15682" fmla="*/ 6803117 h 8856097"/>
              <a:gd name="connsiteX15683" fmla="*/ 6800803 w 8830208"/>
              <a:gd name="connsiteY15683" fmla="*/ 6817404 h 8856097"/>
              <a:gd name="connsiteX15684" fmla="*/ 6810328 w 8830208"/>
              <a:gd name="connsiteY15684" fmla="*/ 6803117 h 8856097"/>
              <a:gd name="connsiteX15685" fmla="*/ 6800803 w 8830208"/>
              <a:gd name="connsiteY15685" fmla="*/ 6788829 h 8856097"/>
              <a:gd name="connsiteX15686" fmla="*/ 6791278 w 8830208"/>
              <a:gd name="connsiteY15686" fmla="*/ 6803117 h 8856097"/>
              <a:gd name="connsiteX15687" fmla="*/ 6891700 w 8830208"/>
              <a:gd name="connsiteY15687" fmla="*/ 6797698 h 8856097"/>
              <a:gd name="connsiteX15688" fmla="*/ 6895900 w 8830208"/>
              <a:gd name="connsiteY15688" fmla="*/ 6812547 h 8856097"/>
              <a:gd name="connsiteX15689" fmla="*/ 6905578 w 8830208"/>
              <a:gd name="connsiteY15689" fmla="*/ 6803679 h 8856097"/>
              <a:gd name="connsiteX15690" fmla="*/ 6891700 w 8830208"/>
              <a:gd name="connsiteY15690" fmla="*/ 6797698 h 8856097"/>
              <a:gd name="connsiteX15691" fmla="*/ 7105603 w 8830208"/>
              <a:gd name="connsiteY15691" fmla="*/ 6797793 h 8856097"/>
              <a:gd name="connsiteX15692" fmla="*/ 7128120 w 8830208"/>
              <a:gd name="connsiteY15692" fmla="*/ 6803060 h 8856097"/>
              <a:gd name="connsiteX15693" fmla="*/ 7119595 w 8830208"/>
              <a:gd name="connsiteY15693" fmla="*/ 6788829 h 8856097"/>
              <a:gd name="connsiteX15694" fmla="*/ 7105603 w 8830208"/>
              <a:gd name="connsiteY15694" fmla="*/ 6797793 h 8856097"/>
              <a:gd name="connsiteX15695" fmla="*/ 7454589 w 8830208"/>
              <a:gd name="connsiteY15695" fmla="*/ 6795440 h 8856097"/>
              <a:gd name="connsiteX15696" fmla="*/ 7457008 w 8830208"/>
              <a:gd name="connsiteY15696" fmla="*/ 6826929 h 8856097"/>
              <a:gd name="connsiteX15697" fmla="*/ 7468467 w 8830208"/>
              <a:gd name="connsiteY15697" fmla="*/ 6794154 h 8856097"/>
              <a:gd name="connsiteX15698" fmla="*/ 7454589 w 8830208"/>
              <a:gd name="connsiteY15698" fmla="*/ 6795440 h 8856097"/>
              <a:gd name="connsiteX15699" fmla="*/ 8420052 w 8830208"/>
              <a:gd name="connsiteY15699" fmla="*/ 6803679 h 8856097"/>
              <a:gd name="connsiteX15700" fmla="*/ 8429730 w 8830208"/>
              <a:gd name="connsiteY15700" fmla="*/ 6812547 h 8856097"/>
              <a:gd name="connsiteX15701" fmla="*/ 8433931 w 8830208"/>
              <a:gd name="connsiteY15701" fmla="*/ 6797698 h 8856097"/>
              <a:gd name="connsiteX15702" fmla="*/ 8420052 w 8830208"/>
              <a:gd name="connsiteY15702" fmla="*/ 6803679 h 8856097"/>
              <a:gd name="connsiteX15703" fmla="*/ 8486727 w 8830208"/>
              <a:gd name="connsiteY15703" fmla="*/ 6803679 h 8856097"/>
              <a:gd name="connsiteX15704" fmla="*/ 8496252 w 8830208"/>
              <a:gd name="connsiteY15704" fmla="*/ 6812642 h 8856097"/>
              <a:gd name="connsiteX15705" fmla="*/ 8505777 w 8830208"/>
              <a:gd name="connsiteY15705" fmla="*/ 6797793 h 8856097"/>
              <a:gd name="connsiteX15706" fmla="*/ 8496252 w 8830208"/>
              <a:gd name="connsiteY15706" fmla="*/ 6788829 h 8856097"/>
              <a:gd name="connsiteX15707" fmla="*/ 8486727 w 8830208"/>
              <a:gd name="connsiteY15707" fmla="*/ 6803679 h 8856097"/>
              <a:gd name="connsiteX15708" fmla="*/ 8587883 w 8830208"/>
              <a:gd name="connsiteY15708" fmla="*/ 6823205 h 8856097"/>
              <a:gd name="connsiteX15709" fmla="*/ 8567166 w 8830208"/>
              <a:gd name="connsiteY15709" fmla="*/ 6862915 h 8856097"/>
              <a:gd name="connsiteX15710" fmla="*/ 8583702 w 8830208"/>
              <a:gd name="connsiteY15710" fmla="*/ 6852085 h 8856097"/>
              <a:gd name="connsiteX15711" fmla="*/ 8611562 w 8830208"/>
              <a:gd name="connsiteY15711" fmla="*/ 6819090 h 8856097"/>
              <a:gd name="connsiteX15712" fmla="*/ 8622459 w 8830208"/>
              <a:gd name="connsiteY15712" fmla="*/ 6789515 h 8856097"/>
              <a:gd name="connsiteX15713" fmla="*/ 8587883 w 8830208"/>
              <a:gd name="connsiteY15713" fmla="*/ 6823205 h 8856097"/>
              <a:gd name="connsiteX15714" fmla="*/ 8730025 w 8830208"/>
              <a:gd name="connsiteY15714" fmla="*/ 6797698 h 8856097"/>
              <a:gd name="connsiteX15715" fmla="*/ 8747341 w 8830208"/>
              <a:gd name="connsiteY15715" fmla="*/ 6810794 h 8856097"/>
              <a:gd name="connsiteX15716" fmla="*/ 8744465 w 8830208"/>
              <a:gd name="connsiteY15716" fmla="*/ 6788829 h 8856097"/>
              <a:gd name="connsiteX15717" fmla="*/ 8730025 w 8830208"/>
              <a:gd name="connsiteY15717" fmla="*/ 6797698 h 8856097"/>
              <a:gd name="connsiteX15718" fmla="*/ 8801052 w 8830208"/>
              <a:gd name="connsiteY15718" fmla="*/ 6798354 h 8856097"/>
              <a:gd name="connsiteX15719" fmla="*/ 8810577 w 8830208"/>
              <a:gd name="connsiteY15719" fmla="*/ 6807879 h 8856097"/>
              <a:gd name="connsiteX15720" fmla="*/ 8820102 w 8830208"/>
              <a:gd name="connsiteY15720" fmla="*/ 6798354 h 8856097"/>
              <a:gd name="connsiteX15721" fmla="*/ 8810577 w 8830208"/>
              <a:gd name="connsiteY15721" fmla="*/ 6788829 h 8856097"/>
              <a:gd name="connsiteX15722" fmla="*/ 8801052 w 8830208"/>
              <a:gd name="connsiteY15722" fmla="*/ 6798354 h 8856097"/>
              <a:gd name="connsiteX15723" fmla="*/ 7010353 w 8830208"/>
              <a:gd name="connsiteY15723" fmla="*/ 6807879 h 8856097"/>
              <a:gd name="connsiteX15724" fmla="*/ 7019878 w 8830208"/>
              <a:gd name="connsiteY15724" fmla="*/ 6817404 h 8856097"/>
              <a:gd name="connsiteX15725" fmla="*/ 7029403 w 8830208"/>
              <a:gd name="connsiteY15725" fmla="*/ 6807879 h 8856097"/>
              <a:gd name="connsiteX15726" fmla="*/ 7019878 w 8830208"/>
              <a:gd name="connsiteY15726" fmla="*/ 6798354 h 8856097"/>
              <a:gd name="connsiteX15727" fmla="*/ 7010353 w 8830208"/>
              <a:gd name="connsiteY15727" fmla="*/ 6807879 h 8856097"/>
              <a:gd name="connsiteX15728" fmla="*/ 7348099 w 8830208"/>
              <a:gd name="connsiteY15728" fmla="*/ 6808518 h 8856097"/>
              <a:gd name="connsiteX15729" fmla="*/ 7346899 w 8830208"/>
              <a:gd name="connsiteY15729" fmla="*/ 6823758 h 8856097"/>
              <a:gd name="connsiteX15730" fmla="*/ 7372303 w 8830208"/>
              <a:gd name="connsiteY15730" fmla="*/ 6807318 h 8856097"/>
              <a:gd name="connsiteX15731" fmla="*/ 7348099 w 8830208"/>
              <a:gd name="connsiteY15731" fmla="*/ 6808518 h 8856097"/>
              <a:gd name="connsiteX15732" fmla="*/ 7730281 w 8830208"/>
              <a:gd name="connsiteY15732" fmla="*/ 6814004 h 8856097"/>
              <a:gd name="connsiteX15733" fmla="*/ 7744149 w 8830208"/>
              <a:gd name="connsiteY15733" fmla="*/ 6826653 h 8856097"/>
              <a:gd name="connsiteX15734" fmla="*/ 7744797 w 8830208"/>
              <a:gd name="connsiteY15734" fmla="*/ 6798354 h 8856097"/>
              <a:gd name="connsiteX15735" fmla="*/ 7730281 w 8830208"/>
              <a:gd name="connsiteY15735" fmla="*/ 6814004 h 8856097"/>
              <a:gd name="connsiteX15736" fmla="*/ 6834931 w 8830208"/>
              <a:gd name="connsiteY15736" fmla="*/ 6816128 h 8856097"/>
              <a:gd name="connsiteX15737" fmla="*/ 6833188 w 8830208"/>
              <a:gd name="connsiteY15737" fmla="*/ 6833912 h 8856097"/>
              <a:gd name="connsiteX15738" fmla="*/ 6846399 w 8830208"/>
              <a:gd name="connsiteY15738" fmla="*/ 6816090 h 8856097"/>
              <a:gd name="connsiteX15739" fmla="*/ 6842389 w 8830208"/>
              <a:gd name="connsiteY15739" fmla="*/ 6804060 h 8856097"/>
              <a:gd name="connsiteX15740" fmla="*/ 6834931 w 8830208"/>
              <a:gd name="connsiteY15740" fmla="*/ 6816128 h 8856097"/>
              <a:gd name="connsiteX15741" fmla="*/ 6929390 w 8830208"/>
              <a:gd name="connsiteY15741" fmla="*/ 6817404 h 8856097"/>
              <a:gd name="connsiteX15742" fmla="*/ 6933590 w 8830208"/>
              <a:gd name="connsiteY15742" fmla="*/ 6826929 h 8856097"/>
              <a:gd name="connsiteX15743" fmla="*/ 6943678 w 8830208"/>
              <a:gd name="connsiteY15743" fmla="*/ 6817404 h 8856097"/>
              <a:gd name="connsiteX15744" fmla="*/ 6939477 w 8830208"/>
              <a:gd name="connsiteY15744" fmla="*/ 6807879 h 8856097"/>
              <a:gd name="connsiteX15745" fmla="*/ 6929390 w 8830208"/>
              <a:gd name="connsiteY15745" fmla="*/ 6817404 h 8856097"/>
              <a:gd name="connsiteX15746" fmla="*/ 7054006 w 8830208"/>
              <a:gd name="connsiteY15746" fmla="*/ 6816128 h 8856097"/>
              <a:gd name="connsiteX15747" fmla="*/ 7052263 w 8830208"/>
              <a:gd name="connsiteY15747" fmla="*/ 6833912 h 8856097"/>
              <a:gd name="connsiteX15748" fmla="*/ 7065474 w 8830208"/>
              <a:gd name="connsiteY15748" fmla="*/ 6816090 h 8856097"/>
              <a:gd name="connsiteX15749" fmla="*/ 7061464 w 8830208"/>
              <a:gd name="connsiteY15749" fmla="*/ 6804060 h 8856097"/>
              <a:gd name="connsiteX15750" fmla="*/ 7054006 w 8830208"/>
              <a:gd name="connsiteY15750" fmla="*/ 6816128 h 8856097"/>
              <a:gd name="connsiteX15751" fmla="*/ 7148875 w 8830208"/>
              <a:gd name="connsiteY15751" fmla="*/ 6816748 h 8856097"/>
              <a:gd name="connsiteX15752" fmla="*/ 7166191 w 8830208"/>
              <a:gd name="connsiteY15752" fmla="*/ 6829844 h 8856097"/>
              <a:gd name="connsiteX15753" fmla="*/ 7163315 w 8830208"/>
              <a:gd name="connsiteY15753" fmla="*/ 6807879 h 8856097"/>
              <a:gd name="connsiteX15754" fmla="*/ 7148875 w 8830208"/>
              <a:gd name="connsiteY15754" fmla="*/ 6816748 h 8856097"/>
              <a:gd name="connsiteX15755" fmla="*/ 7248478 w 8830208"/>
              <a:gd name="connsiteY15755" fmla="*/ 6817404 h 8856097"/>
              <a:gd name="connsiteX15756" fmla="*/ 7258003 w 8830208"/>
              <a:gd name="connsiteY15756" fmla="*/ 6826929 h 8856097"/>
              <a:gd name="connsiteX15757" fmla="*/ 7267528 w 8830208"/>
              <a:gd name="connsiteY15757" fmla="*/ 6817404 h 8856097"/>
              <a:gd name="connsiteX15758" fmla="*/ 7258003 w 8830208"/>
              <a:gd name="connsiteY15758" fmla="*/ 6807879 h 8856097"/>
              <a:gd name="connsiteX15759" fmla="*/ 7248478 w 8830208"/>
              <a:gd name="connsiteY15759" fmla="*/ 6817404 h 8856097"/>
              <a:gd name="connsiteX15760" fmla="*/ 7503071 w 8830208"/>
              <a:gd name="connsiteY15760" fmla="*/ 6813633 h 8856097"/>
              <a:gd name="connsiteX15761" fmla="*/ 7496128 w 8830208"/>
              <a:gd name="connsiteY15761" fmla="*/ 6835188 h 8856097"/>
              <a:gd name="connsiteX15762" fmla="*/ 7496128 w 8830208"/>
              <a:gd name="connsiteY15762" fmla="*/ 6849790 h 8856097"/>
              <a:gd name="connsiteX15763" fmla="*/ 7506719 w 8830208"/>
              <a:gd name="connsiteY15763" fmla="*/ 6839189 h 8856097"/>
              <a:gd name="connsiteX15764" fmla="*/ 7513672 w 8830208"/>
              <a:gd name="connsiteY15764" fmla="*/ 6817643 h 8856097"/>
              <a:gd name="connsiteX15765" fmla="*/ 7503071 w 8830208"/>
              <a:gd name="connsiteY15765" fmla="*/ 6813633 h 8856097"/>
              <a:gd name="connsiteX15766" fmla="*/ 7613714 w 8830208"/>
              <a:gd name="connsiteY15766" fmla="*/ 6822577 h 8856097"/>
              <a:gd name="connsiteX15767" fmla="*/ 7629849 w 8830208"/>
              <a:gd name="connsiteY15767" fmla="*/ 6836178 h 8856097"/>
              <a:gd name="connsiteX15768" fmla="*/ 7629182 w 8830208"/>
              <a:gd name="connsiteY15768" fmla="*/ 6807879 h 8856097"/>
              <a:gd name="connsiteX15769" fmla="*/ 7613714 w 8830208"/>
              <a:gd name="connsiteY15769" fmla="*/ 6822577 h 8856097"/>
              <a:gd name="connsiteX15770" fmla="*/ 8272710 w 8830208"/>
              <a:gd name="connsiteY15770" fmla="*/ 6820196 h 8856097"/>
              <a:gd name="connsiteX15771" fmla="*/ 8271234 w 8830208"/>
              <a:gd name="connsiteY15771" fmla="*/ 6843217 h 8856097"/>
              <a:gd name="connsiteX15772" fmla="*/ 8284254 w 8830208"/>
              <a:gd name="connsiteY15772" fmla="*/ 6820529 h 8856097"/>
              <a:gd name="connsiteX15773" fmla="*/ 8280130 w 8830208"/>
              <a:gd name="connsiteY15773" fmla="*/ 6803117 h 8856097"/>
              <a:gd name="connsiteX15774" fmla="*/ 8272710 w 8830208"/>
              <a:gd name="connsiteY15774" fmla="*/ 6820196 h 8856097"/>
              <a:gd name="connsiteX15775" fmla="*/ 8531180 w 8830208"/>
              <a:gd name="connsiteY15775" fmla="*/ 6814233 h 8856097"/>
              <a:gd name="connsiteX15776" fmla="*/ 8525113 w 8830208"/>
              <a:gd name="connsiteY15776" fmla="*/ 6835664 h 8856097"/>
              <a:gd name="connsiteX15777" fmla="*/ 8525409 w 8830208"/>
              <a:gd name="connsiteY15777" fmla="*/ 6850742 h 8856097"/>
              <a:gd name="connsiteX15778" fmla="*/ 8535514 w 8830208"/>
              <a:gd name="connsiteY15778" fmla="*/ 6833359 h 8856097"/>
              <a:gd name="connsiteX15779" fmla="*/ 8531180 w 8830208"/>
              <a:gd name="connsiteY15779" fmla="*/ 6814233 h 8856097"/>
              <a:gd name="connsiteX15780" fmla="*/ 6193441 w 8830208"/>
              <a:gd name="connsiteY15780" fmla="*/ 6866754 h 8856097"/>
              <a:gd name="connsiteX15781" fmla="*/ 6098868 w 8830208"/>
              <a:gd name="connsiteY15781" fmla="*/ 7204501 h 8856097"/>
              <a:gd name="connsiteX15782" fmla="*/ 6138196 w 8830208"/>
              <a:gd name="connsiteY15782" fmla="*/ 7083752 h 8856097"/>
              <a:gd name="connsiteX15783" fmla="*/ 6196708 w 8830208"/>
              <a:gd name="connsiteY15783" fmla="*/ 6891433 h 8856097"/>
              <a:gd name="connsiteX15784" fmla="*/ 6193441 w 8830208"/>
              <a:gd name="connsiteY15784" fmla="*/ 6866754 h 8856097"/>
              <a:gd name="connsiteX15785" fmla="*/ 6729775 w 8830208"/>
              <a:gd name="connsiteY15785" fmla="*/ 6826273 h 8856097"/>
              <a:gd name="connsiteX15786" fmla="*/ 6747091 w 8830208"/>
              <a:gd name="connsiteY15786" fmla="*/ 6839369 h 8856097"/>
              <a:gd name="connsiteX15787" fmla="*/ 6744215 w 8830208"/>
              <a:gd name="connsiteY15787" fmla="*/ 6817404 h 8856097"/>
              <a:gd name="connsiteX15788" fmla="*/ 6729775 w 8830208"/>
              <a:gd name="connsiteY15788" fmla="*/ 6826273 h 8856097"/>
              <a:gd name="connsiteX15789" fmla="*/ 7387600 w 8830208"/>
              <a:gd name="connsiteY15789" fmla="*/ 6832493 h 8856097"/>
              <a:gd name="connsiteX15790" fmla="*/ 7393134 w 8830208"/>
              <a:gd name="connsiteY15790" fmla="*/ 6843798 h 8856097"/>
              <a:gd name="connsiteX15791" fmla="*/ 7402687 w 8830208"/>
              <a:gd name="connsiteY15791" fmla="*/ 6817404 h 8856097"/>
              <a:gd name="connsiteX15792" fmla="*/ 7387600 w 8830208"/>
              <a:gd name="connsiteY15792" fmla="*/ 6832493 h 8856097"/>
              <a:gd name="connsiteX15793" fmla="*/ 7773029 w 8830208"/>
              <a:gd name="connsiteY15793" fmla="*/ 6830883 h 8856097"/>
              <a:gd name="connsiteX15794" fmla="*/ 7766390 w 8830208"/>
              <a:gd name="connsiteY15794" fmla="*/ 6852714 h 8856097"/>
              <a:gd name="connsiteX15795" fmla="*/ 7789745 w 8830208"/>
              <a:gd name="connsiteY15795" fmla="*/ 6826720 h 8856097"/>
              <a:gd name="connsiteX15796" fmla="*/ 7773029 w 8830208"/>
              <a:gd name="connsiteY15796" fmla="*/ 6830883 h 8856097"/>
              <a:gd name="connsiteX15797" fmla="*/ 8767715 w 8830208"/>
              <a:gd name="connsiteY15797" fmla="*/ 6826929 h 8856097"/>
              <a:gd name="connsiteX15798" fmla="*/ 8771354 w 8830208"/>
              <a:gd name="connsiteY15798" fmla="*/ 6836454 h 8856097"/>
              <a:gd name="connsiteX15799" fmla="*/ 8786765 w 8830208"/>
              <a:gd name="connsiteY15799" fmla="*/ 6826929 h 8856097"/>
              <a:gd name="connsiteX15800" fmla="*/ 8783126 w 8830208"/>
              <a:gd name="connsiteY15800" fmla="*/ 6817404 h 8856097"/>
              <a:gd name="connsiteX15801" fmla="*/ 8767715 w 8830208"/>
              <a:gd name="connsiteY15801" fmla="*/ 6826929 h 8856097"/>
              <a:gd name="connsiteX15802" fmla="*/ 6962728 w 8830208"/>
              <a:gd name="connsiteY15802" fmla="*/ 6836454 h 8856097"/>
              <a:gd name="connsiteX15803" fmla="*/ 6972253 w 8830208"/>
              <a:gd name="connsiteY15803" fmla="*/ 6845979 h 8856097"/>
              <a:gd name="connsiteX15804" fmla="*/ 6981778 w 8830208"/>
              <a:gd name="connsiteY15804" fmla="*/ 6836454 h 8856097"/>
              <a:gd name="connsiteX15805" fmla="*/ 6972253 w 8830208"/>
              <a:gd name="connsiteY15805" fmla="*/ 6826929 h 8856097"/>
              <a:gd name="connsiteX15806" fmla="*/ 6962728 w 8830208"/>
              <a:gd name="connsiteY15806" fmla="*/ 6836454 h 8856097"/>
              <a:gd name="connsiteX15807" fmla="*/ 7191328 w 8830208"/>
              <a:gd name="connsiteY15807" fmla="*/ 6841217 h 8856097"/>
              <a:gd name="connsiteX15808" fmla="*/ 7200853 w 8830208"/>
              <a:gd name="connsiteY15808" fmla="*/ 6855504 h 8856097"/>
              <a:gd name="connsiteX15809" fmla="*/ 7210378 w 8830208"/>
              <a:gd name="connsiteY15809" fmla="*/ 6841217 h 8856097"/>
              <a:gd name="connsiteX15810" fmla="*/ 7200853 w 8830208"/>
              <a:gd name="connsiteY15810" fmla="*/ 6826929 h 8856097"/>
              <a:gd name="connsiteX15811" fmla="*/ 7191328 w 8830208"/>
              <a:gd name="connsiteY15811" fmla="*/ 6841217 h 8856097"/>
              <a:gd name="connsiteX15812" fmla="*/ 7286578 w 8830208"/>
              <a:gd name="connsiteY15812" fmla="*/ 6841779 h 8856097"/>
              <a:gd name="connsiteX15813" fmla="*/ 7296103 w 8830208"/>
              <a:gd name="connsiteY15813" fmla="*/ 6850742 h 8856097"/>
              <a:gd name="connsiteX15814" fmla="*/ 7305628 w 8830208"/>
              <a:gd name="connsiteY15814" fmla="*/ 6835893 h 8856097"/>
              <a:gd name="connsiteX15815" fmla="*/ 7296103 w 8830208"/>
              <a:gd name="connsiteY15815" fmla="*/ 6826929 h 8856097"/>
              <a:gd name="connsiteX15816" fmla="*/ 7286578 w 8830208"/>
              <a:gd name="connsiteY15816" fmla="*/ 6841779 h 8856097"/>
              <a:gd name="connsiteX15817" fmla="*/ 7658491 w 8830208"/>
              <a:gd name="connsiteY15817" fmla="*/ 6845160 h 8856097"/>
              <a:gd name="connsiteX15818" fmla="*/ 7658015 w 8830208"/>
              <a:gd name="connsiteY15818" fmla="*/ 6865029 h 8856097"/>
              <a:gd name="connsiteX15819" fmla="*/ 7674293 w 8830208"/>
              <a:gd name="connsiteY15819" fmla="*/ 6830464 h 8856097"/>
              <a:gd name="connsiteX15820" fmla="*/ 7658491 w 8830208"/>
              <a:gd name="connsiteY15820" fmla="*/ 6845160 h 8856097"/>
              <a:gd name="connsiteX15821" fmla="*/ 8320831 w 8830208"/>
              <a:gd name="connsiteY15821" fmla="*/ 6835178 h 8856097"/>
              <a:gd name="connsiteX15822" fmla="*/ 8319088 w 8830208"/>
              <a:gd name="connsiteY15822" fmla="*/ 6852962 h 8856097"/>
              <a:gd name="connsiteX15823" fmla="*/ 8332299 w 8830208"/>
              <a:gd name="connsiteY15823" fmla="*/ 6835140 h 8856097"/>
              <a:gd name="connsiteX15824" fmla="*/ 8328289 w 8830208"/>
              <a:gd name="connsiteY15824" fmla="*/ 6823110 h 8856097"/>
              <a:gd name="connsiteX15825" fmla="*/ 8320831 w 8830208"/>
              <a:gd name="connsiteY15825" fmla="*/ 6835178 h 8856097"/>
              <a:gd name="connsiteX15826" fmla="*/ 8646147 w 8830208"/>
              <a:gd name="connsiteY15826" fmla="*/ 6890747 h 8856097"/>
              <a:gd name="connsiteX15827" fmla="*/ 8591502 w 8830208"/>
              <a:gd name="connsiteY15827" fmla="*/ 6964376 h 8856097"/>
              <a:gd name="connsiteX15828" fmla="*/ 8631984 w 8830208"/>
              <a:gd name="connsiteY15828" fmla="*/ 6927266 h 8856097"/>
              <a:gd name="connsiteX15829" fmla="*/ 8693896 w 8830208"/>
              <a:gd name="connsiteY15829" fmla="*/ 6861439 h 8856097"/>
              <a:gd name="connsiteX15830" fmla="*/ 8708060 w 8830208"/>
              <a:gd name="connsiteY15830" fmla="*/ 6826929 h 8856097"/>
              <a:gd name="connsiteX15831" fmla="*/ 8646147 w 8830208"/>
              <a:gd name="connsiteY15831" fmla="*/ 6890747 h 8856097"/>
              <a:gd name="connsiteX15832" fmla="*/ 6772228 w 8830208"/>
              <a:gd name="connsiteY15832" fmla="*/ 6850742 h 8856097"/>
              <a:gd name="connsiteX15833" fmla="*/ 6781753 w 8830208"/>
              <a:gd name="connsiteY15833" fmla="*/ 6865029 h 8856097"/>
              <a:gd name="connsiteX15834" fmla="*/ 6791278 w 8830208"/>
              <a:gd name="connsiteY15834" fmla="*/ 6850742 h 8856097"/>
              <a:gd name="connsiteX15835" fmla="*/ 6781753 w 8830208"/>
              <a:gd name="connsiteY15835" fmla="*/ 6836454 h 8856097"/>
              <a:gd name="connsiteX15836" fmla="*/ 6772228 w 8830208"/>
              <a:gd name="connsiteY15836" fmla="*/ 6850742 h 8856097"/>
              <a:gd name="connsiteX15837" fmla="*/ 6872650 w 8830208"/>
              <a:gd name="connsiteY15837" fmla="*/ 6845323 h 8856097"/>
              <a:gd name="connsiteX15838" fmla="*/ 6889966 w 8830208"/>
              <a:gd name="connsiteY15838" fmla="*/ 6858419 h 8856097"/>
              <a:gd name="connsiteX15839" fmla="*/ 6887090 w 8830208"/>
              <a:gd name="connsiteY15839" fmla="*/ 6836454 h 8856097"/>
              <a:gd name="connsiteX15840" fmla="*/ 6872650 w 8830208"/>
              <a:gd name="connsiteY15840" fmla="*/ 6845323 h 8856097"/>
              <a:gd name="connsiteX15841" fmla="*/ 7086553 w 8830208"/>
              <a:gd name="connsiteY15841" fmla="*/ 6845979 h 8856097"/>
              <a:gd name="connsiteX15842" fmla="*/ 7096078 w 8830208"/>
              <a:gd name="connsiteY15842" fmla="*/ 6855504 h 8856097"/>
              <a:gd name="connsiteX15843" fmla="*/ 7105603 w 8830208"/>
              <a:gd name="connsiteY15843" fmla="*/ 6845979 h 8856097"/>
              <a:gd name="connsiteX15844" fmla="*/ 7096078 w 8830208"/>
              <a:gd name="connsiteY15844" fmla="*/ 6836454 h 8856097"/>
              <a:gd name="connsiteX15845" fmla="*/ 7086553 w 8830208"/>
              <a:gd name="connsiteY15845" fmla="*/ 6845979 h 8856097"/>
              <a:gd name="connsiteX15846" fmla="*/ 7436396 w 8830208"/>
              <a:gd name="connsiteY15846" fmla="*/ 6842208 h 8856097"/>
              <a:gd name="connsiteX15847" fmla="*/ 7429453 w 8830208"/>
              <a:gd name="connsiteY15847" fmla="*/ 6863763 h 8856097"/>
              <a:gd name="connsiteX15848" fmla="*/ 7429453 w 8830208"/>
              <a:gd name="connsiteY15848" fmla="*/ 6878365 h 8856097"/>
              <a:gd name="connsiteX15849" fmla="*/ 7440044 w 8830208"/>
              <a:gd name="connsiteY15849" fmla="*/ 6867764 h 8856097"/>
              <a:gd name="connsiteX15850" fmla="*/ 7446997 w 8830208"/>
              <a:gd name="connsiteY15850" fmla="*/ 6846218 h 8856097"/>
              <a:gd name="connsiteX15851" fmla="*/ 7436396 w 8830208"/>
              <a:gd name="connsiteY15851" fmla="*/ 6842208 h 8856097"/>
              <a:gd name="connsiteX15852" fmla="*/ 7538599 w 8830208"/>
              <a:gd name="connsiteY15852" fmla="*/ 6846618 h 8856097"/>
              <a:gd name="connsiteX15853" fmla="*/ 7537399 w 8830208"/>
              <a:gd name="connsiteY15853" fmla="*/ 6861858 h 8856097"/>
              <a:gd name="connsiteX15854" fmla="*/ 7562803 w 8830208"/>
              <a:gd name="connsiteY15854" fmla="*/ 6845418 h 8856097"/>
              <a:gd name="connsiteX15855" fmla="*/ 7538599 w 8830208"/>
              <a:gd name="connsiteY15855" fmla="*/ 6846618 h 8856097"/>
              <a:gd name="connsiteX15856" fmla="*/ 7811310 w 8830208"/>
              <a:gd name="connsiteY15856" fmla="*/ 6853905 h 8856097"/>
              <a:gd name="connsiteX15857" fmla="*/ 7829922 w 8830208"/>
              <a:gd name="connsiteY15857" fmla="*/ 6869287 h 8856097"/>
              <a:gd name="connsiteX15858" fmla="*/ 7842028 w 8830208"/>
              <a:gd name="connsiteY15858" fmla="*/ 6854695 h 8856097"/>
              <a:gd name="connsiteX15859" fmla="*/ 7831884 w 8830208"/>
              <a:gd name="connsiteY15859" fmla="*/ 6844551 h 8856097"/>
              <a:gd name="connsiteX15860" fmla="*/ 7821740 w 8830208"/>
              <a:gd name="connsiteY15860" fmla="*/ 6834407 h 8856097"/>
              <a:gd name="connsiteX15861" fmla="*/ 7811310 w 8830208"/>
              <a:gd name="connsiteY15861" fmla="*/ 6853905 h 8856097"/>
              <a:gd name="connsiteX15862" fmla="*/ 6672215 w 8830208"/>
              <a:gd name="connsiteY15862" fmla="*/ 6855504 h 8856097"/>
              <a:gd name="connsiteX15863" fmla="*/ 6676415 w 8830208"/>
              <a:gd name="connsiteY15863" fmla="*/ 6865029 h 8856097"/>
              <a:gd name="connsiteX15864" fmla="*/ 6686503 w 8830208"/>
              <a:gd name="connsiteY15864" fmla="*/ 6855504 h 8856097"/>
              <a:gd name="connsiteX15865" fmla="*/ 6682302 w 8830208"/>
              <a:gd name="connsiteY15865" fmla="*/ 6845979 h 8856097"/>
              <a:gd name="connsiteX15866" fmla="*/ 6672215 w 8830208"/>
              <a:gd name="connsiteY15866" fmla="*/ 6855504 h 8856097"/>
              <a:gd name="connsiteX15867" fmla="*/ 6996065 w 8830208"/>
              <a:gd name="connsiteY15867" fmla="*/ 6855504 h 8856097"/>
              <a:gd name="connsiteX15868" fmla="*/ 7000265 w 8830208"/>
              <a:gd name="connsiteY15868" fmla="*/ 6865029 h 8856097"/>
              <a:gd name="connsiteX15869" fmla="*/ 7010353 w 8830208"/>
              <a:gd name="connsiteY15869" fmla="*/ 6855504 h 8856097"/>
              <a:gd name="connsiteX15870" fmla="*/ 7006152 w 8830208"/>
              <a:gd name="connsiteY15870" fmla="*/ 6845979 h 8856097"/>
              <a:gd name="connsiteX15871" fmla="*/ 6996065 w 8830208"/>
              <a:gd name="connsiteY15871" fmla="*/ 6855504 h 8856097"/>
              <a:gd name="connsiteX15872" fmla="*/ 7234981 w 8830208"/>
              <a:gd name="connsiteY15872" fmla="*/ 6854228 h 8856097"/>
              <a:gd name="connsiteX15873" fmla="*/ 7233238 w 8830208"/>
              <a:gd name="connsiteY15873" fmla="*/ 6872012 h 8856097"/>
              <a:gd name="connsiteX15874" fmla="*/ 7246449 w 8830208"/>
              <a:gd name="connsiteY15874" fmla="*/ 6854190 h 8856097"/>
              <a:gd name="connsiteX15875" fmla="*/ 7242439 w 8830208"/>
              <a:gd name="connsiteY15875" fmla="*/ 6842160 h 8856097"/>
              <a:gd name="connsiteX15876" fmla="*/ 7234981 w 8830208"/>
              <a:gd name="connsiteY15876" fmla="*/ 6854228 h 8856097"/>
              <a:gd name="connsiteX15877" fmla="*/ 7331031 w 8830208"/>
              <a:gd name="connsiteY15877" fmla="*/ 6852333 h 8856097"/>
              <a:gd name="connsiteX15878" fmla="*/ 7324678 w 8830208"/>
              <a:gd name="connsiteY15878" fmla="*/ 6868525 h 8856097"/>
              <a:gd name="connsiteX15879" fmla="*/ 7335945 w 8830208"/>
              <a:gd name="connsiteY15879" fmla="*/ 6867097 h 8856097"/>
              <a:gd name="connsiteX15880" fmla="*/ 7342299 w 8830208"/>
              <a:gd name="connsiteY15880" fmla="*/ 6850904 h 8856097"/>
              <a:gd name="connsiteX15881" fmla="*/ 7331031 w 8830208"/>
              <a:gd name="connsiteY15881" fmla="*/ 6852333 h 8856097"/>
              <a:gd name="connsiteX15882" fmla="*/ 8243326 w 8830208"/>
              <a:gd name="connsiteY15882" fmla="*/ 6856333 h 8856097"/>
              <a:gd name="connsiteX15883" fmla="*/ 8247526 w 8830208"/>
              <a:gd name="connsiteY15883" fmla="*/ 6877289 h 8856097"/>
              <a:gd name="connsiteX15884" fmla="*/ 8258128 w 8830208"/>
              <a:gd name="connsiteY15884" fmla="*/ 6887890 h 8856097"/>
              <a:gd name="connsiteX15885" fmla="*/ 8258128 w 8830208"/>
              <a:gd name="connsiteY15885" fmla="*/ 6866935 h 8856097"/>
              <a:gd name="connsiteX15886" fmla="*/ 8243326 w 8830208"/>
              <a:gd name="connsiteY15886" fmla="*/ 6856333 h 8856097"/>
              <a:gd name="connsiteX15887" fmla="*/ 8807405 w 8830208"/>
              <a:gd name="connsiteY15887" fmla="*/ 6852333 h 8856097"/>
              <a:gd name="connsiteX15888" fmla="*/ 8801052 w 8830208"/>
              <a:gd name="connsiteY15888" fmla="*/ 6868525 h 8856097"/>
              <a:gd name="connsiteX15889" fmla="*/ 8812320 w 8830208"/>
              <a:gd name="connsiteY15889" fmla="*/ 6867097 h 8856097"/>
              <a:gd name="connsiteX15890" fmla="*/ 8818673 w 8830208"/>
              <a:gd name="connsiteY15890" fmla="*/ 6850904 h 8856097"/>
              <a:gd name="connsiteX15891" fmla="*/ 8807405 w 8830208"/>
              <a:gd name="connsiteY15891" fmla="*/ 6852333 h 8856097"/>
              <a:gd name="connsiteX15892" fmla="*/ 6915103 w 8830208"/>
              <a:gd name="connsiteY15892" fmla="*/ 6870354 h 8856097"/>
              <a:gd name="connsiteX15893" fmla="*/ 6924780 w 8830208"/>
              <a:gd name="connsiteY15893" fmla="*/ 6879222 h 8856097"/>
              <a:gd name="connsiteX15894" fmla="*/ 6928981 w 8830208"/>
              <a:gd name="connsiteY15894" fmla="*/ 6864373 h 8856097"/>
              <a:gd name="connsiteX15895" fmla="*/ 6915103 w 8830208"/>
              <a:gd name="connsiteY15895" fmla="*/ 6870354 h 8856097"/>
              <a:gd name="connsiteX15896" fmla="*/ 7034956 w 8830208"/>
              <a:gd name="connsiteY15896" fmla="*/ 6863753 h 8856097"/>
              <a:gd name="connsiteX15897" fmla="*/ 7033213 w 8830208"/>
              <a:gd name="connsiteY15897" fmla="*/ 6881537 h 8856097"/>
              <a:gd name="connsiteX15898" fmla="*/ 7046424 w 8830208"/>
              <a:gd name="connsiteY15898" fmla="*/ 6863715 h 8856097"/>
              <a:gd name="connsiteX15899" fmla="*/ 7042414 w 8830208"/>
              <a:gd name="connsiteY15899" fmla="*/ 6851685 h 8856097"/>
              <a:gd name="connsiteX15900" fmla="*/ 7034956 w 8830208"/>
              <a:gd name="connsiteY15900" fmla="*/ 6863753 h 8856097"/>
              <a:gd name="connsiteX15901" fmla="*/ 7129825 w 8830208"/>
              <a:gd name="connsiteY15901" fmla="*/ 6864373 h 8856097"/>
              <a:gd name="connsiteX15902" fmla="*/ 7134025 w 8830208"/>
              <a:gd name="connsiteY15902" fmla="*/ 6879222 h 8856097"/>
              <a:gd name="connsiteX15903" fmla="*/ 7143703 w 8830208"/>
              <a:gd name="connsiteY15903" fmla="*/ 6870354 h 8856097"/>
              <a:gd name="connsiteX15904" fmla="*/ 7129825 w 8830208"/>
              <a:gd name="connsiteY15904" fmla="*/ 6864373 h 8856097"/>
              <a:gd name="connsiteX15905" fmla="*/ 7586615 w 8830208"/>
              <a:gd name="connsiteY15905" fmla="*/ 6865029 h 8856097"/>
              <a:gd name="connsiteX15906" fmla="*/ 7589225 w 8830208"/>
              <a:gd name="connsiteY15906" fmla="*/ 6885737 h 8856097"/>
              <a:gd name="connsiteX15907" fmla="*/ 7605665 w 8830208"/>
              <a:gd name="connsiteY15907" fmla="*/ 6884079 h 8856097"/>
              <a:gd name="connsiteX15908" fmla="*/ 7603055 w 8830208"/>
              <a:gd name="connsiteY15908" fmla="*/ 6863373 h 8856097"/>
              <a:gd name="connsiteX15909" fmla="*/ 7586615 w 8830208"/>
              <a:gd name="connsiteY15909" fmla="*/ 6865029 h 8856097"/>
              <a:gd name="connsiteX15910" fmla="*/ 7702506 w 8830208"/>
              <a:gd name="connsiteY15910" fmla="*/ 6861858 h 8856097"/>
              <a:gd name="connsiteX15911" fmla="*/ 7696153 w 8830208"/>
              <a:gd name="connsiteY15911" fmla="*/ 6882070 h 8856097"/>
              <a:gd name="connsiteX15912" fmla="*/ 7696153 w 8830208"/>
              <a:gd name="connsiteY15912" fmla="*/ 6895938 h 8856097"/>
              <a:gd name="connsiteX15913" fmla="*/ 7710440 w 8830208"/>
              <a:gd name="connsiteY15913" fmla="*/ 6884079 h 8856097"/>
              <a:gd name="connsiteX15914" fmla="*/ 7724728 w 8830208"/>
              <a:gd name="connsiteY15914" fmla="*/ 6863868 h 8856097"/>
              <a:gd name="connsiteX15915" fmla="*/ 7702506 w 8830208"/>
              <a:gd name="connsiteY15915" fmla="*/ 6861858 h 8856097"/>
              <a:gd name="connsiteX15916" fmla="*/ 8136941 w 8830208"/>
              <a:gd name="connsiteY15916" fmla="*/ 6916636 h 8856097"/>
              <a:gd name="connsiteX15917" fmla="*/ 8012954 w 8830208"/>
              <a:gd name="connsiteY15917" fmla="*/ 7124862 h 8856097"/>
              <a:gd name="connsiteX15918" fmla="*/ 8103985 w 8830208"/>
              <a:gd name="connsiteY15918" fmla="*/ 7002666 h 8856097"/>
              <a:gd name="connsiteX15919" fmla="*/ 8136941 w 8830208"/>
              <a:gd name="connsiteY15919" fmla="*/ 6916636 h 8856097"/>
              <a:gd name="connsiteX15920" fmla="*/ 8729615 w 8830208"/>
              <a:gd name="connsiteY15920" fmla="*/ 6865029 h 8856097"/>
              <a:gd name="connsiteX15921" fmla="*/ 8733254 w 8830208"/>
              <a:gd name="connsiteY15921" fmla="*/ 6874554 h 8856097"/>
              <a:gd name="connsiteX15922" fmla="*/ 8748665 w 8830208"/>
              <a:gd name="connsiteY15922" fmla="*/ 6865029 h 8856097"/>
              <a:gd name="connsiteX15923" fmla="*/ 8745026 w 8830208"/>
              <a:gd name="connsiteY15923" fmla="*/ 6855504 h 8856097"/>
              <a:gd name="connsiteX15924" fmla="*/ 8729615 w 8830208"/>
              <a:gd name="connsiteY15924" fmla="*/ 6865029 h 8856097"/>
              <a:gd name="connsiteX15925" fmla="*/ 6715078 w 8830208"/>
              <a:gd name="connsiteY15925" fmla="*/ 6879879 h 8856097"/>
              <a:gd name="connsiteX15926" fmla="*/ 6724755 w 8830208"/>
              <a:gd name="connsiteY15926" fmla="*/ 6888747 h 8856097"/>
              <a:gd name="connsiteX15927" fmla="*/ 6728956 w 8830208"/>
              <a:gd name="connsiteY15927" fmla="*/ 6873898 h 8856097"/>
              <a:gd name="connsiteX15928" fmla="*/ 6715078 w 8830208"/>
              <a:gd name="connsiteY15928" fmla="*/ 6879879 h 8856097"/>
              <a:gd name="connsiteX15929" fmla="*/ 6810328 w 8830208"/>
              <a:gd name="connsiteY15929" fmla="*/ 6874554 h 8856097"/>
              <a:gd name="connsiteX15930" fmla="*/ 6819853 w 8830208"/>
              <a:gd name="connsiteY15930" fmla="*/ 6884079 h 8856097"/>
              <a:gd name="connsiteX15931" fmla="*/ 6829378 w 8830208"/>
              <a:gd name="connsiteY15931" fmla="*/ 6874554 h 8856097"/>
              <a:gd name="connsiteX15932" fmla="*/ 6819853 w 8830208"/>
              <a:gd name="connsiteY15932" fmla="*/ 6865029 h 8856097"/>
              <a:gd name="connsiteX15933" fmla="*/ 6810328 w 8830208"/>
              <a:gd name="connsiteY15933" fmla="*/ 6874554 h 8856097"/>
              <a:gd name="connsiteX15934" fmla="*/ 7368331 w 8830208"/>
              <a:gd name="connsiteY15934" fmla="*/ 6873278 h 8856097"/>
              <a:gd name="connsiteX15935" fmla="*/ 7366588 w 8830208"/>
              <a:gd name="connsiteY15935" fmla="*/ 6891062 h 8856097"/>
              <a:gd name="connsiteX15936" fmla="*/ 7379799 w 8830208"/>
              <a:gd name="connsiteY15936" fmla="*/ 6873240 h 8856097"/>
              <a:gd name="connsiteX15937" fmla="*/ 7375789 w 8830208"/>
              <a:gd name="connsiteY15937" fmla="*/ 6861210 h 8856097"/>
              <a:gd name="connsiteX15938" fmla="*/ 7368331 w 8830208"/>
              <a:gd name="connsiteY15938" fmla="*/ 6873278 h 8856097"/>
              <a:gd name="connsiteX15939" fmla="*/ 7467553 w 8830208"/>
              <a:gd name="connsiteY15939" fmla="*/ 6879879 h 8856097"/>
              <a:gd name="connsiteX15940" fmla="*/ 7477078 w 8830208"/>
              <a:gd name="connsiteY15940" fmla="*/ 6888842 h 8856097"/>
              <a:gd name="connsiteX15941" fmla="*/ 7486603 w 8830208"/>
              <a:gd name="connsiteY15941" fmla="*/ 6873993 h 8856097"/>
              <a:gd name="connsiteX15942" fmla="*/ 7477078 w 8830208"/>
              <a:gd name="connsiteY15942" fmla="*/ 6865029 h 8856097"/>
              <a:gd name="connsiteX15943" fmla="*/ 7467553 w 8830208"/>
              <a:gd name="connsiteY15943" fmla="*/ 6879879 h 8856097"/>
              <a:gd name="connsiteX15944" fmla="*/ 8292256 w 8830208"/>
              <a:gd name="connsiteY15944" fmla="*/ 6873278 h 8856097"/>
              <a:gd name="connsiteX15945" fmla="*/ 8290513 w 8830208"/>
              <a:gd name="connsiteY15945" fmla="*/ 6891062 h 8856097"/>
              <a:gd name="connsiteX15946" fmla="*/ 8303724 w 8830208"/>
              <a:gd name="connsiteY15946" fmla="*/ 6873240 h 8856097"/>
              <a:gd name="connsiteX15947" fmla="*/ 8299714 w 8830208"/>
              <a:gd name="connsiteY15947" fmla="*/ 6861210 h 8856097"/>
              <a:gd name="connsiteX15948" fmla="*/ 8292256 w 8830208"/>
              <a:gd name="connsiteY15948" fmla="*/ 6873278 h 8856097"/>
              <a:gd name="connsiteX15949" fmla="*/ 8429577 w 8830208"/>
              <a:gd name="connsiteY15949" fmla="*/ 6875117 h 8856097"/>
              <a:gd name="connsiteX15950" fmla="*/ 8439102 w 8830208"/>
              <a:gd name="connsiteY15950" fmla="*/ 6879317 h 8856097"/>
              <a:gd name="connsiteX15951" fmla="*/ 8448627 w 8830208"/>
              <a:gd name="connsiteY15951" fmla="*/ 6869230 h 8856097"/>
              <a:gd name="connsiteX15952" fmla="*/ 8439102 w 8830208"/>
              <a:gd name="connsiteY15952" fmla="*/ 6865029 h 8856097"/>
              <a:gd name="connsiteX15953" fmla="*/ 8429577 w 8830208"/>
              <a:gd name="connsiteY15953" fmla="*/ 6875117 h 8856097"/>
              <a:gd name="connsiteX15954" fmla="*/ 6216701 w 8830208"/>
              <a:gd name="connsiteY15954" fmla="*/ 6938791 h 8856097"/>
              <a:gd name="connsiteX15955" fmla="*/ 6139873 w 8830208"/>
              <a:gd name="connsiteY15955" fmla="*/ 7205006 h 8856097"/>
              <a:gd name="connsiteX15956" fmla="*/ 6140282 w 8830208"/>
              <a:gd name="connsiteY15956" fmla="*/ 7231742 h 8856097"/>
              <a:gd name="connsiteX15957" fmla="*/ 6196508 w 8830208"/>
              <a:gd name="connsiteY15957" fmla="*/ 7046271 h 8856097"/>
              <a:gd name="connsiteX15958" fmla="*/ 6244590 w 8830208"/>
              <a:gd name="connsiteY15958" fmla="*/ 6877136 h 8856097"/>
              <a:gd name="connsiteX15959" fmla="*/ 6216701 w 8830208"/>
              <a:gd name="connsiteY15959" fmla="*/ 6938791 h 8856097"/>
              <a:gd name="connsiteX15960" fmla="*/ 6278251 w 8830208"/>
              <a:gd name="connsiteY15960" fmla="*/ 6905873 h 8856097"/>
              <a:gd name="connsiteX15961" fmla="*/ 6177477 w 8830208"/>
              <a:gd name="connsiteY15961" fmla="*/ 7231742 h 8856097"/>
              <a:gd name="connsiteX15962" fmla="*/ 6172000 w 8830208"/>
              <a:gd name="connsiteY15962" fmla="*/ 7279367 h 8856097"/>
              <a:gd name="connsiteX15963" fmla="*/ 6196213 w 8830208"/>
              <a:gd name="connsiteY15963" fmla="*/ 7198404 h 8856097"/>
              <a:gd name="connsiteX15964" fmla="*/ 6259087 w 8830208"/>
              <a:gd name="connsiteY15964" fmla="*/ 7000056 h 8856097"/>
              <a:gd name="connsiteX15965" fmla="*/ 6294044 w 8830208"/>
              <a:gd name="connsiteY15965" fmla="*/ 6878975 h 8856097"/>
              <a:gd name="connsiteX15966" fmla="*/ 6278251 w 8830208"/>
              <a:gd name="connsiteY15966" fmla="*/ 6905873 h 8856097"/>
              <a:gd name="connsiteX15967" fmla="*/ 6948440 w 8830208"/>
              <a:gd name="connsiteY15967" fmla="*/ 6884079 h 8856097"/>
              <a:gd name="connsiteX15968" fmla="*/ 6952640 w 8830208"/>
              <a:gd name="connsiteY15968" fmla="*/ 6893604 h 8856097"/>
              <a:gd name="connsiteX15969" fmla="*/ 6962728 w 8830208"/>
              <a:gd name="connsiteY15969" fmla="*/ 6884079 h 8856097"/>
              <a:gd name="connsiteX15970" fmla="*/ 6958527 w 8830208"/>
              <a:gd name="connsiteY15970" fmla="*/ 6874554 h 8856097"/>
              <a:gd name="connsiteX15971" fmla="*/ 6948440 w 8830208"/>
              <a:gd name="connsiteY15971" fmla="*/ 6884079 h 8856097"/>
              <a:gd name="connsiteX15972" fmla="*/ 7172278 w 8830208"/>
              <a:gd name="connsiteY15972" fmla="*/ 6889404 h 8856097"/>
              <a:gd name="connsiteX15973" fmla="*/ 7181803 w 8830208"/>
              <a:gd name="connsiteY15973" fmla="*/ 6898367 h 8856097"/>
              <a:gd name="connsiteX15974" fmla="*/ 7191328 w 8830208"/>
              <a:gd name="connsiteY15974" fmla="*/ 6883518 h 8856097"/>
              <a:gd name="connsiteX15975" fmla="*/ 7181803 w 8830208"/>
              <a:gd name="connsiteY15975" fmla="*/ 6874554 h 8856097"/>
              <a:gd name="connsiteX15976" fmla="*/ 7172278 w 8830208"/>
              <a:gd name="connsiteY15976" fmla="*/ 6889404 h 8856097"/>
              <a:gd name="connsiteX15977" fmla="*/ 7267528 w 8830208"/>
              <a:gd name="connsiteY15977" fmla="*/ 6884079 h 8856097"/>
              <a:gd name="connsiteX15978" fmla="*/ 7277053 w 8830208"/>
              <a:gd name="connsiteY15978" fmla="*/ 6893604 h 8856097"/>
              <a:gd name="connsiteX15979" fmla="*/ 7286578 w 8830208"/>
              <a:gd name="connsiteY15979" fmla="*/ 6884079 h 8856097"/>
              <a:gd name="connsiteX15980" fmla="*/ 7277053 w 8830208"/>
              <a:gd name="connsiteY15980" fmla="*/ 6874554 h 8856097"/>
              <a:gd name="connsiteX15981" fmla="*/ 7267528 w 8830208"/>
              <a:gd name="connsiteY15981" fmla="*/ 6884079 h 8856097"/>
              <a:gd name="connsiteX15982" fmla="*/ 7739806 w 8830208"/>
              <a:gd name="connsiteY15982" fmla="*/ 6890204 h 8856097"/>
              <a:gd name="connsiteX15983" fmla="*/ 7753674 w 8830208"/>
              <a:gd name="connsiteY15983" fmla="*/ 6902853 h 8856097"/>
              <a:gd name="connsiteX15984" fmla="*/ 7754322 w 8830208"/>
              <a:gd name="connsiteY15984" fmla="*/ 6874554 h 8856097"/>
              <a:gd name="connsiteX15985" fmla="*/ 7739806 w 8830208"/>
              <a:gd name="connsiteY15985" fmla="*/ 6890204 h 8856097"/>
              <a:gd name="connsiteX15986" fmla="*/ 8539115 w 8830208"/>
              <a:gd name="connsiteY15986" fmla="*/ 6884079 h 8856097"/>
              <a:gd name="connsiteX15987" fmla="*/ 8543315 w 8830208"/>
              <a:gd name="connsiteY15987" fmla="*/ 6893604 h 8856097"/>
              <a:gd name="connsiteX15988" fmla="*/ 8553402 w 8830208"/>
              <a:gd name="connsiteY15988" fmla="*/ 6884079 h 8856097"/>
              <a:gd name="connsiteX15989" fmla="*/ 8549202 w 8830208"/>
              <a:gd name="connsiteY15989" fmla="*/ 6874554 h 8856097"/>
              <a:gd name="connsiteX15990" fmla="*/ 8539115 w 8830208"/>
              <a:gd name="connsiteY15990" fmla="*/ 6884079 h 8856097"/>
              <a:gd name="connsiteX15991" fmla="*/ 6857953 w 8830208"/>
              <a:gd name="connsiteY15991" fmla="*/ 6898929 h 8856097"/>
              <a:gd name="connsiteX15992" fmla="*/ 6867478 w 8830208"/>
              <a:gd name="connsiteY15992" fmla="*/ 6907892 h 8856097"/>
              <a:gd name="connsiteX15993" fmla="*/ 6877003 w 8830208"/>
              <a:gd name="connsiteY15993" fmla="*/ 6893043 h 8856097"/>
              <a:gd name="connsiteX15994" fmla="*/ 6867478 w 8830208"/>
              <a:gd name="connsiteY15994" fmla="*/ 6884079 h 8856097"/>
              <a:gd name="connsiteX15995" fmla="*/ 6857953 w 8830208"/>
              <a:gd name="connsiteY15995" fmla="*/ 6898929 h 8856097"/>
              <a:gd name="connsiteX15996" fmla="*/ 7067503 w 8830208"/>
              <a:gd name="connsiteY15996" fmla="*/ 6893604 h 8856097"/>
              <a:gd name="connsiteX15997" fmla="*/ 7077028 w 8830208"/>
              <a:gd name="connsiteY15997" fmla="*/ 6903129 h 8856097"/>
              <a:gd name="connsiteX15998" fmla="*/ 7086553 w 8830208"/>
              <a:gd name="connsiteY15998" fmla="*/ 6893604 h 8856097"/>
              <a:gd name="connsiteX15999" fmla="*/ 7077028 w 8830208"/>
              <a:gd name="connsiteY15999" fmla="*/ 6884079 h 8856097"/>
              <a:gd name="connsiteX16000" fmla="*/ 7067503 w 8830208"/>
              <a:gd name="connsiteY16000" fmla="*/ 6893604 h 8856097"/>
              <a:gd name="connsiteX16001" fmla="*/ 7406431 w 8830208"/>
              <a:gd name="connsiteY16001" fmla="*/ 6892328 h 8856097"/>
              <a:gd name="connsiteX16002" fmla="*/ 7404688 w 8830208"/>
              <a:gd name="connsiteY16002" fmla="*/ 6910112 h 8856097"/>
              <a:gd name="connsiteX16003" fmla="*/ 7417899 w 8830208"/>
              <a:gd name="connsiteY16003" fmla="*/ 6892290 h 8856097"/>
              <a:gd name="connsiteX16004" fmla="*/ 7413889 w 8830208"/>
              <a:gd name="connsiteY16004" fmla="*/ 6880260 h 8856097"/>
              <a:gd name="connsiteX16005" fmla="*/ 7406431 w 8830208"/>
              <a:gd name="connsiteY16005" fmla="*/ 6892328 h 8856097"/>
              <a:gd name="connsiteX16006" fmla="*/ 7510024 w 8830208"/>
              <a:gd name="connsiteY16006" fmla="*/ 6894243 h 8856097"/>
              <a:gd name="connsiteX16007" fmla="*/ 7508824 w 8830208"/>
              <a:gd name="connsiteY16007" fmla="*/ 6909483 h 8856097"/>
              <a:gd name="connsiteX16008" fmla="*/ 7534228 w 8830208"/>
              <a:gd name="connsiteY16008" fmla="*/ 6893043 h 8856097"/>
              <a:gd name="connsiteX16009" fmla="*/ 7510024 w 8830208"/>
              <a:gd name="connsiteY16009" fmla="*/ 6894243 h 8856097"/>
              <a:gd name="connsiteX16010" fmla="*/ 7626392 w 8830208"/>
              <a:gd name="connsiteY16010" fmla="*/ 6897434 h 8856097"/>
              <a:gd name="connsiteX16011" fmla="*/ 7640326 w 8830208"/>
              <a:gd name="connsiteY16011" fmla="*/ 6916598 h 8856097"/>
              <a:gd name="connsiteX16012" fmla="*/ 7640022 w 8830208"/>
              <a:gd name="connsiteY16012" fmla="*/ 6884079 h 8856097"/>
              <a:gd name="connsiteX16013" fmla="*/ 7626392 w 8830208"/>
              <a:gd name="connsiteY16013" fmla="*/ 6897434 h 8856097"/>
              <a:gd name="connsiteX16014" fmla="*/ 8214874 w 8830208"/>
              <a:gd name="connsiteY16014" fmla="*/ 6894243 h 8856097"/>
              <a:gd name="connsiteX16015" fmla="*/ 8213674 w 8830208"/>
              <a:gd name="connsiteY16015" fmla="*/ 6909483 h 8856097"/>
              <a:gd name="connsiteX16016" fmla="*/ 8239078 w 8830208"/>
              <a:gd name="connsiteY16016" fmla="*/ 6893043 h 8856097"/>
              <a:gd name="connsiteX16017" fmla="*/ 8214874 w 8830208"/>
              <a:gd name="connsiteY16017" fmla="*/ 6894243 h 8856097"/>
              <a:gd name="connsiteX16018" fmla="*/ 8330356 w 8830208"/>
              <a:gd name="connsiteY16018" fmla="*/ 6892328 h 8856097"/>
              <a:gd name="connsiteX16019" fmla="*/ 8328613 w 8830208"/>
              <a:gd name="connsiteY16019" fmla="*/ 6910112 h 8856097"/>
              <a:gd name="connsiteX16020" fmla="*/ 8341824 w 8830208"/>
              <a:gd name="connsiteY16020" fmla="*/ 6892290 h 8856097"/>
              <a:gd name="connsiteX16021" fmla="*/ 8337814 w 8830208"/>
              <a:gd name="connsiteY16021" fmla="*/ 6880260 h 8856097"/>
              <a:gd name="connsiteX16022" fmla="*/ 8330356 w 8830208"/>
              <a:gd name="connsiteY16022" fmla="*/ 6892328 h 8856097"/>
              <a:gd name="connsiteX16023" fmla="*/ 8372428 w 8830208"/>
              <a:gd name="connsiteY16023" fmla="*/ 6893604 h 8856097"/>
              <a:gd name="connsiteX16024" fmla="*/ 8381953 w 8830208"/>
              <a:gd name="connsiteY16024" fmla="*/ 6903129 h 8856097"/>
              <a:gd name="connsiteX16025" fmla="*/ 8391477 w 8830208"/>
              <a:gd name="connsiteY16025" fmla="*/ 6893604 h 8856097"/>
              <a:gd name="connsiteX16026" fmla="*/ 8381953 w 8830208"/>
              <a:gd name="connsiteY16026" fmla="*/ 6884079 h 8856097"/>
              <a:gd name="connsiteX16027" fmla="*/ 8372428 w 8830208"/>
              <a:gd name="connsiteY16027" fmla="*/ 6893604 h 8856097"/>
              <a:gd name="connsiteX16028" fmla="*/ 8675037 w 8830208"/>
              <a:gd name="connsiteY16028" fmla="*/ 6920589 h 8856097"/>
              <a:gd name="connsiteX16029" fmla="*/ 8567357 w 8830208"/>
              <a:gd name="connsiteY16029" fmla="*/ 7072665 h 8856097"/>
              <a:gd name="connsiteX16030" fmla="*/ 8582092 w 8830208"/>
              <a:gd name="connsiteY16030" fmla="*/ 7064778 h 8856097"/>
              <a:gd name="connsiteX16031" fmla="*/ 8634689 w 8830208"/>
              <a:gd name="connsiteY16031" fmla="*/ 6994427 h 8856097"/>
              <a:gd name="connsiteX16032" fmla="*/ 8716804 w 8830208"/>
              <a:gd name="connsiteY16032" fmla="*/ 6889756 h 8856097"/>
              <a:gd name="connsiteX16033" fmla="*/ 8675037 w 8830208"/>
              <a:gd name="connsiteY16033" fmla="*/ 6920589 h 8856097"/>
              <a:gd name="connsiteX16034" fmla="*/ 8762952 w 8830208"/>
              <a:gd name="connsiteY16034" fmla="*/ 6893604 h 8856097"/>
              <a:gd name="connsiteX16035" fmla="*/ 8772477 w 8830208"/>
              <a:gd name="connsiteY16035" fmla="*/ 6903129 h 8856097"/>
              <a:gd name="connsiteX16036" fmla="*/ 8782002 w 8830208"/>
              <a:gd name="connsiteY16036" fmla="*/ 6893604 h 8856097"/>
              <a:gd name="connsiteX16037" fmla="*/ 8772477 w 8830208"/>
              <a:gd name="connsiteY16037" fmla="*/ 6884079 h 8856097"/>
              <a:gd name="connsiteX16038" fmla="*/ 8762952 w 8830208"/>
              <a:gd name="connsiteY16038" fmla="*/ 6893604 h 8856097"/>
              <a:gd name="connsiteX16039" fmla="*/ 6753178 w 8830208"/>
              <a:gd name="connsiteY16039" fmla="*/ 6903129 h 8856097"/>
              <a:gd name="connsiteX16040" fmla="*/ 6762703 w 8830208"/>
              <a:gd name="connsiteY16040" fmla="*/ 6912654 h 8856097"/>
              <a:gd name="connsiteX16041" fmla="*/ 6772228 w 8830208"/>
              <a:gd name="connsiteY16041" fmla="*/ 6903129 h 8856097"/>
              <a:gd name="connsiteX16042" fmla="*/ 6762703 w 8830208"/>
              <a:gd name="connsiteY16042" fmla="*/ 6893604 h 8856097"/>
              <a:gd name="connsiteX16043" fmla="*/ 6753178 w 8830208"/>
              <a:gd name="connsiteY16043" fmla="*/ 6903129 h 8856097"/>
              <a:gd name="connsiteX16044" fmla="*/ 7215931 w 8830208"/>
              <a:gd name="connsiteY16044" fmla="*/ 6901853 h 8856097"/>
              <a:gd name="connsiteX16045" fmla="*/ 7214188 w 8830208"/>
              <a:gd name="connsiteY16045" fmla="*/ 6919637 h 8856097"/>
              <a:gd name="connsiteX16046" fmla="*/ 7227399 w 8830208"/>
              <a:gd name="connsiteY16046" fmla="*/ 6901815 h 8856097"/>
              <a:gd name="connsiteX16047" fmla="*/ 7223389 w 8830208"/>
              <a:gd name="connsiteY16047" fmla="*/ 6889785 h 8856097"/>
              <a:gd name="connsiteX16048" fmla="*/ 7215931 w 8830208"/>
              <a:gd name="connsiteY16048" fmla="*/ 6901853 h 8856097"/>
              <a:gd name="connsiteX16049" fmla="*/ 7305628 w 8830208"/>
              <a:gd name="connsiteY16049" fmla="*/ 6903129 h 8856097"/>
              <a:gd name="connsiteX16050" fmla="*/ 7315153 w 8830208"/>
              <a:gd name="connsiteY16050" fmla="*/ 6912654 h 8856097"/>
              <a:gd name="connsiteX16051" fmla="*/ 7324678 w 8830208"/>
              <a:gd name="connsiteY16051" fmla="*/ 6903129 h 8856097"/>
              <a:gd name="connsiteX16052" fmla="*/ 7315153 w 8830208"/>
              <a:gd name="connsiteY16052" fmla="*/ 6893604 h 8856097"/>
              <a:gd name="connsiteX16053" fmla="*/ 7305628 w 8830208"/>
              <a:gd name="connsiteY16053" fmla="*/ 6903129 h 8856097"/>
              <a:gd name="connsiteX16054" fmla="*/ 7782582 w 8830208"/>
              <a:gd name="connsiteY16054" fmla="*/ 6907044 h 8856097"/>
              <a:gd name="connsiteX16055" fmla="*/ 7771429 w 8830208"/>
              <a:gd name="connsiteY16055" fmla="*/ 6920484 h 8856097"/>
              <a:gd name="connsiteX16056" fmla="*/ 7782478 w 8830208"/>
              <a:gd name="connsiteY16056" fmla="*/ 6927313 h 8856097"/>
              <a:gd name="connsiteX16057" fmla="*/ 7810310 w 8830208"/>
              <a:gd name="connsiteY16057" fmla="*/ 6900748 h 8856097"/>
              <a:gd name="connsiteX16058" fmla="*/ 7782582 w 8830208"/>
              <a:gd name="connsiteY16058" fmla="*/ 6907044 h 8856097"/>
              <a:gd name="connsiteX16059" fmla="*/ 8467677 w 8830208"/>
              <a:gd name="connsiteY16059" fmla="*/ 6903129 h 8856097"/>
              <a:gd name="connsiteX16060" fmla="*/ 8477202 w 8830208"/>
              <a:gd name="connsiteY16060" fmla="*/ 6912654 h 8856097"/>
              <a:gd name="connsiteX16061" fmla="*/ 8486727 w 8830208"/>
              <a:gd name="connsiteY16061" fmla="*/ 6903129 h 8856097"/>
              <a:gd name="connsiteX16062" fmla="*/ 8477202 w 8830208"/>
              <a:gd name="connsiteY16062" fmla="*/ 6893604 h 8856097"/>
              <a:gd name="connsiteX16063" fmla="*/ 8467677 w 8830208"/>
              <a:gd name="connsiteY16063" fmla="*/ 6903129 h 8856097"/>
              <a:gd name="connsiteX16064" fmla="*/ 6896053 w 8830208"/>
              <a:gd name="connsiteY16064" fmla="*/ 6917417 h 8856097"/>
              <a:gd name="connsiteX16065" fmla="*/ 6905578 w 8830208"/>
              <a:gd name="connsiteY16065" fmla="*/ 6931704 h 8856097"/>
              <a:gd name="connsiteX16066" fmla="*/ 6915103 w 8830208"/>
              <a:gd name="connsiteY16066" fmla="*/ 6917417 h 8856097"/>
              <a:gd name="connsiteX16067" fmla="*/ 6905578 w 8830208"/>
              <a:gd name="connsiteY16067" fmla="*/ 6903129 h 8856097"/>
              <a:gd name="connsiteX16068" fmla="*/ 6896053 w 8830208"/>
              <a:gd name="connsiteY16068" fmla="*/ 6917417 h 8856097"/>
              <a:gd name="connsiteX16069" fmla="*/ 7015906 w 8830208"/>
              <a:gd name="connsiteY16069" fmla="*/ 6911378 h 8856097"/>
              <a:gd name="connsiteX16070" fmla="*/ 7014163 w 8830208"/>
              <a:gd name="connsiteY16070" fmla="*/ 6929162 h 8856097"/>
              <a:gd name="connsiteX16071" fmla="*/ 7027374 w 8830208"/>
              <a:gd name="connsiteY16071" fmla="*/ 6911340 h 8856097"/>
              <a:gd name="connsiteX16072" fmla="*/ 7023364 w 8830208"/>
              <a:gd name="connsiteY16072" fmla="*/ 6899310 h 8856097"/>
              <a:gd name="connsiteX16073" fmla="*/ 7015906 w 8830208"/>
              <a:gd name="connsiteY16073" fmla="*/ 6911378 h 8856097"/>
              <a:gd name="connsiteX16074" fmla="*/ 7110775 w 8830208"/>
              <a:gd name="connsiteY16074" fmla="*/ 6911998 h 8856097"/>
              <a:gd name="connsiteX16075" fmla="*/ 7113975 w 8830208"/>
              <a:gd name="connsiteY16075" fmla="*/ 6926228 h 8856097"/>
              <a:gd name="connsiteX16076" fmla="*/ 7128120 w 8830208"/>
              <a:gd name="connsiteY16076" fmla="*/ 6917360 h 8856097"/>
              <a:gd name="connsiteX16077" fmla="*/ 7110775 w 8830208"/>
              <a:gd name="connsiteY16077" fmla="*/ 6911998 h 8856097"/>
              <a:gd name="connsiteX16078" fmla="*/ 7349281 w 8830208"/>
              <a:gd name="connsiteY16078" fmla="*/ 6911378 h 8856097"/>
              <a:gd name="connsiteX16079" fmla="*/ 7347538 w 8830208"/>
              <a:gd name="connsiteY16079" fmla="*/ 6929162 h 8856097"/>
              <a:gd name="connsiteX16080" fmla="*/ 7360749 w 8830208"/>
              <a:gd name="connsiteY16080" fmla="*/ 6911340 h 8856097"/>
              <a:gd name="connsiteX16081" fmla="*/ 7356739 w 8830208"/>
              <a:gd name="connsiteY16081" fmla="*/ 6899310 h 8856097"/>
              <a:gd name="connsiteX16082" fmla="*/ 7349281 w 8830208"/>
              <a:gd name="connsiteY16082" fmla="*/ 6911378 h 8856097"/>
              <a:gd name="connsiteX16083" fmla="*/ 7557173 w 8830208"/>
              <a:gd name="connsiteY16083" fmla="*/ 6916236 h 8856097"/>
              <a:gd name="connsiteX16084" fmla="*/ 7557021 w 8830208"/>
              <a:gd name="connsiteY16084" fmla="*/ 6938620 h 8856097"/>
              <a:gd name="connsiteX16085" fmla="*/ 7574394 w 8830208"/>
              <a:gd name="connsiteY16085" fmla="*/ 6933448 h 8856097"/>
              <a:gd name="connsiteX16086" fmla="*/ 7585663 w 8830208"/>
              <a:gd name="connsiteY16086" fmla="*/ 6922179 h 8856097"/>
              <a:gd name="connsiteX16087" fmla="*/ 7574547 w 8830208"/>
              <a:gd name="connsiteY16087" fmla="*/ 6911064 h 8856097"/>
              <a:gd name="connsiteX16088" fmla="*/ 7563431 w 8830208"/>
              <a:gd name="connsiteY16088" fmla="*/ 6899948 h 8856097"/>
              <a:gd name="connsiteX16089" fmla="*/ 7557173 w 8830208"/>
              <a:gd name="connsiteY16089" fmla="*/ 6916236 h 8856097"/>
              <a:gd name="connsiteX16090" fmla="*/ 7673664 w 8830208"/>
              <a:gd name="connsiteY16090" fmla="*/ 6909740 h 8856097"/>
              <a:gd name="connsiteX16091" fmla="*/ 7676083 w 8830208"/>
              <a:gd name="connsiteY16091" fmla="*/ 6941229 h 8856097"/>
              <a:gd name="connsiteX16092" fmla="*/ 7687542 w 8830208"/>
              <a:gd name="connsiteY16092" fmla="*/ 6908454 h 8856097"/>
              <a:gd name="connsiteX16093" fmla="*/ 7673664 w 8830208"/>
              <a:gd name="connsiteY16093" fmla="*/ 6909740 h 8856097"/>
              <a:gd name="connsiteX16094" fmla="*/ 8263681 w 8830208"/>
              <a:gd name="connsiteY16094" fmla="*/ 6911378 h 8856097"/>
              <a:gd name="connsiteX16095" fmla="*/ 8261938 w 8830208"/>
              <a:gd name="connsiteY16095" fmla="*/ 6929162 h 8856097"/>
              <a:gd name="connsiteX16096" fmla="*/ 8275149 w 8830208"/>
              <a:gd name="connsiteY16096" fmla="*/ 6911340 h 8856097"/>
              <a:gd name="connsiteX16097" fmla="*/ 8271139 w 8830208"/>
              <a:gd name="connsiteY16097" fmla="*/ 6899310 h 8856097"/>
              <a:gd name="connsiteX16098" fmla="*/ 8263681 w 8830208"/>
              <a:gd name="connsiteY16098" fmla="*/ 6911378 h 8856097"/>
              <a:gd name="connsiteX16099" fmla="*/ 8807405 w 8830208"/>
              <a:gd name="connsiteY16099" fmla="*/ 6909483 h 8856097"/>
              <a:gd name="connsiteX16100" fmla="*/ 8801052 w 8830208"/>
              <a:gd name="connsiteY16100" fmla="*/ 6925675 h 8856097"/>
              <a:gd name="connsiteX16101" fmla="*/ 8812320 w 8830208"/>
              <a:gd name="connsiteY16101" fmla="*/ 6924247 h 8856097"/>
              <a:gd name="connsiteX16102" fmla="*/ 8818673 w 8830208"/>
              <a:gd name="connsiteY16102" fmla="*/ 6908054 h 8856097"/>
              <a:gd name="connsiteX16103" fmla="*/ 8807405 w 8830208"/>
              <a:gd name="connsiteY16103" fmla="*/ 6909483 h 8856097"/>
              <a:gd name="connsiteX16104" fmla="*/ 6292044 w 8830208"/>
              <a:gd name="connsiteY16104" fmla="*/ 7004161 h 8856097"/>
              <a:gd name="connsiteX16105" fmla="*/ 6210681 w 8830208"/>
              <a:gd name="connsiteY16105" fmla="*/ 7288892 h 8856097"/>
              <a:gd name="connsiteX16106" fmla="*/ 6257649 w 8830208"/>
              <a:gd name="connsiteY16106" fmla="*/ 7155542 h 8856097"/>
              <a:gd name="connsiteX16107" fmla="*/ 6319257 w 8830208"/>
              <a:gd name="connsiteY16107" fmla="*/ 6961175 h 8856097"/>
              <a:gd name="connsiteX16108" fmla="*/ 6330763 w 8830208"/>
              <a:gd name="connsiteY16108" fmla="*/ 6915693 h 8856097"/>
              <a:gd name="connsiteX16109" fmla="*/ 6292044 w 8830208"/>
              <a:gd name="connsiteY16109" fmla="*/ 7004161 h 8856097"/>
              <a:gd name="connsiteX16110" fmla="*/ 6696028 w 8830208"/>
              <a:gd name="connsiteY16110" fmla="*/ 6922179 h 8856097"/>
              <a:gd name="connsiteX16111" fmla="*/ 6705553 w 8830208"/>
              <a:gd name="connsiteY16111" fmla="*/ 6931704 h 8856097"/>
              <a:gd name="connsiteX16112" fmla="*/ 6715078 w 8830208"/>
              <a:gd name="connsiteY16112" fmla="*/ 6922179 h 8856097"/>
              <a:gd name="connsiteX16113" fmla="*/ 6705553 w 8830208"/>
              <a:gd name="connsiteY16113" fmla="*/ 6912654 h 8856097"/>
              <a:gd name="connsiteX16114" fmla="*/ 6696028 w 8830208"/>
              <a:gd name="connsiteY16114" fmla="*/ 6922179 h 8856097"/>
              <a:gd name="connsiteX16115" fmla="*/ 7254031 w 8830208"/>
              <a:gd name="connsiteY16115" fmla="*/ 6920903 h 8856097"/>
              <a:gd name="connsiteX16116" fmla="*/ 7252288 w 8830208"/>
              <a:gd name="connsiteY16116" fmla="*/ 6938687 h 8856097"/>
              <a:gd name="connsiteX16117" fmla="*/ 7265499 w 8830208"/>
              <a:gd name="connsiteY16117" fmla="*/ 6920865 h 8856097"/>
              <a:gd name="connsiteX16118" fmla="*/ 7261489 w 8830208"/>
              <a:gd name="connsiteY16118" fmla="*/ 6908835 h 8856097"/>
              <a:gd name="connsiteX16119" fmla="*/ 7254031 w 8830208"/>
              <a:gd name="connsiteY16119" fmla="*/ 6920903 h 8856097"/>
              <a:gd name="connsiteX16120" fmla="*/ 7443349 w 8830208"/>
              <a:gd name="connsiteY16120" fmla="*/ 6922818 h 8856097"/>
              <a:gd name="connsiteX16121" fmla="*/ 7457837 w 8830208"/>
              <a:gd name="connsiteY16121" fmla="*/ 6927171 h 8856097"/>
              <a:gd name="connsiteX16122" fmla="*/ 7459752 w 8830208"/>
              <a:gd name="connsiteY16122" fmla="*/ 6912654 h 8856097"/>
              <a:gd name="connsiteX16123" fmla="*/ 7443349 w 8830208"/>
              <a:gd name="connsiteY16123" fmla="*/ 6922818 h 8856097"/>
              <a:gd name="connsiteX16124" fmla="*/ 7831408 w 8830208"/>
              <a:gd name="connsiteY16124" fmla="*/ 6924085 h 8856097"/>
              <a:gd name="connsiteX16125" fmla="*/ 7828340 w 8830208"/>
              <a:gd name="connsiteY16125" fmla="*/ 6960279 h 8856097"/>
              <a:gd name="connsiteX16126" fmla="*/ 7848886 w 8830208"/>
              <a:gd name="connsiteY16126" fmla="*/ 6945592 h 8856097"/>
              <a:gd name="connsiteX16127" fmla="*/ 7831408 w 8830208"/>
              <a:gd name="connsiteY16127" fmla="*/ 6924085 h 8856097"/>
              <a:gd name="connsiteX16128" fmla="*/ 8559755 w 8830208"/>
              <a:gd name="connsiteY16128" fmla="*/ 6919008 h 8856097"/>
              <a:gd name="connsiteX16129" fmla="*/ 8561908 w 8830208"/>
              <a:gd name="connsiteY16129" fmla="*/ 6941229 h 8856097"/>
              <a:gd name="connsiteX16130" fmla="*/ 8575900 w 8830208"/>
              <a:gd name="connsiteY16130" fmla="*/ 6926942 h 8856097"/>
              <a:gd name="connsiteX16131" fmla="*/ 8559755 w 8830208"/>
              <a:gd name="connsiteY16131" fmla="*/ 6919008 h 8856097"/>
              <a:gd name="connsiteX16132" fmla="*/ 6357090 w 8830208"/>
              <a:gd name="connsiteY16132" fmla="*/ 6957898 h 8856097"/>
              <a:gd name="connsiteX16133" fmla="*/ 6253487 w 8830208"/>
              <a:gd name="connsiteY16133" fmla="*/ 7285949 h 8856097"/>
              <a:gd name="connsiteX16134" fmla="*/ 6248686 w 8830208"/>
              <a:gd name="connsiteY16134" fmla="*/ 7326992 h 8856097"/>
              <a:gd name="connsiteX16135" fmla="*/ 6259668 w 8830208"/>
              <a:gd name="connsiteY16135" fmla="*/ 7293654 h 8856097"/>
              <a:gd name="connsiteX16136" fmla="*/ 6375892 w 8830208"/>
              <a:gd name="connsiteY16136" fmla="*/ 6922179 h 8856097"/>
              <a:gd name="connsiteX16137" fmla="*/ 6357090 w 8830208"/>
              <a:gd name="connsiteY16137" fmla="*/ 6957898 h 8856097"/>
              <a:gd name="connsiteX16138" fmla="*/ 6934153 w 8830208"/>
              <a:gd name="connsiteY16138" fmla="*/ 6937029 h 8856097"/>
              <a:gd name="connsiteX16139" fmla="*/ 6943830 w 8830208"/>
              <a:gd name="connsiteY16139" fmla="*/ 6945897 h 8856097"/>
              <a:gd name="connsiteX16140" fmla="*/ 6948031 w 8830208"/>
              <a:gd name="connsiteY16140" fmla="*/ 6931048 h 8856097"/>
              <a:gd name="connsiteX16141" fmla="*/ 6934153 w 8830208"/>
              <a:gd name="connsiteY16141" fmla="*/ 6937029 h 8856097"/>
              <a:gd name="connsiteX16142" fmla="*/ 7153228 w 8830208"/>
              <a:gd name="connsiteY16142" fmla="*/ 6937029 h 8856097"/>
              <a:gd name="connsiteX16143" fmla="*/ 7162753 w 8830208"/>
              <a:gd name="connsiteY16143" fmla="*/ 6945992 h 8856097"/>
              <a:gd name="connsiteX16144" fmla="*/ 7172278 w 8830208"/>
              <a:gd name="connsiteY16144" fmla="*/ 6931143 h 8856097"/>
              <a:gd name="connsiteX16145" fmla="*/ 7162753 w 8830208"/>
              <a:gd name="connsiteY16145" fmla="*/ 6922179 h 8856097"/>
              <a:gd name="connsiteX16146" fmla="*/ 7153228 w 8830208"/>
              <a:gd name="connsiteY16146" fmla="*/ 6937029 h 8856097"/>
              <a:gd name="connsiteX16147" fmla="*/ 8166526 w 8830208"/>
              <a:gd name="connsiteY16147" fmla="*/ 6962480 h 8856097"/>
              <a:gd name="connsiteX16148" fmla="*/ 8137951 w 8830208"/>
              <a:gd name="connsiteY16148" fmla="*/ 7026954 h 8856097"/>
              <a:gd name="connsiteX16149" fmla="*/ 8158210 w 8830208"/>
              <a:gd name="connsiteY16149" fmla="*/ 7007600 h 8856097"/>
              <a:gd name="connsiteX16150" fmla="*/ 8187433 w 8830208"/>
              <a:gd name="connsiteY16150" fmla="*/ 6963347 h 8856097"/>
              <a:gd name="connsiteX16151" fmla="*/ 8202244 w 8830208"/>
              <a:gd name="connsiteY16151" fmla="*/ 6922179 h 8856097"/>
              <a:gd name="connsiteX16152" fmla="*/ 8166526 w 8830208"/>
              <a:gd name="connsiteY16152" fmla="*/ 6962480 h 8856097"/>
              <a:gd name="connsiteX16153" fmla="*/ 8691153 w 8830208"/>
              <a:gd name="connsiteY16153" fmla="*/ 6972186 h 8856097"/>
              <a:gd name="connsiteX16154" fmla="*/ 8572452 w 8830208"/>
              <a:gd name="connsiteY16154" fmla="*/ 7135968 h 8856097"/>
              <a:gd name="connsiteX16155" fmla="*/ 8581977 w 8830208"/>
              <a:gd name="connsiteY16155" fmla="*/ 7141254 h 8856097"/>
              <a:gd name="connsiteX16156" fmla="*/ 8591502 w 8830208"/>
              <a:gd name="connsiteY16156" fmla="*/ 7131835 h 8856097"/>
              <a:gd name="connsiteX16157" fmla="*/ 8671541 w 8830208"/>
              <a:gd name="connsiteY16157" fmla="*/ 7024859 h 8856097"/>
              <a:gd name="connsiteX16158" fmla="*/ 8724852 w 8830208"/>
              <a:gd name="connsiteY16158" fmla="*/ 6951041 h 8856097"/>
              <a:gd name="connsiteX16159" fmla="*/ 8739140 w 8830208"/>
              <a:gd name="connsiteY16159" fmla="*/ 6941229 h 8856097"/>
              <a:gd name="connsiteX16160" fmla="*/ 8753427 w 8830208"/>
              <a:gd name="connsiteY16160" fmla="*/ 6931704 h 8856097"/>
              <a:gd name="connsiteX16161" fmla="*/ 8691153 w 8830208"/>
              <a:gd name="connsiteY16161" fmla="*/ 6972186 h 8856097"/>
              <a:gd name="connsiteX16162" fmla="*/ 6377798 w 8830208"/>
              <a:gd name="connsiteY16162" fmla="*/ 7029546 h 8856097"/>
              <a:gd name="connsiteX16163" fmla="*/ 6288825 w 8830208"/>
              <a:gd name="connsiteY16163" fmla="*/ 7353157 h 8856097"/>
              <a:gd name="connsiteX16164" fmla="*/ 6318942 w 8830208"/>
              <a:gd name="connsiteY16164" fmla="*/ 7269214 h 8856097"/>
              <a:gd name="connsiteX16165" fmla="*/ 6383417 w 8830208"/>
              <a:gd name="connsiteY16165" fmla="*/ 7057092 h 8856097"/>
              <a:gd name="connsiteX16166" fmla="*/ 6417612 w 8830208"/>
              <a:gd name="connsiteY16166" fmla="*/ 6935858 h 8856097"/>
              <a:gd name="connsiteX16167" fmla="*/ 6377798 w 8830208"/>
              <a:gd name="connsiteY16167" fmla="*/ 7029546 h 8856097"/>
              <a:gd name="connsiteX16168" fmla="*/ 6744405 w 8830208"/>
              <a:gd name="connsiteY16168" fmla="*/ 6946783 h 8856097"/>
              <a:gd name="connsiteX16169" fmla="*/ 6750158 w 8830208"/>
              <a:gd name="connsiteY16169" fmla="*/ 6952546 h 8856097"/>
              <a:gd name="connsiteX16170" fmla="*/ 6749406 w 8830208"/>
              <a:gd name="connsiteY16170" fmla="*/ 6934286 h 8856097"/>
              <a:gd name="connsiteX16171" fmla="*/ 6744405 w 8830208"/>
              <a:gd name="connsiteY16171" fmla="*/ 6946783 h 8856097"/>
              <a:gd name="connsiteX16172" fmla="*/ 6838903 w 8830208"/>
              <a:gd name="connsiteY16172" fmla="*/ 6946554 h 8856097"/>
              <a:gd name="connsiteX16173" fmla="*/ 6848428 w 8830208"/>
              <a:gd name="connsiteY16173" fmla="*/ 6955517 h 8856097"/>
              <a:gd name="connsiteX16174" fmla="*/ 6857953 w 8830208"/>
              <a:gd name="connsiteY16174" fmla="*/ 6940668 h 8856097"/>
              <a:gd name="connsiteX16175" fmla="*/ 6848428 w 8830208"/>
              <a:gd name="connsiteY16175" fmla="*/ 6931704 h 8856097"/>
              <a:gd name="connsiteX16176" fmla="*/ 6838903 w 8830208"/>
              <a:gd name="connsiteY16176" fmla="*/ 6946554 h 8856097"/>
              <a:gd name="connsiteX16177" fmla="*/ 7048453 w 8830208"/>
              <a:gd name="connsiteY16177" fmla="*/ 6941229 h 8856097"/>
              <a:gd name="connsiteX16178" fmla="*/ 7057978 w 8830208"/>
              <a:gd name="connsiteY16178" fmla="*/ 6950754 h 8856097"/>
              <a:gd name="connsiteX16179" fmla="*/ 7067503 w 8830208"/>
              <a:gd name="connsiteY16179" fmla="*/ 6941229 h 8856097"/>
              <a:gd name="connsiteX16180" fmla="*/ 7057978 w 8830208"/>
              <a:gd name="connsiteY16180" fmla="*/ 6931704 h 8856097"/>
              <a:gd name="connsiteX16181" fmla="*/ 7048453 w 8830208"/>
              <a:gd name="connsiteY16181" fmla="*/ 6941229 h 8856097"/>
              <a:gd name="connsiteX16182" fmla="*/ 7381828 w 8830208"/>
              <a:gd name="connsiteY16182" fmla="*/ 6946554 h 8856097"/>
              <a:gd name="connsiteX16183" fmla="*/ 7391353 w 8830208"/>
              <a:gd name="connsiteY16183" fmla="*/ 6955517 h 8856097"/>
              <a:gd name="connsiteX16184" fmla="*/ 7400878 w 8830208"/>
              <a:gd name="connsiteY16184" fmla="*/ 6940668 h 8856097"/>
              <a:gd name="connsiteX16185" fmla="*/ 7391353 w 8830208"/>
              <a:gd name="connsiteY16185" fmla="*/ 6931704 h 8856097"/>
              <a:gd name="connsiteX16186" fmla="*/ 7381828 w 8830208"/>
              <a:gd name="connsiteY16186" fmla="*/ 6946554 h 8856097"/>
              <a:gd name="connsiteX16187" fmla="*/ 7486603 w 8830208"/>
              <a:gd name="connsiteY16187" fmla="*/ 6946554 h 8856097"/>
              <a:gd name="connsiteX16188" fmla="*/ 7496128 w 8830208"/>
              <a:gd name="connsiteY16188" fmla="*/ 6955517 h 8856097"/>
              <a:gd name="connsiteX16189" fmla="*/ 7505653 w 8830208"/>
              <a:gd name="connsiteY16189" fmla="*/ 6940668 h 8856097"/>
              <a:gd name="connsiteX16190" fmla="*/ 7496128 w 8830208"/>
              <a:gd name="connsiteY16190" fmla="*/ 6931704 h 8856097"/>
              <a:gd name="connsiteX16191" fmla="*/ 7486603 w 8830208"/>
              <a:gd name="connsiteY16191" fmla="*/ 6946554 h 8856097"/>
              <a:gd name="connsiteX16192" fmla="*/ 7606989 w 8830208"/>
              <a:gd name="connsiteY16192" fmla="*/ 6938315 h 8856097"/>
              <a:gd name="connsiteX16193" fmla="*/ 7609408 w 8830208"/>
              <a:gd name="connsiteY16193" fmla="*/ 6969804 h 8856097"/>
              <a:gd name="connsiteX16194" fmla="*/ 7620867 w 8830208"/>
              <a:gd name="connsiteY16194" fmla="*/ 6937029 h 8856097"/>
              <a:gd name="connsiteX16195" fmla="*/ 7606989 w 8830208"/>
              <a:gd name="connsiteY16195" fmla="*/ 6938315 h 8856097"/>
              <a:gd name="connsiteX16196" fmla="*/ 7710049 w 8830208"/>
              <a:gd name="connsiteY16196" fmla="*/ 6941868 h 8856097"/>
              <a:gd name="connsiteX16197" fmla="*/ 7708849 w 8830208"/>
              <a:gd name="connsiteY16197" fmla="*/ 6957108 h 8856097"/>
              <a:gd name="connsiteX16198" fmla="*/ 7734253 w 8830208"/>
              <a:gd name="connsiteY16198" fmla="*/ 6940668 h 8856097"/>
              <a:gd name="connsiteX16199" fmla="*/ 7710049 w 8830208"/>
              <a:gd name="connsiteY16199" fmla="*/ 6941868 h 8856097"/>
              <a:gd name="connsiteX16200" fmla="*/ 8300990 w 8830208"/>
              <a:gd name="connsiteY16200" fmla="*/ 6941229 h 8856097"/>
              <a:gd name="connsiteX16201" fmla="*/ 8305190 w 8830208"/>
              <a:gd name="connsiteY16201" fmla="*/ 6950754 h 8856097"/>
              <a:gd name="connsiteX16202" fmla="*/ 8315278 w 8830208"/>
              <a:gd name="connsiteY16202" fmla="*/ 6941229 h 8856097"/>
              <a:gd name="connsiteX16203" fmla="*/ 8311077 w 8830208"/>
              <a:gd name="connsiteY16203" fmla="*/ 6931704 h 8856097"/>
              <a:gd name="connsiteX16204" fmla="*/ 8300990 w 8830208"/>
              <a:gd name="connsiteY16204" fmla="*/ 6941229 h 8856097"/>
              <a:gd name="connsiteX16205" fmla="*/ 8391477 w 8830208"/>
              <a:gd name="connsiteY16205" fmla="*/ 6941792 h 8856097"/>
              <a:gd name="connsiteX16206" fmla="*/ 8401002 w 8830208"/>
              <a:gd name="connsiteY16206" fmla="*/ 6945992 h 8856097"/>
              <a:gd name="connsiteX16207" fmla="*/ 8410527 w 8830208"/>
              <a:gd name="connsiteY16207" fmla="*/ 6935905 h 8856097"/>
              <a:gd name="connsiteX16208" fmla="*/ 8401002 w 8830208"/>
              <a:gd name="connsiteY16208" fmla="*/ 6931704 h 8856097"/>
              <a:gd name="connsiteX16209" fmla="*/ 8391477 w 8830208"/>
              <a:gd name="connsiteY16209" fmla="*/ 6941792 h 8856097"/>
              <a:gd name="connsiteX16210" fmla="*/ 6963480 w 8830208"/>
              <a:gd name="connsiteY16210" fmla="*/ 6956308 h 8856097"/>
              <a:gd name="connsiteX16211" fmla="*/ 6969233 w 8830208"/>
              <a:gd name="connsiteY16211" fmla="*/ 6962071 h 8856097"/>
              <a:gd name="connsiteX16212" fmla="*/ 6968481 w 8830208"/>
              <a:gd name="connsiteY16212" fmla="*/ 6943811 h 8856097"/>
              <a:gd name="connsiteX16213" fmla="*/ 6963480 w 8830208"/>
              <a:gd name="connsiteY16213" fmla="*/ 6956308 h 8856097"/>
              <a:gd name="connsiteX16214" fmla="*/ 7196881 w 8830208"/>
              <a:gd name="connsiteY16214" fmla="*/ 6949478 h 8856097"/>
              <a:gd name="connsiteX16215" fmla="*/ 7195138 w 8830208"/>
              <a:gd name="connsiteY16215" fmla="*/ 6967262 h 8856097"/>
              <a:gd name="connsiteX16216" fmla="*/ 7208349 w 8830208"/>
              <a:gd name="connsiteY16216" fmla="*/ 6949440 h 8856097"/>
              <a:gd name="connsiteX16217" fmla="*/ 7204339 w 8830208"/>
              <a:gd name="connsiteY16217" fmla="*/ 6937410 h 8856097"/>
              <a:gd name="connsiteX16218" fmla="*/ 7196881 w 8830208"/>
              <a:gd name="connsiteY16218" fmla="*/ 6949478 h 8856097"/>
              <a:gd name="connsiteX16219" fmla="*/ 7286578 w 8830208"/>
              <a:gd name="connsiteY16219" fmla="*/ 6951317 h 8856097"/>
              <a:gd name="connsiteX16220" fmla="*/ 7296103 w 8830208"/>
              <a:gd name="connsiteY16220" fmla="*/ 6955517 h 8856097"/>
              <a:gd name="connsiteX16221" fmla="*/ 7305628 w 8830208"/>
              <a:gd name="connsiteY16221" fmla="*/ 6945430 h 8856097"/>
              <a:gd name="connsiteX16222" fmla="*/ 7296103 w 8830208"/>
              <a:gd name="connsiteY16222" fmla="*/ 6941229 h 8856097"/>
              <a:gd name="connsiteX16223" fmla="*/ 7286578 w 8830208"/>
              <a:gd name="connsiteY16223" fmla="*/ 6951317 h 8856097"/>
              <a:gd name="connsiteX16224" fmla="*/ 7870889 w 8830208"/>
              <a:gd name="connsiteY16224" fmla="*/ 6955927 h 8856097"/>
              <a:gd name="connsiteX16225" fmla="*/ 7870555 w 8830208"/>
              <a:gd name="connsiteY16225" fmla="*/ 6975929 h 8856097"/>
              <a:gd name="connsiteX16226" fmla="*/ 7896178 w 8830208"/>
              <a:gd name="connsiteY16226" fmla="*/ 6954955 h 8856097"/>
              <a:gd name="connsiteX16227" fmla="*/ 7870889 w 8830208"/>
              <a:gd name="connsiteY16227" fmla="*/ 6955927 h 8856097"/>
              <a:gd name="connsiteX16228" fmla="*/ 8234020 w 8830208"/>
              <a:gd name="connsiteY16228" fmla="*/ 6951231 h 8856097"/>
              <a:gd name="connsiteX16229" fmla="*/ 8249593 w 8830208"/>
              <a:gd name="connsiteY16229" fmla="*/ 6963099 h 8856097"/>
              <a:gd name="connsiteX16230" fmla="*/ 8250089 w 8830208"/>
              <a:gd name="connsiteY16230" fmla="*/ 6946916 h 8856097"/>
              <a:gd name="connsiteX16231" fmla="*/ 8234020 w 8830208"/>
              <a:gd name="connsiteY16231" fmla="*/ 6951231 h 8856097"/>
              <a:gd name="connsiteX16232" fmla="*/ 7091725 w 8830208"/>
              <a:gd name="connsiteY16232" fmla="*/ 6959623 h 8856097"/>
              <a:gd name="connsiteX16233" fmla="*/ 7095925 w 8830208"/>
              <a:gd name="connsiteY16233" fmla="*/ 6974472 h 8856097"/>
              <a:gd name="connsiteX16234" fmla="*/ 7105603 w 8830208"/>
              <a:gd name="connsiteY16234" fmla="*/ 6965604 h 8856097"/>
              <a:gd name="connsiteX16235" fmla="*/ 7091725 w 8830208"/>
              <a:gd name="connsiteY16235" fmla="*/ 6959623 h 8856097"/>
              <a:gd name="connsiteX16236" fmla="*/ 7321230 w 8830208"/>
              <a:gd name="connsiteY16236" fmla="*/ 6965042 h 8856097"/>
              <a:gd name="connsiteX16237" fmla="*/ 7324973 w 8830208"/>
              <a:gd name="connsiteY16237" fmla="*/ 6979329 h 8856097"/>
              <a:gd name="connsiteX16238" fmla="*/ 7334203 w 8830208"/>
              <a:gd name="connsiteY16238" fmla="*/ 6965042 h 8856097"/>
              <a:gd name="connsiteX16239" fmla="*/ 7330459 w 8830208"/>
              <a:gd name="connsiteY16239" fmla="*/ 6950754 h 8856097"/>
              <a:gd name="connsiteX16240" fmla="*/ 7321230 w 8830208"/>
              <a:gd name="connsiteY16240" fmla="*/ 6965042 h 8856097"/>
              <a:gd name="connsiteX16241" fmla="*/ 7426281 w 8830208"/>
              <a:gd name="connsiteY16241" fmla="*/ 6957108 h 8856097"/>
              <a:gd name="connsiteX16242" fmla="*/ 7419928 w 8830208"/>
              <a:gd name="connsiteY16242" fmla="*/ 6973300 h 8856097"/>
              <a:gd name="connsiteX16243" fmla="*/ 7431195 w 8830208"/>
              <a:gd name="connsiteY16243" fmla="*/ 6971872 h 8856097"/>
              <a:gd name="connsiteX16244" fmla="*/ 7437549 w 8830208"/>
              <a:gd name="connsiteY16244" fmla="*/ 6955679 h 8856097"/>
              <a:gd name="connsiteX16245" fmla="*/ 7426281 w 8830208"/>
              <a:gd name="connsiteY16245" fmla="*/ 6957108 h 8856097"/>
              <a:gd name="connsiteX16246" fmla="*/ 7749978 w 8830208"/>
              <a:gd name="connsiteY16246" fmla="*/ 6964737 h 8856097"/>
              <a:gd name="connsiteX16247" fmla="*/ 7772210 w 8830208"/>
              <a:gd name="connsiteY16247" fmla="*/ 6970071 h 8856097"/>
              <a:gd name="connsiteX16248" fmla="*/ 7782544 w 8830208"/>
              <a:gd name="connsiteY16248" fmla="*/ 6950754 h 8856097"/>
              <a:gd name="connsiteX16249" fmla="*/ 7768943 w 8830208"/>
              <a:gd name="connsiteY16249" fmla="*/ 6950754 h 8856097"/>
              <a:gd name="connsiteX16250" fmla="*/ 7749978 w 8830208"/>
              <a:gd name="connsiteY16250" fmla="*/ 6964737 h 8856097"/>
              <a:gd name="connsiteX16251" fmla="*/ 8430330 w 8830208"/>
              <a:gd name="connsiteY16251" fmla="*/ 6965833 h 8856097"/>
              <a:gd name="connsiteX16252" fmla="*/ 8436083 w 8830208"/>
              <a:gd name="connsiteY16252" fmla="*/ 6971596 h 8856097"/>
              <a:gd name="connsiteX16253" fmla="*/ 8435330 w 8830208"/>
              <a:gd name="connsiteY16253" fmla="*/ 6953336 h 8856097"/>
              <a:gd name="connsiteX16254" fmla="*/ 8430330 w 8830208"/>
              <a:gd name="connsiteY16254" fmla="*/ 6965833 h 8856097"/>
              <a:gd name="connsiteX16255" fmla="*/ 8767715 w 8830208"/>
              <a:gd name="connsiteY16255" fmla="*/ 6960279 h 8856097"/>
              <a:gd name="connsiteX16256" fmla="*/ 8771354 w 8830208"/>
              <a:gd name="connsiteY16256" fmla="*/ 6969804 h 8856097"/>
              <a:gd name="connsiteX16257" fmla="*/ 8786765 w 8830208"/>
              <a:gd name="connsiteY16257" fmla="*/ 6960279 h 8856097"/>
              <a:gd name="connsiteX16258" fmla="*/ 8783126 w 8830208"/>
              <a:gd name="connsiteY16258" fmla="*/ 6950754 h 8856097"/>
              <a:gd name="connsiteX16259" fmla="*/ 8767715 w 8830208"/>
              <a:gd name="connsiteY16259" fmla="*/ 6960279 h 8856097"/>
              <a:gd name="connsiteX16260" fmla="*/ 6465037 w 8830208"/>
              <a:gd name="connsiteY16260" fmla="*/ 7048148 h 8856097"/>
              <a:gd name="connsiteX16261" fmla="*/ 6371806 w 8830208"/>
              <a:gd name="connsiteY16261" fmla="*/ 7348719 h 8856097"/>
              <a:gd name="connsiteX16262" fmla="*/ 6395828 w 8830208"/>
              <a:gd name="connsiteY16262" fmla="*/ 7315210 h 8856097"/>
              <a:gd name="connsiteX16263" fmla="*/ 6464342 w 8830208"/>
              <a:gd name="connsiteY16263" fmla="*/ 7090029 h 8856097"/>
              <a:gd name="connsiteX16264" fmla="*/ 6502489 w 8830208"/>
              <a:gd name="connsiteY16264" fmla="*/ 6963585 h 8856097"/>
              <a:gd name="connsiteX16265" fmla="*/ 6465037 w 8830208"/>
              <a:gd name="connsiteY16265" fmla="*/ 7048148 h 8856097"/>
              <a:gd name="connsiteX16266" fmla="*/ 6781753 w 8830208"/>
              <a:gd name="connsiteY16266" fmla="*/ 6969804 h 8856097"/>
              <a:gd name="connsiteX16267" fmla="*/ 6791278 w 8830208"/>
              <a:gd name="connsiteY16267" fmla="*/ 6979329 h 8856097"/>
              <a:gd name="connsiteX16268" fmla="*/ 6800803 w 8830208"/>
              <a:gd name="connsiteY16268" fmla="*/ 6969804 h 8856097"/>
              <a:gd name="connsiteX16269" fmla="*/ 6791278 w 8830208"/>
              <a:gd name="connsiteY16269" fmla="*/ 6960279 h 8856097"/>
              <a:gd name="connsiteX16270" fmla="*/ 6781753 w 8830208"/>
              <a:gd name="connsiteY16270" fmla="*/ 6969804 h 8856097"/>
              <a:gd name="connsiteX16271" fmla="*/ 6877003 w 8830208"/>
              <a:gd name="connsiteY16271" fmla="*/ 6969804 h 8856097"/>
              <a:gd name="connsiteX16272" fmla="*/ 6886528 w 8830208"/>
              <a:gd name="connsiteY16272" fmla="*/ 6979329 h 8856097"/>
              <a:gd name="connsiteX16273" fmla="*/ 6896053 w 8830208"/>
              <a:gd name="connsiteY16273" fmla="*/ 6969804 h 8856097"/>
              <a:gd name="connsiteX16274" fmla="*/ 6886528 w 8830208"/>
              <a:gd name="connsiteY16274" fmla="*/ 6960279 h 8856097"/>
              <a:gd name="connsiteX16275" fmla="*/ 6877003 w 8830208"/>
              <a:gd name="connsiteY16275" fmla="*/ 6969804 h 8856097"/>
              <a:gd name="connsiteX16276" fmla="*/ 6991303 w 8830208"/>
              <a:gd name="connsiteY16276" fmla="*/ 6969804 h 8856097"/>
              <a:gd name="connsiteX16277" fmla="*/ 7000828 w 8830208"/>
              <a:gd name="connsiteY16277" fmla="*/ 6979329 h 8856097"/>
              <a:gd name="connsiteX16278" fmla="*/ 7010353 w 8830208"/>
              <a:gd name="connsiteY16278" fmla="*/ 6969804 h 8856097"/>
              <a:gd name="connsiteX16279" fmla="*/ 7000828 w 8830208"/>
              <a:gd name="connsiteY16279" fmla="*/ 6960279 h 8856097"/>
              <a:gd name="connsiteX16280" fmla="*/ 6991303 w 8830208"/>
              <a:gd name="connsiteY16280" fmla="*/ 6969804 h 8856097"/>
              <a:gd name="connsiteX16281" fmla="*/ 7235781 w 8830208"/>
              <a:gd name="connsiteY16281" fmla="*/ 6966633 h 8856097"/>
              <a:gd name="connsiteX16282" fmla="*/ 7229428 w 8830208"/>
              <a:gd name="connsiteY16282" fmla="*/ 6982825 h 8856097"/>
              <a:gd name="connsiteX16283" fmla="*/ 7240695 w 8830208"/>
              <a:gd name="connsiteY16283" fmla="*/ 6981397 h 8856097"/>
              <a:gd name="connsiteX16284" fmla="*/ 7247049 w 8830208"/>
              <a:gd name="connsiteY16284" fmla="*/ 6965204 h 8856097"/>
              <a:gd name="connsiteX16285" fmla="*/ 7235781 w 8830208"/>
              <a:gd name="connsiteY16285" fmla="*/ 6966633 h 8856097"/>
              <a:gd name="connsiteX16286" fmla="*/ 7529465 w 8830208"/>
              <a:gd name="connsiteY16286" fmla="*/ 6969804 h 8856097"/>
              <a:gd name="connsiteX16287" fmla="*/ 7531284 w 8830208"/>
              <a:gd name="connsiteY16287" fmla="*/ 6979616 h 8856097"/>
              <a:gd name="connsiteX16288" fmla="*/ 7522321 w 8830208"/>
              <a:gd name="connsiteY16288" fmla="*/ 6989617 h 8856097"/>
              <a:gd name="connsiteX16289" fmla="*/ 7518826 w 8830208"/>
              <a:gd name="connsiteY16289" fmla="*/ 7017429 h 8856097"/>
              <a:gd name="connsiteX16290" fmla="*/ 7537885 w 8830208"/>
              <a:gd name="connsiteY16290" fmla="*/ 7000761 h 8856097"/>
              <a:gd name="connsiteX16291" fmla="*/ 7549315 w 8830208"/>
              <a:gd name="connsiteY16291" fmla="*/ 6972186 h 8856097"/>
              <a:gd name="connsiteX16292" fmla="*/ 7529465 w 8830208"/>
              <a:gd name="connsiteY16292" fmla="*/ 6969804 h 8856097"/>
              <a:gd name="connsiteX16293" fmla="*/ 7643374 w 8830208"/>
              <a:gd name="connsiteY16293" fmla="*/ 6970443 h 8856097"/>
              <a:gd name="connsiteX16294" fmla="*/ 7642174 w 8830208"/>
              <a:gd name="connsiteY16294" fmla="*/ 6985683 h 8856097"/>
              <a:gd name="connsiteX16295" fmla="*/ 7667578 w 8830208"/>
              <a:gd name="connsiteY16295" fmla="*/ 6969243 h 8856097"/>
              <a:gd name="connsiteX16296" fmla="*/ 7643374 w 8830208"/>
              <a:gd name="connsiteY16296" fmla="*/ 6970443 h 8856097"/>
              <a:gd name="connsiteX16297" fmla="*/ 7134178 w 8830208"/>
              <a:gd name="connsiteY16297" fmla="*/ 6984654 h 8856097"/>
              <a:gd name="connsiteX16298" fmla="*/ 7143703 w 8830208"/>
              <a:gd name="connsiteY16298" fmla="*/ 6993617 h 8856097"/>
              <a:gd name="connsiteX16299" fmla="*/ 7153228 w 8830208"/>
              <a:gd name="connsiteY16299" fmla="*/ 6978768 h 8856097"/>
              <a:gd name="connsiteX16300" fmla="*/ 7143703 w 8830208"/>
              <a:gd name="connsiteY16300" fmla="*/ 6969804 h 8856097"/>
              <a:gd name="connsiteX16301" fmla="*/ 7134178 w 8830208"/>
              <a:gd name="connsiteY16301" fmla="*/ 6984654 h 8856097"/>
              <a:gd name="connsiteX16302" fmla="*/ 7363530 w 8830208"/>
              <a:gd name="connsiteY16302" fmla="*/ 6984883 h 8856097"/>
              <a:gd name="connsiteX16303" fmla="*/ 7369283 w 8830208"/>
              <a:gd name="connsiteY16303" fmla="*/ 6990646 h 8856097"/>
              <a:gd name="connsiteX16304" fmla="*/ 7368531 w 8830208"/>
              <a:gd name="connsiteY16304" fmla="*/ 6972386 h 8856097"/>
              <a:gd name="connsiteX16305" fmla="*/ 7363530 w 8830208"/>
              <a:gd name="connsiteY16305" fmla="*/ 6984883 h 8856097"/>
              <a:gd name="connsiteX16306" fmla="*/ 7463581 w 8830208"/>
              <a:gd name="connsiteY16306" fmla="*/ 6978053 h 8856097"/>
              <a:gd name="connsiteX16307" fmla="*/ 7461838 w 8830208"/>
              <a:gd name="connsiteY16307" fmla="*/ 6995837 h 8856097"/>
              <a:gd name="connsiteX16308" fmla="*/ 7475049 w 8830208"/>
              <a:gd name="connsiteY16308" fmla="*/ 6978015 h 8856097"/>
              <a:gd name="connsiteX16309" fmla="*/ 7471039 w 8830208"/>
              <a:gd name="connsiteY16309" fmla="*/ 6965985 h 8856097"/>
              <a:gd name="connsiteX16310" fmla="*/ 7463581 w 8830208"/>
              <a:gd name="connsiteY16310" fmla="*/ 6978053 h 8856097"/>
              <a:gd name="connsiteX16311" fmla="*/ 7796956 w 8830208"/>
              <a:gd name="connsiteY16311" fmla="*/ 6985454 h 8856097"/>
              <a:gd name="connsiteX16312" fmla="*/ 7795308 w 8830208"/>
              <a:gd name="connsiteY16312" fmla="*/ 7005457 h 8856097"/>
              <a:gd name="connsiteX16313" fmla="*/ 7819978 w 8830208"/>
              <a:gd name="connsiteY16313" fmla="*/ 6983530 h 8856097"/>
              <a:gd name="connsiteX16314" fmla="*/ 7796956 w 8830208"/>
              <a:gd name="connsiteY16314" fmla="*/ 6985454 h 8856097"/>
              <a:gd name="connsiteX16315" fmla="*/ 8324803 w 8830208"/>
              <a:gd name="connsiteY16315" fmla="*/ 6979892 h 8856097"/>
              <a:gd name="connsiteX16316" fmla="*/ 8334328 w 8830208"/>
              <a:gd name="connsiteY16316" fmla="*/ 6984092 h 8856097"/>
              <a:gd name="connsiteX16317" fmla="*/ 8343853 w 8830208"/>
              <a:gd name="connsiteY16317" fmla="*/ 6974005 h 8856097"/>
              <a:gd name="connsiteX16318" fmla="*/ 8334328 w 8830208"/>
              <a:gd name="connsiteY16318" fmla="*/ 6969804 h 8856097"/>
              <a:gd name="connsiteX16319" fmla="*/ 8324803 w 8830208"/>
              <a:gd name="connsiteY16319" fmla="*/ 6979892 h 8856097"/>
              <a:gd name="connsiteX16320" fmla="*/ 8367665 w 8830208"/>
              <a:gd name="connsiteY16320" fmla="*/ 6979329 h 8856097"/>
              <a:gd name="connsiteX16321" fmla="*/ 8371865 w 8830208"/>
              <a:gd name="connsiteY16321" fmla="*/ 6988854 h 8856097"/>
              <a:gd name="connsiteX16322" fmla="*/ 8381953 w 8830208"/>
              <a:gd name="connsiteY16322" fmla="*/ 6979329 h 8856097"/>
              <a:gd name="connsiteX16323" fmla="*/ 8377752 w 8830208"/>
              <a:gd name="connsiteY16323" fmla="*/ 6969804 h 8856097"/>
              <a:gd name="connsiteX16324" fmla="*/ 8367665 w 8830208"/>
              <a:gd name="connsiteY16324" fmla="*/ 6979329 h 8856097"/>
              <a:gd name="connsiteX16325" fmla="*/ 6724603 w 8830208"/>
              <a:gd name="connsiteY16325" fmla="*/ 6988854 h 8856097"/>
              <a:gd name="connsiteX16326" fmla="*/ 6734128 w 8830208"/>
              <a:gd name="connsiteY16326" fmla="*/ 6998379 h 8856097"/>
              <a:gd name="connsiteX16327" fmla="*/ 6743653 w 8830208"/>
              <a:gd name="connsiteY16327" fmla="*/ 6988854 h 8856097"/>
              <a:gd name="connsiteX16328" fmla="*/ 6734128 w 8830208"/>
              <a:gd name="connsiteY16328" fmla="*/ 6979329 h 8856097"/>
              <a:gd name="connsiteX16329" fmla="*/ 6724603 w 8830208"/>
              <a:gd name="connsiteY16329" fmla="*/ 6988854 h 8856097"/>
              <a:gd name="connsiteX16330" fmla="*/ 6915103 w 8830208"/>
              <a:gd name="connsiteY16330" fmla="*/ 6988854 h 8856097"/>
              <a:gd name="connsiteX16331" fmla="*/ 6924628 w 8830208"/>
              <a:gd name="connsiteY16331" fmla="*/ 6998379 h 8856097"/>
              <a:gd name="connsiteX16332" fmla="*/ 6934153 w 8830208"/>
              <a:gd name="connsiteY16332" fmla="*/ 6988854 h 8856097"/>
              <a:gd name="connsiteX16333" fmla="*/ 6924628 w 8830208"/>
              <a:gd name="connsiteY16333" fmla="*/ 6979329 h 8856097"/>
              <a:gd name="connsiteX16334" fmla="*/ 6915103 w 8830208"/>
              <a:gd name="connsiteY16334" fmla="*/ 6988854 h 8856097"/>
              <a:gd name="connsiteX16335" fmla="*/ 7029403 w 8830208"/>
              <a:gd name="connsiteY16335" fmla="*/ 6988854 h 8856097"/>
              <a:gd name="connsiteX16336" fmla="*/ 7038928 w 8830208"/>
              <a:gd name="connsiteY16336" fmla="*/ 6998379 h 8856097"/>
              <a:gd name="connsiteX16337" fmla="*/ 7048453 w 8830208"/>
              <a:gd name="connsiteY16337" fmla="*/ 6988854 h 8856097"/>
              <a:gd name="connsiteX16338" fmla="*/ 7038928 w 8830208"/>
              <a:gd name="connsiteY16338" fmla="*/ 6979329 h 8856097"/>
              <a:gd name="connsiteX16339" fmla="*/ 7029403 w 8830208"/>
              <a:gd name="connsiteY16339" fmla="*/ 6988854 h 8856097"/>
              <a:gd name="connsiteX16340" fmla="*/ 7576795 w 8830208"/>
              <a:gd name="connsiteY16340" fmla="*/ 6989331 h 8856097"/>
              <a:gd name="connsiteX16341" fmla="*/ 7592368 w 8830208"/>
              <a:gd name="connsiteY16341" fmla="*/ 7001199 h 8856097"/>
              <a:gd name="connsiteX16342" fmla="*/ 7592864 w 8830208"/>
              <a:gd name="connsiteY16342" fmla="*/ 6985016 h 8856097"/>
              <a:gd name="connsiteX16343" fmla="*/ 7576795 w 8830208"/>
              <a:gd name="connsiteY16343" fmla="*/ 6989331 h 8856097"/>
              <a:gd name="connsiteX16344" fmla="*/ 7682656 w 8830208"/>
              <a:gd name="connsiteY16344" fmla="*/ 6994979 h 8856097"/>
              <a:gd name="connsiteX16345" fmla="*/ 7696524 w 8830208"/>
              <a:gd name="connsiteY16345" fmla="*/ 7007628 h 8856097"/>
              <a:gd name="connsiteX16346" fmla="*/ 7697172 w 8830208"/>
              <a:gd name="connsiteY16346" fmla="*/ 6979329 h 8856097"/>
              <a:gd name="connsiteX16347" fmla="*/ 7682656 w 8830208"/>
              <a:gd name="connsiteY16347" fmla="*/ 6994979 h 8856097"/>
              <a:gd name="connsiteX16348" fmla="*/ 8206531 w 8830208"/>
              <a:gd name="connsiteY16348" fmla="*/ 6987578 h 8856097"/>
              <a:gd name="connsiteX16349" fmla="*/ 8204788 w 8830208"/>
              <a:gd name="connsiteY16349" fmla="*/ 7005362 h 8856097"/>
              <a:gd name="connsiteX16350" fmla="*/ 8217999 w 8830208"/>
              <a:gd name="connsiteY16350" fmla="*/ 6987540 h 8856097"/>
              <a:gd name="connsiteX16351" fmla="*/ 8213989 w 8830208"/>
              <a:gd name="connsiteY16351" fmla="*/ 6975510 h 8856097"/>
              <a:gd name="connsiteX16352" fmla="*/ 8206531 w 8830208"/>
              <a:gd name="connsiteY16352" fmla="*/ 6987578 h 8856097"/>
              <a:gd name="connsiteX16353" fmla="*/ 8567690 w 8830208"/>
              <a:gd name="connsiteY16353" fmla="*/ 6988854 h 8856097"/>
              <a:gd name="connsiteX16354" fmla="*/ 8571890 w 8830208"/>
              <a:gd name="connsiteY16354" fmla="*/ 6998379 h 8856097"/>
              <a:gd name="connsiteX16355" fmla="*/ 8581977 w 8830208"/>
              <a:gd name="connsiteY16355" fmla="*/ 6988854 h 8856097"/>
              <a:gd name="connsiteX16356" fmla="*/ 8577777 w 8830208"/>
              <a:gd name="connsiteY16356" fmla="*/ 6979329 h 8856097"/>
              <a:gd name="connsiteX16357" fmla="*/ 8567690 w 8830208"/>
              <a:gd name="connsiteY16357" fmla="*/ 6988854 h 8856097"/>
              <a:gd name="connsiteX16358" fmla="*/ 8706793 w 8830208"/>
              <a:gd name="connsiteY16358" fmla="*/ 7023326 h 8856097"/>
              <a:gd name="connsiteX16359" fmla="*/ 8601027 w 8830208"/>
              <a:gd name="connsiteY16359" fmla="*/ 7177792 h 8856097"/>
              <a:gd name="connsiteX16360" fmla="*/ 8590073 w 8830208"/>
              <a:gd name="connsiteY16360" fmla="*/ 7190947 h 8856097"/>
              <a:gd name="connsiteX16361" fmla="*/ 8582930 w 8830208"/>
              <a:gd name="connsiteY16361" fmla="*/ 7205863 h 8856097"/>
              <a:gd name="connsiteX16362" fmla="*/ 8720090 w 8830208"/>
              <a:gd name="connsiteY16362" fmla="*/ 7038528 h 8856097"/>
              <a:gd name="connsiteX16363" fmla="*/ 8747827 w 8830208"/>
              <a:gd name="connsiteY16363" fmla="*/ 7007504 h 8856097"/>
              <a:gd name="connsiteX16364" fmla="*/ 8755818 w 8830208"/>
              <a:gd name="connsiteY16364" fmla="*/ 6985569 h 8856097"/>
              <a:gd name="connsiteX16365" fmla="*/ 8706793 w 8830208"/>
              <a:gd name="connsiteY16365" fmla="*/ 7023326 h 8856097"/>
              <a:gd name="connsiteX16366" fmla="*/ 6420917 w 8830208"/>
              <a:gd name="connsiteY16366" fmla="*/ 7040442 h 8856097"/>
              <a:gd name="connsiteX16367" fmla="*/ 6326915 w 8830208"/>
              <a:gd name="connsiteY16367" fmla="*/ 7377970 h 8856097"/>
              <a:gd name="connsiteX16368" fmla="*/ 6343174 w 8830208"/>
              <a:gd name="connsiteY16368" fmla="*/ 7341279 h 8856097"/>
              <a:gd name="connsiteX16369" fmla="*/ 6401629 w 8830208"/>
              <a:gd name="connsiteY16369" fmla="*/ 7141474 h 8856097"/>
              <a:gd name="connsiteX16370" fmla="*/ 6420917 w 8830208"/>
              <a:gd name="connsiteY16370" fmla="*/ 7040442 h 8856097"/>
              <a:gd name="connsiteX16371" fmla="*/ 7177831 w 8830208"/>
              <a:gd name="connsiteY16371" fmla="*/ 6997103 h 8856097"/>
              <a:gd name="connsiteX16372" fmla="*/ 7176088 w 8830208"/>
              <a:gd name="connsiteY16372" fmla="*/ 7014887 h 8856097"/>
              <a:gd name="connsiteX16373" fmla="*/ 7189299 w 8830208"/>
              <a:gd name="connsiteY16373" fmla="*/ 6997065 h 8856097"/>
              <a:gd name="connsiteX16374" fmla="*/ 7185289 w 8830208"/>
              <a:gd name="connsiteY16374" fmla="*/ 6985035 h 8856097"/>
              <a:gd name="connsiteX16375" fmla="*/ 7177831 w 8830208"/>
              <a:gd name="connsiteY16375" fmla="*/ 6997103 h 8856097"/>
              <a:gd name="connsiteX16376" fmla="*/ 7267528 w 8830208"/>
              <a:gd name="connsiteY16376" fmla="*/ 6998942 h 8856097"/>
              <a:gd name="connsiteX16377" fmla="*/ 7277053 w 8830208"/>
              <a:gd name="connsiteY16377" fmla="*/ 7003142 h 8856097"/>
              <a:gd name="connsiteX16378" fmla="*/ 7286578 w 8830208"/>
              <a:gd name="connsiteY16378" fmla="*/ 6993055 h 8856097"/>
              <a:gd name="connsiteX16379" fmla="*/ 7277053 w 8830208"/>
              <a:gd name="connsiteY16379" fmla="*/ 6988854 h 8856097"/>
              <a:gd name="connsiteX16380" fmla="*/ 7267528 w 8830208"/>
              <a:gd name="connsiteY16380" fmla="*/ 6998942 h 8856097"/>
              <a:gd name="connsiteX16381" fmla="*/ 8401002 w 8830208"/>
              <a:gd name="connsiteY16381" fmla="*/ 6998379 h 8856097"/>
              <a:gd name="connsiteX16382" fmla="*/ 8410527 w 8830208"/>
              <a:gd name="connsiteY16382" fmla="*/ 7007904 h 8856097"/>
              <a:gd name="connsiteX16383" fmla="*/ 8420052 w 8830208"/>
              <a:gd name="connsiteY16383" fmla="*/ 6998379 h 8856097"/>
              <a:gd name="connsiteX16384" fmla="*/ 8410527 w 8830208"/>
              <a:gd name="connsiteY16384" fmla="*/ 6988854 h 8856097"/>
              <a:gd name="connsiteX16385" fmla="*/ 8401002 w 8830208"/>
              <a:gd name="connsiteY16385" fmla="*/ 6998379 h 8856097"/>
              <a:gd name="connsiteX16386" fmla="*/ 6667453 w 8830208"/>
              <a:gd name="connsiteY16386" fmla="*/ 7013229 h 8856097"/>
              <a:gd name="connsiteX16387" fmla="*/ 6676978 w 8830208"/>
              <a:gd name="connsiteY16387" fmla="*/ 7022192 h 8856097"/>
              <a:gd name="connsiteX16388" fmla="*/ 6686503 w 8830208"/>
              <a:gd name="connsiteY16388" fmla="*/ 7007343 h 8856097"/>
              <a:gd name="connsiteX16389" fmla="*/ 6676978 w 8830208"/>
              <a:gd name="connsiteY16389" fmla="*/ 6998379 h 8856097"/>
              <a:gd name="connsiteX16390" fmla="*/ 6667453 w 8830208"/>
              <a:gd name="connsiteY16390" fmla="*/ 7013229 h 8856097"/>
              <a:gd name="connsiteX16391" fmla="*/ 6767875 w 8830208"/>
              <a:gd name="connsiteY16391" fmla="*/ 7007248 h 8856097"/>
              <a:gd name="connsiteX16392" fmla="*/ 6772075 w 8830208"/>
              <a:gd name="connsiteY16392" fmla="*/ 7022097 h 8856097"/>
              <a:gd name="connsiteX16393" fmla="*/ 6781753 w 8830208"/>
              <a:gd name="connsiteY16393" fmla="*/ 7013229 h 8856097"/>
              <a:gd name="connsiteX16394" fmla="*/ 6767875 w 8830208"/>
              <a:gd name="connsiteY16394" fmla="*/ 7007248 h 8856097"/>
              <a:gd name="connsiteX16395" fmla="*/ 7067503 w 8830208"/>
              <a:gd name="connsiteY16395" fmla="*/ 7007343 h 8856097"/>
              <a:gd name="connsiteX16396" fmla="*/ 7077028 w 8830208"/>
              <a:gd name="connsiteY16396" fmla="*/ 7022192 h 8856097"/>
              <a:gd name="connsiteX16397" fmla="*/ 7086553 w 8830208"/>
              <a:gd name="connsiteY16397" fmla="*/ 7013229 h 8856097"/>
              <a:gd name="connsiteX16398" fmla="*/ 7077028 w 8830208"/>
              <a:gd name="connsiteY16398" fmla="*/ 6998379 h 8856097"/>
              <a:gd name="connsiteX16399" fmla="*/ 7067503 w 8830208"/>
              <a:gd name="connsiteY16399" fmla="*/ 7007343 h 8856097"/>
              <a:gd name="connsiteX16400" fmla="*/ 7301275 w 8830208"/>
              <a:gd name="connsiteY16400" fmla="*/ 7007248 h 8856097"/>
              <a:gd name="connsiteX16401" fmla="*/ 7305475 w 8830208"/>
              <a:gd name="connsiteY16401" fmla="*/ 7022097 h 8856097"/>
              <a:gd name="connsiteX16402" fmla="*/ 7315153 w 8830208"/>
              <a:gd name="connsiteY16402" fmla="*/ 7013229 h 8856097"/>
              <a:gd name="connsiteX16403" fmla="*/ 7301275 w 8830208"/>
              <a:gd name="connsiteY16403" fmla="*/ 7007248 h 8856097"/>
              <a:gd name="connsiteX16404" fmla="*/ 7400878 w 8830208"/>
              <a:gd name="connsiteY16404" fmla="*/ 7007904 h 8856097"/>
              <a:gd name="connsiteX16405" fmla="*/ 7410403 w 8830208"/>
              <a:gd name="connsiteY16405" fmla="*/ 7017429 h 8856097"/>
              <a:gd name="connsiteX16406" fmla="*/ 7419928 w 8830208"/>
              <a:gd name="connsiteY16406" fmla="*/ 7007904 h 8856097"/>
              <a:gd name="connsiteX16407" fmla="*/ 7410403 w 8830208"/>
              <a:gd name="connsiteY16407" fmla="*/ 6998379 h 8856097"/>
              <a:gd name="connsiteX16408" fmla="*/ 7400878 w 8830208"/>
              <a:gd name="connsiteY16408" fmla="*/ 7007904 h 8856097"/>
              <a:gd name="connsiteX16409" fmla="*/ 7728242 w 8830208"/>
              <a:gd name="connsiteY16409" fmla="*/ 7012477 h 8856097"/>
              <a:gd name="connsiteX16410" fmla="*/ 7742882 w 8830208"/>
              <a:gd name="connsiteY16410" fmla="*/ 7023269 h 8856097"/>
              <a:gd name="connsiteX16411" fmla="*/ 7744168 w 8830208"/>
              <a:gd name="connsiteY16411" fmla="*/ 7003390 h 8856097"/>
              <a:gd name="connsiteX16412" fmla="*/ 7728242 w 8830208"/>
              <a:gd name="connsiteY16412" fmla="*/ 7012477 h 8856097"/>
              <a:gd name="connsiteX16413" fmla="*/ 7843399 w 8830208"/>
              <a:gd name="connsiteY16413" fmla="*/ 7008543 h 8856097"/>
              <a:gd name="connsiteX16414" fmla="*/ 7842199 w 8830208"/>
              <a:gd name="connsiteY16414" fmla="*/ 7023783 h 8856097"/>
              <a:gd name="connsiteX16415" fmla="*/ 7867603 w 8830208"/>
              <a:gd name="connsiteY16415" fmla="*/ 7007343 h 8856097"/>
              <a:gd name="connsiteX16416" fmla="*/ 7843399 w 8830208"/>
              <a:gd name="connsiteY16416" fmla="*/ 7008543 h 8856097"/>
              <a:gd name="connsiteX16417" fmla="*/ 8443474 w 8830208"/>
              <a:gd name="connsiteY16417" fmla="*/ 7008543 h 8856097"/>
              <a:gd name="connsiteX16418" fmla="*/ 8457962 w 8830208"/>
              <a:gd name="connsiteY16418" fmla="*/ 7012896 h 8856097"/>
              <a:gd name="connsiteX16419" fmla="*/ 8459877 w 8830208"/>
              <a:gd name="connsiteY16419" fmla="*/ 6998379 h 8856097"/>
              <a:gd name="connsiteX16420" fmla="*/ 8443474 w 8830208"/>
              <a:gd name="connsiteY16420" fmla="*/ 7008543 h 8856097"/>
              <a:gd name="connsiteX16421" fmla="*/ 6972253 w 8830208"/>
              <a:gd name="connsiteY16421" fmla="*/ 7017429 h 8856097"/>
              <a:gd name="connsiteX16422" fmla="*/ 6981778 w 8830208"/>
              <a:gd name="connsiteY16422" fmla="*/ 7026954 h 8856097"/>
              <a:gd name="connsiteX16423" fmla="*/ 6991303 w 8830208"/>
              <a:gd name="connsiteY16423" fmla="*/ 7017429 h 8856097"/>
              <a:gd name="connsiteX16424" fmla="*/ 6981778 w 8830208"/>
              <a:gd name="connsiteY16424" fmla="*/ 7007904 h 8856097"/>
              <a:gd name="connsiteX16425" fmla="*/ 6972253 w 8830208"/>
              <a:gd name="connsiteY16425" fmla="*/ 7017429 h 8856097"/>
              <a:gd name="connsiteX16426" fmla="*/ 7215931 w 8830208"/>
              <a:gd name="connsiteY16426" fmla="*/ 7016153 h 8856097"/>
              <a:gd name="connsiteX16427" fmla="*/ 7214188 w 8830208"/>
              <a:gd name="connsiteY16427" fmla="*/ 7033937 h 8856097"/>
              <a:gd name="connsiteX16428" fmla="*/ 7227399 w 8830208"/>
              <a:gd name="connsiteY16428" fmla="*/ 7016115 h 8856097"/>
              <a:gd name="connsiteX16429" fmla="*/ 7223389 w 8830208"/>
              <a:gd name="connsiteY16429" fmla="*/ 7004085 h 8856097"/>
              <a:gd name="connsiteX16430" fmla="*/ 7215931 w 8830208"/>
              <a:gd name="connsiteY16430" fmla="*/ 7016153 h 8856097"/>
              <a:gd name="connsiteX16431" fmla="*/ 7611466 w 8830208"/>
              <a:gd name="connsiteY16431" fmla="*/ 7033251 h 8856097"/>
              <a:gd name="connsiteX16432" fmla="*/ 7623315 w 8830208"/>
              <a:gd name="connsiteY16432" fmla="*/ 7042033 h 8856097"/>
              <a:gd name="connsiteX16433" fmla="*/ 7630764 w 8830208"/>
              <a:gd name="connsiteY16433" fmla="*/ 7013468 h 8856097"/>
              <a:gd name="connsiteX16434" fmla="*/ 7611466 w 8830208"/>
              <a:gd name="connsiteY16434" fmla="*/ 7033251 h 8856097"/>
              <a:gd name="connsiteX16435" fmla="*/ 8239830 w 8830208"/>
              <a:gd name="connsiteY16435" fmla="*/ 7022983 h 8856097"/>
              <a:gd name="connsiteX16436" fmla="*/ 8245583 w 8830208"/>
              <a:gd name="connsiteY16436" fmla="*/ 7028746 h 8856097"/>
              <a:gd name="connsiteX16437" fmla="*/ 8244831 w 8830208"/>
              <a:gd name="connsiteY16437" fmla="*/ 7010486 h 8856097"/>
              <a:gd name="connsiteX16438" fmla="*/ 8239830 w 8830208"/>
              <a:gd name="connsiteY16438" fmla="*/ 7022983 h 8856097"/>
              <a:gd name="connsiteX16439" fmla="*/ 6905578 w 8830208"/>
              <a:gd name="connsiteY16439" fmla="*/ 7031155 h 8856097"/>
              <a:gd name="connsiteX16440" fmla="*/ 6915103 w 8830208"/>
              <a:gd name="connsiteY16440" fmla="*/ 7046004 h 8856097"/>
              <a:gd name="connsiteX16441" fmla="*/ 6924628 w 8830208"/>
              <a:gd name="connsiteY16441" fmla="*/ 7037042 h 8856097"/>
              <a:gd name="connsiteX16442" fmla="*/ 6915103 w 8830208"/>
              <a:gd name="connsiteY16442" fmla="*/ 7022192 h 8856097"/>
              <a:gd name="connsiteX16443" fmla="*/ 6905578 w 8830208"/>
              <a:gd name="connsiteY16443" fmla="*/ 7031155 h 8856097"/>
              <a:gd name="connsiteX16444" fmla="*/ 7115128 w 8830208"/>
              <a:gd name="connsiteY16444" fmla="*/ 7031717 h 8856097"/>
              <a:gd name="connsiteX16445" fmla="*/ 7124653 w 8830208"/>
              <a:gd name="connsiteY16445" fmla="*/ 7046004 h 8856097"/>
              <a:gd name="connsiteX16446" fmla="*/ 7134178 w 8830208"/>
              <a:gd name="connsiteY16446" fmla="*/ 7031717 h 8856097"/>
              <a:gd name="connsiteX16447" fmla="*/ 7124653 w 8830208"/>
              <a:gd name="connsiteY16447" fmla="*/ 7017429 h 8856097"/>
              <a:gd name="connsiteX16448" fmla="*/ 7115128 w 8830208"/>
              <a:gd name="connsiteY16448" fmla="*/ 7031717 h 8856097"/>
              <a:gd name="connsiteX16449" fmla="*/ 7339375 w 8830208"/>
              <a:gd name="connsiteY16449" fmla="*/ 7026298 h 8856097"/>
              <a:gd name="connsiteX16450" fmla="*/ 7343575 w 8830208"/>
              <a:gd name="connsiteY16450" fmla="*/ 7041147 h 8856097"/>
              <a:gd name="connsiteX16451" fmla="*/ 7353253 w 8830208"/>
              <a:gd name="connsiteY16451" fmla="*/ 7032279 h 8856097"/>
              <a:gd name="connsiteX16452" fmla="*/ 7339375 w 8830208"/>
              <a:gd name="connsiteY16452" fmla="*/ 7026298 h 8856097"/>
              <a:gd name="connsiteX16453" fmla="*/ 7438978 w 8830208"/>
              <a:gd name="connsiteY16453" fmla="*/ 7026954 h 8856097"/>
              <a:gd name="connsiteX16454" fmla="*/ 7448503 w 8830208"/>
              <a:gd name="connsiteY16454" fmla="*/ 7036479 h 8856097"/>
              <a:gd name="connsiteX16455" fmla="*/ 7458028 w 8830208"/>
              <a:gd name="connsiteY16455" fmla="*/ 7026954 h 8856097"/>
              <a:gd name="connsiteX16456" fmla="*/ 7448503 w 8830208"/>
              <a:gd name="connsiteY16456" fmla="*/ 7017429 h 8856097"/>
              <a:gd name="connsiteX16457" fmla="*/ 7438978 w 8830208"/>
              <a:gd name="connsiteY16457" fmla="*/ 7026954 h 8856097"/>
              <a:gd name="connsiteX16458" fmla="*/ 7558450 w 8830208"/>
              <a:gd name="connsiteY16458" fmla="*/ 7026298 h 8856097"/>
              <a:gd name="connsiteX16459" fmla="*/ 7562650 w 8830208"/>
              <a:gd name="connsiteY16459" fmla="*/ 7041147 h 8856097"/>
              <a:gd name="connsiteX16460" fmla="*/ 7572328 w 8830208"/>
              <a:gd name="connsiteY16460" fmla="*/ 7032279 h 8856097"/>
              <a:gd name="connsiteX16461" fmla="*/ 7558450 w 8830208"/>
              <a:gd name="connsiteY16461" fmla="*/ 7026298 h 8856097"/>
              <a:gd name="connsiteX16462" fmla="*/ 7883567 w 8830208"/>
              <a:gd name="connsiteY16462" fmla="*/ 7030784 h 8856097"/>
              <a:gd name="connsiteX16463" fmla="*/ 7897501 w 8830208"/>
              <a:gd name="connsiteY16463" fmla="*/ 7049948 h 8856097"/>
              <a:gd name="connsiteX16464" fmla="*/ 7897197 w 8830208"/>
              <a:gd name="connsiteY16464" fmla="*/ 7017429 h 8856097"/>
              <a:gd name="connsiteX16465" fmla="*/ 7883567 w 8830208"/>
              <a:gd name="connsiteY16465" fmla="*/ 7030784 h 8856097"/>
              <a:gd name="connsiteX16466" fmla="*/ 8178489 w 8830208"/>
              <a:gd name="connsiteY16466" fmla="*/ 7024040 h 8856097"/>
              <a:gd name="connsiteX16467" fmla="*/ 8180908 w 8830208"/>
              <a:gd name="connsiteY16467" fmla="*/ 7055529 h 8856097"/>
              <a:gd name="connsiteX16468" fmla="*/ 8192367 w 8830208"/>
              <a:gd name="connsiteY16468" fmla="*/ 7022754 h 8856097"/>
              <a:gd name="connsiteX16469" fmla="*/ 8178489 w 8830208"/>
              <a:gd name="connsiteY16469" fmla="*/ 7024040 h 8856097"/>
              <a:gd name="connsiteX16470" fmla="*/ 8772477 w 8830208"/>
              <a:gd name="connsiteY16470" fmla="*/ 7031717 h 8856097"/>
              <a:gd name="connsiteX16471" fmla="*/ 8782002 w 8830208"/>
              <a:gd name="connsiteY16471" fmla="*/ 7046004 h 8856097"/>
              <a:gd name="connsiteX16472" fmla="*/ 8791527 w 8830208"/>
              <a:gd name="connsiteY16472" fmla="*/ 7031717 h 8856097"/>
              <a:gd name="connsiteX16473" fmla="*/ 8782002 w 8830208"/>
              <a:gd name="connsiteY16473" fmla="*/ 7017429 h 8856097"/>
              <a:gd name="connsiteX16474" fmla="*/ 8772477 w 8830208"/>
              <a:gd name="connsiteY16474" fmla="*/ 7031717 h 8856097"/>
              <a:gd name="connsiteX16475" fmla="*/ 6610303 w 8830208"/>
              <a:gd name="connsiteY16475" fmla="*/ 7037042 h 8856097"/>
              <a:gd name="connsiteX16476" fmla="*/ 6619828 w 8830208"/>
              <a:gd name="connsiteY16476" fmla="*/ 7041242 h 8856097"/>
              <a:gd name="connsiteX16477" fmla="*/ 6629353 w 8830208"/>
              <a:gd name="connsiteY16477" fmla="*/ 7031155 h 8856097"/>
              <a:gd name="connsiteX16478" fmla="*/ 6619828 w 8830208"/>
              <a:gd name="connsiteY16478" fmla="*/ 7026954 h 8856097"/>
              <a:gd name="connsiteX16479" fmla="*/ 6610303 w 8830208"/>
              <a:gd name="connsiteY16479" fmla="*/ 7037042 h 8856097"/>
              <a:gd name="connsiteX16480" fmla="*/ 6705553 w 8830208"/>
              <a:gd name="connsiteY16480" fmla="*/ 7036479 h 8856097"/>
              <a:gd name="connsiteX16481" fmla="*/ 6715078 w 8830208"/>
              <a:gd name="connsiteY16481" fmla="*/ 7046004 h 8856097"/>
              <a:gd name="connsiteX16482" fmla="*/ 6724603 w 8830208"/>
              <a:gd name="connsiteY16482" fmla="*/ 7036479 h 8856097"/>
              <a:gd name="connsiteX16483" fmla="*/ 6715078 w 8830208"/>
              <a:gd name="connsiteY16483" fmla="*/ 7026954 h 8856097"/>
              <a:gd name="connsiteX16484" fmla="*/ 6705553 w 8830208"/>
              <a:gd name="connsiteY16484" fmla="*/ 7036479 h 8856097"/>
              <a:gd name="connsiteX16485" fmla="*/ 6810328 w 8830208"/>
              <a:gd name="connsiteY16485" fmla="*/ 7036479 h 8856097"/>
              <a:gd name="connsiteX16486" fmla="*/ 6819853 w 8830208"/>
              <a:gd name="connsiteY16486" fmla="*/ 7046004 h 8856097"/>
              <a:gd name="connsiteX16487" fmla="*/ 6829378 w 8830208"/>
              <a:gd name="connsiteY16487" fmla="*/ 7036479 h 8856097"/>
              <a:gd name="connsiteX16488" fmla="*/ 6819853 w 8830208"/>
              <a:gd name="connsiteY16488" fmla="*/ 7026954 h 8856097"/>
              <a:gd name="connsiteX16489" fmla="*/ 6810328 w 8830208"/>
              <a:gd name="connsiteY16489" fmla="*/ 7036479 h 8856097"/>
              <a:gd name="connsiteX16490" fmla="*/ 7010353 w 8830208"/>
              <a:gd name="connsiteY16490" fmla="*/ 7041804 h 8856097"/>
              <a:gd name="connsiteX16491" fmla="*/ 7019878 w 8830208"/>
              <a:gd name="connsiteY16491" fmla="*/ 7050767 h 8856097"/>
              <a:gd name="connsiteX16492" fmla="*/ 7029403 w 8830208"/>
              <a:gd name="connsiteY16492" fmla="*/ 7035918 h 8856097"/>
              <a:gd name="connsiteX16493" fmla="*/ 7019878 w 8830208"/>
              <a:gd name="connsiteY16493" fmla="*/ 7026954 h 8856097"/>
              <a:gd name="connsiteX16494" fmla="*/ 7010353 w 8830208"/>
              <a:gd name="connsiteY16494" fmla="*/ 7041804 h 8856097"/>
              <a:gd name="connsiteX16495" fmla="*/ 7249230 w 8830208"/>
              <a:gd name="connsiteY16495" fmla="*/ 7042033 h 8856097"/>
              <a:gd name="connsiteX16496" fmla="*/ 7254983 w 8830208"/>
              <a:gd name="connsiteY16496" fmla="*/ 7047796 h 8856097"/>
              <a:gd name="connsiteX16497" fmla="*/ 7254231 w 8830208"/>
              <a:gd name="connsiteY16497" fmla="*/ 7029536 h 8856097"/>
              <a:gd name="connsiteX16498" fmla="*/ 7249230 w 8830208"/>
              <a:gd name="connsiteY16498" fmla="*/ 7042033 h 8856097"/>
              <a:gd name="connsiteX16499" fmla="*/ 7767199 w 8830208"/>
              <a:gd name="connsiteY16499" fmla="*/ 7037118 h 8856097"/>
              <a:gd name="connsiteX16500" fmla="*/ 7765999 w 8830208"/>
              <a:gd name="connsiteY16500" fmla="*/ 7052358 h 8856097"/>
              <a:gd name="connsiteX16501" fmla="*/ 7791403 w 8830208"/>
              <a:gd name="connsiteY16501" fmla="*/ 7035918 h 8856097"/>
              <a:gd name="connsiteX16502" fmla="*/ 7767199 w 8830208"/>
              <a:gd name="connsiteY16502" fmla="*/ 7037118 h 8856097"/>
              <a:gd name="connsiteX16503" fmla="*/ 8377190 w 8830208"/>
              <a:gd name="connsiteY16503" fmla="*/ 7036479 h 8856097"/>
              <a:gd name="connsiteX16504" fmla="*/ 8381390 w 8830208"/>
              <a:gd name="connsiteY16504" fmla="*/ 7046004 h 8856097"/>
              <a:gd name="connsiteX16505" fmla="*/ 8391477 w 8830208"/>
              <a:gd name="connsiteY16505" fmla="*/ 7036479 h 8856097"/>
              <a:gd name="connsiteX16506" fmla="*/ 8387277 w 8830208"/>
              <a:gd name="connsiteY16506" fmla="*/ 7026954 h 8856097"/>
              <a:gd name="connsiteX16507" fmla="*/ 8377190 w 8830208"/>
              <a:gd name="connsiteY16507" fmla="*/ 7036479 h 8856097"/>
              <a:gd name="connsiteX16508" fmla="*/ 7158781 w 8830208"/>
              <a:gd name="connsiteY16508" fmla="*/ 7044728 h 8856097"/>
              <a:gd name="connsiteX16509" fmla="*/ 7157038 w 8830208"/>
              <a:gd name="connsiteY16509" fmla="*/ 7062512 h 8856097"/>
              <a:gd name="connsiteX16510" fmla="*/ 7170249 w 8830208"/>
              <a:gd name="connsiteY16510" fmla="*/ 7044690 h 8856097"/>
              <a:gd name="connsiteX16511" fmla="*/ 7166239 w 8830208"/>
              <a:gd name="connsiteY16511" fmla="*/ 7032660 h 8856097"/>
              <a:gd name="connsiteX16512" fmla="*/ 7158781 w 8830208"/>
              <a:gd name="connsiteY16512" fmla="*/ 7044728 h 8856097"/>
              <a:gd name="connsiteX16513" fmla="*/ 7381828 w 8830208"/>
              <a:gd name="connsiteY16513" fmla="*/ 7051329 h 8856097"/>
              <a:gd name="connsiteX16514" fmla="*/ 7391505 w 8830208"/>
              <a:gd name="connsiteY16514" fmla="*/ 7060197 h 8856097"/>
              <a:gd name="connsiteX16515" fmla="*/ 7395706 w 8830208"/>
              <a:gd name="connsiteY16515" fmla="*/ 7045348 h 8856097"/>
              <a:gd name="connsiteX16516" fmla="*/ 7381828 w 8830208"/>
              <a:gd name="connsiteY16516" fmla="*/ 7051329 h 8856097"/>
              <a:gd name="connsiteX16517" fmla="*/ 7486603 w 8830208"/>
              <a:gd name="connsiteY16517" fmla="*/ 7050767 h 8856097"/>
              <a:gd name="connsiteX16518" fmla="*/ 7496842 w 8830208"/>
              <a:gd name="connsiteY16518" fmla="*/ 7063226 h 8856097"/>
              <a:gd name="connsiteX16519" fmla="*/ 7507082 w 8830208"/>
              <a:gd name="connsiteY16519" fmla="*/ 7050767 h 8856097"/>
              <a:gd name="connsiteX16520" fmla="*/ 7496842 w 8830208"/>
              <a:gd name="connsiteY16520" fmla="*/ 7038308 h 8856097"/>
              <a:gd name="connsiteX16521" fmla="*/ 7486603 w 8830208"/>
              <a:gd name="connsiteY16521" fmla="*/ 7050767 h 8856097"/>
              <a:gd name="connsiteX16522" fmla="*/ 7651013 w 8830208"/>
              <a:gd name="connsiteY16522" fmla="*/ 7055092 h 8856097"/>
              <a:gd name="connsiteX16523" fmla="*/ 7648242 w 8830208"/>
              <a:gd name="connsiteY16523" fmla="*/ 7079170 h 8856097"/>
              <a:gd name="connsiteX16524" fmla="*/ 7677103 w 8830208"/>
              <a:gd name="connsiteY16524" fmla="*/ 7041871 h 8856097"/>
              <a:gd name="connsiteX16525" fmla="*/ 7651013 w 8830208"/>
              <a:gd name="connsiteY16525" fmla="*/ 7055092 h 8856097"/>
              <a:gd name="connsiteX16526" fmla="*/ 7931106 w 8830208"/>
              <a:gd name="connsiteY16526" fmla="*/ 7042833 h 8856097"/>
              <a:gd name="connsiteX16527" fmla="*/ 7924753 w 8830208"/>
              <a:gd name="connsiteY16527" fmla="*/ 7067807 h 8856097"/>
              <a:gd name="connsiteX16528" fmla="*/ 7924753 w 8830208"/>
              <a:gd name="connsiteY16528" fmla="*/ 7086438 h 8856097"/>
              <a:gd name="connsiteX16529" fmla="*/ 7939040 w 8830208"/>
              <a:gd name="connsiteY16529" fmla="*/ 7074579 h 8856097"/>
              <a:gd name="connsiteX16530" fmla="*/ 7953328 w 8830208"/>
              <a:gd name="connsiteY16530" fmla="*/ 7049605 h 8856097"/>
              <a:gd name="connsiteX16531" fmla="*/ 7931106 w 8830208"/>
              <a:gd name="connsiteY16531" fmla="*/ 7042833 h 8856097"/>
              <a:gd name="connsiteX16532" fmla="*/ 8082210 w 8830208"/>
              <a:gd name="connsiteY16532" fmla="*/ 7089048 h 8856097"/>
              <a:gd name="connsiteX16533" fmla="*/ 8056988 w 8830208"/>
              <a:gd name="connsiteY16533" fmla="*/ 7160304 h 8856097"/>
              <a:gd name="connsiteX16534" fmla="*/ 8134303 w 8830208"/>
              <a:gd name="connsiteY16534" fmla="*/ 7040557 h 8856097"/>
              <a:gd name="connsiteX16535" fmla="*/ 8125073 w 8830208"/>
              <a:gd name="connsiteY16535" fmla="*/ 7036479 h 8856097"/>
              <a:gd name="connsiteX16536" fmla="*/ 8082210 w 8830208"/>
              <a:gd name="connsiteY16536" fmla="*/ 7089048 h 8856097"/>
              <a:gd name="connsiteX16537" fmla="*/ 8315278 w 8830208"/>
              <a:gd name="connsiteY16537" fmla="*/ 7046567 h 8856097"/>
              <a:gd name="connsiteX16538" fmla="*/ 8324803 w 8830208"/>
              <a:gd name="connsiteY16538" fmla="*/ 7050767 h 8856097"/>
              <a:gd name="connsiteX16539" fmla="*/ 8334328 w 8830208"/>
              <a:gd name="connsiteY16539" fmla="*/ 7040680 h 8856097"/>
              <a:gd name="connsiteX16540" fmla="*/ 8324803 w 8830208"/>
              <a:gd name="connsiteY16540" fmla="*/ 7036479 h 8856097"/>
              <a:gd name="connsiteX16541" fmla="*/ 8315278 w 8830208"/>
              <a:gd name="connsiteY16541" fmla="*/ 7046567 h 8856097"/>
              <a:gd name="connsiteX16542" fmla="*/ 6653575 w 8830208"/>
              <a:gd name="connsiteY16542" fmla="*/ 7054873 h 8856097"/>
              <a:gd name="connsiteX16543" fmla="*/ 6657775 w 8830208"/>
              <a:gd name="connsiteY16543" fmla="*/ 7069722 h 8856097"/>
              <a:gd name="connsiteX16544" fmla="*/ 6667453 w 8830208"/>
              <a:gd name="connsiteY16544" fmla="*/ 7060854 h 8856097"/>
              <a:gd name="connsiteX16545" fmla="*/ 6653575 w 8830208"/>
              <a:gd name="connsiteY16545" fmla="*/ 7054873 h 8856097"/>
              <a:gd name="connsiteX16546" fmla="*/ 6753178 w 8830208"/>
              <a:gd name="connsiteY16546" fmla="*/ 7055529 h 8856097"/>
              <a:gd name="connsiteX16547" fmla="*/ 6762703 w 8830208"/>
              <a:gd name="connsiteY16547" fmla="*/ 7065054 h 8856097"/>
              <a:gd name="connsiteX16548" fmla="*/ 6772228 w 8830208"/>
              <a:gd name="connsiteY16548" fmla="*/ 7055529 h 8856097"/>
              <a:gd name="connsiteX16549" fmla="*/ 6762703 w 8830208"/>
              <a:gd name="connsiteY16549" fmla="*/ 7046004 h 8856097"/>
              <a:gd name="connsiteX16550" fmla="*/ 6753178 w 8830208"/>
              <a:gd name="connsiteY16550" fmla="*/ 7055529 h 8856097"/>
              <a:gd name="connsiteX16551" fmla="*/ 6848428 w 8830208"/>
              <a:gd name="connsiteY16551" fmla="*/ 7055529 h 8856097"/>
              <a:gd name="connsiteX16552" fmla="*/ 6857953 w 8830208"/>
              <a:gd name="connsiteY16552" fmla="*/ 7065054 h 8856097"/>
              <a:gd name="connsiteX16553" fmla="*/ 6867478 w 8830208"/>
              <a:gd name="connsiteY16553" fmla="*/ 7055529 h 8856097"/>
              <a:gd name="connsiteX16554" fmla="*/ 6857953 w 8830208"/>
              <a:gd name="connsiteY16554" fmla="*/ 7046004 h 8856097"/>
              <a:gd name="connsiteX16555" fmla="*/ 6848428 w 8830208"/>
              <a:gd name="connsiteY16555" fmla="*/ 7055529 h 8856097"/>
              <a:gd name="connsiteX16556" fmla="*/ 6953203 w 8830208"/>
              <a:gd name="connsiteY16556" fmla="*/ 7055529 h 8856097"/>
              <a:gd name="connsiteX16557" fmla="*/ 6963290 w 8830208"/>
              <a:gd name="connsiteY16557" fmla="*/ 7065054 h 8856097"/>
              <a:gd name="connsiteX16558" fmla="*/ 6967490 w 8830208"/>
              <a:gd name="connsiteY16558" fmla="*/ 7055529 h 8856097"/>
              <a:gd name="connsiteX16559" fmla="*/ 6957403 w 8830208"/>
              <a:gd name="connsiteY16559" fmla="*/ 7046004 h 8856097"/>
              <a:gd name="connsiteX16560" fmla="*/ 6953203 w 8830208"/>
              <a:gd name="connsiteY16560" fmla="*/ 7055529 h 8856097"/>
              <a:gd name="connsiteX16561" fmla="*/ 7053720 w 8830208"/>
              <a:gd name="connsiteY16561" fmla="*/ 7054720 h 8856097"/>
              <a:gd name="connsiteX16562" fmla="*/ 7057168 w 8830208"/>
              <a:gd name="connsiteY16562" fmla="*/ 7069312 h 8856097"/>
              <a:gd name="connsiteX16563" fmla="*/ 7071760 w 8830208"/>
              <a:gd name="connsiteY16563" fmla="*/ 7065864 h 8856097"/>
              <a:gd name="connsiteX16564" fmla="*/ 7068312 w 8830208"/>
              <a:gd name="connsiteY16564" fmla="*/ 7051272 h 8856097"/>
              <a:gd name="connsiteX16565" fmla="*/ 7053720 w 8830208"/>
              <a:gd name="connsiteY16565" fmla="*/ 7054720 h 8856097"/>
              <a:gd name="connsiteX16566" fmla="*/ 7282225 w 8830208"/>
              <a:gd name="connsiteY16566" fmla="*/ 7054873 h 8856097"/>
              <a:gd name="connsiteX16567" fmla="*/ 7286425 w 8830208"/>
              <a:gd name="connsiteY16567" fmla="*/ 7069722 h 8856097"/>
              <a:gd name="connsiteX16568" fmla="*/ 7296103 w 8830208"/>
              <a:gd name="connsiteY16568" fmla="*/ 7060854 h 8856097"/>
              <a:gd name="connsiteX16569" fmla="*/ 7282225 w 8830208"/>
              <a:gd name="connsiteY16569" fmla="*/ 7054873 h 8856097"/>
              <a:gd name="connsiteX16570" fmla="*/ 7812358 w 8830208"/>
              <a:gd name="connsiteY16570" fmla="*/ 7057435 h 8856097"/>
              <a:gd name="connsiteX16571" fmla="*/ 7815215 w 8830208"/>
              <a:gd name="connsiteY16571" fmla="*/ 7084104 h 8856097"/>
              <a:gd name="connsiteX16572" fmla="*/ 7829503 w 8830208"/>
              <a:gd name="connsiteY16572" fmla="*/ 7080123 h 8856097"/>
              <a:gd name="connsiteX16573" fmla="*/ 7835284 w 8830208"/>
              <a:gd name="connsiteY16573" fmla="*/ 7061073 h 8856097"/>
              <a:gd name="connsiteX16574" fmla="*/ 7812358 w 8830208"/>
              <a:gd name="connsiteY16574" fmla="*/ 7057435 h 8856097"/>
              <a:gd name="connsiteX16575" fmla="*/ 8216856 w 8830208"/>
              <a:gd name="connsiteY16575" fmla="*/ 7052358 h 8856097"/>
              <a:gd name="connsiteX16576" fmla="*/ 8210503 w 8830208"/>
              <a:gd name="connsiteY16576" fmla="*/ 7068550 h 8856097"/>
              <a:gd name="connsiteX16577" fmla="*/ 8221770 w 8830208"/>
              <a:gd name="connsiteY16577" fmla="*/ 7067122 h 8856097"/>
              <a:gd name="connsiteX16578" fmla="*/ 8228124 w 8830208"/>
              <a:gd name="connsiteY16578" fmla="*/ 7050929 h 8856097"/>
              <a:gd name="connsiteX16579" fmla="*/ 8216856 w 8830208"/>
              <a:gd name="connsiteY16579" fmla="*/ 7052358 h 8856097"/>
              <a:gd name="connsiteX16580" fmla="*/ 8410527 w 8830208"/>
              <a:gd name="connsiteY16580" fmla="*/ 7055529 h 8856097"/>
              <a:gd name="connsiteX16581" fmla="*/ 8420052 w 8830208"/>
              <a:gd name="connsiteY16581" fmla="*/ 7065054 h 8856097"/>
              <a:gd name="connsiteX16582" fmla="*/ 8429577 w 8830208"/>
              <a:gd name="connsiteY16582" fmla="*/ 7055529 h 8856097"/>
              <a:gd name="connsiteX16583" fmla="*/ 8420052 w 8830208"/>
              <a:gd name="connsiteY16583" fmla="*/ 7046004 h 8856097"/>
              <a:gd name="connsiteX16584" fmla="*/ 8410527 w 8830208"/>
              <a:gd name="connsiteY16584" fmla="*/ 7055529 h 8856097"/>
              <a:gd name="connsiteX16585" fmla="*/ 8515302 w 8830208"/>
              <a:gd name="connsiteY16585" fmla="*/ 7055529 h 8856097"/>
              <a:gd name="connsiteX16586" fmla="*/ 8525390 w 8830208"/>
              <a:gd name="connsiteY16586" fmla="*/ 7065054 h 8856097"/>
              <a:gd name="connsiteX16587" fmla="*/ 8529590 w 8830208"/>
              <a:gd name="connsiteY16587" fmla="*/ 7055529 h 8856097"/>
              <a:gd name="connsiteX16588" fmla="*/ 8519503 w 8830208"/>
              <a:gd name="connsiteY16588" fmla="*/ 7046004 h 8856097"/>
              <a:gd name="connsiteX16589" fmla="*/ 8515302 w 8830208"/>
              <a:gd name="connsiteY16589" fmla="*/ 7055529 h 8856097"/>
              <a:gd name="connsiteX16590" fmla="*/ 7196881 w 8830208"/>
              <a:gd name="connsiteY16590" fmla="*/ 7063778 h 8856097"/>
              <a:gd name="connsiteX16591" fmla="*/ 7195138 w 8830208"/>
              <a:gd name="connsiteY16591" fmla="*/ 7081562 h 8856097"/>
              <a:gd name="connsiteX16592" fmla="*/ 7208349 w 8830208"/>
              <a:gd name="connsiteY16592" fmla="*/ 7063740 h 8856097"/>
              <a:gd name="connsiteX16593" fmla="*/ 7204339 w 8830208"/>
              <a:gd name="connsiteY16593" fmla="*/ 7051710 h 8856097"/>
              <a:gd name="connsiteX16594" fmla="*/ 7196881 w 8830208"/>
              <a:gd name="connsiteY16594" fmla="*/ 7063778 h 8856097"/>
              <a:gd name="connsiteX16595" fmla="*/ 7537742 w 8830208"/>
              <a:gd name="connsiteY16595" fmla="*/ 7069627 h 8856097"/>
              <a:gd name="connsiteX16596" fmla="*/ 7552382 w 8830208"/>
              <a:gd name="connsiteY16596" fmla="*/ 7080419 h 8856097"/>
              <a:gd name="connsiteX16597" fmla="*/ 7553668 w 8830208"/>
              <a:gd name="connsiteY16597" fmla="*/ 7060540 h 8856097"/>
              <a:gd name="connsiteX16598" fmla="*/ 7537742 w 8830208"/>
              <a:gd name="connsiteY16598" fmla="*/ 7069627 h 8856097"/>
              <a:gd name="connsiteX16599" fmla="*/ 7696153 w 8830208"/>
              <a:gd name="connsiteY16599" fmla="*/ 7074579 h 8856097"/>
              <a:gd name="connsiteX16600" fmla="*/ 7689847 w 8830208"/>
              <a:gd name="connsiteY16600" fmla="*/ 7100021 h 8856097"/>
              <a:gd name="connsiteX16601" fmla="*/ 7705678 w 8830208"/>
              <a:gd name="connsiteY16601" fmla="*/ 7084104 h 8856097"/>
              <a:gd name="connsiteX16602" fmla="*/ 7711983 w 8830208"/>
              <a:gd name="connsiteY16602" fmla="*/ 7058664 h 8856097"/>
              <a:gd name="connsiteX16603" fmla="*/ 7696153 w 8830208"/>
              <a:gd name="connsiteY16603" fmla="*/ 7074579 h 8856097"/>
              <a:gd name="connsiteX16604" fmla="*/ 8258880 w 8830208"/>
              <a:gd name="connsiteY16604" fmla="*/ 7070608 h 8856097"/>
              <a:gd name="connsiteX16605" fmla="*/ 8264633 w 8830208"/>
              <a:gd name="connsiteY16605" fmla="*/ 7076371 h 8856097"/>
              <a:gd name="connsiteX16606" fmla="*/ 8263881 w 8830208"/>
              <a:gd name="connsiteY16606" fmla="*/ 7058111 h 8856097"/>
              <a:gd name="connsiteX16607" fmla="*/ 8258880 w 8830208"/>
              <a:gd name="connsiteY16607" fmla="*/ 7070608 h 8856097"/>
              <a:gd name="connsiteX16608" fmla="*/ 8689381 w 8830208"/>
              <a:gd name="connsiteY16608" fmla="*/ 7129348 h 8856097"/>
              <a:gd name="connsiteX16609" fmla="*/ 8612743 w 8830208"/>
              <a:gd name="connsiteY16609" fmla="*/ 7251393 h 8856097"/>
              <a:gd name="connsiteX16610" fmla="*/ 8676780 w 8830208"/>
              <a:gd name="connsiteY16610" fmla="*/ 7173707 h 8856097"/>
              <a:gd name="connsiteX16611" fmla="*/ 8750018 w 8830208"/>
              <a:gd name="connsiteY16611" fmla="*/ 7079352 h 8856097"/>
              <a:gd name="connsiteX16612" fmla="*/ 8754618 w 8830208"/>
              <a:gd name="connsiteY16612" fmla="*/ 7055529 h 8856097"/>
              <a:gd name="connsiteX16613" fmla="*/ 8689381 w 8830208"/>
              <a:gd name="connsiteY16613" fmla="*/ 7129348 h 8856097"/>
              <a:gd name="connsiteX16614" fmla="*/ 6996475 w 8830208"/>
              <a:gd name="connsiteY16614" fmla="*/ 7073923 h 8856097"/>
              <a:gd name="connsiteX16615" fmla="*/ 7000675 w 8830208"/>
              <a:gd name="connsiteY16615" fmla="*/ 7088772 h 8856097"/>
              <a:gd name="connsiteX16616" fmla="*/ 7010353 w 8830208"/>
              <a:gd name="connsiteY16616" fmla="*/ 7079904 h 8856097"/>
              <a:gd name="connsiteX16617" fmla="*/ 6996475 w 8830208"/>
              <a:gd name="connsiteY16617" fmla="*/ 7073923 h 8856097"/>
              <a:gd name="connsiteX16618" fmla="*/ 7096078 w 8830208"/>
              <a:gd name="connsiteY16618" fmla="*/ 7078780 h 8856097"/>
              <a:gd name="connsiteX16619" fmla="*/ 7105603 w 8830208"/>
              <a:gd name="connsiteY16619" fmla="*/ 7093629 h 8856097"/>
              <a:gd name="connsiteX16620" fmla="*/ 7115128 w 8830208"/>
              <a:gd name="connsiteY16620" fmla="*/ 7084667 h 8856097"/>
              <a:gd name="connsiteX16621" fmla="*/ 7105603 w 8830208"/>
              <a:gd name="connsiteY16621" fmla="*/ 7069817 h 8856097"/>
              <a:gd name="connsiteX16622" fmla="*/ 7096078 w 8830208"/>
              <a:gd name="connsiteY16622" fmla="*/ 7078780 h 8856097"/>
              <a:gd name="connsiteX16623" fmla="*/ 7320706 w 8830208"/>
              <a:gd name="connsiteY16623" fmla="*/ 7073303 h 8856097"/>
              <a:gd name="connsiteX16624" fmla="*/ 7318963 w 8830208"/>
              <a:gd name="connsiteY16624" fmla="*/ 7091087 h 8856097"/>
              <a:gd name="connsiteX16625" fmla="*/ 7332174 w 8830208"/>
              <a:gd name="connsiteY16625" fmla="*/ 7073265 h 8856097"/>
              <a:gd name="connsiteX16626" fmla="*/ 7328164 w 8830208"/>
              <a:gd name="connsiteY16626" fmla="*/ 7061235 h 8856097"/>
              <a:gd name="connsiteX16627" fmla="*/ 7320706 w 8830208"/>
              <a:gd name="connsiteY16627" fmla="*/ 7073303 h 8856097"/>
              <a:gd name="connsiteX16628" fmla="*/ 7419928 w 8830208"/>
              <a:gd name="connsiteY16628" fmla="*/ 7074579 h 8856097"/>
              <a:gd name="connsiteX16629" fmla="*/ 7429453 w 8830208"/>
              <a:gd name="connsiteY16629" fmla="*/ 7084104 h 8856097"/>
              <a:gd name="connsiteX16630" fmla="*/ 7438978 w 8830208"/>
              <a:gd name="connsiteY16630" fmla="*/ 7074579 h 8856097"/>
              <a:gd name="connsiteX16631" fmla="*/ 7429453 w 8830208"/>
              <a:gd name="connsiteY16631" fmla="*/ 7065054 h 8856097"/>
              <a:gd name="connsiteX16632" fmla="*/ 7419928 w 8830208"/>
              <a:gd name="connsiteY16632" fmla="*/ 7074579 h 8856097"/>
              <a:gd name="connsiteX16633" fmla="*/ 7859820 w 8830208"/>
              <a:gd name="connsiteY16633" fmla="*/ 7076647 h 8856097"/>
              <a:gd name="connsiteX16634" fmla="*/ 7857439 w 8830208"/>
              <a:gd name="connsiteY16634" fmla="*/ 7112679 h 8856097"/>
              <a:gd name="connsiteX16635" fmla="*/ 7874985 w 8830208"/>
              <a:gd name="connsiteY16635" fmla="*/ 7069255 h 8856097"/>
              <a:gd name="connsiteX16636" fmla="*/ 7859820 w 8830208"/>
              <a:gd name="connsiteY16636" fmla="*/ 7076647 h 8856097"/>
              <a:gd name="connsiteX16637" fmla="*/ 8141961 w 8830208"/>
              <a:gd name="connsiteY16637" fmla="*/ 7086486 h 8856097"/>
              <a:gd name="connsiteX16638" fmla="*/ 8094983 w 8830208"/>
              <a:gd name="connsiteY16638" fmla="*/ 7183365 h 8856097"/>
              <a:gd name="connsiteX16639" fmla="*/ 8170812 w 8830208"/>
              <a:gd name="connsiteY16639" fmla="*/ 7072198 h 8856097"/>
              <a:gd name="connsiteX16640" fmla="*/ 8141961 w 8830208"/>
              <a:gd name="connsiteY16640" fmla="*/ 7086486 h 8856097"/>
              <a:gd name="connsiteX16641" fmla="*/ 8343853 w 8830208"/>
              <a:gd name="connsiteY16641" fmla="*/ 7074579 h 8856097"/>
              <a:gd name="connsiteX16642" fmla="*/ 8353378 w 8830208"/>
              <a:gd name="connsiteY16642" fmla="*/ 7084104 h 8856097"/>
              <a:gd name="connsiteX16643" fmla="*/ 8362903 w 8830208"/>
              <a:gd name="connsiteY16643" fmla="*/ 7074579 h 8856097"/>
              <a:gd name="connsiteX16644" fmla="*/ 8353378 w 8830208"/>
              <a:gd name="connsiteY16644" fmla="*/ 7065054 h 8856097"/>
              <a:gd name="connsiteX16645" fmla="*/ 8343853 w 8830208"/>
              <a:gd name="connsiteY16645" fmla="*/ 7074579 h 8856097"/>
              <a:gd name="connsiteX16646" fmla="*/ 8448627 w 8830208"/>
              <a:gd name="connsiteY16646" fmla="*/ 7074579 h 8856097"/>
              <a:gd name="connsiteX16647" fmla="*/ 8458152 w 8830208"/>
              <a:gd name="connsiteY16647" fmla="*/ 7084104 h 8856097"/>
              <a:gd name="connsiteX16648" fmla="*/ 8467677 w 8830208"/>
              <a:gd name="connsiteY16648" fmla="*/ 7074579 h 8856097"/>
              <a:gd name="connsiteX16649" fmla="*/ 8458152 w 8830208"/>
              <a:gd name="connsiteY16649" fmla="*/ 7065054 h 8856097"/>
              <a:gd name="connsiteX16650" fmla="*/ 8448627 w 8830208"/>
              <a:gd name="connsiteY16650" fmla="*/ 7074579 h 8856097"/>
              <a:gd name="connsiteX16651" fmla="*/ 6591253 w 8830208"/>
              <a:gd name="connsiteY16651" fmla="*/ 7084104 h 8856097"/>
              <a:gd name="connsiteX16652" fmla="*/ 6600778 w 8830208"/>
              <a:gd name="connsiteY16652" fmla="*/ 7093629 h 8856097"/>
              <a:gd name="connsiteX16653" fmla="*/ 6610303 w 8830208"/>
              <a:gd name="connsiteY16653" fmla="*/ 7084104 h 8856097"/>
              <a:gd name="connsiteX16654" fmla="*/ 6600778 w 8830208"/>
              <a:gd name="connsiteY16654" fmla="*/ 7074579 h 8856097"/>
              <a:gd name="connsiteX16655" fmla="*/ 6591253 w 8830208"/>
              <a:gd name="connsiteY16655" fmla="*/ 7084104 h 8856097"/>
              <a:gd name="connsiteX16656" fmla="*/ 6696028 w 8830208"/>
              <a:gd name="connsiteY16656" fmla="*/ 7084104 h 8856097"/>
              <a:gd name="connsiteX16657" fmla="*/ 6705553 w 8830208"/>
              <a:gd name="connsiteY16657" fmla="*/ 7093629 h 8856097"/>
              <a:gd name="connsiteX16658" fmla="*/ 6715078 w 8830208"/>
              <a:gd name="connsiteY16658" fmla="*/ 7084104 h 8856097"/>
              <a:gd name="connsiteX16659" fmla="*/ 6705553 w 8830208"/>
              <a:gd name="connsiteY16659" fmla="*/ 7074579 h 8856097"/>
              <a:gd name="connsiteX16660" fmla="*/ 6696028 w 8830208"/>
              <a:gd name="connsiteY16660" fmla="*/ 7084104 h 8856097"/>
              <a:gd name="connsiteX16661" fmla="*/ 6791278 w 8830208"/>
              <a:gd name="connsiteY16661" fmla="*/ 7084104 h 8856097"/>
              <a:gd name="connsiteX16662" fmla="*/ 6800803 w 8830208"/>
              <a:gd name="connsiteY16662" fmla="*/ 7093629 h 8856097"/>
              <a:gd name="connsiteX16663" fmla="*/ 6810328 w 8830208"/>
              <a:gd name="connsiteY16663" fmla="*/ 7084104 h 8856097"/>
              <a:gd name="connsiteX16664" fmla="*/ 6800803 w 8830208"/>
              <a:gd name="connsiteY16664" fmla="*/ 7074579 h 8856097"/>
              <a:gd name="connsiteX16665" fmla="*/ 6791278 w 8830208"/>
              <a:gd name="connsiteY16665" fmla="*/ 7084104 h 8856097"/>
              <a:gd name="connsiteX16666" fmla="*/ 7736158 w 8830208"/>
              <a:gd name="connsiteY16666" fmla="*/ 7094115 h 8856097"/>
              <a:gd name="connsiteX16667" fmla="*/ 7733919 w 8830208"/>
              <a:gd name="connsiteY16667" fmla="*/ 7122204 h 8856097"/>
              <a:gd name="connsiteX16668" fmla="*/ 7755236 w 8830208"/>
              <a:gd name="connsiteY16668" fmla="*/ 7080533 h 8856097"/>
              <a:gd name="connsiteX16669" fmla="*/ 7736158 w 8830208"/>
              <a:gd name="connsiteY16669" fmla="*/ 7094115 h 8856097"/>
              <a:gd name="connsiteX16670" fmla="*/ 8291875 w 8830208"/>
              <a:gd name="connsiteY16670" fmla="*/ 7083448 h 8856097"/>
              <a:gd name="connsiteX16671" fmla="*/ 8296075 w 8830208"/>
              <a:gd name="connsiteY16671" fmla="*/ 7098297 h 8856097"/>
              <a:gd name="connsiteX16672" fmla="*/ 8305753 w 8830208"/>
              <a:gd name="connsiteY16672" fmla="*/ 7089429 h 8856097"/>
              <a:gd name="connsiteX16673" fmla="*/ 8291875 w 8830208"/>
              <a:gd name="connsiteY16673" fmla="*/ 7083448 h 8856097"/>
              <a:gd name="connsiteX16674" fmla="*/ 7229428 w 8830208"/>
              <a:gd name="connsiteY16674" fmla="*/ 7094192 h 8856097"/>
              <a:gd name="connsiteX16675" fmla="*/ 7238953 w 8830208"/>
              <a:gd name="connsiteY16675" fmla="*/ 7098392 h 8856097"/>
              <a:gd name="connsiteX16676" fmla="*/ 7248478 w 8830208"/>
              <a:gd name="connsiteY16676" fmla="*/ 7088305 h 8856097"/>
              <a:gd name="connsiteX16677" fmla="*/ 7238953 w 8830208"/>
              <a:gd name="connsiteY16677" fmla="*/ 7084104 h 8856097"/>
              <a:gd name="connsiteX16678" fmla="*/ 7229428 w 8830208"/>
              <a:gd name="connsiteY16678" fmla="*/ 7094192 h 8856097"/>
              <a:gd name="connsiteX16679" fmla="*/ 7358425 w 8830208"/>
              <a:gd name="connsiteY16679" fmla="*/ 7092973 h 8856097"/>
              <a:gd name="connsiteX16680" fmla="*/ 7362625 w 8830208"/>
              <a:gd name="connsiteY16680" fmla="*/ 7107822 h 8856097"/>
              <a:gd name="connsiteX16681" fmla="*/ 7372303 w 8830208"/>
              <a:gd name="connsiteY16681" fmla="*/ 7098954 h 8856097"/>
              <a:gd name="connsiteX16682" fmla="*/ 7358425 w 8830208"/>
              <a:gd name="connsiteY16682" fmla="*/ 7092973 h 8856097"/>
              <a:gd name="connsiteX16683" fmla="*/ 7463200 w 8830208"/>
              <a:gd name="connsiteY16683" fmla="*/ 7092973 h 8856097"/>
              <a:gd name="connsiteX16684" fmla="*/ 7480516 w 8830208"/>
              <a:gd name="connsiteY16684" fmla="*/ 7106069 h 8856097"/>
              <a:gd name="connsiteX16685" fmla="*/ 7477640 w 8830208"/>
              <a:gd name="connsiteY16685" fmla="*/ 7084104 h 8856097"/>
              <a:gd name="connsiteX16686" fmla="*/ 7463200 w 8830208"/>
              <a:gd name="connsiteY16686" fmla="*/ 7092973 h 8856097"/>
              <a:gd name="connsiteX16687" fmla="*/ 7581853 w 8830208"/>
              <a:gd name="connsiteY16687" fmla="*/ 7098954 h 8856097"/>
              <a:gd name="connsiteX16688" fmla="*/ 7591378 w 8830208"/>
              <a:gd name="connsiteY16688" fmla="*/ 7107917 h 8856097"/>
              <a:gd name="connsiteX16689" fmla="*/ 7600903 w 8830208"/>
              <a:gd name="connsiteY16689" fmla="*/ 7093068 h 8856097"/>
              <a:gd name="connsiteX16690" fmla="*/ 7591378 w 8830208"/>
              <a:gd name="connsiteY16690" fmla="*/ 7084104 h 8856097"/>
              <a:gd name="connsiteX16691" fmla="*/ 7581853 w 8830208"/>
              <a:gd name="connsiteY16691" fmla="*/ 7098954 h 8856097"/>
              <a:gd name="connsiteX16692" fmla="*/ 8386715 w 8830208"/>
              <a:gd name="connsiteY16692" fmla="*/ 7093629 h 8856097"/>
              <a:gd name="connsiteX16693" fmla="*/ 8390915 w 8830208"/>
              <a:gd name="connsiteY16693" fmla="*/ 7103154 h 8856097"/>
              <a:gd name="connsiteX16694" fmla="*/ 8401002 w 8830208"/>
              <a:gd name="connsiteY16694" fmla="*/ 7093629 h 8856097"/>
              <a:gd name="connsiteX16695" fmla="*/ 8396802 w 8830208"/>
              <a:gd name="connsiteY16695" fmla="*/ 7084104 h 8856097"/>
              <a:gd name="connsiteX16696" fmla="*/ 8386715 w 8830208"/>
              <a:gd name="connsiteY16696" fmla="*/ 7093629 h 8856097"/>
              <a:gd name="connsiteX16697" fmla="*/ 8486727 w 8830208"/>
              <a:gd name="connsiteY16697" fmla="*/ 7093629 h 8856097"/>
              <a:gd name="connsiteX16698" fmla="*/ 8496252 w 8830208"/>
              <a:gd name="connsiteY16698" fmla="*/ 7103154 h 8856097"/>
              <a:gd name="connsiteX16699" fmla="*/ 8505777 w 8830208"/>
              <a:gd name="connsiteY16699" fmla="*/ 7093629 h 8856097"/>
              <a:gd name="connsiteX16700" fmla="*/ 8496252 w 8830208"/>
              <a:gd name="connsiteY16700" fmla="*/ 7084104 h 8856097"/>
              <a:gd name="connsiteX16701" fmla="*/ 8486727 w 8830208"/>
              <a:gd name="connsiteY16701" fmla="*/ 7093629 h 8856097"/>
              <a:gd name="connsiteX16702" fmla="*/ 8539905 w 8830208"/>
              <a:gd name="connsiteY16702" fmla="*/ 7092353 h 8856097"/>
              <a:gd name="connsiteX16703" fmla="*/ 8538163 w 8830208"/>
              <a:gd name="connsiteY16703" fmla="*/ 7110137 h 8856097"/>
              <a:gd name="connsiteX16704" fmla="*/ 8551373 w 8830208"/>
              <a:gd name="connsiteY16704" fmla="*/ 7092315 h 8856097"/>
              <a:gd name="connsiteX16705" fmla="*/ 8547364 w 8830208"/>
              <a:gd name="connsiteY16705" fmla="*/ 7080285 h 8856097"/>
              <a:gd name="connsiteX16706" fmla="*/ 8539905 w 8830208"/>
              <a:gd name="connsiteY16706" fmla="*/ 7092353 h 8856097"/>
              <a:gd name="connsiteX16707" fmla="*/ 8772477 w 8830208"/>
              <a:gd name="connsiteY16707" fmla="*/ 7098954 h 8856097"/>
              <a:gd name="connsiteX16708" fmla="*/ 8782002 w 8830208"/>
              <a:gd name="connsiteY16708" fmla="*/ 7107917 h 8856097"/>
              <a:gd name="connsiteX16709" fmla="*/ 8791527 w 8830208"/>
              <a:gd name="connsiteY16709" fmla="*/ 7093068 h 8856097"/>
              <a:gd name="connsiteX16710" fmla="*/ 8782002 w 8830208"/>
              <a:gd name="connsiteY16710" fmla="*/ 7084104 h 8856097"/>
              <a:gd name="connsiteX16711" fmla="*/ 8772477 w 8830208"/>
              <a:gd name="connsiteY16711" fmla="*/ 7098954 h 8856097"/>
              <a:gd name="connsiteX16712" fmla="*/ 6634525 w 8830208"/>
              <a:gd name="connsiteY16712" fmla="*/ 7102498 h 8856097"/>
              <a:gd name="connsiteX16713" fmla="*/ 6638725 w 8830208"/>
              <a:gd name="connsiteY16713" fmla="*/ 7117347 h 8856097"/>
              <a:gd name="connsiteX16714" fmla="*/ 6648403 w 8830208"/>
              <a:gd name="connsiteY16714" fmla="*/ 7108479 h 8856097"/>
              <a:gd name="connsiteX16715" fmla="*/ 6634525 w 8830208"/>
              <a:gd name="connsiteY16715" fmla="*/ 7102498 h 8856097"/>
              <a:gd name="connsiteX16716" fmla="*/ 6739300 w 8830208"/>
              <a:gd name="connsiteY16716" fmla="*/ 7102498 h 8856097"/>
              <a:gd name="connsiteX16717" fmla="*/ 6743500 w 8830208"/>
              <a:gd name="connsiteY16717" fmla="*/ 7117347 h 8856097"/>
              <a:gd name="connsiteX16718" fmla="*/ 6753178 w 8830208"/>
              <a:gd name="connsiteY16718" fmla="*/ 7108479 h 8856097"/>
              <a:gd name="connsiteX16719" fmla="*/ 6739300 w 8830208"/>
              <a:gd name="connsiteY16719" fmla="*/ 7102498 h 8856097"/>
              <a:gd name="connsiteX16720" fmla="*/ 6934153 w 8830208"/>
              <a:gd name="connsiteY16720" fmla="*/ 7103154 h 8856097"/>
              <a:gd name="connsiteX16721" fmla="*/ 6943678 w 8830208"/>
              <a:gd name="connsiteY16721" fmla="*/ 7112679 h 8856097"/>
              <a:gd name="connsiteX16722" fmla="*/ 6953203 w 8830208"/>
              <a:gd name="connsiteY16722" fmla="*/ 7103154 h 8856097"/>
              <a:gd name="connsiteX16723" fmla="*/ 6943678 w 8830208"/>
              <a:gd name="connsiteY16723" fmla="*/ 7093629 h 8856097"/>
              <a:gd name="connsiteX16724" fmla="*/ 6934153 w 8830208"/>
              <a:gd name="connsiteY16724" fmla="*/ 7103154 h 8856097"/>
              <a:gd name="connsiteX16725" fmla="*/ 7038928 w 8830208"/>
              <a:gd name="connsiteY16725" fmla="*/ 7103154 h 8856097"/>
              <a:gd name="connsiteX16726" fmla="*/ 7048453 w 8830208"/>
              <a:gd name="connsiteY16726" fmla="*/ 7112679 h 8856097"/>
              <a:gd name="connsiteX16727" fmla="*/ 7057978 w 8830208"/>
              <a:gd name="connsiteY16727" fmla="*/ 7103154 h 8856097"/>
              <a:gd name="connsiteX16728" fmla="*/ 7048453 w 8830208"/>
              <a:gd name="connsiteY16728" fmla="*/ 7093629 h 8856097"/>
              <a:gd name="connsiteX16729" fmla="*/ 7038928 w 8830208"/>
              <a:gd name="connsiteY16729" fmla="*/ 7103154 h 8856097"/>
              <a:gd name="connsiteX16730" fmla="*/ 7134178 w 8830208"/>
              <a:gd name="connsiteY16730" fmla="*/ 7103154 h 8856097"/>
              <a:gd name="connsiteX16731" fmla="*/ 7143703 w 8830208"/>
              <a:gd name="connsiteY16731" fmla="*/ 7112679 h 8856097"/>
              <a:gd name="connsiteX16732" fmla="*/ 7153228 w 8830208"/>
              <a:gd name="connsiteY16732" fmla="*/ 7103154 h 8856097"/>
              <a:gd name="connsiteX16733" fmla="*/ 7143703 w 8830208"/>
              <a:gd name="connsiteY16733" fmla="*/ 7093629 h 8856097"/>
              <a:gd name="connsiteX16734" fmla="*/ 7134178 w 8830208"/>
              <a:gd name="connsiteY16734" fmla="*/ 7103154 h 8856097"/>
              <a:gd name="connsiteX16735" fmla="*/ 7263556 w 8830208"/>
              <a:gd name="connsiteY16735" fmla="*/ 7101878 h 8856097"/>
              <a:gd name="connsiteX16736" fmla="*/ 7261813 w 8830208"/>
              <a:gd name="connsiteY16736" fmla="*/ 7119662 h 8856097"/>
              <a:gd name="connsiteX16737" fmla="*/ 7275024 w 8830208"/>
              <a:gd name="connsiteY16737" fmla="*/ 7101840 h 8856097"/>
              <a:gd name="connsiteX16738" fmla="*/ 7271014 w 8830208"/>
              <a:gd name="connsiteY16738" fmla="*/ 7089810 h 8856097"/>
              <a:gd name="connsiteX16739" fmla="*/ 7263556 w 8830208"/>
              <a:gd name="connsiteY16739" fmla="*/ 7101878 h 8856097"/>
              <a:gd name="connsiteX16740" fmla="*/ 7896625 w 8830208"/>
              <a:gd name="connsiteY16740" fmla="*/ 7111832 h 8856097"/>
              <a:gd name="connsiteX16741" fmla="*/ 7895673 w 8830208"/>
              <a:gd name="connsiteY16741" fmla="*/ 7136178 h 8856097"/>
              <a:gd name="connsiteX16742" fmla="*/ 7914780 w 8830208"/>
              <a:gd name="connsiteY16742" fmla="*/ 7123053 h 8856097"/>
              <a:gd name="connsiteX16743" fmla="*/ 7915732 w 8830208"/>
              <a:gd name="connsiteY16743" fmla="*/ 7098706 h 8856097"/>
              <a:gd name="connsiteX16744" fmla="*/ 7896625 w 8830208"/>
              <a:gd name="connsiteY16744" fmla="*/ 7111832 h 8856097"/>
              <a:gd name="connsiteX16745" fmla="*/ 7510415 w 8830208"/>
              <a:gd name="connsiteY16745" fmla="*/ 7112679 h 8856097"/>
              <a:gd name="connsiteX16746" fmla="*/ 7513025 w 8830208"/>
              <a:gd name="connsiteY16746" fmla="*/ 7133387 h 8856097"/>
              <a:gd name="connsiteX16747" fmla="*/ 7529465 w 8830208"/>
              <a:gd name="connsiteY16747" fmla="*/ 7131729 h 8856097"/>
              <a:gd name="connsiteX16748" fmla="*/ 7526855 w 8830208"/>
              <a:gd name="connsiteY16748" fmla="*/ 7111023 h 8856097"/>
              <a:gd name="connsiteX16749" fmla="*/ 7510415 w 8830208"/>
              <a:gd name="connsiteY16749" fmla="*/ 7112679 h 8856097"/>
              <a:gd name="connsiteX16750" fmla="*/ 7619953 w 8830208"/>
              <a:gd name="connsiteY16750" fmla="*/ 7118004 h 8856097"/>
              <a:gd name="connsiteX16751" fmla="*/ 7629478 w 8830208"/>
              <a:gd name="connsiteY16751" fmla="*/ 7126967 h 8856097"/>
              <a:gd name="connsiteX16752" fmla="*/ 7639003 w 8830208"/>
              <a:gd name="connsiteY16752" fmla="*/ 7112118 h 8856097"/>
              <a:gd name="connsiteX16753" fmla="*/ 7629478 w 8830208"/>
              <a:gd name="connsiteY16753" fmla="*/ 7103154 h 8856097"/>
              <a:gd name="connsiteX16754" fmla="*/ 7619953 w 8830208"/>
              <a:gd name="connsiteY16754" fmla="*/ 7118004 h 8856097"/>
              <a:gd name="connsiteX16755" fmla="*/ 7781878 w 8830208"/>
              <a:gd name="connsiteY16755" fmla="*/ 7111899 h 8856097"/>
              <a:gd name="connsiteX16756" fmla="*/ 7776334 w 8830208"/>
              <a:gd name="connsiteY16756" fmla="*/ 7138092 h 8856097"/>
              <a:gd name="connsiteX16757" fmla="*/ 7770800 w 8830208"/>
              <a:gd name="connsiteY16757" fmla="*/ 7155542 h 8856097"/>
              <a:gd name="connsiteX16758" fmla="*/ 7785859 w 8830208"/>
              <a:gd name="connsiteY16758" fmla="*/ 7137054 h 8856097"/>
              <a:gd name="connsiteX16759" fmla="*/ 7791403 w 8830208"/>
              <a:gd name="connsiteY16759" fmla="*/ 7103154 h 8856097"/>
              <a:gd name="connsiteX16760" fmla="*/ 7781878 w 8830208"/>
              <a:gd name="connsiteY16760" fmla="*/ 7111899 h 8856097"/>
              <a:gd name="connsiteX16761" fmla="*/ 8229553 w 8830208"/>
              <a:gd name="connsiteY16761" fmla="*/ 7118004 h 8856097"/>
              <a:gd name="connsiteX16762" fmla="*/ 8239078 w 8830208"/>
              <a:gd name="connsiteY16762" fmla="*/ 7126967 h 8856097"/>
              <a:gd name="connsiteX16763" fmla="*/ 8248603 w 8830208"/>
              <a:gd name="connsiteY16763" fmla="*/ 7112118 h 8856097"/>
              <a:gd name="connsiteX16764" fmla="*/ 8239078 w 8830208"/>
              <a:gd name="connsiteY16764" fmla="*/ 7103154 h 8856097"/>
              <a:gd name="connsiteX16765" fmla="*/ 8229553 w 8830208"/>
              <a:gd name="connsiteY16765" fmla="*/ 7118004 h 8856097"/>
              <a:gd name="connsiteX16766" fmla="*/ 8430330 w 8830208"/>
              <a:gd name="connsiteY16766" fmla="*/ 7118233 h 8856097"/>
              <a:gd name="connsiteX16767" fmla="*/ 8436083 w 8830208"/>
              <a:gd name="connsiteY16767" fmla="*/ 7123996 h 8856097"/>
              <a:gd name="connsiteX16768" fmla="*/ 8435330 w 8830208"/>
              <a:gd name="connsiteY16768" fmla="*/ 7105736 h 8856097"/>
              <a:gd name="connsiteX16769" fmla="*/ 8430330 w 8830208"/>
              <a:gd name="connsiteY16769" fmla="*/ 7118233 h 8856097"/>
              <a:gd name="connsiteX16770" fmla="*/ 6877003 w 8830208"/>
              <a:gd name="connsiteY16770" fmla="*/ 7127529 h 8856097"/>
              <a:gd name="connsiteX16771" fmla="*/ 6886528 w 8830208"/>
              <a:gd name="connsiteY16771" fmla="*/ 7136492 h 8856097"/>
              <a:gd name="connsiteX16772" fmla="*/ 6896053 w 8830208"/>
              <a:gd name="connsiteY16772" fmla="*/ 7121643 h 8856097"/>
              <a:gd name="connsiteX16773" fmla="*/ 6886528 w 8830208"/>
              <a:gd name="connsiteY16773" fmla="*/ 7112679 h 8856097"/>
              <a:gd name="connsiteX16774" fmla="*/ 6877003 w 8830208"/>
              <a:gd name="connsiteY16774" fmla="*/ 7127529 h 8856097"/>
              <a:gd name="connsiteX16775" fmla="*/ 6981778 w 8830208"/>
              <a:gd name="connsiteY16775" fmla="*/ 7122204 h 8856097"/>
              <a:gd name="connsiteX16776" fmla="*/ 6991865 w 8830208"/>
              <a:gd name="connsiteY16776" fmla="*/ 7131729 h 8856097"/>
              <a:gd name="connsiteX16777" fmla="*/ 6996065 w 8830208"/>
              <a:gd name="connsiteY16777" fmla="*/ 7122204 h 8856097"/>
              <a:gd name="connsiteX16778" fmla="*/ 6985978 w 8830208"/>
              <a:gd name="connsiteY16778" fmla="*/ 7112679 h 8856097"/>
              <a:gd name="connsiteX16779" fmla="*/ 6981778 w 8830208"/>
              <a:gd name="connsiteY16779" fmla="*/ 7122204 h 8856097"/>
              <a:gd name="connsiteX16780" fmla="*/ 7077028 w 8830208"/>
              <a:gd name="connsiteY16780" fmla="*/ 7122204 h 8856097"/>
              <a:gd name="connsiteX16781" fmla="*/ 7086553 w 8830208"/>
              <a:gd name="connsiteY16781" fmla="*/ 7131729 h 8856097"/>
              <a:gd name="connsiteX16782" fmla="*/ 7096078 w 8830208"/>
              <a:gd name="connsiteY16782" fmla="*/ 7122204 h 8856097"/>
              <a:gd name="connsiteX16783" fmla="*/ 7086553 w 8830208"/>
              <a:gd name="connsiteY16783" fmla="*/ 7112679 h 8856097"/>
              <a:gd name="connsiteX16784" fmla="*/ 7077028 w 8830208"/>
              <a:gd name="connsiteY16784" fmla="*/ 7122204 h 8856097"/>
              <a:gd name="connsiteX16785" fmla="*/ 7172278 w 8830208"/>
              <a:gd name="connsiteY16785" fmla="*/ 7122204 h 8856097"/>
              <a:gd name="connsiteX16786" fmla="*/ 7181803 w 8830208"/>
              <a:gd name="connsiteY16786" fmla="*/ 7131729 h 8856097"/>
              <a:gd name="connsiteX16787" fmla="*/ 7191328 w 8830208"/>
              <a:gd name="connsiteY16787" fmla="*/ 7122204 h 8856097"/>
              <a:gd name="connsiteX16788" fmla="*/ 7181803 w 8830208"/>
              <a:gd name="connsiteY16788" fmla="*/ 7112679 h 8856097"/>
              <a:gd name="connsiteX16789" fmla="*/ 7172278 w 8830208"/>
              <a:gd name="connsiteY16789" fmla="*/ 7122204 h 8856097"/>
              <a:gd name="connsiteX16790" fmla="*/ 7301656 w 8830208"/>
              <a:gd name="connsiteY16790" fmla="*/ 7120928 h 8856097"/>
              <a:gd name="connsiteX16791" fmla="*/ 7299913 w 8830208"/>
              <a:gd name="connsiteY16791" fmla="*/ 7138712 h 8856097"/>
              <a:gd name="connsiteX16792" fmla="*/ 7313124 w 8830208"/>
              <a:gd name="connsiteY16792" fmla="*/ 7120890 h 8856097"/>
              <a:gd name="connsiteX16793" fmla="*/ 7309114 w 8830208"/>
              <a:gd name="connsiteY16793" fmla="*/ 7108860 h 8856097"/>
              <a:gd name="connsiteX16794" fmla="*/ 7301656 w 8830208"/>
              <a:gd name="connsiteY16794" fmla="*/ 7120928 h 8856097"/>
              <a:gd name="connsiteX16795" fmla="*/ 7400878 w 8830208"/>
              <a:gd name="connsiteY16795" fmla="*/ 7122767 h 8856097"/>
              <a:gd name="connsiteX16796" fmla="*/ 7410403 w 8830208"/>
              <a:gd name="connsiteY16796" fmla="*/ 7126967 h 8856097"/>
              <a:gd name="connsiteX16797" fmla="*/ 7419928 w 8830208"/>
              <a:gd name="connsiteY16797" fmla="*/ 7116880 h 8856097"/>
              <a:gd name="connsiteX16798" fmla="*/ 7410403 w 8830208"/>
              <a:gd name="connsiteY16798" fmla="*/ 7112679 h 8856097"/>
              <a:gd name="connsiteX16799" fmla="*/ 7400878 w 8830208"/>
              <a:gd name="connsiteY16799" fmla="*/ 7122767 h 8856097"/>
              <a:gd name="connsiteX16800" fmla="*/ 6577375 w 8830208"/>
              <a:gd name="connsiteY16800" fmla="*/ 7131073 h 8856097"/>
              <a:gd name="connsiteX16801" fmla="*/ 6581575 w 8830208"/>
              <a:gd name="connsiteY16801" fmla="*/ 7145922 h 8856097"/>
              <a:gd name="connsiteX16802" fmla="*/ 6591253 w 8830208"/>
              <a:gd name="connsiteY16802" fmla="*/ 7137054 h 8856097"/>
              <a:gd name="connsiteX16803" fmla="*/ 6577375 w 8830208"/>
              <a:gd name="connsiteY16803" fmla="*/ 7131073 h 8856097"/>
              <a:gd name="connsiteX16804" fmla="*/ 6676978 w 8830208"/>
              <a:gd name="connsiteY16804" fmla="*/ 7131729 h 8856097"/>
              <a:gd name="connsiteX16805" fmla="*/ 6686503 w 8830208"/>
              <a:gd name="connsiteY16805" fmla="*/ 7141254 h 8856097"/>
              <a:gd name="connsiteX16806" fmla="*/ 6696028 w 8830208"/>
              <a:gd name="connsiteY16806" fmla="*/ 7131729 h 8856097"/>
              <a:gd name="connsiteX16807" fmla="*/ 6686503 w 8830208"/>
              <a:gd name="connsiteY16807" fmla="*/ 7122204 h 8856097"/>
              <a:gd name="connsiteX16808" fmla="*/ 6676978 w 8830208"/>
              <a:gd name="connsiteY16808" fmla="*/ 7131729 h 8856097"/>
              <a:gd name="connsiteX16809" fmla="*/ 6781753 w 8830208"/>
              <a:gd name="connsiteY16809" fmla="*/ 7132292 h 8856097"/>
              <a:gd name="connsiteX16810" fmla="*/ 6791278 w 8830208"/>
              <a:gd name="connsiteY16810" fmla="*/ 7136492 h 8856097"/>
              <a:gd name="connsiteX16811" fmla="*/ 6800803 w 8830208"/>
              <a:gd name="connsiteY16811" fmla="*/ 7126405 h 8856097"/>
              <a:gd name="connsiteX16812" fmla="*/ 6791278 w 8830208"/>
              <a:gd name="connsiteY16812" fmla="*/ 7122204 h 8856097"/>
              <a:gd name="connsiteX16813" fmla="*/ 6781753 w 8830208"/>
              <a:gd name="connsiteY16813" fmla="*/ 7132292 h 8856097"/>
              <a:gd name="connsiteX16814" fmla="*/ 7663606 w 8830208"/>
              <a:gd name="connsiteY16814" fmla="*/ 7130453 h 8856097"/>
              <a:gd name="connsiteX16815" fmla="*/ 7661863 w 8830208"/>
              <a:gd name="connsiteY16815" fmla="*/ 7148237 h 8856097"/>
              <a:gd name="connsiteX16816" fmla="*/ 7675074 w 8830208"/>
              <a:gd name="connsiteY16816" fmla="*/ 7130415 h 8856097"/>
              <a:gd name="connsiteX16817" fmla="*/ 7671064 w 8830208"/>
              <a:gd name="connsiteY16817" fmla="*/ 7118385 h 8856097"/>
              <a:gd name="connsiteX16818" fmla="*/ 7663606 w 8830208"/>
              <a:gd name="connsiteY16818" fmla="*/ 7130453 h 8856097"/>
              <a:gd name="connsiteX16819" fmla="*/ 7940631 w 8830208"/>
              <a:gd name="connsiteY16819" fmla="*/ 7128558 h 8856097"/>
              <a:gd name="connsiteX16820" fmla="*/ 7943469 w 8830208"/>
              <a:gd name="connsiteY16820" fmla="*/ 7160304 h 8856097"/>
              <a:gd name="connsiteX16821" fmla="*/ 7962853 w 8830208"/>
              <a:gd name="connsiteY16821" fmla="*/ 7141254 h 8856097"/>
              <a:gd name="connsiteX16822" fmla="*/ 7973044 w 8830208"/>
              <a:gd name="connsiteY16822" fmla="*/ 7122204 h 8856097"/>
              <a:gd name="connsiteX16823" fmla="*/ 7960014 w 8830208"/>
              <a:gd name="connsiteY16823" fmla="*/ 7122204 h 8856097"/>
              <a:gd name="connsiteX16824" fmla="*/ 7940631 w 8830208"/>
              <a:gd name="connsiteY16824" fmla="*/ 7128558 h 8856097"/>
              <a:gd name="connsiteX16825" fmla="*/ 8168431 w 8830208"/>
              <a:gd name="connsiteY16825" fmla="*/ 7130453 h 8856097"/>
              <a:gd name="connsiteX16826" fmla="*/ 8166688 w 8830208"/>
              <a:gd name="connsiteY16826" fmla="*/ 7148237 h 8856097"/>
              <a:gd name="connsiteX16827" fmla="*/ 8179899 w 8830208"/>
              <a:gd name="connsiteY16827" fmla="*/ 7130415 h 8856097"/>
              <a:gd name="connsiteX16828" fmla="*/ 8175889 w 8830208"/>
              <a:gd name="connsiteY16828" fmla="*/ 7118385 h 8856097"/>
              <a:gd name="connsiteX16829" fmla="*/ 8168431 w 8830208"/>
              <a:gd name="connsiteY16829" fmla="*/ 7130453 h 8856097"/>
              <a:gd name="connsiteX16830" fmla="*/ 8267653 w 8830208"/>
              <a:gd name="connsiteY16830" fmla="*/ 7137054 h 8856097"/>
              <a:gd name="connsiteX16831" fmla="*/ 8277178 w 8830208"/>
              <a:gd name="connsiteY16831" fmla="*/ 7146017 h 8856097"/>
              <a:gd name="connsiteX16832" fmla="*/ 8286703 w 8830208"/>
              <a:gd name="connsiteY16832" fmla="*/ 7131168 h 8856097"/>
              <a:gd name="connsiteX16833" fmla="*/ 8277178 w 8830208"/>
              <a:gd name="connsiteY16833" fmla="*/ 7122204 h 8856097"/>
              <a:gd name="connsiteX16834" fmla="*/ 8267653 w 8830208"/>
              <a:gd name="connsiteY16834" fmla="*/ 7137054 h 8856097"/>
              <a:gd name="connsiteX16835" fmla="*/ 8362903 w 8830208"/>
              <a:gd name="connsiteY16835" fmla="*/ 7131729 h 8856097"/>
              <a:gd name="connsiteX16836" fmla="*/ 8372428 w 8830208"/>
              <a:gd name="connsiteY16836" fmla="*/ 7141254 h 8856097"/>
              <a:gd name="connsiteX16837" fmla="*/ 8381953 w 8830208"/>
              <a:gd name="connsiteY16837" fmla="*/ 7131729 h 8856097"/>
              <a:gd name="connsiteX16838" fmla="*/ 8372428 w 8830208"/>
              <a:gd name="connsiteY16838" fmla="*/ 7122204 h 8856097"/>
              <a:gd name="connsiteX16839" fmla="*/ 8362903 w 8830208"/>
              <a:gd name="connsiteY16839" fmla="*/ 7131729 h 8856097"/>
              <a:gd name="connsiteX16840" fmla="*/ 8468430 w 8830208"/>
              <a:gd name="connsiteY16840" fmla="*/ 7137283 h 8856097"/>
              <a:gd name="connsiteX16841" fmla="*/ 8474183 w 8830208"/>
              <a:gd name="connsiteY16841" fmla="*/ 7143046 h 8856097"/>
              <a:gd name="connsiteX16842" fmla="*/ 8473430 w 8830208"/>
              <a:gd name="connsiteY16842" fmla="*/ 7124786 h 8856097"/>
              <a:gd name="connsiteX16843" fmla="*/ 8468430 w 8830208"/>
              <a:gd name="connsiteY16843" fmla="*/ 7137283 h 8856097"/>
              <a:gd name="connsiteX16844" fmla="*/ 8688057 w 8830208"/>
              <a:gd name="connsiteY16844" fmla="*/ 7204387 h 8856097"/>
              <a:gd name="connsiteX16845" fmla="*/ 8632641 w 8830208"/>
              <a:gd name="connsiteY16845" fmla="*/ 7312704 h 8856097"/>
              <a:gd name="connsiteX16846" fmla="*/ 8692172 w 8830208"/>
              <a:gd name="connsiteY16846" fmla="*/ 7229361 h 8856097"/>
              <a:gd name="connsiteX16847" fmla="*/ 8755809 w 8830208"/>
              <a:gd name="connsiteY16847" fmla="*/ 7142846 h 8856097"/>
              <a:gd name="connsiteX16848" fmla="*/ 8762952 w 8830208"/>
              <a:gd name="connsiteY16848" fmla="*/ 7130939 h 8856097"/>
              <a:gd name="connsiteX16849" fmla="*/ 8688057 w 8830208"/>
              <a:gd name="connsiteY16849" fmla="*/ 7204387 h 8856097"/>
              <a:gd name="connsiteX16850" fmla="*/ 6920275 w 8830208"/>
              <a:gd name="connsiteY16850" fmla="*/ 7140598 h 8856097"/>
              <a:gd name="connsiteX16851" fmla="*/ 6924475 w 8830208"/>
              <a:gd name="connsiteY16851" fmla="*/ 7155447 h 8856097"/>
              <a:gd name="connsiteX16852" fmla="*/ 6934153 w 8830208"/>
              <a:gd name="connsiteY16852" fmla="*/ 7146579 h 8856097"/>
              <a:gd name="connsiteX16853" fmla="*/ 6920275 w 8830208"/>
              <a:gd name="connsiteY16853" fmla="*/ 7140598 h 8856097"/>
              <a:gd name="connsiteX16854" fmla="*/ 7120300 w 8830208"/>
              <a:gd name="connsiteY16854" fmla="*/ 7140598 h 8856097"/>
              <a:gd name="connsiteX16855" fmla="*/ 7124500 w 8830208"/>
              <a:gd name="connsiteY16855" fmla="*/ 7155447 h 8856097"/>
              <a:gd name="connsiteX16856" fmla="*/ 7134178 w 8830208"/>
              <a:gd name="connsiteY16856" fmla="*/ 7146579 h 8856097"/>
              <a:gd name="connsiteX16857" fmla="*/ 7120300 w 8830208"/>
              <a:gd name="connsiteY16857" fmla="*/ 7140598 h 8856097"/>
              <a:gd name="connsiteX16858" fmla="*/ 7210378 w 8830208"/>
              <a:gd name="connsiteY16858" fmla="*/ 7141817 h 8856097"/>
              <a:gd name="connsiteX16859" fmla="*/ 7219903 w 8830208"/>
              <a:gd name="connsiteY16859" fmla="*/ 7146017 h 8856097"/>
              <a:gd name="connsiteX16860" fmla="*/ 7229428 w 8830208"/>
              <a:gd name="connsiteY16860" fmla="*/ 7135930 h 8856097"/>
              <a:gd name="connsiteX16861" fmla="*/ 7219903 w 8830208"/>
              <a:gd name="connsiteY16861" fmla="*/ 7131729 h 8856097"/>
              <a:gd name="connsiteX16862" fmla="*/ 7210378 w 8830208"/>
              <a:gd name="connsiteY16862" fmla="*/ 7141817 h 8856097"/>
              <a:gd name="connsiteX16863" fmla="*/ 7339375 w 8830208"/>
              <a:gd name="connsiteY16863" fmla="*/ 7140598 h 8856097"/>
              <a:gd name="connsiteX16864" fmla="*/ 7343575 w 8830208"/>
              <a:gd name="connsiteY16864" fmla="*/ 7155447 h 8856097"/>
              <a:gd name="connsiteX16865" fmla="*/ 7353253 w 8830208"/>
              <a:gd name="connsiteY16865" fmla="*/ 7146579 h 8856097"/>
              <a:gd name="connsiteX16866" fmla="*/ 7339375 w 8830208"/>
              <a:gd name="connsiteY16866" fmla="*/ 7140598 h 8856097"/>
              <a:gd name="connsiteX16867" fmla="*/ 7438978 w 8830208"/>
              <a:gd name="connsiteY16867" fmla="*/ 7141254 h 8856097"/>
              <a:gd name="connsiteX16868" fmla="*/ 7448503 w 8830208"/>
              <a:gd name="connsiteY16868" fmla="*/ 7150779 h 8856097"/>
              <a:gd name="connsiteX16869" fmla="*/ 7458028 w 8830208"/>
              <a:gd name="connsiteY16869" fmla="*/ 7141254 h 8856097"/>
              <a:gd name="connsiteX16870" fmla="*/ 7448503 w 8830208"/>
              <a:gd name="connsiteY16870" fmla="*/ 7131729 h 8856097"/>
              <a:gd name="connsiteX16871" fmla="*/ 7438978 w 8830208"/>
              <a:gd name="connsiteY16871" fmla="*/ 7141254 h 8856097"/>
              <a:gd name="connsiteX16872" fmla="*/ 7559631 w 8830208"/>
              <a:gd name="connsiteY16872" fmla="*/ 7138083 h 8856097"/>
              <a:gd name="connsiteX16873" fmla="*/ 7553278 w 8830208"/>
              <a:gd name="connsiteY16873" fmla="*/ 7154275 h 8856097"/>
              <a:gd name="connsiteX16874" fmla="*/ 7564545 w 8830208"/>
              <a:gd name="connsiteY16874" fmla="*/ 7152847 h 8856097"/>
              <a:gd name="connsiteX16875" fmla="*/ 7570899 w 8830208"/>
              <a:gd name="connsiteY16875" fmla="*/ 7136654 h 8856097"/>
              <a:gd name="connsiteX16876" fmla="*/ 7559631 w 8830208"/>
              <a:gd name="connsiteY16876" fmla="*/ 7138083 h 8856097"/>
              <a:gd name="connsiteX16877" fmla="*/ 7816006 w 8830208"/>
              <a:gd name="connsiteY16877" fmla="*/ 7147379 h 8856097"/>
              <a:gd name="connsiteX16878" fmla="*/ 7814758 w 8830208"/>
              <a:gd name="connsiteY16878" fmla="*/ 7167791 h 8856097"/>
              <a:gd name="connsiteX16879" fmla="*/ 7848553 w 8830208"/>
              <a:gd name="connsiteY16879" fmla="*/ 7140093 h 8856097"/>
              <a:gd name="connsiteX16880" fmla="*/ 7816006 w 8830208"/>
              <a:gd name="connsiteY16880" fmla="*/ 7147379 h 8856097"/>
              <a:gd name="connsiteX16881" fmla="*/ 8512130 w 8830208"/>
              <a:gd name="connsiteY16881" fmla="*/ 7138083 h 8856097"/>
              <a:gd name="connsiteX16882" fmla="*/ 8514283 w 8830208"/>
              <a:gd name="connsiteY16882" fmla="*/ 7160304 h 8856097"/>
              <a:gd name="connsiteX16883" fmla="*/ 8528275 w 8830208"/>
              <a:gd name="connsiteY16883" fmla="*/ 7146017 h 8856097"/>
              <a:gd name="connsiteX16884" fmla="*/ 8512130 w 8830208"/>
              <a:gd name="connsiteY16884" fmla="*/ 7138083 h 8856097"/>
              <a:gd name="connsiteX16885" fmla="*/ 6724603 w 8830208"/>
              <a:gd name="connsiteY16885" fmla="*/ 7156104 h 8856097"/>
              <a:gd name="connsiteX16886" fmla="*/ 6734280 w 8830208"/>
              <a:gd name="connsiteY16886" fmla="*/ 7164972 h 8856097"/>
              <a:gd name="connsiteX16887" fmla="*/ 6738481 w 8830208"/>
              <a:gd name="connsiteY16887" fmla="*/ 7150123 h 8856097"/>
              <a:gd name="connsiteX16888" fmla="*/ 6724603 w 8830208"/>
              <a:gd name="connsiteY16888" fmla="*/ 7156104 h 8856097"/>
              <a:gd name="connsiteX16889" fmla="*/ 6819853 w 8830208"/>
              <a:gd name="connsiteY16889" fmla="*/ 7150779 h 8856097"/>
              <a:gd name="connsiteX16890" fmla="*/ 6829378 w 8830208"/>
              <a:gd name="connsiteY16890" fmla="*/ 7160304 h 8856097"/>
              <a:gd name="connsiteX16891" fmla="*/ 6838903 w 8830208"/>
              <a:gd name="connsiteY16891" fmla="*/ 7150779 h 8856097"/>
              <a:gd name="connsiteX16892" fmla="*/ 6829378 w 8830208"/>
              <a:gd name="connsiteY16892" fmla="*/ 7141254 h 8856097"/>
              <a:gd name="connsiteX16893" fmla="*/ 6819853 w 8830208"/>
              <a:gd name="connsiteY16893" fmla="*/ 7150779 h 8856097"/>
              <a:gd name="connsiteX16894" fmla="*/ 7019878 w 8830208"/>
              <a:gd name="connsiteY16894" fmla="*/ 7150779 h 8856097"/>
              <a:gd name="connsiteX16895" fmla="*/ 7029403 w 8830208"/>
              <a:gd name="connsiteY16895" fmla="*/ 7160304 h 8856097"/>
              <a:gd name="connsiteX16896" fmla="*/ 7038928 w 8830208"/>
              <a:gd name="connsiteY16896" fmla="*/ 7150779 h 8856097"/>
              <a:gd name="connsiteX16897" fmla="*/ 7029403 w 8830208"/>
              <a:gd name="connsiteY16897" fmla="*/ 7141254 h 8856097"/>
              <a:gd name="connsiteX16898" fmla="*/ 7019878 w 8830208"/>
              <a:gd name="connsiteY16898" fmla="*/ 7150779 h 8856097"/>
              <a:gd name="connsiteX16899" fmla="*/ 7988256 w 8830208"/>
              <a:gd name="connsiteY16899" fmla="*/ 7147608 h 8856097"/>
              <a:gd name="connsiteX16900" fmla="*/ 7981903 w 8830208"/>
              <a:gd name="connsiteY16900" fmla="*/ 7172582 h 8856097"/>
              <a:gd name="connsiteX16901" fmla="*/ 7981903 w 8830208"/>
              <a:gd name="connsiteY16901" fmla="*/ 7191213 h 8856097"/>
              <a:gd name="connsiteX16902" fmla="*/ 7996190 w 8830208"/>
              <a:gd name="connsiteY16902" fmla="*/ 7179354 h 8856097"/>
              <a:gd name="connsiteX16903" fmla="*/ 8010478 w 8830208"/>
              <a:gd name="connsiteY16903" fmla="*/ 7154380 h 8856097"/>
              <a:gd name="connsiteX16904" fmla="*/ 7988256 w 8830208"/>
              <a:gd name="connsiteY16904" fmla="*/ 7147608 h 8856097"/>
              <a:gd name="connsiteX16905" fmla="*/ 8206531 w 8830208"/>
              <a:gd name="connsiteY16905" fmla="*/ 7149503 h 8856097"/>
              <a:gd name="connsiteX16906" fmla="*/ 8204788 w 8830208"/>
              <a:gd name="connsiteY16906" fmla="*/ 7167287 h 8856097"/>
              <a:gd name="connsiteX16907" fmla="*/ 8217999 w 8830208"/>
              <a:gd name="connsiteY16907" fmla="*/ 7149465 h 8856097"/>
              <a:gd name="connsiteX16908" fmla="*/ 8213989 w 8830208"/>
              <a:gd name="connsiteY16908" fmla="*/ 7137435 h 8856097"/>
              <a:gd name="connsiteX16909" fmla="*/ 8206531 w 8830208"/>
              <a:gd name="connsiteY16909" fmla="*/ 7149503 h 8856097"/>
              <a:gd name="connsiteX16910" fmla="*/ 8401002 w 8830208"/>
              <a:gd name="connsiteY16910" fmla="*/ 7156104 h 8856097"/>
              <a:gd name="connsiteX16911" fmla="*/ 8410680 w 8830208"/>
              <a:gd name="connsiteY16911" fmla="*/ 7164972 h 8856097"/>
              <a:gd name="connsiteX16912" fmla="*/ 8414881 w 8830208"/>
              <a:gd name="connsiteY16912" fmla="*/ 7150123 h 8856097"/>
              <a:gd name="connsiteX16913" fmla="*/ 8401002 w 8830208"/>
              <a:gd name="connsiteY16913" fmla="*/ 7156104 h 8856097"/>
              <a:gd name="connsiteX16914" fmla="*/ 8787555 w 8830208"/>
              <a:gd name="connsiteY16914" fmla="*/ 7149503 h 8856097"/>
              <a:gd name="connsiteX16915" fmla="*/ 8785813 w 8830208"/>
              <a:gd name="connsiteY16915" fmla="*/ 7167287 h 8856097"/>
              <a:gd name="connsiteX16916" fmla="*/ 8799023 w 8830208"/>
              <a:gd name="connsiteY16916" fmla="*/ 7149465 h 8856097"/>
              <a:gd name="connsiteX16917" fmla="*/ 8795014 w 8830208"/>
              <a:gd name="connsiteY16917" fmla="*/ 7137435 h 8856097"/>
              <a:gd name="connsiteX16918" fmla="*/ 8787555 w 8830208"/>
              <a:gd name="connsiteY16918" fmla="*/ 7149503 h 8856097"/>
              <a:gd name="connsiteX16919" fmla="*/ 7158400 w 8830208"/>
              <a:gd name="connsiteY16919" fmla="*/ 7159648 h 8856097"/>
              <a:gd name="connsiteX16920" fmla="*/ 7162600 w 8830208"/>
              <a:gd name="connsiteY16920" fmla="*/ 7174497 h 8856097"/>
              <a:gd name="connsiteX16921" fmla="*/ 7172278 w 8830208"/>
              <a:gd name="connsiteY16921" fmla="*/ 7165629 h 8856097"/>
              <a:gd name="connsiteX16922" fmla="*/ 7158400 w 8830208"/>
              <a:gd name="connsiteY16922" fmla="*/ 7159648 h 8856097"/>
              <a:gd name="connsiteX16923" fmla="*/ 7381828 w 8830208"/>
              <a:gd name="connsiteY16923" fmla="*/ 7165629 h 8856097"/>
              <a:gd name="connsiteX16924" fmla="*/ 7391505 w 8830208"/>
              <a:gd name="connsiteY16924" fmla="*/ 7174497 h 8856097"/>
              <a:gd name="connsiteX16925" fmla="*/ 7395706 w 8830208"/>
              <a:gd name="connsiteY16925" fmla="*/ 7159648 h 8856097"/>
              <a:gd name="connsiteX16926" fmla="*/ 7381828 w 8830208"/>
              <a:gd name="connsiteY16926" fmla="*/ 7165629 h 8856097"/>
              <a:gd name="connsiteX16927" fmla="*/ 7491070 w 8830208"/>
              <a:gd name="connsiteY16927" fmla="*/ 7160781 h 8856097"/>
              <a:gd name="connsiteX16928" fmla="*/ 7506643 w 8830208"/>
              <a:gd name="connsiteY16928" fmla="*/ 7172649 h 8856097"/>
              <a:gd name="connsiteX16929" fmla="*/ 7507139 w 8830208"/>
              <a:gd name="connsiteY16929" fmla="*/ 7156466 h 8856097"/>
              <a:gd name="connsiteX16930" fmla="*/ 7491070 w 8830208"/>
              <a:gd name="connsiteY16930" fmla="*/ 7160781 h 8856097"/>
              <a:gd name="connsiteX16931" fmla="*/ 7600903 w 8830208"/>
              <a:gd name="connsiteY16931" fmla="*/ 7165629 h 8856097"/>
              <a:gd name="connsiteX16932" fmla="*/ 7610580 w 8830208"/>
              <a:gd name="connsiteY16932" fmla="*/ 7174497 h 8856097"/>
              <a:gd name="connsiteX16933" fmla="*/ 7614781 w 8830208"/>
              <a:gd name="connsiteY16933" fmla="*/ 7159648 h 8856097"/>
              <a:gd name="connsiteX16934" fmla="*/ 7600903 w 8830208"/>
              <a:gd name="connsiteY16934" fmla="*/ 7165629 h 8856097"/>
              <a:gd name="connsiteX16935" fmla="*/ 7705678 w 8830208"/>
              <a:gd name="connsiteY16935" fmla="*/ 7165629 h 8856097"/>
              <a:gd name="connsiteX16936" fmla="*/ 7715203 w 8830208"/>
              <a:gd name="connsiteY16936" fmla="*/ 7174592 h 8856097"/>
              <a:gd name="connsiteX16937" fmla="*/ 7724728 w 8830208"/>
              <a:gd name="connsiteY16937" fmla="*/ 7159743 h 8856097"/>
              <a:gd name="connsiteX16938" fmla="*/ 7715203 w 8830208"/>
              <a:gd name="connsiteY16938" fmla="*/ 7150779 h 8856097"/>
              <a:gd name="connsiteX16939" fmla="*/ 7705678 w 8830208"/>
              <a:gd name="connsiteY16939" fmla="*/ 7165629 h 8856097"/>
              <a:gd name="connsiteX16940" fmla="*/ 7868136 w 8830208"/>
              <a:gd name="connsiteY16940" fmla="*/ 7164429 h 8856097"/>
              <a:gd name="connsiteX16941" fmla="*/ 7855077 w 8830208"/>
              <a:gd name="connsiteY16941" fmla="*/ 7180164 h 8856097"/>
              <a:gd name="connsiteX16942" fmla="*/ 7865793 w 8830208"/>
              <a:gd name="connsiteY16942" fmla="*/ 7190880 h 8856097"/>
              <a:gd name="connsiteX16943" fmla="*/ 7876499 w 8830208"/>
              <a:gd name="connsiteY16943" fmla="*/ 7201586 h 8856097"/>
              <a:gd name="connsiteX16944" fmla="*/ 7882481 w 8830208"/>
              <a:gd name="connsiteY16944" fmla="*/ 7186022 h 8856097"/>
              <a:gd name="connsiteX16945" fmla="*/ 7868136 w 8830208"/>
              <a:gd name="connsiteY16945" fmla="*/ 7164429 h 8856097"/>
              <a:gd name="connsiteX16946" fmla="*/ 8549430 w 8830208"/>
              <a:gd name="connsiteY16946" fmla="*/ 7159028 h 8856097"/>
              <a:gd name="connsiteX16947" fmla="*/ 8547688 w 8830208"/>
              <a:gd name="connsiteY16947" fmla="*/ 7176812 h 8856097"/>
              <a:gd name="connsiteX16948" fmla="*/ 8560898 w 8830208"/>
              <a:gd name="connsiteY16948" fmla="*/ 7158990 h 8856097"/>
              <a:gd name="connsiteX16949" fmla="*/ 8556889 w 8830208"/>
              <a:gd name="connsiteY16949" fmla="*/ 7146960 h 8856097"/>
              <a:gd name="connsiteX16950" fmla="*/ 8549430 w 8830208"/>
              <a:gd name="connsiteY16950" fmla="*/ 7159028 h 8856097"/>
              <a:gd name="connsiteX16951" fmla="*/ 6863125 w 8830208"/>
              <a:gd name="connsiteY16951" fmla="*/ 7169173 h 8856097"/>
              <a:gd name="connsiteX16952" fmla="*/ 6867325 w 8830208"/>
              <a:gd name="connsiteY16952" fmla="*/ 7184022 h 8856097"/>
              <a:gd name="connsiteX16953" fmla="*/ 6877003 w 8830208"/>
              <a:gd name="connsiteY16953" fmla="*/ 7175154 h 8856097"/>
              <a:gd name="connsiteX16954" fmla="*/ 6863125 w 8830208"/>
              <a:gd name="connsiteY16954" fmla="*/ 7169173 h 8856097"/>
              <a:gd name="connsiteX16955" fmla="*/ 6962728 w 8830208"/>
              <a:gd name="connsiteY16955" fmla="*/ 7169829 h 8856097"/>
              <a:gd name="connsiteX16956" fmla="*/ 6972253 w 8830208"/>
              <a:gd name="connsiteY16956" fmla="*/ 7179354 h 8856097"/>
              <a:gd name="connsiteX16957" fmla="*/ 6981778 w 8830208"/>
              <a:gd name="connsiteY16957" fmla="*/ 7169829 h 8856097"/>
              <a:gd name="connsiteX16958" fmla="*/ 6972253 w 8830208"/>
              <a:gd name="connsiteY16958" fmla="*/ 7160304 h 8856097"/>
              <a:gd name="connsiteX16959" fmla="*/ 6962728 w 8830208"/>
              <a:gd name="connsiteY16959" fmla="*/ 7169829 h 8856097"/>
              <a:gd name="connsiteX16960" fmla="*/ 8139856 w 8830208"/>
              <a:gd name="connsiteY16960" fmla="*/ 7175954 h 8856097"/>
              <a:gd name="connsiteX16961" fmla="*/ 8153724 w 8830208"/>
              <a:gd name="connsiteY16961" fmla="*/ 7188603 h 8856097"/>
              <a:gd name="connsiteX16962" fmla="*/ 8154372 w 8830208"/>
              <a:gd name="connsiteY16962" fmla="*/ 7160304 h 8856097"/>
              <a:gd name="connsiteX16963" fmla="*/ 8139856 w 8830208"/>
              <a:gd name="connsiteY16963" fmla="*/ 7175954 h 8856097"/>
              <a:gd name="connsiteX16964" fmla="*/ 8339881 w 8830208"/>
              <a:gd name="connsiteY16964" fmla="*/ 7168553 h 8856097"/>
              <a:gd name="connsiteX16965" fmla="*/ 8338138 w 8830208"/>
              <a:gd name="connsiteY16965" fmla="*/ 7186337 h 8856097"/>
              <a:gd name="connsiteX16966" fmla="*/ 8351349 w 8830208"/>
              <a:gd name="connsiteY16966" fmla="*/ 7168515 h 8856097"/>
              <a:gd name="connsiteX16967" fmla="*/ 8347339 w 8830208"/>
              <a:gd name="connsiteY16967" fmla="*/ 7156485 h 8856097"/>
              <a:gd name="connsiteX16968" fmla="*/ 8339881 w 8830208"/>
              <a:gd name="connsiteY16968" fmla="*/ 7168553 h 8856097"/>
              <a:gd name="connsiteX16969" fmla="*/ 6663100 w 8830208"/>
              <a:gd name="connsiteY16969" fmla="*/ 7178698 h 8856097"/>
              <a:gd name="connsiteX16970" fmla="*/ 6667300 w 8830208"/>
              <a:gd name="connsiteY16970" fmla="*/ 7193547 h 8856097"/>
              <a:gd name="connsiteX16971" fmla="*/ 6676978 w 8830208"/>
              <a:gd name="connsiteY16971" fmla="*/ 7184679 h 8856097"/>
              <a:gd name="connsiteX16972" fmla="*/ 6663100 w 8830208"/>
              <a:gd name="connsiteY16972" fmla="*/ 7178698 h 8856097"/>
              <a:gd name="connsiteX16973" fmla="*/ 6762703 w 8830208"/>
              <a:gd name="connsiteY16973" fmla="*/ 7179354 h 8856097"/>
              <a:gd name="connsiteX16974" fmla="*/ 6772228 w 8830208"/>
              <a:gd name="connsiteY16974" fmla="*/ 7188879 h 8856097"/>
              <a:gd name="connsiteX16975" fmla="*/ 6781753 w 8830208"/>
              <a:gd name="connsiteY16975" fmla="*/ 7179354 h 8856097"/>
              <a:gd name="connsiteX16976" fmla="*/ 6772228 w 8830208"/>
              <a:gd name="connsiteY16976" fmla="*/ 7169829 h 8856097"/>
              <a:gd name="connsiteX16977" fmla="*/ 6762703 w 8830208"/>
              <a:gd name="connsiteY16977" fmla="*/ 7179354 h 8856097"/>
              <a:gd name="connsiteX16978" fmla="*/ 7196090 w 8830208"/>
              <a:gd name="connsiteY16978" fmla="*/ 7179354 h 8856097"/>
              <a:gd name="connsiteX16979" fmla="*/ 7200290 w 8830208"/>
              <a:gd name="connsiteY16979" fmla="*/ 7188879 h 8856097"/>
              <a:gd name="connsiteX16980" fmla="*/ 7210378 w 8830208"/>
              <a:gd name="connsiteY16980" fmla="*/ 7179354 h 8856097"/>
              <a:gd name="connsiteX16981" fmla="*/ 7206177 w 8830208"/>
              <a:gd name="connsiteY16981" fmla="*/ 7169829 h 8856097"/>
              <a:gd name="connsiteX16982" fmla="*/ 7196090 w 8830208"/>
              <a:gd name="connsiteY16982" fmla="*/ 7179354 h 8856097"/>
              <a:gd name="connsiteX16983" fmla="*/ 7748149 w 8830208"/>
              <a:gd name="connsiteY16983" fmla="*/ 7179993 h 8856097"/>
              <a:gd name="connsiteX16984" fmla="*/ 7746949 w 8830208"/>
              <a:gd name="connsiteY16984" fmla="*/ 7195233 h 8856097"/>
              <a:gd name="connsiteX16985" fmla="*/ 7772353 w 8830208"/>
              <a:gd name="connsiteY16985" fmla="*/ 7178793 h 8856097"/>
              <a:gd name="connsiteX16986" fmla="*/ 7748149 w 8830208"/>
              <a:gd name="connsiteY16986" fmla="*/ 7179993 h 8856097"/>
              <a:gd name="connsiteX16987" fmla="*/ 8023289 w 8830208"/>
              <a:gd name="connsiteY16987" fmla="*/ 7184527 h 8856097"/>
              <a:gd name="connsiteX16988" fmla="*/ 8022955 w 8830208"/>
              <a:gd name="connsiteY16988" fmla="*/ 7204529 h 8856097"/>
              <a:gd name="connsiteX16989" fmla="*/ 8048578 w 8830208"/>
              <a:gd name="connsiteY16989" fmla="*/ 7183555 h 8856097"/>
              <a:gd name="connsiteX16990" fmla="*/ 8023289 w 8830208"/>
              <a:gd name="connsiteY16990" fmla="*/ 7184527 h 8856097"/>
              <a:gd name="connsiteX16991" fmla="*/ 8239078 w 8830208"/>
              <a:gd name="connsiteY16991" fmla="*/ 7179354 h 8856097"/>
              <a:gd name="connsiteX16992" fmla="*/ 8248603 w 8830208"/>
              <a:gd name="connsiteY16992" fmla="*/ 7188879 h 8856097"/>
              <a:gd name="connsiteX16993" fmla="*/ 8258128 w 8830208"/>
              <a:gd name="connsiteY16993" fmla="*/ 7179354 h 8856097"/>
              <a:gd name="connsiteX16994" fmla="*/ 8248603 w 8830208"/>
              <a:gd name="connsiteY16994" fmla="*/ 7169829 h 8856097"/>
              <a:gd name="connsiteX16995" fmla="*/ 8239078 w 8830208"/>
              <a:gd name="connsiteY16995" fmla="*/ 7179354 h 8856097"/>
              <a:gd name="connsiteX16996" fmla="*/ 8439102 w 8830208"/>
              <a:gd name="connsiteY16996" fmla="*/ 7179917 h 8856097"/>
              <a:gd name="connsiteX16997" fmla="*/ 8448627 w 8830208"/>
              <a:gd name="connsiteY16997" fmla="*/ 7184117 h 8856097"/>
              <a:gd name="connsiteX16998" fmla="*/ 8458152 w 8830208"/>
              <a:gd name="connsiteY16998" fmla="*/ 7174030 h 8856097"/>
              <a:gd name="connsiteX16999" fmla="*/ 8448627 w 8830208"/>
              <a:gd name="connsiteY16999" fmla="*/ 7169829 h 8856097"/>
              <a:gd name="connsiteX17000" fmla="*/ 8439102 w 8830208"/>
              <a:gd name="connsiteY17000" fmla="*/ 7179917 h 8856097"/>
              <a:gd name="connsiteX17001" fmla="*/ 6558325 w 8830208"/>
              <a:gd name="connsiteY17001" fmla="*/ 7188223 h 8856097"/>
              <a:gd name="connsiteX17002" fmla="*/ 6562525 w 8830208"/>
              <a:gd name="connsiteY17002" fmla="*/ 7203072 h 8856097"/>
              <a:gd name="connsiteX17003" fmla="*/ 6572203 w 8830208"/>
              <a:gd name="connsiteY17003" fmla="*/ 7194204 h 8856097"/>
              <a:gd name="connsiteX17004" fmla="*/ 6558325 w 8830208"/>
              <a:gd name="connsiteY17004" fmla="*/ 7188223 h 8856097"/>
              <a:gd name="connsiteX17005" fmla="*/ 7010353 w 8830208"/>
              <a:gd name="connsiteY17005" fmla="*/ 7194204 h 8856097"/>
              <a:gd name="connsiteX17006" fmla="*/ 7020030 w 8830208"/>
              <a:gd name="connsiteY17006" fmla="*/ 7203072 h 8856097"/>
              <a:gd name="connsiteX17007" fmla="*/ 7024231 w 8830208"/>
              <a:gd name="connsiteY17007" fmla="*/ 7188223 h 8856097"/>
              <a:gd name="connsiteX17008" fmla="*/ 7010353 w 8830208"/>
              <a:gd name="connsiteY17008" fmla="*/ 7194204 h 8856097"/>
              <a:gd name="connsiteX17009" fmla="*/ 7105603 w 8830208"/>
              <a:gd name="connsiteY17009" fmla="*/ 7188879 h 8856097"/>
              <a:gd name="connsiteX17010" fmla="*/ 7115128 w 8830208"/>
              <a:gd name="connsiteY17010" fmla="*/ 7198404 h 8856097"/>
              <a:gd name="connsiteX17011" fmla="*/ 7124653 w 8830208"/>
              <a:gd name="connsiteY17011" fmla="*/ 7188879 h 8856097"/>
              <a:gd name="connsiteX17012" fmla="*/ 7115128 w 8830208"/>
              <a:gd name="connsiteY17012" fmla="*/ 7179354 h 8856097"/>
              <a:gd name="connsiteX17013" fmla="*/ 7105603 w 8830208"/>
              <a:gd name="connsiteY17013" fmla="*/ 7188879 h 8856097"/>
              <a:gd name="connsiteX17014" fmla="*/ 7320706 w 8830208"/>
              <a:gd name="connsiteY17014" fmla="*/ 7187603 h 8856097"/>
              <a:gd name="connsiteX17015" fmla="*/ 7318963 w 8830208"/>
              <a:gd name="connsiteY17015" fmla="*/ 7205387 h 8856097"/>
              <a:gd name="connsiteX17016" fmla="*/ 7332174 w 8830208"/>
              <a:gd name="connsiteY17016" fmla="*/ 7187565 h 8856097"/>
              <a:gd name="connsiteX17017" fmla="*/ 7328164 w 8830208"/>
              <a:gd name="connsiteY17017" fmla="*/ 7175535 h 8856097"/>
              <a:gd name="connsiteX17018" fmla="*/ 7320706 w 8830208"/>
              <a:gd name="connsiteY17018" fmla="*/ 7187603 h 8856097"/>
              <a:gd name="connsiteX17019" fmla="*/ 7419928 w 8830208"/>
              <a:gd name="connsiteY17019" fmla="*/ 7188879 h 8856097"/>
              <a:gd name="connsiteX17020" fmla="*/ 7429453 w 8830208"/>
              <a:gd name="connsiteY17020" fmla="*/ 7198404 h 8856097"/>
              <a:gd name="connsiteX17021" fmla="*/ 7438978 w 8830208"/>
              <a:gd name="connsiteY17021" fmla="*/ 7188879 h 8856097"/>
              <a:gd name="connsiteX17022" fmla="*/ 7429453 w 8830208"/>
              <a:gd name="connsiteY17022" fmla="*/ 7179354 h 8856097"/>
              <a:gd name="connsiteX17023" fmla="*/ 7419928 w 8830208"/>
              <a:gd name="connsiteY17023" fmla="*/ 7188879 h 8856097"/>
              <a:gd name="connsiteX17024" fmla="*/ 7534228 w 8830208"/>
              <a:gd name="connsiteY17024" fmla="*/ 7188879 h 8856097"/>
              <a:gd name="connsiteX17025" fmla="*/ 7543753 w 8830208"/>
              <a:gd name="connsiteY17025" fmla="*/ 7198404 h 8856097"/>
              <a:gd name="connsiteX17026" fmla="*/ 7553278 w 8830208"/>
              <a:gd name="connsiteY17026" fmla="*/ 7188879 h 8856097"/>
              <a:gd name="connsiteX17027" fmla="*/ 7543753 w 8830208"/>
              <a:gd name="connsiteY17027" fmla="*/ 7179354 h 8856097"/>
              <a:gd name="connsiteX17028" fmla="*/ 7534228 w 8830208"/>
              <a:gd name="connsiteY17028" fmla="*/ 7188879 h 8856097"/>
              <a:gd name="connsiteX17029" fmla="*/ 7634240 w 8830208"/>
              <a:gd name="connsiteY17029" fmla="*/ 7188879 h 8856097"/>
              <a:gd name="connsiteX17030" fmla="*/ 7637879 w 8830208"/>
              <a:gd name="connsiteY17030" fmla="*/ 7198404 h 8856097"/>
              <a:gd name="connsiteX17031" fmla="*/ 7653290 w 8830208"/>
              <a:gd name="connsiteY17031" fmla="*/ 7188879 h 8856097"/>
              <a:gd name="connsiteX17032" fmla="*/ 7649651 w 8830208"/>
              <a:gd name="connsiteY17032" fmla="*/ 7179354 h 8856097"/>
              <a:gd name="connsiteX17033" fmla="*/ 7634240 w 8830208"/>
              <a:gd name="connsiteY17033" fmla="*/ 7188879 h 8856097"/>
              <a:gd name="connsiteX17034" fmla="*/ 7908989 w 8830208"/>
              <a:gd name="connsiteY17034" fmla="*/ 7194052 h 8856097"/>
              <a:gd name="connsiteX17035" fmla="*/ 7908655 w 8830208"/>
              <a:gd name="connsiteY17035" fmla="*/ 7214054 h 8856097"/>
              <a:gd name="connsiteX17036" fmla="*/ 7934278 w 8830208"/>
              <a:gd name="connsiteY17036" fmla="*/ 7193080 h 8856097"/>
              <a:gd name="connsiteX17037" fmla="*/ 7908989 w 8830208"/>
              <a:gd name="connsiteY17037" fmla="*/ 7194052 h 8856097"/>
              <a:gd name="connsiteX17038" fmla="*/ 6805565 w 8830208"/>
              <a:gd name="connsiteY17038" fmla="*/ 7198404 h 8856097"/>
              <a:gd name="connsiteX17039" fmla="*/ 6809765 w 8830208"/>
              <a:gd name="connsiteY17039" fmla="*/ 7207929 h 8856097"/>
              <a:gd name="connsiteX17040" fmla="*/ 6819853 w 8830208"/>
              <a:gd name="connsiteY17040" fmla="*/ 7198404 h 8856097"/>
              <a:gd name="connsiteX17041" fmla="*/ 6815652 w 8830208"/>
              <a:gd name="connsiteY17041" fmla="*/ 7188879 h 8856097"/>
              <a:gd name="connsiteX17042" fmla="*/ 6805565 w 8830208"/>
              <a:gd name="connsiteY17042" fmla="*/ 7198404 h 8856097"/>
              <a:gd name="connsiteX17043" fmla="*/ 6905578 w 8830208"/>
              <a:gd name="connsiteY17043" fmla="*/ 7198404 h 8856097"/>
              <a:gd name="connsiteX17044" fmla="*/ 6915103 w 8830208"/>
              <a:gd name="connsiteY17044" fmla="*/ 7207929 h 8856097"/>
              <a:gd name="connsiteX17045" fmla="*/ 6924628 w 8830208"/>
              <a:gd name="connsiteY17045" fmla="*/ 7198404 h 8856097"/>
              <a:gd name="connsiteX17046" fmla="*/ 6915103 w 8830208"/>
              <a:gd name="connsiteY17046" fmla="*/ 7188879 h 8856097"/>
              <a:gd name="connsiteX17047" fmla="*/ 6905578 w 8830208"/>
              <a:gd name="connsiteY17047" fmla="*/ 7198404 h 8856097"/>
              <a:gd name="connsiteX17048" fmla="*/ 7792298 w 8830208"/>
              <a:gd name="connsiteY17048" fmla="*/ 7202091 h 8856097"/>
              <a:gd name="connsiteX17049" fmla="*/ 7791012 w 8830208"/>
              <a:gd name="connsiteY17049" fmla="*/ 7221969 h 8856097"/>
              <a:gd name="connsiteX17050" fmla="*/ 7806938 w 8830208"/>
              <a:gd name="connsiteY17050" fmla="*/ 7212883 h 8856097"/>
              <a:gd name="connsiteX17051" fmla="*/ 7792298 w 8830208"/>
              <a:gd name="connsiteY17051" fmla="*/ 7202091 h 8856097"/>
              <a:gd name="connsiteX17052" fmla="*/ 8067189 w 8830208"/>
              <a:gd name="connsiteY17052" fmla="*/ 7208749 h 8856097"/>
              <a:gd name="connsiteX17053" fmla="*/ 8077524 w 8830208"/>
              <a:gd name="connsiteY17053" fmla="*/ 7226703 h 8856097"/>
              <a:gd name="connsiteX17054" fmla="*/ 8082249 w 8830208"/>
              <a:gd name="connsiteY17054" fmla="*/ 7188879 h 8856097"/>
              <a:gd name="connsiteX17055" fmla="*/ 8067189 w 8830208"/>
              <a:gd name="connsiteY17055" fmla="*/ 7208749 h 8856097"/>
              <a:gd name="connsiteX17056" fmla="*/ 8177956 w 8830208"/>
              <a:gd name="connsiteY17056" fmla="*/ 7197128 h 8856097"/>
              <a:gd name="connsiteX17057" fmla="*/ 8176213 w 8830208"/>
              <a:gd name="connsiteY17057" fmla="*/ 7214912 h 8856097"/>
              <a:gd name="connsiteX17058" fmla="*/ 8189424 w 8830208"/>
              <a:gd name="connsiteY17058" fmla="*/ 7197090 h 8856097"/>
              <a:gd name="connsiteX17059" fmla="*/ 8185414 w 8830208"/>
              <a:gd name="connsiteY17059" fmla="*/ 7185060 h 8856097"/>
              <a:gd name="connsiteX17060" fmla="*/ 8177956 w 8830208"/>
              <a:gd name="connsiteY17060" fmla="*/ 7197128 h 8856097"/>
              <a:gd name="connsiteX17061" fmla="*/ 8277178 w 8830208"/>
              <a:gd name="connsiteY17061" fmla="*/ 7203729 h 8856097"/>
              <a:gd name="connsiteX17062" fmla="*/ 8286703 w 8830208"/>
              <a:gd name="connsiteY17062" fmla="*/ 7212692 h 8856097"/>
              <a:gd name="connsiteX17063" fmla="*/ 8296228 w 8830208"/>
              <a:gd name="connsiteY17063" fmla="*/ 7197843 h 8856097"/>
              <a:gd name="connsiteX17064" fmla="*/ 8286703 w 8830208"/>
              <a:gd name="connsiteY17064" fmla="*/ 7188879 h 8856097"/>
              <a:gd name="connsiteX17065" fmla="*/ 8277178 w 8830208"/>
              <a:gd name="connsiteY17065" fmla="*/ 7203729 h 8856097"/>
              <a:gd name="connsiteX17066" fmla="*/ 8477202 w 8830208"/>
              <a:gd name="connsiteY17066" fmla="*/ 7203729 h 8856097"/>
              <a:gd name="connsiteX17067" fmla="*/ 8486727 w 8830208"/>
              <a:gd name="connsiteY17067" fmla="*/ 7212692 h 8856097"/>
              <a:gd name="connsiteX17068" fmla="*/ 8496252 w 8830208"/>
              <a:gd name="connsiteY17068" fmla="*/ 7197843 h 8856097"/>
              <a:gd name="connsiteX17069" fmla="*/ 8486727 w 8830208"/>
              <a:gd name="connsiteY17069" fmla="*/ 7188879 h 8856097"/>
              <a:gd name="connsiteX17070" fmla="*/ 8477202 w 8830208"/>
              <a:gd name="connsiteY17070" fmla="*/ 7203729 h 8856097"/>
              <a:gd name="connsiteX17071" fmla="*/ 8696706 w 8830208"/>
              <a:gd name="connsiteY17071" fmla="*/ 7276281 h 8856097"/>
              <a:gd name="connsiteX17072" fmla="*/ 8639127 w 8830208"/>
              <a:gd name="connsiteY17072" fmla="*/ 7377875 h 8856097"/>
              <a:gd name="connsiteX17073" fmla="*/ 8709393 w 8830208"/>
              <a:gd name="connsiteY17073" fmla="*/ 7290683 h 8856097"/>
              <a:gd name="connsiteX17074" fmla="*/ 8763381 w 8830208"/>
              <a:gd name="connsiteY17074" fmla="*/ 7188879 h 8856097"/>
              <a:gd name="connsiteX17075" fmla="*/ 8696706 w 8830208"/>
              <a:gd name="connsiteY17075" fmla="*/ 7276281 h 8856097"/>
              <a:gd name="connsiteX17076" fmla="*/ 6705553 w 8830208"/>
              <a:gd name="connsiteY17076" fmla="*/ 7208492 h 8856097"/>
              <a:gd name="connsiteX17077" fmla="*/ 6715078 w 8830208"/>
              <a:gd name="connsiteY17077" fmla="*/ 7212692 h 8856097"/>
              <a:gd name="connsiteX17078" fmla="*/ 6724603 w 8830208"/>
              <a:gd name="connsiteY17078" fmla="*/ 7202605 h 8856097"/>
              <a:gd name="connsiteX17079" fmla="*/ 6715078 w 8830208"/>
              <a:gd name="connsiteY17079" fmla="*/ 7198404 h 8856097"/>
              <a:gd name="connsiteX17080" fmla="*/ 6705553 w 8830208"/>
              <a:gd name="connsiteY17080" fmla="*/ 7208492 h 8856097"/>
              <a:gd name="connsiteX17081" fmla="*/ 7143703 w 8830208"/>
              <a:gd name="connsiteY17081" fmla="*/ 7207929 h 8856097"/>
              <a:gd name="connsiteX17082" fmla="*/ 7153790 w 8830208"/>
              <a:gd name="connsiteY17082" fmla="*/ 7217454 h 8856097"/>
              <a:gd name="connsiteX17083" fmla="*/ 7157990 w 8830208"/>
              <a:gd name="connsiteY17083" fmla="*/ 7207929 h 8856097"/>
              <a:gd name="connsiteX17084" fmla="*/ 7147903 w 8830208"/>
              <a:gd name="connsiteY17084" fmla="*/ 7198404 h 8856097"/>
              <a:gd name="connsiteX17085" fmla="*/ 7143703 w 8830208"/>
              <a:gd name="connsiteY17085" fmla="*/ 7207929 h 8856097"/>
              <a:gd name="connsiteX17086" fmla="*/ 7229428 w 8830208"/>
              <a:gd name="connsiteY17086" fmla="*/ 7208492 h 8856097"/>
              <a:gd name="connsiteX17087" fmla="*/ 7238953 w 8830208"/>
              <a:gd name="connsiteY17087" fmla="*/ 7212692 h 8856097"/>
              <a:gd name="connsiteX17088" fmla="*/ 7248478 w 8830208"/>
              <a:gd name="connsiteY17088" fmla="*/ 7202605 h 8856097"/>
              <a:gd name="connsiteX17089" fmla="*/ 7238953 w 8830208"/>
              <a:gd name="connsiteY17089" fmla="*/ 7198404 h 8856097"/>
              <a:gd name="connsiteX17090" fmla="*/ 7229428 w 8830208"/>
              <a:gd name="connsiteY17090" fmla="*/ 7208492 h 8856097"/>
              <a:gd name="connsiteX17091" fmla="*/ 7467553 w 8830208"/>
              <a:gd name="connsiteY17091" fmla="*/ 7212692 h 8856097"/>
              <a:gd name="connsiteX17092" fmla="*/ 7477078 w 8830208"/>
              <a:gd name="connsiteY17092" fmla="*/ 7226979 h 8856097"/>
              <a:gd name="connsiteX17093" fmla="*/ 7486603 w 8830208"/>
              <a:gd name="connsiteY17093" fmla="*/ 7212692 h 8856097"/>
              <a:gd name="connsiteX17094" fmla="*/ 7477078 w 8830208"/>
              <a:gd name="connsiteY17094" fmla="*/ 7198404 h 8856097"/>
              <a:gd name="connsiteX17095" fmla="*/ 7467553 w 8830208"/>
              <a:gd name="connsiteY17095" fmla="*/ 7212692 h 8856097"/>
              <a:gd name="connsiteX17096" fmla="*/ 7577881 w 8830208"/>
              <a:gd name="connsiteY17096" fmla="*/ 7206653 h 8856097"/>
              <a:gd name="connsiteX17097" fmla="*/ 7576138 w 8830208"/>
              <a:gd name="connsiteY17097" fmla="*/ 7224437 h 8856097"/>
              <a:gd name="connsiteX17098" fmla="*/ 7589349 w 8830208"/>
              <a:gd name="connsiteY17098" fmla="*/ 7206615 h 8856097"/>
              <a:gd name="connsiteX17099" fmla="*/ 7585339 w 8830208"/>
              <a:gd name="connsiteY17099" fmla="*/ 7194585 h 8856097"/>
              <a:gd name="connsiteX17100" fmla="*/ 7577881 w 8830208"/>
              <a:gd name="connsiteY17100" fmla="*/ 7206653 h 8856097"/>
              <a:gd name="connsiteX17101" fmla="*/ 7677103 w 8830208"/>
              <a:gd name="connsiteY17101" fmla="*/ 7213254 h 8856097"/>
              <a:gd name="connsiteX17102" fmla="*/ 7686628 w 8830208"/>
              <a:gd name="connsiteY17102" fmla="*/ 7222217 h 8856097"/>
              <a:gd name="connsiteX17103" fmla="*/ 7696153 w 8830208"/>
              <a:gd name="connsiteY17103" fmla="*/ 7207368 h 8856097"/>
              <a:gd name="connsiteX17104" fmla="*/ 7686628 w 8830208"/>
              <a:gd name="connsiteY17104" fmla="*/ 7198404 h 8856097"/>
              <a:gd name="connsiteX17105" fmla="*/ 7677103 w 8830208"/>
              <a:gd name="connsiteY17105" fmla="*/ 7213254 h 8856097"/>
              <a:gd name="connsiteX17106" fmla="*/ 7953671 w 8830208"/>
              <a:gd name="connsiteY17106" fmla="*/ 7212273 h 8856097"/>
              <a:gd name="connsiteX17107" fmla="*/ 7949203 w 8830208"/>
              <a:gd name="connsiteY17107" fmla="*/ 7237533 h 8856097"/>
              <a:gd name="connsiteX17108" fmla="*/ 7956233 w 8830208"/>
              <a:gd name="connsiteY17108" fmla="*/ 7248916 h 8856097"/>
              <a:gd name="connsiteX17109" fmla="*/ 7969073 w 8830208"/>
              <a:gd name="connsiteY17109" fmla="*/ 7231361 h 8856097"/>
              <a:gd name="connsiteX17110" fmla="*/ 7953671 w 8830208"/>
              <a:gd name="connsiteY17110" fmla="*/ 7212273 h 8856097"/>
              <a:gd name="connsiteX17111" fmla="*/ 6600778 w 8830208"/>
              <a:gd name="connsiteY17111" fmla="*/ 7217454 h 8856097"/>
              <a:gd name="connsiteX17112" fmla="*/ 6610303 w 8830208"/>
              <a:gd name="connsiteY17112" fmla="*/ 7226979 h 8856097"/>
              <a:gd name="connsiteX17113" fmla="*/ 6619828 w 8830208"/>
              <a:gd name="connsiteY17113" fmla="*/ 7217454 h 8856097"/>
              <a:gd name="connsiteX17114" fmla="*/ 6610303 w 8830208"/>
              <a:gd name="connsiteY17114" fmla="*/ 7207929 h 8856097"/>
              <a:gd name="connsiteX17115" fmla="*/ 6600778 w 8830208"/>
              <a:gd name="connsiteY17115" fmla="*/ 7217454 h 8856097"/>
              <a:gd name="connsiteX17116" fmla="*/ 6948850 w 8830208"/>
              <a:gd name="connsiteY17116" fmla="*/ 7216798 h 8856097"/>
              <a:gd name="connsiteX17117" fmla="*/ 6953050 w 8830208"/>
              <a:gd name="connsiteY17117" fmla="*/ 7231647 h 8856097"/>
              <a:gd name="connsiteX17118" fmla="*/ 6962728 w 8830208"/>
              <a:gd name="connsiteY17118" fmla="*/ 7222779 h 8856097"/>
              <a:gd name="connsiteX17119" fmla="*/ 6948850 w 8830208"/>
              <a:gd name="connsiteY17119" fmla="*/ 7216798 h 8856097"/>
              <a:gd name="connsiteX17120" fmla="*/ 7048453 w 8830208"/>
              <a:gd name="connsiteY17120" fmla="*/ 7217454 h 8856097"/>
              <a:gd name="connsiteX17121" fmla="*/ 7057978 w 8830208"/>
              <a:gd name="connsiteY17121" fmla="*/ 7226979 h 8856097"/>
              <a:gd name="connsiteX17122" fmla="*/ 7067503 w 8830208"/>
              <a:gd name="connsiteY17122" fmla="*/ 7217454 h 8856097"/>
              <a:gd name="connsiteX17123" fmla="*/ 7057978 w 8830208"/>
              <a:gd name="connsiteY17123" fmla="*/ 7207929 h 8856097"/>
              <a:gd name="connsiteX17124" fmla="*/ 7048453 w 8830208"/>
              <a:gd name="connsiteY17124" fmla="*/ 7217454 h 8856097"/>
              <a:gd name="connsiteX17125" fmla="*/ 7362778 w 8830208"/>
              <a:gd name="connsiteY17125" fmla="*/ 7217454 h 8856097"/>
              <a:gd name="connsiteX17126" fmla="*/ 7372303 w 8830208"/>
              <a:gd name="connsiteY17126" fmla="*/ 7226979 h 8856097"/>
              <a:gd name="connsiteX17127" fmla="*/ 7381828 w 8830208"/>
              <a:gd name="connsiteY17127" fmla="*/ 7217454 h 8856097"/>
              <a:gd name="connsiteX17128" fmla="*/ 7372303 w 8830208"/>
              <a:gd name="connsiteY17128" fmla="*/ 7207929 h 8856097"/>
              <a:gd name="connsiteX17129" fmla="*/ 7362778 w 8830208"/>
              <a:gd name="connsiteY17129" fmla="*/ 7217454 h 8856097"/>
              <a:gd name="connsiteX17130" fmla="*/ 8107461 w 8830208"/>
              <a:gd name="connsiteY17130" fmla="*/ 7231742 h 8856097"/>
              <a:gd name="connsiteX17131" fmla="*/ 8124444 w 8830208"/>
              <a:gd name="connsiteY17131" fmla="*/ 7237134 h 8856097"/>
              <a:gd name="connsiteX17132" fmla="*/ 8126311 w 8830208"/>
              <a:gd name="connsiteY17132" fmla="*/ 7207929 h 8856097"/>
              <a:gd name="connsiteX17133" fmla="*/ 8107461 w 8830208"/>
              <a:gd name="connsiteY17133" fmla="*/ 7231742 h 8856097"/>
              <a:gd name="connsiteX17134" fmla="*/ 8316030 w 8830208"/>
              <a:gd name="connsiteY17134" fmla="*/ 7223008 h 8856097"/>
              <a:gd name="connsiteX17135" fmla="*/ 8321783 w 8830208"/>
              <a:gd name="connsiteY17135" fmla="*/ 7228771 h 8856097"/>
              <a:gd name="connsiteX17136" fmla="*/ 8321031 w 8830208"/>
              <a:gd name="connsiteY17136" fmla="*/ 7210511 h 8856097"/>
              <a:gd name="connsiteX17137" fmla="*/ 8316030 w 8830208"/>
              <a:gd name="connsiteY17137" fmla="*/ 7223008 h 8856097"/>
              <a:gd name="connsiteX17138" fmla="*/ 8410527 w 8830208"/>
              <a:gd name="connsiteY17138" fmla="*/ 7222217 h 8856097"/>
              <a:gd name="connsiteX17139" fmla="*/ 8420052 w 8830208"/>
              <a:gd name="connsiteY17139" fmla="*/ 7236504 h 8856097"/>
              <a:gd name="connsiteX17140" fmla="*/ 8429577 w 8830208"/>
              <a:gd name="connsiteY17140" fmla="*/ 7222217 h 8856097"/>
              <a:gd name="connsiteX17141" fmla="*/ 8420052 w 8830208"/>
              <a:gd name="connsiteY17141" fmla="*/ 7207929 h 8856097"/>
              <a:gd name="connsiteX17142" fmla="*/ 8410527 w 8830208"/>
              <a:gd name="connsiteY17142" fmla="*/ 7222217 h 8856097"/>
              <a:gd name="connsiteX17143" fmla="*/ 8515302 w 8830208"/>
              <a:gd name="connsiteY17143" fmla="*/ 7222779 h 8856097"/>
              <a:gd name="connsiteX17144" fmla="*/ 8524827 w 8830208"/>
              <a:gd name="connsiteY17144" fmla="*/ 7231742 h 8856097"/>
              <a:gd name="connsiteX17145" fmla="*/ 8534352 w 8830208"/>
              <a:gd name="connsiteY17145" fmla="*/ 7216893 h 8856097"/>
              <a:gd name="connsiteX17146" fmla="*/ 8524827 w 8830208"/>
              <a:gd name="connsiteY17146" fmla="*/ 7207929 h 8856097"/>
              <a:gd name="connsiteX17147" fmla="*/ 8515302 w 8830208"/>
              <a:gd name="connsiteY17147" fmla="*/ 7222779 h 8856097"/>
              <a:gd name="connsiteX17148" fmla="*/ 6743653 w 8830208"/>
              <a:gd name="connsiteY17148" fmla="*/ 7226979 h 8856097"/>
              <a:gd name="connsiteX17149" fmla="*/ 6753178 w 8830208"/>
              <a:gd name="connsiteY17149" fmla="*/ 7236504 h 8856097"/>
              <a:gd name="connsiteX17150" fmla="*/ 6762703 w 8830208"/>
              <a:gd name="connsiteY17150" fmla="*/ 7226979 h 8856097"/>
              <a:gd name="connsiteX17151" fmla="*/ 6753178 w 8830208"/>
              <a:gd name="connsiteY17151" fmla="*/ 7217454 h 8856097"/>
              <a:gd name="connsiteX17152" fmla="*/ 6743653 w 8830208"/>
              <a:gd name="connsiteY17152" fmla="*/ 7226979 h 8856097"/>
              <a:gd name="connsiteX17153" fmla="*/ 7177040 w 8830208"/>
              <a:gd name="connsiteY17153" fmla="*/ 7226979 h 8856097"/>
              <a:gd name="connsiteX17154" fmla="*/ 7181240 w 8830208"/>
              <a:gd name="connsiteY17154" fmla="*/ 7236504 h 8856097"/>
              <a:gd name="connsiteX17155" fmla="*/ 7191328 w 8830208"/>
              <a:gd name="connsiteY17155" fmla="*/ 7226979 h 8856097"/>
              <a:gd name="connsiteX17156" fmla="*/ 7187127 w 8830208"/>
              <a:gd name="connsiteY17156" fmla="*/ 7217454 h 8856097"/>
              <a:gd name="connsiteX17157" fmla="*/ 7177040 w 8830208"/>
              <a:gd name="connsiteY17157" fmla="*/ 7226979 h 8856097"/>
              <a:gd name="connsiteX17158" fmla="*/ 7267528 w 8830208"/>
              <a:gd name="connsiteY17158" fmla="*/ 7227542 h 8856097"/>
              <a:gd name="connsiteX17159" fmla="*/ 7277053 w 8830208"/>
              <a:gd name="connsiteY17159" fmla="*/ 7231742 h 8856097"/>
              <a:gd name="connsiteX17160" fmla="*/ 7286578 w 8830208"/>
              <a:gd name="connsiteY17160" fmla="*/ 7221655 h 8856097"/>
              <a:gd name="connsiteX17161" fmla="*/ 7277053 w 8830208"/>
              <a:gd name="connsiteY17161" fmla="*/ 7217454 h 8856097"/>
              <a:gd name="connsiteX17162" fmla="*/ 7267528 w 8830208"/>
              <a:gd name="connsiteY17162" fmla="*/ 7227542 h 8856097"/>
              <a:gd name="connsiteX17163" fmla="*/ 7720975 w 8830208"/>
              <a:gd name="connsiteY17163" fmla="*/ 7232543 h 8856097"/>
              <a:gd name="connsiteX17164" fmla="*/ 7726509 w 8830208"/>
              <a:gd name="connsiteY17164" fmla="*/ 7243848 h 8856097"/>
              <a:gd name="connsiteX17165" fmla="*/ 7736062 w 8830208"/>
              <a:gd name="connsiteY17165" fmla="*/ 7217454 h 8856097"/>
              <a:gd name="connsiteX17166" fmla="*/ 7720975 w 8830208"/>
              <a:gd name="connsiteY17166" fmla="*/ 7232543 h 8856097"/>
              <a:gd name="connsiteX17167" fmla="*/ 7833874 w 8830208"/>
              <a:gd name="connsiteY17167" fmla="*/ 7227618 h 8856097"/>
              <a:gd name="connsiteX17168" fmla="*/ 7832674 w 8830208"/>
              <a:gd name="connsiteY17168" fmla="*/ 7242858 h 8856097"/>
              <a:gd name="connsiteX17169" fmla="*/ 7858078 w 8830208"/>
              <a:gd name="connsiteY17169" fmla="*/ 7226418 h 8856097"/>
              <a:gd name="connsiteX17170" fmla="*/ 7833874 w 8830208"/>
              <a:gd name="connsiteY17170" fmla="*/ 7227618 h 8856097"/>
              <a:gd name="connsiteX17171" fmla="*/ 8002695 w 8830208"/>
              <a:gd name="connsiteY17171" fmla="*/ 7229047 h 8856097"/>
              <a:gd name="connsiteX17172" fmla="*/ 8000314 w 8830208"/>
              <a:gd name="connsiteY17172" fmla="*/ 7265079 h 8856097"/>
              <a:gd name="connsiteX17173" fmla="*/ 8017860 w 8830208"/>
              <a:gd name="connsiteY17173" fmla="*/ 7221655 h 8856097"/>
              <a:gd name="connsiteX17174" fmla="*/ 8002695 w 8830208"/>
              <a:gd name="connsiteY17174" fmla="*/ 7229047 h 8856097"/>
              <a:gd name="connsiteX17175" fmla="*/ 8210503 w 8830208"/>
              <a:gd name="connsiteY17175" fmla="*/ 7231742 h 8856097"/>
              <a:gd name="connsiteX17176" fmla="*/ 8220028 w 8830208"/>
              <a:gd name="connsiteY17176" fmla="*/ 7246029 h 8856097"/>
              <a:gd name="connsiteX17177" fmla="*/ 8229553 w 8830208"/>
              <a:gd name="connsiteY17177" fmla="*/ 7231742 h 8856097"/>
              <a:gd name="connsiteX17178" fmla="*/ 8220028 w 8830208"/>
              <a:gd name="connsiteY17178" fmla="*/ 7217454 h 8856097"/>
              <a:gd name="connsiteX17179" fmla="*/ 8210503 w 8830208"/>
              <a:gd name="connsiteY17179" fmla="*/ 7231742 h 8856097"/>
              <a:gd name="connsiteX17180" fmla="*/ 8791527 w 8830208"/>
              <a:gd name="connsiteY17180" fmla="*/ 7232533 h 8856097"/>
              <a:gd name="connsiteX17181" fmla="*/ 8802843 w 8830208"/>
              <a:gd name="connsiteY17181" fmla="*/ 7243848 h 8856097"/>
              <a:gd name="connsiteX17182" fmla="*/ 8806605 w 8830208"/>
              <a:gd name="connsiteY17182" fmla="*/ 7217454 h 8856097"/>
              <a:gd name="connsiteX17183" fmla="*/ 8791527 w 8830208"/>
              <a:gd name="connsiteY17183" fmla="*/ 7232533 h 8856097"/>
              <a:gd name="connsiteX17184" fmla="*/ 6638878 w 8830208"/>
              <a:gd name="connsiteY17184" fmla="*/ 7241267 h 8856097"/>
              <a:gd name="connsiteX17185" fmla="*/ 6648403 w 8830208"/>
              <a:gd name="connsiteY17185" fmla="*/ 7255554 h 8856097"/>
              <a:gd name="connsiteX17186" fmla="*/ 6657928 w 8830208"/>
              <a:gd name="connsiteY17186" fmla="*/ 7241267 h 8856097"/>
              <a:gd name="connsiteX17187" fmla="*/ 6648403 w 8830208"/>
              <a:gd name="connsiteY17187" fmla="*/ 7226979 h 8856097"/>
              <a:gd name="connsiteX17188" fmla="*/ 6638878 w 8830208"/>
              <a:gd name="connsiteY17188" fmla="*/ 7241267 h 8856097"/>
              <a:gd name="connsiteX17189" fmla="*/ 7086553 w 8830208"/>
              <a:gd name="connsiteY17189" fmla="*/ 7235943 h 8856097"/>
              <a:gd name="connsiteX17190" fmla="*/ 7096078 w 8830208"/>
              <a:gd name="connsiteY17190" fmla="*/ 7250792 h 8856097"/>
              <a:gd name="connsiteX17191" fmla="*/ 7105603 w 8830208"/>
              <a:gd name="connsiteY17191" fmla="*/ 7241829 h 8856097"/>
              <a:gd name="connsiteX17192" fmla="*/ 7096078 w 8830208"/>
              <a:gd name="connsiteY17192" fmla="*/ 7226979 h 8856097"/>
              <a:gd name="connsiteX17193" fmla="*/ 7086553 w 8830208"/>
              <a:gd name="connsiteY17193" fmla="*/ 7235943 h 8856097"/>
              <a:gd name="connsiteX17194" fmla="*/ 7400878 w 8830208"/>
              <a:gd name="connsiteY17194" fmla="*/ 7235943 h 8856097"/>
              <a:gd name="connsiteX17195" fmla="*/ 7410403 w 8830208"/>
              <a:gd name="connsiteY17195" fmla="*/ 7250792 h 8856097"/>
              <a:gd name="connsiteX17196" fmla="*/ 7419928 w 8830208"/>
              <a:gd name="connsiteY17196" fmla="*/ 7241829 h 8856097"/>
              <a:gd name="connsiteX17197" fmla="*/ 7410403 w 8830208"/>
              <a:gd name="connsiteY17197" fmla="*/ 7226979 h 8856097"/>
              <a:gd name="connsiteX17198" fmla="*/ 7400878 w 8830208"/>
              <a:gd name="connsiteY17198" fmla="*/ 7235943 h 8856097"/>
              <a:gd name="connsiteX17199" fmla="*/ 7515178 w 8830208"/>
              <a:gd name="connsiteY17199" fmla="*/ 7237067 h 8856097"/>
              <a:gd name="connsiteX17200" fmla="*/ 7524703 w 8830208"/>
              <a:gd name="connsiteY17200" fmla="*/ 7241267 h 8856097"/>
              <a:gd name="connsiteX17201" fmla="*/ 7534228 w 8830208"/>
              <a:gd name="connsiteY17201" fmla="*/ 7231180 h 8856097"/>
              <a:gd name="connsiteX17202" fmla="*/ 7524703 w 8830208"/>
              <a:gd name="connsiteY17202" fmla="*/ 7226979 h 8856097"/>
              <a:gd name="connsiteX17203" fmla="*/ 7515178 w 8830208"/>
              <a:gd name="connsiteY17203" fmla="*/ 7237067 h 8856097"/>
              <a:gd name="connsiteX17204" fmla="*/ 7610428 w 8830208"/>
              <a:gd name="connsiteY17204" fmla="*/ 7236504 h 8856097"/>
              <a:gd name="connsiteX17205" fmla="*/ 7619953 w 8830208"/>
              <a:gd name="connsiteY17205" fmla="*/ 7246029 h 8856097"/>
              <a:gd name="connsiteX17206" fmla="*/ 7629478 w 8830208"/>
              <a:gd name="connsiteY17206" fmla="*/ 7236504 h 8856097"/>
              <a:gd name="connsiteX17207" fmla="*/ 7619953 w 8830208"/>
              <a:gd name="connsiteY17207" fmla="*/ 7226979 h 8856097"/>
              <a:gd name="connsiteX17208" fmla="*/ 7610428 w 8830208"/>
              <a:gd name="connsiteY17208" fmla="*/ 7236504 h 8856097"/>
              <a:gd name="connsiteX17209" fmla="*/ 8349406 w 8830208"/>
              <a:gd name="connsiteY17209" fmla="*/ 7235228 h 8856097"/>
              <a:gd name="connsiteX17210" fmla="*/ 8347663 w 8830208"/>
              <a:gd name="connsiteY17210" fmla="*/ 7253012 h 8856097"/>
              <a:gd name="connsiteX17211" fmla="*/ 8360874 w 8830208"/>
              <a:gd name="connsiteY17211" fmla="*/ 7235190 h 8856097"/>
              <a:gd name="connsiteX17212" fmla="*/ 8356864 w 8830208"/>
              <a:gd name="connsiteY17212" fmla="*/ 7223160 h 8856097"/>
              <a:gd name="connsiteX17213" fmla="*/ 8349406 w 8830208"/>
              <a:gd name="connsiteY17213" fmla="*/ 7235228 h 8856097"/>
              <a:gd name="connsiteX17214" fmla="*/ 8553402 w 8830208"/>
              <a:gd name="connsiteY17214" fmla="*/ 7241267 h 8856097"/>
              <a:gd name="connsiteX17215" fmla="*/ 8562927 w 8830208"/>
              <a:gd name="connsiteY17215" fmla="*/ 7255554 h 8856097"/>
              <a:gd name="connsiteX17216" fmla="*/ 8572452 w 8830208"/>
              <a:gd name="connsiteY17216" fmla="*/ 7241267 h 8856097"/>
              <a:gd name="connsiteX17217" fmla="*/ 8562927 w 8830208"/>
              <a:gd name="connsiteY17217" fmla="*/ 7226979 h 8856097"/>
              <a:gd name="connsiteX17218" fmla="*/ 8553402 w 8830208"/>
              <a:gd name="connsiteY17218" fmla="*/ 7241267 h 8856097"/>
              <a:gd name="connsiteX17219" fmla="*/ 6886528 w 8830208"/>
              <a:gd name="connsiteY17219" fmla="*/ 7246029 h 8856097"/>
              <a:gd name="connsiteX17220" fmla="*/ 6896053 w 8830208"/>
              <a:gd name="connsiteY17220" fmla="*/ 7255554 h 8856097"/>
              <a:gd name="connsiteX17221" fmla="*/ 6905578 w 8830208"/>
              <a:gd name="connsiteY17221" fmla="*/ 7246029 h 8856097"/>
              <a:gd name="connsiteX17222" fmla="*/ 6896053 w 8830208"/>
              <a:gd name="connsiteY17222" fmla="*/ 7236504 h 8856097"/>
              <a:gd name="connsiteX17223" fmla="*/ 6886528 w 8830208"/>
              <a:gd name="connsiteY17223" fmla="*/ 7246029 h 8856097"/>
              <a:gd name="connsiteX17224" fmla="*/ 6991303 w 8830208"/>
              <a:gd name="connsiteY17224" fmla="*/ 7246029 h 8856097"/>
              <a:gd name="connsiteX17225" fmla="*/ 7000828 w 8830208"/>
              <a:gd name="connsiteY17225" fmla="*/ 7255554 h 8856097"/>
              <a:gd name="connsiteX17226" fmla="*/ 7010353 w 8830208"/>
              <a:gd name="connsiteY17226" fmla="*/ 7246029 h 8856097"/>
              <a:gd name="connsiteX17227" fmla="*/ 7000828 w 8830208"/>
              <a:gd name="connsiteY17227" fmla="*/ 7236504 h 8856097"/>
              <a:gd name="connsiteX17228" fmla="*/ 6991303 w 8830208"/>
              <a:gd name="connsiteY17228" fmla="*/ 7246029 h 8856097"/>
              <a:gd name="connsiteX17229" fmla="*/ 7210378 w 8830208"/>
              <a:gd name="connsiteY17229" fmla="*/ 7246029 h 8856097"/>
              <a:gd name="connsiteX17230" fmla="*/ 7219903 w 8830208"/>
              <a:gd name="connsiteY17230" fmla="*/ 7255554 h 8856097"/>
              <a:gd name="connsiteX17231" fmla="*/ 7229428 w 8830208"/>
              <a:gd name="connsiteY17231" fmla="*/ 7246029 h 8856097"/>
              <a:gd name="connsiteX17232" fmla="*/ 7219903 w 8830208"/>
              <a:gd name="connsiteY17232" fmla="*/ 7236504 h 8856097"/>
              <a:gd name="connsiteX17233" fmla="*/ 7210378 w 8830208"/>
              <a:gd name="connsiteY17233" fmla="*/ 7246029 h 8856097"/>
              <a:gd name="connsiteX17234" fmla="*/ 7305628 w 8830208"/>
              <a:gd name="connsiteY17234" fmla="*/ 7246592 h 8856097"/>
              <a:gd name="connsiteX17235" fmla="*/ 7315153 w 8830208"/>
              <a:gd name="connsiteY17235" fmla="*/ 7250792 h 8856097"/>
              <a:gd name="connsiteX17236" fmla="*/ 7324678 w 8830208"/>
              <a:gd name="connsiteY17236" fmla="*/ 7240705 h 8856097"/>
              <a:gd name="connsiteX17237" fmla="*/ 7315153 w 8830208"/>
              <a:gd name="connsiteY17237" fmla="*/ 7236504 h 8856097"/>
              <a:gd name="connsiteX17238" fmla="*/ 7305628 w 8830208"/>
              <a:gd name="connsiteY17238" fmla="*/ 7246592 h 8856097"/>
              <a:gd name="connsiteX17239" fmla="*/ 7880414 w 8830208"/>
              <a:gd name="connsiteY17239" fmla="*/ 7251202 h 8856097"/>
              <a:gd name="connsiteX17240" fmla="*/ 7896549 w 8830208"/>
              <a:gd name="connsiteY17240" fmla="*/ 7264803 h 8856097"/>
              <a:gd name="connsiteX17241" fmla="*/ 7895882 w 8830208"/>
              <a:gd name="connsiteY17241" fmla="*/ 7236504 h 8856097"/>
              <a:gd name="connsiteX17242" fmla="*/ 7880414 w 8830208"/>
              <a:gd name="connsiteY17242" fmla="*/ 7251202 h 8856097"/>
              <a:gd name="connsiteX17243" fmla="*/ 8150771 w 8830208"/>
              <a:gd name="connsiteY17243" fmla="*/ 7242258 h 8856097"/>
              <a:gd name="connsiteX17244" fmla="*/ 8143828 w 8830208"/>
              <a:gd name="connsiteY17244" fmla="*/ 7263813 h 8856097"/>
              <a:gd name="connsiteX17245" fmla="*/ 8143828 w 8830208"/>
              <a:gd name="connsiteY17245" fmla="*/ 7278415 h 8856097"/>
              <a:gd name="connsiteX17246" fmla="*/ 8154419 w 8830208"/>
              <a:gd name="connsiteY17246" fmla="*/ 7267814 h 8856097"/>
              <a:gd name="connsiteX17247" fmla="*/ 8161372 w 8830208"/>
              <a:gd name="connsiteY17247" fmla="*/ 7246268 h 8856097"/>
              <a:gd name="connsiteX17248" fmla="*/ 8150771 w 8830208"/>
              <a:gd name="connsiteY17248" fmla="*/ 7242258 h 8856097"/>
              <a:gd name="connsiteX17249" fmla="*/ 8248603 w 8830208"/>
              <a:gd name="connsiteY17249" fmla="*/ 7250792 h 8856097"/>
              <a:gd name="connsiteX17250" fmla="*/ 8258128 w 8830208"/>
              <a:gd name="connsiteY17250" fmla="*/ 7265079 h 8856097"/>
              <a:gd name="connsiteX17251" fmla="*/ 8267653 w 8830208"/>
              <a:gd name="connsiteY17251" fmla="*/ 7250792 h 8856097"/>
              <a:gd name="connsiteX17252" fmla="*/ 8258128 w 8830208"/>
              <a:gd name="connsiteY17252" fmla="*/ 7236504 h 8856097"/>
              <a:gd name="connsiteX17253" fmla="*/ 8248603 w 8830208"/>
              <a:gd name="connsiteY17253" fmla="*/ 7250792 h 8856097"/>
              <a:gd name="connsiteX17254" fmla="*/ 8448627 w 8830208"/>
              <a:gd name="connsiteY17254" fmla="*/ 7251354 h 8856097"/>
              <a:gd name="connsiteX17255" fmla="*/ 8458152 w 8830208"/>
              <a:gd name="connsiteY17255" fmla="*/ 7260317 h 8856097"/>
              <a:gd name="connsiteX17256" fmla="*/ 8467677 w 8830208"/>
              <a:gd name="connsiteY17256" fmla="*/ 7245468 h 8856097"/>
              <a:gd name="connsiteX17257" fmla="*/ 8458152 w 8830208"/>
              <a:gd name="connsiteY17257" fmla="*/ 7236504 h 8856097"/>
              <a:gd name="connsiteX17258" fmla="*/ 8448627 w 8830208"/>
              <a:gd name="connsiteY17258" fmla="*/ 7251354 h 8856097"/>
              <a:gd name="connsiteX17259" fmla="*/ 6786515 w 8830208"/>
              <a:gd name="connsiteY17259" fmla="*/ 7255554 h 8856097"/>
              <a:gd name="connsiteX17260" fmla="*/ 6796602 w 8830208"/>
              <a:gd name="connsiteY17260" fmla="*/ 7265079 h 8856097"/>
              <a:gd name="connsiteX17261" fmla="*/ 6800803 w 8830208"/>
              <a:gd name="connsiteY17261" fmla="*/ 7255554 h 8856097"/>
              <a:gd name="connsiteX17262" fmla="*/ 6790715 w 8830208"/>
              <a:gd name="connsiteY17262" fmla="*/ 7246029 h 8856097"/>
              <a:gd name="connsiteX17263" fmla="*/ 6786515 w 8830208"/>
              <a:gd name="connsiteY17263" fmla="*/ 7255554 h 8856097"/>
              <a:gd name="connsiteX17264" fmla="*/ 7129415 w 8830208"/>
              <a:gd name="connsiteY17264" fmla="*/ 7255554 h 8856097"/>
              <a:gd name="connsiteX17265" fmla="*/ 7133615 w 8830208"/>
              <a:gd name="connsiteY17265" fmla="*/ 7265079 h 8856097"/>
              <a:gd name="connsiteX17266" fmla="*/ 7143703 w 8830208"/>
              <a:gd name="connsiteY17266" fmla="*/ 7255554 h 8856097"/>
              <a:gd name="connsiteX17267" fmla="*/ 7139502 w 8830208"/>
              <a:gd name="connsiteY17267" fmla="*/ 7246029 h 8856097"/>
              <a:gd name="connsiteX17268" fmla="*/ 7129415 w 8830208"/>
              <a:gd name="connsiteY17268" fmla="*/ 7255554 h 8856097"/>
              <a:gd name="connsiteX17269" fmla="*/ 7349281 w 8830208"/>
              <a:gd name="connsiteY17269" fmla="*/ 7254278 h 8856097"/>
              <a:gd name="connsiteX17270" fmla="*/ 7347538 w 8830208"/>
              <a:gd name="connsiteY17270" fmla="*/ 7272062 h 8856097"/>
              <a:gd name="connsiteX17271" fmla="*/ 7360749 w 8830208"/>
              <a:gd name="connsiteY17271" fmla="*/ 7254240 h 8856097"/>
              <a:gd name="connsiteX17272" fmla="*/ 7356739 w 8830208"/>
              <a:gd name="connsiteY17272" fmla="*/ 7242210 h 8856097"/>
              <a:gd name="connsiteX17273" fmla="*/ 7349281 w 8830208"/>
              <a:gd name="connsiteY17273" fmla="*/ 7254278 h 8856097"/>
              <a:gd name="connsiteX17274" fmla="*/ 7448503 w 8830208"/>
              <a:gd name="connsiteY17274" fmla="*/ 7260317 h 8856097"/>
              <a:gd name="connsiteX17275" fmla="*/ 7458028 w 8830208"/>
              <a:gd name="connsiteY17275" fmla="*/ 7274604 h 8856097"/>
              <a:gd name="connsiteX17276" fmla="*/ 7467553 w 8830208"/>
              <a:gd name="connsiteY17276" fmla="*/ 7260317 h 8856097"/>
              <a:gd name="connsiteX17277" fmla="*/ 7458028 w 8830208"/>
              <a:gd name="connsiteY17277" fmla="*/ 7246029 h 8856097"/>
              <a:gd name="connsiteX17278" fmla="*/ 7448503 w 8830208"/>
              <a:gd name="connsiteY17278" fmla="*/ 7260317 h 8856097"/>
              <a:gd name="connsiteX17279" fmla="*/ 7553278 w 8830208"/>
              <a:gd name="connsiteY17279" fmla="*/ 7255554 h 8856097"/>
              <a:gd name="connsiteX17280" fmla="*/ 7562803 w 8830208"/>
              <a:gd name="connsiteY17280" fmla="*/ 7265079 h 8856097"/>
              <a:gd name="connsiteX17281" fmla="*/ 7572328 w 8830208"/>
              <a:gd name="connsiteY17281" fmla="*/ 7255554 h 8856097"/>
              <a:gd name="connsiteX17282" fmla="*/ 7562803 w 8830208"/>
              <a:gd name="connsiteY17282" fmla="*/ 7246029 h 8856097"/>
              <a:gd name="connsiteX17283" fmla="*/ 7553278 w 8830208"/>
              <a:gd name="connsiteY17283" fmla="*/ 7255554 h 8856097"/>
              <a:gd name="connsiteX17284" fmla="*/ 7658053 w 8830208"/>
              <a:gd name="connsiteY17284" fmla="*/ 7260879 h 8856097"/>
              <a:gd name="connsiteX17285" fmla="*/ 7667578 w 8830208"/>
              <a:gd name="connsiteY17285" fmla="*/ 7269842 h 8856097"/>
              <a:gd name="connsiteX17286" fmla="*/ 7677103 w 8830208"/>
              <a:gd name="connsiteY17286" fmla="*/ 7254993 h 8856097"/>
              <a:gd name="connsiteX17287" fmla="*/ 7667578 w 8830208"/>
              <a:gd name="connsiteY17287" fmla="*/ 7246029 h 8856097"/>
              <a:gd name="connsiteX17288" fmla="*/ 7658053 w 8830208"/>
              <a:gd name="connsiteY17288" fmla="*/ 7260879 h 8856097"/>
              <a:gd name="connsiteX17289" fmla="*/ 7762828 w 8830208"/>
              <a:gd name="connsiteY17289" fmla="*/ 7260317 h 8856097"/>
              <a:gd name="connsiteX17290" fmla="*/ 7772353 w 8830208"/>
              <a:gd name="connsiteY17290" fmla="*/ 7274604 h 8856097"/>
              <a:gd name="connsiteX17291" fmla="*/ 7781878 w 8830208"/>
              <a:gd name="connsiteY17291" fmla="*/ 7260317 h 8856097"/>
              <a:gd name="connsiteX17292" fmla="*/ 7772353 w 8830208"/>
              <a:gd name="connsiteY17292" fmla="*/ 7246029 h 8856097"/>
              <a:gd name="connsiteX17293" fmla="*/ 7762828 w 8830208"/>
              <a:gd name="connsiteY17293" fmla="*/ 7260317 h 8856097"/>
              <a:gd name="connsiteX17294" fmla="*/ 8039729 w 8830208"/>
              <a:gd name="connsiteY17294" fmla="*/ 7259508 h 8856097"/>
              <a:gd name="connsiteX17295" fmla="*/ 8033090 w 8830208"/>
              <a:gd name="connsiteY17295" fmla="*/ 7281339 h 8856097"/>
              <a:gd name="connsiteX17296" fmla="*/ 8056445 w 8830208"/>
              <a:gd name="connsiteY17296" fmla="*/ 7255345 h 8856097"/>
              <a:gd name="connsiteX17297" fmla="*/ 8039729 w 8830208"/>
              <a:gd name="connsiteY17297" fmla="*/ 7259508 h 8856097"/>
              <a:gd name="connsiteX17298" fmla="*/ 6686503 w 8830208"/>
              <a:gd name="connsiteY17298" fmla="*/ 7265079 h 8856097"/>
              <a:gd name="connsiteX17299" fmla="*/ 6696028 w 8830208"/>
              <a:gd name="connsiteY17299" fmla="*/ 7274604 h 8856097"/>
              <a:gd name="connsiteX17300" fmla="*/ 6705553 w 8830208"/>
              <a:gd name="connsiteY17300" fmla="*/ 7265079 h 8856097"/>
              <a:gd name="connsiteX17301" fmla="*/ 6696028 w 8830208"/>
              <a:gd name="connsiteY17301" fmla="*/ 7255554 h 8856097"/>
              <a:gd name="connsiteX17302" fmla="*/ 6686503 w 8830208"/>
              <a:gd name="connsiteY17302" fmla="*/ 7265079 h 8856097"/>
              <a:gd name="connsiteX17303" fmla="*/ 6934153 w 8830208"/>
              <a:gd name="connsiteY17303" fmla="*/ 7270404 h 8856097"/>
              <a:gd name="connsiteX17304" fmla="*/ 6943830 w 8830208"/>
              <a:gd name="connsiteY17304" fmla="*/ 7279272 h 8856097"/>
              <a:gd name="connsiteX17305" fmla="*/ 6948031 w 8830208"/>
              <a:gd name="connsiteY17305" fmla="*/ 7264423 h 8856097"/>
              <a:gd name="connsiteX17306" fmla="*/ 6934153 w 8830208"/>
              <a:gd name="connsiteY17306" fmla="*/ 7270404 h 8856097"/>
              <a:gd name="connsiteX17307" fmla="*/ 7034670 w 8830208"/>
              <a:gd name="connsiteY17307" fmla="*/ 7264270 h 8856097"/>
              <a:gd name="connsiteX17308" fmla="*/ 7038118 w 8830208"/>
              <a:gd name="connsiteY17308" fmla="*/ 7278862 h 8856097"/>
              <a:gd name="connsiteX17309" fmla="*/ 7052710 w 8830208"/>
              <a:gd name="connsiteY17309" fmla="*/ 7275414 h 8856097"/>
              <a:gd name="connsiteX17310" fmla="*/ 7049262 w 8830208"/>
              <a:gd name="connsiteY17310" fmla="*/ 7260822 h 8856097"/>
              <a:gd name="connsiteX17311" fmla="*/ 7034670 w 8830208"/>
              <a:gd name="connsiteY17311" fmla="*/ 7264270 h 8856097"/>
              <a:gd name="connsiteX17312" fmla="*/ 7253650 w 8830208"/>
              <a:gd name="connsiteY17312" fmla="*/ 7264423 h 8856097"/>
              <a:gd name="connsiteX17313" fmla="*/ 7257850 w 8830208"/>
              <a:gd name="connsiteY17313" fmla="*/ 7279272 h 8856097"/>
              <a:gd name="connsiteX17314" fmla="*/ 7267528 w 8830208"/>
              <a:gd name="connsiteY17314" fmla="*/ 7270404 h 8856097"/>
              <a:gd name="connsiteX17315" fmla="*/ 7253650 w 8830208"/>
              <a:gd name="connsiteY17315" fmla="*/ 7264423 h 8856097"/>
              <a:gd name="connsiteX17316" fmla="*/ 7925429 w 8830208"/>
              <a:gd name="connsiteY17316" fmla="*/ 7269033 h 8856097"/>
              <a:gd name="connsiteX17317" fmla="*/ 7918790 w 8830208"/>
              <a:gd name="connsiteY17317" fmla="*/ 7290864 h 8856097"/>
              <a:gd name="connsiteX17318" fmla="*/ 7942145 w 8830208"/>
              <a:gd name="connsiteY17318" fmla="*/ 7264870 h 8856097"/>
              <a:gd name="connsiteX17319" fmla="*/ 7925429 w 8830208"/>
              <a:gd name="connsiteY17319" fmla="*/ 7269033 h 8856097"/>
              <a:gd name="connsiteX17320" fmla="*/ 8182366 w 8830208"/>
              <a:gd name="connsiteY17320" fmla="*/ 7273785 h 8856097"/>
              <a:gd name="connsiteX17321" fmla="*/ 8181890 w 8830208"/>
              <a:gd name="connsiteY17321" fmla="*/ 7293654 h 8856097"/>
              <a:gd name="connsiteX17322" fmla="*/ 8198168 w 8830208"/>
              <a:gd name="connsiteY17322" fmla="*/ 7259089 h 8856097"/>
              <a:gd name="connsiteX17323" fmla="*/ 8182366 w 8830208"/>
              <a:gd name="connsiteY17323" fmla="*/ 7273785 h 8856097"/>
              <a:gd name="connsiteX17324" fmla="*/ 8387506 w 8830208"/>
              <a:gd name="connsiteY17324" fmla="*/ 7263803 h 8856097"/>
              <a:gd name="connsiteX17325" fmla="*/ 8385763 w 8830208"/>
              <a:gd name="connsiteY17325" fmla="*/ 7281587 h 8856097"/>
              <a:gd name="connsiteX17326" fmla="*/ 8398973 w 8830208"/>
              <a:gd name="connsiteY17326" fmla="*/ 7263765 h 8856097"/>
              <a:gd name="connsiteX17327" fmla="*/ 8394964 w 8830208"/>
              <a:gd name="connsiteY17327" fmla="*/ 7251735 h 8856097"/>
              <a:gd name="connsiteX17328" fmla="*/ 8387506 w 8830208"/>
              <a:gd name="connsiteY17328" fmla="*/ 7263803 h 8856097"/>
              <a:gd name="connsiteX17329" fmla="*/ 8486727 w 8830208"/>
              <a:gd name="connsiteY17329" fmla="*/ 7270404 h 8856097"/>
              <a:gd name="connsiteX17330" fmla="*/ 8496252 w 8830208"/>
              <a:gd name="connsiteY17330" fmla="*/ 7279367 h 8856097"/>
              <a:gd name="connsiteX17331" fmla="*/ 8505777 w 8830208"/>
              <a:gd name="connsiteY17331" fmla="*/ 7264518 h 8856097"/>
              <a:gd name="connsiteX17332" fmla="*/ 8496252 w 8830208"/>
              <a:gd name="connsiteY17332" fmla="*/ 7255554 h 8856097"/>
              <a:gd name="connsiteX17333" fmla="*/ 8486727 w 8830208"/>
              <a:gd name="connsiteY17333" fmla="*/ 7270404 h 8856097"/>
              <a:gd name="connsiteX17334" fmla="*/ 8759180 w 8830208"/>
              <a:gd name="connsiteY17334" fmla="*/ 7270699 h 8856097"/>
              <a:gd name="connsiteX17335" fmla="*/ 8758724 w 8830208"/>
              <a:gd name="connsiteY17335" fmla="*/ 7294512 h 8856097"/>
              <a:gd name="connsiteX17336" fmla="*/ 8749684 w 8830208"/>
              <a:gd name="connsiteY17336" fmla="*/ 7303179 h 8856097"/>
              <a:gd name="connsiteX17337" fmla="*/ 8705059 w 8830208"/>
              <a:gd name="connsiteY17337" fmla="*/ 7347119 h 8856097"/>
              <a:gd name="connsiteX17338" fmla="*/ 8674827 w 8830208"/>
              <a:gd name="connsiteY17338" fmla="*/ 7391057 h 8856097"/>
              <a:gd name="connsiteX17339" fmla="*/ 8687714 w 8830208"/>
              <a:gd name="connsiteY17339" fmla="*/ 7399030 h 8856097"/>
              <a:gd name="connsiteX17340" fmla="*/ 8734377 w 8830208"/>
              <a:gd name="connsiteY17340" fmla="*/ 7367378 h 8856097"/>
              <a:gd name="connsiteX17341" fmla="*/ 8762952 w 8830208"/>
              <a:gd name="connsiteY17341" fmla="*/ 7315991 h 8856097"/>
              <a:gd name="connsiteX17342" fmla="*/ 8791527 w 8830208"/>
              <a:gd name="connsiteY17342" fmla="*/ 7264603 h 8856097"/>
              <a:gd name="connsiteX17343" fmla="*/ 8759180 w 8830208"/>
              <a:gd name="connsiteY17343" fmla="*/ 7270699 h 8856097"/>
              <a:gd name="connsiteX17344" fmla="*/ 6581728 w 8830208"/>
              <a:gd name="connsiteY17344" fmla="*/ 7274604 h 8856097"/>
              <a:gd name="connsiteX17345" fmla="*/ 6591253 w 8830208"/>
              <a:gd name="connsiteY17345" fmla="*/ 7284129 h 8856097"/>
              <a:gd name="connsiteX17346" fmla="*/ 6600778 w 8830208"/>
              <a:gd name="connsiteY17346" fmla="*/ 7274604 h 8856097"/>
              <a:gd name="connsiteX17347" fmla="*/ 6591253 w 8830208"/>
              <a:gd name="connsiteY17347" fmla="*/ 7265079 h 8856097"/>
              <a:gd name="connsiteX17348" fmla="*/ 6581728 w 8830208"/>
              <a:gd name="connsiteY17348" fmla="*/ 7274604 h 8856097"/>
              <a:gd name="connsiteX17349" fmla="*/ 6829378 w 8830208"/>
              <a:gd name="connsiteY17349" fmla="*/ 7275167 h 8856097"/>
              <a:gd name="connsiteX17350" fmla="*/ 6838903 w 8830208"/>
              <a:gd name="connsiteY17350" fmla="*/ 7279367 h 8856097"/>
              <a:gd name="connsiteX17351" fmla="*/ 6848428 w 8830208"/>
              <a:gd name="connsiteY17351" fmla="*/ 7269280 h 8856097"/>
              <a:gd name="connsiteX17352" fmla="*/ 6838903 w 8830208"/>
              <a:gd name="connsiteY17352" fmla="*/ 7265079 h 8856097"/>
              <a:gd name="connsiteX17353" fmla="*/ 6829378 w 8830208"/>
              <a:gd name="connsiteY17353" fmla="*/ 7275167 h 8856097"/>
              <a:gd name="connsiteX17354" fmla="*/ 7163505 w 8830208"/>
              <a:gd name="connsiteY17354" fmla="*/ 7280158 h 8856097"/>
              <a:gd name="connsiteX17355" fmla="*/ 7169258 w 8830208"/>
              <a:gd name="connsiteY17355" fmla="*/ 7285921 h 8856097"/>
              <a:gd name="connsiteX17356" fmla="*/ 7168506 w 8830208"/>
              <a:gd name="connsiteY17356" fmla="*/ 7267661 h 8856097"/>
              <a:gd name="connsiteX17357" fmla="*/ 7163505 w 8830208"/>
              <a:gd name="connsiteY17357" fmla="*/ 7280158 h 8856097"/>
              <a:gd name="connsiteX17358" fmla="*/ 7596550 w 8830208"/>
              <a:gd name="connsiteY17358" fmla="*/ 7273948 h 8856097"/>
              <a:gd name="connsiteX17359" fmla="*/ 7600750 w 8830208"/>
              <a:gd name="connsiteY17359" fmla="*/ 7288797 h 8856097"/>
              <a:gd name="connsiteX17360" fmla="*/ 7610428 w 8830208"/>
              <a:gd name="connsiteY17360" fmla="*/ 7279929 h 8856097"/>
              <a:gd name="connsiteX17361" fmla="*/ 7596550 w 8830208"/>
              <a:gd name="connsiteY17361" fmla="*/ 7273948 h 8856097"/>
              <a:gd name="connsiteX17362" fmla="*/ 7701706 w 8830208"/>
              <a:gd name="connsiteY17362" fmla="*/ 7273328 h 8856097"/>
              <a:gd name="connsiteX17363" fmla="*/ 7699963 w 8830208"/>
              <a:gd name="connsiteY17363" fmla="*/ 7291112 h 8856097"/>
              <a:gd name="connsiteX17364" fmla="*/ 7713174 w 8830208"/>
              <a:gd name="connsiteY17364" fmla="*/ 7273290 h 8856097"/>
              <a:gd name="connsiteX17365" fmla="*/ 7709164 w 8830208"/>
              <a:gd name="connsiteY17365" fmla="*/ 7261260 h 8856097"/>
              <a:gd name="connsiteX17366" fmla="*/ 7701706 w 8830208"/>
              <a:gd name="connsiteY17366" fmla="*/ 7273328 h 8856097"/>
              <a:gd name="connsiteX17367" fmla="*/ 7810453 w 8830208"/>
              <a:gd name="connsiteY17367" fmla="*/ 7279367 h 8856097"/>
              <a:gd name="connsiteX17368" fmla="*/ 7819978 w 8830208"/>
              <a:gd name="connsiteY17368" fmla="*/ 7293654 h 8856097"/>
              <a:gd name="connsiteX17369" fmla="*/ 7829503 w 8830208"/>
              <a:gd name="connsiteY17369" fmla="*/ 7279367 h 8856097"/>
              <a:gd name="connsiteX17370" fmla="*/ 7819978 w 8830208"/>
              <a:gd name="connsiteY17370" fmla="*/ 7265079 h 8856097"/>
              <a:gd name="connsiteX17371" fmla="*/ 7810453 w 8830208"/>
              <a:gd name="connsiteY17371" fmla="*/ 7279367 h 8856097"/>
              <a:gd name="connsiteX17372" fmla="*/ 8077486 w 8830208"/>
              <a:gd name="connsiteY17372" fmla="*/ 7283501 h 8856097"/>
              <a:gd name="connsiteX17373" fmla="*/ 8075619 w 8830208"/>
              <a:gd name="connsiteY17373" fmla="*/ 7312704 h 8856097"/>
              <a:gd name="connsiteX17374" fmla="*/ 8094469 w 8830208"/>
              <a:gd name="connsiteY17374" fmla="*/ 7288892 h 8856097"/>
              <a:gd name="connsiteX17375" fmla="*/ 8077486 w 8830208"/>
              <a:gd name="connsiteY17375" fmla="*/ 7283501 h 8856097"/>
              <a:gd name="connsiteX17376" fmla="*/ 8286703 w 8830208"/>
              <a:gd name="connsiteY17376" fmla="*/ 7275167 h 8856097"/>
              <a:gd name="connsiteX17377" fmla="*/ 8296228 w 8830208"/>
              <a:gd name="connsiteY17377" fmla="*/ 7279367 h 8856097"/>
              <a:gd name="connsiteX17378" fmla="*/ 8305753 w 8830208"/>
              <a:gd name="connsiteY17378" fmla="*/ 7269280 h 8856097"/>
              <a:gd name="connsiteX17379" fmla="*/ 8296228 w 8830208"/>
              <a:gd name="connsiteY17379" fmla="*/ 7265079 h 8856097"/>
              <a:gd name="connsiteX17380" fmla="*/ 8286703 w 8830208"/>
              <a:gd name="connsiteY17380" fmla="*/ 7275167 h 8856097"/>
              <a:gd name="connsiteX17381" fmla="*/ 8591502 w 8830208"/>
              <a:gd name="connsiteY17381" fmla="*/ 7275167 h 8856097"/>
              <a:gd name="connsiteX17382" fmla="*/ 8601027 w 8830208"/>
              <a:gd name="connsiteY17382" fmla="*/ 7279367 h 8856097"/>
              <a:gd name="connsiteX17383" fmla="*/ 8610552 w 8830208"/>
              <a:gd name="connsiteY17383" fmla="*/ 7269280 h 8856097"/>
              <a:gd name="connsiteX17384" fmla="*/ 8601027 w 8830208"/>
              <a:gd name="connsiteY17384" fmla="*/ 7265079 h 8856097"/>
              <a:gd name="connsiteX17385" fmla="*/ 8591502 w 8830208"/>
              <a:gd name="connsiteY17385" fmla="*/ 7275167 h 8856097"/>
              <a:gd name="connsiteX17386" fmla="*/ 6729365 w 8830208"/>
              <a:gd name="connsiteY17386" fmla="*/ 7284129 h 8856097"/>
              <a:gd name="connsiteX17387" fmla="*/ 6733565 w 8830208"/>
              <a:gd name="connsiteY17387" fmla="*/ 7293654 h 8856097"/>
              <a:gd name="connsiteX17388" fmla="*/ 6743653 w 8830208"/>
              <a:gd name="connsiteY17388" fmla="*/ 7284129 h 8856097"/>
              <a:gd name="connsiteX17389" fmla="*/ 6739452 w 8830208"/>
              <a:gd name="connsiteY17389" fmla="*/ 7274604 h 8856097"/>
              <a:gd name="connsiteX17390" fmla="*/ 6729365 w 8830208"/>
              <a:gd name="connsiteY17390" fmla="*/ 7284129 h 8856097"/>
              <a:gd name="connsiteX17391" fmla="*/ 7291750 w 8830208"/>
              <a:gd name="connsiteY17391" fmla="*/ 7283473 h 8856097"/>
              <a:gd name="connsiteX17392" fmla="*/ 7295950 w 8830208"/>
              <a:gd name="connsiteY17392" fmla="*/ 7298322 h 8856097"/>
              <a:gd name="connsiteX17393" fmla="*/ 7305628 w 8830208"/>
              <a:gd name="connsiteY17393" fmla="*/ 7289454 h 8856097"/>
              <a:gd name="connsiteX17394" fmla="*/ 7291750 w 8830208"/>
              <a:gd name="connsiteY17394" fmla="*/ 7283473 h 8856097"/>
              <a:gd name="connsiteX17395" fmla="*/ 7391353 w 8830208"/>
              <a:gd name="connsiteY17395" fmla="*/ 7284129 h 8856097"/>
              <a:gd name="connsiteX17396" fmla="*/ 7400878 w 8830208"/>
              <a:gd name="connsiteY17396" fmla="*/ 7293654 h 8856097"/>
              <a:gd name="connsiteX17397" fmla="*/ 7410403 w 8830208"/>
              <a:gd name="connsiteY17397" fmla="*/ 7284129 h 8856097"/>
              <a:gd name="connsiteX17398" fmla="*/ 7400878 w 8830208"/>
              <a:gd name="connsiteY17398" fmla="*/ 7274604 h 8856097"/>
              <a:gd name="connsiteX17399" fmla="*/ 7391353 w 8830208"/>
              <a:gd name="connsiteY17399" fmla="*/ 7284129 h 8856097"/>
              <a:gd name="connsiteX17400" fmla="*/ 7496128 w 8830208"/>
              <a:gd name="connsiteY17400" fmla="*/ 7284692 h 8856097"/>
              <a:gd name="connsiteX17401" fmla="*/ 7505653 w 8830208"/>
              <a:gd name="connsiteY17401" fmla="*/ 7288892 h 8856097"/>
              <a:gd name="connsiteX17402" fmla="*/ 7515178 w 8830208"/>
              <a:gd name="connsiteY17402" fmla="*/ 7278805 h 8856097"/>
              <a:gd name="connsiteX17403" fmla="*/ 7505653 w 8830208"/>
              <a:gd name="connsiteY17403" fmla="*/ 7274604 h 8856097"/>
              <a:gd name="connsiteX17404" fmla="*/ 7496128 w 8830208"/>
              <a:gd name="connsiteY17404" fmla="*/ 7284692 h 8856097"/>
              <a:gd name="connsiteX17405" fmla="*/ 6524578 w 8830208"/>
              <a:gd name="connsiteY17405" fmla="*/ 7293654 h 8856097"/>
              <a:gd name="connsiteX17406" fmla="*/ 6534665 w 8830208"/>
              <a:gd name="connsiteY17406" fmla="*/ 7303179 h 8856097"/>
              <a:gd name="connsiteX17407" fmla="*/ 6538865 w 8830208"/>
              <a:gd name="connsiteY17407" fmla="*/ 7293654 h 8856097"/>
              <a:gd name="connsiteX17408" fmla="*/ 6528778 w 8830208"/>
              <a:gd name="connsiteY17408" fmla="*/ 7284129 h 8856097"/>
              <a:gd name="connsiteX17409" fmla="*/ 6524578 w 8830208"/>
              <a:gd name="connsiteY17409" fmla="*/ 7293654 h 8856097"/>
              <a:gd name="connsiteX17410" fmla="*/ 6624590 w 8830208"/>
              <a:gd name="connsiteY17410" fmla="*/ 7293654 h 8856097"/>
              <a:gd name="connsiteX17411" fmla="*/ 6628790 w 8830208"/>
              <a:gd name="connsiteY17411" fmla="*/ 7303179 h 8856097"/>
              <a:gd name="connsiteX17412" fmla="*/ 6638878 w 8830208"/>
              <a:gd name="connsiteY17412" fmla="*/ 7293654 h 8856097"/>
              <a:gd name="connsiteX17413" fmla="*/ 6634677 w 8830208"/>
              <a:gd name="connsiteY17413" fmla="*/ 7284129 h 8856097"/>
              <a:gd name="connsiteX17414" fmla="*/ 6624590 w 8830208"/>
              <a:gd name="connsiteY17414" fmla="*/ 7293654 h 8856097"/>
              <a:gd name="connsiteX17415" fmla="*/ 6872650 w 8830208"/>
              <a:gd name="connsiteY17415" fmla="*/ 7292998 h 8856097"/>
              <a:gd name="connsiteX17416" fmla="*/ 6876850 w 8830208"/>
              <a:gd name="connsiteY17416" fmla="*/ 7307847 h 8856097"/>
              <a:gd name="connsiteX17417" fmla="*/ 6886528 w 8830208"/>
              <a:gd name="connsiteY17417" fmla="*/ 7298979 h 8856097"/>
              <a:gd name="connsiteX17418" fmla="*/ 6872650 w 8830208"/>
              <a:gd name="connsiteY17418" fmla="*/ 7292998 h 8856097"/>
              <a:gd name="connsiteX17419" fmla="*/ 6972253 w 8830208"/>
              <a:gd name="connsiteY17419" fmla="*/ 7293654 h 8856097"/>
              <a:gd name="connsiteX17420" fmla="*/ 6981778 w 8830208"/>
              <a:gd name="connsiteY17420" fmla="*/ 7303179 h 8856097"/>
              <a:gd name="connsiteX17421" fmla="*/ 6991303 w 8830208"/>
              <a:gd name="connsiteY17421" fmla="*/ 7293654 h 8856097"/>
              <a:gd name="connsiteX17422" fmla="*/ 6981778 w 8830208"/>
              <a:gd name="connsiteY17422" fmla="*/ 7284129 h 8856097"/>
              <a:gd name="connsiteX17423" fmla="*/ 6972253 w 8830208"/>
              <a:gd name="connsiteY17423" fmla="*/ 7293654 h 8856097"/>
              <a:gd name="connsiteX17424" fmla="*/ 7077028 w 8830208"/>
              <a:gd name="connsiteY17424" fmla="*/ 7294217 h 8856097"/>
              <a:gd name="connsiteX17425" fmla="*/ 7086553 w 8830208"/>
              <a:gd name="connsiteY17425" fmla="*/ 7298417 h 8856097"/>
              <a:gd name="connsiteX17426" fmla="*/ 7096078 w 8830208"/>
              <a:gd name="connsiteY17426" fmla="*/ 7288330 h 8856097"/>
              <a:gd name="connsiteX17427" fmla="*/ 7086553 w 8830208"/>
              <a:gd name="connsiteY17427" fmla="*/ 7284129 h 8856097"/>
              <a:gd name="connsiteX17428" fmla="*/ 7077028 w 8830208"/>
              <a:gd name="connsiteY17428" fmla="*/ 7294217 h 8856097"/>
              <a:gd name="connsiteX17429" fmla="*/ 7201605 w 8830208"/>
              <a:gd name="connsiteY17429" fmla="*/ 7299208 h 8856097"/>
              <a:gd name="connsiteX17430" fmla="*/ 7207358 w 8830208"/>
              <a:gd name="connsiteY17430" fmla="*/ 7304971 h 8856097"/>
              <a:gd name="connsiteX17431" fmla="*/ 7206606 w 8830208"/>
              <a:gd name="connsiteY17431" fmla="*/ 7286711 h 8856097"/>
              <a:gd name="connsiteX17432" fmla="*/ 7201605 w 8830208"/>
              <a:gd name="connsiteY17432" fmla="*/ 7299208 h 8856097"/>
              <a:gd name="connsiteX17433" fmla="*/ 7962853 w 8830208"/>
              <a:gd name="connsiteY17433" fmla="*/ 7304342 h 8856097"/>
              <a:gd name="connsiteX17434" fmla="*/ 7962853 w 8830208"/>
              <a:gd name="connsiteY17434" fmla="*/ 7324563 h 8856097"/>
              <a:gd name="connsiteX17435" fmla="*/ 7977140 w 8830208"/>
              <a:gd name="connsiteY17435" fmla="*/ 7312704 h 8856097"/>
              <a:gd name="connsiteX17436" fmla="*/ 7991428 w 8830208"/>
              <a:gd name="connsiteY17436" fmla="*/ 7292493 h 8856097"/>
              <a:gd name="connsiteX17437" fmla="*/ 7977140 w 8830208"/>
              <a:gd name="connsiteY17437" fmla="*/ 7284129 h 8856097"/>
              <a:gd name="connsiteX17438" fmla="*/ 7962853 w 8830208"/>
              <a:gd name="connsiteY17438" fmla="*/ 7304342 h 8856097"/>
              <a:gd name="connsiteX17439" fmla="*/ 8115700 w 8830208"/>
              <a:gd name="connsiteY17439" fmla="*/ 7302332 h 8856097"/>
              <a:gd name="connsiteX17440" fmla="*/ 8114748 w 8830208"/>
              <a:gd name="connsiteY17440" fmla="*/ 7326678 h 8856097"/>
              <a:gd name="connsiteX17441" fmla="*/ 8133855 w 8830208"/>
              <a:gd name="connsiteY17441" fmla="*/ 7313553 h 8856097"/>
              <a:gd name="connsiteX17442" fmla="*/ 8134807 w 8830208"/>
              <a:gd name="connsiteY17442" fmla="*/ 7289206 h 8856097"/>
              <a:gd name="connsiteX17443" fmla="*/ 8115700 w 8830208"/>
              <a:gd name="connsiteY17443" fmla="*/ 7302332 h 8856097"/>
              <a:gd name="connsiteX17444" fmla="*/ 8216675 w 8830208"/>
              <a:gd name="connsiteY17444" fmla="*/ 7298169 h 8856097"/>
              <a:gd name="connsiteX17445" fmla="*/ 8219447 w 8830208"/>
              <a:gd name="connsiteY17445" fmla="*/ 7317105 h 8856097"/>
              <a:gd name="connsiteX17446" fmla="*/ 8232905 w 8830208"/>
              <a:gd name="connsiteY17446" fmla="*/ 7308190 h 8856097"/>
              <a:gd name="connsiteX17447" fmla="*/ 8230134 w 8830208"/>
              <a:gd name="connsiteY17447" fmla="*/ 7289254 h 8856097"/>
              <a:gd name="connsiteX17448" fmla="*/ 8216675 w 8830208"/>
              <a:gd name="connsiteY17448" fmla="*/ 7298169 h 8856097"/>
              <a:gd name="connsiteX17449" fmla="*/ 8325555 w 8830208"/>
              <a:gd name="connsiteY17449" fmla="*/ 7299208 h 8856097"/>
              <a:gd name="connsiteX17450" fmla="*/ 8331308 w 8830208"/>
              <a:gd name="connsiteY17450" fmla="*/ 7304971 h 8856097"/>
              <a:gd name="connsiteX17451" fmla="*/ 8330556 w 8830208"/>
              <a:gd name="connsiteY17451" fmla="*/ 7286711 h 8856097"/>
              <a:gd name="connsiteX17452" fmla="*/ 8325555 w 8830208"/>
              <a:gd name="connsiteY17452" fmla="*/ 7299208 h 8856097"/>
              <a:gd name="connsiteX17453" fmla="*/ 8420052 w 8830208"/>
              <a:gd name="connsiteY17453" fmla="*/ 7293654 h 8856097"/>
              <a:gd name="connsiteX17454" fmla="*/ 8429577 w 8830208"/>
              <a:gd name="connsiteY17454" fmla="*/ 7303179 h 8856097"/>
              <a:gd name="connsiteX17455" fmla="*/ 8439102 w 8830208"/>
              <a:gd name="connsiteY17455" fmla="*/ 7293654 h 8856097"/>
              <a:gd name="connsiteX17456" fmla="*/ 8429577 w 8830208"/>
              <a:gd name="connsiteY17456" fmla="*/ 7284129 h 8856097"/>
              <a:gd name="connsiteX17457" fmla="*/ 8420052 w 8830208"/>
              <a:gd name="connsiteY17457" fmla="*/ 7293654 h 8856097"/>
              <a:gd name="connsiteX17458" fmla="*/ 8524827 w 8830208"/>
              <a:gd name="connsiteY17458" fmla="*/ 7298979 h 8856097"/>
              <a:gd name="connsiteX17459" fmla="*/ 8534352 w 8830208"/>
              <a:gd name="connsiteY17459" fmla="*/ 7307942 h 8856097"/>
              <a:gd name="connsiteX17460" fmla="*/ 8543877 w 8830208"/>
              <a:gd name="connsiteY17460" fmla="*/ 7293093 h 8856097"/>
              <a:gd name="connsiteX17461" fmla="*/ 8534352 w 8830208"/>
              <a:gd name="connsiteY17461" fmla="*/ 7284129 h 8856097"/>
              <a:gd name="connsiteX17462" fmla="*/ 8524827 w 8830208"/>
              <a:gd name="connsiteY17462" fmla="*/ 7298979 h 8856097"/>
              <a:gd name="connsiteX17463" fmla="*/ 6772980 w 8830208"/>
              <a:gd name="connsiteY17463" fmla="*/ 7308733 h 8856097"/>
              <a:gd name="connsiteX17464" fmla="*/ 6778733 w 8830208"/>
              <a:gd name="connsiteY17464" fmla="*/ 7314496 h 8856097"/>
              <a:gd name="connsiteX17465" fmla="*/ 6777981 w 8830208"/>
              <a:gd name="connsiteY17465" fmla="*/ 7296236 h 8856097"/>
              <a:gd name="connsiteX17466" fmla="*/ 6772980 w 8830208"/>
              <a:gd name="connsiteY17466" fmla="*/ 7308733 h 8856097"/>
              <a:gd name="connsiteX17467" fmla="*/ 7334203 w 8830208"/>
              <a:gd name="connsiteY17467" fmla="*/ 7307380 h 8856097"/>
              <a:gd name="connsiteX17468" fmla="*/ 7343728 w 8830208"/>
              <a:gd name="connsiteY17468" fmla="*/ 7322229 h 8856097"/>
              <a:gd name="connsiteX17469" fmla="*/ 7353253 w 8830208"/>
              <a:gd name="connsiteY17469" fmla="*/ 7313267 h 8856097"/>
              <a:gd name="connsiteX17470" fmla="*/ 7343728 w 8830208"/>
              <a:gd name="connsiteY17470" fmla="*/ 7298417 h 8856097"/>
              <a:gd name="connsiteX17471" fmla="*/ 7334203 w 8830208"/>
              <a:gd name="connsiteY17471" fmla="*/ 7307380 h 8856097"/>
              <a:gd name="connsiteX17472" fmla="*/ 7434625 w 8830208"/>
              <a:gd name="connsiteY17472" fmla="*/ 7302523 h 8856097"/>
              <a:gd name="connsiteX17473" fmla="*/ 7438825 w 8830208"/>
              <a:gd name="connsiteY17473" fmla="*/ 7317372 h 8856097"/>
              <a:gd name="connsiteX17474" fmla="*/ 7448503 w 8830208"/>
              <a:gd name="connsiteY17474" fmla="*/ 7308504 h 8856097"/>
              <a:gd name="connsiteX17475" fmla="*/ 7434625 w 8830208"/>
              <a:gd name="connsiteY17475" fmla="*/ 7302523 h 8856097"/>
              <a:gd name="connsiteX17476" fmla="*/ 7534228 w 8830208"/>
              <a:gd name="connsiteY17476" fmla="*/ 7303179 h 8856097"/>
              <a:gd name="connsiteX17477" fmla="*/ 7543753 w 8830208"/>
              <a:gd name="connsiteY17477" fmla="*/ 7312704 h 8856097"/>
              <a:gd name="connsiteX17478" fmla="*/ 7553278 w 8830208"/>
              <a:gd name="connsiteY17478" fmla="*/ 7303179 h 8856097"/>
              <a:gd name="connsiteX17479" fmla="*/ 7543753 w 8830208"/>
              <a:gd name="connsiteY17479" fmla="*/ 7293654 h 8856097"/>
              <a:gd name="connsiteX17480" fmla="*/ 7534228 w 8830208"/>
              <a:gd name="connsiteY17480" fmla="*/ 7303179 h 8856097"/>
              <a:gd name="connsiteX17481" fmla="*/ 7634240 w 8830208"/>
              <a:gd name="connsiteY17481" fmla="*/ 7303179 h 8856097"/>
              <a:gd name="connsiteX17482" fmla="*/ 7638440 w 8830208"/>
              <a:gd name="connsiteY17482" fmla="*/ 7312704 h 8856097"/>
              <a:gd name="connsiteX17483" fmla="*/ 7648528 w 8830208"/>
              <a:gd name="connsiteY17483" fmla="*/ 7303179 h 8856097"/>
              <a:gd name="connsiteX17484" fmla="*/ 7644327 w 8830208"/>
              <a:gd name="connsiteY17484" fmla="*/ 7293654 h 8856097"/>
              <a:gd name="connsiteX17485" fmla="*/ 7634240 w 8830208"/>
              <a:gd name="connsiteY17485" fmla="*/ 7303179 h 8856097"/>
              <a:gd name="connsiteX17486" fmla="*/ 7743778 w 8830208"/>
              <a:gd name="connsiteY17486" fmla="*/ 7308504 h 8856097"/>
              <a:gd name="connsiteX17487" fmla="*/ 7753303 w 8830208"/>
              <a:gd name="connsiteY17487" fmla="*/ 7317467 h 8856097"/>
              <a:gd name="connsiteX17488" fmla="*/ 7762828 w 8830208"/>
              <a:gd name="connsiteY17488" fmla="*/ 7302618 h 8856097"/>
              <a:gd name="connsiteX17489" fmla="*/ 7753303 w 8830208"/>
              <a:gd name="connsiteY17489" fmla="*/ 7293654 h 8856097"/>
              <a:gd name="connsiteX17490" fmla="*/ 7743778 w 8830208"/>
              <a:gd name="connsiteY17490" fmla="*/ 7308504 h 8856097"/>
              <a:gd name="connsiteX17491" fmla="*/ 7853725 w 8830208"/>
              <a:gd name="connsiteY17491" fmla="*/ 7302523 h 8856097"/>
              <a:gd name="connsiteX17492" fmla="*/ 7871041 w 8830208"/>
              <a:gd name="connsiteY17492" fmla="*/ 7315619 h 8856097"/>
              <a:gd name="connsiteX17493" fmla="*/ 7868165 w 8830208"/>
              <a:gd name="connsiteY17493" fmla="*/ 7293654 h 8856097"/>
              <a:gd name="connsiteX17494" fmla="*/ 7853725 w 8830208"/>
              <a:gd name="connsiteY17494" fmla="*/ 7302523 h 8856097"/>
              <a:gd name="connsiteX17495" fmla="*/ 8569871 w 8830208"/>
              <a:gd name="connsiteY17495" fmla="*/ 7299408 h 8856097"/>
              <a:gd name="connsiteX17496" fmla="*/ 8562927 w 8830208"/>
              <a:gd name="connsiteY17496" fmla="*/ 7320963 h 8856097"/>
              <a:gd name="connsiteX17497" fmla="*/ 8562927 w 8830208"/>
              <a:gd name="connsiteY17497" fmla="*/ 7335565 h 8856097"/>
              <a:gd name="connsiteX17498" fmla="*/ 8573519 w 8830208"/>
              <a:gd name="connsiteY17498" fmla="*/ 7324964 h 8856097"/>
              <a:gd name="connsiteX17499" fmla="*/ 8580472 w 8830208"/>
              <a:gd name="connsiteY17499" fmla="*/ 7303418 h 8856097"/>
              <a:gd name="connsiteX17500" fmla="*/ 8569871 w 8830208"/>
              <a:gd name="connsiteY17500" fmla="*/ 7299408 h 8856097"/>
              <a:gd name="connsiteX17501" fmla="*/ 7239705 w 8830208"/>
              <a:gd name="connsiteY17501" fmla="*/ 7318258 h 8856097"/>
              <a:gd name="connsiteX17502" fmla="*/ 7245458 w 8830208"/>
              <a:gd name="connsiteY17502" fmla="*/ 7324021 h 8856097"/>
              <a:gd name="connsiteX17503" fmla="*/ 7244706 w 8830208"/>
              <a:gd name="connsiteY17503" fmla="*/ 7305761 h 8856097"/>
              <a:gd name="connsiteX17504" fmla="*/ 7239705 w 8830208"/>
              <a:gd name="connsiteY17504" fmla="*/ 7318258 h 8856097"/>
              <a:gd name="connsiteX17505" fmla="*/ 8006506 w 8830208"/>
              <a:gd name="connsiteY17505" fmla="*/ 7318829 h 8856097"/>
              <a:gd name="connsiteX17506" fmla="*/ 8020374 w 8830208"/>
              <a:gd name="connsiteY17506" fmla="*/ 7331478 h 8856097"/>
              <a:gd name="connsiteX17507" fmla="*/ 8021022 w 8830208"/>
              <a:gd name="connsiteY17507" fmla="*/ 7303179 h 8856097"/>
              <a:gd name="connsiteX17508" fmla="*/ 8006506 w 8830208"/>
              <a:gd name="connsiteY17508" fmla="*/ 7318829 h 8856097"/>
              <a:gd name="connsiteX17509" fmla="*/ 8359455 w 8830208"/>
              <a:gd name="connsiteY17509" fmla="*/ 7317467 h 8856097"/>
              <a:gd name="connsiteX17510" fmla="*/ 8363198 w 8830208"/>
              <a:gd name="connsiteY17510" fmla="*/ 7331754 h 8856097"/>
              <a:gd name="connsiteX17511" fmla="*/ 8372428 w 8830208"/>
              <a:gd name="connsiteY17511" fmla="*/ 7317467 h 8856097"/>
              <a:gd name="connsiteX17512" fmla="*/ 8368684 w 8830208"/>
              <a:gd name="connsiteY17512" fmla="*/ 7303179 h 8856097"/>
              <a:gd name="connsiteX17513" fmla="*/ 8359455 w 8830208"/>
              <a:gd name="connsiteY17513" fmla="*/ 7317467 h 8856097"/>
              <a:gd name="connsiteX17514" fmla="*/ 8463705 w 8830208"/>
              <a:gd name="connsiteY17514" fmla="*/ 7311428 h 8856097"/>
              <a:gd name="connsiteX17515" fmla="*/ 8461963 w 8830208"/>
              <a:gd name="connsiteY17515" fmla="*/ 7329212 h 8856097"/>
              <a:gd name="connsiteX17516" fmla="*/ 8475173 w 8830208"/>
              <a:gd name="connsiteY17516" fmla="*/ 7311390 h 8856097"/>
              <a:gd name="connsiteX17517" fmla="*/ 8471164 w 8830208"/>
              <a:gd name="connsiteY17517" fmla="*/ 7299360 h 8856097"/>
              <a:gd name="connsiteX17518" fmla="*/ 8463705 w 8830208"/>
              <a:gd name="connsiteY17518" fmla="*/ 7311428 h 8856097"/>
              <a:gd name="connsiteX17519" fmla="*/ 6567440 w 8830208"/>
              <a:gd name="connsiteY17519" fmla="*/ 7322229 h 8856097"/>
              <a:gd name="connsiteX17520" fmla="*/ 6571640 w 8830208"/>
              <a:gd name="connsiteY17520" fmla="*/ 7331754 h 8856097"/>
              <a:gd name="connsiteX17521" fmla="*/ 6581728 w 8830208"/>
              <a:gd name="connsiteY17521" fmla="*/ 7322229 h 8856097"/>
              <a:gd name="connsiteX17522" fmla="*/ 6577527 w 8830208"/>
              <a:gd name="connsiteY17522" fmla="*/ 7312704 h 8856097"/>
              <a:gd name="connsiteX17523" fmla="*/ 6567440 w 8830208"/>
              <a:gd name="connsiteY17523" fmla="*/ 7322229 h 8856097"/>
              <a:gd name="connsiteX17524" fmla="*/ 6667453 w 8830208"/>
              <a:gd name="connsiteY17524" fmla="*/ 7322792 h 8856097"/>
              <a:gd name="connsiteX17525" fmla="*/ 6676978 w 8830208"/>
              <a:gd name="connsiteY17525" fmla="*/ 7326992 h 8856097"/>
              <a:gd name="connsiteX17526" fmla="*/ 6686503 w 8830208"/>
              <a:gd name="connsiteY17526" fmla="*/ 7316905 h 8856097"/>
              <a:gd name="connsiteX17527" fmla="*/ 6676978 w 8830208"/>
              <a:gd name="connsiteY17527" fmla="*/ 7312704 h 8856097"/>
              <a:gd name="connsiteX17528" fmla="*/ 6667453 w 8830208"/>
              <a:gd name="connsiteY17528" fmla="*/ 7322792 h 8856097"/>
              <a:gd name="connsiteX17529" fmla="*/ 6915103 w 8830208"/>
              <a:gd name="connsiteY17529" fmla="*/ 7322229 h 8856097"/>
              <a:gd name="connsiteX17530" fmla="*/ 6924628 w 8830208"/>
              <a:gd name="connsiteY17530" fmla="*/ 7331754 h 8856097"/>
              <a:gd name="connsiteX17531" fmla="*/ 6934153 w 8830208"/>
              <a:gd name="connsiteY17531" fmla="*/ 7322229 h 8856097"/>
              <a:gd name="connsiteX17532" fmla="*/ 6924628 w 8830208"/>
              <a:gd name="connsiteY17532" fmla="*/ 7312704 h 8856097"/>
              <a:gd name="connsiteX17533" fmla="*/ 6915103 w 8830208"/>
              <a:gd name="connsiteY17533" fmla="*/ 7322229 h 8856097"/>
              <a:gd name="connsiteX17534" fmla="*/ 7019878 w 8830208"/>
              <a:gd name="connsiteY17534" fmla="*/ 7322229 h 8856097"/>
              <a:gd name="connsiteX17535" fmla="*/ 7029403 w 8830208"/>
              <a:gd name="connsiteY17535" fmla="*/ 7331754 h 8856097"/>
              <a:gd name="connsiteX17536" fmla="*/ 7038928 w 8830208"/>
              <a:gd name="connsiteY17536" fmla="*/ 7322229 h 8856097"/>
              <a:gd name="connsiteX17537" fmla="*/ 7029403 w 8830208"/>
              <a:gd name="connsiteY17537" fmla="*/ 7312704 h 8856097"/>
              <a:gd name="connsiteX17538" fmla="*/ 7019878 w 8830208"/>
              <a:gd name="connsiteY17538" fmla="*/ 7322229 h 8856097"/>
              <a:gd name="connsiteX17539" fmla="*/ 7577090 w 8830208"/>
              <a:gd name="connsiteY17539" fmla="*/ 7322229 h 8856097"/>
              <a:gd name="connsiteX17540" fmla="*/ 7581290 w 8830208"/>
              <a:gd name="connsiteY17540" fmla="*/ 7331754 h 8856097"/>
              <a:gd name="connsiteX17541" fmla="*/ 7591378 w 8830208"/>
              <a:gd name="connsiteY17541" fmla="*/ 7322229 h 8856097"/>
              <a:gd name="connsiteX17542" fmla="*/ 7587177 w 8830208"/>
              <a:gd name="connsiteY17542" fmla="*/ 7312704 h 8856097"/>
              <a:gd name="connsiteX17543" fmla="*/ 7577090 w 8830208"/>
              <a:gd name="connsiteY17543" fmla="*/ 7322229 h 8856097"/>
              <a:gd name="connsiteX17544" fmla="*/ 7677103 w 8830208"/>
              <a:gd name="connsiteY17544" fmla="*/ 7327554 h 8856097"/>
              <a:gd name="connsiteX17545" fmla="*/ 7686780 w 8830208"/>
              <a:gd name="connsiteY17545" fmla="*/ 7336422 h 8856097"/>
              <a:gd name="connsiteX17546" fmla="*/ 7690981 w 8830208"/>
              <a:gd name="connsiteY17546" fmla="*/ 7321573 h 8856097"/>
              <a:gd name="connsiteX17547" fmla="*/ 7677103 w 8830208"/>
              <a:gd name="connsiteY17547" fmla="*/ 7327554 h 8856097"/>
              <a:gd name="connsiteX17548" fmla="*/ 7786345 w 8830208"/>
              <a:gd name="connsiteY17548" fmla="*/ 7322706 h 8856097"/>
              <a:gd name="connsiteX17549" fmla="*/ 7801918 w 8830208"/>
              <a:gd name="connsiteY17549" fmla="*/ 7334574 h 8856097"/>
              <a:gd name="connsiteX17550" fmla="*/ 7802414 w 8830208"/>
              <a:gd name="connsiteY17550" fmla="*/ 7318391 h 8856097"/>
              <a:gd name="connsiteX17551" fmla="*/ 7786345 w 8830208"/>
              <a:gd name="connsiteY17551" fmla="*/ 7322706 h 8856097"/>
              <a:gd name="connsiteX17552" fmla="*/ 7896178 w 8830208"/>
              <a:gd name="connsiteY17552" fmla="*/ 7326992 h 8856097"/>
              <a:gd name="connsiteX17553" fmla="*/ 7905703 w 8830208"/>
              <a:gd name="connsiteY17553" fmla="*/ 7341279 h 8856097"/>
              <a:gd name="connsiteX17554" fmla="*/ 7915228 w 8830208"/>
              <a:gd name="connsiteY17554" fmla="*/ 7326992 h 8856097"/>
              <a:gd name="connsiteX17555" fmla="*/ 7905703 w 8830208"/>
              <a:gd name="connsiteY17555" fmla="*/ 7312704 h 8856097"/>
              <a:gd name="connsiteX17556" fmla="*/ 7896178 w 8830208"/>
              <a:gd name="connsiteY17556" fmla="*/ 7326992 h 8856097"/>
              <a:gd name="connsiteX17557" fmla="*/ 8150267 w 8830208"/>
              <a:gd name="connsiteY17557" fmla="*/ 7326059 h 8856097"/>
              <a:gd name="connsiteX17558" fmla="*/ 8164201 w 8830208"/>
              <a:gd name="connsiteY17558" fmla="*/ 7345223 h 8856097"/>
              <a:gd name="connsiteX17559" fmla="*/ 8163897 w 8830208"/>
              <a:gd name="connsiteY17559" fmla="*/ 7312704 h 8856097"/>
              <a:gd name="connsiteX17560" fmla="*/ 8150267 w 8830208"/>
              <a:gd name="connsiteY17560" fmla="*/ 7326059 h 8856097"/>
              <a:gd name="connsiteX17561" fmla="*/ 8254956 w 8830208"/>
              <a:gd name="connsiteY17561" fmla="*/ 7319058 h 8856097"/>
              <a:gd name="connsiteX17562" fmla="*/ 8257108 w 8830208"/>
              <a:gd name="connsiteY17562" fmla="*/ 7341279 h 8856097"/>
              <a:gd name="connsiteX17563" fmla="*/ 8271101 w 8830208"/>
              <a:gd name="connsiteY17563" fmla="*/ 7326992 h 8856097"/>
              <a:gd name="connsiteX17564" fmla="*/ 8254956 w 8830208"/>
              <a:gd name="connsiteY17564" fmla="*/ 7319058 h 8856097"/>
              <a:gd name="connsiteX17565" fmla="*/ 6810328 w 8830208"/>
              <a:gd name="connsiteY17565" fmla="*/ 7331754 h 8856097"/>
              <a:gd name="connsiteX17566" fmla="*/ 6819853 w 8830208"/>
              <a:gd name="connsiteY17566" fmla="*/ 7341279 h 8856097"/>
              <a:gd name="connsiteX17567" fmla="*/ 6829378 w 8830208"/>
              <a:gd name="connsiteY17567" fmla="*/ 7331754 h 8856097"/>
              <a:gd name="connsiteX17568" fmla="*/ 6819853 w 8830208"/>
              <a:gd name="connsiteY17568" fmla="*/ 7322229 h 8856097"/>
              <a:gd name="connsiteX17569" fmla="*/ 6810328 w 8830208"/>
              <a:gd name="connsiteY17569" fmla="*/ 7331754 h 8856097"/>
              <a:gd name="connsiteX17570" fmla="*/ 7143703 w 8830208"/>
              <a:gd name="connsiteY17570" fmla="*/ 7332317 h 8856097"/>
              <a:gd name="connsiteX17571" fmla="*/ 7153228 w 8830208"/>
              <a:gd name="connsiteY17571" fmla="*/ 7336517 h 8856097"/>
              <a:gd name="connsiteX17572" fmla="*/ 7162753 w 8830208"/>
              <a:gd name="connsiteY17572" fmla="*/ 7326430 h 8856097"/>
              <a:gd name="connsiteX17573" fmla="*/ 7153228 w 8830208"/>
              <a:gd name="connsiteY17573" fmla="*/ 7322229 h 8856097"/>
              <a:gd name="connsiteX17574" fmla="*/ 7143703 w 8830208"/>
              <a:gd name="connsiteY17574" fmla="*/ 7332317 h 8856097"/>
              <a:gd name="connsiteX17575" fmla="*/ 7372303 w 8830208"/>
              <a:gd name="connsiteY17575" fmla="*/ 7331754 h 8856097"/>
              <a:gd name="connsiteX17576" fmla="*/ 7381828 w 8830208"/>
              <a:gd name="connsiteY17576" fmla="*/ 7341279 h 8856097"/>
              <a:gd name="connsiteX17577" fmla="*/ 7391353 w 8830208"/>
              <a:gd name="connsiteY17577" fmla="*/ 7331754 h 8856097"/>
              <a:gd name="connsiteX17578" fmla="*/ 7381828 w 8830208"/>
              <a:gd name="connsiteY17578" fmla="*/ 7322229 h 8856097"/>
              <a:gd name="connsiteX17579" fmla="*/ 7372303 w 8830208"/>
              <a:gd name="connsiteY17579" fmla="*/ 7331754 h 8856097"/>
              <a:gd name="connsiteX17580" fmla="*/ 7477078 w 8830208"/>
              <a:gd name="connsiteY17580" fmla="*/ 7331754 h 8856097"/>
              <a:gd name="connsiteX17581" fmla="*/ 7486603 w 8830208"/>
              <a:gd name="connsiteY17581" fmla="*/ 7341279 h 8856097"/>
              <a:gd name="connsiteX17582" fmla="*/ 7496128 w 8830208"/>
              <a:gd name="connsiteY17582" fmla="*/ 7331754 h 8856097"/>
              <a:gd name="connsiteX17583" fmla="*/ 7486603 w 8830208"/>
              <a:gd name="connsiteY17583" fmla="*/ 7322229 h 8856097"/>
              <a:gd name="connsiteX17584" fmla="*/ 7477078 w 8830208"/>
              <a:gd name="connsiteY17584" fmla="*/ 7331754 h 8856097"/>
              <a:gd name="connsiteX17585" fmla="*/ 8049254 w 8830208"/>
              <a:gd name="connsiteY17585" fmla="*/ 7335708 h 8856097"/>
              <a:gd name="connsiteX17586" fmla="*/ 8042615 w 8830208"/>
              <a:gd name="connsiteY17586" fmla="*/ 7357539 h 8856097"/>
              <a:gd name="connsiteX17587" fmla="*/ 8065970 w 8830208"/>
              <a:gd name="connsiteY17587" fmla="*/ 7331545 h 8856097"/>
              <a:gd name="connsiteX17588" fmla="*/ 8049254 w 8830208"/>
              <a:gd name="connsiteY17588" fmla="*/ 7335708 h 8856097"/>
              <a:gd name="connsiteX17589" fmla="*/ 8607104 w 8830208"/>
              <a:gd name="connsiteY17589" fmla="*/ 7336517 h 8856097"/>
              <a:gd name="connsiteX17590" fmla="*/ 8610848 w 8830208"/>
              <a:gd name="connsiteY17590" fmla="*/ 7350804 h 8856097"/>
              <a:gd name="connsiteX17591" fmla="*/ 8620077 w 8830208"/>
              <a:gd name="connsiteY17591" fmla="*/ 7336517 h 8856097"/>
              <a:gd name="connsiteX17592" fmla="*/ 8616334 w 8830208"/>
              <a:gd name="connsiteY17592" fmla="*/ 7322229 h 8856097"/>
              <a:gd name="connsiteX17593" fmla="*/ 8607104 w 8830208"/>
              <a:gd name="connsiteY17593" fmla="*/ 7336517 h 8856097"/>
              <a:gd name="connsiteX17594" fmla="*/ 8751046 w 8830208"/>
              <a:gd name="connsiteY17594" fmla="*/ 7394153 h 8856097"/>
              <a:gd name="connsiteX17595" fmla="*/ 8715327 w 8830208"/>
              <a:gd name="connsiteY17595" fmla="*/ 7484154 h 8856097"/>
              <a:gd name="connsiteX17596" fmla="*/ 8724852 w 8830208"/>
              <a:gd name="connsiteY17596" fmla="*/ 7475372 h 8856097"/>
              <a:gd name="connsiteX17597" fmla="*/ 8767715 w 8830208"/>
              <a:gd name="connsiteY17597" fmla="*/ 7402678 h 8856097"/>
              <a:gd name="connsiteX17598" fmla="*/ 8810577 w 8830208"/>
              <a:gd name="connsiteY17598" fmla="*/ 7330498 h 8856097"/>
              <a:gd name="connsiteX17599" fmla="*/ 8751046 w 8830208"/>
              <a:gd name="connsiteY17599" fmla="*/ 7394153 h 8856097"/>
              <a:gd name="connsiteX17600" fmla="*/ 6710315 w 8830208"/>
              <a:gd name="connsiteY17600" fmla="*/ 7341279 h 8856097"/>
              <a:gd name="connsiteX17601" fmla="*/ 6714515 w 8830208"/>
              <a:gd name="connsiteY17601" fmla="*/ 7350804 h 8856097"/>
              <a:gd name="connsiteX17602" fmla="*/ 6724603 w 8830208"/>
              <a:gd name="connsiteY17602" fmla="*/ 7341279 h 8856097"/>
              <a:gd name="connsiteX17603" fmla="*/ 6720402 w 8830208"/>
              <a:gd name="connsiteY17603" fmla="*/ 7331754 h 8856097"/>
              <a:gd name="connsiteX17604" fmla="*/ 6710315 w 8830208"/>
              <a:gd name="connsiteY17604" fmla="*/ 7341279 h 8856097"/>
              <a:gd name="connsiteX17605" fmla="*/ 6958375 w 8830208"/>
              <a:gd name="connsiteY17605" fmla="*/ 7340623 h 8856097"/>
              <a:gd name="connsiteX17606" fmla="*/ 6962575 w 8830208"/>
              <a:gd name="connsiteY17606" fmla="*/ 7355472 h 8856097"/>
              <a:gd name="connsiteX17607" fmla="*/ 6972253 w 8830208"/>
              <a:gd name="connsiteY17607" fmla="*/ 7346604 h 8856097"/>
              <a:gd name="connsiteX17608" fmla="*/ 6958375 w 8830208"/>
              <a:gd name="connsiteY17608" fmla="*/ 7340623 h 8856097"/>
              <a:gd name="connsiteX17609" fmla="*/ 7057978 w 8830208"/>
              <a:gd name="connsiteY17609" fmla="*/ 7341279 h 8856097"/>
              <a:gd name="connsiteX17610" fmla="*/ 7067503 w 8830208"/>
              <a:gd name="connsiteY17610" fmla="*/ 7350804 h 8856097"/>
              <a:gd name="connsiteX17611" fmla="*/ 7077028 w 8830208"/>
              <a:gd name="connsiteY17611" fmla="*/ 7341279 h 8856097"/>
              <a:gd name="connsiteX17612" fmla="*/ 7067503 w 8830208"/>
              <a:gd name="connsiteY17612" fmla="*/ 7331754 h 8856097"/>
              <a:gd name="connsiteX17613" fmla="*/ 7057978 w 8830208"/>
              <a:gd name="connsiteY17613" fmla="*/ 7341279 h 8856097"/>
              <a:gd name="connsiteX17614" fmla="*/ 7277053 w 8830208"/>
              <a:gd name="connsiteY17614" fmla="*/ 7341279 h 8856097"/>
              <a:gd name="connsiteX17615" fmla="*/ 7286578 w 8830208"/>
              <a:gd name="connsiteY17615" fmla="*/ 7350804 h 8856097"/>
              <a:gd name="connsiteX17616" fmla="*/ 7296103 w 8830208"/>
              <a:gd name="connsiteY17616" fmla="*/ 7341279 h 8856097"/>
              <a:gd name="connsiteX17617" fmla="*/ 7286578 w 8830208"/>
              <a:gd name="connsiteY17617" fmla="*/ 7331754 h 8856097"/>
              <a:gd name="connsiteX17618" fmla="*/ 7277053 w 8830208"/>
              <a:gd name="connsiteY17618" fmla="*/ 7341279 h 8856097"/>
              <a:gd name="connsiteX17619" fmla="*/ 7937564 w 8830208"/>
              <a:gd name="connsiteY17619" fmla="*/ 7346452 h 8856097"/>
              <a:gd name="connsiteX17620" fmla="*/ 7937230 w 8830208"/>
              <a:gd name="connsiteY17620" fmla="*/ 7366454 h 8856097"/>
              <a:gd name="connsiteX17621" fmla="*/ 7962853 w 8830208"/>
              <a:gd name="connsiteY17621" fmla="*/ 7345480 h 8856097"/>
              <a:gd name="connsiteX17622" fmla="*/ 7937564 w 8830208"/>
              <a:gd name="connsiteY17622" fmla="*/ 7346452 h 8856097"/>
              <a:gd name="connsiteX17623" fmla="*/ 8187728 w 8830208"/>
              <a:gd name="connsiteY17623" fmla="*/ 7346766 h 8856097"/>
              <a:gd name="connsiteX17624" fmla="*/ 8186623 w 8830208"/>
              <a:gd name="connsiteY17624" fmla="*/ 7368198 h 8856097"/>
              <a:gd name="connsiteX17625" fmla="*/ 8203044 w 8830208"/>
              <a:gd name="connsiteY17625" fmla="*/ 7362073 h 8856097"/>
              <a:gd name="connsiteX17626" fmla="*/ 8214313 w 8830208"/>
              <a:gd name="connsiteY17626" fmla="*/ 7350804 h 8856097"/>
              <a:gd name="connsiteX17627" fmla="*/ 8204149 w 8830208"/>
              <a:gd name="connsiteY17627" fmla="*/ 7340642 h 8856097"/>
              <a:gd name="connsiteX17628" fmla="*/ 8193986 w 8830208"/>
              <a:gd name="connsiteY17628" fmla="*/ 7330478 h 8856097"/>
              <a:gd name="connsiteX17629" fmla="*/ 8187728 w 8830208"/>
              <a:gd name="connsiteY17629" fmla="*/ 7346766 h 8856097"/>
              <a:gd name="connsiteX17630" fmla="*/ 8292256 w 8830208"/>
              <a:gd name="connsiteY17630" fmla="*/ 7340003 h 8856097"/>
              <a:gd name="connsiteX17631" fmla="*/ 8290513 w 8830208"/>
              <a:gd name="connsiteY17631" fmla="*/ 7357787 h 8856097"/>
              <a:gd name="connsiteX17632" fmla="*/ 8303724 w 8830208"/>
              <a:gd name="connsiteY17632" fmla="*/ 7339965 h 8856097"/>
              <a:gd name="connsiteX17633" fmla="*/ 8299714 w 8830208"/>
              <a:gd name="connsiteY17633" fmla="*/ 7327935 h 8856097"/>
              <a:gd name="connsiteX17634" fmla="*/ 8292256 w 8830208"/>
              <a:gd name="connsiteY17634" fmla="*/ 7340003 h 8856097"/>
              <a:gd name="connsiteX17635" fmla="*/ 8397030 w 8830208"/>
              <a:gd name="connsiteY17635" fmla="*/ 7340003 h 8856097"/>
              <a:gd name="connsiteX17636" fmla="*/ 8395288 w 8830208"/>
              <a:gd name="connsiteY17636" fmla="*/ 7357787 h 8856097"/>
              <a:gd name="connsiteX17637" fmla="*/ 8408498 w 8830208"/>
              <a:gd name="connsiteY17637" fmla="*/ 7339965 h 8856097"/>
              <a:gd name="connsiteX17638" fmla="*/ 8404489 w 8830208"/>
              <a:gd name="connsiteY17638" fmla="*/ 7327935 h 8856097"/>
              <a:gd name="connsiteX17639" fmla="*/ 8397030 w 8830208"/>
              <a:gd name="connsiteY17639" fmla="*/ 7340003 h 8856097"/>
              <a:gd name="connsiteX17640" fmla="*/ 8496252 w 8830208"/>
              <a:gd name="connsiteY17640" fmla="*/ 7346604 h 8856097"/>
              <a:gd name="connsiteX17641" fmla="*/ 8505777 w 8830208"/>
              <a:gd name="connsiteY17641" fmla="*/ 7355567 h 8856097"/>
              <a:gd name="connsiteX17642" fmla="*/ 8515302 w 8830208"/>
              <a:gd name="connsiteY17642" fmla="*/ 7340718 h 8856097"/>
              <a:gd name="connsiteX17643" fmla="*/ 8505777 w 8830208"/>
              <a:gd name="connsiteY17643" fmla="*/ 7331754 h 8856097"/>
              <a:gd name="connsiteX17644" fmla="*/ 8496252 w 8830208"/>
              <a:gd name="connsiteY17644" fmla="*/ 7346604 h 8856097"/>
              <a:gd name="connsiteX17645" fmla="*/ 6505528 w 8830208"/>
              <a:gd name="connsiteY17645" fmla="*/ 7350804 h 8856097"/>
              <a:gd name="connsiteX17646" fmla="*/ 6515053 w 8830208"/>
              <a:gd name="connsiteY17646" fmla="*/ 7360329 h 8856097"/>
              <a:gd name="connsiteX17647" fmla="*/ 6524578 w 8830208"/>
              <a:gd name="connsiteY17647" fmla="*/ 7350804 h 8856097"/>
              <a:gd name="connsiteX17648" fmla="*/ 6515053 w 8830208"/>
              <a:gd name="connsiteY17648" fmla="*/ 7341279 h 8856097"/>
              <a:gd name="connsiteX17649" fmla="*/ 6505528 w 8830208"/>
              <a:gd name="connsiteY17649" fmla="*/ 7350804 h 8856097"/>
              <a:gd name="connsiteX17650" fmla="*/ 6853600 w 8830208"/>
              <a:gd name="connsiteY17650" fmla="*/ 7350148 h 8856097"/>
              <a:gd name="connsiteX17651" fmla="*/ 6857800 w 8830208"/>
              <a:gd name="connsiteY17651" fmla="*/ 7364997 h 8856097"/>
              <a:gd name="connsiteX17652" fmla="*/ 6867478 w 8830208"/>
              <a:gd name="connsiteY17652" fmla="*/ 7356129 h 8856097"/>
              <a:gd name="connsiteX17653" fmla="*/ 6853600 w 8830208"/>
              <a:gd name="connsiteY17653" fmla="*/ 7350148 h 8856097"/>
              <a:gd name="connsiteX17654" fmla="*/ 7181803 w 8830208"/>
              <a:gd name="connsiteY17654" fmla="*/ 7351367 h 8856097"/>
              <a:gd name="connsiteX17655" fmla="*/ 7191328 w 8830208"/>
              <a:gd name="connsiteY17655" fmla="*/ 7355567 h 8856097"/>
              <a:gd name="connsiteX17656" fmla="*/ 7200853 w 8830208"/>
              <a:gd name="connsiteY17656" fmla="*/ 7345480 h 8856097"/>
              <a:gd name="connsiteX17657" fmla="*/ 7191328 w 8830208"/>
              <a:gd name="connsiteY17657" fmla="*/ 7341279 h 8856097"/>
              <a:gd name="connsiteX17658" fmla="*/ 7181803 w 8830208"/>
              <a:gd name="connsiteY17658" fmla="*/ 7351367 h 8856097"/>
              <a:gd name="connsiteX17659" fmla="*/ 7519940 w 8830208"/>
              <a:gd name="connsiteY17659" fmla="*/ 7350804 h 8856097"/>
              <a:gd name="connsiteX17660" fmla="*/ 7524140 w 8830208"/>
              <a:gd name="connsiteY17660" fmla="*/ 7360329 h 8856097"/>
              <a:gd name="connsiteX17661" fmla="*/ 7534228 w 8830208"/>
              <a:gd name="connsiteY17661" fmla="*/ 7350804 h 8856097"/>
              <a:gd name="connsiteX17662" fmla="*/ 7530027 w 8830208"/>
              <a:gd name="connsiteY17662" fmla="*/ 7341279 h 8856097"/>
              <a:gd name="connsiteX17663" fmla="*/ 7519940 w 8830208"/>
              <a:gd name="connsiteY17663" fmla="*/ 7350804 h 8856097"/>
              <a:gd name="connsiteX17664" fmla="*/ 7719965 w 8830208"/>
              <a:gd name="connsiteY17664" fmla="*/ 7350804 h 8856097"/>
              <a:gd name="connsiteX17665" fmla="*/ 7723604 w 8830208"/>
              <a:gd name="connsiteY17665" fmla="*/ 7360329 h 8856097"/>
              <a:gd name="connsiteX17666" fmla="*/ 7739015 w 8830208"/>
              <a:gd name="connsiteY17666" fmla="*/ 7350804 h 8856097"/>
              <a:gd name="connsiteX17667" fmla="*/ 7735376 w 8830208"/>
              <a:gd name="connsiteY17667" fmla="*/ 7341279 h 8856097"/>
              <a:gd name="connsiteX17668" fmla="*/ 7719965 w 8830208"/>
              <a:gd name="connsiteY17668" fmla="*/ 7350804 h 8856097"/>
              <a:gd name="connsiteX17669" fmla="*/ 7829503 w 8830208"/>
              <a:gd name="connsiteY17669" fmla="*/ 7356129 h 8856097"/>
              <a:gd name="connsiteX17670" fmla="*/ 7839028 w 8830208"/>
              <a:gd name="connsiteY17670" fmla="*/ 7365092 h 8856097"/>
              <a:gd name="connsiteX17671" fmla="*/ 7848553 w 8830208"/>
              <a:gd name="connsiteY17671" fmla="*/ 7350243 h 8856097"/>
              <a:gd name="connsiteX17672" fmla="*/ 7839028 w 8830208"/>
              <a:gd name="connsiteY17672" fmla="*/ 7341279 h 8856097"/>
              <a:gd name="connsiteX17673" fmla="*/ 7829503 w 8830208"/>
              <a:gd name="connsiteY17673" fmla="*/ 7356129 h 8856097"/>
              <a:gd name="connsiteX17674" fmla="*/ 8086678 w 8830208"/>
              <a:gd name="connsiteY17674" fmla="*/ 7360329 h 8856097"/>
              <a:gd name="connsiteX17675" fmla="*/ 8076486 w 8830208"/>
              <a:gd name="connsiteY17675" fmla="*/ 7379379 h 8856097"/>
              <a:gd name="connsiteX17676" fmla="*/ 8091107 w 8830208"/>
              <a:gd name="connsiteY17676" fmla="*/ 7379379 h 8856097"/>
              <a:gd name="connsiteX17677" fmla="*/ 8105728 w 8830208"/>
              <a:gd name="connsiteY17677" fmla="*/ 7360329 h 8856097"/>
              <a:gd name="connsiteX17678" fmla="*/ 8101299 w 8830208"/>
              <a:gd name="connsiteY17678" fmla="*/ 7341279 h 8856097"/>
              <a:gd name="connsiteX17679" fmla="*/ 8086678 w 8830208"/>
              <a:gd name="connsiteY17679" fmla="*/ 7360329 h 8856097"/>
              <a:gd name="connsiteX17680" fmla="*/ 6753930 w 8830208"/>
              <a:gd name="connsiteY17680" fmla="*/ 7365883 h 8856097"/>
              <a:gd name="connsiteX17681" fmla="*/ 6759683 w 8830208"/>
              <a:gd name="connsiteY17681" fmla="*/ 7371646 h 8856097"/>
              <a:gd name="connsiteX17682" fmla="*/ 6758931 w 8830208"/>
              <a:gd name="connsiteY17682" fmla="*/ 7353386 h 8856097"/>
              <a:gd name="connsiteX17683" fmla="*/ 6753930 w 8830208"/>
              <a:gd name="connsiteY17683" fmla="*/ 7365883 h 8856097"/>
              <a:gd name="connsiteX17684" fmla="*/ 7096078 w 8830208"/>
              <a:gd name="connsiteY17684" fmla="*/ 7360329 h 8856097"/>
              <a:gd name="connsiteX17685" fmla="*/ 7105603 w 8830208"/>
              <a:gd name="connsiteY17685" fmla="*/ 7369854 h 8856097"/>
              <a:gd name="connsiteX17686" fmla="*/ 7115128 w 8830208"/>
              <a:gd name="connsiteY17686" fmla="*/ 7360329 h 8856097"/>
              <a:gd name="connsiteX17687" fmla="*/ 7105603 w 8830208"/>
              <a:gd name="connsiteY17687" fmla="*/ 7350804 h 8856097"/>
              <a:gd name="connsiteX17688" fmla="*/ 7096078 w 8830208"/>
              <a:gd name="connsiteY17688" fmla="*/ 7360329 h 8856097"/>
              <a:gd name="connsiteX17689" fmla="*/ 7315153 w 8830208"/>
              <a:gd name="connsiteY17689" fmla="*/ 7360329 h 8856097"/>
              <a:gd name="connsiteX17690" fmla="*/ 7324678 w 8830208"/>
              <a:gd name="connsiteY17690" fmla="*/ 7369854 h 8856097"/>
              <a:gd name="connsiteX17691" fmla="*/ 7334203 w 8830208"/>
              <a:gd name="connsiteY17691" fmla="*/ 7360329 h 8856097"/>
              <a:gd name="connsiteX17692" fmla="*/ 7324678 w 8830208"/>
              <a:gd name="connsiteY17692" fmla="*/ 7350804 h 8856097"/>
              <a:gd name="connsiteX17693" fmla="*/ 7315153 w 8830208"/>
              <a:gd name="connsiteY17693" fmla="*/ 7360329 h 8856097"/>
              <a:gd name="connsiteX17694" fmla="*/ 7419928 w 8830208"/>
              <a:gd name="connsiteY17694" fmla="*/ 7360892 h 8856097"/>
              <a:gd name="connsiteX17695" fmla="*/ 7429453 w 8830208"/>
              <a:gd name="connsiteY17695" fmla="*/ 7365092 h 8856097"/>
              <a:gd name="connsiteX17696" fmla="*/ 7438978 w 8830208"/>
              <a:gd name="connsiteY17696" fmla="*/ 7355005 h 8856097"/>
              <a:gd name="connsiteX17697" fmla="*/ 7429453 w 8830208"/>
              <a:gd name="connsiteY17697" fmla="*/ 7350804 h 8856097"/>
              <a:gd name="connsiteX17698" fmla="*/ 7419928 w 8830208"/>
              <a:gd name="connsiteY17698" fmla="*/ 7360892 h 8856097"/>
              <a:gd name="connsiteX17699" fmla="*/ 8435130 w 8830208"/>
              <a:gd name="connsiteY17699" fmla="*/ 7359053 h 8856097"/>
              <a:gd name="connsiteX17700" fmla="*/ 8433388 w 8830208"/>
              <a:gd name="connsiteY17700" fmla="*/ 7376837 h 8856097"/>
              <a:gd name="connsiteX17701" fmla="*/ 8446598 w 8830208"/>
              <a:gd name="connsiteY17701" fmla="*/ 7359015 h 8856097"/>
              <a:gd name="connsiteX17702" fmla="*/ 8442589 w 8830208"/>
              <a:gd name="connsiteY17702" fmla="*/ 7346985 h 8856097"/>
              <a:gd name="connsiteX17703" fmla="*/ 8435130 w 8830208"/>
              <a:gd name="connsiteY17703" fmla="*/ 7359053 h 8856097"/>
              <a:gd name="connsiteX17704" fmla="*/ 8539905 w 8830208"/>
              <a:gd name="connsiteY17704" fmla="*/ 7359053 h 8856097"/>
              <a:gd name="connsiteX17705" fmla="*/ 8538163 w 8830208"/>
              <a:gd name="connsiteY17705" fmla="*/ 7376837 h 8856097"/>
              <a:gd name="connsiteX17706" fmla="*/ 8551373 w 8830208"/>
              <a:gd name="connsiteY17706" fmla="*/ 7359015 h 8856097"/>
              <a:gd name="connsiteX17707" fmla="*/ 8547364 w 8830208"/>
              <a:gd name="connsiteY17707" fmla="*/ 7346985 h 8856097"/>
              <a:gd name="connsiteX17708" fmla="*/ 8539905 w 8830208"/>
              <a:gd name="connsiteY17708" fmla="*/ 7359053 h 8856097"/>
              <a:gd name="connsiteX17709" fmla="*/ 6648403 w 8830208"/>
              <a:gd name="connsiteY17709" fmla="*/ 7369854 h 8856097"/>
              <a:gd name="connsiteX17710" fmla="*/ 6657928 w 8830208"/>
              <a:gd name="connsiteY17710" fmla="*/ 7379379 h 8856097"/>
              <a:gd name="connsiteX17711" fmla="*/ 6667453 w 8830208"/>
              <a:gd name="connsiteY17711" fmla="*/ 7369854 h 8856097"/>
              <a:gd name="connsiteX17712" fmla="*/ 6657928 w 8830208"/>
              <a:gd name="connsiteY17712" fmla="*/ 7360329 h 8856097"/>
              <a:gd name="connsiteX17713" fmla="*/ 6648403 w 8830208"/>
              <a:gd name="connsiteY17713" fmla="*/ 7369854 h 8856097"/>
              <a:gd name="connsiteX17714" fmla="*/ 6896053 w 8830208"/>
              <a:gd name="connsiteY17714" fmla="*/ 7374617 h 8856097"/>
              <a:gd name="connsiteX17715" fmla="*/ 6905578 w 8830208"/>
              <a:gd name="connsiteY17715" fmla="*/ 7388904 h 8856097"/>
              <a:gd name="connsiteX17716" fmla="*/ 6915103 w 8830208"/>
              <a:gd name="connsiteY17716" fmla="*/ 7374617 h 8856097"/>
              <a:gd name="connsiteX17717" fmla="*/ 6905578 w 8830208"/>
              <a:gd name="connsiteY17717" fmla="*/ 7360329 h 8856097"/>
              <a:gd name="connsiteX17718" fmla="*/ 6896053 w 8830208"/>
              <a:gd name="connsiteY17718" fmla="*/ 7374617 h 8856097"/>
              <a:gd name="connsiteX17719" fmla="*/ 7000828 w 8830208"/>
              <a:gd name="connsiteY17719" fmla="*/ 7369854 h 8856097"/>
              <a:gd name="connsiteX17720" fmla="*/ 7010353 w 8830208"/>
              <a:gd name="connsiteY17720" fmla="*/ 7379379 h 8856097"/>
              <a:gd name="connsiteX17721" fmla="*/ 7019878 w 8830208"/>
              <a:gd name="connsiteY17721" fmla="*/ 7369854 h 8856097"/>
              <a:gd name="connsiteX17722" fmla="*/ 7010353 w 8830208"/>
              <a:gd name="connsiteY17722" fmla="*/ 7360329 h 8856097"/>
              <a:gd name="connsiteX17723" fmla="*/ 7000828 w 8830208"/>
              <a:gd name="connsiteY17723" fmla="*/ 7369854 h 8856097"/>
              <a:gd name="connsiteX17724" fmla="*/ 7219903 w 8830208"/>
              <a:gd name="connsiteY17724" fmla="*/ 7369854 h 8856097"/>
              <a:gd name="connsiteX17725" fmla="*/ 7229428 w 8830208"/>
              <a:gd name="connsiteY17725" fmla="*/ 7379379 h 8856097"/>
              <a:gd name="connsiteX17726" fmla="*/ 7238953 w 8830208"/>
              <a:gd name="connsiteY17726" fmla="*/ 7369854 h 8856097"/>
              <a:gd name="connsiteX17727" fmla="*/ 7229428 w 8830208"/>
              <a:gd name="connsiteY17727" fmla="*/ 7360329 h 8856097"/>
              <a:gd name="connsiteX17728" fmla="*/ 7219903 w 8830208"/>
              <a:gd name="connsiteY17728" fmla="*/ 7369854 h 8856097"/>
              <a:gd name="connsiteX17729" fmla="*/ 7658053 w 8830208"/>
              <a:gd name="connsiteY17729" fmla="*/ 7375179 h 8856097"/>
              <a:gd name="connsiteX17730" fmla="*/ 7667578 w 8830208"/>
              <a:gd name="connsiteY17730" fmla="*/ 7384142 h 8856097"/>
              <a:gd name="connsiteX17731" fmla="*/ 7677103 w 8830208"/>
              <a:gd name="connsiteY17731" fmla="*/ 7369293 h 8856097"/>
              <a:gd name="connsiteX17732" fmla="*/ 7667578 w 8830208"/>
              <a:gd name="connsiteY17732" fmla="*/ 7360329 h 8856097"/>
              <a:gd name="connsiteX17733" fmla="*/ 7658053 w 8830208"/>
              <a:gd name="connsiteY17733" fmla="*/ 7375179 h 8856097"/>
              <a:gd name="connsiteX17734" fmla="*/ 7762828 w 8830208"/>
              <a:gd name="connsiteY17734" fmla="*/ 7374617 h 8856097"/>
              <a:gd name="connsiteX17735" fmla="*/ 7772353 w 8830208"/>
              <a:gd name="connsiteY17735" fmla="*/ 7388904 h 8856097"/>
              <a:gd name="connsiteX17736" fmla="*/ 7781878 w 8830208"/>
              <a:gd name="connsiteY17736" fmla="*/ 7374617 h 8856097"/>
              <a:gd name="connsiteX17737" fmla="*/ 7772353 w 8830208"/>
              <a:gd name="connsiteY17737" fmla="*/ 7360329 h 8856097"/>
              <a:gd name="connsiteX17738" fmla="*/ 7762828 w 8830208"/>
              <a:gd name="connsiteY17738" fmla="*/ 7374617 h 8856097"/>
              <a:gd name="connsiteX17739" fmla="*/ 7871974 w 8830208"/>
              <a:gd name="connsiteY17739" fmla="*/ 7370493 h 8856097"/>
              <a:gd name="connsiteX17740" fmla="*/ 7870774 w 8830208"/>
              <a:gd name="connsiteY17740" fmla="*/ 7385733 h 8856097"/>
              <a:gd name="connsiteX17741" fmla="*/ 7896178 w 8830208"/>
              <a:gd name="connsiteY17741" fmla="*/ 7369293 h 8856097"/>
              <a:gd name="connsiteX17742" fmla="*/ 7871974 w 8830208"/>
              <a:gd name="connsiteY17742" fmla="*/ 7370493 h 8856097"/>
              <a:gd name="connsiteX17743" fmla="*/ 7981903 w 8830208"/>
              <a:gd name="connsiteY17743" fmla="*/ 7375179 h 8856097"/>
              <a:gd name="connsiteX17744" fmla="*/ 7991428 w 8830208"/>
              <a:gd name="connsiteY17744" fmla="*/ 7384142 h 8856097"/>
              <a:gd name="connsiteX17745" fmla="*/ 8000953 w 8830208"/>
              <a:gd name="connsiteY17745" fmla="*/ 7369293 h 8856097"/>
              <a:gd name="connsiteX17746" fmla="*/ 7991428 w 8830208"/>
              <a:gd name="connsiteY17746" fmla="*/ 7360329 h 8856097"/>
              <a:gd name="connsiteX17747" fmla="*/ 7981903 w 8830208"/>
              <a:gd name="connsiteY17747" fmla="*/ 7375179 h 8856097"/>
              <a:gd name="connsiteX17748" fmla="*/ 8226381 w 8830208"/>
              <a:gd name="connsiteY17748" fmla="*/ 7366683 h 8856097"/>
              <a:gd name="connsiteX17749" fmla="*/ 8234315 w 8830208"/>
              <a:gd name="connsiteY17749" fmla="*/ 7388904 h 8856097"/>
              <a:gd name="connsiteX17750" fmla="*/ 8248603 w 8830208"/>
              <a:gd name="connsiteY17750" fmla="*/ 7374617 h 8856097"/>
              <a:gd name="connsiteX17751" fmla="*/ 8226381 w 8830208"/>
              <a:gd name="connsiteY17751" fmla="*/ 7366683 h 8856097"/>
              <a:gd name="connsiteX17752" fmla="*/ 8331156 w 8830208"/>
              <a:gd name="connsiteY17752" fmla="*/ 7366683 h 8856097"/>
              <a:gd name="connsiteX17753" fmla="*/ 8333308 w 8830208"/>
              <a:gd name="connsiteY17753" fmla="*/ 7388904 h 8856097"/>
              <a:gd name="connsiteX17754" fmla="*/ 8347301 w 8830208"/>
              <a:gd name="connsiteY17754" fmla="*/ 7374617 h 8856097"/>
              <a:gd name="connsiteX17755" fmla="*/ 8331156 w 8830208"/>
              <a:gd name="connsiteY17755" fmla="*/ 7366683 h 8856097"/>
              <a:gd name="connsiteX17756" fmla="*/ 7362778 w 8830208"/>
              <a:gd name="connsiteY17756" fmla="*/ 7384704 h 8856097"/>
              <a:gd name="connsiteX17757" fmla="*/ 7372303 w 8830208"/>
              <a:gd name="connsiteY17757" fmla="*/ 7393667 h 8856097"/>
              <a:gd name="connsiteX17758" fmla="*/ 7381828 w 8830208"/>
              <a:gd name="connsiteY17758" fmla="*/ 7378818 h 8856097"/>
              <a:gd name="connsiteX17759" fmla="*/ 7372303 w 8830208"/>
              <a:gd name="connsiteY17759" fmla="*/ 7369854 h 8856097"/>
              <a:gd name="connsiteX17760" fmla="*/ 7362778 w 8830208"/>
              <a:gd name="connsiteY17760" fmla="*/ 7384704 h 8856097"/>
              <a:gd name="connsiteX17761" fmla="*/ 7458028 w 8830208"/>
              <a:gd name="connsiteY17761" fmla="*/ 7379379 h 8856097"/>
              <a:gd name="connsiteX17762" fmla="*/ 7467553 w 8830208"/>
              <a:gd name="connsiteY17762" fmla="*/ 7388904 h 8856097"/>
              <a:gd name="connsiteX17763" fmla="*/ 7477078 w 8830208"/>
              <a:gd name="connsiteY17763" fmla="*/ 7379379 h 8856097"/>
              <a:gd name="connsiteX17764" fmla="*/ 7467553 w 8830208"/>
              <a:gd name="connsiteY17764" fmla="*/ 7369854 h 8856097"/>
              <a:gd name="connsiteX17765" fmla="*/ 7458028 w 8830208"/>
              <a:gd name="connsiteY17765" fmla="*/ 7379379 h 8856097"/>
              <a:gd name="connsiteX17766" fmla="*/ 8121692 w 8830208"/>
              <a:gd name="connsiteY17766" fmla="*/ 7383209 h 8856097"/>
              <a:gd name="connsiteX17767" fmla="*/ 8135626 w 8830208"/>
              <a:gd name="connsiteY17767" fmla="*/ 7402373 h 8856097"/>
              <a:gd name="connsiteX17768" fmla="*/ 8135322 w 8830208"/>
              <a:gd name="connsiteY17768" fmla="*/ 7369854 h 8856097"/>
              <a:gd name="connsiteX17769" fmla="*/ 8121692 w 8830208"/>
              <a:gd name="connsiteY17769" fmla="*/ 7383209 h 8856097"/>
              <a:gd name="connsiteX17770" fmla="*/ 8578005 w 8830208"/>
              <a:gd name="connsiteY17770" fmla="*/ 7378103 h 8856097"/>
              <a:gd name="connsiteX17771" fmla="*/ 8576263 w 8830208"/>
              <a:gd name="connsiteY17771" fmla="*/ 7395887 h 8856097"/>
              <a:gd name="connsiteX17772" fmla="*/ 8589473 w 8830208"/>
              <a:gd name="connsiteY17772" fmla="*/ 7378065 h 8856097"/>
              <a:gd name="connsiteX17773" fmla="*/ 8585464 w 8830208"/>
              <a:gd name="connsiteY17773" fmla="*/ 7366035 h 8856097"/>
              <a:gd name="connsiteX17774" fmla="*/ 8578005 w 8830208"/>
              <a:gd name="connsiteY17774" fmla="*/ 7378103 h 8856097"/>
              <a:gd name="connsiteX17775" fmla="*/ 6696780 w 8830208"/>
              <a:gd name="connsiteY17775" fmla="*/ 7394458 h 8856097"/>
              <a:gd name="connsiteX17776" fmla="*/ 6702533 w 8830208"/>
              <a:gd name="connsiteY17776" fmla="*/ 7400221 h 8856097"/>
              <a:gd name="connsiteX17777" fmla="*/ 6701781 w 8830208"/>
              <a:gd name="connsiteY17777" fmla="*/ 7381961 h 8856097"/>
              <a:gd name="connsiteX17778" fmla="*/ 6696780 w 8830208"/>
              <a:gd name="connsiteY17778" fmla="*/ 7394458 h 8856097"/>
              <a:gd name="connsiteX17779" fmla="*/ 6791278 w 8830208"/>
              <a:gd name="connsiteY17779" fmla="*/ 7388904 h 8856097"/>
              <a:gd name="connsiteX17780" fmla="*/ 6800803 w 8830208"/>
              <a:gd name="connsiteY17780" fmla="*/ 7398429 h 8856097"/>
              <a:gd name="connsiteX17781" fmla="*/ 6810328 w 8830208"/>
              <a:gd name="connsiteY17781" fmla="*/ 7388904 h 8856097"/>
              <a:gd name="connsiteX17782" fmla="*/ 6800803 w 8830208"/>
              <a:gd name="connsiteY17782" fmla="*/ 7379379 h 8856097"/>
              <a:gd name="connsiteX17783" fmla="*/ 6791278 w 8830208"/>
              <a:gd name="connsiteY17783" fmla="*/ 7388904 h 8856097"/>
              <a:gd name="connsiteX17784" fmla="*/ 7048453 w 8830208"/>
              <a:gd name="connsiteY17784" fmla="*/ 7394229 h 8856097"/>
              <a:gd name="connsiteX17785" fmla="*/ 7058130 w 8830208"/>
              <a:gd name="connsiteY17785" fmla="*/ 7403097 h 8856097"/>
              <a:gd name="connsiteX17786" fmla="*/ 7062331 w 8830208"/>
              <a:gd name="connsiteY17786" fmla="*/ 7388248 h 8856097"/>
              <a:gd name="connsiteX17787" fmla="*/ 7048453 w 8830208"/>
              <a:gd name="connsiteY17787" fmla="*/ 7394229 h 8856097"/>
              <a:gd name="connsiteX17788" fmla="*/ 7258003 w 8830208"/>
              <a:gd name="connsiteY17788" fmla="*/ 7388904 h 8856097"/>
              <a:gd name="connsiteX17789" fmla="*/ 7267528 w 8830208"/>
              <a:gd name="connsiteY17789" fmla="*/ 7398429 h 8856097"/>
              <a:gd name="connsiteX17790" fmla="*/ 7277053 w 8830208"/>
              <a:gd name="connsiteY17790" fmla="*/ 7388904 h 8856097"/>
              <a:gd name="connsiteX17791" fmla="*/ 7267528 w 8830208"/>
              <a:gd name="connsiteY17791" fmla="*/ 7379379 h 8856097"/>
              <a:gd name="connsiteX17792" fmla="*/ 7258003 w 8830208"/>
              <a:gd name="connsiteY17792" fmla="*/ 7388904 h 8856097"/>
              <a:gd name="connsiteX17793" fmla="*/ 8020003 w 8830208"/>
              <a:gd name="connsiteY17793" fmla="*/ 7398992 h 8856097"/>
              <a:gd name="connsiteX17794" fmla="*/ 8029528 w 8830208"/>
              <a:gd name="connsiteY17794" fmla="*/ 7412717 h 8856097"/>
              <a:gd name="connsiteX17795" fmla="*/ 8039053 w 8830208"/>
              <a:gd name="connsiteY17795" fmla="*/ 7393105 h 8856097"/>
              <a:gd name="connsiteX17796" fmla="*/ 8029528 w 8830208"/>
              <a:gd name="connsiteY17796" fmla="*/ 7379379 h 8856097"/>
              <a:gd name="connsiteX17797" fmla="*/ 8020003 w 8830208"/>
              <a:gd name="connsiteY17797" fmla="*/ 7398992 h 8856097"/>
              <a:gd name="connsiteX17798" fmla="*/ 8267653 w 8830208"/>
              <a:gd name="connsiteY17798" fmla="*/ 7398429 h 8856097"/>
              <a:gd name="connsiteX17799" fmla="*/ 8267653 w 8830208"/>
              <a:gd name="connsiteY17799" fmla="*/ 7421290 h 8856097"/>
              <a:gd name="connsiteX17800" fmla="*/ 8279083 w 8830208"/>
              <a:gd name="connsiteY17800" fmla="*/ 7409860 h 8856097"/>
              <a:gd name="connsiteX17801" fmla="*/ 8290513 w 8830208"/>
              <a:gd name="connsiteY17801" fmla="*/ 7398429 h 8856097"/>
              <a:gd name="connsiteX17802" fmla="*/ 8279083 w 8830208"/>
              <a:gd name="connsiteY17802" fmla="*/ 7387000 h 8856097"/>
              <a:gd name="connsiteX17803" fmla="*/ 8267653 w 8830208"/>
              <a:gd name="connsiteY17803" fmla="*/ 7375570 h 8856097"/>
              <a:gd name="connsiteX17804" fmla="*/ 8267653 w 8830208"/>
              <a:gd name="connsiteY17804" fmla="*/ 7398429 h 8856097"/>
              <a:gd name="connsiteX17805" fmla="*/ 8372428 w 8830208"/>
              <a:gd name="connsiteY17805" fmla="*/ 7394229 h 8856097"/>
              <a:gd name="connsiteX17806" fmla="*/ 8382105 w 8830208"/>
              <a:gd name="connsiteY17806" fmla="*/ 7403097 h 8856097"/>
              <a:gd name="connsiteX17807" fmla="*/ 8386306 w 8830208"/>
              <a:gd name="connsiteY17807" fmla="*/ 7388248 h 8856097"/>
              <a:gd name="connsiteX17808" fmla="*/ 8372428 w 8830208"/>
              <a:gd name="connsiteY17808" fmla="*/ 7394229 h 8856097"/>
              <a:gd name="connsiteX17809" fmla="*/ 8467677 w 8830208"/>
              <a:gd name="connsiteY17809" fmla="*/ 7393667 h 8856097"/>
              <a:gd name="connsiteX17810" fmla="*/ 8477202 w 8830208"/>
              <a:gd name="connsiteY17810" fmla="*/ 7407954 h 8856097"/>
              <a:gd name="connsiteX17811" fmla="*/ 8486727 w 8830208"/>
              <a:gd name="connsiteY17811" fmla="*/ 7393667 h 8856097"/>
              <a:gd name="connsiteX17812" fmla="*/ 8477202 w 8830208"/>
              <a:gd name="connsiteY17812" fmla="*/ 7379379 h 8856097"/>
              <a:gd name="connsiteX17813" fmla="*/ 8467677 w 8830208"/>
              <a:gd name="connsiteY17813" fmla="*/ 7393667 h 8856097"/>
              <a:gd name="connsiteX17814" fmla="*/ 6596015 w 8830208"/>
              <a:gd name="connsiteY17814" fmla="*/ 7398429 h 8856097"/>
              <a:gd name="connsiteX17815" fmla="*/ 6606102 w 8830208"/>
              <a:gd name="connsiteY17815" fmla="*/ 7407954 h 8856097"/>
              <a:gd name="connsiteX17816" fmla="*/ 6610303 w 8830208"/>
              <a:gd name="connsiteY17816" fmla="*/ 7398429 h 8856097"/>
              <a:gd name="connsiteX17817" fmla="*/ 6600215 w 8830208"/>
              <a:gd name="connsiteY17817" fmla="*/ 7388904 h 8856097"/>
              <a:gd name="connsiteX17818" fmla="*/ 6596015 w 8830208"/>
              <a:gd name="connsiteY17818" fmla="*/ 7398429 h 8856097"/>
              <a:gd name="connsiteX17819" fmla="*/ 6939325 w 8830208"/>
              <a:gd name="connsiteY17819" fmla="*/ 7397773 h 8856097"/>
              <a:gd name="connsiteX17820" fmla="*/ 6943525 w 8830208"/>
              <a:gd name="connsiteY17820" fmla="*/ 7412622 h 8856097"/>
              <a:gd name="connsiteX17821" fmla="*/ 6953203 w 8830208"/>
              <a:gd name="connsiteY17821" fmla="*/ 7403754 h 8856097"/>
              <a:gd name="connsiteX17822" fmla="*/ 6939325 w 8830208"/>
              <a:gd name="connsiteY17822" fmla="*/ 7397773 h 8856097"/>
              <a:gd name="connsiteX17823" fmla="*/ 7162753 w 8830208"/>
              <a:gd name="connsiteY17823" fmla="*/ 7398429 h 8856097"/>
              <a:gd name="connsiteX17824" fmla="*/ 7172278 w 8830208"/>
              <a:gd name="connsiteY17824" fmla="*/ 7407954 h 8856097"/>
              <a:gd name="connsiteX17825" fmla="*/ 7181803 w 8830208"/>
              <a:gd name="connsiteY17825" fmla="*/ 7398429 h 8856097"/>
              <a:gd name="connsiteX17826" fmla="*/ 7172278 w 8830208"/>
              <a:gd name="connsiteY17826" fmla="*/ 7388904 h 8856097"/>
              <a:gd name="connsiteX17827" fmla="*/ 7162753 w 8830208"/>
              <a:gd name="connsiteY17827" fmla="*/ 7398429 h 8856097"/>
              <a:gd name="connsiteX17828" fmla="*/ 7505653 w 8830208"/>
              <a:gd name="connsiteY17828" fmla="*/ 7403754 h 8856097"/>
              <a:gd name="connsiteX17829" fmla="*/ 7515330 w 8830208"/>
              <a:gd name="connsiteY17829" fmla="*/ 7412622 h 8856097"/>
              <a:gd name="connsiteX17830" fmla="*/ 7519531 w 8830208"/>
              <a:gd name="connsiteY17830" fmla="*/ 7397773 h 8856097"/>
              <a:gd name="connsiteX17831" fmla="*/ 7505653 w 8830208"/>
              <a:gd name="connsiteY17831" fmla="*/ 7403754 h 8856097"/>
              <a:gd name="connsiteX17832" fmla="*/ 7600903 w 8830208"/>
              <a:gd name="connsiteY17832" fmla="*/ 7398992 h 8856097"/>
              <a:gd name="connsiteX17833" fmla="*/ 7610428 w 8830208"/>
              <a:gd name="connsiteY17833" fmla="*/ 7403192 h 8856097"/>
              <a:gd name="connsiteX17834" fmla="*/ 7619953 w 8830208"/>
              <a:gd name="connsiteY17834" fmla="*/ 7393105 h 8856097"/>
              <a:gd name="connsiteX17835" fmla="*/ 7610428 w 8830208"/>
              <a:gd name="connsiteY17835" fmla="*/ 7388904 h 8856097"/>
              <a:gd name="connsiteX17836" fmla="*/ 7600903 w 8830208"/>
              <a:gd name="connsiteY17836" fmla="*/ 7398992 h 8856097"/>
              <a:gd name="connsiteX17837" fmla="*/ 7696153 w 8830208"/>
              <a:gd name="connsiteY17837" fmla="*/ 7398429 h 8856097"/>
              <a:gd name="connsiteX17838" fmla="*/ 7705678 w 8830208"/>
              <a:gd name="connsiteY17838" fmla="*/ 7407954 h 8856097"/>
              <a:gd name="connsiteX17839" fmla="*/ 7715203 w 8830208"/>
              <a:gd name="connsiteY17839" fmla="*/ 7398429 h 8856097"/>
              <a:gd name="connsiteX17840" fmla="*/ 7705678 w 8830208"/>
              <a:gd name="connsiteY17840" fmla="*/ 7388904 h 8856097"/>
              <a:gd name="connsiteX17841" fmla="*/ 7696153 w 8830208"/>
              <a:gd name="connsiteY17841" fmla="*/ 7398429 h 8856097"/>
              <a:gd name="connsiteX17842" fmla="*/ 7800928 w 8830208"/>
              <a:gd name="connsiteY17842" fmla="*/ 7398429 h 8856097"/>
              <a:gd name="connsiteX17843" fmla="*/ 7810453 w 8830208"/>
              <a:gd name="connsiteY17843" fmla="*/ 7407954 h 8856097"/>
              <a:gd name="connsiteX17844" fmla="*/ 7819978 w 8830208"/>
              <a:gd name="connsiteY17844" fmla="*/ 7398429 h 8856097"/>
              <a:gd name="connsiteX17845" fmla="*/ 7810453 w 8830208"/>
              <a:gd name="connsiteY17845" fmla="*/ 7388904 h 8856097"/>
              <a:gd name="connsiteX17846" fmla="*/ 7800928 w 8830208"/>
              <a:gd name="connsiteY17846" fmla="*/ 7398429 h 8856097"/>
              <a:gd name="connsiteX17847" fmla="*/ 7915228 w 8830208"/>
              <a:gd name="connsiteY17847" fmla="*/ 7403754 h 8856097"/>
              <a:gd name="connsiteX17848" fmla="*/ 7924753 w 8830208"/>
              <a:gd name="connsiteY17848" fmla="*/ 7412717 h 8856097"/>
              <a:gd name="connsiteX17849" fmla="*/ 7934278 w 8830208"/>
              <a:gd name="connsiteY17849" fmla="*/ 7397868 h 8856097"/>
              <a:gd name="connsiteX17850" fmla="*/ 7924753 w 8830208"/>
              <a:gd name="connsiteY17850" fmla="*/ 7388904 h 8856097"/>
              <a:gd name="connsiteX17851" fmla="*/ 7915228 w 8830208"/>
              <a:gd name="connsiteY17851" fmla="*/ 7403754 h 8856097"/>
              <a:gd name="connsiteX17852" fmla="*/ 8158115 w 8830208"/>
              <a:gd name="connsiteY17852" fmla="*/ 7398429 h 8856097"/>
              <a:gd name="connsiteX17853" fmla="*/ 8173060 w 8830208"/>
              <a:gd name="connsiteY17853" fmla="*/ 7421833 h 8856097"/>
              <a:gd name="connsiteX17854" fmla="*/ 8172965 w 8830208"/>
              <a:gd name="connsiteY17854" fmla="*/ 7388904 h 8856097"/>
              <a:gd name="connsiteX17855" fmla="*/ 8158115 w 8830208"/>
              <a:gd name="connsiteY17855" fmla="*/ 7398429 h 8856097"/>
              <a:gd name="connsiteX17856" fmla="*/ 6834550 w 8830208"/>
              <a:gd name="connsiteY17856" fmla="*/ 7407298 h 8856097"/>
              <a:gd name="connsiteX17857" fmla="*/ 6838750 w 8830208"/>
              <a:gd name="connsiteY17857" fmla="*/ 7422147 h 8856097"/>
              <a:gd name="connsiteX17858" fmla="*/ 6848428 w 8830208"/>
              <a:gd name="connsiteY17858" fmla="*/ 7413279 h 8856097"/>
              <a:gd name="connsiteX17859" fmla="*/ 6834550 w 8830208"/>
              <a:gd name="connsiteY17859" fmla="*/ 7407298 h 8856097"/>
              <a:gd name="connsiteX17860" fmla="*/ 7087305 w 8830208"/>
              <a:gd name="connsiteY17860" fmla="*/ 7413508 h 8856097"/>
              <a:gd name="connsiteX17861" fmla="*/ 7093058 w 8830208"/>
              <a:gd name="connsiteY17861" fmla="*/ 7419271 h 8856097"/>
              <a:gd name="connsiteX17862" fmla="*/ 7092306 w 8830208"/>
              <a:gd name="connsiteY17862" fmla="*/ 7401011 h 8856097"/>
              <a:gd name="connsiteX17863" fmla="*/ 7087305 w 8830208"/>
              <a:gd name="connsiteY17863" fmla="*/ 7413508 h 8856097"/>
              <a:gd name="connsiteX17864" fmla="*/ 7301370 w 8830208"/>
              <a:gd name="connsiteY17864" fmla="*/ 7407145 h 8856097"/>
              <a:gd name="connsiteX17865" fmla="*/ 7304818 w 8830208"/>
              <a:gd name="connsiteY17865" fmla="*/ 7421737 h 8856097"/>
              <a:gd name="connsiteX17866" fmla="*/ 7319410 w 8830208"/>
              <a:gd name="connsiteY17866" fmla="*/ 7418289 h 8856097"/>
              <a:gd name="connsiteX17867" fmla="*/ 7315962 w 8830208"/>
              <a:gd name="connsiteY17867" fmla="*/ 7403697 h 8856097"/>
              <a:gd name="connsiteX17868" fmla="*/ 7301370 w 8830208"/>
              <a:gd name="connsiteY17868" fmla="*/ 7407145 h 8856097"/>
              <a:gd name="connsiteX17869" fmla="*/ 7400878 w 8830208"/>
              <a:gd name="connsiteY17869" fmla="*/ 7407954 h 8856097"/>
              <a:gd name="connsiteX17870" fmla="*/ 7410403 w 8830208"/>
              <a:gd name="connsiteY17870" fmla="*/ 7417479 h 8856097"/>
              <a:gd name="connsiteX17871" fmla="*/ 7419928 w 8830208"/>
              <a:gd name="connsiteY17871" fmla="*/ 7407954 h 8856097"/>
              <a:gd name="connsiteX17872" fmla="*/ 7410403 w 8830208"/>
              <a:gd name="connsiteY17872" fmla="*/ 7398429 h 8856097"/>
              <a:gd name="connsiteX17873" fmla="*/ 7400878 w 8830208"/>
              <a:gd name="connsiteY17873" fmla="*/ 7407954 h 8856097"/>
              <a:gd name="connsiteX17874" fmla="*/ 8061617 w 8830208"/>
              <a:gd name="connsiteY17874" fmla="*/ 7412527 h 8856097"/>
              <a:gd name="connsiteX17875" fmla="*/ 8076257 w 8830208"/>
              <a:gd name="connsiteY17875" fmla="*/ 7423319 h 8856097"/>
              <a:gd name="connsiteX17876" fmla="*/ 8077543 w 8830208"/>
              <a:gd name="connsiteY17876" fmla="*/ 7403440 h 8856097"/>
              <a:gd name="connsiteX17877" fmla="*/ 8061617 w 8830208"/>
              <a:gd name="connsiteY17877" fmla="*/ 7412527 h 8856097"/>
              <a:gd name="connsiteX17878" fmla="*/ 8511854 w 8830208"/>
              <a:gd name="connsiteY17878" fmla="*/ 7412717 h 8856097"/>
              <a:gd name="connsiteX17879" fmla="*/ 8515598 w 8830208"/>
              <a:gd name="connsiteY17879" fmla="*/ 7427004 h 8856097"/>
              <a:gd name="connsiteX17880" fmla="*/ 8524827 w 8830208"/>
              <a:gd name="connsiteY17880" fmla="*/ 7412717 h 8856097"/>
              <a:gd name="connsiteX17881" fmla="*/ 8521084 w 8830208"/>
              <a:gd name="connsiteY17881" fmla="*/ 7398429 h 8856097"/>
              <a:gd name="connsiteX17882" fmla="*/ 8511854 w 8830208"/>
              <a:gd name="connsiteY17882" fmla="*/ 7412717 h 8856097"/>
              <a:gd name="connsiteX17883" fmla="*/ 6538865 w 8830208"/>
              <a:gd name="connsiteY17883" fmla="*/ 7417479 h 8856097"/>
              <a:gd name="connsiteX17884" fmla="*/ 6543065 w 8830208"/>
              <a:gd name="connsiteY17884" fmla="*/ 7427004 h 8856097"/>
              <a:gd name="connsiteX17885" fmla="*/ 6553153 w 8830208"/>
              <a:gd name="connsiteY17885" fmla="*/ 7417479 h 8856097"/>
              <a:gd name="connsiteX17886" fmla="*/ 6548952 w 8830208"/>
              <a:gd name="connsiteY17886" fmla="*/ 7407954 h 8856097"/>
              <a:gd name="connsiteX17887" fmla="*/ 6538865 w 8830208"/>
              <a:gd name="connsiteY17887" fmla="*/ 7417479 h 8856097"/>
              <a:gd name="connsiteX17888" fmla="*/ 6734128 w 8830208"/>
              <a:gd name="connsiteY17888" fmla="*/ 7417479 h 8856097"/>
              <a:gd name="connsiteX17889" fmla="*/ 6743653 w 8830208"/>
              <a:gd name="connsiteY17889" fmla="*/ 7427004 h 8856097"/>
              <a:gd name="connsiteX17890" fmla="*/ 6753178 w 8830208"/>
              <a:gd name="connsiteY17890" fmla="*/ 7417479 h 8856097"/>
              <a:gd name="connsiteX17891" fmla="*/ 6743653 w 8830208"/>
              <a:gd name="connsiteY17891" fmla="*/ 7407954 h 8856097"/>
              <a:gd name="connsiteX17892" fmla="*/ 6734128 w 8830208"/>
              <a:gd name="connsiteY17892" fmla="*/ 7417479 h 8856097"/>
              <a:gd name="connsiteX17893" fmla="*/ 6987331 w 8830208"/>
              <a:gd name="connsiteY17893" fmla="*/ 7416203 h 8856097"/>
              <a:gd name="connsiteX17894" fmla="*/ 6985588 w 8830208"/>
              <a:gd name="connsiteY17894" fmla="*/ 7433987 h 8856097"/>
              <a:gd name="connsiteX17895" fmla="*/ 6998799 w 8830208"/>
              <a:gd name="connsiteY17895" fmla="*/ 7416165 h 8856097"/>
              <a:gd name="connsiteX17896" fmla="*/ 6994789 w 8830208"/>
              <a:gd name="connsiteY17896" fmla="*/ 7404135 h 8856097"/>
              <a:gd name="connsiteX17897" fmla="*/ 6987331 w 8830208"/>
              <a:gd name="connsiteY17897" fmla="*/ 7416203 h 8856097"/>
              <a:gd name="connsiteX17898" fmla="*/ 7200853 w 8830208"/>
              <a:gd name="connsiteY17898" fmla="*/ 7417479 h 8856097"/>
              <a:gd name="connsiteX17899" fmla="*/ 7210378 w 8830208"/>
              <a:gd name="connsiteY17899" fmla="*/ 7427004 h 8856097"/>
              <a:gd name="connsiteX17900" fmla="*/ 7219903 w 8830208"/>
              <a:gd name="connsiteY17900" fmla="*/ 7417479 h 8856097"/>
              <a:gd name="connsiteX17901" fmla="*/ 7210378 w 8830208"/>
              <a:gd name="connsiteY17901" fmla="*/ 7407954 h 8856097"/>
              <a:gd name="connsiteX17902" fmla="*/ 7200853 w 8830208"/>
              <a:gd name="connsiteY17902" fmla="*/ 7417479 h 8856097"/>
              <a:gd name="connsiteX17903" fmla="*/ 7639003 w 8830208"/>
              <a:gd name="connsiteY17903" fmla="*/ 7417479 h 8856097"/>
              <a:gd name="connsiteX17904" fmla="*/ 7649090 w 8830208"/>
              <a:gd name="connsiteY17904" fmla="*/ 7427004 h 8856097"/>
              <a:gd name="connsiteX17905" fmla="*/ 7653290 w 8830208"/>
              <a:gd name="connsiteY17905" fmla="*/ 7417479 h 8856097"/>
              <a:gd name="connsiteX17906" fmla="*/ 7643203 w 8830208"/>
              <a:gd name="connsiteY17906" fmla="*/ 7407954 h 8856097"/>
              <a:gd name="connsiteX17907" fmla="*/ 7639003 w 8830208"/>
              <a:gd name="connsiteY17907" fmla="*/ 7417479 h 8856097"/>
              <a:gd name="connsiteX17908" fmla="*/ 7743778 w 8830208"/>
              <a:gd name="connsiteY17908" fmla="*/ 7422804 h 8856097"/>
              <a:gd name="connsiteX17909" fmla="*/ 7753455 w 8830208"/>
              <a:gd name="connsiteY17909" fmla="*/ 7431672 h 8856097"/>
              <a:gd name="connsiteX17910" fmla="*/ 7757656 w 8830208"/>
              <a:gd name="connsiteY17910" fmla="*/ 7416823 h 8856097"/>
              <a:gd name="connsiteX17911" fmla="*/ 7743778 w 8830208"/>
              <a:gd name="connsiteY17911" fmla="*/ 7422804 h 8856097"/>
              <a:gd name="connsiteX17912" fmla="*/ 7848553 w 8830208"/>
              <a:gd name="connsiteY17912" fmla="*/ 7422804 h 8856097"/>
              <a:gd name="connsiteX17913" fmla="*/ 7858078 w 8830208"/>
              <a:gd name="connsiteY17913" fmla="*/ 7431767 h 8856097"/>
              <a:gd name="connsiteX17914" fmla="*/ 7867603 w 8830208"/>
              <a:gd name="connsiteY17914" fmla="*/ 7416918 h 8856097"/>
              <a:gd name="connsiteX17915" fmla="*/ 7858078 w 8830208"/>
              <a:gd name="connsiteY17915" fmla="*/ 7407954 h 8856097"/>
              <a:gd name="connsiteX17916" fmla="*/ 7848553 w 8830208"/>
              <a:gd name="connsiteY17916" fmla="*/ 7422804 h 8856097"/>
              <a:gd name="connsiteX17917" fmla="*/ 7958881 w 8830208"/>
              <a:gd name="connsiteY17917" fmla="*/ 7416203 h 8856097"/>
              <a:gd name="connsiteX17918" fmla="*/ 7957138 w 8830208"/>
              <a:gd name="connsiteY17918" fmla="*/ 7433987 h 8856097"/>
              <a:gd name="connsiteX17919" fmla="*/ 7970349 w 8830208"/>
              <a:gd name="connsiteY17919" fmla="*/ 7416165 h 8856097"/>
              <a:gd name="connsiteX17920" fmla="*/ 7966339 w 8830208"/>
              <a:gd name="connsiteY17920" fmla="*/ 7404135 h 8856097"/>
              <a:gd name="connsiteX17921" fmla="*/ 7958881 w 8830208"/>
              <a:gd name="connsiteY17921" fmla="*/ 7416203 h 8856097"/>
              <a:gd name="connsiteX17922" fmla="*/ 8197892 w 8830208"/>
              <a:gd name="connsiteY17922" fmla="*/ 7421309 h 8856097"/>
              <a:gd name="connsiteX17923" fmla="*/ 8211826 w 8830208"/>
              <a:gd name="connsiteY17923" fmla="*/ 7440473 h 8856097"/>
              <a:gd name="connsiteX17924" fmla="*/ 8211522 w 8830208"/>
              <a:gd name="connsiteY17924" fmla="*/ 7407954 h 8856097"/>
              <a:gd name="connsiteX17925" fmla="*/ 8197892 w 8830208"/>
              <a:gd name="connsiteY17925" fmla="*/ 7421309 h 8856097"/>
              <a:gd name="connsiteX17926" fmla="*/ 8305753 w 8830208"/>
              <a:gd name="connsiteY17926" fmla="*/ 7422804 h 8856097"/>
              <a:gd name="connsiteX17927" fmla="*/ 8315430 w 8830208"/>
              <a:gd name="connsiteY17927" fmla="*/ 7431672 h 8856097"/>
              <a:gd name="connsiteX17928" fmla="*/ 8319631 w 8830208"/>
              <a:gd name="connsiteY17928" fmla="*/ 7416823 h 8856097"/>
              <a:gd name="connsiteX17929" fmla="*/ 8305753 w 8830208"/>
              <a:gd name="connsiteY17929" fmla="*/ 7422804 h 8856097"/>
              <a:gd name="connsiteX17930" fmla="*/ 8410527 w 8830208"/>
              <a:gd name="connsiteY17930" fmla="*/ 7422804 h 8856097"/>
              <a:gd name="connsiteX17931" fmla="*/ 8420052 w 8830208"/>
              <a:gd name="connsiteY17931" fmla="*/ 7431767 h 8856097"/>
              <a:gd name="connsiteX17932" fmla="*/ 8429577 w 8830208"/>
              <a:gd name="connsiteY17932" fmla="*/ 7416918 h 8856097"/>
              <a:gd name="connsiteX17933" fmla="*/ 8420052 w 8830208"/>
              <a:gd name="connsiteY17933" fmla="*/ 7407954 h 8856097"/>
              <a:gd name="connsiteX17934" fmla="*/ 8410527 w 8830208"/>
              <a:gd name="connsiteY17934" fmla="*/ 7422804 h 8856097"/>
              <a:gd name="connsiteX17935" fmla="*/ 8610552 w 8830208"/>
              <a:gd name="connsiteY17935" fmla="*/ 7417479 h 8856097"/>
              <a:gd name="connsiteX17936" fmla="*/ 8620077 w 8830208"/>
              <a:gd name="connsiteY17936" fmla="*/ 7427004 h 8856097"/>
              <a:gd name="connsiteX17937" fmla="*/ 8629602 w 8830208"/>
              <a:gd name="connsiteY17937" fmla="*/ 7417479 h 8856097"/>
              <a:gd name="connsiteX17938" fmla="*/ 8620077 w 8830208"/>
              <a:gd name="connsiteY17938" fmla="*/ 7407954 h 8856097"/>
              <a:gd name="connsiteX17939" fmla="*/ 8610552 w 8830208"/>
              <a:gd name="connsiteY17939" fmla="*/ 7417479 h 8856097"/>
              <a:gd name="connsiteX17940" fmla="*/ 8662235 w 8830208"/>
              <a:gd name="connsiteY17940" fmla="*/ 7420651 h 8856097"/>
              <a:gd name="connsiteX17941" fmla="*/ 8662931 w 8830208"/>
              <a:gd name="connsiteY17941" fmla="*/ 7453198 h 8856097"/>
              <a:gd name="connsiteX17942" fmla="*/ 8669721 w 8830208"/>
              <a:gd name="connsiteY17942" fmla="*/ 7469867 h 8856097"/>
              <a:gd name="connsiteX17943" fmla="*/ 8679828 w 8830208"/>
              <a:gd name="connsiteY17943" fmla="*/ 7448122 h 8856097"/>
              <a:gd name="connsiteX17944" fmla="*/ 8689943 w 8830208"/>
              <a:gd name="connsiteY17944" fmla="*/ 7426385 h 8856097"/>
              <a:gd name="connsiteX17945" fmla="*/ 8679132 w 8830208"/>
              <a:gd name="connsiteY17945" fmla="*/ 7415575 h 8856097"/>
              <a:gd name="connsiteX17946" fmla="*/ 8668331 w 8830208"/>
              <a:gd name="connsiteY17946" fmla="*/ 7404773 h 8856097"/>
              <a:gd name="connsiteX17947" fmla="*/ 8662235 w 8830208"/>
              <a:gd name="connsiteY17947" fmla="*/ 7420651 h 8856097"/>
              <a:gd name="connsiteX17948" fmla="*/ 7349281 w 8830208"/>
              <a:gd name="connsiteY17948" fmla="*/ 7425728 h 8856097"/>
              <a:gd name="connsiteX17949" fmla="*/ 7347538 w 8830208"/>
              <a:gd name="connsiteY17949" fmla="*/ 7443512 h 8856097"/>
              <a:gd name="connsiteX17950" fmla="*/ 7360749 w 8830208"/>
              <a:gd name="connsiteY17950" fmla="*/ 7425690 h 8856097"/>
              <a:gd name="connsiteX17951" fmla="*/ 7356739 w 8830208"/>
              <a:gd name="connsiteY17951" fmla="*/ 7413660 h 8856097"/>
              <a:gd name="connsiteX17952" fmla="*/ 7349281 w 8830208"/>
              <a:gd name="connsiteY17952" fmla="*/ 7425728 h 8856097"/>
              <a:gd name="connsiteX17953" fmla="*/ 7448503 w 8830208"/>
              <a:gd name="connsiteY17953" fmla="*/ 7432329 h 8856097"/>
              <a:gd name="connsiteX17954" fmla="*/ 7458028 w 8830208"/>
              <a:gd name="connsiteY17954" fmla="*/ 7441292 h 8856097"/>
              <a:gd name="connsiteX17955" fmla="*/ 7467553 w 8830208"/>
              <a:gd name="connsiteY17955" fmla="*/ 7426443 h 8856097"/>
              <a:gd name="connsiteX17956" fmla="*/ 7458028 w 8830208"/>
              <a:gd name="connsiteY17956" fmla="*/ 7417479 h 8856097"/>
              <a:gd name="connsiteX17957" fmla="*/ 7448503 w 8830208"/>
              <a:gd name="connsiteY17957" fmla="*/ 7432329 h 8856097"/>
              <a:gd name="connsiteX17958" fmla="*/ 7543753 w 8830208"/>
              <a:gd name="connsiteY17958" fmla="*/ 7427567 h 8856097"/>
              <a:gd name="connsiteX17959" fmla="*/ 7553278 w 8830208"/>
              <a:gd name="connsiteY17959" fmla="*/ 7431767 h 8856097"/>
              <a:gd name="connsiteX17960" fmla="*/ 7562803 w 8830208"/>
              <a:gd name="connsiteY17960" fmla="*/ 7421680 h 8856097"/>
              <a:gd name="connsiteX17961" fmla="*/ 7553278 w 8830208"/>
              <a:gd name="connsiteY17961" fmla="*/ 7417479 h 8856097"/>
              <a:gd name="connsiteX17962" fmla="*/ 7543753 w 8830208"/>
              <a:gd name="connsiteY17962" fmla="*/ 7427567 h 8856097"/>
              <a:gd name="connsiteX17963" fmla="*/ 8102289 w 8830208"/>
              <a:gd name="connsiteY17963" fmla="*/ 7424090 h 8856097"/>
              <a:gd name="connsiteX17964" fmla="*/ 8104708 w 8830208"/>
              <a:gd name="connsiteY17964" fmla="*/ 7455579 h 8856097"/>
              <a:gd name="connsiteX17965" fmla="*/ 8116167 w 8830208"/>
              <a:gd name="connsiteY17965" fmla="*/ 7422804 h 8856097"/>
              <a:gd name="connsiteX17966" fmla="*/ 8102289 w 8830208"/>
              <a:gd name="connsiteY17966" fmla="*/ 7424090 h 8856097"/>
              <a:gd name="connsiteX17967" fmla="*/ 6676978 w 8830208"/>
              <a:gd name="connsiteY17967" fmla="*/ 7436529 h 8856097"/>
              <a:gd name="connsiteX17968" fmla="*/ 6687065 w 8830208"/>
              <a:gd name="connsiteY17968" fmla="*/ 7446054 h 8856097"/>
              <a:gd name="connsiteX17969" fmla="*/ 6691265 w 8830208"/>
              <a:gd name="connsiteY17969" fmla="*/ 7436529 h 8856097"/>
              <a:gd name="connsiteX17970" fmla="*/ 6681178 w 8830208"/>
              <a:gd name="connsiteY17970" fmla="*/ 7427004 h 8856097"/>
              <a:gd name="connsiteX17971" fmla="*/ 6676978 w 8830208"/>
              <a:gd name="connsiteY17971" fmla="*/ 7436529 h 8856097"/>
              <a:gd name="connsiteX17972" fmla="*/ 6776990 w 8830208"/>
              <a:gd name="connsiteY17972" fmla="*/ 7436529 h 8856097"/>
              <a:gd name="connsiteX17973" fmla="*/ 6781190 w 8830208"/>
              <a:gd name="connsiteY17973" fmla="*/ 7446054 h 8856097"/>
              <a:gd name="connsiteX17974" fmla="*/ 6791278 w 8830208"/>
              <a:gd name="connsiteY17974" fmla="*/ 7436529 h 8856097"/>
              <a:gd name="connsiteX17975" fmla="*/ 6787077 w 8830208"/>
              <a:gd name="connsiteY17975" fmla="*/ 7427004 h 8856097"/>
              <a:gd name="connsiteX17976" fmla="*/ 6776990 w 8830208"/>
              <a:gd name="connsiteY17976" fmla="*/ 7436529 h 8856097"/>
              <a:gd name="connsiteX17977" fmla="*/ 6877003 w 8830208"/>
              <a:gd name="connsiteY17977" fmla="*/ 7436529 h 8856097"/>
              <a:gd name="connsiteX17978" fmla="*/ 6886528 w 8830208"/>
              <a:gd name="connsiteY17978" fmla="*/ 7446054 h 8856097"/>
              <a:gd name="connsiteX17979" fmla="*/ 6896053 w 8830208"/>
              <a:gd name="connsiteY17979" fmla="*/ 7436529 h 8856097"/>
              <a:gd name="connsiteX17980" fmla="*/ 6886528 w 8830208"/>
              <a:gd name="connsiteY17980" fmla="*/ 7427004 h 8856097"/>
              <a:gd name="connsiteX17981" fmla="*/ 6877003 w 8830208"/>
              <a:gd name="connsiteY17981" fmla="*/ 7436529 h 8856097"/>
              <a:gd name="connsiteX17982" fmla="*/ 7244125 w 8830208"/>
              <a:gd name="connsiteY17982" fmla="*/ 7435873 h 8856097"/>
              <a:gd name="connsiteX17983" fmla="*/ 7248325 w 8830208"/>
              <a:gd name="connsiteY17983" fmla="*/ 7450722 h 8856097"/>
              <a:gd name="connsiteX17984" fmla="*/ 7258003 w 8830208"/>
              <a:gd name="connsiteY17984" fmla="*/ 7441854 h 8856097"/>
              <a:gd name="connsiteX17985" fmla="*/ 7244125 w 8830208"/>
              <a:gd name="connsiteY17985" fmla="*/ 7435873 h 8856097"/>
              <a:gd name="connsiteX17986" fmla="*/ 7995799 w 8830208"/>
              <a:gd name="connsiteY17986" fmla="*/ 7437168 h 8856097"/>
              <a:gd name="connsiteX17987" fmla="*/ 7994599 w 8830208"/>
              <a:gd name="connsiteY17987" fmla="*/ 7452408 h 8856097"/>
              <a:gd name="connsiteX17988" fmla="*/ 8020003 w 8830208"/>
              <a:gd name="connsiteY17988" fmla="*/ 7435968 h 8856097"/>
              <a:gd name="connsiteX17989" fmla="*/ 7995799 w 8830208"/>
              <a:gd name="connsiteY17989" fmla="*/ 7437168 h 8856097"/>
              <a:gd name="connsiteX17990" fmla="*/ 8444655 w 8830208"/>
              <a:gd name="connsiteY17990" fmla="*/ 7435253 h 8856097"/>
              <a:gd name="connsiteX17991" fmla="*/ 8442913 w 8830208"/>
              <a:gd name="connsiteY17991" fmla="*/ 7453037 h 8856097"/>
              <a:gd name="connsiteX17992" fmla="*/ 8456123 w 8830208"/>
              <a:gd name="connsiteY17992" fmla="*/ 7435215 h 8856097"/>
              <a:gd name="connsiteX17993" fmla="*/ 8452114 w 8830208"/>
              <a:gd name="connsiteY17993" fmla="*/ 7423185 h 8856097"/>
              <a:gd name="connsiteX17994" fmla="*/ 8444655 w 8830208"/>
              <a:gd name="connsiteY17994" fmla="*/ 7435253 h 8856097"/>
              <a:gd name="connsiteX17995" fmla="*/ 8548640 w 8830208"/>
              <a:gd name="connsiteY17995" fmla="*/ 7436529 h 8856097"/>
              <a:gd name="connsiteX17996" fmla="*/ 8552840 w 8830208"/>
              <a:gd name="connsiteY17996" fmla="*/ 7446054 h 8856097"/>
              <a:gd name="connsiteX17997" fmla="*/ 8562927 w 8830208"/>
              <a:gd name="connsiteY17997" fmla="*/ 7436529 h 8856097"/>
              <a:gd name="connsiteX17998" fmla="*/ 8558727 w 8830208"/>
              <a:gd name="connsiteY17998" fmla="*/ 7427004 h 8856097"/>
              <a:gd name="connsiteX17999" fmla="*/ 8548640 w 8830208"/>
              <a:gd name="connsiteY17999" fmla="*/ 7436529 h 8856097"/>
              <a:gd name="connsiteX18000" fmla="*/ 6481715 w 8830208"/>
              <a:gd name="connsiteY18000" fmla="*/ 7446054 h 8856097"/>
              <a:gd name="connsiteX18001" fmla="*/ 6485915 w 8830208"/>
              <a:gd name="connsiteY18001" fmla="*/ 7455579 h 8856097"/>
              <a:gd name="connsiteX18002" fmla="*/ 6496003 w 8830208"/>
              <a:gd name="connsiteY18002" fmla="*/ 7446054 h 8856097"/>
              <a:gd name="connsiteX18003" fmla="*/ 6491802 w 8830208"/>
              <a:gd name="connsiteY18003" fmla="*/ 7436529 h 8856097"/>
              <a:gd name="connsiteX18004" fmla="*/ 6481715 w 8830208"/>
              <a:gd name="connsiteY18004" fmla="*/ 7446054 h 8856097"/>
              <a:gd name="connsiteX18005" fmla="*/ 7029403 w 8830208"/>
              <a:gd name="connsiteY18005" fmla="*/ 7446054 h 8856097"/>
              <a:gd name="connsiteX18006" fmla="*/ 7038928 w 8830208"/>
              <a:gd name="connsiteY18006" fmla="*/ 7455579 h 8856097"/>
              <a:gd name="connsiteX18007" fmla="*/ 7048453 w 8830208"/>
              <a:gd name="connsiteY18007" fmla="*/ 7446054 h 8856097"/>
              <a:gd name="connsiteX18008" fmla="*/ 7038928 w 8830208"/>
              <a:gd name="connsiteY18008" fmla="*/ 7436529 h 8856097"/>
              <a:gd name="connsiteX18009" fmla="*/ 7029403 w 8830208"/>
              <a:gd name="connsiteY18009" fmla="*/ 7446054 h 8856097"/>
              <a:gd name="connsiteX18010" fmla="*/ 7143703 w 8830208"/>
              <a:gd name="connsiteY18010" fmla="*/ 7446054 h 8856097"/>
              <a:gd name="connsiteX18011" fmla="*/ 7153228 w 8830208"/>
              <a:gd name="connsiteY18011" fmla="*/ 7455579 h 8856097"/>
              <a:gd name="connsiteX18012" fmla="*/ 7162753 w 8830208"/>
              <a:gd name="connsiteY18012" fmla="*/ 7446054 h 8856097"/>
              <a:gd name="connsiteX18013" fmla="*/ 7153228 w 8830208"/>
              <a:gd name="connsiteY18013" fmla="*/ 7436529 h 8856097"/>
              <a:gd name="connsiteX18014" fmla="*/ 7143703 w 8830208"/>
              <a:gd name="connsiteY18014" fmla="*/ 7446054 h 8856097"/>
              <a:gd name="connsiteX18015" fmla="*/ 7681865 w 8830208"/>
              <a:gd name="connsiteY18015" fmla="*/ 7446054 h 8856097"/>
              <a:gd name="connsiteX18016" fmla="*/ 7691952 w 8830208"/>
              <a:gd name="connsiteY18016" fmla="*/ 7455579 h 8856097"/>
              <a:gd name="connsiteX18017" fmla="*/ 7696153 w 8830208"/>
              <a:gd name="connsiteY18017" fmla="*/ 7446054 h 8856097"/>
              <a:gd name="connsiteX18018" fmla="*/ 7686065 w 8830208"/>
              <a:gd name="connsiteY18018" fmla="*/ 7436529 h 8856097"/>
              <a:gd name="connsiteX18019" fmla="*/ 7681865 w 8830208"/>
              <a:gd name="connsiteY18019" fmla="*/ 7446054 h 8856097"/>
              <a:gd name="connsiteX18020" fmla="*/ 7781878 w 8830208"/>
              <a:gd name="connsiteY18020" fmla="*/ 7446054 h 8856097"/>
              <a:gd name="connsiteX18021" fmla="*/ 7791403 w 8830208"/>
              <a:gd name="connsiteY18021" fmla="*/ 7455579 h 8856097"/>
              <a:gd name="connsiteX18022" fmla="*/ 7800928 w 8830208"/>
              <a:gd name="connsiteY18022" fmla="*/ 7446054 h 8856097"/>
              <a:gd name="connsiteX18023" fmla="*/ 7791403 w 8830208"/>
              <a:gd name="connsiteY18023" fmla="*/ 7436529 h 8856097"/>
              <a:gd name="connsiteX18024" fmla="*/ 7781878 w 8830208"/>
              <a:gd name="connsiteY18024" fmla="*/ 7446054 h 8856097"/>
              <a:gd name="connsiteX18025" fmla="*/ 7891415 w 8830208"/>
              <a:gd name="connsiteY18025" fmla="*/ 7446054 h 8856097"/>
              <a:gd name="connsiteX18026" fmla="*/ 7895054 w 8830208"/>
              <a:gd name="connsiteY18026" fmla="*/ 7455579 h 8856097"/>
              <a:gd name="connsiteX18027" fmla="*/ 7910465 w 8830208"/>
              <a:gd name="connsiteY18027" fmla="*/ 7446054 h 8856097"/>
              <a:gd name="connsiteX18028" fmla="*/ 7906826 w 8830208"/>
              <a:gd name="connsiteY18028" fmla="*/ 7436529 h 8856097"/>
              <a:gd name="connsiteX18029" fmla="*/ 7891415 w 8830208"/>
              <a:gd name="connsiteY18029" fmla="*/ 7446054 h 8856097"/>
              <a:gd name="connsiteX18030" fmla="*/ 8139360 w 8830208"/>
              <a:gd name="connsiteY18030" fmla="*/ 7448846 h 8856097"/>
              <a:gd name="connsiteX18031" fmla="*/ 8137884 w 8830208"/>
              <a:gd name="connsiteY18031" fmla="*/ 7471867 h 8856097"/>
              <a:gd name="connsiteX18032" fmla="*/ 8150904 w 8830208"/>
              <a:gd name="connsiteY18032" fmla="*/ 7449179 h 8856097"/>
              <a:gd name="connsiteX18033" fmla="*/ 8146780 w 8830208"/>
              <a:gd name="connsiteY18033" fmla="*/ 7431767 h 8856097"/>
              <a:gd name="connsiteX18034" fmla="*/ 8139360 w 8830208"/>
              <a:gd name="connsiteY18034" fmla="*/ 7448846 h 8856097"/>
              <a:gd name="connsiteX18035" fmla="*/ 8239078 w 8830208"/>
              <a:gd name="connsiteY18035" fmla="*/ 7450817 h 8856097"/>
              <a:gd name="connsiteX18036" fmla="*/ 8248603 w 8830208"/>
              <a:gd name="connsiteY18036" fmla="*/ 7465104 h 8856097"/>
              <a:gd name="connsiteX18037" fmla="*/ 8258128 w 8830208"/>
              <a:gd name="connsiteY18037" fmla="*/ 7450817 h 8856097"/>
              <a:gd name="connsiteX18038" fmla="*/ 8248603 w 8830208"/>
              <a:gd name="connsiteY18038" fmla="*/ 7436529 h 8856097"/>
              <a:gd name="connsiteX18039" fmla="*/ 8239078 w 8830208"/>
              <a:gd name="connsiteY18039" fmla="*/ 7450817 h 8856097"/>
              <a:gd name="connsiteX18040" fmla="*/ 8343853 w 8830208"/>
              <a:gd name="connsiteY18040" fmla="*/ 7451379 h 8856097"/>
              <a:gd name="connsiteX18041" fmla="*/ 8353378 w 8830208"/>
              <a:gd name="connsiteY18041" fmla="*/ 7460342 h 8856097"/>
              <a:gd name="connsiteX18042" fmla="*/ 8362903 w 8830208"/>
              <a:gd name="connsiteY18042" fmla="*/ 7445493 h 8856097"/>
              <a:gd name="connsiteX18043" fmla="*/ 8353378 w 8830208"/>
              <a:gd name="connsiteY18043" fmla="*/ 7436529 h 8856097"/>
              <a:gd name="connsiteX18044" fmla="*/ 8343853 w 8830208"/>
              <a:gd name="connsiteY18044" fmla="*/ 7451379 h 8856097"/>
              <a:gd name="connsiteX18045" fmla="*/ 7286578 w 8830208"/>
              <a:gd name="connsiteY18045" fmla="*/ 7460904 h 8856097"/>
              <a:gd name="connsiteX18046" fmla="*/ 7296255 w 8830208"/>
              <a:gd name="connsiteY18046" fmla="*/ 7469772 h 8856097"/>
              <a:gd name="connsiteX18047" fmla="*/ 7300456 w 8830208"/>
              <a:gd name="connsiteY18047" fmla="*/ 7454923 h 8856097"/>
              <a:gd name="connsiteX18048" fmla="*/ 7286578 w 8830208"/>
              <a:gd name="connsiteY18048" fmla="*/ 7460904 h 8856097"/>
              <a:gd name="connsiteX18049" fmla="*/ 7387000 w 8830208"/>
              <a:gd name="connsiteY18049" fmla="*/ 7454923 h 8856097"/>
              <a:gd name="connsiteX18050" fmla="*/ 7391200 w 8830208"/>
              <a:gd name="connsiteY18050" fmla="*/ 7469772 h 8856097"/>
              <a:gd name="connsiteX18051" fmla="*/ 7400878 w 8830208"/>
              <a:gd name="connsiteY18051" fmla="*/ 7460904 h 8856097"/>
              <a:gd name="connsiteX18052" fmla="*/ 7387000 w 8830208"/>
              <a:gd name="connsiteY18052" fmla="*/ 7454923 h 8856097"/>
              <a:gd name="connsiteX18053" fmla="*/ 7486603 w 8830208"/>
              <a:gd name="connsiteY18053" fmla="*/ 7455579 h 8856097"/>
              <a:gd name="connsiteX18054" fmla="*/ 7496128 w 8830208"/>
              <a:gd name="connsiteY18054" fmla="*/ 7465104 h 8856097"/>
              <a:gd name="connsiteX18055" fmla="*/ 7505653 w 8830208"/>
              <a:gd name="connsiteY18055" fmla="*/ 7455579 h 8856097"/>
              <a:gd name="connsiteX18056" fmla="*/ 7496128 w 8830208"/>
              <a:gd name="connsiteY18056" fmla="*/ 7446054 h 8856097"/>
              <a:gd name="connsiteX18057" fmla="*/ 7486603 w 8830208"/>
              <a:gd name="connsiteY18057" fmla="*/ 7455579 h 8856097"/>
              <a:gd name="connsiteX18058" fmla="*/ 8035967 w 8830208"/>
              <a:gd name="connsiteY18058" fmla="*/ 7459409 h 8856097"/>
              <a:gd name="connsiteX18059" fmla="*/ 8049901 w 8830208"/>
              <a:gd name="connsiteY18059" fmla="*/ 7478573 h 8856097"/>
              <a:gd name="connsiteX18060" fmla="*/ 8049597 w 8830208"/>
              <a:gd name="connsiteY18060" fmla="*/ 7446054 h 8856097"/>
              <a:gd name="connsiteX18061" fmla="*/ 8035967 w 8830208"/>
              <a:gd name="connsiteY18061" fmla="*/ 7459409 h 8856097"/>
              <a:gd name="connsiteX18062" fmla="*/ 8586444 w 8830208"/>
              <a:gd name="connsiteY18062" fmla="*/ 7456056 h 8856097"/>
              <a:gd name="connsiteX18063" fmla="*/ 8602018 w 8830208"/>
              <a:gd name="connsiteY18063" fmla="*/ 7467924 h 8856097"/>
              <a:gd name="connsiteX18064" fmla="*/ 8602513 w 8830208"/>
              <a:gd name="connsiteY18064" fmla="*/ 7451741 h 8856097"/>
              <a:gd name="connsiteX18065" fmla="*/ 8586444 w 8830208"/>
              <a:gd name="connsiteY18065" fmla="*/ 7456056 h 8856097"/>
              <a:gd name="connsiteX18066" fmla="*/ 6619828 w 8830208"/>
              <a:gd name="connsiteY18066" fmla="*/ 7465104 h 8856097"/>
              <a:gd name="connsiteX18067" fmla="*/ 6629353 w 8830208"/>
              <a:gd name="connsiteY18067" fmla="*/ 7474629 h 8856097"/>
              <a:gd name="connsiteX18068" fmla="*/ 6638878 w 8830208"/>
              <a:gd name="connsiteY18068" fmla="*/ 7465104 h 8856097"/>
              <a:gd name="connsiteX18069" fmla="*/ 6629353 w 8830208"/>
              <a:gd name="connsiteY18069" fmla="*/ 7455579 h 8856097"/>
              <a:gd name="connsiteX18070" fmla="*/ 6619828 w 8830208"/>
              <a:gd name="connsiteY18070" fmla="*/ 7465104 h 8856097"/>
              <a:gd name="connsiteX18071" fmla="*/ 6719840 w 8830208"/>
              <a:gd name="connsiteY18071" fmla="*/ 7465104 h 8856097"/>
              <a:gd name="connsiteX18072" fmla="*/ 6729927 w 8830208"/>
              <a:gd name="connsiteY18072" fmla="*/ 7474629 h 8856097"/>
              <a:gd name="connsiteX18073" fmla="*/ 6734128 w 8830208"/>
              <a:gd name="connsiteY18073" fmla="*/ 7465104 h 8856097"/>
              <a:gd name="connsiteX18074" fmla="*/ 6724040 w 8830208"/>
              <a:gd name="connsiteY18074" fmla="*/ 7455579 h 8856097"/>
              <a:gd name="connsiteX18075" fmla="*/ 6719840 w 8830208"/>
              <a:gd name="connsiteY18075" fmla="*/ 7465104 h 8856097"/>
              <a:gd name="connsiteX18076" fmla="*/ 7067503 w 8830208"/>
              <a:gd name="connsiteY18076" fmla="*/ 7465104 h 8856097"/>
              <a:gd name="connsiteX18077" fmla="*/ 7077028 w 8830208"/>
              <a:gd name="connsiteY18077" fmla="*/ 7474629 h 8856097"/>
              <a:gd name="connsiteX18078" fmla="*/ 7086553 w 8830208"/>
              <a:gd name="connsiteY18078" fmla="*/ 7465104 h 8856097"/>
              <a:gd name="connsiteX18079" fmla="*/ 7077028 w 8830208"/>
              <a:gd name="connsiteY18079" fmla="*/ 7455579 h 8856097"/>
              <a:gd name="connsiteX18080" fmla="*/ 7067503 w 8830208"/>
              <a:gd name="connsiteY18080" fmla="*/ 7465104 h 8856097"/>
              <a:gd name="connsiteX18081" fmla="*/ 7186565 w 8830208"/>
              <a:gd name="connsiteY18081" fmla="*/ 7465104 h 8856097"/>
              <a:gd name="connsiteX18082" fmla="*/ 7190765 w 8830208"/>
              <a:gd name="connsiteY18082" fmla="*/ 7474629 h 8856097"/>
              <a:gd name="connsiteX18083" fmla="*/ 7200853 w 8830208"/>
              <a:gd name="connsiteY18083" fmla="*/ 7465104 h 8856097"/>
              <a:gd name="connsiteX18084" fmla="*/ 7196652 w 8830208"/>
              <a:gd name="connsiteY18084" fmla="*/ 7455579 h 8856097"/>
              <a:gd name="connsiteX18085" fmla="*/ 7186565 w 8830208"/>
              <a:gd name="connsiteY18085" fmla="*/ 7465104 h 8856097"/>
              <a:gd name="connsiteX18086" fmla="*/ 7829503 w 8830208"/>
              <a:gd name="connsiteY18086" fmla="*/ 7465104 h 8856097"/>
              <a:gd name="connsiteX18087" fmla="*/ 7839028 w 8830208"/>
              <a:gd name="connsiteY18087" fmla="*/ 7474629 h 8856097"/>
              <a:gd name="connsiteX18088" fmla="*/ 7848553 w 8830208"/>
              <a:gd name="connsiteY18088" fmla="*/ 7465104 h 8856097"/>
              <a:gd name="connsiteX18089" fmla="*/ 7839028 w 8830208"/>
              <a:gd name="connsiteY18089" fmla="*/ 7455579 h 8856097"/>
              <a:gd name="connsiteX18090" fmla="*/ 7829503 w 8830208"/>
              <a:gd name="connsiteY18090" fmla="*/ 7465104 h 8856097"/>
              <a:gd name="connsiteX18091" fmla="*/ 7934278 w 8830208"/>
              <a:gd name="connsiteY18091" fmla="*/ 7470429 h 8856097"/>
              <a:gd name="connsiteX18092" fmla="*/ 7943803 w 8830208"/>
              <a:gd name="connsiteY18092" fmla="*/ 7479392 h 8856097"/>
              <a:gd name="connsiteX18093" fmla="*/ 7953328 w 8830208"/>
              <a:gd name="connsiteY18093" fmla="*/ 7464543 h 8856097"/>
              <a:gd name="connsiteX18094" fmla="*/ 7943803 w 8830208"/>
              <a:gd name="connsiteY18094" fmla="*/ 7455579 h 8856097"/>
              <a:gd name="connsiteX18095" fmla="*/ 7934278 w 8830208"/>
              <a:gd name="connsiteY18095" fmla="*/ 7470429 h 8856097"/>
              <a:gd name="connsiteX18096" fmla="*/ 8282235 w 8830208"/>
              <a:gd name="connsiteY18096" fmla="*/ 7467896 h 8856097"/>
              <a:gd name="connsiteX18097" fmla="*/ 8280759 w 8830208"/>
              <a:gd name="connsiteY18097" fmla="*/ 7490917 h 8856097"/>
              <a:gd name="connsiteX18098" fmla="*/ 8293779 w 8830208"/>
              <a:gd name="connsiteY18098" fmla="*/ 7468229 h 8856097"/>
              <a:gd name="connsiteX18099" fmla="*/ 8289655 w 8830208"/>
              <a:gd name="connsiteY18099" fmla="*/ 7450817 h 8856097"/>
              <a:gd name="connsiteX18100" fmla="*/ 8282235 w 8830208"/>
              <a:gd name="connsiteY18100" fmla="*/ 7467896 h 8856097"/>
              <a:gd name="connsiteX18101" fmla="*/ 8381953 w 8830208"/>
              <a:gd name="connsiteY18101" fmla="*/ 7470429 h 8856097"/>
              <a:gd name="connsiteX18102" fmla="*/ 8391477 w 8830208"/>
              <a:gd name="connsiteY18102" fmla="*/ 7479392 h 8856097"/>
              <a:gd name="connsiteX18103" fmla="*/ 8401002 w 8830208"/>
              <a:gd name="connsiteY18103" fmla="*/ 7464543 h 8856097"/>
              <a:gd name="connsiteX18104" fmla="*/ 8391477 w 8830208"/>
              <a:gd name="connsiteY18104" fmla="*/ 7455579 h 8856097"/>
              <a:gd name="connsiteX18105" fmla="*/ 8381953 w 8830208"/>
              <a:gd name="connsiteY18105" fmla="*/ 7470429 h 8856097"/>
              <a:gd name="connsiteX18106" fmla="*/ 8481965 w 8830208"/>
              <a:gd name="connsiteY18106" fmla="*/ 7465104 h 8856097"/>
              <a:gd name="connsiteX18107" fmla="*/ 8486165 w 8830208"/>
              <a:gd name="connsiteY18107" fmla="*/ 7474629 h 8856097"/>
              <a:gd name="connsiteX18108" fmla="*/ 8496252 w 8830208"/>
              <a:gd name="connsiteY18108" fmla="*/ 7465104 h 8856097"/>
              <a:gd name="connsiteX18109" fmla="*/ 8492052 w 8830208"/>
              <a:gd name="connsiteY18109" fmla="*/ 7455579 h 8856097"/>
              <a:gd name="connsiteX18110" fmla="*/ 8481965 w 8830208"/>
              <a:gd name="connsiteY18110" fmla="*/ 7465104 h 8856097"/>
              <a:gd name="connsiteX18111" fmla="*/ 7435006 w 8830208"/>
              <a:gd name="connsiteY18111" fmla="*/ 7473353 h 8856097"/>
              <a:gd name="connsiteX18112" fmla="*/ 7433263 w 8830208"/>
              <a:gd name="connsiteY18112" fmla="*/ 7491137 h 8856097"/>
              <a:gd name="connsiteX18113" fmla="*/ 7446474 w 8830208"/>
              <a:gd name="connsiteY18113" fmla="*/ 7473315 h 8856097"/>
              <a:gd name="connsiteX18114" fmla="*/ 7442464 w 8830208"/>
              <a:gd name="connsiteY18114" fmla="*/ 7461285 h 8856097"/>
              <a:gd name="connsiteX18115" fmla="*/ 7435006 w 8830208"/>
              <a:gd name="connsiteY18115" fmla="*/ 7473353 h 8856097"/>
              <a:gd name="connsiteX18116" fmla="*/ 8172403 w 8830208"/>
              <a:gd name="connsiteY18116" fmla="*/ 7480183 h 8856097"/>
              <a:gd name="connsiteX18117" fmla="*/ 8183718 w 8830208"/>
              <a:gd name="connsiteY18117" fmla="*/ 7491498 h 8856097"/>
              <a:gd name="connsiteX18118" fmla="*/ 8187481 w 8830208"/>
              <a:gd name="connsiteY18118" fmla="*/ 7465104 h 8856097"/>
              <a:gd name="connsiteX18119" fmla="*/ 8172403 w 8830208"/>
              <a:gd name="connsiteY18119" fmla="*/ 7480183 h 8856097"/>
              <a:gd name="connsiteX18120" fmla="*/ 6862715 w 8830208"/>
              <a:gd name="connsiteY18120" fmla="*/ 7484154 h 8856097"/>
              <a:gd name="connsiteX18121" fmla="*/ 6866915 w 8830208"/>
              <a:gd name="connsiteY18121" fmla="*/ 7493679 h 8856097"/>
              <a:gd name="connsiteX18122" fmla="*/ 6877003 w 8830208"/>
              <a:gd name="connsiteY18122" fmla="*/ 7484154 h 8856097"/>
              <a:gd name="connsiteX18123" fmla="*/ 6872802 w 8830208"/>
              <a:gd name="connsiteY18123" fmla="*/ 7474629 h 8856097"/>
              <a:gd name="connsiteX18124" fmla="*/ 6862715 w 8830208"/>
              <a:gd name="connsiteY18124" fmla="*/ 7484154 h 8856097"/>
              <a:gd name="connsiteX18125" fmla="*/ 6962728 w 8830208"/>
              <a:gd name="connsiteY18125" fmla="*/ 7484154 h 8856097"/>
              <a:gd name="connsiteX18126" fmla="*/ 6972253 w 8830208"/>
              <a:gd name="connsiteY18126" fmla="*/ 7493679 h 8856097"/>
              <a:gd name="connsiteX18127" fmla="*/ 6981778 w 8830208"/>
              <a:gd name="connsiteY18127" fmla="*/ 7484154 h 8856097"/>
              <a:gd name="connsiteX18128" fmla="*/ 6972253 w 8830208"/>
              <a:gd name="connsiteY18128" fmla="*/ 7474629 h 8856097"/>
              <a:gd name="connsiteX18129" fmla="*/ 6962728 w 8830208"/>
              <a:gd name="connsiteY18129" fmla="*/ 7484154 h 8856097"/>
              <a:gd name="connsiteX18130" fmla="*/ 7229428 w 8830208"/>
              <a:gd name="connsiteY18130" fmla="*/ 7489479 h 8856097"/>
              <a:gd name="connsiteX18131" fmla="*/ 7239105 w 8830208"/>
              <a:gd name="connsiteY18131" fmla="*/ 7498347 h 8856097"/>
              <a:gd name="connsiteX18132" fmla="*/ 7243306 w 8830208"/>
              <a:gd name="connsiteY18132" fmla="*/ 7483498 h 8856097"/>
              <a:gd name="connsiteX18133" fmla="*/ 7229428 w 8830208"/>
              <a:gd name="connsiteY18133" fmla="*/ 7489479 h 8856097"/>
              <a:gd name="connsiteX18134" fmla="*/ 7324678 w 8830208"/>
              <a:gd name="connsiteY18134" fmla="*/ 7484154 h 8856097"/>
              <a:gd name="connsiteX18135" fmla="*/ 7334203 w 8830208"/>
              <a:gd name="connsiteY18135" fmla="*/ 7493679 h 8856097"/>
              <a:gd name="connsiteX18136" fmla="*/ 7343728 w 8830208"/>
              <a:gd name="connsiteY18136" fmla="*/ 7484154 h 8856097"/>
              <a:gd name="connsiteX18137" fmla="*/ 7334203 w 8830208"/>
              <a:gd name="connsiteY18137" fmla="*/ 7474629 h 8856097"/>
              <a:gd name="connsiteX18138" fmla="*/ 7324678 w 8830208"/>
              <a:gd name="connsiteY18138" fmla="*/ 7484154 h 8856097"/>
              <a:gd name="connsiteX18139" fmla="*/ 7668330 w 8830208"/>
              <a:gd name="connsiteY18139" fmla="*/ 7489708 h 8856097"/>
              <a:gd name="connsiteX18140" fmla="*/ 7674083 w 8830208"/>
              <a:gd name="connsiteY18140" fmla="*/ 7495471 h 8856097"/>
              <a:gd name="connsiteX18141" fmla="*/ 7673331 w 8830208"/>
              <a:gd name="connsiteY18141" fmla="*/ 7477211 h 8856097"/>
              <a:gd name="connsiteX18142" fmla="*/ 7668330 w 8830208"/>
              <a:gd name="connsiteY18142" fmla="*/ 7489708 h 8856097"/>
              <a:gd name="connsiteX18143" fmla="*/ 7762828 w 8830208"/>
              <a:gd name="connsiteY18143" fmla="*/ 7484154 h 8856097"/>
              <a:gd name="connsiteX18144" fmla="*/ 7772353 w 8830208"/>
              <a:gd name="connsiteY18144" fmla="*/ 7493679 h 8856097"/>
              <a:gd name="connsiteX18145" fmla="*/ 7781878 w 8830208"/>
              <a:gd name="connsiteY18145" fmla="*/ 7484154 h 8856097"/>
              <a:gd name="connsiteX18146" fmla="*/ 7772353 w 8830208"/>
              <a:gd name="connsiteY18146" fmla="*/ 7474629 h 8856097"/>
              <a:gd name="connsiteX18147" fmla="*/ 7762828 w 8830208"/>
              <a:gd name="connsiteY18147" fmla="*/ 7484154 h 8856097"/>
              <a:gd name="connsiteX18148" fmla="*/ 7977931 w 8830208"/>
              <a:gd name="connsiteY18148" fmla="*/ 7482878 h 8856097"/>
              <a:gd name="connsiteX18149" fmla="*/ 7976188 w 8830208"/>
              <a:gd name="connsiteY18149" fmla="*/ 7500662 h 8856097"/>
              <a:gd name="connsiteX18150" fmla="*/ 7989399 w 8830208"/>
              <a:gd name="connsiteY18150" fmla="*/ 7482840 h 8856097"/>
              <a:gd name="connsiteX18151" fmla="*/ 7985389 w 8830208"/>
              <a:gd name="connsiteY18151" fmla="*/ 7470810 h 8856097"/>
              <a:gd name="connsiteX18152" fmla="*/ 7977931 w 8830208"/>
              <a:gd name="connsiteY18152" fmla="*/ 7482878 h 8856097"/>
              <a:gd name="connsiteX18153" fmla="*/ 8071999 w 8830208"/>
              <a:gd name="connsiteY18153" fmla="*/ 7484793 h 8856097"/>
              <a:gd name="connsiteX18154" fmla="*/ 8070799 w 8830208"/>
              <a:gd name="connsiteY18154" fmla="*/ 7500033 h 8856097"/>
              <a:gd name="connsiteX18155" fmla="*/ 8096203 w 8830208"/>
              <a:gd name="connsiteY18155" fmla="*/ 7483593 h 8856097"/>
              <a:gd name="connsiteX18156" fmla="*/ 8071999 w 8830208"/>
              <a:gd name="connsiteY18156" fmla="*/ 7484793 h 8856097"/>
              <a:gd name="connsiteX18157" fmla="*/ 8520855 w 8830208"/>
              <a:gd name="connsiteY18157" fmla="*/ 7482878 h 8856097"/>
              <a:gd name="connsiteX18158" fmla="*/ 8519113 w 8830208"/>
              <a:gd name="connsiteY18158" fmla="*/ 7500662 h 8856097"/>
              <a:gd name="connsiteX18159" fmla="*/ 8532323 w 8830208"/>
              <a:gd name="connsiteY18159" fmla="*/ 7482840 h 8856097"/>
              <a:gd name="connsiteX18160" fmla="*/ 8528314 w 8830208"/>
              <a:gd name="connsiteY18160" fmla="*/ 7470810 h 8856097"/>
              <a:gd name="connsiteX18161" fmla="*/ 8520855 w 8830208"/>
              <a:gd name="connsiteY18161" fmla="*/ 7482878 h 8856097"/>
              <a:gd name="connsiteX18162" fmla="*/ 8629602 w 8830208"/>
              <a:gd name="connsiteY18162" fmla="*/ 7488917 h 8856097"/>
              <a:gd name="connsiteX18163" fmla="*/ 8639127 w 8830208"/>
              <a:gd name="connsiteY18163" fmla="*/ 7503204 h 8856097"/>
              <a:gd name="connsiteX18164" fmla="*/ 8648652 w 8830208"/>
              <a:gd name="connsiteY18164" fmla="*/ 7488917 h 8856097"/>
              <a:gd name="connsiteX18165" fmla="*/ 8639127 w 8830208"/>
              <a:gd name="connsiteY18165" fmla="*/ 7474629 h 8856097"/>
              <a:gd name="connsiteX18166" fmla="*/ 8629602 w 8830208"/>
              <a:gd name="connsiteY18166" fmla="*/ 7488917 h 8856097"/>
              <a:gd name="connsiteX18167" fmla="*/ 6562678 w 8830208"/>
              <a:gd name="connsiteY18167" fmla="*/ 7493679 h 8856097"/>
              <a:gd name="connsiteX18168" fmla="*/ 6572203 w 8830208"/>
              <a:gd name="connsiteY18168" fmla="*/ 7503204 h 8856097"/>
              <a:gd name="connsiteX18169" fmla="*/ 6581728 w 8830208"/>
              <a:gd name="connsiteY18169" fmla="*/ 7493679 h 8856097"/>
              <a:gd name="connsiteX18170" fmla="*/ 6572203 w 8830208"/>
              <a:gd name="connsiteY18170" fmla="*/ 7484154 h 8856097"/>
              <a:gd name="connsiteX18171" fmla="*/ 6562678 w 8830208"/>
              <a:gd name="connsiteY18171" fmla="*/ 7493679 h 8856097"/>
              <a:gd name="connsiteX18172" fmla="*/ 7124653 w 8830208"/>
              <a:gd name="connsiteY18172" fmla="*/ 7498442 h 8856097"/>
              <a:gd name="connsiteX18173" fmla="*/ 7134178 w 8830208"/>
              <a:gd name="connsiteY18173" fmla="*/ 7512729 h 8856097"/>
              <a:gd name="connsiteX18174" fmla="*/ 7143703 w 8830208"/>
              <a:gd name="connsiteY18174" fmla="*/ 7498442 h 8856097"/>
              <a:gd name="connsiteX18175" fmla="*/ 7134178 w 8830208"/>
              <a:gd name="connsiteY18175" fmla="*/ 7484154 h 8856097"/>
              <a:gd name="connsiteX18176" fmla="*/ 7124653 w 8830208"/>
              <a:gd name="connsiteY18176" fmla="*/ 7498442 h 8856097"/>
              <a:gd name="connsiteX18177" fmla="*/ 7867603 w 8830208"/>
              <a:gd name="connsiteY18177" fmla="*/ 7493679 h 8856097"/>
              <a:gd name="connsiteX18178" fmla="*/ 7877128 w 8830208"/>
              <a:gd name="connsiteY18178" fmla="*/ 7503204 h 8856097"/>
              <a:gd name="connsiteX18179" fmla="*/ 7886653 w 8830208"/>
              <a:gd name="connsiteY18179" fmla="*/ 7493679 h 8856097"/>
              <a:gd name="connsiteX18180" fmla="*/ 7877128 w 8830208"/>
              <a:gd name="connsiteY18180" fmla="*/ 7484154 h 8856097"/>
              <a:gd name="connsiteX18181" fmla="*/ 7867603 w 8830208"/>
              <a:gd name="connsiteY18181" fmla="*/ 7493679 h 8856097"/>
              <a:gd name="connsiteX18182" fmla="*/ 8214846 w 8830208"/>
              <a:gd name="connsiteY18182" fmla="*/ 7494356 h 8856097"/>
              <a:gd name="connsiteX18183" fmla="*/ 8217685 w 8830208"/>
              <a:gd name="connsiteY18183" fmla="*/ 7514197 h 8856097"/>
              <a:gd name="connsiteX18184" fmla="*/ 8232638 w 8830208"/>
              <a:gd name="connsiteY18184" fmla="*/ 7508910 h 8856097"/>
              <a:gd name="connsiteX18185" fmla="*/ 8214846 w 8830208"/>
              <a:gd name="connsiteY18185" fmla="*/ 7494356 h 8856097"/>
              <a:gd name="connsiteX18186" fmla="*/ 8321355 w 8830208"/>
              <a:gd name="connsiteY18186" fmla="*/ 7498442 h 8856097"/>
              <a:gd name="connsiteX18187" fmla="*/ 8325098 w 8830208"/>
              <a:gd name="connsiteY18187" fmla="*/ 7512729 h 8856097"/>
              <a:gd name="connsiteX18188" fmla="*/ 8334328 w 8830208"/>
              <a:gd name="connsiteY18188" fmla="*/ 7498442 h 8856097"/>
              <a:gd name="connsiteX18189" fmla="*/ 8330584 w 8830208"/>
              <a:gd name="connsiteY18189" fmla="*/ 7484154 h 8856097"/>
              <a:gd name="connsiteX18190" fmla="*/ 8321355 w 8830208"/>
              <a:gd name="connsiteY18190" fmla="*/ 7498442 h 8856097"/>
              <a:gd name="connsiteX18191" fmla="*/ 8420052 w 8830208"/>
              <a:gd name="connsiteY18191" fmla="*/ 7494242 h 8856097"/>
              <a:gd name="connsiteX18192" fmla="*/ 8429577 w 8830208"/>
              <a:gd name="connsiteY18192" fmla="*/ 7498442 h 8856097"/>
              <a:gd name="connsiteX18193" fmla="*/ 8439102 w 8830208"/>
              <a:gd name="connsiteY18193" fmla="*/ 7488355 h 8856097"/>
              <a:gd name="connsiteX18194" fmla="*/ 8429577 w 8830208"/>
              <a:gd name="connsiteY18194" fmla="*/ 7484154 h 8856097"/>
              <a:gd name="connsiteX18195" fmla="*/ 8420052 w 8830208"/>
              <a:gd name="connsiteY18195" fmla="*/ 7494242 h 8856097"/>
              <a:gd name="connsiteX18196" fmla="*/ 7010353 w 8830208"/>
              <a:gd name="connsiteY18196" fmla="*/ 7502643 h 8856097"/>
              <a:gd name="connsiteX18197" fmla="*/ 7019878 w 8830208"/>
              <a:gd name="connsiteY18197" fmla="*/ 7517492 h 8856097"/>
              <a:gd name="connsiteX18198" fmla="*/ 7029403 w 8830208"/>
              <a:gd name="connsiteY18198" fmla="*/ 7508529 h 8856097"/>
              <a:gd name="connsiteX18199" fmla="*/ 7019878 w 8830208"/>
              <a:gd name="connsiteY18199" fmla="*/ 7493679 h 8856097"/>
              <a:gd name="connsiteX18200" fmla="*/ 7010353 w 8830208"/>
              <a:gd name="connsiteY18200" fmla="*/ 7502643 h 8856097"/>
              <a:gd name="connsiteX18201" fmla="*/ 7372303 w 8830208"/>
              <a:gd name="connsiteY18201" fmla="*/ 7508529 h 8856097"/>
              <a:gd name="connsiteX18202" fmla="*/ 7381980 w 8830208"/>
              <a:gd name="connsiteY18202" fmla="*/ 7517397 h 8856097"/>
              <a:gd name="connsiteX18203" fmla="*/ 7386181 w 8830208"/>
              <a:gd name="connsiteY18203" fmla="*/ 7502548 h 8856097"/>
              <a:gd name="connsiteX18204" fmla="*/ 7372303 w 8830208"/>
              <a:gd name="connsiteY18204" fmla="*/ 7508529 h 8856097"/>
              <a:gd name="connsiteX18205" fmla="*/ 8015535 w 8830208"/>
              <a:gd name="connsiteY18205" fmla="*/ 7505996 h 8856097"/>
              <a:gd name="connsiteX18206" fmla="*/ 8014059 w 8830208"/>
              <a:gd name="connsiteY18206" fmla="*/ 7529017 h 8856097"/>
              <a:gd name="connsiteX18207" fmla="*/ 8027079 w 8830208"/>
              <a:gd name="connsiteY18207" fmla="*/ 7506329 h 8856097"/>
              <a:gd name="connsiteX18208" fmla="*/ 8022955 w 8830208"/>
              <a:gd name="connsiteY18208" fmla="*/ 7488917 h 8856097"/>
              <a:gd name="connsiteX18209" fmla="*/ 8015535 w 8830208"/>
              <a:gd name="connsiteY18209" fmla="*/ 7505996 h 8856097"/>
              <a:gd name="connsiteX18210" fmla="*/ 8109014 w 8830208"/>
              <a:gd name="connsiteY18210" fmla="*/ 7508377 h 8856097"/>
              <a:gd name="connsiteX18211" fmla="*/ 8108680 w 8830208"/>
              <a:gd name="connsiteY18211" fmla="*/ 7528379 h 8856097"/>
              <a:gd name="connsiteX18212" fmla="*/ 8134303 w 8830208"/>
              <a:gd name="connsiteY18212" fmla="*/ 7507405 h 8856097"/>
              <a:gd name="connsiteX18213" fmla="*/ 8109014 w 8830208"/>
              <a:gd name="connsiteY18213" fmla="*/ 7508377 h 8856097"/>
              <a:gd name="connsiteX18214" fmla="*/ 8680514 w 8830208"/>
              <a:gd name="connsiteY18214" fmla="*/ 7508377 h 8856097"/>
              <a:gd name="connsiteX18215" fmla="*/ 8695839 w 8830208"/>
              <a:gd name="connsiteY18215" fmla="*/ 7513549 h 8856097"/>
              <a:gd name="connsiteX18216" fmla="*/ 8696316 w 8830208"/>
              <a:gd name="connsiteY18216" fmla="*/ 7493679 h 8856097"/>
              <a:gd name="connsiteX18217" fmla="*/ 8680514 w 8830208"/>
              <a:gd name="connsiteY18217" fmla="*/ 7508377 h 8856097"/>
              <a:gd name="connsiteX18218" fmla="*/ 6605540 w 8830208"/>
              <a:gd name="connsiteY18218" fmla="*/ 7512729 h 8856097"/>
              <a:gd name="connsiteX18219" fmla="*/ 6609740 w 8830208"/>
              <a:gd name="connsiteY18219" fmla="*/ 7522254 h 8856097"/>
              <a:gd name="connsiteX18220" fmla="*/ 6619828 w 8830208"/>
              <a:gd name="connsiteY18220" fmla="*/ 7512729 h 8856097"/>
              <a:gd name="connsiteX18221" fmla="*/ 6615627 w 8830208"/>
              <a:gd name="connsiteY18221" fmla="*/ 7503204 h 8856097"/>
              <a:gd name="connsiteX18222" fmla="*/ 6605540 w 8830208"/>
              <a:gd name="connsiteY18222" fmla="*/ 7512729 h 8856097"/>
              <a:gd name="connsiteX18223" fmla="*/ 6705553 w 8830208"/>
              <a:gd name="connsiteY18223" fmla="*/ 7513292 h 8856097"/>
              <a:gd name="connsiteX18224" fmla="*/ 6715078 w 8830208"/>
              <a:gd name="connsiteY18224" fmla="*/ 7517492 h 8856097"/>
              <a:gd name="connsiteX18225" fmla="*/ 6724603 w 8830208"/>
              <a:gd name="connsiteY18225" fmla="*/ 7507405 h 8856097"/>
              <a:gd name="connsiteX18226" fmla="*/ 6715078 w 8830208"/>
              <a:gd name="connsiteY18226" fmla="*/ 7503204 h 8856097"/>
              <a:gd name="connsiteX18227" fmla="*/ 6705553 w 8830208"/>
              <a:gd name="connsiteY18227" fmla="*/ 7513292 h 8856097"/>
              <a:gd name="connsiteX18228" fmla="*/ 6905578 w 8830208"/>
              <a:gd name="connsiteY18228" fmla="*/ 7513292 h 8856097"/>
              <a:gd name="connsiteX18229" fmla="*/ 6915103 w 8830208"/>
              <a:gd name="connsiteY18229" fmla="*/ 7517492 h 8856097"/>
              <a:gd name="connsiteX18230" fmla="*/ 6924628 w 8830208"/>
              <a:gd name="connsiteY18230" fmla="*/ 7507405 h 8856097"/>
              <a:gd name="connsiteX18231" fmla="*/ 6915103 w 8830208"/>
              <a:gd name="connsiteY18231" fmla="*/ 7503204 h 8856097"/>
              <a:gd name="connsiteX18232" fmla="*/ 6905578 w 8830208"/>
              <a:gd name="connsiteY18232" fmla="*/ 7513292 h 8856097"/>
              <a:gd name="connsiteX18233" fmla="*/ 7168306 w 8830208"/>
              <a:gd name="connsiteY18233" fmla="*/ 7511453 h 8856097"/>
              <a:gd name="connsiteX18234" fmla="*/ 7166563 w 8830208"/>
              <a:gd name="connsiteY18234" fmla="*/ 7529237 h 8856097"/>
              <a:gd name="connsiteX18235" fmla="*/ 7179774 w 8830208"/>
              <a:gd name="connsiteY18235" fmla="*/ 7511415 h 8856097"/>
              <a:gd name="connsiteX18236" fmla="*/ 7175764 w 8830208"/>
              <a:gd name="connsiteY18236" fmla="*/ 7499385 h 8856097"/>
              <a:gd name="connsiteX18237" fmla="*/ 7168306 w 8830208"/>
              <a:gd name="connsiteY18237" fmla="*/ 7511453 h 8856097"/>
              <a:gd name="connsiteX18238" fmla="*/ 7267528 w 8830208"/>
              <a:gd name="connsiteY18238" fmla="*/ 7512729 h 8856097"/>
              <a:gd name="connsiteX18239" fmla="*/ 7277053 w 8830208"/>
              <a:gd name="connsiteY18239" fmla="*/ 7522254 h 8856097"/>
              <a:gd name="connsiteX18240" fmla="*/ 7286578 w 8830208"/>
              <a:gd name="connsiteY18240" fmla="*/ 7512729 h 8856097"/>
              <a:gd name="connsiteX18241" fmla="*/ 7277053 w 8830208"/>
              <a:gd name="connsiteY18241" fmla="*/ 7503204 h 8856097"/>
              <a:gd name="connsiteX18242" fmla="*/ 7267528 w 8830208"/>
              <a:gd name="connsiteY18242" fmla="*/ 7512729 h 8856097"/>
              <a:gd name="connsiteX18243" fmla="*/ 7705678 w 8830208"/>
              <a:gd name="connsiteY18243" fmla="*/ 7512729 h 8856097"/>
              <a:gd name="connsiteX18244" fmla="*/ 7715203 w 8830208"/>
              <a:gd name="connsiteY18244" fmla="*/ 7522254 h 8856097"/>
              <a:gd name="connsiteX18245" fmla="*/ 7724728 w 8830208"/>
              <a:gd name="connsiteY18245" fmla="*/ 7512729 h 8856097"/>
              <a:gd name="connsiteX18246" fmla="*/ 7715203 w 8830208"/>
              <a:gd name="connsiteY18246" fmla="*/ 7503204 h 8856097"/>
              <a:gd name="connsiteX18247" fmla="*/ 7705678 w 8830208"/>
              <a:gd name="connsiteY18247" fmla="*/ 7512729 h 8856097"/>
              <a:gd name="connsiteX18248" fmla="*/ 7805690 w 8830208"/>
              <a:gd name="connsiteY18248" fmla="*/ 7512729 h 8856097"/>
              <a:gd name="connsiteX18249" fmla="*/ 7815777 w 8830208"/>
              <a:gd name="connsiteY18249" fmla="*/ 7522254 h 8856097"/>
              <a:gd name="connsiteX18250" fmla="*/ 7819978 w 8830208"/>
              <a:gd name="connsiteY18250" fmla="*/ 7512729 h 8856097"/>
              <a:gd name="connsiteX18251" fmla="*/ 7809890 w 8830208"/>
              <a:gd name="connsiteY18251" fmla="*/ 7503204 h 8856097"/>
              <a:gd name="connsiteX18252" fmla="*/ 7805690 w 8830208"/>
              <a:gd name="connsiteY18252" fmla="*/ 7512729 h 8856097"/>
              <a:gd name="connsiteX18253" fmla="*/ 7915980 w 8830208"/>
              <a:gd name="connsiteY18253" fmla="*/ 7518283 h 8856097"/>
              <a:gd name="connsiteX18254" fmla="*/ 7921733 w 8830208"/>
              <a:gd name="connsiteY18254" fmla="*/ 7524046 h 8856097"/>
              <a:gd name="connsiteX18255" fmla="*/ 7920981 w 8830208"/>
              <a:gd name="connsiteY18255" fmla="*/ 7505786 h 8856097"/>
              <a:gd name="connsiteX18256" fmla="*/ 7915980 w 8830208"/>
              <a:gd name="connsiteY18256" fmla="*/ 7518283 h 8856097"/>
              <a:gd name="connsiteX18257" fmla="*/ 8253460 w 8830208"/>
              <a:gd name="connsiteY18257" fmla="*/ 7512577 h 8856097"/>
              <a:gd name="connsiteX18258" fmla="*/ 8268215 w 8830208"/>
              <a:gd name="connsiteY18258" fmla="*/ 7541304 h 8856097"/>
              <a:gd name="connsiteX18259" fmla="*/ 8268310 w 8830208"/>
              <a:gd name="connsiteY18259" fmla="*/ 7508377 h 8856097"/>
              <a:gd name="connsiteX18260" fmla="*/ 8253460 w 8830208"/>
              <a:gd name="connsiteY18260" fmla="*/ 7512577 h 8856097"/>
              <a:gd name="connsiteX18261" fmla="*/ 8458905 w 8830208"/>
              <a:gd name="connsiteY18261" fmla="*/ 7518283 h 8856097"/>
              <a:gd name="connsiteX18262" fmla="*/ 8464658 w 8830208"/>
              <a:gd name="connsiteY18262" fmla="*/ 7524046 h 8856097"/>
              <a:gd name="connsiteX18263" fmla="*/ 8463905 w 8830208"/>
              <a:gd name="connsiteY18263" fmla="*/ 7505786 h 8856097"/>
              <a:gd name="connsiteX18264" fmla="*/ 8458905 w 8830208"/>
              <a:gd name="connsiteY18264" fmla="*/ 7518283 h 8856097"/>
              <a:gd name="connsiteX18265" fmla="*/ 8558575 w 8830208"/>
              <a:gd name="connsiteY18265" fmla="*/ 7512073 h 8856097"/>
              <a:gd name="connsiteX18266" fmla="*/ 8561775 w 8830208"/>
              <a:gd name="connsiteY18266" fmla="*/ 7526303 h 8856097"/>
              <a:gd name="connsiteX18267" fmla="*/ 8575920 w 8830208"/>
              <a:gd name="connsiteY18267" fmla="*/ 7517435 h 8856097"/>
              <a:gd name="connsiteX18268" fmla="*/ 8558575 w 8830208"/>
              <a:gd name="connsiteY18268" fmla="*/ 7512073 h 8856097"/>
              <a:gd name="connsiteX18269" fmla="*/ 6505528 w 8830208"/>
              <a:gd name="connsiteY18269" fmla="*/ 7522254 h 8856097"/>
              <a:gd name="connsiteX18270" fmla="*/ 6515053 w 8830208"/>
              <a:gd name="connsiteY18270" fmla="*/ 7531779 h 8856097"/>
              <a:gd name="connsiteX18271" fmla="*/ 6524578 w 8830208"/>
              <a:gd name="connsiteY18271" fmla="*/ 7522254 h 8856097"/>
              <a:gd name="connsiteX18272" fmla="*/ 6515053 w 8830208"/>
              <a:gd name="connsiteY18272" fmla="*/ 7512729 h 8856097"/>
              <a:gd name="connsiteX18273" fmla="*/ 6505528 w 8830208"/>
              <a:gd name="connsiteY18273" fmla="*/ 7522254 h 8856097"/>
              <a:gd name="connsiteX18274" fmla="*/ 7063531 w 8830208"/>
              <a:gd name="connsiteY18274" fmla="*/ 7520978 h 8856097"/>
              <a:gd name="connsiteX18275" fmla="*/ 7061788 w 8830208"/>
              <a:gd name="connsiteY18275" fmla="*/ 7538762 h 8856097"/>
              <a:gd name="connsiteX18276" fmla="*/ 7074999 w 8830208"/>
              <a:gd name="connsiteY18276" fmla="*/ 7520940 h 8856097"/>
              <a:gd name="connsiteX18277" fmla="*/ 7070989 w 8830208"/>
              <a:gd name="connsiteY18277" fmla="*/ 7508910 h 8856097"/>
              <a:gd name="connsiteX18278" fmla="*/ 7063531 w 8830208"/>
              <a:gd name="connsiteY18278" fmla="*/ 7520978 h 8856097"/>
              <a:gd name="connsiteX18279" fmla="*/ 7515178 w 8830208"/>
              <a:gd name="connsiteY18279" fmla="*/ 7527579 h 8856097"/>
              <a:gd name="connsiteX18280" fmla="*/ 7524703 w 8830208"/>
              <a:gd name="connsiteY18280" fmla="*/ 7536542 h 8856097"/>
              <a:gd name="connsiteX18281" fmla="*/ 7534228 w 8830208"/>
              <a:gd name="connsiteY18281" fmla="*/ 7521693 h 8856097"/>
              <a:gd name="connsiteX18282" fmla="*/ 7524703 w 8830208"/>
              <a:gd name="connsiteY18282" fmla="*/ 7512729 h 8856097"/>
              <a:gd name="connsiteX18283" fmla="*/ 7515178 w 8830208"/>
              <a:gd name="connsiteY18283" fmla="*/ 7527579 h 8856097"/>
              <a:gd name="connsiteX18284" fmla="*/ 8147114 w 8830208"/>
              <a:gd name="connsiteY18284" fmla="*/ 7527427 h 8856097"/>
              <a:gd name="connsiteX18285" fmla="*/ 8146780 w 8830208"/>
              <a:gd name="connsiteY18285" fmla="*/ 7547429 h 8856097"/>
              <a:gd name="connsiteX18286" fmla="*/ 8172403 w 8830208"/>
              <a:gd name="connsiteY18286" fmla="*/ 7526455 h 8856097"/>
              <a:gd name="connsiteX18287" fmla="*/ 8147114 w 8830208"/>
              <a:gd name="connsiteY18287" fmla="*/ 7527427 h 8856097"/>
              <a:gd name="connsiteX18288" fmla="*/ 8358140 w 8830208"/>
              <a:gd name="connsiteY18288" fmla="*/ 7522254 h 8856097"/>
              <a:gd name="connsiteX18289" fmla="*/ 8362340 w 8830208"/>
              <a:gd name="connsiteY18289" fmla="*/ 7531779 h 8856097"/>
              <a:gd name="connsiteX18290" fmla="*/ 8372428 w 8830208"/>
              <a:gd name="connsiteY18290" fmla="*/ 7522254 h 8856097"/>
              <a:gd name="connsiteX18291" fmla="*/ 8368227 w 8830208"/>
              <a:gd name="connsiteY18291" fmla="*/ 7512729 h 8856097"/>
              <a:gd name="connsiteX18292" fmla="*/ 8358140 w 8830208"/>
              <a:gd name="connsiteY18292" fmla="*/ 7522254 h 8856097"/>
              <a:gd name="connsiteX18293" fmla="*/ 6743653 w 8830208"/>
              <a:gd name="connsiteY18293" fmla="*/ 7531779 h 8856097"/>
              <a:gd name="connsiteX18294" fmla="*/ 6753178 w 8830208"/>
              <a:gd name="connsiteY18294" fmla="*/ 7541304 h 8856097"/>
              <a:gd name="connsiteX18295" fmla="*/ 6762703 w 8830208"/>
              <a:gd name="connsiteY18295" fmla="*/ 7531779 h 8856097"/>
              <a:gd name="connsiteX18296" fmla="*/ 6753178 w 8830208"/>
              <a:gd name="connsiteY18296" fmla="*/ 7522254 h 8856097"/>
              <a:gd name="connsiteX18297" fmla="*/ 6743653 w 8830208"/>
              <a:gd name="connsiteY18297" fmla="*/ 7531779 h 8856097"/>
              <a:gd name="connsiteX18298" fmla="*/ 7410403 w 8830208"/>
              <a:gd name="connsiteY18298" fmla="*/ 7531779 h 8856097"/>
              <a:gd name="connsiteX18299" fmla="*/ 7419928 w 8830208"/>
              <a:gd name="connsiteY18299" fmla="*/ 7541304 h 8856097"/>
              <a:gd name="connsiteX18300" fmla="*/ 7429453 w 8830208"/>
              <a:gd name="connsiteY18300" fmla="*/ 7531779 h 8856097"/>
              <a:gd name="connsiteX18301" fmla="*/ 7419928 w 8830208"/>
              <a:gd name="connsiteY18301" fmla="*/ 7522254 h 8856097"/>
              <a:gd name="connsiteX18302" fmla="*/ 7410403 w 8830208"/>
              <a:gd name="connsiteY18302" fmla="*/ 7531779 h 8856097"/>
              <a:gd name="connsiteX18303" fmla="*/ 7748540 w 8830208"/>
              <a:gd name="connsiteY18303" fmla="*/ 7531779 h 8856097"/>
              <a:gd name="connsiteX18304" fmla="*/ 7752740 w 8830208"/>
              <a:gd name="connsiteY18304" fmla="*/ 7541304 h 8856097"/>
              <a:gd name="connsiteX18305" fmla="*/ 7762828 w 8830208"/>
              <a:gd name="connsiteY18305" fmla="*/ 7531779 h 8856097"/>
              <a:gd name="connsiteX18306" fmla="*/ 7758627 w 8830208"/>
              <a:gd name="connsiteY18306" fmla="*/ 7522254 h 8856097"/>
              <a:gd name="connsiteX18307" fmla="*/ 7748540 w 8830208"/>
              <a:gd name="connsiteY18307" fmla="*/ 7531779 h 8856097"/>
              <a:gd name="connsiteX18308" fmla="*/ 7853315 w 8830208"/>
              <a:gd name="connsiteY18308" fmla="*/ 7531779 h 8856097"/>
              <a:gd name="connsiteX18309" fmla="*/ 7857515 w 8830208"/>
              <a:gd name="connsiteY18309" fmla="*/ 7541304 h 8856097"/>
              <a:gd name="connsiteX18310" fmla="*/ 7867603 w 8830208"/>
              <a:gd name="connsiteY18310" fmla="*/ 7531779 h 8856097"/>
              <a:gd name="connsiteX18311" fmla="*/ 7863402 w 8830208"/>
              <a:gd name="connsiteY18311" fmla="*/ 7522254 h 8856097"/>
              <a:gd name="connsiteX18312" fmla="*/ 7853315 w 8830208"/>
              <a:gd name="connsiteY18312" fmla="*/ 7531779 h 8856097"/>
              <a:gd name="connsiteX18313" fmla="*/ 8054131 w 8830208"/>
              <a:gd name="connsiteY18313" fmla="*/ 7530503 h 8856097"/>
              <a:gd name="connsiteX18314" fmla="*/ 8052388 w 8830208"/>
              <a:gd name="connsiteY18314" fmla="*/ 7548287 h 8856097"/>
              <a:gd name="connsiteX18315" fmla="*/ 8065599 w 8830208"/>
              <a:gd name="connsiteY18315" fmla="*/ 7530465 h 8856097"/>
              <a:gd name="connsiteX18316" fmla="*/ 8061589 w 8830208"/>
              <a:gd name="connsiteY18316" fmla="*/ 7518435 h 8856097"/>
              <a:gd name="connsiteX18317" fmla="*/ 8054131 w 8830208"/>
              <a:gd name="connsiteY18317" fmla="*/ 7530503 h 8856097"/>
              <a:gd name="connsiteX18318" fmla="*/ 8491900 w 8830208"/>
              <a:gd name="connsiteY18318" fmla="*/ 7531123 h 8856097"/>
              <a:gd name="connsiteX18319" fmla="*/ 8496100 w 8830208"/>
              <a:gd name="connsiteY18319" fmla="*/ 7545972 h 8856097"/>
              <a:gd name="connsiteX18320" fmla="*/ 8505777 w 8830208"/>
              <a:gd name="connsiteY18320" fmla="*/ 7537104 h 8856097"/>
              <a:gd name="connsiteX18321" fmla="*/ 8491900 w 8830208"/>
              <a:gd name="connsiteY18321" fmla="*/ 7531123 h 8856097"/>
              <a:gd name="connsiteX18322" fmla="*/ 8605494 w 8830208"/>
              <a:gd name="connsiteY18322" fmla="*/ 7532256 h 8856097"/>
              <a:gd name="connsiteX18323" fmla="*/ 8621068 w 8830208"/>
              <a:gd name="connsiteY18323" fmla="*/ 7544124 h 8856097"/>
              <a:gd name="connsiteX18324" fmla="*/ 8621563 w 8830208"/>
              <a:gd name="connsiteY18324" fmla="*/ 7527941 h 8856097"/>
              <a:gd name="connsiteX18325" fmla="*/ 8605494 w 8830208"/>
              <a:gd name="connsiteY18325" fmla="*/ 7532256 h 8856097"/>
              <a:gd name="connsiteX18326" fmla="*/ 8712241 w 8830208"/>
              <a:gd name="connsiteY18326" fmla="*/ 7535609 h 8856097"/>
              <a:gd name="connsiteX18327" fmla="*/ 8726176 w 8830208"/>
              <a:gd name="connsiteY18327" fmla="*/ 7554773 h 8856097"/>
              <a:gd name="connsiteX18328" fmla="*/ 8725871 w 8830208"/>
              <a:gd name="connsiteY18328" fmla="*/ 7522254 h 8856097"/>
              <a:gd name="connsiteX18329" fmla="*/ 8712241 w 8830208"/>
              <a:gd name="connsiteY18329" fmla="*/ 7535609 h 8856097"/>
              <a:gd name="connsiteX18330" fmla="*/ 6648403 w 8830208"/>
              <a:gd name="connsiteY18330" fmla="*/ 7541867 h 8856097"/>
              <a:gd name="connsiteX18331" fmla="*/ 6657928 w 8830208"/>
              <a:gd name="connsiteY18331" fmla="*/ 7546067 h 8856097"/>
              <a:gd name="connsiteX18332" fmla="*/ 6667453 w 8830208"/>
              <a:gd name="connsiteY18332" fmla="*/ 7535980 h 8856097"/>
              <a:gd name="connsiteX18333" fmla="*/ 6657928 w 8830208"/>
              <a:gd name="connsiteY18333" fmla="*/ 7531779 h 8856097"/>
              <a:gd name="connsiteX18334" fmla="*/ 6648403 w 8830208"/>
              <a:gd name="connsiteY18334" fmla="*/ 7541867 h 8856097"/>
              <a:gd name="connsiteX18335" fmla="*/ 7210378 w 8830208"/>
              <a:gd name="connsiteY18335" fmla="*/ 7541867 h 8856097"/>
              <a:gd name="connsiteX18336" fmla="*/ 7219903 w 8830208"/>
              <a:gd name="connsiteY18336" fmla="*/ 7546067 h 8856097"/>
              <a:gd name="connsiteX18337" fmla="*/ 7229428 w 8830208"/>
              <a:gd name="connsiteY18337" fmla="*/ 7535980 h 8856097"/>
              <a:gd name="connsiteX18338" fmla="*/ 7219903 w 8830208"/>
              <a:gd name="connsiteY18338" fmla="*/ 7531779 h 8856097"/>
              <a:gd name="connsiteX18339" fmla="*/ 7210378 w 8830208"/>
              <a:gd name="connsiteY18339" fmla="*/ 7541867 h 8856097"/>
              <a:gd name="connsiteX18340" fmla="*/ 7953328 w 8830208"/>
              <a:gd name="connsiteY18340" fmla="*/ 7541304 h 8856097"/>
              <a:gd name="connsiteX18341" fmla="*/ 7962853 w 8830208"/>
              <a:gd name="connsiteY18341" fmla="*/ 7550829 h 8856097"/>
              <a:gd name="connsiteX18342" fmla="*/ 7972378 w 8830208"/>
              <a:gd name="connsiteY18342" fmla="*/ 7541304 h 8856097"/>
              <a:gd name="connsiteX18343" fmla="*/ 7962853 w 8830208"/>
              <a:gd name="connsiteY18343" fmla="*/ 7531779 h 8856097"/>
              <a:gd name="connsiteX18344" fmla="*/ 7953328 w 8830208"/>
              <a:gd name="connsiteY18344" fmla="*/ 7541304 h 8856097"/>
              <a:gd name="connsiteX18345" fmla="*/ 8188367 w 8830208"/>
              <a:gd name="connsiteY18345" fmla="*/ 7545134 h 8856097"/>
              <a:gd name="connsiteX18346" fmla="*/ 8202568 w 8830208"/>
              <a:gd name="connsiteY18346" fmla="*/ 7569879 h 8856097"/>
              <a:gd name="connsiteX18347" fmla="*/ 8210503 w 8830208"/>
              <a:gd name="connsiteY18347" fmla="*/ 7550829 h 8856097"/>
              <a:gd name="connsiteX18348" fmla="*/ 8188367 w 8830208"/>
              <a:gd name="connsiteY18348" fmla="*/ 7545134 h 8856097"/>
              <a:gd name="connsiteX18349" fmla="*/ 8303171 w 8830208"/>
              <a:gd name="connsiteY18349" fmla="*/ 7537533 h 8856097"/>
              <a:gd name="connsiteX18350" fmla="*/ 8296228 w 8830208"/>
              <a:gd name="connsiteY18350" fmla="*/ 7559088 h 8856097"/>
              <a:gd name="connsiteX18351" fmla="*/ 8296228 w 8830208"/>
              <a:gd name="connsiteY18351" fmla="*/ 7573690 h 8856097"/>
              <a:gd name="connsiteX18352" fmla="*/ 8306819 w 8830208"/>
              <a:gd name="connsiteY18352" fmla="*/ 7563089 h 8856097"/>
              <a:gd name="connsiteX18353" fmla="*/ 8313772 w 8830208"/>
              <a:gd name="connsiteY18353" fmla="*/ 7541543 h 8856097"/>
              <a:gd name="connsiteX18354" fmla="*/ 8303171 w 8830208"/>
              <a:gd name="connsiteY18354" fmla="*/ 7537533 h 8856097"/>
              <a:gd name="connsiteX18355" fmla="*/ 8397830 w 8830208"/>
              <a:gd name="connsiteY18355" fmla="*/ 7538133 h 8856097"/>
              <a:gd name="connsiteX18356" fmla="*/ 8391477 w 8830208"/>
              <a:gd name="connsiteY18356" fmla="*/ 7554325 h 8856097"/>
              <a:gd name="connsiteX18357" fmla="*/ 8402745 w 8830208"/>
              <a:gd name="connsiteY18357" fmla="*/ 7552897 h 8856097"/>
              <a:gd name="connsiteX18358" fmla="*/ 8409098 w 8830208"/>
              <a:gd name="connsiteY18358" fmla="*/ 7536704 h 8856097"/>
              <a:gd name="connsiteX18359" fmla="*/ 8397830 w 8830208"/>
              <a:gd name="connsiteY18359" fmla="*/ 7538133 h 8856097"/>
              <a:gd name="connsiteX18360" fmla="*/ 6453140 w 8830208"/>
              <a:gd name="connsiteY18360" fmla="*/ 7550829 h 8856097"/>
              <a:gd name="connsiteX18361" fmla="*/ 6463227 w 8830208"/>
              <a:gd name="connsiteY18361" fmla="*/ 7560354 h 8856097"/>
              <a:gd name="connsiteX18362" fmla="*/ 6467428 w 8830208"/>
              <a:gd name="connsiteY18362" fmla="*/ 7550829 h 8856097"/>
              <a:gd name="connsiteX18363" fmla="*/ 6457340 w 8830208"/>
              <a:gd name="connsiteY18363" fmla="*/ 7541304 h 8856097"/>
              <a:gd name="connsiteX18364" fmla="*/ 6453140 w 8830208"/>
              <a:gd name="connsiteY18364" fmla="*/ 7550829 h 8856097"/>
              <a:gd name="connsiteX18365" fmla="*/ 7105603 w 8830208"/>
              <a:gd name="connsiteY18365" fmla="*/ 7556154 h 8856097"/>
              <a:gd name="connsiteX18366" fmla="*/ 7115128 w 8830208"/>
              <a:gd name="connsiteY18366" fmla="*/ 7565117 h 8856097"/>
              <a:gd name="connsiteX18367" fmla="*/ 7124653 w 8830208"/>
              <a:gd name="connsiteY18367" fmla="*/ 7550268 h 8856097"/>
              <a:gd name="connsiteX18368" fmla="*/ 7115128 w 8830208"/>
              <a:gd name="connsiteY18368" fmla="*/ 7541304 h 8856097"/>
              <a:gd name="connsiteX18369" fmla="*/ 7105603 w 8830208"/>
              <a:gd name="connsiteY18369" fmla="*/ 7556154 h 8856097"/>
              <a:gd name="connsiteX18370" fmla="*/ 7458028 w 8830208"/>
              <a:gd name="connsiteY18370" fmla="*/ 7550829 h 8856097"/>
              <a:gd name="connsiteX18371" fmla="*/ 7468115 w 8830208"/>
              <a:gd name="connsiteY18371" fmla="*/ 7560354 h 8856097"/>
              <a:gd name="connsiteX18372" fmla="*/ 7472315 w 8830208"/>
              <a:gd name="connsiteY18372" fmla="*/ 7550829 h 8856097"/>
              <a:gd name="connsiteX18373" fmla="*/ 7462228 w 8830208"/>
              <a:gd name="connsiteY18373" fmla="*/ 7541304 h 8856097"/>
              <a:gd name="connsiteX18374" fmla="*/ 7458028 w 8830208"/>
              <a:gd name="connsiteY18374" fmla="*/ 7550829 h 8856097"/>
              <a:gd name="connsiteX18375" fmla="*/ 7558040 w 8830208"/>
              <a:gd name="connsiteY18375" fmla="*/ 7550829 h 8856097"/>
              <a:gd name="connsiteX18376" fmla="*/ 7568127 w 8830208"/>
              <a:gd name="connsiteY18376" fmla="*/ 7560354 h 8856097"/>
              <a:gd name="connsiteX18377" fmla="*/ 7572328 w 8830208"/>
              <a:gd name="connsiteY18377" fmla="*/ 7550829 h 8856097"/>
              <a:gd name="connsiteX18378" fmla="*/ 7562240 w 8830208"/>
              <a:gd name="connsiteY18378" fmla="*/ 7541304 h 8856097"/>
              <a:gd name="connsiteX18379" fmla="*/ 7558040 w 8830208"/>
              <a:gd name="connsiteY18379" fmla="*/ 7550829 h 8856097"/>
              <a:gd name="connsiteX18380" fmla="*/ 8092231 w 8830208"/>
              <a:gd name="connsiteY18380" fmla="*/ 7549553 h 8856097"/>
              <a:gd name="connsiteX18381" fmla="*/ 8090488 w 8830208"/>
              <a:gd name="connsiteY18381" fmla="*/ 7567337 h 8856097"/>
              <a:gd name="connsiteX18382" fmla="*/ 8103699 w 8830208"/>
              <a:gd name="connsiteY18382" fmla="*/ 7549515 h 8856097"/>
              <a:gd name="connsiteX18383" fmla="*/ 8099689 w 8830208"/>
              <a:gd name="connsiteY18383" fmla="*/ 7537485 h 8856097"/>
              <a:gd name="connsiteX18384" fmla="*/ 8092231 w 8830208"/>
              <a:gd name="connsiteY18384" fmla="*/ 7549553 h 8856097"/>
              <a:gd name="connsiteX18385" fmla="*/ 8760371 w 8830208"/>
              <a:gd name="connsiteY18385" fmla="*/ 7547058 h 8856097"/>
              <a:gd name="connsiteX18386" fmla="*/ 8753427 w 8830208"/>
              <a:gd name="connsiteY18386" fmla="*/ 7568613 h 8856097"/>
              <a:gd name="connsiteX18387" fmla="*/ 8753427 w 8830208"/>
              <a:gd name="connsiteY18387" fmla="*/ 7583215 h 8856097"/>
              <a:gd name="connsiteX18388" fmla="*/ 8764019 w 8830208"/>
              <a:gd name="connsiteY18388" fmla="*/ 7572614 h 8856097"/>
              <a:gd name="connsiteX18389" fmla="*/ 8770972 w 8830208"/>
              <a:gd name="connsiteY18389" fmla="*/ 7551068 h 8856097"/>
              <a:gd name="connsiteX18390" fmla="*/ 8760371 w 8830208"/>
              <a:gd name="connsiteY18390" fmla="*/ 7547058 h 8856097"/>
              <a:gd name="connsiteX18391" fmla="*/ 6691265 w 8830208"/>
              <a:gd name="connsiteY18391" fmla="*/ 7560354 h 8856097"/>
              <a:gd name="connsiteX18392" fmla="*/ 6701352 w 8830208"/>
              <a:gd name="connsiteY18392" fmla="*/ 7569879 h 8856097"/>
              <a:gd name="connsiteX18393" fmla="*/ 6705553 w 8830208"/>
              <a:gd name="connsiteY18393" fmla="*/ 7560354 h 8856097"/>
              <a:gd name="connsiteX18394" fmla="*/ 6695465 w 8830208"/>
              <a:gd name="connsiteY18394" fmla="*/ 7550829 h 8856097"/>
              <a:gd name="connsiteX18395" fmla="*/ 6691265 w 8830208"/>
              <a:gd name="connsiteY18395" fmla="*/ 7560354 h 8856097"/>
              <a:gd name="connsiteX18396" fmla="*/ 6891290 w 8830208"/>
              <a:gd name="connsiteY18396" fmla="*/ 7560354 h 8856097"/>
              <a:gd name="connsiteX18397" fmla="*/ 6901377 w 8830208"/>
              <a:gd name="connsiteY18397" fmla="*/ 7569879 h 8856097"/>
              <a:gd name="connsiteX18398" fmla="*/ 6905578 w 8830208"/>
              <a:gd name="connsiteY18398" fmla="*/ 7560354 h 8856097"/>
              <a:gd name="connsiteX18399" fmla="*/ 6895490 w 8830208"/>
              <a:gd name="connsiteY18399" fmla="*/ 7550829 h 8856097"/>
              <a:gd name="connsiteX18400" fmla="*/ 6891290 w 8830208"/>
              <a:gd name="connsiteY18400" fmla="*/ 7560354 h 8856097"/>
              <a:gd name="connsiteX18401" fmla="*/ 6996065 w 8830208"/>
              <a:gd name="connsiteY18401" fmla="*/ 7560354 h 8856097"/>
              <a:gd name="connsiteX18402" fmla="*/ 7006152 w 8830208"/>
              <a:gd name="connsiteY18402" fmla="*/ 7569879 h 8856097"/>
              <a:gd name="connsiteX18403" fmla="*/ 7010353 w 8830208"/>
              <a:gd name="connsiteY18403" fmla="*/ 7560354 h 8856097"/>
              <a:gd name="connsiteX18404" fmla="*/ 7000265 w 8830208"/>
              <a:gd name="connsiteY18404" fmla="*/ 7550829 h 8856097"/>
              <a:gd name="connsiteX18405" fmla="*/ 6996065 w 8830208"/>
              <a:gd name="connsiteY18405" fmla="*/ 7560354 h 8856097"/>
              <a:gd name="connsiteX18406" fmla="*/ 7248478 w 8830208"/>
              <a:gd name="connsiteY18406" fmla="*/ 7559793 h 8856097"/>
              <a:gd name="connsiteX18407" fmla="*/ 7258003 w 8830208"/>
              <a:gd name="connsiteY18407" fmla="*/ 7574642 h 8856097"/>
              <a:gd name="connsiteX18408" fmla="*/ 7267528 w 8830208"/>
              <a:gd name="connsiteY18408" fmla="*/ 7565679 h 8856097"/>
              <a:gd name="connsiteX18409" fmla="*/ 7258003 w 8830208"/>
              <a:gd name="connsiteY18409" fmla="*/ 7550829 h 8856097"/>
              <a:gd name="connsiteX18410" fmla="*/ 7248478 w 8830208"/>
              <a:gd name="connsiteY18410" fmla="*/ 7559793 h 8856097"/>
              <a:gd name="connsiteX18411" fmla="*/ 7353253 w 8830208"/>
              <a:gd name="connsiteY18411" fmla="*/ 7560354 h 8856097"/>
              <a:gd name="connsiteX18412" fmla="*/ 7362778 w 8830208"/>
              <a:gd name="connsiteY18412" fmla="*/ 7569879 h 8856097"/>
              <a:gd name="connsiteX18413" fmla="*/ 7372303 w 8830208"/>
              <a:gd name="connsiteY18413" fmla="*/ 7560354 h 8856097"/>
              <a:gd name="connsiteX18414" fmla="*/ 7362778 w 8830208"/>
              <a:gd name="connsiteY18414" fmla="*/ 7550829 h 8856097"/>
              <a:gd name="connsiteX18415" fmla="*/ 7353253 w 8830208"/>
              <a:gd name="connsiteY18415" fmla="*/ 7560354 h 8856097"/>
              <a:gd name="connsiteX18416" fmla="*/ 7991428 w 8830208"/>
              <a:gd name="connsiteY18416" fmla="*/ 7565679 h 8856097"/>
              <a:gd name="connsiteX18417" fmla="*/ 8000953 w 8830208"/>
              <a:gd name="connsiteY18417" fmla="*/ 7574642 h 8856097"/>
              <a:gd name="connsiteX18418" fmla="*/ 8010478 w 8830208"/>
              <a:gd name="connsiteY18418" fmla="*/ 7559793 h 8856097"/>
              <a:gd name="connsiteX18419" fmla="*/ 8000953 w 8830208"/>
              <a:gd name="connsiteY18419" fmla="*/ 7550829 h 8856097"/>
              <a:gd name="connsiteX18420" fmla="*/ 7991428 w 8830208"/>
              <a:gd name="connsiteY18420" fmla="*/ 7565679 h 8856097"/>
              <a:gd name="connsiteX18421" fmla="*/ 8429577 w 8830208"/>
              <a:gd name="connsiteY18421" fmla="*/ 7565679 h 8856097"/>
              <a:gd name="connsiteX18422" fmla="*/ 8439102 w 8830208"/>
              <a:gd name="connsiteY18422" fmla="*/ 7574642 h 8856097"/>
              <a:gd name="connsiteX18423" fmla="*/ 8448627 w 8830208"/>
              <a:gd name="connsiteY18423" fmla="*/ 7559793 h 8856097"/>
              <a:gd name="connsiteX18424" fmla="*/ 8439102 w 8830208"/>
              <a:gd name="connsiteY18424" fmla="*/ 7550829 h 8856097"/>
              <a:gd name="connsiteX18425" fmla="*/ 8429577 w 8830208"/>
              <a:gd name="connsiteY18425" fmla="*/ 7565679 h 8856097"/>
              <a:gd name="connsiteX18426" fmla="*/ 8534352 w 8830208"/>
              <a:gd name="connsiteY18426" fmla="*/ 7565679 h 8856097"/>
              <a:gd name="connsiteX18427" fmla="*/ 8543877 w 8830208"/>
              <a:gd name="connsiteY18427" fmla="*/ 7574642 h 8856097"/>
              <a:gd name="connsiteX18428" fmla="*/ 8553402 w 8830208"/>
              <a:gd name="connsiteY18428" fmla="*/ 7559793 h 8856097"/>
              <a:gd name="connsiteX18429" fmla="*/ 8543877 w 8830208"/>
              <a:gd name="connsiteY18429" fmla="*/ 7550829 h 8856097"/>
              <a:gd name="connsiteX18430" fmla="*/ 8534352 w 8830208"/>
              <a:gd name="connsiteY18430" fmla="*/ 7565679 h 8856097"/>
              <a:gd name="connsiteX18431" fmla="*/ 8648652 w 8830208"/>
              <a:gd name="connsiteY18431" fmla="*/ 7565117 h 8856097"/>
              <a:gd name="connsiteX18432" fmla="*/ 8658177 w 8830208"/>
              <a:gd name="connsiteY18432" fmla="*/ 7579404 h 8856097"/>
              <a:gd name="connsiteX18433" fmla="*/ 8667702 w 8830208"/>
              <a:gd name="connsiteY18433" fmla="*/ 7565117 h 8856097"/>
              <a:gd name="connsiteX18434" fmla="*/ 8658177 w 8830208"/>
              <a:gd name="connsiteY18434" fmla="*/ 7550829 h 8856097"/>
              <a:gd name="connsiteX18435" fmla="*/ 8648652 w 8830208"/>
              <a:gd name="connsiteY18435" fmla="*/ 7565117 h 8856097"/>
              <a:gd name="connsiteX18436" fmla="*/ 6496755 w 8830208"/>
              <a:gd name="connsiteY18436" fmla="*/ 7575433 h 8856097"/>
              <a:gd name="connsiteX18437" fmla="*/ 6502508 w 8830208"/>
              <a:gd name="connsiteY18437" fmla="*/ 7581196 h 8856097"/>
              <a:gd name="connsiteX18438" fmla="*/ 6501756 w 8830208"/>
              <a:gd name="connsiteY18438" fmla="*/ 7562936 h 8856097"/>
              <a:gd name="connsiteX18439" fmla="*/ 6496755 w 8830208"/>
              <a:gd name="connsiteY18439" fmla="*/ 7575433 h 8856097"/>
              <a:gd name="connsiteX18440" fmla="*/ 6591253 w 8830208"/>
              <a:gd name="connsiteY18440" fmla="*/ 7570442 h 8856097"/>
              <a:gd name="connsiteX18441" fmla="*/ 6600778 w 8830208"/>
              <a:gd name="connsiteY18441" fmla="*/ 7574642 h 8856097"/>
              <a:gd name="connsiteX18442" fmla="*/ 6610303 w 8830208"/>
              <a:gd name="connsiteY18442" fmla="*/ 7564555 h 8856097"/>
              <a:gd name="connsiteX18443" fmla="*/ 6600778 w 8830208"/>
              <a:gd name="connsiteY18443" fmla="*/ 7560354 h 8856097"/>
              <a:gd name="connsiteX18444" fmla="*/ 6591253 w 8830208"/>
              <a:gd name="connsiteY18444" fmla="*/ 7570442 h 8856097"/>
              <a:gd name="connsiteX18445" fmla="*/ 7148875 w 8830208"/>
              <a:gd name="connsiteY18445" fmla="*/ 7569223 h 8856097"/>
              <a:gd name="connsiteX18446" fmla="*/ 7153075 w 8830208"/>
              <a:gd name="connsiteY18446" fmla="*/ 7584072 h 8856097"/>
              <a:gd name="connsiteX18447" fmla="*/ 7162753 w 8830208"/>
              <a:gd name="connsiteY18447" fmla="*/ 7575204 h 8856097"/>
              <a:gd name="connsiteX18448" fmla="*/ 7148875 w 8830208"/>
              <a:gd name="connsiteY18448" fmla="*/ 7569223 h 8856097"/>
              <a:gd name="connsiteX18449" fmla="*/ 8229553 w 8830208"/>
              <a:gd name="connsiteY18449" fmla="*/ 7579967 h 8856097"/>
              <a:gd name="connsiteX18450" fmla="*/ 8239078 w 8830208"/>
              <a:gd name="connsiteY18450" fmla="*/ 7593692 h 8856097"/>
              <a:gd name="connsiteX18451" fmla="*/ 8248603 w 8830208"/>
              <a:gd name="connsiteY18451" fmla="*/ 7574080 h 8856097"/>
              <a:gd name="connsiteX18452" fmla="*/ 8239078 w 8830208"/>
              <a:gd name="connsiteY18452" fmla="*/ 7560354 h 8856097"/>
              <a:gd name="connsiteX18453" fmla="*/ 8229553 w 8830208"/>
              <a:gd name="connsiteY18453" fmla="*/ 7579967 h 8856097"/>
              <a:gd name="connsiteX18454" fmla="*/ 8340681 w 8830208"/>
              <a:gd name="connsiteY18454" fmla="*/ 7566708 h 8856097"/>
              <a:gd name="connsiteX18455" fmla="*/ 8334328 w 8830208"/>
              <a:gd name="connsiteY18455" fmla="*/ 7582900 h 8856097"/>
              <a:gd name="connsiteX18456" fmla="*/ 8345595 w 8830208"/>
              <a:gd name="connsiteY18456" fmla="*/ 7581472 h 8856097"/>
              <a:gd name="connsiteX18457" fmla="*/ 8351949 w 8830208"/>
              <a:gd name="connsiteY18457" fmla="*/ 7565279 h 8856097"/>
              <a:gd name="connsiteX18458" fmla="*/ 8340681 w 8830208"/>
              <a:gd name="connsiteY18458" fmla="*/ 7566708 h 8856097"/>
              <a:gd name="connsiteX18459" fmla="*/ 6829378 w 8830208"/>
              <a:gd name="connsiteY18459" fmla="*/ 7579404 h 8856097"/>
              <a:gd name="connsiteX18460" fmla="*/ 6838903 w 8830208"/>
              <a:gd name="connsiteY18460" fmla="*/ 7588929 h 8856097"/>
              <a:gd name="connsiteX18461" fmla="*/ 6848428 w 8830208"/>
              <a:gd name="connsiteY18461" fmla="*/ 7579404 h 8856097"/>
              <a:gd name="connsiteX18462" fmla="*/ 6838903 w 8830208"/>
              <a:gd name="connsiteY18462" fmla="*/ 7569879 h 8856097"/>
              <a:gd name="connsiteX18463" fmla="*/ 6829378 w 8830208"/>
              <a:gd name="connsiteY18463" fmla="*/ 7579404 h 8856097"/>
              <a:gd name="connsiteX18464" fmla="*/ 6934153 w 8830208"/>
              <a:gd name="connsiteY18464" fmla="*/ 7579404 h 8856097"/>
              <a:gd name="connsiteX18465" fmla="*/ 6943678 w 8830208"/>
              <a:gd name="connsiteY18465" fmla="*/ 7588929 h 8856097"/>
              <a:gd name="connsiteX18466" fmla="*/ 6953203 w 8830208"/>
              <a:gd name="connsiteY18466" fmla="*/ 7579404 h 8856097"/>
              <a:gd name="connsiteX18467" fmla="*/ 6943678 w 8830208"/>
              <a:gd name="connsiteY18467" fmla="*/ 7569879 h 8856097"/>
              <a:gd name="connsiteX18468" fmla="*/ 6934153 w 8830208"/>
              <a:gd name="connsiteY18468" fmla="*/ 7579404 h 8856097"/>
              <a:gd name="connsiteX18469" fmla="*/ 7038928 w 8830208"/>
              <a:gd name="connsiteY18469" fmla="*/ 7579404 h 8856097"/>
              <a:gd name="connsiteX18470" fmla="*/ 7048453 w 8830208"/>
              <a:gd name="connsiteY18470" fmla="*/ 7588929 h 8856097"/>
              <a:gd name="connsiteX18471" fmla="*/ 7057978 w 8830208"/>
              <a:gd name="connsiteY18471" fmla="*/ 7579404 h 8856097"/>
              <a:gd name="connsiteX18472" fmla="*/ 7048453 w 8830208"/>
              <a:gd name="connsiteY18472" fmla="*/ 7569879 h 8856097"/>
              <a:gd name="connsiteX18473" fmla="*/ 7038928 w 8830208"/>
              <a:gd name="connsiteY18473" fmla="*/ 7579404 h 8856097"/>
              <a:gd name="connsiteX18474" fmla="*/ 7296103 w 8830208"/>
              <a:gd name="connsiteY18474" fmla="*/ 7584729 h 8856097"/>
              <a:gd name="connsiteX18475" fmla="*/ 7305780 w 8830208"/>
              <a:gd name="connsiteY18475" fmla="*/ 7593597 h 8856097"/>
              <a:gd name="connsiteX18476" fmla="*/ 7309981 w 8830208"/>
              <a:gd name="connsiteY18476" fmla="*/ 7578748 h 8856097"/>
              <a:gd name="connsiteX18477" fmla="*/ 7296103 w 8830208"/>
              <a:gd name="connsiteY18477" fmla="*/ 7584729 h 8856097"/>
              <a:gd name="connsiteX18478" fmla="*/ 7500890 w 8830208"/>
              <a:gd name="connsiteY18478" fmla="*/ 7579404 h 8856097"/>
              <a:gd name="connsiteX18479" fmla="*/ 7510977 w 8830208"/>
              <a:gd name="connsiteY18479" fmla="*/ 7588929 h 8856097"/>
              <a:gd name="connsiteX18480" fmla="*/ 7515178 w 8830208"/>
              <a:gd name="connsiteY18480" fmla="*/ 7579404 h 8856097"/>
              <a:gd name="connsiteX18481" fmla="*/ 7505090 w 8830208"/>
              <a:gd name="connsiteY18481" fmla="*/ 7569879 h 8856097"/>
              <a:gd name="connsiteX18482" fmla="*/ 7500890 w 8830208"/>
              <a:gd name="connsiteY18482" fmla="*/ 7579404 h 8856097"/>
              <a:gd name="connsiteX18483" fmla="*/ 7829503 w 8830208"/>
              <a:gd name="connsiteY18483" fmla="*/ 7579404 h 8856097"/>
              <a:gd name="connsiteX18484" fmla="*/ 7839028 w 8830208"/>
              <a:gd name="connsiteY18484" fmla="*/ 7588929 h 8856097"/>
              <a:gd name="connsiteX18485" fmla="*/ 7848553 w 8830208"/>
              <a:gd name="connsiteY18485" fmla="*/ 7579404 h 8856097"/>
              <a:gd name="connsiteX18486" fmla="*/ 7839028 w 8830208"/>
              <a:gd name="connsiteY18486" fmla="*/ 7569879 h 8856097"/>
              <a:gd name="connsiteX18487" fmla="*/ 7829503 w 8830208"/>
              <a:gd name="connsiteY18487" fmla="*/ 7579404 h 8856097"/>
              <a:gd name="connsiteX18488" fmla="*/ 7934278 w 8830208"/>
              <a:gd name="connsiteY18488" fmla="*/ 7579404 h 8856097"/>
              <a:gd name="connsiteX18489" fmla="*/ 7943803 w 8830208"/>
              <a:gd name="connsiteY18489" fmla="*/ 7588929 h 8856097"/>
              <a:gd name="connsiteX18490" fmla="*/ 7953328 w 8830208"/>
              <a:gd name="connsiteY18490" fmla="*/ 7579404 h 8856097"/>
              <a:gd name="connsiteX18491" fmla="*/ 7943803 w 8830208"/>
              <a:gd name="connsiteY18491" fmla="*/ 7569879 h 8856097"/>
              <a:gd name="connsiteX18492" fmla="*/ 7934278 w 8830208"/>
              <a:gd name="connsiteY18492" fmla="*/ 7579404 h 8856097"/>
              <a:gd name="connsiteX18493" fmla="*/ 8035081 w 8830208"/>
              <a:gd name="connsiteY18493" fmla="*/ 7578128 h 8856097"/>
              <a:gd name="connsiteX18494" fmla="*/ 8033338 w 8830208"/>
              <a:gd name="connsiteY18494" fmla="*/ 7595912 h 8856097"/>
              <a:gd name="connsiteX18495" fmla="*/ 8046549 w 8830208"/>
              <a:gd name="connsiteY18495" fmla="*/ 7578090 h 8856097"/>
              <a:gd name="connsiteX18496" fmla="*/ 8042539 w 8830208"/>
              <a:gd name="connsiteY18496" fmla="*/ 7566060 h 8856097"/>
              <a:gd name="connsiteX18497" fmla="*/ 8035081 w 8830208"/>
              <a:gd name="connsiteY18497" fmla="*/ 7578128 h 8856097"/>
              <a:gd name="connsiteX18498" fmla="*/ 8124778 w 8830208"/>
              <a:gd name="connsiteY18498" fmla="*/ 7584167 h 8856097"/>
              <a:gd name="connsiteX18499" fmla="*/ 8134303 w 8830208"/>
              <a:gd name="connsiteY18499" fmla="*/ 7598454 h 8856097"/>
              <a:gd name="connsiteX18500" fmla="*/ 8143828 w 8830208"/>
              <a:gd name="connsiteY18500" fmla="*/ 7584167 h 8856097"/>
              <a:gd name="connsiteX18501" fmla="*/ 8134303 w 8830208"/>
              <a:gd name="connsiteY18501" fmla="*/ 7569879 h 8856097"/>
              <a:gd name="connsiteX18502" fmla="*/ 8124778 w 8830208"/>
              <a:gd name="connsiteY18502" fmla="*/ 7584167 h 8856097"/>
              <a:gd name="connsiteX18503" fmla="*/ 8473230 w 8830208"/>
              <a:gd name="connsiteY18503" fmla="*/ 7578128 h 8856097"/>
              <a:gd name="connsiteX18504" fmla="*/ 8471488 w 8830208"/>
              <a:gd name="connsiteY18504" fmla="*/ 7595912 h 8856097"/>
              <a:gd name="connsiteX18505" fmla="*/ 8484698 w 8830208"/>
              <a:gd name="connsiteY18505" fmla="*/ 7578090 h 8856097"/>
              <a:gd name="connsiteX18506" fmla="*/ 8480689 w 8830208"/>
              <a:gd name="connsiteY18506" fmla="*/ 7566060 h 8856097"/>
              <a:gd name="connsiteX18507" fmla="*/ 8473230 w 8830208"/>
              <a:gd name="connsiteY18507" fmla="*/ 7578128 h 8856097"/>
              <a:gd name="connsiteX18508" fmla="*/ 8576919 w 8830208"/>
              <a:gd name="connsiteY18508" fmla="*/ 7579881 h 8856097"/>
              <a:gd name="connsiteX18509" fmla="*/ 8592493 w 8830208"/>
              <a:gd name="connsiteY18509" fmla="*/ 7591749 h 8856097"/>
              <a:gd name="connsiteX18510" fmla="*/ 8592988 w 8830208"/>
              <a:gd name="connsiteY18510" fmla="*/ 7575566 h 8856097"/>
              <a:gd name="connsiteX18511" fmla="*/ 8576919 w 8830208"/>
              <a:gd name="connsiteY18511" fmla="*/ 7579881 h 8856097"/>
              <a:gd name="connsiteX18512" fmla="*/ 8693696 w 8830208"/>
              <a:gd name="connsiteY18512" fmla="*/ 7575633 h 8856097"/>
              <a:gd name="connsiteX18513" fmla="*/ 8686752 w 8830208"/>
              <a:gd name="connsiteY18513" fmla="*/ 7597188 h 8856097"/>
              <a:gd name="connsiteX18514" fmla="*/ 8686752 w 8830208"/>
              <a:gd name="connsiteY18514" fmla="*/ 7611790 h 8856097"/>
              <a:gd name="connsiteX18515" fmla="*/ 8697344 w 8830208"/>
              <a:gd name="connsiteY18515" fmla="*/ 7601189 h 8856097"/>
              <a:gd name="connsiteX18516" fmla="*/ 8704297 w 8830208"/>
              <a:gd name="connsiteY18516" fmla="*/ 7579643 h 8856097"/>
              <a:gd name="connsiteX18517" fmla="*/ 8693696 w 8830208"/>
              <a:gd name="connsiteY18517" fmla="*/ 7575633 h 8856097"/>
              <a:gd name="connsiteX18518" fmla="*/ 6634115 w 8830208"/>
              <a:gd name="connsiteY18518" fmla="*/ 7588929 h 8856097"/>
              <a:gd name="connsiteX18519" fmla="*/ 6638315 w 8830208"/>
              <a:gd name="connsiteY18519" fmla="*/ 7598454 h 8856097"/>
              <a:gd name="connsiteX18520" fmla="*/ 6648403 w 8830208"/>
              <a:gd name="connsiteY18520" fmla="*/ 7588929 h 8856097"/>
              <a:gd name="connsiteX18521" fmla="*/ 6644202 w 8830208"/>
              <a:gd name="connsiteY18521" fmla="*/ 7579404 h 8856097"/>
              <a:gd name="connsiteX18522" fmla="*/ 6634115 w 8830208"/>
              <a:gd name="connsiteY18522" fmla="*/ 7588929 h 8856097"/>
              <a:gd name="connsiteX18523" fmla="*/ 8271996 w 8830208"/>
              <a:gd name="connsiteY18523" fmla="*/ 7589606 h 8856097"/>
              <a:gd name="connsiteX18524" fmla="*/ 8274835 w 8830208"/>
              <a:gd name="connsiteY18524" fmla="*/ 7609447 h 8856097"/>
              <a:gd name="connsiteX18525" fmla="*/ 8289788 w 8830208"/>
              <a:gd name="connsiteY18525" fmla="*/ 7604160 h 8856097"/>
              <a:gd name="connsiteX18526" fmla="*/ 8271996 w 8830208"/>
              <a:gd name="connsiteY18526" fmla="*/ 7589606 h 8856097"/>
              <a:gd name="connsiteX18527" fmla="*/ 8378781 w 8830208"/>
              <a:gd name="connsiteY18527" fmla="*/ 7585758 h 8856097"/>
              <a:gd name="connsiteX18528" fmla="*/ 8372428 w 8830208"/>
              <a:gd name="connsiteY18528" fmla="*/ 7601950 h 8856097"/>
              <a:gd name="connsiteX18529" fmla="*/ 8383695 w 8830208"/>
              <a:gd name="connsiteY18529" fmla="*/ 7600522 h 8856097"/>
              <a:gd name="connsiteX18530" fmla="*/ 8390048 w 8830208"/>
              <a:gd name="connsiteY18530" fmla="*/ 7584329 h 8856097"/>
              <a:gd name="connsiteX18531" fmla="*/ 8378781 w 8830208"/>
              <a:gd name="connsiteY18531" fmla="*/ 7585758 h 8856097"/>
              <a:gd name="connsiteX18532" fmla="*/ 6438853 w 8830208"/>
              <a:gd name="connsiteY18532" fmla="*/ 7603779 h 8856097"/>
              <a:gd name="connsiteX18533" fmla="*/ 6448378 w 8830208"/>
              <a:gd name="connsiteY18533" fmla="*/ 7612742 h 8856097"/>
              <a:gd name="connsiteX18534" fmla="*/ 6457903 w 8830208"/>
              <a:gd name="connsiteY18534" fmla="*/ 7597893 h 8856097"/>
              <a:gd name="connsiteX18535" fmla="*/ 6448378 w 8830208"/>
              <a:gd name="connsiteY18535" fmla="*/ 7588929 h 8856097"/>
              <a:gd name="connsiteX18536" fmla="*/ 6438853 w 8830208"/>
              <a:gd name="connsiteY18536" fmla="*/ 7603779 h 8856097"/>
              <a:gd name="connsiteX18537" fmla="*/ 6534103 w 8830208"/>
              <a:gd name="connsiteY18537" fmla="*/ 7598454 h 8856097"/>
              <a:gd name="connsiteX18538" fmla="*/ 6543628 w 8830208"/>
              <a:gd name="connsiteY18538" fmla="*/ 7607979 h 8856097"/>
              <a:gd name="connsiteX18539" fmla="*/ 6553153 w 8830208"/>
              <a:gd name="connsiteY18539" fmla="*/ 7598454 h 8856097"/>
              <a:gd name="connsiteX18540" fmla="*/ 6543628 w 8830208"/>
              <a:gd name="connsiteY18540" fmla="*/ 7588929 h 8856097"/>
              <a:gd name="connsiteX18541" fmla="*/ 6534103 w 8830208"/>
              <a:gd name="connsiteY18541" fmla="*/ 7598454 h 8856097"/>
              <a:gd name="connsiteX18542" fmla="*/ 6981778 w 8830208"/>
              <a:gd name="connsiteY18542" fmla="*/ 7603779 h 8856097"/>
              <a:gd name="connsiteX18543" fmla="*/ 6991455 w 8830208"/>
              <a:gd name="connsiteY18543" fmla="*/ 7612647 h 8856097"/>
              <a:gd name="connsiteX18544" fmla="*/ 6995656 w 8830208"/>
              <a:gd name="connsiteY18544" fmla="*/ 7597798 h 8856097"/>
              <a:gd name="connsiteX18545" fmla="*/ 6981778 w 8830208"/>
              <a:gd name="connsiteY18545" fmla="*/ 7603779 h 8856097"/>
              <a:gd name="connsiteX18546" fmla="*/ 7191328 w 8830208"/>
              <a:gd name="connsiteY18546" fmla="*/ 7598454 h 8856097"/>
              <a:gd name="connsiteX18547" fmla="*/ 7200853 w 8830208"/>
              <a:gd name="connsiteY18547" fmla="*/ 7607979 h 8856097"/>
              <a:gd name="connsiteX18548" fmla="*/ 7210378 w 8830208"/>
              <a:gd name="connsiteY18548" fmla="*/ 7598454 h 8856097"/>
              <a:gd name="connsiteX18549" fmla="*/ 7200853 w 8830208"/>
              <a:gd name="connsiteY18549" fmla="*/ 7588929 h 8856097"/>
              <a:gd name="connsiteX18550" fmla="*/ 7191328 w 8830208"/>
              <a:gd name="connsiteY18550" fmla="*/ 7598454 h 8856097"/>
              <a:gd name="connsiteX18551" fmla="*/ 7443740 w 8830208"/>
              <a:gd name="connsiteY18551" fmla="*/ 7598454 h 8856097"/>
              <a:gd name="connsiteX18552" fmla="*/ 7447940 w 8830208"/>
              <a:gd name="connsiteY18552" fmla="*/ 7607979 h 8856097"/>
              <a:gd name="connsiteX18553" fmla="*/ 7458028 w 8830208"/>
              <a:gd name="connsiteY18553" fmla="*/ 7598454 h 8856097"/>
              <a:gd name="connsiteX18554" fmla="*/ 7453827 w 8830208"/>
              <a:gd name="connsiteY18554" fmla="*/ 7588929 h 8856097"/>
              <a:gd name="connsiteX18555" fmla="*/ 7443740 w 8830208"/>
              <a:gd name="connsiteY18555" fmla="*/ 7598454 h 8856097"/>
              <a:gd name="connsiteX18556" fmla="*/ 8073181 w 8830208"/>
              <a:gd name="connsiteY18556" fmla="*/ 7597178 h 8856097"/>
              <a:gd name="connsiteX18557" fmla="*/ 8071438 w 8830208"/>
              <a:gd name="connsiteY18557" fmla="*/ 7614962 h 8856097"/>
              <a:gd name="connsiteX18558" fmla="*/ 8084649 w 8830208"/>
              <a:gd name="connsiteY18558" fmla="*/ 7597140 h 8856097"/>
              <a:gd name="connsiteX18559" fmla="*/ 8080639 w 8830208"/>
              <a:gd name="connsiteY18559" fmla="*/ 7585110 h 8856097"/>
              <a:gd name="connsiteX18560" fmla="*/ 8073181 w 8830208"/>
              <a:gd name="connsiteY18560" fmla="*/ 7597178 h 8856097"/>
              <a:gd name="connsiteX18561" fmla="*/ 8162878 w 8830208"/>
              <a:gd name="connsiteY18561" fmla="*/ 7604008 h 8856097"/>
              <a:gd name="connsiteX18562" fmla="*/ 8174193 w 8830208"/>
              <a:gd name="connsiteY18562" fmla="*/ 7615323 h 8856097"/>
              <a:gd name="connsiteX18563" fmla="*/ 8177956 w 8830208"/>
              <a:gd name="connsiteY18563" fmla="*/ 7588929 h 8856097"/>
              <a:gd name="connsiteX18564" fmla="*/ 8162878 w 8830208"/>
              <a:gd name="connsiteY18564" fmla="*/ 7604008 h 8856097"/>
              <a:gd name="connsiteX18565" fmla="*/ 8728139 w 8830208"/>
              <a:gd name="connsiteY18565" fmla="*/ 7603627 h 8856097"/>
              <a:gd name="connsiteX18566" fmla="*/ 8744274 w 8830208"/>
              <a:gd name="connsiteY18566" fmla="*/ 7617228 h 8856097"/>
              <a:gd name="connsiteX18567" fmla="*/ 8743607 w 8830208"/>
              <a:gd name="connsiteY18567" fmla="*/ 7588929 h 8856097"/>
              <a:gd name="connsiteX18568" fmla="*/ 8728139 w 8830208"/>
              <a:gd name="connsiteY18568" fmla="*/ 7603627 h 8856097"/>
              <a:gd name="connsiteX18569" fmla="*/ 6772228 w 8830208"/>
              <a:gd name="connsiteY18569" fmla="*/ 7608542 h 8856097"/>
              <a:gd name="connsiteX18570" fmla="*/ 6781753 w 8830208"/>
              <a:gd name="connsiteY18570" fmla="*/ 7612742 h 8856097"/>
              <a:gd name="connsiteX18571" fmla="*/ 6791278 w 8830208"/>
              <a:gd name="connsiteY18571" fmla="*/ 7602655 h 8856097"/>
              <a:gd name="connsiteX18572" fmla="*/ 6781753 w 8830208"/>
              <a:gd name="connsiteY18572" fmla="*/ 7598454 h 8856097"/>
              <a:gd name="connsiteX18573" fmla="*/ 6772228 w 8830208"/>
              <a:gd name="connsiteY18573" fmla="*/ 7608542 h 8856097"/>
              <a:gd name="connsiteX18574" fmla="*/ 7086553 w 8830208"/>
              <a:gd name="connsiteY18574" fmla="*/ 7607979 h 8856097"/>
              <a:gd name="connsiteX18575" fmla="*/ 7096078 w 8830208"/>
              <a:gd name="connsiteY18575" fmla="*/ 7617504 h 8856097"/>
              <a:gd name="connsiteX18576" fmla="*/ 7105603 w 8830208"/>
              <a:gd name="connsiteY18576" fmla="*/ 7607979 h 8856097"/>
              <a:gd name="connsiteX18577" fmla="*/ 7096078 w 8830208"/>
              <a:gd name="connsiteY18577" fmla="*/ 7598454 h 8856097"/>
              <a:gd name="connsiteX18578" fmla="*/ 7086553 w 8830208"/>
              <a:gd name="connsiteY18578" fmla="*/ 7607979 h 8856097"/>
              <a:gd name="connsiteX18579" fmla="*/ 7334203 w 8830208"/>
              <a:gd name="connsiteY18579" fmla="*/ 7607979 h 8856097"/>
              <a:gd name="connsiteX18580" fmla="*/ 7343728 w 8830208"/>
              <a:gd name="connsiteY18580" fmla="*/ 7617504 h 8856097"/>
              <a:gd name="connsiteX18581" fmla="*/ 7353253 w 8830208"/>
              <a:gd name="connsiteY18581" fmla="*/ 7607979 h 8856097"/>
              <a:gd name="connsiteX18582" fmla="*/ 7343728 w 8830208"/>
              <a:gd name="connsiteY18582" fmla="*/ 7598454 h 8856097"/>
              <a:gd name="connsiteX18583" fmla="*/ 7334203 w 8830208"/>
              <a:gd name="connsiteY18583" fmla="*/ 7607979 h 8856097"/>
              <a:gd name="connsiteX18584" fmla="*/ 7972378 w 8830208"/>
              <a:gd name="connsiteY18584" fmla="*/ 7607979 h 8856097"/>
              <a:gd name="connsiteX18585" fmla="*/ 7981903 w 8830208"/>
              <a:gd name="connsiteY18585" fmla="*/ 7617504 h 8856097"/>
              <a:gd name="connsiteX18586" fmla="*/ 7991428 w 8830208"/>
              <a:gd name="connsiteY18586" fmla="*/ 7607979 h 8856097"/>
              <a:gd name="connsiteX18587" fmla="*/ 7981903 w 8830208"/>
              <a:gd name="connsiteY18587" fmla="*/ 7598454 h 8856097"/>
              <a:gd name="connsiteX18588" fmla="*/ 7972378 w 8830208"/>
              <a:gd name="connsiteY18588" fmla="*/ 7607979 h 8856097"/>
              <a:gd name="connsiteX18589" fmla="*/ 8410527 w 8830208"/>
              <a:gd name="connsiteY18589" fmla="*/ 7613304 h 8856097"/>
              <a:gd name="connsiteX18590" fmla="*/ 8420052 w 8830208"/>
              <a:gd name="connsiteY18590" fmla="*/ 7622267 h 8856097"/>
              <a:gd name="connsiteX18591" fmla="*/ 8429577 w 8830208"/>
              <a:gd name="connsiteY18591" fmla="*/ 7607418 h 8856097"/>
              <a:gd name="connsiteX18592" fmla="*/ 8420052 w 8830208"/>
              <a:gd name="connsiteY18592" fmla="*/ 7598454 h 8856097"/>
              <a:gd name="connsiteX18593" fmla="*/ 8410527 w 8830208"/>
              <a:gd name="connsiteY18593" fmla="*/ 7613304 h 8856097"/>
              <a:gd name="connsiteX18594" fmla="*/ 8505777 w 8830208"/>
              <a:gd name="connsiteY18594" fmla="*/ 7607979 h 8856097"/>
              <a:gd name="connsiteX18595" fmla="*/ 8515302 w 8830208"/>
              <a:gd name="connsiteY18595" fmla="*/ 7617504 h 8856097"/>
              <a:gd name="connsiteX18596" fmla="*/ 8524827 w 8830208"/>
              <a:gd name="connsiteY18596" fmla="*/ 7607979 h 8856097"/>
              <a:gd name="connsiteX18597" fmla="*/ 8515302 w 8830208"/>
              <a:gd name="connsiteY18597" fmla="*/ 7598454 h 8856097"/>
              <a:gd name="connsiteX18598" fmla="*/ 8505777 w 8830208"/>
              <a:gd name="connsiteY18598" fmla="*/ 7607979 h 8856097"/>
              <a:gd name="connsiteX18599" fmla="*/ 8625630 w 8830208"/>
              <a:gd name="connsiteY18599" fmla="*/ 7606703 h 8856097"/>
              <a:gd name="connsiteX18600" fmla="*/ 8623888 w 8830208"/>
              <a:gd name="connsiteY18600" fmla="*/ 7624487 h 8856097"/>
              <a:gd name="connsiteX18601" fmla="*/ 8637098 w 8830208"/>
              <a:gd name="connsiteY18601" fmla="*/ 7606665 h 8856097"/>
              <a:gd name="connsiteX18602" fmla="*/ 8633089 w 8830208"/>
              <a:gd name="connsiteY18602" fmla="*/ 7594635 h 8856097"/>
              <a:gd name="connsiteX18603" fmla="*/ 8625630 w 8830208"/>
              <a:gd name="connsiteY18603" fmla="*/ 7606703 h 8856097"/>
              <a:gd name="connsiteX18604" fmla="*/ 6576965 w 8830208"/>
              <a:gd name="connsiteY18604" fmla="*/ 7617504 h 8856097"/>
              <a:gd name="connsiteX18605" fmla="*/ 6581165 w 8830208"/>
              <a:gd name="connsiteY18605" fmla="*/ 7627029 h 8856097"/>
              <a:gd name="connsiteX18606" fmla="*/ 6591253 w 8830208"/>
              <a:gd name="connsiteY18606" fmla="*/ 7617504 h 8856097"/>
              <a:gd name="connsiteX18607" fmla="*/ 6587052 w 8830208"/>
              <a:gd name="connsiteY18607" fmla="*/ 7607979 h 8856097"/>
              <a:gd name="connsiteX18608" fmla="*/ 6576965 w 8830208"/>
              <a:gd name="connsiteY18608" fmla="*/ 7617504 h 8856097"/>
              <a:gd name="connsiteX18609" fmla="*/ 7229428 w 8830208"/>
              <a:gd name="connsiteY18609" fmla="*/ 7617504 h 8856097"/>
              <a:gd name="connsiteX18610" fmla="*/ 7238953 w 8830208"/>
              <a:gd name="connsiteY18610" fmla="*/ 7627029 h 8856097"/>
              <a:gd name="connsiteX18611" fmla="*/ 7248478 w 8830208"/>
              <a:gd name="connsiteY18611" fmla="*/ 7617504 h 8856097"/>
              <a:gd name="connsiteX18612" fmla="*/ 7238953 w 8830208"/>
              <a:gd name="connsiteY18612" fmla="*/ 7607979 h 8856097"/>
              <a:gd name="connsiteX18613" fmla="*/ 7229428 w 8830208"/>
              <a:gd name="connsiteY18613" fmla="*/ 7617504 h 8856097"/>
              <a:gd name="connsiteX18614" fmla="*/ 8207417 w 8830208"/>
              <a:gd name="connsiteY18614" fmla="*/ 7621334 h 8856097"/>
              <a:gd name="connsiteX18615" fmla="*/ 8221351 w 8830208"/>
              <a:gd name="connsiteY18615" fmla="*/ 7640498 h 8856097"/>
              <a:gd name="connsiteX18616" fmla="*/ 8221047 w 8830208"/>
              <a:gd name="connsiteY18616" fmla="*/ 7607979 h 8856097"/>
              <a:gd name="connsiteX18617" fmla="*/ 8207417 w 8830208"/>
              <a:gd name="connsiteY18617" fmla="*/ 7621334 h 8856097"/>
              <a:gd name="connsiteX18618" fmla="*/ 8315278 w 8830208"/>
              <a:gd name="connsiteY18618" fmla="*/ 7622829 h 8856097"/>
              <a:gd name="connsiteX18619" fmla="*/ 8324803 w 8830208"/>
              <a:gd name="connsiteY18619" fmla="*/ 7631792 h 8856097"/>
              <a:gd name="connsiteX18620" fmla="*/ 8334328 w 8830208"/>
              <a:gd name="connsiteY18620" fmla="*/ 7616943 h 8856097"/>
              <a:gd name="connsiteX18621" fmla="*/ 8324803 w 8830208"/>
              <a:gd name="connsiteY18621" fmla="*/ 7607979 h 8856097"/>
              <a:gd name="connsiteX18622" fmla="*/ 8315278 w 8830208"/>
              <a:gd name="connsiteY18622" fmla="*/ 7622829 h 8856097"/>
              <a:gd name="connsiteX18623" fmla="*/ 6476953 w 8830208"/>
              <a:gd name="connsiteY18623" fmla="*/ 7627029 h 8856097"/>
              <a:gd name="connsiteX18624" fmla="*/ 6486478 w 8830208"/>
              <a:gd name="connsiteY18624" fmla="*/ 7636554 h 8856097"/>
              <a:gd name="connsiteX18625" fmla="*/ 6496003 w 8830208"/>
              <a:gd name="connsiteY18625" fmla="*/ 7627029 h 8856097"/>
              <a:gd name="connsiteX18626" fmla="*/ 6486478 w 8830208"/>
              <a:gd name="connsiteY18626" fmla="*/ 7617504 h 8856097"/>
              <a:gd name="connsiteX18627" fmla="*/ 6476953 w 8830208"/>
              <a:gd name="connsiteY18627" fmla="*/ 7627029 h 8856097"/>
              <a:gd name="connsiteX18628" fmla="*/ 7029403 w 8830208"/>
              <a:gd name="connsiteY18628" fmla="*/ 7627029 h 8856097"/>
              <a:gd name="connsiteX18629" fmla="*/ 7039490 w 8830208"/>
              <a:gd name="connsiteY18629" fmla="*/ 7636554 h 8856097"/>
              <a:gd name="connsiteX18630" fmla="*/ 7043690 w 8830208"/>
              <a:gd name="connsiteY18630" fmla="*/ 7627029 h 8856097"/>
              <a:gd name="connsiteX18631" fmla="*/ 7033603 w 8830208"/>
              <a:gd name="connsiteY18631" fmla="*/ 7617504 h 8856097"/>
              <a:gd name="connsiteX18632" fmla="*/ 7029403 w 8830208"/>
              <a:gd name="connsiteY18632" fmla="*/ 7627029 h 8856097"/>
              <a:gd name="connsiteX18633" fmla="*/ 7381828 w 8830208"/>
              <a:gd name="connsiteY18633" fmla="*/ 7632354 h 8856097"/>
              <a:gd name="connsiteX18634" fmla="*/ 7391353 w 8830208"/>
              <a:gd name="connsiteY18634" fmla="*/ 7641317 h 8856097"/>
              <a:gd name="connsiteX18635" fmla="*/ 7400878 w 8830208"/>
              <a:gd name="connsiteY18635" fmla="*/ 7626468 h 8856097"/>
              <a:gd name="connsiteX18636" fmla="*/ 7391353 w 8830208"/>
              <a:gd name="connsiteY18636" fmla="*/ 7617504 h 8856097"/>
              <a:gd name="connsiteX18637" fmla="*/ 7381828 w 8830208"/>
              <a:gd name="connsiteY18637" fmla="*/ 7632354 h 8856097"/>
              <a:gd name="connsiteX18638" fmla="*/ 7486603 w 8830208"/>
              <a:gd name="connsiteY18638" fmla="*/ 7627029 h 8856097"/>
              <a:gd name="connsiteX18639" fmla="*/ 7496128 w 8830208"/>
              <a:gd name="connsiteY18639" fmla="*/ 7636554 h 8856097"/>
              <a:gd name="connsiteX18640" fmla="*/ 7505653 w 8830208"/>
              <a:gd name="connsiteY18640" fmla="*/ 7627029 h 8856097"/>
              <a:gd name="connsiteX18641" fmla="*/ 7496128 w 8830208"/>
              <a:gd name="connsiteY18641" fmla="*/ 7617504 h 8856097"/>
              <a:gd name="connsiteX18642" fmla="*/ 7486603 w 8830208"/>
              <a:gd name="connsiteY18642" fmla="*/ 7627029 h 8856097"/>
              <a:gd name="connsiteX18643" fmla="*/ 7915228 w 8830208"/>
              <a:gd name="connsiteY18643" fmla="*/ 7627029 h 8856097"/>
              <a:gd name="connsiteX18644" fmla="*/ 7924753 w 8830208"/>
              <a:gd name="connsiteY18644" fmla="*/ 7636554 h 8856097"/>
              <a:gd name="connsiteX18645" fmla="*/ 7934278 w 8830208"/>
              <a:gd name="connsiteY18645" fmla="*/ 7627029 h 8856097"/>
              <a:gd name="connsiteX18646" fmla="*/ 7924753 w 8830208"/>
              <a:gd name="connsiteY18646" fmla="*/ 7617504 h 8856097"/>
              <a:gd name="connsiteX18647" fmla="*/ 7915228 w 8830208"/>
              <a:gd name="connsiteY18647" fmla="*/ 7627029 h 8856097"/>
              <a:gd name="connsiteX18648" fmla="*/ 8015240 w 8830208"/>
              <a:gd name="connsiteY18648" fmla="*/ 7627029 h 8856097"/>
              <a:gd name="connsiteX18649" fmla="*/ 8019440 w 8830208"/>
              <a:gd name="connsiteY18649" fmla="*/ 7636554 h 8856097"/>
              <a:gd name="connsiteX18650" fmla="*/ 8029528 w 8830208"/>
              <a:gd name="connsiteY18650" fmla="*/ 7627029 h 8856097"/>
              <a:gd name="connsiteX18651" fmla="*/ 8025327 w 8830208"/>
              <a:gd name="connsiteY18651" fmla="*/ 7617504 h 8856097"/>
              <a:gd name="connsiteX18652" fmla="*/ 8015240 w 8830208"/>
              <a:gd name="connsiteY18652" fmla="*/ 7627029 h 8856097"/>
              <a:gd name="connsiteX18653" fmla="*/ 8105728 w 8830208"/>
              <a:gd name="connsiteY18653" fmla="*/ 7631792 h 8856097"/>
              <a:gd name="connsiteX18654" fmla="*/ 8115253 w 8830208"/>
              <a:gd name="connsiteY18654" fmla="*/ 7646079 h 8856097"/>
              <a:gd name="connsiteX18655" fmla="*/ 8124778 w 8830208"/>
              <a:gd name="connsiteY18655" fmla="*/ 7631792 h 8856097"/>
              <a:gd name="connsiteX18656" fmla="*/ 8115253 w 8830208"/>
              <a:gd name="connsiteY18656" fmla="*/ 7617504 h 8856097"/>
              <a:gd name="connsiteX18657" fmla="*/ 8105728 w 8830208"/>
              <a:gd name="connsiteY18657" fmla="*/ 7631792 h 8856097"/>
              <a:gd name="connsiteX18658" fmla="*/ 8448627 w 8830208"/>
              <a:gd name="connsiteY18658" fmla="*/ 7632354 h 8856097"/>
              <a:gd name="connsiteX18659" fmla="*/ 8458305 w 8830208"/>
              <a:gd name="connsiteY18659" fmla="*/ 7641222 h 8856097"/>
              <a:gd name="connsiteX18660" fmla="*/ 8462506 w 8830208"/>
              <a:gd name="connsiteY18660" fmla="*/ 7626373 h 8856097"/>
              <a:gd name="connsiteX18661" fmla="*/ 8448627 w 8830208"/>
              <a:gd name="connsiteY18661" fmla="*/ 7632354 h 8856097"/>
              <a:gd name="connsiteX18662" fmla="*/ 8553402 w 8830208"/>
              <a:gd name="connsiteY18662" fmla="*/ 7631792 h 8856097"/>
              <a:gd name="connsiteX18663" fmla="*/ 8562927 w 8830208"/>
              <a:gd name="connsiteY18663" fmla="*/ 7646079 h 8856097"/>
              <a:gd name="connsiteX18664" fmla="*/ 8572452 w 8830208"/>
              <a:gd name="connsiteY18664" fmla="*/ 7631792 h 8856097"/>
              <a:gd name="connsiteX18665" fmla="*/ 8562927 w 8830208"/>
              <a:gd name="connsiteY18665" fmla="*/ 7617504 h 8856097"/>
              <a:gd name="connsiteX18666" fmla="*/ 8553402 w 8830208"/>
              <a:gd name="connsiteY18666" fmla="*/ 7631792 h 8856097"/>
              <a:gd name="connsiteX18667" fmla="*/ 8663950 w 8830208"/>
              <a:gd name="connsiteY18667" fmla="*/ 7632593 h 8856097"/>
              <a:gd name="connsiteX18668" fmla="*/ 8669484 w 8830208"/>
              <a:gd name="connsiteY18668" fmla="*/ 7643898 h 8856097"/>
              <a:gd name="connsiteX18669" fmla="*/ 8679037 w 8830208"/>
              <a:gd name="connsiteY18669" fmla="*/ 7617504 h 8856097"/>
              <a:gd name="connsiteX18670" fmla="*/ 8663950 w 8830208"/>
              <a:gd name="connsiteY18670" fmla="*/ 7632593 h 8856097"/>
              <a:gd name="connsiteX18671" fmla="*/ 8767324 w 8830208"/>
              <a:gd name="connsiteY18671" fmla="*/ 7627668 h 8856097"/>
              <a:gd name="connsiteX18672" fmla="*/ 8766124 w 8830208"/>
              <a:gd name="connsiteY18672" fmla="*/ 7642908 h 8856097"/>
              <a:gd name="connsiteX18673" fmla="*/ 8791527 w 8830208"/>
              <a:gd name="connsiteY18673" fmla="*/ 7626468 h 8856097"/>
              <a:gd name="connsiteX18674" fmla="*/ 8767324 w 8830208"/>
              <a:gd name="connsiteY18674" fmla="*/ 7627668 h 8856097"/>
              <a:gd name="connsiteX18675" fmla="*/ 6715078 w 8830208"/>
              <a:gd name="connsiteY18675" fmla="*/ 7637117 h 8856097"/>
              <a:gd name="connsiteX18676" fmla="*/ 6724603 w 8830208"/>
              <a:gd name="connsiteY18676" fmla="*/ 7641317 h 8856097"/>
              <a:gd name="connsiteX18677" fmla="*/ 6734128 w 8830208"/>
              <a:gd name="connsiteY18677" fmla="*/ 7631230 h 8856097"/>
              <a:gd name="connsiteX18678" fmla="*/ 6724603 w 8830208"/>
              <a:gd name="connsiteY18678" fmla="*/ 7627029 h 8856097"/>
              <a:gd name="connsiteX18679" fmla="*/ 6715078 w 8830208"/>
              <a:gd name="connsiteY18679" fmla="*/ 7637117 h 8856097"/>
              <a:gd name="connsiteX18680" fmla="*/ 7277053 w 8830208"/>
              <a:gd name="connsiteY18680" fmla="*/ 7641879 h 8856097"/>
              <a:gd name="connsiteX18681" fmla="*/ 7286578 w 8830208"/>
              <a:gd name="connsiteY18681" fmla="*/ 7650842 h 8856097"/>
              <a:gd name="connsiteX18682" fmla="*/ 7296103 w 8830208"/>
              <a:gd name="connsiteY18682" fmla="*/ 7635993 h 8856097"/>
              <a:gd name="connsiteX18683" fmla="*/ 7286578 w 8830208"/>
              <a:gd name="connsiteY18683" fmla="*/ 7627029 h 8856097"/>
              <a:gd name="connsiteX18684" fmla="*/ 7277053 w 8830208"/>
              <a:gd name="connsiteY18684" fmla="*/ 7641879 h 8856097"/>
              <a:gd name="connsiteX18685" fmla="*/ 8353378 w 8830208"/>
              <a:gd name="connsiteY18685" fmla="*/ 7641879 h 8856097"/>
              <a:gd name="connsiteX18686" fmla="*/ 8363055 w 8830208"/>
              <a:gd name="connsiteY18686" fmla="*/ 7650747 h 8856097"/>
              <a:gd name="connsiteX18687" fmla="*/ 8367256 w 8830208"/>
              <a:gd name="connsiteY18687" fmla="*/ 7635898 h 8856097"/>
              <a:gd name="connsiteX18688" fmla="*/ 8353378 w 8830208"/>
              <a:gd name="connsiteY18688" fmla="*/ 7641879 h 8856097"/>
              <a:gd name="connsiteX18689" fmla="*/ 6525330 w 8830208"/>
              <a:gd name="connsiteY18689" fmla="*/ 7651633 h 8856097"/>
              <a:gd name="connsiteX18690" fmla="*/ 6531083 w 8830208"/>
              <a:gd name="connsiteY18690" fmla="*/ 7657396 h 8856097"/>
              <a:gd name="connsiteX18691" fmla="*/ 6530331 w 8830208"/>
              <a:gd name="connsiteY18691" fmla="*/ 7639136 h 8856097"/>
              <a:gd name="connsiteX18692" fmla="*/ 6525330 w 8830208"/>
              <a:gd name="connsiteY18692" fmla="*/ 7651633 h 8856097"/>
              <a:gd name="connsiteX18693" fmla="*/ 6619828 w 8830208"/>
              <a:gd name="connsiteY18693" fmla="*/ 7646642 h 8856097"/>
              <a:gd name="connsiteX18694" fmla="*/ 6629353 w 8830208"/>
              <a:gd name="connsiteY18694" fmla="*/ 7650842 h 8856097"/>
              <a:gd name="connsiteX18695" fmla="*/ 6638878 w 8830208"/>
              <a:gd name="connsiteY18695" fmla="*/ 7640755 h 8856097"/>
              <a:gd name="connsiteX18696" fmla="*/ 6629353 w 8830208"/>
              <a:gd name="connsiteY18696" fmla="*/ 7636554 h 8856097"/>
              <a:gd name="connsiteX18697" fmla="*/ 6619828 w 8830208"/>
              <a:gd name="connsiteY18697" fmla="*/ 7646642 h 8856097"/>
              <a:gd name="connsiteX18698" fmla="*/ 7172278 w 8830208"/>
              <a:gd name="connsiteY18698" fmla="*/ 7651404 h 8856097"/>
              <a:gd name="connsiteX18699" fmla="*/ 7181803 w 8830208"/>
              <a:gd name="connsiteY18699" fmla="*/ 7660367 h 8856097"/>
              <a:gd name="connsiteX18700" fmla="*/ 7191328 w 8830208"/>
              <a:gd name="connsiteY18700" fmla="*/ 7645518 h 8856097"/>
              <a:gd name="connsiteX18701" fmla="*/ 7181803 w 8830208"/>
              <a:gd name="connsiteY18701" fmla="*/ 7636554 h 8856097"/>
              <a:gd name="connsiteX18702" fmla="*/ 7172278 w 8830208"/>
              <a:gd name="connsiteY18702" fmla="*/ 7651404 h 8856097"/>
              <a:gd name="connsiteX18703" fmla="*/ 7430205 w 8830208"/>
              <a:gd name="connsiteY18703" fmla="*/ 7651633 h 8856097"/>
              <a:gd name="connsiteX18704" fmla="*/ 7435958 w 8830208"/>
              <a:gd name="connsiteY18704" fmla="*/ 7657396 h 8856097"/>
              <a:gd name="connsiteX18705" fmla="*/ 7435206 w 8830208"/>
              <a:gd name="connsiteY18705" fmla="*/ 7639136 h 8856097"/>
              <a:gd name="connsiteX18706" fmla="*/ 7430205 w 8830208"/>
              <a:gd name="connsiteY18706" fmla="*/ 7651633 h 8856097"/>
              <a:gd name="connsiteX18707" fmla="*/ 7619953 w 8830208"/>
              <a:gd name="connsiteY18707" fmla="*/ 7646079 h 8856097"/>
              <a:gd name="connsiteX18708" fmla="*/ 7629478 w 8830208"/>
              <a:gd name="connsiteY18708" fmla="*/ 7655604 h 8856097"/>
              <a:gd name="connsiteX18709" fmla="*/ 7639003 w 8830208"/>
              <a:gd name="connsiteY18709" fmla="*/ 7646079 h 8856097"/>
              <a:gd name="connsiteX18710" fmla="*/ 7629478 w 8830208"/>
              <a:gd name="connsiteY18710" fmla="*/ 7636554 h 8856097"/>
              <a:gd name="connsiteX18711" fmla="*/ 7619953 w 8830208"/>
              <a:gd name="connsiteY18711" fmla="*/ 7646079 h 8856097"/>
              <a:gd name="connsiteX18712" fmla="*/ 7963605 w 8830208"/>
              <a:gd name="connsiteY18712" fmla="*/ 7651633 h 8856097"/>
              <a:gd name="connsiteX18713" fmla="*/ 7969358 w 8830208"/>
              <a:gd name="connsiteY18713" fmla="*/ 7657396 h 8856097"/>
              <a:gd name="connsiteX18714" fmla="*/ 7968606 w 8830208"/>
              <a:gd name="connsiteY18714" fmla="*/ 7639136 h 8856097"/>
              <a:gd name="connsiteX18715" fmla="*/ 7963605 w 8830208"/>
              <a:gd name="connsiteY18715" fmla="*/ 7651633 h 8856097"/>
              <a:gd name="connsiteX18716" fmla="*/ 8053340 w 8830208"/>
              <a:gd name="connsiteY18716" fmla="*/ 7646079 h 8856097"/>
              <a:gd name="connsiteX18717" fmla="*/ 8057540 w 8830208"/>
              <a:gd name="connsiteY18717" fmla="*/ 7655604 h 8856097"/>
              <a:gd name="connsiteX18718" fmla="*/ 8067628 w 8830208"/>
              <a:gd name="connsiteY18718" fmla="*/ 7646079 h 8856097"/>
              <a:gd name="connsiteX18719" fmla="*/ 8063427 w 8830208"/>
              <a:gd name="connsiteY18719" fmla="*/ 7636554 h 8856097"/>
              <a:gd name="connsiteX18720" fmla="*/ 8053340 w 8830208"/>
              <a:gd name="connsiteY18720" fmla="*/ 7646079 h 8856097"/>
              <a:gd name="connsiteX18721" fmla="*/ 8144647 w 8830208"/>
              <a:gd name="connsiteY18721" fmla="*/ 7659424 h 8856097"/>
              <a:gd name="connsiteX18722" fmla="*/ 8137617 w 8830208"/>
              <a:gd name="connsiteY18722" fmla="*/ 7697524 h 8856097"/>
              <a:gd name="connsiteX18723" fmla="*/ 8152533 w 8830208"/>
              <a:gd name="connsiteY18723" fmla="*/ 7680360 h 8856097"/>
              <a:gd name="connsiteX18724" fmla="*/ 8159563 w 8830208"/>
              <a:gd name="connsiteY18724" fmla="*/ 7642260 h 8856097"/>
              <a:gd name="connsiteX18725" fmla="*/ 8144647 w 8830208"/>
              <a:gd name="connsiteY18725" fmla="*/ 7659424 h 8856097"/>
              <a:gd name="connsiteX18726" fmla="*/ 8248603 w 8830208"/>
              <a:gd name="connsiteY18726" fmla="*/ 7650842 h 8856097"/>
              <a:gd name="connsiteX18727" fmla="*/ 8258128 w 8830208"/>
              <a:gd name="connsiteY18727" fmla="*/ 7665129 h 8856097"/>
              <a:gd name="connsiteX18728" fmla="*/ 8267653 w 8830208"/>
              <a:gd name="connsiteY18728" fmla="*/ 7650842 h 8856097"/>
              <a:gd name="connsiteX18729" fmla="*/ 8258128 w 8830208"/>
              <a:gd name="connsiteY18729" fmla="*/ 7636554 h 8856097"/>
              <a:gd name="connsiteX18730" fmla="*/ 8248603 w 8830208"/>
              <a:gd name="connsiteY18730" fmla="*/ 7650842 h 8856097"/>
              <a:gd name="connsiteX18731" fmla="*/ 8706478 w 8830208"/>
              <a:gd name="connsiteY18731" fmla="*/ 7650033 h 8856097"/>
              <a:gd name="connsiteX18732" fmla="*/ 8699840 w 8830208"/>
              <a:gd name="connsiteY18732" fmla="*/ 7671864 h 8856097"/>
              <a:gd name="connsiteX18733" fmla="*/ 8723195 w 8830208"/>
              <a:gd name="connsiteY18733" fmla="*/ 7645870 h 8856097"/>
              <a:gd name="connsiteX18734" fmla="*/ 8706478 w 8830208"/>
              <a:gd name="connsiteY18734" fmla="*/ 7650033 h 8856097"/>
              <a:gd name="connsiteX18735" fmla="*/ 6430080 w 8830208"/>
              <a:gd name="connsiteY18735" fmla="*/ 7661158 h 8856097"/>
              <a:gd name="connsiteX18736" fmla="*/ 6435833 w 8830208"/>
              <a:gd name="connsiteY18736" fmla="*/ 7666921 h 8856097"/>
              <a:gd name="connsiteX18737" fmla="*/ 6435081 w 8830208"/>
              <a:gd name="connsiteY18737" fmla="*/ 7648661 h 8856097"/>
              <a:gd name="connsiteX18738" fmla="*/ 6430080 w 8830208"/>
              <a:gd name="connsiteY18738" fmla="*/ 7661158 h 8856097"/>
              <a:gd name="connsiteX18739" fmla="*/ 6862715 w 8830208"/>
              <a:gd name="connsiteY18739" fmla="*/ 7655604 h 8856097"/>
              <a:gd name="connsiteX18740" fmla="*/ 6872802 w 8830208"/>
              <a:gd name="connsiteY18740" fmla="*/ 7665129 h 8856097"/>
              <a:gd name="connsiteX18741" fmla="*/ 6877003 w 8830208"/>
              <a:gd name="connsiteY18741" fmla="*/ 7655604 h 8856097"/>
              <a:gd name="connsiteX18742" fmla="*/ 6866915 w 8830208"/>
              <a:gd name="connsiteY18742" fmla="*/ 7646079 h 8856097"/>
              <a:gd name="connsiteX18743" fmla="*/ 6862715 w 8830208"/>
              <a:gd name="connsiteY18743" fmla="*/ 7655604 h 8856097"/>
              <a:gd name="connsiteX18744" fmla="*/ 6967490 w 8830208"/>
              <a:gd name="connsiteY18744" fmla="*/ 7655604 h 8856097"/>
              <a:gd name="connsiteX18745" fmla="*/ 6977577 w 8830208"/>
              <a:gd name="connsiteY18745" fmla="*/ 7665129 h 8856097"/>
              <a:gd name="connsiteX18746" fmla="*/ 6981778 w 8830208"/>
              <a:gd name="connsiteY18746" fmla="*/ 7655604 h 8856097"/>
              <a:gd name="connsiteX18747" fmla="*/ 6971690 w 8830208"/>
              <a:gd name="connsiteY18747" fmla="*/ 7646079 h 8856097"/>
              <a:gd name="connsiteX18748" fmla="*/ 6967490 w 8830208"/>
              <a:gd name="connsiteY18748" fmla="*/ 7655604 h 8856097"/>
              <a:gd name="connsiteX18749" fmla="*/ 7072265 w 8830208"/>
              <a:gd name="connsiteY18749" fmla="*/ 7655604 h 8856097"/>
              <a:gd name="connsiteX18750" fmla="*/ 7082352 w 8830208"/>
              <a:gd name="connsiteY18750" fmla="*/ 7665129 h 8856097"/>
              <a:gd name="connsiteX18751" fmla="*/ 7086553 w 8830208"/>
              <a:gd name="connsiteY18751" fmla="*/ 7655604 h 8856097"/>
              <a:gd name="connsiteX18752" fmla="*/ 7076465 w 8830208"/>
              <a:gd name="connsiteY18752" fmla="*/ 7646079 h 8856097"/>
              <a:gd name="connsiteX18753" fmla="*/ 7072265 w 8830208"/>
              <a:gd name="connsiteY18753" fmla="*/ 7655604 h 8856097"/>
              <a:gd name="connsiteX18754" fmla="*/ 7320706 w 8830208"/>
              <a:gd name="connsiteY18754" fmla="*/ 7654328 h 8856097"/>
              <a:gd name="connsiteX18755" fmla="*/ 7318963 w 8830208"/>
              <a:gd name="connsiteY18755" fmla="*/ 7672112 h 8856097"/>
              <a:gd name="connsiteX18756" fmla="*/ 7332174 w 8830208"/>
              <a:gd name="connsiteY18756" fmla="*/ 7654290 h 8856097"/>
              <a:gd name="connsiteX18757" fmla="*/ 7328164 w 8830208"/>
              <a:gd name="connsiteY18757" fmla="*/ 7642260 h 8856097"/>
              <a:gd name="connsiteX18758" fmla="*/ 7320706 w 8830208"/>
              <a:gd name="connsiteY18758" fmla="*/ 7654328 h 8856097"/>
              <a:gd name="connsiteX18759" fmla="*/ 7753303 w 8830208"/>
              <a:gd name="connsiteY18759" fmla="*/ 7656167 h 8856097"/>
              <a:gd name="connsiteX18760" fmla="*/ 7762828 w 8830208"/>
              <a:gd name="connsiteY18760" fmla="*/ 7660367 h 8856097"/>
              <a:gd name="connsiteX18761" fmla="*/ 7772353 w 8830208"/>
              <a:gd name="connsiteY18761" fmla="*/ 7650280 h 8856097"/>
              <a:gd name="connsiteX18762" fmla="*/ 7762828 w 8830208"/>
              <a:gd name="connsiteY18762" fmla="*/ 7646079 h 8856097"/>
              <a:gd name="connsiteX18763" fmla="*/ 7753303 w 8830208"/>
              <a:gd name="connsiteY18763" fmla="*/ 7656167 h 8856097"/>
              <a:gd name="connsiteX18764" fmla="*/ 8486727 w 8830208"/>
              <a:gd name="connsiteY18764" fmla="*/ 7660929 h 8856097"/>
              <a:gd name="connsiteX18765" fmla="*/ 8496252 w 8830208"/>
              <a:gd name="connsiteY18765" fmla="*/ 7669892 h 8856097"/>
              <a:gd name="connsiteX18766" fmla="*/ 8505777 w 8830208"/>
              <a:gd name="connsiteY18766" fmla="*/ 7655043 h 8856097"/>
              <a:gd name="connsiteX18767" fmla="*/ 8496252 w 8830208"/>
              <a:gd name="connsiteY18767" fmla="*/ 7646079 h 8856097"/>
              <a:gd name="connsiteX18768" fmla="*/ 8486727 w 8830208"/>
              <a:gd name="connsiteY18768" fmla="*/ 7660929 h 8856097"/>
              <a:gd name="connsiteX18769" fmla="*/ 8601027 w 8830208"/>
              <a:gd name="connsiteY18769" fmla="*/ 7660929 h 8856097"/>
              <a:gd name="connsiteX18770" fmla="*/ 8610552 w 8830208"/>
              <a:gd name="connsiteY18770" fmla="*/ 7669892 h 8856097"/>
              <a:gd name="connsiteX18771" fmla="*/ 8620077 w 8830208"/>
              <a:gd name="connsiteY18771" fmla="*/ 7655043 h 8856097"/>
              <a:gd name="connsiteX18772" fmla="*/ 8610552 w 8830208"/>
              <a:gd name="connsiteY18772" fmla="*/ 7646079 h 8856097"/>
              <a:gd name="connsiteX18773" fmla="*/ 8601027 w 8830208"/>
              <a:gd name="connsiteY18773" fmla="*/ 7660929 h 8856097"/>
              <a:gd name="connsiteX18774" fmla="*/ 6657928 w 8830208"/>
              <a:gd name="connsiteY18774" fmla="*/ 7665129 h 8856097"/>
              <a:gd name="connsiteX18775" fmla="*/ 6667453 w 8830208"/>
              <a:gd name="connsiteY18775" fmla="*/ 7674654 h 8856097"/>
              <a:gd name="connsiteX18776" fmla="*/ 6676978 w 8830208"/>
              <a:gd name="connsiteY18776" fmla="*/ 7665129 h 8856097"/>
              <a:gd name="connsiteX18777" fmla="*/ 6667453 w 8830208"/>
              <a:gd name="connsiteY18777" fmla="*/ 7655604 h 8856097"/>
              <a:gd name="connsiteX18778" fmla="*/ 6657928 w 8830208"/>
              <a:gd name="connsiteY18778" fmla="*/ 7665129 h 8856097"/>
              <a:gd name="connsiteX18779" fmla="*/ 7215550 w 8830208"/>
              <a:gd name="connsiteY18779" fmla="*/ 7664473 h 8856097"/>
              <a:gd name="connsiteX18780" fmla="*/ 7219750 w 8830208"/>
              <a:gd name="connsiteY18780" fmla="*/ 7679322 h 8856097"/>
              <a:gd name="connsiteX18781" fmla="*/ 7229428 w 8830208"/>
              <a:gd name="connsiteY18781" fmla="*/ 7670454 h 8856097"/>
              <a:gd name="connsiteX18782" fmla="*/ 7215550 w 8830208"/>
              <a:gd name="connsiteY18782" fmla="*/ 7664473 h 8856097"/>
              <a:gd name="connsiteX18783" fmla="*/ 7658053 w 8830208"/>
              <a:gd name="connsiteY18783" fmla="*/ 7665129 h 8856097"/>
              <a:gd name="connsiteX18784" fmla="*/ 7667578 w 8830208"/>
              <a:gd name="connsiteY18784" fmla="*/ 7674654 h 8856097"/>
              <a:gd name="connsiteX18785" fmla="*/ 7677103 w 8830208"/>
              <a:gd name="connsiteY18785" fmla="*/ 7665129 h 8856097"/>
              <a:gd name="connsiteX18786" fmla="*/ 7667578 w 8830208"/>
              <a:gd name="connsiteY18786" fmla="*/ 7655604 h 8856097"/>
              <a:gd name="connsiteX18787" fmla="*/ 7658053 w 8830208"/>
              <a:gd name="connsiteY18787" fmla="*/ 7665129 h 8856097"/>
              <a:gd name="connsiteX18788" fmla="*/ 8091850 w 8830208"/>
              <a:gd name="connsiteY18788" fmla="*/ 7664473 h 8856097"/>
              <a:gd name="connsiteX18789" fmla="*/ 8096050 w 8830208"/>
              <a:gd name="connsiteY18789" fmla="*/ 7679322 h 8856097"/>
              <a:gd name="connsiteX18790" fmla="*/ 8105728 w 8830208"/>
              <a:gd name="connsiteY18790" fmla="*/ 7670454 h 8856097"/>
              <a:gd name="connsiteX18791" fmla="*/ 8091850 w 8830208"/>
              <a:gd name="connsiteY18791" fmla="*/ 7664473 h 8856097"/>
              <a:gd name="connsiteX18792" fmla="*/ 8292256 w 8830208"/>
              <a:gd name="connsiteY18792" fmla="*/ 7663853 h 8856097"/>
              <a:gd name="connsiteX18793" fmla="*/ 8290513 w 8830208"/>
              <a:gd name="connsiteY18793" fmla="*/ 7681637 h 8856097"/>
              <a:gd name="connsiteX18794" fmla="*/ 8303724 w 8830208"/>
              <a:gd name="connsiteY18794" fmla="*/ 7663815 h 8856097"/>
              <a:gd name="connsiteX18795" fmla="*/ 8299714 w 8830208"/>
              <a:gd name="connsiteY18795" fmla="*/ 7651785 h 8856097"/>
              <a:gd name="connsiteX18796" fmla="*/ 8292256 w 8830208"/>
              <a:gd name="connsiteY18796" fmla="*/ 7663853 h 8856097"/>
              <a:gd name="connsiteX18797" fmla="*/ 6905578 w 8830208"/>
              <a:gd name="connsiteY18797" fmla="*/ 7674654 h 8856097"/>
              <a:gd name="connsiteX18798" fmla="*/ 6915665 w 8830208"/>
              <a:gd name="connsiteY18798" fmla="*/ 7684179 h 8856097"/>
              <a:gd name="connsiteX18799" fmla="*/ 6919865 w 8830208"/>
              <a:gd name="connsiteY18799" fmla="*/ 7674654 h 8856097"/>
              <a:gd name="connsiteX18800" fmla="*/ 6909778 w 8830208"/>
              <a:gd name="connsiteY18800" fmla="*/ 7665129 h 8856097"/>
              <a:gd name="connsiteX18801" fmla="*/ 6905578 w 8830208"/>
              <a:gd name="connsiteY18801" fmla="*/ 7674654 h 8856097"/>
              <a:gd name="connsiteX18802" fmla="*/ 7010353 w 8830208"/>
              <a:gd name="connsiteY18802" fmla="*/ 7674654 h 8856097"/>
              <a:gd name="connsiteX18803" fmla="*/ 7019878 w 8830208"/>
              <a:gd name="connsiteY18803" fmla="*/ 7684179 h 8856097"/>
              <a:gd name="connsiteX18804" fmla="*/ 7029403 w 8830208"/>
              <a:gd name="connsiteY18804" fmla="*/ 7674654 h 8856097"/>
              <a:gd name="connsiteX18805" fmla="*/ 7019878 w 8830208"/>
              <a:gd name="connsiteY18805" fmla="*/ 7665129 h 8856097"/>
              <a:gd name="connsiteX18806" fmla="*/ 7010353 w 8830208"/>
              <a:gd name="connsiteY18806" fmla="*/ 7674654 h 8856097"/>
              <a:gd name="connsiteX18807" fmla="*/ 7115128 w 8830208"/>
              <a:gd name="connsiteY18807" fmla="*/ 7674654 h 8856097"/>
              <a:gd name="connsiteX18808" fmla="*/ 7124653 w 8830208"/>
              <a:gd name="connsiteY18808" fmla="*/ 7684179 h 8856097"/>
              <a:gd name="connsiteX18809" fmla="*/ 7134178 w 8830208"/>
              <a:gd name="connsiteY18809" fmla="*/ 7674654 h 8856097"/>
              <a:gd name="connsiteX18810" fmla="*/ 7124653 w 8830208"/>
              <a:gd name="connsiteY18810" fmla="*/ 7665129 h 8856097"/>
              <a:gd name="connsiteX18811" fmla="*/ 7115128 w 8830208"/>
              <a:gd name="connsiteY18811" fmla="*/ 7674654 h 8856097"/>
              <a:gd name="connsiteX18812" fmla="*/ 7467553 w 8830208"/>
              <a:gd name="connsiteY18812" fmla="*/ 7679979 h 8856097"/>
              <a:gd name="connsiteX18813" fmla="*/ 7477078 w 8830208"/>
              <a:gd name="connsiteY18813" fmla="*/ 7688942 h 8856097"/>
              <a:gd name="connsiteX18814" fmla="*/ 7486603 w 8830208"/>
              <a:gd name="connsiteY18814" fmla="*/ 7674093 h 8856097"/>
              <a:gd name="connsiteX18815" fmla="*/ 7477078 w 8830208"/>
              <a:gd name="connsiteY18815" fmla="*/ 7665129 h 8856097"/>
              <a:gd name="connsiteX18816" fmla="*/ 7467553 w 8830208"/>
              <a:gd name="connsiteY18816" fmla="*/ 7679979 h 8856097"/>
              <a:gd name="connsiteX18817" fmla="*/ 8178736 w 8830208"/>
              <a:gd name="connsiteY18817" fmla="*/ 7685837 h 8856097"/>
              <a:gd name="connsiteX18818" fmla="*/ 8197234 w 8830208"/>
              <a:gd name="connsiteY18818" fmla="*/ 7702134 h 8856097"/>
              <a:gd name="connsiteX18819" fmla="*/ 8197330 w 8830208"/>
              <a:gd name="connsiteY18819" fmla="*/ 7665129 h 8856097"/>
              <a:gd name="connsiteX18820" fmla="*/ 8178736 w 8830208"/>
              <a:gd name="connsiteY18820" fmla="*/ 7685837 h 8856097"/>
              <a:gd name="connsiteX18821" fmla="*/ 8529294 w 8830208"/>
              <a:gd name="connsiteY18821" fmla="*/ 7675131 h 8856097"/>
              <a:gd name="connsiteX18822" fmla="*/ 8544868 w 8830208"/>
              <a:gd name="connsiteY18822" fmla="*/ 7686999 h 8856097"/>
              <a:gd name="connsiteX18823" fmla="*/ 8545363 w 8830208"/>
              <a:gd name="connsiteY18823" fmla="*/ 7670816 h 8856097"/>
              <a:gd name="connsiteX18824" fmla="*/ 8529294 w 8830208"/>
              <a:gd name="connsiteY18824" fmla="*/ 7675131 h 8856097"/>
              <a:gd name="connsiteX18825" fmla="*/ 8644680 w 8830208"/>
              <a:gd name="connsiteY18825" fmla="*/ 7673378 h 8856097"/>
              <a:gd name="connsiteX18826" fmla="*/ 8642938 w 8830208"/>
              <a:gd name="connsiteY18826" fmla="*/ 7691162 h 8856097"/>
              <a:gd name="connsiteX18827" fmla="*/ 8656148 w 8830208"/>
              <a:gd name="connsiteY18827" fmla="*/ 7673340 h 8856097"/>
              <a:gd name="connsiteX18828" fmla="*/ 8652139 w 8830208"/>
              <a:gd name="connsiteY18828" fmla="*/ 7661310 h 8856097"/>
              <a:gd name="connsiteX18829" fmla="*/ 8644680 w 8830208"/>
              <a:gd name="connsiteY18829" fmla="*/ 7673378 h 8856097"/>
              <a:gd name="connsiteX18830" fmla="*/ 8740150 w 8830208"/>
              <a:gd name="connsiteY18830" fmla="*/ 7680218 h 8856097"/>
              <a:gd name="connsiteX18831" fmla="*/ 8745684 w 8830208"/>
              <a:gd name="connsiteY18831" fmla="*/ 7691523 h 8856097"/>
              <a:gd name="connsiteX18832" fmla="*/ 8755237 w 8830208"/>
              <a:gd name="connsiteY18832" fmla="*/ 7665129 h 8856097"/>
              <a:gd name="connsiteX18833" fmla="*/ 8740150 w 8830208"/>
              <a:gd name="connsiteY18833" fmla="*/ 7680218 h 8856097"/>
              <a:gd name="connsiteX18834" fmla="*/ 6468180 w 8830208"/>
              <a:gd name="connsiteY18834" fmla="*/ 7689733 h 8856097"/>
              <a:gd name="connsiteX18835" fmla="*/ 6473933 w 8830208"/>
              <a:gd name="connsiteY18835" fmla="*/ 7695496 h 8856097"/>
              <a:gd name="connsiteX18836" fmla="*/ 6473181 w 8830208"/>
              <a:gd name="connsiteY18836" fmla="*/ 7677236 h 8856097"/>
              <a:gd name="connsiteX18837" fmla="*/ 6468180 w 8830208"/>
              <a:gd name="connsiteY18837" fmla="*/ 7689733 h 8856097"/>
              <a:gd name="connsiteX18838" fmla="*/ 6700790 w 8830208"/>
              <a:gd name="connsiteY18838" fmla="*/ 7684179 h 8856097"/>
              <a:gd name="connsiteX18839" fmla="*/ 6704990 w 8830208"/>
              <a:gd name="connsiteY18839" fmla="*/ 7693704 h 8856097"/>
              <a:gd name="connsiteX18840" fmla="*/ 6715078 w 8830208"/>
              <a:gd name="connsiteY18840" fmla="*/ 7684179 h 8856097"/>
              <a:gd name="connsiteX18841" fmla="*/ 6710877 w 8830208"/>
              <a:gd name="connsiteY18841" fmla="*/ 7674654 h 8856097"/>
              <a:gd name="connsiteX18842" fmla="*/ 6700790 w 8830208"/>
              <a:gd name="connsiteY18842" fmla="*/ 7684179 h 8856097"/>
              <a:gd name="connsiteX18843" fmla="*/ 7362778 w 8830208"/>
              <a:gd name="connsiteY18843" fmla="*/ 7684179 h 8856097"/>
              <a:gd name="connsiteX18844" fmla="*/ 7372303 w 8830208"/>
              <a:gd name="connsiteY18844" fmla="*/ 7693704 h 8856097"/>
              <a:gd name="connsiteX18845" fmla="*/ 7381828 w 8830208"/>
              <a:gd name="connsiteY18845" fmla="*/ 7684179 h 8856097"/>
              <a:gd name="connsiteX18846" fmla="*/ 7372303 w 8830208"/>
              <a:gd name="connsiteY18846" fmla="*/ 7674654 h 8856097"/>
              <a:gd name="connsiteX18847" fmla="*/ 7362778 w 8830208"/>
              <a:gd name="connsiteY18847" fmla="*/ 7684179 h 8856097"/>
              <a:gd name="connsiteX18848" fmla="*/ 8039805 w 8830208"/>
              <a:gd name="connsiteY18848" fmla="*/ 7689733 h 8856097"/>
              <a:gd name="connsiteX18849" fmla="*/ 8045558 w 8830208"/>
              <a:gd name="connsiteY18849" fmla="*/ 7695496 h 8856097"/>
              <a:gd name="connsiteX18850" fmla="*/ 8044806 w 8830208"/>
              <a:gd name="connsiteY18850" fmla="*/ 7677236 h 8856097"/>
              <a:gd name="connsiteX18851" fmla="*/ 8039805 w 8830208"/>
              <a:gd name="connsiteY18851" fmla="*/ 7689733 h 8856097"/>
              <a:gd name="connsiteX18852" fmla="*/ 8420052 w 8830208"/>
              <a:gd name="connsiteY18852" fmla="*/ 7684179 h 8856097"/>
              <a:gd name="connsiteX18853" fmla="*/ 8429577 w 8830208"/>
              <a:gd name="connsiteY18853" fmla="*/ 7693704 h 8856097"/>
              <a:gd name="connsiteX18854" fmla="*/ 8439102 w 8830208"/>
              <a:gd name="connsiteY18854" fmla="*/ 7684179 h 8856097"/>
              <a:gd name="connsiteX18855" fmla="*/ 8429577 w 8830208"/>
              <a:gd name="connsiteY18855" fmla="*/ 7674654 h 8856097"/>
              <a:gd name="connsiteX18856" fmla="*/ 8420052 w 8830208"/>
              <a:gd name="connsiteY18856" fmla="*/ 7684179 h 8856097"/>
              <a:gd name="connsiteX18857" fmla="*/ 6600778 w 8830208"/>
              <a:gd name="connsiteY18857" fmla="*/ 7693704 h 8856097"/>
              <a:gd name="connsiteX18858" fmla="*/ 6610303 w 8830208"/>
              <a:gd name="connsiteY18858" fmla="*/ 7703229 h 8856097"/>
              <a:gd name="connsiteX18859" fmla="*/ 6619828 w 8830208"/>
              <a:gd name="connsiteY18859" fmla="*/ 7693704 h 8856097"/>
              <a:gd name="connsiteX18860" fmla="*/ 6610303 w 8830208"/>
              <a:gd name="connsiteY18860" fmla="*/ 7684179 h 8856097"/>
              <a:gd name="connsiteX18861" fmla="*/ 6600778 w 8830208"/>
              <a:gd name="connsiteY18861" fmla="*/ 7693704 h 8856097"/>
              <a:gd name="connsiteX18862" fmla="*/ 7258003 w 8830208"/>
              <a:gd name="connsiteY18862" fmla="*/ 7693704 h 8856097"/>
              <a:gd name="connsiteX18863" fmla="*/ 7267528 w 8830208"/>
              <a:gd name="connsiteY18863" fmla="*/ 7703229 h 8856097"/>
              <a:gd name="connsiteX18864" fmla="*/ 7277053 w 8830208"/>
              <a:gd name="connsiteY18864" fmla="*/ 7693704 h 8856097"/>
              <a:gd name="connsiteX18865" fmla="*/ 7267528 w 8830208"/>
              <a:gd name="connsiteY18865" fmla="*/ 7684179 h 8856097"/>
              <a:gd name="connsiteX18866" fmla="*/ 7258003 w 8830208"/>
              <a:gd name="connsiteY18866" fmla="*/ 7693704 h 8856097"/>
              <a:gd name="connsiteX18867" fmla="*/ 7510825 w 8830208"/>
              <a:gd name="connsiteY18867" fmla="*/ 7693048 h 8856097"/>
              <a:gd name="connsiteX18868" fmla="*/ 7515025 w 8830208"/>
              <a:gd name="connsiteY18868" fmla="*/ 7707897 h 8856097"/>
              <a:gd name="connsiteX18869" fmla="*/ 7524703 w 8830208"/>
              <a:gd name="connsiteY18869" fmla="*/ 7699029 h 8856097"/>
              <a:gd name="connsiteX18870" fmla="*/ 7510825 w 8830208"/>
              <a:gd name="connsiteY18870" fmla="*/ 7693048 h 8856097"/>
              <a:gd name="connsiteX18871" fmla="*/ 7943803 w 8830208"/>
              <a:gd name="connsiteY18871" fmla="*/ 7693704 h 8856097"/>
              <a:gd name="connsiteX18872" fmla="*/ 7953890 w 8830208"/>
              <a:gd name="connsiteY18872" fmla="*/ 7703229 h 8856097"/>
              <a:gd name="connsiteX18873" fmla="*/ 7958090 w 8830208"/>
              <a:gd name="connsiteY18873" fmla="*/ 7693704 h 8856097"/>
              <a:gd name="connsiteX18874" fmla="*/ 7948003 w 8830208"/>
              <a:gd name="connsiteY18874" fmla="*/ 7684179 h 8856097"/>
              <a:gd name="connsiteX18875" fmla="*/ 7943803 w 8830208"/>
              <a:gd name="connsiteY18875" fmla="*/ 7693704 h 8856097"/>
              <a:gd name="connsiteX18876" fmla="*/ 8229553 w 8830208"/>
              <a:gd name="connsiteY18876" fmla="*/ 7700534 h 8856097"/>
              <a:gd name="connsiteX18877" fmla="*/ 8217646 w 8830208"/>
              <a:gd name="connsiteY18877" fmla="*/ 7725061 h 8856097"/>
              <a:gd name="connsiteX18878" fmla="*/ 8205740 w 8830208"/>
              <a:gd name="connsiteY18878" fmla="*/ 7729423 h 8856097"/>
              <a:gd name="connsiteX18879" fmla="*/ 8217294 w 8830208"/>
              <a:gd name="connsiteY18879" fmla="*/ 7741692 h 8856097"/>
              <a:gd name="connsiteX18880" fmla="*/ 8228848 w 8830208"/>
              <a:gd name="connsiteY18880" fmla="*/ 7753960 h 8856097"/>
              <a:gd name="connsiteX18881" fmla="*/ 8239078 w 8830208"/>
              <a:gd name="connsiteY18881" fmla="*/ 7727042 h 8856097"/>
              <a:gd name="connsiteX18882" fmla="*/ 8239430 w 8830208"/>
              <a:gd name="connsiteY18882" fmla="*/ 7690247 h 8856097"/>
              <a:gd name="connsiteX18883" fmla="*/ 8229553 w 8830208"/>
              <a:gd name="connsiteY18883" fmla="*/ 7700534 h 8856097"/>
              <a:gd name="connsiteX18884" fmla="*/ 8329975 w 8830208"/>
              <a:gd name="connsiteY18884" fmla="*/ 7693048 h 8856097"/>
              <a:gd name="connsiteX18885" fmla="*/ 8334175 w 8830208"/>
              <a:gd name="connsiteY18885" fmla="*/ 7707897 h 8856097"/>
              <a:gd name="connsiteX18886" fmla="*/ 8343853 w 8830208"/>
              <a:gd name="connsiteY18886" fmla="*/ 7699029 h 8856097"/>
              <a:gd name="connsiteX18887" fmla="*/ 8329975 w 8830208"/>
              <a:gd name="connsiteY18887" fmla="*/ 7693048 h 8856097"/>
              <a:gd name="connsiteX18888" fmla="*/ 6848428 w 8830208"/>
              <a:gd name="connsiteY18888" fmla="*/ 7703229 h 8856097"/>
              <a:gd name="connsiteX18889" fmla="*/ 6858515 w 8830208"/>
              <a:gd name="connsiteY18889" fmla="*/ 7712754 h 8856097"/>
              <a:gd name="connsiteX18890" fmla="*/ 6862715 w 8830208"/>
              <a:gd name="connsiteY18890" fmla="*/ 7703229 h 8856097"/>
              <a:gd name="connsiteX18891" fmla="*/ 6852628 w 8830208"/>
              <a:gd name="connsiteY18891" fmla="*/ 7693704 h 8856097"/>
              <a:gd name="connsiteX18892" fmla="*/ 6848428 w 8830208"/>
              <a:gd name="connsiteY18892" fmla="*/ 7703229 h 8856097"/>
              <a:gd name="connsiteX18893" fmla="*/ 7057978 w 8830208"/>
              <a:gd name="connsiteY18893" fmla="*/ 7703792 h 8856097"/>
              <a:gd name="connsiteX18894" fmla="*/ 7067503 w 8830208"/>
              <a:gd name="connsiteY18894" fmla="*/ 7707992 h 8856097"/>
              <a:gd name="connsiteX18895" fmla="*/ 7077028 w 8830208"/>
              <a:gd name="connsiteY18895" fmla="*/ 7697905 h 8856097"/>
              <a:gd name="connsiteX18896" fmla="*/ 7067503 w 8830208"/>
              <a:gd name="connsiteY18896" fmla="*/ 7693704 h 8856097"/>
              <a:gd name="connsiteX18897" fmla="*/ 7057978 w 8830208"/>
              <a:gd name="connsiteY18897" fmla="*/ 7703792 h 8856097"/>
              <a:gd name="connsiteX18898" fmla="*/ 7157990 w 8830208"/>
              <a:gd name="connsiteY18898" fmla="*/ 7703229 h 8856097"/>
              <a:gd name="connsiteX18899" fmla="*/ 7168077 w 8830208"/>
              <a:gd name="connsiteY18899" fmla="*/ 7712754 h 8856097"/>
              <a:gd name="connsiteX18900" fmla="*/ 7172278 w 8830208"/>
              <a:gd name="connsiteY18900" fmla="*/ 7703229 h 8856097"/>
              <a:gd name="connsiteX18901" fmla="*/ 7162190 w 8830208"/>
              <a:gd name="connsiteY18901" fmla="*/ 7693704 h 8856097"/>
              <a:gd name="connsiteX18902" fmla="*/ 7157990 w 8830208"/>
              <a:gd name="connsiteY18902" fmla="*/ 7703229 h 8856097"/>
              <a:gd name="connsiteX18903" fmla="*/ 7411155 w 8830208"/>
              <a:gd name="connsiteY18903" fmla="*/ 7708783 h 8856097"/>
              <a:gd name="connsiteX18904" fmla="*/ 7416908 w 8830208"/>
              <a:gd name="connsiteY18904" fmla="*/ 7714546 h 8856097"/>
              <a:gd name="connsiteX18905" fmla="*/ 7416156 w 8830208"/>
              <a:gd name="connsiteY18905" fmla="*/ 7696286 h 8856097"/>
              <a:gd name="connsiteX18906" fmla="*/ 7411155 w 8830208"/>
              <a:gd name="connsiteY18906" fmla="*/ 7708783 h 8856097"/>
              <a:gd name="connsiteX18907" fmla="*/ 8463705 w 8830208"/>
              <a:gd name="connsiteY18907" fmla="*/ 7701953 h 8856097"/>
              <a:gd name="connsiteX18908" fmla="*/ 8461963 w 8830208"/>
              <a:gd name="connsiteY18908" fmla="*/ 7719737 h 8856097"/>
              <a:gd name="connsiteX18909" fmla="*/ 8475173 w 8830208"/>
              <a:gd name="connsiteY18909" fmla="*/ 7701915 h 8856097"/>
              <a:gd name="connsiteX18910" fmla="*/ 8471164 w 8830208"/>
              <a:gd name="connsiteY18910" fmla="*/ 7689885 h 8856097"/>
              <a:gd name="connsiteX18911" fmla="*/ 8463705 w 8830208"/>
              <a:gd name="connsiteY18911" fmla="*/ 7701953 h 8856097"/>
              <a:gd name="connsiteX18912" fmla="*/ 8578005 w 8830208"/>
              <a:gd name="connsiteY18912" fmla="*/ 7701953 h 8856097"/>
              <a:gd name="connsiteX18913" fmla="*/ 8576263 w 8830208"/>
              <a:gd name="connsiteY18913" fmla="*/ 7719737 h 8856097"/>
              <a:gd name="connsiteX18914" fmla="*/ 8589473 w 8830208"/>
              <a:gd name="connsiteY18914" fmla="*/ 7701915 h 8856097"/>
              <a:gd name="connsiteX18915" fmla="*/ 8585464 w 8830208"/>
              <a:gd name="connsiteY18915" fmla="*/ 7689885 h 8856097"/>
              <a:gd name="connsiteX18916" fmla="*/ 8578005 w 8830208"/>
              <a:gd name="connsiteY18916" fmla="*/ 7701953 h 8856097"/>
              <a:gd name="connsiteX18917" fmla="*/ 8677227 w 8830208"/>
              <a:gd name="connsiteY18917" fmla="*/ 7707992 h 8856097"/>
              <a:gd name="connsiteX18918" fmla="*/ 8686752 w 8830208"/>
              <a:gd name="connsiteY18918" fmla="*/ 7722279 h 8856097"/>
              <a:gd name="connsiteX18919" fmla="*/ 8696277 w 8830208"/>
              <a:gd name="connsiteY18919" fmla="*/ 7707992 h 8856097"/>
              <a:gd name="connsiteX18920" fmla="*/ 8686752 w 8830208"/>
              <a:gd name="connsiteY18920" fmla="*/ 7693704 h 8856097"/>
              <a:gd name="connsiteX18921" fmla="*/ 8677227 w 8830208"/>
              <a:gd name="connsiteY18921" fmla="*/ 7707992 h 8856097"/>
              <a:gd name="connsiteX18922" fmla="*/ 8778250 w 8830208"/>
              <a:gd name="connsiteY18922" fmla="*/ 7708793 h 8856097"/>
              <a:gd name="connsiteX18923" fmla="*/ 8783784 w 8830208"/>
              <a:gd name="connsiteY18923" fmla="*/ 7720098 h 8856097"/>
              <a:gd name="connsiteX18924" fmla="*/ 8793337 w 8830208"/>
              <a:gd name="connsiteY18924" fmla="*/ 7693704 h 8856097"/>
              <a:gd name="connsiteX18925" fmla="*/ 8778250 w 8830208"/>
              <a:gd name="connsiteY18925" fmla="*/ 7708793 h 8856097"/>
              <a:gd name="connsiteX18926" fmla="*/ 6505528 w 8830208"/>
              <a:gd name="connsiteY18926" fmla="*/ 7713317 h 8856097"/>
              <a:gd name="connsiteX18927" fmla="*/ 6515053 w 8830208"/>
              <a:gd name="connsiteY18927" fmla="*/ 7717517 h 8856097"/>
              <a:gd name="connsiteX18928" fmla="*/ 6524578 w 8830208"/>
              <a:gd name="connsiteY18928" fmla="*/ 7707430 h 8856097"/>
              <a:gd name="connsiteX18929" fmla="*/ 6515053 w 8830208"/>
              <a:gd name="connsiteY18929" fmla="*/ 7703229 h 8856097"/>
              <a:gd name="connsiteX18930" fmla="*/ 6505528 w 8830208"/>
              <a:gd name="connsiteY18930" fmla="*/ 7713317 h 8856097"/>
              <a:gd name="connsiteX18931" fmla="*/ 6743653 w 8830208"/>
              <a:gd name="connsiteY18931" fmla="*/ 7713317 h 8856097"/>
              <a:gd name="connsiteX18932" fmla="*/ 6753178 w 8830208"/>
              <a:gd name="connsiteY18932" fmla="*/ 7717517 h 8856097"/>
              <a:gd name="connsiteX18933" fmla="*/ 6762703 w 8830208"/>
              <a:gd name="connsiteY18933" fmla="*/ 7707430 h 8856097"/>
              <a:gd name="connsiteX18934" fmla="*/ 6753178 w 8830208"/>
              <a:gd name="connsiteY18934" fmla="*/ 7703229 h 8856097"/>
              <a:gd name="connsiteX18935" fmla="*/ 6743653 w 8830208"/>
              <a:gd name="connsiteY18935" fmla="*/ 7713317 h 8856097"/>
              <a:gd name="connsiteX18936" fmla="*/ 7301370 w 8830208"/>
              <a:gd name="connsiteY18936" fmla="*/ 7711945 h 8856097"/>
              <a:gd name="connsiteX18937" fmla="*/ 7304818 w 8830208"/>
              <a:gd name="connsiteY18937" fmla="*/ 7726537 h 8856097"/>
              <a:gd name="connsiteX18938" fmla="*/ 7319410 w 8830208"/>
              <a:gd name="connsiteY18938" fmla="*/ 7723089 h 8856097"/>
              <a:gd name="connsiteX18939" fmla="*/ 7315962 w 8830208"/>
              <a:gd name="connsiteY18939" fmla="*/ 7708497 h 8856097"/>
              <a:gd name="connsiteX18940" fmla="*/ 7301370 w 8830208"/>
              <a:gd name="connsiteY18940" fmla="*/ 7711945 h 8856097"/>
              <a:gd name="connsiteX18941" fmla="*/ 8077153 w 8830208"/>
              <a:gd name="connsiteY18941" fmla="*/ 7713317 h 8856097"/>
              <a:gd name="connsiteX18942" fmla="*/ 8086678 w 8830208"/>
              <a:gd name="connsiteY18942" fmla="*/ 7717517 h 8856097"/>
              <a:gd name="connsiteX18943" fmla="*/ 8096203 w 8830208"/>
              <a:gd name="connsiteY18943" fmla="*/ 7707430 h 8856097"/>
              <a:gd name="connsiteX18944" fmla="*/ 8086678 w 8830208"/>
              <a:gd name="connsiteY18944" fmla="*/ 7703229 h 8856097"/>
              <a:gd name="connsiteX18945" fmla="*/ 8077153 w 8830208"/>
              <a:gd name="connsiteY18945" fmla="*/ 7713317 h 8856097"/>
              <a:gd name="connsiteX18946" fmla="*/ 8362903 w 8830208"/>
              <a:gd name="connsiteY18946" fmla="*/ 7717517 h 8856097"/>
              <a:gd name="connsiteX18947" fmla="*/ 8372428 w 8830208"/>
              <a:gd name="connsiteY18947" fmla="*/ 7731804 h 8856097"/>
              <a:gd name="connsiteX18948" fmla="*/ 8381953 w 8830208"/>
              <a:gd name="connsiteY18948" fmla="*/ 7717517 h 8856097"/>
              <a:gd name="connsiteX18949" fmla="*/ 8372428 w 8830208"/>
              <a:gd name="connsiteY18949" fmla="*/ 7703229 h 8856097"/>
              <a:gd name="connsiteX18950" fmla="*/ 8362903 w 8830208"/>
              <a:gd name="connsiteY18950" fmla="*/ 7717517 h 8856097"/>
              <a:gd name="connsiteX18951" fmla="*/ 6410278 w 8830208"/>
              <a:gd name="connsiteY18951" fmla="*/ 7722279 h 8856097"/>
              <a:gd name="connsiteX18952" fmla="*/ 6419803 w 8830208"/>
              <a:gd name="connsiteY18952" fmla="*/ 7731804 h 8856097"/>
              <a:gd name="connsiteX18953" fmla="*/ 6429328 w 8830208"/>
              <a:gd name="connsiteY18953" fmla="*/ 7722279 h 8856097"/>
              <a:gd name="connsiteX18954" fmla="*/ 6419803 w 8830208"/>
              <a:gd name="connsiteY18954" fmla="*/ 7712754 h 8856097"/>
              <a:gd name="connsiteX18955" fmla="*/ 6410278 w 8830208"/>
              <a:gd name="connsiteY18955" fmla="*/ 7722279 h 8856097"/>
              <a:gd name="connsiteX18956" fmla="*/ 6996065 w 8830208"/>
              <a:gd name="connsiteY18956" fmla="*/ 7722279 h 8856097"/>
              <a:gd name="connsiteX18957" fmla="*/ 7000265 w 8830208"/>
              <a:gd name="connsiteY18957" fmla="*/ 7731804 h 8856097"/>
              <a:gd name="connsiteX18958" fmla="*/ 7010353 w 8830208"/>
              <a:gd name="connsiteY18958" fmla="*/ 7722279 h 8856097"/>
              <a:gd name="connsiteX18959" fmla="*/ 7006152 w 8830208"/>
              <a:gd name="connsiteY18959" fmla="*/ 7712754 h 8856097"/>
              <a:gd name="connsiteX18960" fmla="*/ 6996065 w 8830208"/>
              <a:gd name="connsiteY18960" fmla="*/ 7722279 h 8856097"/>
              <a:gd name="connsiteX18961" fmla="*/ 7200853 w 8830208"/>
              <a:gd name="connsiteY18961" fmla="*/ 7722842 h 8856097"/>
              <a:gd name="connsiteX18962" fmla="*/ 7210378 w 8830208"/>
              <a:gd name="connsiteY18962" fmla="*/ 7727042 h 8856097"/>
              <a:gd name="connsiteX18963" fmla="*/ 7219903 w 8830208"/>
              <a:gd name="connsiteY18963" fmla="*/ 7716955 h 8856097"/>
              <a:gd name="connsiteX18964" fmla="*/ 7210378 w 8830208"/>
              <a:gd name="connsiteY18964" fmla="*/ 7712754 h 8856097"/>
              <a:gd name="connsiteX18965" fmla="*/ 7200853 w 8830208"/>
              <a:gd name="connsiteY18965" fmla="*/ 7722842 h 8856097"/>
              <a:gd name="connsiteX18966" fmla="*/ 7553278 w 8830208"/>
              <a:gd name="connsiteY18966" fmla="*/ 7722279 h 8856097"/>
              <a:gd name="connsiteX18967" fmla="*/ 7563365 w 8830208"/>
              <a:gd name="connsiteY18967" fmla="*/ 7731804 h 8856097"/>
              <a:gd name="connsiteX18968" fmla="*/ 7567565 w 8830208"/>
              <a:gd name="connsiteY18968" fmla="*/ 7722279 h 8856097"/>
              <a:gd name="connsiteX18969" fmla="*/ 7557478 w 8830208"/>
              <a:gd name="connsiteY18969" fmla="*/ 7712754 h 8856097"/>
              <a:gd name="connsiteX18970" fmla="*/ 7553278 w 8830208"/>
              <a:gd name="connsiteY18970" fmla="*/ 7722279 h 8856097"/>
              <a:gd name="connsiteX18971" fmla="*/ 8272415 w 8830208"/>
              <a:gd name="connsiteY18971" fmla="*/ 7722279 h 8856097"/>
              <a:gd name="connsiteX18972" fmla="*/ 8282502 w 8830208"/>
              <a:gd name="connsiteY18972" fmla="*/ 7731804 h 8856097"/>
              <a:gd name="connsiteX18973" fmla="*/ 8286703 w 8830208"/>
              <a:gd name="connsiteY18973" fmla="*/ 7722279 h 8856097"/>
              <a:gd name="connsiteX18974" fmla="*/ 8276615 w 8830208"/>
              <a:gd name="connsiteY18974" fmla="*/ 7712754 h 8856097"/>
              <a:gd name="connsiteX18975" fmla="*/ 8272415 w 8830208"/>
              <a:gd name="connsiteY18975" fmla="*/ 7722279 h 8856097"/>
              <a:gd name="connsiteX18976" fmla="*/ 8512721 w 8830208"/>
              <a:gd name="connsiteY18976" fmla="*/ 7718508 h 8856097"/>
              <a:gd name="connsiteX18977" fmla="*/ 8505777 w 8830208"/>
              <a:gd name="connsiteY18977" fmla="*/ 7740063 h 8856097"/>
              <a:gd name="connsiteX18978" fmla="*/ 8505777 w 8830208"/>
              <a:gd name="connsiteY18978" fmla="*/ 7754665 h 8856097"/>
              <a:gd name="connsiteX18979" fmla="*/ 8516369 w 8830208"/>
              <a:gd name="connsiteY18979" fmla="*/ 7744064 h 8856097"/>
              <a:gd name="connsiteX18980" fmla="*/ 8523322 w 8830208"/>
              <a:gd name="connsiteY18980" fmla="*/ 7722518 h 8856097"/>
              <a:gd name="connsiteX18981" fmla="*/ 8512721 w 8830208"/>
              <a:gd name="connsiteY18981" fmla="*/ 7718508 h 8856097"/>
              <a:gd name="connsiteX18982" fmla="*/ 8616610 w 8830208"/>
              <a:gd name="connsiteY18982" fmla="*/ 7727100 h 8856097"/>
              <a:gd name="connsiteX18983" fmla="*/ 8619810 w 8830208"/>
              <a:gd name="connsiteY18983" fmla="*/ 7741329 h 8856097"/>
              <a:gd name="connsiteX18984" fmla="*/ 8630755 w 8830208"/>
              <a:gd name="connsiteY18984" fmla="*/ 7718231 h 8856097"/>
              <a:gd name="connsiteX18985" fmla="*/ 8616610 w 8830208"/>
              <a:gd name="connsiteY18985" fmla="*/ 7727100 h 8856097"/>
              <a:gd name="connsiteX18986" fmla="*/ 8720880 w 8830208"/>
              <a:gd name="connsiteY18986" fmla="*/ 7721003 h 8856097"/>
              <a:gd name="connsiteX18987" fmla="*/ 8719138 w 8830208"/>
              <a:gd name="connsiteY18987" fmla="*/ 7738787 h 8856097"/>
              <a:gd name="connsiteX18988" fmla="*/ 8732348 w 8830208"/>
              <a:gd name="connsiteY18988" fmla="*/ 7720965 h 8856097"/>
              <a:gd name="connsiteX18989" fmla="*/ 8728339 w 8830208"/>
              <a:gd name="connsiteY18989" fmla="*/ 7708935 h 8856097"/>
              <a:gd name="connsiteX18990" fmla="*/ 8720880 w 8830208"/>
              <a:gd name="connsiteY18990" fmla="*/ 7721003 h 8856097"/>
              <a:gd name="connsiteX18991" fmla="*/ 6543628 w 8830208"/>
              <a:gd name="connsiteY18991" fmla="*/ 7731804 h 8856097"/>
              <a:gd name="connsiteX18992" fmla="*/ 6553153 w 8830208"/>
              <a:gd name="connsiteY18992" fmla="*/ 7741329 h 8856097"/>
              <a:gd name="connsiteX18993" fmla="*/ 6562678 w 8830208"/>
              <a:gd name="connsiteY18993" fmla="*/ 7731804 h 8856097"/>
              <a:gd name="connsiteX18994" fmla="*/ 6553153 w 8830208"/>
              <a:gd name="connsiteY18994" fmla="*/ 7722279 h 8856097"/>
              <a:gd name="connsiteX18995" fmla="*/ 6543628 w 8830208"/>
              <a:gd name="connsiteY18995" fmla="*/ 7731804 h 8856097"/>
              <a:gd name="connsiteX18996" fmla="*/ 6786515 w 8830208"/>
              <a:gd name="connsiteY18996" fmla="*/ 7731804 h 8856097"/>
              <a:gd name="connsiteX18997" fmla="*/ 6790715 w 8830208"/>
              <a:gd name="connsiteY18997" fmla="*/ 7741329 h 8856097"/>
              <a:gd name="connsiteX18998" fmla="*/ 6800803 w 8830208"/>
              <a:gd name="connsiteY18998" fmla="*/ 7731804 h 8856097"/>
              <a:gd name="connsiteX18999" fmla="*/ 6796602 w 8830208"/>
              <a:gd name="connsiteY18999" fmla="*/ 7722279 h 8856097"/>
              <a:gd name="connsiteX19000" fmla="*/ 6786515 w 8830208"/>
              <a:gd name="connsiteY19000" fmla="*/ 7731804 h 8856097"/>
              <a:gd name="connsiteX19001" fmla="*/ 7448503 w 8830208"/>
              <a:gd name="connsiteY19001" fmla="*/ 7731804 h 8856097"/>
              <a:gd name="connsiteX19002" fmla="*/ 7458028 w 8830208"/>
              <a:gd name="connsiteY19002" fmla="*/ 7741329 h 8856097"/>
              <a:gd name="connsiteX19003" fmla="*/ 7467553 w 8830208"/>
              <a:gd name="connsiteY19003" fmla="*/ 7731804 h 8856097"/>
              <a:gd name="connsiteX19004" fmla="*/ 7458028 w 8830208"/>
              <a:gd name="connsiteY19004" fmla="*/ 7722279 h 8856097"/>
              <a:gd name="connsiteX19005" fmla="*/ 7448503 w 8830208"/>
              <a:gd name="connsiteY19005" fmla="*/ 7731804 h 8856097"/>
              <a:gd name="connsiteX19006" fmla="*/ 8115253 w 8830208"/>
              <a:gd name="connsiteY19006" fmla="*/ 7737129 h 8856097"/>
              <a:gd name="connsiteX19007" fmla="*/ 8124778 w 8830208"/>
              <a:gd name="connsiteY19007" fmla="*/ 7746092 h 8856097"/>
              <a:gd name="connsiteX19008" fmla="*/ 8134303 w 8830208"/>
              <a:gd name="connsiteY19008" fmla="*/ 7731243 h 8856097"/>
              <a:gd name="connsiteX19009" fmla="*/ 8124778 w 8830208"/>
              <a:gd name="connsiteY19009" fmla="*/ 7722279 h 8856097"/>
              <a:gd name="connsiteX19010" fmla="*/ 8115253 w 8830208"/>
              <a:gd name="connsiteY19010" fmla="*/ 7737129 h 8856097"/>
              <a:gd name="connsiteX19011" fmla="*/ 8401002 w 8830208"/>
              <a:gd name="connsiteY19011" fmla="*/ 7737129 h 8856097"/>
              <a:gd name="connsiteX19012" fmla="*/ 8410680 w 8830208"/>
              <a:gd name="connsiteY19012" fmla="*/ 7745997 h 8856097"/>
              <a:gd name="connsiteX19013" fmla="*/ 8414881 w 8830208"/>
              <a:gd name="connsiteY19013" fmla="*/ 7731148 h 8856097"/>
              <a:gd name="connsiteX19014" fmla="*/ 8401002 w 8830208"/>
              <a:gd name="connsiteY19014" fmla="*/ 7737129 h 8856097"/>
              <a:gd name="connsiteX19015" fmla="*/ 6453140 w 8830208"/>
              <a:gd name="connsiteY19015" fmla="*/ 7741329 h 8856097"/>
              <a:gd name="connsiteX19016" fmla="*/ 6457340 w 8830208"/>
              <a:gd name="connsiteY19016" fmla="*/ 7750854 h 8856097"/>
              <a:gd name="connsiteX19017" fmla="*/ 6467428 w 8830208"/>
              <a:gd name="connsiteY19017" fmla="*/ 7741329 h 8856097"/>
              <a:gd name="connsiteX19018" fmla="*/ 6463227 w 8830208"/>
              <a:gd name="connsiteY19018" fmla="*/ 7731804 h 8856097"/>
              <a:gd name="connsiteX19019" fmla="*/ 6453140 w 8830208"/>
              <a:gd name="connsiteY19019" fmla="*/ 7741329 h 8856097"/>
              <a:gd name="connsiteX19020" fmla="*/ 6686503 w 8830208"/>
              <a:gd name="connsiteY19020" fmla="*/ 7741329 h 8856097"/>
              <a:gd name="connsiteX19021" fmla="*/ 6696590 w 8830208"/>
              <a:gd name="connsiteY19021" fmla="*/ 7750854 h 8856097"/>
              <a:gd name="connsiteX19022" fmla="*/ 6700790 w 8830208"/>
              <a:gd name="connsiteY19022" fmla="*/ 7741329 h 8856097"/>
              <a:gd name="connsiteX19023" fmla="*/ 6690703 w 8830208"/>
              <a:gd name="connsiteY19023" fmla="*/ 7731804 h 8856097"/>
              <a:gd name="connsiteX19024" fmla="*/ 6686503 w 8830208"/>
              <a:gd name="connsiteY19024" fmla="*/ 7741329 h 8856097"/>
              <a:gd name="connsiteX19025" fmla="*/ 7243715 w 8830208"/>
              <a:gd name="connsiteY19025" fmla="*/ 7741329 h 8856097"/>
              <a:gd name="connsiteX19026" fmla="*/ 7247915 w 8830208"/>
              <a:gd name="connsiteY19026" fmla="*/ 7750854 h 8856097"/>
              <a:gd name="connsiteX19027" fmla="*/ 7258003 w 8830208"/>
              <a:gd name="connsiteY19027" fmla="*/ 7741329 h 8856097"/>
              <a:gd name="connsiteX19028" fmla="*/ 7253802 w 8830208"/>
              <a:gd name="connsiteY19028" fmla="*/ 7731804 h 8856097"/>
              <a:gd name="connsiteX19029" fmla="*/ 7243715 w 8830208"/>
              <a:gd name="connsiteY19029" fmla="*/ 7741329 h 8856097"/>
              <a:gd name="connsiteX19030" fmla="*/ 7343728 w 8830208"/>
              <a:gd name="connsiteY19030" fmla="*/ 7741329 h 8856097"/>
              <a:gd name="connsiteX19031" fmla="*/ 7353253 w 8830208"/>
              <a:gd name="connsiteY19031" fmla="*/ 7750854 h 8856097"/>
              <a:gd name="connsiteX19032" fmla="*/ 7362778 w 8830208"/>
              <a:gd name="connsiteY19032" fmla="*/ 7741329 h 8856097"/>
              <a:gd name="connsiteX19033" fmla="*/ 7353253 w 8830208"/>
              <a:gd name="connsiteY19033" fmla="*/ 7731804 h 8856097"/>
              <a:gd name="connsiteX19034" fmla="*/ 7343728 w 8830208"/>
              <a:gd name="connsiteY19034" fmla="*/ 7741329 h 8856097"/>
              <a:gd name="connsiteX19035" fmla="*/ 8020003 w 8830208"/>
              <a:gd name="connsiteY19035" fmla="*/ 7741892 h 8856097"/>
              <a:gd name="connsiteX19036" fmla="*/ 8029528 w 8830208"/>
              <a:gd name="connsiteY19036" fmla="*/ 7746092 h 8856097"/>
              <a:gd name="connsiteX19037" fmla="*/ 8039053 w 8830208"/>
              <a:gd name="connsiteY19037" fmla="*/ 7736005 h 8856097"/>
              <a:gd name="connsiteX19038" fmla="*/ 8029528 w 8830208"/>
              <a:gd name="connsiteY19038" fmla="*/ 7731804 h 8856097"/>
              <a:gd name="connsiteX19039" fmla="*/ 8020003 w 8830208"/>
              <a:gd name="connsiteY19039" fmla="*/ 7741892 h 8856097"/>
              <a:gd name="connsiteX19040" fmla="*/ 8310515 w 8830208"/>
              <a:gd name="connsiteY19040" fmla="*/ 7741329 h 8856097"/>
              <a:gd name="connsiteX19041" fmla="*/ 8314715 w 8830208"/>
              <a:gd name="connsiteY19041" fmla="*/ 7750854 h 8856097"/>
              <a:gd name="connsiteX19042" fmla="*/ 8324803 w 8830208"/>
              <a:gd name="connsiteY19042" fmla="*/ 7741329 h 8856097"/>
              <a:gd name="connsiteX19043" fmla="*/ 8320602 w 8830208"/>
              <a:gd name="connsiteY19043" fmla="*/ 7731804 h 8856097"/>
              <a:gd name="connsiteX19044" fmla="*/ 8310515 w 8830208"/>
              <a:gd name="connsiteY19044" fmla="*/ 7741329 h 8856097"/>
              <a:gd name="connsiteX19045" fmla="*/ 6591253 w 8830208"/>
              <a:gd name="connsiteY19045" fmla="*/ 7756179 h 8856097"/>
              <a:gd name="connsiteX19046" fmla="*/ 6600930 w 8830208"/>
              <a:gd name="connsiteY19046" fmla="*/ 7765047 h 8856097"/>
              <a:gd name="connsiteX19047" fmla="*/ 6605131 w 8830208"/>
              <a:gd name="connsiteY19047" fmla="*/ 7750198 h 8856097"/>
              <a:gd name="connsiteX19048" fmla="*/ 6591253 w 8830208"/>
              <a:gd name="connsiteY19048" fmla="*/ 7756179 h 8856097"/>
              <a:gd name="connsiteX19049" fmla="*/ 6934153 w 8830208"/>
              <a:gd name="connsiteY19049" fmla="*/ 7750854 h 8856097"/>
              <a:gd name="connsiteX19050" fmla="*/ 6943678 w 8830208"/>
              <a:gd name="connsiteY19050" fmla="*/ 7760379 h 8856097"/>
              <a:gd name="connsiteX19051" fmla="*/ 6953203 w 8830208"/>
              <a:gd name="connsiteY19051" fmla="*/ 7750854 h 8856097"/>
              <a:gd name="connsiteX19052" fmla="*/ 6943678 w 8830208"/>
              <a:gd name="connsiteY19052" fmla="*/ 7741329 h 8856097"/>
              <a:gd name="connsiteX19053" fmla="*/ 6934153 w 8830208"/>
              <a:gd name="connsiteY19053" fmla="*/ 7750854 h 8856097"/>
              <a:gd name="connsiteX19054" fmla="*/ 7043690 w 8830208"/>
              <a:gd name="connsiteY19054" fmla="*/ 7750854 h 8856097"/>
              <a:gd name="connsiteX19055" fmla="*/ 7053777 w 8830208"/>
              <a:gd name="connsiteY19055" fmla="*/ 7760379 h 8856097"/>
              <a:gd name="connsiteX19056" fmla="*/ 7057978 w 8830208"/>
              <a:gd name="connsiteY19056" fmla="*/ 7750854 h 8856097"/>
              <a:gd name="connsiteX19057" fmla="*/ 7047890 w 8830208"/>
              <a:gd name="connsiteY19057" fmla="*/ 7741329 h 8856097"/>
              <a:gd name="connsiteX19058" fmla="*/ 7043690 w 8830208"/>
              <a:gd name="connsiteY19058" fmla="*/ 7750854 h 8856097"/>
              <a:gd name="connsiteX19059" fmla="*/ 7496128 w 8830208"/>
              <a:gd name="connsiteY19059" fmla="*/ 7756179 h 8856097"/>
              <a:gd name="connsiteX19060" fmla="*/ 7505805 w 8830208"/>
              <a:gd name="connsiteY19060" fmla="*/ 7765047 h 8856097"/>
              <a:gd name="connsiteX19061" fmla="*/ 7510006 w 8830208"/>
              <a:gd name="connsiteY19061" fmla="*/ 7750198 h 8856097"/>
              <a:gd name="connsiteX19062" fmla="*/ 7496128 w 8830208"/>
              <a:gd name="connsiteY19062" fmla="*/ 7756179 h 8856097"/>
              <a:gd name="connsiteX19063" fmla="*/ 7929515 w 8830208"/>
              <a:gd name="connsiteY19063" fmla="*/ 7750854 h 8856097"/>
              <a:gd name="connsiteX19064" fmla="*/ 7939602 w 8830208"/>
              <a:gd name="connsiteY19064" fmla="*/ 7760379 h 8856097"/>
              <a:gd name="connsiteX19065" fmla="*/ 7943803 w 8830208"/>
              <a:gd name="connsiteY19065" fmla="*/ 7750854 h 8856097"/>
              <a:gd name="connsiteX19066" fmla="*/ 7933715 w 8830208"/>
              <a:gd name="connsiteY19066" fmla="*/ 7741329 h 8856097"/>
              <a:gd name="connsiteX19067" fmla="*/ 7929515 w 8830208"/>
              <a:gd name="connsiteY19067" fmla="*/ 7750854 h 8856097"/>
              <a:gd name="connsiteX19068" fmla="*/ 8158906 w 8830208"/>
              <a:gd name="connsiteY19068" fmla="*/ 7749578 h 8856097"/>
              <a:gd name="connsiteX19069" fmla="*/ 8157163 w 8830208"/>
              <a:gd name="connsiteY19069" fmla="*/ 7767362 h 8856097"/>
              <a:gd name="connsiteX19070" fmla="*/ 8170374 w 8830208"/>
              <a:gd name="connsiteY19070" fmla="*/ 7749540 h 8856097"/>
              <a:gd name="connsiteX19071" fmla="*/ 8166364 w 8830208"/>
              <a:gd name="connsiteY19071" fmla="*/ 7737510 h 8856097"/>
              <a:gd name="connsiteX19072" fmla="*/ 8158906 w 8830208"/>
              <a:gd name="connsiteY19072" fmla="*/ 7749578 h 8856097"/>
              <a:gd name="connsiteX19073" fmla="*/ 8258128 w 8830208"/>
              <a:gd name="connsiteY19073" fmla="*/ 7756179 h 8856097"/>
              <a:gd name="connsiteX19074" fmla="*/ 8267805 w 8830208"/>
              <a:gd name="connsiteY19074" fmla="*/ 7765047 h 8856097"/>
              <a:gd name="connsiteX19075" fmla="*/ 8272006 w 8830208"/>
              <a:gd name="connsiteY19075" fmla="*/ 7750198 h 8856097"/>
              <a:gd name="connsiteX19076" fmla="*/ 8258128 w 8830208"/>
              <a:gd name="connsiteY19076" fmla="*/ 7756179 h 8856097"/>
              <a:gd name="connsiteX19077" fmla="*/ 8436016 w 8830208"/>
              <a:gd name="connsiteY19077" fmla="*/ 7754674 h 8856097"/>
              <a:gd name="connsiteX19078" fmla="*/ 8438864 w 8830208"/>
              <a:gd name="connsiteY19078" fmla="*/ 7774515 h 8856097"/>
              <a:gd name="connsiteX19079" fmla="*/ 8450971 w 8830208"/>
              <a:gd name="connsiteY19079" fmla="*/ 7749388 h 8856097"/>
              <a:gd name="connsiteX19080" fmla="*/ 8436016 w 8830208"/>
              <a:gd name="connsiteY19080" fmla="*/ 7754674 h 8856097"/>
              <a:gd name="connsiteX19081" fmla="*/ 8553402 w 8830208"/>
              <a:gd name="connsiteY19081" fmla="*/ 7756179 h 8856097"/>
              <a:gd name="connsiteX19082" fmla="*/ 8562927 w 8830208"/>
              <a:gd name="connsiteY19082" fmla="*/ 7765142 h 8856097"/>
              <a:gd name="connsiteX19083" fmla="*/ 8572452 w 8830208"/>
              <a:gd name="connsiteY19083" fmla="*/ 7750293 h 8856097"/>
              <a:gd name="connsiteX19084" fmla="*/ 8562927 w 8830208"/>
              <a:gd name="connsiteY19084" fmla="*/ 7741329 h 8856097"/>
              <a:gd name="connsiteX19085" fmla="*/ 8553402 w 8830208"/>
              <a:gd name="connsiteY19085" fmla="*/ 7756179 h 8856097"/>
              <a:gd name="connsiteX19086" fmla="*/ 8658177 w 8830208"/>
              <a:gd name="connsiteY19086" fmla="*/ 7756179 h 8856097"/>
              <a:gd name="connsiteX19087" fmla="*/ 8667702 w 8830208"/>
              <a:gd name="connsiteY19087" fmla="*/ 7765142 h 8856097"/>
              <a:gd name="connsiteX19088" fmla="*/ 8677227 w 8830208"/>
              <a:gd name="connsiteY19088" fmla="*/ 7750293 h 8856097"/>
              <a:gd name="connsiteX19089" fmla="*/ 8667702 w 8830208"/>
              <a:gd name="connsiteY19089" fmla="*/ 7741329 h 8856097"/>
              <a:gd name="connsiteX19090" fmla="*/ 8658177 w 8830208"/>
              <a:gd name="connsiteY19090" fmla="*/ 7756179 h 8856097"/>
              <a:gd name="connsiteX19091" fmla="*/ 8758980 w 8830208"/>
              <a:gd name="connsiteY19091" fmla="*/ 7749578 h 8856097"/>
              <a:gd name="connsiteX19092" fmla="*/ 8757238 w 8830208"/>
              <a:gd name="connsiteY19092" fmla="*/ 7767362 h 8856097"/>
              <a:gd name="connsiteX19093" fmla="*/ 8770448 w 8830208"/>
              <a:gd name="connsiteY19093" fmla="*/ 7749540 h 8856097"/>
              <a:gd name="connsiteX19094" fmla="*/ 8766439 w 8830208"/>
              <a:gd name="connsiteY19094" fmla="*/ 7737510 h 8856097"/>
              <a:gd name="connsiteX19095" fmla="*/ 8758980 w 8830208"/>
              <a:gd name="connsiteY19095" fmla="*/ 7749578 h 8856097"/>
              <a:gd name="connsiteX19096" fmla="*/ 6496755 w 8830208"/>
              <a:gd name="connsiteY19096" fmla="*/ 7765933 h 8856097"/>
              <a:gd name="connsiteX19097" fmla="*/ 6502508 w 8830208"/>
              <a:gd name="connsiteY19097" fmla="*/ 7771696 h 8856097"/>
              <a:gd name="connsiteX19098" fmla="*/ 6501756 w 8830208"/>
              <a:gd name="connsiteY19098" fmla="*/ 7753436 h 8856097"/>
              <a:gd name="connsiteX19099" fmla="*/ 6496755 w 8830208"/>
              <a:gd name="connsiteY19099" fmla="*/ 7765933 h 8856097"/>
              <a:gd name="connsiteX19100" fmla="*/ 6829378 w 8830208"/>
              <a:gd name="connsiteY19100" fmla="*/ 7760942 h 8856097"/>
              <a:gd name="connsiteX19101" fmla="*/ 6838903 w 8830208"/>
              <a:gd name="connsiteY19101" fmla="*/ 7765142 h 8856097"/>
              <a:gd name="connsiteX19102" fmla="*/ 6848428 w 8830208"/>
              <a:gd name="connsiteY19102" fmla="*/ 7755055 h 8856097"/>
              <a:gd name="connsiteX19103" fmla="*/ 6838903 w 8830208"/>
              <a:gd name="connsiteY19103" fmla="*/ 7750854 h 8856097"/>
              <a:gd name="connsiteX19104" fmla="*/ 6829378 w 8830208"/>
              <a:gd name="connsiteY19104" fmla="*/ 7760942 h 8856097"/>
              <a:gd name="connsiteX19105" fmla="*/ 7286578 w 8830208"/>
              <a:gd name="connsiteY19105" fmla="*/ 7765704 h 8856097"/>
              <a:gd name="connsiteX19106" fmla="*/ 7296255 w 8830208"/>
              <a:gd name="connsiteY19106" fmla="*/ 7774572 h 8856097"/>
              <a:gd name="connsiteX19107" fmla="*/ 7300456 w 8830208"/>
              <a:gd name="connsiteY19107" fmla="*/ 7759723 h 8856097"/>
              <a:gd name="connsiteX19108" fmla="*/ 7286578 w 8830208"/>
              <a:gd name="connsiteY19108" fmla="*/ 7765704 h 8856097"/>
              <a:gd name="connsiteX19109" fmla="*/ 7391353 w 8830208"/>
              <a:gd name="connsiteY19109" fmla="*/ 7760379 h 8856097"/>
              <a:gd name="connsiteX19110" fmla="*/ 7401440 w 8830208"/>
              <a:gd name="connsiteY19110" fmla="*/ 7769904 h 8856097"/>
              <a:gd name="connsiteX19111" fmla="*/ 7405640 w 8830208"/>
              <a:gd name="connsiteY19111" fmla="*/ 7760379 h 8856097"/>
              <a:gd name="connsiteX19112" fmla="*/ 7395553 w 8830208"/>
              <a:gd name="connsiteY19112" fmla="*/ 7750854 h 8856097"/>
              <a:gd name="connsiteX19113" fmla="*/ 7391353 w 8830208"/>
              <a:gd name="connsiteY19113" fmla="*/ 7760379 h 8856097"/>
              <a:gd name="connsiteX19114" fmla="*/ 8058103 w 8830208"/>
              <a:gd name="connsiteY19114" fmla="*/ 7760379 h 8856097"/>
              <a:gd name="connsiteX19115" fmla="*/ 8067628 w 8830208"/>
              <a:gd name="connsiteY19115" fmla="*/ 7769904 h 8856097"/>
              <a:gd name="connsiteX19116" fmla="*/ 8077153 w 8830208"/>
              <a:gd name="connsiteY19116" fmla="*/ 7760379 h 8856097"/>
              <a:gd name="connsiteX19117" fmla="*/ 8067628 w 8830208"/>
              <a:gd name="connsiteY19117" fmla="*/ 7750854 h 8856097"/>
              <a:gd name="connsiteX19118" fmla="*/ 8058103 w 8830208"/>
              <a:gd name="connsiteY19118" fmla="*/ 7760379 h 8856097"/>
              <a:gd name="connsiteX19119" fmla="*/ 8348615 w 8830208"/>
              <a:gd name="connsiteY19119" fmla="*/ 7760379 h 8856097"/>
              <a:gd name="connsiteX19120" fmla="*/ 8352815 w 8830208"/>
              <a:gd name="connsiteY19120" fmla="*/ 7769904 h 8856097"/>
              <a:gd name="connsiteX19121" fmla="*/ 8362903 w 8830208"/>
              <a:gd name="connsiteY19121" fmla="*/ 7760379 h 8856097"/>
              <a:gd name="connsiteX19122" fmla="*/ 8358702 w 8830208"/>
              <a:gd name="connsiteY19122" fmla="*/ 7750854 h 8856097"/>
              <a:gd name="connsiteX19123" fmla="*/ 8348615 w 8830208"/>
              <a:gd name="connsiteY19123" fmla="*/ 7760379 h 8856097"/>
              <a:gd name="connsiteX19124" fmla="*/ 6405515 w 8830208"/>
              <a:gd name="connsiteY19124" fmla="*/ 7769904 h 8856097"/>
              <a:gd name="connsiteX19125" fmla="*/ 6409715 w 8830208"/>
              <a:gd name="connsiteY19125" fmla="*/ 7779429 h 8856097"/>
              <a:gd name="connsiteX19126" fmla="*/ 6419803 w 8830208"/>
              <a:gd name="connsiteY19126" fmla="*/ 7769904 h 8856097"/>
              <a:gd name="connsiteX19127" fmla="*/ 6415602 w 8830208"/>
              <a:gd name="connsiteY19127" fmla="*/ 7760379 h 8856097"/>
              <a:gd name="connsiteX19128" fmla="*/ 6405515 w 8830208"/>
              <a:gd name="connsiteY19128" fmla="*/ 7769904 h 8856097"/>
              <a:gd name="connsiteX19129" fmla="*/ 6729365 w 8830208"/>
              <a:gd name="connsiteY19129" fmla="*/ 7769904 h 8856097"/>
              <a:gd name="connsiteX19130" fmla="*/ 6739452 w 8830208"/>
              <a:gd name="connsiteY19130" fmla="*/ 7779429 h 8856097"/>
              <a:gd name="connsiteX19131" fmla="*/ 6743653 w 8830208"/>
              <a:gd name="connsiteY19131" fmla="*/ 7769904 h 8856097"/>
              <a:gd name="connsiteX19132" fmla="*/ 6733565 w 8830208"/>
              <a:gd name="connsiteY19132" fmla="*/ 7760379 h 8856097"/>
              <a:gd name="connsiteX19133" fmla="*/ 6729365 w 8830208"/>
              <a:gd name="connsiteY19133" fmla="*/ 7769904 h 8856097"/>
              <a:gd name="connsiteX19134" fmla="*/ 7086553 w 8830208"/>
              <a:gd name="connsiteY19134" fmla="*/ 7769904 h 8856097"/>
              <a:gd name="connsiteX19135" fmla="*/ 7096640 w 8830208"/>
              <a:gd name="connsiteY19135" fmla="*/ 7779429 h 8856097"/>
              <a:gd name="connsiteX19136" fmla="*/ 7100840 w 8830208"/>
              <a:gd name="connsiteY19136" fmla="*/ 7769904 h 8856097"/>
              <a:gd name="connsiteX19137" fmla="*/ 7090753 w 8830208"/>
              <a:gd name="connsiteY19137" fmla="*/ 7760379 h 8856097"/>
              <a:gd name="connsiteX19138" fmla="*/ 7086553 w 8830208"/>
              <a:gd name="connsiteY19138" fmla="*/ 7769904 h 8856097"/>
              <a:gd name="connsiteX19139" fmla="*/ 7181803 w 8830208"/>
              <a:gd name="connsiteY19139" fmla="*/ 7769904 h 8856097"/>
              <a:gd name="connsiteX19140" fmla="*/ 7191328 w 8830208"/>
              <a:gd name="connsiteY19140" fmla="*/ 7779429 h 8856097"/>
              <a:gd name="connsiteX19141" fmla="*/ 7200853 w 8830208"/>
              <a:gd name="connsiteY19141" fmla="*/ 7769904 h 8856097"/>
              <a:gd name="connsiteX19142" fmla="*/ 7191328 w 8830208"/>
              <a:gd name="connsiteY19142" fmla="*/ 7760379 h 8856097"/>
              <a:gd name="connsiteX19143" fmla="*/ 7181803 w 8830208"/>
              <a:gd name="connsiteY19143" fmla="*/ 7769904 h 8856097"/>
              <a:gd name="connsiteX19144" fmla="*/ 7967615 w 8830208"/>
              <a:gd name="connsiteY19144" fmla="*/ 7769904 h 8856097"/>
              <a:gd name="connsiteX19145" fmla="*/ 7977702 w 8830208"/>
              <a:gd name="connsiteY19145" fmla="*/ 7779429 h 8856097"/>
              <a:gd name="connsiteX19146" fmla="*/ 7981903 w 8830208"/>
              <a:gd name="connsiteY19146" fmla="*/ 7769904 h 8856097"/>
              <a:gd name="connsiteX19147" fmla="*/ 7971815 w 8830208"/>
              <a:gd name="connsiteY19147" fmla="*/ 7760379 h 8856097"/>
              <a:gd name="connsiteX19148" fmla="*/ 7967615 w 8830208"/>
              <a:gd name="connsiteY19148" fmla="*/ 7769904 h 8856097"/>
              <a:gd name="connsiteX19149" fmla="*/ 8195920 w 8830208"/>
              <a:gd name="connsiteY19149" fmla="*/ 7770381 h 8856097"/>
              <a:gd name="connsiteX19150" fmla="*/ 8211493 w 8830208"/>
              <a:gd name="connsiteY19150" fmla="*/ 7782249 h 8856097"/>
              <a:gd name="connsiteX19151" fmla="*/ 8211989 w 8830208"/>
              <a:gd name="connsiteY19151" fmla="*/ 7766066 h 8856097"/>
              <a:gd name="connsiteX19152" fmla="*/ 8195920 w 8830208"/>
              <a:gd name="connsiteY19152" fmla="*/ 7770381 h 8856097"/>
              <a:gd name="connsiteX19153" fmla="*/ 8597055 w 8830208"/>
              <a:gd name="connsiteY19153" fmla="*/ 7768628 h 8856097"/>
              <a:gd name="connsiteX19154" fmla="*/ 8595313 w 8830208"/>
              <a:gd name="connsiteY19154" fmla="*/ 7786412 h 8856097"/>
              <a:gd name="connsiteX19155" fmla="*/ 8608523 w 8830208"/>
              <a:gd name="connsiteY19155" fmla="*/ 7768590 h 8856097"/>
              <a:gd name="connsiteX19156" fmla="*/ 8604514 w 8830208"/>
              <a:gd name="connsiteY19156" fmla="*/ 7756560 h 8856097"/>
              <a:gd name="connsiteX19157" fmla="*/ 8597055 w 8830208"/>
              <a:gd name="connsiteY19157" fmla="*/ 7768628 h 8856097"/>
              <a:gd name="connsiteX19158" fmla="*/ 8696277 w 8830208"/>
              <a:gd name="connsiteY19158" fmla="*/ 7775229 h 8856097"/>
              <a:gd name="connsiteX19159" fmla="*/ 8705802 w 8830208"/>
              <a:gd name="connsiteY19159" fmla="*/ 7784192 h 8856097"/>
              <a:gd name="connsiteX19160" fmla="*/ 8715327 w 8830208"/>
              <a:gd name="connsiteY19160" fmla="*/ 7769343 h 8856097"/>
              <a:gd name="connsiteX19161" fmla="*/ 8705802 w 8830208"/>
              <a:gd name="connsiteY19161" fmla="*/ 7760379 h 8856097"/>
              <a:gd name="connsiteX19162" fmla="*/ 8696277 w 8830208"/>
              <a:gd name="connsiteY19162" fmla="*/ 7775229 h 8856097"/>
              <a:gd name="connsiteX19163" fmla="*/ 8797880 w 8830208"/>
              <a:gd name="connsiteY19163" fmla="*/ 7766733 h 8856097"/>
              <a:gd name="connsiteX19164" fmla="*/ 8800033 w 8830208"/>
              <a:gd name="connsiteY19164" fmla="*/ 7788954 h 8856097"/>
              <a:gd name="connsiteX19165" fmla="*/ 8814025 w 8830208"/>
              <a:gd name="connsiteY19165" fmla="*/ 7774667 h 8856097"/>
              <a:gd name="connsiteX19166" fmla="*/ 8797880 w 8830208"/>
              <a:gd name="connsiteY19166" fmla="*/ 7766733 h 8856097"/>
              <a:gd name="connsiteX19167" fmla="*/ 6629353 w 8830208"/>
              <a:gd name="connsiteY19167" fmla="*/ 7779429 h 8856097"/>
              <a:gd name="connsiteX19168" fmla="*/ 6638878 w 8830208"/>
              <a:gd name="connsiteY19168" fmla="*/ 7788954 h 8856097"/>
              <a:gd name="connsiteX19169" fmla="*/ 6648403 w 8830208"/>
              <a:gd name="connsiteY19169" fmla="*/ 7779429 h 8856097"/>
              <a:gd name="connsiteX19170" fmla="*/ 6638878 w 8830208"/>
              <a:gd name="connsiteY19170" fmla="*/ 7769904 h 8856097"/>
              <a:gd name="connsiteX19171" fmla="*/ 6629353 w 8830208"/>
              <a:gd name="connsiteY19171" fmla="*/ 7779429 h 8856097"/>
              <a:gd name="connsiteX19172" fmla="*/ 6877003 w 8830208"/>
              <a:gd name="connsiteY19172" fmla="*/ 7779429 h 8856097"/>
              <a:gd name="connsiteX19173" fmla="*/ 6887090 w 8830208"/>
              <a:gd name="connsiteY19173" fmla="*/ 7788954 h 8856097"/>
              <a:gd name="connsiteX19174" fmla="*/ 6891290 w 8830208"/>
              <a:gd name="connsiteY19174" fmla="*/ 7779429 h 8856097"/>
              <a:gd name="connsiteX19175" fmla="*/ 6881203 w 8830208"/>
              <a:gd name="connsiteY19175" fmla="*/ 7769904 h 8856097"/>
              <a:gd name="connsiteX19176" fmla="*/ 6877003 w 8830208"/>
              <a:gd name="connsiteY19176" fmla="*/ 7779429 h 8856097"/>
              <a:gd name="connsiteX19177" fmla="*/ 6981778 w 8830208"/>
              <a:gd name="connsiteY19177" fmla="*/ 7779992 h 8856097"/>
              <a:gd name="connsiteX19178" fmla="*/ 6991303 w 8830208"/>
              <a:gd name="connsiteY19178" fmla="*/ 7784192 h 8856097"/>
              <a:gd name="connsiteX19179" fmla="*/ 7000828 w 8830208"/>
              <a:gd name="connsiteY19179" fmla="*/ 7774105 h 8856097"/>
              <a:gd name="connsiteX19180" fmla="*/ 6991303 w 8830208"/>
              <a:gd name="connsiteY19180" fmla="*/ 7769904 h 8856097"/>
              <a:gd name="connsiteX19181" fmla="*/ 6981778 w 8830208"/>
              <a:gd name="connsiteY19181" fmla="*/ 7779992 h 8856097"/>
              <a:gd name="connsiteX19182" fmla="*/ 7434625 w 8830208"/>
              <a:gd name="connsiteY19182" fmla="*/ 7778773 h 8856097"/>
              <a:gd name="connsiteX19183" fmla="*/ 7438825 w 8830208"/>
              <a:gd name="connsiteY19183" fmla="*/ 7793622 h 8856097"/>
              <a:gd name="connsiteX19184" fmla="*/ 7448503 w 8830208"/>
              <a:gd name="connsiteY19184" fmla="*/ 7784754 h 8856097"/>
              <a:gd name="connsiteX19185" fmla="*/ 7434625 w 8830208"/>
              <a:gd name="connsiteY19185" fmla="*/ 7778773 h 8856097"/>
              <a:gd name="connsiteX19186" fmla="*/ 7534228 w 8830208"/>
              <a:gd name="connsiteY19186" fmla="*/ 7779429 h 8856097"/>
              <a:gd name="connsiteX19187" fmla="*/ 7543753 w 8830208"/>
              <a:gd name="connsiteY19187" fmla="*/ 7788954 h 8856097"/>
              <a:gd name="connsiteX19188" fmla="*/ 7553278 w 8830208"/>
              <a:gd name="connsiteY19188" fmla="*/ 7779429 h 8856097"/>
              <a:gd name="connsiteX19189" fmla="*/ 7543753 w 8830208"/>
              <a:gd name="connsiteY19189" fmla="*/ 7769904 h 8856097"/>
              <a:gd name="connsiteX19190" fmla="*/ 7534228 w 8830208"/>
              <a:gd name="connsiteY19190" fmla="*/ 7779429 h 8856097"/>
              <a:gd name="connsiteX19191" fmla="*/ 7762828 w 8830208"/>
              <a:gd name="connsiteY19191" fmla="*/ 7779429 h 8856097"/>
              <a:gd name="connsiteX19192" fmla="*/ 7772353 w 8830208"/>
              <a:gd name="connsiteY19192" fmla="*/ 7788954 h 8856097"/>
              <a:gd name="connsiteX19193" fmla="*/ 7781878 w 8830208"/>
              <a:gd name="connsiteY19193" fmla="*/ 7779429 h 8856097"/>
              <a:gd name="connsiteX19194" fmla="*/ 7772353 w 8830208"/>
              <a:gd name="connsiteY19194" fmla="*/ 7769904 h 8856097"/>
              <a:gd name="connsiteX19195" fmla="*/ 7762828 w 8830208"/>
              <a:gd name="connsiteY19195" fmla="*/ 7779429 h 8856097"/>
              <a:gd name="connsiteX19196" fmla="*/ 8096203 w 8830208"/>
              <a:gd name="connsiteY19196" fmla="*/ 7784192 h 8856097"/>
              <a:gd name="connsiteX19197" fmla="*/ 8105728 w 8830208"/>
              <a:gd name="connsiteY19197" fmla="*/ 7798479 h 8856097"/>
              <a:gd name="connsiteX19198" fmla="*/ 8115253 w 8830208"/>
              <a:gd name="connsiteY19198" fmla="*/ 7784192 h 8856097"/>
              <a:gd name="connsiteX19199" fmla="*/ 8105728 w 8830208"/>
              <a:gd name="connsiteY19199" fmla="*/ 7769904 h 8856097"/>
              <a:gd name="connsiteX19200" fmla="*/ 8096203 w 8830208"/>
              <a:gd name="connsiteY19200" fmla="*/ 7784192 h 8856097"/>
              <a:gd name="connsiteX19201" fmla="*/ 8296228 w 8830208"/>
              <a:gd name="connsiteY19201" fmla="*/ 7779992 h 8856097"/>
              <a:gd name="connsiteX19202" fmla="*/ 8305753 w 8830208"/>
              <a:gd name="connsiteY19202" fmla="*/ 7784192 h 8856097"/>
              <a:gd name="connsiteX19203" fmla="*/ 8315278 w 8830208"/>
              <a:gd name="connsiteY19203" fmla="*/ 7774105 h 8856097"/>
              <a:gd name="connsiteX19204" fmla="*/ 8305753 w 8830208"/>
              <a:gd name="connsiteY19204" fmla="*/ 7769904 h 8856097"/>
              <a:gd name="connsiteX19205" fmla="*/ 8296228 w 8830208"/>
              <a:gd name="connsiteY19205" fmla="*/ 7779992 h 8856097"/>
              <a:gd name="connsiteX19206" fmla="*/ 8482755 w 8830208"/>
              <a:gd name="connsiteY19206" fmla="*/ 7778153 h 8856097"/>
              <a:gd name="connsiteX19207" fmla="*/ 8481013 w 8830208"/>
              <a:gd name="connsiteY19207" fmla="*/ 7795937 h 8856097"/>
              <a:gd name="connsiteX19208" fmla="*/ 8494223 w 8830208"/>
              <a:gd name="connsiteY19208" fmla="*/ 7778115 h 8856097"/>
              <a:gd name="connsiteX19209" fmla="*/ 8490214 w 8830208"/>
              <a:gd name="connsiteY19209" fmla="*/ 7766085 h 8856097"/>
              <a:gd name="connsiteX19210" fmla="*/ 8482755 w 8830208"/>
              <a:gd name="connsiteY19210" fmla="*/ 7778153 h 8856097"/>
              <a:gd name="connsiteX19211" fmla="*/ 6534103 w 8830208"/>
              <a:gd name="connsiteY19211" fmla="*/ 7788954 h 8856097"/>
              <a:gd name="connsiteX19212" fmla="*/ 6543628 w 8830208"/>
              <a:gd name="connsiteY19212" fmla="*/ 7798479 h 8856097"/>
              <a:gd name="connsiteX19213" fmla="*/ 6553153 w 8830208"/>
              <a:gd name="connsiteY19213" fmla="*/ 7788954 h 8856097"/>
              <a:gd name="connsiteX19214" fmla="*/ 6543628 w 8830208"/>
              <a:gd name="connsiteY19214" fmla="*/ 7779429 h 8856097"/>
              <a:gd name="connsiteX19215" fmla="*/ 6534103 w 8830208"/>
              <a:gd name="connsiteY19215" fmla="*/ 7788954 h 8856097"/>
              <a:gd name="connsiteX19216" fmla="*/ 7324678 w 8830208"/>
              <a:gd name="connsiteY19216" fmla="*/ 7788954 h 8856097"/>
              <a:gd name="connsiteX19217" fmla="*/ 7334203 w 8830208"/>
              <a:gd name="connsiteY19217" fmla="*/ 7798479 h 8856097"/>
              <a:gd name="connsiteX19218" fmla="*/ 7343728 w 8830208"/>
              <a:gd name="connsiteY19218" fmla="*/ 7788954 h 8856097"/>
              <a:gd name="connsiteX19219" fmla="*/ 7334203 w 8830208"/>
              <a:gd name="connsiteY19219" fmla="*/ 7779429 h 8856097"/>
              <a:gd name="connsiteX19220" fmla="*/ 7324678 w 8830208"/>
              <a:gd name="connsiteY19220" fmla="*/ 7788954 h 8856097"/>
              <a:gd name="connsiteX19221" fmla="*/ 8373171 w 8830208"/>
              <a:gd name="connsiteY19221" fmla="*/ 7797089 h 8856097"/>
              <a:gd name="connsiteX19222" fmla="*/ 8371323 w 8830208"/>
              <a:gd name="connsiteY19222" fmla="*/ 7821607 h 8856097"/>
              <a:gd name="connsiteX19223" fmla="*/ 8385258 w 8830208"/>
              <a:gd name="connsiteY19223" fmla="*/ 7805928 h 8856097"/>
              <a:gd name="connsiteX19224" fmla="*/ 8373171 w 8830208"/>
              <a:gd name="connsiteY19224" fmla="*/ 7797089 h 8856097"/>
              <a:gd name="connsiteX19225" fmla="*/ 6438853 w 8830208"/>
              <a:gd name="connsiteY19225" fmla="*/ 7798479 h 8856097"/>
              <a:gd name="connsiteX19226" fmla="*/ 6448378 w 8830208"/>
              <a:gd name="connsiteY19226" fmla="*/ 7808004 h 8856097"/>
              <a:gd name="connsiteX19227" fmla="*/ 6457903 w 8830208"/>
              <a:gd name="connsiteY19227" fmla="*/ 7798479 h 8856097"/>
              <a:gd name="connsiteX19228" fmla="*/ 6448378 w 8830208"/>
              <a:gd name="connsiteY19228" fmla="*/ 7788954 h 8856097"/>
              <a:gd name="connsiteX19229" fmla="*/ 6438853 w 8830208"/>
              <a:gd name="connsiteY19229" fmla="*/ 7798479 h 8856097"/>
              <a:gd name="connsiteX19230" fmla="*/ 6672215 w 8830208"/>
              <a:gd name="connsiteY19230" fmla="*/ 7798479 h 8856097"/>
              <a:gd name="connsiteX19231" fmla="*/ 6676415 w 8830208"/>
              <a:gd name="connsiteY19231" fmla="*/ 7808004 h 8856097"/>
              <a:gd name="connsiteX19232" fmla="*/ 6686503 w 8830208"/>
              <a:gd name="connsiteY19232" fmla="*/ 7798479 h 8856097"/>
              <a:gd name="connsiteX19233" fmla="*/ 6682302 w 8830208"/>
              <a:gd name="connsiteY19233" fmla="*/ 7788954 h 8856097"/>
              <a:gd name="connsiteX19234" fmla="*/ 6672215 w 8830208"/>
              <a:gd name="connsiteY19234" fmla="*/ 7798479 h 8856097"/>
              <a:gd name="connsiteX19235" fmla="*/ 7025050 w 8830208"/>
              <a:gd name="connsiteY19235" fmla="*/ 7797823 h 8856097"/>
              <a:gd name="connsiteX19236" fmla="*/ 7029250 w 8830208"/>
              <a:gd name="connsiteY19236" fmla="*/ 7812672 h 8856097"/>
              <a:gd name="connsiteX19237" fmla="*/ 7038928 w 8830208"/>
              <a:gd name="connsiteY19237" fmla="*/ 7803804 h 8856097"/>
              <a:gd name="connsiteX19238" fmla="*/ 7025050 w 8830208"/>
              <a:gd name="connsiteY19238" fmla="*/ 7797823 h 8856097"/>
              <a:gd name="connsiteX19239" fmla="*/ 7129415 w 8830208"/>
              <a:gd name="connsiteY19239" fmla="*/ 7798479 h 8856097"/>
              <a:gd name="connsiteX19240" fmla="*/ 7139502 w 8830208"/>
              <a:gd name="connsiteY19240" fmla="*/ 7808004 h 8856097"/>
              <a:gd name="connsiteX19241" fmla="*/ 7143703 w 8830208"/>
              <a:gd name="connsiteY19241" fmla="*/ 7798479 h 8856097"/>
              <a:gd name="connsiteX19242" fmla="*/ 7133615 w 8830208"/>
              <a:gd name="connsiteY19242" fmla="*/ 7788954 h 8856097"/>
              <a:gd name="connsiteX19243" fmla="*/ 7129415 w 8830208"/>
              <a:gd name="connsiteY19243" fmla="*/ 7798479 h 8856097"/>
              <a:gd name="connsiteX19244" fmla="*/ 8234725 w 8830208"/>
              <a:gd name="connsiteY19244" fmla="*/ 7797823 h 8856097"/>
              <a:gd name="connsiteX19245" fmla="*/ 8252041 w 8830208"/>
              <a:gd name="connsiteY19245" fmla="*/ 7810919 h 8856097"/>
              <a:gd name="connsiteX19246" fmla="*/ 8249165 w 8830208"/>
              <a:gd name="connsiteY19246" fmla="*/ 7788954 h 8856097"/>
              <a:gd name="connsiteX19247" fmla="*/ 8234725 w 8830208"/>
              <a:gd name="connsiteY19247" fmla="*/ 7797823 h 8856097"/>
              <a:gd name="connsiteX19248" fmla="*/ 8529885 w 8830208"/>
              <a:gd name="connsiteY19248" fmla="*/ 7801271 h 8856097"/>
              <a:gd name="connsiteX19249" fmla="*/ 8528409 w 8830208"/>
              <a:gd name="connsiteY19249" fmla="*/ 7824292 h 8856097"/>
              <a:gd name="connsiteX19250" fmla="*/ 8541429 w 8830208"/>
              <a:gd name="connsiteY19250" fmla="*/ 7801604 h 8856097"/>
              <a:gd name="connsiteX19251" fmla="*/ 8537305 w 8830208"/>
              <a:gd name="connsiteY19251" fmla="*/ 7784192 h 8856097"/>
              <a:gd name="connsiteX19252" fmla="*/ 8529885 w 8830208"/>
              <a:gd name="connsiteY19252" fmla="*/ 7801271 h 8856097"/>
              <a:gd name="connsiteX19253" fmla="*/ 8635155 w 8830208"/>
              <a:gd name="connsiteY19253" fmla="*/ 7797203 h 8856097"/>
              <a:gd name="connsiteX19254" fmla="*/ 8633413 w 8830208"/>
              <a:gd name="connsiteY19254" fmla="*/ 7814987 h 8856097"/>
              <a:gd name="connsiteX19255" fmla="*/ 8646623 w 8830208"/>
              <a:gd name="connsiteY19255" fmla="*/ 7797165 h 8856097"/>
              <a:gd name="connsiteX19256" fmla="*/ 8642614 w 8830208"/>
              <a:gd name="connsiteY19256" fmla="*/ 7785135 h 8856097"/>
              <a:gd name="connsiteX19257" fmla="*/ 8635155 w 8830208"/>
              <a:gd name="connsiteY19257" fmla="*/ 7797203 h 8856097"/>
              <a:gd name="connsiteX19258" fmla="*/ 8734377 w 8830208"/>
              <a:gd name="connsiteY19258" fmla="*/ 7803804 h 8856097"/>
              <a:gd name="connsiteX19259" fmla="*/ 8743902 w 8830208"/>
              <a:gd name="connsiteY19259" fmla="*/ 7812767 h 8856097"/>
              <a:gd name="connsiteX19260" fmla="*/ 8753427 w 8830208"/>
              <a:gd name="connsiteY19260" fmla="*/ 7797918 h 8856097"/>
              <a:gd name="connsiteX19261" fmla="*/ 8743902 w 8830208"/>
              <a:gd name="connsiteY19261" fmla="*/ 7788954 h 8856097"/>
              <a:gd name="connsiteX19262" fmla="*/ 8734377 w 8830208"/>
              <a:gd name="connsiteY19262" fmla="*/ 7803804 h 8856097"/>
              <a:gd name="connsiteX19263" fmla="*/ 6582480 w 8830208"/>
              <a:gd name="connsiteY19263" fmla="*/ 7813558 h 8856097"/>
              <a:gd name="connsiteX19264" fmla="*/ 6588233 w 8830208"/>
              <a:gd name="connsiteY19264" fmla="*/ 7819321 h 8856097"/>
              <a:gd name="connsiteX19265" fmla="*/ 6587481 w 8830208"/>
              <a:gd name="connsiteY19265" fmla="*/ 7801061 h 8856097"/>
              <a:gd name="connsiteX19266" fmla="*/ 6582480 w 8830208"/>
              <a:gd name="connsiteY19266" fmla="*/ 7813558 h 8856097"/>
              <a:gd name="connsiteX19267" fmla="*/ 7372303 w 8830208"/>
              <a:gd name="connsiteY19267" fmla="*/ 7813329 h 8856097"/>
              <a:gd name="connsiteX19268" fmla="*/ 7381980 w 8830208"/>
              <a:gd name="connsiteY19268" fmla="*/ 7822197 h 8856097"/>
              <a:gd name="connsiteX19269" fmla="*/ 7386181 w 8830208"/>
              <a:gd name="connsiteY19269" fmla="*/ 7807348 h 8856097"/>
              <a:gd name="connsiteX19270" fmla="*/ 7372303 w 8830208"/>
              <a:gd name="connsiteY19270" fmla="*/ 7813329 h 8856097"/>
              <a:gd name="connsiteX19271" fmla="*/ 7477078 w 8830208"/>
              <a:gd name="connsiteY19271" fmla="*/ 7813329 h 8856097"/>
              <a:gd name="connsiteX19272" fmla="*/ 7486603 w 8830208"/>
              <a:gd name="connsiteY19272" fmla="*/ 7822292 h 8856097"/>
              <a:gd name="connsiteX19273" fmla="*/ 7496128 w 8830208"/>
              <a:gd name="connsiteY19273" fmla="*/ 7807443 h 8856097"/>
              <a:gd name="connsiteX19274" fmla="*/ 7486603 w 8830208"/>
              <a:gd name="connsiteY19274" fmla="*/ 7798479 h 8856097"/>
              <a:gd name="connsiteX19275" fmla="*/ 7477078 w 8830208"/>
              <a:gd name="connsiteY19275" fmla="*/ 7813329 h 8856097"/>
              <a:gd name="connsiteX19276" fmla="*/ 7710440 w 8830208"/>
              <a:gd name="connsiteY19276" fmla="*/ 7808004 h 8856097"/>
              <a:gd name="connsiteX19277" fmla="*/ 7714640 w 8830208"/>
              <a:gd name="connsiteY19277" fmla="*/ 7817529 h 8856097"/>
              <a:gd name="connsiteX19278" fmla="*/ 7724728 w 8830208"/>
              <a:gd name="connsiteY19278" fmla="*/ 7808004 h 8856097"/>
              <a:gd name="connsiteX19279" fmla="*/ 7720527 w 8830208"/>
              <a:gd name="connsiteY19279" fmla="*/ 7798479 h 8856097"/>
              <a:gd name="connsiteX19280" fmla="*/ 7710440 w 8830208"/>
              <a:gd name="connsiteY19280" fmla="*/ 7808004 h 8856097"/>
              <a:gd name="connsiteX19281" fmla="*/ 8039053 w 8830208"/>
              <a:gd name="connsiteY19281" fmla="*/ 7808004 h 8856097"/>
              <a:gd name="connsiteX19282" fmla="*/ 8048578 w 8830208"/>
              <a:gd name="connsiteY19282" fmla="*/ 7817529 h 8856097"/>
              <a:gd name="connsiteX19283" fmla="*/ 8058103 w 8830208"/>
              <a:gd name="connsiteY19283" fmla="*/ 7808004 h 8856097"/>
              <a:gd name="connsiteX19284" fmla="*/ 8048578 w 8830208"/>
              <a:gd name="connsiteY19284" fmla="*/ 7798479 h 8856097"/>
              <a:gd name="connsiteX19285" fmla="*/ 8039053 w 8830208"/>
              <a:gd name="connsiteY19285" fmla="*/ 7808004 h 8856097"/>
              <a:gd name="connsiteX19286" fmla="*/ 8134303 w 8830208"/>
              <a:gd name="connsiteY19286" fmla="*/ 7808004 h 8856097"/>
              <a:gd name="connsiteX19287" fmla="*/ 8143828 w 8830208"/>
              <a:gd name="connsiteY19287" fmla="*/ 7817529 h 8856097"/>
              <a:gd name="connsiteX19288" fmla="*/ 8153353 w 8830208"/>
              <a:gd name="connsiteY19288" fmla="*/ 7808004 h 8856097"/>
              <a:gd name="connsiteX19289" fmla="*/ 8143828 w 8830208"/>
              <a:gd name="connsiteY19289" fmla="*/ 7798479 h 8856097"/>
              <a:gd name="connsiteX19290" fmla="*/ 8134303 w 8830208"/>
              <a:gd name="connsiteY19290" fmla="*/ 7808004 h 8856097"/>
              <a:gd name="connsiteX19291" fmla="*/ 8412099 w 8830208"/>
              <a:gd name="connsiteY19291" fmla="*/ 7814596 h 8856097"/>
              <a:gd name="connsiteX19292" fmla="*/ 8410566 w 8830208"/>
              <a:gd name="connsiteY19292" fmla="*/ 7841371 h 8856097"/>
              <a:gd name="connsiteX19293" fmla="*/ 8427311 w 8830208"/>
              <a:gd name="connsiteY19293" fmla="*/ 7805966 h 8856097"/>
              <a:gd name="connsiteX19294" fmla="*/ 8412099 w 8830208"/>
              <a:gd name="connsiteY19294" fmla="*/ 7814596 h 8856097"/>
              <a:gd name="connsiteX19295" fmla="*/ 6487230 w 8830208"/>
              <a:gd name="connsiteY19295" fmla="*/ 7823083 h 8856097"/>
              <a:gd name="connsiteX19296" fmla="*/ 6492983 w 8830208"/>
              <a:gd name="connsiteY19296" fmla="*/ 7828846 h 8856097"/>
              <a:gd name="connsiteX19297" fmla="*/ 6492231 w 8830208"/>
              <a:gd name="connsiteY19297" fmla="*/ 7810586 h 8856097"/>
              <a:gd name="connsiteX19298" fmla="*/ 6487230 w 8830208"/>
              <a:gd name="connsiteY19298" fmla="*/ 7823083 h 8856097"/>
              <a:gd name="connsiteX19299" fmla="*/ 7267528 w 8830208"/>
              <a:gd name="connsiteY19299" fmla="*/ 7818092 h 8856097"/>
              <a:gd name="connsiteX19300" fmla="*/ 7277053 w 8830208"/>
              <a:gd name="connsiteY19300" fmla="*/ 7822292 h 8856097"/>
              <a:gd name="connsiteX19301" fmla="*/ 7286578 w 8830208"/>
              <a:gd name="connsiteY19301" fmla="*/ 7812205 h 8856097"/>
              <a:gd name="connsiteX19302" fmla="*/ 7277053 w 8830208"/>
              <a:gd name="connsiteY19302" fmla="*/ 7808004 h 8856097"/>
              <a:gd name="connsiteX19303" fmla="*/ 7267528 w 8830208"/>
              <a:gd name="connsiteY19303" fmla="*/ 7818092 h 8856097"/>
              <a:gd name="connsiteX19304" fmla="*/ 7620705 w 8830208"/>
              <a:gd name="connsiteY19304" fmla="*/ 7823083 h 8856097"/>
              <a:gd name="connsiteX19305" fmla="*/ 7626458 w 8830208"/>
              <a:gd name="connsiteY19305" fmla="*/ 7828846 h 8856097"/>
              <a:gd name="connsiteX19306" fmla="*/ 7625706 w 8830208"/>
              <a:gd name="connsiteY19306" fmla="*/ 7810586 h 8856097"/>
              <a:gd name="connsiteX19307" fmla="*/ 7620705 w 8830208"/>
              <a:gd name="connsiteY19307" fmla="*/ 7823083 h 8856097"/>
              <a:gd name="connsiteX19308" fmla="*/ 8277178 w 8830208"/>
              <a:gd name="connsiteY19308" fmla="*/ 7822854 h 8856097"/>
              <a:gd name="connsiteX19309" fmla="*/ 8286855 w 8830208"/>
              <a:gd name="connsiteY19309" fmla="*/ 7831722 h 8856097"/>
              <a:gd name="connsiteX19310" fmla="*/ 8291056 w 8830208"/>
              <a:gd name="connsiteY19310" fmla="*/ 7816873 h 8856097"/>
              <a:gd name="connsiteX19311" fmla="*/ 8277178 w 8830208"/>
              <a:gd name="connsiteY19311" fmla="*/ 7822854 h 8856097"/>
              <a:gd name="connsiteX19312" fmla="*/ 8673760 w 8830208"/>
              <a:gd name="connsiteY19312" fmla="*/ 7822350 h 8856097"/>
              <a:gd name="connsiteX19313" fmla="*/ 8676960 w 8830208"/>
              <a:gd name="connsiteY19313" fmla="*/ 7836579 h 8856097"/>
              <a:gd name="connsiteX19314" fmla="*/ 8687905 w 8830208"/>
              <a:gd name="connsiteY19314" fmla="*/ 7813481 h 8856097"/>
              <a:gd name="connsiteX19315" fmla="*/ 8673760 w 8830208"/>
              <a:gd name="connsiteY19315" fmla="*/ 7822350 h 8856097"/>
              <a:gd name="connsiteX19316" fmla="*/ 8772477 w 8830208"/>
              <a:gd name="connsiteY19316" fmla="*/ 7827617 h 8856097"/>
              <a:gd name="connsiteX19317" fmla="*/ 8782002 w 8830208"/>
              <a:gd name="connsiteY19317" fmla="*/ 7841342 h 8856097"/>
              <a:gd name="connsiteX19318" fmla="*/ 8791527 w 8830208"/>
              <a:gd name="connsiteY19318" fmla="*/ 7821730 h 8856097"/>
              <a:gd name="connsiteX19319" fmla="*/ 8782002 w 8830208"/>
              <a:gd name="connsiteY19319" fmla="*/ 7808004 h 8856097"/>
              <a:gd name="connsiteX19320" fmla="*/ 8772477 w 8830208"/>
              <a:gd name="connsiteY19320" fmla="*/ 7827617 h 8856097"/>
              <a:gd name="connsiteX19321" fmla="*/ 7067503 w 8830208"/>
              <a:gd name="connsiteY19321" fmla="*/ 7827054 h 8856097"/>
              <a:gd name="connsiteX19322" fmla="*/ 7077028 w 8830208"/>
              <a:gd name="connsiteY19322" fmla="*/ 7836579 h 8856097"/>
              <a:gd name="connsiteX19323" fmla="*/ 7086553 w 8830208"/>
              <a:gd name="connsiteY19323" fmla="*/ 7827054 h 8856097"/>
              <a:gd name="connsiteX19324" fmla="*/ 7077028 w 8830208"/>
              <a:gd name="connsiteY19324" fmla="*/ 7817529 h 8856097"/>
              <a:gd name="connsiteX19325" fmla="*/ 7067503 w 8830208"/>
              <a:gd name="connsiteY19325" fmla="*/ 7827054 h 8856097"/>
              <a:gd name="connsiteX19326" fmla="*/ 7520350 w 8830208"/>
              <a:gd name="connsiteY19326" fmla="*/ 7826398 h 8856097"/>
              <a:gd name="connsiteX19327" fmla="*/ 7524550 w 8830208"/>
              <a:gd name="connsiteY19327" fmla="*/ 7841247 h 8856097"/>
              <a:gd name="connsiteX19328" fmla="*/ 7534228 w 8830208"/>
              <a:gd name="connsiteY19328" fmla="*/ 7832379 h 8856097"/>
              <a:gd name="connsiteX19329" fmla="*/ 7520350 w 8830208"/>
              <a:gd name="connsiteY19329" fmla="*/ 7826398 h 8856097"/>
              <a:gd name="connsiteX19330" fmla="*/ 8077153 w 8830208"/>
              <a:gd name="connsiteY19330" fmla="*/ 7832379 h 8856097"/>
              <a:gd name="connsiteX19331" fmla="*/ 8086678 w 8830208"/>
              <a:gd name="connsiteY19331" fmla="*/ 7841342 h 8856097"/>
              <a:gd name="connsiteX19332" fmla="*/ 8096203 w 8830208"/>
              <a:gd name="connsiteY19332" fmla="*/ 7826493 h 8856097"/>
              <a:gd name="connsiteX19333" fmla="*/ 8086678 w 8830208"/>
              <a:gd name="connsiteY19333" fmla="*/ 7817529 h 8856097"/>
              <a:gd name="connsiteX19334" fmla="*/ 8077153 w 8830208"/>
              <a:gd name="connsiteY19334" fmla="*/ 7832379 h 8856097"/>
              <a:gd name="connsiteX19335" fmla="*/ 8177165 w 8830208"/>
              <a:gd name="connsiteY19335" fmla="*/ 7827054 h 8856097"/>
              <a:gd name="connsiteX19336" fmla="*/ 8180804 w 8830208"/>
              <a:gd name="connsiteY19336" fmla="*/ 7836579 h 8856097"/>
              <a:gd name="connsiteX19337" fmla="*/ 8196215 w 8830208"/>
              <a:gd name="connsiteY19337" fmla="*/ 7827054 h 8856097"/>
              <a:gd name="connsiteX19338" fmla="*/ 8192576 w 8830208"/>
              <a:gd name="connsiteY19338" fmla="*/ 7817529 h 8856097"/>
              <a:gd name="connsiteX19339" fmla="*/ 8177165 w 8830208"/>
              <a:gd name="connsiteY19339" fmla="*/ 7827054 h 8856097"/>
              <a:gd name="connsiteX19340" fmla="*/ 8568480 w 8830208"/>
              <a:gd name="connsiteY19340" fmla="*/ 7833179 h 8856097"/>
              <a:gd name="connsiteX19341" fmla="*/ 8582349 w 8830208"/>
              <a:gd name="connsiteY19341" fmla="*/ 7845828 h 8856097"/>
              <a:gd name="connsiteX19342" fmla="*/ 8582996 w 8830208"/>
              <a:gd name="connsiteY19342" fmla="*/ 7817529 h 8856097"/>
              <a:gd name="connsiteX19343" fmla="*/ 8568480 w 8830208"/>
              <a:gd name="connsiteY19343" fmla="*/ 7833179 h 8856097"/>
              <a:gd name="connsiteX19344" fmla="*/ 6857953 w 8830208"/>
              <a:gd name="connsiteY19344" fmla="*/ 7836579 h 8856097"/>
              <a:gd name="connsiteX19345" fmla="*/ 6868040 w 8830208"/>
              <a:gd name="connsiteY19345" fmla="*/ 7846104 h 8856097"/>
              <a:gd name="connsiteX19346" fmla="*/ 6872240 w 8830208"/>
              <a:gd name="connsiteY19346" fmla="*/ 7836579 h 8856097"/>
              <a:gd name="connsiteX19347" fmla="*/ 6862153 w 8830208"/>
              <a:gd name="connsiteY19347" fmla="*/ 7827054 h 8856097"/>
              <a:gd name="connsiteX19348" fmla="*/ 6857953 w 8830208"/>
              <a:gd name="connsiteY19348" fmla="*/ 7836579 h 8856097"/>
              <a:gd name="connsiteX19349" fmla="*/ 6962728 w 8830208"/>
              <a:gd name="connsiteY19349" fmla="*/ 7836579 h 8856097"/>
              <a:gd name="connsiteX19350" fmla="*/ 6972253 w 8830208"/>
              <a:gd name="connsiteY19350" fmla="*/ 7846104 h 8856097"/>
              <a:gd name="connsiteX19351" fmla="*/ 6981778 w 8830208"/>
              <a:gd name="connsiteY19351" fmla="*/ 7836579 h 8856097"/>
              <a:gd name="connsiteX19352" fmla="*/ 6972253 w 8830208"/>
              <a:gd name="connsiteY19352" fmla="*/ 7827054 h 8856097"/>
              <a:gd name="connsiteX19353" fmla="*/ 6962728 w 8830208"/>
              <a:gd name="connsiteY19353" fmla="*/ 7836579 h 8856097"/>
              <a:gd name="connsiteX19354" fmla="*/ 7210378 w 8830208"/>
              <a:gd name="connsiteY19354" fmla="*/ 7836579 h 8856097"/>
              <a:gd name="connsiteX19355" fmla="*/ 7220465 w 8830208"/>
              <a:gd name="connsiteY19355" fmla="*/ 7846104 h 8856097"/>
              <a:gd name="connsiteX19356" fmla="*/ 7224665 w 8830208"/>
              <a:gd name="connsiteY19356" fmla="*/ 7836579 h 8856097"/>
              <a:gd name="connsiteX19357" fmla="*/ 7214578 w 8830208"/>
              <a:gd name="connsiteY19357" fmla="*/ 7827054 h 8856097"/>
              <a:gd name="connsiteX19358" fmla="*/ 7210378 w 8830208"/>
              <a:gd name="connsiteY19358" fmla="*/ 7836579 h 8856097"/>
              <a:gd name="connsiteX19359" fmla="*/ 8316030 w 8830208"/>
              <a:gd name="connsiteY19359" fmla="*/ 7842133 h 8856097"/>
              <a:gd name="connsiteX19360" fmla="*/ 8321783 w 8830208"/>
              <a:gd name="connsiteY19360" fmla="*/ 7847896 h 8856097"/>
              <a:gd name="connsiteX19361" fmla="*/ 8321031 w 8830208"/>
              <a:gd name="connsiteY19361" fmla="*/ 7829636 h 8856097"/>
              <a:gd name="connsiteX19362" fmla="*/ 8316030 w 8830208"/>
              <a:gd name="connsiteY19362" fmla="*/ 7842133 h 8856097"/>
              <a:gd name="connsiteX19363" fmla="*/ 8454180 w 8830208"/>
              <a:gd name="connsiteY19363" fmla="*/ 7842704 h 8856097"/>
              <a:gd name="connsiteX19364" fmla="*/ 8468049 w 8830208"/>
              <a:gd name="connsiteY19364" fmla="*/ 7855353 h 8856097"/>
              <a:gd name="connsiteX19365" fmla="*/ 8468696 w 8830208"/>
              <a:gd name="connsiteY19365" fmla="*/ 7827054 h 8856097"/>
              <a:gd name="connsiteX19366" fmla="*/ 8454180 w 8830208"/>
              <a:gd name="connsiteY19366" fmla="*/ 7842704 h 8856097"/>
              <a:gd name="connsiteX19367" fmla="*/ 6753178 w 8830208"/>
              <a:gd name="connsiteY19367" fmla="*/ 7846667 h 8856097"/>
              <a:gd name="connsiteX19368" fmla="*/ 6762703 w 8830208"/>
              <a:gd name="connsiteY19368" fmla="*/ 7850867 h 8856097"/>
              <a:gd name="connsiteX19369" fmla="*/ 6772228 w 8830208"/>
              <a:gd name="connsiteY19369" fmla="*/ 7840780 h 8856097"/>
              <a:gd name="connsiteX19370" fmla="*/ 6762703 w 8830208"/>
              <a:gd name="connsiteY19370" fmla="*/ 7836579 h 8856097"/>
              <a:gd name="connsiteX19371" fmla="*/ 6753178 w 8830208"/>
              <a:gd name="connsiteY19371" fmla="*/ 7846667 h 8856097"/>
              <a:gd name="connsiteX19372" fmla="*/ 7115128 w 8830208"/>
              <a:gd name="connsiteY19372" fmla="*/ 7846104 h 8856097"/>
              <a:gd name="connsiteX19373" fmla="*/ 7125215 w 8830208"/>
              <a:gd name="connsiteY19373" fmla="*/ 7855629 h 8856097"/>
              <a:gd name="connsiteX19374" fmla="*/ 7129415 w 8830208"/>
              <a:gd name="connsiteY19374" fmla="*/ 7846104 h 8856097"/>
              <a:gd name="connsiteX19375" fmla="*/ 7119328 w 8830208"/>
              <a:gd name="connsiteY19375" fmla="*/ 7836579 h 8856097"/>
              <a:gd name="connsiteX19376" fmla="*/ 7115128 w 8830208"/>
              <a:gd name="connsiteY19376" fmla="*/ 7846104 h 8856097"/>
              <a:gd name="connsiteX19377" fmla="*/ 7658053 w 8830208"/>
              <a:gd name="connsiteY19377" fmla="*/ 7846667 h 8856097"/>
              <a:gd name="connsiteX19378" fmla="*/ 7667578 w 8830208"/>
              <a:gd name="connsiteY19378" fmla="*/ 7850867 h 8856097"/>
              <a:gd name="connsiteX19379" fmla="*/ 7677103 w 8830208"/>
              <a:gd name="connsiteY19379" fmla="*/ 7840780 h 8856097"/>
              <a:gd name="connsiteX19380" fmla="*/ 7667578 w 8830208"/>
              <a:gd name="connsiteY19380" fmla="*/ 7836579 h 8856097"/>
              <a:gd name="connsiteX19381" fmla="*/ 7658053 w 8830208"/>
              <a:gd name="connsiteY19381" fmla="*/ 7846667 h 8856097"/>
              <a:gd name="connsiteX19382" fmla="*/ 8120806 w 8830208"/>
              <a:gd name="connsiteY19382" fmla="*/ 7844828 h 8856097"/>
              <a:gd name="connsiteX19383" fmla="*/ 8119063 w 8830208"/>
              <a:gd name="connsiteY19383" fmla="*/ 7862612 h 8856097"/>
              <a:gd name="connsiteX19384" fmla="*/ 8132274 w 8830208"/>
              <a:gd name="connsiteY19384" fmla="*/ 7844790 h 8856097"/>
              <a:gd name="connsiteX19385" fmla="*/ 8128264 w 8830208"/>
              <a:gd name="connsiteY19385" fmla="*/ 7832760 h 8856097"/>
              <a:gd name="connsiteX19386" fmla="*/ 8120806 w 8830208"/>
              <a:gd name="connsiteY19386" fmla="*/ 7844828 h 8856097"/>
              <a:gd name="connsiteX19387" fmla="*/ 8220028 w 8830208"/>
              <a:gd name="connsiteY19387" fmla="*/ 7851429 h 8856097"/>
              <a:gd name="connsiteX19388" fmla="*/ 8229553 w 8830208"/>
              <a:gd name="connsiteY19388" fmla="*/ 7860392 h 8856097"/>
              <a:gd name="connsiteX19389" fmla="*/ 8239078 w 8830208"/>
              <a:gd name="connsiteY19389" fmla="*/ 7845543 h 8856097"/>
              <a:gd name="connsiteX19390" fmla="*/ 8229553 w 8830208"/>
              <a:gd name="connsiteY19390" fmla="*/ 7836579 h 8856097"/>
              <a:gd name="connsiteX19391" fmla="*/ 8220028 w 8830208"/>
              <a:gd name="connsiteY19391" fmla="*/ 7851429 h 8856097"/>
              <a:gd name="connsiteX19392" fmla="*/ 8616905 w 8830208"/>
              <a:gd name="connsiteY19392" fmla="*/ 7842933 h 8856097"/>
              <a:gd name="connsiteX19393" fmla="*/ 8610838 w 8830208"/>
              <a:gd name="connsiteY19393" fmla="*/ 7864364 h 8856097"/>
              <a:gd name="connsiteX19394" fmla="*/ 8611134 w 8830208"/>
              <a:gd name="connsiteY19394" fmla="*/ 7879442 h 8856097"/>
              <a:gd name="connsiteX19395" fmla="*/ 8621239 w 8830208"/>
              <a:gd name="connsiteY19395" fmla="*/ 7862059 h 8856097"/>
              <a:gd name="connsiteX19396" fmla="*/ 8616905 w 8830208"/>
              <a:gd name="connsiteY19396" fmla="*/ 7842933 h 8856097"/>
              <a:gd name="connsiteX19397" fmla="*/ 8711355 w 8830208"/>
              <a:gd name="connsiteY19397" fmla="*/ 7844828 h 8856097"/>
              <a:gd name="connsiteX19398" fmla="*/ 8709613 w 8830208"/>
              <a:gd name="connsiteY19398" fmla="*/ 7862612 h 8856097"/>
              <a:gd name="connsiteX19399" fmla="*/ 8722823 w 8830208"/>
              <a:gd name="connsiteY19399" fmla="*/ 7844790 h 8856097"/>
              <a:gd name="connsiteX19400" fmla="*/ 8718814 w 8830208"/>
              <a:gd name="connsiteY19400" fmla="*/ 7832760 h 8856097"/>
              <a:gd name="connsiteX19401" fmla="*/ 8711355 w 8830208"/>
              <a:gd name="connsiteY19401" fmla="*/ 7844828 h 8856097"/>
              <a:gd name="connsiteX19402" fmla="*/ 6429328 w 8830208"/>
              <a:gd name="connsiteY19402" fmla="*/ 7855629 h 8856097"/>
              <a:gd name="connsiteX19403" fmla="*/ 6438853 w 8830208"/>
              <a:gd name="connsiteY19403" fmla="*/ 7865154 h 8856097"/>
              <a:gd name="connsiteX19404" fmla="*/ 6448378 w 8830208"/>
              <a:gd name="connsiteY19404" fmla="*/ 7855629 h 8856097"/>
              <a:gd name="connsiteX19405" fmla="*/ 6438853 w 8830208"/>
              <a:gd name="connsiteY19405" fmla="*/ 7846104 h 8856097"/>
              <a:gd name="connsiteX19406" fmla="*/ 6429328 w 8830208"/>
              <a:gd name="connsiteY19406" fmla="*/ 7855629 h 8856097"/>
              <a:gd name="connsiteX19407" fmla="*/ 7010353 w 8830208"/>
              <a:gd name="connsiteY19407" fmla="*/ 7855629 h 8856097"/>
              <a:gd name="connsiteX19408" fmla="*/ 7020440 w 8830208"/>
              <a:gd name="connsiteY19408" fmla="*/ 7865154 h 8856097"/>
              <a:gd name="connsiteX19409" fmla="*/ 7024640 w 8830208"/>
              <a:gd name="connsiteY19409" fmla="*/ 7855629 h 8856097"/>
              <a:gd name="connsiteX19410" fmla="*/ 7014553 w 8830208"/>
              <a:gd name="connsiteY19410" fmla="*/ 7846104 h 8856097"/>
              <a:gd name="connsiteX19411" fmla="*/ 7010353 w 8830208"/>
              <a:gd name="connsiteY19411" fmla="*/ 7855629 h 8856097"/>
              <a:gd name="connsiteX19412" fmla="*/ 7562803 w 8830208"/>
              <a:gd name="connsiteY19412" fmla="*/ 7855629 h 8856097"/>
              <a:gd name="connsiteX19413" fmla="*/ 7572328 w 8830208"/>
              <a:gd name="connsiteY19413" fmla="*/ 7865154 h 8856097"/>
              <a:gd name="connsiteX19414" fmla="*/ 7581853 w 8830208"/>
              <a:gd name="connsiteY19414" fmla="*/ 7855629 h 8856097"/>
              <a:gd name="connsiteX19415" fmla="*/ 7572328 w 8830208"/>
              <a:gd name="connsiteY19415" fmla="*/ 7846104 h 8856097"/>
              <a:gd name="connsiteX19416" fmla="*/ 7562803 w 8830208"/>
              <a:gd name="connsiteY19416" fmla="*/ 7855629 h 8856097"/>
              <a:gd name="connsiteX19417" fmla="*/ 8349930 w 8830208"/>
              <a:gd name="connsiteY19417" fmla="*/ 7860392 h 8856097"/>
              <a:gd name="connsiteX19418" fmla="*/ 8353673 w 8830208"/>
              <a:gd name="connsiteY19418" fmla="*/ 7874679 h 8856097"/>
              <a:gd name="connsiteX19419" fmla="*/ 8362903 w 8830208"/>
              <a:gd name="connsiteY19419" fmla="*/ 7860392 h 8856097"/>
              <a:gd name="connsiteX19420" fmla="*/ 8359159 w 8830208"/>
              <a:gd name="connsiteY19420" fmla="*/ 7846104 h 8856097"/>
              <a:gd name="connsiteX19421" fmla="*/ 8349930 w 8830208"/>
              <a:gd name="connsiteY19421" fmla="*/ 7860392 h 8856097"/>
              <a:gd name="connsiteX19422" fmla="*/ 6562678 w 8830208"/>
              <a:gd name="connsiteY19422" fmla="*/ 7865154 h 8856097"/>
              <a:gd name="connsiteX19423" fmla="*/ 6572203 w 8830208"/>
              <a:gd name="connsiteY19423" fmla="*/ 7874679 h 8856097"/>
              <a:gd name="connsiteX19424" fmla="*/ 6581728 w 8830208"/>
              <a:gd name="connsiteY19424" fmla="*/ 7865154 h 8856097"/>
              <a:gd name="connsiteX19425" fmla="*/ 6572203 w 8830208"/>
              <a:gd name="connsiteY19425" fmla="*/ 7855629 h 8856097"/>
              <a:gd name="connsiteX19426" fmla="*/ 6562678 w 8830208"/>
              <a:gd name="connsiteY19426" fmla="*/ 7865154 h 8856097"/>
              <a:gd name="connsiteX19427" fmla="*/ 6905578 w 8830208"/>
              <a:gd name="connsiteY19427" fmla="*/ 7865154 h 8856097"/>
              <a:gd name="connsiteX19428" fmla="*/ 6915665 w 8830208"/>
              <a:gd name="connsiteY19428" fmla="*/ 7874679 h 8856097"/>
              <a:gd name="connsiteX19429" fmla="*/ 6919865 w 8830208"/>
              <a:gd name="connsiteY19429" fmla="*/ 7865154 h 8856097"/>
              <a:gd name="connsiteX19430" fmla="*/ 6909778 w 8830208"/>
              <a:gd name="connsiteY19430" fmla="*/ 7855629 h 8856097"/>
              <a:gd name="connsiteX19431" fmla="*/ 6905578 w 8830208"/>
              <a:gd name="connsiteY19431" fmla="*/ 7865154 h 8856097"/>
              <a:gd name="connsiteX19432" fmla="*/ 7253240 w 8830208"/>
              <a:gd name="connsiteY19432" fmla="*/ 7865154 h 8856097"/>
              <a:gd name="connsiteX19433" fmla="*/ 7263327 w 8830208"/>
              <a:gd name="connsiteY19433" fmla="*/ 7874679 h 8856097"/>
              <a:gd name="connsiteX19434" fmla="*/ 7267528 w 8830208"/>
              <a:gd name="connsiteY19434" fmla="*/ 7865154 h 8856097"/>
              <a:gd name="connsiteX19435" fmla="*/ 7257440 w 8830208"/>
              <a:gd name="connsiteY19435" fmla="*/ 7855629 h 8856097"/>
              <a:gd name="connsiteX19436" fmla="*/ 7253240 w 8830208"/>
              <a:gd name="connsiteY19436" fmla="*/ 7865154 h 8856097"/>
              <a:gd name="connsiteX19437" fmla="*/ 7358015 w 8830208"/>
              <a:gd name="connsiteY19437" fmla="*/ 7865154 h 8856097"/>
              <a:gd name="connsiteX19438" fmla="*/ 7368102 w 8830208"/>
              <a:gd name="connsiteY19438" fmla="*/ 7874679 h 8856097"/>
              <a:gd name="connsiteX19439" fmla="*/ 7372303 w 8830208"/>
              <a:gd name="connsiteY19439" fmla="*/ 7865154 h 8856097"/>
              <a:gd name="connsiteX19440" fmla="*/ 7362215 w 8830208"/>
              <a:gd name="connsiteY19440" fmla="*/ 7855629 h 8856097"/>
              <a:gd name="connsiteX19441" fmla="*/ 7358015 w 8830208"/>
              <a:gd name="connsiteY19441" fmla="*/ 7865154 h 8856097"/>
              <a:gd name="connsiteX19442" fmla="*/ 7462790 w 8830208"/>
              <a:gd name="connsiteY19442" fmla="*/ 7865154 h 8856097"/>
              <a:gd name="connsiteX19443" fmla="*/ 7472877 w 8830208"/>
              <a:gd name="connsiteY19443" fmla="*/ 7874679 h 8856097"/>
              <a:gd name="connsiteX19444" fmla="*/ 7477078 w 8830208"/>
              <a:gd name="connsiteY19444" fmla="*/ 7865154 h 8856097"/>
              <a:gd name="connsiteX19445" fmla="*/ 7466990 w 8830208"/>
              <a:gd name="connsiteY19445" fmla="*/ 7855629 h 8856097"/>
              <a:gd name="connsiteX19446" fmla="*/ 7462790 w 8830208"/>
              <a:gd name="connsiteY19446" fmla="*/ 7865154 h 8856097"/>
              <a:gd name="connsiteX19447" fmla="*/ 7696153 w 8830208"/>
              <a:gd name="connsiteY19447" fmla="*/ 7865717 h 8856097"/>
              <a:gd name="connsiteX19448" fmla="*/ 7705678 w 8830208"/>
              <a:gd name="connsiteY19448" fmla="*/ 7869917 h 8856097"/>
              <a:gd name="connsiteX19449" fmla="*/ 7715203 w 8830208"/>
              <a:gd name="connsiteY19449" fmla="*/ 7859830 h 8856097"/>
              <a:gd name="connsiteX19450" fmla="*/ 7705678 w 8830208"/>
              <a:gd name="connsiteY19450" fmla="*/ 7855629 h 8856097"/>
              <a:gd name="connsiteX19451" fmla="*/ 7696153 w 8830208"/>
              <a:gd name="connsiteY19451" fmla="*/ 7865717 h 8856097"/>
              <a:gd name="connsiteX19452" fmla="*/ 8258128 w 8830208"/>
              <a:gd name="connsiteY19452" fmla="*/ 7870479 h 8856097"/>
              <a:gd name="connsiteX19453" fmla="*/ 8267805 w 8830208"/>
              <a:gd name="connsiteY19453" fmla="*/ 7879347 h 8856097"/>
              <a:gd name="connsiteX19454" fmla="*/ 8272006 w 8830208"/>
              <a:gd name="connsiteY19454" fmla="*/ 7864498 h 8856097"/>
              <a:gd name="connsiteX19455" fmla="*/ 8258128 w 8830208"/>
              <a:gd name="connsiteY19455" fmla="*/ 7870479 h 8856097"/>
              <a:gd name="connsiteX19456" fmla="*/ 8499539 w 8830208"/>
              <a:gd name="connsiteY19456" fmla="*/ 7870327 h 8856097"/>
              <a:gd name="connsiteX19457" fmla="*/ 8515674 w 8830208"/>
              <a:gd name="connsiteY19457" fmla="*/ 7883928 h 8856097"/>
              <a:gd name="connsiteX19458" fmla="*/ 8515007 w 8830208"/>
              <a:gd name="connsiteY19458" fmla="*/ 7855629 h 8856097"/>
              <a:gd name="connsiteX19459" fmla="*/ 8499539 w 8830208"/>
              <a:gd name="connsiteY19459" fmla="*/ 7870327 h 8856097"/>
              <a:gd name="connsiteX19460" fmla="*/ 8749455 w 8830208"/>
              <a:gd name="connsiteY19460" fmla="*/ 7863878 h 8856097"/>
              <a:gd name="connsiteX19461" fmla="*/ 8747713 w 8830208"/>
              <a:gd name="connsiteY19461" fmla="*/ 7881662 h 8856097"/>
              <a:gd name="connsiteX19462" fmla="*/ 8760923 w 8830208"/>
              <a:gd name="connsiteY19462" fmla="*/ 7863840 h 8856097"/>
              <a:gd name="connsiteX19463" fmla="*/ 8756914 w 8830208"/>
              <a:gd name="connsiteY19463" fmla="*/ 7851810 h 8856097"/>
              <a:gd name="connsiteX19464" fmla="*/ 8749455 w 8830208"/>
              <a:gd name="connsiteY19464" fmla="*/ 7863878 h 8856097"/>
              <a:gd name="connsiteX19465" fmla="*/ 6472190 w 8830208"/>
              <a:gd name="connsiteY19465" fmla="*/ 7874679 h 8856097"/>
              <a:gd name="connsiteX19466" fmla="*/ 6476390 w 8830208"/>
              <a:gd name="connsiteY19466" fmla="*/ 7884204 h 8856097"/>
              <a:gd name="connsiteX19467" fmla="*/ 6486478 w 8830208"/>
              <a:gd name="connsiteY19467" fmla="*/ 7874679 h 8856097"/>
              <a:gd name="connsiteX19468" fmla="*/ 6482277 w 8830208"/>
              <a:gd name="connsiteY19468" fmla="*/ 7865154 h 8856097"/>
              <a:gd name="connsiteX19469" fmla="*/ 6472190 w 8830208"/>
              <a:gd name="connsiteY19469" fmla="*/ 7874679 h 8856097"/>
              <a:gd name="connsiteX19470" fmla="*/ 7153228 w 8830208"/>
              <a:gd name="connsiteY19470" fmla="*/ 7874679 h 8856097"/>
              <a:gd name="connsiteX19471" fmla="*/ 7162753 w 8830208"/>
              <a:gd name="connsiteY19471" fmla="*/ 7884204 h 8856097"/>
              <a:gd name="connsiteX19472" fmla="*/ 7172278 w 8830208"/>
              <a:gd name="connsiteY19472" fmla="*/ 7874679 h 8856097"/>
              <a:gd name="connsiteX19473" fmla="*/ 7162753 w 8830208"/>
              <a:gd name="connsiteY19473" fmla="*/ 7865154 h 8856097"/>
              <a:gd name="connsiteX19474" fmla="*/ 7153228 w 8830208"/>
              <a:gd name="connsiteY19474" fmla="*/ 7874679 h 8856097"/>
              <a:gd name="connsiteX19475" fmla="*/ 7600903 w 8830208"/>
              <a:gd name="connsiteY19475" fmla="*/ 7880004 h 8856097"/>
              <a:gd name="connsiteX19476" fmla="*/ 7610428 w 8830208"/>
              <a:gd name="connsiteY19476" fmla="*/ 7888967 h 8856097"/>
              <a:gd name="connsiteX19477" fmla="*/ 7619953 w 8830208"/>
              <a:gd name="connsiteY19477" fmla="*/ 7874118 h 8856097"/>
              <a:gd name="connsiteX19478" fmla="*/ 7610428 w 8830208"/>
              <a:gd name="connsiteY19478" fmla="*/ 7865154 h 8856097"/>
              <a:gd name="connsiteX19479" fmla="*/ 7600903 w 8830208"/>
              <a:gd name="connsiteY19479" fmla="*/ 7880004 h 8856097"/>
              <a:gd name="connsiteX19480" fmla="*/ 8163630 w 8830208"/>
              <a:gd name="connsiteY19480" fmla="*/ 7880233 h 8856097"/>
              <a:gd name="connsiteX19481" fmla="*/ 8169383 w 8830208"/>
              <a:gd name="connsiteY19481" fmla="*/ 7885996 h 8856097"/>
              <a:gd name="connsiteX19482" fmla="*/ 8168631 w 8830208"/>
              <a:gd name="connsiteY19482" fmla="*/ 7867736 h 8856097"/>
              <a:gd name="connsiteX19483" fmla="*/ 8163630 w 8830208"/>
              <a:gd name="connsiteY19483" fmla="*/ 7880233 h 8856097"/>
              <a:gd name="connsiteX19484" fmla="*/ 8386201 w 8830208"/>
              <a:gd name="connsiteY19484" fmla="*/ 7875508 h 8856097"/>
              <a:gd name="connsiteX19485" fmla="*/ 8390401 w 8830208"/>
              <a:gd name="connsiteY19485" fmla="*/ 7896464 h 8856097"/>
              <a:gd name="connsiteX19486" fmla="*/ 8401002 w 8830208"/>
              <a:gd name="connsiteY19486" fmla="*/ 7907065 h 8856097"/>
              <a:gd name="connsiteX19487" fmla="*/ 8401002 w 8830208"/>
              <a:gd name="connsiteY19487" fmla="*/ 7886110 h 8856097"/>
              <a:gd name="connsiteX19488" fmla="*/ 8386201 w 8830208"/>
              <a:gd name="connsiteY19488" fmla="*/ 7875508 h 8856097"/>
              <a:gd name="connsiteX19489" fmla="*/ 8648795 w 8830208"/>
              <a:gd name="connsiteY19489" fmla="*/ 7886586 h 8856097"/>
              <a:gd name="connsiteX19490" fmla="*/ 8648948 w 8830208"/>
              <a:gd name="connsiteY19490" fmla="*/ 7908017 h 8856097"/>
              <a:gd name="connsiteX19491" fmla="*/ 8658177 w 8830208"/>
              <a:gd name="connsiteY19491" fmla="*/ 7893729 h 8856097"/>
              <a:gd name="connsiteX19492" fmla="*/ 8658177 w 8830208"/>
              <a:gd name="connsiteY19492" fmla="*/ 7865154 h 8856097"/>
              <a:gd name="connsiteX19493" fmla="*/ 8648795 w 8830208"/>
              <a:gd name="connsiteY19493" fmla="*/ 7886586 h 8856097"/>
              <a:gd name="connsiteX19494" fmla="*/ 7296103 w 8830208"/>
              <a:gd name="connsiteY19494" fmla="*/ 7884204 h 8856097"/>
              <a:gd name="connsiteX19495" fmla="*/ 7305628 w 8830208"/>
              <a:gd name="connsiteY19495" fmla="*/ 7893729 h 8856097"/>
              <a:gd name="connsiteX19496" fmla="*/ 7315153 w 8830208"/>
              <a:gd name="connsiteY19496" fmla="*/ 7884204 h 8856097"/>
              <a:gd name="connsiteX19497" fmla="*/ 7305628 w 8830208"/>
              <a:gd name="connsiteY19497" fmla="*/ 7874679 h 8856097"/>
              <a:gd name="connsiteX19498" fmla="*/ 7296103 w 8830208"/>
              <a:gd name="connsiteY19498" fmla="*/ 7884204 h 8856097"/>
              <a:gd name="connsiteX19499" fmla="*/ 7400878 w 8830208"/>
              <a:gd name="connsiteY19499" fmla="*/ 7884204 h 8856097"/>
              <a:gd name="connsiteX19500" fmla="*/ 7410403 w 8830208"/>
              <a:gd name="connsiteY19500" fmla="*/ 7893729 h 8856097"/>
              <a:gd name="connsiteX19501" fmla="*/ 7419928 w 8830208"/>
              <a:gd name="connsiteY19501" fmla="*/ 7884204 h 8856097"/>
              <a:gd name="connsiteX19502" fmla="*/ 7410403 w 8830208"/>
              <a:gd name="connsiteY19502" fmla="*/ 7874679 h 8856097"/>
              <a:gd name="connsiteX19503" fmla="*/ 7400878 w 8830208"/>
              <a:gd name="connsiteY19503" fmla="*/ 7884204 h 8856097"/>
              <a:gd name="connsiteX19504" fmla="*/ 7739015 w 8830208"/>
              <a:gd name="connsiteY19504" fmla="*/ 7884204 h 8856097"/>
              <a:gd name="connsiteX19505" fmla="*/ 7743215 w 8830208"/>
              <a:gd name="connsiteY19505" fmla="*/ 7893729 h 8856097"/>
              <a:gd name="connsiteX19506" fmla="*/ 7753303 w 8830208"/>
              <a:gd name="connsiteY19506" fmla="*/ 7884204 h 8856097"/>
              <a:gd name="connsiteX19507" fmla="*/ 7749102 w 8830208"/>
              <a:gd name="connsiteY19507" fmla="*/ 7874679 h 8856097"/>
              <a:gd name="connsiteX19508" fmla="*/ 7739015 w 8830208"/>
              <a:gd name="connsiteY19508" fmla="*/ 7884204 h 8856097"/>
              <a:gd name="connsiteX19509" fmla="*/ 8543877 w 8830208"/>
              <a:gd name="connsiteY19509" fmla="*/ 7893729 h 8856097"/>
              <a:gd name="connsiteX19510" fmla="*/ 8537572 w 8830208"/>
              <a:gd name="connsiteY19510" fmla="*/ 7919171 h 8856097"/>
              <a:gd name="connsiteX19511" fmla="*/ 8553402 w 8830208"/>
              <a:gd name="connsiteY19511" fmla="*/ 7903254 h 8856097"/>
              <a:gd name="connsiteX19512" fmla="*/ 8559708 w 8830208"/>
              <a:gd name="connsiteY19512" fmla="*/ 7877814 h 8856097"/>
              <a:gd name="connsiteX19513" fmla="*/ 8543877 w 8830208"/>
              <a:gd name="connsiteY19513" fmla="*/ 7893729 h 8856097"/>
              <a:gd name="connsiteX19514" fmla="*/ 6605540 w 8830208"/>
              <a:gd name="connsiteY19514" fmla="*/ 7893729 h 8856097"/>
              <a:gd name="connsiteX19515" fmla="*/ 6615627 w 8830208"/>
              <a:gd name="connsiteY19515" fmla="*/ 7903254 h 8856097"/>
              <a:gd name="connsiteX19516" fmla="*/ 6619828 w 8830208"/>
              <a:gd name="connsiteY19516" fmla="*/ 7893729 h 8856097"/>
              <a:gd name="connsiteX19517" fmla="*/ 6609740 w 8830208"/>
              <a:gd name="connsiteY19517" fmla="*/ 7884204 h 8856097"/>
              <a:gd name="connsiteX19518" fmla="*/ 6605540 w 8830208"/>
              <a:gd name="connsiteY19518" fmla="*/ 7893729 h 8856097"/>
              <a:gd name="connsiteX19519" fmla="*/ 6848428 w 8830208"/>
              <a:gd name="connsiteY19519" fmla="*/ 7893729 h 8856097"/>
              <a:gd name="connsiteX19520" fmla="*/ 6858515 w 8830208"/>
              <a:gd name="connsiteY19520" fmla="*/ 7903254 h 8856097"/>
              <a:gd name="connsiteX19521" fmla="*/ 6862715 w 8830208"/>
              <a:gd name="connsiteY19521" fmla="*/ 7893729 h 8856097"/>
              <a:gd name="connsiteX19522" fmla="*/ 6852628 w 8830208"/>
              <a:gd name="connsiteY19522" fmla="*/ 7884204 h 8856097"/>
              <a:gd name="connsiteX19523" fmla="*/ 6848428 w 8830208"/>
              <a:gd name="connsiteY19523" fmla="*/ 7893729 h 8856097"/>
              <a:gd name="connsiteX19524" fmla="*/ 7196090 w 8830208"/>
              <a:gd name="connsiteY19524" fmla="*/ 7893729 h 8856097"/>
              <a:gd name="connsiteX19525" fmla="*/ 7200290 w 8830208"/>
              <a:gd name="connsiteY19525" fmla="*/ 7903254 h 8856097"/>
              <a:gd name="connsiteX19526" fmla="*/ 7210378 w 8830208"/>
              <a:gd name="connsiteY19526" fmla="*/ 7893729 h 8856097"/>
              <a:gd name="connsiteX19527" fmla="*/ 7206177 w 8830208"/>
              <a:gd name="connsiteY19527" fmla="*/ 7884204 h 8856097"/>
              <a:gd name="connsiteX19528" fmla="*/ 7196090 w 8830208"/>
              <a:gd name="connsiteY19528" fmla="*/ 7893729 h 8856097"/>
              <a:gd name="connsiteX19529" fmla="*/ 8200978 w 8830208"/>
              <a:gd name="connsiteY19529" fmla="*/ 7893729 h 8856097"/>
              <a:gd name="connsiteX19530" fmla="*/ 8210503 w 8830208"/>
              <a:gd name="connsiteY19530" fmla="*/ 7903254 h 8856097"/>
              <a:gd name="connsiteX19531" fmla="*/ 8220028 w 8830208"/>
              <a:gd name="connsiteY19531" fmla="*/ 7893729 h 8856097"/>
              <a:gd name="connsiteX19532" fmla="*/ 8210503 w 8830208"/>
              <a:gd name="connsiteY19532" fmla="*/ 7884204 h 8856097"/>
              <a:gd name="connsiteX19533" fmla="*/ 8200978 w 8830208"/>
              <a:gd name="connsiteY19533" fmla="*/ 7893729 h 8856097"/>
              <a:gd name="connsiteX19534" fmla="*/ 8296228 w 8830208"/>
              <a:gd name="connsiteY19534" fmla="*/ 7894292 h 8856097"/>
              <a:gd name="connsiteX19535" fmla="*/ 8305753 w 8830208"/>
              <a:gd name="connsiteY19535" fmla="*/ 7898492 h 8856097"/>
              <a:gd name="connsiteX19536" fmla="*/ 8315278 w 8830208"/>
              <a:gd name="connsiteY19536" fmla="*/ 7888405 h 8856097"/>
              <a:gd name="connsiteX19537" fmla="*/ 8305753 w 8830208"/>
              <a:gd name="connsiteY19537" fmla="*/ 7884204 h 8856097"/>
              <a:gd name="connsiteX19538" fmla="*/ 8296228 w 8830208"/>
              <a:gd name="connsiteY19538" fmla="*/ 7894292 h 8856097"/>
              <a:gd name="connsiteX19539" fmla="*/ 8683400 w 8830208"/>
              <a:gd name="connsiteY19539" fmla="*/ 7898244 h 8856097"/>
              <a:gd name="connsiteX19540" fmla="*/ 8686172 w 8830208"/>
              <a:gd name="connsiteY19540" fmla="*/ 7917180 h 8856097"/>
              <a:gd name="connsiteX19541" fmla="*/ 8699630 w 8830208"/>
              <a:gd name="connsiteY19541" fmla="*/ 7908265 h 8856097"/>
              <a:gd name="connsiteX19542" fmla="*/ 8696859 w 8830208"/>
              <a:gd name="connsiteY19542" fmla="*/ 7889329 h 8856097"/>
              <a:gd name="connsiteX19543" fmla="*/ 8683400 w 8830208"/>
              <a:gd name="connsiteY19543" fmla="*/ 7898244 h 8856097"/>
              <a:gd name="connsiteX19544" fmla="*/ 8787775 w 8830208"/>
              <a:gd name="connsiteY19544" fmla="*/ 7899293 h 8856097"/>
              <a:gd name="connsiteX19545" fmla="*/ 8793309 w 8830208"/>
              <a:gd name="connsiteY19545" fmla="*/ 7910598 h 8856097"/>
              <a:gd name="connsiteX19546" fmla="*/ 8802862 w 8830208"/>
              <a:gd name="connsiteY19546" fmla="*/ 7884204 h 8856097"/>
              <a:gd name="connsiteX19547" fmla="*/ 8787775 w 8830208"/>
              <a:gd name="connsiteY19547" fmla="*/ 7899293 h 8856097"/>
              <a:gd name="connsiteX19548" fmla="*/ 6419803 w 8830208"/>
              <a:gd name="connsiteY19548" fmla="*/ 7908579 h 8856097"/>
              <a:gd name="connsiteX19549" fmla="*/ 6429480 w 8830208"/>
              <a:gd name="connsiteY19549" fmla="*/ 7917447 h 8856097"/>
              <a:gd name="connsiteX19550" fmla="*/ 6433681 w 8830208"/>
              <a:gd name="connsiteY19550" fmla="*/ 7902598 h 8856097"/>
              <a:gd name="connsiteX19551" fmla="*/ 6419803 w 8830208"/>
              <a:gd name="connsiteY19551" fmla="*/ 7908579 h 8856097"/>
              <a:gd name="connsiteX19552" fmla="*/ 7339375 w 8830208"/>
              <a:gd name="connsiteY19552" fmla="*/ 7902598 h 8856097"/>
              <a:gd name="connsiteX19553" fmla="*/ 7343575 w 8830208"/>
              <a:gd name="connsiteY19553" fmla="*/ 7917447 h 8856097"/>
              <a:gd name="connsiteX19554" fmla="*/ 7353253 w 8830208"/>
              <a:gd name="connsiteY19554" fmla="*/ 7908579 h 8856097"/>
              <a:gd name="connsiteX19555" fmla="*/ 7339375 w 8830208"/>
              <a:gd name="connsiteY19555" fmla="*/ 7902598 h 8856097"/>
              <a:gd name="connsiteX19556" fmla="*/ 7643765 w 8830208"/>
              <a:gd name="connsiteY19556" fmla="*/ 7903254 h 8856097"/>
              <a:gd name="connsiteX19557" fmla="*/ 7653852 w 8830208"/>
              <a:gd name="connsiteY19557" fmla="*/ 7912779 h 8856097"/>
              <a:gd name="connsiteX19558" fmla="*/ 7658053 w 8830208"/>
              <a:gd name="connsiteY19558" fmla="*/ 7903254 h 8856097"/>
              <a:gd name="connsiteX19559" fmla="*/ 7647965 w 8830208"/>
              <a:gd name="connsiteY19559" fmla="*/ 7893729 h 8856097"/>
              <a:gd name="connsiteX19560" fmla="*/ 7643765 w 8830208"/>
              <a:gd name="connsiteY19560" fmla="*/ 7903254 h 8856097"/>
              <a:gd name="connsiteX19561" fmla="*/ 8429577 w 8830208"/>
              <a:gd name="connsiteY19561" fmla="*/ 7908017 h 8856097"/>
              <a:gd name="connsiteX19562" fmla="*/ 8439102 w 8830208"/>
              <a:gd name="connsiteY19562" fmla="*/ 7922304 h 8856097"/>
              <a:gd name="connsiteX19563" fmla="*/ 8448627 w 8830208"/>
              <a:gd name="connsiteY19563" fmla="*/ 7908017 h 8856097"/>
              <a:gd name="connsiteX19564" fmla="*/ 8439102 w 8830208"/>
              <a:gd name="connsiteY19564" fmla="*/ 7893729 h 8856097"/>
              <a:gd name="connsiteX19565" fmla="*/ 8429577 w 8830208"/>
              <a:gd name="connsiteY19565" fmla="*/ 7908017 h 8856097"/>
              <a:gd name="connsiteX19566" fmla="*/ 6991303 w 8830208"/>
              <a:gd name="connsiteY19566" fmla="*/ 7912779 h 8856097"/>
              <a:gd name="connsiteX19567" fmla="*/ 7000828 w 8830208"/>
              <a:gd name="connsiteY19567" fmla="*/ 7922304 h 8856097"/>
              <a:gd name="connsiteX19568" fmla="*/ 7010353 w 8830208"/>
              <a:gd name="connsiteY19568" fmla="*/ 7912779 h 8856097"/>
              <a:gd name="connsiteX19569" fmla="*/ 7000828 w 8830208"/>
              <a:gd name="connsiteY19569" fmla="*/ 7903254 h 8856097"/>
              <a:gd name="connsiteX19570" fmla="*/ 6991303 w 8830208"/>
              <a:gd name="connsiteY19570" fmla="*/ 7912779 h 8856097"/>
              <a:gd name="connsiteX19571" fmla="*/ 7239705 w 8830208"/>
              <a:gd name="connsiteY19571" fmla="*/ 7918333 h 8856097"/>
              <a:gd name="connsiteX19572" fmla="*/ 7245458 w 8830208"/>
              <a:gd name="connsiteY19572" fmla="*/ 7924096 h 8856097"/>
              <a:gd name="connsiteX19573" fmla="*/ 7244706 w 8830208"/>
              <a:gd name="connsiteY19573" fmla="*/ 7905836 h 8856097"/>
              <a:gd name="connsiteX19574" fmla="*/ 7239705 w 8830208"/>
              <a:gd name="connsiteY19574" fmla="*/ 7918333 h 8856097"/>
              <a:gd name="connsiteX19575" fmla="*/ 7781878 w 8830208"/>
              <a:gd name="connsiteY19575" fmla="*/ 7913342 h 8856097"/>
              <a:gd name="connsiteX19576" fmla="*/ 7791403 w 8830208"/>
              <a:gd name="connsiteY19576" fmla="*/ 7917542 h 8856097"/>
              <a:gd name="connsiteX19577" fmla="*/ 7800928 w 8830208"/>
              <a:gd name="connsiteY19577" fmla="*/ 7907455 h 8856097"/>
              <a:gd name="connsiteX19578" fmla="*/ 7791403 w 8830208"/>
              <a:gd name="connsiteY19578" fmla="*/ 7903254 h 8856097"/>
              <a:gd name="connsiteX19579" fmla="*/ 7781878 w 8830208"/>
              <a:gd name="connsiteY19579" fmla="*/ 7913342 h 8856097"/>
              <a:gd name="connsiteX19580" fmla="*/ 8244250 w 8830208"/>
              <a:gd name="connsiteY19580" fmla="*/ 7912123 h 8856097"/>
              <a:gd name="connsiteX19581" fmla="*/ 8248450 w 8830208"/>
              <a:gd name="connsiteY19581" fmla="*/ 7926972 h 8856097"/>
              <a:gd name="connsiteX19582" fmla="*/ 8258128 w 8830208"/>
              <a:gd name="connsiteY19582" fmla="*/ 7918104 h 8856097"/>
              <a:gd name="connsiteX19583" fmla="*/ 8244250 w 8830208"/>
              <a:gd name="connsiteY19583" fmla="*/ 7912123 h 8856097"/>
              <a:gd name="connsiteX19584" fmla="*/ 8582120 w 8830208"/>
              <a:gd name="connsiteY19584" fmla="*/ 7924686 h 8856097"/>
              <a:gd name="connsiteX19585" fmla="*/ 8582273 w 8830208"/>
              <a:gd name="connsiteY19585" fmla="*/ 7946117 h 8856097"/>
              <a:gd name="connsiteX19586" fmla="*/ 8591502 w 8830208"/>
              <a:gd name="connsiteY19586" fmla="*/ 7931829 h 8856097"/>
              <a:gd name="connsiteX19587" fmla="*/ 8591502 w 8830208"/>
              <a:gd name="connsiteY19587" fmla="*/ 7903254 h 8856097"/>
              <a:gd name="connsiteX19588" fmla="*/ 8582120 w 8830208"/>
              <a:gd name="connsiteY19588" fmla="*/ 7924686 h 8856097"/>
              <a:gd name="connsiteX19589" fmla="*/ 6553153 w 8830208"/>
              <a:gd name="connsiteY19589" fmla="*/ 7927629 h 8856097"/>
              <a:gd name="connsiteX19590" fmla="*/ 6562830 w 8830208"/>
              <a:gd name="connsiteY19590" fmla="*/ 7936497 h 8856097"/>
              <a:gd name="connsiteX19591" fmla="*/ 6567031 w 8830208"/>
              <a:gd name="connsiteY19591" fmla="*/ 7921648 h 8856097"/>
              <a:gd name="connsiteX19592" fmla="*/ 6553153 w 8830208"/>
              <a:gd name="connsiteY19592" fmla="*/ 7927629 h 8856097"/>
              <a:gd name="connsiteX19593" fmla="*/ 7139350 w 8830208"/>
              <a:gd name="connsiteY19593" fmla="*/ 7921648 h 8856097"/>
              <a:gd name="connsiteX19594" fmla="*/ 7143550 w 8830208"/>
              <a:gd name="connsiteY19594" fmla="*/ 7936497 h 8856097"/>
              <a:gd name="connsiteX19595" fmla="*/ 7153228 w 8830208"/>
              <a:gd name="connsiteY19595" fmla="*/ 7927629 h 8856097"/>
              <a:gd name="connsiteX19596" fmla="*/ 7139350 w 8830208"/>
              <a:gd name="connsiteY19596" fmla="*/ 7921648 h 8856097"/>
              <a:gd name="connsiteX19597" fmla="*/ 8143828 w 8830208"/>
              <a:gd name="connsiteY19597" fmla="*/ 7922304 h 8856097"/>
              <a:gd name="connsiteX19598" fmla="*/ 8153353 w 8830208"/>
              <a:gd name="connsiteY19598" fmla="*/ 7931829 h 8856097"/>
              <a:gd name="connsiteX19599" fmla="*/ 8162878 w 8830208"/>
              <a:gd name="connsiteY19599" fmla="*/ 7922304 h 8856097"/>
              <a:gd name="connsiteX19600" fmla="*/ 8153353 w 8830208"/>
              <a:gd name="connsiteY19600" fmla="*/ 7912779 h 8856097"/>
              <a:gd name="connsiteX19601" fmla="*/ 8143828 w 8830208"/>
              <a:gd name="connsiteY19601" fmla="*/ 7922304 h 8856097"/>
              <a:gd name="connsiteX19602" fmla="*/ 8721100 w 8830208"/>
              <a:gd name="connsiteY19602" fmla="*/ 7927868 h 8856097"/>
              <a:gd name="connsiteX19603" fmla="*/ 8726634 w 8830208"/>
              <a:gd name="connsiteY19603" fmla="*/ 7939173 h 8856097"/>
              <a:gd name="connsiteX19604" fmla="*/ 8736187 w 8830208"/>
              <a:gd name="connsiteY19604" fmla="*/ 7912779 h 8856097"/>
              <a:gd name="connsiteX19605" fmla="*/ 8721100 w 8830208"/>
              <a:gd name="connsiteY19605" fmla="*/ 7927868 h 8856097"/>
              <a:gd name="connsiteX19606" fmla="*/ 6462665 w 8830208"/>
              <a:gd name="connsiteY19606" fmla="*/ 7931829 h 8856097"/>
              <a:gd name="connsiteX19607" fmla="*/ 6466865 w 8830208"/>
              <a:gd name="connsiteY19607" fmla="*/ 7941354 h 8856097"/>
              <a:gd name="connsiteX19608" fmla="*/ 6476953 w 8830208"/>
              <a:gd name="connsiteY19608" fmla="*/ 7931829 h 8856097"/>
              <a:gd name="connsiteX19609" fmla="*/ 6472752 w 8830208"/>
              <a:gd name="connsiteY19609" fmla="*/ 7922304 h 8856097"/>
              <a:gd name="connsiteX19610" fmla="*/ 6462665 w 8830208"/>
              <a:gd name="connsiteY19610" fmla="*/ 7931829 h 8856097"/>
              <a:gd name="connsiteX19611" fmla="*/ 6686503 w 8830208"/>
              <a:gd name="connsiteY19611" fmla="*/ 7931829 h 8856097"/>
              <a:gd name="connsiteX19612" fmla="*/ 6696590 w 8830208"/>
              <a:gd name="connsiteY19612" fmla="*/ 7941354 h 8856097"/>
              <a:gd name="connsiteX19613" fmla="*/ 6700790 w 8830208"/>
              <a:gd name="connsiteY19613" fmla="*/ 7931829 h 8856097"/>
              <a:gd name="connsiteX19614" fmla="*/ 6690703 w 8830208"/>
              <a:gd name="connsiteY19614" fmla="*/ 7922304 h 8856097"/>
              <a:gd name="connsiteX19615" fmla="*/ 6686503 w 8830208"/>
              <a:gd name="connsiteY19615" fmla="*/ 7931829 h 8856097"/>
              <a:gd name="connsiteX19616" fmla="*/ 7381828 w 8830208"/>
              <a:gd name="connsiteY19616" fmla="*/ 7931829 h 8856097"/>
              <a:gd name="connsiteX19617" fmla="*/ 7391353 w 8830208"/>
              <a:gd name="connsiteY19617" fmla="*/ 7941354 h 8856097"/>
              <a:gd name="connsiteX19618" fmla="*/ 7400878 w 8830208"/>
              <a:gd name="connsiteY19618" fmla="*/ 7931829 h 8856097"/>
              <a:gd name="connsiteX19619" fmla="*/ 7391353 w 8830208"/>
              <a:gd name="connsiteY19619" fmla="*/ 7922304 h 8856097"/>
              <a:gd name="connsiteX19620" fmla="*/ 7381828 w 8830208"/>
              <a:gd name="connsiteY19620" fmla="*/ 7931829 h 8856097"/>
              <a:gd name="connsiteX19621" fmla="*/ 7486603 w 8830208"/>
              <a:gd name="connsiteY19621" fmla="*/ 7931829 h 8856097"/>
              <a:gd name="connsiteX19622" fmla="*/ 7496128 w 8830208"/>
              <a:gd name="connsiteY19622" fmla="*/ 7941354 h 8856097"/>
              <a:gd name="connsiteX19623" fmla="*/ 7505653 w 8830208"/>
              <a:gd name="connsiteY19623" fmla="*/ 7931829 h 8856097"/>
              <a:gd name="connsiteX19624" fmla="*/ 7496128 w 8830208"/>
              <a:gd name="connsiteY19624" fmla="*/ 7922304 h 8856097"/>
              <a:gd name="connsiteX19625" fmla="*/ 7486603 w 8830208"/>
              <a:gd name="connsiteY19625" fmla="*/ 7931829 h 8856097"/>
              <a:gd name="connsiteX19626" fmla="*/ 8372428 w 8830208"/>
              <a:gd name="connsiteY19626" fmla="*/ 7931829 h 8856097"/>
              <a:gd name="connsiteX19627" fmla="*/ 8381953 w 8830208"/>
              <a:gd name="connsiteY19627" fmla="*/ 7941354 h 8856097"/>
              <a:gd name="connsiteX19628" fmla="*/ 8391477 w 8830208"/>
              <a:gd name="connsiteY19628" fmla="*/ 7931829 h 8856097"/>
              <a:gd name="connsiteX19629" fmla="*/ 8381953 w 8830208"/>
              <a:gd name="connsiteY19629" fmla="*/ 7922304 h 8856097"/>
              <a:gd name="connsiteX19630" fmla="*/ 8372428 w 8830208"/>
              <a:gd name="connsiteY19630" fmla="*/ 7931829 h 8856097"/>
              <a:gd name="connsiteX19631" fmla="*/ 8477202 w 8830208"/>
              <a:gd name="connsiteY19631" fmla="*/ 7937154 h 8856097"/>
              <a:gd name="connsiteX19632" fmla="*/ 8486727 w 8830208"/>
              <a:gd name="connsiteY19632" fmla="*/ 7946117 h 8856097"/>
              <a:gd name="connsiteX19633" fmla="*/ 8496252 w 8830208"/>
              <a:gd name="connsiteY19633" fmla="*/ 7931268 h 8856097"/>
              <a:gd name="connsiteX19634" fmla="*/ 8486727 w 8830208"/>
              <a:gd name="connsiteY19634" fmla="*/ 7922304 h 8856097"/>
              <a:gd name="connsiteX19635" fmla="*/ 8477202 w 8830208"/>
              <a:gd name="connsiteY19635" fmla="*/ 7937154 h 8856097"/>
              <a:gd name="connsiteX19636" fmla="*/ 8627021 w 8830208"/>
              <a:gd name="connsiteY19636" fmla="*/ 7928058 h 8856097"/>
              <a:gd name="connsiteX19637" fmla="*/ 8620077 w 8830208"/>
              <a:gd name="connsiteY19637" fmla="*/ 7949613 h 8856097"/>
              <a:gd name="connsiteX19638" fmla="*/ 8620077 w 8830208"/>
              <a:gd name="connsiteY19638" fmla="*/ 7964215 h 8856097"/>
              <a:gd name="connsiteX19639" fmla="*/ 8630669 w 8830208"/>
              <a:gd name="connsiteY19639" fmla="*/ 7953614 h 8856097"/>
              <a:gd name="connsiteX19640" fmla="*/ 8637622 w 8830208"/>
              <a:gd name="connsiteY19640" fmla="*/ 7932068 h 8856097"/>
              <a:gd name="connsiteX19641" fmla="*/ 8627021 w 8830208"/>
              <a:gd name="connsiteY19641" fmla="*/ 7928058 h 8856097"/>
              <a:gd name="connsiteX19642" fmla="*/ 6596015 w 8830208"/>
              <a:gd name="connsiteY19642" fmla="*/ 7941354 h 8856097"/>
              <a:gd name="connsiteX19643" fmla="*/ 6600215 w 8830208"/>
              <a:gd name="connsiteY19643" fmla="*/ 7950879 h 8856097"/>
              <a:gd name="connsiteX19644" fmla="*/ 6610303 w 8830208"/>
              <a:gd name="connsiteY19644" fmla="*/ 7941354 h 8856097"/>
              <a:gd name="connsiteX19645" fmla="*/ 6606102 w 8830208"/>
              <a:gd name="connsiteY19645" fmla="*/ 7931829 h 8856097"/>
              <a:gd name="connsiteX19646" fmla="*/ 6596015 w 8830208"/>
              <a:gd name="connsiteY19646" fmla="*/ 7941354 h 8856097"/>
              <a:gd name="connsiteX19647" fmla="*/ 7038928 w 8830208"/>
              <a:gd name="connsiteY19647" fmla="*/ 7941354 h 8856097"/>
              <a:gd name="connsiteX19648" fmla="*/ 7048453 w 8830208"/>
              <a:gd name="connsiteY19648" fmla="*/ 7950879 h 8856097"/>
              <a:gd name="connsiteX19649" fmla="*/ 7057978 w 8830208"/>
              <a:gd name="connsiteY19649" fmla="*/ 7941354 h 8856097"/>
              <a:gd name="connsiteX19650" fmla="*/ 7048453 w 8830208"/>
              <a:gd name="connsiteY19650" fmla="*/ 7931829 h 8856097"/>
              <a:gd name="connsiteX19651" fmla="*/ 7038928 w 8830208"/>
              <a:gd name="connsiteY19651" fmla="*/ 7941354 h 8856097"/>
              <a:gd name="connsiteX19652" fmla="*/ 7277053 w 8830208"/>
              <a:gd name="connsiteY19652" fmla="*/ 7941354 h 8856097"/>
              <a:gd name="connsiteX19653" fmla="*/ 7286578 w 8830208"/>
              <a:gd name="connsiteY19653" fmla="*/ 7950879 h 8856097"/>
              <a:gd name="connsiteX19654" fmla="*/ 7296103 w 8830208"/>
              <a:gd name="connsiteY19654" fmla="*/ 7941354 h 8856097"/>
              <a:gd name="connsiteX19655" fmla="*/ 7286578 w 8830208"/>
              <a:gd name="connsiteY19655" fmla="*/ 7931829 h 8856097"/>
              <a:gd name="connsiteX19656" fmla="*/ 7277053 w 8830208"/>
              <a:gd name="connsiteY19656" fmla="*/ 7941354 h 8856097"/>
              <a:gd name="connsiteX19657" fmla="*/ 8181928 w 8830208"/>
              <a:gd name="connsiteY19657" fmla="*/ 7946117 h 8856097"/>
              <a:gd name="connsiteX19658" fmla="*/ 8191453 w 8830208"/>
              <a:gd name="connsiteY19658" fmla="*/ 7960404 h 8856097"/>
              <a:gd name="connsiteX19659" fmla="*/ 8200978 w 8830208"/>
              <a:gd name="connsiteY19659" fmla="*/ 7946117 h 8856097"/>
              <a:gd name="connsiteX19660" fmla="*/ 8191453 w 8830208"/>
              <a:gd name="connsiteY19660" fmla="*/ 7931829 h 8856097"/>
              <a:gd name="connsiteX19661" fmla="*/ 8181928 w 8830208"/>
              <a:gd name="connsiteY19661" fmla="*/ 7946117 h 8856097"/>
              <a:gd name="connsiteX19662" fmla="*/ 8277178 w 8830208"/>
              <a:gd name="connsiteY19662" fmla="*/ 7941354 h 8856097"/>
              <a:gd name="connsiteX19663" fmla="*/ 8286703 w 8830208"/>
              <a:gd name="connsiteY19663" fmla="*/ 7950879 h 8856097"/>
              <a:gd name="connsiteX19664" fmla="*/ 8296228 w 8830208"/>
              <a:gd name="connsiteY19664" fmla="*/ 7941354 h 8856097"/>
              <a:gd name="connsiteX19665" fmla="*/ 8286703 w 8830208"/>
              <a:gd name="connsiteY19665" fmla="*/ 7931829 h 8856097"/>
              <a:gd name="connsiteX19666" fmla="*/ 8277178 w 8830208"/>
              <a:gd name="connsiteY19666" fmla="*/ 7941354 h 8856097"/>
              <a:gd name="connsiteX19667" fmla="*/ 6829378 w 8830208"/>
              <a:gd name="connsiteY19667" fmla="*/ 7950879 h 8856097"/>
              <a:gd name="connsiteX19668" fmla="*/ 6838903 w 8830208"/>
              <a:gd name="connsiteY19668" fmla="*/ 7960404 h 8856097"/>
              <a:gd name="connsiteX19669" fmla="*/ 6848428 w 8830208"/>
              <a:gd name="connsiteY19669" fmla="*/ 7950879 h 8856097"/>
              <a:gd name="connsiteX19670" fmla="*/ 6838903 w 8830208"/>
              <a:gd name="connsiteY19670" fmla="*/ 7941354 h 8856097"/>
              <a:gd name="connsiteX19671" fmla="*/ 6829378 w 8830208"/>
              <a:gd name="connsiteY19671" fmla="*/ 7950879 h 8856097"/>
              <a:gd name="connsiteX19672" fmla="*/ 7429453 w 8830208"/>
              <a:gd name="connsiteY19672" fmla="*/ 7956204 h 8856097"/>
              <a:gd name="connsiteX19673" fmla="*/ 7439130 w 8830208"/>
              <a:gd name="connsiteY19673" fmla="*/ 7965072 h 8856097"/>
              <a:gd name="connsiteX19674" fmla="*/ 7443331 w 8830208"/>
              <a:gd name="connsiteY19674" fmla="*/ 7950223 h 8856097"/>
              <a:gd name="connsiteX19675" fmla="*/ 7429453 w 8830208"/>
              <a:gd name="connsiteY19675" fmla="*/ 7956204 h 8856097"/>
              <a:gd name="connsiteX19676" fmla="*/ 7630230 w 8830208"/>
              <a:gd name="connsiteY19676" fmla="*/ 7956433 h 8856097"/>
              <a:gd name="connsiteX19677" fmla="*/ 7635983 w 8830208"/>
              <a:gd name="connsiteY19677" fmla="*/ 7962196 h 8856097"/>
              <a:gd name="connsiteX19678" fmla="*/ 7635231 w 8830208"/>
              <a:gd name="connsiteY19678" fmla="*/ 7943936 h 8856097"/>
              <a:gd name="connsiteX19679" fmla="*/ 7630230 w 8830208"/>
              <a:gd name="connsiteY19679" fmla="*/ 7956433 h 8856097"/>
              <a:gd name="connsiteX19680" fmla="*/ 8415700 w 8830208"/>
              <a:gd name="connsiteY19680" fmla="*/ 7950223 h 8856097"/>
              <a:gd name="connsiteX19681" fmla="*/ 8419900 w 8830208"/>
              <a:gd name="connsiteY19681" fmla="*/ 7965072 h 8856097"/>
              <a:gd name="connsiteX19682" fmla="*/ 8429577 w 8830208"/>
              <a:gd name="connsiteY19682" fmla="*/ 7956204 h 8856097"/>
              <a:gd name="connsiteX19683" fmla="*/ 8415700 w 8830208"/>
              <a:gd name="connsiteY19683" fmla="*/ 7950223 h 8856097"/>
              <a:gd name="connsiteX19684" fmla="*/ 8520475 w 8830208"/>
              <a:gd name="connsiteY19684" fmla="*/ 7950223 h 8856097"/>
              <a:gd name="connsiteX19685" fmla="*/ 8524675 w 8830208"/>
              <a:gd name="connsiteY19685" fmla="*/ 7965072 h 8856097"/>
              <a:gd name="connsiteX19686" fmla="*/ 8534352 w 8830208"/>
              <a:gd name="connsiteY19686" fmla="*/ 7956204 h 8856097"/>
              <a:gd name="connsiteX19687" fmla="*/ 8520475 w 8830208"/>
              <a:gd name="connsiteY19687" fmla="*/ 7950223 h 8856097"/>
              <a:gd name="connsiteX19688" fmla="*/ 8762952 w 8830208"/>
              <a:gd name="connsiteY19688" fmla="*/ 7960967 h 8856097"/>
              <a:gd name="connsiteX19689" fmla="*/ 8772477 w 8830208"/>
              <a:gd name="connsiteY19689" fmla="*/ 7974692 h 8856097"/>
              <a:gd name="connsiteX19690" fmla="*/ 8782002 w 8830208"/>
              <a:gd name="connsiteY19690" fmla="*/ 7955080 h 8856097"/>
              <a:gd name="connsiteX19691" fmla="*/ 8772477 w 8830208"/>
              <a:gd name="connsiteY19691" fmla="*/ 7941354 h 8856097"/>
              <a:gd name="connsiteX19692" fmla="*/ 8762952 w 8830208"/>
              <a:gd name="connsiteY19692" fmla="*/ 7960967 h 8856097"/>
              <a:gd name="connsiteX19693" fmla="*/ 6410278 w 8830208"/>
              <a:gd name="connsiteY19693" fmla="*/ 7965729 h 8856097"/>
              <a:gd name="connsiteX19694" fmla="*/ 6419955 w 8830208"/>
              <a:gd name="connsiteY19694" fmla="*/ 7974597 h 8856097"/>
              <a:gd name="connsiteX19695" fmla="*/ 6424156 w 8830208"/>
              <a:gd name="connsiteY19695" fmla="*/ 7959748 h 8856097"/>
              <a:gd name="connsiteX19696" fmla="*/ 6410278 w 8830208"/>
              <a:gd name="connsiteY19696" fmla="*/ 7965729 h 8856097"/>
              <a:gd name="connsiteX19697" fmla="*/ 7319915 w 8830208"/>
              <a:gd name="connsiteY19697" fmla="*/ 7960404 h 8856097"/>
              <a:gd name="connsiteX19698" fmla="*/ 7324115 w 8830208"/>
              <a:gd name="connsiteY19698" fmla="*/ 7969929 h 8856097"/>
              <a:gd name="connsiteX19699" fmla="*/ 7334203 w 8830208"/>
              <a:gd name="connsiteY19699" fmla="*/ 7960404 h 8856097"/>
              <a:gd name="connsiteX19700" fmla="*/ 7330002 w 8830208"/>
              <a:gd name="connsiteY19700" fmla="*/ 7950879 h 8856097"/>
              <a:gd name="connsiteX19701" fmla="*/ 7319915 w 8830208"/>
              <a:gd name="connsiteY19701" fmla="*/ 7960404 h 8856097"/>
              <a:gd name="connsiteX19702" fmla="*/ 7887405 w 8830208"/>
              <a:gd name="connsiteY19702" fmla="*/ 7965958 h 8856097"/>
              <a:gd name="connsiteX19703" fmla="*/ 7893158 w 8830208"/>
              <a:gd name="connsiteY19703" fmla="*/ 7971721 h 8856097"/>
              <a:gd name="connsiteX19704" fmla="*/ 7892406 w 8830208"/>
              <a:gd name="connsiteY19704" fmla="*/ 7953461 h 8856097"/>
              <a:gd name="connsiteX19705" fmla="*/ 7887405 w 8830208"/>
              <a:gd name="connsiteY19705" fmla="*/ 7965958 h 8856097"/>
              <a:gd name="connsiteX19706" fmla="*/ 8225581 w 8830208"/>
              <a:gd name="connsiteY19706" fmla="*/ 7959128 h 8856097"/>
              <a:gd name="connsiteX19707" fmla="*/ 8223838 w 8830208"/>
              <a:gd name="connsiteY19707" fmla="*/ 7976912 h 8856097"/>
              <a:gd name="connsiteX19708" fmla="*/ 8237049 w 8830208"/>
              <a:gd name="connsiteY19708" fmla="*/ 7959090 h 8856097"/>
              <a:gd name="connsiteX19709" fmla="*/ 8233039 w 8830208"/>
              <a:gd name="connsiteY19709" fmla="*/ 7947060 h 8856097"/>
              <a:gd name="connsiteX19710" fmla="*/ 8225581 w 8830208"/>
              <a:gd name="connsiteY19710" fmla="*/ 7959128 h 8856097"/>
              <a:gd name="connsiteX19711" fmla="*/ 8315278 w 8830208"/>
              <a:gd name="connsiteY19711" fmla="*/ 7960404 h 8856097"/>
              <a:gd name="connsiteX19712" fmla="*/ 8324803 w 8830208"/>
              <a:gd name="connsiteY19712" fmla="*/ 7969929 h 8856097"/>
              <a:gd name="connsiteX19713" fmla="*/ 8334328 w 8830208"/>
              <a:gd name="connsiteY19713" fmla="*/ 7960404 h 8856097"/>
              <a:gd name="connsiteX19714" fmla="*/ 8324803 w 8830208"/>
              <a:gd name="connsiteY19714" fmla="*/ 7950879 h 8856097"/>
              <a:gd name="connsiteX19715" fmla="*/ 8315278 w 8830208"/>
              <a:gd name="connsiteY19715" fmla="*/ 7960404 h 8856097"/>
              <a:gd name="connsiteX19716" fmla="*/ 8658320 w 8830208"/>
              <a:gd name="connsiteY19716" fmla="*/ 7972311 h 8856097"/>
              <a:gd name="connsiteX19717" fmla="*/ 8658473 w 8830208"/>
              <a:gd name="connsiteY19717" fmla="*/ 7993742 h 8856097"/>
              <a:gd name="connsiteX19718" fmla="*/ 8667702 w 8830208"/>
              <a:gd name="connsiteY19718" fmla="*/ 7979454 h 8856097"/>
              <a:gd name="connsiteX19719" fmla="*/ 8667702 w 8830208"/>
              <a:gd name="connsiteY19719" fmla="*/ 7950879 h 8856097"/>
              <a:gd name="connsiteX19720" fmla="*/ 8658320 w 8830208"/>
              <a:gd name="connsiteY19720" fmla="*/ 7972311 h 8856097"/>
              <a:gd name="connsiteX19721" fmla="*/ 6981778 w 8830208"/>
              <a:gd name="connsiteY19721" fmla="*/ 7969929 h 8856097"/>
              <a:gd name="connsiteX19722" fmla="*/ 6991865 w 8830208"/>
              <a:gd name="connsiteY19722" fmla="*/ 7979454 h 8856097"/>
              <a:gd name="connsiteX19723" fmla="*/ 6996065 w 8830208"/>
              <a:gd name="connsiteY19723" fmla="*/ 7969929 h 8856097"/>
              <a:gd name="connsiteX19724" fmla="*/ 6985978 w 8830208"/>
              <a:gd name="connsiteY19724" fmla="*/ 7960404 h 8856097"/>
              <a:gd name="connsiteX19725" fmla="*/ 6981778 w 8830208"/>
              <a:gd name="connsiteY19725" fmla="*/ 7969929 h 8856097"/>
              <a:gd name="connsiteX19726" fmla="*/ 7219903 w 8830208"/>
              <a:gd name="connsiteY19726" fmla="*/ 7975254 h 8856097"/>
              <a:gd name="connsiteX19727" fmla="*/ 7229580 w 8830208"/>
              <a:gd name="connsiteY19727" fmla="*/ 7984122 h 8856097"/>
              <a:gd name="connsiteX19728" fmla="*/ 7233781 w 8830208"/>
              <a:gd name="connsiteY19728" fmla="*/ 7969273 h 8856097"/>
              <a:gd name="connsiteX19729" fmla="*/ 7219903 w 8830208"/>
              <a:gd name="connsiteY19729" fmla="*/ 7975254 h 8856097"/>
              <a:gd name="connsiteX19730" fmla="*/ 7762828 w 8830208"/>
              <a:gd name="connsiteY19730" fmla="*/ 7969929 h 8856097"/>
              <a:gd name="connsiteX19731" fmla="*/ 7772353 w 8830208"/>
              <a:gd name="connsiteY19731" fmla="*/ 7979454 h 8856097"/>
              <a:gd name="connsiteX19732" fmla="*/ 7781878 w 8830208"/>
              <a:gd name="connsiteY19732" fmla="*/ 7969929 h 8856097"/>
              <a:gd name="connsiteX19733" fmla="*/ 7772353 w 8830208"/>
              <a:gd name="connsiteY19733" fmla="*/ 7960404 h 8856097"/>
              <a:gd name="connsiteX19734" fmla="*/ 7762828 w 8830208"/>
              <a:gd name="connsiteY19734" fmla="*/ 7969929 h 8856097"/>
              <a:gd name="connsiteX19735" fmla="*/ 8558955 w 8830208"/>
              <a:gd name="connsiteY19735" fmla="*/ 7968653 h 8856097"/>
              <a:gd name="connsiteX19736" fmla="*/ 8557213 w 8830208"/>
              <a:gd name="connsiteY19736" fmla="*/ 7986437 h 8856097"/>
              <a:gd name="connsiteX19737" fmla="*/ 8570423 w 8830208"/>
              <a:gd name="connsiteY19737" fmla="*/ 7968615 h 8856097"/>
              <a:gd name="connsiteX19738" fmla="*/ 8566414 w 8830208"/>
              <a:gd name="connsiteY19738" fmla="*/ 7956585 h 8856097"/>
              <a:gd name="connsiteX19739" fmla="*/ 8558955 w 8830208"/>
              <a:gd name="connsiteY19739" fmla="*/ 7968653 h 8856097"/>
              <a:gd name="connsiteX19740" fmla="*/ 6543628 w 8830208"/>
              <a:gd name="connsiteY19740" fmla="*/ 7979454 h 8856097"/>
              <a:gd name="connsiteX19741" fmla="*/ 6553153 w 8830208"/>
              <a:gd name="connsiteY19741" fmla="*/ 7988979 h 8856097"/>
              <a:gd name="connsiteX19742" fmla="*/ 6562678 w 8830208"/>
              <a:gd name="connsiteY19742" fmla="*/ 7979454 h 8856097"/>
              <a:gd name="connsiteX19743" fmla="*/ 6553153 w 8830208"/>
              <a:gd name="connsiteY19743" fmla="*/ 7969929 h 8856097"/>
              <a:gd name="connsiteX19744" fmla="*/ 6543628 w 8830208"/>
              <a:gd name="connsiteY19744" fmla="*/ 7979454 h 8856097"/>
              <a:gd name="connsiteX19745" fmla="*/ 7125405 w 8830208"/>
              <a:gd name="connsiteY19745" fmla="*/ 7985008 h 8856097"/>
              <a:gd name="connsiteX19746" fmla="*/ 7131158 w 8830208"/>
              <a:gd name="connsiteY19746" fmla="*/ 7990771 h 8856097"/>
              <a:gd name="connsiteX19747" fmla="*/ 7130406 w 8830208"/>
              <a:gd name="connsiteY19747" fmla="*/ 7972511 h 8856097"/>
              <a:gd name="connsiteX19748" fmla="*/ 7125405 w 8830208"/>
              <a:gd name="connsiteY19748" fmla="*/ 7985008 h 8856097"/>
              <a:gd name="connsiteX19749" fmla="*/ 7472315 w 8830208"/>
              <a:gd name="connsiteY19749" fmla="*/ 7979454 h 8856097"/>
              <a:gd name="connsiteX19750" fmla="*/ 7476515 w 8830208"/>
              <a:gd name="connsiteY19750" fmla="*/ 7988979 h 8856097"/>
              <a:gd name="connsiteX19751" fmla="*/ 7486603 w 8830208"/>
              <a:gd name="connsiteY19751" fmla="*/ 7979454 h 8856097"/>
              <a:gd name="connsiteX19752" fmla="*/ 7482402 w 8830208"/>
              <a:gd name="connsiteY19752" fmla="*/ 7969929 h 8856097"/>
              <a:gd name="connsiteX19753" fmla="*/ 7472315 w 8830208"/>
              <a:gd name="connsiteY19753" fmla="*/ 7979454 h 8856097"/>
              <a:gd name="connsiteX19754" fmla="*/ 8124778 w 8830208"/>
              <a:gd name="connsiteY19754" fmla="*/ 7979454 h 8856097"/>
              <a:gd name="connsiteX19755" fmla="*/ 8134303 w 8830208"/>
              <a:gd name="connsiteY19755" fmla="*/ 7988979 h 8856097"/>
              <a:gd name="connsiteX19756" fmla="*/ 8143828 w 8830208"/>
              <a:gd name="connsiteY19756" fmla="*/ 7979454 h 8856097"/>
              <a:gd name="connsiteX19757" fmla="*/ 8134303 w 8830208"/>
              <a:gd name="connsiteY19757" fmla="*/ 7969929 h 8856097"/>
              <a:gd name="connsiteX19758" fmla="*/ 8124778 w 8830208"/>
              <a:gd name="connsiteY19758" fmla="*/ 7979454 h 8856097"/>
              <a:gd name="connsiteX19759" fmla="*/ 8353378 w 8830208"/>
              <a:gd name="connsiteY19759" fmla="*/ 7979454 h 8856097"/>
              <a:gd name="connsiteX19760" fmla="*/ 8362903 w 8830208"/>
              <a:gd name="connsiteY19760" fmla="*/ 7988979 h 8856097"/>
              <a:gd name="connsiteX19761" fmla="*/ 8372428 w 8830208"/>
              <a:gd name="connsiteY19761" fmla="*/ 7979454 h 8856097"/>
              <a:gd name="connsiteX19762" fmla="*/ 8362903 w 8830208"/>
              <a:gd name="connsiteY19762" fmla="*/ 7969929 h 8856097"/>
              <a:gd name="connsiteX19763" fmla="*/ 8353378 w 8830208"/>
              <a:gd name="connsiteY19763" fmla="*/ 7979454 h 8856097"/>
              <a:gd name="connsiteX19764" fmla="*/ 8458152 w 8830208"/>
              <a:gd name="connsiteY19764" fmla="*/ 7979454 h 8856097"/>
              <a:gd name="connsiteX19765" fmla="*/ 8467677 w 8830208"/>
              <a:gd name="connsiteY19765" fmla="*/ 7988979 h 8856097"/>
              <a:gd name="connsiteX19766" fmla="*/ 8477202 w 8830208"/>
              <a:gd name="connsiteY19766" fmla="*/ 7979454 h 8856097"/>
              <a:gd name="connsiteX19767" fmla="*/ 8467677 w 8830208"/>
              <a:gd name="connsiteY19767" fmla="*/ 7969929 h 8856097"/>
              <a:gd name="connsiteX19768" fmla="*/ 8458152 w 8830208"/>
              <a:gd name="connsiteY19768" fmla="*/ 7979454 h 8856097"/>
              <a:gd name="connsiteX19769" fmla="*/ 8692305 w 8830208"/>
              <a:gd name="connsiteY19769" fmla="*/ 7985579 h 8856097"/>
              <a:gd name="connsiteX19770" fmla="*/ 8690658 w 8830208"/>
              <a:gd name="connsiteY19770" fmla="*/ 8005582 h 8856097"/>
              <a:gd name="connsiteX19771" fmla="*/ 8715327 w 8830208"/>
              <a:gd name="connsiteY19771" fmla="*/ 7983655 h 8856097"/>
              <a:gd name="connsiteX19772" fmla="*/ 8692305 w 8830208"/>
              <a:gd name="connsiteY19772" fmla="*/ 7985579 h 8856097"/>
              <a:gd name="connsiteX19773" fmla="*/ 6448378 w 8830208"/>
              <a:gd name="connsiteY19773" fmla="*/ 7988979 h 8856097"/>
              <a:gd name="connsiteX19774" fmla="*/ 6457903 w 8830208"/>
              <a:gd name="connsiteY19774" fmla="*/ 7998504 h 8856097"/>
              <a:gd name="connsiteX19775" fmla="*/ 6467428 w 8830208"/>
              <a:gd name="connsiteY19775" fmla="*/ 7988979 h 8856097"/>
              <a:gd name="connsiteX19776" fmla="*/ 6457903 w 8830208"/>
              <a:gd name="connsiteY19776" fmla="*/ 7979454 h 8856097"/>
              <a:gd name="connsiteX19777" fmla="*/ 6448378 w 8830208"/>
              <a:gd name="connsiteY19777" fmla="*/ 7988979 h 8856097"/>
              <a:gd name="connsiteX19778" fmla="*/ 6676978 w 8830208"/>
              <a:gd name="connsiteY19778" fmla="*/ 7988979 h 8856097"/>
              <a:gd name="connsiteX19779" fmla="*/ 6687065 w 8830208"/>
              <a:gd name="connsiteY19779" fmla="*/ 7998504 h 8856097"/>
              <a:gd name="connsiteX19780" fmla="*/ 6691265 w 8830208"/>
              <a:gd name="connsiteY19780" fmla="*/ 7988979 h 8856097"/>
              <a:gd name="connsiteX19781" fmla="*/ 6681178 w 8830208"/>
              <a:gd name="connsiteY19781" fmla="*/ 7979454 h 8856097"/>
              <a:gd name="connsiteX19782" fmla="*/ 6676978 w 8830208"/>
              <a:gd name="connsiteY19782" fmla="*/ 7988979 h 8856097"/>
              <a:gd name="connsiteX19783" fmla="*/ 7362778 w 8830208"/>
              <a:gd name="connsiteY19783" fmla="*/ 7988979 h 8856097"/>
              <a:gd name="connsiteX19784" fmla="*/ 7372303 w 8830208"/>
              <a:gd name="connsiteY19784" fmla="*/ 7998504 h 8856097"/>
              <a:gd name="connsiteX19785" fmla="*/ 7381828 w 8830208"/>
              <a:gd name="connsiteY19785" fmla="*/ 7988979 h 8856097"/>
              <a:gd name="connsiteX19786" fmla="*/ 7372303 w 8830208"/>
              <a:gd name="connsiteY19786" fmla="*/ 7979454 h 8856097"/>
              <a:gd name="connsiteX19787" fmla="*/ 7362778 w 8830208"/>
              <a:gd name="connsiteY19787" fmla="*/ 7988979 h 8856097"/>
              <a:gd name="connsiteX19788" fmla="*/ 7929925 w 8830208"/>
              <a:gd name="connsiteY19788" fmla="*/ 7988323 h 8856097"/>
              <a:gd name="connsiteX19789" fmla="*/ 7934125 w 8830208"/>
              <a:gd name="connsiteY19789" fmla="*/ 8003172 h 8856097"/>
              <a:gd name="connsiteX19790" fmla="*/ 7943803 w 8830208"/>
              <a:gd name="connsiteY19790" fmla="*/ 7994304 h 8856097"/>
              <a:gd name="connsiteX19791" fmla="*/ 7929925 w 8830208"/>
              <a:gd name="connsiteY19791" fmla="*/ 7988323 h 8856097"/>
              <a:gd name="connsiteX19792" fmla="*/ 8258128 w 8830208"/>
              <a:gd name="connsiteY19792" fmla="*/ 7988979 h 8856097"/>
              <a:gd name="connsiteX19793" fmla="*/ 8267653 w 8830208"/>
              <a:gd name="connsiteY19793" fmla="*/ 7998504 h 8856097"/>
              <a:gd name="connsiteX19794" fmla="*/ 8277178 w 8830208"/>
              <a:gd name="connsiteY19794" fmla="*/ 7988979 h 8856097"/>
              <a:gd name="connsiteX19795" fmla="*/ 8267653 w 8830208"/>
              <a:gd name="connsiteY19795" fmla="*/ 7979454 h 8856097"/>
              <a:gd name="connsiteX19796" fmla="*/ 8258128 w 8830208"/>
              <a:gd name="connsiteY19796" fmla="*/ 7988979 h 8856097"/>
              <a:gd name="connsiteX19797" fmla="*/ 6581728 w 8830208"/>
              <a:gd name="connsiteY19797" fmla="*/ 7998504 h 8856097"/>
              <a:gd name="connsiteX19798" fmla="*/ 6591253 w 8830208"/>
              <a:gd name="connsiteY19798" fmla="*/ 8008029 h 8856097"/>
              <a:gd name="connsiteX19799" fmla="*/ 6600778 w 8830208"/>
              <a:gd name="connsiteY19799" fmla="*/ 7998504 h 8856097"/>
              <a:gd name="connsiteX19800" fmla="*/ 6591253 w 8830208"/>
              <a:gd name="connsiteY19800" fmla="*/ 7988979 h 8856097"/>
              <a:gd name="connsiteX19801" fmla="*/ 6581728 w 8830208"/>
              <a:gd name="connsiteY19801" fmla="*/ 7998504 h 8856097"/>
              <a:gd name="connsiteX19802" fmla="*/ 7258003 w 8830208"/>
              <a:gd name="connsiteY19802" fmla="*/ 7998504 h 8856097"/>
              <a:gd name="connsiteX19803" fmla="*/ 7267528 w 8830208"/>
              <a:gd name="connsiteY19803" fmla="*/ 8008029 h 8856097"/>
              <a:gd name="connsiteX19804" fmla="*/ 7277053 w 8830208"/>
              <a:gd name="connsiteY19804" fmla="*/ 7998504 h 8856097"/>
              <a:gd name="connsiteX19805" fmla="*/ 7267528 w 8830208"/>
              <a:gd name="connsiteY19805" fmla="*/ 7988979 h 8856097"/>
              <a:gd name="connsiteX19806" fmla="*/ 7258003 w 8830208"/>
              <a:gd name="connsiteY19806" fmla="*/ 7998504 h 8856097"/>
              <a:gd name="connsiteX19807" fmla="*/ 7515930 w 8830208"/>
              <a:gd name="connsiteY19807" fmla="*/ 8004058 h 8856097"/>
              <a:gd name="connsiteX19808" fmla="*/ 7521683 w 8830208"/>
              <a:gd name="connsiteY19808" fmla="*/ 8009821 h 8856097"/>
              <a:gd name="connsiteX19809" fmla="*/ 7520931 w 8830208"/>
              <a:gd name="connsiteY19809" fmla="*/ 7991561 h 8856097"/>
              <a:gd name="connsiteX19810" fmla="*/ 7515930 w 8830208"/>
              <a:gd name="connsiteY19810" fmla="*/ 8004058 h 8856097"/>
              <a:gd name="connsiteX19811" fmla="*/ 7705678 w 8830208"/>
              <a:gd name="connsiteY19811" fmla="*/ 7998504 h 8856097"/>
              <a:gd name="connsiteX19812" fmla="*/ 7715203 w 8830208"/>
              <a:gd name="connsiteY19812" fmla="*/ 8008029 h 8856097"/>
              <a:gd name="connsiteX19813" fmla="*/ 7724728 w 8830208"/>
              <a:gd name="connsiteY19813" fmla="*/ 7998504 h 8856097"/>
              <a:gd name="connsiteX19814" fmla="*/ 7715203 w 8830208"/>
              <a:gd name="connsiteY19814" fmla="*/ 7988979 h 8856097"/>
              <a:gd name="connsiteX19815" fmla="*/ 7705678 w 8830208"/>
              <a:gd name="connsiteY19815" fmla="*/ 7998504 h 8856097"/>
              <a:gd name="connsiteX19816" fmla="*/ 8162878 w 8830208"/>
              <a:gd name="connsiteY19816" fmla="*/ 7998504 h 8856097"/>
              <a:gd name="connsiteX19817" fmla="*/ 8172403 w 8830208"/>
              <a:gd name="connsiteY19817" fmla="*/ 8008029 h 8856097"/>
              <a:gd name="connsiteX19818" fmla="*/ 8181928 w 8830208"/>
              <a:gd name="connsiteY19818" fmla="*/ 7998504 h 8856097"/>
              <a:gd name="connsiteX19819" fmla="*/ 8172403 w 8830208"/>
              <a:gd name="connsiteY19819" fmla="*/ 7988979 h 8856097"/>
              <a:gd name="connsiteX19820" fmla="*/ 8162878 w 8830208"/>
              <a:gd name="connsiteY19820" fmla="*/ 7998504 h 8856097"/>
              <a:gd name="connsiteX19821" fmla="*/ 8401755 w 8830208"/>
              <a:gd name="connsiteY19821" fmla="*/ 8004058 h 8856097"/>
              <a:gd name="connsiteX19822" fmla="*/ 8407508 w 8830208"/>
              <a:gd name="connsiteY19822" fmla="*/ 8009821 h 8856097"/>
              <a:gd name="connsiteX19823" fmla="*/ 8406755 w 8830208"/>
              <a:gd name="connsiteY19823" fmla="*/ 7991561 h 8856097"/>
              <a:gd name="connsiteX19824" fmla="*/ 8401755 w 8830208"/>
              <a:gd name="connsiteY19824" fmla="*/ 8004058 h 8856097"/>
              <a:gd name="connsiteX19825" fmla="*/ 8501015 w 8830208"/>
              <a:gd name="connsiteY19825" fmla="*/ 7998504 h 8856097"/>
              <a:gd name="connsiteX19826" fmla="*/ 8505215 w 8830208"/>
              <a:gd name="connsiteY19826" fmla="*/ 8008029 h 8856097"/>
              <a:gd name="connsiteX19827" fmla="*/ 8515302 w 8830208"/>
              <a:gd name="connsiteY19827" fmla="*/ 7998504 h 8856097"/>
              <a:gd name="connsiteX19828" fmla="*/ 8511102 w 8830208"/>
              <a:gd name="connsiteY19828" fmla="*/ 7988979 h 8856097"/>
              <a:gd name="connsiteX19829" fmla="*/ 8501015 w 8830208"/>
              <a:gd name="connsiteY19829" fmla="*/ 7998504 h 8856097"/>
              <a:gd name="connsiteX19830" fmla="*/ 8601027 w 8830208"/>
              <a:gd name="connsiteY19830" fmla="*/ 7999067 h 8856097"/>
              <a:gd name="connsiteX19831" fmla="*/ 8610552 w 8830208"/>
              <a:gd name="connsiteY19831" fmla="*/ 8003267 h 8856097"/>
              <a:gd name="connsiteX19832" fmla="*/ 8620077 w 8830208"/>
              <a:gd name="connsiteY19832" fmla="*/ 7993180 h 8856097"/>
              <a:gd name="connsiteX19833" fmla="*/ 8610552 w 8830208"/>
              <a:gd name="connsiteY19833" fmla="*/ 7988979 h 8856097"/>
              <a:gd name="connsiteX19834" fmla="*/ 8601027 w 8830208"/>
              <a:gd name="connsiteY19834" fmla="*/ 7999067 h 8856097"/>
              <a:gd name="connsiteX19835" fmla="*/ 6491240 w 8830208"/>
              <a:gd name="connsiteY19835" fmla="*/ 8008029 h 8856097"/>
              <a:gd name="connsiteX19836" fmla="*/ 6495440 w 8830208"/>
              <a:gd name="connsiteY19836" fmla="*/ 8017554 h 8856097"/>
              <a:gd name="connsiteX19837" fmla="*/ 6505528 w 8830208"/>
              <a:gd name="connsiteY19837" fmla="*/ 8008029 h 8856097"/>
              <a:gd name="connsiteX19838" fmla="*/ 6501327 w 8830208"/>
              <a:gd name="connsiteY19838" fmla="*/ 7998504 h 8856097"/>
              <a:gd name="connsiteX19839" fmla="*/ 6491240 w 8830208"/>
              <a:gd name="connsiteY19839" fmla="*/ 8008029 h 8856097"/>
              <a:gd name="connsiteX19840" fmla="*/ 7410403 w 8830208"/>
              <a:gd name="connsiteY19840" fmla="*/ 8013354 h 8856097"/>
              <a:gd name="connsiteX19841" fmla="*/ 7419928 w 8830208"/>
              <a:gd name="connsiteY19841" fmla="*/ 8022317 h 8856097"/>
              <a:gd name="connsiteX19842" fmla="*/ 7429453 w 8830208"/>
              <a:gd name="connsiteY19842" fmla="*/ 8007468 h 8856097"/>
              <a:gd name="connsiteX19843" fmla="*/ 7419928 w 8830208"/>
              <a:gd name="connsiteY19843" fmla="*/ 7998504 h 8856097"/>
              <a:gd name="connsiteX19844" fmla="*/ 7410403 w 8830208"/>
              <a:gd name="connsiteY19844" fmla="*/ 8013354 h 8856097"/>
              <a:gd name="connsiteX19845" fmla="*/ 7610428 w 8830208"/>
              <a:gd name="connsiteY19845" fmla="*/ 8008592 h 8856097"/>
              <a:gd name="connsiteX19846" fmla="*/ 7619953 w 8830208"/>
              <a:gd name="connsiteY19846" fmla="*/ 8012792 h 8856097"/>
              <a:gd name="connsiteX19847" fmla="*/ 7629478 w 8830208"/>
              <a:gd name="connsiteY19847" fmla="*/ 8002705 h 8856097"/>
              <a:gd name="connsiteX19848" fmla="*/ 7619953 w 8830208"/>
              <a:gd name="connsiteY19848" fmla="*/ 7998504 h 8856097"/>
              <a:gd name="connsiteX19849" fmla="*/ 7610428 w 8830208"/>
              <a:gd name="connsiteY19849" fmla="*/ 8008592 h 8856097"/>
              <a:gd name="connsiteX19850" fmla="*/ 8296228 w 8830208"/>
              <a:gd name="connsiteY19850" fmla="*/ 8008029 h 8856097"/>
              <a:gd name="connsiteX19851" fmla="*/ 8305753 w 8830208"/>
              <a:gd name="connsiteY19851" fmla="*/ 8017554 h 8856097"/>
              <a:gd name="connsiteX19852" fmla="*/ 8315278 w 8830208"/>
              <a:gd name="connsiteY19852" fmla="*/ 8008029 h 8856097"/>
              <a:gd name="connsiteX19853" fmla="*/ 8305753 w 8830208"/>
              <a:gd name="connsiteY19853" fmla="*/ 7998504 h 8856097"/>
              <a:gd name="connsiteX19854" fmla="*/ 8296228 w 8830208"/>
              <a:gd name="connsiteY19854" fmla="*/ 8008029 h 8856097"/>
              <a:gd name="connsiteX19855" fmla="*/ 8737664 w 8830208"/>
              <a:gd name="connsiteY19855" fmla="*/ 8013202 h 8856097"/>
              <a:gd name="connsiteX19856" fmla="*/ 8753799 w 8830208"/>
              <a:gd name="connsiteY19856" fmla="*/ 8026803 h 8856097"/>
              <a:gd name="connsiteX19857" fmla="*/ 8753132 w 8830208"/>
              <a:gd name="connsiteY19857" fmla="*/ 7998504 h 8856097"/>
              <a:gd name="connsiteX19858" fmla="*/ 8737664 w 8830208"/>
              <a:gd name="connsiteY19858" fmla="*/ 8013202 h 8856097"/>
              <a:gd name="connsiteX19859" fmla="*/ 6400753 w 8830208"/>
              <a:gd name="connsiteY19859" fmla="*/ 8016993 h 8856097"/>
              <a:gd name="connsiteX19860" fmla="*/ 6410278 w 8830208"/>
              <a:gd name="connsiteY19860" fmla="*/ 8031842 h 8856097"/>
              <a:gd name="connsiteX19861" fmla="*/ 6419803 w 8830208"/>
              <a:gd name="connsiteY19861" fmla="*/ 8022879 h 8856097"/>
              <a:gd name="connsiteX19862" fmla="*/ 6410278 w 8830208"/>
              <a:gd name="connsiteY19862" fmla="*/ 8008029 h 8856097"/>
              <a:gd name="connsiteX19863" fmla="*/ 6400753 w 8830208"/>
              <a:gd name="connsiteY19863" fmla="*/ 8016993 h 8856097"/>
              <a:gd name="connsiteX19864" fmla="*/ 6719840 w 8830208"/>
              <a:gd name="connsiteY19864" fmla="*/ 8017554 h 8856097"/>
              <a:gd name="connsiteX19865" fmla="*/ 6729927 w 8830208"/>
              <a:gd name="connsiteY19865" fmla="*/ 8027079 h 8856097"/>
              <a:gd name="connsiteX19866" fmla="*/ 6734128 w 8830208"/>
              <a:gd name="connsiteY19866" fmla="*/ 8017554 h 8856097"/>
              <a:gd name="connsiteX19867" fmla="*/ 6724040 w 8830208"/>
              <a:gd name="connsiteY19867" fmla="*/ 8008029 h 8856097"/>
              <a:gd name="connsiteX19868" fmla="*/ 6719840 w 8830208"/>
              <a:gd name="connsiteY19868" fmla="*/ 8017554 h 8856097"/>
              <a:gd name="connsiteX19869" fmla="*/ 7067503 w 8830208"/>
              <a:gd name="connsiteY19869" fmla="*/ 8017554 h 8856097"/>
              <a:gd name="connsiteX19870" fmla="*/ 7077590 w 8830208"/>
              <a:gd name="connsiteY19870" fmla="*/ 8027079 h 8856097"/>
              <a:gd name="connsiteX19871" fmla="*/ 7081790 w 8830208"/>
              <a:gd name="connsiteY19871" fmla="*/ 8017554 h 8856097"/>
              <a:gd name="connsiteX19872" fmla="*/ 7071703 w 8830208"/>
              <a:gd name="connsiteY19872" fmla="*/ 8008029 h 8856097"/>
              <a:gd name="connsiteX19873" fmla="*/ 7067503 w 8830208"/>
              <a:gd name="connsiteY19873" fmla="*/ 8017554 h 8856097"/>
              <a:gd name="connsiteX19874" fmla="*/ 7305628 w 8830208"/>
              <a:gd name="connsiteY19874" fmla="*/ 8022879 h 8856097"/>
              <a:gd name="connsiteX19875" fmla="*/ 7315305 w 8830208"/>
              <a:gd name="connsiteY19875" fmla="*/ 8031747 h 8856097"/>
              <a:gd name="connsiteX19876" fmla="*/ 7319506 w 8830208"/>
              <a:gd name="connsiteY19876" fmla="*/ 8016898 h 8856097"/>
              <a:gd name="connsiteX19877" fmla="*/ 7305628 w 8830208"/>
              <a:gd name="connsiteY19877" fmla="*/ 8022879 h 8856097"/>
              <a:gd name="connsiteX19878" fmla="*/ 7868355 w 8830208"/>
              <a:gd name="connsiteY19878" fmla="*/ 8023108 h 8856097"/>
              <a:gd name="connsiteX19879" fmla="*/ 7874108 w 8830208"/>
              <a:gd name="connsiteY19879" fmla="*/ 8028871 h 8856097"/>
              <a:gd name="connsiteX19880" fmla="*/ 7873356 w 8830208"/>
              <a:gd name="connsiteY19880" fmla="*/ 8010611 h 8856097"/>
              <a:gd name="connsiteX19881" fmla="*/ 7868355 w 8830208"/>
              <a:gd name="connsiteY19881" fmla="*/ 8023108 h 8856097"/>
              <a:gd name="connsiteX19882" fmla="*/ 8211255 w 8830208"/>
              <a:gd name="connsiteY19882" fmla="*/ 8023108 h 8856097"/>
              <a:gd name="connsiteX19883" fmla="*/ 8217008 w 8830208"/>
              <a:gd name="connsiteY19883" fmla="*/ 8028871 h 8856097"/>
              <a:gd name="connsiteX19884" fmla="*/ 8216256 w 8830208"/>
              <a:gd name="connsiteY19884" fmla="*/ 8010611 h 8856097"/>
              <a:gd name="connsiteX19885" fmla="*/ 8211255 w 8830208"/>
              <a:gd name="connsiteY19885" fmla="*/ 8023108 h 8856097"/>
              <a:gd name="connsiteX19886" fmla="*/ 8539905 w 8830208"/>
              <a:gd name="connsiteY19886" fmla="*/ 8016278 h 8856097"/>
              <a:gd name="connsiteX19887" fmla="*/ 8538163 w 8830208"/>
              <a:gd name="connsiteY19887" fmla="*/ 8034062 h 8856097"/>
              <a:gd name="connsiteX19888" fmla="*/ 8551373 w 8830208"/>
              <a:gd name="connsiteY19888" fmla="*/ 8016240 h 8856097"/>
              <a:gd name="connsiteX19889" fmla="*/ 8547364 w 8830208"/>
              <a:gd name="connsiteY19889" fmla="*/ 8004210 h 8856097"/>
              <a:gd name="connsiteX19890" fmla="*/ 8539905 w 8830208"/>
              <a:gd name="connsiteY19890" fmla="*/ 8016278 h 8856097"/>
              <a:gd name="connsiteX19891" fmla="*/ 8634775 w 8830208"/>
              <a:gd name="connsiteY19891" fmla="*/ 8016898 h 8856097"/>
              <a:gd name="connsiteX19892" fmla="*/ 8638975 w 8830208"/>
              <a:gd name="connsiteY19892" fmla="*/ 8031747 h 8856097"/>
              <a:gd name="connsiteX19893" fmla="*/ 8648652 w 8830208"/>
              <a:gd name="connsiteY19893" fmla="*/ 8022879 h 8856097"/>
              <a:gd name="connsiteX19894" fmla="*/ 8634775 w 8830208"/>
              <a:gd name="connsiteY19894" fmla="*/ 8016898 h 8856097"/>
              <a:gd name="connsiteX19895" fmla="*/ 6534103 w 8830208"/>
              <a:gd name="connsiteY19895" fmla="*/ 8032404 h 8856097"/>
              <a:gd name="connsiteX19896" fmla="*/ 6543780 w 8830208"/>
              <a:gd name="connsiteY19896" fmla="*/ 8041272 h 8856097"/>
              <a:gd name="connsiteX19897" fmla="*/ 6547981 w 8830208"/>
              <a:gd name="connsiteY19897" fmla="*/ 8026423 h 8856097"/>
              <a:gd name="connsiteX19898" fmla="*/ 6534103 w 8830208"/>
              <a:gd name="connsiteY19898" fmla="*/ 8032404 h 8856097"/>
              <a:gd name="connsiteX19899" fmla="*/ 7200853 w 8830208"/>
              <a:gd name="connsiteY19899" fmla="*/ 8027079 h 8856097"/>
              <a:gd name="connsiteX19900" fmla="*/ 7210378 w 8830208"/>
              <a:gd name="connsiteY19900" fmla="*/ 8036604 h 8856097"/>
              <a:gd name="connsiteX19901" fmla="*/ 7219903 w 8830208"/>
              <a:gd name="connsiteY19901" fmla="*/ 8027079 h 8856097"/>
              <a:gd name="connsiteX19902" fmla="*/ 7210378 w 8830208"/>
              <a:gd name="connsiteY19902" fmla="*/ 8017554 h 8856097"/>
              <a:gd name="connsiteX19903" fmla="*/ 7200853 w 8830208"/>
              <a:gd name="connsiteY19903" fmla="*/ 8027079 h 8856097"/>
              <a:gd name="connsiteX19904" fmla="*/ 7553278 w 8830208"/>
              <a:gd name="connsiteY19904" fmla="*/ 8027079 h 8856097"/>
              <a:gd name="connsiteX19905" fmla="*/ 7563365 w 8830208"/>
              <a:gd name="connsiteY19905" fmla="*/ 8036604 h 8856097"/>
              <a:gd name="connsiteX19906" fmla="*/ 7567565 w 8830208"/>
              <a:gd name="connsiteY19906" fmla="*/ 8027079 h 8856097"/>
              <a:gd name="connsiteX19907" fmla="*/ 7557478 w 8830208"/>
              <a:gd name="connsiteY19907" fmla="*/ 8017554 h 8856097"/>
              <a:gd name="connsiteX19908" fmla="*/ 7553278 w 8830208"/>
              <a:gd name="connsiteY19908" fmla="*/ 8027079 h 8856097"/>
              <a:gd name="connsiteX19909" fmla="*/ 7753303 w 8830208"/>
              <a:gd name="connsiteY19909" fmla="*/ 8027642 h 8856097"/>
              <a:gd name="connsiteX19910" fmla="*/ 7762828 w 8830208"/>
              <a:gd name="connsiteY19910" fmla="*/ 8031842 h 8856097"/>
              <a:gd name="connsiteX19911" fmla="*/ 7772353 w 8830208"/>
              <a:gd name="connsiteY19911" fmla="*/ 8021755 h 8856097"/>
              <a:gd name="connsiteX19912" fmla="*/ 7762828 w 8830208"/>
              <a:gd name="connsiteY19912" fmla="*/ 8017554 h 8856097"/>
              <a:gd name="connsiteX19913" fmla="*/ 7753303 w 8830208"/>
              <a:gd name="connsiteY19913" fmla="*/ 8027642 h 8856097"/>
              <a:gd name="connsiteX19914" fmla="*/ 8110490 w 8830208"/>
              <a:gd name="connsiteY19914" fmla="*/ 8027079 h 8856097"/>
              <a:gd name="connsiteX19915" fmla="*/ 8114690 w 8830208"/>
              <a:gd name="connsiteY19915" fmla="*/ 8036604 h 8856097"/>
              <a:gd name="connsiteX19916" fmla="*/ 8124778 w 8830208"/>
              <a:gd name="connsiteY19916" fmla="*/ 8027079 h 8856097"/>
              <a:gd name="connsiteX19917" fmla="*/ 8120577 w 8830208"/>
              <a:gd name="connsiteY19917" fmla="*/ 8017554 h 8856097"/>
              <a:gd name="connsiteX19918" fmla="*/ 8110490 w 8830208"/>
              <a:gd name="connsiteY19918" fmla="*/ 8027079 h 8856097"/>
              <a:gd name="connsiteX19919" fmla="*/ 8339500 w 8830208"/>
              <a:gd name="connsiteY19919" fmla="*/ 8026423 h 8856097"/>
              <a:gd name="connsiteX19920" fmla="*/ 8343700 w 8830208"/>
              <a:gd name="connsiteY19920" fmla="*/ 8041272 h 8856097"/>
              <a:gd name="connsiteX19921" fmla="*/ 8353378 w 8830208"/>
              <a:gd name="connsiteY19921" fmla="*/ 8032404 h 8856097"/>
              <a:gd name="connsiteX19922" fmla="*/ 8339500 w 8830208"/>
              <a:gd name="connsiteY19922" fmla="*/ 8026423 h 8856097"/>
              <a:gd name="connsiteX19923" fmla="*/ 8439102 w 8830208"/>
              <a:gd name="connsiteY19923" fmla="*/ 8027079 h 8856097"/>
              <a:gd name="connsiteX19924" fmla="*/ 8448627 w 8830208"/>
              <a:gd name="connsiteY19924" fmla="*/ 8036604 h 8856097"/>
              <a:gd name="connsiteX19925" fmla="*/ 8458152 w 8830208"/>
              <a:gd name="connsiteY19925" fmla="*/ 8027079 h 8856097"/>
              <a:gd name="connsiteX19926" fmla="*/ 8448627 w 8830208"/>
              <a:gd name="connsiteY19926" fmla="*/ 8017554 h 8856097"/>
              <a:gd name="connsiteX19927" fmla="*/ 8439102 w 8830208"/>
              <a:gd name="connsiteY19927" fmla="*/ 8027079 h 8856097"/>
              <a:gd name="connsiteX19928" fmla="*/ 6862715 w 8830208"/>
              <a:gd name="connsiteY19928" fmla="*/ 8036604 h 8856097"/>
              <a:gd name="connsiteX19929" fmla="*/ 6872802 w 8830208"/>
              <a:gd name="connsiteY19929" fmla="*/ 8046129 h 8856097"/>
              <a:gd name="connsiteX19930" fmla="*/ 6877003 w 8830208"/>
              <a:gd name="connsiteY19930" fmla="*/ 8036604 h 8856097"/>
              <a:gd name="connsiteX19931" fmla="*/ 6866915 w 8830208"/>
              <a:gd name="connsiteY19931" fmla="*/ 8027079 h 8856097"/>
              <a:gd name="connsiteX19932" fmla="*/ 6862715 w 8830208"/>
              <a:gd name="connsiteY19932" fmla="*/ 8036604 h 8856097"/>
              <a:gd name="connsiteX19933" fmla="*/ 7453265 w 8830208"/>
              <a:gd name="connsiteY19933" fmla="*/ 8036604 h 8856097"/>
              <a:gd name="connsiteX19934" fmla="*/ 7463352 w 8830208"/>
              <a:gd name="connsiteY19934" fmla="*/ 8046129 h 8856097"/>
              <a:gd name="connsiteX19935" fmla="*/ 7467553 w 8830208"/>
              <a:gd name="connsiteY19935" fmla="*/ 8036604 h 8856097"/>
              <a:gd name="connsiteX19936" fmla="*/ 7457465 w 8830208"/>
              <a:gd name="connsiteY19936" fmla="*/ 8027079 h 8856097"/>
              <a:gd name="connsiteX19937" fmla="*/ 7453265 w 8830208"/>
              <a:gd name="connsiteY19937" fmla="*/ 8036604 h 8856097"/>
              <a:gd name="connsiteX19938" fmla="*/ 8244631 w 8830208"/>
              <a:gd name="connsiteY19938" fmla="*/ 8035328 h 8856097"/>
              <a:gd name="connsiteX19939" fmla="*/ 8242888 w 8830208"/>
              <a:gd name="connsiteY19939" fmla="*/ 8053112 h 8856097"/>
              <a:gd name="connsiteX19940" fmla="*/ 8256099 w 8830208"/>
              <a:gd name="connsiteY19940" fmla="*/ 8035290 h 8856097"/>
              <a:gd name="connsiteX19941" fmla="*/ 8252089 w 8830208"/>
              <a:gd name="connsiteY19941" fmla="*/ 8023260 h 8856097"/>
              <a:gd name="connsiteX19942" fmla="*/ 8244631 w 8830208"/>
              <a:gd name="connsiteY19942" fmla="*/ 8035328 h 8856097"/>
              <a:gd name="connsiteX19943" fmla="*/ 8677227 w 8830208"/>
              <a:gd name="connsiteY19943" fmla="*/ 8041929 h 8856097"/>
              <a:gd name="connsiteX19944" fmla="*/ 8686905 w 8830208"/>
              <a:gd name="connsiteY19944" fmla="*/ 8050797 h 8856097"/>
              <a:gd name="connsiteX19945" fmla="*/ 8691106 w 8830208"/>
              <a:gd name="connsiteY19945" fmla="*/ 8035948 h 8856097"/>
              <a:gd name="connsiteX19946" fmla="*/ 8677227 w 8830208"/>
              <a:gd name="connsiteY19946" fmla="*/ 8041929 h 8856097"/>
              <a:gd name="connsiteX19947" fmla="*/ 8782002 w 8830208"/>
              <a:gd name="connsiteY19947" fmla="*/ 8046692 h 8856097"/>
              <a:gd name="connsiteX19948" fmla="*/ 8791527 w 8830208"/>
              <a:gd name="connsiteY19948" fmla="*/ 8060417 h 8856097"/>
              <a:gd name="connsiteX19949" fmla="*/ 8801052 w 8830208"/>
              <a:gd name="connsiteY19949" fmla="*/ 8040805 h 8856097"/>
              <a:gd name="connsiteX19950" fmla="*/ 8791527 w 8830208"/>
              <a:gd name="connsiteY19950" fmla="*/ 8027079 h 8856097"/>
              <a:gd name="connsiteX19951" fmla="*/ 8782002 w 8830208"/>
              <a:gd name="connsiteY19951" fmla="*/ 8046692 h 8856097"/>
              <a:gd name="connsiteX19952" fmla="*/ 6438853 w 8830208"/>
              <a:gd name="connsiteY19952" fmla="*/ 8046129 h 8856097"/>
              <a:gd name="connsiteX19953" fmla="*/ 6448378 w 8830208"/>
              <a:gd name="connsiteY19953" fmla="*/ 8055654 h 8856097"/>
              <a:gd name="connsiteX19954" fmla="*/ 6457903 w 8830208"/>
              <a:gd name="connsiteY19954" fmla="*/ 8046129 h 8856097"/>
              <a:gd name="connsiteX19955" fmla="*/ 6448378 w 8830208"/>
              <a:gd name="connsiteY19955" fmla="*/ 8036604 h 8856097"/>
              <a:gd name="connsiteX19956" fmla="*/ 6438853 w 8830208"/>
              <a:gd name="connsiteY19956" fmla="*/ 8046129 h 8856097"/>
              <a:gd name="connsiteX19957" fmla="*/ 6667453 w 8830208"/>
              <a:gd name="connsiteY19957" fmla="*/ 8046129 h 8856097"/>
              <a:gd name="connsiteX19958" fmla="*/ 6677540 w 8830208"/>
              <a:gd name="connsiteY19958" fmla="*/ 8055654 h 8856097"/>
              <a:gd name="connsiteX19959" fmla="*/ 6681740 w 8830208"/>
              <a:gd name="connsiteY19959" fmla="*/ 8046129 h 8856097"/>
              <a:gd name="connsiteX19960" fmla="*/ 6671653 w 8830208"/>
              <a:gd name="connsiteY19960" fmla="*/ 8036604 h 8856097"/>
              <a:gd name="connsiteX19961" fmla="*/ 6667453 w 8830208"/>
              <a:gd name="connsiteY19961" fmla="*/ 8046129 h 8856097"/>
              <a:gd name="connsiteX19962" fmla="*/ 7343728 w 8830208"/>
              <a:gd name="connsiteY19962" fmla="*/ 8046129 h 8856097"/>
              <a:gd name="connsiteX19963" fmla="*/ 7353253 w 8830208"/>
              <a:gd name="connsiteY19963" fmla="*/ 8055654 h 8856097"/>
              <a:gd name="connsiteX19964" fmla="*/ 7362778 w 8830208"/>
              <a:gd name="connsiteY19964" fmla="*/ 8046129 h 8856097"/>
              <a:gd name="connsiteX19965" fmla="*/ 7353253 w 8830208"/>
              <a:gd name="connsiteY19965" fmla="*/ 8036604 h 8856097"/>
              <a:gd name="connsiteX19966" fmla="*/ 7343728 w 8830208"/>
              <a:gd name="connsiteY19966" fmla="*/ 8046129 h 8856097"/>
              <a:gd name="connsiteX19967" fmla="*/ 8581977 w 8830208"/>
              <a:gd name="connsiteY19967" fmla="*/ 8046692 h 8856097"/>
              <a:gd name="connsiteX19968" fmla="*/ 8591502 w 8830208"/>
              <a:gd name="connsiteY19968" fmla="*/ 8050892 h 8856097"/>
              <a:gd name="connsiteX19969" fmla="*/ 8601027 w 8830208"/>
              <a:gd name="connsiteY19969" fmla="*/ 8040805 h 8856097"/>
              <a:gd name="connsiteX19970" fmla="*/ 8591502 w 8830208"/>
              <a:gd name="connsiteY19970" fmla="*/ 8036604 h 8856097"/>
              <a:gd name="connsiteX19971" fmla="*/ 8581977 w 8830208"/>
              <a:gd name="connsiteY19971" fmla="*/ 8046692 h 8856097"/>
              <a:gd name="connsiteX19972" fmla="*/ 6572203 w 8830208"/>
              <a:gd name="connsiteY19972" fmla="*/ 8055654 h 8856097"/>
              <a:gd name="connsiteX19973" fmla="*/ 6581728 w 8830208"/>
              <a:gd name="connsiteY19973" fmla="*/ 8065179 h 8856097"/>
              <a:gd name="connsiteX19974" fmla="*/ 6591253 w 8830208"/>
              <a:gd name="connsiteY19974" fmla="*/ 8055654 h 8856097"/>
              <a:gd name="connsiteX19975" fmla="*/ 6581728 w 8830208"/>
              <a:gd name="connsiteY19975" fmla="*/ 8046129 h 8856097"/>
              <a:gd name="connsiteX19976" fmla="*/ 6572203 w 8830208"/>
              <a:gd name="connsiteY19976" fmla="*/ 8055654 h 8856097"/>
              <a:gd name="connsiteX19977" fmla="*/ 6905578 w 8830208"/>
              <a:gd name="connsiteY19977" fmla="*/ 8055654 h 8856097"/>
              <a:gd name="connsiteX19978" fmla="*/ 6915665 w 8830208"/>
              <a:gd name="connsiteY19978" fmla="*/ 8065179 h 8856097"/>
              <a:gd name="connsiteX19979" fmla="*/ 6919865 w 8830208"/>
              <a:gd name="connsiteY19979" fmla="*/ 8055654 h 8856097"/>
              <a:gd name="connsiteX19980" fmla="*/ 6909778 w 8830208"/>
              <a:gd name="connsiteY19980" fmla="*/ 8046129 h 8856097"/>
              <a:gd name="connsiteX19981" fmla="*/ 6905578 w 8830208"/>
              <a:gd name="connsiteY19981" fmla="*/ 8055654 h 8856097"/>
              <a:gd name="connsiteX19982" fmla="*/ 7015115 w 8830208"/>
              <a:gd name="connsiteY19982" fmla="*/ 8055654 h 8856097"/>
              <a:gd name="connsiteX19983" fmla="*/ 7025202 w 8830208"/>
              <a:gd name="connsiteY19983" fmla="*/ 8065179 h 8856097"/>
              <a:gd name="connsiteX19984" fmla="*/ 7029403 w 8830208"/>
              <a:gd name="connsiteY19984" fmla="*/ 8055654 h 8856097"/>
              <a:gd name="connsiteX19985" fmla="*/ 7019315 w 8830208"/>
              <a:gd name="connsiteY19985" fmla="*/ 8046129 h 8856097"/>
              <a:gd name="connsiteX19986" fmla="*/ 7015115 w 8830208"/>
              <a:gd name="connsiteY19986" fmla="*/ 8055654 h 8856097"/>
              <a:gd name="connsiteX19987" fmla="*/ 7243715 w 8830208"/>
              <a:gd name="connsiteY19987" fmla="*/ 8055654 h 8856097"/>
              <a:gd name="connsiteX19988" fmla="*/ 7253802 w 8830208"/>
              <a:gd name="connsiteY19988" fmla="*/ 8065179 h 8856097"/>
              <a:gd name="connsiteX19989" fmla="*/ 7258003 w 8830208"/>
              <a:gd name="connsiteY19989" fmla="*/ 8055654 h 8856097"/>
              <a:gd name="connsiteX19990" fmla="*/ 7247915 w 8830208"/>
              <a:gd name="connsiteY19990" fmla="*/ 8046129 h 8856097"/>
              <a:gd name="connsiteX19991" fmla="*/ 7243715 w 8830208"/>
              <a:gd name="connsiteY19991" fmla="*/ 8055654 h 8856097"/>
              <a:gd name="connsiteX19992" fmla="*/ 7496128 w 8830208"/>
              <a:gd name="connsiteY19992" fmla="*/ 8055654 h 8856097"/>
              <a:gd name="connsiteX19993" fmla="*/ 7505653 w 8830208"/>
              <a:gd name="connsiteY19993" fmla="*/ 8065179 h 8856097"/>
              <a:gd name="connsiteX19994" fmla="*/ 7515178 w 8830208"/>
              <a:gd name="connsiteY19994" fmla="*/ 8055654 h 8856097"/>
              <a:gd name="connsiteX19995" fmla="*/ 7505653 w 8830208"/>
              <a:gd name="connsiteY19995" fmla="*/ 8046129 h 8856097"/>
              <a:gd name="connsiteX19996" fmla="*/ 7496128 w 8830208"/>
              <a:gd name="connsiteY19996" fmla="*/ 8055654 h 8856097"/>
              <a:gd name="connsiteX19997" fmla="*/ 7596140 w 8830208"/>
              <a:gd name="connsiteY19997" fmla="*/ 8055654 h 8856097"/>
              <a:gd name="connsiteX19998" fmla="*/ 7606227 w 8830208"/>
              <a:gd name="connsiteY19998" fmla="*/ 8065179 h 8856097"/>
              <a:gd name="connsiteX19999" fmla="*/ 7610428 w 8830208"/>
              <a:gd name="connsiteY19999" fmla="*/ 8055654 h 8856097"/>
              <a:gd name="connsiteX20000" fmla="*/ 7600340 w 8830208"/>
              <a:gd name="connsiteY20000" fmla="*/ 8046129 h 8856097"/>
              <a:gd name="connsiteX20001" fmla="*/ 7596140 w 8830208"/>
              <a:gd name="connsiteY20001" fmla="*/ 8055654 h 8856097"/>
              <a:gd name="connsiteX20002" fmla="*/ 7696153 w 8830208"/>
              <a:gd name="connsiteY20002" fmla="*/ 8056217 h 8856097"/>
              <a:gd name="connsiteX20003" fmla="*/ 7705678 w 8830208"/>
              <a:gd name="connsiteY20003" fmla="*/ 8060417 h 8856097"/>
              <a:gd name="connsiteX20004" fmla="*/ 7715203 w 8830208"/>
              <a:gd name="connsiteY20004" fmla="*/ 8050330 h 8856097"/>
              <a:gd name="connsiteX20005" fmla="*/ 7705678 w 8830208"/>
              <a:gd name="connsiteY20005" fmla="*/ 8046129 h 8856097"/>
              <a:gd name="connsiteX20006" fmla="*/ 7696153 w 8830208"/>
              <a:gd name="connsiteY20006" fmla="*/ 8056217 h 8856097"/>
              <a:gd name="connsiteX20007" fmla="*/ 8282731 w 8830208"/>
              <a:gd name="connsiteY20007" fmla="*/ 8054378 h 8856097"/>
              <a:gd name="connsiteX20008" fmla="*/ 8280988 w 8830208"/>
              <a:gd name="connsiteY20008" fmla="*/ 8072162 h 8856097"/>
              <a:gd name="connsiteX20009" fmla="*/ 8294199 w 8830208"/>
              <a:gd name="connsiteY20009" fmla="*/ 8054340 h 8856097"/>
              <a:gd name="connsiteX20010" fmla="*/ 8290189 w 8830208"/>
              <a:gd name="connsiteY20010" fmla="*/ 8042310 h 8856097"/>
              <a:gd name="connsiteX20011" fmla="*/ 8282731 w 8830208"/>
              <a:gd name="connsiteY20011" fmla="*/ 8054378 h 8856097"/>
              <a:gd name="connsiteX20012" fmla="*/ 8381953 w 8830208"/>
              <a:gd name="connsiteY20012" fmla="*/ 8056217 h 8856097"/>
              <a:gd name="connsiteX20013" fmla="*/ 8391477 w 8830208"/>
              <a:gd name="connsiteY20013" fmla="*/ 8060417 h 8856097"/>
              <a:gd name="connsiteX20014" fmla="*/ 8401002 w 8830208"/>
              <a:gd name="connsiteY20014" fmla="*/ 8050330 h 8856097"/>
              <a:gd name="connsiteX20015" fmla="*/ 8391477 w 8830208"/>
              <a:gd name="connsiteY20015" fmla="*/ 8046129 h 8856097"/>
              <a:gd name="connsiteX20016" fmla="*/ 8381953 w 8830208"/>
              <a:gd name="connsiteY20016" fmla="*/ 8056217 h 8856097"/>
              <a:gd name="connsiteX20017" fmla="*/ 6482125 w 8830208"/>
              <a:gd name="connsiteY20017" fmla="*/ 8064523 h 8856097"/>
              <a:gd name="connsiteX20018" fmla="*/ 6486325 w 8830208"/>
              <a:gd name="connsiteY20018" fmla="*/ 8079372 h 8856097"/>
              <a:gd name="connsiteX20019" fmla="*/ 6496003 w 8830208"/>
              <a:gd name="connsiteY20019" fmla="*/ 8070504 h 8856097"/>
              <a:gd name="connsiteX20020" fmla="*/ 6482125 w 8830208"/>
              <a:gd name="connsiteY20020" fmla="*/ 8064523 h 8856097"/>
              <a:gd name="connsiteX20021" fmla="*/ 7148465 w 8830208"/>
              <a:gd name="connsiteY20021" fmla="*/ 8065179 h 8856097"/>
              <a:gd name="connsiteX20022" fmla="*/ 7158552 w 8830208"/>
              <a:gd name="connsiteY20022" fmla="*/ 8074704 h 8856097"/>
              <a:gd name="connsiteX20023" fmla="*/ 7162753 w 8830208"/>
              <a:gd name="connsiteY20023" fmla="*/ 8065179 h 8856097"/>
              <a:gd name="connsiteX20024" fmla="*/ 7152665 w 8830208"/>
              <a:gd name="connsiteY20024" fmla="*/ 8055654 h 8856097"/>
              <a:gd name="connsiteX20025" fmla="*/ 7148465 w 8830208"/>
              <a:gd name="connsiteY20025" fmla="*/ 8065179 h 8856097"/>
              <a:gd name="connsiteX20026" fmla="*/ 7391353 w 8830208"/>
              <a:gd name="connsiteY20026" fmla="*/ 8070504 h 8856097"/>
              <a:gd name="connsiteX20027" fmla="*/ 7401030 w 8830208"/>
              <a:gd name="connsiteY20027" fmla="*/ 8079372 h 8856097"/>
              <a:gd name="connsiteX20028" fmla="*/ 7405231 w 8830208"/>
              <a:gd name="connsiteY20028" fmla="*/ 8064523 h 8856097"/>
              <a:gd name="connsiteX20029" fmla="*/ 7391353 w 8830208"/>
              <a:gd name="connsiteY20029" fmla="*/ 8070504 h 8856097"/>
              <a:gd name="connsiteX20030" fmla="*/ 8524827 w 8830208"/>
              <a:gd name="connsiteY20030" fmla="*/ 8070504 h 8856097"/>
              <a:gd name="connsiteX20031" fmla="*/ 8534505 w 8830208"/>
              <a:gd name="connsiteY20031" fmla="*/ 8079372 h 8856097"/>
              <a:gd name="connsiteX20032" fmla="*/ 8538706 w 8830208"/>
              <a:gd name="connsiteY20032" fmla="*/ 8064523 h 8856097"/>
              <a:gd name="connsiteX20033" fmla="*/ 8524827 w 8830208"/>
              <a:gd name="connsiteY20033" fmla="*/ 8070504 h 8856097"/>
              <a:gd name="connsiteX20034" fmla="*/ 8715327 w 8830208"/>
              <a:gd name="connsiteY20034" fmla="*/ 8069942 h 8856097"/>
              <a:gd name="connsiteX20035" fmla="*/ 8724852 w 8830208"/>
              <a:gd name="connsiteY20035" fmla="*/ 8084229 h 8856097"/>
              <a:gd name="connsiteX20036" fmla="*/ 8734377 w 8830208"/>
              <a:gd name="connsiteY20036" fmla="*/ 8069942 h 8856097"/>
              <a:gd name="connsiteX20037" fmla="*/ 8724852 w 8830208"/>
              <a:gd name="connsiteY20037" fmla="*/ 8055654 h 8856097"/>
              <a:gd name="connsiteX20038" fmla="*/ 8715327 w 8830208"/>
              <a:gd name="connsiteY20038" fmla="*/ 8069942 h 8856097"/>
              <a:gd name="connsiteX20039" fmla="*/ 6401505 w 8830208"/>
              <a:gd name="connsiteY20039" fmla="*/ 8080258 h 8856097"/>
              <a:gd name="connsiteX20040" fmla="*/ 6407258 w 8830208"/>
              <a:gd name="connsiteY20040" fmla="*/ 8086021 h 8856097"/>
              <a:gd name="connsiteX20041" fmla="*/ 6406506 w 8830208"/>
              <a:gd name="connsiteY20041" fmla="*/ 8067761 h 8856097"/>
              <a:gd name="connsiteX20042" fmla="*/ 6401505 w 8830208"/>
              <a:gd name="connsiteY20042" fmla="*/ 8080258 h 8856097"/>
              <a:gd name="connsiteX20043" fmla="*/ 6620580 w 8830208"/>
              <a:gd name="connsiteY20043" fmla="*/ 8080258 h 8856097"/>
              <a:gd name="connsiteX20044" fmla="*/ 6626333 w 8830208"/>
              <a:gd name="connsiteY20044" fmla="*/ 8086021 h 8856097"/>
              <a:gd name="connsiteX20045" fmla="*/ 6625581 w 8830208"/>
              <a:gd name="connsiteY20045" fmla="*/ 8067761 h 8856097"/>
              <a:gd name="connsiteX20046" fmla="*/ 6620580 w 8830208"/>
              <a:gd name="connsiteY20046" fmla="*/ 8080258 h 8856097"/>
              <a:gd name="connsiteX20047" fmla="*/ 7286578 w 8830208"/>
              <a:gd name="connsiteY20047" fmla="*/ 8074704 h 8856097"/>
              <a:gd name="connsiteX20048" fmla="*/ 7296665 w 8830208"/>
              <a:gd name="connsiteY20048" fmla="*/ 8084229 h 8856097"/>
              <a:gd name="connsiteX20049" fmla="*/ 7300865 w 8830208"/>
              <a:gd name="connsiteY20049" fmla="*/ 8074704 h 8856097"/>
              <a:gd name="connsiteX20050" fmla="*/ 7290778 w 8830208"/>
              <a:gd name="connsiteY20050" fmla="*/ 8065179 h 8856097"/>
              <a:gd name="connsiteX20051" fmla="*/ 7286578 w 8830208"/>
              <a:gd name="connsiteY20051" fmla="*/ 8074704 h 8856097"/>
              <a:gd name="connsiteX20052" fmla="*/ 7534228 w 8830208"/>
              <a:gd name="connsiteY20052" fmla="*/ 8074704 h 8856097"/>
              <a:gd name="connsiteX20053" fmla="*/ 7543753 w 8830208"/>
              <a:gd name="connsiteY20053" fmla="*/ 8084229 h 8856097"/>
              <a:gd name="connsiteX20054" fmla="*/ 7553278 w 8830208"/>
              <a:gd name="connsiteY20054" fmla="*/ 8074704 h 8856097"/>
              <a:gd name="connsiteX20055" fmla="*/ 7543753 w 8830208"/>
              <a:gd name="connsiteY20055" fmla="*/ 8065179 h 8856097"/>
              <a:gd name="connsiteX20056" fmla="*/ 7534228 w 8830208"/>
              <a:gd name="connsiteY20056" fmla="*/ 8074704 h 8856097"/>
              <a:gd name="connsiteX20057" fmla="*/ 7639003 w 8830208"/>
              <a:gd name="connsiteY20057" fmla="*/ 8074704 h 8856097"/>
              <a:gd name="connsiteX20058" fmla="*/ 7648528 w 8830208"/>
              <a:gd name="connsiteY20058" fmla="*/ 8084229 h 8856097"/>
              <a:gd name="connsiteX20059" fmla="*/ 7658053 w 8830208"/>
              <a:gd name="connsiteY20059" fmla="*/ 8074704 h 8856097"/>
              <a:gd name="connsiteX20060" fmla="*/ 7648528 w 8830208"/>
              <a:gd name="connsiteY20060" fmla="*/ 8065179 h 8856097"/>
              <a:gd name="connsiteX20061" fmla="*/ 7639003 w 8830208"/>
              <a:gd name="connsiteY20061" fmla="*/ 8074704 h 8856097"/>
              <a:gd name="connsiteX20062" fmla="*/ 7953328 w 8830208"/>
              <a:gd name="connsiteY20062" fmla="*/ 8074704 h 8856097"/>
              <a:gd name="connsiteX20063" fmla="*/ 7962853 w 8830208"/>
              <a:gd name="connsiteY20063" fmla="*/ 8084229 h 8856097"/>
              <a:gd name="connsiteX20064" fmla="*/ 7972378 w 8830208"/>
              <a:gd name="connsiteY20064" fmla="*/ 8074704 h 8856097"/>
              <a:gd name="connsiteX20065" fmla="*/ 7962853 w 8830208"/>
              <a:gd name="connsiteY20065" fmla="*/ 8065179 h 8856097"/>
              <a:gd name="connsiteX20066" fmla="*/ 7953328 w 8830208"/>
              <a:gd name="connsiteY20066" fmla="*/ 8074704 h 8856097"/>
              <a:gd name="connsiteX20067" fmla="*/ 8424815 w 8830208"/>
              <a:gd name="connsiteY20067" fmla="*/ 8074704 h 8856097"/>
              <a:gd name="connsiteX20068" fmla="*/ 8429015 w 8830208"/>
              <a:gd name="connsiteY20068" fmla="*/ 8084229 h 8856097"/>
              <a:gd name="connsiteX20069" fmla="*/ 8439102 w 8830208"/>
              <a:gd name="connsiteY20069" fmla="*/ 8074704 h 8856097"/>
              <a:gd name="connsiteX20070" fmla="*/ 8434902 w 8830208"/>
              <a:gd name="connsiteY20070" fmla="*/ 8065179 h 8856097"/>
              <a:gd name="connsiteX20071" fmla="*/ 8424815 w 8830208"/>
              <a:gd name="connsiteY20071" fmla="*/ 8074704 h 8856097"/>
              <a:gd name="connsiteX20072" fmla="*/ 6953203 w 8830208"/>
              <a:gd name="connsiteY20072" fmla="*/ 8084229 h 8856097"/>
              <a:gd name="connsiteX20073" fmla="*/ 6962728 w 8830208"/>
              <a:gd name="connsiteY20073" fmla="*/ 8093754 h 8856097"/>
              <a:gd name="connsiteX20074" fmla="*/ 6972253 w 8830208"/>
              <a:gd name="connsiteY20074" fmla="*/ 8084229 h 8856097"/>
              <a:gd name="connsiteX20075" fmla="*/ 6962728 w 8830208"/>
              <a:gd name="connsiteY20075" fmla="*/ 8074704 h 8856097"/>
              <a:gd name="connsiteX20076" fmla="*/ 6953203 w 8830208"/>
              <a:gd name="connsiteY20076" fmla="*/ 8084229 h 8856097"/>
              <a:gd name="connsiteX20077" fmla="*/ 8324803 w 8830208"/>
              <a:gd name="connsiteY20077" fmla="*/ 8084792 h 8856097"/>
              <a:gd name="connsiteX20078" fmla="*/ 8334328 w 8830208"/>
              <a:gd name="connsiteY20078" fmla="*/ 8088992 h 8856097"/>
              <a:gd name="connsiteX20079" fmla="*/ 8343853 w 8830208"/>
              <a:gd name="connsiteY20079" fmla="*/ 8078905 h 8856097"/>
              <a:gd name="connsiteX20080" fmla="*/ 8334328 w 8830208"/>
              <a:gd name="connsiteY20080" fmla="*/ 8074704 h 8856097"/>
              <a:gd name="connsiteX20081" fmla="*/ 8324803 w 8830208"/>
              <a:gd name="connsiteY20081" fmla="*/ 8084792 h 8856097"/>
              <a:gd name="connsiteX20082" fmla="*/ 8658177 w 8830208"/>
              <a:gd name="connsiteY20082" fmla="*/ 8088992 h 8856097"/>
              <a:gd name="connsiteX20083" fmla="*/ 8667702 w 8830208"/>
              <a:gd name="connsiteY20083" fmla="*/ 8103279 h 8856097"/>
              <a:gd name="connsiteX20084" fmla="*/ 8677227 w 8830208"/>
              <a:gd name="connsiteY20084" fmla="*/ 8088992 h 8856097"/>
              <a:gd name="connsiteX20085" fmla="*/ 8667702 w 8830208"/>
              <a:gd name="connsiteY20085" fmla="*/ 8074704 h 8856097"/>
              <a:gd name="connsiteX20086" fmla="*/ 8658177 w 8830208"/>
              <a:gd name="connsiteY20086" fmla="*/ 8088992 h 8856097"/>
              <a:gd name="connsiteX20087" fmla="*/ 6524578 w 8830208"/>
              <a:gd name="connsiteY20087" fmla="*/ 8094317 h 8856097"/>
              <a:gd name="connsiteX20088" fmla="*/ 6534103 w 8830208"/>
              <a:gd name="connsiteY20088" fmla="*/ 8098517 h 8856097"/>
              <a:gd name="connsiteX20089" fmla="*/ 6543628 w 8830208"/>
              <a:gd name="connsiteY20089" fmla="*/ 8088430 h 8856097"/>
              <a:gd name="connsiteX20090" fmla="*/ 6534103 w 8830208"/>
              <a:gd name="connsiteY20090" fmla="*/ 8084229 h 8856097"/>
              <a:gd name="connsiteX20091" fmla="*/ 6524578 w 8830208"/>
              <a:gd name="connsiteY20091" fmla="*/ 8094317 h 8856097"/>
              <a:gd name="connsiteX20092" fmla="*/ 6753178 w 8830208"/>
              <a:gd name="connsiteY20092" fmla="*/ 8093754 h 8856097"/>
              <a:gd name="connsiteX20093" fmla="*/ 6762703 w 8830208"/>
              <a:gd name="connsiteY20093" fmla="*/ 8103279 h 8856097"/>
              <a:gd name="connsiteX20094" fmla="*/ 6772228 w 8830208"/>
              <a:gd name="connsiteY20094" fmla="*/ 8093754 h 8856097"/>
              <a:gd name="connsiteX20095" fmla="*/ 6762703 w 8830208"/>
              <a:gd name="connsiteY20095" fmla="*/ 8084229 h 8856097"/>
              <a:gd name="connsiteX20096" fmla="*/ 6753178 w 8830208"/>
              <a:gd name="connsiteY20096" fmla="*/ 8093754 h 8856097"/>
              <a:gd name="connsiteX20097" fmla="*/ 6853190 w 8830208"/>
              <a:gd name="connsiteY20097" fmla="*/ 8093754 h 8856097"/>
              <a:gd name="connsiteX20098" fmla="*/ 6863277 w 8830208"/>
              <a:gd name="connsiteY20098" fmla="*/ 8103279 h 8856097"/>
              <a:gd name="connsiteX20099" fmla="*/ 6867478 w 8830208"/>
              <a:gd name="connsiteY20099" fmla="*/ 8093754 h 8856097"/>
              <a:gd name="connsiteX20100" fmla="*/ 6857390 w 8830208"/>
              <a:gd name="connsiteY20100" fmla="*/ 8084229 h 8856097"/>
              <a:gd name="connsiteX20101" fmla="*/ 6853190 w 8830208"/>
              <a:gd name="connsiteY20101" fmla="*/ 8093754 h 8856097"/>
              <a:gd name="connsiteX20102" fmla="*/ 7429453 w 8830208"/>
              <a:gd name="connsiteY20102" fmla="*/ 8093754 h 8856097"/>
              <a:gd name="connsiteX20103" fmla="*/ 7438978 w 8830208"/>
              <a:gd name="connsiteY20103" fmla="*/ 8103279 h 8856097"/>
              <a:gd name="connsiteX20104" fmla="*/ 7448503 w 8830208"/>
              <a:gd name="connsiteY20104" fmla="*/ 8093754 h 8856097"/>
              <a:gd name="connsiteX20105" fmla="*/ 7438978 w 8830208"/>
              <a:gd name="connsiteY20105" fmla="*/ 8084229 h 8856097"/>
              <a:gd name="connsiteX20106" fmla="*/ 7429453 w 8830208"/>
              <a:gd name="connsiteY20106" fmla="*/ 8093754 h 8856097"/>
              <a:gd name="connsiteX20107" fmla="*/ 8230305 w 8830208"/>
              <a:gd name="connsiteY20107" fmla="*/ 8099308 h 8856097"/>
              <a:gd name="connsiteX20108" fmla="*/ 8236058 w 8830208"/>
              <a:gd name="connsiteY20108" fmla="*/ 8105071 h 8856097"/>
              <a:gd name="connsiteX20109" fmla="*/ 8235306 w 8830208"/>
              <a:gd name="connsiteY20109" fmla="*/ 8086811 h 8856097"/>
              <a:gd name="connsiteX20110" fmla="*/ 8230305 w 8830208"/>
              <a:gd name="connsiteY20110" fmla="*/ 8099308 h 8856097"/>
              <a:gd name="connsiteX20111" fmla="*/ 8468430 w 8830208"/>
              <a:gd name="connsiteY20111" fmla="*/ 8099308 h 8856097"/>
              <a:gd name="connsiteX20112" fmla="*/ 8474183 w 8830208"/>
              <a:gd name="connsiteY20112" fmla="*/ 8105071 h 8856097"/>
              <a:gd name="connsiteX20113" fmla="*/ 8473430 w 8830208"/>
              <a:gd name="connsiteY20113" fmla="*/ 8086811 h 8856097"/>
              <a:gd name="connsiteX20114" fmla="*/ 8468430 w 8830208"/>
              <a:gd name="connsiteY20114" fmla="*/ 8099308 h 8856097"/>
              <a:gd name="connsiteX20115" fmla="*/ 8562927 w 8830208"/>
              <a:gd name="connsiteY20115" fmla="*/ 8093754 h 8856097"/>
              <a:gd name="connsiteX20116" fmla="*/ 8572452 w 8830208"/>
              <a:gd name="connsiteY20116" fmla="*/ 8103279 h 8856097"/>
              <a:gd name="connsiteX20117" fmla="*/ 8581977 w 8830208"/>
              <a:gd name="connsiteY20117" fmla="*/ 8093754 h 8856097"/>
              <a:gd name="connsiteX20118" fmla="*/ 8572452 w 8830208"/>
              <a:gd name="connsiteY20118" fmla="*/ 8084229 h 8856097"/>
              <a:gd name="connsiteX20119" fmla="*/ 8562927 w 8830208"/>
              <a:gd name="connsiteY20119" fmla="*/ 8093754 h 8856097"/>
              <a:gd name="connsiteX20120" fmla="*/ 8762952 w 8830208"/>
              <a:gd name="connsiteY20120" fmla="*/ 8099079 h 8856097"/>
              <a:gd name="connsiteX20121" fmla="*/ 8772477 w 8830208"/>
              <a:gd name="connsiteY20121" fmla="*/ 8108042 h 8856097"/>
              <a:gd name="connsiteX20122" fmla="*/ 8782002 w 8830208"/>
              <a:gd name="connsiteY20122" fmla="*/ 8093193 h 8856097"/>
              <a:gd name="connsiteX20123" fmla="*/ 8772477 w 8830208"/>
              <a:gd name="connsiteY20123" fmla="*/ 8084229 h 8856097"/>
              <a:gd name="connsiteX20124" fmla="*/ 8762952 w 8830208"/>
              <a:gd name="connsiteY20124" fmla="*/ 8099079 h 8856097"/>
              <a:gd name="connsiteX20125" fmla="*/ 6657928 w 8830208"/>
              <a:gd name="connsiteY20125" fmla="*/ 8103279 h 8856097"/>
              <a:gd name="connsiteX20126" fmla="*/ 6667453 w 8830208"/>
              <a:gd name="connsiteY20126" fmla="*/ 8112804 h 8856097"/>
              <a:gd name="connsiteX20127" fmla="*/ 6676978 w 8830208"/>
              <a:gd name="connsiteY20127" fmla="*/ 8103279 h 8856097"/>
              <a:gd name="connsiteX20128" fmla="*/ 6667453 w 8830208"/>
              <a:gd name="connsiteY20128" fmla="*/ 8093754 h 8856097"/>
              <a:gd name="connsiteX20129" fmla="*/ 6657928 w 8830208"/>
              <a:gd name="connsiteY20129" fmla="*/ 8103279 h 8856097"/>
              <a:gd name="connsiteX20130" fmla="*/ 7329440 w 8830208"/>
              <a:gd name="connsiteY20130" fmla="*/ 8103279 h 8856097"/>
              <a:gd name="connsiteX20131" fmla="*/ 7339527 w 8830208"/>
              <a:gd name="connsiteY20131" fmla="*/ 8112804 h 8856097"/>
              <a:gd name="connsiteX20132" fmla="*/ 7343728 w 8830208"/>
              <a:gd name="connsiteY20132" fmla="*/ 8103279 h 8856097"/>
              <a:gd name="connsiteX20133" fmla="*/ 7333640 w 8830208"/>
              <a:gd name="connsiteY20133" fmla="*/ 8093754 h 8856097"/>
              <a:gd name="connsiteX20134" fmla="*/ 7329440 w 8830208"/>
              <a:gd name="connsiteY20134" fmla="*/ 8103279 h 8856097"/>
              <a:gd name="connsiteX20135" fmla="*/ 8367665 w 8830208"/>
              <a:gd name="connsiteY20135" fmla="*/ 8103279 h 8856097"/>
              <a:gd name="connsiteX20136" fmla="*/ 8371865 w 8830208"/>
              <a:gd name="connsiteY20136" fmla="*/ 8112804 h 8856097"/>
              <a:gd name="connsiteX20137" fmla="*/ 8381953 w 8830208"/>
              <a:gd name="connsiteY20137" fmla="*/ 8103279 h 8856097"/>
              <a:gd name="connsiteX20138" fmla="*/ 8377752 w 8830208"/>
              <a:gd name="connsiteY20138" fmla="*/ 8093754 h 8856097"/>
              <a:gd name="connsiteX20139" fmla="*/ 8367665 w 8830208"/>
              <a:gd name="connsiteY20139" fmla="*/ 8103279 h 8856097"/>
              <a:gd name="connsiteX20140" fmla="*/ 6562678 w 8830208"/>
              <a:gd name="connsiteY20140" fmla="*/ 8112243 h 8856097"/>
              <a:gd name="connsiteX20141" fmla="*/ 6572203 w 8830208"/>
              <a:gd name="connsiteY20141" fmla="*/ 8127092 h 8856097"/>
              <a:gd name="connsiteX20142" fmla="*/ 6581728 w 8830208"/>
              <a:gd name="connsiteY20142" fmla="*/ 8118129 h 8856097"/>
              <a:gd name="connsiteX20143" fmla="*/ 6572203 w 8830208"/>
              <a:gd name="connsiteY20143" fmla="*/ 8103279 h 8856097"/>
              <a:gd name="connsiteX20144" fmla="*/ 6562678 w 8830208"/>
              <a:gd name="connsiteY20144" fmla="*/ 8112243 h 8856097"/>
              <a:gd name="connsiteX20145" fmla="*/ 6901225 w 8830208"/>
              <a:gd name="connsiteY20145" fmla="*/ 8112148 h 8856097"/>
              <a:gd name="connsiteX20146" fmla="*/ 6905425 w 8830208"/>
              <a:gd name="connsiteY20146" fmla="*/ 8126997 h 8856097"/>
              <a:gd name="connsiteX20147" fmla="*/ 6915103 w 8830208"/>
              <a:gd name="connsiteY20147" fmla="*/ 8118129 h 8856097"/>
              <a:gd name="connsiteX20148" fmla="*/ 6901225 w 8830208"/>
              <a:gd name="connsiteY20148" fmla="*/ 8112148 h 8856097"/>
              <a:gd name="connsiteX20149" fmla="*/ 7005590 w 8830208"/>
              <a:gd name="connsiteY20149" fmla="*/ 8112804 h 8856097"/>
              <a:gd name="connsiteX20150" fmla="*/ 7015677 w 8830208"/>
              <a:gd name="connsiteY20150" fmla="*/ 8122329 h 8856097"/>
              <a:gd name="connsiteX20151" fmla="*/ 7019878 w 8830208"/>
              <a:gd name="connsiteY20151" fmla="*/ 8112804 h 8856097"/>
              <a:gd name="connsiteX20152" fmla="*/ 7009790 w 8830208"/>
              <a:gd name="connsiteY20152" fmla="*/ 8103279 h 8856097"/>
              <a:gd name="connsiteX20153" fmla="*/ 7005590 w 8830208"/>
              <a:gd name="connsiteY20153" fmla="*/ 8112804 h 8856097"/>
              <a:gd name="connsiteX20154" fmla="*/ 7472725 w 8830208"/>
              <a:gd name="connsiteY20154" fmla="*/ 8112148 h 8856097"/>
              <a:gd name="connsiteX20155" fmla="*/ 7476925 w 8830208"/>
              <a:gd name="connsiteY20155" fmla="*/ 8126997 h 8856097"/>
              <a:gd name="connsiteX20156" fmla="*/ 7486603 w 8830208"/>
              <a:gd name="connsiteY20156" fmla="*/ 8118129 h 8856097"/>
              <a:gd name="connsiteX20157" fmla="*/ 7472725 w 8830208"/>
              <a:gd name="connsiteY20157" fmla="*/ 8112148 h 8856097"/>
              <a:gd name="connsiteX20158" fmla="*/ 8039053 w 8830208"/>
              <a:gd name="connsiteY20158" fmla="*/ 8118129 h 8856097"/>
              <a:gd name="connsiteX20159" fmla="*/ 8048730 w 8830208"/>
              <a:gd name="connsiteY20159" fmla="*/ 8126997 h 8856097"/>
              <a:gd name="connsiteX20160" fmla="*/ 8052931 w 8830208"/>
              <a:gd name="connsiteY20160" fmla="*/ 8112148 h 8856097"/>
              <a:gd name="connsiteX20161" fmla="*/ 8039053 w 8830208"/>
              <a:gd name="connsiteY20161" fmla="*/ 8118129 h 8856097"/>
              <a:gd name="connsiteX20162" fmla="*/ 8263300 w 8830208"/>
              <a:gd name="connsiteY20162" fmla="*/ 8112148 h 8856097"/>
              <a:gd name="connsiteX20163" fmla="*/ 8267500 w 8830208"/>
              <a:gd name="connsiteY20163" fmla="*/ 8126997 h 8856097"/>
              <a:gd name="connsiteX20164" fmla="*/ 8277178 w 8830208"/>
              <a:gd name="connsiteY20164" fmla="*/ 8118129 h 8856097"/>
              <a:gd name="connsiteX20165" fmla="*/ 8263300 w 8830208"/>
              <a:gd name="connsiteY20165" fmla="*/ 8112148 h 8856097"/>
              <a:gd name="connsiteX20166" fmla="*/ 8601027 w 8830208"/>
              <a:gd name="connsiteY20166" fmla="*/ 8118129 h 8856097"/>
              <a:gd name="connsiteX20167" fmla="*/ 8610552 w 8830208"/>
              <a:gd name="connsiteY20167" fmla="*/ 8127092 h 8856097"/>
              <a:gd name="connsiteX20168" fmla="*/ 8620077 w 8830208"/>
              <a:gd name="connsiteY20168" fmla="*/ 8112243 h 8856097"/>
              <a:gd name="connsiteX20169" fmla="*/ 8610552 w 8830208"/>
              <a:gd name="connsiteY20169" fmla="*/ 8103279 h 8856097"/>
              <a:gd name="connsiteX20170" fmla="*/ 8601027 w 8830208"/>
              <a:gd name="connsiteY20170" fmla="*/ 8118129 h 8856097"/>
              <a:gd name="connsiteX20171" fmla="*/ 8701830 w 8830208"/>
              <a:gd name="connsiteY20171" fmla="*/ 8111528 h 8856097"/>
              <a:gd name="connsiteX20172" fmla="*/ 8700088 w 8830208"/>
              <a:gd name="connsiteY20172" fmla="*/ 8129312 h 8856097"/>
              <a:gd name="connsiteX20173" fmla="*/ 8713298 w 8830208"/>
              <a:gd name="connsiteY20173" fmla="*/ 8111490 h 8856097"/>
              <a:gd name="connsiteX20174" fmla="*/ 8709289 w 8830208"/>
              <a:gd name="connsiteY20174" fmla="*/ 8099460 h 8856097"/>
              <a:gd name="connsiteX20175" fmla="*/ 8701830 w 8830208"/>
              <a:gd name="connsiteY20175" fmla="*/ 8111528 h 8856097"/>
              <a:gd name="connsiteX20176" fmla="*/ 8801052 w 8830208"/>
              <a:gd name="connsiteY20176" fmla="*/ 8117567 h 8856097"/>
              <a:gd name="connsiteX20177" fmla="*/ 8810577 w 8830208"/>
              <a:gd name="connsiteY20177" fmla="*/ 8131854 h 8856097"/>
              <a:gd name="connsiteX20178" fmla="*/ 8820102 w 8830208"/>
              <a:gd name="connsiteY20178" fmla="*/ 8117567 h 8856097"/>
              <a:gd name="connsiteX20179" fmla="*/ 8810577 w 8830208"/>
              <a:gd name="connsiteY20179" fmla="*/ 8103279 h 8856097"/>
              <a:gd name="connsiteX20180" fmla="*/ 8801052 w 8830208"/>
              <a:gd name="connsiteY20180" fmla="*/ 8117567 h 8856097"/>
              <a:gd name="connsiteX20181" fmla="*/ 6705553 w 8830208"/>
              <a:gd name="connsiteY20181" fmla="*/ 8127654 h 8856097"/>
              <a:gd name="connsiteX20182" fmla="*/ 6715230 w 8830208"/>
              <a:gd name="connsiteY20182" fmla="*/ 8136522 h 8856097"/>
              <a:gd name="connsiteX20183" fmla="*/ 6719431 w 8830208"/>
              <a:gd name="connsiteY20183" fmla="*/ 8121673 h 8856097"/>
              <a:gd name="connsiteX20184" fmla="*/ 6705553 w 8830208"/>
              <a:gd name="connsiteY20184" fmla="*/ 8127654 h 8856097"/>
              <a:gd name="connsiteX20185" fmla="*/ 7372303 w 8830208"/>
              <a:gd name="connsiteY20185" fmla="*/ 8122329 h 8856097"/>
              <a:gd name="connsiteX20186" fmla="*/ 7381828 w 8830208"/>
              <a:gd name="connsiteY20186" fmla="*/ 8131854 h 8856097"/>
              <a:gd name="connsiteX20187" fmla="*/ 7391353 w 8830208"/>
              <a:gd name="connsiteY20187" fmla="*/ 8122329 h 8856097"/>
              <a:gd name="connsiteX20188" fmla="*/ 7381828 w 8830208"/>
              <a:gd name="connsiteY20188" fmla="*/ 8112804 h 8856097"/>
              <a:gd name="connsiteX20189" fmla="*/ 7372303 w 8830208"/>
              <a:gd name="connsiteY20189" fmla="*/ 8122329 h 8856097"/>
              <a:gd name="connsiteX20190" fmla="*/ 7619953 w 8830208"/>
              <a:gd name="connsiteY20190" fmla="*/ 8122329 h 8856097"/>
              <a:gd name="connsiteX20191" fmla="*/ 7630040 w 8830208"/>
              <a:gd name="connsiteY20191" fmla="*/ 8131854 h 8856097"/>
              <a:gd name="connsiteX20192" fmla="*/ 7634240 w 8830208"/>
              <a:gd name="connsiteY20192" fmla="*/ 8122329 h 8856097"/>
              <a:gd name="connsiteX20193" fmla="*/ 7624153 w 8830208"/>
              <a:gd name="connsiteY20193" fmla="*/ 8112804 h 8856097"/>
              <a:gd name="connsiteX20194" fmla="*/ 7619953 w 8830208"/>
              <a:gd name="connsiteY20194" fmla="*/ 8122329 h 8856097"/>
              <a:gd name="connsiteX20195" fmla="*/ 7939040 w 8830208"/>
              <a:gd name="connsiteY20195" fmla="*/ 8122329 h 8856097"/>
              <a:gd name="connsiteX20196" fmla="*/ 7943240 w 8830208"/>
              <a:gd name="connsiteY20196" fmla="*/ 8131854 h 8856097"/>
              <a:gd name="connsiteX20197" fmla="*/ 7953328 w 8830208"/>
              <a:gd name="connsiteY20197" fmla="*/ 8122329 h 8856097"/>
              <a:gd name="connsiteX20198" fmla="*/ 7949127 w 8830208"/>
              <a:gd name="connsiteY20198" fmla="*/ 8112804 h 8856097"/>
              <a:gd name="connsiteX20199" fmla="*/ 7939040 w 8830208"/>
              <a:gd name="connsiteY20199" fmla="*/ 8122329 h 8856097"/>
              <a:gd name="connsiteX20200" fmla="*/ 8410527 w 8830208"/>
              <a:gd name="connsiteY20200" fmla="*/ 8127654 h 8856097"/>
              <a:gd name="connsiteX20201" fmla="*/ 8420205 w 8830208"/>
              <a:gd name="connsiteY20201" fmla="*/ 8136522 h 8856097"/>
              <a:gd name="connsiteX20202" fmla="*/ 8424406 w 8830208"/>
              <a:gd name="connsiteY20202" fmla="*/ 8121673 h 8856097"/>
              <a:gd name="connsiteX20203" fmla="*/ 8410527 w 8830208"/>
              <a:gd name="connsiteY20203" fmla="*/ 8127654 h 8856097"/>
              <a:gd name="connsiteX20204" fmla="*/ 8505777 w 8830208"/>
              <a:gd name="connsiteY20204" fmla="*/ 8122892 h 8856097"/>
              <a:gd name="connsiteX20205" fmla="*/ 8515302 w 8830208"/>
              <a:gd name="connsiteY20205" fmla="*/ 8127092 h 8856097"/>
              <a:gd name="connsiteX20206" fmla="*/ 8524827 w 8830208"/>
              <a:gd name="connsiteY20206" fmla="*/ 8117005 h 8856097"/>
              <a:gd name="connsiteX20207" fmla="*/ 8515302 w 8830208"/>
              <a:gd name="connsiteY20207" fmla="*/ 8112804 h 8856097"/>
              <a:gd name="connsiteX20208" fmla="*/ 8505777 w 8830208"/>
              <a:gd name="connsiteY20208" fmla="*/ 8122892 h 8856097"/>
              <a:gd name="connsiteX20209" fmla="*/ 7267528 w 8830208"/>
              <a:gd name="connsiteY20209" fmla="*/ 8131854 h 8856097"/>
              <a:gd name="connsiteX20210" fmla="*/ 7277053 w 8830208"/>
              <a:gd name="connsiteY20210" fmla="*/ 8141379 h 8856097"/>
              <a:gd name="connsiteX20211" fmla="*/ 7286578 w 8830208"/>
              <a:gd name="connsiteY20211" fmla="*/ 8131854 h 8856097"/>
              <a:gd name="connsiteX20212" fmla="*/ 7277053 w 8830208"/>
              <a:gd name="connsiteY20212" fmla="*/ 8122329 h 8856097"/>
              <a:gd name="connsiteX20213" fmla="*/ 7267528 w 8830208"/>
              <a:gd name="connsiteY20213" fmla="*/ 8131854 h 8856097"/>
              <a:gd name="connsiteX20214" fmla="*/ 8302724 w 8830208"/>
              <a:gd name="connsiteY20214" fmla="*/ 8128540 h 8856097"/>
              <a:gd name="connsiteX20215" fmla="*/ 8310515 w 8830208"/>
              <a:gd name="connsiteY20215" fmla="*/ 8160429 h 8856097"/>
              <a:gd name="connsiteX20216" fmla="*/ 8316859 w 8830208"/>
              <a:gd name="connsiteY20216" fmla="*/ 8134093 h 8856097"/>
              <a:gd name="connsiteX20217" fmla="*/ 8302724 w 8830208"/>
              <a:gd name="connsiteY20217" fmla="*/ 8128540 h 8856097"/>
              <a:gd name="connsiteX20218" fmla="*/ 6610303 w 8830208"/>
              <a:gd name="connsiteY20218" fmla="*/ 8141379 h 8856097"/>
              <a:gd name="connsiteX20219" fmla="*/ 6619828 w 8830208"/>
              <a:gd name="connsiteY20219" fmla="*/ 8150904 h 8856097"/>
              <a:gd name="connsiteX20220" fmla="*/ 6629353 w 8830208"/>
              <a:gd name="connsiteY20220" fmla="*/ 8141379 h 8856097"/>
              <a:gd name="connsiteX20221" fmla="*/ 6619828 w 8830208"/>
              <a:gd name="connsiteY20221" fmla="*/ 8131854 h 8856097"/>
              <a:gd name="connsiteX20222" fmla="*/ 6610303 w 8830208"/>
              <a:gd name="connsiteY20222" fmla="*/ 8141379 h 8856097"/>
              <a:gd name="connsiteX20223" fmla="*/ 6849180 w 8830208"/>
              <a:gd name="connsiteY20223" fmla="*/ 8146933 h 8856097"/>
              <a:gd name="connsiteX20224" fmla="*/ 6854933 w 8830208"/>
              <a:gd name="connsiteY20224" fmla="*/ 8152696 h 8856097"/>
              <a:gd name="connsiteX20225" fmla="*/ 6854181 w 8830208"/>
              <a:gd name="connsiteY20225" fmla="*/ 8134436 h 8856097"/>
              <a:gd name="connsiteX20226" fmla="*/ 6849180 w 8830208"/>
              <a:gd name="connsiteY20226" fmla="*/ 8146933 h 8856097"/>
              <a:gd name="connsiteX20227" fmla="*/ 6943678 w 8830208"/>
              <a:gd name="connsiteY20227" fmla="*/ 8141379 h 8856097"/>
              <a:gd name="connsiteX20228" fmla="*/ 6953203 w 8830208"/>
              <a:gd name="connsiteY20228" fmla="*/ 8150904 h 8856097"/>
              <a:gd name="connsiteX20229" fmla="*/ 6962728 w 8830208"/>
              <a:gd name="connsiteY20229" fmla="*/ 8141379 h 8856097"/>
              <a:gd name="connsiteX20230" fmla="*/ 6953203 w 8830208"/>
              <a:gd name="connsiteY20230" fmla="*/ 8131854 h 8856097"/>
              <a:gd name="connsiteX20231" fmla="*/ 6943678 w 8830208"/>
              <a:gd name="connsiteY20231" fmla="*/ 8141379 h 8856097"/>
              <a:gd name="connsiteX20232" fmla="*/ 7172278 w 8830208"/>
              <a:gd name="connsiteY20232" fmla="*/ 8141942 h 8856097"/>
              <a:gd name="connsiteX20233" fmla="*/ 7181803 w 8830208"/>
              <a:gd name="connsiteY20233" fmla="*/ 8146142 h 8856097"/>
              <a:gd name="connsiteX20234" fmla="*/ 7191328 w 8830208"/>
              <a:gd name="connsiteY20234" fmla="*/ 8136055 h 8856097"/>
              <a:gd name="connsiteX20235" fmla="*/ 7181803 w 8830208"/>
              <a:gd name="connsiteY20235" fmla="*/ 8131854 h 8856097"/>
              <a:gd name="connsiteX20236" fmla="*/ 7172278 w 8830208"/>
              <a:gd name="connsiteY20236" fmla="*/ 8141942 h 8856097"/>
              <a:gd name="connsiteX20237" fmla="*/ 7515178 w 8830208"/>
              <a:gd name="connsiteY20237" fmla="*/ 8141379 h 8856097"/>
              <a:gd name="connsiteX20238" fmla="*/ 7524703 w 8830208"/>
              <a:gd name="connsiteY20238" fmla="*/ 8150904 h 8856097"/>
              <a:gd name="connsiteX20239" fmla="*/ 7534228 w 8830208"/>
              <a:gd name="connsiteY20239" fmla="*/ 8141379 h 8856097"/>
              <a:gd name="connsiteX20240" fmla="*/ 7524703 w 8830208"/>
              <a:gd name="connsiteY20240" fmla="*/ 8131854 h 8856097"/>
              <a:gd name="connsiteX20241" fmla="*/ 7515178 w 8830208"/>
              <a:gd name="connsiteY20241" fmla="*/ 8141379 h 8856097"/>
              <a:gd name="connsiteX20242" fmla="*/ 7663225 w 8830208"/>
              <a:gd name="connsiteY20242" fmla="*/ 8140723 h 8856097"/>
              <a:gd name="connsiteX20243" fmla="*/ 7667425 w 8830208"/>
              <a:gd name="connsiteY20243" fmla="*/ 8155572 h 8856097"/>
              <a:gd name="connsiteX20244" fmla="*/ 7677103 w 8830208"/>
              <a:gd name="connsiteY20244" fmla="*/ 8146704 h 8856097"/>
              <a:gd name="connsiteX20245" fmla="*/ 7663225 w 8830208"/>
              <a:gd name="connsiteY20245" fmla="*/ 8140723 h 8856097"/>
              <a:gd name="connsiteX20246" fmla="*/ 8543877 w 8830208"/>
              <a:gd name="connsiteY20246" fmla="*/ 8141379 h 8856097"/>
              <a:gd name="connsiteX20247" fmla="*/ 8553402 w 8830208"/>
              <a:gd name="connsiteY20247" fmla="*/ 8150904 h 8856097"/>
              <a:gd name="connsiteX20248" fmla="*/ 8562927 w 8830208"/>
              <a:gd name="connsiteY20248" fmla="*/ 8141379 h 8856097"/>
              <a:gd name="connsiteX20249" fmla="*/ 8553402 w 8830208"/>
              <a:gd name="connsiteY20249" fmla="*/ 8131854 h 8856097"/>
              <a:gd name="connsiteX20250" fmla="*/ 8543877 w 8830208"/>
              <a:gd name="connsiteY20250" fmla="*/ 8141379 h 8856097"/>
              <a:gd name="connsiteX20251" fmla="*/ 8639127 w 8830208"/>
              <a:gd name="connsiteY20251" fmla="*/ 8141379 h 8856097"/>
              <a:gd name="connsiteX20252" fmla="*/ 8648652 w 8830208"/>
              <a:gd name="connsiteY20252" fmla="*/ 8150904 h 8856097"/>
              <a:gd name="connsiteX20253" fmla="*/ 8658177 w 8830208"/>
              <a:gd name="connsiteY20253" fmla="*/ 8141379 h 8856097"/>
              <a:gd name="connsiteX20254" fmla="*/ 8648652 w 8830208"/>
              <a:gd name="connsiteY20254" fmla="*/ 8131854 h 8856097"/>
              <a:gd name="connsiteX20255" fmla="*/ 8639127 w 8830208"/>
              <a:gd name="connsiteY20255" fmla="*/ 8141379 h 8856097"/>
              <a:gd name="connsiteX20256" fmla="*/ 8743902 w 8830208"/>
              <a:gd name="connsiteY20256" fmla="*/ 8141942 h 8856097"/>
              <a:gd name="connsiteX20257" fmla="*/ 8753427 w 8830208"/>
              <a:gd name="connsiteY20257" fmla="*/ 8146142 h 8856097"/>
              <a:gd name="connsiteX20258" fmla="*/ 8762952 w 8830208"/>
              <a:gd name="connsiteY20258" fmla="*/ 8136055 h 8856097"/>
              <a:gd name="connsiteX20259" fmla="*/ 8753427 w 8830208"/>
              <a:gd name="connsiteY20259" fmla="*/ 8131854 h 8856097"/>
              <a:gd name="connsiteX20260" fmla="*/ 8743902 w 8830208"/>
              <a:gd name="connsiteY20260" fmla="*/ 8141942 h 8856097"/>
              <a:gd name="connsiteX20261" fmla="*/ 6429328 w 8830208"/>
              <a:gd name="connsiteY20261" fmla="*/ 8150904 h 8856097"/>
              <a:gd name="connsiteX20262" fmla="*/ 6439415 w 8830208"/>
              <a:gd name="connsiteY20262" fmla="*/ 8160429 h 8856097"/>
              <a:gd name="connsiteX20263" fmla="*/ 6443615 w 8830208"/>
              <a:gd name="connsiteY20263" fmla="*/ 8150904 h 8856097"/>
              <a:gd name="connsiteX20264" fmla="*/ 6433528 w 8830208"/>
              <a:gd name="connsiteY20264" fmla="*/ 8141379 h 8856097"/>
              <a:gd name="connsiteX20265" fmla="*/ 6429328 w 8830208"/>
              <a:gd name="connsiteY20265" fmla="*/ 8150904 h 8856097"/>
              <a:gd name="connsiteX20266" fmla="*/ 6519815 w 8830208"/>
              <a:gd name="connsiteY20266" fmla="*/ 8150904 h 8856097"/>
              <a:gd name="connsiteX20267" fmla="*/ 6529902 w 8830208"/>
              <a:gd name="connsiteY20267" fmla="*/ 8160429 h 8856097"/>
              <a:gd name="connsiteX20268" fmla="*/ 6534103 w 8830208"/>
              <a:gd name="connsiteY20268" fmla="*/ 8150904 h 8856097"/>
              <a:gd name="connsiteX20269" fmla="*/ 6524015 w 8830208"/>
              <a:gd name="connsiteY20269" fmla="*/ 8141379 h 8856097"/>
              <a:gd name="connsiteX20270" fmla="*/ 6519815 w 8830208"/>
              <a:gd name="connsiteY20270" fmla="*/ 8150904 h 8856097"/>
              <a:gd name="connsiteX20271" fmla="*/ 7315905 w 8830208"/>
              <a:gd name="connsiteY20271" fmla="*/ 8156458 h 8856097"/>
              <a:gd name="connsiteX20272" fmla="*/ 7321658 w 8830208"/>
              <a:gd name="connsiteY20272" fmla="*/ 8162221 h 8856097"/>
              <a:gd name="connsiteX20273" fmla="*/ 7320906 w 8830208"/>
              <a:gd name="connsiteY20273" fmla="*/ 8143961 h 8856097"/>
              <a:gd name="connsiteX20274" fmla="*/ 7315905 w 8830208"/>
              <a:gd name="connsiteY20274" fmla="*/ 8156458 h 8856097"/>
              <a:gd name="connsiteX20275" fmla="*/ 7981903 w 8830208"/>
              <a:gd name="connsiteY20275" fmla="*/ 8151467 h 8856097"/>
              <a:gd name="connsiteX20276" fmla="*/ 7991428 w 8830208"/>
              <a:gd name="connsiteY20276" fmla="*/ 8155667 h 8856097"/>
              <a:gd name="connsiteX20277" fmla="*/ 8000953 w 8830208"/>
              <a:gd name="connsiteY20277" fmla="*/ 8145580 h 8856097"/>
              <a:gd name="connsiteX20278" fmla="*/ 7991428 w 8830208"/>
              <a:gd name="connsiteY20278" fmla="*/ 8141379 h 8856097"/>
              <a:gd name="connsiteX20279" fmla="*/ 7981903 w 8830208"/>
              <a:gd name="connsiteY20279" fmla="*/ 8151467 h 8856097"/>
              <a:gd name="connsiteX20280" fmla="*/ 6658680 w 8830208"/>
              <a:gd name="connsiteY20280" fmla="*/ 8165983 h 8856097"/>
              <a:gd name="connsiteX20281" fmla="*/ 6664433 w 8830208"/>
              <a:gd name="connsiteY20281" fmla="*/ 8171746 h 8856097"/>
              <a:gd name="connsiteX20282" fmla="*/ 6663681 w 8830208"/>
              <a:gd name="connsiteY20282" fmla="*/ 8153486 h 8856097"/>
              <a:gd name="connsiteX20283" fmla="*/ 6658680 w 8830208"/>
              <a:gd name="connsiteY20283" fmla="*/ 8165983 h 8856097"/>
              <a:gd name="connsiteX20284" fmla="*/ 7210378 w 8830208"/>
              <a:gd name="connsiteY20284" fmla="*/ 8160429 h 8856097"/>
              <a:gd name="connsiteX20285" fmla="*/ 7220465 w 8830208"/>
              <a:gd name="connsiteY20285" fmla="*/ 8169954 h 8856097"/>
              <a:gd name="connsiteX20286" fmla="*/ 7224665 w 8830208"/>
              <a:gd name="connsiteY20286" fmla="*/ 8160429 h 8856097"/>
              <a:gd name="connsiteX20287" fmla="*/ 7214578 w 8830208"/>
              <a:gd name="connsiteY20287" fmla="*/ 8150904 h 8856097"/>
              <a:gd name="connsiteX20288" fmla="*/ 7210378 w 8830208"/>
              <a:gd name="connsiteY20288" fmla="*/ 8160429 h 8856097"/>
              <a:gd name="connsiteX20289" fmla="*/ 7553278 w 8830208"/>
              <a:gd name="connsiteY20289" fmla="*/ 8160429 h 8856097"/>
              <a:gd name="connsiteX20290" fmla="*/ 7562803 w 8830208"/>
              <a:gd name="connsiteY20290" fmla="*/ 8169954 h 8856097"/>
              <a:gd name="connsiteX20291" fmla="*/ 7572328 w 8830208"/>
              <a:gd name="connsiteY20291" fmla="*/ 8160429 h 8856097"/>
              <a:gd name="connsiteX20292" fmla="*/ 7562803 w 8830208"/>
              <a:gd name="connsiteY20292" fmla="*/ 8150904 h 8856097"/>
              <a:gd name="connsiteX20293" fmla="*/ 7553278 w 8830208"/>
              <a:gd name="connsiteY20293" fmla="*/ 8160429 h 8856097"/>
              <a:gd name="connsiteX20294" fmla="*/ 8343853 w 8830208"/>
              <a:gd name="connsiteY20294" fmla="*/ 8160429 h 8856097"/>
              <a:gd name="connsiteX20295" fmla="*/ 8353378 w 8830208"/>
              <a:gd name="connsiteY20295" fmla="*/ 8169954 h 8856097"/>
              <a:gd name="connsiteX20296" fmla="*/ 8362903 w 8830208"/>
              <a:gd name="connsiteY20296" fmla="*/ 8160429 h 8856097"/>
              <a:gd name="connsiteX20297" fmla="*/ 8353378 w 8830208"/>
              <a:gd name="connsiteY20297" fmla="*/ 8150904 h 8856097"/>
              <a:gd name="connsiteX20298" fmla="*/ 8343853 w 8830208"/>
              <a:gd name="connsiteY20298" fmla="*/ 8160429 h 8856097"/>
              <a:gd name="connsiteX20299" fmla="*/ 8587150 w 8830208"/>
              <a:gd name="connsiteY20299" fmla="*/ 8159773 h 8856097"/>
              <a:gd name="connsiteX20300" fmla="*/ 8591350 w 8830208"/>
              <a:gd name="connsiteY20300" fmla="*/ 8174622 h 8856097"/>
              <a:gd name="connsiteX20301" fmla="*/ 8601027 w 8830208"/>
              <a:gd name="connsiteY20301" fmla="*/ 8165754 h 8856097"/>
              <a:gd name="connsiteX20302" fmla="*/ 8587150 w 8830208"/>
              <a:gd name="connsiteY20302" fmla="*/ 8159773 h 8856097"/>
              <a:gd name="connsiteX20303" fmla="*/ 8687505 w 8830208"/>
              <a:gd name="connsiteY20303" fmla="*/ 8165983 h 8856097"/>
              <a:gd name="connsiteX20304" fmla="*/ 8693258 w 8830208"/>
              <a:gd name="connsiteY20304" fmla="*/ 8171746 h 8856097"/>
              <a:gd name="connsiteX20305" fmla="*/ 8692505 w 8830208"/>
              <a:gd name="connsiteY20305" fmla="*/ 8153486 h 8856097"/>
              <a:gd name="connsiteX20306" fmla="*/ 8687505 w 8830208"/>
              <a:gd name="connsiteY20306" fmla="*/ 8165983 h 8856097"/>
              <a:gd name="connsiteX20307" fmla="*/ 8782002 w 8830208"/>
              <a:gd name="connsiteY20307" fmla="*/ 8165754 h 8856097"/>
              <a:gd name="connsiteX20308" fmla="*/ 8791527 w 8830208"/>
              <a:gd name="connsiteY20308" fmla="*/ 8174717 h 8856097"/>
              <a:gd name="connsiteX20309" fmla="*/ 8801052 w 8830208"/>
              <a:gd name="connsiteY20309" fmla="*/ 8159868 h 8856097"/>
              <a:gd name="connsiteX20310" fmla="*/ 8791527 w 8830208"/>
              <a:gd name="connsiteY20310" fmla="*/ 8150904 h 8856097"/>
              <a:gd name="connsiteX20311" fmla="*/ 8782002 w 8830208"/>
              <a:gd name="connsiteY20311" fmla="*/ 8165754 h 8856097"/>
              <a:gd name="connsiteX20312" fmla="*/ 6791278 w 8830208"/>
              <a:gd name="connsiteY20312" fmla="*/ 8168831 h 8856097"/>
              <a:gd name="connsiteX20313" fmla="*/ 6800803 w 8830208"/>
              <a:gd name="connsiteY20313" fmla="*/ 8184242 h 8856097"/>
              <a:gd name="connsiteX20314" fmla="*/ 6810328 w 8830208"/>
              <a:gd name="connsiteY20314" fmla="*/ 8180604 h 8856097"/>
              <a:gd name="connsiteX20315" fmla="*/ 6800803 w 8830208"/>
              <a:gd name="connsiteY20315" fmla="*/ 8165192 h 8856097"/>
              <a:gd name="connsiteX20316" fmla="*/ 6791278 w 8830208"/>
              <a:gd name="connsiteY20316" fmla="*/ 8168831 h 8856097"/>
              <a:gd name="connsiteX20317" fmla="*/ 6896805 w 8830208"/>
              <a:gd name="connsiteY20317" fmla="*/ 8175508 h 8856097"/>
              <a:gd name="connsiteX20318" fmla="*/ 6902558 w 8830208"/>
              <a:gd name="connsiteY20318" fmla="*/ 8181271 h 8856097"/>
              <a:gd name="connsiteX20319" fmla="*/ 6901806 w 8830208"/>
              <a:gd name="connsiteY20319" fmla="*/ 8163011 h 8856097"/>
              <a:gd name="connsiteX20320" fmla="*/ 6896805 w 8830208"/>
              <a:gd name="connsiteY20320" fmla="*/ 8175508 h 8856097"/>
              <a:gd name="connsiteX20321" fmla="*/ 6991303 w 8830208"/>
              <a:gd name="connsiteY20321" fmla="*/ 8169954 h 8856097"/>
              <a:gd name="connsiteX20322" fmla="*/ 7000828 w 8830208"/>
              <a:gd name="connsiteY20322" fmla="*/ 8179479 h 8856097"/>
              <a:gd name="connsiteX20323" fmla="*/ 7010353 w 8830208"/>
              <a:gd name="connsiteY20323" fmla="*/ 8169954 h 8856097"/>
              <a:gd name="connsiteX20324" fmla="*/ 7000828 w 8830208"/>
              <a:gd name="connsiteY20324" fmla="*/ 8160429 h 8856097"/>
              <a:gd name="connsiteX20325" fmla="*/ 6991303 w 8830208"/>
              <a:gd name="connsiteY20325" fmla="*/ 8169954 h 8856097"/>
              <a:gd name="connsiteX20326" fmla="*/ 7705678 w 8830208"/>
              <a:gd name="connsiteY20326" fmla="*/ 8169954 h 8856097"/>
              <a:gd name="connsiteX20327" fmla="*/ 7715765 w 8830208"/>
              <a:gd name="connsiteY20327" fmla="*/ 8179479 h 8856097"/>
              <a:gd name="connsiteX20328" fmla="*/ 7719965 w 8830208"/>
              <a:gd name="connsiteY20328" fmla="*/ 8169954 h 8856097"/>
              <a:gd name="connsiteX20329" fmla="*/ 7709878 w 8830208"/>
              <a:gd name="connsiteY20329" fmla="*/ 8160429 h 8856097"/>
              <a:gd name="connsiteX20330" fmla="*/ 7705678 w 8830208"/>
              <a:gd name="connsiteY20330" fmla="*/ 8169954 h 8856097"/>
              <a:gd name="connsiteX20331" fmla="*/ 8020003 w 8830208"/>
              <a:gd name="connsiteY20331" fmla="*/ 8169954 h 8856097"/>
              <a:gd name="connsiteX20332" fmla="*/ 8029528 w 8830208"/>
              <a:gd name="connsiteY20332" fmla="*/ 8179479 h 8856097"/>
              <a:gd name="connsiteX20333" fmla="*/ 8039053 w 8830208"/>
              <a:gd name="connsiteY20333" fmla="*/ 8169954 h 8856097"/>
              <a:gd name="connsiteX20334" fmla="*/ 8029528 w 8830208"/>
              <a:gd name="connsiteY20334" fmla="*/ 8160429 h 8856097"/>
              <a:gd name="connsiteX20335" fmla="*/ 8020003 w 8830208"/>
              <a:gd name="connsiteY20335" fmla="*/ 8169954 h 8856097"/>
              <a:gd name="connsiteX20336" fmla="*/ 8487480 w 8830208"/>
              <a:gd name="connsiteY20336" fmla="*/ 8175508 h 8856097"/>
              <a:gd name="connsiteX20337" fmla="*/ 8493233 w 8830208"/>
              <a:gd name="connsiteY20337" fmla="*/ 8181271 h 8856097"/>
              <a:gd name="connsiteX20338" fmla="*/ 8492480 w 8830208"/>
              <a:gd name="connsiteY20338" fmla="*/ 8163011 h 8856097"/>
              <a:gd name="connsiteX20339" fmla="*/ 8487480 w 8830208"/>
              <a:gd name="connsiteY20339" fmla="*/ 8175508 h 8856097"/>
              <a:gd name="connsiteX20340" fmla="*/ 6386465 w 8830208"/>
              <a:gd name="connsiteY20340" fmla="*/ 8179479 h 8856097"/>
              <a:gd name="connsiteX20341" fmla="*/ 6396552 w 8830208"/>
              <a:gd name="connsiteY20341" fmla="*/ 8189004 h 8856097"/>
              <a:gd name="connsiteX20342" fmla="*/ 6400753 w 8830208"/>
              <a:gd name="connsiteY20342" fmla="*/ 8179479 h 8856097"/>
              <a:gd name="connsiteX20343" fmla="*/ 6390665 w 8830208"/>
              <a:gd name="connsiteY20343" fmla="*/ 8169954 h 8856097"/>
              <a:gd name="connsiteX20344" fmla="*/ 6386465 w 8830208"/>
              <a:gd name="connsiteY20344" fmla="*/ 8179479 h 8856097"/>
              <a:gd name="connsiteX20345" fmla="*/ 7353253 w 8830208"/>
              <a:gd name="connsiteY20345" fmla="*/ 8179479 h 8856097"/>
              <a:gd name="connsiteX20346" fmla="*/ 7362778 w 8830208"/>
              <a:gd name="connsiteY20346" fmla="*/ 8189004 h 8856097"/>
              <a:gd name="connsiteX20347" fmla="*/ 7372303 w 8830208"/>
              <a:gd name="connsiteY20347" fmla="*/ 8179479 h 8856097"/>
              <a:gd name="connsiteX20348" fmla="*/ 7362778 w 8830208"/>
              <a:gd name="connsiteY20348" fmla="*/ 8169954 h 8856097"/>
              <a:gd name="connsiteX20349" fmla="*/ 7353253 w 8830208"/>
              <a:gd name="connsiteY20349" fmla="*/ 8179479 h 8856097"/>
              <a:gd name="connsiteX20350" fmla="*/ 7596550 w 8830208"/>
              <a:gd name="connsiteY20350" fmla="*/ 8178823 h 8856097"/>
              <a:gd name="connsiteX20351" fmla="*/ 7600750 w 8830208"/>
              <a:gd name="connsiteY20351" fmla="*/ 8193672 h 8856097"/>
              <a:gd name="connsiteX20352" fmla="*/ 7610428 w 8830208"/>
              <a:gd name="connsiteY20352" fmla="*/ 8184804 h 8856097"/>
              <a:gd name="connsiteX20353" fmla="*/ 7596550 w 8830208"/>
              <a:gd name="connsiteY20353" fmla="*/ 8178823 h 8856097"/>
              <a:gd name="connsiteX20354" fmla="*/ 8248603 w 8830208"/>
              <a:gd name="connsiteY20354" fmla="*/ 8184804 h 8856097"/>
              <a:gd name="connsiteX20355" fmla="*/ 8258128 w 8830208"/>
              <a:gd name="connsiteY20355" fmla="*/ 8193767 h 8856097"/>
              <a:gd name="connsiteX20356" fmla="*/ 8267653 w 8830208"/>
              <a:gd name="connsiteY20356" fmla="*/ 8178918 h 8856097"/>
              <a:gd name="connsiteX20357" fmla="*/ 8258128 w 8830208"/>
              <a:gd name="connsiteY20357" fmla="*/ 8169954 h 8856097"/>
              <a:gd name="connsiteX20358" fmla="*/ 8248603 w 8830208"/>
              <a:gd name="connsiteY20358" fmla="*/ 8184804 h 8856097"/>
              <a:gd name="connsiteX20359" fmla="*/ 8724852 w 8830208"/>
              <a:gd name="connsiteY20359" fmla="*/ 8184242 h 8856097"/>
              <a:gd name="connsiteX20360" fmla="*/ 8734377 w 8830208"/>
              <a:gd name="connsiteY20360" fmla="*/ 8198529 h 8856097"/>
              <a:gd name="connsiteX20361" fmla="*/ 8743902 w 8830208"/>
              <a:gd name="connsiteY20361" fmla="*/ 8184242 h 8856097"/>
              <a:gd name="connsiteX20362" fmla="*/ 8734377 w 8830208"/>
              <a:gd name="connsiteY20362" fmla="*/ 8169954 h 8856097"/>
              <a:gd name="connsiteX20363" fmla="*/ 8724852 w 8830208"/>
              <a:gd name="connsiteY20363" fmla="*/ 8184242 h 8856097"/>
              <a:gd name="connsiteX20364" fmla="*/ 6600778 w 8830208"/>
              <a:gd name="connsiteY20364" fmla="*/ 8189004 h 8856097"/>
              <a:gd name="connsiteX20365" fmla="*/ 6610865 w 8830208"/>
              <a:gd name="connsiteY20365" fmla="*/ 8198529 h 8856097"/>
              <a:gd name="connsiteX20366" fmla="*/ 6615065 w 8830208"/>
              <a:gd name="connsiteY20366" fmla="*/ 8189004 h 8856097"/>
              <a:gd name="connsiteX20367" fmla="*/ 6604978 w 8830208"/>
              <a:gd name="connsiteY20367" fmla="*/ 8179479 h 8856097"/>
              <a:gd name="connsiteX20368" fmla="*/ 6600778 w 8830208"/>
              <a:gd name="connsiteY20368" fmla="*/ 8189004 h 8856097"/>
              <a:gd name="connsiteX20369" fmla="*/ 6696028 w 8830208"/>
              <a:gd name="connsiteY20369" fmla="*/ 8189004 h 8856097"/>
              <a:gd name="connsiteX20370" fmla="*/ 6705553 w 8830208"/>
              <a:gd name="connsiteY20370" fmla="*/ 8198529 h 8856097"/>
              <a:gd name="connsiteX20371" fmla="*/ 6715078 w 8830208"/>
              <a:gd name="connsiteY20371" fmla="*/ 8189004 h 8856097"/>
              <a:gd name="connsiteX20372" fmla="*/ 6705553 w 8830208"/>
              <a:gd name="connsiteY20372" fmla="*/ 8179479 h 8856097"/>
              <a:gd name="connsiteX20373" fmla="*/ 6696028 w 8830208"/>
              <a:gd name="connsiteY20373" fmla="*/ 8189004 h 8856097"/>
              <a:gd name="connsiteX20374" fmla="*/ 7034165 w 8830208"/>
              <a:gd name="connsiteY20374" fmla="*/ 8189004 h 8856097"/>
              <a:gd name="connsiteX20375" fmla="*/ 7038365 w 8830208"/>
              <a:gd name="connsiteY20375" fmla="*/ 8198529 h 8856097"/>
              <a:gd name="connsiteX20376" fmla="*/ 7048453 w 8830208"/>
              <a:gd name="connsiteY20376" fmla="*/ 8189004 h 8856097"/>
              <a:gd name="connsiteX20377" fmla="*/ 7044252 w 8830208"/>
              <a:gd name="connsiteY20377" fmla="*/ 8179479 h 8856097"/>
              <a:gd name="connsiteX20378" fmla="*/ 7034165 w 8830208"/>
              <a:gd name="connsiteY20378" fmla="*/ 8189004 h 8856097"/>
              <a:gd name="connsiteX20379" fmla="*/ 7253240 w 8830208"/>
              <a:gd name="connsiteY20379" fmla="*/ 8189004 h 8856097"/>
              <a:gd name="connsiteX20380" fmla="*/ 7263327 w 8830208"/>
              <a:gd name="connsiteY20380" fmla="*/ 8198529 h 8856097"/>
              <a:gd name="connsiteX20381" fmla="*/ 7267528 w 8830208"/>
              <a:gd name="connsiteY20381" fmla="*/ 8189004 h 8856097"/>
              <a:gd name="connsiteX20382" fmla="*/ 7257440 w 8830208"/>
              <a:gd name="connsiteY20382" fmla="*/ 8179479 h 8856097"/>
              <a:gd name="connsiteX20383" fmla="*/ 7253240 w 8830208"/>
              <a:gd name="connsiteY20383" fmla="*/ 8189004 h 8856097"/>
              <a:gd name="connsiteX20384" fmla="*/ 8281940 w 8830208"/>
              <a:gd name="connsiteY20384" fmla="*/ 8189004 h 8856097"/>
              <a:gd name="connsiteX20385" fmla="*/ 8296790 w 8830208"/>
              <a:gd name="connsiteY20385" fmla="*/ 8217579 h 8856097"/>
              <a:gd name="connsiteX20386" fmla="*/ 8305753 w 8830208"/>
              <a:gd name="connsiteY20386" fmla="*/ 8198529 h 8856097"/>
              <a:gd name="connsiteX20387" fmla="*/ 8281940 w 8830208"/>
              <a:gd name="connsiteY20387" fmla="*/ 8189004 h 8856097"/>
              <a:gd name="connsiteX20388" fmla="*/ 8381953 w 8830208"/>
              <a:gd name="connsiteY20388" fmla="*/ 8189004 h 8856097"/>
              <a:gd name="connsiteX20389" fmla="*/ 8391477 w 8830208"/>
              <a:gd name="connsiteY20389" fmla="*/ 8198529 h 8856097"/>
              <a:gd name="connsiteX20390" fmla="*/ 8401002 w 8830208"/>
              <a:gd name="connsiteY20390" fmla="*/ 8189004 h 8856097"/>
              <a:gd name="connsiteX20391" fmla="*/ 8391477 w 8830208"/>
              <a:gd name="connsiteY20391" fmla="*/ 8179479 h 8856097"/>
              <a:gd name="connsiteX20392" fmla="*/ 8381953 w 8830208"/>
              <a:gd name="connsiteY20392" fmla="*/ 8189004 h 8856097"/>
              <a:gd name="connsiteX20393" fmla="*/ 8530380 w 8830208"/>
              <a:gd name="connsiteY20393" fmla="*/ 8187728 h 8856097"/>
              <a:gd name="connsiteX20394" fmla="*/ 8528638 w 8830208"/>
              <a:gd name="connsiteY20394" fmla="*/ 8205512 h 8856097"/>
              <a:gd name="connsiteX20395" fmla="*/ 8541848 w 8830208"/>
              <a:gd name="connsiteY20395" fmla="*/ 8187690 h 8856097"/>
              <a:gd name="connsiteX20396" fmla="*/ 8537839 w 8830208"/>
              <a:gd name="connsiteY20396" fmla="*/ 8175660 h 8856097"/>
              <a:gd name="connsiteX20397" fmla="*/ 8530380 w 8830208"/>
              <a:gd name="connsiteY20397" fmla="*/ 8187728 h 8856097"/>
              <a:gd name="connsiteX20398" fmla="*/ 6510290 w 8830208"/>
              <a:gd name="connsiteY20398" fmla="*/ 8198529 h 8856097"/>
              <a:gd name="connsiteX20399" fmla="*/ 6520377 w 8830208"/>
              <a:gd name="connsiteY20399" fmla="*/ 8208054 h 8856097"/>
              <a:gd name="connsiteX20400" fmla="*/ 6524578 w 8830208"/>
              <a:gd name="connsiteY20400" fmla="*/ 8198529 h 8856097"/>
              <a:gd name="connsiteX20401" fmla="*/ 6514490 w 8830208"/>
              <a:gd name="connsiteY20401" fmla="*/ 8189004 h 8856097"/>
              <a:gd name="connsiteX20402" fmla="*/ 6510290 w 8830208"/>
              <a:gd name="connsiteY20402" fmla="*/ 8198529 h 8856097"/>
              <a:gd name="connsiteX20403" fmla="*/ 6838903 w 8830208"/>
              <a:gd name="connsiteY20403" fmla="*/ 8198529 h 8856097"/>
              <a:gd name="connsiteX20404" fmla="*/ 6848990 w 8830208"/>
              <a:gd name="connsiteY20404" fmla="*/ 8208054 h 8856097"/>
              <a:gd name="connsiteX20405" fmla="*/ 6853190 w 8830208"/>
              <a:gd name="connsiteY20405" fmla="*/ 8198529 h 8856097"/>
              <a:gd name="connsiteX20406" fmla="*/ 6843103 w 8830208"/>
              <a:gd name="connsiteY20406" fmla="*/ 8189004 h 8856097"/>
              <a:gd name="connsiteX20407" fmla="*/ 6838903 w 8830208"/>
              <a:gd name="connsiteY20407" fmla="*/ 8198529 h 8856097"/>
              <a:gd name="connsiteX20408" fmla="*/ 6938915 w 8830208"/>
              <a:gd name="connsiteY20408" fmla="*/ 8198529 h 8856097"/>
              <a:gd name="connsiteX20409" fmla="*/ 6949002 w 8830208"/>
              <a:gd name="connsiteY20409" fmla="*/ 8208054 h 8856097"/>
              <a:gd name="connsiteX20410" fmla="*/ 6953203 w 8830208"/>
              <a:gd name="connsiteY20410" fmla="*/ 8198529 h 8856097"/>
              <a:gd name="connsiteX20411" fmla="*/ 6943115 w 8830208"/>
              <a:gd name="connsiteY20411" fmla="*/ 8189004 h 8856097"/>
              <a:gd name="connsiteX20412" fmla="*/ 6938915 w 8830208"/>
              <a:gd name="connsiteY20412" fmla="*/ 8198529 h 8856097"/>
              <a:gd name="connsiteX20413" fmla="*/ 7496128 w 8830208"/>
              <a:gd name="connsiteY20413" fmla="*/ 8199092 h 8856097"/>
              <a:gd name="connsiteX20414" fmla="*/ 7505653 w 8830208"/>
              <a:gd name="connsiteY20414" fmla="*/ 8203292 h 8856097"/>
              <a:gd name="connsiteX20415" fmla="*/ 7515178 w 8830208"/>
              <a:gd name="connsiteY20415" fmla="*/ 8193205 h 8856097"/>
              <a:gd name="connsiteX20416" fmla="*/ 7505653 w 8830208"/>
              <a:gd name="connsiteY20416" fmla="*/ 8189004 h 8856097"/>
              <a:gd name="connsiteX20417" fmla="*/ 7496128 w 8830208"/>
              <a:gd name="connsiteY20417" fmla="*/ 8199092 h 8856097"/>
              <a:gd name="connsiteX20418" fmla="*/ 7967615 w 8830208"/>
              <a:gd name="connsiteY20418" fmla="*/ 8198529 h 8856097"/>
              <a:gd name="connsiteX20419" fmla="*/ 7971815 w 8830208"/>
              <a:gd name="connsiteY20419" fmla="*/ 8208054 h 8856097"/>
              <a:gd name="connsiteX20420" fmla="*/ 7981903 w 8830208"/>
              <a:gd name="connsiteY20420" fmla="*/ 8198529 h 8856097"/>
              <a:gd name="connsiteX20421" fmla="*/ 7977702 w 8830208"/>
              <a:gd name="connsiteY20421" fmla="*/ 8189004 h 8856097"/>
              <a:gd name="connsiteX20422" fmla="*/ 7967615 w 8830208"/>
              <a:gd name="connsiteY20422" fmla="*/ 8198529 h 8856097"/>
              <a:gd name="connsiteX20423" fmla="*/ 7296103 w 8830208"/>
              <a:gd name="connsiteY20423" fmla="*/ 8208054 h 8856097"/>
              <a:gd name="connsiteX20424" fmla="*/ 7306190 w 8830208"/>
              <a:gd name="connsiteY20424" fmla="*/ 8217579 h 8856097"/>
              <a:gd name="connsiteX20425" fmla="*/ 7310390 w 8830208"/>
              <a:gd name="connsiteY20425" fmla="*/ 8208054 h 8856097"/>
              <a:gd name="connsiteX20426" fmla="*/ 7300303 w 8830208"/>
              <a:gd name="connsiteY20426" fmla="*/ 8198529 h 8856097"/>
              <a:gd name="connsiteX20427" fmla="*/ 7296103 w 8830208"/>
              <a:gd name="connsiteY20427" fmla="*/ 8208054 h 8856097"/>
              <a:gd name="connsiteX20428" fmla="*/ 7639003 w 8830208"/>
              <a:gd name="connsiteY20428" fmla="*/ 8208054 h 8856097"/>
              <a:gd name="connsiteX20429" fmla="*/ 7648528 w 8830208"/>
              <a:gd name="connsiteY20429" fmla="*/ 8217579 h 8856097"/>
              <a:gd name="connsiteX20430" fmla="*/ 7658053 w 8830208"/>
              <a:gd name="connsiteY20430" fmla="*/ 8208054 h 8856097"/>
              <a:gd name="connsiteX20431" fmla="*/ 7648528 w 8830208"/>
              <a:gd name="connsiteY20431" fmla="*/ 8198529 h 8856097"/>
              <a:gd name="connsiteX20432" fmla="*/ 7639003 w 8830208"/>
              <a:gd name="connsiteY20432" fmla="*/ 8208054 h 8856097"/>
              <a:gd name="connsiteX20433" fmla="*/ 8320040 w 8830208"/>
              <a:gd name="connsiteY20433" fmla="*/ 8221514 h 8856097"/>
              <a:gd name="connsiteX20434" fmla="*/ 8335280 w 8830208"/>
              <a:gd name="connsiteY20434" fmla="*/ 8242069 h 8856097"/>
              <a:gd name="connsiteX20435" fmla="*/ 8346253 w 8830208"/>
              <a:gd name="connsiteY20435" fmla="*/ 8225724 h 8856097"/>
              <a:gd name="connsiteX20436" fmla="*/ 8320040 w 8830208"/>
              <a:gd name="connsiteY20436" fmla="*/ 8221514 h 8856097"/>
              <a:gd name="connsiteX20437" fmla="*/ 8667702 w 8830208"/>
              <a:gd name="connsiteY20437" fmla="*/ 8213379 h 8856097"/>
              <a:gd name="connsiteX20438" fmla="*/ 8677227 w 8830208"/>
              <a:gd name="connsiteY20438" fmla="*/ 8222342 h 8856097"/>
              <a:gd name="connsiteX20439" fmla="*/ 8686752 w 8830208"/>
              <a:gd name="connsiteY20439" fmla="*/ 8207493 h 8856097"/>
              <a:gd name="connsiteX20440" fmla="*/ 8677227 w 8830208"/>
              <a:gd name="connsiteY20440" fmla="*/ 8198529 h 8856097"/>
              <a:gd name="connsiteX20441" fmla="*/ 8667702 w 8830208"/>
              <a:gd name="connsiteY20441" fmla="*/ 8213379 h 8856097"/>
              <a:gd name="connsiteX20442" fmla="*/ 8762952 w 8830208"/>
              <a:gd name="connsiteY20442" fmla="*/ 8213379 h 8856097"/>
              <a:gd name="connsiteX20443" fmla="*/ 8772477 w 8830208"/>
              <a:gd name="connsiteY20443" fmla="*/ 8222342 h 8856097"/>
              <a:gd name="connsiteX20444" fmla="*/ 8782002 w 8830208"/>
              <a:gd name="connsiteY20444" fmla="*/ 8207493 h 8856097"/>
              <a:gd name="connsiteX20445" fmla="*/ 8772477 w 8830208"/>
              <a:gd name="connsiteY20445" fmla="*/ 8198529 h 8856097"/>
              <a:gd name="connsiteX20446" fmla="*/ 8762952 w 8830208"/>
              <a:gd name="connsiteY20446" fmla="*/ 8213379 h 8856097"/>
              <a:gd name="connsiteX20447" fmla="*/ 7534228 w 8830208"/>
              <a:gd name="connsiteY20447" fmla="*/ 8217579 h 8856097"/>
              <a:gd name="connsiteX20448" fmla="*/ 7543753 w 8830208"/>
              <a:gd name="connsiteY20448" fmla="*/ 8227104 h 8856097"/>
              <a:gd name="connsiteX20449" fmla="*/ 7553278 w 8830208"/>
              <a:gd name="connsiteY20449" fmla="*/ 8217579 h 8856097"/>
              <a:gd name="connsiteX20450" fmla="*/ 7543753 w 8830208"/>
              <a:gd name="connsiteY20450" fmla="*/ 8208054 h 8856097"/>
              <a:gd name="connsiteX20451" fmla="*/ 7534228 w 8830208"/>
              <a:gd name="connsiteY20451" fmla="*/ 8217579 h 8856097"/>
              <a:gd name="connsiteX20452" fmla="*/ 8229553 w 8830208"/>
              <a:gd name="connsiteY20452" fmla="*/ 8231867 h 8856097"/>
              <a:gd name="connsiteX20453" fmla="*/ 8239078 w 8830208"/>
              <a:gd name="connsiteY20453" fmla="*/ 8246154 h 8856097"/>
              <a:gd name="connsiteX20454" fmla="*/ 8248603 w 8830208"/>
              <a:gd name="connsiteY20454" fmla="*/ 8231867 h 8856097"/>
              <a:gd name="connsiteX20455" fmla="*/ 8239078 w 8830208"/>
              <a:gd name="connsiteY20455" fmla="*/ 8217579 h 8856097"/>
              <a:gd name="connsiteX20456" fmla="*/ 8229553 w 8830208"/>
              <a:gd name="connsiteY20456" fmla="*/ 8231867 h 8856097"/>
              <a:gd name="connsiteX20457" fmla="*/ 8463325 w 8830208"/>
              <a:gd name="connsiteY20457" fmla="*/ 8226448 h 8856097"/>
              <a:gd name="connsiteX20458" fmla="*/ 8467525 w 8830208"/>
              <a:gd name="connsiteY20458" fmla="*/ 8241297 h 8856097"/>
              <a:gd name="connsiteX20459" fmla="*/ 8477202 w 8830208"/>
              <a:gd name="connsiteY20459" fmla="*/ 8232429 h 8856097"/>
              <a:gd name="connsiteX20460" fmla="*/ 8463325 w 8830208"/>
              <a:gd name="connsiteY20460" fmla="*/ 8226448 h 8856097"/>
              <a:gd name="connsiteX20461" fmla="*/ 8811330 w 8830208"/>
              <a:gd name="connsiteY20461" fmla="*/ 8232658 h 8856097"/>
              <a:gd name="connsiteX20462" fmla="*/ 8817083 w 8830208"/>
              <a:gd name="connsiteY20462" fmla="*/ 8238421 h 8856097"/>
              <a:gd name="connsiteX20463" fmla="*/ 8816330 w 8830208"/>
              <a:gd name="connsiteY20463" fmla="*/ 8220161 h 8856097"/>
              <a:gd name="connsiteX20464" fmla="*/ 8811330 w 8830208"/>
              <a:gd name="connsiteY20464" fmla="*/ 8232658 h 8856097"/>
              <a:gd name="connsiteX20465" fmla="*/ 6781753 w 8830208"/>
              <a:gd name="connsiteY20465" fmla="*/ 8236629 h 8856097"/>
              <a:gd name="connsiteX20466" fmla="*/ 6791278 w 8830208"/>
              <a:gd name="connsiteY20466" fmla="*/ 8246154 h 8856097"/>
              <a:gd name="connsiteX20467" fmla="*/ 6800803 w 8830208"/>
              <a:gd name="connsiteY20467" fmla="*/ 8236629 h 8856097"/>
              <a:gd name="connsiteX20468" fmla="*/ 6791278 w 8830208"/>
              <a:gd name="connsiteY20468" fmla="*/ 8227104 h 8856097"/>
              <a:gd name="connsiteX20469" fmla="*/ 6781753 w 8830208"/>
              <a:gd name="connsiteY20469" fmla="*/ 8236629 h 8856097"/>
              <a:gd name="connsiteX20470" fmla="*/ 7338965 w 8830208"/>
              <a:gd name="connsiteY20470" fmla="*/ 8236629 h 8856097"/>
              <a:gd name="connsiteX20471" fmla="*/ 7349052 w 8830208"/>
              <a:gd name="connsiteY20471" fmla="*/ 8246154 h 8856097"/>
              <a:gd name="connsiteX20472" fmla="*/ 7353253 w 8830208"/>
              <a:gd name="connsiteY20472" fmla="*/ 8236629 h 8856097"/>
              <a:gd name="connsiteX20473" fmla="*/ 7343165 w 8830208"/>
              <a:gd name="connsiteY20473" fmla="*/ 8227104 h 8856097"/>
              <a:gd name="connsiteX20474" fmla="*/ 7338965 w 8830208"/>
              <a:gd name="connsiteY20474" fmla="*/ 8236629 h 8856097"/>
              <a:gd name="connsiteX20475" fmla="*/ 7577090 w 8830208"/>
              <a:gd name="connsiteY20475" fmla="*/ 8236629 h 8856097"/>
              <a:gd name="connsiteX20476" fmla="*/ 7581290 w 8830208"/>
              <a:gd name="connsiteY20476" fmla="*/ 8246154 h 8856097"/>
              <a:gd name="connsiteX20477" fmla="*/ 7591378 w 8830208"/>
              <a:gd name="connsiteY20477" fmla="*/ 8236629 h 8856097"/>
              <a:gd name="connsiteX20478" fmla="*/ 7587177 w 8830208"/>
              <a:gd name="connsiteY20478" fmla="*/ 8227104 h 8856097"/>
              <a:gd name="connsiteX20479" fmla="*/ 7577090 w 8830208"/>
              <a:gd name="connsiteY20479" fmla="*/ 8236629 h 8856097"/>
              <a:gd name="connsiteX20480" fmla="*/ 8362903 w 8830208"/>
              <a:gd name="connsiteY20480" fmla="*/ 8246154 h 8856097"/>
              <a:gd name="connsiteX20481" fmla="*/ 8384467 w 8830208"/>
              <a:gd name="connsiteY20481" fmla="*/ 8259509 h 8856097"/>
              <a:gd name="connsiteX20482" fmla="*/ 8371408 w 8830208"/>
              <a:gd name="connsiteY20482" fmla="*/ 8227104 h 8856097"/>
              <a:gd name="connsiteX20483" fmla="*/ 8362903 w 8830208"/>
              <a:gd name="connsiteY20483" fmla="*/ 8246154 h 8856097"/>
              <a:gd name="connsiteX20484" fmla="*/ 8611305 w 8830208"/>
              <a:gd name="connsiteY20484" fmla="*/ 8242183 h 8856097"/>
              <a:gd name="connsiteX20485" fmla="*/ 8617058 w 8830208"/>
              <a:gd name="connsiteY20485" fmla="*/ 8247946 h 8856097"/>
              <a:gd name="connsiteX20486" fmla="*/ 8616305 w 8830208"/>
              <a:gd name="connsiteY20486" fmla="*/ 8229686 h 8856097"/>
              <a:gd name="connsiteX20487" fmla="*/ 8611305 w 8830208"/>
              <a:gd name="connsiteY20487" fmla="*/ 8242183 h 8856097"/>
              <a:gd name="connsiteX20488" fmla="*/ 8705802 w 8830208"/>
              <a:gd name="connsiteY20488" fmla="*/ 8236629 h 8856097"/>
              <a:gd name="connsiteX20489" fmla="*/ 8715327 w 8830208"/>
              <a:gd name="connsiteY20489" fmla="*/ 8246154 h 8856097"/>
              <a:gd name="connsiteX20490" fmla="*/ 8724852 w 8830208"/>
              <a:gd name="connsiteY20490" fmla="*/ 8236629 h 8856097"/>
              <a:gd name="connsiteX20491" fmla="*/ 8715327 w 8830208"/>
              <a:gd name="connsiteY20491" fmla="*/ 8227104 h 8856097"/>
              <a:gd name="connsiteX20492" fmla="*/ 8705802 w 8830208"/>
              <a:gd name="connsiteY20492" fmla="*/ 8236629 h 8856097"/>
              <a:gd name="connsiteX20493" fmla="*/ 6596015 w 8830208"/>
              <a:gd name="connsiteY20493" fmla="*/ 8246154 h 8856097"/>
              <a:gd name="connsiteX20494" fmla="*/ 6606102 w 8830208"/>
              <a:gd name="connsiteY20494" fmla="*/ 8255679 h 8856097"/>
              <a:gd name="connsiteX20495" fmla="*/ 6610303 w 8830208"/>
              <a:gd name="connsiteY20495" fmla="*/ 8246154 h 8856097"/>
              <a:gd name="connsiteX20496" fmla="*/ 6600215 w 8830208"/>
              <a:gd name="connsiteY20496" fmla="*/ 8236629 h 8856097"/>
              <a:gd name="connsiteX20497" fmla="*/ 6596015 w 8830208"/>
              <a:gd name="connsiteY20497" fmla="*/ 8246154 h 8856097"/>
              <a:gd name="connsiteX20498" fmla="*/ 6691265 w 8830208"/>
              <a:gd name="connsiteY20498" fmla="*/ 8246154 h 8856097"/>
              <a:gd name="connsiteX20499" fmla="*/ 6701352 w 8830208"/>
              <a:gd name="connsiteY20499" fmla="*/ 8255679 h 8856097"/>
              <a:gd name="connsiteX20500" fmla="*/ 6705553 w 8830208"/>
              <a:gd name="connsiteY20500" fmla="*/ 8246154 h 8856097"/>
              <a:gd name="connsiteX20501" fmla="*/ 6695465 w 8830208"/>
              <a:gd name="connsiteY20501" fmla="*/ 8236629 h 8856097"/>
              <a:gd name="connsiteX20502" fmla="*/ 6691265 w 8830208"/>
              <a:gd name="connsiteY20502" fmla="*/ 8246154 h 8856097"/>
              <a:gd name="connsiteX20503" fmla="*/ 7477078 w 8830208"/>
              <a:gd name="connsiteY20503" fmla="*/ 8251479 h 8856097"/>
              <a:gd name="connsiteX20504" fmla="*/ 7486755 w 8830208"/>
              <a:gd name="connsiteY20504" fmla="*/ 8260347 h 8856097"/>
              <a:gd name="connsiteX20505" fmla="*/ 7490956 w 8830208"/>
              <a:gd name="connsiteY20505" fmla="*/ 8245498 h 8856097"/>
              <a:gd name="connsiteX20506" fmla="*/ 7477078 w 8830208"/>
              <a:gd name="connsiteY20506" fmla="*/ 8251479 h 8856097"/>
              <a:gd name="connsiteX20507" fmla="*/ 8267653 w 8830208"/>
              <a:gd name="connsiteY20507" fmla="*/ 8250917 h 8856097"/>
              <a:gd name="connsiteX20508" fmla="*/ 8286703 w 8830208"/>
              <a:gd name="connsiteY20508" fmla="*/ 8265204 h 8856097"/>
              <a:gd name="connsiteX20509" fmla="*/ 8305753 w 8830208"/>
              <a:gd name="connsiteY20509" fmla="*/ 8274729 h 8856097"/>
              <a:gd name="connsiteX20510" fmla="*/ 8320040 w 8830208"/>
              <a:gd name="connsiteY20510" fmla="*/ 8284254 h 8856097"/>
              <a:gd name="connsiteX20511" fmla="*/ 8334328 w 8830208"/>
              <a:gd name="connsiteY20511" fmla="*/ 8268948 h 8856097"/>
              <a:gd name="connsiteX20512" fmla="*/ 8319678 w 8830208"/>
              <a:gd name="connsiteY20512" fmla="*/ 8259261 h 8856097"/>
              <a:gd name="connsiteX20513" fmla="*/ 8299609 w 8830208"/>
              <a:gd name="connsiteY20513" fmla="*/ 8250755 h 8856097"/>
              <a:gd name="connsiteX20514" fmla="*/ 8267653 w 8830208"/>
              <a:gd name="connsiteY20514" fmla="*/ 8250917 h 8856097"/>
              <a:gd name="connsiteX20515" fmla="*/ 8505777 w 8830208"/>
              <a:gd name="connsiteY20515" fmla="*/ 8251479 h 8856097"/>
              <a:gd name="connsiteX20516" fmla="*/ 8515302 w 8830208"/>
              <a:gd name="connsiteY20516" fmla="*/ 8260442 h 8856097"/>
              <a:gd name="connsiteX20517" fmla="*/ 8524827 w 8830208"/>
              <a:gd name="connsiteY20517" fmla="*/ 8245593 h 8856097"/>
              <a:gd name="connsiteX20518" fmla="*/ 8515302 w 8830208"/>
              <a:gd name="connsiteY20518" fmla="*/ 8236629 h 8856097"/>
              <a:gd name="connsiteX20519" fmla="*/ 8505777 w 8830208"/>
              <a:gd name="connsiteY20519" fmla="*/ 8251479 h 8856097"/>
              <a:gd name="connsiteX20520" fmla="*/ 6829378 w 8830208"/>
              <a:gd name="connsiteY20520" fmla="*/ 8255679 h 8856097"/>
              <a:gd name="connsiteX20521" fmla="*/ 6839465 w 8830208"/>
              <a:gd name="connsiteY20521" fmla="*/ 8265204 h 8856097"/>
              <a:gd name="connsiteX20522" fmla="*/ 6843665 w 8830208"/>
              <a:gd name="connsiteY20522" fmla="*/ 8255679 h 8856097"/>
              <a:gd name="connsiteX20523" fmla="*/ 6833578 w 8830208"/>
              <a:gd name="connsiteY20523" fmla="*/ 8246154 h 8856097"/>
              <a:gd name="connsiteX20524" fmla="*/ 6829378 w 8830208"/>
              <a:gd name="connsiteY20524" fmla="*/ 8255679 h 8856097"/>
              <a:gd name="connsiteX20525" fmla="*/ 6929390 w 8830208"/>
              <a:gd name="connsiteY20525" fmla="*/ 8255679 h 8856097"/>
              <a:gd name="connsiteX20526" fmla="*/ 6939477 w 8830208"/>
              <a:gd name="connsiteY20526" fmla="*/ 8265204 h 8856097"/>
              <a:gd name="connsiteX20527" fmla="*/ 6943678 w 8830208"/>
              <a:gd name="connsiteY20527" fmla="*/ 8255679 h 8856097"/>
              <a:gd name="connsiteX20528" fmla="*/ 6933590 w 8830208"/>
              <a:gd name="connsiteY20528" fmla="*/ 8246154 h 8856097"/>
              <a:gd name="connsiteX20529" fmla="*/ 6929390 w 8830208"/>
              <a:gd name="connsiteY20529" fmla="*/ 8255679 h 8856097"/>
              <a:gd name="connsiteX20530" fmla="*/ 7381828 w 8830208"/>
              <a:gd name="connsiteY20530" fmla="*/ 8255679 h 8856097"/>
              <a:gd name="connsiteX20531" fmla="*/ 7391915 w 8830208"/>
              <a:gd name="connsiteY20531" fmla="*/ 8265204 h 8856097"/>
              <a:gd name="connsiteX20532" fmla="*/ 7396115 w 8830208"/>
              <a:gd name="connsiteY20532" fmla="*/ 8255679 h 8856097"/>
              <a:gd name="connsiteX20533" fmla="*/ 7386028 w 8830208"/>
              <a:gd name="connsiteY20533" fmla="*/ 8246154 h 8856097"/>
              <a:gd name="connsiteX20534" fmla="*/ 7381828 w 8830208"/>
              <a:gd name="connsiteY20534" fmla="*/ 8255679 h 8856097"/>
              <a:gd name="connsiteX20535" fmla="*/ 8748665 w 8830208"/>
              <a:gd name="connsiteY20535" fmla="*/ 8255679 h 8856097"/>
              <a:gd name="connsiteX20536" fmla="*/ 8752865 w 8830208"/>
              <a:gd name="connsiteY20536" fmla="*/ 8265204 h 8856097"/>
              <a:gd name="connsiteX20537" fmla="*/ 8762952 w 8830208"/>
              <a:gd name="connsiteY20537" fmla="*/ 8255679 h 8856097"/>
              <a:gd name="connsiteX20538" fmla="*/ 8758752 w 8830208"/>
              <a:gd name="connsiteY20538" fmla="*/ 8246154 h 8856097"/>
              <a:gd name="connsiteX20539" fmla="*/ 8748665 w 8830208"/>
              <a:gd name="connsiteY20539" fmla="*/ 8255679 h 8856097"/>
              <a:gd name="connsiteX20540" fmla="*/ 6457903 w 8830208"/>
              <a:gd name="connsiteY20540" fmla="*/ 8265204 h 8856097"/>
              <a:gd name="connsiteX20541" fmla="*/ 6467990 w 8830208"/>
              <a:gd name="connsiteY20541" fmla="*/ 8274729 h 8856097"/>
              <a:gd name="connsiteX20542" fmla="*/ 6472190 w 8830208"/>
              <a:gd name="connsiteY20542" fmla="*/ 8265204 h 8856097"/>
              <a:gd name="connsiteX20543" fmla="*/ 6462103 w 8830208"/>
              <a:gd name="connsiteY20543" fmla="*/ 8255679 h 8856097"/>
              <a:gd name="connsiteX20544" fmla="*/ 6457903 w 8830208"/>
              <a:gd name="connsiteY20544" fmla="*/ 8265204 h 8856097"/>
              <a:gd name="connsiteX20545" fmla="*/ 6548390 w 8830208"/>
              <a:gd name="connsiteY20545" fmla="*/ 8265204 h 8856097"/>
              <a:gd name="connsiteX20546" fmla="*/ 6558477 w 8830208"/>
              <a:gd name="connsiteY20546" fmla="*/ 8274729 h 8856097"/>
              <a:gd name="connsiteX20547" fmla="*/ 6562678 w 8830208"/>
              <a:gd name="connsiteY20547" fmla="*/ 8265204 h 8856097"/>
              <a:gd name="connsiteX20548" fmla="*/ 6552590 w 8830208"/>
              <a:gd name="connsiteY20548" fmla="*/ 8255679 h 8856097"/>
              <a:gd name="connsiteX20549" fmla="*/ 6548390 w 8830208"/>
              <a:gd name="connsiteY20549" fmla="*/ 8265204 h 8856097"/>
              <a:gd name="connsiteX20550" fmla="*/ 6734128 w 8830208"/>
              <a:gd name="connsiteY20550" fmla="*/ 8265204 h 8856097"/>
              <a:gd name="connsiteX20551" fmla="*/ 6744215 w 8830208"/>
              <a:gd name="connsiteY20551" fmla="*/ 8274729 h 8856097"/>
              <a:gd name="connsiteX20552" fmla="*/ 6748415 w 8830208"/>
              <a:gd name="connsiteY20552" fmla="*/ 8265204 h 8856097"/>
              <a:gd name="connsiteX20553" fmla="*/ 6738328 w 8830208"/>
              <a:gd name="connsiteY20553" fmla="*/ 8255679 h 8856097"/>
              <a:gd name="connsiteX20554" fmla="*/ 6734128 w 8830208"/>
              <a:gd name="connsiteY20554" fmla="*/ 8265204 h 8856097"/>
              <a:gd name="connsiteX20555" fmla="*/ 7281815 w 8830208"/>
              <a:gd name="connsiteY20555" fmla="*/ 8265204 h 8856097"/>
              <a:gd name="connsiteX20556" fmla="*/ 7291902 w 8830208"/>
              <a:gd name="connsiteY20556" fmla="*/ 8274729 h 8856097"/>
              <a:gd name="connsiteX20557" fmla="*/ 7296103 w 8830208"/>
              <a:gd name="connsiteY20557" fmla="*/ 8265204 h 8856097"/>
              <a:gd name="connsiteX20558" fmla="*/ 7286015 w 8830208"/>
              <a:gd name="connsiteY20558" fmla="*/ 8255679 h 8856097"/>
              <a:gd name="connsiteX20559" fmla="*/ 7281815 w 8830208"/>
              <a:gd name="connsiteY20559" fmla="*/ 8265204 h 8856097"/>
              <a:gd name="connsiteX20560" fmla="*/ 7619953 w 8830208"/>
              <a:gd name="connsiteY20560" fmla="*/ 8265204 h 8856097"/>
              <a:gd name="connsiteX20561" fmla="*/ 7629478 w 8830208"/>
              <a:gd name="connsiteY20561" fmla="*/ 8274729 h 8856097"/>
              <a:gd name="connsiteX20562" fmla="*/ 7639003 w 8830208"/>
              <a:gd name="connsiteY20562" fmla="*/ 8265204 h 8856097"/>
              <a:gd name="connsiteX20563" fmla="*/ 7629478 w 8830208"/>
              <a:gd name="connsiteY20563" fmla="*/ 8255679 h 8856097"/>
              <a:gd name="connsiteX20564" fmla="*/ 7619953 w 8830208"/>
              <a:gd name="connsiteY20564" fmla="*/ 8265204 h 8856097"/>
              <a:gd name="connsiteX20565" fmla="*/ 8181928 w 8830208"/>
              <a:gd name="connsiteY20565" fmla="*/ 8265204 h 8856097"/>
              <a:gd name="connsiteX20566" fmla="*/ 8191453 w 8830208"/>
              <a:gd name="connsiteY20566" fmla="*/ 8274729 h 8856097"/>
              <a:gd name="connsiteX20567" fmla="*/ 8200978 w 8830208"/>
              <a:gd name="connsiteY20567" fmla="*/ 8265204 h 8856097"/>
              <a:gd name="connsiteX20568" fmla="*/ 8191453 w 8830208"/>
              <a:gd name="connsiteY20568" fmla="*/ 8255679 h 8856097"/>
              <a:gd name="connsiteX20569" fmla="*/ 8181928 w 8830208"/>
              <a:gd name="connsiteY20569" fmla="*/ 8265204 h 8856097"/>
              <a:gd name="connsiteX20570" fmla="*/ 8401002 w 8830208"/>
              <a:gd name="connsiteY20570" fmla="*/ 8269967 h 8856097"/>
              <a:gd name="connsiteX20571" fmla="*/ 8410527 w 8830208"/>
              <a:gd name="connsiteY20571" fmla="*/ 8284254 h 8856097"/>
              <a:gd name="connsiteX20572" fmla="*/ 8420052 w 8830208"/>
              <a:gd name="connsiteY20572" fmla="*/ 8269967 h 8856097"/>
              <a:gd name="connsiteX20573" fmla="*/ 8410527 w 8830208"/>
              <a:gd name="connsiteY20573" fmla="*/ 8255679 h 8856097"/>
              <a:gd name="connsiteX20574" fmla="*/ 8401002 w 8830208"/>
              <a:gd name="connsiteY20574" fmla="*/ 8269967 h 8856097"/>
              <a:gd name="connsiteX20575" fmla="*/ 8648652 w 8830208"/>
              <a:gd name="connsiteY20575" fmla="*/ 8265204 h 8856097"/>
              <a:gd name="connsiteX20576" fmla="*/ 8658177 w 8830208"/>
              <a:gd name="connsiteY20576" fmla="*/ 8274729 h 8856097"/>
              <a:gd name="connsiteX20577" fmla="*/ 8667702 w 8830208"/>
              <a:gd name="connsiteY20577" fmla="*/ 8265204 h 8856097"/>
              <a:gd name="connsiteX20578" fmla="*/ 8658177 w 8830208"/>
              <a:gd name="connsiteY20578" fmla="*/ 8255679 h 8856097"/>
              <a:gd name="connsiteX20579" fmla="*/ 8648652 w 8830208"/>
              <a:gd name="connsiteY20579" fmla="*/ 8265204 h 8856097"/>
              <a:gd name="connsiteX20580" fmla="*/ 7181803 w 8830208"/>
              <a:gd name="connsiteY20580" fmla="*/ 8275292 h 8856097"/>
              <a:gd name="connsiteX20581" fmla="*/ 7191328 w 8830208"/>
              <a:gd name="connsiteY20581" fmla="*/ 8279492 h 8856097"/>
              <a:gd name="connsiteX20582" fmla="*/ 7200853 w 8830208"/>
              <a:gd name="connsiteY20582" fmla="*/ 8269405 h 8856097"/>
              <a:gd name="connsiteX20583" fmla="*/ 7191328 w 8830208"/>
              <a:gd name="connsiteY20583" fmla="*/ 8265204 h 8856097"/>
              <a:gd name="connsiteX20584" fmla="*/ 7181803 w 8830208"/>
              <a:gd name="connsiteY20584" fmla="*/ 8275292 h 8856097"/>
              <a:gd name="connsiteX20585" fmla="*/ 7515178 w 8830208"/>
              <a:gd name="connsiteY20585" fmla="*/ 8274729 h 8856097"/>
              <a:gd name="connsiteX20586" fmla="*/ 7524703 w 8830208"/>
              <a:gd name="connsiteY20586" fmla="*/ 8284254 h 8856097"/>
              <a:gd name="connsiteX20587" fmla="*/ 7534228 w 8830208"/>
              <a:gd name="connsiteY20587" fmla="*/ 8274729 h 8856097"/>
              <a:gd name="connsiteX20588" fmla="*/ 7524703 w 8830208"/>
              <a:gd name="connsiteY20588" fmla="*/ 8265204 h 8856097"/>
              <a:gd name="connsiteX20589" fmla="*/ 7515178 w 8830208"/>
              <a:gd name="connsiteY20589" fmla="*/ 8274729 h 8856097"/>
              <a:gd name="connsiteX20590" fmla="*/ 8210312 w 8830208"/>
              <a:gd name="connsiteY20590" fmla="*/ 8279721 h 8856097"/>
              <a:gd name="connsiteX20591" fmla="*/ 8203969 w 8830208"/>
              <a:gd name="connsiteY20591" fmla="*/ 8299952 h 8856097"/>
              <a:gd name="connsiteX20592" fmla="*/ 8239078 w 8830208"/>
              <a:gd name="connsiteY20592" fmla="*/ 8279787 h 8856097"/>
              <a:gd name="connsiteX20593" fmla="*/ 8210312 w 8830208"/>
              <a:gd name="connsiteY20593" fmla="*/ 8279721 h 8856097"/>
              <a:gd name="connsiteX20594" fmla="*/ 8548640 w 8830208"/>
              <a:gd name="connsiteY20594" fmla="*/ 8274729 h 8856097"/>
              <a:gd name="connsiteX20595" fmla="*/ 8552840 w 8830208"/>
              <a:gd name="connsiteY20595" fmla="*/ 8284254 h 8856097"/>
              <a:gd name="connsiteX20596" fmla="*/ 8562927 w 8830208"/>
              <a:gd name="connsiteY20596" fmla="*/ 8274729 h 8856097"/>
              <a:gd name="connsiteX20597" fmla="*/ 8558727 w 8830208"/>
              <a:gd name="connsiteY20597" fmla="*/ 8265204 h 8856097"/>
              <a:gd name="connsiteX20598" fmla="*/ 8548640 w 8830208"/>
              <a:gd name="connsiteY20598" fmla="*/ 8274729 h 8856097"/>
              <a:gd name="connsiteX20599" fmla="*/ 8792280 w 8830208"/>
              <a:gd name="connsiteY20599" fmla="*/ 8280283 h 8856097"/>
              <a:gd name="connsiteX20600" fmla="*/ 8798033 w 8830208"/>
              <a:gd name="connsiteY20600" fmla="*/ 8286046 h 8856097"/>
              <a:gd name="connsiteX20601" fmla="*/ 8797280 w 8830208"/>
              <a:gd name="connsiteY20601" fmla="*/ 8267786 h 8856097"/>
              <a:gd name="connsiteX20602" fmla="*/ 8792280 w 8830208"/>
              <a:gd name="connsiteY20602" fmla="*/ 8280283 h 8856097"/>
              <a:gd name="connsiteX20603" fmla="*/ 6872240 w 8830208"/>
              <a:gd name="connsiteY20603" fmla="*/ 8284254 h 8856097"/>
              <a:gd name="connsiteX20604" fmla="*/ 6887651 w 8830208"/>
              <a:gd name="connsiteY20604" fmla="*/ 8293779 h 8856097"/>
              <a:gd name="connsiteX20605" fmla="*/ 6891290 w 8830208"/>
              <a:gd name="connsiteY20605" fmla="*/ 8284254 h 8856097"/>
              <a:gd name="connsiteX20606" fmla="*/ 6875879 w 8830208"/>
              <a:gd name="connsiteY20606" fmla="*/ 8274729 h 8856097"/>
              <a:gd name="connsiteX20607" fmla="*/ 6872240 w 8830208"/>
              <a:gd name="connsiteY20607" fmla="*/ 8284254 h 8856097"/>
              <a:gd name="connsiteX20608" fmla="*/ 7096078 w 8830208"/>
              <a:gd name="connsiteY20608" fmla="*/ 8284254 h 8856097"/>
              <a:gd name="connsiteX20609" fmla="*/ 7106165 w 8830208"/>
              <a:gd name="connsiteY20609" fmla="*/ 8293779 h 8856097"/>
              <a:gd name="connsiteX20610" fmla="*/ 7110365 w 8830208"/>
              <a:gd name="connsiteY20610" fmla="*/ 8284254 h 8856097"/>
              <a:gd name="connsiteX20611" fmla="*/ 7100278 w 8830208"/>
              <a:gd name="connsiteY20611" fmla="*/ 8274729 h 8856097"/>
              <a:gd name="connsiteX20612" fmla="*/ 7096078 w 8830208"/>
              <a:gd name="connsiteY20612" fmla="*/ 8284254 h 8856097"/>
              <a:gd name="connsiteX20613" fmla="*/ 7315153 w 8830208"/>
              <a:gd name="connsiteY20613" fmla="*/ 8284254 h 8856097"/>
              <a:gd name="connsiteX20614" fmla="*/ 7324678 w 8830208"/>
              <a:gd name="connsiteY20614" fmla="*/ 8293779 h 8856097"/>
              <a:gd name="connsiteX20615" fmla="*/ 7334203 w 8830208"/>
              <a:gd name="connsiteY20615" fmla="*/ 8284254 h 8856097"/>
              <a:gd name="connsiteX20616" fmla="*/ 7324678 w 8830208"/>
              <a:gd name="connsiteY20616" fmla="*/ 8274729 h 8856097"/>
              <a:gd name="connsiteX20617" fmla="*/ 7315153 w 8830208"/>
              <a:gd name="connsiteY20617" fmla="*/ 8284254 h 8856097"/>
              <a:gd name="connsiteX20618" fmla="*/ 7419928 w 8830208"/>
              <a:gd name="connsiteY20618" fmla="*/ 8284254 h 8856097"/>
              <a:gd name="connsiteX20619" fmla="*/ 7429453 w 8830208"/>
              <a:gd name="connsiteY20619" fmla="*/ 8293779 h 8856097"/>
              <a:gd name="connsiteX20620" fmla="*/ 7438978 w 8830208"/>
              <a:gd name="connsiteY20620" fmla="*/ 8284254 h 8856097"/>
              <a:gd name="connsiteX20621" fmla="*/ 7429453 w 8830208"/>
              <a:gd name="connsiteY20621" fmla="*/ 8274729 h 8856097"/>
              <a:gd name="connsiteX20622" fmla="*/ 7419928 w 8830208"/>
              <a:gd name="connsiteY20622" fmla="*/ 8284254 h 8856097"/>
              <a:gd name="connsiteX20623" fmla="*/ 8443960 w 8830208"/>
              <a:gd name="connsiteY20623" fmla="*/ 8284093 h 8856097"/>
              <a:gd name="connsiteX20624" fmla="*/ 8449513 w 8830208"/>
              <a:gd name="connsiteY20624" fmla="*/ 8303847 h 8856097"/>
              <a:gd name="connsiteX20625" fmla="*/ 8460343 w 8830208"/>
              <a:gd name="connsiteY20625" fmla="*/ 8288512 h 8856097"/>
              <a:gd name="connsiteX20626" fmla="*/ 8451266 w 8830208"/>
              <a:gd name="connsiteY20626" fmla="*/ 8272282 h 8856097"/>
              <a:gd name="connsiteX20627" fmla="*/ 8443960 w 8830208"/>
              <a:gd name="connsiteY20627" fmla="*/ 8284093 h 8856097"/>
              <a:gd name="connsiteX20628" fmla="*/ 8686752 w 8830208"/>
              <a:gd name="connsiteY20628" fmla="*/ 8284254 h 8856097"/>
              <a:gd name="connsiteX20629" fmla="*/ 8696277 w 8830208"/>
              <a:gd name="connsiteY20629" fmla="*/ 8293779 h 8856097"/>
              <a:gd name="connsiteX20630" fmla="*/ 8705802 w 8830208"/>
              <a:gd name="connsiteY20630" fmla="*/ 8284254 h 8856097"/>
              <a:gd name="connsiteX20631" fmla="*/ 8696277 w 8830208"/>
              <a:gd name="connsiteY20631" fmla="*/ 8274729 h 8856097"/>
              <a:gd name="connsiteX20632" fmla="*/ 8686752 w 8830208"/>
              <a:gd name="connsiteY20632" fmla="*/ 8284254 h 8856097"/>
              <a:gd name="connsiteX20633" fmla="*/ 6596015 w 8830208"/>
              <a:gd name="connsiteY20633" fmla="*/ 8293779 h 8856097"/>
              <a:gd name="connsiteX20634" fmla="*/ 6606102 w 8830208"/>
              <a:gd name="connsiteY20634" fmla="*/ 8303304 h 8856097"/>
              <a:gd name="connsiteX20635" fmla="*/ 6610303 w 8830208"/>
              <a:gd name="connsiteY20635" fmla="*/ 8293779 h 8856097"/>
              <a:gd name="connsiteX20636" fmla="*/ 6600215 w 8830208"/>
              <a:gd name="connsiteY20636" fmla="*/ 8284254 h 8856097"/>
              <a:gd name="connsiteX20637" fmla="*/ 6596015 w 8830208"/>
              <a:gd name="connsiteY20637" fmla="*/ 8293779 h 8856097"/>
              <a:gd name="connsiteX20638" fmla="*/ 6776990 w 8830208"/>
              <a:gd name="connsiteY20638" fmla="*/ 8293779 h 8856097"/>
              <a:gd name="connsiteX20639" fmla="*/ 6787077 w 8830208"/>
              <a:gd name="connsiteY20639" fmla="*/ 8303304 h 8856097"/>
              <a:gd name="connsiteX20640" fmla="*/ 6791278 w 8830208"/>
              <a:gd name="connsiteY20640" fmla="*/ 8293779 h 8856097"/>
              <a:gd name="connsiteX20641" fmla="*/ 6781190 w 8830208"/>
              <a:gd name="connsiteY20641" fmla="*/ 8284254 h 8856097"/>
              <a:gd name="connsiteX20642" fmla="*/ 6776990 w 8830208"/>
              <a:gd name="connsiteY20642" fmla="*/ 8293779 h 8856097"/>
              <a:gd name="connsiteX20643" fmla="*/ 7219903 w 8830208"/>
              <a:gd name="connsiteY20643" fmla="*/ 8293779 h 8856097"/>
              <a:gd name="connsiteX20644" fmla="*/ 7229428 w 8830208"/>
              <a:gd name="connsiteY20644" fmla="*/ 8303304 h 8856097"/>
              <a:gd name="connsiteX20645" fmla="*/ 7238953 w 8830208"/>
              <a:gd name="connsiteY20645" fmla="*/ 8293779 h 8856097"/>
              <a:gd name="connsiteX20646" fmla="*/ 7229428 w 8830208"/>
              <a:gd name="connsiteY20646" fmla="*/ 8284254 h 8856097"/>
              <a:gd name="connsiteX20647" fmla="*/ 7219903 w 8830208"/>
              <a:gd name="connsiteY20647" fmla="*/ 8293779 h 8856097"/>
              <a:gd name="connsiteX20648" fmla="*/ 7563555 w 8830208"/>
              <a:gd name="connsiteY20648" fmla="*/ 8299333 h 8856097"/>
              <a:gd name="connsiteX20649" fmla="*/ 7569308 w 8830208"/>
              <a:gd name="connsiteY20649" fmla="*/ 8305096 h 8856097"/>
              <a:gd name="connsiteX20650" fmla="*/ 7568556 w 8830208"/>
              <a:gd name="connsiteY20650" fmla="*/ 8286836 h 8856097"/>
              <a:gd name="connsiteX20651" fmla="*/ 7563555 w 8830208"/>
              <a:gd name="connsiteY20651" fmla="*/ 8299333 h 8856097"/>
              <a:gd name="connsiteX20652" fmla="*/ 7662815 w 8830208"/>
              <a:gd name="connsiteY20652" fmla="*/ 8293779 h 8856097"/>
              <a:gd name="connsiteX20653" fmla="*/ 7672902 w 8830208"/>
              <a:gd name="connsiteY20653" fmla="*/ 8303304 h 8856097"/>
              <a:gd name="connsiteX20654" fmla="*/ 7677103 w 8830208"/>
              <a:gd name="connsiteY20654" fmla="*/ 8293779 h 8856097"/>
              <a:gd name="connsiteX20655" fmla="*/ 7667015 w 8830208"/>
              <a:gd name="connsiteY20655" fmla="*/ 8284254 h 8856097"/>
              <a:gd name="connsiteX20656" fmla="*/ 7662815 w 8830208"/>
              <a:gd name="connsiteY20656" fmla="*/ 8293779 h 8856097"/>
              <a:gd name="connsiteX20657" fmla="*/ 7786640 w 8830208"/>
              <a:gd name="connsiteY20657" fmla="*/ 8293779 h 8856097"/>
              <a:gd name="connsiteX20658" fmla="*/ 7796727 w 8830208"/>
              <a:gd name="connsiteY20658" fmla="*/ 8303304 h 8856097"/>
              <a:gd name="connsiteX20659" fmla="*/ 7800928 w 8830208"/>
              <a:gd name="connsiteY20659" fmla="*/ 8293779 h 8856097"/>
              <a:gd name="connsiteX20660" fmla="*/ 7790840 w 8830208"/>
              <a:gd name="connsiteY20660" fmla="*/ 8284254 h 8856097"/>
              <a:gd name="connsiteX20661" fmla="*/ 7786640 w 8830208"/>
              <a:gd name="connsiteY20661" fmla="*/ 8293779 h 8856097"/>
              <a:gd name="connsiteX20662" fmla="*/ 8124778 w 8830208"/>
              <a:gd name="connsiteY20662" fmla="*/ 8292760 h 8856097"/>
              <a:gd name="connsiteX20663" fmla="*/ 8138579 w 8830208"/>
              <a:gd name="connsiteY20663" fmla="*/ 8306562 h 8856097"/>
              <a:gd name="connsiteX20664" fmla="*/ 8147085 w 8830208"/>
              <a:gd name="connsiteY20664" fmla="*/ 8298057 h 8856097"/>
              <a:gd name="connsiteX20665" fmla="*/ 8124778 w 8830208"/>
              <a:gd name="connsiteY20665" fmla="*/ 8292760 h 8856097"/>
              <a:gd name="connsiteX20666" fmla="*/ 8337443 w 8830208"/>
              <a:gd name="connsiteY20666" fmla="*/ 8297714 h 8856097"/>
              <a:gd name="connsiteX20667" fmla="*/ 8326279 w 8830208"/>
              <a:gd name="connsiteY20667" fmla="*/ 8310448 h 8856097"/>
              <a:gd name="connsiteX20668" fmla="*/ 8349349 w 8830208"/>
              <a:gd name="connsiteY20668" fmla="*/ 8310448 h 8856097"/>
              <a:gd name="connsiteX20669" fmla="*/ 8372428 w 8830208"/>
              <a:gd name="connsiteY20669" fmla="*/ 8297351 h 8856097"/>
              <a:gd name="connsiteX20670" fmla="*/ 8337443 w 8830208"/>
              <a:gd name="connsiteY20670" fmla="*/ 8297714 h 8856097"/>
              <a:gd name="connsiteX20671" fmla="*/ 8592255 w 8830208"/>
              <a:gd name="connsiteY20671" fmla="*/ 8299333 h 8856097"/>
              <a:gd name="connsiteX20672" fmla="*/ 8598008 w 8830208"/>
              <a:gd name="connsiteY20672" fmla="*/ 8305096 h 8856097"/>
              <a:gd name="connsiteX20673" fmla="*/ 8597255 w 8830208"/>
              <a:gd name="connsiteY20673" fmla="*/ 8286836 h 8856097"/>
              <a:gd name="connsiteX20674" fmla="*/ 8592255 w 8830208"/>
              <a:gd name="connsiteY20674" fmla="*/ 8299333 h 8856097"/>
              <a:gd name="connsiteX20675" fmla="*/ 7462790 w 8830208"/>
              <a:gd name="connsiteY20675" fmla="*/ 8303304 h 8856097"/>
              <a:gd name="connsiteX20676" fmla="*/ 7466990 w 8830208"/>
              <a:gd name="connsiteY20676" fmla="*/ 8312829 h 8856097"/>
              <a:gd name="connsiteX20677" fmla="*/ 7477078 w 8830208"/>
              <a:gd name="connsiteY20677" fmla="*/ 8303304 h 8856097"/>
              <a:gd name="connsiteX20678" fmla="*/ 7472877 w 8830208"/>
              <a:gd name="connsiteY20678" fmla="*/ 8293779 h 8856097"/>
              <a:gd name="connsiteX20679" fmla="*/ 7462790 w 8830208"/>
              <a:gd name="connsiteY20679" fmla="*/ 8303304 h 8856097"/>
              <a:gd name="connsiteX20680" fmla="*/ 8162878 w 8830208"/>
              <a:gd name="connsiteY20680" fmla="*/ 8301409 h 8856097"/>
              <a:gd name="connsiteX20681" fmla="*/ 8174784 w 8830208"/>
              <a:gd name="connsiteY20681" fmla="*/ 8334566 h 8856097"/>
              <a:gd name="connsiteX20682" fmla="*/ 8203359 w 8830208"/>
              <a:gd name="connsiteY20682" fmla="*/ 8354873 h 8856097"/>
              <a:gd name="connsiteX20683" fmla="*/ 8220028 w 8830208"/>
              <a:gd name="connsiteY20683" fmla="*/ 8359817 h 8856097"/>
              <a:gd name="connsiteX20684" fmla="*/ 8200978 w 8830208"/>
              <a:gd name="connsiteY20684" fmla="*/ 8369979 h 8856097"/>
              <a:gd name="connsiteX20685" fmla="*/ 8192091 w 8830208"/>
              <a:gd name="connsiteY20685" fmla="*/ 8394182 h 8856097"/>
              <a:gd name="connsiteX20686" fmla="*/ 8225742 w 8830208"/>
              <a:gd name="connsiteY20686" fmla="*/ 8346672 h 8856097"/>
              <a:gd name="connsiteX20687" fmla="*/ 8200197 w 8830208"/>
              <a:gd name="connsiteY20687" fmla="*/ 8338233 h 8856097"/>
              <a:gd name="connsiteX20688" fmla="*/ 8185890 w 8830208"/>
              <a:gd name="connsiteY20688" fmla="*/ 8324736 h 8856097"/>
              <a:gd name="connsiteX20689" fmla="*/ 8162878 w 8830208"/>
              <a:gd name="connsiteY20689" fmla="*/ 8301409 h 8856097"/>
              <a:gd name="connsiteX20690" fmla="*/ 8250984 w 8830208"/>
              <a:gd name="connsiteY20690" fmla="*/ 8305686 h 8856097"/>
              <a:gd name="connsiteX20691" fmla="*/ 8270786 w 8830208"/>
              <a:gd name="connsiteY20691" fmla="*/ 8320669 h 8856097"/>
              <a:gd name="connsiteX20692" fmla="*/ 8280892 w 8830208"/>
              <a:gd name="connsiteY20692" fmla="*/ 8308762 h 8856097"/>
              <a:gd name="connsiteX20693" fmla="*/ 8250984 w 8830208"/>
              <a:gd name="connsiteY20693" fmla="*/ 8305686 h 8856097"/>
              <a:gd name="connsiteX20694" fmla="*/ 8403384 w 8830208"/>
              <a:gd name="connsiteY20694" fmla="*/ 8304105 h 8856097"/>
              <a:gd name="connsiteX20695" fmla="*/ 8392153 w 8830208"/>
              <a:gd name="connsiteY20695" fmla="*/ 8331879 h 8856097"/>
              <a:gd name="connsiteX20696" fmla="*/ 8428330 w 8830208"/>
              <a:gd name="connsiteY20696" fmla="*/ 8299199 h 8856097"/>
              <a:gd name="connsiteX20697" fmla="*/ 8403384 w 8830208"/>
              <a:gd name="connsiteY20697" fmla="*/ 8304105 h 8856097"/>
              <a:gd name="connsiteX20698" fmla="*/ 8730025 w 8830208"/>
              <a:gd name="connsiteY20698" fmla="*/ 8302648 h 8856097"/>
              <a:gd name="connsiteX20699" fmla="*/ 8734225 w 8830208"/>
              <a:gd name="connsiteY20699" fmla="*/ 8317497 h 8856097"/>
              <a:gd name="connsiteX20700" fmla="*/ 8743902 w 8830208"/>
              <a:gd name="connsiteY20700" fmla="*/ 8308629 h 8856097"/>
              <a:gd name="connsiteX20701" fmla="*/ 8730025 w 8830208"/>
              <a:gd name="connsiteY20701" fmla="*/ 8302648 h 8856097"/>
              <a:gd name="connsiteX20702" fmla="*/ 6543628 w 8830208"/>
              <a:gd name="connsiteY20702" fmla="*/ 8312829 h 8856097"/>
              <a:gd name="connsiteX20703" fmla="*/ 6553715 w 8830208"/>
              <a:gd name="connsiteY20703" fmla="*/ 8322354 h 8856097"/>
              <a:gd name="connsiteX20704" fmla="*/ 6557915 w 8830208"/>
              <a:gd name="connsiteY20704" fmla="*/ 8312829 h 8856097"/>
              <a:gd name="connsiteX20705" fmla="*/ 6547828 w 8830208"/>
              <a:gd name="connsiteY20705" fmla="*/ 8303304 h 8856097"/>
              <a:gd name="connsiteX20706" fmla="*/ 6543628 w 8830208"/>
              <a:gd name="connsiteY20706" fmla="*/ 8312829 h 8856097"/>
              <a:gd name="connsiteX20707" fmla="*/ 6819853 w 8830208"/>
              <a:gd name="connsiteY20707" fmla="*/ 8312829 h 8856097"/>
              <a:gd name="connsiteX20708" fmla="*/ 6829940 w 8830208"/>
              <a:gd name="connsiteY20708" fmla="*/ 8322354 h 8856097"/>
              <a:gd name="connsiteX20709" fmla="*/ 6834140 w 8830208"/>
              <a:gd name="connsiteY20709" fmla="*/ 8312829 h 8856097"/>
              <a:gd name="connsiteX20710" fmla="*/ 6824053 w 8830208"/>
              <a:gd name="connsiteY20710" fmla="*/ 8303304 h 8856097"/>
              <a:gd name="connsiteX20711" fmla="*/ 6819853 w 8830208"/>
              <a:gd name="connsiteY20711" fmla="*/ 8312829 h 8856097"/>
              <a:gd name="connsiteX20712" fmla="*/ 6919865 w 8830208"/>
              <a:gd name="connsiteY20712" fmla="*/ 8312829 h 8856097"/>
              <a:gd name="connsiteX20713" fmla="*/ 6929952 w 8830208"/>
              <a:gd name="connsiteY20713" fmla="*/ 8322354 h 8856097"/>
              <a:gd name="connsiteX20714" fmla="*/ 6934153 w 8830208"/>
              <a:gd name="connsiteY20714" fmla="*/ 8312829 h 8856097"/>
              <a:gd name="connsiteX20715" fmla="*/ 6924065 w 8830208"/>
              <a:gd name="connsiteY20715" fmla="*/ 8303304 h 8856097"/>
              <a:gd name="connsiteX20716" fmla="*/ 6919865 w 8830208"/>
              <a:gd name="connsiteY20716" fmla="*/ 8312829 h 8856097"/>
              <a:gd name="connsiteX20717" fmla="*/ 7362778 w 8830208"/>
              <a:gd name="connsiteY20717" fmla="*/ 8313392 h 8856097"/>
              <a:gd name="connsiteX20718" fmla="*/ 7372303 w 8830208"/>
              <a:gd name="connsiteY20718" fmla="*/ 8317592 h 8856097"/>
              <a:gd name="connsiteX20719" fmla="*/ 7381828 w 8830208"/>
              <a:gd name="connsiteY20719" fmla="*/ 8307505 h 8856097"/>
              <a:gd name="connsiteX20720" fmla="*/ 7372303 w 8830208"/>
              <a:gd name="connsiteY20720" fmla="*/ 8303304 h 8856097"/>
              <a:gd name="connsiteX20721" fmla="*/ 7362778 w 8830208"/>
              <a:gd name="connsiteY20721" fmla="*/ 8313392 h 8856097"/>
              <a:gd name="connsiteX20722" fmla="*/ 7829503 w 8830208"/>
              <a:gd name="connsiteY20722" fmla="*/ 8312268 h 8856097"/>
              <a:gd name="connsiteX20723" fmla="*/ 7839028 w 8830208"/>
              <a:gd name="connsiteY20723" fmla="*/ 8327117 h 8856097"/>
              <a:gd name="connsiteX20724" fmla="*/ 7848553 w 8830208"/>
              <a:gd name="connsiteY20724" fmla="*/ 8318154 h 8856097"/>
              <a:gd name="connsiteX20725" fmla="*/ 7839028 w 8830208"/>
              <a:gd name="connsiteY20725" fmla="*/ 8303304 h 8856097"/>
              <a:gd name="connsiteX20726" fmla="*/ 7829503 w 8830208"/>
              <a:gd name="connsiteY20726" fmla="*/ 8312268 h 8856097"/>
              <a:gd name="connsiteX20727" fmla="*/ 8479717 w 8830208"/>
              <a:gd name="connsiteY20727" fmla="*/ 8320964 h 8856097"/>
              <a:gd name="connsiteX20728" fmla="*/ 8497519 w 8830208"/>
              <a:gd name="connsiteY20728" fmla="*/ 8334308 h 8856097"/>
              <a:gd name="connsiteX20729" fmla="*/ 8508863 w 8830208"/>
              <a:gd name="connsiteY20729" fmla="*/ 8316649 h 8856097"/>
              <a:gd name="connsiteX20730" fmla="*/ 8479717 w 8830208"/>
              <a:gd name="connsiteY20730" fmla="*/ 8320964 h 8856097"/>
              <a:gd name="connsiteX20731" fmla="*/ 7262765 w 8830208"/>
              <a:gd name="connsiteY20731" fmla="*/ 8322354 h 8856097"/>
              <a:gd name="connsiteX20732" fmla="*/ 7272852 w 8830208"/>
              <a:gd name="connsiteY20732" fmla="*/ 8331879 h 8856097"/>
              <a:gd name="connsiteX20733" fmla="*/ 7277053 w 8830208"/>
              <a:gd name="connsiteY20733" fmla="*/ 8322354 h 8856097"/>
              <a:gd name="connsiteX20734" fmla="*/ 7266965 w 8830208"/>
              <a:gd name="connsiteY20734" fmla="*/ 8312829 h 8856097"/>
              <a:gd name="connsiteX20735" fmla="*/ 7262765 w 8830208"/>
              <a:gd name="connsiteY20735" fmla="*/ 8322354 h 8856097"/>
              <a:gd name="connsiteX20736" fmla="*/ 7600903 w 8830208"/>
              <a:gd name="connsiteY20736" fmla="*/ 8322354 h 8856097"/>
              <a:gd name="connsiteX20737" fmla="*/ 7610428 w 8830208"/>
              <a:gd name="connsiteY20737" fmla="*/ 8331879 h 8856097"/>
              <a:gd name="connsiteX20738" fmla="*/ 7619953 w 8830208"/>
              <a:gd name="connsiteY20738" fmla="*/ 8322354 h 8856097"/>
              <a:gd name="connsiteX20739" fmla="*/ 7610428 w 8830208"/>
              <a:gd name="connsiteY20739" fmla="*/ 8312829 h 8856097"/>
              <a:gd name="connsiteX20740" fmla="*/ 7600903 w 8830208"/>
              <a:gd name="connsiteY20740" fmla="*/ 8322354 h 8856097"/>
              <a:gd name="connsiteX20741" fmla="*/ 8067628 w 8830208"/>
              <a:gd name="connsiteY20741" fmla="*/ 8322354 h 8856097"/>
              <a:gd name="connsiteX20742" fmla="*/ 8077153 w 8830208"/>
              <a:gd name="connsiteY20742" fmla="*/ 8331879 h 8856097"/>
              <a:gd name="connsiteX20743" fmla="*/ 8086678 w 8830208"/>
              <a:gd name="connsiteY20743" fmla="*/ 8322354 h 8856097"/>
              <a:gd name="connsiteX20744" fmla="*/ 8077153 w 8830208"/>
              <a:gd name="connsiteY20744" fmla="*/ 8312829 h 8856097"/>
              <a:gd name="connsiteX20745" fmla="*/ 8067628 w 8830208"/>
              <a:gd name="connsiteY20745" fmla="*/ 8322354 h 8856097"/>
              <a:gd name="connsiteX20746" fmla="*/ 8296228 w 8830208"/>
              <a:gd name="connsiteY20746" fmla="*/ 8322354 h 8856097"/>
              <a:gd name="connsiteX20747" fmla="*/ 8305753 w 8830208"/>
              <a:gd name="connsiteY20747" fmla="*/ 8331879 h 8856097"/>
              <a:gd name="connsiteX20748" fmla="*/ 8315278 w 8830208"/>
              <a:gd name="connsiteY20748" fmla="*/ 8322354 h 8856097"/>
              <a:gd name="connsiteX20749" fmla="*/ 8305753 w 8830208"/>
              <a:gd name="connsiteY20749" fmla="*/ 8312829 h 8856097"/>
              <a:gd name="connsiteX20750" fmla="*/ 8296228 w 8830208"/>
              <a:gd name="connsiteY20750" fmla="*/ 8322354 h 8856097"/>
              <a:gd name="connsiteX20751" fmla="*/ 8629602 w 8830208"/>
              <a:gd name="connsiteY20751" fmla="*/ 8322354 h 8856097"/>
              <a:gd name="connsiteX20752" fmla="*/ 8639127 w 8830208"/>
              <a:gd name="connsiteY20752" fmla="*/ 8331879 h 8856097"/>
              <a:gd name="connsiteX20753" fmla="*/ 8648652 w 8830208"/>
              <a:gd name="connsiteY20753" fmla="*/ 8322354 h 8856097"/>
              <a:gd name="connsiteX20754" fmla="*/ 8639127 w 8830208"/>
              <a:gd name="connsiteY20754" fmla="*/ 8312829 h 8856097"/>
              <a:gd name="connsiteX20755" fmla="*/ 8629602 w 8830208"/>
              <a:gd name="connsiteY20755" fmla="*/ 8322354 h 8856097"/>
              <a:gd name="connsiteX20756" fmla="*/ 8107518 w 8830208"/>
              <a:gd name="connsiteY20756" fmla="*/ 8332480 h 8856097"/>
              <a:gd name="connsiteX20757" fmla="*/ 8124187 w 8830208"/>
              <a:gd name="connsiteY20757" fmla="*/ 8349149 h 8856097"/>
              <a:gd name="connsiteX20758" fmla="*/ 8132521 w 8830208"/>
              <a:gd name="connsiteY20758" fmla="*/ 8340814 h 8856097"/>
              <a:gd name="connsiteX20759" fmla="*/ 8115853 w 8830208"/>
              <a:gd name="connsiteY20759" fmla="*/ 8324146 h 8856097"/>
              <a:gd name="connsiteX20760" fmla="*/ 8107518 w 8830208"/>
              <a:gd name="connsiteY20760" fmla="*/ 8332480 h 8856097"/>
              <a:gd name="connsiteX20761" fmla="*/ 8426405 w 8830208"/>
              <a:gd name="connsiteY20761" fmla="*/ 8328708 h 8856097"/>
              <a:gd name="connsiteX20762" fmla="*/ 8420052 w 8830208"/>
              <a:gd name="connsiteY20762" fmla="*/ 8353682 h 8856097"/>
              <a:gd name="connsiteX20763" fmla="*/ 8420052 w 8830208"/>
              <a:gd name="connsiteY20763" fmla="*/ 8372313 h 8856097"/>
              <a:gd name="connsiteX20764" fmla="*/ 8434340 w 8830208"/>
              <a:gd name="connsiteY20764" fmla="*/ 8360454 h 8856097"/>
              <a:gd name="connsiteX20765" fmla="*/ 8448627 w 8830208"/>
              <a:gd name="connsiteY20765" fmla="*/ 8335480 h 8856097"/>
              <a:gd name="connsiteX20766" fmla="*/ 8426405 w 8830208"/>
              <a:gd name="connsiteY20766" fmla="*/ 8328708 h 8856097"/>
              <a:gd name="connsiteX20767" fmla="*/ 8524827 w 8830208"/>
              <a:gd name="connsiteY20767" fmla="*/ 8331879 h 8856097"/>
              <a:gd name="connsiteX20768" fmla="*/ 8534352 w 8830208"/>
              <a:gd name="connsiteY20768" fmla="*/ 8341404 h 8856097"/>
              <a:gd name="connsiteX20769" fmla="*/ 8543877 w 8830208"/>
              <a:gd name="connsiteY20769" fmla="*/ 8331879 h 8856097"/>
              <a:gd name="connsiteX20770" fmla="*/ 8534352 w 8830208"/>
              <a:gd name="connsiteY20770" fmla="*/ 8322354 h 8856097"/>
              <a:gd name="connsiteX20771" fmla="*/ 8524827 w 8830208"/>
              <a:gd name="connsiteY20771" fmla="*/ 8331879 h 8856097"/>
              <a:gd name="connsiteX20772" fmla="*/ 8767715 w 8830208"/>
              <a:gd name="connsiteY20772" fmla="*/ 8331879 h 8856097"/>
              <a:gd name="connsiteX20773" fmla="*/ 8771915 w 8830208"/>
              <a:gd name="connsiteY20773" fmla="*/ 8341404 h 8856097"/>
              <a:gd name="connsiteX20774" fmla="*/ 8782002 w 8830208"/>
              <a:gd name="connsiteY20774" fmla="*/ 8331879 h 8856097"/>
              <a:gd name="connsiteX20775" fmla="*/ 8777802 w 8830208"/>
              <a:gd name="connsiteY20775" fmla="*/ 8322354 h 8856097"/>
              <a:gd name="connsiteX20776" fmla="*/ 8767715 w 8830208"/>
              <a:gd name="connsiteY20776" fmla="*/ 8331879 h 8856097"/>
              <a:gd name="connsiteX20777" fmla="*/ 6496003 w 8830208"/>
              <a:gd name="connsiteY20777" fmla="*/ 8341404 h 8856097"/>
              <a:gd name="connsiteX20778" fmla="*/ 6505528 w 8830208"/>
              <a:gd name="connsiteY20778" fmla="*/ 8350929 h 8856097"/>
              <a:gd name="connsiteX20779" fmla="*/ 6515053 w 8830208"/>
              <a:gd name="connsiteY20779" fmla="*/ 8341404 h 8856097"/>
              <a:gd name="connsiteX20780" fmla="*/ 6505528 w 8830208"/>
              <a:gd name="connsiteY20780" fmla="*/ 8331879 h 8856097"/>
              <a:gd name="connsiteX20781" fmla="*/ 6496003 w 8830208"/>
              <a:gd name="connsiteY20781" fmla="*/ 8341404 h 8856097"/>
              <a:gd name="connsiteX20782" fmla="*/ 6867478 w 8830208"/>
              <a:gd name="connsiteY20782" fmla="*/ 8341404 h 8856097"/>
              <a:gd name="connsiteX20783" fmla="*/ 6877565 w 8830208"/>
              <a:gd name="connsiteY20783" fmla="*/ 8350929 h 8856097"/>
              <a:gd name="connsiteX20784" fmla="*/ 6881765 w 8830208"/>
              <a:gd name="connsiteY20784" fmla="*/ 8341404 h 8856097"/>
              <a:gd name="connsiteX20785" fmla="*/ 6871678 w 8830208"/>
              <a:gd name="connsiteY20785" fmla="*/ 8331879 h 8856097"/>
              <a:gd name="connsiteX20786" fmla="*/ 6867478 w 8830208"/>
              <a:gd name="connsiteY20786" fmla="*/ 8341404 h 8856097"/>
              <a:gd name="connsiteX20787" fmla="*/ 8327765 w 8830208"/>
              <a:gd name="connsiteY20787" fmla="*/ 8349730 h 8856097"/>
              <a:gd name="connsiteX20788" fmla="*/ 8319983 w 8830208"/>
              <a:gd name="connsiteY20788" fmla="*/ 8385448 h 8856097"/>
              <a:gd name="connsiteX20789" fmla="*/ 8324069 w 8830208"/>
              <a:gd name="connsiteY20789" fmla="*/ 8410460 h 8856097"/>
              <a:gd name="connsiteX20790" fmla="*/ 8338195 w 8830208"/>
              <a:gd name="connsiteY20790" fmla="*/ 8417604 h 8856097"/>
              <a:gd name="connsiteX20791" fmla="*/ 8346615 w 8830208"/>
              <a:gd name="connsiteY20791" fmla="*/ 8398554 h 8856097"/>
              <a:gd name="connsiteX20792" fmla="*/ 8352825 w 8830208"/>
              <a:gd name="connsiteY20792" fmla="*/ 8379504 h 8856097"/>
              <a:gd name="connsiteX20793" fmla="*/ 8357702 w 8830208"/>
              <a:gd name="connsiteY20793" fmla="*/ 8389734 h 8856097"/>
              <a:gd name="connsiteX20794" fmla="*/ 8371428 w 8830208"/>
              <a:gd name="connsiteY20794" fmla="*/ 8387439 h 8856097"/>
              <a:gd name="connsiteX20795" fmla="*/ 8391477 w 8830208"/>
              <a:gd name="connsiteY20795" fmla="*/ 8358159 h 8856097"/>
              <a:gd name="connsiteX20796" fmla="*/ 8361188 w 8830208"/>
              <a:gd name="connsiteY20796" fmla="*/ 8360454 h 8856097"/>
              <a:gd name="connsiteX20797" fmla="*/ 8354721 w 8830208"/>
              <a:gd name="connsiteY20797" fmla="*/ 8374742 h 8856097"/>
              <a:gd name="connsiteX20798" fmla="*/ 8354044 w 8830208"/>
              <a:gd name="connsiteY20798" fmla="*/ 8353311 h 8856097"/>
              <a:gd name="connsiteX20799" fmla="*/ 8327765 w 8830208"/>
              <a:gd name="connsiteY20799" fmla="*/ 8349730 h 8856097"/>
              <a:gd name="connsiteX20800" fmla="*/ 8667702 w 8830208"/>
              <a:gd name="connsiteY20800" fmla="*/ 8341404 h 8856097"/>
              <a:gd name="connsiteX20801" fmla="*/ 8677227 w 8830208"/>
              <a:gd name="connsiteY20801" fmla="*/ 8350929 h 8856097"/>
              <a:gd name="connsiteX20802" fmla="*/ 8686752 w 8830208"/>
              <a:gd name="connsiteY20802" fmla="*/ 8341404 h 8856097"/>
              <a:gd name="connsiteX20803" fmla="*/ 8677227 w 8830208"/>
              <a:gd name="connsiteY20803" fmla="*/ 8331879 h 8856097"/>
              <a:gd name="connsiteX20804" fmla="*/ 8667702 w 8830208"/>
              <a:gd name="connsiteY20804" fmla="*/ 8341404 h 8856097"/>
              <a:gd name="connsiteX20805" fmla="*/ 8239078 w 8830208"/>
              <a:gd name="connsiteY20805" fmla="*/ 8354673 h 8856097"/>
              <a:gd name="connsiteX20806" fmla="*/ 8252289 w 8830208"/>
              <a:gd name="connsiteY20806" fmla="*/ 8373009 h 8856097"/>
              <a:gd name="connsiteX20807" fmla="*/ 8265500 w 8830208"/>
              <a:gd name="connsiteY20807" fmla="*/ 8378076 h 8856097"/>
              <a:gd name="connsiteX20808" fmla="*/ 8260700 w 8830208"/>
              <a:gd name="connsiteY20808" fmla="*/ 8359741 h 8856097"/>
              <a:gd name="connsiteX20809" fmla="*/ 8239078 w 8830208"/>
              <a:gd name="connsiteY20809" fmla="*/ 8354673 h 8856097"/>
              <a:gd name="connsiteX20810" fmla="*/ 8573205 w 8830208"/>
              <a:gd name="connsiteY20810" fmla="*/ 8356483 h 8856097"/>
              <a:gd name="connsiteX20811" fmla="*/ 8578958 w 8830208"/>
              <a:gd name="connsiteY20811" fmla="*/ 8362246 h 8856097"/>
              <a:gd name="connsiteX20812" fmla="*/ 8578205 w 8830208"/>
              <a:gd name="connsiteY20812" fmla="*/ 8343986 h 8856097"/>
              <a:gd name="connsiteX20813" fmla="*/ 8573205 w 8830208"/>
              <a:gd name="connsiteY20813" fmla="*/ 8356483 h 8856097"/>
              <a:gd name="connsiteX20814" fmla="*/ 6453140 w 8830208"/>
              <a:gd name="connsiteY20814" fmla="*/ 8360454 h 8856097"/>
              <a:gd name="connsiteX20815" fmla="*/ 6463227 w 8830208"/>
              <a:gd name="connsiteY20815" fmla="*/ 8369979 h 8856097"/>
              <a:gd name="connsiteX20816" fmla="*/ 6467428 w 8830208"/>
              <a:gd name="connsiteY20816" fmla="*/ 8360454 h 8856097"/>
              <a:gd name="connsiteX20817" fmla="*/ 6457340 w 8830208"/>
              <a:gd name="connsiteY20817" fmla="*/ 8350929 h 8856097"/>
              <a:gd name="connsiteX20818" fmla="*/ 6453140 w 8830208"/>
              <a:gd name="connsiteY20818" fmla="*/ 8360454 h 8856097"/>
              <a:gd name="connsiteX20819" fmla="*/ 8148590 w 8830208"/>
              <a:gd name="connsiteY20819" fmla="*/ 8360454 h 8856097"/>
              <a:gd name="connsiteX20820" fmla="*/ 8163440 w 8830208"/>
              <a:gd name="connsiteY20820" fmla="*/ 8369979 h 8856097"/>
              <a:gd name="connsiteX20821" fmla="*/ 8172403 w 8830208"/>
              <a:gd name="connsiteY20821" fmla="*/ 8360454 h 8856097"/>
              <a:gd name="connsiteX20822" fmla="*/ 8157553 w 8830208"/>
              <a:gd name="connsiteY20822" fmla="*/ 8350929 h 8856097"/>
              <a:gd name="connsiteX20823" fmla="*/ 8148590 w 8830208"/>
              <a:gd name="connsiteY20823" fmla="*/ 8360454 h 8856097"/>
              <a:gd name="connsiteX20824" fmla="*/ 7348490 w 8830208"/>
              <a:gd name="connsiteY20824" fmla="*/ 8369979 h 8856097"/>
              <a:gd name="connsiteX20825" fmla="*/ 7358577 w 8830208"/>
              <a:gd name="connsiteY20825" fmla="*/ 8379504 h 8856097"/>
              <a:gd name="connsiteX20826" fmla="*/ 7362778 w 8830208"/>
              <a:gd name="connsiteY20826" fmla="*/ 8369979 h 8856097"/>
              <a:gd name="connsiteX20827" fmla="*/ 7352690 w 8830208"/>
              <a:gd name="connsiteY20827" fmla="*/ 8360454 h 8856097"/>
              <a:gd name="connsiteX20828" fmla="*/ 7348490 w 8830208"/>
              <a:gd name="connsiteY20828" fmla="*/ 8369979 h 8856097"/>
              <a:gd name="connsiteX20829" fmla="*/ 8283788 w 8830208"/>
              <a:gd name="connsiteY20829" fmla="*/ 8366541 h 8856097"/>
              <a:gd name="connsiteX20830" fmla="*/ 8296790 w 8830208"/>
              <a:gd name="connsiteY20830" fmla="*/ 8389029 h 8856097"/>
              <a:gd name="connsiteX20831" fmla="*/ 8305753 w 8830208"/>
              <a:gd name="connsiteY20831" fmla="*/ 8374742 h 8856097"/>
              <a:gd name="connsiteX20832" fmla="*/ 8283788 w 8830208"/>
              <a:gd name="connsiteY20832" fmla="*/ 8366541 h 8856097"/>
              <a:gd name="connsiteX20833" fmla="*/ 8467677 w 8830208"/>
              <a:gd name="connsiteY20833" fmla="*/ 8370542 h 8856097"/>
              <a:gd name="connsiteX20834" fmla="*/ 8477202 w 8830208"/>
              <a:gd name="connsiteY20834" fmla="*/ 8374742 h 8856097"/>
              <a:gd name="connsiteX20835" fmla="*/ 8486727 w 8830208"/>
              <a:gd name="connsiteY20835" fmla="*/ 8364655 h 8856097"/>
              <a:gd name="connsiteX20836" fmla="*/ 8477202 w 8830208"/>
              <a:gd name="connsiteY20836" fmla="*/ 8360454 h 8856097"/>
              <a:gd name="connsiteX20837" fmla="*/ 8467677 w 8830208"/>
              <a:gd name="connsiteY20837" fmla="*/ 8370542 h 8856097"/>
              <a:gd name="connsiteX20838" fmla="*/ 6762703 w 8830208"/>
              <a:gd name="connsiteY20838" fmla="*/ 8379504 h 8856097"/>
              <a:gd name="connsiteX20839" fmla="*/ 6772790 w 8830208"/>
              <a:gd name="connsiteY20839" fmla="*/ 8389029 h 8856097"/>
              <a:gd name="connsiteX20840" fmla="*/ 6776990 w 8830208"/>
              <a:gd name="connsiteY20840" fmla="*/ 8379504 h 8856097"/>
              <a:gd name="connsiteX20841" fmla="*/ 6766903 w 8830208"/>
              <a:gd name="connsiteY20841" fmla="*/ 8369979 h 8856097"/>
              <a:gd name="connsiteX20842" fmla="*/ 6762703 w 8830208"/>
              <a:gd name="connsiteY20842" fmla="*/ 8379504 h 8856097"/>
              <a:gd name="connsiteX20843" fmla="*/ 7157990 w 8830208"/>
              <a:gd name="connsiteY20843" fmla="*/ 8379504 h 8856097"/>
              <a:gd name="connsiteX20844" fmla="*/ 7168077 w 8830208"/>
              <a:gd name="connsiteY20844" fmla="*/ 8389029 h 8856097"/>
              <a:gd name="connsiteX20845" fmla="*/ 7172278 w 8830208"/>
              <a:gd name="connsiteY20845" fmla="*/ 8379504 h 8856097"/>
              <a:gd name="connsiteX20846" fmla="*/ 7162190 w 8830208"/>
              <a:gd name="connsiteY20846" fmla="*/ 8369979 h 8856097"/>
              <a:gd name="connsiteX20847" fmla="*/ 7157990 w 8830208"/>
              <a:gd name="connsiteY20847" fmla="*/ 8379504 h 8856097"/>
              <a:gd name="connsiteX20848" fmla="*/ 7810453 w 8830208"/>
              <a:gd name="connsiteY20848" fmla="*/ 8379504 h 8856097"/>
              <a:gd name="connsiteX20849" fmla="*/ 7819978 w 8830208"/>
              <a:gd name="connsiteY20849" fmla="*/ 8389029 h 8856097"/>
              <a:gd name="connsiteX20850" fmla="*/ 7829503 w 8830208"/>
              <a:gd name="connsiteY20850" fmla="*/ 8379504 h 8856097"/>
              <a:gd name="connsiteX20851" fmla="*/ 7819978 w 8830208"/>
              <a:gd name="connsiteY20851" fmla="*/ 8369979 h 8856097"/>
              <a:gd name="connsiteX20852" fmla="*/ 7810453 w 8830208"/>
              <a:gd name="connsiteY20852" fmla="*/ 8379504 h 8856097"/>
              <a:gd name="connsiteX20853" fmla="*/ 8610552 w 8830208"/>
              <a:gd name="connsiteY20853" fmla="*/ 8380067 h 8856097"/>
              <a:gd name="connsiteX20854" fmla="*/ 8620077 w 8830208"/>
              <a:gd name="connsiteY20854" fmla="*/ 8384267 h 8856097"/>
              <a:gd name="connsiteX20855" fmla="*/ 8629602 w 8830208"/>
              <a:gd name="connsiteY20855" fmla="*/ 8374180 h 8856097"/>
              <a:gd name="connsiteX20856" fmla="*/ 8620077 w 8830208"/>
              <a:gd name="connsiteY20856" fmla="*/ 8369979 h 8856097"/>
              <a:gd name="connsiteX20857" fmla="*/ 8610552 w 8830208"/>
              <a:gd name="connsiteY20857" fmla="*/ 8380067 h 8856097"/>
              <a:gd name="connsiteX20858" fmla="*/ 8754180 w 8830208"/>
              <a:gd name="connsiteY20858" fmla="*/ 8385058 h 8856097"/>
              <a:gd name="connsiteX20859" fmla="*/ 8759933 w 8830208"/>
              <a:gd name="connsiteY20859" fmla="*/ 8390820 h 8856097"/>
              <a:gd name="connsiteX20860" fmla="*/ 8759180 w 8830208"/>
              <a:gd name="connsiteY20860" fmla="*/ 8372561 h 8856097"/>
              <a:gd name="connsiteX20861" fmla="*/ 8754180 w 8830208"/>
              <a:gd name="connsiteY20861" fmla="*/ 8385058 h 8856097"/>
              <a:gd name="connsiteX20862" fmla="*/ 6491240 w 8830208"/>
              <a:gd name="connsiteY20862" fmla="*/ 8389029 h 8856097"/>
              <a:gd name="connsiteX20863" fmla="*/ 6506651 w 8830208"/>
              <a:gd name="connsiteY20863" fmla="*/ 8398554 h 8856097"/>
              <a:gd name="connsiteX20864" fmla="*/ 6510290 w 8830208"/>
              <a:gd name="connsiteY20864" fmla="*/ 8389029 h 8856097"/>
              <a:gd name="connsiteX20865" fmla="*/ 6494879 w 8830208"/>
              <a:gd name="connsiteY20865" fmla="*/ 8379504 h 8856097"/>
              <a:gd name="connsiteX20866" fmla="*/ 6491240 w 8830208"/>
              <a:gd name="connsiteY20866" fmla="*/ 8389029 h 8856097"/>
              <a:gd name="connsiteX20867" fmla="*/ 6586490 w 8830208"/>
              <a:gd name="connsiteY20867" fmla="*/ 8389029 h 8856097"/>
              <a:gd name="connsiteX20868" fmla="*/ 6596577 w 8830208"/>
              <a:gd name="connsiteY20868" fmla="*/ 8398554 h 8856097"/>
              <a:gd name="connsiteX20869" fmla="*/ 6600778 w 8830208"/>
              <a:gd name="connsiteY20869" fmla="*/ 8389029 h 8856097"/>
              <a:gd name="connsiteX20870" fmla="*/ 6590690 w 8830208"/>
              <a:gd name="connsiteY20870" fmla="*/ 8379504 h 8856097"/>
              <a:gd name="connsiteX20871" fmla="*/ 6586490 w 8830208"/>
              <a:gd name="connsiteY20871" fmla="*/ 8389029 h 8856097"/>
              <a:gd name="connsiteX20872" fmla="*/ 6857953 w 8830208"/>
              <a:gd name="connsiteY20872" fmla="*/ 8389029 h 8856097"/>
              <a:gd name="connsiteX20873" fmla="*/ 6867478 w 8830208"/>
              <a:gd name="connsiteY20873" fmla="*/ 8398554 h 8856097"/>
              <a:gd name="connsiteX20874" fmla="*/ 6877003 w 8830208"/>
              <a:gd name="connsiteY20874" fmla="*/ 8389029 h 8856097"/>
              <a:gd name="connsiteX20875" fmla="*/ 6867478 w 8830208"/>
              <a:gd name="connsiteY20875" fmla="*/ 8379504 h 8856097"/>
              <a:gd name="connsiteX20876" fmla="*/ 6857953 w 8830208"/>
              <a:gd name="connsiteY20876" fmla="*/ 8389029 h 8856097"/>
              <a:gd name="connsiteX20877" fmla="*/ 8230429 w 8830208"/>
              <a:gd name="connsiteY20877" fmla="*/ 8392620 h 8856097"/>
              <a:gd name="connsiteX20878" fmla="*/ 8217027 w 8830208"/>
              <a:gd name="connsiteY20878" fmla="*/ 8408889 h 8856097"/>
              <a:gd name="connsiteX20879" fmla="*/ 8227895 w 8830208"/>
              <a:gd name="connsiteY20879" fmla="*/ 8419757 h 8856097"/>
              <a:gd name="connsiteX20880" fmla="*/ 8246993 w 8830208"/>
              <a:gd name="connsiteY20880" fmla="*/ 8397802 h 8856097"/>
              <a:gd name="connsiteX20881" fmla="*/ 8243840 w 8830208"/>
              <a:gd name="connsiteY20881" fmla="*/ 8376362 h 8856097"/>
              <a:gd name="connsiteX20882" fmla="*/ 8230429 w 8830208"/>
              <a:gd name="connsiteY20882" fmla="*/ 8392620 h 8856097"/>
              <a:gd name="connsiteX20883" fmla="*/ 7524703 w 8830208"/>
              <a:gd name="connsiteY20883" fmla="*/ 8398554 h 8856097"/>
              <a:gd name="connsiteX20884" fmla="*/ 7534790 w 8830208"/>
              <a:gd name="connsiteY20884" fmla="*/ 8408079 h 8856097"/>
              <a:gd name="connsiteX20885" fmla="*/ 7538990 w 8830208"/>
              <a:gd name="connsiteY20885" fmla="*/ 8398554 h 8856097"/>
              <a:gd name="connsiteX20886" fmla="*/ 7528903 w 8830208"/>
              <a:gd name="connsiteY20886" fmla="*/ 8389029 h 8856097"/>
              <a:gd name="connsiteX20887" fmla="*/ 7524703 w 8830208"/>
              <a:gd name="connsiteY20887" fmla="*/ 8398554 h 8856097"/>
              <a:gd name="connsiteX20888" fmla="*/ 8648652 w 8830208"/>
              <a:gd name="connsiteY20888" fmla="*/ 8398554 h 8856097"/>
              <a:gd name="connsiteX20889" fmla="*/ 8658177 w 8830208"/>
              <a:gd name="connsiteY20889" fmla="*/ 8408079 h 8856097"/>
              <a:gd name="connsiteX20890" fmla="*/ 8667702 w 8830208"/>
              <a:gd name="connsiteY20890" fmla="*/ 8398554 h 8856097"/>
              <a:gd name="connsiteX20891" fmla="*/ 8658177 w 8830208"/>
              <a:gd name="connsiteY20891" fmla="*/ 8389029 h 8856097"/>
              <a:gd name="connsiteX20892" fmla="*/ 8648652 w 8830208"/>
              <a:gd name="connsiteY20892" fmla="*/ 8398554 h 8856097"/>
              <a:gd name="connsiteX20893" fmla="*/ 6538865 w 8830208"/>
              <a:gd name="connsiteY20893" fmla="*/ 8408079 h 8856097"/>
              <a:gd name="connsiteX20894" fmla="*/ 6548952 w 8830208"/>
              <a:gd name="connsiteY20894" fmla="*/ 8417604 h 8856097"/>
              <a:gd name="connsiteX20895" fmla="*/ 6553153 w 8830208"/>
              <a:gd name="connsiteY20895" fmla="*/ 8408079 h 8856097"/>
              <a:gd name="connsiteX20896" fmla="*/ 6543065 w 8830208"/>
              <a:gd name="connsiteY20896" fmla="*/ 8398554 h 8856097"/>
              <a:gd name="connsiteX20897" fmla="*/ 6538865 w 8830208"/>
              <a:gd name="connsiteY20897" fmla="*/ 8408079 h 8856097"/>
              <a:gd name="connsiteX20898" fmla="*/ 6629353 w 8830208"/>
              <a:gd name="connsiteY20898" fmla="*/ 8408079 h 8856097"/>
              <a:gd name="connsiteX20899" fmla="*/ 6639440 w 8830208"/>
              <a:gd name="connsiteY20899" fmla="*/ 8417604 h 8856097"/>
              <a:gd name="connsiteX20900" fmla="*/ 6643640 w 8830208"/>
              <a:gd name="connsiteY20900" fmla="*/ 8408079 h 8856097"/>
              <a:gd name="connsiteX20901" fmla="*/ 6633553 w 8830208"/>
              <a:gd name="connsiteY20901" fmla="*/ 8398554 h 8856097"/>
              <a:gd name="connsiteX20902" fmla="*/ 6629353 w 8830208"/>
              <a:gd name="connsiteY20902" fmla="*/ 8408079 h 8856097"/>
              <a:gd name="connsiteX20903" fmla="*/ 6715078 w 8830208"/>
              <a:gd name="connsiteY20903" fmla="*/ 8408079 h 8856097"/>
              <a:gd name="connsiteX20904" fmla="*/ 6724603 w 8830208"/>
              <a:gd name="connsiteY20904" fmla="*/ 8417604 h 8856097"/>
              <a:gd name="connsiteX20905" fmla="*/ 6734128 w 8830208"/>
              <a:gd name="connsiteY20905" fmla="*/ 8408079 h 8856097"/>
              <a:gd name="connsiteX20906" fmla="*/ 6724603 w 8830208"/>
              <a:gd name="connsiteY20906" fmla="*/ 8398554 h 8856097"/>
              <a:gd name="connsiteX20907" fmla="*/ 6715078 w 8830208"/>
              <a:gd name="connsiteY20907" fmla="*/ 8408079 h 8856097"/>
              <a:gd name="connsiteX20908" fmla="*/ 7105603 w 8830208"/>
              <a:gd name="connsiteY20908" fmla="*/ 8408079 h 8856097"/>
              <a:gd name="connsiteX20909" fmla="*/ 7115690 w 8830208"/>
              <a:gd name="connsiteY20909" fmla="*/ 8417604 h 8856097"/>
              <a:gd name="connsiteX20910" fmla="*/ 7119890 w 8830208"/>
              <a:gd name="connsiteY20910" fmla="*/ 8408079 h 8856097"/>
              <a:gd name="connsiteX20911" fmla="*/ 7109803 w 8830208"/>
              <a:gd name="connsiteY20911" fmla="*/ 8398554 h 8856097"/>
              <a:gd name="connsiteX20912" fmla="*/ 7105603 w 8830208"/>
              <a:gd name="connsiteY20912" fmla="*/ 8408079 h 8856097"/>
              <a:gd name="connsiteX20913" fmla="*/ 7429453 w 8830208"/>
              <a:gd name="connsiteY20913" fmla="*/ 8413404 h 8856097"/>
              <a:gd name="connsiteX20914" fmla="*/ 7439130 w 8830208"/>
              <a:gd name="connsiteY20914" fmla="*/ 8422272 h 8856097"/>
              <a:gd name="connsiteX20915" fmla="*/ 7443331 w 8830208"/>
              <a:gd name="connsiteY20915" fmla="*/ 8407422 h 8856097"/>
              <a:gd name="connsiteX20916" fmla="*/ 7429453 w 8830208"/>
              <a:gd name="connsiteY20916" fmla="*/ 8413404 h 8856097"/>
              <a:gd name="connsiteX20917" fmla="*/ 8791527 w 8830208"/>
              <a:gd name="connsiteY20917" fmla="*/ 8412842 h 8856097"/>
              <a:gd name="connsiteX20918" fmla="*/ 8795271 w 8830208"/>
              <a:gd name="connsiteY20918" fmla="*/ 8427129 h 8856097"/>
              <a:gd name="connsiteX20919" fmla="*/ 8804500 w 8830208"/>
              <a:gd name="connsiteY20919" fmla="*/ 8412842 h 8856097"/>
              <a:gd name="connsiteX20920" fmla="*/ 8800757 w 8830208"/>
              <a:gd name="connsiteY20920" fmla="*/ 8398554 h 8856097"/>
              <a:gd name="connsiteX20921" fmla="*/ 8791527 w 8830208"/>
              <a:gd name="connsiteY20921" fmla="*/ 8412842 h 8856097"/>
              <a:gd name="connsiteX20922" fmla="*/ 8692305 w 8830208"/>
              <a:gd name="connsiteY20922" fmla="*/ 8416328 h 8856097"/>
              <a:gd name="connsiteX20923" fmla="*/ 8690563 w 8830208"/>
              <a:gd name="connsiteY20923" fmla="*/ 8434111 h 8856097"/>
              <a:gd name="connsiteX20924" fmla="*/ 8703773 w 8830208"/>
              <a:gd name="connsiteY20924" fmla="*/ 8416290 h 8856097"/>
              <a:gd name="connsiteX20925" fmla="*/ 8699764 w 8830208"/>
              <a:gd name="connsiteY20925" fmla="*/ 8404260 h 8856097"/>
              <a:gd name="connsiteX20926" fmla="*/ 8692305 w 8830208"/>
              <a:gd name="connsiteY20926" fmla="*/ 8416328 h 8856097"/>
              <a:gd name="connsiteX20927" fmla="*/ 6853190 w 8830208"/>
              <a:gd name="connsiteY20927" fmla="*/ 8427129 h 8856097"/>
              <a:gd name="connsiteX20928" fmla="*/ 6857390 w 8830208"/>
              <a:gd name="connsiteY20928" fmla="*/ 8436654 h 8856097"/>
              <a:gd name="connsiteX20929" fmla="*/ 6867478 w 8830208"/>
              <a:gd name="connsiteY20929" fmla="*/ 8427129 h 8856097"/>
              <a:gd name="connsiteX20930" fmla="*/ 6863277 w 8830208"/>
              <a:gd name="connsiteY20930" fmla="*/ 8417604 h 8856097"/>
              <a:gd name="connsiteX20931" fmla="*/ 6853190 w 8830208"/>
              <a:gd name="connsiteY20931" fmla="*/ 8427129 h 8856097"/>
              <a:gd name="connsiteX20932" fmla="*/ 7562803 w 8830208"/>
              <a:gd name="connsiteY20932" fmla="*/ 8427129 h 8856097"/>
              <a:gd name="connsiteX20933" fmla="*/ 7572328 w 8830208"/>
              <a:gd name="connsiteY20933" fmla="*/ 8436654 h 8856097"/>
              <a:gd name="connsiteX20934" fmla="*/ 7581853 w 8830208"/>
              <a:gd name="connsiteY20934" fmla="*/ 8427129 h 8856097"/>
              <a:gd name="connsiteX20935" fmla="*/ 7572328 w 8830208"/>
              <a:gd name="connsiteY20935" fmla="*/ 8417604 h 8856097"/>
              <a:gd name="connsiteX20936" fmla="*/ 7562803 w 8830208"/>
              <a:gd name="connsiteY20936" fmla="*/ 8427129 h 8856097"/>
              <a:gd name="connsiteX20937" fmla="*/ 8267653 w 8830208"/>
              <a:gd name="connsiteY20937" fmla="*/ 8431892 h 8856097"/>
              <a:gd name="connsiteX20938" fmla="*/ 8277178 w 8830208"/>
              <a:gd name="connsiteY20938" fmla="*/ 8446179 h 8856097"/>
              <a:gd name="connsiteX20939" fmla="*/ 8286703 w 8830208"/>
              <a:gd name="connsiteY20939" fmla="*/ 8431892 h 8856097"/>
              <a:gd name="connsiteX20940" fmla="*/ 8277178 w 8830208"/>
              <a:gd name="connsiteY20940" fmla="*/ 8417604 h 8856097"/>
              <a:gd name="connsiteX20941" fmla="*/ 8267653 w 8830208"/>
              <a:gd name="connsiteY20941" fmla="*/ 8431892 h 8856097"/>
              <a:gd name="connsiteX20942" fmla="*/ 6586490 w 8830208"/>
              <a:gd name="connsiteY20942" fmla="*/ 8436654 h 8856097"/>
              <a:gd name="connsiteX20943" fmla="*/ 6596577 w 8830208"/>
              <a:gd name="connsiteY20943" fmla="*/ 8446179 h 8856097"/>
              <a:gd name="connsiteX20944" fmla="*/ 6600778 w 8830208"/>
              <a:gd name="connsiteY20944" fmla="*/ 8436654 h 8856097"/>
              <a:gd name="connsiteX20945" fmla="*/ 6590690 w 8830208"/>
              <a:gd name="connsiteY20945" fmla="*/ 8427129 h 8856097"/>
              <a:gd name="connsiteX20946" fmla="*/ 6586490 w 8830208"/>
              <a:gd name="connsiteY20946" fmla="*/ 8436654 h 8856097"/>
              <a:gd name="connsiteX20947" fmla="*/ 7143703 w 8830208"/>
              <a:gd name="connsiteY20947" fmla="*/ 8436654 h 8856097"/>
              <a:gd name="connsiteX20948" fmla="*/ 7153228 w 8830208"/>
              <a:gd name="connsiteY20948" fmla="*/ 8446179 h 8856097"/>
              <a:gd name="connsiteX20949" fmla="*/ 7162753 w 8830208"/>
              <a:gd name="connsiteY20949" fmla="*/ 8436654 h 8856097"/>
              <a:gd name="connsiteX20950" fmla="*/ 7153228 w 8830208"/>
              <a:gd name="connsiteY20950" fmla="*/ 8427129 h 8856097"/>
              <a:gd name="connsiteX20951" fmla="*/ 7143703 w 8830208"/>
              <a:gd name="connsiteY20951" fmla="*/ 8436654 h 8856097"/>
              <a:gd name="connsiteX20952" fmla="*/ 7467553 w 8830208"/>
              <a:gd name="connsiteY20952" fmla="*/ 8436654 h 8856097"/>
              <a:gd name="connsiteX20953" fmla="*/ 7477078 w 8830208"/>
              <a:gd name="connsiteY20953" fmla="*/ 8446179 h 8856097"/>
              <a:gd name="connsiteX20954" fmla="*/ 7486603 w 8830208"/>
              <a:gd name="connsiteY20954" fmla="*/ 8436654 h 8856097"/>
              <a:gd name="connsiteX20955" fmla="*/ 7477078 w 8830208"/>
              <a:gd name="connsiteY20955" fmla="*/ 8427129 h 8856097"/>
              <a:gd name="connsiteX20956" fmla="*/ 7467553 w 8830208"/>
              <a:gd name="connsiteY20956" fmla="*/ 8436654 h 8856097"/>
              <a:gd name="connsiteX20957" fmla="*/ 7791403 w 8830208"/>
              <a:gd name="connsiteY20957" fmla="*/ 8436654 h 8856097"/>
              <a:gd name="connsiteX20958" fmla="*/ 7800928 w 8830208"/>
              <a:gd name="connsiteY20958" fmla="*/ 8446179 h 8856097"/>
              <a:gd name="connsiteX20959" fmla="*/ 7810453 w 8830208"/>
              <a:gd name="connsiteY20959" fmla="*/ 8436654 h 8856097"/>
              <a:gd name="connsiteX20960" fmla="*/ 7800928 w 8830208"/>
              <a:gd name="connsiteY20960" fmla="*/ 8427129 h 8856097"/>
              <a:gd name="connsiteX20961" fmla="*/ 7791403 w 8830208"/>
              <a:gd name="connsiteY20961" fmla="*/ 8436654 h 8856097"/>
              <a:gd name="connsiteX20962" fmla="*/ 8591502 w 8830208"/>
              <a:gd name="connsiteY20962" fmla="*/ 8437216 h 8856097"/>
              <a:gd name="connsiteX20963" fmla="*/ 8601027 w 8830208"/>
              <a:gd name="connsiteY20963" fmla="*/ 8441417 h 8856097"/>
              <a:gd name="connsiteX20964" fmla="*/ 8610552 w 8830208"/>
              <a:gd name="connsiteY20964" fmla="*/ 8431330 h 8856097"/>
              <a:gd name="connsiteX20965" fmla="*/ 8601027 w 8830208"/>
              <a:gd name="connsiteY20965" fmla="*/ 8427129 h 8856097"/>
              <a:gd name="connsiteX20966" fmla="*/ 8591502 w 8830208"/>
              <a:gd name="connsiteY20966" fmla="*/ 8437216 h 8856097"/>
              <a:gd name="connsiteX20967" fmla="*/ 7372303 w 8830208"/>
              <a:gd name="connsiteY20967" fmla="*/ 8446741 h 8856097"/>
              <a:gd name="connsiteX20968" fmla="*/ 7381828 w 8830208"/>
              <a:gd name="connsiteY20968" fmla="*/ 8450942 h 8856097"/>
              <a:gd name="connsiteX20969" fmla="*/ 7391353 w 8830208"/>
              <a:gd name="connsiteY20969" fmla="*/ 8440855 h 8856097"/>
              <a:gd name="connsiteX20970" fmla="*/ 7381828 w 8830208"/>
              <a:gd name="connsiteY20970" fmla="*/ 8436654 h 8856097"/>
              <a:gd name="connsiteX20971" fmla="*/ 7372303 w 8830208"/>
              <a:gd name="connsiteY20971" fmla="*/ 8446741 h 8856097"/>
              <a:gd name="connsiteX20972" fmla="*/ 8305753 w 8830208"/>
              <a:gd name="connsiteY20972" fmla="*/ 8450942 h 8856097"/>
              <a:gd name="connsiteX20973" fmla="*/ 8267957 w 8830208"/>
              <a:gd name="connsiteY20973" fmla="*/ 8455866 h 8856097"/>
              <a:gd name="connsiteX20974" fmla="*/ 8250469 w 8830208"/>
              <a:gd name="connsiteY20974" fmla="*/ 8446513 h 8856097"/>
              <a:gd name="connsiteX20975" fmla="*/ 8255994 w 8830208"/>
              <a:gd name="connsiteY20975" fmla="*/ 8467620 h 8856097"/>
              <a:gd name="connsiteX20976" fmla="*/ 8308134 w 8830208"/>
              <a:gd name="connsiteY20976" fmla="*/ 8522065 h 8856097"/>
              <a:gd name="connsiteX20977" fmla="*/ 8315278 w 8830208"/>
              <a:gd name="connsiteY20977" fmla="*/ 8508092 h 8856097"/>
              <a:gd name="connsiteX20978" fmla="*/ 8296228 w 8830208"/>
              <a:gd name="connsiteY20978" fmla="*/ 8493804 h 8856097"/>
              <a:gd name="connsiteX20979" fmla="*/ 8277178 w 8830208"/>
              <a:gd name="connsiteY20979" fmla="*/ 8483489 h 8856097"/>
              <a:gd name="connsiteX20980" fmla="*/ 8288998 w 8830208"/>
              <a:gd name="connsiteY20980" fmla="*/ 8477107 h 8856097"/>
              <a:gd name="connsiteX20981" fmla="*/ 8324803 w 8830208"/>
              <a:gd name="connsiteY20981" fmla="*/ 8446856 h 8856097"/>
              <a:gd name="connsiteX20982" fmla="*/ 8315278 w 8830208"/>
              <a:gd name="connsiteY20982" fmla="*/ 8436654 h 8856097"/>
              <a:gd name="connsiteX20983" fmla="*/ 8305753 w 8830208"/>
              <a:gd name="connsiteY20983" fmla="*/ 8450942 h 8856097"/>
              <a:gd name="connsiteX20984" fmla="*/ 6624590 w 8830208"/>
              <a:gd name="connsiteY20984" fmla="*/ 8455704 h 8856097"/>
              <a:gd name="connsiteX20985" fmla="*/ 6634677 w 8830208"/>
              <a:gd name="connsiteY20985" fmla="*/ 8465229 h 8856097"/>
              <a:gd name="connsiteX20986" fmla="*/ 6638878 w 8830208"/>
              <a:gd name="connsiteY20986" fmla="*/ 8455704 h 8856097"/>
              <a:gd name="connsiteX20987" fmla="*/ 6628790 w 8830208"/>
              <a:gd name="connsiteY20987" fmla="*/ 8446179 h 8856097"/>
              <a:gd name="connsiteX20988" fmla="*/ 6624590 w 8830208"/>
              <a:gd name="connsiteY20988" fmla="*/ 8455704 h 8856097"/>
              <a:gd name="connsiteX20989" fmla="*/ 6800803 w 8830208"/>
              <a:gd name="connsiteY20989" fmla="*/ 8455704 h 8856097"/>
              <a:gd name="connsiteX20990" fmla="*/ 6810328 w 8830208"/>
              <a:gd name="connsiteY20990" fmla="*/ 8465229 h 8856097"/>
              <a:gd name="connsiteX20991" fmla="*/ 6819853 w 8830208"/>
              <a:gd name="connsiteY20991" fmla="*/ 8455704 h 8856097"/>
              <a:gd name="connsiteX20992" fmla="*/ 6810328 w 8830208"/>
              <a:gd name="connsiteY20992" fmla="*/ 8446179 h 8856097"/>
              <a:gd name="connsiteX20993" fmla="*/ 6800803 w 8830208"/>
              <a:gd name="connsiteY20993" fmla="*/ 8455704 h 8856097"/>
              <a:gd name="connsiteX20994" fmla="*/ 6900815 w 8830208"/>
              <a:gd name="connsiteY20994" fmla="*/ 8455704 h 8856097"/>
              <a:gd name="connsiteX20995" fmla="*/ 6910902 w 8830208"/>
              <a:gd name="connsiteY20995" fmla="*/ 8465229 h 8856097"/>
              <a:gd name="connsiteX20996" fmla="*/ 6915103 w 8830208"/>
              <a:gd name="connsiteY20996" fmla="*/ 8455704 h 8856097"/>
              <a:gd name="connsiteX20997" fmla="*/ 6905015 w 8830208"/>
              <a:gd name="connsiteY20997" fmla="*/ 8446179 h 8856097"/>
              <a:gd name="connsiteX20998" fmla="*/ 6900815 w 8830208"/>
              <a:gd name="connsiteY20998" fmla="*/ 8455704 h 8856097"/>
              <a:gd name="connsiteX20999" fmla="*/ 7181803 w 8830208"/>
              <a:gd name="connsiteY20999" fmla="*/ 8455704 h 8856097"/>
              <a:gd name="connsiteX21000" fmla="*/ 7191328 w 8830208"/>
              <a:gd name="connsiteY21000" fmla="*/ 8465229 h 8856097"/>
              <a:gd name="connsiteX21001" fmla="*/ 7200853 w 8830208"/>
              <a:gd name="connsiteY21001" fmla="*/ 8455704 h 8856097"/>
              <a:gd name="connsiteX21002" fmla="*/ 7191328 w 8830208"/>
              <a:gd name="connsiteY21002" fmla="*/ 8446179 h 8856097"/>
              <a:gd name="connsiteX21003" fmla="*/ 7181803 w 8830208"/>
              <a:gd name="connsiteY21003" fmla="*/ 8455704 h 8856097"/>
              <a:gd name="connsiteX21004" fmla="*/ 7505653 w 8830208"/>
              <a:gd name="connsiteY21004" fmla="*/ 8455704 h 8856097"/>
              <a:gd name="connsiteX21005" fmla="*/ 7515178 w 8830208"/>
              <a:gd name="connsiteY21005" fmla="*/ 8465229 h 8856097"/>
              <a:gd name="connsiteX21006" fmla="*/ 7524703 w 8830208"/>
              <a:gd name="connsiteY21006" fmla="*/ 8455704 h 8856097"/>
              <a:gd name="connsiteX21007" fmla="*/ 7515178 w 8830208"/>
              <a:gd name="connsiteY21007" fmla="*/ 8446179 h 8856097"/>
              <a:gd name="connsiteX21008" fmla="*/ 7505653 w 8830208"/>
              <a:gd name="connsiteY21008" fmla="*/ 8455704 h 8856097"/>
              <a:gd name="connsiteX21009" fmla="*/ 8072390 w 8830208"/>
              <a:gd name="connsiteY21009" fmla="*/ 8455704 h 8856097"/>
              <a:gd name="connsiteX21010" fmla="*/ 8076590 w 8830208"/>
              <a:gd name="connsiteY21010" fmla="*/ 8465229 h 8856097"/>
              <a:gd name="connsiteX21011" fmla="*/ 8086678 w 8830208"/>
              <a:gd name="connsiteY21011" fmla="*/ 8455704 h 8856097"/>
              <a:gd name="connsiteX21012" fmla="*/ 8082477 w 8830208"/>
              <a:gd name="connsiteY21012" fmla="*/ 8446179 h 8856097"/>
              <a:gd name="connsiteX21013" fmla="*/ 8072390 w 8830208"/>
              <a:gd name="connsiteY21013" fmla="*/ 8455704 h 8856097"/>
              <a:gd name="connsiteX21014" fmla="*/ 8629602 w 8830208"/>
              <a:gd name="connsiteY21014" fmla="*/ 8455704 h 8856097"/>
              <a:gd name="connsiteX21015" fmla="*/ 8639127 w 8830208"/>
              <a:gd name="connsiteY21015" fmla="*/ 8465229 h 8856097"/>
              <a:gd name="connsiteX21016" fmla="*/ 8648652 w 8830208"/>
              <a:gd name="connsiteY21016" fmla="*/ 8455704 h 8856097"/>
              <a:gd name="connsiteX21017" fmla="*/ 8639127 w 8830208"/>
              <a:gd name="connsiteY21017" fmla="*/ 8446179 h 8856097"/>
              <a:gd name="connsiteX21018" fmla="*/ 8629602 w 8830208"/>
              <a:gd name="connsiteY21018" fmla="*/ 8455704 h 8856097"/>
              <a:gd name="connsiteX21019" fmla="*/ 7410403 w 8830208"/>
              <a:gd name="connsiteY21019" fmla="*/ 8465229 h 8856097"/>
              <a:gd name="connsiteX21020" fmla="*/ 7419928 w 8830208"/>
              <a:gd name="connsiteY21020" fmla="*/ 8474754 h 8856097"/>
              <a:gd name="connsiteX21021" fmla="*/ 7429453 w 8830208"/>
              <a:gd name="connsiteY21021" fmla="*/ 8465229 h 8856097"/>
              <a:gd name="connsiteX21022" fmla="*/ 7419928 w 8830208"/>
              <a:gd name="connsiteY21022" fmla="*/ 8455704 h 8856097"/>
              <a:gd name="connsiteX21023" fmla="*/ 7410403 w 8830208"/>
              <a:gd name="connsiteY21023" fmla="*/ 8465229 h 8856097"/>
              <a:gd name="connsiteX21024" fmla="*/ 7834265 w 8830208"/>
              <a:gd name="connsiteY21024" fmla="*/ 8465229 h 8856097"/>
              <a:gd name="connsiteX21025" fmla="*/ 7844352 w 8830208"/>
              <a:gd name="connsiteY21025" fmla="*/ 8474754 h 8856097"/>
              <a:gd name="connsiteX21026" fmla="*/ 7848553 w 8830208"/>
              <a:gd name="connsiteY21026" fmla="*/ 8465229 h 8856097"/>
              <a:gd name="connsiteX21027" fmla="*/ 7838465 w 8830208"/>
              <a:gd name="connsiteY21027" fmla="*/ 8455704 h 8856097"/>
              <a:gd name="connsiteX21028" fmla="*/ 7834265 w 8830208"/>
              <a:gd name="connsiteY21028" fmla="*/ 8465229 h 8856097"/>
              <a:gd name="connsiteX21029" fmla="*/ 8773230 w 8830208"/>
              <a:gd name="connsiteY21029" fmla="*/ 8470782 h 8856097"/>
              <a:gd name="connsiteX21030" fmla="*/ 8778983 w 8830208"/>
              <a:gd name="connsiteY21030" fmla="*/ 8476545 h 8856097"/>
              <a:gd name="connsiteX21031" fmla="*/ 8778230 w 8830208"/>
              <a:gd name="connsiteY21031" fmla="*/ 8458285 h 8856097"/>
              <a:gd name="connsiteX21032" fmla="*/ 8773230 w 8830208"/>
              <a:gd name="connsiteY21032" fmla="*/ 8470782 h 8856097"/>
              <a:gd name="connsiteX21033" fmla="*/ 6667453 w 8830208"/>
              <a:gd name="connsiteY21033" fmla="*/ 8474754 h 8856097"/>
              <a:gd name="connsiteX21034" fmla="*/ 6677540 w 8830208"/>
              <a:gd name="connsiteY21034" fmla="*/ 8484279 h 8856097"/>
              <a:gd name="connsiteX21035" fmla="*/ 6681740 w 8830208"/>
              <a:gd name="connsiteY21035" fmla="*/ 8474754 h 8856097"/>
              <a:gd name="connsiteX21036" fmla="*/ 6671653 w 8830208"/>
              <a:gd name="connsiteY21036" fmla="*/ 8465229 h 8856097"/>
              <a:gd name="connsiteX21037" fmla="*/ 6667453 w 8830208"/>
              <a:gd name="connsiteY21037" fmla="*/ 8474754 h 8856097"/>
              <a:gd name="connsiteX21038" fmla="*/ 6753178 w 8830208"/>
              <a:gd name="connsiteY21038" fmla="*/ 8474754 h 8856097"/>
              <a:gd name="connsiteX21039" fmla="*/ 6763265 w 8830208"/>
              <a:gd name="connsiteY21039" fmla="*/ 8484279 h 8856097"/>
              <a:gd name="connsiteX21040" fmla="*/ 6767465 w 8830208"/>
              <a:gd name="connsiteY21040" fmla="*/ 8474754 h 8856097"/>
              <a:gd name="connsiteX21041" fmla="*/ 6757378 w 8830208"/>
              <a:gd name="connsiteY21041" fmla="*/ 8465229 h 8856097"/>
              <a:gd name="connsiteX21042" fmla="*/ 6753178 w 8830208"/>
              <a:gd name="connsiteY21042" fmla="*/ 8474754 h 8856097"/>
              <a:gd name="connsiteX21043" fmla="*/ 6848428 w 8830208"/>
              <a:gd name="connsiteY21043" fmla="*/ 8474754 h 8856097"/>
              <a:gd name="connsiteX21044" fmla="*/ 6858515 w 8830208"/>
              <a:gd name="connsiteY21044" fmla="*/ 8484279 h 8856097"/>
              <a:gd name="connsiteX21045" fmla="*/ 6862715 w 8830208"/>
              <a:gd name="connsiteY21045" fmla="*/ 8474754 h 8856097"/>
              <a:gd name="connsiteX21046" fmla="*/ 6852628 w 8830208"/>
              <a:gd name="connsiteY21046" fmla="*/ 8465229 h 8856097"/>
              <a:gd name="connsiteX21047" fmla="*/ 6848428 w 8830208"/>
              <a:gd name="connsiteY21047" fmla="*/ 8474754 h 8856097"/>
              <a:gd name="connsiteX21048" fmla="*/ 7224665 w 8830208"/>
              <a:gd name="connsiteY21048" fmla="*/ 8474754 h 8856097"/>
              <a:gd name="connsiteX21049" fmla="*/ 7228865 w 8830208"/>
              <a:gd name="connsiteY21049" fmla="*/ 8484279 h 8856097"/>
              <a:gd name="connsiteX21050" fmla="*/ 7238953 w 8830208"/>
              <a:gd name="connsiteY21050" fmla="*/ 8474754 h 8856097"/>
              <a:gd name="connsiteX21051" fmla="*/ 7234752 w 8830208"/>
              <a:gd name="connsiteY21051" fmla="*/ 8465229 h 8856097"/>
              <a:gd name="connsiteX21052" fmla="*/ 7224665 w 8830208"/>
              <a:gd name="connsiteY21052" fmla="*/ 8474754 h 8856097"/>
              <a:gd name="connsiteX21053" fmla="*/ 7319915 w 8830208"/>
              <a:gd name="connsiteY21053" fmla="*/ 8474754 h 8856097"/>
              <a:gd name="connsiteX21054" fmla="*/ 7330002 w 8830208"/>
              <a:gd name="connsiteY21054" fmla="*/ 8484279 h 8856097"/>
              <a:gd name="connsiteX21055" fmla="*/ 7334203 w 8830208"/>
              <a:gd name="connsiteY21055" fmla="*/ 8474754 h 8856097"/>
              <a:gd name="connsiteX21056" fmla="*/ 7324115 w 8830208"/>
              <a:gd name="connsiteY21056" fmla="*/ 8465229 h 8856097"/>
              <a:gd name="connsiteX21057" fmla="*/ 7319915 w 8830208"/>
              <a:gd name="connsiteY21057" fmla="*/ 8474754 h 8856097"/>
              <a:gd name="connsiteX21058" fmla="*/ 7648528 w 8830208"/>
              <a:gd name="connsiteY21058" fmla="*/ 8474754 h 8856097"/>
              <a:gd name="connsiteX21059" fmla="*/ 7658053 w 8830208"/>
              <a:gd name="connsiteY21059" fmla="*/ 8484279 h 8856097"/>
              <a:gd name="connsiteX21060" fmla="*/ 7667578 w 8830208"/>
              <a:gd name="connsiteY21060" fmla="*/ 8474754 h 8856097"/>
              <a:gd name="connsiteX21061" fmla="*/ 7658053 w 8830208"/>
              <a:gd name="connsiteY21061" fmla="*/ 8465229 h 8856097"/>
              <a:gd name="connsiteX21062" fmla="*/ 7648528 w 8830208"/>
              <a:gd name="connsiteY21062" fmla="*/ 8474754 h 8856097"/>
              <a:gd name="connsiteX21063" fmla="*/ 7453265 w 8830208"/>
              <a:gd name="connsiteY21063" fmla="*/ 8484279 h 8856097"/>
              <a:gd name="connsiteX21064" fmla="*/ 7457465 w 8830208"/>
              <a:gd name="connsiteY21064" fmla="*/ 8493804 h 8856097"/>
              <a:gd name="connsiteX21065" fmla="*/ 7467553 w 8830208"/>
              <a:gd name="connsiteY21065" fmla="*/ 8484279 h 8856097"/>
              <a:gd name="connsiteX21066" fmla="*/ 7463352 w 8830208"/>
              <a:gd name="connsiteY21066" fmla="*/ 8474754 h 8856097"/>
              <a:gd name="connsiteX21067" fmla="*/ 7453265 w 8830208"/>
              <a:gd name="connsiteY21067" fmla="*/ 8484279 h 8856097"/>
              <a:gd name="connsiteX21068" fmla="*/ 7548515 w 8830208"/>
              <a:gd name="connsiteY21068" fmla="*/ 8484279 h 8856097"/>
              <a:gd name="connsiteX21069" fmla="*/ 7558602 w 8830208"/>
              <a:gd name="connsiteY21069" fmla="*/ 8493804 h 8856097"/>
              <a:gd name="connsiteX21070" fmla="*/ 7562803 w 8830208"/>
              <a:gd name="connsiteY21070" fmla="*/ 8484279 h 8856097"/>
              <a:gd name="connsiteX21071" fmla="*/ 7552715 w 8830208"/>
              <a:gd name="connsiteY21071" fmla="*/ 8474754 h 8856097"/>
              <a:gd name="connsiteX21072" fmla="*/ 7548515 w 8830208"/>
              <a:gd name="connsiteY21072" fmla="*/ 8484279 h 8856097"/>
              <a:gd name="connsiteX21073" fmla="*/ 8572452 w 8830208"/>
              <a:gd name="connsiteY21073" fmla="*/ 8484279 h 8856097"/>
              <a:gd name="connsiteX21074" fmla="*/ 8581977 w 8830208"/>
              <a:gd name="connsiteY21074" fmla="*/ 8493804 h 8856097"/>
              <a:gd name="connsiteX21075" fmla="*/ 8591502 w 8830208"/>
              <a:gd name="connsiteY21075" fmla="*/ 8484279 h 8856097"/>
              <a:gd name="connsiteX21076" fmla="*/ 8581977 w 8830208"/>
              <a:gd name="connsiteY21076" fmla="*/ 8474754 h 8856097"/>
              <a:gd name="connsiteX21077" fmla="*/ 8572452 w 8830208"/>
              <a:gd name="connsiteY21077" fmla="*/ 8484279 h 8856097"/>
              <a:gd name="connsiteX21078" fmla="*/ 7777115 w 8830208"/>
              <a:gd name="connsiteY21078" fmla="*/ 8493804 h 8856097"/>
              <a:gd name="connsiteX21079" fmla="*/ 7787202 w 8830208"/>
              <a:gd name="connsiteY21079" fmla="*/ 8503329 h 8856097"/>
              <a:gd name="connsiteX21080" fmla="*/ 7791403 w 8830208"/>
              <a:gd name="connsiteY21080" fmla="*/ 8493804 h 8856097"/>
              <a:gd name="connsiteX21081" fmla="*/ 7781315 w 8830208"/>
              <a:gd name="connsiteY21081" fmla="*/ 8484279 h 8856097"/>
              <a:gd name="connsiteX21082" fmla="*/ 7777115 w 8830208"/>
              <a:gd name="connsiteY21082" fmla="*/ 8493804 h 8856097"/>
              <a:gd name="connsiteX21083" fmla="*/ 6891290 w 8830208"/>
              <a:gd name="connsiteY21083" fmla="*/ 8503329 h 8856097"/>
              <a:gd name="connsiteX21084" fmla="*/ 6901377 w 8830208"/>
              <a:gd name="connsiteY21084" fmla="*/ 8512854 h 8856097"/>
              <a:gd name="connsiteX21085" fmla="*/ 6905578 w 8830208"/>
              <a:gd name="connsiteY21085" fmla="*/ 8503329 h 8856097"/>
              <a:gd name="connsiteX21086" fmla="*/ 6895490 w 8830208"/>
              <a:gd name="connsiteY21086" fmla="*/ 8493804 h 8856097"/>
              <a:gd name="connsiteX21087" fmla="*/ 6891290 w 8830208"/>
              <a:gd name="connsiteY21087" fmla="*/ 8503329 h 8856097"/>
              <a:gd name="connsiteX21088" fmla="*/ 7172278 w 8830208"/>
              <a:gd name="connsiteY21088" fmla="*/ 8508654 h 8856097"/>
              <a:gd name="connsiteX21089" fmla="*/ 7181955 w 8830208"/>
              <a:gd name="connsiteY21089" fmla="*/ 8517522 h 8856097"/>
              <a:gd name="connsiteX21090" fmla="*/ 7186156 w 8830208"/>
              <a:gd name="connsiteY21090" fmla="*/ 8502672 h 8856097"/>
              <a:gd name="connsiteX21091" fmla="*/ 7172278 w 8830208"/>
              <a:gd name="connsiteY21091" fmla="*/ 8508654 h 8856097"/>
              <a:gd name="connsiteX21092" fmla="*/ 7591378 w 8830208"/>
              <a:gd name="connsiteY21092" fmla="*/ 8503329 h 8856097"/>
              <a:gd name="connsiteX21093" fmla="*/ 7601465 w 8830208"/>
              <a:gd name="connsiteY21093" fmla="*/ 8512854 h 8856097"/>
              <a:gd name="connsiteX21094" fmla="*/ 7605665 w 8830208"/>
              <a:gd name="connsiteY21094" fmla="*/ 8503329 h 8856097"/>
              <a:gd name="connsiteX21095" fmla="*/ 7595578 w 8830208"/>
              <a:gd name="connsiteY21095" fmla="*/ 8493804 h 8856097"/>
              <a:gd name="connsiteX21096" fmla="*/ 7591378 w 8830208"/>
              <a:gd name="connsiteY21096" fmla="*/ 8503329 h 8856097"/>
              <a:gd name="connsiteX21097" fmla="*/ 7401630 w 8830208"/>
              <a:gd name="connsiteY21097" fmla="*/ 8518407 h 8856097"/>
              <a:gd name="connsiteX21098" fmla="*/ 7407383 w 8830208"/>
              <a:gd name="connsiteY21098" fmla="*/ 8524170 h 8856097"/>
              <a:gd name="connsiteX21099" fmla="*/ 7406631 w 8830208"/>
              <a:gd name="connsiteY21099" fmla="*/ 8505910 h 8856097"/>
              <a:gd name="connsiteX21100" fmla="*/ 7401630 w 8830208"/>
              <a:gd name="connsiteY21100" fmla="*/ 8518407 h 8856097"/>
              <a:gd name="connsiteX21101" fmla="*/ 7305628 w 8830208"/>
              <a:gd name="connsiteY21101" fmla="*/ 8522379 h 8856097"/>
              <a:gd name="connsiteX21102" fmla="*/ 7315715 w 8830208"/>
              <a:gd name="connsiteY21102" fmla="*/ 8531904 h 8856097"/>
              <a:gd name="connsiteX21103" fmla="*/ 7319915 w 8830208"/>
              <a:gd name="connsiteY21103" fmla="*/ 8522379 h 8856097"/>
              <a:gd name="connsiteX21104" fmla="*/ 7309828 w 8830208"/>
              <a:gd name="connsiteY21104" fmla="*/ 8512854 h 8856097"/>
              <a:gd name="connsiteX21105" fmla="*/ 7305628 w 8830208"/>
              <a:gd name="connsiteY21105" fmla="*/ 8522379 h 8856097"/>
              <a:gd name="connsiteX21106" fmla="*/ 8048578 w 8830208"/>
              <a:gd name="connsiteY21106" fmla="*/ 8522941 h 8856097"/>
              <a:gd name="connsiteX21107" fmla="*/ 8058103 w 8830208"/>
              <a:gd name="connsiteY21107" fmla="*/ 8527142 h 8856097"/>
              <a:gd name="connsiteX21108" fmla="*/ 8067628 w 8830208"/>
              <a:gd name="connsiteY21108" fmla="*/ 8517055 h 8856097"/>
              <a:gd name="connsiteX21109" fmla="*/ 8058103 w 8830208"/>
              <a:gd name="connsiteY21109" fmla="*/ 8512854 h 8856097"/>
              <a:gd name="connsiteX21110" fmla="*/ 8048578 w 8830208"/>
              <a:gd name="connsiteY21110" fmla="*/ 8522941 h 8856097"/>
              <a:gd name="connsiteX21111" fmla="*/ 7534228 w 8830208"/>
              <a:gd name="connsiteY21111" fmla="*/ 8531904 h 8856097"/>
              <a:gd name="connsiteX21112" fmla="*/ 7544315 w 8830208"/>
              <a:gd name="connsiteY21112" fmla="*/ 8541429 h 8856097"/>
              <a:gd name="connsiteX21113" fmla="*/ 7548515 w 8830208"/>
              <a:gd name="connsiteY21113" fmla="*/ 8531904 h 8856097"/>
              <a:gd name="connsiteX21114" fmla="*/ 7538428 w 8830208"/>
              <a:gd name="connsiteY21114" fmla="*/ 8522379 h 8856097"/>
              <a:gd name="connsiteX21115" fmla="*/ 7534228 w 8830208"/>
              <a:gd name="connsiteY21115" fmla="*/ 8531904 h 8856097"/>
              <a:gd name="connsiteX21116" fmla="*/ 7634240 w 8830208"/>
              <a:gd name="connsiteY21116" fmla="*/ 8531904 h 8856097"/>
              <a:gd name="connsiteX21117" fmla="*/ 7644327 w 8830208"/>
              <a:gd name="connsiteY21117" fmla="*/ 8541429 h 8856097"/>
              <a:gd name="connsiteX21118" fmla="*/ 7648528 w 8830208"/>
              <a:gd name="connsiteY21118" fmla="*/ 8531904 h 8856097"/>
              <a:gd name="connsiteX21119" fmla="*/ 7638440 w 8830208"/>
              <a:gd name="connsiteY21119" fmla="*/ 8522379 h 8856097"/>
              <a:gd name="connsiteX21120" fmla="*/ 7634240 w 8830208"/>
              <a:gd name="connsiteY21120" fmla="*/ 8531904 h 8856097"/>
              <a:gd name="connsiteX21121" fmla="*/ 7953328 w 8830208"/>
              <a:gd name="connsiteY21121" fmla="*/ 8531904 h 8856097"/>
              <a:gd name="connsiteX21122" fmla="*/ 7962853 w 8830208"/>
              <a:gd name="connsiteY21122" fmla="*/ 8541429 h 8856097"/>
              <a:gd name="connsiteX21123" fmla="*/ 7972378 w 8830208"/>
              <a:gd name="connsiteY21123" fmla="*/ 8531904 h 8856097"/>
              <a:gd name="connsiteX21124" fmla="*/ 7962853 w 8830208"/>
              <a:gd name="connsiteY21124" fmla="*/ 8522379 h 8856097"/>
              <a:gd name="connsiteX21125" fmla="*/ 7953328 w 8830208"/>
              <a:gd name="connsiteY21125" fmla="*/ 8531904 h 8856097"/>
              <a:gd name="connsiteX21126" fmla="*/ 7438978 w 8830208"/>
              <a:gd name="connsiteY21126" fmla="*/ 8541991 h 8856097"/>
              <a:gd name="connsiteX21127" fmla="*/ 7448503 w 8830208"/>
              <a:gd name="connsiteY21127" fmla="*/ 8546192 h 8856097"/>
              <a:gd name="connsiteX21128" fmla="*/ 7458028 w 8830208"/>
              <a:gd name="connsiteY21128" fmla="*/ 8536105 h 8856097"/>
              <a:gd name="connsiteX21129" fmla="*/ 7448503 w 8830208"/>
              <a:gd name="connsiteY21129" fmla="*/ 8531904 h 8856097"/>
              <a:gd name="connsiteX21130" fmla="*/ 7438978 w 8830208"/>
              <a:gd name="connsiteY21130" fmla="*/ 8541991 h 8856097"/>
              <a:gd name="connsiteX21131" fmla="*/ 8091440 w 8830208"/>
              <a:gd name="connsiteY21131" fmla="*/ 8541429 h 8856097"/>
              <a:gd name="connsiteX21132" fmla="*/ 8095640 w 8830208"/>
              <a:gd name="connsiteY21132" fmla="*/ 8550954 h 8856097"/>
              <a:gd name="connsiteX21133" fmla="*/ 8105728 w 8830208"/>
              <a:gd name="connsiteY21133" fmla="*/ 8541429 h 8856097"/>
              <a:gd name="connsiteX21134" fmla="*/ 8101527 w 8830208"/>
              <a:gd name="connsiteY21134" fmla="*/ 8531904 h 8856097"/>
              <a:gd name="connsiteX21135" fmla="*/ 8091440 w 8830208"/>
              <a:gd name="connsiteY21135" fmla="*/ 8541429 h 8856097"/>
              <a:gd name="connsiteX21136" fmla="*/ 6886528 w 8830208"/>
              <a:gd name="connsiteY21136" fmla="*/ 8550954 h 8856097"/>
              <a:gd name="connsiteX21137" fmla="*/ 6896615 w 8830208"/>
              <a:gd name="connsiteY21137" fmla="*/ 8560479 h 8856097"/>
              <a:gd name="connsiteX21138" fmla="*/ 6900815 w 8830208"/>
              <a:gd name="connsiteY21138" fmla="*/ 8550954 h 8856097"/>
              <a:gd name="connsiteX21139" fmla="*/ 6890728 w 8830208"/>
              <a:gd name="connsiteY21139" fmla="*/ 8541429 h 8856097"/>
              <a:gd name="connsiteX21140" fmla="*/ 6886528 w 8830208"/>
              <a:gd name="connsiteY21140" fmla="*/ 8550954 h 8856097"/>
              <a:gd name="connsiteX21141" fmla="*/ 7253240 w 8830208"/>
              <a:gd name="connsiteY21141" fmla="*/ 8550954 h 8856097"/>
              <a:gd name="connsiteX21142" fmla="*/ 7263327 w 8830208"/>
              <a:gd name="connsiteY21142" fmla="*/ 8560479 h 8856097"/>
              <a:gd name="connsiteX21143" fmla="*/ 7267528 w 8830208"/>
              <a:gd name="connsiteY21143" fmla="*/ 8550954 h 8856097"/>
              <a:gd name="connsiteX21144" fmla="*/ 7257440 w 8830208"/>
              <a:gd name="connsiteY21144" fmla="*/ 8541429 h 8856097"/>
              <a:gd name="connsiteX21145" fmla="*/ 7253240 w 8830208"/>
              <a:gd name="connsiteY21145" fmla="*/ 8550954 h 8856097"/>
              <a:gd name="connsiteX21146" fmla="*/ 7348490 w 8830208"/>
              <a:gd name="connsiteY21146" fmla="*/ 8550954 h 8856097"/>
              <a:gd name="connsiteX21147" fmla="*/ 7358577 w 8830208"/>
              <a:gd name="connsiteY21147" fmla="*/ 8560479 h 8856097"/>
              <a:gd name="connsiteX21148" fmla="*/ 7362778 w 8830208"/>
              <a:gd name="connsiteY21148" fmla="*/ 8550954 h 8856097"/>
              <a:gd name="connsiteX21149" fmla="*/ 7352690 w 8830208"/>
              <a:gd name="connsiteY21149" fmla="*/ 8541429 h 8856097"/>
              <a:gd name="connsiteX21150" fmla="*/ 7348490 w 8830208"/>
              <a:gd name="connsiteY21150" fmla="*/ 8550954 h 8856097"/>
              <a:gd name="connsiteX21151" fmla="*/ 8696277 w 8830208"/>
              <a:gd name="connsiteY21151" fmla="*/ 8551516 h 8856097"/>
              <a:gd name="connsiteX21152" fmla="*/ 8705802 w 8830208"/>
              <a:gd name="connsiteY21152" fmla="*/ 8555717 h 8856097"/>
              <a:gd name="connsiteX21153" fmla="*/ 8715327 w 8830208"/>
              <a:gd name="connsiteY21153" fmla="*/ 8545630 h 8856097"/>
              <a:gd name="connsiteX21154" fmla="*/ 8705802 w 8830208"/>
              <a:gd name="connsiteY21154" fmla="*/ 8541429 h 8856097"/>
              <a:gd name="connsiteX21155" fmla="*/ 8696277 w 8830208"/>
              <a:gd name="connsiteY21155" fmla="*/ 8551516 h 8856097"/>
              <a:gd name="connsiteX21156" fmla="*/ 7477078 w 8830208"/>
              <a:gd name="connsiteY21156" fmla="*/ 8560479 h 8856097"/>
              <a:gd name="connsiteX21157" fmla="*/ 7486603 w 8830208"/>
              <a:gd name="connsiteY21157" fmla="*/ 8570004 h 8856097"/>
              <a:gd name="connsiteX21158" fmla="*/ 7496128 w 8830208"/>
              <a:gd name="connsiteY21158" fmla="*/ 8560479 h 8856097"/>
              <a:gd name="connsiteX21159" fmla="*/ 7486603 w 8830208"/>
              <a:gd name="connsiteY21159" fmla="*/ 8550954 h 8856097"/>
              <a:gd name="connsiteX21160" fmla="*/ 7477078 w 8830208"/>
              <a:gd name="connsiteY21160" fmla="*/ 8560479 h 8856097"/>
              <a:gd name="connsiteX21161" fmla="*/ 7577090 w 8830208"/>
              <a:gd name="connsiteY21161" fmla="*/ 8560479 h 8856097"/>
              <a:gd name="connsiteX21162" fmla="*/ 7587177 w 8830208"/>
              <a:gd name="connsiteY21162" fmla="*/ 8570004 h 8856097"/>
              <a:gd name="connsiteX21163" fmla="*/ 7591378 w 8830208"/>
              <a:gd name="connsiteY21163" fmla="*/ 8560479 h 8856097"/>
              <a:gd name="connsiteX21164" fmla="*/ 7581290 w 8830208"/>
              <a:gd name="connsiteY21164" fmla="*/ 8550954 h 8856097"/>
              <a:gd name="connsiteX21165" fmla="*/ 7577090 w 8830208"/>
              <a:gd name="connsiteY21165" fmla="*/ 8560479 h 8856097"/>
              <a:gd name="connsiteX21166" fmla="*/ 7896178 w 8830208"/>
              <a:gd name="connsiteY21166" fmla="*/ 8560479 h 8856097"/>
              <a:gd name="connsiteX21167" fmla="*/ 7905703 w 8830208"/>
              <a:gd name="connsiteY21167" fmla="*/ 8570004 h 8856097"/>
              <a:gd name="connsiteX21168" fmla="*/ 7915228 w 8830208"/>
              <a:gd name="connsiteY21168" fmla="*/ 8560479 h 8856097"/>
              <a:gd name="connsiteX21169" fmla="*/ 7905703 w 8830208"/>
              <a:gd name="connsiteY21169" fmla="*/ 8550954 h 8856097"/>
              <a:gd name="connsiteX21170" fmla="*/ 7896178 w 8830208"/>
              <a:gd name="connsiteY21170" fmla="*/ 8560479 h 8856097"/>
              <a:gd name="connsiteX21171" fmla="*/ 7296103 w 8830208"/>
              <a:gd name="connsiteY21171" fmla="*/ 8570004 h 8856097"/>
              <a:gd name="connsiteX21172" fmla="*/ 7306190 w 8830208"/>
              <a:gd name="connsiteY21172" fmla="*/ 8579529 h 8856097"/>
              <a:gd name="connsiteX21173" fmla="*/ 7310390 w 8830208"/>
              <a:gd name="connsiteY21173" fmla="*/ 8570004 h 8856097"/>
              <a:gd name="connsiteX21174" fmla="*/ 7300303 w 8830208"/>
              <a:gd name="connsiteY21174" fmla="*/ 8560479 h 8856097"/>
              <a:gd name="connsiteX21175" fmla="*/ 7296103 w 8830208"/>
              <a:gd name="connsiteY21175" fmla="*/ 8570004 h 8856097"/>
              <a:gd name="connsiteX21176" fmla="*/ 7386590 w 8830208"/>
              <a:gd name="connsiteY21176" fmla="*/ 8570004 h 8856097"/>
              <a:gd name="connsiteX21177" fmla="*/ 7390790 w 8830208"/>
              <a:gd name="connsiteY21177" fmla="*/ 8579529 h 8856097"/>
              <a:gd name="connsiteX21178" fmla="*/ 7400878 w 8830208"/>
              <a:gd name="connsiteY21178" fmla="*/ 8570004 h 8856097"/>
              <a:gd name="connsiteX21179" fmla="*/ 7396677 w 8830208"/>
              <a:gd name="connsiteY21179" fmla="*/ 8560479 h 8856097"/>
              <a:gd name="connsiteX21180" fmla="*/ 7386590 w 8830208"/>
              <a:gd name="connsiteY21180" fmla="*/ 8570004 h 8856097"/>
              <a:gd name="connsiteX21181" fmla="*/ 7705678 w 8830208"/>
              <a:gd name="connsiteY21181" fmla="*/ 8570004 h 8856097"/>
              <a:gd name="connsiteX21182" fmla="*/ 7715203 w 8830208"/>
              <a:gd name="connsiteY21182" fmla="*/ 8579529 h 8856097"/>
              <a:gd name="connsiteX21183" fmla="*/ 7724728 w 8830208"/>
              <a:gd name="connsiteY21183" fmla="*/ 8570004 h 8856097"/>
              <a:gd name="connsiteX21184" fmla="*/ 7715203 w 8830208"/>
              <a:gd name="connsiteY21184" fmla="*/ 8560479 h 8856097"/>
              <a:gd name="connsiteX21185" fmla="*/ 7705678 w 8830208"/>
              <a:gd name="connsiteY21185" fmla="*/ 8570004 h 8856097"/>
              <a:gd name="connsiteX21186" fmla="*/ 8124778 w 8830208"/>
              <a:gd name="connsiteY21186" fmla="*/ 8570004 h 8856097"/>
              <a:gd name="connsiteX21187" fmla="*/ 8134303 w 8830208"/>
              <a:gd name="connsiteY21187" fmla="*/ 8579529 h 8856097"/>
              <a:gd name="connsiteX21188" fmla="*/ 8143828 w 8830208"/>
              <a:gd name="connsiteY21188" fmla="*/ 8570004 h 8856097"/>
              <a:gd name="connsiteX21189" fmla="*/ 8134303 w 8830208"/>
              <a:gd name="connsiteY21189" fmla="*/ 8560479 h 8856097"/>
              <a:gd name="connsiteX21190" fmla="*/ 8124778 w 8830208"/>
              <a:gd name="connsiteY21190" fmla="*/ 8570004 h 8856097"/>
              <a:gd name="connsiteX21191" fmla="*/ 8734377 w 8830208"/>
              <a:gd name="connsiteY21191" fmla="*/ 8570004 h 8856097"/>
              <a:gd name="connsiteX21192" fmla="*/ 8744465 w 8830208"/>
              <a:gd name="connsiteY21192" fmla="*/ 8579529 h 8856097"/>
              <a:gd name="connsiteX21193" fmla="*/ 8748665 w 8830208"/>
              <a:gd name="connsiteY21193" fmla="*/ 8570004 h 8856097"/>
              <a:gd name="connsiteX21194" fmla="*/ 8738578 w 8830208"/>
              <a:gd name="connsiteY21194" fmla="*/ 8560479 h 8856097"/>
              <a:gd name="connsiteX21195" fmla="*/ 8734377 w 8830208"/>
              <a:gd name="connsiteY21195" fmla="*/ 8570004 h 8856097"/>
              <a:gd name="connsiteX21196" fmla="*/ 7029403 w 8830208"/>
              <a:gd name="connsiteY21196" fmla="*/ 8579529 h 8856097"/>
              <a:gd name="connsiteX21197" fmla="*/ 7039490 w 8830208"/>
              <a:gd name="connsiteY21197" fmla="*/ 8589054 h 8856097"/>
              <a:gd name="connsiteX21198" fmla="*/ 7043690 w 8830208"/>
              <a:gd name="connsiteY21198" fmla="*/ 8579529 h 8856097"/>
              <a:gd name="connsiteX21199" fmla="*/ 7033603 w 8830208"/>
              <a:gd name="connsiteY21199" fmla="*/ 8570004 h 8856097"/>
              <a:gd name="connsiteX21200" fmla="*/ 7029403 w 8830208"/>
              <a:gd name="connsiteY21200" fmla="*/ 8579529 h 8856097"/>
              <a:gd name="connsiteX21201" fmla="*/ 7115128 w 8830208"/>
              <a:gd name="connsiteY21201" fmla="*/ 8579529 h 8856097"/>
              <a:gd name="connsiteX21202" fmla="*/ 7124653 w 8830208"/>
              <a:gd name="connsiteY21202" fmla="*/ 8589054 h 8856097"/>
              <a:gd name="connsiteX21203" fmla="*/ 7134178 w 8830208"/>
              <a:gd name="connsiteY21203" fmla="*/ 8579529 h 8856097"/>
              <a:gd name="connsiteX21204" fmla="*/ 7124653 w 8830208"/>
              <a:gd name="connsiteY21204" fmla="*/ 8570004 h 8856097"/>
              <a:gd name="connsiteX21205" fmla="*/ 7115128 w 8830208"/>
              <a:gd name="connsiteY21205" fmla="*/ 8579529 h 8856097"/>
              <a:gd name="connsiteX21206" fmla="*/ 7205615 w 8830208"/>
              <a:gd name="connsiteY21206" fmla="*/ 8579529 h 8856097"/>
              <a:gd name="connsiteX21207" fmla="*/ 7215702 w 8830208"/>
              <a:gd name="connsiteY21207" fmla="*/ 8589054 h 8856097"/>
              <a:gd name="connsiteX21208" fmla="*/ 7219903 w 8830208"/>
              <a:gd name="connsiteY21208" fmla="*/ 8579529 h 8856097"/>
              <a:gd name="connsiteX21209" fmla="*/ 7209815 w 8830208"/>
              <a:gd name="connsiteY21209" fmla="*/ 8570004 h 8856097"/>
              <a:gd name="connsiteX21210" fmla="*/ 7205615 w 8830208"/>
              <a:gd name="connsiteY21210" fmla="*/ 8579529 h 8856097"/>
              <a:gd name="connsiteX21211" fmla="*/ 8029528 w 8830208"/>
              <a:gd name="connsiteY21211" fmla="*/ 8580091 h 8856097"/>
              <a:gd name="connsiteX21212" fmla="*/ 8039053 w 8830208"/>
              <a:gd name="connsiteY21212" fmla="*/ 8584292 h 8856097"/>
              <a:gd name="connsiteX21213" fmla="*/ 8048578 w 8830208"/>
              <a:gd name="connsiteY21213" fmla="*/ 8574205 h 8856097"/>
              <a:gd name="connsiteX21214" fmla="*/ 8039053 w 8830208"/>
              <a:gd name="connsiteY21214" fmla="*/ 8570004 h 8856097"/>
              <a:gd name="connsiteX21215" fmla="*/ 8029528 w 8830208"/>
              <a:gd name="connsiteY21215" fmla="*/ 8580091 h 8856097"/>
              <a:gd name="connsiteX21216" fmla="*/ 7519940 w 8830208"/>
              <a:gd name="connsiteY21216" fmla="*/ 8589054 h 8856097"/>
              <a:gd name="connsiteX21217" fmla="*/ 7530027 w 8830208"/>
              <a:gd name="connsiteY21217" fmla="*/ 8598579 h 8856097"/>
              <a:gd name="connsiteX21218" fmla="*/ 7534228 w 8830208"/>
              <a:gd name="connsiteY21218" fmla="*/ 8589054 h 8856097"/>
              <a:gd name="connsiteX21219" fmla="*/ 7524140 w 8830208"/>
              <a:gd name="connsiteY21219" fmla="*/ 8579529 h 8856097"/>
              <a:gd name="connsiteX21220" fmla="*/ 7519940 w 8830208"/>
              <a:gd name="connsiteY21220" fmla="*/ 8589054 h 8856097"/>
              <a:gd name="connsiteX21221" fmla="*/ 6967490 w 8830208"/>
              <a:gd name="connsiteY21221" fmla="*/ 8598579 h 8856097"/>
              <a:gd name="connsiteX21222" fmla="*/ 6977577 w 8830208"/>
              <a:gd name="connsiteY21222" fmla="*/ 8608104 h 8856097"/>
              <a:gd name="connsiteX21223" fmla="*/ 6981778 w 8830208"/>
              <a:gd name="connsiteY21223" fmla="*/ 8598579 h 8856097"/>
              <a:gd name="connsiteX21224" fmla="*/ 6971690 w 8830208"/>
              <a:gd name="connsiteY21224" fmla="*/ 8589054 h 8856097"/>
              <a:gd name="connsiteX21225" fmla="*/ 6967490 w 8830208"/>
              <a:gd name="connsiteY21225" fmla="*/ 8598579 h 8856097"/>
              <a:gd name="connsiteX21226" fmla="*/ 7243715 w 8830208"/>
              <a:gd name="connsiteY21226" fmla="*/ 8598579 h 8856097"/>
              <a:gd name="connsiteX21227" fmla="*/ 7247915 w 8830208"/>
              <a:gd name="connsiteY21227" fmla="*/ 8608104 h 8856097"/>
              <a:gd name="connsiteX21228" fmla="*/ 7258003 w 8830208"/>
              <a:gd name="connsiteY21228" fmla="*/ 8598579 h 8856097"/>
              <a:gd name="connsiteX21229" fmla="*/ 7253802 w 8830208"/>
              <a:gd name="connsiteY21229" fmla="*/ 8589054 h 8856097"/>
              <a:gd name="connsiteX21230" fmla="*/ 7243715 w 8830208"/>
              <a:gd name="connsiteY21230" fmla="*/ 8598579 h 8856097"/>
              <a:gd name="connsiteX21231" fmla="*/ 7334203 w 8830208"/>
              <a:gd name="connsiteY21231" fmla="*/ 8598579 h 8856097"/>
              <a:gd name="connsiteX21232" fmla="*/ 7344290 w 8830208"/>
              <a:gd name="connsiteY21232" fmla="*/ 8608104 h 8856097"/>
              <a:gd name="connsiteX21233" fmla="*/ 7348490 w 8830208"/>
              <a:gd name="connsiteY21233" fmla="*/ 8598579 h 8856097"/>
              <a:gd name="connsiteX21234" fmla="*/ 7338403 w 8830208"/>
              <a:gd name="connsiteY21234" fmla="*/ 8589054 h 8856097"/>
              <a:gd name="connsiteX21235" fmla="*/ 7334203 w 8830208"/>
              <a:gd name="connsiteY21235" fmla="*/ 8598579 h 8856097"/>
              <a:gd name="connsiteX21236" fmla="*/ 8677227 w 8830208"/>
              <a:gd name="connsiteY21236" fmla="*/ 8598579 h 8856097"/>
              <a:gd name="connsiteX21237" fmla="*/ 8686752 w 8830208"/>
              <a:gd name="connsiteY21237" fmla="*/ 8608104 h 8856097"/>
              <a:gd name="connsiteX21238" fmla="*/ 8696277 w 8830208"/>
              <a:gd name="connsiteY21238" fmla="*/ 8598579 h 8856097"/>
              <a:gd name="connsiteX21239" fmla="*/ 8686752 w 8830208"/>
              <a:gd name="connsiteY21239" fmla="*/ 8589054 h 8856097"/>
              <a:gd name="connsiteX21240" fmla="*/ 8677227 w 8830208"/>
              <a:gd name="connsiteY21240" fmla="*/ 8598579 h 8856097"/>
              <a:gd name="connsiteX21241" fmla="*/ 8772477 w 8830208"/>
              <a:gd name="connsiteY21241" fmla="*/ 8599141 h 8856097"/>
              <a:gd name="connsiteX21242" fmla="*/ 8782002 w 8830208"/>
              <a:gd name="connsiteY21242" fmla="*/ 8603342 h 8856097"/>
              <a:gd name="connsiteX21243" fmla="*/ 8791527 w 8830208"/>
              <a:gd name="connsiteY21243" fmla="*/ 8593255 h 8856097"/>
              <a:gd name="connsiteX21244" fmla="*/ 8782002 w 8830208"/>
              <a:gd name="connsiteY21244" fmla="*/ 8589054 h 8856097"/>
              <a:gd name="connsiteX21245" fmla="*/ 8772477 w 8830208"/>
              <a:gd name="connsiteY21245" fmla="*/ 8599141 h 8856097"/>
              <a:gd name="connsiteX21246" fmla="*/ 7562803 w 8830208"/>
              <a:gd name="connsiteY21246" fmla="*/ 8608104 h 8856097"/>
              <a:gd name="connsiteX21247" fmla="*/ 7572890 w 8830208"/>
              <a:gd name="connsiteY21247" fmla="*/ 8617629 h 8856097"/>
              <a:gd name="connsiteX21248" fmla="*/ 7577090 w 8830208"/>
              <a:gd name="connsiteY21248" fmla="*/ 8608104 h 8856097"/>
              <a:gd name="connsiteX21249" fmla="*/ 7567003 w 8830208"/>
              <a:gd name="connsiteY21249" fmla="*/ 8598579 h 8856097"/>
              <a:gd name="connsiteX21250" fmla="*/ 7562803 w 8830208"/>
              <a:gd name="connsiteY21250" fmla="*/ 8608104 h 8856097"/>
              <a:gd name="connsiteX21251" fmla="*/ 7877128 w 8830208"/>
              <a:gd name="connsiteY21251" fmla="*/ 8608104 h 8856097"/>
              <a:gd name="connsiteX21252" fmla="*/ 7886653 w 8830208"/>
              <a:gd name="connsiteY21252" fmla="*/ 8617629 h 8856097"/>
              <a:gd name="connsiteX21253" fmla="*/ 7896178 w 8830208"/>
              <a:gd name="connsiteY21253" fmla="*/ 8608104 h 8856097"/>
              <a:gd name="connsiteX21254" fmla="*/ 7886653 w 8830208"/>
              <a:gd name="connsiteY21254" fmla="*/ 8598579 h 8856097"/>
              <a:gd name="connsiteX21255" fmla="*/ 7877128 w 8830208"/>
              <a:gd name="connsiteY21255" fmla="*/ 8608104 h 8856097"/>
              <a:gd name="connsiteX21256" fmla="*/ 7786640 w 8830208"/>
              <a:gd name="connsiteY21256" fmla="*/ 8617629 h 8856097"/>
              <a:gd name="connsiteX21257" fmla="*/ 7796727 w 8830208"/>
              <a:gd name="connsiteY21257" fmla="*/ 8627154 h 8856097"/>
              <a:gd name="connsiteX21258" fmla="*/ 7800928 w 8830208"/>
              <a:gd name="connsiteY21258" fmla="*/ 8617629 h 8856097"/>
              <a:gd name="connsiteX21259" fmla="*/ 7790840 w 8830208"/>
              <a:gd name="connsiteY21259" fmla="*/ 8608104 h 8856097"/>
              <a:gd name="connsiteX21260" fmla="*/ 7786640 w 8830208"/>
              <a:gd name="connsiteY21260" fmla="*/ 8617629 h 8856097"/>
              <a:gd name="connsiteX21261" fmla="*/ 7024640 w 8830208"/>
              <a:gd name="connsiteY21261" fmla="*/ 8627154 h 8856097"/>
              <a:gd name="connsiteX21262" fmla="*/ 7034727 w 8830208"/>
              <a:gd name="connsiteY21262" fmla="*/ 8636679 h 8856097"/>
              <a:gd name="connsiteX21263" fmla="*/ 7038928 w 8830208"/>
              <a:gd name="connsiteY21263" fmla="*/ 8627154 h 8856097"/>
              <a:gd name="connsiteX21264" fmla="*/ 7028840 w 8830208"/>
              <a:gd name="connsiteY21264" fmla="*/ 8617629 h 8856097"/>
              <a:gd name="connsiteX21265" fmla="*/ 7024640 w 8830208"/>
              <a:gd name="connsiteY21265" fmla="*/ 8627154 h 8856097"/>
              <a:gd name="connsiteX21266" fmla="*/ 7110365 w 8830208"/>
              <a:gd name="connsiteY21266" fmla="*/ 8627154 h 8856097"/>
              <a:gd name="connsiteX21267" fmla="*/ 7120452 w 8830208"/>
              <a:gd name="connsiteY21267" fmla="*/ 8636679 h 8856097"/>
              <a:gd name="connsiteX21268" fmla="*/ 7124653 w 8830208"/>
              <a:gd name="connsiteY21268" fmla="*/ 8627154 h 8856097"/>
              <a:gd name="connsiteX21269" fmla="*/ 7114565 w 8830208"/>
              <a:gd name="connsiteY21269" fmla="*/ 8617629 h 8856097"/>
              <a:gd name="connsiteX21270" fmla="*/ 7110365 w 8830208"/>
              <a:gd name="connsiteY21270" fmla="*/ 8627154 h 8856097"/>
              <a:gd name="connsiteX21271" fmla="*/ 7696153 w 8830208"/>
              <a:gd name="connsiteY21271" fmla="*/ 8627716 h 8856097"/>
              <a:gd name="connsiteX21272" fmla="*/ 7705678 w 8830208"/>
              <a:gd name="connsiteY21272" fmla="*/ 8631917 h 8856097"/>
              <a:gd name="connsiteX21273" fmla="*/ 7715203 w 8830208"/>
              <a:gd name="connsiteY21273" fmla="*/ 8621830 h 8856097"/>
              <a:gd name="connsiteX21274" fmla="*/ 7705678 w 8830208"/>
              <a:gd name="connsiteY21274" fmla="*/ 8617629 h 8856097"/>
              <a:gd name="connsiteX21275" fmla="*/ 7696153 w 8830208"/>
              <a:gd name="connsiteY21275" fmla="*/ 8627716 h 8856097"/>
              <a:gd name="connsiteX21276" fmla="*/ 8110490 w 8830208"/>
              <a:gd name="connsiteY21276" fmla="*/ 8627154 h 8856097"/>
              <a:gd name="connsiteX21277" fmla="*/ 8120577 w 8830208"/>
              <a:gd name="connsiteY21277" fmla="*/ 8636679 h 8856097"/>
              <a:gd name="connsiteX21278" fmla="*/ 8124778 w 8830208"/>
              <a:gd name="connsiteY21278" fmla="*/ 8627154 h 8856097"/>
              <a:gd name="connsiteX21279" fmla="*/ 8114690 w 8830208"/>
              <a:gd name="connsiteY21279" fmla="*/ 8617629 h 8856097"/>
              <a:gd name="connsiteX21280" fmla="*/ 8110490 w 8830208"/>
              <a:gd name="connsiteY21280" fmla="*/ 8627154 h 8856097"/>
              <a:gd name="connsiteX21281" fmla="*/ 7600903 w 8830208"/>
              <a:gd name="connsiteY21281" fmla="*/ 8636679 h 8856097"/>
              <a:gd name="connsiteX21282" fmla="*/ 7610428 w 8830208"/>
              <a:gd name="connsiteY21282" fmla="*/ 8646204 h 8856097"/>
              <a:gd name="connsiteX21283" fmla="*/ 7619953 w 8830208"/>
              <a:gd name="connsiteY21283" fmla="*/ 8636679 h 8856097"/>
              <a:gd name="connsiteX21284" fmla="*/ 7610428 w 8830208"/>
              <a:gd name="connsiteY21284" fmla="*/ 8627154 h 8856097"/>
              <a:gd name="connsiteX21285" fmla="*/ 7600903 w 8830208"/>
              <a:gd name="connsiteY21285" fmla="*/ 8636679 h 8856097"/>
              <a:gd name="connsiteX21286" fmla="*/ 7829503 w 8830208"/>
              <a:gd name="connsiteY21286" fmla="*/ 8636679 h 8856097"/>
              <a:gd name="connsiteX21287" fmla="*/ 7839590 w 8830208"/>
              <a:gd name="connsiteY21287" fmla="*/ 8646204 h 8856097"/>
              <a:gd name="connsiteX21288" fmla="*/ 7843790 w 8830208"/>
              <a:gd name="connsiteY21288" fmla="*/ 8636679 h 8856097"/>
              <a:gd name="connsiteX21289" fmla="*/ 7833703 w 8830208"/>
              <a:gd name="connsiteY21289" fmla="*/ 8627154 h 8856097"/>
              <a:gd name="connsiteX21290" fmla="*/ 7829503 w 8830208"/>
              <a:gd name="connsiteY21290" fmla="*/ 8636679 h 8856097"/>
              <a:gd name="connsiteX21291" fmla="*/ 7062740 w 8830208"/>
              <a:gd name="connsiteY21291" fmla="*/ 8646204 h 8856097"/>
              <a:gd name="connsiteX21292" fmla="*/ 7072827 w 8830208"/>
              <a:gd name="connsiteY21292" fmla="*/ 8655729 h 8856097"/>
              <a:gd name="connsiteX21293" fmla="*/ 7077028 w 8830208"/>
              <a:gd name="connsiteY21293" fmla="*/ 8646204 h 8856097"/>
              <a:gd name="connsiteX21294" fmla="*/ 7066940 w 8830208"/>
              <a:gd name="connsiteY21294" fmla="*/ 8636679 h 8856097"/>
              <a:gd name="connsiteX21295" fmla="*/ 7062740 w 8830208"/>
              <a:gd name="connsiteY21295" fmla="*/ 8646204 h 8856097"/>
              <a:gd name="connsiteX21296" fmla="*/ 7505653 w 8830208"/>
              <a:gd name="connsiteY21296" fmla="*/ 8646204 h 8856097"/>
              <a:gd name="connsiteX21297" fmla="*/ 7515178 w 8830208"/>
              <a:gd name="connsiteY21297" fmla="*/ 8655729 h 8856097"/>
              <a:gd name="connsiteX21298" fmla="*/ 7524703 w 8830208"/>
              <a:gd name="connsiteY21298" fmla="*/ 8646204 h 8856097"/>
              <a:gd name="connsiteX21299" fmla="*/ 7515178 w 8830208"/>
              <a:gd name="connsiteY21299" fmla="*/ 8636679 h 8856097"/>
              <a:gd name="connsiteX21300" fmla="*/ 7505653 w 8830208"/>
              <a:gd name="connsiteY21300" fmla="*/ 8646204 h 8856097"/>
              <a:gd name="connsiteX21301" fmla="*/ 7734253 w 8830208"/>
              <a:gd name="connsiteY21301" fmla="*/ 8646204 h 8856097"/>
              <a:gd name="connsiteX21302" fmla="*/ 7744340 w 8830208"/>
              <a:gd name="connsiteY21302" fmla="*/ 8655729 h 8856097"/>
              <a:gd name="connsiteX21303" fmla="*/ 7748540 w 8830208"/>
              <a:gd name="connsiteY21303" fmla="*/ 8646204 h 8856097"/>
              <a:gd name="connsiteX21304" fmla="*/ 7738453 w 8830208"/>
              <a:gd name="connsiteY21304" fmla="*/ 8636679 h 8856097"/>
              <a:gd name="connsiteX21305" fmla="*/ 7734253 w 8830208"/>
              <a:gd name="connsiteY21305" fmla="*/ 8646204 h 8856097"/>
              <a:gd name="connsiteX21306" fmla="*/ 7962853 w 8830208"/>
              <a:gd name="connsiteY21306" fmla="*/ 8656291 h 8856097"/>
              <a:gd name="connsiteX21307" fmla="*/ 7972378 w 8830208"/>
              <a:gd name="connsiteY21307" fmla="*/ 8660492 h 8856097"/>
              <a:gd name="connsiteX21308" fmla="*/ 7981903 w 8830208"/>
              <a:gd name="connsiteY21308" fmla="*/ 8650405 h 8856097"/>
              <a:gd name="connsiteX21309" fmla="*/ 7972378 w 8830208"/>
              <a:gd name="connsiteY21309" fmla="*/ 8646204 h 8856097"/>
              <a:gd name="connsiteX21310" fmla="*/ 7962853 w 8830208"/>
              <a:gd name="connsiteY21310" fmla="*/ 8656291 h 8856097"/>
              <a:gd name="connsiteX21311" fmla="*/ 7191328 w 8830208"/>
              <a:gd name="connsiteY21311" fmla="*/ 8665254 h 8856097"/>
              <a:gd name="connsiteX21312" fmla="*/ 7201415 w 8830208"/>
              <a:gd name="connsiteY21312" fmla="*/ 8674779 h 8856097"/>
              <a:gd name="connsiteX21313" fmla="*/ 7205615 w 8830208"/>
              <a:gd name="connsiteY21313" fmla="*/ 8665254 h 8856097"/>
              <a:gd name="connsiteX21314" fmla="*/ 7195528 w 8830208"/>
              <a:gd name="connsiteY21314" fmla="*/ 8655729 h 8856097"/>
              <a:gd name="connsiteX21315" fmla="*/ 7191328 w 8830208"/>
              <a:gd name="connsiteY21315" fmla="*/ 8665254 h 8856097"/>
              <a:gd name="connsiteX21316" fmla="*/ 7362778 w 8830208"/>
              <a:gd name="connsiteY21316" fmla="*/ 8665254 h 8856097"/>
              <a:gd name="connsiteX21317" fmla="*/ 7372865 w 8830208"/>
              <a:gd name="connsiteY21317" fmla="*/ 8674779 h 8856097"/>
              <a:gd name="connsiteX21318" fmla="*/ 7377065 w 8830208"/>
              <a:gd name="connsiteY21318" fmla="*/ 8665254 h 8856097"/>
              <a:gd name="connsiteX21319" fmla="*/ 7366978 w 8830208"/>
              <a:gd name="connsiteY21319" fmla="*/ 8655729 h 8856097"/>
              <a:gd name="connsiteX21320" fmla="*/ 7362778 w 8830208"/>
              <a:gd name="connsiteY21320" fmla="*/ 8665254 h 8856097"/>
              <a:gd name="connsiteX21321" fmla="*/ 7872365 w 8830208"/>
              <a:gd name="connsiteY21321" fmla="*/ 8665254 h 8856097"/>
              <a:gd name="connsiteX21322" fmla="*/ 7882452 w 8830208"/>
              <a:gd name="connsiteY21322" fmla="*/ 8674779 h 8856097"/>
              <a:gd name="connsiteX21323" fmla="*/ 7886653 w 8830208"/>
              <a:gd name="connsiteY21323" fmla="*/ 8665254 h 8856097"/>
              <a:gd name="connsiteX21324" fmla="*/ 7876565 w 8830208"/>
              <a:gd name="connsiteY21324" fmla="*/ 8655729 h 8856097"/>
              <a:gd name="connsiteX21325" fmla="*/ 7872365 w 8830208"/>
              <a:gd name="connsiteY21325" fmla="*/ 8665254 h 8856097"/>
              <a:gd name="connsiteX21326" fmla="*/ 7148465 w 8830208"/>
              <a:gd name="connsiteY21326" fmla="*/ 8693829 h 8856097"/>
              <a:gd name="connsiteX21327" fmla="*/ 7158552 w 8830208"/>
              <a:gd name="connsiteY21327" fmla="*/ 8703354 h 8856097"/>
              <a:gd name="connsiteX21328" fmla="*/ 7162753 w 8830208"/>
              <a:gd name="connsiteY21328" fmla="*/ 8693829 h 8856097"/>
              <a:gd name="connsiteX21329" fmla="*/ 7152665 w 8830208"/>
              <a:gd name="connsiteY21329" fmla="*/ 8684304 h 8856097"/>
              <a:gd name="connsiteX21330" fmla="*/ 7148465 w 8830208"/>
              <a:gd name="connsiteY21330" fmla="*/ 8693829 h 8856097"/>
              <a:gd name="connsiteX21331" fmla="*/ 7229428 w 8830208"/>
              <a:gd name="connsiteY21331" fmla="*/ 8693829 h 8856097"/>
              <a:gd name="connsiteX21332" fmla="*/ 7238953 w 8830208"/>
              <a:gd name="connsiteY21332" fmla="*/ 8703354 h 8856097"/>
              <a:gd name="connsiteX21333" fmla="*/ 7248478 w 8830208"/>
              <a:gd name="connsiteY21333" fmla="*/ 8693829 h 8856097"/>
              <a:gd name="connsiteX21334" fmla="*/ 7238953 w 8830208"/>
              <a:gd name="connsiteY21334" fmla="*/ 8684304 h 8856097"/>
              <a:gd name="connsiteX21335" fmla="*/ 7229428 w 8830208"/>
              <a:gd name="connsiteY21335" fmla="*/ 8693829 h 8856097"/>
              <a:gd name="connsiteX21336" fmla="*/ 7319915 w 8830208"/>
              <a:gd name="connsiteY21336" fmla="*/ 8693829 h 8856097"/>
              <a:gd name="connsiteX21337" fmla="*/ 7324115 w 8830208"/>
              <a:gd name="connsiteY21337" fmla="*/ 8703354 h 8856097"/>
              <a:gd name="connsiteX21338" fmla="*/ 7334203 w 8830208"/>
              <a:gd name="connsiteY21338" fmla="*/ 8693829 h 8856097"/>
              <a:gd name="connsiteX21339" fmla="*/ 7330002 w 8830208"/>
              <a:gd name="connsiteY21339" fmla="*/ 8684304 h 8856097"/>
              <a:gd name="connsiteX21340" fmla="*/ 7319915 w 8830208"/>
              <a:gd name="connsiteY21340" fmla="*/ 8693829 h 8856097"/>
              <a:gd name="connsiteX21341" fmla="*/ 7815215 w 8830208"/>
              <a:gd name="connsiteY21341" fmla="*/ 8693829 h 8856097"/>
              <a:gd name="connsiteX21342" fmla="*/ 7825302 w 8830208"/>
              <a:gd name="connsiteY21342" fmla="*/ 8703354 h 8856097"/>
              <a:gd name="connsiteX21343" fmla="*/ 7829503 w 8830208"/>
              <a:gd name="connsiteY21343" fmla="*/ 8693829 h 8856097"/>
              <a:gd name="connsiteX21344" fmla="*/ 7819415 w 8830208"/>
              <a:gd name="connsiteY21344" fmla="*/ 8684304 h 8856097"/>
              <a:gd name="connsiteX21345" fmla="*/ 7815215 w 8830208"/>
              <a:gd name="connsiteY21345" fmla="*/ 8693829 h 8856097"/>
              <a:gd name="connsiteX21346" fmla="*/ 8039053 w 8830208"/>
              <a:gd name="connsiteY21346" fmla="*/ 8693829 h 8856097"/>
              <a:gd name="connsiteX21347" fmla="*/ 8049140 w 8830208"/>
              <a:gd name="connsiteY21347" fmla="*/ 8703354 h 8856097"/>
              <a:gd name="connsiteX21348" fmla="*/ 8053340 w 8830208"/>
              <a:gd name="connsiteY21348" fmla="*/ 8693829 h 8856097"/>
              <a:gd name="connsiteX21349" fmla="*/ 8043253 w 8830208"/>
              <a:gd name="connsiteY21349" fmla="*/ 8684304 h 8856097"/>
              <a:gd name="connsiteX21350" fmla="*/ 8039053 w 8830208"/>
              <a:gd name="connsiteY21350" fmla="*/ 8693829 h 8856097"/>
              <a:gd name="connsiteX21351" fmla="*/ 7186565 w 8830208"/>
              <a:gd name="connsiteY21351" fmla="*/ 8712879 h 8856097"/>
              <a:gd name="connsiteX21352" fmla="*/ 7196652 w 8830208"/>
              <a:gd name="connsiteY21352" fmla="*/ 8722404 h 8856097"/>
              <a:gd name="connsiteX21353" fmla="*/ 7200853 w 8830208"/>
              <a:gd name="connsiteY21353" fmla="*/ 8712879 h 8856097"/>
              <a:gd name="connsiteX21354" fmla="*/ 7190765 w 8830208"/>
              <a:gd name="connsiteY21354" fmla="*/ 8703354 h 8856097"/>
              <a:gd name="connsiteX21355" fmla="*/ 7186565 w 8830208"/>
              <a:gd name="connsiteY21355" fmla="*/ 8712879 h 8856097"/>
              <a:gd name="connsiteX21356" fmla="*/ 7534228 w 8830208"/>
              <a:gd name="connsiteY21356" fmla="*/ 8712879 h 8856097"/>
              <a:gd name="connsiteX21357" fmla="*/ 7543753 w 8830208"/>
              <a:gd name="connsiteY21357" fmla="*/ 8722404 h 8856097"/>
              <a:gd name="connsiteX21358" fmla="*/ 7553278 w 8830208"/>
              <a:gd name="connsiteY21358" fmla="*/ 8712879 h 8856097"/>
              <a:gd name="connsiteX21359" fmla="*/ 7543753 w 8830208"/>
              <a:gd name="connsiteY21359" fmla="*/ 8703354 h 8856097"/>
              <a:gd name="connsiteX21360" fmla="*/ 7534228 w 8830208"/>
              <a:gd name="connsiteY21360" fmla="*/ 8712879 h 8856097"/>
              <a:gd name="connsiteX21361" fmla="*/ 7629478 w 8830208"/>
              <a:gd name="connsiteY21361" fmla="*/ 8713441 h 8856097"/>
              <a:gd name="connsiteX21362" fmla="*/ 7639003 w 8830208"/>
              <a:gd name="connsiteY21362" fmla="*/ 8717642 h 8856097"/>
              <a:gd name="connsiteX21363" fmla="*/ 7648528 w 8830208"/>
              <a:gd name="connsiteY21363" fmla="*/ 8707555 h 8856097"/>
              <a:gd name="connsiteX21364" fmla="*/ 7639003 w 8830208"/>
              <a:gd name="connsiteY21364" fmla="*/ 8703354 h 8856097"/>
              <a:gd name="connsiteX21365" fmla="*/ 7629478 w 8830208"/>
              <a:gd name="connsiteY21365" fmla="*/ 8713441 h 8856097"/>
              <a:gd name="connsiteX21366" fmla="*/ 7758065 w 8830208"/>
              <a:gd name="connsiteY21366" fmla="*/ 8722404 h 8856097"/>
              <a:gd name="connsiteX21367" fmla="*/ 7768152 w 8830208"/>
              <a:gd name="connsiteY21367" fmla="*/ 8731929 h 8856097"/>
              <a:gd name="connsiteX21368" fmla="*/ 7772353 w 8830208"/>
              <a:gd name="connsiteY21368" fmla="*/ 8722404 h 8856097"/>
              <a:gd name="connsiteX21369" fmla="*/ 7762265 w 8830208"/>
              <a:gd name="connsiteY21369" fmla="*/ 8712879 h 8856097"/>
              <a:gd name="connsiteX21370" fmla="*/ 7758065 w 8830208"/>
              <a:gd name="connsiteY21370" fmla="*/ 8722404 h 8856097"/>
              <a:gd name="connsiteX21371" fmla="*/ 8267653 w 8830208"/>
              <a:gd name="connsiteY21371" fmla="*/ 8722404 h 8856097"/>
              <a:gd name="connsiteX21372" fmla="*/ 8277178 w 8830208"/>
              <a:gd name="connsiteY21372" fmla="*/ 8731929 h 8856097"/>
              <a:gd name="connsiteX21373" fmla="*/ 8286703 w 8830208"/>
              <a:gd name="connsiteY21373" fmla="*/ 8722404 h 8856097"/>
              <a:gd name="connsiteX21374" fmla="*/ 8277178 w 8830208"/>
              <a:gd name="connsiteY21374" fmla="*/ 8712879 h 8856097"/>
              <a:gd name="connsiteX21375" fmla="*/ 8267653 w 8830208"/>
              <a:gd name="connsiteY21375" fmla="*/ 8722404 h 8856097"/>
              <a:gd name="connsiteX21376" fmla="*/ 7572328 w 8830208"/>
              <a:gd name="connsiteY21376" fmla="*/ 8731929 h 8856097"/>
              <a:gd name="connsiteX21377" fmla="*/ 7582415 w 8830208"/>
              <a:gd name="connsiteY21377" fmla="*/ 8741454 h 8856097"/>
              <a:gd name="connsiteX21378" fmla="*/ 7586615 w 8830208"/>
              <a:gd name="connsiteY21378" fmla="*/ 8731929 h 8856097"/>
              <a:gd name="connsiteX21379" fmla="*/ 7576528 w 8830208"/>
              <a:gd name="connsiteY21379" fmla="*/ 8722404 h 8856097"/>
              <a:gd name="connsiteX21380" fmla="*/ 7572328 w 8830208"/>
              <a:gd name="connsiteY21380" fmla="*/ 8731929 h 8856097"/>
              <a:gd name="connsiteX21381" fmla="*/ 8686752 w 8830208"/>
              <a:gd name="connsiteY21381" fmla="*/ 8732491 h 8856097"/>
              <a:gd name="connsiteX21382" fmla="*/ 8696277 w 8830208"/>
              <a:gd name="connsiteY21382" fmla="*/ 8736692 h 8856097"/>
              <a:gd name="connsiteX21383" fmla="*/ 8705802 w 8830208"/>
              <a:gd name="connsiteY21383" fmla="*/ 8726605 h 8856097"/>
              <a:gd name="connsiteX21384" fmla="*/ 8696277 w 8830208"/>
              <a:gd name="connsiteY21384" fmla="*/ 8722404 h 8856097"/>
              <a:gd name="connsiteX21385" fmla="*/ 8686752 w 8830208"/>
              <a:gd name="connsiteY21385" fmla="*/ 8732491 h 8856097"/>
              <a:gd name="connsiteX21386" fmla="*/ 7310390 w 8830208"/>
              <a:gd name="connsiteY21386" fmla="*/ 8741454 h 8856097"/>
              <a:gd name="connsiteX21387" fmla="*/ 7320477 w 8830208"/>
              <a:gd name="connsiteY21387" fmla="*/ 8750979 h 8856097"/>
              <a:gd name="connsiteX21388" fmla="*/ 7324678 w 8830208"/>
              <a:gd name="connsiteY21388" fmla="*/ 8741454 h 8856097"/>
              <a:gd name="connsiteX21389" fmla="*/ 7314590 w 8830208"/>
              <a:gd name="connsiteY21389" fmla="*/ 8731929 h 8856097"/>
              <a:gd name="connsiteX21390" fmla="*/ 7310390 w 8830208"/>
              <a:gd name="connsiteY21390" fmla="*/ 8741454 h 8856097"/>
              <a:gd name="connsiteX21391" fmla="*/ 7800928 w 8830208"/>
              <a:gd name="connsiteY21391" fmla="*/ 8741454 h 8856097"/>
              <a:gd name="connsiteX21392" fmla="*/ 7811015 w 8830208"/>
              <a:gd name="connsiteY21392" fmla="*/ 8750979 h 8856097"/>
              <a:gd name="connsiteX21393" fmla="*/ 7815215 w 8830208"/>
              <a:gd name="connsiteY21393" fmla="*/ 8741454 h 8856097"/>
              <a:gd name="connsiteX21394" fmla="*/ 7805128 w 8830208"/>
              <a:gd name="connsiteY21394" fmla="*/ 8731929 h 8856097"/>
              <a:gd name="connsiteX21395" fmla="*/ 7800928 w 8830208"/>
              <a:gd name="connsiteY21395" fmla="*/ 8741454 h 8856097"/>
              <a:gd name="connsiteX21396" fmla="*/ 7896178 w 8830208"/>
              <a:gd name="connsiteY21396" fmla="*/ 8742016 h 8856097"/>
              <a:gd name="connsiteX21397" fmla="*/ 7905703 w 8830208"/>
              <a:gd name="connsiteY21397" fmla="*/ 8746217 h 8856097"/>
              <a:gd name="connsiteX21398" fmla="*/ 7915228 w 8830208"/>
              <a:gd name="connsiteY21398" fmla="*/ 8736130 h 8856097"/>
              <a:gd name="connsiteX21399" fmla="*/ 7905703 w 8830208"/>
              <a:gd name="connsiteY21399" fmla="*/ 8731929 h 8856097"/>
              <a:gd name="connsiteX21400" fmla="*/ 7896178 w 8830208"/>
              <a:gd name="connsiteY21400" fmla="*/ 8742016 h 8856097"/>
              <a:gd name="connsiteX21401" fmla="*/ 8115253 w 8830208"/>
              <a:gd name="connsiteY21401" fmla="*/ 8741454 h 8856097"/>
              <a:gd name="connsiteX21402" fmla="*/ 8125340 w 8830208"/>
              <a:gd name="connsiteY21402" fmla="*/ 8750979 h 8856097"/>
              <a:gd name="connsiteX21403" fmla="*/ 8129540 w 8830208"/>
              <a:gd name="connsiteY21403" fmla="*/ 8741454 h 8856097"/>
              <a:gd name="connsiteX21404" fmla="*/ 8119453 w 8830208"/>
              <a:gd name="connsiteY21404" fmla="*/ 8731929 h 8856097"/>
              <a:gd name="connsiteX21405" fmla="*/ 8115253 w 8830208"/>
              <a:gd name="connsiteY21405" fmla="*/ 8741454 h 8856097"/>
              <a:gd name="connsiteX21406" fmla="*/ 7705678 w 8830208"/>
              <a:gd name="connsiteY21406" fmla="*/ 8750979 h 8856097"/>
              <a:gd name="connsiteX21407" fmla="*/ 7715765 w 8830208"/>
              <a:gd name="connsiteY21407" fmla="*/ 8760504 h 8856097"/>
              <a:gd name="connsiteX21408" fmla="*/ 7719965 w 8830208"/>
              <a:gd name="connsiteY21408" fmla="*/ 8750979 h 8856097"/>
              <a:gd name="connsiteX21409" fmla="*/ 7709878 w 8830208"/>
              <a:gd name="connsiteY21409" fmla="*/ 8741454 h 8856097"/>
              <a:gd name="connsiteX21410" fmla="*/ 7705678 w 8830208"/>
              <a:gd name="connsiteY21410" fmla="*/ 8750979 h 8856097"/>
              <a:gd name="connsiteX21411" fmla="*/ 8020003 w 8830208"/>
              <a:gd name="connsiteY21411" fmla="*/ 8750979 h 8856097"/>
              <a:gd name="connsiteX21412" fmla="*/ 8029528 w 8830208"/>
              <a:gd name="connsiteY21412" fmla="*/ 8760504 h 8856097"/>
              <a:gd name="connsiteX21413" fmla="*/ 8039053 w 8830208"/>
              <a:gd name="connsiteY21413" fmla="*/ 8750979 h 8856097"/>
              <a:gd name="connsiteX21414" fmla="*/ 8029528 w 8830208"/>
              <a:gd name="connsiteY21414" fmla="*/ 8741454 h 8856097"/>
              <a:gd name="connsiteX21415" fmla="*/ 8020003 w 8830208"/>
              <a:gd name="connsiteY21415" fmla="*/ 8750979 h 8856097"/>
              <a:gd name="connsiteX21416" fmla="*/ 8310515 w 8830208"/>
              <a:gd name="connsiteY21416" fmla="*/ 8750979 h 8856097"/>
              <a:gd name="connsiteX21417" fmla="*/ 8320602 w 8830208"/>
              <a:gd name="connsiteY21417" fmla="*/ 8760504 h 8856097"/>
              <a:gd name="connsiteX21418" fmla="*/ 8324803 w 8830208"/>
              <a:gd name="connsiteY21418" fmla="*/ 8750979 h 8856097"/>
              <a:gd name="connsiteX21419" fmla="*/ 8314715 w 8830208"/>
              <a:gd name="connsiteY21419" fmla="*/ 8741454 h 8856097"/>
              <a:gd name="connsiteX21420" fmla="*/ 8310515 w 8830208"/>
              <a:gd name="connsiteY21420" fmla="*/ 8750979 h 8856097"/>
              <a:gd name="connsiteX21421" fmla="*/ 7839028 w 8830208"/>
              <a:gd name="connsiteY21421" fmla="*/ 8760504 h 8856097"/>
              <a:gd name="connsiteX21422" fmla="*/ 7849115 w 8830208"/>
              <a:gd name="connsiteY21422" fmla="*/ 8770029 h 8856097"/>
              <a:gd name="connsiteX21423" fmla="*/ 7853315 w 8830208"/>
              <a:gd name="connsiteY21423" fmla="*/ 8760504 h 8856097"/>
              <a:gd name="connsiteX21424" fmla="*/ 7843228 w 8830208"/>
              <a:gd name="connsiteY21424" fmla="*/ 8750979 h 8856097"/>
              <a:gd name="connsiteX21425" fmla="*/ 7839028 w 8830208"/>
              <a:gd name="connsiteY21425" fmla="*/ 8760504 h 8856097"/>
              <a:gd name="connsiteX21426" fmla="*/ 7743778 w 8830208"/>
              <a:gd name="connsiteY21426" fmla="*/ 8770029 h 8856097"/>
              <a:gd name="connsiteX21427" fmla="*/ 7753865 w 8830208"/>
              <a:gd name="connsiteY21427" fmla="*/ 8779554 h 8856097"/>
              <a:gd name="connsiteX21428" fmla="*/ 7758065 w 8830208"/>
              <a:gd name="connsiteY21428" fmla="*/ 8770029 h 8856097"/>
              <a:gd name="connsiteX21429" fmla="*/ 7747978 w 8830208"/>
              <a:gd name="connsiteY21429" fmla="*/ 8760504 h 8856097"/>
              <a:gd name="connsiteX21430" fmla="*/ 7743778 w 8830208"/>
              <a:gd name="connsiteY21430" fmla="*/ 8770029 h 8856097"/>
              <a:gd name="connsiteX21431" fmla="*/ 8058103 w 8830208"/>
              <a:gd name="connsiteY21431" fmla="*/ 8770029 h 8856097"/>
              <a:gd name="connsiteX21432" fmla="*/ 8067628 w 8830208"/>
              <a:gd name="connsiteY21432" fmla="*/ 8779554 h 8856097"/>
              <a:gd name="connsiteX21433" fmla="*/ 8077153 w 8830208"/>
              <a:gd name="connsiteY21433" fmla="*/ 8770029 h 8856097"/>
              <a:gd name="connsiteX21434" fmla="*/ 8067628 w 8830208"/>
              <a:gd name="connsiteY21434" fmla="*/ 8760504 h 8856097"/>
              <a:gd name="connsiteX21435" fmla="*/ 8058103 w 8830208"/>
              <a:gd name="connsiteY21435" fmla="*/ 8770029 h 8856097"/>
              <a:gd name="connsiteX21436" fmla="*/ 7567565 w 8830208"/>
              <a:gd name="connsiteY21436" fmla="*/ 8779554 h 8856097"/>
              <a:gd name="connsiteX21437" fmla="*/ 7577652 w 8830208"/>
              <a:gd name="connsiteY21437" fmla="*/ 8789079 h 8856097"/>
              <a:gd name="connsiteX21438" fmla="*/ 7581853 w 8830208"/>
              <a:gd name="connsiteY21438" fmla="*/ 8779554 h 8856097"/>
              <a:gd name="connsiteX21439" fmla="*/ 7571765 w 8830208"/>
              <a:gd name="connsiteY21439" fmla="*/ 8770029 h 8856097"/>
              <a:gd name="connsiteX21440" fmla="*/ 7567565 w 8830208"/>
              <a:gd name="connsiteY21440" fmla="*/ 8779554 h 8856097"/>
              <a:gd name="connsiteX21441" fmla="*/ 7648528 w 8830208"/>
              <a:gd name="connsiteY21441" fmla="*/ 8779554 h 8856097"/>
              <a:gd name="connsiteX21442" fmla="*/ 7658053 w 8830208"/>
              <a:gd name="connsiteY21442" fmla="*/ 8789079 h 8856097"/>
              <a:gd name="connsiteX21443" fmla="*/ 7667578 w 8830208"/>
              <a:gd name="connsiteY21443" fmla="*/ 8779554 h 8856097"/>
              <a:gd name="connsiteX21444" fmla="*/ 7658053 w 8830208"/>
              <a:gd name="connsiteY21444" fmla="*/ 8770029 h 8856097"/>
              <a:gd name="connsiteX21445" fmla="*/ 7648528 w 8830208"/>
              <a:gd name="connsiteY21445" fmla="*/ 8779554 h 8856097"/>
              <a:gd name="connsiteX21446" fmla="*/ 7962853 w 8830208"/>
              <a:gd name="connsiteY21446" fmla="*/ 8779554 h 8856097"/>
              <a:gd name="connsiteX21447" fmla="*/ 7972378 w 8830208"/>
              <a:gd name="connsiteY21447" fmla="*/ 8789079 h 8856097"/>
              <a:gd name="connsiteX21448" fmla="*/ 7981903 w 8830208"/>
              <a:gd name="connsiteY21448" fmla="*/ 8779554 h 8856097"/>
              <a:gd name="connsiteX21449" fmla="*/ 7972378 w 8830208"/>
              <a:gd name="connsiteY21449" fmla="*/ 8770029 h 8856097"/>
              <a:gd name="connsiteX21450" fmla="*/ 7962853 w 8830208"/>
              <a:gd name="connsiteY21450" fmla="*/ 8779554 h 8856097"/>
              <a:gd name="connsiteX21451" fmla="*/ 7877128 w 8830208"/>
              <a:gd name="connsiteY21451" fmla="*/ 8789079 h 8856097"/>
              <a:gd name="connsiteX21452" fmla="*/ 7886653 w 8830208"/>
              <a:gd name="connsiteY21452" fmla="*/ 8798604 h 8856097"/>
              <a:gd name="connsiteX21453" fmla="*/ 7896178 w 8830208"/>
              <a:gd name="connsiteY21453" fmla="*/ 8789079 h 8856097"/>
              <a:gd name="connsiteX21454" fmla="*/ 7886653 w 8830208"/>
              <a:gd name="connsiteY21454" fmla="*/ 8779554 h 8856097"/>
              <a:gd name="connsiteX21455" fmla="*/ 7877128 w 8830208"/>
              <a:gd name="connsiteY21455" fmla="*/ 8789079 h 8856097"/>
              <a:gd name="connsiteX21456" fmla="*/ 8191453 w 8830208"/>
              <a:gd name="connsiteY21456" fmla="*/ 8789079 h 8856097"/>
              <a:gd name="connsiteX21457" fmla="*/ 8201540 w 8830208"/>
              <a:gd name="connsiteY21457" fmla="*/ 8798604 h 8856097"/>
              <a:gd name="connsiteX21458" fmla="*/ 8205740 w 8830208"/>
              <a:gd name="connsiteY21458" fmla="*/ 8789079 h 8856097"/>
              <a:gd name="connsiteX21459" fmla="*/ 8195653 w 8830208"/>
              <a:gd name="connsiteY21459" fmla="*/ 8779554 h 8856097"/>
              <a:gd name="connsiteX21460" fmla="*/ 8191453 w 8830208"/>
              <a:gd name="connsiteY21460" fmla="*/ 8789079 h 8856097"/>
              <a:gd name="connsiteX21461" fmla="*/ 7686628 w 8830208"/>
              <a:gd name="connsiteY21461" fmla="*/ 8798604 h 8856097"/>
              <a:gd name="connsiteX21462" fmla="*/ 7696715 w 8830208"/>
              <a:gd name="connsiteY21462" fmla="*/ 8808129 h 8856097"/>
              <a:gd name="connsiteX21463" fmla="*/ 7700915 w 8830208"/>
              <a:gd name="connsiteY21463" fmla="*/ 8798604 h 8856097"/>
              <a:gd name="connsiteX21464" fmla="*/ 7690828 w 8830208"/>
              <a:gd name="connsiteY21464" fmla="*/ 8789079 h 8856097"/>
              <a:gd name="connsiteX21465" fmla="*/ 7686628 w 8830208"/>
              <a:gd name="connsiteY21465" fmla="*/ 8798604 h 8856097"/>
              <a:gd name="connsiteX21466" fmla="*/ 7781878 w 8830208"/>
              <a:gd name="connsiteY21466" fmla="*/ 8798604 h 8856097"/>
              <a:gd name="connsiteX21467" fmla="*/ 7791403 w 8830208"/>
              <a:gd name="connsiteY21467" fmla="*/ 8808129 h 8856097"/>
              <a:gd name="connsiteX21468" fmla="*/ 7800928 w 8830208"/>
              <a:gd name="connsiteY21468" fmla="*/ 8798604 h 8856097"/>
              <a:gd name="connsiteX21469" fmla="*/ 7791403 w 8830208"/>
              <a:gd name="connsiteY21469" fmla="*/ 8789079 h 8856097"/>
              <a:gd name="connsiteX21470" fmla="*/ 7781878 w 8830208"/>
              <a:gd name="connsiteY21470" fmla="*/ 8798604 h 8856097"/>
              <a:gd name="connsiteX21471" fmla="*/ 8000953 w 8830208"/>
              <a:gd name="connsiteY21471" fmla="*/ 8798604 h 8856097"/>
              <a:gd name="connsiteX21472" fmla="*/ 8011040 w 8830208"/>
              <a:gd name="connsiteY21472" fmla="*/ 8808129 h 8856097"/>
              <a:gd name="connsiteX21473" fmla="*/ 8015240 w 8830208"/>
              <a:gd name="connsiteY21473" fmla="*/ 8798604 h 8856097"/>
              <a:gd name="connsiteX21474" fmla="*/ 8005153 w 8830208"/>
              <a:gd name="connsiteY21474" fmla="*/ 8789079 h 8856097"/>
              <a:gd name="connsiteX21475" fmla="*/ 8000953 w 8830208"/>
              <a:gd name="connsiteY21475" fmla="*/ 8798604 h 8856097"/>
              <a:gd name="connsiteX21476" fmla="*/ 8105728 w 8830208"/>
              <a:gd name="connsiteY21476" fmla="*/ 8799166 h 8856097"/>
              <a:gd name="connsiteX21477" fmla="*/ 8115253 w 8830208"/>
              <a:gd name="connsiteY21477" fmla="*/ 8803367 h 8856097"/>
              <a:gd name="connsiteX21478" fmla="*/ 8124778 w 8830208"/>
              <a:gd name="connsiteY21478" fmla="*/ 8793280 h 8856097"/>
              <a:gd name="connsiteX21479" fmla="*/ 8115253 w 8830208"/>
              <a:gd name="connsiteY21479" fmla="*/ 8789079 h 8856097"/>
              <a:gd name="connsiteX21480" fmla="*/ 8105728 w 8830208"/>
              <a:gd name="connsiteY21480" fmla="*/ 8799166 h 8856097"/>
              <a:gd name="connsiteX21481" fmla="*/ 8401002 w 8830208"/>
              <a:gd name="connsiteY21481" fmla="*/ 8798604 h 8856097"/>
              <a:gd name="connsiteX21482" fmla="*/ 8411090 w 8830208"/>
              <a:gd name="connsiteY21482" fmla="*/ 8808129 h 8856097"/>
              <a:gd name="connsiteX21483" fmla="*/ 8415290 w 8830208"/>
              <a:gd name="connsiteY21483" fmla="*/ 8798604 h 8856097"/>
              <a:gd name="connsiteX21484" fmla="*/ 8405203 w 8830208"/>
              <a:gd name="connsiteY21484" fmla="*/ 8789079 h 8856097"/>
              <a:gd name="connsiteX21485" fmla="*/ 8401002 w 8830208"/>
              <a:gd name="connsiteY21485" fmla="*/ 8798604 h 8856097"/>
              <a:gd name="connsiteX21486" fmla="*/ 7915228 w 8830208"/>
              <a:gd name="connsiteY21486" fmla="*/ 8808129 h 8856097"/>
              <a:gd name="connsiteX21487" fmla="*/ 7925315 w 8830208"/>
              <a:gd name="connsiteY21487" fmla="*/ 8817654 h 8856097"/>
              <a:gd name="connsiteX21488" fmla="*/ 7929515 w 8830208"/>
              <a:gd name="connsiteY21488" fmla="*/ 8808129 h 8856097"/>
              <a:gd name="connsiteX21489" fmla="*/ 7919428 w 8830208"/>
              <a:gd name="connsiteY21489" fmla="*/ 8798604 h 8856097"/>
              <a:gd name="connsiteX21490" fmla="*/ 7915228 w 8830208"/>
              <a:gd name="connsiteY21490" fmla="*/ 8808129 h 8856097"/>
              <a:gd name="connsiteX21491" fmla="*/ 7829503 w 8830208"/>
              <a:gd name="connsiteY21491" fmla="*/ 8817654 h 8856097"/>
              <a:gd name="connsiteX21492" fmla="*/ 7839590 w 8830208"/>
              <a:gd name="connsiteY21492" fmla="*/ 8827179 h 8856097"/>
              <a:gd name="connsiteX21493" fmla="*/ 7843790 w 8830208"/>
              <a:gd name="connsiteY21493" fmla="*/ 8817654 h 8856097"/>
              <a:gd name="connsiteX21494" fmla="*/ 7833703 w 8830208"/>
              <a:gd name="connsiteY21494" fmla="*/ 8808129 h 8856097"/>
              <a:gd name="connsiteX21495" fmla="*/ 7829503 w 8830208"/>
              <a:gd name="connsiteY21495" fmla="*/ 8817654 h 8856097"/>
              <a:gd name="connsiteX21496" fmla="*/ 8039053 w 8830208"/>
              <a:gd name="connsiteY21496" fmla="*/ 8817654 h 8856097"/>
              <a:gd name="connsiteX21497" fmla="*/ 8049140 w 8830208"/>
              <a:gd name="connsiteY21497" fmla="*/ 8827179 h 8856097"/>
              <a:gd name="connsiteX21498" fmla="*/ 8053340 w 8830208"/>
              <a:gd name="connsiteY21498" fmla="*/ 8817654 h 8856097"/>
              <a:gd name="connsiteX21499" fmla="*/ 8043253 w 8830208"/>
              <a:gd name="connsiteY21499" fmla="*/ 8808129 h 8856097"/>
              <a:gd name="connsiteX21500" fmla="*/ 8039053 w 8830208"/>
              <a:gd name="connsiteY21500" fmla="*/ 8817654 h 8856097"/>
              <a:gd name="connsiteX21501" fmla="*/ 8239078 w 8830208"/>
              <a:gd name="connsiteY21501" fmla="*/ 8817654 h 8856097"/>
              <a:gd name="connsiteX21502" fmla="*/ 8249165 w 8830208"/>
              <a:gd name="connsiteY21502" fmla="*/ 8827179 h 8856097"/>
              <a:gd name="connsiteX21503" fmla="*/ 8253365 w 8830208"/>
              <a:gd name="connsiteY21503" fmla="*/ 8817654 h 8856097"/>
              <a:gd name="connsiteX21504" fmla="*/ 8243278 w 8830208"/>
              <a:gd name="connsiteY21504" fmla="*/ 8808129 h 8856097"/>
              <a:gd name="connsiteX21505" fmla="*/ 8239078 w 8830208"/>
              <a:gd name="connsiteY21505" fmla="*/ 8817654 h 8856097"/>
              <a:gd name="connsiteX21506" fmla="*/ 7553278 w 8830208"/>
              <a:gd name="connsiteY21506" fmla="*/ 8827179 h 8856097"/>
              <a:gd name="connsiteX21507" fmla="*/ 7562803 w 8830208"/>
              <a:gd name="connsiteY21507" fmla="*/ 8836704 h 8856097"/>
              <a:gd name="connsiteX21508" fmla="*/ 7572328 w 8830208"/>
              <a:gd name="connsiteY21508" fmla="*/ 8827179 h 8856097"/>
              <a:gd name="connsiteX21509" fmla="*/ 7562803 w 8830208"/>
              <a:gd name="connsiteY21509" fmla="*/ 8817654 h 8856097"/>
              <a:gd name="connsiteX21510" fmla="*/ 7553278 w 8830208"/>
              <a:gd name="connsiteY21510" fmla="*/ 8827179 h 8856097"/>
              <a:gd name="connsiteX21511" fmla="*/ 8148590 w 8830208"/>
              <a:gd name="connsiteY21511" fmla="*/ 8827179 h 8856097"/>
              <a:gd name="connsiteX21512" fmla="*/ 8158677 w 8830208"/>
              <a:gd name="connsiteY21512" fmla="*/ 8836704 h 8856097"/>
              <a:gd name="connsiteX21513" fmla="*/ 8162878 w 8830208"/>
              <a:gd name="connsiteY21513" fmla="*/ 8827179 h 8856097"/>
              <a:gd name="connsiteX21514" fmla="*/ 8152790 w 8830208"/>
              <a:gd name="connsiteY21514" fmla="*/ 8817654 h 8856097"/>
              <a:gd name="connsiteX21515" fmla="*/ 8148590 w 8830208"/>
              <a:gd name="connsiteY21515" fmla="*/ 8827179 h 8856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  <a:cxn ang="0">
                <a:pos x="connsiteX19733" y="connsiteY19733"/>
              </a:cxn>
              <a:cxn ang="0">
                <a:pos x="connsiteX19734" y="connsiteY19734"/>
              </a:cxn>
              <a:cxn ang="0">
                <a:pos x="connsiteX19735" y="connsiteY19735"/>
              </a:cxn>
              <a:cxn ang="0">
                <a:pos x="connsiteX19736" y="connsiteY19736"/>
              </a:cxn>
              <a:cxn ang="0">
                <a:pos x="connsiteX19737" y="connsiteY19737"/>
              </a:cxn>
              <a:cxn ang="0">
                <a:pos x="connsiteX19738" y="connsiteY19738"/>
              </a:cxn>
              <a:cxn ang="0">
                <a:pos x="connsiteX19739" y="connsiteY19739"/>
              </a:cxn>
              <a:cxn ang="0">
                <a:pos x="connsiteX19740" y="connsiteY19740"/>
              </a:cxn>
              <a:cxn ang="0">
                <a:pos x="connsiteX19741" y="connsiteY19741"/>
              </a:cxn>
              <a:cxn ang="0">
                <a:pos x="connsiteX19742" y="connsiteY19742"/>
              </a:cxn>
              <a:cxn ang="0">
                <a:pos x="connsiteX19743" y="connsiteY19743"/>
              </a:cxn>
              <a:cxn ang="0">
                <a:pos x="connsiteX19744" y="connsiteY19744"/>
              </a:cxn>
              <a:cxn ang="0">
                <a:pos x="connsiteX19745" y="connsiteY19745"/>
              </a:cxn>
              <a:cxn ang="0">
                <a:pos x="connsiteX19746" y="connsiteY19746"/>
              </a:cxn>
              <a:cxn ang="0">
                <a:pos x="connsiteX19747" y="connsiteY19747"/>
              </a:cxn>
              <a:cxn ang="0">
                <a:pos x="connsiteX19748" y="connsiteY19748"/>
              </a:cxn>
              <a:cxn ang="0">
                <a:pos x="connsiteX19749" y="connsiteY19749"/>
              </a:cxn>
              <a:cxn ang="0">
                <a:pos x="connsiteX19750" y="connsiteY19750"/>
              </a:cxn>
              <a:cxn ang="0">
                <a:pos x="connsiteX19751" y="connsiteY19751"/>
              </a:cxn>
              <a:cxn ang="0">
                <a:pos x="connsiteX19752" y="connsiteY19752"/>
              </a:cxn>
              <a:cxn ang="0">
                <a:pos x="connsiteX19753" y="connsiteY19753"/>
              </a:cxn>
              <a:cxn ang="0">
                <a:pos x="connsiteX19754" y="connsiteY19754"/>
              </a:cxn>
              <a:cxn ang="0">
                <a:pos x="connsiteX19755" y="connsiteY19755"/>
              </a:cxn>
              <a:cxn ang="0">
                <a:pos x="connsiteX19756" y="connsiteY19756"/>
              </a:cxn>
              <a:cxn ang="0">
                <a:pos x="connsiteX19757" y="connsiteY19757"/>
              </a:cxn>
              <a:cxn ang="0">
                <a:pos x="connsiteX19758" y="connsiteY19758"/>
              </a:cxn>
              <a:cxn ang="0">
                <a:pos x="connsiteX19759" y="connsiteY19759"/>
              </a:cxn>
              <a:cxn ang="0">
                <a:pos x="connsiteX19760" y="connsiteY19760"/>
              </a:cxn>
              <a:cxn ang="0">
                <a:pos x="connsiteX19761" y="connsiteY19761"/>
              </a:cxn>
              <a:cxn ang="0">
                <a:pos x="connsiteX19762" y="connsiteY19762"/>
              </a:cxn>
              <a:cxn ang="0">
                <a:pos x="connsiteX19763" y="connsiteY19763"/>
              </a:cxn>
              <a:cxn ang="0">
                <a:pos x="connsiteX19764" y="connsiteY19764"/>
              </a:cxn>
              <a:cxn ang="0">
                <a:pos x="connsiteX19765" y="connsiteY19765"/>
              </a:cxn>
              <a:cxn ang="0">
                <a:pos x="connsiteX19766" y="connsiteY19766"/>
              </a:cxn>
              <a:cxn ang="0">
                <a:pos x="connsiteX19767" y="connsiteY19767"/>
              </a:cxn>
              <a:cxn ang="0">
                <a:pos x="connsiteX19768" y="connsiteY19768"/>
              </a:cxn>
              <a:cxn ang="0">
                <a:pos x="connsiteX19769" y="connsiteY19769"/>
              </a:cxn>
              <a:cxn ang="0">
                <a:pos x="connsiteX19770" y="connsiteY19770"/>
              </a:cxn>
              <a:cxn ang="0">
                <a:pos x="connsiteX19771" y="connsiteY19771"/>
              </a:cxn>
              <a:cxn ang="0">
                <a:pos x="connsiteX19772" y="connsiteY19772"/>
              </a:cxn>
              <a:cxn ang="0">
                <a:pos x="connsiteX19773" y="connsiteY19773"/>
              </a:cxn>
              <a:cxn ang="0">
                <a:pos x="connsiteX19774" y="connsiteY19774"/>
              </a:cxn>
              <a:cxn ang="0">
                <a:pos x="connsiteX19775" y="connsiteY19775"/>
              </a:cxn>
              <a:cxn ang="0">
                <a:pos x="connsiteX19776" y="connsiteY19776"/>
              </a:cxn>
              <a:cxn ang="0">
                <a:pos x="connsiteX19777" y="connsiteY19777"/>
              </a:cxn>
              <a:cxn ang="0">
                <a:pos x="connsiteX19778" y="connsiteY19778"/>
              </a:cxn>
              <a:cxn ang="0">
                <a:pos x="connsiteX19779" y="connsiteY19779"/>
              </a:cxn>
              <a:cxn ang="0">
                <a:pos x="connsiteX19780" y="connsiteY19780"/>
              </a:cxn>
              <a:cxn ang="0">
                <a:pos x="connsiteX19781" y="connsiteY19781"/>
              </a:cxn>
              <a:cxn ang="0">
                <a:pos x="connsiteX19782" y="connsiteY19782"/>
              </a:cxn>
              <a:cxn ang="0">
                <a:pos x="connsiteX19783" y="connsiteY19783"/>
              </a:cxn>
              <a:cxn ang="0">
                <a:pos x="connsiteX19784" y="connsiteY19784"/>
              </a:cxn>
              <a:cxn ang="0">
                <a:pos x="connsiteX19785" y="connsiteY19785"/>
              </a:cxn>
              <a:cxn ang="0">
                <a:pos x="connsiteX19786" y="connsiteY19786"/>
              </a:cxn>
              <a:cxn ang="0">
                <a:pos x="connsiteX19787" y="connsiteY19787"/>
              </a:cxn>
              <a:cxn ang="0">
                <a:pos x="connsiteX19788" y="connsiteY19788"/>
              </a:cxn>
              <a:cxn ang="0">
                <a:pos x="connsiteX19789" y="connsiteY19789"/>
              </a:cxn>
              <a:cxn ang="0">
                <a:pos x="connsiteX19790" y="connsiteY19790"/>
              </a:cxn>
              <a:cxn ang="0">
                <a:pos x="connsiteX19791" y="connsiteY19791"/>
              </a:cxn>
              <a:cxn ang="0">
                <a:pos x="connsiteX19792" y="connsiteY19792"/>
              </a:cxn>
              <a:cxn ang="0">
                <a:pos x="connsiteX19793" y="connsiteY19793"/>
              </a:cxn>
              <a:cxn ang="0">
                <a:pos x="connsiteX19794" y="connsiteY19794"/>
              </a:cxn>
              <a:cxn ang="0">
                <a:pos x="connsiteX19795" y="connsiteY19795"/>
              </a:cxn>
              <a:cxn ang="0">
                <a:pos x="connsiteX19796" y="connsiteY19796"/>
              </a:cxn>
              <a:cxn ang="0">
                <a:pos x="connsiteX19797" y="connsiteY19797"/>
              </a:cxn>
              <a:cxn ang="0">
                <a:pos x="connsiteX19798" y="connsiteY19798"/>
              </a:cxn>
              <a:cxn ang="0">
                <a:pos x="connsiteX19799" y="connsiteY19799"/>
              </a:cxn>
              <a:cxn ang="0">
                <a:pos x="connsiteX19800" y="connsiteY19800"/>
              </a:cxn>
              <a:cxn ang="0">
                <a:pos x="connsiteX19801" y="connsiteY19801"/>
              </a:cxn>
              <a:cxn ang="0">
                <a:pos x="connsiteX19802" y="connsiteY19802"/>
              </a:cxn>
              <a:cxn ang="0">
                <a:pos x="connsiteX19803" y="connsiteY19803"/>
              </a:cxn>
              <a:cxn ang="0">
                <a:pos x="connsiteX19804" y="connsiteY19804"/>
              </a:cxn>
              <a:cxn ang="0">
                <a:pos x="connsiteX19805" y="connsiteY19805"/>
              </a:cxn>
              <a:cxn ang="0">
                <a:pos x="connsiteX19806" y="connsiteY19806"/>
              </a:cxn>
              <a:cxn ang="0">
                <a:pos x="connsiteX19807" y="connsiteY19807"/>
              </a:cxn>
              <a:cxn ang="0">
                <a:pos x="connsiteX19808" y="connsiteY19808"/>
              </a:cxn>
              <a:cxn ang="0">
                <a:pos x="connsiteX19809" y="connsiteY19809"/>
              </a:cxn>
              <a:cxn ang="0">
                <a:pos x="connsiteX19810" y="connsiteY19810"/>
              </a:cxn>
              <a:cxn ang="0">
                <a:pos x="connsiteX19811" y="connsiteY19811"/>
              </a:cxn>
              <a:cxn ang="0">
                <a:pos x="connsiteX19812" y="connsiteY19812"/>
              </a:cxn>
              <a:cxn ang="0">
                <a:pos x="connsiteX19813" y="connsiteY19813"/>
              </a:cxn>
              <a:cxn ang="0">
                <a:pos x="connsiteX19814" y="connsiteY19814"/>
              </a:cxn>
              <a:cxn ang="0">
                <a:pos x="connsiteX19815" y="connsiteY19815"/>
              </a:cxn>
              <a:cxn ang="0">
                <a:pos x="connsiteX19816" y="connsiteY19816"/>
              </a:cxn>
              <a:cxn ang="0">
                <a:pos x="connsiteX19817" y="connsiteY19817"/>
              </a:cxn>
              <a:cxn ang="0">
                <a:pos x="connsiteX19818" y="connsiteY19818"/>
              </a:cxn>
              <a:cxn ang="0">
                <a:pos x="connsiteX19819" y="connsiteY19819"/>
              </a:cxn>
              <a:cxn ang="0">
                <a:pos x="connsiteX19820" y="connsiteY19820"/>
              </a:cxn>
              <a:cxn ang="0">
                <a:pos x="connsiteX19821" y="connsiteY19821"/>
              </a:cxn>
              <a:cxn ang="0">
                <a:pos x="connsiteX19822" y="connsiteY19822"/>
              </a:cxn>
              <a:cxn ang="0">
                <a:pos x="connsiteX19823" y="connsiteY19823"/>
              </a:cxn>
              <a:cxn ang="0">
                <a:pos x="connsiteX19824" y="connsiteY19824"/>
              </a:cxn>
              <a:cxn ang="0">
                <a:pos x="connsiteX19825" y="connsiteY19825"/>
              </a:cxn>
              <a:cxn ang="0">
                <a:pos x="connsiteX19826" y="connsiteY19826"/>
              </a:cxn>
              <a:cxn ang="0">
                <a:pos x="connsiteX19827" y="connsiteY19827"/>
              </a:cxn>
              <a:cxn ang="0">
                <a:pos x="connsiteX19828" y="connsiteY19828"/>
              </a:cxn>
              <a:cxn ang="0">
                <a:pos x="connsiteX19829" y="connsiteY19829"/>
              </a:cxn>
              <a:cxn ang="0">
                <a:pos x="connsiteX19830" y="connsiteY19830"/>
              </a:cxn>
              <a:cxn ang="0">
                <a:pos x="connsiteX19831" y="connsiteY19831"/>
              </a:cxn>
              <a:cxn ang="0">
                <a:pos x="connsiteX19832" y="connsiteY19832"/>
              </a:cxn>
              <a:cxn ang="0">
                <a:pos x="connsiteX19833" y="connsiteY19833"/>
              </a:cxn>
              <a:cxn ang="0">
                <a:pos x="connsiteX19834" y="connsiteY19834"/>
              </a:cxn>
              <a:cxn ang="0">
                <a:pos x="connsiteX19835" y="connsiteY19835"/>
              </a:cxn>
              <a:cxn ang="0">
                <a:pos x="connsiteX19836" y="connsiteY19836"/>
              </a:cxn>
              <a:cxn ang="0">
                <a:pos x="connsiteX19837" y="connsiteY19837"/>
              </a:cxn>
              <a:cxn ang="0">
                <a:pos x="connsiteX19838" y="connsiteY19838"/>
              </a:cxn>
              <a:cxn ang="0">
                <a:pos x="connsiteX19839" y="connsiteY19839"/>
              </a:cxn>
              <a:cxn ang="0">
                <a:pos x="connsiteX19840" y="connsiteY19840"/>
              </a:cxn>
              <a:cxn ang="0">
                <a:pos x="connsiteX19841" y="connsiteY19841"/>
              </a:cxn>
              <a:cxn ang="0">
                <a:pos x="connsiteX19842" y="connsiteY19842"/>
              </a:cxn>
              <a:cxn ang="0">
                <a:pos x="connsiteX19843" y="connsiteY19843"/>
              </a:cxn>
              <a:cxn ang="0">
                <a:pos x="connsiteX19844" y="connsiteY19844"/>
              </a:cxn>
              <a:cxn ang="0">
                <a:pos x="connsiteX19845" y="connsiteY19845"/>
              </a:cxn>
              <a:cxn ang="0">
                <a:pos x="connsiteX19846" y="connsiteY19846"/>
              </a:cxn>
              <a:cxn ang="0">
                <a:pos x="connsiteX19847" y="connsiteY19847"/>
              </a:cxn>
              <a:cxn ang="0">
                <a:pos x="connsiteX19848" y="connsiteY19848"/>
              </a:cxn>
              <a:cxn ang="0">
                <a:pos x="connsiteX19849" y="connsiteY19849"/>
              </a:cxn>
              <a:cxn ang="0">
                <a:pos x="connsiteX19850" y="connsiteY19850"/>
              </a:cxn>
              <a:cxn ang="0">
                <a:pos x="connsiteX19851" y="connsiteY19851"/>
              </a:cxn>
              <a:cxn ang="0">
                <a:pos x="connsiteX19852" y="connsiteY19852"/>
              </a:cxn>
              <a:cxn ang="0">
                <a:pos x="connsiteX19853" y="connsiteY19853"/>
              </a:cxn>
              <a:cxn ang="0">
                <a:pos x="connsiteX19854" y="connsiteY19854"/>
              </a:cxn>
              <a:cxn ang="0">
                <a:pos x="connsiteX19855" y="connsiteY19855"/>
              </a:cxn>
              <a:cxn ang="0">
                <a:pos x="connsiteX19856" y="connsiteY19856"/>
              </a:cxn>
              <a:cxn ang="0">
                <a:pos x="connsiteX19857" y="connsiteY19857"/>
              </a:cxn>
              <a:cxn ang="0">
                <a:pos x="connsiteX19858" y="connsiteY19858"/>
              </a:cxn>
              <a:cxn ang="0">
                <a:pos x="connsiteX19859" y="connsiteY19859"/>
              </a:cxn>
              <a:cxn ang="0">
                <a:pos x="connsiteX19860" y="connsiteY19860"/>
              </a:cxn>
              <a:cxn ang="0">
                <a:pos x="connsiteX19861" y="connsiteY19861"/>
              </a:cxn>
              <a:cxn ang="0">
                <a:pos x="connsiteX19862" y="connsiteY19862"/>
              </a:cxn>
              <a:cxn ang="0">
                <a:pos x="connsiteX19863" y="connsiteY19863"/>
              </a:cxn>
              <a:cxn ang="0">
                <a:pos x="connsiteX19864" y="connsiteY19864"/>
              </a:cxn>
              <a:cxn ang="0">
                <a:pos x="connsiteX19865" y="connsiteY19865"/>
              </a:cxn>
              <a:cxn ang="0">
                <a:pos x="connsiteX19866" y="connsiteY19866"/>
              </a:cxn>
              <a:cxn ang="0">
                <a:pos x="connsiteX19867" y="connsiteY19867"/>
              </a:cxn>
              <a:cxn ang="0">
                <a:pos x="connsiteX19868" y="connsiteY19868"/>
              </a:cxn>
              <a:cxn ang="0">
                <a:pos x="connsiteX19869" y="connsiteY19869"/>
              </a:cxn>
              <a:cxn ang="0">
                <a:pos x="connsiteX19870" y="connsiteY19870"/>
              </a:cxn>
              <a:cxn ang="0">
                <a:pos x="connsiteX19871" y="connsiteY19871"/>
              </a:cxn>
              <a:cxn ang="0">
                <a:pos x="connsiteX19872" y="connsiteY19872"/>
              </a:cxn>
              <a:cxn ang="0">
                <a:pos x="connsiteX19873" y="connsiteY19873"/>
              </a:cxn>
              <a:cxn ang="0">
                <a:pos x="connsiteX19874" y="connsiteY19874"/>
              </a:cxn>
              <a:cxn ang="0">
                <a:pos x="connsiteX19875" y="connsiteY19875"/>
              </a:cxn>
              <a:cxn ang="0">
                <a:pos x="connsiteX19876" y="connsiteY19876"/>
              </a:cxn>
              <a:cxn ang="0">
                <a:pos x="connsiteX19877" y="connsiteY19877"/>
              </a:cxn>
              <a:cxn ang="0">
                <a:pos x="connsiteX19878" y="connsiteY19878"/>
              </a:cxn>
              <a:cxn ang="0">
                <a:pos x="connsiteX19879" y="connsiteY19879"/>
              </a:cxn>
              <a:cxn ang="0">
                <a:pos x="connsiteX19880" y="connsiteY19880"/>
              </a:cxn>
              <a:cxn ang="0">
                <a:pos x="connsiteX19881" y="connsiteY19881"/>
              </a:cxn>
              <a:cxn ang="0">
                <a:pos x="connsiteX19882" y="connsiteY19882"/>
              </a:cxn>
              <a:cxn ang="0">
                <a:pos x="connsiteX19883" y="connsiteY19883"/>
              </a:cxn>
              <a:cxn ang="0">
                <a:pos x="connsiteX19884" y="connsiteY19884"/>
              </a:cxn>
              <a:cxn ang="0">
                <a:pos x="connsiteX19885" y="connsiteY19885"/>
              </a:cxn>
              <a:cxn ang="0">
                <a:pos x="connsiteX19886" y="connsiteY19886"/>
              </a:cxn>
              <a:cxn ang="0">
                <a:pos x="connsiteX19887" y="connsiteY19887"/>
              </a:cxn>
              <a:cxn ang="0">
                <a:pos x="connsiteX19888" y="connsiteY19888"/>
              </a:cxn>
              <a:cxn ang="0">
                <a:pos x="connsiteX19889" y="connsiteY19889"/>
              </a:cxn>
              <a:cxn ang="0">
                <a:pos x="connsiteX19890" y="connsiteY19890"/>
              </a:cxn>
              <a:cxn ang="0">
                <a:pos x="connsiteX19891" y="connsiteY19891"/>
              </a:cxn>
              <a:cxn ang="0">
                <a:pos x="connsiteX19892" y="connsiteY19892"/>
              </a:cxn>
              <a:cxn ang="0">
                <a:pos x="connsiteX19893" y="connsiteY19893"/>
              </a:cxn>
              <a:cxn ang="0">
                <a:pos x="connsiteX19894" y="connsiteY19894"/>
              </a:cxn>
              <a:cxn ang="0">
                <a:pos x="connsiteX19895" y="connsiteY19895"/>
              </a:cxn>
              <a:cxn ang="0">
                <a:pos x="connsiteX19896" y="connsiteY19896"/>
              </a:cxn>
              <a:cxn ang="0">
                <a:pos x="connsiteX19897" y="connsiteY19897"/>
              </a:cxn>
              <a:cxn ang="0">
                <a:pos x="connsiteX19898" y="connsiteY19898"/>
              </a:cxn>
              <a:cxn ang="0">
                <a:pos x="connsiteX19899" y="connsiteY19899"/>
              </a:cxn>
              <a:cxn ang="0">
                <a:pos x="connsiteX19900" y="connsiteY19900"/>
              </a:cxn>
              <a:cxn ang="0">
                <a:pos x="connsiteX19901" y="connsiteY19901"/>
              </a:cxn>
              <a:cxn ang="0">
                <a:pos x="connsiteX19902" y="connsiteY19902"/>
              </a:cxn>
              <a:cxn ang="0">
                <a:pos x="connsiteX19903" y="connsiteY19903"/>
              </a:cxn>
              <a:cxn ang="0">
                <a:pos x="connsiteX19904" y="connsiteY19904"/>
              </a:cxn>
              <a:cxn ang="0">
                <a:pos x="connsiteX19905" y="connsiteY19905"/>
              </a:cxn>
              <a:cxn ang="0">
                <a:pos x="connsiteX19906" y="connsiteY19906"/>
              </a:cxn>
              <a:cxn ang="0">
                <a:pos x="connsiteX19907" y="connsiteY19907"/>
              </a:cxn>
              <a:cxn ang="0">
                <a:pos x="connsiteX19908" y="connsiteY19908"/>
              </a:cxn>
              <a:cxn ang="0">
                <a:pos x="connsiteX19909" y="connsiteY19909"/>
              </a:cxn>
              <a:cxn ang="0">
                <a:pos x="connsiteX19910" y="connsiteY19910"/>
              </a:cxn>
              <a:cxn ang="0">
                <a:pos x="connsiteX19911" y="connsiteY19911"/>
              </a:cxn>
              <a:cxn ang="0">
                <a:pos x="connsiteX19912" y="connsiteY19912"/>
              </a:cxn>
              <a:cxn ang="0">
                <a:pos x="connsiteX19913" y="connsiteY19913"/>
              </a:cxn>
              <a:cxn ang="0">
                <a:pos x="connsiteX19914" y="connsiteY19914"/>
              </a:cxn>
              <a:cxn ang="0">
                <a:pos x="connsiteX19915" y="connsiteY19915"/>
              </a:cxn>
              <a:cxn ang="0">
                <a:pos x="connsiteX19916" y="connsiteY19916"/>
              </a:cxn>
              <a:cxn ang="0">
                <a:pos x="connsiteX19917" y="connsiteY19917"/>
              </a:cxn>
              <a:cxn ang="0">
                <a:pos x="connsiteX19918" y="connsiteY19918"/>
              </a:cxn>
              <a:cxn ang="0">
                <a:pos x="connsiteX19919" y="connsiteY19919"/>
              </a:cxn>
              <a:cxn ang="0">
                <a:pos x="connsiteX19920" y="connsiteY19920"/>
              </a:cxn>
              <a:cxn ang="0">
                <a:pos x="connsiteX19921" y="connsiteY19921"/>
              </a:cxn>
              <a:cxn ang="0">
                <a:pos x="connsiteX19922" y="connsiteY19922"/>
              </a:cxn>
              <a:cxn ang="0">
                <a:pos x="connsiteX19923" y="connsiteY19923"/>
              </a:cxn>
              <a:cxn ang="0">
                <a:pos x="connsiteX19924" y="connsiteY19924"/>
              </a:cxn>
              <a:cxn ang="0">
                <a:pos x="connsiteX19925" y="connsiteY19925"/>
              </a:cxn>
              <a:cxn ang="0">
                <a:pos x="connsiteX19926" y="connsiteY19926"/>
              </a:cxn>
              <a:cxn ang="0">
                <a:pos x="connsiteX19927" y="connsiteY19927"/>
              </a:cxn>
              <a:cxn ang="0">
                <a:pos x="connsiteX19928" y="connsiteY19928"/>
              </a:cxn>
              <a:cxn ang="0">
                <a:pos x="connsiteX19929" y="connsiteY19929"/>
              </a:cxn>
              <a:cxn ang="0">
                <a:pos x="connsiteX19930" y="connsiteY19930"/>
              </a:cxn>
              <a:cxn ang="0">
                <a:pos x="connsiteX19931" y="connsiteY19931"/>
              </a:cxn>
              <a:cxn ang="0">
                <a:pos x="connsiteX19932" y="connsiteY19932"/>
              </a:cxn>
              <a:cxn ang="0">
                <a:pos x="connsiteX19933" y="connsiteY19933"/>
              </a:cxn>
              <a:cxn ang="0">
                <a:pos x="connsiteX19934" y="connsiteY19934"/>
              </a:cxn>
              <a:cxn ang="0">
                <a:pos x="connsiteX19935" y="connsiteY19935"/>
              </a:cxn>
              <a:cxn ang="0">
                <a:pos x="connsiteX19936" y="connsiteY19936"/>
              </a:cxn>
              <a:cxn ang="0">
                <a:pos x="connsiteX19937" y="connsiteY19937"/>
              </a:cxn>
              <a:cxn ang="0">
                <a:pos x="connsiteX19938" y="connsiteY19938"/>
              </a:cxn>
              <a:cxn ang="0">
                <a:pos x="connsiteX19939" y="connsiteY19939"/>
              </a:cxn>
              <a:cxn ang="0">
                <a:pos x="connsiteX19940" y="connsiteY19940"/>
              </a:cxn>
              <a:cxn ang="0">
                <a:pos x="connsiteX19941" y="connsiteY19941"/>
              </a:cxn>
              <a:cxn ang="0">
                <a:pos x="connsiteX19942" y="connsiteY19942"/>
              </a:cxn>
              <a:cxn ang="0">
                <a:pos x="connsiteX19943" y="connsiteY19943"/>
              </a:cxn>
              <a:cxn ang="0">
                <a:pos x="connsiteX19944" y="connsiteY19944"/>
              </a:cxn>
              <a:cxn ang="0">
                <a:pos x="connsiteX19945" y="connsiteY19945"/>
              </a:cxn>
              <a:cxn ang="0">
                <a:pos x="connsiteX19946" y="connsiteY19946"/>
              </a:cxn>
              <a:cxn ang="0">
                <a:pos x="connsiteX19947" y="connsiteY19947"/>
              </a:cxn>
              <a:cxn ang="0">
                <a:pos x="connsiteX19948" y="connsiteY19948"/>
              </a:cxn>
              <a:cxn ang="0">
                <a:pos x="connsiteX19949" y="connsiteY19949"/>
              </a:cxn>
              <a:cxn ang="0">
                <a:pos x="connsiteX19950" y="connsiteY19950"/>
              </a:cxn>
              <a:cxn ang="0">
                <a:pos x="connsiteX19951" y="connsiteY19951"/>
              </a:cxn>
              <a:cxn ang="0">
                <a:pos x="connsiteX19952" y="connsiteY19952"/>
              </a:cxn>
              <a:cxn ang="0">
                <a:pos x="connsiteX19953" y="connsiteY19953"/>
              </a:cxn>
              <a:cxn ang="0">
                <a:pos x="connsiteX19954" y="connsiteY19954"/>
              </a:cxn>
              <a:cxn ang="0">
                <a:pos x="connsiteX19955" y="connsiteY19955"/>
              </a:cxn>
              <a:cxn ang="0">
                <a:pos x="connsiteX19956" y="connsiteY19956"/>
              </a:cxn>
              <a:cxn ang="0">
                <a:pos x="connsiteX19957" y="connsiteY19957"/>
              </a:cxn>
              <a:cxn ang="0">
                <a:pos x="connsiteX19958" y="connsiteY19958"/>
              </a:cxn>
              <a:cxn ang="0">
                <a:pos x="connsiteX19959" y="connsiteY19959"/>
              </a:cxn>
              <a:cxn ang="0">
                <a:pos x="connsiteX19960" y="connsiteY19960"/>
              </a:cxn>
              <a:cxn ang="0">
                <a:pos x="connsiteX19961" y="connsiteY19961"/>
              </a:cxn>
              <a:cxn ang="0">
                <a:pos x="connsiteX19962" y="connsiteY19962"/>
              </a:cxn>
              <a:cxn ang="0">
                <a:pos x="connsiteX19963" y="connsiteY19963"/>
              </a:cxn>
              <a:cxn ang="0">
                <a:pos x="connsiteX19964" y="connsiteY19964"/>
              </a:cxn>
              <a:cxn ang="0">
                <a:pos x="connsiteX19965" y="connsiteY19965"/>
              </a:cxn>
              <a:cxn ang="0">
                <a:pos x="connsiteX19966" y="connsiteY19966"/>
              </a:cxn>
              <a:cxn ang="0">
                <a:pos x="connsiteX19967" y="connsiteY19967"/>
              </a:cxn>
              <a:cxn ang="0">
                <a:pos x="connsiteX19968" y="connsiteY19968"/>
              </a:cxn>
              <a:cxn ang="0">
                <a:pos x="connsiteX19969" y="connsiteY19969"/>
              </a:cxn>
              <a:cxn ang="0">
                <a:pos x="connsiteX19970" y="connsiteY19970"/>
              </a:cxn>
              <a:cxn ang="0">
                <a:pos x="connsiteX19971" y="connsiteY19971"/>
              </a:cxn>
              <a:cxn ang="0">
                <a:pos x="connsiteX19972" y="connsiteY19972"/>
              </a:cxn>
              <a:cxn ang="0">
                <a:pos x="connsiteX19973" y="connsiteY19973"/>
              </a:cxn>
              <a:cxn ang="0">
                <a:pos x="connsiteX19974" y="connsiteY19974"/>
              </a:cxn>
              <a:cxn ang="0">
                <a:pos x="connsiteX19975" y="connsiteY19975"/>
              </a:cxn>
              <a:cxn ang="0">
                <a:pos x="connsiteX19976" y="connsiteY19976"/>
              </a:cxn>
              <a:cxn ang="0">
                <a:pos x="connsiteX19977" y="connsiteY19977"/>
              </a:cxn>
              <a:cxn ang="0">
                <a:pos x="connsiteX19978" y="connsiteY19978"/>
              </a:cxn>
              <a:cxn ang="0">
                <a:pos x="connsiteX19979" y="connsiteY19979"/>
              </a:cxn>
              <a:cxn ang="0">
                <a:pos x="connsiteX19980" y="connsiteY19980"/>
              </a:cxn>
              <a:cxn ang="0">
                <a:pos x="connsiteX19981" y="connsiteY19981"/>
              </a:cxn>
              <a:cxn ang="0">
                <a:pos x="connsiteX19982" y="connsiteY19982"/>
              </a:cxn>
              <a:cxn ang="0">
                <a:pos x="connsiteX19983" y="connsiteY19983"/>
              </a:cxn>
              <a:cxn ang="0">
                <a:pos x="connsiteX19984" y="connsiteY19984"/>
              </a:cxn>
              <a:cxn ang="0">
                <a:pos x="connsiteX19985" y="connsiteY19985"/>
              </a:cxn>
              <a:cxn ang="0">
                <a:pos x="connsiteX19986" y="connsiteY19986"/>
              </a:cxn>
              <a:cxn ang="0">
                <a:pos x="connsiteX19987" y="connsiteY19987"/>
              </a:cxn>
              <a:cxn ang="0">
                <a:pos x="connsiteX19988" y="connsiteY19988"/>
              </a:cxn>
              <a:cxn ang="0">
                <a:pos x="connsiteX19989" y="connsiteY19989"/>
              </a:cxn>
              <a:cxn ang="0">
                <a:pos x="connsiteX19990" y="connsiteY19990"/>
              </a:cxn>
              <a:cxn ang="0">
                <a:pos x="connsiteX19991" y="connsiteY19991"/>
              </a:cxn>
              <a:cxn ang="0">
                <a:pos x="connsiteX19992" y="connsiteY19992"/>
              </a:cxn>
              <a:cxn ang="0">
                <a:pos x="connsiteX19993" y="connsiteY19993"/>
              </a:cxn>
              <a:cxn ang="0">
                <a:pos x="connsiteX19994" y="connsiteY19994"/>
              </a:cxn>
              <a:cxn ang="0">
                <a:pos x="connsiteX19995" y="connsiteY19995"/>
              </a:cxn>
              <a:cxn ang="0">
                <a:pos x="connsiteX19996" y="connsiteY19996"/>
              </a:cxn>
              <a:cxn ang="0">
                <a:pos x="connsiteX19997" y="connsiteY19997"/>
              </a:cxn>
              <a:cxn ang="0">
                <a:pos x="connsiteX19998" y="connsiteY19998"/>
              </a:cxn>
              <a:cxn ang="0">
                <a:pos x="connsiteX19999" y="connsiteY19999"/>
              </a:cxn>
              <a:cxn ang="0">
                <a:pos x="connsiteX20000" y="connsiteY20000"/>
              </a:cxn>
              <a:cxn ang="0">
                <a:pos x="connsiteX20001" y="connsiteY20001"/>
              </a:cxn>
              <a:cxn ang="0">
                <a:pos x="connsiteX20002" y="connsiteY20002"/>
              </a:cxn>
              <a:cxn ang="0">
                <a:pos x="connsiteX20003" y="connsiteY20003"/>
              </a:cxn>
              <a:cxn ang="0">
                <a:pos x="connsiteX20004" y="connsiteY20004"/>
              </a:cxn>
              <a:cxn ang="0">
                <a:pos x="connsiteX20005" y="connsiteY20005"/>
              </a:cxn>
              <a:cxn ang="0">
                <a:pos x="connsiteX20006" y="connsiteY20006"/>
              </a:cxn>
              <a:cxn ang="0">
                <a:pos x="connsiteX20007" y="connsiteY20007"/>
              </a:cxn>
              <a:cxn ang="0">
                <a:pos x="connsiteX20008" y="connsiteY20008"/>
              </a:cxn>
              <a:cxn ang="0">
                <a:pos x="connsiteX20009" y="connsiteY20009"/>
              </a:cxn>
              <a:cxn ang="0">
                <a:pos x="connsiteX20010" y="connsiteY20010"/>
              </a:cxn>
              <a:cxn ang="0">
                <a:pos x="connsiteX20011" y="connsiteY20011"/>
              </a:cxn>
              <a:cxn ang="0">
                <a:pos x="connsiteX20012" y="connsiteY20012"/>
              </a:cxn>
              <a:cxn ang="0">
                <a:pos x="connsiteX20013" y="connsiteY20013"/>
              </a:cxn>
              <a:cxn ang="0">
                <a:pos x="connsiteX20014" y="connsiteY20014"/>
              </a:cxn>
              <a:cxn ang="0">
                <a:pos x="connsiteX20015" y="connsiteY20015"/>
              </a:cxn>
              <a:cxn ang="0">
                <a:pos x="connsiteX20016" y="connsiteY20016"/>
              </a:cxn>
              <a:cxn ang="0">
                <a:pos x="connsiteX20017" y="connsiteY20017"/>
              </a:cxn>
              <a:cxn ang="0">
                <a:pos x="connsiteX20018" y="connsiteY20018"/>
              </a:cxn>
              <a:cxn ang="0">
                <a:pos x="connsiteX20019" y="connsiteY20019"/>
              </a:cxn>
              <a:cxn ang="0">
                <a:pos x="connsiteX20020" y="connsiteY20020"/>
              </a:cxn>
              <a:cxn ang="0">
                <a:pos x="connsiteX20021" y="connsiteY20021"/>
              </a:cxn>
              <a:cxn ang="0">
                <a:pos x="connsiteX20022" y="connsiteY20022"/>
              </a:cxn>
              <a:cxn ang="0">
                <a:pos x="connsiteX20023" y="connsiteY20023"/>
              </a:cxn>
              <a:cxn ang="0">
                <a:pos x="connsiteX20024" y="connsiteY20024"/>
              </a:cxn>
              <a:cxn ang="0">
                <a:pos x="connsiteX20025" y="connsiteY20025"/>
              </a:cxn>
              <a:cxn ang="0">
                <a:pos x="connsiteX20026" y="connsiteY20026"/>
              </a:cxn>
              <a:cxn ang="0">
                <a:pos x="connsiteX20027" y="connsiteY20027"/>
              </a:cxn>
              <a:cxn ang="0">
                <a:pos x="connsiteX20028" y="connsiteY20028"/>
              </a:cxn>
              <a:cxn ang="0">
                <a:pos x="connsiteX20029" y="connsiteY20029"/>
              </a:cxn>
              <a:cxn ang="0">
                <a:pos x="connsiteX20030" y="connsiteY20030"/>
              </a:cxn>
              <a:cxn ang="0">
                <a:pos x="connsiteX20031" y="connsiteY20031"/>
              </a:cxn>
              <a:cxn ang="0">
                <a:pos x="connsiteX20032" y="connsiteY20032"/>
              </a:cxn>
              <a:cxn ang="0">
                <a:pos x="connsiteX20033" y="connsiteY20033"/>
              </a:cxn>
              <a:cxn ang="0">
                <a:pos x="connsiteX20034" y="connsiteY20034"/>
              </a:cxn>
              <a:cxn ang="0">
                <a:pos x="connsiteX20035" y="connsiteY20035"/>
              </a:cxn>
              <a:cxn ang="0">
                <a:pos x="connsiteX20036" y="connsiteY20036"/>
              </a:cxn>
              <a:cxn ang="0">
                <a:pos x="connsiteX20037" y="connsiteY20037"/>
              </a:cxn>
              <a:cxn ang="0">
                <a:pos x="connsiteX20038" y="connsiteY20038"/>
              </a:cxn>
              <a:cxn ang="0">
                <a:pos x="connsiteX20039" y="connsiteY20039"/>
              </a:cxn>
              <a:cxn ang="0">
                <a:pos x="connsiteX20040" y="connsiteY20040"/>
              </a:cxn>
              <a:cxn ang="0">
                <a:pos x="connsiteX20041" y="connsiteY20041"/>
              </a:cxn>
              <a:cxn ang="0">
                <a:pos x="connsiteX20042" y="connsiteY20042"/>
              </a:cxn>
              <a:cxn ang="0">
                <a:pos x="connsiteX20043" y="connsiteY20043"/>
              </a:cxn>
              <a:cxn ang="0">
                <a:pos x="connsiteX20044" y="connsiteY20044"/>
              </a:cxn>
              <a:cxn ang="0">
                <a:pos x="connsiteX20045" y="connsiteY20045"/>
              </a:cxn>
              <a:cxn ang="0">
                <a:pos x="connsiteX20046" y="connsiteY20046"/>
              </a:cxn>
              <a:cxn ang="0">
                <a:pos x="connsiteX20047" y="connsiteY20047"/>
              </a:cxn>
              <a:cxn ang="0">
                <a:pos x="connsiteX20048" y="connsiteY20048"/>
              </a:cxn>
              <a:cxn ang="0">
                <a:pos x="connsiteX20049" y="connsiteY20049"/>
              </a:cxn>
              <a:cxn ang="0">
                <a:pos x="connsiteX20050" y="connsiteY20050"/>
              </a:cxn>
              <a:cxn ang="0">
                <a:pos x="connsiteX20051" y="connsiteY20051"/>
              </a:cxn>
              <a:cxn ang="0">
                <a:pos x="connsiteX20052" y="connsiteY20052"/>
              </a:cxn>
              <a:cxn ang="0">
                <a:pos x="connsiteX20053" y="connsiteY20053"/>
              </a:cxn>
              <a:cxn ang="0">
                <a:pos x="connsiteX20054" y="connsiteY20054"/>
              </a:cxn>
              <a:cxn ang="0">
                <a:pos x="connsiteX20055" y="connsiteY20055"/>
              </a:cxn>
              <a:cxn ang="0">
                <a:pos x="connsiteX20056" y="connsiteY20056"/>
              </a:cxn>
              <a:cxn ang="0">
                <a:pos x="connsiteX20057" y="connsiteY20057"/>
              </a:cxn>
              <a:cxn ang="0">
                <a:pos x="connsiteX20058" y="connsiteY20058"/>
              </a:cxn>
              <a:cxn ang="0">
                <a:pos x="connsiteX20059" y="connsiteY20059"/>
              </a:cxn>
              <a:cxn ang="0">
                <a:pos x="connsiteX20060" y="connsiteY20060"/>
              </a:cxn>
              <a:cxn ang="0">
                <a:pos x="connsiteX20061" y="connsiteY20061"/>
              </a:cxn>
              <a:cxn ang="0">
                <a:pos x="connsiteX20062" y="connsiteY20062"/>
              </a:cxn>
              <a:cxn ang="0">
                <a:pos x="connsiteX20063" y="connsiteY20063"/>
              </a:cxn>
              <a:cxn ang="0">
                <a:pos x="connsiteX20064" y="connsiteY20064"/>
              </a:cxn>
              <a:cxn ang="0">
                <a:pos x="connsiteX20065" y="connsiteY20065"/>
              </a:cxn>
              <a:cxn ang="0">
                <a:pos x="connsiteX20066" y="connsiteY20066"/>
              </a:cxn>
              <a:cxn ang="0">
                <a:pos x="connsiteX20067" y="connsiteY20067"/>
              </a:cxn>
              <a:cxn ang="0">
                <a:pos x="connsiteX20068" y="connsiteY20068"/>
              </a:cxn>
              <a:cxn ang="0">
                <a:pos x="connsiteX20069" y="connsiteY20069"/>
              </a:cxn>
              <a:cxn ang="0">
                <a:pos x="connsiteX20070" y="connsiteY20070"/>
              </a:cxn>
              <a:cxn ang="0">
                <a:pos x="connsiteX20071" y="connsiteY20071"/>
              </a:cxn>
              <a:cxn ang="0">
                <a:pos x="connsiteX20072" y="connsiteY20072"/>
              </a:cxn>
              <a:cxn ang="0">
                <a:pos x="connsiteX20073" y="connsiteY20073"/>
              </a:cxn>
              <a:cxn ang="0">
                <a:pos x="connsiteX20074" y="connsiteY20074"/>
              </a:cxn>
              <a:cxn ang="0">
                <a:pos x="connsiteX20075" y="connsiteY20075"/>
              </a:cxn>
              <a:cxn ang="0">
                <a:pos x="connsiteX20076" y="connsiteY20076"/>
              </a:cxn>
              <a:cxn ang="0">
                <a:pos x="connsiteX20077" y="connsiteY20077"/>
              </a:cxn>
              <a:cxn ang="0">
                <a:pos x="connsiteX20078" y="connsiteY20078"/>
              </a:cxn>
              <a:cxn ang="0">
                <a:pos x="connsiteX20079" y="connsiteY20079"/>
              </a:cxn>
              <a:cxn ang="0">
                <a:pos x="connsiteX20080" y="connsiteY20080"/>
              </a:cxn>
              <a:cxn ang="0">
                <a:pos x="connsiteX20081" y="connsiteY20081"/>
              </a:cxn>
              <a:cxn ang="0">
                <a:pos x="connsiteX20082" y="connsiteY20082"/>
              </a:cxn>
              <a:cxn ang="0">
                <a:pos x="connsiteX20083" y="connsiteY20083"/>
              </a:cxn>
              <a:cxn ang="0">
                <a:pos x="connsiteX20084" y="connsiteY20084"/>
              </a:cxn>
              <a:cxn ang="0">
                <a:pos x="connsiteX20085" y="connsiteY20085"/>
              </a:cxn>
              <a:cxn ang="0">
                <a:pos x="connsiteX20086" y="connsiteY20086"/>
              </a:cxn>
              <a:cxn ang="0">
                <a:pos x="connsiteX20087" y="connsiteY20087"/>
              </a:cxn>
              <a:cxn ang="0">
                <a:pos x="connsiteX20088" y="connsiteY20088"/>
              </a:cxn>
              <a:cxn ang="0">
                <a:pos x="connsiteX20089" y="connsiteY20089"/>
              </a:cxn>
              <a:cxn ang="0">
                <a:pos x="connsiteX20090" y="connsiteY20090"/>
              </a:cxn>
              <a:cxn ang="0">
                <a:pos x="connsiteX20091" y="connsiteY20091"/>
              </a:cxn>
              <a:cxn ang="0">
                <a:pos x="connsiteX20092" y="connsiteY20092"/>
              </a:cxn>
              <a:cxn ang="0">
                <a:pos x="connsiteX20093" y="connsiteY20093"/>
              </a:cxn>
              <a:cxn ang="0">
                <a:pos x="connsiteX20094" y="connsiteY20094"/>
              </a:cxn>
              <a:cxn ang="0">
                <a:pos x="connsiteX20095" y="connsiteY20095"/>
              </a:cxn>
              <a:cxn ang="0">
                <a:pos x="connsiteX20096" y="connsiteY20096"/>
              </a:cxn>
              <a:cxn ang="0">
                <a:pos x="connsiteX20097" y="connsiteY20097"/>
              </a:cxn>
              <a:cxn ang="0">
                <a:pos x="connsiteX20098" y="connsiteY20098"/>
              </a:cxn>
              <a:cxn ang="0">
                <a:pos x="connsiteX20099" y="connsiteY20099"/>
              </a:cxn>
              <a:cxn ang="0">
                <a:pos x="connsiteX20100" y="connsiteY20100"/>
              </a:cxn>
              <a:cxn ang="0">
                <a:pos x="connsiteX20101" y="connsiteY20101"/>
              </a:cxn>
              <a:cxn ang="0">
                <a:pos x="connsiteX20102" y="connsiteY20102"/>
              </a:cxn>
              <a:cxn ang="0">
                <a:pos x="connsiteX20103" y="connsiteY20103"/>
              </a:cxn>
              <a:cxn ang="0">
                <a:pos x="connsiteX20104" y="connsiteY20104"/>
              </a:cxn>
              <a:cxn ang="0">
                <a:pos x="connsiteX20105" y="connsiteY20105"/>
              </a:cxn>
              <a:cxn ang="0">
                <a:pos x="connsiteX20106" y="connsiteY20106"/>
              </a:cxn>
              <a:cxn ang="0">
                <a:pos x="connsiteX20107" y="connsiteY20107"/>
              </a:cxn>
              <a:cxn ang="0">
                <a:pos x="connsiteX20108" y="connsiteY20108"/>
              </a:cxn>
              <a:cxn ang="0">
                <a:pos x="connsiteX20109" y="connsiteY20109"/>
              </a:cxn>
              <a:cxn ang="0">
                <a:pos x="connsiteX20110" y="connsiteY20110"/>
              </a:cxn>
              <a:cxn ang="0">
                <a:pos x="connsiteX20111" y="connsiteY20111"/>
              </a:cxn>
              <a:cxn ang="0">
                <a:pos x="connsiteX20112" y="connsiteY20112"/>
              </a:cxn>
              <a:cxn ang="0">
                <a:pos x="connsiteX20113" y="connsiteY20113"/>
              </a:cxn>
              <a:cxn ang="0">
                <a:pos x="connsiteX20114" y="connsiteY20114"/>
              </a:cxn>
              <a:cxn ang="0">
                <a:pos x="connsiteX20115" y="connsiteY20115"/>
              </a:cxn>
              <a:cxn ang="0">
                <a:pos x="connsiteX20116" y="connsiteY20116"/>
              </a:cxn>
              <a:cxn ang="0">
                <a:pos x="connsiteX20117" y="connsiteY20117"/>
              </a:cxn>
              <a:cxn ang="0">
                <a:pos x="connsiteX20118" y="connsiteY20118"/>
              </a:cxn>
              <a:cxn ang="0">
                <a:pos x="connsiteX20119" y="connsiteY20119"/>
              </a:cxn>
              <a:cxn ang="0">
                <a:pos x="connsiteX20120" y="connsiteY20120"/>
              </a:cxn>
              <a:cxn ang="0">
                <a:pos x="connsiteX20121" y="connsiteY20121"/>
              </a:cxn>
              <a:cxn ang="0">
                <a:pos x="connsiteX20122" y="connsiteY20122"/>
              </a:cxn>
              <a:cxn ang="0">
                <a:pos x="connsiteX20123" y="connsiteY20123"/>
              </a:cxn>
              <a:cxn ang="0">
                <a:pos x="connsiteX20124" y="connsiteY20124"/>
              </a:cxn>
              <a:cxn ang="0">
                <a:pos x="connsiteX20125" y="connsiteY20125"/>
              </a:cxn>
              <a:cxn ang="0">
                <a:pos x="connsiteX20126" y="connsiteY20126"/>
              </a:cxn>
              <a:cxn ang="0">
                <a:pos x="connsiteX20127" y="connsiteY20127"/>
              </a:cxn>
              <a:cxn ang="0">
                <a:pos x="connsiteX20128" y="connsiteY20128"/>
              </a:cxn>
              <a:cxn ang="0">
                <a:pos x="connsiteX20129" y="connsiteY20129"/>
              </a:cxn>
              <a:cxn ang="0">
                <a:pos x="connsiteX20130" y="connsiteY20130"/>
              </a:cxn>
              <a:cxn ang="0">
                <a:pos x="connsiteX20131" y="connsiteY20131"/>
              </a:cxn>
              <a:cxn ang="0">
                <a:pos x="connsiteX20132" y="connsiteY20132"/>
              </a:cxn>
              <a:cxn ang="0">
                <a:pos x="connsiteX20133" y="connsiteY20133"/>
              </a:cxn>
              <a:cxn ang="0">
                <a:pos x="connsiteX20134" y="connsiteY20134"/>
              </a:cxn>
              <a:cxn ang="0">
                <a:pos x="connsiteX20135" y="connsiteY20135"/>
              </a:cxn>
              <a:cxn ang="0">
                <a:pos x="connsiteX20136" y="connsiteY20136"/>
              </a:cxn>
              <a:cxn ang="0">
                <a:pos x="connsiteX20137" y="connsiteY20137"/>
              </a:cxn>
              <a:cxn ang="0">
                <a:pos x="connsiteX20138" y="connsiteY20138"/>
              </a:cxn>
              <a:cxn ang="0">
                <a:pos x="connsiteX20139" y="connsiteY20139"/>
              </a:cxn>
              <a:cxn ang="0">
                <a:pos x="connsiteX20140" y="connsiteY20140"/>
              </a:cxn>
              <a:cxn ang="0">
                <a:pos x="connsiteX20141" y="connsiteY20141"/>
              </a:cxn>
              <a:cxn ang="0">
                <a:pos x="connsiteX20142" y="connsiteY20142"/>
              </a:cxn>
              <a:cxn ang="0">
                <a:pos x="connsiteX20143" y="connsiteY20143"/>
              </a:cxn>
              <a:cxn ang="0">
                <a:pos x="connsiteX20144" y="connsiteY20144"/>
              </a:cxn>
              <a:cxn ang="0">
                <a:pos x="connsiteX20145" y="connsiteY20145"/>
              </a:cxn>
              <a:cxn ang="0">
                <a:pos x="connsiteX20146" y="connsiteY20146"/>
              </a:cxn>
              <a:cxn ang="0">
                <a:pos x="connsiteX20147" y="connsiteY20147"/>
              </a:cxn>
              <a:cxn ang="0">
                <a:pos x="connsiteX20148" y="connsiteY20148"/>
              </a:cxn>
              <a:cxn ang="0">
                <a:pos x="connsiteX20149" y="connsiteY20149"/>
              </a:cxn>
              <a:cxn ang="0">
                <a:pos x="connsiteX20150" y="connsiteY20150"/>
              </a:cxn>
              <a:cxn ang="0">
                <a:pos x="connsiteX20151" y="connsiteY20151"/>
              </a:cxn>
              <a:cxn ang="0">
                <a:pos x="connsiteX20152" y="connsiteY20152"/>
              </a:cxn>
              <a:cxn ang="0">
                <a:pos x="connsiteX20153" y="connsiteY20153"/>
              </a:cxn>
              <a:cxn ang="0">
                <a:pos x="connsiteX20154" y="connsiteY20154"/>
              </a:cxn>
              <a:cxn ang="0">
                <a:pos x="connsiteX20155" y="connsiteY20155"/>
              </a:cxn>
              <a:cxn ang="0">
                <a:pos x="connsiteX20156" y="connsiteY20156"/>
              </a:cxn>
              <a:cxn ang="0">
                <a:pos x="connsiteX20157" y="connsiteY20157"/>
              </a:cxn>
              <a:cxn ang="0">
                <a:pos x="connsiteX20158" y="connsiteY20158"/>
              </a:cxn>
              <a:cxn ang="0">
                <a:pos x="connsiteX20159" y="connsiteY20159"/>
              </a:cxn>
              <a:cxn ang="0">
                <a:pos x="connsiteX20160" y="connsiteY20160"/>
              </a:cxn>
              <a:cxn ang="0">
                <a:pos x="connsiteX20161" y="connsiteY20161"/>
              </a:cxn>
              <a:cxn ang="0">
                <a:pos x="connsiteX20162" y="connsiteY20162"/>
              </a:cxn>
              <a:cxn ang="0">
                <a:pos x="connsiteX20163" y="connsiteY20163"/>
              </a:cxn>
              <a:cxn ang="0">
                <a:pos x="connsiteX20164" y="connsiteY20164"/>
              </a:cxn>
              <a:cxn ang="0">
                <a:pos x="connsiteX20165" y="connsiteY20165"/>
              </a:cxn>
              <a:cxn ang="0">
                <a:pos x="connsiteX20166" y="connsiteY20166"/>
              </a:cxn>
              <a:cxn ang="0">
                <a:pos x="connsiteX20167" y="connsiteY20167"/>
              </a:cxn>
              <a:cxn ang="0">
                <a:pos x="connsiteX20168" y="connsiteY20168"/>
              </a:cxn>
              <a:cxn ang="0">
                <a:pos x="connsiteX20169" y="connsiteY20169"/>
              </a:cxn>
              <a:cxn ang="0">
                <a:pos x="connsiteX20170" y="connsiteY20170"/>
              </a:cxn>
              <a:cxn ang="0">
                <a:pos x="connsiteX20171" y="connsiteY20171"/>
              </a:cxn>
              <a:cxn ang="0">
                <a:pos x="connsiteX20172" y="connsiteY20172"/>
              </a:cxn>
              <a:cxn ang="0">
                <a:pos x="connsiteX20173" y="connsiteY20173"/>
              </a:cxn>
              <a:cxn ang="0">
                <a:pos x="connsiteX20174" y="connsiteY20174"/>
              </a:cxn>
              <a:cxn ang="0">
                <a:pos x="connsiteX20175" y="connsiteY20175"/>
              </a:cxn>
              <a:cxn ang="0">
                <a:pos x="connsiteX20176" y="connsiteY20176"/>
              </a:cxn>
              <a:cxn ang="0">
                <a:pos x="connsiteX20177" y="connsiteY20177"/>
              </a:cxn>
              <a:cxn ang="0">
                <a:pos x="connsiteX20178" y="connsiteY20178"/>
              </a:cxn>
              <a:cxn ang="0">
                <a:pos x="connsiteX20179" y="connsiteY20179"/>
              </a:cxn>
              <a:cxn ang="0">
                <a:pos x="connsiteX20180" y="connsiteY20180"/>
              </a:cxn>
              <a:cxn ang="0">
                <a:pos x="connsiteX20181" y="connsiteY20181"/>
              </a:cxn>
              <a:cxn ang="0">
                <a:pos x="connsiteX20182" y="connsiteY20182"/>
              </a:cxn>
              <a:cxn ang="0">
                <a:pos x="connsiteX20183" y="connsiteY20183"/>
              </a:cxn>
              <a:cxn ang="0">
                <a:pos x="connsiteX20184" y="connsiteY20184"/>
              </a:cxn>
              <a:cxn ang="0">
                <a:pos x="connsiteX20185" y="connsiteY20185"/>
              </a:cxn>
              <a:cxn ang="0">
                <a:pos x="connsiteX20186" y="connsiteY20186"/>
              </a:cxn>
              <a:cxn ang="0">
                <a:pos x="connsiteX20187" y="connsiteY20187"/>
              </a:cxn>
              <a:cxn ang="0">
                <a:pos x="connsiteX20188" y="connsiteY20188"/>
              </a:cxn>
              <a:cxn ang="0">
                <a:pos x="connsiteX20189" y="connsiteY20189"/>
              </a:cxn>
              <a:cxn ang="0">
                <a:pos x="connsiteX20190" y="connsiteY20190"/>
              </a:cxn>
              <a:cxn ang="0">
                <a:pos x="connsiteX20191" y="connsiteY20191"/>
              </a:cxn>
              <a:cxn ang="0">
                <a:pos x="connsiteX20192" y="connsiteY20192"/>
              </a:cxn>
              <a:cxn ang="0">
                <a:pos x="connsiteX20193" y="connsiteY20193"/>
              </a:cxn>
              <a:cxn ang="0">
                <a:pos x="connsiteX20194" y="connsiteY20194"/>
              </a:cxn>
              <a:cxn ang="0">
                <a:pos x="connsiteX20195" y="connsiteY20195"/>
              </a:cxn>
              <a:cxn ang="0">
                <a:pos x="connsiteX20196" y="connsiteY20196"/>
              </a:cxn>
              <a:cxn ang="0">
                <a:pos x="connsiteX20197" y="connsiteY20197"/>
              </a:cxn>
              <a:cxn ang="0">
                <a:pos x="connsiteX20198" y="connsiteY20198"/>
              </a:cxn>
              <a:cxn ang="0">
                <a:pos x="connsiteX20199" y="connsiteY20199"/>
              </a:cxn>
              <a:cxn ang="0">
                <a:pos x="connsiteX20200" y="connsiteY20200"/>
              </a:cxn>
              <a:cxn ang="0">
                <a:pos x="connsiteX20201" y="connsiteY20201"/>
              </a:cxn>
              <a:cxn ang="0">
                <a:pos x="connsiteX20202" y="connsiteY20202"/>
              </a:cxn>
              <a:cxn ang="0">
                <a:pos x="connsiteX20203" y="connsiteY20203"/>
              </a:cxn>
              <a:cxn ang="0">
                <a:pos x="connsiteX20204" y="connsiteY20204"/>
              </a:cxn>
              <a:cxn ang="0">
                <a:pos x="connsiteX20205" y="connsiteY20205"/>
              </a:cxn>
              <a:cxn ang="0">
                <a:pos x="connsiteX20206" y="connsiteY20206"/>
              </a:cxn>
              <a:cxn ang="0">
                <a:pos x="connsiteX20207" y="connsiteY20207"/>
              </a:cxn>
              <a:cxn ang="0">
                <a:pos x="connsiteX20208" y="connsiteY20208"/>
              </a:cxn>
              <a:cxn ang="0">
                <a:pos x="connsiteX20209" y="connsiteY20209"/>
              </a:cxn>
              <a:cxn ang="0">
                <a:pos x="connsiteX20210" y="connsiteY20210"/>
              </a:cxn>
              <a:cxn ang="0">
                <a:pos x="connsiteX20211" y="connsiteY20211"/>
              </a:cxn>
              <a:cxn ang="0">
                <a:pos x="connsiteX20212" y="connsiteY20212"/>
              </a:cxn>
              <a:cxn ang="0">
                <a:pos x="connsiteX20213" y="connsiteY20213"/>
              </a:cxn>
              <a:cxn ang="0">
                <a:pos x="connsiteX20214" y="connsiteY20214"/>
              </a:cxn>
              <a:cxn ang="0">
                <a:pos x="connsiteX20215" y="connsiteY20215"/>
              </a:cxn>
              <a:cxn ang="0">
                <a:pos x="connsiteX20216" y="connsiteY20216"/>
              </a:cxn>
              <a:cxn ang="0">
                <a:pos x="connsiteX20217" y="connsiteY20217"/>
              </a:cxn>
              <a:cxn ang="0">
                <a:pos x="connsiteX20218" y="connsiteY20218"/>
              </a:cxn>
              <a:cxn ang="0">
                <a:pos x="connsiteX20219" y="connsiteY20219"/>
              </a:cxn>
              <a:cxn ang="0">
                <a:pos x="connsiteX20220" y="connsiteY20220"/>
              </a:cxn>
              <a:cxn ang="0">
                <a:pos x="connsiteX20221" y="connsiteY20221"/>
              </a:cxn>
              <a:cxn ang="0">
                <a:pos x="connsiteX20222" y="connsiteY20222"/>
              </a:cxn>
              <a:cxn ang="0">
                <a:pos x="connsiteX20223" y="connsiteY20223"/>
              </a:cxn>
              <a:cxn ang="0">
                <a:pos x="connsiteX20224" y="connsiteY20224"/>
              </a:cxn>
              <a:cxn ang="0">
                <a:pos x="connsiteX20225" y="connsiteY20225"/>
              </a:cxn>
              <a:cxn ang="0">
                <a:pos x="connsiteX20226" y="connsiteY20226"/>
              </a:cxn>
              <a:cxn ang="0">
                <a:pos x="connsiteX20227" y="connsiteY20227"/>
              </a:cxn>
              <a:cxn ang="0">
                <a:pos x="connsiteX20228" y="connsiteY20228"/>
              </a:cxn>
              <a:cxn ang="0">
                <a:pos x="connsiteX20229" y="connsiteY20229"/>
              </a:cxn>
              <a:cxn ang="0">
                <a:pos x="connsiteX20230" y="connsiteY20230"/>
              </a:cxn>
              <a:cxn ang="0">
                <a:pos x="connsiteX20231" y="connsiteY20231"/>
              </a:cxn>
              <a:cxn ang="0">
                <a:pos x="connsiteX20232" y="connsiteY20232"/>
              </a:cxn>
              <a:cxn ang="0">
                <a:pos x="connsiteX20233" y="connsiteY20233"/>
              </a:cxn>
              <a:cxn ang="0">
                <a:pos x="connsiteX20234" y="connsiteY20234"/>
              </a:cxn>
              <a:cxn ang="0">
                <a:pos x="connsiteX20235" y="connsiteY20235"/>
              </a:cxn>
              <a:cxn ang="0">
                <a:pos x="connsiteX20236" y="connsiteY20236"/>
              </a:cxn>
              <a:cxn ang="0">
                <a:pos x="connsiteX20237" y="connsiteY20237"/>
              </a:cxn>
              <a:cxn ang="0">
                <a:pos x="connsiteX20238" y="connsiteY20238"/>
              </a:cxn>
              <a:cxn ang="0">
                <a:pos x="connsiteX20239" y="connsiteY20239"/>
              </a:cxn>
              <a:cxn ang="0">
                <a:pos x="connsiteX20240" y="connsiteY20240"/>
              </a:cxn>
              <a:cxn ang="0">
                <a:pos x="connsiteX20241" y="connsiteY20241"/>
              </a:cxn>
              <a:cxn ang="0">
                <a:pos x="connsiteX20242" y="connsiteY20242"/>
              </a:cxn>
              <a:cxn ang="0">
                <a:pos x="connsiteX20243" y="connsiteY20243"/>
              </a:cxn>
              <a:cxn ang="0">
                <a:pos x="connsiteX20244" y="connsiteY20244"/>
              </a:cxn>
              <a:cxn ang="0">
                <a:pos x="connsiteX20245" y="connsiteY20245"/>
              </a:cxn>
              <a:cxn ang="0">
                <a:pos x="connsiteX20246" y="connsiteY20246"/>
              </a:cxn>
              <a:cxn ang="0">
                <a:pos x="connsiteX20247" y="connsiteY20247"/>
              </a:cxn>
              <a:cxn ang="0">
                <a:pos x="connsiteX20248" y="connsiteY20248"/>
              </a:cxn>
              <a:cxn ang="0">
                <a:pos x="connsiteX20249" y="connsiteY20249"/>
              </a:cxn>
              <a:cxn ang="0">
                <a:pos x="connsiteX20250" y="connsiteY20250"/>
              </a:cxn>
              <a:cxn ang="0">
                <a:pos x="connsiteX20251" y="connsiteY20251"/>
              </a:cxn>
              <a:cxn ang="0">
                <a:pos x="connsiteX20252" y="connsiteY20252"/>
              </a:cxn>
              <a:cxn ang="0">
                <a:pos x="connsiteX20253" y="connsiteY20253"/>
              </a:cxn>
              <a:cxn ang="0">
                <a:pos x="connsiteX20254" y="connsiteY20254"/>
              </a:cxn>
              <a:cxn ang="0">
                <a:pos x="connsiteX20255" y="connsiteY20255"/>
              </a:cxn>
              <a:cxn ang="0">
                <a:pos x="connsiteX20256" y="connsiteY20256"/>
              </a:cxn>
              <a:cxn ang="0">
                <a:pos x="connsiteX20257" y="connsiteY20257"/>
              </a:cxn>
              <a:cxn ang="0">
                <a:pos x="connsiteX20258" y="connsiteY20258"/>
              </a:cxn>
              <a:cxn ang="0">
                <a:pos x="connsiteX20259" y="connsiteY20259"/>
              </a:cxn>
              <a:cxn ang="0">
                <a:pos x="connsiteX20260" y="connsiteY20260"/>
              </a:cxn>
              <a:cxn ang="0">
                <a:pos x="connsiteX20261" y="connsiteY20261"/>
              </a:cxn>
              <a:cxn ang="0">
                <a:pos x="connsiteX20262" y="connsiteY20262"/>
              </a:cxn>
              <a:cxn ang="0">
                <a:pos x="connsiteX20263" y="connsiteY20263"/>
              </a:cxn>
              <a:cxn ang="0">
                <a:pos x="connsiteX20264" y="connsiteY20264"/>
              </a:cxn>
              <a:cxn ang="0">
                <a:pos x="connsiteX20265" y="connsiteY20265"/>
              </a:cxn>
              <a:cxn ang="0">
                <a:pos x="connsiteX20266" y="connsiteY20266"/>
              </a:cxn>
              <a:cxn ang="0">
                <a:pos x="connsiteX20267" y="connsiteY20267"/>
              </a:cxn>
              <a:cxn ang="0">
                <a:pos x="connsiteX20268" y="connsiteY20268"/>
              </a:cxn>
              <a:cxn ang="0">
                <a:pos x="connsiteX20269" y="connsiteY20269"/>
              </a:cxn>
              <a:cxn ang="0">
                <a:pos x="connsiteX20270" y="connsiteY20270"/>
              </a:cxn>
              <a:cxn ang="0">
                <a:pos x="connsiteX20271" y="connsiteY20271"/>
              </a:cxn>
              <a:cxn ang="0">
                <a:pos x="connsiteX20272" y="connsiteY20272"/>
              </a:cxn>
              <a:cxn ang="0">
                <a:pos x="connsiteX20273" y="connsiteY20273"/>
              </a:cxn>
              <a:cxn ang="0">
                <a:pos x="connsiteX20274" y="connsiteY20274"/>
              </a:cxn>
              <a:cxn ang="0">
                <a:pos x="connsiteX20275" y="connsiteY20275"/>
              </a:cxn>
              <a:cxn ang="0">
                <a:pos x="connsiteX20276" y="connsiteY20276"/>
              </a:cxn>
              <a:cxn ang="0">
                <a:pos x="connsiteX20277" y="connsiteY20277"/>
              </a:cxn>
              <a:cxn ang="0">
                <a:pos x="connsiteX20278" y="connsiteY20278"/>
              </a:cxn>
              <a:cxn ang="0">
                <a:pos x="connsiteX20279" y="connsiteY20279"/>
              </a:cxn>
              <a:cxn ang="0">
                <a:pos x="connsiteX20280" y="connsiteY20280"/>
              </a:cxn>
              <a:cxn ang="0">
                <a:pos x="connsiteX20281" y="connsiteY20281"/>
              </a:cxn>
              <a:cxn ang="0">
                <a:pos x="connsiteX20282" y="connsiteY20282"/>
              </a:cxn>
              <a:cxn ang="0">
                <a:pos x="connsiteX20283" y="connsiteY20283"/>
              </a:cxn>
              <a:cxn ang="0">
                <a:pos x="connsiteX20284" y="connsiteY20284"/>
              </a:cxn>
              <a:cxn ang="0">
                <a:pos x="connsiteX20285" y="connsiteY20285"/>
              </a:cxn>
              <a:cxn ang="0">
                <a:pos x="connsiteX20286" y="connsiteY20286"/>
              </a:cxn>
              <a:cxn ang="0">
                <a:pos x="connsiteX20287" y="connsiteY20287"/>
              </a:cxn>
              <a:cxn ang="0">
                <a:pos x="connsiteX20288" y="connsiteY20288"/>
              </a:cxn>
              <a:cxn ang="0">
                <a:pos x="connsiteX20289" y="connsiteY20289"/>
              </a:cxn>
              <a:cxn ang="0">
                <a:pos x="connsiteX20290" y="connsiteY20290"/>
              </a:cxn>
              <a:cxn ang="0">
                <a:pos x="connsiteX20291" y="connsiteY20291"/>
              </a:cxn>
              <a:cxn ang="0">
                <a:pos x="connsiteX20292" y="connsiteY20292"/>
              </a:cxn>
              <a:cxn ang="0">
                <a:pos x="connsiteX20293" y="connsiteY20293"/>
              </a:cxn>
              <a:cxn ang="0">
                <a:pos x="connsiteX20294" y="connsiteY20294"/>
              </a:cxn>
              <a:cxn ang="0">
                <a:pos x="connsiteX20295" y="connsiteY20295"/>
              </a:cxn>
              <a:cxn ang="0">
                <a:pos x="connsiteX20296" y="connsiteY20296"/>
              </a:cxn>
              <a:cxn ang="0">
                <a:pos x="connsiteX20297" y="connsiteY20297"/>
              </a:cxn>
              <a:cxn ang="0">
                <a:pos x="connsiteX20298" y="connsiteY20298"/>
              </a:cxn>
              <a:cxn ang="0">
                <a:pos x="connsiteX20299" y="connsiteY20299"/>
              </a:cxn>
              <a:cxn ang="0">
                <a:pos x="connsiteX20300" y="connsiteY20300"/>
              </a:cxn>
              <a:cxn ang="0">
                <a:pos x="connsiteX20301" y="connsiteY20301"/>
              </a:cxn>
              <a:cxn ang="0">
                <a:pos x="connsiteX20302" y="connsiteY20302"/>
              </a:cxn>
              <a:cxn ang="0">
                <a:pos x="connsiteX20303" y="connsiteY20303"/>
              </a:cxn>
              <a:cxn ang="0">
                <a:pos x="connsiteX20304" y="connsiteY20304"/>
              </a:cxn>
              <a:cxn ang="0">
                <a:pos x="connsiteX20305" y="connsiteY20305"/>
              </a:cxn>
              <a:cxn ang="0">
                <a:pos x="connsiteX20306" y="connsiteY20306"/>
              </a:cxn>
              <a:cxn ang="0">
                <a:pos x="connsiteX20307" y="connsiteY20307"/>
              </a:cxn>
              <a:cxn ang="0">
                <a:pos x="connsiteX20308" y="connsiteY20308"/>
              </a:cxn>
              <a:cxn ang="0">
                <a:pos x="connsiteX20309" y="connsiteY20309"/>
              </a:cxn>
              <a:cxn ang="0">
                <a:pos x="connsiteX20310" y="connsiteY20310"/>
              </a:cxn>
              <a:cxn ang="0">
                <a:pos x="connsiteX20311" y="connsiteY20311"/>
              </a:cxn>
              <a:cxn ang="0">
                <a:pos x="connsiteX20312" y="connsiteY20312"/>
              </a:cxn>
              <a:cxn ang="0">
                <a:pos x="connsiteX20313" y="connsiteY20313"/>
              </a:cxn>
              <a:cxn ang="0">
                <a:pos x="connsiteX20314" y="connsiteY20314"/>
              </a:cxn>
              <a:cxn ang="0">
                <a:pos x="connsiteX20315" y="connsiteY20315"/>
              </a:cxn>
              <a:cxn ang="0">
                <a:pos x="connsiteX20316" y="connsiteY20316"/>
              </a:cxn>
              <a:cxn ang="0">
                <a:pos x="connsiteX20317" y="connsiteY20317"/>
              </a:cxn>
              <a:cxn ang="0">
                <a:pos x="connsiteX20318" y="connsiteY20318"/>
              </a:cxn>
              <a:cxn ang="0">
                <a:pos x="connsiteX20319" y="connsiteY20319"/>
              </a:cxn>
              <a:cxn ang="0">
                <a:pos x="connsiteX20320" y="connsiteY20320"/>
              </a:cxn>
              <a:cxn ang="0">
                <a:pos x="connsiteX20321" y="connsiteY20321"/>
              </a:cxn>
              <a:cxn ang="0">
                <a:pos x="connsiteX20322" y="connsiteY20322"/>
              </a:cxn>
              <a:cxn ang="0">
                <a:pos x="connsiteX20323" y="connsiteY20323"/>
              </a:cxn>
              <a:cxn ang="0">
                <a:pos x="connsiteX20324" y="connsiteY20324"/>
              </a:cxn>
              <a:cxn ang="0">
                <a:pos x="connsiteX20325" y="connsiteY20325"/>
              </a:cxn>
              <a:cxn ang="0">
                <a:pos x="connsiteX20326" y="connsiteY20326"/>
              </a:cxn>
              <a:cxn ang="0">
                <a:pos x="connsiteX20327" y="connsiteY20327"/>
              </a:cxn>
              <a:cxn ang="0">
                <a:pos x="connsiteX20328" y="connsiteY20328"/>
              </a:cxn>
              <a:cxn ang="0">
                <a:pos x="connsiteX20329" y="connsiteY20329"/>
              </a:cxn>
              <a:cxn ang="0">
                <a:pos x="connsiteX20330" y="connsiteY20330"/>
              </a:cxn>
              <a:cxn ang="0">
                <a:pos x="connsiteX20331" y="connsiteY20331"/>
              </a:cxn>
              <a:cxn ang="0">
                <a:pos x="connsiteX20332" y="connsiteY20332"/>
              </a:cxn>
              <a:cxn ang="0">
                <a:pos x="connsiteX20333" y="connsiteY20333"/>
              </a:cxn>
              <a:cxn ang="0">
                <a:pos x="connsiteX20334" y="connsiteY20334"/>
              </a:cxn>
              <a:cxn ang="0">
                <a:pos x="connsiteX20335" y="connsiteY20335"/>
              </a:cxn>
              <a:cxn ang="0">
                <a:pos x="connsiteX20336" y="connsiteY20336"/>
              </a:cxn>
              <a:cxn ang="0">
                <a:pos x="connsiteX20337" y="connsiteY20337"/>
              </a:cxn>
              <a:cxn ang="0">
                <a:pos x="connsiteX20338" y="connsiteY20338"/>
              </a:cxn>
              <a:cxn ang="0">
                <a:pos x="connsiteX20339" y="connsiteY20339"/>
              </a:cxn>
              <a:cxn ang="0">
                <a:pos x="connsiteX20340" y="connsiteY20340"/>
              </a:cxn>
              <a:cxn ang="0">
                <a:pos x="connsiteX20341" y="connsiteY20341"/>
              </a:cxn>
              <a:cxn ang="0">
                <a:pos x="connsiteX20342" y="connsiteY20342"/>
              </a:cxn>
              <a:cxn ang="0">
                <a:pos x="connsiteX20343" y="connsiteY20343"/>
              </a:cxn>
              <a:cxn ang="0">
                <a:pos x="connsiteX20344" y="connsiteY20344"/>
              </a:cxn>
              <a:cxn ang="0">
                <a:pos x="connsiteX20345" y="connsiteY20345"/>
              </a:cxn>
              <a:cxn ang="0">
                <a:pos x="connsiteX20346" y="connsiteY20346"/>
              </a:cxn>
              <a:cxn ang="0">
                <a:pos x="connsiteX20347" y="connsiteY20347"/>
              </a:cxn>
              <a:cxn ang="0">
                <a:pos x="connsiteX20348" y="connsiteY20348"/>
              </a:cxn>
              <a:cxn ang="0">
                <a:pos x="connsiteX20349" y="connsiteY20349"/>
              </a:cxn>
              <a:cxn ang="0">
                <a:pos x="connsiteX20350" y="connsiteY20350"/>
              </a:cxn>
              <a:cxn ang="0">
                <a:pos x="connsiteX20351" y="connsiteY20351"/>
              </a:cxn>
              <a:cxn ang="0">
                <a:pos x="connsiteX20352" y="connsiteY20352"/>
              </a:cxn>
              <a:cxn ang="0">
                <a:pos x="connsiteX20353" y="connsiteY20353"/>
              </a:cxn>
              <a:cxn ang="0">
                <a:pos x="connsiteX20354" y="connsiteY20354"/>
              </a:cxn>
              <a:cxn ang="0">
                <a:pos x="connsiteX20355" y="connsiteY20355"/>
              </a:cxn>
              <a:cxn ang="0">
                <a:pos x="connsiteX20356" y="connsiteY20356"/>
              </a:cxn>
              <a:cxn ang="0">
                <a:pos x="connsiteX20357" y="connsiteY20357"/>
              </a:cxn>
              <a:cxn ang="0">
                <a:pos x="connsiteX20358" y="connsiteY20358"/>
              </a:cxn>
              <a:cxn ang="0">
                <a:pos x="connsiteX20359" y="connsiteY20359"/>
              </a:cxn>
              <a:cxn ang="0">
                <a:pos x="connsiteX20360" y="connsiteY20360"/>
              </a:cxn>
              <a:cxn ang="0">
                <a:pos x="connsiteX20361" y="connsiteY20361"/>
              </a:cxn>
              <a:cxn ang="0">
                <a:pos x="connsiteX20362" y="connsiteY20362"/>
              </a:cxn>
              <a:cxn ang="0">
                <a:pos x="connsiteX20363" y="connsiteY20363"/>
              </a:cxn>
              <a:cxn ang="0">
                <a:pos x="connsiteX20364" y="connsiteY20364"/>
              </a:cxn>
              <a:cxn ang="0">
                <a:pos x="connsiteX20365" y="connsiteY20365"/>
              </a:cxn>
              <a:cxn ang="0">
                <a:pos x="connsiteX20366" y="connsiteY20366"/>
              </a:cxn>
              <a:cxn ang="0">
                <a:pos x="connsiteX20367" y="connsiteY20367"/>
              </a:cxn>
              <a:cxn ang="0">
                <a:pos x="connsiteX20368" y="connsiteY20368"/>
              </a:cxn>
              <a:cxn ang="0">
                <a:pos x="connsiteX20369" y="connsiteY20369"/>
              </a:cxn>
              <a:cxn ang="0">
                <a:pos x="connsiteX20370" y="connsiteY20370"/>
              </a:cxn>
              <a:cxn ang="0">
                <a:pos x="connsiteX20371" y="connsiteY20371"/>
              </a:cxn>
              <a:cxn ang="0">
                <a:pos x="connsiteX20372" y="connsiteY20372"/>
              </a:cxn>
              <a:cxn ang="0">
                <a:pos x="connsiteX20373" y="connsiteY20373"/>
              </a:cxn>
              <a:cxn ang="0">
                <a:pos x="connsiteX20374" y="connsiteY20374"/>
              </a:cxn>
              <a:cxn ang="0">
                <a:pos x="connsiteX20375" y="connsiteY20375"/>
              </a:cxn>
              <a:cxn ang="0">
                <a:pos x="connsiteX20376" y="connsiteY20376"/>
              </a:cxn>
              <a:cxn ang="0">
                <a:pos x="connsiteX20377" y="connsiteY20377"/>
              </a:cxn>
              <a:cxn ang="0">
                <a:pos x="connsiteX20378" y="connsiteY20378"/>
              </a:cxn>
              <a:cxn ang="0">
                <a:pos x="connsiteX20379" y="connsiteY20379"/>
              </a:cxn>
              <a:cxn ang="0">
                <a:pos x="connsiteX20380" y="connsiteY20380"/>
              </a:cxn>
              <a:cxn ang="0">
                <a:pos x="connsiteX20381" y="connsiteY20381"/>
              </a:cxn>
              <a:cxn ang="0">
                <a:pos x="connsiteX20382" y="connsiteY20382"/>
              </a:cxn>
              <a:cxn ang="0">
                <a:pos x="connsiteX20383" y="connsiteY20383"/>
              </a:cxn>
              <a:cxn ang="0">
                <a:pos x="connsiteX20384" y="connsiteY20384"/>
              </a:cxn>
              <a:cxn ang="0">
                <a:pos x="connsiteX20385" y="connsiteY20385"/>
              </a:cxn>
              <a:cxn ang="0">
                <a:pos x="connsiteX20386" y="connsiteY20386"/>
              </a:cxn>
              <a:cxn ang="0">
                <a:pos x="connsiteX20387" y="connsiteY20387"/>
              </a:cxn>
              <a:cxn ang="0">
                <a:pos x="connsiteX20388" y="connsiteY20388"/>
              </a:cxn>
              <a:cxn ang="0">
                <a:pos x="connsiteX20389" y="connsiteY20389"/>
              </a:cxn>
              <a:cxn ang="0">
                <a:pos x="connsiteX20390" y="connsiteY20390"/>
              </a:cxn>
              <a:cxn ang="0">
                <a:pos x="connsiteX20391" y="connsiteY20391"/>
              </a:cxn>
              <a:cxn ang="0">
                <a:pos x="connsiteX20392" y="connsiteY20392"/>
              </a:cxn>
              <a:cxn ang="0">
                <a:pos x="connsiteX20393" y="connsiteY20393"/>
              </a:cxn>
              <a:cxn ang="0">
                <a:pos x="connsiteX20394" y="connsiteY20394"/>
              </a:cxn>
              <a:cxn ang="0">
                <a:pos x="connsiteX20395" y="connsiteY20395"/>
              </a:cxn>
              <a:cxn ang="0">
                <a:pos x="connsiteX20396" y="connsiteY20396"/>
              </a:cxn>
              <a:cxn ang="0">
                <a:pos x="connsiteX20397" y="connsiteY20397"/>
              </a:cxn>
              <a:cxn ang="0">
                <a:pos x="connsiteX20398" y="connsiteY20398"/>
              </a:cxn>
              <a:cxn ang="0">
                <a:pos x="connsiteX20399" y="connsiteY20399"/>
              </a:cxn>
              <a:cxn ang="0">
                <a:pos x="connsiteX20400" y="connsiteY20400"/>
              </a:cxn>
              <a:cxn ang="0">
                <a:pos x="connsiteX20401" y="connsiteY20401"/>
              </a:cxn>
              <a:cxn ang="0">
                <a:pos x="connsiteX20402" y="connsiteY20402"/>
              </a:cxn>
              <a:cxn ang="0">
                <a:pos x="connsiteX20403" y="connsiteY20403"/>
              </a:cxn>
              <a:cxn ang="0">
                <a:pos x="connsiteX20404" y="connsiteY20404"/>
              </a:cxn>
              <a:cxn ang="0">
                <a:pos x="connsiteX20405" y="connsiteY20405"/>
              </a:cxn>
              <a:cxn ang="0">
                <a:pos x="connsiteX20406" y="connsiteY20406"/>
              </a:cxn>
              <a:cxn ang="0">
                <a:pos x="connsiteX20407" y="connsiteY20407"/>
              </a:cxn>
              <a:cxn ang="0">
                <a:pos x="connsiteX20408" y="connsiteY20408"/>
              </a:cxn>
              <a:cxn ang="0">
                <a:pos x="connsiteX20409" y="connsiteY20409"/>
              </a:cxn>
              <a:cxn ang="0">
                <a:pos x="connsiteX20410" y="connsiteY20410"/>
              </a:cxn>
              <a:cxn ang="0">
                <a:pos x="connsiteX20411" y="connsiteY20411"/>
              </a:cxn>
              <a:cxn ang="0">
                <a:pos x="connsiteX20412" y="connsiteY20412"/>
              </a:cxn>
              <a:cxn ang="0">
                <a:pos x="connsiteX20413" y="connsiteY20413"/>
              </a:cxn>
              <a:cxn ang="0">
                <a:pos x="connsiteX20414" y="connsiteY20414"/>
              </a:cxn>
              <a:cxn ang="0">
                <a:pos x="connsiteX20415" y="connsiteY20415"/>
              </a:cxn>
              <a:cxn ang="0">
                <a:pos x="connsiteX20416" y="connsiteY20416"/>
              </a:cxn>
              <a:cxn ang="0">
                <a:pos x="connsiteX20417" y="connsiteY20417"/>
              </a:cxn>
              <a:cxn ang="0">
                <a:pos x="connsiteX20418" y="connsiteY20418"/>
              </a:cxn>
              <a:cxn ang="0">
                <a:pos x="connsiteX20419" y="connsiteY20419"/>
              </a:cxn>
              <a:cxn ang="0">
                <a:pos x="connsiteX20420" y="connsiteY20420"/>
              </a:cxn>
              <a:cxn ang="0">
                <a:pos x="connsiteX20421" y="connsiteY20421"/>
              </a:cxn>
              <a:cxn ang="0">
                <a:pos x="connsiteX20422" y="connsiteY20422"/>
              </a:cxn>
              <a:cxn ang="0">
                <a:pos x="connsiteX20423" y="connsiteY20423"/>
              </a:cxn>
              <a:cxn ang="0">
                <a:pos x="connsiteX20424" y="connsiteY20424"/>
              </a:cxn>
              <a:cxn ang="0">
                <a:pos x="connsiteX20425" y="connsiteY20425"/>
              </a:cxn>
              <a:cxn ang="0">
                <a:pos x="connsiteX20426" y="connsiteY20426"/>
              </a:cxn>
              <a:cxn ang="0">
                <a:pos x="connsiteX20427" y="connsiteY20427"/>
              </a:cxn>
              <a:cxn ang="0">
                <a:pos x="connsiteX20428" y="connsiteY20428"/>
              </a:cxn>
              <a:cxn ang="0">
                <a:pos x="connsiteX20429" y="connsiteY20429"/>
              </a:cxn>
              <a:cxn ang="0">
                <a:pos x="connsiteX20430" y="connsiteY20430"/>
              </a:cxn>
              <a:cxn ang="0">
                <a:pos x="connsiteX20431" y="connsiteY20431"/>
              </a:cxn>
              <a:cxn ang="0">
                <a:pos x="connsiteX20432" y="connsiteY20432"/>
              </a:cxn>
              <a:cxn ang="0">
                <a:pos x="connsiteX20433" y="connsiteY20433"/>
              </a:cxn>
              <a:cxn ang="0">
                <a:pos x="connsiteX20434" y="connsiteY20434"/>
              </a:cxn>
              <a:cxn ang="0">
                <a:pos x="connsiteX20435" y="connsiteY20435"/>
              </a:cxn>
              <a:cxn ang="0">
                <a:pos x="connsiteX20436" y="connsiteY20436"/>
              </a:cxn>
              <a:cxn ang="0">
                <a:pos x="connsiteX20437" y="connsiteY20437"/>
              </a:cxn>
              <a:cxn ang="0">
                <a:pos x="connsiteX20438" y="connsiteY20438"/>
              </a:cxn>
              <a:cxn ang="0">
                <a:pos x="connsiteX20439" y="connsiteY20439"/>
              </a:cxn>
              <a:cxn ang="0">
                <a:pos x="connsiteX20440" y="connsiteY20440"/>
              </a:cxn>
              <a:cxn ang="0">
                <a:pos x="connsiteX20441" y="connsiteY20441"/>
              </a:cxn>
              <a:cxn ang="0">
                <a:pos x="connsiteX20442" y="connsiteY20442"/>
              </a:cxn>
              <a:cxn ang="0">
                <a:pos x="connsiteX20443" y="connsiteY20443"/>
              </a:cxn>
              <a:cxn ang="0">
                <a:pos x="connsiteX20444" y="connsiteY20444"/>
              </a:cxn>
              <a:cxn ang="0">
                <a:pos x="connsiteX20445" y="connsiteY20445"/>
              </a:cxn>
              <a:cxn ang="0">
                <a:pos x="connsiteX20446" y="connsiteY20446"/>
              </a:cxn>
              <a:cxn ang="0">
                <a:pos x="connsiteX20447" y="connsiteY20447"/>
              </a:cxn>
              <a:cxn ang="0">
                <a:pos x="connsiteX20448" y="connsiteY20448"/>
              </a:cxn>
              <a:cxn ang="0">
                <a:pos x="connsiteX20449" y="connsiteY20449"/>
              </a:cxn>
              <a:cxn ang="0">
                <a:pos x="connsiteX20450" y="connsiteY20450"/>
              </a:cxn>
              <a:cxn ang="0">
                <a:pos x="connsiteX20451" y="connsiteY20451"/>
              </a:cxn>
              <a:cxn ang="0">
                <a:pos x="connsiteX20452" y="connsiteY20452"/>
              </a:cxn>
              <a:cxn ang="0">
                <a:pos x="connsiteX20453" y="connsiteY20453"/>
              </a:cxn>
              <a:cxn ang="0">
                <a:pos x="connsiteX20454" y="connsiteY20454"/>
              </a:cxn>
              <a:cxn ang="0">
                <a:pos x="connsiteX20455" y="connsiteY20455"/>
              </a:cxn>
              <a:cxn ang="0">
                <a:pos x="connsiteX20456" y="connsiteY20456"/>
              </a:cxn>
              <a:cxn ang="0">
                <a:pos x="connsiteX20457" y="connsiteY20457"/>
              </a:cxn>
              <a:cxn ang="0">
                <a:pos x="connsiteX20458" y="connsiteY20458"/>
              </a:cxn>
              <a:cxn ang="0">
                <a:pos x="connsiteX20459" y="connsiteY20459"/>
              </a:cxn>
              <a:cxn ang="0">
                <a:pos x="connsiteX20460" y="connsiteY20460"/>
              </a:cxn>
              <a:cxn ang="0">
                <a:pos x="connsiteX20461" y="connsiteY20461"/>
              </a:cxn>
              <a:cxn ang="0">
                <a:pos x="connsiteX20462" y="connsiteY20462"/>
              </a:cxn>
              <a:cxn ang="0">
                <a:pos x="connsiteX20463" y="connsiteY20463"/>
              </a:cxn>
              <a:cxn ang="0">
                <a:pos x="connsiteX20464" y="connsiteY20464"/>
              </a:cxn>
              <a:cxn ang="0">
                <a:pos x="connsiteX20465" y="connsiteY20465"/>
              </a:cxn>
              <a:cxn ang="0">
                <a:pos x="connsiteX20466" y="connsiteY20466"/>
              </a:cxn>
              <a:cxn ang="0">
                <a:pos x="connsiteX20467" y="connsiteY20467"/>
              </a:cxn>
              <a:cxn ang="0">
                <a:pos x="connsiteX20468" y="connsiteY20468"/>
              </a:cxn>
              <a:cxn ang="0">
                <a:pos x="connsiteX20469" y="connsiteY20469"/>
              </a:cxn>
              <a:cxn ang="0">
                <a:pos x="connsiteX20470" y="connsiteY20470"/>
              </a:cxn>
              <a:cxn ang="0">
                <a:pos x="connsiteX20471" y="connsiteY20471"/>
              </a:cxn>
              <a:cxn ang="0">
                <a:pos x="connsiteX20472" y="connsiteY20472"/>
              </a:cxn>
              <a:cxn ang="0">
                <a:pos x="connsiteX20473" y="connsiteY20473"/>
              </a:cxn>
              <a:cxn ang="0">
                <a:pos x="connsiteX20474" y="connsiteY20474"/>
              </a:cxn>
              <a:cxn ang="0">
                <a:pos x="connsiteX20475" y="connsiteY20475"/>
              </a:cxn>
              <a:cxn ang="0">
                <a:pos x="connsiteX20476" y="connsiteY20476"/>
              </a:cxn>
              <a:cxn ang="0">
                <a:pos x="connsiteX20477" y="connsiteY20477"/>
              </a:cxn>
              <a:cxn ang="0">
                <a:pos x="connsiteX20478" y="connsiteY20478"/>
              </a:cxn>
              <a:cxn ang="0">
                <a:pos x="connsiteX20479" y="connsiteY20479"/>
              </a:cxn>
              <a:cxn ang="0">
                <a:pos x="connsiteX20480" y="connsiteY20480"/>
              </a:cxn>
              <a:cxn ang="0">
                <a:pos x="connsiteX20481" y="connsiteY20481"/>
              </a:cxn>
              <a:cxn ang="0">
                <a:pos x="connsiteX20482" y="connsiteY20482"/>
              </a:cxn>
              <a:cxn ang="0">
                <a:pos x="connsiteX20483" y="connsiteY20483"/>
              </a:cxn>
              <a:cxn ang="0">
                <a:pos x="connsiteX20484" y="connsiteY20484"/>
              </a:cxn>
              <a:cxn ang="0">
                <a:pos x="connsiteX20485" y="connsiteY20485"/>
              </a:cxn>
              <a:cxn ang="0">
                <a:pos x="connsiteX20486" y="connsiteY20486"/>
              </a:cxn>
              <a:cxn ang="0">
                <a:pos x="connsiteX20487" y="connsiteY20487"/>
              </a:cxn>
              <a:cxn ang="0">
                <a:pos x="connsiteX20488" y="connsiteY20488"/>
              </a:cxn>
              <a:cxn ang="0">
                <a:pos x="connsiteX20489" y="connsiteY20489"/>
              </a:cxn>
              <a:cxn ang="0">
                <a:pos x="connsiteX20490" y="connsiteY20490"/>
              </a:cxn>
              <a:cxn ang="0">
                <a:pos x="connsiteX20491" y="connsiteY20491"/>
              </a:cxn>
              <a:cxn ang="0">
                <a:pos x="connsiteX20492" y="connsiteY20492"/>
              </a:cxn>
              <a:cxn ang="0">
                <a:pos x="connsiteX20493" y="connsiteY20493"/>
              </a:cxn>
              <a:cxn ang="0">
                <a:pos x="connsiteX20494" y="connsiteY20494"/>
              </a:cxn>
              <a:cxn ang="0">
                <a:pos x="connsiteX20495" y="connsiteY20495"/>
              </a:cxn>
              <a:cxn ang="0">
                <a:pos x="connsiteX20496" y="connsiteY20496"/>
              </a:cxn>
              <a:cxn ang="0">
                <a:pos x="connsiteX20497" y="connsiteY20497"/>
              </a:cxn>
              <a:cxn ang="0">
                <a:pos x="connsiteX20498" y="connsiteY20498"/>
              </a:cxn>
              <a:cxn ang="0">
                <a:pos x="connsiteX20499" y="connsiteY20499"/>
              </a:cxn>
              <a:cxn ang="0">
                <a:pos x="connsiteX20500" y="connsiteY20500"/>
              </a:cxn>
              <a:cxn ang="0">
                <a:pos x="connsiteX20501" y="connsiteY20501"/>
              </a:cxn>
              <a:cxn ang="0">
                <a:pos x="connsiteX20502" y="connsiteY20502"/>
              </a:cxn>
              <a:cxn ang="0">
                <a:pos x="connsiteX20503" y="connsiteY20503"/>
              </a:cxn>
              <a:cxn ang="0">
                <a:pos x="connsiteX20504" y="connsiteY20504"/>
              </a:cxn>
              <a:cxn ang="0">
                <a:pos x="connsiteX20505" y="connsiteY20505"/>
              </a:cxn>
              <a:cxn ang="0">
                <a:pos x="connsiteX20506" y="connsiteY20506"/>
              </a:cxn>
              <a:cxn ang="0">
                <a:pos x="connsiteX20507" y="connsiteY20507"/>
              </a:cxn>
              <a:cxn ang="0">
                <a:pos x="connsiteX20508" y="connsiteY20508"/>
              </a:cxn>
              <a:cxn ang="0">
                <a:pos x="connsiteX20509" y="connsiteY20509"/>
              </a:cxn>
              <a:cxn ang="0">
                <a:pos x="connsiteX20510" y="connsiteY20510"/>
              </a:cxn>
              <a:cxn ang="0">
                <a:pos x="connsiteX20511" y="connsiteY20511"/>
              </a:cxn>
              <a:cxn ang="0">
                <a:pos x="connsiteX20512" y="connsiteY20512"/>
              </a:cxn>
              <a:cxn ang="0">
                <a:pos x="connsiteX20513" y="connsiteY20513"/>
              </a:cxn>
              <a:cxn ang="0">
                <a:pos x="connsiteX20514" y="connsiteY20514"/>
              </a:cxn>
              <a:cxn ang="0">
                <a:pos x="connsiteX20515" y="connsiteY20515"/>
              </a:cxn>
              <a:cxn ang="0">
                <a:pos x="connsiteX20516" y="connsiteY20516"/>
              </a:cxn>
              <a:cxn ang="0">
                <a:pos x="connsiteX20517" y="connsiteY20517"/>
              </a:cxn>
              <a:cxn ang="0">
                <a:pos x="connsiteX20518" y="connsiteY20518"/>
              </a:cxn>
              <a:cxn ang="0">
                <a:pos x="connsiteX20519" y="connsiteY20519"/>
              </a:cxn>
              <a:cxn ang="0">
                <a:pos x="connsiteX20520" y="connsiteY20520"/>
              </a:cxn>
              <a:cxn ang="0">
                <a:pos x="connsiteX20521" y="connsiteY20521"/>
              </a:cxn>
              <a:cxn ang="0">
                <a:pos x="connsiteX20522" y="connsiteY20522"/>
              </a:cxn>
              <a:cxn ang="0">
                <a:pos x="connsiteX20523" y="connsiteY20523"/>
              </a:cxn>
              <a:cxn ang="0">
                <a:pos x="connsiteX20524" y="connsiteY20524"/>
              </a:cxn>
              <a:cxn ang="0">
                <a:pos x="connsiteX20525" y="connsiteY20525"/>
              </a:cxn>
              <a:cxn ang="0">
                <a:pos x="connsiteX20526" y="connsiteY20526"/>
              </a:cxn>
              <a:cxn ang="0">
                <a:pos x="connsiteX20527" y="connsiteY20527"/>
              </a:cxn>
              <a:cxn ang="0">
                <a:pos x="connsiteX20528" y="connsiteY20528"/>
              </a:cxn>
              <a:cxn ang="0">
                <a:pos x="connsiteX20529" y="connsiteY20529"/>
              </a:cxn>
              <a:cxn ang="0">
                <a:pos x="connsiteX20530" y="connsiteY20530"/>
              </a:cxn>
              <a:cxn ang="0">
                <a:pos x="connsiteX20531" y="connsiteY20531"/>
              </a:cxn>
              <a:cxn ang="0">
                <a:pos x="connsiteX20532" y="connsiteY20532"/>
              </a:cxn>
              <a:cxn ang="0">
                <a:pos x="connsiteX20533" y="connsiteY20533"/>
              </a:cxn>
              <a:cxn ang="0">
                <a:pos x="connsiteX20534" y="connsiteY20534"/>
              </a:cxn>
              <a:cxn ang="0">
                <a:pos x="connsiteX20535" y="connsiteY20535"/>
              </a:cxn>
              <a:cxn ang="0">
                <a:pos x="connsiteX20536" y="connsiteY20536"/>
              </a:cxn>
              <a:cxn ang="0">
                <a:pos x="connsiteX20537" y="connsiteY20537"/>
              </a:cxn>
              <a:cxn ang="0">
                <a:pos x="connsiteX20538" y="connsiteY20538"/>
              </a:cxn>
              <a:cxn ang="0">
                <a:pos x="connsiteX20539" y="connsiteY20539"/>
              </a:cxn>
              <a:cxn ang="0">
                <a:pos x="connsiteX20540" y="connsiteY20540"/>
              </a:cxn>
              <a:cxn ang="0">
                <a:pos x="connsiteX20541" y="connsiteY20541"/>
              </a:cxn>
              <a:cxn ang="0">
                <a:pos x="connsiteX20542" y="connsiteY20542"/>
              </a:cxn>
              <a:cxn ang="0">
                <a:pos x="connsiteX20543" y="connsiteY20543"/>
              </a:cxn>
              <a:cxn ang="0">
                <a:pos x="connsiteX20544" y="connsiteY20544"/>
              </a:cxn>
              <a:cxn ang="0">
                <a:pos x="connsiteX20545" y="connsiteY20545"/>
              </a:cxn>
              <a:cxn ang="0">
                <a:pos x="connsiteX20546" y="connsiteY20546"/>
              </a:cxn>
              <a:cxn ang="0">
                <a:pos x="connsiteX20547" y="connsiteY20547"/>
              </a:cxn>
              <a:cxn ang="0">
                <a:pos x="connsiteX20548" y="connsiteY20548"/>
              </a:cxn>
              <a:cxn ang="0">
                <a:pos x="connsiteX20549" y="connsiteY20549"/>
              </a:cxn>
              <a:cxn ang="0">
                <a:pos x="connsiteX20550" y="connsiteY20550"/>
              </a:cxn>
              <a:cxn ang="0">
                <a:pos x="connsiteX20551" y="connsiteY20551"/>
              </a:cxn>
              <a:cxn ang="0">
                <a:pos x="connsiteX20552" y="connsiteY20552"/>
              </a:cxn>
              <a:cxn ang="0">
                <a:pos x="connsiteX20553" y="connsiteY20553"/>
              </a:cxn>
              <a:cxn ang="0">
                <a:pos x="connsiteX20554" y="connsiteY20554"/>
              </a:cxn>
              <a:cxn ang="0">
                <a:pos x="connsiteX20555" y="connsiteY20555"/>
              </a:cxn>
              <a:cxn ang="0">
                <a:pos x="connsiteX20556" y="connsiteY20556"/>
              </a:cxn>
              <a:cxn ang="0">
                <a:pos x="connsiteX20557" y="connsiteY20557"/>
              </a:cxn>
              <a:cxn ang="0">
                <a:pos x="connsiteX20558" y="connsiteY20558"/>
              </a:cxn>
              <a:cxn ang="0">
                <a:pos x="connsiteX20559" y="connsiteY20559"/>
              </a:cxn>
              <a:cxn ang="0">
                <a:pos x="connsiteX20560" y="connsiteY20560"/>
              </a:cxn>
              <a:cxn ang="0">
                <a:pos x="connsiteX20561" y="connsiteY20561"/>
              </a:cxn>
              <a:cxn ang="0">
                <a:pos x="connsiteX20562" y="connsiteY20562"/>
              </a:cxn>
              <a:cxn ang="0">
                <a:pos x="connsiteX20563" y="connsiteY20563"/>
              </a:cxn>
              <a:cxn ang="0">
                <a:pos x="connsiteX20564" y="connsiteY20564"/>
              </a:cxn>
              <a:cxn ang="0">
                <a:pos x="connsiteX20565" y="connsiteY20565"/>
              </a:cxn>
              <a:cxn ang="0">
                <a:pos x="connsiteX20566" y="connsiteY20566"/>
              </a:cxn>
              <a:cxn ang="0">
                <a:pos x="connsiteX20567" y="connsiteY20567"/>
              </a:cxn>
              <a:cxn ang="0">
                <a:pos x="connsiteX20568" y="connsiteY20568"/>
              </a:cxn>
              <a:cxn ang="0">
                <a:pos x="connsiteX20569" y="connsiteY20569"/>
              </a:cxn>
              <a:cxn ang="0">
                <a:pos x="connsiteX20570" y="connsiteY20570"/>
              </a:cxn>
              <a:cxn ang="0">
                <a:pos x="connsiteX20571" y="connsiteY20571"/>
              </a:cxn>
              <a:cxn ang="0">
                <a:pos x="connsiteX20572" y="connsiteY20572"/>
              </a:cxn>
              <a:cxn ang="0">
                <a:pos x="connsiteX20573" y="connsiteY20573"/>
              </a:cxn>
              <a:cxn ang="0">
                <a:pos x="connsiteX20574" y="connsiteY20574"/>
              </a:cxn>
              <a:cxn ang="0">
                <a:pos x="connsiteX20575" y="connsiteY20575"/>
              </a:cxn>
              <a:cxn ang="0">
                <a:pos x="connsiteX20576" y="connsiteY20576"/>
              </a:cxn>
              <a:cxn ang="0">
                <a:pos x="connsiteX20577" y="connsiteY20577"/>
              </a:cxn>
              <a:cxn ang="0">
                <a:pos x="connsiteX20578" y="connsiteY20578"/>
              </a:cxn>
              <a:cxn ang="0">
                <a:pos x="connsiteX20579" y="connsiteY20579"/>
              </a:cxn>
              <a:cxn ang="0">
                <a:pos x="connsiteX20580" y="connsiteY20580"/>
              </a:cxn>
              <a:cxn ang="0">
                <a:pos x="connsiteX20581" y="connsiteY20581"/>
              </a:cxn>
              <a:cxn ang="0">
                <a:pos x="connsiteX20582" y="connsiteY20582"/>
              </a:cxn>
              <a:cxn ang="0">
                <a:pos x="connsiteX20583" y="connsiteY20583"/>
              </a:cxn>
              <a:cxn ang="0">
                <a:pos x="connsiteX20584" y="connsiteY20584"/>
              </a:cxn>
              <a:cxn ang="0">
                <a:pos x="connsiteX20585" y="connsiteY20585"/>
              </a:cxn>
              <a:cxn ang="0">
                <a:pos x="connsiteX20586" y="connsiteY20586"/>
              </a:cxn>
              <a:cxn ang="0">
                <a:pos x="connsiteX20587" y="connsiteY20587"/>
              </a:cxn>
              <a:cxn ang="0">
                <a:pos x="connsiteX20588" y="connsiteY20588"/>
              </a:cxn>
              <a:cxn ang="0">
                <a:pos x="connsiteX20589" y="connsiteY20589"/>
              </a:cxn>
              <a:cxn ang="0">
                <a:pos x="connsiteX20590" y="connsiteY20590"/>
              </a:cxn>
              <a:cxn ang="0">
                <a:pos x="connsiteX20591" y="connsiteY20591"/>
              </a:cxn>
              <a:cxn ang="0">
                <a:pos x="connsiteX20592" y="connsiteY20592"/>
              </a:cxn>
              <a:cxn ang="0">
                <a:pos x="connsiteX20593" y="connsiteY20593"/>
              </a:cxn>
              <a:cxn ang="0">
                <a:pos x="connsiteX20594" y="connsiteY20594"/>
              </a:cxn>
              <a:cxn ang="0">
                <a:pos x="connsiteX20595" y="connsiteY20595"/>
              </a:cxn>
              <a:cxn ang="0">
                <a:pos x="connsiteX20596" y="connsiteY20596"/>
              </a:cxn>
              <a:cxn ang="0">
                <a:pos x="connsiteX20597" y="connsiteY20597"/>
              </a:cxn>
              <a:cxn ang="0">
                <a:pos x="connsiteX20598" y="connsiteY20598"/>
              </a:cxn>
              <a:cxn ang="0">
                <a:pos x="connsiteX20599" y="connsiteY20599"/>
              </a:cxn>
              <a:cxn ang="0">
                <a:pos x="connsiteX20600" y="connsiteY20600"/>
              </a:cxn>
              <a:cxn ang="0">
                <a:pos x="connsiteX20601" y="connsiteY20601"/>
              </a:cxn>
              <a:cxn ang="0">
                <a:pos x="connsiteX20602" y="connsiteY20602"/>
              </a:cxn>
              <a:cxn ang="0">
                <a:pos x="connsiteX20603" y="connsiteY20603"/>
              </a:cxn>
              <a:cxn ang="0">
                <a:pos x="connsiteX20604" y="connsiteY20604"/>
              </a:cxn>
              <a:cxn ang="0">
                <a:pos x="connsiteX20605" y="connsiteY20605"/>
              </a:cxn>
              <a:cxn ang="0">
                <a:pos x="connsiteX20606" y="connsiteY20606"/>
              </a:cxn>
              <a:cxn ang="0">
                <a:pos x="connsiteX20607" y="connsiteY20607"/>
              </a:cxn>
              <a:cxn ang="0">
                <a:pos x="connsiteX20608" y="connsiteY20608"/>
              </a:cxn>
              <a:cxn ang="0">
                <a:pos x="connsiteX20609" y="connsiteY20609"/>
              </a:cxn>
              <a:cxn ang="0">
                <a:pos x="connsiteX20610" y="connsiteY20610"/>
              </a:cxn>
              <a:cxn ang="0">
                <a:pos x="connsiteX20611" y="connsiteY20611"/>
              </a:cxn>
              <a:cxn ang="0">
                <a:pos x="connsiteX20612" y="connsiteY20612"/>
              </a:cxn>
              <a:cxn ang="0">
                <a:pos x="connsiteX20613" y="connsiteY20613"/>
              </a:cxn>
              <a:cxn ang="0">
                <a:pos x="connsiteX20614" y="connsiteY20614"/>
              </a:cxn>
              <a:cxn ang="0">
                <a:pos x="connsiteX20615" y="connsiteY20615"/>
              </a:cxn>
              <a:cxn ang="0">
                <a:pos x="connsiteX20616" y="connsiteY20616"/>
              </a:cxn>
              <a:cxn ang="0">
                <a:pos x="connsiteX20617" y="connsiteY20617"/>
              </a:cxn>
              <a:cxn ang="0">
                <a:pos x="connsiteX20618" y="connsiteY20618"/>
              </a:cxn>
              <a:cxn ang="0">
                <a:pos x="connsiteX20619" y="connsiteY20619"/>
              </a:cxn>
              <a:cxn ang="0">
                <a:pos x="connsiteX20620" y="connsiteY20620"/>
              </a:cxn>
              <a:cxn ang="0">
                <a:pos x="connsiteX20621" y="connsiteY20621"/>
              </a:cxn>
              <a:cxn ang="0">
                <a:pos x="connsiteX20622" y="connsiteY20622"/>
              </a:cxn>
              <a:cxn ang="0">
                <a:pos x="connsiteX20623" y="connsiteY20623"/>
              </a:cxn>
              <a:cxn ang="0">
                <a:pos x="connsiteX20624" y="connsiteY20624"/>
              </a:cxn>
              <a:cxn ang="0">
                <a:pos x="connsiteX20625" y="connsiteY20625"/>
              </a:cxn>
              <a:cxn ang="0">
                <a:pos x="connsiteX20626" y="connsiteY20626"/>
              </a:cxn>
              <a:cxn ang="0">
                <a:pos x="connsiteX20627" y="connsiteY20627"/>
              </a:cxn>
              <a:cxn ang="0">
                <a:pos x="connsiteX20628" y="connsiteY20628"/>
              </a:cxn>
              <a:cxn ang="0">
                <a:pos x="connsiteX20629" y="connsiteY20629"/>
              </a:cxn>
              <a:cxn ang="0">
                <a:pos x="connsiteX20630" y="connsiteY20630"/>
              </a:cxn>
              <a:cxn ang="0">
                <a:pos x="connsiteX20631" y="connsiteY20631"/>
              </a:cxn>
              <a:cxn ang="0">
                <a:pos x="connsiteX20632" y="connsiteY20632"/>
              </a:cxn>
              <a:cxn ang="0">
                <a:pos x="connsiteX20633" y="connsiteY20633"/>
              </a:cxn>
              <a:cxn ang="0">
                <a:pos x="connsiteX20634" y="connsiteY20634"/>
              </a:cxn>
              <a:cxn ang="0">
                <a:pos x="connsiteX20635" y="connsiteY20635"/>
              </a:cxn>
              <a:cxn ang="0">
                <a:pos x="connsiteX20636" y="connsiteY20636"/>
              </a:cxn>
              <a:cxn ang="0">
                <a:pos x="connsiteX20637" y="connsiteY20637"/>
              </a:cxn>
              <a:cxn ang="0">
                <a:pos x="connsiteX20638" y="connsiteY20638"/>
              </a:cxn>
              <a:cxn ang="0">
                <a:pos x="connsiteX20639" y="connsiteY20639"/>
              </a:cxn>
              <a:cxn ang="0">
                <a:pos x="connsiteX20640" y="connsiteY20640"/>
              </a:cxn>
              <a:cxn ang="0">
                <a:pos x="connsiteX20641" y="connsiteY20641"/>
              </a:cxn>
              <a:cxn ang="0">
                <a:pos x="connsiteX20642" y="connsiteY20642"/>
              </a:cxn>
              <a:cxn ang="0">
                <a:pos x="connsiteX20643" y="connsiteY20643"/>
              </a:cxn>
              <a:cxn ang="0">
                <a:pos x="connsiteX20644" y="connsiteY20644"/>
              </a:cxn>
              <a:cxn ang="0">
                <a:pos x="connsiteX20645" y="connsiteY20645"/>
              </a:cxn>
              <a:cxn ang="0">
                <a:pos x="connsiteX20646" y="connsiteY20646"/>
              </a:cxn>
              <a:cxn ang="0">
                <a:pos x="connsiteX20647" y="connsiteY20647"/>
              </a:cxn>
              <a:cxn ang="0">
                <a:pos x="connsiteX20648" y="connsiteY20648"/>
              </a:cxn>
              <a:cxn ang="0">
                <a:pos x="connsiteX20649" y="connsiteY20649"/>
              </a:cxn>
              <a:cxn ang="0">
                <a:pos x="connsiteX20650" y="connsiteY20650"/>
              </a:cxn>
              <a:cxn ang="0">
                <a:pos x="connsiteX20651" y="connsiteY20651"/>
              </a:cxn>
              <a:cxn ang="0">
                <a:pos x="connsiteX20652" y="connsiteY20652"/>
              </a:cxn>
              <a:cxn ang="0">
                <a:pos x="connsiteX20653" y="connsiteY20653"/>
              </a:cxn>
              <a:cxn ang="0">
                <a:pos x="connsiteX20654" y="connsiteY20654"/>
              </a:cxn>
              <a:cxn ang="0">
                <a:pos x="connsiteX20655" y="connsiteY20655"/>
              </a:cxn>
              <a:cxn ang="0">
                <a:pos x="connsiteX20656" y="connsiteY20656"/>
              </a:cxn>
              <a:cxn ang="0">
                <a:pos x="connsiteX20657" y="connsiteY20657"/>
              </a:cxn>
              <a:cxn ang="0">
                <a:pos x="connsiteX20658" y="connsiteY20658"/>
              </a:cxn>
              <a:cxn ang="0">
                <a:pos x="connsiteX20659" y="connsiteY20659"/>
              </a:cxn>
              <a:cxn ang="0">
                <a:pos x="connsiteX20660" y="connsiteY20660"/>
              </a:cxn>
              <a:cxn ang="0">
                <a:pos x="connsiteX20661" y="connsiteY20661"/>
              </a:cxn>
              <a:cxn ang="0">
                <a:pos x="connsiteX20662" y="connsiteY20662"/>
              </a:cxn>
              <a:cxn ang="0">
                <a:pos x="connsiteX20663" y="connsiteY20663"/>
              </a:cxn>
              <a:cxn ang="0">
                <a:pos x="connsiteX20664" y="connsiteY20664"/>
              </a:cxn>
              <a:cxn ang="0">
                <a:pos x="connsiteX20665" y="connsiteY20665"/>
              </a:cxn>
              <a:cxn ang="0">
                <a:pos x="connsiteX20666" y="connsiteY20666"/>
              </a:cxn>
              <a:cxn ang="0">
                <a:pos x="connsiteX20667" y="connsiteY20667"/>
              </a:cxn>
              <a:cxn ang="0">
                <a:pos x="connsiteX20668" y="connsiteY20668"/>
              </a:cxn>
              <a:cxn ang="0">
                <a:pos x="connsiteX20669" y="connsiteY20669"/>
              </a:cxn>
              <a:cxn ang="0">
                <a:pos x="connsiteX20670" y="connsiteY20670"/>
              </a:cxn>
              <a:cxn ang="0">
                <a:pos x="connsiteX20671" y="connsiteY20671"/>
              </a:cxn>
              <a:cxn ang="0">
                <a:pos x="connsiteX20672" y="connsiteY20672"/>
              </a:cxn>
              <a:cxn ang="0">
                <a:pos x="connsiteX20673" y="connsiteY20673"/>
              </a:cxn>
              <a:cxn ang="0">
                <a:pos x="connsiteX20674" y="connsiteY20674"/>
              </a:cxn>
              <a:cxn ang="0">
                <a:pos x="connsiteX20675" y="connsiteY20675"/>
              </a:cxn>
              <a:cxn ang="0">
                <a:pos x="connsiteX20676" y="connsiteY20676"/>
              </a:cxn>
              <a:cxn ang="0">
                <a:pos x="connsiteX20677" y="connsiteY20677"/>
              </a:cxn>
              <a:cxn ang="0">
                <a:pos x="connsiteX20678" y="connsiteY20678"/>
              </a:cxn>
              <a:cxn ang="0">
                <a:pos x="connsiteX20679" y="connsiteY20679"/>
              </a:cxn>
              <a:cxn ang="0">
                <a:pos x="connsiteX20680" y="connsiteY20680"/>
              </a:cxn>
              <a:cxn ang="0">
                <a:pos x="connsiteX20681" y="connsiteY20681"/>
              </a:cxn>
              <a:cxn ang="0">
                <a:pos x="connsiteX20682" y="connsiteY20682"/>
              </a:cxn>
              <a:cxn ang="0">
                <a:pos x="connsiteX20683" y="connsiteY20683"/>
              </a:cxn>
              <a:cxn ang="0">
                <a:pos x="connsiteX20684" y="connsiteY20684"/>
              </a:cxn>
              <a:cxn ang="0">
                <a:pos x="connsiteX20685" y="connsiteY20685"/>
              </a:cxn>
              <a:cxn ang="0">
                <a:pos x="connsiteX20686" y="connsiteY20686"/>
              </a:cxn>
              <a:cxn ang="0">
                <a:pos x="connsiteX20687" y="connsiteY20687"/>
              </a:cxn>
              <a:cxn ang="0">
                <a:pos x="connsiteX20688" y="connsiteY20688"/>
              </a:cxn>
              <a:cxn ang="0">
                <a:pos x="connsiteX20689" y="connsiteY20689"/>
              </a:cxn>
              <a:cxn ang="0">
                <a:pos x="connsiteX20690" y="connsiteY20690"/>
              </a:cxn>
              <a:cxn ang="0">
                <a:pos x="connsiteX20691" y="connsiteY20691"/>
              </a:cxn>
              <a:cxn ang="0">
                <a:pos x="connsiteX20692" y="connsiteY20692"/>
              </a:cxn>
              <a:cxn ang="0">
                <a:pos x="connsiteX20693" y="connsiteY20693"/>
              </a:cxn>
              <a:cxn ang="0">
                <a:pos x="connsiteX20694" y="connsiteY20694"/>
              </a:cxn>
              <a:cxn ang="0">
                <a:pos x="connsiteX20695" y="connsiteY20695"/>
              </a:cxn>
              <a:cxn ang="0">
                <a:pos x="connsiteX20696" y="connsiteY20696"/>
              </a:cxn>
              <a:cxn ang="0">
                <a:pos x="connsiteX20697" y="connsiteY20697"/>
              </a:cxn>
              <a:cxn ang="0">
                <a:pos x="connsiteX20698" y="connsiteY20698"/>
              </a:cxn>
              <a:cxn ang="0">
                <a:pos x="connsiteX20699" y="connsiteY20699"/>
              </a:cxn>
              <a:cxn ang="0">
                <a:pos x="connsiteX20700" y="connsiteY20700"/>
              </a:cxn>
              <a:cxn ang="0">
                <a:pos x="connsiteX20701" y="connsiteY20701"/>
              </a:cxn>
              <a:cxn ang="0">
                <a:pos x="connsiteX20702" y="connsiteY20702"/>
              </a:cxn>
              <a:cxn ang="0">
                <a:pos x="connsiteX20703" y="connsiteY20703"/>
              </a:cxn>
              <a:cxn ang="0">
                <a:pos x="connsiteX20704" y="connsiteY20704"/>
              </a:cxn>
              <a:cxn ang="0">
                <a:pos x="connsiteX20705" y="connsiteY20705"/>
              </a:cxn>
              <a:cxn ang="0">
                <a:pos x="connsiteX20706" y="connsiteY20706"/>
              </a:cxn>
              <a:cxn ang="0">
                <a:pos x="connsiteX20707" y="connsiteY20707"/>
              </a:cxn>
              <a:cxn ang="0">
                <a:pos x="connsiteX20708" y="connsiteY20708"/>
              </a:cxn>
              <a:cxn ang="0">
                <a:pos x="connsiteX20709" y="connsiteY20709"/>
              </a:cxn>
              <a:cxn ang="0">
                <a:pos x="connsiteX20710" y="connsiteY20710"/>
              </a:cxn>
              <a:cxn ang="0">
                <a:pos x="connsiteX20711" y="connsiteY20711"/>
              </a:cxn>
              <a:cxn ang="0">
                <a:pos x="connsiteX20712" y="connsiteY20712"/>
              </a:cxn>
              <a:cxn ang="0">
                <a:pos x="connsiteX20713" y="connsiteY20713"/>
              </a:cxn>
              <a:cxn ang="0">
                <a:pos x="connsiteX20714" y="connsiteY20714"/>
              </a:cxn>
              <a:cxn ang="0">
                <a:pos x="connsiteX20715" y="connsiteY20715"/>
              </a:cxn>
              <a:cxn ang="0">
                <a:pos x="connsiteX20716" y="connsiteY20716"/>
              </a:cxn>
              <a:cxn ang="0">
                <a:pos x="connsiteX20717" y="connsiteY20717"/>
              </a:cxn>
              <a:cxn ang="0">
                <a:pos x="connsiteX20718" y="connsiteY20718"/>
              </a:cxn>
              <a:cxn ang="0">
                <a:pos x="connsiteX20719" y="connsiteY20719"/>
              </a:cxn>
              <a:cxn ang="0">
                <a:pos x="connsiteX20720" y="connsiteY20720"/>
              </a:cxn>
              <a:cxn ang="0">
                <a:pos x="connsiteX20721" y="connsiteY20721"/>
              </a:cxn>
              <a:cxn ang="0">
                <a:pos x="connsiteX20722" y="connsiteY20722"/>
              </a:cxn>
              <a:cxn ang="0">
                <a:pos x="connsiteX20723" y="connsiteY20723"/>
              </a:cxn>
              <a:cxn ang="0">
                <a:pos x="connsiteX20724" y="connsiteY20724"/>
              </a:cxn>
              <a:cxn ang="0">
                <a:pos x="connsiteX20725" y="connsiteY20725"/>
              </a:cxn>
              <a:cxn ang="0">
                <a:pos x="connsiteX20726" y="connsiteY20726"/>
              </a:cxn>
              <a:cxn ang="0">
                <a:pos x="connsiteX20727" y="connsiteY20727"/>
              </a:cxn>
              <a:cxn ang="0">
                <a:pos x="connsiteX20728" y="connsiteY20728"/>
              </a:cxn>
              <a:cxn ang="0">
                <a:pos x="connsiteX20729" y="connsiteY20729"/>
              </a:cxn>
              <a:cxn ang="0">
                <a:pos x="connsiteX20730" y="connsiteY20730"/>
              </a:cxn>
              <a:cxn ang="0">
                <a:pos x="connsiteX20731" y="connsiteY20731"/>
              </a:cxn>
              <a:cxn ang="0">
                <a:pos x="connsiteX20732" y="connsiteY20732"/>
              </a:cxn>
              <a:cxn ang="0">
                <a:pos x="connsiteX20733" y="connsiteY20733"/>
              </a:cxn>
              <a:cxn ang="0">
                <a:pos x="connsiteX20734" y="connsiteY20734"/>
              </a:cxn>
              <a:cxn ang="0">
                <a:pos x="connsiteX20735" y="connsiteY20735"/>
              </a:cxn>
              <a:cxn ang="0">
                <a:pos x="connsiteX20736" y="connsiteY20736"/>
              </a:cxn>
              <a:cxn ang="0">
                <a:pos x="connsiteX20737" y="connsiteY20737"/>
              </a:cxn>
              <a:cxn ang="0">
                <a:pos x="connsiteX20738" y="connsiteY20738"/>
              </a:cxn>
              <a:cxn ang="0">
                <a:pos x="connsiteX20739" y="connsiteY20739"/>
              </a:cxn>
              <a:cxn ang="0">
                <a:pos x="connsiteX20740" y="connsiteY20740"/>
              </a:cxn>
              <a:cxn ang="0">
                <a:pos x="connsiteX20741" y="connsiteY20741"/>
              </a:cxn>
              <a:cxn ang="0">
                <a:pos x="connsiteX20742" y="connsiteY20742"/>
              </a:cxn>
              <a:cxn ang="0">
                <a:pos x="connsiteX20743" y="connsiteY20743"/>
              </a:cxn>
              <a:cxn ang="0">
                <a:pos x="connsiteX20744" y="connsiteY20744"/>
              </a:cxn>
              <a:cxn ang="0">
                <a:pos x="connsiteX20745" y="connsiteY20745"/>
              </a:cxn>
              <a:cxn ang="0">
                <a:pos x="connsiteX20746" y="connsiteY20746"/>
              </a:cxn>
              <a:cxn ang="0">
                <a:pos x="connsiteX20747" y="connsiteY20747"/>
              </a:cxn>
              <a:cxn ang="0">
                <a:pos x="connsiteX20748" y="connsiteY20748"/>
              </a:cxn>
              <a:cxn ang="0">
                <a:pos x="connsiteX20749" y="connsiteY20749"/>
              </a:cxn>
              <a:cxn ang="0">
                <a:pos x="connsiteX20750" y="connsiteY20750"/>
              </a:cxn>
              <a:cxn ang="0">
                <a:pos x="connsiteX20751" y="connsiteY20751"/>
              </a:cxn>
              <a:cxn ang="0">
                <a:pos x="connsiteX20752" y="connsiteY20752"/>
              </a:cxn>
              <a:cxn ang="0">
                <a:pos x="connsiteX20753" y="connsiteY20753"/>
              </a:cxn>
              <a:cxn ang="0">
                <a:pos x="connsiteX20754" y="connsiteY20754"/>
              </a:cxn>
              <a:cxn ang="0">
                <a:pos x="connsiteX20755" y="connsiteY20755"/>
              </a:cxn>
              <a:cxn ang="0">
                <a:pos x="connsiteX20756" y="connsiteY20756"/>
              </a:cxn>
              <a:cxn ang="0">
                <a:pos x="connsiteX20757" y="connsiteY20757"/>
              </a:cxn>
              <a:cxn ang="0">
                <a:pos x="connsiteX20758" y="connsiteY20758"/>
              </a:cxn>
              <a:cxn ang="0">
                <a:pos x="connsiteX20759" y="connsiteY20759"/>
              </a:cxn>
              <a:cxn ang="0">
                <a:pos x="connsiteX20760" y="connsiteY20760"/>
              </a:cxn>
              <a:cxn ang="0">
                <a:pos x="connsiteX20761" y="connsiteY20761"/>
              </a:cxn>
              <a:cxn ang="0">
                <a:pos x="connsiteX20762" y="connsiteY20762"/>
              </a:cxn>
              <a:cxn ang="0">
                <a:pos x="connsiteX20763" y="connsiteY20763"/>
              </a:cxn>
              <a:cxn ang="0">
                <a:pos x="connsiteX20764" y="connsiteY20764"/>
              </a:cxn>
              <a:cxn ang="0">
                <a:pos x="connsiteX20765" y="connsiteY20765"/>
              </a:cxn>
              <a:cxn ang="0">
                <a:pos x="connsiteX20766" y="connsiteY20766"/>
              </a:cxn>
              <a:cxn ang="0">
                <a:pos x="connsiteX20767" y="connsiteY20767"/>
              </a:cxn>
              <a:cxn ang="0">
                <a:pos x="connsiteX20768" y="connsiteY20768"/>
              </a:cxn>
              <a:cxn ang="0">
                <a:pos x="connsiteX20769" y="connsiteY20769"/>
              </a:cxn>
              <a:cxn ang="0">
                <a:pos x="connsiteX20770" y="connsiteY20770"/>
              </a:cxn>
              <a:cxn ang="0">
                <a:pos x="connsiteX20771" y="connsiteY20771"/>
              </a:cxn>
              <a:cxn ang="0">
                <a:pos x="connsiteX20772" y="connsiteY20772"/>
              </a:cxn>
              <a:cxn ang="0">
                <a:pos x="connsiteX20773" y="connsiteY20773"/>
              </a:cxn>
              <a:cxn ang="0">
                <a:pos x="connsiteX20774" y="connsiteY20774"/>
              </a:cxn>
              <a:cxn ang="0">
                <a:pos x="connsiteX20775" y="connsiteY20775"/>
              </a:cxn>
              <a:cxn ang="0">
                <a:pos x="connsiteX20776" y="connsiteY20776"/>
              </a:cxn>
              <a:cxn ang="0">
                <a:pos x="connsiteX20777" y="connsiteY20777"/>
              </a:cxn>
              <a:cxn ang="0">
                <a:pos x="connsiteX20778" y="connsiteY20778"/>
              </a:cxn>
              <a:cxn ang="0">
                <a:pos x="connsiteX20779" y="connsiteY20779"/>
              </a:cxn>
              <a:cxn ang="0">
                <a:pos x="connsiteX20780" y="connsiteY20780"/>
              </a:cxn>
              <a:cxn ang="0">
                <a:pos x="connsiteX20781" y="connsiteY20781"/>
              </a:cxn>
              <a:cxn ang="0">
                <a:pos x="connsiteX20782" y="connsiteY20782"/>
              </a:cxn>
              <a:cxn ang="0">
                <a:pos x="connsiteX20783" y="connsiteY20783"/>
              </a:cxn>
              <a:cxn ang="0">
                <a:pos x="connsiteX20784" y="connsiteY20784"/>
              </a:cxn>
              <a:cxn ang="0">
                <a:pos x="connsiteX20785" y="connsiteY20785"/>
              </a:cxn>
              <a:cxn ang="0">
                <a:pos x="connsiteX20786" y="connsiteY20786"/>
              </a:cxn>
              <a:cxn ang="0">
                <a:pos x="connsiteX20787" y="connsiteY20787"/>
              </a:cxn>
              <a:cxn ang="0">
                <a:pos x="connsiteX20788" y="connsiteY20788"/>
              </a:cxn>
              <a:cxn ang="0">
                <a:pos x="connsiteX20789" y="connsiteY20789"/>
              </a:cxn>
              <a:cxn ang="0">
                <a:pos x="connsiteX20790" y="connsiteY20790"/>
              </a:cxn>
              <a:cxn ang="0">
                <a:pos x="connsiteX20791" y="connsiteY20791"/>
              </a:cxn>
              <a:cxn ang="0">
                <a:pos x="connsiteX20792" y="connsiteY20792"/>
              </a:cxn>
              <a:cxn ang="0">
                <a:pos x="connsiteX20793" y="connsiteY20793"/>
              </a:cxn>
              <a:cxn ang="0">
                <a:pos x="connsiteX20794" y="connsiteY20794"/>
              </a:cxn>
              <a:cxn ang="0">
                <a:pos x="connsiteX20795" y="connsiteY20795"/>
              </a:cxn>
              <a:cxn ang="0">
                <a:pos x="connsiteX20796" y="connsiteY20796"/>
              </a:cxn>
              <a:cxn ang="0">
                <a:pos x="connsiteX20797" y="connsiteY20797"/>
              </a:cxn>
              <a:cxn ang="0">
                <a:pos x="connsiteX20798" y="connsiteY20798"/>
              </a:cxn>
              <a:cxn ang="0">
                <a:pos x="connsiteX20799" y="connsiteY20799"/>
              </a:cxn>
              <a:cxn ang="0">
                <a:pos x="connsiteX20800" y="connsiteY20800"/>
              </a:cxn>
              <a:cxn ang="0">
                <a:pos x="connsiteX20801" y="connsiteY20801"/>
              </a:cxn>
              <a:cxn ang="0">
                <a:pos x="connsiteX20802" y="connsiteY20802"/>
              </a:cxn>
              <a:cxn ang="0">
                <a:pos x="connsiteX20803" y="connsiteY20803"/>
              </a:cxn>
              <a:cxn ang="0">
                <a:pos x="connsiteX20804" y="connsiteY20804"/>
              </a:cxn>
              <a:cxn ang="0">
                <a:pos x="connsiteX20805" y="connsiteY20805"/>
              </a:cxn>
              <a:cxn ang="0">
                <a:pos x="connsiteX20806" y="connsiteY20806"/>
              </a:cxn>
              <a:cxn ang="0">
                <a:pos x="connsiteX20807" y="connsiteY20807"/>
              </a:cxn>
              <a:cxn ang="0">
                <a:pos x="connsiteX20808" y="connsiteY20808"/>
              </a:cxn>
              <a:cxn ang="0">
                <a:pos x="connsiteX20809" y="connsiteY20809"/>
              </a:cxn>
              <a:cxn ang="0">
                <a:pos x="connsiteX20810" y="connsiteY20810"/>
              </a:cxn>
              <a:cxn ang="0">
                <a:pos x="connsiteX20811" y="connsiteY20811"/>
              </a:cxn>
              <a:cxn ang="0">
                <a:pos x="connsiteX20812" y="connsiteY20812"/>
              </a:cxn>
              <a:cxn ang="0">
                <a:pos x="connsiteX20813" y="connsiteY20813"/>
              </a:cxn>
              <a:cxn ang="0">
                <a:pos x="connsiteX20814" y="connsiteY20814"/>
              </a:cxn>
              <a:cxn ang="0">
                <a:pos x="connsiteX20815" y="connsiteY20815"/>
              </a:cxn>
              <a:cxn ang="0">
                <a:pos x="connsiteX20816" y="connsiteY20816"/>
              </a:cxn>
              <a:cxn ang="0">
                <a:pos x="connsiteX20817" y="connsiteY20817"/>
              </a:cxn>
              <a:cxn ang="0">
                <a:pos x="connsiteX20818" y="connsiteY20818"/>
              </a:cxn>
              <a:cxn ang="0">
                <a:pos x="connsiteX20819" y="connsiteY20819"/>
              </a:cxn>
              <a:cxn ang="0">
                <a:pos x="connsiteX20820" y="connsiteY20820"/>
              </a:cxn>
              <a:cxn ang="0">
                <a:pos x="connsiteX20821" y="connsiteY20821"/>
              </a:cxn>
              <a:cxn ang="0">
                <a:pos x="connsiteX20822" y="connsiteY20822"/>
              </a:cxn>
              <a:cxn ang="0">
                <a:pos x="connsiteX20823" y="connsiteY20823"/>
              </a:cxn>
              <a:cxn ang="0">
                <a:pos x="connsiteX20824" y="connsiteY20824"/>
              </a:cxn>
              <a:cxn ang="0">
                <a:pos x="connsiteX20825" y="connsiteY20825"/>
              </a:cxn>
              <a:cxn ang="0">
                <a:pos x="connsiteX20826" y="connsiteY20826"/>
              </a:cxn>
              <a:cxn ang="0">
                <a:pos x="connsiteX20827" y="connsiteY20827"/>
              </a:cxn>
              <a:cxn ang="0">
                <a:pos x="connsiteX20828" y="connsiteY20828"/>
              </a:cxn>
              <a:cxn ang="0">
                <a:pos x="connsiteX20829" y="connsiteY20829"/>
              </a:cxn>
              <a:cxn ang="0">
                <a:pos x="connsiteX20830" y="connsiteY20830"/>
              </a:cxn>
              <a:cxn ang="0">
                <a:pos x="connsiteX20831" y="connsiteY20831"/>
              </a:cxn>
              <a:cxn ang="0">
                <a:pos x="connsiteX20832" y="connsiteY20832"/>
              </a:cxn>
              <a:cxn ang="0">
                <a:pos x="connsiteX20833" y="connsiteY20833"/>
              </a:cxn>
              <a:cxn ang="0">
                <a:pos x="connsiteX20834" y="connsiteY20834"/>
              </a:cxn>
              <a:cxn ang="0">
                <a:pos x="connsiteX20835" y="connsiteY20835"/>
              </a:cxn>
              <a:cxn ang="0">
                <a:pos x="connsiteX20836" y="connsiteY20836"/>
              </a:cxn>
              <a:cxn ang="0">
                <a:pos x="connsiteX20837" y="connsiteY20837"/>
              </a:cxn>
              <a:cxn ang="0">
                <a:pos x="connsiteX20838" y="connsiteY20838"/>
              </a:cxn>
              <a:cxn ang="0">
                <a:pos x="connsiteX20839" y="connsiteY20839"/>
              </a:cxn>
              <a:cxn ang="0">
                <a:pos x="connsiteX20840" y="connsiteY20840"/>
              </a:cxn>
              <a:cxn ang="0">
                <a:pos x="connsiteX20841" y="connsiteY20841"/>
              </a:cxn>
              <a:cxn ang="0">
                <a:pos x="connsiteX20842" y="connsiteY20842"/>
              </a:cxn>
              <a:cxn ang="0">
                <a:pos x="connsiteX20843" y="connsiteY20843"/>
              </a:cxn>
              <a:cxn ang="0">
                <a:pos x="connsiteX20844" y="connsiteY20844"/>
              </a:cxn>
              <a:cxn ang="0">
                <a:pos x="connsiteX20845" y="connsiteY20845"/>
              </a:cxn>
              <a:cxn ang="0">
                <a:pos x="connsiteX20846" y="connsiteY20846"/>
              </a:cxn>
              <a:cxn ang="0">
                <a:pos x="connsiteX20847" y="connsiteY20847"/>
              </a:cxn>
              <a:cxn ang="0">
                <a:pos x="connsiteX20848" y="connsiteY20848"/>
              </a:cxn>
              <a:cxn ang="0">
                <a:pos x="connsiteX20849" y="connsiteY20849"/>
              </a:cxn>
              <a:cxn ang="0">
                <a:pos x="connsiteX20850" y="connsiteY20850"/>
              </a:cxn>
              <a:cxn ang="0">
                <a:pos x="connsiteX20851" y="connsiteY20851"/>
              </a:cxn>
              <a:cxn ang="0">
                <a:pos x="connsiteX20852" y="connsiteY20852"/>
              </a:cxn>
              <a:cxn ang="0">
                <a:pos x="connsiteX20853" y="connsiteY20853"/>
              </a:cxn>
              <a:cxn ang="0">
                <a:pos x="connsiteX20854" y="connsiteY20854"/>
              </a:cxn>
              <a:cxn ang="0">
                <a:pos x="connsiteX20855" y="connsiteY20855"/>
              </a:cxn>
              <a:cxn ang="0">
                <a:pos x="connsiteX20856" y="connsiteY20856"/>
              </a:cxn>
              <a:cxn ang="0">
                <a:pos x="connsiteX20857" y="connsiteY20857"/>
              </a:cxn>
              <a:cxn ang="0">
                <a:pos x="connsiteX20858" y="connsiteY20858"/>
              </a:cxn>
              <a:cxn ang="0">
                <a:pos x="connsiteX20859" y="connsiteY20859"/>
              </a:cxn>
              <a:cxn ang="0">
                <a:pos x="connsiteX20860" y="connsiteY20860"/>
              </a:cxn>
              <a:cxn ang="0">
                <a:pos x="connsiteX20861" y="connsiteY20861"/>
              </a:cxn>
              <a:cxn ang="0">
                <a:pos x="connsiteX20862" y="connsiteY20862"/>
              </a:cxn>
              <a:cxn ang="0">
                <a:pos x="connsiteX20863" y="connsiteY20863"/>
              </a:cxn>
              <a:cxn ang="0">
                <a:pos x="connsiteX20864" y="connsiteY20864"/>
              </a:cxn>
              <a:cxn ang="0">
                <a:pos x="connsiteX20865" y="connsiteY20865"/>
              </a:cxn>
              <a:cxn ang="0">
                <a:pos x="connsiteX20866" y="connsiteY20866"/>
              </a:cxn>
              <a:cxn ang="0">
                <a:pos x="connsiteX20867" y="connsiteY20867"/>
              </a:cxn>
              <a:cxn ang="0">
                <a:pos x="connsiteX20868" y="connsiteY20868"/>
              </a:cxn>
              <a:cxn ang="0">
                <a:pos x="connsiteX20869" y="connsiteY20869"/>
              </a:cxn>
              <a:cxn ang="0">
                <a:pos x="connsiteX20870" y="connsiteY20870"/>
              </a:cxn>
              <a:cxn ang="0">
                <a:pos x="connsiteX20871" y="connsiteY20871"/>
              </a:cxn>
              <a:cxn ang="0">
                <a:pos x="connsiteX20872" y="connsiteY20872"/>
              </a:cxn>
              <a:cxn ang="0">
                <a:pos x="connsiteX20873" y="connsiteY20873"/>
              </a:cxn>
              <a:cxn ang="0">
                <a:pos x="connsiteX20874" y="connsiteY20874"/>
              </a:cxn>
              <a:cxn ang="0">
                <a:pos x="connsiteX20875" y="connsiteY20875"/>
              </a:cxn>
              <a:cxn ang="0">
                <a:pos x="connsiteX20876" y="connsiteY20876"/>
              </a:cxn>
              <a:cxn ang="0">
                <a:pos x="connsiteX20877" y="connsiteY20877"/>
              </a:cxn>
              <a:cxn ang="0">
                <a:pos x="connsiteX20878" y="connsiteY20878"/>
              </a:cxn>
              <a:cxn ang="0">
                <a:pos x="connsiteX20879" y="connsiteY20879"/>
              </a:cxn>
              <a:cxn ang="0">
                <a:pos x="connsiteX20880" y="connsiteY20880"/>
              </a:cxn>
              <a:cxn ang="0">
                <a:pos x="connsiteX20881" y="connsiteY20881"/>
              </a:cxn>
              <a:cxn ang="0">
                <a:pos x="connsiteX20882" y="connsiteY20882"/>
              </a:cxn>
              <a:cxn ang="0">
                <a:pos x="connsiteX20883" y="connsiteY20883"/>
              </a:cxn>
              <a:cxn ang="0">
                <a:pos x="connsiteX20884" y="connsiteY20884"/>
              </a:cxn>
              <a:cxn ang="0">
                <a:pos x="connsiteX20885" y="connsiteY20885"/>
              </a:cxn>
              <a:cxn ang="0">
                <a:pos x="connsiteX20886" y="connsiteY20886"/>
              </a:cxn>
              <a:cxn ang="0">
                <a:pos x="connsiteX20887" y="connsiteY20887"/>
              </a:cxn>
              <a:cxn ang="0">
                <a:pos x="connsiteX20888" y="connsiteY20888"/>
              </a:cxn>
              <a:cxn ang="0">
                <a:pos x="connsiteX20889" y="connsiteY20889"/>
              </a:cxn>
              <a:cxn ang="0">
                <a:pos x="connsiteX20890" y="connsiteY20890"/>
              </a:cxn>
              <a:cxn ang="0">
                <a:pos x="connsiteX20891" y="connsiteY20891"/>
              </a:cxn>
              <a:cxn ang="0">
                <a:pos x="connsiteX20892" y="connsiteY20892"/>
              </a:cxn>
              <a:cxn ang="0">
                <a:pos x="connsiteX20893" y="connsiteY20893"/>
              </a:cxn>
              <a:cxn ang="0">
                <a:pos x="connsiteX20894" y="connsiteY20894"/>
              </a:cxn>
              <a:cxn ang="0">
                <a:pos x="connsiteX20895" y="connsiteY20895"/>
              </a:cxn>
              <a:cxn ang="0">
                <a:pos x="connsiteX20896" y="connsiteY20896"/>
              </a:cxn>
              <a:cxn ang="0">
                <a:pos x="connsiteX20897" y="connsiteY20897"/>
              </a:cxn>
              <a:cxn ang="0">
                <a:pos x="connsiteX20898" y="connsiteY20898"/>
              </a:cxn>
              <a:cxn ang="0">
                <a:pos x="connsiteX20899" y="connsiteY20899"/>
              </a:cxn>
              <a:cxn ang="0">
                <a:pos x="connsiteX20900" y="connsiteY20900"/>
              </a:cxn>
              <a:cxn ang="0">
                <a:pos x="connsiteX20901" y="connsiteY20901"/>
              </a:cxn>
              <a:cxn ang="0">
                <a:pos x="connsiteX20902" y="connsiteY20902"/>
              </a:cxn>
              <a:cxn ang="0">
                <a:pos x="connsiteX20903" y="connsiteY20903"/>
              </a:cxn>
              <a:cxn ang="0">
                <a:pos x="connsiteX20904" y="connsiteY20904"/>
              </a:cxn>
              <a:cxn ang="0">
                <a:pos x="connsiteX20905" y="connsiteY20905"/>
              </a:cxn>
              <a:cxn ang="0">
                <a:pos x="connsiteX20906" y="connsiteY20906"/>
              </a:cxn>
              <a:cxn ang="0">
                <a:pos x="connsiteX20907" y="connsiteY20907"/>
              </a:cxn>
              <a:cxn ang="0">
                <a:pos x="connsiteX20908" y="connsiteY20908"/>
              </a:cxn>
              <a:cxn ang="0">
                <a:pos x="connsiteX20909" y="connsiteY20909"/>
              </a:cxn>
              <a:cxn ang="0">
                <a:pos x="connsiteX20910" y="connsiteY20910"/>
              </a:cxn>
              <a:cxn ang="0">
                <a:pos x="connsiteX20911" y="connsiteY20911"/>
              </a:cxn>
              <a:cxn ang="0">
                <a:pos x="connsiteX20912" y="connsiteY20912"/>
              </a:cxn>
              <a:cxn ang="0">
                <a:pos x="connsiteX20913" y="connsiteY20913"/>
              </a:cxn>
              <a:cxn ang="0">
                <a:pos x="connsiteX20914" y="connsiteY20914"/>
              </a:cxn>
              <a:cxn ang="0">
                <a:pos x="connsiteX20915" y="connsiteY20915"/>
              </a:cxn>
              <a:cxn ang="0">
                <a:pos x="connsiteX20916" y="connsiteY20916"/>
              </a:cxn>
              <a:cxn ang="0">
                <a:pos x="connsiteX20917" y="connsiteY20917"/>
              </a:cxn>
              <a:cxn ang="0">
                <a:pos x="connsiteX20918" y="connsiteY20918"/>
              </a:cxn>
              <a:cxn ang="0">
                <a:pos x="connsiteX20919" y="connsiteY20919"/>
              </a:cxn>
              <a:cxn ang="0">
                <a:pos x="connsiteX20920" y="connsiteY20920"/>
              </a:cxn>
              <a:cxn ang="0">
                <a:pos x="connsiteX20921" y="connsiteY20921"/>
              </a:cxn>
              <a:cxn ang="0">
                <a:pos x="connsiteX20922" y="connsiteY20922"/>
              </a:cxn>
              <a:cxn ang="0">
                <a:pos x="connsiteX20923" y="connsiteY20923"/>
              </a:cxn>
              <a:cxn ang="0">
                <a:pos x="connsiteX20924" y="connsiteY20924"/>
              </a:cxn>
              <a:cxn ang="0">
                <a:pos x="connsiteX20925" y="connsiteY20925"/>
              </a:cxn>
              <a:cxn ang="0">
                <a:pos x="connsiteX20926" y="connsiteY20926"/>
              </a:cxn>
              <a:cxn ang="0">
                <a:pos x="connsiteX20927" y="connsiteY20927"/>
              </a:cxn>
              <a:cxn ang="0">
                <a:pos x="connsiteX20928" y="connsiteY20928"/>
              </a:cxn>
              <a:cxn ang="0">
                <a:pos x="connsiteX20929" y="connsiteY20929"/>
              </a:cxn>
              <a:cxn ang="0">
                <a:pos x="connsiteX20930" y="connsiteY20930"/>
              </a:cxn>
              <a:cxn ang="0">
                <a:pos x="connsiteX20931" y="connsiteY20931"/>
              </a:cxn>
              <a:cxn ang="0">
                <a:pos x="connsiteX20932" y="connsiteY20932"/>
              </a:cxn>
              <a:cxn ang="0">
                <a:pos x="connsiteX20933" y="connsiteY20933"/>
              </a:cxn>
              <a:cxn ang="0">
                <a:pos x="connsiteX20934" y="connsiteY20934"/>
              </a:cxn>
              <a:cxn ang="0">
                <a:pos x="connsiteX20935" y="connsiteY20935"/>
              </a:cxn>
              <a:cxn ang="0">
                <a:pos x="connsiteX20936" y="connsiteY20936"/>
              </a:cxn>
              <a:cxn ang="0">
                <a:pos x="connsiteX20937" y="connsiteY20937"/>
              </a:cxn>
              <a:cxn ang="0">
                <a:pos x="connsiteX20938" y="connsiteY20938"/>
              </a:cxn>
              <a:cxn ang="0">
                <a:pos x="connsiteX20939" y="connsiteY20939"/>
              </a:cxn>
              <a:cxn ang="0">
                <a:pos x="connsiteX20940" y="connsiteY20940"/>
              </a:cxn>
              <a:cxn ang="0">
                <a:pos x="connsiteX20941" y="connsiteY20941"/>
              </a:cxn>
              <a:cxn ang="0">
                <a:pos x="connsiteX20942" y="connsiteY20942"/>
              </a:cxn>
              <a:cxn ang="0">
                <a:pos x="connsiteX20943" y="connsiteY20943"/>
              </a:cxn>
              <a:cxn ang="0">
                <a:pos x="connsiteX20944" y="connsiteY20944"/>
              </a:cxn>
              <a:cxn ang="0">
                <a:pos x="connsiteX20945" y="connsiteY20945"/>
              </a:cxn>
              <a:cxn ang="0">
                <a:pos x="connsiteX20946" y="connsiteY20946"/>
              </a:cxn>
              <a:cxn ang="0">
                <a:pos x="connsiteX20947" y="connsiteY20947"/>
              </a:cxn>
              <a:cxn ang="0">
                <a:pos x="connsiteX20948" y="connsiteY20948"/>
              </a:cxn>
              <a:cxn ang="0">
                <a:pos x="connsiteX20949" y="connsiteY20949"/>
              </a:cxn>
              <a:cxn ang="0">
                <a:pos x="connsiteX20950" y="connsiteY20950"/>
              </a:cxn>
              <a:cxn ang="0">
                <a:pos x="connsiteX20951" y="connsiteY20951"/>
              </a:cxn>
              <a:cxn ang="0">
                <a:pos x="connsiteX20952" y="connsiteY20952"/>
              </a:cxn>
              <a:cxn ang="0">
                <a:pos x="connsiteX20953" y="connsiteY20953"/>
              </a:cxn>
              <a:cxn ang="0">
                <a:pos x="connsiteX20954" y="connsiteY20954"/>
              </a:cxn>
              <a:cxn ang="0">
                <a:pos x="connsiteX20955" y="connsiteY20955"/>
              </a:cxn>
              <a:cxn ang="0">
                <a:pos x="connsiteX20956" y="connsiteY20956"/>
              </a:cxn>
              <a:cxn ang="0">
                <a:pos x="connsiteX20957" y="connsiteY20957"/>
              </a:cxn>
              <a:cxn ang="0">
                <a:pos x="connsiteX20958" y="connsiteY20958"/>
              </a:cxn>
              <a:cxn ang="0">
                <a:pos x="connsiteX20959" y="connsiteY20959"/>
              </a:cxn>
              <a:cxn ang="0">
                <a:pos x="connsiteX20960" y="connsiteY20960"/>
              </a:cxn>
              <a:cxn ang="0">
                <a:pos x="connsiteX20961" y="connsiteY20961"/>
              </a:cxn>
              <a:cxn ang="0">
                <a:pos x="connsiteX20962" y="connsiteY20962"/>
              </a:cxn>
              <a:cxn ang="0">
                <a:pos x="connsiteX20963" y="connsiteY20963"/>
              </a:cxn>
              <a:cxn ang="0">
                <a:pos x="connsiteX20964" y="connsiteY20964"/>
              </a:cxn>
              <a:cxn ang="0">
                <a:pos x="connsiteX20965" y="connsiteY20965"/>
              </a:cxn>
              <a:cxn ang="0">
                <a:pos x="connsiteX20966" y="connsiteY20966"/>
              </a:cxn>
              <a:cxn ang="0">
                <a:pos x="connsiteX20967" y="connsiteY20967"/>
              </a:cxn>
              <a:cxn ang="0">
                <a:pos x="connsiteX20968" y="connsiteY20968"/>
              </a:cxn>
              <a:cxn ang="0">
                <a:pos x="connsiteX20969" y="connsiteY20969"/>
              </a:cxn>
              <a:cxn ang="0">
                <a:pos x="connsiteX20970" y="connsiteY20970"/>
              </a:cxn>
              <a:cxn ang="0">
                <a:pos x="connsiteX20971" y="connsiteY20971"/>
              </a:cxn>
              <a:cxn ang="0">
                <a:pos x="connsiteX20972" y="connsiteY20972"/>
              </a:cxn>
              <a:cxn ang="0">
                <a:pos x="connsiteX20973" y="connsiteY20973"/>
              </a:cxn>
              <a:cxn ang="0">
                <a:pos x="connsiteX20974" y="connsiteY20974"/>
              </a:cxn>
              <a:cxn ang="0">
                <a:pos x="connsiteX20975" y="connsiteY20975"/>
              </a:cxn>
              <a:cxn ang="0">
                <a:pos x="connsiteX20976" y="connsiteY20976"/>
              </a:cxn>
              <a:cxn ang="0">
                <a:pos x="connsiteX20977" y="connsiteY20977"/>
              </a:cxn>
              <a:cxn ang="0">
                <a:pos x="connsiteX20978" y="connsiteY20978"/>
              </a:cxn>
              <a:cxn ang="0">
                <a:pos x="connsiteX20979" y="connsiteY20979"/>
              </a:cxn>
              <a:cxn ang="0">
                <a:pos x="connsiteX20980" y="connsiteY20980"/>
              </a:cxn>
              <a:cxn ang="0">
                <a:pos x="connsiteX20981" y="connsiteY20981"/>
              </a:cxn>
              <a:cxn ang="0">
                <a:pos x="connsiteX20982" y="connsiteY20982"/>
              </a:cxn>
              <a:cxn ang="0">
                <a:pos x="connsiteX20983" y="connsiteY20983"/>
              </a:cxn>
              <a:cxn ang="0">
                <a:pos x="connsiteX20984" y="connsiteY20984"/>
              </a:cxn>
              <a:cxn ang="0">
                <a:pos x="connsiteX20985" y="connsiteY20985"/>
              </a:cxn>
              <a:cxn ang="0">
                <a:pos x="connsiteX20986" y="connsiteY20986"/>
              </a:cxn>
              <a:cxn ang="0">
                <a:pos x="connsiteX20987" y="connsiteY20987"/>
              </a:cxn>
              <a:cxn ang="0">
                <a:pos x="connsiteX20988" y="connsiteY20988"/>
              </a:cxn>
              <a:cxn ang="0">
                <a:pos x="connsiteX20989" y="connsiteY20989"/>
              </a:cxn>
              <a:cxn ang="0">
                <a:pos x="connsiteX20990" y="connsiteY20990"/>
              </a:cxn>
              <a:cxn ang="0">
                <a:pos x="connsiteX20991" y="connsiteY20991"/>
              </a:cxn>
              <a:cxn ang="0">
                <a:pos x="connsiteX20992" y="connsiteY20992"/>
              </a:cxn>
              <a:cxn ang="0">
                <a:pos x="connsiteX20993" y="connsiteY20993"/>
              </a:cxn>
              <a:cxn ang="0">
                <a:pos x="connsiteX20994" y="connsiteY20994"/>
              </a:cxn>
              <a:cxn ang="0">
                <a:pos x="connsiteX20995" y="connsiteY20995"/>
              </a:cxn>
              <a:cxn ang="0">
                <a:pos x="connsiteX20996" y="connsiteY20996"/>
              </a:cxn>
              <a:cxn ang="0">
                <a:pos x="connsiteX20997" y="connsiteY20997"/>
              </a:cxn>
              <a:cxn ang="0">
                <a:pos x="connsiteX20998" y="connsiteY20998"/>
              </a:cxn>
              <a:cxn ang="0">
                <a:pos x="connsiteX20999" y="connsiteY20999"/>
              </a:cxn>
              <a:cxn ang="0">
                <a:pos x="connsiteX21000" y="connsiteY21000"/>
              </a:cxn>
              <a:cxn ang="0">
                <a:pos x="connsiteX21001" y="connsiteY21001"/>
              </a:cxn>
              <a:cxn ang="0">
                <a:pos x="connsiteX21002" y="connsiteY21002"/>
              </a:cxn>
              <a:cxn ang="0">
                <a:pos x="connsiteX21003" y="connsiteY21003"/>
              </a:cxn>
              <a:cxn ang="0">
                <a:pos x="connsiteX21004" y="connsiteY21004"/>
              </a:cxn>
              <a:cxn ang="0">
                <a:pos x="connsiteX21005" y="connsiteY21005"/>
              </a:cxn>
              <a:cxn ang="0">
                <a:pos x="connsiteX21006" y="connsiteY21006"/>
              </a:cxn>
              <a:cxn ang="0">
                <a:pos x="connsiteX21007" y="connsiteY21007"/>
              </a:cxn>
              <a:cxn ang="0">
                <a:pos x="connsiteX21008" y="connsiteY21008"/>
              </a:cxn>
              <a:cxn ang="0">
                <a:pos x="connsiteX21009" y="connsiteY21009"/>
              </a:cxn>
              <a:cxn ang="0">
                <a:pos x="connsiteX21010" y="connsiteY21010"/>
              </a:cxn>
              <a:cxn ang="0">
                <a:pos x="connsiteX21011" y="connsiteY21011"/>
              </a:cxn>
              <a:cxn ang="0">
                <a:pos x="connsiteX21012" y="connsiteY21012"/>
              </a:cxn>
              <a:cxn ang="0">
                <a:pos x="connsiteX21013" y="connsiteY21013"/>
              </a:cxn>
              <a:cxn ang="0">
                <a:pos x="connsiteX21014" y="connsiteY21014"/>
              </a:cxn>
              <a:cxn ang="0">
                <a:pos x="connsiteX21015" y="connsiteY21015"/>
              </a:cxn>
              <a:cxn ang="0">
                <a:pos x="connsiteX21016" y="connsiteY21016"/>
              </a:cxn>
              <a:cxn ang="0">
                <a:pos x="connsiteX21017" y="connsiteY21017"/>
              </a:cxn>
              <a:cxn ang="0">
                <a:pos x="connsiteX21018" y="connsiteY21018"/>
              </a:cxn>
              <a:cxn ang="0">
                <a:pos x="connsiteX21019" y="connsiteY21019"/>
              </a:cxn>
              <a:cxn ang="0">
                <a:pos x="connsiteX21020" y="connsiteY21020"/>
              </a:cxn>
              <a:cxn ang="0">
                <a:pos x="connsiteX21021" y="connsiteY21021"/>
              </a:cxn>
              <a:cxn ang="0">
                <a:pos x="connsiteX21022" y="connsiteY21022"/>
              </a:cxn>
              <a:cxn ang="0">
                <a:pos x="connsiteX21023" y="connsiteY21023"/>
              </a:cxn>
              <a:cxn ang="0">
                <a:pos x="connsiteX21024" y="connsiteY21024"/>
              </a:cxn>
              <a:cxn ang="0">
                <a:pos x="connsiteX21025" y="connsiteY21025"/>
              </a:cxn>
              <a:cxn ang="0">
                <a:pos x="connsiteX21026" y="connsiteY21026"/>
              </a:cxn>
              <a:cxn ang="0">
                <a:pos x="connsiteX21027" y="connsiteY21027"/>
              </a:cxn>
              <a:cxn ang="0">
                <a:pos x="connsiteX21028" y="connsiteY21028"/>
              </a:cxn>
              <a:cxn ang="0">
                <a:pos x="connsiteX21029" y="connsiteY21029"/>
              </a:cxn>
              <a:cxn ang="0">
                <a:pos x="connsiteX21030" y="connsiteY21030"/>
              </a:cxn>
              <a:cxn ang="0">
                <a:pos x="connsiteX21031" y="connsiteY21031"/>
              </a:cxn>
              <a:cxn ang="0">
                <a:pos x="connsiteX21032" y="connsiteY21032"/>
              </a:cxn>
              <a:cxn ang="0">
                <a:pos x="connsiteX21033" y="connsiteY21033"/>
              </a:cxn>
              <a:cxn ang="0">
                <a:pos x="connsiteX21034" y="connsiteY21034"/>
              </a:cxn>
              <a:cxn ang="0">
                <a:pos x="connsiteX21035" y="connsiteY21035"/>
              </a:cxn>
              <a:cxn ang="0">
                <a:pos x="connsiteX21036" y="connsiteY21036"/>
              </a:cxn>
              <a:cxn ang="0">
                <a:pos x="connsiteX21037" y="connsiteY21037"/>
              </a:cxn>
              <a:cxn ang="0">
                <a:pos x="connsiteX21038" y="connsiteY21038"/>
              </a:cxn>
              <a:cxn ang="0">
                <a:pos x="connsiteX21039" y="connsiteY21039"/>
              </a:cxn>
              <a:cxn ang="0">
                <a:pos x="connsiteX21040" y="connsiteY21040"/>
              </a:cxn>
              <a:cxn ang="0">
                <a:pos x="connsiteX21041" y="connsiteY21041"/>
              </a:cxn>
              <a:cxn ang="0">
                <a:pos x="connsiteX21042" y="connsiteY21042"/>
              </a:cxn>
              <a:cxn ang="0">
                <a:pos x="connsiteX21043" y="connsiteY21043"/>
              </a:cxn>
              <a:cxn ang="0">
                <a:pos x="connsiteX21044" y="connsiteY21044"/>
              </a:cxn>
              <a:cxn ang="0">
                <a:pos x="connsiteX21045" y="connsiteY21045"/>
              </a:cxn>
              <a:cxn ang="0">
                <a:pos x="connsiteX21046" y="connsiteY21046"/>
              </a:cxn>
              <a:cxn ang="0">
                <a:pos x="connsiteX21047" y="connsiteY21047"/>
              </a:cxn>
              <a:cxn ang="0">
                <a:pos x="connsiteX21048" y="connsiteY21048"/>
              </a:cxn>
              <a:cxn ang="0">
                <a:pos x="connsiteX21049" y="connsiteY21049"/>
              </a:cxn>
              <a:cxn ang="0">
                <a:pos x="connsiteX21050" y="connsiteY21050"/>
              </a:cxn>
              <a:cxn ang="0">
                <a:pos x="connsiteX21051" y="connsiteY21051"/>
              </a:cxn>
              <a:cxn ang="0">
                <a:pos x="connsiteX21052" y="connsiteY21052"/>
              </a:cxn>
              <a:cxn ang="0">
                <a:pos x="connsiteX21053" y="connsiteY21053"/>
              </a:cxn>
              <a:cxn ang="0">
                <a:pos x="connsiteX21054" y="connsiteY21054"/>
              </a:cxn>
              <a:cxn ang="0">
                <a:pos x="connsiteX21055" y="connsiteY21055"/>
              </a:cxn>
              <a:cxn ang="0">
                <a:pos x="connsiteX21056" y="connsiteY21056"/>
              </a:cxn>
              <a:cxn ang="0">
                <a:pos x="connsiteX21057" y="connsiteY21057"/>
              </a:cxn>
              <a:cxn ang="0">
                <a:pos x="connsiteX21058" y="connsiteY21058"/>
              </a:cxn>
              <a:cxn ang="0">
                <a:pos x="connsiteX21059" y="connsiteY21059"/>
              </a:cxn>
              <a:cxn ang="0">
                <a:pos x="connsiteX21060" y="connsiteY21060"/>
              </a:cxn>
              <a:cxn ang="0">
                <a:pos x="connsiteX21061" y="connsiteY21061"/>
              </a:cxn>
              <a:cxn ang="0">
                <a:pos x="connsiteX21062" y="connsiteY21062"/>
              </a:cxn>
              <a:cxn ang="0">
                <a:pos x="connsiteX21063" y="connsiteY21063"/>
              </a:cxn>
              <a:cxn ang="0">
                <a:pos x="connsiteX21064" y="connsiteY21064"/>
              </a:cxn>
              <a:cxn ang="0">
                <a:pos x="connsiteX21065" y="connsiteY21065"/>
              </a:cxn>
              <a:cxn ang="0">
                <a:pos x="connsiteX21066" y="connsiteY21066"/>
              </a:cxn>
              <a:cxn ang="0">
                <a:pos x="connsiteX21067" y="connsiteY21067"/>
              </a:cxn>
              <a:cxn ang="0">
                <a:pos x="connsiteX21068" y="connsiteY21068"/>
              </a:cxn>
              <a:cxn ang="0">
                <a:pos x="connsiteX21069" y="connsiteY21069"/>
              </a:cxn>
              <a:cxn ang="0">
                <a:pos x="connsiteX21070" y="connsiteY21070"/>
              </a:cxn>
              <a:cxn ang="0">
                <a:pos x="connsiteX21071" y="connsiteY21071"/>
              </a:cxn>
              <a:cxn ang="0">
                <a:pos x="connsiteX21072" y="connsiteY21072"/>
              </a:cxn>
              <a:cxn ang="0">
                <a:pos x="connsiteX21073" y="connsiteY21073"/>
              </a:cxn>
              <a:cxn ang="0">
                <a:pos x="connsiteX21074" y="connsiteY21074"/>
              </a:cxn>
              <a:cxn ang="0">
                <a:pos x="connsiteX21075" y="connsiteY21075"/>
              </a:cxn>
              <a:cxn ang="0">
                <a:pos x="connsiteX21076" y="connsiteY21076"/>
              </a:cxn>
              <a:cxn ang="0">
                <a:pos x="connsiteX21077" y="connsiteY21077"/>
              </a:cxn>
              <a:cxn ang="0">
                <a:pos x="connsiteX21078" y="connsiteY21078"/>
              </a:cxn>
              <a:cxn ang="0">
                <a:pos x="connsiteX21079" y="connsiteY21079"/>
              </a:cxn>
              <a:cxn ang="0">
                <a:pos x="connsiteX21080" y="connsiteY21080"/>
              </a:cxn>
              <a:cxn ang="0">
                <a:pos x="connsiteX21081" y="connsiteY21081"/>
              </a:cxn>
              <a:cxn ang="0">
                <a:pos x="connsiteX21082" y="connsiteY21082"/>
              </a:cxn>
              <a:cxn ang="0">
                <a:pos x="connsiteX21083" y="connsiteY21083"/>
              </a:cxn>
              <a:cxn ang="0">
                <a:pos x="connsiteX21084" y="connsiteY21084"/>
              </a:cxn>
              <a:cxn ang="0">
                <a:pos x="connsiteX21085" y="connsiteY21085"/>
              </a:cxn>
              <a:cxn ang="0">
                <a:pos x="connsiteX21086" y="connsiteY21086"/>
              </a:cxn>
              <a:cxn ang="0">
                <a:pos x="connsiteX21087" y="connsiteY21087"/>
              </a:cxn>
              <a:cxn ang="0">
                <a:pos x="connsiteX21088" y="connsiteY21088"/>
              </a:cxn>
              <a:cxn ang="0">
                <a:pos x="connsiteX21089" y="connsiteY21089"/>
              </a:cxn>
              <a:cxn ang="0">
                <a:pos x="connsiteX21090" y="connsiteY21090"/>
              </a:cxn>
              <a:cxn ang="0">
                <a:pos x="connsiteX21091" y="connsiteY21091"/>
              </a:cxn>
              <a:cxn ang="0">
                <a:pos x="connsiteX21092" y="connsiteY21092"/>
              </a:cxn>
              <a:cxn ang="0">
                <a:pos x="connsiteX21093" y="connsiteY21093"/>
              </a:cxn>
              <a:cxn ang="0">
                <a:pos x="connsiteX21094" y="connsiteY21094"/>
              </a:cxn>
              <a:cxn ang="0">
                <a:pos x="connsiteX21095" y="connsiteY21095"/>
              </a:cxn>
              <a:cxn ang="0">
                <a:pos x="connsiteX21096" y="connsiteY21096"/>
              </a:cxn>
              <a:cxn ang="0">
                <a:pos x="connsiteX21097" y="connsiteY21097"/>
              </a:cxn>
              <a:cxn ang="0">
                <a:pos x="connsiteX21098" y="connsiteY21098"/>
              </a:cxn>
              <a:cxn ang="0">
                <a:pos x="connsiteX21099" y="connsiteY21099"/>
              </a:cxn>
              <a:cxn ang="0">
                <a:pos x="connsiteX21100" y="connsiteY21100"/>
              </a:cxn>
              <a:cxn ang="0">
                <a:pos x="connsiteX21101" y="connsiteY21101"/>
              </a:cxn>
              <a:cxn ang="0">
                <a:pos x="connsiteX21102" y="connsiteY21102"/>
              </a:cxn>
              <a:cxn ang="0">
                <a:pos x="connsiteX21103" y="connsiteY21103"/>
              </a:cxn>
              <a:cxn ang="0">
                <a:pos x="connsiteX21104" y="connsiteY21104"/>
              </a:cxn>
              <a:cxn ang="0">
                <a:pos x="connsiteX21105" y="connsiteY21105"/>
              </a:cxn>
              <a:cxn ang="0">
                <a:pos x="connsiteX21106" y="connsiteY21106"/>
              </a:cxn>
              <a:cxn ang="0">
                <a:pos x="connsiteX21107" y="connsiteY21107"/>
              </a:cxn>
              <a:cxn ang="0">
                <a:pos x="connsiteX21108" y="connsiteY21108"/>
              </a:cxn>
              <a:cxn ang="0">
                <a:pos x="connsiteX21109" y="connsiteY21109"/>
              </a:cxn>
              <a:cxn ang="0">
                <a:pos x="connsiteX21110" y="connsiteY21110"/>
              </a:cxn>
              <a:cxn ang="0">
                <a:pos x="connsiteX21111" y="connsiteY21111"/>
              </a:cxn>
              <a:cxn ang="0">
                <a:pos x="connsiteX21112" y="connsiteY21112"/>
              </a:cxn>
              <a:cxn ang="0">
                <a:pos x="connsiteX21113" y="connsiteY21113"/>
              </a:cxn>
              <a:cxn ang="0">
                <a:pos x="connsiteX21114" y="connsiteY21114"/>
              </a:cxn>
              <a:cxn ang="0">
                <a:pos x="connsiteX21115" y="connsiteY21115"/>
              </a:cxn>
              <a:cxn ang="0">
                <a:pos x="connsiteX21116" y="connsiteY21116"/>
              </a:cxn>
              <a:cxn ang="0">
                <a:pos x="connsiteX21117" y="connsiteY21117"/>
              </a:cxn>
              <a:cxn ang="0">
                <a:pos x="connsiteX21118" y="connsiteY21118"/>
              </a:cxn>
              <a:cxn ang="0">
                <a:pos x="connsiteX21119" y="connsiteY21119"/>
              </a:cxn>
              <a:cxn ang="0">
                <a:pos x="connsiteX21120" y="connsiteY21120"/>
              </a:cxn>
              <a:cxn ang="0">
                <a:pos x="connsiteX21121" y="connsiteY21121"/>
              </a:cxn>
              <a:cxn ang="0">
                <a:pos x="connsiteX21122" y="connsiteY21122"/>
              </a:cxn>
              <a:cxn ang="0">
                <a:pos x="connsiteX21123" y="connsiteY21123"/>
              </a:cxn>
              <a:cxn ang="0">
                <a:pos x="connsiteX21124" y="connsiteY21124"/>
              </a:cxn>
              <a:cxn ang="0">
                <a:pos x="connsiteX21125" y="connsiteY21125"/>
              </a:cxn>
              <a:cxn ang="0">
                <a:pos x="connsiteX21126" y="connsiteY21126"/>
              </a:cxn>
              <a:cxn ang="0">
                <a:pos x="connsiteX21127" y="connsiteY21127"/>
              </a:cxn>
              <a:cxn ang="0">
                <a:pos x="connsiteX21128" y="connsiteY21128"/>
              </a:cxn>
              <a:cxn ang="0">
                <a:pos x="connsiteX21129" y="connsiteY21129"/>
              </a:cxn>
              <a:cxn ang="0">
                <a:pos x="connsiteX21130" y="connsiteY21130"/>
              </a:cxn>
              <a:cxn ang="0">
                <a:pos x="connsiteX21131" y="connsiteY21131"/>
              </a:cxn>
              <a:cxn ang="0">
                <a:pos x="connsiteX21132" y="connsiteY21132"/>
              </a:cxn>
              <a:cxn ang="0">
                <a:pos x="connsiteX21133" y="connsiteY21133"/>
              </a:cxn>
              <a:cxn ang="0">
                <a:pos x="connsiteX21134" y="connsiteY21134"/>
              </a:cxn>
              <a:cxn ang="0">
                <a:pos x="connsiteX21135" y="connsiteY21135"/>
              </a:cxn>
              <a:cxn ang="0">
                <a:pos x="connsiteX21136" y="connsiteY21136"/>
              </a:cxn>
              <a:cxn ang="0">
                <a:pos x="connsiteX21137" y="connsiteY21137"/>
              </a:cxn>
              <a:cxn ang="0">
                <a:pos x="connsiteX21138" y="connsiteY21138"/>
              </a:cxn>
              <a:cxn ang="0">
                <a:pos x="connsiteX21139" y="connsiteY21139"/>
              </a:cxn>
              <a:cxn ang="0">
                <a:pos x="connsiteX21140" y="connsiteY21140"/>
              </a:cxn>
              <a:cxn ang="0">
                <a:pos x="connsiteX21141" y="connsiteY21141"/>
              </a:cxn>
              <a:cxn ang="0">
                <a:pos x="connsiteX21142" y="connsiteY21142"/>
              </a:cxn>
              <a:cxn ang="0">
                <a:pos x="connsiteX21143" y="connsiteY21143"/>
              </a:cxn>
              <a:cxn ang="0">
                <a:pos x="connsiteX21144" y="connsiteY21144"/>
              </a:cxn>
              <a:cxn ang="0">
                <a:pos x="connsiteX21145" y="connsiteY21145"/>
              </a:cxn>
              <a:cxn ang="0">
                <a:pos x="connsiteX21146" y="connsiteY21146"/>
              </a:cxn>
              <a:cxn ang="0">
                <a:pos x="connsiteX21147" y="connsiteY21147"/>
              </a:cxn>
              <a:cxn ang="0">
                <a:pos x="connsiteX21148" y="connsiteY21148"/>
              </a:cxn>
              <a:cxn ang="0">
                <a:pos x="connsiteX21149" y="connsiteY21149"/>
              </a:cxn>
              <a:cxn ang="0">
                <a:pos x="connsiteX21150" y="connsiteY21150"/>
              </a:cxn>
              <a:cxn ang="0">
                <a:pos x="connsiteX21151" y="connsiteY21151"/>
              </a:cxn>
              <a:cxn ang="0">
                <a:pos x="connsiteX21152" y="connsiteY21152"/>
              </a:cxn>
              <a:cxn ang="0">
                <a:pos x="connsiteX21153" y="connsiteY21153"/>
              </a:cxn>
              <a:cxn ang="0">
                <a:pos x="connsiteX21154" y="connsiteY21154"/>
              </a:cxn>
              <a:cxn ang="0">
                <a:pos x="connsiteX21155" y="connsiteY21155"/>
              </a:cxn>
              <a:cxn ang="0">
                <a:pos x="connsiteX21156" y="connsiteY21156"/>
              </a:cxn>
              <a:cxn ang="0">
                <a:pos x="connsiteX21157" y="connsiteY21157"/>
              </a:cxn>
              <a:cxn ang="0">
                <a:pos x="connsiteX21158" y="connsiteY21158"/>
              </a:cxn>
              <a:cxn ang="0">
                <a:pos x="connsiteX21159" y="connsiteY21159"/>
              </a:cxn>
              <a:cxn ang="0">
                <a:pos x="connsiteX21160" y="connsiteY21160"/>
              </a:cxn>
              <a:cxn ang="0">
                <a:pos x="connsiteX21161" y="connsiteY21161"/>
              </a:cxn>
              <a:cxn ang="0">
                <a:pos x="connsiteX21162" y="connsiteY21162"/>
              </a:cxn>
              <a:cxn ang="0">
                <a:pos x="connsiteX21163" y="connsiteY21163"/>
              </a:cxn>
              <a:cxn ang="0">
                <a:pos x="connsiteX21164" y="connsiteY21164"/>
              </a:cxn>
              <a:cxn ang="0">
                <a:pos x="connsiteX21165" y="connsiteY21165"/>
              </a:cxn>
              <a:cxn ang="0">
                <a:pos x="connsiteX21166" y="connsiteY21166"/>
              </a:cxn>
              <a:cxn ang="0">
                <a:pos x="connsiteX21167" y="connsiteY21167"/>
              </a:cxn>
              <a:cxn ang="0">
                <a:pos x="connsiteX21168" y="connsiteY21168"/>
              </a:cxn>
              <a:cxn ang="0">
                <a:pos x="connsiteX21169" y="connsiteY21169"/>
              </a:cxn>
              <a:cxn ang="0">
                <a:pos x="connsiteX21170" y="connsiteY21170"/>
              </a:cxn>
              <a:cxn ang="0">
                <a:pos x="connsiteX21171" y="connsiteY21171"/>
              </a:cxn>
              <a:cxn ang="0">
                <a:pos x="connsiteX21172" y="connsiteY21172"/>
              </a:cxn>
              <a:cxn ang="0">
                <a:pos x="connsiteX21173" y="connsiteY21173"/>
              </a:cxn>
              <a:cxn ang="0">
                <a:pos x="connsiteX21174" y="connsiteY21174"/>
              </a:cxn>
              <a:cxn ang="0">
                <a:pos x="connsiteX21175" y="connsiteY21175"/>
              </a:cxn>
              <a:cxn ang="0">
                <a:pos x="connsiteX21176" y="connsiteY21176"/>
              </a:cxn>
              <a:cxn ang="0">
                <a:pos x="connsiteX21177" y="connsiteY21177"/>
              </a:cxn>
              <a:cxn ang="0">
                <a:pos x="connsiteX21178" y="connsiteY21178"/>
              </a:cxn>
              <a:cxn ang="0">
                <a:pos x="connsiteX21179" y="connsiteY21179"/>
              </a:cxn>
              <a:cxn ang="0">
                <a:pos x="connsiteX21180" y="connsiteY21180"/>
              </a:cxn>
              <a:cxn ang="0">
                <a:pos x="connsiteX21181" y="connsiteY21181"/>
              </a:cxn>
              <a:cxn ang="0">
                <a:pos x="connsiteX21182" y="connsiteY21182"/>
              </a:cxn>
              <a:cxn ang="0">
                <a:pos x="connsiteX21183" y="connsiteY21183"/>
              </a:cxn>
              <a:cxn ang="0">
                <a:pos x="connsiteX21184" y="connsiteY21184"/>
              </a:cxn>
              <a:cxn ang="0">
                <a:pos x="connsiteX21185" y="connsiteY21185"/>
              </a:cxn>
              <a:cxn ang="0">
                <a:pos x="connsiteX21186" y="connsiteY21186"/>
              </a:cxn>
              <a:cxn ang="0">
                <a:pos x="connsiteX21187" y="connsiteY21187"/>
              </a:cxn>
              <a:cxn ang="0">
                <a:pos x="connsiteX21188" y="connsiteY21188"/>
              </a:cxn>
              <a:cxn ang="0">
                <a:pos x="connsiteX21189" y="connsiteY21189"/>
              </a:cxn>
              <a:cxn ang="0">
                <a:pos x="connsiteX21190" y="connsiteY21190"/>
              </a:cxn>
              <a:cxn ang="0">
                <a:pos x="connsiteX21191" y="connsiteY21191"/>
              </a:cxn>
              <a:cxn ang="0">
                <a:pos x="connsiteX21192" y="connsiteY21192"/>
              </a:cxn>
              <a:cxn ang="0">
                <a:pos x="connsiteX21193" y="connsiteY21193"/>
              </a:cxn>
              <a:cxn ang="0">
                <a:pos x="connsiteX21194" y="connsiteY21194"/>
              </a:cxn>
              <a:cxn ang="0">
                <a:pos x="connsiteX21195" y="connsiteY21195"/>
              </a:cxn>
              <a:cxn ang="0">
                <a:pos x="connsiteX21196" y="connsiteY21196"/>
              </a:cxn>
              <a:cxn ang="0">
                <a:pos x="connsiteX21197" y="connsiteY21197"/>
              </a:cxn>
              <a:cxn ang="0">
                <a:pos x="connsiteX21198" y="connsiteY21198"/>
              </a:cxn>
              <a:cxn ang="0">
                <a:pos x="connsiteX21199" y="connsiteY21199"/>
              </a:cxn>
              <a:cxn ang="0">
                <a:pos x="connsiteX21200" y="connsiteY21200"/>
              </a:cxn>
              <a:cxn ang="0">
                <a:pos x="connsiteX21201" y="connsiteY21201"/>
              </a:cxn>
              <a:cxn ang="0">
                <a:pos x="connsiteX21202" y="connsiteY21202"/>
              </a:cxn>
              <a:cxn ang="0">
                <a:pos x="connsiteX21203" y="connsiteY21203"/>
              </a:cxn>
              <a:cxn ang="0">
                <a:pos x="connsiteX21204" y="connsiteY21204"/>
              </a:cxn>
              <a:cxn ang="0">
                <a:pos x="connsiteX21205" y="connsiteY21205"/>
              </a:cxn>
              <a:cxn ang="0">
                <a:pos x="connsiteX21206" y="connsiteY21206"/>
              </a:cxn>
              <a:cxn ang="0">
                <a:pos x="connsiteX21207" y="connsiteY21207"/>
              </a:cxn>
              <a:cxn ang="0">
                <a:pos x="connsiteX21208" y="connsiteY21208"/>
              </a:cxn>
              <a:cxn ang="0">
                <a:pos x="connsiteX21209" y="connsiteY21209"/>
              </a:cxn>
              <a:cxn ang="0">
                <a:pos x="connsiteX21210" y="connsiteY21210"/>
              </a:cxn>
              <a:cxn ang="0">
                <a:pos x="connsiteX21211" y="connsiteY21211"/>
              </a:cxn>
              <a:cxn ang="0">
                <a:pos x="connsiteX21212" y="connsiteY21212"/>
              </a:cxn>
              <a:cxn ang="0">
                <a:pos x="connsiteX21213" y="connsiteY21213"/>
              </a:cxn>
              <a:cxn ang="0">
                <a:pos x="connsiteX21214" y="connsiteY21214"/>
              </a:cxn>
              <a:cxn ang="0">
                <a:pos x="connsiteX21215" y="connsiteY21215"/>
              </a:cxn>
              <a:cxn ang="0">
                <a:pos x="connsiteX21216" y="connsiteY21216"/>
              </a:cxn>
              <a:cxn ang="0">
                <a:pos x="connsiteX21217" y="connsiteY21217"/>
              </a:cxn>
              <a:cxn ang="0">
                <a:pos x="connsiteX21218" y="connsiteY21218"/>
              </a:cxn>
              <a:cxn ang="0">
                <a:pos x="connsiteX21219" y="connsiteY21219"/>
              </a:cxn>
              <a:cxn ang="0">
                <a:pos x="connsiteX21220" y="connsiteY21220"/>
              </a:cxn>
              <a:cxn ang="0">
                <a:pos x="connsiteX21221" y="connsiteY21221"/>
              </a:cxn>
              <a:cxn ang="0">
                <a:pos x="connsiteX21222" y="connsiteY21222"/>
              </a:cxn>
              <a:cxn ang="0">
                <a:pos x="connsiteX21223" y="connsiteY21223"/>
              </a:cxn>
              <a:cxn ang="0">
                <a:pos x="connsiteX21224" y="connsiteY21224"/>
              </a:cxn>
              <a:cxn ang="0">
                <a:pos x="connsiteX21225" y="connsiteY21225"/>
              </a:cxn>
              <a:cxn ang="0">
                <a:pos x="connsiteX21226" y="connsiteY21226"/>
              </a:cxn>
              <a:cxn ang="0">
                <a:pos x="connsiteX21227" y="connsiteY21227"/>
              </a:cxn>
              <a:cxn ang="0">
                <a:pos x="connsiteX21228" y="connsiteY21228"/>
              </a:cxn>
              <a:cxn ang="0">
                <a:pos x="connsiteX21229" y="connsiteY21229"/>
              </a:cxn>
              <a:cxn ang="0">
                <a:pos x="connsiteX21230" y="connsiteY21230"/>
              </a:cxn>
              <a:cxn ang="0">
                <a:pos x="connsiteX21231" y="connsiteY21231"/>
              </a:cxn>
              <a:cxn ang="0">
                <a:pos x="connsiteX21232" y="connsiteY21232"/>
              </a:cxn>
              <a:cxn ang="0">
                <a:pos x="connsiteX21233" y="connsiteY21233"/>
              </a:cxn>
              <a:cxn ang="0">
                <a:pos x="connsiteX21234" y="connsiteY21234"/>
              </a:cxn>
              <a:cxn ang="0">
                <a:pos x="connsiteX21235" y="connsiteY21235"/>
              </a:cxn>
              <a:cxn ang="0">
                <a:pos x="connsiteX21236" y="connsiteY21236"/>
              </a:cxn>
              <a:cxn ang="0">
                <a:pos x="connsiteX21237" y="connsiteY21237"/>
              </a:cxn>
              <a:cxn ang="0">
                <a:pos x="connsiteX21238" y="connsiteY21238"/>
              </a:cxn>
              <a:cxn ang="0">
                <a:pos x="connsiteX21239" y="connsiteY21239"/>
              </a:cxn>
              <a:cxn ang="0">
                <a:pos x="connsiteX21240" y="connsiteY21240"/>
              </a:cxn>
              <a:cxn ang="0">
                <a:pos x="connsiteX21241" y="connsiteY21241"/>
              </a:cxn>
              <a:cxn ang="0">
                <a:pos x="connsiteX21242" y="connsiteY21242"/>
              </a:cxn>
              <a:cxn ang="0">
                <a:pos x="connsiteX21243" y="connsiteY21243"/>
              </a:cxn>
              <a:cxn ang="0">
                <a:pos x="connsiteX21244" y="connsiteY21244"/>
              </a:cxn>
              <a:cxn ang="0">
                <a:pos x="connsiteX21245" y="connsiteY21245"/>
              </a:cxn>
              <a:cxn ang="0">
                <a:pos x="connsiteX21246" y="connsiteY21246"/>
              </a:cxn>
              <a:cxn ang="0">
                <a:pos x="connsiteX21247" y="connsiteY21247"/>
              </a:cxn>
              <a:cxn ang="0">
                <a:pos x="connsiteX21248" y="connsiteY21248"/>
              </a:cxn>
              <a:cxn ang="0">
                <a:pos x="connsiteX21249" y="connsiteY21249"/>
              </a:cxn>
              <a:cxn ang="0">
                <a:pos x="connsiteX21250" y="connsiteY21250"/>
              </a:cxn>
              <a:cxn ang="0">
                <a:pos x="connsiteX21251" y="connsiteY21251"/>
              </a:cxn>
              <a:cxn ang="0">
                <a:pos x="connsiteX21252" y="connsiteY21252"/>
              </a:cxn>
              <a:cxn ang="0">
                <a:pos x="connsiteX21253" y="connsiteY21253"/>
              </a:cxn>
              <a:cxn ang="0">
                <a:pos x="connsiteX21254" y="connsiteY21254"/>
              </a:cxn>
              <a:cxn ang="0">
                <a:pos x="connsiteX21255" y="connsiteY21255"/>
              </a:cxn>
              <a:cxn ang="0">
                <a:pos x="connsiteX21256" y="connsiteY21256"/>
              </a:cxn>
              <a:cxn ang="0">
                <a:pos x="connsiteX21257" y="connsiteY21257"/>
              </a:cxn>
              <a:cxn ang="0">
                <a:pos x="connsiteX21258" y="connsiteY21258"/>
              </a:cxn>
              <a:cxn ang="0">
                <a:pos x="connsiteX21259" y="connsiteY21259"/>
              </a:cxn>
              <a:cxn ang="0">
                <a:pos x="connsiteX21260" y="connsiteY21260"/>
              </a:cxn>
              <a:cxn ang="0">
                <a:pos x="connsiteX21261" y="connsiteY21261"/>
              </a:cxn>
              <a:cxn ang="0">
                <a:pos x="connsiteX21262" y="connsiteY21262"/>
              </a:cxn>
              <a:cxn ang="0">
                <a:pos x="connsiteX21263" y="connsiteY21263"/>
              </a:cxn>
              <a:cxn ang="0">
                <a:pos x="connsiteX21264" y="connsiteY21264"/>
              </a:cxn>
              <a:cxn ang="0">
                <a:pos x="connsiteX21265" y="connsiteY21265"/>
              </a:cxn>
              <a:cxn ang="0">
                <a:pos x="connsiteX21266" y="connsiteY21266"/>
              </a:cxn>
              <a:cxn ang="0">
                <a:pos x="connsiteX21267" y="connsiteY21267"/>
              </a:cxn>
              <a:cxn ang="0">
                <a:pos x="connsiteX21268" y="connsiteY21268"/>
              </a:cxn>
              <a:cxn ang="0">
                <a:pos x="connsiteX21269" y="connsiteY21269"/>
              </a:cxn>
              <a:cxn ang="0">
                <a:pos x="connsiteX21270" y="connsiteY21270"/>
              </a:cxn>
              <a:cxn ang="0">
                <a:pos x="connsiteX21271" y="connsiteY21271"/>
              </a:cxn>
              <a:cxn ang="0">
                <a:pos x="connsiteX21272" y="connsiteY21272"/>
              </a:cxn>
              <a:cxn ang="0">
                <a:pos x="connsiteX21273" y="connsiteY21273"/>
              </a:cxn>
              <a:cxn ang="0">
                <a:pos x="connsiteX21274" y="connsiteY21274"/>
              </a:cxn>
              <a:cxn ang="0">
                <a:pos x="connsiteX21275" y="connsiteY21275"/>
              </a:cxn>
              <a:cxn ang="0">
                <a:pos x="connsiteX21276" y="connsiteY21276"/>
              </a:cxn>
              <a:cxn ang="0">
                <a:pos x="connsiteX21277" y="connsiteY21277"/>
              </a:cxn>
              <a:cxn ang="0">
                <a:pos x="connsiteX21278" y="connsiteY21278"/>
              </a:cxn>
              <a:cxn ang="0">
                <a:pos x="connsiteX21279" y="connsiteY21279"/>
              </a:cxn>
              <a:cxn ang="0">
                <a:pos x="connsiteX21280" y="connsiteY21280"/>
              </a:cxn>
              <a:cxn ang="0">
                <a:pos x="connsiteX21281" y="connsiteY21281"/>
              </a:cxn>
              <a:cxn ang="0">
                <a:pos x="connsiteX21282" y="connsiteY21282"/>
              </a:cxn>
              <a:cxn ang="0">
                <a:pos x="connsiteX21283" y="connsiteY21283"/>
              </a:cxn>
              <a:cxn ang="0">
                <a:pos x="connsiteX21284" y="connsiteY21284"/>
              </a:cxn>
              <a:cxn ang="0">
                <a:pos x="connsiteX21285" y="connsiteY21285"/>
              </a:cxn>
              <a:cxn ang="0">
                <a:pos x="connsiteX21286" y="connsiteY21286"/>
              </a:cxn>
              <a:cxn ang="0">
                <a:pos x="connsiteX21287" y="connsiteY21287"/>
              </a:cxn>
              <a:cxn ang="0">
                <a:pos x="connsiteX21288" y="connsiteY21288"/>
              </a:cxn>
              <a:cxn ang="0">
                <a:pos x="connsiteX21289" y="connsiteY21289"/>
              </a:cxn>
              <a:cxn ang="0">
                <a:pos x="connsiteX21290" y="connsiteY21290"/>
              </a:cxn>
              <a:cxn ang="0">
                <a:pos x="connsiteX21291" y="connsiteY21291"/>
              </a:cxn>
              <a:cxn ang="0">
                <a:pos x="connsiteX21292" y="connsiteY21292"/>
              </a:cxn>
              <a:cxn ang="0">
                <a:pos x="connsiteX21293" y="connsiteY21293"/>
              </a:cxn>
              <a:cxn ang="0">
                <a:pos x="connsiteX21294" y="connsiteY21294"/>
              </a:cxn>
              <a:cxn ang="0">
                <a:pos x="connsiteX21295" y="connsiteY21295"/>
              </a:cxn>
              <a:cxn ang="0">
                <a:pos x="connsiteX21296" y="connsiteY21296"/>
              </a:cxn>
              <a:cxn ang="0">
                <a:pos x="connsiteX21297" y="connsiteY21297"/>
              </a:cxn>
              <a:cxn ang="0">
                <a:pos x="connsiteX21298" y="connsiteY21298"/>
              </a:cxn>
              <a:cxn ang="0">
                <a:pos x="connsiteX21299" y="connsiteY21299"/>
              </a:cxn>
              <a:cxn ang="0">
                <a:pos x="connsiteX21300" y="connsiteY21300"/>
              </a:cxn>
              <a:cxn ang="0">
                <a:pos x="connsiteX21301" y="connsiteY21301"/>
              </a:cxn>
              <a:cxn ang="0">
                <a:pos x="connsiteX21302" y="connsiteY21302"/>
              </a:cxn>
              <a:cxn ang="0">
                <a:pos x="connsiteX21303" y="connsiteY21303"/>
              </a:cxn>
              <a:cxn ang="0">
                <a:pos x="connsiteX21304" y="connsiteY21304"/>
              </a:cxn>
              <a:cxn ang="0">
                <a:pos x="connsiteX21305" y="connsiteY21305"/>
              </a:cxn>
              <a:cxn ang="0">
                <a:pos x="connsiteX21306" y="connsiteY21306"/>
              </a:cxn>
              <a:cxn ang="0">
                <a:pos x="connsiteX21307" y="connsiteY21307"/>
              </a:cxn>
              <a:cxn ang="0">
                <a:pos x="connsiteX21308" y="connsiteY21308"/>
              </a:cxn>
              <a:cxn ang="0">
                <a:pos x="connsiteX21309" y="connsiteY21309"/>
              </a:cxn>
              <a:cxn ang="0">
                <a:pos x="connsiteX21310" y="connsiteY21310"/>
              </a:cxn>
              <a:cxn ang="0">
                <a:pos x="connsiteX21311" y="connsiteY21311"/>
              </a:cxn>
              <a:cxn ang="0">
                <a:pos x="connsiteX21312" y="connsiteY21312"/>
              </a:cxn>
              <a:cxn ang="0">
                <a:pos x="connsiteX21313" y="connsiteY21313"/>
              </a:cxn>
              <a:cxn ang="0">
                <a:pos x="connsiteX21314" y="connsiteY21314"/>
              </a:cxn>
              <a:cxn ang="0">
                <a:pos x="connsiteX21315" y="connsiteY21315"/>
              </a:cxn>
              <a:cxn ang="0">
                <a:pos x="connsiteX21316" y="connsiteY21316"/>
              </a:cxn>
              <a:cxn ang="0">
                <a:pos x="connsiteX21317" y="connsiteY21317"/>
              </a:cxn>
              <a:cxn ang="0">
                <a:pos x="connsiteX21318" y="connsiteY21318"/>
              </a:cxn>
              <a:cxn ang="0">
                <a:pos x="connsiteX21319" y="connsiteY21319"/>
              </a:cxn>
              <a:cxn ang="0">
                <a:pos x="connsiteX21320" y="connsiteY21320"/>
              </a:cxn>
              <a:cxn ang="0">
                <a:pos x="connsiteX21321" y="connsiteY21321"/>
              </a:cxn>
              <a:cxn ang="0">
                <a:pos x="connsiteX21322" y="connsiteY21322"/>
              </a:cxn>
              <a:cxn ang="0">
                <a:pos x="connsiteX21323" y="connsiteY21323"/>
              </a:cxn>
              <a:cxn ang="0">
                <a:pos x="connsiteX21324" y="connsiteY21324"/>
              </a:cxn>
              <a:cxn ang="0">
                <a:pos x="connsiteX21325" y="connsiteY21325"/>
              </a:cxn>
              <a:cxn ang="0">
                <a:pos x="connsiteX21326" y="connsiteY21326"/>
              </a:cxn>
              <a:cxn ang="0">
                <a:pos x="connsiteX21327" y="connsiteY21327"/>
              </a:cxn>
              <a:cxn ang="0">
                <a:pos x="connsiteX21328" y="connsiteY21328"/>
              </a:cxn>
              <a:cxn ang="0">
                <a:pos x="connsiteX21329" y="connsiteY21329"/>
              </a:cxn>
              <a:cxn ang="0">
                <a:pos x="connsiteX21330" y="connsiteY21330"/>
              </a:cxn>
              <a:cxn ang="0">
                <a:pos x="connsiteX21331" y="connsiteY21331"/>
              </a:cxn>
              <a:cxn ang="0">
                <a:pos x="connsiteX21332" y="connsiteY21332"/>
              </a:cxn>
              <a:cxn ang="0">
                <a:pos x="connsiteX21333" y="connsiteY21333"/>
              </a:cxn>
              <a:cxn ang="0">
                <a:pos x="connsiteX21334" y="connsiteY21334"/>
              </a:cxn>
              <a:cxn ang="0">
                <a:pos x="connsiteX21335" y="connsiteY21335"/>
              </a:cxn>
              <a:cxn ang="0">
                <a:pos x="connsiteX21336" y="connsiteY21336"/>
              </a:cxn>
              <a:cxn ang="0">
                <a:pos x="connsiteX21337" y="connsiteY21337"/>
              </a:cxn>
              <a:cxn ang="0">
                <a:pos x="connsiteX21338" y="connsiteY21338"/>
              </a:cxn>
              <a:cxn ang="0">
                <a:pos x="connsiteX21339" y="connsiteY21339"/>
              </a:cxn>
              <a:cxn ang="0">
                <a:pos x="connsiteX21340" y="connsiteY21340"/>
              </a:cxn>
              <a:cxn ang="0">
                <a:pos x="connsiteX21341" y="connsiteY21341"/>
              </a:cxn>
              <a:cxn ang="0">
                <a:pos x="connsiteX21342" y="connsiteY21342"/>
              </a:cxn>
              <a:cxn ang="0">
                <a:pos x="connsiteX21343" y="connsiteY21343"/>
              </a:cxn>
              <a:cxn ang="0">
                <a:pos x="connsiteX21344" y="connsiteY21344"/>
              </a:cxn>
              <a:cxn ang="0">
                <a:pos x="connsiteX21345" y="connsiteY21345"/>
              </a:cxn>
              <a:cxn ang="0">
                <a:pos x="connsiteX21346" y="connsiteY21346"/>
              </a:cxn>
              <a:cxn ang="0">
                <a:pos x="connsiteX21347" y="connsiteY21347"/>
              </a:cxn>
              <a:cxn ang="0">
                <a:pos x="connsiteX21348" y="connsiteY21348"/>
              </a:cxn>
              <a:cxn ang="0">
                <a:pos x="connsiteX21349" y="connsiteY21349"/>
              </a:cxn>
              <a:cxn ang="0">
                <a:pos x="connsiteX21350" y="connsiteY21350"/>
              </a:cxn>
              <a:cxn ang="0">
                <a:pos x="connsiteX21351" y="connsiteY21351"/>
              </a:cxn>
              <a:cxn ang="0">
                <a:pos x="connsiteX21352" y="connsiteY21352"/>
              </a:cxn>
              <a:cxn ang="0">
                <a:pos x="connsiteX21353" y="connsiteY21353"/>
              </a:cxn>
              <a:cxn ang="0">
                <a:pos x="connsiteX21354" y="connsiteY21354"/>
              </a:cxn>
              <a:cxn ang="0">
                <a:pos x="connsiteX21355" y="connsiteY21355"/>
              </a:cxn>
              <a:cxn ang="0">
                <a:pos x="connsiteX21356" y="connsiteY21356"/>
              </a:cxn>
              <a:cxn ang="0">
                <a:pos x="connsiteX21357" y="connsiteY21357"/>
              </a:cxn>
              <a:cxn ang="0">
                <a:pos x="connsiteX21358" y="connsiteY21358"/>
              </a:cxn>
              <a:cxn ang="0">
                <a:pos x="connsiteX21359" y="connsiteY21359"/>
              </a:cxn>
              <a:cxn ang="0">
                <a:pos x="connsiteX21360" y="connsiteY21360"/>
              </a:cxn>
              <a:cxn ang="0">
                <a:pos x="connsiteX21361" y="connsiteY21361"/>
              </a:cxn>
              <a:cxn ang="0">
                <a:pos x="connsiteX21362" y="connsiteY21362"/>
              </a:cxn>
              <a:cxn ang="0">
                <a:pos x="connsiteX21363" y="connsiteY21363"/>
              </a:cxn>
              <a:cxn ang="0">
                <a:pos x="connsiteX21364" y="connsiteY21364"/>
              </a:cxn>
              <a:cxn ang="0">
                <a:pos x="connsiteX21365" y="connsiteY21365"/>
              </a:cxn>
              <a:cxn ang="0">
                <a:pos x="connsiteX21366" y="connsiteY21366"/>
              </a:cxn>
              <a:cxn ang="0">
                <a:pos x="connsiteX21367" y="connsiteY21367"/>
              </a:cxn>
              <a:cxn ang="0">
                <a:pos x="connsiteX21368" y="connsiteY21368"/>
              </a:cxn>
              <a:cxn ang="0">
                <a:pos x="connsiteX21369" y="connsiteY21369"/>
              </a:cxn>
              <a:cxn ang="0">
                <a:pos x="connsiteX21370" y="connsiteY21370"/>
              </a:cxn>
              <a:cxn ang="0">
                <a:pos x="connsiteX21371" y="connsiteY21371"/>
              </a:cxn>
              <a:cxn ang="0">
                <a:pos x="connsiteX21372" y="connsiteY21372"/>
              </a:cxn>
              <a:cxn ang="0">
                <a:pos x="connsiteX21373" y="connsiteY21373"/>
              </a:cxn>
              <a:cxn ang="0">
                <a:pos x="connsiteX21374" y="connsiteY21374"/>
              </a:cxn>
              <a:cxn ang="0">
                <a:pos x="connsiteX21375" y="connsiteY21375"/>
              </a:cxn>
              <a:cxn ang="0">
                <a:pos x="connsiteX21376" y="connsiteY21376"/>
              </a:cxn>
              <a:cxn ang="0">
                <a:pos x="connsiteX21377" y="connsiteY21377"/>
              </a:cxn>
              <a:cxn ang="0">
                <a:pos x="connsiteX21378" y="connsiteY21378"/>
              </a:cxn>
              <a:cxn ang="0">
                <a:pos x="connsiteX21379" y="connsiteY21379"/>
              </a:cxn>
              <a:cxn ang="0">
                <a:pos x="connsiteX21380" y="connsiteY21380"/>
              </a:cxn>
              <a:cxn ang="0">
                <a:pos x="connsiteX21381" y="connsiteY21381"/>
              </a:cxn>
              <a:cxn ang="0">
                <a:pos x="connsiteX21382" y="connsiteY21382"/>
              </a:cxn>
              <a:cxn ang="0">
                <a:pos x="connsiteX21383" y="connsiteY21383"/>
              </a:cxn>
              <a:cxn ang="0">
                <a:pos x="connsiteX21384" y="connsiteY21384"/>
              </a:cxn>
              <a:cxn ang="0">
                <a:pos x="connsiteX21385" y="connsiteY21385"/>
              </a:cxn>
              <a:cxn ang="0">
                <a:pos x="connsiteX21386" y="connsiteY21386"/>
              </a:cxn>
              <a:cxn ang="0">
                <a:pos x="connsiteX21387" y="connsiteY21387"/>
              </a:cxn>
              <a:cxn ang="0">
                <a:pos x="connsiteX21388" y="connsiteY21388"/>
              </a:cxn>
              <a:cxn ang="0">
                <a:pos x="connsiteX21389" y="connsiteY21389"/>
              </a:cxn>
              <a:cxn ang="0">
                <a:pos x="connsiteX21390" y="connsiteY21390"/>
              </a:cxn>
              <a:cxn ang="0">
                <a:pos x="connsiteX21391" y="connsiteY21391"/>
              </a:cxn>
              <a:cxn ang="0">
                <a:pos x="connsiteX21392" y="connsiteY21392"/>
              </a:cxn>
              <a:cxn ang="0">
                <a:pos x="connsiteX21393" y="connsiteY21393"/>
              </a:cxn>
              <a:cxn ang="0">
                <a:pos x="connsiteX21394" y="connsiteY21394"/>
              </a:cxn>
              <a:cxn ang="0">
                <a:pos x="connsiteX21395" y="connsiteY21395"/>
              </a:cxn>
              <a:cxn ang="0">
                <a:pos x="connsiteX21396" y="connsiteY21396"/>
              </a:cxn>
              <a:cxn ang="0">
                <a:pos x="connsiteX21397" y="connsiteY21397"/>
              </a:cxn>
              <a:cxn ang="0">
                <a:pos x="connsiteX21398" y="connsiteY21398"/>
              </a:cxn>
              <a:cxn ang="0">
                <a:pos x="connsiteX21399" y="connsiteY21399"/>
              </a:cxn>
              <a:cxn ang="0">
                <a:pos x="connsiteX21400" y="connsiteY21400"/>
              </a:cxn>
              <a:cxn ang="0">
                <a:pos x="connsiteX21401" y="connsiteY21401"/>
              </a:cxn>
              <a:cxn ang="0">
                <a:pos x="connsiteX21402" y="connsiteY21402"/>
              </a:cxn>
              <a:cxn ang="0">
                <a:pos x="connsiteX21403" y="connsiteY21403"/>
              </a:cxn>
              <a:cxn ang="0">
                <a:pos x="connsiteX21404" y="connsiteY21404"/>
              </a:cxn>
              <a:cxn ang="0">
                <a:pos x="connsiteX21405" y="connsiteY21405"/>
              </a:cxn>
              <a:cxn ang="0">
                <a:pos x="connsiteX21406" y="connsiteY21406"/>
              </a:cxn>
              <a:cxn ang="0">
                <a:pos x="connsiteX21407" y="connsiteY21407"/>
              </a:cxn>
              <a:cxn ang="0">
                <a:pos x="connsiteX21408" y="connsiteY21408"/>
              </a:cxn>
              <a:cxn ang="0">
                <a:pos x="connsiteX21409" y="connsiteY21409"/>
              </a:cxn>
              <a:cxn ang="0">
                <a:pos x="connsiteX21410" y="connsiteY21410"/>
              </a:cxn>
              <a:cxn ang="0">
                <a:pos x="connsiteX21411" y="connsiteY21411"/>
              </a:cxn>
              <a:cxn ang="0">
                <a:pos x="connsiteX21412" y="connsiteY21412"/>
              </a:cxn>
              <a:cxn ang="0">
                <a:pos x="connsiteX21413" y="connsiteY21413"/>
              </a:cxn>
              <a:cxn ang="0">
                <a:pos x="connsiteX21414" y="connsiteY21414"/>
              </a:cxn>
              <a:cxn ang="0">
                <a:pos x="connsiteX21415" y="connsiteY21415"/>
              </a:cxn>
              <a:cxn ang="0">
                <a:pos x="connsiteX21416" y="connsiteY21416"/>
              </a:cxn>
              <a:cxn ang="0">
                <a:pos x="connsiteX21417" y="connsiteY21417"/>
              </a:cxn>
              <a:cxn ang="0">
                <a:pos x="connsiteX21418" y="connsiteY21418"/>
              </a:cxn>
              <a:cxn ang="0">
                <a:pos x="connsiteX21419" y="connsiteY21419"/>
              </a:cxn>
              <a:cxn ang="0">
                <a:pos x="connsiteX21420" y="connsiteY21420"/>
              </a:cxn>
              <a:cxn ang="0">
                <a:pos x="connsiteX21421" y="connsiteY21421"/>
              </a:cxn>
              <a:cxn ang="0">
                <a:pos x="connsiteX21422" y="connsiteY21422"/>
              </a:cxn>
              <a:cxn ang="0">
                <a:pos x="connsiteX21423" y="connsiteY21423"/>
              </a:cxn>
              <a:cxn ang="0">
                <a:pos x="connsiteX21424" y="connsiteY21424"/>
              </a:cxn>
              <a:cxn ang="0">
                <a:pos x="connsiteX21425" y="connsiteY21425"/>
              </a:cxn>
              <a:cxn ang="0">
                <a:pos x="connsiteX21426" y="connsiteY21426"/>
              </a:cxn>
              <a:cxn ang="0">
                <a:pos x="connsiteX21427" y="connsiteY21427"/>
              </a:cxn>
              <a:cxn ang="0">
                <a:pos x="connsiteX21428" y="connsiteY21428"/>
              </a:cxn>
              <a:cxn ang="0">
                <a:pos x="connsiteX21429" y="connsiteY21429"/>
              </a:cxn>
              <a:cxn ang="0">
                <a:pos x="connsiteX21430" y="connsiteY21430"/>
              </a:cxn>
              <a:cxn ang="0">
                <a:pos x="connsiteX21431" y="connsiteY21431"/>
              </a:cxn>
              <a:cxn ang="0">
                <a:pos x="connsiteX21432" y="connsiteY21432"/>
              </a:cxn>
              <a:cxn ang="0">
                <a:pos x="connsiteX21433" y="connsiteY21433"/>
              </a:cxn>
              <a:cxn ang="0">
                <a:pos x="connsiteX21434" y="connsiteY21434"/>
              </a:cxn>
              <a:cxn ang="0">
                <a:pos x="connsiteX21435" y="connsiteY21435"/>
              </a:cxn>
              <a:cxn ang="0">
                <a:pos x="connsiteX21436" y="connsiteY21436"/>
              </a:cxn>
              <a:cxn ang="0">
                <a:pos x="connsiteX21437" y="connsiteY21437"/>
              </a:cxn>
              <a:cxn ang="0">
                <a:pos x="connsiteX21438" y="connsiteY21438"/>
              </a:cxn>
              <a:cxn ang="0">
                <a:pos x="connsiteX21439" y="connsiteY21439"/>
              </a:cxn>
              <a:cxn ang="0">
                <a:pos x="connsiteX21440" y="connsiteY21440"/>
              </a:cxn>
              <a:cxn ang="0">
                <a:pos x="connsiteX21441" y="connsiteY21441"/>
              </a:cxn>
              <a:cxn ang="0">
                <a:pos x="connsiteX21442" y="connsiteY21442"/>
              </a:cxn>
              <a:cxn ang="0">
                <a:pos x="connsiteX21443" y="connsiteY21443"/>
              </a:cxn>
              <a:cxn ang="0">
                <a:pos x="connsiteX21444" y="connsiteY21444"/>
              </a:cxn>
              <a:cxn ang="0">
                <a:pos x="connsiteX21445" y="connsiteY21445"/>
              </a:cxn>
              <a:cxn ang="0">
                <a:pos x="connsiteX21446" y="connsiteY21446"/>
              </a:cxn>
              <a:cxn ang="0">
                <a:pos x="connsiteX21447" y="connsiteY21447"/>
              </a:cxn>
              <a:cxn ang="0">
                <a:pos x="connsiteX21448" y="connsiteY21448"/>
              </a:cxn>
              <a:cxn ang="0">
                <a:pos x="connsiteX21449" y="connsiteY21449"/>
              </a:cxn>
              <a:cxn ang="0">
                <a:pos x="connsiteX21450" y="connsiteY21450"/>
              </a:cxn>
              <a:cxn ang="0">
                <a:pos x="connsiteX21451" y="connsiteY21451"/>
              </a:cxn>
              <a:cxn ang="0">
                <a:pos x="connsiteX21452" y="connsiteY21452"/>
              </a:cxn>
              <a:cxn ang="0">
                <a:pos x="connsiteX21453" y="connsiteY21453"/>
              </a:cxn>
              <a:cxn ang="0">
                <a:pos x="connsiteX21454" y="connsiteY21454"/>
              </a:cxn>
              <a:cxn ang="0">
                <a:pos x="connsiteX21455" y="connsiteY21455"/>
              </a:cxn>
              <a:cxn ang="0">
                <a:pos x="connsiteX21456" y="connsiteY21456"/>
              </a:cxn>
              <a:cxn ang="0">
                <a:pos x="connsiteX21457" y="connsiteY21457"/>
              </a:cxn>
              <a:cxn ang="0">
                <a:pos x="connsiteX21458" y="connsiteY21458"/>
              </a:cxn>
              <a:cxn ang="0">
                <a:pos x="connsiteX21459" y="connsiteY21459"/>
              </a:cxn>
              <a:cxn ang="0">
                <a:pos x="connsiteX21460" y="connsiteY21460"/>
              </a:cxn>
              <a:cxn ang="0">
                <a:pos x="connsiteX21461" y="connsiteY21461"/>
              </a:cxn>
              <a:cxn ang="0">
                <a:pos x="connsiteX21462" y="connsiteY21462"/>
              </a:cxn>
              <a:cxn ang="0">
                <a:pos x="connsiteX21463" y="connsiteY21463"/>
              </a:cxn>
              <a:cxn ang="0">
                <a:pos x="connsiteX21464" y="connsiteY21464"/>
              </a:cxn>
              <a:cxn ang="0">
                <a:pos x="connsiteX21465" y="connsiteY21465"/>
              </a:cxn>
              <a:cxn ang="0">
                <a:pos x="connsiteX21466" y="connsiteY21466"/>
              </a:cxn>
              <a:cxn ang="0">
                <a:pos x="connsiteX21467" y="connsiteY21467"/>
              </a:cxn>
              <a:cxn ang="0">
                <a:pos x="connsiteX21468" y="connsiteY21468"/>
              </a:cxn>
              <a:cxn ang="0">
                <a:pos x="connsiteX21469" y="connsiteY21469"/>
              </a:cxn>
              <a:cxn ang="0">
                <a:pos x="connsiteX21470" y="connsiteY21470"/>
              </a:cxn>
              <a:cxn ang="0">
                <a:pos x="connsiteX21471" y="connsiteY21471"/>
              </a:cxn>
              <a:cxn ang="0">
                <a:pos x="connsiteX21472" y="connsiteY21472"/>
              </a:cxn>
              <a:cxn ang="0">
                <a:pos x="connsiteX21473" y="connsiteY21473"/>
              </a:cxn>
              <a:cxn ang="0">
                <a:pos x="connsiteX21474" y="connsiteY21474"/>
              </a:cxn>
              <a:cxn ang="0">
                <a:pos x="connsiteX21475" y="connsiteY21475"/>
              </a:cxn>
              <a:cxn ang="0">
                <a:pos x="connsiteX21476" y="connsiteY21476"/>
              </a:cxn>
              <a:cxn ang="0">
                <a:pos x="connsiteX21477" y="connsiteY21477"/>
              </a:cxn>
              <a:cxn ang="0">
                <a:pos x="connsiteX21478" y="connsiteY21478"/>
              </a:cxn>
              <a:cxn ang="0">
                <a:pos x="connsiteX21479" y="connsiteY21479"/>
              </a:cxn>
              <a:cxn ang="0">
                <a:pos x="connsiteX21480" y="connsiteY21480"/>
              </a:cxn>
              <a:cxn ang="0">
                <a:pos x="connsiteX21481" y="connsiteY21481"/>
              </a:cxn>
              <a:cxn ang="0">
                <a:pos x="connsiteX21482" y="connsiteY21482"/>
              </a:cxn>
              <a:cxn ang="0">
                <a:pos x="connsiteX21483" y="connsiteY21483"/>
              </a:cxn>
              <a:cxn ang="0">
                <a:pos x="connsiteX21484" y="connsiteY21484"/>
              </a:cxn>
              <a:cxn ang="0">
                <a:pos x="connsiteX21485" y="connsiteY21485"/>
              </a:cxn>
              <a:cxn ang="0">
                <a:pos x="connsiteX21486" y="connsiteY21486"/>
              </a:cxn>
              <a:cxn ang="0">
                <a:pos x="connsiteX21487" y="connsiteY21487"/>
              </a:cxn>
              <a:cxn ang="0">
                <a:pos x="connsiteX21488" y="connsiteY21488"/>
              </a:cxn>
              <a:cxn ang="0">
                <a:pos x="connsiteX21489" y="connsiteY21489"/>
              </a:cxn>
              <a:cxn ang="0">
                <a:pos x="connsiteX21490" y="connsiteY21490"/>
              </a:cxn>
              <a:cxn ang="0">
                <a:pos x="connsiteX21491" y="connsiteY21491"/>
              </a:cxn>
              <a:cxn ang="0">
                <a:pos x="connsiteX21492" y="connsiteY21492"/>
              </a:cxn>
              <a:cxn ang="0">
                <a:pos x="connsiteX21493" y="connsiteY21493"/>
              </a:cxn>
              <a:cxn ang="0">
                <a:pos x="connsiteX21494" y="connsiteY21494"/>
              </a:cxn>
              <a:cxn ang="0">
                <a:pos x="connsiteX21495" y="connsiteY21495"/>
              </a:cxn>
              <a:cxn ang="0">
                <a:pos x="connsiteX21496" y="connsiteY21496"/>
              </a:cxn>
              <a:cxn ang="0">
                <a:pos x="connsiteX21497" y="connsiteY21497"/>
              </a:cxn>
              <a:cxn ang="0">
                <a:pos x="connsiteX21498" y="connsiteY21498"/>
              </a:cxn>
              <a:cxn ang="0">
                <a:pos x="connsiteX21499" y="connsiteY21499"/>
              </a:cxn>
              <a:cxn ang="0">
                <a:pos x="connsiteX21500" y="connsiteY21500"/>
              </a:cxn>
              <a:cxn ang="0">
                <a:pos x="connsiteX21501" y="connsiteY21501"/>
              </a:cxn>
              <a:cxn ang="0">
                <a:pos x="connsiteX21502" y="connsiteY21502"/>
              </a:cxn>
              <a:cxn ang="0">
                <a:pos x="connsiteX21503" y="connsiteY21503"/>
              </a:cxn>
              <a:cxn ang="0">
                <a:pos x="connsiteX21504" y="connsiteY21504"/>
              </a:cxn>
              <a:cxn ang="0">
                <a:pos x="connsiteX21505" y="connsiteY21505"/>
              </a:cxn>
              <a:cxn ang="0">
                <a:pos x="connsiteX21506" y="connsiteY21506"/>
              </a:cxn>
              <a:cxn ang="0">
                <a:pos x="connsiteX21507" y="connsiteY21507"/>
              </a:cxn>
              <a:cxn ang="0">
                <a:pos x="connsiteX21508" y="connsiteY21508"/>
              </a:cxn>
              <a:cxn ang="0">
                <a:pos x="connsiteX21509" y="connsiteY21509"/>
              </a:cxn>
              <a:cxn ang="0">
                <a:pos x="connsiteX21510" y="connsiteY21510"/>
              </a:cxn>
              <a:cxn ang="0">
                <a:pos x="connsiteX21511" y="connsiteY21511"/>
              </a:cxn>
              <a:cxn ang="0">
                <a:pos x="connsiteX21512" y="connsiteY21512"/>
              </a:cxn>
              <a:cxn ang="0">
                <a:pos x="connsiteX21513" y="connsiteY21513"/>
              </a:cxn>
              <a:cxn ang="0">
                <a:pos x="connsiteX21514" y="connsiteY21514"/>
              </a:cxn>
              <a:cxn ang="0">
                <a:pos x="connsiteX21515" y="connsiteY21515"/>
              </a:cxn>
            </a:cxnLst>
            <a:rect l="l" t="t" r="r" b="b"/>
            <a:pathLst>
              <a:path w="8830208" h="8856097">
                <a:moveTo>
                  <a:pt x="1885902" y="3731"/>
                </a:moveTo>
                <a:cubicBezTo>
                  <a:pt x="1810826" y="18514"/>
                  <a:pt x="1682810" y="55280"/>
                  <a:pt x="1471565" y="122717"/>
                </a:cubicBezTo>
                <a:cubicBezTo>
                  <a:pt x="1340596" y="164532"/>
                  <a:pt x="1111282" y="228883"/>
                  <a:pt x="961977" y="265726"/>
                </a:cubicBezTo>
                <a:cubicBezTo>
                  <a:pt x="812673" y="302568"/>
                  <a:pt x="633841" y="351317"/>
                  <a:pt x="564566" y="374044"/>
                </a:cubicBezTo>
                <a:cubicBezTo>
                  <a:pt x="362569" y="440319"/>
                  <a:pt x="218494" y="525444"/>
                  <a:pt x="205102" y="586413"/>
                </a:cubicBezTo>
                <a:lnTo>
                  <a:pt x="199234" y="613112"/>
                </a:lnTo>
                <a:lnTo>
                  <a:pt x="299914" y="826024"/>
                </a:lnTo>
                <a:cubicBezTo>
                  <a:pt x="355292" y="943125"/>
                  <a:pt x="397250" y="1042216"/>
                  <a:pt x="393154" y="1046216"/>
                </a:cubicBezTo>
                <a:cubicBezTo>
                  <a:pt x="389068" y="1050208"/>
                  <a:pt x="333308" y="1075573"/>
                  <a:pt x="269262" y="1102566"/>
                </a:cubicBezTo>
                <a:cubicBezTo>
                  <a:pt x="141884" y="1156249"/>
                  <a:pt x="53016" y="1208961"/>
                  <a:pt x="20765" y="1249966"/>
                </a:cubicBezTo>
                <a:lnTo>
                  <a:pt x="0" y="1276360"/>
                </a:lnTo>
                <a:lnTo>
                  <a:pt x="39795" y="1348931"/>
                </a:lnTo>
                <a:cubicBezTo>
                  <a:pt x="61684" y="1388840"/>
                  <a:pt x="150152" y="1547936"/>
                  <a:pt x="236401" y="1702480"/>
                </a:cubicBezTo>
                <a:cubicBezTo>
                  <a:pt x="615734" y="2382250"/>
                  <a:pt x="1691840" y="4318845"/>
                  <a:pt x="2080917" y="5021942"/>
                </a:cubicBezTo>
                <a:cubicBezTo>
                  <a:pt x="2326100" y="5465007"/>
                  <a:pt x="2403567" y="5605606"/>
                  <a:pt x="2548042" y="5869667"/>
                </a:cubicBezTo>
                <a:cubicBezTo>
                  <a:pt x="2599630" y="5963965"/>
                  <a:pt x="2678811" y="6107554"/>
                  <a:pt x="2723988" y="6188754"/>
                </a:cubicBezTo>
                <a:lnTo>
                  <a:pt x="2806141" y="6336392"/>
                </a:lnTo>
                <a:lnTo>
                  <a:pt x="2823229" y="6334906"/>
                </a:lnTo>
                <a:cubicBezTo>
                  <a:pt x="2833107" y="6334049"/>
                  <a:pt x="2846956" y="6345089"/>
                  <a:pt x="2856033" y="6361043"/>
                </a:cubicBezTo>
                <a:cubicBezTo>
                  <a:pt x="2875902" y="6395971"/>
                  <a:pt x="2890333" y="6395762"/>
                  <a:pt x="2947168" y="6359719"/>
                </a:cubicBezTo>
                <a:lnTo>
                  <a:pt x="2992993" y="6330658"/>
                </a:lnTo>
                <a:lnTo>
                  <a:pt x="3009319" y="6345432"/>
                </a:lnTo>
                <a:cubicBezTo>
                  <a:pt x="3032636" y="6366539"/>
                  <a:pt x="3089043" y="6363719"/>
                  <a:pt x="3181712" y="6336830"/>
                </a:cubicBezTo>
                <a:cubicBezTo>
                  <a:pt x="3267609" y="6311903"/>
                  <a:pt x="3345275" y="6280280"/>
                  <a:pt x="3662315" y="6141168"/>
                </a:cubicBezTo>
                <a:cubicBezTo>
                  <a:pt x="3845433" y="6060824"/>
                  <a:pt x="4190457" y="5921521"/>
                  <a:pt x="4312416" y="5878697"/>
                </a:cubicBezTo>
                <a:lnTo>
                  <a:pt x="4362441" y="5861123"/>
                </a:lnTo>
                <a:lnTo>
                  <a:pt x="4402903" y="5881192"/>
                </a:lnTo>
                <a:cubicBezTo>
                  <a:pt x="4425153" y="5892223"/>
                  <a:pt x="4492657" y="5939962"/>
                  <a:pt x="4552903" y="5987263"/>
                </a:cubicBezTo>
                <a:cubicBezTo>
                  <a:pt x="4739478" y="6133776"/>
                  <a:pt x="4846358" y="6183916"/>
                  <a:pt x="5062490" y="6226321"/>
                </a:cubicBezTo>
                <a:cubicBezTo>
                  <a:pt x="5120116" y="6237628"/>
                  <a:pt x="5216557" y="6262135"/>
                  <a:pt x="5276803" y="6280776"/>
                </a:cubicBezTo>
                <a:cubicBezTo>
                  <a:pt x="5348097" y="6302836"/>
                  <a:pt x="5419049" y="6317513"/>
                  <a:pt x="5480009" y="6322819"/>
                </a:cubicBezTo>
                <a:cubicBezTo>
                  <a:pt x="5587480" y="6332172"/>
                  <a:pt x="5635409" y="6350709"/>
                  <a:pt x="5747309" y="6426223"/>
                </a:cubicBezTo>
                <a:cubicBezTo>
                  <a:pt x="5820156" y="6475371"/>
                  <a:pt x="5970851" y="6597796"/>
                  <a:pt x="6004227" y="6634925"/>
                </a:cubicBezTo>
                <a:lnTo>
                  <a:pt x="6022048" y="6654746"/>
                </a:lnTo>
                <a:lnTo>
                  <a:pt x="5988759" y="6738462"/>
                </a:lnTo>
                <a:cubicBezTo>
                  <a:pt x="5949153" y="6838064"/>
                  <a:pt x="5910520" y="6969138"/>
                  <a:pt x="5894651" y="7057758"/>
                </a:cubicBezTo>
                <a:lnTo>
                  <a:pt x="5883164" y="7121891"/>
                </a:lnTo>
                <a:lnTo>
                  <a:pt x="5901452" y="7142474"/>
                </a:lnTo>
                <a:cubicBezTo>
                  <a:pt x="5911510" y="7153790"/>
                  <a:pt x="6022534" y="7240658"/>
                  <a:pt x="6148178" y="7335508"/>
                </a:cubicBezTo>
                <a:cubicBezTo>
                  <a:pt x="6273813" y="7430358"/>
                  <a:pt x="6382474" y="7512511"/>
                  <a:pt x="6389646" y="7518063"/>
                </a:cubicBezTo>
                <a:lnTo>
                  <a:pt x="6402677" y="7528170"/>
                </a:lnTo>
                <a:lnTo>
                  <a:pt x="6382798" y="7627601"/>
                </a:lnTo>
                <a:cubicBezTo>
                  <a:pt x="6346127" y="7810957"/>
                  <a:pt x="6332430" y="7926219"/>
                  <a:pt x="6332496" y="8050892"/>
                </a:cubicBezTo>
                <a:lnTo>
                  <a:pt x="6332554" y="8174717"/>
                </a:lnTo>
                <a:lnTo>
                  <a:pt x="6351746" y="8247622"/>
                </a:lnTo>
                <a:cubicBezTo>
                  <a:pt x="6373968" y="8332089"/>
                  <a:pt x="6408363" y="8404155"/>
                  <a:pt x="6440291" y="8433188"/>
                </a:cubicBezTo>
                <a:cubicBezTo>
                  <a:pt x="6452597" y="8444369"/>
                  <a:pt x="6522672" y="8473497"/>
                  <a:pt x="6596015" y="8497900"/>
                </a:cubicBezTo>
                <a:lnTo>
                  <a:pt x="6729365" y="8542277"/>
                </a:lnTo>
                <a:lnTo>
                  <a:pt x="7050415" y="8699116"/>
                </a:lnTo>
                <a:lnTo>
                  <a:pt x="7371474" y="8855945"/>
                </a:lnTo>
                <a:lnTo>
                  <a:pt x="7528455" y="8855250"/>
                </a:lnTo>
                <a:lnTo>
                  <a:pt x="7685446" y="8854545"/>
                </a:lnTo>
                <a:lnTo>
                  <a:pt x="7690047" y="8843248"/>
                </a:lnTo>
                <a:lnTo>
                  <a:pt x="7694647" y="8831942"/>
                </a:lnTo>
                <a:lnTo>
                  <a:pt x="7695400" y="8843848"/>
                </a:lnTo>
                <a:lnTo>
                  <a:pt x="7696153" y="8855754"/>
                </a:lnTo>
                <a:lnTo>
                  <a:pt x="7781878" y="8855754"/>
                </a:lnTo>
                <a:cubicBezTo>
                  <a:pt x="7832674" y="8855754"/>
                  <a:pt x="7867603" y="8851878"/>
                  <a:pt x="7867603" y="8846229"/>
                </a:cubicBezTo>
                <a:cubicBezTo>
                  <a:pt x="7867603" y="8840991"/>
                  <a:pt x="7872146" y="8836704"/>
                  <a:pt x="7877690" y="8836704"/>
                </a:cubicBezTo>
                <a:cubicBezTo>
                  <a:pt x="7883233" y="8836704"/>
                  <a:pt x="7885205" y="8840857"/>
                  <a:pt x="7882071" y="8845934"/>
                </a:cubicBezTo>
                <a:cubicBezTo>
                  <a:pt x="7873299" y="8860127"/>
                  <a:pt x="8079419" y="8857545"/>
                  <a:pt x="8089535" y="8843343"/>
                </a:cubicBezTo>
                <a:lnTo>
                  <a:pt x="8097650" y="8831942"/>
                </a:lnTo>
                <a:lnTo>
                  <a:pt x="8102480" y="8843848"/>
                </a:lnTo>
                <a:cubicBezTo>
                  <a:pt x="8108652" y="8859050"/>
                  <a:pt x="8174469" y="8859402"/>
                  <a:pt x="8189547" y="8844325"/>
                </a:cubicBezTo>
                <a:lnTo>
                  <a:pt x="8200978" y="8832895"/>
                </a:lnTo>
                <a:lnTo>
                  <a:pt x="8200978" y="8844325"/>
                </a:lnTo>
                <a:cubicBezTo>
                  <a:pt x="8200978" y="8859955"/>
                  <a:pt x="8283359" y="8859517"/>
                  <a:pt x="8290674" y="8843848"/>
                </a:cubicBezTo>
                <a:lnTo>
                  <a:pt x="8296228" y="8831942"/>
                </a:lnTo>
                <a:lnTo>
                  <a:pt x="8301619" y="8843363"/>
                </a:lnTo>
                <a:lnTo>
                  <a:pt x="8307019" y="8854793"/>
                </a:lnTo>
                <a:lnTo>
                  <a:pt x="8568433" y="8855440"/>
                </a:lnTo>
                <a:lnTo>
                  <a:pt x="8829847" y="8856097"/>
                </a:lnTo>
                <a:lnTo>
                  <a:pt x="8828580" y="8675113"/>
                </a:lnTo>
                <a:cubicBezTo>
                  <a:pt x="8827865" y="8574005"/>
                  <a:pt x="8823607" y="8496395"/>
                  <a:pt x="8818940" y="8499281"/>
                </a:cubicBezTo>
                <a:cubicBezTo>
                  <a:pt x="8814340" y="8502129"/>
                  <a:pt x="8810577" y="8499910"/>
                  <a:pt x="8810577" y="8494366"/>
                </a:cubicBezTo>
                <a:cubicBezTo>
                  <a:pt x="8810577" y="8488823"/>
                  <a:pt x="8814797" y="8484279"/>
                  <a:pt x="8819959" y="8484279"/>
                </a:cubicBezTo>
                <a:cubicBezTo>
                  <a:pt x="8825884" y="8484279"/>
                  <a:pt x="8829037" y="8393563"/>
                  <a:pt x="8828513" y="8237296"/>
                </a:cubicBezTo>
                <a:lnTo>
                  <a:pt x="8827704" y="7990313"/>
                </a:lnTo>
                <a:lnTo>
                  <a:pt x="8812016" y="7996333"/>
                </a:lnTo>
                <a:lnTo>
                  <a:pt x="8796338" y="8002353"/>
                </a:lnTo>
                <a:lnTo>
                  <a:pt x="8812987" y="7976949"/>
                </a:lnTo>
                <a:cubicBezTo>
                  <a:pt x="8831294" y="7949003"/>
                  <a:pt x="8835790" y="7870088"/>
                  <a:pt x="8819635" y="7860107"/>
                </a:cubicBezTo>
                <a:cubicBezTo>
                  <a:pt x="8813139" y="7856087"/>
                  <a:pt x="8812873" y="7850058"/>
                  <a:pt x="8818874" y="7842819"/>
                </a:cubicBezTo>
                <a:cubicBezTo>
                  <a:pt x="8823950" y="7836703"/>
                  <a:pt x="8827970" y="7791907"/>
                  <a:pt x="8827818" y="7743263"/>
                </a:cubicBezTo>
                <a:lnTo>
                  <a:pt x="8827541" y="7654814"/>
                </a:lnTo>
                <a:lnTo>
                  <a:pt x="8814597" y="7671883"/>
                </a:lnTo>
                <a:cubicBezTo>
                  <a:pt x="8801195" y="7689552"/>
                  <a:pt x="8796728" y="7677950"/>
                  <a:pt x="8806815" y="7651680"/>
                </a:cubicBezTo>
                <a:cubicBezTo>
                  <a:pt x="8809977" y="7643422"/>
                  <a:pt x="8816407" y="7639031"/>
                  <a:pt x="8821102" y="7641936"/>
                </a:cubicBezTo>
                <a:cubicBezTo>
                  <a:pt x="8825789" y="7644832"/>
                  <a:pt x="8829456" y="7626592"/>
                  <a:pt x="8829247" y="7601398"/>
                </a:cubicBezTo>
                <a:lnTo>
                  <a:pt x="8828865" y="7555592"/>
                </a:lnTo>
                <a:lnTo>
                  <a:pt x="8814502" y="7582072"/>
                </a:lnTo>
                <a:cubicBezTo>
                  <a:pt x="8806605" y="7596626"/>
                  <a:pt x="8796138" y="7606065"/>
                  <a:pt x="8791242" y="7603045"/>
                </a:cubicBezTo>
                <a:cubicBezTo>
                  <a:pt x="8786346" y="7600017"/>
                  <a:pt x="8792985" y="7580681"/>
                  <a:pt x="8805986" y="7560088"/>
                </a:cubicBezTo>
                <a:cubicBezTo>
                  <a:pt x="8819179" y="7539181"/>
                  <a:pt x="8829437" y="7508872"/>
                  <a:pt x="8829208" y="7491489"/>
                </a:cubicBezTo>
                <a:lnTo>
                  <a:pt x="8828789" y="7460342"/>
                </a:lnTo>
                <a:lnTo>
                  <a:pt x="8809930" y="7496061"/>
                </a:lnTo>
                <a:cubicBezTo>
                  <a:pt x="8799557" y="7515701"/>
                  <a:pt x="8786889" y="7531779"/>
                  <a:pt x="8781774" y="7531779"/>
                </a:cubicBezTo>
                <a:cubicBezTo>
                  <a:pt x="8768096" y="7531779"/>
                  <a:pt x="8769696" y="7527312"/>
                  <a:pt x="8801052" y="7477859"/>
                </a:cubicBezTo>
                <a:cubicBezTo>
                  <a:pt x="8816769" y="7453074"/>
                  <a:pt x="8829532" y="7421852"/>
                  <a:pt x="8829427" y="7408469"/>
                </a:cubicBezTo>
                <a:lnTo>
                  <a:pt x="8829218" y="7384142"/>
                </a:lnTo>
                <a:lnTo>
                  <a:pt x="8787336" y="7448789"/>
                </a:lnTo>
                <a:cubicBezTo>
                  <a:pt x="8764305" y="7484336"/>
                  <a:pt x="8743293" y="7509929"/>
                  <a:pt x="8740654" y="7505653"/>
                </a:cubicBezTo>
                <a:cubicBezTo>
                  <a:pt x="8738016" y="7501376"/>
                  <a:pt x="8756952" y="7466343"/>
                  <a:pt x="8782736" y="7427805"/>
                </a:cubicBezTo>
                <a:cubicBezTo>
                  <a:pt x="8828951" y="7358739"/>
                  <a:pt x="8841038" y="7318134"/>
                  <a:pt x="8817721" y="7310285"/>
                </a:cubicBezTo>
                <a:lnTo>
                  <a:pt x="8805815" y="7306275"/>
                </a:lnTo>
                <a:lnTo>
                  <a:pt x="8816721" y="7292826"/>
                </a:lnTo>
                <a:cubicBezTo>
                  <a:pt x="8824313" y="7283453"/>
                  <a:pt x="8828018" y="7190461"/>
                  <a:pt x="8828913" y="6986473"/>
                </a:cubicBezTo>
                <a:lnTo>
                  <a:pt x="8830209" y="6693579"/>
                </a:lnTo>
                <a:lnTo>
                  <a:pt x="8813245" y="6693275"/>
                </a:lnTo>
                <a:lnTo>
                  <a:pt x="8796290" y="6692970"/>
                </a:lnTo>
                <a:lnTo>
                  <a:pt x="8812959" y="6680321"/>
                </a:lnTo>
                <a:cubicBezTo>
                  <a:pt x="8824436" y="6671606"/>
                  <a:pt x="8829627" y="6654480"/>
                  <a:pt x="8829627" y="6625352"/>
                </a:cubicBezTo>
                <a:lnTo>
                  <a:pt x="8829627" y="6583042"/>
                </a:lnTo>
                <a:lnTo>
                  <a:pt x="8782945" y="6566259"/>
                </a:lnTo>
                <a:cubicBezTo>
                  <a:pt x="8713765" y="6541379"/>
                  <a:pt x="8618172" y="6479343"/>
                  <a:pt x="8462877" y="6358548"/>
                </a:cubicBezTo>
                <a:cubicBezTo>
                  <a:pt x="8269986" y="6208500"/>
                  <a:pt x="8178927" y="6154845"/>
                  <a:pt x="7786640" y="5960107"/>
                </a:cubicBezTo>
                <a:cubicBezTo>
                  <a:pt x="7598045" y="5866486"/>
                  <a:pt x="7402344" y="5766045"/>
                  <a:pt x="7351747" y="5736908"/>
                </a:cubicBezTo>
                <a:cubicBezTo>
                  <a:pt x="7261555" y="5684968"/>
                  <a:pt x="7224084" y="5674033"/>
                  <a:pt x="7204272" y="5693845"/>
                </a:cubicBezTo>
                <a:cubicBezTo>
                  <a:pt x="7197405" y="5700713"/>
                  <a:pt x="7140016" y="5670204"/>
                  <a:pt x="7017411" y="5594480"/>
                </a:cubicBezTo>
                <a:cubicBezTo>
                  <a:pt x="6920094" y="5534378"/>
                  <a:pt x="6826863" y="5478171"/>
                  <a:pt x="6810242" y="5469569"/>
                </a:cubicBezTo>
                <a:lnTo>
                  <a:pt x="6780019" y="5453949"/>
                </a:lnTo>
                <a:lnTo>
                  <a:pt x="6763465" y="5468922"/>
                </a:lnTo>
                <a:cubicBezTo>
                  <a:pt x="6740557" y="5489658"/>
                  <a:pt x="6729213" y="5487943"/>
                  <a:pt x="6683455" y="5456835"/>
                </a:cubicBezTo>
                <a:cubicBezTo>
                  <a:pt x="6591186" y="5394094"/>
                  <a:pt x="6349346" y="5253390"/>
                  <a:pt x="6238828" y="5198154"/>
                </a:cubicBezTo>
                <a:cubicBezTo>
                  <a:pt x="6085532" y="5121535"/>
                  <a:pt x="6021258" y="5079569"/>
                  <a:pt x="5855409" y="4947819"/>
                </a:cubicBezTo>
                <a:cubicBezTo>
                  <a:pt x="5780780" y="4888526"/>
                  <a:pt x="5661851" y="4796847"/>
                  <a:pt x="5591128" y="4744098"/>
                </a:cubicBezTo>
                <a:lnTo>
                  <a:pt x="5462540" y="4648181"/>
                </a:lnTo>
                <a:lnTo>
                  <a:pt x="5338715" y="4512736"/>
                </a:lnTo>
                <a:cubicBezTo>
                  <a:pt x="5268754" y="4436202"/>
                  <a:pt x="5165170" y="4336476"/>
                  <a:pt x="5100590" y="4283459"/>
                </a:cubicBezTo>
                <a:cubicBezTo>
                  <a:pt x="5037725" y="4231853"/>
                  <a:pt x="4955696" y="4158158"/>
                  <a:pt x="4918310" y="4119696"/>
                </a:cubicBezTo>
                <a:cubicBezTo>
                  <a:pt x="4809897" y="4008187"/>
                  <a:pt x="4708903" y="3969944"/>
                  <a:pt x="4457653" y="3945274"/>
                </a:cubicBezTo>
                <a:lnTo>
                  <a:pt x="4310015" y="3930777"/>
                </a:lnTo>
                <a:lnTo>
                  <a:pt x="4186190" y="3896554"/>
                </a:lnTo>
                <a:cubicBezTo>
                  <a:pt x="4118086" y="3877732"/>
                  <a:pt x="4054459" y="3858206"/>
                  <a:pt x="4044791" y="3853148"/>
                </a:cubicBezTo>
                <a:cubicBezTo>
                  <a:pt x="4027627" y="3844185"/>
                  <a:pt x="3992975" y="3774948"/>
                  <a:pt x="3580876" y="2926442"/>
                </a:cubicBezTo>
                <a:cubicBezTo>
                  <a:pt x="3474015" y="2706415"/>
                  <a:pt x="3106798" y="1965751"/>
                  <a:pt x="2764841" y="1280522"/>
                </a:cubicBezTo>
                <a:lnTo>
                  <a:pt x="2143106" y="34640"/>
                </a:lnTo>
                <a:lnTo>
                  <a:pt x="2107378" y="19266"/>
                </a:lnTo>
                <a:cubicBezTo>
                  <a:pt x="2071802" y="3969"/>
                  <a:pt x="1933842" y="-5708"/>
                  <a:pt x="1885902" y="3731"/>
                </a:cubicBezTo>
                <a:close/>
                <a:moveTo>
                  <a:pt x="1881140" y="39374"/>
                </a:moveTo>
                <a:cubicBezTo>
                  <a:pt x="1790005" y="56785"/>
                  <a:pt x="1706604" y="80636"/>
                  <a:pt x="1465269" y="158341"/>
                </a:cubicBezTo>
                <a:cubicBezTo>
                  <a:pt x="1351788" y="194869"/>
                  <a:pt x="1120969" y="259668"/>
                  <a:pt x="952338" y="302330"/>
                </a:cubicBezTo>
                <a:cubicBezTo>
                  <a:pt x="520741" y="411515"/>
                  <a:pt x="371999" y="465379"/>
                  <a:pt x="276616" y="547027"/>
                </a:cubicBezTo>
                <a:cubicBezTo>
                  <a:pt x="232896" y="584451"/>
                  <a:pt x="229943" y="601434"/>
                  <a:pt x="257680" y="655812"/>
                </a:cubicBezTo>
                <a:lnTo>
                  <a:pt x="277282" y="694236"/>
                </a:lnTo>
                <a:lnTo>
                  <a:pt x="318183" y="656536"/>
                </a:lnTo>
                <a:cubicBezTo>
                  <a:pt x="400679" y="580489"/>
                  <a:pt x="590017" y="509928"/>
                  <a:pt x="1049674" y="383902"/>
                </a:cubicBezTo>
                <a:cubicBezTo>
                  <a:pt x="1194826" y="344107"/>
                  <a:pt x="1413424" y="281870"/>
                  <a:pt x="1535449" y="245590"/>
                </a:cubicBezTo>
                <a:cubicBezTo>
                  <a:pt x="1657474" y="209309"/>
                  <a:pt x="1802321" y="167932"/>
                  <a:pt x="1857327" y="153635"/>
                </a:cubicBezTo>
                <a:lnTo>
                  <a:pt x="1957340" y="127651"/>
                </a:lnTo>
                <a:lnTo>
                  <a:pt x="2054971" y="126870"/>
                </a:lnTo>
                <a:cubicBezTo>
                  <a:pt x="2108664" y="126442"/>
                  <a:pt x="2152602" y="125537"/>
                  <a:pt x="2152602" y="124870"/>
                </a:cubicBezTo>
                <a:cubicBezTo>
                  <a:pt x="2152602" y="124203"/>
                  <a:pt x="2146306" y="108592"/>
                  <a:pt x="2138620" y="90190"/>
                </a:cubicBezTo>
                <a:cubicBezTo>
                  <a:pt x="2128914" y="66949"/>
                  <a:pt x="2115093" y="53356"/>
                  <a:pt x="2093376" y="45698"/>
                </a:cubicBezTo>
                <a:cubicBezTo>
                  <a:pt x="2043856" y="28229"/>
                  <a:pt x="1953559" y="25543"/>
                  <a:pt x="1881140" y="39374"/>
                </a:cubicBezTo>
                <a:close/>
                <a:moveTo>
                  <a:pt x="2000202" y="53147"/>
                </a:moveTo>
                <a:cubicBezTo>
                  <a:pt x="2035493" y="64920"/>
                  <a:pt x="2124628" y="74807"/>
                  <a:pt x="2097919" y="63986"/>
                </a:cubicBezTo>
                <a:cubicBezTo>
                  <a:pt x="2086185" y="59224"/>
                  <a:pt x="2054038" y="53052"/>
                  <a:pt x="2026482" y="50261"/>
                </a:cubicBezTo>
                <a:cubicBezTo>
                  <a:pt x="1993125" y="46889"/>
                  <a:pt x="1984343" y="47851"/>
                  <a:pt x="2000202" y="53147"/>
                </a:cubicBezTo>
                <a:close/>
                <a:moveTo>
                  <a:pt x="2024015" y="91190"/>
                </a:moveTo>
                <a:cubicBezTo>
                  <a:pt x="2034492" y="95733"/>
                  <a:pt x="2064496" y="101981"/>
                  <a:pt x="2090690" y="105086"/>
                </a:cubicBezTo>
                <a:cubicBezTo>
                  <a:pt x="2121475" y="108735"/>
                  <a:pt x="2131181" y="107830"/>
                  <a:pt x="2118141" y="102515"/>
                </a:cubicBezTo>
                <a:cubicBezTo>
                  <a:pt x="2090728" y="91342"/>
                  <a:pt x="1998869" y="80293"/>
                  <a:pt x="2024015" y="91190"/>
                </a:cubicBezTo>
                <a:close/>
                <a:moveTo>
                  <a:pt x="1962102" y="146625"/>
                </a:moveTo>
                <a:cubicBezTo>
                  <a:pt x="1889751" y="160912"/>
                  <a:pt x="1720425" y="206813"/>
                  <a:pt x="1509665" y="269250"/>
                </a:cubicBezTo>
                <a:cubicBezTo>
                  <a:pt x="1378696" y="308045"/>
                  <a:pt x="1198674" y="359423"/>
                  <a:pt x="1109615" y="383417"/>
                </a:cubicBezTo>
                <a:cubicBezTo>
                  <a:pt x="595084" y="522024"/>
                  <a:pt x="393468" y="596834"/>
                  <a:pt x="314335" y="678482"/>
                </a:cubicBezTo>
                <a:lnTo>
                  <a:pt x="282435" y="711391"/>
                </a:lnTo>
                <a:lnTo>
                  <a:pt x="361826" y="880707"/>
                </a:lnTo>
                <a:cubicBezTo>
                  <a:pt x="405498" y="973826"/>
                  <a:pt x="522446" y="1221467"/>
                  <a:pt x="621716" y="1431017"/>
                </a:cubicBezTo>
                <a:cubicBezTo>
                  <a:pt x="720985" y="1640567"/>
                  <a:pt x="883796" y="1985610"/>
                  <a:pt x="983513" y="2197780"/>
                </a:cubicBezTo>
                <a:cubicBezTo>
                  <a:pt x="1321308" y="2916479"/>
                  <a:pt x="1531620" y="3359325"/>
                  <a:pt x="1752514" y="3817030"/>
                </a:cubicBezTo>
                <a:cubicBezTo>
                  <a:pt x="1827095" y="3971573"/>
                  <a:pt x="1925669" y="4177313"/>
                  <a:pt x="1971551" y="4274230"/>
                </a:cubicBezTo>
                <a:cubicBezTo>
                  <a:pt x="2059715" y="4460425"/>
                  <a:pt x="2096634" y="4536453"/>
                  <a:pt x="2459584" y="5279117"/>
                </a:cubicBezTo>
                <a:cubicBezTo>
                  <a:pt x="2585028" y="5535816"/>
                  <a:pt x="2741495" y="5856075"/>
                  <a:pt x="2807275" y="5990806"/>
                </a:cubicBezTo>
                <a:lnTo>
                  <a:pt x="2926880" y="6235780"/>
                </a:lnTo>
                <a:lnTo>
                  <a:pt x="2979144" y="6188011"/>
                </a:lnTo>
                <a:cubicBezTo>
                  <a:pt x="3048143" y="6124947"/>
                  <a:pt x="3178397" y="6062720"/>
                  <a:pt x="3405140" y="5984472"/>
                </a:cubicBezTo>
                <a:cubicBezTo>
                  <a:pt x="3504676" y="5950125"/>
                  <a:pt x="3639693" y="5902176"/>
                  <a:pt x="3705177" y="5877925"/>
                </a:cubicBezTo>
                <a:cubicBezTo>
                  <a:pt x="3821240" y="5834949"/>
                  <a:pt x="4085673" y="5708543"/>
                  <a:pt x="4210003" y="5636619"/>
                </a:cubicBezTo>
                <a:cubicBezTo>
                  <a:pt x="4244055" y="5616921"/>
                  <a:pt x="4319064" y="5576212"/>
                  <a:pt x="4376690" y="5546160"/>
                </a:cubicBezTo>
                <a:cubicBezTo>
                  <a:pt x="4434317" y="5516118"/>
                  <a:pt x="4481465" y="5488743"/>
                  <a:pt x="4481465" y="5485333"/>
                </a:cubicBezTo>
                <a:cubicBezTo>
                  <a:pt x="4481465" y="5471094"/>
                  <a:pt x="4416676" y="5362299"/>
                  <a:pt x="4389854" y="5331504"/>
                </a:cubicBezTo>
                <a:lnTo>
                  <a:pt x="4360822" y="5298167"/>
                </a:lnTo>
                <a:lnTo>
                  <a:pt x="4410218" y="5391646"/>
                </a:lnTo>
                <a:cubicBezTo>
                  <a:pt x="4437383" y="5443062"/>
                  <a:pt x="4457491" y="5487239"/>
                  <a:pt x="4454900" y="5489829"/>
                </a:cubicBezTo>
                <a:cubicBezTo>
                  <a:pt x="4452309" y="5492420"/>
                  <a:pt x="4419448" y="5440794"/>
                  <a:pt x="4381881" y="5375110"/>
                </a:cubicBezTo>
                <a:cubicBezTo>
                  <a:pt x="4317187" y="5262010"/>
                  <a:pt x="4295728" y="5231987"/>
                  <a:pt x="4295728" y="5254561"/>
                </a:cubicBezTo>
                <a:cubicBezTo>
                  <a:pt x="4295728" y="5260010"/>
                  <a:pt x="4323960" y="5318122"/>
                  <a:pt x="4358478" y="5383711"/>
                </a:cubicBezTo>
                <a:cubicBezTo>
                  <a:pt x="4392987" y="5449291"/>
                  <a:pt x="4418886" y="5502954"/>
                  <a:pt x="4416038" y="5502954"/>
                </a:cubicBezTo>
                <a:cubicBezTo>
                  <a:pt x="4413180" y="5502954"/>
                  <a:pt x="4384586" y="5455844"/>
                  <a:pt x="4352506" y="5398266"/>
                </a:cubicBezTo>
                <a:cubicBezTo>
                  <a:pt x="4320416" y="5340696"/>
                  <a:pt x="4286088" y="5283899"/>
                  <a:pt x="4276211" y="5272059"/>
                </a:cubicBezTo>
                <a:lnTo>
                  <a:pt x="4258266" y="5250542"/>
                </a:lnTo>
                <a:lnTo>
                  <a:pt x="4257980" y="5264829"/>
                </a:lnTo>
                <a:cubicBezTo>
                  <a:pt x="4257828" y="5272688"/>
                  <a:pt x="4266895" y="5294119"/>
                  <a:pt x="4278135" y="5312454"/>
                </a:cubicBezTo>
                <a:cubicBezTo>
                  <a:pt x="4302224" y="5351736"/>
                  <a:pt x="4372842" y="5502954"/>
                  <a:pt x="4367099" y="5502954"/>
                </a:cubicBezTo>
                <a:cubicBezTo>
                  <a:pt x="4364917" y="5502954"/>
                  <a:pt x="4336914" y="5451520"/>
                  <a:pt x="4304862" y="5388654"/>
                </a:cubicBezTo>
                <a:cubicBezTo>
                  <a:pt x="4250512" y="5282041"/>
                  <a:pt x="4229053" y="5253800"/>
                  <a:pt x="4229053" y="5288880"/>
                </a:cubicBezTo>
                <a:cubicBezTo>
                  <a:pt x="4229053" y="5296872"/>
                  <a:pt x="4244331" y="5333743"/>
                  <a:pt x="4263000" y="5370814"/>
                </a:cubicBezTo>
                <a:cubicBezTo>
                  <a:pt x="4281669" y="5407895"/>
                  <a:pt x="4295166" y="5440023"/>
                  <a:pt x="4292975" y="5442204"/>
                </a:cubicBezTo>
                <a:cubicBezTo>
                  <a:pt x="4290794" y="5444395"/>
                  <a:pt x="4274915" y="5417163"/>
                  <a:pt x="4257704" y="5381701"/>
                </a:cubicBezTo>
                <a:cubicBezTo>
                  <a:pt x="4223852" y="5311969"/>
                  <a:pt x="4203488" y="5283794"/>
                  <a:pt x="4187095" y="5284022"/>
                </a:cubicBezTo>
                <a:cubicBezTo>
                  <a:pt x="4180351" y="5284118"/>
                  <a:pt x="4180037" y="5286651"/>
                  <a:pt x="4186190" y="5291166"/>
                </a:cubicBezTo>
                <a:cubicBezTo>
                  <a:pt x="4191429" y="5295014"/>
                  <a:pt x="4196315" y="5304597"/>
                  <a:pt x="4197039" y="5312454"/>
                </a:cubicBezTo>
                <a:cubicBezTo>
                  <a:pt x="4197763" y="5320313"/>
                  <a:pt x="4201249" y="5335315"/>
                  <a:pt x="4204792" y="5345792"/>
                </a:cubicBezTo>
                <a:cubicBezTo>
                  <a:pt x="4208326" y="5356270"/>
                  <a:pt x="4204345" y="5352993"/>
                  <a:pt x="4195944" y="5338515"/>
                </a:cubicBezTo>
                <a:lnTo>
                  <a:pt x="4180675" y="5312188"/>
                </a:lnTo>
                <a:lnTo>
                  <a:pt x="4161187" y="5322618"/>
                </a:lnTo>
                <a:cubicBezTo>
                  <a:pt x="4150471" y="5328352"/>
                  <a:pt x="4140737" y="5331628"/>
                  <a:pt x="4139556" y="5329895"/>
                </a:cubicBezTo>
                <a:cubicBezTo>
                  <a:pt x="4138384" y="5328162"/>
                  <a:pt x="4122677" y="5297300"/>
                  <a:pt x="4104656" y="5261305"/>
                </a:cubicBezTo>
                <a:cubicBezTo>
                  <a:pt x="4074547" y="5201184"/>
                  <a:pt x="4054726" y="5178800"/>
                  <a:pt x="4042458" y="5191068"/>
                </a:cubicBezTo>
                <a:cubicBezTo>
                  <a:pt x="4039819" y="5193706"/>
                  <a:pt x="4046963" y="5213709"/>
                  <a:pt x="4058336" y="5235521"/>
                </a:cubicBezTo>
                <a:cubicBezTo>
                  <a:pt x="4080986" y="5278975"/>
                  <a:pt x="4078834" y="5288880"/>
                  <a:pt x="4048792" y="5279346"/>
                </a:cubicBezTo>
                <a:cubicBezTo>
                  <a:pt x="4028694" y="5272964"/>
                  <a:pt x="4021170" y="5255304"/>
                  <a:pt x="4038552" y="5255304"/>
                </a:cubicBezTo>
                <a:cubicBezTo>
                  <a:pt x="4043791" y="5255304"/>
                  <a:pt x="4048077" y="5259591"/>
                  <a:pt x="4048077" y="5264829"/>
                </a:cubicBezTo>
                <a:cubicBezTo>
                  <a:pt x="4048077" y="5270069"/>
                  <a:pt x="4052754" y="5274354"/>
                  <a:pt x="4058479" y="5274354"/>
                </a:cubicBezTo>
                <a:cubicBezTo>
                  <a:pt x="4064422" y="5274354"/>
                  <a:pt x="4061136" y="5261086"/>
                  <a:pt x="4050802" y="5243398"/>
                </a:cubicBezTo>
                <a:cubicBezTo>
                  <a:pt x="4040858" y="5226377"/>
                  <a:pt x="4028675" y="5212376"/>
                  <a:pt x="4023732" y="5212300"/>
                </a:cubicBezTo>
                <a:cubicBezTo>
                  <a:pt x="4018788" y="5212213"/>
                  <a:pt x="4009434" y="5208775"/>
                  <a:pt x="4002939" y="5204660"/>
                </a:cubicBezTo>
                <a:cubicBezTo>
                  <a:pt x="3994833" y="5199507"/>
                  <a:pt x="3992918" y="5201784"/>
                  <a:pt x="3996814" y="5211947"/>
                </a:cubicBezTo>
                <a:cubicBezTo>
                  <a:pt x="3999938" y="5220081"/>
                  <a:pt x="3999995" y="5226729"/>
                  <a:pt x="3996957" y="5226729"/>
                </a:cubicBezTo>
                <a:cubicBezTo>
                  <a:pt x="3988280" y="5226729"/>
                  <a:pt x="3960324" y="5168427"/>
                  <a:pt x="3966191" y="5162569"/>
                </a:cubicBezTo>
                <a:cubicBezTo>
                  <a:pt x="3969068" y="5159683"/>
                  <a:pt x="3974030" y="5164103"/>
                  <a:pt x="3977202" y="5172380"/>
                </a:cubicBezTo>
                <a:cubicBezTo>
                  <a:pt x="3980383" y="5180657"/>
                  <a:pt x="3989051" y="5185096"/>
                  <a:pt x="3996481" y="5182248"/>
                </a:cubicBezTo>
                <a:cubicBezTo>
                  <a:pt x="4003900" y="5179400"/>
                  <a:pt x="4009977" y="5182524"/>
                  <a:pt x="4009977" y="5189201"/>
                </a:cubicBezTo>
                <a:cubicBezTo>
                  <a:pt x="4009977" y="5195869"/>
                  <a:pt x="4012435" y="5198869"/>
                  <a:pt x="4015445" y="5195869"/>
                </a:cubicBezTo>
                <a:cubicBezTo>
                  <a:pt x="4024979" y="5186324"/>
                  <a:pt x="3990394" y="5129994"/>
                  <a:pt x="3978459" y="5135633"/>
                </a:cubicBezTo>
                <a:cubicBezTo>
                  <a:pt x="3972220" y="5138576"/>
                  <a:pt x="3959371" y="5143700"/>
                  <a:pt x="3949903" y="5147015"/>
                </a:cubicBezTo>
                <a:cubicBezTo>
                  <a:pt x="3939197" y="5150759"/>
                  <a:pt x="3934720" y="5158855"/>
                  <a:pt x="3938045" y="5168446"/>
                </a:cubicBezTo>
                <a:cubicBezTo>
                  <a:pt x="3943931" y="5185448"/>
                  <a:pt x="3902278" y="5141500"/>
                  <a:pt x="3887248" y="5114868"/>
                </a:cubicBezTo>
                <a:lnTo>
                  <a:pt x="3877818" y="5098142"/>
                </a:lnTo>
                <a:lnTo>
                  <a:pt x="3867474" y="5108362"/>
                </a:lnTo>
                <a:lnTo>
                  <a:pt x="3857139" y="5118583"/>
                </a:lnTo>
                <a:lnTo>
                  <a:pt x="3871770" y="5153606"/>
                </a:lnTo>
                <a:cubicBezTo>
                  <a:pt x="3896144" y="5211937"/>
                  <a:pt x="3879018" y="5192907"/>
                  <a:pt x="3843290" y="5121954"/>
                </a:cubicBezTo>
                <a:cubicBezTo>
                  <a:pt x="3824345" y="5084340"/>
                  <a:pt x="3803542" y="5055279"/>
                  <a:pt x="3795541" y="5055279"/>
                </a:cubicBezTo>
                <a:cubicBezTo>
                  <a:pt x="3776853" y="5055279"/>
                  <a:pt x="3777615" y="5061233"/>
                  <a:pt x="3801209" y="5099399"/>
                </a:cubicBezTo>
                <a:lnTo>
                  <a:pt x="3821030" y="5131479"/>
                </a:lnTo>
                <a:lnTo>
                  <a:pt x="3805971" y="5131479"/>
                </a:lnTo>
                <a:cubicBezTo>
                  <a:pt x="3797684" y="5131479"/>
                  <a:pt x="3790902" y="5137909"/>
                  <a:pt x="3790902" y="5145767"/>
                </a:cubicBezTo>
                <a:cubicBezTo>
                  <a:pt x="3790902" y="5159902"/>
                  <a:pt x="3753545" y="5166770"/>
                  <a:pt x="3752012" y="5152911"/>
                </a:cubicBezTo>
                <a:cubicBezTo>
                  <a:pt x="3751574" y="5148977"/>
                  <a:pt x="3750155" y="5136185"/>
                  <a:pt x="3748849" y="5124479"/>
                </a:cubicBezTo>
                <a:cubicBezTo>
                  <a:pt x="3747545" y="5112763"/>
                  <a:pt x="3739334" y="5095285"/>
                  <a:pt x="3730590" y="5085626"/>
                </a:cubicBezTo>
                <a:cubicBezTo>
                  <a:pt x="3721856" y="5075968"/>
                  <a:pt x="3714702" y="5063709"/>
                  <a:pt x="3714702" y="5058385"/>
                </a:cubicBezTo>
                <a:cubicBezTo>
                  <a:pt x="3714702" y="5045288"/>
                  <a:pt x="3677888" y="5012712"/>
                  <a:pt x="3670945" y="5019666"/>
                </a:cubicBezTo>
                <a:cubicBezTo>
                  <a:pt x="3667897" y="5022713"/>
                  <a:pt x="3676898" y="5044831"/>
                  <a:pt x="3690957" y="5068815"/>
                </a:cubicBezTo>
                <a:cubicBezTo>
                  <a:pt x="3705016" y="5092808"/>
                  <a:pt x="3712607" y="5112429"/>
                  <a:pt x="3707835" y="5112429"/>
                </a:cubicBezTo>
                <a:cubicBezTo>
                  <a:pt x="3703063" y="5112429"/>
                  <a:pt x="3689757" y="5095694"/>
                  <a:pt x="3678260" y="5075244"/>
                </a:cubicBezTo>
                <a:lnTo>
                  <a:pt x="3657362" y="5038058"/>
                </a:lnTo>
                <a:lnTo>
                  <a:pt x="3638912" y="5042888"/>
                </a:lnTo>
                <a:lnTo>
                  <a:pt x="3620462" y="5047707"/>
                </a:lnTo>
                <a:lnTo>
                  <a:pt x="3639007" y="5082312"/>
                </a:lnTo>
                <a:cubicBezTo>
                  <a:pt x="3661277" y="5123860"/>
                  <a:pt x="3662734" y="5138119"/>
                  <a:pt x="3643046" y="5121774"/>
                </a:cubicBezTo>
                <a:lnTo>
                  <a:pt x="3628539" y="5109734"/>
                </a:lnTo>
                <a:lnTo>
                  <a:pt x="3634540" y="5125374"/>
                </a:lnTo>
                <a:lnTo>
                  <a:pt x="3640541" y="5141004"/>
                </a:lnTo>
                <a:lnTo>
                  <a:pt x="3622062" y="5141004"/>
                </a:lnTo>
                <a:cubicBezTo>
                  <a:pt x="3611890" y="5141004"/>
                  <a:pt x="3601012" y="5138442"/>
                  <a:pt x="3597888" y="5135309"/>
                </a:cubicBezTo>
                <a:cubicBezTo>
                  <a:pt x="3587277" y="5124707"/>
                  <a:pt x="3602336" y="5102904"/>
                  <a:pt x="3620272" y="5102904"/>
                </a:cubicBezTo>
                <a:lnTo>
                  <a:pt x="3638093" y="5102904"/>
                </a:lnTo>
                <a:lnTo>
                  <a:pt x="3627244" y="5079092"/>
                </a:lnTo>
                <a:cubicBezTo>
                  <a:pt x="3615995" y="5054394"/>
                  <a:pt x="3591106" y="5046317"/>
                  <a:pt x="3590573" y="5067186"/>
                </a:cubicBezTo>
                <a:cubicBezTo>
                  <a:pt x="3590401" y="5073892"/>
                  <a:pt x="3584162" y="5071015"/>
                  <a:pt x="3576285" y="5060604"/>
                </a:cubicBezTo>
                <a:lnTo>
                  <a:pt x="3562302" y="5042116"/>
                </a:lnTo>
                <a:lnTo>
                  <a:pt x="3562302" y="5056318"/>
                </a:lnTo>
                <a:cubicBezTo>
                  <a:pt x="3562302" y="5064128"/>
                  <a:pt x="3557435" y="5075387"/>
                  <a:pt x="3551482" y="5081340"/>
                </a:cubicBezTo>
                <a:lnTo>
                  <a:pt x="3540671" y="5092151"/>
                </a:lnTo>
                <a:lnTo>
                  <a:pt x="3526126" y="5077616"/>
                </a:lnTo>
                <a:lnTo>
                  <a:pt x="3511591" y="5063071"/>
                </a:lnTo>
                <a:lnTo>
                  <a:pt x="3525041" y="5054575"/>
                </a:lnTo>
                <a:cubicBezTo>
                  <a:pt x="3532441" y="5049889"/>
                  <a:pt x="3542681" y="5044593"/>
                  <a:pt x="3547815" y="5042802"/>
                </a:cubicBezTo>
                <a:cubicBezTo>
                  <a:pt x="3552939" y="5041011"/>
                  <a:pt x="3549425" y="5027771"/>
                  <a:pt x="3540004" y="5013389"/>
                </a:cubicBezTo>
                <a:lnTo>
                  <a:pt x="3522869" y="4987233"/>
                </a:lnTo>
                <a:lnTo>
                  <a:pt x="3506867" y="5005473"/>
                </a:lnTo>
                <a:cubicBezTo>
                  <a:pt x="3498066" y="5015513"/>
                  <a:pt x="3485512" y="5021894"/>
                  <a:pt x="3478959" y="5019656"/>
                </a:cubicBezTo>
                <a:cubicBezTo>
                  <a:pt x="3472329" y="5017389"/>
                  <a:pt x="3467052" y="5023219"/>
                  <a:pt x="3467052" y="5032791"/>
                </a:cubicBezTo>
                <a:lnTo>
                  <a:pt x="3467052" y="5049993"/>
                </a:lnTo>
                <a:lnTo>
                  <a:pt x="3450565" y="5026457"/>
                </a:lnTo>
                <a:cubicBezTo>
                  <a:pt x="3441497" y="5013513"/>
                  <a:pt x="3433582" y="4998625"/>
                  <a:pt x="3432962" y="4993377"/>
                </a:cubicBezTo>
                <a:cubicBezTo>
                  <a:pt x="3432353" y="4988138"/>
                  <a:pt x="3431134" y="4977413"/>
                  <a:pt x="3430257" y="4969554"/>
                </a:cubicBezTo>
                <a:lnTo>
                  <a:pt x="3428657" y="4955267"/>
                </a:lnTo>
                <a:lnTo>
                  <a:pt x="3420009" y="4968945"/>
                </a:lnTo>
                <a:lnTo>
                  <a:pt x="3411350" y="4982623"/>
                </a:lnTo>
                <a:lnTo>
                  <a:pt x="3389719" y="4945952"/>
                </a:lnTo>
                <a:cubicBezTo>
                  <a:pt x="3377813" y="4925787"/>
                  <a:pt x="3366611" y="4913700"/>
                  <a:pt x="3364811" y="4919091"/>
                </a:cubicBezTo>
                <a:cubicBezTo>
                  <a:pt x="3359972" y="4933607"/>
                  <a:pt x="3385233" y="4992919"/>
                  <a:pt x="3527965" y="5302263"/>
                </a:cubicBezTo>
                <a:cubicBezTo>
                  <a:pt x="3599098" y="5456435"/>
                  <a:pt x="3655819" y="5584060"/>
                  <a:pt x="3654000" y="5585879"/>
                </a:cubicBezTo>
                <a:cubicBezTo>
                  <a:pt x="3650923" y="5588956"/>
                  <a:pt x="3416760" y="5089284"/>
                  <a:pt x="3371860" y="4983842"/>
                </a:cubicBezTo>
                <a:cubicBezTo>
                  <a:pt x="3350057" y="4932626"/>
                  <a:pt x="3295145" y="4846377"/>
                  <a:pt x="3284087" y="4845977"/>
                </a:cubicBezTo>
                <a:cubicBezTo>
                  <a:pt x="3280372" y="4845844"/>
                  <a:pt x="3288268" y="4867485"/>
                  <a:pt x="3301622" y="4894079"/>
                </a:cubicBezTo>
                <a:cubicBezTo>
                  <a:pt x="3325959" y="4942542"/>
                  <a:pt x="3329064" y="4971412"/>
                  <a:pt x="3305118" y="4926673"/>
                </a:cubicBezTo>
                <a:cubicBezTo>
                  <a:pt x="3298117" y="4913586"/>
                  <a:pt x="3288573" y="4902879"/>
                  <a:pt x="3283906" y="4902879"/>
                </a:cubicBezTo>
                <a:cubicBezTo>
                  <a:pt x="3279239" y="4902879"/>
                  <a:pt x="3278086" y="4907176"/>
                  <a:pt x="3281325" y="4912424"/>
                </a:cubicBezTo>
                <a:cubicBezTo>
                  <a:pt x="3284573" y="4917672"/>
                  <a:pt x="3275533" y="4926407"/>
                  <a:pt x="3261246" y="4931845"/>
                </a:cubicBezTo>
                <a:lnTo>
                  <a:pt x="3235271" y="4941722"/>
                </a:lnTo>
                <a:lnTo>
                  <a:pt x="3227480" y="4929445"/>
                </a:lnTo>
                <a:lnTo>
                  <a:pt x="3219698" y="4917167"/>
                </a:lnTo>
                <a:lnTo>
                  <a:pt x="3219545" y="4930235"/>
                </a:lnTo>
                <a:lnTo>
                  <a:pt x="3219402" y="4943313"/>
                </a:lnTo>
                <a:lnTo>
                  <a:pt x="3203334" y="4930235"/>
                </a:lnTo>
                <a:lnTo>
                  <a:pt x="3187265" y="4917167"/>
                </a:lnTo>
                <a:lnTo>
                  <a:pt x="3193209" y="4933046"/>
                </a:lnTo>
                <a:cubicBezTo>
                  <a:pt x="3200524" y="4952600"/>
                  <a:pt x="3172006" y="4966145"/>
                  <a:pt x="3160776" y="4948447"/>
                </a:cubicBezTo>
                <a:cubicBezTo>
                  <a:pt x="3147679" y="4927797"/>
                  <a:pt x="3151394" y="4923825"/>
                  <a:pt x="3189951" y="4917320"/>
                </a:cubicBezTo>
                <a:cubicBezTo>
                  <a:pt x="3210420" y="4913853"/>
                  <a:pt x="3233861" y="4905975"/>
                  <a:pt x="3242044" y="4899813"/>
                </a:cubicBezTo>
                <a:lnTo>
                  <a:pt x="3256921" y="4888592"/>
                </a:lnTo>
                <a:lnTo>
                  <a:pt x="3237567" y="4864780"/>
                </a:lnTo>
                <a:lnTo>
                  <a:pt x="3218212" y="4840967"/>
                </a:lnTo>
                <a:lnTo>
                  <a:pt x="3224822" y="4864332"/>
                </a:lnTo>
                <a:lnTo>
                  <a:pt x="3231442" y="4887707"/>
                </a:lnTo>
                <a:lnTo>
                  <a:pt x="3214516" y="4870771"/>
                </a:lnTo>
                <a:lnTo>
                  <a:pt x="3197581" y="4853845"/>
                </a:lnTo>
                <a:lnTo>
                  <a:pt x="3189446" y="4866456"/>
                </a:lnTo>
                <a:lnTo>
                  <a:pt x="3181302" y="4879067"/>
                </a:lnTo>
                <a:lnTo>
                  <a:pt x="3171920" y="4864780"/>
                </a:lnTo>
                <a:cubicBezTo>
                  <a:pt x="3159843" y="4846387"/>
                  <a:pt x="3159795" y="4836205"/>
                  <a:pt x="3171777" y="4836205"/>
                </a:cubicBezTo>
                <a:cubicBezTo>
                  <a:pt x="3185370" y="4836205"/>
                  <a:pt x="3183560" y="4823689"/>
                  <a:pt x="3166872" y="4802305"/>
                </a:cubicBezTo>
                <a:lnTo>
                  <a:pt x="3152432" y="4783817"/>
                </a:lnTo>
                <a:lnTo>
                  <a:pt x="3157995" y="4812392"/>
                </a:lnTo>
                <a:lnTo>
                  <a:pt x="3163548" y="4840967"/>
                </a:lnTo>
                <a:lnTo>
                  <a:pt x="3148165" y="4821917"/>
                </a:lnTo>
                <a:cubicBezTo>
                  <a:pt x="3139612" y="4811335"/>
                  <a:pt x="3124248" y="4804239"/>
                  <a:pt x="3113599" y="4805944"/>
                </a:cubicBezTo>
                <a:cubicBezTo>
                  <a:pt x="3101645" y="4807858"/>
                  <a:pt x="3095387" y="4804277"/>
                  <a:pt x="3096978" y="4796419"/>
                </a:cubicBezTo>
                <a:cubicBezTo>
                  <a:pt x="3098378" y="4789485"/>
                  <a:pt x="3096397" y="4771968"/>
                  <a:pt x="3092567" y="4757481"/>
                </a:cubicBezTo>
                <a:lnTo>
                  <a:pt x="3085614" y="4731134"/>
                </a:lnTo>
                <a:lnTo>
                  <a:pt x="3064402" y="4735640"/>
                </a:lnTo>
                <a:cubicBezTo>
                  <a:pt x="3052734" y="4738116"/>
                  <a:pt x="3033551" y="4742965"/>
                  <a:pt x="3021759" y="4746422"/>
                </a:cubicBezTo>
                <a:cubicBezTo>
                  <a:pt x="3008576" y="4750280"/>
                  <a:pt x="3000327" y="4748603"/>
                  <a:pt x="3000327" y="4742069"/>
                </a:cubicBezTo>
                <a:cubicBezTo>
                  <a:pt x="3000327" y="4736211"/>
                  <a:pt x="2996175" y="4731430"/>
                  <a:pt x="2991098" y="4731430"/>
                </a:cubicBezTo>
                <a:cubicBezTo>
                  <a:pt x="2986030" y="4731430"/>
                  <a:pt x="2984344" y="4737859"/>
                  <a:pt x="2987354" y="4745717"/>
                </a:cubicBezTo>
                <a:cubicBezTo>
                  <a:pt x="2990374" y="4753575"/>
                  <a:pt x="2988097" y="4760005"/>
                  <a:pt x="2982297" y="4760005"/>
                </a:cubicBezTo>
                <a:cubicBezTo>
                  <a:pt x="2976496" y="4760005"/>
                  <a:pt x="2971752" y="4755718"/>
                  <a:pt x="2971752" y="4750480"/>
                </a:cubicBezTo>
                <a:cubicBezTo>
                  <a:pt x="2971752" y="4745241"/>
                  <a:pt x="2967600" y="4740955"/>
                  <a:pt x="2962523" y="4740955"/>
                </a:cubicBezTo>
                <a:cubicBezTo>
                  <a:pt x="2957455" y="4740955"/>
                  <a:pt x="2955636" y="4748460"/>
                  <a:pt x="2958484" y="4757624"/>
                </a:cubicBezTo>
                <a:lnTo>
                  <a:pt x="2963666" y="4774292"/>
                </a:lnTo>
                <a:lnTo>
                  <a:pt x="2952312" y="4756490"/>
                </a:lnTo>
                <a:lnTo>
                  <a:pt x="2940958" y="4738688"/>
                </a:lnTo>
                <a:lnTo>
                  <a:pt x="2953522" y="4730925"/>
                </a:lnTo>
                <a:cubicBezTo>
                  <a:pt x="2960427" y="4726658"/>
                  <a:pt x="2969200" y="4725096"/>
                  <a:pt x="2973019" y="4727448"/>
                </a:cubicBezTo>
                <a:cubicBezTo>
                  <a:pt x="2976839" y="4729810"/>
                  <a:pt x="2982649" y="4727381"/>
                  <a:pt x="2985945" y="4722057"/>
                </a:cubicBezTo>
                <a:cubicBezTo>
                  <a:pt x="2994355" y="4708446"/>
                  <a:pt x="3026350" y="4709989"/>
                  <a:pt x="3032122" y="4724286"/>
                </a:cubicBezTo>
                <a:cubicBezTo>
                  <a:pt x="3034760" y="4730839"/>
                  <a:pt x="3037265" y="4726801"/>
                  <a:pt x="3037675" y="4715323"/>
                </a:cubicBezTo>
                <a:cubicBezTo>
                  <a:pt x="3038085" y="4703845"/>
                  <a:pt x="3034474" y="4692015"/>
                  <a:pt x="3029655" y="4689034"/>
                </a:cubicBezTo>
                <a:cubicBezTo>
                  <a:pt x="3024826" y="4686053"/>
                  <a:pt x="3013386" y="4663288"/>
                  <a:pt x="3004223" y="4638466"/>
                </a:cubicBezTo>
                <a:cubicBezTo>
                  <a:pt x="2995070" y="4613634"/>
                  <a:pt x="2981277" y="4585897"/>
                  <a:pt x="2973591" y="4576829"/>
                </a:cubicBezTo>
                <a:lnTo>
                  <a:pt x="2959599" y="4560342"/>
                </a:lnTo>
                <a:lnTo>
                  <a:pt x="2970600" y="4547083"/>
                </a:lnTo>
                <a:cubicBezTo>
                  <a:pt x="2983906" y="4531052"/>
                  <a:pt x="2974877" y="4502830"/>
                  <a:pt x="2956446" y="4502830"/>
                </a:cubicBezTo>
                <a:cubicBezTo>
                  <a:pt x="2940663" y="4502830"/>
                  <a:pt x="2938682" y="4478160"/>
                  <a:pt x="2953731" y="4468854"/>
                </a:cubicBezTo>
                <a:cubicBezTo>
                  <a:pt x="2960323" y="4464787"/>
                  <a:pt x="2962018" y="4448223"/>
                  <a:pt x="2958265" y="4424734"/>
                </a:cubicBezTo>
                <a:cubicBezTo>
                  <a:pt x="2954912" y="4403751"/>
                  <a:pt x="2955970" y="4389425"/>
                  <a:pt x="2960665" y="4392321"/>
                </a:cubicBezTo>
                <a:cubicBezTo>
                  <a:pt x="2965285" y="4395188"/>
                  <a:pt x="2975762" y="4380500"/>
                  <a:pt x="2983935" y="4359688"/>
                </a:cubicBezTo>
                <a:lnTo>
                  <a:pt x="2998794" y="4321855"/>
                </a:lnTo>
                <a:lnTo>
                  <a:pt x="2985840" y="4321855"/>
                </a:lnTo>
                <a:cubicBezTo>
                  <a:pt x="2978706" y="4321855"/>
                  <a:pt x="2969886" y="4326693"/>
                  <a:pt x="2966237" y="4332599"/>
                </a:cubicBezTo>
                <a:cubicBezTo>
                  <a:pt x="2961694" y="4339943"/>
                  <a:pt x="2956827" y="4338409"/>
                  <a:pt x="2950864" y="4327760"/>
                </a:cubicBezTo>
                <a:cubicBezTo>
                  <a:pt x="2946073" y="4319197"/>
                  <a:pt x="2945263" y="4307139"/>
                  <a:pt x="2949064" y="4300976"/>
                </a:cubicBezTo>
                <a:cubicBezTo>
                  <a:pt x="2953788" y="4293337"/>
                  <a:pt x="2958284" y="4295632"/>
                  <a:pt x="2963199" y="4308196"/>
                </a:cubicBezTo>
                <a:lnTo>
                  <a:pt x="2970410" y="4326617"/>
                </a:lnTo>
                <a:lnTo>
                  <a:pt x="2971229" y="4307567"/>
                </a:lnTo>
                <a:lnTo>
                  <a:pt x="2972048" y="4288517"/>
                </a:lnTo>
                <a:lnTo>
                  <a:pt x="2981277" y="4302805"/>
                </a:lnTo>
                <a:lnTo>
                  <a:pt x="2990507" y="4317092"/>
                </a:lnTo>
                <a:lnTo>
                  <a:pt x="2990802" y="4298042"/>
                </a:lnTo>
                <a:lnTo>
                  <a:pt x="2991098" y="4278992"/>
                </a:lnTo>
                <a:lnTo>
                  <a:pt x="2999746" y="4292670"/>
                </a:lnTo>
                <a:lnTo>
                  <a:pt x="3008405" y="4306339"/>
                </a:lnTo>
                <a:lnTo>
                  <a:pt x="3023416" y="4293880"/>
                </a:lnTo>
                <a:cubicBezTo>
                  <a:pt x="3031674" y="4287031"/>
                  <a:pt x="3038427" y="4276411"/>
                  <a:pt x="3038427" y="4270296"/>
                </a:cubicBezTo>
                <a:cubicBezTo>
                  <a:pt x="3038427" y="4264171"/>
                  <a:pt x="2968295" y="4107171"/>
                  <a:pt x="2882579" y="3921414"/>
                </a:cubicBezTo>
                <a:cubicBezTo>
                  <a:pt x="2528630" y="3154366"/>
                  <a:pt x="2447449" y="2976077"/>
                  <a:pt x="2450668" y="2972857"/>
                </a:cubicBezTo>
                <a:cubicBezTo>
                  <a:pt x="2454774" y="2968762"/>
                  <a:pt x="2548661" y="3169520"/>
                  <a:pt x="2843203" y="3812267"/>
                </a:cubicBezTo>
                <a:cubicBezTo>
                  <a:pt x="2970867" y="4090854"/>
                  <a:pt x="3049219" y="4259628"/>
                  <a:pt x="3052363" y="4262762"/>
                </a:cubicBezTo>
                <a:cubicBezTo>
                  <a:pt x="3056135" y="4266533"/>
                  <a:pt x="3151908" y="4237711"/>
                  <a:pt x="3173311" y="4226367"/>
                </a:cubicBezTo>
                <a:cubicBezTo>
                  <a:pt x="3184274" y="4220556"/>
                  <a:pt x="3190761" y="4222233"/>
                  <a:pt x="3194447" y="4231815"/>
                </a:cubicBezTo>
                <a:cubicBezTo>
                  <a:pt x="3202619" y="4253113"/>
                  <a:pt x="3219460" y="4248208"/>
                  <a:pt x="3216907" y="4225271"/>
                </a:cubicBezTo>
                <a:lnTo>
                  <a:pt x="3214640" y="4204888"/>
                </a:lnTo>
                <a:lnTo>
                  <a:pt x="3241939" y="4195534"/>
                </a:lnTo>
                <a:lnTo>
                  <a:pt x="3269228" y="4186180"/>
                </a:lnTo>
                <a:lnTo>
                  <a:pt x="3277134" y="4198973"/>
                </a:lnTo>
                <a:cubicBezTo>
                  <a:pt x="3281486" y="4206012"/>
                  <a:pt x="3282896" y="4213908"/>
                  <a:pt x="3280277" y="4216527"/>
                </a:cubicBezTo>
                <a:cubicBezTo>
                  <a:pt x="3277657" y="4219146"/>
                  <a:pt x="3271533" y="4214984"/>
                  <a:pt x="3266656" y="4207279"/>
                </a:cubicBezTo>
                <a:lnTo>
                  <a:pt x="3257798" y="4193267"/>
                </a:lnTo>
                <a:lnTo>
                  <a:pt x="3257645" y="4209936"/>
                </a:lnTo>
                <a:cubicBezTo>
                  <a:pt x="3257484" y="4229138"/>
                  <a:pt x="3242415" y="4232320"/>
                  <a:pt x="3235090" y="4214699"/>
                </a:cubicBezTo>
                <a:cubicBezTo>
                  <a:pt x="3232366" y="4208155"/>
                  <a:pt x="3231290" y="4213013"/>
                  <a:pt x="3232690" y="4225509"/>
                </a:cubicBezTo>
                <a:lnTo>
                  <a:pt x="3235252" y="4248217"/>
                </a:lnTo>
                <a:lnTo>
                  <a:pt x="3301146" y="4265124"/>
                </a:lnTo>
                <a:cubicBezTo>
                  <a:pt x="3337389" y="4274430"/>
                  <a:pt x="3379108" y="4286707"/>
                  <a:pt x="3393853" y="4292423"/>
                </a:cubicBezTo>
                <a:cubicBezTo>
                  <a:pt x="3427943" y="4305624"/>
                  <a:pt x="3426752" y="4305814"/>
                  <a:pt x="3432010" y="4286136"/>
                </a:cubicBezTo>
                <a:lnTo>
                  <a:pt x="3436458" y="4269467"/>
                </a:lnTo>
                <a:lnTo>
                  <a:pt x="3443011" y="4289622"/>
                </a:lnTo>
                <a:cubicBezTo>
                  <a:pt x="3447279" y="4302776"/>
                  <a:pt x="3463366" y="4313749"/>
                  <a:pt x="3489265" y="4321188"/>
                </a:cubicBezTo>
                <a:cubicBezTo>
                  <a:pt x="3511096" y="4327465"/>
                  <a:pt x="3536442" y="4334742"/>
                  <a:pt x="3545577" y="4337371"/>
                </a:cubicBezTo>
                <a:lnTo>
                  <a:pt x="3562179" y="4342152"/>
                </a:lnTo>
                <a:lnTo>
                  <a:pt x="3556464" y="4327236"/>
                </a:lnTo>
                <a:cubicBezTo>
                  <a:pt x="3553311" y="4319035"/>
                  <a:pt x="3555197" y="4312330"/>
                  <a:pt x="3560645" y="4312330"/>
                </a:cubicBezTo>
                <a:cubicBezTo>
                  <a:pt x="3566084" y="4312330"/>
                  <a:pt x="3573266" y="4320902"/>
                  <a:pt x="3576590" y="4331380"/>
                </a:cubicBezTo>
                <a:cubicBezTo>
                  <a:pt x="3579914" y="4341857"/>
                  <a:pt x="3587706" y="4350620"/>
                  <a:pt x="3593897" y="4350849"/>
                </a:cubicBezTo>
                <a:cubicBezTo>
                  <a:pt x="3600098" y="4351077"/>
                  <a:pt x="3623491" y="4354802"/>
                  <a:pt x="3645894" y="4359136"/>
                </a:cubicBezTo>
                <a:lnTo>
                  <a:pt x="3686632" y="4367013"/>
                </a:lnTo>
                <a:lnTo>
                  <a:pt x="3680975" y="4349201"/>
                </a:lnTo>
                <a:cubicBezTo>
                  <a:pt x="3672726" y="4323207"/>
                  <a:pt x="3690776" y="4327379"/>
                  <a:pt x="3703034" y="4354297"/>
                </a:cubicBezTo>
                <a:cubicBezTo>
                  <a:pt x="3715617" y="4381900"/>
                  <a:pt x="3761766" y="4394597"/>
                  <a:pt x="3791560" y="4378652"/>
                </a:cubicBezTo>
                <a:lnTo>
                  <a:pt x="3812372" y="4367518"/>
                </a:lnTo>
                <a:lnTo>
                  <a:pt x="3820173" y="4380129"/>
                </a:lnTo>
                <a:cubicBezTo>
                  <a:pt x="3824459" y="4387063"/>
                  <a:pt x="3825821" y="4394883"/>
                  <a:pt x="3823202" y="4397502"/>
                </a:cubicBezTo>
                <a:cubicBezTo>
                  <a:pt x="3820582" y="4400121"/>
                  <a:pt x="3814458" y="4395959"/>
                  <a:pt x="3809581" y="4388254"/>
                </a:cubicBezTo>
                <a:lnTo>
                  <a:pt x="3800723" y="4374242"/>
                </a:lnTo>
                <a:lnTo>
                  <a:pt x="3800570" y="4390168"/>
                </a:lnTo>
                <a:cubicBezTo>
                  <a:pt x="3800427" y="4406284"/>
                  <a:pt x="3862816" y="4434088"/>
                  <a:pt x="3874008" y="4422896"/>
                </a:cubicBezTo>
                <a:cubicBezTo>
                  <a:pt x="3877104" y="4419800"/>
                  <a:pt x="3885486" y="4422125"/>
                  <a:pt x="3892639" y="4428058"/>
                </a:cubicBezTo>
                <a:lnTo>
                  <a:pt x="3905641" y="4438850"/>
                </a:lnTo>
                <a:lnTo>
                  <a:pt x="3899878" y="4423829"/>
                </a:lnTo>
                <a:lnTo>
                  <a:pt x="3894115" y="4408818"/>
                </a:lnTo>
                <a:lnTo>
                  <a:pt x="3933968" y="4396874"/>
                </a:lnTo>
                <a:cubicBezTo>
                  <a:pt x="3958190" y="4389615"/>
                  <a:pt x="3976802" y="4377233"/>
                  <a:pt x="3981422" y="4365298"/>
                </a:cubicBezTo>
                <a:lnTo>
                  <a:pt x="3989023" y="4345667"/>
                </a:lnTo>
                <a:lnTo>
                  <a:pt x="3996204" y="4364717"/>
                </a:lnTo>
                <a:cubicBezTo>
                  <a:pt x="4000157" y="4375195"/>
                  <a:pt x="4005091" y="4386930"/>
                  <a:pt x="4007177" y="4390806"/>
                </a:cubicBezTo>
                <a:cubicBezTo>
                  <a:pt x="4009263" y="4394673"/>
                  <a:pt x="4003615" y="4395016"/>
                  <a:pt x="3994623" y="4391568"/>
                </a:cubicBezTo>
                <a:lnTo>
                  <a:pt x="3978278" y="4385291"/>
                </a:lnTo>
                <a:lnTo>
                  <a:pt x="3985793" y="4397455"/>
                </a:lnTo>
                <a:lnTo>
                  <a:pt x="3993309" y="4409618"/>
                </a:lnTo>
                <a:lnTo>
                  <a:pt x="3972830" y="4403122"/>
                </a:lnTo>
                <a:cubicBezTo>
                  <a:pt x="3958904" y="4398702"/>
                  <a:pt x="3953189" y="4400407"/>
                  <a:pt x="3954971" y="4408465"/>
                </a:cubicBezTo>
                <a:cubicBezTo>
                  <a:pt x="3956409" y="4414981"/>
                  <a:pt x="3947332" y="4425649"/>
                  <a:pt x="3934797" y="4432173"/>
                </a:cubicBezTo>
                <a:lnTo>
                  <a:pt x="3912003" y="4444032"/>
                </a:lnTo>
                <a:lnTo>
                  <a:pt x="3949084" y="4454328"/>
                </a:lnTo>
                <a:cubicBezTo>
                  <a:pt x="3998710" y="4468111"/>
                  <a:pt x="4009977" y="4467387"/>
                  <a:pt x="4009977" y="4450442"/>
                </a:cubicBezTo>
                <a:cubicBezTo>
                  <a:pt x="4009977" y="4442584"/>
                  <a:pt x="4017483" y="4436221"/>
                  <a:pt x="4026646" y="4436297"/>
                </a:cubicBezTo>
                <a:cubicBezTo>
                  <a:pt x="4037933" y="4436402"/>
                  <a:pt x="4039629" y="4438784"/>
                  <a:pt x="4031914" y="4443698"/>
                </a:cubicBezTo>
                <a:cubicBezTo>
                  <a:pt x="4024389" y="4448480"/>
                  <a:pt x="4023532" y="4455729"/>
                  <a:pt x="4029380" y="4464977"/>
                </a:cubicBezTo>
                <a:cubicBezTo>
                  <a:pt x="4035381" y="4474474"/>
                  <a:pt x="4038305" y="4475160"/>
                  <a:pt x="4038410" y="4467111"/>
                </a:cubicBezTo>
                <a:cubicBezTo>
                  <a:pt x="4038486" y="4460567"/>
                  <a:pt x="4043096" y="4455205"/>
                  <a:pt x="4048639" y="4455205"/>
                </a:cubicBezTo>
                <a:cubicBezTo>
                  <a:pt x="4054183" y="4455205"/>
                  <a:pt x="4056060" y="4459520"/>
                  <a:pt x="4052802" y="4464796"/>
                </a:cubicBezTo>
                <a:cubicBezTo>
                  <a:pt x="4045496" y="4476607"/>
                  <a:pt x="4058612" y="4480999"/>
                  <a:pt x="4118420" y="4486771"/>
                </a:cubicBezTo>
                <a:cubicBezTo>
                  <a:pt x="4144013" y="4489238"/>
                  <a:pt x="4159568" y="4487933"/>
                  <a:pt x="4152995" y="4483866"/>
                </a:cubicBezTo>
                <a:cubicBezTo>
                  <a:pt x="4138041" y="4474626"/>
                  <a:pt x="4190257" y="4456662"/>
                  <a:pt x="4241283" y="4453500"/>
                </a:cubicBezTo>
                <a:lnTo>
                  <a:pt x="4277316" y="4451271"/>
                </a:lnTo>
                <a:lnTo>
                  <a:pt x="4274049" y="4436564"/>
                </a:lnTo>
                <a:cubicBezTo>
                  <a:pt x="4272258" y="4428487"/>
                  <a:pt x="4266753" y="4422563"/>
                  <a:pt x="4261828" y="4423410"/>
                </a:cubicBezTo>
                <a:cubicBezTo>
                  <a:pt x="4256894" y="4424258"/>
                  <a:pt x="4236739" y="4427963"/>
                  <a:pt x="4217032" y="4431640"/>
                </a:cubicBezTo>
                <a:lnTo>
                  <a:pt x="4181199" y="4438317"/>
                </a:lnTo>
                <a:lnTo>
                  <a:pt x="4186552" y="4424363"/>
                </a:lnTo>
                <a:cubicBezTo>
                  <a:pt x="4189686" y="4416190"/>
                  <a:pt x="4200592" y="4411885"/>
                  <a:pt x="4212860" y="4413981"/>
                </a:cubicBezTo>
                <a:cubicBezTo>
                  <a:pt x="4224385" y="4415943"/>
                  <a:pt x="4240206" y="4413342"/>
                  <a:pt x="4248026" y="4408199"/>
                </a:cubicBezTo>
                <a:lnTo>
                  <a:pt x="4262228" y="4398845"/>
                </a:lnTo>
                <a:lnTo>
                  <a:pt x="4251027" y="4387644"/>
                </a:lnTo>
                <a:lnTo>
                  <a:pt x="4239816" y="4376433"/>
                </a:lnTo>
                <a:lnTo>
                  <a:pt x="4201097" y="4396616"/>
                </a:lnTo>
                <a:cubicBezTo>
                  <a:pt x="4179799" y="4407713"/>
                  <a:pt x="4162377" y="4412580"/>
                  <a:pt x="4162377" y="4407427"/>
                </a:cubicBezTo>
                <a:cubicBezTo>
                  <a:pt x="4162377" y="4402274"/>
                  <a:pt x="4158225" y="4398055"/>
                  <a:pt x="4153148" y="4398055"/>
                </a:cubicBezTo>
                <a:cubicBezTo>
                  <a:pt x="4148080" y="4398055"/>
                  <a:pt x="4146461" y="4404656"/>
                  <a:pt x="4149557" y="4412733"/>
                </a:cubicBezTo>
                <a:cubicBezTo>
                  <a:pt x="4152652" y="4420800"/>
                  <a:pt x="4151452" y="4426325"/>
                  <a:pt x="4146880" y="4424991"/>
                </a:cubicBezTo>
                <a:cubicBezTo>
                  <a:pt x="4142308" y="4423667"/>
                  <a:pt x="4128373" y="4428220"/>
                  <a:pt x="4115924" y="4435116"/>
                </a:cubicBezTo>
                <a:lnTo>
                  <a:pt x="4093283" y="4447642"/>
                </a:lnTo>
                <a:lnTo>
                  <a:pt x="4085930" y="4435755"/>
                </a:lnTo>
                <a:lnTo>
                  <a:pt x="4078586" y="4423867"/>
                </a:lnTo>
                <a:lnTo>
                  <a:pt x="4073957" y="4441917"/>
                </a:lnTo>
                <a:lnTo>
                  <a:pt x="4069337" y="4459967"/>
                </a:lnTo>
                <a:lnTo>
                  <a:pt x="4068232" y="4438536"/>
                </a:lnTo>
                <a:cubicBezTo>
                  <a:pt x="4066994" y="4414542"/>
                  <a:pt x="4076214" y="4411247"/>
                  <a:pt x="4094864" y="4429011"/>
                </a:cubicBezTo>
                <a:lnTo>
                  <a:pt x="4107371" y="4440917"/>
                </a:lnTo>
                <a:lnTo>
                  <a:pt x="4100894" y="4419486"/>
                </a:lnTo>
                <a:cubicBezTo>
                  <a:pt x="4097208" y="4407294"/>
                  <a:pt x="4098503" y="4398055"/>
                  <a:pt x="4103885" y="4398055"/>
                </a:cubicBezTo>
                <a:cubicBezTo>
                  <a:pt x="4109095" y="4398055"/>
                  <a:pt x="4115314" y="4405560"/>
                  <a:pt x="4117715" y="4414724"/>
                </a:cubicBezTo>
                <a:lnTo>
                  <a:pt x="4122068" y="4431392"/>
                </a:lnTo>
                <a:lnTo>
                  <a:pt x="4123173" y="4410894"/>
                </a:lnTo>
                <a:cubicBezTo>
                  <a:pt x="4124401" y="4388158"/>
                  <a:pt x="4164549" y="4369480"/>
                  <a:pt x="4212222" y="4369480"/>
                </a:cubicBezTo>
                <a:cubicBezTo>
                  <a:pt x="4230396" y="4369480"/>
                  <a:pt x="4238739" y="4365317"/>
                  <a:pt x="4236092" y="4357574"/>
                </a:cubicBezTo>
                <a:cubicBezTo>
                  <a:pt x="4233425" y="4349763"/>
                  <a:pt x="4212660" y="4345848"/>
                  <a:pt x="4175770" y="4346201"/>
                </a:cubicBezTo>
                <a:cubicBezTo>
                  <a:pt x="4144833" y="4346496"/>
                  <a:pt x="4116362" y="4342210"/>
                  <a:pt x="4112514" y="4336676"/>
                </a:cubicBezTo>
                <a:cubicBezTo>
                  <a:pt x="4108285" y="4330589"/>
                  <a:pt x="4105466" y="4332799"/>
                  <a:pt x="4105370" y="4342267"/>
                </a:cubicBezTo>
                <a:cubicBezTo>
                  <a:pt x="4105180" y="4363403"/>
                  <a:pt x="4077719" y="4372632"/>
                  <a:pt x="4059374" y="4357735"/>
                </a:cubicBezTo>
                <a:lnTo>
                  <a:pt x="4044515" y="4345667"/>
                </a:lnTo>
                <a:lnTo>
                  <a:pt x="4050754" y="4362336"/>
                </a:lnTo>
                <a:cubicBezTo>
                  <a:pt x="4054192" y="4371499"/>
                  <a:pt x="4052850" y="4379005"/>
                  <a:pt x="4047782" y="4379005"/>
                </a:cubicBezTo>
                <a:cubicBezTo>
                  <a:pt x="4042705" y="4379005"/>
                  <a:pt x="4038552" y="4371118"/>
                  <a:pt x="4038552" y="4361479"/>
                </a:cubicBezTo>
                <a:cubicBezTo>
                  <a:pt x="4038552" y="4349420"/>
                  <a:pt x="4050668" y="4339952"/>
                  <a:pt x="4077377" y="4331142"/>
                </a:cubicBezTo>
                <a:lnTo>
                  <a:pt x="4116210" y="4318321"/>
                </a:lnTo>
                <a:lnTo>
                  <a:pt x="4124859" y="4331999"/>
                </a:lnTo>
                <a:lnTo>
                  <a:pt x="4133507" y="4345667"/>
                </a:lnTo>
                <a:lnTo>
                  <a:pt x="4133660" y="4333199"/>
                </a:lnTo>
                <a:cubicBezTo>
                  <a:pt x="4133736" y="4326341"/>
                  <a:pt x="4138013" y="4323331"/>
                  <a:pt x="4143166" y="4326512"/>
                </a:cubicBezTo>
                <a:cubicBezTo>
                  <a:pt x="4148319" y="4329703"/>
                  <a:pt x="4167311" y="4329532"/>
                  <a:pt x="4185371" y="4326141"/>
                </a:cubicBezTo>
                <a:cubicBezTo>
                  <a:pt x="4208202" y="4321855"/>
                  <a:pt x="4216651" y="4315911"/>
                  <a:pt x="4213089" y="4306634"/>
                </a:cubicBezTo>
                <a:cubicBezTo>
                  <a:pt x="4206412" y="4289241"/>
                  <a:pt x="4171941" y="4289555"/>
                  <a:pt x="4146699" y="4307234"/>
                </a:cubicBezTo>
                <a:cubicBezTo>
                  <a:pt x="4135746" y="4314901"/>
                  <a:pt x="4124077" y="4318473"/>
                  <a:pt x="4120763" y="4315168"/>
                </a:cubicBezTo>
                <a:cubicBezTo>
                  <a:pt x="4107142" y="4301547"/>
                  <a:pt x="4116819" y="4293175"/>
                  <a:pt x="4152852" y="4287412"/>
                </a:cubicBezTo>
                <a:cubicBezTo>
                  <a:pt x="4177665" y="4283450"/>
                  <a:pt x="4190952" y="4276335"/>
                  <a:pt x="4190952" y="4267029"/>
                </a:cubicBezTo>
                <a:lnTo>
                  <a:pt x="4190952" y="4252741"/>
                </a:lnTo>
                <a:lnTo>
                  <a:pt x="4153681" y="4258704"/>
                </a:lnTo>
                <a:cubicBezTo>
                  <a:pt x="4133193" y="4261981"/>
                  <a:pt x="4110171" y="4267067"/>
                  <a:pt x="4102522" y="4269991"/>
                </a:cubicBezTo>
                <a:cubicBezTo>
                  <a:pt x="4086320" y="4276211"/>
                  <a:pt x="4071747" y="4246750"/>
                  <a:pt x="4084653" y="4233844"/>
                </a:cubicBezTo>
                <a:cubicBezTo>
                  <a:pt x="4089807" y="4228691"/>
                  <a:pt x="4109504" y="4229586"/>
                  <a:pt x="4133555" y="4236063"/>
                </a:cubicBezTo>
                <a:cubicBezTo>
                  <a:pt x="4155701" y="4242026"/>
                  <a:pt x="4175741" y="4244988"/>
                  <a:pt x="4178075" y="4242654"/>
                </a:cubicBezTo>
                <a:cubicBezTo>
                  <a:pt x="4180418" y="4240311"/>
                  <a:pt x="4170521" y="4214317"/>
                  <a:pt x="4156082" y="4184876"/>
                </a:cubicBezTo>
                <a:lnTo>
                  <a:pt x="4129831" y="4131355"/>
                </a:lnTo>
                <a:lnTo>
                  <a:pt x="4110390" y="4130250"/>
                </a:lnTo>
                <a:lnTo>
                  <a:pt x="4090940" y="4129145"/>
                </a:lnTo>
                <a:lnTo>
                  <a:pt x="4108133" y="4124687"/>
                </a:lnTo>
                <a:cubicBezTo>
                  <a:pt x="4117591" y="4122239"/>
                  <a:pt x="4122953" y="4115229"/>
                  <a:pt x="4120048" y="4109123"/>
                </a:cubicBezTo>
                <a:cubicBezTo>
                  <a:pt x="4117143" y="4103018"/>
                  <a:pt x="4112228" y="4090940"/>
                  <a:pt x="4109133" y="4082291"/>
                </a:cubicBezTo>
                <a:cubicBezTo>
                  <a:pt x="4104104" y="4068242"/>
                  <a:pt x="4064117" y="4055983"/>
                  <a:pt x="4018055" y="4054383"/>
                </a:cubicBezTo>
                <a:cubicBezTo>
                  <a:pt x="4009406" y="4054078"/>
                  <a:pt x="4000281" y="4046011"/>
                  <a:pt x="3997785" y="4036447"/>
                </a:cubicBezTo>
                <a:cubicBezTo>
                  <a:pt x="3992785" y="4017331"/>
                  <a:pt x="4021951" y="3998986"/>
                  <a:pt x="4050459" y="4003310"/>
                </a:cubicBezTo>
                <a:cubicBezTo>
                  <a:pt x="4070833" y="4006406"/>
                  <a:pt x="4071023" y="4009654"/>
                  <a:pt x="4048011" y="3962019"/>
                </a:cubicBezTo>
                <a:cubicBezTo>
                  <a:pt x="4034800" y="3934673"/>
                  <a:pt x="4024503" y="3924138"/>
                  <a:pt x="4014673" y="3927910"/>
                </a:cubicBezTo>
                <a:cubicBezTo>
                  <a:pt x="4006853" y="3930910"/>
                  <a:pt x="4000452" y="3928977"/>
                  <a:pt x="4000452" y="3923614"/>
                </a:cubicBezTo>
                <a:cubicBezTo>
                  <a:pt x="4000452" y="3918252"/>
                  <a:pt x="4005139" y="3912308"/>
                  <a:pt x="4010863" y="3910394"/>
                </a:cubicBezTo>
                <a:cubicBezTo>
                  <a:pt x="4027932" y="3904707"/>
                  <a:pt x="3980593" y="3817030"/>
                  <a:pt x="3960457" y="3817030"/>
                </a:cubicBezTo>
                <a:cubicBezTo>
                  <a:pt x="3951018" y="3817030"/>
                  <a:pt x="3943302" y="3820830"/>
                  <a:pt x="3943302" y="3825478"/>
                </a:cubicBezTo>
                <a:cubicBezTo>
                  <a:pt x="3943302" y="3838470"/>
                  <a:pt x="3882371" y="3844671"/>
                  <a:pt x="3874389" y="3832489"/>
                </a:cubicBezTo>
                <a:cubicBezTo>
                  <a:pt x="3860835" y="3811772"/>
                  <a:pt x="3867893" y="3802980"/>
                  <a:pt x="3882971" y="3821792"/>
                </a:cubicBezTo>
                <a:lnTo>
                  <a:pt x="3898240" y="3840842"/>
                </a:lnTo>
                <a:lnTo>
                  <a:pt x="3892220" y="3823468"/>
                </a:lnTo>
                <a:cubicBezTo>
                  <a:pt x="3888667" y="3813201"/>
                  <a:pt x="3892525" y="3799770"/>
                  <a:pt x="3901631" y="3790664"/>
                </a:cubicBezTo>
                <a:lnTo>
                  <a:pt x="3917052" y="3775244"/>
                </a:lnTo>
                <a:lnTo>
                  <a:pt x="3928843" y="3791379"/>
                </a:lnTo>
                <a:cubicBezTo>
                  <a:pt x="3935330" y="3800247"/>
                  <a:pt x="3947817" y="3807505"/>
                  <a:pt x="3956590" y="3807505"/>
                </a:cubicBezTo>
                <a:lnTo>
                  <a:pt x="3972544" y="3807505"/>
                </a:lnTo>
                <a:lnTo>
                  <a:pt x="3962029" y="3787845"/>
                </a:lnTo>
                <a:lnTo>
                  <a:pt x="3951503" y="3768185"/>
                </a:lnTo>
                <a:lnTo>
                  <a:pt x="3885495" y="3770881"/>
                </a:lnTo>
                <a:cubicBezTo>
                  <a:pt x="3849186" y="3772367"/>
                  <a:pt x="3819477" y="3776510"/>
                  <a:pt x="3819477" y="3780082"/>
                </a:cubicBezTo>
                <a:cubicBezTo>
                  <a:pt x="3819477" y="3789160"/>
                  <a:pt x="3765194" y="3807190"/>
                  <a:pt x="3758374" y="3800380"/>
                </a:cubicBezTo>
                <a:cubicBezTo>
                  <a:pt x="3755308" y="3797313"/>
                  <a:pt x="3752802" y="3788235"/>
                  <a:pt x="3752802" y="3780196"/>
                </a:cubicBezTo>
                <a:lnTo>
                  <a:pt x="3752802" y="3765595"/>
                </a:lnTo>
                <a:lnTo>
                  <a:pt x="3764233" y="3777025"/>
                </a:lnTo>
                <a:cubicBezTo>
                  <a:pt x="3778367" y="3791160"/>
                  <a:pt x="3790902" y="3791788"/>
                  <a:pt x="3790902" y="3778367"/>
                </a:cubicBezTo>
                <a:cubicBezTo>
                  <a:pt x="3790902" y="3772824"/>
                  <a:pt x="3786616" y="3770929"/>
                  <a:pt x="3781377" y="3774167"/>
                </a:cubicBezTo>
                <a:cubicBezTo>
                  <a:pt x="3776139" y="3777406"/>
                  <a:pt x="3771852" y="3776377"/>
                  <a:pt x="3771852" y="3771881"/>
                </a:cubicBezTo>
                <a:cubicBezTo>
                  <a:pt x="3771852" y="3767385"/>
                  <a:pt x="3787931" y="3757508"/>
                  <a:pt x="3807571" y="3749935"/>
                </a:cubicBezTo>
                <a:cubicBezTo>
                  <a:pt x="3827221" y="3742363"/>
                  <a:pt x="3846148" y="3734829"/>
                  <a:pt x="3849634" y="3733209"/>
                </a:cubicBezTo>
                <a:cubicBezTo>
                  <a:pt x="3853120" y="3731581"/>
                  <a:pt x="3858206" y="3737991"/>
                  <a:pt x="3860921" y="3747450"/>
                </a:cubicBezTo>
                <a:cubicBezTo>
                  <a:pt x="3863997" y="3758136"/>
                  <a:pt x="3865198" y="3755631"/>
                  <a:pt x="3864102" y="3740830"/>
                </a:cubicBezTo>
                <a:lnTo>
                  <a:pt x="3862340" y="3717017"/>
                </a:lnTo>
                <a:lnTo>
                  <a:pt x="3889544" y="3713903"/>
                </a:lnTo>
                <a:cubicBezTo>
                  <a:pt x="3906479" y="3711969"/>
                  <a:pt x="3914461" y="3714512"/>
                  <a:pt x="3910670" y="3720637"/>
                </a:cubicBezTo>
                <a:cubicBezTo>
                  <a:pt x="3907326" y="3726047"/>
                  <a:pt x="3898249" y="3728037"/>
                  <a:pt x="3890505" y="3725066"/>
                </a:cubicBezTo>
                <a:lnTo>
                  <a:pt x="3876408" y="3719656"/>
                </a:lnTo>
                <a:lnTo>
                  <a:pt x="3882333" y="3735086"/>
                </a:lnTo>
                <a:cubicBezTo>
                  <a:pt x="3888219" y="3750440"/>
                  <a:pt x="3930177" y="3766652"/>
                  <a:pt x="3939607" y="3757222"/>
                </a:cubicBezTo>
                <a:cubicBezTo>
                  <a:pt x="3942321" y="3754508"/>
                  <a:pt x="3931644" y="3726714"/>
                  <a:pt x="3915870" y="3695462"/>
                </a:cubicBezTo>
                <a:lnTo>
                  <a:pt x="3887191" y="3638645"/>
                </a:lnTo>
                <a:lnTo>
                  <a:pt x="3840261" y="3632416"/>
                </a:lnTo>
                <a:cubicBezTo>
                  <a:pt x="3814448" y="3628997"/>
                  <a:pt x="3786359" y="3628873"/>
                  <a:pt x="3777825" y="3632140"/>
                </a:cubicBezTo>
                <a:cubicBezTo>
                  <a:pt x="3769262" y="3635435"/>
                  <a:pt x="3762327" y="3633378"/>
                  <a:pt x="3762327" y="3627549"/>
                </a:cubicBezTo>
                <a:cubicBezTo>
                  <a:pt x="3762327" y="3621748"/>
                  <a:pt x="3757784" y="3617005"/>
                  <a:pt x="3752241" y="3617005"/>
                </a:cubicBezTo>
                <a:cubicBezTo>
                  <a:pt x="3746697" y="3617005"/>
                  <a:pt x="3744097" y="3620215"/>
                  <a:pt x="3746478" y="3624148"/>
                </a:cubicBezTo>
                <a:cubicBezTo>
                  <a:pt x="3748859" y="3628082"/>
                  <a:pt x="3744983" y="3636664"/>
                  <a:pt x="3737877" y="3643236"/>
                </a:cubicBezTo>
                <a:lnTo>
                  <a:pt x="3724942" y="3655190"/>
                </a:lnTo>
                <a:lnTo>
                  <a:pt x="3715064" y="3636721"/>
                </a:lnTo>
                <a:cubicBezTo>
                  <a:pt x="3702710" y="3613642"/>
                  <a:pt x="3702634" y="3607480"/>
                  <a:pt x="3714702" y="3607480"/>
                </a:cubicBezTo>
                <a:cubicBezTo>
                  <a:pt x="3719941" y="3607480"/>
                  <a:pt x="3724504" y="3614985"/>
                  <a:pt x="3724828" y="3624148"/>
                </a:cubicBezTo>
                <a:lnTo>
                  <a:pt x="3725437" y="3640817"/>
                </a:lnTo>
                <a:lnTo>
                  <a:pt x="3734048" y="3619386"/>
                </a:lnTo>
                <a:cubicBezTo>
                  <a:pt x="3738791" y="3607594"/>
                  <a:pt x="3749231" y="3597421"/>
                  <a:pt x="3757260" y="3596764"/>
                </a:cubicBezTo>
                <a:cubicBezTo>
                  <a:pt x="3784387" y="3594554"/>
                  <a:pt x="3789302" y="3593211"/>
                  <a:pt x="3796456" y="3586048"/>
                </a:cubicBezTo>
                <a:cubicBezTo>
                  <a:pt x="3807590" y="3574914"/>
                  <a:pt x="3848052" y="3577657"/>
                  <a:pt x="3848052" y="3589544"/>
                </a:cubicBezTo>
                <a:cubicBezTo>
                  <a:pt x="3848052" y="3595392"/>
                  <a:pt x="3839804" y="3598021"/>
                  <a:pt x="3829717" y="3595383"/>
                </a:cubicBezTo>
                <a:lnTo>
                  <a:pt x="3811381" y="3590582"/>
                </a:lnTo>
                <a:lnTo>
                  <a:pt x="3816477" y="3603879"/>
                </a:lnTo>
                <a:cubicBezTo>
                  <a:pt x="3821944" y="3618110"/>
                  <a:pt x="3864312" y="3632492"/>
                  <a:pt x="3873551" y="3623253"/>
                </a:cubicBezTo>
                <a:cubicBezTo>
                  <a:pt x="3876618" y="3620186"/>
                  <a:pt x="3871932" y="3602526"/>
                  <a:pt x="3863140" y="3584010"/>
                </a:cubicBezTo>
                <a:lnTo>
                  <a:pt x="3847157" y="3550330"/>
                </a:lnTo>
                <a:lnTo>
                  <a:pt x="3823926" y="3550330"/>
                </a:lnTo>
                <a:cubicBezTo>
                  <a:pt x="3811153" y="3550330"/>
                  <a:pt x="3781120" y="3555568"/>
                  <a:pt x="3757184" y="3561969"/>
                </a:cubicBezTo>
                <a:lnTo>
                  <a:pt x="3713674" y="3573609"/>
                </a:lnTo>
                <a:lnTo>
                  <a:pt x="3704806" y="3559588"/>
                </a:lnTo>
                <a:lnTo>
                  <a:pt x="3695948" y="3545567"/>
                </a:lnTo>
                <a:lnTo>
                  <a:pt x="3695795" y="3565884"/>
                </a:lnTo>
                <a:cubicBezTo>
                  <a:pt x="3695710" y="3578781"/>
                  <a:pt x="3687947" y="3588220"/>
                  <a:pt x="3674564" y="3591725"/>
                </a:cubicBezTo>
                <a:cubicBezTo>
                  <a:pt x="3649980" y="3598155"/>
                  <a:pt x="3634950" y="3580371"/>
                  <a:pt x="3649828" y="3562445"/>
                </a:cubicBezTo>
                <a:lnTo>
                  <a:pt x="3660058" y="3550120"/>
                </a:lnTo>
                <a:lnTo>
                  <a:pt x="3672793" y="3566893"/>
                </a:lnTo>
                <a:lnTo>
                  <a:pt x="3685518" y="3583667"/>
                </a:lnTo>
                <a:lnTo>
                  <a:pt x="3685823" y="3563350"/>
                </a:lnTo>
                <a:cubicBezTo>
                  <a:pt x="3686137" y="3542319"/>
                  <a:pt x="3719665" y="3525717"/>
                  <a:pt x="3729543" y="3541700"/>
                </a:cubicBezTo>
                <a:cubicBezTo>
                  <a:pt x="3732476" y="3546443"/>
                  <a:pt x="3739982" y="3549987"/>
                  <a:pt x="3746221" y="3549577"/>
                </a:cubicBezTo>
                <a:lnTo>
                  <a:pt x="3757565" y="3548824"/>
                </a:lnTo>
                <a:lnTo>
                  <a:pt x="3745659" y="3544024"/>
                </a:lnTo>
                <a:cubicBezTo>
                  <a:pt x="3739115" y="3541376"/>
                  <a:pt x="3733752" y="3532489"/>
                  <a:pt x="3733752" y="3524269"/>
                </a:cubicBezTo>
                <a:lnTo>
                  <a:pt x="3733752" y="3509315"/>
                </a:lnTo>
                <a:lnTo>
                  <a:pt x="3753707" y="3532203"/>
                </a:lnTo>
                <a:cubicBezTo>
                  <a:pt x="3766223" y="3546567"/>
                  <a:pt x="3772900" y="3549767"/>
                  <a:pt x="3771624" y="3540805"/>
                </a:cubicBezTo>
                <a:cubicBezTo>
                  <a:pt x="3767557" y="3512201"/>
                  <a:pt x="3772224" y="3502705"/>
                  <a:pt x="3790341" y="3502705"/>
                </a:cubicBezTo>
                <a:cubicBezTo>
                  <a:pt x="3800513" y="3502705"/>
                  <a:pt x="3811476" y="3506991"/>
                  <a:pt x="3814715" y="3512230"/>
                </a:cubicBezTo>
                <a:cubicBezTo>
                  <a:pt x="3817953" y="3517468"/>
                  <a:pt x="3814172" y="3521755"/>
                  <a:pt x="3806314" y="3521755"/>
                </a:cubicBezTo>
                <a:cubicBezTo>
                  <a:pt x="3779063" y="3521755"/>
                  <a:pt x="3782835" y="3536861"/>
                  <a:pt x="3810610" y="3538976"/>
                </a:cubicBezTo>
                <a:cubicBezTo>
                  <a:pt x="3843795" y="3541510"/>
                  <a:pt x="3843890" y="3541024"/>
                  <a:pt x="3819287" y="3492799"/>
                </a:cubicBezTo>
                <a:lnTo>
                  <a:pt x="3800037" y="3455080"/>
                </a:lnTo>
                <a:lnTo>
                  <a:pt x="3759756" y="3453479"/>
                </a:lnTo>
                <a:lnTo>
                  <a:pt x="3719465" y="3451879"/>
                </a:lnTo>
                <a:lnTo>
                  <a:pt x="3755184" y="3448145"/>
                </a:lnTo>
                <a:cubicBezTo>
                  <a:pt x="3796056" y="3443869"/>
                  <a:pt x="3795751" y="3444459"/>
                  <a:pt x="3776367" y="3406978"/>
                </a:cubicBezTo>
                <a:lnTo>
                  <a:pt x="3761842" y="3378880"/>
                </a:lnTo>
                <a:lnTo>
                  <a:pt x="3731924" y="3378880"/>
                </a:lnTo>
                <a:cubicBezTo>
                  <a:pt x="3698148" y="3378880"/>
                  <a:pt x="3698862" y="3381280"/>
                  <a:pt x="3738772" y="3402092"/>
                </a:cubicBezTo>
                <a:lnTo>
                  <a:pt x="3767090" y="3416865"/>
                </a:lnTo>
                <a:lnTo>
                  <a:pt x="3721846" y="3416922"/>
                </a:lnTo>
                <a:cubicBezTo>
                  <a:pt x="3692328" y="3416960"/>
                  <a:pt x="3676374" y="3412846"/>
                  <a:pt x="3675936" y="3405073"/>
                </a:cubicBezTo>
                <a:cubicBezTo>
                  <a:pt x="3675564" y="3398530"/>
                  <a:pt x="3671583" y="3401740"/>
                  <a:pt x="3667077" y="3412217"/>
                </a:cubicBezTo>
                <a:cubicBezTo>
                  <a:pt x="3662572" y="3422695"/>
                  <a:pt x="3658591" y="3425914"/>
                  <a:pt x="3658219" y="3419361"/>
                </a:cubicBezTo>
                <a:cubicBezTo>
                  <a:pt x="3657181" y="3400873"/>
                  <a:pt x="3638522" y="3405340"/>
                  <a:pt x="3638360" y="3424123"/>
                </a:cubicBezTo>
                <a:lnTo>
                  <a:pt x="3638207" y="3440792"/>
                </a:lnTo>
                <a:lnTo>
                  <a:pt x="3629987" y="3427810"/>
                </a:lnTo>
                <a:lnTo>
                  <a:pt x="3621758" y="3414827"/>
                </a:lnTo>
                <a:lnTo>
                  <a:pt x="3617395" y="3427810"/>
                </a:lnTo>
                <a:lnTo>
                  <a:pt x="3613023" y="3440792"/>
                </a:lnTo>
                <a:lnTo>
                  <a:pt x="3597192" y="3427724"/>
                </a:lnTo>
                <a:cubicBezTo>
                  <a:pt x="3588268" y="3420361"/>
                  <a:pt x="3581352" y="3418970"/>
                  <a:pt x="3581352" y="3424543"/>
                </a:cubicBezTo>
                <a:cubicBezTo>
                  <a:pt x="3581352" y="3429991"/>
                  <a:pt x="3586715" y="3436353"/>
                  <a:pt x="3593259" y="3438697"/>
                </a:cubicBezTo>
                <a:cubicBezTo>
                  <a:pt x="3599812" y="3441030"/>
                  <a:pt x="3601717" y="3446621"/>
                  <a:pt x="3597507" y="3451117"/>
                </a:cubicBezTo>
                <a:cubicBezTo>
                  <a:pt x="3589001" y="3460185"/>
                  <a:pt x="3572199" y="3438563"/>
                  <a:pt x="3571970" y="3418246"/>
                </a:cubicBezTo>
                <a:cubicBezTo>
                  <a:pt x="3571885" y="3410007"/>
                  <a:pt x="3578647" y="3407016"/>
                  <a:pt x="3590420" y="3410093"/>
                </a:cubicBezTo>
                <a:cubicBezTo>
                  <a:pt x="3600650" y="3412769"/>
                  <a:pt x="3610289" y="3411245"/>
                  <a:pt x="3611851" y="3406721"/>
                </a:cubicBezTo>
                <a:cubicBezTo>
                  <a:pt x="3613414" y="3402187"/>
                  <a:pt x="3623262" y="3397072"/>
                  <a:pt x="3633740" y="3395358"/>
                </a:cubicBezTo>
                <a:cubicBezTo>
                  <a:pt x="3644218" y="3393643"/>
                  <a:pt x="3662153" y="3387090"/>
                  <a:pt x="3673592" y="3380794"/>
                </a:cubicBezTo>
                <a:cubicBezTo>
                  <a:pt x="3685042" y="3374498"/>
                  <a:pt x="3707997" y="3369355"/>
                  <a:pt x="3724618" y="3369355"/>
                </a:cubicBezTo>
                <a:cubicBezTo>
                  <a:pt x="3745021" y="3369355"/>
                  <a:pt x="3753269" y="3365487"/>
                  <a:pt x="3750012" y="3357448"/>
                </a:cubicBezTo>
                <a:cubicBezTo>
                  <a:pt x="3709149" y="3256607"/>
                  <a:pt x="3651980" y="3149956"/>
                  <a:pt x="3640055" y="3152270"/>
                </a:cubicBezTo>
                <a:cubicBezTo>
                  <a:pt x="3616252" y="3156890"/>
                  <a:pt x="3615795" y="3179683"/>
                  <a:pt x="3639369" y="3185846"/>
                </a:cubicBezTo>
                <a:lnTo>
                  <a:pt x="3661296" y="3191580"/>
                </a:lnTo>
                <a:lnTo>
                  <a:pt x="3642751" y="3198838"/>
                </a:lnTo>
                <a:cubicBezTo>
                  <a:pt x="3612880" y="3210525"/>
                  <a:pt x="3590877" y="3208449"/>
                  <a:pt x="3590877" y="3193933"/>
                </a:cubicBezTo>
                <a:cubicBezTo>
                  <a:pt x="3590877" y="3186513"/>
                  <a:pt x="3585525" y="3178283"/>
                  <a:pt x="3578971" y="3175635"/>
                </a:cubicBezTo>
                <a:cubicBezTo>
                  <a:pt x="3571856" y="3172768"/>
                  <a:pt x="3573780" y="3170530"/>
                  <a:pt x="3583734" y="3170082"/>
                </a:cubicBezTo>
                <a:cubicBezTo>
                  <a:pt x="3592897" y="3169672"/>
                  <a:pt x="3600402" y="3165043"/>
                  <a:pt x="3600402" y="3159805"/>
                </a:cubicBezTo>
                <a:cubicBezTo>
                  <a:pt x="3600402" y="3154566"/>
                  <a:pt x="3607908" y="3149832"/>
                  <a:pt x="3617071" y="3149279"/>
                </a:cubicBezTo>
                <a:cubicBezTo>
                  <a:pt x="3626234" y="3148727"/>
                  <a:pt x="3616595" y="3142860"/>
                  <a:pt x="3595640" y="3136240"/>
                </a:cubicBezTo>
                <a:lnTo>
                  <a:pt x="3557540" y="3124191"/>
                </a:lnTo>
                <a:lnTo>
                  <a:pt x="3544081" y="3134858"/>
                </a:lnTo>
                <a:lnTo>
                  <a:pt x="3530632" y="3145517"/>
                </a:lnTo>
                <a:lnTo>
                  <a:pt x="3526622" y="3133611"/>
                </a:lnTo>
                <a:cubicBezTo>
                  <a:pt x="3524422" y="3127058"/>
                  <a:pt x="3518821" y="3121705"/>
                  <a:pt x="3514182" y="3121705"/>
                </a:cubicBezTo>
                <a:cubicBezTo>
                  <a:pt x="3509543" y="3121705"/>
                  <a:pt x="3508010" y="3127582"/>
                  <a:pt x="3510763" y="3134763"/>
                </a:cubicBezTo>
                <a:cubicBezTo>
                  <a:pt x="3513515" y="3141945"/>
                  <a:pt x="3508105" y="3150765"/>
                  <a:pt x="3498742" y="3154356"/>
                </a:cubicBezTo>
                <a:cubicBezTo>
                  <a:pt x="3489370" y="3157957"/>
                  <a:pt x="3480197" y="3156366"/>
                  <a:pt x="3478349" y="3150823"/>
                </a:cubicBezTo>
                <a:cubicBezTo>
                  <a:pt x="3476501" y="3145288"/>
                  <a:pt x="3471196" y="3140755"/>
                  <a:pt x="3466557" y="3140755"/>
                </a:cubicBezTo>
                <a:cubicBezTo>
                  <a:pt x="3461918" y="3140755"/>
                  <a:pt x="3460937" y="3148260"/>
                  <a:pt x="3464376" y="3157423"/>
                </a:cubicBezTo>
                <a:lnTo>
                  <a:pt x="3470615" y="3174092"/>
                </a:lnTo>
                <a:lnTo>
                  <a:pt x="3454546" y="3161024"/>
                </a:lnTo>
                <a:lnTo>
                  <a:pt x="3438477" y="3147946"/>
                </a:lnTo>
                <a:lnTo>
                  <a:pt x="3437725" y="3165786"/>
                </a:lnTo>
                <a:cubicBezTo>
                  <a:pt x="3437306" y="3175816"/>
                  <a:pt x="3434877" y="3178407"/>
                  <a:pt x="3432172" y="3171711"/>
                </a:cubicBezTo>
                <a:cubicBezTo>
                  <a:pt x="3424666" y="3153127"/>
                  <a:pt x="3409731" y="3157738"/>
                  <a:pt x="3416751" y="3176473"/>
                </a:cubicBezTo>
                <a:lnTo>
                  <a:pt x="3422990" y="3193142"/>
                </a:lnTo>
                <a:lnTo>
                  <a:pt x="3407721" y="3180731"/>
                </a:lnTo>
                <a:lnTo>
                  <a:pt x="3392443" y="3168320"/>
                </a:lnTo>
                <a:lnTo>
                  <a:pt x="3387995" y="3185493"/>
                </a:lnTo>
                <a:lnTo>
                  <a:pt x="3383537" y="3202667"/>
                </a:lnTo>
                <a:lnTo>
                  <a:pt x="3382432" y="3182388"/>
                </a:lnTo>
                <a:lnTo>
                  <a:pt x="3381327" y="3162119"/>
                </a:lnTo>
                <a:lnTo>
                  <a:pt x="3412284" y="3150537"/>
                </a:lnTo>
                <a:cubicBezTo>
                  <a:pt x="3500971" y="3117352"/>
                  <a:pt x="3520840" y="3109503"/>
                  <a:pt x="3536109" y="3101597"/>
                </a:cubicBezTo>
                <a:cubicBezTo>
                  <a:pt x="3545977" y="3096492"/>
                  <a:pt x="3552777" y="3096473"/>
                  <a:pt x="3552777" y="3101559"/>
                </a:cubicBezTo>
                <a:cubicBezTo>
                  <a:pt x="3552777" y="3106274"/>
                  <a:pt x="3559817" y="3112837"/>
                  <a:pt x="3568408" y="3116142"/>
                </a:cubicBezTo>
                <a:lnTo>
                  <a:pt x="3584048" y="3122143"/>
                </a:lnTo>
                <a:lnTo>
                  <a:pt x="3573256" y="3109141"/>
                </a:lnTo>
                <a:cubicBezTo>
                  <a:pt x="3561645" y="3095139"/>
                  <a:pt x="3567770" y="3083605"/>
                  <a:pt x="3586810" y="3083605"/>
                </a:cubicBezTo>
                <a:cubicBezTo>
                  <a:pt x="3593516" y="3083605"/>
                  <a:pt x="3596669" y="3091053"/>
                  <a:pt x="3594116" y="3100835"/>
                </a:cubicBezTo>
                <a:cubicBezTo>
                  <a:pt x="3591020" y="3112656"/>
                  <a:pt x="3597431" y="3121628"/>
                  <a:pt x="3614500" y="3129410"/>
                </a:cubicBezTo>
                <a:cubicBezTo>
                  <a:pt x="3628196" y="3135649"/>
                  <a:pt x="3641303" y="3140755"/>
                  <a:pt x="3643618" y="3140755"/>
                </a:cubicBezTo>
                <a:cubicBezTo>
                  <a:pt x="3645942" y="3140755"/>
                  <a:pt x="3623234" y="3091139"/>
                  <a:pt x="3593163" y="3030493"/>
                </a:cubicBezTo>
                <a:lnTo>
                  <a:pt x="3538490" y="2920232"/>
                </a:lnTo>
                <a:lnTo>
                  <a:pt x="3474196" y="2923651"/>
                </a:lnTo>
                <a:cubicBezTo>
                  <a:pt x="3438839" y="2925528"/>
                  <a:pt x="3409902" y="2923708"/>
                  <a:pt x="3409902" y="2919613"/>
                </a:cubicBezTo>
                <a:cubicBezTo>
                  <a:pt x="3409902" y="2915507"/>
                  <a:pt x="3405159" y="2912155"/>
                  <a:pt x="3399358" y="2912155"/>
                </a:cubicBezTo>
                <a:cubicBezTo>
                  <a:pt x="3393558" y="2912155"/>
                  <a:pt x="3391148" y="2918232"/>
                  <a:pt x="3393996" y="2925651"/>
                </a:cubicBezTo>
                <a:cubicBezTo>
                  <a:pt x="3400692" y="2943111"/>
                  <a:pt x="3371003" y="2954750"/>
                  <a:pt x="3360801" y="2938672"/>
                </a:cubicBezTo>
                <a:lnTo>
                  <a:pt x="3353048" y="2926442"/>
                </a:lnTo>
                <a:lnTo>
                  <a:pt x="3352143" y="2945492"/>
                </a:lnTo>
                <a:cubicBezTo>
                  <a:pt x="3351657" y="2955970"/>
                  <a:pt x="3349085" y="2959189"/>
                  <a:pt x="3346447" y="2952636"/>
                </a:cubicBezTo>
                <a:cubicBezTo>
                  <a:pt x="3343799" y="2946092"/>
                  <a:pt x="3337255" y="2940730"/>
                  <a:pt x="3331893" y="2940730"/>
                </a:cubicBezTo>
                <a:cubicBezTo>
                  <a:pt x="3326530" y="2940730"/>
                  <a:pt x="3324606" y="2947159"/>
                  <a:pt x="3327625" y="2955017"/>
                </a:cubicBezTo>
                <a:cubicBezTo>
                  <a:pt x="3330635" y="2962875"/>
                  <a:pt x="3328950" y="2969305"/>
                  <a:pt x="3323882" y="2969305"/>
                </a:cubicBezTo>
                <a:cubicBezTo>
                  <a:pt x="3318805" y="2969305"/>
                  <a:pt x="3314652" y="2961199"/>
                  <a:pt x="3314652" y="2951283"/>
                </a:cubicBezTo>
                <a:cubicBezTo>
                  <a:pt x="3314652" y="2928823"/>
                  <a:pt x="3361239" y="2914279"/>
                  <a:pt x="3373136" y="2933033"/>
                </a:cubicBezTo>
                <a:lnTo>
                  <a:pt x="3381032" y="2945492"/>
                </a:lnTo>
                <a:lnTo>
                  <a:pt x="3381185" y="2924061"/>
                </a:lnTo>
                <a:cubicBezTo>
                  <a:pt x="3381280" y="2909250"/>
                  <a:pt x="3387033" y="2902630"/>
                  <a:pt x="3399816" y="2902630"/>
                </a:cubicBezTo>
                <a:cubicBezTo>
                  <a:pt x="3409988" y="2902630"/>
                  <a:pt x="3421437" y="2897553"/>
                  <a:pt x="3425266" y="2891352"/>
                </a:cubicBezTo>
                <a:cubicBezTo>
                  <a:pt x="3430057" y="2883608"/>
                  <a:pt x="3434496" y="2885837"/>
                  <a:pt x="3439449" y="2898496"/>
                </a:cubicBezTo>
                <a:lnTo>
                  <a:pt x="3446660" y="2916917"/>
                </a:lnTo>
                <a:lnTo>
                  <a:pt x="3447479" y="2893105"/>
                </a:lnTo>
                <a:lnTo>
                  <a:pt x="3448298" y="2869292"/>
                </a:lnTo>
                <a:lnTo>
                  <a:pt x="3456518" y="2882275"/>
                </a:lnTo>
                <a:lnTo>
                  <a:pt x="3464747" y="2895257"/>
                </a:lnTo>
                <a:lnTo>
                  <a:pt x="3468853" y="2882941"/>
                </a:lnTo>
                <a:cubicBezTo>
                  <a:pt x="3471234" y="2875788"/>
                  <a:pt x="3479644" y="2873188"/>
                  <a:pt x="3488893" y="2876741"/>
                </a:cubicBezTo>
                <a:cubicBezTo>
                  <a:pt x="3498399" y="2880389"/>
                  <a:pt x="3502562" y="2888771"/>
                  <a:pt x="3499209" y="2897505"/>
                </a:cubicBezTo>
                <a:lnTo>
                  <a:pt x="3493589" y="2912155"/>
                </a:lnTo>
                <a:lnTo>
                  <a:pt x="3513258" y="2912155"/>
                </a:lnTo>
                <a:lnTo>
                  <a:pt x="3532928" y="2912155"/>
                </a:lnTo>
                <a:lnTo>
                  <a:pt x="3505962" y="2852052"/>
                </a:lnTo>
                <a:cubicBezTo>
                  <a:pt x="3472186" y="2776766"/>
                  <a:pt x="3455727" y="2750230"/>
                  <a:pt x="3442821" y="2750230"/>
                </a:cubicBezTo>
                <a:cubicBezTo>
                  <a:pt x="3429791" y="2750230"/>
                  <a:pt x="3369955" y="2622604"/>
                  <a:pt x="3381147" y="2618680"/>
                </a:cubicBezTo>
                <a:cubicBezTo>
                  <a:pt x="3392719" y="2614613"/>
                  <a:pt x="3339284" y="2503389"/>
                  <a:pt x="2962732" y="1747761"/>
                </a:cubicBezTo>
                <a:cubicBezTo>
                  <a:pt x="2765460" y="1351902"/>
                  <a:pt x="2632462" y="1095413"/>
                  <a:pt x="2626405" y="1099157"/>
                </a:cubicBezTo>
                <a:cubicBezTo>
                  <a:pt x="2620737" y="1102652"/>
                  <a:pt x="2619185" y="1100814"/>
                  <a:pt x="2622823" y="1094927"/>
                </a:cubicBezTo>
                <a:cubicBezTo>
                  <a:pt x="2628672" y="1085460"/>
                  <a:pt x="2182454" y="176229"/>
                  <a:pt x="2161642" y="155217"/>
                </a:cubicBezTo>
                <a:cubicBezTo>
                  <a:pt x="2152002" y="145482"/>
                  <a:pt x="2000822" y="138967"/>
                  <a:pt x="1962102" y="146625"/>
                </a:cubicBezTo>
                <a:close/>
                <a:moveTo>
                  <a:pt x="2081165" y="169275"/>
                </a:moveTo>
                <a:cubicBezTo>
                  <a:pt x="2112597" y="174257"/>
                  <a:pt x="2144744" y="180763"/>
                  <a:pt x="2152602" y="183734"/>
                </a:cubicBezTo>
                <a:lnTo>
                  <a:pt x="2166890" y="189126"/>
                </a:lnTo>
                <a:lnTo>
                  <a:pt x="2156089" y="178238"/>
                </a:lnTo>
                <a:cubicBezTo>
                  <a:pt x="2150145" y="172247"/>
                  <a:pt x="2117998" y="165742"/>
                  <a:pt x="2084651" y="163780"/>
                </a:cubicBezTo>
                <a:lnTo>
                  <a:pt x="2024015" y="160217"/>
                </a:lnTo>
                <a:lnTo>
                  <a:pt x="2081165" y="169275"/>
                </a:lnTo>
                <a:close/>
                <a:moveTo>
                  <a:pt x="2085927" y="205594"/>
                </a:moveTo>
                <a:cubicBezTo>
                  <a:pt x="2122770" y="217796"/>
                  <a:pt x="2188150" y="226549"/>
                  <a:pt x="2171652" y="217072"/>
                </a:cubicBezTo>
                <a:cubicBezTo>
                  <a:pt x="2163794" y="212557"/>
                  <a:pt x="2135934" y="206356"/>
                  <a:pt x="2109740" y="203289"/>
                </a:cubicBezTo>
                <a:cubicBezTo>
                  <a:pt x="2078784" y="199660"/>
                  <a:pt x="2070449" y="200470"/>
                  <a:pt x="2085927" y="205594"/>
                </a:cubicBezTo>
                <a:close/>
                <a:moveTo>
                  <a:pt x="2115293" y="248600"/>
                </a:moveTo>
                <a:cubicBezTo>
                  <a:pt x="2117484" y="250505"/>
                  <a:pt x="2138334" y="254496"/>
                  <a:pt x="2161632" y="257477"/>
                </a:cubicBezTo>
                <a:cubicBezTo>
                  <a:pt x="2189045" y="260982"/>
                  <a:pt x="2199132" y="259811"/>
                  <a:pt x="2190207" y="254172"/>
                </a:cubicBezTo>
                <a:cubicBezTo>
                  <a:pt x="2177482" y="246114"/>
                  <a:pt x="2106359" y="240837"/>
                  <a:pt x="2115293" y="248600"/>
                </a:cubicBezTo>
                <a:close/>
                <a:moveTo>
                  <a:pt x="2143868" y="286662"/>
                </a:moveTo>
                <a:cubicBezTo>
                  <a:pt x="2146059" y="288548"/>
                  <a:pt x="2164985" y="292710"/>
                  <a:pt x="2185940" y="295920"/>
                </a:cubicBezTo>
                <a:cubicBezTo>
                  <a:pt x="2211886" y="299901"/>
                  <a:pt x="2219478" y="298854"/>
                  <a:pt x="2209752" y="292653"/>
                </a:cubicBezTo>
                <a:cubicBezTo>
                  <a:pt x="2196741" y="284357"/>
                  <a:pt x="2134629" y="278708"/>
                  <a:pt x="2143868" y="286662"/>
                </a:cubicBezTo>
                <a:close/>
                <a:moveTo>
                  <a:pt x="2143868" y="324895"/>
                </a:moveTo>
                <a:cubicBezTo>
                  <a:pt x="2146059" y="326838"/>
                  <a:pt x="2169271" y="331048"/>
                  <a:pt x="2195465" y="334229"/>
                </a:cubicBezTo>
                <a:cubicBezTo>
                  <a:pt x="2227526" y="338135"/>
                  <a:pt x="2236861" y="337201"/>
                  <a:pt x="2224040" y="331362"/>
                </a:cubicBezTo>
                <a:cubicBezTo>
                  <a:pt x="2205933" y="323114"/>
                  <a:pt x="2135515" y="317437"/>
                  <a:pt x="2143868" y="324895"/>
                </a:cubicBezTo>
                <a:close/>
                <a:moveTo>
                  <a:pt x="2186235" y="367643"/>
                </a:moveTo>
                <a:cubicBezTo>
                  <a:pt x="2191312" y="372348"/>
                  <a:pt x="2212610" y="378940"/>
                  <a:pt x="2233565" y="382302"/>
                </a:cubicBezTo>
                <a:cubicBezTo>
                  <a:pt x="2257263" y="386112"/>
                  <a:pt x="2266264" y="385236"/>
                  <a:pt x="2257377" y="380007"/>
                </a:cubicBezTo>
                <a:cubicBezTo>
                  <a:pt x="2236899" y="367948"/>
                  <a:pt x="2174948" y="357185"/>
                  <a:pt x="2186235" y="367643"/>
                </a:cubicBezTo>
                <a:close/>
                <a:moveTo>
                  <a:pt x="2226564" y="417173"/>
                </a:moveTo>
                <a:cubicBezTo>
                  <a:pt x="2248910" y="421583"/>
                  <a:pt x="2272484" y="427860"/>
                  <a:pt x="2278952" y="431127"/>
                </a:cubicBezTo>
                <a:cubicBezTo>
                  <a:pt x="2285419" y="434394"/>
                  <a:pt x="2282390" y="430318"/>
                  <a:pt x="2272227" y="422069"/>
                </a:cubicBezTo>
                <a:cubicBezTo>
                  <a:pt x="2262054" y="413820"/>
                  <a:pt x="2238480" y="407543"/>
                  <a:pt x="2219839" y="408124"/>
                </a:cubicBezTo>
                <a:lnTo>
                  <a:pt x="2185940" y="409163"/>
                </a:lnTo>
                <a:lnTo>
                  <a:pt x="2226564" y="417173"/>
                </a:lnTo>
                <a:close/>
                <a:moveTo>
                  <a:pt x="2232136" y="454454"/>
                </a:moveTo>
                <a:cubicBezTo>
                  <a:pt x="2257549" y="459112"/>
                  <a:pt x="2285410" y="465608"/>
                  <a:pt x="2294049" y="468903"/>
                </a:cubicBezTo>
                <a:lnTo>
                  <a:pt x="2309765" y="474876"/>
                </a:lnTo>
                <a:lnTo>
                  <a:pt x="2298421" y="463446"/>
                </a:lnTo>
                <a:cubicBezTo>
                  <a:pt x="2292182" y="457159"/>
                  <a:pt x="2264321" y="450653"/>
                  <a:pt x="2236508" y="448996"/>
                </a:cubicBezTo>
                <a:lnTo>
                  <a:pt x="2185940" y="445977"/>
                </a:lnTo>
                <a:lnTo>
                  <a:pt x="2232136" y="454454"/>
                </a:lnTo>
                <a:close/>
                <a:moveTo>
                  <a:pt x="2247852" y="492802"/>
                </a:moveTo>
                <a:cubicBezTo>
                  <a:pt x="2260949" y="496993"/>
                  <a:pt x="2280238" y="500555"/>
                  <a:pt x="2290715" y="500707"/>
                </a:cubicBezTo>
                <a:lnTo>
                  <a:pt x="2309765" y="500984"/>
                </a:lnTo>
                <a:lnTo>
                  <a:pt x="2290715" y="492802"/>
                </a:lnTo>
                <a:cubicBezTo>
                  <a:pt x="2280238" y="488296"/>
                  <a:pt x="2260949" y="484743"/>
                  <a:pt x="2247852" y="484896"/>
                </a:cubicBezTo>
                <a:lnTo>
                  <a:pt x="2224040" y="485172"/>
                </a:lnTo>
                <a:lnTo>
                  <a:pt x="2247852" y="492802"/>
                </a:lnTo>
                <a:close/>
                <a:moveTo>
                  <a:pt x="2285952" y="534588"/>
                </a:moveTo>
                <a:cubicBezTo>
                  <a:pt x="2285952" y="536607"/>
                  <a:pt x="2298583" y="540122"/>
                  <a:pt x="2314023" y="542389"/>
                </a:cubicBezTo>
                <a:cubicBezTo>
                  <a:pt x="2329463" y="544646"/>
                  <a:pt x="2339931" y="542998"/>
                  <a:pt x="2337273" y="538703"/>
                </a:cubicBezTo>
                <a:cubicBezTo>
                  <a:pt x="2332558" y="531064"/>
                  <a:pt x="2285952" y="527330"/>
                  <a:pt x="2285952" y="534588"/>
                </a:cubicBezTo>
                <a:close/>
                <a:moveTo>
                  <a:pt x="2312146" y="575307"/>
                </a:moveTo>
                <a:cubicBezTo>
                  <a:pt x="2318699" y="577955"/>
                  <a:pt x="2329415" y="577955"/>
                  <a:pt x="2335959" y="575307"/>
                </a:cubicBezTo>
                <a:cubicBezTo>
                  <a:pt x="2342512" y="572669"/>
                  <a:pt x="2337149" y="570507"/>
                  <a:pt x="2324052" y="570507"/>
                </a:cubicBezTo>
                <a:cubicBezTo>
                  <a:pt x="2310956" y="570507"/>
                  <a:pt x="2305603" y="572669"/>
                  <a:pt x="2312146" y="575307"/>
                </a:cubicBezTo>
                <a:close/>
                <a:moveTo>
                  <a:pt x="2303221" y="604082"/>
                </a:moveTo>
                <a:cubicBezTo>
                  <a:pt x="2310089" y="606835"/>
                  <a:pt x="2318309" y="606492"/>
                  <a:pt x="2321471" y="603330"/>
                </a:cubicBezTo>
                <a:cubicBezTo>
                  <a:pt x="2324634" y="600167"/>
                  <a:pt x="2319014" y="597920"/>
                  <a:pt x="2308974" y="598329"/>
                </a:cubicBezTo>
                <a:cubicBezTo>
                  <a:pt x="2297878" y="598786"/>
                  <a:pt x="2295620" y="601044"/>
                  <a:pt x="2303221" y="604082"/>
                </a:cubicBezTo>
                <a:close/>
                <a:moveTo>
                  <a:pt x="2340721" y="613407"/>
                </a:moveTo>
                <a:cubicBezTo>
                  <a:pt x="2347274" y="616055"/>
                  <a:pt x="2357990" y="616055"/>
                  <a:pt x="2364534" y="613407"/>
                </a:cubicBezTo>
                <a:cubicBezTo>
                  <a:pt x="2371087" y="610769"/>
                  <a:pt x="2365724" y="608607"/>
                  <a:pt x="2352627" y="608607"/>
                </a:cubicBezTo>
                <a:cubicBezTo>
                  <a:pt x="2339531" y="608607"/>
                  <a:pt x="2334178" y="610769"/>
                  <a:pt x="2340721" y="613407"/>
                </a:cubicBezTo>
                <a:close/>
                <a:moveTo>
                  <a:pt x="2255015" y="638115"/>
                </a:moveTo>
                <a:cubicBezTo>
                  <a:pt x="2247748" y="657879"/>
                  <a:pt x="2257892" y="673777"/>
                  <a:pt x="2277780" y="673777"/>
                </a:cubicBezTo>
                <a:cubicBezTo>
                  <a:pt x="2288134" y="673777"/>
                  <a:pt x="2293906" y="669424"/>
                  <a:pt x="2290620" y="664099"/>
                </a:cubicBezTo>
                <a:cubicBezTo>
                  <a:pt x="2287324" y="658775"/>
                  <a:pt x="2280695" y="656851"/>
                  <a:pt x="2275875" y="659832"/>
                </a:cubicBezTo>
                <a:cubicBezTo>
                  <a:pt x="2271065" y="662804"/>
                  <a:pt x="2269503" y="659022"/>
                  <a:pt x="2272427" y="651421"/>
                </a:cubicBezTo>
                <a:cubicBezTo>
                  <a:pt x="2275342" y="643820"/>
                  <a:pt x="2273599" y="635048"/>
                  <a:pt x="2268550" y="631933"/>
                </a:cubicBezTo>
                <a:cubicBezTo>
                  <a:pt x="2263502" y="628809"/>
                  <a:pt x="2257416" y="631590"/>
                  <a:pt x="2255015" y="638115"/>
                </a:cubicBezTo>
                <a:close/>
                <a:moveTo>
                  <a:pt x="2219277" y="641792"/>
                </a:moveTo>
                <a:cubicBezTo>
                  <a:pt x="2219277" y="646907"/>
                  <a:pt x="2225945" y="659403"/>
                  <a:pt x="2234089" y="669576"/>
                </a:cubicBezTo>
                <a:lnTo>
                  <a:pt x="2248900" y="688064"/>
                </a:lnTo>
                <a:lnTo>
                  <a:pt x="2237565" y="664252"/>
                </a:lnTo>
                <a:cubicBezTo>
                  <a:pt x="2223678" y="635096"/>
                  <a:pt x="2219277" y="629695"/>
                  <a:pt x="2219277" y="641792"/>
                </a:cubicBezTo>
                <a:close/>
                <a:moveTo>
                  <a:pt x="2320604" y="649964"/>
                </a:moveTo>
                <a:cubicBezTo>
                  <a:pt x="2323624" y="657822"/>
                  <a:pt x="2336349" y="664252"/>
                  <a:pt x="2348884" y="664252"/>
                </a:cubicBezTo>
                <a:cubicBezTo>
                  <a:pt x="2362791" y="664252"/>
                  <a:pt x="2371677" y="658680"/>
                  <a:pt x="2371677" y="649964"/>
                </a:cubicBezTo>
                <a:cubicBezTo>
                  <a:pt x="2371677" y="640477"/>
                  <a:pt x="2362181" y="635677"/>
                  <a:pt x="2343398" y="635677"/>
                </a:cubicBezTo>
                <a:lnTo>
                  <a:pt x="2315128" y="635677"/>
                </a:lnTo>
                <a:lnTo>
                  <a:pt x="2320604" y="649964"/>
                </a:lnTo>
                <a:close/>
                <a:moveTo>
                  <a:pt x="2341321" y="651707"/>
                </a:moveTo>
                <a:cubicBezTo>
                  <a:pt x="2348189" y="654460"/>
                  <a:pt x="2356409" y="654117"/>
                  <a:pt x="2359571" y="650955"/>
                </a:cubicBezTo>
                <a:cubicBezTo>
                  <a:pt x="2362734" y="647792"/>
                  <a:pt x="2357114" y="645544"/>
                  <a:pt x="2347074" y="645954"/>
                </a:cubicBezTo>
                <a:cubicBezTo>
                  <a:pt x="2335978" y="646411"/>
                  <a:pt x="2333720" y="648669"/>
                  <a:pt x="2341321" y="651707"/>
                </a:cubicBezTo>
                <a:close/>
                <a:moveTo>
                  <a:pt x="2203076" y="667452"/>
                </a:moveTo>
                <a:cubicBezTo>
                  <a:pt x="2206419" y="676167"/>
                  <a:pt x="2205361" y="683302"/>
                  <a:pt x="2200723" y="683302"/>
                </a:cubicBezTo>
                <a:cubicBezTo>
                  <a:pt x="2196084" y="683302"/>
                  <a:pt x="2190131" y="677949"/>
                  <a:pt x="2187483" y="671395"/>
                </a:cubicBezTo>
                <a:cubicBezTo>
                  <a:pt x="2184616" y="664280"/>
                  <a:pt x="2182378" y="666204"/>
                  <a:pt x="2181930" y="676158"/>
                </a:cubicBezTo>
                <a:cubicBezTo>
                  <a:pt x="2181454" y="686731"/>
                  <a:pt x="2188150" y="692827"/>
                  <a:pt x="2200227" y="692827"/>
                </a:cubicBezTo>
                <a:cubicBezTo>
                  <a:pt x="2220878" y="692827"/>
                  <a:pt x="2226212" y="669662"/>
                  <a:pt x="2208133" y="658489"/>
                </a:cubicBezTo>
                <a:cubicBezTo>
                  <a:pt x="2200637" y="653860"/>
                  <a:pt x="2198980" y="656794"/>
                  <a:pt x="2203076" y="667452"/>
                </a:cubicBezTo>
                <a:close/>
                <a:moveTo>
                  <a:pt x="2116112" y="684635"/>
                </a:moveTo>
                <a:lnTo>
                  <a:pt x="2084384" y="693770"/>
                </a:lnTo>
                <a:lnTo>
                  <a:pt x="2095376" y="707019"/>
                </a:lnTo>
                <a:cubicBezTo>
                  <a:pt x="2107826" y="722021"/>
                  <a:pt x="2136839" y="715372"/>
                  <a:pt x="2127171" y="699732"/>
                </a:cubicBezTo>
                <a:cubicBezTo>
                  <a:pt x="2123237" y="693370"/>
                  <a:pt x="2126809" y="691855"/>
                  <a:pt x="2136753" y="695675"/>
                </a:cubicBezTo>
                <a:cubicBezTo>
                  <a:pt x="2146173" y="699285"/>
                  <a:pt x="2152660" y="697046"/>
                  <a:pt x="2152745" y="690150"/>
                </a:cubicBezTo>
                <a:cubicBezTo>
                  <a:pt x="2152841" y="682806"/>
                  <a:pt x="2156289" y="683787"/>
                  <a:pt x="2162127" y="692827"/>
                </a:cubicBezTo>
                <a:lnTo>
                  <a:pt x="2171357" y="707114"/>
                </a:lnTo>
                <a:lnTo>
                  <a:pt x="2171510" y="690445"/>
                </a:lnTo>
                <a:cubicBezTo>
                  <a:pt x="2171671" y="672034"/>
                  <a:pt x="2163023" y="671119"/>
                  <a:pt x="2116112" y="684635"/>
                </a:cubicBezTo>
                <a:close/>
                <a:moveTo>
                  <a:pt x="2015881" y="714201"/>
                </a:moveTo>
                <a:cubicBezTo>
                  <a:pt x="2012842" y="725840"/>
                  <a:pt x="2014747" y="739718"/>
                  <a:pt x="2020129" y="745052"/>
                </a:cubicBezTo>
                <a:cubicBezTo>
                  <a:pt x="2026806" y="751663"/>
                  <a:pt x="2027653" y="748691"/>
                  <a:pt x="2022796" y="735689"/>
                </a:cubicBezTo>
                <a:lnTo>
                  <a:pt x="2015690" y="716639"/>
                </a:lnTo>
                <a:lnTo>
                  <a:pt x="2031006" y="729088"/>
                </a:lnTo>
                <a:lnTo>
                  <a:pt x="2046332" y="741537"/>
                </a:lnTo>
                <a:lnTo>
                  <a:pt x="2041170" y="721802"/>
                </a:lnTo>
                <a:cubicBezTo>
                  <a:pt x="2033692" y="693227"/>
                  <a:pt x="2022262" y="689798"/>
                  <a:pt x="2015881" y="714201"/>
                </a:cubicBezTo>
                <a:close/>
                <a:moveTo>
                  <a:pt x="2362152" y="696513"/>
                </a:moveTo>
                <a:cubicBezTo>
                  <a:pt x="2362152" y="698532"/>
                  <a:pt x="2374783" y="702047"/>
                  <a:pt x="2390223" y="704314"/>
                </a:cubicBezTo>
                <a:cubicBezTo>
                  <a:pt x="2405663" y="706571"/>
                  <a:pt x="2416131" y="704923"/>
                  <a:pt x="2413473" y="700628"/>
                </a:cubicBezTo>
                <a:cubicBezTo>
                  <a:pt x="2408758" y="692989"/>
                  <a:pt x="2362152" y="689255"/>
                  <a:pt x="2362152" y="696513"/>
                </a:cubicBezTo>
                <a:close/>
                <a:moveTo>
                  <a:pt x="1984477" y="713639"/>
                </a:moveTo>
                <a:cubicBezTo>
                  <a:pt x="1987296" y="722468"/>
                  <a:pt x="1985982" y="731041"/>
                  <a:pt x="1981553" y="732689"/>
                </a:cubicBezTo>
                <a:cubicBezTo>
                  <a:pt x="1977123" y="734337"/>
                  <a:pt x="1979514" y="741214"/>
                  <a:pt x="1986858" y="747967"/>
                </a:cubicBezTo>
                <a:lnTo>
                  <a:pt x="2000202" y="760254"/>
                </a:lnTo>
                <a:lnTo>
                  <a:pt x="2000060" y="743204"/>
                </a:lnTo>
                <a:cubicBezTo>
                  <a:pt x="1999974" y="733832"/>
                  <a:pt x="1995288" y="719735"/>
                  <a:pt x="1989630" y="711877"/>
                </a:cubicBezTo>
                <a:lnTo>
                  <a:pt x="1979352" y="697589"/>
                </a:lnTo>
                <a:lnTo>
                  <a:pt x="1984477" y="713639"/>
                </a:lnTo>
                <a:close/>
                <a:moveTo>
                  <a:pt x="2372763" y="724945"/>
                </a:moveTo>
                <a:cubicBezTo>
                  <a:pt x="2383241" y="736708"/>
                  <a:pt x="2438352" y="749186"/>
                  <a:pt x="2438352" y="739785"/>
                </a:cubicBezTo>
                <a:cubicBezTo>
                  <a:pt x="2438352" y="734918"/>
                  <a:pt x="2430132" y="730927"/>
                  <a:pt x="2420084" y="730927"/>
                </a:cubicBezTo>
                <a:cubicBezTo>
                  <a:pt x="2410035" y="730927"/>
                  <a:pt x="2393956" y="728098"/>
                  <a:pt x="2384365" y="724650"/>
                </a:cubicBezTo>
                <a:cubicBezTo>
                  <a:pt x="2374764" y="721192"/>
                  <a:pt x="2369544" y="721325"/>
                  <a:pt x="2372763" y="724945"/>
                </a:cubicBezTo>
                <a:close/>
                <a:moveTo>
                  <a:pt x="1933823" y="745214"/>
                </a:moveTo>
                <a:cubicBezTo>
                  <a:pt x="1933823" y="750453"/>
                  <a:pt x="1937976" y="761168"/>
                  <a:pt x="1943052" y="769027"/>
                </a:cubicBezTo>
                <a:lnTo>
                  <a:pt x="1952282" y="783314"/>
                </a:lnTo>
                <a:lnTo>
                  <a:pt x="1952435" y="770389"/>
                </a:lnTo>
                <a:cubicBezTo>
                  <a:pt x="1952520" y="762835"/>
                  <a:pt x="1958511" y="759740"/>
                  <a:pt x="1966865" y="762950"/>
                </a:cubicBezTo>
                <a:cubicBezTo>
                  <a:pt x="1974723" y="765960"/>
                  <a:pt x="1981152" y="764731"/>
                  <a:pt x="1981152" y="760226"/>
                </a:cubicBezTo>
                <a:cubicBezTo>
                  <a:pt x="1981152" y="755711"/>
                  <a:pt x="1974723" y="749548"/>
                  <a:pt x="1966865" y="746529"/>
                </a:cubicBezTo>
                <a:cubicBezTo>
                  <a:pt x="1959007" y="743519"/>
                  <a:pt x="1952511" y="746271"/>
                  <a:pt x="1952435" y="752653"/>
                </a:cubicBezTo>
                <a:cubicBezTo>
                  <a:pt x="1952339" y="759997"/>
                  <a:pt x="1948891" y="759016"/>
                  <a:pt x="1943052" y="749977"/>
                </a:cubicBezTo>
                <a:cubicBezTo>
                  <a:pt x="1937976" y="742118"/>
                  <a:pt x="1933823" y="739975"/>
                  <a:pt x="1933823" y="745214"/>
                </a:cubicBezTo>
                <a:close/>
                <a:moveTo>
                  <a:pt x="1914477" y="764264"/>
                </a:moveTo>
                <a:cubicBezTo>
                  <a:pt x="1914477" y="772122"/>
                  <a:pt x="1918630" y="778552"/>
                  <a:pt x="1923707" y="778552"/>
                </a:cubicBezTo>
                <a:cubicBezTo>
                  <a:pt x="1928774" y="778552"/>
                  <a:pt x="1930460" y="772122"/>
                  <a:pt x="1927450" y="764264"/>
                </a:cubicBezTo>
                <a:cubicBezTo>
                  <a:pt x="1924431" y="756406"/>
                  <a:pt x="1920278" y="749977"/>
                  <a:pt x="1918221" y="749977"/>
                </a:cubicBezTo>
                <a:cubicBezTo>
                  <a:pt x="1916163" y="749977"/>
                  <a:pt x="1914477" y="756406"/>
                  <a:pt x="1914477" y="764264"/>
                </a:cubicBezTo>
                <a:close/>
                <a:moveTo>
                  <a:pt x="1873072" y="768284"/>
                </a:moveTo>
                <a:lnTo>
                  <a:pt x="1855480" y="774685"/>
                </a:lnTo>
                <a:lnTo>
                  <a:pt x="1870691" y="787315"/>
                </a:lnTo>
                <a:lnTo>
                  <a:pt x="1885902" y="799935"/>
                </a:lnTo>
                <a:lnTo>
                  <a:pt x="1885902" y="788677"/>
                </a:lnTo>
                <a:cubicBezTo>
                  <a:pt x="1885902" y="782495"/>
                  <a:pt x="1890189" y="780076"/>
                  <a:pt x="1895427" y="783314"/>
                </a:cubicBezTo>
                <a:cubicBezTo>
                  <a:pt x="1900666" y="786553"/>
                  <a:pt x="1904952" y="784914"/>
                  <a:pt x="1904952" y="779676"/>
                </a:cubicBezTo>
                <a:cubicBezTo>
                  <a:pt x="1904952" y="765445"/>
                  <a:pt x="1892808" y="761102"/>
                  <a:pt x="1873072" y="768284"/>
                </a:cubicBezTo>
                <a:close/>
                <a:moveTo>
                  <a:pt x="2385965" y="769027"/>
                </a:moveTo>
                <a:cubicBezTo>
                  <a:pt x="2396443" y="773532"/>
                  <a:pt x="2399662" y="777513"/>
                  <a:pt x="2393109" y="777885"/>
                </a:cubicBezTo>
                <a:cubicBezTo>
                  <a:pt x="2367591" y="779314"/>
                  <a:pt x="2381555" y="805841"/>
                  <a:pt x="2407444" y="805107"/>
                </a:cubicBezTo>
                <a:cubicBezTo>
                  <a:pt x="2421874" y="804698"/>
                  <a:pt x="2444372" y="807117"/>
                  <a:pt x="2457450" y="810489"/>
                </a:cubicBezTo>
                <a:cubicBezTo>
                  <a:pt x="2470519" y="813851"/>
                  <a:pt x="2464070" y="808365"/>
                  <a:pt x="2443115" y="798287"/>
                </a:cubicBezTo>
                <a:lnTo>
                  <a:pt x="2405015" y="779961"/>
                </a:lnTo>
                <a:lnTo>
                  <a:pt x="2433590" y="778304"/>
                </a:lnTo>
                <a:lnTo>
                  <a:pt x="2462165" y="776656"/>
                </a:lnTo>
                <a:lnTo>
                  <a:pt x="2438352" y="769027"/>
                </a:lnTo>
                <a:cubicBezTo>
                  <a:pt x="2425256" y="764836"/>
                  <a:pt x="2403824" y="761273"/>
                  <a:pt x="2390727" y="761121"/>
                </a:cubicBezTo>
                <a:lnTo>
                  <a:pt x="2366915" y="760845"/>
                </a:lnTo>
                <a:lnTo>
                  <a:pt x="2385965" y="769027"/>
                </a:lnTo>
                <a:close/>
                <a:moveTo>
                  <a:pt x="2295477" y="792249"/>
                </a:moveTo>
                <a:cubicBezTo>
                  <a:pt x="2295477" y="800650"/>
                  <a:pt x="2288658" y="803555"/>
                  <a:pt x="2276427" y="800364"/>
                </a:cubicBezTo>
                <a:lnTo>
                  <a:pt x="2257377" y="795382"/>
                </a:lnTo>
                <a:lnTo>
                  <a:pt x="2257377" y="811813"/>
                </a:lnTo>
                <a:lnTo>
                  <a:pt x="2257377" y="828244"/>
                </a:lnTo>
                <a:lnTo>
                  <a:pt x="2283571" y="821252"/>
                </a:lnTo>
                <a:cubicBezTo>
                  <a:pt x="2297973" y="817404"/>
                  <a:pt x="2314718" y="814080"/>
                  <a:pt x="2320766" y="813870"/>
                </a:cubicBezTo>
                <a:cubicBezTo>
                  <a:pt x="2335244" y="813356"/>
                  <a:pt x="2326358" y="791001"/>
                  <a:pt x="2309032" y="784352"/>
                </a:cubicBezTo>
                <a:cubicBezTo>
                  <a:pt x="2301364" y="781409"/>
                  <a:pt x="2295477" y="784838"/>
                  <a:pt x="2295477" y="792249"/>
                </a:cubicBezTo>
                <a:close/>
                <a:moveTo>
                  <a:pt x="2333873" y="783314"/>
                </a:moveTo>
                <a:cubicBezTo>
                  <a:pt x="2333873" y="788553"/>
                  <a:pt x="2338026" y="799268"/>
                  <a:pt x="2343102" y="807127"/>
                </a:cubicBezTo>
                <a:cubicBezTo>
                  <a:pt x="2348179" y="814985"/>
                  <a:pt x="2352332" y="817128"/>
                  <a:pt x="2352332" y="811889"/>
                </a:cubicBezTo>
                <a:cubicBezTo>
                  <a:pt x="2352332" y="806650"/>
                  <a:pt x="2348179" y="795935"/>
                  <a:pt x="2343102" y="788077"/>
                </a:cubicBezTo>
                <a:cubicBezTo>
                  <a:pt x="2338026" y="780218"/>
                  <a:pt x="2333873" y="778075"/>
                  <a:pt x="2333873" y="783314"/>
                </a:cubicBezTo>
                <a:close/>
                <a:moveTo>
                  <a:pt x="1753305" y="803155"/>
                </a:moveTo>
                <a:cubicBezTo>
                  <a:pt x="1753762" y="814251"/>
                  <a:pt x="1756019" y="816509"/>
                  <a:pt x="1759058" y="808917"/>
                </a:cubicBezTo>
                <a:cubicBezTo>
                  <a:pt x="1761811" y="802040"/>
                  <a:pt x="1761468" y="793820"/>
                  <a:pt x="1758306" y="790658"/>
                </a:cubicBezTo>
                <a:cubicBezTo>
                  <a:pt x="1755143" y="787496"/>
                  <a:pt x="1752895" y="793115"/>
                  <a:pt x="1753305" y="803155"/>
                </a:cubicBezTo>
                <a:close/>
                <a:moveTo>
                  <a:pt x="1771602" y="797668"/>
                </a:moveTo>
                <a:cubicBezTo>
                  <a:pt x="1771602" y="802012"/>
                  <a:pt x="1768773" y="812937"/>
                  <a:pt x="1765325" y="821938"/>
                </a:cubicBezTo>
                <a:lnTo>
                  <a:pt x="1759039" y="838302"/>
                </a:lnTo>
                <a:lnTo>
                  <a:pt x="1772469" y="833825"/>
                </a:lnTo>
                <a:cubicBezTo>
                  <a:pt x="1779851" y="831368"/>
                  <a:pt x="1786423" y="824348"/>
                  <a:pt x="1787081" y="818242"/>
                </a:cubicBezTo>
                <a:cubicBezTo>
                  <a:pt x="1787738" y="812127"/>
                  <a:pt x="1788805" y="804164"/>
                  <a:pt x="1789462" y="800545"/>
                </a:cubicBezTo>
                <a:cubicBezTo>
                  <a:pt x="1790119" y="796925"/>
                  <a:pt x="1797358" y="802278"/>
                  <a:pt x="1805559" y="812451"/>
                </a:cubicBezTo>
                <a:lnTo>
                  <a:pt x="1820466" y="830939"/>
                </a:lnTo>
                <a:lnTo>
                  <a:pt x="1811388" y="812603"/>
                </a:lnTo>
                <a:cubicBezTo>
                  <a:pt x="1802321" y="794277"/>
                  <a:pt x="1771602" y="782743"/>
                  <a:pt x="1771602" y="797668"/>
                </a:cubicBezTo>
                <a:close/>
                <a:moveTo>
                  <a:pt x="1723977" y="826177"/>
                </a:moveTo>
                <a:cubicBezTo>
                  <a:pt x="1723977" y="836759"/>
                  <a:pt x="1730331" y="845227"/>
                  <a:pt x="1738265" y="845227"/>
                </a:cubicBezTo>
                <a:cubicBezTo>
                  <a:pt x="1746123" y="845227"/>
                  <a:pt x="1752552" y="840683"/>
                  <a:pt x="1752552" y="835140"/>
                </a:cubicBezTo>
                <a:cubicBezTo>
                  <a:pt x="1752552" y="829596"/>
                  <a:pt x="1748314" y="827672"/>
                  <a:pt x="1743132" y="830872"/>
                </a:cubicBezTo>
                <a:cubicBezTo>
                  <a:pt x="1737741" y="834206"/>
                  <a:pt x="1736141" y="830387"/>
                  <a:pt x="1739389" y="821909"/>
                </a:cubicBezTo>
                <a:cubicBezTo>
                  <a:pt x="1742513" y="813775"/>
                  <a:pt x="1740322" y="807127"/>
                  <a:pt x="1734522" y="807127"/>
                </a:cubicBezTo>
                <a:cubicBezTo>
                  <a:pt x="1728721" y="807127"/>
                  <a:pt x="1723977" y="815699"/>
                  <a:pt x="1723977" y="826177"/>
                </a:cubicBezTo>
                <a:close/>
                <a:moveTo>
                  <a:pt x="2217392" y="812184"/>
                </a:moveTo>
                <a:cubicBezTo>
                  <a:pt x="2214610" y="814975"/>
                  <a:pt x="2202599" y="819119"/>
                  <a:pt x="2190702" y="821414"/>
                </a:cubicBezTo>
                <a:cubicBezTo>
                  <a:pt x="2163309" y="826691"/>
                  <a:pt x="2161470" y="828758"/>
                  <a:pt x="2170786" y="843826"/>
                </a:cubicBezTo>
                <a:lnTo>
                  <a:pt x="2178406" y="856161"/>
                </a:lnTo>
                <a:lnTo>
                  <a:pt x="2194941" y="839626"/>
                </a:lnTo>
                <a:lnTo>
                  <a:pt x="2211486" y="823090"/>
                </a:lnTo>
                <a:lnTo>
                  <a:pt x="2219992" y="836540"/>
                </a:lnTo>
                <a:lnTo>
                  <a:pt x="2228507" y="849989"/>
                </a:lnTo>
                <a:lnTo>
                  <a:pt x="2228660" y="832758"/>
                </a:lnTo>
                <a:cubicBezTo>
                  <a:pt x="2228736" y="823281"/>
                  <a:pt x="2233089" y="818176"/>
                  <a:pt x="2238327" y="821414"/>
                </a:cubicBezTo>
                <a:cubicBezTo>
                  <a:pt x="2243566" y="824653"/>
                  <a:pt x="2247852" y="822757"/>
                  <a:pt x="2247852" y="817214"/>
                </a:cubicBezTo>
                <a:cubicBezTo>
                  <a:pt x="2247852" y="806793"/>
                  <a:pt x="2226335" y="803240"/>
                  <a:pt x="2217392" y="812184"/>
                </a:cubicBezTo>
                <a:close/>
                <a:moveTo>
                  <a:pt x="1695402" y="835702"/>
                </a:moveTo>
                <a:cubicBezTo>
                  <a:pt x="1695402" y="846179"/>
                  <a:pt x="1698774" y="854752"/>
                  <a:pt x="1702889" y="854752"/>
                </a:cubicBezTo>
                <a:cubicBezTo>
                  <a:pt x="1707004" y="854752"/>
                  <a:pt x="1710366" y="846179"/>
                  <a:pt x="1710366" y="835702"/>
                </a:cubicBezTo>
                <a:cubicBezTo>
                  <a:pt x="1710366" y="825224"/>
                  <a:pt x="1707004" y="816652"/>
                  <a:pt x="1702889" y="816652"/>
                </a:cubicBezTo>
                <a:cubicBezTo>
                  <a:pt x="1698774" y="816652"/>
                  <a:pt x="1695402" y="825224"/>
                  <a:pt x="1695402" y="835702"/>
                </a:cubicBezTo>
                <a:close/>
                <a:moveTo>
                  <a:pt x="1630947" y="840140"/>
                </a:moveTo>
                <a:cubicBezTo>
                  <a:pt x="1565386" y="860619"/>
                  <a:pt x="1562033" y="862667"/>
                  <a:pt x="1568101" y="878488"/>
                </a:cubicBezTo>
                <a:cubicBezTo>
                  <a:pt x="1573911" y="893623"/>
                  <a:pt x="1611049" y="889546"/>
                  <a:pt x="1617440" y="873078"/>
                </a:cubicBezTo>
                <a:cubicBezTo>
                  <a:pt x="1619088" y="868830"/>
                  <a:pt x="1626632" y="867725"/>
                  <a:pt x="1634214" y="870639"/>
                </a:cubicBezTo>
                <a:lnTo>
                  <a:pt x="1647997" y="875926"/>
                </a:lnTo>
                <a:lnTo>
                  <a:pt x="1641719" y="858190"/>
                </a:lnTo>
                <a:lnTo>
                  <a:pt x="1635452" y="840464"/>
                </a:lnTo>
                <a:lnTo>
                  <a:pt x="1648282" y="852370"/>
                </a:lnTo>
                <a:cubicBezTo>
                  <a:pt x="1667513" y="870220"/>
                  <a:pt x="1685877" y="866725"/>
                  <a:pt x="1685877" y="845227"/>
                </a:cubicBezTo>
                <a:cubicBezTo>
                  <a:pt x="1685877" y="823291"/>
                  <a:pt x="1685135" y="823224"/>
                  <a:pt x="1630947" y="840140"/>
                </a:cubicBezTo>
                <a:close/>
                <a:moveTo>
                  <a:pt x="2097834" y="849627"/>
                </a:moveTo>
                <a:cubicBezTo>
                  <a:pt x="2074021" y="860343"/>
                  <a:pt x="2070897" y="869277"/>
                  <a:pt x="2087404" y="879469"/>
                </a:cubicBezTo>
                <a:cubicBezTo>
                  <a:pt x="2094214" y="883689"/>
                  <a:pt x="2095814" y="882088"/>
                  <a:pt x="2091595" y="875278"/>
                </a:cubicBezTo>
                <a:cubicBezTo>
                  <a:pt x="2087861" y="869230"/>
                  <a:pt x="2088985" y="864277"/>
                  <a:pt x="2094100" y="864277"/>
                </a:cubicBezTo>
                <a:cubicBezTo>
                  <a:pt x="2099205" y="864277"/>
                  <a:pt x="2105187" y="867496"/>
                  <a:pt x="2107387" y="871420"/>
                </a:cubicBezTo>
                <a:cubicBezTo>
                  <a:pt x="2109578" y="875345"/>
                  <a:pt x="2110073" y="873211"/>
                  <a:pt x="2108473" y="866658"/>
                </a:cubicBezTo>
                <a:cubicBezTo>
                  <a:pt x="2106883" y="860114"/>
                  <a:pt x="2109731" y="854752"/>
                  <a:pt x="2114798" y="854752"/>
                </a:cubicBezTo>
                <a:cubicBezTo>
                  <a:pt x="2119875" y="854752"/>
                  <a:pt x="2124027" y="859752"/>
                  <a:pt x="2124027" y="865867"/>
                </a:cubicBezTo>
                <a:cubicBezTo>
                  <a:pt x="2124027" y="871973"/>
                  <a:pt x="2126561" y="874440"/>
                  <a:pt x="2129666" y="871344"/>
                </a:cubicBezTo>
                <a:cubicBezTo>
                  <a:pt x="2132762" y="868239"/>
                  <a:pt x="2131695" y="859914"/>
                  <a:pt x="2127285" y="852847"/>
                </a:cubicBezTo>
                <a:lnTo>
                  <a:pt x="2119265" y="839988"/>
                </a:lnTo>
                <a:lnTo>
                  <a:pt x="2097834" y="849627"/>
                </a:lnTo>
                <a:close/>
                <a:moveTo>
                  <a:pt x="2390727" y="843598"/>
                </a:moveTo>
                <a:cubicBezTo>
                  <a:pt x="2390727" y="847951"/>
                  <a:pt x="2381221" y="851161"/>
                  <a:pt x="2369592" y="850742"/>
                </a:cubicBezTo>
                <a:cubicBezTo>
                  <a:pt x="2356704" y="850284"/>
                  <a:pt x="2347141" y="856495"/>
                  <a:pt x="2345084" y="866658"/>
                </a:cubicBezTo>
                <a:cubicBezTo>
                  <a:pt x="2341121" y="886222"/>
                  <a:pt x="2370925" y="889794"/>
                  <a:pt x="2388822" y="871897"/>
                </a:cubicBezTo>
                <a:lnTo>
                  <a:pt x="2400252" y="860467"/>
                </a:lnTo>
                <a:lnTo>
                  <a:pt x="2400252" y="872230"/>
                </a:lnTo>
                <a:lnTo>
                  <a:pt x="2400252" y="883993"/>
                </a:lnTo>
                <a:lnTo>
                  <a:pt x="2417055" y="875002"/>
                </a:lnTo>
                <a:cubicBezTo>
                  <a:pt x="2428647" y="868801"/>
                  <a:pt x="2439553" y="870173"/>
                  <a:pt x="2452211" y="879431"/>
                </a:cubicBezTo>
                <a:cubicBezTo>
                  <a:pt x="2462308" y="886813"/>
                  <a:pt x="2481539" y="892404"/>
                  <a:pt x="2494941" y="891871"/>
                </a:cubicBezTo>
                <a:lnTo>
                  <a:pt x="2519315" y="890880"/>
                </a:lnTo>
                <a:lnTo>
                  <a:pt x="2483149" y="881288"/>
                </a:lnTo>
                <a:cubicBezTo>
                  <a:pt x="2444191" y="870954"/>
                  <a:pt x="2439533" y="848170"/>
                  <a:pt x="2477338" y="852799"/>
                </a:cubicBezTo>
                <a:lnTo>
                  <a:pt x="2500265" y="855599"/>
                </a:lnTo>
                <a:lnTo>
                  <a:pt x="2485977" y="845798"/>
                </a:lnTo>
                <a:cubicBezTo>
                  <a:pt x="2468928" y="834101"/>
                  <a:pt x="2390727" y="832301"/>
                  <a:pt x="2390727" y="843598"/>
                </a:cubicBezTo>
                <a:close/>
                <a:moveTo>
                  <a:pt x="2405015" y="854752"/>
                </a:moveTo>
                <a:cubicBezTo>
                  <a:pt x="2408254" y="859990"/>
                  <a:pt x="2412787" y="864277"/>
                  <a:pt x="2415102" y="864277"/>
                </a:cubicBezTo>
                <a:cubicBezTo>
                  <a:pt x="2417417" y="864277"/>
                  <a:pt x="2419302" y="859990"/>
                  <a:pt x="2419302" y="854752"/>
                </a:cubicBezTo>
                <a:cubicBezTo>
                  <a:pt x="2419302" y="849513"/>
                  <a:pt x="2414759" y="845227"/>
                  <a:pt x="2409216" y="845227"/>
                </a:cubicBezTo>
                <a:cubicBezTo>
                  <a:pt x="2403672" y="845227"/>
                  <a:pt x="2401776" y="849513"/>
                  <a:pt x="2405015" y="854752"/>
                </a:cubicBezTo>
                <a:close/>
                <a:moveTo>
                  <a:pt x="2314527" y="863381"/>
                </a:moveTo>
                <a:cubicBezTo>
                  <a:pt x="2314527" y="868134"/>
                  <a:pt x="2305526" y="869668"/>
                  <a:pt x="2294515" y="866782"/>
                </a:cubicBezTo>
                <a:lnTo>
                  <a:pt x="2274503" y="861552"/>
                </a:lnTo>
                <a:lnTo>
                  <a:pt x="2277847" y="877707"/>
                </a:lnTo>
                <a:cubicBezTo>
                  <a:pt x="2279685" y="886594"/>
                  <a:pt x="2284400" y="893633"/>
                  <a:pt x="2288334" y="893356"/>
                </a:cubicBezTo>
                <a:cubicBezTo>
                  <a:pt x="2292268" y="893080"/>
                  <a:pt x="2303136" y="892852"/>
                  <a:pt x="2312489" y="892852"/>
                </a:cubicBezTo>
                <a:cubicBezTo>
                  <a:pt x="2323148" y="892852"/>
                  <a:pt x="2329491" y="885736"/>
                  <a:pt x="2329491" y="873802"/>
                </a:cubicBezTo>
                <a:cubicBezTo>
                  <a:pt x="2329491" y="863324"/>
                  <a:pt x="2326129" y="854752"/>
                  <a:pt x="2322014" y="854752"/>
                </a:cubicBezTo>
                <a:cubicBezTo>
                  <a:pt x="2317899" y="854752"/>
                  <a:pt x="2314527" y="858638"/>
                  <a:pt x="2314527" y="863381"/>
                </a:cubicBezTo>
                <a:close/>
                <a:moveTo>
                  <a:pt x="2051790" y="879907"/>
                </a:moveTo>
                <a:lnTo>
                  <a:pt x="2057791" y="895547"/>
                </a:lnTo>
                <a:lnTo>
                  <a:pt x="2045170" y="885070"/>
                </a:lnTo>
                <a:cubicBezTo>
                  <a:pt x="2026463" y="869553"/>
                  <a:pt x="1991744" y="881784"/>
                  <a:pt x="1993363" y="903310"/>
                </a:cubicBezTo>
                <a:cubicBezTo>
                  <a:pt x="1994116" y="913273"/>
                  <a:pt x="1998564" y="921427"/>
                  <a:pt x="2003250" y="921427"/>
                </a:cubicBezTo>
                <a:cubicBezTo>
                  <a:pt x="2007937" y="921427"/>
                  <a:pt x="2009299" y="914997"/>
                  <a:pt x="2006279" y="907139"/>
                </a:cubicBezTo>
                <a:cubicBezTo>
                  <a:pt x="2000783" y="892804"/>
                  <a:pt x="2014166" y="886594"/>
                  <a:pt x="2021662" y="899995"/>
                </a:cubicBezTo>
                <a:cubicBezTo>
                  <a:pt x="2023853" y="903920"/>
                  <a:pt x="2024348" y="901786"/>
                  <a:pt x="2022748" y="895233"/>
                </a:cubicBezTo>
                <a:cubicBezTo>
                  <a:pt x="2021158" y="888689"/>
                  <a:pt x="2024005" y="883327"/>
                  <a:pt x="2029073" y="883327"/>
                </a:cubicBezTo>
                <a:cubicBezTo>
                  <a:pt x="2034150" y="883327"/>
                  <a:pt x="2038302" y="887613"/>
                  <a:pt x="2038302" y="892852"/>
                </a:cubicBezTo>
                <a:cubicBezTo>
                  <a:pt x="2038302" y="898090"/>
                  <a:pt x="2044732" y="902377"/>
                  <a:pt x="2052590" y="902377"/>
                </a:cubicBezTo>
                <a:cubicBezTo>
                  <a:pt x="2060524" y="902377"/>
                  <a:pt x="2066877" y="893909"/>
                  <a:pt x="2066877" y="883327"/>
                </a:cubicBezTo>
                <a:cubicBezTo>
                  <a:pt x="2066877" y="872849"/>
                  <a:pt x="2062134" y="864277"/>
                  <a:pt x="2056333" y="864277"/>
                </a:cubicBezTo>
                <a:cubicBezTo>
                  <a:pt x="2050466" y="864277"/>
                  <a:pt x="2048456" y="871220"/>
                  <a:pt x="2051790" y="879907"/>
                </a:cubicBezTo>
                <a:close/>
                <a:moveTo>
                  <a:pt x="1724120" y="889908"/>
                </a:moveTo>
                <a:cubicBezTo>
                  <a:pt x="1723949" y="914673"/>
                  <a:pt x="1742084" y="928837"/>
                  <a:pt x="1752467" y="912045"/>
                </a:cubicBezTo>
                <a:lnTo>
                  <a:pt x="1759772" y="900224"/>
                </a:lnTo>
                <a:lnTo>
                  <a:pt x="1764497" y="913207"/>
                </a:lnTo>
                <a:lnTo>
                  <a:pt x="1769221" y="926189"/>
                </a:lnTo>
                <a:lnTo>
                  <a:pt x="1782318" y="912883"/>
                </a:lnTo>
                <a:lnTo>
                  <a:pt x="1795415" y="899586"/>
                </a:lnTo>
                <a:lnTo>
                  <a:pt x="1781889" y="907301"/>
                </a:lnTo>
                <a:lnTo>
                  <a:pt x="1768364" y="915026"/>
                </a:lnTo>
                <a:lnTo>
                  <a:pt x="1774689" y="898557"/>
                </a:lnTo>
                <a:lnTo>
                  <a:pt x="1781004" y="882079"/>
                </a:lnTo>
                <a:lnTo>
                  <a:pt x="1760830" y="888489"/>
                </a:lnTo>
                <a:cubicBezTo>
                  <a:pt x="1748190" y="892499"/>
                  <a:pt x="1737589" y="890061"/>
                  <a:pt x="1732455" y="881965"/>
                </a:cubicBezTo>
                <a:lnTo>
                  <a:pt x="1724273" y="869039"/>
                </a:lnTo>
                <a:lnTo>
                  <a:pt x="1724120" y="889908"/>
                </a:lnTo>
                <a:close/>
                <a:moveTo>
                  <a:pt x="2212134" y="888689"/>
                </a:moveTo>
                <a:cubicBezTo>
                  <a:pt x="2205590" y="895776"/>
                  <a:pt x="2200161" y="907111"/>
                  <a:pt x="2200085" y="913883"/>
                </a:cubicBezTo>
                <a:lnTo>
                  <a:pt x="2199932" y="926189"/>
                </a:lnTo>
                <a:lnTo>
                  <a:pt x="2190702" y="911902"/>
                </a:lnTo>
                <a:lnTo>
                  <a:pt x="2181473" y="897614"/>
                </a:lnTo>
                <a:lnTo>
                  <a:pt x="2181320" y="914978"/>
                </a:lnTo>
                <a:cubicBezTo>
                  <a:pt x="2181225" y="926599"/>
                  <a:pt x="2186702" y="931142"/>
                  <a:pt x="2197846" y="928704"/>
                </a:cubicBezTo>
                <a:cubicBezTo>
                  <a:pt x="2207009" y="926694"/>
                  <a:pt x="2213439" y="919950"/>
                  <a:pt x="2212134" y="913721"/>
                </a:cubicBezTo>
                <a:cubicBezTo>
                  <a:pt x="2210829" y="907482"/>
                  <a:pt x="2214039" y="902377"/>
                  <a:pt x="2219277" y="902377"/>
                </a:cubicBezTo>
                <a:cubicBezTo>
                  <a:pt x="2224516" y="902377"/>
                  <a:pt x="2228802" y="906663"/>
                  <a:pt x="2228802" y="911902"/>
                </a:cubicBezTo>
                <a:cubicBezTo>
                  <a:pt x="2228802" y="917140"/>
                  <a:pt x="2232689" y="921427"/>
                  <a:pt x="2237432" y="921427"/>
                </a:cubicBezTo>
                <a:cubicBezTo>
                  <a:pt x="2246567" y="921427"/>
                  <a:pt x="2240252" y="885575"/>
                  <a:pt x="2230031" y="879412"/>
                </a:cubicBezTo>
                <a:cubicBezTo>
                  <a:pt x="2226736" y="877431"/>
                  <a:pt x="2218687" y="881603"/>
                  <a:pt x="2212134" y="888689"/>
                </a:cubicBezTo>
                <a:close/>
                <a:moveTo>
                  <a:pt x="1962102" y="902081"/>
                </a:moveTo>
                <a:cubicBezTo>
                  <a:pt x="1962102" y="907149"/>
                  <a:pt x="1956111" y="909006"/>
                  <a:pt x="1948777" y="906187"/>
                </a:cubicBezTo>
                <a:cubicBezTo>
                  <a:pt x="1929317" y="898719"/>
                  <a:pt x="1921783" y="917255"/>
                  <a:pt x="1938614" y="931218"/>
                </a:cubicBezTo>
                <a:lnTo>
                  <a:pt x="1953016" y="943172"/>
                </a:lnTo>
                <a:lnTo>
                  <a:pt x="1946586" y="926427"/>
                </a:lnTo>
                <a:lnTo>
                  <a:pt x="1940166" y="909682"/>
                </a:lnTo>
                <a:lnTo>
                  <a:pt x="1958616" y="919560"/>
                </a:lnTo>
                <a:lnTo>
                  <a:pt x="1977066" y="929437"/>
                </a:lnTo>
                <a:lnTo>
                  <a:pt x="1977066" y="911149"/>
                </a:lnTo>
                <a:cubicBezTo>
                  <a:pt x="1977066" y="901081"/>
                  <a:pt x="1973704" y="892852"/>
                  <a:pt x="1969589" y="892852"/>
                </a:cubicBezTo>
                <a:cubicBezTo>
                  <a:pt x="1965474" y="892852"/>
                  <a:pt x="1962102" y="897005"/>
                  <a:pt x="1962102" y="902081"/>
                </a:cubicBezTo>
                <a:close/>
                <a:moveTo>
                  <a:pt x="1394517" y="926189"/>
                </a:moveTo>
                <a:cubicBezTo>
                  <a:pt x="1388326" y="950859"/>
                  <a:pt x="1371552" y="959310"/>
                  <a:pt x="1371552" y="937752"/>
                </a:cubicBezTo>
                <a:cubicBezTo>
                  <a:pt x="1371552" y="931018"/>
                  <a:pt x="1362980" y="925513"/>
                  <a:pt x="1352502" y="925513"/>
                </a:cubicBezTo>
                <a:cubicBezTo>
                  <a:pt x="1342025" y="925513"/>
                  <a:pt x="1333452" y="929380"/>
                  <a:pt x="1333452" y="934104"/>
                </a:cubicBezTo>
                <a:cubicBezTo>
                  <a:pt x="1333452" y="938829"/>
                  <a:pt x="1325585" y="940639"/>
                  <a:pt x="1315974" y="938124"/>
                </a:cubicBezTo>
                <a:lnTo>
                  <a:pt x="1298496" y="933552"/>
                </a:lnTo>
                <a:lnTo>
                  <a:pt x="1302896" y="956624"/>
                </a:lnTo>
                <a:cubicBezTo>
                  <a:pt x="1305839" y="971988"/>
                  <a:pt x="1311926" y="977913"/>
                  <a:pt x="1321156" y="974369"/>
                </a:cubicBezTo>
                <a:cubicBezTo>
                  <a:pt x="1328776" y="971445"/>
                  <a:pt x="1341549" y="969054"/>
                  <a:pt x="1349540" y="969054"/>
                </a:cubicBezTo>
                <a:cubicBezTo>
                  <a:pt x="1359094" y="969054"/>
                  <a:pt x="1362008" y="963701"/>
                  <a:pt x="1358065" y="953424"/>
                </a:cubicBezTo>
                <a:lnTo>
                  <a:pt x="1352064" y="937781"/>
                </a:lnTo>
                <a:lnTo>
                  <a:pt x="1364190" y="947811"/>
                </a:lnTo>
                <a:cubicBezTo>
                  <a:pt x="1381982" y="962530"/>
                  <a:pt x="1431141" y="951040"/>
                  <a:pt x="1424492" y="933723"/>
                </a:cubicBezTo>
                <a:cubicBezTo>
                  <a:pt x="1421568" y="926103"/>
                  <a:pt x="1419177" y="915931"/>
                  <a:pt x="1419177" y="911121"/>
                </a:cubicBezTo>
                <a:cubicBezTo>
                  <a:pt x="1419177" y="892147"/>
                  <a:pt x="1400137" y="903777"/>
                  <a:pt x="1394517" y="926189"/>
                </a:cubicBezTo>
                <a:close/>
                <a:moveTo>
                  <a:pt x="1447752" y="916102"/>
                </a:moveTo>
                <a:cubicBezTo>
                  <a:pt x="1447752" y="932704"/>
                  <a:pt x="1463373" y="943725"/>
                  <a:pt x="1475908" y="935971"/>
                </a:cubicBezTo>
                <a:cubicBezTo>
                  <a:pt x="1488586" y="928132"/>
                  <a:pt x="1477175" y="902377"/>
                  <a:pt x="1461021" y="902377"/>
                </a:cubicBezTo>
                <a:cubicBezTo>
                  <a:pt x="1453725" y="902377"/>
                  <a:pt x="1447752" y="908549"/>
                  <a:pt x="1447752" y="916102"/>
                </a:cubicBezTo>
                <a:close/>
                <a:moveTo>
                  <a:pt x="1692231" y="908730"/>
                </a:moveTo>
                <a:cubicBezTo>
                  <a:pt x="1688735" y="912216"/>
                  <a:pt x="1685944" y="919722"/>
                  <a:pt x="1686020" y="925399"/>
                </a:cubicBezTo>
                <a:cubicBezTo>
                  <a:pt x="1686106" y="931066"/>
                  <a:pt x="1690326" y="929285"/>
                  <a:pt x="1695402" y="921427"/>
                </a:cubicBezTo>
                <a:lnTo>
                  <a:pt x="1704632" y="907139"/>
                </a:lnTo>
                <a:lnTo>
                  <a:pt x="1704785" y="923808"/>
                </a:lnTo>
                <a:cubicBezTo>
                  <a:pt x="1704861" y="932980"/>
                  <a:pt x="1709214" y="940477"/>
                  <a:pt x="1714452" y="940477"/>
                </a:cubicBezTo>
                <a:cubicBezTo>
                  <a:pt x="1725559" y="940477"/>
                  <a:pt x="1725997" y="937771"/>
                  <a:pt x="1718196" y="917445"/>
                </a:cubicBezTo>
                <a:cubicBezTo>
                  <a:pt x="1712062" y="901453"/>
                  <a:pt x="1702661" y="898300"/>
                  <a:pt x="1692231" y="908730"/>
                </a:cubicBezTo>
                <a:close/>
                <a:moveTo>
                  <a:pt x="2457402" y="916664"/>
                </a:moveTo>
                <a:cubicBezTo>
                  <a:pt x="2457402" y="924522"/>
                  <a:pt x="2453116" y="930952"/>
                  <a:pt x="2447877" y="930952"/>
                </a:cubicBezTo>
                <a:cubicBezTo>
                  <a:pt x="2442639" y="930952"/>
                  <a:pt x="2438352" y="926932"/>
                  <a:pt x="2438352" y="922017"/>
                </a:cubicBezTo>
                <a:cubicBezTo>
                  <a:pt x="2438352" y="917102"/>
                  <a:pt x="2429780" y="913730"/>
                  <a:pt x="2419302" y="914521"/>
                </a:cubicBezTo>
                <a:cubicBezTo>
                  <a:pt x="2398843" y="916064"/>
                  <a:pt x="2394309" y="926151"/>
                  <a:pt x="2409777" y="935714"/>
                </a:cubicBezTo>
                <a:cubicBezTo>
                  <a:pt x="2415016" y="938953"/>
                  <a:pt x="2419302" y="936238"/>
                  <a:pt x="2419302" y="929694"/>
                </a:cubicBezTo>
                <a:cubicBezTo>
                  <a:pt x="2419302" y="922627"/>
                  <a:pt x="2424246" y="924551"/>
                  <a:pt x="2431456" y="934409"/>
                </a:cubicBezTo>
                <a:cubicBezTo>
                  <a:pt x="2446773" y="955358"/>
                  <a:pt x="2477900" y="945992"/>
                  <a:pt x="2469309" y="923017"/>
                </a:cubicBezTo>
                <a:lnTo>
                  <a:pt x="2463365" y="907139"/>
                </a:lnTo>
                <a:lnTo>
                  <a:pt x="2478586" y="919512"/>
                </a:lnTo>
                <a:cubicBezTo>
                  <a:pt x="2487521" y="926770"/>
                  <a:pt x="2496103" y="928161"/>
                  <a:pt x="2499360" y="922884"/>
                </a:cubicBezTo>
                <a:cubicBezTo>
                  <a:pt x="2502418" y="917940"/>
                  <a:pt x="2498160" y="911302"/>
                  <a:pt x="2489902" y="908139"/>
                </a:cubicBezTo>
                <a:cubicBezTo>
                  <a:pt x="2466128" y="899014"/>
                  <a:pt x="2457402" y="901300"/>
                  <a:pt x="2457402" y="916664"/>
                </a:cubicBezTo>
                <a:close/>
                <a:moveTo>
                  <a:pt x="1657598" y="933333"/>
                </a:moveTo>
                <a:cubicBezTo>
                  <a:pt x="1652121" y="946963"/>
                  <a:pt x="1648768" y="949297"/>
                  <a:pt x="1648377" y="939743"/>
                </a:cubicBezTo>
                <a:lnTo>
                  <a:pt x="1647777" y="924722"/>
                </a:lnTo>
                <a:lnTo>
                  <a:pt x="1619202" y="928923"/>
                </a:lnTo>
                <a:cubicBezTo>
                  <a:pt x="1587122" y="933628"/>
                  <a:pt x="1584951" y="938591"/>
                  <a:pt x="1603705" y="964254"/>
                </a:cubicBezTo>
                <a:lnTo>
                  <a:pt x="1616793" y="982142"/>
                </a:lnTo>
                <a:lnTo>
                  <a:pt x="1623803" y="960053"/>
                </a:lnTo>
                <a:lnTo>
                  <a:pt x="1630813" y="937962"/>
                </a:lnTo>
                <a:lnTo>
                  <a:pt x="1638900" y="951049"/>
                </a:lnTo>
                <a:lnTo>
                  <a:pt x="1646987" y="964130"/>
                </a:lnTo>
                <a:lnTo>
                  <a:pt x="1658712" y="952402"/>
                </a:lnTo>
                <a:cubicBezTo>
                  <a:pt x="1670285" y="940829"/>
                  <a:pt x="1678657" y="911902"/>
                  <a:pt x="1670437" y="911902"/>
                </a:cubicBezTo>
                <a:cubicBezTo>
                  <a:pt x="1668113" y="911902"/>
                  <a:pt x="1662341" y="921541"/>
                  <a:pt x="1657598" y="933333"/>
                </a:cubicBezTo>
                <a:close/>
                <a:moveTo>
                  <a:pt x="1880826" y="924446"/>
                </a:moveTo>
                <a:cubicBezTo>
                  <a:pt x="1876939" y="934085"/>
                  <a:pt x="1878559" y="946468"/>
                  <a:pt x="1884483" y="952392"/>
                </a:cubicBezTo>
                <a:cubicBezTo>
                  <a:pt x="1900161" y="968073"/>
                  <a:pt x="1906629" y="956072"/>
                  <a:pt x="1896590" y="929951"/>
                </a:cubicBezTo>
                <a:lnTo>
                  <a:pt x="1887808" y="907139"/>
                </a:lnTo>
                <a:lnTo>
                  <a:pt x="1880826" y="924446"/>
                </a:lnTo>
                <a:close/>
                <a:moveTo>
                  <a:pt x="1905248" y="916664"/>
                </a:moveTo>
                <a:cubicBezTo>
                  <a:pt x="1905248" y="921903"/>
                  <a:pt x="1909401" y="932618"/>
                  <a:pt x="1914477" y="940477"/>
                </a:cubicBezTo>
                <a:cubicBezTo>
                  <a:pt x="1919554" y="948335"/>
                  <a:pt x="1923707" y="950478"/>
                  <a:pt x="1923707" y="945239"/>
                </a:cubicBezTo>
                <a:cubicBezTo>
                  <a:pt x="1923707" y="940000"/>
                  <a:pt x="1919554" y="929285"/>
                  <a:pt x="1914477" y="921427"/>
                </a:cubicBezTo>
                <a:cubicBezTo>
                  <a:pt x="1909401" y="913568"/>
                  <a:pt x="1905248" y="911425"/>
                  <a:pt x="1905248" y="916664"/>
                </a:cubicBezTo>
                <a:close/>
                <a:moveTo>
                  <a:pt x="2140563" y="917598"/>
                </a:moveTo>
                <a:cubicBezTo>
                  <a:pt x="2137429" y="920731"/>
                  <a:pt x="2137067" y="929028"/>
                  <a:pt x="2139763" y="936047"/>
                </a:cubicBezTo>
                <a:cubicBezTo>
                  <a:pt x="2145868" y="951964"/>
                  <a:pt x="2171652" y="943172"/>
                  <a:pt x="2171652" y="925170"/>
                </a:cubicBezTo>
                <a:cubicBezTo>
                  <a:pt x="2171652" y="911873"/>
                  <a:pt x="2151250" y="906901"/>
                  <a:pt x="2140563" y="917598"/>
                </a:cubicBezTo>
                <a:close/>
                <a:moveTo>
                  <a:pt x="1400127" y="930952"/>
                </a:moveTo>
                <a:cubicBezTo>
                  <a:pt x="1400127" y="936190"/>
                  <a:pt x="1404671" y="940477"/>
                  <a:pt x="1410214" y="940477"/>
                </a:cubicBezTo>
                <a:cubicBezTo>
                  <a:pt x="1415758" y="940477"/>
                  <a:pt x="1417654" y="936190"/>
                  <a:pt x="1414415" y="930952"/>
                </a:cubicBezTo>
                <a:cubicBezTo>
                  <a:pt x="1411176" y="925713"/>
                  <a:pt x="1406643" y="921427"/>
                  <a:pt x="1404328" y="921427"/>
                </a:cubicBezTo>
                <a:cubicBezTo>
                  <a:pt x="1402013" y="921427"/>
                  <a:pt x="1400127" y="925713"/>
                  <a:pt x="1400127" y="930952"/>
                </a:cubicBezTo>
                <a:close/>
                <a:moveTo>
                  <a:pt x="2357390" y="926008"/>
                </a:moveTo>
                <a:cubicBezTo>
                  <a:pt x="2352151" y="927704"/>
                  <a:pt x="2314156" y="939010"/>
                  <a:pt x="2272951" y="951154"/>
                </a:cubicBezTo>
                <a:cubicBezTo>
                  <a:pt x="2205638" y="970979"/>
                  <a:pt x="2178701" y="988800"/>
                  <a:pt x="2193570" y="1003668"/>
                </a:cubicBezTo>
                <a:cubicBezTo>
                  <a:pt x="2203752" y="1013851"/>
                  <a:pt x="2238337" y="996106"/>
                  <a:pt x="2239080" y="980323"/>
                </a:cubicBezTo>
                <a:cubicBezTo>
                  <a:pt x="2239547" y="970407"/>
                  <a:pt x="2241661" y="968835"/>
                  <a:pt x="2244633" y="976198"/>
                </a:cubicBezTo>
                <a:cubicBezTo>
                  <a:pt x="2247281" y="982751"/>
                  <a:pt x="2253234" y="988104"/>
                  <a:pt x="2257873" y="988104"/>
                </a:cubicBezTo>
                <a:cubicBezTo>
                  <a:pt x="2262511" y="988104"/>
                  <a:pt x="2263835" y="981675"/>
                  <a:pt x="2260825" y="973817"/>
                </a:cubicBezTo>
                <a:cubicBezTo>
                  <a:pt x="2257806" y="965959"/>
                  <a:pt x="2260083" y="959529"/>
                  <a:pt x="2265883" y="959529"/>
                </a:cubicBezTo>
                <a:cubicBezTo>
                  <a:pt x="2271684" y="959529"/>
                  <a:pt x="2276494" y="964892"/>
                  <a:pt x="2276570" y="971436"/>
                </a:cubicBezTo>
                <a:cubicBezTo>
                  <a:pt x="2276675" y="979370"/>
                  <a:pt x="2279799" y="978579"/>
                  <a:pt x="2285952" y="969054"/>
                </a:cubicBezTo>
                <a:cubicBezTo>
                  <a:pt x="2292106" y="959529"/>
                  <a:pt x="2295230" y="958739"/>
                  <a:pt x="2295335" y="966673"/>
                </a:cubicBezTo>
                <a:cubicBezTo>
                  <a:pt x="2295573" y="986285"/>
                  <a:pt x="2315909" y="980113"/>
                  <a:pt x="2321500" y="958720"/>
                </a:cubicBezTo>
                <a:lnTo>
                  <a:pt x="2326691" y="938867"/>
                </a:lnTo>
                <a:lnTo>
                  <a:pt x="2334902" y="951573"/>
                </a:lnTo>
                <a:lnTo>
                  <a:pt x="2343102" y="964292"/>
                </a:lnTo>
                <a:lnTo>
                  <a:pt x="2352485" y="950002"/>
                </a:lnTo>
                <a:cubicBezTo>
                  <a:pt x="2358752" y="940448"/>
                  <a:pt x="2361905" y="939658"/>
                  <a:pt x="2362010" y="947620"/>
                </a:cubicBezTo>
                <a:cubicBezTo>
                  <a:pt x="2362086" y="954176"/>
                  <a:pt x="2366696" y="959529"/>
                  <a:pt x="2372239" y="959529"/>
                </a:cubicBezTo>
                <a:cubicBezTo>
                  <a:pt x="2377783" y="959529"/>
                  <a:pt x="2379383" y="954767"/>
                  <a:pt x="2375783" y="948935"/>
                </a:cubicBezTo>
                <a:cubicBezTo>
                  <a:pt x="2372182" y="943115"/>
                  <a:pt x="2375145" y="934609"/>
                  <a:pt x="2382365" y="930037"/>
                </a:cubicBezTo>
                <a:lnTo>
                  <a:pt x="2395490" y="921722"/>
                </a:lnTo>
                <a:lnTo>
                  <a:pt x="2381202" y="922322"/>
                </a:lnTo>
                <a:cubicBezTo>
                  <a:pt x="2373344" y="922655"/>
                  <a:pt x="2362629" y="924313"/>
                  <a:pt x="2357390" y="926008"/>
                </a:cubicBezTo>
                <a:close/>
                <a:moveTo>
                  <a:pt x="1859499" y="952383"/>
                </a:moveTo>
                <a:cubicBezTo>
                  <a:pt x="1860594" y="966788"/>
                  <a:pt x="1864833" y="978579"/>
                  <a:pt x="1868929" y="978579"/>
                </a:cubicBezTo>
                <a:cubicBezTo>
                  <a:pt x="1879187" y="978579"/>
                  <a:pt x="1878025" y="957748"/>
                  <a:pt x="1866805" y="940477"/>
                </a:cubicBezTo>
                <a:lnTo>
                  <a:pt x="1857518" y="926189"/>
                </a:lnTo>
                <a:lnTo>
                  <a:pt x="1859499" y="952383"/>
                </a:lnTo>
                <a:close/>
                <a:moveTo>
                  <a:pt x="2087937" y="953805"/>
                </a:moveTo>
                <a:cubicBezTo>
                  <a:pt x="2094690" y="961139"/>
                  <a:pt x="2101720" y="965711"/>
                  <a:pt x="2103549" y="963968"/>
                </a:cubicBezTo>
                <a:cubicBezTo>
                  <a:pt x="2109197" y="958596"/>
                  <a:pt x="2094881" y="940477"/>
                  <a:pt x="2084994" y="940477"/>
                </a:cubicBezTo>
                <a:cubicBezTo>
                  <a:pt x="2079850" y="940477"/>
                  <a:pt x="2081174" y="946477"/>
                  <a:pt x="2087937" y="953805"/>
                </a:cubicBezTo>
                <a:close/>
                <a:moveTo>
                  <a:pt x="1257252" y="957062"/>
                </a:moveTo>
                <a:cubicBezTo>
                  <a:pt x="1249394" y="960120"/>
                  <a:pt x="1237288" y="969426"/>
                  <a:pt x="1230354" y="977741"/>
                </a:cubicBezTo>
                <a:cubicBezTo>
                  <a:pt x="1223420" y="986066"/>
                  <a:pt x="1220172" y="987962"/>
                  <a:pt x="1223153" y="981961"/>
                </a:cubicBezTo>
                <a:cubicBezTo>
                  <a:pt x="1226134" y="975960"/>
                  <a:pt x="1221686" y="968407"/>
                  <a:pt x="1213275" y="965178"/>
                </a:cubicBezTo>
                <a:lnTo>
                  <a:pt x="1197978" y="959310"/>
                </a:lnTo>
                <a:lnTo>
                  <a:pt x="1203808" y="974484"/>
                </a:lnTo>
                <a:cubicBezTo>
                  <a:pt x="1207008" y="982837"/>
                  <a:pt x="1209627" y="991457"/>
                  <a:pt x="1209627" y="993648"/>
                </a:cubicBezTo>
                <a:cubicBezTo>
                  <a:pt x="1209627" y="995839"/>
                  <a:pt x="1218200" y="997629"/>
                  <a:pt x="1228677" y="997629"/>
                </a:cubicBezTo>
                <a:cubicBezTo>
                  <a:pt x="1239898" y="997629"/>
                  <a:pt x="1247727" y="991276"/>
                  <a:pt x="1247727" y="982180"/>
                </a:cubicBezTo>
                <a:lnTo>
                  <a:pt x="1247727" y="966721"/>
                </a:lnTo>
                <a:lnTo>
                  <a:pt x="1261596" y="978237"/>
                </a:lnTo>
                <a:cubicBezTo>
                  <a:pt x="1277550" y="991476"/>
                  <a:pt x="1295352" y="983828"/>
                  <a:pt x="1295352" y="963730"/>
                </a:cubicBezTo>
                <a:cubicBezTo>
                  <a:pt x="1295352" y="949611"/>
                  <a:pt x="1282294" y="947325"/>
                  <a:pt x="1257252" y="957062"/>
                </a:cubicBezTo>
                <a:close/>
                <a:moveTo>
                  <a:pt x="1718186" y="963549"/>
                </a:moveTo>
                <a:cubicBezTo>
                  <a:pt x="1712700" y="977846"/>
                  <a:pt x="1731664" y="1021699"/>
                  <a:pt x="1739808" y="1013546"/>
                </a:cubicBezTo>
                <a:cubicBezTo>
                  <a:pt x="1742427" y="1010926"/>
                  <a:pt x="1739741" y="999754"/>
                  <a:pt x="1733836" y="988724"/>
                </a:cubicBezTo>
                <a:cubicBezTo>
                  <a:pt x="1727930" y="977694"/>
                  <a:pt x="1725692" y="964463"/>
                  <a:pt x="1728864" y="959329"/>
                </a:cubicBezTo>
                <a:cubicBezTo>
                  <a:pt x="1732036" y="954205"/>
                  <a:pt x="1732093" y="950002"/>
                  <a:pt x="1729007" y="950002"/>
                </a:cubicBezTo>
                <a:cubicBezTo>
                  <a:pt x="1725911" y="950002"/>
                  <a:pt x="1721044" y="956100"/>
                  <a:pt x="1718186" y="963549"/>
                </a:cubicBezTo>
                <a:close/>
                <a:moveTo>
                  <a:pt x="1788138" y="955700"/>
                </a:moveTo>
                <a:cubicBezTo>
                  <a:pt x="1785004" y="958834"/>
                  <a:pt x="1784747" y="967407"/>
                  <a:pt x="1787566" y="974750"/>
                </a:cubicBezTo>
                <a:cubicBezTo>
                  <a:pt x="1793520" y="990276"/>
                  <a:pt x="1819227" y="992924"/>
                  <a:pt x="1819227" y="978018"/>
                </a:cubicBezTo>
                <a:cubicBezTo>
                  <a:pt x="1819227" y="972474"/>
                  <a:pt x="1814989" y="970550"/>
                  <a:pt x="1809807" y="973750"/>
                </a:cubicBezTo>
                <a:cubicBezTo>
                  <a:pt x="1804416" y="977084"/>
                  <a:pt x="1802816" y="973265"/>
                  <a:pt x="1806064" y="964787"/>
                </a:cubicBezTo>
                <a:cubicBezTo>
                  <a:pt x="1811588" y="950392"/>
                  <a:pt x="1799549" y="944287"/>
                  <a:pt x="1788138" y="955700"/>
                </a:cubicBezTo>
                <a:close/>
                <a:moveTo>
                  <a:pt x="2038160" y="966673"/>
                </a:moveTo>
                <a:lnTo>
                  <a:pt x="2038007" y="983342"/>
                </a:lnTo>
                <a:lnTo>
                  <a:pt x="2029025" y="969131"/>
                </a:lnTo>
                <a:lnTo>
                  <a:pt x="2020043" y="954929"/>
                </a:lnTo>
                <a:lnTo>
                  <a:pt x="2009051" y="965921"/>
                </a:lnTo>
                <a:cubicBezTo>
                  <a:pt x="1989753" y="985218"/>
                  <a:pt x="2007251" y="997506"/>
                  <a:pt x="2038512" y="986600"/>
                </a:cubicBezTo>
                <a:cubicBezTo>
                  <a:pt x="2067773" y="976408"/>
                  <a:pt x="2077926" y="950002"/>
                  <a:pt x="2052590" y="950002"/>
                </a:cubicBezTo>
                <a:cubicBezTo>
                  <a:pt x="2044732" y="950002"/>
                  <a:pt x="2038236" y="957501"/>
                  <a:pt x="2038160" y="966673"/>
                </a:cubicBezTo>
                <a:close/>
                <a:moveTo>
                  <a:pt x="2496293" y="953424"/>
                </a:moveTo>
                <a:cubicBezTo>
                  <a:pt x="2498484" y="955310"/>
                  <a:pt x="2513124" y="959730"/>
                  <a:pt x="2528840" y="963244"/>
                </a:cubicBezTo>
                <a:lnTo>
                  <a:pt x="2557415" y="969636"/>
                </a:lnTo>
                <a:lnTo>
                  <a:pt x="2543127" y="959968"/>
                </a:lnTo>
                <a:cubicBezTo>
                  <a:pt x="2530269" y="951259"/>
                  <a:pt x="2486740" y="945182"/>
                  <a:pt x="2496293" y="953424"/>
                </a:cubicBezTo>
                <a:close/>
                <a:moveTo>
                  <a:pt x="1747790" y="969054"/>
                </a:moveTo>
                <a:cubicBezTo>
                  <a:pt x="1739360" y="982685"/>
                  <a:pt x="1750943" y="997658"/>
                  <a:pt x="1769783" y="997487"/>
                </a:cubicBezTo>
                <a:lnTo>
                  <a:pt x="1785890" y="997334"/>
                </a:lnTo>
                <a:lnTo>
                  <a:pt x="1772765" y="989019"/>
                </a:lnTo>
                <a:cubicBezTo>
                  <a:pt x="1765544" y="984447"/>
                  <a:pt x="1762582" y="975941"/>
                  <a:pt x="1766183" y="970121"/>
                </a:cubicBezTo>
                <a:cubicBezTo>
                  <a:pt x="1769783" y="964292"/>
                  <a:pt x="1768440" y="959529"/>
                  <a:pt x="1763201" y="959529"/>
                </a:cubicBezTo>
                <a:cubicBezTo>
                  <a:pt x="1757963" y="959529"/>
                  <a:pt x="1751029" y="963816"/>
                  <a:pt x="1747790" y="969054"/>
                </a:cubicBezTo>
                <a:close/>
                <a:moveTo>
                  <a:pt x="1473946" y="975617"/>
                </a:moveTo>
                <a:cubicBezTo>
                  <a:pt x="1454991" y="980570"/>
                  <a:pt x="1451734" y="1002602"/>
                  <a:pt x="1468422" y="1012917"/>
                </a:cubicBezTo>
                <a:cubicBezTo>
                  <a:pt x="1475918" y="1017546"/>
                  <a:pt x="1477575" y="1014613"/>
                  <a:pt x="1473479" y="1003954"/>
                </a:cubicBezTo>
                <a:cubicBezTo>
                  <a:pt x="1470136" y="995239"/>
                  <a:pt x="1471555" y="988104"/>
                  <a:pt x="1476623" y="988104"/>
                </a:cubicBezTo>
                <a:cubicBezTo>
                  <a:pt x="1481700" y="988104"/>
                  <a:pt x="1485852" y="992391"/>
                  <a:pt x="1485852" y="997629"/>
                </a:cubicBezTo>
                <a:cubicBezTo>
                  <a:pt x="1485852" y="1015765"/>
                  <a:pt x="1500854" y="1007069"/>
                  <a:pt x="1502283" y="988104"/>
                </a:cubicBezTo>
                <a:cubicBezTo>
                  <a:pt x="1503750" y="968597"/>
                  <a:pt x="1502655" y="968121"/>
                  <a:pt x="1473946" y="975617"/>
                </a:cubicBezTo>
                <a:close/>
                <a:moveTo>
                  <a:pt x="2425208" y="983685"/>
                </a:moveTo>
                <a:cubicBezTo>
                  <a:pt x="2398528" y="1003192"/>
                  <a:pt x="2424322" y="1012746"/>
                  <a:pt x="2502599" y="1012327"/>
                </a:cubicBezTo>
                <a:cubicBezTo>
                  <a:pt x="2545794" y="1012108"/>
                  <a:pt x="2581161" y="1011050"/>
                  <a:pt x="2581180" y="1009983"/>
                </a:cubicBezTo>
                <a:cubicBezTo>
                  <a:pt x="2581209" y="1008917"/>
                  <a:pt x="2567302" y="1001725"/>
                  <a:pt x="2550271" y="994010"/>
                </a:cubicBezTo>
                <a:cubicBezTo>
                  <a:pt x="2510543" y="975989"/>
                  <a:pt x="2443325" y="970436"/>
                  <a:pt x="2425208" y="983685"/>
                </a:cubicBezTo>
                <a:close/>
                <a:moveTo>
                  <a:pt x="1149401" y="986123"/>
                </a:moveTo>
                <a:cubicBezTo>
                  <a:pt x="1138199" y="988476"/>
                  <a:pt x="1134047" y="995029"/>
                  <a:pt x="1137704" y="1004573"/>
                </a:cubicBezTo>
                <a:lnTo>
                  <a:pt x="1143391" y="1019375"/>
                </a:lnTo>
                <a:lnTo>
                  <a:pt x="1128884" y="1007335"/>
                </a:lnTo>
                <a:cubicBezTo>
                  <a:pt x="1119835" y="999820"/>
                  <a:pt x="1114377" y="999106"/>
                  <a:pt x="1114377" y="1005430"/>
                </a:cubicBezTo>
                <a:cubicBezTo>
                  <a:pt x="1114377" y="1025281"/>
                  <a:pt x="1136533" y="1028814"/>
                  <a:pt x="1149534" y="1011041"/>
                </a:cubicBezTo>
                <a:lnTo>
                  <a:pt x="1162755" y="992962"/>
                </a:lnTo>
                <a:lnTo>
                  <a:pt x="1171756" y="1007202"/>
                </a:lnTo>
                <a:cubicBezTo>
                  <a:pt x="1176709" y="1015032"/>
                  <a:pt x="1180757" y="1017156"/>
                  <a:pt x="1180757" y="1011917"/>
                </a:cubicBezTo>
                <a:cubicBezTo>
                  <a:pt x="1180757" y="993991"/>
                  <a:pt x="1166765" y="982485"/>
                  <a:pt x="1149401" y="986123"/>
                </a:cubicBezTo>
                <a:close/>
                <a:moveTo>
                  <a:pt x="1684096" y="985085"/>
                </a:moveTo>
                <a:cubicBezTo>
                  <a:pt x="1690964" y="987838"/>
                  <a:pt x="1699184" y="987495"/>
                  <a:pt x="1702346" y="984333"/>
                </a:cubicBezTo>
                <a:cubicBezTo>
                  <a:pt x="1705508" y="981170"/>
                  <a:pt x="1699889" y="978922"/>
                  <a:pt x="1689849" y="979332"/>
                </a:cubicBezTo>
                <a:cubicBezTo>
                  <a:pt x="1678753" y="979789"/>
                  <a:pt x="1676495" y="982047"/>
                  <a:pt x="1684096" y="985085"/>
                </a:cubicBezTo>
                <a:close/>
                <a:moveTo>
                  <a:pt x="1937233" y="987800"/>
                </a:moveTo>
                <a:cubicBezTo>
                  <a:pt x="1914411" y="997153"/>
                  <a:pt x="1901228" y="1022775"/>
                  <a:pt x="1914897" y="1031224"/>
                </a:cubicBezTo>
                <a:cubicBezTo>
                  <a:pt x="1919907" y="1034320"/>
                  <a:pt x="1924069" y="1029100"/>
                  <a:pt x="1924145" y="1019623"/>
                </a:cubicBezTo>
                <a:lnTo>
                  <a:pt x="1924298" y="1002392"/>
                </a:lnTo>
                <a:lnTo>
                  <a:pt x="1933527" y="1016679"/>
                </a:lnTo>
                <a:lnTo>
                  <a:pt x="1942757" y="1030967"/>
                </a:lnTo>
                <a:lnTo>
                  <a:pt x="1943662" y="1011917"/>
                </a:lnTo>
                <a:cubicBezTo>
                  <a:pt x="1944148" y="1001439"/>
                  <a:pt x="1946720" y="998230"/>
                  <a:pt x="1949358" y="1004773"/>
                </a:cubicBezTo>
                <a:cubicBezTo>
                  <a:pt x="1952006" y="1011326"/>
                  <a:pt x="1957959" y="1016679"/>
                  <a:pt x="1962598" y="1016679"/>
                </a:cubicBezTo>
                <a:cubicBezTo>
                  <a:pt x="1967236" y="1016679"/>
                  <a:pt x="1968560" y="1010250"/>
                  <a:pt x="1965550" y="1002392"/>
                </a:cubicBezTo>
                <a:cubicBezTo>
                  <a:pt x="1959464" y="986533"/>
                  <a:pt x="1976733" y="982389"/>
                  <a:pt x="1984410" y="997868"/>
                </a:cubicBezTo>
                <a:cubicBezTo>
                  <a:pt x="1987067" y="1003240"/>
                  <a:pt x="1988144" y="1002163"/>
                  <a:pt x="1986791" y="995486"/>
                </a:cubicBezTo>
                <a:cubicBezTo>
                  <a:pt x="1983715" y="980246"/>
                  <a:pt x="1963369" y="977094"/>
                  <a:pt x="1937233" y="987800"/>
                </a:cubicBezTo>
                <a:close/>
                <a:moveTo>
                  <a:pt x="2168481" y="984933"/>
                </a:moveTo>
                <a:cubicBezTo>
                  <a:pt x="2159680" y="993734"/>
                  <a:pt x="2160499" y="1016679"/>
                  <a:pt x="2169614" y="1016679"/>
                </a:cubicBezTo>
                <a:cubicBezTo>
                  <a:pt x="2173729" y="1016679"/>
                  <a:pt x="2177091" y="1008107"/>
                  <a:pt x="2177091" y="997629"/>
                </a:cubicBezTo>
                <a:cubicBezTo>
                  <a:pt x="2177091" y="976151"/>
                  <a:pt x="2177158" y="976246"/>
                  <a:pt x="2168481" y="984933"/>
                </a:cubicBezTo>
                <a:close/>
                <a:moveTo>
                  <a:pt x="2391547" y="988104"/>
                </a:moveTo>
                <a:cubicBezTo>
                  <a:pt x="2391251" y="995963"/>
                  <a:pt x="2395176" y="1008821"/>
                  <a:pt x="2400252" y="1016679"/>
                </a:cubicBezTo>
                <a:cubicBezTo>
                  <a:pt x="2411501" y="1034091"/>
                  <a:pt x="2411501" y="1019051"/>
                  <a:pt x="2400252" y="992867"/>
                </a:cubicBezTo>
                <a:cubicBezTo>
                  <a:pt x="2394852" y="980303"/>
                  <a:pt x="2391890" y="978684"/>
                  <a:pt x="2391547" y="988104"/>
                </a:cubicBezTo>
                <a:close/>
                <a:moveTo>
                  <a:pt x="1400270" y="995248"/>
                </a:moveTo>
                <a:cubicBezTo>
                  <a:pt x="1400356" y="999173"/>
                  <a:pt x="1403909" y="1007897"/>
                  <a:pt x="1408176" y="1014622"/>
                </a:cubicBezTo>
                <a:cubicBezTo>
                  <a:pt x="1418377" y="1030700"/>
                  <a:pt x="1448067" y="1019061"/>
                  <a:pt x="1441371" y="1001601"/>
                </a:cubicBezTo>
                <a:cubicBezTo>
                  <a:pt x="1436084" y="987838"/>
                  <a:pt x="1400004" y="982256"/>
                  <a:pt x="1400270" y="995248"/>
                </a:cubicBezTo>
                <a:close/>
                <a:moveTo>
                  <a:pt x="2368915" y="1007154"/>
                </a:moveTo>
                <a:cubicBezTo>
                  <a:pt x="2371658" y="1017632"/>
                  <a:pt x="2377288" y="1026204"/>
                  <a:pt x="2381422" y="1026204"/>
                </a:cubicBezTo>
                <a:cubicBezTo>
                  <a:pt x="2385555" y="1026204"/>
                  <a:pt x="2386698" y="1017632"/>
                  <a:pt x="2383965" y="1007154"/>
                </a:cubicBezTo>
                <a:cubicBezTo>
                  <a:pt x="2381221" y="996677"/>
                  <a:pt x="2375592" y="988104"/>
                  <a:pt x="2371458" y="988104"/>
                </a:cubicBezTo>
                <a:cubicBezTo>
                  <a:pt x="2367325" y="988104"/>
                  <a:pt x="2366182" y="996677"/>
                  <a:pt x="2368915" y="1007154"/>
                </a:cubicBezTo>
                <a:close/>
                <a:moveTo>
                  <a:pt x="1882702" y="1015079"/>
                </a:moveTo>
                <a:cubicBezTo>
                  <a:pt x="1884464" y="1022052"/>
                  <a:pt x="1885902" y="1032415"/>
                  <a:pt x="1885902" y="1038092"/>
                </a:cubicBezTo>
                <a:cubicBezTo>
                  <a:pt x="1885902" y="1055780"/>
                  <a:pt x="1898933" y="1036377"/>
                  <a:pt x="1902047" y="1014051"/>
                </a:cubicBezTo>
                <a:lnTo>
                  <a:pt x="1905010" y="992867"/>
                </a:lnTo>
                <a:lnTo>
                  <a:pt x="1896609" y="1005850"/>
                </a:lnTo>
                <a:cubicBezTo>
                  <a:pt x="1891989" y="1012993"/>
                  <a:pt x="1886245" y="1015136"/>
                  <a:pt x="1883855" y="1010612"/>
                </a:cubicBezTo>
                <a:cubicBezTo>
                  <a:pt x="1881464" y="1006088"/>
                  <a:pt x="1880940" y="1008097"/>
                  <a:pt x="1882702" y="1015079"/>
                </a:cubicBezTo>
                <a:close/>
                <a:moveTo>
                  <a:pt x="2099329" y="1021594"/>
                </a:moveTo>
                <a:lnTo>
                  <a:pt x="2092366" y="1049322"/>
                </a:lnTo>
                <a:lnTo>
                  <a:pt x="2086023" y="1031253"/>
                </a:lnTo>
                <a:cubicBezTo>
                  <a:pt x="2082537" y="1021309"/>
                  <a:pt x="2077088" y="1017384"/>
                  <a:pt x="2073907" y="1022528"/>
                </a:cubicBezTo>
                <a:cubicBezTo>
                  <a:pt x="2070735" y="1027671"/>
                  <a:pt x="2072221" y="1038101"/>
                  <a:pt x="2077212" y="1045712"/>
                </a:cubicBezTo>
                <a:lnTo>
                  <a:pt x="2086289" y="1059542"/>
                </a:lnTo>
                <a:lnTo>
                  <a:pt x="2098958" y="1043026"/>
                </a:lnTo>
                <a:cubicBezTo>
                  <a:pt x="2105920" y="1033939"/>
                  <a:pt x="2114417" y="1029291"/>
                  <a:pt x="2117827" y="1032701"/>
                </a:cubicBezTo>
                <a:cubicBezTo>
                  <a:pt x="2127104" y="1041978"/>
                  <a:pt x="2125028" y="1023480"/>
                  <a:pt x="2115007" y="1007650"/>
                </a:cubicBezTo>
                <a:lnTo>
                  <a:pt x="2106282" y="993858"/>
                </a:lnTo>
                <a:lnTo>
                  <a:pt x="2099329" y="1021594"/>
                </a:lnTo>
                <a:close/>
                <a:moveTo>
                  <a:pt x="1066752" y="1016118"/>
                </a:moveTo>
                <a:cubicBezTo>
                  <a:pt x="1066752" y="1021051"/>
                  <a:pt x="1071039" y="1027729"/>
                  <a:pt x="1076277" y="1030967"/>
                </a:cubicBezTo>
                <a:cubicBezTo>
                  <a:pt x="1081516" y="1034206"/>
                  <a:pt x="1085869" y="1031243"/>
                  <a:pt x="1085945" y="1024385"/>
                </a:cubicBezTo>
                <a:lnTo>
                  <a:pt x="1086098" y="1011917"/>
                </a:lnTo>
                <a:lnTo>
                  <a:pt x="1094956" y="1025928"/>
                </a:lnTo>
                <a:cubicBezTo>
                  <a:pt x="1099833" y="1033634"/>
                  <a:pt x="1106624" y="1037139"/>
                  <a:pt x="1110053" y="1033710"/>
                </a:cubicBezTo>
                <a:cubicBezTo>
                  <a:pt x="1113482" y="1030281"/>
                  <a:pt x="1113463" y="1022899"/>
                  <a:pt x="1110005" y="1017318"/>
                </a:cubicBezTo>
                <a:cubicBezTo>
                  <a:pt x="1102262" y="1004773"/>
                  <a:pt x="1066752" y="1003792"/>
                  <a:pt x="1066752" y="1016118"/>
                </a:cubicBezTo>
                <a:close/>
                <a:moveTo>
                  <a:pt x="1295352" y="1025643"/>
                </a:moveTo>
                <a:cubicBezTo>
                  <a:pt x="1295352" y="1035815"/>
                  <a:pt x="1299020" y="1046397"/>
                  <a:pt x="1303506" y="1049169"/>
                </a:cubicBezTo>
                <a:cubicBezTo>
                  <a:pt x="1307983" y="1051941"/>
                  <a:pt x="1309630" y="1043616"/>
                  <a:pt x="1307154" y="1030681"/>
                </a:cubicBezTo>
                <a:cubicBezTo>
                  <a:pt x="1301782" y="1002573"/>
                  <a:pt x="1295352" y="999830"/>
                  <a:pt x="1295352" y="1025643"/>
                </a:cubicBezTo>
                <a:close/>
                <a:moveTo>
                  <a:pt x="1335996" y="1016918"/>
                </a:moveTo>
                <a:cubicBezTo>
                  <a:pt x="1322213" y="1022461"/>
                  <a:pt x="1316698" y="1030634"/>
                  <a:pt x="1320346" y="1040130"/>
                </a:cubicBezTo>
                <a:cubicBezTo>
                  <a:pt x="1323432" y="1048188"/>
                  <a:pt x="1328109" y="1054780"/>
                  <a:pt x="1330728" y="1054780"/>
                </a:cubicBezTo>
                <a:cubicBezTo>
                  <a:pt x="1333348" y="1054780"/>
                  <a:pt x="1333024" y="1048350"/>
                  <a:pt x="1330004" y="1040492"/>
                </a:cubicBezTo>
                <a:cubicBezTo>
                  <a:pt x="1326995" y="1032634"/>
                  <a:pt x="1328680" y="1026204"/>
                  <a:pt x="1333748" y="1026204"/>
                </a:cubicBezTo>
                <a:cubicBezTo>
                  <a:pt x="1338825" y="1026204"/>
                  <a:pt x="1343044" y="1031567"/>
                  <a:pt x="1343120" y="1038111"/>
                </a:cubicBezTo>
                <a:cubicBezTo>
                  <a:pt x="1343225" y="1046045"/>
                  <a:pt x="1346349" y="1045254"/>
                  <a:pt x="1352502" y="1035729"/>
                </a:cubicBezTo>
                <a:lnTo>
                  <a:pt x="1361732" y="1021442"/>
                </a:lnTo>
                <a:lnTo>
                  <a:pt x="1361885" y="1033910"/>
                </a:lnTo>
                <a:cubicBezTo>
                  <a:pt x="1361961" y="1040768"/>
                  <a:pt x="1366123" y="1043845"/>
                  <a:pt x="1371133" y="1040749"/>
                </a:cubicBezTo>
                <a:cubicBezTo>
                  <a:pt x="1380658" y="1034863"/>
                  <a:pt x="1374038" y="1006707"/>
                  <a:pt x="1363390" y="1007755"/>
                </a:cubicBezTo>
                <a:cubicBezTo>
                  <a:pt x="1360018" y="1008088"/>
                  <a:pt x="1347692" y="1012212"/>
                  <a:pt x="1335996" y="1016918"/>
                </a:cubicBezTo>
                <a:close/>
                <a:moveTo>
                  <a:pt x="2305002" y="1026204"/>
                </a:moveTo>
                <a:cubicBezTo>
                  <a:pt x="2310613" y="1036682"/>
                  <a:pt x="2317337" y="1045254"/>
                  <a:pt x="2319957" y="1045254"/>
                </a:cubicBezTo>
                <a:cubicBezTo>
                  <a:pt x="2322576" y="1045254"/>
                  <a:pt x="2320138" y="1036682"/>
                  <a:pt x="2314527" y="1026204"/>
                </a:cubicBezTo>
                <a:cubicBezTo>
                  <a:pt x="2308917" y="1015727"/>
                  <a:pt x="2302193" y="1007154"/>
                  <a:pt x="2299573" y="1007154"/>
                </a:cubicBezTo>
                <a:cubicBezTo>
                  <a:pt x="2296954" y="1007154"/>
                  <a:pt x="2299392" y="1015727"/>
                  <a:pt x="2305002" y="1026204"/>
                </a:cubicBezTo>
                <a:close/>
                <a:moveTo>
                  <a:pt x="1011260" y="1023499"/>
                </a:moveTo>
                <a:cubicBezTo>
                  <a:pt x="995848" y="1026433"/>
                  <a:pt x="990838" y="1032253"/>
                  <a:pt x="994801" y="1042597"/>
                </a:cubicBezTo>
                <a:lnTo>
                  <a:pt x="1000516" y="1057475"/>
                </a:lnTo>
                <a:lnTo>
                  <a:pt x="985609" y="1045102"/>
                </a:lnTo>
                <a:lnTo>
                  <a:pt x="970693" y="1032729"/>
                </a:lnTo>
                <a:lnTo>
                  <a:pt x="959196" y="1044321"/>
                </a:lnTo>
                <a:lnTo>
                  <a:pt x="947690" y="1055903"/>
                </a:lnTo>
                <a:lnTo>
                  <a:pt x="964359" y="1049560"/>
                </a:lnTo>
                <a:cubicBezTo>
                  <a:pt x="973531" y="1046074"/>
                  <a:pt x="981027" y="1047607"/>
                  <a:pt x="981027" y="1052970"/>
                </a:cubicBezTo>
                <a:cubicBezTo>
                  <a:pt x="981027" y="1058332"/>
                  <a:pt x="975674" y="1064628"/>
                  <a:pt x="969121" y="1066971"/>
                </a:cubicBezTo>
                <a:cubicBezTo>
                  <a:pt x="962196" y="1069438"/>
                  <a:pt x="960749" y="1074753"/>
                  <a:pt x="965664" y="1079668"/>
                </a:cubicBezTo>
                <a:cubicBezTo>
                  <a:pt x="970579" y="1084583"/>
                  <a:pt x="975893" y="1083135"/>
                  <a:pt x="978360" y="1076211"/>
                </a:cubicBezTo>
                <a:cubicBezTo>
                  <a:pt x="980704" y="1069667"/>
                  <a:pt x="988686" y="1064305"/>
                  <a:pt x="996106" y="1064305"/>
                </a:cubicBezTo>
                <a:cubicBezTo>
                  <a:pt x="1003535" y="1064305"/>
                  <a:pt x="1009945" y="1056808"/>
                  <a:pt x="1010355" y="1047636"/>
                </a:cubicBezTo>
                <a:cubicBezTo>
                  <a:pt x="1010803" y="1037682"/>
                  <a:pt x="1013041" y="1035758"/>
                  <a:pt x="1015908" y="1042873"/>
                </a:cubicBezTo>
                <a:cubicBezTo>
                  <a:pt x="1018556" y="1049426"/>
                  <a:pt x="1027862" y="1054437"/>
                  <a:pt x="1036587" y="1054027"/>
                </a:cubicBezTo>
                <a:cubicBezTo>
                  <a:pt x="1045607" y="1053598"/>
                  <a:pt x="1047550" y="1051274"/>
                  <a:pt x="1041092" y="1048645"/>
                </a:cubicBezTo>
                <a:cubicBezTo>
                  <a:pt x="1034844" y="1046102"/>
                  <a:pt x="1032081" y="1037873"/>
                  <a:pt x="1034967" y="1030348"/>
                </a:cubicBezTo>
                <a:cubicBezTo>
                  <a:pt x="1037854" y="1022833"/>
                  <a:pt x="1038682" y="1017261"/>
                  <a:pt x="1036815" y="1017975"/>
                </a:cubicBezTo>
                <a:cubicBezTo>
                  <a:pt x="1034948" y="1018689"/>
                  <a:pt x="1023442" y="1021175"/>
                  <a:pt x="1011260" y="1023499"/>
                </a:cubicBezTo>
                <a:close/>
                <a:moveTo>
                  <a:pt x="1802559" y="1036025"/>
                </a:moveTo>
                <a:cubicBezTo>
                  <a:pt x="1790767" y="1040768"/>
                  <a:pt x="1780851" y="1052284"/>
                  <a:pt x="1780527" y="1061618"/>
                </a:cubicBezTo>
                <a:lnTo>
                  <a:pt x="1779918" y="1078592"/>
                </a:lnTo>
                <a:lnTo>
                  <a:pt x="1770793" y="1055780"/>
                </a:lnTo>
                <a:cubicBezTo>
                  <a:pt x="1765773" y="1043226"/>
                  <a:pt x="1759268" y="1035358"/>
                  <a:pt x="1756334" y="1038292"/>
                </a:cubicBezTo>
                <a:cubicBezTo>
                  <a:pt x="1753410" y="1041225"/>
                  <a:pt x="1755858" y="1052684"/>
                  <a:pt x="1761782" y="1063752"/>
                </a:cubicBezTo>
                <a:cubicBezTo>
                  <a:pt x="1773165" y="1085031"/>
                  <a:pt x="1790652" y="1082135"/>
                  <a:pt x="1790652" y="1058980"/>
                </a:cubicBezTo>
                <a:cubicBezTo>
                  <a:pt x="1790652" y="1051427"/>
                  <a:pt x="1795196" y="1045254"/>
                  <a:pt x="1800739" y="1045254"/>
                </a:cubicBezTo>
                <a:cubicBezTo>
                  <a:pt x="1806283" y="1045254"/>
                  <a:pt x="1808540" y="1048950"/>
                  <a:pt x="1805750" y="1053465"/>
                </a:cubicBezTo>
                <a:cubicBezTo>
                  <a:pt x="1802959" y="1057980"/>
                  <a:pt x="1809188" y="1061199"/>
                  <a:pt x="1819599" y="1060609"/>
                </a:cubicBezTo>
                <a:cubicBezTo>
                  <a:pt x="1830010" y="1060018"/>
                  <a:pt x="1838468" y="1056323"/>
                  <a:pt x="1838401" y="1052398"/>
                </a:cubicBezTo>
                <a:cubicBezTo>
                  <a:pt x="1838335" y="1048474"/>
                  <a:pt x="1838277" y="1040968"/>
                  <a:pt x="1838277" y="1035729"/>
                </a:cubicBezTo>
                <a:cubicBezTo>
                  <a:pt x="1838277" y="1024423"/>
                  <a:pt x="1831277" y="1024480"/>
                  <a:pt x="1802559" y="1036025"/>
                </a:cubicBezTo>
                <a:close/>
                <a:moveTo>
                  <a:pt x="2044389" y="1032815"/>
                </a:moveTo>
                <a:cubicBezTo>
                  <a:pt x="2033006" y="1044197"/>
                  <a:pt x="2038245" y="1064305"/>
                  <a:pt x="2052590" y="1064305"/>
                </a:cubicBezTo>
                <a:cubicBezTo>
                  <a:pt x="2060448" y="1064305"/>
                  <a:pt x="2066877" y="1058132"/>
                  <a:pt x="2066877" y="1050579"/>
                </a:cubicBezTo>
                <a:cubicBezTo>
                  <a:pt x="2066877" y="1034663"/>
                  <a:pt x="2053285" y="1023928"/>
                  <a:pt x="2044389" y="1032815"/>
                </a:cubicBezTo>
                <a:close/>
                <a:moveTo>
                  <a:pt x="2250234" y="1040406"/>
                </a:moveTo>
                <a:cubicBezTo>
                  <a:pt x="2233203" y="1047807"/>
                  <a:pt x="2219211" y="1059428"/>
                  <a:pt x="2219135" y="1066229"/>
                </a:cubicBezTo>
                <a:lnTo>
                  <a:pt x="2218982" y="1078592"/>
                </a:lnTo>
                <a:lnTo>
                  <a:pt x="2210124" y="1064581"/>
                </a:lnTo>
                <a:cubicBezTo>
                  <a:pt x="2205247" y="1056875"/>
                  <a:pt x="2199123" y="1052713"/>
                  <a:pt x="2196503" y="1055332"/>
                </a:cubicBezTo>
                <a:cubicBezTo>
                  <a:pt x="2186407" y="1065428"/>
                  <a:pt x="2207314" y="1083688"/>
                  <a:pt x="2222364" y="1077916"/>
                </a:cubicBezTo>
                <a:cubicBezTo>
                  <a:pt x="2231089" y="1074572"/>
                  <a:pt x="2235851" y="1068000"/>
                  <a:pt x="2232946" y="1063304"/>
                </a:cubicBezTo>
                <a:cubicBezTo>
                  <a:pt x="2230050" y="1058618"/>
                  <a:pt x="2231860" y="1054780"/>
                  <a:pt x="2236975" y="1054780"/>
                </a:cubicBezTo>
                <a:cubicBezTo>
                  <a:pt x="2242080" y="1054780"/>
                  <a:pt x="2248424" y="1060142"/>
                  <a:pt x="2251072" y="1066686"/>
                </a:cubicBezTo>
                <a:cubicBezTo>
                  <a:pt x="2253710" y="1073239"/>
                  <a:pt x="2256282" y="1070019"/>
                  <a:pt x="2256768" y="1059542"/>
                </a:cubicBezTo>
                <a:lnTo>
                  <a:pt x="2257673" y="1040492"/>
                </a:lnTo>
                <a:lnTo>
                  <a:pt x="2265426" y="1052722"/>
                </a:lnTo>
                <a:cubicBezTo>
                  <a:pt x="2275627" y="1068800"/>
                  <a:pt x="2305317" y="1057161"/>
                  <a:pt x="2298621" y="1039701"/>
                </a:cubicBezTo>
                <a:cubicBezTo>
                  <a:pt x="2292334" y="1023328"/>
                  <a:pt x="2289439" y="1023366"/>
                  <a:pt x="2250234" y="1040406"/>
                </a:cubicBezTo>
                <a:close/>
                <a:moveTo>
                  <a:pt x="1231059" y="1042454"/>
                </a:moveTo>
                <a:cubicBezTo>
                  <a:pt x="1209180" y="1046664"/>
                  <a:pt x="1202065" y="1068029"/>
                  <a:pt x="1219048" y="1078525"/>
                </a:cubicBezTo>
                <a:cubicBezTo>
                  <a:pt x="1224696" y="1082021"/>
                  <a:pt x="1225887" y="1077487"/>
                  <a:pt x="1222020" y="1067181"/>
                </a:cubicBezTo>
                <a:lnTo>
                  <a:pt x="1215590" y="1050017"/>
                </a:lnTo>
                <a:lnTo>
                  <a:pt x="1231659" y="1063085"/>
                </a:lnTo>
                <a:lnTo>
                  <a:pt x="1247727" y="1076163"/>
                </a:lnTo>
                <a:lnTo>
                  <a:pt x="1248394" y="1058323"/>
                </a:lnTo>
                <a:lnTo>
                  <a:pt x="1249070" y="1040492"/>
                </a:lnTo>
                <a:lnTo>
                  <a:pt x="1257252" y="1059542"/>
                </a:lnTo>
                <a:lnTo>
                  <a:pt x="1265434" y="1078592"/>
                </a:lnTo>
                <a:lnTo>
                  <a:pt x="1266111" y="1057161"/>
                </a:lnTo>
                <a:cubicBezTo>
                  <a:pt x="1266473" y="1045369"/>
                  <a:pt x="1263558" y="1036311"/>
                  <a:pt x="1259634" y="1037025"/>
                </a:cubicBezTo>
                <a:cubicBezTo>
                  <a:pt x="1255709" y="1037739"/>
                  <a:pt x="1242851" y="1040178"/>
                  <a:pt x="1231059" y="1042454"/>
                </a:cubicBezTo>
                <a:close/>
                <a:moveTo>
                  <a:pt x="2508409" y="1047493"/>
                </a:moveTo>
                <a:cubicBezTo>
                  <a:pt x="2505828" y="1051674"/>
                  <a:pt x="2499751" y="1052646"/>
                  <a:pt x="2494921" y="1049655"/>
                </a:cubicBezTo>
                <a:cubicBezTo>
                  <a:pt x="2490083" y="1046664"/>
                  <a:pt x="2478596" y="1048607"/>
                  <a:pt x="2469385" y="1053970"/>
                </a:cubicBezTo>
                <a:cubicBezTo>
                  <a:pt x="2460174" y="1059342"/>
                  <a:pt x="2456926" y="1063923"/>
                  <a:pt x="2462165" y="1064162"/>
                </a:cubicBezTo>
                <a:cubicBezTo>
                  <a:pt x="2467404" y="1064400"/>
                  <a:pt x="2465385" y="1068581"/>
                  <a:pt x="2457679" y="1073458"/>
                </a:cubicBezTo>
                <a:cubicBezTo>
                  <a:pt x="2449973" y="1078335"/>
                  <a:pt x="2446144" y="1084793"/>
                  <a:pt x="2449173" y="1087822"/>
                </a:cubicBezTo>
                <a:cubicBezTo>
                  <a:pt x="2457641" y="1096299"/>
                  <a:pt x="2486568" y="1082497"/>
                  <a:pt x="2480596" y="1072829"/>
                </a:cubicBezTo>
                <a:cubicBezTo>
                  <a:pt x="2477700" y="1068143"/>
                  <a:pt x="2479872" y="1064305"/>
                  <a:pt x="2485416" y="1064305"/>
                </a:cubicBezTo>
                <a:cubicBezTo>
                  <a:pt x="2490959" y="1064305"/>
                  <a:pt x="2495502" y="1067629"/>
                  <a:pt x="2495502" y="1071696"/>
                </a:cubicBezTo>
                <a:cubicBezTo>
                  <a:pt x="2495502" y="1075763"/>
                  <a:pt x="2512352" y="1077487"/>
                  <a:pt x="2532945" y="1075525"/>
                </a:cubicBezTo>
                <a:lnTo>
                  <a:pt x="2570388" y="1071953"/>
                </a:lnTo>
                <a:lnTo>
                  <a:pt x="2564835" y="1057494"/>
                </a:lnTo>
                <a:lnTo>
                  <a:pt x="2559291" y="1043035"/>
                </a:lnTo>
                <a:lnTo>
                  <a:pt x="2580599" y="1054446"/>
                </a:lnTo>
                <a:cubicBezTo>
                  <a:pt x="2592324" y="1060714"/>
                  <a:pt x="2603821" y="1063933"/>
                  <a:pt x="2606164" y="1061599"/>
                </a:cubicBezTo>
                <a:cubicBezTo>
                  <a:pt x="2608498" y="1059256"/>
                  <a:pt x="2598487" y="1052541"/>
                  <a:pt x="2583914" y="1046683"/>
                </a:cubicBezTo>
                <a:cubicBezTo>
                  <a:pt x="2554977" y="1035034"/>
                  <a:pt x="2515848" y="1035453"/>
                  <a:pt x="2508409" y="1047493"/>
                </a:cubicBezTo>
                <a:close/>
                <a:moveTo>
                  <a:pt x="1452277" y="1053436"/>
                </a:moveTo>
                <a:cubicBezTo>
                  <a:pt x="1442933" y="1062781"/>
                  <a:pt x="1468222" y="1090917"/>
                  <a:pt x="1483366" y="1088022"/>
                </a:cubicBezTo>
                <a:cubicBezTo>
                  <a:pt x="1492587" y="1086260"/>
                  <a:pt x="1502283" y="1084421"/>
                  <a:pt x="1504902" y="1083936"/>
                </a:cubicBezTo>
                <a:cubicBezTo>
                  <a:pt x="1507522" y="1083459"/>
                  <a:pt x="1503236" y="1078906"/>
                  <a:pt x="1495377" y="1073830"/>
                </a:cubicBezTo>
                <a:lnTo>
                  <a:pt x="1481090" y="1064600"/>
                </a:lnTo>
                <a:lnTo>
                  <a:pt x="1497759" y="1064447"/>
                </a:lnTo>
                <a:cubicBezTo>
                  <a:pt x="1506931" y="1064371"/>
                  <a:pt x="1514427" y="1068457"/>
                  <a:pt x="1514427" y="1073534"/>
                </a:cubicBezTo>
                <a:cubicBezTo>
                  <a:pt x="1514427" y="1078602"/>
                  <a:pt x="1520590" y="1080392"/>
                  <a:pt x="1528115" y="1077506"/>
                </a:cubicBezTo>
                <a:cubicBezTo>
                  <a:pt x="1554299" y="1067457"/>
                  <a:pt x="1532849" y="1049588"/>
                  <a:pt x="1494615" y="1049588"/>
                </a:cubicBezTo>
                <a:cubicBezTo>
                  <a:pt x="1473441" y="1049588"/>
                  <a:pt x="1454391" y="1051312"/>
                  <a:pt x="1452277" y="1053436"/>
                </a:cubicBezTo>
                <a:close/>
                <a:moveTo>
                  <a:pt x="1964112" y="1059904"/>
                </a:moveTo>
                <a:cubicBezTo>
                  <a:pt x="1957349" y="1067562"/>
                  <a:pt x="1944081" y="1073830"/>
                  <a:pt x="1934604" y="1073830"/>
                </a:cubicBezTo>
                <a:cubicBezTo>
                  <a:pt x="1925136" y="1073830"/>
                  <a:pt x="1912315" y="1083469"/>
                  <a:pt x="1906115" y="1095261"/>
                </a:cubicBezTo>
                <a:cubicBezTo>
                  <a:pt x="1899914" y="1107053"/>
                  <a:pt x="1896980" y="1109196"/>
                  <a:pt x="1899599" y="1100023"/>
                </a:cubicBezTo>
                <a:cubicBezTo>
                  <a:pt x="1902209" y="1090851"/>
                  <a:pt x="1900457" y="1083355"/>
                  <a:pt x="1895694" y="1083355"/>
                </a:cubicBezTo>
                <a:cubicBezTo>
                  <a:pt x="1882369" y="1083355"/>
                  <a:pt x="1876825" y="1097232"/>
                  <a:pt x="1884912" y="1110329"/>
                </a:cubicBezTo>
                <a:cubicBezTo>
                  <a:pt x="1894618" y="1126036"/>
                  <a:pt x="1923964" y="1114006"/>
                  <a:pt x="1924145" y="1094242"/>
                </a:cubicBezTo>
                <a:lnTo>
                  <a:pt x="1924298" y="1078592"/>
                </a:lnTo>
                <a:lnTo>
                  <a:pt x="1931632" y="1090136"/>
                </a:lnTo>
                <a:cubicBezTo>
                  <a:pt x="1941805" y="1106148"/>
                  <a:pt x="1981114" y="1094242"/>
                  <a:pt x="1981295" y="1075096"/>
                </a:cubicBezTo>
                <a:lnTo>
                  <a:pt x="1981448" y="1059542"/>
                </a:lnTo>
                <a:lnTo>
                  <a:pt x="1990677" y="1073830"/>
                </a:lnTo>
                <a:cubicBezTo>
                  <a:pt x="2001126" y="1089993"/>
                  <a:pt x="2003089" y="1082907"/>
                  <a:pt x="1994421" y="1060323"/>
                </a:cubicBezTo>
                <a:cubicBezTo>
                  <a:pt x="1987344" y="1041873"/>
                  <a:pt x="1980095" y="1041778"/>
                  <a:pt x="1964112" y="1059904"/>
                </a:cubicBezTo>
                <a:close/>
                <a:moveTo>
                  <a:pt x="2533602" y="1054780"/>
                </a:moveTo>
                <a:cubicBezTo>
                  <a:pt x="2533602" y="1060018"/>
                  <a:pt x="2537889" y="1064305"/>
                  <a:pt x="2543127" y="1064305"/>
                </a:cubicBezTo>
                <a:cubicBezTo>
                  <a:pt x="2548366" y="1064305"/>
                  <a:pt x="2552652" y="1060018"/>
                  <a:pt x="2552652" y="1054780"/>
                </a:cubicBezTo>
                <a:cubicBezTo>
                  <a:pt x="2552652" y="1049541"/>
                  <a:pt x="2548366" y="1045254"/>
                  <a:pt x="2543127" y="1045254"/>
                </a:cubicBezTo>
                <a:cubicBezTo>
                  <a:pt x="2537889" y="1045254"/>
                  <a:pt x="2533602" y="1049541"/>
                  <a:pt x="2533602" y="1054780"/>
                </a:cubicBezTo>
                <a:close/>
                <a:moveTo>
                  <a:pt x="901256" y="1062380"/>
                </a:moveTo>
                <a:cubicBezTo>
                  <a:pt x="898674" y="1066562"/>
                  <a:pt x="900389" y="1076163"/>
                  <a:pt x="905056" y="1083726"/>
                </a:cubicBezTo>
                <a:lnTo>
                  <a:pt x="913562" y="1097480"/>
                </a:lnTo>
                <a:lnTo>
                  <a:pt x="924554" y="1086488"/>
                </a:lnTo>
                <a:cubicBezTo>
                  <a:pt x="930602" y="1080440"/>
                  <a:pt x="932669" y="1070829"/>
                  <a:pt x="929154" y="1065133"/>
                </a:cubicBezTo>
                <a:cubicBezTo>
                  <a:pt x="921630" y="1052960"/>
                  <a:pt x="907914" y="1051608"/>
                  <a:pt x="901256" y="1062380"/>
                </a:cubicBezTo>
                <a:close/>
                <a:moveTo>
                  <a:pt x="1467555" y="1069858"/>
                </a:moveTo>
                <a:cubicBezTo>
                  <a:pt x="1468012" y="1080954"/>
                  <a:pt x="1470269" y="1083212"/>
                  <a:pt x="1473308" y="1075620"/>
                </a:cubicBezTo>
                <a:cubicBezTo>
                  <a:pt x="1476061" y="1068743"/>
                  <a:pt x="1475718" y="1060523"/>
                  <a:pt x="1472556" y="1057361"/>
                </a:cubicBezTo>
                <a:cubicBezTo>
                  <a:pt x="1469393" y="1054199"/>
                  <a:pt x="1467145" y="1059818"/>
                  <a:pt x="1467555" y="1069858"/>
                </a:cubicBezTo>
                <a:close/>
                <a:moveTo>
                  <a:pt x="2415721" y="1067791"/>
                </a:moveTo>
                <a:lnTo>
                  <a:pt x="2388337" y="1079030"/>
                </a:lnTo>
                <a:lnTo>
                  <a:pt x="2401757" y="1090174"/>
                </a:lnTo>
                <a:cubicBezTo>
                  <a:pt x="2410425" y="1097366"/>
                  <a:pt x="2420131" y="1098185"/>
                  <a:pt x="2429151" y="1092479"/>
                </a:cubicBezTo>
                <a:cubicBezTo>
                  <a:pt x="2436829" y="1087622"/>
                  <a:pt x="2438829" y="1083516"/>
                  <a:pt x="2433590" y="1083355"/>
                </a:cubicBezTo>
                <a:cubicBezTo>
                  <a:pt x="2428351" y="1083193"/>
                  <a:pt x="2430371" y="1079078"/>
                  <a:pt x="2438076" y="1074201"/>
                </a:cubicBezTo>
                <a:cubicBezTo>
                  <a:pt x="2460679" y="1059904"/>
                  <a:pt x="2445515" y="1055551"/>
                  <a:pt x="2415721" y="1067791"/>
                </a:cubicBezTo>
                <a:close/>
                <a:moveTo>
                  <a:pt x="841905" y="1072191"/>
                </a:moveTo>
                <a:cubicBezTo>
                  <a:pt x="844582" y="1076535"/>
                  <a:pt x="828770" y="1087403"/>
                  <a:pt x="806748" y="1096337"/>
                </a:cubicBezTo>
                <a:cubicBezTo>
                  <a:pt x="708993" y="1136037"/>
                  <a:pt x="678656" y="1159936"/>
                  <a:pt x="716709" y="1167270"/>
                </a:cubicBezTo>
                <a:lnTo>
                  <a:pt x="733377" y="1170480"/>
                </a:lnTo>
                <a:lnTo>
                  <a:pt x="734044" y="1148344"/>
                </a:lnTo>
                <a:lnTo>
                  <a:pt x="734720" y="1126217"/>
                </a:lnTo>
                <a:lnTo>
                  <a:pt x="742902" y="1145267"/>
                </a:lnTo>
                <a:lnTo>
                  <a:pt x="751084" y="1164317"/>
                </a:lnTo>
                <a:lnTo>
                  <a:pt x="751904" y="1145267"/>
                </a:lnTo>
                <a:lnTo>
                  <a:pt x="752723" y="1126217"/>
                </a:lnTo>
                <a:lnTo>
                  <a:pt x="761952" y="1140505"/>
                </a:lnTo>
                <a:lnTo>
                  <a:pt x="771182" y="1154792"/>
                </a:lnTo>
                <a:lnTo>
                  <a:pt x="771477" y="1135742"/>
                </a:lnTo>
                <a:lnTo>
                  <a:pt x="771773" y="1116692"/>
                </a:lnTo>
                <a:lnTo>
                  <a:pt x="781002" y="1130980"/>
                </a:lnTo>
                <a:lnTo>
                  <a:pt x="790232" y="1145267"/>
                </a:lnTo>
                <a:lnTo>
                  <a:pt x="790527" y="1126217"/>
                </a:lnTo>
                <a:cubicBezTo>
                  <a:pt x="790718" y="1113606"/>
                  <a:pt x="793299" y="1111072"/>
                  <a:pt x="798157" y="1118711"/>
                </a:cubicBezTo>
                <a:cubicBezTo>
                  <a:pt x="808330" y="1134723"/>
                  <a:pt x="847639" y="1122817"/>
                  <a:pt x="847820" y="1103671"/>
                </a:cubicBezTo>
                <a:lnTo>
                  <a:pt x="847973" y="1088117"/>
                </a:lnTo>
                <a:lnTo>
                  <a:pt x="858250" y="1102405"/>
                </a:lnTo>
                <a:lnTo>
                  <a:pt x="868528" y="1116692"/>
                </a:lnTo>
                <a:lnTo>
                  <a:pt x="862860" y="1099242"/>
                </a:lnTo>
                <a:cubicBezTo>
                  <a:pt x="859746" y="1089651"/>
                  <a:pt x="857202" y="1077859"/>
                  <a:pt x="857202" y="1073048"/>
                </a:cubicBezTo>
                <a:cubicBezTo>
                  <a:pt x="857202" y="1068238"/>
                  <a:pt x="852659" y="1064305"/>
                  <a:pt x="847115" y="1064305"/>
                </a:cubicBezTo>
                <a:cubicBezTo>
                  <a:pt x="841572" y="1064305"/>
                  <a:pt x="839219" y="1067857"/>
                  <a:pt x="841905" y="1072191"/>
                </a:cubicBezTo>
                <a:close/>
                <a:moveTo>
                  <a:pt x="1085802" y="1072010"/>
                </a:moveTo>
                <a:cubicBezTo>
                  <a:pt x="1085802" y="1076249"/>
                  <a:pt x="1092584" y="1088031"/>
                  <a:pt x="1100871" y="1098204"/>
                </a:cubicBezTo>
                <a:lnTo>
                  <a:pt x="1115930" y="1116692"/>
                </a:lnTo>
                <a:lnTo>
                  <a:pt x="1110396" y="1099242"/>
                </a:lnTo>
                <a:cubicBezTo>
                  <a:pt x="1107348" y="1089651"/>
                  <a:pt x="1104852" y="1077859"/>
                  <a:pt x="1104852" y="1073048"/>
                </a:cubicBezTo>
                <a:cubicBezTo>
                  <a:pt x="1104852" y="1068238"/>
                  <a:pt x="1100566" y="1064305"/>
                  <a:pt x="1095327" y="1064305"/>
                </a:cubicBezTo>
                <a:cubicBezTo>
                  <a:pt x="1090089" y="1064305"/>
                  <a:pt x="1085802" y="1067772"/>
                  <a:pt x="1085802" y="1072010"/>
                </a:cubicBezTo>
                <a:close/>
                <a:moveTo>
                  <a:pt x="1136094" y="1072401"/>
                </a:moveTo>
                <a:lnTo>
                  <a:pt x="1114949" y="1078592"/>
                </a:lnTo>
                <a:lnTo>
                  <a:pt x="1124045" y="1092880"/>
                </a:lnTo>
                <a:lnTo>
                  <a:pt x="1133132" y="1107167"/>
                </a:lnTo>
                <a:lnTo>
                  <a:pt x="1133427" y="1092880"/>
                </a:lnTo>
                <a:lnTo>
                  <a:pt x="1133723" y="1078592"/>
                </a:lnTo>
                <a:lnTo>
                  <a:pt x="1142952" y="1092880"/>
                </a:lnTo>
                <a:lnTo>
                  <a:pt x="1152182" y="1107167"/>
                </a:lnTo>
                <a:lnTo>
                  <a:pt x="1152335" y="1094699"/>
                </a:lnTo>
                <a:cubicBezTo>
                  <a:pt x="1152411" y="1087841"/>
                  <a:pt x="1156764" y="1084879"/>
                  <a:pt x="1162002" y="1088117"/>
                </a:cubicBezTo>
                <a:cubicBezTo>
                  <a:pt x="1167241" y="1091356"/>
                  <a:pt x="1171527" y="1087317"/>
                  <a:pt x="1171527" y="1079154"/>
                </a:cubicBezTo>
                <a:cubicBezTo>
                  <a:pt x="1171527" y="1063295"/>
                  <a:pt x="1168899" y="1062790"/>
                  <a:pt x="1136094" y="1072401"/>
                </a:cubicBezTo>
                <a:close/>
                <a:moveTo>
                  <a:pt x="1648082" y="1069629"/>
                </a:moveTo>
                <a:cubicBezTo>
                  <a:pt x="1647911" y="1075173"/>
                  <a:pt x="1654074" y="1088031"/>
                  <a:pt x="1661760" y="1098204"/>
                </a:cubicBezTo>
                <a:cubicBezTo>
                  <a:pt x="1669456" y="1108367"/>
                  <a:pt x="1675886" y="1112158"/>
                  <a:pt x="1676048" y="1106605"/>
                </a:cubicBezTo>
                <a:cubicBezTo>
                  <a:pt x="1676219" y="1101061"/>
                  <a:pt x="1670056" y="1088203"/>
                  <a:pt x="1662370" y="1078030"/>
                </a:cubicBezTo>
                <a:cubicBezTo>
                  <a:pt x="1654673" y="1067867"/>
                  <a:pt x="1648244" y="1064076"/>
                  <a:pt x="1648082" y="1069629"/>
                </a:cubicBezTo>
                <a:close/>
                <a:moveTo>
                  <a:pt x="1700165" y="1073830"/>
                </a:moveTo>
                <a:cubicBezTo>
                  <a:pt x="1696822" y="1079240"/>
                  <a:pt x="1690097" y="1081202"/>
                  <a:pt x="1685220" y="1078182"/>
                </a:cubicBezTo>
                <a:cubicBezTo>
                  <a:pt x="1680343" y="1075173"/>
                  <a:pt x="1676352" y="1076992"/>
                  <a:pt x="1676352" y="1082231"/>
                </a:cubicBezTo>
                <a:cubicBezTo>
                  <a:pt x="1676352" y="1099585"/>
                  <a:pt x="1695431" y="1103890"/>
                  <a:pt x="1701556" y="1087927"/>
                </a:cubicBezTo>
                <a:lnTo>
                  <a:pt x="1707575" y="1072229"/>
                </a:lnTo>
                <a:lnTo>
                  <a:pt x="1715634" y="1084936"/>
                </a:lnTo>
                <a:cubicBezTo>
                  <a:pt x="1721129" y="1093603"/>
                  <a:pt x="1723730" y="1094032"/>
                  <a:pt x="1723835" y="1086298"/>
                </a:cubicBezTo>
                <a:cubicBezTo>
                  <a:pt x="1724035" y="1070562"/>
                  <a:pt x="1707547" y="1061876"/>
                  <a:pt x="1700165" y="1073830"/>
                </a:cubicBezTo>
                <a:close/>
                <a:moveTo>
                  <a:pt x="406260" y="1080935"/>
                </a:moveTo>
                <a:cubicBezTo>
                  <a:pt x="403155" y="1085964"/>
                  <a:pt x="406765" y="1098204"/>
                  <a:pt x="414290" y="1108148"/>
                </a:cubicBezTo>
                <a:lnTo>
                  <a:pt x="427968" y="1126217"/>
                </a:lnTo>
                <a:lnTo>
                  <a:pt x="428130" y="1111930"/>
                </a:lnTo>
                <a:cubicBezTo>
                  <a:pt x="428349" y="1091584"/>
                  <a:pt x="413071" y="1069924"/>
                  <a:pt x="406260" y="1080935"/>
                </a:cubicBezTo>
                <a:close/>
                <a:moveTo>
                  <a:pt x="2128885" y="1083202"/>
                </a:moveTo>
                <a:cubicBezTo>
                  <a:pt x="2125599" y="1088527"/>
                  <a:pt x="2127695" y="1092880"/>
                  <a:pt x="2133552" y="1092880"/>
                </a:cubicBezTo>
                <a:cubicBezTo>
                  <a:pt x="2139410" y="1092880"/>
                  <a:pt x="2141554" y="1097166"/>
                  <a:pt x="2138315" y="1102405"/>
                </a:cubicBezTo>
                <a:cubicBezTo>
                  <a:pt x="2135076" y="1107643"/>
                  <a:pt x="2136972" y="1111930"/>
                  <a:pt x="2142516" y="1111930"/>
                </a:cubicBezTo>
                <a:cubicBezTo>
                  <a:pt x="2154955" y="1111930"/>
                  <a:pt x="2155898" y="1086517"/>
                  <a:pt x="2143735" y="1079002"/>
                </a:cubicBezTo>
                <a:cubicBezTo>
                  <a:pt x="2138858" y="1075982"/>
                  <a:pt x="2132181" y="1077878"/>
                  <a:pt x="2128885" y="1083202"/>
                </a:cubicBezTo>
                <a:close/>
                <a:moveTo>
                  <a:pt x="1371695" y="1090498"/>
                </a:moveTo>
                <a:cubicBezTo>
                  <a:pt x="1371781" y="1094423"/>
                  <a:pt x="1376467" y="1104071"/>
                  <a:pt x="1382125" y="1111930"/>
                </a:cubicBezTo>
                <a:lnTo>
                  <a:pt x="1392403" y="1126217"/>
                </a:lnTo>
                <a:lnTo>
                  <a:pt x="1386735" y="1108748"/>
                </a:lnTo>
                <a:cubicBezTo>
                  <a:pt x="1382992" y="1097213"/>
                  <a:pt x="1385107" y="1092699"/>
                  <a:pt x="1392974" y="1095451"/>
                </a:cubicBezTo>
                <a:cubicBezTo>
                  <a:pt x="1399527" y="1097747"/>
                  <a:pt x="1403528" y="1107100"/>
                  <a:pt x="1401870" y="1116254"/>
                </a:cubicBezTo>
                <a:cubicBezTo>
                  <a:pt x="1400080" y="1126122"/>
                  <a:pt x="1402985" y="1130332"/>
                  <a:pt x="1409014" y="1126608"/>
                </a:cubicBezTo>
                <a:cubicBezTo>
                  <a:pt x="1424130" y="1117273"/>
                  <a:pt x="1421311" y="1095737"/>
                  <a:pt x="1404109" y="1089136"/>
                </a:cubicBezTo>
                <a:cubicBezTo>
                  <a:pt x="1383792" y="1081335"/>
                  <a:pt x="1371524" y="1081859"/>
                  <a:pt x="1371695" y="1090498"/>
                </a:cubicBezTo>
                <a:close/>
                <a:moveTo>
                  <a:pt x="2343102" y="1092318"/>
                </a:moveTo>
                <a:cubicBezTo>
                  <a:pt x="2343102" y="1097251"/>
                  <a:pt x="2347341" y="1103900"/>
                  <a:pt x="2352523" y="1107100"/>
                </a:cubicBezTo>
                <a:cubicBezTo>
                  <a:pt x="2357914" y="1110434"/>
                  <a:pt x="2359514" y="1106615"/>
                  <a:pt x="2356266" y="1098137"/>
                </a:cubicBezTo>
                <a:cubicBezTo>
                  <a:pt x="2349932" y="1081640"/>
                  <a:pt x="2343102" y="1078621"/>
                  <a:pt x="2343102" y="1092318"/>
                </a:cubicBezTo>
                <a:close/>
                <a:moveTo>
                  <a:pt x="2588971" y="1089860"/>
                </a:moveTo>
                <a:cubicBezTo>
                  <a:pt x="2595839" y="1092613"/>
                  <a:pt x="2604059" y="1092270"/>
                  <a:pt x="2607221" y="1089108"/>
                </a:cubicBezTo>
                <a:cubicBezTo>
                  <a:pt x="2610384" y="1085945"/>
                  <a:pt x="2604764" y="1083697"/>
                  <a:pt x="2594724" y="1084107"/>
                </a:cubicBezTo>
                <a:cubicBezTo>
                  <a:pt x="2583628" y="1084564"/>
                  <a:pt x="2581370" y="1086822"/>
                  <a:pt x="2588971" y="1089860"/>
                </a:cubicBezTo>
                <a:close/>
                <a:moveTo>
                  <a:pt x="371427" y="1101623"/>
                </a:moveTo>
                <a:cubicBezTo>
                  <a:pt x="371427" y="1122683"/>
                  <a:pt x="383591" y="1138895"/>
                  <a:pt x="395849" y="1134189"/>
                </a:cubicBezTo>
                <a:lnTo>
                  <a:pt x="409175" y="1129075"/>
                </a:lnTo>
                <a:lnTo>
                  <a:pt x="399498" y="1110977"/>
                </a:lnTo>
                <a:cubicBezTo>
                  <a:pt x="389477" y="1092260"/>
                  <a:pt x="371427" y="1086241"/>
                  <a:pt x="371427" y="1101623"/>
                </a:cubicBezTo>
                <a:close/>
                <a:moveTo>
                  <a:pt x="1031415" y="1111930"/>
                </a:moveTo>
                <a:cubicBezTo>
                  <a:pt x="1028671" y="1122407"/>
                  <a:pt x="1022775" y="1130980"/>
                  <a:pt x="1018318" y="1130980"/>
                </a:cubicBezTo>
                <a:cubicBezTo>
                  <a:pt x="1013851" y="1130980"/>
                  <a:pt x="1012669" y="1124550"/>
                  <a:pt x="1015679" y="1116692"/>
                </a:cubicBezTo>
                <a:cubicBezTo>
                  <a:pt x="1018699" y="1108834"/>
                  <a:pt x="1016880" y="1102405"/>
                  <a:pt x="1011641" y="1102405"/>
                </a:cubicBezTo>
                <a:cubicBezTo>
                  <a:pt x="1000163" y="1102405"/>
                  <a:pt x="988543" y="1129551"/>
                  <a:pt x="995324" y="1140524"/>
                </a:cubicBezTo>
                <a:cubicBezTo>
                  <a:pt x="999039" y="1146524"/>
                  <a:pt x="1036853" y="1138266"/>
                  <a:pt x="1064600" y="1125388"/>
                </a:cubicBezTo>
                <a:cubicBezTo>
                  <a:pt x="1066029" y="1124722"/>
                  <a:pt x="1064495" y="1117140"/>
                  <a:pt x="1061199" y="1108529"/>
                </a:cubicBezTo>
                <a:cubicBezTo>
                  <a:pt x="1052970" y="1087088"/>
                  <a:pt x="1037444" y="1088860"/>
                  <a:pt x="1031415" y="1111930"/>
                </a:cubicBezTo>
                <a:close/>
                <a:moveTo>
                  <a:pt x="1309592" y="1104910"/>
                </a:moveTo>
                <a:cubicBezTo>
                  <a:pt x="1301763" y="1109291"/>
                  <a:pt x="1295419" y="1120169"/>
                  <a:pt x="1295495" y="1129075"/>
                </a:cubicBezTo>
                <a:lnTo>
                  <a:pt x="1295648" y="1145267"/>
                </a:lnTo>
                <a:lnTo>
                  <a:pt x="1303868" y="1132284"/>
                </a:lnTo>
                <a:lnTo>
                  <a:pt x="1312097" y="1119302"/>
                </a:lnTo>
                <a:lnTo>
                  <a:pt x="1317260" y="1132284"/>
                </a:lnTo>
                <a:cubicBezTo>
                  <a:pt x="1320527" y="1140505"/>
                  <a:pt x="1322756" y="1138285"/>
                  <a:pt x="1323318" y="1126217"/>
                </a:cubicBezTo>
                <a:lnTo>
                  <a:pt x="1324223" y="1107167"/>
                </a:lnTo>
                <a:lnTo>
                  <a:pt x="1333452" y="1121455"/>
                </a:lnTo>
                <a:lnTo>
                  <a:pt x="1342682" y="1135742"/>
                </a:lnTo>
                <a:lnTo>
                  <a:pt x="1342977" y="1116692"/>
                </a:lnTo>
                <a:lnTo>
                  <a:pt x="1343273" y="1097642"/>
                </a:lnTo>
                <a:lnTo>
                  <a:pt x="1352502" y="1111930"/>
                </a:lnTo>
                <a:lnTo>
                  <a:pt x="1361732" y="1126217"/>
                </a:lnTo>
                <a:lnTo>
                  <a:pt x="1361885" y="1110139"/>
                </a:lnTo>
                <a:cubicBezTo>
                  <a:pt x="1362037" y="1093099"/>
                  <a:pt x="1335443" y="1090441"/>
                  <a:pt x="1309592" y="1104910"/>
                </a:cubicBezTo>
                <a:close/>
                <a:moveTo>
                  <a:pt x="2309765" y="1102405"/>
                </a:moveTo>
                <a:cubicBezTo>
                  <a:pt x="2301078" y="1116454"/>
                  <a:pt x="2313089" y="1130932"/>
                  <a:pt x="2328520" y="1125017"/>
                </a:cubicBezTo>
                <a:cubicBezTo>
                  <a:pt x="2335883" y="1122188"/>
                  <a:pt x="2339569" y="1113806"/>
                  <a:pt x="2336721" y="1106376"/>
                </a:cubicBezTo>
                <a:cubicBezTo>
                  <a:pt x="2330682" y="1090641"/>
                  <a:pt x="2318176" y="1088803"/>
                  <a:pt x="2309765" y="1102405"/>
                </a:cubicBezTo>
                <a:close/>
                <a:moveTo>
                  <a:pt x="336204" y="1108891"/>
                </a:moveTo>
                <a:lnTo>
                  <a:pt x="324783" y="1113187"/>
                </a:lnTo>
                <a:lnTo>
                  <a:pt x="335004" y="1135618"/>
                </a:lnTo>
                <a:cubicBezTo>
                  <a:pt x="344072" y="1155525"/>
                  <a:pt x="371427" y="1159793"/>
                  <a:pt x="371427" y="1141305"/>
                </a:cubicBezTo>
                <a:cubicBezTo>
                  <a:pt x="371427" y="1127198"/>
                  <a:pt x="347081" y="1104795"/>
                  <a:pt x="336204" y="1108891"/>
                </a:cubicBezTo>
                <a:close/>
                <a:moveTo>
                  <a:pt x="1224324" y="1111272"/>
                </a:moveTo>
                <a:cubicBezTo>
                  <a:pt x="1221305" y="1116149"/>
                  <a:pt x="1223201" y="1122826"/>
                  <a:pt x="1228525" y="1126122"/>
                </a:cubicBezTo>
                <a:cubicBezTo>
                  <a:pt x="1243965" y="1135666"/>
                  <a:pt x="1239736" y="1150039"/>
                  <a:pt x="1221534" y="1149887"/>
                </a:cubicBezTo>
                <a:lnTo>
                  <a:pt x="1204865" y="1149734"/>
                </a:lnTo>
                <a:lnTo>
                  <a:pt x="1217790" y="1141552"/>
                </a:lnTo>
                <a:lnTo>
                  <a:pt x="1230716" y="1133361"/>
                </a:lnTo>
                <a:lnTo>
                  <a:pt x="1205884" y="1133361"/>
                </a:lnTo>
                <a:cubicBezTo>
                  <a:pt x="1192225" y="1133361"/>
                  <a:pt x="1181052" y="1137571"/>
                  <a:pt x="1181052" y="1142714"/>
                </a:cubicBezTo>
                <a:cubicBezTo>
                  <a:pt x="1181052" y="1147858"/>
                  <a:pt x="1174461" y="1149534"/>
                  <a:pt x="1166403" y="1146448"/>
                </a:cubicBezTo>
                <a:cubicBezTo>
                  <a:pt x="1150858" y="1140485"/>
                  <a:pt x="1137342" y="1161812"/>
                  <a:pt x="1146877" y="1177252"/>
                </a:cubicBezTo>
                <a:cubicBezTo>
                  <a:pt x="1154497" y="1189577"/>
                  <a:pt x="1200112" y="1167584"/>
                  <a:pt x="1193130" y="1154944"/>
                </a:cubicBezTo>
                <a:cubicBezTo>
                  <a:pt x="1190187" y="1149620"/>
                  <a:pt x="1193063" y="1150125"/>
                  <a:pt x="1199512" y="1156068"/>
                </a:cubicBezTo>
                <a:cubicBezTo>
                  <a:pt x="1220191" y="1175128"/>
                  <a:pt x="1247727" y="1160164"/>
                  <a:pt x="1247727" y="1129865"/>
                </a:cubicBezTo>
                <a:cubicBezTo>
                  <a:pt x="1247727" y="1103157"/>
                  <a:pt x="1235393" y="1093356"/>
                  <a:pt x="1224324" y="1111272"/>
                </a:cubicBezTo>
                <a:close/>
                <a:moveTo>
                  <a:pt x="1800177" y="1112406"/>
                </a:moveTo>
                <a:cubicBezTo>
                  <a:pt x="1800177" y="1116159"/>
                  <a:pt x="1791605" y="1121474"/>
                  <a:pt x="1781127" y="1124217"/>
                </a:cubicBezTo>
                <a:cubicBezTo>
                  <a:pt x="1761982" y="1129217"/>
                  <a:pt x="1753800" y="1159555"/>
                  <a:pt x="1771602" y="1159555"/>
                </a:cubicBezTo>
                <a:cubicBezTo>
                  <a:pt x="1776841" y="1159555"/>
                  <a:pt x="1780623" y="1156335"/>
                  <a:pt x="1780003" y="1152411"/>
                </a:cubicBezTo>
                <a:cubicBezTo>
                  <a:pt x="1777194" y="1134618"/>
                  <a:pt x="1782128" y="1127331"/>
                  <a:pt x="1789319" y="1138676"/>
                </a:cubicBezTo>
                <a:cubicBezTo>
                  <a:pt x="1800454" y="1156230"/>
                  <a:pt x="1849688" y="1142991"/>
                  <a:pt x="1845897" y="1123474"/>
                </a:cubicBezTo>
                <a:cubicBezTo>
                  <a:pt x="1843116" y="1109148"/>
                  <a:pt x="1800177" y="1098766"/>
                  <a:pt x="1800177" y="1112406"/>
                </a:cubicBezTo>
                <a:close/>
                <a:moveTo>
                  <a:pt x="2076402" y="1111368"/>
                </a:moveTo>
                <a:cubicBezTo>
                  <a:pt x="2076402" y="1116301"/>
                  <a:pt x="2080641" y="1122950"/>
                  <a:pt x="2085823" y="1126150"/>
                </a:cubicBezTo>
                <a:cubicBezTo>
                  <a:pt x="2091214" y="1129484"/>
                  <a:pt x="2092814" y="1125665"/>
                  <a:pt x="2089566" y="1117187"/>
                </a:cubicBezTo>
                <a:cubicBezTo>
                  <a:pt x="2083232" y="1100690"/>
                  <a:pt x="2076402" y="1097671"/>
                  <a:pt x="2076402" y="1111368"/>
                </a:cubicBezTo>
                <a:close/>
                <a:moveTo>
                  <a:pt x="2272684" y="1117473"/>
                </a:moveTo>
                <a:cubicBezTo>
                  <a:pt x="2264645" y="1138419"/>
                  <a:pt x="2265236" y="1140505"/>
                  <a:pt x="2279152" y="1140505"/>
                </a:cubicBezTo>
                <a:cubicBezTo>
                  <a:pt x="2285886" y="1140505"/>
                  <a:pt x="2291391" y="1131932"/>
                  <a:pt x="2291391" y="1121455"/>
                </a:cubicBezTo>
                <a:cubicBezTo>
                  <a:pt x="2291391" y="1098671"/>
                  <a:pt x="2280761" y="1096413"/>
                  <a:pt x="2272684" y="1117473"/>
                </a:cubicBezTo>
                <a:close/>
                <a:moveTo>
                  <a:pt x="2579570" y="1107129"/>
                </a:moveTo>
                <a:cubicBezTo>
                  <a:pt x="2577865" y="1108786"/>
                  <a:pt x="2562130" y="1112377"/>
                  <a:pt x="2544613" y="1115111"/>
                </a:cubicBezTo>
                <a:cubicBezTo>
                  <a:pt x="2527087" y="1117845"/>
                  <a:pt x="2510590" y="1122245"/>
                  <a:pt x="2507942" y="1124893"/>
                </a:cubicBezTo>
                <a:cubicBezTo>
                  <a:pt x="2501151" y="1131684"/>
                  <a:pt x="2513753" y="1150030"/>
                  <a:pt x="2525202" y="1150030"/>
                </a:cubicBezTo>
                <a:cubicBezTo>
                  <a:pt x="2530440" y="1150030"/>
                  <a:pt x="2531507" y="1144676"/>
                  <a:pt x="2527573" y="1138123"/>
                </a:cubicBezTo>
                <a:lnTo>
                  <a:pt x="2520420" y="1126217"/>
                </a:lnTo>
                <a:lnTo>
                  <a:pt x="2534155" y="1136771"/>
                </a:lnTo>
                <a:cubicBezTo>
                  <a:pt x="2542480" y="1143171"/>
                  <a:pt x="2565654" y="1145048"/>
                  <a:pt x="2593029" y="1141533"/>
                </a:cubicBezTo>
                <a:lnTo>
                  <a:pt x="2638177" y="1135742"/>
                </a:lnTo>
                <a:lnTo>
                  <a:pt x="2610431" y="1119931"/>
                </a:lnTo>
                <a:cubicBezTo>
                  <a:pt x="2595172" y="1111244"/>
                  <a:pt x="2581285" y="1105481"/>
                  <a:pt x="2579570" y="1107129"/>
                </a:cubicBezTo>
                <a:close/>
                <a:moveTo>
                  <a:pt x="1260539" y="1126627"/>
                </a:moveTo>
                <a:cubicBezTo>
                  <a:pt x="1257433" y="1134713"/>
                  <a:pt x="1257290" y="1143714"/>
                  <a:pt x="1260205" y="1146629"/>
                </a:cubicBezTo>
                <a:cubicBezTo>
                  <a:pt x="1268549" y="1154973"/>
                  <a:pt x="1285827" y="1140828"/>
                  <a:pt x="1285827" y="1125655"/>
                </a:cubicBezTo>
                <a:cubicBezTo>
                  <a:pt x="1285827" y="1107377"/>
                  <a:pt x="1267654" y="1108081"/>
                  <a:pt x="1260539" y="1126627"/>
                </a:cubicBezTo>
                <a:close/>
                <a:moveTo>
                  <a:pt x="2058105" y="1127008"/>
                </a:moveTo>
                <a:cubicBezTo>
                  <a:pt x="2058562" y="1138104"/>
                  <a:pt x="2060819" y="1140362"/>
                  <a:pt x="2063858" y="1132770"/>
                </a:cubicBezTo>
                <a:cubicBezTo>
                  <a:pt x="2066611" y="1125893"/>
                  <a:pt x="2066268" y="1117673"/>
                  <a:pt x="2063106" y="1114511"/>
                </a:cubicBezTo>
                <a:cubicBezTo>
                  <a:pt x="2059943" y="1111349"/>
                  <a:pt x="2057695" y="1116968"/>
                  <a:pt x="2058105" y="1127008"/>
                </a:cubicBezTo>
                <a:close/>
                <a:moveTo>
                  <a:pt x="2231184" y="1121750"/>
                </a:moveTo>
                <a:cubicBezTo>
                  <a:pt x="2208581" y="1130837"/>
                  <a:pt x="2203418" y="1144991"/>
                  <a:pt x="2219173" y="1154725"/>
                </a:cubicBezTo>
                <a:cubicBezTo>
                  <a:pt x="2224564" y="1158059"/>
                  <a:pt x="2226164" y="1154240"/>
                  <a:pt x="2222916" y="1145762"/>
                </a:cubicBezTo>
                <a:cubicBezTo>
                  <a:pt x="2219792" y="1137628"/>
                  <a:pt x="2221983" y="1130980"/>
                  <a:pt x="2227783" y="1130980"/>
                </a:cubicBezTo>
                <a:cubicBezTo>
                  <a:pt x="2233584" y="1130980"/>
                  <a:pt x="2238327" y="1135266"/>
                  <a:pt x="2238327" y="1140505"/>
                </a:cubicBezTo>
                <a:cubicBezTo>
                  <a:pt x="2238327" y="1158640"/>
                  <a:pt x="2253329" y="1149944"/>
                  <a:pt x="2254758" y="1130980"/>
                </a:cubicBezTo>
                <a:cubicBezTo>
                  <a:pt x="2255549" y="1120502"/>
                  <a:pt x="2255387" y="1112206"/>
                  <a:pt x="2254406" y="1112530"/>
                </a:cubicBezTo>
                <a:cubicBezTo>
                  <a:pt x="2253425" y="1112863"/>
                  <a:pt x="2242976" y="1117016"/>
                  <a:pt x="2231184" y="1121750"/>
                </a:cubicBezTo>
                <a:close/>
                <a:moveTo>
                  <a:pt x="242687" y="1147915"/>
                </a:moveTo>
                <a:cubicBezTo>
                  <a:pt x="159172" y="1185710"/>
                  <a:pt x="83953" y="1230325"/>
                  <a:pt x="59741" y="1256452"/>
                </a:cubicBezTo>
                <a:lnTo>
                  <a:pt x="38567" y="1279303"/>
                </a:lnTo>
                <a:lnTo>
                  <a:pt x="165164" y="1507560"/>
                </a:lnTo>
                <a:cubicBezTo>
                  <a:pt x="295237" y="1742065"/>
                  <a:pt x="706222" y="2480805"/>
                  <a:pt x="1404957" y="3736067"/>
                </a:cubicBezTo>
                <a:cubicBezTo>
                  <a:pt x="1981886" y="4772501"/>
                  <a:pt x="2390594" y="5511708"/>
                  <a:pt x="2697871" y="6074454"/>
                </a:cubicBezTo>
                <a:cubicBezTo>
                  <a:pt x="2747925" y="6166133"/>
                  <a:pt x="2796807" y="6255001"/>
                  <a:pt x="2806503" y="6271946"/>
                </a:cubicBezTo>
                <a:lnTo>
                  <a:pt x="2824115" y="6302750"/>
                </a:lnTo>
                <a:lnTo>
                  <a:pt x="2843165" y="6297064"/>
                </a:lnTo>
                <a:cubicBezTo>
                  <a:pt x="2853643" y="6293939"/>
                  <a:pt x="2865596" y="6288272"/>
                  <a:pt x="2869730" y="6284462"/>
                </a:cubicBezTo>
                <a:cubicBezTo>
                  <a:pt x="2873864" y="6280662"/>
                  <a:pt x="2845622" y="6217920"/>
                  <a:pt x="2806970" y="6145044"/>
                </a:cubicBezTo>
                <a:cubicBezTo>
                  <a:pt x="2591657" y="5739099"/>
                  <a:pt x="2485073" y="5531844"/>
                  <a:pt x="2386175" y="5326742"/>
                </a:cubicBezTo>
                <a:cubicBezTo>
                  <a:pt x="2272627" y="5091265"/>
                  <a:pt x="2180196" y="4906614"/>
                  <a:pt x="1847450" y="4250417"/>
                </a:cubicBezTo>
                <a:cubicBezTo>
                  <a:pt x="1642539" y="3846328"/>
                  <a:pt x="1577397" y="3721399"/>
                  <a:pt x="1338958" y="3275181"/>
                </a:cubicBezTo>
                <a:cubicBezTo>
                  <a:pt x="1183824" y="2984849"/>
                  <a:pt x="1044635" y="2712130"/>
                  <a:pt x="1051589" y="2712130"/>
                </a:cubicBezTo>
                <a:cubicBezTo>
                  <a:pt x="1053798" y="2712130"/>
                  <a:pt x="1097290" y="2792501"/>
                  <a:pt x="1148239" y="2890723"/>
                </a:cubicBezTo>
                <a:cubicBezTo>
                  <a:pt x="1245546" y="3078309"/>
                  <a:pt x="1428417" y="3423666"/>
                  <a:pt x="1540726" y="3631959"/>
                </a:cubicBezTo>
                <a:cubicBezTo>
                  <a:pt x="1577245" y="3699701"/>
                  <a:pt x="1723901" y="3984431"/>
                  <a:pt x="1866614" y="4264705"/>
                </a:cubicBezTo>
                <a:cubicBezTo>
                  <a:pt x="2009327" y="4544978"/>
                  <a:pt x="2150983" y="4821441"/>
                  <a:pt x="2181387" y="4879067"/>
                </a:cubicBezTo>
                <a:cubicBezTo>
                  <a:pt x="2211800" y="4936694"/>
                  <a:pt x="2267312" y="5052422"/>
                  <a:pt x="2304745" y="5136242"/>
                </a:cubicBezTo>
                <a:cubicBezTo>
                  <a:pt x="2364010" y="5268935"/>
                  <a:pt x="2487292" y="5515223"/>
                  <a:pt x="2586057" y="5698217"/>
                </a:cubicBezTo>
                <a:cubicBezTo>
                  <a:pt x="2653103" y="5822433"/>
                  <a:pt x="2800217" y="6102992"/>
                  <a:pt x="2842032" y="6186373"/>
                </a:cubicBezTo>
                <a:cubicBezTo>
                  <a:pt x="2866339" y="6234827"/>
                  <a:pt x="2890047" y="6274479"/>
                  <a:pt x="2894724" y="6274479"/>
                </a:cubicBezTo>
                <a:cubicBezTo>
                  <a:pt x="2899400" y="6274479"/>
                  <a:pt x="2832697" y="6136253"/>
                  <a:pt x="2746486" y="5967298"/>
                </a:cubicBezTo>
                <a:cubicBezTo>
                  <a:pt x="2660285" y="5798353"/>
                  <a:pt x="2523087" y="5525100"/>
                  <a:pt x="2441610" y="5360079"/>
                </a:cubicBezTo>
                <a:cubicBezTo>
                  <a:pt x="1980848" y="4426877"/>
                  <a:pt x="1615126" y="3705978"/>
                  <a:pt x="1412367" y="3331255"/>
                </a:cubicBezTo>
                <a:cubicBezTo>
                  <a:pt x="1271788" y="3071470"/>
                  <a:pt x="1142067" y="2823191"/>
                  <a:pt x="904723" y="2359705"/>
                </a:cubicBezTo>
                <a:cubicBezTo>
                  <a:pt x="788022" y="2131819"/>
                  <a:pt x="672436" y="1908934"/>
                  <a:pt x="647852" y="1864405"/>
                </a:cubicBezTo>
                <a:cubicBezTo>
                  <a:pt x="576358" y="1734884"/>
                  <a:pt x="398231" y="1388155"/>
                  <a:pt x="403184" y="1388155"/>
                </a:cubicBezTo>
                <a:cubicBezTo>
                  <a:pt x="405670" y="1388155"/>
                  <a:pt x="451590" y="1470660"/>
                  <a:pt x="505225" y="1571511"/>
                </a:cubicBezTo>
                <a:cubicBezTo>
                  <a:pt x="558860" y="1672352"/>
                  <a:pt x="631888" y="1808931"/>
                  <a:pt x="667512" y="1875006"/>
                </a:cubicBezTo>
                <a:cubicBezTo>
                  <a:pt x="703126" y="1941081"/>
                  <a:pt x="832704" y="2191846"/>
                  <a:pt x="955453" y="2432256"/>
                </a:cubicBezTo>
                <a:cubicBezTo>
                  <a:pt x="1145305" y="2804084"/>
                  <a:pt x="1388231" y="3266094"/>
                  <a:pt x="1485767" y="3440792"/>
                </a:cubicBezTo>
                <a:cubicBezTo>
                  <a:pt x="1565215" y="3583105"/>
                  <a:pt x="1707242" y="3857292"/>
                  <a:pt x="1939690" y="4317092"/>
                </a:cubicBezTo>
                <a:cubicBezTo>
                  <a:pt x="2082699" y="4599985"/>
                  <a:pt x="2199827" y="4829061"/>
                  <a:pt x="2199970" y="4826146"/>
                </a:cubicBezTo>
                <a:cubicBezTo>
                  <a:pt x="2200351" y="4818402"/>
                  <a:pt x="1849622" y="4092302"/>
                  <a:pt x="1770040" y="3936092"/>
                </a:cubicBezTo>
                <a:cubicBezTo>
                  <a:pt x="1732674" y="3862750"/>
                  <a:pt x="1649768" y="3704158"/>
                  <a:pt x="1585808" y="3583667"/>
                </a:cubicBezTo>
                <a:cubicBezTo>
                  <a:pt x="1323756" y="3090053"/>
                  <a:pt x="1183910" y="2820124"/>
                  <a:pt x="771582" y="2012042"/>
                </a:cubicBezTo>
                <a:cubicBezTo>
                  <a:pt x="691391" y="1854880"/>
                  <a:pt x="594893" y="1668428"/>
                  <a:pt x="557155" y="1597705"/>
                </a:cubicBezTo>
                <a:cubicBezTo>
                  <a:pt x="519408" y="1526981"/>
                  <a:pt x="448961" y="1390888"/>
                  <a:pt x="400602" y="1295286"/>
                </a:cubicBezTo>
                <a:cubicBezTo>
                  <a:pt x="352254" y="1199683"/>
                  <a:pt x="309829" y="1121578"/>
                  <a:pt x="306334" y="1121721"/>
                </a:cubicBezTo>
                <a:cubicBezTo>
                  <a:pt x="302847" y="1121864"/>
                  <a:pt x="274206" y="1133656"/>
                  <a:pt x="242687" y="1147915"/>
                </a:cubicBezTo>
                <a:close/>
                <a:moveTo>
                  <a:pt x="947176" y="1131808"/>
                </a:moveTo>
                <a:cubicBezTo>
                  <a:pt x="943661" y="1137504"/>
                  <a:pt x="945547" y="1146934"/>
                  <a:pt x="951376" y="1152763"/>
                </a:cubicBezTo>
                <a:lnTo>
                  <a:pt x="961977" y="1163365"/>
                </a:lnTo>
                <a:lnTo>
                  <a:pt x="961977" y="1151373"/>
                </a:lnTo>
                <a:cubicBezTo>
                  <a:pt x="961977" y="1144781"/>
                  <a:pt x="966264" y="1142029"/>
                  <a:pt x="971502" y="1145267"/>
                </a:cubicBezTo>
                <a:cubicBezTo>
                  <a:pt x="976741" y="1148506"/>
                  <a:pt x="981027" y="1144467"/>
                  <a:pt x="981027" y="1136304"/>
                </a:cubicBezTo>
                <a:cubicBezTo>
                  <a:pt x="981027" y="1119397"/>
                  <a:pt x="956834" y="1116178"/>
                  <a:pt x="947176" y="1131808"/>
                </a:cubicBezTo>
                <a:close/>
                <a:moveTo>
                  <a:pt x="1521571" y="1128017"/>
                </a:moveTo>
                <a:cubicBezTo>
                  <a:pt x="1496320" y="1134618"/>
                  <a:pt x="1500578" y="1160802"/>
                  <a:pt x="1526334" y="1157259"/>
                </a:cubicBezTo>
                <a:cubicBezTo>
                  <a:pt x="1555080" y="1153306"/>
                  <a:pt x="1573120" y="1141181"/>
                  <a:pt x="1566405" y="1130322"/>
                </a:cubicBezTo>
                <a:cubicBezTo>
                  <a:pt x="1560728" y="1121131"/>
                  <a:pt x="1550032" y="1120578"/>
                  <a:pt x="1521571" y="1128017"/>
                </a:cubicBezTo>
                <a:close/>
                <a:moveTo>
                  <a:pt x="1804940" y="1130980"/>
                </a:moveTo>
                <a:cubicBezTo>
                  <a:pt x="1801701" y="1136218"/>
                  <a:pt x="1803597" y="1140505"/>
                  <a:pt x="1809141" y="1140505"/>
                </a:cubicBezTo>
                <a:cubicBezTo>
                  <a:pt x="1814684" y="1140505"/>
                  <a:pt x="1819227" y="1136218"/>
                  <a:pt x="1819227" y="1130980"/>
                </a:cubicBezTo>
                <a:cubicBezTo>
                  <a:pt x="1819227" y="1125741"/>
                  <a:pt x="1817341" y="1121455"/>
                  <a:pt x="1815027" y="1121455"/>
                </a:cubicBezTo>
                <a:cubicBezTo>
                  <a:pt x="1812712" y="1121455"/>
                  <a:pt x="1808179" y="1125741"/>
                  <a:pt x="1804940" y="1130980"/>
                </a:cubicBezTo>
                <a:close/>
                <a:moveTo>
                  <a:pt x="2004489" y="1129865"/>
                </a:moveTo>
                <a:cubicBezTo>
                  <a:pt x="1996526" y="1137838"/>
                  <a:pt x="2000136" y="1159555"/>
                  <a:pt x="2009432" y="1159555"/>
                </a:cubicBezTo>
                <a:cubicBezTo>
                  <a:pt x="2014499" y="1159555"/>
                  <a:pt x="2016014" y="1152058"/>
                  <a:pt x="2012785" y="1142886"/>
                </a:cubicBezTo>
                <a:lnTo>
                  <a:pt x="2006927" y="1126217"/>
                </a:lnTo>
                <a:lnTo>
                  <a:pt x="2019757" y="1138123"/>
                </a:lnTo>
                <a:cubicBezTo>
                  <a:pt x="2036569" y="1153725"/>
                  <a:pt x="2044656" y="1153182"/>
                  <a:pt x="2044656" y="1136456"/>
                </a:cubicBezTo>
                <a:cubicBezTo>
                  <a:pt x="2044656" y="1124198"/>
                  <a:pt x="2015014" y="1119340"/>
                  <a:pt x="2004489" y="1129865"/>
                </a:cubicBezTo>
                <a:close/>
                <a:moveTo>
                  <a:pt x="2442134" y="1135409"/>
                </a:moveTo>
                <a:lnTo>
                  <a:pt x="2424065" y="1148744"/>
                </a:lnTo>
                <a:lnTo>
                  <a:pt x="2436647" y="1161298"/>
                </a:lnTo>
                <a:cubicBezTo>
                  <a:pt x="2443572" y="1168194"/>
                  <a:pt x="2448420" y="1169556"/>
                  <a:pt x="2447430" y="1164317"/>
                </a:cubicBezTo>
                <a:cubicBezTo>
                  <a:pt x="2443496" y="1143600"/>
                  <a:pt x="2448535" y="1138714"/>
                  <a:pt x="2462165" y="1150030"/>
                </a:cubicBezTo>
                <a:lnTo>
                  <a:pt x="2476452" y="1161888"/>
                </a:lnTo>
                <a:lnTo>
                  <a:pt x="2476452" y="1146991"/>
                </a:lnTo>
                <a:cubicBezTo>
                  <a:pt x="2476452" y="1124988"/>
                  <a:pt x="2462594" y="1120302"/>
                  <a:pt x="2442134" y="1135409"/>
                </a:cubicBezTo>
                <a:close/>
                <a:moveTo>
                  <a:pt x="428577" y="1136018"/>
                </a:moveTo>
                <a:cubicBezTo>
                  <a:pt x="428577" y="1147582"/>
                  <a:pt x="487347" y="1256357"/>
                  <a:pt x="491404" y="1252299"/>
                </a:cubicBezTo>
                <a:cubicBezTo>
                  <a:pt x="498024" y="1245680"/>
                  <a:pt x="446456" y="1130980"/>
                  <a:pt x="436855" y="1130980"/>
                </a:cubicBezTo>
                <a:cubicBezTo>
                  <a:pt x="432302" y="1130980"/>
                  <a:pt x="428577" y="1133246"/>
                  <a:pt x="428577" y="1136018"/>
                </a:cubicBezTo>
                <a:close/>
                <a:moveTo>
                  <a:pt x="1543002" y="1141066"/>
                </a:moveTo>
                <a:cubicBezTo>
                  <a:pt x="1543002" y="1146610"/>
                  <a:pt x="1547289" y="1148506"/>
                  <a:pt x="1552527" y="1145267"/>
                </a:cubicBezTo>
                <a:cubicBezTo>
                  <a:pt x="1557766" y="1142029"/>
                  <a:pt x="1562052" y="1137495"/>
                  <a:pt x="1562052" y="1135180"/>
                </a:cubicBezTo>
                <a:cubicBezTo>
                  <a:pt x="1562052" y="1132865"/>
                  <a:pt x="1557766" y="1130980"/>
                  <a:pt x="1552527" y="1130980"/>
                </a:cubicBezTo>
                <a:cubicBezTo>
                  <a:pt x="1547289" y="1130980"/>
                  <a:pt x="1543002" y="1135523"/>
                  <a:pt x="1543002" y="1141066"/>
                </a:cubicBezTo>
                <a:close/>
                <a:moveTo>
                  <a:pt x="1727111" y="1146067"/>
                </a:moveTo>
                <a:lnTo>
                  <a:pt x="1721329" y="1161155"/>
                </a:lnTo>
                <a:lnTo>
                  <a:pt x="1713271" y="1148448"/>
                </a:lnTo>
                <a:lnTo>
                  <a:pt x="1705223" y="1135742"/>
                </a:lnTo>
                <a:lnTo>
                  <a:pt x="1704927" y="1150030"/>
                </a:lnTo>
                <a:lnTo>
                  <a:pt x="1704632" y="1164317"/>
                </a:lnTo>
                <a:lnTo>
                  <a:pt x="1695402" y="1150030"/>
                </a:lnTo>
                <a:cubicBezTo>
                  <a:pt x="1690326" y="1142171"/>
                  <a:pt x="1686173" y="1140028"/>
                  <a:pt x="1686173" y="1145267"/>
                </a:cubicBezTo>
                <a:cubicBezTo>
                  <a:pt x="1686173" y="1150506"/>
                  <a:pt x="1690326" y="1161221"/>
                  <a:pt x="1695402" y="1169080"/>
                </a:cubicBezTo>
                <a:lnTo>
                  <a:pt x="1704632" y="1183367"/>
                </a:lnTo>
                <a:lnTo>
                  <a:pt x="1704927" y="1169080"/>
                </a:lnTo>
                <a:lnTo>
                  <a:pt x="1705223" y="1154792"/>
                </a:lnTo>
                <a:lnTo>
                  <a:pt x="1714452" y="1169080"/>
                </a:lnTo>
                <a:cubicBezTo>
                  <a:pt x="1720291" y="1178119"/>
                  <a:pt x="1723739" y="1179100"/>
                  <a:pt x="1723835" y="1171756"/>
                </a:cubicBezTo>
                <a:cubicBezTo>
                  <a:pt x="1723911" y="1165374"/>
                  <a:pt x="1730407" y="1162622"/>
                  <a:pt x="1738265" y="1165631"/>
                </a:cubicBezTo>
                <a:cubicBezTo>
                  <a:pt x="1748180" y="1169441"/>
                  <a:pt x="1752552" y="1164974"/>
                  <a:pt x="1752552" y="1151049"/>
                </a:cubicBezTo>
                <a:cubicBezTo>
                  <a:pt x="1752552" y="1127550"/>
                  <a:pt x="1735503" y="1124207"/>
                  <a:pt x="1727111" y="1146067"/>
                </a:cubicBezTo>
                <a:close/>
                <a:moveTo>
                  <a:pt x="395478" y="1149648"/>
                </a:moveTo>
                <a:cubicBezTo>
                  <a:pt x="388934" y="1160231"/>
                  <a:pt x="444027" y="1273855"/>
                  <a:pt x="455705" y="1273855"/>
                </a:cubicBezTo>
                <a:cubicBezTo>
                  <a:pt x="475269" y="1273855"/>
                  <a:pt x="472945" y="1258081"/>
                  <a:pt x="444999" y="1201417"/>
                </a:cubicBezTo>
                <a:cubicBezTo>
                  <a:pt x="415271" y="1141124"/>
                  <a:pt x="406441" y="1131903"/>
                  <a:pt x="395478" y="1149648"/>
                </a:cubicBezTo>
                <a:close/>
                <a:moveTo>
                  <a:pt x="651396" y="1155573"/>
                </a:moveTo>
                <a:cubicBezTo>
                  <a:pt x="654577" y="1163860"/>
                  <a:pt x="657177" y="1174575"/>
                  <a:pt x="657177" y="1179386"/>
                </a:cubicBezTo>
                <a:cubicBezTo>
                  <a:pt x="657177" y="1190701"/>
                  <a:pt x="683000" y="1190768"/>
                  <a:pt x="689982" y="1179462"/>
                </a:cubicBezTo>
                <a:cubicBezTo>
                  <a:pt x="699526" y="1164031"/>
                  <a:pt x="684228" y="1140505"/>
                  <a:pt x="664664" y="1140505"/>
                </a:cubicBezTo>
                <a:lnTo>
                  <a:pt x="645614" y="1140505"/>
                </a:lnTo>
                <a:lnTo>
                  <a:pt x="651396" y="1155573"/>
                </a:lnTo>
                <a:close/>
                <a:moveTo>
                  <a:pt x="885777" y="1148867"/>
                </a:moveTo>
                <a:cubicBezTo>
                  <a:pt x="885777" y="1153459"/>
                  <a:pt x="891873" y="1162279"/>
                  <a:pt x="899312" y="1168460"/>
                </a:cubicBezTo>
                <a:lnTo>
                  <a:pt x="912857" y="1179690"/>
                </a:lnTo>
                <a:lnTo>
                  <a:pt x="907733" y="1160097"/>
                </a:lnTo>
                <a:cubicBezTo>
                  <a:pt x="902722" y="1140952"/>
                  <a:pt x="885777" y="1132284"/>
                  <a:pt x="885777" y="1148867"/>
                </a:cubicBezTo>
                <a:close/>
                <a:moveTo>
                  <a:pt x="1456220" y="1145267"/>
                </a:moveTo>
                <a:cubicBezTo>
                  <a:pt x="1450953" y="1168984"/>
                  <a:pt x="1455201" y="1192892"/>
                  <a:pt x="1464688" y="1192892"/>
                </a:cubicBezTo>
                <a:cubicBezTo>
                  <a:pt x="1471089" y="1192892"/>
                  <a:pt x="1476327" y="1189673"/>
                  <a:pt x="1476327" y="1185748"/>
                </a:cubicBezTo>
                <a:cubicBezTo>
                  <a:pt x="1476327" y="1181824"/>
                  <a:pt x="1476327" y="1170032"/>
                  <a:pt x="1476327" y="1159555"/>
                </a:cubicBezTo>
                <a:cubicBezTo>
                  <a:pt x="1476327" y="1143343"/>
                  <a:pt x="1459335" y="1131265"/>
                  <a:pt x="1456220" y="1145267"/>
                </a:cubicBezTo>
                <a:close/>
                <a:moveTo>
                  <a:pt x="1959721" y="1147067"/>
                </a:moveTo>
                <a:cubicBezTo>
                  <a:pt x="1945110" y="1150887"/>
                  <a:pt x="1934108" y="1197655"/>
                  <a:pt x="1947815" y="1197655"/>
                </a:cubicBezTo>
                <a:cubicBezTo>
                  <a:pt x="1956521" y="1197655"/>
                  <a:pt x="1990677" y="1159707"/>
                  <a:pt x="1990677" y="1150030"/>
                </a:cubicBezTo>
                <a:cubicBezTo>
                  <a:pt x="1990677" y="1140123"/>
                  <a:pt x="1987468" y="1139819"/>
                  <a:pt x="1959721" y="1147067"/>
                </a:cubicBezTo>
                <a:close/>
                <a:moveTo>
                  <a:pt x="857726" y="1170851"/>
                </a:moveTo>
                <a:lnTo>
                  <a:pt x="848887" y="1192892"/>
                </a:lnTo>
                <a:lnTo>
                  <a:pt x="848277" y="1176223"/>
                </a:lnTo>
                <a:cubicBezTo>
                  <a:pt x="847373" y="1151153"/>
                  <a:pt x="831533" y="1156192"/>
                  <a:pt x="824617" y="1183758"/>
                </a:cubicBezTo>
                <a:cubicBezTo>
                  <a:pt x="821274" y="1197064"/>
                  <a:pt x="814568" y="1205503"/>
                  <a:pt x="809711" y="1202503"/>
                </a:cubicBezTo>
                <a:cubicBezTo>
                  <a:pt x="804863" y="1199502"/>
                  <a:pt x="803300" y="1190749"/>
                  <a:pt x="806253" y="1183062"/>
                </a:cubicBezTo>
                <a:cubicBezTo>
                  <a:pt x="809196" y="1175376"/>
                  <a:pt x="806367" y="1169080"/>
                  <a:pt x="799957" y="1169080"/>
                </a:cubicBezTo>
                <a:cubicBezTo>
                  <a:pt x="792994" y="1169080"/>
                  <a:pt x="790308" y="1176747"/>
                  <a:pt x="793280" y="1188120"/>
                </a:cubicBezTo>
                <a:cubicBezTo>
                  <a:pt x="796023" y="1198588"/>
                  <a:pt x="794709" y="1209361"/>
                  <a:pt x="790356" y="1212047"/>
                </a:cubicBezTo>
                <a:cubicBezTo>
                  <a:pt x="786003" y="1214742"/>
                  <a:pt x="780479" y="1209380"/>
                  <a:pt x="778069" y="1200150"/>
                </a:cubicBezTo>
                <a:lnTo>
                  <a:pt x="773687" y="1183367"/>
                </a:lnTo>
                <a:lnTo>
                  <a:pt x="772582" y="1199474"/>
                </a:lnTo>
                <a:cubicBezTo>
                  <a:pt x="771973" y="1208332"/>
                  <a:pt x="774697" y="1217524"/>
                  <a:pt x="778621" y="1219895"/>
                </a:cubicBezTo>
                <a:cubicBezTo>
                  <a:pt x="790327" y="1226972"/>
                  <a:pt x="885758" y="1184329"/>
                  <a:pt x="885768" y="1172023"/>
                </a:cubicBezTo>
                <a:cubicBezTo>
                  <a:pt x="885787" y="1149934"/>
                  <a:pt x="866442" y="1149125"/>
                  <a:pt x="857726" y="1170851"/>
                </a:cubicBezTo>
                <a:close/>
                <a:moveTo>
                  <a:pt x="1152477" y="1159555"/>
                </a:moveTo>
                <a:cubicBezTo>
                  <a:pt x="1152477" y="1164793"/>
                  <a:pt x="1157021" y="1169080"/>
                  <a:pt x="1162564" y="1169080"/>
                </a:cubicBezTo>
                <a:cubicBezTo>
                  <a:pt x="1168108" y="1169080"/>
                  <a:pt x="1170003" y="1164793"/>
                  <a:pt x="1166765" y="1159555"/>
                </a:cubicBezTo>
                <a:cubicBezTo>
                  <a:pt x="1163526" y="1154316"/>
                  <a:pt x="1158993" y="1150030"/>
                  <a:pt x="1156678" y="1150030"/>
                </a:cubicBezTo>
                <a:cubicBezTo>
                  <a:pt x="1154363" y="1150030"/>
                  <a:pt x="1152477" y="1154316"/>
                  <a:pt x="1152477" y="1159555"/>
                </a:cubicBezTo>
                <a:close/>
                <a:moveTo>
                  <a:pt x="1428702" y="1164317"/>
                </a:moveTo>
                <a:cubicBezTo>
                  <a:pt x="1428702" y="1181462"/>
                  <a:pt x="1409776" y="1183786"/>
                  <a:pt x="1409367" y="1166698"/>
                </a:cubicBezTo>
                <a:cubicBezTo>
                  <a:pt x="1409205" y="1160155"/>
                  <a:pt x="1404528" y="1162612"/>
                  <a:pt x="1398965" y="1172175"/>
                </a:cubicBezTo>
                <a:cubicBezTo>
                  <a:pt x="1386307" y="1193940"/>
                  <a:pt x="1390526" y="1198378"/>
                  <a:pt x="1417215" y="1191406"/>
                </a:cubicBezTo>
                <a:cubicBezTo>
                  <a:pt x="1429502" y="1188187"/>
                  <a:pt x="1438227" y="1178452"/>
                  <a:pt x="1438227" y="1167965"/>
                </a:cubicBezTo>
                <a:cubicBezTo>
                  <a:pt x="1438227" y="1158107"/>
                  <a:pt x="1436084" y="1150030"/>
                  <a:pt x="1433465" y="1150030"/>
                </a:cubicBezTo>
                <a:cubicBezTo>
                  <a:pt x="1430846" y="1150030"/>
                  <a:pt x="1428702" y="1156459"/>
                  <a:pt x="1428702" y="1164317"/>
                </a:cubicBezTo>
                <a:close/>
                <a:moveTo>
                  <a:pt x="2138315" y="1159555"/>
                </a:moveTo>
                <a:cubicBezTo>
                  <a:pt x="2135076" y="1164793"/>
                  <a:pt x="2139115" y="1169080"/>
                  <a:pt x="2147278" y="1169080"/>
                </a:cubicBezTo>
                <a:cubicBezTo>
                  <a:pt x="2155441" y="1169080"/>
                  <a:pt x="2162127" y="1174080"/>
                  <a:pt x="2162127" y="1180195"/>
                </a:cubicBezTo>
                <a:cubicBezTo>
                  <a:pt x="2162127" y="1186301"/>
                  <a:pt x="2164375" y="1189063"/>
                  <a:pt x="2167119" y="1186320"/>
                </a:cubicBezTo>
                <a:cubicBezTo>
                  <a:pt x="2174015" y="1179414"/>
                  <a:pt x="2161889" y="1150030"/>
                  <a:pt x="2152145" y="1150030"/>
                </a:cubicBezTo>
                <a:cubicBezTo>
                  <a:pt x="2147773" y="1150030"/>
                  <a:pt x="2141554" y="1154316"/>
                  <a:pt x="2138315" y="1159555"/>
                </a:cubicBezTo>
                <a:close/>
                <a:moveTo>
                  <a:pt x="2327081" y="1162698"/>
                </a:moveTo>
                <a:cubicBezTo>
                  <a:pt x="2329348" y="1168832"/>
                  <a:pt x="2336540" y="1172594"/>
                  <a:pt x="2343083" y="1171070"/>
                </a:cubicBezTo>
                <a:cubicBezTo>
                  <a:pt x="2350294" y="1169384"/>
                  <a:pt x="2352751" y="1174061"/>
                  <a:pt x="2349332" y="1182976"/>
                </a:cubicBezTo>
                <a:cubicBezTo>
                  <a:pt x="2346236" y="1191054"/>
                  <a:pt x="2347856" y="1197655"/>
                  <a:pt x="2352923" y="1197655"/>
                </a:cubicBezTo>
                <a:cubicBezTo>
                  <a:pt x="2358000" y="1197655"/>
                  <a:pt x="2362152" y="1192911"/>
                  <a:pt x="2362152" y="1187110"/>
                </a:cubicBezTo>
                <a:cubicBezTo>
                  <a:pt x="2362152" y="1181310"/>
                  <a:pt x="2367896" y="1178776"/>
                  <a:pt x="2374926" y="1181462"/>
                </a:cubicBezTo>
                <a:cubicBezTo>
                  <a:pt x="2381945" y="1184158"/>
                  <a:pt x="2392861" y="1183167"/>
                  <a:pt x="2399186" y="1179262"/>
                </a:cubicBezTo>
                <a:lnTo>
                  <a:pt x="2410682" y="1172156"/>
                </a:lnTo>
                <a:lnTo>
                  <a:pt x="2394395" y="1158716"/>
                </a:lnTo>
                <a:lnTo>
                  <a:pt x="2378107" y="1145267"/>
                </a:lnTo>
                <a:lnTo>
                  <a:pt x="2374078" y="1157230"/>
                </a:lnTo>
                <a:cubicBezTo>
                  <a:pt x="2371859" y="1163812"/>
                  <a:pt x="2365058" y="1166079"/>
                  <a:pt x="2358962" y="1162260"/>
                </a:cubicBezTo>
                <a:cubicBezTo>
                  <a:pt x="2340388" y="1150658"/>
                  <a:pt x="2322729" y="1150896"/>
                  <a:pt x="2327081" y="1162698"/>
                </a:cubicBezTo>
                <a:close/>
                <a:moveTo>
                  <a:pt x="357883" y="1167879"/>
                </a:moveTo>
                <a:cubicBezTo>
                  <a:pt x="349425" y="1181557"/>
                  <a:pt x="411813" y="1292428"/>
                  <a:pt x="428577" y="1293495"/>
                </a:cubicBezTo>
                <a:lnTo>
                  <a:pt x="442865" y="1294409"/>
                </a:lnTo>
                <a:lnTo>
                  <a:pt x="430597" y="1299334"/>
                </a:lnTo>
                <a:lnTo>
                  <a:pt x="418328" y="1304258"/>
                </a:lnTo>
                <a:lnTo>
                  <a:pt x="477183" y="1415263"/>
                </a:lnTo>
                <a:cubicBezTo>
                  <a:pt x="611705" y="1668980"/>
                  <a:pt x="750418" y="1937137"/>
                  <a:pt x="921382" y="2273980"/>
                </a:cubicBezTo>
                <a:cubicBezTo>
                  <a:pt x="1099547" y="2625004"/>
                  <a:pt x="1237517" y="2891304"/>
                  <a:pt x="1387716" y="3174092"/>
                </a:cubicBezTo>
                <a:cubicBezTo>
                  <a:pt x="1429455" y="3252673"/>
                  <a:pt x="1490501" y="3370545"/>
                  <a:pt x="1523391" y="3436030"/>
                </a:cubicBezTo>
                <a:cubicBezTo>
                  <a:pt x="1556271" y="3501514"/>
                  <a:pt x="1587179" y="3559350"/>
                  <a:pt x="1592066" y="3564550"/>
                </a:cubicBezTo>
                <a:cubicBezTo>
                  <a:pt x="1611944" y="3585677"/>
                  <a:pt x="1280579" y="2921708"/>
                  <a:pt x="1062066" y="2502580"/>
                </a:cubicBezTo>
                <a:cubicBezTo>
                  <a:pt x="909437" y="2209810"/>
                  <a:pt x="790708" y="1978190"/>
                  <a:pt x="564061" y="1531030"/>
                </a:cubicBezTo>
                <a:cubicBezTo>
                  <a:pt x="461829" y="1329338"/>
                  <a:pt x="374914" y="1163022"/>
                  <a:pt x="370913" y="1161431"/>
                </a:cubicBezTo>
                <a:cubicBezTo>
                  <a:pt x="366922" y="1159850"/>
                  <a:pt x="361055" y="1162745"/>
                  <a:pt x="357883" y="1167879"/>
                </a:cubicBezTo>
                <a:close/>
                <a:moveTo>
                  <a:pt x="1088269" y="1166479"/>
                </a:moveTo>
                <a:lnTo>
                  <a:pt x="1076449" y="1170613"/>
                </a:lnTo>
                <a:lnTo>
                  <a:pt x="1091108" y="1185262"/>
                </a:lnTo>
                <a:cubicBezTo>
                  <a:pt x="1108139" y="1202303"/>
                  <a:pt x="1119854" y="1195883"/>
                  <a:pt x="1108110" y="1175957"/>
                </a:cubicBezTo>
                <a:cubicBezTo>
                  <a:pt x="1103700" y="1168470"/>
                  <a:pt x="1094775" y="1164203"/>
                  <a:pt x="1088269" y="1166479"/>
                </a:cubicBezTo>
                <a:close/>
                <a:moveTo>
                  <a:pt x="1377106" y="1166698"/>
                </a:moveTo>
                <a:cubicBezTo>
                  <a:pt x="1373181" y="1170623"/>
                  <a:pt x="1365018" y="1173842"/>
                  <a:pt x="1358979" y="1173842"/>
                </a:cubicBezTo>
                <a:cubicBezTo>
                  <a:pt x="1352941" y="1173842"/>
                  <a:pt x="1346559" y="1181338"/>
                  <a:pt x="1344787" y="1190511"/>
                </a:cubicBezTo>
                <a:cubicBezTo>
                  <a:pt x="1343025" y="1199683"/>
                  <a:pt x="1346045" y="1207180"/>
                  <a:pt x="1351502" y="1207180"/>
                </a:cubicBezTo>
                <a:cubicBezTo>
                  <a:pt x="1356989" y="1207180"/>
                  <a:pt x="1358637" y="1199721"/>
                  <a:pt x="1355179" y="1190511"/>
                </a:cubicBezTo>
                <a:lnTo>
                  <a:pt x="1348940" y="1173842"/>
                </a:lnTo>
                <a:lnTo>
                  <a:pt x="1363894" y="1185996"/>
                </a:lnTo>
                <a:lnTo>
                  <a:pt x="1378849" y="1198140"/>
                </a:lnTo>
                <a:lnTo>
                  <a:pt x="1384954" y="1182243"/>
                </a:lnTo>
                <a:cubicBezTo>
                  <a:pt x="1391879" y="1164203"/>
                  <a:pt x="1387764" y="1156049"/>
                  <a:pt x="1377106" y="1166698"/>
                </a:cubicBezTo>
                <a:close/>
                <a:moveTo>
                  <a:pt x="1878759" y="1172385"/>
                </a:moveTo>
                <a:cubicBezTo>
                  <a:pt x="1848745" y="1182234"/>
                  <a:pt x="1838535" y="1200331"/>
                  <a:pt x="1856670" y="1211532"/>
                </a:cubicBezTo>
                <a:cubicBezTo>
                  <a:pt x="1861547" y="1214552"/>
                  <a:pt x="1868634" y="1211999"/>
                  <a:pt x="1872425" y="1205865"/>
                </a:cubicBezTo>
                <a:cubicBezTo>
                  <a:pt x="1876730" y="1198902"/>
                  <a:pt x="1875196" y="1197264"/>
                  <a:pt x="1868329" y="1201512"/>
                </a:cubicBezTo>
                <a:cubicBezTo>
                  <a:pt x="1862280" y="1205246"/>
                  <a:pt x="1857327" y="1203760"/>
                  <a:pt x="1857327" y="1198216"/>
                </a:cubicBezTo>
                <a:cubicBezTo>
                  <a:pt x="1857327" y="1184796"/>
                  <a:pt x="1869862" y="1185424"/>
                  <a:pt x="1883997" y="1199560"/>
                </a:cubicBezTo>
                <a:lnTo>
                  <a:pt x="1895427" y="1210990"/>
                </a:lnTo>
                <a:lnTo>
                  <a:pt x="1895570" y="1192416"/>
                </a:lnTo>
                <a:lnTo>
                  <a:pt x="1895723" y="1173842"/>
                </a:lnTo>
                <a:lnTo>
                  <a:pt x="1904952" y="1188130"/>
                </a:lnTo>
                <a:lnTo>
                  <a:pt x="1914182" y="1202417"/>
                </a:lnTo>
                <a:lnTo>
                  <a:pt x="1914477" y="1183367"/>
                </a:lnTo>
                <a:lnTo>
                  <a:pt x="1914773" y="1164317"/>
                </a:lnTo>
                <a:lnTo>
                  <a:pt x="1924002" y="1178605"/>
                </a:lnTo>
                <a:lnTo>
                  <a:pt x="1933232" y="1192892"/>
                </a:lnTo>
                <a:lnTo>
                  <a:pt x="1933385" y="1176223"/>
                </a:lnTo>
                <a:cubicBezTo>
                  <a:pt x="1933546" y="1157878"/>
                  <a:pt x="1924850" y="1157269"/>
                  <a:pt x="1878759" y="1172385"/>
                </a:cubicBezTo>
                <a:close/>
                <a:moveTo>
                  <a:pt x="2295477" y="1169080"/>
                </a:moveTo>
                <a:lnTo>
                  <a:pt x="2281190" y="1178309"/>
                </a:lnTo>
                <a:lnTo>
                  <a:pt x="2297859" y="1178462"/>
                </a:lnTo>
                <a:cubicBezTo>
                  <a:pt x="2307022" y="1178538"/>
                  <a:pt x="2314527" y="1174318"/>
                  <a:pt x="2314527" y="1169080"/>
                </a:cubicBezTo>
                <a:cubicBezTo>
                  <a:pt x="2314527" y="1157459"/>
                  <a:pt x="2313451" y="1157459"/>
                  <a:pt x="2295477" y="1169080"/>
                </a:cubicBezTo>
                <a:close/>
                <a:moveTo>
                  <a:pt x="2562292" y="1192892"/>
                </a:moveTo>
                <a:lnTo>
                  <a:pt x="2552062" y="1211942"/>
                </a:lnTo>
                <a:lnTo>
                  <a:pt x="2557015" y="1194778"/>
                </a:lnTo>
                <a:cubicBezTo>
                  <a:pt x="2559872" y="1184872"/>
                  <a:pt x="2557977" y="1180071"/>
                  <a:pt x="2552548" y="1183434"/>
                </a:cubicBezTo>
                <a:cubicBezTo>
                  <a:pt x="2535869" y="1193740"/>
                  <a:pt x="2542518" y="1216705"/>
                  <a:pt x="2562177" y="1216705"/>
                </a:cubicBezTo>
                <a:cubicBezTo>
                  <a:pt x="2573150" y="1216705"/>
                  <a:pt x="2581227" y="1210351"/>
                  <a:pt x="2581227" y="1201741"/>
                </a:cubicBezTo>
                <a:lnTo>
                  <a:pt x="2581227" y="1186767"/>
                </a:lnTo>
                <a:lnTo>
                  <a:pt x="2596286" y="1201826"/>
                </a:lnTo>
                <a:cubicBezTo>
                  <a:pt x="2604564" y="1210104"/>
                  <a:pt x="2614918" y="1214666"/>
                  <a:pt x="2619280" y="1211971"/>
                </a:cubicBezTo>
                <a:cubicBezTo>
                  <a:pt x="2623652" y="1209265"/>
                  <a:pt x="2629148" y="1212447"/>
                  <a:pt x="2631501" y="1219029"/>
                </a:cubicBezTo>
                <a:cubicBezTo>
                  <a:pt x="2633844" y="1225610"/>
                  <a:pt x="2639111" y="1227877"/>
                  <a:pt x="2643197" y="1224077"/>
                </a:cubicBezTo>
                <a:cubicBezTo>
                  <a:pt x="2647274" y="1220276"/>
                  <a:pt x="2645197" y="1210628"/>
                  <a:pt x="2638568" y="1202646"/>
                </a:cubicBezTo>
                <a:lnTo>
                  <a:pt x="2626519" y="1188130"/>
                </a:lnTo>
                <a:lnTo>
                  <a:pt x="2649122" y="1187844"/>
                </a:lnTo>
                <a:lnTo>
                  <a:pt x="2671715" y="1187549"/>
                </a:lnTo>
                <a:lnTo>
                  <a:pt x="2655799" y="1178262"/>
                </a:lnTo>
                <a:cubicBezTo>
                  <a:pt x="2629329" y="1162822"/>
                  <a:pt x="2573779" y="1171508"/>
                  <a:pt x="2562292" y="1192892"/>
                </a:cubicBezTo>
                <a:close/>
                <a:moveTo>
                  <a:pt x="1011460" y="1202417"/>
                </a:moveTo>
                <a:cubicBezTo>
                  <a:pt x="1011650" y="1218133"/>
                  <a:pt x="1013784" y="1223410"/>
                  <a:pt x="1016203" y="1214142"/>
                </a:cubicBezTo>
                <a:cubicBezTo>
                  <a:pt x="1018623" y="1204874"/>
                  <a:pt x="1018461" y="1192016"/>
                  <a:pt x="1015851" y="1185567"/>
                </a:cubicBezTo>
                <a:cubicBezTo>
                  <a:pt x="1013241" y="1179119"/>
                  <a:pt x="1011269" y="1186701"/>
                  <a:pt x="1011460" y="1202417"/>
                </a:cubicBezTo>
                <a:close/>
                <a:moveTo>
                  <a:pt x="1028795" y="1194711"/>
                </a:moveTo>
                <a:cubicBezTo>
                  <a:pt x="1028881" y="1198950"/>
                  <a:pt x="1033101" y="1208846"/>
                  <a:pt x="1038177" y="1216705"/>
                </a:cubicBezTo>
                <a:lnTo>
                  <a:pt x="1047407" y="1230992"/>
                </a:lnTo>
                <a:lnTo>
                  <a:pt x="1047560" y="1214885"/>
                </a:lnTo>
                <a:cubicBezTo>
                  <a:pt x="1047636" y="1206027"/>
                  <a:pt x="1043416" y="1196131"/>
                  <a:pt x="1038177" y="1192892"/>
                </a:cubicBezTo>
                <a:cubicBezTo>
                  <a:pt x="1032939" y="1189654"/>
                  <a:pt x="1028719" y="1190473"/>
                  <a:pt x="1028795" y="1194711"/>
                </a:cubicBezTo>
                <a:close/>
                <a:moveTo>
                  <a:pt x="1285685" y="1204798"/>
                </a:moveTo>
                <a:lnTo>
                  <a:pt x="1285532" y="1221467"/>
                </a:lnTo>
                <a:lnTo>
                  <a:pt x="1277064" y="1208084"/>
                </a:lnTo>
                <a:lnTo>
                  <a:pt x="1268597" y="1194711"/>
                </a:lnTo>
                <a:lnTo>
                  <a:pt x="1217676" y="1208827"/>
                </a:lnTo>
                <a:lnTo>
                  <a:pt x="1166765" y="1222943"/>
                </a:lnTo>
                <a:lnTo>
                  <a:pt x="1165003" y="1246022"/>
                </a:lnTo>
                <a:lnTo>
                  <a:pt x="1163250" y="1269092"/>
                </a:lnTo>
                <a:lnTo>
                  <a:pt x="1168356" y="1251042"/>
                </a:lnTo>
                <a:cubicBezTo>
                  <a:pt x="1171813" y="1238812"/>
                  <a:pt x="1175699" y="1236612"/>
                  <a:pt x="1180395" y="1244222"/>
                </a:cubicBezTo>
                <a:cubicBezTo>
                  <a:pt x="1184215" y="1250394"/>
                  <a:pt x="1194473" y="1252709"/>
                  <a:pt x="1203189" y="1249366"/>
                </a:cubicBezTo>
                <a:cubicBezTo>
                  <a:pt x="1211913" y="1246022"/>
                  <a:pt x="1216952" y="1239898"/>
                  <a:pt x="1214390" y="1235755"/>
                </a:cubicBezTo>
                <a:cubicBezTo>
                  <a:pt x="1211828" y="1231611"/>
                  <a:pt x="1215923" y="1225848"/>
                  <a:pt x="1223486" y="1222953"/>
                </a:cubicBezTo>
                <a:cubicBezTo>
                  <a:pt x="1231306" y="1219952"/>
                  <a:pt x="1236059" y="1222600"/>
                  <a:pt x="1234516" y="1229097"/>
                </a:cubicBezTo>
                <a:cubicBezTo>
                  <a:pt x="1233021" y="1235373"/>
                  <a:pt x="1233602" y="1237278"/>
                  <a:pt x="1235812" y="1233316"/>
                </a:cubicBezTo>
                <a:cubicBezTo>
                  <a:pt x="1238021" y="1229354"/>
                  <a:pt x="1243698" y="1228506"/>
                  <a:pt x="1248432" y="1231430"/>
                </a:cubicBezTo>
                <a:cubicBezTo>
                  <a:pt x="1253166" y="1234354"/>
                  <a:pt x="1254481" y="1230097"/>
                  <a:pt x="1251366" y="1221962"/>
                </a:cubicBezTo>
                <a:cubicBezTo>
                  <a:pt x="1248242" y="1213828"/>
                  <a:pt x="1250433" y="1207180"/>
                  <a:pt x="1256233" y="1207180"/>
                </a:cubicBezTo>
                <a:cubicBezTo>
                  <a:pt x="1262034" y="1207180"/>
                  <a:pt x="1266777" y="1211466"/>
                  <a:pt x="1266777" y="1216705"/>
                </a:cubicBezTo>
                <a:cubicBezTo>
                  <a:pt x="1266777" y="1226906"/>
                  <a:pt x="1307440" y="1230020"/>
                  <a:pt x="1316917" y="1220534"/>
                </a:cubicBezTo>
                <a:cubicBezTo>
                  <a:pt x="1326194" y="1211266"/>
                  <a:pt x="1313459" y="1188130"/>
                  <a:pt x="1299096" y="1188130"/>
                </a:cubicBezTo>
                <a:cubicBezTo>
                  <a:pt x="1291800" y="1188130"/>
                  <a:pt x="1285761" y="1195626"/>
                  <a:pt x="1285685" y="1204798"/>
                </a:cubicBezTo>
                <a:close/>
                <a:moveTo>
                  <a:pt x="2488359" y="1200007"/>
                </a:moveTo>
                <a:cubicBezTo>
                  <a:pt x="2470547" y="1205722"/>
                  <a:pt x="2457336" y="1216428"/>
                  <a:pt x="2457260" y="1225229"/>
                </a:cubicBezTo>
                <a:lnTo>
                  <a:pt x="2457107" y="1240517"/>
                </a:lnTo>
                <a:lnTo>
                  <a:pt x="2449211" y="1228058"/>
                </a:lnTo>
                <a:cubicBezTo>
                  <a:pt x="2440505" y="1214333"/>
                  <a:pt x="2404643" y="1220086"/>
                  <a:pt x="2362791" y="1241927"/>
                </a:cubicBezTo>
                <a:cubicBezTo>
                  <a:pt x="2349341" y="1248947"/>
                  <a:pt x="2330834" y="1254709"/>
                  <a:pt x="2321671" y="1254747"/>
                </a:cubicBezTo>
                <a:cubicBezTo>
                  <a:pt x="2302602" y="1254814"/>
                  <a:pt x="2300869" y="1262939"/>
                  <a:pt x="2315575" y="1283380"/>
                </a:cubicBezTo>
                <a:lnTo>
                  <a:pt x="2325853" y="1297667"/>
                </a:lnTo>
                <a:lnTo>
                  <a:pt x="2320490" y="1280998"/>
                </a:lnTo>
                <a:cubicBezTo>
                  <a:pt x="2317537" y="1271826"/>
                  <a:pt x="2319281" y="1264330"/>
                  <a:pt x="2324348" y="1264330"/>
                </a:cubicBezTo>
                <a:cubicBezTo>
                  <a:pt x="2329425" y="1264330"/>
                  <a:pt x="2333577" y="1268616"/>
                  <a:pt x="2333577" y="1273855"/>
                </a:cubicBezTo>
                <a:cubicBezTo>
                  <a:pt x="2333577" y="1279093"/>
                  <a:pt x="2337730" y="1283380"/>
                  <a:pt x="2342807" y="1283380"/>
                </a:cubicBezTo>
                <a:cubicBezTo>
                  <a:pt x="2347875" y="1283380"/>
                  <a:pt x="2349560" y="1276950"/>
                  <a:pt x="2346550" y="1269092"/>
                </a:cubicBezTo>
                <a:cubicBezTo>
                  <a:pt x="2343531" y="1261234"/>
                  <a:pt x="2345455" y="1254805"/>
                  <a:pt x="2350818" y="1254805"/>
                </a:cubicBezTo>
                <a:cubicBezTo>
                  <a:pt x="2356180" y="1254805"/>
                  <a:pt x="2362724" y="1260167"/>
                  <a:pt x="2365372" y="1266711"/>
                </a:cubicBezTo>
                <a:cubicBezTo>
                  <a:pt x="2368591" y="1274702"/>
                  <a:pt x="2370420" y="1274998"/>
                  <a:pt x="2370925" y="1267606"/>
                </a:cubicBezTo>
                <a:cubicBezTo>
                  <a:pt x="2371354" y="1261377"/>
                  <a:pt x="2379964" y="1258757"/>
                  <a:pt x="2390727" y="1261567"/>
                </a:cubicBezTo>
                <a:lnTo>
                  <a:pt x="2409777" y="1266549"/>
                </a:lnTo>
                <a:lnTo>
                  <a:pt x="2409920" y="1248775"/>
                </a:lnTo>
                <a:lnTo>
                  <a:pt x="2410073" y="1230992"/>
                </a:lnTo>
                <a:lnTo>
                  <a:pt x="2419302" y="1245280"/>
                </a:lnTo>
                <a:lnTo>
                  <a:pt x="2428532" y="1259567"/>
                </a:lnTo>
                <a:lnTo>
                  <a:pt x="2428685" y="1247099"/>
                </a:lnTo>
                <a:cubicBezTo>
                  <a:pt x="2428761" y="1240241"/>
                  <a:pt x="2432723" y="1237040"/>
                  <a:pt x="2437495" y="1239984"/>
                </a:cubicBezTo>
                <a:cubicBezTo>
                  <a:pt x="2449801" y="1247594"/>
                  <a:pt x="2477395" y="1235469"/>
                  <a:pt x="2471071" y="1225229"/>
                </a:cubicBezTo>
                <a:cubicBezTo>
                  <a:pt x="2468175" y="1220543"/>
                  <a:pt x="2469985" y="1216705"/>
                  <a:pt x="2475100" y="1216705"/>
                </a:cubicBezTo>
                <a:cubicBezTo>
                  <a:pt x="2480205" y="1216705"/>
                  <a:pt x="2486187" y="1219924"/>
                  <a:pt x="2488387" y="1223848"/>
                </a:cubicBezTo>
                <a:cubicBezTo>
                  <a:pt x="2490578" y="1227773"/>
                  <a:pt x="2491073" y="1225639"/>
                  <a:pt x="2489473" y="1219086"/>
                </a:cubicBezTo>
                <a:cubicBezTo>
                  <a:pt x="2487883" y="1212542"/>
                  <a:pt x="2490730" y="1207180"/>
                  <a:pt x="2495798" y="1207180"/>
                </a:cubicBezTo>
                <a:cubicBezTo>
                  <a:pt x="2500875" y="1207180"/>
                  <a:pt x="2505027" y="1211466"/>
                  <a:pt x="2505027" y="1216705"/>
                </a:cubicBezTo>
                <a:cubicBezTo>
                  <a:pt x="2505027" y="1221943"/>
                  <a:pt x="2511457" y="1226230"/>
                  <a:pt x="2519315" y="1226230"/>
                </a:cubicBezTo>
                <a:cubicBezTo>
                  <a:pt x="2527173" y="1226230"/>
                  <a:pt x="2533602" y="1221686"/>
                  <a:pt x="2533602" y="1216143"/>
                </a:cubicBezTo>
                <a:cubicBezTo>
                  <a:pt x="2533602" y="1210599"/>
                  <a:pt x="2528250" y="1209275"/>
                  <a:pt x="2521696" y="1213209"/>
                </a:cubicBezTo>
                <a:cubicBezTo>
                  <a:pt x="2513609" y="1218067"/>
                  <a:pt x="2513981" y="1215200"/>
                  <a:pt x="2522858" y="1204246"/>
                </a:cubicBezTo>
                <a:cubicBezTo>
                  <a:pt x="2537470" y="1186234"/>
                  <a:pt x="2532993" y="1185691"/>
                  <a:pt x="2488359" y="1200007"/>
                </a:cubicBezTo>
                <a:close/>
                <a:moveTo>
                  <a:pt x="739759" y="1211151"/>
                </a:moveTo>
                <a:cubicBezTo>
                  <a:pt x="736911" y="1218581"/>
                  <a:pt x="740740" y="1227020"/>
                  <a:pt x="748265" y="1229906"/>
                </a:cubicBezTo>
                <a:cubicBezTo>
                  <a:pt x="757304" y="1233373"/>
                  <a:pt x="761952" y="1228792"/>
                  <a:pt x="761952" y="1216409"/>
                </a:cubicBezTo>
                <a:cubicBezTo>
                  <a:pt x="761952" y="1194730"/>
                  <a:pt x="747389" y="1191282"/>
                  <a:pt x="739759" y="1211151"/>
                </a:cubicBezTo>
                <a:close/>
                <a:moveTo>
                  <a:pt x="978513" y="1203350"/>
                </a:moveTo>
                <a:cubicBezTo>
                  <a:pt x="971102" y="1210751"/>
                  <a:pt x="980723" y="1235755"/>
                  <a:pt x="990981" y="1235755"/>
                </a:cubicBezTo>
                <a:cubicBezTo>
                  <a:pt x="995334" y="1235755"/>
                  <a:pt x="998249" y="1227182"/>
                  <a:pt x="997458" y="1216705"/>
                </a:cubicBezTo>
                <a:cubicBezTo>
                  <a:pt x="996020" y="1197588"/>
                  <a:pt x="989124" y="1192730"/>
                  <a:pt x="978513" y="1203350"/>
                </a:cubicBezTo>
                <a:close/>
                <a:moveTo>
                  <a:pt x="1516809" y="1210409"/>
                </a:moveTo>
                <a:cubicBezTo>
                  <a:pt x="1499787" y="1215390"/>
                  <a:pt x="1485852" y="1225267"/>
                  <a:pt x="1485852" y="1232373"/>
                </a:cubicBezTo>
                <a:cubicBezTo>
                  <a:pt x="1485852" y="1239469"/>
                  <a:pt x="1481309" y="1245280"/>
                  <a:pt x="1475766" y="1245280"/>
                </a:cubicBezTo>
                <a:cubicBezTo>
                  <a:pt x="1470222" y="1245280"/>
                  <a:pt x="1468326" y="1240993"/>
                  <a:pt x="1471565" y="1235755"/>
                </a:cubicBezTo>
                <a:cubicBezTo>
                  <a:pt x="1474804" y="1230516"/>
                  <a:pt x="1472556" y="1226230"/>
                  <a:pt x="1466574" y="1226230"/>
                </a:cubicBezTo>
                <a:cubicBezTo>
                  <a:pt x="1460583" y="1226230"/>
                  <a:pt x="1457573" y="1231592"/>
                  <a:pt x="1459868" y="1238136"/>
                </a:cubicBezTo>
                <a:cubicBezTo>
                  <a:pt x="1465440" y="1254052"/>
                  <a:pt x="1516218" y="1248166"/>
                  <a:pt x="1530134" y="1229992"/>
                </a:cubicBezTo>
                <a:cubicBezTo>
                  <a:pt x="1537116" y="1220867"/>
                  <a:pt x="1542355" y="1219524"/>
                  <a:pt x="1544603" y="1226268"/>
                </a:cubicBezTo>
                <a:cubicBezTo>
                  <a:pt x="1546546" y="1232087"/>
                  <a:pt x="1555518" y="1234011"/>
                  <a:pt x="1564557" y="1230535"/>
                </a:cubicBezTo>
                <a:cubicBezTo>
                  <a:pt x="1573597" y="1227068"/>
                  <a:pt x="1578169" y="1219667"/>
                  <a:pt x="1574721" y="1214085"/>
                </a:cubicBezTo>
                <a:cubicBezTo>
                  <a:pt x="1570749" y="1207665"/>
                  <a:pt x="1574445" y="1206246"/>
                  <a:pt x="1584798" y="1210218"/>
                </a:cubicBezTo>
                <a:cubicBezTo>
                  <a:pt x="1594504" y="1213942"/>
                  <a:pt x="1598781" y="1212666"/>
                  <a:pt x="1595323" y="1207075"/>
                </a:cubicBezTo>
                <a:cubicBezTo>
                  <a:pt x="1585665" y="1191454"/>
                  <a:pt x="1562100" y="1196492"/>
                  <a:pt x="1561386" y="1214323"/>
                </a:cubicBezTo>
                <a:lnTo>
                  <a:pt x="1560709" y="1230992"/>
                </a:lnTo>
                <a:lnTo>
                  <a:pt x="1554242" y="1216171"/>
                </a:lnTo>
                <a:lnTo>
                  <a:pt x="1547765" y="1201350"/>
                </a:lnTo>
                <a:lnTo>
                  <a:pt x="1516809" y="1210409"/>
                </a:lnTo>
                <a:close/>
                <a:moveTo>
                  <a:pt x="1774365" y="1216705"/>
                </a:moveTo>
                <a:cubicBezTo>
                  <a:pt x="1768983" y="1237278"/>
                  <a:pt x="1757086" y="1241689"/>
                  <a:pt x="1749295" y="1225991"/>
                </a:cubicBezTo>
                <a:cubicBezTo>
                  <a:pt x="1746637" y="1220619"/>
                  <a:pt x="1745561" y="1221696"/>
                  <a:pt x="1746914" y="1228373"/>
                </a:cubicBezTo>
                <a:cubicBezTo>
                  <a:pt x="1748266" y="1235050"/>
                  <a:pt x="1757591" y="1240517"/>
                  <a:pt x="1767631" y="1240517"/>
                </a:cubicBezTo>
                <a:cubicBezTo>
                  <a:pt x="1777670" y="1240517"/>
                  <a:pt x="1784814" y="1235164"/>
                  <a:pt x="1783509" y="1228611"/>
                </a:cubicBezTo>
                <a:cubicBezTo>
                  <a:pt x="1782204" y="1222067"/>
                  <a:pt x="1785414" y="1216705"/>
                  <a:pt x="1790652" y="1216705"/>
                </a:cubicBezTo>
                <a:cubicBezTo>
                  <a:pt x="1795891" y="1216705"/>
                  <a:pt x="1800177" y="1212418"/>
                  <a:pt x="1800177" y="1207180"/>
                </a:cubicBezTo>
                <a:cubicBezTo>
                  <a:pt x="1800177" y="1189711"/>
                  <a:pt x="1779413" y="1197378"/>
                  <a:pt x="1774365" y="1216705"/>
                </a:cubicBezTo>
                <a:close/>
                <a:moveTo>
                  <a:pt x="2031159" y="1203960"/>
                </a:moveTo>
                <a:cubicBezTo>
                  <a:pt x="2024615" y="1206608"/>
                  <a:pt x="2019186" y="1215914"/>
                  <a:pt x="2019110" y="1224639"/>
                </a:cubicBezTo>
                <a:lnTo>
                  <a:pt x="2018957" y="1240517"/>
                </a:lnTo>
                <a:lnTo>
                  <a:pt x="2010099" y="1226506"/>
                </a:lnTo>
                <a:cubicBezTo>
                  <a:pt x="2005222" y="1218800"/>
                  <a:pt x="1998078" y="1215657"/>
                  <a:pt x="1994211" y="1219524"/>
                </a:cubicBezTo>
                <a:cubicBezTo>
                  <a:pt x="1980124" y="1233611"/>
                  <a:pt x="2005889" y="1246108"/>
                  <a:pt x="2029539" y="1236650"/>
                </a:cubicBezTo>
                <a:cubicBezTo>
                  <a:pt x="2042217" y="1231583"/>
                  <a:pt x="2046161" y="1227096"/>
                  <a:pt x="2038302" y="1226687"/>
                </a:cubicBezTo>
                <a:lnTo>
                  <a:pt x="2024015" y="1225934"/>
                </a:lnTo>
                <a:lnTo>
                  <a:pt x="2037979" y="1217105"/>
                </a:lnTo>
                <a:cubicBezTo>
                  <a:pt x="2046865" y="1211485"/>
                  <a:pt x="2056476" y="1212028"/>
                  <a:pt x="2064391" y="1218600"/>
                </a:cubicBezTo>
                <a:lnTo>
                  <a:pt x="2076841" y="1228925"/>
                </a:lnTo>
                <a:lnTo>
                  <a:pt x="2070840" y="1213285"/>
                </a:lnTo>
                <a:cubicBezTo>
                  <a:pt x="2064830" y="1197635"/>
                  <a:pt x="2053466" y="1194959"/>
                  <a:pt x="2031159" y="1203960"/>
                </a:cubicBezTo>
                <a:close/>
                <a:moveTo>
                  <a:pt x="923877" y="1214885"/>
                </a:moveTo>
                <a:cubicBezTo>
                  <a:pt x="923877" y="1219124"/>
                  <a:pt x="930526" y="1230906"/>
                  <a:pt x="938660" y="1241079"/>
                </a:cubicBezTo>
                <a:lnTo>
                  <a:pt x="953443" y="1259567"/>
                </a:lnTo>
                <a:lnTo>
                  <a:pt x="946814" y="1235831"/>
                </a:lnTo>
                <a:lnTo>
                  <a:pt x="940184" y="1212094"/>
                </a:lnTo>
                <a:lnTo>
                  <a:pt x="956062" y="1225267"/>
                </a:lnTo>
                <a:lnTo>
                  <a:pt x="971941" y="1238450"/>
                </a:lnTo>
                <a:lnTo>
                  <a:pt x="965940" y="1222810"/>
                </a:lnTo>
                <a:cubicBezTo>
                  <a:pt x="959930" y="1207160"/>
                  <a:pt x="923877" y="1200369"/>
                  <a:pt x="923877" y="1214885"/>
                </a:cubicBezTo>
                <a:close/>
                <a:moveTo>
                  <a:pt x="1714452" y="1214885"/>
                </a:moveTo>
                <a:cubicBezTo>
                  <a:pt x="1714452" y="1219124"/>
                  <a:pt x="1720472" y="1230830"/>
                  <a:pt x="1727835" y="1240898"/>
                </a:cubicBezTo>
                <a:lnTo>
                  <a:pt x="1741227" y="1259205"/>
                </a:lnTo>
                <a:lnTo>
                  <a:pt x="1736255" y="1233192"/>
                </a:lnTo>
                <a:cubicBezTo>
                  <a:pt x="1731816" y="1209999"/>
                  <a:pt x="1714452" y="1195416"/>
                  <a:pt x="1714452" y="1214885"/>
                </a:cubicBezTo>
                <a:close/>
                <a:moveTo>
                  <a:pt x="2203028" y="1219533"/>
                </a:moveTo>
                <a:lnTo>
                  <a:pt x="2182006" y="1231221"/>
                </a:lnTo>
                <a:lnTo>
                  <a:pt x="2190969" y="1245394"/>
                </a:lnTo>
                <a:lnTo>
                  <a:pt x="2199932" y="1259567"/>
                </a:lnTo>
                <a:lnTo>
                  <a:pt x="2200751" y="1240517"/>
                </a:lnTo>
                <a:lnTo>
                  <a:pt x="2201571" y="1221467"/>
                </a:lnTo>
                <a:lnTo>
                  <a:pt x="2209752" y="1240517"/>
                </a:lnTo>
                <a:lnTo>
                  <a:pt x="2217935" y="1259567"/>
                </a:lnTo>
                <a:lnTo>
                  <a:pt x="2219277" y="1235755"/>
                </a:lnTo>
                <a:lnTo>
                  <a:pt x="2220621" y="1211942"/>
                </a:lnTo>
                <a:lnTo>
                  <a:pt x="2228802" y="1230992"/>
                </a:lnTo>
                <a:lnTo>
                  <a:pt x="2236985" y="1250042"/>
                </a:lnTo>
                <a:lnTo>
                  <a:pt x="2237661" y="1228611"/>
                </a:lnTo>
                <a:cubicBezTo>
                  <a:pt x="2238413" y="1204370"/>
                  <a:pt x="2232908" y="1202922"/>
                  <a:pt x="2203028" y="1219533"/>
                </a:cubicBezTo>
                <a:close/>
                <a:moveTo>
                  <a:pt x="697049" y="1227325"/>
                </a:moveTo>
                <a:cubicBezTo>
                  <a:pt x="683543" y="1232392"/>
                  <a:pt x="677694" y="1239945"/>
                  <a:pt x="681942" y="1246813"/>
                </a:cubicBezTo>
                <a:cubicBezTo>
                  <a:pt x="686695" y="1254519"/>
                  <a:pt x="683628" y="1256033"/>
                  <a:pt x="672170" y="1251633"/>
                </a:cubicBezTo>
                <a:cubicBezTo>
                  <a:pt x="647795" y="1242279"/>
                  <a:pt x="636413" y="1252852"/>
                  <a:pt x="647843" y="1274216"/>
                </a:cubicBezTo>
                <a:lnTo>
                  <a:pt x="657616" y="1292466"/>
                </a:lnTo>
                <a:lnTo>
                  <a:pt x="676446" y="1273635"/>
                </a:lnTo>
                <a:cubicBezTo>
                  <a:pt x="686800" y="1263282"/>
                  <a:pt x="695277" y="1249994"/>
                  <a:pt x="695277" y="1244117"/>
                </a:cubicBezTo>
                <a:cubicBezTo>
                  <a:pt x="695277" y="1236859"/>
                  <a:pt x="700002" y="1237336"/>
                  <a:pt x="709965" y="1245613"/>
                </a:cubicBezTo>
                <a:lnTo>
                  <a:pt x="724662" y="1257805"/>
                </a:lnTo>
                <a:lnTo>
                  <a:pt x="736159" y="1245384"/>
                </a:lnTo>
                <a:lnTo>
                  <a:pt x="747665" y="1232964"/>
                </a:lnTo>
                <a:lnTo>
                  <a:pt x="736483" y="1239241"/>
                </a:lnTo>
                <a:cubicBezTo>
                  <a:pt x="730329" y="1242689"/>
                  <a:pt x="723900" y="1239555"/>
                  <a:pt x="722195" y="1232278"/>
                </a:cubicBezTo>
                <a:lnTo>
                  <a:pt x="719090" y="1219048"/>
                </a:lnTo>
                <a:lnTo>
                  <a:pt x="697049" y="1227325"/>
                </a:lnTo>
                <a:close/>
                <a:moveTo>
                  <a:pt x="2665171" y="1223210"/>
                </a:moveTo>
                <a:cubicBezTo>
                  <a:pt x="2672039" y="1225963"/>
                  <a:pt x="2680259" y="1225620"/>
                  <a:pt x="2683421" y="1222458"/>
                </a:cubicBezTo>
                <a:cubicBezTo>
                  <a:pt x="2686584" y="1219295"/>
                  <a:pt x="2680964" y="1217047"/>
                  <a:pt x="2670924" y="1217457"/>
                </a:cubicBezTo>
                <a:cubicBezTo>
                  <a:pt x="2659828" y="1217914"/>
                  <a:pt x="2657570" y="1220172"/>
                  <a:pt x="2665171" y="1223210"/>
                </a:cubicBezTo>
                <a:close/>
                <a:moveTo>
                  <a:pt x="901379" y="1240517"/>
                </a:moveTo>
                <a:cubicBezTo>
                  <a:pt x="904399" y="1248375"/>
                  <a:pt x="908552" y="1254805"/>
                  <a:pt x="910609" y="1254805"/>
                </a:cubicBezTo>
                <a:cubicBezTo>
                  <a:pt x="912666" y="1254805"/>
                  <a:pt x="914352" y="1248375"/>
                  <a:pt x="914352" y="1240517"/>
                </a:cubicBezTo>
                <a:cubicBezTo>
                  <a:pt x="914352" y="1232659"/>
                  <a:pt x="910199" y="1226230"/>
                  <a:pt x="905123" y="1226230"/>
                </a:cubicBezTo>
                <a:cubicBezTo>
                  <a:pt x="900055" y="1226230"/>
                  <a:pt x="898369" y="1232659"/>
                  <a:pt x="901379" y="1240517"/>
                </a:cubicBezTo>
                <a:close/>
                <a:moveTo>
                  <a:pt x="1936718" y="1235755"/>
                </a:moveTo>
                <a:cubicBezTo>
                  <a:pt x="1925384" y="1240327"/>
                  <a:pt x="1911582" y="1251842"/>
                  <a:pt x="1906057" y="1261339"/>
                </a:cubicBezTo>
                <a:cubicBezTo>
                  <a:pt x="1899609" y="1272426"/>
                  <a:pt x="1895904" y="1273988"/>
                  <a:pt x="1895713" y="1265692"/>
                </a:cubicBezTo>
                <a:cubicBezTo>
                  <a:pt x="1895523" y="1257214"/>
                  <a:pt x="1889693" y="1255071"/>
                  <a:pt x="1878759" y="1259472"/>
                </a:cubicBezTo>
                <a:cubicBezTo>
                  <a:pt x="1869596" y="1263158"/>
                  <a:pt x="1855661" y="1267235"/>
                  <a:pt x="1847802" y="1268530"/>
                </a:cubicBezTo>
                <a:cubicBezTo>
                  <a:pt x="1826419" y="1272064"/>
                  <a:pt x="1823580" y="1302591"/>
                  <a:pt x="1844726" y="1301677"/>
                </a:cubicBezTo>
                <a:cubicBezTo>
                  <a:pt x="1854727" y="1301248"/>
                  <a:pt x="1857042" y="1298886"/>
                  <a:pt x="1850184" y="1296124"/>
                </a:cubicBezTo>
                <a:cubicBezTo>
                  <a:pt x="1843640" y="1293476"/>
                  <a:pt x="1838277" y="1287390"/>
                  <a:pt x="1838277" y="1282589"/>
                </a:cubicBezTo>
                <a:cubicBezTo>
                  <a:pt x="1838277" y="1271578"/>
                  <a:pt x="1859766" y="1275455"/>
                  <a:pt x="1869091" y="1288142"/>
                </a:cubicBezTo>
                <a:cubicBezTo>
                  <a:pt x="1872939" y="1293381"/>
                  <a:pt x="1876215" y="1289094"/>
                  <a:pt x="1876377" y="1278617"/>
                </a:cubicBezTo>
                <a:cubicBezTo>
                  <a:pt x="1876568" y="1266006"/>
                  <a:pt x="1879149" y="1263472"/>
                  <a:pt x="1884007" y="1271111"/>
                </a:cubicBezTo>
                <a:cubicBezTo>
                  <a:pt x="1893865" y="1286618"/>
                  <a:pt x="1931537" y="1275883"/>
                  <a:pt x="1936328" y="1256205"/>
                </a:cubicBezTo>
                <a:lnTo>
                  <a:pt x="1940147" y="1240517"/>
                </a:lnTo>
                <a:lnTo>
                  <a:pt x="1951330" y="1264330"/>
                </a:lnTo>
                <a:lnTo>
                  <a:pt x="1962512" y="1288142"/>
                </a:lnTo>
                <a:lnTo>
                  <a:pt x="1958864" y="1261948"/>
                </a:lnTo>
                <a:cubicBezTo>
                  <a:pt x="1956864" y="1247546"/>
                  <a:pt x="1958912" y="1235755"/>
                  <a:pt x="1963426" y="1235755"/>
                </a:cubicBezTo>
                <a:cubicBezTo>
                  <a:pt x="1967932" y="1235755"/>
                  <a:pt x="1971627" y="1240041"/>
                  <a:pt x="1971627" y="1245280"/>
                </a:cubicBezTo>
                <a:cubicBezTo>
                  <a:pt x="1971627" y="1250518"/>
                  <a:pt x="1975780" y="1254805"/>
                  <a:pt x="1980857" y="1254805"/>
                </a:cubicBezTo>
                <a:cubicBezTo>
                  <a:pt x="1985924" y="1254805"/>
                  <a:pt x="1987610" y="1248375"/>
                  <a:pt x="1984600" y="1240517"/>
                </a:cubicBezTo>
                <a:cubicBezTo>
                  <a:pt x="1978485" y="1224591"/>
                  <a:pt x="1967189" y="1223467"/>
                  <a:pt x="1936718" y="1235755"/>
                </a:cubicBezTo>
                <a:close/>
                <a:moveTo>
                  <a:pt x="876252" y="1250042"/>
                </a:moveTo>
                <a:lnTo>
                  <a:pt x="875957" y="1269092"/>
                </a:lnTo>
                <a:lnTo>
                  <a:pt x="867642" y="1255967"/>
                </a:lnTo>
                <a:cubicBezTo>
                  <a:pt x="857917" y="1240593"/>
                  <a:pt x="838152" y="1249766"/>
                  <a:pt x="838152" y="1269654"/>
                </a:cubicBezTo>
                <a:cubicBezTo>
                  <a:pt x="838152" y="1286170"/>
                  <a:pt x="845677" y="1286466"/>
                  <a:pt x="873452" y="1271026"/>
                </a:cubicBezTo>
                <a:lnTo>
                  <a:pt x="894474" y="1259338"/>
                </a:lnTo>
                <a:lnTo>
                  <a:pt x="885511" y="1245165"/>
                </a:lnTo>
                <a:lnTo>
                  <a:pt x="876548" y="1230992"/>
                </a:lnTo>
                <a:lnTo>
                  <a:pt x="876252" y="1250042"/>
                </a:lnTo>
                <a:close/>
                <a:moveTo>
                  <a:pt x="1111996" y="1242317"/>
                </a:moveTo>
                <a:cubicBezTo>
                  <a:pt x="1102824" y="1244718"/>
                  <a:pt x="1095327" y="1253081"/>
                  <a:pt x="1095327" y="1260901"/>
                </a:cubicBezTo>
                <a:cubicBezTo>
                  <a:pt x="1095327" y="1281741"/>
                  <a:pt x="1146639" y="1273883"/>
                  <a:pt x="1150715" y="1252423"/>
                </a:cubicBezTo>
                <a:cubicBezTo>
                  <a:pt x="1153840" y="1235936"/>
                  <a:pt x="1145134" y="1233659"/>
                  <a:pt x="1111996" y="1242317"/>
                </a:cubicBezTo>
                <a:close/>
                <a:moveTo>
                  <a:pt x="1390383" y="1257186"/>
                </a:moveTo>
                <a:lnTo>
                  <a:pt x="1370371" y="1278617"/>
                </a:lnTo>
                <a:lnTo>
                  <a:pt x="1376629" y="1259567"/>
                </a:lnTo>
                <a:lnTo>
                  <a:pt x="1382878" y="1240517"/>
                </a:lnTo>
                <a:lnTo>
                  <a:pt x="1372600" y="1254805"/>
                </a:lnTo>
                <a:lnTo>
                  <a:pt x="1362323" y="1269092"/>
                </a:lnTo>
                <a:lnTo>
                  <a:pt x="1362170" y="1255595"/>
                </a:lnTo>
                <a:cubicBezTo>
                  <a:pt x="1362094" y="1248175"/>
                  <a:pt x="1359780" y="1244346"/>
                  <a:pt x="1357036" y="1247089"/>
                </a:cubicBezTo>
                <a:cubicBezTo>
                  <a:pt x="1354303" y="1249832"/>
                  <a:pt x="1354646" y="1258824"/>
                  <a:pt x="1357808" y="1267082"/>
                </a:cubicBezTo>
                <a:cubicBezTo>
                  <a:pt x="1365133" y="1286151"/>
                  <a:pt x="1400080" y="1284180"/>
                  <a:pt x="1400270" y="1264682"/>
                </a:cubicBezTo>
                <a:lnTo>
                  <a:pt x="1400423" y="1250042"/>
                </a:lnTo>
                <a:lnTo>
                  <a:pt x="1408738" y="1263167"/>
                </a:lnTo>
                <a:cubicBezTo>
                  <a:pt x="1419301" y="1279855"/>
                  <a:pt x="1439189" y="1268397"/>
                  <a:pt x="1432027" y="1249737"/>
                </a:cubicBezTo>
                <a:cubicBezTo>
                  <a:pt x="1424569" y="1230287"/>
                  <a:pt x="1413682" y="1232240"/>
                  <a:pt x="1390383" y="1257186"/>
                </a:cubicBezTo>
                <a:close/>
                <a:moveTo>
                  <a:pt x="2162127" y="1244718"/>
                </a:moveTo>
                <a:cubicBezTo>
                  <a:pt x="2162127" y="1249652"/>
                  <a:pt x="2166366" y="1256300"/>
                  <a:pt x="2171548" y="1259500"/>
                </a:cubicBezTo>
                <a:cubicBezTo>
                  <a:pt x="2176939" y="1262834"/>
                  <a:pt x="2178539" y="1259014"/>
                  <a:pt x="2175291" y="1250537"/>
                </a:cubicBezTo>
                <a:cubicBezTo>
                  <a:pt x="2168957" y="1234040"/>
                  <a:pt x="2162127" y="1231021"/>
                  <a:pt x="2162127" y="1244718"/>
                </a:cubicBezTo>
                <a:close/>
                <a:moveTo>
                  <a:pt x="2385965" y="1245280"/>
                </a:moveTo>
                <a:cubicBezTo>
                  <a:pt x="2382726" y="1250518"/>
                  <a:pt x="2384622" y="1254805"/>
                  <a:pt x="2390166" y="1254805"/>
                </a:cubicBezTo>
                <a:cubicBezTo>
                  <a:pt x="2395709" y="1254805"/>
                  <a:pt x="2400252" y="1250518"/>
                  <a:pt x="2400252" y="1245280"/>
                </a:cubicBezTo>
                <a:cubicBezTo>
                  <a:pt x="2400252" y="1240041"/>
                  <a:pt x="2398367" y="1235755"/>
                  <a:pt x="2396052" y="1235755"/>
                </a:cubicBezTo>
                <a:cubicBezTo>
                  <a:pt x="2393737" y="1235755"/>
                  <a:pt x="2389204" y="1240041"/>
                  <a:pt x="2385965" y="1245280"/>
                </a:cubicBezTo>
                <a:close/>
                <a:moveTo>
                  <a:pt x="2566940" y="1258929"/>
                </a:moveTo>
                <a:cubicBezTo>
                  <a:pt x="2525030" y="1270721"/>
                  <a:pt x="2491645" y="1283284"/>
                  <a:pt x="2492759" y="1286847"/>
                </a:cubicBezTo>
                <a:cubicBezTo>
                  <a:pt x="2498369" y="1304792"/>
                  <a:pt x="2514009" y="1324785"/>
                  <a:pt x="2514267" y="1314336"/>
                </a:cubicBezTo>
                <a:cubicBezTo>
                  <a:pt x="2514419" y="1307792"/>
                  <a:pt x="2523125" y="1302430"/>
                  <a:pt x="2533602" y="1302430"/>
                </a:cubicBezTo>
                <a:cubicBezTo>
                  <a:pt x="2544080" y="1302430"/>
                  <a:pt x="2552652" y="1297886"/>
                  <a:pt x="2552652" y="1292343"/>
                </a:cubicBezTo>
                <a:cubicBezTo>
                  <a:pt x="2552652" y="1286799"/>
                  <a:pt x="2547700" y="1285313"/>
                  <a:pt x="2541651" y="1289047"/>
                </a:cubicBezTo>
                <a:cubicBezTo>
                  <a:pt x="2534831" y="1293266"/>
                  <a:pt x="2533241" y="1291666"/>
                  <a:pt x="2537479" y="1284818"/>
                </a:cubicBezTo>
                <a:cubicBezTo>
                  <a:pt x="2541565" y="1278208"/>
                  <a:pt x="2554176" y="1276264"/>
                  <a:pt x="2568940" y="1279970"/>
                </a:cubicBezTo>
                <a:lnTo>
                  <a:pt x="2593591" y="1286161"/>
                </a:lnTo>
                <a:lnTo>
                  <a:pt x="2585771" y="1272864"/>
                </a:lnTo>
                <a:cubicBezTo>
                  <a:pt x="2581475" y="1265549"/>
                  <a:pt x="2587266" y="1267730"/>
                  <a:pt x="2598639" y="1277712"/>
                </a:cubicBezTo>
                <a:cubicBezTo>
                  <a:pt x="2612384" y="1289761"/>
                  <a:pt x="2619327" y="1291761"/>
                  <a:pt x="2619327" y="1283646"/>
                </a:cubicBezTo>
                <a:lnTo>
                  <a:pt x="2619327" y="1271435"/>
                </a:lnTo>
                <a:lnTo>
                  <a:pt x="2666629" y="1275979"/>
                </a:lnTo>
                <a:cubicBezTo>
                  <a:pt x="2692651" y="1278474"/>
                  <a:pt x="2711682" y="1276874"/>
                  <a:pt x="2708929" y="1272426"/>
                </a:cubicBezTo>
                <a:cubicBezTo>
                  <a:pt x="2706177" y="1267968"/>
                  <a:pt x="2698280" y="1264330"/>
                  <a:pt x="2691365" y="1264330"/>
                </a:cubicBezTo>
                <a:cubicBezTo>
                  <a:pt x="2684460" y="1264330"/>
                  <a:pt x="2673477" y="1257900"/>
                  <a:pt x="2666952" y="1250042"/>
                </a:cubicBezTo>
                <a:cubicBezTo>
                  <a:pt x="2652894" y="1233097"/>
                  <a:pt x="2661390" y="1232345"/>
                  <a:pt x="2566940" y="1258929"/>
                </a:cubicBezTo>
                <a:close/>
                <a:moveTo>
                  <a:pt x="2140401" y="1261948"/>
                </a:moveTo>
                <a:lnTo>
                  <a:pt x="2146640" y="1278617"/>
                </a:lnTo>
                <a:lnTo>
                  <a:pt x="2132457" y="1267111"/>
                </a:lnTo>
                <a:cubicBezTo>
                  <a:pt x="2112769" y="1251137"/>
                  <a:pt x="2076402" y="1262415"/>
                  <a:pt x="2076402" y="1284494"/>
                </a:cubicBezTo>
                <a:cubicBezTo>
                  <a:pt x="2076402" y="1304106"/>
                  <a:pt x="2083670" y="1306582"/>
                  <a:pt x="2103815" y="1293819"/>
                </a:cubicBezTo>
                <a:cubicBezTo>
                  <a:pt x="2111035" y="1289247"/>
                  <a:pt x="2113998" y="1280741"/>
                  <a:pt x="2110397" y="1274921"/>
                </a:cubicBezTo>
                <a:cubicBezTo>
                  <a:pt x="2106797" y="1269092"/>
                  <a:pt x="2108035" y="1264330"/>
                  <a:pt x="2113150" y="1264330"/>
                </a:cubicBezTo>
                <a:cubicBezTo>
                  <a:pt x="2118255" y="1264330"/>
                  <a:pt x="2123951" y="1268863"/>
                  <a:pt x="2125799" y="1274397"/>
                </a:cubicBezTo>
                <a:cubicBezTo>
                  <a:pt x="2127647" y="1279941"/>
                  <a:pt x="2136305" y="1281722"/>
                  <a:pt x="2145040" y="1278369"/>
                </a:cubicBezTo>
                <a:cubicBezTo>
                  <a:pt x="2160651" y="1272388"/>
                  <a:pt x="2158451" y="1245280"/>
                  <a:pt x="2142354" y="1245280"/>
                </a:cubicBezTo>
                <a:cubicBezTo>
                  <a:pt x="2137848" y="1245280"/>
                  <a:pt x="2136962" y="1252776"/>
                  <a:pt x="2140401" y="1261948"/>
                </a:cubicBezTo>
                <a:close/>
                <a:moveTo>
                  <a:pt x="2638377" y="1254805"/>
                </a:moveTo>
                <a:cubicBezTo>
                  <a:pt x="2638377" y="1260043"/>
                  <a:pt x="2642921" y="1264330"/>
                  <a:pt x="2648464" y="1264330"/>
                </a:cubicBezTo>
                <a:cubicBezTo>
                  <a:pt x="2654008" y="1264330"/>
                  <a:pt x="2655903" y="1260043"/>
                  <a:pt x="2652665" y="1254805"/>
                </a:cubicBezTo>
                <a:cubicBezTo>
                  <a:pt x="2649426" y="1249566"/>
                  <a:pt x="2644892" y="1245280"/>
                  <a:pt x="2642578" y="1245280"/>
                </a:cubicBezTo>
                <a:cubicBezTo>
                  <a:pt x="2640263" y="1245280"/>
                  <a:pt x="2638377" y="1249566"/>
                  <a:pt x="2638377" y="1254805"/>
                </a:cubicBezTo>
                <a:close/>
                <a:moveTo>
                  <a:pt x="820607" y="1273855"/>
                </a:moveTo>
                <a:cubicBezTo>
                  <a:pt x="820607" y="1286951"/>
                  <a:pt x="822770" y="1292314"/>
                  <a:pt x="825408" y="1285761"/>
                </a:cubicBezTo>
                <a:cubicBezTo>
                  <a:pt x="828056" y="1279217"/>
                  <a:pt x="828056" y="1268501"/>
                  <a:pt x="825408" y="1261948"/>
                </a:cubicBezTo>
                <a:cubicBezTo>
                  <a:pt x="822770" y="1255405"/>
                  <a:pt x="820607" y="1260758"/>
                  <a:pt x="820607" y="1273855"/>
                </a:cubicBezTo>
                <a:close/>
                <a:moveTo>
                  <a:pt x="1035796" y="1261939"/>
                </a:moveTo>
                <a:cubicBezTo>
                  <a:pt x="1026624" y="1264025"/>
                  <a:pt x="1019127" y="1272664"/>
                  <a:pt x="1019127" y="1281132"/>
                </a:cubicBezTo>
                <a:lnTo>
                  <a:pt x="1019127" y="1296543"/>
                </a:lnTo>
                <a:lnTo>
                  <a:pt x="1005021" y="1278055"/>
                </a:lnTo>
                <a:lnTo>
                  <a:pt x="990914" y="1259567"/>
                </a:lnTo>
                <a:lnTo>
                  <a:pt x="982094" y="1272988"/>
                </a:lnTo>
                <a:cubicBezTo>
                  <a:pt x="968045" y="1294362"/>
                  <a:pt x="980380" y="1313421"/>
                  <a:pt x="1003583" y="1306220"/>
                </a:cubicBezTo>
                <a:cubicBezTo>
                  <a:pt x="1014755" y="1302753"/>
                  <a:pt x="1025328" y="1296162"/>
                  <a:pt x="1027081" y="1291590"/>
                </a:cubicBezTo>
                <a:cubicBezTo>
                  <a:pt x="1028843" y="1287009"/>
                  <a:pt x="1034196" y="1285685"/>
                  <a:pt x="1038987" y="1288647"/>
                </a:cubicBezTo>
                <a:cubicBezTo>
                  <a:pt x="1043778" y="1291609"/>
                  <a:pt x="1047769" y="1288418"/>
                  <a:pt x="1047845" y="1281560"/>
                </a:cubicBezTo>
                <a:lnTo>
                  <a:pt x="1047998" y="1269092"/>
                </a:lnTo>
                <a:lnTo>
                  <a:pt x="1057227" y="1283380"/>
                </a:lnTo>
                <a:lnTo>
                  <a:pt x="1066457" y="1297667"/>
                </a:lnTo>
                <a:lnTo>
                  <a:pt x="1066610" y="1281560"/>
                </a:lnTo>
                <a:cubicBezTo>
                  <a:pt x="1066781" y="1262291"/>
                  <a:pt x="1058237" y="1256843"/>
                  <a:pt x="1035796" y="1261939"/>
                </a:cubicBezTo>
                <a:close/>
                <a:moveTo>
                  <a:pt x="2606116" y="1266073"/>
                </a:moveTo>
                <a:cubicBezTo>
                  <a:pt x="2608869" y="1270521"/>
                  <a:pt x="2615108" y="1271702"/>
                  <a:pt x="2619985" y="1268683"/>
                </a:cubicBezTo>
                <a:cubicBezTo>
                  <a:pt x="2632444" y="1260986"/>
                  <a:pt x="2631043" y="1257976"/>
                  <a:pt x="2614984" y="1257976"/>
                </a:cubicBezTo>
                <a:cubicBezTo>
                  <a:pt x="2607355" y="1257976"/>
                  <a:pt x="2603364" y="1261624"/>
                  <a:pt x="2606116" y="1266073"/>
                </a:cubicBezTo>
                <a:close/>
                <a:moveTo>
                  <a:pt x="495252" y="1269330"/>
                </a:moveTo>
                <a:cubicBezTo>
                  <a:pt x="495252" y="1278169"/>
                  <a:pt x="562004" y="1407205"/>
                  <a:pt x="566576" y="1407205"/>
                </a:cubicBezTo>
                <a:cubicBezTo>
                  <a:pt x="572738" y="1407205"/>
                  <a:pt x="557651" y="1369305"/>
                  <a:pt x="528895" y="1312545"/>
                </a:cubicBezTo>
                <a:cubicBezTo>
                  <a:pt x="507159" y="1269664"/>
                  <a:pt x="495252" y="1254366"/>
                  <a:pt x="495252" y="1269330"/>
                </a:cubicBezTo>
                <a:close/>
                <a:moveTo>
                  <a:pt x="764334" y="1280951"/>
                </a:moveTo>
                <a:cubicBezTo>
                  <a:pt x="732311" y="1296886"/>
                  <a:pt x="726510" y="1306582"/>
                  <a:pt x="742902" y="1316717"/>
                </a:cubicBezTo>
                <a:cubicBezTo>
                  <a:pt x="748141" y="1319956"/>
                  <a:pt x="752427" y="1317812"/>
                  <a:pt x="752427" y="1311955"/>
                </a:cubicBezTo>
                <a:cubicBezTo>
                  <a:pt x="752427" y="1306097"/>
                  <a:pt x="757380" y="1304363"/>
                  <a:pt x="763429" y="1308097"/>
                </a:cubicBezTo>
                <a:cubicBezTo>
                  <a:pt x="770573" y="1312516"/>
                  <a:pt x="771820" y="1310688"/>
                  <a:pt x="766991" y="1302877"/>
                </a:cubicBezTo>
                <a:lnTo>
                  <a:pt x="759571" y="1290866"/>
                </a:lnTo>
                <a:lnTo>
                  <a:pt x="779745" y="1297267"/>
                </a:lnTo>
                <a:lnTo>
                  <a:pt x="799929" y="1303677"/>
                </a:lnTo>
                <a:lnTo>
                  <a:pt x="793614" y="1287199"/>
                </a:lnTo>
                <a:cubicBezTo>
                  <a:pt x="789318" y="1275998"/>
                  <a:pt x="790861" y="1272931"/>
                  <a:pt x="798433" y="1277617"/>
                </a:cubicBezTo>
                <a:cubicBezTo>
                  <a:pt x="804567" y="1281408"/>
                  <a:pt x="809577" y="1279960"/>
                  <a:pt x="809577" y="1274416"/>
                </a:cubicBezTo>
                <a:cubicBezTo>
                  <a:pt x="809577" y="1261224"/>
                  <a:pt x="801691" y="1262367"/>
                  <a:pt x="764334" y="1280951"/>
                </a:cubicBezTo>
                <a:close/>
                <a:moveTo>
                  <a:pt x="1300239" y="1273654"/>
                </a:moveTo>
                <a:cubicBezTo>
                  <a:pt x="1292333" y="1286456"/>
                  <a:pt x="1313183" y="1323356"/>
                  <a:pt x="1324404" y="1316422"/>
                </a:cubicBezTo>
                <a:cubicBezTo>
                  <a:pt x="1338987" y="1307411"/>
                  <a:pt x="1335119" y="1264330"/>
                  <a:pt x="1319727" y="1264330"/>
                </a:cubicBezTo>
                <a:cubicBezTo>
                  <a:pt x="1312174" y="1264330"/>
                  <a:pt x="1303411" y="1268530"/>
                  <a:pt x="1300239" y="1273654"/>
                </a:cubicBezTo>
                <a:close/>
                <a:moveTo>
                  <a:pt x="1606544" y="1270635"/>
                </a:moveTo>
                <a:cubicBezTo>
                  <a:pt x="1603362" y="1273826"/>
                  <a:pt x="1590980" y="1276922"/>
                  <a:pt x="1579026" y="1277522"/>
                </a:cubicBezTo>
                <a:cubicBezTo>
                  <a:pt x="1553470" y="1278807"/>
                  <a:pt x="1549346" y="1305401"/>
                  <a:pt x="1573959" y="1310145"/>
                </a:cubicBezTo>
                <a:cubicBezTo>
                  <a:pt x="1584874" y="1312240"/>
                  <a:pt x="1590675" y="1307363"/>
                  <a:pt x="1590770" y="1295981"/>
                </a:cubicBezTo>
                <a:lnTo>
                  <a:pt x="1590923" y="1278617"/>
                </a:lnTo>
                <a:lnTo>
                  <a:pt x="1600152" y="1292905"/>
                </a:lnTo>
                <a:lnTo>
                  <a:pt x="1609382" y="1307192"/>
                </a:lnTo>
                <a:lnTo>
                  <a:pt x="1609677" y="1288142"/>
                </a:lnTo>
                <a:lnTo>
                  <a:pt x="1609973" y="1269092"/>
                </a:lnTo>
                <a:lnTo>
                  <a:pt x="1619202" y="1283380"/>
                </a:lnTo>
                <a:cubicBezTo>
                  <a:pt x="1624746" y="1291962"/>
                  <a:pt x="1628489" y="1293143"/>
                  <a:pt x="1628585" y="1286323"/>
                </a:cubicBezTo>
                <a:cubicBezTo>
                  <a:pt x="1628756" y="1272645"/>
                  <a:pt x="1614611" y="1262577"/>
                  <a:pt x="1606544" y="1270635"/>
                </a:cubicBezTo>
                <a:close/>
                <a:moveTo>
                  <a:pt x="934069" y="1285199"/>
                </a:moveTo>
                <a:cubicBezTo>
                  <a:pt x="934441" y="1292057"/>
                  <a:pt x="938422" y="1306240"/>
                  <a:pt x="942927" y="1316717"/>
                </a:cubicBezTo>
                <a:lnTo>
                  <a:pt x="951109" y="1335767"/>
                </a:lnTo>
                <a:lnTo>
                  <a:pt x="951786" y="1310135"/>
                </a:lnTo>
                <a:cubicBezTo>
                  <a:pt x="952148" y="1296038"/>
                  <a:pt x="948166" y="1281856"/>
                  <a:pt x="942927" y="1278617"/>
                </a:cubicBezTo>
                <a:cubicBezTo>
                  <a:pt x="937689" y="1275378"/>
                  <a:pt x="933707" y="1278341"/>
                  <a:pt x="934069" y="1285199"/>
                </a:cubicBezTo>
                <a:close/>
                <a:moveTo>
                  <a:pt x="1276302" y="1290047"/>
                </a:moveTo>
                <a:lnTo>
                  <a:pt x="1276302" y="1306240"/>
                </a:lnTo>
                <a:lnTo>
                  <a:pt x="1264872" y="1294810"/>
                </a:lnTo>
                <a:cubicBezTo>
                  <a:pt x="1247632" y="1277569"/>
                  <a:pt x="1238279" y="1280989"/>
                  <a:pt x="1237536" y="1304811"/>
                </a:cubicBezTo>
                <a:lnTo>
                  <a:pt x="1236859" y="1326242"/>
                </a:lnTo>
                <a:lnTo>
                  <a:pt x="1229611" y="1307706"/>
                </a:lnTo>
                <a:lnTo>
                  <a:pt x="1222353" y="1289161"/>
                </a:lnTo>
                <a:lnTo>
                  <a:pt x="1216886" y="1310088"/>
                </a:lnTo>
                <a:lnTo>
                  <a:pt x="1211409" y="1331005"/>
                </a:lnTo>
                <a:lnTo>
                  <a:pt x="1229573" y="1331005"/>
                </a:lnTo>
                <a:cubicBezTo>
                  <a:pt x="1241832" y="1331005"/>
                  <a:pt x="1247975" y="1324042"/>
                  <a:pt x="1248480" y="1309573"/>
                </a:cubicBezTo>
                <a:cubicBezTo>
                  <a:pt x="1248890" y="1297781"/>
                  <a:pt x="1251395" y="1293505"/>
                  <a:pt x="1254033" y="1300048"/>
                </a:cubicBezTo>
                <a:cubicBezTo>
                  <a:pt x="1261748" y="1319165"/>
                  <a:pt x="1285827" y="1313745"/>
                  <a:pt x="1285827" y="1292905"/>
                </a:cubicBezTo>
                <a:cubicBezTo>
                  <a:pt x="1285827" y="1282427"/>
                  <a:pt x="1283684" y="1273855"/>
                  <a:pt x="1281065" y="1273855"/>
                </a:cubicBezTo>
                <a:cubicBezTo>
                  <a:pt x="1278446" y="1273855"/>
                  <a:pt x="1276302" y="1281141"/>
                  <a:pt x="1276302" y="1290047"/>
                </a:cubicBezTo>
                <a:close/>
                <a:moveTo>
                  <a:pt x="1304877" y="1283380"/>
                </a:moveTo>
                <a:cubicBezTo>
                  <a:pt x="1304877" y="1288618"/>
                  <a:pt x="1309164" y="1292905"/>
                  <a:pt x="1314402" y="1292905"/>
                </a:cubicBezTo>
                <a:cubicBezTo>
                  <a:pt x="1319641" y="1292905"/>
                  <a:pt x="1323927" y="1288618"/>
                  <a:pt x="1323927" y="1283380"/>
                </a:cubicBezTo>
                <a:cubicBezTo>
                  <a:pt x="1323927" y="1278141"/>
                  <a:pt x="1319641" y="1273855"/>
                  <a:pt x="1314402" y="1273855"/>
                </a:cubicBezTo>
                <a:cubicBezTo>
                  <a:pt x="1309164" y="1273855"/>
                  <a:pt x="1304877" y="1278141"/>
                  <a:pt x="1304877" y="1283380"/>
                </a:cubicBezTo>
                <a:close/>
                <a:moveTo>
                  <a:pt x="2031159" y="1283675"/>
                </a:moveTo>
                <a:cubicBezTo>
                  <a:pt x="2019367" y="1288418"/>
                  <a:pt x="2009727" y="1296124"/>
                  <a:pt x="2009727" y="1300801"/>
                </a:cubicBezTo>
                <a:cubicBezTo>
                  <a:pt x="2009727" y="1305487"/>
                  <a:pt x="1998307" y="1307135"/>
                  <a:pt x="1984353" y="1304458"/>
                </a:cubicBezTo>
                <a:lnTo>
                  <a:pt x="1958988" y="1299610"/>
                </a:lnTo>
                <a:lnTo>
                  <a:pt x="1966436" y="1317689"/>
                </a:lnTo>
                <a:cubicBezTo>
                  <a:pt x="1970542" y="1327633"/>
                  <a:pt x="1974104" y="1341130"/>
                  <a:pt x="1974352" y="1347673"/>
                </a:cubicBezTo>
                <a:cubicBezTo>
                  <a:pt x="1974599" y="1354226"/>
                  <a:pt x="1978838" y="1359580"/>
                  <a:pt x="1983772" y="1359580"/>
                </a:cubicBezTo>
                <a:cubicBezTo>
                  <a:pt x="1988706" y="1359580"/>
                  <a:pt x="1990030" y="1348759"/>
                  <a:pt x="1986706" y="1335529"/>
                </a:cubicBezTo>
                <a:lnTo>
                  <a:pt x="1980667" y="1311469"/>
                </a:lnTo>
                <a:lnTo>
                  <a:pt x="2004727" y="1317508"/>
                </a:lnTo>
                <a:lnTo>
                  <a:pt x="2028777" y="1323546"/>
                </a:lnTo>
                <a:lnTo>
                  <a:pt x="2029530" y="1305839"/>
                </a:lnTo>
                <a:cubicBezTo>
                  <a:pt x="2029959" y="1295819"/>
                  <a:pt x="2032368" y="1293305"/>
                  <a:pt x="2035083" y="1300048"/>
                </a:cubicBezTo>
                <a:cubicBezTo>
                  <a:pt x="2042798" y="1319165"/>
                  <a:pt x="2066877" y="1313745"/>
                  <a:pt x="2066877" y="1292905"/>
                </a:cubicBezTo>
                <a:cubicBezTo>
                  <a:pt x="2066877" y="1271978"/>
                  <a:pt x="2062858" y="1270940"/>
                  <a:pt x="2031159" y="1283675"/>
                </a:cubicBezTo>
                <a:close/>
                <a:moveTo>
                  <a:pt x="2247710" y="1289361"/>
                </a:moveTo>
                <a:lnTo>
                  <a:pt x="2247557" y="1307192"/>
                </a:lnTo>
                <a:lnTo>
                  <a:pt x="2237280" y="1292905"/>
                </a:lnTo>
                <a:lnTo>
                  <a:pt x="2227002" y="1278617"/>
                </a:lnTo>
                <a:lnTo>
                  <a:pt x="2232670" y="1296067"/>
                </a:lnTo>
                <a:cubicBezTo>
                  <a:pt x="2235784" y="1305658"/>
                  <a:pt x="2238327" y="1315307"/>
                  <a:pt x="2238327" y="1317498"/>
                </a:cubicBezTo>
                <a:cubicBezTo>
                  <a:pt x="2238327" y="1319689"/>
                  <a:pt x="2242614" y="1321480"/>
                  <a:pt x="2247852" y="1321480"/>
                </a:cubicBezTo>
                <a:cubicBezTo>
                  <a:pt x="2253091" y="1321480"/>
                  <a:pt x="2256873" y="1318260"/>
                  <a:pt x="2256254" y="1314336"/>
                </a:cubicBezTo>
                <a:cubicBezTo>
                  <a:pt x="2253282" y="1295524"/>
                  <a:pt x="2258597" y="1289580"/>
                  <a:pt x="2266902" y="1302430"/>
                </a:cubicBezTo>
                <a:cubicBezTo>
                  <a:pt x="2271979" y="1310288"/>
                  <a:pt x="2276199" y="1311888"/>
                  <a:pt x="2276285" y="1305973"/>
                </a:cubicBezTo>
                <a:cubicBezTo>
                  <a:pt x="2276361" y="1300067"/>
                  <a:pt x="2269998" y="1289904"/>
                  <a:pt x="2262140" y="1283380"/>
                </a:cubicBezTo>
                <a:lnTo>
                  <a:pt x="2247852" y="1271521"/>
                </a:lnTo>
                <a:lnTo>
                  <a:pt x="2247710" y="1289361"/>
                </a:lnTo>
                <a:close/>
                <a:moveTo>
                  <a:pt x="463953" y="1289275"/>
                </a:moveTo>
                <a:cubicBezTo>
                  <a:pt x="460715" y="1292523"/>
                  <a:pt x="473354" y="1325737"/>
                  <a:pt x="492062" y="1363094"/>
                </a:cubicBezTo>
                <a:cubicBezTo>
                  <a:pt x="532000" y="1442876"/>
                  <a:pt x="529419" y="1439332"/>
                  <a:pt x="541973" y="1431579"/>
                </a:cubicBezTo>
                <a:cubicBezTo>
                  <a:pt x="548145" y="1427759"/>
                  <a:pt x="538648" y="1398765"/>
                  <a:pt x="516703" y="1354427"/>
                </a:cubicBezTo>
                <a:cubicBezTo>
                  <a:pt x="482365" y="1285027"/>
                  <a:pt x="476031" y="1277198"/>
                  <a:pt x="463953" y="1289275"/>
                </a:cubicBezTo>
                <a:close/>
                <a:moveTo>
                  <a:pt x="1562052" y="1292905"/>
                </a:moveTo>
                <a:cubicBezTo>
                  <a:pt x="1562052" y="1298143"/>
                  <a:pt x="1566596" y="1302430"/>
                  <a:pt x="1572139" y="1302430"/>
                </a:cubicBezTo>
                <a:cubicBezTo>
                  <a:pt x="1577683" y="1302430"/>
                  <a:pt x="1579579" y="1298143"/>
                  <a:pt x="1576340" y="1292905"/>
                </a:cubicBezTo>
                <a:cubicBezTo>
                  <a:pt x="1573101" y="1287666"/>
                  <a:pt x="1568568" y="1283380"/>
                  <a:pt x="1566253" y="1283380"/>
                </a:cubicBezTo>
                <a:cubicBezTo>
                  <a:pt x="1563938" y="1283380"/>
                  <a:pt x="1562052" y="1287666"/>
                  <a:pt x="1562052" y="1292905"/>
                </a:cubicBezTo>
                <a:close/>
                <a:moveTo>
                  <a:pt x="1753372" y="1292905"/>
                </a:moveTo>
                <a:cubicBezTo>
                  <a:pt x="1753076" y="1300763"/>
                  <a:pt x="1757001" y="1313621"/>
                  <a:pt x="1762077" y="1321480"/>
                </a:cubicBezTo>
                <a:cubicBezTo>
                  <a:pt x="1773326" y="1338891"/>
                  <a:pt x="1773326" y="1323851"/>
                  <a:pt x="1762077" y="1297667"/>
                </a:cubicBezTo>
                <a:cubicBezTo>
                  <a:pt x="1756677" y="1285104"/>
                  <a:pt x="1753715" y="1283484"/>
                  <a:pt x="1753372" y="1292905"/>
                </a:cubicBezTo>
                <a:close/>
                <a:moveTo>
                  <a:pt x="1771745" y="1289961"/>
                </a:moveTo>
                <a:cubicBezTo>
                  <a:pt x="1771831" y="1294200"/>
                  <a:pt x="1776051" y="1304096"/>
                  <a:pt x="1781127" y="1311955"/>
                </a:cubicBezTo>
                <a:lnTo>
                  <a:pt x="1790357" y="1326242"/>
                </a:lnTo>
                <a:lnTo>
                  <a:pt x="1790510" y="1310135"/>
                </a:lnTo>
                <a:cubicBezTo>
                  <a:pt x="1790586" y="1301277"/>
                  <a:pt x="1786366" y="1291381"/>
                  <a:pt x="1781127" y="1288142"/>
                </a:cubicBezTo>
                <a:cubicBezTo>
                  <a:pt x="1775889" y="1284903"/>
                  <a:pt x="1771669" y="1285723"/>
                  <a:pt x="1771745" y="1289961"/>
                </a:cubicBezTo>
                <a:close/>
                <a:moveTo>
                  <a:pt x="1800177" y="1297667"/>
                </a:moveTo>
                <a:cubicBezTo>
                  <a:pt x="1800177" y="1305525"/>
                  <a:pt x="1804464" y="1311955"/>
                  <a:pt x="1809702" y="1311955"/>
                </a:cubicBezTo>
                <a:cubicBezTo>
                  <a:pt x="1814941" y="1311955"/>
                  <a:pt x="1819227" y="1305525"/>
                  <a:pt x="1819227" y="1297667"/>
                </a:cubicBezTo>
                <a:cubicBezTo>
                  <a:pt x="1819227" y="1289809"/>
                  <a:pt x="1814941" y="1283380"/>
                  <a:pt x="1809702" y="1283380"/>
                </a:cubicBezTo>
                <a:cubicBezTo>
                  <a:pt x="1804464" y="1283380"/>
                  <a:pt x="1800177" y="1289809"/>
                  <a:pt x="1800177" y="1297667"/>
                </a:cubicBezTo>
                <a:close/>
                <a:moveTo>
                  <a:pt x="2435200" y="1297210"/>
                </a:moveTo>
                <a:cubicBezTo>
                  <a:pt x="2425599" y="1304477"/>
                  <a:pt x="2396671" y="1315488"/>
                  <a:pt x="2370906" y="1321670"/>
                </a:cubicBezTo>
                <a:cubicBezTo>
                  <a:pt x="2321671" y="1333481"/>
                  <a:pt x="2318671" y="1336520"/>
                  <a:pt x="2333577" y="1359580"/>
                </a:cubicBezTo>
                <a:lnTo>
                  <a:pt x="2342807" y="1373867"/>
                </a:lnTo>
                <a:lnTo>
                  <a:pt x="2343712" y="1354817"/>
                </a:lnTo>
                <a:cubicBezTo>
                  <a:pt x="2344198" y="1344340"/>
                  <a:pt x="2346770" y="1341130"/>
                  <a:pt x="2349408" y="1347673"/>
                </a:cubicBezTo>
                <a:cubicBezTo>
                  <a:pt x="2352056" y="1354226"/>
                  <a:pt x="2358009" y="1359580"/>
                  <a:pt x="2362648" y="1359580"/>
                </a:cubicBezTo>
                <a:cubicBezTo>
                  <a:pt x="2367286" y="1359580"/>
                  <a:pt x="2368610" y="1353150"/>
                  <a:pt x="2365600" y="1345292"/>
                </a:cubicBezTo>
                <a:cubicBezTo>
                  <a:pt x="2358933" y="1327928"/>
                  <a:pt x="2372649" y="1326604"/>
                  <a:pt x="2390223" y="1342911"/>
                </a:cubicBezTo>
                <a:lnTo>
                  <a:pt x="2403053" y="1354817"/>
                </a:lnTo>
                <a:lnTo>
                  <a:pt x="2397195" y="1338148"/>
                </a:lnTo>
                <a:cubicBezTo>
                  <a:pt x="2393966" y="1328976"/>
                  <a:pt x="2395481" y="1321480"/>
                  <a:pt x="2400548" y="1321480"/>
                </a:cubicBezTo>
                <a:cubicBezTo>
                  <a:pt x="2405625" y="1321480"/>
                  <a:pt x="2410082" y="1326842"/>
                  <a:pt x="2410444" y="1333386"/>
                </a:cubicBezTo>
                <a:cubicBezTo>
                  <a:pt x="2410816" y="1339939"/>
                  <a:pt x="2414797" y="1336719"/>
                  <a:pt x="2419302" y="1326242"/>
                </a:cubicBezTo>
                <a:cubicBezTo>
                  <a:pt x="2423808" y="1315765"/>
                  <a:pt x="2427789" y="1312555"/>
                  <a:pt x="2428161" y="1319098"/>
                </a:cubicBezTo>
                <a:cubicBezTo>
                  <a:pt x="2428523" y="1325651"/>
                  <a:pt x="2432980" y="1331005"/>
                  <a:pt x="2438057" y="1331005"/>
                </a:cubicBezTo>
                <a:cubicBezTo>
                  <a:pt x="2443125" y="1331005"/>
                  <a:pt x="2444467" y="1323508"/>
                  <a:pt x="2441029" y="1314336"/>
                </a:cubicBezTo>
                <a:lnTo>
                  <a:pt x="2434790" y="1297667"/>
                </a:lnTo>
                <a:lnTo>
                  <a:pt x="2450106" y="1310116"/>
                </a:lnTo>
                <a:lnTo>
                  <a:pt x="2465432" y="1322565"/>
                </a:lnTo>
                <a:lnTo>
                  <a:pt x="2460308" y="1302972"/>
                </a:lnTo>
                <a:cubicBezTo>
                  <a:pt x="2457488" y="1292200"/>
                  <a:pt x="2454612" y="1283513"/>
                  <a:pt x="2453907" y="1283684"/>
                </a:cubicBezTo>
                <a:cubicBezTo>
                  <a:pt x="2453211" y="1283846"/>
                  <a:pt x="2444791" y="1289933"/>
                  <a:pt x="2435200" y="1297210"/>
                </a:cubicBezTo>
                <a:close/>
                <a:moveTo>
                  <a:pt x="1486148" y="1314336"/>
                </a:moveTo>
                <a:lnTo>
                  <a:pt x="1477537" y="1335767"/>
                </a:lnTo>
                <a:lnTo>
                  <a:pt x="1476927" y="1319098"/>
                </a:lnTo>
                <a:cubicBezTo>
                  <a:pt x="1476604" y="1309926"/>
                  <a:pt x="1472041" y="1302430"/>
                  <a:pt x="1466802" y="1302430"/>
                </a:cubicBezTo>
                <a:cubicBezTo>
                  <a:pt x="1455344" y="1302430"/>
                  <a:pt x="1454801" y="1312345"/>
                  <a:pt x="1465326" y="1328947"/>
                </a:cubicBezTo>
                <a:cubicBezTo>
                  <a:pt x="1476556" y="1346645"/>
                  <a:pt x="1505074" y="1333100"/>
                  <a:pt x="1497759" y="1313545"/>
                </a:cubicBezTo>
                <a:lnTo>
                  <a:pt x="1491815" y="1297667"/>
                </a:lnTo>
                <a:lnTo>
                  <a:pt x="1508103" y="1310916"/>
                </a:lnTo>
                <a:lnTo>
                  <a:pt x="1524391" y="1324175"/>
                </a:lnTo>
                <a:lnTo>
                  <a:pt x="1518390" y="1308535"/>
                </a:lnTo>
                <a:cubicBezTo>
                  <a:pt x="1509979" y="1286627"/>
                  <a:pt x="1496301" y="1289085"/>
                  <a:pt x="1486148" y="1314336"/>
                </a:cubicBezTo>
                <a:close/>
                <a:moveTo>
                  <a:pt x="2672353" y="1301363"/>
                </a:moveTo>
                <a:cubicBezTo>
                  <a:pt x="2682469" y="1310621"/>
                  <a:pt x="2741467" y="1326147"/>
                  <a:pt x="2732523" y="1317193"/>
                </a:cubicBezTo>
                <a:cubicBezTo>
                  <a:pt x="2729313" y="1313993"/>
                  <a:pt x="2712463" y="1307287"/>
                  <a:pt x="2695080" y="1302306"/>
                </a:cubicBezTo>
                <a:cubicBezTo>
                  <a:pt x="2677697" y="1297315"/>
                  <a:pt x="2667476" y="1296895"/>
                  <a:pt x="2672353" y="1301363"/>
                </a:cubicBezTo>
                <a:close/>
                <a:moveTo>
                  <a:pt x="714327" y="1316717"/>
                </a:moveTo>
                <a:lnTo>
                  <a:pt x="714032" y="1335767"/>
                </a:lnTo>
                <a:lnTo>
                  <a:pt x="704802" y="1321480"/>
                </a:lnTo>
                <a:lnTo>
                  <a:pt x="695573" y="1307192"/>
                </a:lnTo>
                <a:lnTo>
                  <a:pt x="695277" y="1326242"/>
                </a:lnTo>
                <a:lnTo>
                  <a:pt x="694982" y="1345292"/>
                </a:lnTo>
                <a:lnTo>
                  <a:pt x="684886" y="1331005"/>
                </a:lnTo>
                <a:lnTo>
                  <a:pt x="674780" y="1316717"/>
                </a:lnTo>
                <a:lnTo>
                  <a:pt x="678875" y="1331005"/>
                </a:lnTo>
                <a:cubicBezTo>
                  <a:pt x="681142" y="1338920"/>
                  <a:pt x="691020" y="1343873"/>
                  <a:pt x="701030" y="1342111"/>
                </a:cubicBezTo>
                <a:cubicBezTo>
                  <a:pt x="726891" y="1337567"/>
                  <a:pt x="733901" y="1328166"/>
                  <a:pt x="723605" y="1311878"/>
                </a:cubicBezTo>
                <a:lnTo>
                  <a:pt x="714623" y="1297667"/>
                </a:lnTo>
                <a:lnTo>
                  <a:pt x="714327" y="1316717"/>
                </a:lnTo>
                <a:close/>
                <a:moveTo>
                  <a:pt x="901256" y="1310030"/>
                </a:moveTo>
                <a:cubicBezTo>
                  <a:pt x="893721" y="1322213"/>
                  <a:pt x="911190" y="1343606"/>
                  <a:pt x="922811" y="1336424"/>
                </a:cubicBezTo>
                <a:cubicBezTo>
                  <a:pt x="938108" y="1326975"/>
                  <a:pt x="935841" y="1302430"/>
                  <a:pt x="919677" y="1302430"/>
                </a:cubicBezTo>
                <a:cubicBezTo>
                  <a:pt x="912124" y="1302430"/>
                  <a:pt x="903837" y="1305849"/>
                  <a:pt x="901256" y="1310030"/>
                </a:cubicBezTo>
                <a:close/>
                <a:moveTo>
                  <a:pt x="1181052" y="1316717"/>
                </a:moveTo>
                <a:cubicBezTo>
                  <a:pt x="1181052" y="1324575"/>
                  <a:pt x="1173556" y="1330938"/>
                  <a:pt x="1164384" y="1330862"/>
                </a:cubicBezTo>
                <a:lnTo>
                  <a:pt x="1147715" y="1330709"/>
                </a:lnTo>
                <a:lnTo>
                  <a:pt x="1162002" y="1321480"/>
                </a:lnTo>
                <a:lnTo>
                  <a:pt x="1176290" y="1312250"/>
                </a:lnTo>
                <a:lnTo>
                  <a:pt x="1158602" y="1312097"/>
                </a:lnTo>
                <a:cubicBezTo>
                  <a:pt x="1146362" y="1312002"/>
                  <a:pt x="1142695" y="1316593"/>
                  <a:pt x="1146696" y="1327023"/>
                </a:cubicBezTo>
                <a:cubicBezTo>
                  <a:pt x="1149877" y="1335310"/>
                  <a:pt x="1152477" y="1346330"/>
                  <a:pt x="1152477" y="1351512"/>
                </a:cubicBezTo>
                <a:cubicBezTo>
                  <a:pt x="1152477" y="1356703"/>
                  <a:pt x="1159250" y="1354169"/>
                  <a:pt x="1167536" y="1345883"/>
                </a:cubicBezTo>
                <a:cubicBezTo>
                  <a:pt x="1175814" y="1337605"/>
                  <a:pt x="1187187" y="1333672"/>
                  <a:pt x="1192816" y="1337148"/>
                </a:cubicBezTo>
                <a:cubicBezTo>
                  <a:pt x="1199207" y="1341101"/>
                  <a:pt x="1200245" y="1338939"/>
                  <a:pt x="1195588" y="1331414"/>
                </a:cubicBezTo>
                <a:cubicBezTo>
                  <a:pt x="1191244" y="1324385"/>
                  <a:pt x="1193616" y="1315879"/>
                  <a:pt x="1201264" y="1311040"/>
                </a:cubicBezTo>
                <a:lnTo>
                  <a:pt x="1214390" y="1302725"/>
                </a:lnTo>
                <a:lnTo>
                  <a:pt x="1197721" y="1302572"/>
                </a:lnTo>
                <a:cubicBezTo>
                  <a:pt x="1188549" y="1302496"/>
                  <a:pt x="1181052" y="1308859"/>
                  <a:pt x="1181052" y="1316717"/>
                </a:cubicBezTo>
                <a:close/>
                <a:moveTo>
                  <a:pt x="2162432" y="1311164"/>
                </a:moveTo>
                <a:cubicBezTo>
                  <a:pt x="2163080" y="1323070"/>
                  <a:pt x="2190702" y="1352998"/>
                  <a:pt x="2190702" y="1341787"/>
                </a:cubicBezTo>
                <a:cubicBezTo>
                  <a:pt x="2190702" y="1335243"/>
                  <a:pt x="2195303" y="1332729"/>
                  <a:pt x="2200932" y="1336205"/>
                </a:cubicBezTo>
                <a:cubicBezTo>
                  <a:pt x="2207038" y="1339977"/>
                  <a:pt x="2206514" y="1335091"/>
                  <a:pt x="2199627" y="1324061"/>
                </a:cubicBezTo>
                <a:cubicBezTo>
                  <a:pt x="2189159" y="1307297"/>
                  <a:pt x="2161699" y="1297772"/>
                  <a:pt x="2162432" y="1311164"/>
                </a:cubicBezTo>
                <a:close/>
                <a:moveTo>
                  <a:pt x="909590" y="1321480"/>
                </a:moveTo>
                <a:cubicBezTo>
                  <a:pt x="912828" y="1326718"/>
                  <a:pt x="917362" y="1331005"/>
                  <a:pt x="919677" y="1331005"/>
                </a:cubicBezTo>
                <a:cubicBezTo>
                  <a:pt x="921991" y="1331005"/>
                  <a:pt x="923877" y="1326718"/>
                  <a:pt x="923877" y="1321480"/>
                </a:cubicBezTo>
                <a:cubicBezTo>
                  <a:pt x="923877" y="1316241"/>
                  <a:pt x="919334" y="1311955"/>
                  <a:pt x="913790" y="1311955"/>
                </a:cubicBezTo>
                <a:cubicBezTo>
                  <a:pt x="908247" y="1311955"/>
                  <a:pt x="906351" y="1316241"/>
                  <a:pt x="909590" y="1321480"/>
                </a:cubicBezTo>
                <a:close/>
                <a:moveTo>
                  <a:pt x="376190" y="1350055"/>
                </a:moveTo>
                <a:cubicBezTo>
                  <a:pt x="384315" y="1365771"/>
                  <a:pt x="393106" y="1378630"/>
                  <a:pt x="395726" y="1378630"/>
                </a:cubicBezTo>
                <a:cubicBezTo>
                  <a:pt x="398345" y="1378630"/>
                  <a:pt x="393840" y="1365771"/>
                  <a:pt x="385715" y="1350055"/>
                </a:cubicBezTo>
                <a:cubicBezTo>
                  <a:pt x="377590" y="1334338"/>
                  <a:pt x="368799" y="1321480"/>
                  <a:pt x="366179" y="1321480"/>
                </a:cubicBezTo>
                <a:cubicBezTo>
                  <a:pt x="363560" y="1321480"/>
                  <a:pt x="368065" y="1334338"/>
                  <a:pt x="376190" y="1350055"/>
                </a:cubicBezTo>
                <a:close/>
                <a:moveTo>
                  <a:pt x="851421" y="1336548"/>
                </a:moveTo>
                <a:cubicBezTo>
                  <a:pt x="854602" y="1344835"/>
                  <a:pt x="857202" y="1353407"/>
                  <a:pt x="857202" y="1355598"/>
                </a:cubicBezTo>
                <a:cubicBezTo>
                  <a:pt x="857202" y="1357789"/>
                  <a:pt x="861089" y="1359580"/>
                  <a:pt x="865832" y="1359580"/>
                </a:cubicBezTo>
                <a:cubicBezTo>
                  <a:pt x="870585" y="1359580"/>
                  <a:pt x="872223" y="1351007"/>
                  <a:pt x="869490" y="1340530"/>
                </a:cubicBezTo>
                <a:cubicBezTo>
                  <a:pt x="866746" y="1330052"/>
                  <a:pt x="860260" y="1321480"/>
                  <a:pt x="855069" y="1321480"/>
                </a:cubicBezTo>
                <a:cubicBezTo>
                  <a:pt x="849887" y="1321480"/>
                  <a:pt x="848239" y="1328261"/>
                  <a:pt x="851421" y="1336548"/>
                </a:cubicBezTo>
                <a:close/>
                <a:moveTo>
                  <a:pt x="1089984" y="1334024"/>
                </a:moveTo>
                <a:cubicBezTo>
                  <a:pt x="1081954" y="1354731"/>
                  <a:pt x="1095489" y="1371257"/>
                  <a:pt x="1112072" y="1360999"/>
                </a:cubicBezTo>
                <a:lnTo>
                  <a:pt x="1123902" y="1353693"/>
                </a:lnTo>
                <a:lnTo>
                  <a:pt x="1110291" y="1335205"/>
                </a:lnTo>
                <a:lnTo>
                  <a:pt x="1096690" y="1316717"/>
                </a:lnTo>
                <a:lnTo>
                  <a:pt x="1089984" y="1334024"/>
                </a:lnTo>
                <a:close/>
                <a:moveTo>
                  <a:pt x="1362485" y="1330290"/>
                </a:moveTo>
                <a:cubicBezTo>
                  <a:pt x="1354874" y="1335234"/>
                  <a:pt x="1345235" y="1337158"/>
                  <a:pt x="1341053" y="1334576"/>
                </a:cubicBezTo>
                <a:cubicBezTo>
                  <a:pt x="1336872" y="1331995"/>
                  <a:pt x="1333757" y="1341920"/>
                  <a:pt x="1334119" y="1356636"/>
                </a:cubicBezTo>
                <a:lnTo>
                  <a:pt x="1334795" y="1383392"/>
                </a:lnTo>
                <a:lnTo>
                  <a:pt x="1342977" y="1364342"/>
                </a:lnTo>
                <a:cubicBezTo>
                  <a:pt x="1348492" y="1351512"/>
                  <a:pt x="1351426" y="1349959"/>
                  <a:pt x="1351979" y="1359580"/>
                </a:cubicBezTo>
                <a:cubicBezTo>
                  <a:pt x="1352464" y="1368038"/>
                  <a:pt x="1355646" y="1369981"/>
                  <a:pt x="1359789" y="1364342"/>
                </a:cubicBezTo>
                <a:cubicBezTo>
                  <a:pt x="1363637" y="1359103"/>
                  <a:pt x="1372152" y="1354388"/>
                  <a:pt x="1378696" y="1353865"/>
                </a:cubicBezTo>
                <a:cubicBezTo>
                  <a:pt x="1406376" y="1351655"/>
                  <a:pt x="1410472" y="1349569"/>
                  <a:pt x="1404890" y="1340530"/>
                </a:cubicBezTo>
                <a:cubicBezTo>
                  <a:pt x="1401651" y="1335291"/>
                  <a:pt x="1403185" y="1331005"/>
                  <a:pt x="1408300" y="1331005"/>
                </a:cubicBezTo>
                <a:cubicBezTo>
                  <a:pt x="1413405" y="1331005"/>
                  <a:pt x="1419768" y="1335396"/>
                  <a:pt x="1422435" y="1340768"/>
                </a:cubicBezTo>
                <a:cubicBezTo>
                  <a:pt x="1425092" y="1346140"/>
                  <a:pt x="1426197" y="1345063"/>
                  <a:pt x="1424873" y="1338386"/>
                </a:cubicBezTo>
                <a:cubicBezTo>
                  <a:pt x="1421902" y="1323385"/>
                  <a:pt x="1381239" y="1318108"/>
                  <a:pt x="1362485" y="1330290"/>
                </a:cubicBezTo>
                <a:close/>
                <a:moveTo>
                  <a:pt x="1890665" y="1334595"/>
                </a:moveTo>
                <a:cubicBezTo>
                  <a:pt x="1852746" y="1347778"/>
                  <a:pt x="1852927" y="1347569"/>
                  <a:pt x="1865843" y="1363132"/>
                </a:cubicBezTo>
                <a:cubicBezTo>
                  <a:pt x="1880064" y="1380268"/>
                  <a:pt x="1914430" y="1371953"/>
                  <a:pt x="1914620" y="1351321"/>
                </a:cubicBezTo>
                <a:lnTo>
                  <a:pt x="1914773" y="1335767"/>
                </a:lnTo>
                <a:lnTo>
                  <a:pt x="1924002" y="1350055"/>
                </a:lnTo>
                <a:lnTo>
                  <a:pt x="1933232" y="1364342"/>
                </a:lnTo>
                <a:lnTo>
                  <a:pt x="1933385" y="1348235"/>
                </a:lnTo>
                <a:cubicBezTo>
                  <a:pt x="1933585" y="1326061"/>
                  <a:pt x="1924021" y="1323003"/>
                  <a:pt x="1890665" y="1334595"/>
                </a:cubicBezTo>
                <a:close/>
                <a:moveTo>
                  <a:pt x="1013355" y="1344501"/>
                </a:moveTo>
                <a:cubicBezTo>
                  <a:pt x="1010164" y="1352798"/>
                  <a:pt x="998992" y="1359580"/>
                  <a:pt x="988514" y="1359580"/>
                </a:cubicBezTo>
                <a:lnTo>
                  <a:pt x="969464" y="1359580"/>
                </a:lnTo>
                <a:lnTo>
                  <a:pt x="975246" y="1374648"/>
                </a:lnTo>
                <a:cubicBezTo>
                  <a:pt x="978427" y="1382935"/>
                  <a:pt x="981027" y="1391507"/>
                  <a:pt x="981027" y="1393698"/>
                </a:cubicBezTo>
                <a:cubicBezTo>
                  <a:pt x="981027" y="1395889"/>
                  <a:pt x="985180" y="1397680"/>
                  <a:pt x="990257" y="1397680"/>
                </a:cubicBezTo>
                <a:cubicBezTo>
                  <a:pt x="995324" y="1397680"/>
                  <a:pt x="997220" y="1391803"/>
                  <a:pt x="994467" y="1384621"/>
                </a:cubicBezTo>
                <a:cubicBezTo>
                  <a:pt x="991714" y="1377439"/>
                  <a:pt x="996744" y="1368762"/>
                  <a:pt x="1005659" y="1365352"/>
                </a:cubicBezTo>
                <a:cubicBezTo>
                  <a:pt x="1026852" y="1357208"/>
                  <a:pt x="1036892" y="1367600"/>
                  <a:pt x="1018851" y="1379001"/>
                </a:cubicBezTo>
                <a:lnTo>
                  <a:pt x="1004840" y="1387859"/>
                </a:lnTo>
                <a:lnTo>
                  <a:pt x="1017051" y="1388012"/>
                </a:lnTo>
                <a:cubicBezTo>
                  <a:pt x="1023766" y="1388088"/>
                  <a:pt x="1033139" y="1378515"/>
                  <a:pt x="1037882" y="1366723"/>
                </a:cubicBezTo>
                <a:lnTo>
                  <a:pt x="1046493" y="1345292"/>
                </a:lnTo>
                <a:lnTo>
                  <a:pt x="1047102" y="1361961"/>
                </a:lnTo>
                <a:cubicBezTo>
                  <a:pt x="1047426" y="1371133"/>
                  <a:pt x="1052513" y="1378630"/>
                  <a:pt x="1058389" y="1378630"/>
                </a:cubicBezTo>
                <a:cubicBezTo>
                  <a:pt x="1065314" y="1378630"/>
                  <a:pt x="1064190" y="1371276"/>
                  <a:pt x="1055189" y="1357722"/>
                </a:cubicBezTo>
                <a:cubicBezTo>
                  <a:pt x="1037273" y="1330728"/>
                  <a:pt x="1020651" y="1325480"/>
                  <a:pt x="1013355" y="1344501"/>
                </a:cubicBezTo>
                <a:close/>
                <a:moveTo>
                  <a:pt x="2114502" y="1336443"/>
                </a:moveTo>
                <a:cubicBezTo>
                  <a:pt x="2114502" y="1339444"/>
                  <a:pt x="2120932" y="1348321"/>
                  <a:pt x="2128790" y="1356179"/>
                </a:cubicBezTo>
                <a:cubicBezTo>
                  <a:pt x="2144297" y="1371686"/>
                  <a:pt x="2146240" y="1369381"/>
                  <a:pt x="2137296" y="1346073"/>
                </a:cubicBezTo>
                <a:cubicBezTo>
                  <a:pt x="2131867" y="1331909"/>
                  <a:pt x="2114502" y="1324585"/>
                  <a:pt x="2114502" y="1336443"/>
                </a:cubicBezTo>
                <a:close/>
                <a:moveTo>
                  <a:pt x="792918" y="1355370"/>
                </a:moveTo>
                <a:cubicBezTo>
                  <a:pt x="784927" y="1361218"/>
                  <a:pt x="780774" y="1372057"/>
                  <a:pt x="783698" y="1379458"/>
                </a:cubicBezTo>
                <a:cubicBezTo>
                  <a:pt x="787279" y="1388507"/>
                  <a:pt x="789318" y="1386669"/>
                  <a:pt x="789918" y="1373867"/>
                </a:cubicBezTo>
                <a:lnTo>
                  <a:pt x="790823" y="1354817"/>
                </a:lnTo>
                <a:lnTo>
                  <a:pt x="798986" y="1367704"/>
                </a:lnTo>
                <a:lnTo>
                  <a:pt x="807158" y="1380592"/>
                </a:lnTo>
                <a:lnTo>
                  <a:pt x="827418" y="1369752"/>
                </a:lnTo>
                <a:cubicBezTo>
                  <a:pt x="838562" y="1363789"/>
                  <a:pt x="847677" y="1355036"/>
                  <a:pt x="847677" y="1350312"/>
                </a:cubicBezTo>
                <a:cubicBezTo>
                  <a:pt x="847677" y="1338748"/>
                  <a:pt x="811025" y="1342130"/>
                  <a:pt x="792918" y="1355370"/>
                </a:cubicBezTo>
                <a:close/>
                <a:moveTo>
                  <a:pt x="1600448" y="1345292"/>
                </a:moveTo>
                <a:cubicBezTo>
                  <a:pt x="1600448" y="1350531"/>
                  <a:pt x="1604601" y="1361246"/>
                  <a:pt x="1609677" y="1369105"/>
                </a:cubicBezTo>
                <a:cubicBezTo>
                  <a:pt x="1614754" y="1376963"/>
                  <a:pt x="1618907" y="1379106"/>
                  <a:pt x="1618907" y="1373867"/>
                </a:cubicBezTo>
                <a:cubicBezTo>
                  <a:pt x="1618907" y="1368628"/>
                  <a:pt x="1614754" y="1357913"/>
                  <a:pt x="1609677" y="1350055"/>
                </a:cubicBezTo>
                <a:cubicBezTo>
                  <a:pt x="1604601" y="1342196"/>
                  <a:pt x="1600448" y="1340053"/>
                  <a:pt x="1600448" y="1345292"/>
                </a:cubicBezTo>
                <a:close/>
                <a:moveTo>
                  <a:pt x="1626013" y="1356712"/>
                </a:moveTo>
                <a:cubicBezTo>
                  <a:pt x="1629899" y="1366838"/>
                  <a:pt x="1633652" y="1368628"/>
                  <a:pt x="1636033" y="1361475"/>
                </a:cubicBezTo>
                <a:cubicBezTo>
                  <a:pt x="1638129" y="1355198"/>
                  <a:pt x="1644025" y="1350055"/>
                  <a:pt x="1649130" y="1350055"/>
                </a:cubicBezTo>
                <a:cubicBezTo>
                  <a:pt x="1654245" y="1350055"/>
                  <a:pt x="1655779" y="1354341"/>
                  <a:pt x="1652540" y="1359580"/>
                </a:cubicBezTo>
                <a:cubicBezTo>
                  <a:pt x="1649301" y="1364818"/>
                  <a:pt x="1651197" y="1369105"/>
                  <a:pt x="1656741" y="1369105"/>
                </a:cubicBezTo>
                <a:cubicBezTo>
                  <a:pt x="1662284" y="1369105"/>
                  <a:pt x="1666827" y="1362675"/>
                  <a:pt x="1666827" y="1354817"/>
                </a:cubicBezTo>
                <a:cubicBezTo>
                  <a:pt x="1666827" y="1345978"/>
                  <a:pt x="1657864" y="1340530"/>
                  <a:pt x="1643310" y="1340530"/>
                </a:cubicBezTo>
                <a:lnTo>
                  <a:pt x="1619802" y="1340530"/>
                </a:lnTo>
                <a:lnTo>
                  <a:pt x="1626013" y="1356712"/>
                </a:lnTo>
                <a:close/>
                <a:moveTo>
                  <a:pt x="2696318" y="1343949"/>
                </a:moveTo>
                <a:cubicBezTo>
                  <a:pt x="2707539" y="1353626"/>
                  <a:pt x="2753697" y="1359398"/>
                  <a:pt x="2748153" y="1350436"/>
                </a:cubicBezTo>
                <a:cubicBezTo>
                  <a:pt x="2744781" y="1344987"/>
                  <a:pt x="2730856" y="1340530"/>
                  <a:pt x="2717187" y="1340530"/>
                </a:cubicBezTo>
                <a:cubicBezTo>
                  <a:pt x="2703528" y="1340530"/>
                  <a:pt x="2694137" y="1342073"/>
                  <a:pt x="2696318" y="1343949"/>
                </a:cubicBezTo>
                <a:close/>
                <a:moveTo>
                  <a:pt x="1266777" y="1364418"/>
                </a:moveTo>
                <a:cubicBezTo>
                  <a:pt x="1266777" y="1371619"/>
                  <a:pt x="1271788" y="1380601"/>
                  <a:pt x="1277922" y="1384392"/>
                </a:cubicBezTo>
                <a:cubicBezTo>
                  <a:pt x="1285418" y="1389021"/>
                  <a:pt x="1287075" y="1386088"/>
                  <a:pt x="1282979" y="1375429"/>
                </a:cubicBezTo>
                <a:cubicBezTo>
                  <a:pt x="1279636" y="1366714"/>
                  <a:pt x="1281055" y="1359580"/>
                  <a:pt x="1286123" y="1359580"/>
                </a:cubicBezTo>
                <a:cubicBezTo>
                  <a:pt x="1291200" y="1359580"/>
                  <a:pt x="1295352" y="1363866"/>
                  <a:pt x="1295352" y="1369105"/>
                </a:cubicBezTo>
                <a:cubicBezTo>
                  <a:pt x="1295352" y="1374343"/>
                  <a:pt x="1301782" y="1378630"/>
                  <a:pt x="1309640" y="1378630"/>
                </a:cubicBezTo>
                <a:cubicBezTo>
                  <a:pt x="1337910" y="1378630"/>
                  <a:pt x="1324061" y="1352960"/>
                  <a:pt x="1295352" y="1352140"/>
                </a:cubicBezTo>
                <a:cubicBezTo>
                  <a:pt x="1277074" y="1351617"/>
                  <a:pt x="1266777" y="1356046"/>
                  <a:pt x="1266777" y="1364418"/>
                </a:cubicBezTo>
                <a:close/>
                <a:moveTo>
                  <a:pt x="2059181" y="1356684"/>
                </a:moveTo>
                <a:cubicBezTo>
                  <a:pt x="2032473" y="1361989"/>
                  <a:pt x="2036597" y="1382220"/>
                  <a:pt x="2065239" y="1386440"/>
                </a:cubicBezTo>
                <a:lnTo>
                  <a:pt x="2085927" y="1389478"/>
                </a:lnTo>
                <a:lnTo>
                  <a:pt x="2086070" y="1372153"/>
                </a:lnTo>
                <a:cubicBezTo>
                  <a:pt x="2086156" y="1362456"/>
                  <a:pt x="2089299" y="1359018"/>
                  <a:pt x="2093214" y="1364342"/>
                </a:cubicBezTo>
                <a:cubicBezTo>
                  <a:pt x="2103835" y="1378801"/>
                  <a:pt x="2126371" y="1380915"/>
                  <a:pt x="2121789" y="1367019"/>
                </a:cubicBezTo>
                <a:cubicBezTo>
                  <a:pt x="2117417" y="1353741"/>
                  <a:pt x="2093719" y="1349826"/>
                  <a:pt x="2059181" y="1356684"/>
                </a:cubicBezTo>
                <a:close/>
                <a:moveTo>
                  <a:pt x="2241414" y="1363399"/>
                </a:moveTo>
                <a:lnTo>
                  <a:pt x="2247729" y="1379877"/>
                </a:lnTo>
                <a:lnTo>
                  <a:pt x="2227926" y="1373591"/>
                </a:lnTo>
                <a:lnTo>
                  <a:pt x="2208114" y="1367304"/>
                </a:lnTo>
                <a:lnTo>
                  <a:pt x="2220059" y="1389612"/>
                </a:lnTo>
                <a:cubicBezTo>
                  <a:pt x="2227364" y="1403261"/>
                  <a:pt x="2233536" y="1407281"/>
                  <a:pt x="2235975" y="1399975"/>
                </a:cubicBezTo>
                <a:cubicBezTo>
                  <a:pt x="2238166" y="1393412"/>
                  <a:pt x="2243681" y="1390336"/>
                  <a:pt x="2248224" y="1393146"/>
                </a:cubicBezTo>
                <a:cubicBezTo>
                  <a:pt x="2260130" y="1400508"/>
                  <a:pt x="2305002" y="1387773"/>
                  <a:pt x="2305002" y="1377039"/>
                </a:cubicBezTo>
                <a:cubicBezTo>
                  <a:pt x="2305002" y="1372057"/>
                  <a:pt x="2299992" y="1371076"/>
                  <a:pt x="2293858" y="1374867"/>
                </a:cubicBezTo>
                <a:cubicBezTo>
                  <a:pt x="2286257" y="1379563"/>
                  <a:pt x="2284743" y="1376458"/>
                  <a:pt x="2289105" y="1365104"/>
                </a:cubicBezTo>
                <a:cubicBezTo>
                  <a:pt x="2293363" y="1353998"/>
                  <a:pt x="2291525" y="1349845"/>
                  <a:pt x="2283581" y="1352626"/>
                </a:cubicBezTo>
                <a:cubicBezTo>
                  <a:pt x="2277028" y="1354922"/>
                  <a:pt x="2272922" y="1363847"/>
                  <a:pt x="2274465" y="1372476"/>
                </a:cubicBezTo>
                <a:cubicBezTo>
                  <a:pt x="2275999" y="1381096"/>
                  <a:pt x="2272789" y="1388155"/>
                  <a:pt x="2267322" y="1388155"/>
                </a:cubicBezTo>
                <a:cubicBezTo>
                  <a:pt x="2261854" y="1388155"/>
                  <a:pt x="2257377" y="1381982"/>
                  <a:pt x="2257377" y="1374429"/>
                </a:cubicBezTo>
                <a:cubicBezTo>
                  <a:pt x="2257377" y="1366876"/>
                  <a:pt x="2252367" y="1357608"/>
                  <a:pt x="2246233" y="1353817"/>
                </a:cubicBezTo>
                <a:cubicBezTo>
                  <a:pt x="2238661" y="1349131"/>
                  <a:pt x="2237118" y="1352198"/>
                  <a:pt x="2241414" y="1363399"/>
                </a:cubicBezTo>
                <a:close/>
                <a:moveTo>
                  <a:pt x="1492510" y="1378410"/>
                </a:moveTo>
                <a:cubicBezTo>
                  <a:pt x="1446124" y="1394927"/>
                  <a:pt x="1442495" y="1398527"/>
                  <a:pt x="1451200" y="1419349"/>
                </a:cubicBezTo>
                <a:lnTo>
                  <a:pt x="1456077" y="1431017"/>
                </a:lnTo>
                <a:lnTo>
                  <a:pt x="1468584" y="1416520"/>
                </a:lnTo>
                <a:cubicBezTo>
                  <a:pt x="1475461" y="1408557"/>
                  <a:pt x="1490367" y="1402594"/>
                  <a:pt x="1501712" y="1403280"/>
                </a:cubicBezTo>
                <a:lnTo>
                  <a:pt x="1522324" y="1404528"/>
                </a:lnTo>
                <a:lnTo>
                  <a:pt x="1516971" y="1389193"/>
                </a:lnTo>
                <a:lnTo>
                  <a:pt x="1511627" y="1373867"/>
                </a:lnTo>
                <a:lnTo>
                  <a:pt x="1524457" y="1385773"/>
                </a:lnTo>
                <a:cubicBezTo>
                  <a:pt x="1544231" y="1404118"/>
                  <a:pt x="1560938" y="1400251"/>
                  <a:pt x="1555290" y="1378630"/>
                </a:cubicBezTo>
                <a:cubicBezTo>
                  <a:pt x="1549603" y="1356893"/>
                  <a:pt x="1552899" y="1356912"/>
                  <a:pt x="1492510" y="1378410"/>
                </a:cubicBezTo>
                <a:close/>
                <a:moveTo>
                  <a:pt x="1781270" y="1364904"/>
                </a:moveTo>
                <a:cubicBezTo>
                  <a:pt x="1781794" y="1396860"/>
                  <a:pt x="1830591" y="1406081"/>
                  <a:pt x="1836591" y="1375353"/>
                </a:cubicBezTo>
                <a:cubicBezTo>
                  <a:pt x="1840582" y="1354912"/>
                  <a:pt x="1820466" y="1354788"/>
                  <a:pt x="1812636" y="1375201"/>
                </a:cubicBezTo>
                <a:lnTo>
                  <a:pt x="1806635" y="1390831"/>
                </a:lnTo>
                <a:lnTo>
                  <a:pt x="1793881" y="1373381"/>
                </a:lnTo>
                <a:cubicBezTo>
                  <a:pt x="1786871" y="1363789"/>
                  <a:pt x="1781194" y="1359970"/>
                  <a:pt x="1781270" y="1364904"/>
                </a:cubicBezTo>
                <a:close/>
                <a:moveTo>
                  <a:pt x="748856" y="1376705"/>
                </a:moveTo>
                <a:cubicBezTo>
                  <a:pt x="746274" y="1380887"/>
                  <a:pt x="747570" y="1389821"/>
                  <a:pt x="751732" y="1396556"/>
                </a:cubicBezTo>
                <a:lnTo>
                  <a:pt x="759314" y="1408814"/>
                </a:lnTo>
                <a:lnTo>
                  <a:pt x="764505" y="1388964"/>
                </a:lnTo>
                <a:cubicBezTo>
                  <a:pt x="769515" y="1369800"/>
                  <a:pt x="758466" y="1361151"/>
                  <a:pt x="748856" y="1376705"/>
                </a:cubicBezTo>
                <a:close/>
                <a:moveTo>
                  <a:pt x="945728" y="1376896"/>
                </a:moveTo>
                <a:cubicBezTo>
                  <a:pt x="938422" y="1381411"/>
                  <a:pt x="937460" y="1388840"/>
                  <a:pt x="943032" y="1397851"/>
                </a:cubicBezTo>
                <a:lnTo>
                  <a:pt x="951662" y="1411805"/>
                </a:lnTo>
                <a:lnTo>
                  <a:pt x="963482" y="1399985"/>
                </a:lnTo>
                <a:cubicBezTo>
                  <a:pt x="977694" y="1385773"/>
                  <a:pt x="962768" y="1366371"/>
                  <a:pt x="945728" y="1376896"/>
                </a:cubicBezTo>
                <a:close/>
                <a:moveTo>
                  <a:pt x="1206989" y="1374924"/>
                </a:moveTo>
                <a:cubicBezTo>
                  <a:pt x="1197035" y="1384868"/>
                  <a:pt x="1198512" y="1399785"/>
                  <a:pt x="1208818" y="1393422"/>
                </a:cubicBezTo>
                <a:cubicBezTo>
                  <a:pt x="1213609" y="1390460"/>
                  <a:pt x="1219448" y="1393422"/>
                  <a:pt x="1221800" y="1400004"/>
                </a:cubicBezTo>
                <a:cubicBezTo>
                  <a:pt x="1224144" y="1406585"/>
                  <a:pt x="1228754" y="1409510"/>
                  <a:pt x="1232040" y="1406509"/>
                </a:cubicBezTo>
                <a:cubicBezTo>
                  <a:pt x="1235316" y="1403509"/>
                  <a:pt x="1232573" y="1393622"/>
                  <a:pt x="1225934" y="1384544"/>
                </a:cubicBezTo>
                <a:cubicBezTo>
                  <a:pt x="1219295" y="1375467"/>
                  <a:pt x="1210770" y="1371133"/>
                  <a:pt x="1206989" y="1374924"/>
                </a:cubicBezTo>
                <a:close/>
                <a:moveTo>
                  <a:pt x="2688889" y="1376648"/>
                </a:moveTo>
                <a:cubicBezTo>
                  <a:pt x="2670372" y="1388412"/>
                  <a:pt x="2687803" y="1403328"/>
                  <a:pt x="2733323" y="1414672"/>
                </a:cubicBezTo>
                <a:cubicBezTo>
                  <a:pt x="2775547" y="1425197"/>
                  <a:pt x="2800541" y="1422597"/>
                  <a:pt x="2765946" y="1411281"/>
                </a:cubicBezTo>
                <a:cubicBezTo>
                  <a:pt x="2756030" y="1408033"/>
                  <a:pt x="2741486" y="1402966"/>
                  <a:pt x="2733627" y="1400023"/>
                </a:cubicBezTo>
                <a:cubicBezTo>
                  <a:pt x="2725770" y="1397079"/>
                  <a:pt x="2713987" y="1395536"/>
                  <a:pt x="2707434" y="1396594"/>
                </a:cubicBezTo>
                <a:cubicBezTo>
                  <a:pt x="2700890" y="1397651"/>
                  <a:pt x="2695527" y="1394365"/>
                  <a:pt x="2695527" y="1389288"/>
                </a:cubicBezTo>
                <a:cubicBezTo>
                  <a:pt x="2695527" y="1384221"/>
                  <a:pt x="2711606" y="1381916"/>
                  <a:pt x="2731246" y="1384183"/>
                </a:cubicBezTo>
                <a:lnTo>
                  <a:pt x="2766965" y="1388307"/>
                </a:lnTo>
                <a:lnTo>
                  <a:pt x="2752677" y="1378849"/>
                </a:lnTo>
                <a:cubicBezTo>
                  <a:pt x="2735685" y="1367600"/>
                  <a:pt x="2704786" y="1366533"/>
                  <a:pt x="2688889" y="1376648"/>
                </a:cubicBezTo>
                <a:close/>
                <a:moveTo>
                  <a:pt x="1181052" y="1392355"/>
                </a:moveTo>
                <a:cubicBezTo>
                  <a:pt x="1181052" y="1399908"/>
                  <a:pt x="1184939" y="1408481"/>
                  <a:pt x="1189692" y="1411414"/>
                </a:cubicBezTo>
                <a:cubicBezTo>
                  <a:pt x="1194435" y="1414358"/>
                  <a:pt x="1196083" y="1408176"/>
                  <a:pt x="1193340" y="1397689"/>
                </a:cubicBezTo>
                <a:cubicBezTo>
                  <a:pt x="1187520" y="1375448"/>
                  <a:pt x="1181052" y="1372638"/>
                  <a:pt x="1181052" y="1392355"/>
                </a:cubicBezTo>
                <a:close/>
                <a:moveTo>
                  <a:pt x="2000498" y="1383392"/>
                </a:moveTo>
                <a:cubicBezTo>
                  <a:pt x="2000498" y="1388631"/>
                  <a:pt x="2004651" y="1399346"/>
                  <a:pt x="2009727" y="1407205"/>
                </a:cubicBezTo>
                <a:cubicBezTo>
                  <a:pt x="2014804" y="1415063"/>
                  <a:pt x="2018957" y="1417206"/>
                  <a:pt x="2018957" y="1411967"/>
                </a:cubicBezTo>
                <a:cubicBezTo>
                  <a:pt x="2018957" y="1406728"/>
                  <a:pt x="2014804" y="1396013"/>
                  <a:pt x="2009727" y="1388155"/>
                </a:cubicBezTo>
                <a:cubicBezTo>
                  <a:pt x="2004651" y="1380296"/>
                  <a:pt x="2000498" y="1378153"/>
                  <a:pt x="2000498" y="1383392"/>
                </a:cubicBezTo>
                <a:close/>
                <a:moveTo>
                  <a:pt x="2657570" y="1392917"/>
                </a:moveTo>
                <a:cubicBezTo>
                  <a:pt x="2657285" y="1405557"/>
                  <a:pt x="2654665" y="1408081"/>
                  <a:pt x="2649798" y="1400423"/>
                </a:cubicBezTo>
                <a:cubicBezTo>
                  <a:pt x="2645721" y="1394003"/>
                  <a:pt x="2633243" y="1391279"/>
                  <a:pt x="2621709" y="1394298"/>
                </a:cubicBezTo>
                <a:lnTo>
                  <a:pt x="2600963" y="1399727"/>
                </a:lnTo>
                <a:lnTo>
                  <a:pt x="2614222" y="1412986"/>
                </a:lnTo>
                <a:cubicBezTo>
                  <a:pt x="2631824" y="1430588"/>
                  <a:pt x="2639130" y="1429779"/>
                  <a:pt x="2631939" y="1411024"/>
                </a:cubicBezTo>
                <a:lnTo>
                  <a:pt x="2626090" y="1395794"/>
                </a:lnTo>
                <a:lnTo>
                  <a:pt x="2646093" y="1408281"/>
                </a:lnTo>
                <a:cubicBezTo>
                  <a:pt x="2670515" y="1423540"/>
                  <a:pt x="2681811" y="1414805"/>
                  <a:pt x="2668115" y="1391250"/>
                </a:cubicBezTo>
                <a:lnTo>
                  <a:pt x="2658009" y="1373867"/>
                </a:lnTo>
                <a:lnTo>
                  <a:pt x="2657570" y="1392917"/>
                </a:lnTo>
                <a:close/>
                <a:moveTo>
                  <a:pt x="714327" y="1401880"/>
                </a:moveTo>
                <a:cubicBezTo>
                  <a:pt x="714327" y="1409433"/>
                  <a:pt x="718566" y="1418225"/>
                  <a:pt x="723748" y="1421425"/>
                </a:cubicBezTo>
                <a:cubicBezTo>
                  <a:pt x="729339" y="1424883"/>
                  <a:pt x="730615" y="1420606"/>
                  <a:pt x="726891" y="1410900"/>
                </a:cubicBezTo>
                <a:lnTo>
                  <a:pt x="720614" y="1394555"/>
                </a:lnTo>
                <a:lnTo>
                  <a:pt x="733235" y="1402347"/>
                </a:lnTo>
                <a:cubicBezTo>
                  <a:pt x="741626" y="1407538"/>
                  <a:pt x="743569" y="1406471"/>
                  <a:pt x="739045" y="1399156"/>
                </a:cubicBezTo>
                <a:cubicBezTo>
                  <a:pt x="729529" y="1383754"/>
                  <a:pt x="714327" y="1385430"/>
                  <a:pt x="714327" y="1401880"/>
                </a:cubicBezTo>
                <a:close/>
                <a:moveTo>
                  <a:pt x="1945434" y="1394879"/>
                </a:moveTo>
                <a:cubicBezTo>
                  <a:pt x="1923555" y="1399089"/>
                  <a:pt x="1916440" y="1420454"/>
                  <a:pt x="1933423" y="1430950"/>
                </a:cubicBezTo>
                <a:cubicBezTo>
                  <a:pt x="1939071" y="1434446"/>
                  <a:pt x="1940262" y="1429912"/>
                  <a:pt x="1936395" y="1419606"/>
                </a:cubicBezTo>
                <a:lnTo>
                  <a:pt x="1929965" y="1402442"/>
                </a:lnTo>
                <a:lnTo>
                  <a:pt x="1945577" y="1415139"/>
                </a:lnTo>
                <a:cubicBezTo>
                  <a:pt x="1954416" y="1422321"/>
                  <a:pt x="1969656" y="1425140"/>
                  <a:pt x="1980724" y="1421625"/>
                </a:cubicBezTo>
                <a:lnTo>
                  <a:pt x="2000260" y="1415425"/>
                </a:lnTo>
                <a:lnTo>
                  <a:pt x="1986620" y="1401794"/>
                </a:lnTo>
                <a:cubicBezTo>
                  <a:pt x="1979124" y="1394289"/>
                  <a:pt x="1971608" y="1388736"/>
                  <a:pt x="1969922" y="1389450"/>
                </a:cubicBezTo>
                <a:cubicBezTo>
                  <a:pt x="1968246" y="1390164"/>
                  <a:pt x="1957226" y="1392603"/>
                  <a:pt x="1945434" y="1394879"/>
                </a:cubicBezTo>
                <a:close/>
                <a:moveTo>
                  <a:pt x="2158841" y="1405576"/>
                </a:moveTo>
                <a:cubicBezTo>
                  <a:pt x="2141630" y="1424588"/>
                  <a:pt x="2137191" y="1450067"/>
                  <a:pt x="2152755" y="1440447"/>
                </a:cubicBezTo>
                <a:cubicBezTo>
                  <a:pt x="2158079" y="1437151"/>
                  <a:pt x="2159403" y="1429398"/>
                  <a:pt x="2155689" y="1423216"/>
                </a:cubicBezTo>
                <a:lnTo>
                  <a:pt x="2148945" y="1411967"/>
                </a:lnTo>
                <a:lnTo>
                  <a:pt x="2163004" y="1423330"/>
                </a:lnTo>
                <a:cubicBezTo>
                  <a:pt x="2181063" y="1437932"/>
                  <a:pt x="2202723" y="1424788"/>
                  <a:pt x="2194770" y="1404061"/>
                </a:cubicBezTo>
                <a:cubicBezTo>
                  <a:pt x="2186931" y="1383630"/>
                  <a:pt x="2178377" y="1383983"/>
                  <a:pt x="2158841" y="1405576"/>
                </a:cubicBezTo>
                <a:close/>
                <a:moveTo>
                  <a:pt x="821312" y="1427121"/>
                </a:moveTo>
                <a:cubicBezTo>
                  <a:pt x="788470" y="1443047"/>
                  <a:pt x="763895" y="1459792"/>
                  <a:pt x="766696" y="1464316"/>
                </a:cubicBezTo>
                <a:cubicBezTo>
                  <a:pt x="769496" y="1468850"/>
                  <a:pt x="767429" y="1475251"/>
                  <a:pt x="762105" y="1478547"/>
                </a:cubicBezTo>
                <a:cubicBezTo>
                  <a:pt x="756780" y="1481833"/>
                  <a:pt x="752427" y="1479271"/>
                  <a:pt x="752427" y="1472851"/>
                </a:cubicBezTo>
                <a:cubicBezTo>
                  <a:pt x="752427" y="1466431"/>
                  <a:pt x="749856" y="1463754"/>
                  <a:pt x="746712" y="1466898"/>
                </a:cubicBezTo>
                <a:cubicBezTo>
                  <a:pt x="743569" y="1470041"/>
                  <a:pt x="743569" y="1476775"/>
                  <a:pt x="746722" y="1481871"/>
                </a:cubicBezTo>
                <a:cubicBezTo>
                  <a:pt x="755085" y="1495415"/>
                  <a:pt x="798900" y="1472432"/>
                  <a:pt x="793166" y="1457506"/>
                </a:cubicBezTo>
                <a:cubicBezTo>
                  <a:pt x="787184" y="1441914"/>
                  <a:pt x="801929" y="1441742"/>
                  <a:pt x="818598" y="1457211"/>
                </a:cubicBezTo>
                <a:lnTo>
                  <a:pt x="831428" y="1469117"/>
                </a:lnTo>
                <a:lnTo>
                  <a:pt x="825570" y="1452448"/>
                </a:lnTo>
                <a:cubicBezTo>
                  <a:pt x="818960" y="1433674"/>
                  <a:pt x="833904" y="1429179"/>
                  <a:pt x="841372" y="1447686"/>
                </a:cubicBezTo>
                <a:cubicBezTo>
                  <a:pt x="844153" y="1454591"/>
                  <a:pt x="846487" y="1452353"/>
                  <a:pt x="846925" y="1442361"/>
                </a:cubicBezTo>
                <a:cubicBezTo>
                  <a:pt x="847335" y="1432884"/>
                  <a:pt x="851964" y="1427778"/>
                  <a:pt x="857202" y="1431017"/>
                </a:cubicBezTo>
                <a:cubicBezTo>
                  <a:pt x="862441" y="1434256"/>
                  <a:pt x="866880" y="1431293"/>
                  <a:pt x="867061" y="1424435"/>
                </a:cubicBezTo>
                <a:cubicBezTo>
                  <a:pt x="867251" y="1417577"/>
                  <a:pt x="872709" y="1421521"/>
                  <a:pt x="879196" y="1433189"/>
                </a:cubicBezTo>
                <a:lnTo>
                  <a:pt x="890988" y="1454410"/>
                </a:lnTo>
                <a:lnTo>
                  <a:pt x="901160" y="1437951"/>
                </a:lnTo>
                <a:cubicBezTo>
                  <a:pt x="912981" y="1418835"/>
                  <a:pt x="908190" y="1397575"/>
                  <a:pt x="892131" y="1397927"/>
                </a:cubicBezTo>
                <a:cubicBezTo>
                  <a:pt x="886015" y="1398061"/>
                  <a:pt x="854145" y="1411195"/>
                  <a:pt x="821312" y="1427121"/>
                </a:cubicBezTo>
                <a:close/>
                <a:moveTo>
                  <a:pt x="1120464" y="1404290"/>
                </a:moveTo>
                <a:cubicBezTo>
                  <a:pt x="1109082" y="1415672"/>
                  <a:pt x="1114320" y="1435780"/>
                  <a:pt x="1128665" y="1435780"/>
                </a:cubicBezTo>
                <a:cubicBezTo>
                  <a:pt x="1136523" y="1435780"/>
                  <a:pt x="1142952" y="1429607"/>
                  <a:pt x="1142952" y="1422054"/>
                </a:cubicBezTo>
                <a:cubicBezTo>
                  <a:pt x="1142952" y="1406138"/>
                  <a:pt x="1129360" y="1395403"/>
                  <a:pt x="1120464" y="1404290"/>
                </a:cubicBezTo>
                <a:close/>
                <a:moveTo>
                  <a:pt x="1392984" y="1404404"/>
                </a:moveTo>
                <a:cubicBezTo>
                  <a:pt x="1369533" y="1408919"/>
                  <a:pt x="1368514" y="1412272"/>
                  <a:pt x="1381944" y="1440542"/>
                </a:cubicBezTo>
                <a:lnTo>
                  <a:pt x="1390993" y="1459592"/>
                </a:lnTo>
                <a:lnTo>
                  <a:pt x="1386926" y="1438161"/>
                </a:lnTo>
                <a:cubicBezTo>
                  <a:pt x="1382763" y="1416225"/>
                  <a:pt x="1395536" y="1407719"/>
                  <a:pt x="1402280" y="1427940"/>
                </a:cubicBezTo>
                <a:cubicBezTo>
                  <a:pt x="1407166" y="1442618"/>
                  <a:pt x="1428702" y="1429141"/>
                  <a:pt x="1428702" y="1411405"/>
                </a:cubicBezTo>
                <a:cubicBezTo>
                  <a:pt x="1428702" y="1403852"/>
                  <a:pt x="1425483" y="1398261"/>
                  <a:pt x="1421559" y="1398975"/>
                </a:cubicBezTo>
                <a:cubicBezTo>
                  <a:pt x="1417634" y="1399689"/>
                  <a:pt x="1404776" y="1402128"/>
                  <a:pt x="1392984" y="1404404"/>
                </a:cubicBezTo>
                <a:close/>
                <a:moveTo>
                  <a:pt x="1085802" y="1417291"/>
                </a:moveTo>
                <a:cubicBezTo>
                  <a:pt x="1085802" y="1422835"/>
                  <a:pt x="1090089" y="1424731"/>
                  <a:pt x="1095327" y="1421492"/>
                </a:cubicBezTo>
                <a:cubicBezTo>
                  <a:pt x="1100566" y="1418253"/>
                  <a:pt x="1104852" y="1413720"/>
                  <a:pt x="1104852" y="1411405"/>
                </a:cubicBezTo>
                <a:cubicBezTo>
                  <a:pt x="1104852" y="1409091"/>
                  <a:pt x="1100566" y="1407205"/>
                  <a:pt x="1095327" y="1407205"/>
                </a:cubicBezTo>
                <a:cubicBezTo>
                  <a:pt x="1090089" y="1407205"/>
                  <a:pt x="1085802" y="1411748"/>
                  <a:pt x="1085802" y="1417291"/>
                </a:cubicBezTo>
                <a:close/>
                <a:moveTo>
                  <a:pt x="2124027" y="1416730"/>
                </a:moveTo>
                <a:cubicBezTo>
                  <a:pt x="2124027" y="1421968"/>
                  <a:pt x="2115712" y="1426255"/>
                  <a:pt x="2105539" y="1426255"/>
                </a:cubicBezTo>
                <a:cubicBezTo>
                  <a:pt x="2082260" y="1426255"/>
                  <a:pt x="2075021" y="1437427"/>
                  <a:pt x="2086737" y="1455287"/>
                </a:cubicBezTo>
                <a:lnTo>
                  <a:pt x="2095814" y="1469117"/>
                </a:lnTo>
                <a:lnTo>
                  <a:pt x="2108483" y="1452601"/>
                </a:lnTo>
                <a:cubicBezTo>
                  <a:pt x="2115445" y="1443514"/>
                  <a:pt x="2123942" y="1438866"/>
                  <a:pt x="2127352" y="1442276"/>
                </a:cubicBezTo>
                <a:cubicBezTo>
                  <a:pt x="2130762" y="1445686"/>
                  <a:pt x="2133552" y="1439189"/>
                  <a:pt x="2133552" y="1427845"/>
                </a:cubicBezTo>
                <a:cubicBezTo>
                  <a:pt x="2133552" y="1416491"/>
                  <a:pt x="2131409" y="1407205"/>
                  <a:pt x="2128790" y="1407205"/>
                </a:cubicBezTo>
                <a:cubicBezTo>
                  <a:pt x="2126171" y="1407205"/>
                  <a:pt x="2124027" y="1411491"/>
                  <a:pt x="2124027" y="1416730"/>
                </a:cubicBezTo>
                <a:close/>
                <a:moveTo>
                  <a:pt x="2565921" y="1422273"/>
                </a:moveTo>
                <a:cubicBezTo>
                  <a:pt x="2569102" y="1430560"/>
                  <a:pt x="2571702" y="1438732"/>
                  <a:pt x="2571702" y="1440428"/>
                </a:cubicBezTo>
                <a:cubicBezTo>
                  <a:pt x="2571702" y="1442133"/>
                  <a:pt x="2580361" y="1441256"/>
                  <a:pt x="2590952" y="1438485"/>
                </a:cubicBezTo>
                <a:lnTo>
                  <a:pt x="2610202" y="1433455"/>
                </a:lnTo>
                <a:lnTo>
                  <a:pt x="2599316" y="1420330"/>
                </a:lnTo>
                <a:cubicBezTo>
                  <a:pt x="2583980" y="1401851"/>
                  <a:pt x="2558653" y="1403328"/>
                  <a:pt x="2565921" y="1422273"/>
                </a:cubicBezTo>
                <a:close/>
                <a:moveTo>
                  <a:pt x="1038625" y="1421492"/>
                </a:moveTo>
                <a:cubicBezTo>
                  <a:pt x="1038539" y="1426731"/>
                  <a:pt x="1042206" y="1436923"/>
                  <a:pt x="1046788" y="1444142"/>
                </a:cubicBezTo>
                <a:cubicBezTo>
                  <a:pt x="1057208" y="1460611"/>
                  <a:pt x="1076649" y="1449610"/>
                  <a:pt x="1075173" y="1428074"/>
                </a:cubicBezTo>
                <a:lnTo>
                  <a:pt x="1074068" y="1411967"/>
                </a:lnTo>
                <a:lnTo>
                  <a:pt x="1069581" y="1429322"/>
                </a:lnTo>
                <a:lnTo>
                  <a:pt x="1065095" y="1446676"/>
                </a:lnTo>
                <a:lnTo>
                  <a:pt x="1051941" y="1429322"/>
                </a:lnTo>
                <a:cubicBezTo>
                  <a:pt x="1044702" y="1419778"/>
                  <a:pt x="1038711" y="1416253"/>
                  <a:pt x="1038625" y="1421492"/>
                </a:cubicBezTo>
                <a:close/>
                <a:moveTo>
                  <a:pt x="1297734" y="1431617"/>
                </a:moveTo>
                <a:cubicBezTo>
                  <a:pt x="1291190" y="1438704"/>
                  <a:pt x="1285961" y="1452182"/>
                  <a:pt x="1286132" y="1461573"/>
                </a:cubicBezTo>
                <a:lnTo>
                  <a:pt x="1286437" y="1478642"/>
                </a:lnTo>
                <a:lnTo>
                  <a:pt x="1300420" y="1460154"/>
                </a:lnTo>
                <a:cubicBezTo>
                  <a:pt x="1308106" y="1449981"/>
                  <a:pt x="1314402" y="1446771"/>
                  <a:pt x="1314402" y="1453010"/>
                </a:cubicBezTo>
                <a:cubicBezTo>
                  <a:pt x="1314402" y="1459249"/>
                  <a:pt x="1318289" y="1464355"/>
                  <a:pt x="1323032" y="1464355"/>
                </a:cubicBezTo>
                <a:cubicBezTo>
                  <a:pt x="1332167" y="1464355"/>
                  <a:pt x="1325852" y="1428502"/>
                  <a:pt x="1315631" y="1422340"/>
                </a:cubicBezTo>
                <a:cubicBezTo>
                  <a:pt x="1312336" y="1420359"/>
                  <a:pt x="1304287" y="1424531"/>
                  <a:pt x="1297734" y="1431617"/>
                </a:cubicBezTo>
                <a:close/>
                <a:moveTo>
                  <a:pt x="1878978" y="1435570"/>
                </a:moveTo>
                <a:cubicBezTo>
                  <a:pt x="1879778" y="1446162"/>
                  <a:pt x="1883807" y="1454830"/>
                  <a:pt x="1887931" y="1454830"/>
                </a:cubicBezTo>
                <a:cubicBezTo>
                  <a:pt x="1898466" y="1454830"/>
                  <a:pt x="1897304" y="1428540"/>
                  <a:pt x="1886483" y="1421844"/>
                </a:cubicBezTo>
                <a:cubicBezTo>
                  <a:pt x="1881559" y="1418806"/>
                  <a:pt x="1878187" y="1424978"/>
                  <a:pt x="1878978" y="1435570"/>
                </a:cubicBezTo>
                <a:close/>
                <a:moveTo>
                  <a:pt x="1835896" y="1432817"/>
                </a:moveTo>
                <a:cubicBezTo>
                  <a:pt x="1816989" y="1437761"/>
                  <a:pt x="1815579" y="1443971"/>
                  <a:pt x="1828752" y="1464355"/>
                </a:cubicBezTo>
                <a:cubicBezTo>
                  <a:pt x="1834591" y="1473394"/>
                  <a:pt x="1838039" y="1474375"/>
                  <a:pt x="1838135" y="1467031"/>
                </a:cubicBezTo>
                <a:cubicBezTo>
                  <a:pt x="1838220" y="1460306"/>
                  <a:pt x="1845288" y="1457678"/>
                  <a:pt x="1854946" y="1460792"/>
                </a:cubicBezTo>
                <a:lnTo>
                  <a:pt x="1871615" y="1466155"/>
                </a:lnTo>
                <a:lnTo>
                  <a:pt x="1857327" y="1455725"/>
                </a:lnTo>
                <a:lnTo>
                  <a:pt x="1843040" y="1445305"/>
                </a:lnTo>
                <a:lnTo>
                  <a:pt x="1857327" y="1435922"/>
                </a:lnTo>
                <a:cubicBezTo>
                  <a:pt x="1872053" y="1426255"/>
                  <a:pt x="1864957" y="1425226"/>
                  <a:pt x="1835896" y="1432817"/>
                </a:cubicBezTo>
                <a:close/>
                <a:moveTo>
                  <a:pt x="2476452" y="1432370"/>
                </a:moveTo>
                <a:cubicBezTo>
                  <a:pt x="2476452" y="1437485"/>
                  <a:pt x="2483120" y="1449981"/>
                  <a:pt x="2491264" y="1460154"/>
                </a:cubicBezTo>
                <a:lnTo>
                  <a:pt x="2506075" y="1478642"/>
                </a:lnTo>
                <a:lnTo>
                  <a:pt x="2494741" y="1454830"/>
                </a:lnTo>
                <a:cubicBezTo>
                  <a:pt x="2480853" y="1425674"/>
                  <a:pt x="2476452" y="1420273"/>
                  <a:pt x="2476452" y="1432370"/>
                </a:cubicBezTo>
                <a:close/>
                <a:moveTo>
                  <a:pt x="2509590" y="1436103"/>
                </a:moveTo>
                <a:cubicBezTo>
                  <a:pt x="2505894" y="1442076"/>
                  <a:pt x="2507904" y="1451953"/>
                  <a:pt x="2514038" y="1458039"/>
                </a:cubicBezTo>
                <a:lnTo>
                  <a:pt x="2525202" y="1469117"/>
                </a:lnTo>
                <a:lnTo>
                  <a:pt x="2518858" y="1452448"/>
                </a:lnTo>
                <a:cubicBezTo>
                  <a:pt x="2512190" y="1434941"/>
                  <a:pt x="2528497" y="1428683"/>
                  <a:pt x="2536860" y="1445543"/>
                </a:cubicBezTo>
                <a:cubicBezTo>
                  <a:pt x="2539517" y="1450915"/>
                  <a:pt x="2540680" y="1450105"/>
                  <a:pt x="2539441" y="1443762"/>
                </a:cubicBezTo>
                <a:cubicBezTo>
                  <a:pt x="2536298" y="1427750"/>
                  <a:pt x="2517705" y="1422978"/>
                  <a:pt x="2509590" y="1436103"/>
                </a:cubicBezTo>
                <a:close/>
                <a:moveTo>
                  <a:pt x="605285" y="1503426"/>
                </a:moveTo>
                <a:cubicBezTo>
                  <a:pt x="624021" y="1540640"/>
                  <a:pt x="641423" y="1569006"/>
                  <a:pt x="643966" y="1566462"/>
                </a:cubicBezTo>
                <a:cubicBezTo>
                  <a:pt x="650291" y="1560138"/>
                  <a:pt x="588293" y="1435780"/>
                  <a:pt x="578815" y="1435780"/>
                </a:cubicBezTo>
                <a:cubicBezTo>
                  <a:pt x="574634" y="1435780"/>
                  <a:pt x="586540" y="1466221"/>
                  <a:pt x="605285" y="1503426"/>
                </a:cubicBezTo>
                <a:close/>
                <a:moveTo>
                  <a:pt x="2740390" y="1454830"/>
                </a:moveTo>
                <a:cubicBezTo>
                  <a:pt x="2737085" y="1467479"/>
                  <a:pt x="2740104" y="1473880"/>
                  <a:pt x="2749372" y="1473880"/>
                </a:cubicBezTo>
                <a:cubicBezTo>
                  <a:pt x="2757050" y="1473880"/>
                  <a:pt x="2760678" y="1469593"/>
                  <a:pt x="2757440" y="1464355"/>
                </a:cubicBezTo>
                <a:cubicBezTo>
                  <a:pt x="2749887" y="1452124"/>
                  <a:pt x="2758631" y="1452248"/>
                  <a:pt x="2781881" y="1464688"/>
                </a:cubicBezTo>
                <a:cubicBezTo>
                  <a:pt x="2794711" y="1471555"/>
                  <a:pt x="2800302" y="1471479"/>
                  <a:pt x="2800302" y="1464450"/>
                </a:cubicBezTo>
                <a:cubicBezTo>
                  <a:pt x="2800302" y="1458897"/>
                  <a:pt x="2789311" y="1450181"/>
                  <a:pt x="2775871" y="1445066"/>
                </a:cubicBezTo>
                <a:cubicBezTo>
                  <a:pt x="2744457" y="1433122"/>
                  <a:pt x="2746191" y="1432646"/>
                  <a:pt x="2740390" y="1454830"/>
                </a:cubicBezTo>
                <a:close/>
                <a:moveTo>
                  <a:pt x="542877" y="1454648"/>
                </a:moveTo>
                <a:cubicBezTo>
                  <a:pt x="542877" y="1470231"/>
                  <a:pt x="603571" y="1588180"/>
                  <a:pt x="611600" y="1588180"/>
                </a:cubicBezTo>
                <a:cubicBezTo>
                  <a:pt x="626107" y="1588180"/>
                  <a:pt x="618763" y="1558433"/>
                  <a:pt x="590369" y="1502178"/>
                </a:cubicBezTo>
                <a:cubicBezTo>
                  <a:pt x="564594" y="1451134"/>
                  <a:pt x="542877" y="1429398"/>
                  <a:pt x="542877" y="1454648"/>
                </a:cubicBezTo>
                <a:close/>
                <a:moveTo>
                  <a:pt x="984028" y="1466736"/>
                </a:moveTo>
                <a:cubicBezTo>
                  <a:pt x="983447" y="1478528"/>
                  <a:pt x="985037" y="1482785"/>
                  <a:pt x="987571" y="1476204"/>
                </a:cubicBezTo>
                <a:cubicBezTo>
                  <a:pt x="990105" y="1469622"/>
                  <a:pt x="996048" y="1466631"/>
                  <a:pt x="1000782" y="1469555"/>
                </a:cubicBezTo>
                <a:cubicBezTo>
                  <a:pt x="1005516" y="1472479"/>
                  <a:pt x="1006831" y="1468222"/>
                  <a:pt x="1003716" y="1460087"/>
                </a:cubicBezTo>
                <a:cubicBezTo>
                  <a:pt x="995448" y="1438561"/>
                  <a:pt x="985247" y="1441999"/>
                  <a:pt x="984028" y="1466736"/>
                </a:cubicBezTo>
                <a:close/>
                <a:moveTo>
                  <a:pt x="1229135" y="1454344"/>
                </a:moveTo>
                <a:cubicBezTo>
                  <a:pt x="1221524" y="1459163"/>
                  <a:pt x="1211151" y="1460535"/>
                  <a:pt x="1206084" y="1457401"/>
                </a:cubicBezTo>
                <a:cubicBezTo>
                  <a:pt x="1200769" y="1454115"/>
                  <a:pt x="1199445" y="1458420"/>
                  <a:pt x="1202950" y="1467555"/>
                </a:cubicBezTo>
                <a:cubicBezTo>
                  <a:pt x="1209456" y="1484519"/>
                  <a:pt x="1195426" y="1489986"/>
                  <a:pt x="1187320" y="1473641"/>
                </a:cubicBezTo>
                <a:cubicBezTo>
                  <a:pt x="1184662" y="1468269"/>
                  <a:pt x="1183586" y="1469346"/>
                  <a:pt x="1184939" y="1476023"/>
                </a:cubicBezTo>
                <a:cubicBezTo>
                  <a:pt x="1188949" y="1495863"/>
                  <a:pt x="1219133" y="1496682"/>
                  <a:pt x="1219295" y="1476956"/>
                </a:cubicBezTo>
                <a:lnTo>
                  <a:pt x="1219448" y="1459592"/>
                </a:lnTo>
                <a:lnTo>
                  <a:pt x="1227582" y="1472432"/>
                </a:lnTo>
                <a:cubicBezTo>
                  <a:pt x="1239222" y="1490796"/>
                  <a:pt x="1270873" y="1481909"/>
                  <a:pt x="1273731" y="1459487"/>
                </a:cubicBezTo>
                <a:lnTo>
                  <a:pt x="1276140" y="1440542"/>
                </a:lnTo>
                <a:lnTo>
                  <a:pt x="1267368" y="1459592"/>
                </a:lnTo>
                <a:lnTo>
                  <a:pt x="1258595" y="1478642"/>
                </a:lnTo>
                <a:lnTo>
                  <a:pt x="1257919" y="1461973"/>
                </a:lnTo>
                <a:cubicBezTo>
                  <a:pt x="1257176" y="1443380"/>
                  <a:pt x="1249633" y="1441380"/>
                  <a:pt x="1229135" y="1454344"/>
                </a:cubicBezTo>
                <a:close/>
                <a:moveTo>
                  <a:pt x="1993059" y="1463545"/>
                </a:moveTo>
                <a:lnTo>
                  <a:pt x="1943052" y="1478394"/>
                </a:lnTo>
                <a:lnTo>
                  <a:pt x="1943052" y="1495187"/>
                </a:lnTo>
                <a:cubicBezTo>
                  <a:pt x="1943052" y="1516742"/>
                  <a:pt x="1958340" y="1516809"/>
                  <a:pt x="1970865" y="1495311"/>
                </a:cubicBezTo>
                <a:lnTo>
                  <a:pt x="1980571" y="1478642"/>
                </a:lnTo>
                <a:lnTo>
                  <a:pt x="1980867" y="1499778"/>
                </a:lnTo>
                <a:lnTo>
                  <a:pt x="1981152" y="1520904"/>
                </a:lnTo>
                <a:lnTo>
                  <a:pt x="1996078" y="1515180"/>
                </a:lnTo>
                <a:lnTo>
                  <a:pt x="2011004" y="1509446"/>
                </a:lnTo>
                <a:lnTo>
                  <a:pt x="2000841" y="1499283"/>
                </a:lnTo>
                <a:cubicBezTo>
                  <a:pt x="1987839" y="1486281"/>
                  <a:pt x="1987801" y="1473880"/>
                  <a:pt x="2000764" y="1473880"/>
                </a:cubicBezTo>
                <a:cubicBezTo>
                  <a:pt x="2006308" y="1473880"/>
                  <a:pt x="2008204" y="1478166"/>
                  <a:pt x="2004965" y="1483405"/>
                </a:cubicBezTo>
                <a:cubicBezTo>
                  <a:pt x="2001726" y="1488643"/>
                  <a:pt x="2004079" y="1492930"/>
                  <a:pt x="2010185" y="1492930"/>
                </a:cubicBezTo>
                <a:cubicBezTo>
                  <a:pt x="2016290" y="1492930"/>
                  <a:pt x="2018824" y="1486500"/>
                  <a:pt x="2015804" y="1478642"/>
                </a:cubicBezTo>
                <a:cubicBezTo>
                  <a:pt x="2012795" y="1470784"/>
                  <a:pt x="2014480" y="1464355"/>
                  <a:pt x="2019548" y="1464355"/>
                </a:cubicBezTo>
                <a:cubicBezTo>
                  <a:pt x="2024625" y="1464355"/>
                  <a:pt x="2028777" y="1468641"/>
                  <a:pt x="2028777" y="1473880"/>
                </a:cubicBezTo>
                <a:cubicBezTo>
                  <a:pt x="2028777" y="1479118"/>
                  <a:pt x="2035207" y="1483405"/>
                  <a:pt x="2043065" y="1483405"/>
                </a:cubicBezTo>
                <a:cubicBezTo>
                  <a:pt x="2057610" y="1483405"/>
                  <a:pt x="2063229" y="1458944"/>
                  <a:pt x="2050209" y="1452324"/>
                </a:cubicBezTo>
                <a:cubicBezTo>
                  <a:pt x="2046275" y="1450324"/>
                  <a:pt x="2020557" y="1455372"/>
                  <a:pt x="1993059" y="1463545"/>
                </a:cubicBezTo>
                <a:close/>
                <a:moveTo>
                  <a:pt x="2697928" y="1452020"/>
                </a:moveTo>
                <a:lnTo>
                  <a:pt x="2676516" y="1456153"/>
                </a:lnTo>
                <a:lnTo>
                  <a:pt x="2686164" y="1474184"/>
                </a:lnTo>
                <a:cubicBezTo>
                  <a:pt x="2697585" y="1495520"/>
                  <a:pt x="2720235" y="1489710"/>
                  <a:pt x="2727036" y="1463697"/>
                </a:cubicBezTo>
                <a:cubicBezTo>
                  <a:pt x="2729684" y="1453582"/>
                  <a:pt x="2729027" y="1445886"/>
                  <a:pt x="2725588" y="1446600"/>
                </a:cubicBezTo>
                <a:cubicBezTo>
                  <a:pt x="2722150" y="1447314"/>
                  <a:pt x="2709701" y="1449753"/>
                  <a:pt x="2697928" y="1452020"/>
                </a:cubicBezTo>
                <a:close/>
                <a:moveTo>
                  <a:pt x="2412321" y="1464593"/>
                </a:moveTo>
                <a:cubicBezTo>
                  <a:pt x="2392080" y="1472727"/>
                  <a:pt x="2390651" y="1502455"/>
                  <a:pt x="2410501" y="1502455"/>
                </a:cubicBezTo>
                <a:cubicBezTo>
                  <a:pt x="2415007" y="1502455"/>
                  <a:pt x="2416235" y="1496025"/>
                  <a:pt x="2413225" y="1488167"/>
                </a:cubicBezTo>
                <a:cubicBezTo>
                  <a:pt x="2410206" y="1480309"/>
                  <a:pt x="2412130" y="1473880"/>
                  <a:pt x="2417493" y="1473880"/>
                </a:cubicBezTo>
                <a:cubicBezTo>
                  <a:pt x="2422855" y="1473880"/>
                  <a:pt x="2428923" y="1478928"/>
                  <a:pt x="2430980" y="1485090"/>
                </a:cubicBezTo>
                <a:cubicBezTo>
                  <a:pt x="2433028" y="1491253"/>
                  <a:pt x="2439629" y="1493263"/>
                  <a:pt x="2445639" y="1489548"/>
                </a:cubicBezTo>
                <a:cubicBezTo>
                  <a:pt x="2451649" y="1485833"/>
                  <a:pt x="2454154" y="1476499"/>
                  <a:pt x="2451202" y="1468812"/>
                </a:cubicBezTo>
                <a:cubicBezTo>
                  <a:pt x="2445134" y="1452991"/>
                  <a:pt x="2442010" y="1452648"/>
                  <a:pt x="2412321" y="1464593"/>
                </a:cubicBezTo>
                <a:close/>
                <a:moveTo>
                  <a:pt x="912495" y="1470822"/>
                </a:moveTo>
                <a:cubicBezTo>
                  <a:pt x="902646" y="1473413"/>
                  <a:pt x="898522" y="1480718"/>
                  <a:pt x="901922" y="1489558"/>
                </a:cubicBezTo>
                <a:lnTo>
                  <a:pt x="907475" y="1504055"/>
                </a:lnTo>
                <a:lnTo>
                  <a:pt x="915534" y="1491348"/>
                </a:lnTo>
                <a:lnTo>
                  <a:pt x="923582" y="1478642"/>
                </a:lnTo>
                <a:lnTo>
                  <a:pt x="923735" y="1490548"/>
                </a:lnTo>
                <a:cubicBezTo>
                  <a:pt x="923811" y="1497101"/>
                  <a:pt x="928421" y="1502455"/>
                  <a:pt x="933964" y="1502455"/>
                </a:cubicBezTo>
                <a:cubicBezTo>
                  <a:pt x="939508" y="1502455"/>
                  <a:pt x="941108" y="1497692"/>
                  <a:pt x="937508" y="1491863"/>
                </a:cubicBezTo>
                <a:cubicBezTo>
                  <a:pt x="933907" y="1486043"/>
                  <a:pt x="936870" y="1477537"/>
                  <a:pt x="944089" y="1472965"/>
                </a:cubicBezTo>
                <a:lnTo>
                  <a:pt x="957215" y="1464650"/>
                </a:lnTo>
                <a:lnTo>
                  <a:pt x="942927" y="1465602"/>
                </a:lnTo>
                <a:cubicBezTo>
                  <a:pt x="935069" y="1466136"/>
                  <a:pt x="921372" y="1468479"/>
                  <a:pt x="912495" y="1470822"/>
                </a:cubicBezTo>
                <a:close/>
                <a:moveTo>
                  <a:pt x="2581227" y="1485176"/>
                </a:moveTo>
                <a:cubicBezTo>
                  <a:pt x="2517658" y="1509246"/>
                  <a:pt x="2517458" y="1509398"/>
                  <a:pt x="2533250" y="1524048"/>
                </a:cubicBezTo>
                <a:lnTo>
                  <a:pt x="2545918" y="1535792"/>
                </a:lnTo>
                <a:lnTo>
                  <a:pt x="2539203" y="1523886"/>
                </a:lnTo>
                <a:cubicBezTo>
                  <a:pt x="2535508" y="1517342"/>
                  <a:pt x="2536660" y="1511980"/>
                  <a:pt x="2541775" y="1511980"/>
                </a:cubicBezTo>
                <a:cubicBezTo>
                  <a:pt x="2546880" y="1511980"/>
                  <a:pt x="2552576" y="1516513"/>
                  <a:pt x="2554424" y="1522047"/>
                </a:cubicBezTo>
                <a:cubicBezTo>
                  <a:pt x="2556272" y="1527591"/>
                  <a:pt x="2564930" y="1529372"/>
                  <a:pt x="2573665" y="1526019"/>
                </a:cubicBezTo>
                <a:cubicBezTo>
                  <a:pt x="2583685" y="1522181"/>
                  <a:pt x="2587352" y="1514065"/>
                  <a:pt x="2583609" y="1504045"/>
                </a:cubicBezTo>
                <a:lnTo>
                  <a:pt x="2577665" y="1488167"/>
                </a:lnTo>
                <a:lnTo>
                  <a:pt x="2592057" y="1499845"/>
                </a:lnTo>
                <a:cubicBezTo>
                  <a:pt x="2604668" y="1510084"/>
                  <a:pt x="2643759" y="1509770"/>
                  <a:pt x="2654179" y="1499349"/>
                </a:cubicBezTo>
                <a:cubicBezTo>
                  <a:pt x="2659494" y="1494034"/>
                  <a:pt x="2647036" y="1464259"/>
                  <a:pt x="2639740" y="1464850"/>
                </a:cubicBezTo>
                <a:cubicBezTo>
                  <a:pt x="2636368" y="1465126"/>
                  <a:pt x="2610041" y="1474270"/>
                  <a:pt x="2581227" y="1485176"/>
                </a:cubicBezTo>
                <a:close/>
                <a:moveTo>
                  <a:pt x="876548" y="1483405"/>
                </a:moveTo>
                <a:cubicBezTo>
                  <a:pt x="876548" y="1491263"/>
                  <a:pt x="880701" y="1504121"/>
                  <a:pt x="885777" y="1511980"/>
                </a:cubicBezTo>
                <a:lnTo>
                  <a:pt x="895007" y="1526267"/>
                </a:lnTo>
                <a:lnTo>
                  <a:pt x="895007" y="1511980"/>
                </a:lnTo>
                <a:cubicBezTo>
                  <a:pt x="895007" y="1504121"/>
                  <a:pt x="890854" y="1491263"/>
                  <a:pt x="885777" y="1483405"/>
                </a:cubicBezTo>
                <a:lnTo>
                  <a:pt x="876548" y="1469117"/>
                </a:lnTo>
                <a:lnTo>
                  <a:pt x="876548" y="1483405"/>
                </a:lnTo>
                <a:close/>
                <a:moveTo>
                  <a:pt x="1697336" y="1482014"/>
                </a:moveTo>
                <a:lnTo>
                  <a:pt x="1684973" y="1489853"/>
                </a:lnTo>
                <a:lnTo>
                  <a:pt x="1699936" y="1502264"/>
                </a:lnTo>
                <a:lnTo>
                  <a:pt x="1714891" y="1514675"/>
                </a:lnTo>
                <a:lnTo>
                  <a:pt x="1709128" y="1496654"/>
                </a:lnTo>
                <a:lnTo>
                  <a:pt x="1703375" y="1478642"/>
                </a:lnTo>
                <a:lnTo>
                  <a:pt x="1718434" y="1497130"/>
                </a:lnTo>
                <a:cubicBezTo>
                  <a:pt x="1734312" y="1516618"/>
                  <a:pt x="1737322" y="1513961"/>
                  <a:pt x="1727721" y="1488948"/>
                </a:cubicBezTo>
                <a:cubicBezTo>
                  <a:pt x="1721225" y="1472022"/>
                  <a:pt x="1715233" y="1470651"/>
                  <a:pt x="1697336" y="1482014"/>
                </a:cubicBezTo>
                <a:close/>
                <a:moveTo>
                  <a:pt x="1904952" y="1481499"/>
                </a:moveTo>
                <a:cubicBezTo>
                  <a:pt x="1904952" y="1485690"/>
                  <a:pt x="1910096" y="1494263"/>
                  <a:pt x="1916383" y="1500549"/>
                </a:cubicBezTo>
                <a:cubicBezTo>
                  <a:pt x="1924326" y="1508493"/>
                  <a:pt x="1924564" y="1511980"/>
                  <a:pt x="1917173" y="1511980"/>
                </a:cubicBezTo>
                <a:cubicBezTo>
                  <a:pt x="1911325" y="1511980"/>
                  <a:pt x="1904857" y="1506931"/>
                  <a:pt x="1902800" y="1500769"/>
                </a:cubicBezTo>
                <a:cubicBezTo>
                  <a:pt x="1897752" y="1485624"/>
                  <a:pt x="1876377" y="1499835"/>
                  <a:pt x="1876377" y="1518333"/>
                </a:cubicBezTo>
                <a:lnTo>
                  <a:pt x="1876377" y="1533096"/>
                </a:lnTo>
                <a:lnTo>
                  <a:pt x="1902552" y="1526524"/>
                </a:lnTo>
                <a:cubicBezTo>
                  <a:pt x="1935137" y="1518352"/>
                  <a:pt x="1933842" y="1520000"/>
                  <a:pt x="1927279" y="1494892"/>
                </a:cubicBezTo>
                <a:cubicBezTo>
                  <a:pt x="1922116" y="1475156"/>
                  <a:pt x="1904952" y="1464859"/>
                  <a:pt x="1904952" y="1481499"/>
                </a:cubicBezTo>
                <a:close/>
                <a:moveTo>
                  <a:pt x="2366382" y="1486119"/>
                </a:moveTo>
                <a:cubicBezTo>
                  <a:pt x="2363124" y="1494606"/>
                  <a:pt x="2363581" y="1506588"/>
                  <a:pt x="2367391" y="1512751"/>
                </a:cubicBezTo>
                <a:lnTo>
                  <a:pt x="2374316" y="1523952"/>
                </a:lnTo>
                <a:lnTo>
                  <a:pt x="2383508" y="1507522"/>
                </a:lnTo>
                <a:cubicBezTo>
                  <a:pt x="2389594" y="1496644"/>
                  <a:pt x="2389251" y="1487643"/>
                  <a:pt x="2382498" y="1480890"/>
                </a:cubicBezTo>
                <a:lnTo>
                  <a:pt x="2372306" y="1470698"/>
                </a:lnTo>
                <a:lnTo>
                  <a:pt x="2366382" y="1486119"/>
                </a:lnTo>
                <a:close/>
                <a:moveTo>
                  <a:pt x="1107281" y="1491425"/>
                </a:moveTo>
                <a:cubicBezTo>
                  <a:pt x="1100128" y="1495854"/>
                  <a:pt x="1099404" y="1503055"/>
                  <a:pt x="1105205" y="1512227"/>
                </a:cubicBezTo>
                <a:lnTo>
                  <a:pt x="1114082" y="1526267"/>
                </a:lnTo>
                <a:lnTo>
                  <a:pt x="1114377" y="1507217"/>
                </a:lnTo>
                <a:lnTo>
                  <a:pt x="1114673" y="1488167"/>
                </a:lnTo>
                <a:lnTo>
                  <a:pt x="1123902" y="1502455"/>
                </a:lnTo>
                <a:cubicBezTo>
                  <a:pt x="1129446" y="1511037"/>
                  <a:pt x="1133189" y="1512218"/>
                  <a:pt x="1133285" y="1505398"/>
                </a:cubicBezTo>
                <a:cubicBezTo>
                  <a:pt x="1133475" y="1490053"/>
                  <a:pt x="1120654" y="1483166"/>
                  <a:pt x="1107281" y="1491425"/>
                </a:cubicBezTo>
                <a:close/>
                <a:moveTo>
                  <a:pt x="1650578" y="1495758"/>
                </a:moveTo>
                <a:cubicBezTo>
                  <a:pt x="1636233" y="1503731"/>
                  <a:pt x="1632118" y="1511570"/>
                  <a:pt x="1637605" y="1520457"/>
                </a:cubicBezTo>
                <a:cubicBezTo>
                  <a:pt x="1647587" y="1536611"/>
                  <a:pt x="1662894" y="1528058"/>
                  <a:pt x="1669552" y="1502607"/>
                </a:cubicBezTo>
                <a:cubicBezTo>
                  <a:pt x="1672314" y="1492044"/>
                  <a:pt x="1673895" y="1483557"/>
                  <a:pt x="1673076" y="1483738"/>
                </a:cubicBezTo>
                <a:cubicBezTo>
                  <a:pt x="1672257" y="1483928"/>
                  <a:pt x="1662132" y="1489339"/>
                  <a:pt x="1650578" y="1495758"/>
                </a:cubicBezTo>
                <a:close/>
                <a:moveTo>
                  <a:pt x="2600277" y="1493491"/>
                </a:moveTo>
                <a:cubicBezTo>
                  <a:pt x="2600277" y="1499035"/>
                  <a:pt x="2604564" y="1500931"/>
                  <a:pt x="2609802" y="1497692"/>
                </a:cubicBezTo>
                <a:cubicBezTo>
                  <a:pt x="2615041" y="1494453"/>
                  <a:pt x="2619327" y="1489920"/>
                  <a:pt x="2619327" y="1487605"/>
                </a:cubicBezTo>
                <a:cubicBezTo>
                  <a:pt x="2619327" y="1485291"/>
                  <a:pt x="2615041" y="1483405"/>
                  <a:pt x="2609802" y="1483405"/>
                </a:cubicBezTo>
                <a:cubicBezTo>
                  <a:pt x="2604564" y="1483405"/>
                  <a:pt x="2600277" y="1487948"/>
                  <a:pt x="2600277" y="1493491"/>
                </a:cubicBezTo>
                <a:close/>
                <a:moveTo>
                  <a:pt x="2781252" y="1492930"/>
                </a:moveTo>
                <a:cubicBezTo>
                  <a:pt x="2789111" y="1498006"/>
                  <a:pt x="2801970" y="1501931"/>
                  <a:pt x="2809827" y="1501635"/>
                </a:cubicBezTo>
                <a:cubicBezTo>
                  <a:pt x="2819248" y="1501292"/>
                  <a:pt x="2817628" y="1498330"/>
                  <a:pt x="2805065" y="1492930"/>
                </a:cubicBezTo>
                <a:cubicBezTo>
                  <a:pt x="2778881" y="1481681"/>
                  <a:pt x="2763841" y="1481681"/>
                  <a:pt x="2781252" y="1492930"/>
                </a:cubicBezTo>
                <a:close/>
                <a:moveTo>
                  <a:pt x="445084" y="1581036"/>
                </a:moveTo>
                <a:cubicBezTo>
                  <a:pt x="555203" y="1791786"/>
                  <a:pt x="718747" y="2091766"/>
                  <a:pt x="721833" y="2088671"/>
                </a:cubicBezTo>
                <a:cubicBezTo>
                  <a:pt x="725595" y="2084908"/>
                  <a:pt x="677770" y="1993287"/>
                  <a:pt x="516531" y="1695336"/>
                </a:cubicBezTo>
                <a:cubicBezTo>
                  <a:pt x="456286" y="1584017"/>
                  <a:pt x="405203" y="1492930"/>
                  <a:pt x="403012" y="1492930"/>
                </a:cubicBezTo>
                <a:cubicBezTo>
                  <a:pt x="400831" y="1492930"/>
                  <a:pt x="419757" y="1532573"/>
                  <a:pt x="445084" y="1581036"/>
                </a:cubicBezTo>
                <a:close/>
                <a:moveTo>
                  <a:pt x="853754" y="1507217"/>
                </a:moveTo>
                <a:cubicBezTo>
                  <a:pt x="856774" y="1515075"/>
                  <a:pt x="862936" y="1521505"/>
                  <a:pt x="867451" y="1521505"/>
                </a:cubicBezTo>
                <a:cubicBezTo>
                  <a:pt x="871957" y="1521505"/>
                  <a:pt x="873185" y="1515075"/>
                  <a:pt x="870175" y="1507217"/>
                </a:cubicBezTo>
                <a:cubicBezTo>
                  <a:pt x="867156" y="1499359"/>
                  <a:pt x="860993" y="1492930"/>
                  <a:pt x="856478" y="1492930"/>
                </a:cubicBezTo>
                <a:cubicBezTo>
                  <a:pt x="851973" y="1492930"/>
                  <a:pt x="850744" y="1499359"/>
                  <a:pt x="853754" y="1507217"/>
                </a:cubicBezTo>
                <a:close/>
                <a:moveTo>
                  <a:pt x="1076573" y="1497692"/>
                </a:moveTo>
                <a:cubicBezTo>
                  <a:pt x="1076573" y="1502931"/>
                  <a:pt x="1080726" y="1513646"/>
                  <a:pt x="1085802" y="1521505"/>
                </a:cubicBezTo>
                <a:cubicBezTo>
                  <a:pt x="1090879" y="1529363"/>
                  <a:pt x="1095032" y="1531506"/>
                  <a:pt x="1095032" y="1526267"/>
                </a:cubicBezTo>
                <a:cubicBezTo>
                  <a:pt x="1095032" y="1521028"/>
                  <a:pt x="1090879" y="1510313"/>
                  <a:pt x="1085802" y="1502455"/>
                </a:cubicBezTo>
                <a:cubicBezTo>
                  <a:pt x="1080726" y="1494596"/>
                  <a:pt x="1076573" y="1492453"/>
                  <a:pt x="1076573" y="1497692"/>
                </a:cubicBezTo>
                <a:close/>
                <a:moveTo>
                  <a:pt x="2328815" y="1502455"/>
                </a:moveTo>
                <a:cubicBezTo>
                  <a:pt x="2321871" y="1513694"/>
                  <a:pt x="2330882" y="1531030"/>
                  <a:pt x="2343664" y="1531030"/>
                </a:cubicBezTo>
                <a:cubicBezTo>
                  <a:pt x="2348598" y="1531030"/>
                  <a:pt x="2352627" y="1522457"/>
                  <a:pt x="2352627" y="1511980"/>
                </a:cubicBezTo>
                <a:cubicBezTo>
                  <a:pt x="2352627" y="1491891"/>
                  <a:pt x="2338769" y="1486348"/>
                  <a:pt x="2328815" y="1502455"/>
                </a:cubicBezTo>
                <a:close/>
                <a:moveTo>
                  <a:pt x="816245" y="1516199"/>
                </a:moveTo>
                <a:cubicBezTo>
                  <a:pt x="808587" y="1523857"/>
                  <a:pt x="798986" y="1527115"/>
                  <a:pt x="794909" y="1523429"/>
                </a:cubicBezTo>
                <a:cubicBezTo>
                  <a:pt x="790832" y="1519752"/>
                  <a:pt x="790413" y="1524848"/>
                  <a:pt x="793995" y="1534754"/>
                </a:cubicBezTo>
                <a:lnTo>
                  <a:pt x="800491" y="1552775"/>
                </a:lnTo>
                <a:lnTo>
                  <a:pt x="785984" y="1540736"/>
                </a:lnTo>
                <a:cubicBezTo>
                  <a:pt x="776935" y="1533220"/>
                  <a:pt x="771477" y="1532506"/>
                  <a:pt x="771477" y="1538831"/>
                </a:cubicBezTo>
                <a:cubicBezTo>
                  <a:pt x="771477" y="1557423"/>
                  <a:pt x="793271" y="1562710"/>
                  <a:pt x="804824" y="1546917"/>
                </a:cubicBezTo>
                <a:cubicBezTo>
                  <a:pt x="811092" y="1538345"/>
                  <a:pt x="819702" y="1534478"/>
                  <a:pt x="823951" y="1538326"/>
                </a:cubicBezTo>
                <a:cubicBezTo>
                  <a:pt x="828199" y="1542164"/>
                  <a:pt x="828151" y="1539231"/>
                  <a:pt x="823827" y="1531791"/>
                </a:cubicBezTo>
                <a:lnTo>
                  <a:pt x="815978" y="1518266"/>
                </a:lnTo>
                <a:lnTo>
                  <a:pt x="831828" y="1524353"/>
                </a:lnTo>
                <a:cubicBezTo>
                  <a:pt x="840543" y="1527696"/>
                  <a:pt x="847677" y="1526534"/>
                  <a:pt x="847677" y="1521771"/>
                </a:cubicBezTo>
                <a:cubicBezTo>
                  <a:pt x="847677" y="1505398"/>
                  <a:pt x="830151" y="1502293"/>
                  <a:pt x="816245" y="1516199"/>
                </a:cubicBezTo>
                <a:close/>
                <a:moveTo>
                  <a:pt x="1606649" y="1508665"/>
                </a:moveTo>
                <a:cubicBezTo>
                  <a:pt x="1594923" y="1520381"/>
                  <a:pt x="1599857" y="1540555"/>
                  <a:pt x="1614440" y="1540555"/>
                </a:cubicBezTo>
                <a:cubicBezTo>
                  <a:pt x="1630309" y="1540555"/>
                  <a:pt x="1632290" y="1532344"/>
                  <a:pt x="1620784" y="1514218"/>
                </a:cubicBezTo>
                <a:cubicBezTo>
                  <a:pt x="1616583" y="1507588"/>
                  <a:pt x="1610220" y="1505093"/>
                  <a:pt x="1606649" y="1508665"/>
                </a:cubicBezTo>
                <a:close/>
                <a:moveTo>
                  <a:pt x="1852051" y="1512808"/>
                </a:moveTo>
                <a:cubicBezTo>
                  <a:pt x="1848536" y="1518504"/>
                  <a:pt x="1849507" y="1527020"/>
                  <a:pt x="1854213" y="1531725"/>
                </a:cubicBezTo>
                <a:cubicBezTo>
                  <a:pt x="1859271" y="1536783"/>
                  <a:pt x="1862766" y="1532553"/>
                  <a:pt x="1862766" y="1521371"/>
                </a:cubicBezTo>
                <a:cubicBezTo>
                  <a:pt x="1862766" y="1499721"/>
                  <a:pt x="1861004" y="1498321"/>
                  <a:pt x="1852051" y="1512808"/>
                </a:cubicBezTo>
                <a:close/>
                <a:moveTo>
                  <a:pt x="2051714" y="1521924"/>
                </a:moveTo>
                <a:cubicBezTo>
                  <a:pt x="2013004" y="1534201"/>
                  <a:pt x="1989925" y="1547489"/>
                  <a:pt x="1982362" y="1561871"/>
                </a:cubicBezTo>
                <a:cubicBezTo>
                  <a:pt x="1976133" y="1573721"/>
                  <a:pt x="1973123" y="1576054"/>
                  <a:pt x="1975676" y="1567053"/>
                </a:cubicBezTo>
                <a:cubicBezTo>
                  <a:pt x="1978228" y="1558052"/>
                  <a:pt x="1976219" y="1548155"/>
                  <a:pt x="1971208" y="1545060"/>
                </a:cubicBezTo>
                <a:cubicBezTo>
                  <a:pt x="1961655" y="1539154"/>
                  <a:pt x="1958216" y="1571587"/>
                  <a:pt x="1967417" y="1580798"/>
                </a:cubicBezTo>
                <a:cubicBezTo>
                  <a:pt x="1977790" y="1591170"/>
                  <a:pt x="2009727" y="1576188"/>
                  <a:pt x="2009870" y="1560871"/>
                </a:cubicBezTo>
                <a:lnTo>
                  <a:pt x="2010023" y="1545317"/>
                </a:lnTo>
                <a:lnTo>
                  <a:pt x="2019252" y="1559605"/>
                </a:lnTo>
                <a:lnTo>
                  <a:pt x="2028482" y="1573892"/>
                </a:lnTo>
                <a:lnTo>
                  <a:pt x="2028635" y="1556061"/>
                </a:lnTo>
                <a:lnTo>
                  <a:pt x="2028777" y="1538221"/>
                </a:lnTo>
                <a:lnTo>
                  <a:pt x="2043284" y="1550261"/>
                </a:lnTo>
                <a:lnTo>
                  <a:pt x="2057791" y="1562300"/>
                </a:lnTo>
                <a:lnTo>
                  <a:pt x="2051409" y="1544279"/>
                </a:lnTo>
                <a:lnTo>
                  <a:pt x="2045027" y="1526267"/>
                </a:lnTo>
                <a:lnTo>
                  <a:pt x="2057857" y="1538173"/>
                </a:lnTo>
                <a:cubicBezTo>
                  <a:pt x="2075679" y="1554709"/>
                  <a:pt x="2085794" y="1553042"/>
                  <a:pt x="2086680" y="1533411"/>
                </a:cubicBezTo>
                <a:cubicBezTo>
                  <a:pt x="2087128" y="1523457"/>
                  <a:pt x="2089366" y="1521533"/>
                  <a:pt x="2092233" y="1528648"/>
                </a:cubicBezTo>
                <a:cubicBezTo>
                  <a:pt x="2099948" y="1547765"/>
                  <a:pt x="2124027" y="1542345"/>
                  <a:pt x="2124027" y="1521505"/>
                </a:cubicBezTo>
                <a:cubicBezTo>
                  <a:pt x="2124027" y="1498730"/>
                  <a:pt x="2124885" y="1498721"/>
                  <a:pt x="2051714" y="1521924"/>
                </a:cubicBezTo>
                <a:close/>
                <a:moveTo>
                  <a:pt x="2765117" y="1509274"/>
                </a:moveTo>
                <a:cubicBezTo>
                  <a:pt x="2758869" y="1511437"/>
                  <a:pt x="2756002" y="1520438"/>
                  <a:pt x="2758754" y="1529267"/>
                </a:cubicBezTo>
                <a:lnTo>
                  <a:pt x="2763755" y="1545317"/>
                </a:lnTo>
                <a:lnTo>
                  <a:pt x="2750134" y="1528801"/>
                </a:lnTo>
                <a:cubicBezTo>
                  <a:pt x="2742638" y="1519714"/>
                  <a:pt x="2733923" y="1514866"/>
                  <a:pt x="2730760" y="1518028"/>
                </a:cubicBezTo>
                <a:cubicBezTo>
                  <a:pt x="2715930" y="1532849"/>
                  <a:pt x="2751687" y="1547698"/>
                  <a:pt x="2791425" y="1543231"/>
                </a:cubicBezTo>
                <a:cubicBezTo>
                  <a:pt x="2814647" y="1540612"/>
                  <a:pt x="2834659" y="1537573"/>
                  <a:pt x="2835897" y="1536459"/>
                </a:cubicBezTo>
                <a:cubicBezTo>
                  <a:pt x="2841651" y="1531334"/>
                  <a:pt x="2775166" y="1505807"/>
                  <a:pt x="2765117" y="1509274"/>
                </a:cubicBezTo>
                <a:close/>
                <a:moveTo>
                  <a:pt x="1004840" y="1521505"/>
                </a:moveTo>
                <a:cubicBezTo>
                  <a:pt x="1001601" y="1526743"/>
                  <a:pt x="1003497" y="1531030"/>
                  <a:pt x="1009040" y="1531030"/>
                </a:cubicBezTo>
                <a:cubicBezTo>
                  <a:pt x="1014584" y="1531030"/>
                  <a:pt x="1019127" y="1535468"/>
                  <a:pt x="1019127" y="1540888"/>
                </a:cubicBezTo>
                <a:cubicBezTo>
                  <a:pt x="1019127" y="1547555"/>
                  <a:pt x="1012908" y="1547422"/>
                  <a:pt x="999954" y="1540488"/>
                </a:cubicBezTo>
                <a:cubicBezTo>
                  <a:pt x="975179" y="1527229"/>
                  <a:pt x="949881" y="1540154"/>
                  <a:pt x="962263" y="1559738"/>
                </a:cubicBezTo>
                <a:lnTo>
                  <a:pt x="971207" y="1573892"/>
                </a:lnTo>
                <a:lnTo>
                  <a:pt x="971360" y="1557223"/>
                </a:lnTo>
                <a:cubicBezTo>
                  <a:pt x="971531" y="1536783"/>
                  <a:pt x="975589" y="1536545"/>
                  <a:pt x="1004297" y="1555356"/>
                </a:cubicBezTo>
                <a:cubicBezTo>
                  <a:pt x="1029662" y="1571978"/>
                  <a:pt x="1039911" y="1563548"/>
                  <a:pt x="1031843" y="1532687"/>
                </a:cubicBezTo>
                <a:cubicBezTo>
                  <a:pt x="1026081" y="1510646"/>
                  <a:pt x="1014517" y="1505855"/>
                  <a:pt x="1004840" y="1521505"/>
                </a:cubicBezTo>
                <a:close/>
                <a:moveTo>
                  <a:pt x="1533773" y="1516742"/>
                </a:moveTo>
                <a:cubicBezTo>
                  <a:pt x="1533773" y="1521981"/>
                  <a:pt x="1537926" y="1532696"/>
                  <a:pt x="1543002" y="1540555"/>
                </a:cubicBezTo>
                <a:cubicBezTo>
                  <a:pt x="1548079" y="1548413"/>
                  <a:pt x="1552232" y="1550556"/>
                  <a:pt x="1552232" y="1545317"/>
                </a:cubicBezTo>
                <a:cubicBezTo>
                  <a:pt x="1552232" y="1540078"/>
                  <a:pt x="1548079" y="1529363"/>
                  <a:pt x="1543002" y="1521505"/>
                </a:cubicBezTo>
                <a:cubicBezTo>
                  <a:pt x="1537926" y="1513646"/>
                  <a:pt x="1533773" y="1511503"/>
                  <a:pt x="1533773" y="1516742"/>
                </a:cubicBezTo>
                <a:close/>
                <a:moveTo>
                  <a:pt x="1552670" y="1519123"/>
                </a:moveTo>
                <a:cubicBezTo>
                  <a:pt x="1553004" y="1535239"/>
                  <a:pt x="1570158" y="1552080"/>
                  <a:pt x="1580036" y="1545974"/>
                </a:cubicBezTo>
                <a:cubicBezTo>
                  <a:pt x="1597657" y="1535087"/>
                  <a:pt x="1591913" y="1511980"/>
                  <a:pt x="1571577" y="1511980"/>
                </a:cubicBezTo>
                <a:cubicBezTo>
                  <a:pt x="1561100" y="1511980"/>
                  <a:pt x="1552594" y="1515199"/>
                  <a:pt x="1552670" y="1519123"/>
                </a:cubicBezTo>
                <a:close/>
                <a:moveTo>
                  <a:pt x="2276427" y="1521505"/>
                </a:moveTo>
                <a:cubicBezTo>
                  <a:pt x="2276427" y="1526743"/>
                  <a:pt x="2273218" y="1530106"/>
                  <a:pt x="2269284" y="1528982"/>
                </a:cubicBezTo>
                <a:cubicBezTo>
                  <a:pt x="2257520" y="1525619"/>
                  <a:pt x="2171652" y="1561567"/>
                  <a:pt x="2171652" y="1569863"/>
                </a:cubicBezTo>
                <a:cubicBezTo>
                  <a:pt x="2171652" y="1585760"/>
                  <a:pt x="2192188" y="1589170"/>
                  <a:pt x="2224230" y="1578597"/>
                </a:cubicBezTo>
                <a:cubicBezTo>
                  <a:pt x="2244376" y="1571949"/>
                  <a:pt x="2257435" y="1561405"/>
                  <a:pt x="2257520" y="1551718"/>
                </a:cubicBezTo>
                <a:lnTo>
                  <a:pt x="2257673" y="1535792"/>
                </a:lnTo>
                <a:lnTo>
                  <a:pt x="2266902" y="1550080"/>
                </a:lnTo>
                <a:lnTo>
                  <a:pt x="2276132" y="1564367"/>
                </a:lnTo>
                <a:lnTo>
                  <a:pt x="2276285" y="1551899"/>
                </a:lnTo>
                <a:cubicBezTo>
                  <a:pt x="2276361" y="1545041"/>
                  <a:pt x="2280457" y="1541917"/>
                  <a:pt x="2285372" y="1544965"/>
                </a:cubicBezTo>
                <a:cubicBezTo>
                  <a:pt x="2290296" y="1548003"/>
                  <a:pt x="2293668" y="1541831"/>
                  <a:pt x="2292877" y="1531239"/>
                </a:cubicBezTo>
                <a:cubicBezTo>
                  <a:pt x="2291439" y="1512122"/>
                  <a:pt x="2276427" y="1503245"/>
                  <a:pt x="2276427" y="1521505"/>
                </a:cubicBezTo>
                <a:close/>
                <a:moveTo>
                  <a:pt x="2490226" y="1522333"/>
                </a:moveTo>
                <a:cubicBezTo>
                  <a:pt x="2486711" y="1528029"/>
                  <a:pt x="2489226" y="1537678"/>
                  <a:pt x="2495826" y="1543764"/>
                </a:cubicBezTo>
                <a:lnTo>
                  <a:pt x="2507828" y="1554842"/>
                </a:lnTo>
                <a:lnTo>
                  <a:pt x="2502199" y="1538792"/>
                </a:lnTo>
                <a:cubicBezTo>
                  <a:pt x="2499103" y="1529963"/>
                  <a:pt x="2501694" y="1520657"/>
                  <a:pt x="2507942" y="1518114"/>
                </a:cubicBezTo>
                <a:lnTo>
                  <a:pt x="2519315" y="1513484"/>
                </a:lnTo>
                <a:lnTo>
                  <a:pt x="2507971" y="1512732"/>
                </a:lnTo>
                <a:cubicBezTo>
                  <a:pt x="2501732" y="1512322"/>
                  <a:pt x="2493750" y="1516637"/>
                  <a:pt x="2490226" y="1522333"/>
                </a:cubicBezTo>
                <a:close/>
                <a:moveTo>
                  <a:pt x="2678859" y="1536773"/>
                </a:moveTo>
                <a:cubicBezTo>
                  <a:pt x="2667067" y="1550222"/>
                  <a:pt x="2657427" y="1556576"/>
                  <a:pt x="2657427" y="1550889"/>
                </a:cubicBezTo>
                <a:cubicBezTo>
                  <a:pt x="2657427" y="1538973"/>
                  <a:pt x="2632282" y="1536830"/>
                  <a:pt x="2625281" y="1548155"/>
                </a:cubicBezTo>
                <a:cubicBezTo>
                  <a:pt x="2615765" y="1563548"/>
                  <a:pt x="2634396" y="1576778"/>
                  <a:pt x="2658971" y="1572073"/>
                </a:cubicBezTo>
                <a:cubicBezTo>
                  <a:pt x="2673706" y="1569263"/>
                  <a:pt x="2686355" y="1559281"/>
                  <a:pt x="2689260" y="1548174"/>
                </a:cubicBezTo>
                <a:cubicBezTo>
                  <a:pt x="2692289" y="1536602"/>
                  <a:pt x="2698642" y="1531830"/>
                  <a:pt x="2705424" y="1536021"/>
                </a:cubicBezTo>
                <a:lnTo>
                  <a:pt x="2716616" y="1542936"/>
                </a:lnTo>
                <a:lnTo>
                  <a:pt x="2703690" y="1552165"/>
                </a:lnTo>
                <a:lnTo>
                  <a:pt x="2690765" y="1561405"/>
                </a:lnTo>
                <a:lnTo>
                  <a:pt x="2708215" y="1555737"/>
                </a:lnTo>
                <a:cubicBezTo>
                  <a:pt x="2717807" y="1552623"/>
                  <a:pt x="2727494" y="1550080"/>
                  <a:pt x="2729722" y="1550080"/>
                </a:cubicBezTo>
                <a:cubicBezTo>
                  <a:pt x="2731961" y="1550080"/>
                  <a:pt x="2728436" y="1541507"/>
                  <a:pt x="2721893" y="1531030"/>
                </a:cubicBezTo>
                <a:cubicBezTo>
                  <a:pt x="2706834" y="1506912"/>
                  <a:pt x="2704795" y="1507188"/>
                  <a:pt x="2678859" y="1536773"/>
                </a:cubicBezTo>
                <a:close/>
                <a:moveTo>
                  <a:pt x="1485995" y="1538173"/>
                </a:moveTo>
                <a:cubicBezTo>
                  <a:pt x="1486262" y="1551213"/>
                  <a:pt x="1503778" y="1573435"/>
                  <a:pt x="1509370" y="1567834"/>
                </a:cubicBezTo>
                <a:cubicBezTo>
                  <a:pt x="1516875" y="1560328"/>
                  <a:pt x="1504921" y="1531030"/>
                  <a:pt x="1494358" y="1531030"/>
                </a:cubicBezTo>
                <a:cubicBezTo>
                  <a:pt x="1489682" y="1531030"/>
                  <a:pt x="1485919" y="1534249"/>
                  <a:pt x="1485995" y="1538173"/>
                </a:cubicBezTo>
                <a:close/>
                <a:moveTo>
                  <a:pt x="2454231" y="1537383"/>
                </a:moveTo>
                <a:cubicBezTo>
                  <a:pt x="2450735" y="1540869"/>
                  <a:pt x="2447944" y="1548375"/>
                  <a:pt x="2448020" y="1554051"/>
                </a:cubicBezTo>
                <a:cubicBezTo>
                  <a:pt x="2448106" y="1559719"/>
                  <a:pt x="2452326" y="1557938"/>
                  <a:pt x="2457402" y="1550080"/>
                </a:cubicBezTo>
                <a:cubicBezTo>
                  <a:pt x="2463556" y="1540555"/>
                  <a:pt x="2466680" y="1539764"/>
                  <a:pt x="2466785" y="1547698"/>
                </a:cubicBezTo>
                <a:cubicBezTo>
                  <a:pt x="2466861" y="1554251"/>
                  <a:pt x="2471080" y="1559605"/>
                  <a:pt x="2476157" y="1559605"/>
                </a:cubicBezTo>
                <a:cubicBezTo>
                  <a:pt x="2481225" y="1559605"/>
                  <a:pt x="2482910" y="1553175"/>
                  <a:pt x="2479900" y="1545317"/>
                </a:cubicBezTo>
                <a:cubicBezTo>
                  <a:pt x="2474033" y="1530039"/>
                  <a:pt x="2464518" y="1527096"/>
                  <a:pt x="2454231" y="1537383"/>
                </a:cubicBezTo>
                <a:close/>
                <a:moveTo>
                  <a:pt x="930907" y="1546403"/>
                </a:moveTo>
                <a:cubicBezTo>
                  <a:pt x="924839" y="1556233"/>
                  <a:pt x="938927" y="1586122"/>
                  <a:pt x="945975" y="1578378"/>
                </a:cubicBezTo>
                <a:cubicBezTo>
                  <a:pt x="948223" y="1575911"/>
                  <a:pt x="947052" y="1565605"/>
                  <a:pt x="943375" y="1555471"/>
                </a:cubicBezTo>
                <a:cubicBezTo>
                  <a:pt x="939698" y="1545346"/>
                  <a:pt x="934088" y="1541259"/>
                  <a:pt x="930907" y="1546403"/>
                </a:cubicBezTo>
                <a:close/>
                <a:moveTo>
                  <a:pt x="2414540" y="1547346"/>
                </a:moveTo>
                <a:cubicBezTo>
                  <a:pt x="2388480" y="1553613"/>
                  <a:pt x="2380679" y="1562395"/>
                  <a:pt x="2389080" y="1575997"/>
                </a:cubicBezTo>
                <a:cubicBezTo>
                  <a:pt x="2399748" y="1593237"/>
                  <a:pt x="2438352" y="1579531"/>
                  <a:pt x="2438352" y="1558490"/>
                </a:cubicBezTo>
                <a:cubicBezTo>
                  <a:pt x="2438352" y="1548632"/>
                  <a:pt x="2437276" y="1541050"/>
                  <a:pt x="2435971" y="1541659"/>
                </a:cubicBezTo>
                <a:cubicBezTo>
                  <a:pt x="2434666" y="1542269"/>
                  <a:pt x="2425018" y="1544822"/>
                  <a:pt x="2414540" y="1547346"/>
                </a:cubicBezTo>
                <a:close/>
                <a:moveTo>
                  <a:pt x="1423940" y="1559605"/>
                </a:moveTo>
                <a:cubicBezTo>
                  <a:pt x="1420597" y="1565015"/>
                  <a:pt x="1413920" y="1567005"/>
                  <a:pt x="1409100" y="1564024"/>
                </a:cubicBezTo>
                <a:cubicBezTo>
                  <a:pt x="1404290" y="1561052"/>
                  <a:pt x="1402899" y="1565262"/>
                  <a:pt x="1406014" y="1573397"/>
                </a:cubicBezTo>
                <a:cubicBezTo>
                  <a:pt x="1413167" y="1592028"/>
                  <a:pt x="1447752" y="1592904"/>
                  <a:pt x="1447752" y="1574454"/>
                </a:cubicBezTo>
                <a:cubicBezTo>
                  <a:pt x="1447752" y="1556766"/>
                  <a:pt x="1431827" y="1546841"/>
                  <a:pt x="1423940" y="1559605"/>
                </a:cubicBezTo>
                <a:close/>
                <a:moveTo>
                  <a:pt x="1458030" y="1561986"/>
                </a:moveTo>
                <a:cubicBezTo>
                  <a:pt x="1457620" y="1571149"/>
                  <a:pt x="1463707" y="1578655"/>
                  <a:pt x="1471565" y="1578655"/>
                </a:cubicBezTo>
                <a:cubicBezTo>
                  <a:pt x="1479423" y="1578655"/>
                  <a:pt x="1485852" y="1574111"/>
                  <a:pt x="1485852" y="1568568"/>
                </a:cubicBezTo>
                <a:cubicBezTo>
                  <a:pt x="1485852" y="1563024"/>
                  <a:pt x="1481928" y="1560900"/>
                  <a:pt x="1477137" y="1563862"/>
                </a:cubicBezTo>
                <a:cubicBezTo>
                  <a:pt x="1472346" y="1566824"/>
                  <a:pt x="1466260" y="1563862"/>
                  <a:pt x="1463602" y="1557280"/>
                </a:cubicBezTo>
                <a:cubicBezTo>
                  <a:pt x="1460697" y="1550060"/>
                  <a:pt x="1458487" y="1551927"/>
                  <a:pt x="1458030" y="1561986"/>
                </a:cubicBezTo>
                <a:close/>
                <a:moveTo>
                  <a:pt x="1707309" y="1557090"/>
                </a:moveTo>
                <a:cubicBezTo>
                  <a:pt x="1700765" y="1559347"/>
                  <a:pt x="1695402" y="1566948"/>
                  <a:pt x="1695402" y="1573997"/>
                </a:cubicBezTo>
                <a:cubicBezTo>
                  <a:pt x="1695402" y="1582788"/>
                  <a:pt x="1704737" y="1585608"/>
                  <a:pt x="1725273" y="1583008"/>
                </a:cubicBezTo>
                <a:cubicBezTo>
                  <a:pt x="1760049" y="1578607"/>
                  <a:pt x="1766335" y="1574197"/>
                  <a:pt x="1757705" y="1560243"/>
                </a:cubicBezTo>
                <a:cubicBezTo>
                  <a:pt x="1747971" y="1544479"/>
                  <a:pt x="1733579" y="1548251"/>
                  <a:pt x="1732836" y="1566748"/>
                </a:cubicBezTo>
                <a:lnTo>
                  <a:pt x="1732159" y="1583417"/>
                </a:lnTo>
                <a:lnTo>
                  <a:pt x="1725692" y="1568206"/>
                </a:lnTo>
                <a:cubicBezTo>
                  <a:pt x="1722130" y="1559833"/>
                  <a:pt x="1713862" y="1554832"/>
                  <a:pt x="1707309" y="1557090"/>
                </a:cubicBezTo>
                <a:close/>
                <a:moveTo>
                  <a:pt x="1914477" y="1558824"/>
                </a:moveTo>
                <a:cubicBezTo>
                  <a:pt x="1914477" y="1574216"/>
                  <a:pt x="1925803" y="1597705"/>
                  <a:pt x="1933223" y="1597705"/>
                </a:cubicBezTo>
                <a:cubicBezTo>
                  <a:pt x="1937176" y="1597705"/>
                  <a:pt x="1938366" y="1586989"/>
                  <a:pt x="1935861" y="1573892"/>
                </a:cubicBezTo>
                <a:cubicBezTo>
                  <a:pt x="1931603" y="1551623"/>
                  <a:pt x="1914477" y="1539554"/>
                  <a:pt x="1914477" y="1558824"/>
                </a:cubicBezTo>
                <a:close/>
                <a:moveTo>
                  <a:pt x="873871" y="1571978"/>
                </a:moveTo>
                <a:cubicBezTo>
                  <a:pt x="859469" y="1577673"/>
                  <a:pt x="847677" y="1588189"/>
                  <a:pt x="847677" y="1595342"/>
                </a:cubicBezTo>
                <a:cubicBezTo>
                  <a:pt x="847677" y="1602496"/>
                  <a:pt x="843439" y="1605734"/>
                  <a:pt x="838257" y="1602534"/>
                </a:cubicBezTo>
                <a:cubicBezTo>
                  <a:pt x="832628" y="1599057"/>
                  <a:pt x="831418" y="1603419"/>
                  <a:pt x="835247" y="1613402"/>
                </a:cubicBezTo>
                <a:cubicBezTo>
                  <a:pt x="839219" y="1623746"/>
                  <a:pt x="843105" y="1625718"/>
                  <a:pt x="845477" y="1618593"/>
                </a:cubicBezTo>
                <a:cubicBezTo>
                  <a:pt x="847582" y="1612278"/>
                  <a:pt x="853954" y="1609982"/>
                  <a:pt x="859631" y="1613497"/>
                </a:cubicBezTo>
                <a:cubicBezTo>
                  <a:pt x="866204" y="1617555"/>
                  <a:pt x="867756" y="1614116"/>
                  <a:pt x="863879" y="1604029"/>
                </a:cubicBezTo>
                <a:cubicBezTo>
                  <a:pt x="857955" y="1588589"/>
                  <a:pt x="870699" y="1581083"/>
                  <a:pt x="878662" y="1595323"/>
                </a:cubicBezTo>
                <a:cubicBezTo>
                  <a:pt x="880853" y="1599257"/>
                  <a:pt x="881348" y="1597114"/>
                  <a:pt x="879748" y="1590561"/>
                </a:cubicBezTo>
                <a:cubicBezTo>
                  <a:pt x="878157" y="1584017"/>
                  <a:pt x="881005" y="1578655"/>
                  <a:pt x="886073" y="1578655"/>
                </a:cubicBezTo>
                <a:cubicBezTo>
                  <a:pt x="891149" y="1578655"/>
                  <a:pt x="895302" y="1582941"/>
                  <a:pt x="895302" y="1588180"/>
                </a:cubicBezTo>
                <a:cubicBezTo>
                  <a:pt x="895302" y="1593418"/>
                  <a:pt x="899455" y="1597705"/>
                  <a:pt x="904532" y="1597705"/>
                </a:cubicBezTo>
                <a:cubicBezTo>
                  <a:pt x="909599" y="1597705"/>
                  <a:pt x="911019" y="1590570"/>
                  <a:pt x="907675" y="1581855"/>
                </a:cubicBezTo>
                <a:lnTo>
                  <a:pt x="901589" y="1566005"/>
                </a:lnTo>
                <a:lnTo>
                  <a:pt x="914210" y="1573797"/>
                </a:lnTo>
                <a:cubicBezTo>
                  <a:pt x="922601" y="1578988"/>
                  <a:pt x="924544" y="1577921"/>
                  <a:pt x="920020" y="1570606"/>
                </a:cubicBezTo>
                <a:cubicBezTo>
                  <a:pt x="912181" y="1557919"/>
                  <a:pt x="909237" y="1558004"/>
                  <a:pt x="873871" y="1571978"/>
                </a:cubicBezTo>
                <a:close/>
                <a:moveTo>
                  <a:pt x="2574617" y="1566567"/>
                </a:moveTo>
                <a:cubicBezTo>
                  <a:pt x="2568369" y="1568653"/>
                  <a:pt x="2565502" y="1577588"/>
                  <a:pt x="2568254" y="1586417"/>
                </a:cubicBezTo>
                <a:lnTo>
                  <a:pt x="2573255" y="1602467"/>
                </a:lnTo>
                <a:lnTo>
                  <a:pt x="2558196" y="1583979"/>
                </a:lnTo>
                <a:cubicBezTo>
                  <a:pt x="2541727" y="1563767"/>
                  <a:pt x="2537574" y="1574683"/>
                  <a:pt x="2552976" y="1597705"/>
                </a:cubicBezTo>
                <a:lnTo>
                  <a:pt x="2562539" y="1611992"/>
                </a:lnTo>
                <a:lnTo>
                  <a:pt x="2575074" y="1595657"/>
                </a:lnTo>
                <a:cubicBezTo>
                  <a:pt x="2583847" y="1584217"/>
                  <a:pt x="2590610" y="1582322"/>
                  <a:pt x="2597630" y="1589342"/>
                </a:cubicBezTo>
                <a:cubicBezTo>
                  <a:pt x="2604640" y="1596352"/>
                  <a:pt x="2609574" y="1596257"/>
                  <a:pt x="2614051" y="1589008"/>
                </a:cubicBezTo>
                <a:cubicBezTo>
                  <a:pt x="2617575" y="1583312"/>
                  <a:pt x="2615660" y="1578655"/>
                  <a:pt x="2609802" y="1578655"/>
                </a:cubicBezTo>
                <a:cubicBezTo>
                  <a:pt x="2603945" y="1578655"/>
                  <a:pt x="2601363" y="1575083"/>
                  <a:pt x="2604059" y="1570720"/>
                </a:cubicBezTo>
                <a:cubicBezTo>
                  <a:pt x="2609231" y="1562348"/>
                  <a:pt x="2593801" y="1560176"/>
                  <a:pt x="2574617" y="1566567"/>
                </a:cubicBezTo>
                <a:close/>
                <a:moveTo>
                  <a:pt x="2801093" y="1563024"/>
                </a:moveTo>
                <a:cubicBezTo>
                  <a:pt x="2812314" y="1572701"/>
                  <a:pt x="2858472" y="1578473"/>
                  <a:pt x="2852928" y="1569511"/>
                </a:cubicBezTo>
                <a:cubicBezTo>
                  <a:pt x="2849556" y="1564062"/>
                  <a:pt x="2835631" y="1559605"/>
                  <a:pt x="2821962" y="1559605"/>
                </a:cubicBezTo>
                <a:cubicBezTo>
                  <a:pt x="2808303" y="1559605"/>
                  <a:pt x="2798912" y="1561148"/>
                  <a:pt x="2801093" y="1563024"/>
                </a:cubicBezTo>
                <a:close/>
                <a:moveTo>
                  <a:pt x="1362027" y="1582160"/>
                </a:moveTo>
                <a:cubicBezTo>
                  <a:pt x="1362027" y="1590094"/>
                  <a:pt x="1367038" y="1599676"/>
                  <a:pt x="1373172" y="1603467"/>
                </a:cubicBezTo>
                <a:cubicBezTo>
                  <a:pt x="1380668" y="1608096"/>
                  <a:pt x="1382325" y="1605163"/>
                  <a:pt x="1378229" y="1594504"/>
                </a:cubicBezTo>
                <a:cubicBezTo>
                  <a:pt x="1371724" y="1577540"/>
                  <a:pt x="1385754" y="1572073"/>
                  <a:pt x="1393860" y="1588418"/>
                </a:cubicBezTo>
                <a:cubicBezTo>
                  <a:pt x="1396517" y="1593790"/>
                  <a:pt x="1397594" y="1592713"/>
                  <a:pt x="1396241" y="1586036"/>
                </a:cubicBezTo>
                <a:cubicBezTo>
                  <a:pt x="1392660" y="1568339"/>
                  <a:pt x="1362027" y="1564872"/>
                  <a:pt x="1362027" y="1582160"/>
                </a:cubicBezTo>
                <a:close/>
                <a:moveTo>
                  <a:pt x="1666827" y="1583417"/>
                </a:moveTo>
                <a:cubicBezTo>
                  <a:pt x="1666827" y="1591275"/>
                  <a:pt x="1670399" y="1597705"/>
                  <a:pt x="1674762" y="1597705"/>
                </a:cubicBezTo>
                <a:cubicBezTo>
                  <a:pt x="1679134" y="1597705"/>
                  <a:pt x="1682706" y="1591275"/>
                  <a:pt x="1682706" y="1583417"/>
                </a:cubicBezTo>
                <a:cubicBezTo>
                  <a:pt x="1682706" y="1575559"/>
                  <a:pt x="1679134" y="1569130"/>
                  <a:pt x="1674762" y="1569130"/>
                </a:cubicBezTo>
                <a:cubicBezTo>
                  <a:pt x="1670399" y="1569130"/>
                  <a:pt x="1666827" y="1575559"/>
                  <a:pt x="1666827" y="1583417"/>
                </a:cubicBezTo>
                <a:close/>
                <a:moveTo>
                  <a:pt x="2126409" y="1580750"/>
                </a:moveTo>
                <a:cubicBezTo>
                  <a:pt x="2087813" y="1599371"/>
                  <a:pt x="2105930" y="1623165"/>
                  <a:pt x="2146859" y="1607601"/>
                </a:cubicBezTo>
                <a:cubicBezTo>
                  <a:pt x="2163213" y="1601381"/>
                  <a:pt x="2169433" y="1593495"/>
                  <a:pt x="2165690" y="1583722"/>
                </a:cubicBezTo>
                <a:cubicBezTo>
                  <a:pt x="2159241" y="1566929"/>
                  <a:pt x="2155651" y="1566653"/>
                  <a:pt x="2126409" y="1580750"/>
                </a:cubicBezTo>
                <a:close/>
                <a:moveTo>
                  <a:pt x="648576" y="1583417"/>
                </a:moveTo>
                <a:cubicBezTo>
                  <a:pt x="648576" y="1588656"/>
                  <a:pt x="663159" y="1620803"/>
                  <a:pt x="680990" y="1654855"/>
                </a:cubicBezTo>
                <a:cubicBezTo>
                  <a:pt x="698821" y="1688906"/>
                  <a:pt x="713404" y="1712481"/>
                  <a:pt x="713404" y="1707242"/>
                </a:cubicBezTo>
                <a:cubicBezTo>
                  <a:pt x="713404" y="1702003"/>
                  <a:pt x="698821" y="1669856"/>
                  <a:pt x="680990" y="1635805"/>
                </a:cubicBezTo>
                <a:cubicBezTo>
                  <a:pt x="663159" y="1601753"/>
                  <a:pt x="648576" y="1578178"/>
                  <a:pt x="648576" y="1583417"/>
                </a:cubicBezTo>
                <a:close/>
                <a:moveTo>
                  <a:pt x="1333452" y="1592380"/>
                </a:moveTo>
                <a:cubicBezTo>
                  <a:pt x="1333452" y="1599933"/>
                  <a:pt x="1337482" y="1608592"/>
                  <a:pt x="1342396" y="1611640"/>
                </a:cubicBezTo>
                <a:cubicBezTo>
                  <a:pt x="1347321" y="1614678"/>
                  <a:pt x="1350693" y="1608506"/>
                  <a:pt x="1349902" y="1597914"/>
                </a:cubicBezTo>
                <a:cubicBezTo>
                  <a:pt x="1348264" y="1576159"/>
                  <a:pt x="1333452" y="1571177"/>
                  <a:pt x="1333452" y="1592380"/>
                </a:cubicBezTo>
                <a:close/>
                <a:moveTo>
                  <a:pt x="1606106" y="1586255"/>
                </a:moveTo>
                <a:cubicBezTo>
                  <a:pt x="1596952" y="1601067"/>
                  <a:pt x="1615421" y="1615954"/>
                  <a:pt x="1636214" y="1610525"/>
                </a:cubicBezTo>
                <a:cubicBezTo>
                  <a:pt x="1664951" y="1603010"/>
                  <a:pt x="1663303" y="1578655"/>
                  <a:pt x="1634052" y="1578655"/>
                </a:cubicBezTo>
                <a:cubicBezTo>
                  <a:pt x="1621260" y="1578655"/>
                  <a:pt x="1608687" y="1582074"/>
                  <a:pt x="1606106" y="1586255"/>
                </a:cubicBezTo>
                <a:close/>
                <a:moveTo>
                  <a:pt x="1881807" y="1587103"/>
                </a:moveTo>
                <a:cubicBezTo>
                  <a:pt x="1875320" y="1597590"/>
                  <a:pt x="1899599" y="1618936"/>
                  <a:pt x="1908210" y="1610325"/>
                </a:cubicBezTo>
                <a:cubicBezTo>
                  <a:pt x="1911658" y="1606877"/>
                  <a:pt x="1914477" y="1598343"/>
                  <a:pt x="1914477" y="1591351"/>
                </a:cubicBezTo>
                <a:cubicBezTo>
                  <a:pt x="1914477" y="1577169"/>
                  <a:pt x="1889922" y="1573968"/>
                  <a:pt x="1881807" y="1587103"/>
                </a:cubicBezTo>
                <a:close/>
                <a:moveTo>
                  <a:pt x="2336711" y="1593742"/>
                </a:moveTo>
                <a:lnTo>
                  <a:pt x="2330930" y="1608830"/>
                </a:lnTo>
                <a:lnTo>
                  <a:pt x="2323119" y="1596200"/>
                </a:lnTo>
                <a:lnTo>
                  <a:pt x="2315318" y="1583579"/>
                </a:lnTo>
                <a:lnTo>
                  <a:pt x="2303498" y="1595399"/>
                </a:lnTo>
                <a:cubicBezTo>
                  <a:pt x="2296992" y="1601905"/>
                  <a:pt x="2283952" y="1607230"/>
                  <a:pt x="2274522" y="1607230"/>
                </a:cubicBezTo>
                <a:cubicBezTo>
                  <a:pt x="2255806" y="1607230"/>
                  <a:pt x="2251501" y="1621517"/>
                  <a:pt x="2267274" y="1631271"/>
                </a:cubicBezTo>
                <a:cubicBezTo>
                  <a:pt x="2281104" y="1639824"/>
                  <a:pt x="2362076" y="1605067"/>
                  <a:pt x="2362114" y="1590561"/>
                </a:cubicBezTo>
                <a:cubicBezTo>
                  <a:pt x="2362171" y="1573521"/>
                  <a:pt x="2343588" y="1575845"/>
                  <a:pt x="2336711" y="1593742"/>
                </a:cubicBezTo>
                <a:close/>
                <a:moveTo>
                  <a:pt x="2780500" y="1595323"/>
                </a:moveTo>
                <a:cubicBezTo>
                  <a:pt x="2780052" y="1605277"/>
                  <a:pt x="2777814" y="1607201"/>
                  <a:pt x="2774947" y="1600086"/>
                </a:cubicBezTo>
                <a:cubicBezTo>
                  <a:pt x="2769442" y="1586446"/>
                  <a:pt x="2737333" y="1583998"/>
                  <a:pt x="2729532" y="1596628"/>
                </a:cubicBezTo>
                <a:cubicBezTo>
                  <a:pt x="2726665" y="1601267"/>
                  <a:pt x="2730789" y="1610449"/>
                  <a:pt x="2738714" y="1617021"/>
                </a:cubicBezTo>
                <a:lnTo>
                  <a:pt x="2753116" y="1628975"/>
                </a:lnTo>
                <a:lnTo>
                  <a:pt x="2746734" y="1610954"/>
                </a:lnTo>
                <a:lnTo>
                  <a:pt x="2740352" y="1592942"/>
                </a:lnTo>
                <a:lnTo>
                  <a:pt x="2753182" y="1604848"/>
                </a:lnTo>
                <a:cubicBezTo>
                  <a:pt x="2771413" y="1621765"/>
                  <a:pt x="2797540" y="1619583"/>
                  <a:pt x="2810075" y="1600086"/>
                </a:cubicBezTo>
                <a:lnTo>
                  <a:pt x="2820791" y="1583417"/>
                </a:lnTo>
                <a:lnTo>
                  <a:pt x="2815981" y="1599124"/>
                </a:lnTo>
                <a:lnTo>
                  <a:pt x="2811161" y="1614830"/>
                </a:lnTo>
                <a:lnTo>
                  <a:pt x="2843832" y="1613906"/>
                </a:lnTo>
                <a:cubicBezTo>
                  <a:pt x="2861805" y="1613392"/>
                  <a:pt x="2876502" y="1612002"/>
                  <a:pt x="2876502" y="1610801"/>
                </a:cubicBezTo>
                <a:cubicBezTo>
                  <a:pt x="2876502" y="1609601"/>
                  <a:pt x="2862986" y="1601886"/>
                  <a:pt x="2846461" y="1593637"/>
                </a:cubicBezTo>
                <a:cubicBezTo>
                  <a:pt x="2806837" y="1573873"/>
                  <a:pt x="2781443" y="1574521"/>
                  <a:pt x="2780500" y="1595323"/>
                </a:cubicBezTo>
                <a:close/>
                <a:moveTo>
                  <a:pt x="623878" y="1599495"/>
                </a:moveTo>
                <a:cubicBezTo>
                  <a:pt x="617049" y="1616678"/>
                  <a:pt x="680476" y="1740580"/>
                  <a:pt x="696097" y="1740580"/>
                </a:cubicBezTo>
                <a:cubicBezTo>
                  <a:pt x="709603" y="1740580"/>
                  <a:pt x="706498" y="1731416"/>
                  <a:pt x="667064" y="1654855"/>
                </a:cubicBezTo>
                <a:lnTo>
                  <a:pt x="630260" y="1583417"/>
                </a:lnTo>
                <a:lnTo>
                  <a:pt x="623878" y="1599495"/>
                </a:lnTo>
                <a:close/>
                <a:moveTo>
                  <a:pt x="1304877" y="1601905"/>
                </a:moveTo>
                <a:cubicBezTo>
                  <a:pt x="1304877" y="1609458"/>
                  <a:pt x="1308907" y="1618117"/>
                  <a:pt x="1313821" y="1621165"/>
                </a:cubicBezTo>
                <a:cubicBezTo>
                  <a:pt x="1318746" y="1624203"/>
                  <a:pt x="1322118" y="1618031"/>
                  <a:pt x="1321327" y="1607439"/>
                </a:cubicBezTo>
                <a:cubicBezTo>
                  <a:pt x="1319689" y="1585684"/>
                  <a:pt x="1304877" y="1580702"/>
                  <a:pt x="1304877" y="1601905"/>
                </a:cubicBezTo>
                <a:close/>
                <a:moveTo>
                  <a:pt x="809873" y="1602467"/>
                </a:moveTo>
                <a:cubicBezTo>
                  <a:pt x="809873" y="1607706"/>
                  <a:pt x="814026" y="1618421"/>
                  <a:pt x="819102" y="1626280"/>
                </a:cubicBezTo>
                <a:cubicBezTo>
                  <a:pt x="824179" y="1634138"/>
                  <a:pt x="828332" y="1636281"/>
                  <a:pt x="828332" y="1631042"/>
                </a:cubicBezTo>
                <a:cubicBezTo>
                  <a:pt x="828332" y="1625803"/>
                  <a:pt x="824179" y="1615088"/>
                  <a:pt x="819102" y="1607230"/>
                </a:cubicBezTo>
                <a:cubicBezTo>
                  <a:pt x="814026" y="1599371"/>
                  <a:pt x="809873" y="1597228"/>
                  <a:pt x="809873" y="1602467"/>
                </a:cubicBezTo>
                <a:close/>
                <a:moveTo>
                  <a:pt x="1248156" y="1606963"/>
                </a:moveTo>
                <a:cubicBezTo>
                  <a:pt x="1243575" y="1609792"/>
                  <a:pt x="1246337" y="1620660"/>
                  <a:pt x="1254290" y="1631099"/>
                </a:cubicBezTo>
                <a:lnTo>
                  <a:pt x="1268749" y="1650092"/>
                </a:lnTo>
                <a:lnTo>
                  <a:pt x="1261929" y="1626280"/>
                </a:lnTo>
                <a:lnTo>
                  <a:pt x="1255109" y="1602467"/>
                </a:lnTo>
                <a:lnTo>
                  <a:pt x="1267616" y="1614373"/>
                </a:lnTo>
                <a:cubicBezTo>
                  <a:pt x="1284008" y="1629994"/>
                  <a:pt x="1292181" y="1629432"/>
                  <a:pt x="1292181" y="1612706"/>
                </a:cubicBezTo>
                <a:cubicBezTo>
                  <a:pt x="1292181" y="1599686"/>
                  <a:pt x="1265558" y="1596209"/>
                  <a:pt x="1248156" y="1606963"/>
                </a:cubicBezTo>
                <a:close/>
                <a:moveTo>
                  <a:pt x="1553632" y="1618345"/>
                </a:moveTo>
                <a:lnTo>
                  <a:pt x="1554737" y="1640567"/>
                </a:lnTo>
                <a:lnTo>
                  <a:pt x="1559357" y="1622517"/>
                </a:lnTo>
                <a:lnTo>
                  <a:pt x="1563986" y="1604467"/>
                </a:lnTo>
                <a:lnTo>
                  <a:pt x="1573263" y="1617755"/>
                </a:lnTo>
                <a:lnTo>
                  <a:pt x="1582550" y="1631042"/>
                </a:lnTo>
                <a:lnTo>
                  <a:pt x="1578855" y="1617355"/>
                </a:lnTo>
                <a:cubicBezTo>
                  <a:pt x="1572454" y="1593695"/>
                  <a:pt x="1552442" y="1594476"/>
                  <a:pt x="1553632" y="1618345"/>
                </a:cubicBezTo>
                <a:close/>
                <a:moveTo>
                  <a:pt x="2057772" y="1606972"/>
                </a:moveTo>
                <a:cubicBezTo>
                  <a:pt x="2050637" y="1611382"/>
                  <a:pt x="2032178" y="1613383"/>
                  <a:pt x="2016738" y="1611430"/>
                </a:cubicBezTo>
                <a:cubicBezTo>
                  <a:pt x="2000479" y="1609373"/>
                  <a:pt x="1982791" y="1613754"/>
                  <a:pt x="1974704" y="1621841"/>
                </a:cubicBezTo>
                <a:lnTo>
                  <a:pt x="1960740" y="1635805"/>
                </a:lnTo>
                <a:lnTo>
                  <a:pt x="1975714" y="1635805"/>
                </a:lnTo>
                <a:cubicBezTo>
                  <a:pt x="1983943" y="1635805"/>
                  <a:pt x="1990677" y="1642234"/>
                  <a:pt x="1990677" y="1650092"/>
                </a:cubicBezTo>
                <a:cubicBezTo>
                  <a:pt x="1990677" y="1657950"/>
                  <a:pt x="1994859" y="1664380"/>
                  <a:pt x="1999964" y="1664380"/>
                </a:cubicBezTo>
                <a:cubicBezTo>
                  <a:pt x="2005936" y="1664380"/>
                  <a:pt x="2006022" y="1655874"/>
                  <a:pt x="2000202" y="1640567"/>
                </a:cubicBezTo>
                <a:cubicBezTo>
                  <a:pt x="1994259" y="1624946"/>
                  <a:pt x="1994449" y="1616755"/>
                  <a:pt x="2000736" y="1616755"/>
                </a:cubicBezTo>
                <a:cubicBezTo>
                  <a:pt x="2006013" y="1616755"/>
                  <a:pt x="2012756" y="1623098"/>
                  <a:pt x="2015738" y="1630861"/>
                </a:cubicBezTo>
                <a:cubicBezTo>
                  <a:pt x="2022872" y="1649444"/>
                  <a:pt x="2066830" y="1645777"/>
                  <a:pt x="2067020" y="1626584"/>
                </a:cubicBezTo>
                <a:lnTo>
                  <a:pt x="2067173" y="1611992"/>
                </a:lnTo>
                <a:lnTo>
                  <a:pt x="2076402" y="1626280"/>
                </a:lnTo>
                <a:lnTo>
                  <a:pt x="2085632" y="1640567"/>
                </a:lnTo>
                <a:lnTo>
                  <a:pt x="2085785" y="1624460"/>
                </a:lnTo>
                <a:cubicBezTo>
                  <a:pt x="2085965" y="1603953"/>
                  <a:pt x="2074374" y="1596714"/>
                  <a:pt x="2057772" y="1606972"/>
                </a:cubicBezTo>
                <a:close/>
                <a:moveTo>
                  <a:pt x="2479053" y="1616545"/>
                </a:moveTo>
                <a:cubicBezTo>
                  <a:pt x="2479853" y="1627137"/>
                  <a:pt x="2483882" y="1635805"/>
                  <a:pt x="2488006" y="1635805"/>
                </a:cubicBezTo>
                <a:cubicBezTo>
                  <a:pt x="2498541" y="1635805"/>
                  <a:pt x="2497379" y="1609515"/>
                  <a:pt x="2486559" y="1602819"/>
                </a:cubicBezTo>
                <a:cubicBezTo>
                  <a:pt x="2481634" y="1599781"/>
                  <a:pt x="2478262" y="1605953"/>
                  <a:pt x="2479053" y="1616545"/>
                </a:cubicBezTo>
                <a:close/>
                <a:moveTo>
                  <a:pt x="960558" y="1614316"/>
                </a:moveTo>
                <a:cubicBezTo>
                  <a:pt x="956815" y="1623393"/>
                  <a:pt x="872271" y="1664380"/>
                  <a:pt x="857307" y="1664380"/>
                </a:cubicBezTo>
                <a:cubicBezTo>
                  <a:pt x="844858" y="1664380"/>
                  <a:pt x="845201" y="1684239"/>
                  <a:pt x="857974" y="1702480"/>
                </a:cubicBezTo>
                <a:lnTo>
                  <a:pt x="867975" y="1716767"/>
                </a:lnTo>
                <a:lnTo>
                  <a:pt x="861212" y="1693031"/>
                </a:lnTo>
                <a:lnTo>
                  <a:pt x="854459" y="1669294"/>
                </a:lnTo>
                <a:lnTo>
                  <a:pt x="871900" y="1683506"/>
                </a:lnTo>
                <a:lnTo>
                  <a:pt x="889340" y="1697717"/>
                </a:lnTo>
                <a:lnTo>
                  <a:pt x="883101" y="1681048"/>
                </a:lnTo>
                <a:cubicBezTo>
                  <a:pt x="876081" y="1662313"/>
                  <a:pt x="891016" y="1657703"/>
                  <a:pt x="898522" y="1676286"/>
                </a:cubicBezTo>
                <a:cubicBezTo>
                  <a:pt x="901665" y="1684077"/>
                  <a:pt x="903580" y="1683001"/>
                  <a:pt x="904075" y="1673171"/>
                </a:cubicBezTo>
                <a:lnTo>
                  <a:pt x="904827" y="1658150"/>
                </a:lnTo>
                <a:lnTo>
                  <a:pt x="935784" y="1661255"/>
                </a:lnTo>
                <a:cubicBezTo>
                  <a:pt x="952805" y="1662951"/>
                  <a:pt x="961387" y="1661855"/>
                  <a:pt x="954834" y="1658807"/>
                </a:cubicBezTo>
                <a:cubicBezTo>
                  <a:pt x="931707" y="1648044"/>
                  <a:pt x="943299" y="1636357"/>
                  <a:pt x="971502" y="1641996"/>
                </a:cubicBezTo>
                <a:lnTo>
                  <a:pt x="1000077" y="1647711"/>
                </a:lnTo>
                <a:lnTo>
                  <a:pt x="1000077" y="1632233"/>
                </a:lnTo>
                <a:cubicBezTo>
                  <a:pt x="1000077" y="1615059"/>
                  <a:pt x="1014822" y="1611278"/>
                  <a:pt x="1022385" y="1626518"/>
                </a:cubicBezTo>
                <a:cubicBezTo>
                  <a:pt x="1025042" y="1631890"/>
                  <a:pt x="1026119" y="1630813"/>
                  <a:pt x="1024766" y="1624136"/>
                </a:cubicBezTo>
                <a:cubicBezTo>
                  <a:pt x="1020756" y="1604305"/>
                  <a:pt x="990591" y="1603496"/>
                  <a:pt x="990248" y="1623203"/>
                </a:cubicBezTo>
                <a:lnTo>
                  <a:pt x="989943" y="1640567"/>
                </a:lnTo>
                <a:lnTo>
                  <a:pt x="976922" y="1623393"/>
                </a:lnTo>
                <a:cubicBezTo>
                  <a:pt x="969759" y="1613945"/>
                  <a:pt x="962397" y="1609868"/>
                  <a:pt x="960558" y="1614316"/>
                </a:cubicBezTo>
                <a:close/>
                <a:moveTo>
                  <a:pt x="1200102" y="1616193"/>
                </a:moveTo>
                <a:cubicBezTo>
                  <a:pt x="1200102" y="1621736"/>
                  <a:pt x="1193216" y="1626280"/>
                  <a:pt x="1184796" y="1626280"/>
                </a:cubicBezTo>
                <a:cubicBezTo>
                  <a:pt x="1174147" y="1626280"/>
                  <a:pt x="1171423" y="1631356"/>
                  <a:pt x="1175833" y="1642948"/>
                </a:cubicBezTo>
                <a:lnTo>
                  <a:pt x="1182176" y="1659617"/>
                </a:lnTo>
                <a:lnTo>
                  <a:pt x="1171023" y="1648539"/>
                </a:lnTo>
                <a:lnTo>
                  <a:pt x="1159859" y="1637471"/>
                </a:lnTo>
                <a:lnTo>
                  <a:pt x="1110920" y="1651902"/>
                </a:lnTo>
                <a:cubicBezTo>
                  <a:pt x="1052265" y="1669199"/>
                  <a:pt x="1051493" y="1669799"/>
                  <a:pt x="1065762" y="1686992"/>
                </a:cubicBezTo>
                <a:lnTo>
                  <a:pt x="1077011" y="1700546"/>
                </a:lnTo>
                <a:lnTo>
                  <a:pt x="1105214" y="1689897"/>
                </a:lnTo>
                <a:cubicBezTo>
                  <a:pt x="1120731" y="1684049"/>
                  <a:pt x="1133494" y="1672695"/>
                  <a:pt x="1133570" y="1664675"/>
                </a:cubicBezTo>
                <a:lnTo>
                  <a:pt x="1133723" y="1650092"/>
                </a:lnTo>
                <a:lnTo>
                  <a:pt x="1141886" y="1662979"/>
                </a:lnTo>
                <a:lnTo>
                  <a:pt x="1150058" y="1675867"/>
                </a:lnTo>
                <a:lnTo>
                  <a:pt x="1169060" y="1665694"/>
                </a:lnTo>
                <a:cubicBezTo>
                  <a:pt x="1179519" y="1660103"/>
                  <a:pt x="1191463" y="1658588"/>
                  <a:pt x="1195607" y="1662332"/>
                </a:cubicBezTo>
                <a:cubicBezTo>
                  <a:pt x="1199750" y="1666075"/>
                  <a:pt x="1200445" y="1661636"/>
                  <a:pt x="1197159" y="1652473"/>
                </a:cubicBezTo>
                <a:cubicBezTo>
                  <a:pt x="1193864" y="1643310"/>
                  <a:pt x="1195330" y="1635805"/>
                  <a:pt x="1200398" y="1635805"/>
                </a:cubicBezTo>
                <a:cubicBezTo>
                  <a:pt x="1205475" y="1635805"/>
                  <a:pt x="1209627" y="1640091"/>
                  <a:pt x="1209627" y="1645330"/>
                </a:cubicBezTo>
                <a:cubicBezTo>
                  <a:pt x="1209627" y="1650568"/>
                  <a:pt x="1213514" y="1654855"/>
                  <a:pt x="1218257" y="1654855"/>
                </a:cubicBezTo>
                <a:cubicBezTo>
                  <a:pt x="1228573" y="1654855"/>
                  <a:pt x="1220448" y="1618679"/>
                  <a:pt x="1208475" y="1611278"/>
                </a:cubicBezTo>
                <a:cubicBezTo>
                  <a:pt x="1203874" y="1608439"/>
                  <a:pt x="1200102" y="1610649"/>
                  <a:pt x="1200102" y="1616193"/>
                </a:cubicBezTo>
                <a:close/>
                <a:moveTo>
                  <a:pt x="1502521" y="1614049"/>
                </a:moveTo>
                <a:cubicBezTo>
                  <a:pt x="1488119" y="1616231"/>
                  <a:pt x="1476327" y="1622279"/>
                  <a:pt x="1476327" y="1627470"/>
                </a:cubicBezTo>
                <a:cubicBezTo>
                  <a:pt x="1476327" y="1632671"/>
                  <a:pt x="1472089" y="1634309"/>
                  <a:pt x="1466907" y="1631109"/>
                </a:cubicBezTo>
                <a:cubicBezTo>
                  <a:pt x="1461411" y="1627708"/>
                  <a:pt x="1459983" y="1631766"/>
                  <a:pt x="1463478" y="1640872"/>
                </a:cubicBezTo>
                <a:lnTo>
                  <a:pt x="1469450" y="1656455"/>
                </a:lnTo>
                <a:lnTo>
                  <a:pt x="1477509" y="1643748"/>
                </a:lnTo>
                <a:cubicBezTo>
                  <a:pt x="1481938" y="1636757"/>
                  <a:pt x="1485690" y="1635328"/>
                  <a:pt x="1485852" y="1640567"/>
                </a:cubicBezTo>
                <a:cubicBezTo>
                  <a:pt x="1486014" y="1645806"/>
                  <a:pt x="1490367" y="1643663"/>
                  <a:pt x="1495520" y="1635805"/>
                </a:cubicBezTo>
                <a:lnTo>
                  <a:pt x="1504902" y="1621517"/>
                </a:lnTo>
                <a:lnTo>
                  <a:pt x="1513361" y="1634642"/>
                </a:lnTo>
                <a:cubicBezTo>
                  <a:pt x="1518018" y="1641862"/>
                  <a:pt x="1526591" y="1644825"/>
                  <a:pt x="1532411" y="1641224"/>
                </a:cubicBezTo>
                <a:cubicBezTo>
                  <a:pt x="1544193" y="1633947"/>
                  <a:pt x="1547108" y="1606410"/>
                  <a:pt x="1535859" y="1608658"/>
                </a:cubicBezTo>
                <a:cubicBezTo>
                  <a:pt x="1531925" y="1609439"/>
                  <a:pt x="1516923" y="1611868"/>
                  <a:pt x="1502521" y="1614049"/>
                </a:cubicBezTo>
                <a:close/>
                <a:moveTo>
                  <a:pt x="2450259" y="1614249"/>
                </a:moveTo>
                <a:cubicBezTo>
                  <a:pt x="2443715" y="1616497"/>
                  <a:pt x="2438286" y="1625489"/>
                  <a:pt x="2438210" y="1634214"/>
                </a:cubicBezTo>
                <a:lnTo>
                  <a:pt x="2438057" y="1650092"/>
                </a:lnTo>
                <a:lnTo>
                  <a:pt x="2429894" y="1637205"/>
                </a:lnTo>
                <a:lnTo>
                  <a:pt x="2421722" y="1624317"/>
                </a:lnTo>
                <a:lnTo>
                  <a:pt x="2401462" y="1635157"/>
                </a:lnTo>
                <a:cubicBezTo>
                  <a:pt x="2376754" y="1648378"/>
                  <a:pt x="2373944" y="1676886"/>
                  <a:pt x="2397871" y="1671657"/>
                </a:cubicBezTo>
                <a:cubicBezTo>
                  <a:pt x="2407034" y="1669647"/>
                  <a:pt x="2413826" y="1663979"/>
                  <a:pt x="2412959" y="1659055"/>
                </a:cubicBezTo>
                <a:cubicBezTo>
                  <a:pt x="2412083" y="1654121"/>
                  <a:pt x="2422008" y="1649454"/>
                  <a:pt x="2435009" y="1648682"/>
                </a:cubicBezTo>
                <a:cubicBezTo>
                  <a:pt x="2448001" y="1647901"/>
                  <a:pt x="2460879" y="1645025"/>
                  <a:pt x="2463622" y="1642282"/>
                </a:cubicBezTo>
                <a:cubicBezTo>
                  <a:pt x="2473014" y="1632890"/>
                  <a:pt x="2462175" y="1610154"/>
                  <a:pt x="2450259" y="1614249"/>
                </a:cubicBezTo>
                <a:close/>
                <a:moveTo>
                  <a:pt x="2667410" y="1616269"/>
                </a:moveTo>
                <a:cubicBezTo>
                  <a:pt x="2659799" y="1621088"/>
                  <a:pt x="2650455" y="1623089"/>
                  <a:pt x="2646636" y="1620736"/>
                </a:cubicBezTo>
                <a:cubicBezTo>
                  <a:pt x="2634082" y="1612983"/>
                  <a:pt x="2626443" y="1637214"/>
                  <a:pt x="2637863" y="1648539"/>
                </a:cubicBezTo>
                <a:lnTo>
                  <a:pt x="2649027" y="1659617"/>
                </a:lnTo>
                <a:lnTo>
                  <a:pt x="2642302" y="1640567"/>
                </a:lnTo>
                <a:lnTo>
                  <a:pt x="2635577" y="1621517"/>
                </a:lnTo>
                <a:lnTo>
                  <a:pt x="2648407" y="1633423"/>
                </a:lnTo>
                <a:cubicBezTo>
                  <a:pt x="2665943" y="1649692"/>
                  <a:pt x="2676477" y="1648358"/>
                  <a:pt x="2676477" y="1629880"/>
                </a:cubicBezTo>
                <a:lnTo>
                  <a:pt x="2676477" y="1614421"/>
                </a:lnTo>
                <a:lnTo>
                  <a:pt x="2690984" y="1626461"/>
                </a:lnTo>
                <a:lnTo>
                  <a:pt x="2705491" y="1638500"/>
                </a:lnTo>
                <a:lnTo>
                  <a:pt x="2699490" y="1622860"/>
                </a:lnTo>
                <a:cubicBezTo>
                  <a:pt x="2692660" y="1605067"/>
                  <a:pt x="2686965" y="1603896"/>
                  <a:pt x="2667410" y="1616269"/>
                </a:cubicBezTo>
                <a:close/>
                <a:moveTo>
                  <a:pt x="1721863" y="1640348"/>
                </a:moveTo>
                <a:lnTo>
                  <a:pt x="1726359" y="1659617"/>
                </a:lnTo>
                <a:lnTo>
                  <a:pt x="1711185" y="1640567"/>
                </a:lnTo>
                <a:cubicBezTo>
                  <a:pt x="1694307" y="1619383"/>
                  <a:pt x="1690354" y="1627613"/>
                  <a:pt x="1704604" y="1654245"/>
                </a:cubicBezTo>
                <a:lnTo>
                  <a:pt x="1713795" y="1671428"/>
                </a:lnTo>
                <a:lnTo>
                  <a:pt x="1752229" y="1661179"/>
                </a:lnTo>
                <a:cubicBezTo>
                  <a:pt x="1776384" y="1654731"/>
                  <a:pt x="1790652" y="1645377"/>
                  <a:pt x="1790652" y="1636005"/>
                </a:cubicBezTo>
                <a:lnTo>
                  <a:pt x="1790652" y="1621088"/>
                </a:lnTo>
                <a:lnTo>
                  <a:pt x="1754010" y="1621088"/>
                </a:lnTo>
                <a:lnTo>
                  <a:pt x="1717367" y="1621088"/>
                </a:lnTo>
                <a:lnTo>
                  <a:pt x="1721863" y="1640348"/>
                </a:lnTo>
                <a:close/>
                <a:moveTo>
                  <a:pt x="2028777" y="1626280"/>
                </a:moveTo>
                <a:cubicBezTo>
                  <a:pt x="2028777" y="1631518"/>
                  <a:pt x="2033321" y="1635805"/>
                  <a:pt x="2038864" y="1635805"/>
                </a:cubicBezTo>
                <a:cubicBezTo>
                  <a:pt x="2044408" y="1635805"/>
                  <a:pt x="2046304" y="1631518"/>
                  <a:pt x="2043065" y="1626280"/>
                </a:cubicBezTo>
                <a:cubicBezTo>
                  <a:pt x="2039826" y="1621041"/>
                  <a:pt x="2035293" y="1616755"/>
                  <a:pt x="2032978" y="1616755"/>
                </a:cubicBezTo>
                <a:cubicBezTo>
                  <a:pt x="2030663" y="1616755"/>
                  <a:pt x="2028777" y="1621041"/>
                  <a:pt x="2028777" y="1626280"/>
                </a:cubicBezTo>
                <a:close/>
                <a:moveTo>
                  <a:pt x="476202" y="1735817"/>
                </a:moveTo>
                <a:cubicBezTo>
                  <a:pt x="509121" y="1798682"/>
                  <a:pt x="540391" y="1854403"/>
                  <a:pt x="545697" y="1859642"/>
                </a:cubicBezTo>
                <a:cubicBezTo>
                  <a:pt x="551002" y="1864881"/>
                  <a:pt x="528523" y="1817732"/>
                  <a:pt x="495748" y="1754867"/>
                </a:cubicBezTo>
                <a:cubicBezTo>
                  <a:pt x="462972" y="1692002"/>
                  <a:pt x="431692" y="1636281"/>
                  <a:pt x="426253" y="1631042"/>
                </a:cubicBezTo>
                <a:cubicBezTo>
                  <a:pt x="420805" y="1625803"/>
                  <a:pt x="443284" y="1672952"/>
                  <a:pt x="476202" y="1735817"/>
                </a:cubicBezTo>
                <a:close/>
                <a:moveTo>
                  <a:pt x="2205781" y="1633423"/>
                </a:moveTo>
                <a:cubicBezTo>
                  <a:pt x="2201856" y="1637357"/>
                  <a:pt x="2193693" y="1640567"/>
                  <a:pt x="2187655" y="1640567"/>
                </a:cubicBezTo>
                <a:cubicBezTo>
                  <a:pt x="2181616" y="1640567"/>
                  <a:pt x="2175234" y="1648073"/>
                  <a:pt x="2173462" y="1657236"/>
                </a:cubicBezTo>
                <a:cubicBezTo>
                  <a:pt x="2171700" y="1666399"/>
                  <a:pt x="2175110" y="1673905"/>
                  <a:pt x="2181044" y="1673905"/>
                </a:cubicBezTo>
                <a:cubicBezTo>
                  <a:pt x="2186969" y="1673905"/>
                  <a:pt x="2189179" y="1669618"/>
                  <a:pt x="2185940" y="1664380"/>
                </a:cubicBezTo>
                <a:cubicBezTo>
                  <a:pt x="2177958" y="1651464"/>
                  <a:pt x="2193836" y="1652273"/>
                  <a:pt x="2207019" y="1665456"/>
                </a:cubicBezTo>
                <a:cubicBezTo>
                  <a:pt x="2221001" y="1679439"/>
                  <a:pt x="2238327" y="1667990"/>
                  <a:pt x="2238327" y="1644768"/>
                </a:cubicBezTo>
                <a:cubicBezTo>
                  <a:pt x="2238327" y="1626375"/>
                  <a:pt x="2219420" y="1619783"/>
                  <a:pt x="2205781" y="1633423"/>
                </a:cubicBezTo>
                <a:close/>
                <a:moveTo>
                  <a:pt x="1405681" y="1642948"/>
                </a:moveTo>
                <a:cubicBezTo>
                  <a:pt x="1398175" y="1650454"/>
                  <a:pt x="1392993" y="1651730"/>
                  <a:pt x="1362027" y="1653664"/>
                </a:cubicBezTo>
                <a:cubicBezTo>
                  <a:pt x="1342796" y="1654864"/>
                  <a:pt x="1333281" y="1692955"/>
                  <a:pt x="1352207" y="1692955"/>
                </a:cubicBezTo>
                <a:cubicBezTo>
                  <a:pt x="1357274" y="1692955"/>
                  <a:pt x="1358960" y="1686525"/>
                  <a:pt x="1355950" y="1678667"/>
                </a:cubicBezTo>
                <a:cubicBezTo>
                  <a:pt x="1349369" y="1661522"/>
                  <a:pt x="1367809" y="1659208"/>
                  <a:pt x="1374924" y="1676286"/>
                </a:cubicBezTo>
                <a:lnTo>
                  <a:pt x="1379877" y="1688192"/>
                </a:lnTo>
                <a:lnTo>
                  <a:pt x="1393431" y="1671523"/>
                </a:lnTo>
                <a:cubicBezTo>
                  <a:pt x="1407785" y="1653873"/>
                  <a:pt x="1424407" y="1648216"/>
                  <a:pt x="1414415" y="1664380"/>
                </a:cubicBezTo>
                <a:cubicBezTo>
                  <a:pt x="1411176" y="1669618"/>
                  <a:pt x="1415358" y="1673905"/>
                  <a:pt x="1423711" y="1673905"/>
                </a:cubicBezTo>
                <a:lnTo>
                  <a:pt x="1438894" y="1673905"/>
                </a:lnTo>
                <a:lnTo>
                  <a:pt x="1428702" y="1654855"/>
                </a:lnTo>
                <a:cubicBezTo>
                  <a:pt x="1417310" y="1633576"/>
                  <a:pt x="1415825" y="1632804"/>
                  <a:pt x="1405681" y="1642948"/>
                </a:cubicBezTo>
                <a:close/>
                <a:moveTo>
                  <a:pt x="2209752" y="1650092"/>
                </a:moveTo>
                <a:cubicBezTo>
                  <a:pt x="2209752" y="1657950"/>
                  <a:pt x="2214039" y="1664380"/>
                  <a:pt x="2219277" y="1664380"/>
                </a:cubicBezTo>
                <a:cubicBezTo>
                  <a:pt x="2224516" y="1664380"/>
                  <a:pt x="2228802" y="1657950"/>
                  <a:pt x="2228802" y="1650092"/>
                </a:cubicBezTo>
                <a:cubicBezTo>
                  <a:pt x="2228802" y="1642234"/>
                  <a:pt x="2224516" y="1635805"/>
                  <a:pt x="2219277" y="1635805"/>
                </a:cubicBezTo>
                <a:cubicBezTo>
                  <a:pt x="2214039" y="1635805"/>
                  <a:pt x="2209752" y="1642234"/>
                  <a:pt x="2209752" y="1650092"/>
                </a:cubicBezTo>
                <a:close/>
                <a:moveTo>
                  <a:pt x="2824115" y="1647644"/>
                </a:moveTo>
                <a:cubicBezTo>
                  <a:pt x="2806913" y="1657560"/>
                  <a:pt x="2791968" y="1661522"/>
                  <a:pt x="2754649" y="1666056"/>
                </a:cubicBezTo>
                <a:cubicBezTo>
                  <a:pt x="2747877" y="1666885"/>
                  <a:pt x="2744524" y="1673266"/>
                  <a:pt x="2747210" y="1680258"/>
                </a:cubicBezTo>
                <a:cubicBezTo>
                  <a:pt x="2749887" y="1687240"/>
                  <a:pt x="2748239" y="1692955"/>
                  <a:pt x="2743552" y="1692955"/>
                </a:cubicBezTo>
                <a:cubicBezTo>
                  <a:pt x="2738866" y="1692955"/>
                  <a:pt x="2732999" y="1686439"/>
                  <a:pt x="2730532" y="1678477"/>
                </a:cubicBezTo>
                <a:cubicBezTo>
                  <a:pt x="2727389" y="1668361"/>
                  <a:pt x="2726503" y="1669075"/>
                  <a:pt x="2727579" y="1680858"/>
                </a:cubicBezTo>
                <a:cubicBezTo>
                  <a:pt x="2728532" y="1691259"/>
                  <a:pt x="2737485" y="1698146"/>
                  <a:pt x="2750953" y="1698822"/>
                </a:cubicBezTo>
                <a:cubicBezTo>
                  <a:pt x="2765755" y="1699574"/>
                  <a:pt x="2771175" y="1695736"/>
                  <a:pt x="2767794" y="1686916"/>
                </a:cubicBezTo>
                <a:cubicBezTo>
                  <a:pt x="2762641" y="1673485"/>
                  <a:pt x="2776557" y="1668342"/>
                  <a:pt x="2783662" y="1681048"/>
                </a:cubicBezTo>
                <a:cubicBezTo>
                  <a:pt x="2785853" y="1684982"/>
                  <a:pt x="2786348" y="1682839"/>
                  <a:pt x="2784748" y="1676286"/>
                </a:cubicBezTo>
                <a:cubicBezTo>
                  <a:pt x="2783158" y="1669742"/>
                  <a:pt x="2785643" y="1664380"/>
                  <a:pt x="2790282" y="1664380"/>
                </a:cubicBezTo>
                <a:cubicBezTo>
                  <a:pt x="2794921" y="1664380"/>
                  <a:pt x="2800893" y="1669742"/>
                  <a:pt x="2803551" y="1676286"/>
                </a:cubicBezTo>
                <a:lnTo>
                  <a:pt x="2808380" y="1688192"/>
                </a:lnTo>
                <a:lnTo>
                  <a:pt x="2818486" y="1673905"/>
                </a:lnTo>
                <a:cubicBezTo>
                  <a:pt x="2825334" y="1664218"/>
                  <a:pt x="2828630" y="1663456"/>
                  <a:pt x="2828735" y="1671523"/>
                </a:cubicBezTo>
                <a:cubicBezTo>
                  <a:pt x="2828811" y="1678076"/>
                  <a:pt x="2833030" y="1683430"/>
                  <a:pt x="2838107" y="1683430"/>
                </a:cubicBezTo>
                <a:cubicBezTo>
                  <a:pt x="2843175" y="1683430"/>
                  <a:pt x="2844994" y="1675924"/>
                  <a:pt x="2842146" y="1666761"/>
                </a:cubicBezTo>
                <a:lnTo>
                  <a:pt x="2836964" y="1650092"/>
                </a:lnTo>
                <a:lnTo>
                  <a:pt x="2847680" y="1666761"/>
                </a:lnTo>
                <a:cubicBezTo>
                  <a:pt x="2853576" y="1675924"/>
                  <a:pt x="2867835" y="1682934"/>
                  <a:pt x="2879360" y="1682325"/>
                </a:cubicBezTo>
                <a:lnTo>
                  <a:pt x="2900315" y="1681220"/>
                </a:lnTo>
                <a:lnTo>
                  <a:pt x="2883646" y="1676867"/>
                </a:lnTo>
                <a:cubicBezTo>
                  <a:pt x="2862434" y="1671323"/>
                  <a:pt x="2861843" y="1654855"/>
                  <a:pt x="2882856" y="1654855"/>
                </a:cubicBezTo>
                <a:cubicBezTo>
                  <a:pt x="2904716" y="1654855"/>
                  <a:pt x="2893333" y="1645349"/>
                  <a:pt x="2865768" y="1640577"/>
                </a:cubicBezTo>
                <a:cubicBezTo>
                  <a:pt x="2853338" y="1638433"/>
                  <a:pt x="2834593" y="1641605"/>
                  <a:pt x="2824115" y="1647644"/>
                </a:cubicBezTo>
                <a:close/>
                <a:moveTo>
                  <a:pt x="2143077" y="1664380"/>
                </a:moveTo>
                <a:cubicBezTo>
                  <a:pt x="2143077" y="1674857"/>
                  <a:pt x="2146449" y="1683430"/>
                  <a:pt x="2150564" y="1683430"/>
                </a:cubicBezTo>
                <a:cubicBezTo>
                  <a:pt x="2154679" y="1683430"/>
                  <a:pt x="2158041" y="1674857"/>
                  <a:pt x="2158041" y="1664380"/>
                </a:cubicBezTo>
                <a:cubicBezTo>
                  <a:pt x="2158041" y="1653902"/>
                  <a:pt x="2154679" y="1645330"/>
                  <a:pt x="2150564" y="1645330"/>
                </a:cubicBezTo>
                <a:cubicBezTo>
                  <a:pt x="2146449" y="1645330"/>
                  <a:pt x="2143077" y="1653902"/>
                  <a:pt x="2143077" y="1664380"/>
                </a:cubicBezTo>
                <a:close/>
                <a:moveTo>
                  <a:pt x="2544232" y="1661436"/>
                </a:moveTo>
                <a:cubicBezTo>
                  <a:pt x="2542870" y="1687078"/>
                  <a:pt x="2551624" y="1692897"/>
                  <a:pt x="2576465" y="1682906"/>
                </a:cubicBezTo>
                <a:cubicBezTo>
                  <a:pt x="2589057" y="1677838"/>
                  <a:pt x="2590667" y="1674971"/>
                  <a:pt x="2581227" y="1674428"/>
                </a:cubicBezTo>
                <a:lnTo>
                  <a:pt x="2566940" y="1673609"/>
                </a:lnTo>
                <a:lnTo>
                  <a:pt x="2580951" y="1664751"/>
                </a:lnTo>
                <a:cubicBezTo>
                  <a:pt x="2588657" y="1659874"/>
                  <a:pt x="2591524" y="1652445"/>
                  <a:pt x="2587314" y="1648244"/>
                </a:cubicBezTo>
                <a:cubicBezTo>
                  <a:pt x="2583113" y="1644034"/>
                  <a:pt x="2573960" y="1648397"/>
                  <a:pt x="2566988" y="1657931"/>
                </a:cubicBezTo>
                <a:lnTo>
                  <a:pt x="2554310" y="1675276"/>
                </a:lnTo>
                <a:lnTo>
                  <a:pt x="2549824" y="1657922"/>
                </a:lnTo>
                <a:lnTo>
                  <a:pt x="2545337" y="1640567"/>
                </a:lnTo>
                <a:lnTo>
                  <a:pt x="2544232" y="1661436"/>
                </a:lnTo>
                <a:close/>
                <a:moveTo>
                  <a:pt x="1298524" y="1675952"/>
                </a:moveTo>
                <a:cubicBezTo>
                  <a:pt x="1300496" y="1690173"/>
                  <a:pt x="1297372" y="1703765"/>
                  <a:pt x="1291590" y="1706156"/>
                </a:cubicBezTo>
                <a:cubicBezTo>
                  <a:pt x="1284475" y="1709090"/>
                  <a:pt x="1284742" y="1710747"/>
                  <a:pt x="1292409" y="1711252"/>
                </a:cubicBezTo>
                <a:cubicBezTo>
                  <a:pt x="1310307" y="1712443"/>
                  <a:pt x="1315288" y="1696669"/>
                  <a:pt x="1304696" y="1672400"/>
                </a:cubicBezTo>
                <a:lnTo>
                  <a:pt x="1294943" y="1650092"/>
                </a:lnTo>
                <a:lnTo>
                  <a:pt x="1298524" y="1675952"/>
                </a:lnTo>
                <a:close/>
                <a:moveTo>
                  <a:pt x="1609677" y="1673905"/>
                </a:moveTo>
                <a:cubicBezTo>
                  <a:pt x="1615288" y="1684382"/>
                  <a:pt x="1621460" y="1692955"/>
                  <a:pt x="1623412" y="1692955"/>
                </a:cubicBezTo>
                <a:cubicBezTo>
                  <a:pt x="1625356" y="1692955"/>
                  <a:pt x="1624698" y="1684382"/>
                  <a:pt x="1621965" y="1673905"/>
                </a:cubicBezTo>
                <a:cubicBezTo>
                  <a:pt x="1619221" y="1663427"/>
                  <a:pt x="1613040" y="1654855"/>
                  <a:pt x="1608230" y="1654855"/>
                </a:cubicBezTo>
                <a:cubicBezTo>
                  <a:pt x="1603400" y="1654855"/>
                  <a:pt x="1604048" y="1663379"/>
                  <a:pt x="1609677" y="1673905"/>
                </a:cubicBezTo>
                <a:close/>
                <a:moveTo>
                  <a:pt x="1628870" y="1661998"/>
                </a:moveTo>
                <a:cubicBezTo>
                  <a:pt x="1628956" y="1665932"/>
                  <a:pt x="1633642" y="1675571"/>
                  <a:pt x="1639300" y="1683430"/>
                </a:cubicBezTo>
                <a:lnTo>
                  <a:pt x="1649578" y="1697717"/>
                </a:lnTo>
                <a:lnTo>
                  <a:pt x="1644453" y="1681667"/>
                </a:lnTo>
                <a:cubicBezTo>
                  <a:pt x="1641634" y="1672838"/>
                  <a:pt x="1644444" y="1663532"/>
                  <a:pt x="1650692" y="1660989"/>
                </a:cubicBezTo>
                <a:cubicBezTo>
                  <a:pt x="1656950" y="1658436"/>
                  <a:pt x="1654559" y="1656017"/>
                  <a:pt x="1645396" y="1655607"/>
                </a:cubicBezTo>
                <a:cubicBezTo>
                  <a:pt x="1636233" y="1655197"/>
                  <a:pt x="1628794" y="1658064"/>
                  <a:pt x="1628870" y="1661998"/>
                </a:cubicBezTo>
                <a:close/>
                <a:moveTo>
                  <a:pt x="2351875" y="1671523"/>
                </a:moveTo>
                <a:cubicBezTo>
                  <a:pt x="2351427" y="1681477"/>
                  <a:pt x="2349189" y="1683401"/>
                  <a:pt x="2346322" y="1676286"/>
                </a:cubicBezTo>
                <a:cubicBezTo>
                  <a:pt x="2343674" y="1669742"/>
                  <a:pt x="2337064" y="1664380"/>
                  <a:pt x="2331615" y="1664380"/>
                </a:cubicBezTo>
                <a:cubicBezTo>
                  <a:pt x="2325462" y="1664380"/>
                  <a:pt x="2326024" y="1669561"/>
                  <a:pt x="2333111" y="1678105"/>
                </a:cubicBezTo>
                <a:cubicBezTo>
                  <a:pt x="2346570" y="1694317"/>
                  <a:pt x="2368506" y="1688506"/>
                  <a:pt x="2368506" y="1668733"/>
                </a:cubicBezTo>
                <a:cubicBezTo>
                  <a:pt x="2368506" y="1648873"/>
                  <a:pt x="2352780" y="1651511"/>
                  <a:pt x="2351875" y="1671523"/>
                </a:cubicBezTo>
                <a:close/>
                <a:moveTo>
                  <a:pt x="1314545" y="1671523"/>
                </a:moveTo>
                <a:cubicBezTo>
                  <a:pt x="1314631" y="1675457"/>
                  <a:pt x="1318727" y="1685039"/>
                  <a:pt x="1323651" y="1692831"/>
                </a:cubicBezTo>
                <a:lnTo>
                  <a:pt x="1332605" y="1707004"/>
                </a:lnTo>
                <a:lnTo>
                  <a:pt x="1331005" y="1685687"/>
                </a:lnTo>
                <a:cubicBezTo>
                  <a:pt x="1329585" y="1666808"/>
                  <a:pt x="1314183" y="1653550"/>
                  <a:pt x="1314545" y="1671523"/>
                </a:cubicBezTo>
                <a:close/>
                <a:moveTo>
                  <a:pt x="2114502" y="1673609"/>
                </a:moveTo>
                <a:cubicBezTo>
                  <a:pt x="2114502" y="1678677"/>
                  <a:pt x="2108511" y="1680534"/>
                  <a:pt x="2101177" y="1677715"/>
                </a:cubicBezTo>
                <a:cubicBezTo>
                  <a:pt x="2083737" y="1671028"/>
                  <a:pt x="2075317" y="1685401"/>
                  <a:pt x="2086413" y="1702937"/>
                </a:cubicBezTo>
                <a:lnTo>
                  <a:pt x="2095157" y="1716767"/>
                </a:lnTo>
                <a:lnTo>
                  <a:pt x="2095310" y="1700641"/>
                </a:lnTo>
                <a:cubicBezTo>
                  <a:pt x="2095405" y="1689678"/>
                  <a:pt x="2101548" y="1685696"/>
                  <a:pt x="2114502" y="1688192"/>
                </a:cubicBezTo>
                <a:cubicBezTo>
                  <a:pt x="2126447" y="1690488"/>
                  <a:pt x="2133552" y="1686735"/>
                  <a:pt x="2133552" y="1678124"/>
                </a:cubicBezTo>
                <a:cubicBezTo>
                  <a:pt x="2133552" y="1670561"/>
                  <a:pt x="2129266" y="1664380"/>
                  <a:pt x="2124027" y="1664380"/>
                </a:cubicBezTo>
                <a:cubicBezTo>
                  <a:pt x="2118789" y="1664380"/>
                  <a:pt x="2114502" y="1668532"/>
                  <a:pt x="2114502" y="1673609"/>
                </a:cubicBezTo>
                <a:close/>
                <a:moveTo>
                  <a:pt x="2486311" y="1676286"/>
                </a:moveTo>
                <a:cubicBezTo>
                  <a:pt x="2486120" y="1685973"/>
                  <a:pt x="2478672" y="1692955"/>
                  <a:pt x="2468518" y="1692955"/>
                </a:cubicBezTo>
                <a:cubicBezTo>
                  <a:pt x="2458908" y="1692955"/>
                  <a:pt x="2448487" y="1695517"/>
                  <a:pt x="2445363" y="1698650"/>
                </a:cubicBezTo>
                <a:cubicBezTo>
                  <a:pt x="2437352" y="1706651"/>
                  <a:pt x="2447954" y="1731055"/>
                  <a:pt x="2459441" y="1731055"/>
                </a:cubicBezTo>
                <a:cubicBezTo>
                  <a:pt x="2464680" y="1731055"/>
                  <a:pt x="2466499" y="1724625"/>
                  <a:pt x="2463479" y="1716767"/>
                </a:cubicBezTo>
                <a:cubicBezTo>
                  <a:pt x="2460469" y="1708909"/>
                  <a:pt x="2461793" y="1702480"/>
                  <a:pt x="2466432" y="1702480"/>
                </a:cubicBezTo>
                <a:cubicBezTo>
                  <a:pt x="2471071" y="1702480"/>
                  <a:pt x="2476519" y="1707452"/>
                  <a:pt x="2478548" y="1713528"/>
                </a:cubicBezTo>
                <a:cubicBezTo>
                  <a:pt x="2480977" y="1720806"/>
                  <a:pt x="2487492" y="1721615"/>
                  <a:pt x="2497646" y="1715910"/>
                </a:cubicBezTo>
                <a:lnTo>
                  <a:pt x="2513057" y="1707242"/>
                </a:lnTo>
                <a:lnTo>
                  <a:pt x="2499855" y="1683430"/>
                </a:lnTo>
                <a:lnTo>
                  <a:pt x="2486654" y="1659617"/>
                </a:lnTo>
                <a:lnTo>
                  <a:pt x="2486311" y="1676286"/>
                </a:lnTo>
                <a:close/>
                <a:moveTo>
                  <a:pt x="1545384" y="1680210"/>
                </a:moveTo>
                <a:cubicBezTo>
                  <a:pt x="1530925" y="1686049"/>
                  <a:pt x="1529439" y="1712005"/>
                  <a:pt x="1543564" y="1712005"/>
                </a:cubicBezTo>
                <a:cubicBezTo>
                  <a:pt x="1549108" y="1712005"/>
                  <a:pt x="1551004" y="1707718"/>
                  <a:pt x="1547765" y="1702480"/>
                </a:cubicBezTo>
                <a:cubicBezTo>
                  <a:pt x="1544526" y="1697241"/>
                  <a:pt x="1546422" y="1692955"/>
                  <a:pt x="1551966" y="1692955"/>
                </a:cubicBezTo>
                <a:cubicBezTo>
                  <a:pt x="1557509" y="1692955"/>
                  <a:pt x="1562052" y="1697241"/>
                  <a:pt x="1562052" y="1702480"/>
                </a:cubicBezTo>
                <a:cubicBezTo>
                  <a:pt x="1562052" y="1707718"/>
                  <a:pt x="1565939" y="1712005"/>
                  <a:pt x="1570682" y="1712005"/>
                </a:cubicBezTo>
                <a:cubicBezTo>
                  <a:pt x="1575435" y="1712005"/>
                  <a:pt x="1577073" y="1703432"/>
                  <a:pt x="1574340" y="1692955"/>
                </a:cubicBezTo>
                <a:cubicBezTo>
                  <a:pt x="1569225" y="1673390"/>
                  <a:pt x="1565910" y="1671933"/>
                  <a:pt x="1545384" y="1680210"/>
                </a:cubicBezTo>
                <a:close/>
                <a:moveTo>
                  <a:pt x="992934" y="1693250"/>
                </a:moveTo>
                <a:cubicBezTo>
                  <a:pt x="981094" y="1698012"/>
                  <a:pt x="971998" y="1709461"/>
                  <a:pt x="972607" y="1718843"/>
                </a:cubicBezTo>
                <a:lnTo>
                  <a:pt x="973712" y="1735817"/>
                </a:lnTo>
                <a:lnTo>
                  <a:pt x="978332" y="1717767"/>
                </a:lnTo>
                <a:lnTo>
                  <a:pt x="982961" y="1699717"/>
                </a:lnTo>
                <a:lnTo>
                  <a:pt x="991372" y="1713005"/>
                </a:lnTo>
                <a:lnTo>
                  <a:pt x="999782" y="1726292"/>
                </a:lnTo>
                <a:lnTo>
                  <a:pt x="1000077" y="1712005"/>
                </a:lnTo>
                <a:lnTo>
                  <a:pt x="1000373" y="1697717"/>
                </a:lnTo>
                <a:lnTo>
                  <a:pt x="1009602" y="1712005"/>
                </a:lnTo>
                <a:lnTo>
                  <a:pt x="1018832" y="1726292"/>
                </a:lnTo>
                <a:lnTo>
                  <a:pt x="1019127" y="1707242"/>
                </a:lnTo>
                <a:lnTo>
                  <a:pt x="1019423" y="1688192"/>
                </a:lnTo>
                <a:lnTo>
                  <a:pt x="1028652" y="1702480"/>
                </a:lnTo>
                <a:lnTo>
                  <a:pt x="1037882" y="1716767"/>
                </a:lnTo>
                <a:lnTo>
                  <a:pt x="1038035" y="1700098"/>
                </a:lnTo>
                <a:cubicBezTo>
                  <a:pt x="1038187" y="1681877"/>
                  <a:pt x="1025881" y="1680010"/>
                  <a:pt x="992934" y="1693250"/>
                </a:cubicBezTo>
                <a:close/>
                <a:moveTo>
                  <a:pt x="1490272" y="1700098"/>
                </a:moveTo>
                <a:cubicBezTo>
                  <a:pt x="1494473" y="1714195"/>
                  <a:pt x="1492644" y="1721530"/>
                  <a:pt x="1484909" y="1721530"/>
                </a:cubicBezTo>
                <a:cubicBezTo>
                  <a:pt x="1478442" y="1721530"/>
                  <a:pt x="1475689" y="1724063"/>
                  <a:pt x="1478785" y="1727159"/>
                </a:cubicBezTo>
                <a:cubicBezTo>
                  <a:pt x="1490472" y="1738856"/>
                  <a:pt x="1523952" y="1719663"/>
                  <a:pt x="1523952" y="1701279"/>
                </a:cubicBezTo>
                <a:cubicBezTo>
                  <a:pt x="1523952" y="1690840"/>
                  <a:pt x="1519599" y="1685001"/>
                  <a:pt x="1514275" y="1688287"/>
                </a:cubicBezTo>
                <a:cubicBezTo>
                  <a:pt x="1508951" y="1691583"/>
                  <a:pt x="1507122" y="1699336"/>
                  <a:pt x="1510217" y="1705518"/>
                </a:cubicBezTo>
                <a:cubicBezTo>
                  <a:pt x="1513313" y="1711709"/>
                  <a:pt x="1508646" y="1708194"/>
                  <a:pt x="1499864" y="1697717"/>
                </a:cubicBezTo>
                <a:lnTo>
                  <a:pt x="1483881" y="1678667"/>
                </a:lnTo>
                <a:lnTo>
                  <a:pt x="1490272" y="1700098"/>
                </a:lnTo>
                <a:close/>
                <a:moveTo>
                  <a:pt x="1804845" y="1693107"/>
                </a:moveTo>
                <a:cubicBezTo>
                  <a:pt x="1801549" y="1698431"/>
                  <a:pt x="1795739" y="1700860"/>
                  <a:pt x="1791919" y="1698498"/>
                </a:cubicBezTo>
                <a:cubicBezTo>
                  <a:pt x="1780223" y="1691269"/>
                  <a:pt x="1759220" y="1709195"/>
                  <a:pt x="1766183" y="1720463"/>
                </a:cubicBezTo>
                <a:cubicBezTo>
                  <a:pt x="1776651" y="1737398"/>
                  <a:pt x="1790624" y="1732683"/>
                  <a:pt x="1784185" y="1714386"/>
                </a:cubicBezTo>
                <a:lnTo>
                  <a:pt x="1778327" y="1697717"/>
                </a:lnTo>
                <a:lnTo>
                  <a:pt x="1791157" y="1709623"/>
                </a:lnTo>
                <a:cubicBezTo>
                  <a:pt x="1798215" y="1716176"/>
                  <a:pt x="1810626" y="1721187"/>
                  <a:pt x="1818751" y="1720777"/>
                </a:cubicBezTo>
                <a:cubicBezTo>
                  <a:pt x="1827733" y="1720320"/>
                  <a:pt x="1829067" y="1718215"/>
                  <a:pt x="1822142" y="1715395"/>
                </a:cubicBezTo>
                <a:cubicBezTo>
                  <a:pt x="1815894" y="1712852"/>
                  <a:pt x="1813131" y="1704623"/>
                  <a:pt x="1816018" y="1697098"/>
                </a:cubicBezTo>
                <a:cubicBezTo>
                  <a:pt x="1822018" y="1681477"/>
                  <a:pt x="1813836" y="1678553"/>
                  <a:pt x="1804845" y="1693107"/>
                </a:cubicBezTo>
                <a:close/>
                <a:moveTo>
                  <a:pt x="2057495" y="1700098"/>
                </a:moveTo>
                <a:cubicBezTo>
                  <a:pt x="2057419" y="1711890"/>
                  <a:pt x="2061639" y="1721530"/>
                  <a:pt x="2066877" y="1721530"/>
                </a:cubicBezTo>
                <a:cubicBezTo>
                  <a:pt x="2078812" y="1721530"/>
                  <a:pt x="2078812" y="1711424"/>
                  <a:pt x="2066877" y="1692955"/>
                </a:cubicBezTo>
                <a:lnTo>
                  <a:pt x="2057648" y="1678667"/>
                </a:lnTo>
                <a:lnTo>
                  <a:pt x="2057495" y="1700098"/>
                </a:lnTo>
                <a:close/>
                <a:moveTo>
                  <a:pt x="2276723" y="1688192"/>
                </a:moveTo>
                <a:cubicBezTo>
                  <a:pt x="2276723" y="1693431"/>
                  <a:pt x="2280876" y="1704146"/>
                  <a:pt x="2285952" y="1712005"/>
                </a:cubicBezTo>
                <a:cubicBezTo>
                  <a:pt x="2291029" y="1719863"/>
                  <a:pt x="2295182" y="1722006"/>
                  <a:pt x="2295182" y="1716767"/>
                </a:cubicBezTo>
                <a:cubicBezTo>
                  <a:pt x="2295182" y="1711528"/>
                  <a:pt x="2291029" y="1700813"/>
                  <a:pt x="2285952" y="1692955"/>
                </a:cubicBezTo>
                <a:cubicBezTo>
                  <a:pt x="2280876" y="1685096"/>
                  <a:pt x="2276723" y="1682953"/>
                  <a:pt x="2276723" y="1688192"/>
                </a:cubicBezTo>
                <a:close/>
                <a:moveTo>
                  <a:pt x="930564" y="1699365"/>
                </a:moveTo>
                <a:cubicBezTo>
                  <a:pt x="925411" y="1707709"/>
                  <a:pt x="949690" y="1747142"/>
                  <a:pt x="955519" y="1739884"/>
                </a:cubicBezTo>
                <a:cubicBezTo>
                  <a:pt x="957310" y="1737646"/>
                  <a:pt x="953557" y="1725797"/>
                  <a:pt x="947176" y="1713548"/>
                </a:cubicBezTo>
                <a:cubicBezTo>
                  <a:pt x="940794" y="1701289"/>
                  <a:pt x="933317" y="1694907"/>
                  <a:pt x="930564" y="1699365"/>
                </a:cubicBezTo>
                <a:close/>
                <a:moveTo>
                  <a:pt x="1236955" y="1705737"/>
                </a:moveTo>
                <a:cubicBezTo>
                  <a:pt x="1242784" y="1712766"/>
                  <a:pt x="1244384" y="1722025"/>
                  <a:pt x="1240498" y="1726311"/>
                </a:cubicBezTo>
                <a:cubicBezTo>
                  <a:pt x="1236621" y="1730597"/>
                  <a:pt x="1238612" y="1731140"/>
                  <a:pt x="1244927" y="1727511"/>
                </a:cubicBezTo>
                <a:cubicBezTo>
                  <a:pt x="1257891" y="1720082"/>
                  <a:pt x="1250890" y="1692955"/>
                  <a:pt x="1236021" y="1692955"/>
                </a:cubicBezTo>
                <a:cubicBezTo>
                  <a:pt x="1229935" y="1692955"/>
                  <a:pt x="1230287" y="1697698"/>
                  <a:pt x="1236955" y="1705737"/>
                </a:cubicBezTo>
                <a:close/>
                <a:moveTo>
                  <a:pt x="2028777" y="1706680"/>
                </a:moveTo>
                <a:cubicBezTo>
                  <a:pt x="2028777" y="1714233"/>
                  <a:pt x="2032807" y="1722892"/>
                  <a:pt x="2037721" y="1725940"/>
                </a:cubicBezTo>
                <a:cubicBezTo>
                  <a:pt x="2042646" y="1728978"/>
                  <a:pt x="2046018" y="1722806"/>
                  <a:pt x="2045227" y="1712214"/>
                </a:cubicBezTo>
                <a:cubicBezTo>
                  <a:pt x="2043589" y="1690459"/>
                  <a:pt x="2028777" y="1685477"/>
                  <a:pt x="2028777" y="1706680"/>
                </a:cubicBezTo>
                <a:close/>
                <a:moveTo>
                  <a:pt x="2257377" y="1707242"/>
                </a:moveTo>
                <a:lnTo>
                  <a:pt x="2257082" y="1726292"/>
                </a:lnTo>
                <a:lnTo>
                  <a:pt x="2247852" y="1712005"/>
                </a:lnTo>
                <a:lnTo>
                  <a:pt x="2238623" y="1697717"/>
                </a:lnTo>
                <a:lnTo>
                  <a:pt x="2238470" y="1714386"/>
                </a:lnTo>
                <a:cubicBezTo>
                  <a:pt x="2238394" y="1723549"/>
                  <a:pt x="2233584" y="1731055"/>
                  <a:pt x="2227783" y="1731055"/>
                </a:cubicBezTo>
                <a:cubicBezTo>
                  <a:pt x="2221983" y="1731055"/>
                  <a:pt x="2219706" y="1724625"/>
                  <a:pt x="2222725" y="1716767"/>
                </a:cubicBezTo>
                <a:cubicBezTo>
                  <a:pt x="2228364" y="1702070"/>
                  <a:pt x="2214572" y="1696498"/>
                  <a:pt x="2206181" y="1710080"/>
                </a:cubicBezTo>
                <a:cubicBezTo>
                  <a:pt x="2195855" y="1726778"/>
                  <a:pt x="2216696" y="1741589"/>
                  <a:pt x="2241699" y="1735312"/>
                </a:cubicBezTo>
                <a:cubicBezTo>
                  <a:pt x="2272437" y="1727597"/>
                  <a:pt x="2277923" y="1720206"/>
                  <a:pt x="2266417" y="1702022"/>
                </a:cubicBezTo>
                <a:lnTo>
                  <a:pt x="2257673" y="1688192"/>
                </a:lnTo>
                <a:lnTo>
                  <a:pt x="2257377" y="1707242"/>
                </a:lnTo>
                <a:close/>
                <a:moveTo>
                  <a:pt x="2669277" y="1699279"/>
                </a:moveTo>
                <a:cubicBezTo>
                  <a:pt x="2662695" y="1701937"/>
                  <a:pt x="2659733" y="1708023"/>
                  <a:pt x="2662695" y="1712814"/>
                </a:cubicBezTo>
                <a:cubicBezTo>
                  <a:pt x="2665657" y="1717605"/>
                  <a:pt x="2663895" y="1721530"/>
                  <a:pt x="2658780" y="1721530"/>
                </a:cubicBezTo>
                <a:cubicBezTo>
                  <a:pt x="2653675" y="1721530"/>
                  <a:pt x="2647312" y="1717138"/>
                  <a:pt x="2644645" y="1711766"/>
                </a:cubicBezTo>
                <a:cubicBezTo>
                  <a:pt x="2641987" y="1706394"/>
                  <a:pt x="2640911" y="1707471"/>
                  <a:pt x="2642264" y="1714148"/>
                </a:cubicBezTo>
                <a:cubicBezTo>
                  <a:pt x="2646274" y="1733988"/>
                  <a:pt x="2676459" y="1734807"/>
                  <a:pt x="2676620" y="1715081"/>
                </a:cubicBezTo>
                <a:lnTo>
                  <a:pt x="2676773" y="1697717"/>
                </a:lnTo>
                <a:lnTo>
                  <a:pt x="2686002" y="1712005"/>
                </a:lnTo>
                <a:lnTo>
                  <a:pt x="2695232" y="1726292"/>
                </a:lnTo>
                <a:lnTo>
                  <a:pt x="2695385" y="1709623"/>
                </a:lnTo>
                <a:cubicBezTo>
                  <a:pt x="2695527" y="1692650"/>
                  <a:pt x="2690584" y="1690697"/>
                  <a:pt x="2669277" y="1699279"/>
                </a:cubicBezTo>
                <a:close/>
                <a:moveTo>
                  <a:pt x="2903296" y="1699460"/>
                </a:moveTo>
                <a:cubicBezTo>
                  <a:pt x="2910164" y="1702213"/>
                  <a:pt x="2918384" y="1701870"/>
                  <a:pt x="2921546" y="1698708"/>
                </a:cubicBezTo>
                <a:cubicBezTo>
                  <a:pt x="2924709" y="1695545"/>
                  <a:pt x="2919089" y="1693297"/>
                  <a:pt x="2909049" y="1693707"/>
                </a:cubicBezTo>
                <a:cubicBezTo>
                  <a:pt x="2897953" y="1694164"/>
                  <a:pt x="2895695" y="1696422"/>
                  <a:pt x="2903296" y="1699460"/>
                </a:cubicBezTo>
                <a:close/>
                <a:moveTo>
                  <a:pt x="1743170" y="1713824"/>
                </a:moveTo>
                <a:cubicBezTo>
                  <a:pt x="1743094" y="1722682"/>
                  <a:pt x="1747314" y="1732578"/>
                  <a:pt x="1752552" y="1735817"/>
                </a:cubicBezTo>
                <a:cubicBezTo>
                  <a:pt x="1764611" y="1743266"/>
                  <a:pt x="1764611" y="1730654"/>
                  <a:pt x="1752552" y="1712005"/>
                </a:cubicBezTo>
                <a:lnTo>
                  <a:pt x="1743323" y="1697717"/>
                </a:lnTo>
                <a:lnTo>
                  <a:pt x="1743170" y="1713824"/>
                </a:lnTo>
                <a:close/>
                <a:moveTo>
                  <a:pt x="2009727" y="1716767"/>
                </a:moveTo>
                <a:lnTo>
                  <a:pt x="2009432" y="1735817"/>
                </a:lnTo>
                <a:lnTo>
                  <a:pt x="2000202" y="1721530"/>
                </a:lnTo>
                <a:lnTo>
                  <a:pt x="1990973" y="1707242"/>
                </a:lnTo>
                <a:lnTo>
                  <a:pt x="1990820" y="1719710"/>
                </a:lnTo>
                <a:cubicBezTo>
                  <a:pt x="1990744" y="1726568"/>
                  <a:pt x="1985839" y="1729188"/>
                  <a:pt x="1979914" y="1725530"/>
                </a:cubicBezTo>
                <a:cubicBezTo>
                  <a:pt x="1973361" y="1721472"/>
                  <a:pt x="1970951" y="1724044"/>
                  <a:pt x="1973761" y="1732112"/>
                </a:cubicBezTo>
                <a:cubicBezTo>
                  <a:pt x="1978266" y="1745047"/>
                  <a:pt x="2007832" y="1745332"/>
                  <a:pt x="2021234" y="1732559"/>
                </a:cubicBezTo>
                <a:cubicBezTo>
                  <a:pt x="2024948" y="1729026"/>
                  <a:pt x="2023939" y="1719739"/>
                  <a:pt x="2019005" y="1711928"/>
                </a:cubicBezTo>
                <a:lnTo>
                  <a:pt x="2010023" y="1697717"/>
                </a:lnTo>
                <a:lnTo>
                  <a:pt x="2009727" y="1716767"/>
                </a:lnTo>
                <a:close/>
                <a:moveTo>
                  <a:pt x="2398290" y="1718996"/>
                </a:moveTo>
                <a:cubicBezTo>
                  <a:pt x="2374516" y="1730712"/>
                  <a:pt x="2369639" y="1759630"/>
                  <a:pt x="2391451" y="1759630"/>
                </a:cubicBezTo>
                <a:cubicBezTo>
                  <a:pt x="2395957" y="1759630"/>
                  <a:pt x="2397185" y="1753200"/>
                  <a:pt x="2394175" y="1745342"/>
                </a:cubicBezTo>
                <a:cubicBezTo>
                  <a:pt x="2391156" y="1737484"/>
                  <a:pt x="2393080" y="1731055"/>
                  <a:pt x="2398443" y="1731055"/>
                </a:cubicBezTo>
                <a:cubicBezTo>
                  <a:pt x="2403805" y="1731055"/>
                  <a:pt x="2410349" y="1736417"/>
                  <a:pt x="2412997" y="1742961"/>
                </a:cubicBezTo>
                <a:cubicBezTo>
                  <a:pt x="2415635" y="1749514"/>
                  <a:pt x="2418207" y="1746294"/>
                  <a:pt x="2418693" y="1735817"/>
                </a:cubicBezTo>
                <a:lnTo>
                  <a:pt x="2419598" y="1716767"/>
                </a:lnTo>
                <a:lnTo>
                  <a:pt x="2428827" y="1731055"/>
                </a:lnTo>
                <a:cubicBezTo>
                  <a:pt x="2433904" y="1738913"/>
                  <a:pt x="2438057" y="1741056"/>
                  <a:pt x="2438057" y="1735817"/>
                </a:cubicBezTo>
                <a:cubicBezTo>
                  <a:pt x="2438057" y="1712576"/>
                  <a:pt x="2423674" y="1706499"/>
                  <a:pt x="2398290" y="1718996"/>
                </a:cubicBezTo>
                <a:close/>
                <a:moveTo>
                  <a:pt x="1145334" y="1718729"/>
                </a:moveTo>
                <a:cubicBezTo>
                  <a:pt x="1124331" y="1722777"/>
                  <a:pt x="1113330" y="1759630"/>
                  <a:pt x="1133132" y="1759630"/>
                </a:cubicBezTo>
                <a:cubicBezTo>
                  <a:pt x="1138199" y="1759630"/>
                  <a:pt x="1139714" y="1752124"/>
                  <a:pt x="1136485" y="1742961"/>
                </a:cubicBezTo>
                <a:lnTo>
                  <a:pt x="1130627" y="1726292"/>
                </a:lnTo>
                <a:lnTo>
                  <a:pt x="1143457" y="1738198"/>
                </a:lnTo>
                <a:cubicBezTo>
                  <a:pt x="1162688" y="1756048"/>
                  <a:pt x="1181052" y="1752552"/>
                  <a:pt x="1181052" y="1731055"/>
                </a:cubicBezTo>
                <a:cubicBezTo>
                  <a:pt x="1181052" y="1720577"/>
                  <a:pt x="1177833" y="1712586"/>
                  <a:pt x="1173909" y="1713300"/>
                </a:cubicBezTo>
                <a:cubicBezTo>
                  <a:pt x="1169984" y="1714014"/>
                  <a:pt x="1157126" y="1716453"/>
                  <a:pt x="1145334" y="1718729"/>
                </a:cubicBezTo>
                <a:close/>
                <a:moveTo>
                  <a:pt x="1190577" y="1726292"/>
                </a:moveTo>
                <a:cubicBezTo>
                  <a:pt x="1190577" y="1734150"/>
                  <a:pt x="1194730" y="1740580"/>
                  <a:pt x="1199807" y="1740580"/>
                </a:cubicBezTo>
                <a:cubicBezTo>
                  <a:pt x="1204874" y="1740580"/>
                  <a:pt x="1206560" y="1734150"/>
                  <a:pt x="1203551" y="1726292"/>
                </a:cubicBezTo>
                <a:cubicBezTo>
                  <a:pt x="1200531" y="1718434"/>
                  <a:pt x="1196378" y="1712005"/>
                  <a:pt x="1194321" y="1712005"/>
                </a:cubicBezTo>
                <a:cubicBezTo>
                  <a:pt x="1192263" y="1712005"/>
                  <a:pt x="1190577" y="1718434"/>
                  <a:pt x="1190577" y="1726292"/>
                </a:cubicBezTo>
                <a:close/>
                <a:moveTo>
                  <a:pt x="1416682" y="1717853"/>
                </a:moveTo>
                <a:cubicBezTo>
                  <a:pt x="1410614" y="1727683"/>
                  <a:pt x="1424702" y="1757572"/>
                  <a:pt x="1431750" y="1749828"/>
                </a:cubicBezTo>
                <a:cubicBezTo>
                  <a:pt x="1433998" y="1747361"/>
                  <a:pt x="1432827" y="1737055"/>
                  <a:pt x="1429150" y="1726921"/>
                </a:cubicBezTo>
                <a:cubicBezTo>
                  <a:pt x="1425474" y="1716796"/>
                  <a:pt x="1419863" y="1712709"/>
                  <a:pt x="1416682" y="1717853"/>
                </a:cubicBezTo>
                <a:close/>
                <a:moveTo>
                  <a:pt x="1949434" y="1728826"/>
                </a:moveTo>
                <a:cubicBezTo>
                  <a:pt x="1952425" y="1740694"/>
                  <a:pt x="1958645" y="1752733"/>
                  <a:pt x="1963255" y="1755581"/>
                </a:cubicBezTo>
                <a:cubicBezTo>
                  <a:pt x="1976285" y="1763630"/>
                  <a:pt x="1973113" y="1746209"/>
                  <a:pt x="1957816" y="1725730"/>
                </a:cubicBezTo>
                <a:lnTo>
                  <a:pt x="1943995" y="1707242"/>
                </a:lnTo>
                <a:lnTo>
                  <a:pt x="1949434" y="1728826"/>
                </a:lnTo>
                <a:close/>
                <a:moveTo>
                  <a:pt x="2867740" y="1728673"/>
                </a:moveTo>
                <a:cubicBezTo>
                  <a:pt x="2862348" y="1737922"/>
                  <a:pt x="2857900" y="1740046"/>
                  <a:pt x="2857738" y="1733436"/>
                </a:cubicBezTo>
                <a:cubicBezTo>
                  <a:pt x="2857586" y="1726892"/>
                  <a:pt x="2853300" y="1721530"/>
                  <a:pt x="2848223" y="1721530"/>
                </a:cubicBezTo>
                <a:cubicBezTo>
                  <a:pt x="2843155" y="1721530"/>
                  <a:pt x="2841355" y="1729035"/>
                  <a:pt x="2844241" y="1738198"/>
                </a:cubicBezTo>
                <a:lnTo>
                  <a:pt x="2849480" y="1754867"/>
                </a:lnTo>
                <a:lnTo>
                  <a:pt x="2834421" y="1736379"/>
                </a:lnTo>
                <a:cubicBezTo>
                  <a:pt x="2826134" y="1726206"/>
                  <a:pt x="2819419" y="1721920"/>
                  <a:pt x="2819495" y="1726854"/>
                </a:cubicBezTo>
                <a:cubicBezTo>
                  <a:pt x="2819848" y="1748371"/>
                  <a:pt x="2835812" y="1756420"/>
                  <a:pt x="2869949" y="1752276"/>
                </a:cubicBezTo>
                <a:lnTo>
                  <a:pt x="2906258" y="1747885"/>
                </a:lnTo>
                <a:lnTo>
                  <a:pt x="2900343" y="1732321"/>
                </a:lnTo>
                <a:lnTo>
                  <a:pt x="2894429" y="1716767"/>
                </a:lnTo>
                <a:lnTo>
                  <a:pt x="2906420" y="1728673"/>
                </a:lnTo>
                <a:cubicBezTo>
                  <a:pt x="2913012" y="1735226"/>
                  <a:pt x="2922918" y="1740446"/>
                  <a:pt x="2928414" y="1740275"/>
                </a:cubicBezTo>
                <a:cubicBezTo>
                  <a:pt x="2942473" y="1739846"/>
                  <a:pt x="2904087" y="1712005"/>
                  <a:pt x="2889447" y="1712005"/>
                </a:cubicBezTo>
                <a:cubicBezTo>
                  <a:pt x="2882846" y="1712005"/>
                  <a:pt x="2873083" y="1719510"/>
                  <a:pt x="2867740" y="1728673"/>
                </a:cubicBezTo>
                <a:close/>
                <a:moveTo>
                  <a:pt x="1390602" y="1728854"/>
                </a:moveTo>
                <a:cubicBezTo>
                  <a:pt x="1390602" y="1734969"/>
                  <a:pt x="1384211" y="1737532"/>
                  <a:pt x="1376391" y="1734531"/>
                </a:cubicBezTo>
                <a:cubicBezTo>
                  <a:pt x="1368123" y="1731359"/>
                  <a:pt x="1359608" y="1735798"/>
                  <a:pt x="1356017" y="1745152"/>
                </a:cubicBezTo>
                <a:lnTo>
                  <a:pt x="1349854" y="1761230"/>
                </a:lnTo>
                <a:lnTo>
                  <a:pt x="1342720" y="1749685"/>
                </a:lnTo>
                <a:cubicBezTo>
                  <a:pt x="1333433" y="1734665"/>
                  <a:pt x="1314364" y="1746618"/>
                  <a:pt x="1314545" y="1767335"/>
                </a:cubicBezTo>
                <a:lnTo>
                  <a:pt x="1314698" y="1783442"/>
                </a:lnTo>
                <a:lnTo>
                  <a:pt x="1322918" y="1770459"/>
                </a:lnTo>
                <a:lnTo>
                  <a:pt x="1331147" y="1757477"/>
                </a:lnTo>
                <a:lnTo>
                  <a:pt x="1334862" y="1768621"/>
                </a:lnTo>
                <a:cubicBezTo>
                  <a:pt x="1337024" y="1775108"/>
                  <a:pt x="1345711" y="1777032"/>
                  <a:pt x="1355617" y="1773231"/>
                </a:cubicBezTo>
                <a:cubicBezTo>
                  <a:pt x="1364980" y="1769640"/>
                  <a:pt x="1370390" y="1760820"/>
                  <a:pt x="1367638" y="1753638"/>
                </a:cubicBezTo>
                <a:cubicBezTo>
                  <a:pt x="1364885" y="1746456"/>
                  <a:pt x="1366418" y="1740580"/>
                  <a:pt x="1371057" y="1740580"/>
                </a:cubicBezTo>
                <a:cubicBezTo>
                  <a:pt x="1375696" y="1740580"/>
                  <a:pt x="1381458" y="1745942"/>
                  <a:pt x="1383859" y="1752486"/>
                </a:cubicBezTo>
                <a:lnTo>
                  <a:pt x="1388221" y="1764392"/>
                </a:lnTo>
                <a:lnTo>
                  <a:pt x="1400842" y="1752486"/>
                </a:lnTo>
                <a:lnTo>
                  <a:pt x="1413462" y="1740580"/>
                </a:lnTo>
                <a:lnTo>
                  <a:pt x="1402033" y="1729149"/>
                </a:lnTo>
                <a:lnTo>
                  <a:pt x="1390602" y="1717719"/>
                </a:lnTo>
                <a:lnTo>
                  <a:pt x="1390602" y="1728854"/>
                </a:lnTo>
                <a:close/>
                <a:moveTo>
                  <a:pt x="1611097" y="1737493"/>
                </a:moveTo>
                <a:cubicBezTo>
                  <a:pt x="1604020" y="1745123"/>
                  <a:pt x="1600810" y="1753934"/>
                  <a:pt x="1603953" y="1757077"/>
                </a:cubicBezTo>
                <a:cubicBezTo>
                  <a:pt x="1607106" y="1760230"/>
                  <a:pt x="1609677" y="1759801"/>
                  <a:pt x="1609677" y="1756115"/>
                </a:cubicBezTo>
                <a:cubicBezTo>
                  <a:pt x="1609677" y="1752438"/>
                  <a:pt x="1617555" y="1753648"/>
                  <a:pt x="1627184" y="1758801"/>
                </a:cubicBezTo>
                <a:cubicBezTo>
                  <a:pt x="1646520" y="1769155"/>
                  <a:pt x="1688478" y="1762020"/>
                  <a:pt x="1680848" y="1749676"/>
                </a:cubicBezTo>
                <a:cubicBezTo>
                  <a:pt x="1678210" y="1745399"/>
                  <a:pt x="1680401" y="1739208"/>
                  <a:pt x="1685725" y="1735912"/>
                </a:cubicBezTo>
                <a:cubicBezTo>
                  <a:pt x="1691049" y="1732626"/>
                  <a:pt x="1695402" y="1736865"/>
                  <a:pt x="1695402" y="1745342"/>
                </a:cubicBezTo>
                <a:cubicBezTo>
                  <a:pt x="1695402" y="1753819"/>
                  <a:pt x="1699898" y="1757972"/>
                  <a:pt x="1705394" y="1754581"/>
                </a:cubicBezTo>
                <a:cubicBezTo>
                  <a:pt x="1712290" y="1750314"/>
                  <a:pt x="1712138" y="1744504"/>
                  <a:pt x="1704889" y="1735779"/>
                </a:cubicBezTo>
                <a:lnTo>
                  <a:pt x="1694412" y="1723149"/>
                </a:lnTo>
                <a:lnTo>
                  <a:pt x="1664437" y="1731740"/>
                </a:lnTo>
                <a:cubicBezTo>
                  <a:pt x="1647330" y="1736646"/>
                  <a:pt x="1632214" y="1736750"/>
                  <a:pt x="1629213" y="1731988"/>
                </a:cubicBezTo>
                <a:cubicBezTo>
                  <a:pt x="1626327" y="1727397"/>
                  <a:pt x="1618174" y="1729873"/>
                  <a:pt x="1611097" y="1737493"/>
                </a:cubicBezTo>
                <a:close/>
                <a:moveTo>
                  <a:pt x="2152602" y="1728721"/>
                </a:moveTo>
                <a:cubicBezTo>
                  <a:pt x="2152602" y="1733960"/>
                  <a:pt x="2158527" y="1743170"/>
                  <a:pt x="2165776" y="1749181"/>
                </a:cubicBezTo>
                <a:lnTo>
                  <a:pt x="2178949" y="1760115"/>
                </a:lnTo>
                <a:lnTo>
                  <a:pt x="2185054" y="1744218"/>
                </a:lnTo>
                <a:cubicBezTo>
                  <a:pt x="2188407" y="1735484"/>
                  <a:pt x="2188902" y="1726082"/>
                  <a:pt x="2186169" y="1723339"/>
                </a:cubicBezTo>
                <a:cubicBezTo>
                  <a:pt x="2183425" y="1720596"/>
                  <a:pt x="2181177" y="1723882"/>
                  <a:pt x="2181177" y="1730635"/>
                </a:cubicBezTo>
                <a:lnTo>
                  <a:pt x="2181177" y="1742913"/>
                </a:lnTo>
                <a:lnTo>
                  <a:pt x="2166890" y="1731055"/>
                </a:lnTo>
                <a:cubicBezTo>
                  <a:pt x="2158918" y="1724444"/>
                  <a:pt x="2152602" y="1723406"/>
                  <a:pt x="2152602" y="1728721"/>
                </a:cubicBezTo>
                <a:close/>
                <a:moveTo>
                  <a:pt x="2566940" y="1734569"/>
                </a:moveTo>
                <a:cubicBezTo>
                  <a:pt x="2523487" y="1750952"/>
                  <a:pt x="2514838" y="1758801"/>
                  <a:pt x="2521401" y="1775908"/>
                </a:cubicBezTo>
                <a:lnTo>
                  <a:pt x="2527411" y="1791576"/>
                </a:lnTo>
                <a:lnTo>
                  <a:pt x="2534603" y="1773222"/>
                </a:lnTo>
                <a:cubicBezTo>
                  <a:pt x="2538556" y="1763125"/>
                  <a:pt x="2542089" y="1760230"/>
                  <a:pt x="2542461" y="1766773"/>
                </a:cubicBezTo>
                <a:cubicBezTo>
                  <a:pt x="2542823" y="1773326"/>
                  <a:pt x="2547871" y="1778680"/>
                  <a:pt x="2553672" y="1778680"/>
                </a:cubicBezTo>
                <a:cubicBezTo>
                  <a:pt x="2559472" y="1778680"/>
                  <a:pt x="2561882" y="1772603"/>
                  <a:pt x="2559034" y="1765183"/>
                </a:cubicBezTo>
                <a:cubicBezTo>
                  <a:pt x="2556186" y="1757753"/>
                  <a:pt x="2559796" y="1749400"/>
                  <a:pt x="2567054" y="1746618"/>
                </a:cubicBezTo>
                <a:cubicBezTo>
                  <a:pt x="2576122" y="1743132"/>
                  <a:pt x="2578408" y="1746361"/>
                  <a:pt x="2574360" y="1756915"/>
                </a:cubicBezTo>
                <a:cubicBezTo>
                  <a:pt x="2570436" y="1767145"/>
                  <a:pt x="2572188" y="1769983"/>
                  <a:pt x="2579608" y="1765392"/>
                </a:cubicBezTo>
                <a:cubicBezTo>
                  <a:pt x="2585742" y="1761601"/>
                  <a:pt x="2591057" y="1751257"/>
                  <a:pt x="2591419" y="1742399"/>
                </a:cubicBezTo>
                <a:lnTo>
                  <a:pt x="2592095" y="1726292"/>
                </a:lnTo>
                <a:lnTo>
                  <a:pt x="2600277" y="1745342"/>
                </a:lnTo>
                <a:lnTo>
                  <a:pt x="2608460" y="1764392"/>
                </a:lnTo>
                <a:lnTo>
                  <a:pt x="2609136" y="1742961"/>
                </a:lnTo>
                <a:cubicBezTo>
                  <a:pt x="2609869" y="1719348"/>
                  <a:pt x="2608202" y="1719015"/>
                  <a:pt x="2566940" y="1734569"/>
                </a:cubicBezTo>
                <a:close/>
                <a:moveTo>
                  <a:pt x="1095994" y="1749543"/>
                </a:moveTo>
                <a:lnTo>
                  <a:pt x="1095327" y="1772793"/>
                </a:lnTo>
                <a:lnTo>
                  <a:pt x="1081345" y="1754305"/>
                </a:lnTo>
                <a:cubicBezTo>
                  <a:pt x="1066457" y="1734626"/>
                  <a:pt x="1061399" y="1745961"/>
                  <a:pt x="1075287" y="1767878"/>
                </a:cubicBezTo>
                <a:cubicBezTo>
                  <a:pt x="1088327" y="1788471"/>
                  <a:pt x="1113606" y="1768802"/>
                  <a:pt x="1104262" y="1745342"/>
                </a:cubicBezTo>
                <a:lnTo>
                  <a:pt x="1096670" y="1726292"/>
                </a:lnTo>
                <a:lnTo>
                  <a:pt x="1095994" y="1749543"/>
                </a:lnTo>
                <a:close/>
                <a:moveTo>
                  <a:pt x="723852" y="1745818"/>
                </a:moveTo>
                <a:cubicBezTo>
                  <a:pt x="723852" y="1757629"/>
                  <a:pt x="754190" y="1808664"/>
                  <a:pt x="758590" y="1804264"/>
                </a:cubicBezTo>
                <a:cubicBezTo>
                  <a:pt x="763705" y="1799149"/>
                  <a:pt x="735911" y="1740580"/>
                  <a:pt x="728367" y="1740580"/>
                </a:cubicBezTo>
                <a:cubicBezTo>
                  <a:pt x="725881" y="1740580"/>
                  <a:pt x="723852" y="1742932"/>
                  <a:pt x="723852" y="1745818"/>
                </a:cubicBezTo>
                <a:close/>
                <a:moveTo>
                  <a:pt x="2777395" y="1751581"/>
                </a:moveTo>
                <a:cubicBezTo>
                  <a:pt x="2781729" y="1758572"/>
                  <a:pt x="2779995" y="1759982"/>
                  <a:pt x="2772661" y="1755439"/>
                </a:cubicBezTo>
                <a:cubicBezTo>
                  <a:pt x="2754944" y="1744494"/>
                  <a:pt x="2716492" y="1757639"/>
                  <a:pt x="2711615" y="1776308"/>
                </a:cubicBezTo>
                <a:lnTo>
                  <a:pt x="2707262" y="1792967"/>
                </a:lnTo>
                <a:lnTo>
                  <a:pt x="2706157" y="1775736"/>
                </a:lnTo>
                <a:cubicBezTo>
                  <a:pt x="2705548" y="1766259"/>
                  <a:pt x="2700957" y="1761039"/>
                  <a:pt x="2695947" y="1764135"/>
                </a:cubicBezTo>
                <a:cubicBezTo>
                  <a:pt x="2690936" y="1767230"/>
                  <a:pt x="2689594" y="1777127"/>
                  <a:pt x="2692965" y="1786128"/>
                </a:cubicBezTo>
                <a:lnTo>
                  <a:pt x="2699090" y="1802492"/>
                </a:lnTo>
                <a:lnTo>
                  <a:pt x="2682792" y="1789224"/>
                </a:lnTo>
                <a:cubicBezTo>
                  <a:pt x="2663981" y="1773927"/>
                  <a:pt x="2654827" y="1778108"/>
                  <a:pt x="2666343" y="1796739"/>
                </a:cubicBezTo>
                <a:lnTo>
                  <a:pt x="2674210" y="1809483"/>
                </a:lnTo>
                <a:lnTo>
                  <a:pt x="2708682" y="1798101"/>
                </a:lnTo>
                <a:cubicBezTo>
                  <a:pt x="2727836" y="1791786"/>
                  <a:pt x="2743152" y="1780404"/>
                  <a:pt x="2743152" y="1772498"/>
                </a:cubicBezTo>
                <a:lnTo>
                  <a:pt x="2743152" y="1758267"/>
                </a:lnTo>
                <a:lnTo>
                  <a:pt x="2758545" y="1773660"/>
                </a:lnTo>
                <a:cubicBezTo>
                  <a:pt x="2773499" y="1788614"/>
                  <a:pt x="2792940" y="1790024"/>
                  <a:pt x="2791492" y="1776060"/>
                </a:cubicBezTo>
                <a:cubicBezTo>
                  <a:pt x="2791101" y="1772260"/>
                  <a:pt x="2790777" y="1762725"/>
                  <a:pt x="2790777" y="1754867"/>
                </a:cubicBezTo>
                <a:cubicBezTo>
                  <a:pt x="2790777" y="1747009"/>
                  <a:pt x="2786234" y="1740580"/>
                  <a:pt x="2780691" y="1740580"/>
                </a:cubicBezTo>
                <a:cubicBezTo>
                  <a:pt x="2775147" y="1740580"/>
                  <a:pt x="2773661" y="1745532"/>
                  <a:pt x="2777395" y="1751581"/>
                </a:cubicBezTo>
                <a:close/>
                <a:moveTo>
                  <a:pt x="695277" y="1755057"/>
                </a:moveTo>
                <a:cubicBezTo>
                  <a:pt x="695277" y="1757782"/>
                  <a:pt x="715385" y="1799568"/>
                  <a:pt x="739959" y="1847926"/>
                </a:cubicBezTo>
                <a:cubicBezTo>
                  <a:pt x="765839" y="1898856"/>
                  <a:pt x="786098" y="1929184"/>
                  <a:pt x="788118" y="1920021"/>
                </a:cubicBezTo>
                <a:cubicBezTo>
                  <a:pt x="792290" y="1901076"/>
                  <a:pt x="718166" y="1750105"/>
                  <a:pt x="704698" y="1750105"/>
                </a:cubicBezTo>
                <a:cubicBezTo>
                  <a:pt x="699516" y="1750105"/>
                  <a:pt x="695277" y="1752333"/>
                  <a:pt x="695277" y="1755057"/>
                </a:cubicBezTo>
                <a:close/>
                <a:moveTo>
                  <a:pt x="1016746" y="1765097"/>
                </a:moveTo>
                <a:cubicBezTo>
                  <a:pt x="1002344" y="1772907"/>
                  <a:pt x="990486" y="1786652"/>
                  <a:pt x="990410" y="1795653"/>
                </a:cubicBezTo>
                <a:lnTo>
                  <a:pt x="990257" y="1812017"/>
                </a:lnTo>
                <a:lnTo>
                  <a:pt x="981027" y="1797730"/>
                </a:lnTo>
                <a:cubicBezTo>
                  <a:pt x="975865" y="1789738"/>
                  <a:pt x="971731" y="1788300"/>
                  <a:pt x="971645" y="1794453"/>
                </a:cubicBezTo>
                <a:cubicBezTo>
                  <a:pt x="971569" y="1800758"/>
                  <a:pt x="963359" y="1803340"/>
                  <a:pt x="952452" y="1800492"/>
                </a:cubicBezTo>
                <a:lnTo>
                  <a:pt x="933402" y="1795510"/>
                </a:lnTo>
                <a:lnTo>
                  <a:pt x="933260" y="1813284"/>
                </a:lnTo>
                <a:lnTo>
                  <a:pt x="933107" y="1831067"/>
                </a:lnTo>
                <a:lnTo>
                  <a:pt x="923877" y="1816780"/>
                </a:lnTo>
                <a:lnTo>
                  <a:pt x="914648" y="1802492"/>
                </a:lnTo>
                <a:lnTo>
                  <a:pt x="914495" y="1818570"/>
                </a:lnTo>
                <a:cubicBezTo>
                  <a:pt x="914400" y="1828876"/>
                  <a:pt x="921268" y="1834125"/>
                  <a:pt x="933640" y="1833191"/>
                </a:cubicBezTo>
                <a:cubicBezTo>
                  <a:pt x="944242" y="1832391"/>
                  <a:pt x="951195" y="1827248"/>
                  <a:pt x="949090" y="1821752"/>
                </a:cubicBezTo>
                <a:cubicBezTo>
                  <a:pt x="946718" y="1815579"/>
                  <a:pt x="961539" y="1812312"/>
                  <a:pt x="987857" y="1813198"/>
                </a:cubicBezTo>
                <a:lnTo>
                  <a:pt x="1030462" y="1814636"/>
                </a:lnTo>
                <a:lnTo>
                  <a:pt x="1026119" y="1791891"/>
                </a:lnTo>
                <a:cubicBezTo>
                  <a:pt x="1023728" y="1779384"/>
                  <a:pt x="1025462" y="1769155"/>
                  <a:pt x="1029976" y="1769155"/>
                </a:cubicBezTo>
                <a:cubicBezTo>
                  <a:pt x="1034482" y="1769155"/>
                  <a:pt x="1038177" y="1775451"/>
                  <a:pt x="1038177" y="1783147"/>
                </a:cubicBezTo>
                <a:cubicBezTo>
                  <a:pt x="1038177" y="1791862"/>
                  <a:pt x="1043740" y="1794996"/>
                  <a:pt x="1052932" y="1791472"/>
                </a:cubicBezTo>
                <a:cubicBezTo>
                  <a:pt x="1068686" y="1785423"/>
                  <a:pt x="1068343" y="1758296"/>
                  <a:pt x="1052465" y="1753676"/>
                </a:cubicBezTo>
                <a:cubicBezTo>
                  <a:pt x="1047226" y="1752162"/>
                  <a:pt x="1031148" y="1757296"/>
                  <a:pt x="1016746" y="1765097"/>
                </a:cubicBezTo>
                <a:close/>
                <a:moveTo>
                  <a:pt x="1281065" y="1759630"/>
                </a:moveTo>
                <a:cubicBezTo>
                  <a:pt x="1270587" y="1764135"/>
                  <a:pt x="1267377" y="1768116"/>
                  <a:pt x="1273921" y="1768488"/>
                </a:cubicBezTo>
                <a:cubicBezTo>
                  <a:pt x="1280474" y="1768850"/>
                  <a:pt x="1285827" y="1773698"/>
                  <a:pt x="1285827" y="1779241"/>
                </a:cubicBezTo>
                <a:cubicBezTo>
                  <a:pt x="1285827" y="1784785"/>
                  <a:pt x="1281541" y="1786681"/>
                  <a:pt x="1276302" y="1783442"/>
                </a:cubicBezTo>
                <a:cubicBezTo>
                  <a:pt x="1271064" y="1780203"/>
                  <a:pt x="1266777" y="1782099"/>
                  <a:pt x="1266777" y="1787643"/>
                </a:cubicBezTo>
                <a:cubicBezTo>
                  <a:pt x="1266777" y="1810512"/>
                  <a:pt x="1298658" y="1792100"/>
                  <a:pt x="1302915" y="1766773"/>
                </a:cubicBezTo>
                <a:cubicBezTo>
                  <a:pt x="1304449" y="1757610"/>
                  <a:pt x="1304449" y="1750409"/>
                  <a:pt x="1302915" y="1750771"/>
                </a:cubicBezTo>
                <a:cubicBezTo>
                  <a:pt x="1301372" y="1751143"/>
                  <a:pt x="1291542" y="1755124"/>
                  <a:pt x="1281065" y="1759630"/>
                </a:cubicBezTo>
                <a:close/>
                <a:moveTo>
                  <a:pt x="1536802" y="1763868"/>
                </a:moveTo>
                <a:cubicBezTo>
                  <a:pt x="1530029" y="1771279"/>
                  <a:pt x="1529067" y="1780937"/>
                  <a:pt x="1534277" y="1789176"/>
                </a:cubicBezTo>
                <a:lnTo>
                  <a:pt x="1542707" y="1802492"/>
                </a:lnTo>
                <a:lnTo>
                  <a:pt x="1543612" y="1783442"/>
                </a:lnTo>
                <a:cubicBezTo>
                  <a:pt x="1544098" y="1772965"/>
                  <a:pt x="1546670" y="1769755"/>
                  <a:pt x="1549308" y="1776298"/>
                </a:cubicBezTo>
                <a:cubicBezTo>
                  <a:pt x="1554251" y="1788547"/>
                  <a:pt x="1583027" y="1792634"/>
                  <a:pt x="1593142" y="1782509"/>
                </a:cubicBezTo>
                <a:cubicBezTo>
                  <a:pt x="1600667" y="1774993"/>
                  <a:pt x="1590866" y="1750105"/>
                  <a:pt x="1580379" y="1750105"/>
                </a:cubicBezTo>
                <a:cubicBezTo>
                  <a:pt x="1575873" y="1750105"/>
                  <a:pt x="1574911" y="1757610"/>
                  <a:pt x="1578254" y="1766773"/>
                </a:cubicBezTo>
                <a:lnTo>
                  <a:pt x="1584331" y="1783442"/>
                </a:lnTo>
                <a:lnTo>
                  <a:pt x="1566053" y="1767659"/>
                </a:lnTo>
                <a:lnTo>
                  <a:pt x="1547765" y="1751886"/>
                </a:lnTo>
                <a:lnTo>
                  <a:pt x="1536802" y="1763868"/>
                </a:lnTo>
                <a:close/>
                <a:moveTo>
                  <a:pt x="2301421" y="1762992"/>
                </a:moveTo>
                <a:lnTo>
                  <a:pt x="2274037" y="1774355"/>
                </a:lnTo>
                <a:lnTo>
                  <a:pt x="2289744" y="1787404"/>
                </a:lnTo>
                <a:cubicBezTo>
                  <a:pt x="2298392" y="1794577"/>
                  <a:pt x="2308450" y="1797453"/>
                  <a:pt x="2312099" y="1793805"/>
                </a:cubicBezTo>
                <a:cubicBezTo>
                  <a:pt x="2315747" y="1790157"/>
                  <a:pt x="2312432" y="1783185"/>
                  <a:pt x="2304726" y="1778308"/>
                </a:cubicBezTo>
                <a:cubicBezTo>
                  <a:pt x="2297021" y="1773431"/>
                  <a:pt x="2295220" y="1769383"/>
                  <a:pt x="2300716" y="1769297"/>
                </a:cubicBezTo>
                <a:cubicBezTo>
                  <a:pt x="2306212" y="1769221"/>
                  <a:pt x="2315375" y="1773812"/>
                  <a:pt x="2321071" y="1779508"/>
                </a:cubicBezTo>
                <a:lnTo>
                  <a:pt x="2331425" y="1789862"/>
                </a:lnTo>
                <a:lnTo>
                  <a:pt x="2338340" y="1778680"/>
                </a:lnTo>
                <a:cubicBezTo>
                  <a:pt x="2350141" y="1759591"/>
                  <a:pt x="2330129" y="1751086"/>
                  <a:pt x="2301421" y="1762992"/>
                </a:cubicBezTo>
                <a:close/>
                <a:moveTo>
                  <a:pt x="1505722" y="1769155"/>
                </a:moveTo>
                <a:cubicBezTo>
                  <a:pt x="1505426" y="1777013"/>
                  <a:pt x="1509351" y="1789871"/>
                  <a:pt x="1514427" y="1797730"/>
                </a:cubicBezTo>
                <a:cubicBezTo>
                  <a:pt x="1525676" y="1815141"/>
                  <a:pt x="1525676" y="1800101"/>
                  <a:pt x="1514427" y="1773917"/>
                </a:cubicBezTo>
                <a:cubicBezTo>
                  <a:pt x="1509027" y="1761354"/>
                  <a:pt x="1506065" y="1759734"/>
                  <a:pt x="1505722" y="1769155"/>
                </a:cubicBezTo>
                <a:close/>
                <a:moveTo>
                  <a:pt x="1606439" y="1773364"/>
                </a:moveTo>
                <a:cubicBezTo>
                  <a:pt x="1599829" y="1790595"/>
                  <a:pt x="1617250" y="1803492"/>
                  <a:pt x="1629966" y="1790776"/>
                </a:cubicBezTo>
                <a:cubicBezTo>
                  <a:pt x="1635747" y="1784995"/>
                  <a:pt x="1634109" y="1777575"/>
                  <a:pt x="1625479" y="1770412"/>
                </a:cubicBezTo>
                <a:lnTo>
                  <a:pt x="1611906" y="1759144"/>
                </a:lnTo>
                <a:lnTo>
                  <a:pt x="1606439" y="1773364"/>
                </a:lnTo>
                <a:close/>
                <a:moveTo>
                  <a:pt x="1838277" y="1772326"/>
                </a:moveTo>
                <a:cubicBezTo>
                  <a:pt x="1838277" y="1779318"/>
                  <a:pt x="1844297" y="1785033"/>
                  <a:pt x="1851660" y="1785033"/>
                </a:cubicBezTo>
                <a:cubicBezTo>
                  <a:pt x="1859013" y="1785033"/>
                  <a:pt x="1862842" y="1779318"/>
                  <a:pt x="1860166" y="1772326"/>
                </a:cubicBezTo>
                <a:cubicBezTo>
                  <a:pt x="1857480" y="1765344"/>
                  <a:pt x="1851460" y="1759630"/>
                  <a:pt x="1846783" y="1759630"/>
                </a:cubicBezTo>
                <a:cubicBezTo>
                  <a:pt x="1842107" y="1759630"/>
                  <a:pt x="1838277" y="1765344"/>
                  <a:pt x="1838277" y="1772326"/>
                </a:cubicBezTo>
                <a:close/>
                <a:moveTo>
                  <a:pt x="2495788" y="1767335"/>
                </a:moveTo>
                <a:cubicBezTo>
                  <a:pt x="2495636" y="1774193"/>
                  <a:pt x="2491559" y="1777365"/>
                  <a:pt x="2486749" y="1774393"/>
                </a:cubicBezTo>
                <a:cubicBezTo>
                  <a:pt x="2477481" y="1768669"/>
                  <a:pt x="2452907" y="1789157"/>
                  <a:pt x="2444687" y="1809464"/>
                </a:cubicBezTo>
                <a:lnTo>
                  <a:pt x="2439800" y="1821542"/>
                </a:lnTo>
                <a:lnTo>
                  <a:pt x="2431485" y="1809826"/>
                </a:lnTo>
                <a:lnTo>
                  <a:pt x="2423170" y="1798101"/>
                </a:lnTo>
                <a:lnTo>
                  <a:pt x="2379745" y="1814589"/>
                </a:lnTo>
                <a:cubicBezTo>
                  <a:pt x="2355866" y="1823647"/>
                  <a:pt x="2335711" y="1834277"/>
                  <a:pt x="2334949" y="1838211"/>
                </a:cubicBezTo>
                <a:cubicBezTo>
                  <a:pt x="2331606" y="1855594"/>
                  <a:pt x="2334244" y="1864405"/>
                  <a:pt x="2342807" y="1864405"/>
                </a:cubicBezTo>
                <a:cubicBezTo>
                  <a:pt x="2347875" y="1864405"/>
                  <a:pt x="2349389" y="1856899"/>
                  <a:pt x="2346160" y="1847736"/>
                </a:cubicBezTo>
                <a:lnTo>
                  <a:pt x="2340302" y="1831067"/>
                </a:lnTo>
                <a:lnTo>
                  <a:pt x="2353132" y="1842973"/>
                </a:lnTo>
                <a:cubicBezTo>
                  <a:pt x="2373087" y="1861490"/>
                  <a:pt x="2390708" y="1857042"/>
                  <a:pt x="2390870" y="1833448"/>
                </a:cubicBezTo>
                <a:cubicBezTo>
                  <a:pt x="2390975" y="1818656"/>
                  <a:pt x="2393433" y="1815817"/>
                  <a:pt x="2398805" y="1824295"/>
                </a:cubicBezTo>
                <a:lnTo>
                  <a:pt x="2406596" y="1836572"/>
                </a:lnTo>
                <a:lnTo>
                  <a:pt x="2431999" y="1826914"/>
                </a:lnTo>
                <a:cubicBezTo>
                  <a:pt x="2445973" y="1821599"/>
                  <a:pt x="2457402" y="1813931"/>
                  <a:pt x="2457412" y="1809874"/>
                </a:cubicBezTo>
                <a:cubicBezTo>
                  <a:pt x="2457412" y="1805816"/>
                  <a:pt x="2468404" y="1801854"/>
                  <a:pt x="2481844" y="1801082"/>
                </a:cubicBezTo>
                <a:cubicBezTo>
                  <a:pt x="2513600" y="1799244"/>
                  <a:pt x="2518505" y="1793434"/>
                  <a:pt x="2506190" y="1772250"/>
                </a:cubicBezTo>
                <a:cubicBezTo>
                  <a:pt x="2500208" y="1761973"/>
                  <a:pt x="2495960" y="1759963"/>
                  <a:pt x="2495788" y="1767335"/>
                </a:cubicBezTo>
                <a:close/>
                <a:moveTo>
                  <a:pt x="2905868" y="1763049"/>
                </a:moveTo>
                <a:cubicBezTo>
                  <a:pt x="2917089" y="1772726"/>
                  <a:pt x="2963247" y="1778498"/>
                  <a:pt x="2957703" y="1769536"/>
                </a:cubicBezTo>
                <a:cubicBezTo>
                  <a:pt x="2954331" y="1764087"/>
                  <a:pt x="2940406" y="1759630"/>
                  <a:pt x="2926737" y="1759630"/>
                </a:cubicBezTo>
                <a:cubicBezTo>
                  <a:pt x="2913078" y="1759630"/>
                  <a:pt x="2903687" y="1761173"/>
                  <a:pt x="2905868" y="1763049"/>
                </a:cubicBezTo>
                <a:close/>
                <a:moveTo>
                  <a:pt x="1226972" y="1781061"/>
                </a:moveTo>
                <a:cubicBezTo>
                  <a:pt x="1220057" y="1787614"/>
                  <a:pt x="1201560" y="1794367"/>
                  <a:pt x="1185882" y="1796072"/>
                </a:cubicBezTo>
                <a:cubicBezTo>
                  <a:pt x="1150315" y="1799949"/>
                  <a:pt x="1145619" y="1804454"/>
                  <a:pt x="1161650" y="1819323"/>
                </a:cubicBezTo>
                <a:lnTo>
                  <a:pt x="1174318" y="1831067"/>
                </a:lnTo>
                <a:lnTo>
                  <a:pt x="1166965" y="1818142"/>
                </a:lnTo>
                <a:lnTo>
                  <a:pt x="1159621" y="1805216"/>
                </a:lnTo>
                <a:lnTo>
                  <a:pt x="1181052" y="1812017"/>
                </a:lnTo>
                <a:cubicBezTo>
                  <a:pt x="1195654" y="1816656"/>
                  <a:pt x="1200407" y="1815456"/>
                  <a:pt x="1195969" y="1808274"/>
                </a:cubicBezTo>
                <a:cubicBezTo>
                  <a:pt x="1192387" y="1802473"/>
                  <a:pt x="1193997" y="1797730"/>
                  <a:pt x="1199540" y="1797730"/>
                </a:cubicBezTo>
                <a:cubicBezTo>
                  <a:pt x="1205084" y="1797730"/>
                  <a:pt x="1209694" y="1803092"/>
                  <a:pt x="1209770" y="1809636"/>
                </a:cubicBezTo>
                <a:lnTo>
                  <a:pt x="1209923" y="1821542"/>
                </a:lnTo>
                <a:lnTo>
                  <a:pt x="1218238" y="1808417"/>
                </a:lnTo>
                <a:cubicBezTo>
                  <a:pt x="1222810" y="1801197"/>
                  <a:pt x="1230830" y="1797930"/>
                  <a:pt x="1236059" y="1801168"/>
                </a:cubicBezTo>
                <a:cubicBezTo>
                  <a:pt x="1241279" y="1804397"/>
                  <a:pt x="1247794" y="1798520"/>
                  <a:pt x="1250518" y="1788100"/>
                </a:cubicBezTo>
                <a:cubicBezTo>
                  <a:pt x="1256138" y="1766592"/>
                  <a:pt x="1245603" y="1763440"/>
                  <a:pt x="1226972" y="1781061"/>
                </a:cubicBezTo>
                <a:close/>
                <a:moveTo>
                  <a:pt x="1759696" y="1780613"/>
                </a:moveTo>
                <a:cubicBezTo>
                  <a:pt x="1736798" y="1786690"/>
                  <a:pt x="1723930" y="1795739"/>
                  <a:pt x="1723835" y="1805816"/>
                </a:cubicBezTo>
                <a:cubicBezTo>
                  <a:pt x="1723730" y="1816703"/>
                  <a:pt x="1721453" y="1818027"/>
                  <a:pt x="1716424" y="1810112"/>
                </a:cubicBezTo>
                <a:lnTo>
                  <a:pt x="1709156" y="1798682"/>
                </a:lnTo>
                <a:lnTo>
                  <a:pt x="1666561" y="1809045"/>
                </a:lnTo>
                <a:cubicBezTo>
                  <a:pt x="1643129" y="1814751"/>
                  <a:pt x="1620926" y="1822066"/>
                  <a:pt x="1617221" y="1825323"/>
                </a:cubicBezTo>
                <a:cubicBezTo>
                  <a:pt x="1603258" y="1837544"/>
                  <a:pt x="1624956" y="1852955"/>
                  <a:pt x="1649511" y="1848269"/>
                </a:cubicBezTo>
                <a:lnTo>
                  <a:pt x="1675000" y="1843392"/>
                </a:lnTo>
                <a:lnTo>
                  <a:pt x="1669132" y="1827705"/>
                </a:lnTo>
                <a:lnTo>
                  <a:pt x="1663265" y="1812017"/>
                </a:lnTo>
                <a:lnTo>
                  <a:pt x="1678724" y="1824581"/>
                </a:lnTo>
                <a:lnTo>
                  <a:pt x="1694183" y="1837153"/>
                </a:lnTo>
                <a:lnTo>
                  <a:pt x="1712595" y="1827305"/>
                </a:lnTo>
                <a:cubicBezTo>
                  <a:pt x="1722711" y="1821885"/>
                  <a:pt x="1734388" y="1820513"/>
                  <a:pt x="1738532" y="1824257"/>
                </a:cubicBezTo>
                <a:cubicBezTo>
                  <a:pt x="1742675" y="1828000"/>
                  <a:pt x="1743370" y="1823561"/>
                  <a:pt x="1740084" y="1814398"/>
                </a:cubicBezTo>
                <a:cubicBezTo>
                  <a:pt x="1736789" y="1805235"/>
                  <a:pt x="1737893" y="1797730"/>
                  <a:pt x="1742532" y="1797730"/>
                </a:cubicBezTo>
                <a:cubicBezTo>
                  <a:pt x="1747171" y="1797730"/>
                  <a:pt x="1752390" y="1801911"/>
                  <a:pt x="1754143" y="1807007"/>
                </a:cubicBezTo>
                <a:cubicBezTo>
                  <a:pt x="1759782" y="1823504"/>
                  <a:pt x="1800177" y="1806026"/>
                  <a:pt x="1800177" y="1787090"/>
                </a:cubicBezTo>
                <a:cubicBezTo>
                  <a:pt x="1800177" y="1777232"/>
                  <a:pt x="1799101" y="1769602"/>
                  <a:pt x="1797796" y="1770136"/>
                </a:cubicBezTo>
                <a:cubicBezTo>
                  <a:pt x="1796491" y="1770678"/>
                  <a:pt x="1779346" y="1775393"/>
                  <a:pt x="1759696" y="1780613"/>
                </a:cubicBezTo>
                <a:close/>
                <a:moveTo>
                  <a:pt x="1815779" y="1783442"/>
                </a:moveTo>
                <a:cubicBezTo>
                  <a:pt x="1818799" y="1791300"/>
                  <a:pt x="1822952" y="1797730"/>
                  <a:pt x="1825009" y="1797730"/>
                </a:cubicBezTo>
                <a:cubicBezTo>
                  <a:pt x="1827066" y="1797730"/>
                  <a:pt x="1828752" y="1791300"/>
                  <a:pt x="1828752" y="1783442"/>
                </a:cubicBezTo>
                <a:cubicBezTo>
                  <a:pt x="1828752" y="1775584"/>
                  <a:pt x="1824600" y="1769155"/>
                  <a:pt x="1819523" y="1769155"/>
                </a:cubicBezTo>
                <a:cubicBezTo>
                  <a:pt x="1814455" y="1769155"/>
                  <a:pt x="1812770" y="1775584"/>
                  <a:pt x="1815779" y="1783442"/>
                </a:cubicBezTo>
                <a:close/>
                <a:moveTo>
                  <a:pt x="2033359" y="1784985"/>
                </a:moveTo>
                <a:lnTo>
                  <a:pt x="2017519" y="1800816"/>
                </a:lnTo>
                <a:lnTo>
                  <a:pt x="2008242" y="1787366"/>
                </a:lnTo>
                <a:lnTo>
                  <a:pt x="1998955" y="1773917"/>
                </a:lnTo>
                <a:lnTo>
                  <a:pt x="2004832" y="1797730"/>
                </a:lnTo>
                <a:lnTo>
                  <a:pt x="2010718" y="1821542"/>
                </a:lnTo>
                <a:lnTo>
                  <a:pt x="1995935" y="1803054"/>
                </a:lnTo>
                <a:cubicBezTo>
                  <a:pt x="1980133" y="1783290"/>
                  <a:pt x="1975657" y="1793348"/>
                  <a:pt x="1990096" y="1816170"/>
                </a:cubicBezTo>
                <a:lnTo>
                  <a:pt x="1998755" y="1829838"/>
                </a:lnTo>
                <a:lnTo>
                  <a:pt x="2011385" y="1819361"/>
                </a:lnTo>
                <a:cubicBezTo>
                  <a:pt x="2018328" y="1813589"/>
                  <a:pt x="2028301" y="1808512"/>
                  <a:pt x="2033540" y="1808064"/>
                </a:cubicBezTo>
                <a:cubicBezTo>
                  <a:pt x="2038779" y="1807616"/>
                  <a:pt x="2043598" y="1802968"/>
                  <a:pt x="2044256" y="1797730"/>
                </a:cubicBezTo>
                <a:cubicBezTo>
                  <a:pt x="2047008" y="1775727"/>
                  <a:pt x="2048561" y="1774603"/>
                  <a:pt x="2057352" y="1788205"/>
                </a:cubicBezTo>
                <a:lnTo>
                  <a:pt x="2066582" y="1802492"/>
                </a:lnTo>
                <a:lnTo>
                  <a:pt x="2066735" y="1785823"/>
                </a:lnTo>
                <a:cubicBezTo>
                  <a:pt x="2066915" y="1764849"/>
                  <a:pt x="2053828" y="1764516"/>
                  <a:pt x="2033359" y="1784985"/>
                </a:cubicBezTo>
                <a:close/>
                <a:moveTo>
                  <a:pt x="1004840" y="1788205"/>
                </a:moveTo>
                <a:cubicBezTo>
                  <a:pt x="1008078" y="1793443"/>
                  <a:pt x="1012612" y="1797730"/>
                  <a:pt x="1014927" y="1797730"/>
                </a:cubicBezTo>
                <a:cubicBezTo>
                  <a:pt x="1017241" y="1797730"/>
                  <a:pt x="1019127" y="1793443"/>
                  <a:pt x="1019127" y="1788205"/>
                </a:cubicBezTo>
                <a:cubicBezTo>
                  <a:pt x="1019127" y="1782966"/>
                  <a:pt x="1014584" y="1778680"/>
                  <a:pt x="1009040" y="1778680"/>
                </a:cubicBezTo>
                <a:cubicBezTo>
                  <a:pt x="1003497" y="1778680"/>
                  <a:pt x="1001601" y="1782966"/>
                  <a:pt x="1004840" y="1788205"/>
                </a:cubicBezTo>
                <a:close/>
                <a:moveTo>
                  <a:pt x="2241214" y="1786223"/>
                </a:moveTo>
                <a:cubicBezTo>
                  <a:pt x="2223288" y="1797615"/>
                  <a:pt x="2241480" y="1816665"/>
                  <a:pt x="2264521" y="1810636"/>
                </a:cubicBezTo>
                <a:lnTo>
                  <a:pt x="2285267" y="1805207"/>
                </a:lnTo>
                <a:lnTo>
                  <a:pt x="2272008" y="1791948"/>
                </a:lnTo>
                <a:cubicBezTo>
                  <a:pt x="2256701" y="1776641"/>
                  <a:pt x="2256368" y="1776584"/>
                  <a:pt x="2241214" y="1786223"/>
                </a:cubicBezTo>
                <a:close/>
                <a:moveTo>
                  <a:pt x="2638292" y="1797730"/>
                </a:moveTo>
                <a:cubicBezTo>
                  <a:pt x="2637511" y="1810826"/>
                  <a:pt x="2634710" y="1816189"/>
                  <a:pt x="2632072" y="1809636"/>
                </a:cubicBezTo>
                <a:cubicBezTo>
                  <a:pt x="2625404" y="1793110"/>
                  <a:pt x="2590752" y="1794634"/>
                  <a:pt x="2590752" y="1811455"/>
                </a:cubicBezTo>
                <a:cubicBezTo>
                  <a:pt x="2590752" y="1819008"/>
                  <a:pt x="2595763" y="1828276"/>
                  <a:pt x="2601897" y="1832067"/>
                </a:cubicBezTo>
                <a:cubicBezTo>
                  <a:pt x="2609393" y="1836696"/>
                  <a:pt x="2611050" y="1833763"/>
                  <a:pt x="2606955" y="1823104"/>
                </a:cubicBezTo>
                <a:cubicBezTo>
                  <a:pt x="2603611" y="1814389"/>
                  <a:pt x="2605030" y="1807255"/>
                  <a:pt x="2610098" y="1807255"/>
                </a:cubicBezTo>
                <a:cubicBezTo>
                  <a:pt x="2615175" y="1807255"/>
                  <a:pt x="2619327" y="1811541"/>
                  <a:pt x="2619327" y="1816780"/>
                </a:cubicBezTo>
                <a:cubicBezTo>
                  <a:pt x="2619327" y="1827828"/>
                  <a:pt x="2644788" y="1829743"/>
                  <a:pt x="2650912" y="1819161"/>
                </a:cubicBezTo>
                <a:cubicBezTo>
                  <a:pt x="2653179" y="1815227"/>
                  <a:pt x="2651598" y="1803444"/>
                  <a:pt x="2647379" y="1792967"/>
                </a:cubicBezTo>
                <a:lnTo>
                  <a:pt x="2639720" y="1773917"/>
                </a:lnTo>
                <a:lnTo>
                  <a:pt x="2638292" y="1797730"/>
                </a:lnTo>
                <a:close/>
                <a:moveTo>
                  <a:pt x="1438227" y="1807255"/>
                </a:moveTo>
                <a:cubicBezTo>
                  <a:pt x="1438227" y="1817837"/>
                  <a:pt x="1444581" y="1826305"/>
                  <a:pt x="1452515" y="1826305"/>
                </a:cubicBezTo>
                <a:cubicBezTo>
                  <a:pt x="1460373" y="1826305"/>
                  <a:pt x="1466802" y="1821761"/>
                  <a:pt x="1466802" y="1816218"/>
                </a:cubicBezTo>
                <a:cubicBezTo>
                  <a:pt x="1466802" y="1810674"/>
                  <a:pt x="1462564" y="1808750"/>
                  <a:pt x="1457382" y="1811950"/>
                </a:cubicBezTo>
                <a:cubicBezTo>
                  <a:pt x="1451991" y="1815284"/>
                  <a:pt x="1450391" y="1811464"/>
                  <a:pt x="1453639" y="1802987"/>
                </a:cubicBezTo>
                <a:cubicBezTo>
                  <a:pt x="1456763" y="1794853"/>
                  <a:pt x="1454572" y="1788205"/>
                  <a:pt x="1448772" y="1788205"/>
                </a:cubicBezTo>
                <a:cubicBezTo>
                  <a:pt x="1442971" y="1788205"/>
                  <a:pt x="1438227" y="1796777"/>
                  <a:pt x="1438227" y="1807255"/>
                </a:cubicBezTo>
                <a:close/>
                <a:moveTo>
                  <a:pt x="1757315" y="1797730"/>
                </a:moveTo>
                <a:cubicBezTo>
                  <a:pt x="1760554" y="1802968"/>
                  <a:pt x="1765087" y="1807255"/>
                  <a:pt x="1767402" y="1807255"/>
                </a:cubicBezTo>
                <a:cubicBezTo>
                  <a:pt x="1769716" y="1807255"/>
                  <a:pt x="1771602" y="1802968"/>
                  <a:pt x="1771602" y="1797730"/>
                </a:cubicBezTo>
                <a:cubicBezTo>
                  <a:pt x="1771602" y="1792491"/>
                  <a:pt x="1767059" y="1788205"/>
                  <a:pt x="1761516" y="1788205"/>
                </a:cubicBezTo>
                <a:cubicBezTo>
                  <a:pt x="1755972" y="1788205"/>
                  <a:pt x="1754076" y="1792491"/>
                  <a:pt x="1757315" y="1797730"/>
                </a:cubicBezTo>
                <a:close/>
                <a:moveTo>
                  <a:pt x="1409948" y="1802492"/>
                </a:moveTo>
                <a:cubicBezTo>
                  <a:pt x="1409948" y="1807731"/>
                  <a:pt x="1414101" y="1818446"/>
                  <a:pt x="1419177" y="1826305"/>
                </a:cubicBezTo>
                <a:cubicBezTo>
                  <a:pt x="1424254" y="1834163"/>
                  <a:pt x="1428407" y="1836306"/>
                  <a:pt x="1428407" y="1831067"/>
                </a:cubicBezTo>
                <a:cubicBezTo>
                  <a:pt x="1428407" y="1825828"/>
                  <a:pt x="1424254" y="1815113"/>
                  <a:pt x="1419177" y="1807255"/>
                </a:cubicBezTo>
                <a:cubicBezTo>
                  <a:pt x="1414101" y="1799396"/>
                  <a:pt x="1409948" y="1797253"/>
                  <a:pt x="1409948" y="1802492"/>
                </a:cubicBezTo>
                <a:close/>
                <a:moveTo>
                  <a:pt x="2940796" y="1804035"/>
                </a:moveTo>
                <a:cubicBezTo>
                  <a:pt x="2947350" y="1806683"/>
                  <a:pt x="2958065" y="1806683"/>
                  <a:pt x="2964609" y="1804035"/>
                </a:cubicBezTo>
                <a:cubicBezTo>
                  <a:pt x="2971162" y="1801397"/>
                  <a:pt x="2965799" y="1799234"/>
                  <a:pt x="2952702" y="1799234"/>
                </a:cubicBezTo>
                <a:cubicBezTo>
                  <a:pt x="2939606" y="1799234"/>
                  <a:pt x="2934253" y="1801397"/>
                  <a:pt x="2940796" y="1804035"/>
                </a:cubicBezTo>
                <a:close/>
                <a:moveTo>
                  <a:pt x="1359646" y="1813817"/>
                </a:moveTo>
                <a:cubicBezTo>
                  <a:pt x="1349702" y="1816418"/>
                  <a:pt x="1343425" y="1826543"/>
                  <a:pt x="1344082" y="1838906"/>
                </a:cubicBezTo>
                <a:lnTo>
                  <a:pt x="1345187" y="1859642"/>
                </a:lnTo>
                <a:lnTo>
                  <a:pt x="1349540" y="1842973"/>
                </a:lnTo>
                <a:cubicBezTo>
                  <a:pt x="1354531" y="1823876"/>
                  <a:pt x="1371219" y="1820370"/>
                  <a:pt x="1372219" y="1838211"/>
                </a:cubicBezTo>
                <a:cubicBezTo>
                  <a:pt x="1372591" y="1844764"/>
                  <a:pt x="1376572" y="1841544"/>
                  <a:pt x="1381077" y="1831067"/>
                </a:cubicBezTo>
                <a:cubicBezTo>
                  <a:pt x="1385583" y="1820590"/>
                  <a:pt x="1389564" y="1817380"/>
                  <a:pt x="1389936" y="1823923"/>
                </a:cubicBezTo>
                <a:cubicBezTo>
                  <a:pt x="1390298" y="1830476"/>
                  <a:pt x="1394755" y="1835830"/>
                  <a:pt x="1399832" y="1835830"/>
                </a:cubicBezTo>
                <a:cubicBezTo>
                  <a:pt x="1404899" y="1835830"/>
                  <a:pt x="1406585" y="1829400"/>
                  <a:pt x="1403575" y="1821542"/>
                </a:cubicBezTo>
                <a:cubicBezTo>
                  <a:pt x="1398051" y="1807169"/>
                  <a:pt x="1390317" y="1805807"/>
                  <a:pt x="1359646" y="1813817"/>
                </a:cubicBezTo>
                <a:close/>
                <a:moveTo>
                  <a:pt x="2173834" y="1818570"/>
                </a:moveTo>
                <a:cubicBezTo>
                  <a:pt x="2175910" y="1824790"/>
                  <a:pt x="2182806" y="1830896"/>
                  <a:pt x="2189150" y="1832143"/>
                </a:cubicBezTo>
                <a:cubicBezTo>
                  <a:pt x="2195503" y="1833382"/>
                  <a:pt x="2196284" y="1832210"/>
                  <a:pt x="2190884" y="1829543"/>
                </a:cubicBezTo>
                <a:cubicBezTo>
                  <a:pt x="2185483" y="1826866"/>
                  <a:pt x="2183483" y="1820761"/>
                  <a:pt x="2186445" y="1815970"/>
                </a:cubicBezTo>
                <a:cubicBezTo>
                  <a:pt x="2189407" y="1811179"/>
                  <a:pt x="2186931" y="1807255"/>
                  <a:pt x="2180949" y="1807255"/>
                </a:cubicBezTo>
                <a:cubicBezTo>
                  <a:pt x="2174958" y="1807255"/>
                  <a:pt x="2171757" y="1812341"/>
                  <a:pt x="2173834" y="1818570"/>
                </a:cubicBezTo>
                <a:close/>
                <a:moveTo>
                  <a:pt x="761952" y="1825743"/>
                </a:moveTo>
                <a:cubicBezTo>
                  <a:pt x="761952" y="1830677"/>
                  <a:pt x="766191" y="1837325"/>
                  <a:pt x="771373" y="1840525"/>
                </a:cubicBezTo>
                <a:cubicBezTo>
                  <a:pt x="776764" y="1843859"/>
                  <a:pt x="778364" y="1840039"/>
                  <a:pt x="775116" y="1831562"/>
                </a:cubicBezTo>
                <a:cubicBezTo>
                  <a:pt x="768782" y="1815065"/>
                  <a:pt x="761952" y="1812046"/>
                  <a:pt x="761952" y="1825743"/>
                </a:cubicBezTo>
                <a:close/>
                <a:moveTo>
                  <a:pt x="1097709" y="1823618"/>
                </a:moveTo>
                <a:cubicBezTo>
                  <a:pt x="1083583" y="1828686"/>
                  <a:pt x="1081592" y="1854880"/>
                  <a:pt x="1095327" y="1854880"/>
                </a:cubicBezTo>
                <a:cubicBezTo>
                  <a:pt x="1100566" y="1854880"/>
                  <a:pt x="1105157" y="1847374"/>
                  <a:pt x="1105519" y="1838211"/>
                </a:cubicBezTo>
                <a:lnTo>
                  <a:pt x="1106195" y="1821542"/>
                </a:lnTo>
                <a:lnTo>
                  <a:pt x="1114377" y="1840592"/>
                </a:lnTo>
                <a:lnTo>
                  <a:pt x="1122559" y="1859642"/>
                </a:lnTo>
                <a:lnTo>
                  <a:pt x="1123236" y="1843535"/>
                </a:lnTo>
                <a:cubicBezTo>
                  <a:pt x="1124007" y="1824866"/>
                  <a:pt x="1114635" y="1817551"/>
                  <a:pt x="1097709" y="1823618"/>
                </a:cubicBezTo>
                <a:close/>
                <a:moveTo>
                  <a:pt x="1280065" y="1822628"/>
                </a:moveTo>
                <a:cubicBezTo>
                  <a:pt x="1268768" y="1827295"/>
                  <a:pt x="1273807" y="1873930"/>
                  <a:pt x="1285618" y="1873930"/>
                </a:cubicBezTo>
                <a:cubicBezTo>
                  <a:pt x="1289523" y="1873930"/>
                  <a:pt x="1290542" y="1862576"/>
                  <a:pt x="1287885" y="1848698"/>
                </a:cubicBezTo>
                <a:cubicBezTo>
                  <a:pt x="1284561" y="1831286"/>
                  <a:pt x="1286447" y="1825562"/>
                  <a:pt x="1293971" y="1830210"/>
                </a:cubicBezTo>
                <a:cubicBezTo>
                  <a:pt x="1299972" y="1833924"/>
                  <a:pt x="1304877" y="1832410"/>
                  <a:pt x="1304877" y="1826866"/>
                </a:cubicBezTo>
                <a:cubicBezTo>
                  <a:pt x="1304877" y="1816389"/>
                  <a:pt x="1298019" y="1815217"/>
                  <a:pt x="1280065" y="1822628"/>
                </a:cubicBezTo>
                <a:close/>
                <a:moveTo>
                  <a:pt x="2116884" y="1831715"/>
                </a:moveTo>
                <a:cubicBezTo>
                  <a:pt x="2099358" y="1850612"/>
                  <a:pt x="2102368" y="1864405"/>
                  <a:pt x="2124027" y="1864405"/>
                </a:cubicBezTo>
                <a:cubicBezTo>
                  <a:pt x="2143382" y="1864405"/>
                  <a:pt x="2148469" y="1849412"/>
                  <a:pt x="2135791" y="1829743"/>
                </a:cubicBezTo>
                <a:lnTo>
                  <a:pt x="2128790" y="1818885"/>
                </a:lnTo>
                <a:lnTo>
                  <a:pt x="2116884" y="1831715"/>
                </a:lnTo>
                <a:close/>
                <a:moveTo>
                  <a:pt x="2544880" y="1840630"/>
                </a:moveTo>
                <a:cubicBezTo>
                  <a:pt x="2550852" y="1853756"/>
                  <a:pt x="2557025" y="1863204"/>
                  <a:pt x="2558587" y="1861652"/>
                </a:cubicBezTo>
                <a:cubicBezTo>
                  <a:pt x="2564378" y="1855851"/>
                  <a:pt x="2550128" y="1816780"/>
                  <a:pt x="2542223" y="1816780"/>
                </a:cubicBezTo>
                <a:cubicBezTo>
                  <a:pt x="2537708" y="1816780"/>
                  <a:pt x="2538898" y="1827514"/>
                  <a:pt x="2544880" y="1840630"/>
                </a:cubicBezTo>
                <a:close/>
                <a:moveTo>
                  <a:pt x="1039368" y="1835087"/>
                </a:moveTo>
                <a:cubicBezTo>
                  <a:pt x="1033120" y="1838954"/>
                  <a:pt x="1030757" y="1849269"/>
                  <a:pt x="1034110" y="1858023"/>
                </a:cubicBezTo>
                <a:cubicBezTo>
                  <a:pt x="1043159" y="1881597"/>
                  <a:pt x="1056170" y="1877311"/>
                  <a:pt x="1050865" y="1852498"/>
                </a:cubicBezTo>
                <a:lnTo>
                  <a:pt x="1046293" y="1831067"/>
                </a:lnTo>
                <a:lnTo>
                  <a:pt x="1061285" y="1849555"/>
                </a:lnTo>
                <a:lnTo>
                  <a:pt x="1076277" y="1868043"/>
                </a:lnTo>
                <a:lnTo>
                  <a:pt x="1076277" y="1852955"/>
                </a:lnTo>
                <a:cubicBezTo>
                  <a:pt x="1076277" y="1835153"/>
                  <a:pt x="1055522" y="1825114"/>
                  <a:pt x="1039368" y="1835087"/>
                </a:cubicBezTo>
                <a:close/>
                <a:moveTo>
                  <a:pt x="1314402" y="1840030"/>
                </a:moveTo>
                <a:cubicBezTo>
                  <a:pt x="1314402" y="1847583"/>
                  <a:pt x="1318432" y="1856242"/>
                  <a:pt x="1323346" y="1859290"/>
                </a:cubicBezTo>
                <a:cubicBezTo>
                  <a:pt x="1328271" y="1862328"/>
                  <a:pt x="1331643" y="1856156"/>
                  <a:pt x="1330852" y="1845564"/>
                </a:cubicBezTo>
                <a:cubicBezTo>
                  <a:pt x="1329214" y="1823809"/>
                  <a:pt x="1314402" y="1818827"/>
                  <a:pt x="1314402" y="1840030"/>
                </a:cubicBezTo>
                <a:close/>
                <a:moveTo>
                  <a:pt x="1564434" y="1838744"/>
                </a:moveTo>
                <a:cubicBezTo>
                  <a:pt x="1547403" y="1843897"/>
                  <a:pt x="1533477" y="1851374"/>
                  <a:pt x="1533477" y="1855365"/>
                </a:cubicBezTo>
                <a:cubicBezTo>
                  <a:pt x="1533477" y="1859356"/>
                  <a:pt x="1524905" y="1860375"/>
                  <a:pt x="1514427" y="1857642"/>
                </a:cubicBezTo>
                <a:cubicBezTo>
                  <a:pt x="1493272" y="1852108"/>
                  <a:pt x="1486995" y="1877149"/>
                  <a:pt x="1506522" y="1889217"/>
                </a:cubicBezTo>
                <a:cubicBezTo>
                  <a:pt x="1514018" y="1893846"/>
                  <a:pt x="1515675" y="1890913"/>
                  <a:pt x="1511579" y="1880254"/>
                </a:cubicBezTo>
                <a:cubicBezTo>
                  <a:pt x="1508236" y="1871539"/>
                  <a:pt x="1509655" y="1864405"/>
                  <a:pt x="1514723" y="1864405"/>
                </a:cubicBezTo>
                <a:cubicBezTo>
                  <a:pt x="1519800" y="1864405"/>
                  <a:pt x="1523952" y="1868310"/>
                  <a:pt x="1523952" y="1873091"/>
                </a:cubicBezTo>
                <a:cubicBezTo>
                  <a:pt x="1523952" y="1877863"/>
                  <a:pt x="1531458" y="1880664"/>
                  <a:pt x="1540621" y="1879321"/>
                </a:cubicBezTo>
                <a:cubicBezTo>
                  <a:pt x="1549784" y="1877978"/>
                  <a:pt x="1557290" y="1872282"/>
                  <a:pt x="1557290" y="1866671"/>
                </a:cubicBezTo>
                <a:cubicBezTo>
                  <a:pt x="1557290" y="1861061"/>
                  <a:pt x="1560500" y="1853251"/>
                  <a:pt x="1564434" y="1849326"/>
                </a:cubicBezTo>
                <a:cubicBezTo>
                  <a:pt x="1568368" y="1845393"/>
                  <a:pt x="1571577" y="1847183"/>
                  <a:pt x="1571577" y="1853289"/>
                </a:cubicBezTo>
                <a:cubicBezTo>
                  <a:pt x="1571577" y="1859404"/>
                  <a:pt x="1576121" y="1864405"/>
                  <a:pt x="1581664" y="1864405"/>
                </a:cubicBezTo>
                <a:cubicBezTo>
                  <a:pt x="1587208" y="1864405"/>
                  <a:pt x="1589104" y="1860118"/>
                  <a:pt x="1585865" y="1854880"/>
                </a:cubicBezTo>
                <a:cubicBezTo>
                  <a:pt x="1582626" y="1849641"/>
                  <a:pt x="1584160" y="1845355"/>
                  <a:pt x="1589275" y="1845355"/>
                </a:cubicBezTo>
                <a:cubicBezTo>
                  <a:pt x="1594380" y="1845355"/>
                  <a:pt x="1600724" y="1850717"/>
                  <a:pt x="1603372" y="1857261"/>
                </a:cubicBezTo>
                <a:cubicBezTo>
                  <a:pt x="1606325" y="1864595"/>
                  <a:pt x="1608458" y="1862976"/>
                  <a:pt x="1608925" y="1853060"/>
                </a:cubicBezTo>
                <a:cubicBezTo>
                  <a:pt x="1609963" y="1830877"/>
                  <a:pt x="1600495" y="1827828"/>
                  <a:pt x="1564434" y="1838744"/>
                </a:cubicBezTo>
                <a:close/>
                <a:moveTo>
                  <a:pt x="2962227" y="1830048"/>
                </a:moveTo>
                <a:cubicBezTo>
                  <a:pt x="2962227" y="1832105"/>
                  <a:pt x="2968657" y="1836258"/>
                  <a:pt x="2976515" y="1839278"/>
                </a:cubicBezTo>
                <a:cubicBezTo>
                  <a:pt x="2984373" y="1842287"/>
                  <a:pt x="2990802" y="1840602"/>
                  <a:pt x="2990802" y="1835534"/>
                </a:cubicBezTo>
                <a:cubicBezTo>
                  <a:pt x="2990802" y="1830457"/>
                  <a:pt x="2984373" y="1826305"/>
                  <a:pt x="2976515" y="1826305"/>
                </a:cubicBezTo>
                <a:cubicBezTo>
                  <a:pt x="2968657" y="1826305"/>
                  <a:pt x="2962227" y="1827990"/>
                  <a:pt x="2962227" y="1830048"/>
                </a:cubicBezTo>
                <a:close/>
                <a:moveTo>
                  <a:pt x="1860214" y="1843373"/>
                </a:moveTo>
                <a:cubicBezTo>
                  <a:pt x="1852689" y="1848155"/>
                  <a:pt x="1851832" y="1855403"/>
                  <a:pt x="1857680" y="1864652"/>
                </a:cubicBezTo>
                <a:lnTo>
                  <a:pt x="1866557" y="1878692"/>
                </a:lnTo>
                <a:lnTo>
                  <a:pt x="1866852" y="1859642"/>
                </a:lnTo>
                <a:lnTo>
                  <a:pt x="1867148" y="1840592"/>
                </a:lnTo>
                <a:lnTo>
                  <a:pt x="1876377" y="1854880"/>
                </a:lnTo>
                <a:lnTo>
                  <a:pt x="1885607" y="1869167"/>
                </a:lnTo>
                <a:lnTo>
                  <a:pt x="1885760" y="1852498"/>
                </a:lnTo>
                <a:cubicBezTo>
                  <a:pt x="1885912" y="1834563"/>
                  <a:pt x="1878330" y="1831858"/>
                  <a:pt x="1860214" y="1843373"/>
                </a:cubicBezTo>
                <a:close/>
                <a:moveTo>
                  <a:pt x="2509276" y="1846183"/>
                </a:moveTo>
                <a:cubicBezTo>
                  <a:pt x="2505761" y="1851879"/>
                  <a:pt x="2507904" y="1861528"/>
                  <a:pt x="2514038" y="1867614"/>
                </a:cubicBezTo>
                <a:lnTo>
                  <a:pt x="2525202" y="1878692"/>
                </a:lnTo>
                <a:lnTo>
                  <a:pt x="2518096" y="1859642"/>
                </a:lnTo>
                <a:lnTo>
                  <a:pt x="2510990" y="1840592"/>
                </a:lnTo>
                <a:lnTo>
                  <a:pt x="2527278" y="1853841"/>
                </a:lnTo>
                <a:lnTo>
                  <a:pt x="2543566" y="1867100"/>
                </a:lnTo>
                <a:lnTo>
                  <a:pt x="2537565" y="1851460"/>
                </a:lnTo>
                <a:cubicBezTo>
                  <a:pt x="2530659" y="1833467"/>
                  <a:pt x="2518534" y="1831200"/>
                  <a:pt x="2509276" y="1846183"/>
                </a:cubicBezTo>
                <a:close/>
                <a:moveTo>
                  <a:pt x="981847" y="1859642"/>
                </a:moveTo>
                <a:cubicBezTo>
                  <a:pt x="981551" y="1870119"/>
                  <a:pt x="985476" y="1885121"/>
                  <a:pt x="990552" y="1892980"/>
                </a:cubicBezTo>
                <a:lnTo>
                  <a:pt x="999782" y="1907267"/>
                </a:lnTo>
                <a:lnTo>
                  <a:pt x="999258" y="1892980"/>
                </a:lnTo>
                <a:cubicBezTo>
                  <a:pt x="998972" y="1885121"/>
                  <a:pt x="995058" y="1870119"/>
                  <a:pt x="990552" y="1859642"/>
                </a:cubicBezTo>
                <a:lnTo>
                  <a:pt x="982370" y="1840592"/>
                </a:lnTo>
                <a:lnTo>
                  <a:pt x="981847" y="1859642"/>
                </a:lnTo>
                <a:close/>
                <a:moveTo>
                  <a:pt x="1812617" y="1852012"/>
                </a:moveTo>
                <a:cubicBezTo>
                  <a:pt x="1806369" y="1854270"/>
                  <a:pt x="1803606" y="1862261"/>
                  <a:pt x="1806493" y="1869786"/>
                </a:cubicBezTo>
                <a:cubicBezTo>
                  <a:pt x="1812312" y="1884950"/>
                  <a:pt x="1834248" y="1888150"/>
                  <a:pt x="1842373" y="1875006"/>
                </a:cubicBezTo>
                <a:cubicBezTo>
                  <a:pt x="1849250" y="1863871"/>
                  <a:pt x="1827133" y="1846783"/>
                  <a:pt x="1812617" y="1852012"/>
                </a:cubicBezTo>
                <a:close/>
                <a:moveTo>
                  <a:pt x="2076402" y="1865995"/>
                </a:moveTo>
                <a:cubicBezTo>
                  <a:pt x="2076402" y="1877339"/>
                  <a:pt x="2079384" y="1883645"/>
                  <a:pt x="2083032" y="1880007"/>
                </a:cubicBezTo>
                <a:cubicBezTo>
                  <a:pt x="2093319" y="1869710"/>
                  <a:pt x="2094767" y="1845355"/>
                  <a:pt x="2085089" y="1845355"/>
                </a:cubicBezTo>
                <a:cubicBezTo>
                  <a:pt x="2080308" y="1845355"/>
                  <a:pt x="2076402" y="1854641"/>
                  <a:pt x="2076402" y="1865995"/>
                </a:cubicBezTo>
                <a:close/>
                <a:moveTo>
                  <a:pt x="2290982" y="1865909"/>
                </a:moveTo>
                <a:cubicBezTo>
                  <a:pt x="2300383" y="1896447"/>
                  <a:pt x="2304583" y="1899485"/>
                  <a:pt x="2314889" y="1883178"/>
                </a:cubicBezTo>
                <a:cubicBezTo>
                  <a:pt x="2326691" y="1864500"/>
                  <a:pt x="2321433" y="1850841"/>
                  <a:pt x="2300916" y="1846859"/>
                </a:cubicBezTo>
                <a:lnTo>
                  <a:pt x="2284114" y="1843602"/>
                </a:lnTo>
                <a:lnTo>
                  <a:pt x="2290982" y="1865909"/>
                </a:lnTo>
                <a:close/>
                <a:moveTo>
                  <a:pt x="2475224" y="1862833"/>
                </a:moveTo>
                <a:cubicBezTo>
                  <a:pt x="2467718" y="1874854"/>
                  <a:pt x="2456793" y="1878873"/>
                  <a:pt x="2440248" y="1875711"/>
                </a:cubicBezTo>
                <a:lnTo>
                  <a:pt x="2416188" y="1871110"/>
                </a:lnTo>
                <a:lnTo>
                  <a:pt x="2422503" y="1887588"/>
                </a:lnTo>
                <a:cubicBezTo>
                  <a:pt x="2425980" y="1896647"/>
                  <a:pt x="2428827" y="1908000"/>
                  <a:pt x="2428827" y="1912811"/>
                </a:cubicBezTo>
                <a:cubicBezTo>
                  <a:pt x="2428827" y="1917621"/>
                  <a:pt x="2432714" y="1921555"/>
                  <a:pt x="2437457" y="1921555"/>
                </a:cubicBezTo>
                <a:cubicBezTo>
                  <a:pt x="2442210" y="1921555"/>
                  <a:pt x="2443982" y="1911915"/>
                  <a:pt x="2441401" y="1900123"/>
                </a:cubicBezTo>
                <a:lnTo>
                  <a:pt x="2436705" y="1878692"/>
                </a:lnTo>
                <a:lnTo>
                  <a:pt x="2445858" y="1891617"/>
                </a:lnTo>
                <a:lnTo>
                  <a:pt x="2455021" y="1904543"/>
                </a:lnTo>
                <a:lnTo>
                  <a:pt x="2461632" y="1893837"/>
                </a:lnTo>
                <a:cubicBezTo>
                  <a:pt x="2465270" y="1887960"/>
                  <a:pt x="2472233" y="1885607"/>
                  <a:pt x="2477110" y="1888627"/>
                </a:cubicBezTo>
                <a:cubicBezTo>
                  <a:pt x="2481986" y="1891636"/>
                  <a:pt x="2485977" y="1889312"/>
                  <a:pt x="2485977" y="1883455"/>
                </a:cubicBezTo>
                <a:cubicBezTo>
                  <a:pt x="2485977" y="1877597"/>
                  <a:pt x="2489864" y="1875206"/>
                  <a:pt x="2494617" y="1878139"/>
                </a:cubicBezTo>
                <a:cubicBezTo>
                  <a:pt x="2499360" y="1881083"/>
                  <a:pt x="2501008" y="1874901"/>
                  <a:pt x="2498265" y="1864414"/>
                </a:cubicBezTo>
                <a:cubicBezTo>
                  <a:pt x="2492121" y="1840916"/>
                  <a:pt x="2489044" y="1840697"/>
                  <a:pt x="2475224" y="1862833"/>
                </a:cubicBezTo>
                <a:close/>
                <a:moveTo>
                  <a:pt x="2911897" y="1862709"/>
                </a:moveTo>
                <a:cubicBezTo>
                  <a:pt x="2866292" y="1880492"/>
                  <a:pt x="2871016" y="1898685"/>
                  <a:pt x="2920232" y="1894808"/>
                </a:cubicBezTo>
                <a:cubicBezTo>
                  <a:pt x="2940710" y="1893199"/>
                  <a:pt x="2973543" y="1898609"/>
                  <a:pt x="2993184" y="1906848"/>
                </a:cubicBezTo>
                <a:cubicBezTo>
                  <a:pt x="3012834" y="1915078"/>
                  <a:pt x="3028902" y="1918002"/>
                  <a:pt x="3028902" y="1913344"/>
                </a:cubicBezTo>
                <a:cubicBezTo>
                  <a:pt x="3028902" y="1908696"/>
                  <a:pt x="3016044" y="1902314"/>
                  <a:pt x="3000327" y="1899171"/>
                </a:cubicBezTo>
                <a:cubicBezTo>
                  <a:pt x="2968952" y="1892894"/>
                  <a:pt x="2962151" y="1877311"/>
                  <a:pt x="2988421" y="1871882"/>
                </a:cubicBezTo>
                <a:lnTo>
                  <a:pt x="3005090" y="1868434"/>
                </a:lnTo>
                <a:lnTo>
                  <a:pt x="2976515" y="1858547"/>
                </a:lnTo>
                <a:lnTo>
                  <a:pt x="2947940" y="1848660"/>
                </a:lnTo>
                <a:lnTo>
                  <a:pt x="2911897" y="1862709"/>
                </a:lnTo>
                <a:close/>
                <a:moveTo>
                  <a:pt x="496014" y="1873930"/>
                </a:moveTo>
                <a:cubicBezTo>
                  <a:pt x="509902" y="1903086"/>
                  <a:pt x="514302" y="1908486"/>
                  <a:pt x="514302" y="1896389"/>
                </a:cubicBezTo>
                <a:cubicBezTo>
                  <a:pt x="514302" y="1891275"/>
                  <a:pt x="507635" y="1878778"/>
                  <a:pt x="499491" y="1868605"/>
                </a:cubicBezTo>
                <a:lnTo>
                  <a:pt x="484680" y="1850117"/>
                </a:lnTo>
                <a:lnTo>
                  <a:pt x="496014" y="1873930"/>
                </a:lnTo>
                <a:close/>
                <a:moveTo>
                  <a:pt x="790527" y="1873930"/>
                </a:moveTo>
                <a:cubicBezTo>
                  <a:pt x="796138" y="1884407"/>
                  <a:pt x="802862" y="1892980"/>
                  <a:pt x="805482" y="1892980"/>
                </a:cubicBezTo>
                <a:cubicBezTo>
                  <a:pt x="808101" y="1892980"/>
                  <a:pt x="805663" y="1884407"/>
                  <a:pt x="800052" y="1873930"/>
                </a:cubicBezTo>
                <a:cubicBezTo>
                  <a:pt x="794442" y="1863452"/>
                  <a:pt x="787718" y="1854880"/>
                  <a:pt x="785098" y="1854880"/>
                </a:cubicBezTo>
                <a:cubicBezTo>
                  <a:pt x="782479" y="1854880"/>
                  <a:pt x="784917" y="1863452"/>
                  <a:pt x="790527" y="1873930"/>
                </a:cubicBezTo>
                <a:close/>
                <a:moveTo>
                  <a:pt x="1216276" y="1860928"/>
                </a:moveTo>
                <a:cubicBezTo>
                  <a:pt x="1207351" y="1869862"/>
                  <a:pt x="1207761" y="1912068"/>
                  <a:pt x="1216771" y="1911887"/>
                </a:cubicBezTo>
                <a:cubicBezTo>
                  <a:pt x="1220695" y="1911801"/>
                  <a:pt x="1228906" y="1908562"/>
                  <a:pt x="1235012" y="1904676"/>
                </a:cubicBezTo>
                <a:lnTo>
                  <a:pt x="1246118" y="1897618"/>
                </a:lnTo>
                <a:lnTo>
                  <a:pt x="1234516" y="1875949"/>
                </a:lnTo>
                <a:cubicBezTo>
                  <a:pt x="1228144" y="1864033"/>
                  <a:pt x="1219933" y="1857270"/>
                  <a:pt x="1216276" y="1860928"/>
                </a:cubicBezTo>
                <a:close/>
                <a:moveTo>
                  <a:pt x="2010023" y="1859642"/>
                </a:moveTo>
                <a:cubicBezTo>
                  <a:pt x="2010023" y="1864881"/>
                  <a:pt x="2014176" y="1875596"/>
                  <a:pt x="2019252" y="1883455"/>
                </a:cubicBezTo>
                <a:cubicBezTo>
                  <a:pt x="2024329" y="1891313"/>
                  <a:pt x="2028482" y="1893456"/>
                  <a:pt x="2028482" y="1888217"/>
                </a:cubicBezTo>
                <a:cubicBezTo>
                  <a:pt x="2028482" y="1882978"/>
                  <a:pt x="2024329" y="1872263"/>
                  <a:pt x="2019252" y="1864405"/>
                </a:cubicBezTo>
                <a:cubicBezTo>
                  <a:pt x="2014176" y="1856546"/>
                  <a:pt x="2010023" y="1854403"/>
                  <a:pt x="2010023" y="1859642"/>
                </a:cubicBezTo>
                <a:close/>
                <a:moveTo>
                  <a:pt x="2036045" y="1875854"/>
                </a:moveTo>
                <a:cubicBezTo>
                  <a:pt x="2042055" y="1898847"/>
                  <a:pt x="2066877" y="1897780"/>
                  <a:pt x="2066877" y="1874520"/>
                </a:cubicBezTo>
                <a:cubicBezTo>
                  <a:pt x="2066877" y="1862423"/>
                  <a:pt x="2060800" y="1856518"/>
                  <a:pt x="2049218" y="1857394"/>
                </a:cubicBezTo>
                <a:cubicBezTo>
                  <a:pt x="2037178" y="1858299"/>
                  <a:pt x="2032987" y="1864176"/>
                  <a:pt x="2036045" y="1875854"/>
                </a:cubicBezTo>
                <a:close/>
                <a:moveTo>
                  <a:pt x="2300240" y="1864405"/>
                </a:moveTo>
                <a:cubicBezTo>
                  <a:pt x="2303479" y="1869643"/>
                  <a:pt x="2308012" y="1873930"/>
                  <a:pt x="2310327" y="1873930"/>
                </a:cubicBezTo>
                <a:cubicBezTo>
                  <a:pt x="2312642" y="1873930"/>
                  <a:pt x="2314527" y="1869643"/>
                  <a:pt x="2314527" y="1864405"/>
                </a:cubicBezTo>
                <a:cubicBezTo>
                  <a:pt x="2314527" y="1859166"/>
                  <a:pt x="2309984" y="1854880"/>
                  <a:pt x="2304441" y="1854880"/>
                </a:cubicBezTo>
                <a:cubicBezTo>
                  <a:pt x="2298897" y="1854880"/>
                  <a:pt x="2297001" y="1859166"/>
                  <a:pt x="2300240" y="1864405"/>
                </a:cubicBezTo>
                <a:close/>
                <a:moveTo>
                  <a:pt x="2228936" y="1873844"/>
                </a:moveTo>
                <a:cubicBezTo>
                  <a:pt x="2221506" y="1878435"/>
                  <a:pt x="2211543" y="1879797"/>
                  <a:pt x="2206809" y="1876873"/>
                </a:cubicBezTo>
                <a:cubicBezTo>
                  <a:pt x="2201990" y="1873891"/>
                  <a:pt x="2201018" y="1880483"/>
                  <a:pt x="2204609" y="1891789"/>
                </a:cubicBezTo>
                <a:cubicBezTo>
                  <a:pt x="2213181" y="1918792"/>
                  <a:pt x="2201932" y="1917802"/>
                  <a:pt x="2190998" y="1890598"/>
                </a:cubicBezTo>
                <a:cubicBezTo>
                  <a:pt x="2186188" y="1878625"/>
                  <a:pt x="2182187" y="1875473"/>
                  <a:pt x="2181930" y="1883455"/>
                </a:cubicBezTo>
                <a:cubicBezTo>
                  <a:pt x="2181673" y="1891313"/>
                  <a:pt x="2185007" y="1903324"/>
                  <a:pt x="2189331" y="1910134"/>
                </a:cubicBezTo>
                <a:lnTo>
                  <a:pt x="2197189" y="1922526"/>
                </a:lnTo>
                <a:lnTo>
                  <a:pt x="2222221" y="1911125"/>
                </a:lnTo>
                <a:cubicBezTo>
                  <a:pt x="2235994" y="1904848"/>
                  <a:pt x="2244995" y="1896056"/>
                  <a:pt x="2242233" y="1891589"/>
                </a:cubicBezTo>
                <a:cubicBezTo>
                  <a:pt x="2239461" y="1887112"/>
                  <a:pt x="2241385" y="1883455"/>
                  <a:pt x="2246500" y="1883455"/>
                </a:cubicBezTo>
                <a:cubicBezTo>
                  <a:pt x="2251605" y="1883455"/>
                  <a:pt x="2257949" y="1888817"/>
                  <a:pt x="2260597" y="1895361"/>
                </a:cubicBezTo>
                <a:cubicBezTo>
                  <a:pt x="2263616" y="1902838"/>
                  <a:pt x="2265674" y="1903276"/>
                  <a:pt x="2266150" y="1896523"/>
                </a:cubicBezTo>
                <a:cubicBezTo>
                  <a:pt x="2267379" y="1878949"/>
                  <a:pt x="2243862" y="1864624"/>
                  <a:pt x="2228936" y="1873844"/>
                </a:cubicBezTo>
                <a:close/>
                <a:moveTo>
                  <a:pt x="2832983" y="1877092"/>
                </a:moveTo>
                <a:cubicBezTo>
                  <a:pt x="2835964" y="1886683"/>
                  <a:pt x="2838402" y="1898475"/>
                  <a:pt x="2838402" y="1903286"/>
                </a:cubicBezTo>
                <a:cubicBezTo>
                  <a:pt x="2838402" y="1908096"/>
                  <a:pt x="2846975" y="1912030"/>
                  <a:pt x="2857452" y="1912030"/>
                </a:cubicBezTo>
                <a:cubicBezTo>
                  <a:pt x="2878493" y="1912030"/>
                  <a:pt x="2880865" y="1904933"/>
                  <a:pt x="2866977" y="1883455"/>
                </a:cubicBezTo>
                <a:lnTo>
                  <a:pt x="2857748" y="1869167"/>
                </a:lnTo>
                <a:lnTo>
                  <a:pt x="2857262" y="1888217"/>
                </a:lnTo>
                <a:lnTo>
                  <a:pt x="2856776" y="1907267"/>
                </a:lnTo>
                <a:lnTo>
                  <a:pt x="2842165" y="1883455"/>
                </a:lnTo>
                <a:cubicBezTo>
                  <a:pt x="2834135" y="1870358"/>
                  <a:pt x="2830002" y="1867491"/>
                  <a:pt x="2832983" y="1877092"/>
                </a:cubicBezTo>
                <a:close/>
                <a:moveTo>
                  <a:pt x="2933652" y="1873930"/>
                </a:moveTo>
                <a:cubicBezTo>
                  <a:pt x="2933652" y="1879168"/>
                  <a:pt x="2937939" y="1883455"/>
                  <a:pt x="2943177" y="1883455"/>
                </a:cubicBezTo>
                <a:cubicBezTo>
                  <a:pt x="2948416" y="1883455"/>
                  <a:pt x="2952702" y="1879168"/>
                  <a:pt x="2952702" y="1873930"/>
                </a:cubicBezTo>
                <a:cubicBezTo>
                  <a:pt x="2952702" y="1868691"/>
                  <a:pt x="2948416" y="1864405"/>
                  <a:pt x="2943177" y="1864405"/>
                </a:cubicBezTo>
                <a:cubicBezTo>
                  <a:pt x="2937939" y="1864405"/>
                  <a:pt x="2933652" y="1868691"/>
                  <a:pt x="2933652" y="1873930"/>
                </a:cubicBezTo>
                <a:close/>
                <a:moveTo>
                  <a:pt x="585740" y="1940605"/>
                </a:moveTo>
                <a:cubicBezTo>
                  <a:pt x="604209" y="1977276"/>
                  <a:pt x="621459" y="2007280"/>
                  <a:pt x="624078" y="2007280"/>
                </a:cubicBezTo>
                <a:cubicBezTo>
                  <a:pt x="626697" y="2007280"/>
                  <a:pt x="613734" y="1977276"/>
                  <a:pt x="595265" y="1940605"/>
                </a:cubicBezTo>
                <a:cubicBezTo>
                  <a:pt x="576796" y="1903933"/>
                  <a:pt x="559546" y="1873930"/>
                  <a:pt x="556927" y="1873930"/>
                </a:cubicBezTo>
                <a:cubicBezTo>
                  <a:pt x="554307" y="1873930"/>
                  <a:pt x="567271" y="1903933"/>
                  <a:pt x="585740" y="1940605"/>
                </a:cubicBezTo>
                <a:close/>
                <a:moveTo>
                  <a:pt x="953348" y="1887141"/>
                </a:moveTo>
                <a:lnTo>
                  <a:pt x="942004" y="1900809"/>
                </a:lnTo>
                <a:lnTo>
                  <a:pt x="953462" y="1907886"/>
                </a:lnTo>
                <a:cubicBezTo>
                  <a:pt x="960396" y="1912182"/>
                  <a:pt x="962435" y="1910953"/>
                  <a:pt x="958625" y="1904790"/>
                </a:cubicBezTo>
                <a:cubicBezTo>
                  <a:pt x="955167" y="1899190"/>
                  <a:pt x="957720" y="1892684"/>
                  <a:pt x="964301" y="1890332"/>
                </a:cubicBezTo>
                <a:cubicBezTo>
                  <a:pt x="970883" y="1887988"/>
                  <a:pt x="973665" y="1883226"/>
                  <a:pt x="970483" y="1879768"/>
                </a:cubicBezTo>
                <a:cubicBezTo>
                  <a:pt x="967292" y="1876301"/>
                  <a:pt x="959587" y="1879616"/>
                  <a:pt x="953348" y="1887141"/>
                </a:cubicBezTo>
                <a:close/>
                <a:moveTo>
                  <a:pt x="1144705" y="1897780"/>
                </a:moveTo>
                <a:cubicBezTo>
                  <a:pt x="1150677" y="1910906"/>
                  <a:pt x="1157411" y="1919792"/>
                  <a:pt x="1159659" y="1917554"/>
                </a:cubicBezTo>
                <a:cubicBezTo>
                  <a:pt x="1166384" y="1910820"/>
                  <a:pt x="1151887" y="1873930"/>
                  <a:pt x="1142514" y="1873930"/>
                </a:cubicBezTo>
                <a:cubicBezTo>
                  <a:pt x="1137742" y="1873930"/>
                  <a:pt x="1138723" y="1884664"/>
                  <a:pt x="1144705" y="1897780"/>
                </a:cubicBezTo>
                <a:close/>
                <a:moveTo>
                  <a:pt x="1167956" y="1881530"/>
                </a:moveTo>
                <a:cubicBezTo>
                  <a:pt x="1165374" y="1885712"/>
                  <a:pt x="1167670" y="1895351"/>
                  <a:pt x="1173051" y="1902962"/>
                </a:cubicBezTo>
                <a:lnTo>
                  <a:pt x="1182853" y="1916792"/>
                </a:lnTo>
                <a:lnTo>
                  <a:pt x="1177490" y="1900123"/>
                </a:lnTo>
                <a:cubicBezTo>
                  <a:pt x="1171432" y="1881302"/>
                  <a:pt x="1186367" y="1876939"/>
                  <a:pt x="1193797" y="1895361"/>
                </a:cubicBezTo>
                <a:cubicBezTo>
                  <a:pt x="1196664" y="1902476"/>
                  <a:pt x="1198902" y="1900552"/>
                  <a:pt x="1199350" y="1890598"/>
                </a:cubicBezTo>
                <a:cubicBezTo>
                  <a:pt x="1200102" y="1873930"/>
                  <a:pt x="1176814" y="1867195"/>
                  <a:pt x="1167956" y="1881530"/>
                </a:cubicBezTo>
                <a:close/>
                <a:moveTo>
                  <a:pt x="1219905" y="1889008"/>
                </a:moveTo>
                <a:cubicBezTo>
                  <a:pt x="1220362" y="1900104"/>
                  <a:pt x="1222619" y="1902362"/>
                  <a:pt x="1225658" y="1894770"/>
                </a:cubicBezTo>
                <a:cubicBezTo>
                  <a:pt x="1228411" y="1887893"/>
                  <a:pt x="1228068" y="1879673"/>
                  <a:pt x="1224906" y="1876511"/>
                </a:cubicBezTo>
                <a:cubicBezTo>
                  <a:pt x="1221743" y="1873349"/>
                  <a:pt x="1219495" y="1878968"/>
                  <a:pt x="1219905" y="1889008"/>
                </a:cubicBezTo>
                <a:close/>
                <a:moveTo>
                  <a:pt x="1438227" y="1882893"/>
                </a:moveTo>
                <a:cubicBezTo>
                  <a:pt x="1438227" y="1887827"/>
                  <a:pt x="1442514" y="1894503"/>
                  <a:pt x="1447752" y="1897742"/>
                </a:cubicBezTo>
                <a:cubicBezTo>
                  <a:pt x="1452991" y="1900981"/>
                  <a:pt x="1457277" y="1896942"/>
                  <a:pt x="1457277" y="1888779"/>
                </a:cubicBezTo>
                <a:cubicBezTo>
                  <a:pt x="1457277" y="1880616"/>
                  <a:pt x="1452991" y="1873930"/>
                  <a:pt x="1447752" y="1873930"/>
                </a:cubicBezTo>
                <a:cubicBezTo>
                  <a:pt x="1442514" y="1873930"/>
                  <a:pt x="1438227" y="1877959"/>
                  <a:pt x="1438227" y="1882893"/>
                </a:cubicBezTo>
                <a:close/>
                <a:moveTo>
                  <a:pt x="1714452" y="1892980"/>
                </a:moveTo>
                <a:cubicBezTo>
                  <a:pt x="1714452" y="1903562"/>
                  <a:pt x="1720806" y="1912030"/>
                  <a:pt x="1728740" y="1912030"/>
                </a:cubicBezTo>
                <a:cubicBezTo>
                  <a:pt x="1736674" y="1912030"/>
                  <a:pt x="1743027" y="1903562"/>
                  <a:pt x="1743027" y="1892980"/>
                </a:cubicBezTo>
                <a:cubicBezTo>
                  <a:pt x="1743027" y="1882397"/>
                  <a:pt x="1736674" y="1873930"/>
                  <a:pt x="1728740" y="1873930"/>
                </a:cubicBezTo>
                <a:cubicBezTo>
                  <a:pt x="1720806" y="1873930"/>
                  <a:pt x="1714452" y="1882397"/>
                  <a:pt x="1714452" y="1892980"/>
                </a:cubicBezTo>
                <a:close/>
                <a:moveTo>
                  <a:pt x="1114682" y="1889446"/>
                </a:moveTo>
                <a:cubicBezTo>
                  <a:pt x="1114511" y="1895351"/>
                  <a:pt x="1101804" y="1905400"/>
                  <a:pt x="1086441" y="1911763"/>
                </a:cubicBezTo>
                <a:cubicBezTo>
                  <a:pt x="1066924" y="1919850"/>
                  <a:pt x="1060256" y="1927879"/>
                  <a:pt x="1064295" y="1938414"/>
                </a:cubicBezTo>
                <a:lnTo>
                  <a:pt x="1070086" y="1953501"/>
                </a:lnTo>
                <a:lnTo>
                  <a:pt x="1076297" y="1935775"/>
                </a:lnTo>
                <a:cubicBezTo>
                  <a:pt x="1080583" y="1923564"/>
                  <a:pt x="1084678" y="1921564"/>
                  <a:pt x="1089489" y="1929327"/>
                </a:cubicBezTo>
                <a:cubicBezTo>
                  <a:pt x="1100757" y="1947567"/>
                  <a:pt x="1114292" y="1942281"/>
                  <a:pt x="1115482" y="1919173"/>
                </a:cubicBezTo>
                <a:lnTo>
                  <a:pt x="1116587" y="1897742"/>
                </a:lnTo>
                <a:lnTo>
                  <a:pt x="1120940" y="1914411"/>
                </a:lnTo>
                <a:cubicBezTo>
                  <a:pt x="1125265" y="1930946"/>
                  <a:pt x="1142952" y="1938157"/>
                  <a:pt x="1142952" y="1923374"/>
                </a:cubicBezTo>
                <a:cubicBezTo>
                  <a:pt x="1142952" y="1911077"/>
                  <a:pt x="1115016" y="1877540"/>
                  <a:pt x="1114682" y="1889446"/>
                </a:cubicBezTo>
                <a:close/>
                <a:moveTo>
                  <a:pt x="1352788" y="1892980"/>
                </a:moveTo>
                <a:cubicBezTo>
                  <a:pt x="1352798" y="1909401"/>
                  <a:pt x="1368704" y="1937499"/>
                  <a:pt x="1374200" y="1930803"/>
                </a:cubicBezTo>
                <a:cubicBezTo>
                  <a:pt x="1376229" y="1928336"/>
                  <a:pt x="1372238" y="1915601"/>
                  <a:pt x="1365333" y="1902505"/>
                </a:cubicBezTo>
                <a:cubicBezTo>
                  <a:pt x="1358417" y="1889379"/>
                  <a:pt x="1352788" y="1885102"/>
                  <a:pt x="1352788" y="1892980"/>
                </a:cubicBezTo>
                <a:close/>
                <a:moveTo>
                  <a:pt x="1381077" y="1897180"/>
                </a:moveTo>
                <a:cubicBezTo>
                  <a:pt x="1381077" y="1918392"/>
                  <a:pt x="1395994" y="1922612"/>
                  <a:pt x="1397556" y="1901847"/>
                </a:cubicBezTo>
                <a:cubicBezTo>
                  <a:pt x="1398318" y="1891732"/>
                  <a:pt x="1394927" y="1883455"/>
                  <a:pt x="1390012" y="1883455"/>
                </a:cubicBezTo>
                <a:cubicBezTo>
                  <a:pt x="1385097" y="1883455"/>
                  <a:pt x="1381077" y="1889627"/>
                  <a:pt x="1381077" y="1897180"/>
                </a:cubicBezTo>
                <a:close/>
                <a:moveTo>
                  <a:pt x="1414653" y="1892598"/>
                </a:moveTo>
                <a:cubicBezTo>
                  <a:pt x="1406576" y="1905667"/>
                  <a:pt x="1413729" y="1915478"/>
                  <a:pt x="1427798" y="1910639"/>
                </a:cubicBezTo>
                <a:cubicBezTo>
                  <a:pt x="1433570" y="1908658"/>
                  <a:pt x="1434303" y="1901933"/>
                  <a:pt x="1429588" y="1894342"/>
                </a:cubicBezTo>
                <a:lnTo>
                  <a:pt x="1421559" y="1881416"/>
                </a:lnTo>
                <a:lnTo>
                  <a:pt x="1414653" y="1892598"/>
                </a:lnTo>
                <a:close/>
                <a:moveTo>
                  <a:pt x="1676352" y="1902505"/>
                </a:moveTo>
                <a:cubicBezTo>
                  <a:pt x="1676352" y="1913087"/>
                  <a:pt x="1682706" y="1921555"/>
                  <a:pt x="1690640" y="1921555"/>
                </a:cubicBezTo>
                <a:cubicBezTo>
                  <a:pt x="1698498" y="1921555"/>
                  <a:pt x="1704927" y="1917011"/>
                  <a:pt x="1704927" y="1911468"/>
                </a:cubicBezTo>
                <a:cubicBezTo>
                  <a:pt x="1704927" y="1905924"/>
                  <a:pt x="1700641" y="1904028"/>
                  <a:pt x="1695402" y="1907267"/>
                </a:cubicBezTo>
                <a:cubicBezTo>
                  <a:pt x="1690164" y="1910506"/>
                  <a:pt x="1685877" y="1908972"/>
                  <a:pt x="1685877" y="1903857"/>
                </a:cubicBezTo>
                <a:cubicBezTo>
                  <a:pt x="1685877" y="1898752"/>
                  <a:pt x="1691240" y="1892408"/>
                  <a:pt x="1697784" y="1889760"/>
                </a:cubicBezTo>
                <a:cubicBezTo>
                  <a:pt x="1704899" y="1886893"/>
                  <a:pt x="1702975" y="1884655"/>
                  <a:pt x="1693021" y="1884207"/>
                </a:cubicBezTo>
                <a:cubicBezTo>
                  <a:pt x="1682448" y="1883731"/>
                  <a:pt x="1676352" y="1890427"/>
                  <a:pt x="1676352" y="1902505"/>
                </a:cubicBezTo>
                <a:close/>
                <a:moveTo>
                  <a:pt x="1756924" y="1893618"/>
                </a:moveTo>
                <a:cubicBezTo>
                  <a:pt x="1753467" y="1899199"/>
                  <a:pt x="1752933" y="1906057"/>
                  <a:pt x="1755724" y="1908858"/>
                </a:cubicBezTo>
                <a:cubicBezTo>
                  <a:pt x="1762554" y="1915678"/>
                  <a:pt x="1781127" y="1903657"/>
                  <a:pt x="1781127" y="1892418"/>
                </a:cubicBezTo>
                <a:cubicBezTo>
                  <a:pt x="1781127" y="1880245"/>
                  <a:pt x="1764687" y="1881054"/>
                  <a:pt x="1756924" y="1893618"/>
                </a:cubicBezTo>
                <a:close/>
                <a:moveTo>
                  <a:pt x="1579550" y="1909105"/>
                </a:moveTo>
                <a:cubicBezTo>
                  <a:pt x="1564786" y="1926031"/>
                  <a:pt x="1565634" y="1950130"/>
                  <a:pt x="1581007" y="1950130"/>
                </a:cubicBezTo>
                <a:cubicBezTo>
                  <a:pt x="1585312" y="1950130"/>
                  <a:pt x="1586427" y="1940890"/>
                  <a:pt x="1583474" y="1929594"/>
                </a:cubicBezTo>
                <a:cubicBezTo>
                  <a:pt x="1579788" y="1915516"/>
                  <a:pt x="1581569" y="1911191"/>
                  <a:pt x="1589123" y="1915868"/>
                </a:cubicBezTo>
                <a:cubicBezTo>
                  <a:pt x="1595190" y="1919611"/>
                  <a:pt x="1600495" y="1929927"/>
                  <a:pt x="1600905" y="1938785"/>
                </a:cubicBezTo>
                <a:cubicBezTo>
                  <a:pt x="1601315" y="1947644"/>
                  <a:pt x="1603581" y="1950234"/>
                  <a:pt x="1605944" y="1944548"/>
                </a:cubicBezTo>
                <a:cubicBezTo>
                  <a:pt x="1608296" y="1938861"/>
                  <a:pt x="1606696" y="1924688"/>
                  <a:pt x="1602391" y="1913049"/>
                </a:cubicBezTo>
                <a:lnTo>
                  <a:pt x="1594571" y="1891894"/>
                </a:lnTo>
                <a:lnTo>
                  <a:pt x="1579550" y="1909105"/>
                </a:lnTo>
                <a:close/>
                <a:moveTo>
                  <a:pt x="1642148" y="1906086"/>
                </a:moveTo>
                <a:cubicBezTo>
                  <a:pt x="1634081" y="1927117"/>
                  <a:pt x="1644815" y="1937852"/>
                  <a:pt x="1659369" y="1923298"/>
                </a:cubicBezTo>
                <a:lnTo>
                  <a:pt x="1670637" y="1912030"/>
                </a:lnTo>
                <a:lnTo>
                  <a:pt x="1659522" y="1900914"/>
                </a:lnTo>
                <a:lnTo>
                  <a:pt x="1648406" y="1889798"/>
                </a:lnTo>
                <a:lnTo>
                  <a:pt x="1642148" y="1906086"/>
                </a:lnTo>
                <a:close/>
                <a:moveTo>
                  <a:pt x="2128028" y="1899123"/>
                </a:moveTo>
                <a:cubicBezTo>
                  <a:pt x="2132733" y="1908601"/>
                  <a:pt x="2113874" y="1923002"/>
                  <a:pt x="2093481" y="1925498"/>
                </a:cubicBezTo>
                <a:cubicBezTo>
                  <a:pt x="2089776" y="1925946"/>
                  <a:pt x="2080127" y="1934890"/>
                  <a:pt x="2072030" y="1945367"/>
                </a:cubicBezTo>
                <a:lnTo>
                  <a:pt x="2057305" y="1964417"/>
                </a:lnTo>
                <a:lnTo>
                  <a:pt x="2063496" y="1945367"/>
                </a:lnTo>
                <a:lnTo>
                  <a:pt x="2069678" y="1926317"/>
                </a:lnTo>
                <a:lnTo>
                  <a:pt x="2057486" y="1937585"/>
                </a:lnTo>
                <a:cubicBezTo>
                  <a:pt x="2041512" y="1952339"/>
                  <a:pt x="2052828" y="1984619"/>
                  <a:pt x="2069373" y="1971494"/>
                </a:cubicBezTo>
                <a:cubicBezTo>
                  <a:pt x="2075860" y="1966351"/>
                  <a:pt x="2097243" y="1956959"/>
                  <a:pt x="2116884" y="1950634"/>
                </a:cubicBezTo>
                <a:cubicBezTo>
                  <a:pt x="2156860" y="1937756"/>
                  <a:pt x="2159041" y="1933137"/>
                  <a:pt x="2137610" y="1906705"/>
                </a:cubicBezTo>
                <a:cubicBezTo>
                  <a:pt x="2129361" y="1896542"/>
                  <a:pt x="2125047" y="1893122"/>
                  <a:pt x="2128028" y="1899123"/>
                </a:cubicBezTo>
                <a:close/>
                <a:moveTo>
                  <a:pt x="2350665" y="1908591"/>
                </a:moveTo>
                <a:cubicBezTo>
                  <a:pt x="2334444" y="1917154"/>
                  <a:pt x="2326881" y="1927365"/>
                  <a:pt x="2330253" y="1936156"/>
                </a:cubicBezTo>
                <a:cubicBezTo>
                  <a:pt x="2337302" y="1954521"/>
                  <a:pt x="2351751" y="1953959"/>
                  <a:pt x="2359019" y="1935042"/>
                </a:cubicBezTo>
                <a:lnTo>
                  <a:pt x="2364800" y="1919954"/>
                </a:lnTo>
                <a:lnTo>
                  <a:pt x="2372859" y="1932661"/>
                </a:lnTo>
                <a:cubicBezTo>
                  <a:pt x="2378383" y="1941376"/>
                  <a:pt x="2380955" y="1937147"/>
                  <a:pt x="2381060" y="1919173"/>
                </a:cubicBezTo>
                <a:cubicBezTo>
                  <a:pt x="2381136" y="1904771"/>
                  <a:pt x="2380126" y="1893437"/>
                  <a:pt x="2378821" y="1893989"/>
                </a:cubicBezTo>
                <a:cubicBezTo>
                  <a:pt x="2377516" y="1894542"/>
                  <a:pt x="2364838" y="1901114"/>
                  <a:pt x="2350665" y="1908591"/>
                </a:cubicBezTo>
                <a:close/>
                <a:moveTo>
                  <a:pt x="1888446" y="1912782"/>
                </a:moveTo>
                <a:cubicBezTo>
                  <a:pt x="1874587" y="1918021"/>
                  <a:pt x="1869129" y="1925936"/>
                  <a:pt x="1872796" y="1935480"/>
                </a:cubicBezTo>
                <a:cubicBezTo>
                  <a:pt x="1875882" y="1943538"/>
                  <a:pt x="1880559" y="1950130"/>
                  <a:pt x="1883178" y="1950130"/>
                </a:cubicBezTo>
                <a:cubicBezTo>
                  <a:pt x="1885798" y="1950130"/>
                  <a:pt x="1885474" y="1943700"/>
                  <a:pt x="1882454" y="1935842"/>
                </a:cubicBezTo>
                <a:cubicBezTo>
                  <a:pt x="1879445" y="1927984"/>
                  <a:pt x="1881130" y="1921555"/>
                  <a:pt x="1886198" y="1921555"/>
                </a:cubicBezTo>
                <a:cubicBezTo>
                  <a:pt x="1891275" y="1921555"/>
                  <a:pt x="1895494" y="1926917"/>
                  <a:pt x="1895570" y="1933461"/>
                </a:cubicBezTo>
                <a:lnTo>
                  <a:pt x="1895723" y="1945367"/>
                </a:lnTo>
                <a:lnTo>
                  <a:pt x="1903943" y="1932384"/>
                </a:lnTo>
                <a:lnTo>
                  <a:pt x="1912172" y="1919402"/>
                </a:lnTo>
                <a:lnTo>
                  <a:pt x="1917335" y="1932384"/>
                </a:lnTo>
                <a:lnTo>
                  <a:pt x="1922498" y="1945367"/>
                </a:lnTo>
                <a:lnTo>
                  <a:pt x="1923250" y="1929260"/>
                </a:lnTo>
                <a:cubicBezTo>
                  <a:pt x="1924250" y="1907820"/>
                  <a:pt x="1914182" y="1903057"/>
                  <a:pt x="1888446" y="1912782"/>
                </a:cubicBezTo>
                <a:close/>
                <a:moveTo>
                  <a:pt x="2745534" y="1916706"/>
                </a:moveTo>
                <a:cubicBezTo>
                  <a:pt x="2728503" y="1924107"/>
                  <a:pt x="2714577" y="1933918"/>
                  <a:pt x="2714577" y="1938519"/>
                </a:cubicBezTo>
                <a:cubicBezTo>
                  <a:pt x="2714577" y="1943119"/>
                  <a:pt x="2704938" y="1946539"/>
                  <a:pt x="2693146" y="1946120"/>
                </a:cubicBezTo>
                <a:lnTo>
                  <a:pt x="2671715" y="1945367"/>
                </a:lnTo>
                <a:lnTo>
                  <a:pt x="2670153" y="1969180"/>
                </a:lnTo>
                <a:lnTo>
                  <a:pt x="2668591" y="1992992"/>
                </a:lnTo>
                <a:lnTo>
                  <a:pt x="2673201" y="1971561"/>
                </a:lnTo>
                <a:cubicBezTo>
                  <a:pt x="2675734" y="1959769"/>
                  <a:pt x="2681659" y="1950130"/>
                  <a:pt x="2686364" y="1950130"/>
                </a:cubicBezTo>
                <a:cubicBezTo>
                  <a:pt x="2691079" y="1950130"/>
                  <a:pt x="2693623" y="1955492"/>
                  <a:pt x="2692032" y="1962036"/>
                </a:cubicBezTo>
                <a:cubicBezTo>
                  <a:pt x="2690432" y="1968589"/>
                  <a:pt x="2690841" y="1970970"/>
                  <a:pt x="2692946" y="1967332"/>
                </a:cubicBezTo>
                <a:cubicBezTo>
                  <a:pt x="2695042" y="1963703"/>
                  <a:pt x="2702871" y="1963074"/>
                  <a:pt x="2710348" y="1965941"/>
                </a:cubicBezTo>
                <a:cubicBezTo>
                  <a:pt x="2717826" y="1968808"/>
                  <a:pt x="2726474" y="1964550"/>
                  <a:pt x="2729570" y="1956483"/>
                </a:cubicBezTo>
                <a:cubicBezTo>
                  <a:pt x="2732666" y="1948415"/>
                  <a:pt x="2741324" y="1944157"/>
                  <a:pt x="2748810" y="1947024"/>
                </a:cubicBezTo>
                <a:cubicBezTo>
                  <a:pt x="2758297" y="1950672"/>
                  <a:pt x="2760631" y="1947605"/>
                  <a:pt x="2756525" y="1936899"/>
                </a:cubicBezTo>
                <a:cubicBezTo>
                  <a:pt x="2753287" y="1928460"/>
                  <a:pt x="2755383" y="1921555"/>
                  <a:pt x="2761183" y="1921555"/>
                </a:cubicBezTo>
                <a:cubicBezTo>
                  <a:pt x="2766984" y="1921555"/>
                  <a:pt x="2771794" y="1926917"/>
                  <a:pt x="2771870" y="1933461"/>
                </a:cubicBezTo>
                <a:cubicBezTo>
                  <a:pt x="2771975" y="1941395"/>
                  <a:pt x="2775099" y="1940605"/>
                  <a:pt x="2781252" y="1931080"/>
                </a:cubicBezTo>
                <a:lnTo>
                  <a:pt x="2790482" y="1916792"/>
                </a:lnTo>
                <a:lnTo>
                  <a:pt x="2790635" y="1930289"/>
                </a:lnTo>
                <a:cubicBezTo>
                  <a:pt x="2790711" y="1937709"/>
                  <a:pt x="2793025" y="1941538"/>
                  <a:pt x="2795769" y="1938795"/>
                </a:cubicBezTo>
                <a:cubicBezTo>
                  <a:pt x="2801988" y="1932565"/>
                  <a:pt x="2790939" y="1902371"/>
                  <a:pt x="2782615" y="1902876"/>
                </a:cubicBezTo>
                <a:cubicBezTo>
                  <a:pt x="2779243" y="1903086"/>
                  <a:pt x="2762564" y="1909305"/>
                  <a:pt x="2745534" y="1916706"/>
                </a:cubicBezTo>
                <a:close/>
                <a:moveTo>
                  <a:pt x="528590" y="1940605"/>
                </a:moveTo>
                <a:cubicBezTo>
                  <a:pt x="536715" y="1956321"/>
                  <a:pt x="545506" y="1969180"/>
                  <a:pt x="548126" y="1969180"/>
                </a:cubicBezTo>
                <a:cubicBezTo>
                  <a:pt x="550745" y="1969180"/>
                  <a:pt x="546240" y="1956321"/>
                  <a:pt x="538115" y="1940605"/>
                </a:cubicBezTo>
                <a:cubicBezTo>
                  <a:pt x="529990" y="1924888"/>
                  <a:pt x="521199" y="1912030"/>
                  <a:pt x="518579" y="1912030"/>
                </a:cubicBezTo>
                <a:cubicBezTo>
                  <a:pt x="515960" y="1912030"/>
                  <a:pt x="520465" y="1924888"/>
                  <a:pt x="528590" y="1940605"/>
                </a:cubicBezTo>
                <a:close/>
                <a:moveTo>
                  <a:pt x="1314402" y="1926317"/>
                </a:moveTo>
                <a:cubicBezTo>
                  <a:pt x="1314402" y="1936128"/>
                  <a:pt x="1320641" y="1940795"/>
                  <a:pt x="1331071" y="1938795"/>
                </a:cubicBezTo>
                <a:cubicBezTo>
                  <a:pt x="1351150" y="1934928"/>
                  <a:pt x="1349883" y="1918021"/>
                  <a:pt x="1329195" y="1913715"/>
                </a:cubicBezTo>
                <a:cubicBezTo>
                  <a:pt x="1320565" y="1911915"/>
                  <a:pt x="1314402" y="1917163"/>
                  <a:pt x="1314402" y="1926317"/>
                </a:cubicBezTo>
                <a:close/>
                <a:moveTo>
                  <a:pt x="1847802" y="1921555"/>
                </a:moveTo>
                <a:cubicBezTo>
                  <a:pt x="1847802" y="1926793"/>
                  <a:pt x="1841068" y="1931080"/>
                  <a:pt x="1832839" y="1931080"/>
                </a:cubicBezTo>
                <a:cubicBezTo>
                  <a:pt x="1824600" y="1931080"/>
                  <a:pt x="1810674" y="1938271"/>
                  <a:pt x="1801882" y="1947072"/>
                </a:cubicBezTo>
                <a:lnTo>
                  <a:pt x="1785890" y="1963055"/>
                </a:lnTo>
                <a:lnTo>
                  <a:pt x="1782813" y="1947072"/>
                </a:lnTo>
                <a:cubicBezTo>
                  <a:pt x="1781118" y="1938271"/>
                  <a:pt x="1775612" y="1931080"/>
                  <a:pt x="1770564" y="1931080"/>
                </a:cubicBezTo>
                <a:cubicBezTo>
                  <a:pt x="1765049" y="1931080"/>
                  <a:pt x="1765459" y="1938652"/>
                  <a:pt x="1771602" y="1950130"/>
                </a:cubicBezTo>
                <a:cubicBezTo>
                  <a:pt x="1783766" y="1972866"/>
                  <a:pt x="1793939" y="1974056"/>
                  <a:pt x="1813017" y="1954978"/>
                </a:cubicBezTo>
                <a:lnTo>
                  <a:pt x="1827219" y="1940776"/>
                </a:lnTo>
                <a:lnTo>
                  <a:pt x="1832000" y="1952596"/>
                </a:lnTo>
                <a:lnTo>
                  <a:pt x="1836773" y="1964417"/>
                </a:lnTo>
                <a:lnTo>
                  <a:pt x="1837525" y="1952806"/>
                </a:lnTo>
                <a:cubicBezTo>
                  <a:pt x="1837935" y="1946424"/>
                  <a:pt x="1844392" y="1943548"/>
                  <a:pt x="1851870" y="1946415"/>
                </a:cubicBezTo>
                <a:lnTo>
                  <a:pt x="1865462" y="1951634"/>
                </a:lnTo>
                <a:lnTo>
                  <a:pt x="1860280" y="1931832"/>
                </a:lnTo>
                <a:cubicBezTo>
                  <a:pt x="1854860" y="1911077"/>
                  <a:pt x="1847802" y="1905267"/>
                  <a:pt x="1847802" y="1921555"/>
                </a:cubicBezTo>
                <a:close/>
                <a:moveTo>
                  <a:pt x="1543145" y="1933461"/>
                </a:moveTo>
                <a:cubicBezTo>
                  <a:pt x="1543069" y="1942624"/>
                  <a:pt x="1538459" y="1950130"/>
                  <a:pt x="1532916" y="1950130"/>
                </a:cubicBezTo>
                <a:cubicBezTo>
                  <a:pt x="1527372" y="1950130"/>
                  <a:pt x="1525476" y="1945843"/>
                  <a:pt x="1528715" y="1940605"/>
                </a:cubicBezTo>
                <a:cubicBezTo>
                  <a:pt x="1531954" y="1935366"/>
                  <a:pt x="1527915" y="1931080"/>
                  <a:pt x="1519752" y="1931080"/>
                </a:cubicBezTo>
                <a:cubicBezTo>
                  <a:pt x="1502455" y="1931080"/>
                  <a:pt x="1500530" y="1941948"/>
                  <a:pt x="1515227" y="1956645"/>
                </a:cubicBezTo>
                <a:cubicBezTo>
                  <a:pt x="1525534" y="1966951"/>
                  <a:pt x="1562186" y="1962836"/>
                  <a:pt x="1561910" y="1951396"/>
                </a:cubicBezTo>
                <a:cubicBezTo>
                  <a:pt x="1561824" y="1948082"/>
                  <a:pt x="1557604" y="1938938"/>
                  <a:pt x="1552527" y="1931080"/>
                </a:cubicBezTo>
                <a:lnTo>
                  <a:pt x="1543298" y="1916792"/>
                </a:lnTo>
                <a:lnTo>
                  <a:pt x="1543145" y="1933461"/>
                </a:lnTo>
                <a:close/>
                <a:moveTo>
                  <a:pt x="2119332" y="1930975"/>
                </a:moveTo>
                <a:cubicBezTo>
                  <a:pt x="2115998" y="1936366"/>
                  <a:pt x="2119817" y="1937966"/>
                  <a:pt x="2128295" y="1934718"/>
                </a:cubicBezTo>
                <a:cubicBezTo>
                  <a:pt x="2144792" y="1928384"/>
                  <a:pt x="2147811" y="1921555"/>
                  <a:pt x="2134114" y="1921555"/>
                </a:cubicBezTo>
                <a:cubicBezTo>
                  <a:pt x="2129180" y="1921555"/>
                  <a:pt x="2122532" y="1925793"/>
                  <a:pt x="2119332" y="1930975"/>
                </a:cubicBezTo>
                <a:close/>
                <a:moveTo>
                  <a:pt x="2945006" y="1928346"/>
                </a:moveTo>
                <a:lnTo>
                  <a:pt x="2923013" y="1932546"/>
                </a:lnTo>
                <a:lnTo>
                  <a:pt x="2933795" y="1945538"/>
                </a:lnTo>
                <a:cubicBezTo>
                  <a:pt x="2939720" y="1952682"/>
                  <a:pt x="2950683" y="1956178"/>
                  <a:pt x="2958160" y="1953311"/>
                </a:cubicBezTo>
                <a:cubicBezTo>
                  <a:pt x="2965637" y="1950434"/>
                  <a:pt x="2971752" y="1952454"/>
                  <a:pt x="2971752" y="1957797"/>
                </a:cubicBezTo>
                <a:cubicBezTo>
                  <a:pt x="2971752" y="1965893"/>
                  <a:pt x="2990679" y="1966636"/>
                  <a:pt x="3009852" y="1959283"/>
                </a:cubicBezTo>
                <a:cubicBezTo>
                  <a:pt x="3012472" y="1958283"/>
                  <a:pt x="3022121" y="1958226"/>
                  <a:pt x="3031284" y="1959159"/>
                </a:cubicBezTo>
                <a:cubicBezTo>
                  <a:pt x="3040447" y="1960093"/>
                  <a:pt x="3047952" y="1958492"/>
                  <a:pt x="3047952" y="1955616"/>
                </a:cubicBezTo>
                <a:cubicBezTo>
                  <a:pt x="3047952" y="1949653"/>
                  <a:pt x="2982087" y="1920878"/>
                  <a:pt x="2972972" y="1922850"/>
                </a:cubicBezTo>
                <a:cubicBezTo>
                  <a:pt x="2969686" y="1923564"/>
                  <a:pt x="2957093" y="1926041"/>
                  <a:pt x="2945006" y="1928346"/>
                </a:cubicBezTo>
                <a:close/>
                <a:moveTo>
                  <a:pt x="1025081" y="1938680"/>
                </a:moveTo>
                <a:cubicBezTo>
                  <a:pt x="1022499" y="1942862"/>
                  <a:pt x="1024214" y="1952463"/>
                  <a:pt x="1028881" y="1960026"/>
                </a:cubicBezTo>
                <a:lnTo>
                  <a:pt x="1037387" y="1973780"/>
                </a:lnTo>
                <a:lnTo>
                  <a:pt x="1049684" y="1960559"/>
                </a:lnTo>
                <a:lnTo>
                  <a:pt x="1061990" y="1947339"/>
                </a:lnTo>
                <a:lnTo>
                  <a:pt x="1048464" y="1955054"/>
                </a:lnTo>
                <a:lnTo>
                  <a:pt x="1034939" y="1962779"/>
                </a:lnTo>
                <a:lnTo>
                  <a:pt x="1041025" y="1946929"/>
                </a:lnTo>
                <a:cubicBezTo>
                  <a:pt x="1047093" y="1931099"/>
                  <a:pt x="1033967" y="1924298"/>
                  <a:pt x="1025081" y="1938680"/>
                </a:cubicBezTo>
                <a:close/>
                <a:moveTo>
                  <a:pt x="1260996" y="1942986"/>
                </a:moveTo>
                <a:cubicBezTo>
                  <a:pt x="1263844" y="1952149"/>
                  <a:pt x="1262024" y="1959655"/>
                  <a:pt x="1256957" y="1959655"/>
                </a:cubicBezTo>
                <a:cubicBezTo>
                  <a:pt x="1251880" y="1959655"/>
                  <a:pt x="1247727" y="1966084"/>
                  <a:pt x="1247727" y="1973942"/>
                </a:cubicBezTo>
                <a:cubicBezTo>
                  <a:pt x="1247727" y="1981800"/>
                  <a:pt x="1252147" y="1988230"/>
                  <a:pt x="1257548" y="1988230"/>
                </a:cubicBezTo>
                <a:cubicBezTo>
                  <a:pt x="1273397" y="1988230"/>
                  <a:pt x="1278817" y="1962245"/>
                  <a:pt x="1266854" y="1943567"/>
                </a:cubicBezTo>
                <a:lnTo>
                  <a:pt x="1255814" y="1926317"/>
                </a:lnTo>
                <a:lnTo>
                  <a:pt x="1260996" y="1942986"/>
                </a:lnTo>
                <a:close/>
                <a:moveTo>
                  <a:pt x="2286095" y="1938223"/>
                </a:moveTo>
                <a:cubicBezTo>
                  <a:pt x="2286181" y="1942157"/>
                  <a:pt x="2290286" y="1951758"/>
                  <a:pt x="2295230" y="1959578"/>
                </a:cubicBezTo>
                <a:lnTo>
                  <a:pt x="2304212" y="1973780"/>
                </a:lnTo>
                <a:lnTo>
                  <a:pt x="2315204" y="1962788"/>
                </a:lnTo>
                <a:cubicBezTo>
                  <a:pt x="2321252" y="1956740"/>
                  <a:pt x="2323319" y="1947129"/>
                  <a:pt x="2319804" y="1941433"/>
                </a:cubicBezTo>
                <a:cubicBezTo>
                  <a:pt x="2312594" y="1929765"/>
                  <a:pt x="2285876" y="1927222"/>
                  <a:pt x="2286095" y="1938223"/>
                </a:cubicBezTo>
                <a:close/>
                <a:moveTo>
                  <a:pt x="790699" y="1947748"/>
                </a:moveTo>
                <a:cubicBezTo>
                  <a:pt x="790794" y="1951682"/>
                  <a:pt x="811206" y="1991325"/>
                  <a:pt x="836057" y="2035855"/>
                </a:cubicBezTo>
                <a:cubicBezTo>
                  <a:pt x="860908" y="2080384"/>
                  <a:pt x="889340" y="2135038"/>
                  <a:pt x="899236" y="2157298"/>
                </a:cubicBezTo>
                <a:cubicBezTo>
                  <a:pt x="916057" y="2195113"/>
                  <a:pt x="933402" y="2210591"/>
                  <a:pt x="933402" y="2187778"/>
                </a:cubicBezTo>
                <a:cubicBezTo>
                  <a:pt x="933402" y="2173929"/>
                  <a:pt x="904142" y="2118093"/>
                  <a:pt x="893159" y="2110988"/>
                </a:cubicBezTo>
                <a:cubicBezTo>
                  <a:pt x="888206" y="2107787"/>
                  <a:pt x="885082" y="2102149"/>
                  <a:pt x="886225" y="2098472"/>
                </a:cubicBezTo>
                <a:cubicBezTo>
                  <a:pt x="890521" y="2084632"/>
                  <a:pt x="814283" y="1940605"/>
                  <a:pt x="802662" y="1940605"/>
                </a:cubicBezTo>
                <a:cubicBezTo>
                  <a:pt x="795985" y="1940605"/>
                  <a:pt x="790604" y="1943814"/>
                  <a:pt x="790699" y="1947748"/>
                </a:cubicBezTo>
                <a:close/>
                <a:moveTo>
                  <a:pt x="981170" y="1952511"/>
                </a:moveTo>
                <a:cubicBezTo>
                  <a:pt x="981408" y="1971989"/>
                  <a:pt x="995096" y="1987715"/>
                  <a:pt x="1005611" y="1980581"/>
                </a:cubicBezTo>
                <a:cubicBezTo>
                  <a:pt x="1011793" y="1976390"/>
                  <a:pt x="1009060" y="1967789"/>
                  <a:pt x="998220" y="1957273"/>
                </a:cubicBezTo>
                <a:cubicBezTo>
                  <a:pt x="987066" y="1946462"/>
                  <a:pt x="981075" y="1944786"/>
                  <a:pt x="981170" y="1952511"/>
                </a:cubicBezTo>
                <a:close/>
                <a:moveTo>
                  <a:pt x="1221534" y="1948034"/>
                </a:moveTo>
                <a:cubicBezTo>
                  <a:pt x="1209332" y="1949977"/>
                  <a:pt x="1199979" y="1958350"/>
                  <a:pt x="1199817" y="1967465"/>
                </a:cubicBezTo>
                <a:lnTo>
                  <a:pt x="1199521" y="1983467"/>
                </a:lnTo>
                <a:lnTo>
                  <a:pt x="1189815" y="1966798"/>
                </a:lnTo>
                <a:cubicBezTo>
                  <a:pt x="1177242" y="1945215"/>
                  <a:pt x="1166365" y="1945767"/>
                  <a:pt x="1142952" y="1969180"/>
                </a:cubicBezTo>
                <a:cubicBezTo>
                  <a:pt x="1132475" y="1979657"/>
                  <a:pt x="1117016" y="1988230"/>
                  <a:pt x="1108596" y="1988230"/>
                </a:cubicBezTo>
                <a:cubicBezTo>
                  <a:pt x="1098852" y="1988230"/>
                  <a:pt x="1095299" y="1993459"/>
                  <a:pt x="1098814" y="2002631"/>
                </a:cubicBezTo>
                <a:lnTo>
                  <a:pt x="1104348" y="2017043"/>
                </a:lnTo>
                <a:lnTo>
                  <a:pt x="1080783" y="2011128"/>
                </a:lnTo>
                <a:lnTo>
                  <a:pt x="1057227" y="2005213"/>
                </a:lnTo>
                <a:lnTo>
                  <a:pt x="1057227" y="2025301"/>
                </a:lnTo>
                <a:cubicBezTo>
                  <a:pt x="1057227" y="2036340"/>
                  <a:pt x="1061971" y="2045380"/>
                  <a:pt x="1067772" y="2045380"/>
                </a:cubicBezTo>
                <a:cubicBezTo>
                  <a:pt x="1073572" y="2045380"/>
                  <a:pt x="1075849" y="2038950"/>
                  <a:pt x="1072829" y="2031092"/>
                </a:cubicBezTo>
                <a:cubicBezTo>
                  <a:pt x="1069820" y="2023234"/>
                  <a:pt x="1071505" y="2016805"/>
                  <a:pt x="1076573" y="2016805"/>
                </a:cubicBezTo>
                <a:cubicBezTo>
                  <a:pt x="1081650" y="2016805"/>
                  <a:pt x="1085802" y="2020957"/>
                  <a:pt x="1085802" y="2026034"/>
                </a:cubicBezTo>
                <a:cubicBezTo>
                  <a:pt x="1085802" y="2031102"/>
                  <a:pt x="1092232" y="2032787"/>
                  <a:pt x="1100090" y="2029778"/>
                </a:cubicBezTo>
                <a:cubicBezTo>
                  <a:pt x="1107948" y="2026758"/>
                  <a:pt x="1114444" y="2017252"/>
                  <a:pt x="1114520" y="2008642"/>
                </a:cubicBezTo>
                <a:lnTo>
                  <a:pt x="1114673" y="1992992"/>
                </a:lnTo>
                <a:lnTo>
                  <a:pt x="1122759" y="2005756"/>
                </a:lnTo>
                <a:lnTo>
                  <a:pt x="1130846" y="2018510"/>
                </a:lnTo>
                <a:lnTo>
                  <a:pt x="1169060" y="1999012"/>
                </a:lnTo>
                <a:cubicBezTo>
                  <a:pt x="1190073" y="1988296"/>
                  <a:pt x="1210628" y="1982553"/>
                  <a:pt x="1214733" y="1986258"/>
                </a:cubicBezTo>
                <a:cubicBezTo>
                  <a:pt x="1218829" y="1989963"/>
                  <a:pt x="1219495" y="1985486"/>
                  <a:pt x="1216209" y="1976323"/>
                </a:cubicBezTo>
                <a:cubicBezTo>
                  <a:pt x="1212914" y="1967160"/>
                  <a:pt x="1214380" y="1959655"/>
                  <a:pt x="1219448" y="1959655"/>
                </a:cubicBezTo>
                <a:cubicBezTo>
                  <a:pt x="1224525" y="1959655"/>
                  <a:pt x="1228811" y="1965017"/>
                  <a:pt x="1228963" y="1971561"/>
                </a:cubicBezTo>
                <a:cubicBezTo>
                  <a:pt x="1229125" y="1978114"/>
                  <a:pt x="1233802" y="1975647"/>
                  <a:pt x="1239365" y="1966084"/>
                </a:cubicBezTo>
                <a:cubicBezTo>
                  <a:pt x="1251395" y="1945396"/>
                  <a:pt x="1249575" y="1943548"/>
                  <a:pt x="1221534" y="1948034"/>
                </a:cubicBezTo>
                <a:close/>
                <a:moveTo>
                  <a:pt x="1454896" y="1947739"/>
                </a:moveTo>
                <a:cubicBezTo>
                  <a:pt x="1445724" y="1949825"/>
                  <a:pt x="1438227" y="1957388"/>
                  <a:pt x="1438227" y="1964550"/>
                </a:cubicBezTo>
                <a:cubicBezTo>
                  <a:pt x="1438227" y="1971723"/>
                  <a:pt x="1433217" y="1980676"/>
                  <a:pt x="1427083" y="1984467"/>
                </a:cubicBezTo>
                <a:cubicBezTo>
                  <a:pt x="1419520" y="1989144"/>
                  <a:pt x="1417958" y="1986096"/>
                  <a:pt x="1422216" y="1975009"/>
                </a:cubicBezTo>
                <a:lnTo>
                  <a:pt x="1428483" y="1958664"/>
                </a:lnTo>
                <a:lnTo>
                  <a:pt x="1416691" y="1966160"/>
                </a:lnTo>
                <a:cubicBezTo>
                  <a:pt x="1410195" y="1970275"/>
                  <a:pt x="1400661" y="1973713"/>
                  <a:pt x="1395498" y="1973799"/>
                </a:cubicBezTo>
                <a:cubicBezTo>
                  <a:pt x="1390326" y="1973875"/>
                  <a:pt x="1384659" y="1981448"/>
                  <a:pt x="1382887" y="1990611"/>
                </a:cubicBezTo>
                <a:cubicBezTo>
                  <a:pt x="1381125" y="1999774"/>
                  <a:pt x="1384145" y="2007280"/>
                  <a:pt x="1389602" y="2007280"/>
                </a:cubicBezTo>
                <a:cubicBezTo>
                  <a:pt x="1395089" y="2007280"/>
                  <a:pt x="1396737" y="1999821"/>
                  <a:pt x="1393279" y="1990611"/>
                </a:cubicBezTo>
                <a:lnTo>
                  <a:pt x="1387040" y="1973942"/>
                </a:lnTo>
                <a:lnTo>
                  <a:pt x="1401223" y="1985448"/>
                </a:lnTo>
                <a:cubicBezTo>
                  <a:pt x="1418301" y="1999307"/>
                  <a:pt x="1457277" y="1991020"/>
                  <a:pt x="1457277" y="1973533"/>
                </a:cubicBezTo>
                <a:cubicBezTo>
                  <a:pt x="1457277" y="1966665"/>
                  <a:pt x="1464774" y="1959569"/>
                  <a:pt x="1473946" y="1957749"/>
                </a:cubicBezTo>
                <a:cubicBezTo>
                  <a:pt x="1483119" y="1955930"/>
                  <a:pt x="1486329" y="1952082"/>
                  <a:pt x="1481090" y="1949196"/>
                </a:cubicBezTo>
                <a:cubicBezTo>
                  <a:pt x="1475851" y="1946319"/>
                  <a:pt x="1464069" y="1945662"/>
                  <a:pt x="1454896" y="1947739"/>
                </a:cubicBezTo>
                <a:close/>
                <a:moveTo>
                  <a:pt x="2300240" y="1950130"/>
                </a:moveTo>
                <a:cubicBezTo>
                  <a:pt x="2303479" y="1955368"/>
                  <a:pt x="2308012" y="1959655"/>
                  <a:pt x="2310327" y="1959655"/>
                </a:cubicBezTo>
                <a:cubicBezTo>
                  <a:pt x="2312642" y="1959655"/>
                  <a:pt x="2314527" y="1955368"/>
                  <a:pt x="2314527" y="1950130"/>
                </a:cubicBezTo>
                <a:cubicBezTo>
                  <a:pt x="2314527" y="1944891"/>
                  <a:pt x="2309984" y="1940605"/>
                  <a:pt x="2304441" y="1940605"/>
                </a:cubicBezTo>
                <a:cubicBezTo>
                  <a:pt x="2298897" y="1940605"/>
                  <a:pt x="2297001" y="1944891"/>
                  <a:pt x="2300240" y="1950130"/>
                </a:cubicBezTo>
                <a:close/>
                <a:moveTo>
                  <a:pt x="2889276" y="1962169"/>
                </a:moveTo>
                <a:cubicBezTo>
                  <a:pt x="2890780" y="1987982"/>
                  <a:pt x="2899305" y="1995754"/>
                  <a:pt x="2908973" y="1980105"/>
                </a:cubicBezTo>
                <a:cubicBezTo>
                  <a:pt x="2911735" y="1975637"/>
                  <a:pt x="2908087" y="1963912"/>
                  <a:pt x="2900877" y="1954054"/>
                </a:cubicBezTo>
                <a:lnTo>
                  <a:pt x="2887761" y="1936118"/>
                </a:lnTo>
                <a:lnTo>
                  <a:pt x="2889276" y="1962169"/>
                </a:lnTo>
                <a:close/>
                <a:moveTo>
                  <a:pt x="2234422" y="1958273"/>
                </a:moveTo>
                <a:cubicBezTo>
                  <a:pt x="2229345" y="1966484"/>
                  <a:pt x="2174110" y="1982543"/>
                  <a:pt x="2159746" y="1979981"/>
                </a:cubicBezTo>
                <a:cubicBezTo>
                  <a:pt x="2150421" y="1978314"/>
                  <a:pt x="2150878" y="1989820"/>
                  <a:pt x="2160756" y="2005384"/>
                </a:cubicBezTo>
                <a:lnTo>
                  <a:pt x="2168614" y="2017776"/>
                </a:lnTo>
                <a:lnTo>
                  <a:pt x="2193646" y="2006375"/>
                </a:lnTo>
                <a:cubicBezTo>
                  <a:pt x="2207419" y="2000098"/>
                  <a:pt x="2215972" y="1990582"/>
                  <a:pt x="2212658" y="1985220"/>
                </a:cubicBezTo>
                <a:cubicBezTo>
                  <a:pt x="2209000" y="1979305"/>
                  <a:pt x="2212858" y="1977857"/>
                  <a:pt x="2222478" y="1981553"/>
                </a:cubicBezTo>
                <a:cubicBezTo>
                  <a:pt x="2231898" y="1985162"/>
                  <a:pt x="2238385" y="1982924"/>
                  <a:pt x="2238470" y="1976028"/>
                </a:cubicBezTo>
                <a:cubicBezTo>
                  <a:pt x="2238566" y="1968684"/>
                  <a:pt x="2242014" y="1969665"/>
                  <a:pt x="2247852" y="1978705"/>
                </a:cubicBezTo>
                <a:lnTo>
                  <a:pt x="2257082" y="1992992"/>
                </a:lnTo>
                <a:lnTo>
                  <a:pt x="2257235" y="1976885"/>
                </a:lnTo>
                <a:cubicBezTo>
                  <a:pt x="2257396" y="1958273"/>
                  <a:pt x="2242119" y="1945805"/>
                  <a:pt x="2234422" y="1958273"/>
                </a:cubicBezTo>
                <a:close/>
                <a:moveTo>
                  <a:pt x="2838545" y="1958169"/>
                </a:moveTo>
                <a:cubicBezTo>
                  <a:pt x="2838907" y="1973561"/>
                  <a:pt x="2856310" y="1990058"/>
                  <a:pt x="2865911" y="1984124"/>
                </a:cubicBezTo>
                <a:cubicBezTo>
                  <a:pt x="2882170" y="1974075"/>
                  <a:pt x="2878541" y="1962407"/>
                  <a:pt x="2857452" y="1956892"/>
                </a:cubicBezTo>
                <a:cubicBezTo>
                  <a:pt x="2846975" y="1954159"/>
                  <a:pt x="2838469" y="1954730"/>
                  <a:pt x="2838545" y="1958169"/>
                </a:cubicBezTo>
                <a:close/>
                <a:moveTo>
                  <a:pt x="1172280" y="1974733"/>
                </a:moveTo>
                <a:cubicBezTo>
                  <a:pt x="1172737" y="1985829"/>
                  <a:pt x="1174995" y="1988087"/>
                  <a:pt x="1178033" y="1980495"/>
                </a:cubicBezTo>
                <a:cubicBezTo>
                  <a:pt x="1180786" y="1973618"/>
                  <a:pt x="1180443" y="1965398"/>
                  <a:pt x="1177281" y="1962236"/>
                </a:cubicBezTo>
                <a:cubicBezTo>
                  <a:pt x="1174118" y="1959074"/>
                  <a:pt x="1171870" y="1964693"/>
                  <a:pt x="1172280" y="1974733"/>
                </a:cubicBezTo>
                <a:close/>
                <a:moveTo>
                  <a:pt x="1689421" y="1973685"/>
                </a:moveTo>
                <a:cubicBezTo>
                  <a:pt x="1681896" y="1993306"/>
                  <a:pt x="1688506" y="1999802"/>
                  <a:pt x="1708271" y="1992220"/>
                </a:cubicBezTo>
                <a:cubicBezTo>
                  <a:pt x="1716853" y="1988925"/>
                  <a:pt x="1720929" y="1981324"/>
                  <a:pt x="1717329" y="1975323"/>
                </a:cubicBezTo>
                <a:cubicBezTo>
                  <a:pt x="1713738" y="1969322"/>
                  <a:pt x="1718748" y="1970846"/>
                  <a:pt x="1728464" y="1978705"/>
                </a:cubicBezTo>
                <a:lnTo>
                  <a:pt x="1746123" y="1992992"/>
                </a:lnTo>
                <a:lnTo>
                  <a:pt x="1741446" y="1978705"/>
                </a:lnTo>
                <a:cubicBezTo>
                  <a:pt x="1734836" y="1958492"/>
                  <a:pt x="1696660" y="1954816"/>
                  <a:pt x="1689421" y="1973685"/>
                </a:cubicBezTo>
                <a:close/>
                <a:moveTo>
                  <a:pt x="2609802" y="1976133"/>
                </a:moveTo>
                <a:cubicBezTo>
                  <a:pt x="2591467" y="1984962"/>
                  <a:pt x="2573931" y="1995811"/>
                  <a:pt x="2570826" y="2000231"/>
                </a:cubicBezTo>
                <a:cubicBezTo>
                  <a:pt x="2567731" y="2004660"/>
                  <a:pt x="2559692" y="2006984"/>
                  <a:pt x="2552967" y="2005403"/>
                </a:cubicBezTo>
                <a:cubicBezTo>
                  <a:pt x="2536498" y="2001517"/>
                  <a:pt x="2531574" y="2018252"/>
                  <a:pt x="2544004" y="2035855"/>
                </a:cubicBezTo>
                <a:cubicBezTo>
                  <a:pt x="2550567" y="2045141"/>
                  <a:pt x="2555634" y="2046446"/>
                  <a:pt x="2558482" y="2039588"/>
                </a:cubicBezTo>
                <a:cubicBezTo>
                  <a:pt x="2560891" y="2033778"/>
                  <a:pt x="2569150" y="2020919"/>
                  <a:pt x="2576836" y="2011013"/>
                </a:cubicBezTo>
                <a:lnTo>
                  <a:pt x="2590800" y="1992992"/>
                </a:lnTo>
                <a:lnTo>
                  <a:pt x="2584875" y="2009975"/>
                </a:lnTo>
                <a:lnTo>
                  <a:pt x="2578951" y="2026958"/>
                </a:lnTo>
                <a:lnTo>
                  <a:pt x="2603144" y="2015938"/>
                </a:lnTo>
                <a:cubicBezTo>
                  <a:pt x="2617546" y="2009375"/>
                  <a:pt x="2625309" y="1999602"/>
                  <a:pt x="2622318" y="1991811"/>
                </a:cubicBezTo>
                <a:cubicBezTo>
                  <a:pt x="2619556" y="1984600"/>
                  <a:pt x="2622033" y="1978705"/>
                  <a:pt x="2627833" y="1978705"/>
                </a:cubicBezTo>
                <a:cubicBezTo>
                  <a:pt x="2633634" y="1978705"/>
                  <a:pt x="2638377" y="1982991"/>
                  <a:pt x="2638377" y="1988230"/>
                </a:cubicBezTo>
                <a:cubicBezTo>
                  <a:pt x="2638377" y="1993468"/>
                  <a:pt x="2642397" y="1997755"/>
                  <a:pt x="2647312" y="1997755"/>
                </a:cubicBezTo>
                <a:cubicBezTo>
                  <a:pt x="2652227" y="1997755"/>
                  <a:pt x="2655599" y="1989182"/>
                  <a:pt x="2654808" y="1978705"/>
                </a:cubicBezTo>
                <a:cubicBezTo>
                  <a:pt x="2653084" y="1955835"/>
                  <a:pt x="2652084" y="1955778"/>
                  <a:pt x="2609802" y="1976133"/>
                </a:cubicBezTo>
                <a:close/>
                <a:moveTo>
                  <a:pt x="1343273" y="1978705"/>
                </a:moveTo>
                <a:cubicBezTo>
                  <a:pt x="1343273" y="1986563"/>
                  <a:pt x="1347426" y="1999421"/>
                  <a:pt x="1352502" y="2007280"/>
                </a:cubicBezTo>
                <a:lnTo>
                  <a:pt x="1361732" y="2021567"/>
                </a:lnTo>
                <a:lnTo>
                  <a:pt x="1361732" y="2007280"/>
                </a:lnTo>
                <a:cubicBezTo>
                  <a:pt x="1361732" y="1999421"/>
                  <a:pt x="1357579" y="1986563"/>
                  <a:pt x="1352502" y="1978705"/>
                </a:cubicBezTo>
                <a:lnTo>
                  <a:pt x="1343273" y="1964417"/>
                </a:lnTo>
                <a:lnTo>
                  <a:pt x="1343273" y="1978705"/>
                </a:lnTo>
                <a:close/>
                <a:moveTo>
                  <a:pt x="1474546" y="1975685"/>
                </a:moveTo>
                <a:cubicBezTo>
                  <a:pt x="1481414" y="1978438"/>
                  <a:pt x="1489634" y="1978095"/>
                  <a:pt x="1492796" y="1974933"/>
                </a:cubicBezTo>
                <a:cubicBezTo>
                  <a:pt x="1495958" y="1971770"/>
                  <a:pt x="1490339" y="1969522"/>
                  <a:pt x="1480299" y="1969932"/>
                </a:cubicBezTo>
                <a:cubicBezTo>
                  <a:pt x="1469203" y="1970389"/>
                  <a:pt x="1466945" y="1972647"/>
                  <a:pt x="1474546" y="1975685"/>
                </a:cubicBezTo>
                <a:close/>
                <a:moveTo>
                  <a:pt x="1663256" y="1976780"/>
                </a:moveTo>
                <a:cubicBezTo>
                  <a:pt x="1660674" y="1980962"/>
                  <a:pt x="1662493" y="1990601"/>
                  <a:pt x="1667313" y="1998212"/>
                </a:cubicBezTo>
                <a:lnTo>
                  <a:pt x="1676057" y="2012042"/>
                </a:lnTo>
                <a:lnTo>
                  <a:pt x="1676210" y="1990611"/>
                </a:lnTo>
                <a:cubicBezTo>
                  <a:pt x="1676352" y="1968579"/>
                  <a:pt x="1671514" y="1963407"/>
                  <a:pt x="1663256" y="1976780"/>
                </a:cubicBezTo>
                <a:close/>
                <a:moveTo>
                  <a:pt x="2790777" y="1977523"/>
                </a:moveTo>
                <a:cubicBezTo>
                  <a:pt x="2790777" y="1982734"/>
                  <a:pt x="2775776" y="1992420"/>
                  <a:pt x="2757440" y="1999050"/>
                </a:cubicBezTo>
                <a:cubicBezTo>
                  <a:pt x="2739104" y="2005679"/>
                  <a:pt x="2724102" y="2014842"/>
                  <a:pt x="2724102" y="2019395"/>
                </a:cubicBezTo>
                <a:cubicBezTo>
                  <a:pt x="2724102" y="2023958"/>
                  <a:pt x="2717635" y="2034159"/>
                  <a:pt x="2709729" y="2042065"/>
                </a:cubicBezTo>
                <a:cubicBezTo>
                  <a:pt x="2701824" y="2049971"/>
                  <a:pt x="2698042" y="2060781"/>
                  <a:pt x="2701319" y="2066096"/>
                </a:cubicBezTo>
                <a:cubicBezTo>
                  <a:pt x="2704729" y="2071611"/>
                  <a:pt x="2718045" y="2064125"/>
                  <a:pt x="2732361" y="2048656"/>
                </a:cubicBezTo>
                <a:cubicBezTo>
                  <a:pt x="2746153" y="2033759"/>
                  <a:pt x="2762803" y="2021138"/>
                  <a:pt x="2769346" y="2020615"/>
                </a:cubicBezTo>
                <a:cubicBezTo>
                  <a:pt x="2775900" y="2020091"/>
                  <a:pt x="2787682" y="2019024"/>
                  <a:pt x="2795540" y="2018233"/>
                </a:cubicBezTo>
                <a:cubicBezTo>
                  <a:pt x="2811504" y="2016633"/>
                  <a:pt x="2815114" y="1983096"/>
                  <a:pt x="2800302" y="1973942"/>
                </a:cubicBezTo>
                <a:cubicBezTo>
                  <a:pt x="2795064" y="1970703"/>
                  <a:pt x="2790777" y="1972313"/>
                  <a:pt x="2790777" y="1977523"/>
                </a:cubicBezTo>
                <a:close/>
                <a:moveTo>
                  <a:pt x="1583484" y="1994983"/>
                </a:moveTo>
                <a:cubicBezTo>
                  <a:pt x="1554623" y="2003489"/>
                  <a:pt x="1533477" y="2015242"/>
                  <a:pt x="1533477" y="2022786"/>
                </a:cubicBezTo>
                <a:cubicBezTo>
                  <a:pt x="1533477" y="2029978"/>
                  <a:pt x="1538021" y="2035855"/>
                  <a:pt x="1543564" y="2035855"/>
                </a:cubicBezTo>
                <a:cubicBezTo>
                  <a:pt x="1549108" y="2035855"/>
                  <a:pt x="1551004" y="2031568"/>
                  <a:pt x="1547765" y="2026330"/>
                </a:cubicBezTo>
                <a:cubicBezTo>
                  <a:pt x="1544526" y="2021091"/>
                  <a:pt x="1546422" y="2016805"/>
                  <a:pt x="1551966" y="2016805"/>
                </a:cubicBezTo>
                <a:cubicBezTo>
                  <a:pt x="1557509" y="2016805"/>
                  <a:pt x="1562052" y="2021091"/>
                  <a:pt x="1562052" y="2026330"/>
                </a:cubicBezTo>
                <a:cubicBezTo>
                  <a:pt x="1562052" y="2031568"/>
                  <a:pt x="1566796" y="2035855"/>
                  <a:pt x="1572597" y="2035855"/>
                </a:cubicBezTo>
                <a:cubicBezTo>
                  <a:pt x="1578397" y="2035855"/>
                  <a:pt x="1580674" y="2029425"/>
                  <a:pt x="1577654" y="2021567"/>
                </a:cubicBezTo>
                <a:cubicBezTo>
                  <a:pt x="1574645" y="2013709"/>
                  <a:pt x="1576330" y="2007280"/>
                  <a:pt x="1581398" y="2007280"/>
                </a:cubicBezTo>
                <a:cubicBezTo>
                  <a:pt x="1586475" y="2007280"/>
                  <a:pt x="1590932" y="2012642"/>
                  <a:pt x="1591294" y="2019186"/>
                </a:cubicBezTo>
                <a:cubicBezTo>
                  <a:pt x="1591666" y="2025739"/>
                  <a:pt x="1595647" y="2022519"/>
                  <a:pt x="1600152" y="2012042"/>
                </a:cubicBezTo>
                <a:cubicBezTo>
                  <a:pt x="1604658" y="2001565"/>
                  <a:pt x="1608639" y="1998355"/>
                  <a:pt x="1609011" y="2004898"/>
                </a:cubicBezTo>
                <a:cubicBezTo>
                  <a:pt x="1610011" y="2022662"/>
                  <a:pt x="1628727" y="2019300"/>
                  <a:pt x="1628727" y="2001355"/>
                </a:cubicBezTo>
                <a:lnTo>
                  <a:pt x="1628727" y="1985896"/>
                </a:lnTo>
                <a:lnTo>
                  <a:pt x="1643234" y="1997936"/>
                </a:lnTo>
                <a:lnTo>
                  <a:pt x="1657741" y="2009975"/>
                </a:lnTo>
                <a:lnTo>
                  <a:pt x="1651740" y="1994335"/>
                </a:lnTo>
                <a:cubicBezTo>
                  <a:pt x="1644739" y="1976085"/>
                  <a:pt x="1647682" y="1976057"/>
                  <a:pt x="1583484" y="1994983"/>
                </a:cubicBezTo>
                <a:close/>
                <a:moveTo>
                  <a:pt x="2102872" y="1995373"/>
                </a:moveTo>
                <a:cubicBezTo>
                  <a:pt x="2097834" y="2014823"/>
                  <a:pt x="2103463" y="2035855"/>
                  <a:pt x="2113712" y="2035855"/>
                </a:cubicBezTo>
                <a:cubicBezTo>
                  <a:pt x="2117636" y="2035855"/>
                  <a:pt x="2120856" y="2022996"/>
                  <a:pt x="2120856" y="2007280"/>
                </a:cubicBezTo>
                <a:cubicBezTo>
                  <a:pt x="2120856" y="1976095"/>
                  <a:pt x="2109778" y="1968760"/>
                  <a:pt x="2102872" y="1995373"/>
                </a:cubicBezTo>
                <a:close/>
                <a:moveTo>
                  <a:pt x="3010643" y="1982124"/>
                </a:moveTo>
                <a:cubicBezTo>
                  <a:pt x="3021864" y="1991801"/>
                  <a:pt x="3068022" y="1997573"/>
                  <a:pt x="3062478" y="1988611"/>
                </a:cubicBezTo>
                <a:cubicBezTo>
                  <a:pt x="3059106" y="1983162"/>
                  <a:pt x="3045181" y="1978705"/>
                  <a:pt x="3031512" y="1978705"/>
                </a:cubicBezTo>
                <a:cubicBezTo>
                  <a:pt x="3017853" y="1978705"/>
                  <a:pt x="3008462" y="1980248"/>
                  <a:pt x="3010643" y="1982124"/>
                </a:cubicBezTo>
                <a:close/>
                <a:moveTo>
                  <a:pt x="1901504" y="2002517"/>
                </a:moveTo>
                <a:cubicBezTo>
                  <a:pt x="1904524" y="2010375"/>
                  <a:pt x="1911067" y="2016805"/>
                  <a:pt x="1916059" y="2016805"/>
                </a:cubicBezTo>
                <a:cubicBezTo>
                  <a:pt x="1921050" y="2016805"/>
                  <a:pt x="1922479" y="2021091"/>
                  <a:pt x="1919240" y="2026330"/>
                </a:cubicBezTo>
                <a:cubicBezTo>
                  <a:pt x="1916001" y="2031568"/>
                  <a:pt x="1917897" y="2035855"/>
                  <a:pt x="1923441" y="2035855"/>
                </a:cubicBezTo>
                <a:cubicBezTo>
                  <a:pt x="1928984" y="2035855"/>
                  <a:pt x="1933527" y="2025139"/>
                  <a:pt x="1933527" y="2012042"/>
                </a:cubicBezTo>
                <a:lnTo>
                  <a:pt x="1933527" y="1988230"/>
                </a:lnTo>
                <a:lnTo>
                  <a:pt x="1914773" y="1988230"/>
                </a:lnTo>
                <a:cubicBezTo>
                  <a:pt x="1902019" y="1988230"/>
                  <a:pt x="1897780" y="1992802"/>
                  <a:pt x="1901504" y="2002517"/>
                </a:cubicBezTo>
                <a:close/>
                <a:moveTo>
                  <a:pt x="1279912" y="2004908"/>
                </a:moveTo>
                <a:cubicBezTo>
                  <a:pt x="1268806" y="2006765"/>
                  <a:pt x="1254766" y="2017700"/>
                  <a:pt x="1248709" y="2029216"/>
                </a:cubicBezTo>
                <a:lnTo>
                  <a:pt x="1237707" y="2050142"/>
                </a:lnTo>
                <a:lnTo>
                  <a:pt x="1241641" y="2029425"/>
                </a:lnTo>
                <a:lnTo>
                  <a:pt x="1245575" y="2008708"/>
                </a:lnTo>
                <a:lnTo>
                  <a:pt x="1231811" y="2013985"/>
                </a:lnTo>
                <a:cubicBezTo>
                  <a:pt x="1224248" y="2016890"/>
                  <a:pt x="1220448" y="2025491"/>
                  <a:pt x="1223372" y="2033102"/>
                </a:cubicBezTo>
                <a:cubicBezTo>
                  <a:pt x="1226287" y="2040712"/>
                  <a:pt x="1228677" y="2048809"/>
                  <a:pt x="1228677" y="2051104"/>
                </a:cubicBezTo>
                <a:cubicBezTo>
                  <a:pt x="1228677" y="2060696"/>
                  <a:pt x="1282084" y="2040998"/>
                  <a:pt x="1293676" y="2027130"/>
                </a:cubicBezTo>
                <a:cubicBezTo>
                  <a:pt x="1300610" y="2018833"/>
                  <a:pt x="1303573" y="2017405"/>
                  <a:pt x="1300258" y="2023948"/>
                </a:cubicBezTo>
                <a:cubicBezTo>
                  <a:pt x="1296943" y="2030501"/>
                  <a:pt x="1298772" y="2035855"/>
                  <a:pt x="1304316" y="2035855"/>
                </a:cubicBezTo>
                <a:cubicBezTo>
                  <a:pt x="1315745" y="2035855"/>
                  <a:pt x="1318193" y="2010223"/>
                  <a:pt x="1307259" y="2004974"/>
                </a:cubicBezTo>
                <a:cubicBezTo>
                  <a:pt x="1303334" y="2003089"/>
                  <a:pt x="1291028" y="2003060"/>
                  <a:pt x="1279912" y="2004908"/>
                </a:cubicBezTo>
                <a:close/>
                <a:moveTo>
                  <a:pt x="1844545" y="2004184"/>
                </a:moveTo>
                <a:cubicBezTo>
                  <a:pt x="1841097" y="2007632"/>
                  <a:pt x="1838582" y="2017243"/>
                  <a:pt x="1838944" y="2025539"/>
                </a:cubicBezTo>
                <a:lnTo>
                  <a:pt x="1839620" y="2040617"/>
                </a:lnTo>
                <a:lnTo>
                  <a:pt x="1847802" y="2021567"/>
                </a:lnTo>
                <a:lnTo>
                  <a:pt x="1855984" y="2002517"/>
                </a:lnTo>
                <a:lnTo>
                  <a:pt x="1856661" y="2018290"/>
                </a:lnTo>
                <a:cubicBezTo>
                  <a:pt x="1857118" y="2029073"/>
                  <a:pt x="1863147" y="2032549"/>
                  <a:pt x="1875720" y="2029263"/>
                </a:cubicBezTo>
                <a:cubicBezTo>
                  <a:pt x="1887903" y="2026072"/>
                  <a:pt x="1892132" y="2019310"/>
                  <a:pt x="1888255" y="2009204"/>
                </a:cubicBezTo>
                <a:cubicBezTo>
                  <a:pt x="1884255" y="1998774"/>
                  <a:pt x="1881159" y="1997688"/>
                  <a:pt x="1878463" y="2005775"/>
                </a:cubicBezTo>
                <a:lnTo>
                  <a:pt x="1874530" y="2017595"/>
                </a:lnTo>
                <a:lnTo>
                  <a:pt x="1862671" y="2007756"/>
                </a:lnTo>
                <a:cubicBezTo>
                  <a:pt x="1856146" y="2002346"/>
                  <a:pt x="1847993" y="2000736"/>
                  <a:pt x="1844545" y="2004184"/>
                </a:cubicBezTo>
                <a:close/>
                <a:moveTo>
                  <a:pt x="2976610" y="2007432"/>
                </a:moveTo>
                <a:cubicBezTo>
                  <a:pt x="2979906" y="2012756"/>
                  <a:pt x="2986535" y="2014680"/>
                  <a:pt x="2991355" y="2011699"/>
                </a:cubicBezTo>
                <a:cubicBezTo>
                  <a:pt x="2996165" y="2008727"/>
                  <a:pt x="2997965" y="2011871"/>
                  <a:pt x="2995346" y="2018691"/>
                </a:cubicBezTo>
                <a:lnTo>
                  <a:pt x="2990593" y="2031092"/>
                </a:lnTo>
                <a:lnTo>
                  <a:pt x="3038323" y="2031092"/>
                </a:lnTo>
                <a:cubicBezTo>
                  <a:pt x="3064574" y="2031092"/>
                  <a:pt x="3086052" y="2030330"/>
                  <a:pt x="3086052" y="2029406"/>
                </a:cubicBezTo>
                <a:cubicBezTo>
                  <a:pt x="3086052" y="2028482"/>
                  <a:pt x="3072536" y="2020986"/>
                  <a:pt x="3056011" y="2012737"/>
                </a:cubicBezTo>
                <a:cubicBezTo>
                  <a:pt x="3022311" y="1995926"/>
                  <a:pt x="2967219" y="1992240"/>
                  <a:pt x="2976610" y="2007432"/>
                </a:cubicBezTo>
                <a:close/>
                <a:moveTo>
                  <a:pt x="1783413" y="2021958"/>
                </a:moveTo>
                <a:cubicBezTo>
                  <a:pt x="1766440" y="2029092"/>
                  <a:pt x="1752552" y="2032473"/>
                  <a:pt x="1752552" y="2029463"/>
                </a:cubicBezTo>
                <a:cubicBezTo>
                  <a:pt x="1752552" y="2026453"/>
                  <a:pt x="1746171" y="2029292"/>
                  <a:pt x="1738370" y="2035769"/>
                </a:cubicBezTo>
                <a:cubicBezTo>
                  <a:pt x="1722349" y="2049066"/>
                  <a:pt x="1727702" y="2064430"/>
                  <a:pt x="1748352" y="2064430"/>
                </a:cubicBezTo>
                <a:cubicBezTo>
                  <a:pt x="1755905" y="2064430"/>
                  <a:pt x="1762077" y="2057476"/>
                  <a:pt x="1762077" y="2048980"/>
                </a:cubicBezTo>
                <a:lnTo>
                  <a:pt x="1762077" y="2033521"/>
                </a:lnTo>
                <a:lnTo>
                  <a:pt x="1776584" y="2045561"/>
                </a:lnTo>
                <a:lnTo>
                  <a:pt x="1791091" y="2057600"/>
                </a:lnTo>
                <a:lnTo>
                  <a:pt x="1784328" y="2039579"/>
                </a:lnTo>
                <a:lnTo>
                  <a:pt x="1777565" y="2021567"/>
                </a:lnTo>
                <a:lnTo>
                  <a:pt x="1793634" y="2034635"/>
                </a:lnTo>
                <a:lnTo>
                  <a:pt x="1809702" y="2047713"/>
                </a:lnTo>
                <a:lnTo>
                  <a:pt x="1809845" y="2034635"/>
                </a:lnTo>
                <a:lnTo>
                  <a:pt x="1809998" y="2021567"/>
                </a:lnTo>
                <a:lnTo>
                  <a:pt x="1819227" y="2035855"/>
                </a:lnTo>
                <a:lnTo>
                  <a:pt x="1828457" y="2050142"/>
                </a:lnTo>
                <a:lnTo>
                  <a:pt x="1828610" y="2034035"/>
                </a:lnTo>
                <a:cubicBezTo>
                  <a:pt x="1828819" y="2010347"/>
                  <a:pt x="1817942" y="2007441"/>
                  <a:pt x="1783413" y="2021958"/>
                </a:cubicBezTo>
                <a:close/>
                <a:moveTo>
                  <a:pt x="2076698" y="2012042"/>
                </a:moveTo>
                <a:cubicBezTo>
                  <a:pt x="2076698" y="2017281"/>
                  <a:pt x="2080851" y="2027996"/>
                  <a:pt x="2085927" y="2035855"/>
                </a:cubicBezTo>
                <a:cubicBezTo>
                  <a:pt x="2091004" y="2043713"/>
                  <a:pt x="2095157" y="2045856"/>
                  <a:pt x="2095157" y="2040617"/>
                </a:cubicBezTo>
                <a:cubicBezTo>
                  <a:pt x="2095157" y="2035378"/>
                  <a:pt x="2091004" y="2024663"/>
                  <a:pt x="2085927" y="2016805"/>
                </a:cubicBezTo>
                <a:cubicBezTo>
                  <a:pt x="2080851" y="2008946"/>
                  <a:pt x="2076698" y="2006803"/>
                  <a:pt x="2076698" y="2012042"/>
                </a:cubicBezTo>
                <a:close/>
                <a:moveTo>
                  <a:pt x="2543127" y="2016805"/>
                </a:moveTo>
                <a:cubicBezTo>
                  <a:pt x="2543127" y="2022043"/>
                  <a:pt x="2547671" y="2026330"/>
                  <a:pt x="2553214" y="2026330"/>
                </a:cubicBezTo>
                <a:cubicBezTo>
                  <a:pt x="2558758" y="2026330"/>
                  <a:pt x="2560653" y="2022043"/>
                  <a:pt x="2557415" y="2016805"/>
                </a:cubicBezTo>
                <a:cubicBezTo>
                  <a:pt x="2554176" y="2011566"/>
                  <a:pt x="2549642" y="2007280"/>
                  <a:pt x="2547328" y="2007280"/>
                </a:cubicBezTo>
                <a:cubicBezTo>
                  <a:pt x="2545013" y="2007280"/>
                  <a:pt x="2543127" y="2011566"/>
                  <a:pt x="2543127" y="2016805"/>
                </a:cubicBezTo>
                <a:close/>
                <a:moveTo>
                  <a:pt x="1009602" y="2024510"/>
                </a:moveTo>
                <a:cubicBezTo>
                  <a:pt x="1009602" y="2038617"/>
                  <a:pt x="1035196" y="2067449"/>
                  <a:pt x="1039978" y="2058724"/>
                </a:cubicBezTo>
                <a:cubicBezTo>
                  <a:pt x="1042559" y="2054009"/>
                  <a:pt x="1036787" y="2042636"/>
                  <a:pt x="1027138" y="2033473"/>
                </a:cubicBezTo>
                <a:cubicBezTo>
                  <a:pt x="1017499" y="2024310"/>
                  <a:pt x="1009602" y="2020272"/>
                  <a:pt x="1009602" y="2024510"/>
                </a:cubicBezTo>
                <a:close/>
                <a:moveTo>
                  <a:pt x="1505045" y="2023948"/>
                </a:moveTo>
                <a:cubicBezTo>
                  <a:pt x="1505131" y="2027882"/>
                  <a:pt x="1509227" y="2037464"/>
                  <a:pt x="1514151" y="2045256"/>
                </a:cubicBezTo>
                <a:lnTo>
                  <a:pt x="1523105" y="2059429"/>
                </a:lnTo>
                <a:lnTo>
                  <a:pt x="1521505" y="2038112"/>
                </a:lnTo>
                <a:cubicBezTo>
                  <a:pt x="1520085" y="2019233"/>
                  <a:pt x="1504683" y="2005975"/>
                  <a:pt x="1505045" y="2023948"/>
                </a:cubicBezTo>
                <a:close/>
                <a:moveTo>
                  <a:pt x="2878255" y="2040655"/>
                </a:moveTo>
                <a:cubicBezTo>
                  <a:pt x="2884227" y="2053781"/>
                  <a:pt x="2890400" y="2063229"/>
                  <a:pt x="2891962" y="2061677"/>
                </a:cubicBezTo>
                <a:cubicBezTo>
                  <a:pt x="2897753" y="2055876"/>
                  <a:pt x="2883503" y="2016805"/>
                  <a:pt x="2875598" y="2016805"/>
                </a:cubicBezTo>
                <a:cubicBezTo>
                  <a:pt x="2871083" y="2016805"/>
                  <a:pt x="2872273" y="2027539"/>
                  <a:pt x="2878255" y="2040655"/>
                </a:cubicBezTo>
                <a:close/>
                <a:moveTo>
                  <a:pt x="2912574" y="2024653"/>
                </a:moveTo>
                <a:lnTo>
                  <a:pt x="2896248" y="2031092"/>
                </a:lnTo>
                <a:lnTo>
                  <a:pt x="2905277" y="2045380"/>
                </a:lnTo>
                <a:lnTo>
                  <a:pt x="2914307" y="2059667"/>
                </a:lnTo>
                <a:lnTo>
                  <a:pt x="2914460" y="2047199"/>
                </a:lnTo>
                <a:cubicBezTo>
                  <a:pt x="2914536" y="2040341"/>
                  <a:pt x="2918889" y="2037378"/>
                  <a:pt x="2924127" y="2040617"/>
                </a:cubicBezTo>
                <a:cubicBezTo>
                  <a:pt x="2929366" y="2043856"/>
                  <a:pt x="2933719" y="2040893"/>
                  <a:pt x="2933795" y="2034035"/>
                </a:cubicBezTo>
                <a:lnTo>
                  <a:pt x="2933948" y="2021567"/>
                </a:lnTo>
                <a:lnTo>
                  <a:pt x="2944044" y="2035855"/>
                </a:lnTo>
                <a:lnTo>
                  <a:pt x="2954150" y="2050142"/>
                </a:lnTo>
                <a:lnTo>
                  <a:pt x="2950455" y="2036455"/>
                </a:lnTo>
                <a:cubicBezTo>
                  <a:pt x="2945940" y="2019776"/>
                  <a:pt x="2934205" y="2016119"/>
                  <a:pt x="2912574" y="2024653"/>
                </a:cubicBezTo>
                <a:close/>
                <a:moveTo>
                  <a:pt x="1463631" y="2032683"/>
                </a:moveTo>
                <a:cubicBezTo>
                  <a:pt x="1454020" y="2042284"/>
                  <a:pt x="1456030" y="2064430"/>
                  <a:pt x="1466507" y="2064430"/>
                </a:cubicBezTo>
                <a:cubicBezTo>
                  <a:pt x="1471574" y="2064430"/>
                  <a:pt x="1473260" y="2058000"/>
                  <a:pt x="1470250" y="2050142"/>
                </a:cubicBezTo>
                <a:cubicBezTo>
                  <a:pt x="1467231" y="2042284"/>
                  <a:pt x="1469508" y="2035855"/>
                  <a:pt x="1475308" y="2035855"/>
                </a:cubicBezTo>
                <a:cubicBezTo>
                  <a:pt x="1481109" y="2035855"/>
                  <a:pt x="1485852" y="2040141"/>
                  <a:pt x="1485852" y="2045380"/>
                </a:cubicBezTo>
                <a:cubicBezTo>
                  <a:pt x="1485852" y="2050618"/>
                  <a:pt x="1490005" y="2054905"/>
                  <a:pt x="1495082" y="2054905"/>
                </a:cubicBezTo>
                <a:cubicBezTo>
                  <a:pt x="1500149" y="2054905"/>
                  <a:pt x="1501835" y="2048475"/>
                  <a:pt x="1498825" y="2040617"/>
                </a:cubicBezTo>
                <a:cubicBezTo>
                  <a:pt x="1493130" y="2025796"/>
                  <a:pt x="1474680" y="2021634"/>
                  <a:pt x="1463631" y="2032683"/>
                </a:cubicBezTo>
                <a:close/>
                <a:moveTo>
                  <a:pt x="2459784" y="2040579"/>
                </a:moveTo>
                <a:cubicBezTo>
                  <a:pt x="2441848" y="2060943"/>
                  <a:pt x="2444601" y="2084137"/>
                  <a:pt x="2464060" y="2076669"/>
                </a:cubicBezTo>
                <a:cubicBezTo>
                  <a:pt x="2474281" y="2072754"/>
                  <a:pt x="2476014" y="2069049"/>
                  <a:pt x="2468766" y="2066630"/>
                </a:cubicBezTo>
                <a:cubicBezTo>
                  <a:pt x="2462451" y="2064525"/>
                  <a:pt x="2459831" y="2058676"/>
                  <a:pt x="2462956" y="2053628"/>
                </a:cubicBezTo>
                <a:cubicBezTo>
                  <a:pt x="2466480" y="2047923"/>
                  <a:pt x="2473414" y="2048428"/>
                  <a:pt x="2481310" y="2054990"/>
                </a:cubicBezTo>
                <a:lnTo>
                  <a:pt x="2494007" y="2065515"/>
                </a:lnTo>
                <a:lnTo>
                  <a:pt x="2488883" y="2045922"/>
                </a:lnTo>
                <a:cubicBezTo>
                  <a:pt x="2482910" y="2023110"/>
                  <a:pt x="2476243" y="2021881"/>
                  <a:pt x="2459784" y="2040579"/>
                </a:cubicBezTo>
                <a:close/>
                <a:moveTo>
                  <a:pt x="2662752" y="2040922"/>
                </a:moveTo>
                <a:cubicBezTo>
                  <a:pt x="2652579" y="2048608"/>
                  <a:pt x="2636511" y="2054905"/>
                  <a:pt x="2627033" y="2054905"/>
                </a:cubicBezTo>
                <a:cubicBezTo>
                  <a:pt x="2605421" y="2054905"/>
                  <a:pt x="2604926" y="2067658"/>
                  <a:pt x="2625871" y="2084699"/>
                </a:cubicBezTo>
                <a:lnTo>
                  <a:pt x="2641940" y="2097767"/>
                </a:lnTo>
                <a:lnTo>
                  <a:pt x="2635949" y="2081765"/>
                </a:lnTo>
                <a:lnTo>
                  <a:pt x="2629957" y="2065753"/>
                </a:lnTo>
                <a:lnTo>
                  <a:pt x="2655599" y="2067478"/>
                </a:lnTo>
                <a:lnTo>
                  <a:pt x="2681240" y="2069192"/>
                </a:lnTo>
                <a:lnTo>
                  <a:pt x="2678221" y="2051571"/>
                </a:lnTo>
                <a:cubicBezTo>
                  <a:pt x="2676411" y="2040988"/>
                  <a:pt x="2679268" y="2036455"/>
                  <a:pt x="2685364" y="2040227"/>
                </a:cubicBezTo>
                <a:cubicBezTo>
                  <a:pt x="2690956" y="2043675"/>
                  <a:pt x="2695527" y="2041960"/>
                  <a:pt x="2695527" y="2036416"/>
                </a:cubicBezTo>
                <a:cubicBezTo>
                  <a:pt x="2695527" y="2022729"/>
                  <a:pt x="2684869" y="2024196"/>
                  <a:pt x="2662752" y="2040922"/>
                </a:cubicBezTo>
                <a:close/>
                <a:moveTo>
                  <a:pt x="1702432" y="2041703"/>
                </a:moveTo>
                <a:cubicBezTo>
                  <a:pt x="1696364" y="2051533"/>
                  <a:pt x="1710452" y="2081422"/>
                  <a:pt x="1717500" y="2073678"/>
                </a:cubicBezTo>
                <a:cubicBezTo>
                  <a:pt x="1719748" y="2071211"/>
                  <a:pt x="1718577" y="2060905"/>
                  <a:pt x="1714900" y="2050771"/>
                </a:cubicBezTo>
                <a:cubicBezTo>
                  <a:pt x="1711224" y="2040646"/>
                  <a:pt x="1705613" y="2036559"/>
                  <a:pt x="1702432" y="2041703"/>
                </a:cubicBezTo>
                <a:close/>
                <a:moveTo>
                  <a:pt x="2209895" y="2047761"/>
                </a:moveTo>
                <a:cubicBezTo>
                  <a:pt x="2209981" y="2054314"/>
                  <a:pt x="2214201" y="2066096"/>
                  <a:pt x="2219277" y="2073955"/>
                </a:cubicBezTo>
                <a:lnTo>
                  <a:pt x="2228507" y="2088242"/>
                </a:lnTo>
                <a:lnTo>
                  <a:pt x="2229412" y="2069192"/>
                </a:lnTo>
                <a:cubicBezTo>
                  <a:pt x="2229898" y="2058715"/>
                  <a:pt x="2232470" y="2055505"/>
                  <a:pt x="2235108" y="2062048"/>
                </a:cubicBezTo>
                <a:cubicBezTo>
                  <a:pt x="2237756" y="2068601"/>
                  <a:pt x="2244509" y="2073955"/>
                  <a:pt x="2250119" y="2073955"/>
                </a:cubicBezTo>
                <a:cubicBezTo>
                  <a:pt x="2255739" y="2073955"/>
                  <a:pt x="2252567" y="2065382"/>
                  <a:pt x="2243090" y="2054905"/>
                </a:cubicBezTo>
                <a:cubicBezTo>
                  <a:pt x="2223478" y="2033235"/>
                  <a:pt x="2209686" y="2030263"/>
                  <a:pt x="2209895" y="2047761"/>
                </a:cubicBezTo>
                <a:close/>
                <a:moveTo>
                  <a:pt x="2831744" y="2050952"/>
                </a:moveTo>
                <a:lnTo>
                  <a:pt x="2835802" y="2070811"/>
                </a:lnTo>
                <a:lnTo>
                  <a:pt x="2814400" y="2066725"/>
                </a:lnTo>
                <a:cubicBezTo>
                  <a:pt x="2791406" y="2062334"/>
                  <a:pt x="2778433" y="2073735"/>
                  <a:pt x="2789025" y="2089033"/>
                </a:cubicBezTo>
                <a:cubicBezTo>
                  <a:pt x="2793292" y="2095195"/>
                  <a:pt x="2805932" y="2094967"/>
                  <a:pt x="2825620" y="2088385"/>
                </a:cubicBezTo>
                <a:lnTo>
                  <a:pt x="2855700" y="2078317"/>
                </a:lnTo>
                <a:lnTo>
                  <a:pt x="2841689" y="2054704"/>
                </a:lnTo>
                <a:lnTo>
                  <a:pt x="2827687" y="2031092"/>
                </a:lnTo>
                <a:lnTo>
                  <a:pt x="2831744" y="2050952"/>
                </a:lnTo>
                <a:close/>
                <a:moveTo>
                  <a:pt x="1163164" y="2053990"/>
                </a:moveTo>
                <a:cubicBezTo>
                  <a:pt x="1155945" y="2058562"/>
                  <a:pt x="1152982" y="2067068"/>
                  <a:pt x="1156583" y="2072888"/>
                </a:cubicBezTo>
                <a:cubicBezTo>
                  <a:pt x="1160183" y="2078717"/>
                  <a:pt x="1158945" y="2083480"/>
                  <a:pt x="1153830" y="2083480"/>
                </a:cubicBezTo>
                <a:cubicBezTo>
                  <a:pt x="1148725" y="2083480"/>
                  <a:pt x="1142381" y="2078126"/>
                  <a:pt x="1139733" y="2071573"/>
                </a:cubicBezTo>
                <a:cubicBezTo>
                  <a:pt x="1137095" y="2065030"/>
                  <a:pt x="1134523" y="2068240"/>
                  <a:pt x="1134037" y="2078717"/>
                </a:cubicBezTo>
                <a:lnTo>
                  <a:pt x="1133132" y="2097767"/>
                </a:lnTo>
                <a:lnTo>
                  <a:pt x="1124969" y="2084880"/>
                </a:lnTo>
                <a:lnTo>
                  <a:pt x="1116797" y="2071992"/>
                </a:lnTo>
                <a:lnTo>
                  <a:pt x="1096537" y="2082832"/>
                </a:lnTo>
                <a:cubicBezTo>
                  <a:pt x="1085393" y="2088795"/>
                  <a:pt x="1076277" y="2099958"/>
                  <a:pt x="1076277" y="2107625"/>
                </a:cubicBezTo>
                <a:cubicBezTo>
                  <a:pt x="1076277" y="2124666"/>
                  <a:pt x="1060637" y="2126104"/>
                  <a:pt x="1054008" y="2109673"/>
                </a:cubicBezTo>
                <a:cubicBezTo>
                  <a:pt x="1051141" y="2102558"/>
                  <a:pt x="1048903" y="2104482"/>
                  <a:pt x="1048455" y="2114436"/>
                </a:cubicBezTo>
                <a:cubicBezTo>
                  <a:pt x="1047388" y="2137972"/>
                  <a:pt x="1076973" y="2135267"/>
                  <a:pt x="1083250" y="2111245"/>
                </a:cubicBezTo>
                <a:cubicBezTo>
                  <a:pt x="1086536" y="2098681"/>
                  <a:pt x="1090908" y="2095376"/>
                  <a:pt x="1095156" y="2102244"/>
                </a:cubicBezTo>
                <a:lnTo>
                  <a:pt x="1101862" y="2113102"/>
                </a:lnTo>
                <a:lnTo>
                  <a:pt x="1140857" y="2097500"/>
                </a:lnTo>
                <a:cubicBezTo>
                  <a:pt x="1167184" y="2086966"/>
                  <a:pt x="1178166" y="2077507"/>
                  <a:pt x="1174671" y="2068401"/>
                </a:cubicBezTo>
                <a:cubicBezTo>
                  <a:pt x="1171823" y="2060982"/>
                  <a:pt x="1173918" y="2054905"/>
                  <a:pt x="1179338" y="2054905"/>
                </a:cubicBezTo>
                <a:cubicBezTo>
                  <a:pt x="1184748" y="2054905"/>
                  <a:pt x="1191206" y="2061420"/>
                  <a:pt x="1193673" y="2069382"/>
                </a:cubicBezTo>
                <a:lnTo>
                  <a:pt x="1198159" y="2083851"/>
                </a:lnTo>
                <a:lnTo>
                  <a:pt x="1196750" y="2067782"/>
                </a:lnTo>
                <a:cubicBezTo>
                  <a:pt x="1195054" y="2048437"/>
                  <a:pt x="1181043" y="2042684"/>
                  <a:pt x="1163164" y="2053990"/>
                </a:cubicBezTo>
                <a:close/>
                <a:moveTo>
                  <a:pt x="1418425" y="2062048"/>
                </a:moveTo>
                <a:cubicBezTo>
                  <a:pt x="1417977" y="2072002"/>
                  <a:pt x="1415739" y="2073926"/>
                  <a:pt x="1412872" y="2066811"/>
                </a:cubicBezTo>
                <a:cubicBezTo>
                  <a:pt x="1405157" y="2047694"/>
                  <a:pt x="1381077" y="2053114"/>
                  <a:pt x="1381077" y="2073955"/>
                </a:cubicBezTo>
                <a:cubicBezTo>
                  <a:pt x="1381077" y="2095405"/>
                  <a:pt x="1388231" y="2097053"/>
                  <a:pt x="1423321" y="2083718"/>
                </a:cubicBezTo>
                <a:cubicBezTo>
                  <a:pt x="1436761" y="2078603"/>
                  <a:pt x="1447752" y="2067887"/>
                  <a:pt x="1447752" y="2059905"/>
                </a:cubicBezTo>
                <a:cubicBezTo>
                  <a:pt x="1447752" y="2039560"/>
                  <a:pt x="1419349" y="2041636"/>
                  <a:pt x="1418425" y="2062048"/>
                </a:cubicBezTo>
                <a:close/>
                <a:moveTo>
                  <a:pt x="1647777" y="2054343"/>
                </a:moveTo>
                <a:cubicBezTo>
                  <a:pt x="1647777" y="2059886"/>
                  <a:pt x="1641348" y="2064430"/>
                  <a:pt x="1633490" y="2064430"/>
                </a:cubicBezTo>
                <a:cubicBezTo>
                  <a:pt x="1624822" y="2064430"/>
                  <a:pt x="1619469" y="2072859"/>
                  <a:pt x="1619869" y="2085861"/>
                </a:cubicBezTo>
                <a:lnTo>
                  <a:pt x="1620545" y="2107292"/>
                </a:lnTo>
                <a:lnTo>
                  <a:pt x="1628727" y="2088242"/>
                </a:lnTo>
                <a:cubicBezTo>
                  <a:pt x="1633233" y="2077765"/>
                  <a:pt x="1637214" y="2074555"/>
                  <a:pt x="1637586" y="2081098"/>
                </a:cubicBezTo>
                <a:cubicBezTo>
                  <a:pt x="1637948" y="2087651"/>
                  <a:pt x="1646425" y="2093005"/>
                  <a:pt x="1656407" y="2093005"/>
                </a:cubicBezTo>
                <a:lnTo>
                  <a:pt x="1674571" y="2093005"/>
                </a:lnTo>
                <a:lnTo>
                  <a:pt x="1669552" y="2073802"/>
                </a:lnTo>
                <a:cubicBezTo>
                  <a:pt x="1664046" y="2052752"/>
                  <a:pt x="1647777" y="2038217"/>
                  <a:pt x="1647777" y="2054343"/>
                </a:cubicBezTo>
                <a:close/>
                <a:moveTo>
                  <a:pt x="2173310" y="2061724"/>
                </a:moveTo>
                <a:cubicBezTo>
                  <a:pt x="2158318" y="2064582"/>
                  <a:pt x="2152926" y="2070573"/>
                  <a:pt x="2156641" y="2080251"/>
                </a:cubicBezTo>
                <a:cubicBezTo>
                  <a:pt x="2159660" y="2088128"/>
                  <a:pt x="2162127" y="2096357"/>
                  <a:pt x="2162127" y="2098548"/>
                </a:cubicBezTo>
                <a:cubicBezTo>
                  <a:pt x="2162127" y="2100739"/>
                  <a:pt x="2166871" y="2102530"/>
                  <a:pt x="2172672" y="2102530"/>
                </a:cubicBezTo>
                <a:cubicBezTo>
                  <a:pt x="2178472" y="2102530"/>
                  <a:pt x="2180644" y="2095824"/>
                  <a:pt x="2177491" y="2087623"/>
                </a:cubicBezTo>
                <a:lnTo>
                  <a:pt x="2171776" y="2072707"/>
                </a:lnTo>
                <a:lnTo>
                  <a:pt x="2190702" y="2078717"/>
                </a:lnTo>
                <a:lnTo>
                  <a:pt x="2209629" y="2084727"/>
                </a:lnTo>
                <a:lnTo>
                  <a:pt x="2203914" y="2069811"/>
                </a:lnTo>
                <a:cubicBezTo>
                  <a:pt x="2200761" y="2061610"/>
                  <a:pt x="2197580" y="2055486"/>
                  <a:pt x="2196827" y="2056200"/>
                </a:cubicBezTo>
                <a:cubicBezTo>
                  <a:pt x="2196075" y="2056914"/>
                  <a:pt x="2185492" y="2059400"/>
                  <a:pt x="2173310" y="2061724"/>
                </a:cubicBezTo>
                <a:close/>
                <a:moveTo>
                  <a:pt x="2405806" y="2070554"/>
                </a:moveTo>
                <a:cubicBezTo>
                  <a:pt x="2402510" y="2079165"/>
                  <a:pt x="2401862" y="2088261"/>
                  <a:pt x="2404377" y="2090785"/>
                </a:cubicBezTo>
                <a:cubicBezTo>
                  <a:pt x="2413235" y="2099643"/>
                  <a:pt x="2438352" y="2083899"/>
                  <a:pt x="2438352" y="2069487"/>
                </a:cubicBezTo>
                <a:cubicBezTo>
                  <a:pt x="2438352" y="2049990"/>
                  <a:pt x="2413387" y="2050809"/>
                  <a:pt x="2405806" y="2070554"/>
                </a:cubicBezTo>
                <a:close/>
                <a:moveTo>
                  <a:pt x="3029722" y="2068211"/>
                </a:moveTo>
                <a:cubicBezTo>
                  <a:pt x="3023645" y="2075526"/>
                  <a:pt x="3010262" y="2079317"/>
                  <a:pt x="2999975" y="2076622"/>
                </a:cubicBezTo>
                <a:cubicBezTo>
                  <a:pt x="2980049" y="2071411"/>
                  <a:pt x="2976420" y="2080117"/>
                  <a:pt x="2989755" y="2101168"/>
                </a:cubicBezTo>
                <a:cubicBezTo>
                  <a:pt x="3001699" y="2120008"/>
                  <a:pt x="3038932" y="2106178"/>
                  <a:pt x="3032284" y="2085375"/>
                </a:cubicBezTo>
                <a:lnTo>
                  <a:pt x="3027102" y="2069192"/>
                </a:lnTo>
                <a:lnTo>
                  <a:pt x="3036770" y="2082813"/>
                </a:lnTo>
                <a:cubicBezTo>
                  <a:pt x="3042085" y="2090299"/>
                  <a:pt x="3054020" y="2097539"/>
                  <a:pt x="3063297" y="2098901"/>
                </a:cubicBezTo>
                <a:cubicBezTo>
                  <a:pt x="3072574" y="2100263"/>
                  <a:pt x="3090425" y="2103949"/>
                  <a:pt x="3102959" y="2107102"/>
                </a:cubicBezTo>
                <a:cubicBezTo>
                  <a:pt x="3117523" y="2110750"/>
                  <a:pt x="3123543" y="2109245"/>
                  <a:pt x="3119628" y="2102911"/>
                </a:cubicBezTo>
                <a:cubicBezTo>
                  <a:pt x="3116256" y="2097462"/>
                  <a:pt x="3105188" y="2093005"/>
                  <a:pt x="3095016" y="2093005"/>
                </a:cubicBezTo>
                <a:cubicBezTo>
                  <a:pt x="3084843" y="2093005"/>
                  <a:pt x="3076527" y="2088718"/>
                  <a:pt x="3076527" y="2083480"/>
                </a:cubicBezTo>
                <a:cubicBezTo>
                  <a:pt x="3076527" y="2078241"/>
                  <a:pt x="3084033" y="2073888"/>
                  <a:pt x="3093196" y="2073812"/>
                </a:cubicBezTo>
                <a:lnTo>
                  <a:pt x="3109865" y="2073659"/>
                </a:lnTo>
                <a:lnTo>
                  <a:pt x="3095577" y="2064430"/>
                </a:lnTo>
                <a:cubicBezTo>
                  <a:pt x="3074813" y="2051009"/>
                  <a:pt x="3042457" y="2052866"/>
                  <a:pt x="3029722" y="2068211"/>
                </a:cubicBezTo>
                <a:close/>
                <a:moveTo>
                  <a:pt x="2562482" y="2076336"/>
                </a:moveTo>
                <a:cubicBezTo>
                  <a:pt x="2562311" y="2085499"/>
                  <a:pt x="2555748" y="2093005"/>
                  <a:pt x="2547890" y="2093005"/>
                </a:cubicBezTo>
                <a:cubicBezTo>
                  <a:pt x="2540032" y="2093005"/>
                  <a:pt x="2533602" y="2097748"/>
                  <a:pt x="2533602" y="2103549"/>
                </a:cubicBezTo>
                <a:cubicBezTo>
                  <a:pt x="2533602" y="2109349"/>
                  <a:pt x="2527011" y="2111559"/>
                  <a:pt x="2518953" y="2108473"/>
                </a:cubicBezTo>
                <a:cubicBezTo>
                  <a:pt x="2510523" y="2105235"/>
                  <a:pt x="2501941" y="2109016"/>
                  <a:pt x="2498732" y="2117389"/>
                </a:cubicBezTo>
                <a:cubicBezTo>
                  <a:pt x="2490092" y="2139887"/>
                  <a:pt x="2500684" y="2143544"/>
                  <a:pt x="2538384" y="2131095"/>
                </a:cubicBezTo>
                <a:cubicBezTo>
                  <a:pt x="2561606" y="2123437"/>
                  <a:pt x="2571321" y="2115284"/>
                  <a:pt x="2567893" y="2106340"/>
                </a:cubicBezTo>
                <a:cubicBezTo>
                  <a:pt x="2565073" y="2099005"/>
                  <a:pt x="2566568" y="2093005"/>
                  <a:pt x="2571207" y="2093005"/>
                </a:cubicBezTo>
                <a:cubicBezTo>
                  <a:pt x="2575846" y="2093005"/>
                  <a:pt x="2581799" y="2098367"/>
                  <a:pt x="2584447" y="2104911"/>
                </a:cubicBezTo>
                <a:cubicBezTo>
                  <a:pt x="2587085" y="2111464"/>
                  <a:pt x="2589590" y="2112283"/>
                  <a:pt x="2590000" y="2106730"/>
                </a:cubicBezTo>
                <a:cubicBezTo>
                  <a:pt x="2590410" y="2101187"/>
                  <a:pt x="2584457" y="2088328"/>
                  <a:pt x="2576770" y="2078155"/>
                </a:cubicBezTo>
                <a:lnTo>
                  <a:pt x="2562787" y="2059667"/>
                </a:lnTo>
                <a:lnTo>
                  <a:pt x="2562482" y="2076336"/>
                </a:lnTo>
                <a:close/>
                <a:moveTo>
                  <a:pt x="1318908" y="2083899"/>
                </a:moveTo>
                <a:cubicBezTo>
                  <a:pt x="1310621" y="2097300"/>
                  <a:pt x="1334138" y="2124704"/>
                  <a:pt x="1344787" y="2114055"/>
                </a:cubicBezTo>
                <a:cubicBezTo>
                  <a:pt x="1354198" y="2104644"/>
                  <a:pt x="1345178" y="2073955"/>
                  <a:pt x="1332995" y="2073955"/>
                </a:cubicBezTo>
                <a:cubicBezTo>
                  <a:pt x="1328623" y="2073955"/>
                  <a:pt x="1322289" y="2078431"/>
                  <a:pt x="1318908" y="2083899"/>
                </a:cubicBezTo>
                <a:close/>
                <a:moveTo>
                  <a:pt x="1596704" y="2088242"/>
                </a:moveTo>
                <a:cubicBezTo>
                  <a:pt x="1599724" y="2096100"/>
                  <a:pt x="1597447" y="2102530"/>
                  <a:pt x="1591647" y="2102530"/>
                </a:cubicBezTo>
                <a:cubicBezTo>
                  <a:pt x="1585846" y="2102530"/>
                  <a:pt x="1581036" y="2097176"/>
                  <a:pt x="1580960" y="2090623"/>
                </a:cubicBezTo>
                <a:lnTo>
                  <a:pt x="1580807" y="2078717"/>
                </a:lnTo>
                <a:lnTo>
                  <a:pt x="1572625" y="2091642"/>
                </a:lnTo>
                <a:cubicBezTo>
                  <a:pt x="1567177" y="2100234"/>
                  <a:pt x="1562338" y="2101168"/>
                  <a:pt x="1558176" y="2094433"/>
                </a:cubicBezTo>
                <a:cubicBezTo>
                  <a:pt x="1554737" y="2088871"/>
                  <a:pt x="1545403" y="2086813"/>
                  <a:pt x="1537430" y="2089871"/>
                </a:cubicBezTo>
                <a:cubicBezTo>
                  <a:pt x="1519038" y="2096929"/>
                  <a:pt x="1523752" y="2135867"/>
                  <a:pt x="1543002" y="2135867"/>
                </a:cubicBezTo>
                <a:cubicBezTo>
                  <a:pt x="1550861" y="2135867"/>
                  <a:pt x="1556214" y="2130514"/>
                  <a:pt x="1554909" y="2123961"/>
                </a:cubicBezTo>
                <a:cubicBezTo>
                  <a:pt x="1553423" y="2116550"/>
                  <a:pt x="1563319" y="2112055"/>
                  <a:pt x="1581102" y="2112055"/>
                </a:cubicBezTo>
                <a:lnTo>
                  <a:pt x="1609677" y="2112055"/>
                </a:lnTo>
                <a:lnTo>
                  <a:pt x="1609677" y="2093005"/>
                </a:lnTo>
                <a:cubicBezTo>
                  <a:pt x="1609677" y="2082527"/>
                  <a:pt x="1605525" y="2073955"/>
                  <a:pt x="1600448" y="2073955"/>
                </a:cubicBezTo>
                <a:cubicBezTo>
                  <a:pt x="1595380" y="2073955"/>
                  <a:pt x="1593695" y="2080384"/>
                  <a:pt x="1596704" y="2088242"/>
                </a:cubicBezTo>
                <a:close/>
                <a:moveTo>
                  <a:pt x="2117789" y="2088652"/>
                </a:moveTo>
                <a:cubicBezTo>
                  <a:pt x="2110607" y="2107378"/>
                  <a:pt x="2119103" y="2115979"/>
                  <a:pt x="2137743" y="2108826"/>
                </a:cubicBezTo>
                <a:cubicBezTo>
                  <a:pt x="2146116" y="2105616"/>
                  <a:pt x="2149897" y="2097034"/>
                  <a:pt x="2146659" y="2088604"/>
                </a:cubicBezTo>
                <a:cubicBezTo>
                  <a:pt x="2139439" y="2069783"/>
                  <a:pt x="2125018" y="2069811"/>
                  <a:pt x="2117789" y="2088652"/>
                </a:cubicBezTo>
                <a:close/>
                <a:moveTo>
                  <a:pt x="2371677" y="2082918"/>
                </a:moveTo>
                <a:cubicBezTo>
                  <a:pt x="2371677" y="2087852"/>
                  <a:pt x="2375964" y="2094528"/>
                  <a:pt x="2381202" y="2097767"/>
                </a:cubicBezTo>
                <a:cubicBezTo>
                  <a:pt x="2386441" y="2101006"/>
                  <a:pt x="2390727" y="2096967"/>
                  <a:pt x="2390727" y="2088804"/>
                </a:cubicBezTo>
                <a:cubicBezTo>
                  <a:pt x="2390727" y="2080641"/>
                  <a:pt x="2386441" y="2073955"/>
                  <a:pt x="2381202" y="2073955"/>
                </a:cubicBezTo>
                <a:cubicBezTo>
                  <a:pt x="2375964" y="2073955"/>
                  <a:pt x="2371677" y="2077984"/>
                  <a:pt x="2371677" y="2082918"/>
                </a:cubicBezTo>
                <a:close/>
                <a:moveTo>
                  <a:pt x="2755059" y="2080908"/>
                </a:moveTo>
                <a:cubicBezTo>
                  <a:pt x="2748515" y="2083194"/>
                  <a:pt x="2743152" y="2095681"/>
                  <a:pt x="2743152" y="2108645"/>
                </a:cubicBezTo>
                <a:cubicBezTo>
                  <a:pt x="2743152" y="2121618"/>
                  <a:pt x="2747248" y="2129695"/>
                  <a:pt x="2752258" y="2126599"/>
                </a:cubicBezTo>
                <a:cubicBezTo>
                  <a:pt x="2757268" y="2123504"/>
                  <a:pt x="2759012" y="2113607"/>
                  <a:pt x="2756125" y="2104606"/>
                </a:cubicBezTo>
                <a:lnTo>
                  <a:pt x="2750877" y="2088242"/>
                </a:lnTo>
                <a:lnTo>
                  <a:pt x="2760783" y="2102253"/>
                </a:lnTo>
                <a:cubicBezTo>
                  <a:pt x="2773128" y="2119713"/>
                  <a:pt x="2785948" y="2108968"/>
                  <a:pt x="2774985" y="2090357"/>
                </a:cubicBezTo>
                <a:cubicBezTo>
                  <a:pt x="2770575" y="2082870"/>
                  <a:pt x="2761612" y="2078622"/>
                  <a:pt x="2755059" y="2080908"/>
                </a:cubicBezTo>
                <a:close/>
                <a:moveTo>
                  <a:pt x="1276302" y="2094024"/>
                </a:moveTo>
                <a:cubicBezTo>
                  <a:pt x="1276302" y="2099824"/>
                  <a:pt x="1270006" y="2102149"/>
                  <a:pt x="1262320" y="2099205"/>
                </a:cubicBezTo>
                <a:cubicBezTo>
                  <a:pt x="1243041" y="2091804"/>
                  <a:pt x="1234926" y="2108406"/>
                  <a:pt x="1247928" y="2128647"/>
                </a:cubicBezTo>
                <a:lnTo>
                  <a:pt x="1258691" y="2145392"/>
                </a:lnTo>
                <a:lnTo>
                  <a:pt x="1253509" y="2128723"/>
                </a:lnTo>
                <a:cubicBezTo>
                  <a:pt x="1250661" y="2119560"/>
                  <a:pt x="1252480" y="2112055"/>
                  <a:pt x="1257548" y="2112055"/>
                </a:cubicBezTo>
                <a:cubicBezTo>
                  <a:pt x="1262625" y="2112055"/>
                  <a:pt x="1266777" y="2116341"/>
                  <a:pt x="1266777" y="2121580"/>
                </a:cubicBezTo>
                <a:cubicBezTo>
                  <a:pt x="1266777" y="2126818"/>
                  <a:pt x="1271521" y="2131105"/>
                  <a:pt x="1277322" y="2131105"/>
                </a:cubicBezTo>
                <a:cubicBezTo>
                  <a:pt x="1283122" y="2131105"/>
                  <a:pt x="1285446" y="2124809"/>
                  <a:pt x="1282503" y="2117122"/>
                </a:cubicBezTo>
                <a:cubicBezTo>
                  <a:pt x="1279550" y="2109435"/>
                  <a:pt x="1281236" y="2100605"/>
                  <a:pt x="1286247" y="2097510"/>
                </a:cubicBezTo>
                <a:cubicBezTo>
                  <a:pt x="1291257" y="2094414"/>
                  <a:pt x="1295352" y="2098567"/>
                  <a:pt x="1295352" y="2106730"/>
                </a:cubicBezTo>
                <a:cubicBezTo>
                  <a:pt x="1295352" y="2114893"/>
                  <a:pt x="1300096" y="2121580"/>
                  <a:pt x="1305897" y="2121580"/>
                </a:cubicBezTo>
                <a:cubicBezTo>
                  <a:pt x="1311697" y="2121580"/>
                  <a:pt x="1313841" y="2114798"/>
                  <a:pt x="1310659" y="2106511"/>
                </a:cubicBezTo>
                <a:cubicBezTo>
                  <a:pt x="1307478" y="2098224"/>
                  <a:pt x="1304877" y="2089652"/>
                  <a:pt x="1304877" y="2087461"/>
                </a:cubicBezTo>
                <a:cubicBezTo>
                  <a:pt x="1304877" y="2085270"/>
                  <a:pt x="1298448" y="2083480"/>
                  <a:pt x="1290590" y="2083480"/>
                </a:cubicBezTo>
                <a:cubicBezTo>
                  <a:pt x="1282732" y="2083480"/>
                  <a:pt x="1276302" y="2088223"/>
                  <a:pt x="1276302" y="2094024"/>
                </a:cubicBezTo>
                <a:close/>
                <a:moveTo>
                  <a:pt x="1329300" y="2095795"/>
                </a:moveTo>
                <a:cubicBezTo>
                  <a:pt x="1332881" y="2105187"/>
                  <a:pt x="1338205" y="2110473"/>
                  <a:pt x="1341139" y="2107540"/>
                </a:cubicBezTo>
                <a:cubicBezTo>
                  <a:pt x="1344073" y="2104616"/>
                  <a:pt x="1341149" y="2096929"/>
                  <a:pt x="1334634" y="2090461"/>
                </a:cubicBezTo>
                <a:lnTo>
                  <a:pt x="1322803" y="2078717"/>
                </a:lnTo>
                <a:lnTo>
                  <a:pt x="1329300" y="2095795"/>
                </a:lnTo>
                <a:close/>
                <a:moveTo>
                  <a:pt x="1538240" y="2102530"/>
                </a:moveTo>
                <a:cubicBezTo>
                  <a:pt x="1535001" y="2107768"/>
                  <a:pt x="1536897" y="2112055"/>
                  <a:pt x="1542441" y="2112055"/>
                </a:cubicBezTo>
                <a:cubicBezTo>
                  <a:pt x="1547984" y="2112055"/>
                  <a:pt x="1552527" y="2107768"/>
                  <a:pt x="1552527" y="2102530"/>
                </a:cubicBezTo>
                <a:cubicBezTo>
                  <a:pt x="1552527" y="2097291"/>
                  <a:pt x="1550641" y="2093005"/>
                  <a:pt x="1548327" y="2093005"/>
                </a:cubicBezTo>
                <a:cubicBezTo>
                  <a:pt x="1546012" y="2093005"/>
                  <a:pt x="1541479" y="2097291"/>
                  <a:pt x="1538240" y="2102530"/>
                </a:cubicBezTo>
                <a:close/>
                <a:moveTo>
                  <a:pt x="2302212" y="2106682"/>
                </a:moveTo>
                <a:cubicBezTo>
                  <a:pt x="2293982" y="2114903"/>
                  <a:pt x="2285076" y="2116893"/>
                  <a:pt x="2279856" y="2111674"/>
                </a:cubicBezTo>
                <a:cubicBezTo>
                  <a:pt x="2269484" y="2101301"/>
                  <a:pt x="2200227" y="2120475"/>
                  <a:pt x="2200227" y="2133724"/>
                </a:cubicBezTo>
                <a:cubicBezTo>
                  <a:pt x="2200227" y="2138639"/>
                  <a:pt x="2206304" y="2140334"/>
                  <a:pt x="2213724" y="2137486"/>
                </a:cubicBezTo>
                <a:cubicBezTo>
                  <a:pt x="2221154" y="2134638"/>
                  <a:pt x="2229593" y="2138467"/>
                  <a:pt x="2232479" y="2145992"/>
                </a:cubicBezTo>
                <a:cubicBezTo>
                  <a:pt x="2235365" y="2153517"/>
                  <a:pt x="2243004" y="2159680"/>
                  <a:pt x="2249462" y="2159680"/>
                </a:cubicBezTo>
                <a:lnTo>
                  <a:pt x="2261188" y="2159680"/>
                </a:lnTo>
                <a:lnTo>
                  <a:pt x="2249758" y="2148250"/>
                </a:lnTo>
                <a:cubicBezTo>
                  <a:pt x="2233784" y="2132276"/>
                  <a:pt x="2235489" y="2118455"/>
                  <a:pt x="2252615" y="2125028"/>
                </a:cubicBezTo>
                <a:cubicBezTo>
                  <a:pt x="2260473" y="2128038"/>
                  <a:pt x="2266969" y="2125285"/>
                  <a:pt x="2267045" y="2118903"/>
                </a:cubicBezTo>
                <a:cubicBezTo>
                  <a:pt x="2267141" y="2111188"/>
                  <a:pt x="2270074" y="2111845"/>
                  <a:pt x="2275789" y="2120875"/>
                </a:cubicBezTo>
                <a:cubicBezTo>
                  <a:pt x="2286229" y="2137372"/>
                  <a:pt x="2320871" y="2143954"/>
                  <a:pt x="2328901" y="2130971"/>
                </a:cubicBezTo>
                <a:cubicBezTo>
                  <a:pt x="2332092" y="2125809"/>
                  <a:pt x="2330301" y="2121580"/>
                  <a:pt x="2324910" y="2121580"/>
                </a:cubicBezTo>
                <a:cubicBezTo>
                  <a:pt x="2319528" y="2121580"/>
                  <a:pt x="2317595" y="2115150"/>
                  <a:pt x="2320604" y="2107292"/>
                </a:cubicBezTo>
                <a:cubicBezTo>
                  <a:pt x="2327529" y="2089261"/>
                  <a:pt x="2319890" y="2089004"/>
                  <a:pt x="2302212" y="2106682"/>
                </a:cubicBezTo>
                <a:close/>
                <a:moveTo>
                  <a:pt x="2716959" y="2099310"/>
                </a:moveTo>
                <a:cubicBezTo>
                  <a:pt x="2710415" y="2101958"/>
                  <a:pt x="2704986" y="2111264"/>
                  <a:pt x="2704910" y="2119989"/>
                </a:cubicBezTo>
                <a:lnTo>
                  <a:pt x="2704757" y="2135867"/>
                </a:lnTo>
                <a:lnTo>
                  <a:pt x="2695899" y="2121856"/>
                </a:lnTo>
                <a:cubicBezTo>
                  <a:pt x="2691022" y="2114150"/>
                  <a:pt x="2684898" y="2109988"/>
                  <a:pt x="2682278" y="2112607"/>
                </a:cubicBezTo>
                <a:cubicBezTo>
                  <a:pt x="2679659" y="2115226"/>
                  <a:pt x="2680650" y="2122437"/>
                  <a:pt x="2684478" y="2128638"/>
                </a:cubicBezTo>
                <a:cubicBezTo>
                  <a:pt x="2695032" y="2145716"/>
                  <a:pt x="2733627" y="2131819"/>
                  <a:pt x="2733627" y="2110940"/>
                </a:cubicBezTo>
                <a:cubicBezTo>
                  <a:pt x="2733627" y="2101082"/>
                  <a:pt x="2732551" y="2093347"/>
                  <a:pt x="2731246" y="2093757"/>
                </a:cubicBezTo>
                <a:cubicBezTo>
                  <a:pt x="2729941" y="2094167"/>
                  <a:pt x="2723512" y="2096672"/>
                  <a:pt x="2716959" y="2099310"/>
                </a:cubicBezTo>
                <a:close/>
                <a:moveTo>
                  <a:pt x="2905087" y="2102653"/>
                </a:moveTo>
                <a:cubicBezTo>
                  <a:pt x="2905077" y="2105339"/>
                  <a:pt x="2895438" y="2111921"/>
                  <a:pt x="2883646" y="2117284"/>
                </a:cubicBezTo>
                <a:cubicBezTo>
                  <a:pt x="2871854" y="2122656"/>
                  <a:pt x="2863291" y="2132238"/>
                  <a:pt x="2864596" y="2138601"/>
                </a:cubicBezTo>
                <a:cubicBezTo>
                  <a:pt x="2867435" y="2152364"/>
                  <a:pt x="2850918" y="2154307"/>
                  <a:pt x="2846337" y="2140744"/>
                </a:cubicBezTo>
                <a:cubicBezTo>
                  <a:pt x="2844461" y="2135172"/>
                  <a:pt x="2832087" y="2137096"/>
                  <a:pt x="2815981" y="2145459"/>
                </a:cubicBezTo>
                <a:cubicBezTo>
                  <a:pt x="2801027" y="2153222"/>
                  <a:pt x="2785253" y="2157384"/>
                  <a:pt x="2780919" y="2154708"/>
                </a:cubicBezTo>
                <a:cubicBezTo>
                  <a:pt x="2767098" y="2146164"/>
                  <a:pt x="2761831" y="2166681"/>
                  <a:pt x="2771927" y="2189759"/>
                </a:cubicBezTo>
                <a:lnTo>
                  <a:pt x="2781691" y="2212067"/>
                </a:lnTo>
                <a:lnTo>
                  <a:pt x="2776033" y="2183492"/>
                </a:lnTo>
                <a:lnTo>
                  <a:pt x="2770375" y="2154917"/>
                </a:lnTo>
                <a:lnTo>
                  <a:pt x="2782481" y="2166823"/>
                </a:lnTo>
                <a:cubicBezTo>
                  <a:pt x="2789139" y="2173376"/>
                  <a:pt x="2801227" y="2178663"/>
                  <a:pt x="2809351" y="2178587"/>
                </a:cubicBezTo>
                <a:lnTo>
                  <a:pt x="2824115" y="2178434"/>
                </a:lnTo>
                <a:lnTo>
                  <a:pt x="2811409" y="2170386"/>
                </a:lnTo>
                <a:lnTo>
                  <a:pt x="2798702" y="2162328"/>
                </a:lnTo>
                <a:lnTo>
                  <a:pt x="2814647" y="2156212"/>
                </a:lnTo>
                <a:cubicBezTo>
                  <a:pt x="2823420" y="2152850"/>
                  <a:pt x="2834735" y="2152650"/>
                  <a:pt x="2839803" y="2155784"/>
                </a:cubicBezTo>
                <a:cubicBezTo>
                  <a:pt x="2844870" y="2158908"/>
                  <a:pt x="2860329" y="2158632"/>
                  <a:pt x="2874169" y="2155155"/>
                </a:cubicBezTo>
                <a:lnTo>
                  <a:pt x="2899324" y="2148850"/>
                </a:lnTo>
                <a:lnTo>
                  <a:pt x="2886894" y="2141163"/>
                </a:lnTo>
                <a:lnTo>
                  <a:pt x="2874464" y="2133486"/>
                </a:lnTo>
                <a:lnTo>
                  <a:pt x="2886075" y="2126314"/>
                </a:lnTo>
                <a:cubicBezTo>
                  <a:pt x="2892514" y="2122332"/>
                  <a:pt x="2901849" y="2124989"/>
                  <a:pt x="2907040" y="2132267"/>
                </a:cubicBezTo>
                <a:lnTo>
                  <a:pt x="2916403" y="2145392"/>
                </a:lnTo>
                <a:lnTo>
                  <a:pt x="2911040" y="2128723"/>
                </a:lnTo>
                <a:cubicBezTo>
                  <a:pt x="2908087" y="2119560"/>
                  <a:pt x="2909468" y="2112055"/>
                  <a:pt x="2914107" y="2112055"/>
                </a:cubicBezTo>
                <a:cubicBezTo>
                  <a:pt x="2918746" y="2112055"/>
                  <a:pt x="2924051" y="2116589"/>
                  <a:pt x="2925899" y="2122122"/>
                </a:cubicBezTo>
                <a:cubicBezTo>
                  <a:pt x="2927747" y="2127666"/>
                  <a:pt x="2936405" y="2129447"/>
                  <a:pt x="2945140" y="2126094"/>
                </a:cubicBezTo>
                <a:cubicBezTo>
                  <a:pt x="2968219" y="2117246"/>
                  <a:pt x="2955503" y="2094862"/>
                  <a:pt x="2928280" y="2096434"/>
                </a:cubicBezTo>
                <a:cubicBezTo>
                  <a:pt x="2915527" y="2097167"/>
                  <a:pt x="2905087" y="2099967"/>
                  <a:pt x="2905087" y="2102653"/>
                </a:cubicBezTo>
                <a:close/>
                <a:moveTo>
                  <a:pt x="1207999" y="2114341"/>
                </a:moveTo>
                <a:cubicBezTo>
                  <a:pt x="1199721" y="2120941"/>
                  <a:pt x="1187806" y="2134915"/>
                  <a:pt x="1181519" y="2145392"/>
                </a:cubicBezTo>
                <a:lnTo>
                  <a:pt x="1170089" y="2164442"/>
                </a:lnTo>
                <a:lnTo>
                  <a:pt x="1175271" y="2147773"/>
                </a:lnTo>
                <a:cubicBezTo>
                  <a:pt x="1180938" y="2129552"/>
                  <a:pt x="1167013" y="2124818"/>
                  <a:pt x="1156726" y="2141458"/>
                </a:cubicBezTo>
                <a:cubicBezTo>
                  <a:pt x="1145981" y="2158841"/>
                  <a:pt x="1167394" y="2172510"/>
                  <a:pt x="1187282" y="2160956"/>
                </a:cubicBezTo>
                <a:cubicBezTo>
                  <a:pt x="1196950" y="2155336"/>
                  <a:pt x="1201484" y="2150602"/>
                  <a:pt x="1197350" y="2150440"/>
                </a:cubicBezTo>
                <a:cubicBezTo>
                  <a:pt x="1193206" y="2150288"/>
                  <a:pt x="1195349" y="2144202"/>
                  <a:pt x="1202112" y="2136924"/>
                </a:cubicBezTo>
                <a:lnTo>
                  <a:pt x="1214390" y="2123685"/>
                </a:lnTo>
                <a:lnTo>
                  <a:pt x="1221019" y="2134267"/>
                </a:lnTo>
                <a:cubicBezTo>
                  <a:pt x="1231192" y="2150507"/>
                  <a:pt x="1241098" y="2134591"/>
                  <a:pt x="1231497" y="2117436"/>
                </a:cubicBezTo>
                <a:lnTo>
                  <a:pt x="1223048" y="2102339"/>
                </a:lnTo>
                <a:lnTo>
                  <a:pt x="1207999" y="2114341"/>
                </a:lnTo>
                <a:close/>
                <a:moveTo>
                  <a:pt x="1505655" y="2117608"/>
                </a:moveTo>
                <a:cubicBezTo>
                  <a:pt x="1506112" y="2128704"/>
                  <a:pt x="1508369" y="2130962"/>
                  <a:pt x="1511408" y="2123370"/>
                </a:cubicBezTo>
                <a:cubicBezTo>
                  <a:pt x="1514161" y="2116493"/>
                  <a:pt x="1513818" y="2108273"/>
                  <a:pt x="1510656" y="2105111"/>
                </a:cubicBezTo>
                <a:cubicBezTo>
                  <a:pt x="1507493" y="2101949"/>
                  <a:pt x="1505245" y="2107568"/>
                  <a:pt x="1505655" y="2117608"/>
                </a:cubicBezTo>
                <a:close/>
                <a:moveTo>
                  <a:pt x="1468984" y="2123370"/>
                </a:moveTo>
                <a:cubicBezTo>
                  <a:pt x="1471060" y="2129590"/>
                  <a:pt x="1478918" y="2136343"/>
                  <a:pt x="1486452" y="2138382"/>
                </a:cubicBezTo>
                <a:lnTo>
                  <a:pt x="1500140" y="2142077"/>
                </a:lnTo>
                <a:lnTo>
                  <a:pt x="1487157" y="2132981"/>
                </a:lnTo>
                <a:lnTo>
                  <a:pt x="1474175" y="2123885"/>
                </a:lnTo>
                <a:lnTo>
                  <a:pt x="1487157" y="2118722"/>
                </a:lnTo>
                <a:cubicBezTo>
                  <a:pt x="1495892" y="2115245"/>
                  <a:pt x="1494425" y="2113312"/>
                  <a:pt x="1482681" y="2112807"/>
                </a:cubicBezTo>
                <a:cubicBezTo>
                  <a:pt x="1473070" y="2112397"/>
                  <a:pt x="1466907" y="2117141"/>
                  <a:pt x="1468984" y="2123370"/>
                </a:cubicBezTo>
                <a:close/>
                <a:moveTo>
                  <a:pt x="1422692" y="2134543"/>
                </a:moveTo>
                <a:lnTo>
                  <a:pt x="1428922" y="2152279"/>
                </a:lnTo>
                <a:lnTo>
                  <a:pt x="1414520" y="2146754"/>
                </a:lnTo>
                <a:cubicBezTo>
                  <a:pt x="1405528" y="2143297"/>
                  <a:pt x="1400127" y="2146716"/>
                  <a:pt x="1400127" y="2155860"/>
                </a:cubicBezTo>
                <a:lnTo>
                  <a:pt x="1400127" y="2170490"/>
                </a:lnTo>
                <a:lnTo>
                  <a:pt x="1421559" y="2163899"/>
                </a:lnTo>
                <a:cubicBezTo>
                  <a:pt x="1452248" y="2154469"/>
                  <a:pt x="1453410" y="2151612"/>
                  <a:pt x="1433932" y="2133257"/>
                </a:cubicBezTo>
                <a:lnTo>
                  <a:pt x="1416472" y="2116817"/>
                </a:lnTo>
                <a:lnTo>
                  <a:pt x="1422692" y="2134543"/>
                </a:lnTo>
                <a:close/>
                <a:moveTo>
                  <a:pt x="1937633" y="2134267"/>
                </a:moveTo>
                <a:cubicBezTo>
                  <a:pt x="1940614" y="2143859"/>
                  <a:pt x="1943052" y="2155651"/>
                  <a:pt x="1943052" y="2160461"/>
                </a:cubicBezTo>
                <a:cubicBezTo>
                  <a:pt x="1943052" y="2165271"/>
                  <a:pt x="1949482" y="2169205"/>
                  <a:pt x="1957340" y="2169205"/>
                </a:cubicBezTo>
                <a:cubicBezTo>
                  <a:pt x="1965198" y="2169205"/>
                  <a:pt x="1971627" y="2163137"/>
                  <a:pt x="1971627" y="2155708"/>
                </a:cubicBezTo>
                <a:cubicBezTo>
                  <a:pt x="1971627" y="2148288"/>
                  <a:pt x="1976990" y="2140058"/>
                  <a:pt x="1983534" y="2137410"/>
                </a:cubicBezTo>
                <a:lnTo>
                  <a:pt x="1995440" y="2132609"/>
                </a:lnTo>
                <a:lnTo>
                  <a:pt x="1983238" y="2131857"/>
                </a:lnTo>
                <a:cubicBezTo>
                  <a:pt x="1976523" y="2131447"/>
                  <a:pt x="1968370" y="2138039"/>
                  <a:pt x="1965122" y="2146506"/>
                </a:cubicBezTo>
                <a:lnTo>
                  <a:pt x="1959207" y="2161918"/>
                </a:lnTo>
                <a:lnTo>
                  <a:pt x="1945710" y="2139363"/>
                </a:lnTo>
                <a:cubicBezTo>
                  <a:pt x="1937680" y="2125961"/>
                  <a:pt x="1934413" y="2123894"/>
                  <a:pt x="1937633" y="2134267"/>
                </a:cubicBezTo>
                <a:close/>
                <a:moveTo>
                  <a:pt x="2448173" y="2126342"/>
                </a:moveTo>
                <a:cubicBezTo>
                  <a:pt x="2448173" y="2131581"/>
                  <a:pt x="2452326" y="2142296"/>
                  <a:pt x="2457402" y="2150155"/>
                </a:cubicBezTo>
                <a:cubicBezTo>
                  <a:pt x="2462479" y="2158013"/>
                  <a:pt x="2466632" y="2160156"/>
                  <a:pt x="2466632" y="2154917"/>
                </a:cubicBezTo>
                <a:cubicBezTo>
                  <a:pt x="2466632" y="2149678"/>
                  <a:pt x="2462479" y="2138963"/>
                  <a:pt x="2457402" y="2131105"/>
                </a:cubicBezTo>
                <a:cubicBezTo>
                  <a:pt x="2452326" y="2123246"/>
                  <a:pt x="2448173" y="2121103"/>
                  <a:pt x="2448173" y="2126342"/>
                </a:cubicBezTo>
                <a:close/>
                <a:moveTo>
                  <a:pt x="3081528" y="2130714"/>
                </a:moveTo>
                <a:cubicBezTo>
                  <a:pt x="3078156" y="2136172"/>
                  <a:pt x="3064945" y="2140630"/>
                  <a:pt x="3052153" y="2140630"/>
                </a:cubicBezTo>
                <a:cubicBezTo>
                  <a:pt x="3005195" y="2140630"/>
                  <a:pt x="3030055" y="2170462"/>
                  <a:pt x="3080357" y="2174472"/>
                </a:cubicBezTo>
                <a:cubicBezTo>
                  <a:pt x="3096587" y="2175758"/>
                  <a:pt x="3122724" y="2179730"/>
                  <a:pt x="3138440" y="2183283"/>
                </a:cubicBezTo>
                <a:lnTo>
                  <a:pt x="3167015" y="2189750"/>
                </a:lnTo>
                <a:lnTo>
                  <a:pt x="3152727" y="2179625"/>
                </a:lnTo>
                <a:cubicBezTo>
                  <a:pt x="3144870" y="2174053"/>
                  <a:pt x="3130934" y="2169433"/>
                  <a:pt x="3121771" y="2169348"/>
                </a:cubicBezTo>
                <a:cubicBezTo>
                  <a:pt x="3112608" y="2169271"/>
                  <a:pt x="3105102" y="2164918"/>
                  <a:pt x="3105102" y="2159680"/>
                </a:cubicBezTo>
                <a:cubicBezTo>
                  <a:pt x="3105102" y="2154441"/>
                  <a:pt x="3114532" y="2150155"/>
                  <a:pt x="3126058" y="2150155"/>
                </a:cubicBezTo>
                <a:cubicBezTo>
                  <a:pt x="3138707" y="2150155"/>
                  <a:pt x="3143422" y="2146802"/>
                  <a:pt x="3137964" y="2141696"/>
                </a:cubicBezTo>
                <a:cubicBezTo>
                  <a:pt x="3122314" y="2127076"/>
                  <a:pt x="3087919" y="2120379"/>
                  <a:pt x="3081528" y="2130714"/>
                </a:cubicBezTo>
                <a:close/>
                <a:moveTo>
                  <a:pt x="1375934" y="2148964"/>
                </a:moveTo>
                <a:cubicBezTo>
                  <a:pt x="1379544" y="2160337"/>
                  <a:pt x="1378210" y="2169205"/>
                  <a:pt x="1372895" y="2169205"/>
                </a:cubicBezTo>
                <a:cubicBezTo>
                  <a:pt x="1367685" y="2169205"/>
                  <a:pt x="1361627" y="2163851"/>
                  <a:pt x="1359427" y="2157298"/>
                </a:cubicBezTo>
                <a:cubicBezTo>
                  <a:pt x="1357094" y="2150345"/>
                  <a:pt x="1355855" y="2151288"/>
                  <a:pt x="1356455" y="2159575"/>
                </a:cubicBezTo>
                <a:cubicBezTo>
                  <a:pt x="1358103" y="2182273"/>
                  <a:pt x="1390602" y="2183578"/>
                  <a:pt x="1390602" y="2160937"/>
                </a:cubicBezTo>
                <a:cubicBezTo>
                  <a:pt x="1390602" y="2150383"/>
                  <a:pt x="1385859" y="2138820"/>
                  <a:pt x="1380058" y="2135238"/>
                </a:cubicBezTo>
                <a:cubicBezTo>
                  <a:pt x="1372962" y="2130847"/>
                  <a:pt x="1371610" y="2135343"/>
                  <a:pt x="1375934" y="2148964"/>
                </a:cubicBezTo>
                <a:close/>
                <a:moveTo>
                  <a:pt x="2631234" y="2138058"/>
                </a:moveTo>
                <a:cubicBezTo>
                  <a:pt x="2624690" y="2140344"/>
                  <a:pt x="2619261" y="2149364"/>
                  <a:pt x="2619185" y="2158089"/>
                </a:cubicBezTo>
                <a:lnTo>
                  <a:pt x="2619032" y="2173967"/>
                </a:lnTo>
                <a:lnTo>
                  <a:pt x="2609802" y="2159680"/>
                </a:lnTo>
                <a:lnTo>
                  <a:pt x="2600573" y="2145392"/>
                </a:lnTo>
                <a:lnTo>
                  <a:pt x="2600277" y="2164442"/>
                </a:lnTo>
                <a:lnTo>
                  <a:pt x="2599982" y="2183492"/>
                </a:lnTo>
                <a:lnTo>
                  <a:pt x="2591124" y="2169481"/>
                </a:lnTo>
                <a:cubicBezTo>
                  <a:pt x="2586247" y="2161775"/>
                  <a:pt x="2579103" y="2158632"/>
                  <a:pt x="2575236" y="2162499"/>
                </a:cubicBezTo>
                <a:cubicBezTo>
                  <a:pt x="2571369" y="2166357"/>
                  <a:pt x="2572284" y="2173596"/>
                  <a:pt x="2577265" y="2178577"/>
                </a:cubicBezTo>
                <a:cubicBezTo>
                  <a:pt x="2589743" y="2191055"/>
                  <a:pt x="2628852" y="2179501"/>
                  <a:pt x="2628852" y="2163328"/>
                </a:cubicBezTo>
                <a:cubicBezTo>
                  <a:pt x="2628852" y="2156089"/>
                  <a:pt x="2633139" y="2150155"/>
                  <a:pt x="2638377" y="2150155"/>
                </a:cubicBezTo>
                <a:cubicBezTo>
                  <a:pt x="2643616" y="2150155"/>
                  <a:pt x="2647902" y="2155155"/>
                  <a:pt x="2647902" y="2161270"/>
                </a:cubicBezTo>
                <a:cubicBezTo>
                  <a:pt x="2647902" y="2167376"/>
                  <a:pt x="2650436" y="2169843"/>
                  <a:pt x="2653541" y="2166747"/>
                </a:cubicBezTo>
                <a:cubicBezTo>
                  <a:pt x="2662761" y="2157517"/>
                  <a:pt x="2644131" y="2133552"/>
                  <a:pt x="2631234" y="2138058"/>
                </a:cubicBezTo>
                <a:close/>
                <a:moveTo>
                  <a:pt x="2399433" y="2166604"/>
                </a:moveTo>
                <a:cubicBezTo>
                  <a:pt x="2394442" y="2179711"/>
                  <a:pt x="2386279" y="2186626"/>
                  <a:pt x="2380202" y="2182873"/>
                </a:cubicBezTo>
                <a:cubicBezTo>
                  <a:pt x="2372830" y="2178320"/>
                  <a:pt x="2373544" y="2173881"/>
                  <a:pt x="2382565" y="2168157"/>
                </a:cubicBezTo>
                <a:lnTo>
                  <a:pt x="2395490" y="2159975"/>
                </a:lnTo>
                <a:lnTo>
                  <a:pt x="2378821" y="2159823"/>
                </a:lnTo>
                <a:cubicBezTo>
                  <a:pt x="2361752" y="2159680"/>
                  <a:pt x="2355618" y="2183092"/>
                  <a:pt x="2370344" y="2192188"/>
                </a:cubicBezTo>
                <a:cubicBezTo>
                  <a:pt x="2382907" y="2199961"/>
                  <a:pt x="2427351" y="2175872"/>
                  <a:pt x="2431790" y="2158889"/>
                </a:cubicBezTo>
                <a:cubicBezTo>
                  <a:pt x="2438172" y="2134495"/>
                  <a:pt x="2408996" y="2141449"/>
                  <a:pt x="2399433" y="2166604"/>
                </a:cubicBezTo>
                <a:close/>
                <a:moveTo>
                  <a:pt x="3076527" y="2150155"/>
                </a:moveTo>
                <a:cubicBezTo>
                  <a:pt x="3076527" y="2155393"/>
                  <a:pt x="3081071" y="2159680"/>
                  <a:pt x="3086614" y="2159680"/>
                </a:cubicBezTo>
                <a:cubicBezTo>
                  <a:pt x="3092158" y="2159680"/>
                  <a:pt x="3094053" y="2155393"/>
                  <a:pt x="3090815" y="2150155"/>
                </a:cubicBezTo>
                <a:cubicBezTo>
                  <a:pt x="3087576" y="2144916"/>
                  <a:pt x="3083042" y="2140630"/>
                  <a:pt x="3080728" y="2140630"/>
                </a:cubicBezTo>
                <a:cubicBezTo>
                  <a:pt x="3078413" y="2140630"/>
                  <a:pt x="3076527" y="2144916"/>
                  <a:pt x="3076527" y="2150155"/>
                </a:cubicBezTo>
                <a:close/>
                <a:moveTo>
                  <a:pt x="1116282" y="2161585"/>
                </a:moveTo>
                <a:cubicBezTo>
                  <a:pt x="1109996" y="2167871"/>
                  <a:pt x="1104852" y="2178844"/>
                  <a:pt x="1104852" y="2185959"/>
                </a:cubicBezTo>
                <a:cubicBezTo>
                  <a:pt x="1104852" y="2193074"/>
                  <a:pt x="1100500" y="2196208"/>
                  <a:pt x="1095175" y="2192922"/>
                </a:cubicBezTo>
                <a:cubicBezTo>
                  <a:pt x="1089851" y="2189626"/>
                  <a:pt x="1088365" y="2182282"/>
                  <a:pt x="1091879" y="2176596"/>
                </a:cubicBezTo>
                <a:cubicBezTo>
                  <a:pt x="1095604" y="2170576"/>
                  <a:pt x="1093861" y="2168985"/>
                  <a:pt x="1087688" y="2172805"/>
                </a:cubicBezTo>
                <a:cubicBezTo>
                  <a:pt x="1076277" y="2179854"/>
                  <a:pt x="1082716" y="2207305"/>
                  <a:pt x="1095785" y="2207305"/>
                </a:cubicBezTo>
                <a:cubicBezTo>
                  <a:pt x="1104043" y="2207305"/>
                  <a:pt x="1118740" y="2188207"/>
                  <a:pt x="1118997" y="2177139"/>
                </a:cubicBezTo>
                <a:cubicBezTo>
                  <a:pt x="1119340" y="2162156"/>
                  <a:pt x="1133427" y="2158060"/>
                  <a:pt x="1133427" y="2172938"/>
                </a:cubicBezTo>
                <a:cubicBezTo>
                  <a:pt x="1133427" y="2181978"/>
                  <a:pt x="1137523" y="2186845"/>
                  <a:pt x="1142533" y="2183749"/>
                </a:cubicBezTo>
                <a:cubicBezTo>
                  <a:pt x="1152220" y="2177767"/>
                  <a:pt x="1145458" y="2150155"/>
                  <a:pt x="1134313" y="2150155"/>
                </a:cubicBezTo>
                <a:cubicBezTo>
                  <a:pt x="1130684" y="2150155"/>
                  <a:pt x="1122569" y="2155298"/>
                  <a:pt x="1116282" y="2161585"/>
                </a:cubicBezTo>
                <a:close/>
                <a:moveTo>
                  <a:pt x="1209627" y="2160242"/>
                </a:moveTo>
                <a:cubicBezTo>
                  <a:pt x="1209627" y="2165785"/>
                  <a:pt x="1213914" y="2167681"/>
                  <a:pt x="1219152" y="2164442"/>
                </a:cubicBezTo>
                <a:cubicBezTo>
                  <a:pt x="1224391" y="2161204"/>
                  <a:pt x="1228677" y="2156670"/>
                  <a:pt x="1228677" y="2154355"/>
                </a:cubicBezTo>
                <a:cubicBezTo>
                  <a:pt x="1228677" y="2152041"/>
                  <a:pt x="1224391" y="2150155"/>
                  <a:pt x="1219152" y="2150155"/>
                </a:cubicBezTo>
                <a:cubicBezTo>
                  <a:pt x="1213914" y="2150155"/>
                  <a:pt x="1209627" y="2154698"/>
                  <a:pt x="1209627" y="2160242"/>
                </a:cubicBezTo>
                <a:close/>
                <a:moveTo>
                  <a:pt x="1908696" y="2165223"/>
                </a:moveTo>
                <a:cubicBezTo>
                  <a:pt x="1911877" y="2173510"/>
                  <a:pt x="1914477" y="2184226"/>
                  <a:pt x="1914477" y="2189036"/>
                </a:cubicBezTo>
                <a:cubicBezTo>
                  <a:pt x="1914477" y="2193846"/>
                  <a:pt x="1918764" y="2197780"/>
                  <a:pt x="1924002" y="2197780"/>
                </a:cubicBezTo>
                <a:cubicBezTo>
                  <a:pt x="1929241" y="2197780"/>
                  <a:pt x="1933527" y="2191350"/>
                  <a:pt x="1933527" y="2183492"/>
                </a:cubicBezTo>
                <a:cubicBezTo>
                  <a:pt x="1933527" y="2175634"/>
                  <a:pt x="1928174" y="2169138"/>
                  <a:pt x="1921621" y="2169062"/>
                </a:cubicBezTo>
                <a:cubicBezTo>
                  <a:pt x="1913687" y="2168957"/>
                  <a:pt x="1914477" y="2165833"/>
                  <a:pt x="1924002" y="2159680"/>
                </a:cubicBezTo>
                <a:lnTo>
                  <a:pt x="1938290" y="2150450"/>
                </a:lnTo>
                <a:lnTo>
                  <a:pt x="1920602" y="2150298"/>
                </a:lnTo>
                <a:cubicBezTo>
                  <a:pt x="1908362" y="2150202"/>
                  <a:pt x="1904695" y="2154793"/>
                  <a:pt x="1908696" y="2165223"/>
                </a:cubicBezTo>
                <a:close/>
                <a:moveTo>
                  <a:pt x="2007946" y="2156660"/>
                </a:moveTo>
                <a:cubicBezTo>
                  <a:pt x="2014814" y="2159413"/>
                  <a:pt x="2023034" y="2159070"/>
                  <a:pt x="2026196" y="2155908"/>
                </a:cubicBezTo>
                <a:cubicBezTo>
                  <a:pt x="2029358" y="2152745"/>
                  <a:pt x="2023739" y="2150497"/>
                  <a:pt x="2013699" y="2150907"/>
                </a:cubicBezTo>
                <a:cubicBezTo>
                  <a:pt x="2002603" y="2151364"/>
                  <a:pt x="2000345" y="2153622"/>
                  <a:pt x="2007946" y="2156660"/>
                </a:cubicBezTo>
                <a:close/>
                <a:moveTo>
                  <a:pt x="2958151" y="2169976"/>
                </a:moveTo>
                <a:cubicBezTo>
                  <a:pt x="2924928" y="2184702"/>
                  <a:pt x="2902172" y="2216830"/>
                  <a:pt x="2924966" y="2216830"/>
                </a:cubicBezTo>
                <a:cubicBezTo>
                  <a:pt x="2929747" y="2216830"/>
                  <a:pt x="2933652" y="2209876"/>
                  <a:pt x="2933652" y="2201380"/>
                </a:cubicBezTo>
                <a:lnTo>
                  <a:pt x="2933652" y="2185921"/>
                </a:lnTo>
                <a:lnTo>
                  <a:pt x="2949721" y="2198999"/>
                </a:lnTo>
                <a:lnTo>
                  <a:pt x="2965790" y="2212067"/>
                </a:lnTo>
                <a:lnTo>
                  <a:pt x="2959551" y="2195398"/>
                </a:lnTo>
                <a:cubicBezTo>
                  <a:pt x="2956112" y="2186235"/>
                  <a:pt x="2957455" y="2178730"/>
                  <a:pt x="2962523" y="2178730"/>
                </a:cubicBezTo>
                <a:cubicBezTo>
                  <a:pt x="2967600" y="2178730"/>
                  <a:pt x="2971752" y="2183016"/>
                  <a:pt x="2971752" y="2188255"/>
                </a:cubicBezTo>
                <a:cubicBezTo>
                  <a:pt x="2971752" y="2193493"/>
                  <a:pt x="2976496" y="2197780"/>
                  <a:pt x="2982297" y="2197780"/>
                </a:cubicBezTo>
                <a:cubicBezTo>
                  <a:pt x="2988097" y="2197780"/>
                  <a:pt x="2990374" y="2191350"/>
                  <a:pt x="2987354" y="2183492"/>
                </a:cubicBezTo>
                <a:cubicBezTo>
                  <a:pt x="2984344" y="2175634"/>
                  <a:pt x="2985668" y="2169205"/>
                  <a:pt x="2990307" y="2169205"/>
                </a:cubicBezTo>
                <a:cubicBezTo>
                  <a:pt x="2994946" y="2169205"/>
                  <a:pt x="3000651" y="2174567"/>
                  <a:pt x="3002994" y="2181111"/>
                </a:cubicBezTo>
                <a:cubicBezTo>
                  <a:pt x="3005328" y="2187664"/>
                  <a:pt x="3009624" y="2190864"/>
                  <a:pt x="3012529" y="2188235"/>
                </a:cubicBezTo>
                <a:cubicBezTo>
                  <a:pt x="3015444" y="2185616"/>
                  <a:pt x="3012815" y="2176691"/>
                  <a:pt x="3006690" y="2168424"/>
                </a:cubicBezTo>
                <a:lnTo>
                  <a:pt x="2995565" y="2153393"/>
                </a:lnTo>
                <a:lnTo>
                  <a:pt x="2958151" y="2169976"/>
                </a:lnTo>
                <a:close/>
                <a:moveTo>
                  <a:pt x="1868538" y="2174472"/>
                </a:moveTo>
                <a:cubicBezTo>
                  <a:pt x="1872844" y="2195160"/>
                  <a:pt x="1889751" y="2196427"/>
                  <a:pt x="1893618" y="2176348"/>
                </a:cubicBezTo>
                <a:cubicBezTo>
                  <a:pt x="1895618" y="2165919"/>
                  <a:pt x="1890951" y="2159680"/>
                  <a:pt x="1881140" y="2159680"/>
                </a:cubicBezTo>
                <a:cubicBezTo>
                  <a:pt x="1871986" y="2159680"/>
                  <a:pt x="1866738" y="2165842"/>
                  <a:pt x="1868538" y="2174472"/>
                </a:cubicBezTo>
                <a:close/>
                <a:moveTo>
                  <a:pt x="1270254" y="2181892"/>
                </a:moveTo>
                <a:cubicBezTo>
                  <a:pt x="1273578" y="2191484"/>
                  <a:pt x="1276302" y="2201132"/>
                  <a:pt x="1276302" y="2203323"/>
                </a:cubicBezTo>
                <a:cubicBezTo>
                  <a:pt x="1276302" y="2205514"/>
                  <a:pt x="1282732" y="2207305"/>
                  <a:pt x="1290590" y="2207305"/>
                </a:cubicBezTo>
                <a:cubicBezTo>
                  <a:pt x="1298448" y="2207305"/>
                  <a:pt x="1304944" y="2199799"/>
                  <a:pt x="1305020" y="2190636"/>
                </a:cubicBezTo>
                <a:lnTo>
                  <a:pt x="1305173" y="2173967"/>
                </a:lnTo>
                <a:lnTo>
                  <a:pt x="1314402" y="2188255"/>
                </a:lnTo>
                <a:lnTo>
                  <a:pt x="1323632" y="2202542"/>
                </a:lnTo>
                <a:lnTo>
                  <a:pt x="1323785" y="2185873"/>
                </a:lnTo>
                <a:cubicBezTo>
                  <a:pt x="1323870" y="2175596"/>
                  <a:pt x="1316736" y="2169205"/>
                  <a:pt x="1305173" y="2169205"/>
                </a:cubicBezTo>
                <a:lnTo>
                  <a:pt x="1286427" y="2169205"/>
                </a:lnTo>
                <a:lnTo>
                  <a:pt x="1291666" y="2185873"/>
                </a:lnTo>
                <a:lnTo>
                  <a:pt x="1296905" y="2202542"/>
                </a:lnTo>
                <a:lnTo>
                  <a:pt x="1280560" y="2183492"/>
                </a:lnTo>
                <a:lnTo>
                  <a:pt x="1264215" y="2164442"/>
                </a:lnTo>
                <a:lnTo>
                  <a:pt x="1270254" y="2181892"/>
                </a:lnTo>
                <a:close/>
                <a:moveTo>
                  <a:pt x="1842240" y="2184835"/>
                </a:moveTo>
                <a:lnTo>
                  <a:pt x="1848241" y="2200475"/>
                </a:lnTo>
                <a:lnTo>
                  <a:pt x="1834191" y="2188817"/>
                </a:lnTo>
                <a:cubicBezTo>
                  <a:pt x="1826466" y="2182406"/>
                  <a:pt x="1813874" y="2178587"/>
                  <a:pt x="1806226" y="2180320"/>
                </a:cubicBezTo>
                <a:lnTo>
                  <a:pt x="1792300" y="2183492"/>
                </a:lnTo>
                <a:lnTo>
                  <a:pt x="1805816" y="2212067"/>
                </a:lnTo>
                <a:lnTo>
                  <a:pt x="1819332" y="2240642"/>
                </a:lnTo>
                <a:lnTo>
                  <a:pt x="1814341" y="2214448"/>
                </a:lnTo>
                <a:cubicBezTo>
                  <a:pt x="1811531" y="2199742"/>
                  <a:pt x="1813598" y="2188255"/>
                  <a:pt x="1819046" y="2188255"/>
                </a:cubicBezTo>
                <a:cubicBezTo>
                  <a:pt x="1824380" y="2188255"/>
                  <a:pt x="1828752" y="2192541"/>
                  <a:pt x="1828752" y="2197780"/>
                </a:cubicBezTo>
                <a:cubicBezTo>
                  <a:pt x="1828752" y="2203018"/>
                  <a:pt x="1834915" y="2207305"/>
                  <a:pt x="1842449" y="2207305"/>
                </a:cubicBezTo>
                <a:cubicBezTo>
                  <a:pt x="1850269" y="2207305"/>
                  <a:pt x="1855527" y="2199142"/>
                  <a:pt x="1854708" y="2188255"/>
                </a:cubicBezTo>
                <a:cubicBezTo>
                  <a:pt x="1853917" y="2177777"/>
                  <a:pt x="1849441" y="2169205"/>
                  <a:pt x="1844754" y="2169205"/>
                </a:cubicBezTo>
                <a:cubicBezTo>
                  <a:pt x="1840068" y="2169205"/>
                  <a:pt x="1838935" y="2176244"/>
                  <a:pt x="1842240" y="2184835"/>
                </a:cubicBezTo>
                <a:close/>
                <a:moveTo>
                  <a:pt x="2337216" y="2183987"/>
                </a:moveTo>
                <a:cubicBezTo>
                  <a:pt x="2340464" y="2192465"/>
                  <a:pt x="2338864" y="2196284"/>
                  <a:pt x="2333473" y="2192950"/>
                </a:cubicBezTo>
                <a:cubicBezTo>
                  <a:pt x="2328291" y="2189750"/>
                  <a:pt x="2323748" y="2192741"/>
                  <a:pt x="2323386" y="2199599"/>
                </a:cubicBezTo>
                <a:cubicBezTo>
                  <a:pt x="2323014" y="2206457"/>
                  <a:pt x="2319033" y="2203495"/>
                  <a:pt x="2314527" y="2193017"/>
                </a:cubicBezTo>
                <a:lnTo>
                  <a:pt x="2306346" y="2173967"/>
                </a:lnTo>
                <a:lnTo>
                  <a:pt x="2305669" y="2196418"/>
                </a:lnTo>
                <a:lnTo>
                  <a:pt x="2305002" y="2218868"/>
                </a:lnTo>
                <a:lnTo>
                  <a:pt x="2320071" y="2213086"/>
                </a:lnTo>
                <a:cubicBezTo>
                  <a:pt x="2328358" y="2209905"/>
                  <a:pt x="2340817" y="2207305"/>
                  <a:pt x="2347751" y="2207305"/>
                </a:cubicBezTo>
                <a:cubicBezTo>
                  <a:pt x="2355676" y="2207305"/>
                  <a:pt x="2358514" y="2200227"/>
                  <a:pt x="2355390" y="2188255"/>
                </a:cubicBezTo>
                <a:cubicBezTo>
                  <a:pt x="2352646" y="2177777"/>
                  <a:pt x="2346160" y="2169205"/>
                  <a:pt x="2340969" y="2169205"/>
                </a:cubicBezTo>
                <a:cubicBezTo>
                  <a:pt x="2335787" y="2169205"/>
                  <a:pt x="2334092" y="2175853"/>
                  <a:pt x="2337216" y="2183987"/>
                </a:cubicBezTo>
                <a:close/>
                <a:moveTo>
                  <a:pt x="2521696" y="2184178"/>
                </a:moveTo>
                <a:cubicBezTo>
                  <a:pt x="2493693" y="2199370"/>
                  <a:pt x="2484015" y="2232803"/>
                  <a:pt x="2510571" y="2222611"/>
                </a:cubicBezTo>
                <a:cubicBezTo>
                  <a:pt x="2518858" y="2219430"/>
                  <a:pt x="2529573" y="2216830"/>
                  <a:pt x="2534384" y="2216830"/>
                </a:cubicBezTo>
                <a:cubicBezTo>
                  <a:pt x="2539194" y="2216830"/>
                  <a:pt x="2543623" y="2207190"/>
                  <a:pt x="2544232" y="2195398"/>
                </a:cubicBezTo>
                <a:lnTo>
                  <a:pt x="2545337" y="2173967"/>
                </a:lnTo>
                <a:lnTo>
                  <a:pt x="2549719" y="2190750"/>
                </a:lnTo>
                <a:cubicBezTo>
                  <a:pt x="2552129" y="2199980"/>
                  <a:pt x="2557872" y="2205209"/>
                  <a:pt x="2562482" y="2202352"/>
                </a:cubicBezTo>
                <a:cubicBezTo>
                  <a:pt x="2571455" y="2196808"/>
                  <a:pt x="2564254" y="2168947"/>
                  <a:pt x="2554015" y="2169586"/>
                </a:cubicBezTo>
                <a:cubicBezTo>
                  <a:pt x="2550643" y="2169795"/>
                  <a:pt x="2536098" y="2176358"/>
                  <a:pt x="2521696" y="2184178"/>
                </a:cubicBezTo>
                <a:close/>
                <a:moveTo>
                  <a:pt x="1202398" y="2207171"/>
                </a:moveTo>
                <a:cubicBezTo>
                  <a:pt x="1188120" y="2230031"/>
                  <a:pt x="1187196" y="2245405"/>
                  <a:pt x="1200102" y="2245405"/>
                </a:cubicBezTo>
                <a:cubicBezTo>
                  <a:pt x="1205341" y="2245405"/>
                  <a:pt x="1209694" y="2237899"/>
                  <a:pt x="1209770" y="2228736"/>
                </a:cubicBezTo>
                <a:lnTo>
                  <a:pt x="1209923" y="2212067"/>
                </a:lnTo>
                <a:lnTo>
                  <a:pt x="1219152" y="2226355"/>
                </a:lnTo>
                <a:lnTo>
                  <a:pt x="1228382" y="2240642"/>
                </a:lnTo>
                <a:lnTo>
                  <a:pt x="1228535" y="2228174"/>
                </a:lnTo>
                <a:cubicBezTo>
                  <a:pt x="1228620" y="2220849"/>
                  <a:pt x="1233592" y="2218582"/>
                  <a:pt x="1240584" y="2222668"/>
                </a:cubicBezTo>
                <a:cubicBezTo>
                  <a:pt x="1247137" y="2226498"/>
                  <a:pt x="1244327" y="2220316"/>
                  <a:pt x="1234345" y="2208943"/>
                </a:cubicBezTo>
                <a:cubicBezTo>
                  <a:pt x="1224363" y="2197560"/>
                  <a:pt x="1215752" y="2188255"/>
                  <a:pt x="1215209" y="2188255"/>
                </a:cubicBezTo>
                <a:cubicBezTo>
                  <a:pt x="1214657" y="2188255"/>
                  <a:pt x="1208894" y="2196770"/>
                  <a:pt x="1202398" y="2207171"/>
                </a:cubicBezTo>
                <a:close/>
                <a:moveTo>
                  <a:pt x="2281600" y="2197122"/>
                </a:moveTo>
                <a:cubicBezTo>
                  <a:pt x="2278580" y="2201999"/>
                  <a:pt x="2280476" y="2208676"/>
                  <a:pt x="2285800" y="2211972"/>
                </a:cubicBezTo>
                <a:cubicBezTo>
                  <a:pt x="2291125" y="2215258"/>
                  <a:pt x="2295477" y="2211267"/>
                  <a:pt x="2295477" y="2203104"/>
                </a:cubicBezTo>
                <a:cubicBezTo>
                  <a:pt x="2295477" y="2186369"/>
                  <a:pt x="2289763" y="2183911"/>
                  <a:pt x="2281600" y="2197122"/>
                </a:cubicBezTo>
                <a:close/>
                <a:moveTo>
                  <a:pt x="2708500" y="2202542"/>
                </a:moveTo>
                <a:cubicBezTo>
                  <a:pt x="2713996" y="2216877"/>
                  <a:pt x="2700614" y="2223088"/>
                  <a:pt x="2693118" y="2209686"/>
                </a:cubicBezTo>
                <a:cubicBezTo>
                  <a:pt x="2690927" y="2205752"/>
                  <a:pt x="2690298" y="2207543"/>
                  <a:pt x="2691727" y="2213658"/>
                </a:cubicBezTo>
                <a:cubicBezTo>
                  <a:pt x="2693156" y="2219773"/>
                  <a:pt x="2688222" y="2227126"/>
                  <a:pt x="2680754" y="2229984"/>
                </a:cubicBezTo>
                <a:cubicBezTo>
                  <a:pt x="2673287" y="2232851"/>
                  <a:pt x="2668200" y="2231488"/>
                  <a:pt x="2669448" y="2226964"/>
                </a:cubicBezTo>
                <a:cubicBezTo>
                  <a:pt x="2670696" y="2222440"/>
                  <a:pt x="2667429" y="2218354"/>
                  <a:pt x="2662190" y="2217896"/>
                </a:cubicBezTo>
                <a:cubicBezTo>
                  <a:pt x="2645131" y="2216391"/>
                  <a:pt x="2619327" y="2227431"/>
                  <a:pt x="2619327" y="2236222"/>
                </a:cubicBezTo>
                <a:cubicBezTo>
                  <a:pt x="2619327" y="2240947"/>
                  <a:pt x="2612155" y="2242052"/>
                  <a:pt x="2603383" y="2238689"/>
                </a:cubicBezTo>
                <a:lnTo>
                  <a:pt x="2587447" y="2232574"/>
                </a:lnTo>
                <a:lnTo>
                  <a:pt x="2594077" y="2249862"/>
                </a:lnTo>
                <a:lnTo>
                  <a:pt x="2600716" y="2267150"/>
                </a:lnTo>
                <a:lnTo>
                  <a:pt x="2584657" y="2253891"/>
                </a:lnTo>
                <a:lnTo>
                  <a:pt x="2568607" y="2240642"/>
                </a:lnTo>
                <a:lnTo>
                  <a:pt x="2573322" y="2254930"/>
                </a:lnTo>
                <a:cubicBezTo>
                  <a:pt x="2579970" y="2275037"/>
                  <a:pt x="2604773" y="2277647"/>
                  <a:pt x="2622328" y="2260092"/>
                </a:cubicBezTo>
                <a:cubicBezTo>
                  <a:pt x="2631567" y="2250853"/>
                  <a:pt x="2639416" y="2248910"/>
                  <a:pt x="2643140" y="2254930"/>
                </a:cubicBezTo>
                <a:cubicBezTo>
                  <a:pt x="2646864" y="2260949"/>
                  <a:pt x="2654713" y="2259006"/>
                  <a:pt x="2663942" y="2249777"/>
                </a:cubicBezTo>
                <a:cubicBezTo>
                  <a:pt x="2672106" y="2241614"/>
                  <a:pt x="2691346" y="2232432"/>
                  <a:pt x="2706720" y="2229355"/>
                </a:cubicBezTo>
                <a:cubicBezTo>
                  <a:pt x="2725988" y="2225497"/>
                  <a:pt x="2733027" y="2219487"/>
                  <a:pt x="2729389" y="2209991"/>
                </a:cubicBezTo>
                <a:cubicBezTo>
                  <a:pt x="2726484" y="2202418"/>
                  <a:pt x="2724102" y="2194427"/>
                  <a:pt x="2724102" y="2192236"/>
                </a:cubicBezTo>
                <a:cubicBezTo>
                  <a:pt x="2724102" y="2190045"/>
                  <a:pt x="2719359" y="2188255"/>
                  <a:pt x="2713558" y="2188255"/>
                </a:cubicBezTo>
                <a:cubicBezTo>
                  <a:pt x="2707758" y="2188255"/>
                  <a:pt x="2705481" y="2194684"/>
                  <a:pt x="2708500" y="2202542"/>
                </a:cubicBezTo>
                <a:close/>
                <a:moveTo>
                  <a:pt x="2887304" y="2196789"/>
                </a:moveTo>
                <a:lnTo>
                  <a:pt x="2874283" y="2205038"/>
                </a:lnTo>
                <a:lnTo>
                  <a:pt x="2884627" y="2222840"/>
                </a:lnTo>
                <a:cubicBezTo>
                  <a:pt x="2890323" y="2232632"/>
                  <a:pt x="2895419" y="2238499"/>
                  <a:pt x="2895972" y="2235880"/>
                </a:cubicBezTo>
                <a:cubicBezTo>
                  <a:pt x="2901667" y="2208676"/>
                  <a:pt x="2904534" y="2188283"/>
                  <a:pt x="2902639" y="2188398"/>
                </a:cubicBezTo>
                <a:cubicBezTo>
                  <a:pt x="2901363" y="2188483"/>
                  <a:pt x="2894457" y="2192255"/>
                  <a:pt x="2887304" y="2196789"/>
                </a:cubicBezTo>
                <a:close/>
                <a:moveTo>
                  <a:pt x="1697784" y="2209657"/>
                </a:moveTo>
                <a:cubicBezTo>
                  <a:pt x="1680753" y="2215115"/>
                  <a:pt x="1666827" y="2223507"/>
                  <a:pt x="1666827" y="2228298"/>
                </a:cubicBezTo>
                <a:cubicBezTo>
                  <a:pt x="1666827" y="2233089"/>
                  <a:pt x="1662294" y="2234203"/>
                  <a:pt x="1656760" y="2230784"/>
                </a:cubicBezTo>
                <a:cubicBezTo>
                  <a:pt x="1651225" y="2227364"/>
                  <a:pt x="1636376" y="2227155"/>
                  <a:pt x="1623755" y="2230317"/>
                </a:cubicBezTo>
                <a:lnTo>
                  <a:pt x="1600829" y="2236070"/>
                </a:lnTo>
                <a:lnTo>
                  <a:pt x="1606915" y="2251948"/>
                </a:lnTo>
                <a:lnTo>
                  <a:pt x="1613011" y="2267826"/>
                </a:lnTo>
                <a:lnTo>
                  <a:pt x="1620203" y="2249472"/>
                </a:lnTo>
                <a:lnTo>
                  <a:pt x="1627384" y="2231117"/>
                </a:lnTo>
                <a:lnTo>
                  <a:pt x="1628727" y="2250167"/>
                </a:lnTo>
                <a:lnTo>
                  <a:pt x="1630070" y="2269217"/>
                </a:lnTo>
                <a:lnTo>
                  <a:pt x="1638252" y="2250167"/>
                </a:lnTo>
                <a:cubicBezTo>
                  <a:pt x="1642758" y="2239690"/>
                  <a:pt x="1646739" y="2236070"/>
                  <a:pt x="1647111" y="2242128"/>
                </a:cubicBezTo>
                <a:cubicBezTo>
                  <a:pt x="1647482" y="2248348"/>
                  <a:pt x="1656036" y="2250986"/>
                  <a:pt x="1666723" y="2248195"/>
                </a:cubicBezTo>
                <a:cubicBezTo>
                  <a:pt x="1677143" y="2245471"/>
                  <a:pt x="1683315" y="2239442"/>
                  <a:pt x="1680448" y="2234794"/>
                </a:cubicBezTo>
                <a:cubicBezTo>
                  <a:pt x="1677572" y="2230155"/>
                  <a:pt x="1679410" y="2226355"/>
                  <a:pt x="1684525" y="2226355"/>
                </a:cubicBezTo>
                <a:cubicBezTo>
                  <a:pt x="1689630" y="2226355"/>
                  <a:pt x="1695612" y="2229564"/>
                  <a:pt x="1697812" y="2233498"/>
                </a:cubicBezTo>
                <a:cubicBezTo>
                  <a:pt x="1700003" y="2237432"/>
                  <a:pt x="1700498" y="2235289"/>
                  <a:pt x="1698898" y="2228736"/>
                </a:cubicBezTo>
                <a:cubicBezTo>
                  <a:pt x="1695421" y="2214477"/>
                  <a:pt x="1710833" y="2212791"/>
                  <a:pt x="1719310" y="2226507"/>
                </a:cubicBezTo>
                <a:cubicBezTo>
                  <a:pt x="1727121" y="2239156"/>
                  <a:pt x="1743027" y="2229088"/>
                  <a:pt x="1743027" y="2211505"/>
                </a:cubicBezTo>
                <a:cubicBezTo>
                  <a:pt x="1743027" y="2195989"/>
                  <a:pt x="1740694" y="2195894"/>
                  <a:pt x="1697784" y="2209657"/>
                </a:cubicBezTo>
                <a:close/>
                <a:moveTo>
                  <a:pt x="2020014" y="2214448"/>
                </a:moveTo>
                <a:cubicBezTo>
                  <a:pt x="2014623" y="2223697"/>
                  <a:pt x="2010175" y="2225821"/>
                  <a:pt x="2010013" y="2219211"/>
                </a:cubicBezTo>
                <a:cubicBezTo>
                  <a:pt x="2009508" y="2198237"/>
                  <a:pt x="1981152" y="2206257"/>
                  <a:pt x="1981152" y="2227374"/>
                </a:cubicBezTo>
                <a:lnTo>
                  <a:pt x="1981152" y="2247443"/>
                </a:lnTo>
                <a:lnTo>
                  <a:pt x="1997821" y="2240528"/>
                </a:lnTo>
                <a:cubicBezTo>
                  <a:pt x="2006984" y="2236727"/>
                  <a:pt x="2019662" y="2233403"/>
                  <a:pt x="2025977" y="2233155"/>
                </a:cubicBezTo>
                <a:cubicBezTo>
                  <a:pt x="2032292" y="2232908"/>
                  <a:pt x="2034959" y="2228650"/>
                  <a:pt x="2031902" y="2223707"/>
                </a:cubicBezTo>
                <a:cubicBezTo>
                  <a:pt x="2028844" y="2218754"/>
                  <a:pt x="2032244" y="2210962"/>
                  <a:pt x="2039465" y="2206390"/>
                </a:cubicBezTo>
                <a:cubicBezTo>
                  <a:pt x="2048237" y="2200828"/>
                  <a:pt x="2048799" y="2198027"/>
                  <a:pt x="2041160" y="2197923"/>
                </a:cubicBezTo>
                <a:cubicBezTo>
                  <a:pt x="2034873" y="2197846"/>
                  <a:pt x="2025358" y="2205285"/>
                  <a:pt x="2020014" y="2214448"/>
                </a:cubicBezTo>
                <a:close/>
                <a:moveTo>
                  <a:pt x="2261121" y="2209686"/>
                </a:moveTo>
                <a:cubicBezTo>
                  <a:pt x="2266979" y="2228526"/>
                  <a:pt x="2252053" y="2232832"/>
                  <a:pt x="2244633" y="2214448"/>
                </a:cubicBezTo>
                <a:lnTo>
                  <a:pt x="2239832" y="2202542"/>
                </a:lnTo>
                <a:lnTo>
                  <a:pt x="2239080" y="2215010"/>
                </a:lnTo>
                <a:cubicBezTo>
                  <a:pt x="2238670" y="2221868"/>
                  <a:pt x="2234041" y="2224831"/>
                  <a:pt x="2228802" y="2221592"/>
                </a:cubicBezTo>
                <a:cubicBezTo>
                  <a:pt x="2223564" y="2218354"/>
                  <a:pt x="2219277" y="2219992"/>
                  <a:pt x="2219277" y="2225231"/>
                </a:cubicBezTo>
                <a:cubicBezTo>
                  <a:pt x="2219277" y="2230469"/>
                  <a:pt x="2223564" y="2237404"/>
                  <a:pt x="2228802" y="2240642"/>
                </a:cubicBezTo>
                <a:cubicBezTo>
                  <a:pt x="2234041" y="2243881"/>
                  <a:pt x="2238394" y="2240918"/>
                  <a:pt x="2238470" y="2234060"/>
                </a:cubicBezTo>
                <a:lnTo>
                  <a:pt x="2238623" y="2221592"/>
                </a:lnTo>
                <a:lnTo>
                  <a:pt x="2245871" y="2232993"/>
                </a:lnTo>
                <a:cubicBezTo>
                  <a:pt x="2250196" y="2239794"/>
                  <a:pt x="2258273" y="2241214"/>
                  <a:pt x="2265883" y="2236508"/>
                </a:cubicBezTo>
                <a:lnTo>
                  <a:pt x="2278647" y="2228622"/>
                </a:lnTo>
                <a:lnTo>
                  <a:pt x="2267293" y="2210819"/>
                </a:lnTo>
                <a:lnTo>
                  <a:pt x="2255939" y="2193017"/>
                </a:lnTo>
                <a:lnTo>
                  <a:pt x="2261121" y="2209686"/>
                </a:lnTo>
                <a:close/>
                <a:moveTo>
                  <a:pt x="3097635" y="2205828"/>
                </a:moveTo>
                <a:cubicBezTo>
                  <a:pt x="3081185" y="2216268"/>
                  <a:pt x="3093987" y="2248053"/>
                  <a:pt x="3111875" y="2241185"/>
                </a:cubicBezTo>
                <a:cubicBezTo>
                  <a:pt x="3119485" y="2238270"/>
                  <a:pt x="3141221" y="2235880"/>
                  <a:pt x="3160176" y="2235880"/>
                </a:cubicBezTo>
                <a:lnTo>
                  <a:pt x="3194637" y="2235880"/>
                </a:lnTo>
                <a:lnTo>
                  <a:pt x="3183446" y="2224688"/>
                </a:lnTo>
                <a:lnTo>
                  <a:pt x="3172244" y="2213486"/>
                </a:lnTo>
                <a:lnTo>
                  <a:pt x="3138678" y="2223792"/>
                </a:lnTo>
                <a:cubicBezTo>
                  <a:pt x="3119838" y="2229574"/>
                  <a:pt x="3105102" y="2230307"/>
                  <a:pt x="3105102" y="2225459"/>
                </a:cubicBezTo>
                <a:cubicBezTo>
                  <a:pt x="3105102" y="2220716"/>
                  <a:pt x="3113675" y="2216830"/>
                  <a:pt x="3124152" y="2216830"/>
                </a:cubicBezTo>
                <a:cubicBezTo>
                  <a:pt x="3134630" y="2216830"/>
                  <a:pt x="3143202" y="2212543"/>
                  <a:pt x="3143202" y="2207305"/>
                </a:cubicBezTo>
                <a:cubicBezTo>
                  <a:pt x="3143202" y="2195884"/>
                  <a:pt x="3114761" y="2194960"/>
                  <a:pt x="3097635" y="2205828"/>
                </a:cubicBezTo>
                <a:close/>
                <a:moveTo>
                  <a:pt x="935088" y="2219401"/>
                </a:moveTo>
                <a:cubicBezTo>
                  <a:pt x="939908" y="2238337"/>
                  <a:pt x="1124236" y="2597830"/>
                  <a:pt x="1129122" y="2597830"/>
                </a:cubicBezTo>
                <a:cubicBezTo>
                  <a:pt x="1140181" y="2597830"/>
                  <a:pt x="951328" y="2208771"/>
                  <a:pt x="939851" y="2207905"/>
                </a:cubicBezTo>
                <a:cubicBezTo>
                  <a:pt x="935536" y="2207571"/>
                  <a:pt x="933393" y="2212743"/>
                  <a:pt x="935088" y="2219401"/>
                </a:cubicBezTo>
                <a:close/>
                <a:moveTo>
                  <a:pt x="1916030" y="2223069"/>
                </a:moveTo>
                <a:cubicBezTo>
                  <a:pt x="1899647" y="2240794"/>
                  <a:pt x="1909610" y="2268360"/>
                  <a:pt x="1929622" y="2260683"/>
                </a:cubicBezTo>
                <a:cubicBezTo>
                  <a:pt x="1937871" y="2257520"/>
                  <a:pt x="1950691" y="2254930"/>
                  <a:pt x="1958121" y="2254930"/>
                </a:cubicBezTo>
                <a:cubicBezTo>
                  <a:pt x="1965550" y="2254930"/>
                  <a:pt x="1971627" y="2246357"/>
                  <a:pt x="1971627" y="2235880"/>
                </a:cubicBezTo>
                <a:cubicBezTo>
                  <a:pt x="1971627" y="2214858"/>
                  <a:pt x="1957626" y="2210486"/>
                  <a:pt x="1946739" y="2228107"/>
                </a:cubicBezTo>
                <a:lnTo>
                  <a:pt x="1939766" y="2239375"/>
                </a:lnTo>
                <a:lnTo>
                  <a:pt x="1934261" y="2224335"/>
                </a:lnTo>
                <a:lnTo>
                  <a:pt x="1928765" y="2209286"/>
                </a:lnTo>
                <a:lnTo>
                  <a:pt x="1916030" y="2223069"/>
                </a:lnTo>
                <a:close/>
                <a:moveTo>
                  <a:pt x="2459088" y="2222097"/>
                </a:moveTo>
                <a:cubicBezTo>
                  <a:pt x="2463394" y="2242785"/>
                  <a:pt x="2480300" y="2244052"/>
                  <a:pt x="2484168" y="2223973"/>
                </a:cubicBezTo>
                <a:cubicBezTo>
                  <a:pt x="2486168" y="2213544"/>
                  <a:pt x="2481501" y="2207305"/>
                  <a:pt x="2471690" y="2207305"/>
                </a:cubicBezTo>
                <a:cubicBezTo>
                  <a:pt x="2462536" y="2207305"/>
                  <a:pt x="2457288" y="2213467"/>
                  <a:pt x="2459088" y="2222097"/>
                </a:cubicBezTo>
                <a:close/>
                <a:moveTo>
                  <a:pt x="2842765" y="2227612"/>
                </a:moveTo>
                <a:cubicBezTo>
                  <a:pt x="2838536" y="2240928"/>
                  <a:pt x="2833954" y="2244100"/>
                  <a:pt x="2829459" y="2236813"/>
                </a:cubicBezTo>
                <a:cubicBezTo>
                  <a:pt x="2825677" y="2230708"/>
                  <a:pt x="2815438" y="2228460"/>
                  <a:pt x="2806684" y="2231812"/>
                </a:cubicBezTo>
                <a:cubicBezTo>
                  <a:pt x="2788806" y="2238670"/>
                  <a:pt x="2786015" y="2250862"/>
                  <a:pt x="2800302" y="2259692"/>
                </a:cubicBezTo>
                <a:cubicBezTo>
                  <a:pt x="2805541" y="2262931"/>
                  <a:pt x="2809837" y="2262111"/>
                  <a:pt x="2809847" y="2257873"/>
                </a:cubicBezTo>
                <a:cubicBezTo>
                  <a:pt x="2809856" y="2253634"/>
                  <a:pt x="2823305" y="2249224"/>
                  <a:pt x="2839727" y="2248062"/>
                </a:cubicBezTo>
                <a:cubicBezTo>
                  <a:pt x="2875683" y="2245538"/>
                  <a:pt x="2878684" y="2243128"/>
                  <a:pt x="2870949" y="2222954"/>
                </a:cubicBezTo>
                <a:cubicBezTo>
                  <a:pt x="2862653" y="2201352"/>
                  <a:pt x="2850461" y="2203371"/>
                  <a:pt x="2842765" y="2227612"/>
                </a:cubicBezTo>
                <a:close/>
                <a:moveTo>
                  <a:pt x="3038427" y="2231117"/>
                </a:moveTo>
                <a:cubicBezTo>
                  <a:pt x="3038427" y="2245938"/>
                  <a:pt x="3043828" y="2254930"/>
                  <a:pt x="3052715" y="2254930"/>
                </a:cubicBezTo>
                <a:cubicBezTo>
                  <a:pt x="3068088" y="2254930"/>
                  <a:pt x="3070365" y="2246205"/>
                  <a:pt x="3061221" y="2222373"/>
                </a:cubicBezTo>
                <a:cubicBezTo>
                  <a:pt x="3052325" y="2199180"/>
                  <a:pt x="3038427" y="2204514"/>
                  <a:pt x="3038427" y="2231117"/>
                </a:cubicBezTo>
                <a:close/>
                <a:moveTo>
                  <a:pt x="1162993" y="2225697"/>
                </a:moveTo>
                <a:cubicBezTo>
                  <a:pt x="1154687" y="2230860"/>
                  <a:pt x="1152249" y="2240566"/>
                  <a:pt x="1156497" y="2251586"/>
                </a:cubicBezTo>
                <a:lnTo>
                  <a:pt x="1163279" y="2269217"/>
                </a:lnTo>
                <a:lnTo>
                  <a:pt x="1172842" y="2252186"/>
                </a:lnTo>
                <a:cubicBezTo>
                  <a:pt x="1185424" y="2229784"/>
                  <a:pt x="1179976" y="2215144"/>
                  <a:pt x="1162993" y="2225697"/>
                </a:cubicBezTo>
                <a:close/>
                <a:moveTo>
                  <a:pt x="2182435" y="2247757"/>
                </a:moveTo>
                <a:cubicBezTo>
                  <a:pt x="2189550" y="2261054"/>
                  <a:pt x="2195398" y="2264645"/>
                  <a:pt x="2197875" y="2257225"/>
                </a:cubicBezTo>
                <a:cubicBezTo>
                  <a:pt x="2200066" y="2250662"/>
                  <a:pt x="2205723" y="2247681"/>
                  <a:pt x="2210457" y="2250605"/>
                </a:cubicBezTo>
                <a:cubicBezTo>
                  <a:pt x="2215191" y="2253529"/>
                  <a:pt x="2216372" y="2248910"/>
                  <a:pt x="2213077" y="2240337"/>
                </a:cubicBezTo>
                <a:lnTo>
                  <a:pt x="2207105" y="2224754"/>
                </a:lnTo>
                <a:lnTo>
                  <a:pt x="2199046" y="2237461"/>
                </a:lnTo>
                <a:lnTo>
                  <a:pt x="2190998" y="2250167"/>
                </a:lnTo>
                <a:lnTo>
                  <a:pt x="2190845" y="2238261"/>
                </a:lnTo>
                <a:cubicBezTo>
                  <a:pt x="2190769" y="2231717"/>
                  <a:pt x="2186264" y="2226355"/>
                  <a:pt x="2180844" y="2226355"/>
                </a:cubicBezTo>
                <a:cubicBezTo>
                  <a:pt x="2174520" y="2226355"/>
                  <a:pt x="2175091" y="2234032"/>
                  <a:pt x="2182435" y="2247757"/>
                </a:cubicBezTo>
                <a:close/>
                <a:moveTo>
                  <a:pt x="2401272" y="2235251"/>
                </a:moveTo>
                <a:lnTo>
                  <a:pt x="2388508" y="2243138"/>
                </a:lnTo>
                <a:lnTo>
                  <a:pt x="2398852" y="2260940"/>
                </a:lnTo>
                <a:lnTo>
                  <a:pt x="2409197" y="2278742"/>
                </a:lnTo>
                <a:lnTo>
                  <a:pt x="2409635" y="2259692"/>
                </a:lnTo>
                <a:lnTo>
                  <a:pt x="2410073" y="2240642"/>
                </a:lnTo>
                <a:lnTo>
                  <a:pt x="2419302" y="2254930"/>
                </a:lnTo>
                <a:cubicBezTo>
                  <a:pt x="2424379" y="2262788"/>
                  <a:pt x="2428532" y="2264931"/>
                  <a:pt x="2428532" y="2259692"/>
                </a:cubicBezTo>
                <a:cubicBezTo>
                  <a:pt x="2428532" y="2240452"/>
                  <a:pt x="2413978" y="2227402"/>
                  <a:pt x="2401272" y="2235251"/>
                </a:cubicBezTo>
                <a:close/>
                <a:moveTo>
                  <a:pt x="2643140" y="2235880"/>
                </a:moveTo>
                <a:cubicBezTo>
                  <a:pt x="2646378" y="2241118"/>
                  <a:pt x="2650912" y="2245405"/>
                  <a:pt x="2653227" y="2245405"/>
                </a:cubicBezTo>
                <a:cubicBezTo>
                  <a:pt x="2655542" y="2245405"/>
                  <a:pt x="2657427" y="2241118"/>
                  <a:pt x="2657427" y="2235880"/>
                </a:cubicBezTo>
                <a:cubicBezTo>
                  <a:pt x="2657427" y="2230641"/>
                  <a:pt x="2652884" y="2226355"/>
                  <a:pt x="2647341" y="2226355"/>
                </a:cubicBezTo>
                <a:cubicBezTo>
                  <a:pt x="2641797" y="2226355"/>
                  <a:pt x="2639901" y="2230641"/>
                  <a:pt x="2643140" y="2235880"/>
                </a:cubicBezTo>
                <a:close/>
                <a:moveTo>
                  <a:pt x="1133427" y="2250167"/>
                </a:moveTo>
                <a:lnTo>
                  <a:pt x="1133132" y="2269217"/>
                </a:lnTo>
                <a:lnTo>
                  <a:pt x="1123902" y="2254930"/>
                </a:lnTo>
                <a:cubicBezTo>
                  <a:pt x="1118826" y="2247071"/>
                  <a:pt x="1114673" y="2244928"/>
                  <a:pt x="1114673" y="2250167"/>
                </a:cubicBezTo>
                <a:cubicBezTo>
                  <a:pt x="1114673" y="2255406"/>
                  <a:pt x="1118826" y="2266121"/>
                  <a:pt x="1123902" y="2273980"/>
                </a:cubicBezTo>
                <a:lnTo>
                  <a:pt x="1133132" y="2288267"/>
                </a:lnTo>
                <a:lnTo>
                  <a:pt x="1133285" y="2275799"/>
                </a:lnTo>
                <a:cubicBezTo>
                  <a:pt x="1133361" y="2268941"/>
                  <a:pt x="1137714" y="2265979"/>
                  <a:pt x="1142952" y="2269217"/>
                </a:cubicBezTo>
                <a:cubicBezTo>
                  <a:pt x="1155011" y="2276666"/>
                  <a:pt x="1155011" y="2264055"/>
                  <a:pt x="1142952" y="2245405"/>
                </a:cubicBezTo>
                <a:lnTo>
                  <a:pt x="1133723" y="2231117"/>
                </a:lnTo>
                <a:lnTo>
                  <a:pt x="1133427" y="2250167"/>
                </a:lnTo>
                <a:close/>
                <a:moveTo>
                  <a:pt x="1914477" y="2245405"/>
                </a:moveTo>
                <a:cubicBezTo>
                  <a:pt x="1914477" y="2250643"/>
                  <a:pt x="1919021" y="2254930"/>
                  <a:pt x="1924564" y="2254930"/>
                </a:cubicBezTo>
                <a:cubicBezTo>
                  <a:pt x="1930108" y="2254930"/>
                  <a:pt x="1932004" y="2250643"/>
                  <a:pt x="1928765" y="2245405"/>
                </a:cubicBezTo>
                <a:cubicBezTo>
                  <a:pt x="1925526" y="2240166"/>
                  <a:pt x="1920993" y="2235880"/>
                  <a:pt x="1918678" y="2235880"/>
                </a:cubicBezTo>
                <a:cubicBezTo>
                  <a:pt x="1916363" y="2235880"/>
                  <a:pt x="1914477" y="2240166"/>
                  <a:pt x="1914477" y="2245405"/>
                </a:cubicBezTo>
                <a:close/>
                <a:moveTo>
                  <a:pt x="2966990" y="2248891"/>
                </a:moveTo>
                <a:cubicBezTo>
                  <a:pt x="2956512" y="2254834"/>
                  <a:pt x="2945006" y="2263778"/>
                  <a:pt x="2941425" y="2268760"/>
                </a:cubicBezTo>
                <a:cubicBezTo>
                  <a:pt x="2932871" y="2280666"/>
                  <a:pt x="2941939" y="2294916"/>
                  <a:pt x="2953512" y="2287762"/>
                </a:cubicBezTo>
                <a:cubicBezTo>
                  <a:pt x="2958475" y="2284695"/>
                  <a:pt x="2959789" y="2277742"/>
                  <a:pt x="2956427" y="2272303"/>
                </a:cubicBezTo>
                <a:cubicBezTo>
                  <a:pt x="2952474" y="2265902"/>
                  <a:pt x="2957884" y="2264817"/>
                  <a:pt x="2971752" y="2269217"/>
                </a:cubicBezTo>
                <a:lnTo>
                  <a:pt x="2993184" y="2276018"/>
                </a:lnTo>
                <a:lnTo>
                  <a:pt x="2985402" y="2263093"/>
                </a:lnTo>
                <a:lnTo>
                  <a:pt x="2977620" y="2250167"/>
                </a:lnTo>
                <a:lnTo>
                  <a:pt x="2993736" y="2263235"/>
                </a:lnTo>
                <a:cubicBezTo>
                  <a:pt x="3002604" y="2270427"/>
                  <a:pt x="3009852" y="2272027"/>
                  <a:pt x="3009852" y="2266788"/>
                </a:cubicBezTo>
                <a:cubicBezTo>
                  <a:pt x="3009852" y="2247443"/>
                  <a:pt x="2986631" y="2237747"/>
                  <a:pt x="2966990" y="2248891"/>
                </a:cubicBezTo>
                <a:close/>
                <a:moveTo>
                  <a:pt x="1538783" y="2266836"/>
                </a:moveTo>
                <a:cubicBezTo>
                  <a:pt x="1546469" y="2291839"/>
                  <a:pt x="1550851" y="2297878"/>
                  <a:pt x="1556909" y="2291820"/>
                </a:cubicBezTo>
                <a:cubicBezTo>
                  <a:pt x="1564186" y="2284543"/>
                  <a:pt x="1550984" y="2245405"/>
                  <a:pt x="1541250" y="2245405"/>
                </a:cubicBezTo>
                <a:cubicBezTo>
                  <a:pt x="1536259" y="2245405"/>
                  <a:pt x="1535144" y="2255015"/>
                  <a:pt x="1538783" y="2266836"/>
                </a:cubicBezTo>
                <a:close/>
                <a:moveTo>
                  <a:pt x="2358581" y="2253005"/>
                </a:moveTo>
                <a:cubicBezTo>
                  <a:pt x="2355999" y="2257187"/>
                  <a:pt x="2357714" y="2266788"/>
                  <a:pt x="2362381" y="2274351"/>
                </a:cubicBezTo>
                <a:lnTo>
                  <a:pt x="2370887" y="2288105"/>
                </a:lnTo>
                <a:lnTo>
                  <a:pt x="2381879" y="2277113"/>
                </a:lnTo>
                <a:cubicBezTo>
                  <a:pt x="2387927" y="2271065"/>
                  <a:pt x="2389994" y="2261454"/>
                  <a:pt x="2386479" y="2255758"/>
                </a:cubicBezTo>
                <a:cubicBezTo>
                  <a:pt x="2378955" y="2243585"/>
                  <a:pt x="2365239" y="2242233"/>
                  <a:pt x="2358581" y="2253005"/>
                </a:cubicBezTo>
                <a:close/>
                <a:moveTo>
                  <a:pt x="2765117" y="2252072"/>
                </a:moveTo>
                <a:cubicBezTo>
                  <a:pt x="2750163" y="2257454"/>
                  <a:pt x="2760431" y="2283505"/>
                  <a:pt x="2777509" y="2283505"/>
                </a:cubicBezTo>
                <a:cubicBezTo>
                  <a:pt x="2784805" y="2283505"/>
                  <a:pt x="2790777" y="2277332"/>
                  <a:pt x="2790777" y="2269779"/>
                </a:cubicBezTo>
                <a:cubicBezTo>
                  <a:pt x="2790777" y="2253387"/>
                  <a:pt x="2780729" y="2246452"/>
                  <a:pt x="2765117" y="2252072"/>
                </a:cubicBezTo>
                <a:close/>
                <a:moveTo>
                  <a:pt x="1828752" y="2269217"/>
                </a:moveTo>
                <a:cubicBezTo>
                  <a:pt x="1828752" y="2277075"/>
                  <a:pt x="1837182" y="2283505"/>
                  <a:pt x="1847507" y="2283505"/>
                </a:cubicBezTo>
                <a:cubicBezTo>
                  <a:pt x="1860261" y="2283505"/>
                  <a:pt x="1864500" y="2278933"/>
                  <a:pt x="1860775" y="2269217"/>
                </a:cubicBezTo>
                <a:cubicBezTo>
                  <a:pt x="1857756" y="2261359"/>
                  <a:pt x="1849317" y="2254930"/>
                  <a:pt x="1842021" y="2254930"/>
                </a:cubicBezTo>
                <a:cubicBezTo>
                  <a:pt x="1834725" y="2254930"/>
                  <a:pt x="1828752" y="2261359"/>
                  <a:pt x="1828752" y="2269217"/>
                </a:cubicBezTo>
                <a:close/>
                <a:moveTo>
                  <a:pt x="2552948" y="2259692"/>
                </a:moveTo>
                <a:cubicBezTo>
                  <a:pt x="2552948" y="2264931"/>
                  <a:pt x="2557101" y="2275646"/>
                  <a:pt x="2562177" y="2283505"/>
                </a:cubicBezTo>
                <a:cubicBezTo>
                  <a:pt x="2567254" y="2291363"/>
                  <a:pt x="2571407" y="2293506"/>
                  <a:pt x="2571407" y="2288267"/>
                </a:cubicBezTo>
                <a:cubicBezTo>
                  <a:pt x="2571407" y="2283028"/>
                  <a:pt x="2567254" y="2272313"/>
                  <a:pt x="2562177" y="2264455"/>
                </a:cubicBezTo>
                <a:cubicBezTo>
                  <a:pt x="2557101" y="2256596"/>
                  <a:pt x="2552948" y="2254453"/>
                  <a:pt x="2552948" y="2259692"/>
                </a:cubicBezTo>
                <a:close/>
                <a:moveTo>
                  <a:pt x="2726008" y="2266360"/>
                </a:moveTo>
                <a:cubicBezTo>
                  <a:pt x="2711872" y="2280495"/>
                  <a:pt x="2711053" y="2302555"/>
                  <a:pt x="2724664" y="2302555"/>
                </a:cubicBezTo>
                <a:cubicBezTo>
                  <a:pt x="2730208" y="2302555"/>
                  <a:pt x="2731656" y="2297544"/>
                  <a:pt x="2727865" y="2291410"/>
                </a:cubicBezTo>
                <a:cubicBezTo>
                  <a:pt x="2723331" y="2284086"/>
                  <a:pt x="2726036" y="2282209"/>
                  <a:pt x="2735751" y="2285933"/>
                </a:cubicBezTo>
                <a:lnTo>
                  <a:pt x="2750525" y="2291601"/>
                </a:lnTo>
                <a:lnTo>
                  <a:pt x="2745724" y="2273265"/>
                </a:lnTo>
                <a:cubicBezTo>
                  <a:pt x="2740066" y="2251624"/>
                  <a:pt x="2740571" y="2251796"/>
                  <a:pt x="2726008" y="2266360"/>
                </a:cubicBezTo>
                <a:close/>
                <a:moveTo>
                  <a:pt x="828627" y="2302555"/>
                </a:moveTo>
                <a:cubicBezTo>
                  <a:pt x="839314" y="2323510"/>
                  <a:pt x="850211" y="2340655"/>
                  <a:pt x="852830" y="2340655"/>
                </a:cubicBezTo>
                <a:cubicBezTo>
                  <a:pt x="855450" y="2340655"/>
                  <a:pt x="848839" y="2323510"/>
                  <a:pt x="838152" y="2302555"/>
                </a:cubicBezTo>
                <a:cubicBezTo>
                  <a:pt x="827465" y="2281600"/>
                  <a:pt x="816569" y="2264455"/>
                  <a:pt x="813949" y="2264455"/>
                </a:cubicBezTo>
                <a:cubicBezTo>
                  <a:pt x="811330" y="2264455"/>
                  <a:pt x="817940" y="2281600"/>
                  <a:pt x="828627" y="2302555"/>
                </a:cubicBezTo>
                <a:close/>
                <a:moveTo>
                  <a:pt x="1495377" y="2273684"/>
                </a:moveTo>
                <a:cubicBezTo>
                  <a:pt x="1495377" y="2278752"/>
                  <a:pt x="1488948" y="2280438"/>
                  <a:pt x="1481090" y="2277428"/>
                </a:cubicBezTo>
                <a:cubicBezTo>
                  <a:pt x="1471574" y="2273770"/>
                  <a:pt x="1466755" y="2277847"/>
                  <a:pt x="1466660" y="2289629"/>
                </a:cubicBezTo>
                <a:lnTo>
                  <a:pt x="1466507" y="2307317"/>
                </a:lnTo>
                <a:lnTo>
                  <a:pt x="1457135" y="2293030"/>
                </a:lnTo>
                <a:lnTo>
                  <a:pt x="1447752" y="2278742"/>
                </a:lnTo>
                <a:lnTo>
                  <a:pt x="1439294" y="2291868"/>
                </a:lnTo>
                <a:cubicBezTo>
                  <a:pt x="1434636" y="2299087"/>
                  <a:pt x="1426931" y="2302583"/>
                  <a:pt x="1422168" y="2299640"/>
                </a:cubicBezTo>
                <a:cubicBezTo>
                  <a:pt x="1406328" y="2289848"/>
                  <a:pt x="1392917" y="2306593"/>
                  <a:pt x="1400756" y="2326367"/>
                </a:cubicBezTo>
                <a:lnTo>
                  <a:pt x="1408309" y="2345417"/>
                </a:lnTo>
                <a:lnTo>
                  <a:pt x="1408986" y="2327586"/>
                </a:lnTo>
                <a:lnTo>
                  <a:pt x="1409652" y="2309746"/>
                </a:lnTo>
                <a:lnTo>
                  <a:pt x="1423940" y="2321605"/>
                </a:lnTo>
                <a:lnTo>
                  <a:pt x="1438227" y="2333463"/>
                </a:lnTo>
                <a:lnTo>
                  <a:pt x="1438227" y="2322205"/>
                </a:lnTo>
                <a:cubicBezTo>
                  <a:pt x="1438227" y="2316023"/>
                  <a:pt x="1441447" y="2312851"/>
                  <a:pt x="1445371" y="2315166"/>
                </a:cubicBezTo>
                <a:cubicBezTo>
                  <a:pt x="1449295" y="2317471"/>
                  <a:pt x="1463231" y="2314937"/>
                  <a:pt x="1476327" y="2309527"/>
                </a:cubicBezTo>
                <a:cubicBezTo>
                  <a:pt x="1489424" y="2304107"/>
                  <a:pt x="1506503" y="2299259"/>
                  <a:pt x="1514275" y="2298735"/>
                </a:cubicBezTo>
                <a:cubicBezTo>
                  <a:pt x="1537402" y="2297192"/>
                  <a:pt x="1538211" y="2264455"/>
                  <a:pt x="1515123" y="2264455"/>
                </a:cubicBezTo>
                <a:cubicBezTo>
                  <a:pt x="1504264" y="2264455"/>
                  <a:pt x="1495377" y="2268607"/>
                  <a:pt x="1495377" y="2273684"/>
                </a:cubicBezTo>
                <a:close/>
                <a:moveTo>
                  <a:pt x="1739560" y="2278685"/>
                </a:moveTo>
                <a:cubicBezTo>
                  <a:pt x="1742570" y="2286514"/>
                  <a:pt x="1749343" y="2290248"/>
                  <a:pt x="1754619" y="2286991"/>
                </a:cubicBezTo>
                <a:cubicBezTo>
                  <a:pt x="1759887" y="2283733"/>
                  <a:pt x="1767945" y="2286972"/>
                  <a:pt x="1772517" y="2294192"/>
                </a:cubicBezTo>
                <a:cubicBezTo>
                  <a:pt x="1778222" y="2303183"/>
                  <a:pt x="1780880" y="2303679"/>
                  <a:pt x="1780985" y="2295744"/>
                </a:cubicBezTo>
                <a:cubicBezTo>
                  <a:pt x="1781061" y="2289381"/>
                  <a:pt x="1772841" y="2279742"/>
                  <a:pt x="1762706" y="2274313"/>
                </a:cubicBezTo>
                <a:cubicBezTo>
                  <a:pt x="1737817" y="2260997"/>
                  <a:pt x="1733112" y="2261883"/>
                  <a:pt x="1739560" y="2278685"/>
                </a:cubicBezTo>
                <a:close/>
                <a:moveTo>
                  <a:pt x="2302155" y="2272722"/>
                </a:moveTo>
                <a:lnTo>
                  <a:pt x="2275484" y="2278742"/>
                </a:lnTo>
                <a:lnTo>
                  <a:pt x="2290267" y="2297792"/>
                </a:lnTo>
                <a:lnTo>
                  <a:pt x="2305050" y="2316842"/>
                </a:lnTo>
                <a:lnTo>
                  <a:pt x="2299240" y="2300173"/>
                </a:lnTo>
                <a:cubicBezTo>
                  <a:pt x="2295992" y="2290839"/>
                  <a:pt x="2298078" y="2283505"/>
                  <a:pt x="2303983" y="2283505"/>
                </a:cubicBezTo>
                <a:cubicBezTo>
                  <a:pt x="2309784" y="2283505"/>
                  <a:pt x="2314527" y="2287391"/>
                  <a:pt x="2314527" y="2292134"/>
                </a:cubicBezTo>
                <a:cubicBezTo>
                  <a:pt x="2314527" y="2296887"/>
                  <a:pt x="2322805" y="2298611"/>
                  <a:pt x="2332920" y="2295963"/>
                </a:cubicBezTo>
                <a:cubicBezTo>
                  <a:pt x="2349294" y="2291677"/>
                  <a:pt x="2351227" y="2262588"/>
                  <a:pt x="2334940" y="2265579"/>
                </a:cubicBezTo>
                <a:cubicBezTo>
                  <a:pt x="2331568" y="2266198"/>
                  <a:pt x="2316814" y="2269417"/>
                  <a:pt x="2302155" y="2272722"/>
                </a:cubicBezTo>
                <a:close/>
                <a:moveTo>
                  <a:pt x="2512533" y="2269655"/>
                </a:moveTo>
                <a:cubicBezTo>
                  <a:pt x="2509123" y="2273056"/>
                  <a:pt x="2508590" y="2282924"/>
                  <a:pt x="2511342" y="2291582"/>
                </a:cubicBezTo>
                <a:lnTo>
                  <a:pt x="2516353" y="2307317"/>
                </a:lnTo>
                <a:lnTo>
                  <a:pt x="2507542" y="2295087"/>
                </a:lnTo>
                <a:cubicBezTo>
                  <a:pt x="2496141" y="2279247"/>
                  <a:pt x="2466975" y="2290429"/>
                  <a:pt x="2466785" y="2310718"/>
                </a:cubicBezTo>
                <a:lnTo>
                  <a:pt x="2466632" y="2326367"/>
                </a:lnTo>
                <a:lnTo>
                  <a:pt x="2458469" y="2313480"/>
                </a:lnTo>
                <a:lnTo>
                  <a:pt x="2450297" y="2300592"/>
                </a:lnTo>
                <a:lnTo>
                  <a:pt x="2432418" y="2310155"/>
                </a:lnTo>
                <a:cubicBezTo>
                  <a:pt x="2414311" y="2319842"/>
                  <a:pt x="2407911" y="2321605"/>
                  <a:pt x="2390727" y="2321605"/>
                </a:cubicBezTo>
                <a:cubicBezTo>
                  <a:pt x="2377526" y="2321605"/>
                  <a:pt x="2378745" y="2347541"/>
                  <a:pt x="2392347" y="2355942"/>
                </a:cubicBezTo>
                <a:cubicBezTo>
                  <a:pt x="2400014" y="2360686"/>
                  <a:pt x="2401434" y="2357466"/>
                  <a:pt x="2396890" y="2345636"/>
                </a:cubicBezTo>
                <a:lnTo>
                  <a:pt x="2390289" y="2328434"/>
                </a:lnTo>
                <a:lnTo>
                  <a:pt x="2403148" y="2339102"/>
                </a:lnTo>
                <a:lnTo>
                  <a:pt x="2415997" y="2349770"/>
                </a:lnTo>
                <a:lnTo>
                  <a:pt x="2446230" y="2338359"/>
                </a:lnTo>
                <a:cubicBezTo>
                  <a:pt x="2462851" y="2332092"/>
                  <a:pt x="2476519" y="2320395"/>
                  <a:pt x="2476595" y="2312375"/>
                </a:cubicBezTo>
                <a:lnTo>
                  <a:pt x="2476748" y="2297792"/>
                </a:lnTo>
                <a:lnTo>
                  <a:pt x="2485082" y="2310965"/>
                </a:lnTo>
                <a:lnTo>
                  <a:pt x="2493426" y="2324138"/>
                </a:lnTo>
                <a:lnTo>
                  <a:pt x="2512133" y="2310965"/>
                </a:lnTo>
                <a:cubicBezTo>
                  <a:pt x="2524335" y="2302374"/>
                  <a:pt x="2528726" y="2291829"/>
                  <a:pt x="2524773" y="2280628"/>
                </a:cubicBezTo>
                <a:cubicBezTo>
                  <a:pt x="2521449" y="2271189"/>
                  <a:pt x="2515934" y="2266245"/>
                  <a:pt x="2512533" y="2269655"/>
                </a:cubicBezTo>
                <a:close/>
                <a:moveTo>
                  <a:pt x="2909840" y="2273980"/>
                </a:moveTo>
                <a:cubicBezTo>
                  <a:pt x="2906601" y="2279218"/>
                  <a:pt x="2906601" y="2287791"/>
                  <a:pt x="2909840" y="2293030"/>
                </a:cubicBezTo>
                <a:cubicBezTo>
                  <a:pt x="2913078" y="2298268"/>
                  <a:pt x="2911545" y="2302555"/>
                  <a:pt x="2906430" y="2302555"/>
                </a:cubicBezTo>
                <a:cubicBezTo>
                  <a:pt x="2901325" y="2302555"/>
                  <a:pt x="2894981" y="2297201"/>
                  <a:pt x="2892333" y="2290648"/>
                </a:cubicBezTo>
                <a:cubicBezTo>
                  <a:pt x="2889466" y="2283533"/>
                  <a:pt x="2887228" y="2285457"/>
                  <a:pt x="2886780" y="2295411"/>
                </a:cubicBezTo>
                <a:cubicBezTo>
                  <a:pt x="2885408" y="2325815"/>
                  <a:pt x="2927775" y="2311880"/>
                  <a:pt x="2930214" y="2281123"/>
                </a:cubicBezTo>
                <a:cubicBezTo>
                  <a:pt x="2931652" y="2263007"/>
                  <a:pt x="2919298" y="2258673"/>
                  <a:pt x="2909840" y="2273980"/>
                </a:cubicBezTo>
                <a:close/>
                <a:moveTo>
                  <a:pt x="3131296" y="2271274"/>
                </a:moveTo>
                <a:cubicBezTo>
                  <a:pt x="3116894" y="2273456"/>
                  <a:pt x="3105102" y="2279504"/>
                  <a:pt x="3105102" y="2284695"/>
                </a:cubicBezTo>
                <a:cubicBezTo>
                  <a:pt x="3105102" y="2289896"/>
                  <a:pt x="3108989" y="2291753"/>
                  <a:pt x="3113742" y="2288820"/>
                </a:cubicBezTo>
                <a:cubicBezTo>
                  <a:pt x="3118485" y="2285876"/>
                  <a:pt x="3120228" y="2291696"/>
                  <a:pt x="3117599" y="2301745"/>
                </a:cubicBezTo>
                <a:lnTo>
                  <a:pt x="3112827" y="2320004"/>
                </a:lnTo>
                <a:lnTo>
                  <a:pt x="3145098" y="2312727"/>
                </a:lnTo>
                <a:cubicBezTo>
                  <a:pt x="3162853" y="2308717"/>
                  <a:pt x="3187456" y="2309174"/>
                  <a:pt x="3199771" y="2313727"/>
                </a:cubicBezTo>
                <a:cubicBezTo>
                  <a:pt x="3212087" y="2318290"/>
                  <a:pt x="3224575" y="2319604"/>
                  <a:pt x="3227518" y="2316671"/>
                </a:cubicBezTo>
                <a:cubicBezTo>
                  <a:pt x="3230451" y="2313727"/>
                  <a:pt x="3223041" y="2308755"/>
                  <a:pt x="3211040" y="2305622"/>
                </a:cubicBezTo>
                <a:cubicBezTo>
                  <a:pt x="3196390" y="2301783"/>
                  <a:pt x="3193018" y="2297564"/>
                  <a:pt x="3200772" y="2292772"/>
                </a:cubicBezTo>
                <a:cubicBezTo>
                  <a:pt x="3207125" y="2288848"/>
                  <a:pt x="3209373" y="2280866"/>
                  <a:pt x="3205772" y="2275046"/>
                </a:cubicBezTo>
                <a:cubicBezTo>
                  <a:pt x="3199276" y="2264540"/>
                  <a:pt x="3181674" y="2263645"/>
                  <a:pt x="3131296" y="2271274"/>
                </a:cubicBezTo>
                <a:close/>
                <a:moveTo>
                  <a:pt x="2022996" y="2289048"/>
                </a:moveTo>
                <a:cubicBezTo>
                  <a:pt x="2026177" y="2297335"/>
                  <a:pt x="2028777" y="2305907"/>
                  <a:pt x="2028777" y="2308098"/>
                </a:cubicBezTo>
                <a:cubicBezTo>
                  <a:pt x="2028777" y="2310289"/>
                  <a:pt x="2032664" y="2312080"/>
                  <a:pt x="2037407" y="2312080"/>
                </a:cubicBezTo>
                <a:cubicBezTo>
                  <a:pt x="2042160" y="2312080"/>
                  <a:pt x="2043798" y="2303507"/>
                  <a:pt x="2041065" y="2293030"/>
                </a:cubicBezTo>
                <a:cubicBezTo>
                  <a:pt x="2038321" y="2282552"/>
                  <a:pt x="2031835" y="2273980"/>
                  <a:pt x="2026644" y="2273980"/>
                </a:cubicBezTo>
                <a:cubicBezTo>
                  <a:pt x="2021462" y="2273980"/>
                  <a:pt x="2019814" y="2280761"/>
                  <a:pt x="2022996" y="2289048"/>
                </a:cubicBezTo>
                <a:close/>
                <a:moveTo>
                  <a:pt x="2050742" y="2286667"/>
                </a:moveTo>
                <a:cubicBezTo>
                  <a:pt x="2054381" y="2296259"/>
                  <a:pt x="2057352" y="2308051"/>
                  <a:pt x="2057352" y="2312861"/>
                </a:cubicBezTo>
                <a:cubicBezTo>
                  <a:pt x="2057352" y="2317671"/>
                  <a:pt x="2061639" y="2321605"/>
                  <a:pt x="2066877" y="2321605"/>
                </a:cubicBezTo>
                <a:cubicBezTo>
                  <a:pt x="2081565" y="2321605"/>
                  <a:pt x="2078174" y="2302945"/>
                  <a:pt x="2060267" y="2285210"/>
                </a:cubicBezTo>
                <a:lnTo>
                  <a:pt x="2044132" y="2269217"/>
                </a:lnTo>
                <a:lnTo>
                  <a:pt x="2050742" y="2286667"/>
                </a:lnTo>
                <a:close/>
                <a:moveTo>
                  <a:pt x="2253615" y="2298630"/>
                </a:moveTo>
                <a:cubicBezTo>
                  <a:pt x="2245471" y="2319852"/>
                  <a:pt x="2246119" y="2321605"/>
                  <a:pt x="2262140" y="2321605"/>
                </a:cubicBezTo>
                <a:cubicBezTo>
                  <a:pt x="2269998" y="2321605"/>
                  <a:pt x="2276427" y="2315432"/>
                  <a:pt x="2276427" y="2307879"/>
                </a:cubicBezTo>
                <a:cubicBezTo>
                  <a:pt x="2276427" y="2287724"/>
                  <a:pt x="2260302" y="2281190"/>
                  <a:pt x="2253615" y="2298630"/>
                </a:cubicBezTo>
                <a:close/>
                <a:moveTo>
                  <a:pt x="2651512" y="2297363"/>
                </a:moveTo>
                <a:cubicBezTo>
                  <a:pt x="2648141" y="2306165"/>
                  <a:pt x="2650484" y="2318433"/>
                  <a:pt x="2656723" y="2324624"/>
                </a:cubicBezTo>
                <a:lnTo>
                  <a:pt x="2668077" y="2335892"/>
                </a:lnTo>
                <a:lnTo>
                  <a:pt x="2661733" y="2319223"/>
                </a:lnTo>
                <a:cubicBezTo>
                  <a:pt x="2654608" y="2300507"/>
                  <a:pt x="2672182" y="2295849"/>
                  <a:pt x="2679697" y="2314461"/>
                </a:cubicBezTo>
                <a:lnTo>
                  <a:pt x="2684498" y="2326367"/>
                </a:lnTo>
                <a:lnTo>
                  <a:pt x="2685250" y="2313899"/>
                </a:lnTo>
                <a:cubicBezTo>
                  <a:pt x="2685660" y="2307041"/>
                  <a:pt x="2689574" y="2303640"/>
                  <a:pt x="2693937" y="2306336"/>
                </a:cubicBezTo>
                <a:cubicBezTo>
                  <a:pt x="2698309" y="2309032"/>
                  <a:pt x="2701881" y="2305002"/>
                  <a:pt x="2701881" y="2297373"/>
                </a:cubicBezTo>
                <a:cubicBezTo>
                  <a:pt x="2701881" y="2289744"/>
                  <a:pt x="2698309" y="2283505"/>
                  <a:pt x="2693937" y="2283505"/>
                </a:cubicBezTo>
                <a:cubicBezTo>
                  <a:pt x="2689574" y="2283505"/>
                  <a:pt x="2686002" y="2288315"/>
                  <a:pt x="2686002" y="2294192"/>
                </a:cubicBezTo>
                <a:cubicBezTo>
                  <a:pt x="2686002" y="2301621"/>
                  <a:pt x="2681669" y="2301297"/>
                  <a:pt x="2671829" y="2293125"/>
                </a:cubicBezTo>
                <a:lnTo>
                  <a:pt x="2657656" y="2281361"/>
                </a:lnTo>
                <a:lnTo>
                  <a:pt x="2651512" y="2297363"/>
                </a:lnTo>
                <a:close/>
                <a:moveTo>
                  <a:pt x="1200855" y="2310860"/>
                </a:moveTo>
                <a:lnTo>
                  <a:pt x="1200102" y="2333463"/>
                </a:lnTo>
                <a:lnTo>
                  <a:pt x="1214390" y="2321605"/>
                </a:lnTo>
                <a:cubicBezTo>
                  <a:pt x="1229992" y="2308651"/>
                  <a:pt x="1233945" y="2298173"/>
                  <a:pt x="1219962" y="2306812"/>
                </a:cubicBezTo>
                <a:cubicBezTo>
                  <a:pt x="1215171" y="2309775"/>
                  <a:pt x="1209085" y="2306812"/>
                  <a:pt x="1206427" y="2300231"/>
                </a:cubicBezTo>
                <a:cubicBezTo>
                  <a:pt x="1203779" y="2293649"/>
                  <a:pt x="1201264" y="2298440"/>
                  <a:pt x="1200855" y="2310860"/>
                </a:cubicBezTo>
                <a:close/>
                <a:moveTo>
                  <a:pt x="1679029" y="2304936"/>
                </a:moveTo>
                <a:cubicBezTo>
                  <a:pt x="1682467" y="2314099"/>
                  <a:pt x="1681124" y="2321605"/>
                  <a:pt x="1676057" y="2321605"/>
                </a:cubicBezTo>
                <a:cubicBezTo>
                  <a:pt x="1670980" y="2321605"/>
                  <a:pt x="1666827" y="2317318"/>
                  <a:pt x="1666827" y="2312080"/>
                </a:cubicBezTo>
                <a:cubicBezTo>
                  <a:pt x="1666827" y="2306841"/>
                  <a:pt x="1660398" y="2302555"/>
                  <a:pt x="1652540" y="2302555"/>
                </a:cubicBezTo>
                <a:cubicBezTo>
                  <a:pt x="1636071" y="2302555"/>
                  <a:pt x="1634690" y="2310879"/>
                  <a:pt x="1647777" y="2331130"/>
                </a:cubicBezTo>
                <a:lnTo>
                  <a:pt x="1657007" y="2345417"/>
                </a:lnTo>
                <a:lnTo>
                  <a:pt x="1657160" y="2332949"/>
                </a:lnTo>
                <a:cubicBezTo>
                  <a:pt x="1657236" y="2326091"/>
                  <a:pt x="1661551" y="2323109"/>
                  <a:pt x="1666751" y="2326319"/>
                </a:cubicBezTo>
                <a:cubicBezTo>
                  <a:pt x="1671952" y="2329529"/>
                  <a:pt x="1682934" y="2328396"/>
                  <a:pt x="1691164" y="2323786"/>
                </a:cubicBezTo>
                <a:lnTo>
                  <a:pt x="1706128" y="2315413"/>
                </a:lnTo>
                <a:lnTo>
                  <a:pt x="1689459" y="2301840"/>
                </a:lnTo>
                <a:lnTo>
                  <a:pt x="1672790" y="2288267"/>
                </a:lnTo>
                <a:lnTo>
                  <a:pt x="1679029" y="2304936"/>
                </a:lnTo>
                <a:close/>
                <a:moveTo>
                  <a:pt x="1966389" y="2303326"/>
                </a:moveTo>
                <a:cubicBezTo>
                  <a:pt x="1963693" y="2307688"/>
                  <a:pt x="1955635" y="2309003"/>
                  <a:pt x="1948472" y="2306250"/>
                </a:cubicBezTo>
                <a:cubicBezTo>
                  <a:pt x="1930898" y="2299507"/>
                  <a:pt x="1920926" y="2317804"/>
                  <a:pt x="1931689" y="2337035"/>
                </a:cubicBezTo>
                <a:cubicBezTo>
                  <a:pt x="1937652" y="2347684"/>
                  <a:pt x="1942519" y="2349217"/>
                  <a:pt x="1947062" y="2341874"/>
                </a:cubicBezTo>
                <a:cubicBezTo>
                  <a:pt x="1950710" y="2335968"/>
                  <a:pt x="1962160" y="2331130"/>
                  <a:pt x="1972485" y="2331130"/>
                </a:cubicBezTo>
                <a:cubicBezTo>
                  <a:pt x="1982819" y="2331130"/>
                  <a:pt x="1993878" y="2324338"/>
                  <a:pt x="1997069" y="2316042"/>
                </a:cubicBezTo>
                <a:lnTo>
                  <a:pt x="2002850" y="2300954"/>
                </a:lnTo>
                <a:lnTo>
                  <a:pt x="2010909" y="2313661"/>
                </a:lnTo>
                <a:lnTo>
                  <a:pt x="2018957" y="2326367"/>
                </a:lnTo>
                <a:lnTo>
                  <a:pt x="2019110" y="2310889"/>
                </a:lnTo>
                <a:cubicBezTo>
                  <a:pt x="2019262" y="2294563"/>
                  <a:pt x="1975666" y="2288305"/>
                  <a:pt x="1966389" y="2303326"/>
                </a:cubicBezTo>
                <a:close/>
                <a:moveTo>
                  <a:pt x="2209752" y="2312080"/>
                </a:moveTo>
                <a:cubicBezTo>
                  <a:pt x="2223183" y="2337168"/>
                  <a:pt x="2233889" y="2336235"/>
                  <a:pt x="2235880" y="2309822"/>
                </a:cubicBezTo>
                <a:lnTo>
                  <a:pt x="2237480" y="2288505"/>
                </a:lnTo>
                <a:lnTo>
                  <a:pt x="2228526" y="2302678"/>
                </a:lnTo>
                <a:cubicBezTo>
                  <a:pt x="2222526" y="2312156"/>
                  <a:pt x="2219525" y="2312908"/>
                  <a:pt x="2219420" y="2304936"/>
                </a:cubicBezTo>
                <a:cubicBezTo>
                  <a:pt x="2219344" y="2298392"/>
                  <a:pt x="2214839" y="2293030"/>
                  <a:pt x="2209419" y="2293030"/>
                </a:cubicBezTo>
                <a:cubicBezTo>
                  <a:pt x="2202733" y="2293030"/>
                  <a:pt x="2202837" y="2299164"/>
                  <a:pt x="2209752" y="2312080"/>
                </a:cubicBezTo>
                <a:close/>
                <a:moveTo>
                  <a:pt x="2857595" y="2300173"/>
                </a:moveTo>
                <a:cubicBezTo>
                  <a:pt x="2857681" y="2304107"/>
                  <a:pt x="2861901" y="2313746"/>
                  <a:pt x="2866977" y="2321605"/>
                </a:cubicBezTo>
                <a:lnTo>
                  <a:pt x="2876207" y="2335892"/>
                </a:lnTo>
                <a:lnTo>
                  <a:pt x="2876360" y="2314461"/>
                </a:lnTo>
                <a:cubicBezTo>
                  <a:pt x="2876436" y="2302669"/>
                  <a:pt x="2872216" y="2293030"/>
                  <a:pt x="2866977" y="2293030"/>
                </a:cubicBezTo>
                <a:cubicBezTo>
                  <a:pt x="2861739" y="2293030"/>
                  <a:pt x="2857519" y="2296239"/>
                  <a:pt x="2857595" y="2300173"/>
                </a:cubicBezTo>
                <a:close/>
                <a:moveTo>
                  <a:pt x="3050867" y="2299164"/>
                </a:moveTo>
                <a:cubicBezTo>
                  <a:pt x="3044619" y="2301707"/>
                  <a:pt x="3041857" y="2309936"/>
                  <a:pt x="3044742" y="2317461"/>
                </a:cubicBezTo>
                <a:cubicBezTo>
                  <a:pt x="3047629" y="2324976"/>
                  <a:pt x="3045247" y="2331130"/>
                  <a:pt x="3039447" y="2331130"/>
                </a:cubicBezTo>
                <a:cubicBezTo>
                  <a:pt x="3033646" y="2331130"/>
                  <a:pt x="3028902" y="2326558"/>
                  <a:pt x="3028902" y="2320966"/>
                </a:cubicBezTo>
                <a:cubicBezTo>
                  <a:pt x="3028902" y="2314851"/>
                  <a:pt x="3020358" y="2313375"/>
                  <a:pt x="3007471" y="2317271"/>
                </a:cubicBezTo>
                <a:cubicBezTo>
                  <a:pt x="2978287" y="2326091"/>
                  <a:pt x="2971219" y="2333901"/>
                  <a:pt x="2979830" y="2347836"/>
                </a:cubicBezTo>
                <a:lnTo>
                  <a:pt x="2987116" y="2359619"/>
                </a:lnTo>
                <a:lnTo>
                  <a:pt x="3026312" y="2344227"/>
                </a:lnTo>
                <a:lnTo>
                  <a:pt x="3065516" y="2328825"/>
                </a:lnTo>
                <a:lnTo>
                  <a:pt x="3060726" y="2313308"/>
                </a:lnTo>
                <a:lnTo>
                  <a:pt x="3055925" y="2297792"/>
                </a:lnTo>
                <a:lnTo>
                  <a:pt x="3070984" y="2316280"/>
                </a:lnTo>
                <a:cubicBezTo>
                  <a:pt x="3086862" y="2335768"/>
                  <a:pt x="3089872" y="2333111"/>
                  <a:pt x="3080271" y="2308098"/>
                </a:cubicBezTo>
                <a:cubicBezTo>
                  <a:pt x="3074299" y="2292525"/>
                  <a:pt x="3070222" y="2291286"/>
                  <a:pt x="3050867" y="2299164"/>
                </a:cubicBezTo>
                <a:close/>
                <a:moveTo>
                  <a:pt x="1169146" y="2309117"/>
                </a:moveTo>
                <a:cubicBezTo>
                  <a:pt x="1149944" y="2314137"/>
                  <a:pt x="1148677" y="2320681"/>
                  <a:pt x="1163050" y="2340655"/>
                </a:cubicBezTo>
                <a:lnTo>
                  <a:pt x="1173328" y="2354942"/>
                </a:lnTo>
                <a:lnTo>
                  <a:pt x="1167965" y="2338273"/>
                </a:lnTo>
                <a:cubicBezTo>
                  <a:pt x="1161907" y="2319452"/>
                  <a:pt x="1176842" y="2315089"/>
                  <a:pt x="1184272" y="2333511"/>
                </a:cubicBezTo>
                <a:cubicBezTo>
                  <a:pt x="1186910" y="2340064"/>
                  <a:pt x="1189415" y="2335778"/>
                  <a:pt x="1189825" y="2323986"/>
                </a:cubicBezTo>
                <a:cubicBezTo>
                  <a:pt x="1190235" y="2312194"/>
                  <a:pt x="1189501" y="2303050"/>
                  <a:pt x="1188196" y="2303660"/>
                </a:cubicBezTo>
                <a:cubicBezTo>
                  <a:pt x="1186891" y="2304269"/>
                  <a:pt x="1178319" y="2306726"/>
                  <a:pt x="1169146" y="2309117"/>
                </a:cubicBezTo>
                <a:close/>
                <a:moveTo>
                  <a:pt x="1719215" y="2312080"/>
                </a:moveTo>
                <a:cubicBezTo>
                  <a:pt x="1711719" y="2324205"/>
                  <a:pt x="1733788" y="2324205"/>
                  <a:pt x="1752552" y="2312080"/>
                </a:cubicBezTo>
                <a:lnTo>
                  <a:pt x="1766840" y="2302850"/>
                </a:lnTo>
                <a:lnTo>
                  <a:pt x="1745971" y="2302698"/>
                </a:lnTo>
                <a:cubicBezTo>
                  <a:pt x="1734493" y="2302621"/>
                  <a:pt x="1722454" y="2306841"/>
                  <a:pt x="1719215" y="2312080"/>
                </a:cubicBezTo>
                <a:close/>
                <a:moveTo>
                  <a:pt x="1976390" y="2312080"/>
                </a:moveTo>
                <a:cubicBezTo>
                  <a:pt x="1973151" y="2317318"/>
                  <a:pt x="1975047" y="2321605"/>
                  <a:pt x="1980591" y="2321605"/>
                </a:cubicBezTo>
                <a:cubicBezTo>
                  <a:pt x="1986134" y="2321605"/>
                  <a:pt x="1990677" y="2317318"/>
                  <a:pt x="1990677" y="2312080"/>
                </a:cubicBezTo>
                <a:cubicBezTo>
                  <a:pt x="1990677" y="2306841"/>
                  <a:pt x="1988791" y="2302555"/>
                  <a:pt x="1986477" y="2302555"/>
                </a:cubicBezTo>
                <a:cubicBezTo>
                  <a:pt x="1984162" y="2302555"/>
                  <a:pt x="1979629" y="2306841"/>
                  <a:pt x="1976390" y="2312080"/>
                </a:cubicBezTo>
                <a:close/>
                <a:moveTo>
                  <a:pt x="1938290" y="2321605"/>
                </a:moveTo>
                <a:cubicBezTo>
                  <a:pt x="1941529" y="2326843"/>
                  <a:pt x="1946062" y="2331130"/>
                  <a:pt x="1948377" y="2331130"/>
                </a:cubicBezTo>
                <a:cubicBezTo>
                  <a:pt x="1950691" y="2331130"/>
                  <a:pt x="1952577" y="2326843"/>
                  <a:pt x="1952577" y="2321605"/>
                </a:cubicBezTo>
                <a:cubicBezTo>
                  <a:pt x="1952577" y="2316366"/>
                  <a:pt x="1948034" y="2312080"/>
                  <a:pt x="1942491" y="2312080"/>
                </a:cubicBezTo>
                <a:cubicBezTo>
                  <a:pt x="1936947" y="2312080"/>
                  <a:pt x="1935051" y="2316366"/>
                  <a:pt x="1938290" y="2321605"/>
                </a:cubicBezTo>
                <a:close/>
                <a:moveTo>
                  <a:pt x="2597639" y="2317899"/>
                </a:moveTo>
                <a:cubicBezTo>
                  <a:pt x="2588552" y="2326977"/>
                  <a:pt x="2588762" y="2359743"/>
                  <a:pt x="2597896" y="2359562"/>
                </a:cubicBezTo>
                <a:cubicBezTo>
                  <a:pt x="2601830" y="2359476"/>
                  <a:pt x="2610393" y="2356009"/>
                  <a:pt x="2616946" y="2351856"/>
                </a:cubicBezTo>
                <a:lnTo>
                  <a:pt x="2628852" y="2344293"/>
                </a:lnTo>
                <a:lnTo>
                  <a:pt x="2616680" y="2327653"/>
                </a:lnTo>
                <a:cubicBezTo>
                  <a:pt x="2609993" y="2318499"/>
                  <a:pt x="2601420" y="2314108"/>
                  <a:pt x="2597639" y="2317899"/>
                </a:cubicBezTo>
                <a:close/>
                <a:moveTo>
                  <a:pt x="2816781" y="2330415"/>
                </a:moveTo>
                <a:cubicBezTo>
                  <a:pt x="2813504" y="2342931"/>
                  <a:pt x="2815981" y="2347217"/>
                  <a:pt x="2824591" y="2343912"/>
                </a:cubicBezTo>
                <a:cubicBezTo>
                  <a:pt x="2831526" y="2341255"/>
                  <a:pt x="2834869" y="2333006"/>
                  <a:pt x="2832021" y="2325576"/>
                </a:cubicBezTo>
                <a:cubicBezTo>
                  <a:pt x="2825153" y="2307688"/>
                  <a:pt x="2822505" y="2308527"/>
                  <a:pt x="2816781" y="2330415"/>
                </a:cubicBezTo>
                <a:close/>
                <a:moveTo>
                  <a:pt x="1863681" y="2327958"/>
                </a:moveTo>
                <a:cubicBezTo>
                  <a:pt x="1850565" y="2341064"/>
                  <a:pt x="1858023" y="2359705"/>
                  <a:pt x="1876377" y="2359705"/>
                </a:cubicBezTo>
                <a:cubicBezTo>
                  <a:pt x="1897352" y="2359705"/>
                  <a:pt x="1898028" y="2358523"/>
                  <a:pt x="1889646" y="2336673"/>
                </a:cubicBezTo>
                <a:cubicBezTo>
                  <a:pt x="1883512" y="2320681"/>
                  <a:pt x="1874111" y="2317528"/>
                  <a:pt x="1863681" y="2327958"/>
                </a:cubicBezTo>
                <a:close/>
                <a:moveTo>
                  <a:pt x="2558596" y="2336263"/>
                </a:moveTo>
                <a:cubicBezTo>
                  <a:pt x="2549509" y="2359924"/>
                  <a:pt x="2551414" y="2369230"/>
                  <a:pt x="2565349" y="2369230"/>
                </a:cubicBezTo>
                <a:cubicBezTo>
                  <a:pt x="2572331" y="2369230"/>
                  <a:pt x="2577418" y="2360743"/>
                  <a:pt x="2576656" y="2350370"/>
                </a:cubicBezTo>
                <a:cubicBezTo>
                  <a:pt x="2574751" y="2324557"/>
                  <a:pt x="2565778" y="2317547"/>
                  <a:pt x="2558596" y="2336263"/>
                </a:cubicBezTo>
                <a:close/>
                <a:moveTo>
                  <a:pt x="2786558" y="2330253"/>
                </a:moveTo>
                <a:cubicBezTo>
                  <a:pt x="2783624" y="2335006"/>
                  <a:pt x="2785605" y="2348932"/>
                  <a:pt x="2790977" y="2361209"/>
                </a:cubicBezTo>
                <a:lnTo>
                  <a:pt x="2800741" y="2383517"/>
                </a:lnTo>
                <a:lnTo>
                  <a:pt x="2795778" y="2358114"/>
                </a:lnTo>
                <a:cubicBezTo>
                  <a:pt x="2792749" y="2342617"/>
                  <a:pt x="2795445" y="2330834"/>
                  <a:pt x="2802703" y="2327910"/>
                </a:cubicBezTo>
                <a:lnTo>
                  <a:pt x="2814590" y="2323109"/>
                </a:lnTo>
                <a:lnTo>
                  <a:pt x="2803246" y="2322357"/>
                </a:lnTo>
                <a:cubicBezTo>
                  <a:pt x="2797007" y="2321947"/>
                  <a:pt x="2789501" y="2325491"/>
                  <a:pt x="2786558" y="2330253"/>
                </a:cubicBezTo>
                <a:close/>
                <a:moveTo>
                  <a:pt x="1317689" y="2345827"/>
                </a:moveTo>
                <a:cubicBezTo>
                  <a:pt x="1314583" y="2353913"/>
                  <a:pt x="1314726" y="2363200"/>
                  <a:pt x="1317984" y="2366467"/>
                </a:cubicBezTo>
                <a:cubicBezTo>
                  <a:pt x="1321251" y="2369734"/>
                  <a:pt x="1324232" y="2364191"/>
                  <a:pt x="1324594" y="2354151"/>
                </a:cubicBezTo>
                <a:lnTo>
                  <a:pt x="1325270" y="2335892"/>
                </a:lnTo>
                <a:lnTo>
                  <a:pt x="1333452" y="2354942"/>
                </a:lnTo>
                <a:lnTo>
                  <a:pt x="1341634" y="2373992"/>
                </a:lnTo>
                <a:lnTo>
                  <a:pt x="1342311" y="2352561"/>
                </a:lnTo>
                <a:cubicBezTo>
                  <a:pt x="1343073" y="2328224"/>
                  <a:pt x="1326213" y="2323614"/>
                  <a:pt x="1317689" y="2345827"/>
                </a:cubicBezTo>
                <a:close/>
                <a:moveTo>
                  <a:pt x="1533477" y="2338445"/>
                </a:moveTo>
                <a:cubicBezTo>
                  <a:pt x="1525619" y="2340864"/>
                  <a:pt x="1513837" y="2349599"/>
                  <a:pt x="1507284" y="2357857"/>
                </a:cubicBezTo>
                <a:cubicBezTo>
                  <a:pt x="1500530" y="2366372"/>
                  <a:pt x="1495377" y="2368087"/>
                  <a:pt x="1495377" y="2361829"/>
                </a:cubicBezTo>
                <a:cubicBezTo>
                  <a:pt x="1495377" y="2355752"/>
                  <a:pt x="1488948" y="2353247"/>
                  <a:pt x="1481090" y="2356257"/>
                </a:cubicBezTo>
                <a:cubicBezTo>
                  <a:pt x="1465279" y="2362324"/>
                  <a:pt x="1461211" y="2397805"/>
                  <a:pt x="1476327" y="2397805"/>
                </a:cubicBezTo>
                <a:cubicBezTo>
                  <a:pt x="1481566" y="2397805"/>
                  <a:pt x="1485852" y="2393518"/>
                  <a:pt x="1485852" y="2388280"/>
                </a:cubicBezTo>
                <a:cubicBezTo>
                  <a:pt x="1485852" y="2383041"/>
                  <a:pt x="1489072" y="2379259"/>
                  <a:pt x="1492996" y="2379879"/>
                </a:cubicBezTo>
                <a:cubicBezTo>
                  <a:pt x="1511113" y="2382746"/>
                  <a:pt x="1533373" y="2378069"/>
                  <a:pt x="1532353" y="2371611"/>
                </a:cubicBezTo>
                <a:cubicBezTo>
                  <a:pt x="1529410" y="2352999"/>
                  <a:pt x="1534640" y="2346798"/>
                  <a:pt x="1542631" y="2359428"/>
                </a:cubicBezTo>
                <a:cubicBezTo>
                  <a:pt x="1553737" y="2376983"/>
                  <a:pt x="1561700" y="2369668"/>
                  <a:pt x="1553709" y="2349256"/>
                </a:cubicBezTo>
                <a:cubicBezTo>
                  <a:pt x="1550441" y="2340883"/>
                  <a:pt x="1541336" y="2336016"/>
                  <a:pt x="1533477" y="2338445"/>
                </a:cubicBezTo>
                <a:close/>
                <a:moveTo>
                  <a:pt x="1568987" y="2350808"/>
                </a:moveTo>
                <a:cubicBezTo>
                  <a:pt x="1572339" y="2363648"/>
                  <a:pt x="1577369" y="2367248"/>
                  <a:pt x="1583455" y="2361162"/>
                </a:cubicBezTo>
                <a:cubicBezTo>
                  <a:pt x="1593313" y="2351304"/>
                  <a:pt x="1585560" y="2331130"/>
                  <a:pt x="1571911" y="2331130"/>
                </a:cubicBezTo>
                <a:cubicBezTo>
                  <a:pt x="1567472" y="2331130"/>
                  <a:pt x="1566148" y="2339988"/>
                  <a:pt x="1568987" y="2350808"/>
                </a:cubicBezTo>
                <a:close/>
                <a:moveTo>
                  <a:pt x="1807321" y="2337692"/>
                </a:moveTo>
                <a:cubicBezTo>
                  <a:pt x="1789100" y="2342455"/>
                  <a:pt x="1787090" y="2348875"/>
                  <a:pt x="1798282" y="2366486"/>
                </a:cubicBezTo>
                <a:cubicBezTo>
                  <a:pt x="1802530" y="2373173"/>
                  <a:pt x="1814855" y="2375621"/>
                  <a:pt x="1827514" y="2372316"/>
                </a:cubicBezTo>
                <a:lnTo>
                  <a:pt x="1849412" y="2366591"/>
                </a:lnTo>
                <a:lnTo>
                  <a:pt x="1836706" y="2358381"/>
                </a:lnTo>
                <a:lnTo>
                  <a:pt x="1823990" y="2350180"/>
                </a:lnTo>
                <a:lnTo>
                  <a:pt x="1838277" y="2340798"/>
                </a:lnTo>
                <a:lnTo>
                  <a:pt x="1852565" y="2331425"/>
                </a:lnTo>
                <a:lnTo>
                  <a:pt x="1838277" y="2332377"/>
                </a:lnTo>
                <a:cubicBezTo>
                  <a:pt x="1830419" y="2332911"/>
                  <a:pt x="1816484" y="2335301"/>
                  <a:pt x="1807321" y="2337692"/>
                </a:cubicBezTo>
                <a:close/>
                <a:moveTo>
                  <a:pt x="1866852" y="2340655"/>
                </a:moveTo>
                <a:cubicBezTo>
                  <a:pt x="1866852" y="2345893"/>
                  <a:pt x="1871396" y="2350180"/>
                  <a:pt x="1876939" y="2350180"/>
                </a:cubicBezTo>
                <a:cubicBezTo>
                  <a:pt x="1882483" y="2350180"/>
                  <a:pt x="1884379" y="2345893"/>
                  <a:pt x="1881140" y="2340655"/>
                </a:cubicBezTo>
                <a:cubicBezTo>
                  <a:pt x="1877901" y="2335416"/>
                  <a:pt x="1873368" y="2331130"/>
                  <a:pt x="1871053" y="2331130"/>
                </a:cubicBezTo>
                <a:cubicBezTo>
                  <a:pt x="1868738" y="2331130"/>
                  <a:pt x="1866852" y="2335416"/>
                  <a:pt x="1866852" y="2340655"/>
                </a:cubicBezTo>
                <a:close/>
                <a:moveTo>
                  <a:pt x="2950207" y="2336978"/>
                </a:moveTo>
                <a:cubicBezTo>
                  <a:pt x="2944140" y="2346808"/>
                  <a:pt x="2958227" y="2376697"/>
                  <a:pt x="2965276" y="2368953"/>
                </a:cubicBezTo>
                <a:cubicBezTo>
                  <a:pt x="2967523" y="2366486"/>
                  <a:pt x="2966352" y="2356180"/>
                  <a:pt x="2962675" y="2346046"/>
                </a:cubicBezTo>
                <a:cubicBezTo>
                  <a:pt x="2958999" y="2335921"/>
                  <a:pt x="2953388" y="2331834"/>
                  <a:pt x="2950207" y="2336978"/>
                </a:cubicBezTo>
                <a:close/>
                <a:moveTo>
                  <a:pt x="2986040" y="2340655"/>
                </a:moveTo>
                <a:cubicBezTo>
                  <a:pt x="2989278" y="2345893"/>
                  <a:pt x="2993812" y="2350180"/>
                  <a:pt x="2996127" y="2350180"/>
                </a:cubicBezTo>
                <a:cubicBezTo>
                  <a:pt x="2998442" y="2350180"/>
                  <a:pt x="3000327" y="2345893"/>
                  <a:pt x="3000327" y="2340655"/>
                </a:cubicBezTo>
                <a:cubicBezTo>
                  <a:pt x="3000327" y="2335416"/>
                  <a:pt x="2995784" y="2331130"/>
                  <a:pt x="2990241" y="2331130"/>
                </a:cubicBezTo>
                <a:cubicBezTo>
                  <a:pt x="2984697" y="2331130"/>
                  <a:pt x="2982801" y="2335416"/>
                  <a:pt x="2986040" y="2340655"/>
                </a:cubicBezTo>
                <a:close/>
                <a:moveTo>
                  <a:pt x="1247051" y="2352561"/>
                </a:moveTo>
                <a:cubicBezTo>
                  <a:pt x="1239441" y="2359114"/>
                  <a:pt x="1235183" y="2363257"/>
                  <a:pt x="1237593" y="2361791"/>
                </a:cubicBezTo>
                <a:cubicBezTo>
                  <a:pt x="1240003" y="2360314"/>
                  <a:pt x="1247804" y="2368887"/>
                  <a:pt x="1254919" y="2380841"/>
                </a:cubicBezTo>
                <a:lnTo>
                  <a:pt x="1267863" y="2402567"/>
                </a:lnTo>
                <a:lnTo>
                  <a:pt x="1262577" y="2377164"/>
                </a:lnTo>
                <a:cubicBezTo>
                  <a:pt x="1259300" y="2361419"/>
                  <a:pt x="1261805" y="2349932"/>
                  <a:pt x="1269178" y="2346960"/>
                </a:cubicBezTo>
                <a:cubicBezTo>
                  <a:pt x="1275712" y="2344322"/>
                  <a:pt x="1276531" y="2341817"/>
                  <a:pt x="1270978" y="2341407"/>
                </a:cubicBezTo>
                <a:cubicBezTo>
                  <a:pt x="1265434" y="2340997"/>
                  <a:pt x="1254662" y="2346017"/>
                  <a:pt x="1247051" y="2352561"/>
                </a:cubicBezTo>
                <a:close/>
                <a:moveTo>
                  <a:pt x="1285827" y="2359705"/>
                </a:moveTo>
                <a:cubicBezTo>
                  <a:pt x="1285827" y="2370182"/>
                  <a:pt x="1289199" y="2378755"/>
                  <a:pt x="1293314" y="2378755"/>
                </a:cubicBezTo>
                <a:cubicBezTo>
                  <a:pt x="1297429" y="2378755"/>
                  <a:pt x="1300791" y="2370182"/>
                  <a:pt x="1300791" y="2359705"/>
                </a:cubicBezTo>
                <a:cubicBezTo>
                  <a:pt x="1300791" y="2349227"/>
                  <a:pt x="1297429" y="2340655"/>
                  <a:pt x="1293314" y="2340655"/>
                </a:cubicBezTo>
                <a:cubicBezTo>
                  <a:pt x="1289199" y="2340655"/>
                  <a:pt x="1285827" y="2349227"/>
                  <a:pt x="1285827" y="2359705"/>
                </a:cubicBezTo>
                <a:close/>
                <a:moveTo>
                  <a:pt x="2328815" y="2350180"/>
                </a:moveTo>
                <a:cubicBezTo>
                  <a:pt x="2325576" y="2355418"/>
                  <a:pt x="2325576" y="2363991"/>
                  <a:pt x="2328815" y="2369230"/>
                </a:cubicBezTo>
                <a:cubicBezTo>
                  <a:pt x="2336645" y="2381888"/>
                  <a:pt x="2362152" y="2381460"/>
                  <a:pt x="2362152" y="2368668"/>
                </a:cubicBezTo>
                <a:cubicBezTo>
                  <a:pt x="2362152" y="2363124"/>
                  <a:pt x="2357914" y="2361200"/>
                  <a:pt x="2352732" y="2364400"/>
                </a:cubicBezTo>
                <a:cubicBezTo>
                  <a:pt x="2347341" y="2367734"/>
                  <a:pt x="2345741" y="2363915"/>
                  <a:pt x="2348989" y="2355437"/>
                </a:cubicBezTo>
                <a:cubicBezTo>
                  <a:pt x="2355209" y="2339245"/>
                  <a:pt x="2338292" y="2334844"/>
                  <a:pt x="2328815" y="2350180"/>
                </a:cubicBezTo>
                <a:close/>
                <a:moveTo>
                  <a:pt x="2725865" y="2352818"/>
                </a:moveTo>
                <a:lnTo>
                  <a:pt x="2714339" y="2366706"/>
                </a:lnTo>
                <a:lnTo>
                  <a:pt x="2726684" y="2376945"/>
                </a:lnTo>
                <a:cubicBezTo>
                  <a:pt x="2733475" y="2382584"/>
                  <a:pt x="2744238" y="2383965"/>
                  <a:pt x="2750611" y="2380031"/>
                </a:cubicBezTo>
                <a:lnTo>
                  <a:pt x="2762202" y="2372868"/>
                </a:lnTo>
                <a:lnTo>
                  <a:pt x="2749791" y="2355904"/>
                </a:lnTo>
                <a:lnTo>
                  <a:pt x="2737390" y="2338931"/>
                </a:lnTo>
                <a:lnTo>
                  <a:pt x="2725865" y="2352818"/>
                </a:lnTo>
                <a:close/>
                <a:moveTo>
                  <a:pt x="890540" y="2416855"/>
                </a:moveTo>
                <a:cubicBezTo>
                  <a:pt x="909009" y="2453526"/>
                  <a:pt x="926259" y="2483530"/>
                  <a:pt x="928878" y="2483530"/>
                </a:cubicBezTo>
                <a:cubicBezTo>
                  <a:pt x="931497" y="2483530"/>
                  <a:pt x="918534" y="2453526"/>
                  <a:pt x="900065" y="2416855"/>
                </a:cubicBezTo>
                <a:cubicBezTo>
                  <a:pt x="881596" y="2380183"/>
                  <a:pt x="864346" y="2350180"/>
                  <a:pt x="861727" y="2350180"/>
                </a:cubicBezTo>
                <a:cubicBezTo>
                  <a:pt x="859107" y="2350180"/>
                  <a:pt x="872071" y="2380183"/>
                  <a:pt x="890540" y="2416855"/>
                </a:cubicBezTo>
                <a:close/>
                <a:moveTo>
                  <a:pt x="1745409" y="2356904"/>
                </a:moveTo>
                <a:cubicBezTo>
                  <a:pt x="1724406" y="2360952"/>
                  <a:pt x="1713405" y="2397805"/>
                  <a:pt x="1733207" y="2397805"/>
                </a:cubicBezTo>
                <a:cubicBezTo>
                  <a:pt x="1738274" y="2397805"/>
                  <a:pt x="1739960" y="2391375"/>
                  <a:pt x="1736950" y="2383517"/>
                </a:cubicBezTo>
                <a:cubicBezTo>
                  <a:pt x="1733931" y="2375659"/>
                  <a:pt x="1736208" y="2369230"/>
                  <a:pt x="1742008" y="2369230"/>
                </a:cubicBezTo>
                <a:cubicBezTo>
                  <a:pt x="1747809" y="2369230"/>
                  <a:pt x="1752552" y="2373516"/>
                  <a:pt x="1752552" y="2378755"/>
                </a:cubicBezTo>
                <a:cubicBezTo>
                  <a:pt x="1752552" y="2383993"/>
                  <a:pt x="1756705" y="2388280"/>
                  <a:pt x="1761782" y="2388280"/>
                </a:cubicBezTo>
                <a:cubicBezTo>
                  <a:pt x="1766849" y="2388280"/>
                  <a:pt x="1768192" y="2380774"/>
                  <a:pt x="1764754" y="2371611"/>
                </a:cubicBezTo>
                <a:lnTo>
                  <a:pt x="1758515" y="2354942"/>
                </a:lnTo>
                <a:lnTo>
                  <a:pt x="1774803" y="2368191"/>
                </a:lnTo>
                <a:lnTo>
                  <a:pt x="1791091" y="2381450"/>
                </a:lnTo>
                <a:lnTo>
                  <a:pt x="1785090" y="2365810"/>
                </a:lnTo>
                <a:cubicBezTo>
                  <a:pt x="1781785" y="2357219"/>
                  <a:pt x="1776336" y="2350761"/>
                  <a:pt x="1772965" y="2351475"/>
                </a:cubicBezTo>
                <a:cubicBezTo>
                  <a:pt x="1769593" y="2352189"/>
                  <a:pt x="1757201" y="2354628"/>
                  <a:pt x="1745409" y="2356904"/>
                </a:cubicBezTo>
                <a:close/>
                <a:moveTo>
                  <a:pt x="2054971" y="2356742"/>
                </a:moveTo>
                <a:cubicBezTo>
                  <a:pt x="2031444" y="2362895"/>
                  <a:pt x="2034178" y="2388280"/>
                  <a:pt x="2058372" y="2388280"/>
                </a:cubicBezTo>
                <a:cubicBezTo>
                  <a:pt x="2072297" y="2388280"/>
                  <a:pt x="2076764" y="2383908"/>
                  <a:pt x="2072954" y="2373992"/>
                </a:cubicBezTo>
                <a:cubicBezTo>
                  <a:pt x="2069945" y="2366134"/>
                  <a:pt x="2071630" y="2359705"/>
                  <a:pt x="2076698" y="2359705"/>
                </a:cubicBezTo>
                <a:cubicBezTo>
                  <a:pt x="2081775" y="2359705"/>
                  <a:pt x="2085994" y="2365067"/>
                  <a:pt x="2086070" y="2371611"/>
                </a:cubicBezTo>
                <a:lnTo>
                  <a:pt x="2086223" y="2383517"/>
                </a:lnTo>
                <a:lnTo>
                  <a:pt x="2094443" y="2370535"/>
                </a:lnTo>
                <a:lnTo>
                  <a:pt x="2102673" y="2357552"/>
                </a:lnTo>
                <a:lnTo>
                  <a:pt x="2107835" y="2370535"/>
                </a:lnTo>
                <a:cubicBezTo>
                  <a:pt x="2111435" y="2379583"/>
                  <a:pt x="2113226" y="2378469"/>
                  <a:pt x="2113750" y="2366848"/>
                </a:cubicBezTo>
                <a:cubicBezTo>
                  <a:pt x="2114502" y="2350199"/>
                  <a:pt x="2093690" y="2346627"/>
                  <a:pt x="2054971" y="2356742"/>
                </a:cubicBezTo>
                <a:close/>
                <a:moveTo>
                  <a:pt x="2295573" y="2364353"/>
                </a:moveTo>
                <a:lnTo>
                  <a:pt x="2283809" y="2378526"/>
                </a:lnTo>
                <a:lnTo>
                  <a:pt x="2299583" y="2384584"/>
                </a:lnTo>
                <a:cubicBezTo>
                  <a:pt x="2308251" y="2387908"/>
                  <a:pt x="2318023" y="2387956"/>
                  <a:pt x="2321290" y="2384698"/>
                </a:cubicBezTo>
                <a:cubicBezTo>
                  <a:pt x="2324557" y="2381431"/>
                  <a:pt x="2322357" y="2378755"/>
                  <a:pt x="2316413" y="2378755"/>
                </a:cubicBezTo>
                <a:cubicBezTo>
                  <a:pt x="2310470" y="2378755"/>
                  <a:pt x="2308070" y="2372325"/>
                  <a:pt x="2311079" y="2364467"/>
                </a:cubicBezTo>
                <a:cubicBezTo>
                  <a:pt x="2318090" y="2346198"/>
                  <a:pt x="2310689" y="2346141"/>
                  <a:pt x="2295573" y="2364353"/>
                </a:cubicBezTo>
                <a:close/>
                <a:moveTo>
                  <a:pt x="2530431" y="2356533"/>
                </a:moveTo>
                <a:cubicBezTo>
                  <a:pt x="2526935" y="2360019"/>
                  <a:pt x="2524211" y="2369668"/>
                  <a:pt x="2524363" y="2377964"/>
                </a:cubicBezTo>
                <a:lnTo>
                  <a:pt x="2524659" y="2393042"/>
                </a:lnTo>
                <a:lnTo>
                  <a:pt x="2534765" y="2375659"/>
                </a:lnTo>
                <a:cubicBezTo>
                  <a:pt x="2545023" y="2358019"/>
                  <a:pt x="2542051" y="2344912"/>
                  <a:pt x="2530431" y="2356533"/>
                </a:cubicBezTo>
                <a:close/>
                <a:moveTo>
                  <a:pt x="2692718" y="2356552"/>
                </a:moveTo>
                <a:cubicBezTo>
                  <a:pt x="2689355" y="2361981"/>
                  <a:pt x="2692765" y="2374554"/>
                  <a:pt x="2700290" y="2384498"/>
                </a:cubicBezTo>
                <a:cubicBezTo>
                  <a:pt x="2715006" y="2403939"/>
                  <a:pt x="2717692" y="2394880"/>
                  <a:pt x="2706024" y="2365096"/>
                </a:cubicBezTo>
                <a:cubicBezTo>
                  <a:pt x="2701862" y="2354475"/>
                  <a:pt x="2696232" y="2350856"/>
                  <a:pt x="2692718" y="2356552"/>
                </a:cubicBezTo>
                <a:close/>
                <a:moveTo>
                  <a:pt x="2903296" y="2362848"/>
                </a:moveTo>
                <a:cubicBezTo>
                  <a:pt x="2896324" y="2369820"/>
                  <a:pt x="2885304" y="2373754"/>
                  <a:pt x="2878808" y="2371582"/>
                </a:cubicBezTo>
                <a:cubicBezTo>
                  <a:pt x="2862005" y="2365982"/>
                  <a:pt x="2853909" y="2393423"/>
                  <a:pt x="2866311" y="2413892"/>
                </a:cubicBezTo>
                <a:lnTo>
                  <a:pt x="2876760" y="2431142"/>
                </a:lnTo>
                <a:lnTo>
                  <a:pt x="2870835" y="2404948"/>
                </a:lnTo>
                <a:cubicBezTo>
                  <a:pt x="2867130" y="2388565"/>
                  <a:pt x="2868863" y="2378755"/>
                  <a:pt x="2875474" y="2378755"/>
                </a:cubicBezTo>
                <a:cubicBezTo>
                  <a:pt x="2881275" y="2378755"/>
                  <a:pt x="2886027" y="2382822"/>
                  <a:pt x="2886027" y="2387784"/>
                </a:cubicBezTo>
                <a:cubicBezTo>
                  <a:pt x="2886027" y="2393309"/>
                  <a:pt x="2896895" y="2393023"/>
                  <a:pt x="2914021" y="2387051"/>
                </a:cubicBezTo>
                <a:cubicBezTo>
                  <a:pt x="2932300" y="2380679"/>
                  <a:pt x="2940215" y="2372592"/>
                  <a:pt x="2936815" y="2363734"/>
                </a:cubicBezTo>
                <a:cubicBezTo>
                  <a:pt x="2930319" y="2346789"/>
                  <a:pt x="2919632" y="2346512"/>
                  <a:pt x="2903296" y="2362848"/>
                </a:cubicBezTo>
                <a:close/>
                <a:moveTo>
                  <a:pt x="3102150" y="2366172"/>
                </a:moveTo>
                <a:cubicBezTo>
                  <a:pt x="3076947" y="2373878"/>
                  <a:pt x="3054087" y="2386022"/>
                  <a:pt x="3051353" y="2393156"/>
                </a:cubicBezTo>
                <a:cubicBezTo>
                  <a:pt x="3048619" y="2400291"/>
                  <a:pt x="3041152" y="2404120"/>
                  <a:pt x="3034760" y="2401672"/>
                </a:cubicBezTo>
                <a:cubicBezTo>
                  <a:pt x="3028369" y="2399214"/>
                  <a:pt x="3003156" y="2406053"/>
                  <a:pt x="2978734" y="2416855"/>
                </a:cubicBezTo>
                <a:lnTo>
                  <a:pt x="2934329" y="2436495"/>
                </a:lnTo>
                <a:lnTo>
                  <a:pt x="2945873" y="2461832"/>
                </a:lnTo>
                <a:lnTo>
                  <a:pt x="2957417" y="2487168"/>
                </a:lnTo>
                <a:lnTo>
                  <a:pt x="2960437" y="2471509"/>
                </a:lnTo>
                <a:cubicBezTo>
                  <a:pt x="2962094" y="2462898"/>
                  <a:pt x="2971657" y="2453240"/>
                  <a:pt x="2981697" y="2450059"/>
                </a:cubicBezTo>
                <a:cubicBezTo>
                  <a:pt x="2991727" y="2446878"/>
                  <a:pt x="2999518" y="2441315"/>
                  <a:pt x="2999003" y="2437705"/>
                </a:cubicBezTo>
                <a:cubicBezTo>
                  <a:pt x="2996374" y="2419226"/>
                  <a:pt x="3001661" y="2413702"/>
                  <a:pt x="3009852" y="2426380"/>
                </a:cubicBezTo>
                <a:lnTo>
                  <a:pt x="3019082" y="2440667"/>
                </a:lnTo>
                <a:lnTo>
                  <a:pt x="3019235" y="2422836"/>
                </a:lnTo>
                <a:lnTo>
                  <a:pt x="3019377" y="2404996"/>
                </a:lnTo>
                <a:lnTo>
                  <a:pt x="3033665" y="2416855"/>
                </a:lnTo>
                <a:lnTo>
                  <a:pt x="3047952" y="2428713"/>
                </a:lnTo>
                <a:lnTo>
                  <a:pt x="3047952" y="2417455"/>
                </a:lnTo>
                <a:cubicBezTo>
                  <a:pt x="3047952" y="2411273"/>
                  <a:pt x="3052191" y="2408825"/>
                  <a:pt x="3057373" y="2412025"/>
                </a:cubicBezTo>
                <a:cubicBezTo>
                  <a:pt x="3062764" y="2415359"/>
                  <a:pt x="3064364" y="2411540"/>
                  <a:pt x="3061116" y="2403062"/>
                </a:cubicBezTo>
                <a:cubicBezTo>
                  <a:pt x="3057992" y="2394928"/>
                  <a:pt x="3059830" y="2388280"/>
                  <a:pt x="3065193" y="2388280"/>
                </a:cubicBezTo>
                <a:cubicBezTo>
                  <a:pt x="3070555" y="2388280"/>
                  <a:pt x="3076366" y="2392461"/>
                  <a:pt x="3078118" y="2397557"/>
                </a:cubicBezTo>
                <a:cubicBezTo>
                  <a:pt x="3079861" y="2402662"/>
                  <a:pt x="3090882" y="2404320"/>
                  <a:pt x="3102617" y="2401243"/>
                </a:cubicBezTo>
                <a:cubicBezTo>
                  <a:pt x="3114342" y="2398157"/>
                  <a:pt x="3121142" y="2391109"/>
                  <a:pt x="3117723" y="2385574"/>
                </a:cubicBezTo>
                <a:cubicBezTo>
                  <a:pt x="3113846" y="2379307"/>
                  <a:pt x="3117485" y="2377812"/>
                  <a:pt x="3127353" y="2381603"/>
                </a:cubicBezTo>
                <a:cubicBezTo>
                  <a:pt x="3136068" y="2384946"/>
                  <a:pt x="3143202" y="2383527"/>
                  <a:pt x="3143202" y="2378459"/>
                </a:cubicBezTo>
                <a:cubicBezTo>
                  <a:pt x="3143202" y="2373382"/>
                  <a:pt x="3147746" y="2369230"/>
                  <a:pt x="3153289" y="2369230"/>
                </a:cubicBezTo>
                <a:cubicBezTo>
                  <a:pt x="3158833" y="2369230"/>
                  <a:pt x="3160319" y="2374183"/>
                  <a:pt x="3156585" y="2380231"/>
                </a:cubicBezTo>
                <a:cubicBezTo>
                  <a:pt x="3152461" y="2386889"/>
                  <a:pt x="3153956" y="2388642"/>
                  <a:pt x="3160367" y="2384679"/>
                </a:cubicBezTo>
                <a:cubicBezTo>
                  <a:pt x="3170978" y="2378126"/>
                  <a:pt x="3165586" y="2349313"/>
                  <a:pt x="3154090" y="2351170"/>
                </a:cubicBezTo>
                <a:cubicBezTo>
                  <a:pt x="3150718" y="2351713"/>
                  <a:pt x="3127343" y="2358466"/>
                  <a:pt x="3102150" y="2366172"/>
                </a:cubicBezTo>
                <a:close/>
                <a:moveTo>
                  <a:pt x="3202734" y="2356742"/>
                </a:moveTo>
                <a:cubicBezTo>
                  <a:pt x="3211897" y="2359143"/>
                  <a:pt x="3226908" y="2359143"/>
                  <a:pt x="3236071" y="2356742"/>
                </a:cubicBezTo>
                <a:cubicBezTo>
                  <a:pt x="3245234" y="2354351"/>
                  <a:pt x="3237738" y="2352389"/>
                  <a:pt x="3219402" y="2352389"/>
                </a:cubicBezTo>
                <a:cubicBezTo>
                  <a:pt x="3201067" y="2352389"/>
                  <a:pt x="3193571" y="2354351"/>
                  <a:pt x="3202734" y="2356742"/>
                </a:cubicBezTo>
                <a:close/>
                <a:moveTo>
                  <a:pt x="2492416" y="2373059"/>
                </a:moveTo>
                <a:cubicBezTo>
                  <a:pt x="2487359" y="2386232"/>
                  <a:pt x="2493055" y="2397805"/>
                  <a:pt x="2504589" y="2397805"/>
                </a:cubicBezTo>
                <a:cubicBezTo>
                  <a:pt x="2507837" y="2397805"/>
                  <a:pt x="2511142" y="2389232"/>
                  <a:pt x="2511933" y="2378755"/>
                </a:cubicBezTo>
                <a:cubicBezTo>
                  <a:pt x="2513571" y="2356980"/>
                  <a:pt x="2500093" y="2353047"/>
                  <a:pt x="2492416" y="2373059"/>
                </a:cubicBezTo>
                <a:close/>
                <a:moveTo>
                  <a:pt x="1418892" y="2392251"/>
                </a:moveTo>
                <a:lnTo>
                  <a:pt x="1410862" y="2412092"/>
                </a:lnTo>
                <a:lnTo>
                  <a:pt x="1410252" y="2394947"/>
                </a:lnTo>
                <a:lnTo>
                  <a:pt x="1409652" y="2377812"/>
                </a:lnTo>
                <a:lnTo>
                  <a:pt x="1393679" y="2386746"/>
                </a:lnTo>
                <a:cubicBezTo>
                  <a:pt x="1384887" y="2391670"/>
                  <a:pt x="1377048" y="2404539"/>
                  <a:pt x="1376248" y="2415359"/>
                </a:cubicBezTo>
                <a:cubicBezTo>
                  <a:pt x="1375458" y="2426170"/>
                  <a:pt x="1378353" y="2432828"/>
                  <a:pt x="1382706" y="2430142"/>
                </a:cubicBezTo>
                <a:cubicBezTo>
                  <a:pt x="1387050" y="2427456"/>
                  <a:pt x="1390669" y="2418007"/>
                  <a:pt x="1390745" y="2409149"/>
                </a:cubicBezTo>
                <a:cubicBezTo>
                  <a:pt x="1390841" y="2399119"/>
                  <a:pt x="1393536" y="2396995"/>
                  <a:pt x="1397889" y="2403510"/>
                </a:cubicBezTo>
                <a:cubicBezTo>
                  <a:pt x="1408033" y="2418674"/>
                  <a:pt x="1440104" y="2416445"/>
                  <a:pt x="1434170" y="2400976"/>
                </a:cubicBezTo>
                <a:cubicBezTo>
                  <a:pt x="1431493" y="2393995"/>
                  <a:pt x="1433093" y="2388280"/>
                  <a:pt x="1437732" y="2388280"/>
                </a:cubicBezTo>
                <a:cubicBezTo>
                  <a:pt x="1442371" y="2388280"/>
                  <a:pt x="1448324" y="2393642"/>
                  <a:pt x="1450972" y="2400186"/>
                </a:cubicBezTo>
                <a:cubicBezTo>
                  <a:pt x="1453610" y="2406739"/>
                  <a:pt x="1456115" y="2403167"/>
                  <a:pt x="1456525" y="2392251"/>
                </a:cubicBezTo>
                <a:cubicBezTo>
                  <a:pt x="1456982" y="2380126"/>
                  <a:pt x="1451372" y="2372401"/>
                  <a:pt x="1442095" y="2372401"/>
                </a:cubicBezTo>
                <a:cubicBezTo>
                  <a:pt x="1433741" y="2372401"/>
                  <a:pt x="1423302" y="2381336"/>
                  <a:pt x="1418892" y="2392251"/>
                </a:cubicBezTo>
                <a:close/>
                <a:moveTo>
                  <a:pt x="1690640" y="2378755"/>
                </a:moveTo>
                <a:cubicBezTo>
                  <a:pt x="1684220" y="2389146"/>
                  <a:pt x="1692374" y="2407330"/>
                  <a:pt x="1703451" y="2407330"/>
                </a:cubicBezTo>
                <a:cubicBezTo>
                  <a:pt x="1707252" y="2407330"/>
                  <a:pt x="1710366" y="2398757"/>
                  <a:pt x="1710366" y="2388280"/>
                </a:cubicBezTo>
                <a:cubicBezTo>
                  <a:pt x="1710366" y="2367934"/>
                  <a:pt x="1700327" y="2363086"/>
                  <a:pt x="1690640" y="2378755"/>
                </a:cubicBezTo>
                <a:close/>
                <a:moveTo>
                  <a:pt x="1949444" y="2384317"/>
                </a:moveTo>
                <a:lnTo>
                  <a:pt x="1955225" y="2399405"/>
                </a:lnTo>
                <a:lnTo>
                  <a:pt x="1962312" y="2387937"/>
                </a:lnTo>
                <a:lnTo>
                  <a:pt x="1969399" y="2376469"/>
                </a:lnTo>
                <a:lnTo>
                  <a:pt x="1979752" y="2394280"/>
                </a:lnTo>
                <a:lnTo>
                  <a:pt x="1990096" y="2412092"/>
                </a:lnTo>
                <a:lnTo>
                  <a:pt x="1990535" y="2397805"/>
                </a:lnTo>
                <a:lnTo>
                  <a:pt x="1990973" y="2383517"/>
                </a:lnTo>
                <a:lnTo>
                  <a:pt x="1999288" y="2396643"/>
                </a:lnTo>
                <a:cubicBezTo>
                  <a:pt x="2009013" y="2412016"/>
                  <a:pt x="2028777" y="2402843"/>
                  <a:pt x="2028777" y="2382955"/>
                </a:cubicBezTo>
                <a:cubicBezTo>
                  <a:pt x="2028777" y="2366915"/>
                  <a:pt x="2004260" y="2364477"/>
                  <a:pt x="1994926" y="2379583"/>
                </a:cubicBezTo>
                <a:lnTo>
                  <a:pt x="1988525" y="2389937"/>
                </a:lnTo>
                <a:lnTo>
                  <a:pt x="1978171" y="2379583"/>
                </a:lnTo>
                <a:cubicBezTo>
                  <a:pt x="1962350" y="2363762"/>
                  <a:pt x="1942786" y="2366982"/>
                  <a:pt x="1949444" y="2384317"/>
                </a:cubicBezTo>
                <a:close/>
                <a:moveTo>
                  <a:pt x="2238327" y="2376850"/>
                </a:moveTo>
                <a:cubicBezTo>
                  <a:pt x="2238327" y="2390785"/>
                  <a:pt x="2259521" y="2405910"/>
                  <a:pt x="2272227" y="2401034"/>
                </a:cubicBezTo>
                <a:cubicBezTo>
                  <a:pt x="2290201" y="2394137"/>
                  <a:pt x="2277771" y="2369230"/>
                  <a:pt x="2256358" y="2369230"/>
                </a:cubicBezTo>
                <a:cubicBezTo>
                  <a:pt x="2246443" y="2369230"/>
                  <a:pt x="2238327" y="2372659"/>
                  <a:pt x="2238327" y="2376850"/>
                </a:cubicBezTo>
                <a:close/>
                <a:moveTo>
                  <a:pt x="1650978" y="2393680"/>
                </a:moveTo>
                <a:cubicBezTo>
                  <a:pt x="1643443" y="2413321"/>
                  <a:pt x="1663189" y="2433828"/>
                  <a:pt x="1676667" y="2420350"/>
                </a:cubicBezTo>
                <a:cubicBezTo>
                  <a:pt x="1687573" y="2409444"/>
                  <a:pt x="1679343" y="2378755"/>
                  <a:pt x="1665513" y="2378755"/>
                </a:cubicBezTo>
                <a:cubicBezTo>
                  <a:pt x="1660665" y="2378755"/>
                  <a:pt x="1654131" y="2385470"/>
                  <a:pt x="1650978" y="2393680"/>
                </a:cubicBezTo>
                <a:close/>
                <a:moveTo>
                  <a:pt x="2445496" y="2385317"/>
                </a:moveTo>
                <a:cubicBezTo>
                  <a:pt x="2428761" y="2389689"/>
                  <a:pt x="2422608" y="2412064"/>
                  <a:pt x="2435971" y="2419941"/>
                </a:cubicBezTo>
                <a:cubicBezTo>
                  <a:pt x="2451116" y="2428856"/>
                  <a:pt x="2485654" y="2408053"/>
                  <a:pt x="2480034" y="2393404"/>
                </a:cubicBezTo>
                <a:cubicBezTo>
                  <a:pt x="2474224" y="2378259"/>
                  <a:pt x="2473319" y="2378050"/>
                  <a:pt x="2445496" y="2385317"/>
                </a:cubicBezTo>
                <a:close/>
                <a:moveTo>
                  <a:pt x="1585008" y="2396414"/>
                </a:moveTo>
                <a:cubicBezTo>
                  <a:pt x="1587770" y="2400881"/>
                  <a:pt x="1579445" y="2409368"/>
                  <a:pt x="1566520" y="2415254"/>
                </a:cubicBezTo>
                <a:cubicBezTo>
                  <a:pt x="1541078" y="2426846"/>
                  <a:pt x="1536459" y="2440267"/>
                  <a:pt x="1554147" y="2451192"/>
                </a:cubicBezTo>
                <a:cubicBezTo>
                  <a:pt x="1561643" y="2455821"/>
                  <a:pt x="1563300" y="2452888"/>
                  <a:pt x="1559204" y="2442229"/>
                </a:cubicBezTo>
                <a:cubicBezTo>
                  <a:pt x="1555861" y="2433514"/>
                  <a:pt x="1557280" y="2426380"/>
                  <a:pt x="1562348" y="2426380"/>
                </a:cubicBezTo>
                <a:cubicBezTo>
                  <a:pt x="1567425" y="2426380"/>
                  <a:pt x="1571577" y="2430666"/>
                  <a:pt x="1571577" y="2435905"/>
                </a:cubicBezTo>
                <a:cubicBezTo>
                  <a:pt x="1571577" y="2441143"/>
                  <a:pt x="1575730" y="2445430"/>
                  <a:pt x="1580807" y="2445430"/>
                </a:cubicBezTo>
                <a:cubicBezTo>
                  <a:pt x="1585874" y="2445430"/>
                  <a:pt x="1587560" y="2439000"/>
                  <a:pt x="1584550" y="2431142"/>
                </a:cubicBezTo>
                <a:cubicBezTo>
                  <a:pt x="1581531" y="2423284"/>
                  <a:pt x="1583808" y="2416855"/>
                  <a:pt x="1589608" y="2416855"/>
                </a:cubicBezTo>
                <a:cubicBezTo>
                  <a:pt x="1595409" y="2416855"/>
                  <a:pt x="1600152" y="2421855"/>
                  <a:pt x="1600152" y="2427970"/>
                </a:cubicBezTo>
                <a:cubicBezTo>
                  <a:pt x="1600152" y="2434076"/>
                  <a:pt x="1602124" y="2437105"/>
                  <a:pt x="1604534" y="2434695"/>
                </a:cubicBezTo>
                <a:cubicBezTo>
                  <a:pt x="1611782" y="2427456"/>
                  <a:pt x="1598629" y="2388280"/>
                  <a:pt x="1588951" y="2388280"/>
                </a:cubicBezTo>
                <a:cubicBezTo>
                  <a:pt x="1584017" y="2388280"/>
                  <a:pt x="1582236" y="2391937"/>
                  <a:pt x="1585008" y="2396414"/>
                </a:cubicBezTo>
                <a:close/>
                <a:moveTo>
                  <a:pt x="1657302" y="2397805"/>
                </a:moveTo>
                <a:cubicBezTo>
                  <a:pt x="1657302" y="2403043"/>
                  <a:pt x="1661846" y="2407330"/>
                  <a:pt x="1667389" y="2407330"/>
                </a:cubicBezTo>
                <a:cubicBezTo>
                  <a:pt x="1672933" y="2407330"/>
                  <a:pt x="1674829" y="2403043"/>
                  <a:pt x="1671590" y="2397805"/>
                </a:cubicBezTo>
                <a:cubicBezTo>
                  <a:pt x="1668351" y="2392566"/>
                  <a:pt x="1663818" y="2388280"/>
                  <a:pt x="1661503" y="2388280"/>
                </a:cubicBezTo>
                <a:cubicBezTo>
                  <a:pt x="1659188" y="2388280"/>
                  <a:pt x="1657302" y="2392566"/>
                  <a:pt x="1657302" y="2397805"/>
                </a:cubicBezTo>
                <a:close/>
                <a:moveTo>
                  <a:pt x="1899409" y="2400967"/>
                </a:moveTo>
                <a:cubicBezTo>
                  <a:pt x="1902457" y="2410559"/>
                  <a:pt x="1904952" y="2422351"/>
                  <a:pt x="1904952" y="2427161"/>
                </a:cubicBezTo>
                <a:cubicBezTo>
                  <a:pt x="1904952" y="2431971"/>
                  <a:pt x="1909239" y="2435905"/>
                  <a:pt x="1914477" y="2435905"/>
                </a:cubicBezTo>
                <a:cubicBezTo>
                  <a:pt x="1928270" y="2435905"/>
                  <a:pt x="1926193" y="2423179"/>
                  <a:pt x="1908934" y="2402005"/>
                </a:cubicBezTo>
                <a:lnTo>
                  <a:pt x="1893875" y="2383517"/>
                </a:lnTo>
                <a:lnTo>
                  <a:pt x="1899409" y="2400967"/>
                </a:lnTo>
                <a:close/>
                <a:moveTo>
                  <a:pt x="2643045" y="2397957"/>
                </a:moveTo>
                <a:cubicBezTo>
                  <a:pt x="2639749" y="2403281"/>
                  <a:pt x="2633939" y="2405710"/>
                  <a:pt x="2630119" y="2403348"/>
                </a:cubicBezTo>
                <a:cubicBezTo>
                  <a:pt x="2626300" y="2400995"/>
                  <a:pt x="2617880" y="2402339"/>
                  <a:pt x="2611403" y="2406339"/>
                </a:cubicBezTo>
                <a:cubicBezTo>
                  <a:pt x="2598382" y="2414388"/>
                  <a:pt x="2606288" y="2445430"/>
                  <a:pt x="2621366" y="2445430"/>
                </a:cubicBezTo>
                <a:cubicBezTo>
                  <a:pt x="2626605" y="2445430"/>
                  <a:pt x="2628195" y="2438391"/>
                  <a:pt x="2624890" y="2429799"/>
                </a:cubicBezTo>
                <a:lnTo>
                  <a:pt x="2618889" y="2414159"/>
                </a:lnTo>
                <a:lnTo>
                  <a:pt x="2632977" y="2425856"/>
                </a:lnTo>
                <a:cubicBezTo>
                  <a:pt x="2650531" y="2440419"/>
                  <a:pt x="2666952" y="2431190"/>
                  <a:pt x="2666952" y="2406768"/>
                </a:cubicBezTo>
                <a:cubicBezTo>
                  <a:pt x="2666952" y="2387060"/>
                  <a:pt x="2652970" y="2381907"/>
                  <a:pt x="2643045" y="2397957"/>
                </a:cubicBezTo>
                <a:close/>
                <a:moveTo>
                  <a:pt x="3219402" y="2391928"/>
                </a:moveTo>
                <a:cubicBezTo>
                  <a:pt x="3219402" y="2393937"/>
                  <a:pt x="3229985" y="2397605"/>
                  <a:pt x="3242929" y="2400081"/>
                </a:cubicBezTo>
                <a:cubicBezTo>
                  <a:pt x="3255864" y="2402558"/>
                  <a:pt x="3264189" y="2400910"/>
                  <a:pt x="3261417" y="2396433"/>
                </a:cubicBezTo>
                <a:cubicBezTo>
                  <a:pt x="3256541" y="2388537"/>
                  <a:pt x="3219402" y="2384565"/>
                  <a:pt x="3219402" y="2391928"/>
                </a:cubicBezTo>
                <a:close/>
                <a:moveTo>
                  <a:pt x="1351378" y="2404948"/>
                </a:moveTo>
                <a:cubicBezTo>
                  <a:pt x="1350750" y="2408882"/>
                  <a:pt x="1350864" y="2415626"/>
                  <a:pt x="1351607" y="2419941"/>
                </a:cubicBezTo>
                <a:cubicBezTo>
                  <a:pt x="1352360" y="2424265"/>
                  <a:pt x="1348616" y="2425103"/>
                  <a:pt x="1343292" y="2421808"/>
                </a:cubicBezTo>
                <a:cubicBezTo>
                  <a:pt x="1328852" y="2412892"/>
                  <a:pt x="1304620" y="2429589"/>
                  <a:pt x="1312793" y="2442829"/>
                </a:cubicBezTo>
                <a:cubicBezTo>
                  <a:pt x="1325023" y="2462622"/>
                  <a:pt x="1362027" y="2445849"/>
                  <a:pt x="1362027" y="2420503"/>
                </a:cubicBezTo>
                <a:cubicBezTo>
                  <a:pt x="1362027" y="2399757"/>
                  <a:pt x="1354036" y="2388089"/>
                  <a:pt x="1351378" y="2404948"/>
                </a:cubicBezTo>
                <a:close/>
                <a:moveTo>
                  <a:pt x="1870662" y="2411140"/>
                </a:moveTo>
                <a:cubicBezTo>
                  <a:pt x="1867176" y="2420226"/>
                  <a:pt x="1869034" y="2432371"/>
                  <a:pt x="1874796" y="2438133"/>
                </a:cubicBezTo>
                <a:lnTo>
                  <a:pt x="1885274" y="2448611"/>
                </a:lnTo>
                <a:lnTo>
                  <a:pt x="1891617" y="2432095"/>
                </a:lnTo>
                <a:cubicBezTo>
                  <a:pt x="1895104" y="2423008"/>
                  <a:pt x="1893246" y="2410863"/>
                  <a:pt x="1887484" y="2405101"/>
                </a:cubicBezTo>
                <a:lnTo>
                  <a:pt x="1877006" y="2394623"/>
                </a:lnTo>
                <a:lnTo>
                  <a:pt x="1870662" y="2411140"/>
                </a:lnTo>
                <a:close/>
                <a:moveTo>
                  <a:pt x="2648655" y="2412883"/>
                </a:moveTo>
                <a:cubicBezTo>
                  <a:pt x="2649112" y="2423979"/>
                  <a:pt x="2651370" y="2426237"/>
                  <a:pt x="2654408" y="2418645"/>
                </a:cubicBezTo>
                <a:cubicBezTo>
                  <a:pt x="2657161" y="2411768"/>
                  <a:pt x="2656818" y="2403548"/>
                  <a:pt x="2653656" y="2400386"/>
                </a:cubicBezTo>
                <a:cubicBezTo>
                  <a:pt x="2650493" y="2397224"/>
                  <a:pt x="2648245" y="2402843"/>
                  <a:pt x="2648655" y="2412883"/>
                </a:cubicBezTo>
                <a:close/>
                <a:moveTo>
                  <a:pt x="2807065" y="2416855"/>
                </a:moveTo>
                <a:cubicBezTo>
                  <a:pt x="2809809" y="2427332"/>
                  <a:pt x="2815990" y="2435905"/>
                  <a:pt x="2820800" y="2435905"/>
                </a:cubicBezTo>
                <a:cubicBezTo>
                  <a:pt x="2825629" y="2435905"/>
                  <a:pt x="2824982" y="2427380"/>
                  <a:pt x="2819352" y="2416855"/>
                </a:cubicBezTo>
                <a:cubicBezTo>
                  <a:pt x="2813742" y="2406377"/>
                  <a:pt x="2807570" y="2397805"/>
                  <a:pt x="2805618" y="2397805"/>
                </a:cubicBezTo>
                <a:cubicBezTo>
                  <a:pt x="2803674" y="2397805"/>
                  <a:pt x="2804332" y="2406377"/>
                  <a:pt x="2807065" y="2416855"/>
                </a:cubicBezTo>
                <a:close/>
                <a:moveTo>
                  <a:pt x="1838277" y="2421055"/>
                </a:moveTo>
                <a:cubicBezTo>
                  <a:pt x="1838277" y="2428608"/>
                  <a:pt x="1842307" y="2437267"/>
                  <a:pt x="1847221" y="2440315"/>
                </a:cubicBezTo>
                <a:cubicBezTo>
                  <a:pt x="1852146" y="2443353"/>
                  <a:pt x="1855518" y="2437181"/>
                  <a:pt x="1854727" y="2426589"/>
                </a:cubicBezTo>
                <a:cubicBezTo>
                  <a:pt x="1853089" y="2404834"/>
                  <a:pt x="1838277" y="2399852"/>
                  <a:pt x="1838277" y="2421055"/>
                </a:cubicBezTo>
                <a:close/>
                <a:moveTo>
                  <a:pt x="2368601" y="2414597"/>
                </a:moveTo>
                <a:cubicBezTo>
                  <a:pt x="2358285" y="2416931"/>
                  <a:pt x="2353323" y="2423989"/>
                  <a:pt x="2356390" y="2431971"/>
                </a:cubicBezTo>
                <a:cubicBezTo>
                  <a:pt x="2361667" y="2445715"/>
                  <a:pt x="2347941" y="2451240"/>
                  <a:pt x="2340693" y="2438286"/>
                </a:cubicBezTo>
                <a:cubicBezTo>
                  <a:pt x="2338502" y="2434352"/>
                  <a:pt x="2338007" y="2436505"/>
                  <a:pt x="2339607" y="2443048"/>
                </a:cubicBezTo>
                <a:cubicBezTo>
                  <a:pt x="2342988" y="2456926"/>
                  <a:pt x="2327177" y="2459403"/>
                  <a:pt x="2322462" y="2445734"/>
                </a:cubicBezTo>
                <a:cubicBezTo>
                  <a:pt x="2320490" y="2439991"/>
                  <a:pt x="2313937" y="2439838"/>
                  <a:pt x="2305079" y="2445334"/>
                </a:cubicBezTo>
                <a:lnTo>
                  <a:pt x="2290877" y="2454164"/>
                </a:lnTo>
                <a:lnTo>
                  <a:pt x="2302698" y="2465984"/>
                </a:lnTo>
                <a:lnTo>
                  <a:pt x="2314527" y="2477815"/>
                </a:lnTo>
                <a:lnTo>
                  <a:pt x="2314527" y="2465823"/>
                </a:lnTo>
                <a:cubicBezTo>
                  <a:pt x="2314527" y="2459231"/>
                  <a:pt x="2318842" y="2456498"/>
                  <a:pt x="2324110" y="2459755"/>
                </a:cubicBezTo>
                <a:cubicBezTo>
                  <a:pt x="2337940" y="2468299"/>
                  <a:pt x="2400252" y="2443782"/>
                  <a:pt x="2400252" y="2429789"/>
                </a:cubicBezTo>
                <a:cubicBezTo>
                  <a:pt x="2400252" y="2414521"/>
                  <a:pt x="2390242" y="2409720"/>
                  <a:pt x="2368601" y="2414597"/>
                </a:cubicBezTo>
                <a:close/>
                <a:moveTo>
                  <a:pt x="2781548" y="2412092"/>
                </a:moveTo>
                <a:cubicBezTo>
                  <a:pt x="2781548" y="2417331"/>
                  <a:pt x="2785701" y="2428046"/>
                  <a:pt x="2790777" y="2435905"/>
                </a:cubicBezTo>
                <a:cubicBezTo>
                  <a:pt x="2795854" y="2443763"/>
                  <a:pt x="2800007" y="2445906"/>
                  <a:pt x="2800007" y="2440667"/>
                </a:cubicBezTo>
                <a:cubicBezTo>
                  <a:pt x="2800007" y="2435428"/>
                  <a:pt x="2795854" y="2424713"/>
                  <a:pt x="2790777" y="2416855"/>
                </a:cubicBezTo>
                <a:cubicBezTo>
                  <a:pt x="2785701" y="2408996"/>
                  <a:pt x="2781548" y="2406853"/>
                  <a:pt x="2781548" y="2412092"/>
                </a:cubicBezTo>
                <a:close/>
                <a:moveTo>
                  <a:pt x="2106730" y="2423789"/>
                </a:moveTo>
                <a:lnTo>
                  <a:pt x="2075145" y="2427685"/>
                </a:lnTo>
                <a:lnTo>
                  <a:pt x="2087680" y="2443143"/>
                </a:lnTo>
                <a:lnTo>
                  <a:pt x="2100215" y="2458612"/>
                </a:lnTo>
                <a:lnTo>
                  <a:pt x="2088309" y="2451459"/>
                </a:lnTo>
                <a:cubicBezTo>
                  <a:pt x="2081765" y="2447525"/>
                  <a:pt x="2076402" y="2448849"/>
                  <a:pt x="2076402" y="2454392"/>
                </a:cubicBezTo>
                <a:cubicBezTo>
                  <a:pt x="2076402" y="2469261"/>
                  <a:pt x="2101444" y="2466651"/>
                  <a:pt x="2118036" y="2450059"/>
                </a:cubicBezTo>
                <a:lnTo>
                  <a:pt x="2132457" y="2435638"/>
                </a:lnTo>
                <a:lnTo>
                  <a:pt x="2141277" y="2451392"/>
                </a:lnTo>
                <a:cubicBezTo>
                  <a:pt x="2146126" y="2460060"/>
                  <a:pt x="2154955" y="2464146"/>
                  <a:pt x="2160899" y="2460479"/>
                </a:cubicBezTo>
                <a:lnTo>
                  <a:pt x="2171700" y="2453802"/>
                </a:lnTo>
                <a:lnTo>
                  <a:pt x="2161823" y="2435324"/>
                </a:lnTo>
                <a:cubicBezTo>
                  <a:pt x="2156384" y="2425170"/>
                  <a:pt x="2148869" y="2417540"/>
                  <a:pt x="2145125" y="2418379"/>
                </a:cubicBezTo>
                <a:cubicBezTo>
                  <a:pt x="2141382" y="2419217"/>
                  <a:pt x="2124104" y="2421655"/>
                  <a:pt x="2106730" y="2423789"/>
                </a:cubicBezTo>
                <a:close/>
                <a:moveTo>
                  <a:pt x="1507284" y="2432685"/>
                </a:moveTo>
                <a:cubicBezTo>
                  <a:pt x="1500740" y="2435333"/>
                  <a:pt x="1495311" y="2444639"/>
                  <a:pt x="1495235" y="2453364"/>
                </a:cubicBezTo>
                <a:lnTo>
                  <a:pt x="1495082" y="2469242"/>
                </a:lnTo>
                <a:lnTo>
                  <a:pt x="1485852" y="2454955"/>
                </a:lnTo>
                <a:lnTo>
                  <a:pt x="1476623" y="2440667"/>
                </a:lnTo>
                <a:lnTo>
                  <a:pt x="1476470" y="2457336"/>
                </a:lnTo>
                <a:cubicBezTo>
                  <a:pt x="1476299" y="2477653"/>
                  <a:pt x="1503369" y="2479567"/>
                  <a:pt x="1510960" y="2459774"/>
                </a:cubicBezTo>
                <a:cubicBezTo>
                  <a:pt x="1513970" y="2451945"/>
                  <a:pt x="1520257" y="2447906"/>
                  <a:pt x="1524953" y="2450811"/>
                </a:cubicBezTo>
                <a:cubicBezTo>
                  <a:pt x="1529639" y="2453707"/>
                  <a:pt x="1533477" y="2449392"/>
                  <a:pt x="1533477" y="2441229"/>
                </a:cubicBezTo>
                <a:cubicBezTo>
                  <a:pt x="1533477" y="2426018"/>
                  <a:pt x="1528143" y="2424275"/>
                  <a:pt x="1507284" y="2432685"/>
                </a:cubicBezTo>
                <a:close/>
                <a:moveTo>
                  <a:pt x="1721006" y="2433009"/>
                </a:moveTo>
                <a:cubicBezTo>
                  <a:pt x="1718320" y="2437352"/>
                  <a:pt x="1722215" y="2451564"/>
                  <a:pt x="1729654" y="2464603"/>
                </a:cubicBezTo>
                <a:lnTo>
                  <a:pt x="1743180" y="2488292"/>
                </a:lnTo>
                <a:lnTo>
                  <a:pt x="1736998" y="2459717"/>
                </a:lnTo>
                <a:cubicBezTo>
                  <a:pt x="1729731" y="2426103"/>
                  <a:pt x="1727540" y="2422436"/>
                  <a:pt x="1721006" y="2433009"/>
                </a:cubicBezTo>
                <a:close/>
                <a:moveTo>
                  <a:pt x="1781127" y="2435362"/>
                </a:moveTo>
                <a:cubicBezTo>
                  <a:pt x="1781127" y="2440296"/>
                  <a:pt x="1772164" y="2442610"/>
                  <a:pt x="1761201" y="2440496"/>
                </a:cubicBezTo>
                <a:lnTo>
                  <a:pt x="1741284" y="2436667"/>
                </a:lnTo>
                <a:lnTo>
                  <a:pt x="1746914" y="2451354"/>
                </a:lnTo>
                <a:cubicBezTo>
                  <a:pt x="1750019" y="2459431"/>
                  <a:pt x="1752552" y="2467832"/>
                  <a:pt x="1752552" y="2470023"/>
                </a:cubicBezTo>
                <a:cubicBezTo>
                  <a:pt x="1752552" y="2472214"/>
                  <a:pt x="1756705" y="2474005"/>
                  <a:pt x="1761782" y="2474005"/>
                </a:cubicBezTo>
                <a:cubicBezTo>
                  <a:pt x="1766849" y="2474005"/>
                  <a:pt x="1768364" y="2466499"/>
                  <a:pt x="1765135" y="2457336"/>
                </a:cubicBezTo>
                <a:lnTo>
                  <a:pt x="1759277" y="2440667"/>
                </a:lnTo>
                <a:lnTo>
                  <a:pt x="1772107" y="2452573"/>
                </a:lnTo>
                <a:cubicBezTo>
                  <a:pt x="1787766" y="2467109"/>
                  <a:pt x="1809702" y="2468166"/>
                  <a:pt x="1809702" y="2454392"/>
                </a:cubicBezTo>
                <a:cubicBezTo>
                  <a:pt x="1809702" y="2448849"/>
                  <a:pt x="1805464" y="2446925"/>
                  <a:pt x="1800282" y="2450125"/>
                </a:cubicBezTo>
                <a:cubicBezTo>
                  <a:pt x="1794891" y="2453459"/>
                  <a:pt x="1793291" y="2449640"/>
                  <a:pt x="1796539" y="2441162"/>
                </a:cubicBezTo>
                <a:cubicBezTo>
                  <a:pt x="1799663" y="2433028"/>
                  <a:pt x="1797472" y="2426380"/>
                  <a:pt x="1791672" y="2426380"/>
                </a:cubicBezTo>
                <a:cubicBezTo>
                  <a:pt x="1785871" y="2426380"/>
                  <a:pt x="1781127" y="2430418"/>
                  <a:pt x="1781127" y="2435362"/>
                </a:cubicBezTo>
                <a:close/>
                <a:moveTo>
                  <a:pt x="2055628" y="2431171"/>
                </a:moveTo>
                <a:cubicBezTo>
                  <a:pt x="2052056" y="2434800"/>
                  <a:pt x="2050285" y="2442705"/>
                  <a:pt x="2051685" y="2448744"/>
                </a:cubicBezTo>
                <a:cubicBezTo>
                  <a:pt x="2053085" y="2454774"/>
                  <a:pt x="2052428" y="2456507"/>
                  <a:pt x="2050237" y="2452573"/>
                </a:cubicBezTo>
                <a:cubicBezTo>
                  <a:pt x="2041217" y="2436457"/>
                  <a:pt x="2009727" y="2445849"/>
                  <a:pt x="2009727" y="2464660"/>
                </a:cubicBezTo>
                <a:lnTo>
                  <a:pt x="2009727" y="2483892"/>
                </a:lnTo>
                <a:lnTo>
                  <a:pt x="2035921" y="2477605"/>
                </a:lnTo>
                <a:cubicBezTo>
                  <a:pt x="2069316" y="2469594"/>
                  <a:pt x="2069002" y="2469947"/>
                  <a:pt x="2065268" y="2445344"/>
                </a:cubicBezTo>
                <a:cubicBezTo>
                  <a:pt x="2063534" y="2433914"/>
                  <a:pt x="2059200" y="2427542"/>
                  <a:pt x="2055628" y="2431171"/>
                </a:cubicBezTo>
                <a:close/>
                <a:moveTo>
                  <a:pt x="2267236" y="2431618"/>
                </a:moveTo>
                <a:cubicBezTo>
                  <a:pt x="2267426" y="2436590"/>
                  <a:pt x="2274037" y="2451383"/>
                  <a:pt x="2281923" y="2464480"/>
                </a:cubicBezTo>
                <a:lnTo>
                  <a:pt x="2296268" y="2488292"/>
                </a:lnTo>
                <a:lnTo>
                  <a:pt x="2290039" y="2464480"/>
                </a:lnTo>
                <a:cubicBezTo>
                  <a:pt x="2283543" y="2439638"/>
                  <a:pt x="2266626" y="2415264"/>
                  <a:pt x="2267236" y="2431618"/>
                </a:cubicBezTo>
                <a:close/>
                <a:moveTo>
                  <a:pt x="2510504" y="2446925"/>
                </a:moveTo>
                <a:cubicBezTo>
                  <a:pt x="2500417" y="2456583"/>
                  <a:pt x="2484349" y="2464480"/>
                  <a:pt x="2474786" y="2464480"/>
                </a:cubicBezTo>
                <a:cubicBezTo>
                  <a:pt x="2465223" y="2464480"/>
                  <a:pt x="2457402" y="2468366"/>
                  <a:pt x="2457402" y="2473109"/>
                </a:cubicBezTo>
                <a:cubicBezTo>
                  <a:pt x="2457402" y="2477862"/>
                  <a:pt x="2448830" y="2479501"/>
                  <a:pt x="2438352" y="2476767"/>
                </a:cubicBezTo>
                <a:cubicBezTo>
                  <a:pt x="2425322" y="2473357"/>
                  <a:pt x="2419302" y="2476472"/>
                  <a:pt x="2419302" y="2486616"/>
                </a:cubicBezTo>
                <a:cubicBezTo>
                  <a:pt x="2419302" y="2512676"/>
                  <a:pt x="2440324" y="2515695"/>
                  <a:pt x="2458060" y="2492188"/>
                </a:cubicBezTo>
                <a:cubicBezTo>
                  <a:pt x="2467461" y="2479720"/>
                  <a:pt x="2478300" y="2472681"/>
                  <a:pt x="2482148" y="2476529"/>
                </a:cubicBezTo>
                <a:cubicBezTo>
                  <a:pt x="2486006" y="2480377"/>
                  <a:pt x="2484149" y="2483530"/>
                  <a:pt x="2478043" y="2483530"/>
                </a:cubicBezTo>
                <a:cubicBezTo>
                  <a:pt x="2471928" y="2483530"/>
                  <a:pt x="2466927" y="2487683"/>
                  <a:pt x="2466927" y="2492759"/>
                </a:cubicBezTo>
                <a:cubicBezTo>
                  <a:pt x="2466927" y="2508723"/>
                  <a:pt x="2495464" y="2491807"/>
                  <a:pt x="2496255" y="2475367"/>
                </a:cubicBezTo>
                <a:cubicBezTo>
                  <a:pt x="2496731" y="2465480"/>
                  <a:pt x="2498779" y="2464108"/>
                  <a:pt x="2501808" y="2471623"/>
                </a:cubicBezTo>
                <a:cubicBezTo>
                  <a:pt x="2509923" y="2491731"/>
                  <a:pt x="2533555" y="2484815"/>
                  <a:pt x="2534355" y="2462098"/>
                </a:cubicBezTo>
                <a:cubicBezTo>
                  <a:pt x="2534765" y="2450306"/>
                  <a:pt x="2537270" y="2446030"/>
                  <a:pt x="2539908" y="2452573"/>
                </a:cubicBezTo>
                <a:cubicBezTo>
                  <a:pt x="2547385" y="2471090"/>
                  <a:pt x="2573569" y="2466937"/>
                  <a:pt x="2569893" y="2447811"/>
                </a:cubicBezTo>
                <a:cubicBezTo>
                  <a:pt x="2565616" y="2425589"/>
                  <a:pt x="2533288" y="2425103"/>
                  <a:pt x="2510504" y="2446925"/>
                </a:cubicBezTo>
                <a:close/>
                <a:moveTo>
                  <a:pt x="3229718" y="2429799"/>
                </a:moveTo>
                <a:cubicBezTo>
                  <a:pt x="3240939" y="2439477"/>
                  <a:pt x="3287097" y="2445249"/>
                  <a:pt x="3281553" y="2436286"/>
                </a:cubicBezTo>
                <a:cubicBezTo>
                  <a:pt x="3278181" y="2430837"/>
                  <a:pt x="3264256" y="2426380"/>
                  <a:pt x="3250587" y="2426380"/>
                </a:cubicBezTo>
                <a:cubicBezTo>
                  <a:pt x="3236928" y="2426380"/>
                  <a:pt x="3227537" y="2427923"/>
                  <a:pt x="3229718" y="2429799"/>
                </a:cubicBezTo>
                <a:close/>
                <a:moveTo>
                  <a:pt x="1275931" y="2445658"/>
                </a:moveTo>
                <a:lnTo>
                  <a:pt x="1262177" y="2454164"/>
                </a:lnTo>
                <a:lnTo>
                  <a:pt x="1273997" y="2465984"/>
                </a:lnTo>
                <a:lnTo>
                  <a:pt x="1285827" y="2477815"/>
                </a:lnTo>
                <a:lnTo>
                  <a:pt x="1285827" y="2465823"/>
                </a:lnTo>
                <a:cubicBezTo>
                  <a:pt x="1285827" y="2459231"/>
                  <a:pt x="1290114" y="2456479"/>
                  <a:pt x="1295352" y="2459717"/>
                </a:cubicBezTo>
                <a:cubicBezTo>
                  <a:pt x="1300591" y="2462956"/>
                  <a:pt x="1304877" y="2461317"/>
                  <a:pt x="1304877" y="2456078"/>
                </a:cubicBezTo>
                <a:cubicBezTo>
                  <a:pt x="1304877" y="2441267"/>
                  <a:pt x="1291076" y="2436295"/>
                  <a:pt x="1275931" y="2445658"/>
                </a:cubicBezTo>
                <a:close/>
                <a:moveTo>
                  <a:pt x="2709815" y="2448935"/>
                </a:moveTo>
                <a:cubicBezTo>
                  <a:pt x="2699337" y="2454869"/>
                  <a:pt x="2689298" y="2460469"/>
                  <a:pt x="2687508" y="2461384"/>
                </a:cubicBezTo>
                <a:cubicBezTo>
                  <a:pt x="2685717" y="2462298"/>
                  <a:pt x="2689260" y="2470871"/>
                  <a:pt x="2695375" y="2480434"/>
                </a:cubicBezTo>
                <a:lnTo>
                  <a:pt x="2706491" y="2497817"/>
                </a:lnTo>
                <a:lnTo>
                  <a:pt x="2701261" y="2481034"/>
                </a:lnTo>
                <a:lnTo>
                  <a:pt x="2696032" y="2464242"/>
                </a:lnTo>
                <a:lnTo>
                  <a:pt x="2719597" y="2470157"/>
                </a:lnTo>
                <a:lnTo>
                  <a:pt x="2743152" y="2476071"/>
                </a:lnTo>
                <a:lnTo>
                  <a:pt x="2743152" y="2461308"/>
                </a:lnTo>
                <a:cubicBezTo>
                  <a:pt x="2743152" y="2440534"/>
                  <a:pt x="2731980" y="2436390"/>
                  <a:pt x="2709815" y="2448935"/>
                </a:cubicBezTo>
                <a:close/>
                <a:moveTo>
                  <a:pt x="2886027" y="2439505"/>
                </a:moveTo>
                <a:cubicBezTo>
                  <a:pt x="2886027" y="2441477"/>
                  <a:pt x="2892552" y="2448516"/>
                  <a:pt x="2900534" y="2455135"/>
                </a:cubicBezTo>
                <a:lnTo>
                  <a:pt x="2915041" y="2467175"/>
                </a:lnTo>
                <a:lnTo>
                  <a:pt x="2909040" y="2451535"/>
                </a:lnTo>
                <a:cubicBezTo>
                  <a:pt x="2903915" y="2438191"/>
                  <a:pt x="2886027" y="2428827"/>
                  <a:pt x="2886027" y="2439505"/>
                </a:cubicBezTo>
                <a:close/>
                <a:moveTo>
                  <a:pt x="1428702" y="2461270"/>
                </a:moveTo>
                <a:cubicBezTo>
                  <a:pt x="1415606" y="2468442"/>
                  <a:pt x="1392688" y="2478576"/>
                  <a:pt x="1377772" y="2483796"/>
                </a:cubicBezTo>
                <a:cubicBezTo>
                  <a:pt x="1362866" y="2489016"/>
                  <a:pt x="1348512" y="2501513"/>
                  <a:pt x="1345883" y="2511562"/>
                </a:cubicBezTo>
                <a:cubicBezTo>
                  <a:pt x="1340882" y="2530659"/>
                  <a:pt x="1314402" y="2546890"/>
                  <a:pt x="1314402" y="2530859"/>
                </a:cubicBezTo>
                <a:cubicBezTo>
                  <a:pt x="1314402" y="2525783"/>
                  <a:pt x="1318689" y="2521630"/>
                  <a:pt x="1323927" y="2521630"/>
                </a:cubicBezTo>
                <a:cubicBezTo>
                  <a:pt x="1329166" y="2521630"/>
                  <a:pt x="1333452" y="2517258"/>
                  <a:pt x="1333452" y="2511914"/>
                </a:cubicBezTo>
                <a:cubicBezTo>
                  <a:pt x="1333452" y="2506561"/>
                  <a:pt x="1316450" y="2510866"/>
                  <a:pt x="1295667" y="2521468"/>
                </a:cubicBezTo>
                <a:lnTo>
                  <a:pt x="1257881" y="2540746"/>
                </a:lnTo>
                <a:lnTo>
                  <a:pt x="1263558" y="2555548"/>
                </a:lnTo>
                <a:cubicBezTo>
                  <a:pt x="1266682" y="2563692"/>
                  <a:pt x="1275464" y="2567959"/>
                  <a:pt x="1283075" y="2565035"/>
                </a:cubicBezTo>
                <a:cubicBezTo>
                  <a:pt x="1290685" y="2562120"/>
                  <a:pt x="1298572" y="2559730"/>
                  <a:pt x="1300591" y="2559730"/>
                </a:cubicBezTo>
                <a:cubicBezTo>
                  <a:pt x="1302620" y="2559730"/>
                  <a:pt x="1301467" y="2552224"/>
                  <a:pt x="1298029" y="2543061"/>
                </a:cubicBezTo>
                <a:lnTo>
                  <a:pt x="1291790" y="2526392"/>
                </a:lnTo>
                <a:lnTo>
                  <a:pt x="1307221" y="2538936"/>
                </a:lnTo>
                <a:lnTo>
                  <a:pt x="1322651" y="2551481"/>
                </a:lnTo>
                <a:lnTo>
                  <a:pt x="1340558" y="2533574"/>
                </a:lnTo>
                <a:cubicBezTo>
                  <a:pt x="1350397" y="2523735"/>
                  <a:pt x="1363551" y="2517372"/>
                  <a:pt x="1369771" y="2519448"/>
                </a:cubicBezTo>
                <a:cubicBezTo>
                  <a:pt x="1377191" y="2521925"/>
                  <a:pt x="1378830" y="2517210"/>
                  <a:pt x="1374534" y="2505761"/>
                </a:cubicBezTo>
                <a:lnTo>
                  <a:pt x="1367990" y="2488292"/>
                </a:lnTo>
                <a:lnTo>
                  <a:pt x="1384059" y="2501360"/>
                </a:lnTo>
                <a:lnTo>
                  <a:pt x="1400127" y="2514438"/>
                </a:lnTo>
                <a:lnTo>
                  <a:pt x="1400127" y="2497817"/>
                </a:lnTo>
                <a:lnTo>
                  <a:pt x="1400127" y="2481196"/>
                </a:lnTo>
                <a:lnTo>
                  <a:pt x="1414415" y="2493055"/>
                </a:lnTo>
                <a:lnTo>
                  <a:pt x="1428702" y="2504913"/>
                </a:lnTo>
                <a:lnTo>
                  <a:pt x="1428702" y="2488292"/>
                </a:lnTo>
                <a:lnTo>
                  <a:pt x="1428702" y="2471671"/>
                </a:lnTo>
                <a:lnTo>
                  <a:pt x="1442876" y="2483434"/>
                </a:lnTo>
                <a:lnTo>
                  <a:pt x="1457049" y="2495198"/>
                </a:lnTo>
                <a:lnTo>
                  <a:pt x="1463192" y="2479196"/>
                </a:lnTo>
                <a:cubicBezTo>
                  <a:pt x="1472375" y="2455259"/>
                  <a:pt x="1455611" y="2446544"/>
                  <a:pt x="1428702" y="2461270"/>
                </a:cubicBezTo>
                <a:close/>
                <a:moveTo>
                  <a:pt x="1671533" y="2457507"/>
                </a:moveTo>
                <a:cubicBezTo>
                  <a:pt x="1667751" y="2466766"/>
                  <a:pt x="1657645" y="2473195"/>
                  <a:pt x="1649073" y="2471795"/>
                </a:cubicBezTo>
                <a:cubicBezTo>
                  <a:pt x="1640500" y="2470385"/>
                  <a:pt x="1633490" y="2475557"/>
                  <a:pt x="1633490" y="2483282"/>
                </a:cubicBezTo>
                <a:cubicBezTo>
                  <a:pt x="1633490" y="2492264"/>
                  <a:pt x="1644653" y="2498236"/>
                  <a:pt x="1664446" y="2499836"/>
                </a:cubicBezTo>
                <a:cubicBezTo>
                  <a:pt x="1696765" y="2502456"/>
                  <a:pt x="1700775" y="2495083"/>
                  <a:pt x="1686230" y="2459717"/>
                </a:cubicBezTo>
                <a:lnTo>
                  <a:pt x="1678400" y="2440667"/>
                </a:lnTo>
                <a:lnTo>
                  <a:pt x="1671533" y="2457507"/>
                </a:lnTo>
                <a:close/>
                <a:moveTo>
                  <a:pt x="1228677" y="2473309"/>
                </a:moveTo>
                <a:cubicBezTo>
                  <a:pt x="1228677" y="2484168"/>
                  <a:pt x="1232830" y="2493055"/>
                  <a:pt x="1237907" y="2493055"/>
                </a:cubicBezTo>
                <a:cubicBezTo>
                  <a:pt x="1242974" y="2493055"/>
                  <a:pt x="1244317" y="2485549"/>
                  <a:pt x="1240879" y="2476386"/>
                </a:cubicBezTo>
                <a:lnTo>
                  <a:pt x="1234640" y="2459717"/>
                </a:lnTo>
                <a:lnTo>
                  <a:pt x="1252252" y="2474005"/>
                </a:lnTo>
                <a:lnTo>
                  <a:pt x="1269873" y="2488292"/>
                </a:lnTo>
                <a:lnTo>
                  <a:pt x="1265158" y="2474005"/>
                </a:lnTo>
                <a:cubicBezTo>
                  <a:pt x="1257538" y="2450935"/>
                  <a:pt x="1228677" y="2450383"/>
                  <a:pt x="1228677" y="2473309"/>
                </a:cubicBezTo>
                <a:close/>
                <a:moveTo>
                  <a:pt x="1991287" y="2469242"/>
                </a:moveTo>
                <a:lnTo>
                  <a:pt x="1990382" y="2488292"/>
                </a:lnTo>
                <a:lnTo>
                  <a:pt x="1982486" y="2475833"/>
                </a:lnTo>
                <a:cubicBezTo>
                  <a:pt x="1977352" y="2467737"/>
                  <a:pt x="1965732" y="2465594"/>
                  <a:pt x="1949291" y="2469718"/>
                </a:cubicBezTo>
                <a:cubicBezTo>
                  <a:pt x="1923078" y="2476300"/>
                  <a:pt x="1915735" y="2496341"/>
                  <a:pt x="1935147" y="2508342"/>
                </a:cubicBezTo>
                <a:cubicBezTo>
                  <a:pt x="1942643" y="2512971"/>
                  <a:pt x="1944300" y="2510038"/>
                  <a:pt x="1940204" y="2499379"/>
                </a:cubicBezTo>
                <a:cubicBezTo>
                  <a:pt x="1936861" y="2490664"/>
                  <a:pt x="1938280" y="2483530"/>
                  <a:pt x="1943348" y="2483530"/>
                </a:cubicBezTo>
                <a:cubicBezTo>
                  <a:pt x="1948425" y="2483530"/>
                  <a:pt x="1952577" y="2487816"/>
                  <a:pt x="1952577" y="2493055"/>
                </a:cubicBezTo>
                <a:cubicBezTo>
                  <a:pt x="1952577" y="2507390"/>
                  <a:pt x="1977228" y="2504494"/>
                  <a:pt x="1990411" y="2488616"/>
                </a:cubicBezTo>
                <a:cubicBezTo>
                  <a:pt x="1996783" y="2480929"/>
                  <a:pt x="1999793" y="2469147"/>
                  <a:pt x="1997088" y="2462422"/>
                </a:cubicBezTo>
                <a:cubicBezTo>
                  <a:pt x="1994316" y="2455498"/>
                  <a:pt x="1991792" y="2458460"/>
                  <a:pt x="1991287" y="2469242"/>
                </a:cubicBezTo>
                <a:close/>
                <a:moveTo>
                  <a:pt x="2859396" y="2473576"/>
                </a:moveTo>
                <a:cubicBezTo>
                  <a:pt x="2865787" y="2483815"/>
                  <a:pt x="2872350" y="2490854"/>
                  <a:pt x="2873988" y="2489226"/>
                </a:cubicBezTo>
                <a:cubicBezTo>
                  <a:pt x="2879627" y="2483577"/>
                  <a:pt x="2864901" y="2454955"/>
                  <a:pt x="2856357" y="2454955"/>
                </a:cubicBezTo>
                <a:cubicBezTo>
                  <a:pt x="2851633" y="2454955"/>
                  <a:pt x="2852995" y="2463337"/>
                  <a:pt x="2859396" y="2473576"/>
                </a:cubicBezTo>
                <a:close/>
                <a:moveTo>
                  <a:pt x="3247977" y="2474005"/>
                </a:moveTo>
                <a:cubicBezTo>
                  <a:pt x="3247977" y="2479243"/>
                  <a:pt x="3261903" y="2483225"/>
                  <a:pt x="3278934" y="2482863"/>
                </a:cubicBezTo>
                <a:lnTo>
                  <a:pt x="3309890" y="2482186"/>
                </a:lnTo>
                <a:lnTo>
                  <a:pt x="3290840" y="2474005"/>
                </a:lnTo>
                <a:cubicBezTo>
                  <a:pt x="3264522" y="2462698"/>
                  <a:pt x="3247977" y="2462698"/>
                  <a:pt x="3247977" y="2474005"/>
                </a:cubicBezTo>
                <a:close/>
                <a:moveTo>
                  <a:pt x="1602915" y="2493055"/>
                </a:moveTo>
                <a:cubicBezTo>
                  <a:pt x="1600171" y="2503532"/>
                  <a:pt x="1594276" y="2512105"/>
                  <a:pt x="1589818" y="2512105"/>
                </a:cubicBezTo>
                <a:cubicBezTo>
                  <a:pt x="1585351" y="2512105"/>
                  <a:pt x="1584341" y="2504599"/>
                  <a:pt x="1587570" y="2495436"/>
                </a:cubicBezTo>
                <a:lnTo>
                  <a:pt x="1593428" y="2478767"/>
                </a:lnTo>
                <a:lnTo>
                  <a:pt x="1581426" y="2489845"/>
                </a:lnTo>
                <a:cubicBezTo>
                  <a:pt x="1574825" y="2495931"/>
                  <a:pt x="1572311" y="2505580"/>
                  <a:pt x="1575826" y="2511276"/>
                </a:cubicBezTo>
                <a:cubicBezTo>
                  <a:pt x="1583855" y="2524268"/>
                  <a:pt x="1616107" y="2524820"/>
                  <a:pt x="1623965" y="2512105"/>
                </a:cubicBezTo>
                <a:cubicBezTo>
                  <a:pt x="1627204" y="2506866"/>
                  <a:pt x="1625451" y="2502580"/>
                  <a:pt x="1620060" y="2502580"/>
                </a:cubicBezTo>
                <a:cubicBezTo>
                  <a:pt x="1614678" y="2502580"/>
                  <a:pt x="1612745" y="2496150"/>
                  <a:pt x="1615754" y="2488292"/>
                </a:cubicBezTo>
                <a:cubicBezTo>
                  <a:pt x="1618774" y="2480434"/>
                  <a:pt x="1618240" y="2474005"/>
                  <a:pt x="1614564" y="2474005"/>
                </a:cubicBezTo>
                <a:cubicBezTo>
                  <a:pt x="1610897" y="2474005"/>
                  <a:pt x="1605648" y="2482577"/>
                  <a:pt x="1602915" y="2493055"/>
                </a:cubicBezTo>
                <a:close/>
                <a:moveTo>
                  <a:pt x="2635358" y="2480196"/>
                </a:moveTo>
                <a:cubicBezTo>
                  <a:pt x="2625214" y="2490340"/>
                  <a:pt x="2627719" y="2521630"/>
                  <a:pt x="2638673" y="2521630"/>
                </a:cubicBezTo>
                <a:cubicBezTo>
                  <a:pt x="2652760" y="2521630"/>
                  <a:pt x="2661628" y="2493445"/>
                  <a:pt x="2650912" y="2482729"/>
                </a:cubicBezTo>
                <a:cubicBezTo>
                  <a:pt x="2645940" y="2477757"/>
                  <a:pt x="2638939" y="2476614"/>
                  <a:pt x="2635358" y="2480196"/>
                </a:cubicBezTo>
                <a:close/>
                <a:moveTo>
                  <a:pt x="2893171" y="2480310"/>
                </a:moveTo>
                <a:cubicBezTo>
                  <a:pt x="2899725" y="2482958"/>
                  <a:pt x="2910440" y="2482958"/>
                  <a:pt x="2916984" y="2480310"/>
                </a:cubicBezTo>
                <a:cubicBezTo>
                  <a:pt x="2923537" y="2477672"/>
                  <a:pt x="2918174" y="2475509"/>
                  <a:pt x="2905077" y="2475509"/>
                </a:cubicBezTo>
                <a:cubicBezTo>
                  <a:pt x="2891981" y="2475509"/>
                  <a:pt x="2886628" y="2477672"/>
                  <a:pt x="2893171" y="2480310"/>
                </a:cubicBezTo>
                <a:close/>
                <a:moveTo>
                  <a:pt x="2428827" y="2493055"/>
                </a:moveTo>
                <a:cubicBezTo>
                  <a:pt x="2428827" y="2498293"/>
                  <a:pt x="2433114" y="2502580"/>
                  <a:pt x="2438352" y="2502580"/>
                </a:cubicBezTo>
                <a:cubicBezTo>
                  <a:pt x="2443591" y="2502580"/>
                  <a:pt x="2447877" y="2498293"/>
                  <a:pt x="2447877" y="2493055"/>
                </a:cubicBezTo>
                <a:cubicBezTo>
                  <a:pt x="2447877" y="2487816"/>
                  <a:pt x="2443591" y="2483530"/>
                  <a:pt x="2438352" y="2483530"/>
                </a:cubicBezTo>
                <a:cubicBezTo>
                  <a:pt x="2433114" y="2483530"/>
                  <a:pt x="2428827" y="2487816"/>
                  <a:pt x="2428827" y="2493055"/>
                </a:cubicBezTo>
                <a:close/>
                <a:moveTo>
                  <a:pt x="1818980" y="2505732"/>
                </a:moveTo>
                <a:cubicBezTo>
                  <a:pt x="1805740" y="2512638"/>
                  <a:pt x="1789671" y="2516543"/>
                  <a:pt x="1783261" y="2514400"/>
                </a:cubicBezTo>
                <a:cubicBezTo>
                  <a:pt x="1769402" y="2509780"/>
                  <a:pt x="1767431" y="2536984"/>
                  <a:pt x="1781023" y="2545375"/>
                </a:cubicBezTo>
                <a:cubicBezTo>
                  <a:pt x="1786671" y="2548871"/>
                  <a:pt x="1787862" y="2544337"/>
                  <a:pt x="1783995" y="2534031"/>
                </a:cubicBezTo>
                <a:lnTo>
                  <a:pt x="1777565" y="2516867"/>
                </a:lnTo>
                <a:lnTo>
                  <a:pt x="1793310" y="2529678"/>
                </a:lnTo>
                <a:lnTo>
                  <a:pt x="1809064" y="2542480"/>
                </a:lnTo>
                <a:lnTo>
                  <a:pt x="1835572" y="2532803"/>
                </a:lnTo>
                <a:cubicBezTo>
                  <a:pt x="1850155" y="2527487"/>
                  <a:pt x="1856737" y="2522791"/>
                  <a:pt x="1850184" y="2522382"/>
                </a:cubicBezTo>
                <a:cubicBezTo>
                  <a:pt x="1843640" y="2521972"/>
                  <a:pt x="1838277" y="2517724"/>
                  <a:pt x="1838277" y="2512943"/>
                </a:cubicBezTo>
                <a:cubicBezTo>
                  <a:pt x="1838277" y="2499903"/>
                  <a:pt x="1867176" y="2506751"/>
                  <a:pt x="1876625" y="2522020"/>
                </a:cubicBezTo>
                <a:cubicBezTo>
                  <a:pt x="1887341" y="2539375"/>
                  <a:pt x="1897656" y="2529002"/>
                  <a:pt x="1889874" y="2508704"/>
                </a:cubicBezTo>
                <a:cubicBezTo>
                  <a:pt x="1882645" y="2489864"/>
                  <a:pt x="1851851" y="2488568"/>
                  <a:pt x="1818980" y="2505732"/>
                </a:cubicBezTo>
                <a:close/>
                <a:moveTo>
                  <a:pt x="2132448" y="2514486"/>
                </a:moveTo>
                <a:lnTo>
                  <a:pt x="2131343" y="2535917"/>
                </a:lnTo>
                <a:lnTo>
                  <a:pt x="2126990" y="2519239"/>
                </a:lnTo>
                <a:lnTo>
                  <a:pt x="2122627" y="2502570"/>
                </a:lnTo>
                <a:lnTo>
                  <a:pt x="2097138" y="2508657"/>
                </a:lnTo>
                <a:cubicBezTo>
                  <a:pt x="2061639" y="2517124"/>
                  <a:pt x="2057257" y="2520506"/>
                  <a:pt x="2058019" y="2538860"/>
                </a:cubicBezTo>
                <a:lnTo>
                  <a:pt x="2058695" y="2554967"/>
                </a:lnTo>
                <a:lnTo>
                  <a:pt x="2066877" y="2535917"/>
                </a:lnTo>
                <a:lnTo>
                  <a:pt x="2075059" y="2516867"/>
                </a:lnTo>
                <a:lnTo>
                  <a:pt x="2075736" y="2534174"/>
                </a:lnTo>
                <a:cubicBezTo>
                  <a:pt x="2076193" y="2546071"/>
                  <a:pt x="2081613" y="2549938"/>
                  <a:pt x="2093071" y="2546537"/>
                </a:cubicBezTo>
                <a:cubicBezTo>
                  <a:pt x="2102234" y="2543813"/>
                  <a:pt x="2121532" y="2538775"/>
                  <a:pt x="2135934" y="2535336"/>
                </a:cubicBezTo>
                <a:cubicBezTo>
                  <a:pt x="2153079" y="2531250"/>
                  <a:pt x="2162127" y="2522858"/>
                  <a:pt x="2162127" y="2511076"/>
                </a:cubicBezTo>
                <a:cubicBezTo>
                  <a:pt x="2162127" y="2485244"/>
                  <a:pt x="2133791" y="2488502"/>
                  <a:pt x="2132448" y="2514486"/>
                </a:cubicBezTo>
                <a:close/>
                <a:moveTo>
                  <a:pt x="2378174" y="2499265"/>
                </a:moveTo>
                <a:cubicBezTo>
                  <a:pt x="2366448" y="2510981"/>
                  <a:pt x="2371382" y="2531155"/>
                  <a:pt x="2385965" y="2531155"/>
                </a:cubicBezTo>
                <a:cubicBezTo>
                  <a:pt x="2401834" y="2531155"/>
                  <a:pt x="2403815" y="2522944"/>
                  <a:pt x="2392309" y="2504818"/>
                </a:cubicBezTo>
                <a:cubicBezTo>
                  <a:pt x="2388108" y="2498189"/>
                  <a:pt x="2381745" y="2495693"/>
                  <a:pt x="2378174" y="2499265"/>
                </a:cubicBezTo>
                <a:close/>
                <a:moveTo>
                  <a:pt x="2597763" y="2498751"/>
                </a:moveTo>
                <a:cubicBezTo>
                  <a:pt x="2590352" y="2506152"/>
                  <a:pt x="2599973" y="2531155"/>
                  <a:pt x="2610231" y="2531155"/>
                </a:cubicBezTo>
                <a:cubicBezTo>
                  <a:pt x="2614584" y="2531155"/>
                  <a:pt x="2617499" y="2522582"/>
                  <a:pt x="2616708" y="2512105"/>
                </a:cubicBezTo>
                <a:cubicBezTo>
                  <a:pt x="2615270" y="2492988"/>
                  <a:pt x="2608374" y="2488130"/>
                  <a:pt x="2597763" y="2498751"/>
                </a:cubicBezTo>
                <a:close/>
                <a:moveTo>
                  <a:pt x="2782415" y="2514486"/>
                </a:moveTo>
                <a:cubicBezTo>
                  <a:pt x="2776052" y="2526583"/>
                  <a:pt x="2773290" y="2528440"/>
                  <a:pt x="2776090" y="2518753"/>
                </a:cubicBezTo>
                <a:cubicBezTo>
                  <a:pt x="2778947" y="2508847"/>
                  <a:pt x="2777052" y="2504046"/>
                  <a:pt x="2771623" y="2507409"/>
                </a:cubicBezTo>
                <a:cubicBezTo>
                  <a:pt x="2760107" y="2514524"/>
                  <a:pt x="2759069" y="2540680"/>
                  <a:pt x="2770308" y="2540680"/>
                </a:cubicBezTo>
                <a:cubicBezTo>
                  <a:pt x="2796912" y="2540680"/>
                  <a:pt x="2836688" y="2518734"/>
                  <a:pt x="2832040" y="2506609"/>
                </a:cubicBezTo>
                <a:cubicBezTo>
                  <a:pt x="2824086" y="2485873"/>
                  <a:pt x="2795045" y="2490483"/>
                  <a:pt x="2782415" y="2514486"/>
                </a:cubicBezTo>
                <a:close/>
                <a:moveTo>
                  <a:pt x="1534144" y="2513924"/>
                </a:moveTo>
                <a:cubicBezTo>
                  <a:pt x="1533335" y="2533441"/>
                  <a:pt x="1544755" y="2541841"/>
                  <a:pt x="1559624" y="2532659"/>
                </a:cubicBezTo>
                <a:cubicBezTo>
                  <a:pt x="1566777" y="2528230"/>
                  <a:pt x="1567501" y="2521029"/>
                  <a:pt x="1561700" y="2511857"/>
                </a:cubicBezTo>
                <a:lnTo>
                  <a:pt x="1552823" y="2497817"/>
                </a:lnTo>
                <a:lnTo>
                  <a:pt x="1552004" y="2516867"/>
                </a:lnTo>
                <a:lnTo>
                  <a:pt x="1551184" y="2535917"/>
                </a:lnTo>
                <a:lnTo>
                  <a:pt x="1543002" y="2516867"/>
                </a:lnTo>
                <a:lnTo>
                  <a:pt x="1534820" y="2497817"/>
                </a:lnTo>
                <a:lnTo>
                  <a:pt x="1534144" y="2513924"/>
                </a:lnTo>
                <a:close/>
                <a:moveTo>
                  <a:pt x="2343245" y="2509161"/>
                </a:moveTo>
                <a:cubicBezTo>
                  <a:pt x="2343331" y="2513400"/>
                  <a:pt x="2347551" y="2523296"/>
                  <a:pt x="2352627" y="2531155"/>
                </a:cubicBezTo>
                <a:lnTo>
                  <a:pt x="2361857" y="2545442"/>
                </a:lnTo>
                <a:lnTo>
                  <a:pt x="2362010" y="2529335"/>
                </a:lnTo>
                <a:cubicBezTo>
                  <a:pt x="2362086" y="2520477"/>
                  <a:pt x="2357866" y="2510581"/>
                  <a:pt x="2352627" y="2507342"/>
                </a:cubicBezTo>
                <a:cubicBezTo>
                  <a:pt x="2347389" y="2504104"/>
                  <a:pt x="2343169" y="2504923"/>
                  <a:pt x="2343245" y="2509161"/>
                </a:cubicBezTo>
                <a:close/>
                <a:moveTo>
                  <a:pt x="2567731" y="2509723"/>
                </a:moveTo>
                <a:cubicBezTo>
                  <a:pt x="2563806" y="2513657"/>
                  <a:pt x="2555586" y="2516867"/>
                  <a:pt x="2549481" y="2516867"/>
                </a:cubicBezTo>
                <a:cubicBezTo>
                  <a:pt x="2543366" y="2516867"/>
                  <a:pt x="2536994" y="2526506"/>
                  <a:pt x="2535317" y="2538298"/>
                </a:cubicBezTo>
                <a:cubicBezTo>
                  <a:pt x="2533641" y="2550100"/>
                  <a:pt x="2537308" y="2559730"/>
                  <a:pt x="2543480" y="2559730"/>
                </a:cubicBezTo>
                <a:cubicBezTo>
                  <a:pt x="2549652" y="2559730"/>
                  <a:pt x="2552224" y="2553300"/>
                  <a:pt x="2549204" y="2545442"/>
                </a:cubicBezTo>
                <a:cubicBezTo>
                  <a:pt x="2546194" y="2537584"/>
                  <a:pt x="2547880" y="2531155"/>
                  <a:pt x="2552948" y="2531155"/>
                </a:cubicBezTo>
                <a:cubicBezTo>
                  <a:pt x="2558025" y="2531155"/>
                  <a:pt x="2562177" y="2535308"/>
                  <a:pt x="2562177" y="2540384"/>
                </a:cubicBezTo>
                <a:cubicBezTo>
                  <a:pt x="2562177" y="2545452"/>
                  <a:pt x="2569464" y="2546814"/>
                  <a:pt x="2578360" y="2543394"/>
                </a:cubicBezTo>
                <a:cubicBezTo>
                  <a:pt x="2587638" y="2539841"/>
                  <a:pt x="2589895" y="2535631"/>
                  <a:pt x="2583666" y="2533555"/>
                </a:cubicBezTo>
                <a:cubicBezTo>
                  <a:pt x="2577675" y="2531555"/>
                  <a:pt x="2575132" y="2523773"/>
                  <a:pt x="2578017" y="2516248"/>
                </a:cubicBezTo>
                <a:cubicBezTo>
                  <a:pt x="2583723" y="2501379"/>
                  <a:pt x="2579046" y="2498408"/>
                  <a:pt x="2567731" y="2509723"/>
                </a:cubicBezTo>
                <a:close/>
                <a:moveTo>
                  <a:pt x="1814465" y="2521630"/>
                </a:moveTo>
                <a:cubicBezTo>
                  <a:pt x="1811226" y="2526868"/>
                  <a:pt x="1813122" y="2531155"/>
                  <a:pt x="1818666" y="2531155"/>
                </a:cubicBezTo>
                <a:cubicBezTo>
                  <a:pt x="1824209" y="2531155"/>
                  <a:pt x="1828752" y="2526868"/>
                  <a:pt x="1828752" y="2521630"/>
                </a:cubicBezTo>
                <a:cubicBezTo>
                  <a:pt x="1828752" y="2516391"/>
                  <a:pt x="1826866" y="2512105"/>
                  <a:pt x="1824552" y="2512105"/>
                </a:cubicBezTo>
                <a:cubicBezTo>
                  <a:pt x="1822237" y="2512105"/>
                  <a:pt x="1817704" y="2516391"/>
                  <a:pt x="1814465" y="2521630"/>
                </a:cubicBezTo>
                <a:close/>
                <a:moveTo>
                  <a:pt x="2308479" y="2524792"/>
                </a:moveTo>
                <a:cubicBezTo>
                  <a:pt x="2311803" y="2534384"/>
                  <a:pt x="2314527" y="2544032"/>
                  <a:pt x="2314527" y="2546223"/>
                </a:cubicBezTo>
                <a:cubicBezTo>
                  <a:pt x="2314527" y="2548414"/>
                  <a:pt x="2320957" y="2550205"/>
                  <a:pt x="2328815" y="2550205"/>
                </a:cubicBezTo>
                <a:cubicBezTo>
                  <a:pt x="2345712" y="2550205"/>
                  <a:pt x="2347951" y="2525754"/>
                  <a:pt x="2331958" y="2515867"/>
                </a:cubicBezTo>
                <a:cubicBezTo>
                  <a:pt x="2324253" y="2511104"/>
                  <a:pt x="2322795" y="2514610"/>
                  <a:pt x="2327224" y="2527211"/>
                </a:cubicBezTo>
                <a:lnTo>
                  <a:pt x="2333625" y="2545442"/>
                </a:lnTo>
                <a:lnTo>
                  <a:pt x="2318033" y="2526392"/>
                </a:lnTo>
                <a:lnTo>
                  <a:pt x="2302440" y="2507342"/>
                </a:lnTo>
                <a:lnTo>
                  <a:pt x="2308479" y="2524792"/>
                </a:lnTo>
                <a:close/>
                <a:moveTo>
                  <a:pt x="3184017" y="2536003"/>
                </a:moveTo>
                <a:cubicBezTo>
                  <a:pt x="3146212" y="2548881"/>
                  <a:pt x="3028341" y="2599830"/>
                  <a:pt x="2922080" y="2649207"/>
                </a:cubicBezTo>
                <a:cubicBezTo>
                  <a:pt x="2586590" y="2805113"/>
                  <a:pt x="2502360" y="2835621"/>
                  <a:pt x="2102072" y="2946235"/>
                </a:cubicBezTo>
                <a:cubicBezTo>
                  <a:pt x="1961645" y="2985030"/>
                  <a:pt x="1802254" y="3034179"/>
                  <a:pt x="1747876" y="3055439"/>
                </a:cubicBezTo>
                <a:cubicBezTo>
                  <a:pt x="1643091" y="3096406"/>
                  <a:pt x="1485167" y="3185675"/>
                  <a:pt x="1477661" y="3208182"/>
                </a:cubicBezTo>
                <a:cubicBezTo>
                  <a:pt x="1475146" y="3215735"/>
                  <a:pt x="1487500" y="3210697"/>
                  <a:pt x="1505903" y="3196657"/>
                </a:cubicBezTo>
                <a:cubicBezTo>
                  <a:pt x="1602848" y="3122714"/>
                  <a:pt x="1827714" y="3033503"/>
                  <a:pt x="2090690" y="2964647"/>
                </a:cubicBezTo>
                <a:cubicBezTo>
                  <a:pt x="2419807" y="2878474"/>
                  <a:pt x="2592753" y="2817209"/>
                  <a:pt x="2876502" y="2686298"/>
                </a:cubicBezTo>
                <a:cubicBezTo>
                  <a:pt x="3124810" y="2571731"/>
                  <a:pt x="3199733" y="2541775"/>
                  <a:pt x="3276552" y="2526335"/>
                </a:cubicBezTo>
                <a:lnTo>
                  <a:pt x="3338465" y="2513895"/>
                </a:lnTo>
                <a:lnTo>
                  <a:pt x="3295602" y="2513248"/>
                </a:lnTo>
                <a:cubicBezTo>
                  <a:pt x="3272028" y="2512886"/>
                  <a:pt x="3221812" y="2523125"/>
                  <a:pt x="3184017" y="2536003"/>
                </a:cubicBezTo>
                <a:close/>
                <a:moveTo>
                  <a:pt x="1731121" y="2528192"/>
                </a:moveTo>
                <a:cubicBezTo>
                  <a:pt x="1721958" y="2530592"/>
                  <a:pt x="1714452" y="2535927"/>
                  <a:pt x="1714452" y="2540060"/>
                </a:cubicBezTo>
                <a:cubicBezTo>
                  <a:pt x="1714452" y="2544185"/>
                  <a:pt x="1703032" y="2545385"/>
                  <a:pt x="1689078" y="2542708"/>
                </a:cubicBezTo>
                <a:lnTo>
                  <a:pt x="1663713" y="2537860"/>
                </a:lnTo>
                <a:lnTo>
                  <a:pt x="1670028" y="2554338"/>
                </a:lnTo>
                <a:cubicBezTo>
                  <a:pt x="1673504" y="2563397"/>
                  <a:pt x="1676352" y="2576894"/>
                  <a:pt x="1676352" y="2584323"/>
                </a:cubicBezTo>
                <a:cubicBezTo>
                  <a:pt x="1676352" y="2591753"/>
                  <a:pt x="1681105" y="2597830"/>
                  <a:pt x="1686906" y="2597830"/>
                </a:cubicBezTo>
                <a:cubicBezTo>
                  <a:pt x="1693393" y="2597830"/>
                  <a:pt x="1695374" y="2587714"/>
                  <a:pt x="1692050" y="2571636"/>
                </a:cubicBezTo>
                <a:cubicBezTo>
                  <a:pt x="1689068" y="2557234"/>
                  <a:pt x="1688964" y="2550805"/>
                  <a:pt x="1691811" y="2557348"/>
                </a:cubicBezTo>
                <a:cubicBezTo>
                  <a:pt x="1699574" y="2575198"/>
                  <a:pt x="1723863" y="2571684"/>
                  <a:pt x="1724730" y="2552586"/>
                </a:cubicBezTo>
                <a:cubicBezTo>
                  <a:pt x="1725178" y="2542632"/>
                  <a:pt x="1727416" y="2540708"/>
                  <a:pt x="1730283" y="2547823"/>
                </a:cubicBezTo>
                <a:cubicBezTo>
                  <a:pt x="1737998" y="2566940"/>
                  <a:pt x="1762077" y="2561520"/>
                  <a:pt x="1762077" y="2540680"/>
                </a:cubicBezTo>
                <a:cubicBezTo>
                  <a:pt x="1762077" y="2521268"/>
                  <a:pt x="1760334" y="2520563"/>
                  <a:pt x="1731121" y="2528192"/>
                </a:cubicBezTo>
                <a:close/>
                <a:moveTo>
                  <a:pt x="2035131" y="2527983"/>
                </a:moveTo>
                <a:cubicBezTo>
                  <a:pt x="2026320" y="2536784"/>
                  <a:pt x="2027149" y="2559730"/>
                  <a:pt x="2036274" y="2559730"/>
                </a:cubicBezTo>
                <a:cubicBezTo>
                  <a:pt x="2040398" y="2559730"/>
                  <a:pt x="2044417" y="2551157"/>
                  <a:pt x="2045208" y="2540680"/>
                </a:cubicBezTo>
                <a:cubicBezTo>
                  <a:pt x="2046751" y="2520210"/>
                  <a:pt x="2045046" y="2518058"/>
                  <a:pt x="2035131" y="2527983"/>
                </a:cubicBezTo>
                <a:close/>
                <a:moveTo>
                  <a:pt x="2714577" y="2531155"/>
                </a:moveTo>
                <a:cubicBezTo>
                  <a:pt x="2714577" y="2536393"/>
                  <a:pt x="2708148" y="2540680"/>
                  <a:pt x="2700290" y="2540680"/>
                </a:cubicBezTo>
                <a:cubicBezTo>
                  <a:pt x="2687403" y="2540680"/>
                  <a:pt x="2681773" y="2551986"/>
                  <a:pt x="2684879" y="2571636"/>
                </a:cubicBezTo>
                <a:cubicBezTo>
                  <a:pt x="2685498" y="2575570"/>
                  <a:pt x="2681259" y="2578780"/>
                  <a:pt x="2675458" y="2578780"/>
                </a:cubicBezTo>
                <a:cubicBezTo>
                  <a:pt x="2669658" y="2578780"/>
                  <a:pt x="2667381" y="2572350"/>
                  <a:pt x="2670400" y="2564492"/>
                </a:cubicBezTo>
                <a:cubicBezTo>
                  <a:pt x="2673410" y="2556634"/>
                  <a:pt x="2672182" y="2550205"/>
                  <a:pt x="2667677" y="2550205"/>
                </a:cubicBezTo>
                <a:cubicBezTo>
                  <a:pt x="2655275" y="2550205"/>
                  <a:pt x="2647417" y="2577351"/>
                  <a:pt x="2657932" y="2583856"/>
                </a:cubicBezTo>
                <a:cubicBezTo>
                  <a:pt x="2673687" y="2593591"/>
                  <a:pt x="2706843" y="2578132"/>
                  <a:pt x="2701281" y="2563635"/>
                </a:cubicBezTo>
                <a:cubicBezTo>
                  <a:pt x="2696013" y="2549909"/>
                  <a:pt x="2709748" y="2544413"/>
                  <a:pt x="2716987" y="2557348"/>
                </a:cubicBezTo>
                <a:cubicBezTo>
                  <a:pt x="2719178" y="2561282"/>
                  <a:pt x="2719673" y="2559139"/>
                  <a:pt x="2718073" y="2552586"/>
                </a:cubicBezTo>
                <a:cubicBezTo>
                  <a:pt x="2716483" y="2546042"/>
                  <a:pt x="2719330" y="2540680"/>
                  <a:pt x="2724398" y="2540680"/>
                </a:cubicBezTo>
                <a:cubicBezTo>
                  <a:pt x="2729475" y="2540680"/>
                  <a:pt x="2733627" y="2545680"/>
                  <a:pt x="2733627" y="2551795"/>
                </a:cubicBezTo>
                <a:cubicBezTo>
                  <a:pt x="2733627" y="2557901"/>
                  <a:pt x="2735875" y="2560663"/>
                  <a:pt x="2738619" y="2557920"/>
                </a:cubicBezTo>
                <a:cubicBezTo>
                  <a:pt x="2745734" y="2550805"/>
                  <a:pt x="2733246" y="2521630"/>
                  <a:pt x="2723083" y="2521630"/>
                </a:cubicBezTo>
                <a:cubicBezTo>
                  <a:pt x="2718407" y="2521630"/>
                  <a:pt x="2714577" y="2525916"/>
                  <a:pt x="2714577" y="2531155"/>
                </a:cubicBezTo>
                <a:close/>
                <a:moveTo>
                  <a:pt x="1453191" y="2546118"/>
                </a:moveTo>
                <a:cubicBezTo>
                  <a:pt x="1436208" y="2563102"/>
                  <a:pt x="1433598" y="2578780"/>
                  <a:pt x="1447752" y="2578780"/>
                </a:cubicBezTo>
                <a:cubicBezTo>
                  <a:pt x="1452991" y="2578780"/>
                  <a:pt x="1457277" y="2572560"/>
                  <a:pt x="1457277" y="2564968"/>
                </a:cubicBezTo>
                <a:cubicBezTo>
                  <a:pt x="1457277" y="2557367"/>
                  <a:pt x="1464774" y="2546785"/>
                  <a:pt x="1473946" y="2541442"/>
                </a:cubicBezTo>
                <a:cubicBezTo>
                  <a:pt x="1483119" y="2536098"/>
                  <a:pt x="1485567" y="2531602"/>
                  <a:pt x="1479385" y="2531440"/>
                </a:cubicBezTo>
                <a:cubicBezTo>
                  <a:pt x="1473213" y="2531288"/>
                  <a:pt x="1461430" y="2537889"/>
                  <a:pt x="1453191" y="2546118"/>
                </a:cubicBezTo>
                <a:close/>
                <a:moveTo>
                  <a:pt x="1983534" y="2540975"/>
                </a:moveTo>
                <a:cubicBezTo>
                  <a:pt x="1971742" y="2545718"/>
                  <a:pt x="1962102" y="2556158"/>
                  <a:pt x="1962102" y="2564187"/>
                </a:cubicBezTo>
                <a:cubicBezTo>
                  <a:pt x="1962102" y="2584571"/>
                  <a:pt x="1990506" y="2582561"/>
                  <a:pt x="1991430" y="2562111"/>
                </a:cubicBezTo>
                <a:cubicBezTo>
                  <a:pt x="1991878" y="2552157"/>
                  <a:pt x="1994116" y="2550233"/>
                  <a:pt x="1996983" y="2557348"/>
                </a:cubicBezTo>
                <a:cubicBezTo>
                  <a:pt x="2004384" y="2575693"/>
                  <a:pt x="2015166" y="2571455"/>
                  <a:pt x="2015166" y="2550205"/>
                </a:cubicBezTo>
                <a:cubicBezTo>
                  <a:pt x="2015166" y="2529050"/>
                  <a:pt x="2014023" y="2528716"/>
                  <a:pt x="1983534" y="2540975"/>
                </a:cubicBezTo>
                <a:close/>
                <a:moveTo>
                  <a:pt x="2496665" y="2539765"/>
                </a:moveTo>
                <a:cubicBezTo>
                  <a:pt x="2481291" y="2549490"/>
                  <a:pt x="2490464" y="2569255"/>
                  <a:pt x="2510352" y="2569255"/>
                </a:cubicBezTo>
                <a:cubicBezTo>
                  <a:pt x="2517905" y="2569255"/>
                  <a:pt x="2524077" y="2560682"/>
                  <a:pt x="2524077" y="2550205"/>
                </a:cubicBezTo>
                <a:cubicBezTo>
                  <a:pt x="2524077" y="2529526"/>
                  <a:pt x="2517048" y="2526849"/>
                  <a:pt x="2496665" y="2539765"/>
                </a:cubicBezTo>
                <a:close/>
                <a:moveTo>
                  <a:pt x="1271540" y="2550205"/>
                </a:moveTo>
                <a:cubicBezTo>
                  <a:pt x="1274779" y="2555443"/>
                  <a:pt x="1279312" y="2559730"/>
                  <a:pt x="1281627" y="2559730"/>
                </a:cubicBezTo>
                <a:cubicBezTo>
                  <a:pt x="1283941" y="2559730"/>
                  <a:pt x="1285827" y="2555443"/>
                  <a:pt x="1285827" y="2550205"/>
                </a:cubicBezTo>
                <a:cubicBezTo>
                  <a:pt x="1285827" y="2544966"/>
                  <a:pt x="1281284" y="2540680"/>
                  <a:pt x="1275741" y="2540680"/>
                </a:cubicBezTo>
                <a:cubicBezTo>
                  <a:pt x="1270197" y="2540680"/>
                  <a:pt x="1268301" y="2544966"/>
                  <a:pt x="1271540" y="2550205"/>
                </a:cubicBezTo>
                <a:close/>
                <a:moveTo>
                  <a:pt x="1393193" y="2559291"/>
                </a:moveTo>
                <a:cubicBezTo>
                  <a:pt x="1365047" y="2572769"/>
                  <a:pt x="1349264" y="2607355"/>
                  <a:pt x="1371257" y="2607355"/>
                </a:cubicBezTo>
                <a:cubicBezTo>
                  <a:pt x="1376324" y="2607355"/>
                  <a:pt x="1377667" y="2599849"/>
                  <a:pt x="1374229" y="2590686"/>
                </a:cubicBezTo>
                <a:lnTo>
                  <a:pt x="1367990" y="2574017"/>
                </a:lnTo>
                <a:lnTo>
                  <a:pt x="1384059" y="2587085"/>
                </a:lnTo>
                <a:lnTo>
                  <a:pt x="1400127" y="2600163"/>
                </a:lnTo>
                <a:lnTo>
                  <a:pt x="1400127" y="2584399"/>
                </a:lnTo>
                <a:cubicBezTo>
                  <a:pt x="1400127" y="2575732"/>
                  <a:pt x="1409433" y="2565197"/>
                  <a:pt x="1420806" y="2560987"/>
                </a:cubicBezTo>
                <a:cubicBezTo>
                  <a:pt x="1432179" y="2556786"/>
                  <a:pt x="1437542" y="2551366"/>
                  <a:pt x="1432712" y="2548957"/>
                </a:cubicBezTo>
                <a:cubicBezTo>
                  <a:pt x="1427883" y="2546547"/>
                  <a:pt x="1410100" y="2551195"/>
                  <a:pt x="1393193" y="2559291"/>
                </a:cubicBezTo>
                <a:close/>
                <a:moveTo>
                  <a:pt x="1606953" y="2569407"/>
                </a:moveTo>
                <a:cubicBezTo>
                  <a:pt x="1609715" y="2579961"/>
                  <a:pt x="1616478" y="2591381"/>
                  <a:pt x="1621974" y="2594782"/>
                </a:cubicBezTo>
                <a:cubicBezTo>
                  <a:pt x="1628251" y="2598658"/>
                  <a:pt x="1629594" y="2594782"/>
                  <a:pt x="1625584" y="2584323"/>
                </a:cubicBezTo>
                <a:cubicBezTo>
                  <a:pt x="1622070" y="2575179"/>
                  <a:pt x="1619202" y="2563759"/>
                  <a:pt x="1619202" y="2558949"/>
                </a:cubicBezTo>
                <a:cubicBezTo>
                  <a:pt x="1619202" y="2554138"/>
                  <a:pt x="1615316" y="2550205"/>
                  <a:pt x="1610573" y="2550205"/>
                </a:cubicBezTo>
                <a:cubicBezTo>
                  <a:pt x="1605820" y="2550205"/>
                  <a:pt x="1604191" y="2558844"/>
                  <a:pt x="1606953" y="2569407"/>
                </a:cubicBezTo>
                <a:close/>
                <a:moveTo>
                  <a:pt x="1638252" y="2569255"/>
                </a:moveTo>
                <a:cubicBezTo>
                  <a:pt x="1638252" y="2581532"/>
                  <a:pt x="1643072" y="2588285"/>
                  <a:pt x="1650159" y="2585923"/>
                </a:cubicBezTo>
                <a:cubicBezTo>
                  <a:pt x="1656712" y="2583742"/>
                  <a:pt x="1662065" y="2576236"/>
                  <a:pt x="1662065" y="2569255"/>
                </a:cubicBezTo>
                <a:cubicBezTo>
                  <a:pt x="1662065" y="2562273"/>
                  <a:pt x="1656712" y="2554767"/>
                  <a:pt x="1650159" y="2552586"/>
                </a:cubicBezTo>
                <a:cubicBezTo>
                  <a:pt x="1643072" y="2550224"/>
                  <a:pt x="1638252" y="2556977"/>
                  <a:pt x="1638252" y="2569255"/>
                </a:cubicBezTo>
                <a:close/>
                <a:moveTo>
                  <a:pt x="1929679" y="2557225"/>
                </a:moveTo>
                <a:cubicBezTo>
                  <a:pt x="1925822" y="2561092"/>
                  <a:pt x="1915459" y="2564301"/>
                  <a:pt x="1906657" y="2564368"/>
                </a:cubicBezTo>
                <a:cubicBezTo>
                  <a:pt x="1888103" y="2564511"/>
                  <a:pt x="1884750" y="2590276"/>
                  <a:pt x="1902809" y="2593943"/>
                </a:cubicBezTo>
                <a:cubicBezTo>
                  <a:pt x="1909486" y="2595296"/>
                  <a:pt x="1910563" y="2594220"/>
                  <a:pt x="1905191" y="2591562"/>
                </a:cubicBezTo>
                <a:cubicBezTo>
                  <a:pt x="1899818" y="2588895"/>
                  <a:pt x="1895427" y="2582637"/>
                  <a:pt x="1895427" y="2577646"/>
                </a:cubicBezTo>
                <a:cubicBezTo>
                  <a:pt x="1895427" y="2572188"/>
                  <a:pt x="1902743" y="2572503"/>
                  <a:pt x="1913849" y="2578446"/>
                </a:cubicBezTo>
                <a:cubicBezTo>
                  <a:pt x="1941328" y="2593153"/>
                  <a:pt x="1952577" y="2590486"/>
                  <a:pt x="1952577" y="2569255"/>
                </a:cubicBezTo>
                <a:cubicBezTo>
                  <a:pt x="1952577" y="2549881"/>
                  <a:pt x="1942386" y="2544528"/>
                  <a:pt x="1929679" y="2557225"/>
                </a:cubicBezTo>
                <a:close/>
                <a:moveTo>
                  <a:pt x="2458155" y="2571636"/>
                </a:moveTo>
                <a:cubicBezTo>
                  <a:pt x="2458565" y="2583428"/>
                  <a:pt x="2461079" y="2587685"/>
                  <a:pt x="2463727" y="2581104"/>
                </a:cubicBezTo>
                <a:cubicBezTo>
                  <a:pt x="2466384" y="2574522"/>
                  <a:pt x="2472423" y="2571531"/>
                  <a:pt x="2477157" y="2574455"/>
                </a:cubicBezTo>
                <a:cubicBezTo>
                  <a:pt x="2481891" y="2577379"/>
                  <a:pt x="2483206" y="2573122"/>
                  <a:pt x="2480091" y="2564987"/>
                </a:cubicBezTo>
                <a:cubicBezTo>
                  <a:pt x="2471595" y="2542851"/>
                  <a:pt x="2457298" y="2547185"/>
                  <a:pt x="2458155" y="2571636"/>
                </a:cubicBezTo>
                <a:close/>
                <a:moveTo>
                  <a:pt x="3296393" y="2553624"/>
                </a:moveTo>
                <a:cubicBezTo>
                  <a:pt x="3307614" y="2563302"/>
                  <a:pt x="3353772" y="2569074"/>
                  <a:pt x="3348228" y="2560111"/>
                </a:cubicBezTo>
                <a:cubicBezTo>
                  <a:pt x="3344856" y="2554662"/>
                  <a:pt x="3330931" y="2550205"/>
                  <a:pt x="3317262" y="2550205"/>
                </a:cubicBezTo>
                <a:cubicBezTo>
                  <a:pt x="3303603" y="2550205"/>
                  <a:pt x="3294212" y="2551748"/>
                  <a:pt x="3296393" y="2553624"/>
                </a:cubicBezTo>
                <a:close/>
                <a:moveTo>
                  <a:pt x="2196989" y="2573465"/>
                </a:moveTo>
                <a:cubicBezTo>
                  <a:pt x="2190379" y="2590695"/>
                  <a:pt x="2207800" y="2603592"/>
                  <a:pt x="2220516" y="2590876"/>
                </a:cubicBezTo>
                <a:cubicBezTo>
                  <a:pt x="2226297" y="2585095"/>
                  <a:pt x="2224659" y="2577675"/>
                  <a:pt x="2216030" y="2570512"/>
                </a:cubicBezTo>
                <a:lnTo>
                  <a:pt x="2202456" y="2559244"/>
                </a:lnTo>
                <a:lnTo>
                  <a:pt x="2196989" y="2573465"/>
                </a:lnTo>
                <a:close/>
                <a:moveTo>
                  <a:pt x="2414540" y="2569255"/>
                </a:moveTo>
                <a:cubicBezTo>
                  <a:pt x="2411301" y="2574493"/>
                  <a:pt x="2400986" y="2578780"/>
                  <a:pt x="2391623" y="2578780"/>
                </a:cubicBezTo>
                <a:cubicBezTo>
                  <a:pt x="2382250" y="2578780"/>
                  <a:pt x="2369515" y="2588419"/>
                  <a:pt x="2363315" y="2600211"/>
                </a:cubicBezTo>
                <a:cubicBezTo>
                  <a:pt x="2357114" y="2612003"/>
                  <a:pt x="2354180" y="2614136"/>
                  <a:pt x="2356799" y="2604973"/>
                </a:cubicBezTo>
                <a:cubicBezTo>
                  <a:pt x="2359409" y="2595810"/>
                  <a:pt x="2357400" y="2588305"/>
                  <a:pt x="2352332" y="2588305"/>
                </a:cubicBezTo>
                <a:cubicBezTo>
                  <a:pt x="2340569" y="2588305"/>
                  <a:pt x="2340245" y="2613993"/>
                  <a:pt x="2351913" y="2621204"/>
                </a:cubicBezTo>
                <a:cubicBezTo>
                  <a:pt x="2356761" y="2624195"/>
                  <a:pt x="2381403" y="2618251"/>
                  <a:pt x="2406682" y="2607993"/>
                </a:cubicBezTo>
                <a:cubicBezTo>
                  <a:pt x="2431961" y="2597734"/>
                  <a:pt x="2447287" y="2589114"/>
                  <a:pt x="2440734" y="2588828"/>
                </a:cubicBezTo>
                <a:cubicBezTo>
                  <a:pt x="2434190" y="2588543"/>
                  <a:pt x="2428827" y="2583761"/>
                  <a:pt x="2428827" y="2578217"/>
                </a:cubicBezTo>
                <a:cubicBezTo>
                  <a:pt x="2428827" y="2572674"/>
                  <a:pt x="2433114" y="2570779"/>
                  <a:pt x="2438352" y="2574017"/>
                </a:cubicBezTo>
                <a:cubicBezTo>
                  <a:pt x="2443591" y="2577256"/>
                  <a:pt x="2447877" y="2575360"/>
                  <a:pt x="2447877" y="2569817"/>
                </a:cubicBezTo>
                <a:cubicBezTo>
                  <a:pt x="2447877" y="2557025"/>
                  <a:pt x="2422370" y="2556596"/>
                  <a:pt x="2414540" y="2569255"/>
                </a:cubicBezTo>
                <a:close/>
                <a:moveTo>
                  <a:pt x="2628852" y="2568502"/>
                </a:moveTo>
                <a:cubicBezTo>
                  <a:pt x="2628852" y="2573322"/>
                  <a:pt x="2615994" y="2580094"/>
                  <a:pt x="2600277" y="2583542"/>
                </a:cubicBezTo>
                <a:cubicBezTo>
                  <a:pt x="2571369" y="2589895"/>
                  <a:pt x="2562406" y="2610002"/>
                  <a:pt x="2582847" y="2622642"/>
                </a:cubicBezTo>
                <a:cubicBezTo>
                  <a:pt x="2590343" y="2627271"/>
                  <a:pt x="2592000" y="2624338"/>
                  <a:pt x="2587905" y="2613679"/>
                </a:cubicBezTo>
                <a:cubicBezTo>
                  <a:pt x="2584561" y="2604964"/>
                  <a:pt x="2585980" y="2597830"/>
                  <a:pt x="2591048" y="2597830"/>
                </a:cubicBezTo>
                <a:cubicBezTo>
                  <a:pt x="2596125" y="2597830"/>
                  <a:pt x="2600277" y="2602116"/>
                  <a:pt x="2600277" y="2607355"/>
                </a:cubicBezTo>
                <a:cubicBezTo>
                  <a:pt x="2600277" y="2612593"/>
                  <a:pt x="2604430" y="2616880"/>
                  <a:pt x="2609507" y="2616880"/>
                </a:cubicBezTo>
                <a:cubicBezTo>
                  <a:pt x="2614575" y="2616880"/>
                  <a:pt x="2616260" y="2610450"/>
                  <a:pt x="2613250" y="2602592"/>
                </a:cubicBezTo>
                <a:cubicBezTo>
                  <a:pt x="2610231" y="2594734"/>
                  <a:pt x="2612508" y="2588305"/>
                  <a:pt x="2618308" y="2588305"/>
                </a:cubicBezTo>
                <a:cubicBezTo>
                  <a:pt x="2624109" y="2588305"/>
                  <a:pt x="2628852" y="2592591"/>
                  <a:pt x="2628852" y="2597830"/>
                </a:cubicBezTo>
                <a:cubicBezTo>
                  <a:pt x="2628852" y="2603068"/>
                  <a:pt x="2632062" y="2607355"/>
                  <a:pt x="2635996" y="2607355"/>
                </a:cubicBezTo>
                <a:cubicBezTo>
                  <a:pt x="2639930" y="2607355"/>
                  <a:pt x="2643140" y="2596639"/>
                  <a:pt x="2643140" y="2583542"/>
                </a:cubicBezTo>
                <a:cubicBezTo>
                  <a:pt x="2643140" y="2570445"/>
                  <a:pt x="2639930" y="2559730"/>
                  <a:pt x="2635996" y="2559730"/>
                </a:cubicBezTo>
                <a:cubicBezTo>
                  <a:pt x="2632062" y="2559730"/>
                  <a:pt x="2628852" y="2563673"/>
                  <a:pt x="2628852" y="2568502"/>
                </a:cubicBezTo>
                <a:close/>
                <a:moveTo>
                  <a:pt x="1004840" y="2635930"/>
                </a:moveTo>
                <a:cubicBezTo>
                  <a:pt x="1023309" y="2672601"/>
                  <a:pt x="1040559" y="2702605"/>
                  <a:pt x="1043178" y="2702605"/>
                </a:cubicBezTo>
                <a:cubicBezTo>
                  <a:pt x="1045797" y="2702605"/>
                  <a:pt x="1032834" y="2672601"/>
                  <a:pt x="1014365" y="2635930"/>
                </a:cubicBezTo>
                <a:cubicBezTo>
                  <a:pt x="995896" y="2599258"/>
                  <a:pt x="978646" y="2569255"/>
                  <a:pt x="976027" y="2569255"/>
                </a:cubicBezTo>
                <a:cubicBezTo>
                  <a:pt x="973407" y="2569255"/>
                  <a:pt x="986371" y="2599258"/>
                  <a:pt x="1004840" y="2635930"/>
                </a:cubicBezTo>
                <a:close/>
                <a:moveTo>
                  <a:pt x="1409652" y="2583542"/>
                </a:moveTo>
                <a:cubicBezTo>
                  <a:pt x="1409652" y="2591400"/>
                  <a:pt x="1413939" y="2597830"/>
                  <a:pt x="1419177" y="2597830"/>
                </a:cubicBezTo>
                <a:cubicBezTo>
                  <a:pt x="1424416" y="2597830"/>
                  <a:pt x="1428702" y="2591400"/>
                  <a:pt x="1428702" y="2583542"/>
                </a:cubicBezTo>
                <a:cubicBezTo>
                  <a:pt x="1428702" y="2575684"/>
                  <a:pt x="1424416" y="2569255"/>
                  <a:pt x="1419177" y="2569255"/>
                </a:cubicBezTo>
                <a:cubicBezTo>
                  <a:pt x="1413939" y="2569255"/>
                  <a:pt x="1409652" y="2575684"/>
                  <a:pt x="1409652" y="2583542"/>
                </a:cubicBezTo>
                <a:close/>
                <a:moveTo>
                  <a:pt x="2160270" y="2576675"/>
                </a:moveTo>
                <a:cubicBezTo>
                  <a:pt x="2150202" y="2578732"/>
                  <a:pt x="2146249" y="2585476"/>
                  <a:pt x="2149745" y="2594610"/>
                </a:cubicBezTo>
                <a:lnTo>
                  <a:pt x="2155365" y="2609241"/>
                </a:lnTo>
                <a:lnTo>
                  <a:pt x="2134638" y="2596391"/>
                </a:lnTo>
                <a:lnTo>
                  <a:pt x="2113922" y="2583542"/>
                </a:lnTo>
                <a:lnTo>
                  <a:pt x="2104835" y="2597830"/>
                </a:lnTo>
                <a:lnTo>
                  <a:pt x="2095748" y="2612117"/>
                </a:lnTo>
                <a:lnTo>
                  <a:pt x="2095595" y="2598620"/>
                </a:lnTo>
                <a:cubicBezTo>
                  <a:pt x="2095519" y="2591200"/>
                  <a:pt x="2093205" y="2587371"/>
                  <a:pt x="2090461" y="2590114"/>
                </a:cubicBezTo>
                <a:cubicBezTo>
                  <a:pt x="2081765" y="2598820"/>
                  <a:pt x="2096957" y="2626405"/>
                  <a:pt x="2110464" y="2626405"/>
                </a:cubicBezTo>
                <a:cubicBezTo>
                  <a:pt x="2118846" y="2626405"/>
                  <a:pt x="2121218" y="2620508"/>
                  <a:pt x="2117179" y="2609736"/>
                </a:cubicBezTo>
                <a:lnTo>
                  <a:pt x="2110940" y="2593067"/>
                </a:lnTo>
                <a:lnTo>
                  <a:pt x="2128038" y="2606993"/>
                </a:lnTo>
                <a:lnTo>
                  <a:pt x="2145135" y="2620928"/>
                </a:lnTo>
                <a:lnTo>
                  <a:pt x="2157432" y="2604107"/>
                </a:lnTo>
                <a:lnTo>
                  <a:pt x="2169728" y="2587295"/>
                </a:lnTo>
                <a:lnTo>
                  <a:pt x="2174148" y="2599706"/>
                </a:lnTo>
                <a:cubicBezTo>
                  <a:pt x="2176577" y="2606536"/>
                  <a:pt x="2180758" y="2609974"/>
                  <a:pt x="2183444" y="2607355"/>
                </a:cubicBezTo>
                <a:cubicBezTo>
                  <a:pt x="2193665" y="2597363"/>
                  <a:pt x="2175672" y="2573522"/>
                  <a:pt x="2160270" y="2576675"/>
                </a:cubicBezTo>
                <a:close/>
                <a:moveTo>
                  <a:pt x="1544193" y="2591638"/>
                </a:moveTo>
                <a:lnTo>
                  <a:pt x="1532992" y="2605126"/>
                </a:lnTo>
                <a:lnTo>
                  <a:pt x="1548013" y="2610898"/>
                </a:lnTo>
                <a:cubicBezTo>
                  <a:pt x="1556680" y="2614222"/>
                  <a:pt x="1560576" y="2612679"/>
                  <a:pt x="1557223" y="2607250"/>
                </a:cubicBezTo>
                <a:cubicBezTo>
                  <a:pt x="1554023" y="2602068"/>
                  <a:pt x="1555585" y="2597830"/>
                  <a:pt x="1560700" y="2597830"/>
                </a:cubicBezTo>
                <a:cubicBezTo>
                  <a:pt x="1565805" y="2597830"/>
                  <a:pt x="1572416" y="2603192"/>
                  <a:pt x="1575378" y="2609736"/>
                </a:cubicBezTo>
                <a:cubicBezTo>
                  <a:pt x="1578340" y="2616289"/>
                  <a:pt x="1579769" y="2613422"/>
                  <a:pt x="1578550" y="2603383"/>
                </a:cubicBezTo>
                <a:cubicBezTo>
                  <a:pt x="1575730" y="2580075"/>
                  <a:pt x="1558633" y="2574236"/>
                  <a:pt x="1544193" y="2591638"/>
                </a:cubicBezTo>
                <a:close/>
                <a:moveTo>
                  <a:pt x="1822133" y="2585428"/>
                </a:moveTo>
                <a:cubicBezTo>
                  <a:pt x="1794939" y="2590714"/>
                  <a:pt x="1803940" y="2616880"/>
                  <a:pt x="1832943" y="2616880"/>
                </a:cubicBezTo>
                <a:cubicBezTo>
                  <a:pt x="1844612" y="2616880"/>
                  <a:pt x="1856718" y="2614317"/>
                  <a:pt x="1859842" y="2611184"/>
                </a:cubicBezTo>
                <a:cubicBezTo>
                  <a:pt x="1866738" y="2604297"/>
                  <a:pt x="1857794" y="2578246"/>
                  <a:pt x="1849165" y="2580075"/>
                </a:cubicBezTo>
                <a:cubicBezTo>
                  <a:pt x="1845793" y="2580789"/>
                  <a:pt x="1833629" y="2583199"/>
                  <a:pt x="1822133" y="2585428"/>
                </a:cubicBezTo>
                <a:close/>
                <a:moveTo>
                  <a:pt x="2038445" y="2599516"/>
                </a:moveTo>
                <a:cubicBezTo>
                  <a:pt x="2038531" y="2606450"/>
                  <a:pt x="2043094" y="2618546"/>
                  <a:pt x="2048599" y="2626405"/>
                </a:cubicBezTo>
                <a:lnTo>
                  <a:pt x="2058600" y="2640692"/>
                </a:lnTo>
                <a:lnTo>
                  <a:pt x="2052571" y="2619261"/>
                </a:lnTo>
                <a:cubicBezTo>
                  <a:pt x="2049028" y="2606659"/>
                  <a:pt x="2050733" y="2597830"/>
                  <a:pt x="2056714" y="2597830"/>
                </a:cubicBezTo>
                <a:cubicBezTo>
                  <a:pt x="2062305" y="2597830"/>
                  <a:pt x="2066877" y="2604002"/>
                  <a:pt x="2066877" y="2611555"/>
                </a:cubicBezTo>
                <a:cubicBezTo>
                  <a:pt x="2066877" y="2619108"/>
                  <a:pt x="2071106" y="2627891"/>
                  <a:pt x="2076279" y="2631091"/>
                </a:cubicBezTo>
                <a:cubicBezTo>
                  <a:pt x="2082270" y="2634787"/>
                  <a:pt x="2082737" y="2628957"/>
                  <a:pt x="2077584" y="2614984"/>
                </a:cubicBezTo>
                <a:cubicBezTo>
                  <a:pt x="2068783" y="2591143"/>
                  <a:pt x="2038207" y="2579065"/>
                  <a:pt x="2038445" y="2599516"/>
                </a:cubicBezTo>
                <a:close/>
                <a:moveTo>
                  <a:pt x="1300058" y="2607440"/>
                </a:moveTo>
                <a:cubicBezTo>
                  <a:pt x="1296800" y="2612727"/>
                  <a:pt x="1297229" y="2626652"/>
                  <a:pt x="1301029" y="2638397"/>
                </a:cubicBezTo>
                <a:lnTo>
                  <a:pt x="1307945" y="2659742"/>
                </a:lnTo>
                <a:lnTo>
                  <a:pt x="1320270" y="2631167"/>
                </a:lnTo>
                <a:cubicBezTo>
                  <a:pt x="1327052" y="2615451"/>
                  <a:pt x="1332786" y="2608202"/>
                  <a:pt x="1333024" y="2615060"/>
                </a:cubicBezTo>
                <a:cubicBezTo>
                  <a:pt x="1333262" y="2621918"/>
                  <a:pt x="1338196" y="2624595"/>
                  <a:pt x="1343997" y="2621013"/>
                </a:cubicBezTo>
                <a:cubicBezTo>
                  <a:pt x="1351340" y="2616470"/>
                  <a:pt x="1350626" y="2612022"/>
                  <a:pt x="1341615" y="2606307"/>
                </a:cubicBezTo>
                <a:cubicBezTo>
                  <a:pt x="1324223" y="2595296"/>
                  <a:pt x="1307287" y="2595753"/>
                  <a:pt x="1300058" y="2607440"/>
                </a:cubicBezTo>
                <a:close/>
                <a:moveTo>
                  <a:pt x="1497921" y="2607593"/>
                </a:moveTo>
                <a:cubicBezTo>
                  <a:pt x="1483271" y="2613479"/>
                  <a:pt x="1478318" y="2621461"/>
                  <a:pt x="1482023" y="2633186"/>
                </a:cubicBezTo>
                <a:lnTo>
                  <a:pt x="1487405" y="2650217"/>
                </a:lnTo>
                <a:lnTo>
                  <a:pt x="1472346" y="2631729"/>
                </a:lnTo>
                <a:cubicBezTo>
                  <a:pt x="1456049" y="2611736"/>
                  <a:pt x="1451782" y="2622090"/>
                  <a:pt x="1466679" y="2645455"/>
                </a:cubicBezTo>
                <a:lnTo>
                  <a:pt x="1475785" y="2659742"/>
                </a:lnTo>
                <a:lnTo>
                  <a:pt x="1491806" y="2649760"/>
                </a:lnTo>
                <a:cubicBezTo>
                  <a:pt x="1504169" y="2642054"/>
                  <a:pt x="1530801" y="2595658"/>
                  <a:pt x="1521266" y="2598430"/>
                </a:cubicBezTo>
                <a:cubicBezTo>
                  <a:pt x="1520123" y="2598763"/>
                  <a:pt x="1509617" y="2602887"/>
                  <a:pt x="1497921" y="2607593"/>
                </a:cubicBezTo>
                <a:close/>
                <a:moveTo>
                  <a:pt x="1754877" y="2604154"/>
                </a:moveTo>
                <a:cubicBezTo>
                  <a:pt x="1748295" y="2606812"/>
                  <a:pt x="1745628" y="2613384"/>
                  <a:pt x="1748952" y="2618756"/>
                </a:cubicBezTo>
                <a:cubicBezTo>
                  <a:pt x="1752276" y="2624138"/>
                  <a:pt x="1749085" y="2632748"/>
                  <a:pt x="1741865" y="2637892"/>
                </a:cubicBezTo>
                <a:lnTo>
                  <a:pt x="1728740" y="2647255"/>
                </a:lnTo>
                <a:lnTo>
                  <a:pt x="1746190" y="2641587"/>
                </a:lnTo>
                <a:cubicBezTo>
                  <a:pt x="1755781" y="2638473"/>
                  <a:pt x="1767573" y="2635930"/>
                  <a:pt x="1772383" y="2635930"/>
                </a:cubicBezTo>
                <a:cubicBezTo>
                  <a:pt x="1777194" y="2635930"/>
                  <a:pt x="1781127" y="2627357"/>
                  <a:pt x="1781127" y="2616880"/>
                </a:cubicBezTo>
                <a:cubicBezTo>
                  <a:pt x="1781127" y="2597620"/>
                  <a:pt x="1776574" y="2595410"/>
                  <a:pt x="1754877" y="2604154"/>
                </a:cubicBezTo>
                <a:close/>
                <a:moveTo>
                  <a:pt x="3303346" y="2604335"/>
                </a:moveTo>
                <a:cubicBezTo>
                  <a:pt x="3310214" y="2607088"/>
                  <a:pt x="3318434" y="2606745"/>
                  <a:pt x="3321596" y="2603583"/>
                </a:cubicBezTo>
                <a:cubicBezTo>
                  <a:pt x="3324759" y="2600420"/>
                  <a:pt x="3319139" y="2598172"/>
                  <a:pt x="3309099" y="2598582"/>
                </a:cubicBezTo>
                <a:cubicBezTo>
                  <a:pt x="3298003" y="2599039"/>
                  <a:pt x="3295745" y="2601297"/>
                  <a:pt x="3303346" y="2604335"/>
                </a:cubicBezTo>
                <a:close/>
                <a:moveTo>
                  <a:pt x="2512171" y="2619070"/>
                </a:moveTo>
                <a:cubicBezTo>
                  <a:pt x="2497769" y="2623976"/>
                  <a:pt x="2485977" y="2634320"/>
                  <a:pt x="2485977" y="2642045"/>
                </a:cubicBezTo>
                <a:cubicBezTo>
                  <a:pt x="2485977" y="2649779"/>
                  <a:pt x="2482053" y="2653684"/>
                  <a:pt x="2477262" y="2650722"/>
                </a:cubicBezTo>
                <a:cubicBezTo>
                  <a:pt x="2472471" y="2647760"/>
                  <a:pt x="2466384" y="2650722"/>
                  <a:pt x="2463727" y="2657304"/>
                </a:cubicBezTo>
                <a:cubicBezTo>
                  <a:pt x="2461079" y="2663885"/>
                  <a:pt x="2458565" y="2659628"/>
                  <a:pt x="2458155" y="2647836"/>
                </a:cubicBezTo>
                <a:cubicBezTo>
                  <a:pt x="2457745" y="2636044"/>
                  <a:pt x="2453707" y="2626405"/>
                  <a:pt x="2449202" y="2626405"/>
                </a:cubicBezTo>
                <a:cubicBezTo>
                  <a:pt x="2444687" y="2626405"/>
                  <a:pt x="2442601" y="2638197"/>
                  <a:pt x="2444572" y="2652598"/>
                </a:cubicBezTo>
                <a:lnTo>
                  <a:pt x="2448144" y="2678792"/>
                </a:lnTo>
                <a:lnTo>
                  <a:pt x="2439505" y="2659742"/>
                </a:lnTo>
                <a:lnTo>
                  <a:pt x="2430875" y="2640692"/>
                </a:lnTo>
                <a:lnTo>
                  <a:pt x="2423913" y="2657770"/>
                </a:lnTo>
                <a:cubicBezTo>
                  <a:pt x="2413645" y="2682945"/>
                  <a:pt x="2422541" y="2686202"/>
                  <a:pt x="2466004" y="2673182"/>
                </a:cubicBezTo>
                <a:lnTo>
                  <a:pt x="2505027" y="2661485"/>
                </a:lnTo>
                <a:lnTo>
                  <a:pt x="2505027" y="2643388"/>
                </a:lnTo>
                <a:cubicBezTo>
                  <a:pt x="2505027" y="2633425"/>
                  <a:pt x="2509380" y="2627976"/>
                  <a:pt x="2514705" y="2631262"/>
                </a:cubicBezTo>
                <a:cubicBezTo>
                  <a:pt x="2520029" y="2634558"/>
                  <a:pt x="2521515" y="2641902"/>
                  <a:pt x="2518000" y="2647588"/>
                </a:cubicBezTo>
                <a:cubicBezTo>
                  <a:pt x="2514152" y="2653808"/>
                  <a:pt x="2516048" y="2655180"/>
                  <a:pt x="2522763" y="2651027"/>
                </a:cubicBezTo>
                <a:cubicBezTo>
                  <a:pt x="2528897" y="2647236"/>
                  <a:pt x="2531450" y="2640149"/>
                  <a:pt x="2528430" y="2635272"/>
                </a:cubicBezTo>
                <a:cubicBezTo>
                  <a:pt x="2525420" y="2630396"/>
                  <a:pt x="2527497" y="2626405"/>
                  <a:pt x="2533041" y="2626405"/>
                </a:cubicBezTo>
                <a:cubicBezTo>
                  <a:pt x="2538584" y="2626405"/>
                  <a:pt x="2543127" y="2631405"/>
                  <a:pt x="2543127" y="2637520"/>
                </a:cubicBezTo>
                <a:cubicBezTo>
                  <a:pt x="2543127" y="2643626"/>
                  <a:pt x="2545661" y="2646093"/>
                  <a:pt x="2548766" y="2642997"/>
                </a:cubicBezTo>
                <a:cubicBezTo>
                  <a:pt x="2551862" y="2639892"/>
                  <a:pt x="2550795" y="2631234"/>
                  <a:pt x="2546385" y="2623757"/>
                </a:cubicBezTo>
                <a:lnTo>
                  <a:pt x="2538365" y="2610145"/>
                </a:lnTo>
                <a:lnTo>
                  <a:pt x="2512171" y="2619070"/>
                </a:lnTo>
                <a:close/>
                <a:moveTo>
                  <a:pt x="1523952" y="2626967"/>
                </a:moveTo>
                <a:cubicBezTo>
                  <a:pt x="1523952" y="2632510"/>
                  <a:pt x="1528239" y="2634406"/>
                  <a:pt x="1533477" y="2631167"/>
                </a:cubicBezTo>
                <a:cubicBezTo>
                  <a:pt x="1538716" y="2627929"/>
                  <a:pt x="1543002" y="2623395"/>
                  <a:pt x="1543002" y="2621080"/>
                </a:cubicBezTo>
                <a:cubicBezTo>
                  <a:pt x="1543002" y="2618766"/>
                  <a:pt x="1538716" y="2616880"/>
                  <a:pt x="1533477" y="2616880"/>
                </a:cubicBezTo>
                <a:cubicBezTo>
                  <a:pt x="1528239" y="2616880"/>
                  <a:pt x="1523952" y="2621423"/>
                  <a:pt x="1523952" y="2626967"/>
                </a:cubicBezTo>
                <a:close/>
                <a:moveTo>
                  <a:pt x="1708375" y="2631167"/>
                </a:moveTo>
                <a:cubicBezTo>
                  <a:pt x="1711385" y="2639025"/>
                  <a:pt x="1709699" y="2645455"/>
                  <a:pt x="1704632" y="2645455"/>
                </a:cubicBezTo>
                <a:cubicBezTo>
                  <a:pt x="1699555" y="2645455"/>
                  <a:pt x="1695336" y="2640101"/>
                  <a:pt x="1695260" y="2633548"/>
                </a:cubicBezTo>
                <a:lnTo>
                  <a:pt x="1695107" y="2621642"/>
                </a:lnTo>
                <a:lnTo>
                  <a:pt x="1687049" y="2634358"/>
                </a:lnTo>
                <a:cubicBezTo>
                  <a:pt x="1682610" y="2641359"/>
                  <a:pt x="1675657" y="2647083"/>
                  <a:pt x="1671590" y="2647083"/>
                </a:cubicBezTo>
                <a:cubicBezTo>
                  <a:pt x="1667523" y="2647083"/>
                  <a:pt x="1660217" y="2641359"/>
                  <a:pt x="1655359" y="2634358"/>
                </a:cubicBezTo>
                <a:cubicBezTo>
                  <a:pt x="1649425" y="2625814"/>
                  <a:pt x="1648635" y="2629072"/>
                  <a:pt x="1652940" y="2644264"/>
                </a:cubicBezTo>
                <a:cubicBezTo>
                  <a:pt x="1657293" y="2659656"/>
                  <a:pt x="1655969" y="2664809"/>
                  <a:pt x="1648797" y="2660371"/>
                </a:cubicBezTo>
                <a:cubicBezTo>
                  <a:pt x="1642996" y="2656789"/>
                  <a:pt x="1638252" y="2658399"/>
                  <a:pt x="1638252" y="2663942"/>
                </a:cubicBezTo>
                <a:cubicBezTo>
                  <a:pt x="1638252" y="2679564"/>
                  <a:pt x="1657207" y="2675839"/>
                  <a:pt x="1663694" y="2658942"/>
                </a:cubicBezTo>
                <a:lnTo>
                  <a:pt x="1669475" y="2643854"/>
                </a:lnTo>
                <a:lnTo>
                  <a:pt x="1677534" y="2656561"/>
                </a:lnTo>
                <a:cubicBezTo>
                  <a:pt x="1682687" y="2664695"/>
                  <a:pt x="1685639" y="2665305"/>
                  <a:pt x="1685735" y="2658256"/>
                </a:cubicBezTo>
                <a:cubicBezTo>
                  <a:pt x="1685820" y="2651655"/>
                  <a:pt x="1694164" y="2649408"/>
                  <a:pt x="1706537" y="2652636"/>
                </a:cubicBezTo>
                <a:lnTo>
                  <a:pt x="1727187" y="2658037"/>
                </a:lnTo>
                <a:lnTo>
                  <a:pt x="1721358" y="2642835"/>
                </a:lnTo>
                <a:cubicBezTo>
                  <a:pt x="1718148" y="2634472"/>
                  <a:pt x="1720644" y="2625557"/>
                  <a:pt x="1726892" y="2623014"/>
                </a:cubicBezTo>
                <a:cubicBezTo>
                  <a:pt x="1733150" y="2620461"/>
                  <a:pt x="1730302" y="2618041"/>
                  <a:pt x="1720577" y="2617632"/>
                </a:cubicBezTo>
                <a:cubicBezTo>
                  <a:pt x="1708623" y="2617127"/>
                  <a:pt x="1704670" y="2621509"/>
                  <a:pt x="1708375" y="2631167"/>
                </a:cubicBezTo>
                <a:close/>
                <a:moveTo>
                  <a:pt x="1971627" y="2635367"/>
                </a:moveTo>
                <a:cubicBezTo>
                  <a:pt x="1971627" y="2654056"/>
                  <a:pt x="1987734" y="2670629"/>
                  <a:pt x="1996945" y="2661409"/>
                </a:cubicBezTo>
                <a:cubicBezTo>
                  <a:pt x="2004422" y="2653932"/>
                  <a:pt x="1990754" y="2616880"/>
                  <a:pt x="1980514" y="2616880"/>
                </a:cubicBezTo>
                <a:cubicBezTo>
                  <a:pt x="1975628" y="2616880"/>
                  <a:pt x="1971627" y="2625195"/>
                  <a:pt x="1971627" y="2635367"/>
                </a:cubicBezTo>
                <a:close/>
                <a:moveTo>
                  <a:pt x="1421559" y="2638673"/>
                </a:moveTo>
                <a:cubicBezTo>
                  <a:pt x="1409767" y="2644007"/>
                  <a:pt x="1400061" y="2655208"/>
                  <a:pt x="1399985" y="2663581"/>
                </a:cubicBezTo>
                <a:lnTo>
                  <a:pt x="1399832" y="2678792"/>
                </a:lnTo>
                <a:lnTo>
                  <a:pt x="1390602" y="2664505"/>
                </a:lnTo>
                <a:lnTo>
                  <a:pt x="1381373" y="2650217"/>
                </a:lnTo>
                <a:lnTo>
                  <a:pt x="1381220" y="2666886"/>
                </a:lnTo>
                <a:cubicBezTo>
                  <a:pt x="1381135" y="2677535"/>
                  <a:pt x="1388326" y="2683555"/>
                  <a:pt x="1401147" y="2683555"/>
                </a:cubicBezTo>
                <a:cubicBezTo>
                  <a:pt x="1415072" y="2683555"/>
                  <a:pt x="1419539" y="2679183"/>
                  <a:pt x="1415729" y="2669267"/>
                </a:cubicBezTo>
                <a:cubicBezTo>
                  <a:pt x="1412720" y="2661409"/>
                  <a:pt x="1414043" y="2654980"/>
                  <a:pt x="1418682" y="2654980"/>
                </a:cubicBezTo>
                <a:cubicBezTo>
                  <a:pt x="1423321" y="2654980"/>
                  <a:pt x="1429274" y="2660342"/>
                  <a:pt x="1431922" y="2666886"/>
                </a:cubicBezTo>
                <a:cubicBezTo>
                  <a:pt x="1434560" y="2673439"/>
                  <a:pt x="1437132" y="2670220"/>
                  <a:pt x="1437618" y="2659742"/>
                </a:cubicBezTo>
                <a:lnTo>
                  <a:pt x="1438523" y="2640692"/>
                </a:lnTo>
                <a:lnTo>
                  <a:pt x="1447752" y="2654980"/>
                </a:lnTo>
                <a:cubicBezTo>
                  <a:pt x="1452829" y="2662838"/>
                  <a:pt x="1456982" y="2664981"/>
                  <a:pt x="1456982" y="2659742"/>
                </a:cubicBezTo>
                <a:cubicBezTo>
                  <a:pt x="1456982" y="2654503"/>
                  <a:pt x="1453839" y="2645445"/>
                  <a:pt x="1449991" y="2639606"/>
                </a:cubicBezTo>
                <a:lnTo>
                  <a:pt x="1442990" y="2628986"/>
                </a:lnTo>
                <a:lnTo>
                  <a:pt x="1421559" y="2638673"/>
                </a:lnTo>
                <a:close/>
                <a:moveTo>
                  <a:pt x="1949406" y="2632758"/>
                </a:moveTo>
                <a:cubicBezTo>
                  <a:pt x="1940605" y="2641559"/>
                  <a:pt x="1941424" y="2664505"/>
                  <a:pt x="1950539" y="2664505"/>
                </a:cubicBezTo>
                <a:cubicBezTo>
                  <a:pt x="1954654" y="2664505"/>
                  <a:pt x="1958016" y="2655932"/>
                  <a:pt x="1958016" y="2645455"/>
                </a:cubicBezTo>
                <a:cubicBezTo>
                  <a:pt x="1958016" y="2623976"/>
                  <a:pt x="1958083" y="2624071"/>
                  <a:pt x="1949406" y="2632758"/>
                </a:cubicBezTo>
                <a:close/>
                <a:moveTo>
                  <a:pt x="1610887" y="2648760"/>
                </a:moveTo>
                <a:cubicBezTo>
                  <a:pt x="1603505" y="2657656"/>
                  <a:pt x="1602743" y="2669543"/>
                  <a:pt x="1608573" y="2684707"/>
                </a:cubicBezTo>
                <a:lnTo>
                  <a:pt x="1617297" y="2707367"/>
                </a:lnTo>
                <a:lnTo>
                  <a:pt x="1624727" y="2688889"/>
                </a:lnTo>
                <a:cubicBezTo>
                  <a:pt x="1629613" y="2676735"/>
                  <a:pt x="1627937" y="2669000"/>
                  <a:pt x="1619841" y="2666305"/>
                </a:cubicBezTo>
                <a:lnTo>
                  <a:pt x="1607525" y="2662200"/>
                </a:lnTo>
                <a:lnTo>
                  <a:pt x="1620231" y="2654341"/>
                </a:lnTo>
                <a:cubicBezTo>
                  <a:pt x="1627223" y="2650026"/>
                  <a:pt x="1630461" y="2644007"/>
                  <a:pt x="1627432" y="2640978"/>
                </a:cubicBezTo>
                <a:cubicBezTo>
                  <a:pt x="1624393" y="2637949"/>
                  <a:pt x="1616955" y="2641454"/>
                  <a:pt x="1610887" y="2648760"/>
                </a:cubicBezTo>
                <a:close/>
                <a:moveTo>
                  <a:pt x="1907962" y="2651998"/>
                </a:moveTo>
                <a:cubicBezTo>
                  <a:pt x="1904448" y="2661495"/>
                  <a:pt x="1896980" y="2672887"/>
                  <a:pt x="1891360" y="2677306"/>
                </a:cubicBezTo>
                <a:cubicBezTo>
                  <a:pt x="1885293" y="2682078"/>
                  <a:pt x="1888236" y="2683050"/>
                  <a:pt x="1898590" y="2679687"/>
                </a:cubicBezTo>
                <a:cubicBezTo>
                  <a:pt x="1908181" y="2676573"/>
                  <a:pt x="1919973" y="2674030"/>
                  <a:pt x="1924783" y="2674030"/>
                </a:cubicBezTo>
                <a:cubicBezTo>
                  <a:pt x="1936595" y="2674030"/>
                  <a:pt x="1935937" y="2648064"/>
                  <a:pt x="1923936" y="2640654"/>
                </a:cubicBezTo>
                <a:cubicBezTo>
                  <a:pt x="1918659" y="2637387"/>
                  <a:pt x="1911468" y="2642492"/>
                  <a:pt x="1907962" y="2651998"/>
                </a:cubicBezTo>
                <a:close/>
                <a:moveTo>
                  <a:pt x="2190702" y="2648093"/>
                </a:moveTo>
                <a:cubicBezTo>
                  <a:pt x="2167128" y="2653522"/>
                  <a:pt x="2146668" y="2658818"/>
                  <a:pt x="2145230" y="2659866"/>
                </a:cubicBezTo>
                <a:cubicBezTo>
                  <a:pt x="2139658" y="2663952"/>
                  <a:pt x="2155098" y="2693080"/>
                  <a:pt x="2162851" y="2693080"/>
                </a:cubicBezTo>
                <a:cubicBezTo>
                  <a:pt x="2167357" y="2693080"/>
                  <a:pt x="2168242" y="2685574"/>
                  <a:pt x="2164804" y="2676411"/>
                </a:cubicBezTo>
                <a:lnTo>
                  <a:pt x="2158565" y="2659742"/>
                </a:lnTo>
                <a:lnTo>
                  <a:pt x="2173834" y="2672153"/>
                </a:lnTo>
                <a:lnTo>
                  <a:pt x="2189112" y="2684564"/>
                </a:lnTo>
                <a:lnTo>
                  <a:pt x="2193560" y="2667391"/>
                </a:lnTo>
                <a:lnTo>
                  <a:pt x="2198018" y="2650217"/>
                </a:lnTo>
                <a:lnTo>
                  <a:pt x="2199123" y="2666886"/>
                </a:lnTo>
                <a:cubicBezTo>
                  <a:pt x="2200342" y="2685326"/>
                  <a:pt x="2201799" y="2686012"/>
                  <a:pt x="2222659" y="2678001"/>
                </a:cubicBezTo>
                <a:cubicBezTo>
                  <a:pt x="2231469" y="2674620"/>
                  <a:pt x="2234803" y="2666248"/>
                  <a:pt x="2231184" y="2656570"/>
                </a:cubicBezTo>
                <a:lnTo>
                  <a:pt x="2225240" y="2640692"/>
                </a:lnTo>
                <a:lnTo>
                  <a:pt x="2241528" y="2653941"/>
                </a:lnTo>
                <a:lnTo>
                  <a:pt x="2257816" y="2667200"/>
                </a:lnTo>
                <a:lnTo>
                  <a:pt x="2251815" y="2651560"/>
                </a:lnTo>
                <a:cubicBezTo>
                  <a:pt x="2248510" y="2642968"/>
                  <a:pt x="2243061" y="2636444"/>
                  <a:pt x="2239690" y="2637073"/>
                </a:cubicBezTo>
                <a:cubicBezTo>
                  <a:pt x="2236318" y="2637701"/>
                  <a:pt x="2214277" y="2642664"/>
                  <a:pt x="2190702" y="2648093"/>
                </a:cubicBezTo>
                <a:close/>
                <a:moveTo>
                  <a:pt x="1869653" y="2664352"/>
                </a:moveTo>
                <a:lnTo>
                  <a:pt x="1864214" y="2685164"/>
                </a:lnTo>
                <a:lnTo>
                  <a:pt x="1856527" y="2672725"/>
                </a:lnTo>
                <a:cubicBezTo>
                  <a:pt x="1852298" y="2665886"/>
                  <a:pt x="1846698" y="2662438"/>
                  <a:pt x="1844078" y="2665057"/>
                </a:cubicBezTo>
                <a:cubicBezTo>
                  <a:pt x="1841459" y="2667677"/>
                  <a:pt x="1843173" y="2676068"/>
                  <a:pt x="1847898" y="2683707"/>
                </a:cubicBezTo>
                <a:lnTo>
                  <a:pt x="1856470" y="2697585"/>
                </a:lnTo>
                <a:lnTo>
                  <a:pt x="1875854" y="2676782"/>
                </a:lnTo>
                <a:cubicBezTo>
                  <a:pt x="1888150" y="2663590"/>
                  <a:pt x="1891551" y="2653713"/>
                  <a:pt x="1885169" y="2649760"/>
                </a:cubicBezTo>
                <a:cubicBezTo>
                  <a:pt x="1879625" y="2646340"/>
                  <a:pt x="1872644" y="2652903"/>
                  <a:pt x="1869653" y="2664352"/>
                </a:cubicBezTo>
                <a:close/>
                <a:moveTo>
                  <a:pt x="2371677" y="2654980"/>
                </a:moveTo>
                <a:lnTo>
                  <a:pt x="2357390" y="2664209"/>
                </a:lnTo>
                <a:lnTo>
                  <a:pt x="2374059" y="2664362"/>
                </a:lnTo>
                <a:cubicBezTo>
                  <a:pt x="2383222" y="2664438"/>
                  <a:pt x="2390727" y="2670934"/>
                  <a:pt x="2390727" y="2678792"/>
                </a:cubicBezTo>
                <a:cubicBezTo>
                  <a:pt x="2390727" y="2686650"/>
                  <a:pt x="2393937" y="2693080"/>
                  <a:pt x="2397871" y="2693080"/>
                </a:cubicBezTo>
                <a:cubicBezTo>
                  <a:pt x="2401805" y="2693080"/>
                  <a:pt x="2405015" y="2682364"/>
                  <a:pt x="2405015" y="2669267"/>
                </a:cubicBezTo>
                <a:cubicBezTo>
                  <a:pt x="2405015" y="2644064"/>
                  <a:pt x="2395128" y="2639825"/>
                  <a:pt x="2371677" y="2654980"/>
                </a:cubicBezTo>
                <a:close/>
                <a:moveTo>
                  <a:pt x="1577931" y="2661333"/>
                </a:moveTo>
                <a:cubicBezTo>
                  <a:pt x="1565519" y="2673734"/>
                  <a:pt x="1571835" y="2693080"/>
                  <a:pt x="1588246" y="2692937"/>
                </a:cubicBezTo>
                <a:lnTo>
                  <a:pt x="1604915" y="2692784"/>
                </a:lnTo>
                <a:lnTo>
                  <a:pt x="1591790" y="2684469"/>
                </a:lnTo>
                <a:cubicBezTo>
                  <a:pt x="1584569" y="2679897"/>
                  <a:pt x="1581607" y="2671391"/>
                  <a:pt x="1585208" y="2665571"/>
                </a:cubicBezTo>
                <a:cubicBezTo>
                  <a:pt x="1592409" y="2653922"/>
                  <a:pt x="1587941" y="2651322"/>
                  <a:pt x="1577931" y="2661333"/>
                </a:cubicBezTo>
                <a:close/>
                <a:moveTo>
                  <a:pt x="1547251" y="2674858"/>
                </a:moveTo>
                <a:cubicBezTo>
                  <a:pt x="1543736" y="2680554"/>
                  <a:pt x="1545403" y="2689765"/>
                  <a:pt x="1550965" y="2695327"/>
                </a:cubicBezTo>
                <a:lnTo>
                  <a:pt x="1561081" y="2705443"/>
                </a:lnTo>
                <a:lnTo>
                  <a:pt x="1559538" y="2684974"/>
                </a:lnTo>
                <a:cubicBezTo>
                  <a:pt x="1557785" y="2661676"/>
                  <a:pt x="1556204" y="2660371"/>
                  <a:pt x="1547251" y="2674858"/>
                </a:cubicBezTo>
                <a:close/>
                <a:moveTo>
                  <a:pt x="1800177" y="2682992"/>
                </a:moveTo>
                <a:cubicBezTo>
                  <a:pt x="1800177" y="2693165"/>
                  <a:pt x="1804921" y="2704414"/>
                  <a:pt x="1810722" y="2707996"/>
                </a:cubicBezTo>
                <a:cubicBezTo>
                  <a:pt x="1817884" y="2712425"/>
                  <a:pt x="1819256" y="2707253"/>
                  <a:pt x="1814989" y="2691889"/>
                </a:cubicBezTo>
                <a:lnTo>
                  <a:pt x="1808712" y="2669267"/>
                </a:lnTo>
                <a:lnTo>
                  <a:pt x="1823495" y="2687755"/>
                </a:lnTo>
                <a:cubicBezTo>
                  <a:pt x="1831629" y="2697928"/>
                  <a:pt x="1838277" y="2701995"/>
                  <a:pt x="1838277" y="2696804"/>
                </a:cubicBezTo>
                <a:cubicBezTo>
                  <a:pt x="1838277" y="2685479"/>
                  <a:pt x="1818485" y="2664505"/>
                  <a:pt x="1807797" y="2664505"/>
                </a:cubicBezTo>
                <a:cubicBezTo>
                  <a:pt x="1803606" y="2664505"/>
                  <a:pt x="1800177" y="2672820"/>
                  <a:pt x="1800177" y="2682992"/>
                </a:cubicBezTo>
                <a:close/>
                <a:moveTo>
                  <a:pt x="1335462" y="2697433"/>
                </a:moveTo>
                <a:cubicBezTo>
                  <a:pt x="1349407" y="2724322"/>
                  <a:pt x="1349435" y="2724331"/>
                  <a:pt x="1355979" y="2707281"/>
                </a:cubicBezTo>
                <a:cubicBezTo>
                  <a:pt x="1359360" y="2698480"/>
                  <a:pt x="1357846" y="2694537"/>
                  <a:pt x="1352398" y="2697909"/>
                </a:cubicBezTo>
                <a:cubicBezTo>
                  <a:pt x="1347216" y="2701109"/>
                  <a:pt x="1342977" y="2699547"/>
                  <a:pt x="1342977" y="2694432"/>
                </a:cubicBezTo>
                <a:cubicBezTo>
                  <a:pt x="1342977" y="2689327"/>
                  <a:pt x="1348340" y="2683078"/>
                  <a:pt x="1354884" y="2680554"/>
                </a:cubicBezTo>
                <a:cubicBezTo>
                  <a:pt x="1361437" y="2678030"/>
                  <a:pt x="1357474" y="2676420"/>
                  <a:pt x="1346083" y="2676973"/>
                </a:cubicBezTo>
                <a:lnTo>
                  <a:pt x="1325366" y="2677973"/>
                </a:lnTo>
                <a:lnTo>
                  <a:pt x="1335462" y="2697433"/>
                </a:lnTo>
                <a:close/>
                <a:moveTo>
                  <a:pt x="1520314" y="2681726"/>
                </a:moveTo>
                <a:cubicBezTo>
                  <a:pt x="1516513" y="2687888"/>
                  <a:pt x="1517323" y="2699947"/>
                  <a:pt x="1522114" y="2708510"/>
                </a:cubicBezTo>
                <a:cubicBezTo>
                  <a:pt x="1533354" y="2728589"/>
                  <a:pt x="1542698" y="2713101"/>
                  <a:pt x="1533925" y="2688946"/>
                </a:cubicBezTo>
                <a:cubicBezTo>
                  <a:pt x="1529382" y="2676430"/>
                  <a:pt x="1525019" y="2674115"/>
                  <a:pt x="1520314" y="2681726"/>
                </a:cubicBezTo>
                <a:close/>
                <a:moveTo>
                  <a:pt x="2071059" y="2686574"/>
                </a:moveTo>
                <a:cubicBezTo>
                  <a:pt x="2063029" y="2707281"/>
                  <a:pt x="2076564" y="2723807"/>
                  <a:pt x="2093147" y="2713549"/>
                </a:cubicBezTo>
                <a:lnTo>
                  <a:pt x="2104977" y="2706243"/>
                </a:lnTo>
                <a:lnTo>
                  <a:pt x="2091366" y="2687755"/>
                </a:lnTo>
                <a:lnTo>
                  <a:pt x="2077765" y="2669267"/>
                </a:lnTo>
                <a:lnTo>
                  <a:pt x="2071059" y="2686574"/>
                </a:lnTo>
                <a:close/>
                <a:moveTo>
                  <a:pt x="3309842" y="2690698"/>
                </a:moveTo>
                <a:cubicBezTo>
                  <a:pt x="3313557" y="2699861"/>
                  <a:pt x="3320977" y="2719483"/>
                  <a:pt x="3326340" y="2734285"/>
                </a:cubicBezTo>
                <a:cubicBezTo>
                  <a:pt x="3332331" y="2750858"/>
                  <a:pt x="3339465" y="2757802"/>
                  <a:pt x="3344923" y="2752344"/>
                </a:cubicBezTo>
                <a:cubicBezTo>
                  <a:pt x="3354924" y="2742343"/>
                  <a:pt x="3326092" y="2674030"/>
                  <a:pt x="3311871" y="2674030"/>
                </a:cubicBezTo>
                <a:cubicBezTo>
                  <a:pt x="3307042" y="2674030"/>
                  <a:pt x="3306128" y="2681535"/>
                  <a:pt x="3309842" y="2690698"/>
                </a:cubicBezTo>
                <a:close/>
                <a:moveTo>
                  <a:pt x="2038445" y="2690698"/>
                </a:moveTo>
                <a:cubicBezTo>
                  <a:pt x="2038531" y="2694632"/>
                  <a:pt x="2042751" y="2704271"/>
                  <a:pt x="2047827" y="2712130"/>
                </a:cubicBezTo>
                <a:lnTo>
                  <a:pt x="2057057" y="2726417"/>
                </a:lnTo>
                <a:lnTo>
                  <a:pt x="2057210" y="2704986"/>
                </a:lnTo>
                <a:cubicBezTo>
                  <a:pt x="2057286" y="2693194"/>
                  <a:pt x="2053066" y="2683555"/>
                  <a:pt x="2047827" y="2683555"/>
                </a:cubicBezTo>
                <a:cubicBezTo>
                  <a:pt x="2042589" y="2683555"/>
                  <a:pt x="2038369" y="2686765"/>
                  <a:pt x="2038445" y="2690698"/>
                </a:cubicBezTo>
                <a:close/>
                <a:moveTo>
                  <a:pt x="1743170" y="2700223"/>
                </a:moveTo>
                <a:cubicBezTo>
                  <a:pt x="1743256" y="2704157"/>
                  <a:pt x="1747476" y="2713796"/>
                  <a:pt x="1752552" y="2721655"/>
                </a:cubicBezTo>
                <a:lnTo>
                  <a:pt x="1761782" y="2735942"/>
                </a:lnTo>
                <a:lnTo>
                  <a:pt x="1761935" y="2714511"/>
                </a:lnTo>
                <a:cubicBezTo>
                  <a:pt x="1762011" y="2702719"/>
                  <a:pt x="1757791" y="2693080"/>
                  <a:pt x="1752552" y="2693080"/>
                </a:cubicBezTo>
                <a:cubicBezTo>
                  <a:pt x="1747314" y="2693080"/>
                  <a:pt x="1743094" y="2696290"/>
                  <a:pt x="1743170" y="2700223"/>
                </a:cubicBezTo>
                <a:close/>
                <a:moveTo>
                  <a:pt x="2263435" y="2707424"/>
                </a:moveTo>
                <a:cubicBezTo>
                  <a:pt x="2260435" y="2715254"/>
                  <a:pt x="2251415" y="2721655"/>
                  <a:pt x="2243385" y="2721655"/>
                </a:cubicBezTo>
                <a:cubicBezTo>
                  <a:pt x="2226307" y="2721655"/>
                  <a:pt x="2225088" y="2730370"/>
                  <a:pt x="2239375" y="2750230"/>
                </a:cubicBezTo>
                <a:lnTo>
                  <a:pt x="2249653" y="2764517"/>
                </a:lnTo>
                <a:lnTo>
                  <a:pt x="2244290" y="2747848"/>
                </a:lnTo>
                <a:cubicBezTo>
                  <a:pt x="2241337" y="2738685"/>
                  <a:pt x="2242718" y="2731180"/>
                  <a:pt x="2247357" y="2731180"/>
                </a:cubicBezTo>
                <a:cubicBezTo>
                  <a:pt x="2251996" y="2731180"/>
                  <a:pt x="2257301" y="2735713"/>
                  <a:pt x="2259149" y="2741248"/>
                </a:cubicBezTo>
                <a:cubicBezTo>
                  <a:pt x="2265388" y="2759974"/>
                  <a:pt x="2293620" y="2740409"/>
                  <a:pt x="2288515" y="2720892"/>
                </a:cubicBezTo>
                <a:cubicBezTo>
                  <a:pt x="2282047" y="2696185"/>
                  <a:pt x="2270198" y="2689812"/>
                  <a:pt x="2263435" y="2707424"/>
                </a:cubicBezTo>
                <a:close/>
                <a:moveTo>
                  <a:pt x="1476470" y="2713949"/>
                </a:moveTo>
                <a:cubicBezTo>
                  <a:pt x="1476270" y="2736209"/>
                  <a:pt x="1490977" y="2743200"/>
                  <a:pt x="1504283" y="2727160"/>
                </a:cubicBezTo>
                <a:cubicBezTo>
                  <a:pt x="1511865" y="2718035"/>
                  <a:pt x="1512199" y="2711882"/>
                  <a:pt x="1505369" y="2707653"/>
                </a:cubicBezTo>
                <a:cubicBezTo>
                  <a:pt x="1499873" y="2704262"/>
                  <a:pt x="1495311" y="2707091"/>
                  <a:pt x="1495235" y="2713949"/>
                </a:cubicBezTo>
                <a:lnTo>
                  <a:pt x="1495082" y="2726417"/>
                </a:lnTo>
                <a:lnTo>
                  <a:pt x="1485852" y="2712130"/>
                </a:lnTo>
                <a:lnTo>
                  <a:pt x="1476623" y="2697842"/>
                </a:lnTo>
                <a:lnTo>
                  <a:pt x="1476470" y="2713949"/>
                </a:lnTo>
                <a:close/>
                <a:moveTo>
                  <a:pt x="1719844" y="2713149"/>
                </a:moveTo>
                <a:cubicBezTo>
                  <a:pt x="1724235" y="2720245"/>
                  <a:pt x="1719739" y="2721597"/>
                  <a:pt x="1706118" y="2717273"/>
                </a:cubicBezTo>
                <a:cubicBezTo>
                  <a:pt x="1677848" y="2708301"/>
                  <a:pt x="1647530" y="2719454"/>
                  <a:pt x="1654045" y="2736428"/>
                </a:cubicBezTo>
                <a:cubicBezTo>
                  <a:pt x="1661027" y="2754621"/>
                  <a:pt x="1685877" y="2754240"/>
                  <a:pt x="1685877" y="2735942"/>
                </a:cubicBezTo>
                <a:cubicBezTo>
                  <a:pt x="1685877" y="2719673"/>
                  <a:pt x="1701613" y="2716483"/>
                  <a:pt x="1706699" y="2731723"/>
                </a:cubicBezTo>
                <a:cubicBezTo>
                  <a:pt x="1708547" y="2737266"/>
                  <a:pt x="1717205" y="2739047"/>
                  <a:pt x="1725940" y="2735694"/>
                </a:cubicBezTo>
                <a:cubicBezTo>
                  <a:pt x="1742018" y="2729532"/>
                  <a:pt x="1739132" y="2702605"/>
                  <a:pt x="1722396" y="2702605"/>
                </a:cubicBezTo>
                <a:cubicBezTo>
                  <a:pt x="1717405" y="2702605"/>
                  <a:pt x="1716262" y="2707348"/>
                  <a:pt x="1719844" y="2713149"/>
                </a:cubicBezTo>
                <a:close/>
                <a:moveTo>
                  <a:pt x="1943052" y="2731180"/>
                </a:moveTo>
                <a:cubicBezTo>
                  <a:pt x="1943052" y="2754640"/>
                  <a:pt x="1959102" y="2756383"/>
                  <a:pt x="1965065" y="2733561"/>
                </a:cubicBezTo>
                <a:lnTo>
                  <a:pt x="1969418" y="2716892"/>
                </a:lnTo>
                <a:lnTo>
                  <a:pt x="1970523" y="2733561"/>
                </a:lnTo>
                <a:cubicBezTo>
                  <a:pt x="1971132" y="2742724"/>
                  <a:pt x="1976371" y="2750230"/>
                  <a:pt x="1982172" y="2750230"/>
                </a:cubicBezTo>
                <a:cubicBezTo>
                  <a:pt x="1987972" y="2750230"/>
                  <a:pt x="1990116" y="2743448"/>
                  <a:pt x="1986934" y="2735161"/>
                </a:cubicBezTo>
                <a:cubicBezTo>
                  <a:pt x="1983753" y="2726874"/>
                  <a:pt x="1981152" y="2718302"/>
                  <a:pt x="1981152" y="2716111"/>
                </a:cubicBezTo>
                <a:cubicBezTo>
                  <a:pt x="1981152" y="2713920"/>
                  <a:pt x="1972580" y="2712130"/>
                  <a:pt x="1962102" y="2712130"/>
                </a:cubicBezTo>
                <a:cubicBezTo>
                  <a:pt x="1949406" y="2712130"/>
                  <a:pt x="1943052" y="2718483"/>
                  <a:pt x="1943052" y="2731180"/>
                </a:cubicBezTo>
                <a:close/>
                <a:moveTo>
                  <a:pt x="1421387" y="2740705"/>
                </a:moveTo>
                <a:cubicBezTo>
                  <a:pt x="1427931" y="2751182"/>
                  <a:pt x="1436580" y="2759755"/>
                  <a:pt x="1440599" y="2759755"/>
                </a:cubicBezTo>
                <a:cubicBezTo>
                  <a:pt x="1444619" y="2759755"/>
                  <a:pt x="1442561" y="2751182"/>
                  <a:pt x="1436018" y="2740705"/>
                </a:cubicBezTo>
                <a:cubicBezTo>
                  <a:pt x="1429474" y="2730227"/>
                  <a:pt x="1420825" y="2721655"/>
                  <a:pt x="1416806" y="2721655"/>
                </a:cubicBezTo>
                <a:cubicBezTo>
                  <a:pt x="1412786" y="2721655"/>
                  <a:pt x="1414843" y="2730227"/>
                  <a:pt x="1421387" y="2740705"/>
                </a:cubicBezTo>
                <a:close/>
                <a:moveTo>
                  <a:pt x="1914477" y="2737104"/>
                </a:moveTo>
                <a:lnTo>
                  <a:pt x="1914477" y="2752563"/>
                </a:lnTo>
                <a:lnTo>
                  <a:pt x="1898409" y="2739485"/>
                </a:lnTo>
                <a:lnTo>
                  <a:pt x="1882340" y="2726417"/>
                </a:lnTo>
                <a:lnTo>
                  <a:pt x="1889103" y="2744429"/>
                </a:lnTo>
                <a:lnTo>
                  <a:pt x="1895866" y="2762450"/>
                </a:lnTo>
                <a:lnTo>
                  <a:pt x="1881359" y="2750410"/>
                </a:lnTo>
                <a:lnTo>
                  <a:pt x="1866852" y="2738371"/>
                </a:lnTo>
                <a:lnTo>
                  <a:pt x="1866252" y="2756211"/>
                </a:lnTo>
                <a:lnTo>
                  <a:pt x="1865643" y="2774042"/>
                </a:lnTo>
                <a:lnTo>
                  <a:pt x="1857032" y="2752611"/>
                </a:lnTo>
                <a:cubicBezTo>
                  <a:pt x="1852289" y="2740819"/>
                  <a:pt x="1846136" y="2731180"/>
                  <a:pt x="1843345" y="2731180"/>
                </a:cubicBezTo>
                <a:cubicBezTo>
                  <a:pt x="1835887" y="2731180"/>
                  <a:pt x="1837449" y="2753230"/>
                  <a:pt x="1845831" y="2766422"/>
                </a:cubicBezTo>
                <a:lnTo>
                  <a:pt x="1853098" y="2777852"/>
                </a:lnTo>
                <a:lnTo>
                  <a:pt x="1893313" y="2767641"/>
                </a:lnTo>
                <a:lnTo>
                  <a:pt x="1933527" y="2757440"/>
                </a:lnTo>
                <a:lnTo>
                  <a:pt x="1933527" y="2739543"/>
                </a:lnTo>
                <a:cubicBezTo>
                  <a:pt x="1933527" y="2729703"/>
                  <a:pt x="1929241" y="2721655"/>
                  <a:pt x="1924002" y="2721655"/>
                </a:cubicBezTo>
                <a:cubicBezTo>
                  <a:pt x="1918764" y="2721655"/>
                  <a:pt x="1914477" y="2728608"/>
                  <a:pt x="1914477" y="2737104"/>
                </a:cubicBezTo>
                <a:close/>
                <a:moveTo>
                  <a:pt x="2195532" y="2732504"/>
                </a:moveTo>
                <a:cubicBezTo>
                  <a:pt x="2191827" y="2742048"/>
                  <a:pt x="2182549" y="2746315"/>
                  <a:pt x="2171681" y="2743476"/>
                </a:cubicBezTo>
                <a:lnTo>
                  <a:pt x="2153898" y="2738819"/>
                </a:lnTo>
                <a:lnTo>
                  <a:pt x="2159680" y="2760945"/>
                </a:lnTo>
                <a:cubicBezTo>
                  <a:pt x="2162861" y="2773118"/>
                  <a:pt x="2167004" y="2778452"/>
                  <a:pt x="2168890" y="2772804"/>
                </a:cubicBezTo>
                <a:cubicBezTo>
                  <a:pt x="2170776" y="2767146"/>
                  <a:pt x="2182378" y="2764450"/>
                  <a:pt x="2194684" y="2766803"/>
                </a:cubicBezTo>
                <a:cubicBezTo>
                  <a:pt x="2223116" y="2772232"/>
                  <a:pt x="2232012" y="2758221"/>
                  <a:pt x="2214886" y="2734961"/>
                </a:cubicBezTo>
                <a:lnTo>
                  <a:pt x="2201590" y="2716892"/>
                </a:lnTo>
                <a:lnTo>
                  <a:pt x="2195532" y="2732504"/>
                </a:lnTo>
                <a:close/>
                <a:moveTo>
                  <a:pt x="1571577" y="2738590"/>
                </a:moveTo>
                <a:cubicBezTo>
                  <a:pt x="1571577" y="2742667"/>
                  <a:pt x="1580150" y="2753335"/>
                  <a:pt x="1590627" y="2762307"/>
                </a:cubicBezTo>
                <a:cubicBezTo>
                  <a:pt x="1601105" y="2771280"/>
                  <a:pt x="1609677" y="2774242"/>
                  <a:pt x="1609677" y="2768889"/>
                </a:cubicBezTo>
                <a:cubicBezTo>
                  <a:pt x="1609677" y="2763536"/>
                  <a:pt x="1603277" y="2756697"/>
                  <a:pt x="1595447" y="2753697"/>
                </a:cubicBezTo>
                <a:cubicBezTo>
                  <a:pt x="1587618" y="2750687"/>
                  <a:pt x="1583579" y="2744400"/>
                  <a:pt x="1586484" y="2739704"/>
                </a:cubicBezTo>
                <a:cubicBezTo>
                  <a:pt x="1589380" y="2735018"/>
                  <a:pt x="1587208" y="2731180"/>
                  <a:pt x="1581664" y="2731180"/>
                </a:cubicBezTo>
                <a:cubicBezTo>
                  <a:pt x="1576121" y="2731180"/>
                  <a:pt x="1571577" y="2734513"/>
                  <a:pt x="1571577" y="2738590"/>
                </a:cubicBezTo>
                <a:close/>
                <a:moveTo>
                  <a:pt x="1395365" y="2759755"/>
                </a:moveTo>
                <a:cubicBezTo>
                  <a:pt x="1392041" y="2770232"/>
                  <a:pt x="1384611" y="2778805"/>
                  <a:pt x="1378849" y="2778805"/>
                </a:cubicBezTo>
                <a:cubicBezTo>
                  <a:pt x="1373086" y="2778805"/>
                  <a:pt x="1370867" y="2781291"/>
                  <a:pt x="1373915" y="2784339"/>
                </a:cubicBezTo>
                <a:cubicBezTo>
                  <a:pt x="1383011" y="2793435"/>
                  <a:pt x="1419177" y="2769718"/>
                  <a:pt x="1419177" y="2754659"/>
                </a:cubicBezTo>
                <a:cubicBezTo>
                  <a:pt x="1419177" y="2734094"/>
                  <a:pt x="1402366" y="2737695"/>
                  <a:pt x="1395365" y="2759755"/>
                </a:cubicBezTo>
                <a:close/>
                <a:moveTo>
                  <a:pt x="1819370" y="2761574"/>
                </a:moveTo>
                <a:cubicBezTo>
                  <a:pt x="1819294" y="2770432"/>
                  <a:pt x="1823514" y="2780329"/>
                  <a:pt x="1828752" y="2783567"/>
                </a:cubicBezTo>
                <a:cubicBezTo>
                  <a:pt x="1840811" y="2791016"/>
                  <a:pt x="1840811" y="2778405"/>
                  <a:pt x="1828752" y="2759755"/>
                </a:cubicBezTo>
                <a:lnTo>
                  <a:pt x="1819523" y="2745467"/>
                </a:lnTo>
                <a:lnTo>
                  <a:pt x="1819370" y="2761574"/>
                </a:lnTo>
                <a:close/>
                <a:moveTo>
                  <a:pt x="2085927" y="2761774"/>
                </a:moveTo>
                <a:cubicBezTo>
                  <a:pt x="2072831" y="2767460"/>
                  <a:pt x="2056362" y="2773299"/>
                  <a:pt x="2049332" y="2774747"/>
                </a:cubicBezTo>
                <a:cubicBezTo>
                  <a:pt x="2031035" y="2778509"/>
                  <a:pt x="2025948" y="2785567"/>
                  <a:pt x="2033149" y="2797216"/>
                </a:cubicBezTo>
                <a:cubicBezTo>
                  <a:pt x="2043170" y="2813428"/>
                  <a:pt x="2066801" y="2808970"/>
                  <a:pt x="2067630" y="2790711"/>
                </a:cubicBezTo>
                <a:cubicBezTo>
                  <a:pt x="2068078" y="2780757"/>
                  <a:pt x="2070316" y="2778833"/>
                  <a:pt x="2073183" y="2785948"/>
                </a:cubicBezTo>
                <a:cubicBezTo>
                  <a:pt x="2075831" y="2792501"/>
                  <a:pt x="2081784" y="2797855"/>
                  <a:pt x="2086423" y="2797855"/>
                </a:cubicBezTo>
                <a:cubicBezTo>
                  <a:pt x="2091061" y="2797855"/>
                  <a:pt x="2092385" y="2791425"/>
                  <a:pt x="2089375" y="2783567"/>
                </a:cubicBezTo>
                <a:cubicBezTo>
                  <a:pt x="2086356" y="2775709"/>
                  <a:pt x="2088633" y="2769280"/>
                  <a:pt x="2094433" y="2769280"/>
                </a:cubicBezTo>
                <a:cubicBezTo>
                  <a:pt x="2100234" y="2769280"/>
                  <a:pt x="2105044" y="2774642"/>
                  <a:pt x="2105120" y="2781186"/>
                </a:cubicBezTo>
                <a:cubicBezTo>
                  <a:pt x="2105225" y="2789120"/>
                  <a:pt x="2108349" y="2788330"/>
                  <a:pt x="2114502" y="2778805"/>
                </a:cubicBezTo>
                <a:lnTo>
                  <a:pt x="2123732" y="2764517"/>
                </a:lnTo>
                <a:lnTo>
                  <a:pt x="2123885" y="2778014"/>
                </a:lnTo>
                <a:cubicBezTo>
                  <a:pt x="2123961" y="2785434"/>
                  <a:pt x="2126275" y="2789263"/>
                  <a:pt x="2129019" y="2786520"/>
                </a:cubicBezTo>
                <a:cubicBezTo>
                  <a:pt x="2135276" y="2780253"/>
                  <a:pt x="2124142" y="2750020"/>
                  <a:pt x="2115865" y="2750830"/>
                </a:cubicBezTo>
                <a:cubicBezTo>
                  <a:pt x="2112493" y="2751163"/>
                  <a:pt x="2099024" y="2756087"/>
                  <a:pt x="2085927" y="2761774"/>
                </a:cubicBezTo>
                <a:close/>
                <a:moveTo>
                  <a:pt x="1497463" y="2793864"/>
                </a:moveTo>
                <a:cubicBezTo>
                  <a:pt x="1491901" y="2809151"/>
                  <a:pt x="1487015" y="2816314"/>
                  <a:pt x="1486605" y="2809761"/>
                </a:cubicBezTo>
                <a:cubicBezTo>
                  <a:pt x="1486195" y="2803217"/>
                  <a:pt x="1481109" y="2797855"/>
                  <a:pt x="1475308" y="2797855"/>
                </a:cubicBezTo>
                <a:cubicBezTo>
                  <a:pt x="1469508" y="2797855"/>
                  <a:pt x="1467317" y="2804503"/>
                  <a:pt x="1470441" y="2812637"/>
                </a:cubicBezTo>
                <a:cubicBezTo>
                  <a:pt x="1473689" y="2821115"/>
                  <a:pt x="1472089" y="2824934"/>
                  <a:pt x="1466698" y="2821600"/>
                </a:cubicBezTo>
                <a:cubicBezTo>
                  <a:pt x="1461516" y="2818400"/>
                  <a:pt x="1457277" y="2822810"/>
                  <a:pt x="1457277" y="2831411"/>
                </a:cubicBezTo>
                <a:lnTo>
                  <a:pt x="1457277" y="2847032"/>
                </a:lnTo>
                <a:lnTo>
                  <a:pt x="1492996" y="2825553"/>
                </a:lnTo>
                <a:cubicBezTo>
                  <a:pt x="1512646" y="2813742"/>
                  <a:pt x="1529744" y="2803427"/>
                  <a:pt x="1531001" y="2802646"/>
                </a:cubicBezTo>
                <a:cubicBezTo>
                  <a:pt x="1532249" y="2801865"/>
                  <a:pt x="1527496" y="2793311"/>
                  <a:pt x="1520419" y="2783643"/>
                </a:cubicBezTo>
                <a:lnTo>
                  <a:pt x="1507560" y="2766060"/>
                </a:lnTo>
                <a:lnTo>
                  <a:pt x="1497463" y="2793864"/>
                </a:lnTo>
                <a:close/>
                <a:moveTo>
                  <a:pt x="3438477" y="2778805"/>
                </a:moveTo>
                <a:cubicBezTo>
                  <a:pt x="3438477" y="2784043"/>
                  <a:pt x="3443021" y="2788330"/>
                  <a:pt x="3448564" y="2788330"/>
                </a:cubicBezTo>
                <a:cubicBezTo>
                  <a:pt x="3454108" y="2788330"/>
                  <a:pt x="3456003" y="2784043"/>
                  <a:pt x="3452765" y="2778805"/>
                </a:cubicBezTo>
                <a:cubicBezTo>
                  <a:pt x="3449526" y="2773566"/>
                  <a:pt x="3444992" y="2769280"/>
                  <a:pt x="3442678" y="2769280"/>
                </a:cubicBezTo>
                <a:cubicBezTo>
                  <a:pt x="3440363" y="2769280"/>
                  <a:pt x="3438477" y="2773566"/>
                  <a:pt x="3438477" y="2778805"/>
                </a:cubicBezTo>
                <a:close/>
                <a:moveTo>
                  <a:pt x="1691354" y="2793883"/>
                </a:moveTo>
                <a:cubicBezTo>
                  <a:pt x="1644587" y="2810961"/>
                  <a:pt x="1642415" y="2813257"/>
                  <a:pt x="1656664" y="2830430"/>
                </a:cubicBezTo>
                <a:lnTo>
                  <a:pt x="1668275" y="2844413"/>
                </a:lnTo>
                <a:lnTo>
                  <a:pt x="1690611" y="2834240"/>
                </a:lnTo>
                <a:cubicBezTo>
                  <a:pt x="1703651" y="2828296"/>
                  <a:pt x="1710852" y="2818600"/>
                  <a:pt x="1707918" y="2810961"/>
                </a:cubicBezTo>
                <a:cubicBezTo>
                  <a:pt x="1705156" y="2803751"/>
                  <a:pt x="1707633" y="2797855"/>
                  <a:pt x="1713433" y="2797855"/>
                </a:cubicBezTo>
                <a:cubicBezTo>
                  <a:pt x="1719234" y="2797855"/>
                  <a:pt x="1723977" y="2802141"/>
                  <a:pt x="1723977" y="2807380"/>
                </a:cubicBezTo>
                <a:cubicBezTo>
                  <a:pt x="1723977" y="2812618"/>
                  <a:pt x="1730721" y="2816905"/>
                  <a:pt x="1738960" y="2816905"/>
                </a:cubicBezTo>
                <a:cubicBezTo>
                  <a:pt x="1755153" y="2816905"/>
                  <a:pt x="1754543" y="2786891"/>
                  <a:pt x="1738265" y="2782681"/>
                </a:cubicBezTo>
                <a:cubicBezTo>
                  <a:pt x="1733026" y="2781329"/>
                  <a:pt x="1711919" y="2786368"/>
                  <a:pt x="1691354" y="2793883"/>
                </a:cubicBezTo>
                <a:close/>
                <a:moveTo>
                  <a:pt x="2010023" y="2783567"/>
                </a:moveTo>
                <a:cubicBezTo>
                  <a:pt x="2010023" y="2788806"/>
                  <a:pt x="2014176" y="2799521"/>
                  <a:pt x="2019252" y="2807380"/>
                </a:cubicBezTo>
                <a:cubicBezTo>
                  <a:pt x="2024329" y="2815238"/>
                  <a:pt x="2028482" y="2817381"/>
                  <a:pt x="2028482" y="2812142"/>
                </a:cubicBezTo>
                <a:cubicBezTo>
                  <a:pt x="2028482" y="2806903"/>
                  <a:pt x="2024329" y="2796188"/>
                  <a:pt x="2019252" y="2788330"/>
                </a:cubicBezTo>
                <a:cubicBezTo>
                  <a:pt x="2014176" y="2780471"/>
                  <a:pt x="2010023" y="2778328"/>
                  <a:pt x="2010023" y="2783567"/>
                </a:cubicBezTo>
                <a:close/>
                <a:moveTo>
                  <a:pt x="1952206" y="2798083"/>
                </a:moveTo>
                <a:lnTo>
                  <a:pt x="1938452" y="2806589"/>
                </a:lnTo>
                <a:lnTo>
                  <a:pt x="1951673" y="2818886"/>
                </a:lnTo>
                <a:lnTo>
                  <a:pt x="1964893" y="2831192"/>
                </a:lnTo>
                <a:lnTo>
                  <a:pt x="1958178" y="2819286"/>
                </a:lnTo>
                <a:cubicBezTo>
                  <a:pt x="1954483" y="2812742"/>
                  <a:pt x="1955635" y="2807380"/>
                  <a:pt x="1960750" y="2807380"/>
                </a:cubicBezTo>
                <a:cubicBezTo>
                  <a:pt x="1965855" y="2807380"/>
                  <a:pt x="1972199" y="2812742"/>
                  <a:pt x="1974847" y="2819286"/>
                </a:cubicBezTo>
                <a:cubicBezTo>
                  <a:pt x="1977800" y="2826620"/>
                  <a:pt x="1979933" y="2825001"/>
                  <a:pt x="1980400" y="2815085"/>
                </a:cubicBezTo>
                <a:cubicBezTo>
                  <a:pt x="1981372" y="2794369"/>
                  <a:pt x="1969646" y="2787301"/>
                  <a:pt x="1952206" y="2798083"/>
                </a:cubicBezTo>
                <a:close/>
                <a:moveTo>
                  <a:pt x="1438227" y="2820772"/>
                </a:moveTo>
                <a:cubicBezTo>
                  <a:pt x="1438227" y="2829478"/>
                  <a:pt x="1431560" y="2832430"/>
                  <a:pt x="1419177" y="2829192"/>
                </a:cubicBezTo>
                <a:cubicBezTo>
                  <a:pt x="1398118" y="2823686"/>
                  <a:pt x="1395003" y="2833183"/>
                  <a:pt x="1410700" y="2855005"/>
                </a:cubicBezTo>
                <a:lnTo>
                  <a:pt x="1420978" y="2869292"/>
                </a:lnTo>
                <a:lnTo>
                  <a:pt x="1415615" y="2852623"/>
                </a:lnTo>
                <a:cubicBezTo>
                  <a:pt x="1412662" y="2843460"/>
                  <a:pt x="1414405" y="2835955"/>
                  <a:pt x="1419473" y="2835955"/>
                </a:cubicBezTo>
                <a:cubicBezTo>
                  <a:pt x="1424550" y="2835955"/>
                  <a:pt x="1428702" y="2840498"/>
                  <a:pt x="1428702" y="2846042"/>
                </a:cubicBezTo>
                <a:cubicBezTo>
                  <a:pt x="1428702" y="2851585"/>
                  <a:pt x="1432474" y="2853795"/>
                  <a:pt x="1437075" y="2850956"/>
                </a:cubicBezTo>
                <a:cubicBezTo>
                  <a:pt x="1449048" y="2843556"/>
                  <a:pt x="1457173" y="2807380"/>
                  <a:pt x="1446857" y="2807380"/>
                </a:cubicBezTo>
                <a:cubicBezTo>
                  <a:pt x="1442114" y="2807380"/>
                  <a:pt x="1438227" y="2813409"/>
                  <a:pt x="1438227" y="2820772"/>
                </a:cubicBezTo>
                <a:close/>
                <a:moveTo>
                  <a:pt x="1897809" y="2814104"/>
                </a:moveTo>
                <a:cubicBezTo>
                  <a:pt x="1873920" y="2818705"/>
                  <a:pt x="1871891" y="2824553"/>
                  <a:pt x="1886950" y="2845480"/>
                </a:cubicBezTo>
                <a:lnTo>
                  <a:pt x="1897228" y="2859767"/>
                </a:lnTo>
                <a:lnTo>
                  <a:pt x="1891865" y="2843098"/>
                </a:lnTo>
                <a:cubicBezTo>
                  <a:pt x="1888912" y="2833935"/>
                  <a:pt x="1890655" y="2826430"/>
                  <a:pt x="1895723" y="2826430"/>
                </a:cubicBezTo>
                <a:cubicBezTo>
                  <a:pt x="1900800" y="2826430"/>
                  <a:pt x="1904952" y="2830716"/>
                  <a:pt x="1904952" y="2835955"/>
                </a:cubicBezTo>
                <a:cubicBezTo>
                  <a:pt x="1904952" y="2841193"/>
                  <a:pt x="1909105" y="2845480"/>
                  <a:pt x="1914182" y="2845480"/>
                </a:cubicBezTo>
                <a:cubicBezTo>
                  <a:pt x="1919249" y="2845480"/>
                  <a:pt x="1920592" y="2837974"/>
                  <a:pt x="1917154" y="2828811"/>
                </a:cubicBezTo>
                <a:lnTo>
                  <a:pt x="1910915" y="2812142"/>
                </a:lnTo>
                <a:lnTo>
                  <a:pt x="1927203" y="2825391"/>
                </a:lnTo>
                <a:lnTo>
                  <a:pt x="1943491" y="2838650"/>
                </a:lnTo>
                <a:lnTo>
                  <a:pt x="1937490" y="2823010"/>
                </a:lnTo>
                <a:cubicBezTo>
                  <a:pt x="1934185" y="2814418"/>
                  <a:pt x="1928736" y="2807961"/>
                  <a:pt x="1925365" y="2808675"/>
                </a:cubicBezTo>
                <a:cubicBezTo>
                  <a:pt x="1921993" y="2809389"/>
                  <a:pt x="1909601" y="2811828"/>
                  <a:pt x="1897809" y="2814104"/>
                </a:cubicBezTo>
                <a:close/>
                <a:moveTo>
                  <a:pt x="3431334" y="2813942"/>
                </a:moveTo>
                <a:cubicBezTo>
                  <a:pt x="3440497" y="2816342"/>
                  <a:pt x="3455508" y="2816342"/>
                  <a:pt x="3464671" y="2813942"/>
                </a:cubicBezTo>
                <a:cubicBezTo>
                  <a:pt x="3473834" y="2811551"/>
                  <a:pt x="3466338" y="2809589"/>
                  <a:pt x="3448002" y="2809589"/>
                </a:cubicBezTo>
                <a:cubicBezTo>
                  <a:pt x="3429667" y="2809589"/>
                  <a:pt x="3422171" y="2811551"/>
                  <a:pt x="3431334" y="2813942"/>
                </a:cubicBezTo>
                <a:close/>
                <a:moveTo>
                  <a:pt x="1616231" y="2823058"/>
                </a:moveTo>
                <a:cubicBezTo>
                  <a:pt x="1606458" y="2832821"/>
                  <a:pt x="1608315" y="2855005"/>
                  <a:pt x="1618907" y="2855005"/>
                </a:cubicBezTo>
                <a:cubicBezTo>
                  <a:pt x="1623974" y="2855005"/>
                  <a:pt x="1625775" y="2847499"/>
                  <a:pt x="1622889" y="2838336"/>
                </a:cubicBezTo>
                <a:lnTo>
                  <a:pt x="1617650" y="2821667"/>
                </a:lnTo>
                <a:lnTo>
                  <a:pt x="1633566" y="2840717"/>
                </a:lnTo>
                <a:lnTo>
                  <a:pt x="1649492" y="2859767"/>
                </a:lnTo>
                <a:lnTo>
                  <a:pt x="1646254" y="2841508"/>
                </a:lnTo>
                <a:cubicBezTo>
                  <a:pt x="1642796" y="2821991"/>
                  <a:pt x="1626994" y="2812285"/>
                  <a:pt x="1616231" y="2823058"/>
                </a:cubicBezTo>
                <a:close/>
                <a:moveTo>
                  <a:pt x="1802921" y="2824534"/>
                </a:moveTo>
                <a:cubicBezTo>
                  <a:pt x="1785652" y="2835507"/>
                  <a:pt x="1799215" y="2874055"/>
                  <a:pt x="1820342" y="2874055"/>
                </a:cubicBezTo>
                <a:cubicBezTo>
                  <a:pt x="1845078" y="2874055"/>
                  <a:pt x="1842878" y="2856243"/>
                  <a:pt x="1816846" y="2845775"/>
                </a:cubicBezTo>
                <a:lnTo>
                  <a:pt x="1795415" y="2837164"/>
                </a:lnTo>
                <a:lnTo>
                  <a:pt x="1812084" y="2836555"/>
                </a:lnTo>
                <a:cubicBezTo>
                  <a:pt x="1821247" y="2836231"/>
                  <a:pt x="1828752" y="2831668"/>
                  <a:pt x="1828752" y="2826430"/>
                </a:cubicBezTo>
                <a:cubicBezTo>
                  <a:pt x="1828752" y="2815123"/>
                  <a:pt x="1818865" y="2814400"/>
                  <a:pt x="1802921" y="2824534"/>
                </a:cubicBezTo>
                <a:close/>
                <a:moveTo>
                  <a:pt x="1587618" y="2833573"/>
                </a:moveTo>
                <a:cubicBezTo>
                  <a:pt x="1585351" y="2837507"/>
                  <a:pt x="1586951" y="2849290"/>
                  <a:pt x="1591199" y="2859767"/>
                </a:cubicBezTo>
                <a:lnTo>
                  <a:pt x="1598905" y="2878817"/>
                </a:lnTo>
                <a:lnTo>
                  <a:pt x="1597447" y="2852623"/>
                </a:lnTo>
                <a:cubicBezTo>
                  <a:pt x="1595923" y="2825020"/>
                  <a:pt x="1594342" y="2821953"/>
                  <a:pt x="1587618" y="2833573"/>
                </a:cubicBezTo>
                <a:close/>
                <a:moveTo>
                  <a:pt x="1847802" y="2845480"/>
                </a:moveTo>
                <a:cubicBezTo>
                  <a:pt x="1847802" y="2864044"/>
                  <a:pt x="1857908" y="2870302"/>
                  <a:pt x="1869367" y="2858834"/>
                </a:cubicBezTo>
                <a:cubicBezTo>
                  <a:pt x="1877006" y="2851204"/>
                  <a:pt x="1867014" y="2826430"/>
                  <a:pt x="1856308" y="2826430"/>
                </a:cubicBezTo>
                <a:cubicBezTo>
                  <a:pt x="1851632" y="2826430"/>
                  <a:pt x="1847802" y="2835002"/>
                  <a:pt x="1847802" y="2845480"/>
                </a:cubicBezTo>
                <a:close/>
                <a:moveTo>
                  <a:pt x="1076277" y="2864530"/>
                </a:moveTo>
                <a:cubicBezTo>
                  <a:pt x="1081888" y="2875007"/>
                  <a:pt x="1088612" y="2883580"/>
                  <a:pt x="1091232" y="2883580"/>
                </a:cubicBezTo>
                <a:cubicBezTo>
                  <a:pt x="1093851" y="2883580"/>
                  <a:pt x="1091413" y="2875007"/>
                  <a:pt x="1085802" y="2864530"/>
                </a:cubicBezTo>
                <a:cubicBezTo>
                  <a:pt x="1080192" y="2854052"/>
                  <a:pt x="1073468" y="2845480"/>
                  <a:pt x="1070848" y="2845480"/>
                </a:cubicBezTo>
                <a:cubicBezTo>
                  <a:pt x="1068229" y="2845480"/>
                  <a:pt x="1070667" y="2854052"/>
                  <a:pt x="1076277" y="2864530"/>
                </a:cubicBezTo>
                <a:close/>
                <a:moveTo>
                  <a:pt x="1543593" y="2866111"/>
                </a:moveTo>
                <a:cubicBezTo>
                  <a:pt x="1538697" y="2878341"/>
                  <a:pt x="1534411" y="2882989"/>
                  <a:pt x="1534077" y="2876436"/>
                </a:cubicBezTo>
                <a:cubicBezTo>
                  <a:pt x="1533211" y="2859358"/>
                  <a:pt x="1505379" y="2861720"/>
                  <a:pt x="1498578" y="2879455"/>
                </a:cubicBezTo>
                <a:cubicBezTo>
                  <a:pt x="1495425" y="2887666"/>
                  <a:pt x="1497702" y="2899239"/>
                  <a:pt x="1503636" y="2905173"/>
                </a:cubicBezTo>
                <a:lnTo>
                  <a:pt x="1514427" y="2915965"/>
                </a:lnTo>
                <a:lnTo>
                  <a:pt x="1514570" y="2892628"/>
                </a:lnTo>
                <a:cubicBezTo>
                  <a:pt x="1514675" y="2876845"/>
                  <a:pt x="1517237" y="2873264"/>
                  <a:pt x="1522505" y="2881570"/>
                </a:cubicBezTo>
                <a:lnTo>
                  <a:pt x="1530296" y="2893848"/>
                </a:lnTo>
                <a:lnTo>
                  <a:pt x="1556471" y="2883894"/>
                </a:lnTo>
                <a:cubicBezTo>
                  <a:pt x="1570873" y="2878417"/>
                  <a:pt x="1580960" y="2868873"/>
                  <a:pt x="1578902" y="2862682"/>
                </a:cubicBezTo>
                <a:cubicBezTo>
                  <a:pt x="1571949" y="2841832"/>
                  <a:pt x="1552575" y="2843718"/>
                  <a:pt x="1543593" y="2866111"/>
                </a:cubicBezTo>
                <a:close/>
                <a:moveTo>
                  <a:pt x="3450384" y="2852042"/>
                </a:moveTo>
                <a:cubicBezTo>
                  <a:pt x="3459547" y="2854442"/>
                  <a:pt x="3474558" y="2854442"/>
                  <a:pt x="3483721" y="2852042"/>
                </a:cubicBezTo>
                <a:cubicBezTo>
                  <a:pt x="3492884" y="2849651"/>
                  <a:pt x="3485388" y="2847689"/>
                  <a:pt x="3467052" y="2847689"/>
                </a:cubicBezTo>
                <a:cubicBezTo>
                  <a:pt x="3448717" y="2847689"/>
                  <a:pt x="3441221" y="2849651"/>
                  <a:pt x="3450384" y="2852042"/>
                </a:cubicBezTo>
                <a:close/>
                <a:moveTo>
                  <a:pt x="1552527" y="2864530"/>
                </a:moveTo>
                <a:cubicBezTo>
                  <a:pt x="1552527" y="2869768"/>
                  <a:pt x="1557071" y="2874055"/>
                  <a:pt x="1562614" y="2874055"/>
                </a:cubicBezTo>
                <a:cubicBezTo>
                  <a:pt x="1568158" y="2874055"/>
                  <a:pt x="1570054" y="2869768"/>
                  <a:pt x="1566815" y="2864530"/>
                </a:cubicBezTo>
                <a:cubicBezTo>
                  <a:pt x="1563576" y="2859291"/>
                  <a:pt x="1559043" y="2855005"/>
                  <a:pt x="1556728" y="2855005"/>
                </a:cubicBezTo>
                <a:cubicBezTo>
                  <a:pt x="1554413" y="2855005"/>
                  <a:pt x="1552527" y="2859291"/>
                  <a:pt x="1552527" y="2864530"/>
                </a:cubicBezTo>
                <a:close/>
                <a:moveTo>
                  <a:pt x="1707309" y="2874350"/>
                </a:moveTo>
                <a:cubicBezTo>
                  <a:pt x="1695517" y="2879093"/>
                  <a:pt x="1685535" y="2890609"/>
                  <a:pt x="1685125" y="2899943"/>
                </a:cubicBezTo>
                <a:cubicBezTo>
                  <a:pt x="1684687" y="2909916"/>
                  <a:pt x="1682391" y="2912012"/>
                  <a:pt x="1679572" y="2905011"/>
                </a:cubicBezTo>
                <a:cubicBezTo>
                  <a:pt x="1672142" y="2886618"/>
                  <a:pt x="1657217" y="2890942"/>
                  <a:pt x="1663141" y="2909773"/>
                </a:cubicBezTo>
                <a:lnTo>
                  <a:pt x="1668380" y="2926442"/>
                </a:lnTo>
                <a:lnTo>
                  <a:pt x="1653321" y="2907954"/>
                </a:lnTo>
                <a:cubicBezTo>
                  <a:pt x="1637729" y="2888818"/>
                  <a:pt x="1632499" y="2897867"/>
                  <a:pt x="1646444" y="2919851"/>
                </a:cubicBezTo>
                <a:cubicBezTo>
                  <a:pt x="1659198" y="2939949"/>
                  <a:pt x="1704899" y="2923870"/>
                  <a:pt x="1705070" y="2899220"/>
                </a:cubicBezTo>
                <a:cubicBezTo>
                  <a:pt x="1705156" y="2887352"/>
                  <a:pt x="1708147" y="2883199"/>
                  <a:pt x="1712214" y="2889285"/>
                </a:cubicBezTo>
                <a:cubicBezTo>
                  <a:pt x="1724206" y="2907211"/>
                  <a:pt x="1750457" y="2901439"/>
                  <a:pt x="1745371" y="2881989"/>
                </a:cubicBezTo>
                <a:cubicBezTo>
                  <a:pt x="1740284" y="2862548"/>
                  <a:pt x="1737874" y="2862063"/>
                  <a:pt x="1707309" y="2874350"/>
                </a:cubicBezTo>
                <a:close/>
                <a:moveTo>
                  <a:pt x="1453706" y="2897715"/>
                </a:moveTo>
                <a:cubicBezTo>
                  <a:pt x="1442676" y="2906059"/>
                  <a:pt x="1438161" y="2917298"/>
                  <a:pt x="1441904" y="2927061"/>
                </a:cubicBezTo>
                <a:lnTo>
                  <a:pt x="1447981" y="2942873"/>
                </a:lnTo>
                <a:lnTo>
                  <a:pt x="1461126" y="2931967"/>
                </a:lnTo>
                <a:cubicBezTo>
                  <a:pt x="1475308" y="2920194"/>
                  <a:pt x="1488081" y="2883389"/>
                  <a:pt x="1477813" y="2883884"/>
                </a:cubicBezTo>
                <a:cubicBezTo>
                  <a:pt x="1474375" y="2884046"/>
                  <a:pt x="1463526" y="2890276"/>
                  <a:pt x="1453706" y="2897715"/>
                </a:cubicBezTo>
                <a:close/>
                <a:moveTo>
                  <a:pt x="1604924" y="2921660"/>
                </a:moveTo>
                <a:cubicBezTo>
                  <a:pt x="1601695" y="2926890"/>
                  <a:pt x="1605182" y="2939929"/>
                  <a:pt x="1612678" y="2950626"/>
                </a:cubicBezTo>
                <a:lnTo>
                  <a:pt x="1626299" y="2970086"/>
                </a:lnTo>
                <a:lnTo>
                  <a:pt x="1630728" y="2953026"/>
                </a:lnTo>
                <a:cubicBezTo>
                  <a:pt x="1638967" y="2921260"/>
                  <a:pt x="1619669" y="2897810"/>
                  <a:pt x="1604924" y="2921660"/>
                </a:cubicBezTo>
                <a:close/>
                <a:moveTo>
                  <a:pt x="1572244" y="2947873"/>
                </a:moveTo>
                <a:lnTo>
                  <a:pt x="1572920" y="2974067"/>
                </a:lnTo>
                <a:lnTo>
                  <a:pt x="1581102" y="2955017"/>
                </a:lnTo>
                <a:cubicBezTo>
                  <a:pt x="1585941" y="2943768"/>
                  <a:pt x="1589561" y="2941492"/>
                  <a:pt x="1589961" y="2949464"/>
                </a:cubicBezTo>
                <a:cubicBezTo>
                  <a:pt x="1590323" y="2956884"/>
                  <a:pt x="1592875" y="2960713"/>
                  <a:pt x="1595619" y="2957970"/>
                </a:cubicBezTo>
                <a:cubicBezTo>
                  <a:pt x="1602734" y="2950855"/>
                  <a:pt x="1590246" y="2921680"/>
                  <a:pt x="1580083" y="2921680"/>
                </a:cubicBezTo>
                <a:cubicBezTo>
                  <a:pt x="1575407" y="2921680"/>
                  <a:pt x="1571882" y="2933472"/>
                  <a:pt x="1572244" y="2947873"/>
                </a:cubicBezTo>
                <a:close/>
                <a:moveTo>
                  <a:pt x="3495627" y="2945730"/>
                </a:moveTo>
                <a:cubicBezTo>
                  <a:pt x="3495627" y="2952731"/>
                  <a:pt x="3485988" y="2959827"/>
                  <a:pt x="3474196" y="2961494"/>
                </a:cubicBezTo>
                <a:lnTo>
                  <a:pt x="3452765" y="2964542"/>
                </a:lnTo>
                <a:lnTo>
                  <a:pt x="3455327" y="2983592"/>
                </a:lnTo>
                <a:lnTo>
                  <a:pt x="3457889" y="3002642"/>
                </a:lnTo>
                <a:lnTo>
                  <a:pt x="3442830" y="2978830"/>
                </a:lnTo>
                <a:lnTo>
                  <a:pt x="3427762" y="2955017"/>
                </a:lnTo>
                <a:lnTo>
                  <a:pt x="3432229" y="2976448"/>
                </a:lnTo>
                <a:cubicBezTo>
                  <a:pt x="3436811" y="2998461"/>
                  <a:pt x="3424038" y="3006957"/>
                  <a:pt x="3417199" y="2986440"/>
                </a:cubicBezTo>
                <a:cubicBezTo>
                  <a:pt x="3414836" y="2979344"/>
                  <a:pt x="3411160" y="2978610"/>
                  <a:pt x="3407512" y="2984516"/>
                </a:cubicBezTo>
                <a:cubicBezTo>
                  <a:pt x="3404283" y="2989745"/>
                  <a:pt x="3404759" y="2999080"/>
                  <a:pt x="3408569" y="3005252"/>
                </a:cubicBezTo>
                <a:lnTo>
                  <a:pt x="3415513" y="3016472"/>
                </a:lnTo>
                <a:lnTo>
                  <a:pt x="3452336" y="3006309"/>
                </a:lnTo>
                <a:lnTo>
                  <a:pt x="3489169" y="2996136"/>
                </a:lnTo>
                <a:lnTo>
                  <a:pt x="3476006" y="2988002"/>
                </a:lnTo>
                <a:cubicBezTo>
                  <a:pt x="3468767" y="2983525"/>
                  <a:pt x="3465652" y="2977048"/>
                  <a:pt x="3469091" y="2973610"/>
                </a:cubicBezTo>
                <a:cubicBezTo>
                  <a:pt x="3472529" y="2970171"/>
                  <a:pt x="3485150" y="2974229"/>
                  <a:pt x="3497133" y="2982620"/>
                </a:cubicBezTo>
                <a:cubicBezTo>
                  <a:pt x="3509115" y="2991012"/>
                  <a:pt x="3529746" y="2997375"/>
                  <a:pt x="3542995" y="2996756"/>
                </a:cubicBezTo>
                <a:lnTo>
                  <a:pt x="3567065" y="2995622"/>
                </a:lnTo>
                <a:lnTo>
                  <a:pt x="3539166" y="2989612"/>
                </a:lnTo>
                <a:lnTo>
                  <a:pt x="3511258" y="2983592"/>
                </a:lnTo>
                <a:lnTo>
                  <a:pt x="3525946" y="2968914"/>
                </a:lnTo>
                <a:lnTo>
                  <a:pt x="3540633" y="2954236"/>
                </a:lnTo>
                <a:lnTo>
                  <a:pt x="3518125" y="2943616"/>
                </a:lnTo>
                <a:lnTo>
                  <a:pt x="3495627" y="2932995"/>
                </a:lnTo>
                <a:lnTo>
                  <a:pt x="3495627" y="2945730"/>
                </a:lnTo>
                <a:close/>
                <a:moveTo>
                  <a:pt x="1543002" y="2950817"/>
                </a:moveTo>
                <a:cubicBezTo>
                  <a:pt x="1543002" y="2956360"/>
                  <a:pt x="1538069" y="2957856"/>
                  <a:pt x="1532030" y="2954122"/>
                </a:cubicBezTo>
                <a:cubicBezTo>
                  <a:pt x="1526000" y="2950397"/>
                  <a:pt x="1516352" y="2953360"/>
                  <a:pt x="1510598" y="2960703"/>
                </a:cubicBezTo>
                <a:cubicBezTo>
                  <a:pt x="1504845" y="2968057"/>
                  <a:pt x="1493711" y="2974067"/>
                  <a:pt x="1485852" y="2974067"/>
                </a:cubicBezTo>
                <a:cubicBezTo>
                  <a:pt x="1465840" y="2974067"/>
                  <a:pt x="1467926" y="3001680"/>
                  <a:pt x="1488234" y="3005595"/>
                </a:cubicBezTo>
                <a:cubicBezTo>
                  <a:pt x="1498292" y="3007528"/>
                  <a:pt x="1504902" y="3002976"/>
                  <a:pt x="1504902" y="2994117"/>
                </a:cubicBezTo>
                <a:cubicBezTo>
                  <a:pt x="1504902" y="2985011"/>
                  <a:pt x="1510303" y="2981497"/>
                  <a:pt x="1519114" y="2984878"/>
                </a:cubicBezTo>
                <a:cubicBezTo>
                  <a:pt x="1527381" y="2988050"/>
                  <a:pt x="1535897" y="2983611"/>
                  <a:pt x="1539488" y="2974258"/>
                </a:cubicBezTo>
                <a:lnTo>
                  <a:pt x="1545650" y="2958179"/>
                </a:lnTo>
                <a:lnTo>
                  <a:pt x="1553432" y="2970771"/>
                </a:lnTo>
                <a:cubicBezTo>
                  <a:pt x="1558747" y="2979363"/>
                  <a:pt x="1560700" y="2976601"/>
                  <a:pt x="1559605" y="2962037"/>
                </a:cubicBezTo>
                <a:cubicBezTo>
                  <a:pt x="1558033" y="2941149"/>
                  <a:pt x="1543002" y="2930985"/>
                  <a:pt x="1543002" y="2950817"/>
                </a:cubicBezTo>
                <a:close/>
                <a:moveTo>
                  <a:pt x="3292431" y="2947083"/>
                </a:moveTo>
                <a:cubicBezTo>
                  <a:pt x="3283630" y="2955884"/>
                  <a:pt x="3284449" y="2978830"/>
                  <a:pt x="3293564" y="2978830"/>
                </a:cubicBezTo>
                <a:cubicBezTo>
                  <a:pt x="3297679" y="2978830"/>
                  <a:pt x="3301041" y="2970257"/>
                  <a:pt x="3301041" y="2959780"/>
                </a:cubicBezTo>
                <a:cubicBezTo>
                  <a:pt x="3301041" y="2938301"/>
                  <a:pt x="3301108" y="2938396"/>
                  <a:pt x="3292431" y="2947083"/>
                </a:cubicBezTo>
                <a:close/>
                <a:moveTo>
                  <a:pt x="1185815" y="3074080"/>
                </a:moveTo>
                <a:cubicBezTo>
                  <a:pt x="1214714" y="3131706"/>
                  <a:pt x="1240507" y="3178855"/>
                  <a:pt x="1243127" y="3178855"/>
                </a:cubicBezTo>
                <a:cubicBezTo>
                  <a:pt x="1245746" y="3178855"/>
                  <a:pt x="1224239" y="3131706"/>
                  <a:pt x="1195340" y="3074080"/>
                </a:cubicBezTo>
                <a:cubicBezTo>
                  <a:pt x="1166441" y="3016453"/>
                  <a:pt x="1140647" y="2969305"/>
                  <a:pt x="1138028" y="2969305"/>
                </a:cubicBezTo>
                <a:cubicBezTo>
                  <a:pt x="1135409" y="2969305"/>
                  <a:pt x="1156916" y="3016453"/>
                  <a:pt x="1185815" y="3074080"/>
                </a:cubicBezTo>
                <a:close/>
                <a:moveTo>
                  <a:pt x="3219860" y="2978344"/>
                </a:moveTo>
                <a:cubicBezTo>
                  <a:pt x="3212249" y="2983163"/>
                  <a:pt x="3202610" y="2984983"/>
                  <a:pt x="3198428" y="2982402"/>
                </a:cubicBezTo>
                <a:cubicBezTo>
                  <a:pt x="3188618" y="2976343"/>
                  <a:pt x="3188894" y="2989612"/>
                  <a:pt x="3198905" y="3005395"/>
                </a:cubicBezTo>
                <a:lnTo>
                  <a:pt x="3206696" y="3017673"/>
                </a:lnTo>
                <a:lnTo>
                  <a:pt x="3233138" y="3007614"/>
                </a:lnTo>
                <a:lnTo>
                  <a:pt x="3259569" y="2997565"/>
                </a:lnTo>
                <a:lnTo>
                  <a:pt x="3247844" y="2983430"/>
                </a:lnTo>
                <a:cubicBezTo>
                  <a:pt x="3241396" y="2975667"/>
                  <a:pt x="3235576" y="2969371"/>
                  <a:pt x="3234909" y="2969447"/>
                </a:cubicBezTo>
                <a:cubicBezTo>
                  <a:pt x="3234233" y="2969533"/>
                  <a:pt x="3227461" y="2973534"/>
                  <a:pt x="3219860" y="2978344"/>
                </a:cubicBezTo>
                <a:close/>
                <a:moveTo>
                  <a:pt x="1481090" y="2988355"/>
                </a:moveTo>
                <a:cubicBezTo>
                  <a:pt x="1477851" y="2993593"/>
                  <a:pt x="1479747" y="2997880"/>
                  <a:pt x="1485291" y="2997880"/>
                </a:cubicBezTo>
                <a:cubicBezTo>
                  <a:pt x="1490834" y="2997880"/>
                  <a:pt x="1495377" y="2993593"/>
                  <a:pt x="1495377" y="2988355"/>
                </a:cubicBezTo>
                <a:cubicBezTo>
                  <a:pt x="1495377" y="2983116"/>
                  <a:pt x="1493491" y="2978830"/>
                  <a:pt x="1491177" y="2978830"/>
                </a:cubicBezTo>
                <a:cubicBezTo>
                  <a:pt x="1488862" y="2978830"/>
                  <a:pt x="1484329" y="2983116"/>
                  <a:pt x="1481090" y="2988355"/>
                </a:cubicBezTo>
                <a:close/>
                <a:moveTo>
                  <a:pt x="3228927" y="2988355"/>
                </a:moveTo>
                <a:cubicBezTo>
                  <a:pt x="3228927" y="2993593"/>
                  <a:pt x="3233471" y="2997880"/>
                  <a:pt x="3239014" y="2997880"/>
                </a:cubicBezTo>
                <a:cubicBezTo>
                  <a:pt x="3244558" y="2997880"/>
                  <a:pt x="3246453" y="2993593"/>
                  <a:pt x="3243215" y="2988355"/>
                </a:cubicBezTo>
                <a:cubicBezTo>
                  <a:pt x="3239976" y="2983116"/>
                  <a:pt x="3235442" y="2978830"/>
                  <a:pt x="3233128" y="2978830"/>
                </a:cubicBezTo>
                <a:cubicBezTo>
                  <a:pt x="3230813" y="2978830"/>
                  <a:pt x="3228927" y="2983116"/>
                  <a:pt x="3228927" y="2988355"/>
                </a:cubicBezTo>
                <a:close/>
                <a:moveTo>
                  <a:pt x="3352752" y="2998089"/>
                </a:moveTo>
                <a:cubicBezTo>
                  <a:pt x="3352752" y="3001213"/>
                  <a:pt x="3358115" y="3010929"/>
                  <a:pt x="3364659" y="3019692"/>
                </a:cubicBezTo>
                <a:cubicBezTo>
                  <a:pt x="3379108" y="3039028"/>
                  <a:pt x="3406016" y="3026312"/>
                  <a:pt x="3397510" y="3004157"/>
                </a:cubicBezTo>
                <a:cubicBezTo>
                  <a:pt x="3392310" y="2990593"/>
                  <a:pt x="3352752" y="2985230"/>
                  <a:pt x="3352752" y="2998089"/>
                </a:cubicBezTo>
                <a:close/>
                <a:moveTo>
                  <a:pt x="3372555" y="3012958"/>
                </a:moveTo>
                <a:cubicBezTo>
                  <a:pt x="3373012" y="3024054"/>
                  <a:pt x="3375270" y="3026312"/>
                  <a:pt x="3378308" y="3018720"/>
                </a:cubicBezTo>
                <a:cubicBezTo>
                  <a:pt x="3381061" y="3011843"/>
                  <a:pt x="3380718" y="3003623"/>
                  <a:pt x="3377556" y="3000461"/>
                </a:cubicBezTo>
                <a:cubicBezTo>
                  <a:pt x="3374393" y="2997299"/>
                  <a:pt x="3372145" y="3002918"/>
                  <a:pt x="3372555" y="3012958"/>
                </a:cubicBezTo>
                <a:close/>
                <a:moveTo>
                  <a:pt x="3115237" y="3012167"/>
                </a:moveTo>
                <a:cubicBezTo>
                  <a:pt x="3115237" y="3017406"/>
                  <a:pt x="3121524" y="3030017"/>
                  <a:pt x="3129220" y="3040180"/>
                </a:cubicBezTo>
                <a:cubicBezTo>
                  <a:pt x="3136907" y="3050353"/>
                  <a:pt x="3143202" y="3054382"/>
                  <a:pt x="3143202" y="3049143"/>
                </a:cubicBezTo>
                <a:cubicBezTo>
                  <a:pt x="3143202" y="3043904"/>
                  <a:pt x="3136907" y="3031303"/>
                  <a:pt x="3129220" y="3021130"/>
                </a:cubicBezTo>
                <a:cubicBezTo>
                  <a:pt x="3121524" y="3010967"/>
                  <a:pt x="3115237" y="3006928"/>
                  <a:pt x="3115237" y="3012167"/>
                </a:cubicBezTo>
                <a:close/>
                <a:moveTo>
                  <a:pt x="3143650" y="3012167"/>
                </a:moveTo>
                <a:cubicBezTo>
                  <a:pt x="3143422" y="3026321"/>
                  <a:pt x="3160424" y="3050515"/>
                  <a:pt x="3166396" y="3044533"/>
                </a:cubicBezTo>
                <a:cubicBezTo>
                  <a:pt x="3169253" y="3041685"/>
                  <a:pt x="3165329" y="3031093"/>
                  <a:pt x="3157690" y="3020997"/>
                </a:cubicBezTo>
                <a:cubicBezTo>
                  <a:pt x="3150060" y="3010900"/>
                  <a:pt x="3143736" y="3006928"/>
                  <a:pt x="3143650" y="3012167"/>
                </a:cubicBezTo>
                <a:close/>
                <a:moveTo>
                  <a:pt x="3310195" y="3026455"/>
                </a:moveTo>
                <a:cubicBezTo>
                  <a:pt x="3318348" y="3054906"/>
                  <a:pt x="3322282" y="3060097"/>
                  <a:pt x="3329911" y="3052467"/>
                </a:cubicBezTo>
                <a:cubicBezTo>
                  <a:pt x="3333064" y="3049315"/>
                  <a:pt x="3328378" y="3036818"/>
                  <a:pt x="3319501" y="3024693"/>
                </a:cubicBezTo>
                <a:lnTo>
                  <a:pt x="3303365" y="3002642"/>
                </a:lnTo>
                <a:lnTo>
                  <a:pt x="3310195" y="3026455"/>
                </a:lnTo>
                <a:close/>
                <a:moveTo>
                  <a:pt x="3524202" y="3024550"/>
                </a:moveTo>
                <a:cubicBezTo>
                  <a:pt x="3524202" y="3028741"/>
                  <a:pt x="3529346" y="3037313"/>
                  <a:pt x="3535633" y="3043600"/>
                </a:cubicBezTo>
                <a:lnTo>
                  <a:pt x="3547062" y="3055030"/>
                </a:lnTo>
                <a:lnTo>
                  <a:pt x="3535633" y="3055030"/>
                </a:lnTo>
                <a:cubicBezTo>
                  <a:pt x="3529346" y="3055030"/>
                  <a:pt x="3524202" y="3050743"/>
                  <a:pt x="3524202" y="3045505"/>
                </a:cubicBezTo>
                <a:cubicBezTo>
                  <a:pt x="3524202" y="3040266"/>
                  <a:pt x="3519459" y="3035980"/>
                  <a:pt x="3513658" y="3035980"/>
                </a:cubicBezTo>
                <a:cubicBezTo>
                  <a:pt x="3507858" y="3035980"/>
                  <a:pt x="3505667" y="3042628"/>
                  <a:pt x="3508791" y="3050762"/>
                </a:cubicBezTo>
                <a:cubicBezTo>
                  <a:pt x="3512039" y="3059240"/>
                  <a:pt x="3510439" y="3063059"/>
                  <a:pt x="3505048" y="3059725"/>
                </a:cubicBezTo>
                <a:cubicBezTo>
                  <a:pt x="3499866" y="3056525"/>
                  <a:pt x="3495627" y="3047733"/>
                  <a:pt x="3495627" y="3040180"/>
                </a:cubicBezTo>
                <a:cubicBezTo>
                  <a:pt x="3495627" y="3032627"/>
                  <a:pt x="3491341" y="3026455"/>
                  <a:pt x="3486102" y="3026455"/>
                </a:cubicBezTo>
                <a:cubicBezTo>
                  <a:pt x="3473158" y="3026455"/>
                  <a:pt x="3474130" y="3038799"/>
                  <a:pt x="3488484" y="3056773"/>
                </a:cubicBezTo>
                <a:lnTo>
                  <a:pt x="3500390" y="3071689"/>
                </a:lnTo>
                <a:lnTo>
                  <a:pt x="3548015" y="3064631"/>
                </a:lnTo>
                <a:cubicBezTo>
                  <a:pt x="3574209" y="3060754"/>
                  <a:pt x="3588430" y="3057001"/>
                  <a:pt x="3579610" y="3056306"/>
                </a:cubicBezTo>
                <a:cubicBezTo>
                  <a:pt x="3570799" y="3055601"/>
                  <a:pt x="3560864" y="3046457"/>
                  <a:pt x="3557540" y="3035980"/>
                </a:cubicBezTo>
                <a:cubicBezTo>
                  <a:pt x="3551796" y="3017891"/>
                  <a:pt x="3524202" y="3008424"/>
                  <a:pt x="3524202" y="3024550"/>
                </a:cubicBezTo>
                <a:close/>
                <a:moveTo>
                  <a:pt x="3257807" y="3047886"/>
                </a:moveTo>
                <a:cubicBezTo>
                  <a:pt x="3257617" y="3058325"/>
                  <a:pt x="3250092" y="3064555"/>
                  <a:pt x="3237662" y="3064555"/>
                </a:cubicBezTo>
                <a:cubicBezTo>
                  <a:pt x="3226022" y="3064555"/>
                  <a:pt x="3219450" y="3069479"/>
                  <a:pt x="3221784" y="3076461"/>
                </a:cubicBezTo>
                <a:cubicBezTo>
                  <a:pt x="3227394" y="3093310"/>
                  <a:pt x="3257502" y="3097273"/>
                  <a:pt x="3257502" y="3081166"/>
                </a:cubicBezTo>
                <a:cubicBezTo>
                  <a:pt x="3257502" y="3073489"/>
                  <a:pt x="3266494" y="3068127"/>
                  <a:pt x="3278638" y="3068565"/>
                </a:cubicBezTo>
                <a:cubicBezTo>
                  <a:pt x="3291526" y="3069022"/>
                  <a:pt x="3301089" y="3062811"/>
                  <a:pt x="3303146" y="3052648"/>
                </a:cubicBezTo>
                <a:cubicBezTo>
                  <a:pt x="3305004" y="3043485"/>
                  <a:pt x="3302060" y="3035980"/>
                  <a:pt x="3296603" y="3035980"/>
                </a:cubicBezTo>
                <a:cubicBezTo>
                  <a:pt x="3291145" y="3035980"/>
                  <a:pt x="3289144" y="3042409"/>
                  <a:pt x="3292154" y="3050267"/>
                </a:cubicBezTo>
                <a:cubicBezTo>
                  <a:pt x="3299651" y="3069784"/>
                  <a:pt x="3286259" y="3068298"/>
                  <a:pt x="3270761" y="3047886"/>
                </a:cubicBezTo>
                <a:lnTo>
                  <a:pt x="3258112" y="3031217"/>
                </a:lnTo>
                <a:lnTo>
                  <a:pt x="3257807" y="3047886"/>
                </a:lnTo>
                <a:close/>
                <a:moveTo>
                  <a:pt x="3050791" y="3058411"/>
                </a:moveTo>
                <a:cubicBezTo>
                  <a:pt x="3029217" y="3078956"/>
                  <a:pt x="3010224" y="3093530"/>
                  <a:pt x="3005281" y="3093330"/>
                </a:cubicBezTo>
                <a:cubicBezTo>
                  <a:pt x="2985164" y="3092520"/>
                  <a:pt x="2981277" y="3094796"/>
                  <a:pt x="2981277" y="3107417"/>
                </a:cubicBezTo>
                <a:cubicBezTo>
                  <a:pt x="2981277" y="3115275"/>
                  <a:pt x="2985211" y="3121705"/>
                  <a:pt x="2990021" y="3121705"/>
                </a:cubicBezTo>
                <a:cubicBezTo>
                  <a:pt x="3009386" y="3121705"/>
                  <a:pt x="3028902" y="3109408"/>
                  <a:pt x="3028902" y="3097206"/>
                </a:cubicBezTo>
                <a:cubicBezTo>
                  <a:pt x="3028902" y="3090091"/>
                  <a:pt x="3037970" y="3079423"/>
                  <a:pt x="3049057" y="3073489"/>
                </a:cubicBezTo>
                <a:lnTo>
                  <a:pt x="3069203" y="3062707"/>
                </a:lnTo>
                <a:lnTo>
                  <a:pt x="3064535" y="3075537"/>
                </a:lnTo>
                <a:cubicBezTo>
                  <a:pt x="3061964" y="3082595"/>
                  <a:pt x="3055039" y="3087291"/>
                  <a:pt x="3049143" y="3085986"/>
                </a:cubicBezTo>
                <a:cubicBezTo>
                  <a:pt x="3043247" y="3084681"/>
                  <a:pt x="3038427" y="3088348"/>
                  <a:pt x="3038427" y="3094149"/>
                </a:cubicBezTo>
                <a:cubicBezTo>
                  <a:pt x="3038427" y="3099950"/>
                  <a:pt x="3045209" y="3102092"/>
                  <a:pt x="3053496" y="3098911"/>
                </a:cubicBezTo>
                <a:cubicBezTo>
                  <a:pt x="3061783" y="3095730"/>
                  <a:pt x="3070355" y="3093130"/>
                  <a:pt x="3072546" y="3093130"/>
                </a:cubicBezTo>
                <a:cubicBezTo>
                  <a:pt x="3079594" y="3093130"/>
                  <a:pt x="3076775" y="3056306"/>
                  <a:pt x="3069384" y="3051829"/>
                </a:cubicBezTo>
                <a:cubicBezTo>
                  <a:pt x="3065450" y="3049448"/>
                  <a:pt x="3057087" y="3052410"/>
                  <a:pt x="3050791" y="3058411"/>
                </a:cubicBezTo>
                <a:close/>
                <a:moveTo>
                  <a:pt x="3428952" y="3063764"/>
                </a:moveTo>
                <a:cubicBezTo>
                  <a:pt x="3428952" y="3068565"/>
                  <a:pt x="3434315" y="3074651"/>
                  <a:pt x="3440859" y="3077299"/>
                </a:cubicBezTo>
                <a:cubicBezTo>
                  <a:pt x="3447974" y="3080166"/>
                  <a:pt x="3446050" y="3082404"/>
                  <a:pt x="3436096" y="3082852"/>
                </a:cubicBezTo>
                <a:cubicBezTo>
                  <a:pt x="3426933" y="3083262"/>
                  <a:pt x="3419427" y="3079585"/>
                  <a:pt x="3419427" y="3074670"/>
                </a:cubicBezTo>
                <a:cubicBezTo>
                  <a:pt x="3419427" y="3069755"/>
                  <a:pt x="3410855" y="3066383"/>
                  <a:pt x="3400377" y="3067174"/>
                </a:cubicBezTo>
                <a:cubicBezTo>
                  <a:pt x="3378775" y="3068803"/>
                  <a:pt x="3375594" y="3078909"/>
                  <a:pt x="3393234" y="3089891"/>
                </a:cubicBezTo>
                <a:cubicBezTo>
                  <a:pt x="3403654" y="3096378"/>
                  <a:pt x="3448212" y="3095597"/>
                  <a:pt x="3455375" y="3088805"/>
                </a:cubicBezTo>
                <a:cubicBezTo>
                  <a:pt x="3456804" y="3087443"/>
                  <a:pt x="3455270" y="3079290"/>
                  <a:pt x="3451974" y="3070679"/>
                </a:cubicBezTo>
                <a:cubicBezTo>
                  <a:pt x="3445593" y="3054067"/>
                  <a:pt x="3428952" y="3049057"/>
                  <a:pt x="3428952" y="3063764"/>
                </a:cubicBezTo>
                <a:close/>
                <a:moveTo>
                  <a:pt x="3168006" y="3089224"/>
                </a:moveTo>
                <a:cubicBezTo>
                  <a:pt x="3164805" y="3097559"/>
                  <a:pt x="3164605" y="3108274"/>
                  <a:pt x="3167548" y="3113037"/>
                </a:cubicBezTo>
                <a:cubicBezTo>
                  <a:pt x="3174968" y="3125048"/>
                  <a:pt x="3200352" y="3123943"/>
                  <a:pt x="3200352" y="3111617"/>
                </a:cubicBezTo>
                <a:cubicBezTo>
                  <a:pt x="3200352" y="3106074"/>
                  <a:pt x="3196466" y="3103931"/>
                  <a:pt x="3191713" y="3106865"/>
                </a:cubicBezTo>
                <a:cubicBezTo>
                  <a:pt x="3186970" y="3109808"/>
                  <a:pt x="3185322" y="3103626"/>
                  <a:pt x="3188065" y="3093139"/>
                </a:cubicBezTo>
                <a:cubicBezTo>
                  <a:pt x="3193952" y="3070622"/>
                  <a:pt x="3176454" y="3067212"/>
                  <a:pt x="3168006" y="3089224"/>
                </a:cubicBezTo>
                <a:close/>
                <a:moveTo>
                  <a:pt x="3334007" y="3090082"/>
                </a:moveTo>
                <a:cubicBezTo>
                  <a:pt x="3333836" y="3096263"/>
                  <a:pt x="3314414" y="3110951"/>
                  <a:pt x="3290840" y="3122724"/>
                </a:cubicBezTo>
                <a:cubicBezTo>
                  <a:pt x="3267266" y="3134497"/>
                  <a:pt x="3247977" y="3149803"/>
                  <a:pt x="3247977" y="3156728"/>
                </a:cubicBezTo>
                <a:cubicBezTo>
                  <a:pt x="3247977" y="3175787"/>
                  <a:pt x="3276438" y="3171835"/>
                  <a:pt x="3277305" y="3152661"/>
                </a:cubicBezTo>
                <a:cubicBezTo>
                  <a:pt x="3277743" y="3142936"/>
                  <a:pt x="3280039" y="3140897"/>
                  <a:pt x="3282811" y="3147755"/>
                </a:cubicBezTo>
                <a:lnTo>
                  <a:pt x="3287573" y="3159519"/>
                </a:lnTo>
                <a:lnTo>
                  <a:pt x="3315710" y="3144974"/>
                </a:lnTo>
                <a:cubicBezTo>
                  <a:pt x="3333302" y="3135868"/>
                  <a:pt x="3341265" y="3126105"/>
                  <a:pt x="3336951" y="3118914"/>
                </a:cubicBezTo>
                <a:cubicBezTo>
                  <a:pt x="3332712" y="3111865"/>
                  <a:pt x="3336274" y="3112475"/>
                  <a:pt x="3346161" y="3120485"/>
                </a:cubicBezTo>
                <a:cubicBezTo>
                  <a:pt x="3355029" y="3127677"/>
                  <a:pt x="3362277" y="3129572"/>
                  <a:pt x="3362277" y="3124695"/>
                </a:cubicBezTo>
                <a:cubicBezTo>
                  <a:pt x="3362277" y="3111303"/>
                  <a:pt x="3334350" y="3077118"/>
                  <a:pt x="3334007" y="3090082"/>
                </a:cubicBezTo>
                <a:close/>
                <a:moveTo>
                  <a:pt x="3134773" y="3121933"/>
                </a:moveTo>
                <a:lnTo>
                  <a:pt x="3125362" y="3145517"/>
                </a:lnTo>
                <a:lnTo>
                  <a:pt x="3124753" y="3128286"/>
                </a:lnTo>
                <a:cubicBezTo>
                  <a:pt x="3124429" y="3118809"/>
                  <a:pt x="3120057" y="3113589"/>
                  <a:pt x="3115047" y="3116685"/>
                </a:cubicBezTo>
                <a:cubicBezTo>
                  <a:pt x="3110036" y="3119781"/>
                  <a:pt x="3108293" y="3129677"/>
                  <a:pt x="3111179" y="3138678"/>
                </a:cubicBezTo>
                <a:lnTo>
                  <a:pt x="3116428" y="3155042"/>
                </a:lnTo>
                <a:lnTo>
                  <a:pt x="3106522" y="3141031"/>
                </a:lnTo>
                <a:cubicBezTo>
                  <a:pt x="3101073" y="3133325"/>
                  <a:pt x="3093453" y="3130182"/>
                  <a:pt x="3089586" y="3134049"/>
                </a:cubicBezTo>
                <a:cubicBezTo>
                  <a:pt x="3075194" y="3148441"/>
                  <a:pt x="3101502" y="3160700"/>
                  <a:pt x="3126438" y="3151223"/>
                </a:cubicBezTo>
                <a:cubicBezTo>
                  <a:pt x="3156661" y="3139726"/>
                  <a:pt x="3163453" y="3129534"/>
                  <a:pt x="3152585" y="3111951"/>
                </a:cubicBezTo>
                <a:lnTo>
                  <a:pt x="3144183" y="3098349"/>
                </a:lnTo>
                <a:lnTo>
                  <a:pt x="3134773" y="3121933"/>
                </a:lnTo>
                <a:close/>
                <a:moveTo>
                  <a:pt x="3305127" y="3131792"/>
                </a:moveTo>
                <a:cubicBezTo>
                  <a:pt x="3305127" y="3137335"/>
                  <a:pt x="3309414" y="3139231"/>
                  <a:pt x="3314652" y="3135992"/>
                </a:cubicBezTo>
                <a:cubicBezTo>
                  <a:pt x="3319891" y="3132754"/>
                  <a:pt x="3324177" y="3128220"/>
                  <a:pt x="3324177" y="3125905"/>
                </a:cubicBezTo>
                <a:cubicBezTo>
                  <a:pt x="3324177" y="3123591"/>
                  <a:pt x="3319891" y="3121705"/>
                  <a:pt x="3314652" y="3121705"/>
                </a:cubicBezTo>
                <a:cubicBezTo>
                  <a:pt x="3309414" y="3121705"/>
                  <a:pt x="3305127" y="3126248"/>
                  <a:pt x="3305127" y="3131792"/>
                </a:cubicBezTo>
                <a:close/>
                <a:moveTo>
                  <a:pt x="3051629" y="3154442"/>
                </a:moveTo>
                <a:cubicBezTo>
                  <a:pt x="3048743" y="3161967"/>
                  <a:pt x="3040733" y="3165958"/>
                  <a:pt x="3033836" y="3163319"/>
                </a:cubicBezTo>
                <a:cubicBezTo>
                  <a:pt x="3018101" y="3157280"/>
                  <a:pt x="3004661" y="3177473"/>
                  <a:pt x="3016520" y="3189332"/>
                </a:cubicBezTo>
                <a:cubicBezTo>
                  <a:pt x="3021930" y="3194742"/>
                  <a:pt x="3037075" y="3194066"/>
                  <a:pt x="3055696" y="3187570"/>
                </a:cubicBezTo>
                <a:cubicBezTo>
                  <a:pt x="3089215" y="3175883"/>
                  <a:pt x="3088386" y="3176969"/>
                  <a:pt x="3080271" y="3155823"/>
                </a:cubicBezTo>
                <a:cubicBezTo>
                  <a:pt x="3073061" y="3137030"/>
                  <a:pt x="3058573" y="3136335"/>
                  <a:pt x="3051629" y="3154442"/>
                </a:cubicBezTo>
                <a:close/>
                <a:moveTo>
                  <a:pt x="2809827" y="3166739"/>
                </a:moveTo>
                <a:cubicBezTo>
                  <a:pt x="2801970" y="3175387"/>
                  <a:pt x="2792625" y="3189151"/>
                  <a:pt x="2789063" y="3197333"/>
                </a:cubicBezTo>
                <a:lnTo>
                  <a:pt x="2782595" y="3212192"/>
                </a:lnTo>
                <a:lnTo>
                  <a:pt x="2781919" y="3195523"/>
                </a:lnTo>
                <a:cubicBezTo>
                  <a:pt x="2781234" y="3178312"/>
                  <a:pt x="2762202" y="3171416"/>
                  <a:pt x="2762202" y="3188380"/>
                </a:cubicBezTo>
                <a:cubicBezTo>
                  <a:pt x="2762202" y="3193618"/>
                  <a:pt x="2755773" y="3197905"/>
                  <a:pt x="2747915" y="3197905"/>
                </a:cubicBezTo>
                <a:cubicBezTo>
                  <a:pt x="2740057" y="3197905"/>
                  <a:pt x="2733627" y="3205001"/>
                  <a:pt x="2733627" y="3213669"/>
                </a:cubicBezTo>
                <a:lnTo>
                  <a:pt x="2733627" y="3229432"/>
                </a:lnTo>
                <a:lnTo>
                  <a:pt x="2714577" y="3212192"/>
                </a:lnTo>
                <a:lnTo>
                  <a:pt x="2695527" y="3194952"/>
                </a:lnTo>
                <a:lnTo>
                  <a:pt x="2696280" y="3222622"/>
                </a:lnTo>
                <a:cubicBezTo>
                  <a:pt x="2696690" y="3237843"/>
                  <a:pt x="2699042" y="3245387"/>
                  <a:pt x="2701500" y="3239395"/>
                </a:cubicBezTo>
                <a:cubicBezTo>
                  <a:pt x="2703957" y="3233404"/>
                  <a:pt x="2714330" y="3230690"/>
                  <a:pt x="2724560" y="3233366"/>
                </a:cubicBezTo>
                <a:lnTo>
                  <a:pt x="2743152" y="3238224"/>
                </a:lnTo>
                <a:lnTo>
                  <a:pt x="2743905" y="3220450"/>
                </a:lnTo>
                <a:cubicBezTo>
                  <a:pt x="2744324" y="3210411"/>
                  <a:pt x="2746753" y="3207858"/>
                  <a:pt x="2749458" y="3214573"/>
                </a:cubicBezTo>
                <a:cubicBezTo>
                  <a:pt x="2756964" y="3233157"/>
                  <a:pt x="2771899" y="3228546"/>
                  <a:pt x="2764879" y="3209811"/>
                </a:cubicBezTo>
                <a:lnTo>
                  <a:pt x="2758640" y="3193142"/>
                </a:lnTo>
                <a:lnTo>
                  <a:pt x="2772328" y="3203953"/>
                </a:lnTo>
                <a:cubicBezTo>
                  <a:pt x="2792530" y="3219907"/>
                  <a:pt x="2830068" y="3203410"/>
                  <a:pt x="2823182" y="3181598"/>
                </a:cubicBezTo>
                <a:lnTo>
                  <a:pt x="2817800" y="3164567"/>
                </a:lnTo>
                <a:lnTo>
                  <a:pt x="2834145" y="3183617"/>
                </a:lnTo>
                <a:lnTo>
                  <a:pt x="2850490" y="3202667"/>
                </a:lnTo>
                <a:lnTo>
                  <a:pt x="2844451" y="3185217"/>
                </a:lnTo>
                <a:cubicBezTo>
                  <a:pt x="2841127" y="3175625"/>
                  <a:pt x="2838402" y="3163834"/>
                  <a:pt x="2838402" y="3159024"/>
                </a:cubicBezTo>
                <a:cubicBezTo>
                  <a:pt x="2838402" y="3145765"/>
                  <a:pt x="2825782" y="3149175"/>
                  <a:pt x="2809827" y="3166739"/>
                </a:cubicBezTo>
                <a:close/>
                <a:moveTo>
                  <a:pt x="3053325" y="3166539"/>
                </a:moveTo>
                <a:lnTo>
                  <a:pt x="3046829" y="3183617"/>
                </a:lnTo>
                <a:lnTo>
                  <a:pt x="3058658" y="3171873"/>
                </a:lnTo>
                <a:cubicBezTo>
                  <a:pt x="3065174" y="3165405"/>
                  <a:pt x="3068098" y="3157719"/>
                  <a:pt x="3065164" y="3154794"/>
                </a:cubicBezTo>
                <a:cubicBezTo>
                  <a:pt x="3062230" y="3151861"/>
                  <a:pt x="3056906" y="3157147"/>
                  <a:pt x="3053325" y="3166539"/>
                </a:cubicBezTo>
                <a:close/>
                <a:moveTo>
                  <a:pt x="3197971" y="3166100"/>
                </a:moveTo>
                <a:cubicBezTo>
                  <a:pt x="3183569" y="3173683"/>
                  <a:pt x="3171777" y="3185836"/>
                  <a:pt x="3171777" y="3193104"/>
                </a:cubicBezTo>
                <a:cubicBezTo>
                  <a:pt x="3171777" y="3200362"/>
                  <a:pt x="3166767" y="3209401"/>
                  <a:pt x="3160633" y="3213192"/>
                </a:cubicBezTo>
                <a:cubicBezTo>
                  <a:pt x="3153137" y="3217821"/>
                  <a:pt x="3151480" y="3214888"/>
                  <a:pt x="3155576" y="3204229"/>
                </a:cubicBezTo>
                <a:cubicBezTo>
                  <a:pt x="3158919" y="3195514"/>
                  <a:pt x="3158214" y="3188380"/>
                  <a:pt x="3154013" y="3188380"/>
                </a:cubicBezTo>
                <a:cubicBezTo>
                  <a:pt x="3139069" y="3188380"/>
                  <a:pt x="3134001" y="3201105"/>
                  <a:pt x="3144098" y="3213269"/>
                </a:cubicBezTo>
                <a:lnTo>
                  <a:pt x="3154356" y="3225622"/>
                </a:lnTo>
                <a:lnTo>
                  <a:pt x="3172587" y="3214240"/>
                </a:lnTo>
                <a:cubicBezTo>
                  <a:pt x="3182617" y="3207973"/>
                  <a:pt x="3190827" y="3197447"/>
                  <a:pt x="3190827" y="3190847"/>
                </a:cubicBezTo>
                <a:cubicBezTo>
                  <a:pt x="3190827" y="3184255"/>
                  <a:pt x="3195371" y="3178855"/>
                  <a:pt x="3200914" y="3178855"/>
                </a:cubicBezTo>
                <a:cubicBezTo>
                  <a:pt x="3206458" y="3178855"/>
                  <a:pt x="3208353" y="3183141"/>
                  <a:pt x="3205115" y="3188380"/>
                </a:cubicBezTo>
                <a:cubicBezTo>
                  <a:pt x="3197590" y="3200552"/>
                  <a:pt x="3206287" y="3200495"/>
                  <a:pt x="3229204" y="3188237"/>
                </a:cubicBezTo>
                <a:cubicBezTo>
                  <a:pt x="3239710" y="3182607"/>
                  <a:pt x="3244996" y="3172654"/>
                  <a:pt x="3241844" y="3164424"/>
                </a:cubicBezTo>
                <a:cubicBezTo>
                  <a:pt x="3235462" y="3147803"/>
                  <a:pt x="3232490" y="3147917"/>
                  <a:pt x="3197971" y="3166100"/>
                </a:cubicBezTo>
                <a:close/>
                <a:moveTo>
                  <a:pt x="3024140" y="3178855"/>
                </a:moveTo>
                <a:cubicBezTo>
                  <a:pt x="3027378" y="3184093"/>
                  <a:pt x="3031912" y="3188380"/>
                  <a:pt x="3034227" y="3188380"/>
                </a:cubicBezTo>
                <a:cubicBezTo>
                  <a:pt x="3036542" y="3188380"/>
                  <a:pt x="3038427" y="3184093"/>
                  <a:pt x="3038427" y="3178855"/>
                </a:cubicBezTo>
                <a:cubicBezTo>
                  <a:pt x="3038427" y="3173616"/>
                  <a:pt x="3033884" y="3169330"/>
                  <a:pt x="3028341" y="3169330"/>
                </a:cubicBezTo>
                <a:cubicBezTo>
                  <a:pt x="3022797" y="3169330"/>
                  <a:pt x="3020901" y="3173616"/>
                  <a:pt x="3024140" y="3178855"/>
                </a:cubicBezTo>
                <a:close/>
                <a:moveTo>
                  <a:pt x="3345609" y="3179150"/>
                </a:moveTo>
                <a:cubicBezTo>
                  <a:pt x="3333398" y="3184065"/>
                  <a:pt x="3324177" y="3195961"/>
                  <a:pt x="3324177" y="3206820"/>
                </a:cubicBezTo>
                <a:cubicBezTo>
                  <a:pt x="3324177" y="3219850"/>
                  <a:pt x="3328702" y="3224146"/>
                  <a:pt x="3338465" y="3220403"/>
                </a:cubicBezTo>
                <a:cubicBezTo>
                  <a:pt x="3346323" y="3217383"/>
                  <a:pt x="3352752" y="3208696"/>
                  <a:pt x="3352752" y="3201086"/>
                </a:cubicBezTo>
                <a:cubicBezTo>
                  <a:pt x="3352752" y="3193476"/>
                  <a:pt x="3357039" y="3189904"/>
                  <a:pt x="3362277" y="3193142"/>
                </a:cubicBezTo>
                <a:cubicBezTo>
                  <a:pt x="3367516" y="3196381"/>
                  <a:pt x="3371802" y="3192342"/>
                  <a:pt x="3371802" y="3184179"/>
                </a:cubicBezTo>
                <a:cubicBezTo>
                  <a:pt x="3371802" y="3176016"/>
                  <a:pt x="3370726" y="3169606"/>
                  <a:pt x="3369421" y="3169930"/>
                </a:cubicBezTo>
                <a:cubicBezTo>
                  <a:pt x="3368116" y="3170263"/>
                  <a:pt x="3357401" y="3174416"/>
                  <a:pt x="3345609" y="3179150"/>
                </a:cubicBezTo>
                <a:close/>
                <a:moveTo>
                  <a:pt x="2962418" y="3193371"/>
                </a:moveTo>
                <a:cubicBezTo>
                  <a:pt x="2969047" y="3201353"/>
                  <a:pt x="2971476" y="3210878"/>
                  <a:pt x="2967828" y="3214526"/>
                </a:cubicBezTo>
                <a:cubicBezTo>
                  <a:pt x="2964180" y="3218174"/>
                  <a:pt x="2956732" y="3214859"/>
                  <a:pt x="2951283" y="3207153"/>
                </a:cubicBezTo>
                <a:lnTo>
                  <a:pt x="2941377" y="3193142"/>
                </a:lnTo>
                <a:lnTo>
                  <a:pt x="2946740" y="3209811"/>
                </a:lnTo>
                <a:cubicBezTo>
                  <a:pt x="2949692" y="3218974"/>
                  <a:pt x="2947950" y="3226480"/>
                  <a:pt x="2942882" y="3226480"/>
                </a:cubicBezTo>
                <a:cubicBezTo>
                  <a:pt x="2937805" y="3226480"/>
                  <a:pt x="2933519" y="3221126"/>
                  <a:pt x="2933367" y="3214573"/>
                </a:cubicBezTo>
                <a:cubicBezTo>
                  <a:pt x="2933205" y="3208030"/>
                  <a:pt x="2928528" y="3210487"/>
                  <a:pt x="2922965" y="3220050"/>
                </a:cubicBezTo>
                <a:cubicBezTo>
                  <a:pt x="2908421" y="3245063"/>
                  <a:pt x="2916488" y="3247749"/>
                  <a:pt x="2956217" y="3231147"/>
                </a:cubicBezTo>
                <a:lnTo>
                  <a:pt x="2991241" y="3216516"/>
                </a:lnTo>
                <a:lnTo>
                  <a:pt x="2981163" y="3197685"/>
                </a:lnTo>
                <a:cubicBezTo>
                  <a:pt x="2975620" y="3187332"/>
                  <a:pt x="2966418" y="3178855"/>
                  <a:pt x="2960723" y="3178855"/>
                </a:cubicBezTo>
                <a:cubicBezTo>
                  <a:pt x="2954007" y="3178855"/>
                  <a:pt x="2954598" y="3183951"/>
                  <a:pt x="2962418" y="3193371"/>
                </a:cubicBezTo>
                <a:close/>
                <a:moveTo>
                  <a:pt x="3536614" y="3186398"/>
                </a:moveTo>
                <a:cubicBezTo>
                  <a:pt x="3529756" y="3190751"/>
                  <a:pt x="3528384" y="3198781"/>
                  <a:pt x="3533166" y="3206525"/>
                </a:cubicBezTo>
                <a:cubicBezTo>
                  <a:pt x="3542557" y="3221717"/>
                  <a:pt x="3562302" y="3212268"/>
                  <a:pt x="3562302" y="3192580"/>
                </a:cubicBezTo>
                <a:cubicBezTo>
                  <a:pt x="3562302" y="3177407"/>
                  <a:pt x="3553930" y="3175387"/>
                  <a:pt x="3536614" y="3186398"/>
                </a:cubicBezTo>
                <a:close/>
                <a:moveTo>
                  <a:pt x="3505295" y="3199724"/>
                </a:moveTo>
                <a:cubicBezTo>
                  <a:pt x="3505219" y="3208582"/>
                  <a:pt x="3509439" y="3218479"/>
                  <a:pt x="3514677" y="3221717"/>
                </a:cubicBezTo>
                <a:cubicBezTo>
                  <a:pt x="3526736" y="3229166"/>
                  <a:pt x="3526736" y="3216555"/>
                  <a:pt x="3514677" y="3197905"/>
                </a:cubicBezTo>
                <a:lnTo>
                  <a:pt x="3505448" y="3183617"/>
                </a:lnTo>
                <a:lnTo>
                  <a:pt x="3505295" y="3199724"/>
                </a:lnTo>
                <a:close/>
                <a:moveTo>
                  <a:pt x="3295602" y="3206867"/>
                </a:moveTo>
                <a:cubicBezTo>
                  <a:pt x="3295602" y="3211801"/>
                  <a:pt x="3299174" y="3218040"/>
                  <a:pt x="3303537" y="3220736"/>
                </a:cubicBezTo>
                <a:cubicBezTo>
                  <a:pt x="3307909" y="3223432"/>
                  <a:pt x="3311481" y="3219402"/>
                  <a:pt x="3311481" y="3211773"/>
                </a:cubicBezTo>
                <a:cubicBezTo>
                  <a:pt x="3311481" y="3204144"/>
                  <a:pt x="3307909" y="3197905"/>
                  <a:pt x="3303537" y="3197905"/>
                </a:cubicBezTo>
                <a:cubicBezTo>
                  <a:pt x="3299174" y="3197905"/>
                  <a:pt x="3295602" y="3201934"/>
                  <a:pt x="3295602" y="3206867"/>
                </a:cubicBezTo>
                <a:close/>
                <a:moveTo>
                  <a:pt x="3470253" y="3212830"/>
                </a:moveTo>
                <a:cubicBezTo>
                  <a:pt x="3462985" y="3231776"/>
                  <a:pt x="3477682" y="3247101"/>
                  <a:pt x="3493646" y="3237224"/>
                </a:cubicBezTo>
                <a:cubicBezTo>
                  <a:pt x="3506610" y="3229213"/>
                  <a:pt x="3499552" y="3197905"/>
                  <a:pt x="3484788" y="3197905"/>
                </a:cubicBezTo>
                <a:cubicBezTo>
                  <a:pt x="3479940" y="3197905"/>
                  <a:pt x="3473406" y="3204620"/>
                  <a:pt x="3470253" y="3212830"/>
                </a:cubicBezTo>
                <a:close/>
                <a:moveTo>
                  <a:pt x="1262625" y="3219745"/>
                </a:moveTo>
                <a:cubicBezTo>
                  <a:pt x="1266206" y="3229137"/>
                  <a:pt x="1271530" y="3234423"/>
                  <a:pt x="1274464" y="3231490"/>
                </a:cubicBezTo>
                <a:cubicBezTo>
                  <a:pt x="1277398" y="3228566"/>
                  <a:pt x="1274474" y="3220879"/>
                  <a:pt x="1267959" y="3214411"/>
                </a:cubicBezTo>
                <a:lnTo>
                  <a:pt x="1256128" y="3202667"/>
                </a:lnTo>
                <a:lnTo>
                  <a:pt x="1262625" y="3219745"/>
                </a:lnTo>
                <a:close/>
                <a:moveTo>
                  <a:pt x="3094158" y="3214068"/>
                </a:moveTo>
                <a:cubicBezTo>
                  <a:pt x="3092320" y="3218279"/>
                  <a:pt x="3076994" y="3228146"/>
                  <a:pt x="3060097" y="3236005"/>
                </a:cubicBezTo>
                <a:cubicBezTo>
                  <a:pt x="3038989" y="3245815"/>
                  <a:pt x="3031779" y="3254131"/>
                  <a:pt x="3037075" y="3262570"/>
                </a:cubicBezTo>
                <a:lnTo>
                  <a:pt x="3044771" y="3274848"/>
                </a:lnTo>
                <a:lnTo>
                  <a:pt x="3070174" y="3265189"/>
                </a:lnTo>
                <a:cubicBezTo>
                  <a:pt x="3084405" y="3259769"/>
                  <a:pt x="3095644" y="3248092"/>
                  <a:pt x="3095720" y="3238624"/>
                </a:cubicBezTo>
                <a:lnTo>
                  <a:pt x="3095873" y="3221717"/>
                </a:lnTo>
                <a:lnTo>
                  <a:pt x="3104731" y="3235728"/>
                </a:lnTo>
                <a:cubicBezTo>
                  <a:pt x="3109608" y="3243434"/>
                  <a:pt x="3115618" y="3247711"/>
                  <a:pt x="3118095" y="3245234"/>
                </a:cubicBezTo>
                <a:cubicBezTo>
                  <a:pt x="3120571" y="3242767"/>
                  <a:pt x="3116952" y="3233014"/>
                  <a:pt x="3110046" y="3223575"/>
                </a:cubicBezTo>
                <a:cubicBezTo>
                  <a:pt x="3103150" y="3214145"/>
                  <a:pt x="3095997" y="3209859"/>
                  <a:pt x="3094158" y="3214068"/>
                </a:cubicBezTo>
                <a:close/>
                <a:moveTo>
                  <a:pt x="3275591" y="3226480"/>
                </a:moveTo>
                <a:cubicBezTo>
                  <a:pt x="3274743" y="3242758"/>
                  <a:pt x="3272962" y="3245015"/>
                  <a:pt x="3269990" y="3233623"/>
                </a:cubicBezTo>
                <a:cubicBezTo>
                  <a:pt x="3267589" y="3224460"/>
                  <a:pt x="3261655" y="3216955"/>
                  <a:pt x="3256807" y="3216955"/>
                </a:cubicBezTo>
                <a:cubicBezTo>
                  <a:pt x="3245596" y="3216955"/>
                  <a:pt x="3245777" y="3227299"/>
                  <a:pt x="3257302" y="3245530"/>
                </a:cubicBezTo>
                <a:lnTo>
                  <a:pt x="3266342" y="3259817"/>
                </a:lnTo>
                <a:lnTo>
                  <a:pt x="3280629" y="3245530"/>
                </a:lnTo>
                <a:cubicBezTo>
                  <a:pt x="3290468" y="3235690"/>
                  <a:pt x="3292097" y="3226794"/>
                  <a:pt x="3285877" y="3216955"/>
                </a:cubicBezTo>
                <a:lnTo>
                  <a:pt x="3276848" y="3202667"/>
                </a:lnTo>
                <a:lnTo>
                  <a:pt x="3275591" y="3226480"/>
                </a:lnTo>
                <a:close/>
                <a:moveTo>
                  <a:pt x="3476577" y="3216955"/>
                </a:moveTo>
                <a:cubicBezTo>
                  <a:pt x="3476577" y="3222193"/>
                  <a:pt x="3481121" y="3226480"/>
                  <a:pt x="3486664" y="3226480"/>
                </a:cubicBezTo>
                <a:cubicBezTo>
                  <a:pt x="3492208" y="3226480"/>
                  <a:pt x="3494103" y="3222193"/>
                  <a:pt x="3490865" y="3216955"/>
                </a:cubicBezTo>
                <a:cubicBezTo>
                  <a:pt x="3487626" y="3211716"/>
                  <a:pt x="3483092" y="3207430"/>
                  <a:pt x="3480778" y="3207430"/>
                </a:cubicBezTo>
                <a:cubicBezTo>
                  <a:pt x="3478463" y="3207430"/>
                  <a:pt x="3476577" y="3211716"/>
                  <a:pt x="3476577" y="3216955"/>
                </a:cubicBezTo>
                <a:close/>
                <a:moveTo>
                  <a:pt x="2886027" y="3230680"/>
                </a:moveTo>
                <a:cubicBezTo>
                  <a:pt x="2886027" y="3252702"/>
                  <a:pt x="2902449" y="3256626"/>
                  <a:pt x="2907868" y="3235900"/>
                </a:cubicBezTo>
                <a:cubicBezTo>
                  <a:pt x="2911078" y="3223622"/>
                  <a:pt x="2908106" y="3216955"/>
                  <a:pt x="2899420" y="3216955"/>
                </a:cubicBezTo>
                <a:cubicBezTo>
                  <a:pt x="2892057" y="3216955"/>
                  <a:pt x="2886027" y="3223127"/>
                  <a:pt x="2886027" y="3230680"/>
                </a:cubicBezTo>
                <a:close/>
                <a:moveTo>
                  <a:pt x="3638502" y="3225737"/>
                </a:moveTo>
                <a:lnTo>
                  <a:pt x="3614690" y="3232614"/>
                </a:lnTo>
                <a:lnTo>
                  <a:pt x="3617347" y="3255540"/>
                </a:lnTo>
                <a:lnTo>
                  <a:pt x="3619995" y="3278458"/>
                </a:lnTo>
                <a:lnTo>
                  <a:pt x="3608299" y="3266761"/>
                </a:lnTo>
                <a:cubicBezTo>
                  <a:pt x="3595535" y="3253997"/>
                  <a:pt x="3562217" y="3250683"/>
                  <a:pt x="3562445" y="3262198"/>
                </a:cubicBezTo>
                <a:cubicBezTo>
                  <a:pt x="3562531" y="3266132"/>
                  <a:pt x="3565741" y="3274200"/>
                  <a:pt x="3569589" y="3280144"/>
                </a:cubicBezTo>
                <a:lnTo>
                  <a:pt x="3576590" y="3290945"/>
                </a:lnTo>
                <a:lnTo>
                  <a:pt x="3626596" y="3280639"/>
                </a:lnTo>
                <a:cubicBezTo>
                  <a:pt x="3678031" y="3270047"/>
                  <a:pt x="3688090" y="3261503"/>
                  <a:pt x="3661239" y="3251197"/>
                </a:cubicBezTo>
                <a:lnTo>
                  <a:pt x="3645884" y="3245301"/>
                </a:lnTo>
                <a:lnTo>
                  <a:pt x="3657648" y="3231128"/>
                </a:lnTo>
                <a:cubicBezTo>
                  <a:pt x="3664115" y="3223336"/>
                  <a:pt x="3667811" y="3217383"/>
                  <a:pt x="3665858" y="3217907"/>
                </a:cubicBezTo>
                <a:cubicBezTo>
                  <a:pt x="3663915" y="3218431"/>
                  <a:pt x="3651599" y="3221946"/>
                  <a:pt x="3638502" y="3225737"/>
                </a:cubicBezTo>
                <a:close/>
                <a:moveTo>
                  <a:pt x="2867120" y="3237824"/>
                </a:moveTo>
                <a:cubicBezTo>
                  <a:pt x="2867044" y="3246682"/>
                  <a:pt x="2871264" y="3256579"/>
                  <a:pt x="2876502" y="3259817"/>
                </a:cubicBezTo>
                <a:cubicBezTo>
                  <a:pt x="2888561" y="3267266"/>
                  <a:pt x="2888561" y="3254655"/>
                  <a:pt x="2876502" y="3236005"/>
                </a:cubicBezTo>
                <a:lnTo>
                  <a:pt x="2867273" y="3221717"/>
                </a:lnTo>
                <a:lnTo>
                  <a:pt x="2867120" y="3237824"/>
                </a:lnTo>
                <a:close/>
                <a:moveTo>
                  <a:pt x="3414513" y="3243748"/>
                </a:moveTo>
                <a:lnTo>
                  <a:pt x="3421095" y="3265780"/>
                </a:lnTo>
                <a:lnTo>
                  <a:pt x="3401644" y="3253635"/>
                </a:lnTo>
                <a:cubicBezTo>
                  <a:pt x="3378965" y="3239472"/>
                  <a:pt x="3368783" y="3245634"/>
                  <a:pt x="3377470" y="3268266"/>
                </a:cubicBezTo>
                <a:cubicBezTo>
                  <a:pt x="3381727" y="3279353"/>
                  <a:pt x="3389757" y="3282334"/>
                  <a:pt x="3403883" y="3278076"/>
                </a:cubicBezTo>
                <a:cubicBezTo>
                  <a:pt x="3434887" y="3268742"/>
                  <a:pt x="3438506" y="3261522"/>
                  <a:pt x="3422561" y="3240767"/>
                </a:cubicBezTo>
                <a:lnTo>
                  <a:pt x="3407931" y="3221717"/>
                </a:lnTo>
                <a:lnTo>
                  <a:pt x="3414513" y="3243748"/>
                </a:lnTo>
                <a:close/>
                <a:moveTo>
                  <a:pt x="3071765" y="3245530"/>
                </a:moveTo>
                <a:cubicBezTo>
                  <a:pt x="3075003" y="3250768"/>
                  <a:pt x="3079537" y="3255055"/>
                  <a:pt x="3081852" y="3255055"/>
                </a:cubicBezTo>
                <a:cubicBezTo>
                  <a:pt x="3084167" y="3255055"/>
                  <a:pt x="3086052" y="3250768"/>
                  <a:pt x="3086052" y="3245530"/>
                </a:cubicBezTo>
                <a:cubicBezTo>
                  <a:pt x="3086052" y="3240291"/>
                  <a:pt x="3081509" y="3236005"/>
                  <a:pt x="3075966" y="3236005"/>
                </a:cubicBezTo>
                <a:cubicBezTo>
                  <a:pt x="3070422" y="3236005"/>
                  <a:pt x="3068526" y="3240291"/>
                  <a:pt x="3071765" y="3245530"/>
                </a:cubicBezTo>
                <a:close/>
                <a:moveTo>
                  <a:pt x="3628977" y="3250292"/>
                </a:moveTo>
                <a:cubicBezTo>
                  <a:pt x="3628977" y="3258150"/>
                  <a:pt x="3633130" y="3264580"/>
                  <a:pt x="3638207" y="3264580"/>
                </a:cubicBezTo>
                <a:cubicBezTo>
                  <a:pt x="3643275" y="3264580"/>
                  <a:pt x="3644960" y="3258150"/>
                  <a:pt x="3641950" y="3250292"/>
                </a:cubicBezTo>
                <a:cubicBezTo>
                  <a:pt x="3638931" y="3242434"/>
                  <a:pt x="3634778" y="3236005"/>
                  <a:pt x="3632721" y="3236005"/>
                </a:cubicBezTo>
                <a:cubicBezTo>
                  <a:pt x="3630663" y="3236005"/>
                  <a:pt x="3628977" y="3242434"/>
                  <a:pt x="3628977" y="3250292"/>
                </a:cubicBezTo>
                <a:close/>
                <a:moveTo>
                  <a:pt x="1281675" y="3257845"/>
                </a:moveTo>
                <a:cubicBezTo>
                  <a:pt x="1285256" y="3267237"/>
                  <a:pt x="1290580" y="3272523"/>
                  <a:pt x="1293514" y="3269590"/>
                </a:cubicBezTo>
                <a:cubicBezTo>
                  <a:pt x="1296448" y="3266666"/>
                  <a:pt x="1293524" y="3258979"/>
                  <a:pt x="1287009" y="3252511"/>
                </a:cubicBezTo>
                <a:lnTo>
                  <a:pt x="1275178" y="3240767"/>
                </a:lnTo>
                <a:lnTo>
                  <a:pt x="1281675" y="3257845"/>
                </a:lnTo>
                <a:close/>
                <a:moveTo>
                  <a:pt x="2821972" y="3264580"/>
                </a:moveTo>
                <a:cubicBezTo>
                  <a:pt x="2822762" y="3275057"/>
                  <a:pt x="2828925" y="3283630"/>
                  <a:pt x="2835669" y="3283630"/>
                </a:cubicBezTo>
                <a:cubicBezTo>
                  <a:pt x="2849595" y="3283630"/>
                  <a:pt x="2850185" y="3281544"/>
                  <a:pt x="2842146" y="3260598"/>
                </a:cubicBezTo>
                <a:cubicBezTo>
                  <a:pt x="2833935" y="3239205"/>
                  <a:pt x="2820267" y="3241910"/>
                  <a:pt x="2821972" y="3264580"/>
                </a:cubicBezTo>
                <a:close/>
                <a:moveTo>
                  <a:pt x="3191990" y="3258417"/>
                </a:moveTo>
                <a:cubicBezTo>
                  <a:pt x="3180407" y="3272371"/>
                  <a:pt x="3186979" y="3283630"/>
                  <a:pt x="3206706" y="3283630"/>
                </a:cubicBezTo>
                <a:cubicBezTo>
                  <a:pt x="3220888" y="3283630"/>
                  <a:pt x="3224089" y="3259074"/>
                  <a:pt x="3210954" y="3250959"/>
                </a:cubicBezTo>
                <a:cubicBezTo>
                  <a:pt x="3206315" y="3248092"/>
                  <a:pt x="3197781" y="3251445"/>
                  <a:pt x="3191990" y="3258417"/>
                </a:cubicBezTo>
                <a:close/>
                <a:moveTo>
                  <a:pt x="2794740" y="3270685"/>
                </a:moveTo>
                <a:lnTo>
                  <a:pt x="2800741" y="3286325"/>
                </a:lnTo>
                <a:lnTo>
                  <a:pt x="2786348" y="3274381"/>
                </a:lnTo>
                <a:lnTo>
                  <a:pt x="2771956" y="3262436"/>
                </a:lnTo>
                <a:lnTo>
                  <a:pt x="2765898" y="3278210"/>
                </a:lnTo>
                <a:cubicBezTo>
                  <a:pt x="2757964" y="3298889"/>
                  <a:pt x="2763269" y="3303108"/>
                  <a:pt x="2788815" y="3296431"/>
                </a:cubicBezTo>
                <a:cubicBezTo>
                  <a:pt x="2810189" y="3290840"/>
                  <a:pt x="2819248" y="3255055"/>
                  <a:pt x="2799283" y="3255055"/>
                </a:cubicBezTo>
                <a:cubicBezTo>
                  <a:pt x="2793416" y="3255055"/>
                  <a:pt x="2791406" y="3261998"/>
                  <a:pt x="2794740" y="3270685"/>
                </a:cubicBezTo>
                <a:close/>
                <a:moveTo>
                  <a:pt x="3009852" y="3264017"/>
                </a:moveTo>
                <a:cubicBezTo>
                  <a:pt x="3009852" y="3268951"/>
                  <a:pt x="3014091" y="3275600"/>
                  <a:pt x="3019273" y="3278800"/>
                </a:cubicBezTo>
                <a:cubicBezTo>
                  <a:pt x="3024664" y="3282134"/>
                  <a:pt x="3026264" y="3278315"/>
                  <a:pt x="3023016" y="3269837"/>
                </a:cubicBezTo>
                <a:cubicBezTo>
                  <a:pt x="3016682" y="3253340"/>
                  <a:pt x="3009852" y="3250321"/>
                  <a:pt x="3009852" y="3264017"/>
                </a:cubicBezTo>
                <a:close/>
                <a:moveTo>
                  <a:pt x="3386090" y="3264580"/>
                </a:moveTo>
                <a:cubicBezTo>
                  <a:pt x="3389328" y="3269818"/>
                  <a:pt x="3393862" y="3274105"/>
                  <a:pt x="3396177" y="3274105"/>
                </a:cubicBezTo>
                <a:cubicBezTo>
                  <a:pt x="3398492" y="3274105"/>
                  <a:pt x="3400377" y="3269818"/>
                  <a:pt x="3400377" y="3264580"/>
                </a:cubicBezTo>
                <a:cubicBezTo>
                  <a:pt x="3400377" y="3259341"/>
                  <a:pt x="3395834" y="3255055"/>
                  <a:pt x="3390291" y="3255055"/>
                </a:cubicBezTo>
                <a:cubicBezTo>
                  <a:pt x="3384747" y="3255055"/>
                  <a:pt x="3382851" y="3259341"/>
                  <a:pt x="3386090" y="3264580"/>
                </a:cubicBezTo>
                <a:close/>
                <a:moveTo>
                  <a:pt x="3520278" y="3268094"/>
                </a:moveTo>
                <a:cubicBezTo>
                  <a:pt x="3524669" y="3279524"/>
                  <a:pt x="3503933" y="3291983"/>
                  <a:pt x="3472768" y="3296631"/>
                </a:cubicBezTo>
                <a:cubicBezTo>
                  <a:pt x="3468043" y="3297336"/>
                  <a:pt x="3462661" y="3307928"/>
                  <a:pt x="3460795" y="3320168"/>
                </a:cubicBezTo>
                <a:cubicBezTo>
                  <a:pt x="3458537" y="3334969"/>
                  <a:pt x="3461404" y="3340942"/>
                  <a:pt x="3469367" y="3338027"/>
                </a:cubicBezTo>
                <a:cubicBezTo>
                  <a:pt x="3475949" y="3335608"/>
                  <a:pt x="3480159" y="3328492"/>
                  <a:pt x="3478721" y="3322206"/>
                </a:cubicBezTo>
                <a:cubicBezTo>
                  <a:pt x="3477044" y="3314900"/>
                  <a:pt x="3482778" y="3312890"/>
                  <a:pt x="3494589" y="3316634"/>
                </a:cubicBezTo>
                <a:cubicBezTo>
                  <a:pt x="3504762" y="3319863"/>
                  <a:pt x="3516240" y="3317386"/>
                  <a:pt x="3520107" y="3311119"/>
                </a:cubicBezTo>
                <a:cubicBezTo>
                  <a:pt x="3524393" y="3304184"/>
                  <a:pt x="3523107" y="3302232"/>
                  <a:pt x="3516811" y="3306128"/>
                </a:cubicBezTo>
                <a:cubicBezTo>
                  <a:pt x="3511125" y="3309642"/>
                  <a:pt x="3504076" y="3308642"/>
                  <a:pt x="3501152" y="3303918"/>
                </a:cubicBezTo>
                <a:cubicBezTo>
                  <a:pt x="3498237" y="3299194"/>
                  <a:pt x="3504362" y="3293088"/>
                  <a:pt x="3514782" y="3290364"/>
                </a:cubicBezTo>
                <a:cubicBezTo>
                  <a:pt x="3525203" y="3287640"/>
                  <a:pt x="3533727" y="3290011"/>
                  <a:pt x="3533727" y="3295631"/>
                </a:cubicBezTo>
                <a:cubicBezTo>
                  <a:pt x="3533727" y="3301251"/>
                  <a:pt x="3535699" y="3303880"/>
                  <a:pt x="3538109" y="3301470"/>
                </a:cubicBezTo>
                <a:cubicBezTo>
                  <a:pt x="3544986" y="3294593"/>
                  <a:pt x="3532441" y="3255055"/>
                  <a:pt x="3523393" y="3255055"/>
                </a:cubicBezTo>
                <a:cubicBezTo>
                  <a:pt x="3518926" y="3255055"/>
                  <a:pt x="3517526" y="3260922"/>
                  <a:pt x="3520278" y="3268094"/>
                </a:cubicBezTo>
                <a:close/>
                <a:moveTo>
                  <a:pt x="2972029" y="3273733"/>
                </a:moveTo>
                <a:cubicBezTo>
                  <a:pt x="2964323" y="3278610"/>
                  <a:pt x="2961342" y="3285916"/>
                  <a:pt x="2965399" y="3289983"/>
                </a:cubicBezTo>
                <a:cubicBezTo>
                  <a:pt x="2969467" y="3294040"/>
                  <a:pt x="2977248" y="3291059"/>
                  <a:pt x="2982697" y="3283353"/>
                </a:cubicBezTo>
                <a:lnTo>
                  <a:pt x="2992603" y="3269342"/>
                </a:lnTo>
                <a:lnTo>
                  <a:pt x="2987240" y="3286011"/>
                </a:lnTo>
                <a:cubicBezTo>
                  <a:pt x="2982049" y="3302146"/>
                  <a:pt x="2991231" y="3308604"/>
                  <a:pt x="3002842" y="3296984"/>
                </a:cubicBezTo>
                <a:cubicBezTo>
                  <a:pt x="3009567" y="3290268"/>
                  <a:pt x="3001032" y="3264513"/>
                  <a:pt x="2992165" y="3264722"/>
                </a:cubicBezTo>
                <a:cubicBezTo>
                  <a:pt x="2988793" y="3264808"/>
                  <a:pt x="2979735" y="3268856"/>
                  <a:pt x="2972029" y="3273733"/>
                </a:cubicBezTo>
                <a:close/>
                <a:moveTo>
                  <a:pt x="3162691" y="3284449"/>
                </a:moveTo>
                <a:cubicBezTo>
                  <a:pt x="3168539" y="3295374"/>
                  <a:pt x="3175216" y="3302413"/>
                  <a:pt x="3177540" y="3300098"/>
                </a:cubicBezTo>
                <a:cubicBezTo>
                  <a:pt x="3184198" y="3293431"/>
                  <a:pt x="3170692" y="3264580"/>
                  <a:pt x="3160900" y="3264580"/>
                </a:cubicBezTo>
                <a:cubicBezTo>
                  <a:pt x="3156033" y="3264580"/>
                  <a:pt x="3156842" y="3273514"/>
                  <a:pt x="3162691" y="3284449"/>
                </a:cubicBezTo>
                <a:close/>
                <a:moveTo>
                  <a:pt x="3338265" y="3274428"/>
                </a:moveTo>
                <a:cubicBezTo>
                  <a:pt x="3334569" y="3280400"/>
                  <a:pt x="3336579" y="3290278"/>
                  <a:pt x="3342713" y="3296365"/>
                </a:cubicBezTo>
                <a:lnTo>
                  <a:pt x="3353877" y="3307442"/>
                </a:lnTo>
                <a:lnTo>
                  <a:pt x="3347533" y="3290773"/>
                </a:lnTo>
                <a:cubicBezTo>
                  <a:pt x="3340865" y="3273266"/>
                  <a:pt x="3357172" y="3267009"/>
                  <a:pt x="3365535" y="3283868"/>
                </a:cubicBezTo>
                <a:cubicBezTo>
                  <a:pt x="3368192" y="3289240"/>
                  <a:pt x="3369355" y="3288430"/>
                  <a:pt x="3368116" y="3282077"/>
                </a:cubicBezTo>
                <a:cubicBezTo>
                  <a:pt x="3364973" y="3266075"/>
                  <a:pt x="3346380" y="3261303"/>
                  <a:pt x="3338265" y="3274428"/>
                </a:cubicBezTo>
                <a:close/>
                <a:moveTo>
                  <a:pt x="3114627" y="3282286"/>
                </a:moveTo>
                <a:cubicBezTo>
                  <a:pt x="3114627" y="3298536"/>
                  <a:pt x="3125905" y="3321730"/>
                  <a:pt x="3133801" y="3321730"/>
                </a:cubicBezTo>
                <a:cubicBezTo>
                  <a:pt x="3143374" y="3321730"/>
                  <a:pt x="3134306" y="3285144"/>
                  <a:pt x="3123000" y="3278153"/>
                </a:cubicBezTo>
                <a:cubicBezTo>
                  <a:pt x="3118399" y="3275314"/>
                  <a:pt x="3114627" y="3277172"/>
                  <a:pt x="3114627" y="3282286"/>
                </a:cubicBezTo>
                <a:close/>
                <a:moveTo>
                  <a:pt x="2718940" y="3293802"/>
                </a:moveTo>
                <a:cubicBezTo>
                  <a:pt x="2715482" y="3299403"/>
                  <a:pt x="2707138" y="3301861"/>
                  <a:pt x="2700404" y="3299279"/>
                </a:cubicBezTo>
                <a:cubicBezTo>
                  <a:pt x="2692061" y="3296079"/>
                  <a:pt x="2689527" y="3301184"/>
                  <a:pt x="2692441" y="3315300"/>
                </a:cubicBezTo>
                <a:lnTo>
                  <a:pt x="2696718" y="3336017"/>
                </a:lnTo>
                <a:lnTo>
                  <a:pt x="2682173" y="3312205"/>
                </a:lnTo>
                <a:cubicBezTo>
                  <a:pt x="2673334" y="3297726"/>
                  <a:pt x="2667553" y="3293993"/>
                  <a:pt x="2667438" y="3302680"/>
                </a:cubicBezTo>
                <a:cubicBezTo>
                  <a:pt x="2667114" y="3326406"/>
                  <a:pt x="2681802" y="3341789"/>
                  <a:pt x="2698614" y="3335341"/>
                </a:cubicBezTo>
                <a:cubicBezTo>
                  <a:pt x="2707338" y="3331998"/>
                  <a:pt x="2712558" y="3326178"/>
                  <a:pt x="2710234" y="3322406"/>
                </a:cubicBezTo>
                <a:cubicBezTo>
                  <a:pt x="2707901" y="3318643"/>
                  <a:pt x="2715302" y="3315872"/>
                  <a:pt x="2726665" y="3316262"/>
                </a:cubicBezTo>
                <a:cubicBezTo>
                  <a:pt x="2739076" y="3316681"/>
                  <a:pt x="2748668" y="3310309"/>
                  <a:pt x="2750696" y="3300298"/>
                </a:cubicBezTo>
                <a:cubicBezTo>
                  <a:pt x="2754411" y="3281972"/>
                  <a:pt x="2729408" y="3276857"/>
                  <a:pt x="2718940" y="3293802"/>
                </a:cubicBezTo>
                <a:close/>
                <a:moveTo>
                  <a:pt x="2943177" y="3291431"/>
                </a:moveTo>
                <a:cubicBezTo>
                  <a:pt x="2943177" y="3302937"/>
                  <a:pt x="2961246" y="3316358"/>
                  <a:pt x="2967857" y="3309757"/>
                </a:cubicBezTo>
                <a:cubicBezTo>
                  <a:pt x="2970248" y="3307356"/>
                  <a:pt x="2965675" y="3299975"/>
                  <a:pt x="2957694" y="3293345"/>
                </a:cubicBezTo>
                <a:cubicBezTo>
                  <a:pt x="2948645" y="3285830"/>
                  <a:pt x="2943177" y="3285106"/>
                  <a:pt x="2943177" y="3291431"/>
                </a:cubicBezTo>
                <a:close/>
                <a:moveTo>
                  <a:pt x="3288354" y="3300403"/>
                </a:moveTo>
                <a:cubicBezTo>
                  <a:pt x="3279124" y="3309633"/>
                  <a:pt x="3264122" y="3315748"/>
                  <a:pt x="3255017" y="3313995"/>
                </a:cubicBezTo>
                <a:cubicBezTo>
                  <a:pt x="3234957" y="3310138"/>
                  <a:pt x="3232147" y="3338960"/>
                  <a:pt x="3251845" y="3346514"/>
                </a:cubicBezTo>
                <a:cubicBezTo>
                  <a:pt x="3267856" y="3352657"/>
                  <a:pt x="3306490" y="3322111"/>
                  <a:pt x="3298689" y="3309480"/>
                </a:cubicBezTo>
                <a:cubicBezTo>
                  <a:pt x="3295545" y="3304404"/>
                  <a:pt x="3301813" y="3303365"/>
                  <a:pt x="3313395" y="3307042"/>
                </a:cubicBezTo>
                <a:lnTo>
                  <a:pt x="3333579" y="3313452"/>
                </a:lnTo>
                <a:lnTo>
                  <a:pt x="3327864" y="3298536"/>
                </a:lnTo>
                <a:cubicBezTo>
                  <a:pt x="3320425" y="3279153"/>
                  <a:pt x="3309071" y="3279686"/>
                  <a:pt x="3288354" y="3300403"/>
                </a:cubicBezTo>
                <a:close/>
                <a:moveTo>
                  <a:pt x="2924270" y="3304499"/>
                </a:moveTo>
                <a:cubicBezTo>
                  <a:pt x="2924194" y="3313357"/>
                  <a:pt x="2928414" y="3323254"/>
                  <a:pt x="2933652" y="3326492"/>
                </a:cubicBezTo>
                <a:cubicBezTo>
                  <a:pt x="2945711" y="3333941"/>
                  <a:pt x="2945711" y="3321330"/>
                  <a:pt x="2933652" y="3302680"/>
                </a:cubicBezTo>
                <a:lnTo>
                  <a:pt x="2924423" y="3288392"/>
                </a:lnTo>
                <a:lnTo>
                  <a:pt x="2924270" y="3304499"/>
                </a:lnTo>
                <a:close/>
                <a:moveTo>
                  <a:pt x="3645189" y="3309833"/>
                </a:moveTo>
                <a:cubicBezTo>
                  <a:pt x="3622167" y="3319272"/>
                  <a:pt x="3610804" y="3329321"/>
                  <a:pt x="3613937" y="3337484"/>
                </a:cubicBezTo>
                <a:cubicBezTo>
                  <a:pt x="3616643" y="3344532"/>
                  <a:pt x="3616709" y="3350305"/>
                  <a:pt x="3614080" y="3350305"/>
                </a:cubicBezTo>
                <a:cubicBezTo>
                  <a:pt x="3611461" y="3350305"/>
                  <a:pt x="3605441" y="3340665"/>
                  <a:pt x="3600698" y="3328873"/>
                </a:cubicBezTo>
                <a:cubicBezTo>
                  <a:pt x="3595888" y="3316900"/>
                  <a:pt x="3591887" y="3313748"/>
                  <a:pt x="3591630" y="3321730"/>
                </a:cubicBezTo>
                <a:cubicBezTo>
                  <a:pt x="3590811" y="3347133"/>
                  <a:pt x="3604565" y="3358210"/>
                  <a:pt x="3630711" y="3353219"/>
                </a:cubicBezTo>
                <a:lnTo>
                  <a:pt x="3656200" y="3348343"/>
                </a:lnTo>
                <a:lnTo>
                  <a:pt x="3650714" y="3332655"/>
                </a:lnTo>
                <a:lnTo>
                  <a:pt x="3645227" y="3316967"/>
                </a:lnTo>
                <a:lnTo>
                  <a:pt x="3658057" y="3328873"/>
                </a:lnTo>
                <a:cubicBezTo>
                  <a:pt x="3665115" y="3335426"/>
                  <a:pt x="3686109" y="3340199"/>
                  <a:pt x="3704701" y="3339484"/>
                </a:cubicBezTo>
                <a:lnTo>
                  <a:pt x="3738515" y="3338189"/>
                </a:lnTo>
                <a:lnTo>
                  <a:pt x="3716179" y="3333941"/>
                </a:lnTo>
                <a:lnTo>
                  <a:pt x="3693843" y="3329693"/>
                </a:lnTo>
                <a:lnTo>
                  <a:pt x="3698615" y="3311424"/>
                </a:lnTo>
                <a:cubicBezTo>
                  <a:pt x="3704244" y="3289897"/>
                  <a:pt x="3694538" y="3289602"/>
                  <a:pt x="3645189" y="3309833"/>
                </a:cubicBezTo>
                <a:close/>
                <a:moveTo>
                  <a:pt x="2852071" y="3326492"/>
                </a:moveTo>
                <a:cubicBezTo>
                  <a:pt x="2855090" y="3342208"/>
                  <a:pt x="2855043" y="3349714"/>
                  <a:pt x="2851957" y="3343161"/>
                </a:cubicBezTo>
                <a:cubicBezTo>
                  <a:pt x="2842317" y="3322720"/>
                  <a:pt x="2816514" y="3328902"/>
                  <a:pt x="2822115" y="3350305"/>
                </a:cubicBezTo>
                <a:cubicBezTo>
                  <a:pt x="2824848" y="3360782"/>
                  <a:pt x="2823210" y="3369355"/>
                  <a:pt x="2818457" y="3369355"/>
                </a:cubicBezTo>
                <a:cubicBezTo>
                  <a:pt x="2813714" y="3369355"/>
                  <a:pt x="2809827" y="3365068"/>
                  <a:pt x="2809827" y="3359830"/>
                </a:cubicBezTo>
                <a:cubicBezTo>
                  <a:pt x="2809827" y="3354591"/>
                  <a:pt x="2805284" y="3350305"/>
                  <a:pt x="2799741" y="3350305"/>
                </a:cubicBezTo>
                <a:cubicBezTo>
                  <a:pt x="2794197" y="3350305"/>
                  <a:pt x="2792749" y="3355315"/>
                  <a:pt x="2796540" y="3361449"/>
                </a:cubicBezTo>
                <a:cubicBezTo>
                  <a:pt x="2801150" y="3368907"/>
                  <a:pt x="2798264" y="3370612"/>
                  <a:pt x="2787825" y="3366602"/>
                </a:cubicBezTo>
                <a:cubicBezTo>
                  <a:pt x="2778309" y="3362954"/>
                  <a:pt x="2768537" y="3366964"/>
                  <a:pt x="2762745" y="3376898"/>
                </a:cubicBezTo>
                <a:cubicBezTo>
                  <a:pt x="2757526" y="3385842"/>
                  <a:pt x="2753125" y="3388719"/>
                  <a:pt x="2752963" y="3383290"/>
                </a:cubicBezTo>
                <a:cubicBezTo>
                  <a:pt x="2752525" y="3368307"/>
                  <a:pt x="2714273" y="3368583"/>
                  <a:pt x="2708510" y="3383613"/>
                </a:cubicBezTo>
                <a:cubicBezTo>
                  <a:pt x="2705729" y="3390852"/>
                  <a:pt x="2707596" y="3404159"/>
                  <a:pt x="2712644" y="3413189"/>
                </a:cubicBezTo>
                <a:lnTo>
                  <a:pt x="2721835" y="3429610"/>
                </a:lnTo>
                <a:lnTo>
                  <a:pt x="2728417" y="3408864"/>
                </a:lnTo>
                <a:cubicBezTo>
                  <a:pt x="2732075" y="3397349"/>
                  <a:pt x="2739571" y="3390957"/>
                  <a:pt x="2745286" y="3394482"/>
                </a:cubicBezTo>
                <a:cubicBezTo>
                  <a:pt x="2750944" y="3397977"/>
                  <a:pt x="2761345" y="3392938"/>
                  <a:pt x="2768413" y="3383280"/>
                </a:cubicBezTo>
                <a:cubicBezTo>
                  <a:pt x="2775471" y="3373612"/>
                  <a:pt x="2781252" y="3370202"/>
                  <a:pt x="2781252" y="3375689"/>
                </a:cubicBezTo>
                <a:cubicBezTo>
                  <a:pt x="2781252" y="3381185"/>
                  <a:pt x="2794102" y="3385214"/>
                  <a:pt x="2809809" y="3384652"/>
                </a:cubicBezTo>
                <a:cubicBezTo>
                  <a:pt x="2825506" y="3384099"/>
                  <a:pt x="2838364" y="3378575"/>
                  <a:pt x="2838384" y="3372374"/>
                </a:cubicBezTo>
                <a:cubicBezTo>
                  <a:pt x="2838393" y="3366183"/>
                  <a:pt x="2847042" y="3358372"/>
                  <a:pt x="2857595" y="3355019"/>
                </a:cubicBezTo>
                <a:cubicBezTo>
                  <a:pt x="2868149" y="3351676"/>
                  <a:pt x="2874502" y="3345247"/>
                  <a:pt x="2871721" y="3340751"/>
                </a:cubicBezTo>
                <a:cubicBezTo>
                  <a:pt x="2868940" y="3336255"/>
                  <a:pt x="2871026" y="3329883"/>
                  <a:pt x="2876350" y="3326587"/>
                </a:cubicBezTo>
                <a:cubicBezTo>
                  <a:pt x="2881675" y="3323301"/>
                  <a:pt x="2886027" y="3325149"/>
                  <a:pt x="2886027" y="3330692"/>
                </a:cubicBezTo>
                <a:cubicBezTo>
                  <a:pt x="2886027" y="3336236"/>
                  <a:pt x="2890180" y="3340780"/>
                  <a:pt x="2895257" y="3340780"/>
                </a:cubicBezTo>
                <a:cubicBezTo>
                  <a:pt x="2900325" y="3340780"/>
                  <a:pt x="2901915" y="3334102"/>
                  <a:pt x="2898791" y="3325949"/>
                </a:cubicBezTo>
                <a:cubicBezTo>
                  <a:pt x="2895657" y="3317786"/>
                  <a:pt x="2887742" y="3313166"/>
                  <a:pt x="2881198" y="3315672"/>
                </a:cubicBezTo>
                <a:cubicBezTo>
                  <a:pt x="2874655" y="3318186"/>
                  <a:pt x="2864187" y="3315214"/>
                  <a:pt x="2857938" y="3309080"/>
                </a:cubicBezTo>
                <a:lnTo>
                  <a:pt x="2846575" y="3297917"/>
                </a:lnTo>
                <a:lnTo>
                  <a:pt x="2852071" y="3326492"/>
                </a:lnTo>
                <a:close/>
                <a:moveTo>
                  <a:pt x="3095577" y="3311642"/>
                </a:moveTo>
                <a:cubicBezTo>
                  <a:pt x="3095577" y="3316576"/>
                  <a:pt x="3099864" y="3323254"/>
                  <a:pt x="3105102" y="3326492"/>
                </a:cubicBezTo>
                <a:cubicBezTo>
                  <a:pt x="3110341" y="3329731"/>
                  <a:pt x="3114627" y="3325692"/>
                  <a:pt x="3114627" y="3317529"/>
                </a:cubicBezTo>
                <a:cubicBezTo>
                  <a:pt x="3114627" y="3309366"/>
                  <a:pt x="3110341" y="3302680"/>
                  <a:pt x="3105102" y="3302680"/>
                </a:cubicBezTo>
                <a:cubicBezTo>
                  <a:pt x="3099864" y="3302680"/>
                  <a:pt x="3095577" y="3306709"/>
                  <a:pt x="3095577" y="3311642"/>
                </a:cubicBezTo>
                <a:close/>
                <a:moveTo>
                  <a:pt x="3076527" y="3321167"/>
                </a:moveTo>
                <a:cubicBezTo>
                  <a:pt x="3076527" y="3326101"/>
                  <a:pt x="3080766" y="3332750"/>
                  <a:pt x="3085948" y="3335950"/>
                </a:cubicBezTo>
                <a:cubicBezTo>
                  <a:pt x="3091339" y="3339284"/>
                  <a:pt x="3092939" y="3335465"/>
                  <a:pt x="3089691" y="3326987"/>
                </a:cubicBezTo>
                <a:cubicBezTo>
                  <a:pt x="3083357" y="3310490"/>
                  <a:pt x="3076527" y="3307471"/>
                  <a:pt x="3076527" y="3321167"/>
                </a:cubicBezTo>
                <a:close/>
                <a:moveTo>
                  <a:pt x="3671840" y="3321730"/>
                </a:moveTo>
                <a:cubicBezTo>
                  <a:pt x="3675078" y="3326968"/>
                  <a:pt x="3679612" y="3331255"/>
                  <a:pt x="3681927" y="3331255"/>
                </a:cubicBezTo>
                <a:cubicBezTo>
                  <a:pt x="3684242" y="3331255"/>
                  <a:pt x="3686127" y="3326968"/>
                  <a:pt x="3686127" y="3321730"/>
                </a:cubicBezTo>
                <a:cubicBezTo>
                  <a:pt x="3686127" y="3316491"/>
                  <a:pt x="3681584" y="3312205"/>
                  <a:pt x="3676041" y="3312205"/>
                </a:cubicBezTo>
                <a:cubicBezTo>
                  <a:pt x="3670497" y="3312205"/>
                  <a:pt x="3668601" y="3316491"/>
                  <a:pt x="3671840" y="3321730"/>
                </a:cubicBezTo>
                <a:close/>
                <a:moveTo>
                  <a:pt x="3028902" y="3331683"/>
                </a:moveTo>
                <a:cubicBezTo>
                  <a:pt x="3021045" y="3335931"/>
                  <a:pt x="3006842" y="3341827"/>
                  <a:pt x="2997346" y="3344790"/>
                </a:cubicBezTo>
                <a:cubicBezTo>
                  <a:pt x="2987107" y="3347980"/>
                  <a:pt x="2982897" y="3354734"/>
                  <a:pt x="2987002" y="3361382"/>
                </a:cubicBezTo>
                <a:cubicBezTo>
                  <a:pt x="2991765" y="3369088"/>
                  <a:pt x="2988650" y="3370564"/>
                  <a:pt x="2977020" y="3366107"/>
                </a:cubicBezTo>
                <a:lnTo>
                  <a:pt x="2960103" y="3359610"/>
                </a:lnTo>
                <a:lnTo>
                  <a:pt x="2965628" y="3374012"/>
                </a:lnTo>
                <a:cubicBezTo>
                  <a:pt x="2971752" y="3389957"/>
                  <a:pt x="2957132" y="3394148"/>
                  <a:pt x="2949445" y="3378642"/>
                </a:cubicBezTo>
                <a:cubicBezTo>
                  <a:pt x="2946787" y="3373269"/>
                  <a:pt x="2945626" y="3374079"/>
                  <a:pt x="2946864" y="3380432"/>
                </a:cubicBezTo>
                <a:cubicBezTo>
                  <a:pt x="2950274" y="3397825"/>
                  <a:pt x="2967904" y="3400416"/>
                  <a:pt x="2982640" y="3385680"/>
                </a:cubicBezTo>
                <a:cubicBezTo>
                  <a:pt x="2989841" y="3378480"/>
                  <a:pt x="3001052" y="3374355"/>
                  <a:pt x="3007547" y="3376527"/>
                </a:cubicBezTo>
                <a:cubicBezTo>
                  <a:pt x="3014053" y="3378689"/>
                  <a:pt x="3022273" y="3372603"/>
                  <a:pt x="3025826" y="3363002"/>
                </a:cubicBezTo>
                <a:cubicBezTo>
                  <a:pt x="3029369" y="3353400"/>
                  <a:pt x="3036751" y="3342561"/>
                  <a:pt x="3042219" y="3338913"/>
                </a:cubicBezTo>
                <a:cubicBezTo>
                  <a:pt x="3057039" y="3329035"/>
                  <a:pt x="3045447" y="3322739"/>
                  <a:pt x="3028902" y="3331683"/>
                </a:cubicBezTo>
                <a:close/>
                <a:moveTo>
                  <a:pt x="3252740" y="3331255"/>
                </a:moveTo>
                <a:cubicBezTo>
                  <a:pt x="3255978" y="3336493"/>
                  <a:pt x="3260512" y="3340780"/>
                  <a:pt x="3262827" y="3340780"/>
                </a:cubicBezTo>
                <a:cubicBezTo>
                  <a:pt x="3265142" y="3340780"/>
                  <a:pt x="3267027" y="3336493"/>
                  <a:pt x="3267027" y="3331255"/>
                </a:cubicBezTo>
                <a:cubicBezTo>
                  <a:pt x="3267027" y="3326016"/>
                  <a:pt x="3262484" y="3321730"/>
                  <a:pt x="3256941" y="3321730"/>
                </a:cubicBezTo>
                <a:cubicBezTo>
                  <a:pt x="3251397" y="3321730"/>
                  <a:pt x="3249501" y="3326016"/>
                  <a:pt x="3252740" y="3331255"/>
                </a:cubicBezTo>
                <a:close/>
                <a:moveTo>
                  <a:pt x="3376841" y="3345799"/>
                </a:moveTo>
                <a:cubicBezTo>
                  <a:pt x="3356029" y="3357534"/>
                  <a:pt x="3333531" y="3365040"/>
                  <a:pt x="3326835" y="3362468"/>
                </a:cubicBezTo>
                <a:cubicBezTo>
                  <a:pt x="3315443" y="3358096"/>
                  <a:pt x="3310042" y="3371231"/>
                  <a:pt x="3314205" y="3393167"/>
                </a:cubicBezTo>
                <a:cubicBezTo>
                  <a:pt x="3315224" y="3398530"/>
                  <a:pt x="3311252" y="3398015"/>
                  <a:pt x="3305118" y="3392005"/>
                </a:cubicBezTo>
                <a:lnTo>
                  <a:pt x="3294231" y="3381318"/>
                </a:lnTo>
                <a:lnTo>
                  <a:pt x="3271180" y="3392005"/>
                </a:lnTo>
                <a:cubicBezTo>
                  <a:pt x="3246396" y="3403492"/>
                  <a:pt x="3241119" y="3421142"/>
                  <a:pt x="3259122" y="3432267"/>
                </a:cubicBezTo>
                <a:cubicBezTo>
                  <a:pt x="3266618" y="3436896"/>
                  <a:pt x="3268275" y="3433963"/>
                  <a:pt x="3264180" y="3423304"/>
                </a:cubicBezTo>
                <a:cubicBezTo>
                  <a:pt x="3260836" y="3414589"/>
                  <a:pt x="3261893" y="3407455"/>
                  <a:pt x="3266532" y="3407455"/>
                </a:cubicBezTo>
                <a:cubicBezTo>
                  <a:pt x="3271171" y="3407455"/>
                  <a:pt x="3277124" y="3412817"/>
                  <a:pt x="3279772" y="3419361"/>
                </a:cubicBezTo>
                <a:cubicBezTo>
                  <a:pt x="3282553" y="3426267"/>
                  <a:pt x="3284887" y="3424028"/>
                  <a:pt x="3285325" y="3414036"/>
                </a:cubicBezTo>
                <a:cubicBezTo>
                  <a:pt x="3285735" y="3404559"/>
                  <a:pt x="3290040" y="3399254"/>
                  <a:pt x="3294888" y="3402254"/>
                </a:cubicBezTo>
                <a:cubicBezTo>
                  <a:pt x="3307623" y="3410122"/>
                  <a:pt x="3353219" y="3387338"/>
                  <a:pt x="3346495" y="3376470"/>
                </a:cubicBezTo>
                <a:cubicBezTo>
                  <a:pt x="3343132" y="3371012"/>
                  <a:pt x="3349047" y="3369917"/>
                  <a:pt x="3361135" y="3373755"/>
                </a:cubicBezTo>
                <a:cubicBezTo>
                  <a:pt x="3374708" y="3378061"/>
                  <a:pt x="3383185" y="3375594"/>
                  <a:pt x="3386757" y="3366297"/>
                </a:cubicBezTo>
                <a:cubicBezTo>
                  <a:pt x="3389919" y="3358058"/>
                  <a:pt x="3399578" y="3354372"/>
                  <a:pt x="3410522" y="3357229"/>
                </a:cubicBezTo>
                <a:cubicBezTo>
                  <a:pt x="3429524" y="3362201"/>
                  <a:pt x="3433906" y="3353448"/>
                  <a:pt x="3421666" y="3334998"/>
                </a:cubicBezTo>
                <a:cubicBezTo>
                  <a:pt x="3416837" y="3327730"/>
                  <a:pt x="3402902" y="3331093"/>
                  <a:pt x="3376841" y="3345799"/>
                </a:cubicBezTo>
                <a:close/>
                <a:moveTo>
                  <a:pt x="3551130" y="3336074"/>
                </a:moveTo>
                <a:cubicBezTo>
                  <a:pt x="3543100" y="3344104"/>
                  <a:pt x="3553082" y="3378880"/>
                  <a:pt x="3563417" y="3378880"/>
                </a:cubicBezTo>
                <a:cubicBezTo>
                  <a:pt x="3573132" y="3378880"/>
                  <a:pt x="3573199" y="3371469"/>
                  <a:pt x="3563712" y="3347428"/>
                </a:cubicBezTo>
                <a:cubicBezTo>
                  <a:pt x="3559988" y="3337989"/>
                  <a:pt x="3554330" y="3332874"/>
                  <a:pt x="3551130" y="3336074"/>
                </a:cubicBezTo>
                <a:close/>
                <a:moveTo>
                  <a:pt x="3184732" y="3364706"/>
                </a:moveTo>
                <a:cubicBezTo>
                  <a:pt x="3183817" y="3380137"/>
                  <a:pt x="3187484" y="3385433"/>
                  <a:pt x="3196638" y="3381918"/>
                </a:cubicBezTo>
                <a:cubicBezTo>
                  <a:pt x="3213059" y="3375622"/>
                  <a:pt x="3213525" y="3365192"/>
                  <a:pt x="3197971" y="3352286"/>
                </a:cubicBezTo>
                <a:lnTo>
                  <a:pt x="3186065" y="3342408"/>
                </a:lnTo>
                <a:lnTo>
                  <a:pt x="3184732" y="3364706"/>
                </a:lnTo>
                <a:close/>
                <a:moveTo>
                  <a:pt x="3000327" y="3359830"/>
                </a:moveTo>
                <a:cubicBezTo>
                  <a:pt x="3000327" y="3365068"/>
                  <a:pt x="3004614" y="3369355"/>
                  <a:pt x="3009852" y="3369355"/>
                </a:cubicBezTo>
                <a:cubicBezTo>
                  <a:pt x="3015091" y="3369355"/>
                  <a:pt x="3019377" y="3365068"/>
                  <a:pt x="3019377" y="3359830"/>
                </a:cubicBezTo>
                <a:cubicBezTo>
                  <a:pt x="3019377" y="3354591"/>
                  <a:pt x="3015091" y="3350305"/>
                  <a:pt x="3009852" y="3350305"/>
                </a:cubicBezTo>
                <a:cubicBezTo>
                  <a:pt x="3004614" y="3350305"/>
                  <a:pt x="3000327" y="3354591"/>
                  <a:pt x="3000327" y="3359830"/>
                </a:cubicBezTo>
                <a:close/>
                <a:moveTo>
                  <a:pt x="3471815" y="3381899"/>
                </a:moveTo>
                <a:cubicBezTo>
                  <a:pt x="3450860" y="3391891"/>
                  <a:pt x="3432286" y="3403864"/>
                  <a:pt x="3430543" y="3408521"/>
                </a:cubicBezTo>
                <a:cubicBezTo>
                  <a:pt x="3428791" y="3413170"/>
                  <a:pt x="3419151" y="3416980"/>
                  <a:pt x="3409112" y="3416980"/>
                </a:cubicBezTo>
                <a:cubicBezTo>
                  <a:pt x="3399073" y="3416980"/>
                  <a:pt x="3390852" y="3423152"/>
                  <a:pt x="3390852" y="3430705"/>
                </a:cubicBezTo>
                <a:cubicBezTo>
                  <a:pt x="3390852" y="3447745"/>
                  <a:pt x="3406654" y="3458509"/>
                  <a:pt x="3414065" y="3446526"/>
                </a:cubicBezTo>
                <a:cubicBezTo>
                  <a:pt x="3417084" y="3441649"/>
                  <a:pt x="3414160" y="3435125"/>
                  <a:pt x="3407578" y="3432019"/>
                </a:cubicBezTo>
                <a:cubicBezTo>
                  <a:pt x="3400997" y="3428924"/>
                  <a:pt x="3407293" y="3428610"/>
                  <a:pt x="3421551" y="3431324"/>
                </a:cubicBezTo>
                <a:lnTo>
                  <a:pt x="3447498" y="3436268"/>
                </a:lnTo>
                <a:lnTo>
                  <a:pt x="3442430" y="3423075"/>
                </a:lnTo>
                <a:lnTo>
                  <a:pt x="3437373" y="3409884"/>
                </a:lnTo>
                <a:lnTo>
                  <a:pt x="3461871" y="3414570"/>
                </a:lnTo>
                <a:lnTo>
                  <a:pt x="3486379" y="3419256"/>
                </a:lnTo>
                <a:lnTo>
                  <a:pt x="3479692" y="3401444"/>
                </a:lnTo>
                <a:lnTo>
                  <a:pt x="3473015" y="3383642"/>
                </a:lnTo>
                <a:lnTo>
                  <a:pt x="3489084" y="3396710"/>
                </a:lnTo>
                <a:lnTo>
                  <a:pt x="3505152" y="3409788"/>
                </a:lnTo>
                <a:lnTo>
                  <a:pt x="3505295" y="3391948"/>
                </a:lnTo>
                <a:lnTo>
                  <a:pt x="3505448" y="3374117"/>
                </a:lnTo>
                <a:lnTo>
                  <a:pt x="3514677" y="3388405"/>
                </a:lnTo>
                <a:cubicBezTo>
                  <a:pt x="3519754" y="3396263"/>
                  <a:pt x="3523907" y="3398406"/>
                  <a:pt x="3523907" y="3393167"/>
                </a:cubicBezTo>
                <a:cubicBezTo>
                  <a:pt x="3523907" y="3367716"/>
                  <a:pt x="3508534" y="3364392"/>
                  <a:pt x="3471815" y="3381899"/>
                </a:cubicBezTo>
                <a:close/>
                <a:moveTo>
                  <a:pt x="2565921" y="3393948"/>
                </a:moveTo>
                <a:cubicBezTo>
                  <a:pt x="2569102" y="3402235"/>
                  <a:pt x="2571702" y="3411055"/>
                  <a:pt x="2571702" y="3413560"/>
                </a:cubicBezTo>
                <a:cubicBezTo>
                  <a:pt x="2571702" y="3416056"/>
                  <a:pt x="2575798" y="3415570"/>
                  <a:pt x="2580808" y="3412474"/>
                </a:cubicBezTo>
                <a:cubicBezTo>
                  <a:pt x="2591867" y="3405635"/>
                  <a:pt x="2582990" y="3378880"/>
                  <a:pt x="2569664" y="3378880"/>
                </a:cubicBezTo>
                <a:cubicBezTo>
                  <a:pt x="2564425" y="3378880"/>
                  <a:pt x="2562739" y="3385661"/>
                  <a:pt x="2565921" y="3393948"/>
                </a:cubicBezTo>
                <a:close/>
                <a:moveTo>
                  <a:pt x="2895552" y="3391262"/>
                </a:moveTo>
                <a:cubicBezTo>
                  <a:pt x="2895552" y="3398072"/>
                  <a:pt x="2900372" y="3408464"/>
                  <a:pt x="2906258" y="3414351"/>
                </a:cubicBezTo>
                <a:lnTo>
                  <a:pt x="2916965" y="3425057"/>
                </a:lnTo>
                <a:lnTo>
                  <a:pt x="2928871" y="3413922"/>
                </a:lnTo>
                <a:cubicBezTo>
                  <a:pt x="2935424" y="3407797"/>
                  <a:pt x="2938729" y="3397415"/>
                  <a:pt x="2936205" y="3390834"/>
                </a:cubicBezTo>
                <a:cubicBezTo>
                  <a:pt x="2930138" y="3375022"/>
                  <a:pt x="2895552" y="3375384"/>
                  <a:pt x="2895552" y="3391262"/>
                </a:cubicBezTo>
                <a:close/>
                <a:moveTo>
                  <a:pt x="3097206" y="3391214"/>
                </a:moveTo>
                <a:cubicBezTo>
                  <a:pt x="3090834" y="3398882"/>
                  <a:pt x="3090386" y="3408464"/>
                  <a:pt x="3095977" y="3417303"/>
                </a:cubicBezTo>
                <a:lnTo>
                  <a:pt x="3104807" y="3431267"/>
                </a:lnTo>
                <a:lnTo>
                  <a:pt x="3105102" y="3412217"/>
                </a:lnTo>
                <a:lnTo>
                  <a:pt x="3105398" y="3393167"/>
                </a:lnTo>
                <a:lnTo>
                  <a:pt x="3114627" y="3407455"/>
                </a:lnTo>
                <a:lnTo>
                  <a:pt x="3123857" y="3421742"/>
                </a:lnTo>
                <a:lnTo>
                  <a:pt x="3124010" y="3405635"/>
                </a:lnTo>
                <a:cubicBezTo>
                  <a:pt x="3124200" y="3384052"/>
                  <a:pt x="3109646" y="3376222"/>
                  <a:pt x="3097206" y="3391214"/>
                </a:cubicBezTo>
                <a:close/>
                <a:moveTo>
                  <a:pt x="2530031" y="3396006"/>
                </a:moveTo>
                <a:cubicBezTo>
                  <a:pt x="2527449" y="3400187"/>
                  <a:pt x="2529164" y="3409788"/>
                  <a:pt x="2533831" y="3417351"/>
                </a:cubicBezTo>
                <a:lnTo>
                  <a:pt x="2542337" y="3431105"/>
                </a:lnTo>
                <a:lnTo>
                  <a:pt x="2553329" y="3420113"/>
                </a:lnTo>
                <a:cubicBezTo>
                  <a:pt x="2559377" y="3414065"/>
                  <a:pt x="2561444" y="3404454"/>
                  <a:pt x="2557929" y="3398758"/>
                </a:cubicBezTo>
                <a:cubicBezTo>
                  <a:pt x="2550405" y="3386585"/>
                  <a:pt x="2536689" y="3385233"/>
                  <a:pt x="2530031" y="3396006"/>
                </a:cubicBezTo>
                <a:close/>
                <a:moveTo>
                  <a:pt x="2909840" y="3397930"/>
                </a:moveTo>
                <a:cubicBezTo>
                  <a:pt x="2913078" y="3403168"/>
                  <a:pt x="2917612" y="3407455"/>
                  <a:pt x="2919927" y="3407455"/>
                </a:cubicBezTo>
                <a:cubicBezTo>
                  <a:pt x="2922242" y="3407455"/>
                  <a:pt x="2924127" y="3403168"/>
                  <a:pt x="2924127" y="3397930"/>
                </a:cubicBezTo>
                <a:cubicBezTo>
                  <a:pt x="2924127" y="3392691"/>
                  <a:pt x="2919584" y="3388405"/>
                  <a:pt x="2914041" y="3388405"/>
                </a:cubicBezTo>
                <a:cubicBezTo>
                  <a:pt x="2908497" y="3388405"/>
                  <a:pt x="2906601" y="3392691"/>
                  <a:pt x="2909840" y="3397930"/>
                </a:cubicBezTo>
                <a:close/>
                <a:moveTo>
                  <a:pt x="3686127" y="3398225"/>
                </a:moveTo>
                <a:cubicBezTo>
                  <a:pt x="3686127" y="3403302"/>
                  <a:pt x="3692557" y="3407455"/>
                  <a:pt x="3700415" y="3407455"/>
                </a:cubicBezTo>
                <a:cubicBezTo>
                  <a:pt x="3708273" y="3407455"/>
                  <a:pt x="3714702" y="3405769"/>
                  <a:pt x="3714702" y="3403711"/>
                </a:cubicBezTo>
                <a:cubicBezTo>
                  <a:pt x="3714702" y="3401654"/>
                  <a:pt x="3708273" y="3397501"/>
                  <a:pt x="3700415" y="3394482"/>
                </a:cubicBezTo>
                <a:cubicBezTo>
                  <a:pt x="3692557" y="3391472"/>
                  <a:pt x="3686127" y="3393158"/>
                  <a:pt x="3686127" y="3398225"/>
                </a:cubicBezTo>
                <a:close/>
                <a:moveTo>
                  <a:pt x="2479462" y="3416017"/>
                </a:moveTo>
                <a:cubicBezTo>
                  <a:pt x="2476586" y="3427028"/>
                  <a:pt x="2469985" y="3436030"/>
                  <a:pt x="2464794" y="3436030"/>
                </a:cubicBezTo>
                <a:cubicBezTo>
                  <a:pt x="2459612" y="3436030"/>
                  <a:pt x="2457641" y="3430086"/>
                  <a:pt x="2460431" y="3422819"/>
                </a:cubicBezTo>
                <a:cubicBezTo>
                  <a:pt x="2463946" y="3413674"/>
                  <a:pt x="2460069" y="3411036"/>
                  <a:pt x="2447820" y="3414236"/>
                </a:cubicBezTo>
                <a:cubicBezTo>
                  <a:pt x="2430894" y="3418656"/>
                  <a:pt x="2414426" y="3443850"/>
                  <a:pt x="2422912" y="3452336"/>
                </a:cubicBezTo>
                <a:cubicBezTo>
                  <a:pt x="2425151" y="3454575"/>
                  <a:pt x="2444687" y="3451089"/>
                  <a:pt x="2466337" y="3444602"/>
                </a:cubicBezTo>
                <a:cubicBezTo>
                  <a:pt x="2489121" y="3437782"/>
                  <a:pt x="2501094" y="3429962"/>
                  <a:pt x="2494759" y="3426047"/>
                </a:cubicBezTo>
                <a:lnTo>
                  <a:pt x="2483825" y="3419285"/>
                </a:lnTo>
                <a:lnTo>
                  <a:pt x="2496341" y="3415113"/>
                </a:lnTo>
                <a:lnTo>
                  <a:pt x="2508847" y="3410941"/>
                </a:lnTo>
                <a:lnTo>
                  <a:pt x="2496769" y="3403473"/>
                </a:lnTo>
                <a:cubicBezTo>
                  <a:pt x="2488826" y="3398568"/>
                  <a:pt x="2482910" y="3402854"/>
                  <a:pt x="2479462" y="3416017"/>
                </a:cubicBezTo>
                <a:close/>
                <a:moveTo>
                  <a:pt x="2840298" y="3413389"/>
                </a:moveTo>
                <a:cubicBezTo>
                  <a:pt x="2826144" y="3428638"/>
                  <a:pt x="2832954" y="3445555"/>
                  <a:pt x="2853252" y="3445555"/>
                </a:cubicBezTo>
                <a:cubicBezTo>
                  <a:pt x="2867958" y="3445555"/>
                  <a:pt x="2871111" y="3428600"/>
                  <a:pt x="2859691" y="3410893"/>
                </a:cubicBezTo>
                <a:lnTo>
                  <a:pt x="2852690" y="3400035"/>
                </a:lnTo>
                <a:lnTo>
                  <a:pt x="2840298" y="3413389"/>
                </a:lnTo>
                <a:close/>
                <a:moveTo>
                  <a:pt x="3070441" y="3409045"/>
                </a:moveTo>
                <a:cubicBezTo>
                  <a:pt x="3073184" y="3417951"/>
                  <a:pt x="3069098" y="3427314"/>
                  <a:pt x="3061145" y="3430372"/>
                </a:cubicBezTo>
                <a:cubicBezTo>
                  <a:pt x="3053344" y="3433363"/>
                  <a:pt x="3049400" y="3431867"/>
                  <a:pt x="3052372" y="3427057"/>
                </a:cubicBezTo>
                <a:cubicBezTo>
                  <a:pt x="3055353" y="3422237"/>
                  <a:pt x="3054001" y="3415961"/>
                  <a:pt x="3049381" y="3413103"/>
                </a:cubicBezTo>
                <a:cubicBezTo>
                  <a:pt x="3038456" y="3406350"/>
                  <a:pt x="3004671" y="3443545"/>
                  <a:pt x="3013605" y="3452479"/>
                </a:cubicBezTo>
                <a:cubicBezTo>
                  <a:pt x="3017349" y="3456223"/>
                  <a:pt x="3024397" y="3452984"/>
                  <a:pt x="3029274" y="3445278"/>
                </a:cubicBezTo>
                <a:cubicBezTo>
                  <a:pt x="3035360" y="3435658"/>
                  <a:pt x="3038180" y="3435029"/>
                  <a:pt x="3038285" y="3443250"/>
                </a:cubicBezTo>
                <a:lnTo>
                  <a:pt x="3038427" y="3455242"/>
                </a:lnTo>
                <a:lnTo>
                  <a:pt x="3059859" y="3443250"/>
                </a:lnTo>
                <a:cubicBezTo>
                  <a:pt x="3071651" y="3436658"/>
                  <a:pt x="3082757" y="3430515"/>
                  <a:pt x="3084548" y="3429600"/>
                </a:cubicBezTo>
                <a:cubicBezTo>
                  <a:pt x="3086338" y="3428686"/>
                  <a:pt x="3082795" y="3420113"/>
                  <a:pt x="3076680" y="3410550"/>
                </a:cubicBezTo>
                <a:lnTo>
                  <a:pt x="3065564" y="3393167"/>
                </a:lnTo>
                <a:lnTo>
                  <a:pt x="3070441" y="3409045"/>
                </a:lnTo>
                <a:close/>
                <a:moveTo>
                  <a:pt x="2362152" y="3429448"/>
                </a:moveTo>
                <a:cubicBezTo>
                  <a:pt x="2362152" y="3445278"/>
                  <a:pt x="2390013" y="3482826"/>
                  <a:pt x="2390423" y="3467548"/>
                </a:cubicBezTo>
                <a:cubicBezTo>
                  <a:pt x="2390594" y="3461309"/>
                  <a:pt x="2386441" y="3453556"/>
                  <a:pt x="2381202" y="3450317"/>
                </a:cubicBezTo>
                <a:cubicBezTo>
                  <a:pt x="2369601" y="3443145"/>
                  <a:pt x="2368582" y="3426505"/>
                  <a:pt x="2379745" y="3426505"/>
                </a:cubicBezTo>
                <a:cubicBezTo>
                  <a:pt x="2384184" y="3426505"/>
                  <a:pt x="2392890" y="3436144"/>
                  <a:pt x="2399090" y="3447936"/>
                </a:cubicBezTo>
                <a:cubicBezTo>
                  <a:pt x="2405291" y="3459728"/>
                  <a:pt x="2408225" y="3461861"/>
                  <a:pt x="2405606" y="3452698"/>
                </a:cubicBezTo>
                <a:cubicBezTo>
                  <a:pt x="2402977" y="3443488"/>
                  <a:pt x="2406044" y="3435734"/>
                  <a:pt x="2412454" y="3435363"/>
                </a:cubicBezTo>
                <a:cubicBezTo>
                  <a:pt x="2426084" y="3434572"/>
                  <a:pt x="2387775" y="3427486"/>
                  <a:pt x="2370306" y="3426505"/>
                </a:cubicBezTo>
                <a:cubicBezTo>
                  <a:pt x="2363762" y="3426143"/>
                  <a:pt x="2362152" y="3422590"/>
                  <a:pt x="2362152" y="3429448"/>
                </a:cubicBezTo>
                <a:close/>
                <a:moveTo>
                  <a:pt x="3213164" y="3431677"/>
                </a:moveTo>
                <a:cubicBezTo>
                  <a:pt x="3205944" y="3450498"/>
                  <a:pt x="3212678" y="3457061"/>
                  <a:pt x="3231728" y="3449755"/>
                </a:cubicBezTo>
                <a:cubicBezTo>
                  <a:pt x="3240005" y="3446574"/>
                  <a:pt x="3244444" y="3437906"/>
                  <a:pt x="3241596" y="3430476"/>
                </a:cubicBezTo>
                <a:cubicBezTo>
                  <a:pt x="3234766" y="3412674"/>
                  <a:pt x="3220222" y="3413284"/>
                  <a:pt x="3213164" y="3431677"/>
                </a:cubicBezTo>
                <a:close/>
                <a:moveTo>
                  <a:pt x="2781329" y="3435782"/>
                </a:moveTo>
                <a:lnTo>
                  <a:pt x="2767127" y="3444764"/>
                </a:lnTo>
                <a:lnTo>
                  <a:pt x="2778643" y="3456280"/>
                </a:lnTo>
                <a:cubicBezTo>
                  <a:pt x="2786377" y="3464014"/>
                  <a:pt x="2796426" y="3464928"/>
                  <a:pt x="2809275" y="3459051"/>
                </a:cubicBezTo>
                <a:lnTo>
                  <a:pt x="2828392" y="3450317"/>
                </a:lnTo>
                <a:lnTo>
                  <a:pt x="2819257" y="3436030"/>
                </a:lnTo>
                <a:lnTo>
                  <a:pt x="2810123" y="3421742"/>
                </a:lnTo>
                <a:lnTo>
                  <a:pt x="2809970" y="3438411"/>
                </a:lnTo>
                <a:cubicBezTo>
                  <a:pt x="2809894" y="3447574"/>
                  <a:pt x="2805675" y="3455080"/>
                  <a:pt x="2800598" y="3455080"/>
                </a:cubicBezTo>
                <a:cubicBezTo>
                  <a:pt x="2795530" y="3455080"/>
                  <a:pt x="2793844" y="3448650"/>
                  <a:pt x="2796854" y="3440792"/>
                </a:cubicBezTo>
                <a:cubicBezTo>
                  <a:pt x="2803208" y="3424238"/>
                  <a:pt x="2800817" y="3423457"/>
                  <a:pt x="2781329" y="3435782"/>
                </a:cubicBezTo>
                <a:close/>
                <a:moveTo>
                  <a:pt x="2987164" y="3434201"/>
                </a:moveTo>
                <a:cubicBezTo>
                  <a:pt x="2983363" y="3440363"/>
                  <a:pt x="2984173" y="3452422"/>
                  <a:pt x="2988964" y="3460985"/>
                </a:cubicBezTo>
                <a:cubicBezTo>
                  <a:pt x="3000204" y="3481064"/>
                  <a:pt x="3009548" y="3465576"/>
                  <a:pt x="3000775" y="3441421"/>
                </a:cubicBezTo>
                <a:cubicBezTo>
                  <a:pt x="2996232" y="3428905"/>
                  <a:pt x="2991869" y="3426590"/>
                  <a:pt x="2987164" y="3434201"/>
                </a:cubicBezTo>
                <a:close/>
                <a:moveTo>
                  <a:pt x="2302393" y="3444678"/>
                </a:moveTo>
                <a:cubicBezTo>
                  <a:pt x="2303736" y="3446812"/>
                  <a:pt x="2299916" y="3454499"/>
                  <a:pt x="2293896" y="3461747"/>
                </a:cubicBezTo>
                <a:cubicBezTo>
                  <a:pt x="2279009" y="3479692"/>
                  <a:pt x="2296344" y="3495970"/>
                  <a:pt x="2320052" y="3486322"/>
                </a:cubicBezTo>
                <a:lnTo>
                  <a:pt x="2338340" y="3478892"/>
                </a:lnTo>
                <a:lnTo>
                  <a:pt x="2319147" y="3459842"/>
                </a:lnTo>
                <a:cubicBezTo>
                  <a:pt x="2308584" y="3449365"/>
                  <a:pt x="2301050" y="3442545"/>
                  <a:pt x="2302393" y="3444678"/>
                </a:cubicBezTo>
                <a:close/>
                <a:moveTo>
                  <a:pt x="3150346" y="3449288"/>
                </a:moveTo>
                <a:cubicBezTo>
                  <a:pt x="3133868" y="3461795"/>
                  <a:pt x="3127001" y="3493313"/>
                  <a:pt x="3140821" y="3493037"/>
                </a:cubicBezTo>
                <a:cubicBezTo>
                  <a:pt x="3159433" y="3492656"/>
                  <a:pt x="3171911" y="3476044"/>
                  <a:pt x="3165720" y="3459899"/>
                </a:cubicBezTo>
                <a:cubicBezTo>
                  <a:pt x="3161090" y="3447831"/>
                  <a:pt x="3162462" y="3444554"/>
                  <a:pt x="3170158" y="3449317"/>
                </a:cubicBezTo>
                <a:cubicBezTo>
                  <a:pt x="3176292" y="3453108"/>
                  <a:pt x="3181302" y="3451660"/>
                  <a:pt x="3181302" y="3446117"/>
                </a:cubicBezTo>
                <a:cubicBezTo>
                  <a:pt x="3181302" y="3432744"/>
                  <a:pt x="3170720" y="3433829"/>
                  <a:pt x="3150346" y="3449288"/>
                </a:cubicBezTo>
                <a:close/>
                <a:moveTo>
                  <a:pt x="3329921" y="3450717"/>
                </a:moveTo>
                <a:cubicBezTo>
                  <a:pt x="3319977" y="3458023"/>
                  <a:pt x="3307728" y="3461452"/>
                  <a:pt x="3302708" y="3458347"/>
                </a:cubicBezTo>
                <a:cubicBezTo>
                  <a:pt x="3297222" y="3454956"/>
                  <a:pt x="3296126" y="3461747"/>
                  <a:pt x="3299965" y="3475320"/>
                </a:cubicBezTo>
                <a:lnTo>
                  <a:pt x="3306375" y="3497942"/>
                </a:lnTo>
                <a:lnTo>
                  <a:pt x="3296745" y="3483931"/>
                </a:lnTo>
                <a:cubicBezTo>
                  <a:pt x="3291450" y="3476225"/>
                  <a:pt x="3283953" y="3473082"/>
                  <a:pt x="3280086" y="3476949"/>
                </a:cubicBezTo>
                <a:cubicBezTo>
                  <a:pt x="3276219" y="3480807"/>
                  <a:pt x="3277629" y="3488541"/>
                  <a:pt x="3283220" y="3494132"/>
                </a:cubicBezTo>
                <a:lnTo>
                  <a:pt x="3293383" y="3504295"/>
                </a:lnTo>
                <a:lnTo>
                  <a:pt x="3326606" y="3486836"/>
                </a:lnTo>
                <a:lnTo>
                  <a:pt x="3359820" y="3469367"/>
                </a:lnTo>
                <a:lnTo>
                  <a:pt x="3353905" y="3453403"/>
                </a:lnTo>
                <a:lnTo>
                  <a:pt x="3347990" y="3437449"/>
                </a:lnTo>
                <a:lnTo>
                  <a:pt x="3329921" y="3450717"/>
                </a:lnTo>
                <a:close/>
                <a:moveTo>
                  <a:pt x="1428702" y="3536042"/>
                </a:moveTo>
                <a:cubicBezTo>
                  <a:pt x="1456401" y="3588430"/>
                  <a:pt x="1483385" y="3635578"/>
                  <a:pt x="1488681" y="3640817"/>
                </a:cubicBezTo>
                <a:cubicBezTo>
                  <a:pt x="1493977" y="3646056"/>
                  <a:pt x="1475689" y="3607480"/>
                  <a:pt x="1448048" y="3555092"/>
                </a:cubicBezTo>
                <a:cubicBezTo>
                  <a:pt x="1420406" y="3502705"/>
                  <a:pt x="1393412" y="3455556"/>
                  <a:pt x="1388069" y="3450317"/>
                </a:cubicBezTo>
                <a:cubicBezTo>
                  <a:pt x="1382725" y="3445078"/>
                  <a:pt x="1401004" y="3483655"/>
                  <a:pt x="1428702" y="3536042"/>
                </a:cubicBezTo>
                <a:close/>
                <a:moveTo>
                  <a:pt x="2591048" y="3466986"/>
                </a:moveTo>
                <a:cubicBezTo>
                  <a:pt x="2586314" y="3478778"/>
                  <a:pt x="2582161" y="3482759"/>
                  <a:pt x="2581828" y="3475844"/>
                </a:cubicBezTo>
                <a:cubicBezTo>
                  <a:pt x="2580932" y="3457156"/>
                  <a:pt x="2539136" y="3466319"/>
                  <a:pt x="2535384" y="3486036"/>
                </a:cubicBezTo>
                <a:cubicBezTo>
                  <a:pt x="2533450" y="3496189"/>
                  <a:pt x="2538060" y="3502705"/>
                  <a:pt x="2547195" y="3502705"/>
                </a:cubicBezTo>
                <a:cubicBezTo>
                  <a:pt x="2555434" y="3502705"/>
                  <a:pt x="2562244" y="3495199"/>
                  <a:pt x="2562320" y="3486036"/>
                </a:cubicBezTo>
                <a:cubicBezTo>
                  <a:pt x="2562416" y="3475768"/>
                  <a:pt x="2565159" y="3473387"/>
                  <a:pt x="2569464" y="3479835"/>
                </a:cubicBezTo>
                <a:cubicBezTo>
                  <a:pt x="2579608" y="3494999"/>
                  <a:pt x="2611679" y="3492770"/>
                  <a:pt x="2605745" y="3477302"/>
                </a:cubicBezTo>
                <a:cubicBezTo>
                  <a:pt x="2603068" y="3470320"/>
                  <a:pt x="2605030" y="3464605"/>
                  <a:pt x="2610098" y="3464605"/>
                </a:cubicBezTo>
                <a:cubicBezTo>
                  <a:pt x="2615175" y="3464605"/>
                  <a:pt x="2619327" y="3469605"/>
                  <a:pt x="2619327" y="3475720"/>
                </a:cubicBezTo>
                <a:cubicBezTo>
                  <a:pt x="2619327" y="3481826"/>
                  <a:pt x="2621575" y="3484588"/>
                  <a:pt x="2624319" y="3481845"/>
                </a:cubicBezTo>
                <a:cubicBezTo>
                  <a:pt x="2631548" y="3474606"/>
                  <a:pt x="2618870" y="3445555"/>
                  <a:pt x="2608478" y="3445555"/>
                </a:cubicBezTo>
                <a:cubicBezTo>
                  <a:pt x="2603630" y="3445555"/>
                  <a:pt x="2595791" y="3455194"/>
                  <a:pt x="2591048" y="3466986"/>
                </a:cubicBezTo>
                <a:close/>
                <a:moveTo>
                  <a:pt x="2728960" y="3455232"/>
                </a:moveTo>
                <a:cubicBezTo>
                  <a:pt x="2732256" y="3460556"/>
                  <a:pt x="2738638" y="3462633"/>
                  <a:pt x="2743152" y="3459842"/>
                </a:cubicBezTo>
                <a:cubicBezTo>
                  <a:pt x="2747667" y="3457051"/>
                  <a:pt x="2754459" y="3459785"/>
                  <a:pt x="2758249" y="3465919"/>
                </a:cubicBezTo>
                <a:cubicBezTo>
                  <a:pt x="2762555" y="3472882"/>
                  <a:pt x="2761021" y="3474520"/>
                  <a:pt x="2754154" y="3470272"/>
                </a:cubicBezTo>
                <a:cubicBezTo>
                  <a:pt x="2748106" y="3466538"/>
                  <a:pt x="2743152" y="3468024"/>
                  <a:pt x="2743152" y="3473567"/>
                </a:cubicBezTo>
                <a:cubicBezTo>
                  <a:pt x="2743152" y="3484540"/>
                  <a:pt x="2755602" y="3487074"/>
                  <a:pt x="2764717" y="3477959"/>
                </a:cubicBezTo>
                <a:cubicBezTo>
                  <a:pt x="2775537" y="3467148"/>
                  <a:pt x="2760107" y="3445555"/>
                  <a:pt x="2741571" y="3445555"/>
                </a:cubicBezTo>
                <a:cubicBezTo>
                  <a:pt x="2731342" y="3445555"/>
                  <a:pt x="2725674" y="3449908"/>
                  <a:pt x="2728960" y="3455232"/>
                </a:cubicBezTo>
                <a:close/>
                <a:moveTo>
                  <a:pt x="2938548" y="3464605"/>
                </a:moveTo>
                <a:lnTo>
                  <a:pt x="2944425" y="3488417"/>
                </a:lnTo>
                <a:lnTo>
                  <a:pt x="2934795" y="3474406"/>
                </a:lnTo>
                <a:cubicBezTo>
                  <a:pt x="2923032" y="3457299"/>
                  <a:pt x="2912002" y="3465805"/>
                  <a:pt x="2919756" y="3485998"/>
                </a:cubicBezTo>
                <a:cubicBezTo>
                  <a:pt x="2923166" y="3494884"/>
                  <a:pt x="2932576" y="3498714"/>
                  <a:pt x="2943797" y="3495780"/>
                </a:cubicBezTo>
                <a:cubicBezTo>
                  <a:pt x="2966095" y="3489950"/>
                  <a:pt x="2966742" y="3483417"/>
                  <a:pt x="2947445" y="3459280"/>
                </a:cubicBezTo>
                <a:lnTo>
                  <a:pt x="2932662" y="3440792"/>
                </a:lnTo>
                <a:lnTo>
                  <a:pt x="2938548" y="3464605"/>
                </a:lnTo>
                <a:close/>
                <a:moveTo>
                  <a:pt x="3502771" y="3455842"/>
                </a:moveTo>
                <a:cubicBezTo>
                  <a:pt x="3493608" y="3461185"/>
                  <a:pt x="3485674" y="3472844"/>
                  <a:pt x="3485150" y="3481750"/>
                </a:cubicBezTo>
                <a:cubicBezTo>
                  <a:pt x="3484560" y="3491941"/>
                  <a:pt x="3481378" y="3489122"/>
                  <a:pt x="3476577" y="3474130"/>
                </a:cubicBezTo>
                <a:lnTo>
                  <a:pt x="3468948" y="3450317"/>
                </a:lnTo>
                <a:lnTo>
                  <a:pt x="3468005" y="3476511"/>
                </a:lnTo>
                <a:cubicBezTo>
                  <a:pt x="3467481" y="3490913"/>
                  <a:pt x="3469481" y="3502705"/>
                  <a:pt x="3472444" y="3502705"/>
                </a:cubicBezTo>
                <a:cubicBezTo>
                  <a:pt x="3488808" y="3502705"/>
                  <a:pt x="3514716" y="3480740"/>
                  <a:pt x="3514982" y="3466652"/>
                </a:cubicBezTo>
                <a:lnTo>
                  <a:pt x="3515287" y="3450317"/>
                </a:lnTo>
                <a:lnTo>
                  <a:pt x="3530546" y="3469367"/>
                </a:lnTo>
                <a:lnTo>
                  <a:pt x="3545815" y="3488417"/>
                </a:lnTo>
                <a:lnTo>
                  <a:pt x="3539776" y="3470967"/>
                </a:lnTo>
                <a:cubicBezTo>
                  <a:pt x="3536452" y="3461375"/>
                  <a:pt x="3533727" y="3451727"/>
                  <a:pt x="3533727" y="3449536"/>
                </a:cubicBezTo>
                <a:cubicBezTo>
                  <a:pt x="3533727" y="3442878"/>
                  <a:pt x="3520354" y="3445602"/>
                  <a:pt x="3502771" y="3455842"/>
                </a:cubicBezTo>
                <a:close/>
                <a:moveTo>
                  <a:pt x="1347740" y="3483655"/>
                </a:moveTo>
                <a:cubicBezTo>
                  <a:pt x="1355865" y="3499371"/>
                  <a:pt x="1364656" y="3512230"/>
                  <a:pt x="1367276" y="3512230"/>
                </a:cubicBezTo>
                <a:cubicBezTo>
                  <a:pt x="1369895" y="3512230"/>
                  <a:pt x="1365390" y="3499371"/>
                  <a:pt x="1357265" y="3483655"/>
                </a:cubicBezTo>
                <a:cubicBezTo>
                  <a:pt x="1349140" y="3467938"/>
                  <a:pt x="1340348" y="3455080"/>
                  <a:pt x="1337729" y="3455080"/>
                </a:cubicBezTo>
                <a:cubicBezTo>
                  <a:pt x="1335110" y="3455080"/>
                  <a:pt x="1339615" y="3467938"/>
                  <a:pt x="1347740" y="3483655"/>
                </a:cubicBezTo>
                <a:close/>
                <a:moveTo>
                  <a:pt x="2229107" y="3461166"/>
                </a:moveTo>
                <a:cubicBezTo>
                  <a:pt x="2229269" y="3465681"/>
                  <a:pt x="2235499" y="3477406"/>
                  <a:pt x="2242938" y="3487227"/>
                </a:cubicBezTo>
                <a:cubicBezTo>
                  <a:pt x="2258644" y="3507981"/>
                  <a:pt x="2288562" y="3501543"/>
                  <a:pt x="2280009" y="3479254"/>
                </a:cubicBezTo>
                <a:cubicBezTo>
                  <a:pt x="2272179" y="3458832"/>
                  <a:pt x="2254006" y="3460785"/>
                  <a:pt x="2261140" y="3481273"/>
                </a:cubicBezTo>
                <a:cubicBezTo>
                  <a:pt x="2265121" y="3492722"/>
                  <a:pt x="2260968" y="3490893"/>
                  <a:pt x="2247871" y="3475454"/>
                </a:cubicBezTo>
                <a:cubicBezTo>
                  <a:pt x="2237384" y="3463090"/>
                  <a:pt x="2228936" y="3456661"/>
                  <a:pt x="2229107" y="3461166"/>
                </a:cubicBezTo>
                <a:close/>
                <a:moveTo>
                  <a:pt x="2197075" y="3470929"/>
                </a:moveTo>
                <a:cubicBezTo>
                  <a:pt x="2193570" y="3474434"/>
                  <a:pt x="2190207" y="3488379"/>
                  <a:pt x="2189598" y="3501914"/>
                </a:cubicBezTo>
                <a:cubicBezTo>
                  <a:pt x="2188874" y="3518049"/>
                  <a:pt x="2186997" y="3520783"/>
                  <a:pt x="2184140" y="3509848"/>
                </a:cubicBezTo>
                <a:cubicBezTo>
                  <a:pt x="2181739" y="3500685"/>
                  <a:pt x="2175805" y="3493180"/>
                  <a:pt x="2170957" y="3493180"/>
                </a:cubicBezTo>
                <a:cubicBezTo>
                  <a:pt x="2159965" y="3493180"/>
                  <a:pt x="2159880" y="3503467"/>
                  <a:pt x="2170738" y="3520593"/>
                </a:cubicBezTo>
                <a:cubicBezTo>
                  <a:pt x="2182701" y="3539500"/>
                  <a:pt x="2200227" y="3524841"/>
                  <a:pt x="2200227" y="3495923"/>
                </a:cubicBezTo>
                <a:lnTo>
                  <a:pt x="2200227" y="3471215"/>
                </a:lnTo>
                <a:lnTo>
                  <a:pt x="2219277" y="3493180"/>
                </a:lnTo>
                <a:cubicBezTo>
                  <a:pt x="2229755" y="3505257"/>
                  <a:pt x="2238327" y="3510868"/>
                  <a:pt x="2238327" y="3505638"/>
                </a:cubicBezTo>
                <a:cubicBezTo>
                  <a:pt x="2238327" y="3491818"/>
                  <a:pt x="2204580" y="3463433"/>
                  <a:pt x="2197075" y="3470929"/>
                </a:cubicBezTo>
                <a:close/>
                <a:moveTo>
                  <a:pt x="3673145" y="3478921"/>
                </a:moveTo>
                <a:cubicBezTo>
                  <a:pt x="3669564" y="3488265"/>
                  <a:pt x="3668878" y="3498152"/>
                  <a:pt x="3671611" y="3500895"/>
                </a:cubicBezTo>
                <a:cubicBezTo>
                  <a:pt x="3674355" y="3503638"/>
                  <a:pt x="3676669" y="3499809"/>
                  <a:pt x="3676745" y="3492389"/>
                </a:cubicBezTo>
                <a:lnTo>
                  <a:pt x="3676898" y="3478892"/>
                </a:lnTo>
                <a:lnTo>
                  <a:pt x="3685756" y="3492903"/>
                </a:lnTo>
                <a:cubicBezTo>
                  <a:pt x="3690633" y="3500609"/>
                  <a:pt x="3696948" y="3504581"/>
                  <a:pt x="3699796" y="3501733"/>
                </a:cubicBezTo>
                <a:cubicBezTo>
                  <a:pt x="3702653" y="3498885"/>
                  <a:pt x="3699282" y="3488760"/>
                  <a:pt x="3692319" y="3479244"/>
                </a:cubicBezTo>
                <a:lnTo>
                  <a:pt x="3679669" y="3461928"/>
                </a:lnTo>
                <a:lnTo>
                  <a:pt x="3673145" y="3478921"/>
                </a:lnTo>
                <a:close/>
                <a:moveTo>
                  <a:pt x="2870959" y="3487941"/>
                </a:moveTo>
                <a:lnTo>
                  <a:pt x="2852690" y="3501419"/>
                </a:lnTo>
                <a:lnTo>
                  <a:pt x="2863767" y="3512668"/>
                </a:lnTo>
                <a:cubicBezTo>
                  <a:pt x="2877245" y="3526336"/>
                  <a:pt x="2898562" y="3515411"/>
                  <a:pt x="2889114" y="3499666"/>
                </a:cubicBezTo>
                <a:cubicBezTo>
                  <a:pt x="2885275" y="3493256"/>
                  <a:pt x="2889304" y="3494046"/>
                  <a:pt x="2898486" y="3501485"/>
                </a:cubicBezTo>
                <a:cubicBezTo>
                  <a:pt x="2907354" y="3508677"/>
                  <a:pt x="2914602" y="3510277"/>
                  <a:pt x="2914602" y="3505038"/>
                </a:cubicBezTo>
                <a:cubicBezTo>
                  <a:pt x="2914602" y="3499800"/>
                  <a:pt x="2908897" y="3490770"/>
                  <a:pt x="2901915" y="3484979"/>
                </a:cubicBezTo>
                <a:lnTo>
                  <a:pt x="2889228" y="3474453"/>
                </a:lnTo>
                <a:lnTo>
                  <a:pt x="2870959" y="3487941"/>
                </a:lnTo>
                <a:close/>
                <a:moveTo>
                  <a:pt x="3066669" y="3488817"/>
                </a:moveTo>
                <a:cubicBezTo>
                  <a:pt x="3051886" y="3506629"/>
                  <a:pt x="3066164" y="3525136"/>
                  <a:pt x="3088167" y="3516687"/>
                </a:cubicBezTo>
                <a:cubicBezTo>
                  <a:pt x="3097254" y="3513201"/>
                  <a:pt x="3101131" y="3503857"/>
                  <a:pt x="3098178" y="3492560"/>
                </a:cubicBezTo>
                <a:cubicBezTo>
                  <a:pt x="3092358" y="3470310"/>
                  <a:pt x="3082957" y="3469186"/>
                  <a:pt x="3066669" y="3488817"/>
                </a:cubicBezTo>
                <a:close/>
                <a:moveTo>
                  <a:pt x="3105102" y="3482531"/>
                </a:moveTo>
                <a:cubicBezTo>
                  <a:pt x="3105102" y="3487770"/>
                  <a:pt x="3109389" y="3494704"/>
                  <a:pt x="3114627" y="3497942"/>
                </a:cubicBezTo>
                <a:cubicBezTo>
                  <a:pt x="3119866" y="3501181"/>
                  <a:pt x="3124152" y="3499542"/>
                  <a:pt x="3124152" y="3494303"/>
                </a:cubicBezTo>
                <a:cubicBezTo>
                  <a:pt x="3124152" y="3489065"/>
                  <a:pt x="3119866" y="3482131"/>
                  <a:pt x="3114627" y="3478892"/>
                </a:cubicBezTo>
                <a:cubicBezTo>
                  <a:pt x="3109389" y="3475654"/>
                  <a:pt x="3105102" y="3477292"/>
                  <a:pt x="3105102" y="3482531"/>
                </a:cubicBezTo>
                <a:close/>
                <a:moveTo>
                  <a:pt x="3257502" y="3493180"/>
                </a:moveTo>
                <a:cubicBezTo>
                  <a:pt x="3263113" y="3503657"/>
                  <a:pt x="3269285" y="3512230"/>
                  <a:pt x="3271238" y="3512230"/>
                </a:cubicBezTo>
                <a:cubicBezTo>
                  <a:pt x="3273181" y="3512230"/>
                  <a:pt x="3272523" y="3503657"/>
                  <a:pt x="3269790" y="3493180"/>
                </a:cubicBezTo>
                <a:cubicBezTo>
                  <a:pt x="3267047" y="3482702"/>
                  <a:pt x="3260865" y="3474130"/>
                  <a:pt x="3256055" y="3474130"/>
                </a:cubicBezTo>
                <a:cubicBezTo>
                  <a:pt x="3251226" y="3474130"/>
                  <a:pt x="3251873" y="3482654"/>
                  <a:pt x="3257502" y="3493180"/>
                </a:cubicBezTo>
                <a:close/>
                <a:moveTo>
                  <a:pt x="3423409" y="3486817"/>
                </a:moveTo>
                <a:cubicBezTo>
                  <a:pt x="3426457" y="3496409"/>
                  <a:pt x="3428952" y="3508201"/>
                  <a:pt x="3428952" y="3513011"/>
                </a:cubicBezTo>
                <a:cubicBezTo>
                  <a:pt x="3428952" y="3517821"/>
                  <a:pt x="3433239" y="3521755"/>
                  <a:pt x="3438477" y="3521755"/>
                </a:cubicBezTo>
                <a:cubicBezTo>
                  <a:pt x="3452270" y="3521755"/>
                  <a:pt x="3450193" y="3509029"/>
                  <a:pt x="3432934" y="3487855"/>
                </a:cubicBezTo>
                <a:lnTo>
                  <a:pt x="3417875" y="3469367"/>
                </a:lnTo>
                <a:lnTo>
                  <a:pt x="3423409" y="3486817"/>
                </a:lnTo>
                <a:close/>
                <a:moveTo>
                  <a:pt x="3637836" y="3495561"/>
                </a:moveTo>
                <a:lnTo>
                  <a:pt x="3637160" y="3516992"/>
                </a:lnTo>
                <a:lnTo>
                  <a:pt x="3628977" y="3497942"/>
                </a:lnTo>
                <a:lnTo>
                  <a:pt x="3620795" y="3478892"/>
                </a:lnTo>
                <a:lnTo>
                  <a:pt x="3619452" y="3502705"/>
                </a:lnTo>
                <a:lnTo>
                  <a:pt x="3618110" y="3526517"/>
                </a:lnTo>
                <a:lnTo>
                  <a:pt x="3609927" y="3507467"/>
                </a:lnTo>
                <a:cubicBezTo>
                  <a:pt x="3605422" y="3496990"/>
                  <a:pt x="3601441" y="3494132"/>
                  <a:pt x="3601069" y="3501114"/>
                </a:cubicBezTo>
                <a:cubicBezTo>
                  <a:pt x="3600707" y="3508105"/>
                  <a:pt x="3595050" y="3511896"/>
                  <a:pt x="3588496" y="3509543"/>
                </a:cubicBezTo>
                <a:cubicBezTo>
                  <a:pt x="3581953" y="3507200"/>
                  <a:pt x="3569084" y="3509134"/>
                  <a:pt x="3559921" y="3513849"/>
                </a:cubicBezTo>
                <a:cubicBezTo>
                  <a:pt x="3538633" y="3524803"/>
                  <a:pt x="3537175" y="3554701"/>
                  <a:pt x="3558321" y="3546586"/>
                </a:cubicBezTo>
                <a:cubicBezTo>
                  <a:pt x="3566608" y="3543405"/>
                  <a:pt x="3575428" y="3540805"/>
                  <a:pt x="3577933" y="3540805"/>
                </a:cubicBezTo>
                <a:cubicBezTo>
                  <a:pt x="3580429" y="3540805"/>
                  <a:pt x="3579543" y="3536061"/>
                  <a:pt x="3575961" y="3530261"/>
                </a:cubicBezTo>
                <a:cubicBezTo>
                  <a:pt x="3571589" y="3523193"/>
                  <a:pt x="3575990" y="3521793"/>
                  <a:pt x="3589287" y="3526012"/>
                </a:cubicBezTo>
                <a:cubicBezTo>
                  <a:pt x="3614023" y="3533861"/>
                  <a:pt x="3652352" y="3513049"/>
                  <a:pt x="3654114" y="3490798"/>
                </a:cubicBezTo>
                <a:cubicBezTo>
                  <a:pt x="3654838" y="3481635"/>
                  <a:pt x="3651628" y="3474130"/>
                  <a:pt x="3646970" y="3474130"/>
                </a:cubicBezTo>
                <a:cubicBezTo>
                  <a:pt x="3642312" y="3474130"/>
                  <a:pt x="3638198" y="3483769"/>
                  <a:pt x="3637836" y="3495561"/>
                </a:cubicBezTo>
                <a:close/>
                <a:moveTo>
                  <a:pt x="2501579" y="3497942"/>
                </a:moveTo>
                <a:cubicBezTo>
                  <a:pt x="2504599" y="3505800"/>
                  <a:pt x="2510181" y="3512230"/>
                  <a:pt x="2513981" y="3512230"/>
                </a:cubicBezTo>
                <a:cubicBezTo>
                  <a:pt x="2517791" y="3512230"/>
                  <a:pt x="2520906" y="3505800"/>
                  <a:pt x="2520906" y="3497942"/>
                </a:cubicBezTo>
                <a:cubicBezTo>
                  <a:pt x="2520906" y="3490084"/>
                  <a:pt x="2515324" y="3483655"/>
                  <a:pt x="2508504" y="3483655"/>
                </a:cubicBezTo>
                <a:cubicBezTo>
                  <a:pt x="2501389" y="3483655"/>
                  <a:pt x="2498436" y="3489750"/>
                  <a:pt x="2501579" y="3497942"/>
                </a:cubicBezTo>
                <a:close/>
                <a:moveTo>
                  <a:pt x="3750535" y="3490389"/>
                </a:moveTo>
                <a:cubicBezTo>
                  <a:pt x="3762385" y="3492665"/>
                  <a:pt x="3779530" y="3492579"/>
                  <a:pt x="3788635" y="3490198"/>
                </a:cubicBezTo>
                <a:cubicBezTo>
                  <a:pt x="3797742" y="3487817"/>
                  <a:pt x="3788045" y="3485950"/>
                  <a:pt x="3767090" y="3486055"/>
                </a:cubicBezTo>
                <a:cubicBezTo>
                  <a:pt x="3746135" y="3486160"/>
                  <a:pt x="3738686" y="3488112"/>
                  <a:pt x="3750535" y="3490389"/>
                </a:cubicBezTo>
                <a:close/>
                <a:moveTo>
                  <a:pt x="2117779" y="3516916"/>
                </a:moveTo>
                <a:cubicBezTo>
                  <a:pt x="2130209" y="3543710"/>
                  <a:pt x="2145868" y="3549834"/>
                  <a:pt x="2136229" y="3524136"/>
                </a:cubicBezTo>
                <a:lnTo>
                  <a:pt x="2129990" y="3507467"/>
                </a:lnTo>
                <a:lnTo>
                  <a:pt x="2146059" y="3520535"/>
                </a:lnTo>
                <a:cubicBezTo>
                  <a:pt x="2156898" y="3529356"/>
                  <a:pt x="2162127" y="3530060"/>
                  <a:pt x="2162127" y="3522688"/>
                </a:cubicBezTo>
                <a:cubicBezTo>
                  <a:pt x="2162127" y="3516678"/>
                  <a:pt x="2151136" y="3507581"/>
                  <a:pt x="2137696" y="3502467"/>
                </a:cubicBezTo>
                <a:cubicBezTo>
                  <a:pt x="2104958" y="3490027"/>
                  <a:pt x="2105216" y="3489836"/>
                  <a:pt x="2117779" y="3516916"/>
                </a:cubicBezTo>
                <a:close/>
                <a:moveTo>
                  <a:pt x="2400738" y="3502705"/>
                </a:moveTo>
                <a:cubicBezTo>
                  <a:pt x="2400367" y="3530165"/>
                  <a:pt x="2415340" y="3542157"/>
                  <a:pt x="2441724" y="3535537"/>
                </a:cubicBezTo>
                <a:cubicBezTo>
                  <a:pt x="2470928" y="3528212"/>
                  <a:pt x="2480491" y="3516935"/>
                  <a:pt x="2470795" y="3501266"/>
                </a:cubicBezTo>
                <a:cubicBezTo>
                  <a:pt x="2466099" y="3493665"/>
                  <a:pt x="2460079" y="3495685"/>
                  <a:pt x="2451183" y="3507848"/>
                </a:cubicBezTo>
                <a:cubicBezTo>
                  <a:pt x="2444125" y="3517497"/>
                  <a:pt x="2438352" y="3520288"/>
                  <a:pt x="2438352" y="3514049"/>
                </a:cubicBezTo>
                <a:cubicBezTo>
                  <a:pt x="2438352" y="3507810"/>
                  <a:pt x="2434200" y="3502705"/>
                  <a:pt x="2429123" y="3502705"/>
                </a:cubicBezTo>
                <a:cubicBezTo>
                  <a:pt x="2424056" y="3502705"/>
                  <a:pt x="2422208" y="3510210"/>
                  <a:pt x="2425018" y="3519373"/>
                </a:cubicBezTo>
                <a:cubicBezTo>
                  <a:pt x="2427837" y="3528536"/>
                  <a:pt x="2423570" y="3525327"/>
                  <a:pt x="2415540" y="3512230"/>
                </a:cubicBezTo>
                <a:cubicBezTo>
                  <a:pt x="2406634" y="3497723"/>
                  <a:pt x="2400853" y="3493999"/>
                  <a:pt x="2400738" y="3502705"/>
                </a:cubicBezTo>
                <a:close/>
                <a:moveTo>
                  <a:pt x="3403845" y="3506143"/>
                </a:moveTo>
                <a:lnTo>
                  <a:pt x="3410122" y="3523879"/>
                </a:lnTo>
                <a:lnTo>
                  <a:pt x="3394929" y="3518049"/>
                </a:lnTo>
                <a:cubicBezTo>
                  <a:pt x="3385547" y="3514449"/>
                  <a:pt x="3381175" y="3516544"/>
                  <a:pt x="3383509" y="3523536"/>
                </a:cubicBezTo>
                <a:cubicBezTo>
                  <a:pt x="3389595" y="3541795"/>
                  <a:pt x="3409388" y="3543710"/>
                  <a:pt x="3415922" y="3526669"/>
                </a:cubicBezTo>
                <a:cubicBezTo>
                  <a:pt x="3419247" y="3518021"/>
                  <a:pt x="3416475" y="3505877"/>
                  <a:pt x="3409769" y="3499685"/>
                </a:cubicBezTo>
                <a:lnTo>
                  <a:pt x="3397577" y="3488417"/>
                </a:lnTo>
                <a:lnTo>
                  <a:pt x="3403845" y="3506143"/>
                </a:lnTo>
                <a:close/>
                <a:moveTo>
                  <a:pt x="3022264" y="3510248"/>
                </a:moveTo>
                <a:cubicBezTo>
                  <a:pt x="3014739" y="3515030"/>
                  <a:pt x="3013882" y="3522278"/>
                  <a:pt x="3019730" y="3531527"/>
                </a:cubicBezTo>
                <a:cubicBezTo>
                  <a:pt x="3025426" y="3540528"/>
                  <a:pt x="3028664" y="3541405"/>
                  <a:pt x="3028760" y="3533956"/>
                </a:cubicBezTo>
                <a:cubicBezTo>
                  <a:pt x="3028845" y="3526889"/>
                  <a:pt x="3035417" y="3524793"/>
                  <a:pt x="3045571" y="3528603"/>
                </a:cubicBezTo>
                <a:lnTo>
                  <a:pt x="3062240" y="3534842"/>
                </a:lnTo>
                <a:lnTo>
                  <a:pt x="3049172" y="3518773"/>
                </a:lnTo>
                <a:cubicBezTo>
                  <a:pt x="3041980" y="3509934"/>
                  <a:pt x="3035551" y="3502771"/>
                  <a:pt x="3034884" y="3502847"/>
                </a:cubicBezTo>
                <a:cubicBezTo>
                  <a:pt x="3034208" y="3502933"/>
                  <a:pt x="3028531" y="3506257"/>
                  <a:pt x="3022264" y="3510248"/>
                </a:cubicBezTo>
                <a:close/>
                <a:moveTo>
                  <a:pt x="3219698" y="3507467"/>
                </a:moveTo>
                <a:cubicBezTo>
                  <a:pt x="3219698" y="3512706"/>
                  <a:pt x="3223851" y="3523421"/>
                  <a:pt x="3228927" y="3531280"/>
                </a:cubicBezTo>
                <a:cubicBezTo>
                  <a:pt x="3234004" y="3539138"/>
                  <a:pt x="3238157" y="3541281"/>
                  <a:pt x="3238157" y="3536042"/>
                </a:cubicBezTo>
                <a:cubicBezTo>
                  <a:pt x="3238157" y="3530803"/>
                  <a:pt x="3234004" y="3520088"/>
                  <a:pt x="3228927" y="3512230"/>
                </a:cubicBezTo>
                <a:cubicBezTo>
                  <a:pt x="3223851" y="3504371"/>
                  <a:pt x="3219698" y="3502228"/>
                  <a:pt x="3219698" y="3507467"/>
                </a:cubicBezTo>
                <a:close/>
                <a:moveTo>
                  <a:pt x="2067182" y="3519002"/>
                </a:moveTo>
                <a:cubicBezTo>
                  <a:pt x="2067011" y="3525355"/>
                  <a:pt x="2049733" y="3535166"/>
                  <a:pt x="2028777" y="3540805"/>
                </a:cubicBezTo>
                <a:cubicBezTo>
                  <a:pt x="2007822" y="3546443"/>
                  <a:pt x="1990677" y="3554787"/>
                  <a:pt x="1990677" y="3559331"/>
                </a:cubicBezTo>
                <a:cubicBezTo>
                  <a:pt x="1990677" y="3563874"/>
                  <a:pt x="1981381" y="3565169"/>
                  <a:pt x="1970018" y="3562198"/>
                </a:cubicBezTo>
                <a:lnTo>
                  <a:pt x="1949368" y="3556797"/>
                </a:lnTo>
                <a:lnTo>
                  <a:pt x="1955730" y="3573390"/>
                </a:lnTo>
                <a:cubicBezTo>
                  <a:pt x="1959235" y="3582515"/>
                  <a:pt x="1962102" y="3591782"/>
                  <a:pt x="1962102" y="3593973"/>
                </a:cubicBezTo>
                <a:cubicBezTo>
                  <a:pt x="1962102" y="3596164"/>
                  <a:pt x="1966913" y="3597955"/>
                  <a:pt x="1972790" y="3597955"/>
                </a:cubicBezTo>
                <a:cubicBezTo>
                  <a:pt x="1980181" y="3597955"/>
                  <a:pt x="1979819" y="3593535"/>
                  <a:pt x="1971627" y="3583667"/>
                </a:cubicBezTo>
                <a:cubicBezTo>
                  <a:pt x="1964150" y="3574656"/>
                  <a:pt x="1963512" y="3569380"/>
                  <a:pt x="1969903" y="3569380"/>
                </a:cubicBezTo>
                <a:cubicBezTo>
                  <a:pt x="1975466" y="3569380"/>
                  <a:pt x="1982676" y="3573666"/>
                  <a:pt x="1985915" y="3578905"/>
                </a:cubicBezTo>
                <a:cubicBezTo>
                  <a:pt x="1995926" y="3595097"/>
                  <a:pt x="2009489" y="3589391"/>
                  <a:pt x="2002879" y="3571761"/>
                </a:cubicBezTo>
                <a:lnTo>
                  <a:pt x="1996640" y="3555092"/>
                </a:lnTo>
                <a:lnTo>
                  <a:pt x="2014490" y="3569380"/>
                </a:lnTo>
                <a:lnTo>
                  <a:pt x="2032340" y="3583667"/>
                </a:lnTo>
                <a:lnTo>
                  <a:pt x="2026101" y="3566998"/>
                </a:lnTo>
                <a:cubicBezTo>
                  <a:pt x="2022662" y="3557835"/>
                  <a:pt x="2023643" y="3550330"/>
                  <a:pt x="2028282" y="3550330"/>
                </a:cubicBezTo>
                <a:cubicBezTo>
                  <a:pt x="2032921" y="3550330"/>
                  <a:pt x="2038226" y="3554863"/>
                  <a:pt x="2040074" y="3560398"/>
                </a:cubicBezTo>
                <a:cubicBezTo>
                  <a:pt x="2045770" y="3577495"/>
                  <a:pt x="2075631" y="3559683"/>
                  <a:pt x="2070259" y="3542395"/>
                </a:cubicBezTo>
                <a:lnTo>
                  <a:pt x="2065325" y="3526517"/>
                </a:lnTo>
                <a:lnTo>
                  <a:pt x="2080384" y="3545005"/>
                </a:lnTo>
                <a:cubicBezTo>
                  <a:pt x="2099377" y="3568313"/>
                  <a:pt x="2100367" y="3550939"/>
                  <a:pt x="2081470" y="3525955"/>
                </a:cubicBezTo>
                <a:cubicBezTo>
                  <a:pt x="2073773" y="3515792"/>
                  <a:pt x="2067344" y="3512658"/>
                  <a:pt x="2067182" y="3519002"/>
                </a:cubicBezTo>
                <a:close/>
                <a:moveTo>
                  <a:pt x="2794149" y="3526708"/>
                </a:moveTo>
                <a:lnTo>
                  <a:pt x="2788130" y="3542405"/>
                </a:lnTo>
                <a:lnTo>
                  <a:pt x="2780071" y="3529698"/>
                </a:lnTo>
                <a:cubicBezTo>
                  <a:pt x="2775642" y="3522707"/>
                  <a:pt x="2772023" y="3521278"/>
                  <a:pt x="2772023" y="3526517"/>
                </a:cubicBezTo>
                <a:cubicBezTo>
                  <a:pt x="2772023" y="3531756"/>
                  <a:pt x="2775776" y="3541966"/>
                  <a:pt x="2780357" y="3549206"/>
                </a:cubicBezTo>
                <a:lnTo>
                  <a:pt x="2788692" y="3562369"/>
                </a:lnTo>
                <a:lnTo>
                  <a:pt x="2795540" y="3540805"/>
                </a:lnTo>
                <a:lnTo>
                  <a:pt x="2802388" y="3519240"/>
                </a:lnTo>
                <a:lnTo>
                  <a:pt x="2810723" y="3532403"/>
                </a:lnTo>
                <a:cubicBezTo>
                  <a:pt x="2816190" y="3541033"/>
                  <a:pt x="2819114" y="3541652"/>
                  <a:pt x="2819210" y="3534223"/>
                </a:cubicBezTo>
                <a:cubicBezTo>
                  <a:pt x="2819448" y="3515487"/>
                  <a:pt x="2800617" y="3509848"/>
                  <a:pt x="2794149" y="3526708"/>
                </a:cubicBezTo>
                <a:close/>
                <a:moveTo>
                  <a:pt x="2349541" y="3530461"/>
                </a:moveTo>
                <a:cubicBezTo>
                  <a:pt x="2339988" y="3533937"/>
                  <a:pt x="2332482" y="3539833"/>
                  <a:pt x="2332873" y="3543557"/>
                </a:cubicBezTo>
                <a:cubicBezTo>
                  <a:pt x="2334787" y="3561998"/>
                  <a:pt x="2331444" y="3562760"/>
                  <a:pt x="2324052" y="3545567"/>
                </a:cubicBezTo>
                <a:lnTo>
                  <a:pt x="2315871" y="3526517"/>
                </a:lnTo>
                <a:lnTo>
                  <a:pt x="2315051" y="3545567"/>
                </a:lnTo>
                <a:lnTo>
                  <a:pt x="2314232" y="3564617"/>
                </a:lnTo>
                <a:lnTo>
                  <a:pt x="2305002" y="3550330"/>
                </a:lnTo>
                <a:lnTo>
                  <a:pt x="2295773" y="3536042"/>
                </a:lnTo>
                <a:lnTo>
                  <a:pt x="2295620" y="3552711"/>
                </a:lnTo>
                <a:cubicBezTo>
                  <a:pt x="2295544" y="3561874"/>
                  <a:pt x="2290934" y="3569380"/>
                  <a:pt x="2285391" y="3569380"/>
                </a:cubicBezTo>
                <a:cubicBezTo>
                  <a:pt x="2279847" y="3569380"/>
                  <a:pt x="2277951" y="3565093"/>
                  <a:pt x="2281190" y="3559855"/>
                </a:cubicBezTo>
                <a:cubicBezTo>
                  <a:pt x="2284429" y="3554616"/>
                  <a:pt x="2282076" y="3550330"/>
                  <a:pt x="2275970" y="3550330"/>
                </a:cubicBezTo>
                <a:cubicBezTo>
                  <a:pt x="2269588" y="3550330"/>
                  <a:pt x="2267417" y="3556978"/>
                  <a:pt x="2270865" y="3565960"/>
                </a:cubicBezTo>
                <a:lnTo>
                  <a:pt x="2276866" y="3581600"/>
                </a:lnTo>
                <a:lnTo>
                  <a:pt x="2263721" y="3570694"/>
                </a:lnTo>
                <a:cubicBezTo>
                  <a:pt x="2255996" y="3564284"/>
                  <a:pt x="2238023" y="3562293"/>
                  <a:pt x="2220116" y="3565874"/>
                </a:cubicBezTo>
                <a:lnTo>
                  <a:pt x="2189655" y="3571970"/>
                </a:lnTo>
                <a:lnTo>
                  <a:pt x="2194941" y="3585743"/>
                </a:lnTo>
                <a:cubicBezTo>
                  <a:pt x="2197846" y="3593316"/>
                  <a:pt x="2200227" y="3601307"/>
                  <a:pt x="2200227" y="3603498"/>
                </a:cubicBezTo>
                <a:cubicBezTo>
                  <a:pt x="2200227" y="3605689"/>
                  <a:pt x="2204380" y="3607480"/>
                  <a:pt x="2209457" y="3607480"/>
                </a:cubicBezTo>
                <a:cubicBezTo>
                  <a:pt x="2214525" y="3607480"/>
                  <a:pt x="2216325" y="3599974"/>
                  <a:pt x="2213439" y="3590811"/>
                </a:cubicBezTo>
                <a:lnTo>
                  <a:pt x="2208200" y="3574142"/>
                </a:lnTo>
                <a:lnTo>
                  <a:pt x="2221897" y="3590763"/>
                </a:lnTo>
                <a:lnTo>
                  <a:pt x="2235603" y="3607394"/>
                </a:lnTo>
                <a:lnTo>
                  <a:pt x="2272684" y="3588696"/>
                </a:lnTo>
                <a:cubicBezTo>
                  <a:pt x="2293077" y="3578409"/>
                  <a:pt x="2321557" y="3567636"/>
                  <a:pt x="2335959" y="3564741"/>
                </a:cubicBezTo>
                <a:cubicBezTo>
                  <a:pt x="2352332" y="3561464"/>
                  <a:pt x="2362210" y="3553311"/>
                  <a:pt x="2362295" y="3543005"/>
                </a:cubicBezTo>
                <a:lnTo>
                  <a:pt x="2362448" y="3526517"/>
                </a:lnTo>
                <a:lnTo>
                  <a:pt x="2371677" y="3540805"/>
                </a:lnTo>
                <a:cubicBezTo>
                  <a:pt x="2377221" y="3549387"/>
                  <a:pt x="2380964" y="3550568"/>
                  <a:pt x="2381060" y="3543748"/>
                </a:cubicBezTo>
                <a:cubicBezTo>
                  <a:pt x="2381260" y="3527850"/>
                  <a:pt x="2369887" y="3523060"/>
                  <a:pt x="2349541" y="3530461"/>
                </a:cubicBezTo>
                <a:close/>
                <a:moveTo>
                  <a:pt x="2621547" y="3540776"/>
                </a:moveTo>
                <a:cubicBezTo>
                  <a:pt x="2609850" y="3551682"/>
                  <a:pt x="2600277" y="3556407"/>
                  <a:pt x="2600277" y="3551291"/>
                </a:cubicBezTo>
                <a:cubicBezTo>
                  <a:pt x="2600277" y="3546177"/>
                  <a:pt x="2592334" y="3542586"/>
                  <a:pt x="2582618" y="3543319"/>
                </a:cubicBezTo>
                <a:lnTo>
                  <a:pt x="2564968" y="3544653"/>
                </a:lnTo>
                <a:lnTo>
                  <a:pt x="2568931" y="3564160"/>
                </a:lnTo>
                <a:lnTo>
                  <a:pt x="2572893" y="3583667"/>
                </a:lnTo>
                <a:lnTo>
                  <a:pt x="2558348" y="3559855"/>
                </a:lnTo>
                <a:cubicBezTo>
                  <a:pt x="2542128" y="3533299"/>
                  <a:pt x="2537641" y="3541328"/>
                  <a:pt x="2552834" y="3569722"/>
                </a:cubicBezTo>
                <a:lnTo>
                  <a:pt x="2562539" y="3587858"/>
                </a:lnTo>
                <a:lnTo>
                  <a:pt x="2588552" y="3576428"/>
                </a:lnTo>
                <a:cubicBezTo>
                  <a:pt x="2602859" y="3570142"/>
                  <a:pt x="2617280" y="3561188"/>
                  <a:pt x="2620594" y="3556521"/>
                </a:cubicBezTo>
                <a:cubicBezTo>
                  <a:pt x="2623909" y="3551863"/>
                  <a:pt x="2630662" y="3555254"/>
                  <a:pt x="2635596" y="3564074"/>
                </a:cubicBezTo>
                <a:lnTo>
                  <a:pt x="2644569" y="3580105"/>
                </a:lnTo>
                <a:lnTo>
                  <a:pt x="2655599" y="3566817"/>
                </a:lnTo>
                <a:lnTo>
                  <a:pt x="2666629" y="3553530"/>
                </a:lnTo>
                <a:lnTo>
                  <a:pt x="2654722" y="3537242"/>
                </a:lnTo>
                <a:lnTo>
                  <a:pt x="2642816" y="3520964"/>
                </a:lnTo>
                <a:lnTo>
                  <a:pt x="2621547" y="3540776"/>
                </a:lnTo>
                <a:close/>
                <a:moveTo>
                  <a:pt x="2994250" y="3536042"/>
                </a:moveTo>
                <a:cubicBezTo>
                  <a:pt x="2997260" y="3543900"/>
                  <a:pt x="2995936" y="3550330"/>
                  <a:pt x="2991298" y="3550330"/>
                </a:cubicBezTo>
                <a:cubicBezTo>
                  <a:pt x="2986659" y="3550330"/>
                  <a:pt x="2980706" y="3544976"/>
                  <a:pt x="2978058" y="3538423"/>
                </a:cubicBezTo>
                <a:cubicBezTo>
                  <a:pt x="2975420" y="3531880"/>
                  <a:pt x="2972848" y="3535090"/>
                  <a:pt x="2972362" y="3545567"/>
                </a:cubicBezTo>
                <a:lnTo>
                  <a:pt x="2971457" y="3564617"/>
                </a:lnTo>
                <a:lnTo>
                  <a:pt x="2962599" y="3550606"/>
                </a:lnTo>
                <a:cubicBezTo>
                  <a:pt x="2951769" y="3533480"/>
                  <a:pt x="2938701" y="3543986"/>
                  <a:pt x="2946273" y="3563722"/>
                </a:cubicBezTo>
                <a:lnTo>
                  <a:pt x="2951731" y="3577933"/>
                </a:lnTo>
                <a:lnTo>
                  <a:pt x="2980316" y="3563665"/>
                </a:lnTo>
                <a:cubicBezTo>
                  <a:pt x="2998632" y="3554530"/>
                  <a:pt x="3006995" y="3544443"/>
                  <a:pt x="3003595" y="3535585"/>
                </a:cubicBezTo>
                <a:cubicBezTo>
                  <a:pt x="3000680" y="3527974"/>
                  <a:pt x="2996146" y="3521755"/>
                  <a:pt x="2993527" y="3521755"/>
                </a:cubicBezTo>
                <a:cubicBezTo>
                  <a:pt x="2990907" y="3521755"/>
                  <a:pt x="2991231" y="3528184"/>
                  <a:pt x="2994250" y="3536042"/>
                </a:cubicBezTo>
                <a:close/>
                <a:moveTo>
                  <a:pt x="3177854" y="3536042"/>
                </a:moveTo>
                <a:cubicBezTo>
                  <a:pt x="3183960" y="3551939"/>
                  <a:pt x="3205753" y="3555187"/>
                  <a:pt x="3214230" y="3541462"/>
                </a:cubicBezTo>
                <a:cubicBezTo>
                  <a:pt x="3217250" y="3536585"/>
                  <a:pt x="3215726" y="3530127"/>
                  <a:pt x="3210849" y="3527117"/>
                </a:cubicBezTo>
                <a:cubicBezTo>
                  <a:pt x="3205972" y="3524098"/>
                  <a:pt x="3199809" y="3527022"/>
                  <a:pt x="3197152" y="3533604"/>
                </a:cubicBezTo>
                <a:lnTo>
                  <a:pt x="3192333" y="3545567"/>
                </a:lnTo>
                <a:lnTo>
                  <a:pt x="3191580" y="3533661"/>
                </a:lnTo>
                <a:cubicBezTo>
                  <a:pt x="3191170" y="3527117"/>
                  <a:pt x="3186675" y="3521755"/>
                  <a:pt x="3181598" y="3521755"/>
                </a:cubicBezTo>
                <a:cubicBezTo>
                  <a:pt x="3176530" y="3521755"/>
                  <a:pt x="3174844" y="3528184"/>
                  <a:pt x="3177854" y="3536042"/>
                </a:cubicBezTo>
                <a:close/>
                <a:moveTo>
                  <a:pt x="3362277" y="3536042"/>
                </a:moveTo>
                <a:cubicBezTo>
                  <a:pt x="3362277" y="3543900"/>
                  <a:pt x="3366430" y="3550330"/>
                  <a:pt x="3371507" y="3550330"/>
                </a:cubicBezTo>
                <a:cubicBezTo>
                  <a:pt x="3376575" y="3550330"/>
                  <a:pt x="3378260" y="3543900"/>
                  <a:pt x="3375250" y="3536042"/>
                </a:cubicBezTo>
                <a:cubicBezTo>
                  <a:pt x="3372231" y="3528184"/>
                  <a:pt x="3368078" y="3521755"/>
                  <a:pt x="3366021" y="3521755"/>
                </a:cubicBezTo>
                <a:cubicBezTo>
                  <a:pt x="3363963" y="3521755"/>
                  <a:pt x="3362277" y="3528184"/>
                  <a:pt x="3362277" y="3536042"/>
                </a:cubicBezTo>
                <a:close/>
                <a:moveTo>
                  <a:pt x="3133820" y="3536642"/>
                </a:moveTo>
                <a:cubicBezTo>
                  <a:pt x="3133744" y="3542214"/>
                  <a:pt x="3118676" y="3552663"/>
                  <a:pt x="3100340" y="3559855"/>
                </a:cubicBezTo>
                <a:cubicBezTo>
                  <a:pt x="3082004" y="3567046"/>
                  <a:pt x="3067002" y="3576418"/>
                  <a:pt x="3067002" y="3580686"/>
                </a:cubicBezTo>
                <a:cubicBezTo>
                  <a:pt x="3067002" y="3584944"/>
                  <a:pt x="3058430" y="3588430"/>
                  <a:pt x="3047952" y="3588430"/>
                </a:cubicBezTo>
                <a:cubicBezTo>
                  <a:pt x="3026912" y="3588430"/>
                  <a:pt x="3024540" y="3595526"/>
                  <a:pt x="3038427" y="3617005"/>
                </a:cubicBezTo>
                <a:lnTo>
                  <a:pt x="3047657" y="3631292"/>
                </a:lnTo>
                <a:lnTo>
                  <a:pt x="3047810" y="3613604"/>
                </a:lnTo>
                <a:cubicBezTo>
                  <a:pt x="3047905" y="3601412"/>
                  <a:pt x="3052639" y="3597717"/>
                  <a:pt x="3063011" y="3601698"/>
                </a:cubicBezTo>
                <a:cubicBezTo>
                  <a:pt x="3071298" y="3604879"/>
                  <a:pt x="3085719" y="3602117"/>
                  <a:pt x="3095073" y="3595573"/>
                </a:cubicBezTo>
                <a:cubicBezTo>
                  <a:pt x="3111189" y="3584277"/>
                  <a:pt x="3114437" y="3578790"/>
                  <a:pt x="3114770" y="3562236"/>
                </a:cubicBezTo>
                <a:cubicBezTo>
                  <a:pt x="3114856" y="3558302"/>
                  <a:pt x="3119076" y="3561521"/>
                  <a:pt x="3124152" y="3569380"/>
                </a:cubicBezTo>
                <a:lnTo>
                  <a:pt x="3133382" y="3583667"/>
                </a:lnTo>
                <a:lnTo>
                  <a:pt x="3133677" y="3569380"/>
                </a:lnTo>
                <a:lnTo>
                  <a:pt x="3133973" y="3555092"/>
                </a:lnTo>
                <a:lnTo>
                  <a:pt x="3143202" y="3569380"/>
                </a:lnTo>
                <a:lnTo>
                  <a:pt x="3152432" y="3583667"/>
                </a:lnTo>
                <a:lnTo>
                  <a:pt x="3152432" y="3569380"/>
                </a:lnTo>
                <a:cubicBezTo>
                  <a:pt x="3152432" y="3561521"/>
                  <a:pt x="3148279" y="3548663"/>
                  <a:pt x="3143202" y="3540805"/>
                </a:cubicBezTo>
                <a:cubicBezTo>
                  <a:pt x="3138126" y="3532946"/>
                  <a:pt x="3133906" y="3531080"/>
                  <a:pt x="3133820" y="3536642"/>
                </a:cubicBezTo>
                <a:close/>
                <a:moveTo>
                  <a:pt x="3327064" y="3538823"/>
                </a:moveTo>
                <a:cubicBezTo>
                  <a:pt x="3319539" y="3543605"/>
                  <a:pt x="3318682" y="3550853"/>
                  <a:pt x="3324530" y="3560102"/>
                </a:cubicBezTo>
                <a:lnTo>
                  <a:pt x="3333407" y="3574142"/>
                </a:lnTo>
                <a:lnTo>
                  <a:pt x="3333702" y="3555092"/>
                </a:lnTo>
                <a:lnTo>
                  <a:pt x="3333998" y="3536042"/>
                </a:lnTo>
                <a:lnTo>
                  <a:pt x="3343227" y="3550330"/>
                </a:lnTo>
                <a:lnTo>
                  <a:pt x="3352457" y="3564617"/>
                </a:lnTo>
                <a:lnTo>
                  <a:pt x="3352610" y="3547948"/>
                </a:lnTo>
                <a:cubicBezTo>
                  <a:pt x="3352762" y="3530013"/>
                  <a:pt x="3345180" y="3527308"/>
                  <a:pt x="3327064" y="3538823"/>
                </a:cubicBezTo>
                <a:close/>
                <a:moveTo>
                  <a:pt x="3514677" y="3550330"/>
                </a:moveTo>
                <a:cubicBezTo>
                  <a:pt x="3514677" y="3560807"/>
                  <a:pt x="3518697" y="3569380"/>
                  <a:pt x="3523612" y="3569380"/>
                </a:cubicBezTo>
                <a:cubicBezTo>
                  <a:pt x="3528527" y="3569380"/>
                  <a:pt x="3531899" y="3560807"/>
                  <a:pt x="3531108" y="3550330"/>
                </a:cubicBezTo>
                <a:cubicBezTo>
                  <a:pt x="3530317" y="3539852"/>
                  <a:pt x="3526298" y="3531280"/>
                  <a:pt x="3522174" y="3531280"/>
                </a:cubicBezTo>
                <a:cubicBezTo>
                  <a:pt x="3518049" y="3531280"/>
                  <a:pt x="3514677" y="3539852"/>
                  <a:pt x="3514677" y="3550330"/>
                </a:cubicBezTo>
                <a:close/>
                <a:moveTo>
                  <a:pt x="1437732" y="3650342"/>
                </a:moveTo>
                <a:cubicBezTo>
                  <a:pt x="1470508" y="3713207"/>
                  <a:pt x="1501788" y="3768928"/>
                  <a:pt x="1507227" y="3774167"/>
                </a:cubicBezTo>
                <a:cubicBezTo>
                  <a:pt x="1512675" y="3779406"/>
                  <a:pt x="1490196" y="3732257"/>
                  <a:pt x="1457277" y="3669392"/>
                </a:cubicBezTo>
                <a:cubicBezTo>
                  <a:pt x="1424359" y="3606527"/>
                  <a:pt x="1393088" y="3550806"/>
                  <a:pt x="1387783" y="3545567"/>
                </a:cubicBezTo>
                <a:cubicBezTo>
                  <a:pt x="1382478" y="3540328"/>
                  <a:pt x="1404957" y="3587477"/>
                  <a:pt x="1437732" y="3650342"/>
                </a:cubicBezTo>
                <a:close/>
                <a:moveTo>
                  <a:pt x="3286077" y="3548510"/>
                </a:moveTo>
                <a:cubicBezTo>
                  <a:pt x="3286077" y="3552749"/>
                  <a:pt x="3292859" y="3564531"/>
                  <a:pt x="3301146" y="3574704"/>
                </a:cubicBezTo>
                <a:lnTo>
                  <a:pt x="3316205" y="3593192"/>
                </a:lnTo>
                <a:lnTo>
                  <a:pt x="3310671" y="3575742"/>
                </a:lnTo>
                <a:cubicBezTo>
                  <a:pt x="3307623" y="3566150"/>
                  <a:pt x="3305127" y="3554359"/>
                  <a:pt x="3305127" y="3549549"/>
                </a:cubicBezTo>
                <a:cubicBezTo>
                  <a:pt x="3305127" y="3544738"/>
                  <a:pt x="3300841" y="3540805"/>
                  <a:pt x="3295602" y="3540805"/>
                </a:cubicBezTo>
                <a:cubicBezTo>
                  <a:pt x="3290364" y="3540805"/>
                  <a:pt x="3286077" y="3544272"/>
                  <a:pt x="3286077" y="3548510"/>
                </a:cubicBezTo>
                <a:close/>
                <a:moveTo>
                  <a:pt x="3469701" y="3555787"/>
                </a:moveTo>
                <a:lnTo>
                  <a:pt x="3439011" y="3569218"/>
                </a:lnTo>
                <a:lnTo>
                  <a:pt x="3444736" y="3584134"/>
                </a:lnTo>
                <a:cubicBezTo>
                  <a:pt x="3447888" y="3592354"/>
                  <a:pt x="3456670" y="3596669"/>
                  <a:pt x="3464300" y="3593735"/>
                </a:cubicBezTo>
                <a:cubicBezTo>
                  <a:pt x="3471910" y="3590820"/>
                  <a:pt x="3479930" y="3588430"/>
                  <a:pt x="3482121" y="3588430"/>
                </a:cubicBezTo>
                <a:cubicBezTo>
                  <a:pt x="3484312" y="3588430"/>
                  <a:pt x="3486169" y="3580924"/>
                  <a:pt x="3486245" y="3571761"/>
                </a:cubicBezTo>
                <a:lnTo>
                  <a:pt x="3486398" y="3555092"/>
                </a:lnTo>
                <a:lnTo>
                  <a:pt x="3495627" y="3569380"/>
                </a:lnTo>
                <a:lnTo>
                  <a:pt x="3504857" y="3583667"/>
                </a:lnTo>
                <a:lnTo>
                  <a:pt x="3505010" y="3562236"/>
                </a:lnTo>
                <a:cubicBezTo>
                  <a:pt x="3505086" y="3550444"/>
                  <a:pt x="3504076" y="3541157"/>
                  <a:pt x="3502771" y="3541586"/>
                </a:cubicBezTo>
                <a:cubicBezTo>
                  <a:pt x="3501466" y="3542005"/>
                  <a:pt x="3486579" y="3548406"/>
                  <a:pt x="3469701" y="3555787"/>
                </a:cubicBezTo>
                <a:close/>
                <a:moveTo>
                  <a:pt x="2914745" y="3557473"/>
                </a:moveTo>
                <a:cubicBezTo>
                  <a:pt x="2914831" y="3561407"/>
                  <a:pt x="2919051" y="3571046"/>
                  <a:pt x="2924127" y="3578905"/>
                </a:cubicBezTo>
                <a:lnTo>
                  <a:pt x="2933357" y="3593192"/>
                </a:lnTo>
                <a:lnTo>
                  <a:pt x="2933510" y="3571761"/>
                </a:lnTo>
                <a:cubicBezTo>
                  <a:pt x="2933586" y="3559969"/>
                  <a:pt x="2929366" y="3550330"/>
                  <a:pt x="2924127" y="3550330"/>
                </a:cubicBezTo>
                <a:cubicBezTo>
                  <a:pt x="2918889" y="3550330"/>
                  <a:pt x="2914669" y="3553540"/>
                  <a:pt x="2914745" y="3557473"/>
                </a:cubicBezTo>
                <a:close/>
                <a:moveTo>
                  <a:pt x="2493121" y="3566417"/>
                </a:moveTo>
                <a:cubicBezTo>
                  <a:pt x="2475719" y="3570970"/>
                  <a:pt x="2469366" y="3607480"/>
                  <a:pt x="2485977" y="3607480"/>
                </a:cubicBezTo>
                <a:cubicBezTo>
                  <a:pt x="2491216" y="3607480"/>
                  <a:pt x="2495502" y="3600526"/>
                  <a:pt x="2495502" y="3592030"/>
                </a:cubicBezTo>
                <a:lnTo>
                  <a:pt x="2495502" y="3576571"/>
                </a:lnTo>
                <a:lnTo>
                  <a:pt x="2509037" y="3587810"/>
                </a:lnTo>
                <a:lnTo>
                  <a:pt x="2522582" y="3599040"/>
                </a:lnTo>
                <a:lnTo>
                  <a:pt x="2517458" y="3579448"/>
                </a:lnTo>
                <a:cubicBezTo>
                  <a:pt x="2514638" y="3568675"/>
                  <a:pt x="2511762" y="3560350"/>
                  <a:pt x="2511057" y="3560960"/>
                </a:cubicBezTo>
                <a:cubicBezTo>
                  <a:pt x="2510361" y="3561569"/>
                  <a:pt x="2502284" y="3564026"/>
                  <a:pt x="2493121" y="3566417"/>
                </a:cubicBezTo>
                <a:close/>
                <a:moveTo>
                  <a:pt x="2894943" y="3574142"/>
                </a:moveTo>
                <a:cubicBezTo>
                  <a:pt x="2894457" y="3584620"/>
                  <a:pt x="2891885" y="3587839"/>
                  <a:pt x="2889247" y="3581286"/>
                </a:cubicBezTo>
                <a:cubicBezTo>
                  <a:pt x="2882122" y="3563645"/>
                  <a:pt x="2866997" y="3566855"/>
                  <a:pt x="2866835" y="3586048"/>
                </a:cubicBezTo>
                <a:lnTo>
                  <a:pt x="2866682" y="3602717"/>
                </a:lnTo>
                <a:lnTo>
                  <a:pt x="2857824" y="3588706"/>
                </a:lnTo>
                <a:cubicBezTo>
                  <a:pt x="2846423" y="3570685"/>
                  <a:pt x="2834050" y="3582400"/>
                  <a:pt x="2844670" y="3601155"/>
                </a:cubicBezTo>
                <a:lnTo>
                  <a:pt x="2852690" y="3615300"/>
                </a:lnTo>
                <a:lnTo>
                  <a:pt x="2883265" y="3599431"/>
                </a:lnTo>
                <a:lnTo>
                  <a:pt x="2913850" y="3583572"/>
                </a:lnTo>
                <a:lnTo>
                  <a:pt x="2904849" y="3569332"/>
                </a:lnTo>
                <a:lnTo>
                  <a:pt x="2895848" y="3555092"/>
                </a:lnTo>
                <a:lnTo>
                  <a:pt x="2894943" y="3574142"/>
                </a:lnTo>
                <a:close/>
                <a:moveTo>
                  <a:pt x="3413427" y="3581286"/>
                </a:moveTo>
                <a:cubicBezTo>
                  <a:pt x="3416580" y="3593078"/>
                  <a:pt x="3419227" y="3606184"/>
                  <a:pt x="3419294" y="3610423"/>
                </a:cubicBezTo>
                <a:cubicBezTo>
                  <a:pt x="3419370" y="3614661"/>
                  <a:pt x="3423923" y="3615347"/>
                  <a:pt x="3429419" y="3611956"/>
                </a:cubicBezTo>
                <a:cubicBezTo>
                  <a:pt x="3436277" y="3607718"/>
                  <a:pt x="3436020" y="3601717"/>
                  <a:pt x="3428591" y="3592763"/>
                </a:cubicBezTo>
                <a:cubicBezTo>
                  <a:pt x="3422647" y="3585601"/>
                  <a:pt x="3420552" y="3575266"/>
                  <a:pt x="3423933" y="3569799"/>
                </a:cubicBezTo>
                <a:cubicBezTo>
                  <a:pt x="3427314" y="3564331"/>
                  <a:pt x="3425038" y="3559855"/>
                  <a:pt x="3418875" y="3559855"/>
                </a:cubicBezTo>
                <a:cubicBezTo>
                  <a:pt x="3411912" y="3559855"/>
                  <a:pt x="3409855" y="3567960"/>
                  <a:pt x="3413427" y="3581286"/>
                </a:cubicBezTo>
                <a:close/>
                <a:moveTo>
                  <a:pt x="1905591" y="3578905"/>
                </a:moveTo>
                <a:cubicBezTo>
                  <a:pt x="1905572" y="3586763"/>
                  <a:pt x="1911848" y="3601517"/>
                  <a:pt x="1919545" y="3611680"/>
                </a:cubicBezTo>
                <a:cubicBezTo>
                  <a:pt x="1937337" y="3635207"/>
                  <a:pt x="1937137" y="3619738"/>
                  <a:pt x="1919240" y="3588430"/>
                </a:cubicBezTo>
                <a:cubicBezTo>
                  <a:pt x="1911344" y="3574618"/>
                  <a:pt x="1905610" y="3570618"/>
                  <a:pt x="1905591" y="3578905"/>
                </a:cubicBezTo>
                <a:close/>
                <a:moveTo>
                  <a:pt x="2233565" y="3578905"/>
                </a:moveTo>
                <a:cubicBezTo>
                  <a:pt x="2236804" y="3584143"/>
                  <a:pt x="2241337" y="3588430"/>
                  <a:pt x="2243652" y="3588430"/>
                </a:cubicBezTo>
                <a:cubicBezTo>
                  <a:pt x="2245967" y="3588430"/>
                  <a:pt x="2247852" y="3584143"/>
                  <a:pt x="2247852" y="3578905"/>
                </a:cubicBezTo>
                <a:cubicBezTo>
                  <a:pt x="2247852" y="3573666"/>
                  <a:pt x="2243309" y="3569380"/>
                  <a:pt x="2237766" y="3569380"/>
                </a:cubicBezTo>
                <a:cubicBezTo>
                  <a:pt x="2232222" y="3569380"/>
                  <a:pt x="2230326" y="3573666"/>
                  <a:pt x="2233565" y="3578905"/>
                </a:cubicBezTo>
                <a:close/>
                <a:moveTo>
                  <a:pt x="3247977" y="3575885"/>
                </a:moveTo>
                <a:cubicBezTo>
                  <a:pt x="3247977" y="3581562"/>
                  <a:pt x="3239386" y="3588458"/>
                  <a:pt x="3228889" y="3591201"/>
                </a:cubicBezTo>
                <a:lnTo>
                  <a:pt x="3209801" y="3596193"/>
                </a:lnTo>
                <a:lnTo>
                  <a:pt x="3216269" y="3613042"/>
                </a:lnTo>
                <a:lnTo>
                  <a:pt x="3222736" y="3629902"/>
                </a:lnTo>
                <a:lnTo>
                  <a:pt x="3229928" y="3611547"/>
                </a:lnTo>
                <a:cubicBezTo>
                  <a:pt x="3233881" y="3601450"/>
                  <a:pt x="3237414" y="3598555"/>
                  <a:pt x="3237786" y="3605098"/>
                </a:cubicBezTo>
                <a:cubicBezTo>
                  <a:pt x="3238148" y="3611651"/>
                  <a:pt x="3242872" y="3617005"/>
                  <a:pt x="3248273" y="3617005"/>
                </a:cubicBezTo>
                <a:cubicBezTo>
                  <a:pt x="3263465" y="3617005"/>
                  <a:pt x="3270837" y="3588430"/>
                  <a:pt x="3258769" y="3576361"/>
                </a:cubicBezTo>
                <a:cubicBezTo>
                  <a:pt x="3251311" y="3568903"/>
                  <a:pt x="3247977" y="3568760"/>
                  <a:pt x="3247977" y="3575885"/>
                </a:cubicBezTo>
                <a:close/>
                <a:moveTo>
                  <a:pt x="3652790" y="3578905"/>
                </a:moveTo>
                <a:cubicBezTo>
                  <a:pt x="3656028" y="3584143"/>
                  <a:pt x="3660562" y="3588430"/>
                  <a:pt x="3662877" y="3588430"/>
                </a:cubicBezTo>
                <a:cubicBezTo>
                  <a:pt x="3665192" y="3588430"/>
                  <a:pt x="3667077" y="3584143"/>
                  <a:pt x="3667077" y="3578905"/>
                </a:cubicBezTo>
                <a:cubicBezTo>
                  <a:pt x="3667077" y="3573666"/>
                  <a:pt x="3662534" y="3569380"/>
                  <a:pt x="3656991" y="3569380"/>
                </a:cubicBezTo>
                <a:cubicBezTo>
                  <a:pt x="3651447" y="3569380"/>
                  <a:pt x="3649551" y="3573666"/>
                  <a:pt x="3652790" y="3578905"/>
                </a:cubicBezTo>
                <a:close/>
                <a:moveTo>
                  <a:pt x="2424065" y="3588430"/>
                </a:moveTo>
                <a:cubicBezTo>
                  <a:pt x="2415273" y="3602660"/>
                  <a:pt x="2427504" y="3617005"/>
                  <a:pt x="2448439" y="3617005"/>
                </a:cubicBezTo>
                <a:cubicBezTo>
                  <a:pt x="2461346" y="3617005"/>
                  <a:pt x="2466842" y="3610537"/>
                  <a:pt x="2466642" y="3595573"/>
                </a:cubicBezTo>
                <a:lnTo>
                  <a:pt x="2466346" y="3574142"/>
                </a:lnTo>
                <a:lnTo>
                  <a:pt x="2456641" y="3590811"/>
                </a:lnTo>
                <a:cubicBezTo>
                  <a:pt x="2445934" y="3609194"/>
                  <a:pt x="2428827" y="3613242"/>
                  <a:pt x="2428827" y="3597392"/>
                </a:cubicBezTo>
                <a:cubicBezTo>
                  <a:pt x="2428827" y="3591849"/>
                  <a:pt x="2433780" y="3590363"/>
                  <a:pt x="2439829" y="3594097"/>
                </a:cubicBezTo>
                <a:cubicBezTo>
                  <a:pt x="2446639" y="3598317"/>
                  <a:pt x="2448239" y="3596716"/>
                  <a:pt x="2444020" y="3589906"/>
                </a:cubicBezTo>
                <a:cubicBezTo>
                  <a:pt x="2435695" y="3576418"/>
                  <a:pt x="2431666" y="3576123"/>
                  <a:pt x="2424065" y="3588430"/>
                </a:cubicBezTo>
                <a:close/>
                <a:moveTo>
                  <a:pt x="3076527" y="3588992"/>
                </a:moveTo>
                <a:cubicBezTo>
                  <a:pt x="3076527" y="3594535"/>
                  <a:pt x="3080814" y="3596431"/>
                  <a:pt x="3086052" y="3593192"/>
                </a:cubicBezTo>
                <a:cubicBezTo>
                  <a:pt x="3091291" y="3589954"/>
                  <a:pt x="3095577" y="3585420"/>
                  <a:pt x="3095577" y="3583105"/>
                </a:cubicBezTo>
                <a:cubicBezTo>
                  <a:pt x="3095577" y="3580791"/>
                  <a:pt x="3091291" y="3578905"/>
                  <a:pt x="3086052" y="3578905"/>
                </a:cubicBezTo>
                <a:cubicBezTo>
                  <a:pt x="3080814" y="3578905"/>
                  <a:pt x="3076527" y="3583448"/>
                  <a:pt x="3076527" y="3588992"/>
                </a:cubicBezTo>
                <a:close/>
                <a:moveTo>
                  <a:pt x="2084032" y="3606822"/>
                </a:moveTo>
                <a:cubicBezTo>
                  <a:pt x="2059410" y="3616442"/>
                  <a:pt x="2036378" y="3621605"/>
                  <a:pt x="2032845" y="3618281"/>
                </a:cubicBezTo>
                <a:cubicBezTo>
                  <a:pt x="2029301" y="3614957"/>
                  <a:pt x="2029292" y="3622958"/>
                  <a:pt x="2032816" y="3636055"/>
                </a:cubicBezTo>
                <a:lnTo>
                  <a:pt x="2039207" y="3659867"/>
                </a:lnTo>
                <a:lnTo>
                  <a:pt x="2028978" y="3643598"/>
                </a:lnTo>
                <a:cubicBezTo>
                  <a:pt x="2017690" y="3625644"/>
                  <a:pt x="1990677" y="3630721"/>
                  <a:pt x="1990677" y="3650799"/>
                </a:cubicBezTo>
                <a:cubicBezTo>
                  <a:pt x="1990677" y="3657791"/>
                  <a:pt x="1995688" y="3666601"/>
                  <a:pt x="2001822" y="3670392"/>
                </a:cubicBezTo>
                <a:cubicBezTo>
                  <a:pt x="2009318" y="3675021"/>
                  <a:pt x="2010975" y="3672088"/>
                  <a:pt x="2006879" y="3661429"/>
                </a:cubicBezTo>
                <a:cubicBezTo>
                  <a:pt x="2003536" y="3652714"/>
                  <a:pt x="2004593" y="3645580"/>
                  <a:pt x="2009232" y="3645580"/>
                </a:cubicBezTo>
                <a:cubicBezTo>
                  <a:pt x="2013871" y="3645580"/>
                  <a:pt x="2019090" y="3649733"/>
                  <a:pt x="2020843" y="3654809"/>
                </a:cubicBezTo>
                <a:cubicBezTo>
                  <a:pt x="2024091" y="3664239"/>
                  <a:pt x="2142449" y="3627825"/>
                  <a:pt x="2141392" y="3617719"/>
                </a:cubicBezTo>
                <a:cubicBezTo>
                  <a:pt x="2139572" y="3600241"/>
                  <a:pt x="2144754" y="3597012"/>
                  <a:pt x="2157584" y="3607660"/>
                </a:cubicBezTo>
                <a:lnTo>
                  <a:pt x="2172091" y="3619700"/>
                </a:lnTo>
                <a:lnTo>
                  <a:pt x="2166090" y="3604060"/>
                </a:lnTo>
                <a:cubicBezTo>
                  <a:pt x="2158489" y="3584267"/>
                  <a:pt x="2140144" y="3584886"/>
                  <a:pt x="2084032" y="3606822"/>
                </a:cubicBezTo>
                <a:close/>
                <a:moveTo>
                  <a:pt x="2819352" y="3597392"/>
                </a:moveTo>
                <a:cubicBezTo>
                  <a:pt x="2819352" y="3602326"/>
                  <a:pt x="2823591" y="3608975"/>
                  <a:pt x="2828773" y="3612175"/>
                </a:cubicBezTo>
                <a:cubicBezTo>
                  <a:pt x="2834164" y="3615509"/>
                  <a:pt x="2835764" y="3611690"/>
                  <a:pt x="2832516" y="3603212"/>
                </a:cubicBezTo>
                <a:cubicBezTo>
                  <a:pt x="2826182" y="3586715"/>
                  <a:pt x="2819352" y="3583696"/>
                  <a:pt x="2819352" y="3597392"/>
                </a:cubicBezTo>
                <a:close/>
                <a:moveTo>
                  <a:pt x="3372098" y="3597955"/>
                </a:moveTo>
                <a:cubicBezTo>
                  <a:pt x="3372098" y="3605813"/>
                  <a:pt x="3376251" y="3618671"/>
                  <a:pt x="3381327" y="3626530"/>
                </a:cubicBezTo>
                <a:lnTo>
                  <a:pt x="3390557" y="3640817"/>
                </a:lnTo>
                <a:lnTo>
                  <a:pt x="3390557" y="3626530"/>
                </a:lnTo>
                <a:cubicBezTo>
                  <a:pt x="3390557" y="3618671"/>
                  <a:pt x="3386404" y="3605813"/>
                  <a:pt x="3381327" y="3597955"/>
                </a:cubicBezTo>
                <a:lnTo>
                  <a:pt x="3372098" y="3583667"/>
                </a:lnTo>
                <a:lnTo>
                  <a:pt x="3372098" y="3597955"/>
                </a:lnTo>
                <a:close/>
                <a:moveTo>
                  <a:pt x="3593478" y="3607270"/>
                </a:moveTo>
                <a:cubicBezTo>
                  <a:pt x="3594278" y="3617862"/>
                  <a:pt x="3598307" y="3626530"/>
                  <a:pt x="3602431" y="3626530"/>
                </a:cubicBezTo>
                <a:cubicBezTo>
                  <a:pt x="3612966" y="3626530"/>
                  <a:pt x="3611804" y="3600241"/>
                  <a:pt x="3600984" y="3593544"/>
                </a:cubicBezTo>
                <a:cubicBezTo>
                  <a:pt x="3596059" y="3590506"/>
                  <a:pt x="3592687" y="3596678"/>
                  <a:pt x="3593478" y="3607270"/>
                </a:cubicBezTo>
                <a:close/>
                <a:moveTo>
                  <a:pt x="1871101" y="3608308"/>
                </a:moveTo>
                <a:cubicBezTo>
                  <a:pt x="1867586" y="3614004"/>
                  <a:pt x="1870100" y="3623653"/>
                  <a:pt x="1876701" y="3629740"/>
                </a:cubicBezTo>
                <a:lnTo>
                  <a:pt x="1888703" y="3640817"/>
                </a:lnTo>
                <a:lnTo>
                  <a:pt x="1882845" y="3624148"/>
                </a:lnTo>
                <a:cubicBezTo>
                  <a:pt x="1879616" y="3614985"/>
                  <a:pt x="1881130" y="3607480"/>
                  <a:pt x="1886198" y="3607480"/>
                </a:cubicBezTo>
                <a:cubicBezTo>
                  <a:pt x="1891275" y="3607480"/>
                  <a:pt x="1895427" y="3611766"/>
                  <a:pt x="1895427" y="3617005"/>
                </a:cubicBezTo>
                <a:cubicBezTo>
                  <a:pt x="1895427" y="3622243"/>
                  <a:pt x="1900238" y="3626530"/>
                  <a:pt x="1906115" y="3626530"/>
                </a:cubicBezTo>
                <a:cubicBezTo>
                  <a:pt x="1913506" y="3626530"/>
                  <a:pt x="1913144" y="3622110"/>
                  <a:pt x="1904952" y="3612242"/>
                </a:cubicBezTo>
                <a:cubicBezTo>
                  <a:pt x="1890922" y="3595345"/>
                  <a:pt x="1879911" y="3594059"/>
                  <a:pt x="1871101" y="3608308"/>
                </a:cubicBezTo>
                <a:close/>
                <a:moveTo>
                  <a:pt x="2365067" y="3604089"/>
                </a:moveTo>
                <a:cubicBezTo>
                  <a:pt x="2358819" y="3606632"/>
                  <a:pt x="2356056" y="3614861"/>
                  <a:pt x="2358943" y="3622386"/>
                </a:cubicBezTo>
                <a:cubicBezTo>
                  <a:pt x="2361829" y="3629902"/>
                  <a:pt x="2359447" y="3636055"/>
                  <a:pt x="2353647" y="3636055"/>
                </a:cubicBezTo>
                <a:cubicBezTo>
                  <a:pt x="2347846" y="3636055"/>
                  <a:pt x="2343102" y="3632035"/>
                  <a:pt x="2343102" y="3627120"/>
                </a:cubicBezTo>
                <a:cubicBezTo>
                  <a:pt x="2343102" y="3622205"/>
                  <a:pt x="2334854" y="3618814"/>
                  <a:pt x="2324776" y="3619567"/>
                </a:cubicBezTo>
                <a:lnTo>
                  <a:pt x="2306441" y="3620948"/>
                </a:lnTo>
                <a:lnTo>
                  <a:pt x="2315128" y="3637169"/>
                </a:lnTo>
                <a:cubicBezTo>
                  <a:pt x="2326158" y="3657781"/>
                  <a:pt x="2362867" y="3649666"/>
                  <a:pt x="2369268" y="3625196"/>
                </a:cubicBezTo>
                <a:cubicBezTo>
                  <a:pt x="2371782" y="3615566"/>
                  <a:pt x="2377716" y="3610089"/>
                  <a:pt x="2382441" y="3613004"/>
                </a:cubicBezTo>
                <a:cubicBezTo>
                  <a:pt x="2387165" y="3615928"/>
                  <a:pt x="2388575" y="3622310"/>
                  <a:pt x="2385555" y="3627187"/>
                </a:cubicBezTo>
                <a:cubicBezTo>
                  <a:pt x="2382546" y="3632064"/>
                  <a:pt x="2384622" y="3636055"/>
                  <a:pt x="2390166" y="3636055"/>
                </a:cubicBezTo>
                <a:cubicBezTo>
                  <a:pt x="2401853" y="3636055"/>
                  <a:pt x="2402329" y="3633492"/>
                  <a:pt x="2394471" y="3613023"/>
                </a:cubicBezTo>
                <a:cubicBezTo>
                  <a:pt x="2388499" y="3597450"/>
                  <a:pt x="2384422" y="3596211"/>
                  <a:pt x="2365067" y="3604089"/>
                </a:cubicBezTo>
                <a:close/>
                <a:moveTo>
                  <a:pt x="2653379" y="3606479"/>
                </a:moveTo>
                <a:cubicBezTo>
                  <a:pt x="2643292" y="3610432"/>
                  <a:pt x="2631805" y="3621919"/>
                  <a:pt x="2627853" y="3632006"/>
                </a:cubicBezTo>
                <a:lnTo>
                  <a:pt x="2620670" y="3650342"/>
                </a:lnTo>
                <a:lnTo>
                  <a:pt x="2619994" y="3633673"/>
                </a:lnTo>
                <a:cubicBezTo>
                  <a:pt x="2619594" y="3623577"/>
                  <a:pt x="2611812" y="3617005"/>
                  <a:pt x="2600277" y="3617005"/>
                </a:cubicBezTo>
                <a:cubicBezTo>
                  <a:pt x="2578922" y="3617005"/>
                  <a:pt x="2576675" y="3624558"/>
                  <a:pt x="2591800" y="3645580"/>
                </a:cubicBezTo>
                <a:lnTo>
                  <a:pt x="2602078" y="3659867"/>
                </a:lnTo>
                <a:lnTo>
                  <a:pt x="2596715" y="3643198"/>
                </a:lnTo>
                <a:cubicBezTo>
                  <a:pt x="2593762" y="3634035"/>
                  <a:pt x="2595505" y="3626530"/>
                  <a:pt x="2600573" y="3626530"/>
                </a:cubicBezTo>
                <a:cubicBezTo>
                  <a:pt x="2605650" y="3626530"/>
                  <a:pt x="2609802" y="3633416"/>
                  <a:pt x="2609802" y="3641836"/>
                </a:cubicBezTo>
                <a:cubicBezTo>
                  <a:pt x="2609802" y="3651885"/>
                  <a:pt x="2614984" y="3655152"/>
                  <a:pt x="2624871" y="3651361"/>
                </a:cubicBezTo>
                <a:cubicBezTo>
                  <a:pt x="2633158" y="3648180"/>
                  <a:pt x="2643873" y="3645580"/>
                  <a:pt x="2648684" y="3645580"/>
                </a:cubicBezTo>
                <a:cubicBezTo>
                  <a:pt x="2653494" y="3645580"/>
                  <a:pt x="2657427" y="3641036"/>
                  <a:pt x="2657427" y="3635492"/>
                </a:cubicBezTo>
                <a:cubicBezTo>
                  <a:pt x="2657427" y="3629949"/>
                  <a:pt x="2652075" y="3628434"/>
                  <a:pt x="2645521" y="3632130"/>
                </a:cubicBezTo>
                <a:lnTo>
                  <a:pt x="2633615" y="3638845"/>
                </a:lnTo>
                <a:lnTo>
                  <a:pt x="2645921" y="3625625"/>
                </a:lnTo>
                <a:lnTo>
                  <a:pt x="2658218" y="3612404"/>
                </a:lnTo>
                <a:lnTo>
                  <a:pt x="2666952" y="3626530"/>
                </a:lnTo>
                <a:lnTo>
                  <a:pt x="2675687" y="3640655"/>
                </a:lnTo>
                <a:lnTo>
                  <a:pt x="2686679" y="3629663"/>
                </a:lnTo>
                <a:cubicBezTo>
                  <a:pt x="2692727" y="3623615"/>
                  <a:pt x="2694794" y="3614004"/>
                  <a:pt x="2691279" y="3608308"/>
                </a:cubicBezTo>
                <a:cubicBezTo>
                  <a:pt x="2684031" y="3596583"/>
                  <a:pt x="2679230" y="3596354"/>
                  <a:pt x="2653379" y="3606479"/>
                </a:cubicBezTo>
                <a:close/>
                <a:moveTo>
                  <a:pt x="2800302" y="3606917"/>
                </a:moveTo>
                <a:cubicBezTo>
                  <a:pt x="2800302" y="3611851"/>
                  <a:pt x="2804541" y="3618500"/>
                  <a:pt x="2809723" y="3621700"/>
                </a:cubicBezTo>
                <a:cubicBezTo>
                  <a:pt x="2815114" y="3625034"/>
                  <a:pt x="2816714" y="3621215"/>
                  <a:pt x="2813466" y="3612737"/>
                </a:cubicBezTo>
                <a:cubicBezTo>
                  <a:pt x="2807132" y="3596240"/>
                  <a:pt x="2800302" y="3593221"/>
                  <a:pt x="2800302" y="3606917"/>
                </a:cubicBezTo>
                <a:close/>
                <a:moveTo>
                  <a:pt x="2957465" y="3623167"/>
                </a:moveTo>
                <a:cubicBezTo>
                  <a:pt x="2926033" y="3636607"/>
                  <a:pt x="2899677" y="3648218"/>
                  <a:pt x="2898896" y="3648970"/>
                </a:cubicBezTo>
                <a:cubicBezTo>
                  <a:pt x="2898115" y="3649723"/>
                  <a:pt x="2904287" y="3656629"/>
                  <a:pt x="2912612" y="3664315"/>
                </a:cubicBezTo>
                <a:lnTo>
                  <a:pt x="2927757" y="3678288"/>
                </a:lnTo>
                <a:lnTo>
                  <a:pt x="2921480" y="3661934"/>
                </a:lnTo>
                <a:cubicBezTo>
                  <a:pt x="2918022" y="3652942"/>
                  <a:pt x="2919355" y="3645580"/>
                  <a:pt x="2924423" y="3645580"/>
                </a:cubicBezTo>
                <a:cubicBezTo>
                  <a:pt x="2929500" y="3645580"/>
                  <a:pt x="2933652" y="3649332"/>
                  <a:pt x="2933652" y="3653914"/>
                </a:cubicBezTo>
                <a:cubicBezTo>
                  <a:pt x="2933652" y="3658495"/>
                  <a:pt x="2944368" y="3662248"/>
                  <a:pt x="2957465" y="3662248"/>
                </a:cubicBezTo>
                <a:cubicBezTo>
                  <a:pt x="2970562" y="3662248"/>
                  <a:pt x="2981277" y="3658495"/>
                  <a:pt x="2981277" y="3653914"/>
                </a:cubicBezTo>
                <a:cubicBezTo>
                  <a:pt x="2981277" y="3649332"/>
                  <a:pt x="2987574" y="3645580"/>
                  <a:pt x="2995270" y="3645580"/>
                </a:cubicBezTo>
                <a:cubicBezTo>
                  <a:pt x="3003833" y="3645580"/>
                  <a:pt x="3007109" y="3639998"/>
                  <a:pt x="3003728" y="3631187"/>
                </a:cubicBezTo>
                <a:lnTo>
                  <a:pt x="2998203" y="3616785"/>
                </a:lnTo>
                <a:lnTo>
                  <a:pt x="3013662" y="3622720"/>
                </a:lnTo>
                <a:lnTo>
                  <a:pt x="3029122" y="3628654"/>
                </a:lnTo>
                <a:lnTo>
                  <a:pt x="3023225" y="3613299"/>
                </a:lnTo>
                <a:cubicBezTo>
                  <a:pt x="3019987" y="3604860"/>
                  <a:pt x="3016730" y="3598126"/>
                  <a:pt x="3015977" y="3598345"/>
                </a:cubicBezTo>
                <a:cubicBezTo>
                  <a:pt x="3015225" y="3598564"/>
                  <a:pt x="2988898" y="3609727"/>
                  <a:pt x="2957465" y="3623167"/>
                </a:cubicBezTo>
                <a:close/>
                <a:moveTo>
                  <a:pt x="3553235" y="3606994"/>
                </a:moveTo>
                <a:cubicBezTo>
                  <a:pt x="3545624" y="3611813"/>
                  <a:pt x="3535985" y="3613633"/>
                  <a:pt x="3531803" y="3611052"/>
                </a:cubicBezTo>
                <a:cubicBezTo>
                  <a:pt x="3522183" y="3605108"/>
                  <a:pt x="3522202" y="3618157"/>
                  <a:pt x="3531832" y="3633311"/>
                </a:cubicBezTo>
                <a:cubicBezTo>
                  <a:pt x="3542805" y="3650580"/>
                  <a:pt x="3581352" y="3637016"/>
                  <a:pt x="3581352" y="3615890"/>
                </a:cubicBezTo>
                <a:cubicBezTo>
                  <a:pt x="3581352" y="3596097"/>
                  <a:pt x="3574094" y="3593802"/>
                  <a:pt x="3553235" y="3606994"/>
                </a:cubicBezTo>
                <a:close/>
                <a:moveTo>
                  <a:pt x="3168606" y="3613833"/>
                </a:moveTo>
                <a:cubicBezTo>
                  <a:pt x="3165110" y="3617319"/>
                  <a:pt x="3162252" y="3627949"/>
                  <a:pt x="3162252" y="3637436"/>
                </a:cubicBezTo>
                <a:lnTo>
                  <a:pt x="3162252" y="3654695"/>
                </a:lnTo>
                <a:lnTo>
                  <a:pt x="3185312" y="3644189"/>
                </a:lnTo>
                <a:cubicBezTo>
                  <a:pt x="3198876" y="3638007"/>
                  <a:pt x="3206296" y="3628292"/>
                  <a:pt x="3203343" y="3620586"/>
                </a:cubicBezTo>
                <a:cubicBezTo>
                  <a:pt x="3198038" y="3606765"/>
                  <a:pt x="3179312" y="3603127"/>
                  <a:pt x="3168606" y="3613833"/>
                </a:cubicBezTo>
                <a:close/>
                <a:moveTo>
                  <a:pt x="3502876" y="3612976"/>
                </a:moveTo>
                <a:cubicBezTo>
                  <a:pt x="3499818" y="3617928"/>
                  <a:pt x="3503362" y="3630254"/>
                  <a:pt x="3510763" y="3640360"/>
                </a:cubicBezTo>
                <a:cubicBezTo>
                  <a:pt x="3525193" y="3660096"/>
                  <a:pt x="3527336" y="3652228"/>
                  <a:pt x="3515649" y="3622396"/>
                </a:cubicBezTo>
                <a:cubicBezTo>
                  <a:pt x="3511687" y="3612271"/>
                  <a:pt x="3505934" y="3608032"/>
                  <a:pt x="3502876" y="3612976"/>
                </a:cubicBezTo>
                <a:close/>
                <a:moveTo>
                  <a:pt x="1838277" y="3630235"/>
                </a:moveTo>
                <a:cubicBezTo>
                  <a:pt x="1838277" y="3637512"/>
                  <a:pt x="1832924" y="3642865"/>
                  <a:pt x="1826371" y="3642141"/>
                </a:cubicBezTo>
                <a:cubicBezTo>
                  <a:pt x="1812112" y="3640560"/>
                  <a:pt x="1804368" y="3658086"/>
                  <a:pt x="1817408" y="3662439"/>
                </a:cubicBezTo>
                <a:cubicBezTo>
                  <a:pt x="1822428" y="3664106"/>
                  <a:pt x="1833467" y="3658553"/>
                  <a:pt x="1841935" y="3650085"/>
                </a:cubicBezTo>
                <a:cubicBezTo>
                  <a:pt x="1852232" y="3639788"/>
                  <a:pt x="1857327" y="3638598"/>
                  <a:pt x="1857327" y="3646485"/>
                </a:cubicBezTo>
                <a:cubicBezTo>
                  <a:pt x="1857327" y="3652971"/>
                  <a:pt x="1859575" y="3656038"/>
                  <a:pt x="1862319" y="3653295"/>
                </a:cubicBezTo>
                <a:cubicBezTo>
                  <a:pt x="1869434" y="3646180"/>
                  <a:pt x="1856946" y="3617005"/>
                  <a:pt x="1846783" y="3617005"/>
                </a:cubicBezTo>
                <a:cubicBezTo>
                  <a:pt x="1842107" y="3617005"/>
                  <a:pt x="1838277" y="3622958"/>
                  <a:pt x="1838277" y="3630235"/>
                </a:cubicBezTo>
                <a:close/>
                <a:moveTo>
                  <a:pt x="2286095" y="3628349"/>
                </a:moveTo>
                <a:cubicBezTo>
                  <a:pt x="2286019" y="3637207"/>
                  <a:pt x="2290239" y="3647104"/>
                  <a:pt x="2295477" y="3650342"/>
                </a:cubicBezTo>
                <a:cubicBezTo>
                  <a:pt x="2307536" y="3657791"/>
                  <a:pt x="2307536" y="3645180"/>
                  <a:pt x="2295477" y="3626530"/>
                </a:cubicBezTo>
                <a:lnTo>
                  <a:pt x="2286248" y="3612242"/>
                </a:lnTo>
                <a:lnTo>
                  <a:pt x="2286095" y="3628349"/>
                </a:lnTo>
                <a:close/>
                <a:moveTo>
                  <a:pt x="3352752" y="3625967"/>
                </a:moveTo>
                <a:cubicBezTo>
                  <a:pt x="3352752" y="3630901"/>
                  <a:pt x="3357039" y="3637579"/>
                  <a:pt x="3362277" y="3640817"/>
                </a:cubicBezTo>
                <a:cubicBezTo>
                  <a:pt x="3367516" y="3644056"/>
                  <a:pt x="3371802" y="3640017"/>
                  <a:pt x="3371802" y="3631854"/>
                </a:cubicBezTo>
                <a:cubicBezTo>
                  <a:pt x="3371802" y="3623691"/>
                  <a:pt x="3367516" y="3617005"/>
                  <a:pt x="3362277" y="3617005"/>
                </a:cubicBezTo>
                <a:cubicBezTo>
                  <a:pt x="3357039" y="3617005"/>
                  <a:pt x="3352752" y="3621034"/>
                  <a:pt x="3352752" y="3625967"/>
                </a:cubicBezTo>
                <a:close/>
                <a:moveTo>
                  <a:pt x="3143060" y="3643198"/>
                </a:moveTo>
                <a:lnTo>
                  <a:pt x="3142907" y="3659867"/>
                </a:lnTo>
                <a:lnTo>
                  <a:pt x="3133677" y="3645580"/>
                </a:lnTo>
                <a:lnTo>
                  <a:pt x="3124448" y="3631292"/>
                </a:lnTo>
                <a:lnTo>
                  <a:pt x="3124295" y="3647961"/>
                </a:lnTo>
                <a:cubicBezTo>
                  <a:pt x="3124219" y="3657124"/>
                  <a:pt x="3130582" y="3664630"/>
                  <a:pt x="3138440" y="3664630"/>
                </a:cubicBezTo>
                <a:cubicBezTo>
                  <a:pt x="3146374" y="3664630"/>
                  <a:pt x="3152727" y="3656162"/>
                  <a:pt x="3152727" y="3645580"/>
                </a:cubicBezTo>
                <a:cubicBezTo>
                  <a:pt x="3152727" y="3635102"/>
                  <a:pt x="3150584" y="3626530"/>
                  <a:pt x="3147965" y="3626530"/>
                </a:cubicBezTo>
                <a:cubicBezTo>
                  <a:pt x="3145346" y="3626530"/>
                  <a:pt x="3143136" y="3634035"/>
                  <a:pt x="3143060" y="3643198"/>
                </a:cubicBezTo>
                <a:close/>
                <a:moveTo>
                  <a:pt x="3295602" y="3642522"/>
                </a:moveTo>
                <a:cubicBezTo>
                  <a:pt x="3253093" y="3660924"/>
                  <a:pt x="3253750" y="3660058"/>
                  <a:pt x="3266875" y="3680584"/>
                </a:cubicBezTo>
                <a:lnTo>
                  <a:pt x="3277991" y="3697967"/>
                </a:lnTo>
                <a:lnTo>
                  <a:pt x="3272295" y="3679955"/>
                </a:lnTo>
                <a:lnTo>
                  <a:pt x="3266589" y="3661934"/>
                </a:lnTo>
                <a:lnTo>
                  <a:pt x="3281582" y="3674374"/>
                </a:lnTo>
                <a:lnTo>
                  <a:pt x="3296565" y="3686813"/>
                </a:lnTo>
                <a:lnTo>
                  <a:pt x="3302165" y="3665392"/>
                </a:lnTo>
                <a:cubicBezTo>
                  <a:pt x="3305566" y="3652390"/>
                  <a:pt x="3310357" y="3648151"/>
                  <a:pt x="3314357" y="3654619"/>
                </a:cubicBezTo>
                <a:cubicBezTo>
                  <a:pt x="3323634" y="3669640"/>
                  <a:pt x="3352657" y="3656410"/>
                  <a:pt x="3346371" y="3640026"/>
                </a:cubicBezTo>
                <a:cubicBezTo>
                  <a:pt x="3340189" y="3623920"/>
                  <a:pt x="3338351" y="3624005"/>
                  <a:pt x="3295602" y="3642522"/>
                </a:cubicBezTo>
                <a:close/>
                <a:moveTo>
                  <a:pt x="3448002" y="3640036"/>
                </a:moveTo>
                <a:cubicBezTo>
                  <a:pt x="3448002" y="3660972"/>
                  <a:pt x="3458623" y="3683680"/>
                  <a:pt x="3468405" y="3683680"/>
                </a:cubicBezTo>
                <a:cubicBezTo>
                  <a:pt x="3473367" y="3683680"/>
                  <a:pt x="3472720" y="3675221"/>
                  <a:pt x="3466948" y="3664430"/>
                </a:cubicBezTo>
                <a:cubicBezTo>
                  <a:pt x="3461280" y="3653847"/>
                  <a:pt x="3459242" y="3640989"/>
                  <a:pt x="3462414" y="3635855"/>
                </a:cubicBezTo>
                <a:cubicBezTo>
                  <a:pt x="3465586" y="3630730"/>
                  <a:pt x="3463633" y="3626530"/>
                  <a:pt x="3458089" y="3626530"/>
                </a:cubicBezTo>
                <a:cubicBezTo>
                  <a:pt x="3452546" y="3626530"/>
                  <a:pt x="3448002" y="3632607"/>
                  <a:pt x="3448002" y="3640036"/>
                </a:cubicBezTo>
                <a:close/>
                <a:moveTo>
                  <a:pt x="3660724" y="3640817"/>
                </a:moveTo>
                <a:cubicBezTo>
                  <a:pt x="3660724" y="3648675"/>
                  <a:pt x="3665373" y="3655171"/>
                  <a:pt x="3671049" y="3655247"/>
                </a:cubicBezTo>
                <a:cubicBezTo>
                  <a:pt x="3676717" y="3655333"/>
                  <a:pt x="3674936" y="3659553"/>
                  <a:pt x="3667077" y="3664630"/>
                </a:cubicBezTo>
                <a:lnTo>
                  <a:pt x="3652790" y="3673859"/>
                </a:lnTo>
                <a:lnTo>
                  <a:pt x="3669459" y="3674012"/>
                </a:lnTo>
                <a:cubicBezTo>
                  <a:pt x="3687099" y="3674164"/>
                  <a:pt x="3689775" y="3666182"/>
                  <a:pt x="3680346" y="3641598"/>
                </a:cubicBezTo>
                <a:cubicBezTo>
                  <a:pt x="3673021" y="3622501"/>
                  <a:pt x="3660724" y="3622015"/>
                  <a:pt x="3660724" y="3640817"/>
                </a:cubicBezTo>
                <a:close/>
                <a:moveTo>
                  <a:pt x="2526459" y="3643075"/>
                </a:moveTo>
                <a:cubicBezTo>
                  <a:pt x="2511819" y="3648104"/>
                  <a:pt x="2510733" y="3680194"/>
                  <a:pt x="2524906" y="3688956"/>
                </a:cubicBezTo>
                <a:cubicBezTo>
                  <a:pt x="2530602" y="3692471"/>
                  <a:pt x="2539308" y="3691309"/>
                  <a:pt x="2544252" y="3686366"/>
                </a:cubicBezTo>
                <a:cubicBezTo>
                  <a:pt x="2556358" y="3674259"/>
                  <a:pt x="2541432" y="3637931"/>
                  <a:pt x="2526459" y="3643075"/>
                </a:cubicBezTo>
                <a:close/>
                <a:moveTo>
                  <a:pt x="1936423" y="3666592"/>
                </a:moveTo>
                <a:cubicBezTo>
                  <a:pt x="1908058" y="3683584"/>
                  <a:pt x="1901542" y="3712255"/>
                  <a:pt x="1926041" y="3712255"/>
                </a:cubicBezTo>
                <a:cubicBezTo>
                  <a:pt x="1931280" y="3712255"/>
                  <a:pt x="1933232" y="3706178"/>
                  <a:pt x="1930384" y="3698758"/>
                </a:cubicBezTo>
                <a:cubicBezTo>
                  <a:pt x="1927536" y="3691328"/>
                  <a:pt x="1931584" y="3682803"/>
                  <a:pt x="1939385" y="3679812"/>
                </a:cubicBezTo>
                <a:cubicBezTo>
                  <a:pt x="1947386" y="3676745"/>
                  <a:pt x="1951034" y="3678479"/>
                  <a:pt x="1947748" y="3683784"/>
                </a:cubicBezTo>
                <a:cubicBezTo>
                  <a:pt x="1944548" y="3688966"/>
                  <a:pt x="1946472" y="3693205"/>
                  <a:pt x="1952016" y="3693205"/>
                </a:cubicBezTo>
                <a:cubicBezTo>
                  <a:pt x="1957559" y="3693205"/>
                  <a:pt x="1962169" y="3685699"/>
                  <a:pt x="1962245" y="3676536"/>
                </a:cubicBezTo>
                <a:lnTo>
                  <a:pt x="1962398" y="3659867"/>
                </a:lnTo>
                <a:lnTo>
                  <a:pt x="1971627" y="3674155"/>
                </a:lnTo>
                <a:lnTo>
                  <a:pt x="1980857" y="3688442"/>
                </a:lnTo>
                <a:lnTo>
                  <a:pt x="1981010" y="3672335"/>
                </a:lnTo>
                <a:cubicBezTo>
                  <a:pt x="1981229" y="3647961"/>
                  <a:pt x="1969941" y="3646503"/>
                  <a:pt x="1936423" y="3666592"/>
                </a:cubicBezTo>
                <a:close/>
                <a:moveTo>
                  <a:pt x="2221183" y="3657009"/>
                </a:moveTo>
                <a:cubicBezTo>
                  <a:pt x="2203866" y="3674326"/>
                  <a:pt x="2207486" y="3686489"/>
                  <a:pt x="2228345" y="3681041"/>
                </a:cubicBezTo>
                <a:cubicBezTo>
                  <a:pt x="2238575" y="3678365"/>
                  <a:pt x="2248948" y="3681079"/>
                  <a:pt x="2251405" y="3687070"/>
                </a:cubicBezTo>
                <a:cubicBezTo>
                  <a:pt x="2253863" y="3693062"/>
                  <a:pt x="2256215" y="3690461"/>
                  <a:pt x="2256625" y="3681298"/>
                </a:cubicBezTo>
                <a:cubicBezTo>
                  <a:pt x="2257063" y="3671535"/>
                  <a:pt x="2250472" y="3664572"/>
                  <a:pt x="2240709" y="3664487"/>
                </a:cubicBezTo>
                <a:lnTo>
                  <a:pt x="2224040" y="3664334"/>
                </a:lnTo>
                <a:lnTo>
                  <a:pt x="2238327" y="3655105"/>
                </a:lnTo>
                <a:cubicBezTo>
                  <a:pt x="2246186" y="3650028"/>
                  <a:pt x="2248110" y="3645808"/>
                  <a:pt x="2242614" y="3645722"/>
                </a:cubicBezTo>
                <a:cubicBezTo>
                  <a:pt x="2237118" y="3645646"/>
                  <a:pt x="2227469" y="3650723"/>
                  <a:pt x="2221183" y="3657009"/>
                </a:cubicBezTo>
                <a:close/>
                <a:moveTo>
                  <a:pt x="2859662" y="3660381"/>
                </a:moveTo>
                <a:cubicBezTo>
                  <a:pt x="2828477" y="3676164"/>
                  <a:pt x="2826763" y="3679593"/>
                  <a:pt x="2843155" y="3693195"/>
                </a:cubicBezTo>
                <a:lnTo>
                  <a:pt x="2857891" y="3705425"/>
                </a:lnTo>
                <a:lnTo>
                  <a:pt x="2851128" y="3687404"/>
                </a:lnTo>
                <a:lnTo>
                  <a:pt x="2844365" y="3669392"/>
                </a:lnTo>
                <a:lnTo>
                  <a:pt x="2860434" y="3682460"/>
                </a:lnTo>
                <a:cubicBezTo>
                  <a:pt x="2870407" y="3690576"/>
                  <a:pt x="2876502" y="3691595"/>
                  <a:pt x="2876502" y="3685146"/>
                </a:cubicBezTo>
                <a:cubicBezTo>
                  <a:pt x="2876502" y="3679431"/>
                  <a:pt x="2882932" y="3677222"/>
                  <a:pt x="2890790" y="3680232"/>
                </a:cubicBezTo>
                <a:cubicBezTo>
                  <a:pt x="2898648" y="3683251"/>
                  <a:pt x="2905077" y="3680717"/>
                  <a:pt x="2905077" y="3674612"/>
                </a:cubicBezTo>
                <a:cubicBezTo>
                  <a:pt x="2905077" y="3668506"/>
                  <a:pt x="2901115" y="3665954"/>
                  <a:pt x="2896277" y="3668944"/>
                </a:cubicBezTo>
                <a:cubicBezTo>
                  <a:pt x="2891428" y="3671935"/>
                  <a:pt x="2886075" y="3668783"/>
                  <a:pt x="2884370" y="3661925"/>
                </a:cubicBezTo>
                <a:lnTo>
                  <a:pt x="2881265" y="3649456"/>
                </a:lnTo>
                <a:lnTo>
                  <a:pt x="2859662" y="3660381"/>
                </a:lnTo>
                <a:close/>
                <a:moveTo>
                  <a:pt x="3078642" y="3657324"/>
                </a:moveTo>
                <a:cubicBezTo>
                  <a:pt x="3056420" y="3668030"/>
                  <a:pt x="3054544" y="3684289"/>
                  <a:pt x="3074746" y="3691023"/>
                </a:cubicBezTo>
                <a:cubicBezTo>
                  <a:pt x="3082071" y="3693462"/>
                  <a:pt x="3083890" y="3688633"/>
                  <a:pt x="3079899" y="3677336"/>
                </a:cubicBezTo>
                <a:lnTo>
                  <a:pt x="3073727" y="3659867"/>
                </a:lnTo>
                <a:lnTo>
                  <a:pt x="3086557" y="3671773"/>
                </a:lnTo>
                <a:cubicBezTo>
                  <a:pt x="3104531" y="3688452"/>
                  <a:pt x="3110541" y="3686661"/>
                  <a:pt x="3110541" y="3664630"/>
                </a:cubicBezTo>
                <a:cubicBezTo>
                  <a:pt x="3110541" y="3643151"/>
                  <a:pt x="3108865" y="3642760"/>
                  <a:pt x="3078642" y="3657324"/>
                </a:cubicBezTo>
                <a:close/>
                <a:moveTo>
                  <a:pt x="3828164" y="3657791"/>
                </a:moveTo>
                <a:cubicBezTo>
                  <a:pt x="3819849" y="3664172"/>
                  <a:pt x="3814953" y="3675078"/>
                  <a:pt x="3817296" y="3682022"/>
                </a:cubicBezTo>
                <a:lnTo>
                  <a:pt x="3821554" y="3694662"/>
                </a:lnTo>
                <a:lnTo>
                  <a:pt x="3802999" y="3683079"/>
                </a:lnTo>
                <a:lnTo>
                  <a:pt x="3784444" y="3671488"/>
                </a:lnTo>
                <a:lnTo>
                  <a:pt x="3766242" y="3682060"/>
                </a:lnTo>
                <a:cubicBezTo>
                  <a:pt x="3756232" y="3687871"/>
                  <a:pt x="3753403" y="3692757"/>
                  <a:pt x="3759946" y="3692919"/>
                </a:cubicBezTo>
                <a:cubicBezTo>
                  <a:pt x="3776529" y="3693319"/>
                  <a:pt x="3774977" y="3712255"/>
                  <a:pt x="3758356" y="3712255"/>
                </a:cubicBezTo>
                <a:cubicBezTo>
                  <a:pt x="3750936" y="3712255"/>
                  <a:pt x="3742706" y="3706901"/>
                  <a:pt x="3740058" y="3700348"/>
                </a:cubicBezTo>
                <a:cubicBezTo>
                  <a:pt x="3737420" y="3693805"/>
                  <a:pt x="3734915" y="3698081"/>
                  <a:pt x="3734505" y="3709873"/>
                </a:cubicBezTo>
                <a:cubicBezTo>
                  <a:pt x="3734067" y="3722237"/>
                  <a:pt x="3727704" y="3731305"/>
                  <a:pt x="3719465" y="3731305"/>
                </a:cubicBezTo>
                <a:cubicBezTo>
                  <a:pt x="3702167" y="3731305"/>
                  <a:pt x="3700501" y="3715731"/>
                  <a:pt x="3717084" y="3709035"/>
                </a:cubicBezTo>
                <a:lnTo>
                  <a:pt x="3728990" y="3704234"/>
                </a:lnTo>
                <a:lnTo>
                  <a:pt x="3716788" y="3703482"/>
                </a:lnTo>
                <a:cubicBezTo>
                  <a:pt x="3697977" y="3702320"/>
                  <a:pt x="3691385" y="3731124"/>
                  <a:pt x="3706911" y="3746640"/>
                </a:cubicBezTo>
                <a:lnTo>
                  <a:pt x="3720770" y="3760508"/>
                </a:lnTo>
                <a:lnTo>
                  <a:pt x="3746802" y="3736381"/>
                </a:lnTo>
                <a:cubicBezTo>
                  <a:pt x="3761118" y="3723113"/>
                  <a:pt x="3777358" y="3712255"/>
                  <a:pt x="3782892" y="3712255"/>
                </a:cubicBezTo>
                <a:cubicBezTo>
                  <a:pt x="3788417" y="3712255"/>
                  <a:pt x="3790455" y="3704749"/>
                  <a:pt x="3787426" y="3695586"/>
                </a:cubicBezTo>
                <a:lnTo>
                  <a:pt x="3781911" y="3678917"/>
                </a:lnTo>
                <a:lnTo>
                  <a:pt x="3792636" y="3694205"/>
                </a:lnTo>
                <a:lnTo>
                  <a:pt x="3803352" y="3709492"/>
                </a:lnTo>
                <a:lnTo>
                  <a:pt x="3832850" y="3700015"/>
                </a:lnTo>
                <a:cubicBezTo>
                  <a:pt x="3866541" y="3689176"/>
                  <a:pt x="3908755" y="3671221"/>
                  <a:pt x="3884257" y="3678136"/>
                </a:cubicBezTo>
                <a:cubicBezTo>
                  <a:pt x="3874008" y="3681032"/>
                  <a:pt x="3865921" y="3675907"/>
                  <a:pt x="3862188" y="3664144"/>
                </a:cubicBezTo>
                <a:cubicBezTo>
                  <a:pt x="3855406" y="3642779"/>
                  <a:pt x="3849233" y="3641627"/>
                  <a:pt x="3828164" y="3657791"/>
                </a:cubicBezTo>
                <a:close/>
                <a:moveTo>
                  <a:pt x="1533477" y="3731305"/>
                </a:moveTo>
                <a:cubicBezTo>
                  <a:pt x="1554547" y="3773215"/>
                  <a:pt x="1573930" y="3807505"/>
                  <a:pt x="1576549" y="3807505"/>
                </a:cubicBezTo>
                <a:cubicBezTo>
                  <a:pt x="1579169" y="3807505"/>
                  <a:pt x="1564072" y="3773215"/>
                  <a:pt x="1543002" y="3731305"/>
                </a:cubicBezTo>
                <a:cubicBezTo>
                  <a:pt x="1521933" y="3689395"/>
                  <a:pt x="1502550" y="3655105"/>
                  <a:pt x="1499930" y="3655105"/>
                </a:cubicBezTo>
                <a:cubicBezTo>
                  <a:pt x="1497311" y="3655105"/>
                  <a:pt x="1512408" y="3689395"/>
                  <a:pt x="1533477" y="3731305"/>
                </a:cubicBezTo>
                <a:close/>
                <a:moveTo>
                  <a:pt x="2158899" y="3662143"/>
                </a:moveTo>
                <a:cubicBezTo>
                  <a:pt x="2155317" y="3667944"/>
                  <a:pt x="2138715" y="3675688"/>
                  <a:pt x="2122018" y="3679355"/>
                </a:cubicBezTo>
                <a:cubicBezTo>
                  <a:pt x="2070040" y="3690776"/>
                  <a:pt x="2000288" y="3725761"/>
                  <a:pt x="1994716" y="3743211"/>
                </a:cubicBezTo>
                <a:cubicBezTo>
                  <a:pt x="1991792" y="3752374"/>
                  <a:pt x="1984934" y="3759880"/>
                  <a:pt x="1979495" y="3759880"/>
                </a:cubicBezTo>
                <a:cubicBezTo>
                  <a:pt x="1973990" y="3759880"/>
                  <a:pt x="1972408" y="3752469"/>
                  <a:pt x="1975933" y="3743211"/>
                </a:cubicBezTo>
                <a:lnTo>
                  <a:pt x="1982276" y="3726542"/>
                </a:lnTo>
                <a:lnTo>
                  <a:pt x="1970923" y="3737810"/>
                </a:lnTo>
                <a:cubicBezTo>
                  <a:pt x="1964684" y="3744002"/>
                  <a:pt x="1962426" y="3756508"/>
                  <a:pt x="1965912" y="3765595"/>
                </a:cubicBezTo>
                <a:lnTo>
                  <a:pt x="1972256" y="3782111"/>
                </a:lnTo>
                <a:lnTo>
                  <a:pt x="1983372" y="3770995"/>
                </a:lnTo>
                <a:cubicBezTo>
                  <a:pt x="1989487" y="3764880"/>
                  <a:pt x="2002660" y="3759880"/>
                  <a:pt x="2012652" y="3759880"/>
                </a:cubicBezTo>
                <a:lnTo>
                  <a:pt x="2030816" y="3759880"/>
                </a:lnTo>
                <a:lnTo>
                  <a:pt x="2024929" y="3744535"/>
                </a:lnTo>
                <a:lnTo>
                  <a:pt x="2019033" y="3729181"/>
                </a:lnTo>
                <a:lnTo>
                  <a:pt x="2032835" y="3734477"/>
                </a:lnTo>
                <a:cubicBezTo>
                  <a:pt x="2040912" y="3737572"/>
                  <a:pt x="2048399" y="3733076"/>
                  <a:pt x="2050885" y="3723637"/>
                </a:cubicBezTo>
                <a:lnTo>
                  <a:pt x="2055143" y="3707492"/>
                </a:lnTo>
                <a:lnTo>
                  <a:pt x="2056248" y="3724161"/>
                </a:lnTo>
                <a:cubicBezTo>
                  <a:pt x="2056857" y="3733324"/>
                  <a:pt x="2061924" y="3740830"/>
                  <a:pt x="2067516" y="3740830"/>
                </a:cubicBezTo>
                <a:cubicBezTo>
                  <a:pt x="2073459" y="3740830"/>
                  <a:pt x="2075231" y="3731924"/>
                  <a:pt x="2071792" y="3719398"/>
                </a:cubicBezTo>
                <a:lnTo>
                  <a:pt x="2065887" y="3697967"/>
                </a:lnTo>
                <a:lnTo>
                  <a:pt x="2080670" y="3716455"/>
                </a:lnTo>
                <a:lnTo>
                  <a:pt x="2095452" y="3734943"/>
                </a:lnTo>
                <a:lnTo>
                  <a:pt x="2095452" y="3714074"/>
                </a:lnTo>
                <a:cubicBezTo>
                  <a:pt x="2095452" y="3701872"/>
                  <a:pt x="2101387" y="3693205"/>
                  <a:pt x="2109740" y="3693205"/>
                </a:cubicBezTo>
                <a:cubicBezTo>
                  <a:pt x="2117598" y="3693205"/>
                  <a:pt x="2124027" y="3697748"/>
                  <a:pt x="2124027" y="3703292"/>
                </a:cubicBezTo>
                <a:cubicBezTo>
                  <a:pt x="2124027" y="3708835"/>
                  <a:pt x="2119741" y="3710731"/>
                  <a:pt x="2114502" y="3707492"/>
                </a:cubicBezTo>
                <a:cubicBezTo>
                  <a:pt x="2109264" y="3704254"/>
                  <a:pt x="2104977" y="3706606"/>
                  <a:pt x="2104977" y="3712712"/>
                </a:cubicBezTo>
                <a:cubicBezTo>
                  <a:pt x="2104977" y="3719608"/>
                  <a:pt x="2111293" y="3721160"/>
                  <a:pt x="2121646" y="3716808"/>
                </a:cubicBezTo>
                <a:cubicBezTo>
                  <a:pt x="2130809" y="3712960"/>
                  <a:pt x="2147954" y="3707711"/>
                  <a:pt x="2159746" y="3705159"/>
                </a:cubicBezTo>
                <a:cubicBezTo>
                  <a:pt x="2182816" y="3700158"/>
                  <a:pt x="2183597" y="3698034"/>
                  <a:pt x="2172624" y="3670021"/>
                </a:cubicBezTo>
                <a:cubicBezTo>
                  <a:pt x="2168062" y="3658353"/>
                  <a:pt x="2163023" y="3655467"/>
                  <a:pt x="2158899" y="3662143"/>
                </a:cubicBezTo>
                <a:close/>
                <a:moveTo>
                  <a:pt x="2187131" y="3662706"/>
                </a:moveTo>
                <a:cubicBezTo>
                  <a:pt x="2184549" y="3666887"/>
                  <a:pt x="2185845" y="3675821"/>
                  <a:pt x="2190007" y="3682556"/>
                </a:cubicBezTo>
                <a:lnTo>
                  <a:pt x="2197589" y="3694814"/>
                </a:lnTo>
                <a:lnTo>
                  <a:pt x="2202780" y="3674964"/>
                </a:lnTo>
                <a:cubicBezTo>
                  <a:pt x="2207790" y="3655800"/>
                  <a:pt x="2196741" y="3647151"/>
                  <a:pt x="2187131" y="3662706"/>
                </a:cubicBezTo>
                <a:close/>
                <a:moveTo>
                  <a:pt x="2448544" y="3671211"/>
                </a:moveTo>
                <a:cubicBezTo>
                  <a:pt x="2448182" y="3682689"/>
                  <a:pt x="2452164" y="3694729"/>
                  <a:pt x="2457402" y="3697967"/>
                </a:cubicBezTo>
                <a:cubicBezTo>
                  <a:pt x="2468671" y="3704930"/>
                  <a:pt x="2468671" y="3695605"/>
                  <a:pt x="2457402" y="3669392"/>
                </a:cubicBezTo>
                <a:lnTo>
                  <a:pt x="2449220" y="3650342"/>
                </a:lnTo>
                <a:lnTo>
                  <a:pt x="2448544" y="3671211"/>
                </a:lnTo>
                <a:close/>
                <a:moveTo>
                  <a:pt x="2492054" y="3669392"/>
                </a:moveTo>
                <a:cubicBezTo>
                  <a:pt x="2495074" y="3677250"/>
                  <a:pt x="2499227" y="3683680"/>
                  <a:pt x="2501284" y="3683680"/>
                </a:cubicBezTo>
                <a:cubicBezTo>
                  <a:pt x="2503342" y="3683680"/>
                  <a:pt x="2505027" y="3677250"/>
                  <a:pt x="2505027" y="3669392"/>
                </a:cubicBezTo>
                <a:cubicBezTo>
                  <a:pt x="2505027" y="3661534"/>
                  <a:pt x="2500875" y="3655105"/>
                  <a:pt x="2495798" y="3655105"/>
                </a:cubicBezTo>
                <a:cubicBezTo>
                  <a:pt x="2490730" y="3655105"/>
                  <a:pt x="2489044" y="3661534"/>
                  <a:pt x="2492054" y="3669392"/>
                </a:cubicBezTo>
                <a:close/>
                <a:moveTo>
                  <a:pt x="3639255" y="3662810"/>
                </a:moveTo>
                <a:cubicBezTo>
                  <a:pt x="3638845" y="3669668"/>
                  <a:pt x="3634302" y="3672688"/>
                  <a:pt x="3629177" y="3669516"/>
                </a:cubicBezTo>
                <a:cubicBezTo>
                  <a:pt x="3614033" y="3660153"/>
                  <a:pt x="3581476" y="3682441"/>
                  <a:pt x="3587467" y="3698062"/>
                </a:cubicBezTo>
                <a:cubicBezTo>
                  <a:pt x="3590439" y="3705806"/>
                  <a:pt x="3596783" y="3709730"/>
                  <a:pt x="3601555" y="3706778"/>
                </a:cubicBezTo>
                <a:cubicBezTo>
                  <a:pt x="3606327" y="3703825"/>
                  <a:pt x="3607318" y="3696691"/>
                  <a:pt x="3603755" y="3690928"/>
                </a:cubicBezTo>
                <a:cubicBezTo>
                  <a:pt x="3599726" y="3684403"/>
                  <a:pt x="3602688" y="3682518"/>
                  <a:pt x="3611613" y="3685947"/>
                </a:cubicBezTo>
                <a:cubicBezTo>
                  <a:pt x="3630930" y="3693357"/>
                  <a:pt x="3651580" y="3679460"/>
                  <a:pt x="3645180" y="3663353"/>
                </a:cubicBezTo>
                <a:lnTo>
                  <a:pt x="3640008" y="3650342"/>
                </a:lnTo>
                <a:lnTo>
                  <a:pt x="3639255" y="3662810"/>
                </a:lnTo>
                <a:close/>
                <a:moveTo>
                  <a:pt x="2466927" y="3673031"/>
                </a:moveTo>
                <a:cubicBezTo>
                  <a:pt x="2466927" y="3678270"/>
                  <a:pt x="2471214" y="3685204"/>
                  <a:pt x="2476452" y="3688442"/>
                </a:cubicBezTo>
                <a:cubicBezTo>
                  <a:pt x="2481691" y="3691681"/>
                  <a:pt x="2485977" y="3690042"/>
                  <a:pt x="2485977" y="3684803"/>
                </a:cubicBezTo>
                <a:cubicBezTo>
                  <a:pt x="2485977" y="3679565"/>
                  <a:pt x="2481691" y="3672631"/>
                  <a:pt x="2476452" y="3669392"/>
                </a:cubicBezTo>
                <a:cubicBezTo>
                  <a:pt x="2471214" y="3666154"/>
                  <a:pt x="2466927" y="3667792"/>
                  <a:pt x="2466927" y="3673031"/>
                </a:cubicBezTo>
                <a:close/>
                <a:moveTo>
                  <a:pt x="3415856" y="3672231"/>
                </a:moveTo>
                <a:cubicBezTo>
                  <a:pt x="3413274" y="3676412"/>
                  <a:pt x="3414989" y="3686013"/>
                  <a:pt x="3419656" y="3693576"/>
                </a:cubicBezTo>
                <a:lnTo>
                  <a:pt x="3428162" y="3707330"/>
                </a:lnTo>
                <a:lnTo>
                  <a:pt x="3439154" y="3696338"/>
                </a:lnTo>
                <a:cubicBezTo>
                  <a:pt x="3445202" y="3690290"/>
                  <a:pt x="3447269" y="3680679"/>
                  <a:pt x="3443754" y="3674983"/>
                </a:cubicBezTo>
                <a:cubicBezTo>
                  <a:pt x="3436230" y="3662810"/>
                  <a:pt x="3422514" y="3661458"/>
                  <a:pt x="3415856" y="3672231"/>
                </a:cubicBezTo>
                <a:close/>
                <a:moveTo>
                  <a:pt x="2152602" y="3683680"/>
                </a:moveTo>
                <a:cubicBezTo>
                  <a:pt x="2152602" y="3688918"/>
                  <a:pt x="2157146" y="3693205"/>
                  <a:pt x="2162689" y="3693205"/>
                </a:cubicBezTo>
                <a:cubicBezTo>
                  <a:pt x="2168233" y="3693205"/>
                  <a:pt x="2170129" y="3688918"/>
                  <a:pt x="2166890" y="3683680"/>
                </a:cubicBezTo>
                <a:cubicBezTo>
                  <a:pt x="2163651" y="3678441"/>
                  <a:pt x="2159118" y="3674155"/>
                  <a:pt x="2156803" y="3674155"/>
                </a:cubicBezTo>
                <a:cubicBezTo>
                  <a:pt x="2154488" y="3674155"/>
                  <a:pt x="2152602" y="3678441"/>
                  <a:pt x="2152602" y="3683680"/>
                </a:cubicBezTo>
                <a:close/>
                <a:moveTo>
                  <a:pt x="2401014" y="3690823"/>
                </a:moveTo>
                <a:cubicBezTo>
                  <a:pt x="2395623" y="3700072"/>
                  <a:pt x="2391175" y="3702196"/>
                  <a:pt x="2391013" y="3695586"/>
                </a:cubicBezTo>
                <a:cubicBezTo>
                  <a:pt x="2390489" y="3673983"/>
                  <a:pt x="2362191" y="3682975"/>
                  <a:pt x="2361048" y="3705111"/>
                </a:cubicBezTo>
                <a:lnTo>
                  <a:pt x="2359943" y="3726542"/>
                </a:lnTo>
                <a:lnTo>
                  <a:pt x="2355514" y="3709473"/>
                </a:lnTo>
                <a:lnTo>
                  <a:pt x="2351075" y="3692414"/>
                </a:lnTo>
                <a:lnTo>
                  <a:pt x="2330425" y="3698834"/>
                </a:lnTo>
                <a:cubicBezTo>
                  <a:pt x="2319061" y="3702358"/>
                  <a:pt x="2308546" y="3708340"/>
                  <a:pt x="2307050" y="3712131"/>
                </a:cubicBezTo>
                <a:cubicBezTo>
                  <a:pt x="2305555" y="3715912"/>
                  <a:pt x="2293772" y="3716988"/>
                  <a:pt x="2280857" y="3714522"/>
                </a:cubicBezTo>
                <a:cubicBezTo>
                  <a:pt x="2267941" y="3712055"/>
                  <a:pt x="2257377" y="3712331"/>
                  <a:pt x="2257377" y="3715131"/>
                </a:cubicBezTo>
                <a:cubicBezTo>
                  <a:pt x="2257377" y="3732676"/>
                  <a:pt x="2271246" y="3750240"/>
                  <a:pt x="2284590" y="3749602"/>
                </a:cubicBezTo>
                <a:cubicBezTo>
                  <a:pt x="2294477" y="3749126"/>
                  <a:pt x="2295849" y="3747078"/>
                  <a:pt x="2288334" y="3744049"/>
                </a:cubicBezTo>
                <a:cubicBezTo>
                  <a:pt x="2281790" y="3741401"/>
                  <a:pt x="2276427" y="3735162"/>
                  <a:pt x="2276427" y="3730171"/>
                </a:cubicBezTo>
                <a:cubicBezTo>
                  <a:pt x="2276427" y="3724847"/>
                  <a:pt x="2284352" y="3725352"/>
                  <a:pt x="2295678" y="3731409"/>
                </a:cubicBezTo>
                <a:cubicBezTo>
                  <a:pt x="2306260" y="3737077"/>
                  <a:pt x="2320119" y="3738496"/>
                  <a:pt x="2326462" y="3734581"/>
                </a:cubicBezTo>
                <a:cubicBezTo>
                  <a:pt x="2338559" y="3727094"/>
                  <a:pt x="2348094" y="3724970"/>
                  <a:pt x="2396309" y="3718970"/>
                </a:cubicBezTo>
                <a:cubicBezTo>
                  <a:pt x="2435047" y="3714150"/>
                  <a:pt x="2448230" y="3705197"/>
                  <a:pt x="2441677" y="3688137"/>
                </a:cubicBezTo>
                <a:cubicBezTo>
                  <a:pt x="2434371" y="3669097"/>
                  <a:pt x="2412845" y="3670516"/>
                  <a:pt x="2401014" y="3690823"/>
                </a:cubicBezTo>
                <a:close/>
                <a:moveTo>
                  <a:pt x="3028902" y="3686061"/>
                </a:moveTo>
                <a:cubicBezTo>
                  <a:pt x="3028902" y="3694614"/>
                  <a:pt x="3033475" y="3704434"/>
                  <a:pt x="3039066" y="3707883"/>
                </a:cubicBezTo>
                <a:cubicBezTo>
                  <a:pt x="3055401" y="3717979"/>
                  <a:pt x="3057001" y="3708940"/>
                  <a:pt x="3042409" y="3688985"/>
                </a:cubicBezTo>
                <a:lnTo>
                  <a:pt x="3028902" y="3670516"/>
                </a:lnTo>
                <a:lnTo>
                  <a:pt x="3028902" y="3686061"/>
                </a:lnTo>
                <a:close/>
                <a:moveTo>
                  <a:pt x="2971752" y="3697967"/>
                </a:moveTo>
                <a:cubicBezTo>
                  <a:pt x="2971752" y="3705825"/>
                  <a:pt x="2976296" y="3712255"/>
                  <a:pt x="2981839" y="3712255"/>
                </a:cubicBezTo>
                <a:cubicBezTo>
                  <a:pt x="2987383" y="3712255"/>
                  <a:pt x="2989278" y="3716541"/>
                  <a:pt x="2986040" y="3721780"/>
                </a:cubicBezTo>
                <a:cubicBezTo>
                  <a:pt x="2982801" y="3727018"/>
                  <a:pt x="2984697" y="3731305"/>
                  <a:pt x="2990241" y="3731305"/>
                </a:cubicBezTo>
                <a:cubicBezTo>
                  <a:pt x="3001642" y="3731305"/>
                  <a:pt x="3003023" y="3720837"/>
                  <a:pt x="2994546" y="3698748"/>
                </a:cubicBezTo>
                <a:cubicBezTo>
                  <a:pt x="2987212" y="3679631"/>
                  <a:pt x="2971752" y="3679108"/>
                  <a:pt x="2971752" y="3697967"/>
                </a:cubicBezTo>
                <a:close/>
                <a:moveTo>
                  <a:pt x="3193209" y="3693500"/>
                </a:moveTo>
                <a:cubicBezTo>
                  <a:pt x="3172339" y="3701891"/>
                  <a:pt x="3162719" y="3731305"/>
                  <a:pt x="3180855" y="3731305"/>
                </a:cubicBezTo>
                <a:cubicBezTo>
                  <a:pt x="3203401" y="3731305"/>
                  <a:pt x="3236557" y="3708883"/>
                  <a:pt x="3231918" y="3696786"/>
                </a:cubicBezTo>
                <a:cubicBezTo>
                  <a:pt x="3226194" y="3681860"/>
                  <a:pt x="3222870" y="3681584"/>
                  <a:pt x="3193209" y="3693500"/>
                </a:cubicBezTo>
                <a:close/>
                <a:moveTo>
                  <a:pt x="3554749" y="3695043"/>
                </a:moveTo>
                <a:cubicBezTo>
                  <a:pt x="3548425" y="3701368"/>
                  <a:pt x="3542948" y="3713178"/>
                  <a:pt x="3542586" y="3721303"/>
                </a:cubicBezTo>
                <a:lnTo>
                  <a:pt x="3541910" y="3736067"/>
                </a:lnTo>
                <a:lnTo>
                  <a:pt x="3533727" y="3717017"/>
                </a:lnTo>
                <a:lnTo>
                  <a:pt x="3525545" y="3697967"/>
                </a:lnTo>
                <a:lnTo>
                  <a:pt x="3524869" y="3714074"/>
                </a:lnTo>
                <a:cubicBezTo>
                  <a:pt x="3524507" y="3722932"/>
                  <a:pt x="3527622" y="3732295"/>
                  <a:pt x="3531803" y="3734877"/>
                </a:cubicBezTo>
                <a:cubicBezTo>
                  <a:pt x="3543986" y="3742411"/>
                  <a:pt x="3565379" y="3724942"/>
                  <a:pt x="3558197" y="3713321"/>
                </a:cubicBezTo>
                <a:cubicBezTo>
                  <a:pt x="3554597" y="3707492"/>
                  <a:pt x="3556197" y="3702730"/>
                  <a:pt x="3561741" y="3702730"/>
                </a:cubicBezTo>
                <a:cubicBezTo>
                  <a:pt x="3567284" y="3702730"/>
                  <a:pt x="3571827" y="3707730"/>
                  <a:pt x="3571827" y="3713845"/>
                </a:cubicBezTo>
                <a:cubicBezTo>
                  <a:pt x="3571827" y="3719951"/>
                  <a:pt x="3574361" y="3722418"/>
                  <a:pt x="3577466" y="3719322"/>
                </a:cubicBezTo>
                <a:cubicBezTo>
                  <a:pt x="3580562" y="3716217"/>
                  <a:pt x="3579305" y="3706901"/>
                  <a:pt x="3574666" y="3698615"/>
                </a:cubicBezTo>
                <a:lnTo>
                  <a:pt x="3566236" y="3683556"/>
                </a:lnTo>
                <a:lnTo>
                  <a:pt x="3554749" y="3695043"/>
                </a:lnTo>
                <a:close/>
                <a:moveTo>
                  <a:pt x="1879521" y="3706701"/>
                </a:moveTo>
                <a:cubicBezTo>
                  <a:pt x="1882369" y="3714131"/>
                  <a:pt x="1878759" y="3722485"/>
                  <a:pt x="1871501" y="3725266"/>
                </a:cubicBezTo>
                <a:cubicBezTo>
                  <a:pt x="1862261" y="3728809"/>
                  <a:pt x="1860118" y="3725475"/>
                  <a:pt x="1864357" y="3714150"/>
                </a:cubicBezTo>
                <a:lnTo>
                  <a:pt x="1870415" y="3697967"/>
                </a:lnTo>
                <a:lnTo>
                  <a:pt x="1853946" y="3711378"/>
                </a:lnTo>
                <a:cubicBezTo>
                  <a:pt x="1829219" y="3731495"/>
                  <a:pt x="1850222" y="3747850"/>
                  <a:pt x="1880187" y="3731819"/>
                </a:cubicBezTo>
                <a:cubicBezTo>
                  <a:pt x="1902295" y="3719989"/>
                  <a:pt x="1904838" y="3693205"/>
                  <a:pt x="1883864" y="3693205"/>
                </a:cubicBezTo>
                <a:cubicBezTo>
                  <a:pt x="1878625" y="3693205"/>
                  <a:pt x="1876673" y="3699282"/>
                  <a:pt x="1879521" y="3706701"/>
                </a:cubicBezTo>
                <a:close/>
                <a:moveTo>
                  <a:pt x="3362573" y="3697967"/>
                </a:moveTo>
                <a:cubicBezTo>
                  <a:pt x="3362573" y="3703206"/>
                  <a:pt x="3366726" y="3713921"/>
                  <a:pt x="3371802" y="3721780"/>
                </a:cubicBezTo>
                <a:cubicBezTo>
                  <a:pt x="3376879" y="3729638"/>
                  <a:pt x="3381032" y="3731781"/>
                  <a:pt x="3381032" y="3726542"/>
                </a:cubicBezTo>
                <a:cubicBezTo>
                  <a:pt x="3381032" y="3721303"/>
                  <a:pt x="3376879" y="3710588"/>
                  <a:pt x="3371802" y="3702730"/>
                </a:cubicBezTo>
                <a:cubicBezTo>
                  <a:pt x="3366726" y="3694871"/>
                  <a:pt x="3362573" y="3692728"/>
                  <a:pt x="3362573" y="3697967"/>
                </a:cubicBezTo>
                <a:close/>
                <a:moveTo>
                  <a:pt x="3186065" y="3712255"/>
                </a:moveTo>
                <a:cubicBezTo>
                  <a:pt x="3182826" y="3717493"/>
                  <a:pt x="3184722" y="3721780"/>
                  <a:pt x="3190266" y="3721780"/>
                </a:cubicBezTo>
                <a:cubicBezTo>
                  <a:pt x="3195809" y="3721780"/>
                  <a:pt x="3200352" y="3717493"/>
                  <a:pt x="3200352" y="3712255"/>
                </a:cubicBezTo>
                <a:cubicBezTo>
                  <a:pt x="3200352" y="3707016"/>
                  <a:pt x="3198467" y="3702730"/>
                  <a:pt x="3196152" y="3702730"/>
                </a:cubicBezTo>
                <a:cubicBezTo>
                  <a:pt x="3193837" y="3702730"/>
                  <a:pt x="3189303" y="3707016"/>
                  <a:pt x="3186065" y="3712255"/>
                </a:cubicBezTo>
                <a:close/>
                <a:moveTo>
                  <a:pt x="3476577" y="3721780"/>
                </a:moveTo>
                <a:cubicBezTo>
                  <a:pt x="3476577" y="3732257"/>
                  <a:pt x="3470405" y="3740830"/>
                  <a:pt x="3462852" y="3740830"/>
                </a:cubicBezTo>
                <a:cubicBezTo>
                  <a:pt x="3443335" y="3740830"/>
                  <a:pt x="3434306" y="3759527"/>
                  <a:pt x="3447488" y="3772615"/>
                </a:cubicBezTo>
                <a:lnTo>
                  <a:pt x="3458652" y="3783692"/>
                </a:lnTo>
                <a:lnTo>
                  <a:pt x="3452308" y="3767023"/>
                </a:lnTo>
                <a:cubicBezTo>
                  <a:pt x="3445183" y="3748307"/>
                  <a:pt x="3462757" y="3743649"/>
                  <a:pt x="3470272" y="3762261"/>
                </a:cubicBezTo>
                <a:cubicBezTo>
                  <a:pt x="3472910" y="3768814"/>
                  <a:pt x="3475482" y="3765595"/>
                  <a:pt x="3475968" y="3755117"/>
                </a:cubicBezTo>
                <a:lnTo>
                  <a:pt x="3476873" y="3736067"/>
                </a:lnTo>
                <a:lnTo>
                  <a:pt x="3485988" y="3750355"/>
                </a:lnTo>
                <a:lnTo>
                  <a:pt x="3495104" y="3764642"/>
                </a:lnTo>
                <a:lnTo>
                  <a:pt x="3492989" y="3733705"/>
                </a:lnTo>
                <a:cubicBezTo>
                  <a:pt x="3490703" y="3700443"/>
                  <a:pt x="3476577" y="3690176"/>
                  <a:pt x="3476577" y="3721780"/>
                </a:cubicBezTo>
                <a:close/>
                <a:moveTo>
                  <a:pt x="2933652" y="3724952"/>
                </a:moveTo>
                <a:cubicBezTo>
                  <a:pt x="2933652" y="3742658"/>
                  <a:pt x="2942777" y="3749907"/>
                  <a:pt x="2957798" y="3744144"/>
                </a:cubicBezTo>
                <a:cubicBezTo>
                  <a:pt x="2973715" y="3738039"/>
                  <a:pt x="2964923" y="3712255"/>
                  <a:pt x="2946921" y="3712255"/>
                </a:cubicBezTo>
                <a:cubicBezTo>
                  <a:pt x="2939625" y="3712255"/>
                  <a:pt x="2933652" y="3717970"/>
                  <a:pt x="2933652" y="3724952"/>
                </a:cubicBezTo>
                <a:close/>
                <a:moveTo>
                  <a:pt x="3136964" y="3726952"/>
                </a:moveTo>
                <a:cubicBezTo>
                  <a:pt x="3133859" y="3735038"/>
                  <a:pt x="3133716" y="3744040"/>
                  <a:pt x="3136630" y="3746954"/>
                </a:cubicBezTo>
                <a:cubicBezTo>
                  <a:pt x="3144974" y="3755298"/>
                  <a:pt x="3162252" y="3741153"/>
                  <a:pt x="3162252" y="3725980"/>
                </a:cubicBezTo>
                <a:cubicBezTo>
                  <a:pt x="3162252" y="3707702"/>
                  <a:pt x="3144079" y="3708407"/>
                  <a:pt x="3136964" y="3726952"/>
                </a:cubicBezTo>
                <a:close/>
                <a:moveTo>
                  <a:pt x="3324320" y="3718703"/>
                </a:moveTo>
                <a:cubicBezTo>
                  <a:pt x="3324406" y="3723018"/>
                  <a:pt x="3329092" y="3732971"/>
                  <a:pt x="3334750" y="3740830"/>
                </a:cubicBezTo>
                <a:lnTo>
                  <a:pt x="3345028" y="3755117"/>
                </a:lnTo>
                <a:lnTo>
                  <a:pt x="3339665" y="3738448"/>
                </a:lnTo>
                <a:cubicBezTo>
                  <a:pt x="3333979" y="3720789"/>
                  <a:pt x="3347780" y="3714960"/>
                  <a:pt x="3356010" y="3731543"/>
                </a:cubicBezTo>
                <a:cubicBezTo>
                  <a:pt x="3358667" y="3736915"/>
                  <a:pt x="3359744" y="3735838"/>
                  <a:pt x="3358391" y="3729161"/>
                </a:cubicBezTo>
                <a:cubicBezTo>
                  <a:pt x="3355686" y="3715807"/>
                  <a:pt x="3324092" y="3706102"/>
                  <a:pt x="3324320" y="3718703"/>
                </a:cubicBezTo>
                <a:close/>
                <a:moveTo>
                  <a:pt x="3107484" y="3728800"/>
                </a:moveTo>
                <a:cubicBezTo>
                  <a:pt x="3100940" y="3731047"/>
                  <a:pt x="3095273" y="3742182"/>
                  <a:pt x="3094911" y="3753527"/>
                </a:cubicBezTo>
                <a:lnTo>
                  <a:pt x="3094235" y="3774167"/>
                </a:lnTo>
                <a:lnTo>
                  <a:pt x="3086052" y="3755117"/>
                </a:lnTo>
                <a:lnTo>
                  <a:pt x="3077870" y="3736067"/>
                </a:lnTo>
                <a:lnTo>
                  <a:pt x="3077194" y="3752174"/>
                </a:lnTo>
                <a:cubicBezTo>
                  <a:pt x="3076223" y="3775682"/>
                  <a:pt x="3093453" y="3782416"/>
                  <a:pt x="3110636" y="3765233"/>
                </a:cubicBezTo>
                <a:cubicBezTo>
                  <a:pt x="3127629" y="3748240"/>
                  <a:pt x="3125410" y="3722627"/>
                  <a:pt x="3107484" y="3728800"/>
                </a:cubicBezTo>
                <a:close/>
                <a:moveTo>
                  <a:pt x="3300346" y="3743211"/>
                </a:moveTo>
                <a:cubicBezTo>
                  <a:pt x="3303908" y="3755879"/>
                  <a:pt x="3303108" y="3759994"/>
                  <a:pt x="3298374" y="3753260"/>
                </a:cubicBezTo>
                <a:cubicBezTo>
                  <a:pt x="3282182" y="3730247"/>
                  <a:pt x="3232233" y="3753450"/>
                  <a:pt x="3246892" y="3777177"/>
                </a:cubicBezTo>
                <a:lnTo>
                  <a:pt x="3254550" y="3789560"/>
                </a:lnTo>
                <a:lnTo>
                  <a:pt x="3288154" y="3773529"/>
                </a:lnTo>
                <a:lnTo>
                  <a:pt x="3321768" y="3757498"/>
                </a:lnTo>
                <a:lnTo>
                  <a:pt x="3317101" y="3739639"/>
                </a:lnTo>
                <a:cubicBezTo>
                  <a:pt x="3314529" y="3729819"/>
                  <a:pt x="3308357" y="3721780"/>
                  <a:pt x="3303375" y="3721780"/>
                </a:cubicBezTo>
                <a:cubicBezTo>
                  <a:pt x="3298393" y="3721780"/>
                  <a:pt x="3297031" y="3731419"/>
                  <a:pt x="3300346" y="3743211"/>
                </a:cubicBezTo>
                <a:close/>
                <a:moveTo>
                  <a:pt x="3664163" y="3727866"/>
                </a:moveTo>
                <a:cubicBezTo>
                  <a:pt x="3656553" y="3735476"/>
                  <a:pt x="3665153" y="3750355"/>
                  <a:pt x="3677164" y="3750355"/>
                </a:cubicBezTo>
                <a:cubicBezTo>
                  <a:pt x="3682098" y="3750355"/>
                  <a:pt x="3686127" y="3743925"/>
                  <a:pt x="3686127" y="3736067"/>
                </a:cubicBezTo>
                <a:cubicBezTo>
                  <a:pt x="3686127" y="3721341"/>
                  <a:pt x="3674888" y="3717141"/>
                  <a:pt x="3664163" y="3727866"/>
                </a:cubicBezTo>
                <a:close/>
                <a:moveTo>
                  <a:pt x="2205085" y="3740677"/>
                </a:moveTo>
                <a:cubicBezTo>
                  <a:pt x="2201799" y="3746002"/>
                  <a:pt x="2190788" y="3750355"/>
                  <a:pt x="2180616" y="3750355"/>
                </a:cubicBezTo>
                <a:cubicBezTo>
                  <a:pt x="2170443" y="3750355"/>
                  <a:pt x="2162127" y="3756527"/>
                  <a:pt x="2162127" y="3764080"/>
                </a:cubicBezTo>
                <a:cubicBezTo>
                  <a:pt x="2162127" y="3787207"/>
                  <a:pt x="2179492" y="3790141"/>
                  <a:pt x="2199284" y="3770348"/>
                </a:cubicBezTo>
                <a:cubicBezTo>
                  <a:pt x="2212029" y="3757603"/>
                  <a:pt x="2219573" y="3755193"/>
                  <a:pt x="2222697" y="3762861"/>
                </a:cubicBezTo>
                <a:cubicBezTo>
                  <a:pt x="2225240" y="3769119"/>
                  <a:pt x="2227631" y="3766976"/>
                  <a:pt x="2228050" y="3758060"/>
                </a:cubicBezTo>
                <a:cubicBezTo>
                  <a:pt x="2228955" y="3738753"/>
                  <a:pt x="2213505" y="3727056"/>
                  <a:pt x="2205085" y="3740677"/>
                </a:cubicBezTo>
                <a:close/>
                <a:moveTo>
                  <a:pt x="2886027" y="3745030"/>
                </a:moveTo>
                <a:cubicBezTo>
                  <a:pt x="2886027" y="3752583"/>
                  <a:pt x="2890314" y="3761404"/>
                  <a:pt x="2895552" y="3764642"/>
                </a:cubicBezTo>
                <a:cubicBezTo>
                  <a:pt x="2900791" y="3767881"/>
                  <a:pt x="2905077" y="3761699"/>
                  <a:pt x="2905077" y="3750917"/>
                </a:cubicBezTo>
                <a:cubicBezTo>
                  <a:pt x="2905077" y="3740134"/>
                  <a:pt x="2900791" y="3731305"/>
                  <a:pt x="2895552" y="3731305"/>
                </a:cubicBezTo>
                <a:cubicBezTo>
                  <a:pt x="2890314" y="3731305"/>
                  <a:pt x="2886027" y="3737477"/>
                  <a:pt x="2886027" y="3745030"/>
                </a:cubicBezTo>
                <a:close/>
                <a:moveTo>
                  <a:pt x="3057335" y="3757498"/>
                </a:moveTo>
                <a:lnTo>
                  <a:pt x="3057182" y="3783692"/>
                </a:lnTo>
                <a:lnTo>
                  <a:pt x="3047952" y="3769405"/>
                </a:lnTo>
                <a:lnTo>
                  <a:pt x="3038723" y="3755117"/>
                </a:lnTo>
                <a:lnTo>
                  <a:pt x="3038570" y="3771786"/>
                </a:lnTo>
                <a:cubicBezTo>
                  <a:pt x="3038494" y="3780949"/>
                  <a:pt x="3044857" y="3788455"/>
                  <a:pt x="3052715" y="3788455"/>
                </a:cubicBezTo>
                <a:cubicBezTo>
                  <a:pt x="3062240" y="3788455"/>
                  <a:pt x="3067002" y="3778930"/>
                  <a:pt x="3067002" y="3759880"/>
                </a:cubicBezTo>
                <a:cubicBezTo>
                  <a:pt x="3067002" y="3744163"/>
                  <a:pt x="3064859" y="3731305"/>
                  <a:pt x="3062240" y="3731305"/>
                </a:cubicBezTo>
                <a:cubicBezTo>
                  <a:pt x="3059621" y="3731305"/>
                  <a:pt x="3057411" y="3743097"/>
                  <a:pt x="3057335" y="3757498"/>
                </a:cubicBezTo>
                <a:close/>
                <a:moveTo>
                  <a:pt x="2867273" y="3745592"/>
                </a:moveTo>
                <a:cubicBezTo>
                  <a:pt x="2867273" y="3750831"/>
                  <a:pt x="2871426" y="3761546"/>
                  <a:pt x="2876502" y="3769405"/>
                </a:cubicBezTo>
                <a:cubicBezTo>
                  <a:pt x="2881579" y="3777263"/>
                  <a:pt x="2885732" y="3779406"/>
                  <a:pt x="2885732" y="3774167"/>
                </a:cubicBezTo>
                <a:cubicBezTo>
                  <a:pt x="2885732" y="3768928"/>
                  <a:pt x="2881579" y="3758213"/>
                  <a:pt x="2876502" y="3750355"/>
                </a:cubicBezTo>
                <a:cubicBezTo>
                  <a:pt x="2871426" y="3742496"/>
                  <a:pt x="2867273" y="3740353"/>
                  <a:pt x="2867273" y="3745592"/>
                </a:cubicBezTo>
                <a:close/>
                <a:moveTo>
                  <a:pt x="3617071" y="3752431"/>
                </a:moveTo>
                <a:cubicBezTo>
                  <a:pt x="3602669" y="3757403"/>
                  <a:pt x="3590811" y="3768614"/>
                  <a:pt x="3590735" y="3777339"/>
                </a:cubicBezTo>
                <a:lnTo>
                  <a:pt x="3590582" y="3793217"/>
                </a:lnTo>
                <a:lnTo>
                  <a:pt x="3581724" y="3779206"/>
                </a:lnTo>
                <a:cubicBezTo>
                  <a:pt x="3576847" y="3771500"/>
                  <a:pt x="3569703" y="3768357"/>
                  <a:pt x="3565836" y="3772224"/>
                </a:cubicBezTo>
                <a:cubicBezTo>
                  <a:pt x="3561969" y="3776082"/>
                  <a:pt x="3562884" y="3783321"/>
                  <a:pt x="3567865" y="3788302"/>
                </a:cubicBezTo>
                <a:cubicBezTo>
                  <a:pt x="3578562" y="3798999"/>
                  <a:pt x="3619452" y="3790236"/>
                  <a:pt x="3619452" y="3777253"/>
                </a:cubicBezTo>
                <a:cubicBezTo>
                  <a:pt x="3619452" y="3772319"/>
                  <a:pt x="3614100" y="3771309"/>
                  <a:pt x="3607546" y="3775005"/>
                </a:cubicBezTo>
                <a:lnTo>
                  <a:pt x="3595640" y="3781720"/>
                </a:lnTo>
                <a:lnTo>
                  <a:pt x="3607946" y="3768500"/>
                </a:lnTo>
                <a:lnTo>
                  <a:pt x="3620243" y="3755279"/>
                </a:lnTo>
                <a:lnTo>
                  <a:pt x="3629225" y="3769481"/>
                </a:lnTo>
                <a:lnTo>
                  <a:pt x="3638207" y="3783692"/>
                </a:lnTo>
                <a:lnTo>
                  <a:pt x="3638502" y="3764642"/>
                </a:lnTo>
                <a:lnTo>
                  <a:pt x="3638798" y="3745592"/>
                </a:lnTo>
                <a:lnTo>
                  <a:pt x="3648027" y="3759880"/>
                </a:lnTo>
                <a:cubicBezTo>
                  <a:pt x="3653571" y="3768462"/>
                  <a:pt x="3657314" y="3769643"/>
                  <a:pt x="3657410" y="3762823"/>
                </a:cubicBezTo>
                <a:cubicBezTo>
                  <a:pt x="3657629" y="3745525"/>
                  <a:pt x="3645884" y="3742496"/>
                  <a:pt x="3617071" y="3752431"/>
                </a:cubicBezTo>
                <a:close/>
                <a:moveTo>
                  <a:pt x="1905286" y="3757498"/>
                </a:moveTo>
                <a:cubicBezTo>
                  <a:pt x="1905838" y="3769147"/>
                  <a:pt x="1932832" y="3813124"/>
                  <a:pt x="1933061" y="3802742"/>
                </a:cubicBezTo>
                <a:cubicBezTo>
                  <a:pt x="1933499" y="3782558"/>
                  <a:pt x="1921393" y="3750355"/>
                  <a:pt x="1913363" y="3750355"/>
                </a:cubicBezTo>
                <a:cubicBezTo>
                  <a:pt x="1908743" y="3750355"/>
                  <a:pt x="1905105" y="3753565"/>
                  <a:pt x="1905286" y="3757498"/>
                </a:cubicBezTo>
                <a:close/>
                <a:moveTo>
                  <a:pt x="3012767" y="3766014"/>
                </a:moveTo>
                <a:cubicBezTo>
                  <a:pt x="3006519" y="3768557"/>
                  <a:pt x="3003757" y="3776786"/>
                  <a:pt x="3006642" y="3784311"/>
                </a:cubicBezTo>
                <a:cubicBezTo>
                  <a:pt x="3014196" y="3803980"/>
                  <a:pt x="3024607" y="3801132"/>
                  <a:pt x="3026283" y="3778930"/>
                </a:cubicBezTo>
                <a:cubicBezTo>
                  <a:pt x="3027074" y="3768452"/>
                  <a:pt x="3026912" y="3760222"/>
                  <a:pt x="3025931" y="3760632"/>
                </a:cubicBezTo>
                <a:cubicBezTo>
                  <a:pt x="3024949" y="3761041"/>
                  <a:pt x="3019025" y="3763461"/>
                  <a:pt x="3012767" y="3766014"/>
                </a:cubicBezTo>
                <a:close/>
                <a:moveTo>
                  <a:pt x="3400377" y="3778930"/>
                </a:moveTo>
                <a:cubicBezTo>
                  <a:pt x="3405988" y="3789407"/>
                  <a:pt x="3412160" y="3797980"/>
                  <a:pt x="3414113" y="3797980"/>
                </a:cubicBezTo>
                <a:cubicBezTo>
                  <a:pt x="3416056" y="3797980"/>
                  <a:pt x="3415398" y="3789407"/>
                  <a:pt x="3412665" y="3778930"/>
                </a:cubicBezTo>
                <a:cubicBezTo>
                  <a:pt x="3409922" y="3768452"/>
                  <a:pt x="3403740" y="3759880"/>
                  <a:pt x="3398930" y="3759880"/>
                </a:cubicBezTo>
                <a:cubicBezTo>
                  <a:pt x="3394101" y="3759880"/>
                  <a:pt x="3394748" y="3768404"/>
                  <a:pt x="3400377" y="3778930"/>
                </a:cubicBezTo>
                <a:close/>
                <a:moveTo>
                  <a:pt x="2076402" y="3775291"/>
                </a:moveTo>
                <a:cubicBezTo>
                  <a:pt x="2076402" y="3780530"/>
                  <a:pt x="2082699" y="3793131"/>
                  <a:pt x="2090385" y="3803304"/>
                </a:cubicBezTo>
                <a:cubicBezTo>
                  <a:pt x="2098081" y="3813467"/>
                  <a:pt x="2104368" y="3817506"/>
                  <a:pt x="2104368" y="3812267"/>
                </a:cubicBezTo>
                <a:cubicBezTo>
                  <a:pt x="2104368" y="3807028"/>
                  <a:pt x="2098081" y="3794417"/>
                  <a:pt x="2090385" y="3784254"/>
                </a:cubicBezTo>
                <a:cubicBezTo>
                  <a:pt x="2082699" y="3774081"/>
                  <a:pt x="2076402" y="3770052"/>
                  <a:pt x="2076402" y="3775291"/>
                </a:cubicBezTo>
                <a:close/>
                <a:moveTo>
                  <a:pt x="2106921" y="3788026"/>
                </a:moveTo>
                <a:cubicBezTo>
                  <a:pt x="2113312" y="3798265"/>
                  <a:pt x="2119875" y="3805304"/>
                  <a:pt x="2121513" y="3803676"/>
                </a:cubicBezTo>
                <a:cubicBezTo>
                  <a:pt x="2127152" y="3798027"/>
                  <a:pt x="2112426" y="3769405"/>
                  <a:pt x="2103882" y="3769405"/>
                </a:cubicBezTo>
                <a:cubicBezTo>
                  <a:pt x="2099158" y="3769405"/>
                  <a:pt x="2100520" y="3777787"/>
                  <a:pt x="2106921" y="3788026"/>
                </a:cubicBezTo>
                <a:close/>
                <a:moveTo>
                  <a:pt x="2748201" y="3778463"/>
                </a:moveTo>
                <a:cubicBezTo>
                  <a:pt x="2739981" y="3791769"/>
                  <a:pt x="2750458" y="3807505"/>
                  <a:pt x="2767527" y="3807505"/>
                </a:cubicBezTo>
                <a:cubicBezTo>
                  <a:pt x="2785015" y="3807505"/>
                  <a:pt x="2785158" y="3794027"/>
                  <a:pt x="2767813" y="3779635"/>
                </a:cubicBezTo>
                <a:cubicBezTo>
                  <a:pt x="2758621" y="3772005"/>
                  <a:pt x="2752420" y="3771643"/>
                  <a:pt x="2748201" y="3778463"/>
                </a:cubicBezTo>
                <a:close/>
                <a:moveTo>
                  <a:pt x="3200495" y="3776548"/>
                </a:moveTo>
                <a:cubicBezTo>
                  <a:pt x="3200581" y="3780482"/>
                  <a:pt x="3204686" y="3790083"/>
                  <a:pt x="3209630" y="3797903"/>
                </a:cubicBezTo>
                <a:lnTo>
                  <a:pt x="3218612" y="3812105"/>
                </a:lnTo>
                <a:lnTo>
                  <a:pt x="3229604" y="3801113"/>
                </a:lnTo>
                <a:cubicBezTo>
                  <a:pt x="3235652" y="3795065"/>
                  <a:pt x="3237719" y="3785454"/>
                  <a:pt x="3234204" y="3779758"/>
                </a:cubicBezTo>
                <a:cubicBezTo>
                  <a:pt x="3226994" y="3768090"/>
                  <a:pt x="3200276" y="3765547"/>
                  <a:pt x="3200495" y="3776548"/>
                </a:cubicBezTo>
                <a:close/>
                <a:moveTo>
                  <a:pt x="3724227" y="3776548"/>
                </a:moveTo>
                <a:cubicBezTo>
                  <a:pt x="3724227" y="3781092"/>
                  <a:pt x="3730447" y="3793131"/>
                  <a:pt x="3738039" y="3803304"/>
                </a:cubicBezTo>
                <a:lnTo>
                  <a:pt x="3751859" y="3821792"/>
                </a:lnTo>
                <a:lnTo>
                  <a:pt x="3746421" y="3800208"/>
                </a:lnTo>
                <a:cubicBezTo>
                  <a:pt x="3741001" y="3778710"/>
                  <a:pt x="3724227" y="3760823"/>
                  <a:pt x="3724227" y="3776548"/>
                </a:cubicBezTo>
                <a:close/>
                <a:moveTo>
                  <a:pt x="1880626" y="3789283"/>
                </a:moveTo>
                <a:cubicBezTo>
                  <a:pt x="1872453" y="3802513"/>
                  <a:pt x="1890570" y="3821154"/>
                  <a:pt x="1903705" y="3813039"/>
                </a:cubicBezTo>
                <a:cubicBezTo>
                  <a:pt x="1914649" y="3806276"/>
                  <a:pt x="1907638" y="3778930"/>
                  <a:pt x="1894970" y="3778930"/>
                </a:cubicBezTo>
                <a:cubicBezTo>
                  <a:pt x="1890598" y="3778930"/>
                  <a:pt x="1884150" y="3783587"/>
                  <a:pt x="1880626" y="3789283"/>
                </a:cubicBezTo>
                <a:close/>
                <a:moveTo>
                  <a:pt x="2297697" y="3793198"/>
                </a:moveTo>
                <a:cubicBezTo>
                  <a:pt x="2280580" y="3800637"/>
                  <a:pt x="2263597" y="3806581"/>
                  <a:pt x="2259968" y="3806409"/>
                </a:cubicBezTo>
                <a:cubicBezTo>
                  <a:pt x="2256330" y="3806238"/>
                  <a:pt x="2250281" y="3813915"/>
                  <a:pt x="2246510" y="3823468"/>
                </a:cubicBezTo>
                <a:cubicBezTo>
                  <a:pt x="2242747" y="3833022"/>
                  <a:pt x="2239366" y="3835489"/>
                  <a:pt x="2238994" y="3828936"/>
                </a:cubicBezTo>
                <a:cubicBezTo>
                  <a:pt x="2238632" y="3822392"/>
                  <a:pt x="2231898" y="3817030"/>
                  <a:pt x="2224040" y="3817030"/>
                </a:cubicBezTo>
                <a:cubicBezTo>
                  <a:pt x="2207733" y="3817030"/>
                  <a:pt x="2205657" y="3834156"/>
                  <a:pt x="2219420" y="3855130"/>
                </a:cubicBezTo>
                <a:lnTo>
                  <a:pt x="2228802" y="3869417"/>
                </a:lnTo>
                <a:lnTo>
                  <a:pt x="2236042" y="3858263"/>
                </a:lnTo>
                <a:cubicBezTo>
                  <a:pt x="2240023" y="3852129"/>
                  <a:pt x="2255025" y="3844166"/>
                  <a:pt x="2269379" y="3840566"/>
                </a:cubicBezTo>
                <a:cubicBezTo>
                  <a:pt x="2283733" y="3836965"/>
                  <a:pt x="2295477" y="3829936"/>
                  <a:pt x="2295477" y="3824964"/>
                </a:cubicBezTo>
                <a:cubicBezTo>
                  <a:pt x="2295477" y="3819982"/>
                  <a:pt x="2291191" y="3818554"/>
                  <a:pt x="2285952" y="3821792"/>
                </a:cubicBezTo>
                <a:cubicBezTo>
                  <a:pt x="2280714" y="3825031"/>
                  <a:pt x="2276427" y="3823602"/>
                  <a:pt x="2276427" y="3818611"/>
                </a:cubicBezTo>
                <a:cubicBezTo>
                  <a:pt x="2276427" y="3813620"/>
                  <a:pt x="2282857" y="3807076"/>
                  <a:pt x="2290715" y="3804057"/>
                </a:cubicBezTo>
                <a:cubicBezTo>
                  <a:pt x="2299421" y="3800723"/>
                  <a:pt x="2305002" y="3804047"/>
                  <a:pt x="2305002" y="3812562"/>
                </a:cubicBezTo>
                <a:cubicBezTo>
                  <a:pt x="2305002" y="3820259"/>
                  <a:pt x="2309155" y="3826555"/>
                  <a:pt x="2314232" y="3826555"/>
                </a:cubicBezTo>
                <a:cubicBezTo>
                  <a:pt x="2319300" y="3826555"/>
                  <a:pt x="2320985" y="3820125"/>
                  <a:pt x="2317975" y="3812267"/>
                </a:cubicBezTo>
                <a:cubicBezTo>
                  <a:pt x="2314956" y="3804409"/>
                  <a:pt x="2316880" y="3797980"/>
                  <a:pt x="2322243" y="3797980"/>
                </a:cubicBezTo>
                <a:cubicBezTo>
                  <a:pt x="2327605" y="3797980"/>
                  <a:pt x="2334149" y="3803342"/>
                  <a:pt x="2336797" y="3809886"/>
                </a:cubicBezTo>
                <a:cubicBezTo>
                  <a:pt x="2339435" y="3816439"/>
                  <a:pt x="2341940" y="3812153"/>
                  <a:pt x="2342350" y="3800361"/>
                </a:cubicBezTo>
                <a:cubicBezTo>
                  <a:pt x="2343217" y="3775539"/>
                  <a:pt x="2339654" y="3774967"/>
                  <a:pt x="2297697" y="3793198"/>
                </a:cubicBezTo>
                <a:close/>
                <a:moveTo>
                  <a:pt x="3214640" y="3788455"/>
                </a:moveTo>
                <a:cubicBezTo>
                  <a:pt x="3217878" y="3793693"/>
                  <a:pt x="3222412" y="3797980"/>
                  <a:pt x="3224727" y="3797980"/>
                </a:cubicBezTo>
                <a:cubicBezTo>
                  <a:pt x="3227042" y="3797980"/>
                  <a:pt x="3228927" y="3793693"/>
                  <a:pt x="3228927" y="3788455"/>
                </a:cubicBezTo>
                <a:cubicBezTo>
                  <a:pt x="3228927" y="3783216"/>
                  <a:pt x="3224384" y="3778930"/>
                  <a:pt x="3218841" y="3778930"/>
                </a:cubicBezTo>
                <a:cubicBezTo>
                  <a:pt x="3213297" y="3778930"/>
                  <a:pt x="3211401" y="3783216"/>
                  <a:pt x="3214640" y="3788455"/>
                </a:cubicBezTo>
                <a:close/>
                <a:moveTo>
                  <a:pt x="3377927" y="3793322"/>
                </a:moveTo>
                <a:lnTo>
                  <a:pt x="3383451" y="3807724"/>
                </a:lnTo>
                <a:lnTo>
                  <a:pt x="3368097" y="3801828"/>
                </a:lnTo>
                <a:cubicBezTo>
                  <a:pt x="3358658" y="3798208"/>
                  <a:pt x="3352695" y="3800913"/>
                  <a:pt x="3352610" y="3808867"/>
                </a:cubicBezTo>
                <a:lnTo>
                  <a:pt x="3352457" y="3821792"/>
                </a:lnTo>
                <a:lnTo>
                  <a:pt x="3343227" y="3807505"/>
                </a:lnTo>
                <a:lnTo>
                  <a:pt x="3333998" y="3793217"/>
                </a:lnTo>
                <a:lnTo>
                  <a:pt x="3333845" y="3808295"/>
                </a:lnTo>
                <a:cubicBezTo>
                  <a:pt x="3333617" y="3832251"/>
                  <a:pt x="3342418" y="3835022"/>
                  <a:pt x="3371898" y="3820316"/>
                </a:cubicBezTo>
                <a:cubicBezTo>
                  <a:pt x="3389414" y="3811581"/>
                  <a:pt x="3397501" y="3801552"/>
                  <a:pt x="3394120" y="3792760"/>
                </a:cubicBezTo>
                <a:cubicBezTo>
                  <a:pt x="3391205" y="3785149"/>
                  <a:pt x="3385119" y="3778930"/>
                  <a:pt x="3380604" y="3778930"/>
                </a:cubicBezTo>
                <a:cubicBezTo>
                  <a:pt x="3376098" y="3778930"/>
                  <a:pt x="3374889" y="3785407"/>
                  <a:pt x="3377927" y="3793322"/>
                </a:cubicBezTo>
                <a:close/>
                <a:moveTo>
                  <a:pt x="1885902" y="3797980"/>
                </a:moveTo>
                <a:cubicBezTo>
                  <a:pt x="1885902" y="3803218"/>
                  <a:pt x="1890446" y="3807505"/>
                  <a:pt x="1895989" y="3807505"/>
                </a:cubicBezTo>
                <a:cubicBezTo>
                  <a:pt x="1901533" y="3807505"/>
                  <a:pt x="1903429" y="3803218"/>
                  <a:pt x="1900190" y="3797980"/>
                </a:cubicBezTo>
                <a:cubicBezTo>
                  <a:pt x="1896951" y="3792741"/>
                  <a:pt x="1892418" y="3788455"/>
                  <a:pt x="1890103" y="3788455"/>
                </a:cubicBezTo>
                <a:cubicBezTo>
                  <a:pt x="1887788" y="3788455"/>
                  <a:pt x="1885902" y="3792741"/>
                  <a:pt x="1885902" y="3797980"/>
                </a:cubicBezTo>
                <a:close/>
                <a:moveTo>
                  <a:pt x="2019252" y="3796636"/>
                </a:moveTo>
                <a:cubicBezTo>
                  <a:pt x="2019252" y="3812886"/>
                  <a:pt x="2030530" y="3836080"/>
                  <a:pt x="2038426" y="3836080"/>
                </a:cubicBezTo>
                <a:cubicBezTo>
                  <a:pt x="2047999" y="3836080"/>
                  <a:pt x="2038931" y="3799494"/>
                  <a:pt x="2027625" y="3792503"/>
                </a:cubicBezTo>
                <a:cubicBezTo>
                  <a:pt x="2023024" y="3789664"/>
                  <a:pt x="2019252" y="3791522"/>
                  <a:pt x="2019252" y="3796636"/>
                </a:cubicBezTo>
                <a:close/>
                <a:moveTo>
                  <a:pt x="2629338" y="3793217"/>
                </a:moveTo>
                <a:cubicBezTo>
                  <a:pt x="2629005" y="3809867"/>
                  <a:pt x="2645826" y="3829898"/>
                  <a:pt x="2662161" y="3832298"/>
                </a:cubicBezTo>
                <a:cubicBezTo>
                  <a:pt x="2672982" y="3833879"/>
                  <a:pt x="2676154" y="3829917"/>
                  <a:pt x="2672239" y="3819706"/>
                </a:cubicBezTo>
                <a:lnTo>
                  <a:pt x="2666514" y="3804809"/>
                </a:lnTo>
                <a:lnTo>
                  <a:pt x="2681240" y="3817030"/>
                </a:lnTo>
                <a:lnTo>
                  <a:pt x="2695966" y="3829250"/>
                </a:lnTo>
                <a:lnTo>
                  <a:pt x="2690203" y="3811229"/>
                </a:lnTo>
                <a:lnTo>
                  <a:pt x="2684450" y="3793217"/>
                </a:lnTo>
                <a:lnTo>
                  <a:pt x="2699509" y="3811705"/>
                </a:lnTo>
                <a:cubicBezTo>
                  <a:pt x="2714759" y="3830422"/>
                  <a:pt x="2720464" y="3821992"/>
                  <a:pt x="2706948" y="3800723"/>
                </a:cubicBezTo>
                <a:cubicBezTo>
                  <a:pt x="2696794" y="3784740"/>
                  <a:pt x="2657504" y="3796589"/>
                  <a:pt x="2657094" y="3815763"/>
                </a:cubicBezTo>
                <a:cubicBezTo>
                  <a:pt x="2656856" y="3826526"/>
                  <a:pt x="2652560" y="3823983"/>
                  <a:pt x="2643140" y="3807505"/>
                </a:cubicBezTo>
                <a:cubicBezTo>
                  <a:pt x="2635653" y="3794408"/>
                  <a:pt x="2629443" y="3787978"/>
                  <a:pt x="2629338" y="3793217"/>
                </a:cubicBezTo>
                <a:close/>
                <a:moveTo>
                  <a:pt x="2949912" y="3802133"/>
                </a:moveTo>
                <a:cubicBezTo>
                  <a:pt x="2940377" y="3811667"/>
                  <a:pt x="2933214" y="3812781"/>
                  <a:pt x="2926251" y="3805819"/>
                </a:cubicBezTo>
                <a:cubicBezTo>
                  <a:pt x="2907459" y="3787026"/>
                  <a:pt x="2896438" y="3801933"/>
                  <a:pt x="2910926" y="3826555"/>
                </a:cubicBezTo>
                <a:lnTo>
                  <a:pt x="2924918" y="3850367"/>
                </a:lnTo>
                <a:lnTo>
                  <a:pt x="2919575" y="3826555"/>
                </a:lnTo>
                <a:lnTo>
                  <a:pt x="2914221" y="3802742"/>
                </a:lnTo>
                <a:lnTo>
                  <a:pt x="2925804" y="3818678"/>
                </a:lnTo>
                <a:lnTo>
                  <a:pt x="2937386" y="3834613"/>
                </a:lnTo>
                <a:lnTo>
                  <a:pt x="2950588" y="3818678"/>
                </a:lnTo>
                <a:lnTo>
                  <a:pt x="2963780" y="3802742"/>
                </a:lnTo>
                <a:lnTo>
                  <a:pt x="2958541" y="3819411"/>
                </a:lnTo>
                <a:cubicBezTo>
                  <a:pt x="2955655" y="3828574"/>
                  <a:pt x="2957455" y="3836080"/>
                  <a:pt x="2962523" y="3836080"/>
                </a:cubicBezTo>
                <a:cubicBezTo>
                  <a:pt x="2967600" y="3836080"/>
                  <a:pt x="2971752" y="3825364"/>
                  <a:pt x="2971752" y="3812267"/>
                </a:cubicBezTo>
                <a:cubicBezTo>
                  <a:pt x="2971752" y="3784769"/>
                  <a:pt x="2968695" y="3783349"/>
                  <a:pt x="2949912" y="3802133"/>
                </a:cubicBezTo>
                <a:close/>
                <a:moveTo>
                  <a:pt x="3518116" y="3805933"/>
                </a:moveTo>
                <a:lnTo>
                  <a:pt x="3512039" y="3828164"/>
                </a:lnTo>
                <a:lnTo>
                  <a:pt x="3504229" y="3815534"/>
                </a:lnTo>
                <a:lnTo>
                  <a:pt x="3496418" y="3802904"/>
                </a:lnTo>
                <a:lnTo>
                  <a:pt x="3484598" y="3814725"/>
                </a:lnTo>
                <a:lnTo>
                  <a:pt x="3472768" y="3826555"/>
                </a:lnTo>
                <a:lnTo>
                  <a:pt x="3484760" y="3838461"/>
                </a:lnTo>
                <a:lnTo>
                  <a:pt x="3496752" y="3850367"/>
                </a:lnTo>
                <a:lnTo>
                  <a:pt x="3490027" y="3831317"/>
                </a:lnTo>
                <a:lnTo>
                  <a:pt x="3483302" y="3812267"/>
                </a:lnTo>
                <a:lnTo>
                  <a:pt x="3496132" y="3824173"/>
                </a:lnTo>
                <a:cubicBezTo>
                  <a:pt x="3513992" y="3840747"/>
                  <a:pt x="3524174" y="3839032"/>
                  <a:pt x="3524345" y="3819411"/>
                </a:cubicBezTo>
                <a:lnTo>
                  <a:pt x="3524498" y="3802742"/>
                </a:lnTo>
                <a:lnTo>
                  <a:pt x="3533727" y="3817030"/>
                </a:lnTo>
                <a:cubicBezTo>
                  <a:pt x="3538804" y="3824888"/>
                  <a:pt x="3542957" y="3827031"/>
                  <a:pt x="3542957" y="3821792"/>
                </a:cubicBezTo>
                <a:cubicBezTo>
                  <a:pt x="3542957" y="3816553"/>
                  <a:pt x="3538738" y="3805838"/>
                  <a:pt x="3533585" y="3797980"/>
                </a:cubicBezTo>
                <a:lnTo>
                  <a:pt x="3524202" y="3783692"/>
                </a:lnTo>
                <a:lnTo>
                  <a:pt x="3518116" y="3805933"/>
                </a:lnTo>
                <a:close/>
                <a:moveTo>
                  <a:pt x="3136526" y="3816687"/>
                </a:moveTo>
                <a:lnTo>
                  <a:pt x="3131630" y="3835394"/>
                </a:lnTo>
                <a:lnTo>
                  <a:pt x="3117685" y="3821449"/>
                </a:lnTo>
                <a:cubicBezTo>
                  <a:pt x="3101931" y="3805695"/>
                  <a:pt x="3095730" y="3804676"/>
                  <a:pt x="3079271" y="3815134"/>
                </a:cubicBezTo>
                <a:cubicBezTo>
                  <a:pt x="3066526" y="3823230"/>
                  <a:pt x="3073413" y="3864655"/>
                  <a:pt x="3087500" y="3864655"/>
                </a:cubicBezTo>
                <a:cubicBezTo>
                  <a:pt x="3092329" y="3864655"/>
                  <a:pt x="3091682" y="3856130"/>
                  <a:pt x="3086052" y="3845605"/>
                </a:cubicBezTo>
                <a:cubicBezTo>
                  <a:pt x="3073489" y="3822126"/>
                  <a:pt x="3084014" y="3820525"/>
                  <a:pt x="3101692" y="3843223"/>
                </a:cubicBezTo>
                <a:lnTo>
                  <a:pt x="3114675" y="3859892"/>
                </a:lnTo>
                <a:lnTo>
                  <a:pt x="3108484" y="3840842"/>
                </a:lnTo>
                <a:lnTo>
                  <a:pt x="3102302" y="3821792"/>
                </a:lnTo>
                <a:lnTo>
                  <a:pt x="3114389" y="3832955"/>
                </a:lnTo>
                <a:cubicBezTo>
                  <a:pt x="3128686" y="3846157"/>
                  <a:pt x="3155423" y="3838623"/>
                  <a:pt x="3146346" y="3823935"/>
                </a:cubicBezTo>
                <a:cubicBezTo>
                  <a:pt x="3142459" y="3817639"/>
                  <a:pt x="3145908" y="3816029"/>
                  <a:pt x="3155442" y="3819687"/>
                </a:cubicBezTo>
                <a:lnTo>
                  <a:pt x="3170806" y="3825583"/>
                </a:lnTo>
                <a:lnTo>
                  <a:pt x="3165510" y="3811781"/>
                </a:lnTo>
                <a:cubicBezTo>
                  <a:pt x="3157947" y="3792083"/>
                  <a:pt x="3142269" y="3794732"/>
                  <a:pt x="3136526" y="3816687"/>
                </a:cubicBezTo>
                <a:close/>
                <a:moveTo>
                  <a:pt x="3670402" y="3811810"/>
                </a:moveTo>
                <a:cubicBezTo>
                  <a:pt x="3655800" y="3827688"/>
                  <a:pt x="3669221" y="3847843"/>
                  <a:pt x="3689271" y="3840147"/>
                </a:cubicBezTo>
                <a:cubicBezTo>
                  <a:pt x="3708216" y="3832879"/>
                  <a:pt x="3709521" y="3822916"/>
                  <a:pt x="3693271" y="3809629"/>
                </a:cubicBezTo>
                <a:cubicBezTo>
                  <a:pt x="3685013" y="3802876"/>
                  <a:pt x="3678003" y="3803542"/>
                  <a:pt x="3670402" y="3811810"/>
                </a:cubicBezTo>
                <a:close/>
                <a:moveTo>
                  <a:pt x="1547765" y="3855130"/>
                </a:moveTo>
                <a:cubicBezTo>
                  <a:pt x="1561043" y="3881323"/>
                  <a:pt x="1574044" y="3902755"/>
                  <a:pt x="1576664" y="3902755"/>
                </a:cubicBezTo>
                <a:cubicBezTo>
                  <a:pt x="1579283" y="3902755"/>
                  <a:pt x="1570568" y="3881323"/>
                  <a:pt x="1557290" y="3855130"/>
                </a:cubicBezTo>
                <a:cubicBezTo>
                  <a:pt x="1544012" y="3828936"/>
                  <a:pt x="1531010" y="3807505"/>
                  <a:pt x="1528391" y="3807505"/>
                </a:cubicBezTo>
                <a:cubicBezTo>
                  <a:pt x="1525772" y="3807505"/>
                  <a:pt x="1534487" y="3828936"/>
                  <a:pt x="1547765" y="3855130"/>
                </a:cubicBezTo>
                <a:close/>
                <a:moveTo>
                  <a:pt x="2258130" y="3822583"/>
                </a:moveTo>
                <a:cubicBezTo>
                  <a:pt x="2258587" y="3833679"/>
                  <a:pt x="2260845" y="3835937"/>
                  <a:pt x="2263883" y="3828345"/>
                </a:cubicBezTo>
                <a:cubicBezTo>
                  <a:pt x="2266636" y="3821468"/>
                  <a:pt x="2266293" y="3813248"/>
                  <a:pt x="2263131" y="3810086"/>
                </a:cubicBezTo>
                <a:cubicBezTo>
                  <a:pt x="2259968" y="3806924"/>
                  <a:pt x="2257720" y="3812543"/>
                  <a:pt x="2258130" y="3822583"/>
                </a:cubicBezTo>
                <a:close/>
                <a:moveTo>
                  <a:pt x="2558825" y="3828936"/>
                </a:moveTo>
                <a:cubicBezTo>
                  <a:pt x="2562149" y="3845014"/>
                  <a:pt x="2560168" y="3855130"/>
                  <a:pt x="2553681" y="3855130"/>
                </a:cubicBezTo>
                <a:cubicBezTo>
                  <a:pt x="2547880" y="3855130"/>
                  <a:pt x="2543127" y="3851339"/>
                  <a:pt x="2543127" y="3846719"/>
                </a:cubicBezTo>
                <a:cubicBezTo>
                  <a:pt x="2543127" y="3842090"/>
                  <a:pt x="2534555" y="3836060"/>
                  <a:pt x="2524077" y="3833317"/>
                </a:cubicBezTo>
                <a:cubicBezTo>
                  <a:pt x="2504704" y="3828250"/>
                  <a:pt x="2499255" y="3841109"/>
                  <a:pt x="2512314" y="3861064"/>
                </a:cubicBezTo>
                <a:cubicBezTo>
                  <a:pt x="2522687" y="3876904"/>
                  <a:pt x="2583694" y="3865778"/>
                  <a:pt x="2577332" y="3849205"/>
                </a:cubicBezTo>
                <a:cubicBezTo>
                  <a:pt x="2574569" y="3841985"/>
                  <a:pt x="2576455" y="3836080"/>
                  <a:pt x="2581523" y="3836080"/>
                </a:cubicBezTo>
                <a:cubicBezTo>
                  <a:pt x="2586600" y="3836080"/>
                  <a:pt x="2590752" y="3840366"/>
                  <a:pt x="2590752" y="3845605"/>
                </a:cubicBezTo>
                <a:cubicBezTo>
                  <a:pt x="2590752" y="3850843"/>
                  <a:pt x="2595077" y="3855130"/>
                  <a:pt x="2600354" y="3855130"/>
                </a:cubicBezTo>
                <a:cubicBezTo>
                  <a:pt x="2606031" y="3855130"/>
                  <a:pt x="2605068" y="3847291"/>
                  <a:pt x="2598001" y="3835965"/>
                </a:cubicBezTo>
                <a:cubicBezTo>
                  <a:pt x="2591419" y="3825431"/>
                  <a:pt x="2580942" y="3818754"/>
                  <a:pt x="2574722" y="3821145"/>
                </a:cubicBezTo>
                <a:cubicBezTo>
                  <a:pt x="2568502" y="3823535"/>
                  <a:pt x="2561158" y="3820363"/>
                  <a:pt x="2558406" y="3814115"/>
                </a:cubicBezTo>
                <a:cubicBezTo>
                  <a:pt x="2555662" y="3807857"/>
                  <a:pt x="2555843" y="3814534"/>
                  <a:pt x="2558825" y="3828936"/>
                </a:cubicBezTo>
                <a:close/>
                <a:moveTo>
                  <a:pt x="3315138" y="3817030"/>
                </a:moveTo>
                <a:cubicBezTo>
                  <a:pt x="3314910" y="3834041"/>
                  <a:pt x="3330759" y="3861245"/>
                  <a:pt x="3337170" y="3854844"/>
                </a:cubicBezTo>
                <a:cubicBezTo>
                  <a:pt x="3339646" y="3852367"/>
                  <a:pt x="3335741" y="3839632"/>
                  <a:pt x="3328502" y="3826535"/>
                </a:cubicBezTo>
                <a:cubicBezTo>
                  <a:pt x="3320863" y="3812743"/>
                  <a:pt x="3315243" y="3808743"/>
                  <a:pt x="3315138" y="3817030"/>
                </a:cubicBezTo>
                <a:close/>
                <a:moveTo>
                  <a:pt x="3848052" y="3821230"/>
                </a:moveTo>
                <a:cubicBezTo>
                  <a:pt x="3848052" y="3828783"/>
                  <a:pt x="3851939" y="3837356"/>
                  <a:pt x="3856692" y="3840290"/>
                </a:cubicBezTo>
                <a:cubicBezTo>
                  <a:pt x="3861435" y="3843233"/>
                  <a:pt x="3863083" y="3837051"/>
                  <a:pt x="3860340" y="3826564"/>
                </a:cubicBezTo>
                <a:cubicBezTo>
                  <a:pt x="3854520" y="3804323"/>
                  <a:pt x="3848052" y="3801513"/>
                  <a:pt x="3848052" y="3821230"/>
                </a:cubicBezTo>
                <a:close/>
                <a:moveTo>
                  <a:pt x="2000202" y="3825992"/>
                </a:moveTo>
                <a:cubicBezTo>
                  <a:pt x="2000202" y="3830926"/>
                  <a:pt x="2004489" y="3837604"/>
                  <a:pt x="2009727" y="3840842"/>
                </a:cubicBezTo>
                <a:cubicBezTo>
                  <a:pt x="2014966" y="3844081"/>
                  <a:pt x="2019252" y="3840042"/>
                  <a:pt x="2019252" y="3831879"/>
                </a:cubicBezTo>
                <a:cubicBezTo>
                  <a:pt x="2019252" y="3823716"/>
                  <a:pt x="2014966" y="3817030"/>
                  <a:pt x="2009727" y="3817030"/>
                </a:cubicBezTo>
                <a:cubicBezTo>
                  <a:pt x="2004489" y="3817030"/>
                  <a:pt x="2000202" y="3821059"/>
                  <a:pt x="2000202" y="3825992"/>
                </a:cubicBezTo>
                <a:close/>
                <a:moveTo>
                  <a:pt x="3277372" y="3821792"/>
                </a:moveTo>
                <a:cubicBezTo>
                  <a:pt x="3278362" y="3839832"/>
                  <a:pt x="3294231" y="3870217"/>
                  <a:pt x="3294783" y="3855130"/>
                </a:cubicBezTo>
                <a:cubicBezTo>
                  <a:pt x="3295079" y="3847271"/>
                  <a:pt x="3291154" y="3834413"/>
                  <a:pt x="3286077" y="3826555"/>
                </a:cubicBezTo>
                <a:cubicBezTo>
                  <a:pt x="3281001" y="3818696"/>
                  <a:pt x="3277076" y="3816553"/>
                  <a:pt x="3277372" y="3821792"/>
                </a:cubicBezTo>
                <a:close/>
                <a:moveTo>
                  <a:pt x="3630883" y="3828459"/>
                </a:moveTo>
                <a:cubicBezTo>
                  <a:pt x="3617367" y="3841976"/>
                  <a:pt x="3615347" y="3877847"/>
                  <a:pt x="3628558" y="3869674"/>
                </a:cubicBezTo>
                <a:cubicBezTo>
                  <a:pt x="3633568" y="3866579"/>
                  <a:pt x="3634912" y="3856682"/>
                  <a:pt x="3631540" y="3847681"/>
                </a:cubicBezTo>
                <a:lnTo>
                  <a:pt x="3625415" y="3831317"/>
                </a:lnTo>
                <a:lnTo>
                  <a:pt x="3640731" y="3843766"/>
                </a:lnTo>
                <a:lnTo>
                  <a:pt x="3656057" y="3856215"/>
                </a:lnTo>
                <a:lnTo>
                  <a:pt x="3650933" y="3836623"/>
                </a:lnTo>
                <a:cubicBezTo>
                  <a:pt x="3644903" y="3813591"/>
                  <a:pt x="3645503" y="3813839"/>
                  <a:pt x="3630883" y="3828459"/>
                </a:cubicBezTo>
                <a:close/>
                <a:moveTo>
                  <a:pt x="1978362" y="3845500"/>
                </a:moveTo>
                <a:cubicBezTo>
                  <a:pt x="1981086" y="3855920"/>
                  <a:pt x="1986934" y="3862207"/>
                  <a:pt x="1991344" y="3859483"/>
                </a:cubicBezTo>
                <a:cubicBezTo>
                  <a:pt x="2000717" y="3853682"/>
                  <a:pt x="1992220" y="3826555"/>
                  <a:pt x="1981029" y="3826555"/>
                </a:cubicBezTo>
                <a:cubicBezTo>
                  <a:pt x="1976838" y="3826555"/>
                  <a:pt x="1975637" y="3835079"/>
                  <a:pt x="1978362" y="3845500"/>
                </a:cubicBezTo>
                <a:close/>
                <a:moveTo>
                  <a:pt x="1935909" y="3850015"/>
                </a:moveTo>
                <a:cubicBezTo>
                  <a:pt x="1913525" y="3860073"/>
                  <a:pt x="1907772" y="3878437"/>
                  <a:pt x="1923898" y="3888400"/>
                </a:cubicBezTo>
                <a:cubicBezTo>
                  <a:pt x="1929289" y="3891734"/>
                  <a:pt x="1930889" y="3887915"/>
                  <a:pt x="1927641" y="3879437"/>
                </a:cubicBezTo>
                <a:cubicBezTo>
                  <a:pt x="1924517" y="3871303"/>
                  <a:pt x="1926355" y="3864655"/>
                  <a:pt x="1931718" y="3864655"/>
                </a:cubicBezTo>
                <a:cubicBezTo>
                  <a:pt x="1937080" y="3864655"/>
                  <a:pt x="1943624" y="3870017"/>
                  <a:pt x="1946272" y="3876561"/>
                </a:cubicBezTo>
                <a:cubicBezTo>
                  <a:pt x="1948910" y="3883114"/>
                  <a:pt x="1951482" y="3879895"/>
                  <a:pt x="1951968" y="3869417"/>
                </a:cubicBezTo>
                <a:lnTo>
                  <a:pt x="1952873" y="3850367"/>
                </a:lnTo>
                <a:lnTo>
                  <a:pt x="1962102" y="3864655"/>
                </a:lnTo>
                <a:cubicBezTo>
                  <a:pt x="1967179" y="3872513"/>
                  <a:pt x="1971332" y="3874656"/>
                  <a:pt x="1971332" y="3869417"/>
                </a:cubicBezTo>
                <a:cubicBezTo>
                  <a:pt x="1971332" y="3848014"/>
                  <a:pt x="1957369" y="3840366"/>
                  <a:pt x="1935909" y="3850015"/>
                </a:cubicBezTo>
                <a:close/>
                <a:moveTo>
                  <a:pt x="3234100" y="3848891"/>
                </a:moveTo>
                <a:lnTo>
                  <a:pt x="3216583" y="3861692"/>
                </a:lnTo>
                <a:lnTo>
                  <a:pt x="3237043" y="3867045"/>
                </a:lnTo>
                <a:cubicBezTo>
                  <a:pt x="3248292" y="3869989"/>
                  <a:pt x="3257502" y="3868255"/>
                  <a:pt x="3257502" y="3863197"/>
                </a:cubicBezTo>
                <a:cubicBezTo>
                  <a:pt x="3257502" y="3858139"/>
                  <a:pt x="3261741" y="3856625"/>
                  <a:pt x="3266923" y="3859825"/>
                </a:cubicBezTo>
                <a:cubicBezTo>
                  <a:pt x="3272314" y="3863159"/>
                  <a:pt x="3273914" y="3859340"/>
                  <a:pt x="3270666" y="3850862"/>
                </a:cubicBezTo>
                <a:cubicBezTo>
                  <a:pt x="3263713" y="3832746"/>
                  <a:pt x="3256693" y="3832365"/>
                  <a:pt x="3234100" y="3848891"/>
                </a:cubicBezTo>
                <a:close/>
                <a:moveTo>
                  <a:pt x="3759946" y="3856768"/>
                </a:moveTo>
                <a:cubicBezTo>
                  <a:pt x="3739229" y="3866950"/>
                  <a:pt x="3724170" y="3881304"/>
                  <a:pt x="3724085" y="3890925"/>
                </a:cubicBezTo>
                <a:lnTo>
                  <a:pt x="3723932" y="3907517"/>
                </a:lnTo>
                <a:lnTo>
                  <a:pt x="3716179" y="3895287"/>
                </a:lnTo>
                <a:cubicBezTo>
                  <a:pt x="3708187" y="3882695"/>
                  <a:pt x="3676602" y="3889019"/>
                  <a:pt x="3676602" y="3903212"/>
                </a:cubicBezTo>
                <a:cubicBezTo>
                  <a:pt x="3676602" y="3930720"/>
                  <a:pt x="3742792" y="3914146"/>
                  <a:pt x="3744030" y="3886324"/>
                </a:cubicBezTo>
                <a:cubicBezTo>
                  <a:pt x="3744478" y="3876351"/>
                  <a:pt x="3746754" y="3874294"/>
                  <a:pt x="3749583" y="3881323"/>
                </a:cubicBezTo>
                <a:cubicBezTo>
                  <a:pt x="3752231" y="3887876"/>
                  <a:pt x="3758184" y="3893230"/>
                  <a:pt x="3762823" y="3893230"/>
                </a:cubicBezTo>
                <a:cubicBezTo>
                  <a:pt x="3767461" y="3893230"/>
                  <a:pt x="3768785" y="3886800"/>
                  <a:pt x="3765775" y="3878942"/>
                </a:cubicBezTo>
                <a:cubicBezTo>
                  <a:pt x="3762756" y="3871084"/>
                  <a:pt x="3764680" y="3864655"/>
                  <a:pt x="3770043" y="3864655"/>
                </a:cubicBezTo>
                <a:cubicBezTo>
                  <a:pt x="3775405" y="3864655"/>
                  <a:pt x="3781949" y="3870017"/>
                  <a:pt x="3784597" y="3876561"/>
                </a:cubicBezTo>
                <a:cubicBezTo>
                  <a:pt x="3787235" y="3883114"/>
                  <a:pt x="3789807" y="3879895"/>
                  <a:pt x="3790293" y="3869417"/>
                </a:cubicBezTo>
                <a:lnTo>
                  <a:pt x="3791198" y="3850367"/>
                </a:lnTo>
                <a:lnTo>
                  <a:pt x="3800056" y="3864378"/>
                </a:lnTo>
                <a:cubicBezTo>
                  <a:pt x="3804933" y="3872084"/>
                  <a:pt x="3811248" y="3876056"/>
                  <a:pt x="3814096" y="3873208"/>
                </a:cubicBezTo>
                <a:cubicBezTo>
                  <a:pt x="3816953" y="3870360"/>
                  <a:pt x="3813962" y="3861540"/>
                  <a:pt x="3807476" y="3853615"/>
                </a:cubicBezTo>
                <a:lnTo>
                  <a:pt x="3795665" y="3839213"/>
                </a:lnTo>
                <a:lnTo>
                  <a:pt x="3759946" y="3856768"/>
                </a:lnTo>
                <a:close/>
                <a:moveTo>
                  <a:pt x="2120198" y="3852615"/>
                </a:moveTo>
                <a:cubicBezTo>
                  <a:pt x="2117789" y="3855025"/>
                  <a:pt x="2118065" y="3864074"/>
                  <a:pt x="2120818" y="3872732"/>
                </a:cubicBezTo>
                <a:cubicBezTo>
                  <a:pt x="2123837" y="3882209"/>
                  <a:pt x="2122627" y="3884524"/>
                  <a:pt x="2117779" y="3878542"/>
                </a:cubicBezTo>
                <a:cubicBezTo>
                  <a:pt x="2113360" y="3873075"/>
                  <a:pt x="2097948" y="3867769"/>
                  <a:pt x="2083546" y="3866741"/>
                </a:cubicBezTo>
                <a:lnTo>
                  <a:pt x="2057352" y="3864864"/>
                </a:lnTo>
                <a:lnTo>
                  <a:pt x="2057352" y="3882228"/>
                </a:lnTo>
                <a:cubicBezTo>
                  <a:pt x="2057352" y="3891772"/>
                  <a:pt x="2059867" y="3902097"/>
                  <a:pt x="2062944" y="3905164"/>
                </a:cubicBezTo>
                <a:cubicBezTo>
                  <a:pt x="2073278" y="3915499"/>
                  <a:pt x="2152602" y="3880009"/>
                  <a:pt x="2152745" y="3864978"/>
                </a:cubicBezTo>
                <a:lnTo>
                  <a:pt x="2152898" y="3850367"/>
                </a:lnTo>
                <a:lnTo>
                  <a:pt x="2162994" y="3864655"/>
                </a:lnTo>
                <a:lnTo>
                  <a:pt x="2173100" y="3878942"/>
                </a:lnTo>
                <a:lnTo>
                  <a:pt x="2169205" y="3864655"/>
                </a:lnTo>
                <a:cubicBezTo>
                  <a:pt x="2165595" y="3851396"/>
                  <a:pt x="2130123" y="3842680"/>
                  <a:pt x="2120198" y="3852615"/>
                </a:cubicBezTo>
                <a:close/>
                <a:moveTo>
                  <a:pt x="2769346" y="3852425"/>
                </a:moveTo>
                <a:cubicBezTo>
                  <a:pt x="2754944" y="3854606"/>
                  <a:pt x="2743152" y="3860654"/>
                  <a:pt x="2743152" y="3865845"/>
                </a:cubicBezTo>
                <a:cubicBezTo>
                  <a:pt x="2743152" y="3871046"/>
                  <a:pt x="2747439" y="3872656"/>
                  <a:pt x="2752677" y="3869417"/>
                </a:cubicBezTo>
                <a:cubicBezTo>
                  <a:pt x="2757916" y="3866179"/>
                  <a:pt x="2762202" y="3868074"/>
                  <a:pt x="2762202" y="3873617"/>
                </a:cubicBezTo>
                <a:cubicBezTo>
                  <a:pt x="2762202" y="3879161"/>
                  <a:pt x="2766746" y="3883705"/>
                  <a:pt x="2772289" y="3883705"/>
                </a:cubicBezTo>
                <a:cubicBezTo>
                  <a:pt x="2777833" y="3883705"/>
                  <a:pt x="2779157" y="3878351"/>
                  <a:pt x="2775223" y="3871798"/>
                </a:cubicBezTo>
                <a:lnTo>
                  <a:pt x="2768070" y="3859892"/>
                </a:lnTo>
                <a:lnTo>
                  <a:pt x="2782681" y="3871713"/>
                </a:lnTo>
                <a:cubicBezTo>
                  <a:pt x="2790720" y="3878218"/>
                  <a:pt x="2800112" y="3880723"/>
                  <a:pt x="2803560" y="3877275"/>
                </a:cubicBezTo>
                <a:cubicBezTo>
                  <a:pt x="2812161" y="3868665"/>
                  <a:pt x="2811485" y="3845271"/>
                  <a:pt x="2802684" y="3847033"/>
                </a:cubicBezTo>
                <a:cubicBezTo>
                  <a:pt x="2798750" y="3847814"/>
                  <a:pt x="2783748" y="3850243"/>
                  <a:pt x="2769346" y="3852425"/>
                </a:cubicBezTo>
                <a:close/>
                <a:moveTo>
                  <a:pt x="2990802" y="3853310"/>
                </a:moveTo>
                <a:cubicBezTo>
                  <a:pt x="2990802" y="3869931"/>
                  <a:pt x="3017092" y="3895763"/>
                  <a:pt x="3027483" y="3889343"/>
                </a:cubicBezTo>
                <a:lnTo>
                  <a:pt x="3038475" y="3882552"/>
                </a:lnTo>
                <a:lnTo>
                  <a:pt x="3028598" y="3864074"/>
                </a:lnTo>
                <a:cubicBezTo>
                  <a:pt x="3018939" y="3846033"/>
                  <a:pt x="2990802" y="3838013"/>
                  <a:pt x="2990802" y="3853310"/>
                </a:cubicBezTo>
                <a:close/>
                <a:moveTo>
                  <a:pt x="3405188" y="3855053"/>
                </a:moveTo>
                <a:cubicBezTo>
                  <a:pt x="3401978" y="3860254"/>
                  <a:pt x="3403730" y="3872036"/>
                  <a:pt x="3409093" y="3881247"/>
                </a:cubicBezTo>
                <a:lnTo>
                  <a:pt x="3418846" y="3897992"/>
                </a:lnTo>
                <a:lnTo>
                  <a:pt x="3419285" y="3878942"/>
                </a:lnTo>
                <a:lnTo>
                  <a:pt x="3419723" y="3859892"/>
                </a:lnTo>
                <a:lnTo>
                  <a:pt x="3428952" y="3874180"/>
                </a:lnTo>
                <a:cubicBezTo>
                  <a:pt x="3439402" y="3890343"/>
                  <a:pt x="3441364" y="3883257"/>
                  <a:pt x="3432696" y="3860673"/>
                </a:cubicBezTo>
                <a:cubicBezTo>
                  <a:pt x="3426133" y="3843576"/>
                  <a:pt x="3413836" y="3841061"/>
                  <a:pt x="3405188" y="3855053"/>
                </a:cubicBezTo>
                <a:close/>
                <a:moveTo>
                  <a:pt x="3586115" y="3855130"/>
                </a:moveTo>
                <a:cubicBezTo>
                  <a:pt x="3579686" y="3865531"/>
                  <a:pt x="3587849" y="3883705"/>
                  <a:pt x="3598936" y="3883705"/>
                </a:cubicBezTo>
                <a:cubicBezTo>
                  <a:pt x="3602755" y="3883705"/>
                  <a:pt x="3606517" y="3875132"/>
                  <a:pt x="3607308" y="3864655"/>
                </a:cubicBezTo>
                <a:cubicBezTo>
                  <a:pt x="3608813" y="3844624"/>
                  <a:pt x="3596135" y="3838918"/>
                  <a:pt x="3586115" y="3855130"/>
                </a:cubicBezTo>
                <a:close/>
                <a:moveTo>
                  <a:pt x="2422017" y="3871341"/>
                </a:moveTo>
                <a:cubicBezTo>
                  <a:pt x="2414826" y="3890048"/>
                  <a:pt x="2428656" y="3905231"/>
                  <a:pt x="2442458" y="3893773"/>
                </a:cubicBezTo>
                <a:cubicBezTo>
                  <a:pt x="2449020" y="3888324"/>
                  <a:pt x="2457441" y="3886915"/>
                  <a:pt x="2461165" y="3890639"/>
                </a:cubicBezTo>
                <a:cubicBezTo>
                  <a:pt x="2464889" y="3894363"/>
                  <a:pt x="2464765" y="3888972"/>
                  <a:pt x="2460889" y="3878656"/>
                </a:cubicBezTo>
                <a:lnTo>
                  <a:pt x="2453840" y="3859892"/>
                </a:lnTo>
                <a:lnTo>
                  <a:pt x="2470128" y="3873141"/>
                </a:lnTo>
                <a:lnTo>
                  <a:pt x="2486416" y="3886400"/>
                </a:lnTo>
                <a:lnTo>
                  <a:pt x="2480815" y="3871808"/>
                </a:lnTo>
                <a:cubicBezTo>
                  <a:pt x="2474252" y="3854701"/>
                  <a:pt x="2428570" y="3854339"/>
                  <a:pt x="2422017" y="3871341"/>
                </a:cubicBezTo>
                <a:close/>
                <a:moveTo>
                  <a:pt x="3006404" y="3869417"/>
                </a:moveTo>
                <a:cubicBezTo>
                  <a:pt x="3009424" y="3877275"/>
                  <a:pt x="3015586" y="3883705"/>
                  <a:pt x="3020102" y="3883705"/>
                </a:cubicBezTo>
                <a:cubicBezTo>
                  <a:pt x="3024607" y="3883705"/>
                  <a:pt x="3025835" y="3877275"/>
                  <a:pt x="3022825" y="3869417"/>
                </a:cubicBezTo>
                <a:cubicBezTo>
                  <a:pt x="3019806" y="3861559"/>
                  <a:pt x="3013644" y="3855130"/>
                  <a:pt x="3009129" y="3855130"/>
                </a:cubicBezTo>
                <a:cubicBezTo>
                  <a:pt x="3004623" y="3855130"/>
                  <a:pt x="3003394" y="3861559"/>
                  <a:pt x="3006404" y="3869417"/>
                </a:cubicBezTo>
                <a:close/>
                <a:moveTo>
                  <a:pt x="3372098" y="3864655"/>
                </a:moveTo>
                <a:cubicBezTo>
                  <a:pt x="3372098" y="3872513"/>
                  <a:pt x="3376251" y="3885371"/>
                  <a:pt x="3381327" y="3893230"/>
                </a:cubicBezTo>
                <a:lnTo>
                  <a:pt x="3390557" y="3907517"/>
                </a:lnTo>
                <a:lnTo>
                  <a:pt x="3390557" y="3893230"/>
                </a:lnTo>
                <a:cubicBezTo>
                  <a:pt x="3390557" y="3885371"/>
                  <a:pt x="3386404" y="3872513"/>
                  <a:pt x="3381327" y="3864655"/>
                </a:cubicBezTo>
                <a:lnTo>
                  <a:pt x="3372098" y="3850367"/>
                </a:lnTo>
                <a:lnTo>
                  <a:pt x="3372098" y="3864655"/>
                </a:lnTo>
                <a:close/>
                <a:moveTo>
                  <a:pt x="3931110" y="3870255"/>
                </a:moveTo>
                <a:cubicBezTo>
                  <a:pt x="3914804" y="3879094"/>
                  <a:pt x="3907279" y="3889010"/>
                  <a:pt x="3911508" y="3896059"/>
                </a:cubicBezTo>
                <a:lnTo>
                  <a:pt x="3918385" y="3907517"/>
                </a:lnTo>
                <a:lnTo>
                  <a:pt x="3904050" y="3895925"/>
                </a:lnTo>
                <a:lnTo>
                  <a:pt x="3889715" y="3884333"/>
                </a:lnTo>
                <a:lnTo>
                  <a:pt x="3852215" y="3902631"/>
                </a:lnTo>
                <a:cubicBezTo>
                  <a:pt x="3831593" y="3912689"/>
                  <a:pt x="3794370" y="3929539"/>
                  <a:pt x="3769509" y="3940064"/>
                </a:cubicBezTo>
                <a:lnTo>
                  <a:pt x="3724313" y="3959190"/>
                </a:lnTo>
                <a:lnTo>
                  <a:pt x="3735305" y="3983326"/>
                </a:lnTo>
                <a:lnTo>
                  <a:pt x="3746297" y="4007453"/>
                </a:lnTo>
                <a:lnTo>
                  <a:pt x="3758699" y="3989756"/>
                </a:lnTo>
                <a:cubicBezTo>
                  <a:pt x="3765518" y="3980021"/>
                  <a:pt x="3784349" y="3966563"/>
                  <a:pt x="3800542" y="3959857"/>
                </a:cubicBezTo>
                <a:cubicBezTo>
                  <a:pt x="3818782" y="3952304"/>
                  <a:pt x="3828107" y="3942731"/>
                  <a:pt x="3825040" y="3934730"/>
                </a:cubicBezTo>
                <a:cubicBezTo>
                  <a:pt x="3822306" y="3927624"/>
                  <a:pt x="3823868" y="3921805"/>
                  <a:pt x="3828507" y="3921805"/>
                </a:cubicBezTo>
                <a:cubicBezTo>
                  <a:pt x="3833146" y="3921805"/>
                  <a:pt x="3838623" y="3926853"/>
                  <a:pt x="3840680" y="3933016"/>
                </a:cubicBezTo>
                <a:cubicBezTo>
                  <a:pt x="3843090" y="3940264"/>
                  <a:pt x="3849272" y="3941197"/>
                  <a:pt x="3858139" y="3935663"/>
                </a:cubicBezTo>
                <a:cubicBezTo>
                  <a:pt x="3865693" y="3930958"/>
                  <a:pt x="3876151" y="3926100"/>
                  <a:pt x="3881390" y="3924881"/>
                </a:cubicBezTo>
                <a:cubicBezTo>
                  <a:pt x="3936206" y="3912060"/>
                  <a:pt x="3982431" y="3896354"/>
                  <a:pt x="3981974" y="3890686"/>
                </a:cubicBezTo>
                <a:cubicBezTo>
                  <a:pt x="3981660" y="3886848"/>
                  <a:pt x="3981402" y="3877275"/>
                  <a:pt x="3981402" y="3869417"/>
                </a:cubicBezTo>
                <a:cubicBezTo>
                  <a:pt x="3981402" y="3851510"/>
                  <a:pt x="3965172" y="3851777"/>
                  <a:pt x="3931110" y="3870255"/>
                </a:cubicBezTo>
                <a:close/>
                <a:moveTo>
                  <a:pt x="2705052" y="3870922"/>
                </a:moveTo>
                <a:cubicBezTo>
                  <a:pt x="2697195" y="3873541"/>
                  <a:pt x="2685431" y="3877352"/>
                  <a:pt x="2678916" y="3879380"/>
                </a:cubicBezTo>
                <a:lnTo>
                  <a:pt x="2667067" y="3883066"/>
                </a:lnTo>
                <a:lnTo>
                  <a:pt x="2678278" y="3907660"/>
                </a:lnTo>
                <a:lnTo>
                  <a:pt x="2689489" y="3932263"/>
                </a:lnTo>
                <a:lnTo>
                  <a:pt x="2697147" y="3918575"/>
                </a:lnTo>
                <a:cubicBezTo>
                  <a:pt x="2701357" y="3911041"/>
                  <a:pt x="2715758" y="3902135"/>
                  <a:pt x="2729141" y="3898773"/>
                </a:cubicBezTo>
                <a:lnTo>
                  <a:pt x="2753478" y="3892667"/>
                </a:lnTo>
                <a:lnTo>
                  <a:pt x="2739466" y="3878656"/>
                </a:lnTo>
                <a:cubicBezTo>
                  <a:pt x="2731770" y="3870960"/>
                  <a:pt x="2724084" y="3864997"/>
                  <a:pt x="2722398" y="3865407"/>
                </a:cubicBezTo>
                <a:cubicBezTo>
                  <a:pt x="2720721" y="3865816"/>
                  <a:pt x="2712911" y="3868303"/>
                  <a:pt x="2705052" y="3870922"/>
                </a:cubicBezTo>
                <a:close/>
                <a:moveTo>
                  <a:pt x="3169396" y="3877027"/>
                </a:moveTo>
                <a:cubicBezTo>
                  <a:pt x="3154994" y="3882724"/>
                  <a:pt x="3143202" y="3892582"/>
                  <a:pt x="3143202" y="3898935"/>
                </a:cubicBezTo>
                <a:cubicBezTo>
                  <a:pt x="3143202" y="3905803"/>
                  <a:pt x="3135468" y="3908479"/>
                  <a:pt x="3124152" y="3905517"/>
                </a:cubicBezTo>
                <a:cubicBezTo>
                  <a:pt x="3102997" y="3899983"/>
                  <a:pt x="3096720" y="3925024"/>
                  <a:pt x="3116247" y="3937092"/>
                </a:cubicBezTo>
                <a:cubicBezTo>
                  <a:pt x="3123819" y="3941778"/>
                  <a:pt x="3125362" y="3938711"/>
                  <a:pt x="3121066" y="3927510"/>
                </a:cubicBezTo>
                <a:lnTo>
                  <a:pt x="3114751" y="3911032"/>
                </a:lnTo>
                <a:lnTo>
                  <a:pt x="3132191" y="3916566"/>
                </a:lnTo>
                <a:cubicBezTo>
                  <a:pt x="3148327" y="3921690"/>
                  <a:pt x="3238452" y="3888924"/>
                  <a:pt x="3238452" y="3877932"/>
                </a:cubicBezTo>
                <a:cubicBezTo>
                  <a:pt x="3238452" y="3875246"/>
                  <a:pt x="3234461" y="3875523"/>
                  <a:pt x="3229585" y="3878533"/>
                </a:cubicBezTo>
                <a:cubicBezTo>
                  <a:pt x="3224708" y="3881552"/>
                  <a:pt x="3218031" y="3879656"/>
                  <a:pt x="3214735" y="3874332"/>
                </a:cubicBezTo>
                <a:cubicBezTo>
                  <a:pt x="3207753" y="3863035"/>
                  <a:pt x="3204305" y="3863235"/>
                  <a:pt x="3169396" y="3877027"/>
                </a:cubicBezTo>
                <a:close/>
                <a:moveTo>
                  <a:pt x="3526584" y="3881276"/>
                </a:moveTo>
                <a:cubicBezTo>
                  <a:pt x="3494561" y="3897211"/>
                  <a:pt x="3488760" y="3906908"/>
                  <a:pt x="3505152" y="3917042"/>
                </a:cubicBezTo>
                <a:cubicBezTo>
                  <a:pt x="3510391" y="3920281"/>
                  <a:pt x="3514677" y="3918795"/>
                  <a:pt x="3514677" y="3913737"/>
                </a:cubicBezTo>
                <a:cubicBezTo>
                  <a:pt x="3514677" y="3908679"/>
                  <a:pt x="3523250" y="3906784"/>
                  <a:pt x="3533727" y="3909517"/>
                </a:cubicBezTo>
                <a:lnTo>
                  <a:pt x="3552777" y="3914499"/>
                </a:lnTo>
                <a:lnTo>
                  <a:pt x="3553882" y="3891963"/>
                </a:lnTo>
                <a:lnTo>
                  <a:pt x="3554987" y="3869417"/>
                </a:lnTo>
                <a:lnTo>
                  <a:pt x="3559369" y="3886200"/>
                </a:lnTo>
                <a:cubicBezTo>
                  <a:pt x="3561779" y="3895430"/>
                  <a:pt x="3567522" y="3900659"/>
                  <a:pt x="3572132" y="3897801"/>
                </a:cubicBezTo>
                <a:cubicBezTo>
                  <a:pt x="3581133" y="3892239"/>
                  <a:pt x="3573856" y="3864255"/>
                  <a:pt x="3563665" y="3865264"/>
                </a:cubicBezTo>
                <a:cubicBezTo>
                  <a:pt x="3560293" y="3865598"/>
                  <a:pt x="3543614" y="3872808"/>
                  <a:pt x="3526584" y="3881276"/>
                </a:cubicBezTo>
                <a:close/>
                <a:moveTo>
                  <a:pt x="2067630" y="3889258"/>
                </a:moveTo>
                <a:cubicBezTo>
                  <a:pt x="2068087" y="3900354"/>
                  <a:pt x="2070344" y="3902612"/>
                  <a:pt x="2073383" y="3895020"/>
                </a:cubicBezTo>
                <a:cubicBezTo>
                  <a:pt x="2076136" y="3888143"/>
                  <a:pt x="2075793" y="3879923"/>
                  <a:pt x="2072631" y="3876761"/>
                </a:cubicBezTo>
                <a:cubicBezTo>
                  <a:pt x="2069468" y="3873599"/>
                  <a:pt x="2067220" y="3879218"/>
                  <a:pt x="2067630" y="3889258"/>
                </a:cubicBezTo>
                <a:close/>
                <a:moveTo>
                  <a:pt x="2428827" y="3884267"/>
                </a:moveTo>
                <a:cubicBezTo>
                  <a:pt x="2428827" y="3889810"/>
                  <a:pt x="2433114" y="3891706"/>
                  <a:pt x="2438352" y="3888467"/>
                </a:cubicBezTo>
                <a:cubicBezTo>
                  <a:pt x="2443591" y="3885229"/>
                  <a:pt x="2447877" y="3880695"/>
                  <a:pt x="2447877" y="3878380"/>
                </a:cubicBezTo>
                <a:cubicBezTo>
                  <a:pt x="2447877" y="3876066"/>
                  <a:pt x="2443591" y="3874180"/>
                  <a:pt x="2438352" y="3874180"/>
                </a:cubicBezTo>
                <a:cubicBezTo>
                  <a:pt x="2433114" y="3874180"/>
                  <a:pt x="2428827" y="3878723"/>
                  <a:pt x="2428827" y="3884267"/>
                </a:cubicBezTo>
                <a:close/>
                <a:moveTo>
                  <a:pt x="2714577" y="3883705"/>
                </a:moveTo>
                <a:cubicBezTo>
                  <a:pt x="2714577" y="3888943"/>
                  <a:pt x="2719121" y="3893230"/>
                  <a:pt x="2724664" y="3893230"/>
                </a:cubicBezTo>
                <a:cubicBezTo>
                  <a:pt x="2730208" y="3893230"/>
                  <a:pt x="2732103" y="3888943"/>
                  <a:pt x="2728865" y="3883705"/>
                </a:cubicBezTo>
                <a:cubicBezTo>
                  <a:pt x="2725626" y="3878466"/>
                  <a:pt x="2721092" y="3874180"/>
                  <a:pt x="2718778" y="3874180"/>
                </a:cubicBezTo>
                <a:cubicBezTo>
                  <a:pt x="2716463" y="3874180"/>
                  <a:pt x="2714577" y="3878466"/>
                  <a:pt x="2714577" y="3883705"/>
                </a:cubicBezTo>
                <a:close/>
                <a:moveTo>
                  <a:pt x="2035807" y="3889553"/>
                </a:moveTo>
                <a:cubicBezTo>
                  <a:pt x="2029739" y="3899383"/>
                  <a:pt x="2043827" y="3929272"/>
                  <a:pt x="2050875" y="3921528"/>
                </a:cubicBezTo>
                <a:cubicBezTo>
                  <a:pt x="2053123" y="3919061"/>
                  <a:pt x="2051952" y="3908755"/>
                  <a:pt x="2048275" y="3898621"/>
                </a:cubicBezTo>
                <a:cubicBezTo>
                  <a:pt x="2044599" y="3888496"/>
                  <a:pt x="2038988" y="3884410"/>
                  <a:pt x="2035807" y="3889553"/>
                </a:cubicBezTo>
                <a:close/>
                <a:moveTo>
                  <a:pt x="2333720" y="3890848"/>
                </a:moveTo>
                <a:cubicBezTo>
                  <a:pt x="2334054" y="3906936"/>
                  <a:pt x="2349332" y="3920604"/>
                  <a:pt x="2364496" y="3918375"/>
                </a:cubicBezTo>
                <a:cubicBezTo>
                  <a:pt x="2385393" y="3915309"/>
                  <a:pt x="2398024" y="3902802"/>
                  <a:pt x="2380412" y="3902612"/>
                </a:cubicBezTo>
                <a:lnTo>
                  <a:pt x="2366915" y="3902459"/>
                </a:lnTo>
                <a:lnTo>
                  <a:pt x="2381202" y="3893230"/>
                </a:lnTo>
                <a:lnTo>
                  <a:pt x="2395490" y="3884000"/>
                </a:lnTo>
                <a:lnTo>
                  <a:pt x="2364534" y="3883847"/>
                </a:lnTo>
                <a:cubicBezTo>
                  <a:pt x="2347503" y="3883771"/>
                  <a:pt x="2333644" y="3886915"/>
                  <a:pt x="2333720" y="3890848"/>
                </a:cubicBezTo>
                <a:close/>
                <a:moveTo>
                  <a:pt x="2618956" y="3893458"/>
                </a:moveTo>
                <a:lnTo>
                  <a:pt x="2605202" y="3901964"/>
                </a:lnTo>
                <a:lnTo>
                  <a:pt x="2617022" y="3913784"/>
                </a:lnTo>
                <a:lnTo>
                  <a:pt x="2628852" y="3925615"/>
                </a:lnTo>
                <a:lnTo>
                  <a:pt x="2628995" y="3911803"/>
                </a:lnTo>
                <a:lnTo>
                  <a:pt x="2629148" y="3897992"/>
                </a:lnTo>
                <a:lnTo>
                  <a:pt x="2638377" y="3912280"/>
                </a:lnTo>
                <a:lnTo>
                  <a:pt x="2647607" y="3926567"/>
                </a:lnTo>
                <a:lnTo>
                  <a:pt x="2647760" y="3910460"/>
                </a:lnTo>
                <a:cubicBezTo>
                  <a:pt x="2647941" y="3889629"/>
                  <a:pt x="2636282" y="3882752"/>
                  <a:pt x="2618956" y="3893458"/>
                </a:cubicBezTo>
                <a:close/>
                <a:moveTo>
                  <a:pt x="2681335" y="3893382"/>
                </a:moveTo>
                <a:cubicBezTo>
                  <a:pt x="2684631" y="3898706"/>
                  <a:pt x="2691308" y="3900602"/>
                  <a:pt x="2696185" y="3897583"/>
                </a:cubicBezTo>
                <a:cubicBezTo>
                  <a:pt x="2709396" y="3889420"/>
                  <a:pt x="2706938" y="3883705"/>
                  <a:pt x="2690203" y="3883705"/>
                </a:cubicBezTo>
                <a:cubicBezTo>
                  <a:pt x="2682040" y="3883705"/>
                  <a:pt x="2678049" y="3888058"/>
                  <a:pt x="2681335" y="3893382"/>
                </a:cubicBezTo>
                <a:close/>
                <a:moveTo>
                  <a:pt x="3321596" y="3893973"/>
                </a:moveTo>
                <a:cubicBezTo>
                  <a:pt x="3312319" y="3899449"/>
                  <a:pt x="3307623" y="3908612"/>
                  <a:pt x="3311157" y="3914337"/>
                </a:cubicBezTo>
                <a:cubicBezTo>
                  <a:pt x="3315129" y="3920766"/>
                  <a:pt x="3313166" y="3922014"/>
                  <a:pt x="3306023" y="3917594"/>
                </a:cubicBezTo>
                <a:cubicBezTo>
                  <a:pt x="3288649" y="3906860"/>
                  <a:pt x="3238719" y="3930463"/>
                  <a:pt x="3244872" y="3946503"/>
                </a:cubicBezTo>
                <a:cubicBezTo>
                  <a:pt x="3247701" y="3953875"/>
                  <a:pt x="3253711" y="3959905"/>
                  <a:pt x="3258227" y="3959905"/>
                </a:cubicBezTo>
                <a:cubicBezTo>
                  <a:pt x="3262732" y="3959905"/>
                  <a:pt x="3263960" y="3953475"/>
                  <a:pt x="3260950" y="3945617"/>
                </a:cubicBezTo>
                <a:cubicBezTo>
                  <a:pt x="3257931" y="3937759"/>
                  <a:pt x="3259855" y="3931330"/>
                  <a:pt x="3265218" y="3931330"/>
                </a:cubicBezTo>
                <a:cubicBezTo>
                  <a:pt x="3270580" y="3931330"/>
                  <a:pt x="3277124" y="3936692"/>
                  <a:pt x="3279772" y="3943236"/>
                </a:cubicBezTo>
                <a:cubicBezTo>
                  <a:pt x="3282410" y="3949789"/>
                  <a:pt x="3284982" y="3946570"/>
                  <a:pt x="3285468" y="3936092"/>
                </a:cubicBezTo>
                <a:lnTo>
                  <a:pt x="3286373" y="3917042"/>
                </a:lnTo>
                <a:lnTo>
                  <a:pt x="3294126" y="3929272"/>
                </a:lnTo>
                <a:cubicBezTo>
                  <a:pt x="3304232" y="3945188"/>
                  <a:pt x="3336398" y="3933044"/>
                  <a:pt x="3329788" y="3915813"/>
                </a:cubicBezTo>
                <a:cubicBezTo>
                  <a:pt x="3324616" y="3902345"/>
                  <a:pt x="3338513" y="3897163"/>
                  <a:pt x="3345637" y="3909898"/>
                </a:cubicBezTo>
                <a:cubicBezTo>
                  <a:pt x="3347828" y="3913832"/>
                  <a:pt x="3348323" y="3911689"/>
                  <a:pt x="3346723" y="3905136"/>
                </a:cubicBezTo>
                <a:cubicBezTo>
                  <a:pt x="3343247" y="3890858"/>
                  <a:pt x="3358649" y="3889105"/>
                  <a:pt x="3365535" y="3902993"/>
                </a:cubicBezTo>
                <a:cubicBezTo>
                  <a:pt x="3368192" y="3908365"/>
                  <a:pt x="3369269" y="3907288"/>
                  <a:pt x="3367916" y="3900611"/>
                </a:cubicBezTo>
                <a:cubicBezTo>
                  <a:pt x="3364697" y="3884666"/>
                  <a:pt x="3342713" y="3881523"/>
                  <a:pt x="3321596" y="3893973"/>
                </a:cubicBezTo>
                <a:close/>
                <a:moveTo>
                  <a:pt x="1999364" y="3905441"/>
                </a:moveTo>
                <a:cubicBezTo>
                  <a:pt x="1991049" y="3911822"/>
                  <a:pt x="1986248" y="3922995"/>
                  <a:pt x="1988696" y="3930272"/>
                </a:cubicBezTo>
                <a:cubicBezTo>
                  <a:pt x="1991401" y="3938311"/>
                  <a:pt x="1988925" y="3940893"/>
                  <a:pt x="1982391" y="3936854"/>
                </a:cubicBezTo>
                <a:cubicBezTo>
                  <a:pt x="1976466" y="3933196"/>
                  <a:pt x="1971561" y="3935816"/>
                  <a:pt x="1971485" y="3942674"/>
                </a:cubicBezTo>
                <a:lnTo>
                  <a:pt x="1971332" y="3955142"/>
                </a:lnTo>
                <a:lnTo>
                  <a:pt x="1962474" y="3941131"/>
                </a:lnTo>
                <a:cubicBezTo>
                  <a:pt x="1957597" y="3933425"/>
                  <a:pt x="1950453" y="3930282"/>
                  <a:pt x="1946586" y="3934149"/>
                </a:cubicBezTo>
                <a:cubicBezTo>
                  <a:pt x="1942719" y="3938007"/>
                  <a:pt x="1943976" y="3945588"/>
                  <a:pt x="1949387" y="3950999"/>
                </a:cubicBezTo>
                <a:cubicBezTo>
                  <a:pt x="1964674" y="3966286"/>
                  <a:pt x="2009727" y="3942512"/>
                  <a:pt x="2002431" y="3923005"/>
                </a:cubicBezTo>
                <a:lnTo>
                  <a:pt x="1996640" y="3907517"/>
                </a:lnTo>
                <a:lnTo>
                  <a:pt x="2011956" y="3919966"/>
                </a:lnTo>
                <a:lnTo>
                  <a:pt x="2027282" y="3932415"/>
                </a:lnTo>
                <a:lnTo>
                  <a:pt x="2022158" y="3912823"/>
                </a:lnTo>
                <a:cubicBezTo>
                  <a:pt x="2019338" y="3902050"/>
                  <a:pt x="2016462" y="3893363"/>
                  <a:pt x="2015757" y="3893534"/>
                </a:cubicBezTo>
                <a:cubicBezTo>
                  <a:pt x="2015061" y="3893696"/>
                  <a:pt x="2007689" y="3899059"/>
                  <a:pt x="1999364" y="3905441"/>
                </a:cubicBezTo>
                <a:close/>
                <a:moveTo>
                  <a:pt x="2289982" y="3914661"/>
                </a:moveTo>
                <a:cubicBezTo>
                  <a:pt x="2292906" y="3926453"/>
                  <a:pt x="2292839" y="3930739"/>
                  <a:pt x="2289829" y="3924186"/>
                </a:cubicBezTo>
                <a:cubicBezTo>
                  <a:pt x="2281390" y="3905793"/>
                  <a:pt x="2259349" y="3910098"/>
                  <a:pt x="2252567" y="3931472"/>
                </a:cubicBezTo>
                <a:cubicBezTo>
                  <a:pt x="2249224" y="3942026"/>
                  <a:pt x="2242499" y="3948198"/>
                  <a:pt x="2237642" y="3945198"/>
                </a:cubicBezTo>
                <a:cubicBezTo>
                  <a:pt x="2232784" y="3942188"/>
                  <a:pt x="2228802" y="3944769"/>
                  <a:pt x="2228802" y="3950932"/>
                </a:cubicBezTo>
                <a:cubicBezTo>
                  <a:pt x="2228802" y="3958161"/>
                  <a:pt x="2236394" y="3959771"/>
                  <a:pt x="2250234" y="3955485"/>
                </a:cubicBezTo>
                <a:cubicBezTo>
                  <a:pt x="2262026" y="3951828"/>
                  <a:pt x="2281561" y="3946493"/>
                  <a:pt x="2293649" y="3943636"/>
                </a:cubicBezTo>
                <a:cubicBezTo>
                  <a:pt x="2307946" y="3940245"/>
                  <a:pt x="2313775" y="3933577"/>
                  <a:pt x="2310317" y="3924576"/>
                </a:cubicBezTo>
                <a:cubicBezTo>
                  <a:pt x="2307393" y="3916956"/>
                  <a:pt x="2305002" y="3906784"/>
                  <a:pt x="2305002" y="3901974"/>
                </a:cubicBezTo>
                <a:cubicBezTo>
                  <a:pt x="2305002" y="3897163"/>
                  <a:pt x="2300430" y="3893230"/>
                  <a:pt x="2294839" y="3893230"/>
                </a:cubicBezTo>
                <a:cubicBezTo>
                  <a:pt x="2289067" y="3893230"/>
                  <a:pt x="2286972" y="3902497"/>
                  <a:pt x="2289982" y="3914661"/>
                </a:cubicBezTo>
                <a:close/>
                <a:moveTo>
                  <a:pt x="2554310" y="3909575"/>
                </a:moveTo>
                <a:cubicBezTo>
                  <a:pt x="2539318" y="3912432"/>
                  <a:pt x="2533926" y="3918423"/>
                  <a:pt x="2537641" y="3928100"/>
                </a:cubicBezTo>
                <a:cubicBezTo>
                  <a:pt x="2540660" y="3935978"/>
                  <a:pt x="2543127" y="3943807"/>
                  <a:pt x="2543127" y="3945503"/>
                </a:cubicBezTo>
                <a:cubicBezTo>
                  <a:pt x="2543127" y="3947208"/>
                  <a:pt x="2551653" y="3946369"/>
                  <a:pt x="2562073" y="3943645"/>
                </a:cubicBezTo>
                <a:cubicBezTo>
                  <a:pt x="2572493" y="3940921"/>
                  <a:pt x="2578846" y="3935187"/>
                  <a:pt x="2576198" y="3930901"/>
                </a:cubicBezTo>
                <a:cubicBezTo>
                  <a:pt x="2573560" y="3926624"/>
                  <a:pt x="2575751" y="3920433"/>
                  <a:pt x="2581075" y="3917137"/>
                </a:cubicBezTo>
                <a:cubicBezTo>
                  <a:pt x="2586400" y="3913851"/>
                  <a:pt x="2590752" y="3915699"/>
                  <a:pt x="2590752" y="3921242"/>
                </a:cubicBezTo>
                <a:cubicBezTo>
                  <a:pt x="2590752" y="3926786"/>
                  <a:pt x="2594905" y="3931330"/>
                  <a:pt x="2599982" y="3931330"/>
                </a:cubicBezTo>
                <a:cubicBezTo>
                  <a:pt x="2605050" y="3931330"/>
                  <a:pt x="2606735" y="3924900"/>
                  <a:pt x="2603725" y="3917042"/>
                </a:cubicBezTo>
                <a:cubicBezTo>
                  <a:pt x="2598172" y="3902583"/>
                  <a:pt x="2594153" y="3901974"/>
                  <a:pt x="2554310" y="3909575"/>
                </a:cubicBezTo>
                <a:close/>
                <a:moveTo>
                  <a:pt x="3657552" y="3911717"/>
                </a:moveTo>
                <a:cubicBezTo>
                  <a:pt x="3657552" y="3916651"/>
                  <a:pt x="3661791" y="3923300"/>
                  <a:pt x="3666973" y="3926500"/>
                </a:cubicBezTo>
                <a:cubicBezTo>
                  <a:pt x="3672364" y="3929834"/>
                  <a:pt x="3673964" y="3926015"/>
                  <a:pt x="3670716" y="3917537"/>
                </a:cubicBezTo>
                <a:cubicBezTo>
                  <a:pt x="3664382" y="3901040"/>
                  <a:pt x="3657552" y="3898021"/>
                  <a:pt x="3657552" y="3911717"/>
                </a:cubicBezTo>
                <a:close/>
                <a:moveTo>
                  <a:pt x="4067270" y="3908879"/>
                </a:moveTo>
                <a:cubicBezTo>
                  <a:pt x="4067356" y="3913365"/>
                  <a:pt x="4071642" y="3923471"/>
                  <a:pt x="4076795" y="3931330"/>
                </a:cubicBezTo>
                <a:lnTo>
                  <a:pt x="4086177" y="3945617"/>
                </a:lnTo>
                <a:lnTo>
                  <a:pt x="4095188" y="3931606"/>
                </a:lnTo>
                <a:cubicBezTo>
                  <a:pt x="4100141" y="3923900"/>
                  <a:pt x="4107256" y="3920662"/>
                  <a:pt x="4111000" y="3924405"/>
                </a:cubicBezTo>
                <a:cubicBezTo>
                  <a:pt x="4114743" y="3928148"/>
                  <a:pt x="4110685" y="3939093"/>
                  <a:pt x="4101970" y="3948713"/>
                </a:cubicBezTo>
                <a:cubicBezTo>
                  <a:pt x="4075700" y="3977745"/>
                  <a:pt x="4097007" y="3981174"/>
                  <a:pt x="4127945" y="3952894"/>
                </a:cubicBezTo>
                <a:lnTo>
                  <a:pt x="4156748" y="3926567"/>
                </a:lnTo>
                <a:lnTo>
                  <a:pt x="4130021" y="3962914"/>
                </a:lnTo>
                <a:cubicBezTo>
                  <a:pt x="4097226" y="4007520"/>
                  <a:pt x="4104408" y="4021284"/>
                  <a:pt x="4139022" y="3980155"/>
                </a:cubicBezTo>
                <a:cubicBezTo>
                  <a:pt x="4152795" y="3963781"/>
                  <a:pt x="4168416" y="3950380"/>
                  <a:pt x="4173731" y="3950380"/>
                </a:cubicBezTo>
                <a:cubicBezTo>
                  <a:pt x="4179056" y="3950380"/>
                  <a:pt x="4170102" y="3965534"/>
                  <a:pt x="4153843" y="3984051"/>
                </a:cubicBezTo>
                <a:cubicBezTo>
                  <a:pt x="4137584" y="4002567"/>
                  <a:pt x="4124277" y="4024970"/>
                  <a:pt x="4124277" y="4033847"/>
                </a:cubicBezTo>
                <a:cubicBezTo>
                  <a:pt x="4124277" y="4044782"/>
                  <a:pt x="4133707" y="4038534"/>
                  <a:pt x="4153595" y="4014397"/>
                </a:cubicBezTo>
                <a:cubicBezTo>
                  <a:pt x="4169721" y="3994833"/>
                  <a:pt x="4192229" y="3974297"/>
                  <a:pt x="4203602" y="3968753"/>
                </a:cubicBezTo>
                <a:cubicBezTo>
                  <a:pt x="4217765" y="3961857"/>
                  <a:pt x="4214441" y="3967924"/>
                  <a:pt x="4193058" y="3987984"/>
                </a:cubicBezTo>
                <a:cubicBezTo>
                  <a:pt x="4163530" y="4015673"/>
                  <a:pt x="4143270" y="4052068"/>
                  <a:pt x="4143375" y="4077205"/>
                </a:cubicBezTo>
                <a:cubicBezTo>
                  <a:pt x="4143404" y="4083415"/>
                  <a:pt x="4153967" y="4075633"/>
                  <a:pt x="4166845" y="4059917"/>
                </a:cubicBezTo>
                <a:cubicBezTo>
                  <a:pt x="4194172" y="4026570"/>
                  <a:pt x="4196334" y="4030437"/>
                  <a:pt x="4176665" y="4077500"/>
                </a:cubicBezTo>
                <a:cubicBezTo>
                  <a:pt x="4160063" y="4117239"/>
                  <a:pt x="4159444" y="4121830"/>
                  <a:pt x="4170750" y="4121830"/>
                </a:cubicBezTo>
                <a:cubicBezTo>
                  <a:pt x="4175350" y="4121830"/>
                  <a:pt x="4184380" y="4109114"/>
                  <a:pt x="4190819" y="4093569"/>
                </a:cubicBezTo>
                <a:cubicBezTo>
                  <a:pt x="4197258" y="4078024"/>
                  <a:pt x="4208774" y="4060127"/>
                  <a:pt x="4216413" y="4053783"/>
                </a:cubicBezTo>
                <a:cubicBezTo>
                  <a:pt x="4225052" y="4046620"/>
                  <a:pt x="4221023" y="4063251"/>
                  <a:pt x="4205745" y="4097798"/>
                </a:cubicBezTo>
                <a:cubicBezTo>
                  <a:pt x="4181589" y="4152405"/>
                  <a:pt x="4178199" y="4182847"/>
                  <a:pt x="4201125" y="4139318"/>
                </a:cubicBezTo>
                <a:cubicBezTo>
                  <a:pt x="4214508" y="4113886"/>
                  <a:pt x="4257628" y="4060269"/>
                  <a:pt x="4257628" y="4069042"/>
                </a:cubicBezTo>
                <a:cubicBezTo>
                  <a:pt x="4257628" y="4072252"/>
                  <a:pt x="4251417" y="4084368"/>
                  <a:pt x="4243826" y="4095969"/>
                </a:cubicBezTo>
                <a:cubicBezTo>
                  <a:pt x="4223042" y="4127754"/>
                  <a:pt x="4199220" y="4188505"/>
                  <a:pt x="4207545" y="4188505"/>
                </a:cubicBezTo>
                <a:cubicBezTo>
                  <a:pt x="4211584" y="4188505"/>
                  <a:pt x="4220271" y="4176722"/>
                  <a:pt x="4226862" y="4162311"/>
                </a:cubicBezTo>
                <a:cubicBezTo>
                  <a:pt x="4233453" y="4147900"/>
                  <a:pt x="4252151" y="4121115"/>
                  <a:pt x="4268400" y="4102780"/>
                </a:cubicBezTo>
                <a:lnTo>
                  <a:pt x="4297957" y="4069442"/>
                </a:lnTo>
                <a:lnTo>
                  <a:pt x="4281316" y="4097198"/>
                </a:lnTo>
                <a:cubicBezTo>
                  <a:pt x="4242483" y="4161939"/>
                  <a:pt x="4230672" y="4185066"/>
                  <a:pt x="4224919" y="4207555"/>
                </a:cubicBezTo>
                <a:lnTo>
                  <a:pt x="4218832" y="4231367"/>
                </a:lnTo>
                <a:lnTo>
                  <a:pt x="4234853" y="4202792"/>
                </a:lnTo>
                <a:cubicBezTo>
                  <a:pt x="4252741" y="4170903"/>
                  <a:pt x="4286203" y="4125992"/>
                  <a:pt x="4286203" y="4133888"/>
                </a:cubicBezTo>
                <a:cubicBezTo>
                  <a:pt x="4286203" y="4136689"/>
                  <a:pt x="4275525" y="4161920"/>
                  <a:pt x="4262485" y="4189943"/>
                </a:cubicBezTo>
                <a:cubicBezTo>
                  <a:pt x="4229700" y="4260361"/>
                  <a:pt x="4232682" y="4280069"/>
                  <a:pt x="4267048" y="4220147"/>
                </a:cubicBezTo>
                <a:cubicBezTo>
                  <a:pt x="4303729" y="4156177"/>
                  <a:pt x="4323007" y="4144242"/>
                  <a:pt x="4292784" y="4204211"/>
                </a:cubicBezTo>
                <a:cubicBezTo>
                  <a:pt x="4279983" y="4229624"/>
                  <a:pt x="4266572" y="4265419"/>
                  <a:pt x="4262990" y="4283755"/>
                </a:cubicBezTo>
                <a:lnTo>
                  <a:pt x="4256485" y="4317092"/>
                </a:lnTo>
                <a:lnTo>
                  <a:pt x="4286136" y="4259942"/>
                </a:lnTo>
                <a:cubicBezTo>
                  <a:pt x="4326789" y="4181589"/>
                  <a:pt x="4338847" y="4172665"/>
                  <a:pt x="4311473" y="4241188"/>
                </a:cubicBezTo>
                <a:cubicBezTo>
                  <a:pt x="4287165" y="4302033"/>
                  <a:pt x="4273544" y="4350430"/>
                  <a:pt x="4280726" y="4350430"/>
                </a:cubicBezTo>
                <a:cubicBezTo>
                  <a:pt x="4283155" y="4350430"/>
                  <a:pt x="4296718" y="4324626"/>
                  <a:pt x="4310872" y="4293080"/>
                </a:cubicBezTo>
                <a:cubicBezTo>
                  <a:pt x="4325027" y="4261542"/>
                  <a:pt x="4337952" y="4237082"/>
                  <a:pt x="4339590" y="4238721"/>
                </a:cubicBezTo>
                <a:cubicBezTo>
                  <a:pt x="4341238" y="4240368"/>
                  <a:pt x="4334180" y="4268696"/>
                  <a:pt x="4323921" y="4301681"/>
                </a:cubicBezTo>
                <a:cubicBezTo>
                  <a:pt x="4298690" y="4382729"/>
                  <a:pt x="4300690" y="4405427"/>
                  <a:pt x="4327370" y="4340905"/>
                </a:cubicBezTo>
                <a:cubicBezTo>
                  <a:pt x="4365041" y="4249798"/>
                  <a:pt x="4385301" y="4224395"/>
                  <a:pt x="4357535" y="4303091"/>
                </a:cubicBezTo>
                <a:cubicBezTo>
                  <a:pt x="4338533" y="4356945"/>
                  <a:pt x="4344581" y="4360326"/>
                  <a:pt x="4369661" y="4309882"/>
                </a:cubicBezTo>
                <a:lnTo>
                  <a:pt x="4389749" y="4269467"/>
                </a:lnTo>
                <a:lnTo>
                  <a:pt x="4384348" y="4213365"/>
                </a:lnTo>
                <a:lnTo>
                  <a:pt x="4378947" y="4157263"/>
                </a:lnTo>
                <a:lnTo>
                  <a:pt x="4389730" y="4163921"/>
                </a:lnTo>
                <a:cubicBezTo>
                  <a:pt x="4395654" y="4167578"/>
                  <a:pt x="4400503" y="4190257"/>
                  <a:pt x="4400503" y="4214308"/>
                </a:cubicBezTo>
                <a:lnTo>
                  <a:pt x="4400503" y="4258037"/>
                </a:lnTo>
                <a:lnTo>
                  <a:pt x="4427687" y="4220890"/>
                </a:lnTo>
                <a:cubicBezTo>
                  <a:pt x="4442632" y="4200459"/>
                  <a:pt x="4464930" y="4175170"/>
                  <a:pt x="4477226" y="4164692"/>
                </a:cubicBezTo>
                <a:cubicBezTo>
                  <a:pt x="4492238" y="4151909"/>
                  <a:pt x="4487647" y="4162206"/>
                  <a:pt x="4463263" y="4196010"/>
                </a:cubicBezTo>
                <a:cubicBezTo>
                  <a:pt x="4408951" y="4271296"/>
                  <a:pt x="4329065" y="4474255"/>
                  <a:pt x="4353744" y="4474255"/>
                </a:cubicBezTo>
                <a:cubicBezTo>
                  <a:pt x="4358507" y="4474255"/>
                  <a:pt x="4362403" y="4468902"/>
                  <a:pt x="4362412" y="4462349"/>
                </a:cubicBezTo>
                <a:cubicBezTo>
                  <a:pt x="4362422" y="4445594"/>
                  <a:pt x="4419057" y="4327713"/>
                  <a:pt x="4424487" y="4333142"/>
                </a:cubicBezTo>
                <a:cubicBezTo>
                  <a:pt x="4426944" y="4335599"/>
                  <a:pt x="4418219" y="4364993"/>
                  <a:pt x="4405103" y="4398474"/>
                </a:cubicBezTo>
                <a:cubicBezTo>
                  <a:pt x="4373623" y="4478788"/>
                  <a:pt x="4379767" y="4490895"/>
                  <a:pt x="4417800" y="4423506"/>
                </a:cubicBezTo>
                <a:cubicBezTo>
                  <a:pt x="4434573" y="4393788"/>
                  <a:pt x="4450452" y="4369480"/>
                  <a:pt x="4453100" y="4369480"/>
                </a:cubicBezTo>
                <a:cubicBezTo>
                  <a:pt x="4459624" y="4369480"/>
                  <a:pt x="4431325" y="4436259"/>
                  <a:pt x="4417990" y="4452319"/>
                </a:cubicBezTo>
                <a:cubicBezTo>
                  <a:pt x="4412123" y="4459396"/>
                  <a:pt x="4410066" y="4467940"/>
                  <a:pt x="4413428" y="4471311"/>
                </a:cubicBezTo>
                <a:cubicBezTo>
                  <a:pt x="4416800" y="4474674"/>
                  <a:pt x="4420800" y="4475645"/>
                  <a:pt x="4422334" y="4473464"/>
                </a:cubicBezTo>
                <a:cubicBezTo>
                  <a:pt x="4423858" y="4471273"/>
                  <a:pt x="4437040" y="4450880"/>
                  <a:pt x="4451623" y="4428135"/>
                </a:cubicBezTo>
                <a:cubicBezTo>
                  <a:pt x="4482875" y="4379376"/>
                  <a:pt x="4497677" y="4381843"/>
                  <a:pt x="4468683" y="4430983"/>
                </a:cubicBezTo>
                <a:cubicBezTo>
                  <a:pt x="4440755" y="4478322"/>
                  <a:pt x="4459119" y="4473007"/>
                  <a:pt x="4501277" y="4421562"/>
                </a:cubicBezTo>
                <a:cubicBezTo>
                  <a:pt x="4520737" y="4397817"/>
                  <a:pt x="4554198" y="4364593"/>
                  <a:pt x="4575629" y="4347744"/>
                </a:cubicBezTo>
                <a:lnTo>
                  <a:pt x="4614615" y="4317092"/>
                </a:lnTo>
                <a:lnTo>
                  <a:pt x="4555265" y="4387815"/>
                </a:lnTo>
                <a:cubicBezTo>
                  <a:pt x="4522623" y="4426716"/>
                  <a:pt x="4498124" y="4460748"/>
                  <a:pt x="4500820" y="4463444"/>
                </a:cubicBezTo>
                <a:cubicBezTo>
                  <a:pt x="4503515" y="4466139"/>
                  <a:pt x="4525975" y="4449166"/>
                  <a:pt x="4550741" y="4425715"/>
                </a:cubicBezTo>
                <a:cubicBezTo>
                  <a:pt x="4627540" y="4353011"/>
                  <a:pt x="4644533" y="4343324"/>
                  <a:pt x="4595327" y="4400312"/>
                </a:cubicBezTo>
                <a:cubicBezTo>
                  <a:pt x="4569371" y="4430373"/>
                  <a:pt x="4544930" y="4455014"/>
                  <a:pt x="4540996" y="4455081"/>
                </a:cubicBezTo>
                <a:cubicBezTo>
                  <a:pt x="4537063" y="4455148"/>
                  <a:pt x="4533853" y="4458919"/>
                  <a:pt x="4533853" y="4463453"/>
                </a:cubicBezTo>
                <a:cubicBezTo>
                  <a:pt x="4533853" y="4468035"/>
                  <a:pt x="4551845" y="4467854"/>
                  <a:pt x="4574334" y="4463044"/>
                </a:cubicBezTo>
                <a:cubicBezTo>
                  <a:pt x="4596594" y="4458281"/>
                  <a:pt x="4636246" y="4452585"/>
                  <a:pt x="4662440" y="4450375"/>
                </a:cubicBezTo>
                <a:lnTo>
                  <a:pt x="4710065" y="4446365"/>
                </a:lnTo>
                <a:lnTo>
                  <a:pt x="4657678" y="4459243"/>
                </a:lnTo>
                <a:lnTo>
                  <a:pt x="4605290" y="4472121"/>
                </a:lnTo>
                <a:lnTo>
                  <a:pt x="4664821" y="4473188"/>
                </a:lnTo>
                <a:cubicBezTo>
                  <a:pt x="4697568" y="4473778"/>
                  <a:pt x="4724353" y="4478541"/>
                  <a:pt x="4724353" y="4483780"/>
                </a:cubicBezTo>
                <a:cubicBezTo>
                  <a:pt x="4724353" y="4489018"/>
                  <a:pt x="4721143" y="4493486"/>
                  <a:pt x="4717209" y="4493714"/>
                </a:cubicBezTo>
                <a:cubicBezTo>
                  <a:pt x="4713275" y="4493943"/>
                  <a:pt x="4641485" y="4497991"/>
                  <a:pt x="4557665" y="4502716"/>
                </a:cubicBezTo>
                <a:cubicBezTo>
                  <a:pt x="4473845" y="4507440"/>
                  <a:pt x="4358117" y="4516107"/>
                  <a:pt x="4300490" y="4521966"/>
                </a:cubicBezTo>
                <a:cubicBezTo>
                  <a:pt x="4147547" y="4537520"/>
                  <a:pt x="4019788" y="4517098"/>
                  <a:pt x="3817049" y="4444699"/>
                </a:cubicBezTo>
                <a:cubicBezTo>
                  <a:pt x="3760699" y="4424572"/>
                  <a:pt x="3664258" y="4396902"/>
                  <a:pt x="3602736" y="4383205"/>
                </a:cubicBezTo>
                <a:cubicBezTo>
                  <a:pt x="3541205" y="4369499"/>
                  <a:pt x="3439059" y="4341524"/>
                  <a:pt x="3375727" y="4321026"/>
                </a:cubicBezTo>
                <a:cubicBezTo>
                  <a:pt x="3245282" y="4278802"/>
                  <a:pt x="3204763" y="4272848"/>
                  <a:pt x="3292688" y="4308824"/>
                </a:cubicBezTo>
                <a:cubicBezTo>
                  <a:pt x="3325140" y="4322102"/>
                  <a:pt x="3363211" y="4343648"/>
                  <a:pt x="3377289" y="4356697"/>
                </a:cubicBezTo>
                <a:lnTo>
                  <a:pt x="3402892" y="4380424"/>
                </a:lnTo>
                <a:lnTo>
                  <a:pt x="3397949" y="4434983"/>
                </a:lnTo>
                <a:cubicBezTo>
                  <a:pt x="3391900" y="4501725"/>
                  <a:pt x="3358334" y="4582782"/>
                  <a:pt x="3326330" y="4607957"/>
                </a:cubicBezTo>
                <a:cubicBezTo>
                  <a:pt x="3277848" y="4646095"/>
                  <a:pt x="3138354" y="4619540"/>
                  <a:pt x="3082862" y="4561618"/>
                </a:cubicBezTo>
                <a:cubicBezTo>
                  <a:pt x="3024426" y="4500629"/>
                  <a:pt x="3024378" y="4381710"/>
                  <a:pt x="3082747" y="4312330"/>
                </a:cubicBezTo>
                <a:lnTo>
                  <a:pt x="3107293" y="4283164"/>
                </a:lnTo>
                <a:lnTo>
                  <a:pt x="3082147" y="4294623"/>
                </a:lnTo>
                <a:cubicBezTo>
                  <a:pt x="3014834" y="4325293"/>
                  <a:pt x="2978430" y="4487685"/>
                  <a:pt x="3025378" y="4547874"/>
                </a:cubicBezTo>
                <a:lnTo>
                  <a:pt x="3038542" y="4564742"/>
                </a:lnTo>
                <a:lnTo>
                  <a:pt x="3028960" y="4537929"/>
                </a:lnTo>
                <a:cubicBezTo>
                  <a:pt x="3023692" y="4523185"/>
                  <a:pt x="3019844" y="4497467"/>
                  <a:pt x="3020425" y="4480779"/>
                </a:cubicBezTo>
                <a:lnTo>
                  <a:pt x="3021463" y="4450442"/>
                </a:lnTo>
                <a:lnTo>
                  <a:pt x="3029836" y="4493200"/>
                </a:lnTo>
                <a:cubicBezTo>
                  <a:pt x="3034446" y="4516717"/>
                  <a:pt x="3046829" y="4547616"/>
                  <a:pt x="3057373" y="4561875"/>
                </a:cubicBezTo>
                <a:cubicBezTo>
                  <a:pt x="3067907" y="4576125"/>
                  <a:pt x="3076356" y="4595460"/>
                  <a:pt x="3076146" y="4604842"/>
                </a:cubicBezTo>
                <a:lnTo>
                  <a:pt x="3075766" y="4621892"/>
                </a:lnTo>
                <a:lnTo>
                  <a:pt x="3061116" y="4594860"/>
                </a:lnTo>
                <a:cubicBezTo>
                  <a:pt x="3053058" y="4579982"/>
                  <a:pt x="3044304" y="4569971"/>
                  <a:pt x="3041676" y="4572610"/>
                </a:cubicBezTo>
                <a:cubicBezTo>
                  <a:pt x="3034579" y="4579697"/>
                  <a:pt x="3052725" y="4609919"/>
                  <a:pt x="3077032" y="4631522"/>
                </a:cubicBezTo>
                <a:lnTo>
                  <a:pt x="3098349" y="4650467"/>
                </a:lnTo>
                <a:lnTo>
                  <a:pt x="3093520" y="4624274"/>
                </a:lnTo>
                <a:cubicBezTo>
                  <a:pt x="3090863" y="4609862"/>
                  <a:pt x="3092387" y="4598080"/>
                  <a:pt x="3096902" y="4598080"/>
                </a:cubicBezTo>
                <a:cubicBezTo>
                  <a:pt x="3101407" y="4598080"/>
                  <a:pt x="3105102" y="4612986"/>
                  <a:pt x="3105102" y="4631198"/>
                </a:cubicBezTo>
                <a:lnTo>
                  <a:pt x="3105102" y="4664307"/>
                </a:lnTo>
                <a:lnTo>
                  <a:pt x="3154766" y="4703569"/>
                </a:lnTo>
                <a:cubicBezTo>
                  <a:pt x="3209401" y="4746755"/>
                  <a:pt x="3359087" y="4824765"/>
                  <a:pt x="3433715" y="4848940"/>
                </a:cubicBezTo>
                <a:cubicBezTo>
                  <a:pt x="3503324" y="4871495"/>
                  <a:pt x="3608565" y="4892078"/>
                  <a:pt x="3713226" y="4903594"/>
                </a:cubicBezTo>
                <a:cubicBezTo>
                  <a:pt x="3933901" y="4927892"/>
                  <a:pt x="4058583" y="4964440"/>
                  <a:pt x="4187181" y="5042516"/>
                </a:cubicBezTo>
                <a:cubicBezTo>
                  <a:pt x="4224633" y="5065252"/>
                  <a:pt x="4267076" y="5083854"/>
                  <a:pt x="4281497" y="5083854"/>
                </a:cubicBezTo>
                <a:cubicBezTo>
                  <a:pt x="4314835" y="5083854"/>
                  <a:pt x="4431030" y="5042269"/>
                  <a:pt x="4483846" y="5011436"/>
                </a:cubicBezTo>
                <a:cubicBezTo>
                  <a:pt x="4506106" y="4998435"/>
                  <a:pt x="4524328" y="4990072"/>
                  <a:pt x="4524328" y="4992843"/>
                </a:cubicBezTo>
                <a:cubicBezTo>
                  <a:pt x="4524328" y="5001282"/>
                  <a:pt x="4446051" y="5048117"/>
                  <a:pt x="4400503" y="5066919"/>
                </a:cubicBezTo>
                <a:lnTo>
                  <a:pt x="4357640" y="5084626"/>
                </a:lnTo>
                <a:lnTo>
                  <a:pt x="4386215" y="5079521"/>
                </a:lnTo>
                <a:cubicBezTo>
                  <a:pt x="4401931" y="5076711"/>
                  <a:pt x="4466225" y="5048526"/>
                  <a:pt x="4529080" y="5016884"/>
                </a:cubicBezTo>
                <a:cubicBezTo>
                  <a:pt x="4653963" y="4954039"/>
                  <a:pt x="4659640" y="4962287"/>
                  <a:pt x="4538844" y="5031077"/>
                </a:cubicBezTo>
                <a:cubicBezTo>
                  <a:pt x="4451090" y="5081045"/>
                  <a:pt x="4451080" y="5086131"/>
                  <a:pt x="4538825" y="5046355"/>
                </a:cubicBezTo>
                <a:cubicBezTo>
                  <a:pt x="4623388" y="5008007"/>
                  <a:pt x="4617063" y="5019790"/>
                  <a:pt x="4531195" y="5060566"/>
                </a:cubicBezTo>
                <a:cubicBezTo>
                  <a:pt x="4462806" y="5093046"/>
                  <a:pt x="4355868" y="5121469"/>
                  <a:pt x="4300833" y="5121793"/>
                </a:cubicBezTo>
                <a:lnTo>
                  <a:pt x="4272591" y="5121954"/>
                </a:lnTo>
                <a:lnTo>
                  <a:pt x="4289279" y="5138623"/>
                </a:lnTo>
                <a:lnTo>
                  <a:pt x="4305957" y="5155292"/>
                </a:lnTo>
                <a:lnTo>
                  <a:pt x="4394654" y="5153701"/>
                </a:lnTo>
                <a:lnTo>
                  <a:pt x="4483351" y="5152111"/>
                </a:lnTo>
                <a:lnTo>
                  <a:pt x="4563371" y="5124374"/>
                </a:lnTo>
                <a:cubicBezTo>
                  <a:pt x="4607386" y="5109115"/>
                  <a:pt x="4651963" y="5093409"/>
                  <a:pt x="4662440" y="5089465"/>
                </a:cubicBezTo>
                <a:lnTo>
                  <a:pt x="4681490" y="5082302"/>
                </a:lnTo>
                <a:lnTo>
                  <a:pt x="4662973" y="5097390"/>
                </a:lnTo>
                <a:cubicBezTo>
                  <a:pt x="4632122" y="5122517"/>
                  <a:pt x="4504135" y="5167141"/>
                  <a:pt x="4443365" y="5173942"/>
                </a:cubicBezTo>
                <a:cubicBezTo>
                  <a:pt x="4411933" y="5177466"/>
                  <a:pt x="4367975" y="5176228"/>
                  <a:pt x="4345686" y="5171199"/>
                </a:cubicBezTo>
                <a:lnTo>
                  <a:pt x="4305157" y="5162055"/>
                </a:lnTo>
                <a:lnTo>
                  <a:pt x="4342743" y="5206946"/>
                </a:lnTo>
                <a:cubicBezTo>
                  <a:pt x="4462263" y="5349707"/>
                  <a:pt x="4689358" y="5494639"/>
                  <a:pt x="5015723" y="5636447"/>
                </a:cubicBezTo>
                <a:cubicBezTo>
                  <a:pt x="5117526" y="5680681"/>
                  <a:pt x="5335000" y="5690292"/>
                  <a:pt x="5467617" y="5656431"/>
                </a:cubicBezTo>
                <a:cubicBezTo>
                  <a:pt x="5506736" y="5646439"/>
                  <a:pt x="5539988" y="5639439"/>
                  <a:pt x="5541512" y="5640858"/>
                </a:cubicBezTo>
                <a:cubicBezTo>
                  <a:pt x="5543046" y="5642277"/>
                  <a:pt x="5526853" y="5650420"/>
                  <a:pt x="5505546" y="5658946"/>
                </a:cubicBezTo>
                <a:cubicBezTo>
                  <a:pt x="5443852" y="5683634"/>
                  <a:pt x="5289413" y="5705218"/>
                  <a:pt x="5214890" y="5699560"/>
                </a:cubicBezTo>
                <a:lnTo>
                  <a:pt x="5148215" y="5694512"/>
                </a:lnTo>
                <a:lnTo>
                  <a:pt x="5190058" y="5708056"/>
                </a:lnTo>
                <a:lnTo>
                  <a:pt x="5231893" y="5721610"/>
                </a:lnTo>
                <a:lnTo>
                  <a:pt x="5322094" y="5712257"/>
                </a:lnTo>
                <a:cubicBezTo>
                  <a:pt x="5413305" y="5702799"/>
                  <a:pt x="5507451" y="5684053"/>
                  <a:pt x="5555409" y="5665794"/>
                </a:cubicBezTo>
                <a:cubicBezTo>
                  <a:pt x="5594395" y="5650954"/>
                  <a:pt x="5587108" y="5662327"/>
                  <a:pt x="5546846" y="5679148"/>
                </a:cubicBezTo>
                <a:cubicBezTo>
                  <a:pt x="5495754" y="5700494"/>
                  <a:pt x="5409724" y="5721410"/>
                  <a:pt x="5333781" y="5730945"/>
                </a:cubicBezTo>
                <a:lnTo>
                  <a:pt x="5266944" y="5739337"/>
                </a:lnTo>
                <a:lnTo>
                  <a:pt x="5207585" y="5726735"/>
                </a:lnTo>
                <a:cubicBezTo>
                  <a:pt x="5174933" y="5719801"/>
                  <a:pt x="5139642" y="5711562"/>
                  <a:pt x="5129165" y="5708419"/>
                </a:cubicBezTo>
                <a:cubicBezTo>
                  <a:pt x="5118688" y="5705275"/>
                  <a:pt x="5133432" y="5714133"/>
                  <a:pt x="5161922" y="5728106"/>
                </a:cubicBezTo>
                <a:cubicBezTo>
                  <a:pt x="5190421" y="5742070"/>
                  <a:pt x="5237569" y="5756910"/>
                  <a:pt x="5266697" y="5761072"/>
                </a:cubicBezTo>
                <a:lnTo>
                  <a:pt x="5319665" y="5768645"/>
                </a:lnTo>
                <a:lnTo>
                  <a:pt x="5257753" y="5765626"/>
                </a:lnTo>
                <a:lnTo>
                  <a:pt x="5195840" y="5762606"/>
                </a:lnTo>
                <a:lnTo>
                  <a:pt x="5129165" y="5732307"/>
                </a:lnTo>
                <a:cubicBezTo>
                  <a:pt x="5045897" y="5694483"/>
                  <a:pt x="5060013" y="5710476"/>
                  <a:pt x="5153854" y="5760282"/>
                </a:cubicBezTo>
                <a:cubicBezTo>
                  <a:pt x="5192659" y="5780875"/>
                  <a:pt x="5221072" y="5797839"/>
                  <a:pt x="5216986" y="5797982"/>
                </a:cubicBezTo>
                <a:cubicBezTo>
                  <a:pt x="5201060" y="5798516"/>
                  <a:pt x="5089512" y="5747195"/>
                  <a:pt x="5053184" y="5722620"/>
                </a:cubicBezTo>
                <a:cubicBezTo>
                  <a:pt x="4992358" y="5681472"/>
                  <a:pt x="4983347" y="5679396"/>
                  <a:pt x="5024390" y="5716000"/>
                </a:cubicBezTo>
                <a:cubicBezTo>
                  <a:pt x="5045345" y="5734689"/>
                  <a:pt x="5095704" y="5767483"/>
                  <a:pt x="5136309" y="5788876"/>
                </a:cubicBezTo>
                <a:cubicBezTo>
                  <a:pt x="5176914" y="5810269"/>
                  <a:pt x="5210128" y="5829643"/>
                  <a:pt x="5210128" y="5831929"/>
                </a:cubicBezTo>
                <a:cubicBezTo>
                  <a:pt x="5210128" y="5838149"/>
                  <a:pt x="5107353" y="5791496"/>
                  <a:pt x="5069443" y="5768064"/>
                </a:cubicBezTo>
                <a:cubicBezTo>
                  <a:pt x="5051270" y="5756834"/>
                  <a:pt x="5012655" y="5726859"/>
                  <a:pt x="4983613" y="5701456"/>
                </a:cubicBezTo>
                <a:cubicBezTo>
                  <a:pt x="4954582" y="5676043"/>
                  <a:pt x="4928569" y="5657507"/>
                  <a:pt x="4925816" y="5660270"/>
                </a:cubicBezTo>
                <a:cubicBezTo>
                  <a:pt x="4917520" y="5668557"/>
                  <a:pt x="5001692" y="5749071"/>
                  <a:pt x="5057728" y="5786447"/>
                </a:cubicBezTo>
                <a:cubicBezTo>
                  <a:pt x="5133813" y="5837206"/>
                  <a:pt x="5137299" y="5843455"/>
                  <a:pt x="5069072" y="5806745"/>
                </a:cubicBezTo>
                <a:cubicBezTo>
                  <a:pt x="5032268" y="5786942"/>
                  <a:pt x="4981508" y="5746233"/>
                  <a:pt x="4938103" y="5701694"/>
                </a:cubicBezTo>
                <a:cubicBezTo>
                  <a:pt x="4899117" y="5661689"/>
                  <a:pt x="4867228" y="5630599"/>
                  <a:pt x="4867228" y="5632599"/>
                </a:cubicBezTo>
                <a:cubicBezTo>
                  <a:pt x="4867228" y="5639867"/>
                  <a:pt x="4965440" y="5775112"/>
                  <a:pt x="4989234" y="5800611"/>
                </a:cubicBezTo>
                <a:cubicBezTo>
                  <a:pt x="5002673" y="5815022"/>
                  <a:pt x="5010407" y="5826804"/>
                  <a:pt x="5006416" y="5826804"/>
                </a:cubicBezTo>
                <a:cubicBezTo>
                  <a:pt x="5002435" y="5826804"/>
                  <a:pt x="4978784" y="5804306"/>
                  <a:pt x="4953858" y="5776798"/>
                </a:cubicBezTo>
                <a:cubicBezTo>
                  <a:pt x="4928940" y="5749290"/>
                  <a:pt x="4894603" y="5711791"/>
                  <a:pt x="4877562" y="5693454"/>
                </a:cubicBezTo>
                <a:lnTo>
                  <a:pt x="4846577" y="5660117"/>
                </a:lnTo>
                <a:lnTo>
                  <a:pt x="4877686" y="5707742"/>
                </a:lnTo>
                <a:cubicBezTo>
                  <a:pt x="4894793" y="5733936"/>
                  <a:pt x="4923844" y="5774655"/>
                  <a:pt x="4942256" y="5798229"/>
                </a:cubicBezTo>
                <a:lnTo>
                  <a:pt x="4975727" y="5841092"/>
                </a:lnTo>
                <a:lnTo>
                  <a:pt x="4925902" y="5793496"/>
                </a:lnTo>
                <a:cubicBezTo>
                  <a:pt x="4898498" y="5767312"/>
                  <a:pt x="4864875" y="5729735"/>
                  <a:pt x="4851188" y="5709981"/>
                </a:cubicBezTo>
                <a:cubicBezTo>
                  <a:pt x="4837500" y="5690226"/>
                  <a:pt x="4824127" y="5676233"/>
                  <a:pt x="4821479" y="5678882"/>
                </a:cubicBezTo>
                <a:cubicBezTo>
                  <a:pt x="4816898" y="5683463"/>
                  <a:pt x="4875743" y="5773989"/>
                  <a:pt x="4930026" y="5845854"/>
                </a:cubicBezTo>
                <a:cubicBezTo>
                  <a:pt x="4943875" y="5864191"/>
                  <a:pt x="4923921" y="5847045"/>
                  <a:pt x="4885687" y="5807754"/>
                </a:cubicBezTo>
                <a:lnTo>
                  <a:pt x="4816164" y="5736317"/>
                </a:lnTo>
                <a:lnTo>
                  <a:pt x="4839091" y="5777513"/>
                </a:lnTo>
                <a:cubicBezTo>
                  <a:pt x="4851692" y="5800163"/>
                  <a:pt x="4880324" y="5840159"/>
                  <a:pt x="4902718" y="5866390"/>
                </a:cubicBezTo>
                <a:cubicBezTo>
                  <a:pt x="4925111" y="5892623"/>
                  <a:pt x="4943428" y="5916750"/>
                  <a:pt x="4943428" y="5920007"/>
                </a:cubicBezTo>
                <a:cubicBezTo>
                  <a:pt x="4943428" y="5933504"/>
                  <a:pt x="4863827" y="5847522"/>
                  <a:pt x="4841729" y="5810136"/>
                </a:cubicBezTo>
                <a:cubicBezTo>
                  <a:pt x="4828566" y="5787876"/>
                  <a:pt x="4816326" y="5769654"/>
                  <a:pt x="4814535" y="5769654"/>
                </a:cubicBezTo>
                <a:cubicBezTo>
                  <a:pt x="4801591" y="5769654"/>
                  <a:pt x="4848521" y="5998493"/>
                  <a:pt x="4872666" y="6053071"/>
                </a:cubicBezTo>
                <a:cubicBezTo>
                  <a:pt x="4903765" y="6123404"/>
                  <a:pt x="4896869" y="6140987"/>
                  <a:pt x="4864408" y="6074121"/>
                </a:cubicBezTo>
                <a:cubicBezTo>
                  <a:pt x="4834195" y="6011876"/>
                  <a:pt x="4813849" y="5925722"/>
                  <a:pt x="4804877" y="5822042"/>
                </a:cubicBezTo>
                <a:cubicBezTo>
                  <a:pt x="4795504" y="5713695"/>
                  <a:pt x="4782112" y="5699798"/>
                  <a:pt x="4781931" y="5798229"/>
                </a:cubicBezTo>
                <a:cubicBezTo>
                  <a:pt x="4781760" y="5890213"/>
                  <a:pt x="4798314" y="5971118"/>
                  <a:pt x="4833642" y="6051004"/>
                </a:cubicBezTo>
                <a:cubicBezTo>
                  <a:pt x="4863037" y="6117460"/>
                  <a:pt x="4858827" y="6129595"/>
                  <a:pt x="4826080" y="6072826"/>
                </a:cubicBezTo>
                <a:cubicBezTo>
                  <a:pt x="4780579" y="5993950"/>
                  <a:pt x="4754490" y="5874906"/>
                  <a:pt x="4751651" y="5733250"/>
                </a:cubicBezTo>
                <a:lnTo>
                  <a:pt x="4750384" y="5669642"/>
                </a:lnTo>
                <a:lnTo>
                  <a:pt x="4743450" y="5717267"/>
                </a:lnTo>
                <a:cubicBezTo>
                  <a:pt x="4730153" y="5808669"/>
                  <a:pt x="4751661" y="5958802"/>
                  <a:pt x="4791313" y="6051299"/>
                </a:cubicBezTo>
                <a:cubicBezTo>
                  <a:pt x="4815078" y="6106764"/>
                  <a:pt x="4797733" y="6096572"/>
                  <a:pt x="4767796" y="6037497"/>
                </a:cubicBezTo>
                <a:cubicBezTo>
                  <a:pt x="4737345" y="5977405"/>
                  <a:pt x="4714961" y="5864704"/>
                  <a:pt x="4714228" y="5767674"/>
                </a:cubicBezTo>
                <a:lnTo>
                  <a:pt x="4713618" y="5688692"/>
                </a:lnTo>
                <a:lnTo>
                  <a:pt x="4703836" y="5712504"/>
                </a:lnTo>
                <a:cubicBezTo>
                  <a:pt x="4685995" y="5755920"/>
                  <a:pt x="4709189" y="5933132"/>
                  <a:pt x="4748079" y="6050642"/>
                </a:cubicBezTo>
                <a:cubicBezTo>
                  <a:pt x="4751547" y="6061120"/>
                  <a:pt x="4743946" y="6053462"/>
                  <a:pt x="4731182" y="6033621"/>
                </a:cubicBezTo>
                <a:cubicBezTo>
                  <a:pt x="4708827" y="5998864"/>
                  <a:pt x="4688177" y="5923331"/>
                  <a:pt x="4668117" y="5802992"/>
                </a:cubicBezTo>
                <a:lnTo>
                  <a:pt x="4658592" y="5745842"/>
                </a:lnTo>
                <a:lnTo>
                  <a:pt x="4663383" y="5822042"/>
                </a:lnTo>
                <a:cubicBezTo>
                  <a:pt x="4666012" y="5863952"/>
                  <a:pt x="4674375" y="5925293"/>
                  <a:pt x="4681976" y="5958364"/>
                </a:cubicBezTo>
                <a:cubicBezTo>
                  <a:pt x="4698178" y="6028954"/>
                  <a:pt x="4698692" y="6036441"/>
                  <a:pt x="4686024" y="6017304"/>
                </a:cubicBezTo>
                <a:cubicBezTo>
                  <a:pt x="4668393" y="5990692"/>
                  <a:pt x="4645552" y="5898937"/>
                  <a:pt x="4638647" y="5826986"/>
                </a:cubicBezTo>
                <a:lnTo>
                  <a:pt x="4631770" y="5755367"/>
                </a:lnTo>
                <a:lnTo>
                  <a:pt x="4630636" y="5817279"/>
                </a:lnTo>
                <a:cubicBezTo>
                  <a:pt x="4630007" y="5851331"/>
                  <a:pt x="4635275" y="5906748"/>
                  <a:pt x="4642323" y="5940428"/>
                </a:cubicBezTo>
                <a:lnTo>
                  <a:pt x="4655154" y="6001665"/>
                </a:lnTo>
                <a:lnTo>
                  <a:pt x="4642523" y="5984396"/>
                </a:lnTo>
                <a:cubicBezTo>
                  <a:pt x="4635580" y="5974900"/>
                  <a:pt x="4625121" y="5943057"/>
                  <a:pt x="4619273" y="5913635"/>
                </a:cubicBezTo>
                <a:cubicBezTo>
                  <a:pt x="4613434" y="5884212"/>
                  <a:pt x="4604804" y="5847283"/>
                  <a:pt x="4600090" y="5831567"/>
                </a:cubicBezTo>
                <a:lnTo>
                  <a:pt x="4591526" y="5802992"/>
                </a:lnTo>
                <a:lnTo>
                  <a:pt x="4596727" y="5860142"/>
                </a:lnTo>
                <a:cubicBezTo>
                  <a:pt x="4599594" y="5891575"/>
                  <a:pt x="4604319" y="5928008"/>
                  <a:pt x="4607224" y="5941104"/>
                </a:cubicBezTo>
                <a:lnTo>
                  <a:pt x="4612510" y="5964917"/>
                </a:lnTo>
                <a:lnTo>
                  <a:pt x="4601013" y="5954173"/>
                </a:lnTo>
                <a:cubicBezTo>
                  <a:pt x="4585554" y="5939724"/>
                  <a:pt x="4572457" y="5880078"/>
                  <a:pt x="4572181" y="5822833"/>
                </a:cubicBezTo>
                <a:cubicBezTo>
                  <a:pt x="4572058" y="5797077"/>
                  <a:pt x="4569362" y="5778599"/>
                  <a:pt x="4566190" y="5781771"/>
                </a:cubicBezTo>
                <a:cubicBezTo>
                  <a:pt x="4563018" y="5784942"/>
                  <a:pt x="4560647" y="5823156"/>
                  <a:pt x="4560932" y="5866705"/>
                </a:cubicBezTo>
                <a:lnTo>
                  <a:pt x="4561437" y="5945867"/>
                </a:lnTo>
                <a:lnTo>
                  <a:pt x="4588126" y="5967937"/>
                </a:lnTo>
                <a:cubicBezTo>
                  <a:pt x="4634798" y="6006532"/>
                  <a:pt x="4746498" y="6080446"/>
                  <a:pt x="4795790" y="6105363"/>
                </a:cubicBezTo>
                <a:cubicBezTo>
                  <a:pt x="4861084" y="6138367"/>
                  <a:pt x="4951247" y="6165066"/>
                  <a:pt x="5078502" y="6189078"/>
                </a:cubicBezTo>
                <a:cubicBezTo>
                  <a:pt x="5137547" y="6200223"/>
                  <a:pt x="5230968" y="6224483"/>
                  <a:pt x="5286099" y="6242981"/>
                </a:cubicBezTo>
                <a:lnTo>
                  <a:pt x="5386340" y="6276623"/>
                </a:lnTo>
                <a:lnTo>
                  <a:pt x="5485581" y="6284662"/>
                </a:lnTo>
                <a:lnTo>
                  <a:pt x="5584812" y="6292692"/>
                </a:lnTo>
                <a:lnTo>
                  <a:pt x="5661794" y="6329820"/>
                </a:lnTo>
                <a:cubicBezTo>
                  <a:pt x="5743861" y="6369406"/>
                  <a:pt x="5857094" y="6449473"/>
                  <a:pt x="5944886" y="6529998"/>
                </a:cubicBezTo>
                <a:cubicBezTo>
                  <a:pt x="5974433" y="6557105"/>
                  <a:pt x="6000636" y="6579279"/>
                  <a:pt x="6003122" y="6579279"/>
                </a:cubicBezTo>
                <a:cubicBezTo>
                  <a:pt x="6005598" y="6579279"/>
                  <a:pt x="6013076" y="6553591"/>
                  <a:pt x="6019743" y="6522187"/>
                </a:cubicBezTo>
                <a:cubicBezTo>
                  <a:pt x="6026401" y="6490783"/>
                  <a:pt x="6037574" y="6457569"/>
                  <a:pt x="6044556" y="6448368"/>
                </a:cubicBezTo>
                <a:lnTo>
                  <a:pt x="6057243" y="6431642"/>
                </a:lnTo>
                <a:lnTo>
                  <a:pt x="6057548" y="6457560"/>
                </a:lnTo>
                <a:cubicBezTo>
                  <a:pt x="6057719" y="6471819"/>
                  <a:pt x="6047613" y="6506633"/>
                  <a:pt x="6035107" y="6534922"/>
                </a:cubicBezTo>
                <a:cubicBezTo>
                  <a:pt x="6013295" y="6584242"/>
                  <a:pt x="6014666" y="6618009"/>
                  <a:pt x="6037898" y="6603654"/>
                </a:cubicBezTo>
                <a:cubicBezTo>
                  <a:pt x="6043803" y="6600006"/>
                  <a:pt x="6046222" y="6593110"/>
                  <a:pt x="6043280" y="6588338"/>
                </a:cubicBezTo>
                <a:cubicBezTo>
                  <a:pt x="6036955" y="6578108"/>
                  <a:pt x="6056529" y="6506547"/>
                  <a:pt x="6073121" y="6479267"/>
                </a:cubicBezTo>
                <a:cubicBezTo>
                  <a:pt x="6079494" y="6468790"/>
                  <a:pt x="6092124" y="6433309"/>
                  <a:pt x="6101182" y="6400429"/>
                </a:cubicBezTo>
                <a:cubicBezTo>
                  <a:pt x="6110240" y="6367539"/>
                  <a:pt x="6121346" y="6338354"/>
                  <a:pt x="6125851" y="6335573"/>
                </a:cubicBezTo>
                <a:cubicBezTo>
                  <a:pt x="6136491" y="6329001"/>
                  <a:pt x="6136920" y="6326534"/>
                  <a:pt x="6115003" y="6398304"/>
                </a:cubicBezTo>
                <a:cubicBezTo>
                  <a:pt x="6104601" y="6432356"/>
                  <a:pt x="6096133" y="6464503"/>
                  <a:pt x="6096172" y="6469742"/>
                </a:cubicBezTo>
                <a:cubicBezTo>
                  <a:pt x="6096210" y="6474981"/>
                  <a:pt x="6128833" y="6417117"/>
                  <a:pt x="6168657" y="6341154"/>
                </a:cubicBezTo>
                <a:cubicBezTo>
                  <a:pt x="6274089" y="6140073"/>
                  <a:pt x="6343774" y="6020343"/>
                  <a:pt x="6444834" y="5866696"/>
                </a:cubicBezTo>
                <a:cubicBezTo>
                  <a:pt x="6495183" y="5790143"/>
                  <a:pt x="6531654" y="5725411"/>
                  <a:pt x="6528006" y="5719058"/>
                </a:cubicBezTo>
                <a:cubicBezTo>
                  <a:pt x="6524444" y="5712838"/>
                  <a:pt x="6525035" y="5710924"/>
                  <a:pt x="6529321" y="5714800"/>
                </a:cubicBezTo>
                <a:cubicBezTo>
                  <a:pt x="6533607" y="5718687"/>
                  <a:pt x="6543199" y="5716810"/>
                  <a:pt x="6550638" y="5710638"/>
                </a:cubicBezTo>
                <a:lnTo>
                  <a:pt x="6564164" y="5699417"/>
                </a:lnTo>
                <a:lnTo>
                  <a:pt x="6541989" y="5681510"/>
                </a:lnTo>
                <a:lnTo>
                  <a:pt x="6519815" y="5663603"/>
                </a:lnTo>
                <a:lnTo>
                  <a:pt x="6541446" y="5674204"/>
                </a:lnTo>
                <a:cubicBezTo>
                  <a:pt x="6563325" y="5684939"/>
                  <a:pt x="6581728" y="5680529"/>
                  <a:pt x="6581728" y="5664566"/>
                </a:cubicBezTo>
                <a:cubicBezTo>
                  <a:pt x="6581728" y="5659765"/>
                  <a:pt x="6568469" y="5648992"/>
                  <a:pt x="6552267" y="5640610"/>
                </a:cubicBezTo>
                <a:cubicBezTo>
                  <a:pt x="6536065" y="5632228"/>
                  <a:pt x="6525101" y="5623084"/>
                  <a:pt x="6527902" y="5620274"/>
                </a:cubicBezTo>
                <a:cubicBezTo>
                  <a:pt x="6530712" y="5617474"/>
                  <a:pt x="6545628" y="5624170"/>
                  <a:pt x="6561058" y="5635152"/>
                </a:cubicBezTo>
                <a:lnTo>
                  <a:pt x="6589110" y="5655126"/>
                </a:lnTo>
                <a:lnTo>
                  <a:pt x="6600587" y="5641296"/>
                </a:lnTo>
                <a:lnTo>
                  <a:pt x="6612055" y="5627475"/>
                </a:lnTo>
                <a:lnTo>
                  <a:pt x="6565935" y="5599100"/>
                </a:lnTo>
                <a:cubicBezTo>
                  <a:pt x="6505204" y="5561743"/>
                  <a:pt x="6470971" y="5533721"/>
                  <a:pt x="6517434" y="5559409"/>
                </a:cubicBezTo>
                <a:cubicBezTo>
                  <a:pt x="6537084" y="5570268"/>
                  <a:pt x="6567497" y="5587670"/>
                  <a:pt x="6585033" y="5598081"/>
                </a:cubicBezTo>
                <a:cubicBezTo>
                  <a:pt x="6614141" y="5615359"/>
                  <a:pt x="6629353" y="5615292"/>
                  <a:pt x="6629353" y="5597881"/>
                </a:cubicBezTo>
                <a:cubicBezTo>
                  <a:pt x="6629353" y="5594213"/>
                  <a:pt x="6567155" y="5553542"/>
                  <a:pt x="6491145" y="5507498"/>
                </a:cubicBezTo>
                <a:cubicBezTo>
                  <a:pt x="6415126" y="5461454"/>
                  <a:pt x="6354890" y="5421820"/>
                  <a:pt x="6357281" y="5419421"/>
                </a:cubicBezTo>
                <a:cubicBezTo>
                  <a:pt x="6359681" y="5417029"/>
                  <a:pt x="6426070" y="5453863"/>
                  <a:pt x="6504823" y="5501288"/>
                </a:cubicBezTo>
                <a:cubicBezTo>
                  <a:pt x="6586557" y="5550494"/>
                  <a:pt x="6650545" y="5583393"/>
                  <a:pt x="6653917" y="5577935"/>
                </a:cubicBezTo>
                <a:cubicBezTo>
                  <a:pt x="6657175" y="5572668"/>
                  <a:pt x="6658337" y="5567182"/>
                  <a:pt x="6656499" y="5565734"/>
                </a:cubicBezTo>
                <a:cubicBezTo>
                  <a:pt x="6586709" y="5510737"/>
                  <a:pt x="6255382" y="5324028"/>
                  <a:pt x="6164285" y="5288357"/>
                </a:cubicBezTo>
                <a:cubicBezTo>
                  <a:pt x="6070502" y="5251638"/>
                  <a:pt x="6072283" y="5243570"/>
                  <a:pt x="6166609" y="5277812"/>
                </a:cubicBezTo>
                <a:cubicBezTo>
                  <a:pt x="6239694" y="5304339"/>
                  <a:pt x="6461941" y="5424478"/>
                  <a:pt x="6584242" y="5503574"/>
                </a:cubicBezTo>
                <a:cubicBezTo>
                  <a:pt x="6662681" y="5554294"/>
                  <a:pt x="6686503" y="5563239"/>
                  <a:pt x="6686503" y="5541969"/>
                </a:cubicBezTo>
                <a:cubicBezTo>
                  <a:pt x="6686503" y="5535035"/>
                  <a:pt x="6350375" y="5334439"/>
                  <a:pt x="6278014" y="5298205"/>
                </a:cubicBezTo>
                <a:cubicBezTo>
                  <a:pt x="6227817" y="5273059"/>
                  <a:pt x="6128795" y="5237045"/>
                  <a:pt x="6024515" y="5206003"/>
                </a:cubicBezTo>
                <a:cubicBezTo>
                  <a:pt x="5972128" y="5190401"/>
                  <a:pt x="5894708" y="5161483"/>
                  <a:pt x="5852465" y="5141729"/>
                </a:cubicBezTo>
                <a:cubicBezTo>
                  <a:pt x="5777103" y="5106476"/>
                  <a:pt x="5663251" y="5036173"/>
                  <a:pt x="5681739" y="5036296"/>
                </a:cubicBezTo>
                <a:cubicBezTo>
                  <a:pt x="5686911" y="5036325"/>
                  <a:pt x="5703999" y="5045126"/>
                  <a:pt x="5719715" y="5055851"/>
                </a:cubicBezTo>
                <a:cubicBezTo>
                  <a:pt x="5784933" y="5100333"/>
                  <a:pt x="5889127" y="5145825"/>
                  <a:pt x="6038012" y="5194840"/>
                </a:cubicBezTo>
                <a:cubicBezTo>
                  <a:pt x="6232370" y="5258810"/>
                  <a:pt x="6322000" y="5300882"/>
                  <a:pt x="6528597" y="5425098"/>
                </a:cubicBezTo>
                <a:cubicBezTo>
                  <a:pt x="6671615" y="5511089"/>
                  <a:pt x="6715078" y="5532644"/>
                  <a:pt x="6715078" y="5517604"/>
                </a:cubicBezTo>
                <a:cubicBezTo>
                  <a:pt x="6715078" y="5509165"/>
                  <a:pt x="6404629" y="5327676"/>
                  <a:pt x="6281690" y="5264239"/>
                </a:cubicBezTo>
                <a:cubicBezTo>
                  <a:pt x="6198765" y="5221453"/>
                  <a:pt x="6129547" y="5193268"/>
                  <a:pt x="6072140" y="5178904"/>
                </a:cubicBezTo>
                <a:cubicBezTo>
                  <a:pt x="5881564" y="5131223"/>
                  <a:pt x="5777170" y="5078426"/>
                  <a:pt x="5638753" y="4959696"/>
                </a:cubicBezTo>
                <a:lnTo>
                  <a:pt x="5538740" y="4873905"/>
                </a:lnTo>
                <a:lnTo>
                  <a:pt x="5453015" y="4831966"/>
                </a:lnTo>
                <a:cubicBezTo>
                  <a:pt x="5405866" y="4808897"/>
                  <a:pt x="5327152" y="4778074"/>
                  <a:pt x="5278108" y="4763472"/>
                </a:cubicBezTo>
                <a:cubicBezTo>
                  <a:pt x="5229054" y="4748860"/>
                  <a:pt x="5192897" y="4735583"/>
                  <a:pt x="5197754" y="4733963"/>
                </a:cubicBezTo>
                <a:cubicBezTo>
                  <a:pt x="5202612" y="4732344"/>
                  <a:pt x="5244894" y="4742031"/>
                  <a:pt x="5291700" y="4755480"/>
                </a:cubicBezTo>
                <a:cubicBezTo>
                  <a:pt x="5421354" y="4792742"/>
                  <a:pt x="5536663" y="4852883"/>
                  <a:pt x="5622874" y="4928188"/>
                </a:cubicBezTo>
                <a:cubicBezTo>
                  <a:pt x="5781056" y="5066367"/>
                  <a:pt x="5871020" y="5112915"/>
                  <a:pt x="6097362" y="5173694"/>
                </a:cubicBezTo>
                <a:cubicBezTo>
                  <a:pt x="6150493" y="5187963"/>
                  <a:pt x="6040279" y="5137804"/>
                  <a:pt x="5943905" y="5103857"/>
                </a:cubicBezTo>
                <a:cubicBezTo>
                  <a:pt x="5819480" y="5060033"/>
                  <a:pt x="5769636" y="5029572"/>
                  <a:pt x="5648497" y="4923368"/>
                </a:cubicBezTo>
                <a:lnTo>
                  <a:pt x="5557790" y="4843844"/>
                </a:lnTo>
                <a:lnTo>
                  <a:pt x="5462540" y="4797695"/>
                </a:lnTo>
                <a:cubicBezTo>
                  <a:pt x="5410153" y="4772321"/>
                  <a:pt x="5319179" y="4737621"/>
                  <a:pt x="5260381" y="4720600"/>
                </a:cubicBezTo>
                <a:cubicBezTo>
                  <a:pt x="5201593" y="4703579"/>
                  <a:pt x="5155140" y="4687986"/>
                  <a:pt x="5157169" y="4685967"/>
                </a:cubicBezTo>
                <a:cubicBezTo>
                  <a:pt x="5159198" y="4683938"/>
                  <a:pt x="5202603" y="4693644"/>
                  <a:pt x="5253628" y="4707550"/>
                </a:cubicBezTo>
                <a:cubicBezTo>
                  <a:pt x="5363175" y="4737392"/>
                  <a:pt x="5493868" y="4792066"/>
                  <a:pt x="5556171" y="4834109"/>
                </a:cubicBezTo>
                <a:cubicBezTo>
                  <a:pt x="5580660" y="4850645"/>
                  <a:pt x="5606425" y="4861960"/>
                  <a:pt x="5613435" y="4859274"/>
                </a:cubicBezTo>
                <a:cubicBezTo>
                  <a:pt x="5620446" y="4856588"/>
                  <a:pt x="5631676" y="4861008"/>
                  <a:pt x="5638390" y="4869104"/>
                </a:cubicBezTo>
                <a:cubicBezTo>
                  <a:pt x="5650945" y="4884230"/>
                  <a:pt x="5640619" y="4889440"/>
                  <a:pt x="5623389" y="4876686"/>
                </a:cubicBezTo>
                <a:cubicBezTo>
                  <a:pt x="5618083" y="4872752"/>
                  <a:pt x="5639734" y="4894355"/>
                  <a:pt x="5671490" y="4924692"/>
                </a:cubicBezTo>
                <a:cubicBezTo>
                  <a:pt x="5703256" y="4955019"/>
                  <a:pt x="5757101" y="4996625"/>
                  <a:pt x="5791153" y="5017151"/>
                </a:cubicBezTo>
                <a:cubicBezTo>
                  <a:pt x="5852437" y="5054089"/>
                  <a:pt x="5980233" y="5107505"/>
                  <a:pt x="5988216" y="5099514"/>
                </a:cubicBezTo>
                <a:cubicBezTo>
                  <a:pt x="5990492" y="5097237"/>
                  <a:pt x="5939581" y="5069815"/>
                  <a:pt x="5875087" y="5038573"/>
                </a:cubicBezTo>
                <a:cubicBezTo>
                  <a:pt x="5756567" y="4981156"/>
                  <a:pt x="5637705" y="4896250"/>
                  <a:pt x="5658155" y="4883611"/>
                </a:cubicBezTo>
                <a:cubicBezTo>
                  <a:pt x="5665070" y="4879334"/>
                  <a:pt x="5657546" y="4867580"/>
                  <a:pt x="5637181" y="4850845"/>
                </a:cubicBezTo>
                <a:cubicBezTo>
                  <a:pt x="5603396" y="4823089"/>
                  <a:pt x="5616131" y="4826946"/>
                  <a:pt x="5661060" y="4858093"/>
                </a:cubicBezTo>
                <a:cubicBezTo>
                  <a:pt x="5679167" y="4870638"/>
                  <a:pt x="5684435" y="4879143"/>
                  <a:pt x="5676948" y="4883773"/>
                </a:cubicBezTo>
                <a:cubicBezTo>
                  <a:pt x="5662032" y="4892993"/>
                  <a:pt x="5712610" y="4934150"/>
                  <a:pt x="5810241" y="4992224"/>
                </a:cubicBezTo>
                <a:cubicBezTo>
                  <a:pt x="5896985" y="5043821"/>
                  <a:pt x="5934714" y="5048869"/>
                  <a:pt x="5853237" y="4997977"/>
                </a:cubicBezTo>
                <a:cubicBezTo>
                  <a:pt x="5726287" y="4918672"/>
                  <a:pt x="5685730" y="4890821"/>
                  <a:pt x="5690397" y="4886154"/>
                </a:cubicBezTo>
                <a:cubicBezTo>
                  <a:pt x="5693141" y="4883410"/>
                  <a:pt x="5709428" y="4891716"/>
                  <a:pt x="5726602" y="4904604"/>
                </a:cubicBezTo>
                <a:cubicBezTo>
                  <a:pt x="5768664" y="4936188"/>
                  <a:pt x="5785914" y="4946104"/>
                  <a:pt x="5778818" y="4934617"/>
                </a:cubicBezTo>
                <a:cubicBezTo>
                  <a:pt x="5775655" y="4929492"/>
                  <a:pt x="5741775" y="4901870"/>
                  <a:pt x="5703532" y="4873228"/>
                </a:cubicBezTo>
                <a:cubicBezTo>
                  <a:pt x="5665280" y="4844587"/>
                  <a:pt x="5592404" y="4790018"/>
                  <a:pt x="5541588" y="4751956"/>
                </a:cubicBezTo>
                <a:cubicBezTo>
                  <a:pt x="5485838" y="4710217"/>
                  <a:pt x="5395160" y="4625836"/>
                  <a:pt x="5313017" y="4539272"/>
                </a:cubicBezTo>
                <a:cubicBezTo>
                  <a:pt x="5238122" y="4460348"/>
                  <a:pt x="5142548" y="4367480"/>
                  <a:pt x="5100619" y="4332894"/>
                </a:cubicBezTo>
                <a:cubicBezTo>
                  <a:pt x="5058690" y="4298318"/>
                  <a:pt x="4979385" y="4226576"/>
                  <a:pt x="4924378" y="4173474"/>
                </a:cubicBezTo>
                <a:cubicBezTo>
                  <a:pt x="4869371" y="4120382"/>
                  <a:pt x="4807220" y="4068337"/>
                  <a:pt x="4786265" y="4057822"/>
                </a:cubicBezTo>
                <a:cubicBezTo>
                  <a:pt x="4702797" y="4015959"/>
                  <a:pt x="4565238" y="3985660"/>
                  <a:pt x="4407475" y="3974383"/>
                </a:cubicBezTo>
                <a:cubicBezTo>
                  <a:pt x="4338419" y="3969439"/>
                  <a:pt x="4135831" y="3927081"/>
                  <a:pt x="4081415" y="3906203"/>
                </a:cubicBezTo>
                <a:cubicBezTo>
                  <a:pt x="4073557" y="3903183"/>
                  <a:pt x="4067194" y="3904393"/>
                  <a:pt x="4067270" y="3908879"/>
                </a:cubicBezTo>
                <a:close/>
                <a:moveTo>
                  <a:pt x="3057782" y="3918785"/>
                </a:moveTo>
                <a:cubicBezTo>
                  <a:pt x="3057611" y="3924977"/>
                  <a:pt x="3048838" y="3932787"/>
                  <a:pt x="3038285" y="3936140"/>
                </a:cubicBezTo>
                <a:cubicBezTo>
                  <a:pt x="3027731" y="3939483"/>
                  <a:pt x="3021654" y="3946351"/>
                  <a:pt x="3024769" y="3951389"/>
                </a:cubicBezTo>
                <a:cubicBezTo>
                  <a:pt x="3028093" y="3956771"/>
                  <a:pt x="3019930" y="3958647"/>
                  <a:pt x="3005014" y="3955942"/>
                </a:cubicBezTo>
                <a:lnTo>
                  <a:pt x="2979611" y="3951341"/>
                </a:lnTo>
                <a:lnTo>
                  <a:pt x="2985421" y="3966496"/>
                </a:lnTo>
                <a:lnTo>
                  <a:pt x="2991241" y="3981650"/>
                </a:lnTo>
                <a:lnTo>
                  <a:pt x="2977486" y="3970230"/>
                </a:lnTo>
                <a:lnTo>
                  <a:pt x="2963723" y="3958819"/>
                </a:lnTo>
                <a:lnTo>
                  <a:pt x="2968924" y="3978678"/>
                </a:lnTo>
                <a:lnTo>
                  <a:pt x="2974115" y="3998538"/>
                </a:lnTo>
                <a:lnTo>
                  <a:pt x="2994365" y="3992223"/>
                </a:lnTo>
                <a:cubicBezTo>
                  <a:pt x="3005500" y="3988756"/>
                  <a:pt x="3017234" y="3981841"/>
                  <a:pt x="3020444" y="3976859"/>
                </a:cubicBezTo>
                <a:cubicBezTo>
                  <a:pt x="3023645" y="3971877"/>
                  <a:pt x="3029007" y="3968172"/>
                  <a:pt x="3032350" y="3968620"/>
                </a:cubicBezTo>
                <a:cubicBezTo>
                  <a:pt x="3058754" y="3972154"/>
                  <a:pt x="3064850" y="3967706"/>
                  <a:pt x="3060640" y="3947998"/>
                </a:cubicBezTo>
                <a:lnTo>
                  <a:pt x="3056068" y="3926567"/>
                </a:lnTo>
                <a:lnTo>
                  <a:pt x="3071060" y="3945055"/>
                </a:lnTo>
                <a:cubicBezTo>
                  <a:pt x="3079309" y="3955228"/>
                  <a:pt x="3086052" y="3959257"/>
                  <a:pt x="3086052" y="3954018"/>
                </a:cubicBezTo>
                <a:cubicBezTo>
                  <a:pt x="3086052" y="3940188"/>
                  <a:pt x="3058144" y="3905393"/>
                  <a:pt x="3057782" y="3918785"/>
                </a:cubicBezTo>
                <a:close/>
                <a:moveTo>
                  <a:pt x="3457670" y="3928948"/>
                </a:moveTo>
                <a:cubicBezTo>
                  <a:pt x="3457594" y="3940740"/>
                  <a:pt x="3461814" y="3950380"/>
                  <a:pt x="3467052" y="3950380"/>
                </a:cubicBezTo>
                <a:cubicBezTo>
                  <a:pt x="3478987" y="3950380"/>
                  <a:pt x="3478987" y="3940274"/>
                  <a:pt x="3467052" y="3921805"/>
                </a:cubicBezTo>
                <a:lnTo>
                  <a:pt x="3457823" y="3907517"/>
                </a:lnTo>
                <a:lnTo>
                  <a:pt x="3457670" y="3928948"/>
                </a:lnTo>
                <a:close/>
                <a:moveTo>
                  <a:pt x="3594259" y="3936349"/>
                </a:moveTo>
                <a:cubicBezTo>
                  <a:pt x="3582886" y="3960457"/>
                  <a:pt x="3586277" y="3969430"/>
                  <a:pt x="3606756" y="3969430"/>
                </a:cubicBezTo>
                <a:cubicBezTo>
                  <a:pt x="3620462" y="3969430"/>
                  <a:pt x="3623596" y="3943064"/>
                  <a:pt x="3612051" y="3924910"/>
                </a:cubicBezTo>
                <a:cubicBezTo>
                  <a:pt x="3607280" y="3917404"/>
                  <a:pt x="3601422" y="3921166"/>
                  <a:pt x="3594259" y="3936349"/>
                </a:cubicBezTo>
                <a:close/>
                <a:moveTo>
                  <a:pt x="3848052" y="3922367"/>
                </a:moveTo>
                <a:cubicBezTo>
                  <a:pt x="3848052" y="3927910"/>
                  <a:pt x="3852339" y="3929806"/>
                  <a:pt x="3857577" y="3926567"/>
                </a:cubicBezTo>
                <a:cubicBezTo>
                  <a:pt x="3862816" y="3923329"/>
                  <a:pt x="3867102" y="3918795"/>
                  <a:pt x="3867102" y="3916480"/>
                </a:cubicBezTo>
                <a:cubicBezTo>
                  <a:pt x="3867102" y="3914166"/>
                  <a:pt x="3862816" y="3912280"/>
                  <a:pt x="3857577" y="3912280"/>
                </a:cubicBezTo>
                <a:cubicBezTo>
                  <a:pt x="3852339" y="3912280"/>
                  <a:pt x="3848052" y="3916823"/>
                  <a:pt x="3848052" y="3922367"/>
                </a:cubicBezTo>
                <a:close/>
                <a:moveTo>
                  <a:pt x="2202609" y="3936892"/>
                </a:moveTo>
                <a:cubicBezTo>
                  <a:pt x="2185578" y="3944341"/>
                  <a:pt x="2171586" y="3955780"/>
                  <a:pt x="2171510" y="3962314"/>
                </a:cubicBezTo>
                <a:cubicBezTo>
                  <a:pt x="2171405" y="3970353"/>
                  <a:pt x="2168042" y="3969582"/>
                  <a:pt x="2161080" y="3959905"/>
                </a:cubicBezTo>
                <a:lnTo>
                  <a:pt x="2150802" y="3945617"/>
                </a:lnTo>
                <a:lnTo>
                  <a:pt x="2156470" y="3963067"/>
                </a:lnTo>
                <a:cubicBezTo>
                  <a:pt x="2159584" y="3972659"/>
                  <a:pt x="2162127" y="3981907"/>
                  <a:pt x="2162127" y="3983603"/>
                </a:cubicBezTo>
                <a:cubicBezTo>
                  <a:pt x="2162127" y="3985308"/>
                  <a:pt x="2170786" y="3984431"/>
                  <a:pt x="2181378" y="3981660"/>
                </a:cubicBezTo>
                <a:lnTo>
                  <a:pt x="2200628" y="3976630"/>
                </a:lnTo>
                <a:lnTo>
                  <a:pt x="2189740" y="3963505"/>
                </a:lnTo>
                <a:lnTo>
                  <a:pt x="2178844" y="3950380"/>
                </a:lnTo>
                <a:lnTo>
                  <a:pt x="2193503" y="3950380"/>
                </a:lnTo>
                <a:cubicBezTo>
                  <a:pt x="2201571" y="3950380"/>
                  <a:pt x="2210324" y="3955742"/>
                  <a:pt x="2212972" y="3962286"/>
                </a:cubicBezTo>
                <a:cubicBezTo>
                  <a:pt x="2215915" y="3969582"/>
                  <a:pt x="2218068" y="3967924"/>
                  <a:pt x="2218525" y="3958000"/>
                </a:cubicBezTo>
                <a:cubicBezTo>
                  <a:pt x="2218935" y="3949094"/>
                  <a:pt x="2226783" y="3937435"/>
                  <a:pt x="2235946" y="3932092"/>
                </a:cubicBezTo>
                <a:cubicBezTo>
                  <a:pt x="2260121" y="3918014"/>
                  <a:pt x="2238756" y="3921090"/>
                  <a:pt x="2202609" y="3936892"/>
                </a:cubicBezTo>
                <a:close/>
                <a:moveTo>
                  <a:pt x="2781081" y="3944503"/>
                </a:moveTo>
                <a:lnTo>
                  <a:pt x="2772937" y="3964667"/>
                </a:lnTo>
                <a:lnTo>
                  <a:pt x="2772328" y="3948494"/>
                </a:lnTo>
                <a:lnTo>
                  <a:pt x="2771727" y="3932320"/>
                </a:lnTo>
                <a:lnTo>
                  <a:pt x="2743152" y="3942283"/>
                </a:lnTo>
                <a:cubicBezTo>
                  <a:pt x="2727436" y="3947760"/>
                  <a:pt x="2714577" y="3955514"/>
                  <a:pt x="2714577" y="3959514"/>
                </a:cubicBezTo>
                <a:cubicBezTo>
                  <a:pt x="2714577" y="3963515"/>
                  <a:pt x="2703862" y="3964743"/>
                  <a:pt x="2690765" y="3962238"/>
                </a:cubicBezTo>
                <a:cubicBezTo>
                  <a:pt x="2665790" y="3957466"/>
                  <a:pt x="2661428" y="3964991"/>
                  <a:pt x="2675896" y="3987870"/>
                </a:cubicBezTo>
                <a:lnTo>
                  <a:pt x="2684555" y="4001538"/>
                </a:lnTo>
                <a:lnTo>
                  <a:pt x="2697185" y="3991061"/>
                </a:lnTo>
                <a:cubicBezTo>
                  <a:pt x="2704129" y="3985289"/>
                  <a:pt x="2714101" y="3979783"/>
                  <a:pt x="2719340" y="3978812"/>
                </a:cubicBezTo>
                <a:cubicBezTo>
                  <a:pt x="2724579" y="3977840"/>
                  <a:pt x="2727789" y="3973192"/>
                  <a:pt x="2726484" y="3968477"/>
                </a:cubicBezTo>
                <a:cubicBezTo>
                  <a:pt x="2722816" y="3955285"/>
                  <a:pt x="2740924" y="3958323"/>
                  <a:pt x="2746372" y="3971811"/>
                </a:cubicBezTo>
                <a:cubicBezTo>
                  <a:pt x="2749010" y="3978364"/>
                  <a:pt x="2751582" y="3975145"/>
                  <a:pt x="2752068" y="3964667"/>
                </a:cubicBezTo>
                <a:lnTo>
                  <a:pt x="2752973" y="3945617"/>
                </a:lnTo>
                <a:lnTo>
                  <a:pt x="2760726" y="3957847"/>
                </a:lnTo>
                <a:cubicBezTo>
                  <a:pt x="2771689" y="3975126"/>
                  <a:pt x="2800236" y="3961971"/>
                  <a:pt x="2794159" y="3942445"/>
                </a:cubicBezTo>
                <a:lnTo>
                  <a:pt x="2789225" y="3926567"/>
                </a:lnTo>
                <a:lnTo>
                  <a:pt x="2804284" y="3945055"/>
                </a:lnTo>
                <a:lnTo>
                  <a:pt x="2819352" y="3963543"/>
                </a:lnTo>
                <a:lnTo>
                  <a:pt x="2819495" y="3945055"/>
                </a:lnTo>
                <a:lnTo>
                  <a:pt x="2819648" y="3926567"/>
                </a:lnTo>
                <a:lnTo>
                  <a:pt x="2829744" y="3940855"/>
                </a:lnTo>
                <a:lnTo>
                  <a:pt x="2839850" y="3955142"/>
                </a:lnTo>
                <a:lnTo>
                  <a:pt x="2835955" y="3940855"/>
                </a:lnTo>
                <a:cubicBezTo>
                  <a:pt x="2829868" y="3918519"/>
                  <a:pt x="2790520" y="3921128"/>
                  <a:pt x="2781081" y="3944503"/>
                </a:cubicBezTo>
                <a:close/>
                <a:moveTo>
                  <a:pt x="1681115" y="4017055"/>
                </a:moveTo>
                <a:cubicBezTo>
                  <a:pt x="1704794" y="4064203"/>
                  <a:pt x="1726311" y="4102780"/>
                  <a:pt x="1728930" y="4102780"/>
                </a:cubicBezTo>
                <a:cubicBezTo>
                  <a:pt x="1731550" y="4102780"/>
                  <a:pt x="1714319" y="4064203"/>
                  <a:pt x="1690640" y="4017055"/>
                </a:cubicBezTo>
                <a:cubicBezTo>
                  <a:pt x="1666961" y="3969906"/>
                  <a:pt x="1645444" y="3931330"/>
                  <a:pt x="1642824" y="3931330"/>
                </a:cubicBezTo>
                <a:cubicBezTo>
                  <a:pt x="1640205" y="3931330"/>
                  <a:pt x="1657436" y="3969906"/>
                  <a:pt x="1681115" y="4017055"/>
                </a:cubicBezTo>
                <a:close/>
                <a:moveTo>
                  <a:pt x="2497512" y="3944655"/>
                </a:moveTo>
                <a:cubicBezTo>
                  <a:pt x="2504266" y="3951989"/>
                  <a:pt x="2511295" y="3956561"/>
                  <a:pt x="2513124" y="3954818"/>
                </a:cubicBezTo>
                <a:cubicBezTo>
                  <a:pt x="2518772" y="3949446"/>
                  <a:pt x="2504456" y="3931330"/>
                  <a:pt x="2494569" y="3931330"/>
                </a:cubicBezTo>
                <a:cubicBezTo>
                  <a:pt x="2489425" y="3931330"/>
                  <a:pt x="2490750" y="3937330"/>
                  <a:pt x="2497512" y="3944655"/>
                </a:cubicBezTo>
                <a:close/>
                <a:moveTo>
                  <a:pt x="3396358" y="3953389"/>
                </a:moveTo>
                <a:cubicBezTo>
                  <a:pt x="3399873" y="3964829"/>
                  <a:pt x="3404073" y="3975697"/>
                  <a:pt x="3405693" y="3977526"/>
                </a:cubicBezTo>
                <a:cubicBezTo>
                  <a:pt x="3412369" y="3985098"/>
                  <a:pt x="3428962" y="3967143"/>
                  <a:pt x="3429095" y="3952199"/>
                </a:cubicBezTo>
                <a:lnTo>
                  <a:pt x="3429248" y="3936092"/>
                </a:lnTo>
                <a:lnTo>
                  <a:pt x="3438477" y="3950380"/>
                </a:lnTo>
                <a:lnTo>
                  <a:pt x="3447707" y="3964667"/>
                </a:lnTo>
                <a:lnTo>
                  <a:pt x="3447860" y="3949446"/>
                </a:lnTo>
                <a:cubicBezTo>
                  <a:pt x="3447955" y="3938978"/>
                  <a:pt x="3438944" y="3933968"/>
                  <a:pt x="3418980" y="3933406"/>
                </a:cubicBezTo>
                <a:lnTo>
                  <a:pt x="3389967" y="3932577"/>
                </a:lnTo>
                <a:lnTo>
                  <a:pt x="3396358" y="3953389"/>
                </a:lnTo>
                <a:close/>
                <a:moveTo>
                  <a:pt x="2447877" y="3954351"/>
                </a:moveTo>
                <a:cubicBezTo>
                  <a:pt x="2447877" y="3961771"/>
                  <a:pt x="2442525" y="3970068"/>
                  <a:pt x="2435971" y="3972792"/>
                </a:cubicBezTo>
                <a:cubicBezTo>
                  <a:pt x="2429428" y="3975516"/>
                  <a:pt x="2434428" y="3976573"/>
                  <a:pt x="2447087" y="3975145"/>
                </a:cubicBezTo>
                <a:cubicBezTo>
                  <a:pt x="2471414" y="3972382"/>
                  <a:pt x="2484501" y="3940855"/>
                  <a:pt x="2461327" y="3940855"/>
                </a:cubicBezTo>
                <a:cubicBezTo>
                  <a:pt x="2453926" y="3940855"/>
                  <a:pt x="2447877" y="3946922"/>
                  <a:pt x="2447877" y="3954351"/>
                </a:cubicBezTo>
                <a:close/>
                <a:moveTo>
                  <a:pt x="3194609" y="3953094"/>
                </a:moveTo>
                <a:cubicBezTo>
                  <a:pt x="3183084" y="3959752"/>
                  <a:pt x="3176664" y="3970744"/>
                  <a:pt x="3179483" y="3978955"/>
                </a:cubicBezTo>
                <a:lnTo>
                  <a:pt x="3184398" y="3993242"/>
                </a:lnTo>
                <a:lnTo>
                  <a:pt x="3169415" y="3980869"/>
                </a:lnTo>
                <a:lnTo>
                  <a:pt x="3154423" y="3968506"/>
                </a:lnTo>
                <a:lnTo>
                  <a:pt x="3147593" y="3979555"/>
                </a:lnTo>
                <a:cubicBezTo>
                  <a:pt x="3136611" y="3997328"/>
                  <a:pt x="3161910" y="4006006"/>
                  <a:pt x="3191828" y="3994709"/>
                </a:cubicBezTo>
                <a:cubicBezTo>
                  <a:pt x="3206991" y="3988984"/>
                  <a:pt x="3219402" y="3981088"/>
                  <a:pt x="3219402" y="3977164"/>
                </a:cubicBezTo>
                <a:cubicBezTo>
                  <a:pt x="3219402" y="3973240"/>
                  <a:pt x="3212973" y="3972497"/>
                  <a:pt x="3205115" y="3975507"/>
                </a:cubicBezTo>
                <a:cubicBezTo>
                  <a:pt x="3197257" y="3978526"/>
                  <a:pt x="3190827" y="3976707"/>
                  <a:pt x="3190827" y="3971468"/>
                </a:cubicBezTo>
                <a:cubicBezTo>
                  <a:pt x="3190827" y="3956399"/>
                  <a:pt x="3215954" y="3950742"/>
                  <a:pt x="3228327" y="3963029"/>
                </a:cubicBezTo>
                <a:lnTo>
                  <a:pt x="3239577" y="3974192"/>
                </a:lnTo>
                <a:lnTo>
                  <a:pt x="3233233" y="3957523"/>
                </a:lnTo>
                <a:cubicBezTo>
                  <a:pt x="3225822" y="3938054"/>
                  <a:pt x="3221517" y="3937559"/>
                  <a:pt x="3194609" y="3953094"/>
                </a:cubicBezTo>
                <a:close/>
                <a:moveTo>
                  <a:pt x="3406454" y="3955142"/>
                </a:moveTo>
                <a:cubicBezTo>
                  <a:pt x="3409474" y="3963000"/>
                  <a:pt x="3413627" y="3969430"/>
                  <a:pt x="3415684" y="3969430"/>
                </a:cubicBezTo>
                <a:cubicBezTo>
                  <a:pt x="3417742" y="3969430"/>
                  <a:pt x="3419427" y="3963000"/>
                  <a:pt x="3419427" y="3955142"/>
                </a:cubicBezTo>
                <a:cubicBezTo>
                  <a:pt x="3419427" y="3947284"/>
                  <a:pt x="3415275" y="3940855"/>
                  <a:pt x="3410198" y="3940855"/>
                </a:cubicBezTo>
                <a:cubicBezTo>
                  <a:pt x="3405130" y="3940855"/>
                  <a:pt x="3403444" y="3947284"/>
                  <a:pt x="3406454" y="3955142"/>
                </a:cubicBezTo>
                <a:close/>
                <a:moveTo>
                  <a:pt x="2383955" y="3960943"/>
                </a:moveTo>
                <a:cubicBezTo>
                  <a:pt x="2350046" y="3970744"/>
                  <a:pt x="2349522" y="3998005"/>
                  <a:pt x="2383241" y="3998005"/>
                </a:cubicBezTo>
                <a:lnTo>
                  <a:pt x="2402291" y="3998005"/>
                </a:lnTo>
                <a:lnTo>
                  <a:pt x="2396290" y="3982374"/>
                </a:lnTo>
                <a:lnTo>
                  <a:pt x="2390289" y="3966734"/>
                </a:lnTo>
                <a:lnTo>
                  <a:pt x="2404796" y="3978774"/>
                </a:lnTo>
                <a:lnTo>
                  <a:pt x="2419302" y="3990813"/>
                </a:lnTo>
                <a:lnTo>
                  <a:pt x="2419302" y="3976154"/>
                </a:lnTo>
                <a:cubicBezTo>
                  <a:pt x="2419302" y="3968086"/>
                  <a:pt x="2424665" y="3959333"/>
                  <a:pt x="2431209" y="3956685"/>
                </a:cubicBezTo>
                <a:cubicBezTo>
                  <a:pt x="2452050" y="3948275"/>
                  <a:pt x="2416769" y="3951456"/>
                  <a:pt x="2383955" y="3960943"/>
                </a:cubicBezTo>
                <a:close/>
                <a:moveTo>
                  <a:pt x="3554625" y="3961867"/>
                </a:moveTo>
                <a:cubicBezTo>
                  <a:pt x="3548368" y="3968125"/>
                  <a:pt x="3542948" y="3979878"/>
                  <a:pt x="3542586" y="3988003"/>
                </a:cubicBezTo>
                <a:lnTo>
                  <a:pt x="3541910" y="4002767"/>
                </a:lnTo>
                <a:lnTo>
                  <a:pt x="3533727" y="3983717"/>
                </a:lnTo>
                <a:lnTo>
                  <a:pt x="3525545" y="3964667"/>
                </a:lnTo>
                <a:lnTo>
                  <a:pt x="3524869" y="3979745"/>
                </a:lnTo>
                <a:cubicBezTo>
                  <a:pt x="3523850" y="4002738"/>
                  <a:pt x="3533356" y="4007292"/>
                  <a:pt x="3558493" y="3995842"/>
                </a:cubicBezTo>
                <a:cubicBezTo>
                  <a:pt x="3583200" y="3984584"/>
                  <a:pt x="3585048" y="3980469"/>
                  <a:pt x="3573533" y="3962343"/>
                </a:cubicBezTo>
                <a:lnTo>
                  <a:pt x="3566008" y="3950484"/>
                </a:lnTo>
                <a:lnTo>
                  <a:pt x="3554625" y="3961867"/>
                </a:lnTo>
                <a:close/>
                <a:moveTo>
                  <a:pt x="4005215" y="3959905"/>
                </a:moveTo>
                <a:cubicBezTo>
                  <a:pt x="4008453" y="3965143"/>
                  <a:pt x="4018350" y="3969363"/>
                  <a:pt x="4027208" y="3969287"/>
                </a:cubicBezTo>
                <a:lnTo>
                  <a:pt x="4043315" y="3969134"/>
                </a:lnTo>
                <a:lnTo>
                  <a:pt x="4029027" y="3959905"/>
                </a:lnTo>
                <a:cubicBezTo>
                  <a:pt x="4010377" y="3947846"/>
                  <a:pt x="3997767" y="3947846"/>
                  <a:pt x="4005215" y="3959905"/>
                </a:cubicBezTo>
                <a:close/>
                <a:moveTo>
                  <a:pt x="2324357" y="3965229"/>
                </a:moveTo>
                <a:cubicBezTo>
                  <a:pt x="2324519" y="3970153"/>
                  <a:pt x="2330949" y="3982517"/>
                  <a:pt x="2338645" y="3992680"/>
                </a:cubicBezTo>
                <a:cubicBezTo>
                  <a:pt x="2346331" y="4002853"/>
                  <a:pt x="2352494" y="4007139"/>
                  <a:pt x="2352323" y="4002205"/>
                </a:cubicBezTo>
                <a:cubicBezTo>
                  <a:pt x="2352161" y="3997281"/>
                  <a:pt x="2345731" y="3984917"/>
                  <a:pt x="2338035" y="3974754"/>
                </a:cubicBezTo>
                <a:cubicBezTo>
                  <a:pt x="2330349" y="3964581"/>
                  <a:pt x="2324186" y="3960295"/>
                  <a:pt x="2324357" y="3965229"/>
                </a:cubicBezTo>
                <a:close/>
                <a:moveTo>
                  <a:pt x="2073726" y="3990861"/>
                </a:moveTo>
                <a:lnTo>
                  <a:pt x="2078784" y="4012292"/>
                </a:lnTo>
                <a:lnTo>
                  <a:pt x="2063610" y="3993242"/>
                </a:lnTo>
                <a:cubicBezTo>
                  <a:pt x="2045913" y="3971020"/>
                  <a:pt x="2042674" y="3980488"/>
                  <a:pt x="2059029" y="4006663"/>
                </a:cubicBezTo>
                <a:lnTo>
                  <a:pt x="2070221" y="4024598"/>
                </a:lnTo>
                <a:lnTo>
                  <a:pt x="2083108" y="4011701"/>
                </a:lnTo>
                <a:cubicBezTo>
                  <a:pt x="2090204" y="4004615"/>
                  <a:pt x="2101387" y="4000881"/>
                  <a:pt x="2107968" y="4003405"/>
                </a:cubicBezTo>
                <a:cubicBezTo>
                  <a:pt x="2114931" y="4006072"/>
                  <a:pt x="2120541" y="3999929"/>
                  <a:pt x="2121389" y="3988718"/>
                </a:cubicBezTo>
                <a:cubicBezTo>
                  <a:pt x="2123180" y="3965019"/>
                  <a:pt x="2109330" y="3963581"/>
                  <a:pt x="2096214" y="3986098"/>
                </a:cubicBezTo>
                <a:lnTo>
                  <a:pt x="2086508" y="4002767"/>
                </a:lnTo>
                <a:lnTo>
                  <a:pt x="2086213" y="3986098"/>
                </a:lnTo>
                <a:cubicBezTo>
                  <a:pt x="2086061" y="3976935"/>
                  <a:pt x="2082041" y="3969430"/>
                  <a:pt x="2077298" y="3969430"/>
                </a:cubicBezTo>
                <a:cubicBezTo>
                  <a:pt x="2072545" y="3969430"/>
                  <a:pt x="2070935" y="3979078"/>
                  <a:pt x="2073726" y="3990861"/>
                </a:cubicBezTo>
                <a:close/>
                <a:moveTo>
                  <a:pt x="2616946" y="3975992"/>
                </a:moveTo>
                <a:cubicBezTo>
                  <a:pt x="2607783" y="3978392"/>
                  <a:pt x="2600277" y="3989070"/>
                  <a:pt x="2600277" y="3999719"/>
                </a:cubicBezTo>
                <a:lnTo>
                  <a:pt x="2600277" y="4019093"/>
                </a:lnTo>
                <a:lnTo>
                  <a:pt x="2615346" y="4013311"/>
                </a:lnTo>
                <a:cubicBezTo>
                  <a:pt x="2623633" y="4010130"/>
                  <a:pt x="2636092" y="4007530"/>
                  <a:pt x="2643026" y="4007530"/>
                </a:cubicBezTo>
                <a:cubicBezTo>
                  <a:pt x="2650951" y="4007530"/>
                  <a:pt x="2653789" y="4000452"/>
                  <a:pt x="2650665" y="3988480"/>
                </a:cubicBezTo>
                <a:cubicBezTo>
                  <a:pt x="2647922" y="3978002"/>
                  <a:pt x="2642968" y="3969925"/>
                  <a:pt x="2639644" y="3970535"/>
                </a:cubicBezTo>
                <a:cubicBezTo>
                  <a:pt x="2636330" y="3971144"/>
                  <a:pt x="2626109" y="3973601"/>
                  <a:pt x="2616946" y="3975992"/>
                </a:cubicBezTo>
                <a:close/>
                <a:moveTo>
                  <a:pt x="3336836" y="3984517"/>
                </a:moveTo>
                <a:lnTo>
                  <a:pt x="3331055" y="3999605"/>
                </a:lnTo>
                <a:lnTo>
                  <a:pt x="3322996" y="3986898"/>
                </a:lnTo>
                <a:cubicBezTo>
                  <a:pt x="3318567" y="3979907"/>
                  <a:pt x="3314948" y="3978478"/>
                  <a:pt x="3314948" y="3983717"/>
                </a:cubicBezTo>
                <a:cubicBezTo>
                  <a:pt x="3314948" y="3988956"/>
                  <a:pt x="3319101" y="3999671"/>
                  <a:pt x="3324177" y="4007530"/>
                </a:cubicBezTo>
                <a:lnTo>
                  <a:pt x="3333407" y="4021817"/>
                </a:lnTo>
                <a:lnTo>
                  <a:pt x="3333560" y="4009349"/>
                </a:lnTo>
                <a:cubicBezTo>
                  <a:pt x="3333636" y="4002491"/>
                  <a:pt x="3337941" y="3999500"/>
                  <a:pt x="3343123" y="4002700"/>
                </a:cubicBezTo>
                <a:cubicBezTo>
                  <a:pt x="3348771" y="4006196"/>
                  <a:pt x="3349962" y="4001662"/>
                  <a:pt x="3346094" y="3991356"/>
                </a:cubicBezTo>
                <a:lnTo>
                  <a:pt x="3339665" y="3974192"/>
                </a:lnTo>
                <a:lnTo>
                  <a:pt x="3355953" y="3987441"/>
                </a:lnTo>
                <a:lnTo>
                  <a:pt x="3372241" y="4000700"/>
                </a:lnTo>
                <a:lnTo>
                  <a:pt x="3366240" y="3985060"/>
                </a:lnTo>
                <a:cubicBezTo>
                  <a:pt x="3358629" y="3965229"/>
                  <a:pt x="3344342" y="3964962"/>
                  <a:pt x="3336836" y="3984517"/>
                </a:cubicBezTo>
                <a:close/>
                <a:moveTo>
                  <a:pt x="4223385" y="3989870"/>
                </a:moveTo>
                <a:lnTo>
                  <a:pt x="4205240" y="4010301"/>
                </a:lnTo>
                <a:lnTo>
                  <a:pt x="4226138" y="3999338"/>
                </a:lnTo>
                <a:cubicBezTo>
                  <a:pt x="4249293" y="3987194"/>
                  <a:pt x="4263552" y="3969430"/>
                  <a:pt x="4250141" y="3969430"/>
                </a:cubicBezTo>
                <a:cubicBezTo>
                  <a:pt x="4245407" y="3969430"/>
                  <a:pt x="4233367" y="3978621"/>
                  <a:pt x="4223385" y="3989870"/>
                </a:cubicBezTo>
                <a:close/>
                <a:moveTo>
                  <a:pt x="3692204" y="3993242"/>
                </a:moveTo>
                <a:cubicBezTo>
                  <a:pt x="3695224" y="4001100"/>
                  <a:pt x="3699377" y="4007530"/>
                  <a:pt x="3701434" y="4007530"/>
                </a:cubicBezTo>
                <a:cubicBezTo>
                  <a:pt x="3703492" y="4007530"/>
                  <a:pt x="3705177" y="4001100"/>
                  <a:pt x="3705177" y="3993242"/>
                </a:cubicBezTo>
                <a:cubicBezTo>
                  <a:pt x="3705177" y="3985384"/>
                  <a:pt x="3701025" y="3978955"/>
                  <a:pt x="3695948" y="3978955"/>
                </a:cubicBezTo>
                <a:cubicBezTo>
                  <a:pt x="3690880" y="3978955"/>
                  <a:pt x="3689194" y="3985384"/>
                  <a:pt x="3692204" y="3993242"/>
                </a:cubicBezTo>
                <a:close/>
                <a:moveTo>
                  <a:pt x="3989146" y="3985460"/>
                </a:moveTo>
                <a:cubicBezTo>
                  <a:pt x="3996014" y="3988213"/>
                  <a:pt x="4004234" y="3987870"/>
                  <a:pt x="4007396" y="3984708"/>
                </a:cubicBezTo>
                <a:cubicBezTo>
                  <a:pt x="4010559" y="3981545"/>
                  <a:pt x="4004939" y="3979297"/>
                  <a:pt x="3994899" y="3979707"/>
                </a:cubicBezTo>
                <a:cubicBezTo>
                  <a:pt x="3983803" y="3980164"/>
                  <a:pt x="3981545" y="3982422"/>
                  <a:pt x="3989146" y="3985460"/>
                </a:cubicBezTo>
                <a:close/>
                <a:moveTo>
                  <a:pt x="4261485" y="3999481"/>
                </a:moveTo>
                <a:lnTo>
                  <a:pt x="4243340" y="4020007"/>
                </a:lnTo>
                <a:lnTo>
                  <a:pt x="4269534" y="4003148"/>
                </a:lnTo>
                <a:cubicBezTo>
                  <a:pt x="4296547" y="3985765"/>
                  <a:pt x="4301652" y="3978955"/>
                  <a:pt x="4287679" y="3978955"/>
                </a:cubicBezTo>
                <a:cubicBezTo>
                  <a:pt x="4283250" y="3978955"/>
                  <a:pt x="4271467" y="3988194"/>
                  <a:pt x="4261485" y="3999481"/>
                </a:cubicBezTo>
                <a:close/>
                <a:moveTo>
                  <a:pt x="4305253" y="3998005"/>
                </a:moveTo>
                <a:cubicBezTo>
                  <a:pt x="4292156" y="4008253"/>
                  <a:pt x="4285726" y="4016635"/>
                  <a:pt x="4290965" y="4016635"/>
                </a:cubicBezTo>
                <a:cubicBezTo>
                  <a:pt x="4296204" y="4016635"/>
                  <a:pt x="4311206" y="4008253"/>
                  <a:pt x="4324303" y="3998005"/>
                </a:cubicBezTo>
                <a:cubicBezTo>
                  <a:pt x="4337399" y="3987756"/>
                  <a:pt x="4343829" y="3979374"/>
                  <a:pt x="4338590" y="3979374"/>
                </a:cubicBezTo>
                <a:cubicBezTo>
                  <a:pt x="4333351" y="3979374"/>
                  <a:pt x="4318349" y="3987756"/>
                  <a:pt x="4305253" y="3998005"/>
                </a:cubicBezTo>
                <a:close/>
                <a:moveTo>
                  <a:pt x="2286095" y="3995623"/>
                </a:moveTo>
                <a:cubicBezTo>
                  <a:pt x="2286181" y="3999557"/>
                  <a:pt x="2289734" y="4008273"/>
                  <a:pt x="2294001" y="4014997"/>
                </a:cubicBezTo>
                <a:cubicBezTo>
                  <a:pt x="2304202" y="4031075"/>
                  <a:pt x="2333892" y="4019436"/>
                  <a:pt x="2327196" y="4001976"/>
                </a:cubicBezTo>
                <a:cubicBezTo>
                  <a:pt x="2321909" y="3988213"/>
                  <a:pt x="2285829" y="3982631"/>
                  <a:pt x="2286095" y="3995623"/>
                </a:cubicBezTo>
                <a:close/>
                <a:moveTo>
                  <a:pt x="2562177" y="3998424"/>
                </a:moveTo>
                <a:cubicBezTo>
                  <a:pt x="2562177" y="4003891"/>
                  <a:pt x="2554834" y="4007101"/>
                  <a:pt x="2545852" y="4005568"/>
                </a:cubicBezTo>
                <a:cubicBezTo>
                  <a:pt x="2536460" y="4003958"/>
                  <a:pt x="2528078" y="4009844"/>
                  <a:pt x="2526106" y="4019436"/>
                </a:cubicBezTo>
                <a:cubicBezTo>
                  <a:pt x="2524220" y="4028599"/>
                  <a:pt x="2527144" y="4036105"/>
                  <a:pt x="2532603" y="4036105"/>
                </a:cubicBezTo>
                <a:cubicBezTo>
                  <a:pt x="2538060" y="4036105"/>
                  <a:pt x="2539889" y="4028599"/>
                  <a:pt x="2536660" y="4019436"/>
                </a:cubicBezTo>
                <a:lnTo>
                  <a:pt x="2530802" y="4002767"/>
                </a:lnTo>
                <a:lnTo>
                  <a:pt x="2543632" y="4014673"/>
                </a:lnTo>
                <a:cubicBezTo>
                  <a:pt x="2563797" y="4033390"/>
                  <a:pt x="2590752" y="4029304"/>
                  <a:pt x="2590752" y="4007530"/>
                </a:cubicBezTo>
                <a:cubicBezTo>
                  <a:pt x="2590752" y="3996947"/>
                  <a:pt x="2584399" y="3988480"/>
                  <a:pt x="2576465" y="3988480"/>
                </a:cubicBezTo>
                <a:cubicBezTo>
                  <a:pt x="2568607" y="3988480"/>
                  <a:pt x="2562177" y="3992956"/>
                  <a:pt x="2562177" y="3998424"/>
                </a:cubicBezTo>
                <a:close/>
                <a:moveTo>
                  <a:pt x="2835450" y="4002310"/>
                </a:moveTo>
                <a:cubicBezTo>
                  <a:pt x="2827849" y="4009920"/>
                  <a:pt x="2819248" y="4013778"/>
                  <a:pt x="2816362" y="4010882"/>
                </a:cubicBezTo>
                <a:cubicBezTo>
                  <a:pt x="2813466" y="4007987"/>
                  <a:pt x="2805456" y="4009196"/>
                  <a:pt x="2798560" y="4013578"/>
                </a:cubicBezTo>
                <a:cubicBezTo>
                  <a:pt x="2781234" y="4024560"/>
                  <a:pt x="2768261" y="4024236"/>
                  <a:pt x="2759821" y="4012606"/>
                </a:cubicBezTo>
                <a:cubicBezTo>
                  <a:pt x="2754944" y="4005891"/>
                  <a:pt x="2750410" y="4006053"/>
                  <a:pt x="2745534" y="4013102"/>
                </a:cubicBezTo>
                <a:cubicBezTo>
                  <a:pt x="2741600" y="4018788"/>
                  <a:pt x="2731084" y="4027427"/>
                  <a:pt x="2722150" y="4032295"/>
                </a:cubicBezTo>
                <a:cubicBezTo>
                  <a:pt x="2711377" y="4038162"/>
                  <a:pt x="2708653" y="4045563"/>
                  <a:pt x="2714044" y="4054297"/>
                </a:cubicBezTo>
                <a:cubicBezTo>
                  <a:pt x="2724845" y="4071766"/>
                  <a:pt x="2756430" y="4059622"/>
                  <a:pt x="2749201" y="4040791"/>
                </a:cubicBezTo>
                <a:cubicBezTo>
                  <a:pt x="2746201" y="4032971"/>
                  <a:pt x="2747905" y="4026580"/>
                  <a:pt x="2752973" y="4026580"/>
                </a:cubicBezTo>
                <a:cubicBezTo>
                  <a:pt x="2758050" y="4026580"/>
                  <a:pt x="2762202" y="4033009"/>
                  <a:pt x="2762202" y="4040867"/>
                </a:cubicBezTo>
                <a:cubicBezTo>
                  <a:pt x="2762202" y="4048725"/>
                  <a:pt x="2766355" y="4055155"/>
                  <a:pt x="2771432" y="4055155"/>
                </a:cubicBezTo>
                <a:cubicBezTo>
                  <a:pt x="2776500" y="4055155"/>
                  <a:pt x="2778014" y="4047649"/>
                  <a:pt x="2774785" y="4038486"/>
                </a:cubicBezTo>
                <a:lnTo>
                  <a:pt x="2768927" y="4021817"/>
                </a:lnTo>
                <a:lnTo>
                  <a:pt x="2781757" y="4033723"/>
                </a:lnTo>
                <a:cubicBezTo>
                  <a:pt x="2799226" y="4049935"/>
                  <a:pt x="2810418" y="4048716"/>
                  <a:pt x="2803750" y="4031342"/>
                </a:cubicBezTo>
                <a:cubicBezTo>
                  <a:pt x="2800731" y="4023484"/>
                  <a:pt x="2803008" y="4017055"/>
                  <a:pt x="2808808" y="4017055"/>
                </a:cubicBezTo>
                <a:cubicBezTo>
                  <a:pt x="2814609" y="4017055"/>
                  <a:pt x="2819352" y="4021341"/>
                  <a:pt x="2819352" y="4026580"/>
                </a:cubicBezTo>
                <a:cubicBezTo>
                  <a:pt x="2819352" y="4031818"/>
                  <a:pt x="2823896" y="4036105"/>
                  <a:pt x="2829439" y="4036105"/>
                </a:cubicBezTo>
                <a:cubicBezTo>
                  <a:pt x="2834983" y="4036105"/>
                  <a:pt x="2836774" y="4031647"/>
                  <a:pt x="2833402" y="4026199"/>
                </a:cubicBezTo>
                <a:cubicBezTo>
                  <a:pt x="2829392" y="4019702"/>
                  <a:pt x="2836297" y="4018559"/>
                  <a:pt x="2853461" y="4022865"/>
                </a:cubicBezTo>
                <a:lnTo>
                  <a:pt x="2879636" y="4029427"/>
                </a:lnTo>
                <a:lnTo>
                  <a:pt x="2873302" y="4012940"/>
                </a:lnTo>
                <a:cubicBezTo>
                  <a:pt x="2869826" y="4003872"/>
                  <a:pt x="2866977" y="3994652"/>
                  <a:pt x="2866977" y="3992461"/>
                </a:cubicBezTo>
                <a:cubicBezTo>
                  <a:pt x="2866977" y="3983555"/>
                  <a:pt x="2848413" y="3989356"/>
                  <a:pt x="2835450" y="4002310"/>
                </a:cubicBezTo>
                <a:close/>
                <a:moveTo>
                  <a:pt x="3096330" y="3998567"/>
                </a:moveTo>
                <a:cubicBezTo>
                  <a:pt x="3095920" y="4006729"/>
                  <a:pt x="3101340" y="4021293"/>
                  <a:pt x="3108389" y="4030933"/>
                </a:cubicBezTo>
                <a:lnTo>
                  <a:pt x="3121190" y="4048449"/>
                </a:lnTo>
                <a:lnTo>
                  <a:pt x="3126543" y="4027989"/>
                </a:lnTo>
                <a:cubicBezTo>
                  <a:pt x="3130029" y="4014673"/>
                  <a:pt x="3127496" y="4007530"/>
                  <a:pt x="3119295" y="4007530"/>
                </a:cubicBezTo>
                <a:cubicBezTo>
                  <a:pt x="3112360" y="4007530"/>
                  <a:pt x="3104531" y="4002176"/>
                  <a:pt x="3101883" y="3995623"/>
                </a:cubicBezTo>
                <a:cubicBezTo>
                  <a:pt x="3098711" y="3987746"/>
                  <a:pt x="3096825" y="3988746"/>
                  <a:pt x="3096330" y="3998567"/>
                </a:cubicBezTo>
                <a:close/>
                <a:moveTo>
                  <a:pt x="3626558" y="3994766"/>
                </a:moveTo>
                <a:cubicBezTo>
                  <a:pt x="3622615" y="4000843"/>
                  <a:pt x="3621948" y="4013702"/>
                  <a:pt x="3625072" y="4023341"/>
                </a:cubicBezTo>
                <a:lnTo>
                  <a:pt x="3630749" y="4040867"/>
                </a:lnTo>
                <a:lnTo>
                  <a:pt x="3611023" y="4017055"/>
                </a:lnTo>
                <a:cubicBezTo>
                  <a:pt x="3589049" y="3990518"/>
                  <a:pt x="3584934" y="4000367"/>
                  <a:pt x="3603803" y="4034371"/>
                </a:cubicBezTo>
                <a:lnTo>
                  <a:pt x="3616052" y="4056440"/>
                </a:lnTo>
                <a:lnTo>
                  <a:pt x="3628006" y="4042039"/>
                </a:lnTo>
                <a:cubicBezTo>
                  <a:pt x="3634588" y="4034114"/>
                  <a:pt x="3638560" y="4017750"/>
                  <a:pt x="3636845" y="4005672"/>
                </a:cubicBezTo>
                <a:cubicBezTo>
                  <a:pt x="3634864" y="3991804"/>
                  <a:pt x="3631073" y="3987784"/>
                  <a:pt x="3626558" y="3994766"/>
                </a:cubicBezTo>
                <a:close/>
                <a:moveTo>
                  <a:pt x="3651457" y="4002805"/>
                </a:moveTo>
                <a:cubicBezTo>
                  <a:pt x="3648180" y="4011349"/>
                  <a:pt x="3650609" y="4023408"/>
                  <a:pt x="3656848" y="4029599"/>
                </a:cubicBezTo>
                <a:lnTo>
                  <a:pt x="3668202" y="4040867"/>
                </a:lnTo>
                <a:lnTo>
                  <a:pt x="3661258" y="4022636"/>
                </a:lnTo>
                <a:cubicBezTo>
                  <a:pt x="3656410" y="4009911"/>
                  <a:pt x="3657686" y="4006482"/>
                  <a:pt x="3665458" y="4011292"/>
                </a:cubicBezTo>
                <a:cubicBezTo>
                  <a:pt x="3671592" y="4015083"/>
                  <a:pt x="3676602" y="4013892"/>
                  <a:pt x="3676602" y="4008653"/>
                </a:cubicBezTo>
                <a:cubicBezTo>
                  <a:pt x="3676602" y="3991394"/>
                  <a:pt x="3657543" y="3986956"/>
                  <a:pt x="3651457" y="4002805"/>
                </a:cubicBezTo>
                <a:close/>
                <a:moveTo>
                  <a:pt x="4339285" y="4002967"/>
                </a:moveTo>
                <a:cubicBezTo>
                  <a:pt x="4311520" y="4023979"/>
                  <a:pt x="4325112" y="4026427"/>
                  <a:pt x="4357640" y="4006282"/>
                </a:cubicBezTo>
                <a:cubicBezTo>
                  <a:pt x="4373356" y="3996547"/>
                  <a:pt x="4379786" y="3988689"/>
                  <a:pt x="4371928" y="3988832"/>
                </a:cubicBezTo>
                <a:cubicBezTo>
                  <a:pt x="4364070" y="3988975"/>
                  <a:pt x="4349382" y="3995338"/>
                  <a:pt x="4339285" y="4002967"/>
                </a:cubicBezTo>
                <a:close/>
                <a:moveTo>
                  <a:pt x="4389654" y="4007996"/>
                </a:moveTo>
                <a:lnTo>
                  <a:pt x="4367165" y="4027523"/>
                </a:lnTo>
                <a:lnTo>
                  <a:pt x="4400503" y="4011549"/>
                </a:lnTo>
                <a:cubicBezTo>
                  <a:pt x="4441898" y="3991718"/>
                  <a:pt x="4445613" y="3988480"/>
                  <a:pt x="4426954" y="3988480"/>
                </a:cubicBezTo>
                <a:cubicBezTo>
                  <a:pt x="4418810" y="3988480"/>
                  <a:pt x="4402017" y="3997262"/>
                  <a:pt x="4389654" y="4007996"/>
                </a:cubicBezTo>
                <a:close/>
                <a:moveTo>
                  <a:pt x="2300240" y="4007530"/>
                </a:moveTo>
                <a:cubicBezTo>
                  <a:pt x="2303479" y="4012768"/>
                  <a:pt x="2308012" y="4017055"/>
                  <a:pt x="2310327" y="4017055"/>
                </a:cubicBezTo>
                <a:cubicBezTo>
                  <a:pt x="2312642" y="4017055"/>
                  <a:pt x="2314527" y="4012768"/>
                  <a:pt x="2314527" y="4007530"/>
                </a:cubicBezTo>
                <a:cubicBezTo>
                  <a:pt x="2314527" y="4002291"/>
                  <a:pt x="2309984" y="3998005"/>
                  <a:pt x="2304441" y="3998005"/>
                </a:cubicBezTo>
                <a:cubicBezTo>
                  <a:pt x="2298897" y="3998005"/>
                  <a:pt x="2297001" y="4002291"/>
                  <a:pt x="2300240" y="4007530"/>
                </a:cubicBezTo>
                <a:close/>
                <a:moveTo>
                  <a:pt x="2847927" y="4007530"/>
                </a:moveTo>
                <a:cubicBezTo>
                  <a:pt x="2847927" y="4012768"/>
                  <a:pt x="2852471" y="4017055"/>
                  <a:pt x="2858014" y="4017055"/>
                </a:cubicBezTo>
                <a:cubicBezTo>
                  <a:pt x="2863558" y="4017055"/>
                  <a:pt x="2865453" y="4012768"/>
                  <a:pt x="2862215" y="4007530"/>
                </a:cubicBezTo>
                <a:cubicBezTo>
                  <a:pt x="2858976" y="4002291"/>
                  <a:pt x="2854442" y="3998005"/>
                  <a:pt x="2852128" y="3998005"/>
                </a:cubicBezTo>
                <a:cubicBezTo>
                  <a:pt x="2849813" y="3998005"/>
                  <a:pt x="2847927" y="4002291"/>
                  <a:pt x="2847927" y="4007530"/>
                </a:cubicBezTo>
                <a:close/>
                <a:moveTo>
                  <a:pt x="3259055" y="4013140"/>
                </a:moveTo>
                <a:cubicBezTo>
                  <a:pt x="3241119" y="4033438"/>
                  <a:pt x="3251730" y="4054878"/>
                  <a:pt x="3276505" y="4048401"/>
                </a:cubicBezTo>
                <a:cubicBezTo>
                  <a:pt x="3289221" y="4045077"/>
                  <a:pt x="3294717" y="4038019"/>
                  <a:pt x="3291383" y="4029313"/>
                </a:cubicBezTo>
                <a:cubicBezTo>
                  <a:pt x="3288459" y="4021712"/>
                  <a:pt x="3286077" y="4011559"/>
                  <a:pt x="3286077" y="4006749"/>
                </a:cubicBezTo>
                <a:cubicBezTo>
                  <a:pt x="3286077" y="3993804"/>
                  <a:pt x="3273524" y="3996766"/>
                  <a:pt x="3259055" y="4013140"/>
                </a:cubicBezTo>
                <a:close/>
                <a:moveTo>
                  <a:pt x="3457527" y="4005186"/>
                </a:moveTo>
                <a:cubicBezTo>
                  <a:pt x="3457527" y="4011387"/>
                  <a:pt x="3451098" y="4013987"/>
                  <a:pt x="3443240" y="4010978"/>
                </a:cubicBezTo>
                <a:cubicBezTo>
                  <a:pt x="3433410" y="4007196"/>
                  <a:pt x="3428952" y="4011568"/>
                  <a:pt x="3428952" y="4024998"/>
                </a:cubicBezTo>
                <a:cubicBezTo>
                  <a:pt x="3428952" y="4052745"/>
                  <a:pt x="3448212" y="4061165"/>
                  <a:pt x="3454727" y="4036257"/>
                </a:cubicBezTo>
                <a:lnTo>
                  <a:pt x="3460166" y="4015445"/>
                </a:lnTo>
                <a:lnTo>
                  <a:pt x="3467853" y="4027885"/>
                </a:lnTo>
                <a:cubicBezTo>
                  <a:pt x="3472082" y="4034723"/>
                  <a:pt x="3478730" y="4037124"/>
                  <a:pt x="3482636" y="4033218"/>
                </a:cubicBezTo>
                <a:cubicBezTo>
                  <a:pt x="3486541" y="4029323"/>
                  <a:pt x="3482483" y="4018883"/>
                  <a:pt x="3473625" y="4010025"/>
                </a:cubicBezTo>
                <a:cubicBezTo>
                  <a:pt x="3463957" y="4000357"/>
                  <a:pt x="3457527" y="3998424"/>
                  <a:pt x="3457527" y="4005186"/>
                </a:cubicBezTo>
                <a:close/>
                <a:moveTo>
                  <a:pt x="4448128" y="4009616"/>
                </a:moveTo>
                <a:cubicBezTo>
                  <a:pt x="4429792" y="4015064"/>
                  <a:pt x="4419295" y="4021179"/>
                  <a:pt x="4424792" y="4023208"/>
                </a:cubicBezTo>
                <a:cubicBezTo>
                  <a:pt x="4430297" y="4025236"/>
                  <a:pt x="4451728" y="4020703"/>
                  <a:pt x="4472417" y="4013121"/>
                </a:cubicBezTo>
                <a:cubicBezTo>
                  <a:pt x="4515536" y="3997338"/>
                  <a:pt x="4498020" y="3994804"/>
                  <a:pt x="4448128" y="4009616"/>
                </a:cubicBezTo>
                <a:close/>
                <a:moveTo>
                  <a:pt x="2199132" y="4017055"/>
                </a:moveTo>
                <a:cubicBezTo>
                  <a:pt x="2198532" y="4019674"/>
                  <a:pt x="2198246" y="4030390"/>
                  <a:pt x="2198513" y="4040867"/>
                </a:cubicBezTo>
                <a:lnTo>
                  <a:pt x="2198989" y="4059917"/>
                </a:lnTo>
                <a:lnTo>
                  <a:pt x="2194150" y="4043248"/>
                </a:lnTo>
                <a:cubicBezTo>
                  <a:pt x="2191484" y="4034085"/>
                  <a:pt x="2185330" y="4026580"/>
                  <a:pt x="2180482" y="4026580"/>
                </a:cubicBezTo>
                <a:cubicBezTo>
                  <a:pt x="2169719" y="4026580"/>
                  <a:pt x="2169367" y="4036800"/>
                  <a:pt x="2179577" y="4052888"/>
                </a:cubicBezTo>
                <a:lnTo>
                  <a:pt x="2187207" y="4064908"/>
                </a:lnTo>
                <a:lnTo>
                  <a:pt x="2217525" y="4054336"/>
                </a:lnTo>
                <a:cubicBezTo>
                  <a:pt x="2234975" y="4048259"/>
                  <a:pt x="2247919" y="4037086"/>
                  <a:pt x="2247995" y="4028028"/>
                </a:cubicBezTo>
                <a:lnTo>
                  <a:pt x="2248148" y="4012292"/>
                </a:lnTo>
                <a:lnTo>
                  <a:pt x="2258244" y="4026580"/>
                </a:lnTo>
                <a:lnTo>
                  <a:pt x="2268350" y="4040867"/>
                </a:lnTo>
                <a:lnTo>
                  <a:pt x="2264455" y="4026580"/>
                </a:lnTo>
                <a:cubicBezTo>
                  <a:pt x="2260873" y="4013483"/>
                  <a:pt x="2201932" y="4004882"/>
                  <a:pt x="2199132" y="4017055"/>
                </a:cubicBezTo>
                <a:close/>
                <a:moveTo>
                  <a:pt x="2491578" y="4015693"/>
                </a:moveTo>
                <a:cubicBezTo>
                  <a:pt x="2487606" y="4022131"/>
                  <a:pt x="2476195" y="4024760"/>
                  <a:pt x="2466128" y="4021560"/>
                </a:cubicBezTo>
                <a:lnTo>
                  <a:pt x="2447877" y="4015769"/>
                </a:lnTo>
                <a:lnTo>
                  <a:pt x="2447877" y="4036028"/>
                </a:lnTo>
                <a:cubicBezTo>
                  <a:pt x="2447877" y="4047163"/>
                  <a:pt x="2443591" y="4053631"/>
                  <a:pt x="2438352" y="4050392"/>
                </a:cubicBezTo>
                <a:cubicBezTo>
                  <a:pt x="2433114" y="4047154"/>
                  <a:pt x="2428827" y="4049125"/>
                  <a:pt x="2428827" y="4054774"/>
                </a:cubicBezTo>
                <a:cubicBezTo>
                  <a:pt x="2428827" y="4061165"/>
                  <a:pt x="2438714" y="4062641"/>
                  <a:pt x="2455021" y="4058679"/>
                </a:cubicBezTo>
                <a:cubicBezTo>
                  <a:pt x="2505780" y="4046353"/>
                  <a:pt x="2512219" y="4041724"/>
                  <a:pt x="2505351" y="4022446"/>
                </a:cubicBezTo>
                <a:lnTo>
                  <a:pt x="2498789" y="4004034"/>
                </a:lnTo>
                <a:lnTo>
                  <a:pt x="2491578" y="4015693"/>
                </a:lnTo>
                <a:close/>
                <a:moveTo>
                  <a:pt x="4506278" y="4017864"/>
                </a:moveTo>
                <a:cubicBezTo>
                  <a:pt x="4493724" y="4022884"/>
                  <a:pt x="4485580" y="4029104"/>
                  <a:pt x="4488161" y="4031694"/>
                </a:cubicBezTo>
                <a:cubicBezTo>
                  <a:pt x="4490752" y="4034276"/>
                  <a:pt x="4507449" y="4030066"/>
                  <a:pt x="4525271" y="4022331"/>
                </a:cubicBezTo>
                <a:cubicBezTo>
                  <a:pt x="4560551" y="4007025"/>
                  <a:pt x="4543444" y="4002996"/>
                  <a:pt x="4506278" y="4017864"/>
                </a:cubicBezTo>
                <a:close/>
                <a:moveTo>
                  <a:pt x="3035522" y="4024293"/>
                </a:moveTo>
                <a:cubicBezTo>
                  <a:pt x="3012710" y="4029447"/>
                  <a:pt x="3020168" y="4049592"/>
                  <a:pt x="3046314" y="4053440"/>
                </a:cubicBezTo>
                <a:cubicBezTo>
                  <a:pt x="3059763" y="4055412"/>
                  <a:pt x="3067002" y="4051440"/>
                  <a:pt x="3067002" y="4042096"/>
                </a:cubicBezTo>
                <a:cubicBezTo>
                  <a:pt x="3067002" y="4024360"/>
                  <a:pt x="3057925" y="4019226"/>
                  <a:pt x="3035522" y="4024293"/>
                </a:cubicBezTo>
                <a:close/>
                <a:moveTo>
                  <a:pt x="3439230" y="4032133"/>
                </a:moveTo>
                <a:cubicBezTo>
                  <a:pt x="3439687" y="4043229"/>
                  <a:pt x="3441945" y="4045487"/>
                  <a:pt x="3444983" y="4037895"/>
                </a:cubicBezTo>
                <a:cubicBezTo>
                  <a:pt x="3447736" y="4031018"/>
                  <a:pt x="3447393" y="4022798"/>
                  <a:pt x="3444231" y="4019636"/>
                </a:cubicBezTo>
                <a:cubicBezTo>
                  <a:pt x="3441068" y="4016474"/>
                  <a:pt x="3438820" y="4022093"/>
                  <a:pt x="3439230" y="4032133"/>
                </a:cubicBezTo>
                <a:close/>
                <a:moveTo>
                  <a:pt x="4040619" y="4028161"/>
                </a:moveTo>
                <a:cubicBezTo>
                  <a:pt x="4042925" y="4035152"/>
                  <a:pt x="4054592" y="4042296"/>
                  <a:pt x="4066556" y="4044048"/>
                </a:cubicBezTo>
                <a:cubicBezTo>
                  <a:pt x="4081329" y="4046211"/>
                  <a:pt x="4086959" y="4043163"/>
                  <a:pt x="4084111" y="4034523"/>
                </a:cubicBezTo>
                <a:cubicBezTo>
                  <a:pt x="4081806" y="4027532"/>
                  <a:pt x="4070137" y="4020388"/>
                  <a:pt x="4058174" y="4018636"/>
                </a:cubicBezTo>
                <a:cubicBezTo>
                  <a:pt x="4043401" y="4016474"/>
                  <a:pt x="4037771" y="4019522"/>
                  <a:pt x="4040619" y="4028161"/>
                </a:cubicBezTo>
                <a:close/>
                <a:moveTo>
                  <a:pt x="4548140" y="4026580"/>
                </a:moveTo>
                <a:lnTo>
                  <a:pt x="4529090" y="4034761"/>
                </a:lnTo>
                <a:lnTo>
                  <a:pt x="4549959" y="4035438"/>
                </a:lnTo>
                <a:cubicBezTo>
                  <a:pt x="4561437" y="4035800"/>
                  <a:pt x="4573477" y="4031818"/>
                  <a:pt x="4576715" y="4026580"/>
                </a:cubicBezTo>
                <a:cubicBezTo>
                  <a:pt x="4583678" y="4015311"/>
                  <a:pt x="4574353" y="4015311"/>
                  <a:pt x="4548140" y="4026580"/>
                </a:cubicBezTo>
                <a:close/>
                <a:moveTo>
                  <a:pt x="2209752" y="4036105"/>
                </a:moveTo>
                <a:cubicBezTo>
                  <a:pt x="2209752" y="4041343"/>
                  <a:pt x="2214039" y="4045630"/>
                  <a:pt x="2219277" y="4045630"/>
                </a:cubicBezTo>
                <a:cubicBezTo>
                  <a:pt x="2224516" y="4045630"/>
                  <a:pt x="2228802" y="4041343"/>
                  <a:pt x="2228802" y="4036105"/>
                </a:cubicBezTo>
                <a:cubicBezTo>
                  <a:pt x="2228802" y="4030866"/>
                  <a:pt x="2224516" y="4026580"/>
                  <a:pt x="2219277" y="4026580"/>
                </a:cubicBezTo>
                <a:cubicBezTo>
                  <a:pt x="2214039" y="4026580"/>
                  <a:pt x="2209752" y="4030866"/>
                  <a:pt x="2209752" y="4036105"/>
                </a:cubicBezTo>
                <a:close/>
                <a:moveTo>
                  <a:pt x="2391032" y="4031904"/>
                </a:moveTo>
                <a:cubicBezTo>
                  <a:pt x="2390861" y="4037448"/>
                  <a:pt x="2397024" y="4050306"/>
                  <a:pt x="2404710" y="4060479"/>
                </a:cubicBezTo>
                <a:cubicBezTo>
                  <a:pt x="2412406" y="4070642"/>
                  <a:pt x="2418836" y="4074433"/>
                  <a:pt x="2418998" y="4068880"/>
                </a:cubicBezTo>
                <a:cubicBezTo>
                  <a:pt x="2419169" y="4063336"/>
                  <a:pt x="2413006" y="4050478"/>
                  <a:pt x="2405320" y="4040305"/>
                </a:cubicBezTo>
                <a:cubicBezTo>
                  <a:pt x="2397624" y="4030142"/>
                  <a:pt x="2391194" y="4026351"/>
                  <a:pt x="2391032" y="4031904"/>
                </a:cubicBezTo>
                <a:close/>
                <a:moveTo>
                  <a:pt x="2457402" y="4036105"/>
                </a:moveTo>
                <a:cubicBezTo>
                  <a:pt x="2457402" y="4041343"/>
                  <a:pt x="2461946" y="4045630"/>
                  <a:pt x="2467489" y="4045630"/>
                </a:cubicBezTo>
                <a:cubicBezTo>
                  <a:pt x="2473033" y="4045630"/>
                  <a:pt x="2474928" y="4041343"/>
                  <a:pt x="2471690" y="4036105"/>
                </a:cubicBezTo>
                <a:cubicBezTo>
                  <a:pt x="2468451" y="4030866"/>
                  <a:pt x="2463917" y="4026580"/>
                  <a:pt x="2461603" y="4026580"/>
                </a:cubicBezTo>
                <a:cubicBezTo>
                  <a:pt x="2459288" y="4026580"/>
                  <a:pt x="2457402" y="4030866"/>
                  <a:pt x="2457402" y="4036105"/>
                </a:cubicBezTo>
                <a:close/>
                <a:moveTo>
                  <a:pt x="3005881" y="4045630"/>
                </a:moveTo>
                <a:cubicBezTo>
                  <a:pt x="3012939" y="4072157"/>
                  <a:pt x="3017444" y="4079310"/>
                  <a:pt x="3023359" y="4073395"/>
                </a:cubicBezTo>
                <a:cubicBezTo>
                  <a:pt x="3025550" y="4071204"/>
                  <a:pt x="3021083" y="4058707"/>
                  <a:pt x="3013434" y="4045610"/>
                </a:cubicBezTo>
                <a:lnTo>
                  <a:pt x="2999537" y="4021817"/>
                </a:lnTo>
                <a:lnTo>
                  <a:pt x="3005881" y="4045630"/>
                </a:lnTo>
                <a:close/>
                <a:moveTo>
                  <a:pt x="3223041" y="4041362"/>
                </a:moveTo>
                <a:cubicBezTo>
                  <a:pt x="3226489" y="4050344"/>
                  <a:pt x="3224765" y="4053707"/>
                  <a:pt x="3218659" y="4049935"/>
                </a:cubicBezTo>
                <a:cubicBezTo>
                  <a:pt x="3213135" y="4046515"/>
                  <a:pt x="3202458" y="4051649"/>
                  <a:pt x="3194933" y="4061346"/>
                </a:cubicBezTo>
                <a:lnTo>
                  <a:pt x="3181255" y="4078967"/>
                </a:lnTo>
                <a:lnTo>
                  <a:pt x="3186703" y="4059917"/>
                </a:lnTo>
                <a:lnTo>
                  <a:pt x="3192142" y="4040867"/>
                </a:lnTo>
                <a:lnTo>
                  <a:pt x="3176540" y="4064680"/>
                </a:lnTo>
                <a:cubicBezTo>
                  <a:pt x="3167158" y="4078986"/>
                  <a:pt x="3163100" y="4081520"/>
                  <a:pt x="3166367" y="4071023"/>
                </a:cubicBezTo>
                <a:cubicBezTo>
                  <a:pt x="3169920" y="4059574"/>
                  <a:pt x="3167691" y="4054993"/>
                  <a:pt x="3159881" y="4057726"/>
                </a:cubicBezTo>
                <a:cubicBezTo>
                  <a:pt x="3153328" y="4060022"/>
                  <a:pt x="3149365" y="4070023"/>
                  <a:pt x="3151089" y="4079958"/>
                </a:cubicBezTo>
                <a:lnTo>
                  <a:pt x="3154204" y="4098017"/>
                </a:lnTo>
                <a:lnTo>
                  <a:pt x="3139478" y="4078967"/>
                </a:lnTo>
                <a:cubicBezTo>
                  <a:pt x="3129268" y="4065746"/>
                  <a:pt x="3124667" y="4064041"/>
                  <a:pt x="3124457" y="4073414"/>
                </a:cubicBezTo>
                <a:cubicBezTo>
                  <a:pt x="3124286" y="4080834"/>
                  <a:pt x="3121333" y="4084082"/>
                  <a:pt x="3117885" y="4080634"/>
                </a:cubicBezTo>
                <a:cubicBezTo>
                  <a:pt x="3109303" y="4072052"/>
                  <a:pt x="3086052" y="4092550"/>
                  <a:pt x="3086052" y="4108704"/>
                </a:cubicBezTo>
                <a:cubicBezTo>
                  <a:pt x="3086052" y="4115924"/>
                  <a:pt x="3090339" y="4121830"/>
                  <a:pt x="3095577" y="4121830"/>
                </a:cubicBezTo>
                <a:cubicBezTo>
                  <a:pt x="3100816" y="4121830"/>
                  <a:pt x="3105102" y="4115857"/>
                  <a:pt x="3105102" y="4108561"/>
                </a:cubicBezTo>
                <a:cubicBezTo>
                  <a:pt x="3105102" y="4093064"/>
                  <a:pt x="3131020" y="4080510"/>
                  <a:pt x="3135468" y="4093855"/>
                </a:cubicBezTo>
                <a:cubicBezTo>
                  <a:pt x="3138326" y="4102446"/>
                  <a:pt x="3199133" y="4085816"/>
                  <a:pt x="3209877" y="4073509"/>
                </a:cubicBezTo>
                <a:cubicBezTo>
                  <a:pt x="3212497" y="4070509"/>
                  <a:pt x="3222069" y="4065308"/>
                  <a:pt x="3231147" y="4061965"/>
                </a:cubicBezTo>
                <a:cubicBezTo>
                  <a:pt x="3248216" y="4055669"/>
                  <a:pt x="3244720" y="4026580"/>
                  <a:pt x="3226889" y="4026580"/>
                </a:cubicBezTo>
                <a:cubicBezTo>
                  <a:pt x="3221650" y="4026580"/>
                  <a:pt x="3219917" y="4033228"/>
                  <a:pt x="3223041" y="4041362"/>
                </a:cubicBezTo>
                <a:close/>
                <a:moveTo>
                  <a:pt x="3388471" y="4039972"/>
                </a:moveTo>
                <a:cubicBezTo>
                  <a:pt x="3371479" y="4052735"/>
                  <a:pt x="3364678" y="4070214"/>
                  <a:pt x="3380518" y="4060422"/>
                </a:cubicBezTo>
                <a:cubicBezTo>
                  <a:pt x="3385309" y="4057460"/>
                  <a:pt x="3390891" y="4060031"/>
                  <a:pt x="3392929" y="4066146"/>
                </a:cubicBezTo>
                <a:cubicBezTo>
                  <a:pt x="3395453" y="4073719"/>
                  <a:pt x="3401797" y="4074357"/>
                  <a:pt x="3412884" y="4068147"/>
                </a:cubicBezTo>
                <a:lnTo>
                  <a:pt x="3429143" y="4059050"/>
                </a:lnTo>
                <a:lnTo>
                  <a:pt x="3417142" y="4043258"/>
                </a:lnTo>
                <a:lnTo>
                  <a:pt x="3405140" y="4027456"/>
                </a:lnTo>
                <a:lnTo>
                  <a:pt x="3388471" y="4039972"/>
                </a:lnTo>
                <a:close/>
                <a:moveTo>
                  <a:pt x="3956609" y="4040534"/>
                </a:moveTo>
                <a:lnTo>
                  <a:pt x="3938540" y="4053869"/>
                </a:lnTo>
                <a:lnTo>
                  <a:pt x="3948856" y="4064346"/>
                </a:lnTo>
                <a:cubicBezTo>
                  <a:pt x="3961591" y="4077291"/>
                  <a:pt x="3990927" y="4067232"/>
                  <a:pt x="3990927" y="4049935"/>
                </a:cubicBezTo>
                <a:cubicBezTo>
                  <a:pt x="3990927" y="4029970"/>
                  <a:pt x="3976335" y="4025970"/>
                  <a:pt x="3956609" y="4040534"/>
                </a:cubicBezTo>
                <a:close/>
                <a:moveTo>
                  <a:pt x="4586240" y="4036105"/>
                </a:moveTo>
                <a:cubicBezTo>
                  <a:pt x="4579277" y="4047373"/>
                  <a:pt x="4588602" y="4047373"/>
                  <a:pt x="4614815" y="4036105"/>
                </a:cubicBezTo>
                <a:lnTo>
                  <a:pt x="4633865" y="4027923"/>
                </a:lnTo>
                <a:lnTo>
                  <a:pt x="4612996" y="4027246"/>
                </a:lnTo>
                <a:cubicBezTo>
                  <a:pt x="4601518" y="4026884"/>
                  <a:pt x="4589479" y="4030866"/>
                  <a:pt x="4586240" y="4036105"/>
                </a:cubicBezTo>
                <a:close/>
                <a:moveTo>
                  <a:pt x="2135286" y="4059917"/>
                </a:moveTo>
                <a:cubicBezTo>
                  <a:pt x="2141249" y="4073014"/>
                  <a:pt x="2149326" y="4083730"/>
                  <a:pt x="2153231" y="4083730"/>
                </a:cubicBezTo>
                <a:cubicBezTo>
                  <a:pt x="2157136" y="4083730"/>
                  <a:pt x="2155384" y="4073052"/>
                  <a:pt x="2149326" y="4059993"/>
                </a:cubicBezTo>
                <a:cubicBezTo>
                  <a:pt x="2143268" y="4046935"/>
                  <a:pt x="2135191" y="4036219"/>
                  <a:pt x="2131371" y="4036181"/>
                </a:cubicBezTo>
                <a:cubicBezTo>
                  <a:pt x="2127561" y="4036143"/>
                  <a:pt x="2129314" y="4046820"/>
                  <a:pt x="2135286" y="4059917"/>
                </a:cubicBezTo>
                <a:close/>
                <a:moveTo>
                  <a:pt x="2724102" y="4045630"/>
                </a:moveTo>
                <a:cubicBezTo>
                  <a:pt x="2724102" y="4050868"/>
                  <a:pt x="2728646" y="4055155"/>
                  <a:pt x="2734189" y="4055155"/>
                </a:cubicBezTo>
                <a:cubicBezTo>
                  <a:pt x="2739733" y="4055155"/>
                  <a:pt x="2741628" y="4050868"/>
                  <a:pt x="2738390" y="4045630"/>
                </a:cubicBezTo>
                <a:cubicBezTo>
                  <a:pt x="2735151" y="4040391"/>
                  <a:pt x="2730617" y="4036105"/>
                  <a:pt x="2728303" y="4036105"/>
                </a:cubicBezTo>
                <a:cubicBezTo>
                  <a:pt x="2725988" y="4036105"/>
                  <a:pt x="2724102" y="4040391"/>
                  <a:pt x="2724102" y="4045630"/>
                </a:cubicBezTo>
                <a:close/>
                <a:moveTo>
                  <a:pt x="3542500" y="4060822"/>
                </a:moveTo>
                <a:cubicBezTo>
                  <a:pt x="3542090" y="4076043"/>
                  <a:pt x="3539585" y="4083139"/>
                  <a:pt x="3536947" y="4076586"/>
                </a:cubicBezTo>
                <a:cubicBezTo>
                  <a:pt x="3534299" y="4070042"/>
                  <a:pt x="3527755" y="4064680"/>
                  <a:pt x="3522393" y="4064680"/>
                </a:cubicBezTo>
                <a:cubicBezTo>
                  <a:pt x="3517030" y="4064680"/>
                  <a:pt x="3515144" y="4071204"/>
                  <a:pt x="3518211" y="4079186"/>
                </a:cubicBezTo>
                <a:lnTo>
                  <a:pt x="3523774" y="4093693"/>
                </a:lnTo>
                <a:lnTo>
                  <a:pt x="3507315" y="4085454"/>
                </a:lnTo>
                <a:cubicBezTo>
                  <a:pt x="3496047" y="4079805"/>
                  <a:pt x="3479797" y="4083596"/>
                  <a:pt x="3455718" y="4097503"/>
                </a:cubicBezTo>
                <a:lnTo>
                  <a:pt x="3420570" y="4117791"/>
                </a:lnTo>
                <a:lnTo>
                  <a:pt x="3428457" y="4130554"/>
                </a:lnTo>
                <a:cubicBezTo>
                  <a:pt x="3438306" y="4146490"/>
                  <a:pt x="3457480" y="4135708"/>
                  <a:pt x="3457670" y="4114124"/>
                </a:cubicBezTo>
                <a:lnTo>
                  <a:pt x="3457823" y="4098017"/>
                </a:lnTo>
                <a:lnTo>
                  <a:pt x="3467376" y="4112305"/>
                </a:lnTo>
                <a:lnTo>
                  <a:pt x="3476939" y="4126592"/>
                </a:lnTo>
                <a:lnTo>
                  <a:pt x="3489608" y="4110076"/>
                </a:lnTo>
                <a:cubicBezTo>
                  <a:pt x="3496570" y="4100989"/>
                  <a:pt x="3504695" y="4095979"/>
                  <a:pt x="3507658" y="4098941"/>
                </a:cubicBezTo>
                <a:cubicBezTo>
                  <a:pt x="3517364" y="4108647"/>
                  <a:pt x="3552777" y="4083444"/>
                  <a:pt x="3552920" y="4066727"/>
                </a:cubicBezTo>
                <a:lnTo>
                  <a:pt x="3553073" y="4050392"/>
                </a:lnTo>
                <a:lnTo>
                  <a:pt x="3561931" y="4064403"/>
                </a:lnTo>
                <a:cubicBezTo>
                  <a:pt x="3566808" y="4072109"/>
                  <a:pt x="3573190" y="4076014"/>
                  <a:pt x="3576133" y="4073081"/>
                </a:cubicBezTo>
                <a:cubicBezTo>
                  <a:pt x="3579067" y="4070137"/>
                  <a:pt x="3572875" y="4059955"/>
                  <a:pt x="3562360" y="4050449"/>
                </a:cubicBezTo>
                <a:lnTo>
                  <a:pt x="3543252" y="4033152"/>
                </a:lnTo>
                <a:lnTo>
                  <a:pt x="3542500" y="4060822"/>
                </a:lnTo>
                <a:close/>
                <a:moveTo>
                  <a:pt x="4633865" y="4045630"/>
                </a:moveTo>
                <a:cubicBezTo>
                  <a:pt x="4621854" y="4050792"/>
                  <a:pt x="4620101" y="4053811"/>
                  <a:pt x="4629103" y="4053811"/>
                </a:cubicBezTo>
                <a:cubicBezTo>
                  <a:pt x="4636961" y="4053811"/>
                  <a:pt x="4651963" y="4050135"/>
                  <a:pt x="4662440" y="4045630"/>
                </a:cubicBezTo>
                <a:cubicBezTo>
                  <a:pt x="4674451" y="4040467"/>
                  <a:pt x="4676204" y="4037448"/>
                  <a:pt x="4667203" y="4037448"/>
                </a:cubicBezTo>
                <a:cubicBezTo>
                  <a:pt x="4659345" y="4037448"/>
                  <a:pt x="4644343" y="4041124"/>
                  <a:pt x="4633865" y="4045630"/>
                </a:cubicBezTo>
                <a:close/>
                <a:moveTo>
                  <a:pt x="2348522" y="4054088"/>
                </a:moveTo>
                <a:cubicBezTo>
                  <a:pt x="2344817" y="4060079"/>
                  <a:pt x="2337064" y="4062070"/>
                  <a:pt x="2331301" y="4058507"/>
                </a:cubicBezTo>
                <a:cubicBezTo>
                  <a:pt x="2324453" y="4054278"/>
                  <a:pt x="2323033" y="4057802"/>
                  <a:pt x="2327196" y="4068661"/>
                </a:cubicBezTo>
                <a:cubicBezTo>
                  <a:pt x="2330710" y="4077805"/>
                  <a:pt x="2333577" y="4087082"/>
                  <a:pt x="2333577" y="4089273"/>
                </a:cubicBezTo>
                <a:cubicBezTo>
                  <a:pt x="2333577" y="4091464"/>
                  <a:pt x="2338121" y="4093255"/>
                  <a:pt x="2343664" y="4093255"/>
                </a:cubicBezTo>
                <a:cubicBezTo>
                  <a:pt x="2349208" y="4093255"/>
                  <a:pt x="2351285" y="4089264"/>
                  <a:pt x="2348275" y="4084387"/>
                </a:cubicBezTo>
                <a:cubicBezTo>
                  <a:pt x="2345255" y="4079510"/>
                  <a:pt x="2347151" y="4072833"/>
                  <a:pt x="2352475" y="4069537"/>
                </a:cubicBezTo>
                <a:cubicBezTo>
                  <a:pt x="2357800" y="4066251"/>
                  <a:pt x="2362495" y="4071309"/>
                  <a:pt x="2362905" y="4080786"/>
                </a:cubicBezTo>
                <a:cubicBezTo>
                  <a:pt x="2363315" y="4090264"/>
                  <a:pt x="2365762" y="4092816"/>
                  <a:pt x="2368344" y="4086473"/>
                </a:cubicBezTo>
                <a:cubicBezTo>
                  <a:pt x="2375145" y="4069709"/>
                  <a:pt x="2357095" y="4040220"/>
                  <a:pt x="2348522" y="4054088"/>
                </a:cubicBezTo>
                <a:close/>
                <a:moveTo>
                  <a:pt x="2646540" y="4055345"/>
                </a:moveTo>
                <a:cubicBezTo>
                  <a:pt x="2633177" y="4063146"/>
                  <a:pt x="2604488" y="4070880"/>
                  <a:pt x="2579142" y="4073500"/>
                </a:cubicBezTo>
                <a:cubicBezTo>
                  <a:pt x="2563721" y="4075090"/>
                  <a:pt x="2584666" y="4102780"/>
                  <a:pt x="2601297" y="4102780"/>
                </a:cubicBezTo>
                <a:cubicBezTo>
                  <a:pt x="2611212" y="4102780"/>
                  <a:pt x="2619327" y="4096350"/>
                  <a:pt x="2619327" y="4088492"/>
                </a:cubicBezTo>
                <a:cubicBezTo>
                  <a:pt x="2619327" y="4080634"/>
                  <a:pt x="2623871" y="4074205"/>
                  <a:pt x="2629414" y="4074205"/>
                </a:cubicBezTo>
                <a:cubicBezTo>
                  <a:pt x="2634958" y="4074205"/>
                  <a:pt x="2636882" y="4078443"/>
                  <a:pt x="2633682" y="4083625"/>
                </a:cubicBezTo>
                <a:cubicBezTo>
                  <a:pt x="2630348" y="4089016"/>
                  <a:pt x="2634158" y="4090626"/>
                  <a:pt x="2642588" y="4087387"/>
                </a:cubicBezTo>
                <a:cubicBezTo>
                  <a:pt x="2650693" y="4084273"/>
                  <a:pt x="2655132" y="4078196"/>
                  <a:pt x="2652455" y="4073862"/>
                </a:cubicBezTo>
                <a:cubicBezTo>
                  <a:pt x="2649779" y="4069537"/>
                  <a:pt x="2651465" y="4063603"/>
                  <a:pt x="2656189" y="4060679"/>
                </a:cubicBezTo>
                <a:cubicBezTo>
                  <a:pt x="2660914" y="4057764"/>
                  <a:pt x="2667248" y="4064775"/>
                  <a:pt x="2670258" y="4076281"/>
                </a:cubicBezTo>
                <a:cubicBezTo>
                  <a:pt x="2673258" y="4087778"/>
                  <a:pt x="2677868" y="4095045"/>
                  <a:pt x="2680487" y="4092426"/>
                </a:cubicBezTo>
                <a:cubicBezTo>
                  <a:pt x="2686736" y="4086168"/>
                  <a:pt x="2676020" y="4045544"/>
                  <a:pt x="2668219" y="4045915"/>
                </a:cubicBezTo>
                <a:cubicBezTo>
                  <a:pt x="2664905" y="4046077"/>
                  <a:pt x="2655151" y="4050325"/>
                  <a:pt x="2646540" y="4055345"/>
                </a:cubicBezTo>
                <a:close/>
                <a:moveTo>
                  <a:pt x="3924252" y="4059355"/>
                </a:moveTo>
                <a:cubicBezTo>
                  <a:pt x="3924252" y="4066908"/>
                  <a:pt x="3928139" y="4075481"/>
                  <a:pt x="3932892" y="4078415"/>
                </a:cubicBezTo>
                <a:cubicBezTo>
                  <a:pt x="3937635" y="4081358"/>
                  <a:pt x="3939283" y="4075176"/>
                  <a:pt x="3936540" y="4064689"/>
                </a:cubicBezTo>
                <a:cubicBezTo>
                  <a:pt x="3930720" y="4042448"/>
                  <a:pt x="3924252" y="4039638"/>
                  <a:pt x="3924252" y="4059355"/>
                </a:cubicBezTo>
                <a:close/>
                <a:moveTo>
                  <a:pt x="3957685" y="4055307"/>
                </a:moveTo>
                <a:cubicBezTo>
                  <a:pt x="3960981" y="4060631"/>
                  <a:pt x="3967658" y="4062527"/>
                  <a:pt x="3972535" y="4059508"/>
                </a:cubicBezTo>
                <a:cubicBezTo>
                  <a:pt x="3985746" y="4051345"/>
                  <a:pt x="3983288" y="4045630"/>
                  <a:pt x="3966553" y="4045630"/>
                </a:cubicBezTo>
                <a:cubicBezTo>
                  <a:pt x="3958390" y="4045630"/>
                  <a:pt x="3954399" y="4049983"/>
                  <a:pt x="3957685" y="4055307"/>
                </a:cubicBezTo>
                <a:close/>
                <a:moveTo>
                  <a:pt x="2106140" y="4063765"/>
                </a:moveTo>
                <a:cubicBezTo>
                  <a:pt x="2098920" y="4068337"/>
                  <a:pt x="2095957" y="4076843"/>
                  <a:pt x="2099558" y="4082663"/>
                </a:cubicBezTo>
                <a:cubicBezTo>
                  <a:pt x="2103158" y="4088492"/>
                  <a:pt x="2101558" y="4093255"/>
                  <a:pt x="2096014" y="4093255"/>
                </a:cubicBezTo>
                <a:cubicBezTo>
                  <a:pt x="2090471" y="4093255"/>
                  <a:pt x="2085927" y="4088854"/>
                  <a:pt x="2085927" y="4083482"/>
                </a:cubicBezTo>
                <a:cubicBezTo>
                  <a:pt x="2085927" y="4077967"/>
                  <a:pt x="2073183" y="4080300"/>
                  <a:pt x="2056676" y="4088844"/>
                </a:cubicBezTo>
                <a:lnTo>
                  <a:pt x="2027425" y="4103970"/>
                </a:lnTo>
                <a:lnTo>
                  <a:pt x="2038712" y="4117553"/>
                </a:lnTo>
                <a:cubicBezTo>
                  <a:pt x="2051733" y="4133241"/>
                  <a:pt x="2066877" y="4127259"/>
                  <a:pt x="2066877" y="4106418"/>
                </a:cubicBezTo>
                <a:cubicBezTo>
                  <a:pt x="2066877" y="4098560"/>
                  <a:pt x="2071202" y="4094807"/>
                  <a:pt x="2076488" y="4098074"/>
                </a:cubicBezTo>
                <a:cubicBezTo>
                  <a:pt x="2093090" y="4108333"/>
                  <a:pt x="2119913" y="4094083"/>
                  <a:pt x="2121408" y="4074205"/>
                </a:cubicBezTo>
                <a:cubicBezTo>
                  <a:pt x="2123046" y="4052411"/>
                  <a:pt x="2123532" y="4052745"/>
                  <a:pt x="2106140" y="4063765"/>
                </a:cubicBezTo>
                <a:close/>
                <a:moveTo>
                  <a:pt x="2886361" y="4062298"/>
                </a:moveTo>
                <a:cubicBezTo>
                  <a:pt x="2886180" y="4068851"/>
                  <a:pt x="2877455" y="4074205"/>
                  <a:pt x="2866977" y="4074205"/>
                </a:cubicBezTo>
                <a:cubicBezTo>
                  <a:pt x="2854281" y="4074205"/>
                  <a:pt x="2847927" y="4080558"/>
                  <a:pt x="2847927" y="4093255"/>
                </a:cubicBezTo>
                <a:cubicBezTo>
                  <a:pt x="2847927" y="4103732"/>
                  <a:pt x="2852214" y="4112305"/>
                  <a:pt x="2857452" y="4112305"/>
                </a:cubicBezTo>
                <a:cubicBezTo>
                  <a:pt x="2862691" y="4112305"/>
                  <a:pt x="2867044" y="4104799"/>
                  <a:pt x="2867120" y="4095636"/>
                </a:cubicBezTo>
                <a:lnTo>
                  <a:pt x="2867273" y="4078967"/>
                </a:lnTo>
                <a:lnTo>
                  <a:pt x="2875407" y="4091807"/>
                </a:lnTo>
                <a:cubicBezTo>
                  <a:pt x="2879884" y="4098874"/>
                  <a:pt x="2890238" y="4103161"/>
                  <a:pt x="2898410" y="4101332"/>
                </a:cubicBezTo>
                <a:lnTo>
                  <a:pt x="2913278" y="4098017"/>
                </a:lnTo>
                <a:lnTo>
                  <a:pt x="2899991" y="4074205"/>
                </a:lnTo>
                <a:cubicBezTo>
                  <a:pt x="2892685" y="4061108"/>
                  <a:pt x="2886551" y="4055755"/>
                  <a:pt x="2886361" y="4062298"/>
                </a:cubicBezTo>
                <a:close/>
                <a:moveTo>
                  <a:pt x="3352610" y="4070661"/>
                </a:moveTo>
                <a:lnTo>
                  <a:pt x="3352457" y="4088492"/>
                </a:lnTo>
                <a:lnTo>
                  <a:pt x="3344218" y="4075481"/>
                </a:lnTo>
                <a:cubicBezTo>
                  <a:pt x="3338741" y="4066842"/>
                  <a:pt x="3330931" y="4065280"/>
                  <a:pt x="3320977" y="4070852"/>
                </a:cubicBezTo>
                <a:cubicBezTo>
                  <a:pt x="3310804" y="4076548"/>
                  <a:pt x="3308728" y="4083663"/>
                  <a:pt x="3314500" y="4093017"/>
                </a:cubicBezTo>
                <a:lnTo>
                  <a:pt x="3323015" y="4106790"/>
                </a:lnTo>
                <a:lnTo>
                  <a:pt x="3353181" y="4092502"/>
                </a:lnTo>
                <a:lnTo>
                  <a:pt x="3383347" y="4078215"/>
                </a:lnTo>
                <a:lnTo>
                  <a:pt x="3368050" y="4065518"/>
                </a:lnTo>
                <a:lnTo>
                  <a:pt x="3352752" y="4052821"/>
                </a:lnTo>
                <a:lnTo>
                  <a:pt x="3352610" y="4070661"/>
                </a:lnTo>
                <a:close/>
                <a:moveTo>
                  <a:pt x="4657678" y="4064680"/>
                </a:moveTo>
                <a:lnTo>
                  <a:pt x="4633865" y="4072309"/>
                </a:lnTo>
                <a:lnTo>
                  <a:pt x="4662440" y="4072309"/>
                </a:lnTo>
                <a:cubicBezTo>
                  <a:pt x="4678156" y="4072309"/>
                  <a:pt x="4701731" y="4068871"/>
                  <a:pt x="4714828" y="4064680"/>
                </a:cubicBezTo>
                <a:lnTo>
                  <a:pt x="4738640" y="4057050"/>
                </a:lnTo>
                <a:lnTo>
                  <a:pt x="4710065" y="4057050"/>
                </a:lnTo>
                <a:cubicBezTo>
                  <a:pt x="4694349" y="4057050"/>
                  <a:pt x="4670774" y="4060489"/>
                  <a:pt x="4657678" y="4064680"/>
                </a:cubicBezTo>
                <a:close/>
                <a:moveTo>
                  <a:pt x="2288124" y="4086111"/>
                </a:moveTo>
                <a:cubicBezTo>
                  <a:pt x="2289220" y="4100522"/>
                  <a:pt x="2293458" y="4112305"/>
                  <a:pt x="2297554" y="4112305"/>
                </a:cubicBezTo>
                <a:cubicBezTo>
                  <a:pt x="2307812" y="4112305"/>
                  <a:pt x="2306650" y="4091473"/>
                  <a:pt x="2295430" y="4074205"/>
                </a:cubicBezTo>
                <a:lnTo>
                  <a:pt x="2286143" y="4059917"/>
                </a:lnTo>
                <a:lnTo>
                  <a:pt x="2288124" y="4086111"/>
                </a:lnTo>
                <a:close/>
                <a:moveTo>
                  <a:pt x="3886448" y="4069442"/>
                </a:moveTo>
                <a:cubicBezTo>
                  <a:pt x="3886448" y="4074681"/>
                  <a:pt x="3890601" y="4085396"/>
                  <a:pt x="3895677" y="4093255"/>
                </a:cubicBezTo>
                <a:cubicBezTo>
                  <a:pt x="3900754" y="4101113"/>
                  <a:pt x="3904907" y="4103256"/>
                  <a:pt x="3904907" y="4098017"/>
                </a:cubicBezTo>
                <a:cubicBezTo>
                  <a:pt x="3904907" y="4092778"/>
                  <a:pt x="3900754" y="4082063"/>
                  <a:pt x="3895677" y="4074205"/>
                </a:cubicBezTo>
                <a:cubicBezTo>
                  <a:pt x="3890601" y="4066346"/>
                  <a:pt x="3886448" y="4064203"/>
                  <a:pt x="3886448" y="4069442"/>
                </a:cubicBezTo>
                <a:close/>
                <a:moveTo>
                  <a:pt x="2253672" y="4102780"/>
                </a:moveTo>
                <a:cubicBezTo>
                  <a:pt x="2242223" y="4118191"/>
                  <a:pt x="2238080" y="4120429"/>
                  <a:pt x="2241928" y="4109123"/>
                </a:cubicBezTo>
                <a:cubicBezTo>
                  <a:pt x="2245862" y="4097541"/>
                  <a:pt x="2243852" y="4092997"/>
                  <a:pt x="2235956" y="4095636"/>
                </a:cubicBezTo>
                <a:cubicBezTo>
                  <a:pt x="2213496" y="4103122"/>
                  <a:pt x="2222907" y="4126716"/>
                  <a:pt x="2247262" y="4124001"/>
                </a:cubicBezTo>
                <a:cubicBezTo>
                  <a:pt x="2276199" y="4120782"/>
                  <a:pt x="2278933" y="4118039"/>
                  <a:pt x="2274742" y="4096379"/>
                </a:cubicBezTo>
                <a:lnTo>
                  <a:pt x="2271370" y="4078967"/>
                </a:lnTo>
                <a:lnTo>
                  <a:pt x="2253672" y="4102780"/>
                </a:lnTo>
                <a:close/>
                <a:moveTo>
                  <a:pt x="2516934" y="4090035"/>
                </a:moveTo>
                <a:cubicBezTo>
                  <a:pt x="2510390" y="4092683"/>
                  <a:pt x="2504961" y="4101989"/>
                  <a:pt x="2504885" y="4110714"/>
                </a:cubicBezTo>
                <a:lnTo>
                  <a:pt x="2504732" y="4126592"/>
                </a:lnTo>
                <a:lnTo>
                  <a:pt x="2496322" y="4113305"/>
                </a:lnTo>
                <a:lnTo>
                  <a:pt x="2487911" y="4100017"/>
                </a:lnTo>
                <a:lnTo>
                  <a:pt x="2483282" y="4118067"/>
                </a:lnTo>
                <a:lnTo>
                  <a:pt x="2478662" y="4136117"/>
                </a:lnTo>
                <a:lnTo>
                  <a:pt x="2477557" y="4120468"/>
                </a:lnTo>
                <a:cubicBezTo>
                  <a:pt x="2476948" y="4111857"/>
                  <a:pt x="2469747" y="4102246"/>
                  <a:pt x="2461546" y="4099094"/>
                </a:cubicBezTo>
                <a:lnTo>
                  <a:pt x="2446630" y="4093378"/>
                </a:lnTo>
                <a:lnTo>
                  <a:pt x="2452507" y="4114743"/>
                </a:lnTo>
                <a:lnTo>
                  <a:pt x="2458393" y="4136117"/>
                </a:lnTo>
                <a:lnTo>
                  <a:pt x="2443610" y="4117629"/>
                </a:lnTo>
                <a:cubicBezTo>
                  <a:pt x="2426989" y="4096836"/>
                  <a:pt x="2423951" y="4104456"/>
                  <a:pt x="2438229" y="4131126"/>
                </a:cubicBezTo>
                <a:lnTo>
                  <a:pt x="2447630" y="4148700"/>
                </a:lnTo>
                <a:lnTo>
                  <a:pt x="2482520" y="4137993"/>
                </a:lnTo>
                <a:cubicBezTo>
                  <a:pt x="2503237" y="4131631"/>
                  <a:pt x="2519353" y="4119801"/>
                  <a:pt x="2522220" y="4108857"/>
                </a:cubicBezTo>
                <a:lnTo>
                  <a:pt x="2527040" y="4090435"/>
                </a:lnTo>
                <a:lnTo>
                  <a:pt x="2541127" y="4108514"/>
                </a:lnTo>
                <a:lnTo>
                  <a:pt x="2555215" y="4126592"/>
                </a:lnTo>
                <a:lnTo>
                  <a:pt x="2549176" y="4109142"/>
                </a:lnTo>
                <a:cubicBezTo>
                  <a:pt x="2545852" y="4099550"/>
                  <a:pt x="2543127" y="4089902"/>
                  <a:pt x="2543127" y="4087711"/>
                </a:cubicBezTo>
                <a:cubicBezTo>
                  <a:pt x="2543127" y="4082777"/>
                  <a:pt x="2532612" y="4083710"/>
                  <a:pt x="2516934" y="4090035"/>
                </a:cubicBezTo>
                <a:close/>
                <a:moveTo>
                  <a:pt x="2816857" y="4089578"/>
                </a:moveTo>
                <a:cubicBezTo>
                  <a:pt x="2810790" y="4099408"/>
                  <a:pt x="2824877" y="4129297"/>
                  <a:pt x="2831926" y="4121553"/>
                </a:cubicBezTo>
                <a:cubicBezTo>
                  <a:pt x="2834173" y="4119086"/>
                  <a:pt x="2833002" y="4108780"/>
                  <a:pt x="2829325" y="4098646"/>
                </a:cubicBezTo>
                <a:cubicBezTo>
                  <a:pt x="2825649" y="4088521"/>
                  <a:pt x="2820038" y="4084435"/>
                  <a:pt x="2816857" y="4089578"/>
                </a:cubicBezTo>
                <a:close/>
                <a:moveTo>
                  <a:pt x="4045772" y="4089206"/>
                </a:moveTo>
                <a:cubicBezTo>
                  <a:pt x="4040267" y="4094721"/>
                  <a:pt x="4015683" y="4100703"/>
                  <a:pt x="3992975" y="4102046"/>
                </a:cubicBezTo>
                <a:lnTo>
                  <a:pt x="3980736" y="4102780"/>
                </a:lnTo>
                <a:lnTo>
                  <a:pt x="3990975" y="4121915"/>
                </a:lnTo>
                <a:lnTo>
                  <a:pt x="4001215" y="4141051"/>
                </a:lnTo>
                <a:lnTo>
                  <a:pt x="4027027" y="4135317"/>
                </a:lnTo>
                <a:cubicBezTo>
                  <a:pt x="4078576" y="4123868"/>
                  <a:pt x="4084206" y="4120887"/>
                  <a:pt x="4089016" y="4102465"/>
                </a:cubicBezTo>
                <a:lnTo>
                  <a:pt x="4093921" y="4083730"/>
                </a:lnTo>
                <a:lnTo>
                  <a:pt x="4072585" y="4083730"/>
                </a:lnTo>
                <a:cubicBezTo>
                  <a:pt x="4060851" y="4083730"/>
                  <a:pt x="4048792" y="4086197"/>
                  <a:pt x="4045772" y="4089206"/>
                </a:cubicBezTo>
                <a:close/>
                <a:moveTo>
                  <a:pt x="4696568" y="4087168"/>
                </a:moveTo>
                <a:cubicBezTo>
                  <a:pt x="4698759" y="4089064"/>
                  <a:pt x="4726258" y="4093378"/>
                  <a:pt x="4757690" y="4096760"/>
                </a:cubicBezTo>
                <a:cubicBezTo>
                  <a:pt x="4796809" y="4100960"/>
                  <a:pt x="4810335" y="4099922"/>
                  <a:pt x="4800553" y="4093464"/>
                </a:cubicBezTo>
                <a:cubicBezTo>
                  <a:pt x="4787713" y="4084977"/>
                  <a:pt x="4687015" y="4078881"/>
                  <a:pt x="4696568" y="4087168"/>
                </a:cubicBezTo>
                <a:close/>
                <a:moveTo>
                  <a:pt x="2774109" y="4100570"/>
                </a:moveTo>
                <a:cubicBezTo>
                  <a:pt x="2761955" y="4102580"/>
                  <a:pt x="2752554" y="4111028"/>
                  <a:pt x="2752392" y="4120115"/>
                </a:cubicBezTo>
                <a:lnTo>
                  <a:pt x="2752096" y="4136117"/>
                </a:lnTo>
                <a:lnTo>
                  <a:pt x="2742609" y="4119848"/>
                </a:lnTo>
                <a:cubicBezTo>
                  <a:pt x="2729922" y="4098074"/>
                  <a:pt x="2705738" y="4108114"/>
                  <a:pt x="2712120" y="4132507"/>
                </a:cubicBezTo>
                <a:cubicBezTo>
                  <a:pt x="2715540" y="4145585"/>
                  <a:pt x="2721874" y="4149481"/>
                  <a:pt x="2732494" y="4145042"/>
                </a:cubicBezTo>
                <a:cubicBezTo>
                  <a:pt x="2740981" y="4141508"/>
                  <a:pt x="2752868" y="4138403"/>
                  <a:pt x="2758916" y="4138155"/>
                </a:cubicBezTo>
                <a:cubicBezTo>
                  <a:pt x="2764965" y="4137908"/>
                  <a:pt x="2767718" y="4131993"/>
                  <a:pt x="2765041" y="4125002"/>
                </a:cubicBezTo>
                <a:cubicBezTo>
                  <a:pt x="2762355" y="4118020"/>
                  <a:pt x="2764908" y="4112305"/>
                  <a:pt x="2770708" y="4112305"/>
                </a:cubicBezTo>
                <a:cubicBezTo>
                  <a:pt x="2776509" y="4112305"/>
                  <a:pt x="2781252" y="4116591"/>
                  <a:pt x="2781252" y="4121830"/>
                </a:cubicBezTo>
                <a:cubicBezTo>
                  <a:pt x="2781252" y="4127068"/>
                  <a:pt x="2787682" y="4131355"/>
                  <a:pt x="2795540" y="4131355"/>
                </a:cubicBezTo>
                <a:cubicBezTo>
                  <a:pt x="2810056" y="4131355"/>
                  <a:pt x="2815752" y="4106751"/>
                  <a:pt x="2802684" y="4100475"/>
                </a:cubicBezTo>
                <a:cubicBezTo>
                  <a:pt x="2798750" y="4098589"/>
                  <a:pt x="2785901" y="4098627"/>
                  <a:pt x="2774109" y="4100570"/>
                </a:cubicBezTo>
                <a:close/>
                <a:moveTo>
                  <a:pt x="3057620" y="4104599"/>
                </a:moveTo>
                <a:cubicBezTo>
                  <a:pt x="3057544" y="4113457"/>
                  <a:pt x="3061764" y="4123354"/>
                  <a:pt x="3067002" y="4126592"/>
                </a:cubicBezTo>
                <a:cubicBezTo>
                  <a:pt x="3079061" y="4134041"/>
                  <a:pt x="3079061" y="4121430"/>
                  <a:pt x="3067002" y="4102780"/>
                </a:cubicBezTo>
                <a:lnTo>
                  <a:pt x="3057773" y="4088492"/>
                </a:lnTo>
                <a:lnTo>
                  <a:pt x="3057620" y="4104599"/>
                </a:lnTo>
                <a:close/>
                <a:moveTo>
                  <a:pt x="3791236" y="4103999"/>
                </a:moveTo>
                <a:cubicBezTo>
                  <a:pt x="3791055" y="4112524"/>
                  <a:pt x="3797284" y="4124801"/>
                  <a:pt x="3805095" y="4131278"/>
                </a:cubicBezTo>
                <a:lnTo>
                  <a:pt x="3819287" y="4143051"/>
                </a:lnTo>
                <a:lnTo>
                  <a:pt x="3828307" y="4120534"/>
                </a:lnTo>
                <a:cubicBezTo>
                  <a:pt x="3833260" y="4108152"/>
                  <a:pt x="3837594" y="4104094"/>
                  <a:pt x="3837927" y="4111514"/>
                </a:cubicBezTo>
                <a:cubicBezTo>
                  <a:pt x="3838251" y="4118934"/>
                  <a:pt x="3841099" y="4122430"/>
                  <a:pt x="3844243" y="4119286"/>
                </a:cubicBezTo>
                <a:cubicBezTo>
                  <a:pt x="3854034" y="4109504"/>
                  <a:pt x="3838623" y="4093817"/>
                  <a:pt x="3824535" y="4099217"/>
                </a:cubicBezTo>
                <a:cubicBezTo>
                  <a:pt x="3817172" y="4102046"/>
                  <a:pt x="3813324" y="4111504"/>
                  <a:pt x="3815972" y="4120239"/>
                </a:cubicBezTo>
                <a:cubicBezTo>
                  <a:pt x="3818620" y="4128973"/>
                  <a:pt x="3814220" y="4125402"/>
                  <a:pt x="3806190" y="4112305"/>
                </a:cubicBezTo>
                <a:lnTo>
                  <a:pt x="3791579" y="4088492"/>
                </a:lnTo>
                <a:lnTo>
                  <a:pt x="3791236" y="4103999"/>
                </a:lnTo>
                <a:close/>
                <a:moveTo>
                  <a:pt x="3038427" y="4121830"/>
                </a:moveTo>
                <a:cubicBezTo>
                  <a:pt x="3044038" y="4132307"/>
                  <a:pt x="3050210" y="4140880"/>
                  <a:pt x="3052163" y="4140880"/>
                </a:cubicBezTo>
                <a:cubicBezTo>
                  <a:pt x="3054106" y="4140880"/>
                  <a:pt x="3053448" y="4132307"/>
                  <a:pt x="3050715" y="4121830"/>
                </a:cubicBezTo>
                <a:cubicBezTo>
                  <a:pt x="3047972" y="4111352"/>
                  <a:pt x="3041790" y="4102780"/>
                  <a:pt x="3036980" y="4102780"/>
                </a:cubicBezTo>
                <a:cubicBezTo>
                  <a:pt x="3032151" y="4102780"/>
                  <a:pt x="3032798" y="4111304"/>
                  <a:pt x="3038427" y="4121830"/>
                </a:cubicBezTo>
                <a:close/>
                <a:moveTo>
                  <a:pt x="3238748" y="4124211"/>
                </a:moveTo>
                <a:cubicBezTo>
                  <a:pt x="3234014" y="4135993"/>
                  <a:pt x="3229861" y="4140289"/>
                  <a:pt x="3229528" y="4133736"/>
                </a:cubicBezTo>
                <a:cubicBezTo>
                  <a:pt x="3228823" y="4119706"/>
                  <a:pt x="3200352" y="4117381"/>
                  <a:pt x="3200352" y="4131355"/>
                </a:cubicBezTo>
                <a:cubicBezTo>
                  <a:pt x="3200352" y="4136593"/>
                  <a:pt x="3205353" y="4140880"/>
                  <a:pt x="3211468" y="4140880"/>
                </a:cubicBezTo>
                <a:cubicBezTo>
                  <a:pt x="3217574" y="4140880"/>
                  <a:pt x="3219822" y="4143632"/>
                  <a:pt x="3216459" y="4147004"/>
                </a:cubicBezTo>
                <a:cubicBezTo>
                  <a:pt x="3213087" y="4150367"/>
                  <a:pt x="3203001" y="4147147"/>
                  <a:pt x="3194037" y="4139861"/>
                </a:cubicBezTo>
                <a:lnTo>
                  <a:pt x="3177740" y="4126592"/>
                </a:lnTo>
                <a:lnTo>
                  <a:pt x="3184284" y="4144042"/>
                </a:lnTo>
                <a:cubicBezTo>
                  <a:pt x="3187884" y="4153634"/>
                  <a:pt x="3190827" y="4163206"/>
                  <a:pt x="3190827" y="4165321"/>
                </a:cubicBezTo>
                <a:cubicBezTo>
                  <a:pt x="3190827" y="4167426"/>
                  <a:pt x="3205648" y="4162082"/>
                  <a:pt x="3223755" y="4153443"/>
                </a:cubicBezTo>
                <a:cubicBezTo>
                  <a:pt x="3241872" y="4144804"/>
                  <a:pt x="3254026" y="4133431"/>
                  <a:pt x="3250768" y="4128164"/>
                </a:cubicBezTo>
                <a:cubicBezTo>
                  <a:pt x="3247273" y="4122515"/>
                  <a:pt x="3251140" y="4121011"/>
                  <a:pt x="3260217" y="4124487"/>
                </a:cubicBezTo>
                <a:lnTo>
                  <a:pt x="3275581" y="4130383"/>
                </a:lnTo>
                <a:lnTo>
                  <a:pt x="3270285" y="4116581"/>
                </a:lnTo>
                <a:cubicBezTo>
                  <a:pt x="3262522" y="4096360"/>
                  <a:pt x="3248587" y="4099732"/>
                  <a:pt x="3238748" y="4124211"/>
                </a:cubicBezTo>
                <a:close/>
                <a:moveTo>
                  <a:pt x="2199618" y="4126592"/>
                </a:moveTo>
                <a:cubicBezTo>
                  <a:pt x="2199132" y="4137070"/>
                  <a:pt x="2196560" y="4140289"/>
                  <a:pt x="2193922" y="4133736"/>
                </a:cubicBezTo>
                <a:cubicBezTo>
                  <a:pt x="2188388" y="4120039"/>
                  <a:pt x="2162127" y="4117448"/>
                  <a:pt x="2162127" y="4130602"/>
                </a:cubicBezTo>
                <a:cubicBezTo>
                  <a:pt x="2162127" y="4135422"/>
                  <a:pt x="2148964" y="4142261"/>
                  <a:pt x="2132876" y="4145785"/>
                </a:cubicBezTo>
                <a:cubicBezTo>
                  <a:pt x="2114474" y="4149833"/>
                  <a:pt x="2105387" y="4156777"/>
                  <a:pt x="2108359" y="4164521"/>
                </a:cubicBezTo>
                <a:cubicBezTo>
                  <a:pt x="2111464" y="4172607"/>
                  <a:pt x="2107168" y="4175274"/>
                  <a:pt x="2095814" y="4172312"/>
                </a:cubicBezTo>
                <a:cubicBezTo>
                  <a:pt x="2075583" y="4167016"/>
                  <a:pt x="2061448" y="4184028"/>
                  <a:pt x="2077717" y="4194077"/>
                </a:cubicBezTo>
                <a:cubicBezTo>
                  <a:pt x="2084680" y="4198382"/>
                  <a:pt x="2086318" y="4196849"/>
                  <a:pt x="2082070" y="4189981"/>
                </a:cubicBezTo>
                <a:cubicBezTo>
                  <a:pt x="2078336" y="4183933"/>
                  <a:pt x="2079460" y="4178980"/>
                  <a:pt x="2084575" y="4178980"/>
                </a:cubicBezTo>
                <a:cubicBezTo>
                  <a:pt x="2089680" y="4178980"/>
                  <a:pt x="2095376" y="4183523"/>
                  <a:pt x="2097234" y="4189076"/>
                </a:cubicBezTo>
                <a:cubicBezTo>
                  <a:pt x="2099405" y="4195591"/>
                  <a:pt x="2110664" y="4193924"/>
                  <a:pt x="2128980" y="4184371"/>
                </a:cubicBezTo>
                <a:cubicBezTo>
                  <a:pt x="2144592" y="4176236"/>
                  <a:pt x="2152012" y="4169550"/>
                  <a:pt x="2145459" y="4169512"/>
                </a:cubicBezTo>
                <a:cubicBezTo>
                  <a:pt x="2138915" y="4169483"/>
                  <a:pt x="2133552" y="4166235"/>
                  <a:pt x="2133552" y="4162301"/>
                </a:cubicBezTo>
                <a:cubicBezTo>
                  <a:pt x="2133552" y="4158377"/>
                  <a:pt x="2148726" y="4154776"/>
                  <a:pt x="2167271" y="4154300"/>
                </a:cubicBezTo>
                <a:cubicBezTo>
                  <a:pt x="2207238" y="4153291"/>
                  <a:pt x="2222173" y="4141785"/>
                  <a:pt x="2209505" y="4121753"/>
                </a:cubicBezTo>
                <a:lnTo>
                  <a:pt x="2200523" y="4107542"/>
                </a:lnTo>
                <a:lnTo>
                  <a:pt x="2199618" y="4126592"/>
                </a:lnTo>
                <a:close/>
                <a:moveTo>
                  <a:pt x="2369296" y="4132688"/>
                </a:moveTo>
                <a:cubicBezTo>
                  <a:pt x="2346655" y="4156758"/>
                  <a:pt x="2347598" y="4178513"/>
                  <a:pt x="2371020" y="4172388"/>
                </a:cubicBezTo>
                <a:cubicBezTo>
                  <a:pt x="2381955" y="4169531"/>
                  <a:pt x="2387337" y="4162168"/>
                  <a:pt x="2384289" y="4154224"/>
                </a:cubicBezTo>
                <a:cubicBezTo>
                  <a:pt x="2381469" y="4146890"/>
                  <a:pt x="2383555" y="4140880"/>
                  <a:pt x="2388918" y="4140880"/>
                </a:cubicBezTo>
                <a:cubicBezTo>
                  <a:pt x="2394280" y="4140880"/>
                  <a:pt x="2400824" y="4146242"/>
                  <a:pt x="2403472" y="4152786"/>
                </a:cubicBezTo>
                <a:cubicBezTo>
                  <a:pt x="2406110" y="4159339"/>
                  <a:pt x="2408615" y="4160158"/>
                  <a:pt x="2409025" y="4154605"/>
                </a:cubicBezTo>
                <a:cubicBezTo>
                  <a:pt x="2409435" y="4149061"/>
                  <a:pt x="2404424" y="4137870"/>
                  <a:pt x="2397871" y="4129745"/>
                </a:cubicBezTo>
                <a:lnTo>
                  <a:pt x="2385965" y="4114972"/>
                </a:lnTo>
                <a:lnTo>
                  <a:pt x="2369296" y="4132688"/>
                </a:lnTo>
                <a:close/>
                <a:moveTo>
                  <a:pt x="2724855" y="4127383"/>
                </a:moveTo>
                <a:cubicBezTo>
                  <a:pt x="2725312" y="4138479"/>
                  <a:pt x="2727570" y="4140737"/>
                  <a:pt x="2730608" y="4133145"/>
                </a:cubicBezTo>
                <a:cubicBezTo>
                  <a:pt x="2733361" y="4126268"/>
                  <a:pt x="2733018" y="4118048"/>
                  <a:pt x="2729856" y="4114886"/>
                </a:cubicBezTo>
                <a:cubicBezTo>
                  <a:pt x="2726693" y="4111724"/>
                  <a:pt x="2724445" y="4117343"/>
                  <a:pt x="2724855" y="4127383"/>
                </a:cubicBezTo>
                <a:close/>
                <a:moveTo>
                  <a:pt x="4005215" y="4121830"/>
                </a:moveTo>
                <a:cubicBezTo>
                  <a:pt x="4008453" y="4127068"/>
                  <a:pt x="4012987" y="4131355"/>
                  <a:pt x="4015302" y="4131355"/>
                </a:cubicBezTo>
                <a:cubicBezTo>
                  <a:pt x="4017617" y="4131355"/>
                  <a:pt x="4019502" y="4127068"/>
                  <a:pt x="4019502" y="4121830"/>
                </a:cubicBezTo>
                <a:cubicBezTo>
                  <a:pt x="4019502" y="4116591"/>
                  <a:pt x="4014959" y="4112305"/>
                  <a:pt x="4009416" y="4112305"/>
                </a:cubicBezTo>
                <a:cubicBezTo>
                  <a:pt x="4003872" y="4112305"/>
                  <a:pt x="4001976" y="4116591"/>
                  <a:pt x="4005215" y="4121830"/>
                </a:cubicBezTo>
                <a:close/>
                <a:moveTo>
                  <a:pt x="4748165" y="4120191"/>
                </a:moveTo>
                <a:cubicBezTo>
                  <a:pt x="4758643" y="4124782"/>
                  <a:pt x="4790790" y="4131135"/>
                  <a:pt x="4819603" y="4134317"/>
                </a:cubicBezTo>
                <a:lnTo>
                  <a:pt x="4871990" y="4140108"/>
                </a:lnTo>
                <a:lnTo>
                  <a:pt x="4854855" y="4130231"/>
                </a:lnTo>
                <a:cubicBezTo>
                  <a:pt x="4845425" y="4124801"/>
                  <a:pt x="4813278" y="4118439"/>
                  <a:pt x="4783417" y="4116105"/>
                </a:cubicBezTo>
                <a:cubicBezTo>
                  <a:pt x="4747479" y="4113286"/>
                  <a:pt x="4735554" y="4114667"/>
                  <a:pt x="4748165" y="4120191"/>
                </a:cubicBezTo>
                <a:close/>
                <a:moveTo>
                  <a:pt x="3743573" y="4143261"/>
                </a:moveTo>
                <a:cubicBezTo>
                  <a:pt x="3738839" y="4155043"/>
                  <a:pt x="3734686" y="4159339"/>
                  <a:pt x="3734353" y="4152786"/>
                </a:cubicBezTo>
                <a:cubicBezTo>
                  <a:pt x="3733324" y="4132440"/>
                  <a:pt x="3716017" y="4139670"/>
                  <a:pt x="3700110" y="4167073"/>
                </a:cubicBezTo>
                <a:cubicBezTo>
                  <a:pt x="3691757" y="4181485"/>
                  <a:pt x="3687194" y="4185761"/>
                  <a:pt x="3689985" y="4176598"/>
                </a:cubicBezTo>
                <a:cubicBezTo>
                  <a:pt x="3692776" y="4167435"/>
                  <a:pt x="3690900" y="4159930"/>
                  <a:pt x="3685832" y="4159930"/>
                </a:cubicBezTo>
                <a:cubicBezTo>
                  <a:pt x="3680755" y="4159930"/>
                  <a:pt x="3676602" y="4164216"/>
                  <a:pt x="3676602" y="4169455"/>
                </a:cubicBezTo>
                <a:cubicBezTo>
                  <a:pt x="3676602" y="4174693"/>
                  <a:pt x="3670173" y="4178980"/>
                  <a:pt x="3662315" y="4178980"/>
                </a:cubicBezTo>
                <a:cubicBezTo>
                  <a:pt x="3654457" y="4178980"/>
                  <a:pt x="3648027" y="4183523"/>
                  <a:pt x="3648027" y="4189067"/>
                </a:cubicBezTo>
                <a:cubicBezTo>
                  <a:pt x="3648027" y="4194610"/>
                  <a:pt x="3644608" y="4197039"/>
                  <a:pt x="3640426" y="4194458"/>
                </a:cubicBezTo>
                <a:cubicBezTo>
                  <a:pt x="3628244" y="4186923"/>
                  <a:pt x="3606851" y="4204392"/>
                  <a:pt x="3614033" y="4216013"/>
                </a:cubicBezTo>
                <a:cubicBezTo>
                  <a:pt x="3624501" y="4232948"/>
                  <a:pt x="3638474" y="4228233"/>
                  <a:pt x="3632035" y="4209936"/>
                </a:cubicBezTo>
                <a:lnTo>
                  <a:pt x="3626177" y="4193267"/>
                </a:lnTo>
                <a:lnTo>
                  <a:pt x="3639007" y="4205174"/>
                </a:lnTo>
                <a:cubicBezTo>
                  <a:pt x="3657009" y="4221880"/>
                  <a:pt x="3670240" y="4219994"/>
                  <a:pt x="3663229" y="4201735"/>
                </a:cubicBezTo>
                <a:lnTo>
                  <a:pt x="3657333" y="4186381"/>
                </a:lnTo>
                <a:lnTo>
                  <a:pt x="3671735" y="4191905"/>
                </a:lnTo>
                <a:cubicBezTo>
                  <a:pt x="3692347" y="4199820"/>
                  <a:pt x="3714579" y="4189095"/>
                  <a:pt x="3715455" y="4170817"/>
                </a:cubicBezTo>
                <a:cubicBezTo>
                  <a:pt x="3715903" y="4161482"/>
                  <a:pt x="3718103" y="4159834"/>
                  <a:pt x="3720894" y="4166730"/>
                </a:cubicBezTo>
                <a:lnTo>
                  <a:pt x="3725590" y="4178294"/>
                </a:lnTo>
                <a:lnTo>
                  <a:pt x="3743011" y="4167416"/>
                </a:lnTo>
                <a:cubicBezTo>
                  <a:pt x="3752583" y="4161434"/>
                  <a:pt x="3758365" y="4149795"/>
                  <a:pt x="3755841" y="4141565"/>
                </a:cubicBezTo>
                <a:cubicBezTo>
                  <a:pt x="3752650" y="4131174"/>
                  <a:pt x="3756250" y="4132421"/>
                  <a:pt x="3767595" y="4145642"/>
                </a:cubicBezTo>
                <a:lnTo>
                  <a:pt x="3783940" y="4164692"/>
                </a:lnTo>
                <a:lnTo>
                  <a:pt x="3777901" y="4147242"/>
                </a:lnTo>
                <a:cubicBezTo>
                  <a:pt x="3774577" y="4137650"/>
                  <a:pt x="3771852" y="4128002"/>
                  <a:pt x="3771852" y="4125811"/>
                </a:cubicBezTo>
                <a:cubicBezTo>
                  <a:pt x="3771852" y="4112400"/>
                  <a:pt x="3750745" y="4125420"/>
                  <a:pt x="3743573" y="4143261"/>
                </a:cubicBezTo>
                <a:close/>
                <a:moveTo>
                  <a:pt x="3936102" y="4128154"/>
                </a:moveTo>
                <a:cubicBezTo>
                  <a:pt x="3929520" y="4130812"/>
                  <a:pt x="3926853" y="4137384"/>
                  <a:pt x="3930177" y="4142756"/>
                </a:cubicBezTo>
                <a:cubicBezTo>
                  <a:pt x="3933501" y="4148138"/>
                  <a:pt x="3930311" y="4156691"/>
                  <a:pt x="3923090" y="4161768"/>
                </a:cubicBezTo>
                <a:cubicBezTo>
                  <a:pt x="3914051" y="4168121"/>
                  <a:pt x="3918852" y="4169035"/>
                  <a:pt x="3938521" y="4164692"/>
                </a:cubicBezTo>
                <a:cubicBezTo>
                  <a:pt x="3973554" y="4156948"/>
                  <a:pt x="3973725" y="4156786"/>
                  <a:pt x="3966324" y="4137479"/>
                </a:cubicBezTo>
                <a:cubicBezTo>
                  <a:pt x="3960085" y="4121239"/>
                  <a:pt x="3956219" y="4120048"/>
                  <a:pt x="3936102" y="4128154"/>
                </a:cubicBezTo>
                <a:close/>
                <a:moveTo>
                  <a:pt x="2645521" y="4137917"/>
                </a:moveTo>
                <a:cubicBezTo>
                  <a:pt x="2627690" y="4142584"/>
                  <a:pt x="2622080" y="4169455"/>
                  <a:pt x="2638939" y="4169455"/>
                </a:cubicBezTo>
                <a:cubicBezTo>
                  <a:pt x="2644483" y="4169455"/>
                  <a:pt x="2646378" y="4165168"/>
                  <a:pt x="2643140" y="4159930"/>
                </a:cubicBezTo>
                <a:cubicBezTo>
                  <a:pt x="2639901" y="4154691"/>
                  <a:pt x="2641797" y="4150405"/>
                  <a:pt x="2647341" y="4150405"/>
                </a:cubicBezTo>
                <a:cubicBezTo>
                  <a:pt x="2652884" y="4150405"/>
                  <a:pt x="2657732" y="4155767"/>
                  <a:pt x="2658094" y="4162311"/>
                </a:cubicBezTo>
                <a:cubicBezTo>
                  <a:pt x="2658466" y="4168864"/>
                  <a:pt x="2662447" y="4165645"/>
                  <a:pt x="2666952" y="4155167"/>
                </a:cubicBezTo>
                <a:cubicBezTo>
                  <a:pt x="2671458" y="4144690"/>
                  <a:pt x="2675439" y="4141480"/>
                  <a:pt x="2675811" y="4148023"/>
                </a:cubicBezTo>
                <a:cubicBezTo>
                  <a:pt x="2676173" y="4154576"/>
                  <a:pt x="2680630" y="4159930"/>
                  <a:pt x="2685707" y="4159930"/>
                </a:cubicBezTo>
                <a:cubicBezTo>
                  <a:pt x="2690775" y="4159930"/>
                  <a:pt x="2692460" y="4153500"/>
                  <a:pt x="2689450" y="4145642"/>
                </a:cubicBezTo>
                <a:cubicBezTo>
                  <a:pt x="2683926" y="4131269"/>
                  <a:pt x="2676192" y="4129907"/>
                  <a:pt x="2645521" y="4137917"/>
                </a:cubicBezTo>
                <a:close/>
                <a:moveTo>
                  <a:pt x="2914602" y="4140880"/>
                </a:moveTo>
                <a:cubicBezTo>
                  <a:pt x="2914602" y="4146118"/>
                  <a:pt x="2908173" y="4150405"/>
                  <a:pt x="2900315" y="4150405"/>
                </a:cubicBezTo>
                <a:cubicBezTo>
                  <a:pt x="2892457" y="4150405"/>
                  <a:pt x="2886027" y="4154291"/>
                  <a:pt x="2886027" y="4159034"/>
                </a:cubicBezTo>
                <a:cubicBezTo>
                  <a:pt x="2886027" y="4163787"/>
                  <a:pt x="2877455" y="4165426"/>
                  <a:pt x="2866977" y="4162692"/>
                </a:cubicBezTo>
                <a:cubicBezTo>
                  <a:pt x="2848975" y="4157986"/>
                  <a:pt x="2839622" y="4177027"/>
                  <a:pt x="2853243" y="4190648"/>
                </a:cubicBezTo>
                <a:cubicBezTo>
                  <a:pt x="2863520" y="4200925"/>
                  <a:pt x="2895562" y="4186104"/>
                  <a:pt x="2896305" y="4170721"/>
                </a:cubicBezTo>
                <a:cubicBezTo>
                  <a:pt x="2896781" y="4160853"/>
                  <a:pt x="2898810" y="4159520"/>
                  <a:pt x="2901858" y="4167073"/>
                </a:cubicBezTo>
                <a:cubicBezTo>
                  <a:pt x="2909364" y="4185657"/>
                  <a:pt x="2924299" y="4181046"/>
                  <a:pt x="2917279" y="4162311"/>
                </a:cubicBezTo>
                <a:lnTo>
                  <a:pt x="2911040" y="4145642"/>
                </a:lnTo>
                <a:lnTo>
                  <a:pt x="2926356" y="4158091"/>
                </a:lnTo>
                <a:lnTo>
                  <a:pt x="2941682" y="4170540"/>
                </a:lnTo>
                <a:lnTo>
                  <a:pt x="2936558" y="4150948"/>
                </a:lnTo>
                <a:cubicBezTo>
                  <a:pt x="2931357" y="4131088"/>
                  <a:pt x="2914602" y="4123401"/>
                  <a:pt x="2914602" y="4140880"/>
                </a:cubicBezTo>
                <a:close/>
                <a:moveTo>
                  <a:pt x="3163072" y="4136117"/>
                </a:moveTo>
                <a:cubicBezTo>
                  <a:pt x="3164062" y="4154157"/>
                  <a:pt x="3179931" y="4184542"/>
                  <a:pt x="3180483" y="4169455"/>
                </a:cubicBezTo>
                <a:cubicBezTo>
                  <a:pt x="3180779" y="4161596"/>
                  <a:pt x="3176854" y="4148738"/>
                  <a:pt x="3171777" y="4140880"/>
                </a:cubicBezTo>
                <a:cubicBezTo>
                  <a:pt x="3166701" y="4133021"/>
                  <a:pt x="3162776" y="4130878"/>
                  <a:pt x="3163072" y="4136117"/>
                </a:cubicBezTo>
                <a:close/>
                <a:moveTo>
                  <a:pt x="3375546" y="4146423"/>
                </a:moveTo>
                <a:cubicBezTo>
                  <a:pt x="3378727" y="4154710"/>
                  <a:pt x="3381327" y="4163530"/>
                  <a:pt x="3381327" y="4166035"/>
                </a:cubicBezTo>
                <a:cubicBezTo>
                  <a:pt x="3381327" y="4168531"/>
                  <a:pt x="3385423" y="4168045"/>
                  <a:pt x="3390433" y="4164949"/>
                </a:cubicBezTo>
                <a:cubicBezTo>
                  <a:pt x="3401492" y="4158110"/>
                  <a:pt x="3392615" y="4131355"/>
                  <a:pt x="3379289" y="4131355"/>
                </a:cubicBezTo>
                <a:cubicBezTo>
                  <a:pt x="3374050" y="4131355"/>
                  <a:pt x="3372364" y="4138136"/>
                  <a:pt x="3375546" y="4146423"/>
                </a:cubicBezTo>
                <a:close/>
                <a:moveTo>
                  <a:pt x="3943302" y="4140880"/>
                </a:moveTo>
                <a:cubicBezTo>
                  <a:pt x="3943302" y="4146118"/>
                  <a:pt x="3947846" y="4150405"/>
                  <a:pt x="3953389" y="4150405"/>
                </a:cubicBezTo>
                <a:cubicBezTo>
                  <a:pt x="3958933" y="4150405"/>
                  <a:pt x="3960828" y="4146118"/>
                  <a:pt x="3957590" y="4140880"/>
                </a:cubicBezTo>
                <a:cubicBezTo>
                  <a:pt x="3954351" y="4135641"/>
                  <a:pt x="3949817" y="4131355"/>
                  <a:pt x="3947503" y="4131355"/>
                </a:cubicBezTo>
                <a:cubicBezTo>
                  <a:pt x="3945188" y="4131355"/>
                  <a:pt x="3943302" y="4135641"/>
                  <a:pt x="3943302" y="4140880"/>
                </a:cubicBezTo>
                <a:close/>
                <a:moveTo>
                  <a:pt x="2314527" y="4159930"/>
                </a:moveTo>
                <a:cubicBezTo>
                  <a:pt x="2294020" y="4180437"/>
                  <a:pt x="2289620" y="4198030"/>
                  <a:pt x="2305002" y="4198030"/>
                </a:cubicBezTo>
                <a:cubicBezTo>
                  <a:pt x="2310241" y="4198030"/>
                  <a:pt x="2314870" y="4190524"/>
                  <a:pt x="2315280" y="4181361"/>
                </a:cubicBezTo>
                <a:cubicBezTo>
                  <a:pt x="2315728" y="4171407"/>
                  <a:pt x="2317966" y="4169483"/>
                  <a:pt x="2320833" y="4176598"/>
                </a:cubicBezTo>
                <a:cubicBezTo>
                  <a:pt x="2328986" y="4196791"/>
                  <a:pt x="2340721" y="4189771"/>
                  <a:pt x="2340721" y="4164692"/>
                </a:cubicBezTo>
                <a:cubicBezTo>
                  <a:pt x="2340721" y="4135946"/>
                  <a:pt x="2338854" y="4135603"/>
                  <a:pt x="2314527" y="4159930"/>
                </a:cubicBezTo>
                <a:close/>
                <a:moveTo>
                  <a:pt x="3343227" y="4154272"/>
                </a:moveTo>
                <a:cubicBezTo>
                  <a:pt x="3343227" y="4162978"/>
                  <a:pt x="3336560" y="4165930"/>
                  <a:pt x="3324177" y="4162692"/>
                </a:cubicBezTo>
                <a:cubicBezTo>
                  <a:pt x="3304061" y="4157425"/>
                  <a:pt x="3296327" y="4181942"/>
                  <a:pt x="3314548" y="4193200"/>
                </a:cubicBezTo>
                <a:cubicBezTo>
                  <a:pt x="3319939" y="4196534"/>
                  <a:pt x="3321539" y="4192715"/>
                  <a:pt x="3318291" y="4184237"/>
                </a:cubicBezTo>
                <a:cubicBezTo>
                  <a:pt x="3315167" y="4176103"/>
                  <a:pt x="3317005" y="4169455"/>
                  <a:pt x="3322368" y="4169455"/>
                </a:cubicBezTo>
                <a:cubicBezTo>
                  <a:pt x="3327730" y="4169455"/>
                  <a:pt x="3334274" y="4174817"/>
                  <a:pt x="3336922" y="4181361"/>
                </a:cubicBezTo>
                <a:lnTo>
                  <a:pt x="3341723" y="4193267"/>
                </a:lnTo>
                <a:lnTo>
                  <a:pt x="3342475" y="4180799"/>
                </a:lnTo>
                <a:cubicBezTo>
                  <a:pt x="3342885" y="4173941"/>
                  <a:pt x="3346628" y="4170426"/>
                  <a:pt x="3350771" y="4172998"/>
                </a:cubicBezTo>
                <a:cubicBezTo>
                  <a:pt x="3354924" y="4175560"/>
                  <a:pt x="3358944" y="4169388"/>
                  <a:pt x="3359706" y="4159272"/>
                </a:cubicBezTo>
                <a:cubicBezTo>
                  <a:pt x="3360468" y="4149157"/>
                  <a:pt x="3357077" y="4140880"/>
                  <a:pt x="3352162" y="4140880"/>
                </a:cubicBezTo>
                <a:cubicBezTo>
                  <a:pt x="3347247" y="4140880"/>
                  <a:pt x="3343227" y="4146909"/>
                  <a:pt x="3343227" y="4154272"/>
                </a:cubicBezTo>
                <a:close/>
                <a:moveTo>
                  <a:pt x="2566940" y="4162177"/>
                </a:moveTo>
                <a:cubicBezTo>
                  <a:pt x="2520591" y="4174103"/>
                  <a:pt x="2522287" y="4172750"/>
                  <a:pt x="2529631" y="4191905"/>
                </a:cubicBezTo>
                <a:cubicBezTo>
                  <a:pt x="2537727" y="4212993"/>
                  <a:pt x="2553624" y="4212012"/>
                  <a:pt x="2546185" y="4190886"/>
                </a:cubicBezTo>
                <a:lnTo>
                  <a:pt x="2540327" y="4174217"/>
                </a:lnTo>
                <a:lnTo>
                  <a:pt x="2553157" y="4186123"/>
                </a:lnTo>
                <a:cubicBezTo>
                  <a:pt x="2570626" y="4202335"/>
                  <a:pt x="2581818" y="4201116"/>
                  <a:pt x="2575150" y="4183742"/>
                </a:cubicBezTo>
                <a:cubicBezTo>
                  <a:pt x="2572131" y="4175884"/>
                  <a:pt x="2574055" y="4169455"/>
                  <a:pt x="2579418" y="4169455"/>
                </a:cubicBezTo>
                <a:cubicBezTo>
                  <a:pt x="2584780" y="4169455"/>
                  <a:pt x="2590848" y="4174503"/>
                  <a:pt x="2592905" y="4180666"/>
                </a:cubicBezTo>
                <a:cubicBezTo>
                  <a:pt x="2597792" y="4195344"/>
                  <a:pt x="2619327" y="4181866"/>
                  <a:pt x="2619327" y="4164130"/>
                </a:cubicBezTo>
                <a:cubicBezTo>
                  <a:pt x="2619327" y="4148690"/>
                  <a:pt x="2619347" y="4148690"/>
                  <a:pt x="2566940" y="4162177"/>
                </a:cubicBezTo>
                <a:close/>
                <a:moveTo>
                  <a:pt x="3883476" y="4167073"/>
                </a:moveTo>
                <a:lnTo>
                  <a:pt x="3889715" y="4183742"/>
                </a:lnTo>
                <a:lnTo>
                  <a:pt x="3875713" y="4172379"/>
                </a:lnTo>
                <a:cubicBezTo>
                  <a:pt x="3857701" y="4157777"/>
                  <a:pt x="3836032" y="4170931"/>
                  <a:pt x="3843985" y="4191648"/>
                </a:cubicBezTo>
                <a:cubicBezTo>
                  <a:pt x="3851996" y="4212527"/>
                  <a:pt x="3883171" y="4212050"/>
                  <a:pt x="3894058" y="4190886"/>
                </a:cubicBezTo>
                <a:cubicBezTo>
                  <a:pt x="3903488" y="4172550"/>
                  <a:pt x="3898887" y="4150405"/>
                  <a:pt x="3885657" y="4150405"/>
                </a:cubicBezTo>
                <a:cubicBezTo>
                  <a:pt x="3881018" y="4150405"/>
                  <a:pt x="3880037" y="4157910"/>
                  <a:pt x="3883476" y="4167073"/>
                </a:cubicBezTo>
                <a:close/>
                <a:moveTo>
                  <a:pt x="4052840" y="4159930"/>
                </a:moveTo>
                <a:cubicBezTo>
                  <a:pt x="4049601" y="4165168"/>
                  <a:pt x="4053278" y="4169455"/>
                  <a:pt x="4061012" y="4169455"/>
                </a:cubicBezTo>
                <a:cubicBezTo>
                  <a:pt x="4068737" y="4169455"/>
                  <a:pt x="4076605" y="4174065"/>
                  <a:pt x="4078481" y="4179694"/>
                </a:cubicBezTo>
                <a:cubicBezTo>
                  <a:pt x="4082272" y="4191076"/>
                  <a:pt x="4133802" y="4181685"/>
                  <a:pt x="4133802" y="4169617"/>
                </a:cubicBezTo>
                <a:cubicBezTo>
                  <a:pt x="4133802" y="4165597"/>
                  <a:pt x="4120410" y="4159634"/>
                  <a:pt x="4104037" y="4156358"/>
                </a:cubicBezTo>
                <a:cubicBezTo>
                  <a:pt x="4064432" y="4148433"/>
                  <a:pt x="4059746" y="4148766"/>
                  <a:pt x="4052840" y="4159930"/>
                </a:cubicBezTo>
                <a:close/>
                <a:moveTo>
                  <a:pt x="4819126" y="4165406"/>
                </a:moveTo>
                <a:cubicBezTo>
                  <a:pt x="4858150" y="4172522"/>
                  <a:pt x="4891774" y="4176655"/>
                  <a:pt x="4893840" y="4174598"/>
                </a:cubicBezTo>
                <a:cubicBezTo>
                  <a:pt x="4901232" y="4167197"/>
                  <a:pt x="4823613" y="4150528"/>
                  <a:pt x="4786265" y="4151490"/>
                </a:cubicBezTo>
                <a:lnTo>
                  <a:pt x="4748165" y="4152462"/>
                </a:lnTo>
                <a:lnTo>
                  <a:pt x="4819126" y="4165406"/>
                </a:lnTo>
                <a:close/>
                <a:moveTo>
                  <a:pt x="2281485" y="4168978"/>
                </a:moveTo>
                <a:cubicBezTo>
                  <a:pt x="2277980" y="4174646"/>
                  <a:pt x="2271093" y="4176808"/>
                  <a:pt x="2266179" y="4173769"/>
                </a:cubicBezTo>
                <a:cubicBezTo>
                  <a:pt x="2253253" y="4165778"/>
                  <a:pt x="2243471" y="4197458"/>
                  <a:pt x="2255225" y="4209212"/>
                </a:cubicBezTo>
                <a:cubicBezTo>
                  <a:pt x="2262083" y="4216070"/>
                  <a:pt x="2270198" y="4211384"/>
                  <a:pt x="2281590" y="4193991"/>
                </a:cubicBezTo>
                <a:cubicBezTo>
                  <a:pt x="2290648" y="4180170"/>
                  <a:pt x="2295763" y="4166568"/>
                  <a:pt x="2292963" y="4163759"/>
                </a:cubicBezTo>
                <a:cubicBezTo>
                  <a:pt x="2290153" y="4160958"/>
                  <a:pt x="2284990" y="4163302"/>
                  <a:pt x="2281485" y="4168978"/>
                </a:cubicBezTo>
                <a:close/>
                <a:moveTo>
                  <a:pt x="3067002" y="4174284"/>
                </a:moveTo>
                <a:cubicBezTo>
                  <a:pt x="3067002" y="4177551"/>
                  <a:pt x="3071355" y="4188362"/>
                  <a:pt x="3076670" y="4198306"/>
                </a:cubicBezTo>
                <a:cubicBezTo>
                  <a:pt x="3088453" y="4220318"/>
                  <a:pt x="3116047" y="4212974"/>
                  <a:pt x="3107484" y="4190095"/>
                </a:cubicBezTo>
                <a:lnTo>
                  <a:pt x="3101540" y="4174217"/>
                </a:lnTo>
                <a:lnTo>
                  <a:pt x="3117828" y="4187466"/>
                </a:lnTo>
                <a:lnTo>
                  <a:pt x="3134116" y="4200725"/>
                </a:lnTo>
                <a:lnTo>
                  <a:pt x="3128115" y="4185085"/>
                </a:lnTo>
                <a:cubicBezTo>
                  <a:pt x="3119704" y="4163178"/>
                  <a:pt x="3106027" y="4165635"/>
                  <a:pt x="3095873" y="4190886"/>
                </a:cubicBezTo>
                <a:lnTo>
                  <a:pt x="3087262" y="4212317"/>
                </a:lnTo>
                <a:lnTo>
                  <a:pt x="3086653" y="4196210"/>
                </a:lnTo>
                <a:cubicBezTo>
                  <a:pt x="3086110" y="4181609"/>
                  <a:pt x="3067002" y="4160292"/>
                  <a:pt x="3067002" y="4174284"/>
                </a:cubicBezTo>
                <a:close/>
                <a:moveTo>
                  <a:pt x="3852815" y="4178980"/>
                </a:moveTo>
                <a:cubicBezTo>
                  <a:pt x="3849576" y="4184218"/>
                  <a:pt x="3851472" y="4188505"/>
                  <a:pt x="3857016" y="4188505"/>
                </a:cubicBezTo>
                <a:cubicBezTo>
                  <a:pt x="3862559" y="4188505"/>
                  <a:pt x="3867102" y="4184218"/>
                  <a:pt x="3867102" y="4178980"/>
                </a:cubicBezTo>
                <a:cubicBezTo>
                  <a:pt x="3867102" y="4173741"/>
                  <a:pt x="3865217" y="4169455"/>
                  <a:pt x="3862902" y="4169455"/>
                </a:cubicBezTo>
                <a:cubicBezTo>
                  <a:pt x="3860587" y="4169455"/>
                  <a:pt x="3856053" y="4173741"/>
                  <a:pt x="3852815" y="4178980"/>
                </a:cubicBezTo>
                <a:close/>
                <a:moveTo>
                  <a:pt x="2485977" y="4198030"/>
                </a:moveTo>
                <a:cubicBezTo>
                  <a:pt x="2491588" y="4208507"/>
                  <a:pt x="2497760" y="4217080"/>
                  <a:pt x="2499713" y="4217080"/>
                </a:cubicBezTo>
                <a:cubicBezTo>
                  <a:pt x="2501656" y="4217080"/>
                  <a:pt x="2500998" y="4208507"/>
                  <a:pt x="2498265" y="4198030"/>
                </a:cubicBezTo>
                <a:cubicBezTo>
                  <a:pt x="2495522" y="4187552"/>
                  <a:pt x="2489340" y="4178980"/>
                  <a:pt x="2484530" y="4178980"/>
                </a:cubicBezTo>
                <a:cubicBezTo>
                  <a:pt x="2479701" y="4178980"/>
                  <a:pt x="2480348" y="4187504"/>
                  <a:pt x="2485977" y="4198030"/>
                </a:cubicBezTo>
                <a:close/>
                <a:moveTo>
                  <a:pt x="2505027" y="4187381"/>
                </a:moveTo>
                <a:cubicBezTo>
                  <a:pt x="2505027" y="4192620"/>
                  <a:pt x="2509314" y="4199554"/>
                  <a:pt x="2514552" y="4202792"/>
                </a:cubicBezTo>
                <a:cubicBezTo>
                  <a:pt x="2519791" y="4206031"/>
                  <a:pt x="2524077" y="4204392"/>
                  <a:pt x="2524077" y="4199154"/>
                </a:cubicBezTo>
                <a:cubicBezTo>
                  <a:pt x="2524077" y="4193915"/>
                  <a:pt x="2519791" y="4186981"/>
                  <a:pt x="2514552" y="4183742"/>
                </a:cubicBezTo>
                <a:cubicBezTo>
                  <a:pt x="2509314" y="4180504"/>
                  <a:pt x="2505027" y="4182142"/>
                  <a:pt x="2505027" y="4187381"/>
                </a:cubicBezTo>
                <a:close/>
                <a:moveTo>
                  <a:pt x="2781252" y="4197334"/>
                </a:moveTo>
                <a:cubicBezTo>
                  <a:pt x="2781252" y="4208193"/>
                  <a:pt x="2785996" y="4217080"/>
                  <a:pt x="2791797" y="4217080"/>
                </a:cubicBezTo>
                <a:cubicBezTo>
                  <a:pt x="2797597" y="4217080"/>
                  <a:pt x="2799874" y="4210650"/>
                  <a:pt x="2796854" y="4202792"/>
                </a:cubicBezTo>
                <a:cubicBezTo>
                  <a:pt x="2790768" y="4186914"/>
                  <a:pt x="2805427" y="4182828"/>
                  <a:pt x="2813085" y="4198268"/>
                </a:cubicBezTo>
                <a:cubicBezTo>
                  <a:pt x="2815742" y="4203640"/>
                  <a:pt x="2816819" y="4202563"/>
                  <a:pt x="2815466" y="4195887"/>
                </a:cubicBezTo>
                <a:cubicBezTo>
                  <a:pt x="2811113" y="4174341"/>
                  <a:pt x="2781252" y="4175598"/>
                  <a:pt x="2781252" y="4197334"/>
                </a:cubicBezTo>
                <a:close/>
                <a:moveTo>
                  <a:pt x="4012359" y="4185285"/>
                </a:moveTo>
                <a:cubicBezTo>
                  <a:pt x="4005815" y="4187933"/>
                  <a:pt x="4000452" y="4197715"/>
                  <a:pt x="4000452" y="4207031"/>
                </a:cubicBezTo>
                <a:lnTo>
                  <a:pt x="4000452" y="4223966"/>
                </a:lnTo>
                <a:lnTo>
                  <a:pt x="4024265" y="4219413"/>
                </a:lnTo>
                <a:cubicBezTo>
                  <a:pt x="4050764" y="4214346"/>
                  <a:pt x="4050325" y="4214965"/>
                  <a:pt x="4042296" y="4194048"/>
                </a:cubicBezTo>
                <a:cubicBezTo>
                  <a:pt x="4036285" y="4178399"/>
                  <a:pt x="4032323" y="4177236"/>
                  <a:pt x="4012359" y="4185285"/>
                </a:cubicBezTo>
                <a:close/>
                <a:moveTo>
                  <a:pt x="2429494" y="4195086"/>
                </a:moveTo>
                <a:cubicBezTo>
                  <a:pt x="2429866" y="4199325"/>
                  <a:pt x="2433847" y="4211365"/>
                  <a:pt x="2438352" y="4221842"/>
                </a:cubicBezTo>
                <a:lnTo>
                  <a:pt x="2446535" y="4240892"/>
                </a:lnTo>
                <a:lnTo>
                  <a:pt x="2447211" y="4220023"/>
                </a:lnTo>
                <a:cubicBezTo>
                  <a:pt x="2447573" y="4208545"/>
                  <a:pt x="2443591" y="4196506"/>
                  <a:pt x="2438352" y="4193267"/>
                </a:cubicBezTo>
                <a:cubicBezTo>
                  <a:pt x="2433114" y="4190029"/>
                  <a:pt x="2429132" y="4190848"/>
                  <a:pt x="2429494" y="4195086"/>
                </a:cubicBezTo>
                <a:close/>
                <a:moveTo>
                  <a:pt x="2726474" y="4198334"/>
                </a:moveTo>
                <a:cubicBezTo>
                  <a:pt x="2714682" y="4203068"/>
                  <a:pt x="2698604" y="4204488"/>
                  <a:pt x="2690755" y="4201468"/>
                </a:cubicBezTo>
                <a:cubicBezTo>
                  <a:pt x="2682897" y="4198458"/>
                  <a:pt x="2676477" y="4200735"/>
                  <a:pt x="2676477" y="4206536"/>
                </a:cubicBezTo>
                <a:cubicBezTo>
                  <a:pt x="2676477" y="4212336"/>
                  <a:pt x="2670448" y="4217080"/>
                  <a:pt x="2663085" y="4217080"/>
                </a:cubicBezTo>
                <a:cubicBezTo>
                  <a:pt x="2653979" y="4217080"/>
                  <a:pt x="2651436" y="4223776"/>
                  <a:pt x="2655160" y="4237997"/>
                </a:cubicBezTo>
                <a:lnTo>
                  <a:pt x="2660628" y="4258923"/>
                </a:lnTo>
                <a:lnTo>
                  <a:pt x="2667886" y="4240378"/>
                </a:lnTo>
                <a:cubicBezTo>
                  <a:pt x="2671877" y="4230186"/>
                  <a:pt x="2675439" y="4227205"/>
                  <a:pt x="2675811" y="4233749"/>
                </a:cubicBezTo>
                <a:cubicBezTo>
                  <a:pt x="2676173" y="4240302"/>
                  <a:pt x="2681050" y="4245655"/>
                  <a:pt x="2686641" y="4245655"/>
                </a:cubicBezTo>
                <a:cubicBezTo>
                  <a:pt x="2692584" y="4245655"/>
                  <a:pt x="2694356" y="4236749"/>
                  <a:pt x="2690917" y="4224224"/>
                </a:cubicBezTo>
                <a:lnTo>
                  <a:pt x="2685012" y="4202792"/>
                </a:lnTo>
                <a:lnTo>
                  <a:pt x="2698461" y="4219461"/>
                </a:lnTo>
                <a:cubicBezTo>
                  <a:pt x="2705862" y="4228624"/>
                  <a:pt x="2716797" y="4236130"/>
                  <a:pt x="2722769" y="4236130"/>
                </a:cubicBezTo>
                <a:cubicBezTo>
                  <a:pt x="2728741" y="4236130"/>
                  <a:pt x="2733970" y="4228624"/>
                  <a:pt x="2734380" y="4219461"/>
                </a:cubicBezTo>
                <a:cubicBezTo>
                  <a:pt x="2734828" y="4209507"/>
                  <a:pt x="2737066" y="4207583"/>
                  <a:pt x="2739933" y="4214699"/>
                </a:cubicBezTo>
                <a:cubicBezTo>
                  <a:pt x="2747648" y="4233815"/>
                  <a:pt x="2771727" y="4228395"/>
                  <a:pt x="2771727" y="4207555"/>
                </a:cubicBezTo>
                <a:cubicBezTo>
                  <a:pt x="2771727" y="4187057"/>
                  <a:pt x="2760317" y="4184733"/>
                  <a:pt x="2726474" y="4198334"/>
                </a:cubicBezTo>
                <a:close/>
                <a:moveTo>
                  <a:pt x="3794646" y="4203573"/>
                </a:moveTo>
                <a:cubicBezTo>
                  <a:pt x="3797827" y="4211860"/>
                  <a:pt x="3800427" y="4220432"/>
                  <a:pt x="3800427" y="4222623"/>
                </a:cubicBezTo>
                <a:cubicBezTo>
                  <a:pt x="3800427" y="4224814"/>
                  <a:pt x="3804314" y="4226605"/>
                  <a:pt x="3809057" y="4226605"/>
                </a:cubicBezTo>
                <a:cubicBezTo>
                  <a:pt x="3813810" y="4226605"/>
                  <a:pt x="3815448" y="4218032"/>
                  <a:pt x="3812715" y="4207555"/>
                </a:cubicBezTo>
                <a:cubicBezTo>
                  <a:pt x="3809972" y="4197077"/>
                  <a:pt x="3803485" y="4188505"/>
                  <a:pt x="3798294" y="4188505"/>
                </a:cubicBezTo>
                <a:cubicBezTo>
                  <a:pt x="3793112" y="4188505"/>
                  <a:pt x="3791464" y="4195287"/>
                  <a:pt x="3794646" y="4203573"/>
                </a:cubicBezTo>
                <a:close/>
                <a:moveTo>
                  <a:pt x="4791028" y="4196268"/>
                </a:moveTo>
                <a:cubicBezTo>
                  <a:pt x="4798886" y="4201078"/>
                  <a:pt x="4828890" y="4207736"/>
                  <a:pt x="4857703" y="4211079"/>
                </a:cubicBezTo>
                <a:cubicBezTo>
                  <a:pt x="4886516" y="4214413"/>
                  <a:pt x="4920806" y="4219356"/>
                  <a:pt x="4933903" y="4222061"/>
                </a:cubicBezTo>
                <a:cubicBezTo>
                  <a:pt x="4946999" y="4224776"/>
                  <a:pt x="4942018" y="4220832"/>
                  <a:pt x="4922844" y="4213298"/>
                </a:cubicBezTo>
                <a:cubicBezTo>
                  <a:pt x="4882296" y="4197382"/>
                  <a:pt x="4768920" y="4182732"/>
                  <a:pt x="4791028" y="4196268"/>
                </a:cubicBezTo>
                <a:close/>
                <a:moveTo>
                  <a:pt x="2191950" y="4210812"/>
                </a:moveTo>
                <a:cubicBezTo>
                  <a:pt x="2186121" y="4217842"/>
                  <a:pt x="2184159" y="4226414"/>
                  <a:pt x="2187607" y="4229862"/>
                </a:cubicBezTo>
                <a:cubicBezTo>
                  <a:pt x="2191055" y="4233310"/>
                  <a:pt x="2188874" y="4236130"/>
                  <a:pt x="2182768" y="4236130"/>
                </a:cubicBezTo>
                <a:cubicBezTo>
                  <a:pt x="2176653" y="4236130"/>
                  <a:pt x="2171652" y="4231977"/>
                  <a:pt x="2171652" y="4226900"/>
                </a:cubicBezTo>
                <a:cubicBezTo>
                  <a:pt x="2171652" y="4221833"/>
                  <a:pt x="2165223" y="4220147"/>
                  <a:pt x="2157365" y="4223157"/>
                </a:cubicBezTo>
                <a:cubicBezTo>
                  <a:pt x="2149507" y="4226176"/>
                  <a:pt x="2143077" y="4234215"/>
                  <a:pt x="2143077" y="4241016"/>
                </a:cubicBezTo>
                <a:cubicBezTo>
                  <a:pt x="2143077" y="4248703"/>
                  <a:pt x="2135858" y="4251513"/>
                  <a:pt x="2124027" y="4248417"/>
                </a:cubicBezTo>
                <a:cubicBezTo>
                  <a:pt x="2110778" y="4244950"/>
                  <a:pt x="2104977" y="4248122"/>
                  <a:pt x="2104977" y="4258828"/>
                </a:cubicBezTo>
                <a:cubicBezTo>
                  <a:pt x="2104977" y="4267305"/>
                  <a:pt x="2109521" y="4274230"/>
                  <a:pt x="2115064" y="4274230"/>
                </a:cubicBezTo>
                <a:cubicBezTo>
                  <a:pt x="2120608" y="4274230"/>
                  <a:pt x="2122218" y="4269486"/>
                  <a:pt x="2118636" y="4263686"/>
                </a:cubicBezTo>
                <a:cubicBezTo>
                  <a:pt x="2114245" y="4256589"/>
                  <a:pt x="2118741" y="4255237"/>
                  <a:pt x="2132362" y="4259561"/>
                </a:cubicBezTo>
                <a:lnTo>
                  <a:pt x="2152602" y="4265990"/>
                </a:lnTo>
                <a:lnTo>
                  <a:pt x="2152745" y="4248674"/>
                </a:lnTo>
                <a:lnTo>
                  <a:pt x="2152898" y="4231367"/>
                </a:lnTo>
                <a:lnTo>
                  <a:pt x="2161213" y="4244493"/>
                </a:lnTo>
                <a:cubicBezTo>
                  <a:pt x="2166499" y="4252846"/>
                  <a:pt x="2174243" y="4254627"/>
                  <a:pt x="2182492" y="4249398"/>
                </a:cubicBezTo>
                <a:cubicBezTo>
                  <a:pt x="2189626" y="4244883"/>
                  <a:pt x="2199399" y="4241121"/>
                  <a:pt x="2204199" y="4241035"/>
                </a:cubicBezTo>
                <a:cubicBezTo>
                  <a:pt x="2209000" y="4240959"/>
                  <a:pt x="2214915" y="4234939"/>
                  <a:pt x="2217334" y="4227662"/>
                </a:cubicBezTo>
                <a:cubicBezTo>
                  <a:pt x="2220392" y="4218508"/>
                  <a:pt x="2217696" y="4216870"/>
                  <a:pt x="2208610" y="4222347"/>
                </a:cubicBezTo>
                <a:lnTo>
                  <a:pt x="2195465" y="4230262"/>
                </a:lnTo>
                <a:lnTo>
                  <a:pt x="2208533" y="4214146"/>
                </a:lnTo>
                <a:cubicBezTo>
                  <a:pt x="2215725" y="4205278"/>
                  <a:pt x="2217325" y="4198030"/>
                  <a:pt x="2212086" y="4198030"/>
                </a:cubicBezTo>
                <a:cubicBezTo>
                  <a:pt x="2206847" y="4198030"/>
                  <a:pt x="2197789" y="4203783"/>
                  <a:pt x="2191950" y="4210812"/>
                </a:cubicBezTo>
                <a:close/>
                <a:moveTo>
                  <a:pt x="2950150" y="4209993"/>
                </a:moveTo>
                <a:cubicBezTo>
                  <a:pt x="2947149" y="4217804"/>
                  <a:pt x="2929509" y="4227052"/>
                  <a:pt x="2910935" y="4230529"/>
                </a:cubicBezTo>
                <a:cubicBezTo>
                  <a:pt x="2873407" y="4237578"/>
                  <a:pt x="2864692" y="4245588"/>
                  <a:pt x="2875512" y="4263105"/>
                </a:cubicBezTo>
                <a:cubicBezTo>
                  <a:pt x="2886018" y="4280107"/>
                  <a:pt x="2914431" y="4266438"/>
                  <a:pt x="2908459" y="4247245"/>
                </a:cubicBezTo>
                <a:lnTo>
                  <a:pt x="2903525" y="4231367"/>
                </a:lnTo>
                <a:lnTo>
                  <a:pt x="2919870" y="4250417"/>
                </a:lnTo>
                <a:lnTo>
                  <a:pt x="2936215" y="4269467"/>
                </a:lnTo>
                <a:lnTo>
                  <a:pt x="2930471" y="4252799"/>
                </a:lnTo>
                <a:cubicBezTo>
                  <a:pt x="2927309" y="4243635"/>
                  <a:pt x="2928518" y="4236130"/>
                  <a:pt x="2933157" y="4236130"/>
                </a:cubicBezTo>
                <a:cubicBezTo>
                  <a:pt x="2937796" y="4236130"/>
                  <a:pt x="2943244" y="4241102"/>
                  <a:pt x="2945273" y="4247179"/>
                </a:cubicBezTo>
                <a:cubicBezTo>
                  <a:pt x="2947702" y="4254456"/>
                  <a:pt x="2954217" y="4255266"/>
                  <a:pt x="2964371" y="4249560"/>
                </a:cubicBezTo>
                <a:lnTo>
                  <a:pt x="2979782" y="4240892"/>
                </a:lnTo>
                <a:lnTo>
                  <a:pt x="2967685" y="4218347"/>
                </a:lnTo>
                <a:lnTo>
                  <a:pt x="2955598" y="4195791"/>
                </a:lnTo>
                <a:lnTo>
                  <a:pt x="2950150" y="4209993"/>
                </a:lnTo>
                <a:close/>
                <a:moveTo>
                  <a:pt x="3972020" y="4205174"/>
                </a:moveTo>
                <a:cubicBezTo>
                  <a:pt x="3972106" y="4209107"/>
                  <a:pt x="3976202" y="4218690"/>
                  <a:pt x="3981126" y="4226481"/>
                </a:cubicBezTo>
                <a:lnTo>
                  <a:pt x="3990080" y="4240654"/>
                </a:lnTo>
                <a:lnTo>
                  <a:pt x="3988480" y="4219337"/>
                </a:lnTo>
                <a:cubicBezTo>
                  <a:pt x="3987060" y="4200459"/>
                  <a:pt x="3971658" y="4187200"/>
                  <a:pt x="3972020" y="4205174"/>
                </a:cubicBezTo>
                <a:close/>
                <a:moveTo>
                  <a:pt x="4078072" y="4206469"/>
                </a:moveTo>
                <a:cubicBezTo>
                  <a:pt x="4069785" y="4211727"/>
                  <a:pt x="4080796" y="4214937"/>
                  <a:pt x="4109028" y="4215508"/>
                </a:cubicBezTo>
                <a:cubicBezTo>
                  <a:pt x="4133136" y="4215984"/>
                  <a:pt x="4152852" y="4212250"/>
                  <a:pt x="4152852" y="4207212"/>
                </a:cubicBezTo>
                <a:cubicBezTo>
                  <a:pt x="4152852" y="4195877"/>
                  <a:pt x="4095684" y="4195315"/>
                  <a:pt x="4078072" y="4206469"/>
                </a:cubicBezTo>
                <a:close/>
                <a:moveTo>
                  <a:pt x="2409777" y="4221842"/>
                </a:moveTo>
                <a:lnTo>
                  <a:pt x="2409482" y="4240892"/>
                </a:lnTo>
                <a:lnTo>
                  <a:pt x="2401167" y="4227767"/>
                </a:lnTo>
                <a:cubicBezTo>
                  <a:pt x="2396366" y="4220185"/>
                  <a:pt x="2387803" y="4217765"/>
                  <a:pt x="2380898" y="4222033"/>
                </a:cubicBezTo>
                <a:cubicBezTo>
                  <a:pt x="2374316" y="4226100"/>
                  <a:pt x="2356695" y="4229081"/>
                  <a:pt x="2341731" y="4228653"/>
                </a:cubicBezTo>
                <a:cubicBezTo>
                  <a:pt x="2311794" y="4227805"/>
                  <a:pt x="2305507" y="4245359"/>
                  <a:pt x="2328815" y="4264705"/>
                </a:cubicBezTo>
                <a:cubicBezTo>
                  <a:pt x="2338235" y="4272525"/>
                  <a:pt x="2343102" y="4273030"/>
                  <a:pt x="2343102" y="4266172"/>
                </a:cubicBezTo>
                <a:cubicBezTo>
                  <a:pt x="2343102" y="4260456"/>
                  <a:pt x="2349503" y="4258237"/>
                  <a:pt x="2357333" y="4261238"/>
                </a:cubicBezTo>
                <a:cubicBezTo>
                  <a:pt x="2366439" y="4264733"/>
                  <a:pt x="2374783" y="4258628"/>
                  <a:pt x="2380536" y="4244273"/>
                </a:cubicBezTo>
                <a:cubicBezTo>
                  <a:pt x="2385479" y="4231939"/>
                  <a:pt x="2389794" y="4227205"/>
                  <a:pt x="2390127" y="4233749"/>
                </a:cubicBezTo>
                <a:cubicBezTo>
                  <a:pt x="2390785" y="4246874"/>
                  <a:pt x="2415426" y="4250112"/>
                  <a:pt x="2422874" y="4238054"/>
                </a:cubicBezTo>
                <a:cubicBezTo>
                  <a:pt x="2425456" y="4233872"/>
                  <a:pt x="2423636" y="4224233"/>
                  <a:pt x="2418817" y="4216623"/>
                </a:cubicBezTo>
                <a:lnTo>
                  <a:pt x="2410073" y="4202792"/>
                </a:lnTo>
                <a:lnTo>
                  <a:pt x="2409777" y="4221842"/>
                </a:lnTo>
                <a:close/>
                <a:moveTo>
                  <a:pt x="3759813" y="4213251"/>
                </a:moveTo>
                <a:cubicBezTo>
                  <a:pt x="3756679" y="4216384"/>
                  <a:pt x="3756765" y="4226024"/>
                  <a:pt x="3760003" y="4234682"/>
                </a:cubicBezTo>
                <a:lnTo>
                  <a:pt x="3765890" y="4250417"/>
                </a:lnTo>
                <a:lnTo>
                  <a:pt x="3748040" y="4236130"/>
                </a:lnTo>
                <a:lnTo>
                  <a:pt x="3730190" y="4221842"/>
                </a:lnTo>
                <a:lnTo>
                  <a:pt x="3736429" y="4238511"/>
                </a:lnTo>
                <a:cubicBezTo>
                  <a:pt x="3743449" y="4257246"/>
                  <a:pt x="3728514" y="4261857"/>
                  <a:pt x="3721008" y="4243274"/>
                </a:cubicBezTo>
                <a:lnTo>
                  <a:pt x="3716208" y="4231367"/>
                </a:lnTo>
                <a:lnTo>
                  <a:pt x="3715455" y="4242711"/>
                </a:lnTo>
                <a:cubicBezTo>
                  <a:pt x="3715045" y="4248950"/>
                  <a:pt x="3718865" y="4256628"/>
                  <a:pt x="3723951" y="4259771"/>
                </a:cubicBezTo>
                <a:cubicBezTo>
                  <a:pt x="3737648" y="4268239"/>
                  <a:pt x="3790902" y="4237873"/>
                  <a:pt x="3790902" y="4221595"/>
                </a:cubicBezTo>
                <a:cubicBezTo>
                  <a:pt x="3790902" y="4207688"/>
                  <a:pt x="3770776" y="4202278"/>
                  <a:pt x="3759813" y="4213251"/>
                </a:cubicBezTo>
                <a:close/>
                <a:moveTo>
                  <a:pt x="3947913" y="4228986"/>
                </a:moveTo>
                <a:lnTo>
                  <a:pt x="3953818" y="4250417"/>
                </a:lnTo>
                <a:lnTo>
                  <a:pt x="3937749" y="4231367"/>
                </a:lnTo>
                <a:lnTo>
                  <a:pt x="3921690" y="4212317"/>
                </a:lnTo>
                <a:lnTo>
                  <a:pt x="3927729" y="4229767"/>
                </a:lnTo>
                <a:cubicBezTo>
                  <a:pt x="3931053" y="4239359"/>
                  <a:pt x="3933777" y="4249007"/>
                  <a:pt x="3933777" y="4251198"/>
                </a:cubicBezTo>
                <a:cubicBezTo>
                  <a:pt x="3933777" y="4257571"/>
                  <a:pt x="3947036" y="4255542"/>
                  <a:pt x="3960295" y="4247131"/>
                </a:cubicBezTo>
                <a:cubicBezTo>
                  <a:pt x="3967039" y="4242854"/>
                  <a:pt x="3969782" y="4232234"/>
                  <a:pt x="3966420" y="4223461"/>
                </a:cubicBezTo>
                <a:cubicBezTo>
                  <a:pt x="3957238" y="4199535"/>
                  <a:pt x="3941131" y="4204335"/>
                  <a:pt x="3947913" y="4228986"/>
                </a:cubicBezTo>
                <a:close/>
                <a:moveTo>
                  <a:pt x="2628852" y="4236130"/>
                </a:moveTo>
                <a:cubicBezTo>
                  <a:pt x="2634463" y="4246607"/>
                  <a:pt x="2640635" y="4255180"/>
                  <a:pt x="2642588" y="4255180"/>
                </a:cubicBezTo>
                <a:cubicBezTo>
                  <a:pt x="2644531" y="4255180"/>
                  <a:pt x="2643873" y="4246607"/>
                  <a:pt x="2641140" y="4236130"/>
                </a:cubicBezTo>
                <a:cubicBezTo>
                  <a:pt x="2638397" y="4225652"/>
                  <a:pt x="2632215" y="4217080"/>
                  <a:pt x="2627405" y="4217080"/>
                </a:cubicBezTo>
                <a:cubicBezTo>
                  <a:pt x="2622576" y="4217080"/>
                  <a:pt x="2623223" y="4225605"/>
                  <a:pt x="2628852" y="4236130"/>
                </a:cubicBezTo>
                <a:close/>
                <a:moveTo>
                  <a:pt x="3564684" y="4223385"/>
                </a:moveTo>
                <a:cubicBezTo>
                  <a:pt x="3552034" y="4228491"/>
                  <a:pt x="3547834" y="4264809"/>
                  <a:pt x="3559921" y="4264562"/>
                </a:cubicBezTo>
                <a:cubicBezTo>
                  <a:pt x="3574866" y="4264257"/>
                  <a:pt x="3587991" y="4249779"/>
                  <a:pt x="3587849" y="4233749"/>
                </a:cubicBezTo>
                <a:cubicBezTo>
                  <a:pt x="3587696" y="4216518"/>
                  <a:pt x="3584867" y="4215242"/>
                  <a:pt x="3564684" y="4223385"/>
                </a:cubicBezTo>
                <a:close/>
                <a:moveTo>
                  <a:pt x="4819603" y="4236730"/>
                </a:moveTo>
                <a:cubicBezTo>
                  <a:pt x="4819603" y="4241635"/>
                  <a:pt x="4833624" y="4245655"/>
                  <a:pt x="4850768" y="4245655"/>
                </a:cubicBezTo>
                <a:cubicBezTo>
                  <a:pt x="4877686" y="4245655"/>
                  <a:pt x="4962773" y="4266315"/>
                  <a:pt x="5024390" y="4287803"/>
                </a:cubicBezTo>
                <a:cubicBezTo>
                  <a:pt x="5034867" y="4291460"/>
                  <a:pt x="5028438" y="4285888"/>
                  <a:pt x="5010103" y="4275430"/>
                </a:cubicBezTo>
                <a:cubicBezTo>
                  <a:pt x="4960963" y="4247407"/>
                  <a:pt x="4819603" y="4218680"/>
                  <a:pt x="4819603" y="4236730"/>
                </a:cubicBezTo>
                <a:close/>
                <a:moveTo>
                  <a:pt x="2328815" y="4245655"/>
                </a:moveTo>
                <a:cubicBezTo>
                  <a:pt x="2332054" y="4250893"/>
                  <a:pt x="2336587" y="4255180"/>
                  <a:pt x="2338902" y="4255180"/>
                </a:cubicBezTo>
                <a:cubicBezTo>
                  <a:pt x="2341217" y="4255180"/>
                  <a:pt x="2343102" y="4250893"/>
                  <a:pt x="2343102" y="4245655"/>
                </a:cubicBezTo>
                <a:cubicBezTo>
                  <a:pt x="2343102" y="4240416"/>
                  <a:pt x="2338559" y="4236130"/>
                  <a:pt x="2333016" y="4236130"/>
                </a:cubicBezTo>
                <a:cubicBezTo>
                  <a:pt x="2327472" y="4236130"/>
                  <a:pt x="2325576" y="4240416"/>
                  <a:pt x="2328815" y="4245655"/>
                </a:cubicBezTo>
                <a:close/>
                <a:moveTo>
                  <a:pt x="2357390" y="4245655"/>
                </a:moveTo>
                <a:cubicBezTo>
                  <a:pt x="2360629" y="4250893"/>
                  <a:pt x="2365162" y="4255180"/>
                  <a:pt x="2367477" y="4255180"/>
                </a:cubicBezTo>
                <a:cubicBezTo>
                  <a:pt x="2369792" y="4255180"/>
                  <a:pt x="2371677" y="4250893"/>
                  <a:pt x="2371677" y="4245655"/>
                </a:cubicBezTo>
                <a:cubicBezTo>
                  <a:pt x="2371677" y="4240416"/>
                  <a:pt x="2367134" y="4236130"/>
                  <a:pt x="2361591" y="4236130"/>
                </a:cubicBezTo>
                <a:cubicBezTo>
                  <a:pt x="2356047" y="4236130"/>
                  <a:pt x="2354151" y="4240416"/>
                  <a:pt x="2357390" y="4245655"/>
                </a:cubicBezTo>
                <a:close/>
                <a:moveTo>
                  <a:pt x="2550690" y="4252760"/>
                </a:moveTo>
                <a:lnTo>
                  <a:pt x="2524916" y="4265343"/>
                </a:lnTo>
                <a:lnTo>
                  <a:pt x="2531364" y="4281688"/>
                </a:lnTo>
                <a:lnTo>
                  <a:pt x="2537803" y="4298042"/>
                </a:lnTo>
                <a:lnTo>
                  <a:pt x="2541261" y="4280869"/>
                </a:lnTo>
                <a:lnTo>
                  <a:pt x="2544718" y="4263695"/>
                </a:lnTo>
                <a:lnTo>
                  <a:pt x="2558615" y="4275230"/>
                </a:lnTo>
                <a:cubicBezTo>
                  <a:pt x="2575417" y="4289174"/>
                  <a:pt x="2591181" y="4275725"/>
                  <a:pt x="2582523" y="4254827"/>
                </a:cubicBezTo>
                <a:lnTo>
                  <a:pt x="2576465" y="4240187"/>
                </a:lnTo>
                <a:lnTo>
                  <a:pt x="2550690" y="4252760"/>
                </a:lnTo>
                <a:close/>
                <a:moveTo>
                  <a:pt x="3526584" y="4243112"/>
                </a:moveTo>
                <a:cubicBezTo>
                  <a:pt x="3520040" y="4245388"/>
                  <a:pt x="3514611" y="4254389"/>
                  <a:pt x="3514535" y="4263114"/>
                </a:cubicBezTo>
                <a:lnTo>
                  <a:pt x="3514382" y="4278992"/>
                </a:lnTo>
                <a:lnTo>
                  <a:pt x="3504105" y="4264705"/>
                </a:lnTo>
                <a:lnTo>
                  <a:pt x="3493827" y="4250417"/>
                </a:lnTo>
                <a:lnTo>
                  <a:pt x="3499190" y="4267086"/>
                </a:lnTo>
                <a:cubicBezTo>
                  <a:pt x="3504876" y="4284745"/>
                  <a:pt x="3491075" y="4290575"/>
                  <a:pt x="3482845" y="4273992"/>
                </a:cubicBezTo>
                <a:cubicBezTo>
                  <a:pt x="3480187" y="4268619"/>
                  <a:pt x="3479026" y="4269429"/>
                  <a:pt x="3480264" y="4275782"/>
                </a:cubicBezTo>
                <a:cubicBezTo>
                  <a:pt x="3483893" y="4294261"/>
                  <a:pt x="3498694" y="4294137"/>
                  <a:pt x="3523079" y="4275392"/>
                </a:cubicBezTo>
                <a:cubicBezTo>
                  <a:pt x="3546053" y="4257742"/>
                  <a:pt x="3548463" y="4235530"/>
                  <a:pt x="3526584" y="4243112"/>
                </a:cubicBezTo>
                <a:close/>
                <a:moveTo>
                  <a:pt x="3863359" y="4251198"/>
                </a:moveTo>
                <a:cubicBezTo>
                  <a:pt x="3854587" y="4274068"/>
                  <a:pt x="3856444" y="4295099"/>
                  <a:pt x="3866683" y="4288775"/>
                </a:cubicBezTo>
                <a:cubicBezTo>
                  <a:pt x="3871693" y="4285679"/>
                  <a:pt x="3873494" y="4275782"/>
                  <a:pt x="3870674" y="4266781"/>
                </a:cubicBezTo>
                <a:lnTo>
                  <a:pt x="3865550" y="4250417"/>
                </a:lnTo>
                <a:lnTo>
                  <a:pt x="3881895" y="4269467"/>
                </a:lnTo>
                <a:lnTo>
                  <a:pt x="3898240" y="4288517"/>
                </a:lnTo>
                <a:lnTo>
                  <a:pt x="3892201" y="4271067"/>
                </a:lnTo>
                <a:cubicBezTo>
                  <a:pt x="3888877" y="4261476"/>
                  <a:pt x="3886152" y="4249684"/>
                  <a:pt x="3886152" y="4244874"/>
                </a:cubicBezTo>
                <a:cubicBezTo>
                  <a:pt x="3886152" y="4230424"/>
                  <a:pt x="3869569" y="4235025"/>
                  <a:pt x="3863359" y="4251198"/>
                </a:cubicBezTo>
                <a:close/>
                <a:moveTo>
                  <a:pt x="3681746" y="4258485"/>
                </a:moveTo>
                <a:cubicBezTo>
                  <a:pt x="3669583" y="4267381"/>
                  <a:pt x="3667563" y="4273401"/>
                  <a:pt x="3675164" y="4278097"/>
                </a:cubicBezTo>
                <a:cubicBezTo>
                  <a:pt x="3681193" y="4281831"/>
                  <a:pt x="3686127" y="4280478"/>
                  <a:pt x="3686127" y="4275087"/>
                </a:cubicBezTo>
                <a:cubicBezTo>
                  <a:pt x="3686127" y="4269705"/>
                  <a:pt x="3692604" y="4267791"/>
                  <a:pt x="3700520" y="4270829"/>
                </a:cubicBezTo>
                <a:lnTo>
                  <a:pt x="3714922" y="4276354"/>
                </a:lnTo>
                <a:lnTo>
                  <a:pt x="3709025" y="4260999"/>
                </a:lnTo>
                <a:cubicBezTo>
                  <a:pt x="3701939" y="4242521"/>
                  <a:pt x="3703396" y="4242654"/>
                  <a:pt x="3681746" y="4258485"/>
                </a:cubicBezTo>
                <a:close/>
                <a:moveTo>
                  <a:pt x="2263731" y="4261533"/>
                </a:moveTo>
                <a:cubicBezTo>
                  <a:pt x="2252767" y="4272487"/>
                  <a:pt x="2256549" y="4304443"/>
                  <a:pt x="2267969" y="4297385"/>
                </a:cubicBezTo>
                <a:cubicBezTo>
                  <a:pt x="2273789" y="4293784"/>
                  <a:pt x="2282133" y="4296623"/>
                  <a:pt x="2286495" y="4303690"/>
                </a:cubicBezTo>
                <a:cubicBezTo>
                  <a:pt x="2298154" y="4322550"/>
                  <a:pt x="2304059" y="4311387"/>
                  <a:pt x="2298287" y="4281374"/>
                </a:cubicBezTo>
                <a:cubicBezTo>
                  <a:pt x="2293525" y="4256599"/>
                  <a:pt x="2277732" y="4247522"/>
                  <a:pt x="2263731" y="4261533"/>
                </a:cubicBezTo>
                <a:close/>
                <a:moveTo>
                  <a:pt x="2817028" y="4261504"/>
                </a:moveTo>
                <a:cubicBezTo>
                  <a:pt x="2823610" y="4264162"/>
                  <a:pt x="2826449" y="4270458"/>
                  <a:pt x="2823324" y="4275506"/>
                </a:cubicBezTo>
                <a:cubicBezTo>
                  <a:pt x="2819895" y="4281050"/>
                  <a:pt x="2811618" y="4279783"/>
                  <a:pt x="2802388" y="4272315"/>
                </a:cubicBezTo>
                <a:lnTo>
                  <a:pt x="2787120" y="4259942"/>
                </a:lnTo>
                <a:lnTo>
                  <a:pt x="2794273" y="4271849"/>
                </a:lnTo>
                <a:cubicBezTo>
                  <a:pt x="2798207" y="4278402"/>
                  <a:pt x="2797245" y="4283755"/>
                  <a:pt x="2792130" y="4283755"/>
                </a:cubicBezTo>
                <a:cubicBezTo>
                  <a:pt x="2787025" y="4283755"/>
                  <a:pt x="2780681" y="4278402"/>
                  <a:pt x="2778033" y="4271849"/>
                </a:cubicBezTo>
                <a:cubicBezTo>
                  <a:pt x="2775395" y="4265305"/>
                  <a:pt x="2772890" y="4268267"/>
                  <a:pt x="2772480" y="4278430"/>
                </a:cubicBezTo>
                <a:lnTo>
                  <a:pt x="2771727" y="4296918"/>
                </a:lnTo>
                <a:lnTo>
                  <a:pt x="2759069" y="4279611"/>
                </a:lnTo>
                <a:lnTo>
                  <a:pt x="2746420" y="4262314"/>
                </a:lnTo>
                <a:lnTo>
                  <a:pt x="2725731" y="4288603"/>
                </a:lnTo>
                <a:cubicBezTo>
                  <a:pt x="2714358" y="4303062"/>
                  <a:pt x="2705052" y="4310034"/>
                  <a:pt x="2705052" y="4304090"/>
                </a:cubicBezTo>
                <a:cubicBezTo>
                  <a:pt x="2705052" y="4298147"/>
                  <a:pt x="2696480" y="4293280"/>
                  <a:pt x="2686002" y="4293280"/>
                </a:cubicBezTo>
                <a:cubicBezTo>
                  <a:pt x="2673306" y="4293280"/>
                  <a:pt x="2666952" y="4299633"/>
                  <a:pt x="2666952" y="4312330"/>
                </a:cubicBezTo>
                <a:lnTo>
                  <a:pt x="2666952" y="4331380"/>
                </a:lnTo>
                <a:lnTo>
                  <a:pt x="2689174" y="4331380"/>
                </a:lnTo>
                <a:cubicBezTo>
                  <a:pt x="2701404" y="4331380"/>
                  <a:pt x="2714387" y="4328398"/>
                  <a:pt x="2718025" y="4324750"/>
                </a:cubicBezTo>
                <a:cubicBezTo>
                  <a:pt x="2721674" y="4321112"/>
                  <a:pt x="2729884" y="4317102"/>
                  <a:pt x="2736285" y="4315854"/>
                </a:cubicBezTo>
                <a:cubicBezTo>
                  <a:pt x="2742686" y="4314597"/>
                  <a:pt x="2761412" y="4309434"/>
                  <a:pt x="2777909" y="4304367"/>
                </a:cubicBezTo>
                <a:cubicBezTo>
                  <a:pt x="2794635" y="4299233"/>
                  <a:pt x="2811523" y="4298785"/>
                  <a:pt x="2816086" y="4303348"/>
                </a:cubicBezTo>
                <a:cubicBezTo>
                  <a:pt x="2820591" y="4307853"/>
                  <a:pt x="2829439" y="4308348"/>
                  <a:pt x="2835745" y="4304453"/>
                </a:cubicBezTo>
                <a:cubicBezTo>
                  <a:pt x="2851861" y="4294489"/>
                  <a:pt x="2839555" y="4255018"/>
                  <a:pt x="2820619" y="4255932"/>
                </a:cubicBezTo>
                <a:cubicBezTo>
                  <a:pt x="2810656" y="4256418"/>
                  <a:pt x="2809361" y="4258418"/>
                  <a:pt x="2817028" y="4261504"/>
                </a:cubicBezTo>
                <a:close/>
                <a:moveTo>
                  <a:pt x="4025627" y="4276611"/>
                </a:moveTo>
                <a:lnTo>
                  <a:pt x="4010377" y="4298042"/>
                </a:lnTo>
                <a:lnTo>
                  <a:pt x="4016559" y="4279811"/>
                </a:lnTo>
                <a:cubicBezTo>
                  <a:pt x="4020817" y="4267258"/>
                  <a:pt x="4019274" y="4263724"/>
                  <a:pt x="4011597" y="4268467"/>
                </a:cubicBezTo>
                <a:cubicBezTo>
                  <a:pt x="3991775" y="4280716"/>
                  <a:pt x="3999757" y="4300452"/>
                  <a:pt x="4026618" y="4305586"/>
                </a:cubicBezTo>
                <a:cubicBezTo>
                  <a:pt x="4055802" y="4311168"/>
                  <a:pt x="4067147" y="4300176"/>
                  <a:pt x="4060089" y="4273173"/>
                </a:cubicBezTo>
                <a:cubicBezTo>
                  <a:pt x="4053897" y="4249493"/>
                  <a:pt x="4044239" y="4250455"/>
                  <a:pt x="4025627" y="4276611"/>
                </a:cubicBezTo>
                <a:close/>
                <a:moveTo>
                  <a:pt x="2271665" y="4274230"/>
                </a:moveTo>
                <a:cubicBezTo>
                  <a:pt x="2268426" y="4279468"/>
                  <a:pt x="2270322" y="4283755"/>
                  <a:pt x="2275866" y="4283755"/>
                </a:cubicBezTo>
                <a:cubicBezTo>
                  <a:pt x="2281409" y="4283755"/>
                  <a:pt x="2285952" y="4279468"/>
                  <a:pt x="2285952" y="4274230"/>
                </a:cubicBezTo>
                <a:cubicBezTo>
                  <a:pt x="2285952" y="4268991"/>
                  <a:pt x="2284067" y="4264705"/>
                  <a:pt x="2281752" y="4264705"/>
                </a:cubicBezTo>
                <a:cubicBezTo>
                  <a:pt x="2279437" y="4264705"/>
                  <a:pt x="2274904" y="4268991"/>
                  <a:pt x="2271665" y="4274230"/>
                </a:cubicBezTo>
                <a:close/>
                <a:moveTo>
                  <a:pt x="2501579" y="4278992"/>
                </a:moveTo>
                <a:cubicBezTo>
                  <a:pt x="2504599" y="4286850"/>
                  <a:pt x="2510761" y="4293280"/>
                  <a:pt x="2515277" y="4293280"/>
                </a:cubicBezTo>
                <a:cubicBezTo>
                  <a:pt x="2519782" y="4293280"/>
                  <a:pt x="2521010" y="4286850"/>
                  <a:pt x="2518000" y="4278992"/>
                </a:cubicBezTo>
                <a:cubicBezTo>
                  <a:pt x="2514981" y="4271134"/>
                  <a:pt x="2508819" y="4264705"/>
                  <a:pt x="2504304" y="4264705"/>
                </a:cubicBezTo>
                <a:cubicBezTo>
                  <a:pt x="2499798" y="4264705"/>
                  <a:pt x="2498569" y="4271134"/>
                  <a:pt x="2501579" y="4278992"/>
                </a:cubicBezTo>
                <a:close/>
                <a:moveTo>
                  <a:pt x="2231184" y="4280535"/>
                </a:moveTo>
                <a:cubicBezTo>
                  <a:pt x="2224640" y="4283183"/>
                  <a:pt x="2219211" y="4292489"/>
                  <a:pt x="2219135" y="4301214"/>
                </a:cubicBezTo>
                <a:lnTo>
                  <a:pt x="2218982" y="4317092"/>
                </a:lnTo>
                <a:lnTo>
                  <a:pt x="2210667" y="4303967"/>
                </a:lnTo>
                <a:cubicBezTo>
                  <a:pt x="2200418" y="4287774"/>
                  <a:pt x="2181225" y="4298176"/>
                  <a:pt x="2181035" y="4320035"/>
                </a:cubicBezTo>
                <a:lnTo>
                  <a:pt x="2180882" y="4336142"/>
                </a:lnTo>
                <a:lnTo>
                  <a:pt x="2171900" y="4321931"/>
                </a:lnTo>
                <a:lnTo>
                  <a:pt x="2162918" y="4307729"/>
                </a:lnTo>
                <a:lnTo>
                  <a:pt x="2151926" y="4318721"/>
                </a:lnTo>
                <a:cubicBezTo>
                  <a:pt x="2145878" y="4324769"/>
                  <a:pt x="2143620" y="4334075"/>
                  <a:pt x="2146907" y="4339400"/>
                </a:cubicBezTo>
                <a:cubicBezTo>
                  <a:pt x="2156384" y="4354735"/>
                  <a:pt x="2247357" y="4310920"/>
                  <a:pt x="2247624" y="4290899"/>
                </a:cubicBezTo>
                <a:cubicBezTo>
                  <a:pt x="2247748" y="4281735"/>
                  <a:pt x="2246776" y="4274572"/>
                  <a:pt x="2245471" y="4274982"/>
                </a:cubicBezTo>
                <a:cubicBezTo>
                  <a:pt x="2244166" y="4275392"/>
                  <a:pt x="2237737" y="4277897"/>
                  <a:pt x="2231184" y="4280535"/>
                </a:cubicBezTo>
                <a:close/>
                <a:moveTo>
                  <a:pt x="3640884" y="4281069"/>
                </a:moveTo>
                <a:cubicBezTo>
                  <a:pt x="3634340" y="4283421"/>
                  <a:pt x="3628911" y="4292489"/>
                  <a:pt x="3628835" y="4301214"/>
                </a:cubicBezTo>
                <a:lnTo>
                  <a:pt x="3628682" y="4317092"/>
                </a:lnTo>
                <a:lnTo>
                  <a:pt x="3620034" y="4303414"/>
                </a:lnTo>
                <a:lnTo>
                  <a:pt x="3611375" y="4289746"/>
                </a:lnTo>
                <a:lnTo>
                  <a:pt x="3596936" y="4301728"/>
                </a:lnTo>
                <a:cubicBezTo>
                  <a:pt x="3588982" y="4308329"/>
                  <a:pt x="3584686" y="4319464"/>
                  <a:pt x="3587372" y="4326474"/>
                </a:cubicBezTo>
                <a:lnTo>
                  <a:pt x="3592268" y="4339219"/>
                </a:lnTo>
                <a:lnTo>
                  <a:pt x="3620091" y="4323398"/>
                </a:lnTo>
                <a:cubicBezTo>
                  <a:pt x="3635388" y="4314692"/>
                  <a:pt x="3647999" y="4301138"/>
                  <a:pt x="3648113" y="4293280"/>
                </a:cubicBezTo>
                <a:lnTo>
                  <a:pt x="3648323" y="4278992"/>
                </a:lnTo>
                <a:lnTo>
                  <a:pt x="3657552" y="4293280"/>
                </a:lnTo>
                <a:cubicBezTo>
                  <a:pt x="3663096" y="4301862"/>
                  <a:pt x="3666839" y="4303043"/>
                  <a:pt x="3666935" y="4296223"/>
                </a:cubicBezTo>
                <a:cubicBezTo>
                  <a:pt x="3667116" y="4281878"/>
                  <a:pt x="3656248" y="4275563"/>
                  <a:pt x="3640884" y="4281069"/>
                </a:cubicBezTo>
                <a:close/>
                <a:moveTo>
                  <a:pt x="3816153" y="4288212"/>
                </a:moveTo>
                <a:cubicBezTo>
                  <a:pt x="3810038" y="4304129"/>
                  <a:pt x="3824230" y="4316397"/>
                  <a:pt x="3838527" y="4307567"/>
                </a:cubicBezTo>
                <a:cubicBezTo>
                  <a:pt x="3852767" y="4298766"/>
                  <a:pt x="3850015" y="4274230"/>
                  <a:pt x="3834784" y="4274230"/>
                </a:cubicBezTo>
                <a:cubicBezTo>
                  <a:pt x="3827488" y="4274230"/>
                  <a:pt x="3819096" y="4280526"/>
                  <a:pt x="3816153" y="4288212"/>
                </a:cubicBezTo>
                <a:close/>
                <a:moveTo>
                  <a:pt x="4888220" y="4279354"/>
                </a:moveTo>
                <a:cubicBezTo>
                  <a:pt x="4891040" y="4282164"/>
                  <a:pt x="4931397" y="4294699"/>
                  <a:pt x="4977918" y="4307205"/>
                </a:cubicBezTo>
                <a:cubicBezTo>
                  <a:pt x="5024428" y="4319702"/>
                  <a:pt x="5071063" y="4332675"/>
                  <a:pt x="5081540" y="4336028"/>
                </a:cubicBezTo>
                <a:cubicBezTo>
                  <a:pt x="5092017" y="4339381"/>
                  <a:pt x="5088655" y="4335199"/>
                  <a:pt x="5074082" y="4326751"/>
                </a:cubicBezTo>
                <a:cubicBezTo>
                  <a:pt x="5037163" y="4305358"/>
                  <a:pt x="4872142" y="4263266"/>
                  <a:pt x="4888220" y="4279354"/>
                </a:cubicBezTo>
                <a:close/>
                <a:moveTo>
                  <a:pt x="2442096" y="4298823"/>
                </a:moveTo>
                <a:cubicBezTo>
                  <a:pt x="2445277" y="4307110"/>
                  <a:pt x="2447877" y="4315930"/>
                  <a:pt x="2447877" y="4318435"/>
                </a:cubicBezTo>
                <a:cubicBezTo>
                  <a:pt x="2447877" y="4320931"/>
                  <a:pt x="2451973" y="4320445"/>
                  <a:pt x="2456983" y="4317350"/>
                </a:cubicBezTo>
                <a:cubicBezTo>
                  <a:pt x="2468042" y="4310510"/>
                  <a:pt x="2459165" y="4283755"/>
                  <a:pt x="2445839" y="4283755"/>
                </a:cubicBezTo>
                <a:cubicBezTo>
                  <a:pt x="2440600" y="4283755"/>
                  <a:pt x="2438914" y="4290537"/>
                  <a:pt x="2442096" y="4298823"/>
                </a:cubicBezTo>
                <a:close/>
                <a:moveTo>
                  <a:pt x="2738390" y="4293280"/>
                </a:moveTo>
                <a:cubicBezTo>
                  <a:pt x="2735151" y="4298518"/>
                  <a:pt x="2737047" y="4302805"/>
                  <a:pt x="2742591" y="4302805"/>
                </a:cubicBezTo>
                <a:cubicBezTo>
                  <a:pt x="2748134" y="4302805"/>
                  <a:pt x="2752677" y="4298518"/>
                  <a:pt x="2752677" y="4293280"/>
                </a:cubicBezTo>
                <a:cubicBezTo>
                  <a:pt x="2752677" y="4288041"/>
                  <a:pt x="2750792" y="4283755"/>
                  <a:pt x="2748477" y="4283755"/>
                </a:cubicBezTo>
                <a:cubicBezTo>
                  <a:pt x="2746162" y="4283755"/>
                  <a:pt x="2741628" y="4288041"/>
                  <a:pt x="2738390" y="4293280"/>
                </a:cubicBezTo>
                <a:close/>
                <a:moveTo>
                  <a:pt x="3127782" y="4294823"/>
                </a:moveTo>
                <a:cubicBezTo>
                  <a:pt x="3104141" y="4306281"/>
                  <a:pt x="3071889" y="4360955"/>
                  <a:pt x="3062431" y="4405618"/>
                </a:cubicBezTo>
                <a:cubicBezTo>
                  <a:pt x="3058773" y="4422877"/>
                  <a:pt x="3060983" y="4458672"/>
                  <a:pt x="3067336" y="4485161"/>
                </a:cubicBezTo>
                <a:lnTo>
                  <a:pt x="3078890" y="4533319"/>
                </a:lnTo>
                <a:lnTo>
                  <a:pt x="3121790" y="4560523"/>
                </a:lnTo>
                <a:cubicBezTo>
                  <a:pt x="3145384" y="4575486"/>
                  <a:pt x="3187361" y="4592803"/>
                  <a:pt x="3215069" y="4599004"/>
                </a:cubicBezTo>
                <a:lnTo>
                  <a:pt x="3265446" y="4610281"/>
                </a:lnTo>
                <a:lnTo>
                  <a:pt x="3296260" y="4592279"/>
                </a:lnTo>
                <a:cubicBezTo>
                  <a:pt x="3333159" y="4570714"/>
                  <a:pt x="3358715" y="4524623"/>
                  <a:pt x="3373888" y="4452271"/>
                </a:cubicBezTo>
                <a:lnTo>
                  <a:pt x="3385080" y="4398931"/>
                </a:lnTo>
                <a:lnTo>
                  <a:pt x="3368021" y="4380090"/>
                </a:lnTo>
                <a:cubicBezTo>
                  <a:pt x="3350067" y="4360250"/>
                  <a:pt x="3183674" y="4283298"/>
                  <a:pt x="3161119" y="4284402"/>
                </a:cubicBezTo>
                <a:cubicBezTo>
                  <a:pt x="3153880" y="4284755"/>
                  <a:pt x="3138888" y="4289441"/>
                  <a:pt x="3127782" y="4294823"/>
                </a:cubicBezTo>
                <a:close/>
                <a:moveTo>
                  <a:pt x="3965267" y="4289889"/>
                </a:moveTo>
                <a:cubicBezTo>
                  <a:pt x="3959019" y="4292432"/>
                  <a:pt x="3956152" y="4301738"/>
                  <a:pt x="3958904" y="4310568"/>
                </a:cubicBezTo>
                <a:lnTo>
                  <a:pt x="3963905" y="4326617"/>
                </a:lnTo>
                <a:lnTo>
                  <a:pt x="3948846" y="4308129"/>
                </a:lnTo>
                <a:cubicBezTo>
                  <a:pt x="3929853" y="4284822"/>
                  <a:pt x="3928863" y="4302195"/>
                  <a:pt x="3947760" y="4327179"/>
                </a:cubicBezTo>
                <a:cubicBezTo>
                  <a:pt x="3955637" y="4337590"/>
                  <a:pt x="3961876" y="4340466"/>
                  <a:pt x="3962048" y="4333761"/>
                </a:cubicBezTo>
                <a:cubicBezTo>
                  <a:pt x="3962219" y="4327217"/>
                  <a:pt x="3967868" y="4321855"/>
                  <a:pt x="3974611" y="4321855"/>
                </a:cubicBezTo>
                <a:cubicBezTo>
                  <a:pt x="3981355" y="4321855"/>
                  <a:pt x="3987517" y="4313282"/>
                  <a:pt x="3988308" y="4302805"/>
                </a:cubicBezTo>
                <a:cubicBezTo>
                  <a:pt x="3989756" y="4283574"/>
                  <a:pt x="3985984" y="4281459"/>
                  <a:pt x="3965267" y="4289889"/>
                </a:cubicBezTo>
                <a:close/>
                <a:moveTo>
                  <a:pt x="2400252" y="4314149"/>
                </a:moveTo>
                <a:lnTo>
                  <a:pt x="2400252" y="4335018"/>
                </a:lnTo>
                <a:lnTo>
                  <a:pt x="2388346" y="4319788"/>
                </a:lnTo>
                <a:lnTo>
                  <a:pt x="2376440" y="4304557"/>
                </a:lnTo>
                <a:lnTo>
                  <a:pt x="2355009" y="4312901"/>
                </a:lnTo>
                <a:cubicBezTo>
                  <a:pt x="2332006" y="4321855"/>
                  <a:pt x="2326519" y="4344943"/>
                  <a:pt x="2344722" y="4356192"/>
                </a:cubicBezTo>
                <a:cubicBezTo>
                  <a:pt x="2352218" y="4360822"/>
                  <a:pt x="2353875" y="4357888"/>
                  <a:pt x="2349780" y="4347229"/>
                </a:cubicBezTo>
                <a:cubicBezTo>
                  <a:pt x="2346436" y="4338514"/>
                  <a:pt x="2347493" y="4331380"/>
                  <a:pt x="2352132" y="4331380"/>
                </a:cubicBezTo>
                <a:cubicBezTo>
                  <a:pt x="2356771" y="4331380"/>
                  <a:pt x="2362057" y="4335866"/>
                  <a:pt x="2363886" y="4341352"/>
                </a:cubicBezTo>
                <a:cubicBezTo>
                  <a:pt x="2366039" y="4347791"/>
                  <a:pt x="2379688" y="4346105"/>
                  <a:pt x="2402481" y="4336590"/>
                </a:cubicBezTo>
                <a:cubicBezTo>
                  <a:pt x="2426980" y="4326350"/>
                  <a:pt x="2436076" y="4317483"/>
                  <a:pt x="2432275" y="4307567"/>
                </a:cubicBezTo>
                <a:cubicBezTo>
                  <a:pt x="2423884" y="4285717"/>
                  <a:pt x="2400252" y="4290575"/>
                  <a:pt x="2400252" y="4314149"/>
                </a:cubicBezTo>
                <a:close/>
                <a:moveTo>
                  <a:pt x="3787454" y="4307567"/>
                </a:moveTo>
                <a:cubicBezTo>
                  <a:pt x="3790474" y="4315425"/>
                  <a:pt x="3796636" y="4321855"/>
                  <a:pt x="3801152" y="4321855"/>
                </a:cubicBezTo>
                <a:cubicBezTo>
                  <a:pt x="3805657" y="4321855"/>
                  <a:pt x="3806885" y="4315425"/>
                  <a:pt x="3803875" y="4307567"/>
                </a:cubicBezTo>
                <a:cubicBezTo>
                  <a:pt x="3800856" y="4299709"/>
                  <a:pt x="3794694" y="4293280"/>
                  <a:pt x="3790179" y="4293280"/>
                </a:cubicBezTo>
                <a:cubicBezTo>
                  <a:pt x="3785673" y="4293280"/>
                  <a:pt x="3784444" y="4299709"/>
                  <a:pt x="3787454" y="4307567"/>
                </a:cubicBezTo>
                <a:close/>
                <a:moveTo>
                  <a:pt x="2600277" y="4310510"/>
                </a:moveTo>
                <a:cubicBezTo>
                  <a:pt x="2600277" y="4314749"/>
                  <a:pt x="2607059" y="4326532"/>
                  <a:pt x="2615346" y="4336704"/>
                </a:cubicBezTo>
                <a:lnTo>
                  <a:pt x="2630405" y="4355192"/>
                </a:lnTo>
                <a:lnTo>
                  <a:pt x="2624871" y="4337742"/>
                </a:lnTo>
                <a:cubicBezTo>
                  <a:pt x="2621823" y="4328151"/>
                  <a:pt x="2619327" y="4316359"/>
                  <a:pt x="2619327" y="4311549"/>
                </a:cubicBezTo>
                <a:cubicBezTo>
                  <a:pt x="2619327" y="4306739"/>
                  <a:pt x="2615041" y="4302805"/>
                  <a:pt x="2609802" y="4302805"/>
                </a:cubicBezTo>
                <a:cubicBezTo>
                  <a:pt x="2604564" y="4302805"/>
                  <a:pt x="2600277" y="4306272"/>
                  <a:pt x="2600277" y="4310510"/>
                </a:cubicBezTo>
                <a:close/>
                <a:moveTo>
                  <a:pt x="2647902" y="4312892"/>
                </a:moveTo>
                <a:cubicBezTo>
                  <a:pt x="2647902" y="4318435"/>
                  <a:pt x="2643064" y="4319988"/>
                  <a:pt x="2637139" y="4316330"/>
                </a:cubicBezTo>
                <a:cubicBezTo>
                  <a:pt x="2630729" y="4312368"/>
                  <a:pt x="2628081" y="4314778"/>
                  <a:pt x="2630596" y="4322312"/>
                </a:cubicBezTo>
                <a:cubicBezTo>
                  <a:pt x="2637682" y="4343581"/>
                  <a:pt x="2657427" y="4343829"/>
                  <a:pt x="2657427" y="4322645"/>
                </a:cubicBezTo>
                <a:cubicBezTo>
                  <a:pt x="2657427" y="4311739"/>
                  <a:pt x="2655284" y="4302805"/>
                  <a:pt x="2652665" y="4302805"/>
                </a:cubicBezTo>
                <a:cubicBezTo>
                  <a:pt x="2650046" y="4302805"/>
                  <a:pt x="2647902" y="4307348"/>
                  <a:pt x="2647902" y="4312892"/>
                </a:cubicBezTo>
                <a:close/>
                <a:moveTo>
                  <a:pt x="2681240" y="4312330"/>
                </a:moveTo>
                <a:cubicBezTo>
                  <a:pt x="2684478" y="4317568"/>
                  <a:pt x="2689012" y="4321855"/>
                  <a:pt x="2691327" y="4321855"/>
                </a:cubicBezTo>
                <a:cubicBezTo>
                  <a:pt x="2693642" y="4321855"/>
                  <a:pt x="2695527" y="4317568"/>
                  <a:pt x="2695527" y="4312330"/>
                </a:cubicBezTo>
                <a:cubicBezTo>
                  <a:pt x="2695527" y="4307091"/>
                  <a:pt x="2690984" y="4302805"/>
                  <a:pt x="2685441" y="4302805"/>
                </a:cubicBezTo>
                <a:cubicBezTo>
                  <a:pt x="2679897" y="4302805"/>
                  <a:pt x="2678001" y="4307091"/>
                  <a:pt x="2681240" y="4312330"/>
                </a:cubicBezTo>
                <a:close/>
                <a:moveTo>
                  <a:pt x="2372430" y="4327408"/>
                </a:moveTo>
                <a:cubicBezTo>
                  <a:pt x="2372887" y="4338504"/>
                  <a:pt x="2375145" y="4340762"/>
                  <a:pt x="2378183" y="4333170"/>
                </a:cubicBezTo>
                <a:cubicBezTo>
                  <a:pt x="2380936" y="4326293"/>
                  <a:pt x="2380593" y="4318073"/>
                  <a:pt x="2377431" y="4314911"/>
                </a:cubicBezTo>
                <a:cubicBezTo>
                  <a:pt x="2374268" y="4311749"/>
                  <a:pt x="2372020" y="4317368"/>
                  <a:pt x="2372430" y="4327408"/>
                </a:cubicBezTo>
                <a:close/>
                <a:moveTo>
                  <a:pt x="2895695" y="4319474"/>
                </a:moveTo>
                <a:cubicBezTo>
                  <a:pt x="2895781" y="4323407"/>
                  <a:pt x="2899334" y="4332123"/>
                  <a:pt x="2903601" y="4338847"/>
                </a:cubicBezTo>
                <a:cubicBezTo>
                  <a:pt x="2913803" y="4354925"/>
                  <a:pt x="2943492" y="4343286"/>
                  <a:pt x="2936796" y="4325827"/>
                </a:cubicBezTo>
                <a:cubicBezTo>
                  <a:pt x="2931509" y="4312063"/>
                  <a:pt x="2895429" y="4306481"/>
                  <a:pt x="2895695" y="4319474"/>
                </a:cubicBezTo>
                <a:close/>
                <a:moveTo>
                  <a:pt x="3722142" y="4322836"/>
                </a:moveTo>
                <a:cubicBezTo>
                  <a:pt x="3713198" y="4327836"/>
                  <a:pt x="3708378" y="4338152"/>
                  <a:pt x="3711359" y="4345915"/>
                </a:cubicBezTo>
                <a:cubicBezTo>
                  <a:pt x="3717979" y="4363184"/>
                  <a:pt x="3725237" y="4363517"/>
                  <a:pt x="3747078" y="4347544"/>
                </a:cubicBezTo>
                <a:lnTo>
                  <a:pt x="3764051" y="4335142"/>
                </a:lnTo>
                <a:lnTo>
                  <a:pt x="3751183" y="4324464"/>
                </a:lnTo>
                <a:cubicBezTo>
                  <a:pt x="3742687" y="4317416"/>
                  <a:pt x="3732809" y="4316863"/>
                  <a:pt x="3722142" y="4322836"/>
                </a:cubicBezTo>
                <a:close/>
                <a:moveTo>
                  <a:pt x="2909840" y="4331380"/>
                </a:moveTo>
                <a:cubicBezTo>
                  <a:pt x="2913078" y="4336618"/>
                  <a:pt x="2917612" y="4340905"/>
                  <a:pt x="2919927" y="4340905"/>
                </a:cubicBezTo>
                <a:cubicBezTo>
                  <a:pt x="2922242" y="4340905"/>
                  <a:pt x="2924127" y="4336618"/>
                  <a:pt x="2924127" y="4331380"/>
                </a:cubicBezTo>
                <a:cubicBezTo>
                  <a:pt x="2924127" y="4326141"/>
                  <a:pt x="2919584" y="4321855"/>
                  <a:pt x="2914041" y="4321855"/>
                </a:cubicBezTo>
                <a:cubicBezTo>
                  <a:pt x="2908497" y="4321855"/>
                  <a:pt x="2906601" y="4326141"/>
                  <a:pt x="2909840" y="4331380"/>
                </a:cubicBezTo>
                <a:close/>
                <a:moveTo>
                  <a:pt x="3891544" y="4330361"/>
                </a:moveTo>
                <a:cubicBezTo>
                  <a:pt x="3887962" y="4336161"/>
                  <a:pt x="3876246" y="4340905"/>
                  <a:pt x="3865521" y="4340905"/>
                </a:cubicBezTo>
                <a:lnTo>
                  <a:pt x="3846014" y="4340905"/>
                </a:lnTo>
                <a:lnTo>
                  <a:pt x="3851796" y="4355973"/>
                </a:lnTo>
                <a:cubicBezTo>
                  <a:pt x="3854977" y="4364260"/>
                  <a:pt x="3857577" y="4372832"/>
                  <a:pt x="3857577" y="4375023"/>
                </a:cubicBezTo>
                <a:cubicBezTo>
                  <a:pt x="3857577" y="4377214"/>
                  <a:pt x="3861730" y="4379005"/>
                  <a:pt x="3866807" y="4379005"/>
                </a:cubicBezTo>
                <a:cubicBezTo>
                  <a:pt x="3871875" y="4379005"/>
                  <a:pt x="3873217" y="4371499"/>
                  <a:pt x="3869779" y="4362336"/>
                </a:cubicBezTo>
                <a:lnTo>
                  <a:pt x="3863540" y="4345667"/>
                </a:lnTo>
                <a:lnTo>
                  <a:pt x="3881390" y="4359955"/>
                </a:lnTo>
                <a:lnTo>
                  <a:pt x="3899240" y="4374242"/>
                </a:lnTo>
                <a:lnTo>
                  <a:pt x="3892477" y="4356230"/>
                </a:lnTo>
                <a:lnTo>
                  <a:pt x="3885714" y="4338209"/>
                </a:lnTo>
                <a:lnTo>
                  <a:pt x="3900221" y="4350249"/>
                </a:lnTo>
                <a:cubicBezTo>
                  <a:pt x="3915975" y="4363327"/>
                  <a:pt x="3919376" y="4353459"/>
                  <a:pt x="3906250" y="4332742"/>
                </a:cubicBezTo>
                <a:cubicBezTo>
                  <a:pt x="3900535" y="4323731"/>
                  <a:pt x="3896087" y="4323017"/>
                  <a:pt x="3891544" y="4330361"/>
                </a:cubicBezTo>
                <a:close/>
                <a:moveTo>
                  <a:pt x="2307927" y="4342800"/>
                </a:moveTo>
                <a:lnTo>
                  <a:pt x="2313556" y="4358983"/>
                </a:lnTo>
                <a:lnTo>
                  <a:pt x="2298192" y="4353087"/>
                </a:lnTo>
                <a:cubicBezTo>
                  <a:pt x="2288515" y="4349373"/>
                  <a:pt x="2285190" y="4351020"/>
                  <a:pt x="2289210" y="4357526"/>
                </a:cubicBezTo>
                <a:cubicBezTo>
                  <a:pt x="2292725" y="4363203"/>
                  <a:pt x="2290210" y="4370194"/>
                  <a:pt x="2283628" y="4373052"/>
                </a:cubicBezTo>
                <a:cubicBezTo>
                  <a:pt x="2277047" y="4375909"/>
                  <a:pt x="2284524" y="4375671"/>
                  <a:pt x="2300240" y="4372528"/>
                </a:cubicBezTo>
                <a:cubicBezTo>
                  <a:pt x="2338407" y="4364879"/>
                  <a:pt x="2340140" y="4362269"/>
                  <a:pt x="2319757" y="4343057"/>
                </a:cubicBezTo>
                <a:lnTo>
                  <a:pt x="2302297" y="4326617"/>
                </a:lnTo>
                <a:lnTo>
                  <a:pt x="2307927" y="4342800"/>
                </a:lnTo>
                <a:close/>
                <a:moveTo>
                  <a:pt x="2562320" y="4338524"/>
                </a:moveTo>
                <a:cubicBezTo>
                  <a:pt x="2562406" y="4342457"/>
                  <a:pt x="2566626" y="4352097"/>
                  <a:pt x="2571702" y="4359955"/>
                </a:cubicBezTo>
                <a:lnTo>
                  <a:pt x="2580932" y="4374242"/>
                </a:lnTo>
                <a:lnTo>
                  <a:pt x="2581085" y="4352811"/>
                </a:lnTo>
                <a:cubicBezTo>
                  <a:pt x="2581161" y="4341029"/>
                  <a:pt x="2576941" y="4331380"/>
                  <a:pt x="2571702" y="4331380"/>
                </a:cubicBezTo>
                <a:cubicBezTo>
                  <a:pt x="2566464" y="4331380"/>
                  <a:pt x="2562244" y="4334590"/>
                  <a:pt x="2562320" y="4338524"/>
                </a:cubicBezTo>
                <a:close/>
                <a:moveTo>
                  <a:pt x="2822962" y="4337942"/>
                </a:moveTo>
                <a:cubicBezTo>
                  <a:pt x="2811856" y="4340124"/>
                  <a:pt x="2797797" y="4351325"/>
                  <a:pt x="2791711" y="4362841"/>
                </a:cubicBezTo>
                <a:cubicBezTo>
                  <a:pt x="2785634" y="4374347"/>
                  <a:pt x="2782805" y="4376262"/>
                  <a:pt x="2785425" y="4367099"/>
                </a:cubicBezTo>
                <a:cubicBezTo>
                  <a:pt x="2791330" y="4346381"/>
                  <a:pt x="2777966" y="4345553"/>
                  <a:pt x="2758116" y="4365393"/>
                </a:cubicBezTo>
                <a:cubicBezTo>
                  <a:pt x="2733227" y="4390292"/>
                  <a:pt x="2740981" y="4395912"/>
                  <a:pt x="2786015" y="4385606"/>
                </a:cubicBezTo>
                <a:cubicBezTo>
                  <a:pt x="2812666" y="4379509"/>
                  <a:pt x="2828877" y="4370556"/>
                  <a:pt x="2828877" y="4361945"/>
                </a:cubicBezTo>
                <a:lnTo>
                  <a:pt x="2828877" y="4348096"/>
                </a:lnTo>
                <a:lnTo>
                  <a:pt x="2843165" y="4359955"/>
                </a:lnTo>
                <a:lnTo>
                  <a:pt x="2857452" y="4371813"/>
                </a:lnTo>
                <a:lnTo>
                  <a:pt x="2858119" y="4353973"/>
                </a:lnTo>
                <a:lnTo>
                  <a:pt x="2858795" y="4336142"/>
                </a:lnTo>
                <a:lnTo>
                  <a:pt x="2866977" y="4355192"/>
                </a:lnTo>
                <a:lnTo>
                  <a:pt x="2875160" y="4374242"/>
                </a:lnTo>
                <a:lnTo>
                  <a:pt x="2875836" y="4352811"/>
                </a:lnTo>
                <a:cubicBezTo>
                  <a:pt x="2876512" y="4331084"/>
                  <a:pt x="2868854" y="4328932"/>
                  <a:pt x="2822962" y="4337942"/>
                </a:cubicBezTo>
                <a:close/>
                <a:moveTo>
                  <a:pt x="3238452" y="4333542"/>
                </a:moveTo>
                <a:cubicBezTo>
                  <a:pt x="3246691" y="4341381"/>
                  <a:pt x="3352752" y="4387682"/>
                  <a:pt x="3352752" y="4383434"/>
                </a:cubicBezTo>
                <a:cubicBezTo>
                  <a:pt x="3352752" y="4377805"/>
                  <a:pt x="3286344" y="4344867"/>
                  <a:pt x="3257502" y="4336180"/>
                </a:cubicBezTo>
                <a:cubicBezTo>
                  <a:pt x="3244406" y="4332237"/>
                  <a:pt x="3235833" y="4331056"/>
                  <a:pt x="3238452" y="4333542"/>
                </a:cubicBezTo>
                <a:close/>
                <a:moveTo>
                  <a:pt x="4513583" y="4348049"/>
                </a:moveTo>
                <a:lnTo>
                  <a:pt x="4500515" y="4364717"/>
                </a:lnTo>
                <a:lnTo>
                  <a:pt x="4517184" y="4351649"/>
                </a:lnTo>
                <a:cubicBezTo>
                  <a:pt x="4533053" y="4339200"/>
                  <a:pt x="4538091" y="4331380"/>
                  <a:pt x="4530252" y="4331380"/>
                </a:cubicBezTo>
                <a:cubicBezTo>
                  <a:pt x="4528281" y="4331380"/>
                  <a:pt x="4520775" y="4338885"/>
                  <a:pt x="4513583" y="4348049"/>
                </a:cubicBezTo>
                <a:close/>
                <a:moveTo>
                  <a:pt x="5057432" y="4364841"/>
                </a:moveTo>
                <a:cubicBezTo>
                  <a:pt x="5160931" y="4398283"/>
                  <a:pt x="5193363" y="4403055"/>
                  <a:pt x="5122412" y="4374404"/>
                </a:cubicBezTo>
                <a:cubicBezTo>
                  <a:pt x="5061928" y="4349982"/>
                  <a:pt x="4998368" y="4331513"/>
                  <a:pt x="4976765" y="4332104"/>
                </a:cubicBezTo>
                <a:cubicBezTo>
                  <a:pt x="4966288" y="4332389"/>
                  <a:pt x="5002587" y="4347115"/>
                  <a:pt x="5057432" y="4364841"/>
                </a:cubicBezTo>
                <a:close/>
                <a:moveTo>
                  <a:pt x="2524077" y="4353935"/>
                </a:moveTo>
                <a:cubicBezTo>
                  <a:pt x="2524077" y="4361869"/>
                  <a:pt x="2528316" y="4370975"/>
                  <a:pt x="2533498" y="4374175"/>
                </a:cubicBezTo>
                <a:cubicBezTo>
                  <a:pt x="2538889" y="4377509"/>
                  <a:pt x="2540489" y="4373690"/>
                  <a:pt x="2537241" y="4365213"/>
                </a:cubicBezTo>
                <a:cubicBezTo>
                  <a:pt x="2531021" y="4349010"/>
                  <a:pt x="2548090" y="4344429"/>
                  <a:pt x="2555910" y="4360193"/>
                </a:cubicBezTo>
                <a:cubicBezTo>
                  <a:pt x="2558567" y="4365565"/>
                  <a:pt x="2559644" y="4364488"/>
                  <a:pt x="2558291" y="4357812"/>
                </a:cubicBezTo>
                <a:cubicBezTo>
                  <a:pt x="2554710" y="4340114"/>
                  <a:pt x="2524077" y="4336647"/>
                  <a:pt x="2524077" y="4353935"/>
                </a:cubicBezTo>
                <a:close/>
                <a:moveTo>
                  <a:pt x="2224040" y="4374776"/>
                </a:moveTo>
                <a:cubicBezTo>
                  <a:pt x="2203085" y="4387177"/>
                  <a:pt x="2186369" y="4401779"/>
                  <a:pt x="2186893" y="4407218"/>
                </a:cubicBezTo>
                <a:cubicBezTo>
                  <a:pt x="2187416" y="4412656"/>
                  <a:pt x="2188483" y="4423534"/>
                  <a:pt x="2189274" y="4431392"/>
                </a:cubicBezTo>
                <a:cubicBezTo>
                  <a:pt x="2190064" y="4439250"/>
                  <a:pt x="2198208" y="4445337"/>
                  <a:pt x="2207371" y="4444927"/>
                </a:cubicBezTo>
                <a:cubicBezTo>
                  <a:pt x="2217325" y="4444480"/>
                  <a:pt x="2219249" y="4442241"/>
                  <a:pt x="2212134" y="4439374"/>
                </a:cubicBezTo>
                <a:cubicBezTo>
                  <a:pt x="2194322" y="4432183"/>
                  <a:pt x="2197760" y="4419171"/>
                  <a:pt x="2219277" y="4412342"/>
                </a:cubicBezTo>
                <a:cubicBezTo>
                  <a:pt x="2229755" y="4409018"/>
                  <a:pt x="2238327" y="4399693"/>
                  <a:pt x="2238327" y="4391635"/>
                </a:cubicBezTo>
                <a:cubicBezTo>
                  <a:pt x="2238327" y="4382510"/>
                  <a:pt x="2243728" y="4379043"/>
                  <a:pt x="2252615" y="4382453"/>
                </a:cubicBezTo>
                <a:cubicBezTo>
                  <a:pt x="2260473" y="4385463"/>
                  <a:pt x="2266902" y="4386272"/>
                  <a:pt x="2266902" y="4384243"/>
                </a:cubicBezTo>
                <a:cubicBezTo>
                  <a:pt x="2266902" y="4382224"/>
                  <a:pt x="2269503" y="4373785"/>
                  <a:pt x="2272684" y="4365498"/>
                </a:cubicBezTo>
                <a:cubicBezTo>
                  <a:pt x="2280314" y="4345620"/>
                  <a:pt x="2269970" y="4347591"/>
                  <a:pt x="2224040" y="4374776"/>
                </a:cubicBezTo>
                <a:close/>
                <a:moveTo>
                  <a:pt x="2476757" y="4357574"/>
                </a:moveTo>
                <a:cubicBezTo>
                  <a:pt x="2476586" y="4364127"/>
                  <a:pt x="2467880" y="4369480"/>
                  <a:pt x="2457402" y="4369480"/>
                </a:cubicBezTo>
                <a:cubicBezTo>
                  <a:pt x="2445668" y="4369480"/>
                  <a:pt x="2438295" y="4375881"/>
                  <a:pt x="2438210" y="4386149"/>
                </a:cubicBezTo>
                <a:lnTo>
                  <a:pt x="2438057" y="4402817"/>
                </a:lnTo>
                <a:lnTo>
                  <a:pt x="2430313" y="4390606"/>
                </a:lnTo>
                <a:lnTo>
                  <a:pt x="2422570" y="4378405"/>
                </a:lnTo>
                <a:lnTo>
                  <a:pt x="2368544" y="4399074"/>
                </a:lnTo>
                <a:cubicBezTo>
                  <a:pt x="2333968" y="4412304"/>
                  <a:pt x="2314470" y="4425277"/>
                  <a:pt x="2314385" y="4435098"/>
                </a:cubicBezTo>
                <a:lnTo>
                  <a:pt x="2314232" y="4450442"/>
                </a:lnTo>
                <a:lnTo>
                  <a:pt x="2305002" y="4436155"/>
                </a:lnTo>
                <a:cubicBezTo>
                  <a:pt x="2299459" y="4427573"/>
                  <a:pt x="2295716" y="4426392"/>
                  <a:pt x="2295620" y="4433211"/>
                </a:cubicBezTo>
                <a:cubicBezTo>
                  <a:pt x="2295411" y="4449680"/>
                  <a:pt x="2311927" y="4457310"/>
                  <a:pt x="2333177" y="4450566"/>
                </a:cubicBezTo>
                <a:cubicBezTo>
                  <a:pt x="2345731" y="4446585"/>
                  <a:pt x="2349713" y="4439517"/>
                  <a:pt x="2345598" y="4428525"/>
                </a:cubicBezTo>
                <a:lnTo>
                  <a:pt x="2339540" y="4412342"/>
                </a:lnTo>
                <a:lnTo>
                  <a:pt x="2353228" y="4423153"/>
                </a:lnTo>
                <a:cubicBezTo>
                  <a:pt x="2371677" y="4437717"/>
                  <a:pt x="2409739" y="4422677"/>
                  <a:pt x="2409920" y="4400741"/>
                </a:cubicBezTo>
                <a:cubicBezTo>
                  <a:pt x="2410016" y="4390340"/>
                  <a:pt x="2412778" y="4387825"/>
                  <a:pt x="2417064" y="4394235"/>
                </a:cubicBezTo>
                <a:cubicBezTo>
                  <a:pt x="2427208" y="4409399"/>
                  <a:pt x="2459279" y="4407170"/>
                  <a:pt x="2453345" y="4391702"/>
                </a:cubicBezTo>
                <a:cubicBezTo>
                  <a:pt x="2450668" y="4384720"/>
                  <a:pt x="2452630" y="4379005"/>
                  <a:pt x="2457698" y="4379005"/>
                </a:cubicBezTo>
                <a:cubicBezTo>
                  <a:pt x="2462775" y="4379005"/>
                  <a:pt x="2466927" y="4383291"/>
                  <a:pt x="2466927" y="4388530"/>
                </a:cubicBezTo>
                <a:cubicBezTo>
                  <a:pt x="2466927" y="4400131"/>
                  <a:pt x="2492407" y="4401236"/>
                  <a:pt x="2499398" y="4389930"/>
                </a:cubicBezTo>
                <a:cubicBezTo>
                  <a:pt x="2502160" y="4385463"/>
                  <a:pt x="2498265" y="4373680"/>
                  <a:pt x="2490740" y="4363736"/>
                </a:cubicBezTo>
                <a:cubicBezTo>
                  <a:pt x="2482891" y="4353382"/>
                  <a:pt x="2476929" y="4350744"/>
                  <a:pt x="2476757" y="4357574"/>
                </a:cubicBezTo>
                <a:close/>
                <a:moveTo>
                  <a:pt x="3238452" y="4356545"/>
                </a:moveTo>
                <a:cubicBezTo>
                  <a:pt x="3238452" y="4362984"/>
                  <a:pt x="3325025" y="4400388"/>
                  <a:pt x="3329521" y="4395892"/>
                </a:cubicBezTo>
                <a:cubicBezTo>
                  <a:pt x="3331588" y="4393826"/>
                  <a:pt x="3311938" y="4383120"/>
                  <a:pt x="3285868" y="4372099"/>
                </a:cubicBezTo>
                <a:cubicBezTo>
                  <a:pt x="3259788" y="4361079"/>
                  <a:pt x="3238452" y="4354087"/>
                  <a:pt x="3238452" y="4356545"/>
                </a:cubicBezTo>
                <a:close/>
                <a:moveTo>
                  <a:pt x="1862700" y="4372271"/>
                </a:moveTo>
                <a:cubicBezTo>
                  <a:pt x="1866281" y="4381662"/>
                  <a:pt x="1871605" y="4386948"/>
                  <a:pt x="1874539" y="4384015"/>
                </a:cubicBezTo>
                <a:cubicBezTo>
                  <a:pt x="1877473" y="4381091"/>
                  <a:pt x="1874549" y="4373404"/>
                  <a:pt x="1868034" y="4366937"/>
                </a:cubicBezTo>
                <a:lnTo>
                  <a:pt x="1856203" y="4355192"/>
                </a:lnTo>
                <a:lnTo>
                  <a:pt x="1862700" y="4372271"/>
                </a:lnTo>
                <a:close/>
                <a:moveTo>
                  <a:pt x="2689232" y="4379005"/>
                </a:moveTo>
                <a:cubicBezTo>
                  <a:pt x="2691165" y="4392102"/>
                  <a:pt x="2690917" y="4397464"/>
                  <a:pt x="2688679" y="4390911"/>
                </a:cubicBezTo>
                <a:cubicBezTo>
                  <a:pt x="2684307" y="4378138"/>
                  <a:pt x="2666857" y="4374280"/>
                  <a:pt x="2667095" y="4386149"/>
                </a:cubicBezTo>
                <a:cubicBezTo>
                  <a:pt x="2667181" y="4390082"/>
                  <a:pt x="2670782" y="4398874"/>
                  <a:pt x="2675106" y="4405684"/>
                </a:cubicBezTo>
                <a:lnTo>
                  <a:pt x="2682964" y="4418076"/>
                </a:lnTo>
                <a:lnTo>
                  <a:pt x="2707777" y="4406780"/>
                </a:lnTo>
                <a:cubicBezTo>
                  <a:pt x="2731008" y="4396188"/>
                  <a:pt x="2748629" y="4371785"/>
                  <a:pt x="2739571" y="4362726"/>
                </a:cubicBezTo>
                <a:cubicBezTo>
                  <a:pt x="2737361" y="4360517"/>
                  <a:pt x="2729818" y="4364841"/>
                  <a:pt x="2722807" y="4372347"/>
                </a:cubicBezTo>
                <a:lnTo>
                  <a:pt x="2710063" y="4385987"/>
                </a:lnTo>
                <a:lnTo>
                  <a:pt x="2697880" y="4370594"/>
                </a:lnTo>
                <a:lnTo>
                  <a:pt x="2685707" y="4355192"/>
                </a:lnTo>
                <a:lnTo>
                  <a:pt x="2689232" y="4379005"/>
                </a:lnTo>
                <a:close/>
                <a:moveTo>
                  <a:pt x="3416113" y="4419972"/>
                </a:moveTo>
                <a:cubicBezTo>
                  <a:pt x="3412855" y="4447737"/>
                  <a:pt x="3401444" y="4495838"/>
                  <a:pt x="3390776" y="4526871"/>
                </a:cubicBezTo>
                <a:cubicBezTo>
                  <a:pt x="3369031" y="4590060"/>
                  <a:pt x="3379203" y="4587459"/>
                  <a:pt x="3403930" y="4523508"/>
                </a:cubicBezTo>
                <a:cubicBezTo>
                  <a:pt x="3419494" y="4483265"/>
                  <a:pt x="3436430" y="4369480"/>
                  <a:pt x="3426857" y="4369480"/>
                </a:cubicBezTo>
                <a:cubicBezTo>
                  <a:pt x="3424218" y="4369480"/>
                  <a:pt x="3419380" y="4392197"/>
                  <a:pt x="3416113" y="4419972"/>
                </a:cubicBezTo>
                <a:close/>
                <a:moveTo>
                  <a:pt x="5001530" y="4373614"/>
                </a:moveTo>
                <a:cubicBezTo>
                  <a:pt x="5003806" y="4375881"/>
                  <a:pt x="5047183" y="4392768"/>
                  <a:pt x="5097933" y="4411142"/>
                </a:cubicBezTo>
                <a:cubicBezTo>
                  <a:pt x="5148682" y="4429506"/>
                  <a:pt x="5198964" y="4449232"/>
                  <a:pt x="5209689" y="4454967"/>
                </a:cubicBezTo>
                <a:cubicBezTo>
                  <a:pt x="5220405" y="4460710"/>
                  <a:pt x="5229178" y="4463177"/>
                  <a:pt x="5229178" y="4460463"/>
                </a:cubicBezTo>
                <a:cubicBezTo>
                  <a:pt x="5229178" y="4450976"/>
                  <a:pt x="5138166" y="4409590"/>
                  <a:pt x="5073396" y="4389615"/>
                </a:cubicBezTo>
                <a:cubicBezTo>
                  <a:pt x="5006864" y="4369099"/>
                  <a:pt x="4994205" y="4366279"/>
                  <a:pt x="5001530" y="4373614"/>
                </a:cubicBezTo>
                <a:close/>
                <a:moveTo>
                  <a:pt x="3448002" y="4402817"/>
                </a:moveTo>
                <a:cubicBezTo>
                  <a:pt x="3448002" y="4415914"/>
                  <a:pt x="3449650" y="4426630"/>
                  <a:pt x="3451650" y="4426630"/>
                </a:cubicBezTo>
                <a:cubicBezTo>
                  <a:pt x="3453660" y="4426630"/>
                  <a:pt x="3457356" y="4415914"/>
                  <a:pt x="3459861" y="4402817"/>
                </a:cubicBezTo>
                <a:cubicBezTo>
                  <a:pt x="3462366" y="4389720"/>
                  <a:pt x="3460718" y="4379005"/>
                  <a:pt x="3456203" y="4379005"/>
                </a:cubicBezTo>
                <a:cubicBezTo>
                  <a:pt x="3451698" y="4379005"/>
                  <a:pt x="3448002" y="4389720"/>
                  <a:pt x="3448002" y="4402817"/>
                </a:cubicBezTo>
                <a:close/>
                <a:moveTo>
                  <a:pt x="3487960" y="4402817"/>
                </a:moveTo>
                <a:cubicBezTo>
                  <a:pt x="3488150" y="4418533"/>
                  <a:pt x="3490284" y="4423810"/>
                  <a:pt x="3492703" y="4414542"/>
                </a:cubicBezTo>
                <a:cubicBezTo>
                  <a:pt x="3495123" y="4405275"/>
                  <a:pt x="3494961" y="4392416"/>
                  <a:pt x="3492351" y="4385967"/>
                </a:cubicBezTo>
                <a:cubicBezTo>
                  <a:pt x="3489741" y="4379519"/>
                  <a:pt x="3487770" y="4387101"/>
                  <a:pt x="3487960" y="4402817"/>
                </a:cubicBezTo>
                <a:close/>
                <a:moveTo>
                  <a:pt x="2927871" y="4403598"/>
                </a:moveTo>
                <a:cubicBezTo>
                  <a:pt x="2931052" y="4411885"/>
                  <a:pt x="2933652" y="4420457"/>
                  <a:pt x="2933652" y="4422648"/>
                </a:cubicBezTo>
                <a:cubicBezTo>
                  <a:pt x="2933652" y="4424839"/>
                  <a:pt x="2938463" y="4426630"/>
                  <a:pt x="2944340" y="4426630"/>
                </a:cubicBezTo>
                <a:lnTo>
                  <a:pt x="2955036" y="4426630"/>
                </a:lnTo>
                <a:lnTo>
                  <a:pt x="2944425" y="4413847"/>
                </a:lnTo>
                <a:cubicBezTo>
                  <a:pt x="2938596" y="4406818"/>
                  <a:pt x="2936634" y="4398245"/>
                  <a:pt x="2940082" y="4394797"/>
                </a:cubicBezTo>
                <a:cubicBezTo>
                  <a:pt x="2943530" y="4391349"/>
                  <a:pt x="2940892" y="4388530"/>
                  <a:pt x="2934224" y="4388530"/>
                </a:cubicBezTo>
                <a:cubicBezTo>
                  <a:pt x="2927071" y="4388530"/>
                  <a:pt x="2924461" y="4394721"/>
                  <a:pt x="2927871" y="4403598"/>
                </a:cubicBezTo>
                <a:close/>
                <a:moveTo>
                  <a:pt x="3525708" y="4407580"/>
                </a:moveTo>
                <a:cubicBezTo>
                  <a:pt x="3525708" y="4420677"/>
                  <a:pt x="3527870" y="4426039"/>
                  <a:pt x="3530508" y="4419486"/>
                </a:cubicBezTo>
                <a:cubicBezTo>
                  <a:pt x="3533156" y="4412942"/>
                  <a:pt x="3533156" y="4402227"/>
                  <a:pt x="3530508" y="4395674"/>
                </a:cubicBezTo>
                <a:cubicBezTo>
                  <a:pt x="3527870" y="4389130"/>
                  <a:pt x="3525708" y="4394483"/>
                  <a:pt x="3525708" y="4407580"/>
                </a:cubicBezTo>
                <a:close/>
                <a:moveTo>
                  <a:pt x="2190702" y="4408142"/>
                </a:moveTo>
                <a:cubicBezTo>
                  <a:pt x="2190702" y="4413685"/>
                  <a:pt x="2194989" y="4415581"/>
                  <a:pt x="2200227" y="4412342"/>
                </a:cubicBezTo>
                <a:cubicBezTo>
                  <a:pt x="2205466" y="4409104"/>
                  <a:pt x="2209752" y="4404570"/>
                  <a:pt x="2209752" y="4402255"/>
                </a:cubicBezTo>
                <a:cubicBezTo>
                  <a:pt x="2209752" y="4399941"/>
                  <a:pt x="2205466" y="4398055"/>
                  <a:pt x="2200227" y="4398055"/>
                </a:cubicBezTo>
                <a:cubicBezTo>
                  <a:pt x="2194989" y="4398055"/>
                  <a:pt x="2190702" y="4402598"/>
                  <a:pt x="2190702" y="4408142"/>
                </a:cubicBezTo>
                <a:close/>
                <a:moveTo>
                  <a:pt x="2591048" y="4402817"/>
                </a:moveTo>
                <a:cubicBezTo>
                  <a:pt x="2591048" y="4408056"/>
                  <a:pt x="2595201" y="4418772"/>
                  <a:pt x="2600277" y="4426630"/>
                </a:cubicBezTo>
                <a:cubicBezTo>
                  <a:pt x="2605354" y="4434488"/>
                  <a:pt x="2609507" y="4436631"/>
                  <a:pt x="2609507" y="4431392"/>
                </a:cubicBezTo>
                <a:cubicBezTo>
                  <a:pt x="2609507" y="4426153"/>
                  <a:pt x="2605354" y="4415438"/>
                  <a:pt x="2600277" y="4407580"/>
                </a:cubicBezTo>
                <a:cubicBezTo>
                  <a:pt x="2595201" y="4399722"/>
                  <a:pt x="2591048" y="4397578"/>
                  <a:pt x="2591048" y="4402817"/>
                </a:cubicBezTo>
                <a:close/>
                <a:moveTo>
                  <a:pt x="2617308" y="4418933"/>
                </a:moveTo>
                <a:lnTo>
                  <a:pt x="2623318" y="4440917"/>
                </a:lnTo>
                <a:lnTo>
                  <a:pt x="2627052" y="4422867"/>
                </a:lnTo>
                <a:lnTo>
                  <a:pt x="2630786" y="4404817"/>
                </a:lnTo>
                <a:lnTo>
                  <a:pt x="2640063" y="4418105"/>
                </a:lnTo>
                <a:lnTo>
                  <a:pt x="2649350" y="4431392"/>
                </a:lnTo>
                <a:lnTo>
                  <a:pt x="2645455" y="4417105"/>
                </a:lnTo>
                <a:cubicBezTo>
                  <a:pt x="2643311" y="4409247"/>
                  <a:pt x="2634749" y="4401493"/>
                  <a:pt x="2626433" y="4399883"/>
                </a:cubicBezTo>
                <a:lnTo>
                  <a:pt x="2611298" y="4396950"/>
                </a:lnTo>
                <a:lnTo>
                  <a:pt x="2617308" y="4418933"/>
                </a:lnTo>
                <a:close/>
                <a:moveTo>
                  <a:pt x="2868140" y="4406665"/>
                </a:moveTo>
                <a:cubicBezTo>
                  <a:pt x="2860920" y="4411237"/>
                  <a:pt x="2857957" y="4419743"/>
                  <a:pt x="2861558" y="4425563"/>
                </a:cubicBezTo>
                <a:cubicBezTo>
                  <a:pt x="2865158" y="4431392"/>
                  <a:pt x="2863558" y="4436155"/>
                  <a:pt x="2858014" y="4436155"/>
                </a:cubicBezTo>
                <a:cubicBezTo>
                  <a:pt x="2852471" y="4436155"/>
                  <a:pt x="2847623" y="4430802"/>
                  <a:pt x="2847261" y="4424249"/>
                </a:cubicBezTo>
                <a:cubicBezTo>
                  <a:pt x="2846889" y="4417705"/>
                  <a:pt x="2842908" y="4420915"/>
                  <a:pt x="2838402" y="4431392"/>
                </a:cubicBezTo>
                <a:lnTo>
                  <a:pt x="2830220" y="4450442"/>
                </a:lnTo>
                <a:lnTo>
                  <a:pt x="2829544" y="4434897"/>
                </a:lnTo>
                <a:lnTo>
                  <a:pt x="2828877" y="4419353"/>
                </a:lnTo>
                <a:lnTo>
                  <a:pt x="2793492" y="4431516"/>
                </a:lnTo>
                <a:cubicBezTo>
                  <a:pt x="2755526" y="4444565"/>
                  <a:pt x="2744581" y="4458596"/>
                  <a:pt x="2763317" y="4470178"/>
                </a:cubicBezTo>
                <a:cubicBezTo>
                  <a:pt x="2771385" y="4475169"/>
                  <a:pt x="2773090" y="4472502"/>
                  <a:pt x="2768880" y="4461529"/>
                </a:cubicBezTo>
                <a:cubicBezTo>
                  <a:pt x="2765536" y="4452814"/>
                  <a:pt x="2766955" y="4445680"/>
                  <a:pt x="2772023" y="4445680"/>
                </a:cubicBezTo>
                <a:cubicBezTo>
                  <a:pt x="2777100" y="4445680"/>
                  <a:pt x="2781252" y="4449966"/>
                  <a:pt x="2781252" y="4455205"/>
                </a:cubicBezTo>
                <a:cubicBezTo>
                  <a:pt x="2781252" y="4460443"/>
                  <a:pt x="2787682" y="4464730"/>
                  <a:pt x="2795540" y="4464730"/>
                </a:cubicBezTo>
                <a:cubicBezTo>
                  <a:pt x="2803398" y="4464730"/>
                  <a:pt x="2809894" y="4457224"/>
                  <a:pt x="2809970" y="4448061"/>
                </a:cubicBezTo>
                <a:cubicBezTo>
                  <a:pt x="2810066" y="4437583"/>
                  <a:pt x="2812723" y="4435364"/>
                  <a:pt x="2817114" y="4442089"/>
                </a:cubicBezTo>
                <a:cubicBezTo>
                  <a:pt x="2827535" y="4458005"/>
                  <a:pt x="2885970" y="4447080"/>
                  <a:pt x="2879569" y="4430411"/>
                </a:cubicBezTo>
                <a:cubicBezTo>
                  <a:pt x="2876760" y="4423096"/>
                  <a:pt x="2879208" y="4417105"/>
                  <a:pt x="2885008" y="4417105"/>
                </a:cubicBezTo>
                <a:cubicBezTo>
                  <a:pt x="2890809" y="4417105"/>
                  <a:pt x="2895552" y="4412818"/>
                  <a:pt x="2895552" y="4407580"/>
                </a:cubicBezTo>
                <a:cubicBezTo>
                  <a:pt x="2895552" y="4395940"/>
                  <a:pt x="2885599" y="4395607"/>
                  <a:pt x="2868140" y="4406665"/>
                </a:cubicBezTo>
                <a:close/>
                <a:moveTo>
                  <a:pt x="3563055" y="4413133"/>
                </a:moveTo>
                <a:cubicBezTo>
                  <a:pt x="3563512" y="4424229"/>
                  <a:pt x="3565770" y="4426487"/>
                  <a:pt x="3568808" y="4418895"/>
                </a:cubicBezTo>
                <a:cubicBezTo>
                  <a:pt x="3571561" y="4412018"/>
                  <a:pt x="3571218" y="4403798"/>
                  <a:pt x="3568056" y="4400636"/>
                </a:cubicBezTo>
                <a:cubicBezTo>
                  <a:pt x="3564893" y="4397474"/>
                  <a:pt x="3562645" y="4403093"/>
                  <a:pt x="3563055" y="4413133"/>
                </a:cubicBezTo>
                <a:close/>
                <a:moveTo>
                  <a:pt x="4612434" y="4422496"/>
                </a:moveTo>
                <a:cubicBezTo>
                  <a:pt x="4567485" y="4449442"/>
                  <a:pt x="4557113" y="4463520"/>
                  <a:pt x="4598146" y="4441889"/>
                </a:cubicBezTo>
                <a:cubicBezTo>
                  <a:pt x="4626941" y="4426716"/>
                  <a:pt x="4665212" y="4398788"/>
                  <a:pt x="4657678" y="4398445"/>
                </a:cubicBezTo>
                <a:cubicBezTo>
                  <a:pt x="4655058" y="4398331"/>
                  <a:pt x="4634694" y="4409151"/>
                  <a:pt x="4612434" y="4422496"/>
                </a:cubicBezTo>
                <a:close/>
                <a:moveTo>
                  <a:pt x="1895427" y="4436155"/>
                </a:moveTo>
                <a:cubicBezTo>
                  <a:pt x="1901038" y="4446632"/>
                  <a:pt x="1907762" y="4455205"/>
                  <a:pt x="1910382" y="4455205"/>
                </a:cubicBezTo>
                <a:cubicBezTo>
                  <a:pt x="1913001" y="4455205"/>
                  <a:pt x="1910563" y="4446632"/>
                  <a:pt x="1904952" y="4436155"/>
                </a:cubicBezTo>
                <a:cubicBezTo>
                  <a:pt x="1899342" y="4425677"/>
                  <a:pt x="1892618" y="4417105"/>
                  <a:pt x="1889998" y="4417105"/>
                </a:cubicBezTo>
                <a:cubicBezTo>
                  <a:pt x="1887379" y="4417105"/>
                  <a:pt x="1889817" y="4425677"/>
                  <a:pt x="1895427" y="4436155"/>
                </a:cubicBezTo>
                <a:close/>
                <a:moveTo>
                  <a:pt x="2540822" y="4422581"/>
                </a:moveTo>
                <a:cubicBezTo>
                  <a:pt x="2537813" y="4425591"/>
                  <a:pt x="2529602" y="4429230"/>
                  <a:pt x="2522573" y="4430668"/>
                </a:cubicBezTo>
                <a:cubicBezTo>
                  <a:pt x="2495064" y="4436288"/>
                  <a:pt x="2476452" y="4448289"/>
                  <a:pt x="2476452" y="4460425"/>
                </a:cubicBezTo>
                <a:cubicBezTo>
                  <a:pt x="2476452" y="4483627"/>
                  <a:pt x="2495522" y="4485351"/>
                  <a:pt x="2504504" y="4462958"/>
                </a:cubicBezTo>
                <a:cubicBezTo>
                  <a:pt x="2509371" y="4450833"/>
                  <a:pt x="2513619" y="4446280"/>
                  <a:pt x="2513952" y="4452824"/>
                </a:cubicBezTo>
                <a:cubicBezTo>
                  <a:pt x="2514886" y="4471388"/>
                  <a:pt x="2543109" y="4466806"/>
                  <a:pt x="2543270" y="4448061"/>
                </a:cubicBezTo>
                <a:lnTo>
                  <a:pt x="2543423" y="4431392"/>
                </a:lnTo>
                <a:lnTo>
                  <a:pt x="2552281" y="4445404"/>
                </a:lnTo>
                <a:cubicBezTo>
                  <a:pt x="2563530" y="4463196"/>
                  <a:pt x="2574122" y="4453538"/>
                  <a:pt x="2566149" y="4432754"/>
                </a:cubicBezTo>
                <a:cubicBezTo>
                  <a:pt x="2559987" y="4416705"/>
                  <a:pt x="2550509" y="4412895"/>
                  <a:pt x="2540822" y="4422581"/>
                </a:cubicBezTo>
                <a:close/>
                <a:moveTo>
                  <a:pt x="3590354" y="4465530"/>
                </a:moveTo>
                <a:lnTo>
                  <a:pt x="3567065" y="4517117"/>
                </a:lnTo>
                <a:lnTo>
                  <a:pt x="3567065" y="4628569"/>
                </a:lnTo>
                <a:lnTo>
                  <a:pt x="3567065" y="4740012"/>
                </a:lnTo>
                <a:lnTo>
                  <a:pt x="3579648" y="4752394"/>
                </a:lnTo>
                <a:lnTo>
                  <a:pt x="3592230" y="4764767"/>
                </a:lnTo>
                <a:lnTo>
                  <a:pt x="3587363" y="4740955"/>
                </a:lnTo>
                <a:cubicBezTo>
                  <a:pt x="3567541" y="4643847"/>
                  <a:pt x="3575790" y="4521537"/>
                  <a:pt x="3606118" y="4462892"/>
                </a:cubicBezTo>
                <a:cubicBezTo>
                  <a:pt x="3614090" y="4447470"/>
                  <a:pt x="3619043" y="4430154"/>
                  <a:pt x="3617119" y="4424401"/>
                </a:cubicBezTo>
                <a:cubicBezTo>
                  <a:pt x="3615204" y="4418648"/>
                  <a:pt x="3603155" y="4437155"/>
                  <a:pt x="3590354" y="4465530"/>
                </a:cubicBezTo>
                <a:close/>
                <a:moveTo>
                  <a:pt x="5038697" y="4420134"/>
                </a:moveTo>
                <a:cubicBezTo>
                  <a:pt x="5041306" y="4422648"/>
                  <a:pt x="5082664" y="4439812"/>
                  <a:pt x="5130594" y="4458272"/>
                </a:cubicBezTo>
                <a:cubicBezTo>
                  <a:pt x="5178533" y="4476731"/>
                  <a:pt x="5232111" y="4499258"/>
                  <a:pt x="5249657" y="4508326"/>
                </a:cubicBezTo>
                <a:lnTo>
                  <a:pt x="5281565" y="4524823"/>
                </a:lnTo>
                <a:lnTo>
                  <a:pt x="5269535" y="4510316"/>
                </a:lnTo>
                <a:cubicBezTo>
                  <a:pt x="5256714" y="4494867"/>
                  <a:pt x="5110277" y="4432249"/>
                  <a:pt x="5062509" y="4421800"/>
                </a:cubicBezTo>
                <a:cubicBezTo>
                  <a:pt x="5046803" y="4418372"/>
                  <a:pt x="5036087" y="4417619"/>
                  <a:pt x="5038697" y="4420134"/>
                </a:cubicBezTo>
                <a:close/>
                <a:moveTo>
                  <a:pt x="3664296" y="4457586"/>
                </a:moveTo>
                <a:cubicBezTo>
                  <a:pt x="3645017" y="4498781"/>
                  <a:pt x="3618357" y="4590631"/>
                  <a:pt x="3624025" y="4596298"/>
                </a:cubicBezTo>
                <a:cubicBezTo>
                  <a:pt x="3626501" y="4598775"/>
                  <a:pt x="3630444" y="4594832"/>
                  <a:pt x="3632778" y="4587536"/>
                </a:cubicBezTo>
                <a:cubicBezTo>
                  <a:pt x="3635112" y="4580239"/>
                  <a:pt x="3644275" y="4550693"/>
                  <a:pt x="3653133" y="4521880"/>
                </a:cubicBezTo>
                <a:cubicBezTo>
                  <a:pt x="3661991" y="4493067"/>
                  <a:pt x="3675278" y="4459843"/>
                  <a:pt x="3682661" y="4448061"/>
                </a:cubicBezTo>
                <a:cubicBezTo>
                  <a:pt x="3690052" y="4436279"/>
                  <a:pt x="3692195" y="4426630"/>
                  <a:pt x="3687432" y="4426630"/>
                </a:cubicBezTo>
                <a:cubicBezTo>
                  <a:pt x="3682670" y="4426630"/>
                  <a:pt x="3672259" y="4440555"/>
                  <a:pt x="3664296" y="4457586"/>
                </a:cubicBezTo>
                <a:close/>
                <a:moveTo>
                  <a:pt x="2258654" y="4444689"/>
                </a:moveTo>
                <a:lnTo>
                  <a:pt x="2245633" y="4452938"/>
                </a:lnTo>
                <a:lnTo>
                  <a:pt x="2255977" y="4470740"/>
                </a:lnTo>
                <a:lnTo>
                  <a:pt x="2266322" y="4488542"/>
                </a:lnTo>
                <a:lnTo>
                  <a:pt x="2267369" y="4469492"/>
                </a:lnTo>
                <a:cubicBezTo>
                  <a:pt x="2267941" y="4459015"/>
                  <a:pt x="2270570" y="4455805"/>
                  <a:pt x="2273208" y="4462349"/>
                </a:cubicBezTo>
                <a:cubicBezTo>
                  <a:pt x="2281076" y="4481846"/>
                  <a:pt x="2294106" y="4475845"/>
                  <a:pt x="2288715" y="4455205"/>
                </a:cubicBezTo>
                <a:cubicBezTo>
                  <a:pt x="2283228" y="4434212"/>
                  <a:pt x="2278047" y="4432402"/>
                  <a:pt x="2258654" y="4444689"/>
                </a:cubicBezTo>
                <a:close/>
                <a:moveTo>
                  <a:pt x="3431658" y="4480008"/>
                </a:moveTo>
                <a:cubicBezTo>
                  <a:pt x="3425790" y="4505639"/>
                  <a:pt x="3422494" y="4528128"/>
                  <a:pt x="3424342" y="4529966"/>
                </a:cubicBezTo>
                <a:cubicBezTo>
                  <a:pt x="3429638" y="4535262"/>
                  <a:pt x="3449508" y="4454957"/>
                  <a:pt x="3445717" y="4443594"/>
                </a:cubicBezTo>
                <a:cubicBezTo>
                  <a:pt x="3443850" y="4437983"/>
                  <a:pt x="3437516" y="4454366"/>
                  <a:pt x="3431658" y="4480008"/>
                </a:cubicBezTo>
                <a:close/>
                <a:moveTo>
                  <a:pt x="2709815" y="4452471"/>
                </a:moveTo>
                <a:cubicBezTo>
                  <a:pt x="2682945" y="4458939"/>
                  <a:pt x="2676001" y="4467597"/>
                  <a:pt x="2685441" y="4482865"/>
                </a:cubicBezTo>
                <a:cubicBezTo>
                  <a:pt x="2690098" y="4490400"/>
                  <a:pt x="2700423" y="4493467"/>
                  <a:pt x="2709453" y="4489999"/>
                </a:cubicBezTo>
                <a:cubicBezTo>
                  <a:pt x="2718178" y="4486656"/>
                  <a:pt x="2722645" y="4479598"/>
                  <a:pt x="2719378" y="4474321"/>
                </a:cubicBezTo>
                <a:cubicBezTo>
                  <a:pt x="2716121" y="4469045"/>
                  <a:pt x="2717635" y="4464730"/>
                  <a:pt x="2722750" y="4464730"/>
                </a:cubicBezTo>
                <a:cubicBezTo>
                  <a:pt x="2727855" y="4464730"/>
                  <a:pt x="2733951" y="4470092"/>
                  <a:pt x="2736294" y="4476636"/>
                </a:cubicBezTo>
                <a:cubicBezTo>
                  <a:pt x="2738628" y="4483189"/>
                  <a:pt x="2743372" y="4485942"/>
                  <a:pt x="2746839" y="4482761"/>
                </a:cubicBezTo>
                <a:cubicBezTo>
                  <a:pt x="2754183" y="4476017"/>
                  <a:pt x="2744019" y="4445156"/>
                  <a:pt x="2734990" y="4446785"/>
                </a:cubicBezTo>
                <a:cubicBezTo>
                  <a:pt x="2731618" y="4447394"/>
                  <a:pt x="2720293" y="4449947"/>
                  <a:pt x="2709815" y="4452471"/>
                </a:cubicBezTo>
                <a:close/>
                <a:moveTo>
                  <a:pt x="3760184" y="4517289"/>
                </a:moveTo>
                <a:cubicBezTo>
                  <a:pt x="3757517" y="4559103"/>
                  <a:pt x="3748526" y="4612434"/>
                  <a:pt x="3740201" y="4635808"/>
                </a:cubicBezTo>
                <a:cubicBezTo>
                  <a:pt x="3719427" y="4694158"/>
                  <a:pt x="3728714" y="4697025"/>
                  <a:pt x="3753479" y="4639914"/>
                </a:cubicBezTo>
                <a:cubicBezTo>
                  <a:pt x="3776891" y="4585926"/>
                  <a:pt x="3787111" y="4499067"/>
                  <a:pt x="3774062" y="4464901"/>
                </a:cubicBezTo>
                <a:lnTo>
                  <a:pt x="3765033" y="4441251"/>
                </a:lnTo>
                <a:lnTo>
                  <a:pt x="3760184" y="4517289"/>
                </a:lnTo>
                <a:close/>
                <a:moveTo>
                  <a:pt x="2221564" y="4466740"/>
                </a:moveTo>
                <a:lnTo>
                  <a:pt x="2211324" y="4479074"/>
                </a:lnTo>
                <a:lnTo>
                  <a:pt x="2223468" y="4501763"/>
                </a:lnTo>
                <a:lnTo>
                  <a:pt x="2235613" y="4524461"/>
                </a:lnTo>
                <a:lnTo>
                  <a:pt x="2242261" y="4497982"/>
                </a:lnTo>
                <a:cubicBezTo>
                  <a:pt x="2249900" y="4467559"/>
                  <a:pt x="2237013" y="4448118"/>
                  <a:pt x="2221564" y="4466740"/>
                </a:cubicBezTo>
                <a:close/>
                <a:moveTo>
                  <a:pt x="2447125" y="4471874"/>
                </a:moveTo>
                <a:cubicBezTo>
                  <a:pt x="2446677" y="4481827"/>
                  <a:pt x="2444439" y="4483751"/>
                  <a:pt x="2441572" y="4476636"/>
                </a:cubicBezTo>
                <a:cubicBezTo>
                  <a:pt x="2438924" y="4470092"/>
                  <a:pt x="2428399" y="4464730"/>
                  <a:pt x="2418169" y="4464730"/>
                </a:cubicBezTo>
                <a:lnTo>
                  <a:pt x="2399586" y="4464730"/>
                </a:lnTo>
                <a:lnTo>
                  <a:pt x="2409349" y="4482980"/>
                </a:lnTo>
                <a:lnTo>
                  <a:pt x="2419122" y="4501230"/>
                </a:lnTo>
                <a:lnTo>
                  <a:pt x="2442839" y="4494886"/>
                </a:lnTo>
                <a:cubicBezTo>
                  <a:pt x="2455888" y="4491400"/>
                  <a:pt x="2466651" y="4485332"/>
                  <a:pt x="2466747" y="4481399"/>
                </a:cubicBezTo>
                <a:cubicBezTo>
                  <a:pt x="2467318" y="4458757"/>
                  <a:pt x="2466051" y="4455205"/>
                  <a:pt x="2457402" y="4455205"/>
                </a:cubicBezTo>
                <a:cubicBezTo>
                  <a:pt x="2452164" y="4455205"/>
                  <a:pt x="2447535" y="4462710"/>
                  <a:pt x="2447125" y="4471874"/>
                </a:cubicBezTo>
                <a:close/>
                <a:moveTo>
                  <a:pt x="4219528" y="4478179"/>
                </a:moveTo>
                <a:cubicBezTo>
                  <a:pt x="4219528" y="4485846"/>
                  <a:pt x="4226691" y="4490247"/>
                  <a:pt x="4236196" y="4488428"/>
                </a:cubicBezTo>
                <a:cubicBezTo>
                  <a:pt x="4245359" y="4486675"/>
                  <a:pt x="4262514" y="4484913"/>
                  <a:pt x="4274296" y="4484513"/>
                </a:cubicBezTo>
                <a:cubicBezTo>
                  <a:pt x="4312511" y="4483208"/>
                  <a:pt x="4296937" y="4464730"/>
                  <a:pt x="4257628" y="4464730"/>
                </a:cubicBezTo>
                <a:cubicBezTo>
                  <a:pt x="4231177" y="4464730"/>
                  <a:pt x="4219528" y="4468835"/>
                  <a:pt x="4219528" y="4478179"/>
                </a:cubicBezTo>
                <a:close/>
                <a:moveTo>
                  <a:pt x="5081540" y="4474245"/>
                </a:moveTo>
                <a:cubicBezTo>
                  <a:pt x="5092017" y="4478770"/>
                  <a:pt x="5137023" y="4498105"/>
                  <a:pt x="5181553" y="4517203"/>
                </a:cubicBezTo>
                <a:cubicBezTo>
                  <a:pt x="5226082" y="4536301"/>
                  <a:pt x="5276440" y="4558084"/>
                  <a:pt x="5293471" y="4565609"/>
                </a:cubicBezTo>
                <a:cubicBezTo>
                  <a:pt x="5347116" y="4589317"/>
                  <a:pt x="5327047" y="4571095"/>
                  <a:pt x="5265020" y="4539787"/>
                </a:cubicBezTo>
                <a:cubicBezTo>
                  <a:pt x="5197450" y="4505678"/>
                  <a:pt x="5091617" y="4464415"/>
                  <a:pt x="5074177" y="4465377"/>
                </a:cubicBezTo>
                <a:cubicBezTo>
                  <a:pt x="5067748" y="4465730"/>
                  <a:pt x="5071063" y="4469721"/>
                  <a:pt x="5081540" y="4474245"/>
                </a:cubicBezTo>
                <a:close/>
                <a:moveTo>
                  <a:pt x="2100215" y="4483780"/>
                </a:moveTo>
                <a:cubicBezTo>
                  <a:pt x="2096976" y="4489018"/>
                  <a:pt x="2098872" y="4493305"/>
                  <a:pt x="2104416" y="4493305"/>
                </a:cubicBezTo>
                <a:cubicBezTo>
                  <a:pt x="2109959" y="4493305"/>
                  <a:pt x="2114502" y="4489018"/>
                  <a:pt x="2114502" y="4483780"/>
                </a:cubicBezTo>
                <a:cubicBezTo>
                  <a:pt x="2114502" y="4478541"/>
                  <a:pt x="2112617" y="4474255"/>
                  <a:pt x="2110302" y="4474255"/>
                </a:cubicBezTo>
                <a:cubicBezTo>
                  <a:pt x="2107987" y="4474255"/>
                  <a:pt x="2103454" y="4478541"/>
                  <a:pt x="2100215" y="4483780"/>
                </a:cubicBezTo>
                <a:close/>
                <a:moveTo>
                  <a:pt x="2625947" y="4480922"/>
                </a:moveTo>
                <a:cubicBezTo>
                  <a:pt x="2603249" y="4486809"/>
                  <a:pt x="2610507" y="4506773"/>
                  <a:pt x="2636739" y="4510640"/>
                </a:cubicBezTo>
                <a:lnTo>
                  <a:pt x="2657427" y="4513679"/>
                </a:lnTo>
                <a:lnTo>
                  <a:pt x="2657427" y="4493972"/>
                </a:lnTo>
                <a:cubicBezTo>
                  <a:pt x="2657427" y="4473836"/>
                  <a:pt x="2655837" y="4473169"/>
                  <a:pt x="2625947" y="4480922"/>
                </a:cubicBezTo>
                <a:close/>
                <a:moveTo>
                  <a:pt x="2902696" y="4480817"/>
                </a:moveTo>
                <a:cubicBezTo>
                  <a:pt x="2893533" y="4483218"/>
                  <a:pt x="2886027" y="4489399"/>
                  <a:pt x="2886027" y="4494562"/>
                </a:cubicBezTo>
                <a:cubicBezTo>
                  <a:pt x="2886027" y="4499724"/>
                  <a:pt x="2881789" y="4501334"/>
                  <a:pt x="2876607" y="4498134"/>
                </a:cubicBezTo>
                <a:cubicBezTo>
                  <a:pt x="2871111" y="4494733"/>
                  <a:pt x="2869454" y="4499448"/>
                  <a:pt x="2872626" y="4509478"/>
                </a:cubicBezTo>
                <a:lnTo>
                  <a:pt x="2878055" y="4526642"/>
                </a:lnTo>
                <a:lnTo>
                  <a:pt x="2862996" y="4508154"/>
                </a:lnTo>
                <a:cubicBezTo>
                  <a:pt x="2854709" y="4497982"/>
                  <a:pt x="2847994" y="4493695"/>
                  <a:pt x="2848070" y="4498629"/>
                </a:cubicBezTo>
                <a:cubicBezTo>
                  <a:pt x="2848385" y="4517803"/>
                  <a:pt x="2864482" y="4531767"/>
                  <a:pt x="2879589" y="4525966"/>
                </a:cubicBezTo>
                <a:cubicBezTo>
                  <a:pt x="2888313" y="4522623"/>
                  <a:pt x="2892962" y="4515879"/>
                  <a:pt x="2889933" y="4510973"/>
                </a:cubicBezTo>
                <a:cubicBezTo>
                  <a:pt x="2886713" y="4505763"/>
                  <a:pt x="2894648" y="4504630"/>
                  <a:pt x="2909040" y="4508240"/>
                </a:cubicBezTo>
                <a:lnTo>
                  <a:pt x="2933652" y="4514421"/>
                </a:lnTo>
                <a:lnTo>
                  <a:pt x="2933652" y="4494333"/>
                </a:lnTo>
                <a:cubicBezTo>
                  <a:pt x="2933652" y="4473893"/>
                  <a:pt x="2931986" y="4473169"/>
                  <a:pt x="2902696" y="4480817"/>
                </a:cubicBezTo>
                <a:close/>
                <a:moveTo>
                  <a:pt x="3137221" y="4489838"/>
                </a:moveTo>
                <a:cubicBezTo>
                  <a:pt x="3173397" y="4509431"/>
                  <a:pt x="3266046" y="4541072"/>
                  <a:pt x="3285192" y="4540368"/>
                </a:cubicBezTo>
                <a:cubicBezTo>
                  <a:pt x="3298041" y="4539891"/>
                  <a:pt x="3128315" y="4474807"/>
                  <a:pt x="3114627" y="4474960"/>
                </a:cubicBezTo>
                <a:cubicBezTo>
                  <a:pt x="3112008" y="4474998"/>
                  <a:pt x="3122171" y="4481684"/>
                  <a:pt x="3137221" y="4489838"/>
                </a:cubicBezTo>
                <a:close/>
                <a:moveTo>
                  <a:pt x="4190952" y="4483780"/>
                </a:moveTo>
                <a:cubicBezTo>
                  <a:pt x="4190952" y="4489018"/>
                  <a:pt x="4195239" y="4493305"/>
                  <a:pt x="4200478" y="4493305"/>
                </a:cubicBezTo>
                <a:cubicBezTo>
                  <a:pt x="4205717" y="4493305"/>
                  <a:pt x="4210003" y="4489018"/>
                  <a:pt x="4210003" y="4483780"/>
                </a:cubicBezTo>
                <a:cubicBezTo>
                  <a:pt x="4210003" y="4478541"/>
                  <a:pt x="4205717" y="4474255"/>
                  <a:pt x="4200478" y="4474255"/>
                </a:cubicBezTo>
                <a:cubicBezTo>
                  <a:pt x="4195239" y="4474255"/>
                  <a:pt x="4190952" y="4478541"/>
                  <a:pt x="4190952" y="4483780"/>
                </a:cubicBezTo>
                <a:close/>
                <a:moveTo>
                  <a:pt x="3086052" y="4493819"/>
                </a:moveTo>
                <a:cubicBezTo>
                  <a:pt x="3120600" y="4517384"/>
                  <a:pt x="3176873" y="4543054"/>
                  <a:pt x="3231661" y="4560227"/>
                </a:cubicBezTo>
                <a:cubicBezTo>
                  <a:pt x="3300956" y="4581954"/>
                  <a:pt x="3295602" y="4581030"/>
                  <a:pt x="3295602" y="4571305"/>
                </a:cubicBezTo>
                <a:cubicBezTo>
                  <a:pt x="3295602" y="4567057"/>
                  <a:pt x="3274714" y="4558227"/>
                  <a:pt x="3249187" y="4551683"/>
                </a:cubicBezTo>
                <a:cubicBezTo>
                  <a:pt x="3223660" y="4545140"/>
                  <a:pt x="3176130" y="4527185"/>
                  <a:pt x="3143555" y="4511783"/>
                </a:cubicBezTo>
                <a:cubicBezTo>
                  <a:pt x="3083557" y="4483408"/>
                  <a:pt x="3060011" y="4476055"/>
                  <a:pt x="3086052" y="4493819"/>
                </a:cubicBezTo>
                <a:close/>
                <a:moveTo>
                  <a:pt x="2346017" y="4499439"/>
                </a:moveTo>
                <a:cubicBezTo>
                  <a:pt x="2339769" y="4501982"/>
                  <a:pt x="2337006" y="4510212"/>
                  <a:pt x="2339893" y="4517736"/>
                </a:cubicBezTo>
                <a:cubicBezTo>
                  <a:pt x="2347446" y="4537406"/>
                  <a:pt x="2362572" y="4534643"/>
                  <a:pt x="2356314" y="4514736"/>
                </a:cubicBezTo>
                <a:lnTo>
                  <a:pt x="2351075" y="4498067"/>
                </a:lnTo>
                <a:lnTo>
                  <a:pt x="2366134" y="4516555"/>
                </a:lnTo>
                <a:cubicBezTo>
                  <a:pt x="2382012" y="4536043"/>
                  <a:pt x="2385022" y="4533386"/>
                  <a:pt x="2375421" y="4508373"/>
                </a:cubicBezTo>
                <a:cubicBezTo>
                  <a:pt x="2369449" y="4492800"/>
                  <a:pt x="2365372" y="4491562"/>
                  <a:pt x="2346017" y="4499439"/>
                </a:cubicBezTo>
                <a:close/>
                <a:moveTo>
                  <a:pt x="2576008" y="4509974"/>
                </a:moveTo>
                <a:lnTo>
                  <a:pt x="2582352" y="4526642"/>
                </a:lnTo>
                <a:lnTo>
                  <a:pt x="2570360" y="4514736"/>
                </a:lnTo>
                <a:cubicBezTo>
                  <a:pt x="2553024" y="4497534"/>
                  <a:pt x="2543661" y="4499982"/>
                  <a:pt x="2533898" y="4524261"/>
                </a:cubicBezTo>
                <a:lnTo>
                  <a:pt x="2525287" y="4545692"/>
                </a:lnTo>
                <a:lnTo>
                  <a:pt x="2524678" y="4529024"/>
                </a:lnTo>
                <a:cubicBezTo>
                  <a:pt x="2524354" y="4519860"/>
                  <a:pt x="2519334" y="4512355"/>
                  <a:pt x="2513533" y="4512355"/>
                </a:cubicBezTo>
                <a:cubicBezTo>
                  <a:pt x="2507666" y="4512355"/>
                  <a:pt x="2505656" y="4519299"/>
                  <a:pt x="2508990" y="4527985"/>
                </a:cubicBezTo>
                <a:lnTo>
                  <a:pt x="2514991" y="4543625"/>
                </a:lnTo>
                <a:lnTo>
                  <a:pt x="2502542" y="4533300"/>
                </a:lnTo>
                <a:cubicBezTo>
                  <a:pt x="2485577" y="4519222"/>
                  <a:pt x="2464756" y="4533719"/>
                  <a:pt x="2472595" y="4554141"/>
                </a:cubicBezTo>
                <a:cubicBezTo>
                  <a:pt x="2476738" y="4564942"/>
                  <a:pt x="2484225" y="4568314"/>
                  <a:pt x="2494350" y="4563961"/>
                </a:cubicBezTo>
                <a:cubicBezTo>
                  <a:pt x="2502846" y="4560304"/>
                  <a:pt x="2529078" y="4550445"/>
                  <a:pt x="2552652" y="4542054"/>
                </a:cubicBezTo>
                <a:cubicBezTo>
                  <a:pt x="2576227" y="4533662"/>
                  <a:pt x="2596687" y="4526299"/>
                  <a:pt x="2598125" y="4525699"/>
                </a:cubicBezTo>
                <a:cubicBezTo>
                  <a:pt x="2604850" y="4522880"/>
                  <a:pt x="2587571" y="4493305"/>
                  <a:pt x="2579189" y="4493305"/>
                </a:cubicBezTo>
                <a:cubicBezTo>
                  <a:pt x="2573950" y="4493305"/>
                  <a:pt x="2572522" y="4500810"/>
                  <a:pt x="2576008" y="4509974"/>
                </a:cubicBezTo>
                <a:close/>
                <a:moveTo>
                  <a:pt x="3252740" y="4502830"/>
                </a:moveTo>
                <a:cubicBezTo>
                  <a:pt x="3278924" y="4514079"/>
                  <a:pt x="3293964" y="4514079"/>
                  <a:pt x="3276552" y="4502830"/>
                </a:cubicBezTo>
                <a:cubicBezTo>
                  <a:pt x="3268695" y="4497753"/>
                  <a:pt x="3255836" y="4493829"/>
                  <a:pt x="3247977" y="4494124"/>
                </a:cubicBezTo>
                <a:cubicBezTo>
                  <a:pt x="3238557" y="4494467"/>
                  <a:pt x="3240176" y="4497429"/>
                  <a:pt x="3252740" y="4502830"/>
                </a:cubicBezTo>
                <a:close/>
                <a:moveTo>
                  <a:pt x="3692347" y="4518784"/>
                </a:moveTo>
                <a:cubicBezTo>
                  <a:pt x="3679346" y="4563628"/>
                  <a:pt x="3638579" y="4743726"/>
                  <a:pt x="3639198" y="4753623"/>
                </a:cubicBezTo>
                <a:cubicBezTo>
                  <a:pt x="3639579" y="4759757"/>
                  <a:pt x="3648218" y="4741317"/>
                  <a:pt x="3658391" y="4712646"/>
                </a:cubicBezTo>
                <a:cubicBezTo>
                  <a:pt x="3679927" y="4651953"/>
                  <a:pt x="3709388" y="4513383"/>
                  <a:pt x="3702272" y="4506268"/>
                </a:cubicBezTo>
                <a:cubicBezTo>
                  <a:pt x="3699586" y="4503592"/>
                  <a:pt x="3695119" y="4509221"/>
                  <a:pt x="3692347" y="4518784"/>
                </a:cubicBezTo>
                <a:close/>
                <a:moveTo>
                  <a:pt x="3840195" y="4527509"/>
                </a:moveTo>
                <a:cubicBezTo>
                  <a:pt x="3837566" y="4574020"/>
                  <a:pt x="3813553" y="4644047"/>
                  <a:pt x="3785464" y="4687110"/>
                </a:cubicBezTo>
                <a:lnTo>
                  <a:pt x="3759670" y="4726667"/>
                </a:lnTo>
                <a:lnTo>
                  <a:pt x="3784711" y="4703664"/>
                </a:lnTo>
                <a:cubicBezTo>
                  <a:pt x="3818439" y="4672698"/>
                  <a:pt x="3849938" y="4586174"/>
                  <a:pt x="3845424" y="4536939"/>
                </a:cubicBezTo>
                <a:lnTo>
                  <a:pt x="3841852" y="4498067"/>
                </a:lnTo>
                <a:lnTo>
                  <a:pt x="3840195" y="4527509"/>
                </a:lnTo>
                <a:close/>
                <a:moveTo>
                  <a:pt x="3109865" y="4535967"/>
                </a:moveTo>
                <a:cubicBezTo>
                  <a:pt x="3140374" y="4561523"/>
                  <a:pt x="3249673" y="4602357"/>
                  <a:pt x="3269437" y="4595575"/>
                </a:cubicBezTo>
                <a:cubicBezTo>
                  <a:pt x="3275971" y="4593336"/>
                  <a:pt x="3257579" y="4584564"/>
                  <a:pt x="3228575" y="4576067"/>
                </a:cubicBezTo>
                <a:cubicBezTo>
                  <a:pt x="3199562" y="4567571"/>
                  <a:pt x="3154556" y="4549693"/>
                  <a:pt x="3128563" y="4536329"/>
                </a:cubicBezTo>
                <a:lnTo>
                  <a:pt x="3081290" y="4512031"/>
                </a:lnTo>
                <a:lnTo>
                  <a:pt x="3109865" y="4535967"/>
                </a:lnTo>
                <a:close/>
                <a:moveTo>
                  <a:pt x="5106143" y="4515860"/>
                </a:moveTo>
                <a:cubicBezTo>
                  <a:pt x="5108334" y="4517784"/>
                  <a:pt x="5157264" y="4539548"/>
                  <a:pt x="5214890" y="4564228"/>
                </a:cubicBezTo>
                <a:cubicBezTo>
                  <a:pt x="5272516" y="4588907"/>
                  <a:pt x="5333590" y="4615244"/>
                  <a:pt x="5350621" y="4622768"/>
                </a:cubicBezTo>
                <a:cubicBezTo>
                  <a:pt x="5403609" y="4646162"/>
                  <a:pt x="5384540" y="4628426"/>
                  <a:pt x="5323675" y="4597699"/>
                </a:cubicBezTo>
                <a:cubicBezTo>
                  <a:pt x="5251466" y="4561247"/>
                  <a:pt x="5087798" y="4499667"/>
                  <a:pt x="5106143" y="4515860"/>
                </a:cubicBezTo>
                <a:close/>
                <a:moveTo>
                  <a:pt x="2292220" y="4528976"/>
                </a:moveTo>
                <a:cubicBezTo>
                  <a:pt x="2289467" y="4533433"/>
                  <a:pt x="2291144" y="4543301"/>
                  <a:pt x="2295963" y="4550912"/>
                </a:cubicBezTo>
                <a:lnTo>
                  <a:pt x="2304707" y="4564742"/>
                </a:lnTo>
                <a:lnTo>
                  <a:pt x="2305002" y="4545692"/>
                </a:lnTo>
                <a:lnTo>
                  <a:pt x="2305298" y="4526642"/>
                </a:lnTo>
                <a:lnTo>
                  <a:pt x="2315394" y="4540930"/>
                </a:lnTo>
                <a:lnTo>
                  <a:pt x="2325500" y="4555217"/>
                </a:lnTo>
                <a:lnTo>
                  <a:pt x="2321805" y="4541530"/>
                </a:lnTo>
                <a:cubicBezTo>
                  <a:pt x="2317395" y="4525223"/>
                  <a:pt x="2299278" y="4517546"/>
                  <a:pt x="2292220" y="4528976"/>
                </a:cubicBezTo>
                <a:close/>
                <a:moveTo>
                  <a:pt x="2727912" y="4534939"/>
                </a:moveTo>
                <a:lnTo>
                  <a:pt x="2698385" y="4545730"/>
                </a:lnTo>
                <a:lnTo>
                  <a:pt x="2705815" y="4564761"/>
                </a:lnTo>
                <a:lnTo>
                  <a:pt x="2713235" y="4583792"/>
                </a:lnTo>
                <a:lnTo>
                  <a:pt x="2714663" y="4564742"/>
                </a:lnTo>
                <a:cubicBezTo>
                  <a:pt x="2715444" y="4554255"/>
                  <a:pt x="2718245" y="4551045"/>
                  <a:pt x="2720883" y="4557599"/>
                </a:cubicBezTo>
                <a:cubicBezTo>
                  <a:pt x="2723531" y="4564152"/>
                  <a:pt x="2730075" y="4569505"/>
                  <a:pt x="2735437" y="4569505"/>
                </a:cubicBezTo>
                <a:cubicBezTo>
                  <a:pt x="2740800" y="4569505"/>
                  <a:pt x="2742724" y="4563075"/>
                  <a:pt x="2739704" y="4555217"/>
                </a:cubicBezTo>
                <a:cubicBezTo>
                  <a:pt x="2736694" y="4547359"/>
                  <a:pt x="2738018" y="4540930"/>
                  <a:pt x="2742657" y="4540930"/>
                </a:cubicBezTo>
                <a:cubicBezTo>
                  <a:pt x="2747296" y="4540930"/>
                  <a:pt x="2753249" y="4546292"/>
                  <a:pt x="2755897" y="4552836"/>
                </a:cubicBezTo>
                <a:cubicBezTo>
                  <a:pt x="2758535" y="4559389"/>
                  <a:pt x="2761107" y="4556170"/>
                  <a:pt x="2761593" y="4545692"/>
                </a:cubicBezTo>
                <a:lnTo>
                  <a:pt x="2762498" y="4526642"/>
                </a:lnTo>
                <a:lnTo>
                  <a:pt x="2771727" y="4540930"/>
                </a:lnTo>
                <a:lnTo>
                  <a:pt x="2780957" y="4555217"/>
                </a:lnTo>
                <a:lnTo>
                  <a:pt x="2781252" y="4540930"/>
                </a:lnTo>
                <a:lnTo>
                  <a:pt x="2781548" y="4526642"/>
                </a:lnTo>
                <a:lnTo>
                  <a:pt x="2790777" y="4540930"/>
                </a:lnTo>
                <a:lnTo>
                  <a:pt x="2800007" y="4555217"/>
                </a:lnTo>
                <a:lnTo>
                  <a:pt x="2800160" y="4538549"/>
                </a:lnTo>
                <a:cubicBezTo>
                  <a:pt x="2800322" y="4519356"/>
                  <a:pt x="2774147" y="4518051"/>
                  <a:pt x="2727912" y="4534939"/>
                </a:cubicBezTo>
                <a:close/>
                <a:moveTo>
                  <a:pt x="2267198" y="4536167"/>
                </a:moveTo>
                <a:cubicBezTo>
                  <a:pt x="2267198" y="4541406"/>
                  <a:pt x="2271351" y="4552122"/>
                  <a:pt x="2276427" y="4559980"/>
                </a:cubicBezTo>
                <a:cubicBezTo>
                  <a:pt x="2281504" y="4567838"/>
                  <a:pt x="2285657" y="4569981"/>
                  <a:pt x="2285657" y="4564742"/>
                </a:cubicBezTo>
                <a:cubicBezTo>
                  <a:pt x="2285657" y="4559503"/>
                  <a:pt x="2281504" y="4548788"/>
                  <a:pt x="2276427" y="4540930"/>
                </a:cubicBezTo>
                <a:cubicBezTo>
                  <a:pt x="2271351" y="4533072"/>
                  <a:pt x="2267198" y="4530928"/>
                  <a:pt x="2267198" y="4536167"/>
                </a:cubicBezTo>
                <a:close/>
                <a:moveTo>
                  <a:pt x="2666952" y="4539110"/>
                </a:moveTo>
                <a:cubicBezTo>
                  <a:pt x="2666952" y="4543349"/>
                  <a:pt x="2672972" y="4555055"/>
                  <a:pt x="2680335" y="4565123"/>
                </a:cubicBezTo>
                <a:lnTo>
                  <a:pt x="2693727" y="4583430"/>
                </a:lnTo>
                <a:lnTo>
                  <a:pt x="2688755" y="4557417"/>
                </a:lnTo>
                <a:cubicBezTo>
                  <a:pt x="2684317" y="4534224"/>
                  <a:pt x="2666952" y="4519641"/>
                  <a:pt x="2666952" y="4539110"/>
                </a:cubicBezTo>
                <a:close/>
                <a:moveTo>
                  <a:pt x="1977323" y="4590936"/>
                </a:moveTo>
                <a:cubicBezTo>
                  <a:pt x="2034378" y="4704779"/>
                  <a:pt x="2212343" y="5036229"/>
                  <a:pt x="2216410" y="5036229"/>
                </a:cubicBezTo>
                <a:cubicBezTo>
                  <a:pt x="2218830" y="5036229"/>
                  <a:pt x="2192027" y="4981585"/>
                  <a:pt x="2156841" y="4914786"/>
                </a:cubicBezTo>
                <a:cubicBezTo>
                  <a:pt x="2121656" y="4847987"/>
                  <a:pt x="2063115" y="4736554"/>
                  <a:pt x="2026749" y="4667136"/>
                </a:cubicBezTo>
                <a:cubicBezTo>
                  <a:pt x="1990382" y="4597718"/>
                  <a:pt x="1958740" y="4540930"/>
                  <a:pt x="1956445" y="4540930"/>
                </a:cubicBezTo>
                <a:cubicBezTo>
                  <a:pt x="1954140" y="4540930"/>
                  <a:pt x="1963531" y="4563428"/>
                  <a:pt x="1977323" y="4590936"/>
                </a:cubicBezTo>
                <a:close/>
                <a:moveTo>
                  <a:pt x="2247852" y="4549893"/>
                </a:moveTo>
                <a:cubicBezTo>
                  <a:pt x="2247852" y="4554827"/>
                  <a:pt x="2252091" y="4561475"/>
                  <a:pt x="2257273" y="4564675"/>
                </a:cubicBezTo>
                <a:cubicBezTo>
                  <a:pt x="2262664" y="4568009"/>
                  <a:pt x="2264264" y="4564190"/>
                  <a:pt x="2261016" y="4555713"/>
                </a:cubicBezTo>
                <a:cubicBezTo>
                  <a:pt x="2254682" y="4539215"/>
                  <a:pt x="2247852" y="4536196"/>
                  <a:pt x="2247852" y="4549893"/>
                </a:cubicBezTo>
                <a:close/>
                <a:moveTo>
                  <a:pt x="4074271" y="4547235"/>
                </a:moveTo>
                <a:cubicBezTo>
                  <a:pt x="4080825" y="4549883"/>
                  <a:pt x="4091540" y="4549883"/>
                  <a:pt x="4098084" y="4547235"/>
                </a:cubicBezTo>
                <a:cubicBezTo>
                  <a:pt x="4104637" y="4544597"/>
                  <a:pt x="4099274" y="4542435"/>
                  <a:pt x="4086177" y="4542435"/>
                </a:cubicBezTo>
                <a:cubicBezTo>
                  <a:pt x="4073081" y="4542435"/>
                  <a:pt x="4067728" y="4544597"/>
                  <a:pt x="4074271" y="4547235"/>
                </a:cubicBezTo>
                <a:close/>
                <a:moveTo>
                  <a:pt x="4355259" y="4547492"/>
                </a:moveTo>
                <a:cubicBezTo>
                  <a:pt x="4364422" y="4549893"/>
                  <a:pt x="4379433" y="4549893"/>
                  <a:pt x="4388596" y="4547492"/>
                </a:cubicBezTo>
                <a:cubicBezTo>
                  <a:pt x="4397759" y="4545102"/>
                  <a:pt x="4390263" y="4543140"/>
                  <a:pt x="4371928" y="4543140"/>
                </a:cubicBezTo>
                <a:cubicBezTo>
                  <a:pt x="4353592" y="4543140"/>
                  <a:pt x="4346096" y="4545102"/>
                  <a:pt x="4355259" y="4547492"/>
                </a:cubicBezTo>
                <a:close/>
                <a:moveTo>
                  <a:pt x="4593260" y="4556265"/>
                </a:moveTo>
                <a:cubicBezTo>
                  <a:pt x="4628560" y="4563837"/>
                  <a:pt x="4692558" y="4584849"/>
                  <a:pt x="4735497" y="4602957"/>
                </a:cubicBezTo>
                <a:cubicBezTo>
                  <a:pt x="4830442" y="4643009"/>
                  <a:pt x="4844834" y="4640999"/>
                  <a:pt x="4755433" y="4600175"/>
                </a:cubicBezTo>
                <a:cubicBezTo>
                  <a:pt x="4686329" y="4568628"/>
                  <a:pt x="4588040" y="4540444"/>
                  <a:pt x="4551531" y="4541711"/>
                </a:cubicBezTo>
                <a:cubicBezTo>
                  <a:pt x="4539187" y="4542130"/>
                  <a:pt x="4557970" y="4548683"/>
                  <a:pt x="4593260" y="4556265"/>
                </a:cubicBezTo>
                <a:close/>
                <a:moveTo>
                  <a:pt x="2376564" y="4559780"/>
                </a:moveTo>
                <a:cubicBezTo>
                  <a:pt x="2367182" y="4574963"/>
                  <a:pt x="2389489" y="4607481"/>
                  <a:pt x="2405158" y="4601471"/>
                </a:cubicBezTo>
                <a:cubicBezTo>
                  <a:pt x="2423293" y="4594508"/>
                  <a:pt x="2423055" y="4584145"/>
                  <a:pt x="2404339" y="4565418"/>
                </a:cubicBezTo>
                <a:cubicBezTo>
                  <a:pt x="2386794" y="4547883"/>
                  <a:pt x="2384241" y="4547359"/>
                  <a:pt x="2376564" y="4559780"/>
                </a:cubicBezTo>
                <a:close/>
                <a:moveTo>
                  <a:pt x="2419302" y="4564180"/>
                </a:moveTo>
                <a:cubicBezTo>
                  <a:pt x="2419302" y="4580782"/>
                  <a:pt x="2434923" y="4591803"/>
                  <a:pt x="2447458" y="4584050"/>
                </a:cubicBezTo>
                <a:cubicBezTo>
                  <a:pt x="2460136" y="4576210"/>
                  <a:pt x="2448725" y="4550455"/>
                  <a:pt x="2432571" y="4550455"/>
                </a:cubicBezTo>
                <a:cubicBezTo>
                  <a:pt x="2425275" y="4550455"/>
                  <a:pt x="2419302" y="4556627"/>
                  <a:pt x="2419302" y="4564180"/>
                </a:cubicBezTo>
                <a:close/>
                <a:moveTo>
                  <a:pt x="4159996" y="4557179"/>
                </a:moveTo>
                <a:cubicBezTo>
                  <a:pt x="4171779" y="4559446"/>
                  <a:pt x="4191076" y="4559446"/>
                  <a:pt x="4202859" y="4557179"/>
                </a:cubicBezTo>
                <a:cubicBezTo>
                  <a:pt x="4214641" y="4554903"/>
                  <a:pt x="4205002" y="4553046"/>
                  <a:pt x="4181427" y="4553046"/>
                </a:cubicBezTo>
                <a:cubicBezTo>
                  <a:pt x="4157853" y="4553046"/>
                  <a:pt x="4148214" y="4554903"/>
                  <a:pt x="4159996" y="4557179"/>
                </a:cubicBezTo>
                <a:close/>
                <a:moveTo>
                  <a:pt x="4255418" y="4557360"/>
                </a:moveTo>
                <a:cubicBezTo>
                  <a:pt x="4272534" y="4559475"/>
                  <a:pt x="4298252" y="4559437"/>
                  <a:pt x="4312568" y="4557265"/>
                </a:cubicBezTo>
                <a:cubicBezTo>
                  <a:pt x="4326884" y="4555084"/>
                  <a:pt x="4312873" y="4553350"/>
                  <a:pt x="4281440" y="4553407"/>
                </a:cubicBezTo>
                <a:cubicBezTo>
                  <a:pt x="4250008" y="4553455"/>
                  <a:pt x="4238301" y="4555236"/>
                  <a:pt x="4255418" y="4557360"/>
                </a:cubicBezTo>
                <a:close/>
                <a:moveTo>
                  <a:pt x="4705303" y="4552665"/>
                </a:moveTo>
                <a:cubicBezTo>
                  <a:pt x="4713961" y="4560999"/>
                  <a:pt x="4964678" y="4665726"/>
                  <a:pt x="4968002" y="4662402"/>
                </a:cubicBezTo>
                <a:cubicBezTo>
                  <a:pt x="4969793" y="4660611"/>
                  <a:pt x="4921063" y="4637265"/>
                  <a:pt x="4859712" y="4610529"/>
                </a:cubicBezTo>
                <a:cubicBezTo>
                  <a:pt x="4755033" y="4564895"/>
                  <a:pt x="4694397" y="4542177"/>
                  <a:pt x="4705303" y="4552665"/>
                </a:cubicBezTo>
                <a:close/>
                <a:moveTo>
                  <a:pt x="2386575" y="4572296"/>
                </a:moveTo>
                <a:cubicBezTo>
                  <a:pt x="2390156" y="4581687"/>
                  <a:pt x="2395481" y="4586973"/>
                  <a:pt x="2398414" y="4584040"/>
                </a:cubicBezTo>
                <a:cubicBezTo>
                  <a:pt x="2401348" y="4581116"/>
                  <a:pt x="2398424" y="4573429"/>
                  <a:pt x="2391909" y="4566962"/>
                </a:cubicBezTo>
                <a:lnTo>
                  <a:pt x="2380079" y="4555217"/>
                </a:lnTo>
                <a:lnTo>
                  <a:pt x="2386575" y="4572296"/>
                </a:lnTo>
                <a:close/>
                <a:moveTo>
                  <a:pt x="2428827" y="4569505"/>
                </a:moveTo>
                <a:cubicBezTo>
                  <a:pt x="2428827" y="4574743"/>
                  <a:pt x="2433371" y="4579030"/>
                  <a:pt x="2438914" y="4579030"/>
                </a:cubicBezTo>
                <a:cubicBezTo>
                  <a:pt x="2444458" y="4579030"/>
                  <a:pt x="2446353" y="4574743"/>
                  <a:pt x="2443115" y="4569505"/>
                </a:cubicBezTo>
                <a:cubicBezTo>
                  <a:pt x="2439876" y="4564266"/>
                  <a:pt x="2435343" y="4559980"/>
                  <a:pt x="2433028" y="4559980"/>
                </a:cubicBezTo>
                <a:cubicBezTo>
                  <a:pt x="2430713" y="4559980"/>
                  <a:pt x="2428827" y="4564266"/>
                  <a:pt x="2428827" y="4569505"/>
                </a:cubicBezTo>
                <a:close/>
                <a:moveTo>
                  <a:pt x="2904706" y="4569733"/>
                </a:moveTo>
                <a:lnTo>
                  <a:pt x="2890952" y="4578239"/>
                </a:lnTo>
                <a:lnTo>
                  <a:pt x="2904173" y="4590536"/>
                </a:lnTo>
                <a:lnTo>
                  <a:pt x="2917393" y="4602842"/>
                </a:lnTo>
                <a:lnTo>
                  <a:pt x="2910678" y="4590936"/>
                </a:lnTo>
                <a:cubicBezTo>
                  <a:pt x="2906983" y="4584392"/>
                  <a:pt x="2908135" y="4579030"/>
                  <a:pt x="2913250" y="4579030"/>
                </a:cubicBezTo>
                <a:cubicBezTo>
                  <a:pt x="2918355" y="4579030"/>
                  <a:pt x="2924699" y="4584392"/>
                  <a:pt x="2927347" y="4590936"/>
                </a:cubicBezTo>
                <a:cubicBezTo>
                  <a:pt x="2930300" y="4598270"/>
                  <a:pt x="2932433" y="4596651"/>
                  <a:pt x="2932900" y="4586735"/>
                </a:cubicBezTo>
                <a:cubicBezTo>
                  <a:pt x="2933872" y="4566019"/>
                  <a:pt x="2922146" y="4558951"/>
                  <a:pt x="2904706" y="4569733"/>
                </a:cubicBezTo>
                <a:close/>
                <a:moveTo>
                  <a:pt x="4539911" y="4574038"/>
                </a:moveTo>
                <a:cubicBezTo>
                  <a:pt x="4577287" y="4580820"/>
                  <a:pt x="4632503" y="4595584"/>
                  <a:pt x="4662602" y="4606852"/>
                </a:cubicBezTo>
                <a:cubicBezTo>
                  <a:pt x="4692701" y="4618111"/>
                  <a:pt x="4719209" y="4625445"/>
                  <a:pt x="4721505" y="4623159"/>
                </a:cubicBezTo>
                <a:cubicBezTo>
                  <a:pt x="4726886" y="4617768"/>
                  <a:pt x="4630169" y="4581583"/>
                  <a:pt x="4578525" y="4569657"/>
                </a:cubicBezTo>
                <a:cubicBezTo>
                  <a:pt x="4556570" y="4564590"/>
                  <a:pt x="4523613" y="4560732"/>
                  <a:pt x="4505278" y="4561075"/>
                </a:cubicBezTo>
                <a:cubicBezTo>
                  <a:pt x="4483027" y="4561494"/>
                  <a:pt x="4494543" y="4565799"/>
                  <a:pt x="4539911" y="4574038"/>
                </a:cubicBezTo>
                <a:close/>
                <a:moveTo>
                  <a:pt x="2547290" y="4581925"/>
                </a:moveTo>
                <a:lnTo>
                  <a:pt x="2540899" y="4598565"/>
                </a:lnTo>
                <a:lnTo>
                  <a:pt x="2527725" y="4587631"/>
                </a:lnTo>
                <a:cubicBezTo>
                  <a:pt x="2510476" y="4573315"/>
                  <a:pt x="2511352" y="4588279"/>
                  <a:pt x="2529145" y="4611805"/>
                </a:cubicBezTo>
                <a:lnTo>
                  <a:pt x="2543127" y="4630293"/>
                </a:lnTo>
                <a:lnTo>
                  <a:pt x="2543127" y="4614186"/>
                </a:lnTo>
                <a:cubicBezTo>
                  <a:pt x="2543127" y="4594546"/>
                  <a:pt x="2558148" y="4592898"/>
                  <a:pt x="2565378" y="4611739"/>
                </a:cubicBezTo>
                <a:lnTo>
                  <a:pt x="2570626" y="4625407"/>
                </a:lnTo>
                <a:lnTo>
                  <a:pt x="2599734" y="4614415"/>
                </a:lnTo>
                <a:cubicBezTo>
                  <a:pt x="2615756" y="4608376"/>
                  <a:pt x="2628852" y="4599832"/>
                  <a:pt x="2628852" y="4595432"/>
                </a:cubicBezTo>
                <a:cubicBezTo>
                  <a:pt x="2628852" y="4591031"/>
                  <a:pt x="2624614" y="4590050"/>
                  <a:pt x="2619432" y="4593250"/>
                </a:cubicBezTo>
                <a:cubicBezTo>
                  <a:pt x="2614041" y="4596584"/>
                  <a:pt x="2612441" y="4592765"/>
                  <a:pt x="2615689" y="4584288"/>
                </a:cubicBezTo>
                <a:cubicBezTo>
                  <a:pt x="2622404" y="4566800"/>
                  <a:pt x="2615622" y="4565723"/>
                  <a:pt x="2588914" y="4580011"/>
                </a:cubicBezTo>
                <a:lnTo>
                  <a:pt x="2569283" y="4590517"/>
                </a:lnTo>
                <a:lnTo>
                  <a:pt x="2561482" y="4577896"/>
                </a:lnTo>
                <a:lnTo>
                  <a:pt x="2553681" y="4565276"/>
                </a:lnTo>
                <a:lnTo>
                  <a:pt x="2547290" y="4581925"/>
                </a:lnTo>
                <a:close/>
                <a:moveTo>
                  <a:pt x="2876502" y="4583230"/>
                </a:moveTo>
                <a:cubicBezTo>
                  <a:pt x="2876502" y="4590783"/>
                  <a:pt x="2880389" y="4599356"/>
                  <a:pt x="2885142" y="4602290"/>
                </a:cubicBezTo>
                <a:cubicBezTo>
                  <a:pt x="2889885" y="4605233"/>
                  <a:pt x="2891533" y="4599051"/>
                  <a:pt x="2888790" y="4588564"/>
                </a:cubicBezTo>
                <a:cubicBezTo>
                  <a:pt x="2882970" y="4566323"/>
                  <a:pt x="2876502" y="4563514"/>
                  <a:pt x="2876502" y="4583230"/>
                </a:cubicBezTo>
                <a:close/>
                <a:moveTo>
                  <a:pt x="4370147" y="4576010"/>
                </a:moveTo>
                <a:cubicBezTo>
                  <a:pt x="4377014" y="4578763"/>
                  <a:pt x="4385234" y="4578420"/>
                  <a:pt x="4388396" y="4575258"/>
                </a:cubicBezTo>
                <a:cubicBezTo>
                  <a:pt x="4391559" y="4572096"/>
                  <a:pt x="4385939" y="4569847"/>
                  <a:pt x="4375899" y="4570257"/>
                </a:cubicBezTo>
                <a:cubicBezTo>
                  <a:pt x="4364803" y="4570714"/>
                  <a:pt x="4362546" y="4572972"/>
                  <a:pt x="4370147" y="4576010"/>
                </a:cubicBezTo>
                <a:close/>
                <a:moveTo>
                  <a:pt x="2825172" y="4585907"/>
                </a:moveTo>
                <a:cubicBezTo>
                  <a:pt x="2821096" y="4589983"/>
                  <a:pt x="2813837" y="4593851"/>
                  <a:pt x="2809037" y="4594508"/>
                </a:cubicBezTo>
                <a:cubicBezTo>
                  <a:pt x="2804236" y="4595165"/>
                  <a:pt x="2796016" y="4596232"/>
                  <a:pt x="2790777" y="4596889"/>
                </a:cubicBezTo>
                <a:cubicBezTo>
                  <a:pt x="2785539" y="4597546"/>
                  <a:pt x="2780948" y="4605585"/>
                  <a:pt x="2780586" y="4614749"/>
                </a:cubicBezTo>
                <a:lnTo>
                  <a:pt x="2779910" y="4631417"/>
                </a:lnTo>
                <a:lnTo>
                  <a:pt x="2771137" y="4612367"/>
                </a:lnTo>
                <a:lnTo>
                  <a:pt x="2762364" y="4593317"/>
                </a:lnTo>
                <a:lnTo>
                  <a:pt x="2764660" y="4611586"/>
                </a:lnTo>
                <a:cubicBezTo>
                  <a:pt x="2767784" y="4636342"/>
                  <a:pt x="2810675" y="4639752"/>
                  <a:pt x="2816952" y="4615739"/>
                </a:cubicBezTo>
                <a:cubicBezTo>
                  <a:pt x="2819467" y="4606147"/>
                  <a:pt x="2825391" y="4600689"/>
                  <a:pt x="2830116" y="4603604"/>
                </a:cubicBezTo>
                <a:cubicBezTo>
                  <a:pt x="2834840" y="4606528"/>
                  <a:pt x="2835869" y="4613986"/>
                  <a:pt x="2832402" y="4620168"/>
                </a:cubicBezTo>
                <a:lnTo>
                  <a:pt x="2826087" y="4631417"/>
                </a:lnTo>
                <a:lnTo>
                  <a:pt x="2837993" y="4620425"/>
                </a:lnTo>
                <a:cubicBezTo>
                  <a:pt x="2845832" y="4613196"/>
                  <a:pt x="2846937" y="4604147"/>
                  <a:pt x="2841241" y="4593965"/>
                </a:cubicBezTo>
                <a:cubicBezTo>
                  <a:pt x="2836478" y="4585459"/>
                  <a:pt x="2829249" y="4581830"/>
                  <a:pt x="2825172" y="4585907"/>
                </a:cubicBezTo>
                <a:close/>
                <a:moveTo>
                  <a:pt x="4264771" y="4585754"/>
                </a:moveTo>
                <a:cubicBezTo>
                  <a:pt x="4276554" y="4588021"/>
                  <a:pt x="4295851" y="4588021"/>
                  <a:pt x="4307634" y="4585754"/>
                </a:cubicBezTo>
                <a:cubicBezTo>
                  <a:pt x="4319416" y="4583478"/>
                  <a:pt x="4309777" y="4581621"/>
                  <a:pt x="4286203" y="4581621"/>
                </a:cubicBezTo>
                <a:cubicBezTo>
                  <a:pt x="4262628" y="4581621"/>
                  <a:pt x="4252989" y="4583478"/>
                  <a:pt x="4264771" y="4585754"/>
                </a:cubicBezTo>
                <a:close/>
                <a:moveTo>
                  <a:pt x="5181553" y="4582316"/>
                </a:moveTo>
                <a:cubicBezTo>
                  <a:pt x="5181553" y="4584830"/>
                  <a:pt x="5214766" y="4599728"/>
                  <a:pt x="5255371" y="4615425"/>
                </a:cubicBezTo>
                <a:cubicBezTo>
                  <a:pt x="5295976" y="4631122"/>
                  <a:pt x="5346335" y="4651181"/>
                  <a:pt x="5367290" y="4660011"/>
                </a:cubicBezTo>
                <a:cubicBezTo>
                  <a:pt x="5388245" y="4668831"/>
                  <a:pt x="5400847" y="4671317"/>
                  <a:pt x="5395294" y="4665536"/>
                </a:cubicBezTo>
                <a:cubicBezTo>
                  <a:pt x="5378682" y="4648258"/>
                  <a:pt x="5181553" y="4571505"/>
                  <a:pt x="5181553" y="4582316"/>
                </a:cubicBezTo>
                <a:close/>
                <a:moveTo>
                  <a:pt x="2328977" y="4607081"/>
                </a:moveTo>
                <a:lnTo>
                  <a:pt x="2321967" y="4629169"/>
                </a:lnTo>
                <a:lnTo>
                  <a:pt x="2313632" y="4616006"/>
                </a:lnTo>
                <a:lnTo>
                  <a:pt x="2305298" y="4602842"/>
                </a:lnTo>
                <a:lnTo>
                  <a:pt x="2305002" y="4621892"/>
                </a:lnTo>
                <a:lnTo>
                  <a:pt x="2304707" y="4640942"/>
                </a:lnTo>
                <a:lnTo>
                  <a:pt x="2295477" y="4626655"/>
                </a:lnTo>
                <a:cubicBezTo>
                  <a:pt x="2289934" y="4618073"/>
                  <a:pt x="2286191" y="4616892"/>
                  <a:pt x="2286095" y="4623711"/>
                </a:cubicBezTo>
                <a:cubicBezTo>
                  <a:pt x="2286019" y="4629950"/>
                  <a:pt x="2289848" y="4637465"/>
                  <a:pt x="2294620" y="4640409"/>
                </a:cubicBezTo>
                <a:cubicBezTo>
                  <a:pt x="2308822" y="4649191"/>
                  <a:pt x="2333568" y="4635323"/>
                  <a:pt x="2333720" y="4618492"/>
                </a:cubicBezTo>
                <a:lnTo>
                  <a:pt x="2333873" y="4602842"/>
                </a:lnTo>
                <a:lnTo>
                  <a:pt x="2342731" y="4616854"/>
                </a:lnTo>
                <a:cubicBezTo>
                  <a:pt x="2347608" y="4624559"/>
                  <a:pt x="2353923" y="4628531"/>
                  <a:pt x="2356771" y="4625683"/>
                </a:cubicBezTo>
                <a:cubicBezTo>
                  <a:pt x="2359628" y="4622835"/>
                  <a:pt x="2356114" y="4612510"/>
                  <a:pt x="2348970" y="4602747"/>
                </a:cubicBezTo>
                <a:lnTo>
                  <a:pt x="2335987" y="4584992"/>
                </a:lnTo>
                <a:lnTo>
                  <a:pt x="2328977" y="4607081"/>
                </a:lnTo>
                <a:close/>
                <a:moveTo>
                  <a:pt x="4489285" y="4595317"/>
                </a:moveTo>
                <a:cubicBezTo>
                  <a:pt x="4492543" y="4600594"/>
                  <a:pt x="4519975" y="4607214"/>
                  <a:pt x="4550255" y="4610024"/>
                </a:cubicBezTo>
                <a:cubicBezTo>
                  <a:pt x="4580525" y="4612834"/>
                  <a:pt x="4643867" y="4630007"/>
                  <a:pt x="4691015" y="4648191"/>
                </a:cubicBezTo>
                <a:cubicBezTo>
                  <a:pt x="4810964" y="4694444"/>
                  <a:pt x="4823527" y="4697740"/>
                  <a:pt x="4756481" y="4665355"/>
                </a:cubicBezTo>
                <a:cubicBezTo>
                  <a:pt x="4724381" y="4649858"/>
                  <a:pt x="4672822" y="4628645"/>
                  <a:pt x="4641904" y="4618235"/>
                </a:cubicBezTo>
                <a:cubicBezTo>
                  <a:pt x="4574000" y="4595356"/>
                  <a:pt x="4480646" y="4581344"/>
                  <a:pt x="4489285" y="4595317"/>
                </a:cubicBezTo>
                <a:close/>
                <a:moveTo>
                  <a:pt x="4924378" y="4607605"/>
                </a:moveTo>
                <a:cubicBezTo>
                  <a:pt x="4942713" y="4617644"/>
                  <a:pt x="4962001" y="4625855"/>
                  <a:pt x="4967240" y="4625855"/>
                </a:cubicBezTo>
                <a:cubicBezTo>
                  <a:pt x="4972479" y="4625855"/>
                  <a:pt x="4961763" y="4617644"/>
                  <a:pt x="4943428" y="4607605"/>
                </a:cubicBezTo>
                <a:cubicBezTo>
                  <a:pt x="4925092" y="4597565"/>
                  <a:pt x="4905804" y="4589355"/>
                  <a:pt x="4900565" y="4589355"/>
                </a:cubicBezTo>
                <a:cubicBezTo>
                  <a:pt x="4895326" y="4589355"/>
                  <a:pt x="4906042" y="4597565"/>
                  <a:pt x="4924378" y="4607605"/>
                </a:cubicBezTo>
                <a:close/>
                <a:moveTo>
                  <a:pt x="5019628" y="4607605"/>
                </a:moveTo>
                <a:cubicBezTo>
                  <a:pt x="5027486" y="4612681"/>
                  <a:pt x="5038201" y="4616834"/>
                  <a:pt x="5043440" y="4616834"/>
                </a:cubicBezTo>
                <a:cubicBezTo>
                  <a:pt x="5048679" y="4616834"/>
                  <a:pt x="5046536" y="4612681"/>
                  <a:pt x="5038678" y="4607605"/>
                </a:cubicBezTo>
                <a:cubicBezTo>
                  <a:pt x="5030819" y="4602528"/>
                  <a:pt x="5020104" y="4598375"/>
                  <a:pt x="5014865" y="4598375"/>
                </a:cubicBezTo>
                <a:cubicBezTo>
                  <a:pt x="5009626" y="4598375"/>
                  <a:pt x="5011769" y="4602528"/>
                  <a:pt x="5019628" y="4607605"/>
                </a:cubicBezTo>
                <a:close/>
                <a:moveTo>
                  <a:pt x="5144443" y="4611386"/>
                </a:moveTo>
                <a:cubicBezTo>
                  <a:pt x="5147615" y="4614767"/>
                  <a:pt x="5205480" y="4636256"/>
                  <a:pt x="5273031" y="4659144"/>
                </a:cubicBezTo>
                <a:cubicBezTo>
                  <a:pt x="5340592" y="4682033"/>
                  <a:pt x="5404438" y="4703674"/>
                  <a:pt x="5414915" y="4707227"/>
                </a:cubicBezTo>
                <a:cubicBezTo>
                  <a:pt x="5427945" y="4711656"/>
                  <a:pt x="5426441" y="4709017"/>
                  <a:pt x="5410153" y="4698883"/>
                </a:cubicBezTo>
                <a:cubicBezTo>
                  <a:pt x="5397056" y="4690729"/>
                  <a:pt x="5339191" y="4668927"/>
                  <a:pt x="5281565" y="4650410"/>
                </a:cubicBezTo>
                <a:cubicBezTo>
                  <a:pt x="5140424" y="4605081"/>
                  <a:pt x="5137852" y="4604347"/>
                  <a:pt x="5144443" y="4611386"/>
                </a:cubicBezTo>
                <a:close/>
                <a:moveTo>
                  <a:pt x="2688384" y="4629779"/>
                </a:moveTo>
                <a:cubicBezTo>
                  <a:pt x="2671353" y="4634818"/>
                  <a:pt x="2657427" y="4645266"/>
                  <a:pt x="2657427" y="4653010"/>
                </a:cubicBezTo>
                <a:lnTo>
                  <a:pt x="2657427" y="4667088"/>
                </a:lnTo>
                <a:lnTo>
                  <a:pt x="2641359" y="4654010"/>
                </a:lnTo>
                <a:lnTo>
                  <a:pt x="2625290" y="4640942"/>
                </a:lnTo>
                <a:lnTo>
                  <a:pt x="2631834" y="4658392"/>
                </a:lnTo>
                <a:cubicBezTo>
                  <a:pt x="2635434" y="4667984"/>
                  <a:pt x="2638377" y="4677232"/>
                  <a:pt x="2638377" y="4678928"/>
                </a:cubicBezTo>
                <a:cubicBezTo>
                  <a:pt x="2638377" y="4680633"/>
                  <a:pt x="2647188" y="4679718"/>
                  <a:pt x="2657970" y="4676899"/>
                </a:cubicBezTo>
                <a:cubicBezTo>
                  <a:pt x="2669591" y="4673861"/>
                  <a:pt x="2675525" y="4666479"/>
                  <a:pt x="2672553" y="4658744"/>
                </a:cubicBezTo>
                <a:cubicBezTo>
                  <a:pt x="2669801" y="4651572"/>
                  <a:pt x="2671705" y="4645705"/>
                  <a:pt x="2676773" y="4645705"/>
                </a:cubicBezTo>
                <a:cubicBezTo>
                  <a:pt x="2681850" y="4645705"/>
                  <a:pt x="2686002" y="4649991"/>
                  <a:pt x="2686002" y="4655230"/>
                </a:cubicBezTo>
                <a:cubicBezTo>
                  <a:pt x="2686002" y="4660468"/>
                  <a:pt x="2690155" y="4664755"/>
                  <a:pt x="2695232" y="4664755"/>
                </a:cubicBezTo>
                <a:cubicBezTo>
                  <a:pt x="2700300" y="4664755"/>
                  <a:pt x="2701642" y="4657249"/>
                  <a:pt x="2698204" y="4648086"/>
                </a:cubicBezTo>
                <a:lnTo>
                  <a:pt x="2691965" y="4631417"/>
                </a:lnTo>
                <a:lnTo>
                  <a:pt x="2708262" y="4644686"/>
                </a:lnTo>
                <a:cubicBezTo>
                  <a:pt x="2727141" y="4660040"/>
                  <a:pt x="2739095" y="4653287"/>
                  <a:pt x="2727360" y="4633884"/>
                </a:cubicBezTo>
                <a:lnTo>
                  <a:pt x="2719340" y="4620625"/>
                </a:lnTo>
                <a:lnTo>
                  <a:pt x="2688384" y="4629779"/>
                </a:lnTo>
                <a:close/>
                <a:moveTo>
                  <a:pt x="3126362" y="4645705"/>
                </a:moveTo>
                <a:cubicBezTo>
                  <a:pt x="3126362" y="4664040"/>
                  <a:pt x="3128325" y="4671537"/>
                  <a:pt x="3130715" y="4662374"/>
                </a:cubicBezTo>
                <a:cubicBezTo>
                  <a:pt x="3133116" y="4653210"/>
                  <a:pt x="3133116" y="4638199"/>
                  <a:pt x="3130715" y="4629036"/>
                </a:cubicBezTo>
                <a:cubicBezTo>
                  <a:pt x="3128325" y="4619873"/>
                  <a:pt x="3126362" y="4627369"/>
                  <a:pt x="3126362" y="4645705"/>
                </a:cubicBezTo>
                <a:close/>
                <a:moveTo>
                  <a:pt x="5057728" y="4620321"/>
                </a:moveTo>
                <a:cubicBezTo>
                  <a:pt x="5057728" y="4622778"/>
                  <a:pt x="5071558" y="4629617"/>
                  <a:pt x="5088465" y="4635503"/>
                </a:cubicBezTo>
                <a:cubicBezTo>
                  <a:pt x="5105372" y="4641400"/>
                  <a:pt x="5115021" y="4642304"/>
                  <a:pt x="5109896" y="4637513"/>
                </a:cubicBezTo>
                <a:cubicBezTo>
                  <a:pt x="5099047" y="4627360"/>
                  <a:pt x="5057728" y="4613739"/>
                  <a:pt x="5057728" y="4620321"/>
                </a:cubicBezTo>
                <a:close/>
                <a:moveTo>
                  <a:pt x="2429132" y="4634475"/>
                </a:moveTo>
                <a:cubicBezTo>
                  <a:pt x="2428961" y="4641400"/>
                  <a:pt x="2435257" y="4653496"/>
                  <a:pt x="2443115" y="4661354"/>
                </a:cubicBezTo>
                <a:cubicBezTo>
                  <a:pt x="2461479" y="4679718"/>
                  <a:pt x="2461698" y="4664545"/>
                  <a:pt x="2443420" y="4640380"/>
                </a:cubicBezTo>
                <a:cubicBezTo>
                  <a:pt x="2434647" y="4628779"/>
                  <a:pt x="2429323" y="4626579"/>
                  <a:pt x="2429132" y="4634475"/>
                </a:cubicBezTo>
                <a:close/>
                <a:moveTo>
                  <a:pt x="2946587" y="4633246"/>
                </a:moveTo>
                <a:lnTo>
                  <a:pt x="2926185" y="4637237"/>
                </a:lnTo>
                <a:lnTo>
                  <a:pt x="2931033" y="4655754"/>
                </a:lnTo>
                <a:cubicBezTo>
                  <a:pt x="2933691" y="4665945"/>
                  <a:pt x="2939529" y="4674280"/>
                  <a:pt x="2943987" y="4674280"/>
                </a:cubicBezTo>
                <a:cubicBezTo>
                  <a:pt x="2948454" y="4674280"/>
                  <a:pt x="2949369" y="4667146"/>
                  <a:pt x="2946026" y="4658430"/>
                </a:cubicBezTo>
                <a:cubicBezTo>
                  <a:pt x="2941930" y="4647771"/>
                  <a:pt x="2943587" y="4644838"/>
                  <a:pt x="2951083" y="4649467"/>
                </a:cubicBezTo>
                <a:cubicBezTo>
                  <a:pt x="2957370" y="4653353"/>
                  <a:pt x="2962523" y="4650915"/>
                  <a:pt x="2962894" y="4643885"/>
                </a:cubicBezTo>
                <a:cubicBezTo>
                  <a:pt x="2963266" y="4637027"/>
                  <a:pt x="2967247" y="4639990"/>
                  <a:pt x="2971752" y="4650467"/>
                </a:cubicBezTo>
                <a:lnTo>
                  <a:pt x="2979935" y="4669517"/>
                </a:lnTo>
                <a:lnTo>
                  <a:pt x="2980611" y="4648086"/>
                </a:lnTo>
                <a:cubicBezTo>
                  <a:pt x="2980973" y="4636304"/>
                  <a:pt x="2978067" y="4627236"/>
                  <a:pt x="2974134" y="4627950"/>
                </a:cubicBezTo>
                <a:cubicBezTo>
                  <a:pt x="2970200" y="4628665"/>
                  <a:pt x="2957808" y="4631046"/>
                  <a:pt x="2946587" y="4633246"/>
                </a:cubicBezTo>
                <a:close/>
                <a:moveTo>
                  <a:pt x="3155128" y="4659992"/>
                </a:moveTo>
                <a:cubicBezTo>
                  <a:pt x="3155233" y="4680947"/>
                  <a:pt x="3157185" y="4688396"/>
                  <a:pt x="3159462" y="4676547"/>
                </a:cubicBezTo>
                <a:cubicBezTo>
                  <a:pt x="3161738" y="4664698"/>
                  <a:pt x="3161652" y="4647553"/>
                  <a:pt x="3159271" y="4638447"/>
                </a:cubicBezTo>
                <a:cubicBezTo>
                  <a:pt x="3156890" y="4629341"/>
                  <a:pt x="3155023" y="4639037"/>
                  <a:pt x="3155128" y="4659992"/>
                </a:cubicBezTo>
                <a:close/>
                <a:moveTo>
                  <a:pt x="5005340" y="4639866"/>
                </a:moveTo>
                <a:cubicBezTo>
                  <a:pt x="5021057" y="4647019"/>
                  <a:pt x="5044631" y="4655506"/>
                  <a:pt x="5057728" y="4658716"/>
                </a:cubicBezTo>
                <a:lnTo>
                  <a:pt x="5081540" y="4664555"/>
                </a:lnTo>
                <a:lnTo>
                  <a:pt x="5052965" y="4651544"/>
                </a:lnTo>
                <a:cubicBezTo>
                  <a:pt x="5037249" y="4644390"/>
                  <a:pt x="5013674" y="4635904"/>
                  <a:pt x="5000578" y="4632694"/>
                </a:cubicBezTo>
                <a:lnTo>
                  <a:pt x="4976765" y="4626855"/>
                </a:lnTo>
                <a:lnTo>
                  <a:pt x="5005340" y="4639866"/>
                </a:lnTo>
                <a:close/>
                <a:moveTo>
                  <a:pt x="2397871" y="4655211"/>
                </a:moveTo>
                <a:cubicBezTo>
                  <a:pt x="2388708" y="4663955"/>
                  <a:pt x="2381202" y="4675861"/>
                  <a:pt x="2381202" y="4681662"/>
                </a:cubicBezTo>
                <a:cubicBezTo>
                  <a:pt x="2381202" y="4697607"/>
                  <a:pt x="2364400" y="4704674"/>
                  <a:pt x="2356580" y="4692015"/>
                </a:cubicBezTo>
                <a:cubicBezTo>
                  <a:pt x="2352275" y="4685052"/>
                  <a:pt x="2353809" y="4683414"/>
                  <a:pt x="2360676" y="4687662"/>
                </a:cubicBezTo>
                <a:cubicBezTo>
                  <a:pt x="2366725" y="4691396"/>
                  <a:pt x="2371677" y="4689910"/>
                  <a:pt x="2371677" y="4684367"/>
                </a:cubicBezTo>
                <a:cubicBezTo>
                  <a:pt x="2371677" y="4670698"/>
                  <a:pt x="2359819" y="4671689"/>
                  <a:pt x="2338702" y="4687119"/>
                </a:cubicBezTo>
                <a:cubicBezTo>
                  <a:pt x="2329044" y="4694187"/>
                  <a:pt x="2323833" y="4704331"/>
                  <a:pt x="2327129" y="4709656"/>
                </a:cubicBezTo>
                <a:cubicBezTo>
                  <a:pt x="2333892" y="4720590"/>
                  <a:pt x="2381202" y="4714332"/>
                  <a:pt x="2381202" y="4702502"/>
                </a:cubicBezTo>
                <a:cubicBezTo>
                  <a:pt x="2381202" y="4698292"/>
                  <a:pt x="2394061" y="4692015"/>
                  <a:pt x="2409777" y="4688567"/>
                </a:cubicBezTo>
                <a:cubicBezTo>
                  <a:pt x="2441153" y="4681681"/>
                  <a:pt x="2443429" y="4676918"/>
                  <a:pt x="2426141" y="4654411"/>
                </a:cubicBezTo>
                <a:lnTo>
                  <a:pt x="2414540" y="4639304"/>
                </a:lnTo>
                <a:lnTo>
                  <a:pt x="2397871" y="4655211"/>
                </a:lnTo>
                <a:close/>
                <a:moveTo>
                  <a:pt x="4629103" y="4664221"/>
                </a:moveTo>
                <a:cubicBezTo>
                  <a:pt x="4673632" y="4679433"/>
                  <a:pt x="4748079" y="4709541"/>
                  <a:pt x="4794552" y="4731144"/>
                </a:cubicBezTo>
                <a:cubicBezTo>
                  <a:pt x="4841015" y="4752747"/>
                  <a:pt x="4880734" y="4768730"/>
                  <a:pt x="4882801" y="4766653"/>
                </a:cubicBezTo>
                <a:cubicBezTo>
                  <a:pt x="4887916" y="4761548"/>
                  <a:pt x="4703636" y="4676232"/>
                  <a:pt x="4639514" y="4654020"/>
                </a:cubicBezTo>
                <a:cubicBezTo>
                  <a:pt x="4611196" y="4644209"/>
                  <a:pt x="4579049" y="4636266"/>
                  <a:pt x="4568076" y="4636380"/>
                </a:cubicBezTo>
                <a:cubicBezTo>
                  <a:pt x="4557113" y="4636484"/>
                  <a:pt x="4584573" y="4649010"/>
                  <a:pt x="4629103" y="4664221"/>
                </a:cubicBezTo>
                <a:close/>
                <a:moveTo>
                  <a:pt x="2185940" y="4655230"/>
                </a:moveTo>
                <a:cubicBezTo>
                  <a:pt x="2182701" y="4660468"/>
                  <a:pt x="2184597" y="4664755"/>
                  <a:pt x="2190141" y="4664755"/>
                </a:cubicBezTo>
                <a:cubicBezTo>
                  <a:pt x="2195684" y="4664755"/>
                  <a:pt x="2200227" y="4660468"/>
                  <a:pt x="2200227" y="4655230"/>
                </a:cubicBezTo>
                <a:cubicBezTo>
                  <a:pt x="2200227" y="4649991"/>
                  <a:pt x="2198342" y="4645705"/>
                  <a:pt x="2196027" y="4645705"/>
                </a:cubicBezTo>
                <a:cubicBezTo>
                  <a:pt x="2193712" y="4645705"/>
                  <a:pt x="2189179" y="4649991"/>
                  <a:pt x="2185940" y="4655230"/>
                </a:cubicBezTo>
                <a:close/>
                <a:moveTo>
                  <a:pt x="3029417" y="4655230"/>
                </a:moveTo>
                <a:cubicBezTo>
                  <a:pt x="3029541" y="4673965"/>
                  <a:pt x="3054229" y="4706284"/>
                  <a:pt x="3060583" y="4696016"/>
                </a:cubicBezTo>
                <a:cubicBezTo>
                  <a:pt x="3063297" y="4691625"/>
                  <a:pt x="3057373" y="4677442"/>
                  <a:pt x="3047419" y="4664488"/>
                </a:cubicBezTo>
                <a:cubicBezTo>
                  <a:pt x="3035513" y="4648991"/>
                  <a:pt x="3029360" y="4645829"/>
                  <a:pt x="3029417" y="4655230"/>
                </a:cubicBezTo>
                <a:close/>
                <a:moveTo>
                  <a:pt x="3171911" y="4657611"/>
                </a:moveTo>
                <a:cubicBezTo>
                  <a:pt x="3172139" y="4678604"/>
                  <a:pt x="3183312" y="4712380"/>
                  <a:pt x="3190028" y="4712380"/>
                </a:cubicBezTo>
                <a:cubicBezTo>
                  <a:pt x="3193599" y="4712380"/>
                  <a:pt x="3194780" y="4697378"/>
                  <a:pt x="3192637" y="4679042"/>
                </a:cubicBezTo>
                <a:cubicBezTo>
                  <a:pt x="3189056" y="4648372"/>
                  <a:pt x="3171606" y="4630331"/>
                  <a:pt x="3171911" y="4657611"/>
                </a:cubicBezTo>
                <a:close/>
                <a:moveTo>
                  <a:pt x="3534394" y="4675070"/>
                </a:moveTo>
                <a:cubicBezTo>
                  <a:pt x="3534766" y="4692968"/>
                  <a:pt x="3538966" y="4716190"/>
                  <a:pt x="3543738" y="4726667"/>
                </a:cubicBezTo>
                <a:cubicBezTo>
                  <a:pt x="3549577" y="4739488"/>
                  <a:pt x="3550510" y="4730153"/>
                  <a:pt x="3546605" y="4698092"/>
                </a:cubicBezTo>
                <a:cubicBezTo>
                  <a:pt x="3539709" y="4641380"/>
                  <a:pt x="3533461" y="4629617"/>
                  <a:pt x="3534394" y="4675070"/>
                </a:cubicBezTo>
                <a:close/>
                <a:moveTo>
                  <a:pt x="2566902" y="4673051"/>
                </a:moveTo>
                <a:cubicBezTo>
                  <a:pt x="2563959" y="4680719"/>
                  <a:pt x="2565978" y="4691415"/>
                  <a:pt x="2571388" y="4696825"/>
                </a:cubicBezTo>
                <a:cubicBezTo>
                  <a:pt x="2578160" y="4703598"/>
                  <a:pt x="2581466" y="4700864"/>
                  <a:pt x="2581980" y="4688091"/>
                </a:cubicBezTo>
                <a:cubicBezTo>
                  <a:pt x="2582390" y="4677871"/>
                  <a:pt x="2584895" y="4674880"/>
                  <a:pt x="2587533" y="4681424"/>
                </a:cubicBezTo>
                <a:cubicBezTo>
                  <a:pt x="2595039" y="4700007"/>
                  <a:pt x="2609974" y="4695396"/>
                  <a:pt x="2602954" y="4676661"/>
                </a:cubicBezTo>
                <a:lnTo>
                  <a:pt x="2596715" y="4659992"/>
                </a:lnTo>
                <a:lnTo>
                  <a:pt x="2614327" y="4674280"/>
                </a:lnTo>
                <a:lnTo>
                  <a:pt x="2631948" y="4688567"/>
                </a:lnTo>
                <a:lnTo>
                  <a:pt x="2627224" y="4674280"/>
                </a:lnTo>
                <a:cubicBezTo>
                  <a:pt x="2621128" y="4655820"/>
                  <a:pt x="2573884" y="4654858"/>
                  <a:pt x="2566902" y="4673051"/>
                </a:cubicBezTo>
                <a:close/>
                <a:moveTo>
                  <a:pt x="2850471" y="4665031"/>
                </a:moveTo>
                <a:cubicBezTo>
                  <a:pt x="2836688" y="4670546"/>
                  <a:pt x="2831173" y="4678709"/>
                  <a:pt x="2834821" y="4688205"/>
                </a:cubicBezTo>
                <a:cubicBezTo>
                  <a:pt x="2841203" y="4704836"/>
                  <a:pt x="2841212" y="4704836"/>
                  <a:pt x="2860834" y="4697302"/>
                </a:cubicBezTo>
                <a:cubicBezTo>
                  <a:pt x="2868787" y="4694254"/>
                  <a:pt x="2872969" y="4685681"/>
                  <a:pt x="2870121" y="4678252"/>
                </a:cubicBezTo>
                <a:cubicBezTo>
                  <a:pt x="2867273" y="4670832"/>
                  <a:pt x="2869368" y="4664755"/>
                  <a:pt x="2874788" y="4664755"/>
                </a:cubicBezTo>
                <a:cubicBezTo>
                  <a:pt x="2880198" y="4664755"/>
                  <a:pt x="2886656" y="4671270"/>
                  <a:pt x="2889123" y="4679233"/>
                </a:cubicBezTo>
                <a:lnTo>
                  <a:pt x="2893609" y="4693701"/>
                </a:lnTo>
                <a:lnTo>
                  <a:pt x="2892200" y="4677632"/>
                </a:lnTo>
                <a:cubicBezTo>
                  <a:pt x="2890447" y="4657725"/>
                  <a:pt x="2878055" y="4653972"/>
                  <a:pt x="2850471" y="4665031"/>
                </a:cubicBezTo>
                <a:close/>
                <a:moveTo>
                  <a:pt x="3209877" y="4686414"/>
                </a:moveTo>
                <a:cubicBezTo>
                  <a:pt x="3209877" y="4705322"/>
                  <a:pt x="3214440" y="4723600"/>
                  <a:pt x="3220012" y="4727039"/>
                </a:cubicBezTo>
                <a:cubicBezTo>
                  <a:pt x="3226908" y="4731306"/>
                  <a:pt x="3228023" y="4721609"/>
                  <a:pt x="3223508" y="4696644"/>
                </a:cubicBezTo>
                <a:cubicBezTo>
                  <a:pt x="3214707" y="4648010"/>
                  <a:pt x="3209877" y="4644381"/>
                  <a:pt x="3209877" y="4686414"/>
                </a:cubicBezTo>
                <a:close/>
                <a:moveTo>
                  <a:pt x="5291090" y="4697159"/>
                </a:moveTo>
                <a:cubicBezTo>
                  <a:pt x="5425898" y="4741707"/>
                  <a:pt x="5496897" y="4771558"/>
                  <a:pt x="5562791" y="4811411"/>
                </a:cubicBezTo>
                <a:lnTo>
                  <a:pt x="5605415" y="4837195"/>
                </a:lnTo>
                <a:lnTo>
                  <a:pt x="5581603" y="4816240"/>
                </a:lnTo>
                <a:cubicBezTo>
                  <a:pt x="5531682" y="4772311"/>
                  <a:pt x="5236674" y="4653839"/>
                  <a:pt x="5181933" y="4655734"/>
                </a:cubicBezTo>
                <a:cubicBezTo>
                  <a:pt x="5173866" y="4656020"/>
                  <a:pt x="5222986" y="4674661"/>
                  <a:pt x="5291090" y="4697159"/>
                </a:cubicBezTo>
                <a:close/>
                <a:moveTo>
                  <a:pt x="2395490" y="4674280"/>
                </a:moveTo>
                <a:cubicBezTo>
                  <a:pt x="2392251" y="4679518"/>
                  <a:pt x="2394147" y="4683805"/>
                  <a:pt x="2399691" y="4683805"/>
                </a:cubicBezTo>
                <a:cubicBezTo>
                  <a:pt x="2405234" y="4683805"/>
                  <a:pt x="2409777" y="4679518"/>
                  <a:pt x="2409777" y="4674280"/>
                </a:cubicBezTo>
                <a:cubicBezTo>
                  <a:pt x="2409777" y="4669041"/>
                  <a:pt x="2407892" y="4664755"/>
                  <a:pt x="2405577" y="4664755"/>
                </a:cubicBezTo>
                <a:cubicBezTo>
                  <a:pt x="2403262" y="4664755"/>
                  <a:pt x="2398729" y="4669041"/>
                  <a:pt x="2395490" y="4674280"/>
                </a:cubicBezTo>
                <a:close/>
                <a:moveTo>
                  <a:pt x="3243225" y="4674261"/>
                </a:moveTo>
                <a:cubicBezTo>
                  <a:pt x="3234776" y="4687939"/>
                  <a:pt x="3246101" y="4750480"/>
                  <a:pt x="3257026" y="4750480"/>
                </a:cubicBezTo>
                <a:cubicBezTo>
                  <a:pt x="3261532" y="4750480"/>
                  <a:pt x="3262894" y="4732258"/>
                  <a:pt x="3260046" y="4709999"/>
                </a:cubicBezTo>
                <a:cubicBezTo>
                  <a:pt x="3254092" y="4663316"/>
                  <a:pt x="3252321" y="4659554"/>
                  <a:pt x="3243225" y="4674261"/>
                </a:cubicBezTo>
                <a:close/>
                <a:moveTo>
                  <a:pt x="2533898" y="4695711"/>
                </a:moveTo>
                <a:lnTo>
                  <a:pt x="2525287" y="4717142"/>
                </a:lnTo>
                <a:lnTo>
                  <a:pt x="2524678" y="4699911"/>
                </a:lnTo>
                <a:cubicBezTo>
                  <a:pt x="2524354" y="4690434"/>
                  <a:pt x="2519725" y="4685376"/>
                  <a:pt x="2514400" y="4688662"/>
                </a:cubicBezTo>
                <a:cubicBezTo>
                  <a:pt x="2509076" y="4691958"/>
                  <a:pt x="2507590" y="4699302"/>
                  <a:pt x="2511104" y="4704988"/>
                </a:cubicBezTo>
                <a:cubicBezTo>
                  <a:pt x="2515095" y="4711437"/>
                  <a:pt x="2513019" y="4712561"/>
                  <a:pt x="2505589" y="4707970"/>
                </a:cubicBezTo>
                <a:cubicBezTo>
                  <a:pt x="2487521" y="4696797"/>
                  <a:pt x="2448354" y="4721333"/>
                  <a:pt x="2454802" y="4739774"/>
                </a:cubicBezTo>
                <a:lnTo>
                  <a:pt x="2460203" y="4755242"/>
                </a:lnTo>
                <a:lnTo>
                  <a:pt x="2447373" y="4743336"/>
                </a:lnTo>
                <a:cubicBezTo>
                  <a:pt x="2427989" y="4725353"/>
                  <a:pt x="2410149" y="4728982"/>
                  <a:pt x="2400548" y="4752861"/>
                </a:cubicBezTo>
                <a:cubicBezTo>
                  <a:pt x="2395814" y="4764643"/>
                  <a:pt x="2391661" y="4769073"/>
                  <a:pt x="2391328" y="4762681"/>
                </a:cubicBezTo>
                <a:cubicBezTo>
                  <a:pt x="2390518" y="4746974"/>
                  <a:pt x="2362152" y="4758700"/>
                  <a:pt x="2362152" y="4774750"/>
                </a:cubicBezTo>
                <a:cubicBezTo>
                  <a:pt x="2362152" y="4781741"/>
                  <a:pt x="2367163" y="4790551"/>
                  <a:pt x="2373297" y="4794342"/>
                </a:cubicBezTo>
                <a:cubicBezTo>
                  <a:pt x="2380688" y="4798914"/>
                  <a:pt x="2382479" y="4796123"/>
                  <a:pt x="2378612" y="4786046"/>
                </a:cubicBezTo>
                <a:lnTo>
                  <a:pt x="2372782" y="4770854"/>
                </a:lnTo>
                <a:lnTo>
                  <a:pt x="2398424" y="4772578"/>
                </a:lnTo>
                <a:lnTo>
                  <a:pt x="2424065" y="4774292"/>
                </a:lnTo>
                <a:lnTo>
                  <a:pt x="2421265" y="4757624"/>
                </a:lnTo>
                <a:cubicBezTo>
                  <a:pt x="2418274" y="4739821"/>
                  <a:pt x="2434495" y="4734144"/>
                  <a:pt x="2440124" y="4751023"/>
                </a:cubicBezTo>
                <a:cubicBezTo>
                  <a:pt x="2441972" y="4756566"/>
                  <a:pt x="2450630" y="4758347"/>
                  <a:pt x="2459365" y="4754995"/>
                </a:cubicBezTo>
                <a:cubicBezTo>
                  <a:pt x="2469385" y="4751156"/>
                  <a:pt x="2473052" y="4743041"/>
                  <a:pt x="2469309" y="4733020"/>
                </a:cubicBezTo>
                <a:lnTo>
                  <a:pt x="2463365" y="4717142"/>
                </a:lnTo>
                <a:lnTo>
                  <a:pt x="2481215" y="4731430"/>
                </a:lnTo>
                <a:lnTo>
                  <a:pt x="2499065" y="4745717"/>
                </a:lnTo>
                <a:lnTo>
                  <a:pt x="2492740" y="4728829"/>
                </a:lnTo>
                <a:lnTo>
                  <a:pt x="2486406" y="4711941"/>
                </a:lnTo>
                <a:lnTo>
                  <a:pt x="2503018" y="4720828"/>
                </a:lnTo>
                <a:cubicBezTo>
                  <a:pt x="2522735" y="4731382"/>
                  <a:pt x="2571950" y="4710017"/>
                  <a:pt x="2553786" y="4698788"/>
                </a:cubicBezTo>
                <a:cubicBezTo>
                  <a:pt x="2547757" y="4695063"/>
                  <a:pt x="2545280" y="4688024"/>
                  <a:pt x="2548300" y="4683148"/>
                </a:cubicBezTo>
                <a:cubicBezTo>
                  <a:pt x="2551310" y="4678271"/>
                  <a:pt x="2551243" y="4674280"/>
                  <a:pt x="2548147" y="4674280"/>
                </a:cubicBezTo>
                <a:cubicBezTo>
                  <a:pt x="2545051" y="4674280"/>
                  <a:pt x="2538641" y="4683929"/>
                  <a:pt x="2533898" y="4695711"/>
                </a:cubicBezTo>
                <a:close/>
                <a:moveTo>
                  <a:pt x="2783634" y="4684100"/>
                </a:moveTo>
                <a:cubicBezTo>
                  <a:pt x="2760164" y="4693539"/>
                  <a:pt x="2755973" y="4707408"/>
                  <a:pt x="2773347" y="4718142"/>
                </a:cubicBezTo>
                <a:cubicBezTo>
                  <a:pt x="2780843" y="4722772"/>
                  <a:pt x="2782500" y="4719838"/>
                  <a:pt x="2778405" y="4709179"/>
                </a:cubicBezTo>
                <a:cubicBezTo>
                  <a:pt x="2775061" y="4700464"/>
                  <a:pt x="2776480" y="4693330"/>
                  <a:pt x="2781548" y="4693330"/>
                </a:cubicBezTo>
                <a:cubicBezTo>
                  <a:pt x="2786625" y="4693330"/>
                  <a:pt x="2790777" y="4697616"/>
                  <a:pt x="2790777" y="4702855"/>
                </a:cubicBezTo>
                <a:cubicBezTo>
                  <a:pt x="2790777" y="4708093"/>
                  <a:pt x="2794930" y="4712380"/>
                  <a:pt x="2800007" y="4712380"/>
                </a:cubicBezTo>
                <a:cubicBezTo>
                  <a:pt x="2805075" y="4712380"/>
                  <a:pt x="2806875" y="4704874"/>
                  <a:pt x="2803989" y="4695711"/>
                </a:cubicBezTo>
                <a:lnTo>
                  <a:pt x="2798750" y="4679042"/>
                </a:lnTo>
                <a:lnTo>
                  <a:pt x="2813809" y="4697530"/>
                </a:lnTo>
                <a:cubicBezTo>
                  <a:pt x="2829687" y="4717018"/>
                  <a:pt x="2832697" y="4714361"/>
                  <a:pt x="2823096" y="4689348"/>
                </a:cubicBezTo>
                <a:cubicBezTo>
                  <a:pt x="2816590" y="4672384"/>
                  <a:pt x="2813723" y="4672003"/>
                  <a:pt x="2783634" y="4684100"/>
                </a:cubicBezTo>
                <a:close/>
                <a:moveTo>
                  <a:pt x="3277372" y="4703417"/>
                </a:moveTo>
                <a:cubicBezTo>
                  <a:pt x="3276924" y="4722057"/>
                  <a:pt x="3283049" y="4745632"/>
                  <a:pt x="3290983" y="4755804"/>
                </a:cubicBezTo>
                <a:lnTo>
                  <a:pt x="3305423" y="4774292"/>
                </a:lnTo>
                <a:lnTo>
                  <a:pt x="3298965" y="4745717"/>
                </a:lnTo>
                <a:cubicBezTo>
                  <a:pt x="3295412" y="4730001"/>
                  <a:pt x="3289287" y="4706427"/>
                  <a:pt x="3285354" y="4693330"/>
                </a:cubicBezTo>
                <a:lnTo>
                  <a:pt x="3278191" y="4669517"/>
                </a:lnTo>
                <a:lnTo>
                  <a:pt x="3277372" y="4703417"/>
                </a:lnTo>
                <a:close/>
                <a:moveTo>
                  <a:pt x="4552922" y="4677432"/>
                </a:moveTo>
                <a:cubicBezTo>
                  <a:pt x="4556856" y="4681328"/>
                  <a:pt x="4675937" y="4728553"/>
                  <a:pt x="4748165" y="4754861"/>
                </a:cubicBezTo>
                <a:lnTo>
                  <a:pt x="4767215" y="4761805"/>
                </a:lnTo>
                <a:lnTo>
                  <a:pt x="4752928" y="4751480"/>
                </a:lnTo>
                <a:cubicBezTo>
                  <a:pt x="4721571" y="4728839"/>
                  <a:pt x="4535139" y="4659811"/>
                  <a:pt x="4552922" y="4677432"/>
                </a:cubicBezTo>
                <a:close/>
                <a:moveTo>
                  <a:pt x="2200227" y="4703417"/>
                </a:moveTo>
                <a:cubicBezTo>
                  <a:pt x="2200227" y="4708960"/>
                  <a:pt x="2204514" y="4710856"/>
                  <a:pt x="2209752" y="4707617"/>
                </a:cubicBezTo>
                <a:cubicBezTo>
                  <a:pt x="2214991" y="4704379"/>
                  <a:pt x="2219277" y="4699845"/>
                  <a:pt x="2219277" y="4697530"/>
                </a:cubicBezTo>
                <a:cubicBezTo>
                  <a:pt x="2219277" y="4695216"/>
                  <a:pt x="2214991" y="4693330"/>
                  <a:pt x="2209752" y="4693330"/>
                </a:cubicBezTo>
                <a:cubicBezTo>
                  <a:pt x="2204514" y="4693330"/>
                  <a:pt x="2200227" y="4697873"/>
                  <a:pt x="2200227" y="4703417"/>
                </a:cubicBezTo>
                <a:close/>
                <a:moveTo>
                  <a:pt x="2700290" y="4711199"/>
                </a:moveTo>
                <a:cubicBezTo>
                  <a:pt x="2674096" y="4719114"/>
                  <a:pt x="2651255" y="4726515"/>
                  <a:pt x="2649541" y="4727667"/>
                </a:cubicBezTo>
                <a:cubicBezTo>
                  <a:pt x="2647817" y="4728810"/>
                  <a:pt x="2653008" y="4741907"/>
                  <a:pt x="2661066" y="4756785"/>
                </a:cubicBezTo>
                <a:cubicBezTo>
                  <a:pt x="2669391" y="4772139"/>
                  <a:pt x="2675877" y="4777445"/>
                  <a:pt x="2676096" y="4769053"/>
                </a:cubicBezTo>
                <a:cubicBezTo>
                  <a:pt x="2676306" y="4760929"/>
                  <a:pt x="2671334" y="4749146"/>
                  <a:pt x="2665048" y="4742860"/>
                </a:cubicBezTo>
                <a:cubicBezTo>
                  <a:pt x="2658694" y="4736506"/>
                  <a:pt x="2657847" y="4731430"/>
                  <a:pt x="2663143" y="4731430"/>
                </a:cubicBezTo>
                <a:cubicBezTo>
                  <a:pt x="2668381" y="4731430"/>
                  <a:pt x="2676811" y="4735573"/>
                  <a:pt x="2681878" y="4740640"/>
                </a:cubicBezTo>
                <a:cubicBezTo>
                  <a:pt x="2695394" y="4754156"/>
                  <a:pt x="2733599" y="4741288"/>
                  <a:pt x="2733770" y="4723172"/>
                </a:cubicBezTo>
                <a:lnTo>
                  <a:pt x="2733923" y="4707617"/>
                </a:lnTo>
                <a:lnTo>
                  <a:pt x="2742781" y="4721629"/>
                </a:lnTo>
                <a:cubicBezTo>
                  <a:pt x="2753830" y="4739097"/>
                  <a:pt x="2761898" y="4731896"/>
                  <a:pt x="2753858" y="4711741"/>
                </a:cubicBezTo>
                <a:lnTo>
                  <a:pt x="2747915" y="4696816"/>
                </a:lnTo>
                <a:lnTo>
                  <a:pt x="2700290" y="4711199"/>
                </a:lnTo>
                <a:close/>
                <a:moveTo>
                  <a:pt x="3316081" y="4717142"/>
                </a:moveTo>
                <a:cubicBezTo>
                  <a:pt x="3315767" y="4732858"/>
                  <a:pt x="3321396" y="4758576"/>
                  <a:pt x="3328597" y="4774292"/>
                </a:cubicBezTo>
                <a:lnTo>
                  <a:pt x="3341685" y="4802867"/>
                </a:lnTo>
                <a:lnTo>
                  <a:pt x="3341723" y="4783817"/>
                </a:lnTo>
                <a:cubicBezTo>
                  <a:pt x="3341741" y="4773340"/>
                  <a:pt x="3336112" y="4747622"/>
                  <a:pt x="3329207" y="4726667"/>
                </a:cubicBezTo>
                <a:lnTo>
                  <a:pt x="3316653" y="4688567"/>
                </a:lnTo>
                <a:lnTo>
                  <a:pt x="3316081" y="4717142"/>
                </a:lnTo>
                <a:close/>
                <a:moveTo>
                  <a:pt x="3353505" y="4728601"/>
                </a:moveTo>
                <a:cubicBezTo>
                  <a:pt x="3352714" y="4760814"/>
                  <a:pt x="3369755" y="4807630"/>
                  <a:pt x="3382280" y="4807630"/>
                </a:cubicBezTo>
                <a:cubicBezTo>
                  <a:pt x="3388614" y="4807630"/>
                  <a:pt x="3382690" y="4783360"/>
                  <a:pt x="3359020" y="4712380"/>
                </a:cubicBezTo>
                <a:cubicBezTo>
                  <a:pt x="3356400" y="4704522"/>
                  <a:pt x="3353915" y="4711818"/>
                  <a:pt x="3353505" y="4728601"/>
                </a:cubicBezTo>
                <a:close/>
                <a:moveTo>
                  <a:pt x="3391719" y="4734116"/>
                </a:moveTo>
                <a:cubicBezTo>
                  <a:pt x="3390834" y="4761148"/>
                  <a:pt x="3416217" y="4833061"/>
                  <a:pt x="3423923" y="4825356"/>
                </a:cubicBezTo>
                <a:cubicBezTo>
                  <a:pt x="3426257" y="4823022"/>
                  <a:pt x="3420170" y="4795571"/>
                  <a:pt x="3410379" y="4764367"/>
                </a:cubicBezTo>
                <a:lnTo>
                  <a:pt x="3392586" y="4707617"/>
                </a:lnTo>
                <a:lnTo>
                  <a:pt x="3391719" y="4734116"/>
                </a:lnTo>
                <a:close/>
                <a:moveTo>
                  <a:pt x="5122621" y="4718885"/>
                </a:moveTo>
                <a:cubicBezTo>
                  <a:pt x="5129489" y="4721638"/>
                  <a:pt x="5137709" y="4721295"/>
                  <a:pt x="5140871" y="4718133"/>
                </a:cubicBezTo>
                <a:cubicBezTo>
                  <a:pt x="5144034" y="4714971"/>
                  <a:pt x="5138414" y="4712722"/>
                  <a:pt x="5128374" y="4713132"/>
                </a:cubicBezTo>
                <a:cubicBezTo>
                  <a:pt x="5117278" y="4713589"/>
                  <a:pt x="5115021" y="4715847"/>
                  <a:pt x="5122621" y="4718885"/>
                </a:cubicBezTo>
                <a:close/>
                <a:moveTo>
                  <a:pt x="3095873" y="4731430"/>
                </a:moveTo>
                <a:cubicBezTo>
                  <a:pt x="3095873" y="4739288"/>
                  <a:pt x="3100026" y="4752147"/>
                  <a:pt x="3105102" y="4760005"/>
                </a:cubicBezTo>
                <a:lnTo>
                  <a:pt x="3114332" y="4774292"/>
                </a:lnTo>
                <a:lnTo>
                  <a:pt x="3114332" y="4760005"/>
                </a:lnTo>
                <a:cubicBezTo>
                  <a:pt x="3114332" y="4752147"/>
                  <a:pt x="3110179" y="4739288"/>
                  <a:pt x="3105102" y="4731430"/>
                </a:cubicBezTo>
                <a:lnTo>
                  <a:pt x="3095873" y="4717142"/>
                </a:lnTo>
                <a:lnTo>
                  <a:pt x="3095873" y="4731430"/>
                </a:lnTo>
                <a:close/>
                <a:moveTo>
                  <a:pt x="3432800" y="4761195"/>
                </a:moveTo>
                <a:cubicBezTo>
                  <a:pt x="3439402" y="4802467"/>
                  <a:pt x="3455889" y="4841024"/>
                  <a:pt x="3463624" y="4833281"/>
                </a:cubicBezTo>
                <a:cubicBezTo>
                  <a:pt x="3469291" y="4827613"/>
                  <a:pt x="3439106" y="4721905"/>
                  <a:pt x="3431819" y="4721905"/>
                </a:cubicBezTo>
                <a:cubicBezTo>
                  <a:pt x="3428905" y="4721905"/>
                  <a:pt x="3429343" y="4739583"/>
                  <a:pt x="3432800" y="4761195"/>
                </a:cubicBezTo>
                <a:close/>
                <a:moveTo>
                  <a:pt x="2605040" y="4740955"/>
                </a:moveTo>
                <a:cubicBezTo>
                  <a:pt x="2608278" y="4746193"/>
                  <a:pt x="2606526" y="4750480"/>
                  <a:pt x="2601135" y="4750480"/>
                </a:cubicBezTo>
                <a:cubicBezTo>
                  <a:pt x="2595753" y="4750480"/>
                  <a:pt x="2593991" y="4757985"/>
                  <a:pt x="2597220" y="4767149"/>
                </a:cubicBezTo>
                <a:lnTo>
                  <a:pt x="2603078" y="4783817"/>
                </a:lnTo>
                <a:lnTo>
                  <a:pt x="2590248" y="4771911"/>
                </a:lnTo>
                <a:cubicBezTo>
                  <a:pt x="2572388" y="4755337"/>
                  <a:pt x="2562206" y="4757052"/>
                  <a:pt x="2562035" y="4776674"/>
                </a:cubicBezTo>
                <a:lnTo>
                  <a:pt x="2561882" y="4793342"/>
                </a:lnTo>
                <a:lnTo>
                  <a:pt x="2553472" y="4780045"/>
                </a:lnTo>
                <a:cubicBezTo>
                  <a:pt x="2543213" y="4763862"/>
                  <a:pt x="2514552" y="4773016"/>
                  <a:pt x="2514552" y="4792485"/>
                </a:cubicBezTo>
                <a:cubicBezTo>
                  <a:pt x="2514552" y="4800191"/>
                  <a:pt x="2519515" y="4809573"/>
                  <a:pt x="2525583" y="4813316"/>
                </a:cubicBezTo>
                <a:cubicBezTo>
                  <a:pt x="2533136" y="4817993"/>
                  <a:pt x="2534917" y="4813669"/>
                  <a:pt x="2531231" y="4799591"/>
                </a:cubicBezTo>
                <a:cubicBezTo>
                  <a:pt x="2528278" y="4788294"/>
                  <a:pt x="2529745" y="4779055"/>
                  <a:pt x="2534498" y="4779055"/>
                </a:cubicBezTo>
                <a:cubicBezTo>
                  <a:pt x="2539241" y="4779055"/>
                  <a:pt x="2543127" y="4785084"/>
                  <a:pt x="2543127" y="4792447"/>
                </a:cubicBezTo>
                <a:lnTo>
                  <a:pt x="2543127" y="4805848"/>
                </a:lnTo>
                <a:lnTo>
                  <a:pt x="2576465" y="4795619"/>
                </a:lnTo>
                <a:cubicBezTo>
                  <a:pt x="2596068" y="4789599"/>
                  <a:pt x="2609860" y="4779179"/>
                  <a:pt x="2609945" y="4770311"/>
                </a:cubicBezTo>
                <a:lnTo>
                  <a:pt x="2610098" y="4755242"/>
                </a:lnTo>
                <a:lnTo>
                  <a:pt x="2620375" y="4769530"/>
                </a:lnTo>
                <a:lnTo>
                  <a:pt x="2630653" y="4783817"/>
                </a:lnTo>
                <a:lnTo>
                  <a:pt x="2624985" y="4766367"/>
                </a:lnTo>
                <a:cubicBezTo>
                  <a:pt x="2621871" y="4756776"/>
                  <a:pt x="2619327" y="4744984"/>
                  <a:pt x="2619327" y="4740174"/>
                </a:cubicBezTo>
                <a:cubicBezTo>
                  <a:pt x="2619327" y="4735364"/>
                  <a:pt x="2614784" y="4731430"/>
                  <a:pt x="2609241" y="4731430"/>
                </a:cubicBezTo>
                <a:cubicBezTo>
                  <a:pt x="2603697" y="4731430"/>
                  <a:pt x="2601801" y="4735716"/>
                  <a:pt x="2605040" y="4740955"/>
                </a:cubicBezTo>
                <a:close/>
                <a:moveTo>
                  <a:pt x="3471643" y="4769530"/>
                </a:moveTo>
                <a:cubicBezTo>
                  <a:pt x="3478025" y="4809935"/>
                  <a:pt x="3502057" y="4861522"/>
                  <a:pt x="3510553" y="4853026"/>
                </a:cubicBezTo>
                <a:cubicBezTo>
                  <a:pt x="3514744" y="4848835"/>
                  <a:pt x="3478073" y="4739297"/>
                  <a:pt x="3469853" y="4731430"/>
                </a:cubicBezTo>
                <a:cubicBezTo>
                  <a:pt x="3467119" y="4728810"/>
                  <a:pt x="3467919" y="4745955"/>
                  <a:pt x="3471643" y="4769530"/>
                </a:cubicBezTo>
                <a:close/>
                <a:moveTo>
                  <a:pt x="4624340" y="4750918"/>
                </a:moveTo>
                <a:cubicBezTo>
                  <a:pt x="4650534" y="4761148"/>
                  <a:pt x="4676175" y="4768110"/>
                  <a:pt x="4681309" y="4766406"/>
                </a:cubicBezTo>
                <a:cubicBezTo>
                  <a:pt x="4691330" y="4763072"/>
                  <a:pt x="4604004" y="4731134"/>
                  <a:pt x="4586926" y="4731877"/>
                </a:cubicBezTo>
                <a:cubicBezTo>
                  <a:pt x="4581306" y="4732125"/>
                  <a:pt x="4598146" y="4740688"/>
                  <a:pt x="4624340" y="4750918"/>
                </a:cubicBezTo>
                <a:close/>
                <a:moveTo>
                  <a:pt x="2876502" y="4756633"/>
                </a:moveTo>
                <a:cubicBezTo>
                  <a:pt x="2862882" y="4763853"/>
                  <a:pt x="2858805" y="4769368"/>
                  <a:pt x="2866977" y="4769539"/>
                </a:cubicBezTo>
                <a:lnTo>
                  <a:pt x="2881265" y="4769825"/>
                </a:lnTo>
                <a:lnTo>
                  <a:pt x="2867254" y="4778683"/>
                </a:lnTo>
                <a:cubicBezTo>
                  <a:pt x="2859548" y="4783560"/>
                  <a:pt x="2856233" y="4790532"/>
                  <a:pt x="2859881" y="4794180"/>
                </a:cubicBezTo>
                <a:cubicBezTo>
                  <a:pt x="2863529" y="4797829"/>
                  <a:pt x="2873054" y="4795400"/>
                  <a:pt x="2881036" y="4788770"/>
                </a:cubicBezTo>
                <a:cubicBezTo>
                  <a:pt x="2890961" y="4780531"/>
                  <a:pt x="2895552" y="4780102"/>
                  <a:pt x="2895552" y="4787418"/>
                </a:cubicBezTo>
                <a:cubicBezTo>
                  <a:pt x="2895552" y="4793295"/>
                  <a:pt x="2899839" y="4798105"/>
                  <a:pt x="2905077" y="4798105"/>
                </a:cubicBezTo>
                <a:cubicBezTo>
                  <a:pt x="2916060" y="4798105"/>
                  <a:pt x="2918174" y="4753499"/>
                  <a:pt x="2907459" y="4747813"/>
                </a:cubicBezTo>
                <a:cubicBezTo>
                  <a:pt x="2903525" y="4745727"/>
                  <a:pt x="2889599" y="4749699"/>
                  <a:pt x="2876502" y="4756633"/>
                </a:cubicBezTo>
                <a:close/>
                <a:moveTo>
                  <a:pt x="3124152" y="4750480"/>
                </a:moveTo>
                <a:cubicBezTo>
                  <a:pt x="3124152" y="4755718"/>
                  <a:pt x="3128696" y="4760005"/>
                  <a:pt x="3134239" y="4760005"/>
                </a:cubicBezTo>
                <a:cubicBezTo>
                  <a:pt x="3139783" y="4760005"/>
                  <a:pt x="3141678" y="4755718"/>
                  <a:pt x="3138440" y="4750480"/>
                </a:cubicBezTo>
                <a:cubicBezTo>
                  <a:pt x="3135201" y="4745241"/>
                  <a:pt x="3130667" y="4740955"/>
                  <a:pt x="3128353" y="4740955"/>
                </a:cubicBezTo>
                <a:cubicBezTo>
                  <a:pt x="3126038" y="4740955"/>
                  <a:pt x="3124152" y="4745241"/>
                  <a:pt x="3124152" y="4750480"/>
                </a:cubicBezTo>
                <a:close/>
                <a:moveTo>
                  <a:pt x="2839155" y="4756471"/>
                </a:moveTo>
                <a:cubicBezTo>
                  <a:pt x="2838355" y="4767891"/>
                  <a:pt x="2800969" y="4785979"/>
                  <a:pt x="2763298" y="4793171"/>
                </a:cubicBezTo>
                <a:cubicBezTo>
                  <a:pt x="2731599" y="4799219"/>
                  <a:pt x="2727655" y="4805734"/>
                  <a:pt x="2745124" y="4823203"/>
                </a:cubicBezTo>
                <a:lnTo>
                  <a:pt x="2760240" y="4838329"/>
                </a:lnTo>
                <a:lnTo>
                  <a:pt x="2766632" y="4818222"/>
                </a:lnTo>
                <a:cubicBezTo>
                  <a:pt x="2770137" y="4807153"/>
                  <a:pt x="2777261" y="4798105"/>
                  <a:pt x="2782453" y="4798105"/>
                </a:cubicBezTo>
                <a:cubicBezTo>
                  <a:pt x="2787653" y="4798105"/>
                  <a:pt x="2789253" y="4802391"/>
                  <a:pt x="2786015" y="4807630"/>
                </a:cubicBezTo>
                <a:cubicBezTo>
                  <a:pt x="2782776" y="4812868"/>
                  <a:pt x="2786815" y="4817155"/>
                  <a:pt x="2794978" y="4817155"/>
                </a:cubicBezTo>
                <a:cubicBezTo>
                  <a:pt x="2803141" y="4817155"/>
                  <a:pt x="2809894" y="4809649"/>
                  <a:pt x="2809970" y="4800486"/>
                </a:cubicBezTo>
                <a:lnTo>
                  <a:pt x="2810123" y="4783817"/>
                </a:lnTo>
                <a:lnTo>
                  <a:pt x="2819105" y="4798029"/>
                </a:lnTo>
                <a:lnTo>
                  <a:pt x="2828087" y="4812230"/>
                </a:lnTo>
                <a:lnTo>
                  <a:pt x="2840384" y="4799010"/>
                </a:lnTo>
                <a:lnTo>
                  <a:pt x="2852690" y="4785789"/>
                </a:lnTo>
                <a:lnTo>
                  <a:pt x="2840784" y="4792504"/>
                </a:lnTo>
                <a:cubicBezTo>
                  <a:pt x="2834240" y="4796200"/>
                  <a:pt x="2828877" y="4795047"/>
                  <a:pt x="2828877" y="4789932"/>
                </a:cubicBezTo>
                <a:cubicBezTo>
                  <a:pt x="2828877" y="4784827"/>
                  <a:pt x="2833802" y="4778998"/>
                  <a:pt x="2839831" y="4776988"/>
                </a:cubicBezTo>
                <a:cubicBezTo>
                  <a:pt x="2845861" y="4774978"/>
                  <a:pt x="2848337" y="4767120"/>
                  <a:pt x="2845346" y="4759528"/>
                </a:cubicBezTo>
                <a:cubicBezTo>
                  <a:pt x="2842355" y="4751937"/>
                  <a:pt x="2839565" y="4750556"/>
                  <a:pt x="2839155" y="4756471"/>
                </a:cubicBezTo>
                <a:close/>
                <a:moveTo>
                  <a:pt x="2890790" y="4760005"/>
                </a:moveTo>
                <a:cubicBezTo>
                  <a:pt x="2887551" y="4765243"/>
                  <a:pt x="2889447" y="4769530"/>
                  <a:pt x="2894991" y="4769530"/>
                </a:cubicBezTo>
                <a:cubicBezTo>
                  <a:pt x="2900534" y="4769530"/>
                  <a:pt x="2905077" y="4765243"/>
                  <a:pt x="2905077" y="4760005"/>
                </a:cubicBezTo>
                <a:cubicBezTo>
                  <a:pt x="2905077" y="4754766"/>
                  <a:pt x="2903192" y="4750480"/>
                  <a:pt x="2900877" y="4750480"/>
                </a:cubicBezTo>
                <a:cubicBezTo>
                  <a:pt x="2898562" y="4750480"/>
                  <a:pt x="2894028" y="4754766"/>
                  <a:pt x="2890790" y="4760005"/>
                </a:cubicBezTo>
                <a:close/>
                <a:moveTo>
                  <a:pt x="3515020" y="4772216"/>
                </a:moveTo>
                <a:cubicBezTo>
                  <a:pt x="3514639" y="4801705"/>
                  <a:pt x="3543224" y="4875105"/>
                  <a:pt x="3549139" y="4859827"/>
                </a:cubicBezTo>
                <a:cubicBezTo>
                  <a:pt x="3551206" y="4854483"/>
                  <a:pt x="3544453" y="4826623"/>
                  <a:pt x="3534137" y="4797914"/>
                </a:cubicBezTo>
                <a:lnTo>
                  <a:pt x="3515363" y="4745717"/>
                </a:lnTo>
                <a:lnTo>
                  <a:pt x="3515020" y="4772216"/>
                </a:lnTo>
                <a:close/>
                <a:moveTo>
                  <a:pt x="3547167" y="4769530"/>
                </a:moveTo>
                <a:cubicBezTo>
                  <a:pt x="3564369" y="4834766"/>
                  <a:pt x="3575619" y="4864780"/>
                  <a:pt x="3582876" y="4864780"/>
                </a:cubicBezTo>
                <a:cubicBezTo>
                  <a:pt x="3593249" y="4864780"/>
                  <a:pt x="3593659" y="4867180"/>
                  <a:pt x="3573390" y="4809620"/>
                </a:cubicBezTo>
                <a:cubicBezTo>
                  <a:pt x="3554940" y="4757233"/>
                  <a:pt x="3536480" y="4729010"/>
                  <a:pt x="3547167" y="4769530"/>
                </a:cubicBezTo>
                <a:close/>
                <a:moveTo>
                  <a:pt x="4791028" y="4774292"/>
                </a:moveTo>
                <a:cubicBezTo>
                  <a:pt x="4804124" y="4781779"/>
                  <a:pt x="4819126" y="4787903"/>
                  <a:pt x="4824365" y="4787903"/>
                </a:cubicBezTo>
                <a:cubicBezTo>
                  <a:pt x="4829604" y="4787903"/>
                  <a:pt x="4823174" y="4781779"/>
                  <a:pt x="4810078" y="4774292"/>
                </a:cubicBezTo>
                <a:cubicBezTo>
                  <a:pt x="4796981" y="4766806"/>
                  <a:pt x="4781979" y="4760681"/>
                  <a:pt x="4776740" y="4760681"/>
                </a:cubicBezTo>
                <a:cubicBezTo>
                  <a:pt x="4771501" y="4760681"/>
                  <a:pt x="4777931" y="4766806"/>
                  <a:pt x="4791028" y="4774292"/>
                </a:cubicBezTo>
                <a:close/>
                <a:moveTo>
                  <a:pt x="5141671" y="4766510"/>
                </a:moveTo>
                <a:cubicBezTo>
                  <a:pt x="5148539" y="4769263"/>
                  <a:pt x="5156759" y="4768920"/>
                  <a:pt x="5159921" y="4765758"/>
                </a:cubicBezTo>
                <a:cubicBezTo>
                  <a:pt x="5163084" y="4762596"/>
                  <a:pt x="5157464" y="4760347"/>
                  <a:pt x="5147424" y="4760757"/>
                </a:cubicBezTo>
                <a:cubicBezTo>
                  <a:pt x="5136328" y="4761214"/>
                  <a:pt x="5134071" y="4763472"/>
                  <a:pt x="5141671" y="4766510"/>
                </a:cubicBezTo>
                <a:close/>
                <a:moveTo>
                  <a:pt x="5276803" y="4806544"/>
                </a:moveTo>
                <a:cubicBezTo>
                  <a:pt x="5409724" y="4850102"/>
                  <a:pt x="5487382" y="4888392"/>
                  <a:pt x="5581603" y="4956810"/>
                </a:cubicBezTo>
                <a:lnTo>
                  <a:pt x="5653040" y="5008683"/>
                </a:lnTo>
                <a:lnTo>
                  <a:pt x="5601291" y="4960611"/>
                </a:lnTo>
                <a:cubicBezTo>
                  <a:pt x="5535035" y="4899051"/>
                  <a:pt x="5413038" y="4836186"/>
                  <a:pt x="5287471" y="4798895"/>
                </a:cubicBezTo>
                <a:cubicBezTo>
                  <a:pt x="5150739" y="4758281"/>
                  <a:pt x="5144091" y="4763053"/>
                  <a:pt x="5276803" y="4806544"/>
                </a:cubicBezTo>
                <a:close/>
                <a:moveTo>
                  <a:pt x="2479929" y="4800486"/>
                </a:moveTo>
                <a:cubicBezTo>
                  <a:pt x="2481806" y="4814897"/>
                  <a:pt x="2479643" y="4826680"/>
                  <a:pt x="2475128" y="4826680"/>
                </a:cubicBezTo>
                <a:cubicBezTo>
                  <a:pt x="2470623" y="4826680"/>
                  <a:pt x="2466927" y="4822393"/>
                  <a:pt x="2466927" y="4817155"/>
                </a:cubicBezTo>
                <a:cubicBezTo>
                  <a:pt x="2466927" y="4811916"/>
                  <a:pt x="2462384" y="4807630"/>
                  <a:pt x="2456841" y="4807630"/>
                </a:cubicBezTo>
                <a:cubicBezTo>
                  <a:pt x="2451297" y="4807630"/>
                  <a:pt x="2449849" y="4812640"/>
                  <a:pt x="2453640" y="4818774"/>
                </a:cubicBezTo>
                <a:cubicBezTo>
                  <a:pt x="2458269" y="4826270"/>
                  <a:pt x="2455336" y="4827927"/>
                  <a:pt x="2444677" y="4823832"/>
                </a:cubicBezTo>
                <a:cubicBezTo>
                  <a:pt x="2435962" y="4820489"/>
                  <a:pt x="2428827" y="4822155"/>
                  <a:pt x="2428827" y="4827537"/>
                </a:cubicBezTo>
                <a:cubicBezTo>
                  <a:pt x="2428827" y="4832928"/>
                  <a:pt x="2424589" y="4834709"/>
                  <a:pt x="2419407" y="4831509"/>
                </a:cubicBezTo>
                <a:cubicBezTo>
                  <a:pt x="2413759" y="4828013"/>
                  <a:pt x="2412568" y="4832547"/>
                  <a:pt x="2416435" y="4842853"/>
                </a:cubicBezTo>
                <a:lnTo>
                  <a:pt x="2422865" y="4860017"/>
                </a:lnTo>
                <a:lnTo>
                  <a:pt x="2405272" y="4845730"/>
                </a:lnTo>
                <a:lnTo>
                  <a:pt x="2387670" y="4831442"/>
                </a:lnTo>
                <a:lnTo>
                  <a:pt x="2401072" y="4852969"/>
                </a:lnTo>
                <a:cubicBezTo>
                  <a:pt x="2408444" y="4864808"/>
                  <a:pt x="2415921" y="4870161"/>
                  <a:pt x="2417683" y="4864875"/>
                </a:cubicBezTo>
                <a:cubicBezTo>
                  <a:pt x="2419445" y="4859579"/>
                  <a:pt x="2428037" y="4855188"/>
                  <a:pt x="2436762" y="4855112"/>
                </a:cubicBezTo>
                <a:lnTo>
                  <a:pt x="2452640" y="4854959"/>
                </a:lnTo>
                <a:lnTo>
                  <a:pt x="2438734" y="4846168"/>
                </a:lnTo>
                <a:lnTo>
                  <a:pt x="2424818" y="4837367"/>
                </a:lnTo>
                <a:lnTo>
                  <a:pt x="2455536" y="4838233"/>
                </a:lnTo>
                <a:cubicBezTo>
                  <a:pt x="2494503" y="4839348"/>
                  <a:pt x="2496855" y="4836557"/>
                  <a:pt x="2485701" y="4802391"/>
                </a:cubicBezTo>
                <a:lnTo>
                  <a:pt x="2476529" y="4774292"/>
                </a:lnTo>
                <a:lnTo>
                  <a:pt x="2479929" y="4800486"/>
                </a:lnTo>
                <a:close/>
                <a:moveTo>
                  <a:pt x="3050334" y="4785779"/>
                </a:moveTo>
                <a:cubicBezTo>
                  <a:pt x="3028912" y="4789904"/>
                  <a:pt x="3021235" y="4811287"/>
                  <a:pt x="3037551" y="4821374"/>
                </a:cubicBezTo>
                <a:cubicBezTo>
                  <a:pt x="3042304" y="4824308"/>
                  <a:pt x="3056230" y="4822698"/>
                  <a:pt x="3068508" y="4817774"/>
                </a:cubicBezTo>
                <a:cubicBezTo>
                  <a:pt x="3081138" y="4812716"/>
                  <a:pt x="3084624" y="4808439"/>
                  <a:pt x="3076527" y="4807934"/>
                </a:cubicBezTo>
                <a:lnTo>
                  <a:pt x="3062240" y="4807020"/>
                </a:lnTo>
                <a:lnTo>
                  <a:pt x="3080728" y="4793037"/>
                </a:lnTo>
                <a:cubicBezTo>
                  <a:pt x="3099759" y="4778645"/>
                  <a:pt x="3094225" y="4777321"/>
                  <a:pt x="3050334" y="4785779"/>
                </a:cubicBezTo>
                <a:close/>
                <a:moveTo>
                  <a:pt x="3587791" y="4802867"/>
                </a:moveTo>
                <a:cubicBezTo>
                  <a:pt x="3590906" y="4818583"/>
                  <a:pt x="3597021" y="4837872"/>
                  <a:pt x="3601403" y="4845730"/>
                </a:cubicBezTo>
                <a:lnTo>
                  <a:pt x="3609346" y="4860017"/>
                </a:lnTo>
                <a:lnTo>
                  <a:pt x="3609204" y="4845730"/>
                </a:lnTo>
                <a:cubicBezTo>
                  <a:pt x="3609128" y="4837872"/>
                  <a:pt x="3603012" y="4818583"/>
                  <a:pt x="3595602" y="4802867"/>
                </a:cubicBezTo>
                <a:lnTo>
                  <a:pt x="3582134" y="4774292"/>
                </a:lnTo>
                <a:lnTo>
                  <a:pt x="3587791" y="4802867"/>
                </a:lnTo>
                <a:close/>
                <a:moveTo>
                  <a:pt x="3620453" y="4812392"/>
                </a:moveTo>
                <a:cubicBezTo>
                  <a:pt x="3620062" y="4833347"/>
                  <a:pt x="3623729" y="4856798"/>
                  <a:pt x="3628606" y="4864504"/>
                </a:cubicBezTo>
                <a:cubicBezTo>
                  <a:pt x="3644694" y="4889945"/>
                  <a:pt x="3647304" y="4869628"/>
                  <a:pt x="3634131" y="4821584"/>
                </a:cubicBezTo>
                <a:lnTo>
                  <a:pt x="3621158" y="4774292"/>
                </a:lnTo>
                <a:lnTo>
                  <a:pt x="3620453" y="4812392"/>
                </a:lnTo>
                <a:close/>
                <a:moveTo>
                  <a:pt x="3658400" y="4812954"/>
                </a:moveTo>
                <a:cubicBezTo>
                  <a:pt x="3657934" y="4834214"/>
                  <a:pt x="3663849" y="4859932"/>
                  <a:pt x="3671535" y="4870104"/>
                </a:cubicBezTo>
                <a:cubicBezTo>
                  <a:pt x="3689080" y="4893288"/>
                  <a:pt x="3689299" y="4882258"/>
                  <a:pt x="3672507" y="4821917"/>
                </a:cubicBezTo>
                <a:lnTo>
                  <a:pt x="3659258" y="4774292"/>
                </a:lnTo>
                <a:lnTo>
                  <a:pt x="3658400" y="4812954"/>
                </a:lnTo>
                <a:close/>
                <a:moveTo>
                  <a:pt x="4619578" y="4793342"/>
                </a:moveTo>
                <a:cubicBezTo>
                  <a:pt x="4663650" y="4810316"/>
                  <a:pt x="4677842" y="4810316"/>
                  <a:pt x="4648153" y="4793342"/>
                </a:cubicBezTo>
                <a:cubicBezTo>
                  <a:pt x="4635056" y="4785856"/>
                  <a:pt x="4615768" y="4779902"/>
                  <a:pt x="4605290" y="4780122"/>
                </a:cubicBezTo>
                <a:cubicBezTo>
                  <a:pt x="4592812" y="4780369"/>
                  <a:pt x="4597746" y="4784932"/>
                  <a:pt x="4619578" y="4793342"/>
                </a:cubicBezTo>
                <a:close/>
                <a:moveTo>
                  <a:pt x="4714828" y="4782798"/>
                </a:moveTo>
                <a:cubicBezTo>
                  <a:pt x="4714828" y="4784855"/>
                  <a:pt x="4721476" y="4789094"/>
                  <a:pt x="4729610" y="4792218"/>
                </a:cubicBezTo>
                <a:cubicBezTo>
                  <a:pt x="4738088" y="4795466"/>
                  <a:pt x="4741907" y="4793866"/>
                  <a:pt x="4738574" y="4788475"/>
                </a:cubicBezTo>
                <a:cubicBezTo>
                  <a:pt x="4732982" y="4779417"/>
                  <a:pt x="4714828" y="4775083"/>
                  <a:pt x="4714828" y="4782798"/>
                </a:cubicBezTo>
                <a:close/>
                <a:moveTo>
                  <a:pt x="2495645" y="4799924"/>
                </a:moveTo>
                <a:cubicBezTo>
                  <a:pt x="2495569" y="4808782"/>
                  <a:pt x="2499789" y="4818679"/>
                  <a:pt x="2505027" y="4821917"/>
                </a:cubicBezTo>
                <a:cubicBezTo>
                  <a:pt x="2517086" y="4829366"/>
                  <a:pt x="2517086" y="4816755"/>
                  <a:pt x="2505027" y="4798105"/>
                </a:cubicBezTo>
                <a:lnTo>
                  <a:pt x="2495798" y="4783817"/>
                </a:lnTo>
                <a:lnTo>
                  <a:pt x="2495645" y="4799924"/>
                </a:lnTo>
                <a:close/>
                <a:moveTo>
                  <a:pt x="3191275" y="4793342"/>
                </a:moveTo>
                <a:cubicBezTo>
                  <a:pt x="3191047" y="4807496"/>
                  <a:pt x="3208049" y="4831690"/>
                  <a:pt x="3214021" y="4825708"/>
                </a:cubicBezTo>
                <a:cubicBezTo>
                  <a:pt x="3216878" y="4822860"/>
                  <a:pt x="3212954" y="4812268"/>
                  <a:pt x="3205315" y="4802172"/>
                </a:cubicBezTo>
                <a:cubicBezTo>
                  <a:pt x="3197685" y="4792075"/>
                  <a:pt x="3191361" y="4788103"/>
                  <a:pt x="3191275" y="4793342"/>
                </a:cubicBezTo>
                <a:close/>
                <a:moveTo>
                  <a:pt x="3699386" y="4829528"/>
                </a:moveTo>
                <a:cubicBezTo>
                  <a:pt x="3702787" y="4873209"/>
                  <a:pt x="3709711" y="4891992"/>
                  <a:pt x="3718998" y="4882706"/>
                </a:cubicBezTo>
                <a:cubicBezTo>
                  <a:pt x="3721370" y="4880344"/>
                  <a:pt x="3717122" y="4857122"/>
                  <a:pt x="3709559" y="4831109"/>
                </a:cubicBezTo>
                <a:lnTo>
                  <a:pt x="3695824" y="4783817"/>
                </a:lnTo>
                <a:lnTo>
                  <a:pt x="3699386" y="4829528"/>
                </a:lnTo>
                <a:close/>
                <a:moveTo>
                  <a:pt x="3734600" y="4827899"/>
                </a:moveTo>
                <a:cubicBezTo>
                  <a:pt x="3734057" y="4856322"/>
                  <a:pt x="3738829" y="4876181"/>
                  <a:pt x="3748040" y="4883829"/>
                </a:cubicBezTo>
                <a:cubicBezTo>
                  <a:pt x="3765509" y="4898327"/>
                  <a:pt x="3765585" y="4892107"/>
                  <a:pt x="3748707" y="4831442"/>
                </a:cubicBezTo>
                <a:lnTo>
                  <a:pt x="3735458" y="4783817"/>
                </a:lnTo>
                <a:lnTo>
                  <a:pt x="3734600" y="4827899"/>
                </a:lnTo>
                <a:close/>
                <a:moveTo>
                  <a:pt x="3772453" y="4823517"/>
                </a:moveTo>
                <a:cubicBezTo>
                  <a:pt x="3771795" y="4866846"/>
                  <a:pt x="3778958" y="4893354"/>
                  <a:pt x="3791322" y="4893354"/>
                </a:cubicBezTo>
                <a:cubicBezTo>
                  <a:pt x="3799856" y="4893354"/>
                  <a:pt x="3792788" y="4833938"/>
                  <a:pt x="3780558" y="4802867"/>
                </a:cubicBezTo>
                <a:lnTo>
                  <a:pt x="3773062" y="4783817"/>
                </a:lnTo>
                <a:lnTo>
                  <a:pt x="3772453" y="4823517"/>
                </a:lnTo>
                <a:close/>
                <a:moveTo>
                  <a:pt x="5113144" y="4800181"/>
                </a:moveTo>
                <a:cubicBezTo>
                  <a:pt x="5118221" y="4805258"/>
                  <a:pt x="5130337" y="4807734"/>
                  <a:pt x="5140062" y="4805668"/>
                </a:cubicBezTo>
                <a:lnTo>
                  <a:pt x="5157740" y="4801924"/>
                </a:lnTo>
                <a:lnTo>
                  <a:pt x="5130823" y="4796438"/>
                </a:lnTo>
                <a:cubicBezTo>
                  <a:pt x="5113439" y="4792885"/>
                  <a:pt x="5107182" y="4794218"/>
                  <a:pt x="5113144" y="4800181"/>
                </a:cubicBezTo>
                <a:close/>
                <a:moveTo>
                  <a:pt x="3038427" y="4807630"/>
                </a:moveTo>
                <a:cubicBezTo>
                  <a:pt x="3038427" y="4812868"/>
                  <a:pt x="3042714" y="4817155"/>
                  <a:pt x="3047952" y="4817155"/>
                </a:cubicBezTo>
                <a:cubicBezTo>
                  <a:pt x="3053191" y="4817155"/>
                  <a:pt x="3057477" y="4812868"/>
                  <a:pt x="3057477" y="4807630"/>
                </a:cubicBezTo>
                <a:cubicBezTo>
                  <a:pt x="3057477" y="4802391"/>
                  <a:pt x="3053191" y="4798105"/>
                  <a:pt x="3047952" y="4798105"/>
                </a:cubicBezTo>
                <a:cubicBezTo>
                  <a:pt x="3042714" y="4798105"/>
                  <a:pt x="3038427" y="4802391"/>
                  <a:pt x="3038427" y="4807630"/>
                </a:cubicBezTo>
                <a:close/>
                <a:moveTo>
                  <a:pt x="3810095" y="4838586"/>
                </a:moveTo>
                <a:cubicBezTo>
                  <a:pt x="3810229" y="4875467"/>
                  <a:pt x="3822935" y="4913576"/>
                  <a:pt x="3831441" y="4902603"/>
                </a:cubicBezTo>
                <a:cubicBezTo>
                  <a:pt x="3838575" y="4893402"/>
                  <a:pt x="3826831" y="4798105"/>
                  <a:pt x="3818554" y="4798105"/>
                </a:cubicBezTo>
                <a:cubicBezTo>
                  <a:pt x="3813829" y="4798105"/>
                  <a:pt x="3810019" y="4816326"/>
                  <a:pt x="3810095" y="4838586"/>
                </a:cubicBezTo>
                <a:close/>
                <a:moveTo>
                  <a:pt x="3852377" y="4830404"/>
                </a:moveTo>
                <a:cubicBezTo>
                  <a:pt x="3845690" y="4866085"/>
                  <a:pt x="3853996" y="4919158"/>
                  <a:pt x="3864617" y="4908547"/>
                </a:cubicBezTo>
                <a:cubicBezTo>
                  <a:pt x="3870684" y="4902470"/>
                  <a:pt x="3868493" y="4805915"/>
                  <a:pt x="3862130" y="4799514"/>
                </a:cubicBezTo>
                <a:cubicBezTo>
                  <a:pt x="3860302" y="4797666"/>
                  <a:pt x="3855911" y="4811573"/>
                  <a:pt x="3852377" y="4830404"/>
                </a:cubicBezTo>
                <a:close/>
                <a:moveTo>
                  <a:pt x="2681135" y="4818936"/>
                </a:moveTo>
                <a:cubicBezTo>
                  <a:pt x="2677544" y="4828194"/>
                  <a:pt x="2668934" y="4832709"/>
                  <a:pt x="2660837" y="4829604"/>
                </a:cubicBezTo>
                <a:cubicBezTo>
                  <a:pt x="2651617" y="4826070"/>
                  <a:pt x="2644769" y="4831842"/>
                  <a:pt x="2640968" y="4846368"/>
                </a:cubicBezTo>
                <a:lnTo>
                  <a:pt x="2635177" y="4868523"/>
                </a:lnTo>
                <a:lnTo>
                  <a:pt x="2628891" y="4850616"/>
                </a:lnTo>
                <a:cubicBezTo>
                  <a:pt x="2625442" y="4840767"/>
                  <a:pt x="2620013" y="4836910"/>
                  <a:pt x="2616832" y="4842053"/>
                </a:cubicBezTo>
                <a:cubicBezTo>
                  <a:pt x="2613660" y="4847197"/>
                  <a:pt x="2614346" y="4856722"/>
                  <a:pt x="2618366" y="4863227"/>
                </a:cubicBezTo>
                <a:lnTo>
                  <a:pt x="2625671" y="4875048"/>
                </a:lnTo>
                <a:lnTo>
                  <a:pt x="2653456" y="4863684"/>
                </a:lnTo>
                <a:cubicBezTo>
                  <a:pt x="2668734" y="4857436"/>
                  <a:pt x="2686993" y="4851168"/>
                  <a:pt x="2694023" y="4849740"/>
                </a:cubicBezTo>
                <a:cubicBezTo>
                  <a:pt x="2714168" y="4845673"/>
                  <a:pt x="2715320" y="4840853"/>
                  <a:pt x="2700871" y="4821222"/>
                </a:cubicBezTo>
                <a:lnTo>
                  <a:pt x="2687365" y="4802867"/>
                </a:lnTo>
                <a:lnTo>
                  <a:pt x="2681135" y="4818936"/>
                </a:lnTo>
                <a:close/>
                <a:moveTo>
                  <a:pt x="2962685" y="4816678"/>
                </a:moveTo>
                <a:cubicBezTo>
                  <a:pt x="2955074" y="4821489"/>
                  <a:pt x="2944968" y="4823022"/>
                  <a:pt x="2940234" y="4820098"/>
                </a:cubicBezTo>
                <a:cubicBezTo>
                  <a:pt x="2935300" y="4817050"/>
                  <a:pt x="2934624" y="4824441"/>
                  <a:pt x="2938663" y="4837395"/>
                </a:cubicBezTo>
                <a:lnTo>
                  <a:pt x="2945711" y="4860017"/>
                </a:lnTo>
                <a:lnTo>
                  <a:pt x="2926937" y="4837072"/>
                </a:lnTo>
                <a:cubicBezTo>
                  <a:pt x="2905887" y="4811344"/>
                  <a:pt x="2885180" y="4816602"/>
                  <a:pt x="2892800" y="4845739"/>
                </a:cubicBezTo>
                <a:cubicBezTo>
                  <a:pt x="2899658" y="4871980"/>
                  <a:pt x="2913793" y="4869856"/>
                  <a:pt x="2908697" y="4843349"/>
                </a:cubicBezTo>
                <a:lnTo>
                  <a:pt x="2904582" y="4821917"/>
                </a:lnTo>
                <a:lnTo>
                  <a:pt x="2915984" y="4843739"/>
                </a:lnTo>
                <a:cubicBezTo>
                  <a:pt x="2923623" y="4858360"/>
                  <a:pt x="2932348" y="4863456"/>
                  <a:pt x="2942425" y="4859189"/>
                </a:cubicBezTo>
                <a:cubicBezTo>
                  <a:pt x="2950702" y="4855674"/>
                  <a:pt x="2967323" y="4850673"/>
                  <a:pt x="2979363" y="4848063"/>
                </a:cubicBezTo>
                <a:cubicBezTo>
                  <a:pt x="2992593" y="4845206"/>
                  <a:pt x="3000137" y="4837519"/>
                  <a:pt x="2998413" y="4828651"/>
                </a:cubicBezTo>
                <a:cubicBezTo>
                  <a:pt x="2994822" y="4810154"/>
                  <a:pt x="2980563" y="4805382"/>
                  <a:pt x="2962685" y="4816678"/>
                </a:cubicBezTo>
                <a:close/>
                <a:moveTo>
                  <a:pt x="3892153" y="4829061"/>
                </a:moveTo>
                <a:cubicBezTo>
                  <a:pt x="3883333" y="4861970"/>
                  <a:pt x="3885086" y="4901099"/>
                  <a:pt x="3895677" y="4907642"/>
                </a:cubicBezTo>
                <a:cubicBezTo>
                  <a:pt x="3901592" y="4911300"/>
                  <a:pt x="3905202" y="4893450"/>
                  <a:pt x="3905202" y="4860579"/>
                </a:cubicBezTo>
                <a:cubicBezTo>
                  <a:pt x="3905202" y="4803924"/>
                  <a:pt x="3901373" y="4794676"/>
                  <a:pt x="3892153" y="4829061"/>
                </a:cubicBezTo>
                <a:close/>
                <a:moveTo>
                  <a:pt x="3933539" y="4841586"/>
                </a:moveTo>
                <a:cubicBezTo>
                  <a:pt x="3921862" y="4872305"/>
                  <a:pt x="3921166" y="4929083"/>
                  <a:pt x="3932615" y="4916691"/>
                </a:cubicBezTo>
                <a:cubicBezTo>
                  <a:pt x="3941035" y="4907585"/>
                  <a:pt x="3953799" y="4817155"/>
                  <a:pt x="3946655" y="4817155"/>
                </a:cubicBezTo>
                <a:cubicBezTo>
                  <a:pt x="3944550" y="4817155"/>
                  <a:pt x="3938654" y="4828147"/>
                  <a:pt x="3933539" y="4841586"/>
                </a:cubicBezTo>
                <a:close/>
                <a:moveTo>
                  <a:pt x="5208346" y="4823660"/>
                </a:moveTo>
                <a:cubicBezTo>
                  <a:pt x="5215214" y="4826413"/>
                  <a:pt x="5223434" y="4826070"/>
                  <a:pt x="5226596" y="4822908"/>
                </a:cubicBezTo>
                <a:cubicBezTo>
                  <a:pt x="5229759" y="4819746"/>
                  <a:pt x="5224139" y="4817497"/>
                  <a:pt x="5214099" y="4817907"/>
                </a:cubicBezTo>
                <a:cubicBezTo>
                  <a:pt x="5203003" y="4818364"/>
                  <a:pt x="5200746" y="4820622"/>
                  <a:pt x="5208346" y="4823660"/>
                </a:cubicBezTo>
                <a:close/>
                <a:moveTo>
                  <a:pt x="2266902" y="4836767"/>
                </a:moveTo>
                <a:cubicBezTo>
                  <a:pt x="2266902" y="4842310"/>
                  <a:pt x="2271189" y="4844206"/>
                  <a:pt x="2276427" y="4840967"/>
                </a:cubicBezTo>
                <a:cubicBezTo>
                  <a:pt x="2281666" y="4837729"/>
                  <a:pt x="2285952" y="4833195"/>
                  <a:pt x="2285952" y="4830880"/>
                </a:cubicBezTo>
                <a:cubicBezTo>
                  <a:pt x="2285952" y="4828566"/>
                  <a:pt x="2281666" y="4826680"/>
                  <a:pt x="2276427" y="4826680"/>
                </a:cubicBezTo>
                <a:cubicBezTo>
                  <a:pt x="2271189" y="4826680"/>
                  <a:pt x="2266902" y="4831223"/>
                  <a:pt x="2266902" y="4836767"/>
                </a:cubicBezTo>
                <a:close/>
                <a:moveTo>
                  <a:pt x="3971716" y="4850911"/>
                </a:moveTo>
                <a:cubicBezTo>
                  <a:pt x="3954266" y="4896812"/>
                  <a:pt x="3950522" y="4921929"/>
                  <a:pt x="3961143" y="4921929"/>
                </a:cubicBezTo>
                <a:cubicBezTo>
                  <a:pt x="3966848" y="4921929"/>
                  <a:pt x="3973468" y="4912281"/>
                  <a:pt x="3975859" y="4900498"/>
                </a:cubicBezTo>
                <a:cubicBezTo>
                  <a:pt x="3978250" y="4888716"/>
                  <a:pt x="3982698" y="4867285"/>
                  <a:pt x="3985746" y="4852874"/>
                </a:cubicBezTo>
                <a:cubicBezTo>
                  <a:pt x="3992709" y="4819964"/>
                  <a:pt x="3983946" y="4818736"/>
                  <a:pt x="3971716" y="4850911"/>
                </a:cubicBezTo>
                <a:close/>
                <a:moveTo>
                  <a:pt x="2647902" y="4845730"/>
                </a:moveTo>
                <a:cubicBezTo>
                  <a:pt x="2647902" y="4850968"/>
                  <a:pt x="2652446" y="4855255"/>
                  <a:pt x="2657989" y="4855255"/>
                </a:cubicBezTo>
                <a:cubicBezTo>
                  <a:pt x="2663533" y="4855255"/>
                  <a:pt x="2665428" y="4850968"/>
                  <a:pt x="2662190" y="4845730"/>
                </a:cubicBezTo>
                <a:cubicBezTo>
                  <a:pt x="2658951" y="4840491"/>
                  <a:pt x="2654417" y="4836205"/>
                  <a:pt x="2652103" y="4836205"/>
                </a:cubicBezTo>
                <a:cubicBezTo>
                  <a:pt x="2649788" y="4836205"/>
                  <a:pt x="2647902" y="4840491"/>
                  <a:pt x="2647902" y="4845730"/>
                </a:cubicBezTo>
                <a:close/>
                <a:moveTo>
                  <a:pt x="3247977" y="4840520"/>
                </a:moveTo>
                <a:cubicBezTo>
                  <a:pt x="3247977" y="4852892"/>
                  <a:pt x="3271218" y="4893354"/>
                  <a:pt x="3278324" y="4893354"/>
                </a:cubicBezTo>
                <a:cubicBezTo>
                  <a:pt x="3282858" y="4893354"/>
                  <a:pt x="3279915" y="4880496"/>
                  <a:pt x="3271790" y="4864780"/>
                </a:cubicBezTo>
                <a:cubicBezTo>
                  <a:pt x="3258607" y="4839291"/>
                  <a:pt x="3247977" y="4828461"/>
                  <a:pt x="3247977" y="4840520"/>
                </a:cubicBezTo>
                <a:close/>
                <a:moveTo>
                  <a:pt x="4015454" y="4844568"/>
                </a:moveTo>
                <a:cubicBezTo>
                  <a:pt x="3999767" y="4869952"/>
                  <a:pt x="3983336" y="4931521"/>
                  <a:pt x="3990985" y="4936255"/>
                </a:cubicBezTo>
                <a:cubicBezTo>
                  <a:pt x="3995690" y="4939160"/>
                  <a:pt x="4006168" y="4919253"/>
                  <a:pt x="4014254" y="4892021"/>
                </a:cubicBezTo>
                <a:cubicBezTo>
                  <a:pt x="4028132" y="4845301"/>
                  <a:pt x="4028694" y="4823156"/>
                  <a:pt x="4015454" y="4844568"/>
                </a:cubicBezTo>
                <a:close/>
                <a:moveTo>
                  <a:pt x="5265496" y="4842710"/>
                </a:moveTo>
                <a:cubicBezTo>
                  <a:pt x="5272364" y="4845463"/>
                  <a:pt x="5280584" y="4845120"/>
                  <a:pt x="5283746" y="4841958"/>
                </a:cubicBezTo>
                <a:cubicBezTo>
                  <a:pt x="5286909" y="4838796"/>
                  <a:pt x="5281289" y="4836547"/>
                  <a:pt x="5271249" y="4836957"/>
                </a:cubicBezTo>
                <a:cubicBezTo>
                  <a:pt x="5260153" y="4837414"/>
                  <a:pt x="5257896" y="4839672"/>
                  <a:pt x="5265496" y="4842710"/>
                </a:cubicBezTo>
                <a:close/>
                <a:moveTo>
                  <a:pt x="3117009" y="4852454"/>
                </a:moveTo>
                <a:cubicBezTo>
                  <a:pt x="3105217" y="4854721"/>
                  <a:pt x="3095235" y="4863780"/>
                  <a:pt x="3094825" y="4872590"/>
                </a:cubicBezTo>
                <a:cubicBezTo>
                  <a:pt x="3094358" y="4882496"/>
                  <a:pt x="3092244" y="4884059"/>
                  <a:pt x="3089272" y="4876686"/>
                </a:cubicBezTo>
                <a:cubicBezTo>
                  <a:pt x="3081366" y="4857093"/>
                  <a:pt x="3057477" y="4863227"/>
                  <a:pt x="3057477" y="4884849"/>
                </a:cubicBezTo>
                <a:lnTo>
                  <a:pt x="3057477" y="4904918"/>
                </a:lnTo>
                <a:lnTo>
                  <a:pt x="3072546" y="4899136"/>
                </a:lnTo>
                <a:cubicBezTo>
                  <a:pt x="3080833" y="4895955"/>
                  <a:pt x="3093558" y="4893354"/>
                  <a:pt x="3100816" y="4893354"/>
                </a:cubicBezTo>
                <a:cubicBezTo>
                  <a:pt x="3109427" y="4893354"/>
                  <a:pt x="3111856" y="4887554"/>
                  <a:pt x="3107779" y="4876686"/>
                </a:cubicBezTo>
                <a:lnTo>
                  <a:pt x="3101540" y="4860017"/>
                </a:lnTo>
                <a:lnTo>
                  <a:pt x="3116399" y="4872085"/>
                </a:lnTo>
                <a:cubicBezTo>
                  <a:pt x="3134678" y="4886935"/>
                  <a:pt x="3162967" y="4877724"/>
                  <a:pt x="3155871" y="4859227"/>
                </a:cubicBezTo>
                <a:cubicBezTo>
                  <a:pt x="3153023" y="4851807"/>
                  <a:pt x="3147936" y="4846311"/>
                  <a:pt x="3144565" y="4847025"/>
                </a:cubicBezTo>
                <a:cubicBezTo>
                  <a:pt x="3141193" y="4847740"/>
                  <a:pt x="3128801" y="4850178"/>
                  <a:pt x="3117009" y="4852454"/>
                </a:cubicBezTo>
                <a:close/>
                <a:moveTo>
                  <a:pt x="4039219" y="4882525"/>
                </a:moveTo>
                <a:cubicBezTo>
                  <a:pt x="4018807" y="4922539"/>
                  <a:pt x="4013054" y="4955610"/>
                  <a:pt x="4028132" y="4946295"/>
                </a:cubicBezTo>
                <a:cubicBezTo>
                  <a:pt x="4038362" y="4939970"/>
                  <a:pt x="4068899" y="4853855"/>
                  <a:pt x="4063003" y="4847958"/>
                </a:cubicBezTo>
                <a:cubicBezTo>
                  <a:pt x="4060765" y="4845711"/>
                  <a:pt x="4050059" y="4861274"/>
                  <a:pt x="4039219" y="4882525"/>
                </a:cubicBezTo>
                <a:close/>
                <a:moveTo>
                  <a:pt x="2825925" y="4861379"/>
                </a:moveTo>
                <a:cubicBezTo>
                  <a:pt x="2822315" y="4864999"/>
                  <a:pt x="2819419" y="4872600"/>
                  <a:pt x="2819495" y="4878277"/>
                </a:cubicBezTo>
                <a:cubicBezTo>
                  <a:pt x="2819581" y="4883953"/>
                  <a:pt x="2824143" y="4882163"/>
                  <a:pt x="2829649" y="4874305"/>
                </a:cubicBezTo>
                <a:lnTo>
                  <a:pt x="2839650" y="4860017"/>
                </a:lnTo>
                <a:lnTo>
                  <a:pt x="2833621" y="4881448"/>
                </a:lnTo>
                <a:cubicBezTo>
                  <a:pt x="2827439" y="4903442"/>
                  <a:pt x="2841565" y="4911357"/>
                  <a:pt x="2853252" y="4892441"/>
                </a:cubicBezTo>
                <a:cubicBezTo>
                  <a:pt x="2860796" y="4880239"/>
                  <a:pt x="2835650" y="4851654"/>
                  <a:pt x="2825925" y="4861379"/>
                </a:cubicBezTo>
                <a:close/>
                <a:moveTo>
                  <a:pt x="4078853" y="4887011"/>
                </a:moveTo>
                <a:cubicBezTo>
                  <a:pt x="4054202" y="4928788"/>
                  <a:pt x="4044334" y="4960029"/>
                  <a:pt x="4055783" y="4960029"/>
                </a:cubicBezTo>
                <a:cubicBezTo>
                  <a:pt x="4065708" y="4960029"/>
                  <a:pt x="4109104" y="4865485"/>
                  <a:pt x="4102313" y="4858684"/>
                </a:cubicBezTo>
                <a:cubicBezTo>
                  <a:pt x="4099970" y="4856350"/>
                  <a:pt x="4089416" y="4869095"/>
                  <a:pt x="4078853" y="4887011"/>
                </a:cubicBezTo>
                <a:close/>
                <a:moveTo>
                  <a:pt x="4548140" y="4864780"/>
                </a:moveTo>
                <a:cubicBezTo>
                  <a:pt x="4544902" y="4870018"/>
                  <a:pt x="4546797" y="4874305"/>
                  <a:pt x="4552341" y="4874305"/>
                </a:cubicBezTo>
                <a:cubicBezTo>
                  <a:pt x="4557884" y="4874305"/>
                  <a:pt x="4562428" y="4870018"/>
                  <a:pt x="4562428" y="4864780"/>
                </a:cubicBezTo>
                <a:cubicBezTo>
                  <a:pt x="4562428" y="4859541"/>
                  <a:pt x="4560542" y="4855255"/>
                  <a:pt x="4558227" y="4855255"/>
                </a:cubicBezTo>
                <a:cubicBezTo>
                  <a:pt x="4555913" y="4855255"/>
                  <a:pt x="4551379" y="4859541"/>
                  <a:pt x="4548140" y="4864780"/>
                </a:cubicBezTo>
                <a:close/>
                <a:moveTo>
                  <a:pt x="5338715" y="4867990"/>
                </a:moveTo>
                <a:cubicBezTo>
                  <a:pt x="5402352" y="4893136"/>
                  <a:pt x="5523310" y="4960611"/>
                  <a:pt x="5581603" y="5003483"/>
                </a:cubicBezTo>
                <a:cubicBezTo>
                  <a:pt x="5615655" y="5028524"/>
                  <a:pt x="5637314" y="5041459"/>
                  <a:pt x="5629732" y="5032238"/>
                </a:cubicBezTo>
                <a:cubicBezTo>
                  <a:pt x="5590242" y="4984185"/>
                  <a:pt x="5365137" y="4854007"/>
                  <a:pt x="5324932" y="4855979"/>
                </a:cubicBezTo>
                <a:cubicBezTo>
                  <a:pt x="5316798" y="4856379"/>
                  <a:pt x="5322999" y="4861789"/>
                  <a:pt x="5338715" y="4867990"/>
                </a:cubicBezTo>
                <a:close/>
                <a:moveTo>
                  <a:pt x="2550138" y="4870476"/>
                </a:moveTo>
                <a:cubicBezTo>
                  <a:pt x="2547004" y="4873609"/>
                  <a:pt x="2546690" y="4883249"/>
                  <a:pt x="2549442" y="4891907"/>
                </a:cubicBezTo>
                <a:lnTo>
                  <a:pt x="2554453" y="4907642"/>
                </a:lnTo>
                <a:lnTo>
                  <a:pt x="2544547" y="4893631"/>
                </a:lnTo>
                <a:cubicBezTo>
                  <a:pt x="2533536" y="4878058"/>
                  <a:pt x="2518496" y="4886144"/>
                  <a:pt x="2528468" y="4902280"/>
                </a:cubicBezTo>
                <a:cubicBezTo>
                  <a:pt x="2532069" y="4908109"/>
                  <a:pt x="2545747" y="4909842"/>
                  <a:pt x="2560377" y="4906337"/>
                </a:cubicBezTo>
                <a:cubicBezTo>
                  <a:pt x="2594124" y="4898251"/>
                  <a:pt x="2595591" y="4896374"/>
                  <a:pt x="2581418" y="4879296"/>
                </a:cubicBezTo>
                <a:cubicBezTo>
                  <a:pt x="2568597" y="4863846"/>
                  <a:pt x="2559368" y="4861246"/>
                  <a:pt x="2550138" y="4870476"/>
                </a:cubicBezTo>
                <a:close/>
                <a:moveTo>
                  <a:pt x="2778595" y="4888135"/>
                </a:moveTo>
                <a:lnTo>
                  <a:pt x="2782662" y="4907642"/>
                </a:lnTo>
                <a:lnTo>
                  <a:pt x="2767670" y="4889154"/>
                </a:lnTo>
                <a:cubicBezTo>
                  <a:pt x="2751868" y="4869666"/>
                  <a:pt x="2747058" y="4879248"/>
                  <a:pt x="2761326" y="4901784"/>
                </a:cubicBezTo>
                <a:cubicBezTo>
                  <a:pt x="2766746" y="4910347"/>
                  <a:pt x="2778100" y="4912871"/>
                  <a:pt x="2793635" y="4908976"/>
                </a:cubicBezTo>
                <a:lnTo>
                  <a:pt x="2817590" y="4902956"/>
                </a:lnTo>
                <a:lnTo>
                  <a:pt x="2812771" y="4884535"/>
                </a:lnTo>
                <a:cubicBezTo>
                  <a:pt x="2806056" y="4858865"/>
                  <a:pt x="2773204" y="4862332"/>
                  <a:pt x="2778595" y="4888135"/>
                </a:cubicBezTo>
                <a:close/>
                <a:moveTo>
                  <a:pt x="4107685" y="4914290"/>
                </a:moveTo>
                <a:cubicBezTo>
                  <a:pt x="4090940" y="4941513"/>
                  <a:pt x="4079577" y="4966126"/>
                  <a:pt x="4082425" y="4968974"/>
                </a:cubicBezTo>
                <a:cubicBezTo>
                  <a:pt x="4085273" y="4971831"/>
                  <a:pt x="4091426" y="4967764"/>
                  <a:pt x="4096084" y="4959953"/>
                </a:cubicBezTo>
                <a:cubicBezTo>
                  <a:pt x="4100751" y="4952133"/>
                  <a:pt x="4115667" y="4927521"/>
                  <a:pt x="4129250" y="4905261"/>
                </a:cubicBezTo>
                <a:cubicBezTo>
                  <a:pt x="4142823" y="4883001"/>
                  <a:pt x="4150376" y="4864780"/>
                  <a:pt x="4146033" y="4864780"/>
                </a:cubicBezTo>
                <a:cubicBezTo>
                  <a:pt x="4141689" y="4864780"/>
                  <a:pt x="4124430" y="4887059"/>
                  <a:pt x="4107685" y="4914290"/>
                </a:cubicBezTo>
                <a:close/>
                <a:moveTo>
                  <a:pt x="4191686" y="4927426"/>
                </a:moveTo>
                <a:cubicBezTo>
                  <a:pt x="4159187" y="4962163"/>
                  <a:pt x="4134993" y="4992967"/>
                  <a:pt x="4137908" y="4995882"/>
                </a:cubicBezTo>
                <a:cubicBezTo>
                  <a:pt x="4144823" y="5002797"/>
                  <a:pt x="4174265" y="4975870"/>
                  <a:pt x="4221795" y="4919167"/>
                </a:cubicBezTo>
                <a:cubicBezTo>
                  <a:pt x="4279773" y="4850007"/>
                  <a:pt x="4258704" y="4855788"/>
                  <a:pt x="4191686" y="4927426"/>
                </a:cubicBezTo>
                <a:close/>
                <a:moveTo>
                  <a:pt x="4234310" y="4936379"/>
                </a:moveTo>
                <a:cubicBezTo>
                  <a:pt x="4192667" y="4975251"/>
                  <a:pt x="4161273" y="5009722"/>
                  <a:pt x="4164530" y="5012979"/>
                </a:cubicBezTo>
                <a:cubicBezTo>
                  <a:pt x="4171798" y="5020247"/>
                  <a:pt x="4248360" y="4950657"/>
                  <a:pt x="4287593" y="4901117"/>
                </a:cubicBezTo>
                <a:cubicBezTo>
                  <a:pt x="4303424" y="4881134"/>
                  <a:pt x="4314949" y="4864989"/>
                  <a:pt x="4313197" y="4865246"/>
                </a:cubicBezTo>
                <a:cubicBezTo>
                  <a:pt x="4311444" y="4865494"/>
                  <a:pt x="4275944" y="4897508"/>
                  <a:pt x="4234310" y="4936379"/>
                </a:cubicBezTo>
                <a:close/>
                <a:moveTo>
                  <a:pt x="3343227" y="4882706"/>
                </a:moveTo>
                <a:cubicBezTo>
                  <a:pt x="3343227" y="4887944"/>
                  <a:pt x="3347514" y="4894879"/>
                  <a:pt x="3352752" y="4898117"/>
                </a:cubicBezTo>
                <a:cubicBezTo>
                  <a:pt x="3357991" y="4901356"/>
                  <a:pt x="3362277" y="4899717"/>
                  <a:pt x="3362277" y="4894479"/>
                </a:cubicBezTo>
                <a:cubicBezTo>
                  <a:pt x="3362277" y="4889240"/>
                  <a:pt x="3357991" y="4882306"/>
                  <a:pt x="3352752" y="4879067"/>
                </a:cubicBezTo>
                <a:cubicBezTo>
                  <a:pt x="3347514" y="4875829"/>
                  <a:pt x="3343227" y="4877467"/>
                  <a:pt x="3343227" y="4882706"/>
                </a:cubicBezTo>
                <a:close/>
                <a:moveTo>
                  <a:pt x="4150633" y="4914262"/>
                </a:moveTo>
                <a:cubicBezTo>
                  <a:pt x="4109390" y="4965630"/>
                  <a:pt x="4101656" y="4979079"/>
                  <a:pt x="4113381" y="4979079"/>
                </a:cubicBezTo>
                <a:cubicBezTo>
                  <a:pt x="4124935" y="4979079"/>
                  <a:pt x="4195029" y="4884725"/>
                  <a:pt x="4188400" y="4878096"/>
                </a:cubicBezTo>
                <a:cubicBezTo>
                  <a:pt x="4185733" y="4875438"/>
                  <a:pt x="4168740" y="4891716"/>
                  <a:pt x="4150633" y="4914262"/>
                </a:cubicBezTo>
                <a:close/>
                <a:moveTo>
                  <a:pt x="2724102" y="4902879"/>
                </a:moveTo>
                <a:cubicBezTo>
                  <a:pt x="2724102" y="4913357"/>
                  <a:pt x="2730132" y="4921929"/>
                  <a:pt x="2737495" y="4921929"/>
                </a:cubicBezTo>
                <a:cubicBezTo>
                  <a:pt x="2746201" y="4921929"/>
                  <a:pt x="2749153" y="4915262"/>
                  <a:pt x="2745915" y="4902879"/>
                </a:cubicBezTo>
                <a:cubicBezTo>
                  <a:pt x="2743172" y="4892402"/>
                  <a:pt x="2737142" y="4883829"/>
                  <a:pt x="2732513" y="4883829"/>
                </a:cubicBezTo>
                <a:cubicBezTo>
                  <a:pt x="2727894" y="4883829"/>
                  <a:pt x="2724102" y="4892402"/>
                  <a:pt x="2724102" y="4902879"/>
                </a:cubicBezTo>
                <a:close/>
                <a:moveTo>
                  <a:pt x="2977334" y="4899422"/>
                </a:moveTo>
                <a:cubicBezTo>
                  <a:pt x="2974743" y="4906175"/>
                  <a:pt x="2964142" y="4908633"/>
                  <a:pt x="2951683" y="4905375"/>
                </a:cubicBezTo>
                <a:lnTo>
                  <a:pt x="2930442" y="4899822"/>
                </a:lnTo>
                <a:lnTo>
                  <a:pt x="2936805" y="4916415"/>
                </a:lnTo>
                <a:cubicBezTo>
                  <a:pt x="2940310" y="4925540"/>
                  <a:pt x="2943177" y="4934808"/>
                  <a:pt x="2943177" y="4936998"/>
                </a:cubicBezTo>
                <a:cubicBezTo>
                  <a:pt x="2943177" y="4939189"/>
                  <a:pt x="2947330" y="4940979"/>
                  <a:pt x="2952407" y="4940979"/>
                </a:cubicBezTo>
                <a:cubicBezTo>
                  <a:pt x="2957475" y="4940979"/>
                  <a:pt x="2958989" y="4933474"/>
                  <a:pt x="2955760" y="4924311"/>
                </a:cubicBezTo>
                <a:lnTo>
                  <a:pt x="2949902" y="4907642"/>
                </a:lnTo>
                <a:lnTo>
                  <a:pt x="2962732" y="4919548"/>
                </a:lnTo>
                <a:cubicBezTo>
                  <a:pt x="2981554" y="4937008"/>
                  <a:pt x="2994289" y="4934055"/>
                  <a:pt x="3005614" y="4909604"/>
                </a:cubicBezTo>
                <a:lnTo>
                  <a:pt x="3015663" y="4887916"/>
                </a:lnTo>
                <a:lnTo>
                  <a:pt x="2998708" y="4887916"/>
                </a:lnTo>
                <a:cubicBezTo>
                  <a:pt x="2989383" y="4887916"/>
                  <a:pt x="2979763" y="4893088"/>
                  <a:pt x="2977334" y="4899422"/>
                </a:cubicBezTo>
                <a:close/>
                <a:moveTo>
                  <a:pt x="3381937" y="4888592"/>
                </a:moveTo>
                <a:cubicBezTo>
                  <a:pt x="3381937" y="4893831"/>
                  <a:pt x="3388224" y="4906442"/>
                  <a:pt x="3395920" y="4916605"/>
                </a:cubicBezTo>
                <a:cubicBezTo>
                  <a:pt x="3403607" y="4926778"/>
                  <a:pt x="3409902" y="4930807"/>
                  <a:pt x="3409902" y="4925568"/>
                </a:cubicBezTo>
                <a:cubicBezTo>
                  <a:pt x="3409902" y="4920330"/>
                  <a:pt x="3403607" y="4907728"/>
                  <a:pt x="3395920" y="4897555"/>
                </a:cubicBezTo>
                <a:cubicBezTo>
                  <a:pt x="3388224" y="4887392"/>
                  <a:pt x="3381937" y="4883353"/>
                  <a:pt x="3381937" y="4888592"/>
                </a:cubicBezTo>
                <a:close/>
                <a:moveTo>
                  <a:pt x="4405332" y="4893250"/>
                </a:moveTo>
                <a:cubicBezTo>
                  <a:pt x="4401998" y="4898641"/>
                  <a:pt x="4405818" y="4900241"/>
                  <a:pt x="4414295" y="4896993"/>
                </a:cubicBezTo>
                <a:cubicBezTo>
                  <a:pt x="4430792" y="4890659"/>
                  <a:pt x="4433812" y="4883829"/>
                  <a:pt x="4420114" y="4883829"/>
                </a:cubicBezTo>
                <a:cubicBezTo>
                  <a:pt x="4415181" y="4883829"/>
                  <a:pt x="4408532" y="4888068"/>
                  <a:pt x="4405332" y="4893250"/>
                </a:cubicBezTo>
                <a:close/>
                <a:moveTo>
                  <a:pt x="2492331" y="4899708"/>
                </a:moveTo>
                <a:cubicBezTo>
                  <a:pt x="2482139" y="4909890"/>
                  <a:pt x="2485016" y="4940979"/>
                  <a:pt x="2496141" y="4940979"/>
                </a:cubicBezTo>
                <a:cubicBezTo>
                  <a:pt x="2502342" y="4940979"/>
                  <a:pt x="2503665" y="4932645"/>
                  <a:pt x="2499532" y="4919624"/>
                </a:cubicBezTo>
                <a:lnTo>
                  <a:pt x="2492759" y="4898270"/>
                </a:lnTo>
                <a:lnTo>
                  <a:pt x="2508637" y="4911443"/>
                </a:lnTo>
                <a:lnTo>
                  <a:pt x="2524516" y="4924625"/>
                </a:lnTo>
                <a:lnTo>
                  <a:pt x="2518515" y="4908985"/>
                </a:lnTo>
                <a:cubicBezTo>
                  <a:pt x="2512181" y="4892478"/>
                  <a:pt x="2502856" y="4889173"/>
                  <a:pt x="2492331" y="4899708"/>
                </a:cubicBezTo>
                <a:close/>
                <a:moveTo>
                  <a:pt x="3419427" y="4901156"/>
                </a:moveTo>
                <a:cubicBezTo>
                  <a:pt x="3419427" y="4912662"/>
                  <a:pt x="3437496" y="4926083"/>
                  <a:pt x="3444107" y="4919482"/>
                </a:cubicBezTo>
                <a:cubicBezTo>
                  <a:pt x="3446498" y="4917082"/>
                  <a:pt x="3441925" y="4909699"/>
                  <a:pt x="3433944" y="4903070"/>
                </a:cubicBezTo>
                <a:cubicBezTo>
                  <a:pt x="3424895" y="4895555"/>
                  <a:pt x="3419427" y="4894831"/>
                  <a:pt x="3419427" y="4901156"/>
                </a:cubicBezTo>
                <a:close/>
                <a:moveTo>
                  <a:pt x="4268667" y="4956344"/>
                </a:moveTo>
                <a:cubicBezTo>
                  <a:pt x="4225366" y="4990986"/>
                  <a:pt x="4192172" y="5021570"/>
                  <a:pt x="4194906" y="5024314"/>
                </a:cubicBezTo>
                <a:cubicBezTo>
                  <a:pt x="4197649" y="5027047"/>
                  <a:pt x="4210412" y="5022380"/>
                  <a:pt x="4223290" y="5013951"/>
                </a:cubicBezTo>
                <a:cubicBezTo>
                  <a:pt x="4250636" y="4996034"/>
                  <a:pt x="4360059" y="4894212"/>
                  <a:pt x="4352516" y="4893697"/>
                </a:cubicBezTo>
                <a:cubicBezTo>
                  <a:pt x="4349696" y="4893507"/>
                  <a:pt x="4311968" y="4921701"/>
                  <a:pt x="4268667" y="4956344"/>
                </a:cubicBezTo>
                <a:close/>
                <a:moveTo>
                  <a:pt x="4411999" y="4950248"/>
                </a:moveTo>
                <a:cubicBezTo>
                  <a:pt x="4292841" y="5017609"/>
                  <a:pt x="4235263" y="5055146"/>
                  <a:pt x="4241521" y="5061395"/>
                </a:cubicBezTo>
                <a:cubicBezTo>
                  <a:pt x="4244102" y="5063976"/>
                  <a:pt x="4266991" y="5055518"/>
                  <a:pt x="4292403" y="5042602"/>
                </a:cubicBezTo>
                <a:cubicBezTo>
                  <a:pt x="4345267" y="5015723"/>
                  <a:pt x="4514803" y="4905718"/>
                  <a:pt x="4514803" y="4898288"/>
                </a:cubicBezTo>
                <a:cubicBezTo>
                  <a:pt x="4514803" y="4891688"/>
                  <a:pt x="4522270" y="4887907"/>
                  <a:pt x="4411999" y="4950248"/>
                </a:cubicBezTo>
                <a:close/>
                <a:moveTo>
                  <a:pt x="2671239" y="4911290"/>
                </a:moveTo>
                <a:cubicBezTo>
                  <a:pt x="2668886" y="4913653"/>
                  <a:pt x="2666952" y="4923435"/>
                  <a:pt x="2666952" y="4933046"/>
                </a:cubicBezTo>
                <a:cubicBezTo>
                  <a:pt x="2666952" y="4957391"/>
                  <a:pt x="2684860" y="4954877"/>
                  <a:pt x="2695232" y="4929073"/>
                </a:cubicBezTo>
                <a:lnTo>
                  <a:pt x="2703843" y="4907642"/>
                </a:lnTo>
                <a:lnTo>
                  <a:pt x="2704452" y="4924873"/>
                </a:lnTo>
                <a:cubicBezTo>
                  <a:pt x="2704776" y="4934350"/>
                  <a:pt x="2709148" y="4939570"/>
                  <a:pt x="2714158" y="4936475"/>
                </a:cubicBezTo>
                <a:cubicBezTo>
                  <a:pt x="2729256" y="4927150"/>
                  <a:pt x="2714397" y="4904080"/>
                  <a:pt x="2694280" y="4905594"/>
                </a:cubicBezTo>
                <a:cubicBezTo>
                  <a:pt x="2683964" y="4906366"/>
                  <a:pt x="2673601" y="4908938"/>
                  <a:pt x="2671239" y="4911290"/>
                </a:cubicBezTo>
                <a:close/>
                <a:moveTo>
                  <a:pt x="3016491" y="4916148"/>
                </a:moveTo>
                <a:cubicBezTo>
                  <a:pt x="3012596" y="4926064"/>
                  <a:pt x="3011653" y="4936427"/>
                  <a:pt x="3014386" y="4939170"/>
                </a:cubicBezTo>
                <a:cubicBezTo>
                  <a:pt x="3023083" y="4947857"/>
                  <a:pt x="3030722" y="4933617"/>
                  <a:pt x="3027083" y="4915529"/>
                </a:cubicBezTo>
                <a:lnTo>
                  <a:pt x="3023578" y="4898117"/>
                </a:lnTo>
                <a:lnTo>
                  <a:pt x="3016491" y="4916148"/>
                </a:lnTo>
                <a:close/>
                <a:moveTo>
                  <a:pt x="2460651" y="4926187"/>
                </a:moveTo>
                <a:lnTo>
                  <a:pt x="2467147" y="4943104"/>
                </a:lnTo>
                <a:lnTo>
                  <a:pt x="2452250" y="4937389"/>
                </a:lnTo>
                <a:cubicBezTo>
                  <a:pt x="2443696" y="4934103"/>
                  <a:pt x="2439838" y="4935675"/>
                  <a:pt x="2443182" y="4941085"/>
                </a:cubicBezTo>
                <a:cubicBezTo>
                  <a:pt x="2446382" y="4946266"/>
                  <a:pt x="2455174" y="4950504"/>
                  <a:pt x="2462727" y="4950504"/>
                </a:cubicBezTo>
                <a:cubicBezTo>
                  <a:pt x="2479186" y="4950504"/>
                  <a:pt x="2481034" y="4925883"/>
                  <a:pt x="2465308" y="4916167"/>
                </a:cubicBezTo>
                <a:cubicBezTo>
                  <a:pt x="2457679" y="4911452"/>
                  <a:pt x="2456212" y="4914605"/>
                  <a:pt x="2460651" y="4926187"/>
                </a:cubicBezTo>
                <a:close/>
                <a:moveTo>
                  <a:pt x="2624623" y="4930598"/>
                </a:moveTo>
                <a:cubicBezTo>
                  <a:pt x="2615632" y="4945142"/>
                  <a:pt x="2629577" y="4968678"/>
                  <a:pt x="2643931" y="4963173"/>
                </a:cubicBezTo>
                <a:cubicBezTo>
                  <a:pt x="2661618" y="4956381"/>
                  <a:pt x="2661437" y="4921929"/>
                  <a:pt x="2643702" y="4921929"/>
                </a:cubicBezTo>
                <a:cubicBezTo>
                  <a:pt x="2636149" y="4921929"/>
                  <a:pt x="2627566" y="4925825"/>
                  <a:pt x="2624623" y="4930598"/>
                </a:cubicBezTo>
                <a:close/>
                <a:moveTo>
                  <a:pt x="2827058" y="4932645"/>
                </a:moveTo>
                <a:cubicBezTo>
                  <a:pt x="2821696" y="4935922"/>
                  <a:pt x="2820257" y="4947885"/>
                  <a:pt x="2823867" y="4959239"/>
                </a:cubicBezTo>
                <a:lnTo>
                  <a:pt x="2830411" y="4979880"/>
                </a:lnTo>
                <a:lnTo>
                  <a:pt x="2851080" y="4973460"/>
                </a:lnTo>
                <a:cubicBezTo>
                  <a:pt x="2862444" y="4969926"/>
                  <a:pt x="2873016" y="4963773"/>
                  <a:pt x="2874578" y="4959782"/>
                </a:cubicBezTo>
                <a:cubicBezTo>
                  <a:pt x="2876141" y="4955791"/>
                  <a:pt x="2885780" y="4954715"/>
                  <a:pt x="2896010" y="4957391"/>
                </a:cubicBezTo>
                <a:cubicBezTo>
                  <a:pt x="2906668" y="4960172"/>
                  <a:pt x="2914602" y="4957467"/>
                  <a:pt x="2914602" y="4951057"/>
                </a:cubicBezTo>
                <a:cubicBezTo>
                  <a:pt x="2914602" y="4944894"/>
                  <a:pt x="2910364" y="4942475"/>
                  <a:pt x="2905182" y="4945676"/>
                </a:cubicBezTo>
                <a:cubicBezTo>
                  <a:pt x="2900010" y="4948876"/>
                  <a:pt x="2898039" y="4945580"/>
                  <a:pt x="2900810" y="4938360"/>
                </a:cubicBezTo>
                <a:lnTo>
                  <a:pt x="2905849" y="4925235"/>
                </a:lnTo>
                <a:lnTo>
                  <a:pt x="2871321" y="4925959"/>
                </a:lnTo>
                <a:cubicBezTo>
                  <a:pt x="2852338" y="4926359"/>
                  <a:pt x="2832411" y="4929369"/>
                  <a:pt x="2827058" y="4932645"/>
                </a:cubicBezTo>
                <a:close/>
                <a:moveTo>
                  <a:pt x="2628852" y="4940979"/>
                </a:moveTo>
                <a:cubicBezTo>
                  <a:pt x="2628852" y="4946219"/>
                  <a:pt x="2633139" y="4950504"/>
                  <a:pt x="2638377" y="4950504"/>
                </a:cubicBezTo>
                <a:cubicBezTo>
                  <a:pt x="2643616" y="4950504"/>
                  <a:pt x="2647902" y="4946219"/>
                  <a:pt x="2647902" y="4940979"/>
                </a:cubicBezTo>
                <a:cubicBezTo>
                  <a:pt x="2647902" y="4935741"/>
                  <a:pt x="2643616" y="4931454"/>
                  <a:pt x="2638377" y="4931454"/>
                </a:cubicBezTo>
                <a:cubicBezTo>
                  <a:pt x="2633139" y="4931454"/>
                  <a:pt x="2628852" y="4935741"/>
                  <a:pt x="2628852" y="4940979"/>
                </a:cubicBezTo>
                <a:close/>
                <a:moveTo>
                  <a:pt x="3167015" y="4940979"/>
                </a:moveTo>
                <a:cubicBezTo>
                  <a:pt x="3170253" y="4946219"/>
                  <a:pt x="3174787" y="4950504"/>
                  <a:pt x="3177102" y="4950504"/>
                </a:cubicBezTo>
                <a:cubicBezTo>
                  <a:pt x="3179417" y="4950504"/>
                  <a:pt x="3181302" y="4946219"/>
                  <a:pt x="3181302" y="4940979"/>
                </a:cubicBezTo>
                <a:cubicBezTo>
                  <a:pt x="3181302" y="4935741"/>
                  <a:pt x="3176759" y="4931454"/>
                  <a:pt x="3171216" y="4931454"/>
                </a:cubicBezTo>
                <a:cubicBezTo>
                  <a:pt x="3165672" y="4931454"/>
                  <a:pt x="3163776" y="4935741"/>
                  <a:pt x="3167015" y="4940979"/>
                </a:cubicBezTo>
                <a:close/>
                <a:moveTo>
                  <a:pt x="3530279" y="4945742"/>
                </a:moveTo>
                <a:cubicBezTo>
                  <a:pt x="3533299" y="4953600"/>
                  <a:pt x="3537452" y="4960029"/>
                  <a:pt x="3539509" y="4960029"/>
                </a:cubicBezTo>
                <a:cubicBezTo>
                  <a:pt x="3541567" y="4960029"/>
                  <a:pt x="3543252" y="4953600"/>
                  <a:pt x="3543252" y="4945742"/>
                </a:cubicBezTo>
                <a:cubicBezTo>
                  <a:pt x="3543252" y="4937884"/>
                  <a:pt x="3539100" y="4931454"/>
                  <a:pt x="3534023" y="4931454"/>
                </a:cubicBezTo>
                <a:cubicBezTo>
                  <a:pt x="3528955" y="4931454"/>
                  <a:pt x="3527269" y="4937884"/>
                  <a:pt x="3530279" y="4945742"/>
                </a:cubicBezTo>
                <a:close/>
                <a:moveTo>
                  <a:pt x="3557540" y="4940979"/>
                </a:moveTo>
                <a:cubicBezTo>
                  <a:pt x="3560778" y="4946219"/>
                  <a:pt x="3565312" y="4950504"/>
                  <a:pt x="3567627" y="4950504"/>
                </a:cubicBezTo>
                <a:cubicBezTo>
                  <a:pt x="3569942" y="4950504"/>
                  <a:pt x="3571827" y="4946219"/>
                  <a:pt x="3571827" y="4940979"/>
                </a:cubicBezTo>
                <a:cubicBezTo>
                  <a:pt x="3571827" y="4935741"/>
                  <a:pt x="3567284" y="4931454"/>
                  <a:pt x="3561741" y="4931454"/>
                </a:cubicBezTo>
                <a:cubicBezTo>
                  <a:pt x="3556197" y="4931454"/>
                  <a:pt x="3554301" y="4935741"/>
                  <a:pt x="3557540" y="4940979"/>
                </a:cubicBezTo>
                <a:close/>
                <a:moveTo>
                  <a:pt x="4288889" y="4986766"/>
                </a:moveTo>
                <a:cubicBezTo>
                  <a:pt x="4221271" y="5039125"/>
                  <a:pt x="4201544" y="5065281"/>
                  <a:pt x="4256065" y="5030276"/>
                </a:cubicBezTo>
                <a:cubicBezTo>
                  <a:pt x="4289184" y="5009007"/>
                  <a:pt x="4365470" y="4940770"/>
                  <a:pt x="4360869" y="4936512"/>
                </a:cubicBezTo>
                <a:cubicBezTo>
                  <a:pt x="4359098" y="4934874"/>
                  <a:pt x="4326703" y="4957487"/>
                  <a:pt x="4288889" y="4986766"/>
                </a:cubicBezTo>
                <a:close/>
                <a:moveTo>
                  <a:pt x="4656458" y="4948123"/>
                </a:moveTo>
                <a:lnTo>
                  <a:pt x="4643390" y="4964792"/>
                </a:lnTo>
                <a:lnTo>
                  <a:pt x="4662440" y="4950819"/>
                </a:lnTo>
                <a:cubicBezTo>
                  <a:pt x="4672918" y="4943132"/>
                  <a:pt x="4683281" y="4935636"/>
                  <a:pt x="4685462" y="4934150"/>
                </a:cubicBezTo>
                <a:cubicBezTo>
                  <a:pt x="4687643" y="4932664"/>
                  <a:pt x="4684948" y="4931454"/>
                  <a:pt x="4679480" y="4931454"/>
                </a:cubicBezTo>
                <a:cubicBezTo>
                  <a:pt x="4674013" y="4931454"/>
                  <a:pt x="4663650" y="4938960"/>
                  <a:pt x="4656458" y="4948123"/>
                </a:cubicBezTo>
                <a:close/>
                <a:moveTo>
                  <a:pt x="2579303" y="4946371"/>
                </a:moveTo>
                <a:cubicBezTo>
                  <a:pt x="2576436" y="4951267"/>
                  <a:pt x="2577094" y="4963554"/>
                  <a:pt x="2580780" y="4973689"/>
                </a:cubicBezTo>
                <a:cubicBezTo>
                  <a:pt x="2584457" y="4983813"/>
                  <a:pt x="2589809" y="4988100"/>
                  <a:pt x="2592676" y="4983214"/>
                </a:cubicBezTo>
                <a:cubicBezTo>
                  <a:pt x="2595543" y="4978318"/>
                  <a:pt x="2594886" y="4966030"/>
                  <a:pt x="2591200" y="4955896"/>
                </a:cubicBezTo>
                <a:cubicBezTo>
                  <a:pt x="2587524" y="4945771"/>
                  <a:pt x="2582170" y="4941485"/>
                  <a:pt x="2579303" y="4946371"/>
                </a:cubicBezTo>
                <a:close/>
                <a:moveTo>
                  <a:pt x="2828877" y="4949943"/>
                </a:moveTo>
                <a:cubicBezTo>
                  <a:pt x="2828877" y="4954877"/>
                  <a:pt x="2833164" y="4961554"/>
                  <a:pt x="2838402" y="4964792"/>
                </a:cubicBezTo>
                <a:cubicBezTo>
                  <a:pt x="2843641" y="4968031"/>
                  <a:pt x="2847927" y="4963992"/>
                  <a:pt x="2847927" y="4955829"/>
                </a:cubicBezTo>
                <a:cubicBezTo>
                  <a:pt x="2847927" y="4947666"/>
                  <a:pt x="2843641" y="4940979"/>
                  <a:pt x="2838402" y="4940979"/>
                </a:cubicBezTo>
                <a:cubicBezTo>
                  <a:pt x="2833164" y="4940979"/>
                  <a:pt x="2828877" y="4945009"/>
                  <a:pt x="2828877" y="4949943"/>
                </a:cubicBezTo>
                <a:close/>
                <a:moveTo>
                  <a:pt x="3113046" y="4949324"/>
                </a:moveTo>
                <a:lnTo>
                  <a:pt x="3125753" y="4957382"/>
                </a:lnTo>
                <a:lnTo>
                  <a:pt x="3110665" y="4963164"/>
                </a:lnTo>
                <a:cubicBezTo>
                  <a:pt x="3102369" y="4966354"/>
                  <a:pt x="3095577" y="4964802"/>
                  <a:pt x="3095577" y="4959734"/>
                </a:cubicBezTo>
                <a:cubicBezTo>
                  <a:pt x="3095577" y="4942122"/>
                  <a:pt x="3066764" y="4950628"/>
                  <a:pt x="3046171" y="4974317"/>
                </a:cubicBezTo>
                <a:cubicBezTo>
                  <a:pt x="3023111" y="5000844"/>
                  <a:pt x="3007528" y="5005750"/>
                  <a:pt x="3015929" y="4983842"/>
                </a:cubicBezTo>
                <a:cubicBezTo>
                  <a:pt x="3018949" y="4975984"/>
                  <a:pt x="3016672" y="4969554"/>
                  <a:pt x="3010872" y="4969554"/>
                </a:cubicBezTo>
                <a:cubicBezTo>
                  <a:pt x="3005071" y="4969554"/>
                  <a:pt x="3000327" y="4975670"/>
                  <a:pt x="3000327" y="4983157"/>
                </a:cubicBezTo>
                <a:lnTo>
                  <a:pt x="3000327" y="4996749"/>
                </a:lnTo>
                <a:lnTo>
                  <a:pt x="2947940" y="4993586"/>
                </a:lnTo>
                <a:cubicBezTo>
                  <a:pt x="2919127" y="4991853"/>
                  <a:pt x="2895552" y="4991881"/>
                  <a:pt x="2895552" y="4993662"/>
                </a:cubicBezTo>
                <a:cubicBezTo>
                  <a:pt x="2895552" y="5006283"/>
                  <a:pt x="2916184" y="5047355"/>
                  <a:pt x="2920403" y="5043126"/>
                </a:cubicBezTo>
                <a:cubicBezTo>
                  <a:pt x="2923299" y="5040230"/>
                  <a:pt x="2920889" y="5028924"/>
                  <a:pt x="2915041" y="5017999"/>
                </a:cubicBezTo>
                <a:cubicBezTo>
                  <a:pt x="2909192" y="5007074"/>
                  <a:pt x="2908345" y="4998129"/>
                  <a:pt x="2913155" y="4998129"/>
                </a:cubicBezTo>
                <a:cubicBezTo>
                  <a:pt x="2917965" y="4998129"/>
                  <a:pt x="2924794" y="5007778"/>
                  <a:pt x="2928338" y="5019561"/>
                </a:cubicBezTo>
                <a:lnTo>
                  <a:pt x="2934767" y="5040992"/>
                </a:lnTo>
                <a:lnTo>
                  <a:pt x="2943063" y="5021942"/>
                </a:lnTo>
                <a:cubicBezTo>
                  <a:pt x="2947626" y="5011465"/>
                  <a:pt x="2951664" y="5008255"/>
                  <a:pt x="2952036" y="5014798"/>
                </a:cubicBezTo>
                <a:cubicBezTo>
                  <a:pt x="2952398" y="5021352"/>
                  <a:pt x="2956855" y="5026704"/>
                  <a:pt x="2961932" y="5026704"/>
                </a:cubicBezTo>
                <a:cubicBezTo>
                  <a:pt x="2967000" y="5026704"/>
                  <a:pt x="2968685" y="5020275"/>
                  <a:pt x="2965675" y="5012417"/>
                </a:cubicBezTo>
                <a:cubicBezTo>
                  <a:pt x="2962656" y="5004559"/>
                  <a:pt x="2964933" y="4998129"/>
                  <a:pt x="2970733" y="4998129"/>
                </a:cubicBezTo>
                <a:cubicBezTo>
                  <a:pt x="2976534" y="4998129"/>
                  <a:pt x="2981277" y="5002035"/>
                  <a:pt x="2981277" y="5006817"/>
                </a:cubicBezTo>
                <a:cubicBezTo>
                  <a:pt x="2981277" y="5011589"/>
                  <a:pt x="2986640" y="5014398"/>
                  <a:pt x="2993184" y="5013065"/>
                </a:cubicBezTo>
                <a:cubicBezTo>
                  <a:pt x="3038275" y="5003864"/>
                  <a:pt x="3057497" y="4994129"/>
                  <a:pt x="3057620" y="4980432"/>
                </a:cubicBezTo>
                <a:lnTo>
                  <a:pt x="3057773" y="4964792"/>
                </a:lnTo>
                <a:lnTo>
                  <a:pt x="3067002" y="4979079"/>
                </a:lnTo>
                <a:lnTo>
                  <a:pt x="3076232" y="4993367"/>
                </a:lnTo>
                <a:lnTo>
                  <a:pt x="3077137" y="4974317"/>
                </a:lnTo>
                <a:cubicBezTo>
                  <a:pt x="3077623" y="4963840"/>
                  <a:pt x="3080195" y="4960630"/>
                  <a:pt x="3082833" y="4967173"/>
                </a:cubicBezTo>
                <a:cubicBezTo>
                  <a:pt x="3085481" y="4973727"/>
                  <a:pt x="3098254" y="4979079"/>
                  <a:pt x="3111217" y="4979079"/>
                </a:cubicBezTo>
                <a:cubicBezTo>
                  <a:pt x="3124514" y="4979079"/>
                  <a:pt x="3132230" y="4983233"/>
                  <a:pt x="3128915" y="4988604"/>
                </a:cubicBezTo>
                <a:cubicBezTo>
                  <a:pt x="3125676" y="4993844"/>
                  <a:pt x="3128029" y="4998129"/>
                  <a:pt x="3134135" y="4998129"/>
                </a:cubicBezTo>
                <a:cubicBezTo>
                  <a:pt x="3140345" y="4998129"/>
                  <a:pt x="3142698" y="4991491"/>
                  <a:pt x="3139459" y="4983061"/>
                </a:cubicBezTo>
                <a:cubicBezTo>
                  <a:pt x="3136278" y="4974775"/>
                  <a:pt x="3133677" y="4961915"/>
                  <a:pt x="3133677" y="4954486"/>
                </a:cubicBezTo>
                <a:cubicBezTo>
                  <a:pt x="3133677" y="4947056"/>
                  <a:pt x="3126172" y="4941046"/>
                  <a:pt x="3117009" y="4941122"/>
                </a:cubicBezTo>
                <a:lnTo>
                  <a:pt x="3100340" y="4941275"/>
                </a:lnTo>
                <a:lnTo>
                  <a:pt x="3113046" y="4949324"/>
                </a:lnTo>
                <a:close/>
                <a:moveTo>
                  <a:pt x="3486102" y="4954143"/>
                </a:moveTo>
                <a:cubicBezTo>
                  <a:pt x="3486102" y="4962001"/>
                  <a:pt x="3490389" y="4971079"/>
                  <a:pt x="3495627" y="4974317"/>
                </a:cubicBezTo>
                <a:cubicBezTo>
                  <a:pt x="3500866" y="4977556"/>
                  <a:pt x="3505152" y="4973775"/>
                  <a:pt x="3505152" y="4965916"/>
                </a:cubicBezTo>
                <a:cubicBezTo>
                  <a:pt x="3505152" y="4958058"/>
                  <a:pt x="3500866" y="4948981"/>
                  <a:pt x="3495627" y="4945742"/>
                </a:cubicBezTo>
                <a:cubicBezTo>
                  <a:pt x="3490389" y="4942504"/>
                  <a:pt x="3486102" y="4946285"/>
                  <a:pt x="3486102" y="4954143"/>
                </a:cubicBezTo>
                <a:close/>
                <a:moveTo>
                  <a:pt x="4476703" y="4960878"/>
                </a:moveTo>
                <a:cubicBezTo>
                  <a:pt x="4460882" y="4973822"/>
                  <a:pt x="4459291" y="4977051"/>
                  <a:pt x="4471940" y="4970517"/>
                </a:cubicBezTo>
                <a:cubicBezTo>
                  <a:pt x="4503011" y="4954458"/>
                  <a:pt x="4520232" y="4941266"/>
                  <a:pt x="4510040" y="4941342"/>
                </a:cubicBezTo>
                <a:cubicBezTo>
                  <a:pt x="4504801" y="4941370"/>
                  <a:pt x="4489799" y="4950171"/>
                  <a:pt x="4476703" y="4960878"/>
                </a:cubicBezTo>
                <a:close/>
                <a:moveTo>
                  <a:pt x="3448307" y="4956867"/>
                </a:moveTo>
                <a:cubicBezTo>
                  <a:pt x="3447812" y="4974965"/>
                  <a:pt x="3458909" y="4998129"/>
                  <a:pt x="3468072" y="4998129"/>
                </a:cubicBezTo>
                <a:cubicBezTo>
                  <a:pt x="3480559" y="4998129"/>
                  <a:pt x="3478473" y="4985223"/>
                  <a:pt x="3462595" y="4964230"/>
                </a:cubicBezTo>
                <a:cubicBezTo>
                  <a:pt x="3454899" y="4954067"/>
                  <a:pt x="3448469" y="4950752"/>
                  <a:pt x="3448307" y="4956867"/>
                </a:cubicBezTo>
                <a:close/>
                <a:moveTo>
                  <a:pt x="3692204" y="4964792"/>
                </a:moveTo>
                <a:cubicBezTo>
                  <a:pt x="3695224" y="4972650"/>
                  <a:pt x="3699377" y="4979079"/>
                  <a:pt x="3701434" y="4979079"/>
                </a:cubicBezTo>
                <a:cubicBezTo>
                  <a:pt x="3703492" y="4979079"/>
                  <a:pt x="3705177" y="4972650"/>
                  <a:pt x="3705177" y="4964792"/>
                </a:cubicBezTo>
                <a:cubicBezTo>
                  <a:pt x="3705177" y="4956934"/>
                  <a:pt x="3701025" y="4950504"/>
                  <a:pt x="3695948" y="4950504"/>
                </a:cubicBezTo>
                <a:cubicBezTo>
                  <a:pt x="3690880" y="4950504"/>
                  <a:pt x="3689194" y="4956934"/>
                  <a:pt x="3692204" y="4964792"/>
                </a:cubicBezTo>
                <a:close/>
                <a:moveTo>
                  <a:pt x="2333577" y="4970117"/>
                </a:moveTo>
                <a:cubicBezTo>
                  <a:pt x="2333577" y="4975660"/>
                  <a:pt x="2337864" y="4977556"/>
                  <a:pt x="2343102" y="4974317"/>
                </a:cubicBezTo>
                <a:cubicBezTo>
                  <a:pt x="2348341" y="4971079"/>
                  <a:pt x="2352627" y="4966545"/>
                  <a:pt x="2352627" y="4964230"/>
                </a:cubicBezTo>
                <a:cubicBezTo>
                  <a:pt x="2352627" y="4961915"/>
                  <a:pt x="2348341" y="4960029"/>
                  <a:pt x="2343102" y="4960029"/>
                </a:cubicBezTo>
                <a:cubicBezTo>
                  <a:pt x="2337864" y="4960029"/>
                  <a:pt x="2333577" y="4964573"/>
                  <a:pt x="2333577" y="4970117"/>
                </a:cubicBezTo>
                <a:close/>
                <a:moveTo>
                  <a:pt x="2545680" y="4979889"/>
                </a:moveTo>
                <a:cubicBezTo>
                  <a:pt x="2542213" y="4993129"/>
                  <a:pt x="2538155" y="4995977"/>
                  <a:pt x="2533488" y="4988424"/>
                </a:cubicBezTo>
                <a:lnTo>
                  <a:pt x="2526497" y="4977117"/>
                </a:lnTo>
                <a:lnTo>
                  <a:pt x="2506237" y="4987957"/>
                </a:lnTo>
                <a:cubicBezTo>
                  <a:pt x="2495093" y="4993920"/>
                  <a:pt x="2485977" y="5005540"/>
                  <a:pt x="2485977" y="5013770"/>
                </a:cubicBezTo>
                <a:lnTo>
                  <a:pt x="2485977" y="5028743"/>
                </a:lnTo>
                <a:lnTo>
                  <a:pt x="2502646" y="5021990"/>
                </a:lnTo>
                <a:cubicBezTo>
                  <a:pt x="2511809" y="5018275"/>
                  <a:pt x="2531107" y="5010960"/>
                  <a:pt x="2545509" y="5005750"/>
                </a:cubicBezTo>
                <a:cubicBezTo>
                  <a:pt x="2561577" y="4999930"/>
                  <a:pt x="2571702" y="4989262"/>
                  <a:pt x="2571702" y="4978146"/>
                </a:cubicBezTo>
                <a:cubicBezTo>
                  <a:pt x="2571702" y="4953734"/>
                  <a:pt x="2552176" y="4955038"/>
                  <a:pt x="2545680" y="4979889"/>
                </a:cubicBezTo>
                <a:close/>
                <a:moveTo>
                  <a:pt x="2744038" y="4973212"/>
                </a:moveTo>
                <a:cubicBezTo>
                  <a:pt x="2725884" y="4979775"/>
                  <a:pt x="2708091" y="4994415"/>
                  <a:pt x="2703643" y="5006435"/>
                </a:cubicBezTo>
                <a:cubicBezTo>
                  <a:pt x="2697071" y="5024190"/>
                  <a:pt x="2676477" y="5027867"/>
                  <a:pt x="2676477" y="5011293"/>
                </a:cubicBezTo>
                <a:cubicBezTo>
                  <a:pt x="2676477" y="5008674"/>
                  <a:pt x="2680764" y="5009179"/>
                  <a:pt x="2686002" y="5012417"/>
                </a:cubicBezTo>
                <a:cubicBezTo>
                  <a:pt x="2691241" y="5015656"/>
                  <a:pt x="2695527" y="5011369"/>
                  <a:pt x="2695527" y="5002892"/>
                </a:cubicBezTo>
                <a:cubicBezTo>
                  <a:pt x="2695527" y="4992929"/>
                  <a:pt x="2691318" y="4990119"/>
                  <a:pt x="2683621" y="4994948"/>
                </a:cubicBezTo>
                <a:cubicBezTo>
                  <a:pt x="2677078" y="4999054"/>
                  <a:pt x="2664209" y="5001187"/>
                  <a:pt x="2655046" y="4999673"/>
                </a:cubicBezTo>
                <a:cubicBezTo>
                  <a:pt x="2637444" y="4996777"/>
                  <a:pt x="2633339" y="5013541"/>
                  <a:pt x="2646550" y="5034373"/>
                </a:cubicBezTo>
                <a:lnTo>
                  <a:pt x="2654437" y="5046803"/>
                </a:lnTo>
                <a:lnTo>
                  <a:pt x="2693432" y="5031201"/>
                </a:lnTo>
                <a:cubicBezTo>
                  <a:pt x="2719759" y="5020666"/>
                  <a:pt x="2730741" y="5011208"/>
                  <a:pt x="2727246" y="5002102"/>
                </a:cubicBezTo>
                <a:cubicBezTo>
                  <a:pt x="2724398" y="4994681"/>
                  <a:pt x="2726455" y="4988604"/>
                  <a:pt x="2731818" y="4988604"/>
                </a:cubicBezTo>
                <a:cubicBezTo>
                  <a:pt x="2737180" y="4988604"/>
                  <a:pt x="2742991" y="4992539"/>
                  <a:pt x="2744743" y="4997349"/>
                </a:cubicBezTo>
                <a:cubicBezTo>
                  <a:pt x="2748801" y="5008531"/>
                  <a:pt x="2800302" y="4998882"/>
                  <a:pt x="2800302" y="4986928"/>
                </a:cubicBezTo>
                <a:cubicBezTo>
                  <a:pt x="2800302" y="4981994"/>
                  <a:pt x="2796064" y="4980575"/>
                  <a:pt x="2790882" y="4983776"/>
                </a:cubicBezTo>
                <a:cubicBezTo>
                  <a:pt x="2785491" y="4987109"/>
                  <a:pt x="2783891" y="4983290"/>
                  <a:pt x="2787139" y="4974812"/>
                </a:cubicBezTo>
                <a:cubicBezTo>
                  <a:pt x="2793759" y="4957563"/>
                  <a:pt x="2787930" y="4957344"/>
                  <a:pt x="2744038" y="4973212"/>
                </a:cubicBezTo>
                <a:close/>
                <a:moveTo>
                  <a:pt x="3287440" y="4977717"/>
                </a:moveTo>
                <a:cubicBezTo>
                  <a:pt x="3276867" y="4988291"/>
                  <a:pt x="3266837" y="4992786"/>
                  <a:pt x="3265142" y="4987709"/>
                </a:cubicBezTo>
                <a:cubicBezTo>
                  <a:pt x="3263227" y="4981975"/>
                  <a:pt x="3249492" y="4982690"/>
                  <a:pt x="3228832" y="4989605"/>
                </a:cubicBezTo>
                <a:cubicBezTo>
                  <a:pt x="3186256" y="5003854"/>
                  <a:pt x="3174635" y="5014322"/>
                  <a:pt x="3187332" y="5027019"/>
                </a:cubicBezTo>
                <a:cubicBezTo>
                  <a:pt x="3200210" y="5039897"/>
                  <a:pt x="3226708" y="5029353"/>
                  <a:pt x="3232042" y="5009226"/>
                </a:cubicBezTo>
                <a:lnTo>
                  <a:pt x="3236243" y="4993367"/>
                </a:lnTo>
                <a:lnTo>
                  <a:pt x="3237348" y="5009798"/>
                </a:lnTo>
                <a:lnTo>
                  <a:pt x="3238452" y="5026228"/>
                </a:lnTo>
                <a:lnTo>
                  <a:pt x="3263065" y="5016875"/>
                </a:lnTo>
                <a:cubicBezTo>
                  <a:pt x="3276600" y="5011732"/>
                  <a:pt x="3292278" y="5010360"/>
                  <a:pt x="3297898" y="5013837"/>
                </a:cubicBezTo>
                <a:cubicBezTo>
                  <a:pt x="3304537" y="5017942"/>
                  <a:pt x="3306194" y="5012760"/>
                  <a:pt x="3302613" y="4999072"/>
                </a:cubicBezTo>
                <a:lnTo>
                  <a:pt x="3297098" y="4977994"/>
                </a:lnTo>
                <a:lnTo>
                  <a:pt x="3310871" y="4989414"/>
                </a:lnTo>
                <a:cubicBezTo>
                  <a:pt x="3329797" y="5005131"/>
                  <a:pt x="3334883" y="4997082"/>
                  <a:pt x="3319405" y="4975917"/>
                </a:cubicBezTo>
                <a:lnTo>
                  <a:pt x="3306661" y="4958496"/>
                </a:lnTo>
                <a:lnTo>
                  <a:pt x="3287440" y="4977717"/>
                </a:lnTo>
                <a:close/>
                <a:moveTo>
                  <a:pt x="3647685" y="4977517"/>
                </a:moveTo>
                <a:cubicBezTo>
                  <a:pt x="3653962" y="4989747"/>
                  <a:pt x="3661705" y="4997149"/>
                  <a:pt x="3664896" y="4993958"/>
                </a:cubicBezTo>
                <a:cubicBezTo>
                  <a:pt x="3668097" y="4990767"/>
                  <a:pt x="3662963" y="4980756"/>
                  <a:pt x="3653495" y="4971707"/>
                </a:cubicBezTo>
                <a:lnTo>
                  <a:pt x="3636274" y="4955267"/>
                </a:lnTo>
                <a:lnTo>
                  <a:pt x="3647685" y="4977517"/>
                </a:lnTo>
                <a:close/>
                <a:moveTo>
                  <a:pt x="3591182" y="4975917"/>
                </a:moveTo>
                <a:cubicBezTo>
                  <a:pt x="3590687" y="4994015"/>
                  <a:pt x="3601784" y="5017179"/>
                  <a:pt x="3610947" y="5017179"/>
                </a:cubicBezTo>
                <a:cubicBezTo>
                  <a:pt x="3623434" y="5017179"/>
                  <a:pt x="3621348" y="5004273"/>
                  <a:pt x="3605470" y="4983280"/>
                </a:cubicBezTo>
                <a:cubicBezTo>
                  <a:pt x="3597774" y="4973117"/>
                  <a:pt x="3591344" y="4969802"/>
                  <a:pt x="3591182" y="4975917"/>
                </a:cubicBezTo>
                <a:close/>
                <a:moveTo>
                  <a:pt x="3619452" y="4977956"/>
                </a:moveTo>
                <a:cubicBezTo>
                  <a:pt x="3619452" y="4983194"/>
                  <a:pt x="3623739" y="4990129"/>
                  <a:pt x="3628977" y="4993367"/>
                </a:cubicBezTo>
                <a:cubicBezTo>
                  <a:pt x="3634216" y="4996606"/>
                  <a:pt x="3638502" y="4994967"/>
                  <a:pt x="3638502" y="4989729"/>
                </a:cubicBezTo>
                <a:cubicBezTo>
                  <a:pt x="3638502" y="4984490"/>
                  <a:pt x="3634216" y="4977556"/>
                  <a:pt x="3628977" y="4974317"/>
                </a:cubicBezTo>
                <a:cubicBezTo>
                  <a:pt x="3623739" y="4971079"/>
                  <a:pt x="3619452" y="4972717"/>
                  <a:pt x="3619452" y="4977956"/>
                </a:cubicBezTo>
                <a:close/>
                <a:moveTo>
                  <a:pt x="3791017" y="4988824"/>
                </a:moveTo>
                <a:cubicBezTo>
                  <a:pt x="3796560" y="4999178"/>
                  <a:pt x="3805095" y="5007654"/>
                  <a:pt x="3809991" y="5007654"/>
                </a:cubicBezTo>
                <a:cubicBezTo>
                  <a:pt x="3823107" y="5007654"/>
                  <a:pt x="3810734" y="4981413"/>
                  <a:pt x="3794712" y="4975270"/>
                </a:cubicBezTo>
                <a:lnTo>
                  <a:pt x="3780939" y="4969984"/>
                </a:lnTo>
                <a:lnTo>
                  <a:pt x="3791017" y="4988824"/>
                </a:lnTo>
                <a:close/>
                <a:moveTo>
                  <a:pt x="3829002" y="4977356"/>
                </a:moveTo>
                <a:cubicBezTo>
                  <a:pt x="3829002" y="4988862"/>
                  <a:pt x="3847071" y="5002283"/>
                  <a:pt x="3853682" y="4995682"/>
                </a:cubicBezTo>
                <a:cubicBezTo>
                  <a:pt x="3856073" y="4993282"/>
                  <a:pt x="3851500" y="4985899"/>
                  <a:pt x="3843519" y="4979270"/>
                </a:cubicBezTo>
                <a:cubicBezTo>
                  <a:pt x="3834470" y="4971755"/>
                  <a:pt x="3829002" y="4971031"/>
                  <a:pt x="3829002" y="4977356"/>
                </a:cubicBezTo>
                <a:close/>
                <a:moveTo>
                  <a:pt x="3556521" y="4994148"/>
                </a:moveTo>
                <a:cubicBezTo>
                  <a:pt x="3559702" y="5002435"/>
                  <a:pt x="3562302" y="5013151"/>
                  <a:pt x="3562302" y="5017961"/>
                </a:cubicBezTo>
                <a:cubicBezTo>
                  <a:pt x="3562302" y="5022771"/>
                  <a:pt x="3568732" y="5026704"/>
                  <a:pt x="3576590" y="5026704"/>
                </a:cubicBezTo>
                <a:cubicBezTo>
                  <a:pt x="3593487" y="5026704"/>
                  <a:pt x="3594183" y="5022113"/>
                  <a:pt x="3581019" y="4997501"/>
                </a:cubicBezTo>
                <a:cubicBezTo>
                  <a:pt x="3569227" y="4975470"/>
                  <a:pt x="3548253" y="4972593"/>
                  <a:pt x="3556521" y="4994148"/>
                </a:cubicBezTo>
                <a:close/>
                <a:moveTo>
                  <a:pt x="3749707" y="4985919"/>
                </a:moveTo>
                <a:cubicBezTo>
                  <a:pt x="3743392" y="4996130"/>
                  <a:pt x="3767252" y="5034487"/>
                  <a:pt x="3775053" y="5026676"/>
                </a:cubicBezTo>
                <a:cubicBezTo>
                  <a:pt x="3777672" y="5024057"/>
                  <a:pt x="3774348" y="5011693"/>
                  <a:pt x="3767671" y="4999206"/>
                </a:cubicBezTo>
                <a:cubicBezTo>
                  <a:pt x="3760985" y="4986719"/>
                  <a:pt x="3752898" y="4980737"/>
                  <a:pt x="3749707" y="4985919"/>
                </a:cubicBezTo>
                <a:close/>
                <a:moveTo>
                  <a:pt x="4352878" y="5027143"/>
                </a:moveTo>
                <a:cubicBezTo>
                  <a:pt x="4303109" y="5052774"/>
                  <a:pt x="4269210" y="5073873"/>
                  <a:pt x="4277535" y="5074034"/>
                </a:cubicBezTo>
                <a:cubicBezTo>
                  <a:pt x="4296004" y="5074396"/>
                  <a:pt x="4396264" y="5024314"/>
                  <a:pt x="4429078" y="4998349"/>
                </a:cubicBezTo>
                <a:cubicBezTo>
                  <a:pt x="4462834" y="4971631"/>
                  <a:pt x="4454700" y="4974708"/>
                  <a:pt x="4352878" y="5027143"/>
                </a:cubicBezTo>
                <a:close/>
                <a:moveTo>
                  <a:pt x="2277228" y="4993367"/>
                </a:moveTo>
                <a:cubicBezTo>
                  <a:pt x="2277228" y="4998606"/>
                  <a:pt x="2285438" y="5017894"/>
                  <a:pt x="2295477" y="5036229"/>
                </a:cubicBezTo>
                <a:cubicBezTo>
                  <a:pt x="2305517" y="5054566"/>
                  <a:pt x="2313727" y="5065281"/>
                  <a:pt x="2313727" y="5060042"/>
                </a:cubicBezTo>
                <a:cubicBezTo>
                  <a:pt x="2313727" y="5054803"/>
                  <a:pt x="2305517" y="5035516"/>
                  <a:pt x="2295477" y="5017179"/>
                </a:cubicBezTo>
                <a:cubicBezTo>
                  <a:pt x="2285438" y="4998844"/>
                  <a:pt x="2277228" y="4988128"/>
                  <a:pt x="2277228" y="4993367"/>
                </a:cubicBezTo>
                <a:close/>
                <a:moveTo>
                  <a:pt x="3933920" y="4993710"/>
                </a:moveTo>
                <a:cubicBezTo>
                  <a:pt x="3934187" y="5010103"/>
                  <a:pt x="3951599" y="5031115"/>
                  <a:pt x="3958886" y="5023819"/>
                </a:cubicBezTo>
                <a:cubicBezTo>
                  <a:pt x="3962791" y="5019923"/>
                  <a:pt x="3958733" y="5009483"/>
                  <a:pt x="3949875" y="5000625"/>
                </a:cubicBezTo>
                <a:cubicBezTo>
                  <a:pt x="3941026" y="4991767"/>
                  <a:pt x="3933844" y="4988652"/>
                  <a:pt x="3933920" y="4993710"/>
                </a:cubicBezTo>
                <a:close/>
                <a:moveTo>
                  <a:pt x="3716436" y="5021942"/>
                </a:moveTo>
                <a:cubicBezTo>
                  <a:pt x="3722399" y="5035039"/>
                  <a:pt x="3732933" y="5045754"/>
                  <a:pt x="3739839" y="5045754"/>
                </a:cubicBezTo>
                <a:lnTo>
                  <a:pt x="3752393" y="5045754"/>
                </a:lnTo>
                <a:lnTo>
                  <a:pt x="3741544" y="5021942"/>
                </a:lnTo>
                <a:cubicBezTo>
                  <a:pt x="3735581" y="5008845"/>
                  <a:pt x="3725047" y="4998129"/>
                  <a:pt x="3718141" y="4998129"/>
                </a:cubicBezTo>
                <a:lnTo>
                  <a:pt x="3705587" y="4998129"/>
                </a:lnTo>
                <a:lnTo>
                  <a:pt x="3716436" y="5021942"/>
                </a:lnTo>
                <a:close/>
                <a:moveTo>
                  <a:pt x="3895982" y="5008874"/>
                </a:moveTo>
                <a:cubicBezTo>
                  <a:pt x="3895811" y="5017399"/>
                  <a:pt x="3902107" y="5029705"/>
                  <a:pt x="3909965" y="5036229"/>
                </a:cubicBezTo>
                <a:cubicBezTo>
                  <a:pt x="3928282" y="5051431"/>
                  <a:pt x="3928472" y="5035925"/>
                  <a:pt x="3910270" y="5011855"/>
                </a:cubicBezTo>
                <a:lnTo>
                  <a:pt x="3896287" y="4993367"/>
                </a:lnTo>
                <a:lnTo>
                  <a:pt x="3895982" y="5008874"/>
                </a:lnTo>
                <a:close/>
                <a:moveTo>
                  <a:pt x="3976640" y="5007654"/>
                </a:moveTo>
                <a:cubicBezTo>
                  <a:pt x="3979878" y="5012894"/>
                  <a:pt x="3984412" y="5017179"/>
                  <a:pt x="3986727" y="5017179"/>
                </a:cubicBezTo>
                <a:cubicBezTo>
                  <a:pt x="3989042" y="5017179"/>
                  <a:pt x="3990927" y="5012894"/>
                  <a:pt x="3990927" y="5007654"/>
                </a:cubicBezTo>
                <a:cubicBezTo>
                  <a:pt x="3990927" y="5002416"/>
                  <a:pt x="3986384" y="4998129"/>
                  <a:pt x="3980841" y="4998129"/>
                </a:cubicBezTo>
                <a:cubicBezTo>
                  <a:pt x="3975297" y="4998129"/>
                  <a:pt x="3973401" y="5002416"/>
                  <a:pt x="3976640" y="5007654"/>
                </a:cubicBezTo>
                <a:close/>
                <a:moveTo>
                  <a:pt x="2653979" y="5021942"/>
                </a:moveTo>
                <a:cubicBezTo>
                  <a:pt x="2656999" y="5029800"/>
                  <a:pt x="2661152" y="5036229"/>
                  <a:pt x="2663209" y="5036229"/>
                </a:cubicBezTo>
                <a:cubicBezTo>
                  <a:pt x="2665267" y="5036229"/>
                  <a:pt x="2666952" y="5029800"/>
                  <a:pt x="2666952" y="5021942"/>
                </a:cubicBezTo>
                <a:cubicBezTo>
                  <a:pt x="2666952" y="5014084"/>
                  <a:pt x="2662800" y="5007654"/>
                  <a:pt x="2657723" y="5007654"/>
                </a:cubicBezTo>
                <a:cubicBezTo>
                  <a:pt x="2652655" y="5007654"/>
                  <a:pt x="2650969" y="5014084"/>
                  <a:pt x="2653979" y="5021942"/>
                </a:cubicBezTo>
                <a:close/>
                <a:moveTo>
                  <a:pt x="3133982" y="5014798"/>
                </a:moveTo>
                <a:cubicBezTo>
                  <a:pt x="3134592" y="5029305"/>
                  <a:pt x="3157833" y="5052070"/>
                  <a:pt x="3168387" y="5048517"/>
                </a:cubicBezTo>
                <a:cubicBezTo>
                  <a:pt x="3185760" y="5042659"/>
                  <a:pt x="3171396" y="5007654"/>
                  <a:pt x="3151613" y="5007654"/>
                </a:cubicBezTo>
                <a:cubicBezTo>
                  <a:pt x="3141755" y="5007654"/>
                  <a:pt x="3133811" y="5010865"/>
                  <a:pt x="3133982" y="5014798"/>
                </a:cubicBezTo>
                <a:close/>
                <a:moveTo>
                  <a:pt x="3861321" y="5032248"/>
                </a:moveTo>
                <a:cubicBezTo>
                  <a:pt x="3864502" y="5040535"/>
                  <a:pt x="3867102" y="5049108"/>
                  <a:pt x="3867102" y="5051298"/>
                </a:cubicBezTo>
                <a:cubicBezTo>
                  <a:pt x="3867102" y="5053489"/>
                  <a:pt x="3873684" y="5055279"/>
                  <a:pt x="3881723" y="5055279"/>
                </a:cubicBezTo>
                <a:lnTo>
                  <a:pt x="3896344" y="5055279"/>
                </a:lnTo>
                <a:lnTo>
                  <a:pt x="3886152" y="5036229"/>
                </a:lnTo>
                <a:cubicBezTo>
                  <a:pt x="3874122" y="5013751"/>
                  <a:pt x="3852920" y="5010350"/>
                  <a:pt x="3861321" y="5032248"/>
                </a:cubicBezTo>
                <a:close/>
                <a:moveTo>
                  <a:pt x="5548265" y="5023676"/>
                </a:moveTo>
                <a:cubicBezTo>
                  <a:pt x="5563534" y="5039687"/>
                  <a:pt x="5714953" y="5143100"/>
                  <a:pt x="5714953" y="5137519"/>
                </a:cubicBezTo>
                <a:cubicBezTo>
                  <a:pt x="5714953" y="5134728"/>
                  <a:pt x="5688168" y="5113535"/>
                  <a:pt x="5655421" y="5090437"/>
                </a:cubicBezTo>
                <a:cubicBezTo>
                  <a:pt x="5585698" y="5041230"/>
                  <a:pt x="5534730" y="5009474"/>
                  <a:pt x="5548265" y="5023676"/>
                </a:cubicBezTo>
                <a:close/>
                <a:moveTo>
                  <a:pt x="2800302" y="5043173"/>
                </a:moveTo>
                <a:cubicBezTo>
                  <a:pt x="2756916" y="5058318"/>
                  <a:pt x="2740552" y="5071939"/>
                  <a:pt x="2749106" y="5085779"/>
                </a:cubicBezTo>
                <a:cubicBezTo>
                  <a:pt x="2757554" y="5099447"/>
                  <a:pt x="2773909" y="5093742"/>
                  <a:pt x="2768279" y="5079092"/>
                </a:cubicBezTo>
                <a:cubicBezTo>
                  <a:pt x="2765269" y="5071234"/>
                  <a:pt x="2766955" y="5064804"/>
                  <a:pt x="2772023" y="5064804"/>
                </a:cubicBezTo>
                <a:cubicBezTo>
                  <a:pt x="2777100" y="5064804"/>
                  <a:pt x="2781252" y="5069091"/>
                  <a:pt x="2781252" y="5074329"/>
                </a:cubicBezTo>
                <a:cubicBezTo>
                  <a:pt x="2781252" y="5079569"/>
                  <a:pt x="2785405" y="5083854"/>
                  <a:pt x="2790482" y="5083854"/>
                </a:cubicBezTo>
                <a:cubicBezTo>
                  <a:pt x="2795550" y="5083854"/>
                  <a:pt x="2796892" y="5076349"/>
                  <a:pt x="2793454" y="5067186"/>
                </a:cubicBezTo>
                <a:lnTo>
                  <a:pt x="2787215" y="5050517"/>
                </a:lnTo>
                <a:lnTo>
                  <a:pt x="2803503" y="5063767"/>
                </a:lnTo>
                <a:lnTo>
                  <a:pt x="2819791" y="5077025"/>
                </a:lnTo>
                <a:lnTo>
                  <a:pt x="2813409" y="5059004"/>
                </a:lnTo>
                <a:lnTo>
                  <a:pt x="2807027" y="5040992"/>
                </a:lnTo>
                <a:lnTo>
                  <a:pt x="2819857" y="5052898"/>
                </a:lnTo>
                <a:cubicBezTo>
                  <a:pt x="2835174" y="5067110"/>
                  <a:pt x="2851509" y="5068777"/>
                  <a:pt x="2843165" y="5055279"/>
                </a:cubicBezTo>
                <a:cubicBezTo>
                  <a:pt x="2839926" y="5050041"/>
                  <a:pt x="2841822" y="5045754"/>
                  <a:pt x="2847366" y="5045754"/>
                </a:cubicBezTo>
                <a:cubicBezTo>
                  <a:pt x="2852909" y="5045754"/>
                  <a:pt x="2857452" y="5050041"/>
                  <a:pt x="2857452" y="5055279"/>
                </a:cubicBezTo>
                <a:cubicBezTo>
                  <a:pt x="2857452" y="5060519"/>
                  <a:pt x="2861777" y="5064804"/>
                  <a:pt x="2867054" y="5064804"/>
                </a:cubicBezTo>
                <a:cubicBezTo>
                  <a:pt x="2872750" y="5064804"/>
                  <a:pt x="2871816" y="5057051"/>
                  <a:pt x="2864768" y="5045754"/>
                </a:cubicBezTo>
                <a:cubicBezTo>
                  <a:pt x="2851014" y="5023733"/>
                  <a:pt x="2855481" y="5023914"/>
                  <a:pt x="2800302" y="5043173"/>
                </a:cubicBezTo>
                <a:close/>
                <a:moveTo>
                  <a:pt x="4049868" y="5036830"/>
                </a:moveTo>
                <a:cubicBezTo>
                  <a:pt x="4052154" y="5043697"/>
                  <a:pt x="4059660" y="5051203"/>
                  <a:pt x="4066537" y="5053499"/>
                </a:cubicBezTo>
                <a:cubicBezTo>
                  <a:pt x="4073681" y="5055880"/>
                  <a:pt x="4077253" y="5052308"/>
                  <a:pt x="4074871" y="5045164"/>
                </a:cubicBezTo>
                <a:cubicBezTo>
                  <a:pt x="4072576" y="5038287"/>
                  <a:pt x="4065070" y="5030782"/>
                  <a:pt x="4058203" y="5028496"/>
                </a:cubicBezTo>
                <a:cubicBezTo>
                  <a:pt x="4051059" y="5026114"/>
                  <a:pt x="4047487" y="5029686"/>
                  <a:pt x="4049868" y="5036830"/>
                </a:cubicBezTo>
                <a:close/>
                <a:moveTo>
                  <a:pt x="4731325" y="5050860"/>
                </a:moveTo>
                <a:cubicBezTo>
                  <a:pt x="4711770" y="5064148"/>
                  <a:pt x="4695778" y="5077244"/>
                  <a:pt x="4695778" y="5079978"/>
                </a:cubicBezTo>
                <a:cubicBezTo>
                  <a:pt x="4695778" y="5087036"/>
                  <a:pt x="4752423" y="5052870"/>
                  <a:pt x="4764348" y="5038611"/>
                </a:cubicBezTo>
                <a:cubicBezTo>
                  <a:pt x="4779150" y="5020914"/>
                  <a:pt x="4770873" y="5023990"/>
                  <a:pt x="4731325" y="5050860"/>
                </a:cubicBezTo>
                <a:close/>
                <a:moveTo>
                  <a:pt x="2581227" y="5053689"/>
                </a:moveTo>
                <a:cubicBezTo>
                  <a:pt x="2581227" y="5076101"/>
                  <a:pt x="2589228" y="5083845"/>
                  <a:pt x="2605793" y="5077482"/>
                </a:cubicBezTo>
                <a:lnTo>
                  <a:pt x="2618975" y="5072425"/>
                </a:lnTo>
                <a:lnTo>
                  <a:pt x="2609298" y="5054327"/>
                </a:lnTo>
                <a:cubicBezTo>
                  <a:pt x="2596972" y="5031305"/>
                  <a:pt x="2581227" y="5030943"/>
                  <a:pt x="2581227" y="5053689"/>
                </a:cubicBezTo>
                <a:close/>
                <a:moveTo>
                  <a:pt x="3067002" y="5055279"/>
                </a:moveTo>
                <a:cubicBezTo>
                  <a:pt x="3072613" y="5065757"/>
                  <a:pt x="3078785" y="5074329"/>
                  <a:pt x="3080738" y="5074329"/>
                </a:cubicBezTo>
                <a:cubicBezTo>
                  <a:pt x="3082681" y="5074329"/>
                  <a:pt x="3082023" y="5065757"/>
                  <a:pt x="3079290" y="5055279"/>
                </a:cubicBezTo>
                <a:cubicBezTo>
                  <a:pt x="3076547" y="5044802"/>
                  <a:pt x="3070365" y="5036229"/>
                  <a:pt x="3065555" y="5036229"/>
                </a:cubicBezTo>
                <a:cubicBezTo>
                  <a:pt x="3060726" y="5036229"/>
                  <a:pt x="3061373" y="5044755"/>
                  <a:pt x="3067002" y="5055279"/>
                </a:cubicBezTo>
                <a:close/>
                <a:moveTo>
                  <a:pt x="3092129" y="5050517"/>
                </a:moveTo>
                <a:cubicBezTo>
                  <a:pt x="3095149" y="5058375"/>
                  <a:pt x="3103455" y="5064804"/>
                  <a:pt x="3110589" y="5064804"/>
                </a:cubicBezTo>
                <a:cubicBezTo>
                  <a:pt x="3118199" y="5064804"/>
                  <a:pt x="3121295" y="5058909"/>
                  <a:pt x="3118075" y="5050517"/>
                </a:cubicBezTo>
                <a:cubicBezTo>
                  <a:pt x="3115056" y="5042659"/>
                  <a:pt x="3106750" y="5036229"/>
                  <a:pt x="3099616" y="5036229"/>
                </a:cubicBezTo>
                <a:cubicBezTo>
                  <a:pt x="3092006" y="5036229"/>
                  <a:pt x="3088910" y="5042126"/>
                  <a:pt x="3092129" y="5050517"/>
                </a:cubicBezTo>
                <a:close/>
                <a:moveTo>
                  <a:pt x="3319415" y="5049593"/>
                </a:moveTo>
                <a:cubicBezTo>
                  <a:pt x="3303699" y="5054918"/>
                  <a:pt x="3289669" y="5059909"/>
                  <a:pt x="3288230" y="5060680"/>
                </a:cubicBezTo>
                <a:cubicBezTo>
                  <a:pt x="3286802" y="5061452"/>
                  <a:pt x="3288087" y="5068482"/>
                  <a:pt x="3291097" y="5076321"/>
                </a:cubicBezTo>
                <a:cubicBezTo>
                  <a:pt x="3294669" y="5085636"/>
                  <a:pt x="3304804" y="5088979"/>
                  <a:pt x="3320444" y="5085988"/>
                </a:cubicBezTo>
                <a:cubicBezTo>
                  <a:pt x="3335769" y="5083055"/>
                  <a:pt x="3342532" y="5076740"/>
                  <a:pt x="3339313" y="5068348"/>
                </a:cubicBezTo>
                <a:cubicBezTo>
                  <a:pt x="3336560" y="5061166"/>
                  <a:pt x="3338455" y="5055279"/>
                  <a:pt x="3343523" y="5055279"/>
                </a:cubicBezTo>
                <a:cubicBezTo>
                  <a:pt x="3348600" y="5055279"/>
                  <a:pt x="3352752" y="5060280"/>
                  <a:pt x="3352752" y="5066396"/>
                </a:cubicBezTo>
                <a:cubicBezTo>
                  <a:pt x="3352752" y="5072501"/>
                  <a:pt x="3355286" y="5074968"/>
                  <a:pt x="3358391" y="5071872"/>
                </a:cubicBezTo>
                <a:cubicBezTo>
                  <a:pt x="3361487" y="5068767"/>
                  <a:pt x="3360420" y="5060309"/>
                  <a:pt x="3356010" y="5053070"/>
                </a:cubicBezTo>
                <a:lnTo>
                  <a:pt x="3347990" y="5039907"/>
                </a:lnTo>
                <a:lnTo>
                  <a:pt x="3319415" y="5049593"/>
                </a:lnTo>
                <a:close/>
                <a:moveTo>
                  <a:pt x="3830736" y="5060042"/>
                </a:moveTo>
                <a:cubicBezTo>
                  <a:pt x="3836699" y="5073139"/>
                  <a:pt x="3845185" y="5083854"/>
                  <a:pt x="3849586" y="5083854"/>
                </a:cubicBezTo>
                <a:cubicBezTo>
                  <a:pt x="3860111" y="5083854"/>
                  <a:pt x="3859663" y="5076987"/>
                  <a:pt x="3847719" y="5054651"/>
                </a:cubicBezTo>
                <a:cubicBezTo>
                  <a:pt x="3833060" y="5027276"/>
                  <a:pt x="3817982" y="5032058"/>
                  <a:pt x="3830736" y="5060042"/>
                </a:cubicBezTo>
                <a:close/>
                <a:moveTo>
                  <a:pt x="4000452" y="5043145"/>
                </a:moveTo>
                <a:cubicBezTo>
                  <a:pt x="4000452" y="5047812"/>
                  <a:pt x="4006529" y="5059957"/>
                  <a:pt x="4013959" y="5070110"/>
                </a:cubicBezTo>
                <a:cubicBezTo>
                  <a:pt x="4029904" y="5091923"/>
                  <a:pt x="4047173" y="5080597"/>
                  <a:pt x="4032771" y="5057775"/>
                </a:cubicBezTo>
                <a:cubicBezTo>
                  <a:pt x="4021522" y="5039935"/>
                  <a:pt x="4000452" y="5030400"/>
                  <a:pt x="4000452" y="5043145"/>
                </a:cubicBezTo>
                <a:close/>
                <a:moveTo>
                  <a:pt x="2376440" y="5055279"/>
                </a:moveTo>
                <a:cubicBezTo>
                  <a:pt x="2373201" y="5060519"/>
                  <a:pt x="2375097" y="5064804"/>
                  <a:pt x="2380641" y="5064804"/>
                </a:cubicBezTo>
                <a:cubicBezTo>
                  <a:pt x="2386184" y="5064804"/>
                  <a:pt x="2390727" y="5060519"/>
                  <a:pt x="2390727" y="5055279"/>
                </a:cubicBezTo>
                <a:cubicBezTo>
                  <a:pt x="2390727" y="5050041"/>
                  <a:pt x="2388842" y="5045754"/>
                  <a:pt x="2386527" y="5045754"/>
                </a:cubicBezTo>
                <a:cubicBezTo>
                  <a:pt x="2384212" y="5045754"/>
                  <a:pt x="2379679" y="5050041"/>
                  <a:pt x="2376440" y="5055279"/>
                </a:cubicBezTo>
                <a:close/>
                <a:moveTo>
                  <a:pt x="2552510" y="5062423"/>
                </a:moveTo>
                <a:cubicBezTo>
                  <a:pt x="2552405" y="5073710"/>
                  <a:pt x="2550024" y="5075406"/>
                  <a:pt x="2545109" y="5067691"/>
                </a:cubicBezTo>
                <a:cubicBezTo>
                  <a:pt x="2540832" y="5060956"/>
                  <a:pt x="2532688" y="5059480"/>
                  <a:pt x="2525220" y="5064100"/>
                </a:cubicBezTo>
                <a:lnTo>
                  <a:pt x="2512590" y="5071910"/>
                </a:lnTo>
                <a:lnTo>
                  <a:pt x="2523868" y="5092979"/>
                </a:lnTo>
                <a:cubicBezTo>
                  <a:pt x="2530069" y="5104581"/>
                  <a:pt x="2537555" y="5111658"/>
                  <a:pt x="2540499" y="5108715"/>
                </a:cubicBezTo>
                <a:cubicBezTo>
                  <a:pt x="2543432" y="5105772"/>
                  <a:pt x="2540422" y="5096828"/>
                  <a:pt x="2533793" y="5088846"/>
                </a:cubicBezTo>
                <a:cubicBezTo>
                  <a:pt x="2526278" y="5079797"/>
                  <a:pt x="2525554" y="5074329"/>
                  <a:pt x="2531878" y="5074329"/>
                </a:cubicBezTo>
                <a:cubicBezTo>
                  <a:pt x="2537441" y="5074329"/>
                  <a:pt x="2544651" y="5078616"/>
                  <a:pt x="2547890" y="5083854"/>
                </a:cubicBezTo>
                <a:cubicBezTo>
                  <a:pt x="2551128" y="5089094"/>
                  <a:pt x="2558882" y="5093313"/>
                  <a:pt x="2565121" y="5093237"/>
                </a:cubicBezTo>
                <a:cubicBezTo>
                  <a:pt x="2571941" y="5093142"/>
                  <a:pt x="2570759" y="5089398"/>
                  <a:pt x="2562177" y="5083854"/>
                </a:cubicBezTo>
                <a:cubicBezTo>
                  <a:pt x="2554320" y="5078778"/>
                  <a:pt x="2552538" y="5074559"/>
                  <a:pt x="2558206" y="5074472"/>
                </a:cubicBezTo>
                <a:cubicBezTo>
                  <a:pt x="2563883" y="5074396"/>
                  <a:pt x="2568531" y="5067900"/>
                  <a:pt x="2568531" y="5060042"/>
                </a:cubicBezTo>
                <a:cubicBezTo>
                  <a:pt x="2568531" y="5052184"/>
                  <a:pt x="2564959" y="5045754"/>
                  <a:pt x="2560587" y="5045754"/>
                </a:cubicBezTo>
                <a:cubicBezTo>
                  <a:pt x="2556224" y="5045754"/>
                  <a:pt x="2552586" y="5053260"/>
                  <a:pt x="2552510" y="5062423"/>
                </a:cubicBezTo>
                <a:close/>
                <a:moveTo>
                  <a:pt x="3016739" y="5051574"/>
                </a:moveTo>
                <a:cubicBezTo>
                  <a:pt x="3004557" y="5063748"/>
                  <a:pt x="3009405" y="5093379"/>
                  <a:pt x="3023578" y="5093379"/>
                </a:cubicBezTo>
                <a:cubicBezTo>
                  <a:pt x="3031131" y="5093379"/>
                  <a:pt x="3039561" y="5089722"/>
                  <a:pt x="3042323" y="5085255"/>
                </a:cubicBezTo>
                <a:cubicBezTo>
                  <a:pt x="3049143" y="5074225"/>
                  <a:pt x="3025378" y="5042935"/>
                  <a:pt x="3016739" y="5051574"/>
                </a:cubicBezTo>
                <a:close/>
                <a:moveTo>
                  <a:pt x="3969315" y="5051717"/>
                </a:moveTo>
                <a:cubicBezTo>
                  <a:pt x="3966305" y="5056594"/>
                  <a:pt x="3971982" y="5071167"/>
                  <a:pt x="3981936" y="5084121"/>
                </a:cubicBezTo>
                <a:lnTo>
                  <a:pt x="4000033" y="5107667"/>
                </a:lnTo>
                <a:lnTo>
                  <a:pt x="4000243" y="5092818"/>
                </a:lnTo>
                <a:cubicBezTo>
                  <a:pt x="4000529" y="5072891"/>
                  <a:pt x="3976202" y="5040573"/>
                  <a:pt x="3969315" y="5051717"/>
                </a:cubicBezTo>
                <a:close/>
                <a:moveTo>
                  <a:pt x="3499895" y="5074329"/>
                </a:moveTo>
                <a:lnTo>
                  <a:pt x="3506143" y="5098142"/>
                </a:lnTo>
                <a:lnTo>
                  <a:pt x="3491360" y="5079654"/>
                </a:lnTo>
                <a:cubicBezTo>
                  <a:pt x="3475806" y="5060195"/>
                  <a:pt x="3470986" y="5069805"/>
                  <a:pt x="3485112" y="5092103"/>
                </a:cubicBezTo>
                <a:cubicBezTo>
                  <a:pt x="3490513" y="5100628"/>
                  <a:pt x="3498428" y="5102276"/>
                  <a:pt x="3508039" y="5096866"/>
                </a:cubicBezTo>
                <a:lnTo>
                  <a:pt x="3522716" y="5088617"/>
                </a:lnTo>
                <a:lnTo>
                  <a:pt x="3508191" y="5069567"/>
                </a:lnTo>
                <a:lnTo>
                  <a:pt x="3493656" y="5050517"/>
                </a:lnTo>
                <a:lnTo>
                  <a:pt x="3499895" y="5074329"/>
                </a:lnTo>
                <a:close/>
                <a:moveTo>
                  <a:pt x="3538490" y="5064804"/>
                </a:moveTo>
                <a:cubicBezTo>
                  <a:pt x="3541728" y="5070044"/>
                  <a:pt x="3546262" y="5074329"/>
                  <a:pt x="3548577" y="5074329"/>
                </a:cubicBezTo>
                <a:cubicBezTo>
                  <a:pt x="3550892" y="5074329"/>
                  <a:pt x="3552777" y="5070044"/>
                  <a:pt x="3552777" y="5064804"/>
                </a:cubicBezTo>
                <a:cubicBezTo>
                  <a:pt x="3552777" y="5059566"/>
                  <a:pt x="3548234" y="5055279"/>
                  <a:pt x="3542691" y="5055279"/>
                </a:cubicBezTo>
                <a:cubicBezTo>
                  <a:pt x="3537147" y="5055279"/>
                  <a:pt x="3535251" y="5059566"/>
                  <a:pt x="3538490" y="5064804"/>
                </a:cubicBezTo>
                <a:close/>
                <a:moveTo>
                  <a:pt x="4610053" y="5074539"/>
                </a:moveTo>
                <a:cubicBezTo>
                  <a:pt x="4563209" y="5100485"/>
                  <a:pt x="4486494" y="5122364"/>
                  <a:pt x="4411837" y="5131070"/>
                </a:cubicBezTo>
                <a:lnTo>
                  <a:pt x="4348115" y="5138499"/>
                </a:lnTo>
                <a:lnTo>
                  <a:pt x="4396121" y="5139757"/>
                </a:lnTo>
                <a:cubicBezTo>
                  <a:pt x="4422524" y="5140443"/>
                  <a:pt x="4468673" y="5134614"/>
                  <a:pt x="4498677" y="5126793"/>
                </a:cubicBezTo>
                <a:cubicBezTo>
                  <a:pt x="4550683" y="5113249"/>
                  <a:pt x="4648153" y="5069615"/>
                  <a:pt x="4648153" y="5059880"/>
                </a:cubicBezTo>
                <a:cubicBezTo>
                  <a:pt x="4648153" y="5053537"/>
                  <a:pt x="4647600" y="5053746"/>
                  <a:pt x="4610053" y="5074539"/>
                </a:cubicBezTo>
                <a:close/>
                <a:moveTo>
                  <a:pt x="5524453" y="5058499"/>
                </a:moveTo>
                <a:cubicBezTo>
                  <a:pt x="5524453" y="5064481"/>
                  <a:pt x="5696246" y="5178800"/>
                  <a:pt x="5734003" y="5197945"/>
                </a:cubicBezTo>
                <a:cubicBezTo>
                  <a:pt x="5774960" y="5218700"/>
                  <a:pt x="5742146" y="5193716"/>
                  <a:pt x="5653669" y="5136766"/>
                </a:cubicBezTo>
                <a:cubicBezTo>
                  <a:pt x="5606873" y="5106648"/>
                  <a:pt x="5558648" y="5075492"/>
                  <a:pt x="5546512" y="5067548"/>
                </a:cubicBezTo>
                <a:cubicBezTo>
                  <a:pt x="5534378" y="5059594"/>
                  <a:pt x="5524453" y="5055527"/>
                  <a:pt x="5524453" y="5058499"/>
                </a:cubicBezTo>
                <a:close/>
                <a:moveTo>
                  <a:pt x="2710406" y="5079863"/>
                </a:moveTo>
                <a:cubicBezTo>
                  <a:pt x="2695556" y="5094713"/>
                  <a:pt x="2697966" y="5112429"/>
                  <a:pt x="2714844" y="5112429"/>
                </a:cubicBezTo>
                <a:cubicBezTo>
                  <a:pt x="2719607" y="5112429"/>
                  <a:pt x="2720692" y="5104924"/>
                  <a:pt x="2717254" y="5095761"/>
                </a:cubicBezTo>
                <a:lnTo>
                  <a:pt x="2711015" y="5079092"/>
                </a:lnTo>
                <a:lnTo>
                  <a:pt x="2725036" y="5090474"/>
                </a:lnTo>
                <a:lnTo>
                  <a:pt x="2739066" y="5101848"/>
                </a:lnTo>
                <a:lnTo>
                  <a:pt x="2739066" y="5083331"/>
                </a:lnTo>
                <a:cubicBezTo>
                  <a:pt x="2739066" y="5060871"/>
                  <a:pt x="2730437" y="5059833"/>
                  <a:pt x="2710406" y="5079863"/>
                </a:cubicBezTo>
                <a:close/>
                <a:moveTo>
                  <a:pt x="2973848" y="5086236"/>
                </a:moveTo>
                <a:lnTo>
                  <a:pt x="2963513" y="5107667"/>
                </a:lnTo>
                <a:lnTo>
                  <a:pt x="2962532" y="5088617"/>
                </a:lnTo>
                <a:lnTo>
                  <a:pt x="2961551" y="5069567"/>
                </a:lnTo>
                <a:lnTo>
                  <a:pt x="2947940" y="5093379"/>
                </a:lnTo>
                <a:lnTo>
                  <a:pt x="2934329" y="5117192"/>
                </a:lnTo>
                <a:lnTo>
                  <a:pt x="2933986" y="5099962"/>
                </a:lnTo>
                <a:cubicBezTo>
                  <a:pt x="2933805" y="5090484"/>
                  <a:pt x="2929557" y="5085264"/>
                  <a:pt x="2924547" y="5088360"/>
                </a:cubicBezTo>
                <a:cubicBezTo>
                  <a:pt x="2919536" y="5091456"/>
                  <a:pt x="2917736" y="5101352"/>
                  <a:pt x="2920556" y="5110353"/>
                </a:cubicBezTo>
                <a:lnTo>
                  <a:pt x="2925680" y="5126717"/>
                </a:lnTo>
                <a:lnTo>
                  <a:pt x="2910621" y="5108229"/>
                </a:lnTo>
                <a:cubicBezTo>
                  <a:pt x="2895400" y="5089551"/>
                  <a:pt x="2889657" y="5097933"/>
                  <a:pt x="2903134" y="5119145"/>
                </a:cubicBezTo>
                <a:lnTo>
                  <a:pt x="2910431" y="5130623"/>
                </a:lnTo>
                <a:lnTo>
                  <a:pt x="2954636" y="5114725"/>
                </a:lnTo>
                <a:lnTo>
                  <a:pt x="2998832" y="5098828"/>
                </a:lnTo>
                <a:lnTo>
                  <a:pt x="2997556" y="5081816"/>
                </a:lnTo>
                <a:cubicBezTo>
                  <a:pt x="2995813" y="5058671"/>
                  <a:pt x="2986297" y="5060443"/>
                  <a:pt x="2973848" y="5086236"/>
                </a:cubicBezTo>
                <a:close/>
                <a:moveTo>
                  <a:pt x="3267027" y="5073768"/>
                </a:moveTo>
                <a:cubicBezTo>
                  <a:pt x="3267027" y="5078702"/>
                  <a:pt x="3271266" y="5085350"/>
                  <a:pt x="3276448" y="5088551"/>
                </a:cubicBezTo>
                <a:cubicBezTo>
                  <a:pt x="3281839" y="5091884"/>
                  <a:pt x="3283439" y="5088065"/>
                  <a:pt x="3280191" y="5079587"/>
                </a:cubicBezTo>
                <a:cubicBezTo>
                  <a:pt x="3273857" y="5063090"/>
                  <a:pt x="3267027" y="5060071"/>
                  <a:pt x="3267027" y="5073768"/>
                </a:cubicBezTo>
                <a:close/>
                <a:moveTo>
                  <a:pt x="3743582" y="5076711"/>
                </a:moveTo>
                <a:cubicBezTo>
                  <a:pt x="3743744" y="5083264"/>
                  <a:pt x="3750193" y="5096961"/>
                  <a:pt x="3757908" y="5107153"/>
                </a:cubicBezTo>
                <a:cubicBezTo>
                  <a:pt x="3778187" y="5133975"/>
                  <a:pt x="3795446" y="5113630"/>
                  <a:pt x="3775986" y="5085846"/>
                </a:cubicBezTo>
                <a:cubicBezTo>
                  <a:pt x="3759803" y="5062738"/>
                  <a:pt x="3743106" y="5058032"/>
                  <a:pt x="3743582" y="5076711"/>
                </a:cubicBezTo>
                <a:close/>
                <a:moveTo>
                  <a:pt x="3933920" y="5076711"/>
                </a:moveTo>
                <a:cubicBezTo>
                  <a:pt x="3934139" y="5094189"/>
                  <a:pt x="3950799" y="5117630"/>
                  <a:pt x="3957943" y="5110487"/>
                </a:cubicBezTo>
                <a:cubicBezTo>
                  <a:pt x="3966267" y="5102161"/>
                  <a:pt x="3953770" y="5064804"/>
                  <a:pt x="3942664" y="5064804"/>
                </a:cubicBezTo>
                <a:cubicBezTo>
                  <a:pt x="3937778" y="5064804"/>
                  <a:pt x="3933844" y="5070168"/>
                  <a:pt x="3933920" y="5076711"/>
                </a:cubicBezTo>
                <a:close/>
                <a:moveTo>
                  <a:pt x="4115057" y="5071167"/>
                </a:moveTo>
                <a:cubicBezTo>
                  <a:pt x="4114562" y="5089265"/>
                  <a:pt x="4125659" y="5112429"/>
                  <a:pt x="4134822" y="5112429"/>
                </a:cubicBezTo>
                <a:cubicBezTo>
                  <a:pt x="4147309" y="5112429"/>
                  <a:pt x="4145223" y="5099523"/>
                  <a:pt x="4129345" y="5078530"/>
                </a:cubicBezTo>
                <a:cubicBezTo>
                  <a:pt x="4121649" y="5068367"/>
                  <a:pt x="4115219" y="5065052"/>
                  <a:pt x="4115057" y="5071167"/>
                </a:cubicBezTo>
                <a:close/>
                <a:moveTo>
                  <a:pt x="4143327" y="5071996"/>
                </a:moveTo>
                <a:cubicBezTo>
                  <a:pt x="4143327" y="5077235"/>
                  <a:pt x="4149757" y="5086855"/>
                  <a:pt x="4157615" y="5093379"/>
                </a:cubicBezTo>
                <a:cubicBezTo>
                  <a:pt x="4165587" y="5099990"/>
                  <a:pt x="4171902" y="5101028"/>
                  <a:pt x="4171902" y="5095713"/>
                </a:cubicBezTo>
                <a:cubicBezTo>
                  <a:pt x="4171902" y="5090474"/>
                  <a:pt x="4165473" y="5080854"/>
                  <a:pt x="4157615" y="5074329"/>
                </a:cubicBezTo>
                <a:cubicBezTo>
                  <a:pt x="4149642" y="5067719"/>
                  <a:pt x="4143327" y="5066681"/>
                  <a:pt x="4143327" y="5071996"/>
                </a:cubicBezTo>
                <a:close/>
                <a:moveTo>
                  <a:pt x="2315547" y="5079092"/>
                </a:moveTo>
                <a:cubicBezTo>
                  <a:pt x="2315547" y="5084331"/>
                  <a:pt x="2362238" y="5180772"/>
                  <a:pt x="2419302" y="5293404"/>
                </a:cubicBezTo>
                <a:cubicBezTo>
                  <a:pt x="2476367" y="5406038"/>
                  <a:pt x="2523058" y="5493906"/>
                  <a:pt x="2523058" y="5488667"/>
                </a:cubicBezTo>
                <a:cubicBezTo>
                  <a:pt x="2523058" y="5483428"/>
                  <a:pt x="2476367" y="5386988"/>
                  <a:pt x="2419302" y="5274354"/>
                </a:cubicBezTo>
                <a:cubicBezTo>
                  <a:pt x="2362238" y="5161722"/>
                  <a:pt x="2315547" y="5073853"/>
                  <a:pt x="2315547" y="5079092"/>
                </a:cubicBezTo>
                <a:close/>
                <a:moveTo>
                  <a:pt x="3207496" y="5081464"/>
                </a:moveTo>
                <a:cubicBezTo>
                  <a:pt x="3198333" y="5083550"/>
                  <a:pt x="3190827" y="5089474"/>
                  <a:pt x="3190827" y="5094637"/>
                </a:cubicBezTo>
                <a:cubicBezTo>
                  <a:pt x="3190827" y="5099799"/>
                  <a:pt x="3195066" y="5101409"/>
                  <a:pt x="3200248" y="5098209"/>
                </a:cubicBezTo>
                <a:cubicBezTo>
                  <a:pt x="3205639" y="5094875"/>
                  <a:pt x="3207239" y="5098695"/>
                  <a:pt x="3203991" y="5107172"/>
                </a:cubicBezTo>
                <a:cubicBezTo>
                  <a:pt x="3200867" y="5115306"/>
                  <a:pt x="3203058" y="5121954"/>
                  <a:pt x="3208858" y="5121954"/>
                </a:cubicBezTo>
                <a:cubicBezTo>
                  <a:pt x="3214659" y="5121954"/>
                  <a:pt x="3219469" y="5114449"/>
                  <a:pt x="3219545" y="5105286"/>
                </a:cubicBezTo>
                <a:lnTo>
                  <a:pt x="3219698" y="5088617"/>
                </a:lnTo>
                <a:lnTo>
                  <a:pt x="3228927" y="5102904"/>
                </a:lnTo>
                <a:lnTo>
                  <a:pt x="3238157" y="5117192"/>
                </a:lnTo>
                <a:lnTo>
                  <a:pt x="3238310" y="5101085"/>
                </a:lnTo>
                <a:cubicBezTo>
                  <a:pt x="3238481" y="5081816"/>
                  <a:pt x="3229937" y="5076368"/>
                  <a:pt x="3207496" y="5081464"/>
                </a:cubicBezTo>
                <a:close/>
                <a:moveTo>
                  <a:pt x="3902355" y="5080759"/>
                </a:moveTo>
                <a:cubicBezTo>
                  <a:pt x="3893201" y="5095571"/>
                  <a:pt x="3906117" y="5131479"/>
                  <a:pt x="3920604" y="5131479"/>
                </a:cubicBezTo>
                <a:cubicBezTo>
                  <a:pt x="3927844" y="5131479"/>
                  <a:pt x="3933777" y="5125869"/>
                  <a:pt x="3933777" y="5119012"/>
                </a:cubicBezTo>
                <a:cubicBezTo>
                  <a:pt x="3933777" y="5100228"/>
                  <a:pt x="3908984" y="5070034"/>
                  <a:pt x="3902355" y="5080759"/>
                </a:cubicBezTo>
                <a:close/>
                <a:moveTo>
                  <a:pt x="2673325" y="5090770"/>
                </a:moveTo>
                <a:cubicBezTo>
                  <a:pt x="2665590" y="5103286"/>
                  <a:pt x="2675077" y="5131479"/>
                  <a:pt x="2687022" y="5131479"/>
                </a:cubicBezTo>
                <a:cubicBezTo>
                  <a:pt x="2696937" y="5131479"/>
                  <a:pt x="2696928" y="5124183"/>
                  <a:pt x="2686974" y="5098771"/>
                </a:cubicBezTo>
                <a:cubicBezTo>
                  <a:pt x="2682478" y="5087293"/>
                  <a:pt x="2677335" y="5084284"/>
                  <a:pt x="2673325" y="5090770"/>
                </a:cubicBezTo>
                <a:close/>
                <a:moveTo>
                  <a:pt x="3661296" y="5098923"/>
                </a:moveTo>
                <a:cubicBezTo>
                  <a:pt x="3664477" y="5107210"/>
                  <a:pt x="3667077" y="5116030"/>
                  <a:pt x="3667077" y="5118535"/>
                </a:cubicBezTo>
                <a:cubicBezTo>
                  <a:pt x="3667077" y="5121031"/>
                  <a:pt x="3671173" y="5120545"/>
                  <a:pt x="3676183" y="5117450"/>
                </a:cubicBezTo>
                <a:cubicBezTo>
                  <a:pt x="3687242" y="5110610"/>
                  <a:pt x="3678365" y="5083854"/>
                  <a:pt x="3665039" y="5083854"/>
                </a:cubicBezTo>
                <a:cubicBezTo>
                  <a:pt x="3659800" y="5083854"/>
                  <a:pt x="3658114" y="5090637"/>
                  <a:pt x="3661296" y="5098923"/>
                </a:cubicBezTo>
                <a:close/>
                <a:moveTo>
                  <a:pt x="4076652" y="5091560"/>
                </a:moveTo>
                <a:cubicBezTo>
                  <a:pt x="4076652" y="5105457"/>
                  <a:pt x="4103523" y="5136357"/>
                  <a:pt x="4109980" y="5129899"/>
                </a:cubicBezTo>
                <a:cubicBezTo>
                  <a:pt x="4118010" y="5121869"/>
                  <a:pt x="4098074" y="5083854"/>
                  <a:pt x="4085844" y="5083854"/>
                </a:cubicBezTo>
                <a:cubicBezTo>
                  <a:pt x="4080786" y="5083854"/>
                  <a:pt x="4076652" y="5087322"/>
                  <a:pt x="4076652" y="5091560"/>
                </a:cubicBezTo>
                <a:close/>
                <a:moveTo>
                  <a:pt x="4038552" y="5097694"/>
                </a:moveTo>
                <a:cubicBezTo>
                  <a:pt x="4038552" y="5109848"/>
                  <a:pt x="4061736" y="5150529"/>
                  <a:pt x="4068661" y="5150529"/>
                </a:cubicBezTo>
                <a:cubicBezTo>
                  <a:pt x="4079510" y="5150529"/>
                  <a:pt x="4078719" y="5134080"/>
                  <a:pt x="4066794" y="5111801"/>
                </a:cubicBezTo>
                <a:cubicBezTo>
                  <a:pt x="4058145" y="5095647"/>
                  <a:pt x="4038552" y="5085855"/>
                  <a:pt x="4038552" y="5097694"/>
                </a:cubicBezTo>
                <a:close/>
                <a:moveTo>
                  <a:pt x="3154671" y="5121526"/>
                </a:moveTo>
                <a:cubicBezTo>
                  <a:pt x="3161062" y="5131766"/>
                  <a:pt x="3167625" y="5138805"/>
                  <a:pt x="3169263" y="5137176"/>
                </a:cubicBezTo>
                <a:cubicBezTo>
                  <a:pt x="3174902" y="5131527"/>
                  <a:pt x="3160176" y="5102904"/>
                  <a:pt x="3151632" y="5102904"/>
                </a:cubicBezTo>
                <a:cubicBezTo>
                  <a:pt x="3146908" y="5102904"/>
                  <a:pt x="3148270" y="5111287"/>
                  <a:pt x="3154671" y="5121526"/>
                </a:cubicBezTo>
                <a:close/>
                <a:moveTo>
                  <a:pt x="3364287" y="5117554"/>
                </a:moveTo>
                <a:cubicBezTo>
                  <a:pt x="3357525" y="5125212"/>
                  <a:pt x="3343847" y="5131479"/>
                  <a:pt x="3333893" y="5131479"/>
                </a:cubicBezTo>
                <a:cubicBezTo>
                  <a:pt x="3323930" y="5131479"/>
                  <a:pt x="3312900" y="5136137"/>
                  <a:pt x="3309376" y="5141833"/>
                </a:cubicBezTo>
                <a:cubicBezTo>
                  <a:pt x="3297022" y="5161826"/>
                  <a:pt x="3319615" y="5168913"/>
                  <a:pt x="3358753" y="5157331"/>
                </a:cubicBezTo>
                <a:lnTo>
                  <a:pt x="3397815" y="5145767"/>
                </a:lnTo>
                <a:lnTo>
                  <a:pt x="3389881" y="5124336"/>
                </a:lnTo>
                <a:cubicBezTo>
                  <a:pt x="3380632" y="5099371"/>
                  <a:pt x="3380384" y="5099304"/>
                  <a:pt x="3364287" y="5117554"/>
                </a:cubicBezTo>
                <a:close/>
                <a:moveTo>
                  <a:pt x="2628852" y="5123012"/>
                </a:moveTo>
                <a:lnTo>
                  <a:pt x="2614565" y="5133280"/>
                </a:lnTo>
                <a:lnTo>
                  <a:pt x="2630748" y="5128098"/>
                </a:lnTo>
                <a:lnTo>
                  <a:pt x="2646931" y="5122927"/>
                </a:lnTo>
                <a:lnTo>
                  <a:pt x="2641597" y="5136833"/>
                </a:lnTo>
                <a:lnTo>
                  <a:pt x="2636253" y="5150749"/>
                </a:lnTo>
                <a:lnTo>
                  <a:pt x="2652008" y="5144700"/>
                </a:lnTo>
                <a:cubicBezTo>
                  <a:pt x="2668105" y="5138528"/>
                  <a:pt x="2668143" y="5120640"/>
                  <a:pt x="2652075" y="5115564"/>
                </a:cubicBezTo>
                <a:cubicBezTo>
                  <a:pt x="2647159" y="5114011"/>
                  <a:pt x="2636711" y="5117363"/>
                  <a:pt x="2628852" y="5123012"/>
                </a:cubicBezTo>
                <a:close/>
                <a:moveTo>
                  <a:pt x="2839869" y="5127212"/>
                </a:moveTo>
                <a:cubicBezTo>
                  <a:pt x="2841689" y="5136547"/>
                  <a:pt x="2848928" y="5146110"/>
                  <a:pt x="2855986" y="5148453"/>
                </a:cubicBezTo>
                <a:cubicBezTo>
                  <a:pt x="2864177" y="5151187"/>
                  <a:pt x="2867606" y="5146605"/>
                  <a:pt x="2865511" y="5135747"/>
                </a:cubicBezTo>
                <a:cubicBezTo>
                  <a:pt x="2863691" y="5126412"/>
                  <a:pt x="2856453" y="5116850"/>
                  <a:pt x="2849394" y="5114506"/>
                </a:cubicBezTo>
                <a:cubicBezTo>
                  <a:pt x="2841203" y="5111773"/>
                  <a:pt x="2837774" y="5116354"/>
                  <a:pt x="2839869" y="5127212"/>
                </a:cubicBezTo>
                <a:close/>
                <a:moveTo>
                  <a:pt x="3114627" y="5121659"/>
                </a:moveTo>
                <a:cubicBezTo>
                  <a:pt x="3114627" y="5126727"/>
                  <a:pt x="3108198" y="5128413"/>
                  <a:pt x="3100340" y="5125403"/>
                </a:cubicBezTo>
                <a:cubicBezTo>
                  <a:pt x="3092482" y="5122384"/>
                  <a:pt x="3086052" y="5124917"/>
                  <a:pt x="3086052" y="5131023"/>
                </a:cubicBezTo>
                <a:cubicBezTo>
                  <a:pt x="3086052" y="5137128"/>
                  <a:pt x="3081728" y="5139452"/>
                  <a:pt x="3076442" y="5136185"/>
                </a:cubicBezTo>
                <a:cubicBezTo>
                  <a:pt x="3060716" y="5126469"/>
                  <a:pt x="3028950" y="5141052"/>
                  <a:pt x="3028236" y="5158312"/>
                </a:cubicBezTo>
                <a:lnTo>
                  <a:pt x="3027560" y="5174342"/>
                </a:lnTo>
                <a:lnTo>
                  <a:pt x="3020206" y="5155502"/>
                </a:lnTo>
                <a:lnTo>
                  <a:pt x="3012843" y="5136671"/>
                </a:lnTo>
                <a:lnTo>
                  <a:pt x="3001052" y="5158702"/>
                </a:lnTo>
                <a:cubicBezTo>
                  <a:pt x="2994565" y="5170818"/>
                  <a:pt x="2991745" y="5183229"/>
                  <a:pt x="2994793" y="5186267"/>
                </a:cubicBezTo>
                <a:cubicBezTo>
                  <a:pt x="2997842" y="5189315"/>
                  <a:pt x="3000327" y="5186934"/>
                  <a:pt x="3000327" y="5180990"/>
                </a:cubicBezTo>
                <a:cubicBezTo>
                  <a:pt x="3000327" y="5175047"/>
                  <a:pt x="3006719" y="5172628"/>
                  <a:pt x="3014539" y="5175628"/>
                </a:cubicBezTo>
                <a:cubicBezTo>
                  <a:pt x="3022807" y="5178800"/>
                  <a:pt x="3031322" y="5174361"/>
                  <a:pt x="3034913" y="5165008"/>
                </a:cubicBezTo>
                <a:lnTo>
                  <a:pt x="3041076" y="5148930"/>
                </a:lnTo>
                <a:lnTo>
                  <a:pt x="3048210" y="5160474"/>
                </a:lnTo>
                <a:cubicBezTo>
                  <a:pt x="3052591" y="5167560"/>
                  <a:pt x="3060364" y="5168884"/>
                  <a:pt x="3068317" y="5163912"/>
                </a:cubicBezTo>
                <a:cubicBezTo>
                  <a:pt x="3081004" y="5155978"/>
                  <a:pt x="3085005" y="5154950"/>
                  <a:pt x="3114970" y="5151978"/>
                </a:cubicBezTo>
                <a:cubicBezTo>
                  <a:pt x="3129515" y="5150539"/>
                  <a:pt x="3136402" y="5112429"/>
                  <a:pt x="3122114" y="5112429"/>
                </a:cubicBezTo>
                <a:cubicBezTo>
                  <a:pt x="3117999" y="5112429"/>
                  <a:pt x="3114627" y="5116583"/>
                  <a:pt x="3114627" y="5121659"/>
                </a:cubicBezTo>
                <a:close/>
                <a:moveTo>
                  <a:pt x="4006206" y="5120355"/>
                </a:moveTo>
                <a:cubicBezTo>
                  <a:pt x="4002891" y="5125717"/>
                  <a:pt x="4010797" y="5142195"/>
                  <a:pt x="4023770" y="5156988"/>
                </a:cubicBezTo>
                <a:lnTo>
                  <a:pt x="4047354" y="5183867"/>
                </a:lnTo>
                <a:lnTo>
                  <a:pt x="4043143" y="5160588"/>
                </a:lnTo>
                <a:cubicBezTo>
                  <a:pt x="4037952" y="5131861"/>
                  <a:pt x="4014730" y="5106562"/>
                  <a:pt x="4006206" y="5120355"/>
                </a:cubicBezTo>
                <a:close/>
                <a:moveTo>
                  <a:pt x="4181494" y="5122517"/>
                </a:moveTo>
                <a:cubicBezTo>
                  <a:pt x="4181418" y="5140300"/>
                  <a:pt x="4206288" y="5176466"/>
                  <a:pt x="4213584" y="5169179"/>
                </a:cubicBezTo>
                <a:cubicBezTo>
                  <a:pt x="4216403" y="5166351"/>
                  <a:pt x="4210355" y="5151358"/>
                  <a:pt x="4200135" y="5135852"/>
                </a:cubicBezTo>
                <a:cubicBezTo>
                  <a:pt x="4188952" y="5118888"/>
                  <a:pt x="4181532" y="5113582"/>
                  <a:pt x="4181494" y="5122517"/>
                </a:cubicBezTo>
                <a:close/>
                <a:moveTo>
                  <a:pt x="2777871" y="5136080"/>
                </a:moveTo>
                <a:cubicBezTo>
                  <a:pt x="2774890" y="5143853"/>
                  <a:pt x="2766289" y="5147844"/>
                  <a:pt x="2758764" y="5144958"/>
                </a:cubicBezTo>
                <a:cubicBezTo>
                  <a:pt x="2751239" y="5142071"/>
                  <a:pt x="2742486" y="5143900"/>
                  <a:pt x="2739323" y="5149025"/>
                </a:cubicBezTo>
                <a:cubicBezTo>
                  <a:pt x="2730322" y="5163579"/>
                  <a:pt x="2743572" y="5188629"/>
                  <a:pt x="2760278" y="5188629"/>
                </a:cubicBezTo>
                <a:lnTo>
                  <a:pt x="2775366" y="5188629"/>
                </a:lnTo>
                <a:lnTo>
                  <a:pt x="2756897" y="5175123"/>
                </a:lnTo>
                <a:cubicBezTo>
                  <a:pt x="2746734" y="5167694"/>
                  <a:pt x="2741857" y="5158169"/>
                  <a:pt x="2746067" y="5153968"/>
                </a:cubicBezTo>
                <a:cubicBezTo>
                  <a:pt x="2750268" y="5149758"/>
                  <a:pt x="2757697" y="5152625"/>
                  <a:pt x="2762574" y="5160331"/>
                </a:cubicBezTo>
                <a:lnTo>
                  <a:pt x="2771432" y="5174342"/>
                </a:lnTo>
                <a:lnTo>
                  <a:pt x="2771870" y="5160054"/>
                </a:lnTo>
                <a:lnTo>
                  <a:pt x="2772309" y="5145767"/>
                </a:lnTo>
                <a:lnTo>
                  <a:pt x="2782129" y="5162636"/>
                </a:lnTo>
                <a:cubicBezTo>
                  <a:pt x="2793464" y="5182105"/>
                  <a:pt x="2809894" y="5175971"/>
                  <a:pt x="2809685" y="5152349"/>
                </a:cubicBezTo>
                <a:lnTo>
                  <a:pt x="2809532" y="5136242"/>
                </a:lnTo>
                <a:lnTo>
                  <a:pt x="2799331" y="5150529"/>
                </a:lnTo>
                <a:lnTo>
                  <a:pt x="2789130" y="5164817"/>
                </a:lnTo>
                <a:lnTo>
                  <a:pt x="2793826" y="5143386"/>
                </a:lnTo>
                <a:cubicBezTo>
                  <a:pt x="2799036" y="5119612"/>
                  <a:pt x="2786406" y="5113830"/>
                  <a:pt x="2777871" y="5136080"/>
                </a:cubicBezTo>
                <a:close/>
                <a:moveTo>
                  <a:pt x="2819352" y="5141004"/>
                </a:moveTo>
                <a:cubicBezTo>
                  <a:pt x="2819352" y="5151482"/>
                  <a:pt x="2823239" y="5160054"/>
                  <a:pt x="2827982" y="5160054"/>
                </a:cubicBezTo>
                <a:cubicBezTo>
                  <a:pt x="2832735" y="5160054"/>
                  <a:pt x="2834373" y="5151482"/>
                  <a:pt x="2831640" y="5141004"/>
                </a:cubicBezTo>
                <a:cubicBezTo>
                  <a:pt x="2828897" y="5130527"/>
                  <a:pt x="2825010" y="5121954"/>
                  <a:pt x="2823000" y="5121954"/>
                </a:cubicBezTo>
                <a:cubicBezTo>
                  <a:pt x="2821000" y="5121954"/>
                  <a:pt x="2819352" y="5130527"/>
                  <a:pt x="2819352" y="5141004"/>
                </a:cubicBezTo>
                <a:close/>
                <a:moveTo>
                  <a:pt x="3562131" y="5131585"/>
                </a:moveTo>
                <a:lnTo>
                  <a:pt x="3548177" y="5140214"/>
                </a:lnTo>
                <a:lnTo>
                  <a:pt x="3559997" y="5152035"/>
                </a:lnTo>
                <a:cubicBezTo>
                  <a:pt x="3574209" y="5166246"/>
                  <a:pt x="3593611" y="5151320"/>
                  <a:pt x="3583086" y="5134280"/>
                </a:cubicBezTo>
                <a:cubicBezTo>
                  <a:pt x="3578571" y="5126975"/>
                  <a:pt x="3571142" y="5126012"/>
                  <a:pt x="3562131" y="5131585"/>
                </a:cubicBezTo>
                <a:close/>
                <a:moveTo>
                  <a:pt x="2585590" y="5141653"/>
                </a:moveTo>
                <a:cubicBezTo>
                  <a:pt x="2582132" y="5147253"/>
                  <a:pt x="2573303" y="5149530"/>
                  <a:pt x="2565978" y="5146720"/>
                </a:cubicBezTo>
                <a:cubicBezTo>
                  <a:pt x="2551081" y="5141004"/>
                  <a:pt x="2549024" y="5149120"/>
                  <a:pt x="2560701" y="5167522"/>
                </a:cubicBezTo>
                <a:cubicBezTo>
                  <a:pt x="2571398" y="5184372"/>
                  <a:pt x="2600535" y="5171808"/>
                  <a:pt x="2593467" y="5153397"/>
                </a:cubicBezTo>
                <a:lnTo>
                  <a:pt x="2587866" y="5138785"/>
                </a:lnTo>
                <a:lnTo>
                  <a:pt x="2608355" y="5149758"/>
                </a:lnTo>
                <a:cubicBezTo>
                  <a:pt x="2619632" y="5155787"/>
                  <a:pt x="2628852" y="5156749"/>
                  <a:pt x="2628852" y="5151882"/>
                </a:cubicBezTo>
                <a:cubicBezTo>
                  <a:pt x="2628852" y="5147024"/>
                  <a:pt x="2622071" y="5140443"/>
                  <a:pt x="2613784" y="5137261"/>
                </a:cubicBezTo>
                <a:cubicBezTo>
                  <a:pt x="2593915" y="5129632"/>
                  <a:pt x="2592924" y="5129784"/>
                  <a:pt x="2585590" y="5141653"/>
                </a:cubicBezTo>
                <a:close/>
                <a:moveTo>
                  <a:pt x="3347990" y="5141004"/>
                </a:moveTo>
                <a:cubicBezTo>
                  <a:pt x="3344751" y="5146244"/>
                  <a:pt x="3346647" y="5150529"/>
                  <a:pt x="3352191" y="5150529"/>
                </a:cubicBezTo>
                <a:cubicBezTo>
                  <a:pt x="3357734" y="5150529"/>
                  <a:pt x="3362277" y="5146244"/>
                  <a:pt x="3362277" y="5141004"/>
                </a:cubicBezTo>
                <a:cubicBezTo>
                  <a:pt x="3362277" y="5135766"/>
                  <a:pt x="3360392" y="5131479"/>
                  <a:pt x="3358077" y="5131479"/>
                </a:cubicBezTo>
                <a:cubicBezTo>
                  <a:pt x="3355762" y="5131479"/>
                  <a:pt x="3351228" y="5135766"/>
                  <a:pt x="3347990" y="5141004"/>
                </a:cubicBezTo>
                <a:close/>
                <a:moveTo>
                  <a:pt x="3724523" y="5136242"/>
                </a:moveTo>
                <a:cubicBezTo>
                  <a:pt x="3724523" y="5141481"/>
                  <a:pt x="3728676" y="5152197"/>
                  <a:pt x="3733752" y="5160054"/>
                </a:cubicBezTo>
                <a:cubicBezTo>
                  <a:pt x="3738829" y="5167913"/>
                  <a:pt x="3742982" y="5170056"/>
                  <a:pt x="3742982" y="5164817"/>
                </a:cubicBezTo>
                <a:cubicBezTo>
                  <a:pt x="3742982" y="5159578"/>
                  <a:pt x="3738829" y="5148863"/>
                  <a:pt x="3733752" y="5141004"/>
                </a:cubicBezTo>
                <a:cubicBezTo>
                  <a:pt x="3728676" y="5133147"/>
                  <a:pt x="3724523" y="5131003"/>
                  <a:pt x="3724523" y="5136242"/>
                </a:cubicBezTo>
                <a:close/>
                <a:moveTo>
                  <a:pt x="4153062" y="5139252"/>
                </a:moveTo>
                <a:cubicBezTo>
                  <a:pt x="4152757" y="5157292"/>
                  <a:pt x="4170979" y="5188629"/>
                  <a:pt x="4181761" y="5188629"/>
                </a:cubicBezTo>
                <a:cubicBezTo>
                  <a:pt x="4195591" y="5188629"/>
                  <a:pt x="4192572" y="5176952"/>
                  <a:pt x="4171902" y="5150529"/>
                </a:cubicBezTo>
                <a:cubicBezTo>
                  <a:pt x="4161654" y="5137433"/>
                  <a:pt x="4153176" y="5132356"/>
                  <a:pt x="4153062" y="5139252"/>
                </a:cubicBezTo>
                <a:close/>
                <a:moveTo>
                  <a:pt x="2424065" y="5150529"/>
                </a:moveTo>
                <a:cubicBezTo>
                  <a:pt x="2420826" y="5155769"/>
                  <a:pt x="2422722" y="5160054"/>
                  <a:pt x="2428266" y="5160054"/>
                </a:cubicBezTo>
                <a:cubicBezTo>
                  <a:pt x="2433809" y="5160054"/>
                  <a:pt x="2438352" y="5155769"/>
                  <a:pt x="2438352" y="5150529"/>
                </a:cubicBezTo>
                <a:cubicBezTo>
                  <a:pt x="2438352" y="5145291"/>
                  <a:pt x="2436467" y="5141004"/>
                  <a:pt x="2434152" y="5141004"/>
                </a:cubicBezTo>
                <a:cubicBezTo>
                  <a:pt x="2431837" y="5141004"/>
                  <a:pt x="2427304" y="5145291"/>
                  <a:pt x="2424065" y="5150529"/>
                </a:cubicBezTo>
                <a:close/>
                <a:moveTo>
                  <a:pt x="3314652" y="5150529"/>
                </a:moveTo>
                <a:cubicBezTo>
                  <a:pt x="3314652" y="5155769"/>
                  <a:pt x="3319196" y="5160054"/>
                  <a:pt x="3324739" y="5160054"/>
                </a:cubicBezTo>
                <a:cubicBezTo>
                  <a:pt x="3330283" y="5160054"/>
                  <a:pt x="3332178" y="5155769"/>
                  <a:pt x="3328940" y="5150529"/>
                </a:cubicBezTo>
                <a:cubicBezTo>
                  <a:pt x="3325701" y="5145291"/>
                  <a:pt x="3321167" y="5141004"/>
                  <a:pt x="3318853" y="5141004"/>
                </a:cubicBezTo>
                <a:cubicBezTo>
                  <a:pt x="3316538" y="5141004"/>
                  <a:pt x="3314652" y="5145291"/>
                  <a:pt x="3314652" y="5150529"/>
                </a:cubicBezTo>
                <a:close/>
                <a:moveTo>
                  <a:pt x="3505295" y="5148148"/>
                </a:moveTo>
                <a:cubicBezTo>
                  <a:pt x="3505381" y="5152082"/>
                  <a:pt x="3508934" y="5160797"/>
                  <a:pt x="3513201" y="5167522"/>
                </a:cubicBezTo>
                <a:cubicBezTo>
                  <a:pt x="3523403" y="5183601"/>
                  <a:pt x="3553092" y="5171961"/>
                  <a:pt x="3546396" y="5154502"/>
                </a:cubicBezTo>
                <a:cubicBezTo>
                  <a:pt x="3541109" y="5140738"/>
                  <a:pt x="3505029" y="5135157"/>
                  <a:pt x="3505295" y="5148148"/>
                </a:cubicBezTo>
                <a:close/>
                <a:moveTo>
                  <a:pt x="3211173" y="5155911"/>
                </a:moveTo>
                <a:cubicBezTo>
                  <a:pt x="3209477" y="5169170"/>
                  <a:pt x="3154328" y="5195202"/>
                  <a:pt x="3110532" y="5203422"/>
                </a:cubicBezTo>
                <a:lnTo>
                  <a:pt x="3075946" y="5209908"/>
                </a:lnTo>
                <a:lnTo>
                  <a:pt x="3082185" y="5230225"/>
                </a:lnTo>
                <a:cubicBezTo>
                  <a:pt x="3091177" y="5259543"/>
                  <a:pt x="3095825" y="5262020"/>
                  <a:pt x="3106398" y="5243122"/>
                </a:cubicBezTo>
                <a:cubicBezTo>
                  <a:pt x="3111570" y="5233883"/>
                  <a:pt x="3119819" y="5228815"/>
                  <a:pt x="3124734" y="5231854"/>
                </a:cubicBezTo>
                <a:cubicBezTo>
                  <a:pt x="3129658" y="5234892"/>
                  <a:pt x="3133677" y="5230835"/>
                  <a:pt x="3133677" y="5222824"/>
                </a:cubicBezTo>
                <a:cubicBezTo>
                  <a:pt x="3133677" y="5213166"/>
                  <a:pt x="3139011" y="5210318"/>
                  <a:pt x="3149527" y="5214357"/>
                </a:cubicBezTo>
                <a:cubicBezTo>
                  <a:pt x="3160186" y="5218453"/>
                  <a:pt x="3163119" y="5216795"/>
                  <a:pt x="3158490" y="5209299"/>
                </a:cubicBezTo>
                <a:cubicBezTo>
                  <a:pt x="3154699" y="5203165"/>
                  <a:pt x="3156147" y="5198154"/>
                  <a:pt x="3161691" y="5198154"/>
                </a:cubicBezTo>
                <a:cubicBezTo>
                  <a:pt x="3167234" y="5198154"/>
                  <a:pt x="3172082" y="5203518"/>
                  <a:pt x="3172444" y="5210061"/>
                </a:cubicBezTo>
                <a:cubicBezTo>
                  <a:pt x="3172816" y="5216614"/>
                  <a:pt x="3176797" y="5213395"/>
                  <a:pt x="3181302" y="5202917"/>
                </a:cubicBezTo>
                <a:lnTo>
                  <a:pt x="3189485" y="5183867"/>
                </a:lnTo>
                <a:lnTo>
                  <a:pt x="3190161" y="5200536"/>
                </a:lnTo>
                <a:cubicBezTo>
                  <a:pt x="3190523" y="5209699"/>
                  <a:pt x="3195400" y="5217204"/>
                  <a:pt x="3200991" y="5217204"/>
                </a:cubicBezTo>
                <a:cubicBezTo>
                  <a:pt x="3206763" y="5217204"/>
                  <a:pt x="3208858" y="5207937"/>
                  <a:pt x="3205848" y="5195773"/>
                </a:cubicBezTo>
                <a:cubicBezTo>
                  <a:pt x="3202924" y="5183991"/>
                  <a:pt x="3202991" y="5179705"/>
                  <a:pt x="3206001" y="5186248"/>
                </a:cubicBezTo>
                <a:cubicBezTo>
                  <a:pt x="3213707" y="5203041"/>
                  <a:pt x="3237938" y="5201050"/>
                  <a:pt x="3244844" y="5183067"/>
                </a:cubicBezTo>
                <a:lnTo>
                  <a:pt x="3250626" y="5167980"/>
                </a:lnTo>
                <a:lnTo>
                  <a:pt x="3258312" y="5180410"/>
                </a:lnTo>
                <a:cubicBezTo>
                  <a:pt x="3262532" y="5187249"/>
                  <a:pt x="3268980" y="5189849"/>
                  <a:pt x="3272628" y="5186201"/>
                </a:cubicBezTo>
                <a:cubicBezTo>
                  <a:pt x="3276276" y="5182553"/>
                  <a:pt x="3274057" y="5173285"/>
                  <a:pt x="3267685" y="5165618"/>
                </a:cubicBezTo>
                <a:cubicBezTo>
                  <a:pt x="3253835" y="5148920"/>
                  <a:pt x="3225708" y="5156969"/>
                  <a:pt x="3232842" y="5175571"/>
                </a:cubicBezTo>
                <a:cubicBezTo>
                  <a:pt x="3235595" y="5182753"/>
                  <a:pt x="3234004" y="5188629"/>
                  <a:pt x="3229289" y="5188629"/>
                </a:cubicBezTo>
                <a:cubicBezTo>
                  <a:pt x="3224584" y="5188629"/>
                  <a:pt x="3218869" y="5178981"/>
                  <a:pt x="3216602" y="5167198"/>
                </a:cubicBezTo>
                <a:cubicBezTo>
                  <a:pt x="3214326" y="5155416"/>
                  <a:pt x="3211887" y="5150329"/>
                  <a:pt x="3211173" y="5155911"/>
                </a:cubicBezTo>
                <a:close/>
                <a:moveTo>
                  <a:pt x="3662906" y="5170894"/>
                </a:moveTo>
                <a:lnTo>
                  <a:pt x="3644446" y="5188859"/>
                </a:lnTo>
                <a:lnTo>
                  <a:pt x="3655762" y="5200174"/>
                </a:lnTo>
                <a:lnTo>
                  <a:pt x="3667077" y="5211490"/>
                </a:lnTo>
                <a:lnTo>
                  <a:pt x="3667077" y="5199498"/>
                </a:lnTo>
                <a:cubicBezTo>
                  <a:pt x="3667077" y="5192907"/>
                  <a:pt x="3671316" y="5190125"/>
                  <a:pt x="3676498" y="5193326"/>
                </a:cubicBezTo>
                <a:cubicBezTo>
                  <a:pt x="3681889" y="5196659"/>
                  <a:pt x="3683489" y="5192840"/>
                  <a:pt x="3680241" y="5184362"/>
                </a:cubicBezTo>
                <a:cubicBezTo>
                  <a:pt x="3677117" y="5176228"/>
                  <a:pt x="3678993" y="5169579"/>
                  <a:pt x="3684413" y="5169579"/>
                </a:cubicBezTo>
                <a:cubicBezTo>
                  <a:pt x="3689823" y="5169579"/>
                  <a:pt x="3696214" y="5177085"/>
                  <a:pt x="3698615" y="5186248"/>
                </a:cubicBezTo>
                <a:lnTo>
                  <a:pt x="3702968" y="5202917"/>
                </a:lnTo>
                <a:lnTo>
                  <a:pt x="3704073" y="5187410"/>
                </a:lnTo>
                <a:cubicBezTo>
                  <a:pt x="3706016" y="5160131"/>
                  <a:pt x="3683327" y="5151025"/>
                  <a:pt x="3662906" y="5170894"/>
                </a:cubicBezTo>
                <a:close/>
                <a:moveTo>
                  <a:pt x="4115057" y="5162436"/>
                </a:moveTo>
                <a:cubicBezTo>
                  <a:pt x="4115495" y="5179724"/>
                  <a:pt x="4142003" y="5212176"/>
                  <a:pt x="4149538" y="5204641"/>
                </a:cubicBezTo>
                <a:cubicBezTo>
                  <a:pt x="4158034" y="5196145"/>
                  <a:pt x="4136917" y="5150529"/>
                  <a:pt x="4124477" y="5150529"/>
                </a:cubicBezTo>
                <a:cubicBezTo>
                  <a:pt x="4119134" y="5150529"/>
                  <a:pt x="4114886" y="5155893"/>
                  <a:pt x="4115057" y="5162436"/>
                </a:cubicBezTo>
                <a:close/>
                <a:moveTo>
                  <a:pt x="4684948" y="5155007"/>
                </a:moveTo>
                <a:cubicBezTo>
                  <a:pt x="4671946" y="5168008"/>
                  <a:pt x="4547397" y="5191211"/>
                  <a:pt x="4458777" y="5197155"/>
                </a:cubicBezTo>
                <a:lnTo>
                  <a:pt x="4357640" y="5203927"/>
                </a:lnTo>
                <a:lnTo>
                  <a:pt x="4413628" y="5211814"/>
                </a:lnTo>
                <a:lnTo>
                  <a:pt x="4469606" y="5219700"/>
                </a:lnTo>
                <a:lnTo>
                  <a:pt x="4551407" y="5203631"/>
                </a:lnTo>
                <a:cubicBezTo>
                  <a:pt x="4624492" y="5189268"/>
                  <a:pt x="4726258" y="5153397"/>
                  <a:pt x="4699749" y="5151330"/>
                </a:cubicBezTo>
                <a:cubicBezTo>
                  <a:pt x="4694073" y="5150892"/>
                  <a:pt x="4687415" y="5152549"/>
                  <a:pt x="4684948" y="5155007"/>
                </a:cubicBezTo>
                <a:close/>
                <a:moveTo>
                  <a:pt x="5624970" y="5177485"/>
                </a:moveTo>
                <a:cubicBezTo>
                  <a:pt x="5672519" y="5211566"/>
                  <a:pt x="5734003" y="5248618"/>
                  <a:pt x="5734003" y="5243189"/>
                </a:cubicBezTo>
                <a:cubicBezTo>
                  <a:pt x="5734003" y="5237569"/>
                  <a:pt x="5602615" y="5150529"/>
                  <a:pt x="5594128" y="5150529"/>
                </a:cubicBezTo>
                <a:cubicBezTo>
                  <a:pt x="5590413" y="5150529"/>
                  <a:pt x="5604291" y="5162655"/>
                  <a:pt x="5624970" y="5177485"/>
                </a:cubicBezTo>
                <a:close/>
                <a:moveTo>
                  <a:pt x="2676687" y="5166637"/>
                </a:moveTo>
                <a:cubicBezTo>
                  <a:pt x="2676573" y="5172875"/>
                  <a:pt x="2680764" y="5180629"/>
                  <a:pt x="2686002" y="5183867"/>
                </a:cubicBezTo>
                <a:cubicBezTo>
                  <a:pt x="2691241" y="5187106"/>
                  <a:pt x="2695461" y="5194859"/>
                  <a:pt x="2695385" y="5201098"/>
                </a:cubicBezTo>
                <a:cubicBezTo>
                  <a:pt x="2695289" y="5208022"/>
                  <a:pt x="2691784" y="5206984"/>
                  <a:pt x="2686374" y="5198431"/>
                </a:cubicBezTo>
                <a:cubicBezTo>
                  <a:pt x="2675430" y="5181124"/>
                  <a:pt x="2664438" y="5190049"/>
                  <a:pt x="2672106" y="5210023"/>
                </a:cubicBezTo>
                <a:cubicBezTo>
                  <a:pt x="2677402" y="5223815"/>
                  <a:pt x="2714854" y="5222862"/>
                  <a:pt x="2714368" y="5208946"/>
                </a:cubicBezTo>
                <a:cubicBezTo>
                  <a:pt x="2713949" y="5197117"/>
                  <a:pt x="2676897" y="5155511"/>
                  <a:pt x="2676687" y="5166637"/>
                </a:cubicBezTo>
                <a:close/>
                <a:moveTo>
                  <a:pt x="2953465" y="5176723"/>
                </a:moveTo>
                <a:cubicBezTo>
                  <a:pt x="2948121" y="5185887"/>
                  <a:pt x="2943625" y="5188239"/>
                  <a:pt x="2943463" y="5181943"/>
                </a:cubicBezTo>
                <a:lnTo>
                  <a:pt x="2943177" y="5170494"/>
                </a:lnTo>
                <a:lnTo>
                  <a:pt x="2900315" y="5186382"/>
                </a:lnTo>
                <a:cubicBezTo>
                  <a:pt x="2871464" y="5197069"/>
                  <a:pt x="2857452" y="5207822"/>
                  <a:pt x="2857452" y="5219262"/>
                </a:cubicBezTo>
                <a:cubicBezTo>
                  <a:pt x="2857452" y="5228606"/>
                  <a:pt x="2863882" y="5236254"/>
                  <a:pt x="2871740" y="5236254"/>
                </a:cubicBezTo>
                <a:cubicBezTo>
                  <a:pt x="2880160" y="5236254"/>
                  <a:pt x="2886085" y="5227463"/>
                  <a:pt x="2886170" y="5214823"/>
                </a:cubicBezTo>
                <a:cubicBezTo>
                  <a:pt x="2886275" y="5200098"/>
                  <a:pt x="2888752" y="5197221"/>
                  <a:pt x="2894076" y="5205622"/>
                </a:cubicBezTo>
                <a:cubicBezTo>
                  <a:pt x="2903630" y="5220672"/>
                  <a:pt x="2936119" y="5209975"/>
                  <a:pt x="2927004" y="5194773"/>
                </a:cubicBezTo>
                <a:cubicBezTo>
                  <a:pt x="2923232" y="5188468"/>
                  <a:pt x="2926909" y="5189087"/>
                  <a:pt x="2935738" y="5196240"/>
                </a:cubicBezTo>
                <a:cubicBezTo>
                  <a:pt x="2946178" y="5204698"/>
                  <a:pt x="2952988" y="5205403"/>
                  <a:pt x="2957275" y="5198460"/>
                </a:cubicBezTo>
                <a:cubicBezTo>
                  <a:pt x="2960723" y="5192887"/>
                  <a:pt x="2967276" y="5190621"/>
                  <a:pt x="2971838" y="5193440"/>
                </a:cubicBezTo>
                <a:cubicBezTo>
                  <a:pt x="2976391" y="5196259"/>
                  <a:pt x="2979468" y="5189906"/>
                  <a:pt x="2978677" y="5179314"/>
                </a:cubicBezTo>
                <a:cubicBezTo>
                  <a:pt x="2976886" y="5155635"/>
                  <a:pt x="2966380" y="5154549"/>
                  <a:pt x="2953465" y="5176723"/>
                </a:cubicBezTo>
                <a:close/>
                <a:moveTo>
                  <a:pt x="3819477" y="5170475"/>
                </a:moveTo>
                <a:cubicBezTo>
                  <a:pt x="3819477" y="5175219"/>
                  <a:pt x="3825907" y="5179104"/>
                  <a:pt x="3833765" y="5179104"/>
                </a:cubicBezTo>
                <a:cubicBezTo>
                  <a:pt x="3841623" y="5179104"/>
                  <a:pt x="3848052" y="5184105"/>
                  <a:pt x="3848052" y="5190221"/>
                </a:cubicBezTo>
                <a:cubicBezTo>
                  <a:pt x="3848052" y="5196326"/>
                  <a:pt x="3845262" y="5198536"/>
                  <a:pt x="3841852" y="5195126"/>
                </a:cubicBezTo>
                <a:cubicBezTo>
                  <a:pt x="3838442" y="5191716"/>
                  <a:pt x="3829517" y="5196364"/>
                  <a:pt x="3822021" y="5205451"/>
                </a:cubicBezTo>
                <a:lnTo>
                  <a:pt x="3808400" y="5221967"/>
                </a:lnTo>
                <a:lnTo>
                  <a:pt x="3813639" y="5205298"/>
                </a:lnTo>
                <a:cubicBezTo>
                  <a:pt x="3816525" y="5196135"/>
                  <a:pt x="3814982" y="5188629"/>
                  <a:pt x="3810219" y="5188629"/>
                </a:cubicBezTo>
                <a:cubicBezTo>
                  <a:pt x="3796579" y="5188629"/>
                  <a:pt x="3791417" y="5202632"/>
                  <a:pt x="3799970" y="5216461"/>
                </a:cubicBezTo>
                <a:lnTo>
                  <a:pt x="3807771" y="5229092"/>
                </a:lnTo>
                <a:lnTo>
                  <a:pt x="3836556" y="5212090"/>
                </a:lnTo>
                <a:cubicBezTo>
                  <a:pt x="3852377" y="5202745"/>
                  <a:pt x="3863293" y="5189772"/>
                  <a:pt x="3860797" y="5183277"/>
                </a:cubicBezTo>
                <a:cubicBezTo>
                  <a:pt x="3855387" y="5169189"/>
                  <a:pt x="3819477" y="5158064"/>
                  <a:pt x="3819477" y="5170475"/>
                </a:cubicBezTo>
                <a:close/>
                <a:moveTo>
                  <a:pt x="4083644" y="5175295"/>
                </a:moveTo>
                <a:cubicBezTo>
                  <a:pt x="4074528" y="5184410"/>
                  <a:pt x="4097465" y="5226729"/>
                  <a:pt x="4111524" y="5226729"/>
                </a:cubicBezTo>
                <a:cubicBezTo>
                  <a:pt x="4127068" y="5226729"/>
                  <a:pt x="4127183" y="5224482"/>
                  <a:pt x="4113219" y="5193840"/>
                </a:cubicBezTo>
                <a:cubicBezTo>
                  <a:pt x="4102151" y="5169532"/>
                  <a:pt x="4094312" y="5164617"/>
                  <a:pt x="4083644" y="5175295"/>
                </a:cubicBezTo>
                <a:close/>
                <a:moveTo>
                  <a:pt x="3411655" y="5202955"/>
                </a:moveTo>
                <a:cubicBezTo>
                  <a:pt x="3417627" y="5216081"/>
                  <a:pt x="3423800" y="5225530"/>
                  <a:pt x="3425362" y="5223977"/>
                </a:cubicBezTo>
                <a:cubicBezTo>
                  <a:pt x="3431153" y="5218177"/>
                  <a:pt x="3416903" y="5179104"/>
                  <a:pt x="3408998" y="5179104"/>
                </a:cubicBezTo>
                <a:cubicBezTo>
                  <a:pt x="3404483" y="5179104"/>
                  <a:pt x="3405673" y="5189839"/>
                  <a:pt x="3411655" y="5202955"/>
                </a:cubicBezTo>
                <a:close/>
                <a:moveTo>
                  <a:pt x="4259361" y="5202917"/>
                </a:moveTo>
                <a:cubicBezTo>
                  <a:pt x="4265324" y="5216014"/>
                  <a:pt x="4273811" y="5226729"/>
                  <a:pt x="4278211" y="5226729"/>
                </a:cubicBezTo>
                <a:cubicBezTo>
                  <a:pt x="4289594" y="5226729"/>
                  <a:pt x="4287612" y="5215100"/>
                  <a:pt x="4272944" y="5195773"/>
                </a:cubicBezTo>
                <a:cubicBezTo>
                  <a:pt x="4254456" y="5171418"/>
                  <a:pt x="4246836" y="5175419"/>
                  <a:pt x="4259361" y="5202917"/>
                </a:cubicBezTo>
                <a:close/>
                <a:moveTo>
                  <a:pt x="2443620" y="5197345"/>
                </a:moveTo>
                <a:cubicBezTo>
                  <a:pt x="2440553" y="5202308"/>
                  <a:pt x="2442105" y="5208870"/>
                  <a:pt x="2447068" y="5211937"/>
                </a:cubicBezTo>
                <a:cubicBezTo>
                  <a:pt x="2452030" y="5215005"/>
                  <a:pt x="2458593" y="5213452"/>
                  <a:pt x="2461660" y="5208489"/>
                </a:cubicBezTo>
                <a:cubicBezTo>
                  <a:pt x="2464727" y="5203527"/>
                  <a:pt x="2463175" y="5196964"/>
                  <a:pt x="2458212" y="5193897"/>
                </a:cubicBezTo>
                <a:cubicBezTo>
                  <a:pt x="2453250" y="5190830"/>
                  <a:pt x="2446687" y="5192383"/>
                  <a:pt x="2443620" y="5197345"/>
                </a:cubicBezTo>
                <a:close/>
                <a:moveTo>
                  <a:pt x="4219842" y="5190563"/>
                </a:moveTo>
                <a:cubicBezTo>
                  <a:pt x="4219213" y="5203870"/>
                  <a:pt x="4241826" y="5245779"/>
                  <a:pt x="4249636" y="5245779"/>
                </a:cubicBezTo>
                <a:cubicBezTo>
                  <a:pt x="4254027" y="5245779"/>
                  <a:pt x="4257628" y="5241970"/>
                  <a:pt x="4257628" y="5237312"/>
                </a:cubicBezTo>
                <a:cubicBezTo>
                  <a:pt x="4257628" y="5227139"/>
                  <a:pt x="4220299" y="5180953"/>
                  <a:pt x="4219842" y="5190563"/>
                </a:cubicBezTo>
                <a:close/>
                <a:moveTo>
                  <a:pt x="2623938" y="5224063"/>
                </a:moveTo>
                <a:cubicBezTo>
                  <a:pt x="2615498" y="5238626"/>
                  <a:pt x="2610783" y="5243256"/>
                  <a:pt x="2613470" y="5234359"/>
                </a:cubicBezTo>
                <a:cubicBezTo>
                  <a:pt x="2616794" y="5223358"/>
                  <a:pt x="2614136" y="5219796"/>
                  <a:pt x="2605154" y="5223244"/>
                </a:cubicBezTo>
                <a:cubicBezTo>
                  <a:pt x="2597896" y="5226025"/>
                  <a:pt x="2594286" y="5234378"/>
                  <a:pt x="2597134" y="5241808"/>
                </a:cubicBezTo>
                <a:cubicBezTo>
                  <a:pt x="2603745" y="5259019"/>
                  <a:pt x="2614355" y="5258915"/>
                  <a:pt x="2631805" y="5241475"/>
                </a:cubicBezTo>
                <a:cubicBezTo>
                  <a:pt x="2639406" y="5233864"/>
                  <a:pt x="2648284" y="5230292"/>
                  <a:pt x="2651532" y="5233531"/>
                </a:cubicBezTo>
                <a:cubicBezTo>
                  <a:pt x="2654770" y="5236779"/>
                  <a:pt x="2657427" y="5232540"/>
                  <a:pt x="2657427" y="5224120"/>
                </a:cubicBezTo>
                <a:cubicBezTo>
                  <a:pt x="2657427" y="5196907"/>
                  <a:pt x="2639692" y="5196878"/>
                  <a:pt x="2623938" y="5224063"/>
                </a:cubicBezTo>
                <a:close/>
                <a:moveTo>
                  <a:pt x="3384719" y="5212300"/>
                </a:moveTo>
                <a:lnTo>
                  <a:pt x="3390148" y="5226453"/>
                </a:lnTo>
                <a:lnTo>
                  <a:pt x="3371879" y="5215042"/>
                </a:lnTo>
                <a:cubicBezTo>
                  <a:pt x="3348685" y="5200565"/>
                  <a:pt x="3338103" y="5210499"/>
                  <a:pt x="3352600" y="5233159"/>
                </a:cubicBezTo>
                <a:lnTo>
                  <a:pt x="3363716" y="5250542"/>
                </a:lnTo>
                <a:lnTo>
                  <a:pt x="3358534" y="5233873"/>
                </a:lnTo>
                <a:cubicBezTo>
                  <a:pt x="3353076" y="5216338"/>
                  <a:pt x="3367773" y="5209889"/>
                  <a:pt x="3373574" y="5227272"/>
                </a:cubicBezTo>
                <a:cubicBezTo>
                  <a:pt x="3375422" y="5232816"/>
                  <a:pt x="3384080" y="5234598"/>
                  <a:pt x="3392815" y="5231244"/>
                </a:cubicBezTo>
                <a:cubicBezTo>
                  <a:pt x="3409141" y="5224987"/>
                  <a:pt x="3405893" y="5198154"/>
                  <a:pt x="3388814" y="5198154"/>
                </a:cubicBezTo>
                <a:cubicBezTo>
                  <a:pt x="3383575" y="5198154"/>
                  <a:pt x="3381737" y="5204517"/>
                  <a:pt x="3384719" y="5212300"/>
                </a:cubicBezTo>
                <a:close/>
                <a:moveTo>
                  <a:pt x="3572285" y="5207394"/>
                </a:moveTo>
                <a:cubicBezTo>
                  <a:pt x="3566436" y="5211014"/>
                  <a:pt x="3564246" y="5222196"/>
                  <a:pt x="3567398" y="5232254"/>
                </a:cubicBezTo>
                <a:cubicBezTo>
                  <a:pt x="3571037" y="5243827"/>
                  <a:pt x="3567779" y="5241798"/>
                  <a:pt x="3558540" y="5226729"/>
                </a:cubicBezTo>
                <a:lnTo>
                  <a:pt x="3543929" y="5202917"/>
                </a:lnTo>
                <a:lnTo>
                  <a:pt x="3543586" y="5218424"/>
                </a:lnTo>
                <a:cubicBezTo>
                  <a:pt x="3543405" y="5226949"/>
                  <a:pt x="3548758" y="5238483"/>
                  <a:pt x="3555483" y="5244065"/>
                </a:cubicBezTo>
                <a:cubicBezTo>
                  <a:pt x="3570265" y="5256333"/>
                  <a:pt x="3596107" y="5242894"/>
                  <a:pt x="3586772" y="5227796"/>
                </a:cubicBezTo>
                <a:cubicBezTo>
                  <a:pt x="3583172" y="5221967"/>
                  <a:pt x="3584772" y="5217204"/>
                  <a:pt x="3590316" y="5217204"/>
                </a:cubicBezTo>
                <a:cubicBezTo>
                  <a:pt x="3595859" y="5217204"/>
                  <a:pt x="3600402" y="5221843"/>
                  <a:pt x="3600402" y="5227520"/>
                </a:cubicBezTo>
                <a:cubicBezTo>
                  <a:pt x="3600402" y="5233197"/>
                  <a:pt x="3605765" y="5236054"/>
                  <a:pt x="3612309" y="5233873"/>
                </a:cubicBezTo>
                <a:cubicBezTo>
                  <a:pt x="3618862" y="5231692"/>
                  <a:pt x="3624215" y="5223834"/>
                  <a:pt x="3624215" y="5216414"/>
                </a:cubicBezTo>
                <a:cubicBezTo>
                  <a:pt x="3624215" y="5202165"/>
                  <a:pt x="3590287" y="5196278"/>
                  <a:pt x="3572285" y="5207394"/>
                </a:cubicBezTo>
                <a:close/>
                <a:moveTo>
                  <a:pt x="3940483" y="5204537"/>
                </a:moveTo>
                <a:cubicBezTo>
                  <a:pt x="3933273" y="5216195"/>
                  <a:pt x="3941207" y="5245875"/>
                  <a:pt x="3951465" y="5245637"/>
                </a:cubicBezTo>
                <a:cubicBezTo>
                  <a:pt x="3969106" y="5245218"/>
                  <a:pt x="3979755" y="5229978"/>
                  <a:pt x="3971525" y="5216957"/>
                </a:cubicBezTo>
                <a:lnTo>
                  <a:pt x="3962648" y="5202917"/>
                </a:lnTo>
                <a:lnTo>
                  <a:pt x="3961553" y="5221967"/>
                </a:lnTo>
                <a:lnTo>
                  <a:pt x="3960457" y="5241017"/>
                </a:lnTo>
                <a:lnTo>
                  <a:pt x="3953856" y="5217300"/>
                </a:lnTo>
                <a:cubicBezTo>
                  <a:pt x="3949760" y="5202584"/>
                  <a:pt x="3944684" y="5197745"/>
                  <a:pt x="3940483" y="5204537"/>
                </a:cubicBezTo>
                <a:close/>
                <a:moveTo>
                  <a:pt x="4652915" y="5213699"/>
                </a:moveTo>
                <a:cubicBezTo>
                  <a:pt x="4626721" y="5221310"/>
                  <a:pt x="4560284" y="5230283"/>
                  <a:pt x="4505278" y="5233635"/>
                </a:cubicBezTo>
                <a:lnTo>
                  <a:pt x="4405265" y="5239722"/>
                </a:lnTo>
                <a:lnTo>
                  <a:pt x="4438603" y="5247647"/>
                </a:lnTo>
                <a:cubicBezTo>
                  <a:pt x="4494038" y="5260829"/>
                  <a:pt x="4628950" y="5242055"/>
                  <a:pt x="4700540" y="5211214"/>
                </a:cubicBezTo>
                <a:cubicBezTo>
                  <a:pt x="4738192" y="5194992"/>
                  <a:pt x="4712704" y="5196326"/>
                  <a:pt x="4652915" y="5213699"/>
                </a:cubicBezTo>
                <a:close/>
                <a:moveTo>
                  <a:pt x="5614940" y="5215348"/>
                </a:moveTo>
                <a:cubicBezTo>
                  <a:pt x="5625417" y="5225787"/>
                  <a:pt x="5659708" y="5247847"/>
                  <a:pt x="5691140" y="5264373"/>
                </a:cubicBezTo>
                <a:cubicBezTo>
                  <a:pt x="5753243" y="5297024"/>
                  <a:pt x="5744480" y="5289566"/>
                  <a:pt x="5654259" y="5232988"/>
                </a:cubicBezTo>
                <a:cubicBezTo>
                  <a:pt x="5622160" y="5212852"/>
                  <a:pt x="5604463" y="5204917"/>
                  <a:pt x="5614940" y="5215348"/>
                </a:cubicBezTo>
                <a:close/>
                <a:moveTo>
                  <a:pt x="2824115" y="5217204"/>
                </a:moveTo>
                <a:cubicBezTo>
                  <a:pt x="2816895" y="5228892"/>
                  <a:pt x="2826363" y="5245779"/>
                  <a:pt x="2840126" y="5245779"/>
                </a:cubicBezTo>
                <a:cubicBezTo>
                  <a:pt x="2846832" y="5245779"/>
                  <a:pt x="2846508" y="5241255"/>
                  <a:pt x="2839174" y="5232416"/>
                </a:cubicBezTo>
                <a:lnTo>
                  <a:pt x="2828087" y="5219053"/>
                </a:lnTo>
                <a:lnTo>
                  <a:pt x="2840384" y="5214119"/>
                </a:lnTo>
                <a:cubicBezTo>
                  <a:pt x="2848832" y="5210728"/>
                  <a:pt x="2849128" y="5208946"/>
                  <a:pt x="2841346" y="5208432"/>
                </a:cubicBezTo>
                <a:cubicBezTo>
                  <a:pt x="2835107" y="5208022"/>
                  <a:pt x="2827353" y="5211966"/>
                  <a:pt x="2824115" y="5217204"/>
                </a:cubicBezTo>
                <a:close/>
                <a:moveTo>
                  <a:pt x="4190952" y="5213071"/>
                </a:moveTo>
                <a:cubicBezTo>
                  <a:pt x="4190952" y="5216033"/>
                  <a:pt x="4195391" y="5226749"/>
                  <a:pt x="4200811" y="5236884"/>
                </a:cubicBezTo>
                <a:cubicBezTo>
                  <a:pt x="4215470" y="5264258"/>
                  <a:pt x="4230548" y="5259477"/>
                  <a:pt x="4217794" y="5231492"/>
                </a:cubicBezTo>
                <a:cubicBezTo>
                  <a:pt x="4208193" y="5210414"/>
                  <a:pt x="4190952" y="5198584"/>
                  <a:pt x="4190952" y="5213071"/>
                </a:cubicBezTo>
                <a:close/>
                <a:moveTo>
                  <a:pt x="5237483" y="5224348"/>
                </a:moveTo>
                <a:lnTo>
                  <a:pt x="5224415" y="5241017"/>
                </a:lnTo>
                <a:lnTo>
                  <a:pt x="5241084" y="5227949"/>
                </a:lnTo>
                <a:cubicBezTo>
                  <a:pt x="5256953" y="5215500"/>
                  <a:pt x="5261991" y="5207679"/>
                  <a:pt x="5254152" y="5207679"/>
                </a:cubicBezTo>
                <a:cubicBezTo>
                  <a:pt x="5252180" y="5207679"/>
                  <a:pt x="5244675" y="5215185"/>
                  <a:pt x="5237483" y="5224348"/>
                </a:cubicBezTo>
                <a:close/>
                <a:moveTo>
                  <a:pt x="2794521" y="5232273"/>
                </a:moveTo>
                <a:cubicBezTo>
                  <a:pt x="2797702" y="5240560"/>
                  <a:pt x="2800302" y="5249133"/>
                  <a:pt x="2800302" y="5251323"/>
                </a:cubicBezTo>
                <a:cubicBezTo>
                  <a:pt x="2800302" y="5253514"/>
                  <a:pt x="2804189" y="5255304"/>
                  <a:pt x="2808932" y="5255304"/>
                </a:cubicBezTo>
                <a:cubicBezTo>
                  <a:pt x="2813685" y="5255304"/>
                  <a:pt x="2815323" y="5246732"/>
                  <a:pt x="2812590" y="5236254"/>
                </a:cubicBezTo>
                <a:cubicBezTo>
                  <a:pt x="2809847" y="5225777"/>
                  <a:pt x="2803360" y="5217204"/>
                  <a:pt x="2798169" y="5217204"/>
                </a:cubicBezTo>
                <a:cubicBezTo>
                  <a:pt x="2792987" y="5217204"/>
                  <a:pt x="2791339" y="5223987"/>
                  <a:pt x="2794521" y="5232273"/>
                </a:cubicBezTo>
                <a:close/>
                <a:moveTo>
                  <a:pt x="3090815" y="5226729"/>
                </a:moveTo>
                <a:cubicBezTo>
                  <a:pt x="3094053" y="5231969"/>
                  <a:pt x="3098587" y="5236254"/>
                  <a:pt x="3100902" y="5236254"/>
                </a:cubicBezTo>
                <a:cubicBezTo>
                  <a:pt x="3103217" y="5236254"/>
                  <a:pt x="3105102" y="5231969"/>
                  <a:pt x="3105102" y="5226729"/>
                </a:cubicBezTo>
                <a:cubicBezTo>
                  <a:pt x="3105102" y="5221491"/>
                  <a:pt x="3100559" y="5217204"/>
                  <a:pt x="3095016" y="5217204"/>
                </a:cubicBezTo>
                <a:cubicBezTo>
                  <a:pt x="3089472" y="5217204"/>
                  <a:pt x="3087576" y="5221491"/>
                  <a:pt x="3090815" y="5226729"/>
                </a:cubicBezTo>
                <a:close/>
                <a:moveTo>
                  <a:pt x="3291326" y="5225939"/>
                </a:moveTo>
                <a:cubicBezTo>
                  <a:pt x="3286563" y="5233655"/>
                  <a:pt x="3273628" y="5236150"/>
                  <a:pt x="3256350" y="5232692"/>
                </a:cubicBezTo>
                <a:cubicBezTo>
                  <a:pt x="3227146" y="5226853"/>
                  <a:pt x="3220869" y="5238617"/>
                  <a:pt x="3239224" y="5264829"/>
                </a:cubicBezTo>
                <a:lnTo>
                  <a:pt x="3249225" y="5279117"/>
                </a:lnTo>
                <a:lnTo>
                  <a:pt x="3242567" y="5255304"/>
                </a:lnTo>
                <a:lnTo>
                  <a:pt x="3235919" y="5231492"/>
                </a:lnTo>
                <a:lnTo>
                  <a:pt x="3256064" y="5255304"/>
                </a:lnTo>
                <a:lnTo>
                  <a:pt x="3276219" y="5279117"/>
                </a:lnTo>
                <a:lnTo>
                  <a:pt x="3282467" y="5256876"/>
                </a:lnTo>
                <a:lnTo>
                  <a:pt x="3288716" y="5234645"/>
                </a:lnTo>
                <a:lnTo>
                  <a:pt x="3296403" y="5247085"/>
                </a:lnTo>
                <a:cubicBezTo>
                  <a:pt x="3307233" y="5264592"/>
                  <a:pt x="3313595" y="5254209"/>
                  <a:pt x="3305575" y="5232121"/>
                </a:cubicBezTo>
                <a:lnTo>
                  <a:pt x="3298889" y="5213709"/>
                </a:lnTo>
                <a:lnTo>
                  <a:pt x="3291326" y="5225939"/>
                </a:lnTo>
                <a:close/>
                <a:moveTo>
                  <a:pt x="3738515" y="5226729"/>
                </a:moveTo>
                <a:cubicBezTo>
                  <a:pt x="3735276" y="5231969"/>
                  <a:pt x="3737420" y="5236254"/>
                  <a:pt x="3743277" y="5236254"/>
                </a:cubicBezTo>
                <a:cubicBezTo>
                  <a:pt x="3749135" y="5236254"/>
                  <a:pt x="3751278" y="5240541"/>
                  <a:pt x="3748040" y="5245779"/>
                </a:cubicBezTo>
                <a:cubicBezTo>
                  <a:pt x="3744801" y="5251019"/>
                  <a:pt x="3746697" y="5255304"/>
                  <a:pt x="3752241" y="5255304"/>
                </a:cubicBezTo>
                <a:cubicBezTo>
                  <a:pt x="3757784" y="5255304"/>
                  <a:pt x="3762327" y="5246732"/>
                  <a:pt x="3762327" y="5236254"/>
                </a:cubicBezTo>
                <a:cubicBezTo>
                  <a:pt x="3762327" y="5216167"/>
                  <a:pt x="3748469" y="5210623"/>
                  <a:pt x="3738515" y="5226729"/>
                </a:cubicBezTo>
                <a:close/>
                <a:moveTo>
                  <a:pt x="4739040" y="5237426"/>
                </a:moveTo>
                <a:cubicBezTo>
                  <a:pt x="4707836" y="5247494"/>
                  <a:pt x="4628541" y="5261887"/>
                  <a:pt x="4562828" y="5269392"/>
                </a:cubicBezTo>
                <a:lnTo>
                  <a:pt x="4443365" y="5283051"/>
                </a:lnTo>
                <a:lnTo>
                  <a:pt x="4552903" y="5279879"/>
                </a:lnTo>
                <a:lnTo>
                  <a:pt x="4662440" y="5276707"/>
                </a:lnTo>
                <a:lnTo>
                  <a:pt x="4726334" y="5256219"/>
                </a:lnTo>
                <a:cubicBezTo>
                  <a:pt x="4761472" y="5244951"/>
                  <a:pt x="4792799" y="5231568"/>
                  <a:pt x="4795952" y="5226473"/>
                </a:cubicBezTo>
                <a:cubicBezTo>
                  <a:pt x="4799095" y="5221377"/>
                  <a:pt x="4800353" y="5217634"/>
                  <a:pt x="4798733" y="5218157"/>
                </a:cubicBezTo>
                <a:cubicBezTo>
                  <a:pt x="4797114" y="5218681"/>
                  <a:pt x="4770254" y="5227349"/>
                  <a:pt x="4739040" y="5237426"/>
                </a:cubicBezTo>
                <a:close/>
                <a:moveTo>
                  <a:pt x="3016206" y="5233083"/>
                </a:moveTo>
                <a:cubicBezTo>
                  <a:pt x="3006233" y="5243046"/>
                  <a:pt x="3008776" y="5272564"/>
                  <a:pt x="3020206" y="5279631"/>
                </a:cubicBezTo>
                <a:cubicBezTo>
                  <a:pt x="3036008" y="5289395"/>
                  <a:pt x="3048000" y="5271812"/>
                  <a:pt x="3041771" y="5247999"/>
                </a:cubicBezTo>
                <a:cubicBezTo>
                  <a:pt x="3036132" y="5226444"/>
                  <a:pt x="3027740" y="5221548"/>
                  <a:pt x="3016206" y="5233083"/>
                </a:cubicBezTo>
                <a:close/>
                <a:moveTo>
                  <a:pt x="3702663" y="5237474"/>
                </a:moveTo>
                <a:lnTo>
                  <a:pt x="3685861" y="5246875"/>
                </a:lnTo>
                <a:lnTo>
                  <a:pt x="3700891" y="5261906"/>
                </a:lnTo>
                <a:cubicBezTo>
                  <a:pt x="3719246" y="5280260"/>
                  <a:pt x="3740191" y="5265116"/>
                  <a:pt x="3727590" y="5242608"/>
                </a:cubicBezTo>
                <a:lnTo>
                  <a:pt x="3719455" y="5228073"/>
                </a:lnTo>
                <a:lnTo>
                  <a:pt x="3702663" y="5237474"/>
                </a:lnTo>
                <a:close/>
                <a:moveTo>
                  <a:pt x="4152852" y="5234435"/>
                </a:moveTo>
                <a:cubicBezTo>
                  <a:pt x="4152852" y="5248447"/>
                  <a:pt x="4179751" y="5279212"/>
                  <a:pt x="4186285" y="5272678"/>
                </a:cubicBezTo>
                <a:cubicBezTo>
                  <a:pt x="4196668" y="5262296"/>
                  <a:pt x="4181351" y="5226729"/>
                  <a:pt x="4166502" y="5226729"/>
                </a:cubicBezTo>
                <a:cubicBezTo>
                  <a:pt x="4158996" y="5226729"/>
                  <a:pt x="4152852" y="5230197"/>
                  <a:pt x="4152852" y="5234435"/>
                </a:cubicBezTo>
                <a:close/>
                <a:moveTo>
                  <a:pt x="2729684" y="5244456"/>
                </a:moveTo>
                <a:cubicBezTo>
                  <a:pt x="2726579" y="5249475"/>
                  <a:pt x="2726779" y="5261477"/>
                  <a:pt x="2730113" y="5271116"/>
                </a:cubicBezTo>
                <a:lnTo>
                  <a:pt x="2736190" y="5288642"/>
                </a:lnTo>
                <a:lnTo>
                  <a:pt x="2722064" y="5270516"/>
                </a:lnTo>
                <a:cubicBezTo>
                  <a:pt x="2700909" y="5243370"/>
                  <a:pt x="2675906" y="5262725"/>
                  <a:pt x="2694413" y="5291919"/>
                </a:cubicBezTo>
                <a:lnTo>
                  <a:pt x="2702528" y="5304730"/>
                </a:lnTo>
                <a:lnTo>
                  <a:pt x="2732361" y="5289299"/>
                </a:lnTo>
                <a:cubicBezTo>
                  <a:pt x="2748772" y="5280813"/>
                  <a:pt x="2762202" y="5270211"/>
                  <a:pt x="2762202" y="5265754"/>
                </a:cubicBezTo>
                <a:cubicBezTo>
                  <a:pt x="2762202" y="5251828"/>
                  <a:pt x="2735809" y="5234540"/>
                  <a:pt x="2729684" y="5244456"/>
                </a:cubicBezTo>
                <a:close/>
                <a:moveTo>
                  <a:pt x="2973553" y="5244141"/>
                </a:moveTo>
                <a:cubicBezTo>
                  <a:pt x="2947178" y="5247875"/>
                  <a:pt x="2935872" y="5271221"/>
                  <a:pt x="2952836" y="5286899"/>
                </a:cubicBezTo>
                <a:lnTo>
                  <a:pt x="2965028" y="5298167"/>
                </a:lnTo>
                <a:lnTo>
                  <a:pt x="2959170" y="5281498"/>
                </a:lnTo>
                <a:cubicBezTo>
                  <a:pt x="2955941" y="5272335"/>
                  <a:pt x="2957093" y="5264829"/>
                  <a:pt x="2961732" y="5264829"/>
                </a:cubicBezTo>
                <a:cubicBezTo>
                  <a:pt x="2966371" y="5264829"/>
                  <a:pt x="2972134" y="5270193"/>
                  <a:pt x="2974534" y="5276736"/>
                </a:cubicBezTo>
                <a:lnTo>
                  <a:pt x="2978896" y="5288642"/>
                </a:lnTo>
                <a:lnTo>
                  <a:pt x="2990507" y="5277746"/>
                </a:lnTo>
                <a:cubicBezTo>
                  <a:pt x="3008528" y="5260838"/>
                  <a:pt x="2998327" y="5240627"/>
                  <a:pt x="2973553" y="5244141"/>
                </a:cubicBezTo>
                <a:close/>
                <a:moveTo>
                  <a:pt x="3868626" y="5251495"/>
                </a:moveTo>
                <a:cubicBezTo>
                  <a:pt x="3856663" y="5259886"/>
                  <a:pt x="3838556" y="5264573"/>
                  <a:pt x="3828412" y="5261915"/>
                </a:cubicBezTo>
                <a:cubicBezTo>
                  <a:pt x="3806542" y="5256200"/>
                  <a:pt x="3805543" y="5262963"/>
                  <a:pt x="3824545" y="5288080"/>
                </a:cubicBezTo>
                <a:lnTo>
                  <a:pt x="3838527" y="5306568"/>
                </a:lnTo>
                <a:lnTo>
                  <a:pt x="3838527" y="5290462"/>
                </a:lnTo>
                <a:cubicBezTo>
                  <a:pt x="3838527" y="5272164"/>
                  <a:pt x="3854063" y="5268573"/>
                  <a:pt x="3859730" y="5285565"/>
                </a:cubicBezTo>
                <a:cubicBezTo>
                  <a:pt x="3865626" y="5303263"/>
                  <a:pt x="3886134" y="5284985"/>
                  <a:pt x="3886295" y="5261887"/>
                </a:cubicBezTo>
                <a:lnTo>
                  <a:pt x="3886448" y="5241017"/>
                </a:lnTo>
                <a:lnTo>
                  <a:pt x="3895677" y="5255304"/>
                </a:lnTo>
                <a:lnTo>
                  <a:pt x="3904907" y="5269592"/>
                </a:lnTo>
                <a:lnTo>
                  <a:pt x="3905060" y="5252923"/>
                </a:lnTo>
                <a:cubicBezTo>
                  <a:pt x="3905241" y="5232263"/>
                  <a:pt x="3896582" y="5231921"/>
                  <a:pt x="3868626" y="5251495"/>
                </a:cubicBezTo>
                <a:close/>
                <a:moveTo>
                  <a:pt x="4849321" y="5250971"/>
                </a:moveTo>
                <a:cubicBezTo>
                  <a:pt x="4794923" y="5274593"/>
                  <a:pt x="4705388" y="5294814"/>
                  <a:pt x="4595765" y="5308245"/>
                </a:cubicBezTo>
                <a:lnTo>
                  <a:pt x="4490990" y="5321075"/>
                </a:lnTo>
                <a:lnTo>
                  <a:pt x="4595765" y="5318122"/>
                </a:lnTo>
                <a:lnTo>
                  <a:pt x="4700540" y="5315160"/>
                </a:lnTo>
                <a:lnTo>
                  <a:pt x="4778950" y="5288795"/>
                </a:lnTo>
                <a:cubicBezTo>
                  <a:pt x="4822070" y="5274288"/>
                  <a:pt x="4864932" y="5256667"/>
                  <a:pt x="4874200" y="5249637"/>
                </a:cubicBezTo>
                <a:cubicBezTo>
                  <a:pt x="4895812" y="5233235"/>
                  <a:pt x="4889383" y="5233588"/>
                  <a:pt x="4849321" y="5250971"/>
                </a:cubicBezTo>
                <a:close/>
                <a:moveTo>
                  <a:pt x="2466927" y="5255867"/>
                </a:moveTo>
                <a:cubicBezTo>
                  <a:pt x="2466927" y="5261410"/>
                  <a:pt x="2471214" y="5263306"/>
                  <a:pt x="2476452" y="5260067"/>
                </a:cubicBezTo>
                <a:cubicBezTo>
                  <a:pt x="2481691" y="5256829"/>
                  <a:pt x="2485977" y="5252295"/>
                  <a:pt x="2485977" y="5249980"/>
                </a:cubicBezTo>
                <a:cubicBezTo>
                  <a:pt x="2485977" y="5247665"/>
                  <a:pt x="2481691" y="5245779"/>
                  <a:pt x="2476452" y="5245779"/>
                </a:cubicBezTo>
                <a:cubicBezTo>
                  <a:pt x="2471214" y="5245779"/>
                  <a:pt x="2466927" y="5250323"/>
                  <a:pt x="2466927" y="5255867"/>
                </a:cubicBezTo>
                <a:close/>
                <a:moveTo>
                  <a:pt x="3638502" y="5255934"/>
                </a:moveTo>
                <a:cubicBezTo>
                  <a:pt x="3638502" y="5275279"/>
                  <a:pt x="3658553" y="5303435"/>
                  <a:pt x="3668125" y="5297519"/>
                </a:cubicBezTo>
                <a:cubicBezTo>
                  <a:pt x="3673802" y="5294014"/>
                  <a:pt x="3670687" y="5286423"/>
                  <a:pt x="3660515" y="5278984"/>
                </a:cubicBezTo>
                <a:cubicBezTo>
                  <a:pt x="3651047" y="5272059"/>
                  <a:pt x="3646303" y="5263382"/>
                  <a:pt x="3649971" y="5259715"/>
                </a:cubicBezTo>
                <a:cubicBezTo>
                  <a:pt x="3653638" y="5256038"/>
                  <a:pt x="3663791" y="5260182"/>
                  <a:pt x="3672516" y="5268916"/>
                </a:cubicBezTo>
                <a:cubicBezTo>
                  <a:pt x="3681251" y="5277641"/>
                  <a:pt x="3690538" y="5282641"/>
                  <a:pt x="3693157" y="5280022"/>
                </a:cubicBezTo>
                <a:cubicBezTo>
                  <a:pt x="3700768" y="5272412"/>
                  <a:pt x="3669906" y="5245779"/>
                  <a:pt x="3653466" y="5245779"/>
                </a:cubicBezTo>
                <a:cubicBezTo>
                  <a:pt x="3645237" y="5245779"/>
                  <a:pt x="3638502" y="5250352"/>
                  <a:pt x="3638502" y="5255934"/>
                </a:cubicBezTo>
                <a:close/>
                <a:moveTo>
                  <a:pt x="4114752" y="5253485"/>
                </a:moveTo>
                <a:cubicBezTo>
                  <a:pt x="4114752" y="5272669"/>
                  <a:pt x="4139060" y="5292738"/>
                  <a:pt x="4152243" y="5284432"/>
                </a:cubicBezTo>
                <a:lnTo>
                  <a:pt x="4165911" y="5275803"/>
                </a:lnTo>
                <a:lnTo>
                  <a:pt x="4153453" y="5260791"/>
                </a:lnTo>
                <a:cubicBezTo>
                  <a:pt x="4140413" y="5245075"/>
                  <a:pt x="4114752" y="5240227"/>
                  <a:pt x="4114752" y="5253485"/>
                </a:cubicBezTo>
                <a:close/>
                <a:moveTo>
                  <a:pt x="5299710" y="5267211"/>
                </a:moveTo>
                <a:lnTo>
                  <a:pt x="5281565" y="5288642"/>
                </a:lnTo>
                <a:lnTo>
                  <a:pt x="5302996" y="5270497"/>
                </a:lnTo>
                <a:cubicBezTo>
                  <a:pt x="5323132" y="5253448"/>
                  <a:pt x="5328762" y="5245779"/>
                  <a:pt x="5321142" y="5245779"/>
                </a:cubicBezTo>
                <a:cubicBezTo>
                  <a:pt x="5319332" y="5245779"/>
                  <a:pt x="5309692" y="5255428"/>
                  <a:pt x="5299710" y="5267211"/>
                </a:cubicBezTo>
                <a:close/>
                <a:moveTo>
                  <a:pt x="2918584" y="5267992"/>
                </a:moveTo>
                <a:cubicBezTo>
                  <a:pt x="2921632" y="5277584"/>
                  <a:pt x="2924127" y="5289376"/>
                  <a:pt x="2924127" y="5294186"/>
                </a:cubicBezTo>
                <a:cubicBezTo>
                  <a:pt x="2924127" y="5298996"/>
                  <a:pt x="2928414" y="5302929"/>
                  <a:pt x="2933652" y="5302929"/>
                </a:cubicBezTo>
                <a:cubicBezTo>
                  <a:pt x="2947445" y="5302929"/>
                  <a:pt x="2945368" y="5290204"/>
                  <a:pt x="2928109" y="5269030"/>
                </a:cubicBezTo>
                <a:lnTo>
                  <a:pt x="2913050" y="5250542"/>
                </a:lnTo>
                <a:lnTo>
                  <a:pt x="2918584" y="5267992"/>
                </a:lnTo>
                <a:close/>
                <a:moveTo>
                  <a:pt x="3177026" y="5264039"/>
                </a:moveTo>
                <a:cubicBezTo>
                  <a:pt x="3173082" y="5270421"/>
                  <a:pt x="3163853" y="5273355"/>
                  <a:pt x="3156528" y="5270545"/>
                </a:cubicBezTo>
                <a:cubicBezTo>
                  <a:pt x="3141774" y="5264877"/>
                  <a:pt x="3139564" y="5272926"/>
                  <a:pt x="3150946" y="5290852"/>
                </a:cubicBezTo>
                <a:cubicBezTo>
                  <a:pt x="3155042" y="5297300"/>
                  <a:pt x="3168415" y="5300653"/>
                  <a:pt x="3180664" y="5298291"/>
                </a:cubicBezTo>
                <a:cubicBezTo>
                  <a:pt x="3210430" y="5292557"/>
                  <a:pt x="3211801" y="5290156"/>
                  <a:pt x="3196942" y="5269840"/>
                </a:cubicBezTo>
                <a:lnTo>
                  <a:pt x="3184208" y="5252419"/>
                </a:lnTo>
                <a:lnTo>
                  <a:pt x="3177026" y="5264039"/>
                </a:lnTo>
                <a:close/>
                <a:moveTo>
                  <a:pt x="4009977" y="5277879"/>
                </a:moveTo>
                <a:cubicBezTo>
                  <a:pt x="4009977" y="5293547"/>
                  <a:pt x="4027075" y="5308054"/>
                  <a:pt x="4035562" y="5299577"/>
                </a:cubicBezTo>
                <a:cubicBezTo>
                  <a:pt x="4038448" y="5296681"/>
                  <a:pt x="4033885" y="5287375"/>
                  <a:pt x="4025399" y="5278888"/>
                </a:cubicBezTo>
                <a:lnTo>
                  <a:pt x="4009977" y="5263467"/>
                </a:lnTo>
                <a:lnTo>
                  <a:pt x="4009977" y="5277879"/>
                </a:lnTo>
                <a:close/>
                <a:moveTo>
                  <a:pt x="4884411" y="5293834"/>
                </a:moveTo>
                <a:cubicBezTo>
                  <a:pt x="4844101" y="5308930"/>
                  <a:pt x="4773378" y="5326028"/>
                  <a:pt x="4727248" y="5331819"/>
                </a:cubicBezTo>
                <a:cubicBezTo>
                  <a:pt x="4681128" y="5337610"/>
                  <a:pt x="4621959" y="5345773"/>
                  <a:pt x="4595765" y="5349964"/>
                </a:cubicBezTo>
                <a:lnTo>
                  <a:pt x="4548140" y="5357574"/>
                </a:lnTo>
                <a:lnTo>
                  <a:pt x="4626255" y="5358832"/>
                </a:lnTo>
                <a:cubicBezTo>
                  <a:pt x="4669212" y="5359518"/>
                  <a:pt x="4727077" y="5355260"/>
                  <a:pt x="4754842" y="5349374"/>
                </a:cubicBezTo>
                <a:cubicBezTo>
                  <a:pt x="4809373" y="5337810"/>
                  <a:pt x="4942504" y="5287994"/>
                  <a:pt x="4957239" y="5273641"/>
                </a:cubicBezTo>
                <a:cubicBezTo>
                  <a:pt x="4969107" y="5262087"/>
                  <a:pt x="4969469" y="5261982"/>
                  <a:pt x="4884411" y="5293834"/>
                </a:cubicBezTo>
                <a:close/>
                <a:moveTo>
                  <a:pt x="2314680" y="5278165"/>
                </a:moveTo>
                <a:cubicBezTo>
                  <a:pt x="2314518" y="5287166"/>
                  <a:pt x="2509209" y="5660622"/>
                  <a:pt x="2632967" y="5888717"/>
                </a:cubicBezTo>
                <a:cubicBezTo>
                  <a:pt x="2672763" y="5962060"/>
                  <a:pt x="2731008" y="6072435"/>
                  <a:pt x="2762412" y="6133986"/>
                </a:cubicBezTo>
                <a:cubicBezTo>
                  <a:pt x="2793806" y="6195537"/>
                  <a:pt x="2821953" y="6245904"/>
                  <a:pt x="2824944" y="6245904"/>
                </a:cubicBezTo>
                <a:cubicBezTo>
                  <a:pt x="2831783" y="6245904"/>
                  <a:pt x="2667438" y="5925512"/>
                  <a:pt x="2522030" y="5655354"/>
                </a:cubicBezTo>
                <a:cubicBezTo>
                  <a:pt x="2461412" y="5542722"/>
                  <a:pt x="2389985" y="5409848"/>
                  <a:pt x="2363315" y="5360079"/>
                </a:cubicBezTo>
                <a:cubicBezTo>
                  <a:pt x="2336645" y="5310312"/>
                  <a:pt x="2314756" y="5273450"/>
                  <a:pt x="2314680" y="5278165"/>
                </a:cubicBezTo>
                <a:close/>
                <a:moveTo>
                  <a:pt x="2667095" y="5288642"/>
                </a:moveTo>
                <a:lnTo>
                  <a:pt x="2666657" y="5307692"/>
                </a:lnTo>
                <a:lnTo>
                  <a:pt x="2657427" y="5293404"/>
                </a:lnTo>
                <a:lnTo>
                  <a:pt x="2648198" y="5279117"/>
                </a:lnTo>
                <a:lnTo>
                  <a:pt x="2648045" y="5291585"/>
                </a:lnTo>
                <a:cubicBezTo>
                  <a:pt x="2647969" y="5298444"/>
                  <a:pt x="2643616" y="5301406"/>
                  <a:pt x="2638377" y="5298167"/>
                </a:cubicBezTo>
                <a:cubicBezTo>
                  <a:pt x="2627386" y="5291376"/>
                  <a:pt x="2626557" y="5295396"/>
                  <a:pt x="2634634" y="5316436"/>
                </a:cubicBezTo>
                <a:cubicBezTo>
                  <a:pt x="2637816" y="5324723"/>
                  <a:pt x="2644492" y="5331504"/>
                  <a:pt x="2649484" y="5331504"/>
                </a:cubicBezTo>
                <a:cubicBezTo>
                  <a:pt x="2654475" y="5331504"/>
                  <a:pt x="2655456" y="5326494"/>
                  <a:pt x="2651665" y="5320360"/>
                </a:cubicBezTo>
                <a:cubicBezTo>
                  <a:pt x="2647064" y="5312912"/>
                  <a:pt x="2649931" y="5311198"/>
                  <a:pt x="2660323" y="5315179"/>
                </a:cubicBezTo>
                <a:cubicBezTo>
                  <a:pt x="2680592" y="5322961"/>
                  <a:pt x="2689641" y="5307559"/>
                  <a:pt x="2677287" y="5286337"/>
                </a:cubicBezTo>
                <a:lnTo>
                  <a:pt x="2667534" y="5269592"/>
                </a:lnTo>
                <a:lnTo>
                  <a:pt x="2667095" y="5288642"/>
                </a:lnTo>
                <a:close/>
                <a:moveTo>
                  <a:pt x="2872940" y="5288956"/>
                </a:moveTo>
                <a:cubicBezTo>
                  <a:pt x="2864587" y="5310712"/>
                  <a:pt x="2865187" y="5312454"/>
                  <a:pt x="2880970" y="5312454"/>
                </a:cubicBezTo>
                <a:cubicBezTo>
                  <a:pt x="2889485" y="5312454"/>
                  <a:pt x="2892809" y="5306873"/>
                  <a:pt x="2889475" y="5298167"/>
                </a:cubicBezTo>
                <a:cubicBezTo>
                  <a:pt x="2883389" y="5282308"/>
                  <a:pt x="2900658" y="5278165"/>
                  <a:pt x="2908335" y="5293643"/>
                </a:cubicBezTo>
                <a:cubicBezTo>
                  <a:pt x="2910992" y="5299015"/>
                  <a:pt x="2912069" y="5297938"/>
                  <a:pt x="2910716" y="5291262"/>
                </a:cubicBezTo>
                <a:cubicBezTo>
                  <a:pt x="2907011" y="5272926"/>
                  <a:pt x="2879732" y="5271259"/>
                  <a:pt x="2872940" y="5288956"/>
                </a:cubicBezTo>
                <a:close/>
                <a:moveTo>
                  <a:pt x="3985146" y="5289423"/>
                </a:moveTo>
                <a:cubicBezTo>
                  <a:pt x="3988327" y="5297710"/>
                  <a:pt x="3990927" y="5306283"/>
                  <a:pt x="3990927" y="5308473"/>
                </a:cubicBezTo>
                <a:cubicBezTo>
                  <a:pt x="3990927" y="5310664"/>
                  <a:pt x="3994814" y="5312454"/>
                  <a:pt x="3999557" y="5312454"/>
                </a:cubicBezTo>
                <a:cubicBezTo>
                  <a:pt x="4004310" y="5312454"/>
                  <a:pt x="4005948" y="5303882"/>
                  <a:pt x="4003215" y="5293404"/>
                </a:cubicBezTo>
                <a:cubicBezTo>
                  <a:pt x="4000472" y="5282927"/>
                  <a:pt x="3993985" y="5274354"/>
                  <a:pt x="3988794" y="5274354"/>
                </a:cubicBezTo>
                <a:cubicBezTo>
                  <a:pt x="3983612" y="5274354"/>
                  <a:pt x="3981964" y="5281137"/>
                  <a:pt x="3985146" y="5289423"/>
                </a:cubicBezTo>
                <a:close/>
                <a:moveTo>
                  <a:pt x="4978346" y="5309635"/>
                </a:moveTo>
                <a:cubicBezTo>
                  <a:pt x="4890221" y="5348859"/>
                  <a:pt x="4754747" y="5378825"/>
                  <a:pt x="4664821" y="5379006"/>
                </a:cubicBezTo>
                <a:cubicBezTo>
                  <a:pt x="4628388" y="5379073"/>
                  <a:pt x="4600528" y="5383254"/>
                  <a:pt x="4600528" y="5388654"/>
                </a:cubicBezTo>
                <a:cubicBezTo>
                  <a:pt x="4600528" y="5402618"/>
                  <a:pt x="4728115" y="5400075"/>
                  <a:pt x="4800781" y="5384673"/>
                </a:cubicBezTo>
                <a:cubicBezTo>
                  <a:pt x="4876905" y="5368538"/>
                  <a:pt x="5006407" y="5318913"/>
                  <a:pt x="5038678" y="5293519"/>
                </a:cubicBezTo>
                <a:cubicBezTo>
                  <a:pt x="5069148" y="5269535"/>
                  <a:pt x="5067386" y="5270011"/>
                  <a:pt x="4978346" y="5309635"/>
                </a:cubicBezTo>
                <a:close/>
                <a:moveTo>
                  <a:pt x="2812209" y="5298129"/>
                </a:moveTo>
                <a:cubicBezTo>
                  <a:pt x="2794102" y="5318694"/>
                  <a:pt x="2797826" y="5341029"/>
                  <a:pt x="2819352" y="5341029"/>
                </a:cubicBezTo>
                <a:cubicBezTo>
                  <a:pt x="2829830" y="5341029"/>
                  <a:pt x="2838402" y="5336286"/>
                  <a:pt x="2838402" y="5330485"/>
                </a:cubicBezTo>
                <a:cubicBezTo>
                  <a:pt x="2838402" y="5324685"/>
                  <a:pt x="2844832" y="5322409"/>
                  <a:pt x="2852690" y="5325428"/>
                </a:cubicBezTo>
                <a:cubicBezTo>
                  <a:pt x="2871359" y="5332590"/>
                  <a:pt x="2870987" y="5317818"/>
                  <a:pt x="2852014" y="5298844"/>
                </a:cubicBezTo>
                <a:cubicBezTo>
                  <a:pt x="2833869" y="5280708"/>
                  <a:pt x="2827649" y="5280594"/>
                  <a:pt x="2812209" y="5298129"/>
                </a:cubicBezTo>
                <a:close/>
                <a:moveTo>
                  <a:pt x="3067002" y="5290462"/>
                </a:moveTo>
                <a:cubicBezTo>
                  <a:pt x="3067002" y="5292767"/>
                  <a:pt x="3071232" y="5302558"/>
                  <a:pt x="3076404" y="5312226"/>
                </a:cubicBezTo>
                <a:cubicBezTo>
                  <a:pt x="3085986" y="5330124"/>
                  <a:pt x="3124152" y="5328971"/>
                  <a:pt x="3124152" y="5310778"/>
                </a:cubicBezTo>
                <a:cubicBezTo>
                  <a:pt x="3124152" y="5305844"/>
                  <a:pt x="3119914" y="5304425"/>
                  <a:pt x="3114732" y="5307626"/>
                </a:cubicBezTo>
                <a:cubicBezTo>
                  <a:pt x="3109513" y="5310855"/>
                  <a:pt x="3107646" y="5307387"/>
                  <a:pt x="3110532" y="5299853"/>
                </a:cubicBezTo>
                <a:lnTo>
                  <a:pt x="3115752" y="5286261"/>
                </a:lnTo>
                <a:lnTo>
                  <a:pt x="3091377" y="5286261"/>
                </a:lnTo>
                <a:cubicBezTo>
                  <a:pt x="3077975" y="5286261"/>
                  <a:pt x="3067002" y="5288147"/>
                  <a:pt x="3067002" y="5290462"/>
                </a:cubicBezTo>
                <a:close/>
                <a:moveTo>
                  <a:pt x="3785626" y="5294233"/>
                </a:moveTo>
                <a:cubicBezTo>
                  <a:pt x="3782111" y="5299929"/>
                  <a:pt x="3783997" y="5309359"/>
                  <a:pt x="3789826" y="5315189"/>
                </a:cubicBezTo>
                <a:lnTo>
                  <a:pt x="3800427" y="5325790"/>
                </a:lnTo>
                <a:lnTo>
                  <a:pt x="3811029" y="5315189"/>
                </a:lnTo>
                <a:cubicBezTo>
                  <a:pt x="3822021" y="5304196"/>
                  <a:pt x="3815144" y="5283879"/>
                  <a:pt x="3800427" y="5283879"/>
                </a:cubicBezTo>
                <a:cubicBezTo>
                  <a:pt x="3795808" y="5283879"/>
                  <a:pt x="3789150" y="5288537"/>
                  <a:pt x="3785626" y="5294233"/>
                </a:cubicBezTo>
                <a:close/>
                <a:moveTo>
                  <a:pt x="3965715" y="5301091"/>
                </a:moveTo>
                <a:lnTo>
                  <a:pt x="3970382" y="5323065"/>
                </a:lnTo>
                <a:lnTo>
                  <a:pt x="3957180" y="5312112"/>
                </a:lnTo>
                <a:lnTo>
                  <a:pt x="3943969" y="5301158"/>
                </a:lnTo>
                <a:lnTo>
                  <a:pt x="3917442" y="5320046"/>
                </a:lnTo>
                <a:cubicBezTo>
                  <a:pt x="3902850" y="5330438"/>
                  <a:pt x="3886629" y="5339182"/>
                  <a:pt x="3881390" y="5339477"/>
                </a:cubicBezTo>
                <a:cubicBezTo>
                  <a:pt x="3868569" y="5340210"/>
                  <a:pt x="3863016" y="5369604"/>
                  <a:pt x="3875704" y="5369604"/>
                </a:cubicBezTo>
                <a:cubicBezTo>
                  <a:pt x="3897659" y="5369604"/>
                  <a:pt x="3940064" y="5335810"/>
                  <a:pt x="3935445" y="5321979"/>
                </a:cubicBezTo>
                <a:lnTo>
                  <a:pt x="3930682" y="5307692"/>
                </a:lnTo>
                <a:lnTo>
                  <a:pt x="3946922" y="5321103"/>
                </a:lnTo>
                <a:lnTo>
                  <a:pt x="3963162" y="5334505"/>
                </a:lnTo>
                <a:lnTo>
                  <a:pt x="3973268" y="5324399"/>
                </a:lnTo>
                <a:lnTo>
                  <a:pt x="3983374" y="5314293"/>
                </a:lnTo>
                <a:lnTo>
                  <a:pt x="3972211" y="5296700"/>
                </a:lnTo>
                <a:lnTo>
                  <a:pt x="3961038" y="5279117"/>
                </a:lnTo>
                <a:lnTo>
                  <a:pt x="3965715" y="5301091"/>
                </a:lnTo>
                <a:close/>
                <a:moveTo>
                  <a:pt x="5075254" y="5322465"/>
                </a:moveTo>
                <a:cubicBezTo>
                  <a:pt x="4986128" y="5367909"/>
                  <a:pt x="4859217" y="5405724"/>
                  <a:pt x="4768368" y="5413915"/>
                </a:cubicBezTo>
                <a:cubicBezTo>
                  <a:pt x="4663745" y="5423345"/>
                  <a:pt x="4648276" y="5437565"/>
                  <a:pt x="4749232" y="5431488"/>
                </a:cubicBezTo>
                <a:cubicBezTo>
                  <a:pt x="4853083" y="5425240"/>
                  <a:pt x="4950867" y="5399608"/>
                  <a:pt x="5042583" y="5354593"/>
                </a:cubicBezTo>
                <a:cubicBezTo>
                  <a:pt x="5100114" y="5326352"/>
                  <a:pt x="5168323" y="5283223"/>
                  <a:pt x="5152978" y="5284785"/>
                </a:cubicBezTo>
                <a:cubicBezTo>
                  <a:pt x="5150358" y="5285051"/>
                  <a:pt x="5115382" y="5302016"/>
                  <a:pt x="5075254" y="5322465"/>
                </a:cubicBezTo>
                <a:close/>
                <a:moveTo>
                  <a:pt x="5252990" y="5293404"/>
                </a:moveTo>
                <a:cubicBezTo>
                  <a:pt x="5249752" y="5298644"/>
                  <a:pt x="5251390" y="5302929"/>
                  <a:pt x="5256629" y="5302929"/>
                </a:cubicBezTo>
                <a:cubicBezTo>
                  <a:pt x="5261867" y="5302929"/>
                  <a:pt x="5268802" y="5298644"/>
                  <a:pt x="5272040" y="5293404"/>
                </a:cubicBezTo>
                <a:cubicBezTo>
                  <a:pt x="5275279" y="5288166"/>
                  <a:pt x="5273641" y="5283879"/>
                  <a:pt x="5268401" y="5283879"/>
                </a:cubicBezTo>
                <a:cubicBezTo>
                  <a:pt x="5263163" y="5283879"/>
                  <a:pt x="5256229" y="5288166"/>
                  <a:pt x="5252990" y="5293404"/>
                </a:cubicBezTo>
                <a:close/>
                <a:moveTo>
                  <a:pt x="2495502" y="5303492"/>
                </a:moveTo>
                <a:cubicBezTo>
                  <a:pt x="2495502" y="5309035"/>
                  <a:pt x="2499789" y="5310931"/>
                  <a:pt x="2505027" y="5307692"/>
                </a:cubicBezTo>
                <a:cubicBezTo>
                  <a:pt x="2510266" y="5304454"/>
                  <a:pt x="2514552" y="5299920"/>
                  <a:pt x="2514552" y="5297605"/>
                </a:cubicBezTo>
                <a:cubicBezTo>
                  <a:pt x="2514552" y="5295290"/>
                  <a:pt x="2510266" y="5293404"/>
                  <a:pt x="2505027" y="5293404"/>
                </a:cubicBezTo>
                <a:cubicBezTo>
                  <a:pt x="2499789" y="5293404"/>
                  <a:pt x="2495502" y="5297948"/>
                  <a:pt x="2495502" y="5303492"/>
                </a:cubicBezTo>
                <a:close/>
                <a:moveTo>
                  <a:pt x="3790902" y="5302929"/>
                </a:moveTo>
                <a:cubicBezTo>
                  <a:pt x="3790902" y="5308169"/>
                  <a:pt x="3795189" y="5312454"/>
                  <a:pt x="3800427" y="5312454"/>
                </a:cubicBezTo>
                <a:cubicBezTo>
                  <a:pt x="3805666" y="5312454"/>
                  <a:pt x="3809952" y="5308169"/>
                  <a:pt x="3809952" y="5302929"/>
                </a:cubicBezTo>
                <a:cubicBezTo>
                  <a:pt x="3809952" y="5297691"/>
                  <a:pt x="3805666" y="5293404"/>
                  <a:pt x="3800427" y="5293404"/>
                </a:cubicBezTo>
                <a:cubicBezTo>
                  <a:pt x="3795189" y="5293404"/>
                  <a:pt x="3790902" y="5297691"/>
                  <a:pt x="3790902" y="5302929"/>
                </a:cubicBezTo>
                <a:close/>
                <a:moveTo>
                  <a:pt x="2821734" y="5309235"/>
                </a:moveTo>
                <a:cubicBezTo>
                  <a:pt x="2808113" y="5314731"/>
                  <a:pt x="2805551" y="5331504"/>
                  <a:pt x="2818333" y="5331504"/>
                </a:cubicBezTo>
                <a:cubicBezTo>
                  <a:pt x="2823010" y="5331504"/>
                  <a:pt x="2829306" y="5325075"/>
                  <a:pt x="2832325" y="5317217"/>
                </a:cubicBezTo>
                <a:cubicBezTo>
                  <a:pt x="2835335" y="5309359"/>
                  <a:pt x="2836869" y="5303272"/>
                  <a:pt x="2835726" y="5303682"/>
                </a:cubicBezTo>
                <a:cubicBezTo>
                  <a:pt x="2834573" y="5304092"/>
                  <a:pt x="2828287" y="5306597"/>
                  <a:pt x="2821734" y="5309235"/>
                </a:cubicBezTo>
                <a:close/>
                <a:moveTo>
                  <a:pt x="4074938" y="5324866"/>
                </a:moveTo>
                <a:cubicBezTo>
                  <a:pt x="4053735" y="5338010"/>
                  <a:pt x="4042905" y="5351107"/>
                  <a:pt x="4045820" y="5360079"/>
                </a:cubicBezTo>
                <a:lnTo>
                  <a:pt x="4050459" y="5374367"/>
                </a:lnTo>
                <a:lnTo>
                  <a:pt x="4038286" y="5362908"/>
                </a:lnTo>
                <a:cubicBezTo>
                  <a:pt x="4029828" y="5354945"/>
                  <a:pt x="4020731" y="5354326"/>
                  <a:pt x="4008520" y="5360861"/>
                </a:cubicBezTo>
                <a:lnTo>
                  <a:pt x="3990927" y="5370271"/>
                </a:lnTo>
                <a:lnTo>
                  <a:pt x="3990927" y="5358832"/>
                </a:lnTo>
                <a:cubicBezTo>
                  <a:pt x="3990927" y="5352526"/>
                  <a:pt x="3988442" y="5349869"/>
                  <a:pt x="3985393" y="5352917"/>
                </a:cubicBezTo>
                <a:cubicBezTo>
                  <a:pt x="3982345" y="5355955"/>
                  <a:pt x="3984441" y="5367005"/>
                  <a:pt x="3990032" y="5377453"/>
                </a:cubicBezTo>
                <a:lnTo>
                  <a:pt x="4000205" y="5396465"/>
                </a:lnTo>
                <a:lnTo>
                  <a:pt x="4021760" y="5391046"/>
                </a:lnTo>
                <a:cubicBezTo>
                  <a:pt x="4054269" y="5382873"/>
                  <a:pt x="4083530" y="5356917"/>
                  <a:pt x="4078243" y="5340935"/>
                </a:cubicBezTo>
                <a:lnTo>
                  <a:pt x="4073557" y="5326742"/>
                </a:lnTo>
                <a:lnTo>
                  <a:pt x="4088978" y="5339467"/>
                </a:lnTo>
                <a:cubicBezTo>
                  <a:pt x="4106085" y="5353593"/>
                  <a:pt x="4124277" y="5347040"/>
                  <a:pt x="4124277" y="5326742"/>
                </a:cubicBezTo>
                <a:cubicBezTo>
                  <a:pt x="4124277" y="5303854"/>
                  <a:pt x="4109733" y="5303301"/>
                  <a:pt x="4074938" y="5324866"/>
                </a:cubicBezTo>
                <a:close/>
                <a:moveTo>
                  <a:pt x="5389883" y="5319598"/>
                </a:moveTo>
                <a:lnTo>
                  <a:pt x="5376815" y="5336267"/>
                </a:lnTo>
                <a:lnTo>
                  <a:pt x="5393484" y="5323199"/>
                </a:lnTo>
                <a:cubicBezTo>
                  <a:pt x="5409353" y="5310750"/>
                  <a:pt x="5414391" y="5302929"/>
                  <a:pt x="5406552" y="5302929"/>
                </a:cubicBezTo>
                <a:cubicBezTo>
                  <a:pt x="5404580" y="5302929"/>
                  <a:pt x="5397075" y="5310435"/>
                  <a:pt x="5389883" y="5319598"/>
                </a:cubicBezTo>
                <a:close/>
                <a:moveTo>
                  <a:pt x="3000327" y="5323989"/>
                </a:moveTo>
                <a:cubicBezTo>
                  <a:pt x="2987231" y="5329676"/>
                  <a:pt x="2968133" y="5335943"/>
                  <a:pt x="2957875" y="5337915"/>
                </a:cubicBezTo>
                <a:cubicBezTo>
                  <a:pt x="2947626" y="5339896"/>
                  <a:pt x="2936910" y="5344621"/>
                  <a:pt x="2934062" y="5348412"/>
                </a:cubicBezTo>
                <a:cubicBezTo>
                  <a:pt x="2931224" y="5352212"/>
                  <a:pt x="2922461" y="5355317"/>
                  <a:pt x="2914602" y="5355317"/>
                </a:cubicBezTo>
                <a:cubicBezTo>
                  <a:pt x="2892876" y="5355317"/>
                  <a:pt x="2897534" y="5383807"/>
                  <a:pt x="2919365" y="5384483"/>
                </a:cubicBezTo>
                <a:cubicBezTo>
                  <a:pt x="2929843" y="5384806"/>
                  <a:pt x="2942701" y="5382159"/>
                  <a:pt x="2947940" y="5378587"/>
                </a:cubicBezTo>
                <a:cubicBezTo>
                  <a:pt x="2953179" y="5375015"/>
                  <a:pt x="2973581" y="5366899"/>
                  <a:pt x="2993269" y="5360556"/>
                </a:cubicBezTo>
                <a:cubicBezTo>
                  <a:pt x="3014825" y="5353612"/>
                  <a:pt x="3026531" y="5344887"/>
                  <a:pt x="3022664" y="5338639"/>
                </a:cubicBezTo>
                <a:cubicBezTo>
                  <a:pt x="3018616" y="5332086"/>
                  <a:pt x="3021911" y="5330438"/>
                  <a:pt x="3031617" y="5334162"/>
                </a:cubicBezTo>
                <a:lnTo>
                  <a:pt x="3046981" y="5340058"/>
                </a:lnTo>
                <a:lnTo>
                  <a:pt x="3041685" y="5326257"/>
                </a:lnTo>
                <a:cubicBezTo>
                  <a:pt x="3035551" y="5310264"/>
                  <a:pt x="3032379" y="5310092"/>
                  <a:pt x="3000327" y="5323989"/>
                </a:cubicBezTo>
                <a:close/>
                <a:moveTo>
                  <a:pt x="3722856" y="5318827"/>
                </a:moveTo>
                <a:cubicBezTo>
                  <a:pt x="3706768" y="5323104"/>
                  <a:pt x="3691785" y="5369604"/>
                  <a:pt x="3706502" y="5369604"/>
                </a:cubicBezTo>
                <a:cubicBezTo>
                  <a:pt x="3711007" y="5369604"/>
                  <a:pt x="3714702" y="5361032"/>
                  <a:pt x="3714702" y="5350554"/>
                </a:cubicBezTo>
                <a:cubicBezTo>
                  <a:pt x="3714702" y="5329476"/>
                  <a:pt x="3729438" y="5324742"/>
                  <a:pt x="3736972" y="5343411"/>
                </a:cubicBezTo>
                <a:cubicBezTo>
                  <a:pt x="3739610" y="5349964"/>
                  <a:pt x="3742115" y="5345668"/>
                  <a:pt x="3742525" y="5333886"/>
                </a:cubicBezTo>
                <a:cubicBezTo>
                  <a:pt x="3742935" y="5322103"/>
                  <a:pt x="3742201" y="5312950"/>
                  <a:pt x="3740896" y="5313560"/>
                </a:cubicBezTo>
                <a:cubicBezTo>
                  <a:pt x="3739591" y="5314169"/>
                  <a:pt x="3731467" y="5316541"/>
                  <a:pt x="3722856" y="5318827"/>
                </a:cubicBezTo>
                <a:close/>
                <a:moveTo>
                  <a:pt x="5294633" y="5329123"/>
                </a:moveTo>
                <a:lnTo>
                  <a:pt x="5281565" y="5345792"/>
                </a:lnTo>
                <a:lnTo>
                  <a:pt x="5298234" y="5332724"/>
                </a:lnTo>
                <a:cubicBezTo>
                  <a:pt x="5314103" y="5320275"/>
                  <a:pt x="5319141" y="5312454"/>
                  <a:pt x="5311302" y="5312454"/>
                </a:cubicBezTo>
                <a:cubicBezTo>
                  <a:pt x="5309330" y="5312454"/>
                  <a:pt x="5301825" y="5319960"/>
                  <a:pt x="5294633" y="5329123"/>
                </a:cubicBezTo>
                <a:close/>
                <a:moveTo>
                  <a:pt x="4100465" y="5331504"/>
                </a:moveTo>
                <a:cubicBezTo>
                  <a:pt x="4103703" y="5336744"/>
                  <a:pt x="4108237" y="5341029"/>
                  <a:pt x="4110552" y="5341029"/>
                </a:cubicBezTo>
                <a:cubicBezTo>
                  <a:pt x="4112867" y="5341029"/>
                  <a:pt x="4114752" y="5336744"/>
                  <a:pt x="4114752" y="5331504"/>
                </a:cubicBezTo>
                <a:cubicBezTo>
                  <a:pt x="4114752" y="5326266"/>
                  <a:pt x="4110209" y="5321979"/>
                  <a:pt x="4104666" y="5321979"/>
                </a:cubicBezTo>
                <a:cubicBezTo>
                  <a:pt x="4099122" y="5321979"/>
                  <a:pt x="4097226" y="5326266"/>
                  <a:pt x="4100465" y="5331504"/>
                </a:cubicBezTo>
                <a:close/>
                <a:moveTo>
                  <a:pt x="5167265" y="5342944"/>
                </a:moveTo>
                <a:cubicBezTo>
                  <a:pt x="5063328" y="5397846"/>
                  <a:pt x="4881001" y="5445804"/>
                  <a:pt x="4776254" y="5445804"/>
                </a:cubicBezTo>
                <a:cubicBezTo>
                  <a:pt x="4747994" y="5445804"/>
                  <a:pt x="4722448" y="5450710"/>
                  <a:pt x="4718647" y="5456863"/>
                </a:cubicBezTo>
                <a:lnTo>
                  <a:pt x="4711808" y="5467912"/>
                </a:lnTo>
                <a:lnTo>
                  <a:pt x="4806191" y="5461931"/>
                </a:lnTo>
                <a:cubicBezTo>
                  <a:pt x="4858093" y="5458635"/>
                  <a:pt x="4931121" y="5447367"/>
                  <a:pt x="4968459" y="5436870"/>
                </a:cubicBezTo>
                <a:cubicBezTo>
                  <a:pt x="5040687" y="5416592"/>
                  <a:pt x="5164208" y="5362690"/>
                  <a:pt x="5195840" y="5337658"/>
                </a:cubicBezTo>
                <a:cubicBezTo>
                  <a:pt x="5221625" y="5317255"/>
                  <a:pt x="5212823" y="5318884"/>
                  <a:pt x="5167265" y="5342944"/>
                </a:cubicBezTo>
                <a:close/>
                <a:moveTo>
                  <a:pt x="3459585" y="5339553"/>
                </a:moveTo>
                <a:cubicBezTo>
                  <a:pt x="3443135" y="5349993"/>
                  <a:pt x="3455937" y="5381778"/>
                  <a:pt x="3473825" y="5374910"/>
                </a:cubicBezTo>
                <a:cubicBezTo>
                  <a:pt x="3481435" y="5371996"/>
                  <a:pt x="3491636" y="5369604"/>
                  <a:pt x="3496485" y="5369604"/>
                </a:cubicBezTo>
                <a:cubicBezTo>
                  <a:pt x="3501343" y="5369604"/>
                  <a:pt x="3499961" y="5361032"/>
                  <a:pt x="3493418" y="5350554"/>
                </a:cubicBezTo>
                <a:cubicBezTo>
                  <a:pt x="3480187" y="5329371"/>
                  <a:pt x="3477178" y="5328390"/>
                  <a:pt x="3459585" y="5339553"/>
                </a:cubicBezTo>
                <a:close/>
                <a:moveTo>
                  <a:pt x="3655648" y="5342935"/>
                </a:moveTo>
                <a:cubicBezTo>
                  <a:pt x="3661934" y="5349221"/>
                  <a:pt x="3667077" y="5360756"/>
                  <a:pt x="3667077" y="5368567"/>
                </a:cubicBezTo>
                <a:lnTo>
                  <a:pt x="3667077" y="5382768"/>
                </a:lnTo>
                <a:lnTo>
                  <a:pt x="3654666" y="5365804"/>
                </a:lnTo>
                <a:lnTo>
                  <a:pt x="3642265" y="5348831"/>
                </a:lnTo>
                <a:lnTo>
                  <a:pt x="3630102" y="5363480"/>
                </a:lnTo>
                <a:cubicBezTo>
                  <a:pt x="3622577" y="5372548"/>
                  <a:pt x="3621034" y="5383654"/>
                  <a:pt x="3626063" y="5392627"/>
                </a:cubicBezTo>
                <a:lnTo>
                  <a:pt x="3634169" y="5407114"/>
                </a:lnTo>
                <a:lnTo>
                  <a:pt x="3658924" y="5390740"/>
                </a:lnTo>
                <a:lnTo>
                  <a:pt x="3683689" y="5374367"/>
                </a:lnTo>
                <a:lnTo>
                  <a:pt x="3675688" y="5352936"/>
                </a:lnTo>
                <a:cubicBezTo>
                  <a:pt x="3671288" y="5341153"/>
                  <a:pt x="3662410" y="5331504"/>
                  <a:pt x="3655952" y="5331504"/>
                </a:cubicBezTo>
                <a:lnTo>
                  <a:pt x="3644218" y="5331504"/>
                </a:lnTo>
                <a:lnTo>
                  <a:pt x="3655648" y="5342935"/>
                </a:lnTo>
                <a:close/>
                <a:moveTo>
                  <a:pt x="2721874" y="5354584"/>
                </a:moveTo>
                <a:cubicBezTo>
                  <a:pt x="2712787" y="5361261"/>
                  <a:pt x="2708139" y="5369519"/>
                  <a:pt x="2711549" y="5372929"/>
                </a:cubicBezTo>
                <a:cubicBezTo>
                  <a:pt x="2714959" y="5376339"/>
                  <a:pt x="2713111" y="5379129"/>
                  <a:pt x="2707434" y="5379129"/>
                </a:cubicBezTo>
                <a:cubicBezTo>
                  <a:pt x="2701757" y="5379129"/>
                  <a:pt x="2694566" y="5373777"/>
                  <a:pt x="2691451" y="5367223"/>
                </a:cubicBezTo>
                <a:cubicBezTo>
                  <a:pt x="2688336" y="5360680"/>
                  <a:pt x="2687765" y="5366033"/>
                  <a:pt x="2690184" y="5379129"/>
                </a:cubicBezTo>
                <a:lnTo>
                  <a:pt x="2694584" y="5402942"/>
                </a:lnTo>
                <a:lnTo>
                  <a:pt x="2680764" y="5384454"/>
                </a:lnTo>
                <a:cubicBezTo>
                  <a:pt x="2666114" y="5364842"/>
                  <a:pt x="2661609" y="5375005"/>
                  <a:pt x="2675354" y="5396684"/>
                </a:cubicBezTo>
                <a:lnTo>
                  <a:pt x="2683450" y="5409467"/>
                </a:lnTo>
                <a:lnTo>
                  <a:pt x="2716835" y="5391922"/>
                </a:lnTo>
                <a:lnTo>
                  <a:pt x="2750220" y="5374367"/>
                </a:lnTo>
                <a:lnTo>
                  <a:pt x="2744305" y="5358403"/>
                </a:lnTo>
                <a:lnTo>
                  <a:pt x="2738390" y="5342449"/>
                </a:lnTo>
                <a:lnTo>
                  <a:pt x="2721874" y="5354584"/>
                </a:lnTo>
                <a:close/>
                <a:moveTo>
                  <a:pt x="5214890" y="5370195"/>
                </a:moveTo>
                <a:cubicBezTo>
                  <a:pt x="5138138" y="5413905"/>
                  <a:pt x="4968355" y="5465893"/>
                  <a:pt x="4864846" y="5477399"/>
                </a:cubicBezTo>
                <a:cubicBezTo>
                  <a:pt x="4813773" y="5483067"/>
                  <a:pt x="4771978" y="5491591"/>
                  <a:pt x="4771978" y="5496325"/>
                </a:cubicBezTo>
                <a:cubicBezTo>
                  <a:pt x="4771978" y="5509565"/>
                  <a:pt x="4919891" y="5494572"/>
                  <a:pt x="5000578" y="5473151"/>
                </a:cubicBezTo>
                <a:cubicBezTo>
                  <a:pt x="5071663" y="5454273"/>
                  <a:pt x="5226196" y="5385607"/>
                  <a:pt x="5262515" y="5356765"/>
                </a:cubicBezTo>
                <a:cubicBezTo>
                  <a:pt x="5292062" y="5333296"/>
                  <a:pt x="5267544" y="5340210"/>
                  <a:pt x="5214890" y="5370195"/>
                </a:cubicBezTo>
                <a:close/>
                <a:moveTo>
                  <a:pt x="5338153" y="5355841"/>
                </a:moveTo>
                <a:lnTo>
                  <a:pt x="5319665" y="5370653"/>
                </a:lnTo>
                <a:lnTo>
                  <a:pt x="5341096" y="5360270"/>
                </a:lnTo>
                <a:cubicBezTo>
                  <a:pt x="5352879" y="5354555"/>
                  <a:pt x="5362528" y="5347888"/>
                  <a:pt x="5362528" y="5345459"/>
                </a:cubicBezTo>
                <a:cubicBezTo>
                  <a:pt x="5362528" y="5338172"/>
                  <a:pt x="5357584" y="5340277"/>
                  <a:pt x="5338153" y="5355841"/>
                </a:cubicBezTo>
                <a:close/>
                <a:moveTo>
                  <a:pt x="3429095" y="5361899"/>
                </a:moveTo>
                <a:cubicBezTo>
                  <a:pt x="3429019" y="5370757"/>
                  <a:pt x="3433239" y="5380654"/>
                  <a:pt x="3438477" y="5383892"/>
                </a:cubicBezTo>
                <a:cubicBezTo>
                  <a:pt x="3450536" y="5391341"/>
                  <a:pt x="3450536" y="5378729"/>
                  <a:pt x="3438477" y="5360079"/>
                </a:cubicBezTo>
                <a:lnTo>
                  <a:pt x="3429248" y="5345792"/>
                </a:lnTo>
                <a:lnTo>
                  <a:pt x="3429095" y="5361899"/>
                </a:lnTo>
                <a:close/>
                <a:moveTo>
                  <a:pt x="3467052" y="5360642"/>
                </a:moveTo>
                <a:cubicBezTo>
                  <a:pt x="3467052" y="5366185"/>
                  <a:pt x="3471339" y="5368081"/>
                  <a:pt x="3476577" y="5364842"/>
                </a:cubicBezTo>
                <a:cubicBezTo>
                  <a:pt x="3481816" y="5361604"/>
                  <a:pt x="3486102" y="5357070"/>
                  <a:pt x="3486102" y="5354755"/>
                </a:cubicBezTo>
                <a:cubicBezTo>
                  <a:pt x="3486102" y="5352440"/>
                  <a:pt x="3481816" y="5350554"/>
                  <a:pt x="3476577" y="5350554"/>
                </a:cubicBezTo>
                <a:cubicBezTo>
                  <a:pt x="3471339" y="5350554"/>
                  <a:pt x="3467052" y="5355098"/>
                  <a:pt x="3467052" y="5360642"/>
                </a:cubicBezTo>
                <a:close/>
                <a:moveTo>
                  <a:pt x="2905077" y="5369604"/>
                </a:moveTo>
                <a:cubicBezTo>
                  <a:pt x="2905077" y="5374844"/>
                  <a:pt x="2909621" y="5379129"/>
                  <a:pt x="2915164" y="5379129"/>
                </a:cubicBezTo>
                <a:cubicBezTo>
                  <a:pt x="2920708" y="5379129"/>
                  <a:pt x="2922603" y="5374844"/>
                  <a:pt x="2919365" y="5369604"/>
                </a:cubicBezTo>
                <a:cubicBezTo>
                  <a:pt x="2916126" y="5364366"/>
                  <a:pt x="2911592" y="5360079"/>
                  <a:pt x="2909278" y="5360079"/>
                </a:cubicBezTo>
                <a:cubicBezTo>
                  <a:pt x="2906963" y="5360079"/>
                  <a:pt x="2905077" y="5364366"/>
                  <a:pt x="2905077" y="5369604"/>
                </a:cubicBezTo>
                <a:close/>
                <a:moveTo>
                  <a:pt x="3382985" y="5366899"/>
                </a:moveTo>
                <a:cubicBezTo>
                  <a:pt x="3367573" y="5369834"/>
                  <a:pt x="3362563" y="5375653"/>
                  <a:pt x="3366526" y="5385997"/>
                </a:cubicBezTo>
                <a:lnTo>
                  <a:pt x="3372241" y="5400875"/>
                </a:lnTo>
                <a:lnTo>
                  <a:pt x="3358153" y="5389179"/>
                </a:lnTo>
                <a:cubicBezTo>
                  <a:pt x="3350400" y="5382749"/>
                  <a:pt x="3339779" y="5380139"/>
                  <a:pt x="3334531" y="5383378"/>
                </a:cubicBezTo>
                <a:cubicBezTo>
                  <a:pt x="3321196" y="5391617"/>
                  <a:pt x="3333531" y="5419335"/>
                  <a:pt x="3348057" y="5413763"/>
                </a:cubicBezTo>
                <a:cubicBezTo>
                  <a:pt x="3354600" y="5411248"/>
                  <a:pt x="3363878" y="5413115"/>
                  <a:pt x="3368669" y="5417906"/>
                </a:cubicBezTo>
                <a:cubicBezTo>
                  <a:pt x="3380661" y="5429898"/>
                  <a:pt x="3428819" y="5389855"/>
                  <a:pt x="3422418" y="5373196"/>
                </a:cubicBezTo>
                <a:cubicBezTo>
                  <a:pt x="3419656" y="5365985"/>
                  <a:pt x="3414636" y="5360661"/>
                  <a:pt x="3411265" y="5361375"/>
                </a:cubicBezTo>
                <a:cubicBezTo>
                  <a:pt x="3407893" y="5362089"/>
                  <a:pt x="3395167" y="5364576"/>
                  <a:pt x="3382985" y="5366899"/>
                </a:cubicBezTo>
                <a:close/>
                <a:moveTo>
                  <a:pt x="3822040" y="5372072"/>
                </a:moveTo>
                <a:lnTo>
                  <a:pt x="3827840" y="5387178"/>
                </a:lnTo>
                <a:lnTo>
                  <a:pt x="3803942" y="5382854"/>
                </a:lnTo>
                <a:lnTo>
                  <a:pt x="3780053" y="5378520"/>
                </a:lnTo>
                <a:lnTo>
                  <a:pt x="3792341" y="5391674"/>
                </a:lnTo>
                <a:cubicBezTo>
                  <a:pt x="3806828" y="5407181"/>
                  <a:pt x="3838527" y="5401466"/>
                  <a:pt x="3838527" y="5383340"/>
                </a:cubicBezTo>
                <a:cubicBezTo>
                  <a:pt x="3838527" y="5376406"/>
                  <a:pt x="3833517" y="5367633"/>
                  <a:pt x="3827383" y="5363842"/>
                </a:cubicBezTo>
                <a:cubicBezTo>
                  <a:pt x="3820001" y="5359280"/>
                  <a:pt x="3818201" y="5362051"/>
                  <a:pt x="3822040" y="5372072"/>
                </a:cubicBezTo>
                <a:close/>
                <a:moveTo>
                  <a:pt x="2538365" y="5379129"/>
                </a:moveTo>
                <a:cubicBezTo>
                  <a:pt x="2535126" y="5384369"/>
                  <a:pt x="2537022" y="5388654"/>
                  <a:pt x="2542566" y="5388654"/>
                </a:cubicBezTo>
                <a:cubicBezTo>
                  <a:pt x="2548109" y="5388654"/>
                  <a:pt x="2552652" y="5384369"/>
                  <a:pt x="2552652" y="5379129"/>
                </a:cubicBezTo>
                <a:cubicBezTo>
                  <a:pt x="2552652" y="5373891"/>
                  <a:pt x="2550767" y="5369604"/>
                  <a:pt x="2548452" y="5369604"/>
                </a:cubicBezTo>
                <a:cubicBezTo>
                  <a:pt x="2546137" y="5369604"/>
                  <a:pt x="2541603" y="5373891"/>
                  <a:pt x="2538365" y="5379129"/>
                </a:cubicBezTo>
                <a:close/>
                <a:moveTo>
                  <a:pt x="3633740" y="5379129"/>
                </a:moveTo>
                <a:cubicBezTo>
                  <a:pt x="3636978" y="5384369"/>
                  <a:pt x="3641512" y="5388654"/>
                  <a:pt x="3643827" y="5388654"/>
                </a:cubicBezTo>
                <a:cubicBezTo>
                  <a:pt x="3646142" y="5388654"/>
                  <a:pt x="3648027" y="5384369"/>
                  <a:pt x="3648027" y="5379129"/>
                </a:cubicBezTo>
                <a:cubicBezTo>
                  <a:pt x="3648027" y="5373891"/>
                  <a:pt x="3643484" y="5369604"/>
                  <a:pt x="3637941" y="5369604"/>
                </a:cubicBezTo>
                <a:cubicBezTo>
                  <a:pt x="3632397" y="5369604"/>
                  <a:pt x="3630501" y="5373891"/>
                  <a:pt x="3633740" y="5379129"/>
                </a:cubicBezTo>
                <a:close/>
                <a:moveTo>
                  <a:pt x="5253571" y="5402628"/>
                </a:moveTo>
                <a:cubicBezTo>
                  <a:pt x="5183153" y="5443004"/>
                  <a:pt x="5044498" y="5489581"/>
                  <a:pt x="4951800" y="5503993"/>
                </a:cubicBezTo>
                <a:cubicBezTo>
                  <a:pt x="4913147" y="5510003"/>
                  <a:pt x="4870799" y="5518595"/>
                  <a:pt x="4857703" y="5523100"/>
                </a:cubicBezTo>
                <a:cubicBezTo>
                  <a:pt x="4819441" y="5536244"/>
                  <a:pt x="4989357" y="5521300"/>
                  <a:pt x="5048203" y="5506346"/>
                </a:cubicBezTo>
                <a:cubicBezTo>
                  <a:pt x="5109001" y="5490887"/>
                  <a:pt x="5261115" y="5419630"/>
                  <a:pt x="5295853" y="5390322"/>
                </a:cubicBezTo>
                <a:cubicBezTo>
                  <a:pt x="5329257" y="5362147"/>
                  <a:pt x="5318894" y="5365166"/>
                  <a:pt x="5253571" y="5402628"/>
                </a:cubicBezTo>
                <a:close/>
                <a:moveTo>
                  <a:pt x="2816495" y="5391903"/>
                </a:moveTo>
                <a:cubicBezTo>
                  <a:pt x="2813799" y="5398922"/>
                  <a:pt x="2815419" y="5410715"/>
                  <a:pt x="2820086" y="5418096"/>
                </a:cubicBezTo>
                <a:lnTo>
                  <a:pt x="2828582" y="5431517"/>
                </a:lnTo>
                <a:lnTo>
                  <a:pt x="2828735" y="5405323"/>
                </a:lnTo>
                <a:cubicBezTo>
                  <a:pt x="2828887" y="5376882"/>
                  <a:pt x="2824220" y="5371757"/>
                  <a:pt x="2816495" y="5391903"/>
                </a:cubicBezTo>
                <a:close/>
                <a:moveTo>
                  <a:pt x="2847689" y="5385397"/>
                </a:moveTo>
                <a:cubicBezTo>
                  <a:pt x="2853061" y="5388064"/>
                  <a:pt x="2857452" y="5394427"/>
                  <a:pt x="2857452" y="5399532"/>
                </a:cubicBezTo>
                <a:cubicBezTo>
                  <a:pt x="2857452" y="5404647"/>
                  <a:pt x="2853166" y="5406181"/>
                  <a:pt x="2847927" y="5402942"/>
                </a:cubicBezTo>
                <a:cubicBezTo>
                  <a:pt x="2842689" y="5399704"/>
                  <a:pt x="2838402" y="5401599"/>
                  <a:pt x="2838402" y="5407143"/>
                </a:cubicBezTo>
                <a:cubicBezTo>
                  <a:pt x="2838402" y="5412686"/>
                  <a:pt x="2845146" y="5417229"/>
                  <a:pt x="2853385" y="5417229"/>
                </a:cubicBezTo>
                <a:cubicBezTo>
                  <a:pt x="2871150" y="5417229"/>
                  <a:pt x="2868187" y="5386674"/>
                  <a:pt x="2850071" y="5383016"/>
                </a:cubicBezTo>
                <a:cubicBezTo>
                  <a:pt x="2843394" y="5381664"/>
                  <a:pt x="2842317" y="5382740"/>
                  <a:pt x="2847689" y="5385397"/>
                </a:cubicBezTo>
                <a:close/>
                <a:moveTo>
                  <a:pt x="3292554" y="5400561"/>
                </a:moveTo>
                <a:lnTo>
                  <a:pt x="3297250" y="5421992"/>
                </a:lnTo>
                <a:lnTo>
                  <a:pt x="3287973" y="5408867"/>
                </a:lnTo>
                <a:cubicBezTo>
                  <a:pt x="3276914" y="5393245"/>
                  <a:pt x="3257502" y="5402676"/>
                  <a:pt x="3257502" y="5423669"/>
                </a:cubicBezTo>
                <a:lnTo>
                  <a:pt x="3257502" y="5438499"/>
                </a:lnTo>
                <a:lnTo>
                  <a:pt x="3278934" y="5432755"/>
                </a:lnTo>
                <a:cubicBezTo>
                  <a:pt x="3290726" y="5429603"/>
                  <a:pt x="3302984" y="5426954"/>
                  <a:pt x="3306185" y="5426888"/>
                </a:cubicBezTo>
                <a:cubicBezTo>
                  <a:pt x="3314891" y="5426688"/>
                  <a:pt x="3304128" y="5379129"/>
                  <a:pt x="3295383" y="5379129"/>
                </a:cubicBezTo>
                <a:cubicBezTo>
                  <a:pt x="3291250" y="5379129"/>
                  <a:pt x="3289973" y="5388778"/>
                  <a:pt x="3292554" y="5400561"/>
                </a:cubicBezTo>
                <a:close/>
                <a:moveTo>
                  <a:pt x="3381327" y="5389217"/>
                </a:moveTo>
                <a:cubicBezTo>
                  <a:pt x="3381327" y="5394760"/>
                  <a:pt x="3385614" y="5396656"/>
                  <a:pt x="3390852" y="5393417"/>
                </a:cubicBezTo>
                <a:cubicBezTo>
                  <a:pt x="3396091" y="5390179"/>
                  <a:pt x="3400377" y="5385645"/>
                  <a:pt x="3400377" y="5383330"/>
                </a:cubicBezTo>
                <a:cubicBezTo>
                  <a:pt x="3400377" y="5381015"/>
                  <a:pt x="3396091" y="5379129"/>
                  <a:pt x="3390852" y="5379129"/>
                </a:cubicBezTo>
                <a:cubicBezTo>
                  <a:pt x="3385614" y="5379129"/>
                  <a:pt x="3381327" y="5383673"/>
                  <a:pt x="3381327" y="5389217"/>
                </a:cubicBezTo>
                <a:close/>
                <a:moveTo>
                  <a:pt x="3748164" y="5388454"/>
                </a:moveTo>
                <a:cubicBezTo>
                  <a:pt x="3744992" y="5393588"/>
                  <a:pt x="3747297" y="5406943"/>
                  <a:pt x="3753288" y="5418144"/>
                </a:cubicBezTo>
                <a:lnTo>
                  <a:pt x="3764185" y="5438499"/>
                </a:lnTo>
                <a:lnTo>
                  <a:pt x="3779358" y="5423326"/>
                </a:lnTo>
                <a:cubicBezTo>
                  <a:pt x="3787702" y="5414982"/>
                  <a:pt x="3790988" y="5404838"/>
                  <a:pt x="3786654" y="5400790"/>
                </a:cubicBezTo>
                <a:cubicBezTo>
                  <a:pt x="3782320" y="5396732"/>
                  <a:pt x="3776844" y="5398799"/>
                  <a:pt x="3774501" y="5405381"/>
                </a:cubicBezTo>
                <a:cubicBezTo>
                  <a:pt x="3772148" y="5411962"/>
                  <a:pt x="3766099" y="5414801"/>
                  <a:pt x="3761051" y="5411677"/>
                </a:cubicBezTo>
                <a:cubicBezTo>
                  <a:pt x="3755403" y="5408190"/>
                  <a:pt x="3756165" y="5400837"/>
                  <a:pt x="3763032" y="5392569"/>
                </a:cubicBezTo>
                <a:cubicBezTo>
                  <a:pt x="3770376" y="5383720"/>
                  <a:pt x="3770729" y="5379129"/>
                  <a:pt x="3764051" y="5379129"/>
                </a:cubicBezTo>
                <a:cubicBezTo>
                  <a:pt x="3758489" y="5379129"/>
                  <a:pt x="3751336" y="5383330"/>
                  <a:pt x="3748164" y="5388454"/>
                </a:cubicBezTo>
                <a:close/>
                <a:moveTo>
                  <a:pt x="3943607" y="5387292"/>
                </a:moveTo>
                <a:cubicBezTo>
                  <a:pt x="3943426" y="5394970"/>
                  <a:pt x="3937349" y="5397932"/>
                  <a:pt x="3928653" y="5394598"/>
                </a:cubicBezTo>
                <a:cubicBezTo>
                  <a:pt x="3919090" y="5390931"/>
                  <a:pt x="3911261" y="5396370"/>
                  <a:pt x="3906127" y="5410248"/>
                </a:cubicBezTo>
                <a:cubicBezTo>
                  <a:pt x="3901802" y="5421944"/>
                  <a:pt x="3894458" y="5430222"/>
                  <a:pt x="3889820" y="5428631"/>
                </a:cubicBezTo>
                <a:cubicBezTo>
                  <a:pt x="3885181" y="5427050"/>
                  <a:pt x="3880009" y="5432403"/>
                  <a:pt x="3878313" y="5440537"/>
                </a:cubicBezTo>
                <a:cubicBezTo>
                  <a:pt x="3876561" y="5448948"/>
                  <a:pt x="3881695" y="5455329"/>
                  <a:pt x="3890220" y="5455329"/>
                </a:cubicBezTo>
                <a:cubicBezTo>
                  <a:pt x="3898459" y="5455329"/>
                  <a:pt x="3905269" y="5447824"/>
                  <a:pt x="3905345" y="5438661"/>
                </a:cubicBezTo>
                <a:lnTo>
                  <a:pt x="3905498" y="5421992"/>
                </a:lnTo>
                <a:lnTo>
                  <a:pt x="3913937" y="5435327"/>
                </a:lnTo>
                <a:lnTo>
                  <a:pt x="3922376" y="5448662"/>
                </a:lnTo>
                <a:lnTo>
                  <a:pt x="3946750" y="5429489"/>
                </a:lnTo>
                <a:lnTo>
                  <a:pt x="3971125" y="5410315"/>
                </a:lnTo>
                <a:lnTo>
                  <a:pt x="3957514" y="5392341"/>
                </a:lnTo>
                <a:cubicBezTo>
                  <a:pt x="3948408" y="5380311"/>
                  <a:pt x="3943807" y="5378644"/>
                  <a:pt x="3943607" y="5387292"/>
                </a:cubicBezTo>
                <a:close/>
                <a:moveTo>
                  <a:pt x="4449490" y="5384949"/>
                </a:moveTo>
                <a:cubicBezTo>
                  <a:pt x="4482084" y="5456873"/>
                  <a:pt x="4514803" y="5503726"/>
                  <a:pt x="4514803" y="5478457"/>
                </a:cubicBezTo>
                <a:cubicBezTo>
                  <a:pt x="4514803" y="5468465"/>
                  <a:pt x="4465520" y="5388750"/>
                  <a:pt x="4455519" y="5382568"/>
                </a:cubicBezTo>
                <a:cubicBezTo>
                  <a:pt x="4450090" y="5379216"/>
                  <a:pt x="4447385" y="5380292"/>
                  <a:pt x="4449490" y="5384949"/>
                </a:cubicBezTo>
                <a:close/>
                <a:moveTo>
                  <a:pt x="5291090" y="5432765"/>
                </a:moveTo>
                <a:cubicBezTo>
                  <a:pt x="5196640" y="5489877"/>
                  <a:pt x="5092770" y="5526434"/>
                  <a:pt x="4970860" y="5545465"/>
                </a:cubicBezTo>
                <a:lnTo>
                  <a:pt x="4891040" y="5557923"/>
                </a:lnTo>
                <a:lnTo>
                  <a:pt x="4938665" y="5558943"/>
                </a:lnTo>
                <a:cubicBezTo>
                  <a:pt x="5077759" y="5561924"/>
                  <a:pt x="5245189" y="5500469"/>
                  <a:pt x="5356127" y="5405714"/>
                </a:cubicBezTo>
                <a:cubicBezTo>
                  <a:pt x="5398313" y="5369671"/>
                  <a:pt x="5389026" y="5373539"/>
                  <a:pt x="5291090" y="5432765"/>
                </a:cubicBezTo>
                <a:close/>
                <a:moveTo>
                  <a:pt x="6293435" y="5389836"/>
                </a:moveTo>
                <a:cubicBezTo>
                  <a:pt x="6299902" y="5396351"/>
                  <a:pt x="6307588" y="5399275"/>
                  <a:pt x="6310513" y="5396341"/>
                </a:cubicBezTo>
                <a:cubicBezTo>
                  <a:pt x="6313446" y="5393408"/>
                  <a:pt x="6308160" y="5388083"/>
                  <a:pt x="6298769" y="5384502"/>
                </a:cubicBezTo>
                <a:lnTo>
                  <a:pt x="6281690" y="5378006"/>
                </a:lnTo>
                <a:lnTo>
                  <a:pt x="6293435" y="5389836"/>
                </a:lnTo>
                <a:close/>
                <a:moveTo>
                  <a:pt x="3338465" y="5398179"/>
                </a:moveTo>
                <a:cubicBezTo>
                  <a:pt x="3341703" y="5403419"/>
                  <a:pt x="3346237" y="5407704"/>
                  <a:pt x="3348552" y="5407704"/>
                </a:cubicBezTo>
                <a:cubicBezTo>
                  <a:pt x="3350867" y="5407704"/>
                  <a:pt x="3352752" y="5403419"/>
                  <a:pt x="3352752" y="5398179"/>
                </a:cubicBezTo>
                <a:cubicBezTo>
                  <a:pt x="3352752" y="5392941"/>
                  <a:pt x="3348209" y="5388654"/>
                  <a:pt x="3342666" y="5388654"/>
                </a:cubicBezTo>
                <a:cubicBezTo>
                  <a:pt x="3337122" y="5388654"/>
                  <a:pt x="3335226" y="5392941"/>
                  <a:pt x="3338465" y="5398179"/>
                </a:cubicBezTo>
                <a:close/>
                <a:moveTo>
                  <a:pt x="5445367" y="5430526"/>
                </a:moveTo>
                <a:cubicBezTo>
                  <a:pt x="5381015" y="5488219"/>
                  <a:pt x="5257743" y="5554361"/>
                  <a:pt x="5162503" y="5582289"/>
                </a:cubicBezTo>
                <a:cubicBezTo>
                  <a:pt x="5117973" y="5595347"/>
                  <a:pt x="5066538" y="5610473"/>
                  <a:pt x="5048203" y="5615902"/>
                </a:cubicBezTo>
                <a:lnTo>
                  <a:pt x="5014865" y="5625780"/>
                </a:lnTo>
                <a:lnTo>
                  <a:pt x="5062490" y="5620608"/>
                </a:lnTo>
                <a:cubicBezTo>
                  <a:pt x="5140491" y="5612140"/>
                  <a:pt x="5220262" y="5589299"/>
                  <a:pt x="5291090" y="5555152"/>
                </a:cubicBezTo>
                <a:cubicBezTo>
                  <a:pt x="5360908" y="5521491"/>
                  <a:pt x="5469322" y="5439528"/>
                  <a:pt x="5486505" y="5407419"/>
                </a:cubicBezTo>
                <a:cubicBezTo>
                  <a:pt x="5500021" y="5382168"/>
                  <a:pt x="5498097" y="5383254"/>
                  <a:pt x="5445367" y="5430526"/>
                </a:cubicBezTo>
                <a:close/>
                <a:moveTo>
                  <a:pt x="3000023" y="5412838"/>
                </a:moveTo>
                <a:lnTo>
                  <a:pt x="2988907" y="5426221"/>
                </a:lnTo>
                <a:lnTo>
                  <a:pt x="3004147" y="5441461"/>
                </a:lnTo>
                <a:cubicBezTo>
                  <a:pt x="3012519" y="5449834"/>
                  <a:pt x="3019377" y="5452415"/>
                  <a:pt x="3019377" y="5447186"/>
                </a:cubicBezTo>
                <a:cubicBezTo>
                  <a:pt x="3019377" y="5441956"/>
                  <a:pt x="3024854" y="5436289"/>
                  <a:pt x="3031560" y="5434594"/>
                </a:cubicBezTo>
                <a:lnTo>
                  <a:pt x="3043733" y="5431517"/>
                </a:lnTo>
                <a:lnTo>
                  <a:pt x="3027436" y="5415487"/>
                </a:lnTo>
                <a:lnTo>
                  <a:pt x="3011129" y="5399456"/>
                </a:lnTo>
                <a:lnTo>
                  <a:pt x="3000023" y="5412838"/>
                </a:lnTo>
                <a:close/>
                <a:moveTo>
                  <a:pt x="5397342" y="5421030"/>
                </a:moveTo>
                <a:cubicBezTo>
                  <a:pt x="5317694" y="5486191"/>
                  <a:pt x="5080569" y="5579154"/>
                  <a:pt x="4994024" y="5579154"/>
                </a:cubicBezTo>
                <a:cubicBezTo>
                  <a:pt x="4976670" y="5579154"/>
                  <a:pt x="4962478" y="5583745"/>
                  <a:pt x="4962478" y="5589365"/>
                </a:cubicBezTo>
                <a:cubicBezTo>
                  <a:pt x="4962478" y="5603072"/>
                  <a:pt x="5050622" y="5592671"/>
                  <a:pt x="5146225" y="5567677"/>
                </a:cubicBezTo>
                <a:cubicBezTo>
                  <a:pt x="5225320" y="5547008"/>
                  <a:pt x="5354955" y="5476275"/>
                  <a:pt x="5405209" y="5426374"/>
                </a:cubicBezTo>
                <a:cubicBezTo>
                  <a:pt x="5439032" y="5392789"/>
                  <a:pt x="5435118" y="5390131"/>
                  <a:pt x="5397342" y="5421030"/>
                </a:cubicBezTo>
                <a:close/>
                <a:moveTo>
                  <a:pt x="5507746" y="5474256"/>
                </a:moveTo>
                <a:lnTo>
                  <a:pt x="5429126" y="5549570"/>
                </a:lnTo>
                <a:lnTo>
                  <a:pt x="5360109" y="5582536"/>
                </a:lnTo>
                <a:cubicBezTo>
                  <a:pt x="5322151" y="5600672"/>
                  <a:pt x="5282975" y="5618140"/>
                  <a:pt x="5273059" y="5621369"/>
                </a:cubicBezTo>
                <a:cubicBezTo>
                  <a:pt x="5263144" y="5624589"/>
                  <a:pt x="5257219" y="5629418"/>
                  <a:pt x="5259895" y="5632104"/>
                </a:cubicBezTo>
                <a:cubicBezTo>
                  <a:pt x="5268154" y="5640353"/>
                  <a:pt x="5374167" y="5597062"/>
                  <a:pt x="5424440" y="5564896"/>
                </a:cubicBezTo>
                <a:cubicBezTo>
                  <a:pt x="5477771" y="5530786"/>
                  <a:pt x="5537778" y="5474922"/>
                  <a:pt x="5570602" y="5428822"/>
                </a:cubicBezTo>
                <a:cubicBezTo>
                  <a:pt x="5582603" y="5411972"/>
                  <a:pt x="5591061" y="5398351"/>
                  <a:pt x="5589394" y="5398551"/>
                </a:cubicBezTo>
                <a:cubicBezTo>
                  <a:pt x="5587727" y="5398761"/>
                  <a:pt x="5550989" y="5432822"/>
                  <a:pt x="5507746" y="5474256"/>
                </a:cubicBezTo>
                <a:close/>
                <a:moveTo>
                  <a:pt x="2796759" y="5421992"/>
                </a:moveTo>
                <a:lnTo>
                  <a:pt x="2803865" y="5441042"/>
                </a:lnTo>
                <a:lnTo>
                  <a:pt x="2789682" y="5429536"/>
                </a:lnTo>
                <a:cubicBezTo>
                  <a:pt x="2781881" y="5423202"/>
                  <a:pt x="2766079" y="5420487"/>
                  <a:pt x="2754563" y="5423497"/>
                </a:cubicBezTo>
                <a:cubicBezTo>
                  <a:pt x="2732723" y="5429212"/>
                  <a:pt x="2725417" y="5445804"/>
                  <a:pt x="2744743" y="5445804"/>
                </a:cubicBezTo>
                <a:cubicBezTo>
                  <a:pt x="2750849" y="5445804"/>
                  <a:pt x="2753097" y="5448557"/>
                  <a:pt x="2749734" y="5451929"/>
                </a:cubicBezTo>
                <a:cubicBezTo>
                  <a:pt x="2746362" y="5455292"/>
                  <a:pt x="2737133" y="5452663"/>
                  <a:pt x="2729208" y="5446091"/>
                </a:cubicBezTo>
                <a:lnTo>
                  <a:pt x="2714806" y="5434137"/>
                </a:lnTo>
                <a:lnTo>
                  <a:pt x="2708748" y="5449910"/>
                </a:lnTo>
                <a:cubicBezTo>
                  <a:pt x="2699747" y="5473370"/>
                  <a:pt x="2710586" y="5478342"/>
                  <a:pt x="2742209" y="5465245"/>
                </a:cubicBezTo>
                <a:cubicBezTo>
                  <a:pt x="2760155" y="5457816"/>
                  <a:pt x="2768575" y="5448662"/>
                  <a:pt x="2765308" y="5440157"/>
                </a:cubicBezTo>
                <a:cubicBezTo>
                  <a:pt x="2762479" y="5432784"/>
                  <a:pt x="2764555" y="5426754"/>
                  <a:pt x="2769918" y="5426754"/>
                </a:cubicBezTo>
                <a:cubicBezTo>
                  <a:pt x="2775280" y="5426754"/>
                  <a:pt x="2781634" y="5432118"/>
                  <a:pt x="2784034" y="5438661"/>
                </a:cubicBezTo>
                <a:lnTo>
                  <a:pt x="2788396" y="5450567"/>
                </a:lnTo>
                <a:lnTo>
                  <a:pt x="2801017" y="5438661"/>
                </a:lnTo>
                <a:lnTo>
                  <a:pt x="2813637" y="5426754"/>
                </a:lnTo>
                <a:lnTo>
                  <a:pt x="2801645" y="5414848"/>
                </a:lnTo>
                <a:lnTo>
                  <a:pt x="2789654" y="5402942"/>
                </a:lnTo>
                <a:lnTo>
                  <a:pt x="2796759" y="5421992"/>
                </a:lnTo>
                <a:close/>
                <a:moveTo>
                  <a:pt x="3221574" y="5429136"/>
                </a:moveTo>
                <a:cubicBezTo>
                  <a:pt x="3222670" y="5443547"/>
                  <a:pt x="3226908" y="5455329"/>
                  <a:pt x="3231004" y="5455329"/>
                </a:cubicBezTo>
                <a:cubicBezTo>
                  <a:pt x="3241262" y="5455329"/>
                  <a:pt x="3240100" y="5434499"/>
                  <a:pt x="3228880" y="5417229"/>
                </a:cubicBezTo>
                <a:lnTo>
                  <a:pt x="3219593" y="5402942"/>
                </a:lnTo>
                <a:lnTo>
                  <a:pt x="3221574" y="5429136"/>
                </a:lnTo>
                <a:close/>
                <a:moveTo>
                  <a:pt x="3496790" y="5416316"/>
                </a:moveTo>
                <a:cubicBezTo>
                  <a:pt x="3489570" y="5420887"/>
                  <a:pt x="3486607" y="5429393"/>
                  <a:pt x="3490208" y="5435213"/>
                </a:cubicBezTo>
                <a:cubicBezTo>
                  <a:pt x="3493808" y="5441042"/>
                  <a:pt x="3492208" y="5445804"/>
                  <a:pt x="3486664" y="5445804"/>
                </a:cubicBezTo>
                <a:cubicBezTo>
                  <a:pt x="3481121" y="5445804"/>
                  <a:pt x="3476577" y="5441519"/>
                  <a:pt x="3476577" y="5436279"/>
                </a:cubicBezTo>
                <a:cubicBezTo>
                  <a:pt x="3476577" y="5431041"/>
                  <a:pt x="3471834" y="5426754"/>
                  <a:pt x="3466033" y="5426754"/>
                </a:cubicBezTo>
                <a:cubicBezTo>
                  <a:pt x="3460233" y="5426754"/>
                  <a:pt x="3457937" y="5433117"/>
                  <a:pt x="3460919" y="5440900"/>
                </a:cubicBezTo>
                <a:lnTo>
                  <a:pt x="3466348" y="5455053"/>
                </a:lnTo>
                <a:lnTo>
                  <a:pt x="3449441" y="5444490"/>
                </a:lnTo>
                <a:lnTo>
                  <a:pt x="3432534" y="5433937"/>
                </a:lnTo>
                <a:lnTo>
                  <a:pt x="3402168" y="5449643"/>
                </a:lnTo>
                <a:cubicBezTo>
                  <a:pt x="3368745" y="5466931"/>
                  <a:pt x="3359772" y="5494792"/>
                  <a:pt x="3390195" y="5486839"/>
                </a:cubicBezTo>
                <a:cubicBezTo>
                  <a:pt x="3402568" y="5483600"/>
                  <a:pt x="3406654" y="5476875"/>
                  <a:pt x="3402702" y="5466293"/>
                </a:cubicBezTo>
                <a:lnTo>
                  <a:pt x="3396815" y="5450567"/>
                </a:lnTo>
                <a:lnTo>
                  <a:pt x="3412884" y="5463635"/>
                </a:lnTo>
                <a:lnTo>
                  <a:pt x="3428952" y="5476713"/>
                </a:lnTo>
                <a:lnTo>
                  <a:pt x="3429095" y="5458873"/>
                </a:lnTo>
                <a:lnTo>
                  <a:pt x="3429248" y="5441042"/>
                </a:lnTo>
                <a:lnTo>
                  <a:pt x="3437601" y="5454234"/>
                </a:lnTo>
                <a:cubicBezTo>
                  <a:pt x="3449679" y="5473303"/>
                  <a:pt x="3494513" y="5459568"/>
                  <a:pt x="3504962" y="5433613"/>
                </a:cubicBezTo>
                <a:lnTo>
                  <a:pt x="3513468" y="5412467"/>
                </a:lnTo>
                <a:lnTo>
                  <a:pt x="3514220" y="5441042"/>
                </a:lnTo>
                <a:cubicBezTo>
                  <a:pt x="3514744" y="5460893"/>
                  <a:pt x="3517478" y="5465664"/>
                  <a:pt x="3523183" y="5456654"/>
                </a:cubicBezTo>
                <a:cubicBezTo>
                  <a:pt x="3531727" y="5443157"/>
                  <a:pt x="3526460" y="5407600"/>
                  <a:pt x="3515944" y="5407847"/>
                </a:cubicBezTo>
                <a:cubicBezTo>
                  <a:pt x="3512630" y="5407934"/>
                  <a:pt x="3504010" y="5411734"/>
                  <a:pt x="3496790" y="5416316"/>
                </a:cubicBezTo>
                <a:close/>
                <a:moveTo>
                  <a:pt x="3920804" y="5421992"/>
                </a:moveTo>
                <a:cubicBezTo>
                  <a:pt x="3923824" y="5429850"/>
                  <a:pt x="3927977" y="5436279"/>
                  <a:pt x="3930034" y="5436279"/>
                </a:cubicBezTo>
                <a:cubicBezTo>
                  <a:pt x="3932092" y="5436279"/>
                  <a:pt x="3933777" y="5429850"/>
                  <a:pt x="3933777" y="5421992"/>
                </a:cubicBezTo>
                <a:cubicBezTo>
                  <a:pt x="3933777" y="5414134"/>
                  <a:pt x="3929625" y="5407704"/>
                  <a:pt x="3924548" y="5407704"/>
                </a:cubicBezTo>
                <a:cubicBezTo>
                  <a:pt x="3919480" y="5407704"/>
                  <a:pt x="3917794" y="5414134"/>
                  <a:pt x="3920804" y="5421992"/>
                </a:cubicBezTo>
                <a:close/>
                <a:moveTo>
                  <a:pt x="4504001" y="5421992"/>
                </a:moveTo>
                <a:cubicBezTo>
                  <a:pt x="4518994" y="5452367"/>
                  <a:pt x="4542740" y="5480190"/>
                  <a:pt x="4543073" y="5467769"/>
                </a:cubicBezTo>
                <a:cubicBezTo>
                  <a:pt x="4543244" y="5461512"/>
                  <a:pt x="4532405" y="5444366"/>
                  <a:pt x="4518994" y="5429669"/>
                </a:cubicBezTo>
                <a:cubicBezTo>
                  <a:pt x="4502925" y="5412058"/>
                  <a:pt x="4497810" y="5409438"/>
                  <a:pt x="4504001" y="5421992"/>
                </a:cubicBezTo>
                <a:close/>
                <a:moveTo>
                  <a:pt x="2962370" y="5424373"/>
                </a:moveTo>
                <a:cubicBezTo>
                  <a:pt x="2962637" y="5437413"/>
                  <a:pt x="2980154" y="5459635"/>
                  <a:pt x="2985745" y="5454034"/>
                </a:cubicBezTo>
                <a:cubicBezTo>
                  <a:pt x="2993251" y="5446529"/>
                  <a:pt x="2981297" y="5417229"/>
                  <a:pt x="2970733" y="5417229"/>
                </a:cubicBezTo>
                <a:cubicBezTo>
                  <a:pt x="2966057" y="5417229"/>
                  <a:pt x="2962294" y="5420440"/>
                  <a:pt x="2962370" y="5424373"/>
                </a:cubicBezTo>
                <a:close/>
                <a:moveTo>
                  <a:pt x="3005090" y="5426754"/>
                </a:moveTo>
                <a:cubicBezTo>
                  <a:pt x="3008328" y="5431994"/>
                  <a:pt x="3012862" y="5436279"/>
                  <a:pt x="3015177" y="5436279"/>
                </a:cubicBezTo>
                <a:cubicBezTo>
                  <a:pt x="3017492" y="5436279"/>
                  <a:pt x="3019377" y="5431994"/>
                  <a:pt x="3019377" y="5426754"/>
                </a:cubicBezTo>
                <a:cubicBezTo>
                  <a:pt x="3019377" y="5421516"/>
                  <a:pt x="3014834" y="5417229"/>
                  <a:pt x="3009291" y="5417229"/>
                </a:cubicBezTo>
                <a:cubicBezTo>
                  <a:pt x="3003747" y="5417229"/>
                  <a:pt x="3001851" y="5421516"/>
                  <a:pt x="3005090" y="5426754"/>
                </a:cubicBezTo>
                <a:close/>
                <a:moveTo>
                  <a:pt x="3712026" y="5433898"/>
                </a:moveTo>
                <a:lnTo>
                  <a:pt x="3718265" y="5450567"/>
                </a:lnTo>
                <a:lnTo>
                  <a:pt x="3701168" y="5436642"/>
                </a:lnTo>
                <a:lnTo>
                  <a:pt x="3684070" y="5422706"/>
                </a:lnTo>
                <a:lnTo>
                  <a:pt x="3670811" y="5440842"/>
                </a:lnTo>
                <a:cubicBezTo>
                  <a:pt x="3662191" y="5452624"/>
                  <a:pt x="3657552" y="5454444"/>
                  <a:pt x="3657552" y="5446034"/>
                </a:cubicBezTo>
                <a:cubicBezTo>
                  <a:pt x="3657552" y="5438928"/>
                  <a:pt x="3655019" y="5435642"/>
                  <a:pt x="3651914" y="5438737"/>
                </a:cubicBezTo>
                <a:cubicBezTo>
                  <a:pt x="3648818" y="5441843"/>
                  <a:pt x="3650828" y="5452196"/>
                  <a:pt x="3656390" y="5461759"/>
                </a:cubicBezTo>
                <a:cubicBezTo>
                  <a:pt x="3662372" y="5472037"/>
                  <a:pt x="3666620" y="5474046"/>
                  <a:pt x="3666792" y="5466674"/>
                </a:cubicBezTo>
                <a:cubicBezTo>
                  <a:pt x="3666944" y="5459816"/>
                  <a:pt x="3671278" y="5456797"/>
                  <a:pt x="3676402" y="5459968"/>
                </a:cubicBezTo>
                <a:cubicBezTo>
                  <a:pt x="3689871" y="5468293"/>
                  <a:pt x="3724227" y="5447614"/>
                  <a:pt x="3724227" y="5431184"/>
                </a:cubicBezTo>
                <a:cubicBezTo>
                  <a:pt x="3724227" y="5423506"/>
                  <a:pt x="3720075" y="5417229"/>
                  <a:pt x="3714998" y="5417229"/>
                </a:cubicBezTo>
                <a:cubicBezTo>
                  <a:pt x="3709930" y="5417229"/>
                  <a:pt x="3708587" y="5424735"/>
                  <a:pt x="3712026" y="5433898"/>
                </a:cubicBezTo>
                <a:close/>
                <a:moveTo>
                  <a:pt x="5567315" y="5480266"/>
                </a:moveTo>
                <a:cubicBezTo>
                  <a:pt x="5530644" y="5514442"/>
                  <a:pt x="5488858" y="5549446"/>
                  <a:pt x="5474446" y="5558066"/>
                </a:cubicBezTo>
                <a:cubicBezTo>
                  <a:pt x="5460035" y="5566687"/>
                  <a:pt x="5448253" y="5577202"/>
                  <a:pt x="5448253" y="5581431"/>
                </a:cubicBezTo>
                <a:cubicBezTo>
                  <a:pt x="5448253" y="5601376"/>
                  <a:pt x="5565391" y="5509632"/>
                  <a:pt x="5608663" y="5455796"/>
                </a:cubicBezTo>
                <a:cubicBezTo>
                  <a:pt x="5625703" y="5434584"/>
                  <a:pt x="5638381" y="5417429"/>
                  <a:pt x="5636819" y="5417687"/>
                </a:cubicBezTo>
                <a:cubicBezTo>
                  <a:pt x="5635267" y="5417935"/>
                  <a:pt x="5603986" y="5446091"/>
                  <a:pt x="5567315" y="5480266"/>
                </a:cubicBezTo>
                <a:close/>
                <a:moveTo>
                  <a:pt x="2916984" y="5440414"/>
                </a:moveTo>
                <a:cubicBezTo>
                  <a:pt x="2894905" y="5450625"/>
                  <a:pt x="2885923" y="5489020"/>
                  <a:pt x="2907459" y="5481123"/>
                </a:cubicBezTo>
                <a:cubicBezTo>
                  <a:pt x="2914012" y="5478723"/>
                  <a:pt x="2918289" y="5471941"/>
                  <a:pt x="2916984" y="5466045"/>
                </a:cubicBezTo>
                <a:cubicBezTo>
                  <a:pt x="2914336" y="5454130"/>
                  <a:pt x="2929776" y="5451244"/>
                  <a:pt x="2936062" y="5462473"/>
                </a:cubicBezTo>
                <a:cubicBezTo>
                  <a:pt x="2938253" y="5466407"/>
                  <a:pt x="2938748" y="5464264"/>
                  <a:pt x="2937148" y="5457711"/>
                </a:cubicBezTo>
                <a:cubicBezTo>
                  <a:pt x="2935558" y="5451168"/>
                  <a:pt x="2938043" y="5445804"/>
                  <a:pt x="2942682" y="5445804"/>
                </a:cubicBezTo>
                <a:cubicBezTo>
                  <a:pt x="2947321" y="5445804"/>
                  <a:pt x="2953274" y="5451168"/>
                  <a:pt x="2955922" y="5457711"/>
                </a:cubicBezTo>
                <a:cubicBezTo>
                  <a:pt x="2958951" y="5465226"/>
                  <a:pt x="2960999" y="5463855"/>
                  <a:pt x="2961475" y="5453967"/>
                </a:cubicBezTo>
                <a:cubicBezTo>
                  <a:pt x="2962456" y="5433622"/>
                  <a:pt x="2943892" y="5427964"/>
                  <a:pt x="2916984" y="5440414"/>
                </a:cubicBezTo>
                <a:close/>
                <a:moveTo>
                  <a:pt x="3181598" y="5448186"/>
                </a:moveTo>
                <a:lnTo>
                  <a:pt x="3172987" y="5469617"/>
                </a:lnTo>
                <a:lnTo>
                  <a:pt x="3172378" y="5452948"/>
                </a:lnTo>
                <a:cubicBezTo>
                  <a:pt x="3172054" y="5443785"/>
                  <a:pt x="3167491" y="5436279"/>
                  <a:pt x="3162252" y="5436279"/>
                </a:cubicBezTo>
                <a:cubicBezTo>
                  <a:pt x="3157014" y="5436279"/>
                  <a:pt x="3152661" y="5443785"/>
                  <a:pt x="3152585" y="5452948"/>
                </a:cubicBezTo>
                <a:lnTo>
                  <a:pt x="3152432" y="5469617"/>
                </a:lnTo>
                <a:lnTo>
                  <a:pt x="3143202" y="5455329"/>
                </a:lnTo>
                <a:lnTo>
                  <a:pt x="3133973" y="5441042"/>
                </a:lnTo>
                <a:lnTo>
                  <a:pt x="3133820" y="5456120"/>
                </a:lnTo>
                <a:cubicBezTo>
                  <a:pt x="3133592" y="5479637"/>
                  <a:pt x="3141736" y="5482571"/>
                  <a:pt x="3177073" y="5471722"/>
                </a:cubicBezTo>
                <a:cubicBezTo>
                  <a:pt x="3198866" y="5465036"/>
                  <a:pt x="3209877" y="5455796"/>
                  <a:pt x="3209877" y="5444205"/>
                </a:cubicBezTo>
                <a:cubicBezTo>
                  <a:pt x="3209877" y="5419868"/>
                  <a:pt x="3191970" y="5422383"/>
                  <a:pt x="3181598" y="5448186"/>
                </a:cubicBezTo>
                <a:close/>
                <a:moveTo>
                  <a:pt x="5471398" y="5458368"/>
                </a:moveTo>
                <a:cubicBezTo>
                  <a:pt x="5381835" y="5533997"/>
                  <a:pt x="5305921" y="5576059"/>
                  <a:pt x="5183334" y="5617969"/>
                </a:cubicBezTo>
                <a:lnTo>
                  <a:pt x="5100590" y="5646259"/>
                </a:lnTo>
                <a:lnTo>
                  <a:pt x="5148215" y="5640477"/>
                </a:lnTo>
                <a:cubicBezTo>
                  <a:pt x="5251266" y="5627961"/>
                  <a:pt x="5392655" y="5555628"/>
                  <a:pt x="5471703" y="5474980"/>
                </a:cubicBezTo>
                <a:cubicBezTo>
                  <a:pt x="5525958" y="5419630"/>
                  <a:pt x="5525824" y="5412401"/>
                  <a:pt x="5471398" y="5458368"/>
                </a:cubicBezTo>
                <a:close/>
                <a:moveTo>
                  <a:pt x="3676602" y="5445804"/>
                </a:moveTo>
                <a:cubicBezTo>
                  <a:pt x="3676602" y="5451044"/>
                  <a:pt x="3680889" y="5455329"/>
                  <a:pt x="3686127" y="5455329"/>
                </a:cubicBezTo>
                <a:cubicBezTo>
                  <a:pt x="3691366" y="5455329"/>
                  <a:pt x="3695652" y="5451044"/>
                  <a:pt x="3695652" y="5445804"/>
                </a:cubicBezTo>
                <a:cubicBezTo>
                  <a:pt x="3695652" y="5440566"/>
                  <a:pt x="3691366" y="5436279"/>
                  <a:pt x="3686127" y="5436279"/>
                </a:cubicBezTo>
                <a:cubicBezTo>
                  <a:pt x="3680889" y="5436279"/>
                  <a:pt x="3676602" y="5440566"/>
                  <a:pt x="3676602" y="5445804"/>
                </a:cubicBezTo>
                <a:close/>
                <a:moveTo>
                  <a:pt x="3819477" y="5449310"/>
                </a:moveTo>
                <a:cubicBezTo>
                  <a:pt x="3819477" y="5457244"/>
                  <a:pt x="3824488" y="5466826"/>
                  <a:pt x="3830622" y="5470617"/>
                </a:cubicBezTo>
                <a:cubicBezTo>
                  <a:pt x="3838118" y="5475246"/>
                  <a:pt x="3839775" y="5472313"/>
                  <a:pt x="3835680" y="5461654"/>
                </a:cubicBezTo>
                <a:cubicBezTo>
                  <a:pt x="3832336" y="5452939"/>
                  <a:pt x="3833441" y="5445804"/>
                  <a:pt x="3838127" y="5445804"/>
                </a:cubicBezTo>
                <a:cubicBezTo>
                  <a:pt x="3842814" y="5445804"/>
                  <a:pt x="3848872" y="5453310"/>
                  <a:pt x="3851567" y="5462473"/>
                </a:cubicBezTo>
                <a:lnTo>
                  <a:pt x="3856482" y="5479142"/>
                </a:lnTo>
                <a:lnTo>
                  <a:pt x="3854539" y="5460197"/>
                </a:lnTo>
                <a:cubicBezTo>
                  <a:pt x="3852253" y="5437880"/>
                  <a:pt x="3819477" y="5427697"/>
                  <a:pt x="3819477" y="5449310"/>
                </a:cubicBezTo>
                <a:close/>
                <a:moveTo>
                  <a:pt x="4552903" y="5445804"/>
                </a:moveTo>
                <a:cubicBezTo>
                  <a:pt x="4552903" y="5451044"/>
                  <a:pt x="4557446" y="5455329"/>
                  <a:pt x="4562989" y="5455329"/>
                </a:cubicBezTo>
                <a:cubicBezTo>
                  <a:pt x="4568533" y="5455329"/>
                  <a:pt x="4570429" y="5451044"/>
                  <a:pt x="4567190" y="5445804"/>
                </a:cubicBezTo>
                <a:cubicBezTo>
                  <a:pt x="4563952" y="5440566"/>
                  <a:pt x="4559418" y="5436279"/>
                  <a:pt x="4557103" y="5436279"/>
                </a:cubicBezTo>
                <a:cubicBezTo>
                  <a:pt x="4554789" y="5436279"/>
                  <a:pt x="4552903" y="5440566"/>
                  <a:pt x="4552903" y="5445804"/>
                </a:cubicBezTo>
                <a:close/>
                <a:moveTo>
                  <a:pt x="2576465" y="5455329"/>
                </a:moveTo>
                <a:cubicBezTo>
                  <a:pt x="2573226" y="5460569"/>
                  <a:pt x="2575122" y="5464854"/>
                  <a:pt x="2580666" y="5464854"/>
                </a:cubicBezTo>
                <a:cubicBezTo>
                  <a:pt x="2586209" y="5464854"/>
                  <a:pt x="2590752" y="5460569"/>
                  <a:pt x="2590752" y="5455329"/>
                </a:cubicBezTo>
                <a:cubicBezTo>
                  <a:pt x="2590752" y="5450091"/>
                  <a:pt x="2588867" y="5445804"/>
                  <a:pt x="2586552" y="5445804"/>
                </a:cubicBezTo>
                <a:cubicBezTo>
                  <a:pt x="2584237" y="5445804"/>
                  <a:pt x="2579703" y="5450091"/>
                  <a:pt x="2576465" y="5455329"/>
                </a:cubicBezTo>
                <a:close/>
                <a:moveTo>
                  <a:pt x="3101940" y="5459359"/>
                </a:moveTo>
                <a:cubicBezTo>
                  <a:pt x="3098511" y="5468284"/>
                  <a:pt x="3091406" y="5472923"/>
                  <a:pt x="3086138" y="5469665"/>
                </a:cubicBezTo>
                <a:cubicBezTo>
                  <a:pt x="3080871" y="5466417"/>
                  <a:pt x="3067202" y="5470303"/>
                  <a:pt x="3055763" y="5478323"/>
                </a:cubicBezTo>
                <a:lnTo>
                  <a:pt x="3034961" y="5492887"/>
                </a:lnTo>
                <a:lnTo>
                  <a:pt x="3021483" y="5481695"/>
                </a:lnTo>
                <a:lnTo>
                  <a:pt x="3007995" y="5470512"/>
                </a:lnTo>
                <a:lnTo>
                  <a:pt x="3010024" y="5489115"/>
                </a:lnTo>
                <a:cubicBezTo>
                  <a:pt x="3013415" y="5520300"/>
                  <a:pt x="3010481" y="5524853"/>
                  <a:pt x="2995165" y="5512146"/>
                </a:cubicBezTo>
                <a:cubicBezTo>
                  <a:pt x="2977591" y="5497564"/>
                  <a:pt x="2959256" y="5511308"/>
                  <a:pt x="2970971" y="5530273"/>
                </a:cubicBezTo>
                <a:lnTo>
                  <a:pt x="2978925" y="5543140"/>
                </a:lnTo>
                <a:lnTo>
                  <a:pt x="3012872" y="5530863"/>
                </a:lnTo>
                <a:cubicBezTo>
                  <a:pt x="3031541" y="5524110"/>
                  <a:pt x="3046562" y="5516147"/>
                  <a:pt x="3046257" y="5513156"/>
                </a:cubicBezTo>
                <a:cubicBezTo>
                  <a:pt x="3044562" y="5496716"/>
                  <a:pt x="3049133" y="5490058"/>
                  <a:pt x="3055363" y="5499859"/>
                </a:cubicBezTo>
                <a:lnTo>
                  <a:pt x="3062478" y="5511051"/>
                </a:lnTo>
                <a:lnTo>
                  <a:pt x="3098083" y="5499907"/>
                </a:lnTo>
                <a:cubicBezTo>
                  <a:pt x="3137783" y="5487486"/>
                  <a:pt x="3139031" y="5485333"/>
                  <a:pt x="3120924" y="5460578"/>
                </a:cubicBezTo>
                <a:lnTo>
                  <a:pt x="3108169" y="5443128"/>
                </a:lnTo>
                <a:lnTo>
                  <a:pt x="3101940" y="5459359"/>
                </a:lnTo>
                <a:close/>
                <a:moveTo>
                  <a:pt x="2867978" y="5464235"/>
                </a:moveTo>
                <a:lnTo>
                  <a:pt x="2855233" y="5472113"/>
                </a:lnTo>
                <a:lnTo>
                  <a:pt x="2864549" y="5488753"/>
                </a:lnTo>
                <a:cubicBezTo>
                  <a:pt x="2870835" y="5499983"/>
                  <a:pt x="2876026" y="5501907"/>
                  <a:pt x="2880512" y="5494649"/>
                </a:cubicBezTo>
                <a:cubicBezTo>
                  <a:pt x="2884161" y="5488743"/>
                  <a:pt x="2881541" y="5483838"/>
                  <a:pt x="2874683" y="5483762"/>
                </a:cubicBezTo>
                <a:lnTo>
                  <a:pt x="2862215" y="5483609"/>
                </a:lnTo>
                <a:lnTo>
                  <a:pt x="2876226" y="5474751"/>
                </a:lnTo>
                <a:cubicBezTo>
                  <a:pt x="2883932" y="5469875"/>
                  <a:pt x="2888094" y="5463750"/>
                  <a:pt x="2885475" y="5461130"/>
                </a:cubicBezTo>
                <a:cubicBezTo>
                  <a:pt x="2882856" y="5458511"/>
                  <a:pt x="2874978" y="5459911"/>
                  <a:pt x="2867978" y="5464235"/>
                </a:cubicBezTo>
                <a:close/>
                <a:moveTo>
                  <a:pt x="3794646" y="5470398"/>
                </a:moveTo>
                <a:cubicBezTo>
                  <a:pt x="3797827" y="5478685"/>
                  <a:pt x="3800427" y="5487258"/>
                  <a:pt x="3800427" y="5489448"/>
                </a:cubicBezTo>
                <a:cubicBezTo>
                  <a:pt x="3800427" y="5491639"/>
                  <a:pt x="3804314" y="5493429"/>
                  <a:pt x="3809057" y="5493429"/>
                </a:cubicBezTo>
                <a:cubicBezTo>
                  <a:pt x="3813810" y="5493429"/>
                  <a:pt x="3815448" y="5484857"/>
                  <a:pt x="3812715" y="5474379"/>
                </a:cubicBezTo>
                <a:cubicBezTo>
                  <a:pt x="3809972" y="5463902"/>
                  <a:pt x="3803485" y="5455329"/>
                  <a:pt x="3798294" y="5455329"/>
                </a:cubicBezTo>
                <a:cubicBezTo>
                  <a:pt x="3793112" y="5455329"/>
                  <a:pt x="3791464" y="5462112"/>
                  <a:pt x="3794646" y="5470398"/>
                </a:cubicBezTo>
                <a:close/>
                <a:moveTo>
                  <a:pt x="3329731" y="5471998"/>
                </a:moveTo>
                <a:cubicBezTo>
                  <a:pt x="3325806" y="5475932"/>
                  <a:pt x="3317643" y="5479142"/>
                  <a:pt x="3311604" y="5479142"/>
                </a:cubicBezTo>
                <a:cubicBezTo>
                  <a:pt x="3305566" y="5479142"/>
                  <a:pt x="3299184" y="5486648"/>
                  <a:pt x="3297412" y="5495811"/>
                </a:cubicBezTo>
                <a:lnTo>
                  <a:pt x="3294202" y="5512479"/>
                </a:lnTo>
                <a:lnTo>
                  <a:pt x="3314976" y="5512479"/>
                </a:lnTo>
                <a:cubicBezTo>
                  <a:pt x="3328368" y="5512479"/>
                  <a:pt x="3334007" y="5507975"/>
                  <a:pt x="3330864" y="5499783"/>
                </a:cubicBezTo>
                <a:cubicBezTo>
                  <a:pt x="3328187" y="5492792"/>
                  <a:pt x="3331826" y="5487076"/>
                  <a:pt x="3338951" y="5487076"/>
                </a:cubicBezTo>
                <a:cubicBezTo>
                  <a:pt x="3346085" y="5487076"/>
                  <a:pt x="3349704" y="5490648"/>
                  <a:pt x="3347009" y="5495021"/>
                </a:cubicBezTo>
                <a:cubicBezTo>
                  <a:pt x="3344313" y="5499383"/>
                  <a:pt x="3346647" y="5502954"/>
                  <a:pt x="3352191" y="5502954"/>
                </a:cubicBezTo>
                <a:cubicBezTo>
                  <a:pt x="3357734" y="5502954"/>
                  <a:pt x="3362277" y="5494382"/>
                  <a:pt x="3362277" y="5483904"/>
                </a:cubicBezTo>
                <a:cubicBezTo>
                  <a:pt x="3362277" y="5465054"/>
                  <a:pt x="3343532" y="5458197"/>
                  <a:pt x="3329731" y="5471998"/>
                </a:cubicBezTo>
                <a:close/>
                <a:moveTo>
                  <a:pt x="3543252" y="5493992"/>
                </a:moveTo>
                <a:cubicBezTo>
                  <a:pt x="3543252" y="5510013"/>
                  <a:pt x="3546967" y="5520833"/>
                  <a:pt x="3551501" y="5518033"/>
                </a:cubicBezTo>
                <a:cubicBezTo>
                  <a:pt x="3559169" y="5513289"/>
                  <a:pt x="3554987" y="5464854"/>
                  <a:pt x="3546900" y="5464854"/>
                </a:cubicBezTo>
                <a:cubicBezTo>
                  <a:pt x="3544900" y="5464854"/>
                  <a:pt x="3543252" y="5477971"/>
                  <a:pt x="3543252" y="5493992"/>
                </a:cubicBezTo>
                <a:close/>
                <a:moveTo>
                  <a:pt x="3068365" y="5482857"/>
                </a:moveTo>
                <a:cubicBezTo>
                  <a:pt x="3059354" y="5488572"/>
                  <a:pt x="3058640" y="5493020"/>
                  <a:pt x="3065983" y="5497564"/>
                </a:cubicBezTo>
                <a:cubicBezTo>
                  <a:pt x="3071784" y="5501145"/>
                  <a:pt x="3076527" y="5499288"/>
                  <a:pt x="3076527" y="5493429"/>
                </a:cubicBezTo>
                <a:cubicBezTo>
                  <a:pt x="3076527" y="5487572"/>
                  <a:pt x="3081481" y="5485838"/>
                  <a:pt x="3087529" y="5489572"/>
                </a:cubicBezTo>
                <a:cubicBezTo>
                  <a:pt x="3094339" y="5493792"/>
                  <a:pt x="3095939" y="5492191"/>
                  <a:pt x="3091720" y="5485381"/>
                </a:cubicBezTo>
                <a:cubicBezTo>
                  <a:pt x="3083700" y="5472389"/>
                  <a:pt x="3084719" y="5472503"/>
                  <a:pt x="3068365" y="5482857"/>
                </a:cubicBezTo>
                <a:close/>
                <a:moveTo>
                  <a:pt x="2800893" y="5504536"/>
                </a:moveTo>
                <a:lnTo>
                  <a:pt x="2791987" y="5526767"/>
                </a:lnTo>
                <a:lnTo>
                  <a:pt x="2791378" y="5508194"/>
                </a:lnTo>
                <a:lnTo>
                  <a:pt x="2790777" y="5489620"/>
                </a:lnTo>
                <a:lnTo>
                  <a:pt x="2779348" y="5501050"/>
                </a:lnTo>
                <a:cubicBezTo>
                  <a:pt x="2773061" y="5507336"/>
                  <a:pt x="2760202" y="5512479"/>
                  <a:pt x="2750773" y="5512479"/>
                </a:cubicBezTo>
                <a:cubicBezTo>
                  <a:pt x="2731313" y="5512479"/>
                  <a:pt x="2728665" y="5522757"/>
                  <a:pt x="2744143" y="5538235"/>
                </a:cubicBezTo>
                <a:lnTo>
                  <a:pt x="2754668" y="5548760"/>
                </a:lnTo>
                <a:lnTo>
                  <a:pt x="2794149" y="5531082"/>
                </a:lnTo>
                <a:cubicBezTo>
                  <a:pt x="2833030" y="5513670"/>
                  <a:pt x="2845089" y="5494068"/>
                  <a:pt x="2821724" y="5486286"/>
                </a:cubicBezTo>
                <a:cubicBezTo>
                  <a:pt x="2815171" y="5484095"/>
                  <a:pt x="2805798" y="5492315"/>
                  <a:pt x="2800893" y="5504536"/>
                </a:cubicBezTo>
                <a:close/>
                <a:moveTo>
                  <a:pt x="3750993" y="5488896"/>
                </a:moveTo>
                <a:cubicBezTo>
                  <a:pt x="3743573" y="5496306"/>
                  <a:pt x="3753774" y="5541054"/>
                  <a:pt x="3762880" y="5541054"/>
                </a:cubicBezTo>
                <a:cubicBezTo>
                  <a:pt x="3779920" y="5541054"/>
                  <a:pt x="3783378" y="5518452"/>
                  <a:pt x="3768043" y="5507232"/>
                </a:cubicBezTo>
                <a:lnTo>
                  <a:pt x="3751793" y="5495354"/>
                </a:lnTo>
                <a:lnTo>
                  <a:pt x="3764204" y="5490382"/>
                </a:lnTo>
                <a:cubicBezTo>
                  <a:pt x="3771033" y="5487648"/>
                  <a:pt x="3771967" y="5485067"/>
                  <a:pt x="3766299" y="5484657"/>
                </a:cubicBezTo>
                <a:cubicBezTo>
                  <a:pt x="3760623" y="5484247"/>
                  <a:pt x="3753736" y="5486153"/>
                  <a:pt x="3750993" y="5488896"/>
                </a:cubicBezTo>
                <a:close/>
                <a:moveTo>
                  <a:pt x="5572078" y="5526767"/>
                </a:moveTo>
                <a:cubicBezTo>
                  <a:pt x="5548941" y="5550342"/>
                  <a:pt x="5534387" y="5569629"/>
                  <a:pt x="5539740" y="5569629"/>
                </a:cubicBezTo>
                <a:cubicBezTo>
                  <a:pt x="5548960" y="5569629"/>
                  <a:pt x="5581955" y="5536940"/>
                  <a:pt x="5609435" y="5500573"/>
                </a:cubicBezTo>
                <a:cubicBezTo>
                  <a:pt x="5631571" y="5471284"/>
                  <a:pt x="5615407" y="5482619"/>
                  <a:pt x="5572078" y="5526767"/>
                </a:cubicBezTo>
                <a:close/>
                <a:moveTo>
                  <a:pt x="6398210" y="5494611"/>
                </a:moveTo>
                <a:cubicBezTo>
                  <a:pt x="6404677" y="5501126"/>
                  <a:pt x="6412363" y="5504050"/>
                  <a:pt x="6415288" y="5501116"/>
                </a:cubicBezTo>
                <a:cubicBezTo>
                  <a:pt x="6418221" y="5498183"/>
                  <a:pt x="6412935" y="5492858"/>
                  <a:pt x="6403544" y="5489277"/>
                </a:cubicBezTo>
                <a:lnTo>
                  <a:pt x="6386465" y="5482781"/>
                </a:lnTo>
                <a:lnTo>
                  <a:pt x="6398210" y="5494611"/>
                </a:lnTo>
                <a:close/>
                <a:moveTo>
                  <a:pt x="2814590" y="5502954"/>
                </a:moveTo>
                <a:cubicBezTo>
                  <a:pt x="2817828" y="5508194"/>
                  <a:pt x="2822362" y="5512479"/>
                  <a:pt x="2824677" y="5512479"/>
                </a:cubicBezTo>
                <a:cubicBezTo>
                  <a:pt x="2826992" y="5512479"/>
                  <a:pt x="2828877" y="5508194"/>
                  <a:pt x="2828877" y="5502954"/>
                </a:cubicBezTo>
                <a:cubicBezTo>
                  <a:pt x="2828877" y="5497716"/>
                  <a:pt x="2824334" y="5493429"/>
                  <a:pt x="2818791" y="5493429"/>
                </a:cubicBezTo>
                <a:cubicBezTo>
                  <a:pt x="2813247" y="5493429"/>
                  <a:pt x="2811351" y="5497716"/>
                  <a:pt x="2814590" y="5502954"/>
                </a:cubicBezTo>
                <a:close/>
                <a:moveTo>
                  <a:pt x="3245025" y="5499554"/>
                </a:moveTo>
                <a:cubicBezTo>
                  <a:pt x="3241939" y="5502641"/>
                  <a:pt x="3225270" y="5508060"/>
                  <a:pt x="3207982" y="5511594"/>
                </a:cubicBezTo>
                <a:cubicBezTo>
                  <a:pt x="3174530" y="5518433"/>
                  <a:pt x="3164662" y="5543264"/>
                  <a:pt x="3193209" y="5548770"/>
                </a:cubicBezTo>
                <a:cubicBezTo>
                  <a:pt x="3203982" y="5550837"/>
                  <a:pt x="3210144" y="5545836"/>
                  <a:pt x="3210630" y="5534606"/>
                </a:cubicBezTo>
                <a:cubicBezTo>
                  <a:pt x="3211058" y="5524605"/>
                  <a:pt x="3213421" y="5522291"/>
                  <a:pt x="3216183" y="5529148"/>
                </a:cubicBezTo>
                <a:cubicBezTo>
                  <a:pt x="3223432" y="5547094"/>
                  <a:pt x="3247959" y="5543436"/>
                  <a:pt x="3248120" y="5524386"/>
                </a:cubicBezTo>
                <a:lnTo>
                  <a:pt x="3248273" y="5507717"/>
                </a:lnTo>
                <a:lnTo>
                  <a:pt x="3257502" y="5522004"/>
                </a:lnTo>
                <a:lnTo>
                  <a:pt x="3266732" y="5536292"/>
                </a:lnTo>
                <a:lnTo>
                  <a:pt x="3266885" y="5520185"/>
                </a:lnTo>
                <a:cubicBezTo>
                  <a:pt x="3267037" y="5502736"/>
                  <a:pt x="3254083" y="5490506"/>
                  <a:pt x="3245025" y="5499554"/>
                </a:cubicBezTo>
                <a:close/>
                <a:moveTo>
                  <a:pt x="3508077" y="5505841"/>
                </a:moveTo>
                <a:cubicBezTo>
                  <a:pt x="3510620" y="5529587"/>
                  <a:pt x="3528165" y="5531016"/>
                  <a:pt x="3531137" y="5507717"/>
                </a:cubicBezTo>
                <a:lnTo>
                  <a:pt x="3533566" y="5488667"/>
                </a:lnTo>
                <a:lnTo>
                  <a:pt x="3525403" y="5507717"/>
                </a:lnTo>
                <a:lnTo>
                  <a:pt x="3517249" y="5526767"/>
                </a:lnTo>
                <a:lnTo>
                  <a:pt x="3511744" y="5507717"/>
                </a:lnTo>
                <a:lnTo>
                  <a:pt x="3506248" y="5488667"/>
                </a:lnTo>
                <a:lnTo>
                  <a:pt x="3508077" y="5505841"/>
                </a:lnTo>
                <a:close/>
                <a:moveTo>
                  <a:pt x="3729028" y="5512479"/>
                </a:moveTo>
                <a:lnTo>
                  <a:pt x="3734743" y="5536292"/>
                </a:lnTo>
                <a:lnTo>
                  <a:pt x="3719960" y="5517804"/>
                </a:lnTo>
                <a:cubicBezTo>
                  <a:pt x="3711645" y="5507403"/>
                  <a:pt x="3705177" y="5504526"/>
                  <a:pt x="3705177" y="5511223"/>
                </a:cubicBezTo>
                <a:cubicBezTo>
                  <a:pt x="3705177" y="5517766"/>
                  <a:pt x="3700891" y="5520481"/>
                  <a:pt x="3695652" y="5517242"/>
                </a:cubicBezTo>
                <a:cubicBezTo>
                  <a:pt x="3683594" y="5509794"/>
                  <a:pt x="3683594" y="5522405"/>
                  <a:pt x="3695652" y="5541054"/>
                </a:cubicBezTo>
                <a:lnTo>
                  <a:pt x="3704882" y="5555342"/>
                </a:lnTo>
                <a:lnTo>
                  <a:pt x="3705177" y="5536292"/>
                </a:lnTo>
                <a:lnTo>
                  <a:pt x="3705473" y="5517242"/>
                </a:lnTo>
                <a:lnTo>
                  <a:pt x="3714455" y="5531453"/>
                </a:lnTo>
                <a:lnTo>
                  <a:pt x="3723437" y="5545655"/>
                </a:lnTo>
                <a:lnTo>
                  <a:pt x="3734343" y="5534749"/>
                </a:lnTo>
                <a:lnTo>
                  <a:pt x="3745249" y="5523843"/>
                </a:lnTo>
                <a:lnTo>
                  <a:pt x="3734286" y="5506250"/>
                </a:lnTo>
                <a:lnTo>
                  <a:pt x="3723323" y="5488667"/>
                </a:lnTo>
                <a:lnTo>
                  <a:pt x="3729028" y="5512479"/>
                </a:lnTo>
                <a:close/>
                <a:moveTo>
                  <a:pt x="6738119" y="5538397"/>
                </a:moveTo>
                <a:cubicBezTo>
                  <a:pt x="6502299" y="5783237"/>
                  <a:pt x="6134529" y="6422679"/>
                  <a:pt x="5994302" y="6831692"/>
                </a:cubicBezTo>
                <a:cubicBezTo>
                  <a:pt x="5965098" y="6916865"/>
                  <a:pt x="5924465" y="7076171"/>
                  <a:pt x="5924617" y="7104879"/>
                </a:cubicBezTo>
                <a:cubicBezTo>
                  <a:pt x="5924703" y="7119719"/>
                  <a:pt x="5936037" y="7134292"/>
                  <a:pt x="5959145" y="7149265"/>
                </a:cubicBezTo>
                <a:cubicBezTo>
                  <a:pt x="5978062" y="7161524"/>
                  <a:pt x="6087761" y="7242144"/>
                  <a:pt x="6202928" y="7328430"/>
                </a:cubicBezTo>
                <a:cubicBezTo>
                  <a:pt x="6318085" y="7414708"/>
                  <a:pt x="6413440" y="7483964"/>
                  <a:pt x="6414812" y="7482345"/>
                </a:cubicBezTo>
                <a:cubicBezTo>
                  <a:pt x="6416183" y="7480716"/>
                  <a:pt x="6432976" y="7412955"/>
                  <a:pt x="6452130" y="7331754"/>
                </a:cubicBezTo>
                <a:cubicBezTo>
                  <a:pt x="6471285" y="7250554"/>
                  <a:pt x="6489621" y="7173401"/>
                  <a:pt x="6492878" y="7160304"/>
                </a:cubicBezTo>
                <a:cubicBezTo>
                  <a:pt x="6496146" y="7147208"/>
                  <a:pt x="6496298" y="7138740"/>
                  <a:pt x="6493212" y="7141484"/>
                </a:cubicBezTo>
                <a:cubicBezTo>
                  <a:pt x="6488307" y="7145845"/>
                  <a:pt x="6467999" y="7213778"/>
                  <a:pt x="6413935" y="7406592"/>
                </a:cubicBezTo>
                <a:cubicBezTo>
                  <a:pt x="6386560" y="7504224"/>
                  <a:pt x="6390428" y="7447503"/>
                  <a:pt x="6418803" y="7335232"/>
                </a:cubicBezTo>
                <a:cubicBezTo>
                  <a:pt x="6449968" y="7211911"/>
                  <a:pt x="6477886" y="7127481"/>
                  <a:pt x="6523921" y="7017429"/>
                </a:cubicBezTo>
                <a:cubicBezTo>
                  <a:pt x="6540351" y="6978139"/>
                  <a:pt x="6581232" y="6870983"/>
                  <a:pt x="6614780" y="6779304"/>
                </a:cubicBezTo>
                <a:cubicBezTo>
                  <a:pt x="6685226" y="6586738"/>
                  <a:pt x="6734004" y="6474419"/>
                  <a:pt x="6833026" y="6276708"/>
                </a:cubicBezTo>
                <a:cubicBezTo>
                  <a:pt x="6946630" y="6049871"/>
                  <a:pt x="7079276" y="5829100"/>
                  <a:pt x="7142826" y="5761063"/>
                </a:cubicBezTo>
                <a:lnTo>
                  <a:pt x="7170954" y="5730955"/>
                </a:lnTo>
                <a:lnTo>
                  <a:pt x="7135892" y="5708962"/>
                </a:lnTo>
                <a:cubicBezTo>
                  <a:pt x="7016916" y="5634314"/>
                  <a:pt x="6821024" y="5513775"/>
                  <a:pt x="6803117" y="5504193"/>
                </a:cubicBezTo>
                <a:lnTo>
                  <a:pt x="6781962" y="5492877"/>
                </a:lnTo>
                <a:lnTo>
                  <a:pt x="6738119" y="5538397"/>
                </a:lnTo>
                <a:close/>
                <a:moveTo>
                  <a:pt x="6334078" y="5507051"/>
                </a:moveTo>
                <a:cubicBezTo>
                  <a:pt x="6334078" y="5509670"/>
                  <a:pt x="6342650" y="5516394"/>
                  <a:pt x="6353128" y="5522004"/>
                </a:cubicBezTo>
                <a:cubicBezTo>
                  <a:pt x="6363605" y="5527615"/>
                  <a:pt x="6372178" y="5530053"/>
                  <a:pt x="6372178" y="5527434"/>
                </a:cubicBezTo>
                <a:cubicBezTo>
                  <a:pt x="6372178" y="5524815"/>
                  <a:pt x="6363605" y="5518090"/>
                  <a:pt x="6353128" y="5512479"/>
                </a:cubicBezTo>
                <a:cubicBezTo>
                  <a:pt x="6342650" y="5506869"/>
                  <a:pt x="6334078" y="5504431"/>
                  <a:pt x="6334078" y="5507051"/>
                </a:cubicBezTo>
                <a:close/>
                <a:moveTo>
                  <a:pt x="3435306" y="5518833"/>
                </a:moveTo>
                <a:cubicBezTo>
                  <a:pt x="3425504" y="5528624"/>
                  <a:pt x="3427790" y="5567791"/>
                  <a:pt x="3438544" y="5574430"/>
                </a:cubicBezTo>
                <a:cubicBezTo>
                  <a:pt x="3453403" y="5583612"/>
                  <a:pt x="3461109" y="5552094"/>
                  <a:pt x="3447898" y="5536168"/>
                </a:cubicBezTo>
                <a:lnTo>
                  <a:pt x="3436144" y="5522004"/>
                </a:lnTo>
                <a:lnTo>
                  <a:pt x="3450898" y="5522004"/>
                </a:lnTo>
                <a:cubicBezTo>
                  <a:pt x="3459013" y="5522004"/>
                  <a:pt x="3467614" y="5529510"/>
                  <a:pt x="3470015" y="5538673"/>
                </a:cubicBezTo>
                <a:lnTo>
                  <a:pt x="3474368" y="5555342"/>
                </a:lnTo>
                <a:lnTo>
                  <a:pt x="3475473" y="5533911"/>
                </a:lnTo>
                <a:cubicBezTo>
                  <a:pt x="3476235" y="5519081"/>
                  <a:pt x="3471205" y="5512479"/>
                  <a:pt x="3459118" y="5512479"/>
                </a:cubicBezTo>
                <a:cubicBezTo>
                  <a:pt x="3449508" y="5512479"/>
                  <a:pt x="3438792" y="5515337"/>
                  <a:pt x="3435306" y="5518833"/>
                </a:cubicBezTo>
                <a:close/>
                <a:moveTo>
                  <a:pt x="5608815" y="5543436"/>
                </a:moveTo>
                <a:lnTo>
                  <a:pt x="5587108" y="5574392"/>
                </a:lnTo>
                <a:lnTo>
                  <a:pt x="5603929" y="5560886"/>
                </a:lnTo>
                <a:cubicBezTo>
                  <a:pt x="5620903" y="5547255"/>
                  <a:pt x="5643210" y="5512479"/>
                  <a:pt x="5634971" y="5512479"/>
                </a:cubicBezTo>
                <a:cubicBezTo>
                  <a:pt x="5632523" y="5512479"/>
                  <a:pt x="5620760" y="5526405"/>
                  <a:pt x="5608815" y="5543436"/>
                </a:cubicBezTo>
                <a:close/>
                <a:moveTo>
                  <a:pt x="6438853" y="5516576"/>
                </a:moveTo>
                <a:cubicBezTo>
                  <a:pt x="6438853" y="5519195"/>
                  <a:pt x="6447425" y="5525919"/>
                  <a:pt x="6457903" y="5531529"/>
                </a:cubicBezTo>
                <a:cubicBezTo>
                  <a:pt x="6468380" y="5537140"/>
                  <a:pt x="6476953" y="5539578"/>
                  <a:pt x="6476953" y="5536959"/>
                </a:cubicBezTo>
                <a:cubicBezTo>
                  <a:pt x="6476953" y="5534340"/>
                  <a:pt x="6468380" y="5527615"/>
                  <a:pt x="6457903" y="5522004"/>
                </a:cubicBezTo>
                <a:cubicBezTo>
                  <a:pt x="6447425" y="5516394"/>
                  <a:pt x="6438853" y="5513956"/>
                  <a:pt x="6438853" y="5516576"/>
                </a:cubicBezTo>
                <a:close/>
                <a:moveTo>
                  <a:pt x="2918889" y="5532301"/>
                </a:moveTo>
                <a:cubicBezTo>
                  <a:pt x="2915384" y="5537969"/>
                  <a:pt x="2902191" y="5540007"/>
                  <a:pt x="2889552" y="5536835"/>
                </a:cubicBezTo>
                <a:cubicBezTo>
                  <a:pt x="2876922" y="5533663"/>
                  <a:pt x="2858224" y="5535549"/>
                  <a:pt x="2847994" y="5541017"/>
                </a:cubicBezTo>
                <a:lnTo>
                  <a:pt x="2829401" y="5550970"/>
                </a:lnTo>
                <a:lnTo>
                  <a:pt x="2845546" y="5569829"/>
                </a:lnTo>
                <a:cubicBezTo>
                  <a:pt x="2854424" y="5580193"/>
                  <a:pt x="2865549" y="5588679"/>
                  <a:pt x="2870264" y="5588679"/>
                </a:cubicBezTo>
                <a:cubicBezTo>
                  <a:pt x="2874978" y="5588679"/>
                  <a:pt x="2873655" y="5582441"/>
                  <a:pt x="2867320" y="5574811"/>
                </a:cubicBezTo>
                <a:cubicBezTo>
                  <a:pt x="2855871" y="5561010"/>
                  <a:pt x="2860977" y="5541054"/>
                  <a:pt x="2875950" y="5541054"/>
                </a:cubicBezTo>
                <a:cubicBezTo>
                  <a:pt x="2880274" y="5541054"/>
                  <a:pt x="2886523" y="5550703"/>
                  <a:pt x="2889847" y="5562486"/>
                </a:cubicBezTo>
                <a:lnTo>
                  <a:pt x="2895886" y="5583917"/>
                </a:lnTo>
                <a:lnTo>
                  <a:pt x="2913917" y="5562486"/>
                </a:lnTo>
                <a:cubicBezTo>
                  <a:pt x="2931900" y="5541102"/>
                  <a:pt x="2949578" y="5532511"/>
                  <a:pt x="2938415" y="5550579"/>
                </a:cubicBezTo>
                <a:cubicBezTo>
                  <a:pt x="2935176" y="5555819"/>
                  <a:pt x="2937072" y="5560104"/>
                  <a:pt x="2942616" y="5560104"/>
                </a:cubicBezTo>
                <a:cubicBezTo>
                  <a:pt x="2954303" y="5560104"/>
                  <a:pt x="2954779" y="5557542"/>
                  <a:pt x="2946921" y="5537073"/>
                </a:cubicBezTo>
                <a:cubicBezTo>
                  <a:pt x="2940215" y="5519605"/>
                  <a:pt x="2928014" y="5517528"/>
                  <a:pt x="2918889" y="5532301"/>
                </a:cubicBezTo>
                <a:close/>
                <a:moveTo>
                  <a:pt x="4571953" y="5531529"/>
                </a:moveTo>
                <a:cubicBezTo>
                  <a:pt x="4571953" y="5536769"/>
                  <a:pt x="4576239" y="5541054"/>
                  <a:pt x="4581478" y="5541054"/>
                </a:cubicBezTo>
                <a:cubicBezTo>
                  <a:pt x="4586717" y="5541054"/>
                  <a:pt x="4591003" y="5536769"/>
                  <a:pt x="4591003" y="5531529"/>
                </a:cubicBezTo>
                <a:cubicBezTo>
                  <a:pt x="4591003" y="5526291"/>
                  <a:pt x="4586717" y="5522004"/>
                  <a:pt x="4581478" y="5522004"/>
                </a:cubicBezTo>
                <a:cubicBezTo>
                  <a:pt x="4576239" y="5522004"/>
                  <a:pt x="4571953" y="5526291"/>
                  <a:pt x="4571953" y="5531529"/>
                </a:cubicBezTo>
                <a:close/>
                <a:moveTo>
                  <a:pt x="6747167" y="5572011"/>
                </a:moveTo>
                <a:cubicBezTo>
                  <a:pt x="6707638" y="5613006"/>
                  <a:pt x="6632105" y="5710981"/>
                  <a:pt x="6664557" y="5679167"/>
                </a:cubicBezTo>
                <a:cubicBezTo>
                  <a:pt x="6683026" y="5661070"/>
                  <a:pt x="6801489" y="5522004"/>
                  <a:pt x="6798441" y="5522004"/>
                </a:cubicBezTo>
                <a:cubicBezTo>
                  <a:pt x="6796764" y="5522004"/>
                  <a:pt x="6773685" y="5544503"/>
                  <a:pt x="6747167" y="5572011"/>
                </a:cubicBezTo>
                <a:close/>
                <a:moveTo>
                  <a:pt x="2614175" y="5541693"/>
                </a:moveTo>
                <a:cubicBezTo>
                  <a:pt x="2603925" y="5558276"/>
                  <a:pt x="2615594" y="5561790"/>
                  <a:pt x="2628662" y="5546046"/>
                </a:cubicBezTo>
                <a:cubicBezTo>
                  <a:pt x="2636177" y="5536997"/>
                  <a:pt x="2636901" y="5531529"/>
                  <a:pt x="2630576" y="5531529"/>
                </a:cubicBezTo>
                <a:cubicBezTo>
                  <a:pt x="2625014" y="5531529"/>
                  <a:pt x="2617623" y="5536102"/>
                  <a:pt x="2614175" y="5541693"/>
                </a:cubicBezTo>
                <a:close/>
                <a:moveTo>
                  <a:pt x="3397206" y="5537883"/>
                </a:moveTo>
                <a:cubicBezTo>
                  <a:pt x="3385604" y="5549484"/>
                  <a:pt x="3390643" y="5569629"/>
                  <a:pt x="3405140" y="5569629"/>
                </a:cubicBezTo>
                <a:cubicBezTo>
                  <a:pt x="3413074" y="5569629"/>
                  <a:pt x="3419427" y="5561162"/>
                  <a:pt x="3419427" y="5550579"/>
                </a:cubicBezTo>
                <a:cubicBezTo>
                  <a:pt x="3419427" y="5531606"/>
                  <a:pt x="3409274" y="5525805"/>
                  <a:pt x="3397206" y="5537883"/>
                </a:cubicBezTo>
                <a:close/>
                <a:moveTo>
                  <a:pt x="4538615" y="5541054"/>
                </a:moveTo>
                <a:cubicBezTo>
                  <a:pt x="4535377" y="5546294"/>
                  <a:pt x="4537272" y="5550579"/>
                  <a:pt x="4542816" y="5550579"/>
                </a:cubicBezTo>
                <a:cubicBezTo>
                  <a:pt x="4548359" y="5550579"/>
                  <a:pt x="4552903" y="5546294"/>
                  <a:pt x="4552903" y="5541054"/>
                </a:cubicBezTo>
                <a:cubicBezTo>
                  <a:pt x="4552903" y="5535816"/>
                  <a:pt x="4551017" y="5531529"/>
                  <a:pt x="4548702" y="5531529"/>
                </a:cubicBezTo>
                <a:cubicBezTo>
                  <a:pt x="4546388" y="5531529"/>
                  <a:pt x="4541854" y="5535816"/>
                  <a:pt x="4538615" y="5541054"/>
                </a:cubicBezTo>
                <a:close/>
                <a:moveTo>
                  <a:pt x="5657803" y="5555342"/>
                </a:moveTo>
                <a:cubicBezTo>
                  <a:pt x="5645496" y="5568439"/>
                  <a:pt x="5639391" y="5579021"/>
                  <a:pt x="5644239" y="5578859"/>
                </a:cubicBezTo>
                <a:cubicBezTo>
                  <a:pt x="5652383" y="5578583"/>
                  <a:pt x="5691635" y="5531529"/>
                  <a:pt x="5683720" y="5531529"/>
                </a:cubicBezTo>
                <a:cubicBezTo>
                  <a:pt x="5681767" y="5531529"/>
                  <a:pt x="5670109" y="5542245"/>
                  <a:pt x="5657803" y="5555342"/>
                </a:cubicBezTo>
                <a:close/>
                <a:moveTo>
                  <a:pt x="3099025" y="5555361"/>
                </a:moveTo>
                <a:cubicBezTo>
                  <a:pt x="3102369" y="5564067"/>
                  <a:pt x="3105102" y="5572983"/>
                  <a:pt x="3105102" y="5575173"/>
                </a:cubicBezTo>
                <a:cubicBezTo>
                  <a:pt x="3105102" y="5577364"/>
                  <a:pt x="3111532" y="5579154"/>
                  <a:pt x="3119390" y="5579154"/>
                </a:cubicBezTo>
                <a:cubicBezTo>
                  <a:pt x="3127248" y="5579154"/>
                  <a:pt x="3133744" y="5571649"/>
                  <a:pt x="3133820" y="5562486"/>
                </a:cubicBezTo>
                <a:lnTo>
                  <a:pt x="3133973" y="5545817"/>
                </a:lnTo>
                <a:lnTo>
                  <a:pt x="3144069" y="5560104"/>
                </a:lnTo>
                <a:lnTo>
                  <a:pt x="3154175" y="5574392"/>
                </a:lnTo>
                <a:lnTo>
                  <a:pt x="3150337" y="5560104"/>
                </a:lnTo>
                <a:cubicBezTo>
                  <a:pt x="3148222" y="5552247"/>
                  <a:pt x="3134449" y="5544408"/>
                  <a:pt x="3119723" y="5542674"/>
                </a:cubicBezTo>
                <a:lnTo>
                  <a:pt x="3092958" y="5539540"/>
                </a:lnTo>
                <a:lnTo>
                  <a:pt x="3099025" y="5555361"/>
                </a:lnTo>
                <a:close/>
                <a:moveTo>
                  <a:pt x="3358182" y="5549503"/>
                </a:moveTo>
                <a:cubicBezTo>
                  <a:pt x="3355315" y="5554142"/>
                  <a:pt x="3359106" y="5563039"/>
                  <a:pt x="3366611" y="5569268"/>
                </a:cubicBezTo>
                <a:lnTo>
                  <a:pt x="3380251" y="5580593"/>
                </a:lnTo>
                <a:lnTo>
                  <a:pt x="3378765" y="5560829"/>
                </a:lnTo>
                <a:cubicBezTo>
                  <a:pt x="3377222" y="5540321"/>
                  <a:pt x="3367250" y="5534835"/>
                  <a:pt x="3358182" y="5549503"/>
                </a:cubicBezTo>
                <a:close/>
                <a:moveTo>
                  <a:pt x="4228681" y="5665746"/>
                </a:moveTo>
                <a:cubicBezTo>
                  <a:pt x="3907146" y="5846883"/>
                  <a:pt x="3871170" y="5862847"/>
                  <a:pt x="3500390" y="5988835"/>
                </a:cubicBezTo>
                <a:cubicBezTo>
                  <a:pt x="3200714" y="6090657"/>
                  <a:pt x="3091339" y="6138710"/>
                  <a:pt x="3016149" y="6201556"/>
                </a:cubicBezTo>
                <a:lnTo>
                  <a:pt x="2989117" y="6224159"/>
                </a:lnTo>
                <a:lnTo>
                  <a:pt x="3014482" y="6274223"/>
                </a:lnTo>
                <a:lnTo>
                  <a:pt x="3039856" y="6324296"/>
                </a:lnTo>
                <a:lnTo>
                  <a:pt x="3065336" y="6300273"/>
                </a:lnTo>
                <a:cubicBezTo>
                  <a:pt x="3132363" y="6237075"/>
                  <a:pt x="3239948" y="6190317"/>
                  <a:pt x="3440659" y="6137158"/>
                </a:cubicBezTo>
                <a:cubicBezTo>
                  <a:pt x="3741001" y="6057614"/>
                  <a:pt x="3902393" y="5988339"/>
                  <a:pt x="4373975" y="5736555"/>
                </a:cubicBezTo>
                <a:lnTo>
                  <a:pt x="4495076" y="5671890"/>
                </a:lnTo>
                <a:lnTo>
                  <a:pt x="4485580" y="5654145"/>
                </a:lnTo>
                <a:lnTo>
                  <a:pt x="4476083" y="5636400"/>
                </a:lnTo>
                <a:lnTo>
                  <a:pt x="4400198" y="5674557"/>
                </a:lnTo>
                <a:cubicBezTo>
                  <a:pt x="4358450" y="5695550"/>
                  <a:pt x="4324303" y="5710828"/>
                  <a:pt x="4324303" y="5708513"/>
                </a:cubicBezTo>
                <a:cubicBezTo>
                  <a:pt x="4324303" y="5706209"/>
                  <a:pt x="4356449" y="5686568"/>
                  <a:pt x="4395740" y="5664879"/>
                </a:cubicBezTo>
                <a:cubicBezTo>
                  <a:pt x="4461044" y="5628828"/>
                  <a:pt x="4483570" y="5607729"/>
                  <a:pt x="4456738" y="5607729"/>
                </a:cubicBezTo>
                <a:cubicBezTo>
                  <a:pt x="4450995" y="5607729"/>
                  <a:pt x="4410275" y="5627361"/>
                  <a:pt x="4366251" y="5651363"/>
                </a:cubicBezTo>
                <a:cubicBezTo>
                  <a:pt x="4322226" y="5675367"/>
                  <a:pt x="4286203" y="5692826"/>
                  <a:pt x="4286203" y="5690178"/>
                </a:cubicBezTo>
                <a:cubicBezTo>
                  <a:pt x="4286203" y="5687530"/>
                  <a:pt x="4325607" y="5662813"/>
                  <a:pt x="4373766" y="5635257"/>
                </a:cubicBezTo>
                <a:cubicBezTo>
                  <a:pt x="4421924" y="5607692"/>
                  <a:pt x="4456205" y="5583432"/>
                  <a:pt x="4449937" y="5581346"/>
                </a:cubicBezTo>
                <a:cubicBezTo>
                  <a:pt x="4439879" y="5577993"/>
                  <a:pt x="4230834" y="5682996"/>
                  <a:pt x="4174284" y="5719801"/>
                </a:cubicBezTo>
                <a:cubicBezTo>
                  <a:pt x="4162501" y="5727469"/>
                  <a:pt x="4152852" y="5731278"/>
                  <a:pt x="4152852" y="5728259"/>
                </a:cubicBezTo>
                <a:cubicBezTo>
                  <a:pt x="4152852" y="5721049"/>
                  <a:pt x="4298137" y="5635400"/>
                  <a:pt x="4382062" y="5593137"/>
                </a:cubicBezTo>
                <a:cubicBezTo>
                  <a:pt x="4443260" y="5562314"/>
                  <a:pt x="4459405" y="5550579"/>
                  <a:pt x="4440612" y="5550579"/>
                </a:cubicBezTo>
                <a:cubicBezTo>
                  <a:pt x="4436488" y="5550579"/>
                  <a:pt x="4341114" y="5602405"/>
                  <a:pt x="4228681" y="5665746"/>
                </a:cubicBezTo>
                <a:close/>
                <a:moveTo>
                  <a:pt x="4505278" y="5560667"/>
                </a:moveTo>
                <a:cubicBezTo>
                  <a:pt x="4505278" y="5566210"/>
                  <a:pt x="4509564" y="5568106"/>
                  <a:pt x="4514803" y="5564867"/>
                </a:cubicBezTo>
                <a:cubicBezTo>
                  <a:pt x="4520042" y="5561629"/>
                  <a:pt x="4524328" y="5557095"/>
                  <a:pt x="4524328" y="5554780"/>
                </a:cubicBezTo>
                <a:cubicBezTo>
                  <a:pt x="4524328" y="5552465"/>
                  <a:pt x="4520042" y="5550579"/>
                  <a:pt x="4514803" y="5550579"/>
                </a:cubicBezTo>
                <a:cubicBezTo>
                  <a:pt x="4509564" y="5550579"/>
                  <a:pt x="4505278" y="5555123"/>
                  <a:pt x="4505278" y="5560667"/>
                </a:cubicBezTo>
                <a:close/>
                <a:moveTo>
                  <a:pt x="4581478" y="5560667"/>
                </a:moveTo>
                <a:cubicBezTo>
                  <a:pt x="4581478" y="5566210"/>
                  <a:pt x="4585764" y="5568106"/>
                  <a:pt x="4591003" y="5564867"/>
                </a:cubicBezTo>
                <a:cubicBezTo>
                  <a:pt x="4596242" y="5561629"/>
                  <a:pt x="4600528" y="5557095"/>
                  <a:pt x="4600528" y="5554780"/>
                </a:cubicBezTo>
                <a:cubicBezTo>
                  <a:pt x="4600528" y="5552465"/>
                  <a:pt x="4596242" y="5550579"/>
                  <a:pt x="4591003" y="5550579"/>
                </a:cubicBezTo>
                <a:cubicBezTo>
                  <a:pt x="4585764" y="5550579"/>
                  <a:pt x="4581478" y="5555123"/>
                  <a:pt x="4581478" y="5560667"/>
                </a:cubicBezTo>
                <a:close/>
                <a:moveTo>
                  <a:pt x="6772104" y="5595823"/>
                </a:moveTo>
                <a:cubicBezTo>
                  <a:pt x="6738452" y="5634047"/>
                  <a:pt x="6694685" y="5698227"/>
                  <a:pt x="6721774" y="5669642"/>
                </a:cubicBezTo>
                <a:cubicBezTo>
                  <a:pt x="6795688" y="5591642"/>
                  <a:pt x="6830264" y="5550579"/>
                  <a:pt x="6822043" y="5550579"/>
                </a:cubicBezTo>
                <a:cubicBezTo>
                  <a:pt x="6816491" y="5550579"/>
                  <a:pt x="6794021" y="5570944"/>
                  <a:pt x="6772104" y="5595823"/>
                </a:cubicBezTo>
                <a:close/>
                <a:moveTo>
                  <a:pt x="3055553" y="5565496"/>
                </a:moveTo>
                <a:cubicBezTo>
                  <a:pt x="3052686" y="5570392"/>
                  <a:pt x="3053344" y="5582679"/>
                  <a:pt x="3057030" y="5592814"/>
                </a:cubicBezTo>
                <a:cubicBezTo>
                  <a:pt x="3060707" y="5602938"/>
                  <a:pt x="3066059" y="5607225"/>
                  <a:pt x="3068926" y="5602339"/>
                </a:cubicBezTo>
                <a:cubicBezTo>
                  <a:pt x="3071793" y="5597443"/>
                  <a:pt x="3071136" y="5585155"/>
                  <a:pt x="3067450" y="5575021"/>
                </a:cubicBezTo>
                <a:cubicBezTo>
                  <a:pt x="3063774" y="5564896"/>
                  <a:pt x="3058420" y="5560610"/>
                  <a:pt x="3055553" y="5565496"/>
                </a:cubicBezTo>
                <a:close/>
                <a:moveTo>
                  <a:pt x="3280372" y="5572773"/>
                </a:moveTo>
                <a:cubicBezTo>
                  <a:pt x="3261132" y="5580040"/>
                  <a:pt x="3252397" y="5588889"/>
                  <a:pt x="3255274" y="5598204"/>
                </a:cubicBezTo>
                <a:cubicBezTo>
                  <a:pt x="3258122" y="5607425"/>
                  <a:pt x="3254855" y="5606215"/>
                  <a:pt x="3246063" y="5594785"/>
                </a:cubicBezTo>
                <a:cubicBezTo>
                  <a:pt x="3238567" y="5585051"/>
                  <a:pt x="3225508" y="5578621"/>
                  <a:pt x="3217050" y="5580498"/>
                </a:cubicBezTo>
                <a:lnTo>
                  <a:pt x="3201677" y="5583917"/>
                </a:lnTo>
                <a:lnTo>
                  <a:pt x="3215697" y="5607729"/>
                </a:lnTo>
                <a:lnTo>
                  <a:pt x="3229718" y="5631542"/>
                </a:lnTo>
                <a:lnTo>
                  <a:pt x="3223575" y="5607729"/>
                </a:lnTo>
                <a:lnTo>
                  <a:pt x="3217431" y="5583917"/>
                </a:lnTo>
                <a:lnTo>
                  <a:pt x="3231118" y="5601853"/>
                </a:lnTo>
                <a:lnTo>
                  <a:pt x="3244806" y="5619779"/>
                </a:lnTo>
                <a:lnTo>
                  <a:pt x="3279724" y="5608254"/>
                </a:lnTo>
                <a:cubicBezTo>
                  <a:pt x="3301298" y="5601139"/>
                  <a:pt x="3314710" y="5590632"/>
                  <a:pt x="3314795" y="5580793"/>
                </a:cubicBezTo>
                <a:lnTo>
                  <a:pt x="3314948" y="5564867"/>
                </a:lnTo>
                <a:lnTo>
                  <a:pt x="3325044" y="5579154"/>
                </a:lnTo>
                <a:lnTo>
                  <a:pt x="3335150" y="5593442"/>
                </a:lnTo>
                <a:lnTo>
                  <a:pt x="3331455" y="5579755"/>
                </a:lnTo>
                <a:cubicBezTo>
                  <a:pt x="3326425" y="5561171"/>
                  <a:pt x="3315186" y="5559638"/>
                  <a:pt x="3280372" y="5572773"/>
                </a:cubicBezTo>
                <a:close/>
                <a:moveTo>
                  <a:pt x="4473531" y="5566458"/>
                </a:moveTo>
                <a:cubicBezTo>
                  <a:pt x="4470035" y="5569944"/>
                  <a:pt x="4467178" y="5577231"/>
                  <a:pt x="4467178" y="5582650"/>
                </a:cubicBezTo>
                <a:cubicBezTo>
                  <a:pt x="4467178" y="5588613"/>
                  <a:pt x="4471616" y="5588051"/>
                  <a:pt x="4478446" y="5581222"/>
                </a:cubicBezTo>
                <a:cubicBezTo>
                  <a:pt x="4484647" y="5575021"/>
                  <a:pt x="4487504" y="5567734"/>
                  <a:pt x="4484799" y="5565029"/>
                </a:cubicBezTo>
                <a:cubicBezTo>
                  <a:pt x="4482094" y="5562314"/>
                  <a:pt x="4477017" y="5562962"/>
                  <a:pt x="4473531" y="5566458"/>
                </a:cubicBezTo>
                <a:close/>
                <a:moveTo>
                  <a:pt x="4548140" y="5569629"/>
                </a:moveTo>
                <a:cubicBezTo>
                  <a:pt x="4544902" y="5574869"/>
                  <a:pt x="4549188" y="5579154"/>
                  <a:pt x="4557665" y="5579154"/>
                </a:cubicBezTo>
                <a:cubicBezTo>
                  <a:pt x="4566142" y="5579154"/>
                  <a:pt x="4570429" y="5574869"/>
                  <a:pt x="4567190" y="5569629"/>
                </a:cubicBezTo>
                <a:cubicBezTo>
                  <a:pt x="4563952" y="5564391"/>
                  <a:pt x="4559665" y="5560104"/>
                  <a:pt x="4557665" y="5560104"/>
                </a:cubicBezTo>
                <a:cubicBezTo>
                  <a:pt x="4555665" y="5560104"/>
                  <a:pt x="4551379" y="5564391"/>
                  <a:pt x="4548140" y="5569629"/>
                </a:cubicBezTo>
                <a:close/>
                <a:moveTo>
                  <a:pt x="4705303" y="5569629"/>
                </a:moveTo>
                <a:cubicBezTo>
                  <a:pt x="4705303" y="5574869"/>
                  <a:pt x="4709846" y="5579154"/>
                  <a:pt x="4715389" y="5579154"/>
                </a:cubicBezTo>
                <a:cubicBezTo>
                  <a:pt x="4720933" y="5579154"/>
                  <a:pt x="4722829" y="5574869"/>
                  <a:pt x="4719590" y="5569629"/>
                </a:cubicBezTo>
                <a:cubicBezTo>
                  <a:pt x="4716352" y="5564391"/>
                  <a:pt x="4711818" y="5560104"/>
                  <a:pt x="4709503" y="5560104"/>
                </a:cubicBezTo>
                <a:cubicBezTo>
                  <a:pt x="4707189" y="5560104"/>
                  <a:pt x="4705303" y="5564391"/>
                  <a:pt x="4705303" y="5569629"/>
                </a:cubicBezTo>
                <a:close/>
                <a:moveTo>
                  <a:pt x="5691083" y="5579212"/>
                </a:moveTo>
                <a:cubicBezTo>
                  <a:pt x="5681577" y="5589728"/>
                  <a:pt x="5676043" y="5600576"/>
                  <a:pt x="5678795" y="5603320"/>
                </a:cubicBezTo>
                <a:cubicBezTo>
                  <a:pt x="5681548" y="5606073"/>
                  <a:pt x="5690902" y="5597471"/>
                  <a:pt x="5699598" y="5584212"/>
                </a:cubicBezTo>
                <a:cubicBezTo>
                  <a:pt x="5718581" y="5555247"/>
                  <a:pt x="5714791" y="5553018"/>
                  <a:pt x="5691083" y="5579212"/>
                </a:cubicBezTo>
                <a:close/>
                <a:moveTo>
                  <a:pt x="6429328" y="5569629"/>
                </a:moveTo>
                <a:cubicBezTo>
                  <a:pt x="6437186" y="5574706"/>
                  <a:pt x="6447901" y="5578859"/>
                  <a:pt x="6453140" y="5578859"/>
                </a:cubicBezTo>
                <a:cubicBezTo>
                  <a:pt x="6458379" y="5578859"/>
                  <a:pt x="6456236" y="5574706"/>
                  <a:pt x="6448378" y="5569629"/>
                </a:cubicBezTo>
                <a:cubicBezTo>
                  <a:pt x="6440519" y="5564553"/>
                  <a:pt x="6429804" y="5560400"/>
                  <a:pt x="6424565" y="5560400"/>
                </a:cubicBezTo>
                <a:cubicBezTo>
                  <a:pt x="6419326" y="5560400"/>
                  <a:pt x="6421469" y="5564553"/>
                  <a:pt x="6429328" y="5569629"/>
                </a:cubicBezTo>
                <a:close/>
                <a:moveTo>
                  <a:pt x="3021759" y="5576583"/>
                </a:moveTo>
                <a:cubicBezTo>
                  <a:pt x="3015215" y="5578869"/>
                  <a:pt x="3009510" y="5587889"/>
                  <a:pt x="3009100" y="5596614"/>
                </a:cubicBezTo>
                <a:cubicBezTo>
                  <a:pt x="3008633" y="5606520"/>
                  <a:pt x="3006538" y="5608016"/>
                  <a:pt x="3003547" y="5600586"/>
                </a:cubicBezTo>
                <a:cubicBezTo>
                  <a:pt x="2996041" y="5582003"/>
                  <a:pt x="2981106" y="5586613"/>
                  <a:pt x="2988126" y="5605348"/>
                </a:cubicBezTo>
                <a:lnTo>
                  <a:pt x="2994365" y="5622017"/>
                </a:lnTo>
                <a:lnTo>
                  <a:pt x="2979820" y="5610206"/>
                </a:lnTo>
                <a:lnTo>
                  <a:pt x="2965266" y="5598395"/>
                </a:lnTo>
                <a:lnTo>
                  <a:pt x="2911535" y="5624494"/>
                </a:lnTo>
                <a:cubicBezTo>
                  <a:pt x="2876931" y="5641305"/>
                  <a:pt x="2857748" y="5656526"/>
                  <a:pt x="2857634" y="5667261"/>
                </a:cubicBezTo>
                <a:cubicBezTo>
                  <a:pt x="2857538" y="5676424"/>
                  <a:pt x="2862196" y="5683929"/>
                  <a:pt x="2867997" y="5683929"/>
                </a:cubicBezTo>
                <a:cubicBezTo>
                  <a:pt x="2873797" y="5683929"/>
                  <a:pt x="2875969" y="5677224"/>
                  <a:pt x="2872816" y="5669023"/>
                </a:cubicBezTo>
                <a:lnTo>
                  <a:pt x="2867101" y="5654107"/>
                </a:lnTo>
                <a:lnTo>
                  <a:pt x="2886027" y="5660117"/>
                </a:lnTo>
                <a:lnTo>
                  <a:pt x="2904954" y="5666128"/>
                </a:lnTo>
                <a:lnTo>
                  <a:pt x="2899239" y="5651211"/>
                </a:lnTo>
                <a:cubicBezTo>
                  <a:pt x="2896086" y="5643010"/>
                  <a:pt x="2897905" y="5636304"/>
                  <a:pt x="2903268" y="5636304"/>
                </a:cubicBezTo>
                <a:cubicBezTo>
                  <a:pt x="2908630" y="5636304"/>
                  <a:pt x="2914441" y="5640486"/>
                  <a:pt x="2916193" y="5645582"/>
                </a:cubicBezTo>
                <a:cubicBezTo>
                  <a:pt x="2917936" y="5650687"/>
                  <a:pt x="2928709" y="5652412"/>
                  <a:pt x="2940139" y="5649411"/>
                </a:cubicBezTo>
                <a:cubicBezTo>
                  <a:pt x="2952941" y="5646049"/>
                  <a:pt x="2958941" y="5638839"/>
                  <a:pt x="2955789" y="5630599"/>
                </a:cubicBezTo>
                <a:cubicBezTo>
                  <a:pt x="2952969" y="5623265"/>
                  <a:pt x="2955408" y="5617254"/>
                  <a:pt x="2961208" y="5617254"/>
                </a:cubicBezTo>
                <a:cubicBezTo>
                  <a:pt x="2967009" y="5617254"/>
                  <a:pt x="2971752" y="5622065"/>
                  <a:pt x="2971752" y="5627942"/>
                </a:cubicBezTo>
                <a:cubicBezTo>
                  <a:pt x="2971752" y="5635333"/>
                  <a:pt x="2976172" y="5634971"/>
                  <a:pt x="2986040" y="5626779"/>
                </a:cubicBezTo>
                <a:cubicBezTo>
                  <a:pt x="2993898" y="5620255"/>
                  <a:pt x="3000470" y="5618664"/>
                  <a:pt x="3000642" y="5623237"/>
                </a:cubicBezTo>
                <a:cubicBezTo>
                  <a:pt x="3000823" y="5627799"/>
                  <a:pt x="3009395" y="5621427"/>
                  <a:pt x="3019692" y="5609054"/>
                </a:cubicBezTo>
                <a:cubicBezTo>
                  <a:pt x="3029998" y="5596690"/>
                  <a:pt x="3038427" y="5592042"/>
                  <a:pt x="3038427" y="5598738"/>
                </a:cubicBezTo>
                <a:cubicBezTo>
                  <a:pt x="3038427" y="5605424"/>
                  <a:pt x="3040961" y="5608368"/>
                  <a:pt x="3044066" y="5605272"/>
                </a:cubicBezTo>
                <a:cubicBezTo>
                  <a:pt x="3053286" y="5596042"/>
                  <a:pt x="3034656" y="5572078"/>
                  <a:pt x="3021759" y="5576583"/>
                </a:cubicBezTo>
                <a:close/>
                <a:moveTo>
                  <a:pt x="6818890" y="5605348"/>
                </a:moveTo>
                <a:cubicBezTo>
                  <a:pt x="6766294" y="5661594"/>
                  <a:pt x="6754759" y="5682987"/>
                  <a:pt x="6799631" y="5641067"/>
                </a:cubicBezTo>
                <a:cubicBezTo>
                  <a:pt x="6835112" y="5607920"/>
                  <a:pt x="6865039" y="5569629"/>
                  <a:pt x="6855457" y="5569629"/>
                </a:cubicBezTo>
                <a:cubicBezTo>
                  <a:pt x="6853714" y="5569629"/>
                  <a:pt x="6837264" y="5585708"/>
                  <a:pt x="6818890" y="5605348"/>
                </a:cubicBezTo>
                <a:close/>
                <a:moveTo>
                  <a:pt x="2638377" y="5589242"/>
                </a:moveTo>
                <a:cubicBezTo>
                  <a:pt x="2638377" y="5594785"/>
                  <a:pt x="2642664" y="5596681"/>
                  <a:pt x="2647902" y="5593442"/>
                </a:cubicBezTo>
                <a:cubicBezTo>
                  <a:pt x="2653141" y="5590204"/>
                  <a:pt x="2657427" y="5585670"/>
                  <a:pt x="2657427" y="5583355"/>
                </a:cubicBezTo>
                <a:cubicBezTo>
                  <a:pt x="2657427" y="5581040"/>
                  <a:pt x="2653141" y="5579154"/>
                  <a:pt x="2647902" y="5579154"/>
                </a:cubicBezTo>
                <a:cubicBezTo>
                  <a:pt x="2642664" y="5579154"/>
                  <a:pt x="2638377" y="5583698"/>
                  <a:pt x="2638377" y="5589242"/>
                </a:cubicBezTo>
                <a:close/>
                <a:moveTo>
                  <a:pt x="4514803" y="5588679"/>
                </a:moveTo>
                <a:cubicBezTo>
                  <a:pt x="4514803" y="5593919"/>
                  <a:pt x="4519089" y="5598204"/>
                  <a:pt x="4524328" y="5598204"/>
                </a:cubicBezTo>
                <a:cubicBezTo>
                  <a:pt x="4529567" y="5598204"/>
                  <a:pt x="4533853" y="5593919"/>
                  <a:pt x="4533853" y="5588679"/>
                </a:cubicBezTo>
                <a:cubicBezTo>
                  <a:pt x="4533853" y="5583441"/>
                  <a:pt x="4529567" y="5579154"/>
                  <a:pt x="4524328" y="5579154"/>
                </a:cubicBezTo>
                <a:cubicBezTo>
                  <a:pt x="4519089" y="5579154"/>
                  <a:pt x="4514803" y="5583441"/>
                  <a:pt x="4514803" y="5588679"/>
                </a:cubicBezTo>
                <a:close/>
                <a:moveTo>
                  <a:pt x="4481170" y="5598681"/>
                </a:moveTo>
                <a:cubicBezTo>
                  <a:pt x="4472121" y="5613330"/>
                  <a:pt x="4484513" y="5622779"/>
                  <a:pt x="4496743" y="5610549"/>
                </a:cubicBezTo>
                <a:cubicBezTo>
                  <a:pt x="4503582" y="5603710"/>
                  <a:pt x="4503744" y="5598386"/>
                  <a:pt x="4497239" y="5594366"/>
                </a:cubicBezTo>
                <a:cubicBezTo>
                  <a:pt x="4491905" y="5591071"/>
                  <a:pt x="4484675" y="5593014"/>
                  <a:pt x="4481170" y="5598681"/>
                </a:cubicBezTo>
                <a:close/>
                <a:moveTo>
                  <a:pt x="4568733" y="5595709"/>
                </a:moveTo>
                <a:cubicBezTo>
                  <a:pt x="4561647" y="5607177"/>
                  <a:pt x="4577210" y="5629837"/>
                  <a:pt x="4589231" y="5625560"/>
                </a:cubicBezTo>
                <a:cubicBezTo>
                  <a:pt x="4595651" y="5623274"/>
                  <a:pt x="4594670" y="5615883"/>
                  <a:pt x="4586488" y="5604777"/>
                </a:cubicBezTo>
                <a:cubicBezTo>
                  <a:pt x="4579496" y="5595299"/>
                  <a:pt x="4571505" y="5591214"/>
                  <a:pt x="4568733" y="5595709"/>
                </a:cubicBezTo>
                <a:close/>
                <a:moveTo>
                  <a:pt x="4638628" y="5598204"/>
                </a:moveTo>
                <a:cubicBezTo>
                  <a:pt x="4638628" y="5603444"/>
                  <a:pt x="4642914" y="5607729"/>
                  <a:pt x="4648153" y="5607729"/>
                </a:cubicBezTo>
                <a:cubicBezTo>
                  <a:pt x="4653392" y="5607729"/>
                  <a:pt x="4657678" y="5603444"/>
                  <a:pt x="4657678" y="5598204"/>
                </a:cubicBezTo>
                <a:cubicBezTo>
                  <a:pt x="4657678" y="5592966"/>
                  <a:pt x="4653392" y="5588679"/>
                  <a:pt x="4648153" y="5588679"/>
                </a:cubicBezTo>
                <a:cubicBezTo>
                  <a:pt x="4642914" y="5588679"/>
                  <a:pt x="4638628" y="5592966"/>
                  <a:pt x="4638628" y="5598204"/>
                </a:cubicBezTo>
                <a:close/>
                <a:moveTo>
                  <a:pt x="6852266" y="5629161"/>
                </a:moveTo>
                <a:cubicBezTo>
                  <a:pt x="6831235" y="5651421"/>
                  <a:pt x="6807842" y="5678215"/>
                  <a:pt x="6800279" y="5688692"/>
                </a:cubicBezTo>
                <a:lnTo>
                  <a:pt x="6786515" y="5707742"/>
                </a:lnTo>
                <a:lnTo>
                  <a:pt x="6803479" y="5694427"/>
                </a:lnTo>
                <a:cubicBezTo>
                  <a:pt x="6821862" y="5679996"/>
                  <a:pt x="6900167" y="5588679"/>
                  <a:pt x="6894157" y="5588679"/>
                </a:cubicBezTo>
                <a:cubicBezTo>
                  <a:pt x="6892148" y="5588679"/>
                  <a:pt x="6873288" y="5606901"/>
                  <a:pt x="6852266" y="5629161"/>
                </a:cubicBezTo>
                <a:close/>
                <a:moveTo>
                  <a:pt x="4605290" y="5607729"/>
                </a:moveTo>
                <a:cubicBezTo>
                  <a:pt x="4608529" y="5612969"/>
                  <a:pt x="4615206" y="5617254"/>
                  <a:pt x="4620139" y="5617254"/>
                </a:cubicBezTo>
                <a:cubicBezTo>
                  <a:pt x="4625073" y="5617254"/>
                  <a:pt x="4629103" y="5612969"/>
                  <a:pt x="4629103" y="5607729"/>
                </a:cubicBezTo>
                <a:cubicBezTo>
                  <a:pt x="4629103" y="5602491"/>
                  <a:pt x="4622416" y="5598204"/>
                  <a:pt x="4614253" y="5598204"/>
                </a:cubicBezTo>
                <a:cubicBezTo>
                  <a:pt x="4606090" y="5598204"/>
                  <a:pt x="4602052" y="5602491"/>
                  <a:pt x="4605290" y="5607729"/>
                </a:cubicBezTo>
                <a:close/>
                <a:moveTo>
                  <a:pt x="6491240" y="5607729"/>
                </a:moveTo>
                <a:cubicBezTo>
                  <a:pt x="6494479" y="5612969"/>
                  <a:pt x="6499012" y="5617254"/>
                  <a:pt x="6501327" y="5617254"/>
                </a:cubicBezTo>
                <a:cubicBezTo>
                  <a:pt x="6503642" y="5617254"/>
                  <a:pt x="6505528" y="5612969"/>
                  <a:pt x="6505528" y="5607729"/>
                </a:cubicBezTo>
                <a:cubicBezTo>
                  <a:pt x="6505528" y="5602491"/>
                  <a:pt x="6500984" y="5598204"/>
                  <a:pt x="6495440" y="5598204"/>
                </a:cubicBezTo>
                <a:cubicBezTo>
                  <a:pt x="6489897" y="5598204"/>
                  <a:pt x="6488002" y="5602491"/>
                  <a:pt x="6491240" y="5607729"/>
                </a:cubicBezTo>
                <a:close/>
                <a:moveTo>
                  <a:pt x="3144584" y="5618417"/>
                </a:moveTo>
                <a:cubicBezTo>
                  <a:pt x="3129106" y="5624274"/>
                  <a:pt x="3124010" y="5631723"/>
                  <a:pt x="3128134" y="5642477"/>
                </a:cubicBezTo>
                <a:lnTo>
                  <a:pt x="3134116" y="5658050"/>
                </a:lnTo>
                <a:lnTo>
                  <a:pt x="3121667" y="5647715"/>
                </a:lnTo>
                <a:cubicBezTo>
                  <a:pt x="3114818" y="5642039"/>
                  <a:pt x="3100788" y="5638962"/>
                  <a:pt x="3090491" y="5640877"/>
                </a:cubicBezTo>
                <a:cubicBezTo>
                  <a:pt x="3080195" y="5642801"/>
                  <a:pt x="3068555" y="5644696"/>
                  <a:pt x="3064621" y="5645096"/>
                </a:cubicBezTo>
                <a:cubicBezTo>
                  <a:pt x="3060687" y="5645506"/>
                  <a:pt x="3057477" y="5654707"/>
                  <a:pt x="3057477" y="5665556"/>
                </a:cubicBezTo>
                <a:lnTo>
                  <a:pt x="3057477" y="5685292"/>
                </a:lnTo>
                <a:lnTo>
                  <a:pt x="3042418" y="5670233"/>
                </a:lnTo>
                <a:cubicBezTo>
                  <a:pt x="3024769" y="5652583"/>
                  <a:pt x="3008176" y="5658965"/>
                  <a:pt x="3016358" y="5680272"/>
                </a:cubicBezTo>
                <a:lnTo>
                  <a:pt x="3022026" y="5695055"/>
                </a:lnTo>
                <a:lnTo>
                  <a:pt x="3029074" y="5683653"/>
                </a:lnTo>
                <a:lnTo>
                  <a:pt x="3036122" y="5672252"/>
                </a:lnTo>
                <a:lnTo>
                  <a:pt x="3039837" y="5683396"/>
                </a:lnTo>
                <a:cubicBezTo>
                  <a:pt x="3041885" y="5689530"/>
                  <a:pt x="3050705" y="5691798"/>
                  <a:pt x="3059440" y="5688444"/>
                </a:cubicBezTo>
                <a:cubicBezTo>
                  <a:pt x="3068193" y="5685092"/>
                  <a:pt x="3073003" y="5676290"/>
                  <a:pt x="3070146" y="5668852"/>
                </a:cubicBezTo>
                <a:cubicBezTo>
                  <a:pt x="3067298" y="5661431"/>
                  <a:pt x="3069355" y="5655354"/>
                  <a:pt x="3074718" y="5655354"/>
                </a:cubicBezTo>
                <a:cubicBezTo>
                  <a:pt x="3080080" y="5655354"/>
                  <a:pt x="3086224" y="5660631"/>
                  <a:pt x="3088367" y="5667071"/>
                </a:cubicBezTo>
                <a:lnTo>
                  <a:pt x="3092272" y="5678786"/>
                </a:lnTo>
                <a:lnTo>
                  <a:pt x="3131763" y="5660974"/>
                </a:lnTo>
                <a:cubicBezTo>
                  <a:pt x="3153490" y="5651183"/>
                  <a:pt x="3168977" y="5639486"/>
                  <a:pt x="3166196" y="5634971"/>
                </a:cubicBezTo>
                <a:cubicBezTo>
                  <a:pt x="3163405" y="5630466"/>
                  <a:pt x="3165310" y="5626779"/>
                  <a:pt x="3170425" y="5626779"/>
                </a:cubicBezTo>
                <a:cubicBezTo>
                  <a:pt x="3175530" y="5626779"/>
                  <a:pt x="3181874" y="5632143"/>
                  <a:pt x="3184522" y="5638686"/>
                </a:cubicBezTo>
                <a:cubicBezTo>
                  <a:pt x="3187541" y="5646163"/>
                  <a:pt x="3189599" y="5646601"/>
                  <a:pt x="3190075" y="5639848"/>
                </a:cubicBezTo>
                <a:cubicBezTo>
                  <a:pt x="3191437" y="5620417"/>
                  <a:pt x="3168215" y="5609473"/>
                  <a:pt x="3144584" y="5618417"/>
                </a:cubicBezTo>
                <a:close/>
                <a:moveTo>
                  <a:pt x="4531338" y="5613426"/>
                </a:moveTo>
                <a:cubicBezTo>
                  <a:pt x="4522061" y="5622694"/>
                  <a:pt x="4534796" y="5645829"/>
                  <a:pt x="4549159" y="5645829"/>
                </a:cubicBezTo>
                <a:cubicBezTo>
                  <a:pt x="4564133" y="5645829"/>
                  <a:pt x="4564752" y="5643925"/>
                  <a:pt x="4556646" y="5622798"/>
                </a:cubicBezTo>
                <a:cubicBezTo>
                  <a:pt x="4550645" y="5607149"/>
                  <a:pt x="4541130" y="5603624"/>
                  <a:pt x="4531338" y="5613426"/>
                </a:cubicBezTo>
                <a:close/>
                <a:moveTo>
                  <a:pt x="5387978" y="5614026"/>
                </a:moveTo>
                <a:cubicBezTo>
                  <a:pt x="5384511" y="5617493"/>
                  <a:pt x="5346297" y="5630037"/>
                  <a:pt x="5303044" y="5641896"/>
                </a:cubicBezTo>
                <a:cubicBezTo>
                  <a:pt x="5259801" y="5653755"/>
                  <a:pt x="5231016" y="5663784"/>
                  <a:pt x="5239083" y="5664175"/>
                </a:cubicBezTo>
                <a:cubicBezTo>
                  <a:pt x="5262001" y="5665280"/>
                  <a:pt x="5361146" y="5637695"/>
                  <a:pt x="5389417" y="5622341"/>
                </a:cubicBezTo>
                <a:cubicBezTo>
                  <a:pt x="5403437" y="5614721"/>
                  <a:pt x="5410276" y="5608320"/>
                  <a:pt x="5404599" y="5608111"/>
                </a:cubicBezTo>
                <a:cubicBezTo>
                  <a:pt x="5398922" y="5607901"/>
                  <a:pt x="5391446" y="5610568"/>
                  <a:pt x="5387978" y="5614026"/>
                </a:cubicBezTo>
                <a:close/>
                <a:moveTo>
                  <a:pt x="5483791" y="5613473"/>
                </a:moveTo>
                <a:cubicBezTo>
                  <a:pt x="5480628" y="5616626"/>
                  <a:pt x="5450986" y="5629561"/>
                  <a:pt x="5417906" y="5642201"/>
                </a:cubicBezTo>
                <a:cubicBezTo>
                  <a:pt x="5379387" y="5656926"/>
                  <a:pt x="5369747" y="5663003"/>
                  <a:pt x="5391103" y="5659108"/>
                </a:cubicBezTo>
                <a:cubicBezTo>
                  <a:pt x="5424945" y="5652935"/>
                  <a:pt x="5518766" y="5608987"/>
                  <a:pt x="5499849" y="5608177"/>
                </a:cubicBezTo>
                <a:cubicBezTo>
                  <a:pt x="5494172" y="5607929"/>
                  <a:pt x="5486943" y="5610311"/>
                  <a:pt x="5483791" y="5613473"/>
                </a:cubicBezTo>
                <a:close/>
                <a:moveTo>
                  <a:pt x="6880022" y="5652973"/>
                </a:moveTo>
                <a:cubicBezTo>
                  <a:pt x="6827006" y="5718048"/>
                  <a:pt x="6816985" y="5731554"/>
                  <a:pt x="6821758" y="5731554"/>
                </a:cubicBezTo>
                <a:cubicBezTo>
                  <a:pt x="6824091" y="5731554"/>
                  <a:pt x="6850609" y="5703694"/>
                  <a:pt x="6880689" y="5669642"/>
                </a:cubicBezTo>
                <a:cubicBezTo>
                  <a:pt x="6910769" y="5635591"/>
                  <a:pt x="6931219" y="5607729"/>
                  <a:pt x="6926133" y="5607729"/>
                </a:cubicBezTo>
                <a:cubicBezTo>
                  <a:pt x="6921037" y="5607729"/>
                  <a:pt x="6900291" y="5628094"/>
                  <a:pt x="6880022" y="5652973"/>
                </a:cubicBezTo>
                <a:close/>
                <a:moveTo>
                  <a:pt x="4498353" y="5627989"/>
                </a:moveTo>
                <a:cubicBezTo>
                  <a:pt x="4485104" y="5641238"/>
                  <a:pt x="4493247" y="5664879"/>
                  <a:pt x="4511059" y="5664879"/>
                </a:cubicBezTo>
                <a:cubicBezTo>
                  <a:pt x="4525642" y="5664879"/>
                  <a:pt x="4528261" y="5647725"/>
                  <a:pt x="4516508" y="5629218"/>
                </a:cubicBezTo>
                <a:lnTo>
                  <a:pt x="4508983" y="5617360"/>
                </a:lnTo>
                <a:lnTo>
                  <a:pt x="4498353" y="5627989"/>
                </a:lnTo>
                <a:close/>
                <a:moveTo>
                  <a:pt x="2657427" y="5636867"/>
                </a:moveTo>
                <a:cubicBezTo>
                  <a:pt x="2657427" y="5642410"/>
                  <a:pt x="2661714" y="5644306"/>
                  <a:pt x="2666952" y="5641067"/>
                </a:cubicBezTo>
                <a:cubicBezTo>
                  <a:pt x="2672191" y="5637829"/>
                  <a:pt x="2676477" y="5633295"/>
                  <a:pt x="2676477" y="5630980"/>
                </a:cubicBezTo>
                <a:cubicBezTo>
                  <a:pt x="2676477" y="5628665"/>
                  <a:pt x="2672191" y="5626779"/>
                  <a:pt x="2666952" y="5626779"/>
                </a:cubicBezTo>
                <a:cubicBezTo>
                  <a:pt x="2661714" y="5626779"/>
                  <a:pt x="2657427" y="5631323"/>
                  <a:pt x="2657427" y="5636867"/>
                </a:cubicBezTo>
                <a:close/>
                <a:moveTo>
                  <a:pt x="4800553" y="5635743"/>
                </a:moveTo>
                <a:cubicBezTo>
                  <a:pt x="4800553" y="5640677"/>
                  <a:pt x="4804791" y="5647325"/>
                  <a:pt x="4809973" y="5650526"/>
                </a:cubicBezTo>
                <a:cubicBezTo>
                  <a:pt x="4815364" y="5653859"/>
                  <a:pt x="4816964" y="5650040"/>
                  <a:pt x="4813716" y="5641562"/>
                </a:cubicBezTo>
                <a:cubicBezTo>
                  <a:pt x="4807382" y="5625065"/>
                  <a:pt x="4800553" y="5622046"/>
                  <a:pt x="4800553" y="5635743"/>
                </a:cubicBezTo>
                <a:close/>
                <a:moveTo>
                  <a:pt x="4562418" y="5686921"/>
                </a:moveTo>
                <a:cubicBezTo>
                  <a:pt x="4444956" y="5741194"/>
                  <a:pt x="4391635" y="5768664"/>
                  <a:pt x="4402532" y="5769274"/>
                </a:cubicBezTo>
                <a:cubicBezTo>
                  <a:pt x="4408789" y="5769626"/>
                  <a:pt x="4676518" y="5646878"/>
                  <a:pt x="4685462" y="5639553"/>
                </a:cubicBezTo>
                <a:cubicBezTo>
                  <a:pt x="4701969" y="5626036"/>
                  <a:pt x="4655287" y="5644001"/>
                  <a:pt x="4562418" y="5686921"/>
                </a:cubicBezTo>
                <a:close/>
                <a:moveTo>
                  <a:pt x="6913197" y="5676786"/>
                </a:moveTo>
                <a:cubicBezTo>
                  <a:pt x="6848237" y="5757015"/>
                  <a:pt x="6853123" y="5766330"/>
                  <a:pt x="6919446" y="5688692"/>
                </a:cubicBezTo>
                <a:cubicBezTo>
                  <a:pt x="6944058" y="5659879"/>
                  <a:pt x="6960099" y="5636304"/>
                  <a:pt x="6955089" y="5636304"/>
                </a:cubicBezTo>
                <a:cubicBezTo>
                  <a:pt x="6950078" y="5636304"/>
                  <a:pt x="6931219" y="5654526"/>
                  <a:pt x="6913197" y="5676786"/>
                </a:cubicBezTo>
                <a:close/>
                <a:moveTo>
                  <a:pt x="3100340" y="5655354"/>
                </a:moveTo>
                <a:cubicBezTo>
                  <a:pt x="3103578" y="5660594"/>
                  <a:pt x="3108112" y="5664879"/>
                  <a:pt x="3110427" y="5664879"/>
                </a:cubicBezTo>
                <a:cubicBezTo>
                  <a:pt x="3112742" y="5664879"/>
                  <a:pt x="3114627" y="5660594"/>
                  <a:pt x="3114627" y="5655354"/>
                </a:cubicBezTo>
                <a:cubicBezTo>
                  <a:pt x="3114627" y="5650116"/>
                  <a:pt x="3110084" y="5645829"/>
                  <a:pt x="3104541" y="5645829"/>
                </a:cubicBezTo>
                <a:cubicBezTo>
                  <a:pt x="3098997" y="5645829"/>
                  <a:pt x="3097101" y="5650116"/>
                  <a:pt x="3100340" y="5655354"/>
                </a:cubicBezTo>
                <a:close/>
                <a:moveTo>
                  <a:pt x="3424190" y="5665689"/>
                </a:moveTo>
                <a:cubicBezTo>
                  <a:pt x="3397996" y="5675805"/>
                  <a:pt x="3388948" y="5681663"/>
                  <a:pt x="3404092" y="5678719"/>
                </a:cubicBezTo>
                <a:cubicBezTo>
                  <a:pt x="3434039" y="5672900"/>
                  <a:pt x="3496808" y="5647411"/>
                  <a:pt x="3481340" y="5647344"/>
                </a:cubicBezTo>
                <a:cubicBezTo>
                  <a:pt x="3476101" y="5647325"/>
                  <a:pt x="3450384" y="5655584"/>
                  <a:pt x="3424190" y="5665689"/>
                </a:cubicBezTo>
                <a:close/>
                <a:moveTo>
                  <a:pt x="2824163" y="5664813"/>
                </a:moveTo>
                <a:cubicBezTo>
                  <a:pt x="2820838" y="5670185"/>
                  <a:pt x="2820762" y="5682892"/>
                  <a:pt x="2823991" y="5693054"/>
                </a:cubicBezTo>
                <a:cubicBezTo>
                  <a:pt x="2831659" y="5717219"/>
                  <a:pt x="2856929" y="5707790"/>
                  <a:pt x="2850490" y="5683168"/>
                </a:cubicBezTo>
                <a:cubicBezTo>
                  <a:pt x="2844508" y="5660308"/>
                  <a:pt x="2832230" y="5651745"/>
                  <a:pt x="2824163" y="5664813"/>
                </a:cubicBezTo>
                <a:close/>
                <a:moveTo>
                  <a:pt x="4557665" y="5717448"/>
                </a:moveTo>
                <a:cubicBezTo>
                  <a:pt x="4489561" y="5750662"/>
                  <a:pt x="4374718" y="5802249"/>
                  <a:pt x="4302462" y="5832072"/>
                </a:cubicBezTo>
                <a:cubicBezTo>
                  <a:pt x="4230205" y="5861904"/>
                  <a:pt x="4172722" y="5887946"/>
                  <a:pt x="4174722" y="5889955"/>
                </a:cubicBezTo>
                <a:cubicBezTo>
                  <a:pt x="4187857" y="5903081"/>
                  <a:pt x="4665174" y="5691283"/>
                  <a:pt x="4681309" y="5665175"/>
                </a:cubicBezTo>
                <a:cubicBezTo>
                  <a:pt x="4689072" y="5652612"/>
                  <a:pt x="4700445" y="5647801"/>
                  <a:pt x="4557665" y="5717448"/>
                </a:cubicBezTo>
                <a:close/>
                <a:moveTo>
                  <a:pt x="6951297" y="5695836"/>
                </a:moveTo>
                <a:cubicBezTo>
                  <a:pt x="6886337" y="5776065"/>
                  <a:pt x="6891223" y="5785380"/>
                  <a:pt x="6957546" y="5707742"/>
                </a:cubicBezTo>
                <a:cubicBezTo>
                  <a:pt x="6982158" y="5678929"/>
                  <a:pt x="6998199" y="5655354"/>
                  <a:pt x="6993189" y="5655354"/>
                </a:cubicBezTo>
                <a:cubicBezTo>
                  <a:pt x="6988178" y="5655354"/>
                  <a:pt x="6969319" y="5673576"/>
                  <a:pt x="6951297" y="5695836"/>
                </a:cubicBezTo>
                <a:close/>
                <a:moveTo>
                  <a:pt x="3257502" y="5678272"/>
                </a:moveTo>
                <a:cubicBezTo>
                  <a:pt x="3257502" y="5686978"/>
                  <a:pt x="3250835" y="5689930"/>
                  <a:pt x="3238452" y="5686692"/>
                </a:cubicBezTo>
                <a:cubicBezTo>
                  <a:pt x="3218393" y="5681444"/>
                  <a:pt x="3213126" y="5697389"/>
                  <a:pt x="3227451" y="5719972"/>
                </a:cubicBezTo>
                <a:cubicBezTo>
                  <a:pt x="3240100" y="5739908"/>
                  <a:pt x="3262113" y="5723973"/>
                  <a:pt x="3264265" y="5693331"/>
                </a:cubicBezTo>
                <a:cubicBezTo>
                  <a:pt x="3265361" y="5677681"/>
                  <a:pt x="3264294" y="5664879"/>
                  <a:pt x="3261884" y="5664879"/>
                </a:cubicBezTo>
                <a:cubicBezTo>
                  <a:pt x="3259474" y="5664879"/>
                  <a:pt x="3257502" y="5670909"/>
                  <a:pt x="3257502" y="5678272"/>
                </a:cubicBezTo>
                <a:close/>
                <a:moveTo>
                  <a:pt x="3281906" y="5679938"/>
                </a:moveTo>
                <a:cubicBezTo>
                  <a:pt x="3273628" y="5688216"/>
                  <a:pt x="3269818" y="5699789"/>
                  <a:pt x="3273447" y="5705656"/>
                </a:cubicBezTo>
                <a:lnTo>
                  <a:pt x="3280039" y="5716324"/>
                </a:lnTo>
                <a:lnTo>
                  <a:pt x="3283868" y="5704837"/>
                </a:lnTo>
                <a:cubicBezTo>
                  <a:pt x="3285982" y="5698512"/>
                  <a:pt x="3291135" y="5695455"/>
                  <a:pt x="3295336" y="5698055"/>
                </a:cubicBezTo>
                <a:cubicBezTo>
                  <a:pt x="3299527" y="5700646"/>
                  <a:pt x="3305194" y="5694245"/>
                  <a:pt x="3307918" y="5683825"/>
                </a:cubicBezTo>
                <a:cubicBezTo>
                  <a:pt x="3313871" y="5661041"/>
                  <a:pt x="3302508" y="5659336"/>
                  <a:pt x="3281906" y="5679938"/>
                </a:cubicBezTo>
                <a:close/>
                <a:moveTo>
                  <a:pt x="2991250" y="5679167"/>
                </a:moveTo>
                <a:cubicBezTo>
                  <a:pt x="2991022" y="5693321"/>
                  <a:pt x="3008024" y="5717515"/>
                  <a:pt x="3013996" y="5711533"/>
                </a:cubicBezTo>
                <a:cubicBezTo>
                  <a:pt x="3016853" y="5708685"/>
                  <a:pt x="3012929" y="5698093"/>
                  <a:pt x="3005290" y="5687997"/>
                </a:cubicBezTo>
                <a:cubicBezTo>
                  <a:pt x="2997660" y="5677900"/>
                  <a:pt x="2991336" y="5673928"/>
                  <a:pt x="2991250" y="5679167"/>
                </a:cubicBezTo>
                <a:close/>
                <a:moveTo>
                  <a:pt x="3478368" y="5690435"/>
                </a:moveTo>
                <a:cubicBezTo>
                  <a:pt x="3455775" y="5698427"/>
                  <a:pt x="3438973" y="5706647"/>
                  <a:pt x="3441030" y="5708704"/>
                </a:cubicBezTo>
                <a:cubicBezTo>
                  <a:pt x="3445374" y="5713057"/>
                  <a:pt x="3533727" y="5684044"/>
                  <a:pt x="3533727" y="5678272"/>
                </a:cubicBezTo>
                <a:cubicBezTo>
                  <a:pt x="3533727" y="5672309"/>
                  <a:pt x="3522888" y="5674691"/>
                  <a:pt x="3478368" y="5690435"/>
                </a:cubicBezTo>
                <a:close/>
                <a:moveTo>
                  <a:pt x="5634648" y="5705361"/>
                </a:moveTo>
                <a:cubicBezTo>
                  <a:pt x="5627685" y="5722392"/>
                  <a:pt x="5619122" y="5747033"/>
                  <a:pt x="5615626" y="5760129"/>
                </a:cubicBezTo>
                <a:lnTo>
                  <a:pt x="5609273" y="5783942"/>
                </a:lnTo>
                <a:lnTo>
                  <a:pt x="5619588" y="5767521"/>
                </a:lnTo>
                <a:cubicBezTo>
                  <a:pt x="5633342" y="5745613"/>
                  <a:pt x="5658231" y="5674404"/>
                  <a:pt x="5652135" y="5674404"/>
                </a:cubicBezTo>
                <a:cubicBezTo>
                  <a:pt x="5649478" y="5674404"/>
                  <a:pt x="5641610" y="5688330"/>
                  <a:pt x="5634648" y="5705361"/>
                </a:cubicBezTo>
                <a:close/>
                <a:moveTo>
                  <a:pt x="6989369" y="5714648"/>
                </a:moveTo>
                <a:cubicBezTo>
                  <a:pt x="6959318" y="5751500"/>
                  <a:pt x="6919294" y="5816384"/>
                  <a:pt x="6940734" y="5793467"/>
                </a:cubicBezTo>
                <a:cubicBezTo>
                  <a:pt x="6974729" y="5757148"/>
                  <a:pt x="7031003" y="5682349"/>
                  <a:pt x="7027193" y="5678548"/>
                </a:cubicBezTo>
                <a:cubicBezTo>
                  <a:pt x="7024649" y="5676005"/>
                  <a:pt x="7007628" y="5692245"/>
                  <a:pt x="6989369" y="5714648"/>
                </a:cubicBezTo>
                <a:close/>
                <a:moveTo>
                  <a:pt x="2935729" y="5703189"/>
                </a:moveTo>
                <a:cubicBezTo>
                  <a:pt x="2929261" y="5713553"/>
                  <a:pt x="2915431" y="5722029"/>
                  <a:pt x="2905001" y="5722029"/>
                </a:cubicBezTo>
                <a:cubicBezTo>
                  <a:pt x="2894562" y="5722029"/>
                  <a:pt x="2886027" y="5727030"/>
                  <a:pt x="2886027" y="5733146"/>
                </a:cubicBezTo>
                <a:cubicBezTo>
                  <a:pt x="2886027" y="5739251"/>
                  <a:pt x="2883208" y="5741432"/>
                  <a:pt x="2879760" y="5737984"/>
                </a:cubicBezTo>
                <a:cubicBezTo>
                  <a:pt x="2876312" y="5734536"/>
                  <a:pt x="2867692" y="5736536"/>
                  <a:pt x="2860596" y="5742423"/>
                </a:cubicBezTo>
                <a:lnTo>
                  <a:pt x="2847689" y="5753129"/>
                </a:lnTo>
                <a:lnTo>
                  <a:pt x="2858148" y="5765730"/>
                </a:lnTo>
                <a:lnTo>
                  <a:pt x="2868606" y="5778323"/>
                </a:lnTo>
                <a:lnTo>
                  <a:pt x="2886837" y="5766940"/>
                </a:lnTo>
                <a:cubicBezTo>
                  <a:pt x="2896867" y="5760672"/>
                  <a:pt x="2905144" y="5749081"/>
                  <a:pt x="2905220" y="5741166"/>
                </a:cubicBezTo>
                <a:lnTo>
                  <a:pt x="2905373" y="5726792"/>
                </a:lnTo>
                <a:lnTo>
                  <a:pt x="2914602" y="5741079"/>
                </a:lnTo>
                <a:lnTo>
                  <a:pt x="2923832" y="5755367"/>
                </a:lnTo>
                <a:lnTo>
                  <a:pt x="2923985" y="5737537"/>
                </a:lnTo>
                <a:lnTo>
                  <a:pt x="2924127" y="5719696"/>
                </a:lnTo>
                <a:lnTo>
                  <a:pt x="2936358" y="5729840"/>
                </a:lnTo>
                <a:cubicBezTo>
                  <a:pt x="2943073" y="5735422"/>
                  <a:pt x="2953427" y="5736994"/>
                  <a:pt x="2959360" y="5733326"/>
                </a:cubicBezTo>
                <a:lnTo>
                  <a:pt x="2970143" y="5726668"/>
                </a:lnTo>
                <a:lnTo>
                  <a:pt x="2958817" y="5705504"/>
                </a:lnTo>
                <a:lnTo>
                  <a:pt x="2947492" y="5684349"/>
                </a:lnTo>
                <a:lnTo>
                  <a:pt x="2935729" y="5703189"/>
                </a:lnTo>
                <a:close/>
                <a:moveTo>
                  <a:pt x="5587556" y="5721829"/>
                </a:moveTo>
                <a:cubicBezTo>
                  <a:pt x="5579041" y="5743108"/>
                  <a:pt x="5572316" y="5765787"/>
                  <a:pt x="5572601" y="5772226"/>
                </a:cubicBezTo>
                <a:cubicBezTo>
                  <a:pt x="5572887" y="5778675"/>
                  <a:pt x="5581603" y="5763016"/>
                  <a:pt x="5591985" y="5737441"/>
                </a:cubicBezTo>
                <a:cubicBezTo>
                  <a:pt x="5602358" y="5711867"/>
                  <a:pt x="5609092" y="5689187"/>
                  <a:pt x="5606939" y="5687044"/>
                </a:cubicBezTo>
                <a:cubicBezTo>
                  <a:pt x="5604796" y="5684892"/>
                  <a:pt x="5596071" y="5700551"/>
                  <a:pt x="5587556" y="5721829"/>
                </a:cubicBezTo>
                <a:close/>
                <a:moveTo>
                  <a:pt x="3228927" y="5701856"/>
                </a:moveTo>
                <a:cubicBezTo>
                  <a:pt x="3228927" y="5707094"/>
                  <a:pt x="3233214" y="5714029"/>
                  <a:pt x="3238452" y="5717267"/>
                </a:cubicBezTo>
                <a:cubicBezTo>
                  <a:pt x="3243691" y="5720506"/>
                  <a:pt x="3247977" y="5718867"/>
                  <a:pt x="3247977" y="5713629"/>
                </a:cubicBezTo>
                <a:cubicBezTo>
                  <a:pt x="3247977" y="5708390"/>
                  <a:pt x="3243691" y="5701456"/>
                  <a:pt x="3238452" y="5698217"/>
                </a:cubicBezTo>
                <a:cubicBezTo>
                  <a:pt x="3233214" y="5694979"/>
                  <a:pt x="3228927" y="5696617"/>
                  <a:pt x="3228927" y="5701856"/>
                </a:cubicBezTo>
                <a:close/>
                <a:moveTo>
                  <a:pt x="5671042" y="5727821"/>
                </a:moveTo>
                <a:cubicBezTo>
                  <a:pt x="5663146" y="5746728"/>
                  <a:pt x="5658965" y="5764464"/>
                  <a:pt x="5661737" y="5767245"/>
                </a:cubicBezTo>
                <a:cubicBezTo>
                  <a:pt x="5666128" y="5771626"/>
                  <a:pt x="5672776" y="5757624"/>
                  <a:pt x="5691121" y="5705361"/>
                </a:cubicBezTo>
                <a:cubicBezTo>
                  <a:pt x="5700827" y="5677739"/>
                  <a:pt x="5684206" y="5696331"/>
                  <a:pt x="5671042" y="5727821"/>
                </a:cubicBezTo>
                <a:close/>
                <a:moveTo>
                  <a:pt x="2699900" y="5713143"/>
                </a:moveTo>
                <a:cubicBezTo>
                  <a:pt x="2689650" y="5729726"/>
                  <a:pt x="2701319" y="5733240"/>
                  <a:pt x="2714387" y="5717496"/>
                </a:cubicBezTo>
                <a:cubicBezTo>
                  <a:pt x="2721902" y="5708447"/>
                  <a:pt x="2722626" y="5702979"/>
                  <a:pt x="2716301" y="5702979"/>
                </a:cubicBezTo>
                <a:cubicBezTo>
                  <a:pt x="2710739" y="5702979"/>
                  <a:pt x="2703348" y="5707552"/>
                  <a:pt x="2699900" y="5713143"/>
                </a:cubicBezTo>
                <a:close/>
                <a:moveTo>
                  <a:pt x="3159871" y="5709609"/>
                </a:moveTo>
                <a:cubicBezTo>
                  <a:pt x="3141821" y="5714257"/>
                  <a:pt x="3137392" y="5736365"/>
                  <a:pt x="3152623" y="5745776"/>
                </a:cubicBezTo>
                <a:cubicBezTo>
                  <a:pt x="3158119" y="5749176"/>
                  <a:pt x="3159776" y="5744461"/>
                  <a:pt x="3156604" y="5734431"/>
                </a:cubicBezTo>
                <a:lnTo>
                  <a:pt x="3151175" y="5717267"/>
                </a:lnTo>
                <a:lnTo>
                  <a:pt x="3167225" y="5736317"/>
                </a:lnTo>
                <a:lnTo>
                  <a:pt x="3183274" y="5755367"/>
                </a:lnTo>
                <a:lnTo>
                  <a:pt x="3176883" y="5733936"/>
                </a:lnTo>
                <a:cubicBezTo>
                  <a:pt x="3173263" y="5721801"/>
                  <a:pt x="3174597" y="5712504"/>
                  <a:pt x="3179960" y="5712504"/>
                </a:cubicBezTo>
                <a:cubicBezTo>
                  <a:pt x="3185170" y="5712504"/>
                  <a:pt x="3191456" y="5719020"/>
                  <a:pt x="3193923" y="5726983"/>
                </a:cubicBezTo>
                <a:lnTo>
                  <a:pt x="3198409" y="5741451"/>
                </a:lnTo>
                <a:lnTo>
                  <a:pt x="3197000" y="5725383"/>
                </a:lnTo>
                <a:cubicBezTo>
                  <a:pt x="3195438" y="5707590"/>
                  <a:pt x="3184960" y="5703142"/>
                  <a:pt x="3159871" y="5709609"/>
                </a:cubicBezTo>
                <a:close/>
                <a:moveTo>
                  <a:pt x="5491115" y="5723144"/>
                </a:moveTo>
                <a:lnTo>
                  <a:pt x="5433965" y="5741061"/>
                </a:lnTo>
                <a:lnTo>
                  <a:pt x="5471770" y="5735489"/>
                </a:lnTo>
                <a:cubicBezTo>
                  <a:pt x="5492553" y="5732421"/>
                  <a:pt x="5522557" y="5724201"/>
                  <a:pt x="5538445" y="5717219"/>
                </a:cubicBezTo>
                <a:cubicBezTo>
                  <a:pt x="5578850" y="5699465"/>
                  <a:pt x="5558562" y="5702008"/>
                  <a:pt x="5491115" y="5723144"/>
                </a:cubicBezTo>
                <a:close/>
                <a:moveTo>
                  <a:pt x="7022278" y="5738698"/>
                </a:moveTo>
                <a:cubicBezTo>
                  <a:pt x="6965118" y="5812203"/>
                  <a:pt x="6969481" y="5820575"/>
                  <a:pt x="7028479" y="5750604"/>
                </a:cubicBezTo>
                <a:cubicBezTo>
                  <a:pt x="7050567" y="5724411"/>
                  <a:pt x="7064455" y="5702979"/>
                  <a:pt x="7059349" y="5702979"/>
                </a:cubicBezTo>
                <a:cubicBezTo>
                  <a:pt x="7054234" y="5702979"/>
                  <a:pt x="7037556" y="5719058"/>
                  <a:pt x="7022278" y="5738698"/>
                </a:cubicBezTo>
                <a:close/>
                <a:moveTo>
                  <a:pt x="3459528" y="5743499"/>
                </a:moveTo>
                <a:cubicBezTo>
                  <a:pt x="3416103" y="5759216"/>
                  <a:pt x="3382270" y="5773769"/>
                  <a:pt x="3384337" y="5775846"/>
                </a:cubicBezTo>
                <a:cubicBezTo>
                  <a:pt x="3387995" y="5779503"/>
                  <a:pt x="3553540" y="5723839"/>
                  <a:pt x="3561512" y="5716267"/>
                </a:cubicBezTo>
                <a:cubicBezTo>
                  <a:pt x="3571570" y="5706723"/>
                  <a:pt x="3531803" y="5717334"/>
                  <a:pt x="3459528" y="5743499"/>
                </a:cubicBezTo>
                <a:close/>
                <a:moveTo>
                  <a:pt x="5716496" y="5732612"/>
                </a:moveTo>
                <a:cubicBezTo>
                  <a:pt x="5697845" y="5782399"/>
                  <a:pt x="5696989" y="5800573"/>
                  <a:pt x="5715133" y="5761120"/>
                </a:cubicBezTo>
                <a:cubicBezTo>
                  <a:pt x="5725735" y="5738098"/>
                  <a:pt x="5732288" y="5717143"/>
                  <a:pt x="5729707" y="5714562"/>
                </a:cubicBezTo>
                <a:cubicBezTo>
                  <a:pt x="5727126" y="5711971"/>
                  <a:pt x="5721173" y="5720106"/>
                  <a:pt x="5716496" y="5732612"/>
                </a:cubicBezTo>
                <a:close/>
                <a:moveTo>
                  <a:pt x="3105407" y="5729173"/>
                </a:moveTo>
                <a:cubicBezTo>
                  <a:pt x="3105569" y="5733107"/>
                  <a:pt x="3112580" y="5744890"/>
                  <a:pt x="3120971" y="5755367"/>
                </a:cubicBezTo>
                <a:lnTo>
                  <a:pt x="3136240" y="5774417"/>
                </a:lnTo>
                <a:lnTo>
                  <a:pt x="3130201" y="5756967"/>
                </a:lnTo>
                <a:cubicBezTo>
                  <a:pt x="3126877" y="5747376"/>
                  <a:pt x="3124152" y="5735584"/>
                  <a:pt x="3124152" y="5730774"/>
                </a:cubicBezTo>
                <a:cubicBezTo>
                  <a:pt x="3124152" y="5725964"/>
                  <a:pt x="3119866" y="5722029"/>
                  <a:pt x="3114627" y="5722029"/>
                </a:cubicBezTo>
                <a:cubicBezTo>
                  <a:pt x="3109389" y="5722029"/>
                  <a:pt x="3105236" y="5725240"/>
                  <a:pt x="3105407" y="5729173"/>
                </a:cubicBezTo>
                <a:close/>
                <a:moveTo>
                  <a:pt x="7060159" y="5757748"/>
                </a:moveTo>
                <a:cubicBezTo>
                  <a:pt x="7036042" y="5788514"/>
                  <a:pt x="6998827" y="5849969"/>
                  <a:pt x="7012572" y="5836329"/>
                </a:cubicBezTo>
                <a:cubicBezTo>
                  <a:pt x="7038108" y="5810984"/>
                  <a:pt x="7103803" y="5722029"/>
                  <a:pt x="7096992" y="5722029"/>
                </a:cubicBezTo>
                <a:cubicBezTo>
                  <a:pt x="7092125" y="5722029"/>
                  <a:pt x="7075552" y="5738108"/>
                  <a:pt x="7060159" y="5757748"/>
                </a:cubicBezTo>
                <a:close/>
                <a:moveTo>
                  <a:pt x="7093972" y="5776351"/>
                </a:moveTo>
                <a:cubicBezTo>
                  <a:pt x="7055835" y="5829215"/>
                  <a:pt x="7045671" y="5845854"/>
                  <a:pt x="7051510" y="5845854"/>
                </a:cubicBezTo>
                <a:cubicBezTo>
                  <a:pt x="7059283" y="5845854"/>
                  <a:pt x="7135930" y="5739660"/>
                  <a:pt x="7131416" y="5735136"/>
                </a:cubicBezTo>
                <a:cubicBezTo>
                  <a:pt x="7128948" y="5732679"/>
                  <a:pt x="7112099" y="5751224"/>
                  <a:pt x="7093972" y="5776351"/>
                </a:cubicBezTo>
                <a:close/>
                <a:moveTo>
                  <a:pt x="2724293" y="5755138"/>
                </a:moveTo>
                <a:cubicBezTo>
                  <a:pt x="2716778" y="5764187"/>
                  <a:pt x="2716054" y="5769654"/>
                  <a:pt x="2722378" y="5769654"/>
                </a:cubicBezTo>
                <a:cubicBezTo>
                  <a:pt x="2733885" y="5769654"/>
                  <a:pt x="2747305" y="5751586"/>
                  <a:pt x="2740705" y="5744975"/>
                </a:cubicBezTo>
                <a:cubicBezTo>
                  <a:pt x="2738304" y="5742585"/>
                  <a:pt x="2730922" y="5747156"/>
                  <a:pt x="2724293" y="5755138"/>
                </a:cubicBezTo>
                <a:close/>
                <a:moveTo>
                  <a:pt x="3043190" y="5760129"/>
                </a:moveTo>
                <a:cubicBezTo>
                  <a:pt x="3022235" y="5770255"/>
                  <a:pt x="2997127" y="5778675"/>
                  <a:pt x="2987402" y="5778856"/>
                </a:cubicBezTo>
                <a:cubicBezTo>
                  <a:pt x="2976582" y="5779056"/>
                  <a:pt x="2971619" y="5784142"/>
                  <a:pt x="2974629" y="5791981"/>
                </a:cubicBezTo>
                <a:lnTo>
                  <a:pt x="2979535" y="5804783"/>
                </a:lnTo>
                <a:lnTo>
                  <a:pt x="2957227" y="5800516"/>
                </a:lnTo>
                <a:lnTo>
                  <a:pt x="2934919" y="5796249"/>
                </a:lnTo>
                <a:lnTo>
                  <a:pt x="2940158" y="5816289"/>
                </a:lnTo>
                <a:cubicBezTo>
                  <a:pt x="2943044" y="5827310"/>
                  <a:pt x="2940930" y="5836329"/>
                  <a:pt x="2935462" y="5836329"/>
                </a:cubicBezTo>
                <a:cubicBezTo>
                  <a:pt x="2929995" y="5836329"/>
                  <a:pt x="2923566" y="5828824"/>
                  <a:pt x="2921165" y="5819661"/>
                </a:cubicBezTo>
                <a:lnTo>
                  <a:pt x="2916812" y="5802992"/>
                </a:lnTo>
                <a:lnTo>
                  <a:pt x="2915707" y="5823862"/>
                </a:lnTo>
                <a:cubicBezTo>
                  <a:pt x="2914422" y="5848188"/>
                  <a:pt x="2932529" y="5863095"/>
                  <a:pt x="2942930" y="5846264"/>
                </a:cubicBezTo>
                <a:cubicBezTo>
                  <a:pt x="2946854" y="5839901"/>
                  <a:pt x="2953874" y="5835110"/>
                  <a:pt x="2958532" y="5835616"/>
                </a:cubicBezTo>
                <a:cubicBezTo>
                  <a:pt x="2976334" y="5837539"/>
                  <a:pt x="3019377" y="5817785"/>
                  <a:pt x="3019377" y="5807688"/>
                </a:cubicBezTo>
                <a:cubicBezTo>
                  <a:pt x="3019377" y="5801868"/>
                  <a:pt x="3023073" y="5799392"/>
                  <a:pt x="3027588" y="5802183"/>
                </a:cubicBezTo>
                <a:cubicBezTo>
                  <a:pt x="3032103" y="5804973"/>
                  <a:pt x="3053372" y="5800354"/>
                  <a:pt x="3074851" y="5791915"/>
                </a:cubicBezTo>
                <a:lnTo>
                  <a:pt x="3113904" y="5776570"/>
                </a:lnTo>
                <a:lnTo>
                  <a:pt x="3104407" y="5758825"/>
                </a:lnTo>
                <a:cubicBezTo>
                  <a:pt x="3092796" y="5737127"/>
                  <a:pt x="3090720" y="5737174"/>
                  <a:pt x="3043190" y="5760129"/>
                </a:cubicBezTo>
                <a:close/>
                <a:moveTo>
                  <a:pt x="5400628" y="5750309"/>
                </a:moveTo>
                <a:cubicBezTo>
                  <a:pt x="5400628" y="5755377"/>
                  <a:pt x="5407057" y="5757063"/>
                  <a:pt x="5414915" y="5754053"/>
                </a:cubicBezTo>
                <a:cubicBezTo>
                  <a:pt x="5422773" y="5751034"/>
                  <a:pt x="5429203" y="5746880"/>
                  <a:pt x="5429203" y="5744823"/>
                </a:cubicBezTo>
                <a:cubicBezTo>
                  <a:pt x="5429203" y="5742765"/>
                  <a:pt x="5422773" y="5741079"/>
                  <a:pt x="5414915" y="5741079"/>
                </a:cubicBezTo>
                <a:cubicBezTo>
                  <a:pt x="5407057" y="5741079"/>
                  <a:pt x="5400628" y="5745233"/>
                  <a:pt x="5400628" y="5750309"/>
                </a:cubicBezTo>
                <a:close/>
                <a:moveTo>
                  <a:pt x="5746119" y="5774093"/>
                </a:moveTo>
                <a:cubicBezTo>
                  <a:pt x="5739794" y="5794696"/>
                  <a:pt x="5736508" y="5813431"/>
                  <a:pt x="5738813" y="5815737"/>
                </a:cubicBezTo>
                <a:cubicBezTo>
                  <a:pt x="5745376" y="5822309"/>
                  <a:pt x="5763673" y="5768092"/>
                  <a:pt x="5760482" y="5751510"/>
                </a:cubicBezTo>
                <a:cubicBezTo>
                  <a:pt x="5758901" y="5743328"/>
                  <a:pt x="5752443" y="5753491"/>
                  <a:pt x="5746119" y="5774093"/>
                </a:cubicBezTo>
                <a:close/>
                <a:moveTo>
                  <a:pt x="3469091" y="5785999"/>
                </a:moveTo>
                <a:cubicBezTo>
                  <a:pt x="3415208" y="5804573"/>
                  <a:pt x="3372993" y="5821642"/>
                  <a:pt x="3375279" y="5823928"/>
                </a:cubicBezTo>
                <a:cubicBezTo>
                  <a:pt x="3379937" y="5828596"/>
                  <a:pt x="3546796" y="5774160"/>
                  <a:pt x="3570742" y="5760168"/>
                </a:cubicBezTo>
                <a:cubicBezTo>
                  <a:pt x="3598174" y="5744137"/>
                  <a:pt x="3568999" y="5751547"/>
                  <a:pt x="3469091" y="5785999"/>
                </a:cubicBezTo>
                <a:close/>
                <a:moveTo>
                  <a:pt x="3058230" y="5775208"/>
                </a:moveTo>
                <a:cubicBezTo>
                  <a:pt x="3058687" y="5786305"/>
                  <a:pt x="3060945" y="5788562"/>
                  <a:pt x="3063983" y="5780971"/>
                </a:cubicBezTo>
                <a:cubicBezTo>
                  <a:pt x="3066736" y="5774093"/>
                  <a:pt x="3066393" y="5765873"/>
                  <a:pt x="3063231" y="5762711"/>
                </a:cubicBezTo>
                <a:cubicBezTo>
                  <a:pt x="3060068" y="5759549"/>
                  <a:pt x="3057820" y="5765169"/>
                  <a:pt x="3058230" y="5775208"/>
                </a:cubicBezTo>
                <a:close/>
                <a:moveTo>
                  <a:pt x="4602033" y="5779179"/>
                </a:moveTo>
                <a:cubicBezTo>
                  <a:pt x="4602033" y="5792276"/>
                  <a:pt x="4604195" y="5797639"/>
                  <a:pt x="4606833" y="5791086"/>
                </a:cubicBezTo>
                <a:cubicBezTo>
                  <a:pt x="4609481" y="5784543"/>
                  <a:pt x="4609481" y="5773827"/>
                  <a:pt x="4606833" y="5767273"/>
                </a:cubicBezTo>
                <a:cubicBezTo>
                  <a:pt x="4604195" y="5760730"/>
                  <a:pt x="4602033" y="5766083"/>
                  <a:pt x="4602033" y="5779179"/>
                </a:cubicBezTo>
                <a:close/>
                <a:moveTo>
                  <a:pt x="5472703" y="5799420"/>
                </a:moveTo>
                <a:cubicBezTo>
                  <a:pt x="5451262" y="5853008"/>
                  <a:pt x="5458959" y="5855218"/>
                  <a:pt x="5484429" y="5802783"/>
                </a:cubicBezTo>
                <a:cubicBezTo>
                  <a:pt x="5495830" y="5779322"/>
                  <a:pt x="5501392" y="5760129"/>
                  <a:pt x="5496792" y="5760129"/>
                </a:cubicBezTo>
                <a:cubicBezTo>
                  <a:pt x="5492182" y="5760129"/>
                  <a:pt x="5481342" y="5777808"/>
                  <a:pt x="5472703" y="5799420"/>
                </a:cubicBezTo>
                <a:close/>
                <a:moveTo>
                  <a:pt x="5783304" y="5788000"/>
                </a:moveTo>
                <a:cubicBezTo>
                  <a:pt x="5777141" y="5805669"/>
                  <a:pt x="5772407" y="5826986"/>
                  <a:pt x="5772769" y="5835368"/>
                </a:cubicBezTo>
                <a:cubicBezTo>
                  <a:pt x="5773141" y="5843759"/>
                  <a:pt x="5779646" y="5833691"/>
                  <a:pt x="5787219" y="5812994"/>
                </a:cubicBezTo>
                <a:cubicBezTo>
                  <a:pt x="5794801" y="5792305"/>
                  <a:pt x="5799535" y="5770988"/>
                  <a:pt x="5797744" y="5765626"/>
                </a:cubicBezTo>
                <a:cubicBezTo>
                  <a:pt x="5795963" y="5760263"/>
                  <a:pt x="5789457" y="5770331"/>
                  <a:pt x="5783304" y="5788000"/>
                </a:cubicBezTo>
                <a:close/>
                <a:moveTo>
                  <a:pt x="3039180" y="5784733"/>
                </a:moveTo>
                <a:cubicBezTo>
                  <a:pt x="3039637" y="5795830"/>
                  <a:pt x="3041895" y="5798087"/>
                  <a:pt x="3044933" y="5790496"/>
                </a:cubicBezTo>
                <a:cubicBezTo>
                  <a:pt x="3047686" y="5783618"/>
                  <a:pt x="3047343" y="5775398"/>
                  <a:pt x="3044181" y="5772236"/>
                </a:cubicBezTo>
                <a:cubicBezTo>
                  <a:pt x="3041018" y="5769074"/>
                  <a:pt x="3038770" y="5774694"/>
                  <a:pt x="3039180" y="5784733"/>
                </a:cubicBezTo>
                <a:close/>
                <a:moveTo>
                  <a:pt x="3521374" y="5814965"/>
                </a:moveTo>
                <a:cubicBezTo>
                  <a:pt x="3454337" y="5838454"/>
                  <a:pt x="3401482" y="5859657"/>
                  <a:pt x="3403921" y="5862095"/>
                </a:cubicBezTo>
                <a:cubicBezTo>
                  <a:pt x="3409817" y="5867991"/>
                  <a:pt x="3630120" y="5791372"/>
                  <a:pt x="3642312" y="5779179"/>
                </a:cubicBezTo>
                <a:cubicBezTo>
                  <a:pt x="3647551" y="5773941"/>
                  <a:pt x="3649904" y="5770245"/>
                  <a:pt x="3647551" y="5770960"/>
                </a:cubicBezTo>
                <a:cubicBezTo>
                  <a:pt x="3645189" y="5771674"/>
                  <a:pt x="3588420" y="5791476"/>
                  <a:pt x="3521374" y="5814965"/>
                </a:cubicBezTo>
                <a:close/>
                <a:moveTo>
                  <a:pt x="5429469" y="5792762"/>
                </a:moveTo>
                <a:cubicBezTo>
                  <a:pt x="5415315" y="5829996"/>
                  <a:pt x="5418115" y="5835853"/>
                  <a:pt x="5435089" y="5804535"/>
                </a:cubicBezTo>
                <a:cubicBezTo>
                  <a:pt x="5443147" y="5789657"/>
                  <a:pt x="5447386" y="5775141"/>
                  <a:pt x="5444500" y="5772255"/>
                </a:cubicBezTo>
                <a:cubicBezTo>
                  <a:pt x="5441623" y="5769369"/>
                  <a:pt x="5434851" y="5778599"/>
                  <a:pt x="5429469" y="5792762"/>
                </a:cubicBezTo>
                <a:close/>
                <a:moveTo>
                  <a:pt x="4338028" y="5793991"/>
                </a:moveTo>
                <a:lnTo>
                  <a:pt x="4319540" y="5808803"/>
                </a:lnTo>
                <a:lnTo>
                  <a:pt x="4343353" y="5797468"/>
                </a:lnTo>
                <a:cubicBezTo>
                  <a:pt x="4372509" y="5783580"/>
                  <a:pt x="4377909" y="5779179"/>
                  <a:pt x="4365813" y="5779179"/>
                </a:cubicBezTo>
                <a:cubicBezTo>
                  <a:pt x="4360698" y="5779179"/>
                  <a:pt x="4348201" y="5785847"/>
                  <a:pt x="4338028" y="5793991"/>
                </a:cubicBezTo>
                <a:close/>
                <a:moveTo>
                  <a:pt x="5378130" y="5793467"/>
                </a:moveTo>
                <a:cubicBezTo>
                  <a:pt x="5375120" y="5801325"/>
                  <a:pt x="5376348" y="5807754"/>
                  <a:pt x="5380854" y="5807754"/>
                </a:cubicBezTo>
                <a:cubicBezTo>
                  <a:pt x="5385369" y="5807754"/>
                  <a:pt x="5391531" y="5801325"/>
                  <a:pt x="5394551" y="5793467"/>
                </a:cubicBezTo>
                <a:cubicBezTo>
                  <a:pt x="5397560" y="5785609"/>
                  <a:pt x="5396332" y="5779179"/>
                  <a:pt x="5391826" y="5779179"/>
                </a:cubicBezTo>
                <a:cubicBezTo>
                  <a:pt x="5387312" y="5779179"/>
                  <a:pt x="5381149" y="5785609"/>
                  <a:pt x="5378130" y="5793467"/>
                </a:cubicBezTo>
                <a:close/>
                <a:moveTo>
                  <a:pt x="5511660" y="5823804"/>
                </a:moveTo>
                <a:cubicBezTo>
                  <a:pt x="5469179" y="5956049"/>
                  <a:pt x="5456387" y="6052862"/>
                  <a:pt x="5467874" y="6155265"/>
                </a:cubicBezTo>
                <a:cubicBezTo>
                  <a:pt x="5472246" y="6194212"/>
                  <a:pt x="5482600" y="6238047"/>
                  <a:pt x="5490896" y="6252667"/>
                </a:cubicBezTo>
                <a:lnTo>
                  <a:pt x="5505984" y="6279242"/>
                </a:lnTo>
                <a:lnTo>
                  <a:pt x="5498545" y="6198279"/>
                </a:lnTo>
                <a:cubicBezTo>
                  <a:pt x="5486181" y="6063549"/>
                  <a:pt x="5492144" y="5925055"/>
                  <a:pt x="5513528" y="5850751"/>
                </a:cubicBezTo>
                <a:cubicBezTo>
                  <a:pt x="5535340" y="5774903"/>
                  <a:pt x="5533930" y="5754482"/>
                  <a:pt x="5511660" y="5823804"/>
                </a:cubicBezTo>
                <a:close/>
                <a:moveTo>
                  <a:pt x="2738390" y="5798229"/>
                </a:moveTo>
                <a:cubicBezTo>
                  <a:pt x="2735151" y="5803469"/>
                  <a:pt x="2736790" y="5807754"/>
                  <a:pt x="2742029" y="5807754"/>
                </a:cubicBezTo>
                <a:cubicBezTo>
                  <a:pt x="2747267" y="5807754"/>
                  <a:pt x="2754201" y="5803469"/>
                  <a:pt x="2757440" y="5798229"/>
                </a:cubicBezTo>
                <a:cubicBezTo>
                  <a:pt x="2760678" y="5792991"/>
                  <a:pt x="2759040" y="5788704"/>
                  <a:pt x="2753802" y="5788704"/>
                </a:cubicBezTo>
                <a:cubicBezTo>
                  <a:pt x="2748563" y="5788704"/>
                  <a:pt x="2741628" y="5792991"/>
                  <a:pt x="2738390" y="5798229"/>
                </a:cubicBezTo>
                <a:close/>
                <a:moveTo>
                  <a:pt x="2995565" y="5798229"/>
                </a:moveTo>
                <a:cubicBezTo>
                  <a:pt x="2998803" y="5803469"/>
                  <a:pt x="3003337" y="5807754"/>
                  <a:pt x="3005652" y="5807754"/>
                </a:cubicBezTo>
                <a:cubicBezTo>
                  <a:pt x="3007967" y="5807754"/>
                  <a:pt x="3009852" y="5803469"/>
                  <a:pt x="3009852" y="5798229"/>
                </a:cubicBezTo>
                <a:cubicBezTo>
                  <a:pt x="3009852" y="5792991"/>
                  <a:pt x="3005309" y="5788704"/>
                  <a:pt x="2999766" y="5788704"/>
                </a:cubicBezTo>
                <a:cubicBezTo>
                  <a:pt x="2994222" y="5788704"/>
                  <a:pt x="2992326" y="5792991"/>
                  <a:pt x="2995565" y="5798229"/>
                </a:cubicBezTo>
                <a:close/>
                <a:moveTo>
                  <a:pt x="5324428" y="5798792"/>
                </a:moveTo>
                <a:cubicBezTo>
                  <a:pt x="5324428" y="5804335"/>
                  <a:pt x="5328714" y="5806231"/>
                  <a:pt x="5333953" y="5802992"/>
                </a:cubicBezTo>
                <a:cubicBezTo>
                  <a:pt x="5339191" y="5799754"/>
                  <a:pt x="5343478" y="5795220"/>
                  <a:pt x="5343478" y="5792905"/>
                </a:cubicBezTo>
                <a:cubicBezTo>
                  <a:pt x="5343478" y="5790590"/>
                  <a:pt x="5339191" y="5788704"/>
                  <a:pt x="5333953" y="5788704"/>
                </a:cubicBezTo>
                <a:cubicBezTo>
                  <a:pt x="5328714" y="5788704"/>
                  <a:pt x="5324428" y="5793248"/>
                  <a:pt x="5324428" y="5798792"/>
                </a:cubicBezTo>
                <a:close/>
                <a:moveTo>
                  <a:pt x="7224665" y="5798229"/>
                </a:moveTo>
                <a:cubicBezTo>
                  <a:pt x="7221427" y="5803469"/>
                  <a:pt x="7223322" y="5807754"/>
                  <a:pt x="7228865" y="5807754"/>
                </a:cubicBezTo>
                <a:cubicBezTo>
                  <a:pt x="7234409" y="5807754"/>
                  <a:pt x="7238953" y="5803469"/>
                  <a:pt x="7238953" y="5798229"/>
                </a:cubicBezTo>
                <a:cubicBezTo>
                  <a:pt x="7238953" y="5792991"/>
                  <a:pt x="7237067" y="5788704"/>
                  <a:pt x="7234752" y="5788704"/>
                </a:cubicBezTo>
                <a:cubicBezTo>
                  <a:pt x="7232437" y="5788704"/>
                  <a:pt x="7227904" y="5792991"/>
                  <a:pt x="7224665" y="5798229"/>
                </a:cubicBezTo>
                <a:close/>
                <a:moveTo>
                  <a:pt x="5826071" y="5805373"/>
                </a:moveTo>
                <a:cubicBezTo>
                  <a:pt x="5816623" y="5821061"/>
                  <a:pt x="5801897" y="5886517"/>
                  <a:pt x="5809650" y="5878383"/>
                </a:cubicBezTo>
                <a:cubicBezTo>
                  <a:pt x="5814222" y="5873592"/>
                  <a:pt x="5822300" y="5853599"/>
                  <a:pt x="5827595" y="5833948"/>
                </a:cubicBezTo>
                <a:cubicBezTo>
                  <a:pt x="5836625" y="5800516"/>
                  <a:pt x="5836006" y="5788895"/>
                  <a:pt x="5826071" y="5805373"/>
                </a:cubicBezTo>
                <a:close/>
                <a:moveTo>
                  <a:pt x="2952702" y="5817279"/>
                </a:moveTo>
                <a:cubicBezTo>
                  <a:pt x="2952702" y="5822519"/>
                  <a:pt x="2957246" y="5826804"/>
                  <a:pt x="2962789" y="5826804"/>
                </a:cubicBezTo>
                <a:cubicBezTo>
                  <a:pt x="2968333" y="5826804"/>
                  <a:pt x="2970228" y="5822519"/>
                  <a:pt x="2966990" y="5817279"/>
                </a:cubicBezTo>
                <a:cubicBezTo>
                  <a:pt x="2963751" y="5812041"/>
                  <a:pt x="2959217" y="5807754"/>
                  <a:pt x="2956903" y="5807754"/>
                </a:cubicBezTo>
                <a:cubicBezTo>
                  <a:pt x="2954588" y="5807754"/>
                  <a:pt x="2952702" y="5812041"/>
                  <a:pt x="2952702" y="5817279"/>
                </a:cubicBezTo>
                <a:close/>
                <a:moveTo>
                  <a:pt x="3535804" y="5857732"/>
                </a:moveTo>
                <a:cubicBezTo>
                  <a:pt x="3460995" y="5884050"/>
                  <a:pt x="3401387" y="5907186"/>
                  <a:pt x="3403359" y="5909158"/>
                </a:cubicBezTo>
                <a:cubicBezTo>
                  <a:pt x="3408483" y="5914282"/>
                  <a:pt x="3660496" y="5827262"/>
                  <a:pt x="3671364" y="5816613"/>
                </a:cubicBezTo>
                <a:cubicBezTo>
                  <a:pt x="3682746" y="5805469"/>
                  <a:pt x="3694871" y="5801792"/>
                  <a:pt x="3535804" y="5857732"/>
                </a:cubicBezTo>
                <a:close/>
                <a:moveTo>
                  <a:pt x="5545360" y="5838073"/>
                </a:moveTo>
                <a:cubicBezTo>
                  <a:pt x="5529567" y="5890213"/>
                  <a:pt x="5525862" y="5912529"/>
                  <a:pt x="5532987" y="5912529"/>
                </a:cubicBezTo>
                <a:cubicBezTo>
                  <a:pt x="5539692" y="5912529"/>
                  <a:pt x="5563019" y="5815280"/>
                  <a:pt x="5557705" y="5809498"/>
                </a:cubicBezTo>
                <a:cubicBezTo>
                  <a:pt x="5556180" y="5807841"/>
                  <a:pt x="5550618" y="5820699"/>
                  <a:pt x="5545360" y="5838073"/>
                </a:cubicBezTo>
                <a:close/>
                <a:moveTo>
                  <a:pt x="4482789" y="5824662"/>
                </a:moveTo>
                <a:cubicBezTo>
                  <a:pt x="4480284" y="5828719"/>
                  <a:pt x="4481732" y="5846931"/>
                  <a:pt x="4486018" y="5865143"/>
                </a:cubicBezTo>
                <a:lnTo>
                  <a:pt x="4493800" y="5898242"/>
                </a:lnTo>
                <a:lnTo>
                  <a:pt x="4494781" y="5857761"/>
                </a:lnTo>
                <a:cubicBezTo>
                  <a:pt x="4495724" y="5818623"/>
                  <a:pt x="4492324" y="5809240"/>
                  <a:pt x="4482789" y="5824662"/>
                </a:cubicBezTo>
                <a:close/>
                <a:moveTo>
                  <a:pt x="7372303" y="5827367"/>
                </a:moveTo>
                <a:cubicBezTo>
                  <a:pt x="7372303" y="5832910"/>
                  <a:pt x="7376589" y="5834806"/>
                  <a:pt x="7381828" y="5831567"/>
                </a:cubicBezTo>
                <a:cubicBezTo>
                  <a:pt x="7387066" y="5828329"/>
                  <a:pt x="7391353" y="5823795"/>
                  <a:pt x="7391353" y="5821480"/>
                </a:cubicBezTo>
                <a:cubicBezTo>
                  <a:pt x="7391353" y="5819165"/>
                  <a:pt x="7387066" y="5817279"/>
                  <a:pt x="7381828" y="5817279"/>
                </a:cubicBezTo>
                <a:cubicBezTo>
                  <a:pt x="7376589" y="5817279"/>
                  <a:pt x="7372303" y="5821823"/>
                  <a:pt x="7372303" y="5827367"/>
                </a:cubicBezTo>
                <a:close/>
                <a:moveTo>
                  <a:pt x="2768556" y="5833158"/>
                </a:moveTo>
                <a:cubicBezTo>
                  <a:pt x="2765060" y="5836644"/>
                  <a:pt x="2762202" y="5843931"/>
                  <a:pt x="2762202" y="5849350"/>
                </a:cubicBezTo>
                <a:cubicBezTo>
                  <a:pt x="2762202" y="5855313"/>
                  <a:pt x="2766641" y="5854751"/>
                  <a:pt x="2773471" y="5847922"/>
                </a:cubicBezTo>
                <a:cubicBezTo>
                  <a:pt x="2779671" y="5841721"/>
                  <a:pt x="2782529" y="5834434"/>
                  <a:pt x="2779824" y="5831729"/>
                </a:cubicBezTo>
                <a:cubicBezTo>
                  <a:pt x="2777119" y="5829014"/>
                  <a:pt x="2772042" y="5829662"/>
                  <a:pt x="2768556" y="5833158"/>
                </a:cubicBezTo>
                <a:close/>
                <a:moveTo>
                  <a:pt x="2886237" y="5832129"/>
                </a:moveTo>
                <a:cubicBezTo>
                  <a:pt x="2885951" y="5845893"/>
                  <a:pt x="2911859" y="5880345"/>
                  <a:pt x="2917936" y="5874268"/>
                </a:cubicBezTo>
                <a:cubicBezTo>
                  <a:pt x="2920622" y="5871582"/>
                  <a:pt x="2914641" y="5858733"/>
                  <a:pt x="2904639" y="5845712"/>
                </a:cubicBezTo>
                <a:cubicBezTo>
                  <a:pt x="2894638" y="5832691"/>
                  <a:pt x="2886351" y="5826576"/>
                  <a:pt x="2886237" y="5832129"/>
                </a:cubicBezTo>
                <a:close/>
                <a:moveTo>
                  <a:pt x="4448128" y="5845854"/>
                </a:moveTo>
                <a:cubicBezTo>
                  <a:pt x="4448128" y="5856332"/>
                  <a:pt x="4452014" y="5864904"/>
                  <a:pt x="4456757" y="5864904"/>
                </a:cubicBezTo>
                <a:cubicBezTo>
                  <a:pt x="4461510" y="5864904"/>
                  <a:pt x="4463148" y="5856332"/>
                  <a:pt x="4460415" y="5845854"/>
                </a:cubicBezTo>
                <a:cubicBezTo>
                  <a:pt x="4457672" y="5835377"/>
                  <a:pt x="4453785" y="5826804"/>
                  <a:pt x="4451776" y="5826804"/>
                </a:cubicBezTo>
                <a:cubicBezTo>
                  <a:pt x="4449775" y="5826804"/>
                  <a:pt x="4448128" y="5835377"/>
                  <a:pt x="4448128" y="5845854"/>
                </a:cubicBezTo>
                <a:close/>
                <a:moveTo>
                  <a:pt x="4514803" y="5867200"/>
                </a:moveTo>
                <a:cubicBezTo>
                  <a:pt x="4514803" y="5905519"/>
                  <a:pt x="4527042" y="5931579"/>
                  <a:pt x="4545045" y="5931579"/>
                </a:cubicBezTo>
                <a:cubicBezTo>
                  <a:pt x="4549112" y="5931579"/>
                  <a:pt x="4548254" y="5920588"/>
                  <a:pt x="4543140" y="5907148"/>
                </a:cubicBezTo>
                <a:cubicBezTo>
                  <a:pt x="4538034" y="5893709"/>
                  <a:pt x="4533853" y="5872534"/>
                  <a:pt x="4533853" y="5860085"/>
                </a:cubicBezTo>
                <a:cubicBezTo>
                  <a:pt x="4533853" y="5847636"/>
                  <a:pt x="4529567" y="5834806"/>
                  <a:pt x="4524328" y="5831567"/>
                </a:cubicBezTo>
                <a:cubicBezTo>
                  <a:pt x="4518536" y="5827986"/>
                  <a:pt x="4514803" y="5841949"/>
                  <a:pt x="4514803" y="5867200"/>
                </a:cubicBezTo>
                <a:close/>
                <a:moveTo>
                  <a:pt x="5848303" y="5864904"/>
                </a:moveTo>
                <a:cubicBezTo>
                  <a:pt x="5834272" y="5917026"/>
                  <a:pt x="5841711" y="5924465"/>
                  <a:pt x="5856961" y="5873563"/>
                </a:cubicBezTo>
                <a:cubicBezTo>
                  <a:pt x="5863400" y="5852065"/>
                  <a:pt x="5866514" y="5832320"/>
                  <a:pt x="5863876" y="5829681"/>
                </a:cubicBezTo>
                <a:cubicBezTo>
                  <a:pt x="5861238" y="5827043"/>
                  <a:pt x="5854227" y="5842892"/>
                  <a:pt x="5848303" y="5864904"/>
                </a:cubicBezTo>
                <a:close/>
                <a:moveTo>
                  <a:pt x="4414790" y="5845854"/>
                </a:moveTo>
                <a:cubicBezTo>
                  <a:pt x="4418029" y="5851094"/>
                  <a:pt x="4422563" y="5855379"/>
                  <a:pt x="4424877" y="5855379"/>
                </a:cubicBezTo>
                <a:cubicBezTo>
                  <a:pt x="4427192" y="5855379"/>
                  <a:pt x="4429078" y="5851094"/>
                  <a:pt x="4429078" y="5845854"/>
                </a:cubicBezTo>
                <a:cubicBezTo>
                  <a:pt x="4429078" y="5840616"/>
                  <a:pt x="4424534" y="5836329"/>
                  <a:pt x="4418991" y="5836329"/>
                </a:cubicBezTo>
                <a:cubicBezTo>
                  <a:pt x="4413447" y="5836329"/>
                  <a:pt x="4411552" y="5840616"/>
                  <a:pt x="4414790" y="5845854"/>
                </a:cubicBezTo>
                <a:close/>
                <a:moveTo>
                  <a:pt x="7229428" y="5855942"/>
                </a:moveTo>
                <a:cubicBezTo>
                  <a:pt x="7229428" y="5861485"/>
                  <a:pt x="7233714" y="5863381"/>
                  <a:pt x="7238953" y="5860142"/>
                </a:cubicBezTo>
                <a:cubicBezTo>
                  <a:pt x="7244191" y="5856904"/>
                  <a:pt x="7248478" y="5852370"/>
                  <a:pt x="7248478" y="5850055"/>
                </a:cubicBezTo>
                <a:cubicBezTo>
                  <a:pt x="7248478" y="5847740"/>
                  <a:pt x="7244191" y="5845854"/>
                  <a:pt x="7238953" y="5845854"/>
                </a:cubicBezTo>
                <a:cubicBezTo>
                  <a:pt x="7233714" y="5845854"/>
                  <a:pt x="7229428" y="5850398"/>
                  <a:pt x="7229428" y="5855942"/>
                </a:cubicBezTo>
                <a:close/>
                <a:moveTo>
                  <a:pt x="7343728" y="5855942"/>
                </a:moveTo>
                <a:cubicBezTo>
                  <a:pt x="7343728" y="5861485"/>
                  <a:pt x="7348014" y="5863381"/>
                  <a:pt x="7353253" y="5860142"/>
                </a:cubicBezTo>
                <a:cubicBezTo>
                  <a:pt x="7358491" y="5856904"/>
                  <a:pt x="7362778" y="5852370"/>
                  <a:pt x="7362778" y="5850055"/>
                </a:cubicBezTo>
                <a:cubicBezTo>
                  <a:pt x="7362778" y="5847740"/>
                  <a:pt x="7358491" y="5845854"/>
                  <a:pt x="7353253" y="5845854"/>
                </a:cubicBezTo>
                <a:cubicBezTo>
                  <a:pt x="7348014" y="5845854"/>
                  <a:pt x="7343728" y="5850398"/>
                  <a:pt x="7343728" y="5855942"/>
                </a:cubicBezTo>
                <a:close/>
                <a:moveTo>
                  <a:pt x="3520954" y="5905672"/>
                </a:moveTo>
                <a:cubicBezTo>
                  <a:pt x="3443202" y="5932704"/>
                  <a:pt x="3383585" y="5956145"/>
                  <a:pt x="3388452" y="5957764"/>
                </a:cubicBezTo>
                <a:cubicBezTo>
                  <a:pt x="3397501" y="5960784"/>
                  <a:pt x="3641160" y="5878868"/>
                  <a:pt x="3667077" y="5864105"/>
                </a:cubicBezTo>
                <a:cubicBezTo>
                  <a:pt x="3697224" y="5846921"/>
                  <a:pt x="3657324" y="5858275"/>
                  <a:pt x="3520954" y="5905672"/>
                </a:cubicBezTo>
                <a:close/>
                <a:moveTo>
                  <a:pt x="5886669" y="5878487"/>
                </a:moveTo>
                <a:cubicBezTo>
                  <a:pt x="5881288" y="5892651"/>
                  <a:pt x="5877182" y="5911463"/>
                  <a:pt x="5877544" y="5920292"/>
                </a:cubicBezTo>
                <a:cubicBezTo>
                  <a:pt x="5877916" y="5929122"/>
                  <a:pt x="5884364" y="5919569"/>
                  <a:pt x="5891870" y="5899071"/>
                </a:cubicBezTo>
                <a:cubicBezTo>
                  <a:pt x="5899385" y="5878573"/>
                  <a:pt x="5903490" y="5859761"/>
                  <a:pt x="5900995" y="5857275"/>
                </a:cubicBezTo>
                <a:cubicBezTo>
                  <a:pt x="5898500" y="5854780"/>
                  <a:pt x="5892051" y="5864324"/>
                  <a:pt x="5886669" y="5878487"/>
                </a:cubicBezTo>
                <a:close/>
                <a:moveTo>
                  <a:pt x="7162753" y="5865467"/>
                </a:moveTo>
                <a:cubicBezTo>
                  <a:pt x="7162753" y="5871010"/>
                  <a:pt x="7167039" y="5872906"/>
                  <a:pt x="7172278" y="5869667"/>
                </a:cubicBezTo>
                <a:cubicBezTo>
                  <a:pt x="7177516" y="5866429"/>
                  <a:pt x="7181803" y="5861895"/>
                  <a:pt x="7181803" y="5859580"/>
                </a:cubicBezTo>
                <a:cubicBezTo>
                  <a:pt x="7181803" y="5857265"/>
                  <a:pt x="7177516" y="5855379"/>
                  <a:pt x="7172278" y="5855379"/>
                </a:cubicBezTo>
                <a:cubicBezTo>
                  <a:pt x="7167039" y="5855379"/>
                  <a:pt x="7162753" y="5859923"/>
                  <a:pt x="7162753" y="5865467"/>
                </a:cubicBezTo>
                <a:close/>
                <a:moveTo>
                  <a:pt x="2785625" y="5875068"/>
                </a:moveTo>
                <a:cubicBezTo>
                  <a:pt x="2775375" y="5891651"/>
                  <a:pt x="2787044" y="5895165"/>
                  <a:pt x="2800112" y="5879421"/>
                </a:cubicBezTo>
                <a:cubicBezTo>
                  <a:pt x="2807627" y="5870372"/>
                  <a:pt x="2808351" y="5864904"/>
                  <a:pt x="2802026" y="5864904"/>
                </a:cubicBezTo>
                <a:cubicBezTo>
                  <a:pt x="2796464" y="5864904"/>
                  <a:pt x="2789073" y="5869477"/>
                  <a:pt x="2785625" y="5875068"/>
                </a:cubicBezTo>
                <a:close/>
                <a:moveTo>
                  <a:pt x="4859779" y="5883954"/>
                </a:moveTo>
                <a:cubicBezTo>
                  <a:pt x="4859874" y="5897051"/>
                  <a:pt x="4863227" y="5920626"/>
                  <a:pt x="4867228" y="5936342"/>
                </a:cubicBezTo>
                <a:lnTo>
                  <a:pt x="4874495" y="5964917"/>
                </a:lnTo>
                <a:lnTo>
                  <a:pt x="4874676" y="5936342"/>
                </a:lnTo>
                <a:cubicBezTo>
                  <a:pt x="4874771" y="5920626"/>
                  <a:pt x="4871419" y="5897051"/>
                  <a:pt x="4867228" y="5883954"/>
                </a:cubicBezTo>
                <a:lnTo>
                  <a:pt x="4859598" y="5860142"/>
                </a:lnTo>
                <a:lnTo>
                  <a:pt x="4859779" y="5883954"/>
                </a:lnTo>
                <a:close/>
                <a:moveTo>
                  <a:pt x="5572868" y="5912996"/>
                </a:moveTo>
                <a:cubicBezTo>
                  <a:pt x="5560457" y="5970842"/>
                  <a:pt x="5560000" y="5989330"/>
                  <a:pt x="5571458" y="5969679"/>
                </a:cubicBezTo>
                <a:cubicBezTo>
                  <a:pt x="5581422" y="5952601"/>
                  <a:pt x="5595462" y="5864904"/>
                  <a:pt x="5588232" y="5864904"/>
                </a:cubicBezTo>
                <a:cubicBezTo>
                  <a:pt x="5585460" y="5864904"/>
                  <a:pt x="5578535" y="5886546"/>
                  <a:pt x="5572868" y="5912996"/>
                </a:cubicBezTo>
                <a:close/>
                <a:moveTo>
                  <a:pt x="7267528" y="5874992"/>
                </a:moveTo>
                <a:cubicBezTo>
                  <a:pt x="7267528" y="5880535"/>
                  <a:pt x="7271814" y="5882431"/>
                  <a:pt x="7277053" y="5879192"/>
                </a:cubicBezTo>
                <a:cubicBezTo>
                  <a:pt x="7282291" y="5875954"/>
                  <a:pt x="7286578" y="5871420"/>
                  <a:pt x="7286578" y="5869105"/>
                </a:cubicBezTo>
                <a:cubicBezTo>
                  <a:pt x="7286578" y="5866790"/>
                  <a:pt x="7282291" y="5864904"/>
                  <a:pt x="7277053" y="5864904"/>
                </a:cubicBezTo>
                <a:cubicBezTo>
                  <a:pt x="7271814" y="5864904"/>
                  <a:pt x="7267528" y="5869448"/>
                  <a:pt x="7267528" y="5874992"/>
                </a:cubicBezTo>
                <a:close/>
                <a:moveTo>
                  <a:pt x="7381828" y="5874429"/>
                </a:moveTo>
                <a:cubicBezTo>
                  <a:pt x="7381828" y="5879669"/>
                  <a:pt x="7386114" y="5883954"/>
                  <a:pt x="7391353" y="5883954"/>
                </a:cubicBezTo>
                <a:cubicBezTo>
                  <a:pt x="7396591" y="5883954"/>
                  <a:pt x="7400878" y="5879669"/>
                  <a:pt x="7400878" y="5874429"/>
                </a:cubicBezTo>
                <a:cubicBezTo>
                  <a:pt x="7400878" y="5869191"/>
                  <a:pt x="7396591" y="5864904"/>
                  <a:pt x="7391353" y="5864904"/>
                </a:cubicBezTo>
                <a:cubicBezTo>
                  <a:pt x="7386114" y="5864904"/>
                  <a:pt x="7381828" y="5869191"/>
                  <a:pt x="7381828" y="5874429"/>
                </a:cubicBezTo>
                <a:close/>
                <a:moveTo>
                  <a:pt x="7453265" y="5874429"/>
                </a:moveTo>
                <a:cubicBezTo>
                  <a:pt x="7456504" y="5879669"/>
                  <a:pt x="7461037" y="5883954"/>
                  <a:pt x="7463352" y="5883954"/>
                </a:cubicBezTo>
                <a:cubicBezTo>
                  <a:pt x="7465667" y="5883954"/>
                  <a:pt x="7467553" y="5879669"/>
                  <a:pt x="7467553" y="5874429"/>
                </a:cubicBezTo>
                <a:cubicBezTo>
                  <a:pt x="7467553" y="5869191"/>
                  <a:pt x="7463009" y="5864904"/>
                  <a:pt x="7457465" y="5864904"/>
                </a:cubicBezTo>
                <a:cubicBezTo>
                  <a:pt x="7451922" y="5864904"/>
                  <a:pt x="7450027" y="5869191"/>
                  <a:pt x="7453265" y="5874429"/>
                </a:cubicBezTo>
                <a:close/>
                <a:moveTo>
                  <a:pt x="5643515" y="5882793"/>
                </a:moveTo>
                <a:cubicBezTo>
                  <a:pt x="5654935" y="5894042"/>
                  <a:pt x="5876878" y="5998903"/>
                  <a:pt x="5876878" y="5993054"/>
                </a:cubicBezTo>
                <a:cubicBezTo>
                  <a:pt x="5876878" y="5988110"/>
                  <a:pt x="5764330" y="5931008"/>
                  <a:pt x="5688750" y="5897614"/>
                </a:cubicBezTo>
                <a:cubicBezTo>
                  <a:pt x="5658631" y="5884297"/>
                  <a:pt x="5638276" y="5877630"/>
                  <a:pt x="5643515" y="5882793"/>
                </a:cubicBezTo>
                <a:close/>
                <a:moveTo>
                  <a:pt x="7196090" y="5883954"/>
                </a:moveTo>
                <a:cubicBezTo>
                  <a:pt x="7192852" y="5889194"/>
                  <a:pt x="7194747" y="5893479"/>
                  <a:pt x="7200290" y="5893479"/>
                </a:cubicBezTo>
                <a:cubicBezTo>
                  <a:pt x="7205834" y="5893479"/>
                  <a:pt x="7210378" y="5889194"/>
                  <a:pt x="7210378" y="5883954"/>
                </a:cubicBezTo>
                <a:cubicBezTo>
                  <a:pt x="7210378" y="5878716"/>
                  <a:pt x="7208492" y="5874429"/>
                  <a:pt x="7206177" y="5874429"/>
                </a:cubicBezTo>
                <a:cubicBezTo>
                  <a:pt x="7203862" y="5874429"/>
                  <a:pt x="7199329" y="5878716"/>
                  <a:pt x="7196090" y="5883954"/>
                </a:cubicBezTo>
                <a:close/>
                <a:moveTo>
                  <a:pt x="7311981" y="5880783"/>
                </a:moveTo>
                <a:cubicBezTo>
                  <a:pt x="7308485" y="5884269"/>
                  <a:pt x="7305628" y="5891556"/>
                  <a:pt x="7305628" y="5896975"/>
                </a:cubicBezTo>
                <a:cubicBezTo>
                  <a:pt x="7305628" y="5902938"/>
                  <a:pt x="7310066" y="5902376"/>
                  <a:pt x="7316895" y="5895547"/>
                </a:cubicBezTo>
                <a:cubicBezTo>
                  <a:pt x="7323096" y="5889346"/>
                  <a:pt x="7325954" y="5882059"/>
                  <a:pt x="7323249" y="5879354"/>
                </a:cubicBezTo>
                <a:cubicBezTo>
                  <a:pt x="7320544" y="5876639"/>
                  <a:pt x="7315467" y="5877287"/>
                  <a:pt x="7311981" y="5880783"/>
                </a:cubicBezTo>
                <a:close/>
                <a:moveTo>
                  <a:pt x="3771852" y="5908291"/>
                </a:moveTo>
                <a:cubicBezTo>
                  <a:pt x="3743039" y="5920759"/>
                  <a:pt x="3616262" y="5965012"/>
                  <a:pt x="3490122" y="6006637"/>
                </a:cubicBezTo>
                <a:cubicBezTo>
                  <a:pt x="3280000" y="6075960"/>
                  <a:pt x="3133677" y="6132662"/>
                  <a:pt x="3133677" y="6144759"/>
                </a:cubicBezTo>
                <a:cubicBezTo>
                  <a:pt x="3133677" y="6147406"/>
                  <a:pt x="3164748" y="6136758"/>
                  <a:pt x="3202734" y="6121099"/>
                </a:cubicBezTo>
                <a:cubicBezTo>
                  <a:pt x="3240719" y="6105430"/>
                  <a:pt x="3335646" y="6073207"/>
                  <a:pt x="3413703" y="6049490"/>
                </a:cubicBezTo>
                <a:cubicBezTo>
                  <a:pt x="3562645" y="6004217"/>
                  <a:pt x="3744182" y="5937076"/>
                  <a:pt x="3806495" y="5904205"/>
                </a:cubicBezTo>
                <a:cubicBezTo>
                  <a:pt x="3856139" y="5878021"/>
                  <a:pt x="3836413" y="5880345"/>
                  <a:pt x="3771852" y="5908291"/>
                </a:cubicBezTo>
                <a:close/>
                <a:moveTo>
                  <a:pt x="5916235" y="5921598"/>
                </a:moveTo>
                <a:cubicBezTo>
                  <a:pt x="5909577" y="5943829"/>
                  <a:pt x="5906148" y="5964022"/>
                  <a:pt x="5908605" y="5966479"/>
                </a:cubicBezTo>
                <a:cubicBezTo>
                  <a:pt x="5914997" y="5972880"/>
                  <a:pt x="5936285" y="5905005"/>
                  <a:pt x="5931951" y="5892013"/>
                </a:cubicBezTo>
                <a:cubicBezTo>
                  <a:pt x="5929970" y="5886060"/>
                  <a:pt x="5922893" y="5899376"/>
                  <a:pt x="5916235" y="5921598"/>
                </a:cubicBezTo>
                <a:close/>
                <a:moveTo>
                  <a:pt x="7134368" y="5898013"/>
                </a:moveTo>
                <a:cubicBezTo>
                  <a:pt x="7126853" y="5907062"/>
                  <a:pt x="7126129" y="5912529"/>
                  <a:pt x="7132454" y="5912529"/>
                </a:cubicBezTo>
                <a:cubicBezTo>
                  <a:pt x="7143960" y="5912529"/>
                  <a:pt x="7157381" y="5894461"/>
                  <a:pt x="7150779" y="5887850"/>
                </a:cubicBezTo>
                <a:cubicBezTo>
                  <a:pt x="7148380" y="5885460"/>
                  <a:pt x="7140998" y="5890031"/>
                  <a:pt x="7134368" y="5898013"/>
                </a:cubicBezTo>
                <a:close/>
                <a:moveTo>
                  <a:pt x="7496128" y="5894042"/>
                </a:moveTo>
                <a:cubicBezTo>
                  <a:pt x="7496128" y="5899585"/>
                  <a:pt x="7500414" y="5901481"/>
                  <a:pt x="7505653" y="5898242"/>
                </a:cubicBezTo>
                <a:cubicBezTo>
                  <a:pt x="7510891" y="5895004"/>
                  <a:pt x="7515178" y="5890470"/>
                  <a:pt x="7515178" y="5888155"/>
                </a:cubicBezTo>
                <a:cubicBezTo>
                  <a:pt x="7515178" y="5885840"/>
                  <a:pt x="7510891" y="5883954"/>
                  <a:pt x="7505653" y="5883954"/>
                </a:cubicBezTo>
                <a:cubicBezTo>
                  <a:pt x="7500414" y="5883954"/>
                  <a:pt x="7496128" y="5888498"/>
                  <a:pt x="7496128" y="5894042"/>
                </a:cubicBezTo>
                <a:close/>
                <a:moveTo>
                  <a:pt x="7234190" y="5903004"/>
                </a:moveTo>
                <a:cubicBezTo>
                  <a:pt x="7230952" y="5908244"/>
                  <a:pt x="7232847" y="5912529"/>
                  <a:pt x="7238390" y="5912529"/>
                </a:cubicBezTo>
                <a:cubicBezTo>
                  <a:pt x="7243934" y="5912529"/>
                  <a:pt x="7248478" y="5908244"/>
                  <a:pt x="7248478" y="5903004"/>
                </a:cubicBezTo>
                <a:cubicBezTo>
                  <a:pt x="7248478" y="5897766"/>
                  <a:pt x="7246592" y="5893479"/>
                  <a:pt x="7244277" y="5893479"/>
                </a:cubicBezTo>
                <a:cubicBezTo>
                  <a:pt x="7241962" y="5893479"/>
                  <a:pt x="7237429" y="5897766"/>
                  <a:pt x="7234190" y="5903004"/>
                </a:cubicBezTo>
                <a:close/>
                <a:moveTo>
                  <a:pt x="7348195" y="5903481"/>
                </a:moveTo>
                <a:cubicBezTo>
                  <a:pt x="7339146" y="5918130"/>
                  <a:pt x="7351538" y="5927579"/>
                  <a:pt x="7363768" y="5915349"/>
                </a:cubicBezTo>
                <a:cubicBezTo>
                  <a:pt x="7370607" y="5908510"/>
                  <a:pt x="7370769" y="5903186"/>
                  <a:pt x="7364264" y="5899166"/>
                </a:cubicBezTo>
                <a:cubicBezTo>
                  <a:pt x="7358930" y="5895871"/>
                  <a:pt x="7351700" y="5897814"/>
                  <a:pt x="7348195" y="5903481"/>
                </a:cubicBezTo>
                <a:close/>
                <a:moveTo>
                  <a:pt x="2804675" y="5913168"/>
                </a:moveTo>
                <a:cubicBezTo>
                  <a:pt x="2794425" y="5929751"/>
                  <a:pt x="2806094" y="5933265"/>
                  <a:pt x="2819162" y="5917521"/>
                </a:cubicBezTo>
                <a:cubicBezTo>
                  <a:pt x="2826677" y="5908472"/>
                  <a:pt x="2827401" y="5903004"/>
                  <a:pt x="2821076" y="5903004"/>
                </a:cubicBezTo>
                <a:cubicBezTo>
                  <a:pt x="2815514" y="5903004"/>
                  <a:pt x="2808123" y="5907577"/>
                  <a:pt x="2804675" y="5913168"/>
                </a:cubicBezTo>
                <a:close/>
                <a:moveTo>
                  <a:pt x="3837023" y="5917216"/>
                </a:moveTo>
                <a:cubicBezTo>
                  <a:pt x="3825526" y="5928703"/>
                  <a:pt x="3590173" y="6012771"/>
                  <a:pt x="3437478" y="6059929"/>
                </a:cubicBezTo>
                <a:cubicBezTo>
                  <a:pt x="3345247" y="6088409"/>
                  <a:pt x="3246663" y="6122689"/>
                  <a:pt x="3218403" y="6136091"/>
                </a:cubicBezTo>
                <a:cubicBezTo>
                  <a:pt x="3190142" y="6149502"/>
                  <a:pt x="3175587" y="6157656"/>
                  <a:pt x="3186065" y="6154208"/>
                </a:cubicBezTo>
                <a:cubicBezTo>
                  <a:pt x="3196543" y="6150769"/>
                  <a:pt x="3292983" y="6120413"/>
                  <a:pt x="3400377" y="6086751"/>
                </a:cubicBezTo>
                <a:cubicBezTo>
                  <a:pt x="3632959" y="6013847"/>
                  <a:pt x="3891410" y="5914368"/>
                  <a:pt x="3852024" y="5912911"/>
                </a:cubicBezTo>
                <a:cubicBezTo>
                  <a:pt x="3846348" y="5912701"/>
                  <a:pt x="3839594" y="5914635"/>
                  <a:pt x="3837023" y="5917216"/>
                </a:cubicBezTo>
                <a:close/>
                <a:moveTo>
                  <a:pt x="5617254" y="5931579"/>
                </a:moveTo>
                <a:cubicBezTo>
                  <a:pt x="5613502" y="5944676"/>
                  <a:pt x="5610768" y="5968251"/>
                  <a:pt x="5611168" y="5983967"/>
                </a:cubicBezTo>
                <a:lnTo>
                  <a:pt x="5611892" y="6012542"/>
                </a:lnTo>
                <a:lnTo>
                  <a:pt x="5621093" y="5980586"/>
                </a:lnTo>
                <a:cubicBezTo>
                  <a:pt x="5626151" y="5963012"/>
                  <a:pt x="5628894" y="5939438"/>
                  <a:pt x="5627180" y="5928198"/>
                </a:cubicBezTo>
                <a:lnTo>
                  <a:pt x="5624074" y="5907767"/>
                </a:lnTo>
                <a:lnTo>
                  <a:pt x="5617254" y="5931579"/>
                </a:lnTo>
                <a:close/>
                <a:moveTo>
                  <a:pt x="5953078" y="5945867"/>
                </a:moveTo>
                <a:cubicBezTo>
                  <a:pt x="5946791" y="5964908"/>
                  <a:pt x="5943800" y="5982624"/>
                  <a:pt x="5946420" y="5985244"/>
                </a:cubicBezTo>
                <a:cubicBezTo>
                  <a:pt x="5949039" y="5987863"/>
                  <a:pt x="5956316" y="5974433"/>
                  <a:pt x="5962603" y="5955392"/>
                </a:cubicBezTo>
                <a:cubicBezTo>
                  <a:pt x="5968889" y="5936352"/>
                  <a:pt x="5971880" y="5918635"/>
                  <a:pt x="5969260" y="5916016"/>
                </a:cubicBezTo>
                <a:cubicBezTo>
                  <a:pt x="5966641" y="5913396"/>
                  <a:pt x="5959364" y="5926827"/>
                  <a:pt x="5953078" y="5945867"/>
                </a:cubicBezTo>
                <a:close/>
                <a:moveTo>
                  <a:pt x="7162753" y="5922054"/>
                </a:moveTo>
                <a:cubicBezTo>
                  <a:pt x="7162753" y="5927294"/>
                  <a:pt x="7167039" y="5931579"/>
                  <a:pt x="7172278" y="5931579"/>
                </a:cubicBezTo>
                <a:cubicBezTo>
                  <a:pt x="7177516" y="5931579"/>
                  <a:pt x="7181803" y="5927294"/>
                  <a:pt x="7181803" y="5922054"/>
                </a:cubicBezTo>
                <a:cubicBezTo>
                  <a:pt x="7181803" y="5916816"/>
                  <a:pt x="7177516" y="5912529"/>
                  <a:pt x="7172278" y="5912529"/>
                </a:cubicBezTo>
                <a:cubicBezTo>
                  <a:pt x="7167039" y="5912529"/>
                  <a:pt x="7162753" y="5916816"/>
                  <a:pt x="7162753" y="5922054"/>
                </a:cubicBezTo>
                <a:close/>
                <a:moveTo>
                  <a:pt x="7272290" y="5922054"/>
                </a:moveTo>
                <a:cubicBezTo>
                  <a:pt x="7269052" y="5927294"/>
                  <a:pt x="7273090" y="5931579"/>
                  <a:pt x="7281253" y="5931579"/>
                </a:cubicBezTo>
                <a:cubicBezTo>
                  <a:pt x="7289416" y="5931579"/>
                  <a:pt x="7296103" y="5927294"/>
                  <a:pt x="7296103" y="5922054"/>
                </a:cubicBezTo>
                <a:cubicBezTo>
                  <a:pt x="7296103" y="5916816"/>
                  <a:pt x="7292074" y="5912529"/>
                  <a:pt x="7287140" y="5912529"/>
                </a:cubicBezTo>
                <a:cubicBezTo>
                  <a:pt x="7282206" y="5912529"/>
                  <a:pt x="7275529" y="5916816"/>
                  <a:pt x="7272290" y="5922054"/>
                </a:cubicBezTo>
                <a:close/>
                <a:moveTo>
                  <a:pt x="7467553" y="5922617"/>
                </a:moveTo>
                <a:cubicBezTo>
                  <a:pt x="7467553" y="5928160"/>
                  <a:pt x="7471839" y="5930056"/>
                  <a:pt x="7477078" y="5926817"/>
                </a:cubicBezTo>
                <a:cubicBezTo>
                  <a:pt x="7482316" y="5923579"/>
                  <a:pt x="7486603" y="5919045"/>
                  <a:pt x="7486603" y="5916730"/>
                </a:cubicBezTo>
                <a:cubicBezTo>
                  <a:pt x="7486603" y="5914415"/>
                  <a:pt x="7482316" y="5912529"/>
                  <a:pt x="7477078" y="5912529"/>
                </a:cubicBezTo>
                <a:cubicBezTo>
                  <a:pt x="7471839" y="5912529"/>
                  <a:pt x="7467553" y="5917073"/>
                  <a:pt x="7467553" y="5922617"/>
                </a:cubicBezTo>
                <a:close/>
                <a:moveTo>
                  <a:pt x="4952953" y="5931579"/>
                </a:moveTo>
                <a:cubicBezTo>
                  <a:pt x="4952953" y="5936819"/>
                  <a:pt x="4957496" y="5941104"/>
                  <a:pt x="4963040" y="5941104"/>
                </a:cubicBezTo>
                <a:cubicBezTo>
                  <a:pt x="4968583" y="5941104"/>
                  <a:pt x="4970479" y="5936819"/>
                  <a:pt x="4967240" y="5931579"/>
                </a:cubicBezTo>
                <a:cubicBezTo>
                  <a:pt x="4964002" y="5926341"/>
                  <a:pt x="4959468" y="5922054"/>
                  <a:pt x="4957153" y="5922054"/>
                </a:cubicBezTo>
                <a:cubicBezTo>
                  <a:pt x="4954839" y="5922054"/>
                  <a:pt x="4952953" y="5926341"/>
                  <a:pt x="4952953" y="5931579"/>
                </a:cubicBezTo>
                <a:close/>
                <a:moveTo>
                  <a:pt x="7088801" y="5948534"/>
                </a:moveTo>
                <a:cubicBezTo>
                  <a:pt x="7076942" y="5962783"/>
                  <a:pt x="7058340" y="5985158"/>
                  <a:pt x="7047472" y="5998254"/>
                </a:cubicBezTo>
                <a:cubicBezTo>
                  <a:pt x="6997008" y="6059024"/>
                  <a:pt x="6850637" y="6317961"/>
                  <a:pt x="6860924" y="6328248"/>
                </a:cubicBezTo>
                <a:cubicBezTo>
                  <a:pt x="6863230" y="6330563"/>
                  <a:pt x="6879098" y="6305474"/>
                  <a:pt x="6896196" y="6272508"/>
                </a:cubicBezTo>
                <a:cubicBezTo>
                  <a:pt x="6937420" y="6192965"/>
                  <a:pt x="7051462" y="6013228"/>
                  <a:pt x="7092868" y="5962536"/>
                </a:cubicBezTo>
                <a:cubicBezTo>
                  <a:pt x="7111051" y="5940276"/>
                  <a:pt x="7122424" y="5922178"/>
                  <a:pt x="7118147" y="5922341"/>
                </a:cubicBezTo>
                <a:cubicBezTo>
                  <a:pt x="7113870" y="5922493"/>
                  <a:pt x="7100659" y="5934285"/>
                  <a:pt x="7088801" y="5948534"/>
                </a:cubicBezTo>
                <a:close/>
                <a:moveTo>
                  <a:pt x="7386590" y="5931579"/>
                </a:moveTo>
                <a:cubicBezTo>
                  <a:pt x="7383352" y="5936819"/>
                  <a:pt x="7387390" y="5941104"/>
                  <a:pt x="7395553" y="5941104"/>
                </a:cubicBezTo>
                <a:cubicBezTo>
                  <a:pt x="7403716" y="5941104"/>
                  <a:pt x="7410403" y="5936819"/>
                  <a:pt x="7410403" y="5931579"/>
                </a:cubicBezTo>
                <a:cubicBezTo>
                  <a:pt x="7410403" y="5926341"/>
                  <a:pt x="7406374" y="5922054"/>
                  <a:pt x="7401440" y="5922054"/>
                </a:cubicBezTo>
                <a:cubicBezTo>
                  <a:pt x="7396506" y="5922054"/>
                  <a:pt x="7389829" y="5926341"/>
                  <a:pt x="7386590" y="5931579"/>
                </a:cubicBezTo>
                <a:close/>
                <a:moveTo>
                  <a:pt x="7200853" y="5941104"/>
                </a:moveTo>
                <a:cubicBezTo>
                  <a:pt x="7200853" y="5946344"/>
                  <a:pt x="7205139" y="5950629"/>
                  <a:pt x="7210378" y="5950629"/>
                </a:cubicBezTo>
                <a:cubicBezTo>
                  <a:pt x="7215616" y="5950629"/>
                  <a:pt x="7219903" y="5946344"/>
                  <a:pt x="7219903" y="5941104"/>
                </a:cubicBezTo>
                <a:cubicBezTo>
                  <a:pt x="7219903" y="5935866"/>
                  <a:pt x="7215616" y="5931579"/>
                  <a:pt x="7210378" y="5931579"/>
                </a:cubicBezTo>
                <a:cubicBezTo>
                  <a:pt x="7205139" y="5931579"/>
                  <a:pt x="7200853" y="5935866"/>
                  <a:pt x="7200853" y="5941104"/>
                </a:cubicBezTo>
                <a:close/>
                <a:moveTo>
                  <a:pt x="7315153" y="5946429"/>
                </a:moveTo>
                <a:cubicBezTo>
                  <a:pt x="7315153" y="5954592"/>
                  <a:pt x="7319439" y="5958631"/>
                  <a:pt x="7324678" y="5955392"/>
                </a:cubicBezTo>
                <a:cubicBezTo>
                  <a:pt x="7329916" y="5952154"/>
                  <a:pt x="7334203" y="5945477"/>
                  <a:pt x="7334203" y="5940543"/>
                </a:cubicBezTo>
                <a:cubicBezTo>
                  <a:pt x="7334203" y="5935609"/>
                  <a:pt x="7329916" y="5931579"/>
                  <a:pt x="7324678" y="5931579"/>
                </a:cubicBezTo>
                <a:cubicBezTo>
                  <a:pt x="7319439" y="5931579"/>
                  <a:pt x="7315153" y="5938266"/>
                  <a:pt x="7315153" y="5946429"/>
                </a:cubicBezTo>
                <a:close/>
                <a:moveTo>
                  <a:pt x="7505653" y="5941104"/>
                </a:moveTo>
                <a:cubicBezTo>
                  <a:pt x="7505653" y="5946344"/>
                  <a:pt x="7509939" y="5950629"/>
                  <a:pt x="7515178" y="5950629"/>
                </a:cubicBezTo>
                <a:cubicBezTo>
                  <a:pt x="7520416" y="5950629"/>
                  <a:pt x="7524703" y="5946344"/>
                  <a:pt x="7524703" y="5941104"/>
                </a:cubicBezTo>
                <a:cubicBezTo>
                  <a:pt x="7524703" y="5935866"/>
                  <a:pt x="7520416" y="5931579"/>
                  <a:pt x="7515178" y="5931579"/>
                </a:cubicBezTo>
                <a:cubicBezTo>
                  <a:pt x="7509939" y="5931579"/>
                  <a:pt x="7505653" y="5935866"/>
                  <a:pt x="7505653" y="5941104"/>
                </a:cubicBezTo>
                <a:close/>
                <a:moveTo>
                  <a:pt x="2825706" y="5947458"/>
                </a:moveTo>
                <a:cubicBezTo>
                  <a:pt x="2822210" y="5950944"/>
                  <a:pt x="2819352" y="5958231"/>
                  <a:pt x="2819352" y="5963650"/>
                </a:cubicBezTo>
                <a:cubicBezTo>
                  <a:pt x="2819352" y="5969613"/>
                  <a:pt x="2823791" y="5969051"/>
                  <a:pt x="2830621" y="5962222"/>
                </a:cubicBezTo>
                <a:cubicBezTo>
                  <a:pt x="2836821" y="5956021"/>
                  <a:pt x="2839679" y="5948734"/>
                  <a:pt x="2836974" y="5946029"/>
                </a:cubicBezTo>
                <a:cubicBezTo>
                  <a:pt x="2834269" y="5943314"/>
                  <a:pt x="2829192" y="5943962"/>
                  <a:pt x="2825706" y="5947458"/>
                </a:cubicBezTo>
                <a:close/>
                <a:moveTo>
                  <a:pt x="5425555" y="6007779"/>
                </a:moveTo>
                <a:cubicBezTo>
                  <a:pt x="5417630" y="6084932"/>
                  <a:pt x="5429698" y="6186802"/>
                  <a:pt x="5453520" y="6243809"/>
                </a:cubicBezTo>
                <a:cubicBezTo>
                  <a:pt x="5473970" y="6292758"/>
                  <a:pt x="5476704" y="6278947"/>
                  <a:pt x="5461931" y="6201299"/>
                </a:cubicBezTo>
                <a:cubicBezTo>
                  <a:pt x="5454768" y="6163675"/>
                  <a:pt x="5445309" y="6088666"/>
                  <a:pt x="5440909" y="6034612"/>
                </a:cubicBezTo>
                <a:lnTo>
                  <a:pt x="5432889" y="5936342"/>
                </a:lnTo>
                <a:lnTo>
                  <a:pt x="5425555" y="6007779"/>
                </a:lnTo>
                <a:close/>
                <a:moveTo>
                  <a:pt x="5991444" y="5964212"/>
                </a:moveTo>
                <a:cubicBezTo>
                  <a:pt x="5986063" y="5978376"/>
                  <a:pt x="5981957" y="5997188"/>
                  <a:pt x="5982319" y="6006017"/>
                </a:cubicBezTo>
                <a:cubicBezTo>
                  <a:pt x="5982691" y="6014847"/>
                  <a:pt x="5989139" y="6005294"/>
                  <a:pt x="5996645" y="5984796"/>
                </a:cubicBezTo>
                <a:cubicBezTo>
                  <a:pt x="6004160" y="5964298"/>
                  <a:pt x="6008265" y="5945486"/>
                  <a:pt x="6005770" y="5943000"/>
                </a:cubicBezTo>
                <a:cubicBezTo>
                  <a:pt x="6003275" y="5940505"/>
                  <a:pt x="5996826" y="5950049"/>
                  <a:pt x="5991444" y="5964212"/>
                </a:cubicBezTo>
                <a:close/>
                <a:moveTo>
                  <a:pt x="7134178" y="5955392"/>
                </a:moveTo>
                <a:lnTo>
                  <a:pt x="7122319" y="5969679"/>
                </a:lnTo>
                <a:lnTo>
                  <a:pt x="7137778" y="5969679"/>
                </a:lnTo>
                <a:cubicBezTo>
                  <a:pt x="7146275" y="5969679"/>
                  <a:pt x="7153228" y="5963250"/>
                  <a:pt x="7153228" y="5955392"/>
                </a:cubicBezTo>
                <a:cubicBezTo>
                  <a:pt x="7153228" y="5947534"/>
                  <a:pt x="7151608" y="5941104"/>
                  <a:pt x="7149627" y="5941104"/>
                </a:cubicBezTo>
                <a:cubicBezTo>
                  <a:pt x="7147655" y="5941104"/>
                  <a:pt x="7140702" y="5947534"/>
                  <a:pt x="7134178" y="5955392"/>
                </a:cubicBezTo>
                <a:close/>
                <a:moveTo>
                  <a:pt x="7429453" y="5950629"/>
                </a:moveTo>
                <a:cubicBezTo>
                  <a:pt x="7429453" y="5955869"/>
                  <a:pt x="7433739" y="5960154"/>
                  <a:pt x="7438978" y="5960154"/>
                </a:cubicBezTo>
                <a:cubicBezTo>
                  <a:pt x="7444216" y="5960154"/>
                  <a:pt x="7448503" y="5955869"/>
                  <a:pt x="7448503" y="5950629"/>
                </a:cubicBezTo>
                <a:cubicBezTo>
                  <a:pt x="7448503" y="5945391"/>
                  <a:pt x="7444216" y="5941104"/>
                  <a:pt x="7438978" y="5941104"/>
                </a:cubicBezTo>
                <a:cubicBezTo>
                  <a:pt x="7433739" y="5941104"/>
                  <a:pt x="7429453" y="5945391"/>
                  <a:pt x="7429453" y="5950629"/>
                </a:cubicBezTo>
                <a:close/>
                <a:moveTo>
                  <a:pt x="3837375" y="5960231"/>
                </a:moveTo>
                <a:cubicBezTo>
                  <a:pt x="3807571" y="5977642"/>
                  <a:pt x="3662277" y="6028011"/>
                  <a:pt x="3463433" y="6089866"/>
                </a:cubicBezTo>
                <a:cubicBezTo>
                  <a:pt x="3353038" y="6124213"/>
                  <a:pt x="3251892" y="6158637"/>
                  <a:pt x="3238672" y="6166371"/>
                </a:cubicBezTo>
                <a:cubicBezTo>
                  <a:pt x="3223746" y="6175115"/>
                  <a:pt x="3221860" y="6177982"/>
                  <a:pt x="3233690" y="6173953"/>
                </a:cubicBezTo>
                <a:cubicBezTo>
                  <a:pt x="3244168" y="6170390"/>
                  <a:pt x="3341065" y="6140796"/>
                  <a:pt x="3449012" y="6108193"/>
                </a:cubicBezTo>
                <a:cubicBezTo>
                  <a:pt x="3638093" y="6051080"/>
                  <a:pt x="3798227" y="5993616"/>
                  <a:pt x="3848052" y="5964984"/>
                </a:cubicBezTo>
                <a:cubicBezTo>
                  <a:pt x="3861149" y="5957459"/>
                  <a:pt x="3867579" y="5951287"/>
                  <a:pt x="3862340" y="5951259"/>
                </a:cubicBezTo>
                <a:cubicBezTo>
                  <a:pt x="3857101" y="5951230"/>
                  <a:pt x="3845862" y="5955268"/>
                  <a:pt x="3837375" y="5960231"/>
                </a:cubicBezTo>
                <a:close/>
                <a:moveTo>
                  <a:pt x="5509784" y="6022868"/>
                </a:moveTo>
                <a:cubicBezTo>
                  <a:pt x="5501926" y="6106744"/>
                  <a:pt x="5508784" y="6227093"/>
                  <a:pt x="5522853" y="6252239"/>
                </a:cubicBezTo>
                <a:cubicBezTo>
                  <a:pt x="5529282" y="6263726"/>
                  <a:pt x="5530653" y="6218739"/>
                  <a:pt x="5527120" y="6112278"/>
                </a:cubicBezTo>
                <a:cubicBezTo>
                  <a:pt x="5524262" y="6025992"/>
                  <a:pt x="5520738" y="5954001"/>
                  <a:pt x="5519299" y="5952306"/>
                </a:cubicBezTo>
                <a:cubicBezTo>
                  <a:pt x="5517861" y="5950601"/>
                  <a:pt x="5513575" y="5982357"/>
                  <a:pt x="5509784" y="6022868"/>
                </a:cubicBezTo>
                <a:close/>
                <a:moveTo>
                  <a:pt x="5657383" y="5962536"/>
                </a:moveTo>
                <a:cubicBezTo>
                  <a:pt x="5657155" y="5969089"/>
                  <a:pt x="5653450" y="5992664"/>
                  <a:pt x="5649144" y="6014923"/>
                </a:cubicBezTo>
                <a:cubicBezTo>
                  <a:pt x="5644839" y="6037183"/>
                  <a:pt x="5644306" y="6055404"/>
                  <a:pt x="5647963" y="6055404"/>
                </a:cubicBezTo>
                <a:cubicBezTo>
                  <a:pt x="5651621" y="6055404"/>
                  <a:pt x="5658889" y="6031830"/>
                  <a:pt x="5664108" y="6003017"/>
                </a:cubicBezTo>
                <a:cubicBezTo>
                  <a:pt x="5669337" y="5974204"/>
                  <a:pt x="5670052" y="5950629"/>
                  <a:pt x="5665708" y="5950629"/>
                </a:cubicBezTo>
                <a:cubicBezTo>
                  <a:pt x="5661355" y="5950629"/>
                  <a:pt x="5657612" y="5955993"/>
                  <a:pt x="5657383" y="5962536"/>
                </a:cubicBezTo>
                <a:close/>
                <a:moveTo>
                  <a:pt x="7238953" y="5960154"/>
                </a:moveTo>
                <a:cubicBezTo>
                  <a:pt x="7238953" y="5965394"/>
                  <a:pt x="7243239" y="5969679"/>
                  <a:pt x="7248478" y="5969679"/>
                </a:cubicBezTo>
                <a:cubicBezTo>
                  <a:pt x="7253716" y="5969679"/>
                  <a:pt x="7258003" y="5965394"/>
                  <a:pt x="7258003" y="5960154"/>
                </a:cubicBezTo>
                <a:cubicBezTo>
                  <a:pt x="7258003" y="5954916"/>
                  <a:pt x="7253716" y="5950629"/>
                  <a:pt x="7248478" y="5950629"/>
                </a:cubicBezTo>
                <a:cubicBezTo>
                  <a:pt x="7243239" y="5950629"/>
                  <a:pt x="7238953" y="5954916"/>
                  <a:pt x="7238953" y="5960154"/>
                </a:cubicBezTo>
                <a:close/>
                <a:moveTo>
                  <a:pt x="7358806" y="5958878"/>
                </a:moveTo>
                <a:cubicBezTo>
                  <a:pt x="7354700" y="5965518"/>
                  <a:pt x="7353919" y="5973518"/>
                  <a:pt x="7357063" y="5976662"/>
                </a:cubicBezTo>
                <a:cubicBezTo>
                  <a:pt x="7365587" y="5985187"/>
                  <a:pt x="7374884" y="5972651"/>
                  <a:pt x="7370274" y="5958840"/>
                </a:cubicBezTo>
                <a:lnTo>
                  <a:pt x="7366264" y="5946810"/>
                </a:lnTo>
                <a:lnTo>
                  <a:pt x="7358806" y="5958878"/>
                </a:lnTo>
                <a:close/>
                <a:moveTo>
                  <a:pt x="7472020" y="5970156"/>
                </a:moveTo>
                <a:cubicBezTo>
                  <a:pt x="7462971" y="5984805"/>
                  <a:pt x="7475363" y="5994254"/>
                  <a:pt x="7487593" y="5982024"/>
                </a:cubicBezTo>
                <a:cubicBezTo>
                  <a:pt x="7494432" y="5975185"/>
                  <a:pt x="7494594" y="5969861"/>
                  <a:pt x="7488089" y="5965841"/>
                </a:cubicBezTo>
                <a:cubicBezTo>
                  <a:pt x="7482755" y="5962546"/>
                  <a:pt x="7475525" y="5964489"/>
                  <a:pt x="7472020" y="5970156"/>
                </a:cubicBezTo>
                <a:close/>
                <a:moveTo>
                  <a:pt x="7548515" y="5969679"/>
                </a:moveTo>
                <a:cubicBezTo>
                  <a:pt x="7551754" y="5974919"/>
                  <a:pt x="7556287" y="5979204"/>
                  <a:pt x="7558602" y="5979204"/>
                </a:cubicBezTo>
                <a:cubicBezTo>
                  <a:pt x="7560917" y="5979204"/>
                  <a:pt x="7562803" y="5974919"/>
                  <a:pt x="7562803" y="5969679"/>
                </a:cubicBezTo>
                <a:cubicBezTo>
                  <a:pt x="7562803" y="5964441"/>
                  <a:pt x="7558259" y="5960154"/>
                  <a:pt x="7552715" y="5960154"/>
                </a:cubicBezTo>
                <a:cubicBezTo>
                  <a:pt x="7547172" y="5960154"/>
                  <a:pt x="7545277" y="5964441"/>
                  <a:pt x="7548515" y="5969679"/>
                </a:cubicBezTo>
                <a:close/>
                <a:moveTo>
                  <a:pt x="4881029" y="6002227"/>
                </a:moveTo>
                <a:cubicBezTo>
                  <a:pt x="4886144" y="6044003"/>
                  <a:pt x="4930398" y="6141129"/>
                  <a:pt x="4944323" y="6141129"/>
                </a:cubicBezTo>
                <a:cubicBezTo>
                  <a:pt x="4949285" y="6141129"/>
                  <a:pt x="4944075" y="6122965"/>
                  <a:pt x="4932740" y="6100763"/>
                </a:cubicBezTo>
                <a:cubicBezTo>
                  <a:pt x="4921416" y="6078560"/>
                  <a:pt x="4904118" y="6038907"/>
                  <a:pt x="4894307" y="6012657"/>
                </a:cubicBezTo>
                <a:lnTo>
                  <a:pt x="4876467" y="5964917"/>
                </a:lnTo>
                <a:lnTo>
                  <a:pt x="4881029" y="6002227"/>
                </a:lnTo>
                <a:close/>
                <a:moveTo>
                  <a:pt x="5701675" y="5985634"/>
                </a:moveTo>
                <a:cubicBezTo>
                  <a:pt x="5689683" y="6023563"/>
                  <a:pt x="5679710" y="6093504"/>
                  <a:pt x="5686292" y="6093504"/>
                </a:cubicBezTo>
                <a:cubicBezTo>
                  <a:pt x="5690130" y="6093504"/>
                  <a:pt x="5697655" y="6066721"/>
                  <a:pt x="5703018" y="6033973"/>
                </a:cubicBezTo>
                <a:cubicBezTo>
                  <a:pt x="5712724" y="5974652"/>
                  <a:pt x="5712114" y="5952601"/>
                  <a:pt x="5701675" y="5985634"/>
                </a:cubicBezTo>
                <a:close/>
                <a:moveTo>
                  <a:pt x="6022029" y="6007360"/>
                </a:moveTo>
                <a:cubicBezTo>
                  <a:pt x="6016676" y="6028468"/>
                  <a:pt x="6015781" y="6043574"/>
                  <a:pt x="6020048" y="6040936"/>
                </a:cubicBezTo>
                <a:cubicBezTo>
                  <a:pt x="6029287" y="6035221"/>
                  <a:pt x="6042546" y="5979767"/>
                  <a:pt x="6036193" y="5973423"/>
                </a:cubicBezTo>
                <a:cubicBezTo>
                  <a:pt x="6033755" y="5970985"/>
                  <a:pt x="6027382" y="5986263"/>
                  <a:pt x="6022029" y="6007360"/>
                </a:cubicBezTo>
                <a:close/>
                <a:moveTo>
                  <a:pt x="7167124" y="5979843"/>
                </a:moveTo>
                <a:cubicBezTo>
                  <a:pt x="7156876" y="5996426"/>
                  <a:pt x="7168544" y="5999940"/>
                  <a:pt x="7181612" y="5984196"/>
                </a:cubicBezTo>
                <a:cubicBezTo>
                  <a:pt x="7189127" y="5975147"/>
                  <a:pt x="7189852" y="5969679"/>
                  <a:pt x="7183527" y="5969679"/>
                </a:cubicBezTo>
                <a:cubicBezTo>
                  <a:pt x="7177964" y="5969679"/>
                  <a:pt x="7170572" y="5974252"/>
                  <a:pt x="7167124" y="5979843"/>
                </a:cubicBezTo>
                <a:close/>
                <a:moveTo>
                  <a:pt x="7281424" y="5979843"/>
                </a:moveTo>
                <a:cubicBezTo>
                  <a:pt x="7277967" y="5985424"/>
                  <a:pt x="7277433" y="5992283"/>
                  <a:pt x="7280224" y="5995083"/>
                </a:cubicBezTo>
                <a:cubicBezTo>
                  <a:pt x="7287054" y="6001903"/>
                  <a:pt x="7305628" y="5989882"/>
                  <a:pt x="7305628" y="5978643"/>
                </a:cubicBezTo>
                <a:cubicBezTo>
                  <a:pt x="7305628" y="5966470"/>
                  <a:pt x="7289187" y="5967280"/>
                  <a:pt x="7281424" y="5979843"/>
                </a:cubicBezTo>
                <a:close/>
                <a:moveTo>
                  <a:pt x="7662815" y="5979204"/>
                </a:moveTo>
                <a:cubicBezTo>
                  <a:pt x="7659577" y="5984444"/>
                  <a:pt x="7661472" y="5988729"/>
                  <a:pt x="7667015" y="5988729"/>
                </a:cubicBezTo>
                <a:cubicBezTo>
                  <a:pt x="7672559" y="5988729"/>
                  <a:pt x="7677103" y="5984444"/>
                  <a:pt x="7677103" y="5979204"/>
                </a:cubicBezTo>
                <a:cubicBezTo>
                  <a:pt x="7677103" y="5973966"/>
                  <a:pt x="7675217" y="5969679"/>
                  <a:pt x="7672902" y="5969679"/>
                </a:cubicBezTo>
                <a:cubicBezTo>
                  <a:pt x="7670587" y="5969679"/>
                  <a:pt x="7666054" y="5973966"/>
                  <a:pt x="7662815" y="5979204"/>
                </a:cubicBezTo>
                <a:close/>
                <a:moveTo>
                  <a:pt x="7105603" y="5993492"/>
                </a:moveTo>
                <a:cubicBezTo>
                  <a:pt x="7098869" y="6001608"/>
                  <a:pt x="7095506" y="6010380"/>
                  <a:pt x="7098126" y="6013000"/>
                </a:cubicBezTo>
                <a:cubicBezTo>
                  <a:pt x="7100745" y="6015619"/>
                  <a:pt x="7108394" y="6011133"/>
                  <a:pt x="7115128" y="6003017"/>
                </a:cubicBezTo>
                <a:cubicBezTo>
                  <a:pt x="7121862" y="5994902"/>
                  <a:pt x="7125224" y="5986130"/>
                  <a:pt x="7122605" y="5983510"/>
                </a:cubicBezTo>
                <a:cubicBezTo>
                  <a:pt x="7119985" y="5980890"/>
                  <a:pt x="7112337" y="5985377"/>
                  <a:pt x="7105603" y="5993492"/>
                </a:cubicBezTo>
                <a:close/>
                <a:moveTo>
                  <a:pt x="7391353" y="5988729"/>
                </a:moveTo>
                <a:cubicBezTo>
                  <a:pt x="7391353" y="5993969"/>
                  <a:pt x="7395382" y="5998254"/>
                  <a:pt x="7400315" y="5998254"/>
                </a:cubicBezTo>
                <a:cubicBezTo>
                  <a:pt x="7405249" y="5998254"/>
                  <a:pt x="7411927" y="5993969"/>
                  <a:pt x="7415165" y="5988729"/>
                </a:cubicBezTo>
                <a:cubicBezTo>
                  <a:pt x="7418404" y="5983491"/>
                  <a:pt x="7414365" y="5979204"/>
                  <a:pt x="7406202" y="5979204"/>
                </a:cubicBezTo>
                <a:cubicBezTo>
                  <a:pt x="7398039" y="5979204"/>
                  <a:pt x="7391353" y="5983491"/>
                  <a:pt x="7391353" y="5988729"/>
                </a:cubicBezTo>
                <a:close/>
                <a:moveTo>
                  <a:pt x="7591378" y="5988729"/>
                </a:moveTo>
                <a:cubicBezTo>
                  <a:pt x="7591378" y="5993969"/>
                  <a:pt x="7595921" y="5998254"/>
                  <a:pt x="7601465" y="5998254"/>
                </a:cubicBezTo>
                <a:cubicBezTo>
                  <a:pt x="7607008" y="5998254"/>
                  <a:pt x="7608904" y="5993969"/>
                  <a:pt x="7605665" y="5988729"/>
                </a:cubicBezTo>
                <a:cubicBezTo>
                  <a:pt x="7602427" y="5983491"/>
                  <a:pt x="7597893" y="5979204"/>
                  <a:pt x="7595578" y="5979204"/>
                </a:cubicBezTo>
                <a:cubicBezTo>
                  <a:pt x="7593264" y="5979204"/>
                  <a:pt x="7591378" y="5983491"/>
                  <a:pt x="7591378" y="5988729"/>
                </a:cubicBezTo>
                <a:close/>
                <a:moveTo>
                  <a:pt x="2842775" y="5998893"/>
                </a:moveTo>
                <a:cubicBezTo>
                  <a:pt x="2832525" y="6015476"/>
                  <a:pt x="2844194" y="6018990"/>
                  <a:pt x="2857262" y="6003246"/>
                </a:cubicBezTo>
                <a:cubicBezTo>
                  <a:pt x="2864777" y="5994197"/>
                  <a:pt x="2865501" y="5988729"/>
                  <a:pt x="2859176" y="5988729"/>
                </a:cubicBezTo>
                <a:cubicBezTo>
                  <a:pt x="2853614" y="5988729"/>
                  <a:pt x="2846223" y="5993302"/>
                  <a:pt x="2842775" y="5998893"/>
                </a:cubicBezTo>
                <a:close/>
                <a:moveTo>
                  <a:pt x="4929416" y="6026287"/>
                </a:moveTo>
                <a:cubicBezTo>
                  <a:pt x="4934798" y="6069302"/>
                  <a:pt x="4977794" y="6160179"/>
                  <a:pt x="4992758" y="6160179"/>
                </a:cubicBezTo>
                <a:cubicBezTo>
                  <a:pt x="4997273" y="6160179"/>
                  <a:pt x="4991700" y="6142015"/>
                  <a:pt x="4980365" y="6119813"/>
                </a:cubicBezTo>
                <a:cubicBezTo>
                  <a:pt x="4969041" y="6097610"/>
                  <a:pt x="4951753" y="6057957"/>
                  <a:pt x="4941952" y="6031707"/>
                </a:cubicBezTo>
                <a:lnTo>
                  <a:pt x="4924121" y="5983967"/>
                </a:lnTo>
                <a:lnTo>
                  <a:pt x="4929416" y="6026287"/>
                </a:lnTo>
                <a:close/>
                <a:moveTo>
                  <a:pt x="5557790" y="5998254"/>
                </a:moveTo>
                <a:cubicBezTo>
                  <a:pt x="5554552" y="6003494"/>
                  <a:pt x="5556447" y="6007779"/>
                  <a:pt x="5561990" y="6007779"/>
                </a:cubicBezTo>
                <a:cubicBezTo>
                  <a:pt x="5567534" y="6007779"/>
                  <a:pt x="5572078" y="6003494"/>
                  <a:pt x="5572078" y="5998254"/>
                </a:cubicBezTo>
                <a:cubicBezTo>
                  <a:pt x="5572078" y="5993016"/>
                  <a:pt x="5570192" y="5988729"/>
                  <a:pt x="5567877" y="5988729"/>
                </a:cubicBezTo>
                <a:cubicBezTo>
                  <a:pt x="5565562" y="5988729"/>
                  <a:pt x="5561029" y="5993016"/>
                  <a:pt x="5557790" y="5998254"/>
                </a:cubicBezTo>
                <a:close/>
                <a:moveTo>
                  <a:pt x="7210378" y="5998254"/>
                </a:moveTo>
                <a:cubicBezTo>
                  <a:pt x="7210378" y="6003494"/>
                  <a:pt x="7214664" y="6007779"/>
                  <a:pt x="7219903" y="6007779"/>
                </a:cubicBezTo>
                <a:cubicBezTo>
                  <a:pt x="7225141" y="6007779"/>
                  <a:pt x="7229428" y="6003494"/>
                  <a:pt x="7229428" y="5998254"/>
                </a:cubicBezTo>
                <a:cubicBezTo>
                  <a:pt x="7229428" y="5993016"/>
                  <a:pt x="7225141" y="5988729"/>
                  <a:pt x="7219903" y="5988729"/>
                </a:cubicBezTo>
                <a:cubicBezTo>
                  <a:pt x="7214664" y="5988729"/>
                  <a:pt x="7210378" y="5993016"/>
                  <a:pt x="7210378" y="5998254"/>
                </a:cubicBezTo>
                <a:close/>
                <a:moveTo>
                  <a:pt x="7320325" y="5997598"/>
                </a:moveTo>
                <a:cubicBezTo>
                  <a:pt x="7313819" y="6008122"/>
                  <a:pt x="7328840" y="6019496"/>
                  <a:pt x="7337641" y="6010694"/>
                </a:cubicBezTo>
                <a:cubicBezTo>
                  <a:pt x="7346690" y="6001636"/>
                  <a:pt x="7345004" y="5988729"/>
                  <a:pt x="7334765" y="5988729"/>
                </a:cubicBezTo>
                <a:cubicBezTo>
                  <a:pt x="7329831" y="5988729"/>
                  <a:pt x="7323335" y="5992721"/>
                  <a:pt x="7320325" y="5997598"/>
                </a:cubicBezTo>
                <a:close/>
                <a:moveTo>
                  <a:pt x="7515178" y="5998254"/>
                </a:moveTo>
                <a:cubicBezTo>
                  <a:pt x="7515178" y="6003494"/>
                  <a:pt x="7519464" y="6007779"/>
                  <a:pt x="7524703" y="6007779"/>
                </a:cubicBezTo>
                <a:cubicBezTo>
                  <a:pt x="7529941" y="6007779"/>
                  <a:pt x="7534228" y="6003494"/>
                  <a:pt x="7534228" y="5998254"/>
                </a:cubicBezTo>
                <a:cubicBezTo>
                  <a:pt x="7534228" y="5993016"/>
                  <a:pt x="7529941" y="5988729"/>
                  <a:pt x="7524703" y="5988729"/>
                </a:cubicBezTo>
                <a:cubicBezTo>
                  <a:pt x="7519464" y="5988729"/>
                  <a:pt x="7515178" y="5993016"/>
                  <a:pt x="7515178" y="5998254"/>
                </a:cubicBezTo>
                <a:close/>
                <a:moveTo>
                  <a:pt x="6057853" y="6031592"/>
                </a:moveTo>
                <a:cubicBezTo>
                  <a:pt x="6051566" y="6050633"/>
                  <a:pt x="6048575" y="6068349"/>
                  <a:pt x="6051195" y="6070969"/>
                </a:cubicBezTo>
                <a:cubicBezTo>
                  <a:pt x="6053814" y="6073588"/>
                  <a:pt x="6061091" y="6060158"/>
                  <a:pt x="6067378" y="6041117"/>
                </a:cubicBezTo>
                <a:cubicBezTo>
                  <a:pt x="6073664" y="6022077"/>
                  <a:pt x="6076655" y="6004360"/>
                  <a:pt x="6074035" y="6001741"/>
                </a:cubicBezTo>
                <a:cubicBezTo>
                  <a:pt x="6071416" y="5999121"/>
                  <a:pt x="6064139" y="6012552"/>
                  <a:pt x="6057853" y="6031592"/>
                </a:cubicBezTo>
                <a:close/>
                <a:moveTo>
                  <a:pt x="7434215" y="6007779"/>
                </a:moveTo>
                <a:cubicBezTo>
                  <a:pt x="7430977" y="6013019"/>
                  <a:pt x="7435015" y="6017304"/>
                  <a:pt x="7443178" y="6017304"/>
                </a:cubicBezTo>
                <a:cubicBezTo>
                  <a:pt x="7451341" y="6017304"/>
                  <a:pt x="7458028" y="6013019"/>
                  <a:pt x="7458028" y="6007779"/>
                </a:cubicBezTo>
                <a:cubicBezTo>
                  <a:pt x="7458028" y="6002541"/>
                  <a:pt x="7453999" y="5998254"/>
                  <a:pt x="7449065" y="5998254"/>
                </a:cubicBezTo>
                <a:cubicBezTo>
                  <a:pt x="7444131" y="5998254"/>
                  <a:pt x="7437454" y="6002541"/>
                  <a:pt x="7434215" y="6007779"/>
                </a:cubicBezTo>
                <a:close/>
                <a:moveTo>
                  <a:pt x="7634240" y="6007779"/>
                </a:moveTo>
                <a:cubicBezTo>
                  <a:pt x="7631002" y="6013019"/>
                  <a:pt x="7632897" y="6017304"/>
                  <a:pt x="7638440" y="6017304"/>
                </a:cubicBezTo>
                <a:cubicBezTo>
                  <a:pt x="7643984" y="6017304"/>
                  <a:pt x="7648528" y="6013019"/>
                  <a:pt x="7648528" y="6007779"/>
                </a:cubicBezTo>
                <a:cubicBezTo>
                  <a:pt x="7648528" y="6002541"/>
                  <a:pt x="7646642" y="5998254"/>
                  <a:pt x="7644327" y="5998254"/>
                </a:cubicBezTo>
                <a:cubicBezTo>
                  <a:pt x="7642012" y="5998254"/>
                  <a:pt x="7637479" y="6002541"/>
                  <a:pt x="7634240" y="6007779"/>
                </a:cubicBezTo>
                <a:close/>
                <a:moveTo>
                  <a:pt x="4973498" y="6047832"/>
                </a:moveTo>
                <a:cubicBezTo>
                  <a:pt x="4983357" y="6091705"/>
                  <a:pt x="5018465" y="6160179"/>
                  <a:pt x="5031095" y="6160179"/>
                </a:cubicBezTo>
                <a:cubicBezTo>
                  <a:pt x="5035477" y="6160179"/>
                  <a:pt x="5030886" y="6144111"/>
                  <a:pt x="5020885" y="6124461"/>
                </a:cubicBezTo>
                <a:cubicBezTo>
                  <a:pt x="5010884" y="6104821"/>
                  <a:pt x="4997253" y="6070521"/>
                  <a:pt x="4990605" y="6048261"/>
                </a:cubicBezTo>
                <a:cubicBezTo>
                  <a:pt x="4974974" y="5995931"/>
                  <a:pt x="4961763" y="5995597"/>
                  <a:pt x="4973498" y="6047832"/>
                </a:cubicBezTo>
                <a:close/>
                <a:moveTo>
                  <a:pt x="5733926" y="6070121"/>
                </a:moveTo>
                <a:cubicBezTo>
                  <a:pt x="5727449" y="6104411"/>
                  <a:pt x="5724821" y="6135129"/>
                  <a:pt x="5728078" y="6138387"/>
                </a:cubicBezTo>
                <a:cubicBezTo>
                  <a:pt x="5731336" y="6141644"/>
                  <a:pt x="5734155" y="6138234"/>
                  <a:pt x="5734346" y="6130814"/>
                </a:cubicBezTo>
                <a:cubicBezTo>
                  <a:pt x="5734526" y="6123385"/>
                  <a:pt x="5740575" y="6092676"/>
                  <a:pt x="5747766" y="6062548"/>
                </a:cubicBezTo>
                <a:cubicBezTo>
                  <a:pt x="5754967" y="6032421"/>
                  <a:pt x="5757444" y="6007779"/>
                  <a:pt x="5753272" y="6007779"/>
                </a:cubicBezTo>
                <a:cubicBezTo>
                  <a:pt x="5749100" y="6007779"/>
                  <a:pt x="5740394" y="6035831"/>
                  <a:pt x="5733926" y="6070121"/>
                </a:cubicBezTo>
                <a:close/>
                <a:moveTo>
                  <a:pt x="7138549" y="6017943"/>
                </a:moveTo>
                <a:cubicBezTo>
                  <a:pt x="7135092" y="6023524"/>
                  <a:pt x="7134558" y="6030383"/>
                  <a:pt x="7137349" y="6033183"/>
                </a:cubicBezTo>
                <a:cubicBezTo>
                  <a:pt x="7144179" y="6040003"/>
                  <a:pt x="7162753" y="6027982"/>
                  <a:pt x="7162753" y="6016743"/>
                </a:cubicBezTo>
                <a:cubicBezTo>
                  <a:pt x="7162753" y="6004570"/>
                  <a:pt x="7146312" y="6005380"/>
                  <a:pt x="7138549" y="6017943"/>
                </a:cubicBezTo>
                <a:close/>
                <a:moveTo>
                  <a:pt x="7248478" y="6022629"/>
                </a:moveTo>
                <a:cubicBezTo>
                  <a:pt x="7248478" y="6030792"/>
                  <a:pt x="7252764" y="6034831"/>
                  <a:pt x="7258003" y="6031592"/>
                </a:cubicBezTo>
                <a:cubicBezTo>
                  <a:pt x="7263241" y="6028354"/>
                  <a:pt x="7267528" y="6021677"/>
                  <a:pt x="7267528" y="6016743"/>
                </a:cubicBezTo>
                <a:cubicBezTo>
                  <a:pt x="7267528" y="6011809"/>
                  <a:pt x="7263241" y="6007779"/>
                  <a:pt x="7258003" y="6007779"/>
                </a:cubicBezTo>
                <a:cubicBezTo>
                  <a:pt x="7252764" y="6007779"/>
                  <a:pt x="7248478" y="6014466"/>
                  <a:pt x="7248478" y="6022629"/>
                </a:cubicBezTo>
                <a:close/>
                <a:moveTo>
                  <a:pt x="7558040" y="6017304"/>
                </a:moveTo>
                <a:cubicBezTo>
                  <a:pt x="7554802" y="6022544"/>
                  <a:pt x="7559088" y="6026829"/>
                  <a:pt x="7567565" y="6026829"/>
                </a:cubicBezTo>
                <a:cubicBezTo>
                  <a:pt x="7576042" y="6026829"/>
                  <a:pt x="7580329" y="6022544"/>
                  <a:pt x="7577090" y="6017304"/>
                </a:cubicBezTo>
                <a:cubicBezTo>
                  <a:pt x="7573852" y="6012066"/>
                  <a:pt x="7569566" y="6007779"/>
                  <a:pt x="7567565" y="6007779"/>
                </a:cubicBezTo>
                <a:cubicBezTo>
                  <a:pt x="7565565" y="6007779"/>
                  <a:pt x="7561279" y="6012066"/>
                  <a:pt x="7558040" y="6017304"/>
                </a:cubicBezTo>
                <a:close/>
                <a:moveTo>
                  <a:pt x="2865758" y="6033973"/>
                </a:moveTo>
                <a:lnTo>
                  <a:pt x="2852690" y="6050642"/>
                </a:lnTo>
                <a:lnTo>
                  <a:pt x="2869359" y="6037574"/>
                </a:lnTo>
                <a:cubicBezTo>
                  <a:pt x="2885228" y="6025125"/>
                  <a:pt x="2890266" y="6017304"/>
                  <a:pt x="2882427" y="6017304"/>
                </a:cubicBezTo>
                <a:cubicBezTo>
                  <a:pt x="2880455" y="6017304"/>
                  <a:pt x="2872950" y="6024810"/>
                  <a:pt x="2865758" y="6033973"/>
                </a:cubicBezTo>
                <a:close/>
                <a:moveTo>
                  <a:pt x="5015732" y="6043498"/>
                </a:moveTo>
                <a:cubicBezTo>
                  <a:pt x="5024942" y="6083742"/>
                  <a:pt x="5068948" y="6175781"/>
                  <a:pt x="5073387" y="6164104"/>
                </a:cubicBezTo>
                <a:cubicBezTo>
                  <a:pt x="5075558" y="6158408"/>
                  <a:pt x="5066538" y="6130548"/>
                  <a:pt x="5053337" y="6102192"/>
                </a:cubicBezTo>
                <a:cubicBezTo>
                  <a:pt x="5040135" y="6073845"/>
                  <a:pt x="5029296" y="6043137"/>
                  <a:pt x="5029248" y="6033973"/>
                </a:cubicBezTo>
                <a:cubicBezTo>
                  <a:pt x="5029191" y="6024810"/>
                  <a:pt x="5024781" y="6017304"/>
                  <a:pt x="5019447" y="6017304"/>
                </a:cubicBezTo>
                <a:cubicBezTo>
                  <a:pt x="5013751" y="6017304"/>
                  <a:pt x="5012217" y="6028135"/>
                  <a:pt x="5015732" y="6043498"/>
                </a:cubicBezTo>
                <a:close/>
                <a:moveTo>
                  <a:pt x="5338772" y="6086780"/>
                </a:moveTo>
                <a:cubicBezTo>
                  <a:pt x="5342754" y="6151912"/>
                  <a:pt x="5376034" y="6264145"/>
                  <a:pt x="5387864" y="6252315"/>
                </a:cubicBezTo>
                <a:cubicBezTo>
                  <a:pt x="5389903" y="6250286"/>
                  <a:pt x="5382464" y="6208367"/>
                  <a:pt x="5371338" y="6159160"/>
                </a:cubicBezTo>
                <a:cubicBezTo>
                  <a:pt x="5338696" y="6014685"/>
                  <a:pt x="5333705" y="6003588"/>
                  <a:pt x="5338772" y="6086780"/>
                </a:cubicBezTo>
                <a:close/>
                <a:moveTo>
                  <a:pt x="5382721" y="6075103"/>
                </a:moveTo>
                <a:cubicBezTo>
                  <a:pt x="5381530" y="6140473"/>
                  <a:pt x="5402780" y="6231788"/>
                  <a:pt x="5424402" y="6254230"/>
                </a:cubicBezTo>
                <a:lnTo>
                  <a:pt x="5437013" y="6267326"/>
                </a:lnTo>
                <a:lnTo>
                  <a:pt x="5419563" y="6182792"/>
                </a:lnTo>
                <a:cubicBezTo>
                  <a:pt x="5409962" y="6136301"/>
                  <a:pt x="5397999" y="6078979"/>
                  <a:pt x="5392989" y="6055404"/>
                </a:cubicBezTo>
                <a:lnTo>
                  <a:pt x="5383863" y="6012542"/>
                </a:lnTo>
                <a:lnTo>
                  <a:pt x="5382721" y="6075103"/>
                </a:lnTo>
                <a:close/>
                <a:moveTo>
                  <a:pt x="7182698" y="6030516"/>
                </a:moveTo>
                <a:cubicBezTo>
                  <a:pt x="7174906" y="6039898"/>
                  <a:pt x="7174507" y="6046127"/>
                  <a:pt x="7181412" y="6050394"/>
                </a:cubicBezTo>
                <a:cubicBezTo>
                  <a:pt x="7186937" y="6053814"/>
                  <a:pt x="7194109" y="6049728"/>
                  <a:pt x="7197338" y="6041308"/>
                </a:cubicBezTo>
                <a:cubicBezTo>
                  <a:pt x="7205377" y="6020353"/>
                  <a:pt x="7196538" y="6013838"/>
                  <a:pt x="7182698" y="6030516"/>
                </a:cubicBezTo>
                <a:close/>
                <a:moveTo>
                  <a:pt x="7362778" y="6026829"/>
                </a:moveTo>
                <a:cubicBezTo>
                  <a:pt x="7362778" y="6032069"/>
                  <a:pt x="7367064" y="6036354"/>
                  <a:pt x="7372303" y="6036354"/>
                </a:cubicBezTo>
                <a:cubicBezTo>
                  <a:pt x="7377541" y="6036354"/>
                  <a:pt x="7381828" y="6032069"/>
                  <a:pt x="7381828" y="6026829"/>
                </a:cubicBezTo>
                <a:cubicBezTo>
                  <a:pt x="7381828" y="6021591"/>
                  <a:pt x="7377541" y="6017304"/>
                  <a:pt x="7372303" y="6017304"/>
                </a:cubicBezTo>
                <a:cubicBezTo>
                  <a:pt x="7367064" y="6017304"/>
                  <a:pt x="7362778" y="6021591"/>
                  <a:pt x="7362778" y="6026829"/>
                </a:cubicBezTo>
                <a:close/>
                <a:moveTo>
                  <a:pt x="7481545" y="6027306"/>
                </a:moveTo>
                <a:cubicBezTo>
                  <a:pt x="7472496" y="6041955"/>
                  <a:pt x="7484888" y="6051404"/>
                  <a:pt x="7497118" y="6039174"/>
                </a:cubicBezTo>
                <a:cubicBezTo>
                  <a:pt x="7503957" y="6032335"/>
                  <a:pt x="7504119" y="6027011"/>
                  <a:pt x="7497614" y="6022991"/>
                </a:cubicBezTo>
                <a:cubicBezTo>
                  <a:pt x="7492280" y="6019696"/>
                  <a:pt x="7485050" y="6021639"/>
                  <a:pt x="7481545" y="6027306"/>
                </a:cubicBezTo>
                <a:close/>
                <a:moveTo>
                  <a:pt x="7743778" y="6026829"/>
                </a:moveTo>
                <a:cubicBezTo>
                  <a:pt x="7743778" y="6032069"/>
                  <a:pt x="7748064" y="6036354"/>
                  <a:pt x="7753303" y="6036354"/>
                </a:cubicBezTo>
                <a:cubicBezTo>
                  <a:pt x="7758541" y="6036354"/>
                  <a:pt x="7762828" y="6032069"/>
                  <a:pt x="7762828" y="6026829"/>
                </a:cubicBezTo>
                <a:cubicBezTo>
                  <a:pt x="7762828" y="6021591"/>
                  <a:pt x="7758541" y="6017304"/>
                  <a:pt x="7753303" y="6017304"/>
                </a:cubicBezTo>
                <a:cubicBezTo>
                  <a:pt x="7748064" y="6017304"/>
                  <a:pt x="7743778" y="6021591"/>
                  <a:pt x="7743778" y="6026829"/>
                </a:cubicBezTo>
                <a:close/>
                <a:moveTo>
                  <a:pt x="5248980" y="6041908"/>
                </a:moveTo>
                <a:cubicBezTo>
                  <a:pt x="5249437" y="6053005"/>
                  <a:pt x="5251695" y="6055262"/>
                  <a:pt x="5254733" y="6047671"/>
                </a:cubicBezTo>
                <a:cubicBezTo>
                  <a:pt x="5257486" y="6040793"/>
                  <a:pt x="5257143" y="6032573"/>
                  <a:pt x="5253981" y="6029411"/>
                </a:cubicBezTo>
                <a:cubicBezTo>
                  <a:pt x="5250819" y="6026249"/>
                  <a:pt x="5248571" y="6031869"/>
                  <a:pt x="5248980" y="6041908"/>
                </a:cubicBezTo>
                <a:close/>
                <a:moveTo>
                  <a:pt x="5553780" y="6041908"/>
                </a:moveTo>
                <a:cubicBezTo>
                  <a:pt x="5554237" y="6053005"/>
                  <a:pt x="5556495" y="6055262"/>
                  <a:pt x="5559533" y="6047671"/>
                </a:cubicBezTo>
                <a:cubicBezTo>
                  <a:pt x="5562286" y="6040793"/>
                  <a:pt x="5561943" y="6032573"/>
                  <a:pt x="5558781" y="6029411"/>
                </a:cubicBezTo>
                <a:cubicBezTo>
                  <a:pt x="5555619" y="6026249"/>
                  <a:pt x="5553371" y="6031869"/>
                  <a:pt x="5553780" y="6041908"/>
                </a:cubicBezTo>
                <a:close/>
                <a:moveTo>
                  <a:pt x="6097582" y="6054824"/>
                </a:moveTo>
                <a:cubicBezTo>
                  <a:pt x="6091400" y="6072559"/>
                  <a:pt x="6088380" y="6089113"/>
                  <a:pt x="6090885" y="6091609"/>
                </a:cubicBezTo>
                <a:cubicBezTo>
                  <a:pt x="6097239" y="6097962"/>
                  <a:pt x="6116374" y="6045232"/>
                  <a:pt x="6112221" y="6032783"/>
                </a:cubicBezTo>
                <a:cubicBezTo>
                  <a:pt x="6110355" y="6027172"/>
                  <a:pt x="6103763" y="6037088"/>
                  <a:pt x="6097582" y="6054824"/>
                </a:cubicBezTo>
                <a:close/>
                <a:moveTo>
                  <a:pt x="7036032" y="6091123"/>
                </a:moveTo>
                <a:cubicBezTo>
                  <a:pt x="6969814" y="6191393"/>
                  <a:pt x="6893862" y="6329810"/>
                  <a:pt x="6898091" y="6342507"/>
                </a:cubicBezTo>
                <a:cubicBezTo>
                  <a:pt x="6900196" y="6348823"/>
                  <a:pt x="6916198" y="6326458"/>
                  <a:pt x="6933638" y="6292806"/>
                </a:cubicBezTo>
                <a:cubicBezTo>
                  <a:pt x="6951088" y="6259154"/>
                  <a:pt x="6994541" y="6185545"/>
                  <a:pt x="7030212" y="6129223"/>
                </a:cubicBezTo>
                <a:cubicBezTo>
                  <a:pt x="7100545" y="6018171"/>
                  <a:pt x="7105460" y="5985987"/>
                  <a:pt x="7036032" y="6091123"/>
                </a:cubicBezTo>
                <a:close/>
                <a:moveTo>
                  <a:pt x="7290949" y="6036993"/>
                </a:moveTo>
                <a:cubicBezTo>
                  <a:pt x="7287492" y="6042574"/>
                  <a:pt x="7286958" y="6049433"/>
                  <a:pt x="7289749" y="6052233"/>
                </a:cubicBezTo>
                <a:cubicBezTo>
                  <a:pt x="7296579" y="6059053"/>
                  <a:pt x="7315153" y="6047032"/>
                  <a:pt x="7315153" y="6035793"/>
                </a:cubicBezTo>
                <a:cubicBezTo>
                  <a:pt x="7315153" y="6023620"/>
                  <a:pt x="7298712" y="6024430"/>
                  <a:pt x="7290949" y="6036993"/>
                </a:cubicBezTo>
                <a:close/>
                <a:moveTo>
                  <a:pt x="7667578" y="6036354"/>
                </a:moveTo>
                <a:cubicBezTo>
                  <a:pt x="7667578" y="6041594"/>
                  <a:pt x="7671864" y="6045879"/>
                  <a:pt x="7677103" y="6045879"/>
                </a:cubicBezTo>
                <a:cubicBezTo>
                  <a:pt x="7682341" y="6045879"/>
                  <a:pt x="7686628" y="6041594"/>
                  <a:pt x="7686628" y="6036354"/>
                </a:cubicBezTo>
                <a:cubicBezTo>
                  <a:pt x="7686628" y="6031116"/>
                  <a:pt x="7682341" y="6026829"/>
                  <a:pt x="7677103" y="6026829"/>
                </a:cubicBezTo>
                <a:cubicBezTo>
                  <a:pt x="7671864" y="6026829"/>
                  <a:pt x="7667578" y="6031116"/>
                  <a:pt x="7667578" y="6036354"/>
                </a:cubicBezTo>
                <a:close/>
                <a:moveTo>
                  <a:pt x="5073339" y="6086361"/>
                </a:moveTo>
                <a:cubicBezTo>
                  <a:pt x="5088075" y="6136872"/>
                  <a:pt x="5112896" y="6184383"/>
                  <a:pt x="5120564" y="6176724"/>
                </a:cubicBezTo>
                <a:cubicBezTo>
                  <a:pt x="5126355" y="6170924"/>
                  <a:pt x="5073539" y="6036717"/>
                  <a:pt x="5065386" y="6036517"/>
                </a:cubicBezTo>
                <a:cubicBezTo>
                  <a:pt x="5061738" y="6036431"/>
                  <a:pt x="5065319" y="6058853"/>
                  <a:pt x="5073339" y="6086361"/>
                </a:cubicBezTo>
                <a:close/>
                <a:moveTo>
                  <a:pt x="7400878" y="6045879"/>
                </a:moveTo>
                <a:cubicBezTo>
                  <a:pt x="7400878" y="6051119"/>
                  <a:pt x="7404907" y="6055404"/>
                  <a:pt x="7409840" y="6055404"/>
                </a:cubicBezTo>
                <a:cubicBezTo>
                  <a:pt x="7414774" y="6055404"/>
                  <a:pt x="7421452" y="6051119"/>
                  <a:pt x="7424690" y="6045879"/>
                </a:cubicBezTo>
                <a:cubicBezTo>
                  <a:pt x="7427929" y="6040641"/>
                  <a:pt x="7423890" y="6036354"/>
                  <a:pt x="7415727" y="6036354"/>
                </a:cubicBezTo>
                <a:cubicBezTo>
                  <a:pt x="7407564" y="6036354"/>
                  <a:pt x="7400878" y="6040641"/>
                  <a:pt x="7400878" y="6045879"/>
                </a:cubicBezTo>
                <a:close/>
                <a:moveTo>
                  <a:pt x="7600903" y="6046442"/>
                </a:moveTo>
                <a:cubicBezTo>
                  <a:pt x="7600903" y="6051985"/>
                  <a:pt x="7605189" y="6053881"/>
                  <a:pt x="7610428" y="6050642"/>
                </a:cubicBezTo>
                <a:cubicBezTo>
                  <a:pt x="7615666" y="6047404"/>
                  <a:pt x="7619953" y="6042870"/>
                  <a:pt x="7619953" y="6040555"/>
                </a:cubicBezTo>
                <a:cubicBezTo>
                  <a:pt x="7619953" y="6038240"/>
                  <a:pt x="7615666" y="6036354"/>
                  <a:pt x="7610428" y="6036354"/>
                </a:cubicBezTo>
                <a:cubicBezTo>
                  <a:pt x="7605189" y="6036354"/>
                  <a:pt x="7600903" y="6040898"/>
                  <a:pt x="7600903" y="6046442"/>
                </a:cubicBezTo>
                <a:close/>
                <a:moveTo>
                  <a:pt x="2880875" y="6056043"/>
                </a:moveTo>
                <a:cubicBezTo>
                  <a:pt x="2870625" y="6072626"/>
                  <a:pt x="2882294" y="6076140"/>
                  <a:pt x="2895362" y="6060396"/>
                </a:cubicBezTo>
                <a:cubicBezTo>
                  <a:pt x="2902877" y="6051347"/>
                  <a:pt x="2903601" y="6045879"/>
                  <a:pt x="2897276" y="6045879"/>
                </a:cubicBezTo>
                <a:cubicBezTo>
                  <a:pt x="2891714" y="6045879"/>
                  <a:pt x="2884323" y="6050452"/>
                  <a:pt x="2880875" y="6056043"/>
                </a:cubicBezTo>
                <a:close/>
                <a:moveTo>
                  <a:pt x="5111439" y="6072073"/>
                </a:moveTo>
                <a:cubicBezTo>
                  <a:pt x="5121793" y="6114174"/>
                  <a:pt x="5150425" y="6176524"/>
                  <a:pt x="5162950" y="6184269"/>
                </a:cubicBezTo>
                <a:cubicBezTo>
                  <a:pt x="5169303" y="6188193"/>
                  <a:pt x="5172875" y="6187545"/>
                  <a:pt x="5170885" y="6182821"/>
                </a:cubicBezTo>
                <a:cubicBezTo>
                  <a:pt x="5168894" y="6178096"/>
                  <a:pt x="5156588" y="6145350"/>
                  <a:pt x="5143539" y="6110049"/>
                </a:cubicBezTo>
                <a:cubicBezTo>
                  <a:pt x="5120031" y="6046480"/>
                  <a:pt x="5099019" y="6021619"/>
                  <a:pt x="5111439" y="6072073"/>
                </a:cubicBezTo>
                <a:close/>
                <a:moveTo>
                  <a:pt x="5783294" y="6065987"/>
                </a:moveTo>
                <a:cubicBezTo>
                  <a:pt x="5773017" y="6093867"/>
                  <a:pt x="5761501" y="6164428"/>
                  <a:pt x="5768350" y="6157580"/>
                </a:cubicBezTo>
                <a:cubicBezTo>
                  <a:pt x="5776084" y="6149845"/>
                  <a:pt x="5800478" y="6052033"/>
                  <a:pt x="5795830" y="6047385"/>
                </a:cubicBezTo>
                <a:cubicBezTo>
                  <a:pt x="5793553" y="6045099"/>
                  <a:pt x="5787914" y="6053481"/>
                  <a:pt x="5783294" y="6065987"/>
                </a:cubicBezTo>
                <a:close/>
                <a:moveTo>
                  <a:pt x="7064112" y="6124461"/>
                </a:moveTo>
                <a:cubicBezTo>
                  <a:pt x="7018249" y="6193479"/>
                  <a:pt x="6905578" y="6397924"/>
                  <a:pt x="6905578" y="6412126"/>
                </a:cubicBezTo>
                <a:cubicBezTo>
                  <a:pt x="6905578" y="6415002"/>
                  <a:pt x="6909483" y="6417354"/>
                  <a:pt x="6914246" y="6417354"/>
                </a:cubicBezTo>
                <a:cubicBezTo>
                  <a:pt x="6919017" y="6417354"/>
                  <a:pt x="6941011" y="6381998"/>
                  <a:pt x="6963128" y="6338773"/>
                </a:cubicBezTo>
                <a:cubicBezTo>
                  <a:pt x="7001285" y="6264183"/>
                  <a:pt x="7089172" y="6113574"/>
                  <a:pt x="7121519" y="6067311"/>
                </a:cubicBezTo>
                <a:cubicBezTo>
                  <a:pt x="7129901" y="6055319"/>
                  <a:pt x="7132063" y="6045879"/>
                  <a:pt x="7126415" y="6045879"/>
                </a:cubicBezTo>
                <a:cubicBezTo>
                  <a:pt x="7120871" y="6045879"/>
                  <a:pt x="7092839" y="6081237"/>
                  <a:pt x="7064112" y="6124461"/>
                </a:cubicBezTo>
                <a:close/>
                <a:moveTo>
                  <a:pt x="7214749" y="6056043"/>
                </a:moveTo>
                <a:cubicBezTo>
                  <a:pt x="7211292" y="6061624"/>
                  <a:pt x="7210758" y="6068483"/>
                  <a:pt x="7213549" y="6071283"/>
                </a:cubicBezTo>
                <a:cubicBezTo>
                  <a:pt x="7220379" y="6078103"/>
                  <a:pt x="7238953" y="6066082"/>
                  <a:pt x="7238953" y="6054843"/>
                </a:cubicBezTo>
                <a:cubicBezTo>
                  <a:pt x="7238953" y="6042670"/>
                  <a:pt x="7222512" y="6043480"/>
                  <a:pt x="7214749" y="6056043"/>
                </a:cubicBezTo>
                <a:close/>
                <a:moveTo>
                  <a:pt x="7524703" y="6055404"/>
                </a:moveTo>
                <a:cubicBezTo>
                  <a:pt x="7524703" y="6060644"/>
                  <a:pt x="7528989" y="6064929"/>
                  <a:pt x="7534228" y="6064929"/>
                </a:cubicBezTo>
                <a:cubicBezTo>
                  <a:pt x="7539466" y="6064929"/>
                  <a:pt x="7543753" y="6060644"/>
                  <a:pt x="7543753" y="6055404"/>
                </a:cubicBezTo>
                <a:cubicBezTo>
                  <a:pt x="7543753" y="6050166"/>
                  <a:pt x="7539466" y="6045879"/>
                  <a:pt x="7534228" y="6045879"/>
                </a:cubicBezTo>
                <a:cubicBezTo>
                  <a:pt x="7528989" y="6045879"/>
                  <a:pt x="7524703" y="6050166"/>
                  <a:pt x="7524703" y="6055404"/>
                </a:cubicBezTo>
                <a:close/>
                <a:moveTo>
                  <a:pt x="7715203" y="6055404"/>
                </a:moveTo>
                <a:cubicBezTo>
                  <a:pt x="7715203" y="6060644"/>
                  <a:pt x="7719489" y="6064929"/>
                  <a:pt x="7724728" y="6064929"/>
                </a:cubicBezTo>
                <a:cubicBezTo>
                  <a:pt x="7729966" y="6064929"/>
                  <a:pt x="7734253" y="6060644"/>
                  <a:pt x="7734253" y="6055404"/>
                </a:cubicBezTo>
                <a:cubicBezTo>
                  <a:pt x="7734253" y="6050166"/>
                  <a:pt x="7729966" y="6045879"/>
                  <a:pt x="7724728" y="6045879"/>
                </a:cubicBezTo>
                <a:cubicBezTo>
                  <a:pt x="7719489" y="6045879"/>
                  <a:pt x="7715203" y="6050166"/>
                  <a:pt x="7715203" y="6055404"/>
                </a:cubicBezTo>
                <a:close/>
                <a:moveTo>
                  <a:pt x="7786735" y="6055557"/>
                </a:moveTo>
                <a:cubicBezTo>
                  <a:pt x="7790031" y="6060881"/>
                  <a:pt x="7796708" y="6062777"/>
                  <a:pt x="7801585" y="6059758"/>
                </a:cubicBezTo>
                <a:cubicBezTo>
                  <a:pt x="7814796" y="6051595"/>
                  <a:pt x="7812339" y="6045879"/>
                  <a:pt x="7795603" y="6045879"/>
                </a:cubicBezTo>
                <a:cubicBezTo>
                  <a:pt x="7787440" y="6045879"/>
                  <a:pt x="7783449" y="6050233"/>
                  <a:pt x="7786735" y="6055557"/>
                </a:cubicBezTo>
                <a:close/>
                <a:moveTo>
                  <a:pt x="7862840" y="6055404"/>
                </a:moveTo>
                <a:cubicBezTo>
                  <a:pt x="7866079" y="6060644"/>
                  <a:pt x="7870612" y="6064929"/>
                  <a:pt x="7872927" y="6064929"/>
                </a:cubicBezTo>
                <a:cubicBezTo>
                  <a:pt x="7875242" y="6064929"/>
                  <a:pt x="7877128" y="6060644"/>
                  <a:pt x="7877128" y="6055404"/>
                </a:cubicBezTo>
                <a:cubicBezTo>
                  <a:pt x="7877128" y="6050166"/>
                  <a:pt x="7872584" y="6045879"/>
                  <a:pt x="7867040" y="6045879"/>
                </a:cubicBezTo>
                <a:cubicBezTo>
                  <a:pt x="7861497" y="6045879"/>
                  <a:pt x="7859602" y="6050166"/>
                  <a:pt x="7862840" y="6055404"/>
                </a:cubicBezTo>
                <a:close/>
                <a:moveTo>
                  <a:pt x="5299463" y="6112984"/>
                </a:moveTo>
                <a:cubicBezTo>
                  <a:pt x="5301377" y="6147997"/>
                  <a:pt x="5310359" y="6189755"/>
                  <a:pt x="5319951" y="6208234"/>
                </a:cubicBezTo>
                <a:cubicBezTo>
                  <a:pt x="5345773" y="6258001"/>
                  <a:pt x="5345611" y="6231703"/>
                  <a:pt x="5319513" y="6136367"/>
                </a:cubicBezTo>
                <a:lnTo>
                  <a:pt x="5296043" y="6050642"/>
                </a:lnTo>
                <a:lnTo>
                  <a:pt x="5299463" y="6112984"/>
                </a:lnTo>
                <a:close/>
                <a:moveTo>
                  <a:pt x="6137767" y="6089771"/>
                </a:moveTo>
                <a:cubicBezTo>
                  <a:pt x="6129871" y="6108678"/>
                  <a:pt x="6125804" y="6126537"/>
                  <a:pt x="6128728" y="6129462"/>
                </a:cubicBezTo>
                <a:cubicBezTo>
                  <a:pt x="6131662" y="6132386"/>
                  <a:pt x="6134053" y="6132443"/>
                  <a:pt x="6134053" y="6129595"/>
                </a:cubicBezTo>
                <a:cubicBezTo>
                  <a:pt x="6134053" y="6126737"/>
                  <a:pt x="6140539" y="6108878"/>
                  <a:pt x="6148464" y="6089904"/>
                </a:cubicBezTo>
                <a:cubicBezTo>
                  <a:pt x="6156398" y="6070930"/>
                  <a:pt x="6160466" y="6055404"/>
                  <a:pt x="6157503" y="6055404"/>
                </a:cubicBezTo>
                <a:cubicBezTo>
                  <a:pt x="6154550" y="6055404"/>
                  <a:pt x="6145673" y="6070873"/>
                  <a:pt x="6137767" y="6089771"/>
                </a:cubicBezTo>
                <a:close/>
                <a:moveTo>
                  <a:pt x="7324678" y="6064929"/>
                </a:moveTo>
                <a:cubicBezTo>
                  <a:pt x="7324678" y="6070169"/>
                  <a:pt x="7328707" y="6074454"/>
                  <a:pt x="7333640" y="6074454"/>
                </a:cubicBezTo>
                <a:cubicBezTo>
                  <a:pt x="7338574" y="6074454"/>
                  <a:pt x="7345252" y="6070169"/>
                  <a:pt x="7348490" y="6064929"/>
                </a:cubicBezTo>
                <a:cubicBezTo>
                  <a:pt x="7351729" y="6059691"/>
                  <a:pt x="7347690" y="6055404"/>
                  <a:pt x="7339527" y="6055404"/>
                </a:cubicBezTo>
                <a:cubicBezTo>
                  <a:pt x="7331364" y="6055404"/>
                  <a:pt x="7324678" y="6059691"/>
                  <a:pt x="7324678" y="6064929"/>
                </a:cubicBezTo>
                <a:close/>
                <a:moveTo>
                  <a:pt x="7444150" y="6064273"/>
                </a:moveTo>
                <a:cubicBezTo>
                  <a:pt x="7437644" y="6074797"/>
                  <a:pt x="7452665" y="6086171"/>
                  <a:pt x="7461466" y="6077369"/>
                </a:cubicBezTo>
                <a:cubicBezTo>
                  <a:pt x="7470515" y="6068311"/>
                  <a:pt x="7468829" y="6055404"/>
                  <a:pt x="7458590" y="6055404"/>
                </a:cubicBezTo>
                <a:cubicBezTo>
                  <a:pt x="7453656" y="6055404"/>
                  <a:pt x="7447160" y="6059396"/>
                  <a:pt x="7444150" y="6064273"/>
                </a:cubicBezTo>
                <a:close/>
                <a:moveTo>
                  <a:pt x="7639003" y="6064929"/>
                </a:moveTo>
                <a:cubicBezTo>
                  <a:pt x="7639003" y="6070169"/>
                  <a:pt x="7643289" y="6074454"/>
                  <a:pt x="7648528" y="6074454"/>
                </a:cubicBezTo>
                <a:cubicBezTo>
                  <a:pt x="7653766" y="6074454"/>
                  <a:pt x="7658053" y="6070169"/>
                  <a:pt x="7658053" y="6064929"/>
                </a:cubicBezTo>
                <a:cubicBezTo>
                  <a:pt x="7658053" y="6059691"/>
                  <a:pt x="7653766" y="6055404"/>
                  <a:pt x="7648528" y="6055404"/>
                </a:cubicBezTo>
                <a:cubicBezTo>
                  <a:pt x="7643289" y="6055404"/>
                  <a:pt x="7639003" y="6059691"/>
                  <a:pt x="7639003" y="6064929"/>
                </a:cubicBezTo>
                <a:close/>
                <a:moveTo>
                  <a:pt x="5168637" y="6114193"/>
                </a:moveTo>
                <a:cubicBezTo>
                  <a:pt x="5182296" y="6160199"/>
                  <a:pt x="5209013" y="6212091"/>
                  <a:pt x="5215624" y="6205481"/>
                </a:cubicBezTo>
                <a:cubicBezTo>
                  <a:pt x="5221196" y="6199908"/>
                  <a:pt x="5169456" y="6064929"/>
                  <a:pt x="5161750" y="6064929"/>
                </a:cubicBezTo>
                <a:cubicBezTo>
                  <a:pt x="5157492" y="6064929"/>
                  <a:pt x="5160588" y="6087104"/>
                  <a:pt x="5168637" y="6114193"/>
                </a:cubicBezTo>
                <a:close/>
                <a:moveTo>
                  <a:pt x="5206994" y="6100648"/>
                </a:moveTo>
                <a:cubicBezTo>
                  <a:pt x="5212442" y="6138158"/>
                  <a:pt x="5247380" y="6221349"/>
                  <a:pt x="5254628" y="6214101"/>
                </a:cubicBezTo>
                <a:cubicBezTo>
                  <a:pt x="5260638" y="6208091"/>
                  <a:pt x="5216252" y="6065129"/>
                  <a:pt x="5208346" y="6065016"/>
                </a:cubicBezTo>
                <a:cubicBezTo>
                  <a:pt x="5204746" y="6064968"/>
                  <a:pt x="5204137" y="6081008"/>
                  <a:pt x="5206994" y="6100648"/>
                </a:cubicBezTo>
                <a:close/>
                <a:moveTo>
                  <a:pt x="5248456" y="6080008"/>
                </a:moveTo>
                <a:cubicBezTo>
                  <a:pt x="5249094" y="6129776"/>
                  <a:pt x="5287928" y="6237961"/>
                  <a:pt x="5300596" y="6225283"/>
                </a:cubicBezTo>
                <a:cubicBezTo>
                  <a:pt x="5305054" y="6220825"/>
                  <a:pt x="5262934" y="6076464"/>
                  <a:pt x="5254809" y="6068330"/>
                </a:cubicBezTo>
                <a:cubicBezTo>
                  <a:pt x="5251190" y="6064711"/>
                  <a:pt x="5248332" y="6069969"/>
                  <a:pt x="5248456" y="6080008"/>
                </a:cubicBezTo>
                <a:close/>
                <a:moveTo>
                  <a:pt x="5817289" y="6121746"/>
                </a:moveTo>
                <a:cubicBezTo>
                  <a:pt x="5809317" y="6153360"/>
                  <a:pt x="5805926" y="6179229"/>
                  <a:pt x="5809755" y="6179229"/>
                </a:cubicBezTo>
                <a:cubicBezTo>
                  <a:pt x="5817804" y="6179229"/>
                  <a:pt x="5842626" y="6075131"/>
                  <a:pt x="5836120" y="6068625"/>
                </a:cubicBezTo>
                <a:cubicBezTo>
                  <a:pt x="5833720" y="6066225"/>
                  <a:pt x="5825252" y="6090133"/>
                  <a:pt x="5817289" y="6121746"/>
                </a:cubicBezTo>
                <a:close/>
                <a:moveTo>
                  <a:pt x="7107917" y="6138748"/>
                </a:moveTo>
                <a:cubicBezTo>
                  <a:pt x="7060569" y="6212005"/>
                  <a:pt x="6972253" y="6370749"/>
                  <a:pt x="6972253" y="6382598"/>
                </a:cubicBezTo>
                <a:cubicBezTo>
                  <a:pt x="6972253" y="6407077"/>
                  <a:pt x="6996837" y="6375235"/>
                  <a:pt x="7039194" y="6295911"/>
                </a:cubicBezTo>
                <a:cubicBezTo>
                  <a:pt x="7066464" y="6244838"/>
                  <a:pt x="7107565" y="6173972"/>
                  <a:pt x="7130530" y="6138453"/>
                </a:cubicBezTo>
                <a:cubicBezTo>
                  <a:pt x="7174783" y="6069987"/>
                  <a:pt x="7177078" y="6064929"/>
                  <a:pt x="7163953" y="6064929"/>
                </a:cubicBezTo>
                <a:cubicBezTo>
                  <a:pt x="7159371" y="6064929"/>
                  <a:pt x="7134158" y="6098143"/>
                  <a:pt x="7107917" y="6138748"/>
                </a:cubicBezTo>
                <a:close/>
                <a:moveTo>
                  <a:pt x="7258003" y="6079217"/>
                </a:moveTo>
                <a:lnTo>
                  <a:pt x="7246144" y="6093504"/>
                </a:lnTo>
                <a:lnTo>
                  <a:pt x="7261603" y="6093504"/>
                </a:lnTo>
                <a:cubicBezTo>
                  <a:pt x="7270100" y="6093504"/>
                  <a:pt x="7277053" y="6087075"/>
                  <a:pt x="7277053" y="6079217"/>
                </a:cubicBezTo>
                <a:cubicBezTo>
                  <a:pt x="7277053" y="6071359"/>
                  <a:pt x="7275433" y="6064929"/>
                  <a:pt x="7273452" y="6064929"/>
                </a:cubicBezTo>
                <a:cubicBezTo>
                  <a:pt x="7271480" y="6064929"/>
                  <a:pt x="7264527" y="6071359"/>
                  <a:pt x="7258003" y="6079217"/>
                </a:cubicBezTo>
                <a:close/>
                <a:moveTo>
                  <a:pt x="7562803" y="6074454"/>
                </a:moveTo>
                <a:cubicBezTo>
                  <a:pt x="7562803" y="6079694"/>
                  <a:pt x="7567089" y="6083979"/>
                  <a:pt x="7572328" y="6083979"/>
                </a:cubicBezTo>
                <a:cubicBezTo>
                  <a:pt x="7577566" y="6083979"/>
                  <a:pt x="7581853" y="6079694"/>
                  <a:pt x="7581853" y="6074454"/>
                </a:cubicBezTo>
                <a:cubicBezTo>
                  <a:pt x="7581853" y="6069216"/>
                  <a:pt x="7577566" y="6064929"/>
                  <a:pt x="7572328" y="6064929"/>
                </a:cubicBezTo>
                <a:cubicBezTo>
                  <a:pt x="7567089" y="6064929"/>
                  <a:pt x="7562803" y="6069216"/>
                  <a:pt x="7562803" y="6074454"/>
                </a:cubicBezTo>
                <a:close/>
                <a:moveTo>
                  <a:pt x="7829503" y="6074454"/>
                </a:moveTo>
                <a:cubicBezTo>
                  <a:pt x="7829503" y="6079694"/>
                  <a:pt x="7834046" y="6083979"/>
                  <a:pt x="7839590" y="6083979"/>
                </a:cubicBezTo>
                <a:cubicBezTo>
                  <a:pt x="7845133" y="6083979"/>
                  <a:pt x="7847029" y="6079694"/>
                  <a:pt x="7843790" y="6074454"/>
                </a:cubicBezTo>
                <a:cubicBezTo>
                  <a:pt x="7840552" y="6069216"/>
                  <a:pt x="7836018" y="6064929"/>
                  <a:pt x="7833703" y="6064929"/>
                </a:cubicBezTo>
                <a:cubicBezTo>
                  <a:pt x="7831389" y="6064929"/>
                  <a:pt x="7829503" y="6069216"/>
                  <a:pt x="7829503" y="6074454"/>
                </a:cubicBezTo>
                <a:close/>
                <a:moveTo>
                  <a:pt x="5544455" y="6153036"/>
                </a:moveTo>
                <a:cubicBezTo>
                  <a:pt x="5545941" y="6276385"/>
                  <a:pt x="5560495" y="6296587"/>
                  <a:pt x="5561600" y="6176848"/>
                </a:cubicBezTo>
                <a:cubicBezTo>
                  <a:pt x="5562181" y="6114307"/>
                  <a:pt x="5558848" y="6074454"/>
                  <a:pt x="5553028" y="6074454"/>
                </a:cubicBezTo>
                <a:cubicBezTo>
                  <a:pt x="5547370" y="6074454"/>
                  <a:pt x="5543883" y="6106364"/>
                  <a:pt x="5544455" y="6153036"/>
                </a:cubicBezTo>
                <a:close/>
                <a:moveTo>
                  <a:pt x="7367540" y="6083979"/>
                </a:moveTo>
                <a:cubicBezTo>
                  <a:pt x="7364302" y="6089219"/>
                  <a:pt x="7368340" y="6093504"/>
                  <a:pt x="7376503" y="6093504"/>
                </a:cubicBezTo>
                <a:cubicBezTo>
                  <a:pt x="7384666" y="6093504"/>
                  <a:pt x="7391353" y="6089219"/>
                  <a:pt x="7391353" y="6083979"/>
                </a:cubicBezTo>
                <a:cubicBezTo>
                  <a:pt x="7391353" y="6078741"/>
                  <a:pt x="7387324" y="6074454"/>
                  <a:pt x="7382390" y="6074454"/>
                </a:cubicBezTo>
                <a:cubicBezTo>
                  <a:pt x="7377456" y="6074454"/>
                  <a:pt x="7370779" y="6078741"/>
                  <a:pt x="7367540" y="6083979"/>
                </a:cubicBezTo>
                <a:close/>
                <a:moveTo>
                  <a:pt x="7681865" y="6083979"/>
                </a:moveTo>
                <a:cubicBezTo>
                  <a:pt x="7678627" y="6089219"/>
                  <a:pt x="7682913" y="6093504"/>
                  <a:pt x="7691390" y="6093504"/>
                </a:cubicBezTo>
                <a:cubicBezTo>
                  <a:pt x="7699867" y="6093504"/>
                  <a:pt x="7704154" y="6089219"/>
                  <a:pt x="7700915" y="6083979"/>
                </a:cubicBezTo>
                <a:cubicBezTo>
                  <a:pt x="7697677" y="6078741"/>
                  <a:pt x="7693391" y="6074454"/>
                  <a:pt x="7691390" y="6074454"/>
                </a:cubicBezTo>
                <a:cubicBezTo>
                  <a:pt x="7689390" y="6074454"/>
                  <a:pt x="7685104" y="6078741"/>
                  <a:pt x="7681865" y="6083979"/>
                </a:cubicBezTo>
                <a:close/>
                <a:moveTo>
                  <a:pt x="7758160" y="6084132"/>
                </a:moveTo>
                <a:cubicBezTo>
                  <a:pt x="7761456" y="6089456"/>
                  <a:pt x="7768133" y="6091352"/>
                  <a:pt x="7773010" y="6088333"/>
                </a:cubicBezTo>
                <a:cubicBezTo>
                  <a:pt x="7786221" y="6080170"/>
                  <a:pt x="7783764" y="6074454"/>
                  <a:pt x="7767028" y="6074454"/>
                </a:cubicBezTo>
                <a:cubicBezTo>
                  <a:pt x="7758865" y="6074454"/>
                  <a:pt x="7754874" y="6078808"/>
                  <a:pt x="7758160" y="6084132"/>
                </a:cubicBezTo>
                <a:close/>
                <a:moveTo>
                  <a:pt x="2895552" y="6098267"/>
                </a:moveTo>
                <a:cubicBezTo>
                  <a:pt x="2889028" y="6106125"/>
                  <a:pt x="2886666" y="6112554"/>
                  <a:pt x="2890304" y="6112554"/>
                </a:cubicBezTo>
                <a:cubicBezTo>
                  <a:pt x="2893943" y="6112554"/>
                  <a:pt x="2903344" y="6106125"/>
                  <a:pt x="2911202" y="6098267"/>
                </a:cubicBezTo>
                <a:cubicBezTo>
                  <a:pt x="2919060" y="6090409"/>
                  <a:pt x="2921422" y="6083979"/>
                  <a:pt x="2916450" y="6083979"/>
                </a:cubicBezTo>
                <a:cubicBezTo>
                  <a:pt x="2911478" y="6083979"/>
                  <a:pt x="2902077" y="6090409"/>
                  <a:pt x="2895552" y="6098267"/>
                </a:cubicBezTo>
                <a:close/>
                <a:moveTo>
                  <a:pt x="6174058" y="6119222"/>
                </a:moveTo>
                <a:cubicBezTo>
                  <a:pt x="6168114" y="6138596"/>
                  <a:pt x="6164818" y="6156027"/>
                  <a:pt x="6166752" y="6157951"/>
                </a:cubicBezTo>
                <a:cubicBezTo>
                  <a:pt x="6168676" y="6159875"/>
                  <a:pt x="6175391" y="6145883"/>
                  <a:pt x="6181678" y="6126842"/>
                </a:cubicBezTo>
                <a:cubicBezTo>
                  <a:pt x="6187964" y="6107802"/>
                  <a:pt x="6191250" y="6090380"/>
                  <a:pt x="6188984" y="6088114"/>
                </a:cubicBezTo>
                <a:cubicBezTo>
                  <a:pt x="6186726" y="6085847"/>
                  <a:pt x="6180001" y="6099848"/>
                  <a:pt x="6174058" y="6119222"/>
                </a:cubicBezTo>
                <a:close/>
                <a:moveTo>
                  <a:pt x="7150827" y="6155922"/>
                </a:moveTo>
                <a:cubicBezTo>
                  <a:pt x="7082142" y="6264059"/>
                  <a:pt x="7008524" y="6407906"/>
                  <a:pt x="7022192" y="6407277"/>
                </a:cubicBezTo>
                <a:cubicBezTo>
                  <a:pt x="7028774" y="6406973"/>
                  <a:pt x="7051310" y="6372044"/>
                  <a:pt x="7072265" y="6329658"/>
                </a:cubicBezTo>
                <a:cubicBezTo>
                  <a:pt x="7093220" y="6287281"/>
                  <a:pt x="7126443" y="6227379"/>
                  <a:pt x="7146084" y="6196546"/>
                </a:cubicBezTo>
                <a:cubicBezTo>
                  <a:pt x="7165734" y="6165713"/>
                  <a:pt x="7181803" y="6136872"/>
                  <a:pt x="7181803" y="6132453"/>
                </a:cubicBezTo>
                <a:cubicBezTo>
                  <a:pt x="7181803" y="6128033"/>
                  <a:pt x="7188232" y="6119079"/>
                  <a:pt x="7196090" y="6112554"/>
                </a:cubicBezTo>
                <a:cubicBezTo>
                  <a:pt x="7203948" y="6106030"/>
                  <a:pt x="7210378" y="6096934"/>
                  <a:pt x="7210378" y="6092343"/>
                </a:cubicBezTo>
                <a:cubicBezTo>
                  <a:pt x="7210378" y="6071188"/>
                  <a:pt x="7192585" y="6090190"/>
                  <a:pt x="7150827" y="6155922"/>
                </a:cubicBezTo>
                <a:close/>
                <a:moveTo>
                  <a:pt x="7486603" y="6093504"/>
                </a:moveTo>
                <a:cubicBezTo>
                  <a:pt x="7486603" y="6098744"/>
                  <a:pt x="7490632" y="6103029"/>
                  <a:pt x="7495565" y="6103029"/>
                </a:cubicBezTo>
                <a:cubicBezTo>
                  <a:pt x="7500499" y="6103029"/>
                  <a:pt x="7507177" y="6098744"/>
                  <a:pt x="7510415" y="6093504"/>
                </a:cubicBezTo>
                <a:cubicBezTo>
                  <a:pt x="7513654" y="6088266"/>
                  <a:pt x="7509615" y="6083979"/>
                  <a:pt x="7501452" y="6083979"/>
                </a:cubicBezTo>
                <a:cubicBezTo>
                  <a:pt x="7493289" y="6083979"/>
                  <a:pt x="7486603" y="6088266"/>
                  <a:pt x="7486603" y="6093504"/>
                </a:cubicBezTo>
                <a:close/>
                <a:moveTo>
                  <a:pt x="7605370" y="6093981"/>
                </a:moveTo>
                <a:cubicBezTo>
                  <a:pt x="7596321" y="6108630"/>
                  <a:pt x="7608713" y="6118079"/>
                  <a:pt x="7620943" y="6105849"/>
                </a:cubicBezTo>
                <a:cubicBezTo>
                  <a:pt x="7627782" y="6099010"/>
                  <a:pt x="7627944" y="6093686"/>
                  <a:pt x="7621439" y="6089666"/>
                </a:cubicBezTo>
                <a:cubicBezTo>
                  <a:pt x="7616105" y="6086371"/>
                  <a:pt x="7608875" y="6088314"/>
                  <a:pt x="7605370" y="6093981"/>
                </a:cubicBezTo>
                <a:close/>
                <a:moveTo>
                  <a:pt x="5587156" y="6131604"/>
                </a:moveTo>
                <a:cubicBezTo>
                  <a:pt x="5577250" y="6181173"/>
                  <a:pt x="5579555" y="6253753"/>
                  <a:pt x="5591699" y="6274479"/>
                </a:cubicBezTo>
                <a:cubicBezTo>
                  <a:pt x="5597452" y="6284291"/>
                  <a:pt x="5600167" y="6275908"/>
                  <a:pt x="5600367" y="6247724"/>
                </a:cubicBezTo>
                <a:cubicBezTo>
                  <a:pt x="5600538" y="6222854"/>
                  <a:pt x="5604405" y="6208995"/>
                  <a:pt x="5610178" y="6212567"/>
                </a:cubicBezTo>
                <a:cubicBezTo>
                  <a:pt x="5615416" y="6215806"/>
                  <a:pt x="5619703" y="6235599"/>
                  <a:pt x="5619703" y="6256554"/>
                </a:cubicBezTo>
                <a:cubicBezTo>
                  <a:pt x="5619703" y="6279528"/>
                  <a:pt x="5623484" y="6292320"/>
                  <a:pt x="5629228" y="6288767"/>
                </a:cubicBezTo>
                <a:cubicBezTo>
                  <a:pt x="5634466" y="6285529"/>
                  <a:pt x="5638753" y="6270279"/>
                  <a:pt x="5638753" y="6254868"/>
                </a:cubicBezTo>
                <a:cubicBezTo>
                  <a:pt x="5638753" y="6239456"/>
                  <a:pt x="5643039" y="6226854"/>
                  <a:pt x="5648278" y="6226854"/>
                </a:cubicBezTo>
                <a:cubicBezTo>
                  <a:pt x="5653516" y="6226854"/>
                  <a:pt x="5657803" y="6246400"/>
                  <a:pt x="5657803" y="6270279"/>
                </a:cubicBezTo>
                <a:cubicBezTo>
                  <a:pt x="5657803" y="6296806"/>
                  <a:pt x="5661508" y="6311418"/>
                  <a:pt x="5667328" y="6307817"/>
                </a:cubicBezTo>
                <a:cubicBezTo>
                  <a:pt x="5672566" y="6304579"/>
                  <a:pt x="5676853" y="6286929"/>
                  <a:pt x="5676853" y="6268593"/>
                </a:cubicBezTo>
                <a:cubicBezTo>
                  <a:pt x="5676853" y="6247124"/>
                  <a:pt x="5680520" y="6237522"/>
                  <a:pt x="5687149" y="6241619"/>
                </a:cubicBezTo>
                <a:cubicBezTo>
                  <a:pt x="5692817" y="6245124"/>
                  <a:pt x="5694960" y="6257878"/>
                  <a:pt x="5691931" y="6269975"/>
                </a:cubicBezTo>
                <a:cubicBezTo>
                  <a:pt x="5688892" y="6282062"/>
                  <a:pt x="5690206" y="6301950"/>
                  <a:pt x="5694845" y="6314171"/>
                </a:cubicBezTo>
                <a:lnTo>
                  <a:pt x="5703275" y="6336392"/>
                </a:lnTo>
                <a:lnTo>
                  <a:pt x="5710171" y="6300673"/>
                </a:lnTo>
                <a:cubicBezTo>
                  <a:pt x="5719553" y="6252087"/>
                  <a:pt x="5737955" y="6254153"/>
                  <a:pt x="5731402" y="6303054"/>
                </a:cubicBezTo>
                <a:cubicBezTo>
                  <a:pt x="5724964" y="6351022"/>
                  <a:pt x="5739194" y="6362462"/>
                  <a:pt x="5747862" y="6316285"/>
                </a:cubicBezTo>
                <a:cubicBezTo>
                  <a:pt x="5756158" y="6272060"/>
                  <a:pt x="5767378" y="6283109"/>
                  <a:pt x="5763844" y="6332039"/>
                </a:cubicBezTo>
                <a:cubicBezTo>
                  <a:pt x="5762235" y="6354290"/>
                  <a:pt x="5765321" y="6369729"/>
                  <a:pt x="5771379" y="6369729"/>
                </a:cubicBezTo>
                <a:cubicBezTo>
                  <a:pt x="5777017" y="6369729"/>
                  <a:pt x="5781628" y="6359271"/>
                  <a:pt x="5781628" y="6346479"/>
                </a:cubicBezTo>
                <a:cubicBezTo>
                  <a:pt x="5781628" y="6333687"/>
                  <a:pt x="5786285" y="6320352"/>
                  <a:pt x="5791972" y="6316837"/>
                </a:cubicBezTo>
                <a:cubicBezTo>
                  <a:pt x="5798754" y="6312646"/>
                  <a:pt x="5801707" y="6321495"/>
                  <a:pt x="5800535" y="6342469"/>
                </a:cubicBezTo>
                <a:cubicBezTo>
                  <a:pt x="5797506" y="6396742"/>
                  <a:pt x="5801592" y="6404458"/>
                  <a:pt x="5814965" y="6369729"/>
                </a:cubicBezTo>
                <a:lnTo>
                  <a:pt x="5827805" y="6336392"/>
                </a:lnTo>
                <a:lnTo>
                  <a:pt x="5829300" y="6379254"/>
                </a:lnTo>
                <a:lnTo>
                  <a:pt x="5830805" y="6422117"/>
                </a:lnTo>
                <a:lnTo>
                  <a:pt x="5844340" y="6391161"/>
                </a:lnTo>
                <a:cubicBezTo>
                  <a:pt x="5862647" y="6349308"/>
                  <a:pt x="5871077" y="6352156"/>
                  <a:pt x="5863790" y="6397733"/>
                </a:cubicBezTo>
                <a:cubicBezTo>
                  <a:pt x="5852980" y="6465322"/>
                  <a:pt x="5873763" y="6447072"/>
                  <a:pt x="5891013" y="6373835"/>
                </a:cubicBezTo>
                <a:cubicBezTo>
                  <a:pt x="5907729" y="6302836"/>
                  <a:pt x="5905243" y="6267793"/>
                  <a:pt x="5886907" y="6316018"/>
                </a:cubicBezTo>
                <a:cubicBezTo>
                  <a:pt x="5873458" y="6351375"/>
                  <a:pt x="5864552" y="6347260"/>
                  <a:pt x="5869162" y="6307817"/>
                </a:cubicBezTo>
                <a:cubicBezTo>
                  <a:pt x="5873620" y="6269612"/>
                  <a:pt x="5861171" y="6262612"/>
                  <a:pt x="5852217" y="6298292"/>
                </a:cubicBezTo>
                <a:cubicBezTo>
                  <a:pt x="5842283" y="6337869"/>
                  <a:pt x="5828557" y="6325048"/>
                  <a:pt x="5835349" y="6282548"/>
                </a:cubicBezTo>
                <a:lnTo>
                  <a:pt x="5841683" y="6242990"/>
                </a:lnTo>
                <a:lnTo>
                  <a:pt x="5830700" y="6249772"/>
                </a:lnTo>
                <a:cubicBezTo>
                  <a:pt x="5824671" y="6253506"/>
                  <a:pt x="5819728" y="6265231"/>
                  <a:pt x="5819728" y="6275832"/>
                </a:cubicBezTo>
                <a:cubicBezTo>
                  <a:pt x="5819728" y="6286939"/>
                  <a:pt x="5814717" y="6293444"/>
                  <a:pt x="5807917" y="6291177"/>
                </a:cubicBezTo>
                <a:cubicBezTo>
                  <a:pt x="5800773" y="6288796"/>
                  <a:pt x="5796810" y="6272517"/>
                  <a:pt x="5797868" y="6249905"/>
                </a:cubicBezTo>
                <a:lnTo>
                  <a:pt x="5799630" y="6212567"/>
                </a:lnTo>
                <a:lnTo>
                  <a:pt x="5788791" y="6238761"/>
                </a:lnTo>
                <a:cubicBezTo>
                  <a:pt x="5772503" y="6278109"/>
                  <a:pt x="5760235" y="6270308"/>
                  <a:pt x="5763997" y="6222997"/>
                </a:cubicBezTo>
                <a:cubicBezTo>
                  <a:pt x="5767702" y="6176506"/>
                  <a:pt x="5758006" y="6173076"/>
                  <a:pt x="5748262" y="6217435"/>
                </a:cubicBezTo>
                <a:cubicBezTo>
                  <a:pt x="5738727" y="6260849"/>
                  <a:pt x="5724621" y="6251381"/>
                  <a:pt x="5723278" y="6200661"/>
                </a:cubicBezTo>
                <a:lnTo>
                  <a:pt x="5722068" y="6155417"/>
                </a:lnTo>
                <a:lnTo>
                  <a:pt x="5712019" y="6191355"/>
                </a:lnTo>
                <a:cubicBezTo>
                  <a:pt x="5699522" y="6236008"/>
                  <a:pt x="5681158" y="6232303"/>
                  <a:pt x="5682949" y="6185478"/>
                </a:cubicBezTo>
                <a:cubicBezTo>
                  <a:pt x="5684549" y="6143435"/>
                  <a:pt x="5671309" y="6139425"/>
                  <a:pt x="5662546" y="6179316"/>
                </a:cubicBezTo>
                <a:cubicBezTo>
                  <a:pt x="5654240" y="6217129"/>
                  <a:pt x="5638981" y="6206405"/>
                  <a:pt x="5637896" y="6161999"/>
                </a:cubicBezTo>
                <a:lnTo>
                  <a:pt x="5637038" y="6126842"/>
                </a:lnTo>
                <a:lnTo>
                  <a:pt x="5627761" y="6159094"/>
                </a:lnTo>
                <a:cubicBezTo>
                  <a:pt x="5615978" y="6200071"/>
                  <a:pt x="5602786" y="6187555"/>
                  <a:pt x="5598795" y="6131604"/>
                </a:cubicBezTo>
                <a:lnTo>
                  <a:pt x="5595728" y="6088742"/>
                </a:lnTo>
                <a:lnTo>
                  <a:pt x="5587156" y="6131604"/>
                </a:lnTo>
                <a:close/>
                <a:moveTo>
                  <a:pt x="5859600" y="6127356"/>
                </a:moveTo>
                <a:cubicBezTo>
                  <a:pt x="5838968" y="6199604"/>
                  <a:pt x="5837939" y="6234789"/>
                  <a:pt x="5858218" y="6174667"/>
                </a:cubicBezTo>
                <a:cubicBezTo>
                  <a:pt x="5868791" y="6143349"/>
                  <a:pt x="5875906" y="6111202"/>
                  <a:pt x="5874029" y="6103229"/>
                </a:cubicBezTo>
                <a:cubicBezTo>
                  <a:pt x="5872163" y="6095257"/>
                  <a:pt x="5865667" y="6106125"/>
                  <a:pt x="5859600" y="6127356"/>
                </a:cubicBezTo>
                <a:close/>
                <a:moveTo>
                  <a:pt x="7296103" y="6108954"/>
                </a:moveTo>
                <a:lnTo>
                  <a:pt x="7296103" y="6124413"/>
                </a:lnTo>
                <a:lnTo>
                  <a:pt x="7310390" y="6112554"/>
                </a:lnTo>
                <a:cubicBezTo>
                  <a:pt x="7318248" y="6106030"/>
                  <a:pt x="7324678" y="6099077"/>
                  <a:pt x="7324678" y="6097105"/>
                </a:cubicBezTo>
                <a:cubicBezTo>
                  <a:pt x="7324678" y="6095124"/>
                  <a:pt x="7318248" y="6093504"/>
                  <a:pt x="7310390" y="6093504"/>
                </a:cubicBezTo>
                <a:cubicBezTo>
                  <a:pt x="7302532" y="6093504"/>
                  <a:pt x="7296103" y="6100458"/>
                  <a:pt x="7296103" y="6108954"/>
                </a:cubicBezTo>
                <a:close/>
                <a:moveTo>
                  <a:pt x="7414774" y="6103668"/>
                </a:moveTo>
                <a:cubicBezTo>
                  <a:pt x="7411317" y="6109249"/>
                  <a:pt x="7410783" y="6116108"/>
                  <a:pt x="7413574" y="6118908"/>
                </a:cubicBezTo>
                <a:cubicBezTo>
                  <a:pt x="7420404" y="6125728"/>
                  <a:pt x="7438978" y="6113707"/>
                  <a:pt x="7438978" y="6102468"/>
                </a:cubicBezTo>
                <a:cubicBezTo>
                  <a:pt x="7438978" y="6090295"/>
                  <a:pt x="7422537" y="6091105"/>
                  <a:pt x="7414774" y="6103668"/>
                </a:cubicBezTo>
                <a:close/>
                <a:moveTo>
                  <a:pt x="7800928" y="6103029"/>
                </a:moveTo>
                <a:cubicBezTo>
                  <a:pt x="7800928" y="6108269"/>
                  <a:pt x="7805471" y="6112554"/>
                  <a:pt x="7811015" y="6112554"/>
                </a:cubicBezTo>
                <a:cubicBezTo>
                  <a:pt x="7816558" y="6112554"/>
                  <a:pt x="7818454" y="6108269"/>
                  <a:pt x="7815215" y="6103029"/>
                </a:cubicBezTo>
                <a:cubicBezTo>
                  <a:pt x="7811977" y="6097791"/>
                  <a:pt x="7807443" y="6093504"/>
                  <a:pt x="7805128" y="6093504"/>
                </a:cubicBezTo>
                <a:cubicBezTo>
                  <a:pt x="7802814" y="6093504"/>
                  <a:pt x="7800928" y="6097791"/>
                  <a:pt x="7800928" y="6103029"/>
                </a:cubicBezTo>
                <a:close/>
                <a:moveTo>
                  <a:pt x="7872365" y="6103029"/>
                </a:moveTo>
                <a:cubicBezTo>
                  <a:pt x="7875604" y="6108269"/>
                  <a:pt x="7880137" y="6112554"/>
                  <a:pt x="7882452" y="6112554"/>
                </a:cubicBezTo>
                <a:cubicBezTo>
                  <a:pt x="7884767" y="6112554"/>
                  <a:pt x="7886653" y="6108269"/>
                  <a:pt x="7886653" y="6103029"/>
                </a:cubicBezTo>
                <a:cubicBezTo>
                  <a:pt x="7886653" y="6097791"/>
                  <a:pt x="7882109" y="6093504"/>
                  <a:pt x="7876565" y="6093504"/>
                </a:cubicBezTo>
                <a:cubicBezTo>
                  <a:pt x="7871022" y="6093504"/>
                  <a:pt x="7869127" y="6097791"/>
                  <a:pt x="7872365" y="6103029"/>
                </a:cubicBezTo>
                <a:close/>
                <a:moveTo>
                  <a:pt x="7189175" y="6179229"/>
                </a:moveTo>
                <a:cubicBezTo>
                  <a:pt x="7128196" y="6272860"/>
                  <a:pt x="7044157" y="6436404"/>
                  <a:pt x="7057025" y="6436404"/>
                </a:cubicBezTo>
                <a:cubicBezTo>
                  <a:pt x="7061845" y="6436404"/>
                  <a:pt x="7083971" y="6401048"/>
                  <a:pt x="7106184" y="6357823"/>
                </a:cubicBezTo>
                <a:cubicBezTo>
                  <a:pt x="7128396" y="6314599"/>
                  <a:pt x="7163067" y="6253058"/>
                  <a:pt x="7183241" y="6221064"/>
                </a:cubicBezTo>
                <a:cubicBezTo>
                  <a:pt x="7203405" y="6189069"/>
                  <a:pt x="7219903" y="6159532"/>
                  <a:pt x="7219903" y="6155436"/>
                </a:cubicBezTo>
                <a:cubicBezTo>
                  <a:pt x="7219903" y="6151340"/>
                  <a:pt x="7226922" y="6142863"/>
                  <a:pt x="7235505" y="6136586"/>
                </a:cubicBezTo>
                <a:cubicBezTo>
                  <a:pt x="7244077" y="6130309"/>
                  <a:pt x="7249030" y="6119127"/>
                  <a:pt x="7246506" y="6111726"/>
                </a:cubicBezTo>
                <a:cubicBezTo>
                  <a:pt x="7243744" y="6103639"/>
                  <a:pt x="7220836" y="6130614"/>
                  <a:pt x="7189175" y="6179229"/>
                </a:cubicBezTo>
                <a:close/>
                <a:moveTo>
                  <a:pt x="7524703" y="6112554"/>
                </a:moveTo>
                <a:cubicBezTo>
                  <a:pt x="7524703" y="6117794"/>
                  <a:pt x="7528732" y="6122079"/>
                  <a:pt x="7533665" y="6122079"/>
                </a:cubicBezTo>
                <a:cubicBezTo>
                  <a:pt x="7538599" y="6122079"/>
                  <a:pt x="7545277" y="6117794"/>
                  <a:pt x="7548515" y="6112554"/>
                </a:cubicBezTo>
                <a:cubicBezTo>
                  <a:pt x="7551754" y="6107316"/>
                  <a:pt x="7547715" y="6103029"/>
                  <a:pt x="7539552" y="6103029"/>
                </a:cubicBezTo>
                <a:cubicBezTo>
                  <a:pt x="7531389" y="6103029"/>
                  <a:pt x="7524703" y="6107316"/>
                  <a:pt x="7524703" y="6112554"/>
                </a:cubicBezTo>
                <a:close/>
                <a:moveTo>
                  <a:pt x="7724728" y="6112554"/>
                </a:moveTo>
                <a:cubicBezTo>
                  <a:pt x="7724728" y="6117794"/>
                  <a:pt x="7729014" y="6122079"/>
                  <a:pt x="7734253" y="6122079"/>
                </a:cubicBezTo>
                <a:cubicBezTo>
                  <a:pt x="7739491" y="6122079"/>
                  <a:pt x="7743778" y="6117794"/>
                  <a:pt x="7743778" y="6112554"/>
                </a:cubicBezTo>
                <a:cubicBezTo>
                  <a:pt x="7743778" y="6107316"/>
                  <a:pt x="7739491" y="6103029"/>
                  <a:pt x="7734253" y="6103029"/>
                </a:cubicBezTo>
                <a:cubicBezTo>
                  <a:pt x="7729014" y="6103029"/>
                  <a:pt x="7724728" y="6107316"/>
                  <a:pt x="7724728" y="6112554"/>
                </a:cubicBezTo>
                <a:close/>
                <a:moveTo>
                  <a:pt x="6210253" y="6141129"/>
                </a:moveTo>
                <a:cubicBezTo>
                  <a:pt x="6203604" y="6157179"/>
                  <a:pt x="6200385" y="6172543"/>
                  <a:pt x="6203109" y="6175258"/>
                </a:cubicBezTo>
                <a:cubicBezTo>
                  <a:pt x="6205824" y="6177982"/>
                  <a:pt x="6212853" y="6166428"/>
                  <a:pt x="6218720" y="6149598"/>
                </a:cubicBezTo>
                <a:cubicBezTo>
                  <a:pt x="6232579" y="6109840"/>
                  <a:pt x="6225959" y="6103220"/>
                  <a:pt x="6210253" y="6141129"/>
                </a:cubicBezTo>
                <a:close/>
                <a:moveTo>
                  <a:pt x="7338574" y="6122718"/>
                </a:moveTo>
                <a:cubicBezTo>
                  <a:pt x="7335117" y="6128299"/>
                  <a:pt x="7334583" y="6135158"/>
                  <a:pt x="7337374" y="6137958"/>
                </a:cubicBezTo>
                <a:cubicBezTo>
                  <a:pt x="7344204" y="6144778"/>
                  <a:pt x="7362778" y="6132757"/>
                  <a:pt x="7362778" y="6121518"/>
                </a:cubicBezTo>
                <a:cubicBezTo>
                  <a:pt x="7362778" y="6109345"/>
                  <a:pt x="7346337" y="6110155"/>
                  <a:pt x="7338574" y="6122718"/>
                </a:cubicBezTo>
                <a:close/>
                <a:moveTo>
                  <a:pt x="7464381" y="6118908"/>
                </a:moveTo>
                <a:cubicBezTo>
                  <a:pt x="7460885" y="6122394"/>
                  <a:pt x="7458028" y="6129681"/>
                  <a:pt x="7458028" y="6135100"/>
                </a:cubicBezTo>
                <a:cubicBezTo>
                  <a:pt x="7458028" y="6141063"/>
                  <a:pt x="7462466" y="6140501"/>
                  <a:pt x="7469295" y="6133672"/>
                </a:cubicBezTo>
                <a:cubicBezTo>
                  <a:pt x="7475496" y="6127471"/>
                  <a:pt x="7478354" y="6120184"/>
                  <a:pt x="7475649" y="6117479"/>
                </a:cubicBezTo>
                <a:cubicBezTo>
                  <a:pt x="7472944" y="6114764"/>
                  <a:pt x="7467867" y="6115412"/>
                  <a:pt x="7464381" y="6118908"/>
                </a:cubicBezTo>
                <a:close/>
                <a:moveTo>
                  <a:pt x="7643765" y="6122079"/>
                </a:moveTo>
                <a:cubicBezTo>
                  <a:pt x="7640527" y="6127319"/>
                  <a:pt x="7644565" y="6131604"/>
                  <a:pt x="7652728" y="6131604"/>
                </a:cubicBezTo>
                <a:cubicBezTo>
                  <a:pt x="7660891" y="6131604"/>
                  <a:pt x="7667578" y="6127319"/>
                  <a:pt x="7667578" y="6122079"/>
                </a:cubicBezTo>
                <a:cubicBezTo>
                  <a:pt x="7667578" y="6116841"/>
                  <a:pt x="7663549" y="6112554"/>
                  <a:pt x="7658615" y="6112554"/>
                </a:cubicBezTo>
                <a:cubicBezTo>
                  <a:pt x="7653681" y="6112554"/>
                  <a:pt x="7647004" y="6116841"/>
                  <a:pt x="7643765" y="6122079"/>
                </a:cubicBezTo>
                <a:close/>
                <a:moveTo>
                  <a:pt x="7915228" y="6122079"/>
                </a:moveTo>
                <a:cubicBezTo>
                  <a:pt x="7915228" y="6127319"/>
                  <a:pt x="7919771" y="6131604"/>
                  <a:pt x="7925315" y="6131604"/>
                </a:cubicBezTo>
                <a:cubicBezTo>
                  <a:pt x="7930858" y="6131604"/>
                  <a:pt x="7932754" y="6127319"/>
                  <a:pt x="7929515" y="6122079"/>
                </a:cubicBezTo>
                <a:cubicBezTo>
                  <a:pt x="7926277" y="6116841"/>
                  <a:pt x="7921743" y="6112554"/>
                  <a:pt x="7919428" y="6112554"/>
                </a:cubicBezTo>
                <a:cubicBezTo>
                  <a:pt x="7917114" y="6112554"/>
                  <a:pt x="7915228" y="6116841"/>
                  <a:pt x="7915228" y="6122079"/>
                </a:cubicBezTo>
                <a:close/>
                <a:moveTo>
                  <a:pt x="2914602" y="6136367"/>
                </a:moveTo>
                <a:cubicBezTo>
                  <a:pt x="2907992" y="6144340"/>
                  <a:pt x="2906954" y="6150654"/>
                  <a:pt x="2912269" y="6150654"/>
                </a:cubicBezTo>
                <a:cubicBezTo>
                  <a:pt x="2917508" y="6150654"/>
                  <a:pt x="2927128" y="6144225"/>
                  <a:pt x="2933652" y="6136367"/>
                </a:cubicBezTo>
                <a:cubicBezTo>
                  <a:pt x="2940263" y="6128395"/>
                  <a:pt x="2941301" y="6122079"/>
                  <a:pt x="2935986" y="6122079"/>
                </a:cubicBezTo>
                <a:cubicBezTo>
                  <a:pt x="2930747" y="6122079"/>
                  <a:pt x="2921127" y="6128509"/>
                  <a:pt x="2914602" y="6136367"/>
                </a:cubicBezTo>
                <a:close/>
                <a:moveTo>
                  <a:pt x="5891841" y="6173553"/>
                </a:moveTo>
                <a:cubicBezTo>
                  <a:pt x="5873686" y="6235999"/>
                  <a:pt x="5873344" y="6249029"/>
                  <a:pt x="5890708" y="6217139"/>
                </a:cubicBezTo>
                <a:cubicBezTo>
                  <a:pt x="5904881" y="6191079"/>
                  <a:pt x="5920302" y="6122079"/>
                  <a:pt x="5911949" y="6122079"/>
                </a:cubicBezTo>
                <a:cubicBezTo>
                  <a:pt x="5909120" y="6122079"/>
                  <a:pt x="5900071" y="6145244"/>
                  <a:pt x="5891841" y="6173553"/>
                </a:cubicBezTo>
                <a:close/>
                <a:moveTo>
                  <a:pt x="7567565" y="6131604"/>
                </a:moveTo>
                <a:cubicBezTo>
                  <a:pt x="7564327" y="6136844"/>
                  <a:pt x="7568365" y="6141129"/>
                  <a:pt x="7576528" y="6141129"/>
                </a:cubicBezTo>
                <a:cubicBezTo>
                  <a:pt x="7584691" y="6141129"/>
                  <a:pt x="7591378" y="6136844"/>
                  <a:pt x="7591378" y="6131604"/>
                </a:cubicBezTo>
                <a:cubicBezTo>
                  <a:pt x="7591378" y="6126366"/>
                  <a:pt x="7587349" y="6122079"/>
                  <a:pt x="7582415" y="6122079"/>
                </a:cubicBezTo>
                <a:cubicBezTo>
                  <a:pt x="7577481" y="6122079"/>
                  <a:pt x="7570804" y="6126366"/>
                  <a:pt x="7567565" y="6131604"/>
                </a:cubicBezTo>
                <a:close/>
                <a:moveTo>
                  <a:pt x="7767590" y="6131604"/>
                </a:moveTo>
                <a:cubicBezTo>
                  <a:pt x="7764352" y="6136844"/>
                  <a:pt x="7768638" y="6141129"/>
                  <a:pt x="7777115" y="6141129"/>
                </a:cubicBezTo>
                <a:cubicBezTo>
                  <a:pt x="7785592" y="6141129"/>
                  <a:pt x="7789879" y="6136844"/>
                  <a:pt x="7786640" y="6131604"/>
                </a:cubicBezTo>
                <a:cubicBezTo>
                  <a:pt x="7783402" y="6126366"/>
                  <a:pt x="7779116" y="6122079"/>
                  <a:pt x="7777115" y="6122079"/>
                </a:cubicBezTo>
                <a:cubicBezTo>
                  <a:pt x="7775115" y="6122079"/>
                  <a:pt x="7770829" y="6126366"/>
                  <a:pt x="7767590" y="6131604"/>
                </a:cubicBezTo>
                <a:close/>
                <a:moveTo>
                  <a:pt x="7843885" y="6131757"/>
                </a:moveTo>
                <a:cubicBezTo>
                  <a:pt x="7847181" y="6137081"/>
                  <a:pt x="7853858" y="6138977"/>
                  <a:pt x="7858735" y="6135958"/>
                </a:cubicBezTo>
                <a:cubicBezTo>
                  <a:pt x="7871946" y="6127795"/>
                  <a:pt x="7869489" y="6122079"/>
                  <a:pt x="7852753" y="6122079"/>
                </a:cubicBezTo>
                <a:cubicBezTo>
                  <a:pt x="7844590" y="6122079"/>
                  <a:pt x="7840599" y="6126433"/>
                  <a:pt x="7843885" y="6131757"/>
                </a:cubicBezTo>
                <a:close/>
                <a:moveTo>
                  <a:pt x="7226789" y="6201823"/>
                </a:moveTo>
                <a:cubicBezTo>
                  <a:pt x="7172078" y="6285224"/>
                  <a:pt x="7064121" y="6493354"/>
                  <a:pt x="7071665" y="6500889"/>
                </a:cubicBezTo>
                <a:cubicBezTo>
                  <a:pt x="7078666" y="6507900"/>
                  <a:pt x="7077532" y="6509642"/>
                  <a:pt x="7119757" y="6426879"/>
                </a:cubicBezTo>
                <a:cubicBezTo>
                  <a:pt x="7139798" y="6387589"/>
                  <a:pt x="7184460" y="6308294"/>
                  <a:pt x="7219007" y="6250667"/>
                </a:cubicBezTo>
                <a:cubicBezTo>
                  <a:pt x="7291702" y="6129405"/>
                  <a:pt x="7290635" y="6131471"/>
                  <a:pt x="7280224" y="6132034"/>
                </a:cubicBezTo>
                <a:cubicBezTo>
                  <a:pt x="7275862" y="6132262"/>
                  <a:pt x="7251811" y="6163666"/>
                  <a:pt x="7226789" y="6201823"/>
                </a:cubicBezTo>
                <a:close/>
                <a:moveTo>
                  <a:pt x="7378075" y="6146693"/>
                </a:moveTo>
                <a:cubicBezTo>
                  <a:pt x="7374522" y="6155960"/>
                  <a:pt x="7376646" y="6160322"/>
                  <a:pt x="7383609" y="6157998"/>
                </a:cubicBezTo>
                <a:cubicBezTo>
                  <a:pt x="7397849" y="6153255"/>
                  <a:pt x="7405688" y="6131604"/>
                  <a:pt x="7393162" y="6131604"/>
                </a:cubicBezTo>
                <a:cubicBezTo>
                  <a:pt x="7388048" y="6131604"/>
                  <a:pt x="7381265" y="6138396"/>
                  <a:pt x="7378075" y="6146693"/>
                </a:cubicBezTo>
                <a:close/>
                <a:moveTo>
                  <a:pt x="7500595" y="6141606"/>
                </a:moveTo>
                <a:cubicBezTo>
                  <a:pt x="7491546" y="6156255"/>
                  <a:pt x="7503938" y="6165704"/>
                  <a:pt x="7516168" y="6153474"/>
                </a:cubicBezTo>
                <a:cubicBezTo>
                  <a:pt x="7523007" y="6146635"/>
                  <a:pt x="7523169" y="6141311"/>
                  <a:pt x="7516664" y="6137291"/>
                </a:cubicBezTo>
                <a:cubicBezTo>
                  <a:pt x="7511330" y="6133996"/>
                  <a:pt x="7504100" y="6135939"/>
                  <a:pt x="7500595" y="6141606"/>
                </a:cubicBezTo>
                <a:close/>
                <a:moveTo>
                  <a:pt x="7686628" y="6141129"/>
                </a:moveTo>
                <a:cubicBezTo>
                  <a:pt x="7686628" y="6146369"/>
                  <a:pt x="7693057" y="6150654"/>
                  <a:pt x="7700915" y="6150654"/>
                </a:cubicBezTo>
                <a:cubicBezTo>
                  <a:pt x="7708773" y="6150654"/>
                  <a:pt x="7715203" y="6146369"/>
                  <a:pt x="7715203" y="6141129"/>
                </a:cubicBezTo>
                <a:cubicBezTo>
                  <a:pt x="7715203" y="6135891"/>
                  <a:pt x="7708773" y="6131604"/>
                  <a:pt x="7700915" y="6131604"/>
                </a:cubicBezTo>
                <a:cubicBezTo>
                  <a:pt x="7693057" y="6131604"/>
                  <a:pt x="7686628" y="6135891"/>
                  <a:pt x="7686628" y="6141129"/>
                </a:cubicBezTo>
                <a:close/>
                <a:moveTo>
                  <a:pt x="3438477" y="6189117"/>
                </a:moveTo>
                <a:cubicBezTo>
                  <a:pt x="3378232" y="6215415"/>
                  <a:pt x="3277848" y="6254782"/>
                  <a:pt x="3215411" y="6276604"/>
                </a:cubicBezTo>
                <a:cubicBezTo>
                  <a:pt x="3085081" y="6322134"/>
                  <a:pt x="3077918" y="6336650"/>
                  <a:pt x="3206515" y="6294625"/>
                </a:cubicBezTo>
                <a:cubicBezTo>
                  <a:pt x="3279553" y="6270765"/>
                  <a:pt x="3549587" y="6157017"/>
                  <a:pt x="3561503" y="6145102"/>
                </a:cubicBezTo>
                <a:cubicBezTo>
                  <a:pt x="3573504" y="6133100"/>
                  <a:pt x="3536366" y="6146387"/>
                  <a:pt x="3438477" y="6189117"/>
                </a:cubicBezTo>
                <a:close/>
                <a:moveTo>
                  <a:pt x="6235923" y="6174591"/>
                </a:moveTo>
                <a:cubicBezTo>
                  <a:pt x="6227217" y="6192860"/>
                  <a:pt x="6222054" y="6207804"/>
                  <a:pt x="6224445" y="6207804"/>
                </a:cubicBezTo>
                <a:cubicBezTo>
                  <a:pt x="6230969" y="6207804"/>
                  <a:pt x="6259878" y="6149483"/>
                  <a:pt x="6255525" y="6145130"/>
                </a:cubicBezTo>
                <a:cubicBezTo>
                  <a:pt x="6253458" y="6143063"/>
                  <a:pt x="6244638" y="6156312"/>
                  <a:pt x="6235923" y="6174591"/>
                </a:cubicBezTo>
                <a:close/>
                <a:moveTo>
                  <a:pt x="7614895" y="6151131"/>
                </a:moveTo>
                <a:cubicBezTo>
                  <a:pt x="7605846" y="6165780"/>
                  <a:pt x="7618238" y="6175229"/>
                  <a:pt x="7630468" y="6162999"/>
                </a:cubicBezTo>
                <a:cubicBezTo>
                  <a:pt x="7637307" y="6156160"/>
                  <a:pt x="7637469" y="6150836"/>
                  <a:pt x="7630964" y="6146816"/>
                </a:cubicBezTo>
                <a:cubicBezTo>
                  <a:pt x="7625630" y="6143521"/>
                  <a:pt x="7618400" y="6145464"/>
                  <a:pt x="7614895" y="6151131"/>
                </a:cubicBezTo>
                <a:close/>
                <a:moveTo>
                  <a:pt x="7886653" y="6150654"/>
                </a:moveTo>
                <a:cubicBezTo>
                  <a:pt x="7886653" y="6155894"/>
                  <a:pt x="7890939" y="6160179"/>
                  <a:pt x="7896178" y="6160179"/>
                </a:cubicBezTo>
                <a:cubicBezTo>
                  <a:pt x="7901416" y="6160179"/>
                  <a:pt x="7905703" y="6155894"/>
                  <a:pt x="7905703" y="6150654"/>
                </a:cubicBezTo>
                <a:cubicBezTo>
                  <a:pt x="7905703" y="6145416"/>
                  <a:pt x="7901416" y="6141129"/>
                  <a:pt x="7896178" y="6141129"/>
                </a:cubicBezTo>
                <a:cubicBezTo>
                  <a:pt x="7890939" y="6141129"/>
                  <a:pt x="7886653" y="6145416"/>
                  <a:pt x="7886653" y="6150654"/>
                </a:cubicBezTo>
                <a:close/>
                <a:moveTo>
                  <a:pt x="7958090" y="6150654"/>
                </a:moveTo>
                <a:cubicBezTo>
                  <a:pt x="7961329" y="6155894"/>
                  <a:pt x="7965862" y="6160179"/>
                  <a:pt x="7968177" y="6160179"/>
                </a:cubicBezTo>
                <a:cubicBezTo>
                  <a:pt x="7970492" y="6160179"/>
                  <a:pt x="7972378" y="6155894"/>
                  <a:pt x="7972378" y="6150654"/>
                </a:cubicBezTo>
                <a:cubicBezTo>
                  <a:pt x="7972378" y="6145416"/>
                  <a:pt x="7967834" y="6141129"/>
                  <a:pt x="7962290" y="6141129"/>
                </a:cubicBezTo>
                <a:cubicBezTo>
                  <a:pt x="7956747" y="6141129"/>
                  <a:pt x="7954852" y="6145416"/>
                  <a:pt x="7958090" y="6150654"/>
                </a:cubicBezTo>
                <a:close/>
                <a:moveTo>
                  <a:pt x="8037271" y="6147635"/>
                </a:moveTo>
                <a:cubicBezTo>
                  <a:pt x="8044139" y="6150388"/>
                  <a:pt x="8052359" y="6150045"/>
                  <a:pt x="8055521" y="6146883"/>
                </a:cubicBezTo>
                <a:cubicBezTo>
                  <a:pt x="8058684" y="6143721"/>
                  <a:pt x="8053064" y="6141472"/>
                  <a:pt x="8043024" y="6141882"/>
                </a:cubicBezTo>
                <a:cubicBezTo>
                  <a:pt x="8031928" y="6142339"/>
                  <a:pt x="8029671" y="6144597"/>
                  <a:pt x="8037271" y="6147635"/>
                </a:cubicBezTo>
                <a:close/>
                <a:moveTo>
                  <a:pt x="5931084" y="6157237"/>
                </a:moveTo>
                <a:cubicBezTo>
                  <a:pt x="5928417" y="6161551"/>
                  <a:pt x="5923788" y="6182201"/>
                  <a:pt x="5920798" y="6203118"/>
                </a:cubicBezTo>
                <a:lnTo>
                  <a:pt x="5915349" y="6241142"/>
                </a:lnTo>
                <a:lnTo>
                  <a:pt x="5929341" y="6198965"/>
                </a:lnTo>
                <a:cubicBezTo>
                  <a:pt x="5942095" y="6160485"/>
                  <a:pt x="5943038" y="6137891"/>
                  <a:pt x="5931084" y="6157237"/>
                </a:cubicBezTo>
                <a:close/>
                <a:moveTo>
                  <a:pt x="7264613" y="6229103"/>
                </a:moveTo>
                <a:cubicBezTo>
                  <a:pt x="7211464" y="6309665"/>
                  <a:pt x="7134178" y="6446368"/>
                  <a:pt x="7134178" y="6459817"/>
                </a:cubicBezTo>
                <a:cubicBezTo>
                  <a:pt x="7134178" y="6463942"/>
                  <a:pt x="7140607" y="6461979"/>
                  <a:pt x="7148465" y="6455454"/>
                </a:cubicBezTo>
                <a:cubicBezTo>
                  <a:pt x="7156323" y="6448930"/>
                  <a:pt x="7162753" y="6439157"/>
                  <a:pt x="7162753" y="6433738"/>
                </a:cubicBezTo>
                <a:cubicBezTo>
                  <a:pt x="7162753" y="6420889"/>
                  <a:pt x="7271423" y="6241904"/>
                  <a:pt x="7306818" y="6196460"/>
                </a:cubicBezTo>
                <a:cubicBezTo>
                  <a:pt x="7321877" y="6177125"/>
                  <a:pt x="7330221" y="6158846"/>
                  <a:pt x="7325373" y="6155846"/>
                </a:cubicBezTo>
                <a:cubicBezTo>
                  <a:pt x="7320515" y="6152846"/>
                  <a:pt x="7293169" y="6185812"/>
                  <a:pt x="7264613" y="6229103"/>
                </a:cubicBezTo>
                <a:close/>
                <a:moveTo>
                  <a:pt x="7424299" y="6160818"/>
                </a:moveTo>
                <a:cubicBezTo>
                  <a:pt x="7420842" y="6166399"/>
                  <a:pt x="7420308" y="6173258"/>
                  <a:pt x="7423099" y="6176058"/>
                </a:cubicBezTo>
                <a:cubicBezTo>
                  <a:pt x="7429929" y="6182878"/>
                  <a:pt x="7448503" y="6170857"/>
                  <a:pt x="7448503" y="6159618"/>
                </a:cubicBezTo>
                <a:cubicBezTo>
                  <a:pt x="7448503" y="6147445"/>
                  <a:pt x="7432062" y="6148255"/>
                  <a:pt x="7424299" y="6160818"/>
                </a:cubicBezTo>
                <a:close/>
                <a:moveTo>
                  <a:pt x="7810453" y="6160179"/>
                </a:moveTo>
                <a:cubicBezTo>
                  <a:pt x="7810453" y="6165419"/>
                  <a:pt x="7814739" y="6169704"/>
                  <a:pt x="7819978" y="6169704"/>
                </a:cubicBezTo>
                <a:cubicBezTo>
                  <a:pt x="7825216" y="6169704"/>
                  <a:pt x="7829503" y="6165419"/>
                  <a:pt x="7829503" y="6160179"/>
                </a:cubicBezTo>
                <a:cubicBezTo>
                  <a:pt x="7829503" y="6154941"/>
                  <a:pt x="7825216" y="6150654"/>
                  <a:pt x="7819978" y="6150654"/>
                </a:cubicBezTo>
                <a:cubicBezTo>
                  <a:pt x="7814739" y="6150654"/>
                  <a:pt x="7810453" y="6154941"/>
                  <a:pt x="7810453" y="6160179"/>
                </a:cubicBezTo>
                <a:close/>
                <a:moveTo>
                  <a:pt x="2932433" y="6176848"/>
                </a:moveTo>
                <a:lnTo>
                  <a:pt x="2919365" y="6193517"/>
                </a:lnTo>
                <a:lnTo>
                  <a:pt x="2936034" y="6180449"/>
                </a:lnTo>
                <a:cubicBezTo>
                  <a:pt x="2951903" y="6168000"/>
                  <a:pt x="2956941" y="6160179"/>
                  <a:pt x="2949102" y="6160179"/>
                </a:cubicBezTo>
                <a:cubicBezTo>
                  <a:pt x="2947130" y="6160179"/>
                  <a:pt x="2939625" y="6167685"/>
                  <a:pt x="2932433" y="6176848"/>
                </a:cubicBezTo>
                <a:close/>
                <a:moveTo>
                  <a:pt x="7534228" y="6169704"/>
                </a:moveTo>
                <a:cubicBezTo>
                  <a:pt x="7534228" y="6174944"/>
                  <a:pt x="7538257" y="6179229"/>
                  <a:pt x="7543190" y="6179229"/>
                </a:cubicBezTo>
                <a:cubicBezTo>
                  <a:pt x="7548124" y="6179229"/>
                  <a:pt x="7554802" y="6174944"/>
                  <a:pt x="7558040" y="6169704"/>
                </a:cubicBezTo>
                <a:cubicBezTo>
                  <a:pt x="7561279" y="6164466"/>
                  <a:pt x="7557240" y="6160179"/>
                  <a:pt x="7549077" y="6160179"/>
                </a:cubicBezTo>
                <a:cubicBezTo>
                  <a:pt x="7540914" y="6160179"/>
                  <a:pt x="7534228" y="6164466"/>
                  <a:pt x="7534228" y="6169704"/>
                </a:cubicBezTo>
                <a:close/>
                <a:moveTo>
                  <a:pt x="7734253" y="6169704"/>
                </a:moveTo>
                <a:cubicBezTo>
                  <a:pt x="7734253" y="6174944"/>
                  <a:pt x="7738539" y="6179229"/>
                  <a:pt x="7743778" y="6179229"/>
                </a:cubicBezTo>
                <a:cubicBezTo>
                  <a:pt x="7749016" y="6179229"/>
                  <a:pt x="7753303" y="6174944"/>
                  <a:pt x="7753303" y="6169704"/>
                </a:cubicBezTo>
                <a:cubicBezTo>
                  <a:pt x="7753303" y="6164466"/>
                  <a:pt x="7749016" y="6160179"/>
                  <a:pt x="7743778" y="6160179"/>
                </a:cubicBezTo>
                <a:cubicBezTo>
                  <a:pt x="7738539" y="6160179"/>
                  <a:pt x="7734253" y="6164466"/>
                  <a:pt x="7734253" y="6169704"/>
                </a:cubicBezTo>
                <a:close/>
                <a:moveTo>
                  <a:pt x="8000953" y="6169704"/>
                </a:moveTo>
                <a:cubicBezTo>
                  <a:pt x="8000953" y="6174944"/>
                  <a:pt x="8005239" y="6179229"/>
                  <a:pt x="8010478" y="6179229"/>
                </a:cubicBezTo>
                <a:cubicBezTo>
                  <a:pt x="8015716" y="6179229"/>
                  <a:pt x="8020003" y="6174944"/>
                  <a:pt x="8020003" y="6169704"/>
                </a:cubicBezTo>
                <a:cubicBezTo>
                  <a:pt x="8020003" y="6164466"/>
                  <a:pt x="8015716" y="6160179"/>
                  <a:pt x="8010478" y="6160179"/>
                </a:cubicBezTo>
                <a:cubicBezTo>
                  <a:pt x="8005239" y="6160179"/>
                  <a:pt x="8000953" y="6164466"/>
                  <a:pt x="8000953" y="6169704"/>
                </a:cubicBezTo>
                <a:close/>
                <a:moveTo>
                  <a:pt x="8081915" y="6169704"/>
                </a:moveTo>
                <a:cubicBezTo>
                  <a:pt x="8085154" y="6174944"/>
                  <a:pt x="8089687" y="6179229"/>
                  <a:pt x="8092002" y="6179229"/>
                </a:cubicBezTo>
                <a:cubicBezTo>
                  <a:pt x="8094317" y="6179229"/>
                  <a:pt x="8096203" y="6174944"/>
                  <a:pt x="8096203" y="6169704"/>
                </a:cubicBezTo>
                <a:cubicBezTo>
                  <a:pt x="8096203" y="6164466"/>
                  <a:pt x="8091659" y="6160179"/>
                  <a:pt x="8086115" y="6160179"/>
                </a:cubicBezTo>
                <a:cubicBezTo>
                  <a:pt x="8080572" y="6160179"/>
                  <a:pt x="8078677" y="6164466"/>
                  <a:pt x="8081915" y="6169704"/>
                </a:cubicBezTo>
                <a:close/>
                <a:moveTo>
                  <a:pt x="5954211" y="6191755"/>
                </a:moveTo>
                <a:cubicBezTo>
                  <a:pt x="5948353" y="6206500"/>
                  <a:pt x="5943857" y="6227931"/>
                  <a:pt x="5944219" y="6239380"/>
                </a:cubicBezTo>
                <a:cubicBezTo>
                  <a:pt x="5944696" y="6253887"/>
                  <a:pt x="5949067" y="6248800"/>
                  <a:pt x="5958669" y="6222569"/>
                </a:cubicBezTo>
                <a:cubicBezTo>
                  <a:pt x="5974461" y="6179449"/>
                  <a:pt x="5970365" y="6151121"/>
                  <a:pt x="5954211" y="6191755"/>
                </a:cubicBezTo>
                <a:close/>
                <a:moveTo>
                  <a:pt x="7327478" y="6218606"/>
                </a:moveTo>
                <a:cubicBezTo>
                  <a:pt x="7284416" y="6274585"/>
                  <a:pt x="7172278" y="6459560"/>
                  <a:pt x="7172278" y="6474619"/>
                </a:cubicBezTo>
                <a:cubicBezTo>
                  <a:pt x="7172278" y="6496069"/>
                  <a:pt x="7187966" y="6480724"/>
                  <a:pt x="7209178" y="6438529"/>
                </a:cubicBezTo>
                <a:cubicBezTo>
                  <a:pt x="7239239" y="6378712"/>
                  <a:pt x="7343423" y="6215520"/>
                  <a:pt x="7360644" y="6201261"/>
                </a:cubicBezTo>
                <a:cubicBezTo>
                  <a:pt x="7368150" y="6195051"/>
                  <a:pt x="7372607" y="6184906"/>
                  <a:pt x="7370550" y="6178725"/>
                </a:cubicBezTo>
                <a:cubicBezTo>
                  <a:pt x="7368483" y="6172543"/>
                  <a:pt x="7349109" y="6190488"/>
                  <a:pt x="7327478" y="6218606"/>
                </a:cubicBezTo>
                <a:close/>
                <a:moveTo>
                  <a:pt x="7658053" y="6179229"/>
                </a:moveTo>
                <a:cubicBezTo>
                  <a:pt x="7658053" y="6184469"/>
                  <a:pt x="7662339" y="6188754"/>
                  <a:pt x="7667578" y="6188754"/>
                </a:cubicBezTo>
                <a:cubicBezTo>
                  <a:pt x="7672816" y="6188754"/>
                  <a:pt x="7677103" y="6184469"/>
                  <a:pt x="7677103" y="6179229"/>
                </a:cubicBezTo>
                <a:cubicBezTo>
                  <a:pt x="7677103" y="6173991"/>
                  <a:pt x="7672816" y="6169704"/>
                  <a:pt x="7667578" y="6169704"/>
                </a:cubicBezTo>
                <a:cubicBezTo>
                  <a:pt x="7662339" y="6169704"/>
                  <a:pt x="7658053" y="6173991"/>
                  <a:pt x="7658053" y="6179229"/>
                </a:cubicBezTo>
                <a:close/>
                <a:moveTo>
                  <a:pt x="7853315" y="6179229"/>
                </a:moveTo>
                <a:cubicBezTo>
                  <a:pt x="7850077" y="6184469"/>
                  <a:pt x="7854363" y="6188754"/>
                  <a:pt x="7862840" y="6188754"/>
                </a:cubicBezTo>
                <a:cubicBezTo>
                  <a:pt x="7871317" y="6188754"/>
                  <a:pt x="7875604" y="6184469"/>
                  <a:pt x="7872365" y="6179229"/>
                </a:cubicBezTo>
                <a:cubicBezTo>
                  <a:pt x="7869127" y="6173991"/>
                  <a:pt x="7864841" y="6169704"/>
                  <a:pt x="7862840" y="6169704"/>
                </a:cubicBezTo>
                <a:cubicBezTo>
                  <a:pt x="7860840" y="6169704"/>
                  <a:pt x="7856554" y="6173991"/>
                  <a:pt x="7853315" y="6179229"/>
                </a:cubicBezTo>
                <a:close/>
                <a:moveTo>
                  <a:pt x="7924753" y="6179229"/>
                </a:moveTo>
                <a:cubicBezTo>
                  <a:pt x="7924753" y="6184469"/>
                  <a:pt x="7929039" y="6188754"/>
                  <a:pt x="7934278" y="6188754"/>
                </a:cubicBezTo>
                <a:cubicBezTo>
                  <a:pt x="7939516" y="6188754"/>
                  <a:pt x="7943803" y="6184469"/>
                  <a:pt x="7943803" y="6179229"/>
                </a:cubicBezTo>
                <a:cubicBezTo>
                  <a:pt x="7943803" y="6173991"/>
                  <a:pt x="7939516" y="6169704"/>
                  <a:pt x="7934278" y="6169704"/>
                </a:cubicBezTo>
                <a:cubicBezTo>
                  <a:pt x="7929039" y="6169704"/>
                  <a:pt x="7924753" y="6173991"/>
                  <a:pt x="7924753" y="6179229"/>
                </a:cubicBezTo>
                <a:close/>
                <a:moveTo>
                  <a:pt x="7462399" y="6189393"/>
                </a:moveTo>
                <a:cubicBezTo>
                  <a:pt x="7458942" y="6194974"/>
                  <a:pt x="7458408" y="6201833"/>
                  <a:pt x="7461199" y="6204633"/>
                </a:cubicBezTo>
                <a:cubicBezTo>
                  <a:pt x="7468029" y="6211453"/>
                  <a:pt x="7486603" y="6199432"/>
                  <a:pt x="7486603" y="6188193"/>
                </a:cubicBezTo>
                <a:cubicBezTo>
                  <a:pt x="7486603" y="6176020"/>
                  <a:pt x="7470162" y="6176830"/>
                  <a:pt x="7462399" y="6189393"/>
                </a:cubicBezTo>
                <a:close/>
                <a:moveTo>
                  <a:pt x="7577500" y="6188098"/>
                </a:moveTo>
                <a:cubicBezTo>
                  <a:pt x="7570994" y="6198622"/>
                  <a:pt x="7586015" y="6209996"/>
                  <a:pt x="7594816" y="6201194"/>
                </a:cubicBezTo>
                <a:cubicBezTo>
                  <a:pt x="7603865" y="6192136"/>
                  <a:pt x="7602179" y="6179229"/>
                  <a:pt x="7591940" y="6179229"/>
                </a:cubicBezTo>
                <a:cubicBezTo>
                  <a:pt x="7587006" y="6179229"/>
                  <a:pt x="7580510" y="6183221"/>
                  <a:pt x="7577500" y="6188098"/>
                </a:cubicBezTo>
                <a:close/>
                <a:moveTo>
                  <a:pt x="7777115" y="6188754"/>
                </a:moveTo>
                <a:cubicBezTo>
                  <a:pt x="7773877" y="6193994"/>
                  <a:pt x="7777915" y="6198279"/>
                  <a:pt x="7786078" y="6198279"/>
                </a:cubicBezTo>
                <a:cubicBezTo>
                  <a:pt x="7794241" y="6198279"/>
                  <a:pt x="7800928" y="6193994"/>
                  <a:pt x="7800928" y="6188754"/>
                </a:cubicBezTo>
                <a:cubicBezTo>
                  <a:pt x="7800928" y="6183516"/>
                  <a:pt x="7796899" y="6179229"/>
                  <a:pt x="7791965" y="6179229"/>
                </a:cubicBezTo>
                <a:cubicBezTo>
                  <a:pt x="7787031" y="6179229"/>
                  <a:pt x="7780354" y="6183516"/>
                  <a:pt x="7777115" y="6188754"/>
                </a:cubicBezTo>
                <a:close/>
                <a:moveTo>
                  <a:pt x="8124778" y="6188754"/>
                </a:moveTo>
                <a:cubicBezTo>
                  <a:pt x="8124778" y="6193994"/>
                  <a:pt x="8129321" y="6198279"/>
                  <a:pt x="8134865" y="6198279"/>
                </a:cubicBezTo>
                <a:cubicBezTo>
                  <a:pt x="8140408" y="6198279"/>
                  <a:pt x="8142304" y="6193994"/>
                  <a:pt x="8139065" y="6188754"/>
                </a:cubicBezTo>
                <a:cubicBezTo>
                  <a:pt x="8135827" y="6183516"/>
                  <a:pt x="8131293" y="6179229"/>
                  <a:pt x="8128978" y="6179229"/>
                </a:cubicBezTo>
                <a:cubicBezTo>
                  <a:pt x="8126664" y="6179229"/>
                  <a:pt x="8124778" y="6183516"/>
                  <a:pt x="8124778" y="6188754"/>
                </a:cubicBezTo>
                <a:close/>
                <a:moveTo>
                  <a:pt x="7700915" y="6198279"/>
                </a:moveTo>
                <a:cubicBezTo>
                  <a:pt x="7697677" y="6203519"/>
                  <a:pt x="7701715" y="6207804"/>
                  <a:pt x="7709878" y="6207804"/>
                </a:cubicBezTo>
                <a:cubicBezTo>
                  <a:pt x="7718041" y="6207804"/>
                  <a:pt x="7724728" y="6203519"/>
                  <a:pt x="7724728" y="6198279"/>
                </a:cubicBezTo>
                <a:cubicBezTo>
                  <a:pt x="7724728" y="6193041"/>
                  <a:pt x="7720699" y="6188754"/>
                  <a:pt x="7715765" y="6188754"/>
                </a:cubicBezTo>
                <a:cubicBezTo>
                  <a:pt x="7710831" y="6188754"/>
                  <a:pt x="7704154" y="6193041"/>
                  <a:pt x="7700915" y="6198279"/>
                </a:cubicBezTo>
                <a:close/>
                <a:moveTo>
                  <a:pt x="7967615" y="6198279"/>
                </a:moveTo>
                <a:cubicBezTo>
                  <a:pt x="7964377" y="6203519"/>
                  <a:pt x="7968663" y="6207804"/>
                  <a:pt x="7977140" y="6207804"/>
                </a:cubicBezTo>
                <a:cubicBezTo>
                  <a:pt x="7985617" y="6207804"/>
                  <a:pt x="7989904" y="6203519"/>
                  <a:pt x="7986665" y="6198279"/>
                </a:cubicBezTo>
                <a:cubicBezTo>
                  <a:pt x="7983427" y="6193041"/>
                  <a:pt x="7979141" y="6188754"/>
                  <a:pt x="7977140" y="6188754"/>
                </a:cubicBezTo>
                <a:cubicBezTo>
                  <a:pt x="7975140" y="6188754"/>
                  <a:pt x="7970854" y="6193041"/>
                  <a:pt x="7967615" y="6198279"/>
                </a:cubicBezTo>
                <a:close/>
                <a:moveTo>
                  <a:pt x="5986958" y="6218587"/>
                </a:moveTo>
                <a:cubicBezTo>
                  <a:pt x="5969709" y="6294130"/>
                  <a:pt x="5965460" y="6321467"/>
                  <a:pt x="5971547" y="6317704"/>
                </a:cubicBezTo>
                <a:cubicBezTo>
                  <a:pt x="5980776" y="6311999"/>
                  <a:pt x="6003779" y="6207710"/>
                  <a:pt x="5997255" y="6201175"/>
                </a:cubicBezTo>
                <a:cubicBezTo>
                  <a:pt x="5994426" y="6198346"/>
                  <a:pt x="5989787" y="6206185"/>
                  <a:pt x="5986958" y="6218587"/>
                </a:cubicBezTo>
                <a:close/>
                <a:moveTo>
                  <a:pt x="7386199" y="6208443"/>
                </a:moveTo>
                <a:cubicBezTo>
                  <a:pt x="7382742" y="6214024"/>
                  <a:pt x="7382208" y="6220883"/>
                  <a:pt x="7384999" y="6223683"/>
                </a:cubicBezTo>
                <a:cubicBezTo>
                  <a:pt x="7391829" y="6230503"/>
                  <a:pt x="7410403" y="6218482"/>
                  <a:pt x="7410403" y="6207243"/>
                </a:cubicBezTo>
                <a:cubicBezTo>
                  <a:pt x="7410403" y="6195070"/>
                  <a:pt x="7393962" y="6195880"/>
                  <a:pt x="7386199" y="6208443"/>
                </a:cubicBezTo>
                <a:close/>
                <a:moveTo>
                  <a:pt x="7500499" y="6208443"/>
                </a:moveTo>
                <a:cubicBezTo>
                  <a:pt x="7497042" y="6214024"/>
                  <a:pt x="7496508" y="6220883"/>
                  <a:pt x="7499299" y="6223683"/>
                </a:cubicBezTo>
                <a:cubicBezTo>
                  <a:pt x="7506129" y="6230503"/>
                  <a:pt x="7524703" y="6218482"/>
                  <a:pt x="7524703" y="6207243"/>
                </a:cubicBezTo>
                <a:cubicBezTo>
                  <a:pt x="7524703" y="6195070"/>
                  <a:pt x="7508262" y="6195880"/>
                  <a:pt x="7500499" y="6208443"/>
                </a:cubicBezTo>
                <a:close/>
                <a:moveTo>
                  <a:pt x="7624324" y="6208443"/>
                </a:moveTo>
                <a:cubicBezTo>
                  <a:pt x="7620867" y="6214024"/>
                  <a:pt x="7620333" y="6220883"/>
                  <a:pt x="7623124" y="6223683"/>
                </a:cubicBezTo>
                <a:cubicBezTo>
                  <a:pt x="7629954" y="6230503"/>
                  <a:pt x="7648528" y="6218482"/>
                  <a:pt x="7648528" y="6207243"/>
                </a:cubicBezTo>
                <a:cubicBezTo>
                  <a:pt x="7648528" y="6195070"/>
                  <a:pt x="7632087" y="6195880"/>
                  <a:pt x="7624324" y="6208443"/>
                </a:cubicBezTo>
                <a:close/>
                <a:moveTo>
                  <a:pt x="7896178" y="6207804"/>
                </a:moveTo>
                <a:cubicBezTo>
                  <a:pt x="7896178" y="6213044"/>
                  <a:pt x="7900464" y="6217329"/>
                  <a:pt x="7905703" y="6217329"/>
                </a:cubicBezTo>
                <a:cubicBezTo>
                  <a:pt x="7910941" y="6217329"/>
                  <a:pt x="7915228" y="6213044"/>
                  <a:pt x="7915228" y="6207804"/>
                </a:cubicBezTo>
                <a:cubicBezTo>
                  <a:pt x="7915228" y="6202566"/>
                  <a:pt x="7910941" y="6198279"/>
                  <a:pt x="7905703" y="6198279"/>
                </a:cubicBezTo>
                <a:cubicBezTo>
                  <a:pt x="7900464" y="6198279"/>
                  <a:pt x="7896178" y="6202566"/>
                  <a:pt x="7896178" y="6207804"/>
                </a:cubicBezTo>
                <a:close/>
                <a:moveTo>
                  <a:pt x="3019654" y="6216958"/>
                </a:moveTo>
                <a:cubicBezTo>
                  <a:pt x="3011948" y="6221835"/>
                  <a:pt x="3008119" y="6228303"/>
                  <a:pt x="3011148" y="6231332"/>
                </a:cubicBezTo>
                <a:cubicBezTo>
                  <a:pt x="3014186" y="6234360"/>
                  <a:pt x="3022083" y="6230303"/>
                  <a:pt x="3028712" y="6222321"/>
                </a:cubicBezTo>
                <a:cubicBezTo>
                  <a:pt x="3042457" y="6205766"/>
                  <a:pt x="3039818" y="6204204"/>
                  <a:pt x="3019654" y="6216958"/>
                </a:cubicBezTo>
                <a:close/>
                <a:moveTo>
                  <a:pt x="3244958" y="6237694"/>
                </a:moveTo>
                <a:cubicBezTo>
                  <a:pt x="3204010" y="6253734"/>
                  <a:pt x="3172387" y="6268746"/>
                  <a:pt x="3174692" y="6271051"/>
                </a:cubicBezTo>
                <a:cubicBezTo>
                  <a:pt x="3178607" y="6274956"/>
                  <a:pt x="3324187" y="6220387"/>
                  <a:pt x="3332912" y="6211739"/>
                </a:cubicBezTo>
                <a:cubicBezTo>
                  <a:pt x="3342513" y="6202214"/>
                  <a:pt x="3314186" y="6210576"/>
                  <a:pt x="3244958" y="6237694"/>
                </a:cubicBezTo>
                <a:close/>
                <a:moveTo>
                  <a:pt x="7819978" y="6217329"/>
                </a:moveTo>
                <a:cubicBezTo>
                  <a:pt x="7819978" y="6222569"/>
                  <a:pt x="7824264" y="6226854"/>
                  <a:pt x="7829503" y="6226854"/>
                </a:cubicBezTo>
                <a:cubicBezTo>
                  <a:pt x="7834741" y="6226854"/>
                  <a:pt x="7839028" y="6222569"/>
                  <a:pt x="7839028" y="6217329"/>
                </a:cubicBezTo>
                <a:cubicBezTo>
                  <a:pt x="7839028" y="6212091"/>
                  <a:pt x="7834741" y="6207804"/>
                  <a:pt x="7829503" y="6207804"/>
                </a:cubicBezTo>
                <a:cubicBezTo>
                  <a:pt x="7824264" y="6207804"/>
                  <a:pt x="7819978" y="6212091"/>
                  <a:pt x="7819978" y="6217329"/>
                </a:cubicBezTo>
                <a:close/>
                <a:moveTo>
                  <a:pt x="8096203" y="6217892"/>
                </a:moveTo>
                <a:cubicBezTo>
                  <a:pt x="8096203" y="6223435"/>
                  <a:pt x="8100489" y="6225331"/>
                  <a:pt x="8105728" y="6222092"/>
                </a:cubicBezTo>
                <a:cubicBezTo>
                  <a:pt x="8110966" y="6218854"/>
                  <a:pt x="8115253" y="6214320"/>
                  <a:pt x="8115253" y="6212005"/>
                </a:cubicBezTo>
                <a:cubicBezTo>
                  <a:pt x="8115253" y="6209690"/>
                  <a:pt x="8110966" y="6207804"/>
                  <a:pt x="8105728" y="6207804"/>
                </a:cubicBezTo>
                <a:cubicBezTo>
                  <a:pt x="8100489" y="6207804"/>
                  <a:pt x="8096203" y="6212348"/>
                  <a:pt x="8096203" y="6217892"/>
                </a:cubicBezTo>
                <a:close/>
                <a:moveTo>
                  <a:pt x="8177165" y="6217329"/>
                </a:moveTo>
                <a:cubicBezTo>
                  <a:pt x="8180404" y="6222569"/>
                  <a:pt x="8184937" y="6226854"/>
                  <a:pt x="8187252" y="6226854"/>
                </a:cubicBezTo>
                <a:cubicBezTo>
                  <a:pt x="8189567" y="6226854"/>
                  <a:pt x="8191453" y="6222569"/>
                  <a:pt x="8191453" y="6217329"/>
                </a:cubicBezTo>
                <a:cubicBezTo>
                  <a:pt x="8191453" y="6212091"/>
                  <a:pt x="8186909" y="6207804"/>
                  <a:pt x="8181365" y="6207804"/>
                </a:cubicBezTo>
                <a:cubicBezTo>
                  <a:pt x="8175822" y="6207804"/>
                  <a:pt x="8173927" y="6212091"/>
                  <a:pt x="8177165" y="6217329"/>
                </a:cubicBezTo>
                <a:close/>
                <a:moveTo>
                  <a:pt x="7428538" y="6232713"/>
                </a:moveTo>
                <a:lnTo>
                  <a:pt x="7415775" y="6248105"/>
                </a:lnTo>
                <a:lnTo>
                  <a:pt x="7433729" y="6244619"/>
                </a:lnTo>
                <a:cubicBezTo>
                  <a:pt x="7443607" y="6242704"/>
                  <a:pt x="7453475" y="6235789"/>
                  <a:pt x="7455646" y="6229236"/>
                </a:cubicBezTo>
                <a:cubicBezTo>
                  <a:pt x="7461304" y="6212243"/>
                  <a:pt x="7443645" y="6214510"/>
                  <a:pt x="7428538" y="6232713"/>
                </a:cubicBezTo>
                <a:close/>
                <a:moveTo>
                  <a:pt x="7542838" y="6232713"/>
                </a:moveTo>
                <a:lnTo>
                  <a:pt x="7530075" y="6248105"/>
                </a:lnTo>
                <a:lnTo>
                  <a:pt x="7548029" y="6244619"/>
                </a:lnTo>
                <a:cubicBezTo>
                  <a:pt x="7557907" y="6242704"/>
                  <a:pt x="7567775" y="6235789"/>
                  <a:pt x="7569946" y="6229236"/>
                </a:cubicBezTo>
                <a:cubicBezTo>
                  <a:pt x="7575604" y="6212243"/>
                  <a:pt x="7557945" y="6214510"/>
                  <a:pt x="7542838" y="6232713"/>
                </a:cubicBezTo>
                <a:close/>
                <a:moveTo>
                  <a:pt x="7743778" y="6226854"/>
                </a:moveTo>
                <a:cubicBezTo>
                  <a:pt x="7743778" y="6232094"/>
                  <a:pt x="7747807" y="6236379"/>
                  <a:pt x="7752740" y="6236379"/>
                </a:cubicBezTo>
                <a:cubicBezTo>
                  <a:pt x="7757674" y="6236379"/>
                  <a:pt x="7764352" y="6232094"/>
                  <a:pt x="7767590" y="6226854"/>
                </a:cubicBezTo>
                <a:cubicBezTo>
                  <a:pt x="7770829" y="6221616"/>
                  <a:pt x="7766790" y="6217329"/>
                  <a:pt x="7758627" y="6217329"/>
                </a:cubicBezTo>
                <a:cubicBezTo>
                  <a:pt x="7750464" y="6217329"/>
                  <a:pt x="7743778" y="6221616"/>
                  <a:pt x="7743778" y="6226854"/>
                </a:cubicBezTo>
                <a:close/>
                <a:moveTo>
                  <a:pt x="7934278" y="6226854"/>
                </a:moveTo>
                <a:cubicBezTo>
                  <a:pt x="7934278" y="6232094"/>
                  <a:pt x="7938564" y="6236379"/>
                  <a:pt x="7943803" y="6236379"/>
                </a:cubicBezTo>
                <a:cubicBezTo>
                  <a:pt x="7949041" y="6236379"/>
                  <a:pt x="7953328" y="6232094"/>
                  <a:pt x="7953328" y="6226854"/>
                </a:cubicBezTo>
                <a:cubicBezTo>
                  <a:pt x="7953328" y="6221616"/>
                  <a:pt x="7949041" y="6217329"/>
                  <a:pt x="7943803" y="6217329"/>
                </a:cubicBezTo>
                <a:cubicBezTo>
                  <a:pt x="7938564" y="6217329"/>
                  <a:pt x="7934278" y="6221616"/>
                  <a:pt x="7934278" y="6226854"/>
                </a:cubicBezTo>
                <a:close/>
                <a:moveTo>
                  <a:pt x="8010478" y="6226854"/>
                </a:moveTo>
                <a:cubicBezTo>
                  <a:pt x="8010478" y="6232094"/>
                  <a:pt x="8014507" y="6236379"/>
                  <a:pt x="8019440" y="6236379"/>
                </a:cubicBezTo>
                <a:cubicBezTo>
                  <a:pt x="8024374" y="6236379"/>
                  <a:pt x="8031052" y="6232094"/>
                  <a:pt x="8034290" y="6226854"/>
                </a:cubicBezTo>
                <a:cubicBezTo>
                  <a:pt x="8037529" y="6221616"/>
                  <a:pt x="8033490" y="6217329"/>
                  <a:pt x="8025327" y="6217329"/>
                </a:cubicBezTo>
                <a:cubicBezTo>
                  <a:pt x="8017164" y="6217329"/>
                  <a:pt x="8010478" y="6221616"/>
                  <a:pt x="8010478" y="6226854"/>
                </a:cubicBezTo>
                <a:close/>
                <a:moveTo>
                  <a:pt x="3027683" y="6243523"/>
                </a:moveTo>
                <a:lnTo>
                  <a:pt x="3014615" y="6260192"/>
                </a:lnTo>
                <a:lnTo>
                  <a:pt x="3031284" y="6247124"/>
                </a:lnTo>
                <a:cubicBezTo>
                  <a:pt x="3040447" y="6239933"/>
                  <a:pt x="3047952" y="6232427"/>
                  <a:pt x="3047952" y="6230455"/>
                </a:cubicBezTo>
                <a:cubicBezTo>
                  <a:pt x="3047952" y="6222616"/>
                  <a:pt x="3040133" y="6227655"/>
                  <a:pt x="3027683" y="6243523"/>
                </a:cubicBezTo>
                <a:close/>
                <a:moveTo>
                  <a:pt x="6020639" y="6248333"/>
                </a:moveTo>
                <a:cubicBezTo>
                  <a:pt x="6015600" y="6261592"/>
                  <a:pt x="6009132" y="6288977"/>
                  <a:pt x="6006284" y="6309179"/>
                </a:cubicBezTo>
                <a:lnTo>
                  <a:pt x="6001093" y="6345917"/>
                </a:lnTo>
                <a:lnTo>
                  <a:pt x="6020019" y="6289634"/>
                </a:lnTo>
                <a:cubicBezTo>
                  <a:pt x="6038440" y="6234865"/>
                  <a:pt x="6038965" y="6200128"/>
                  <a:pt x="6020639" y="6248333"/>
                </a:cubicBezTo>
                <a:close/>
                <a:moveTo>
                  <a:pt x="7662815" y="6236379"/>
                </a:moveTo>
                <a:cubicBezTo>
                  <a:pt x="7659577" y="6241619"/>
                  <a:pt x="7663615" y="6245904"/>
                  <a:pt x="7671778" y="6245904"/>
                </a:cubicBezTo>
                <a:cubicBezTo>
                  <a:pt x="7679941" y="6245904"/>
                  <a:pt x="7686628" y="6241619"/>
                  <a:pt x="7686628" y="6236379"/>
                </a:cubicBezTo>
                <a:cubicBezTo>
                  <a:pt x="7686628" y="6231141"/>
                  <a:pt x="7682599" y="6226854"/>
                  <a:pt x="7677665" y="6226854"/>
                </a:cubicBezTo>
                <a:cubicBezTo>
                  <a:pt x="7672731" y="6226854"/>
                  <a:pt x="7666054" y="6231141"/>
                  <a:pt x="7662815" y="6236379"/>
                </a:cubicBezTo>
                <a:close/>
                <a:moveTo>
                  <a:pt x="7858078" y="6236379"/>
                </a:moveTo>
                <a:cubicBezTo>
                  <a:pt x="7858078" y="6241619"/>
                  <a:pt x="7862364" y="6245904"/>
                  <a:pt x="7867603" y="6245904"/>
                </a:cubicBezTo>
                <a:cubicBezTo>
                  <a:pt x="7872841" y="6245904"/>
                  <a:pt x="7877128" y="6241619"/>
                  <a:pt x="7877128" y="6236379"/>
                </a:cubicBezTo>
                <a:cubicBezTo>
                  <a:pt x="7877128" y="6231141"/>
                  <a:pt x="7872841" y="6226854"/>
                  <a:pt x="7867603" y="6226854"/>
                </a:cubicBezTo>
                <a:cubicBezTo>
                  <a:pt x="7862364" y="6226854"/>
                  <a:pt x="7858078" y="6231141"/>
                  <a:pt x="7858078" y="6236379"/>
                </a:cubicBezTo>
                <a:close/>
                <a:moveTo>
                  <a:pt x="8139065" y="6236379"/>
                </a:moveTo>
                <a:cubicBezTo>
                  <a:pt x="8135827" y="6241619"/>
                  <a:pt x="8140113" y="6245904"/>
                  <a:pt x="8148590" y="6245904"/>
                </a:cubicBezTo>
                <a:cubicBezTo>
                  <a:pt x="8157067" y="6245904"/>
                  <a:pt x="8161354" y="6241619"/>
                  <a:pt x="8158115" y="6236379"/>
                </a:cubicBezTo>
                <a:cubicBezTo>
                  <a:pt x="8154877" y="6231141"/>
                  <a:pt x="8150591" y="6226854"/>
                  <a:pt x="8148590" y="6226854"/>
                </a:cubicBezTo>
                <a:cubicBezTo>
                  <a:pt x="8146590" y="6226854"/>
                  <a:pt x="8142304" y="6231141"/>
                  <a:pt x="8139065" y="6236379"/>
                </a:cubicBezTo>
                <a:close/>
                <a:moveTo>
                  <a:pt x="7317258" y="6310198"/>
                </a:moveTo>
                <a:cubicBezTo>
                  <a:pt x="7291216" y="6350803"/>
                  <a:pt x="7254059" y="6414021"/>
                  <a:pt x="7234676" y="6450692"/>
                </a:cubicBezTo>
                <a:cubicBezTo>
                  <a:pt x="7215302" y="6487364"/>
                  <a:pt x="7195481" y="6521444"/>
                  <a:pt x="7190623" y="6526416"/>
                </a:cubicBezTo>
                <a:cubicBezTo>
                  <a:pt x="7185774" y="6531398"/>
                  <a:pt x="7181803" y="6541561"/>
                  <a:pt x="7181803" y="6549009"/>
                </a:cubicBezTo>
                <a:lnTo>
                  <a:pt x="7181803" y="6562563"/>
                </a:lnTo>
                <a:lnTo>
                  <a:pt x="7196090" y="6550704"/>
                </a:lnTo>
                <a:cubicBezTo>
                  <a:pt x="7203948" y="6544180"/>
                  <a:pt x="7210378" y="6535236"/>
                  <a:pt x="7210378" y="6530826"/>
                </a:cubicBezTo>
                <a:cubicBezTo>
                  <a:pt x="7210378" y="6518805"/>
                  <a:pt x="7310695" y="6347403"/>
                  <a:pt x="7348671" y="6294549"/>
                </a:cubicBezTo>
                <a:cubicBezTo>
                  <a:pt x="7383323" y="6246305"/>
                  <a:pt x="7387514" y="6236379"/>
                  <a:pt x="7373217" y="6236379"/>
                </a:cubicBezTo>
                <a:cubicBezTo>
                  <a:pt x="7368483" y="6236379"/>
                  <a:pt x="7343299" y="6269593"/>
                  <a:pt x="7317258" y="6310198"/>
                </a:cubicBezTo>
                <a:close/>
                <a:moveTo>
                  <a:pt x="7473906" y="6242733"/>
                </a:moveTo>
                <a:cubicBezTo>
                  <a:pt x="7470410" y="6246219"/>
                  <a:pt x="7467553" y="6255316"/>
                  <a:pt x="7467553" y="6262945"/>
                </a:cubicBezTo>
                <a:lnTo>
                  <a:pt x="7467553" y="6276813"/>
                </a:lnTo>
                <a:lnTo>
                  <a:pt x="7481840" y="6264954"/>
                </a:lnTo>
                <a:cubicBezTo>
                  <a:pt x="7489698" y="6258430"/>
                  <a:pt x="7496128" y="6249334"/>
                  <a:pt x="7496128" y="6244743"/>
                </a:cubicBezTo>
                <a:cubicBezTo>
                  <a:pt x="7496128" y="6234875"/>
                  <a:pt x="7482945" y="6233684"/>
                  <a:pt x="7473906" y="6242733"/>
                </a:cubicBezTo>
                <a:close/>
                <a:moveTo>
                  <a:pt x="7591378" y="6250667"/>
                </a:moveTo>
                <a:lnTo>
                  <a:pt x="7579519" y="6264954"/>
                </a:lnTo>
                <a:lnTo>
                  <a:pt x="7594978" y="6264954"/>
                </a:lnTo>
                <a:cubicBezTo>
                  <a:pt x="7603475" y="6264954"/>
                  <a:pt x="7610428" y="6258525"/>
                  <a:pt x="7610428" y="6250667"/>
                </a:cubicBezTo>
                <a:cubicBezTo>
                  <a:pt x="7610428" y="6242809"/>
                  <a:pt x="7608808" y="6236379"/>
                  <a:pt x="7606827" y="6236379"/>
                </a:cubicBezTo>
                <a:cubicBezTo>
                  <a:pt x="7604855" y="6236379"/>
                  <a:pt x="7597902" y="6242809"/>
                  <a:pt x="7591378" y="6250667"/>
                </a:cubicBezTo>
                <a:close/>
                <a:moveTo>
                  <a:pt x="7786640" y="6245904"/>
                </a:moveTo>
                <a:cubicBezTo>
                  <a:pt x="7783402" y="6251144"/>
                  <a:pt x="7787440" y="6255429"/>
                  <a:pt x="7795603" y="6255429"/>
                </a:cubicBezTo>
                <a:cubicBezTo>
                  <a:pt x="7803766" y="6255429"/>
                  <a:pt x="7810453" y="6251144"/>
                  <a:pt x="7810453" y="6245904"/>
                </a:cubicBezTo>
                <a:cubicBezTo>
                  <a:pt x="7810453" y="6240666"/>
                  <a:pt x="7806424" y="6236379"/>
                  <a:pt x="7801490" y="6236379"/>
                </a:cubicBezTo>
                <a:cubicBezTo>
                  <a:pt x="7796556" y="6236379"/>
                  <a:pt x="7789879" y="6240666"/>
                  <a:pt x="7786640" y="6245904"/>
                </a:cubicBezTo>
                <a:close/>
                <a:moveTo>
                  <a:pt x="8058103" y="6245904"/>
                </a:moveTo>
                <a:cubicBezTo>
                  <a:pt x="8058103" y="6251144"/>
                  <a:pt x="8062132" y="6255429"/>
                  <a:pt x="8067065" y="6255429"/>
                </a:cubicBezTo>
                <a:cubicBezTo>
                  <a:pt x="8071999" y="6255429"/>
                  <a:pt x="8078677" y="6251144"/>
                  <a:pt x="8081915" y="6245904"/>
                </a:cubicBezTo>
                <a:cubicBezTo>
                  <a:pt x="8085154" y="6240666"/>
                  <a:pt x="8081115" y="6236379"/>
                  <a:pt x="8072952" y="6236379"/>
                </a:cubicBezTo>
                <a:cubicBezTo>
                  <a:pt x="8064789" y="6236379"/>
                  <a:pt x="8058103" y="6240666"/>
                  <a:pt x="8058103" y="6245904"/>
                </a:cubicBezTo>
                <a:close/>
                <a:moveTo>
                  <a:pt x="8218246" y="6242885"/>
                </a:moveTo>
                <a:cubicBezTo>
                  <a:pt x="8225114" y="6245638"/>
                  <a:pt x="8233334" y="6245295"/>
                  <a:pt x="8236496" y="6242133"/>
                </a:cubicBezTo>
                <a:cubicBezTo>
                  <a:pt x="8239659" y="6238971"/>
                  <a:pt x="8234039" y="6236722"/>
                  <a:pt x="8223999" y="6237132"/>
                </a:cubicBezTo>
                <a:cubicBezTo>
                  <a:pt x="8212903" y="6237589"/>
                  <a:pt x="8210646" y="6239847"/>
                  <a:pt x="8218246" y="6242885"/>
                </a:cubicBezTo>
                <a:close/>
                <a:moveTo>
                  <a:pt x="3037208" y="6262573"/>
                </a:moveTo>
                <a:lnTo>
                  <a:pt x="3024140" y="6279242"/>
                </a:lnTo>
                <a:lnTo>
                  <a:pt x="3040809" y="6266174"/>
                </a:lnTo>
                <a:cubicBezTo>
                  <a:pt x="3056678" y="6253725"/>
                  <a:pt x="3061716" y="6245904"/>
                  <a:pt x="3053877" y="6245904"/>
                </a:cubicBezTo>
                <a:cubicBezTo>
                  <a:pt x="3051905" y="6245904"/>
                  <a:pt x="3044400" y="6253410"/>
                  <a:pt x="3037208" y="6262573"/>
                </a:cubicBezTo>
                <a:close/>
                <a:moveTo>
                  <a:pt x="7710049" y="6256068"/>
                </a:moveTo>
                <a:cubicBezTo>
                  <a:pt x="7706592" y="6261649"/>
                  <a:pt x="7706058" y="6268508"/>
                  <a:pt x="7708849" y="6271308"/>
                </a:cubicBezTo>
                <a:cubicBezTo>
                  <a:pt x="7715679" y="6278128"/>
                  <a:pt x="7734253" y="6266107"/>
                  <a:pt x="7734253" y="6254868"/>
                </a:cubicBezTo>
                <a:cubicBezTo>
                  <a:pt x="7734253" y="6242695"/>
                  <a:pt x="7717812" y="6243505"/>
                  <a:pt x="7710049" y="6256068"/>
                </a:cubicBezTo>
                <a:close/>
                <a:moveTo>
                  <a:pt x="7977140" y="6255429"/>
                </a:moveTo>
                <a:cubicBezTo>
                  <a:pt x="7973902" y="6260669"/>
                  <a:pt x="7977940" y="6264954"/>
                  <a:pt x="7986103" y="6264954"/>
                </a:cubicBezTo>
                <a:cubicBezTo>
                  <a:pt x="7994266" y="6264954"/>
                  <a:pt x="8000953" y="6260669"/>
                  <a:pt x="8000953" y="6255429"/>
                </a:cubicBezTo>
                <a:cubicBezTo>
                  <a:pt x="8000953" y="6250191"/>
                  <a:pt x="7996924" y="6245904"/>
                  <a:pt x="7991990" y="6245904"/>
                </a:cubicBezTo>
                <a:cubicBezTo>
                  <a:pt x="7987056" y="6245904"/>
                  <a:pt x="7980379" y="6250191"/>
                  <a:pt x="7977140" y="6255429"/>
                </a:cubicBezTo>
                <a:close/>
                <a:moveTo>
                  <a:pt x="7399649" y="6271365"/>
                </a:moveTo>
                <a:cubicBezTo>
                  <a:pt x="7359292" y="6318085"/>
                  <a:pt x="7219903" y="6553229"/>
                  <a:pt x="7219903" y="6574593"/>
                </a:cubicBezTo>
                <a:cubicBezTo>
                  <a:pt x="7219903" y="6587757"/>
                  <a:pt x="7238467" y="6576765"/>
                  <a:pt x="7243620" y="6560544"/>
                </a:cubicBezTo>
                <a:cubicBezTo>
                  <a:pt x="7251345" y="6536179"/>
                  <a:pt x="7345928" y="6378083"/>
                  <a:pt x="7388152" y="6318952"/>
                </a:cubicBezTo>
                <a:cubicBezTo>
                  <a:pt x="7420356" y="6273842"/>
                  <a:pt x="7429233" y="6237113"/>
                  <a:pt x="7399649" y="6271365"/>
                </a:cubicBezTo>
                <a:close/>
                <a:moveTo>
                  <a:pt x="7510472" y="6274423"/>
                </a:moveTo>
                <a:lnTo>
                  <a:pt x="7493175" y="6293529"/>
                </a:lnTo>
                <a:lnTo>
                  <a:pt x="7509234" y="6293529"/>
                </a:lnTo>
                <a:cubicBezTo>
                  <a:pt x="7518073" y="6293529"/>
                  <a:pt x="7527836" y="6286919"/>
                  <a:pt x="7530942" y="6278833"/>
                </a:cubicBezTo>
                <a:cubicBezTo>
                  <a:pt x="7539809" y="6255716"/>
                  <a:pt x="7529417" y="6253477"/>
                  <a:pt x="7510472" y="6274423"/>
                </a:cubicBezTo>
                <a:close/>
                <a:moveTo>
                  <a:pt x="7829503" y="6270279"/>
                </a:moveTo>
                <a:cubicBezTo>
                  <a:pt x="7829503" y="6278442"/>
                  <a:pt x="7833789" y="6282481"/>
                  <a:pt x="7839028" y="6279242"/>
                </a:cubicBezTo>
                <a:cubicBezTo>
                  <a:pt x="7844266" y="6276004"/>
                  <a:pt x="7848553" y="6269327"/>
                  <a:pt x="7848553" y="6264393"/>
                </a:cubicBezTo>
                <a:cubicBezTo>
                  <a:pt x="7848553" y="6259459"/>
                  <a:pt x="7844266" y="6255429"/>
                  <a:pt x="7839028" y="6255429"/>
                </a:cubicBezTo>
                <a:cubicBezTo>
                  <a:pt x="7833789" y="6255429"/>
                  <a:pt x="7829503" y="6262116"/>
                  <a:pt x="7829503" y="6270279"/>
                </a:cubicBezTo>
                <a:close/>
                <a:moveTo>
                  <a:pt x="7901035" y="6265107"/>
                </a:moveTo>
                <a:cubicBezTo>
                  <a:pt x="7904331" y="6270431"/>
                  <a:pt x="7911008" y="6272327"/>
                  <a:pt x="7915885" y="6269308"/>
                </a:cubicBezTo>
                <a:cubicBezTo>
                  <a:pt x="7929096" y="6261145"/>
                  <a:pt x="7926639" y="6255429"/>
                  <a:pt x="7909903" y="6255429"/>
                </a:cubicBezTo>
                <a:cubicBezTo>
                  <a:pt x="7901740" y="6255429"/>
                  <a:pt x="7897749" y="6259783"/>
                  <a:pt x="7901035" y="6265107"/>
                </a:cubicBezTo>
                <a:close/>
                <a:moveTo>
                  <a:pt x="8105728" y="6264954"/>
                </a:moveTo>
                <a:cubicBezTo>
                  <a:pt x="8105728" y="6270194"/>
                  <a:pt x="8110014" y="6274479"/>
                  <a:pt x="8115253" y="6274479"/>
                </a:cubicBezTo>
                <a:cubicBezTo>
                  <a:pt x="8120491" y="6274479"/>
                  <a:pt x="8124778" y="6270194"/>
                  <a:pt x="8124778" y="6264954"/>
                </a:cubicBezTo>
                <a:cubicBezTo>
                  <a:pt x="8124778" y="6259716"/>
                  <a:pt x="8120491" y="6255429"/>
                  <a:pt x="8115253" y="6255429"/>
                </a:cubicBezTo>
                <a:cubicBezTo>
                  <a:pt x="8110014" y="6255429"/>
                  <a:pt x="8105728" y="6259716"/>
                  <a:pt x="8105728" y="6264954"/>
                </a:cubicBezTo>
                <a:close/>
                <a:moveTo>
                  <a:pt x="8181928" y="6264954"/>
                </a:moveTo>
                <a:cubicBezTo>
                  <a:pt x="8181928" y="6270194"/>
                  <a:pt x="8186214" y="6274479"/>
                  <a:pt x="8191453" y="6274479"/>
                </a:cubicBezTo>
                <a:cubicBezTo>
                  <a:pt x="8196691" y="6274479"/>
                  <a:pt x="8200978" y="6270194"/>
                  <a:pt x="8200978" y="6264954"/>
                </a:cubicBezTo>
                <a:cubicBezTo>
                  <a:pt x="8200978" y="6259716"/>
                  <a:pt x="8196691" y="6255429"/>
                  <a:pt x="8191453" y="6255429"/>
                </a:cubicBezTo>
                <a:cubicBezTo>
                  <a:pt x="8186214" y="6255429"/>
                  <a:pt x="8181928" y="6259716"/>
                  <a:pt x="8181928" y="6264954"/>
                </a:cubicBezTo>
                <a:close/>
                <a:moveTo>
                  <a:pt x="3046733" y="6281623"/>
                </a:moveTo>
                <a:lnTo>
                  <a:pt x="3033665" y="6298292"/>
                </a:lnTo>
                <a:lnTo>
                  <a:pt x="3050334" y="6285224"/>
                </a:lnTo>
                <a:cubicBezTo>
                  <a:pt x="3066203" y="6272775"/>
                  <a:pt x="3071241" y="6264954"/>
                  <a:pt x="3063402" y="6264954"/>
                </a:cubicBezTo>
                <a:cubicBezTo>
                  <a:pt x="3061430" y="6264954"/>
                  <a:pt x="3053925" y="6272460"/>
                  <a:pt x="3046733" y="6281623"/>
                </a:cubicBezTo>
                <a:close/>
                <a:moveTo>
                  <a:pt x="5934780" y="6280033"/>
                </a:moveTo>
                <a:cubicBezTo>
                  <a:pt x="5935237" y="6291130"/>
                  <a:pt x="5937495" y="6293387"/>
                  <a:pt x="5940533" y="6285796"/>
                </a:cubicBezTo>
                <a:cubicBezTo>
                  <a:pt x="5943286" y="6278918"/>
                  <a:pt x="5942943" y="6270698"/>
                  <a:pt x="5939781" y="6267536"/>
                </a:cubicBezTo>
                <a:cubicBezTo>
                  <a:pt x="5936619" y="6264374"/>
                  <a:pt x="5934371" y="6269994"/>
                  <a:pt x="5934780" y="6280033"/>
                </a:cubicBezTo>
                <a:close/>
                <a:moveTo>
                  <a:pt x="6045584" y="6317428"/>
                </a:moveTo>
                <a:cubicBezTo>
                  <a:pt x="6036840" y="6348165"/>
                  <a:pt x="6031297" y="6374921"/>
                  <a:pt x="6033269" y="6376902"/>
                </a:cubicBezTo>
                <a:cubicBezTo>
                  <a:pt x="6039193" y="6382826"/>
                  <a:pt x="6069235" y="6284824"/>
                  <a:pt x="6065206" y="6272727"/>
                </a:cubicBezTo>
                <a:cubicBezTo>
                  <a:pt x="6063158" y="6266574"/>
                  <a:pt x="6054328" y="6286691"/>
                  <a:pt x="6045584" y="6317428"/>
                </a:cubicBezTo>
                <a:close/>
                <a:moveTo>
                  <a:pt x="7625630" y="6280299"/>
                </a:moveTo>
                <a:lnTo>
                  <a:pt x="7619733" y="6295654"/>
                </a:lnTo>
                <a:lnTo>
                  <a:pt x="7634907" y="6289824"/>
                </a:lnTo>
                <a:cubicBezTo>
                  <a:pt x="7643260" y="6286624"/>
                  <a:pt x="7651880" y="6284004"/>
                  <a:pt x="7654071" y="6284004"/>
                </a:cubicBezTo>
                <a:cubicBezTo>
                  <a:pt x="7656262" y="6284004"/>
                  <a:pt x="7658053" y="6279719"/>
                  <a:pt x="7658053" y="6274479"/>
                </a:cubicBezTo>
                <a:cubicBezTo>
                  <a:pt x="7658053" y="6258964"/>
                  <a:pt x="7632021" y="6263640"/>
                  <a:pt x="7625630" y="6280299"/>
                </a:cubicBezTo>
                <a:close/>
                <a:moveTo>
                  <a:pt x="8024765" y="6274479"/>
                </a:moveTo>
                <a:cubicBezTo>
                  <a:pt x="8021527" y="6279719"/>
                  <a:pt x="8025813" y="6284004"/>
                  <a:pt x="8034290" y="6284004"/>
                </a:cubicBezTo>
                <a:cubicBezTo>
                  <a:pt x="8042767" y="6284004"/>
                  <a:pt x="8047054" y="6279719"/>
                  <a:pt x="8043815" y="6274479"/>
                </a:cubicBezTo>
                <a:cubicBezTo>
                  <a:pt x="8040577" y="6269241"/>
                  <a:pt x="8036291" y="6264954"/>
                  <a:pt x="8034290" y="6264954"/>
                </a:cubicBezTo>
                <a:cubicBezTo>
                  <a:pt x="8032290" y="6264954"/>
                  <a:pt x="8028004" y="6269241"/>
                  <a:pt x="8024765" y="6274479"/>
                </a:cubicBezTo>
                <a:close/>
                <a:moveTo>
                  <a:pt x="2910602" y="6287205"/>
                </a:moveTo>
                <a:cubicBezTo>
                  <a:pt x="2868063" y="6300045"/>
                  <a:pt x="2861272" y="6310665"/>
                  <a:pt x="2879589" y="6335707"/>
                </a:cubicBezTo>
                <a:lnTo>
                  <a:pt x="2892447" y="6353299"/>
                </a:lnTo>
                <a:lnTo>
                  <a:pt x="2937291" y="6327020"/>
                </a:lnTo>
                <a:cubicBezTo>
                  <a:pt x="2991403" y="6295311"/>
                  <a:pt x="2989374" y="6284157"/>
                  <a:pt x="2934577" y="6312113"/>
                </a:cubicBezTo>
                <a:cubicBezTo>
                  <a:pt x="2913116" y="6323057"/>
                  <a:pt x="2895552" y="6328163"/>
                  <a:pt x="2895552" y="6323457"/>
                </a:cubicBezTo>
                <a:cubicBezTo>
                  <a:pt x="2895552" y="6318742"/>
                  <a:pt x="2908507" y="6309522"/>
                  <a:pt x="2924327" y="6302969"/>
                </a:cubicBezTo>
                <a:cubicBezTo>
                  <a:pt x="2940158" y="6296416"/>
                  <a:pt x="2955417" y="6287319"/>
                  <a:pt x="2958227" y="6282766"/>
                </a:cubicBezTo>
                <a:cubicBezTo>
                  <a:pt x="2964628" y="6272413"/>
                  <a:pt x="2957408" y="6273089"/>
                  <a:pt x="2910602" y="6287205"/>
                </a:cubicBezTo>
                <a:close/>
                <a:moveTo>
                  <a:pt x="7753303" y="6284004"/>
                </a:moveTo>
                <a:cubicBezTo>
                  <a:pt x="7753303" y="6289244"/>
                  <a:pt x="7757332" y="6293529"/>
                  <a:pt x="7762265" y="6293529"/>
                </a:cubicBezTo>
                <a:cubicBezTo>
                  <a:pt x="7767199" y="6293529"/>
                  <a:pt x="7773877" y="6289244"/>
                  <a:pt x="7777115" y="6284004"/>
                </a:cubicBezTo>
                <a:cubicBezTo>
                  <a:pt x="7780354" y="6278766"/>
                  <a:pt x="7776315" y="6274479"/>
                  <a:pt x="7768152" y="6274479"/>
                </a:cubicBezTo>
                <a:cubicBezTo>
                  <a:pt x="7759989" y="6274479"/>
                  <a:pt x="7753303" y="6278766"/>
                  <a:pt x="7753303" y="6284004"/>
                </a:cubicBezTo>
                <a:close/>
                <a:moveTo>
                  <a:pt x="7943803" y="6284004"/>
                </a:moveTo>
                <a:cubicBezTo>
                  <a:pt x="7943803" y="6289244"/>
                  <a:pt x="7948089" y="6293529"/>
                  <a:pt x="7953328" y="6293529"/>
                </a:cubicBezTo>
                <a:cubicBezTo>
                  <a:pt x="7958566" y="6293529"/>
                  <a:pt x="7962853" y="6289244"/>
                  <a:pt x="7962853" y="6284004"/>
                </a:cubicBezTo>
                <a:cubicBezTo>
                  <a:pt x="7962853" y="6278766"/>
                  <a:pt x="7958566" y="6274479"/>
                  <a:pt x="7953328" y="6274479"/>
                </a:cubicBezTo>
                <a:cubicBezTo>
                  <a:pt x="7948089" y="6274479"/>
                  <a:pt x="7943803" y="6278766"/>
                  <a:pt x="7943803" y="6284004"/>
                </a:cubicBezTo>
                <a:close/>
                <a:moveTo>
                  <a:pt x="7385485" y="6372130"/>
                </a:moveTo>
                <a:cubicBezTo>
                  <a:pt x="7319563" y="6471819"/>
                  <a:pt x="7282663" y="6540446"/>
                  <a:pt x="7290673" y="6548457"/>
                </a:cubicBezTo>
                <a:cubicBezTo>
                  <a:pt x="7297541" y="6555325"/>
                  <a:pt x="7296550" y="6556687"/>
                  <a:pt x="7334250" y="6488792"/>
                </a:cubicBezTo>
                <a:cubicBezTo>
                  <a:pt x="7351710" y="6457360"/>
                  <a:pt x="7386705" y="6400486"/>
                  <a:pt x="7412012" y="6362405"/>
                </a:cubicBezTo>
                <a:cubicBezTo>
                  <a:pt x="7437320" y="6324324"/>
                  <a:pt x="7458028" y="6291101"/>
                  <a:pt x="7458028" y="6288586"/>
                </a:cubicBezTo>
                <a:cubicBezTo>
                  <a:pt x="7458028" y="6270460"/>
                  <a:pt x="7435749" y="6296121"/>
                  <a:pt x="7385485" y="6372130"/>
                </a:cubicBezTo>
                <a:close/>
                <a:moveTo>
                  <a:pt x="7549830" y="6298292"/>
                </a:moveTo>
                <a:cubicBezTo>
                  <a:pt x="7546610" y="6306684"/>
                  <a:pt x="7549706" y="6312579"/>
                  <a:pt x="7557316" y="6312579"/>
                </a:cubicBezTo>
                <a:cubicBezTo>
                  <a:pt x="7564451" y="6312579"/>
                  <a:pt x="7572756" y="6306150"/>
                  <a:pt x="7575776" y="6298292"/>
                </a:cubicBezTo>
                <a:cubicBezTo>
                  <a:pt x="7578995" y="6289901"/>
                  <a:pt x="7575899" y="6284004"/>
                  <a:pt x="7568289" y="6284004"/>
                </a:cubicBezTo>
                <a:cubicBezTo>
                  <a:pt x="7561155" y="6284004"/>
                  <a:pt x="7552849" y="6290434"/>
                  <a:pt x="7549830" y="6298292"/>
                </a:cubicBezTo>
                <a:close/>
                <a:moveTo>
                  <a:pt x="7673931" y="6290358"/>
                </a:moveTo>
                <a:cubicBezTo>
                  <a:pt x="7662967" y="6301312"/>
                  <a:pt x="7666987" y="6312579"/>
                  <a:pt x="7681865" y="6312579"/>
                </a:cubicBezTo>
                <a:cubicBezTo>
                  <a:pt x="7689723" y="6312579"/>
                  <a:pt x="7696153" y="6306150"/>
                  <a:pt x="7696153" y="6298292"/>
                </a:cubicBezTo>
                <a:cubicBezTo>
                  <a:pt x="7696153" y="6283414"/>
                  <a:pt x="7684885" y="6279395"/>
                  <a:pt x="7673931" y="6290358"/>
                </a:cubicBezTo>
                <a:close/>
                <a:moveTo>
                  <a:pt x="7867603" y="6293529"/>
                </a:moveTo>
                <a:cubicBezTo>
                  <a:pt x="7867603" y="6298769"/>
                  <a:pt x="7871889" y="6303054"/>
                  <a:pt x="7877128" y="6303054"/>
                </a:cubicBezTo>
                <a:cubicBezTo>
                  <a:pt x="7882366" y="6303054"/>
                  <a:pt x="7886653" y="6298769"/>
                  <a:pt x="7886653" y="6293529"/>
                </a:cubicBezTo>
                <a:cubicBezTo>
                  <a:pt x="7886653" y="6288291"/>
                  <a:pt x="7882366" y="6284004"/>
                  <a:pt x="7877128" y="6284004"/>
                </a:cubicBezTo>
                <a:cubicBezTo>
                  <a:pt x="7871889" y="6284004"/>
                  <a:pt x="7867603" y="6288291"/>
                  <a:pt x="7867603" y="6293529"/>
                </a:cubicBezTo>
                <a:close/>
                <a:moveTo>
                  <a:pt x="8143828" y="6293529"/>
                </a:moveTo>
                <a:cubicBezTo>
                  <a:pt x="8143828" y="6298769"/>
                  <a:pt x="8150257" y="6303054"/>
                  <a:pt x="8158115" y="6303054"/>
                </a:cubicBezTo>
                <a:cubicBezTo>
                  <a:pt x="8165973" y="6303054"/>
                  <a:pt x="8172403" y="6298769"/>
                  <a:pt x="8172403" y="6293529"/>
                </a:cubicBezTo>
                <a:cubicBezTo>
                  <a:pt x="8172403" y="6288291"/>
                  <a:pt x="8165973" y="6284004"/>
                  <a:pt x="8158115" y="6284004"/>
                </a:cubicBezTo>
                <a:cubicBezTo>
                  <a:pt x="8150257" y="6284004"/>
                  <a:pt x="8143828" y="6288291"/>
                  <a:pt x="8143828" y="6293529"/>
                </a:cubicBezTo>
                <a:close/>
                <a:moveTo>
                  <a:pt x="8224790" y="6293529"/>
                </a:moveTo>
                <a:cubicBezTo>
                  <a:pt x="8228029" y="6298769"/>
                  <a:pt x="8234706" y="6303054"/>
                  <a:pt x="8239640" y="6303054"/>
                </a:cubicBezTo>
                <a:cubicBezTo>
                  <a:pt x="8244574" y="6303054"/>
                  <a:pt x="8248603" y="6298769"/>
                  <a:pt x="8248603" y="6293529"/>
                </a:cubicBezTo>
                <a:cubicBezTo>
                  <a:pt x="8248603" y="6288291"/>
                  <a:pt x="8241916" y="6284004"/>
                  <a:pt x="8233753" y="6284004"/>
                </a:cubicBezTo>
                <a:cubicBezTo>
                  <a:pt x="8225590" y="6284004"/>
                  <a:pt x="8221552" y="6288291"/>
                  <a:pt x="8224790" y="6293529"/>
                </a:cubicBezTo>
                <a:close/>
                <a:moveTo>
                  <a:pt x="7796165" y="6303054"/>
                </a:moveTo>
                <a:cubicBezTo>
                  <a:pt x="7792927" y="6308294"/>
                  <a:pt x="7796965" y="6312579"/>
                  <a:pt x="7805128" y="6312579"/>
                </a:cubicBezTo>
                <a:cubicBezTo>
                  <a:pt x="7813291" y="6312579"/>
                  <a:pt x="7819978" y="6308294"/>
                  <a:pt x="7819978" y="6303054"/>
                </a:cubicBezTo>
                <a:cubicBezTo>
                  <a:pt x="7819978" y="6297816"/>
                  <a:pt x="7815949" y="6293529"/>
                  <a:pt x="7811015" y="6293529"/>
                </a:cubicBezTo>
                <a:cubicBezTo>
                  <a:pt x="7806081" y="6293529"/>
                  <a:pt x="7799404" y="6297816"/>
                  <a:pt x="7796165" y="6303054"/>
                </a:cubicBezTo>
                <a:close/>
                <a:moveTo>
                  <a:pt x="8067628" y="6303054"/>
                </a:moveTo>
                <a:cubicBezTo>
                  <a:pt x="8067628" y="6308294"/>
                  <a:pt x="8071657" y="6312579"/>
                  <a:pt x="8076590" y="6312579"/>
                </a:cubicBezTo>
                <a:cubicBezTo>
                  <a:pt x="8081524" y="6312579"/>
                  <a:pt x="8088202" y="6308294"/>
                  <a:pt x="8091440" y="6303054"/>
                </a:cubicBezTo>
                <a:cubicBezTo>
                  <a:pt x="8094679" y="6297816"/>
                  <a:pt x="8090640" y="6293529"/>
                  <a:pt x="8082477" y="6293529"/>
                </a:cubicBezTo>
                <a:cubicBezTo>
                  <a:pt x="8074314" y="6293529"/>
                  <a:pt x="8067628" y="6297816"/>
                  <a:pt x="8067628" y="6303054"/>
                </a:cubicBezTo>
                <a:close/>
                <a:moveTo>
                  <a:pt x="6087885" y="6319723"/>
                </a:moveTo>
                <a:cubicBezTo>
                  <a:pt x="6077046" y="6340411"/>
                  <a:pt x="6063006" y="6405096"/>
                  <a:pt x="6070997" y="6397543"/>
                </a:cubicBezTo>
                <a:cubicBezTo>
                  <a:pt x="6078026" y="6390894"/>
                  <a:pt x="6105106" y="6303054"/>
                  <a:pt x="6100115" y="6303054"/>
                </a:cubicBezTo>
                <a:cubicBezTo>
                  <a:pt x="6098191" y="6303054"/>
                  <a:pt x="6092695" y="6310560"/>
                  <a:pt x="6087885" y="6319723"/>
                </a:cubicBezTo>
                <a:close/>
                <a:moveTo>
                  <a:pt x="7464743" y="6334687"/>
                </a:moveTo>
                <a:cubicBezTo>
                  <a:pt x="7446084" y="6359148"/>
                  <a:pt x="7384943" y="6456655"/>
                  <a:pt x="7328212" y="6552429"/>
                </a:cubicBezTo>
                <a:cubicBezTo>
                  <a:pt x="7326097" y="6555991"/>
                  <a:pt x="7328316" y="6561354"/>
                  <a:pt x="7333136" y="6564335"/>
                </a:cubicBezTo>
                <a:cubicBezTo>
                  <a:pt x="7337965" y="6567316"/>
                  <a:pt x="7355729" y="6545114"/>
                  <a:pt x="7372626" y="6514986"/>
                </a:cubicBezTo>
                <a:cubicBezTo>
                  <a:pt x="7389514" y="6484868"/>
                  <a:pt x="7426071" y="6427070"/>
                  <a:pt x="7453856" y="6386570"/>
                </a:cubicBezTo>
                <a:cubicBezTo>
                  <a:pt x="7481640" y="6346060"/>
                  <a:pt x="7500852" y="6310741"/>
                  <a:pt x="7496547" y="6308075"/>
                </a:cubicBezTo>
                <a:cubicBezTo>
                  <a:pt x="7492241" y="6305417"/>
                  <a:pt x="7477925" y="6317390"/>
                  <a:pt x="7464743" y="6334687"/>
                </a:cubicBezTo>
                <a:close/>
                <a:moveTo>
                  <a:pt x="7597731" y="6309408"/>
                </a:moveTo>
                <a:cubicBezTo>
                  <a:pt x="7594235" y="6312894"/>
                  <a:pt x="7591378" y="6321991"/>
                  <a:pt x="7591378" y="6329620"/>
                </a:cubicBezTo>
                <a:lnTo>
                  <a:pt x="7591378" y="6343488"/>
                </a:lnTo>
                <a:lnTo>
                  <a:pt x="7605665" y="6331629"/>
                </a:lnTo>
                <a:cubicBezTo>
                  <a:pt x="7613523" y="6325105"/>
                  <a:pt x="7619953" y="6316009"/>
                  <a:pt x="7619953" y="6311418"/>
                </a:cubicBezTo>
                <a:cubicBezTo>
                  <a:pt x="7619953" y="6301550"/>
                  <a:pt x="7606770" y="6300359"/>
                  <a:pt x="7597731" y="6309408"/>
                </a:cubicBezTo>
                <a:close/>
                <a:moveTo>
                  <a:pt x="7916590" y="6311694"/>
                </a:moveTo>
                <a:lnTo>
                  <a:pt x="7903664" y="6319723"/>
                </a:lnTo>
                <a:lnTo>
                  <a:pt x="7914847" y="6326629"/>
                </a:lnTo>
                <a:cubicBezTo>
                  <a:pt x="7927915" y="6334706"/>
                  <a:pt x="7937726" y="6327553"/>
                  <a:pt x="7932887" y="6313485"/>
                </a:cubicBezTo>
                <a:cubicBezTo>
                  <a:pt x="7930906" y="6307712"/>
                  <a:pt x="7924181" y="6306979"/>
                  <a:pt x="7916590" y="6311694"/>
                </a:cubicBezTo>
                <a:close/>
                <a:moveTo>
                  <a:pt x="7991428" y="6312579"/>
                </a:moveTo>
                <a:cubicBezTo>
                  <a:pt x="7991428" y="6317819"/>
                  <a:pt x="7995714" y="6322104"/>
                  <a:pt x="8000953" y="6322104"/>
                </a:cubicBezTo>
                <a:cubicBezTo>
                  <a:pt x="8006191" y="6322104"/>
                  <a:pt x="8010478" y="6317819"/>
                  <a:pt x="8010478" y="6312579"/>
                </a:cubicBezTo>
                <a:cubicBezTo>
                  <a:pt x="8010478" y="6307341"/>
                  <a:pt x="8006191" y="6303054"/>
                  <a:pt x="8000953" y="6303054"/>
                </a:cubicBezTo>
                <a:cubicBezTo>
                  <a:pt x="7995714" y="6303054"/>
                  <a:pt x="7991428" y="6307341"/>
                  <a:pt x="7991428" y="6312579"/>
                </a:cubicBezTo>
                <a:close/>
                <a:moveTo>
                  <a:pt x="5912453" y="6359100"/>
                </a:moveTo>
                <a:cubicBezTo>
                  <a:pt x="5903367" y="6384694"/>
                  <a:pt x="5896375" y="6422193"/>
                  <a:pt x="5896928" y="6442444"/>
                </a:cubicBezTo>
                <a:lnTo>
                  <a:pt x="5897928" y="6479267"/>
                </a:lnTo>
                <a:lnTo>
                  <a:pt x="5908834" y="6445929"/>
                </a:lnTo>
                <a:cubicBezTo>
                  <a:pt x="5914835" y="6427594"/>
                  <a:pt x="5922264" y="6408306"/>
                  <a:pt x="5925341" y="6403067"/>
                </a:cubicBezTo>
                <a:cubicBezTo>
                  <a:pt x="5931170" y="6393161"/>
                  <a:pt x="5936999" y="6312579"/>
                  <a:pt x="5931885" y="6312579"/>
                </a:cubicBezTo>
                <a:cubicBezTo>
                  <a:pt x="5930284" y="6312579"/>
                  <a:pt x="5921541" y="6333515"/>
                  <a:pt x="5912453" y="6359100"/>
                </a:cubicBezTo>
                <a:close/>
                <a:moveTo>
                  <a:pt x="7715203" y="6328029"/>
                </a:moveTo>
                <a:lnTo>
                  <a:pt x="7715203" y="6343488"/>
                </a:lnTo>
                <a:lnTo>
                  <a:pt x="7729490" y="6331629"/>
                </a:lnTo>
                <a:cubicBezTo>
                  <a:pt x="7737348" y="6325105"/>
                  <a:pt x="7743778" y="6318152"/>
                  <a:pt x="7743778" y="6316180"/>
                </a:cubicBezTo>
                <a:cubicBezTo>
                  <a:pt x="7743778" y="6314199"/>
                  <a:pt x="7737348" y="6312579"/>
                  <a:pt x="7729490" y="6312579"/>
                </a:cubicBezTo>
                <a:cubicBezTo>
                  <a:pt x="7721632" y="6312579"/>
                  <a:pt x="7715203" y="6319533"/>
                  <a:pt x="7715203" y="6328029"/>
                </a:cubicBezTo>
                <a:close/>
                <a:moveTo>
                  <a:pt x="7844581" y="6320828"/>
                </a:moveTo>
                <a:cubicBezTo>
                  <a:pt x="7840475" y="6327468"/>
                  <a:pt x="7839694" y="6335468"/>
                  <a:pt x="7842838" y="6338612"/>
                </a:cubicBezTo>
                <a:cubicBezTo>
                  <a:pt x="7851362" y="6347137"/>
                  <a:pt x="7860659" y="6334601"/>
                  <a:pt x="7856049" y="6320790"/>
                </a:cubicBezTo>
                <a:lnTo>
                  <a:pt x="7852039" y="6308760"/>
                </a:lnTo>
                <a:lnTo>
                  <a:pt x="7844581" y="6320828"/>
                </a:lnTo>
                <a:close/>
                <a:moveTo>
                  <a:pt x="8115253" y="6322104"/>
                </a:moveTo>
                <a:cubicBezTo>
                  <a:pt x="8115253" y="6327344"/>
                  <a:pt x="8119539" y="6331629"/>
                  <a:pt x="8124778" y="6331629"/>
                </a:cubicBezTo>
                <a:cubicBezTo>
                  <a:pt x="8130016" y="6331629"/>
                  <a:pt x="8134303" y="6327344"/>
                  <a:pt x="8134303" y="6322104"/>
                </a:cubicBezTo>
                <a:cubicBezTo>
                  <a:pt x="8134303" y="6316866"/>
                  <a:pt x="8130016" y="6312579"/>
                  <a:pt x="8124778" y="6312579"/>
                </a:cubicBezTo>
                <a:cubicBezTo>
                  <a:pt x="8119539" y="6312579"/>
                  <a:pt x="8115253" y="6316866"/>
                  <a:pt x="8115253" y="6322104"/>
                </a:cubicBezTo>
                <a:close/>
                <a:moveTo>
                  <a:pt x="8191453" y="6322104"/>
                </a:moveTo>
                <a:cubicBezTo>
                  <a:pt x="8191453" y="6327344"/>
                  <a:pt x="8195739" y="6331629"/>
                  <a:pt x="8200978" y="6331629"/>
                </a:cubicBezTo>
                <a:cubicBezTo>
                  <a:pt x="8206216" y="6331629"/>
                  <a:pt x="8210503" y="6327344"/>
                  <a:pt x="8210503" y="6322104"/>
                </a:cubicBezTo>
                <a:cubicBezTo>
                  <a:pt x="8210503" y="6316866"/>
                  <a:pt x="8206216" y="6312579"/>
                  <a:pt x="8200978" y="6312579"/>
                </a:cubicBezTo>
                <a:cubicBezTo>
                  <a:pt x="8195739" y="6312579"/>
                  <a:pt x="8191453" y="6316866"/>
                  <a:pt x="8191453" y="6322104"/>
                </a:cubicBezTo>
                <a:close/>
                <a:moveTo>
                  <a:pt x="8272415" y="6322104"/>
                </a:moveTo>
                <a:cubicBezTo>
                  <a:pt x="8275654" y="6327344"/>
                  <a:pt x="8280187" y="6331629"/>
                  <a:pt x="8282502" y="6331629"/>
                </a:cubicBezTo>
                <a:cubicBezTo>
                  <a:pt x="8284817" y="6331629"/>
                  <a:pt x="8286703" y="6327344"/>
                  <a:pt x="8286703" y="6322104"/>
                </a:cubicBezTo>
                <a:cubicBezTo>
                  <a:pt x="8286703" y="6316866"/>
                  <a:pt x="8282159" y="6312579"/>
                  <a:pt x="8276615" y="6312579"/>
                </a:cubicBezTo>
                <a:cubicBezTo>
                  <a:pt x="8271072" y="6312579"/>
                  <a:pt x="8269177" y="6316866"/>
                  <a:pt x="8272415" y="6322104"/>
                </a:cubicBezTo>
                <a:close/>
                <a:moveTo>
                  <a:pt x="7498719" y="6370987"/>
                </a:moveTo>
                <a:cubicBezTo>
                  <a:pt x="7432358" y="6460808"/>
                  <a:pt x="7353929" y="6593501"/>
                  <a:pt x="7370721" y="6587528"/>
                </a:cubicBezTo>
                <a:cubicBezTo>
                  <a:pt x="7384913" y="6582480"/>
                  <a:pt x="7544467" y="6338535"/>
                  <a:pt x="7540791" y="6327505"/>
                </a:cubicBezTo>
                <a:cubicBezTo>
                  <a:pt x="7539085" y="6322400"/>
                  <a:pt x="7520159" y="6341964"/>
                  <a:pt x="7498719" y="6370987"/>
                </a:cubicBezTo>
                <a:close/>
                <a:moveTo>
                  <a:pt x="7639003" y="6341154"/>
                </a:moveTo>
                <a:cubicBezTo>
                  <a:pt x="7633392" y="6351632"/>
                  <a:pt x="7632383" y="6360204"/>
                  <a:pt x="7636764" y="6360204"/>
                </a:cubicBezTo>
                <a:cubicBezTo>
                  <a:pt x="7646889" y="6360204"/>
                  <a:pt x="7667578" y="6339745"/>
                  <a:pt x="7667578" y="6329725"/>
                </a:cubicBezTo>
                <a:cubicBezTo>
                  <a:pt x="7667578" y="6314942"/>
                  <a:pt x="7649071" y="6322343"/>
                  <a:pt x="7639003" y="6341154"/>
                </a:cubicBezTo>
                <a:close/>
                <a:moveTo>
                  <a:pt x="8034700" y="6330973"/>
                </a:moveTo>
                <a:cubicBezTo>
                  <a:pt x="8028194" y="6341497"/>
                  <a:pt x="8043215" y="6352871"/>
                  <a:pt x="8052016" y="6344069"/>
                </a:cubicBezTo>
                <a:cubicBezTo>
                  <a:pt x="8061065" y="6335011"/>
                  <a:pt x="8059379" y="6322104"/>
                  <a:pt x="8049140" y="6322104"/>
                </a:cubicBezTo>
                <a:cubicBezTo>
                  <a:pt x="8044206" y="6322104"/>
                  <a:pt x="8037710" y="6326096"/>
                  <a:pt x="8034700" y="6330973"/>
                </a:cubicBezTo>
                <a:close/>
                <a:moveTo>
                  <a:pt x="7759656" y="6337983"/>
                </a:moveTo>
                <a:cubicBezTo>
                  <a:pt x="7748969" y="6348660"/>
                  <a:pt x="7752569" y="6360204"/>
                  <a:pt x="7766571" y="6360204"/>
                </a:cubicBezTo>
                <a:cubicBezTo>
                  <a:pt x="7773867" y="6360204"/>
                  <a:pt x="7782306" y="6353775"/>
                  <a:pt x="7785326" y="6345917"/>
                </a:cubicBezTo>
                <a:cubicBezTo>
                  <a:pt x="7790822" y="6331592"/>
                  <a:pt x="7771886" y="6325743"/>
                  <a:pt x="7759656" y="6337983"/>
                </a:cubicBezTo>
                <a:close/>
                <a:moveTo>
                  <a:pt x="7958500" y="6340498"/>
                </a:moveTo>
                <a:cubicBezTo>
                  <a:pt x="7951994" y="6351022"/>
                  <a:pt x="7967015" y="6362396"/>
                  <a:pt x="7975816" y="6353594"/>
                </a:cubicBezTo>
                <a:cubicBezTo>
                  <a:pt x="7984865" y="6344536"/>
                  <a:pt x="7983179" y="6331629"/>
                  <a:pt x="7972940" y="6331629"/>
                </a:cubicBezTo>
                <a:cubicBezTo>
                  <a:pt x="7968006" y="6331629"/>
                  <a:pt x="7961510" y="6335621"/>
                  <a:pt x="7958500" y="6340498"/>
                </a:cubicBezTo>
                <a:close/>
                <a:moveTo>
                  <a:pt x="8234820" y="6340345"/>
                </a:moveTo>
                <a:cubicBezTo>
                  <a:pt x="8231753" y="6345308"/>
                  <a:pt x="8233305" y="6351870"/>
                  <a:pt x="8238268" y="6354937"/>
                </a:cubicBezTo>
                <a:cubicBezTo>
                  <a:pt x="8243231" y="6358005"/>
                  <a:pt x="8249793" y="6356452"/>
                  <a:pt x="8252860" y="6351489"/>
                </a:cubicBezTo>
                <a:cubicBezTo>
                  <a:pt x="8255927" y="6346527"/>
                  <a:pt x="8254375" y="6339964"/>
                  <a:pt x="8249412" y="6336897"/>
                </a:cubicBezTo>
                <a:cubicBezTo>
                  <a:pt x="8244450" y="6333830"/>
                  <a:pt x="8237887" y="6335383"/>
                  <a:pt x="8234820" y="6340345"/>
                </a:cubicBezTo>
                <a:close/>
                <a:moveTo>
                  <a:pt x="8311020" y="6340345"/>
                </a:moveTo>
                <a:cubicBezTo>
                  <a:pt x="8307953" y="6345308"/>
                  <a:pt x="8309505" y="6351870"/>
                  <a:pt x="8314468" y="6354937"/>
                </a:cubicBezTo>
                <a:cubicBezTo>
                  <a:pt x="8319431" y="6358005"/>
                  <a:pt x="8325993" y="6356452"/>
                  <a:pt x="8329060" y="6351489"/>
                </a:cubicBezTo>
                <a:cubicBezTo>
                  <a:pt x="8332127" y="6346527"/>
                  <a:pt x="8330575" y="6339964"/>
                  <a:pt x="8325612" y="6336897"/>
                </a:cubicBezTo>
                <a:cubicBezTo>
                  <a:pt x="8320650" y="6333830"/>
                  <a:pt x="8314087" y="6335383"/>
                  <a:pt x="8311020" y="6340345"/>
                </a:cubicBezTo>
                <a:close/>
                <a:moveTo>
                  <a:pt x="6845256" y="6347508"/>
                </a:moveTo>
                <a:cubicBezTo>
                  <a:pt x="6841760" y="6350994"/>
                  <a:pt x="6838903" y="6358281"/>
                  <a:pt x="6838903" y="6363700"/>
                </a:cubicBezTo>
                <a:cubicBezTo>
                  <a:pt x="6838903" y="6369663"/>
                  <a:pt x="6843341" y="6369101"/>
                  <a:pt x="6850170" y="6362272"/>
                </a:cubicBezTo>
                <a:cubicBezTo>
                  <a:pt x="6856371" y="6356071"/>
                  <a:pt x="6859229" y="6348784"/>
                  <a:pt x="6856524" y="6346079"/>
                </a:cubicBezTo>
                <a:cubicBezTo>
                  <a:pt x="6853819" y="6343364"/>
                  <a:pt x="6848742" y="6344012"/>
                  <a:pt x="6845256" y="6347508"/>
                </a:cubicBezTo>
                <a:close/>
                <a:moveTo>
                  <a:pt x="7882300" y="6350023"/>
                </a:moveTo>
                <a:cubicBezTo>
                  <a:pt x="7875794" y="6360547"/>
                  <a:pt x="7890815" y="6371921"/>
                  <a:pt x="7899616" y="6363119"/>
                </a:cubicBezTo>
                <a:cubicBezTo>
                  <a:pt x="7908665" y="6354061"/>
                  <a:pt x="7906979" y="6341154"/>
                  <a:pt x="7896740" y="6341154"/>
                </a:cubicBezTo>
                <a:cubicBezTo>
                  <a:pt x="7891806" y="6341154"/>
                  <a:pt x="7885310" y="6345146"/>
                  <a:pt x="7882300" y="6350023"/>
                </a:cubicBezTo>
                <a:close/>
                <a:moveTo>
                  <a:pt x="8153353" y="6350679"/>
                </a:moveTo>
                <a:cubicBezTo>
                  <a:pt x="8153353" y="6355919"/>
                  <a:pt x="8157382" y="6360204"/>
                  <a:pt x="8162315" y="6360204"/>
                </a:cubicBezTo>
                <a:cubicBezTo>
                  <a:pt x="8167249" y="6360204"/>
                  <a:pt x="8173927" y="6355919"/>
                  <a:pt x="8177165" y="6350679"/>
                </a:cubicBezTo>
                <a:cubicBezTo>
                  <a:pt x="8180404" y="6345441"/>
                  <a:pt x="8176365" y="6341154"/>
                  <a:pt x="8168202" y="6341154"/>
                </a:cubicBezTo>
                <a:cubicBezTo>
                  <a:pt x="8160039" y="6341154"/>
                  <a:pt x="8153353" y="6345441"/>
                  <a:pt x="8153353" y="6350679"/>
                </a:cubicBezTo>
                <a:close/>
                <a:moveTo>
                  <a:pt x="5943296" y="6391161"/>
                </a:moveTo>
                <a:cubicBezTo>
                  <a:pt x="5933189" y="6413421"/>
                  <a:pt x="5924941" y="6446644"/>
                  <a:pt x="5924960" y="6464979"/>
                </a:cubicBezTo>
                <a:lnTo>
                  <a:pt x="5924998" y="6498317"/>
                </a:lnTo>
                <a:lnTo>
                  <a:pt x="5943372" y="6460217"/>
                </a:lnTo>
                <a:lnTo>
                  <a:pt x="5961746" y="6422117"/>
                </a:lnTo>
                <a:lnTo>
                  <a:pt x="5956830" y="6474504"/>
                </a:lnTo>
                <a:lnTo>
                  <a:pt x="5951915" y="6526892"/>
                </a:lnTo>
                <a:lnTo>
                  <a:pt x="5971604" y="6488792"/>
                </a:lnTo>
                <a:lnTo>
                  <a:pt x="5991292" y="6450692"/>
                </a:lnTo>
                <a:lnTo>
                  <a:pt x="5986806" y="6503079"/>
                </a:lnTo>
                <a:lnTo>
                  <a:pt x="5982319" y="6555467"/>
                </a:lnTo>
                <a:lnTo>
                  <a:pt x="6001093" y="6513938"/>
                </a:lnTo>
                <a:cubicBezTo>
                  <a:pt x="6011418" y="6491097"/>
                  <a:pt x="6022086" y="6454664"/>
                  <a:pt x="6024801" y="6432976"/>
                </a:cubicBezTo>
                <a:lnTo>
                  <a:pt x="6029735" y="6393542"/>
                </a:lnTo>
                <a:lnTo>
                  <a:pt x="6020648" y="6414002"/>
                </a:lnTo>
                <a:cubicBezTo>
                  <a:pt x="6005189" y="6448806"/>
                  <a:pt x="5991178" y="6449807"/>
                  <a:pt x="5991178" y="6416098"/>
                </a:cubicBezTo>
                <a:lnTo>
                  <a:pt x="5991178" y="6385141"/>
                </a:lnTo>
                <a:lnTo>
                  <a:pt x="5976614" y="6403629"/>
                </a:lnTo>
                <a:lnTo>
                  <a:pt x="5962060" y="6422117"/>
                </a:lnTo>
                <a:lnTo>
                  <a:pt x="5967041" y="6386398"/>
                </a:lnTo>
                <a:cubicBezTo>
                  <a:pt x="5973557" y="6339688"/>
                  <a:pt x="5965965" y="6341212"/>
                  <a:pt x="5943296" y="6391161"/>
                </a:cubicBezTo>
                <a:close/>
                <a:moveTo>
                  <a:pt x="7536361" y="6400686"/>
                </a:moveTo>
                <a:cubicBezTo>
                  <a:pt x="7487669" y="6467256"/>
                  <a:pt x="7410403" y="6592662"/>
                  <a:pt x="7410403" y="6605102"/>
                </a:cubicBezTo>
                <a:cubicBezTo>
                  <a:pt x="7410403" y="6610569"/>
                  <a:pt x="7403973" y="6620380"/>
                  <a:pt x="7396115" y="6626904"/>
                </a:cubicBezTo>
                <a:cubicBezTo>
                  <a:pt x="7388257" y="6633429"/>
                  <a:pt x="7381828" y="6645193"/>
                  <a:pt x="7381828" y="6653051"/>
                </a:cubicBezTo>
                <a:lnTo>
                  <a:pt x="7381828" y="6667338"/>
                </a:lnTo>
                <a:lnTo>
                  <a:pt x="7396115" y="6655479"/>
                </a:lnTo>
                <a:cubicBezTo>
                  <a:pt x="7403973" y="6648955"/>
                  <a:pt x="7410403" y="6639525"/>
                  <a:pt x="7410403" y="6634525"/>
                </a:cubicBezTo>
                <a:cubicBezTo>
                  <a:pt x="7410403" y="6629524"/>
                  <a:pt x="7450979" y="6563611"/>
                  <a:pt x="7500566" y="6488059"/>
                </a:cubicBezTo>
                <a:cubicBezTo>
                  <a:pt x="7550163" y="6412497"/>
                  <a:pt x="7586730" y="6350679"/>
                  <a:pt x="7581833" y="6350679"/>
                </a:cubicBezTo>
                <a:cubicBezTo>
                  <a:pt x="7576938" y="6350679"/>
                  <a:pt x="7556469" y="6373178"/>
                  <a:pt x="7536361" y="6400686"/>
                </a:cubicBezTo>
                <a:close/>
                <a:moveTo>
                  <a:pt x="7681474" y="6360843"/>
                </a:moveTo>
                <a:cubicBezTo>
                  <a:pt x="7678017" y="6366424"/>
                  <a:pt x="7677483" y="6373283"/>
                  <a:pt x="7680274" y="6376083"/>
                </a:cubicBezTo>
                <a:cubicBezTo>
                  <a:pt x="7687104" y="6382903"/>
                  <a:pt x="7705678" y="6370882"/>
                  <a:pt x="7705678" y="6359643"/>
                </a:cubicBezTo>
                <a:cubicBezTo>
                  <a:pt x="7705678" y="6347470"/>
                  <a:pt x="7689237" y="6348280"/>
                  <a:pt x="7681474" y="6360843"/>
                </a:cubicBezTo>
                <a:close/>
                <a:moveTo>
                  <a:pt x="7805299" y="6360843"/>
                </a:moveTo>
                <a:cubicBezTo>
                  <a:pt x="7801842" y="6366424"/>
                  <a:pt x="7801308" y="6373283"/>
                  <a:pt x="7804099" y="6376083"/>
                </a:cubicBezTo>
                <a:cubicBezTo>
                  <a:pt x="7810929" y="6382903"/>
                  <a:pt x="7829503" y="6370882"/>
                  <a:pt x="7829503" y="6359643"/>
                </a:cubicBezTo>
                <a:cubicBezTo>
                  <a:pt x="7829503" y="6347470"/>
                  <a:pt x="7813062" y="6348280"/>
                  <a:pt x="7805299" y="6360843"/>
                </a:cubicBezTo>
                <a:close/>
                <a:moveTo>
                  <a:pt x="8077153" y="6360204"/>
                </a:moveTo>
                <a:cubicBezTo>
                  <a:pt x="8077153" y="6365444"/>
                  <a:pt x="8081182" y="6369729"/>
                  <a:pt x="8086115" y="6369729"/>
                </a:cubicBezTo>
                <a:cubicBezTo>
                  <a:pt x="8091049" y="6369729"/>
                  <a:pt x="8097727" y="6365444"/>
                  <a:pt x="8100965" y="6360204"/>
                </a:cubicBezTo>
                <a:cubicBezTo>
                  <a:pt x="8104204" y="6354966"/>
                  <a:pt x="8100165" y="6350679"/>
                  <a:pt x="8092002" y="6350679"/>
                </a:cubicBezTo>
                <a:cubicBezTo>
                  <a:pt x="8083839" y="6350679"/>
                  <a:pt x="8077153" y="6354966"/>
                  <a:pt x="8077153" y="6360204"/>
                </a:cubicBezTo>
                <a:close/>
                <a:moveTo>
                  <a:pt x="6873250" y="6375293"/>
                </a:moveTo>
                <a:cubicBezTo>
                  <a:pt x="6869697" y="6384560"/>
                  <a:pt x="6871821" y="6388922"/>
                  <a:pt x="6878784" y="6386598"/>
                </a:cubicBezTo>
                <a:cubicBezTo>
                  <a:pt x="6893024" y="6381855"/>
                  <a:pt x="6900863" y="6360204"/>
                  <a:pt x="6888337" y="6360204"/>
                </a:cubicBezTo>
                <a:cubicBezTo>
                  <a:pt x="6883223" y="6360204"/>
                  <a:pt x="6876440" y="6366996"/>
                  <a:pt x="6873250" y="6375293"/>
                </a:cubicBezTo>
                <a:close/>
                <a:moveTo>
                  <a:pt x="7929220" y="6370206"/>
                </a:moveTo>
                <a:cubicBezTo>
                  <a:pt x="7920171" y="6384855"/>
                  <a:pt x="7932563" y="6394304"/>
                  <a:pt x="7944793" y="6382074"/>
                </a:cubicBezTo>
                <a:cubicBezTo>
                  <a:pt x="7951632" y="6375235"/>
                  <a:pt x="7951794" y="6369911"/>
                  <a:pt x="7945289" y="6365891"/>
                </a:cubicBezTo>
                <a:cubicBezTo>
                  <a:pt x="7939955" y="6362596"/>
                  <a:pt x="7932725" y="6364539"/>
                  <a:pt x="7929220" y="6370206"/>
                </a:cubicBezTo>
                <a:close/>
                <a:moveTo>
                  <a:pt x="8000953" y="6369729"/>
                </a:moveTo>
                <a:cubicBezTo>
                  <a:pt x="8000953" y="6374969"/>
                  <a:pt x="8004982" y="6379254"/>
                  <a:pt x="8009915" y="6379254"/>
                </a:cubicBezTo>
                <a:cubicBezTo>
                  <a:pt x="8014849" y="6379254"/>
                  <a:pt x="8021527" y="6374969"/>
                  <a:pt x="8024765" y="6369729"/>
                </a:cubicBezTo>
                <a:cubicBezTo>
                  <a:pt x="8028004" y="6364491"/>
                  <a:pt x="8023965" y="6360204"/>
                  <a:pt x="8015802" y="6360204"/>
                </a:cubicBezTo>
                <a:cubicBezTo>
                  <a:pt x="8007639" y="6360204"/>
                  <a:pt x="8000953" y="6364491"/>
                  <a:pt x="8000953" y="6369729"/>
                </a:cubicBezTo>
                <a:close/>
                <a:moveTo>
                  <a:pt x="8277178" y="6369168"/>
                </a:moveTo>
                <a:cubicBezTo>
                  <a:pt x="8277178" y="6374102"/>
                  <a:pt x="8281464" y="6380779"/>
                  <a:pt x="8286703" y="6384017"/>
                </a:cubicBezTo>
                <a:cubicBezTo>
                  <a:pt x="8291941" y="6387256"/>
                  <a:pt x="8296228" y="6383217"/>
                  <a:pt x="8296228" y="6375054"/>
                </a:cubicBezTo>
                <a:cubicBezTo>
                  <a:pt x="8296228" y="6366891"/>
                  <a:pt x="8291941" y="6360204"/>
                  <a:pt x="8286703" y="6360204"/>
                </a:cubicBezTo>
                <a:cubicBezTo>
                  <a:pt x="8281464" y="6360204"/>
                  <a:pt x="8277178" y="6364234"/>
                  <a:pt x="8277178" y="6369168"/>
                </a:cubicBezTo>
                <a:close/>
                <a:moveTo>
                  <a:pt x="8349539" y="6368244"/>
                </a:moveTo>
                <a:cubicBezTo>
                  <a:pt x="8346243" y="6373578"/>
                  <a:pt x="8348187" y="6380807"/>
                  <a:pt x="8353854" y="6384312"/>
                </a:cubicBezTo>
                <a:cubicBezTo>
                  <a:pt x="8368503" y="6393361"/>
                  <a:pt x="8377952" y="6380969"/>
                  <a:pt x="8365722" y="6368739"/>
                </a:cubicBezTo>
                <a:cubicBezTo>
                  <a:pt x="8358883" y="6361900"/>
                  <a:pt x="8353558" y="6361738"/>
                  <a:pt x="8349539" y="6368244"/>
                </a:cubicBezTo>
                <a:close/>
                <a:moveTo>
                  <a:pt x="7551392" y="6462598"/>
                </a:moveTo>
                <a:cubicBezTo>
                  <a:pt x="7465486" y="6591662"/>
                  <a:pt x="7445311" y="6626904"/>
                  <a:pt x="7457342" y="6626904"/>
                </a:cubicBezTo>
                <a:cubicBezTo>
                  <a:pt x="7463057" y="6626904"/>
                  <a:pt x="7481516" y="6604406"/>
                  <a:pt x="7498366" y="6576898"/>
                </a:cubicBezTo>
                <a:cubicBezTo>
                  <a:pt x="7515225" y="6549390"/>
                  <a:pt x="7551620" y="6493793"/>
                  <a:pt x="7579243" y="6453340"/>
                </a:cubicBezTo>
                <a:cubicBezTo>
                  <a:pt x="7606875" y="6412897"/>
                  <a:pt x="7629478" y="6377531"/>
                  <a:pt x="7629478" y="6374759"/>
                </a:cubicBezTo>
                <a:cubicBezTo>
                  <a:pt x="7629478" y="6354690"/>
                  <a:pt x="7604579" y="6382693"/>
                  <a:pt x="7551392" y="6462598"/>
                </a:cubicBezTo>
                <a:close/>
                <a:moveTo>
                  <a:pt x="7724537" y="6384246"/>
                </a:moveTo>
                <a:cubicBezTo>
                  <a:pt x="7717908" y="6392228"/>
                  <a:pt x="7715136" y="6401419"/>
                  <a:pt x="7718374" y="6404658"/>
                </a:cubicBezTo>
                <a:cubicBezTo>
                  <a:pt x="7725299" y="6411573"/>
                  <a:pt x="7753303" y="6390265"/>
                  <a:pt x="7753303" y="6378093"/>
                </a:cubicBezTo>
                <a:cubicBezTo>
                  <a:pt x="7753303" y="6364967"/>
                  <a:pt x="7737777" y="6368291"/>
                  <a:pt x="7724537" y="6384246"/>
                </a:cubicBezTo>
                <a:close/>
                <a:moveTo>
                  <a:pt x="8120425" y="6378598"/>
                </a:moveTo>
                <a:cubicBezTo>
                  <a:pt x="8113919" y="6389122"/>
                  <a:pt x="8128940" y="6400496"/>
                  <a:pt x="8137741" y="6391694"/>
                </a:cubicBezTo>
                <a:cubicBezTo>
                  <a:pt x="8146790" y="6382636"/>
                  <a:pt x="8145104" y="6369729"/>
                  <a:pt x="8134865" y="6369729"/>
                </a:cubicBezTo>
                <a:cubicBezTo>
                  <a:pt x="8129931" y="6369729"/>
                  <a:pt x="8123435" y="6373721"/>
                  <a:pt x="8120425" y="6378598"/>
                </a:cubicBezTo>
                <a:close/>
                <a:moveTo>
                  <a:pt x="8200978" y="6379254"/>
                </a:moveTo>
                <a:cubicBezTo>
                  <a:pt x="8200978" y="6384494"/>
                  <a:pt x="8205264" y="6388779"/>
                  <a:pt x="8210503" y="6388779"/>
                </a:cubicBezTo>
                <a:cubicBezTo>
                  <a:pt x="8215741" y="6388779"/>
                  <a:pt x="8220028" y="6384494"/>
                  <a:pt x="8220028" y="6379254"/>
                </a:cubicBezTo>
                <a:cubicBezTo>
                  <a:pt x="8220028" y="6374016"/>
                  <a:pt x="8215741" y="6369729"/>
                  <a:pt x="8210503" y="6369729"/>
                </a:cubicBezTo>
                <a:cubicBezTo>
                  <a:pt x="8205264" y="6369729"/>
                  <a:pt x="8200978" y="6374016"/>
                  <a:pt x="8200978" y="6379254"/>
                </a:cubicBezTo>
                <a:close/>
                <a:moveTo>
                  <a:pt x="7844200" y="6388123"/>
                </a:moveTo>
                <a:cubicBezTo>
                  <a:pt x="7834656" y="6403562"/>
                  <a:pt x="7855392" y="6408259"/>
                  <a:pt x="7867689" y="6393437"/>
                </a:cubicBezTo>
                <a:lnTo>
                  <a:pt x="7879461" y="6379254"/>
                </a:lnTo>
                <a:lnTo>
                  <a:pt x="7864564" y="6379254"/>
                </a:lnTo>
                <a:cubicBezTo>
                  <a:pt x="7856382" y="6379254"/>
                  <a:pt x="7847210" y="6383246"/>
                  <a:pt x="7844200" y="6388123"/>
                </a:cubicBezTo>
                <a:close/>
                <a:moveTo>
                  <a:pt x="8044225" y="6388123"/>
                </a:moveTo>
                <a:cubicBezTo>
                  <a:pt x="8037719" y="6398647"/>
                  <a:pt x="8052740" y="6410021"/>
                  <a:pt x="8061541" y="6401219"/>
                </a:cubicBezTo>
                <a:cubicBezTo>
                  <a:pt x="8070590" y="6392161"/>
                  <a:pt x="8068904" y="6379254"/>
                  <a:pt x="8058665" y="6379254"/>
                </a:cubicBezTo>
                <a:cubicBezTo>
                  <a:pt x="8053731" y="6379254"/>
                  <a:pt x="8047235" y="6383246"/>
                  <a:pt x="8044225" y="6388123"/>
                </a:cubicBezTo>
                <a:close/>
                <a:moveTo>
                  <a:pt x="6820605" y="6403858"/>
                </a:moveTo>
                <a:cubicBezTo>
                  <a:pt x="6821062" y="6414955"/>
                  <a:pt x="6823320" y="6417212"/>
                  <a:pt x="6826358" y="6409621"/>
                </a:cubicBezTo>
                <a:cubicBezTo>
                  <a:pt x="6829111" y="6402743"/>
                  <a:pt x="6828768" y="6394523"/>
                  <a:pt x="6825606" y="6391361"/>
                </a:cubicBezTo>
                <a:cubicBezTo>
                  <a:pt x="6822444" y="6388199"/>
                  <a:pt x="6820196" y="6393819"/>
                  <a:pt x="6820605" y="6403858"/>
                </a:cubicBezTo>
                <a:close/>
                <a:moveTo>
                  <a:pt x="7968025" y="6397648"/>
                </a:moveTo>
                <a:cubicBezTo>
                  <a:pt x="7961519" y="6408172"/>
                  <a:pt x="7976540" y="6419546"/>
                  <a:pt x="7985341" y="6410744"/>
                </a:cubicBezTo>
                <a:cubicBezTo>
                  <a:pt x="7994390" y="6401686"/>
                  <a:pt x="7992704" y="6388779"/>
                  <a:pt x="7982465" y="6388779"/>
                </a:cubicBezTo>
                <a:cubicBezTo>
                  <a:pt x="7977531" y="6388779"/>
                  <a:pt x="7971035" y="6392771"/>
                  <a:pt x="7968025" y="6397648"/>
                </a:cubicBezTo>
                <a:close/>
                <a:moveTo>
                  <a:pt x="8244345" y="6397495"/>
                </a:moveTo>
                <a:cubicBezTo>
                  <a:pt x="8241278" y="6402458"/>
                  <a:pt x="8242830" y="6409020"/>
                  <a:pt x="8247793" y="6412087"/>
                </a:cubicBezTo>
                <a:cubicBezTo>
                  <a:pt x="8252756" y="6415155"/>
                  <a:pt x="8259318" y="6413602"/>
                  <a:pt x="8262385" y="6408639"/>
                </a:cubicBezTo>
                <a:cubicBezTo>
                  <a:pt x="8265452" y="6403677"/>
                  <a:pt x="8263900" y="6397114"/>
                  <a:pt x="8258937" y="6394047"/>
                </a:cubicBezTo>
                <a:cubicBezTo>
                  <a:pt x="8253975" y="6390980"/>
                  <a:pt x="8247412" y="6392533"/>
                  <a:pt x="8244345" y="6397495"/>
                </a:cubicBezTo>
                <a:close/>
                <a:moveTo>
                  <a:pt x="8320545" y="6397495"/>
                </a:moveTo>
                <a:cubicBezTo>
                  <a:pt x="8317478" y="6402458"/>
                  <a:pt x="8319030" y="6409020"/>
                  <a:pt x="8323993" y="6412087"/>
                </a:cubicBezTo>
                <a:cubicBezTo>
                  <a:pt x="8328956" y="6415155"/>
                  <a:pt x="8335518" y="6413602"/>
                  <a:pt x="8338585" y="6408639"/>
                </a:cubicBezTo>
                <a:cubicBezTo>
                  <a:pt x="8341652" y="6403677"/>
                  <a:pt x="8340100" y="6397114"/>
                  <a:pt x="8335137" y="6394047"/>
                </a:cubicBezTo>
                <a:cubicBezTo>
                  <a:pt x="8330175" y="6390980"/>
                  <a:pt x="8323612" y="6392533"/>
                  <a:pt x="8320545" y="6397495"/>
                </a:cubicBezTo>
                <a:close/>
                <a:moveTo>
                  <a:pt x="8392906" y="6397828"/>
                </a:moveTo>
                <a:cubicBezTo>
                  <a:pt x="8397002" y="6410106"/>
                  <a:pt x="8410060" y="6412316"/>
                  <a:pt x="8411242" y="6400924"/>
                </a:cubicBezTo>
                <a:cubicBezTo>
                  <a:pt x="8411632" y="6397124"/>
                  <a:pt x="8406812" y="6392304"/>
                  <a:pt x="8400526" y="6390208"/>
                </a:cubicBezTo>
                <a:cubicBezTo>
                  <a:pt x="8394239" y="6388113"/>
                  <a:pt x="8390811" y="6391542"/>
                  <a:pt x="8392906" y="6397828"/>
                </a:cubicBezTo>
                <a:close/>
                <a:moveTo>
                  <a:pt x="6959289" y="6404915"/>
                </a:moveTo>
                <a:cubicBezTo>
                  <a:pt x="6950212" y="6413992"/>
                  <a:pt x="6951936" y="6436404"/>
                  <a:pt x="6961708" y="6436404"/>
                </a:cubicBezTo>
                <a:cubicBezTo>
                  <a:pt x="6973396" y="6436404"/>
                  <a:pt x="6982778" y="6409573"/>
                  <a:pt x="6973167" y="6403629"/>
                </a:cubicBezTo>
                <a:cubicBezTo>
                  <a:pt x="6968891" y="6400991"/>
                  <a:pt x="6962642" y="6401562"/>
                  <a:pt x="6959289" y="6404915"/>
                </a:cubicBezTo>
                <a:close/>
                <a:moveTo>
                  <a:pt x="7572851" y="6517720"/>
                </a:moveTo>
                <a:cubicBezTo>
                  <a:pt x="7529294" y="6583394"/>
                  <a:pt x="7496347" y="6639830"/>
                  <a:pt x="7499652" y="6643126"/>
                </a:cubicBezTo>
                <a:cubicBezTo>
                  <a:pt x="7506948" y="6650422"/>
                  <a:pt x="7499414" y="6660252"/>
                  <a:pt x="7574100" y="6545942"/>
                </a:cubicBezTo>
                <a:cubicBezTo>
                  <a:pt x="7608322" y="6493554"/>
                  <a:pt x="7645499" y="6440396"/>
                  <a:pt x="7656719" y="6427804"/>
                </a:cubicBezTo>
                <a:cubicBezTo>
                  <a:pt x="7680570" y="6401029"/>
                  <a:pt x="7681294" y="6398304"/>
                  <a:pt x="7664577" y="6398304"/>
                </a:cubicBezTo>
                <a:cubicBezTo>
                  <a:pt x="7657690" y="6398304"/>
                  <a:pt x="7616409" y="6452035"/>
                  <a:pt x="7572851" y="6517720"/>
                </a:cubicBezTo>
                <a:close/>
                <a:moveTo>
                  <a:pt x="7767199" y="6408468"/>
                </a:moveTo>
                <a:cubicBezTo>
                  <a:pt x="7756027" y="6426537"/>
                  <a:pt x="7772315" y="6430994"/>
                  <a:pt x="7788907" y="6414402"/>
                </a:cubicBezTo>
                <a:lnTo>
                  <a:pt x="7805014" y="6398304"/>
                </a:lnTo>
                <a:lnTo>
                  <a:pt x="7789241" y="6398304"/>
                </a:lnTo>
                <a:cubicBezTo>
                  <a:pt x="7780572" y="6398304"/>
                  <a:pt x="7770647" y="6402877"/>
                  <a:pt x="7767199" y="6408468"/>
                </a:cubicBezTo>
                <a:close/>
                <a:moveTo>
                  <a:pt x="7891415" y="6407829"/>
                </a:moveTo>
                <a:cubicBezTo>
                  <a:pt x="7883643" y="6420403"/>
                  <a:pt x="7895035" y="6438233"/>
                  <a:pt x="7906360" y="6431233"/>
                </a:cubicBezTo>
                <a:cubicBezTo>
                  <a:pt x="7917933" y="6424089"/>
                  <a:pt x="7917856" y="6398304"/>
                  <a:pt x="7906265" y="6398304"/>
                </a:cubicBezTo>
                <a:cubicBezTo>
                  <a:pt x="7901331" y="6398304"/>
                  <a:pt x="7894654" y="6402591"/>
                  <a:pt x="7891415" y="6407829"/>
                </a:cubicBezTo>
                <a:close/>
                <a:moveTo>
                  <a:pt x="8162878" y="6407829"/>
                </a:moveTo>
                <a:cubicBezTo>
                  <a:pt x="8162878" y="6413069"/>
                  <a:pt x="8169307" y="6417354"/>
                  <a:pt x="8177165" y="6417354"/>
                </a:cubicBezTo>
                <a:cubicBezTo>
                  <a:pt x="8185023" y="6417354"/>
                  <a:pt x="8191453" y="6413069"/>
                  <a:pt x="8191453" y="6407829"/>
                </a:cubicBezTo>
                <a:cubicBezTo>
                  <a:pt x="8191453" y="6402591"/>
                  <a:pt x="8185023" y="6398304"/>
                  <a:pt x="8177165" y="6398304"/>
                </a:cubicBezTo>
                <a:cubicBezTo>
                  <a:pt x="8169307" y="6398304"/>
                  <a:pt x="8162878" y="6402591"/>
                  <a:pt x="8162878" y="6407829"/>
                </a:cubicBezTo>
                <a:close/>
                <a:moveTo>
                  <a:pt x="6853981" y="6416078"/>
                </a:moveTo>
                <a:cubicBezTo>
                  <a:pt x="6849875" y="6422718"/>
                  <a:pt x="6849094" y="6430718"/>
                  <a:pt x="6852238" y="6433862"/>
                </a:cubicBezTo>
                <a:cubicBezTo>
                  <a:pt x="6860762" y="6442387"/>
                  <a:pt x="6870059" y="6429851"/>
                  <a:pt x="6865449" y="6416040"/>
                </a:cubicBezTo>
                <a:lnTo>
                  <a:pt x="6861439" y="6404010"/>
                </a:lnTo>
                <a:lnTo>
                  <a:pt x="6853981" y="6416078"/>
                </a:lnTo>
                <a:close/>
                <a:moveTo>
                  <a:pt x="8086678" y="6417354"/>
                </a:moveTo>
                <a:cubicBezTo>
                  <a:pt x="8086678" y="6422594"/>
                  <a:pt x="8090707" y="6426879"/>
                  <a:pt x="8095640" y="6426879"/>
                </a:cubicBezTo>
                <a:cubicBezTo>
                  <a:pt x="8100574" y="6426879"/>
                  <a:pt x="8107252" y="6422594"/>
                  <a:pt x="8110490" y="6417354"/>
                </a:cubicBezTo>
                <a:cubicBezTo>
                  <a:pt x="8113729" y="6412116"/>
                  <a:pt x="8109690" y="6407829"/>
                  <a:pt x="8101527" y="6407829"/>
                </a:cubicBezTo>
                <a:cubicBezTo>
                  <a:pt x="8093364" y="6407829"/>
                  <a:pt x="8086678" y="6412116"/>
                  <a:pt x="8086678" y="6417354"/>
                </a:cubicBezTo>
                <a:close/>
                <a:moveTo>
                  <a:pt x="6997103" y="6432366"/>
                </a:moveTo>
                <a:cubicBezTo>
                  <a:pt x="6993665" y="6441329"/>
                  <a:pt x="6993169" y="6450969"/>
                  <a:pt x="6995998" y="6453798"/>
                </a:cubicBezTo>
                <a:cubicBezTo>
                  <a:pt x="6998827" y="6456636"/>
                  <a:pt x="7006219" y="6453874"/>
                  <a:pt x="7012419" y="6447673"/>
                </a:cubicBezTo>
                <a:lnTo>
                  <a:pt x="7023688" y="6436404"/>
                </a:lnTo>
                <a:lnTo>
                  <a:pt x="7013524" y="6426242"/>
                </a:lnTo>
                <a:lnTo>
                  <a:pt x="7003361" y="6416078"/>
                </a:lnTo>
                <a:lnTo>
                  <a:pt x="6997103" y="6432366"/>
                </a:lnTo>
                <a:close/>
                <a:moveTo>
                  <a:pt x="7645689" y="6491698"/>
                </a:moveTo>
                <a:cubicBezTo>
                  <a:pt x="7574928" y="6589976"/>
                  <a:pt x="7501948" y="6712096"/>
                  <a:pt x="7509481" y="6719631"/>
                </a:cubicBezTo>
                <a:cubicBezTo>
                  <a:pt x="7517026" y="6727175"/>
                  <a:pt x="7534856" y="6709953"/>
                  <a:pt x="7537638" y="6692446"/>
                </a:cubicBezTo>
                <a:cubicBezTo>
                  <a:pt x="7538781" y="6685207"/>
                  <a:pt x="7552411" y="6661509"/>
                  <a:pt x="7567927" y="6639773"/>
                </a:cubicBezTo>
                <a:cubicBezTo>
                  <a:pt x="7609304" y="6581823"/>
                  <a:pt x="7709926" y="6433290"/>
                  <a:pt x="7713612" y="6424727"/>
                </a:cubicBezTo>
                <a:cubicBezTo>
                  <a:pt x="7715365" y="6420669"/>
                  <a:pt x="7712831" y="6417354"/>
                  <a:pt x="7708002" y="6417354"/>
                </a:cubicBezTo>
                <a:cubicBezTo>
                  <a:pt x="7703172" y="6417354"/>
                  <a:pt x="7675131" y="6450807"/>
                  <a:pt x="7645689" y="6491698"/>
                </a:cubicBezTo>
                <a:close/>
                <a:moveTo>
                  <a:pt x="7812358" y="6428785"/>
                </a:moveTo>
                <a:cubicBezTo>
                  <a:pt x="7796803" y="6444339"/>
                  <a:pt x="7797994" y="6455454"/>
                  <a:pt x="7815215" y="6455454"/>
                </a:cubicBezTo>
                <a:cubicBezTo>
                  <a:pt x="7823073" y="6455454"/>
                  <a:pt x="7829503" y="6453664"/>
                  <a:pt x="7829503" y="6451473"/>
                </a:cubicBezTo>
                <a:cubicBezTo>
                  <a:pt x="7829503" y="6449283"/>
                  <a:pt x="7832103" y="6440710"/>
                  <a:pt x="7835284" y="6432423"/>
                </a:cubicBezTo>
                <a:cubicBezTo>
                  <a:pt x="7842104" y="6414640"/>
                  <a:pt x="7828636" y="6412507"/>
                  <a:pt x="7812358" y="6428785"/>
                </a:cubicBezTo>
                <a:close/>
                <a:moveTo>
                  <a:pt x="8010478" y="6426879"/>
                </a:moveTo>
                <a:cubicBezTo>
                  <a:pt x="8010478" y="6432119"/>
                  <a:pt x="8014507" y="6436404"/>
                  <a:pt x="8019440" y="6436404"/>
                </a:cubicBezTo>
                <a:cubicBezTo>
                  <a:pt x="8024374" y="6436404"/>
                  <a:pt x="8031052" y="6432119"/>
                  <a:pt x="8034290" y="6426879"/>
                </a:cubicBezTo>
                <a:cubicBezTo>
                  <a:pt x="8037529" y="6421641"/>
                  <a:pt x="8033490" y="6417354"/>
                  <a:pt x="8025327" y="6417354"/>
                </a:cubicBezTo>
                <a:cubicBezTo>
                  <a:pt x="8017164" y="6417354"/>
                  <a:pt x="8010478" y="6421641"/>
                  <a:pt x="8010478" y="6426879"/>
                </a:cubicBezTo>
                <a:close/>
                <a:moveTo>
                  <a:pt x="8282864" y="6425394"/>
                </a:moveTo>
                <a:cubicBezTo>
                  <a:pt x="8279568" y="6430728"/>
                  <a:pt x="8281512" y="6437957"/>
                  <a:pt x="8287179" y="6441462"/>
                </a:cubicBezTo>
                <a:cubicBezTo>
                  <a:pt x="8301828" y="6450511"/>
                  <a:pt x="8311277" y="6438119"/>
                  <a:pt x="8299047" y="6425889"/>
                </a:cubicBezTo>
                <a:cubicBezTo>
                  <a:pt x="8292208" y="6419050"/>
                  <a:pt x="8286883" y="6418888"/>
                  <a:pt x="8282864" y="6425394"/>
                </a:cubicBezTo>
                <a:close/>
                <a:moveTo>
                  <a:pt x="8362903" y="6426879"/>
                </a:moveTo>
                <a:cubicBezTo>
                  <a:pt x="8362903" y="6432119"/>
                  <a:pt x="8367189" y="6436404"/>
                  <a:pt x="8372428" y="6436404"/>
                </a:cubicBezTo>
                <a:cubicBezTo>
                  <a:pt x="8377666" y="6436404"/>
                  <a:pt x="8381953" y="6432119"/>
                  <a:pt x="8381953" y="6426879"/>
                </a:cubicBezTo>
                <a:cubicBezTo>
                  <a:pt x="8381953" y="6421641"/>
                  <a:pt x="8377666" y="6417354"/>
                  <a:pt x="8372428" y="6417354"/>
                </a:cubicBezTo>
                <a:cubicBezTo>
                  <a:pt x="8367189" y="6417354"/>
                  <a:pt x="8362903" y="6421641"/>
                  <a:pt x="8362903" y="6426879"/>
                </a:cubicBezTo>
                <a:close/>
                <a:moveTo>
                  <a:pt x="6889814" y="6441577"/>
                </a:moveTo>
                <a:cubicBezTo>
                  <a:pt x="6886708" y="6449664"/>
                  <a:pt x="6886566" y="6458665"/>
                  <a:pt x="6889480" y="6461579"/>
                </a:cubicBezTo>
                <a:cubicBezTo>
                  <a:pt x="6897825" y="6469923"/>
                  <a:pt x="6915103" y="6455778"/>
                  <a:pt x="6915103" y="6440605"/>
                </a:cubicBezTo>
                <a:cubicBezTo>
                  <a:pt x="6915103" y="6422327"/>
                  <a:pt x="6896929" y="6423031"/>
                  <a:pt x="6889814" y="6441577"/>
                </a:cubicBezTo>
                <a:close/>
                <a:moveTo>
                  <a:pt x="7938649" y="6437043"/>
                </a:moveTo>
                <a:cubicBezTo>
                  <a:pt x="7935192" y="6442624"/>
                  <a:pt x="7934658" y="6449483"/>
                  <a:pt x="7937449" y="6452283"/>
                </a:cubicBezTo>
                <a:cubicBezTo>
                  <a:pt x="7944279" y="6459103"/>
                  <a:pt x="7962853" y="6447082"/>
                  <a:pt x="7962853" y="6435843"/>
                </a:cubicBezTo>
                <a:cubicBezTo>
                  <a:pt x="7962853" y="6423670"/>
                  <a:pt x="7946412" y="6424480"/>
                  <a:pt x="7938649" y="6437043"/>
                </a:cubicBezTo>
                <a:close/>
                <a:moveTo>
                  <a:pt x="8130864" y="6433490"/>
                </a:moveTo>
                <a:cubicBezTo>
                  <a:pt x="8120139" y="6444215"/>
                  <a:pt x="8124339" y="6455454"/>
                  <a:pt x="8139065" y="6455454"/>
                </a:cubicBezTo>
                <a:cubicBezTo>
                  <a:pt x="8146923" y="6455454"/>
                  <a:pt x="8153353" y="6451426"/>
                  <a:pt x="8153353" y="6446492"/>
                </a:cubicBezTo>
                <a:cubicBezTo>
                  <a:pt x="8153353" y="6434481"/>
                  <a:pt x="8138474" y="6425880"/>
                  <a:pt x="8130864" y="6433490"/>
                </a:cubicBezTo>
                <a:close/>
                <a:moveTo>
                  <a:pt x="8205740" y="6436404"/>
                </a:moveTo>
                <a:cubicBezTo>
                  <a:pt x="8202502" y="6441644"/>
                  <a:pt x="8206540" y="6445929"/>
                  <a:pt x="8214703" y="6445929"/>
                </a:cubicBezTo>
                <a:cubicBezTo>
                  <a:pt x="8222866" y="6445929"/>
                  <a:pt x="8229553" y="6441644"/>
                  <a:pt x="8229553" y="6436404"/>
                </a:cubicBezTo>
                <a:cubicBezTo>
                  <a:pt x="8229553" y="6431166"/>
                  <a:pt x="8225524" y="6426879"/>
                  <a:pt x="8220590" y="6426879"/>
                </a:cubicBezTo>
                <a:cubicBezTo>
                  <a:pt x="8215656" y="6426879"/>
                  <a:pt x="8208979" y="6431166"/>
                  <a:pt x="8205740" y="6436404"/>
                </a:cubicBezTo>
                <a:close/>
                <a:moveTo>
                  <a:pt x="8443960" y="6436557"/>
                </a:moveTo>
                <a:cubicBezTo>
                  <a:pt x="8447256" y="6441881"/>
                  <a:pt x="8453933" y="6443777"/>
                  <a:pt x="8458810" y="6440758"/>
                </a:cubicBezTo>
                <a:cubicBezTo>
                  <a:pt x="8472021" y="6432595"/>
                  <a:pt x="8469563" y="6426879"/>
                  <a:pt x="8452828" y="6426879"/>
                </a:cubicBezTo>
                <a:cubicBezTo>
                  <a:pt x="8444665" y="6426879"/>
                  <a:pt x="8440674" y="6431233"/>
                  <a:pt x="8443960" y="6436557"/>
                </a:cubicBezTo>
                <a:close/>
                <a:moveTo>
                  <a:pt x="7674750" y="6538960"/>
                </a:moveTo>
                <a:cubicBezTo>
                  <a:pt x="7587349" y="6664176"/>
                  <a:pt x="7567146" y="6700752"/>
                  <a:pt x="7590215" y="6691989"/>
                </a:cubicBezTo>
                <a:cubicBezTo>
                  <a:pt x="7604513" y="6686569"/>
                  <a:pt x="7761037" y="6445949"/>
                  <a:pt x="7753360" y="6441205"/>
                </a:cubicBezTo>
                <a:cubicBezTo>
                  <a:pt x="7749378" y="6438738"/>
                  <a:pt x="7714003" y="6482725"/>
                  <a:pt x="7674750" y="6538960"/>
                </a:cubicBezTo>
                <a:close/>
                <a:moveTo>
                  <a:pt x="8053750" y="6445273"/>
                </a:moveTo>
                <a:cubicBezTo>
                  <a:pt x="8047244" y="6455797"/>
                  <a:pt x="8062265" y="6467171"/>
                  <a:pt x="8071066" y="6458369"/>
                </a:cubicBezTo>
                <a:cubicBezTo>
                  <a:pt x="8080115" y="6449311"/>
                  <a:pt x="8078429" y="6436404"/>
                  <a:pt x="8068190" y="6436404"/>
                </a:cubicBezTo>
                <a:cubicBezTo>
                  <a:pt x="8063256" y="6436404"/>
                  <a:pt x="8056760" y="6440396"/>
                  <a:pt x="8053750" y="6445273"/>
                </a:cubicBezTo>
                <a:close/>
                <a:moveTo>
                  <a:pt x="7032689" y="6460627"/>
                </a:moveTo>
                <a:cubicBezTo>
                  <a:pt x="7024974" y="6480724"/>
                  <a:pt x="7037851" y="6491583"/>
                  <a:pt x="7048824" y="6474228"/>
                </a:cubicBezTo>
                <a:cubicBezTo>
                  <a:pt x="7060483" y="6455788"/>
                  <a:pt x="7060254" y="6445929"/>
                  <a:pt x="7048157" y="6445929"/>
                </a:cubicBezTo>
                <a:cubicBezTo>
                  <a:pt x="7042747" y="6445929"/>
                  <a:pt x="7035794" y="6452540"/>
                  <a:pt x="7032689" y="6460627"/>
                </a:cubicBezTo>
                <a:close/>
                <a:moveTo>
                  <a:pt x="7854992" y="6459284"/>
                </a:moveTo>
                <a:cubicBezTo>
                  <a:pt x="7852172" y="6466628"/>
                  <a:pt x="7852391" y="6475171"/>
                  <a:pt x="7855477" y="6478258"/>
                </a:cubicBezTo>
                <a:cubicBezTo>
                  <a:pt x="7862192" y="6484972"/>
                  <a:pt x="7886653" y="6466170"/>
                  <a:pt x="7886653" y="6454293"/>
                </a:cubicBezTo>
                <a:cubicBezTo>
                  <a:pt x="7886653" y="6440662"/>
                  <a:pt x="7860554" y="6444777"/>
                  <a:pt x="7854992" y="6459284"/>
                </a:cubicBezTo>
                <a:close/>
                <a:moveTo>
                  <a:pt x="7982798" y="6459141"/>
                </a:moveTo>
                <a:cubicBezTo>
                  <a:pt x="7975006" y="6468523"/>
                  <a:pt x="7974607" y="6474752"/>
                  <a:pt x="7981512" y="6479019"/>
                </a:cubicBezTo>
                <a:cubicBezTo>
                  <a:pt x="7987037" y="6482439"/>
                  <a:pt x="7994209" y="6478353"/>
                  <a:pt x="7997438" y="6469933"/>
                </a:cubicBezTo>
                <a:cubicBezTo>
                  <a:pt x="8005477" y="6448978"/>
                  <a:pt x="7996638" y="6442463"/>
                  <a:pt x="7982798" y="6459141"/>
                </a:cubicBezTo>
                <a:close/>
                <a:moveTo>
                  <a:pt x="8329270" y="6455931"/>
                </a:moveTo>
                <a:cubicBezTo>
                  <a:pt x="8320221" y="6470580"/>
                  <a:pt x="8332613" y="6480029"/>
                  <a:pt x="8344843" y="6467799"/>
                </a:cubicBezTo>
                <a:cubicBezTo>
                  <a:pt x="8351682" y="6460960"/>
                  <a:pt x="8351844" y="6455636"/>
                  <a:pt x="8345339" y="6451616"/>
                </a:cubicBezTo>
                <a:cubicBezTo>
                  <a:pt x="8340005" y="6448321"/>
                  <a:pt x="8332775" y="6450264"/>
                  <a:pt x="8329270" y="6455931"/>
                </a:cubicBezTo>
                <a:close/>
                <a:moveTo>
                  <a:pt x="8405765" y="6455454"/>
                </a:moveTo>
                <a:cubicBezTo>
                  <a:pt x="8402527" y="6460694"/>
                  <a:pt x="8406812" y="6464979"/>
                  <a:pt x="8415290" y="6464979"/>
                </a:cubicBezTo>
                <a:cubicBezTo>
                  <a:pt x="8423767" y="6464979"/>
                  <a:pt x="8428054" y="6460694"/>
                  <a:pt x="8424815" y="6455454"/>
                </a:cubicBezTo>
                <a:cubicBezTo>
                  <a:pt x="8421577" y="6450216"/>
                  <a:pt x="8417290" y="6445929"/>
                  <a:pt x="8415290" y="6445929"/>
                </a:cubicBezTo>
                <a:cubicBezTo>
                  <a:pt x="8413289" y="6445929"/>
                  <a:pt x="8409004" y="6450216"/>
                  <a:pt x="8405765" y="6455454"/>
                </a:cubicBezTo>
                <a:close/>
                <a:moveTo>
                  <a:pt x="6834931" y="6463703"/>
                </a:moveTo>
                <a:cubicBezTo>
                  <a:pt x="6830825" y="6470343"/>
                  <a:pt x="6830044" y="6478343"/>
                  <a:pt x="6833188" y="6481487"/>
                </a:cubicBezTo>
                <a:cubicBezTo>
                  <a:pt x="6841712" y="6490012"/>
                  <a:pt x="6851009" y="6477476"/>
                  <a:pt x="6846399" y="6463665"/>
                </a:cubicBezTo>
                <a:lnTo>
                  <a:pt x="6842389" y="6451635"/>
                </a:lnTo>
                <a:lnTo>
                  <a:pt x="6834931" y="6463703"/>
                </a:lnTo>
                <a:close/>
                <a:moveTo>
                  <a:pt x="6930400" y="6470543"/>
                </a:moveTo>
                <a:cubicBezTo>
                  <a:pt x="6926847" y="6479810"/>
                  <a:pt x="6928971" y="6484172"/>
                  <a:pt x="6935934" y="6481848"/>
                </a:cubicBezTo>
                <a:cubicBezTo>
                  <a:pt x="6950174" y="6477105"/>
                  <a:pt x="6958013" y="6455454"/>
                  <a:pt x="6945487" y="6455454"/>
                </a:cubicBezTo>
                <a:cubicBezTo>
                  <a:pt x="6940373" y="6455454"/>
                  <a:pt x="6933590" y="6462246"/>
                  <a:pt x="6930400" y="6470543"/>
                </a:cubicBezTo>
                <a:close/>
                <a:moveTo>
                  <a:pt x="8172403" y="6469742"/>
                </a:moveTo>
                <a:cubicBezTo>
                  <a:pt x="8172403" y="6478477"/>
                  <a:pt x="8177013" y="6484077"/>
                  <a:pt x="8182642" y="6482201"/>
                </a:cubicBezTo>
                <a:cubicBezTo>
                  <a:pt x="8188271" y="6480324"/>
                  <a:pt x="8192882" y="6474724"/>
                  <a:pt x="8192882" y="6469742"/>
                </a:cubicBezTo>
                <a:cubicBezTo>
                  <a:pt x="8192882" y="6464761"/>
                  <a:pt x="8188271" y="6459160"/>
                  <a:pt x="8182642" y="6457283"/>
                </a:cubicBezTo>
                <a:cubicBezTo>
                  <a:pt x="8177013" y="6455407"/>
                  <a:pt x="8172403" y="6461008"/>
                  <a:pt x="8172403" y="6469742"/>
                </a:cubicBezTo>
                <a:close/>
                <a:moveTo>
                  <a:pt x="8248603" y="6464979"/>
                </a:moveTo>
                <a:cubicBezTo>
                  <a:pt x="8248603" y="6470219"/>
                  <a:pt x="8252632" y="6474504"/>
                  <a:pt x="8257565" y="6474504"/>
                </a:cubicBezTo>
                <a:cubicBezTo>
                  <a:pt x="8262499" y="6474504"/>
                  <a:pt x="8269177" y="6470219"/>
                  <a:pt x="8272415" y="6464979"/>
                </a:cubicBezTo>
                <a:cubicBezTo>
                  <a:pt x="8275654" y="6459741"/>
                  <a:pt x="8271615" y="6455454"/>
                  <a:pt x="8263452" y="6455454"/>
                </a:cubicBezTo>
                <a:cubicBezTo>
                  <a:pt x="8255289" y="6455454"/>
                  <a:pt x="8248603" y="6459741"/>
                  <a:pt x="8248603" y="6464979"/>
                </a:cubicBezTo>
                <a:close/>
                <a:moveTo>
                  <a:pt x="8486727" y="6464979"/>
                </a:moveTo>
                <a:cubicBezTo>
                  <a:pt x="8486727" y="6470219"/>
                  <a:pt x="8491014" y="6474504"/>
                  <a:pt x="8496252" y="6474504"/>
                </a:cubicBezTo>
                <a:cubicBezTo>
                  <a:pt x="8501491" y="6474504"/>
                  <a:pt x="8505777" y="6470219"/>
                  <a:pt x="8505777" y="6464979"/>
                </a:cubicBezTo>
                <a:cubicBezTo>
                  <a:pt x="8505777" y="6459741"/>
                  <a:pt x="8501491" y="6455454"/>
                  <a:pt x="8496252" y="6455454"/>
                </a:cubicBezTo>
                <a:cubicBezTo>
                  <a:pt x="8491014" y="6455454"/>
                  <a:pt x="8486727" y="6459741"/>
                  <a:pt x="8486727" y="6464979"/>
                </a:cubicBezTo>
                <a:close/>
                <a:moveTo>
                  <a:pt x="7706668" y="6579537"/>
                </a:moveTo>
                <a:cubicBezTo>
                  <a:pt x="7664216" y="6642545"/>
                  <a:pt x="7629478" y="6698266"/>
                  <a:pt x="7629478" y="6703362"/>
                </a:cubicBezTo>
                <a:cubicBezTo>
                  <a:pt x="7629478" y="6724383"/>
                  <a:pt x="7648185" y="6710124"/>
                  <a:pt x="7670445" y="6672148"/>
                </a:cubicBezTo>
                <a:cubicBezTo>
                  <a:pt x="7683494" y="6649889"/>
                  <a:pt x="7718194" y="6598187"/>
                  <a:pt x="7747549" y="6557267"/>
                </a:cubicBezTo>
                <a:cubicBezTo>
                  <a:pt x="7776906" y="6516348"/>
                  <a:pt x="7800928" y="6478848"/>
                  <a:pt x="7800928" y="6473924"/>
                </a:cubicBezTo>
                <a:cubicBezTo>
                  <a:pt x="7800928" y="6448473"/>
                  <a:pt x="7776658" y="6475657"/>
                  <a:pt x="7706668" y="6579537"/>
                </a:cubicBezTo>
                <a:close/>
                <a:moveTo>
                  <a:pt x="7908084" y="6471819"/>
                </a:moveTo>
                <a:cubicBezTo>
                  <a:pt x="7894644" y="6476638"/>
                  <a:pt x="7891644" y="6503079"/>
                  <a:pt x="7904540" y="6503079"/>
                </a:cubicBezTo>
                <a:cubicBezTo>
                  <a:pt x="7917018" y="6503079"/>
                  <a:pt x="7936383" y="6476876"/>
                  <a:pt x="7927601" y="6471876"/>
                </a:cubicBezTo>
                <a:cubicBezTo>
                  <a:pt x="7923410" y="6469494"/>
                  <a:pt x="7914637" y="6469476"/>
                  <a:pt x="7908084" y="6471819"/>
                </a:cubicBezTo>
                <a:close/>
                <a:moveTo>
                  <a:pt x="8096203" y="6474504"/>
                </a:moveTo>
                <a:cubicBezTo>
                  <a:pt x="8096203" y="6479744"/>
                  <a:pt x="8102632" y="6484029"/>
                  <a:pt x="8110490" y="6484029"/>
                </a:cubicBezTo>
                <a:cubicBezTo>
                  <a:pt x="8118348" y="6484029"/>
                  <a:pt x="8124778" y="6479744"/>
                  <a:pt x="8124778" y="6474504"/>
                </a:cubicBezTo>
                <a:cubicBezTo>
                  <a:pt x="8124778" y="6469266"/>
                  <a:pt x="8118348" y="6464979"/>
                  <a:pt x="8110490" y="6464979"/>
                </a:cubicBezTo>
                <a:cubicBezTo>
                  <a:pt x="8102632" y="6464979"/>
                  <a:pt x="8096203" y="6469266"/>
                  <a:pt x="8096203" y="6474504"/>
                </a:cubicBezTo>
                <a:close/>
                <a:moveTo>
                  <a:pt x="6867478" y="6494117"/>
                </a:moveTo>
                <a:cubicBezTo>
                  <a:pt x="6867478" y="6504899"/>
                  <a:pt x="6871764" y="6511081"/>
                  <a:pt x="6877003" y="6507842"/>
                </a:cubicBezTo>
                <a:cubicBezTo>
                  <a:pt x="6882241" y="6504604"/>
                  <a:pt x="6886528" y="6495783"/>
                  <a:pt x="6886528" y="6488230"/>
                </a:cubicBezTo>
                <a:cubicBezTo>
                  <a:pt x="6886528" y="6480677"/>
                  <a:pt x="6882241" y="6474504"/>
                  <a:pt x="6877003" y="6474504"/>
                </a:cubicBezTo>
                <a:cubicBezTo>
                  <a:pt x="6871764" y="6474504"/>
                  <a:pt x="6867478" y="6483334"/>
                  <a:pt x="6867478" y="6494117"/>
                </a:cubicBezTo>
                <a:close/>
                <a:moveTo>
                  <a:pt x="6972253" y="6488792"/>
                </a:moveTo>
                <a:cubicBezTo>
                  <a:pt x="6972253" y="6496650"/>
                  <a:pt x="6976539" y="6503079"/>
                  <a:pt x="6981778" y="6503079"/>
                </a:cubicBezTo>
                <a:cubicBezTo>
                  <a:pt x="6987016" y="6503079"/>
                  <a:pt x="6991303" y="6496650"/>
                  <a:pt x="6991303" y="6488792"/>
                </a:cubicBezTo>
                <a:cubicBezTo>
                  <a:pt x="6991303" y="6480934"/>
                  <a:pt x="6987016" y="6474504"/>
                  <a:pt x="6981778" y="6474504"/>
                </a:cubicBezTo>
                <a:cubicBezTo>
                  <a:pt x="6976539" y="6474504"/>
                  <a:pt x="6972253" y="6480934"/>
                  <a:pt x="6972253" y="6488792"/>
                </a:cubicBezTo>
                <a:close/>
                <a:moveTo>
                  <a:pt x="8020003" y="6489583"/>
                </a:moveTo>
                <a:cubicBezTo>
                  <a:pt x="8020003" y="6497879"/>
                  <a:pt x="8025089" y="6502975"/>
                  <a:pt x="8031318" y="6500898"/>
                </a:cubicBezTo>
                <a:cubicBezTo>
                  <a:pt x="8048978" y="6495012"/>
                  <a:pt x="8051902" y="6474504"/>
                  <a:pt x="8035081" y="6474504"/>
                </a:cubicBezTo>
                <a:cubicBezTo>
                  <a:pt x="8026784" y="6474504"/>
                  <a:pt x="8020003" y="6481287"/>
                  <a:pt x="8020003" y="6489583"/>
                </a:cubicBezTo>
                <a:close/>
                <a:moveTo>
                  <a:pt x="8372428" y="6488792"/>
                </a:moveTo>
                <a:cubicBezTo>
                  <a:pt x="8372428" y="6496650"/>
                  <a:pt x="8376714" y="6503079"/>
                  <a:pt x="8381953" y="6503079"/>
                </a:cubicBezTo>
                <a:cubicBezTo>
                  <a:pt x="8387191" y="6503079"/>
                  <a:pt x="8391477" y="6496650"/>
                  <a:pt x="8391477" y="6488792"/>
                </a:cubicBezTo>
                <a:cubicBezTo>
                  <a:pt x="8391477" y="6480934"/>
                  <a:pt x="8387191" y="6474504"/>
                  <a:pt x="8381953" y="6474504"/>
                </a:cubicBezTo>
                <a:cubicBezTo>
                  <a:pt x="8376714" y="6474504"/>
                  <a:pt x="8372428" y="6480934"/>
                  <a:pt x="8372428" y="6488792"/>
                </a:cubicBezTo>
                <a:close/>
                <a:moveTo>
                  <a:pt x="8450056" y="6483553"/>
                </a:moveTo>
                <a:cubicBezTo>
                  <a:pt x="8452152" y="6489840"/>
                  <a:pt x="8456971" y="6494660"/>
                  <a:pt x="8460772" y="6494269"/>
                </a:cubicBezTo>
                <a:cubicBezTo>
                  <a:pt x="8472164" y="6493088"/>
                  <a:pt x="8469954" y="6480029"/>
                  <a:pt x="8457676" y="6475933"/>
                </a:cubicBezTo>
                <a:cubicBezTo>
                  <a:pt x="8451389" y="6473838"/>
                  <a:pt x="8447961" y="6477267"/>
                  <a:pt x="8450056" y="6483553"/>
                </a:cubicBezTo>
                <a:close/>
                <a:moveTo>
                  <a:pt x="6778581" y="6490383"/>
                </a:moveTo>
                <a:cubicBezTo>
                  <a:pt x="6775085" y="6493869"/>
                  <a:pt x="6772228" y="6501156"/>
                  <a:pt x="6772228" y="6506575"/>
                </a:cubicBezTo>
                <a:cubicBezTo>
                  <a:pt x="6772228" y="6512538"/>
                  <a:pt x="6776666" y="6511976"/>
                  <a:pt x="6783495" y="6505147"/>
                </a:cubicBezTo>
                <a:cubicBezTo>
                  <a:pt x="6789696" y="6498946"/>
                  <a:pt x="6792554" y="6491659"/>
                  <a:pt x="6789849" y="6488954"/>
                </a:cubicBezTo>
                <a:cubicBezTo>
                  <a:pt x="6787144" y="6486239"/>
                  <a:pt x="6782067" y="6486887"/>
                  <a:pt x="6778581" y="6490383"/>
                </a:cubicBezTo>
                <a:close/>
                <a:moveTo>
                  <a:pt x="7111680" y="6498317"/>
                </a:moveTo>
                <a:cubicBezTo>
                  <a:pt x="7108670" y="6506175"/>
                  <a:pt x="7109898" y="6512604"/>
                  <a:pt x="7114404" y="6512604"/>
                </a:cubicBezTo>
                <a:cubicBezTo>
                  <a:pt x="7118919" y="6512604"/>
                  <a:pt x="7125081" y="6506175"/>
                  <a:pt x="7128101" y="6498317"/>
                </a:cubicBezTo>
                <a:cubicBezTo>
                  <a:pt x="7131110" y="6490459"/>
                  <a:pt x="7129882" y="6484029"/>
                  <a:pt x="7125376" y="6484029"/>
                </a:cubicBezTo>
                <a:cubicBezTo>
                  <a:pt x="7120862" y="6484029"/>
                  <a:pt x="7114699" y="6490459"/>
                  <a:pt x="7111680" y="6498317"/>
                </a:cubicBezTo>
                <a:close/>
                <a:moveTo>
                  <a:pt x="7831884" y="6491012"/>
                </a:moveTo>
                <a:cubicBezTo>
                  <a:pt x="7825340" y="6493288"/>
                  <a:pt x="7819978" y="6499022"/>
                  <a:pt x="7819978" y="6503765"/>
                </a:cubicBezTo>
                <a:cubicBezTo>
                  <a:pt x="7819978" y="6508509"/>
                  <a:pt x="7801261" y="6537084"/>
                  <a:pt x="7778392" y="6567269"/>
                </a:cubicBezTo>
                <a:cubicBezTo>
                  <a:pt x="7716031" y="6649555"/>
                  <a:pt x="7665139" y="6732451"/>
                  <a:pt x="7672588" y="6739614"/>
                </a:cubicBezTo>
                <a:cubicBezTo>
                  <a:pt x="7676217" y="6743110"/>
                  <a:pt x="7686218" y="6735404"/>
                  <a:pt x="7694810" y="6722497"/>
                </a:cubicBezTo>
                <a:cubicBezTo>
                  <a:pt x="7703411" y="6709582"/>
                  <a:pt x="7741672" y="6654327"/>
                  <a:pt x="7779839" y="6599701"/>
                </a:cubicBezTo>
                <a:cubicBezTo>
                  <a:pt x="7846847" y="6503794"/>
                  <a:pt x="7857173" y="6482249"/>
                  <a:pt x="7831884" y="6491012"/>
                </a:cubicBezTo>
                <a:close/>
                <a:moveTo>
                  <a:pt x="8215265" y="6493554"/>
                </a:moveTo>
                <a:cubicBezTo>
                  <a:pt x="8212027" y="6498794"/>
                  <a:pt x="8216065" y="6503079"/>
                  <a:pt x="8224228" y="6503079"/>
                </a:cubicBezTo>
                <a:cubicBezTo>
                  <a:pt x="8232391" y="6503079"/>
                  <a:pt x="8239078" y="6498794"/>
                  <a:pt x="8239078" y="6493554"/>
                </a:cubicBezTo>
                <a:cubicBezTo>
                  <a:pt x="8239078" y="6488316"/>
                  <a:pt x="8235049" y="6484029"/>
                  <a:pt x="8230115" y="6484029"/>
                </a:cubicBezTo>
                <a:cubicBezTo>
                  <a:pt x="8225181" y="6484029"/>
                  <a:pt x="8218504" y="6488316"/>
                  <a:pt x="8215265" y="6493554"/>
                </a:cubicBezTo>
                <a:close/>
                <a:moveTo>
                  <a:pt x="8291465" y="6493554"/>
                </a:moveTo>
                <a:cubicBezTo>
                  <a:pt x="8294704" y="6498794"/>
                  <a:pt x="8301381" y="6503079"/>
                  <a:pt x="8306315" y="6503079"/>
                </a:cubicBezTo>
                <a:cubicBezTo>
                  <a:pt x="8311249" y="6503079"/>
                  <a:pt x="8315278" y="6498794"/>
                  <a:pt x="8315278" y="6493554"/>
                </a:cubicBezTo>
                <a:cubicBezTo>
                  <a:pt x="8315278" y="6488316"/>
                  <a:pt x="8308591" y="6484029"/>
                  <a:pt x="8300428" y="6484029"/>
                </a:cubicBezTo>
                <a:cubicBezTo>
                  <a:pt x="8292265" y="6484029"/>
                  <a:pt x="8288227" y="6488316"/>
                  <a:pt x="8291465" y="6493554"/>
                </a:cubicBezTo>
                <a:close/>
                <a:moveTo>
                  <a:pt x="8529685" y="6493707"/>
                </a:moveTo>
                <a:cubicBezTo>
                  <a:pt x="8532981" y="6499031"/>
                  <a:pt x="8539658" y="6500927"/>
                  <a:pt x="8544535" y="6497908"/>
                </a:cubicBezTo>
                <a:cubicBezTo>
                  <a:pt x="8557746" y="6489745"/>
                  <a:pt x="8555288" y="6484029"/>
                  <a:pt x="8538553" y="6484029"/>
                </a:cubicBezTo>
                <a:cubicBezTo>
                  <a:pt x="8530390" y="6484029"/>
                  <a:pt x="8526399" y="6488383"/>
                  <a:pt x="8529685" y="6493707"/>
                </a:cubicBezTo>
                <a:close/>
                <a:moveTo>
                  <a:pt x="7017296" y="6499308"/>
                </a:moveTo>
                <a:cubicBezTo>
                  <a:pt x="7013477" y="6503127"/>
                  <a:pt x="7010353" y="6512824"/>
                  <a:pt x="7010353" y="6520863"/>
                </a:cubicBezTo>
                <a:lnTo>
                  <a:pt x="7010353" y="6535465"/>
                </a:lnTo>
                <a:lnTo>
                  <a:pt x="7020944" y="6524864"/>
                </a:lnTo>
                <a:cubicBezTo>
                  <a:pt x="7026774" y="6519044"/>
                  <a:pt x="7029907" y="6509338"/>
                  <a:pt x="7027897" y="6503318"/>
                </a:cubicBezTo>
                <a:cubicBezTo>
                  <a:pt x="7025888" y="6497298"/>
                  <a:pt x="7021116" y="6495488"/>
                  <a:pt x="7017296" y="6499308"/>
                </a:cubicBezTo>
                <a:close/>
                <a:moveTo>
                  <a:pt x="7155485" y="6504623"/>
                </a:moveTo>
                <a:cubicBezTo>
                  <a:pt x="7149008" y="6511109"/>
                  <a:pt x="7143703" y="6522901"/>
                  <a:pt x="7143703" y="6530835"/>
                </a:cubicBezTo>
                <a:lnTo>
                  <a:pt x="7143703" y="6545266"/>
                </a:lnTo>
                <a:lnTo>
                  <a:pt x="7159095" y="6529874"/>
                </a:lnTo>
                <a:cubicBezTo>
                  <a:pt x="7167563" y="6521406"/>
                  <a:pt x="7172868" y="6509604"/>
                  <a:pt x="7170887" y="6503661"/>
                </a:cubicBezTo>
                <a:lnTo>
                  <a:pt x="7167277" y="6492841"/>
                </a:lnTo>
                <a:lnTo>
                  <a:pt x="7155485" y="6504623"/>
                </a:lnTo>
                <a:close/>
                <a:moveTo>
                  <a:pt x="7940088" y="6508537"/>
                </a:moveTo>
                <a:cubicBezTo>
                  <a:pt x="7936087" y="6518977"/>
                  <a:pt x="7939145" y="6522587"/>
                  <a:pt x="7950194" y="6520444"/>
                </a:cubicBezTo>
                <a:cubicBezTo>
                  <a:pt x="7958909" y="6518748"/>
                  <a:pt x="7967825" y="6512014"/>
                  <a:pt x="7969996" y="6505461"/>
                </a:cubicBezTo>
                <a:cubicBezTo>
                  <a:pt x="7975835" y="6487944"/>
                  <a:pt x="7946851" y="6490926"/>
                  <a:pt x="7940088" y="6508537"/>
                </a:cubicBezTo>
                <a:close/>
                <a:moveTo>
                  <a:pt x="8143828" y="6503079"/>
                </a:moveTo>
                <a:cubicBezTo>
                  <a:pt x="8143828" y="6508319"/>
                  <a:pt x="8148114" y="6512604"/>
                  <a:pt x="8153353" y="6512604"/>
                </a:cubicBezTo>
                <a:cubicBezTo>
                  <a:pt x="8158591" y="6512604"/>
                  <a:pt x="8162878" y="6508319"/>
                  <a:pt x="8162878" y="6503079"/>
                </a:cubicBezTo>
                <a:cubicBezTo>
                  <a:pt x="8162878" y="6497841"/>
                  <a:pt x="8158591" y="6493554"/>
                  <a:pt x="8153353" y="6493554"/>
                </a:cubicBezTo>
                <a:cubicBezTo>
                  <a:pt x="8148114" y="6493554"/>
                  <a:pt x="8143828" y="6497841"/>
                  <a:pt x="8143828" y="6503079"/>
                </a:cubicBezTo>
                <a:close/>
                <a:moveTo>
                  <a:pt x="6810328" y="6517929"/>
                </a:moveTo>
                <a:cubicBezTo>
                  <a:pt x="6810328" y="6526092"/>
                  <a:pt x="6814614" y="6530131"/>
                  <a:pt x="6819853" y="6526892"/>
                </a:cubicBezTo>
                <a:cubicBezTo>
                  <a:pt x="6825091" y="6523654"/>
                  <a:pt x="6829378" y="6516977"/>
                  <a:pt x="6829378" y="6512043"/>
                </a:cubicBezTo>
                <a:cubicBezTo>
                  <a:pt x="6829378" y="6507109"/>
                  <a:pt x="6825091" y="6503079"/>
                  <a:pt x="6819853" y="6503079"/>
                </a:cubicBezTo>
                <a:cubicBezTo>
                  <a:pt x="6814614" y="6503079"/>
                  <a:pt x="6810328" y="6509766"/>
                  <a:pt x="6810328" y="6517929"/>
                </a:cubicBezTo>
                <a:close/>
                <a:moveTo>
                  <a:pt x="6905578" y="6517367"/>
                </a:moveTo>
                <a:cubicBezTo>
                  <a:pt x="6905578" y="6525225"/>
                  <a:pt x="6909864" y="6531654"/>
                  <a:pt x="6915103" y="6531654"/>
                </a:cubicBezTo>
                <a:cubicBezTo>
                  <a:pt x="6920341" y="6531654"/>
                  <a:pt x="6924628" y="6525225"/>
                  <a:pt x="6924628" y="6517367"/>
                </a:cubicBezTo>
                <a:cubicBezTo>
                  <a:pt x="6924628" y="6509509"/>
                  <a:pt x="6920341" y="6503079"/>
                  <a:pt x="6915103" y="6503079"/>
                </a:cubicBezTo>
                <a:cubicBezTo>
                  <a:pt x="6909864" y="6503079"/>
                  <a:pt x="6905578" y="6509509"/>
                  <a:pt x="6905578" y="6517367"/>
                </a:cubicBezTo>
                <a:close/>
                <a:moveTo>
                  <a:pt x="8062865" y="6512604"/>
                </a:moveTo>
                <a:cubicBezTo>
                  <a:pt x="8059627" y="6517844"/>
                  <a:pt x="8063408" y="6522129"/>
                  <a:pt x="8071266" y="6522129"/>
                </a:cubicBezTo>
                <a:cubicBezTo>
                  <a:pt x="8079125" y="6522129"/>
                  <a:pt x="8088202" y="6517844"/>
                  <a:pt x="8091440" y="6512604"/>
                </a:cubicBezTo>
                <a:cubicBezTo>
                  <a:pt x="8094679" y="6507366"/>
                  <a:pt x="8090897" y="6503079"/>
                  <a:pt x="8083039" y="6503079"/>
                </a:cubicBezTo>
                <a:cubicBezTo>
                  <a:pt x="8075181" y="6503079"/>
                  <a:pt x="8066104" y="6507366"/>
                  <a:pt x="8062865" y="6512604"/>
                </a:cubicBezTo>
                <a:close/>
                <a:moveTo>
                  <a:pt x="8416614" y="6509690"/>
                </a:moveTo>
                <a:cubicBezTo>
                  <a:pt x="8405889" y="6520415"/>
                  <a:pt x="8410089" y="6531654"/>
                  <a:pt x="8424815" y="6531654"/>
                </a:cubicBezTo>
                <a:cubicBezTo>
                  <a:pt x="8432673" y="6531654"/>
                  <a:pt x="8439102" y="6527626"/>
                  <a:pt x="8439102" y="6522692"/>
                </a:cubicBezTo>
                <a:cubicBezTo>
                  <a:pt x="8439102" y="6510681"/>
                  <a:pt x="8424224" y="6502080"/>
                  <a:pt x="8416614" y="6509690"/>
                </a:cubicBezTo>
                <a:close/>
                <a:moveTo>
                  <a:pt x="8496252" y="6516805"/>
                </a:moveTo>
                <a:cubicBezTo>
                  <a:pt x="8496252" y="6524968"/>
                  <a:pt x="8500539" y="6531654"/>
                  <a:pt x="8505777" y="6531654"/>
                </a:cubicBezTo>
                <a:cubicBezTo>
                  <a:pt x="8511016" y="6531654"/>
                  <a:pt x="8515302" y="6527626"/>
                  <a:pt x="8515302" y="6522692"/>
                </a:cubicBezTo>
                <a:cubicBezTo>
                  <a:pt x="8515302" y="6517758"/>
                  <a:pt x="8511016" y="6511081"/>
                  <a:pt x="8505777" y="6507842"/>
                </a:cubicBezTo>
                <a:cubicBezTo>
                  <a:pt x="8500539" y="6504604"/>
                  <a:pt x="8496252" y="6508643"/>
                  <a:pt x="8496252" y="6516805"/>
                </a:cubicBezTo>
                <a:close/>
                <a:moveTo>
                  <a:pt x="7054006" y="6520853"/>
                </a:moveTo>
                <a:cubicBezTo>
                  <a:pt x="7049900" y="6527493"/>
                  <a:pt x="7049119" y="6535493"/>
                  <a:pt x="7052263" y="6538637"/>
                </a:cubicBezTo>
                <a:cubicBezTo>
                  <a:pt x="7060787" y="6547162"/>
                  <a:pt x="7070084" y="6534626"/>
                  <a:pt x="7065474" y="6520815"/>
                </a:cubicBezTo>
                <a:lnTo>
                  <a:pt x="7061464" y="6508785"/>
                </a:lnTo>
                <a:lnTo>
                  <a:pt x="7054006" y="6520853"/>
                </a:lnTo>
                <a:close/>
                <a:moveTo>
                  <a:pt x="7841447" y="6562611"/>
                </a:moveTo>
                <a:cubicBezTo>
                  <a:pt x="7785773" y="6635887"/>
                  <a:pt x="7715203" y="6744157"/>
                  <a:pt x="7715203" y="6756293"/>
                </a:cubicBezTo>
                <a:cubicBezTo>
                  <a:pt x="7715203" y="6762083"/>
                  <a:pt x="7706735" y="6774494"/>
                  <a:pt x="7696381" y="6783867"/>
                </a:cubicBezTo>
                <a:cubicBezTo>
                  <a:pt x="7675331" y="6802908"/>
                  <a:pt x="7680408" y="6824901"/>
                  <a:pt x="7701763" y="6807175"/>
                </a:cubicBezTo>
                <a:cubicBezTo>
                  <a:pt x="7709154" y="6801041"/>
                  <a:pt x="7715203" y="6792287"/>
                  <a:pt x="7715203" y="6787715"/>
                </a:cubicBezTo>
                <a:cubicBezTo>
                  <a:pt x="7715203" y="6775628"/>
                  <a:pt x="7869812" y="6547333"/>
                  <a:pt x="7884100" y="6538322"/>
                </a:cubicBezTo>
                <a:cubicBezTo>
                  <a:pt x="7890739" y="6534131"/>
                  <a:pt x="7896178" y="6526635"/>
                  <a:pt x="7896178" y="6521653"/>
                </a:cubicBezTo>
                <a:cubicBezTo>
                  <a:pt x="7896178" y="6501270"/>
                  <a:pt x="7877356" y="6515357"/>
                  <a:pt x="7841447" y="6562611"/>
                </a:cubicBezTo>
                <a:close/>
                <a:moveTo>
                  <a:pt x="7988256" y="6518958"/>
                </a:moveTo>
                <a:cubicBezTo>
                  <a:pt x="7984760" y="6522444"/>
                  <a:pt x="7981903" y="6531541"/>
                  <a:pt x="7981903" y="6539170"/>
                </a:cubicBezTo>
                <a:lnTo>
                  <a:pt x="7981903" y="6553038"/>
                </a:lnTo>
                <a:lnTo>
                  <a:pt x="7996190" y="6541179"/>
                </a:lnTo>
                <a:cubicBezTo>
                  <a:pt x="8004048" y="6534655"/>
                  <a:pt x="8010478" y="6525559"/>
                  <a:pt x="8010478" y="6520968"/>
                </a:cubicBezTo>
                <a:cubicBezTo>
                  <a:pt x="8010478" y="6511100"/>
                  <a:pt x="7997295" y="6509909"/>
                  <a:pt x="7988256" y="6518958"/>
                </a:cubicBezTo>
                <a:close/>
                <a:moveTo>
                  <a:pt x="8186395" y="6522606"/>
                </a:moveTo>
                <a:cubicBezTo>
                  <a:pt x="8177346" y="6537255"/>
                  <a:pt x="8189738" y="6546704"/>
                  <a:pt x="8201968" y="6534474"/>
                </a:cubicBezTo>
                <a:cubicBezTo>
                  <a:pt x="8208807" y="6527635"/>
                  <a:pt x="8208969" y="6522311"/>
                  <a:pt x="8202464" y="6518291"/>
                </a:cubicBezTo>
                <a:cubicBezTo>
                  <a:pt x="8197130" y="6514996"/>
                  <a:pt x="8189900" y="6516939"/>
                  <a:pt x="8186395" y="6522606"/>
                </a:cubicBezTo>
                <a:close/>
                <a:moveTo>
                  <a:pt x="8259957" y="6522844"/>
                </a:moveTo>
                <a:cubicBezTo>
                  <a:pt x="8261833" y="6528473"/>
                  <a:pt x="8267433" y="6533083"/>
                  <a:pt x="8272415" y="6533083"/>
                </a:cubicBezTo>
                <a:cubicBezTo>
                  <a:pt x="8277397" y="6533083"/>
                  <a:pt x="8282998" y="6528473"/>
                  <a:pt x="8284874" y="6522844"/>
                </a:cubicBezTo>
                <a:cubicBezTo>
                  <a:pt x="8286750" y="6517215"/>
                  <a:pt x="8281149" y="6512604"/>
                  <a:pt x="8272415" y="6512604"/>
                </a:cubicBezTo>
                <a:cubicBezTo>
                  <a:pt x="8263681" y="6512604"/>
                  <a:pt x="8258080" y="6517215"/>
                  <a:pt x="8259957" y="6522844"/>
                </a:cubicBezTo>
                <a:close/>
                <a:moveTo>
                  <a:pt x="8334328" y="6522129"/>
                </a:moveTo>
                <a:cubicBezTo>
                  <a:pt x="8334328" y="6527369"/>
                  <a:pt x="8341014" y="6531654"/>
                  <a:pt x="8349177" y="6531654"/>
                </a:cubicBezTo>
                <a:cubicBezTo>
                  <a:pt x="8357340" y="6531654"/>
                  <a:pt x="8361379" y="6527369"/>
                  <a:pt x="8358140" y="6522129"/>
                </a:cubicBezTo>
                <a:cubicBezTo>
                  <a:pt x="8354902" y="6516891"/>
                  <a:pt x="8348224" y="6512604"/>
                  <a:pt x="8343290" y="6512604"/>
                </a:cubicBezTo>
                <a:cubicBezTo>
                  <a:pt x="8338357" y="6512604"/>
                  <a:pt x="8334328" y="6516891"/>
                  <a:pt x="8334328" y="6522129"/>
                </a:cubicBezTo>
                <a:close/>
                <a:moveTo>
                  <a:pt x="8577215" y="6522129"/>
                </a:moveTo>
                <a:cubicBezTo>
                  <a:pt x="8580454" y="6527369"/>
                  <a:pt x="8584987" y="6531654"/>
                  <a:pt x="8587302" y="6531654"/>
                </a:cubicBezTo>
                <a:cubicBezTo>
                  <a:pt x="8589616" y="6531654"/>
                  <a:pt x="8591502" y="6527369"/>
                  <a:pt x="8591502" y="6522129"/>
                </a:cubicBezTo>
                <a:cubicBezTo>
                  <a:pt x="8591502" y="6516891"/>
                  <a:pt x="8586959" y="6512604"/>
                  <a:pt x="8581415" y="6512604"/>
                </a:cubicBezTo>
                <a:cubicBezTo>
                  <a:pt x="8575872" y="6512604"/>
                  <a:pt x="8573977" y="6516891"/>
                  <a:pt x="8577215" y="6522129"/>
                </a:cubicBezTo>
                <a:close/>
                <a:moveTo>
                  <a:pt x="6848428" y="6536417"/>
                </a:moveTo>
                <a:cubicBezTo>
                  <a:pt x="6848428" y="6544275"/>
                  <a:pt x="6852714" y="6550704"/>
                  <a:pt x="6857953" y="6550704"/>
                </a:cubicBezTo>
                <a:cubicBezTo>
                  <a:pt x="6863191" y="6550704"/>
                  <a:pt x="6867478" y="6544275"/>
                  <a:pt x="6867478" y="6536417"/>
                </a:cubicBezTo>
                <a:cubicBezTo>
                  <a:pt x="6867478" y="6528559"/>
                  <a:pt x="6863191" y="6522129"/>
                  <a:pt x="6857953" y="6522129"/>
                </a:cubicBezTo>
                <a:cubicBezTo>
                  <a:pt x="6852714" y="6522129"/>
                  <a:pt x="6848428" y="6528559"/>
                  <a:pt x="6848428" y="6536417"/>
                </a:cubicBezTo>
                <a:close/>
                <a:moveTo>
                  <a:pt x="6948049" y="6532293"/>
                </a:moveTo>
                <a:cubicBezTo>
                  <a:pt x="6944592" y="6537874"/>
                  <a:pt x="6944058" y="6544733"/>
                  <a:pt x="6946849" y="6547533"/>
                </a:cubicBezTo>
                <a:cubicBezTo>
                  <a:pt x="6953679" y="6554353"/>
                  <a:pt x="6972253" y="6542332"/>
                  <a:pt x="6972253" y="6531093"/>
                </a:cubicBezTo>
                <a:cubicBezTo>
                  <a:pt x="6972253" y="6518920"/>
                  <a:pt x="6955812" y="6519730"/>
                  <a:pt x="6948049" y="6532293"/>
                </a:cubicBezTo>
                <a:close/>
                <a:moveTo>
                  <a:pt x="8112081" y="6528483"/>
                </a:moveTo>
                <a:cubicBezTo>
                  <a:pt x="8101117" y="6539437"/>
                  <a:pt x="8105137" y="6550704"/>
                  <a:pt x="8120015" y="6550704"/>
                </a:cubicBezTo>
                <a:cubicBezTo>
                  <a:pt x="8127873" y="6550704"/>
                  <a:pt x="8134303" y="6544275"/>
                  <a:pt x="8134303" y="6536417"/>
                </a:cubicBezTo>
                <a:cubicBezTo>
                  <a:pt x="8134303" y="6521539"/>
                  <a:pt x="8123035" y="6517520"/>
                  <a:pt x="8112081" y="6528483"/>
                </a:cubicBezTo>
                <a:close/>
                <a:moveTo>
                  <a:pt x="7093496" y="6537408"/>
                </a:moveTo>
                <a:cubicBezTo>
                  <a:pt x="7089677" y="6541227"/>
                  <a:pt x="7086553" y="6550924"/>
                  <a:pt x="7086553" y="6558963"/>
                </a:cubicBezTo>
                <a:lnTo>
                  <a:pt x="7086553" y="6573565"/>
                </a:lnTo>
                <a:lnTo>
                  <a:pt x="7097144" y="6562964"/>
                </a:lnTo>
                <a:cubicBezTo>
                  <a:pt x="7102974" y="6557144"/>
                  <a:pt x="7106107" y="6547438"/>
                  <a:pt x="7104097" y="6541418"/>
                </a:cubicBezTo>
                <a:cubicBezTo>
                  <a:pt x="7102088" y="6535398"/>
                  <a:pt x="7097316" y="6533588"/>
                  <a:pt x="7093496" y="6537408"/>
                </a:cubicBezTo>
                <a:close/>
                <a:moveTo>
                  <a:pt x="7908989" y="6546352"/>
                </a:moveTo>
                <a:cubicBezTo>
                  <a:pt x="7901274" y="6566449"/>
                  <a:pt x="7914151" y="6577308"/>
                  <a:pt x="7925124" y="6559953"/>
                </a:cubicBezTo>
                <a:cubicBezTo>
                  <a:pt x="7936783" y="6541513"/>
                  <a:pt x="7936554" y="6531654"/>
                  <a:pt x="7924457" y="6531654"/>
                </a:cubicBezTo>
                <a:cubicBezTo>
                  <a:pt x="7919047" y="6531654"/>
                  <a:pt x="7912094" y="6538265"/>
                  <a:pt x="7908989" y="6546352"/>
                </a:cubicBezTo>
                <a:close/>
                <a:moveTo>
                  <a:pt x="8543877" y="6545380"/>
                </a:moveTo>
                <a:cubicBezTo>
                  <a:pt x="8543877" y="6553543"/>
                  <a:pt x="8548164" y="6560229"/>
                  <a:pt x="8553402" y="6560229"/>
                </a:cubicBezTo>
                <a:cubicBezTo>
                  <a:pt x="8558641" y="6560229"/>
                  <a:pt x="8562927" y="6556201"/>
                  <a:pt x="8562927" y="6551267"/>
                </a:cubicBezTo>
                <a:cubicBezTo>
                  <a:pt x="8562927" y="6546333"/>
                  <a:pt x="8558641" y="6539656"/>
                  <a:pt x="8553402" y="6536417"/>
                </a:cubicBezTo>
                <a:cubicBezTo>
                  <a:pt x="8548164" y="6533179"/>
                  <a:pt x="8543877" y="6537218"/>
                  <a:pt x="8543877" y="6545380"/>
                </a:cubicBezTo>
                <a:close/>
                <a:moveTo>
                  <a:pt x="6891585" y="6553496"/>
                </a:moveTo>
                <a:cubicBezTo>
                  <a:pt x="6887509" y="6562887"/>
                  <a:pt x="6886851" y="6573250"/>
                  <a:pt x="6890109" y="6576517"/>
                </a:cubicBezTo>
                <a:cubicBezTo>
                  <a:pt x="6899787" y="6586185"/>
                  <a:pt x="6907587" y="6572603"/>
                  <a:pt x="6903129" y="6553829"/>
                </a:cubicBezTo>
                <a:lnTo>
                  <a:pt x="6899005" y="6536417"/>
                </a:lnTo>
                <a:lnTo>
                  <a:pt x="6891585" y="6553496"/>
                </a:lnTo>
                <a:close/>
                <a:moveTo>
                  <a:pt x="6991303" y="6555467"/>
                </a:moveTo>
                <a:cubicBezTo>
                  <a:pt x="6991303" y="6563325"/>
                  <a:pt x="6995589" y="6569754"/>
                  <a:pt x="7000828" y="6569754"/>
                </a:cubicBezTo>
                <a:cubicBezTo>
                  <a:pt x="7006066" y="6569754"/>
                  <a:pt x="7010353" y="6563325"/>
                  <a:pt x="7010353" y="6555467"/>
                </a:cubicBezTo>
                <a:cubicBezTo>
                  <a:pt x="7010353" y="6547609"/>
                  <a:pt x="7006066" y="6541179"/>
                  <a:pt x="7000828" y="6541179"/>
                </a:cubicBezTo>
                <a:cubicBezTo>
                  <a:pt x="6995589" y="6541179"/>
                  <a:pt x="6991303" y="6547609"/>
                  <a:pt x="6991303" y="6555467"/>
                </a:cubicBezTo>
                <a:close/>
                <a:moveTo>
                  <a:pt x="8025813" y="6556162"/>
                </a:moveTo>
                <a:cubicBezTo>
                  <a:pt x="8021812" y="6566602"/>
                  <a:pt x="8024870" y="6570212"/>
                  <a:pt x="8035919" y="6568069"/>
                </a:cubicBezTo>
                <a:cubicBezTo>
                  <a:pt x="8044634" y="6566373"/>
                  <a:pt x="8053550" y="6559639"/>
                  <a:pt x="8055721" y="6553086"/>
                </a:cubicBezTo>
                <a:cubicBezTo>
                  <a:pt x="8061560" y="6535569"/>
                  <a:pt x="8032576" y="6538551"/>
                  <a:pt x="8025813" y="6556162"/>
                </a:cubicBezTo>
                <a:close/>
                <a:moveTo>
                  <a:pt x="8234020" y="6551181"/>
                </a:moveTo>
                <a:cubicBezTo>
                  <a:pt x="8224971" y="6565830"/>
                  <a:pt x="8237363" y="6575279"/>
                  <a:pt x="8249593" y="6563049"/>
                </a:cubicBezTo>
                <a:cubicBezTo>
                  <a:pt x="8256432" y="6556210"/>
                  <a:pt x="8256594" y="6550886"/>
                  <a:pt x="8250089" y="6546866"/>
                </a:cubicBezTo>
                <a:cubicBezTo>
                  <a:pt x="8244755" y="6543571"/>
                  <a:pt x="8237525" y="6545514"/>
                  <a:pt x="8234020" y="6551181"/>
                </a:cubicBezTo>
                <a:close/>
                <a:moveTo>
                  <a:pt x="8302838" y="6547266"/>
                </a:moveTo>
                <a:cubicBezTo>
                  <a:pt x="8295228" y="6554877"/>
                  <a:pt x="8303829" y="6569754"/>
                  <a:pt x="8315840" y="6569754"/>
                </a:cubicBezTo>
                <a:cubicBezTo>
                  <a:pt x="8320774" y="6569754"/>
                  <a:pt x="8324803" y="6563325"/>
                  <a:pt x="8324803" y="6555467"/>
                </a:cubicBezTo>
                <a:cubicBezTo>
                  <a:pt x="8324803" y="6540742"/>
                  <a:pt x="8313563" y="6536541"/>
                  <a:pt x="8302838" y="6547266"/>
                </a:cubicBezTo>
                <a:close/>
                <a:moveTo>
                  <a:pt x="8381953" y="6550704"/>
                </a:moveTo>
                <a:cubicBezTo>
                  <a:pt x="8381953" y="6555944"/>
                  <a:pt x="8386239" y="6560229"/>
                  <a:pt x="8391477" y="6560229"/>
                </a:cubicBezTo>
                <a:cubicBezTo>
                  <a:pt x="8396716" y="6560229"/>
                  <a:pt x="8401002" y="6555944"/>
                  <a:pt x="8401002" y="6550704"/>
                </a:cubicBezTo>
                <a:cubicBezTo>
                  <a:pt x="8401002" y="6545466"/>
                  <a:pt x="8396716" y="6541179"/>
                  <a:pt x="8391477" y="6541179"/>
                </a:cubicBezTo>
                <a:cubicBezTo>
                  <a:pt x="8386239" y="6541179"/>
                  <a:pt x="8381953" y="6545466"/>
                  <a:pt x="8381953" y="6550704"/>
                </a:cubicBezTo>
                <a:close/>
                <a:moveTo>
                  <a:pt x="8458152" y="6550704"/>
                </a:moveTo>
                <a:cubicBezTo>
                  <a:pt x="8458152" y="6555944"/>
                  <a:pt x="8462439" y="6560229"/>
                  <a:pt x="8467677" y="6560229"/>
                </a:cubicBezTo>
                <a:cubicBezTo>
                  <a:pt x="8472916" y="6560229"/>
                  <a:pt x="8477202" y="6555944"/>
                  <a:pt x="8477202" y="6550704"/>
                </a:cubicBezTo>
                <a:cubicBezTo>
                  <a:pt x="8477202" y="6545466"/>
                  <a:pt x="8472916" y="6541179"/>
                  <a:pt x="8467677" y="6541179"/>
                </a:cubicBezTo>
                <a:cubicBezTo>
                  <a:pt x="8462439" y="6541179"/>
                  <a:pt x="8458152" y="6545466"/>
                  <a:pt x="8458152" y="6550704"/>
                </a:cubicBezTo>
                <a:close/>
                <a:moveTo>
                  <a:pt x="8615315" y="6550704"/>
                </a:moveTo>
                <a:cubicBezTo>
                  <a:pt x="8618554" y="6555944"/>
                  <a:pt x="8623087" y="6560229"/>
                  <a:pt x="8625402" y="6560229"/>
                </a:cubicBezTo>
                <a:cubicBezTo>
                  <a:pt x="8627716" y="6560229"/>
                  <a:pt x="8629602" y="6555944"/>
                  <a:pt x="8629602" y="6550704"/>
                </a:cubicBezTo>
                <a:cubicBezTo>
                  <a:pt x="8629602" y="6545466"/>
                  <a:pt x="8625059" y="6541179"/>
                  <a:pt x="8619515" y="6541179"/>
                </a:cubicBezTo>
                <a:cubicBezTo>
                  <a:pt x="8613972" y="6541179"/>
                  <a:pt x="8612077" y="6545466"/>
                  <a:pt x="8615315" y="6550704"/>
                </a:cubicBezTo>
                <a:close/>
                <a:moveTo>
                  <a:pt x="6787830" y="6564992"/>
                </a:moveTo>
                <a:cubicBezTo>
                  <a:pt x="6784820" y="6572850"/>
                  <a:pt x="6786506" y="6579279"/>
                  <a:pt x="6791573" y="6579279"/>
                </a:cubicBezTo>
                <a:cubicBezTo>
                  <a:pt x="6796650" y="6579279"/>
                  <a:pt x="6800803" y="6572850"/>
                  <a:pt x="6800803" y="6564992"/>
                </a:cubicBezTo>
                <a:cubicBezTo>
                  <a:pt x="6800803" y="6557134"/>
                  <a:pt x="6799117" y="6550704"/>
                  <a:pt x="6797059" y="6550704"/>
                </a:cubicBezTo>
                <a:cubicBezTo>
                  <a:pt x="6795002" y="6550704"/>
                  <a:pt x="6790849" y="6557134"/>
                  <a:pt x="6787830" y="6564992"/>
                </a:cubicBezTo>
                <a:close/>
                <a:moveTo>
                  <a:pt x="7124653" y="6570317"/>
                </a:moveTo>
                <a:cubicBezTo>
                  <a:pt x="7124653" y="6581099"/>
                  <a:pt x="7128939" y="6587281"/>
                  <a:pt x="7134178" y="6584042"/>
                </a:cubicBezTo>
                <a:cubicBezTo>
                  <a:pt x="7139416" y="6580804"/>
                  <a:pt x="7143703" y="6571983"/>
                  <a:pt x="7143703" y="6564430"/>
                </a:cubicBezTo>
                <a:cubicBezTo>
                  <a:pt x="7143703" y="6556877"/>
                  <a:pt x="7139416" y="6550704"/>
                  <a:pt x="7134178" y="6550704"/>
                </a:cubicBezTo>
                <a:cubicBezTo>
                  <a:pt x="7128939" y="6550704"/>
                  <a:pt x="7124653" y="6559534"/>
                  <a:pt x="7124653" y="6570317"/>
                </a:cubicBezTo>
                <a:close/>
                <a:moveTo>
                  <a:pt x="8153353" y="6564992"/>
                </a:moveTo>
                <a:cubicBezTo>
                  <a:pt x="8153353" y="6573727"/>
                  <a:pt x="8157963" y="6579327"/>
                  <a:pt x="8163592" y="6577451"/>
                </a:cubicBezTo>
                <a:cubicBezTo>
                  <a:pt x="8169221" y="6575574"/>
                  <a:pt x="8173832" y="6569974"/>
                  <a:pt x="8173832" y="6564992"/>
                </a:cubicBezTo>
                <a:cubicBezTo>
                  <a:pt x="8173832" y="6560011"/>
                  <a:pt x="8169221" y="6554410"/>
                  <a:pt x="8163592" y="6552533"/>
                </a:cubicBezTo>
                <a:cubicBezTo>
                  <a:pt x="8157963" y="6550657"/>
                  <a:pt x="8153353" y="6556258"/>
                  <a:pt x="8153353" y="6564992"/>
                </a:cubicBezTo>
                <a:close/>
                <a:moveTo>
                  <a:pt x="7263556" y="6575879"/>
                </a:moveTo>
                <a:cubicBezTo>
                  <a:pt x="7260260" y="6584490"/>
                  <a:pt x="7259517" y="6593491"/>
                  <a:pt x="7261908" y="6595882"/>
                </a:cubicBezTo>
                <a:cubicBezTo>
                  <a:pt x="7269480" y="6603454"/>
                  <a:pt x="7286578" y="6588252"/>
                  <a:pt x="7286578" y="6573955"/>
                </a:cubicBezTo>
                <a:cubicBezTo>
                  <a:pt x="7286578" y="6555267"/>
                  <a:pt x="7270966" y="6556581"/>
                  <a:pt x="7263556" y="6575879"/>
                </a:cubicBezTo>
                <a:close/>
                <a:moveTo>
                  <a:pt x="7894520" y="6648336"/>
                </a:moveTo>
                <a:cubicBezTo>
                  <a:pt x="7816892" y="6759055"/>
                  <a:pt x="7787469" y="6807879"/>
                  <a:pt x="7798366" y="6807879"/>
                </a:cubicBezTo>
                <a:cubicBezTo>
                  <a:pt x="7805166" y="6807879"/>
                  <a:pt x="7891663" y="6685579"/>
                  <a:pt x="7939040" y="6608969"/>
                </a:cubicBezTo>
                <a:cubicBezTo>
                  <a:pt x="7944279" y="6600501"/>
                  <a:pt x="7953928" y="6590138"/>
                  <a:pt x="7960471" y="6585947"/>
                </a:cubicBezTo>
                <a:cubicBezTo>
                  <a:pt x="7967024" y="6581756"/>
                  <a:pt x="7972378" y="6574260"/>
                  <a:pt x="7972378" y="6569278"/>
                </a:cubicBezTo>
                <a:cubicBezTo>
                  <a:pt x="7972378" y="6545904"/>
                  <a:pt x="7951422" y="6567183"/>
                  <a:pt x="7894520" y="6648336"/>
                </a:cubicBezTo>
                <a:close/>
                <a:moveTo>
                  <a:pt x="8076876" y="6574851"/>
                </a:moveTo>
                <a:cubicBezTo>
                  <a:pt x="8060332" y="6594787"/>
                  <a:pt x="8074124" y="6605435"/>
                  <a:pt x="8092583" y="6586985"/>
                </a:cubicBezTo>
                <a:cubicBezTo>
                  <a:pt x="8101489" y="6578080"/>
                  <a:pt x="8103765" y="6569669"/>
                  <a:pt x="8098193" y="6566221"/>
                </a:cubicBezTo>
                <a:cubicBezTo>
                  <a:pt x="8093050" y="6563040"/>
                  <a:pt x="8083458" y="6566926"/>
                  <a:pt x="8076876" y="6574851"/>
                </a:cubicBezTo>
                <a:close/>
                <a:moveTo>
                  <a:pt x="8581977" y="6573955"/>
                </a:moveTo>
                <a:cubicBezTo>
                  <a:pt x="8581977" y="6582118"/>
                  <a:pt x="8586264" y="6588804"/>
                  <a:pt x="8591502" y="6588804"/>
                </a:cubicBezTo>
                <a:cubicBezTo>
                  <a:pt x="8596741" y="6588804"/>
                  <a:pt x="8601027" y="6584776"/>
                  <a:pt x="8601027" y="6579842"/>
                </a:cubicBezTo>
                <a:cubicBezTo>
                  <a:pt x="8601027" y="6574908"/>
                  <a:pt x="8596741" y="6568231"/>
                  <a:pt x="8591502" y="6564992"/>
                </a:cubicBezTo>
                <a:cubicBezTo>
                  <a:pt x="8586264" y="6561754"/>
                  <a:pt x="8581977" y="6565793"/>
                  <a:pt x="8581977" y="6573955"/>
                </a:cubicBezTo>
                <a:close/>
                <a:moveTo>
                  <a:pt x="8658177" y="6569754"/>
                </a:moveTo>
                <a:cubicBezTo>
                  <a:pt x="8658177" y="6574994"/>
                  <a:pt x="8662721" y="6579279"/>
                  <a:pt x="8668265" y="6579279"/>
                </a:cubicBezTo>
                <a:cubicBezTo>
                  <a:pt x="8673808" y="6579279"/>
                  <a:pt x="8675704" y="6574994"/>
                  <a:pt x="8672465" y="6569754"/>
                </a:cubicBezTo>
                <a:cubicBezTo>
                  <a:pt x="8669227" y="6564516"/>
                  <a:pt x="8664693" y="6560229"/>
                  <a:pt x="8662378" y="6560229"/>
                </a:cubicBezTo>
                <a:cubicBezTo>
                  <a:pt x="8660063" y="6560229"/>
                  <a:pt x="8658177" y="6564516"/>
                  <a:pt x="8658177" y="6569754"/>
                </a:cubicBezTo>
                <a:close/>
                <a:moveTo>
                  <a:pt x="6826292" y="6583109"/>
                </a:moveTo>
                <a:cubicBezTo>
                  <a:pt x="6820339" y="6598625"/>
                  <a:pt x="6828339" y="6609626"/>
                  <a:pt x="6840226" y="6602273"/>
                </a:cubicBezTo>
                <a:cubicBezTo>
                  <a:pt x="6851047" y="6595587"/>
                  <a:pt x="6850809" y="6569754"/>
                  <a:pt x="6839922" y="6569754"/>
                </a:cubicBezTo>
                <a:cubicBezTo>
                  <a:pt x="6835245" y="6569754"/>
                  <a:pt x="6829111" y="6575765"/>
                  <a:pt x="6826292" y="6583109"/>
                </a:cubicBezTo>
                <a:close/>
                <a:moveTo>
                  <a:pt x="6930181" y="6578003"/>
                </a:moveTo>
                <a:cubicBezTo>
                  <a:pt x="6926075" y="6584643"/>
                  <a:pt x="6925294" y="6592643"/>
                  <a:pt x="6928438" y="6595787"/>
                </a:cubicBezTo>
                <a:cubicBezTo>
                  <a:pt x="6936962" y="6604312"/>
                  <a:pt x="6946259" y="6591776"/>
                  <a:pt x="6941649" y="6577965"/>
                </a:cubicBezTo>
                <a:lnTo>
                  <a:pt x="6937639" y="6565935"/>
                </a:lnTo>
                <a:lnTo>
                  <a:pt x="6930181" y="6578003"/>
                </a:lnTo>
                <a:close/>
                <a:moveTo>
                  <a:pt x="7025050" y="6578623"/>
                </a:moveTo>
                <a:cubicBezTo>
                  <a:pt x="7022030" y="6583500"/>
                  <a:pt x="7023478" y="6589900"/>
                  <a:pt x="7028250" y="6592853"/>
                </a:cubicBezTo>
                <a:cubicBezTo>
                  <a:pt x="7033022" y="6595806"/>
                  <a:pt x="7039385" y="6591815"/>
                  <a:pt x="7042395" y="6583985"/>
                </a:cubicBezTo>
                <a:cubicBezTo>
                  <a:pt x="7048319" y="6568555"/>
                  <a:pt x="7034003" y="6564125"/>
                  <a:pt x="7025050" y="6578623"/>
                </a:cubicBezTo>
                <a:close/>
                <a:moveTo>
                  <a:pt x="7169696" y="6575508"/>
                </a:moveTo>
                <a:cubicBezTo>
                  <a:pt x="7165877" y="6579327"/>
                  <a:pt x="7162753" y="6589024"/>
                  <a:pt x="7162753" y="6597063"/>
                </a:cubicBezTo>
                <a:lnTo>
                  <a:pt x="7162753" y="6611665"/>
                </a:lnTo>
                <a:lnTo>
                  <a:pt x="7173344" y="6601064"/>
                </a:lnTo>
                <a:cubicBezTo>
                  <a:pt x="7179174" y="6595244"/>
                  <a:pt x="7182307" y="6585538"/>
                  <a:pt x="7180297" y="6579518"/>
                </a:cubicBezTo>
                <a:cubicBezTo>
                  <a:pt x="7178288" y="6573498"/>
                  <a:pt x="7173516" y="6571688"/>
                  <a:pt x="7169696" y="6575508"/>
                </a:cubicBezTo>
                <a:close/>
                <a:moveTo>
                  <a:pt x="8273339" y="6577794"/>
                </a:moveTo>
                <a:cubicBezTo>
                  <a:pt x="8270043" y="6583128"/>
                  <a:pt x="8271987" y="6590357"/>
                  <a:pt x="8277654" y="6593862"/>
                </a:cubicBezTo>
                <a:cubicBezTo>
                  <a:pt x="8292303" y="6602911"/>
                  <a:pt x="8301752" y="6590519"/>
                  <a:pt x="8289522" y="6578289"/>
                </a:cubicBezTo>
                <a:cubicBezTo>
                  <a:pt x="8282683" y="6571450"/>
                  <a:pt x="8277358" y="6571288"/>
                  <a:pt x="8273339" y="6577794"/>
                </a:cubicBezTo>
                <a:close/>
                <a:moveTo>
                  <a:pt x="8349539" y="6577794"/>
                </a:moveTo>
                <a:cubicBezTo>
                  <a:pt x="8346243" y="6583128"/>
                  <a:pt x="8348187" y="6590357"/>
                  <a:pt x="8353854" y="6593862"/>
                </a:cubicBezTo>
                <a:cubicBezTo>
                  <a:pt x="8368503" y="6602911"/>
                  <a:pt x="8377952" y="6590519"/>
                  <a:pt x="8365722" y="6578289"/>
                </a:cubicBezTo>
                <a:cubicBezTo>
                  <a:pt x="8358883" y="6571450"/>
                  <a:pt x="8353558" y="6571288"/>
                  <a:pt x="8349539" y="6577794"/>
                </a:cubicBezTo>
                <a:close/>
                <a:moveTo>
                  <a:pt x="8421481" y="6578803"/>
                </a:moveTo>
                <a:cubicBezTo>
                  <a:pt x="8423577" y="6585090"/>
                  <a:pt x="8428396" y="6589910"/>
                  <a:pt x="8432197" y="6589519"/>
                </a:cubicBezTo>
                <a:cubicBezTo>
                  <a:pt x="8443589" y="6588338"/>
                  <a:pt x="8441379" y="6575279"/>
                  <a:pt x="8429101" y="6571183"/>
                </a:cubicBezTo>
                <a:cubicBezTo>
                  <a:pt x="8422814" y="6569088"/>
                  <a:pt x="8419386" y="6572517"/>
                  <a:pt x="8421481" y="6578803"/>
                </a:cubicBezTo>
                <a:close/>
                <a:moveTo>
                  <a:pt x="8505777" y="6579279"/>
                </a:moveTo>
                <a:cubicBezTo>
                  <a:pt x="8505777" y="6584519"/>
                  <a:pt x="8510064" y="6588804"/>
                  <a:pt x="8515302" y="6588804"/>
                </a:cubicBezTo>
                <a:cubicBezTo>
                  <a:pt x="8520541" y="6588804"/>
                  <a:pt x="8524827" y="6584519"/>
                  <a:pt x="8524827" y="6579279"/>
                </a:cubicBezTo>
                <a:cubicBezTo>
                  <a:pt x="8524827" y="6574041"/>
                  <a:pt x="8520541" y="6569754"/>
                  <a:pt x="8515302" y="6569754"/>
                </a:cubicBezTo>
                <a:cubicBezTo>
                  <a:pt x="8510064" y="6569754"/>
                  <a:pt x="8505777" y="6574041"/>
                  <a:pt x="8505777" y="6579279"/>
                </a:cubicBezTo>
                <a:close/>
                <a:moveTo>
                  <a:pt x="7305628" y="6598329"/>
                </a:moveTo>
                <a:cubicBezTo>
                  <a:pt x="7299074" y="6610579"/>
                  <a:pt x="7298827" y="6617379"/>
                  <a:pt x="7304961" y="6617379"/>
                </a:cubicBezTo>
                <a:cubicBezTo>
                  <a:pt x="7310199" y="6617379"/>
                  <a:pt x="7319067" y="6608807"/>
                  <a:pt x="7324678" y="6598329"/>
                </a:cubicBezTo>
                <a:cubicBezTo>
                  <a:pt x="7331231" y="6586081"/>
                  <a:pt x="7331478" y="6579279"/>
                  <a:pt x="7325344" y="6579279"/>
                </a:cubicBezTo>
                <a:cubicBezTo>
                  <a:pt x="7320106" y="6579279"/>
                  <a:pt x="7311238" y="6587852"/>
                  <a:pt x="7305628" y="6598329"/>
                </a:cubicBezTo>
                <a:close/>
                <a:moveTo>
                  <a:pt x="7865660" y="6610236"/>
                </a:moveTo>
                <a:cubicBezTo>
                  <a:pt x="7816816" y="6675244"/>
                  <a:pt x="7752560" y="6781724"/>
                  <a:pt x="7758675" y="6787525"/>
                </a:cubicBezTo>
                <a:cubicBezTo>
                  <a:pt x="7762189" y="6790868"/>
                  <a:pt x="7769914" y="6785696"/>
                  <a:pt x="7775848" y="6776047"/>
                </a:cubicBezTo>
                <a:cubicBezTo>
                  <a:pt x="7781782" y="6766398"/>
                  <a:pt x="7813386" y="6718183"/>
                  <a:pt x="7846067" y="6668891"/>
                </a:cubicBezTo>
                <a:cubicBezTo>
                  <a:pt x="7878757" y="6619608"/>
                  <a:pt x="7901769" y="6579279"/>
                  <a:pt x="7897207" y="6579279"/>
                </a:cubicBezTo>
                <a:cubicBezTo>
                  <a:pt x="7892644" y="6579279"/>
                  <a:pt x="7878451" y="6593205"/>
                  <a:pt x="7865660" y="6610236"/>
                </a:cubicBezTo>
                <a:close/>
                <a:moveTo>
                  <a:pt x="7935125" y="6672148"/>
                </a:moveTo>
                <a:cubicBezTo>
                  <a:pt x="7844124" y="6795783"/>
                  <a:pt x="7826778" y="6824120"/>
                  <a:pt x="7837904" y="6830997"/>
                </a:cubicBezTo>
                <a:cubicBezTo>
                  <a:pt x="7842980" y="6834131"/>
                  <a:pt x="7870079" y="6803431"/>
                  <a:pt x="7898120" y="6762760"/>
                </a:cubicBezTo>
                <a:cubicBezTo>
                  <a:pt x="7983722" y="6638639"/>
                  <a:pt x="7995752" y="6622428"/>
                  <a:pt x="8008096" y="6614522"/>
                </a:cubicBezTo>
                <a:cubicBezTo>
                  <a:pt x="8021584" y="6605892"/>
                  <a:pt x="8024337" y="6579279"/>
                  <a:pt x="8011744" y="6579279"/>
                </a:cubicBezTo>
                <a:cubicBezTo>
                  <a:pt x="8007201" y="6579279"/>
                  <a:pt x="7972721" y="6621075"/>
                  <a:pt x="7935125" y="6672148"/>
                </a:cubicBezTo>
                <a:close/>
                <a:moveTo>
                  <a:pt x="8197806" y="6585633"/>
                </a:moveTo>
                <a:cubicBezTo>
                  <a:pt x="8186842" y="6596587"/>
                  <a:pt x="8190862" y="6607854"/>
                  <a:pt x="8205740" y="6607854"/>
                </a:cubicBezTo>
                <a:cubicBezTo>
                  <a:pt x="8213598" y="6607854"/>
                  <a:pt x="8220028" y="6601425"/>
                  <a:pt x="8220028" y="6593567"/>
                </a:cubicBezTo>
                <a:cubicBezTo>
                  <a:pt x="8220028" y="6578689"/>
                  <a:pt x="8208760" y="6574670"/>
                  <a:pt x="8197806" y="6585633"/>
                </a:cubicBezTo>
                <a:close/>
                <a:moveTo>
                  <a:pt x="6729365" y="6598329"/>
                </a:moveTo>
                <a:cubicBezTo>
                  <a:pt x="6726127" y="6603569"/>
                  <a:pt x="6728022" y="6607854"/>
                  <a:pt x="6733565" y="6607854"/>
                </a:cubicBezTo>
                <a:cubicBezTo>
                  <a:pt x="6739109" y="6607854"/>
                  <a:pt x="6743653" y="6603569"/>
                  <a:pt x="6743653" y="6598329"/>
                </a:cubicBezTo>
                <a:cubicBezTo>
                  <a:pt x="6743653" y="6593091"/>
                  <a:pt x="6741767" y="6588804"/>
                  <a:pt x="6739452" y="6588804"/>
                </a:cubicBezTo>
                <a:cubicBezTo>
                  <a:pt x="6737137" y="6588804"/>
                  <a:pt x="6732604" y="6593091"/>
                  <a:pt x="6729365" y="6598329"/>
                </a:cubicBezTo>
                <a:close/>
                <a:moveTo>
                  <a:pt x="6968814" y="6595415"/>
                </a:moveTo>
                <a:cubicBezTo>
                  <a:pt x="6958089" y="6606140"/>
                  <a:pt x="6962289" y="6617379"/>
                  <a:pt x="6977015" y="6617379"/>
                </a:cubicBezTo>
                <a:cubicBezTo>
                  <a:pt x="6984873" y="6617379"/>
                  <a:pt x="6991303" y="6613351"/>
                  <a:pt x="6991303" y="6608417"/>
                </a:cubicBezTo>
                <a:cubicBezTo>
                  <a:pt x="6991303" y="6596406"/>
                  <a:pt x="6976424" y="6587805"/>
                  <a:pt x="6968814" y="6595415"/>
                </a:cubicBezTo>
                <a:close/>
                <a:moveTo>
                  <a:pt x="7062740" y="6598329"/>
                </a:moveTo>
                <a:cubicBezTo>
                  <a:pt x="7059502" y="6603569"/>
                  <a:pt x="7061140" y="6607854"/>
                  <a:pt x="7066379" y="6607854"/>
                </a:cubicBezTo>
                <a:cubicBezTo>
                  <a:pt x="7071617" y="6607854"/>
                  <a:pt x="7078552" y="6603569"/>
                  <a:pt x="7081790" y="6598329"/>
                </a:cubicBezTo>
                <a:cubicBezTo>
                  <a:pt x="7085029" y="6593091"/>
                  <a:pt x="7083391" y="6588804"/>
                  <a:pt x="7078151" y="6588804"/>
                </a:cubicBezTo>
                <a:cubicBezTo>
                  <a:pt x="7072913" y="6588804"/>
                  <a:pt x="7065979" y="6593091"/>
                  <a:pt x="7062740" y="6598329"/>
                </a:cubicBezTo>
                <a:close/>
                <a:moveTo>
                  <a:pt x="7201529" y="6602283"/>
                </a:moveTo>
                <a:cubicBezTo>
                  <a:pt x="7194423" y="6610836"/>
                  <a:pt x="7191442" y="6620666"/>
                  <a:pt x="7194890" y="6624114"/>
                </a:cubicBezTo>
                <a:cubicBezTo>
                  <a:pt x="7203786" y="6633010"/>
                  <a:pt x="7222818" y="6611827"/>
                  <a:pt x="7218245" y="6598120"/>
                </a:cubicBezTo>
                <a:cubicBezTo>
                  <a:pt x="7215616" y="6590233"/>
                  <a:pt x="7210454" y="6591519"/>
                  <a:pt x="7201529" y="6602283"/>
                </a:cubicBezTo>
                <a:close/>
                <a:moveTo>
                  <a:pt x="8115062" y="6603321"/>
                </a:moveTo>
                <a:cubicBezTo>
                  <a:pt x="8108433" y="6611303"/>
                  <a:pt x="8105585" y="6620409"/>
                  <a:pt x="8108719" y="6623552"/>
                </a:cubicBezTo>
                <a:cubicBezTo>
                  <a:pt x="8118472" y="6633305"/>
                  <a:pt x="8143828" y="6618742"/>
                  <a:pt x="8143828" y="6603387"/>
                </a:cubicBezTo>
                <a:cubicBezTo>
                  <a:pt x="8143828" y="6584737"/>
                  <a:pt x="8130512" y="6584699"/>
                  <a:pt x="8115062" y="6603321"/>
                </a:cubicBezTo>
                <a:close/>
                <a:moveTo>
                  <a:pt x="8620077" y="6598329"/>
                </a:moveTo>
                <a:cubicBezTo>
                  <a:pt x="8620077" y="6603569"/>
                  <a:pt x="8624364" y="6607854"/>
                  <a:pt x="8629602" y="6607854"/>
                </a:cubicBezTo>
                <a:cubicBezTo>
                  <a:pt x="8634841" y="6607854"/>
                  <a:pt x="8639127" y="6603569"/>
                  <a:pt x="8639127" y="6598329"/>
                </a:cubicBezTo>
                <a:cubicBezTo>
                  <a:pt x="8639127" y="6593091"/>
                  <a:pt x="8634841" y="6588804"/>
                  <a:pt x="8629602" y="6588804"/>
                </a:cubicBezTo>
                <a:cubicBezTo>
                  <a:pt x="8624364" y="6588804"/>
                  <a:pt x="8620077" y="6593091"/>
                  <a:pt x="8620077" y="6598329"/>
                </a:cubicBezTo>
                <a:close/>
                <a:moveTo>
                  <a:pt x="6768256" y="6606578"/>
                </a:moveTo>
                <a:cubicBezTo>
                  <a:pt x="6764150" y="6613218"/>
                  <a:pt x="6763369" y="6621218"/>
                  <a:pt x="6766513" y="6624362"/>
                </a:cubicBezTo>
                <a:cubicBezTo>
                  <a:pt x="6775037" y="6632887"/>
                  <a:pt x="6784334" y="6620351"/>
                  <a:pt x="6779724" y="6606540"/>
                </a:cubicBezTo>
                <a:lnTo>
                  <a:pt x="6775714" y="6594510"/>
                </a:lnTo>
                <a:lnTo>
                  <a:pt x="6768256" y="6606578"/>
                </a:lnTo>
                <a:close/>
                <a:moveTo>
                  <a:pt x="6867478" y="6613179"/>
                </a:moveTo>
                <a:cubicBezTo>
                  <a:pt x="6867478" y="6621342"/>
                  <a:pt x="6871764" y="6625381"/>
                  <a:pt x="6877003" y="6622142"/>
                </a:cubicBezTo>
                <a:cubicBezTo>
                  <a:pt x="6882241" y="6618904"/>
                  <a:pt x="6886528" y="6612227"/>
                  <a:pt x="6886528" y="6607293"/>
                </a:cubicBezTo>
                <a:cubicBezTo>
                  <a:pt x="6886528" y="6602359"/>
                  <a:pt x="6882241" y="6598329"/>
                  <a:pt x="6877003" y="6598329"/>
                </a:cubicBezTo>
                <a:cubicBezTo>
                  <a:pt x="6871764" y="6598329"/>
                  <a:pt x="6867478" y="6605016"/>
                  <a:pt x="6867478" y="6613179"/>
                </a:cubicBezTo>
                <a:close/>
                <a:moveTo>
                  <a:pt x="7102135" y="6612675"/>
                </a:moveTo>
                <a:cubicBezTo>
                  <a:pt x="7099135" y="6620504"/>
                  <a:pt x="7100573" y="6626904"/>
                  <a:pt x="7105336" y="6626904"/>
                </a:cubicBezTo>
                <a:cubicBezTo>
                  <a:pt x="7118252" y="6626904"/>
                  <a:pt x="7126272" y="6609979"/>
                  <a:pt x="7116280" y="6603806"/>
                </a:cubicBezTo>
                <a:cubicBezTo>
                  <a:pt x="7111508" y="6600854"/>
                  <a:pt x="7105146" y="6604845"/>
                  <a:pt x="7102135" y="6612675"/>
                </a:cubicBezTo>
                <a:close/>
                <a:moveTo>
                  <a:pt x="7350081" y="6604683"/>
                </a:moveTo>
                <a:cubicBezTo>
                  <a:pt x="7346585" y="6608169"/>
                  <a:pt x="7343861" y="6619961"/>
                  <a:pt x="7344032" y="6630877"/>
                </a:cubicBezTo>
                <a:lnTo>
                  <a:pt x="7344337" y="6650717"/>
                </a:lnTo>
                <a:lnTo>
                  <a:pt x="7358320" y="6632229"/>
                </a:lnTo>
                <a:cubicBezTo>
                  <a:pt x="7366006" y="6622057"/>
                  <a:pt x="7372303" y="6610274"/>
                  <a:pt x="7372303" y="6606035"/>
                </a:cubicBezTo>
                <a:cubicBezTo>
                  <a:pt x="7372303" y="6596710"/>
                  <a:pt x="7358863" y="6595891"/>
                  <a:pt x="7350081" y="6604683"/>
                </a:cubicBezTo>
                <a:close/>
                <a:moveTo>
                  <a:pt x="8321364" y="6604940"/>
                </a:moveTo>
                <a:cubicBezTo>
                  <a:pt x="8310639" y="6615665"/>
                  <a:pt x="8314839" y="6626904"/>
                  <a:pt x="8329565" y="6626904"/>
                </a:cubicBezTo>
                <a:cubicBezTo>
                  <a:pt x="8337423" y="6626904"/>
                  <a:pt x="8343853" y="6622876"/>
                  <a:pt x="8343853" y="6617942"/>
                </a:cubicBezTo>
                <a:cubicBezTo>
                  <a:pt x="8343853" y="6605931"/>
                  <a:pt x="8328974" y="6597330"/>
                  <a:pt x="8321364" y="6604940"/>
                </a:cubicBezTo>
                <a:close/>
                <a:moveTo>
                  <a:pt x="8391477" y="6612617"/>
                </a:moveTo>
                <a:cubicBezTo>
                  <a:pt x="8391477" y="6620475"/>
                  <a:pt x="8395764" y="6626904"/>
                  <a:pt x="8401002" y="6626904"/>
                </a:cubicBezTo>
                <a:cubicBezTo>
                  <a:pt x="8406241" y="6626904"/>
                  <a:pt x="8410527" y="6620475"/>
                  <a:pt x="8410527" y="6612617"/>
                </a:cubicBezTo>
                <a:cubicBezTo>
                  <a:pt x="8410527" y="6604759"/>
                  <a:pt x="8406241" y="6598329"/>
                  <a:pt x="8401002" y="6598329"/>
                </a:cubicBezTo>
                <a:cubicBezTo>
                  <a:pt x="8395764" y="6598329"/>
                  <a:pt x="8391477" y="6604759"/>
                  <a:pt x="8391477" y="6612617"/>
                </a:cubicBezTo>
                <a:close/>
                <a:moveTo>
                  <a:pt x="8467677" y="6607854"/>
                </a:moveTo>
                <a:cubicBezTo>
                  <a:pt x="8467677" y="6613094"/>
                  <a:pt x="8474107" y="6617379"/>
                  <a:pt x="8481965" y="6617379"/>
                </a:cubicBezTo>
                <a:cubicBezTo>
                  <a:pt x="8489823" y="6617379"/>
                  <a:pt x="8496252" y="6613094"/>
                  <a:pt x="8496252" y="6607854"/>
                </a:cubicBezTo>
                <a:cubicBezTo>
                  <a:pt x="8496252" y="6602616"/>
                  <a:pt x="8489823" y="6598329"/>
                  <a:pt x="8481965" y="6598329"/>
                </a:cubicBezTo>
                <a:cubicBezTo>
                  <a:pt x="8474107" y="6598329"/>
                  <a:pt x="8467677" y="6602616"/>
                  <a:pt x="8467677" y="6607854"/>
                </a:cubicBezTo>
                <a:close/>
                <a:moveTo>
                  <a:pt x="8548735" y="6608007"/>
                </a:moveTo>
                <a:cubicBezTo>
                  <a:pt x="8552031" y="6613331"/>
                  <a:pt x="8558708" y="6615227"/>
                  <a:pt x="8563585" y="6612208"/>
                </a:cubicBezTo>
                <a:cubicBezTo>
                  <a:pt x="8576796" y="6604045"/>
                  <a:pt x="8574338" y="6598329"/>
                  <a:pt x="8557603" y="6598329"/>
                </a:cubicBezTo>
                <a:cubicBezTo>
                  <a:pt x="8549440" y="6598329"/>
                  <a:pt x="8545449" y="6602683"/>
                  <a:pt x="8548735" y="6608007"/>
                </a:cubicBezTo>
                <a:close/>
                <a:moveTo>
                  <a:pt x="6083675" y="6687246"/>
                </a:moveTo>
                <a:cubicBezTo>
                  <a:pt x="6039441" y="6792907"/>
                  <a:pt x="5975480" y="6992036"/>
                  <a:pt x="5968432" y="7046004"/>
                </a:cubicBezTo>
                <a:cubicBezTo>
                  <a:pt x="5961069" y="7102421"/>
                  <a:pt x="5965451" y="7091430"/>
                  <a:pt x="6004474" y="6955517"/>
                </a:cubicBezTo>
                <a:cubicBezTo>
                  <a:pt x="6022525" y="6892652"/>
                  <a:pt x="6056690" y="6789915"/>
                  <a:pt x="6080408" y="6727212"/>
                </a:cubicBezTo>
                <a:cubicBezTo>
                  <a:pt x="6104125" y="6664509"/>
                  <a:pt x="6122118" y="6611798"/>
                  <a:pt x="6120403" y="6610083"/>
                </a:cubicBezTo>
                <a:cubicBezTo>
                  <a:pt x="6118689" y="6608360"/>
                  <a:pt x="6102163" y="6643088"/>
                  <a:pt x="6083675" y="6687246"/>
                </a:cubicBezTo>
                <a:close/>
                <a:moveTo>
                  <a:pt x="8020965" y="6647174"/>
                </a:moveTo>
                <a:cubicBezTo>
                  <a:pt x="7966224" y="6713087"/>
                  <a:pt x="7848333" y="6895072"/>
                  <a:pt x="7854220" y="6904587"/>
                </a:cubicBezTo>
                <a:cubicBezTo>
                  <a:pt x="7862354" y="6917760"/>
                  <a:pt x="7888501" y="6893100"/>
                  <a:pt x="7882624" y="6877793"/>
                </a:cubicBezTo>
                <a:cubicBezTo>
                  <a:pt x="7879928" y="6870773"/>
                  <a:pt x="7881766" y="6865029"/>
                  <a:pt x="7886710" y="6865029"/>
                </a:cubicBezTo>
                <a:cubicBezTo>
                  <a:pt x="7891644" y="6865029"/>
                  <a:pt x="7922181" y="6825377"/>
                  <a:pt x="7954566" y="6776923"/>
                </a:cubicBezTo>
                <a:cubicBezTo>
                  <a:pt x="7986960" y="6728470"/>
                  <a:pt x="8025641" y="6673196"/>
                  <a:pt x="8040539" y="6654108"/>
                </a:cubicBezTo>
                <a:cubicBezTo>
                  <a:pt x="8055436" y="6635020"/>
                  <a:pt x="8067628" y="6616799"/>
                  <a:pt x="8067628" y="6613627"/>
                </a:cubicBezTo>
                <a:cubicBezTo>
                  <a:pt x="8067628" y="6599178"/>
                  <a:pt x="8050750" y="6611312"/>
                  <a:pt x="8020965" y="6647174"/>
                </a:cubicBezTo>
                <a:close/>
                <a:moveTo>
                  <a:pt x="8239078" y="6622933"/>
                </a:moveTo>
                <a:cubicBezTo>
                  <a:pt x="8239078" y="6631229"/>
                  <a:pt x="8244164" y="6636325"/>
                  <a:pt x="8250393" y="6634248"/>
                </a:cubicBezTo>
                <a:cubicBezTo>
                  <a:pt x="8268053" y="6628362"/>
                  <a:pt x="8270977" y="6607854"/>
                  <a:pt x="8254156" y="6607854"/>
                </a:cubicBezTo>
                <a:cubicBezTo>
                  <a:pt x="8245859" y="6607854"/>
                  <a:pt x="8239078" y="6614637"/>
                  <a:pt x="8239078" y="6622933"/>
                </a:cubicBezTo>
                <a:close/>
                <a:moveTo>
                  <a:pt x="6905578" y="6631667"/>
                </a:moveTo>
                <a:cubicBezTo>
                  <a:pt x="6905578" y="6639525"/>
                  <a:pt x="6909864" y="6645954"/>
                  <a:pt x="6915103" y="6645954"/>
                </a:cubicBezTo>
                <a:cubicBezTo>
                  <a:pt x="6920341" y="6645954"/>
                  <a:pt x="6924628" y="6639525"/>
                  <a:pt x="6924628" y="6631667"/>
                </a:cubicBezTo>
                <a:cubicBezTo>
                  <a:pt x="6924628" y="6623809"/>
                  <a:pt x="6920341" y="6617379"/>
                  <a:pt x="6915103" y="6617379"/>
                </a:cubicBezTo>
                <a:cubicBezTo>
                  <a:pt x="6909864" y="6617379"/>
                  <a:pt x="6905578" y="6623809"/>
                  <a:pt x="6905578" y="6631667"/>
                </a:cubicBezTo>
                <a:close/>
                <a:moveTo>
                  <a:pt x="7005590" y="6626904"/>
                </a:moveTo>
                <a:cubicBezTo>
                  <a:pt x="7002352" y="6632144"/>
                  <a:pt x="7004247" y="6636429"/>
                  <a:pt x="7009790" y="6636429"/>
                </a:cubicBezTo>
                <a:cubicBezTo>
                  <a:pt x="7015334" y="6636429"/>
                  <a:pt x="7019878" y="6632144"/>
                  <a:pt x="7019878" y="6626904"/>
                </a:cubicBezTo>
                <a:cubicBezTo>
                  <a:pt x="7019878" y="6621666"/>
                  <a:pt x="7017992" y="6617379"/>
                  <a:pt x="7015677" y="6617379"/>
                </a:cubicBezTo>
                <a:cubicBezTo>
                  <a:pt x="7013362" y="6617379"/>
                  <a:pt x="7008829" y="6621666"/>
                  <a:pt x="7005590" y="6626904"/>
                </a:cubicBezTo>
                <a:close/>
                <a:moveTo>
                  <a:pt x="7238953" y="6631667"/>
                </a:moveTo>
                <a:cubicBezTo>
                  <a:pt x="7238953" y="6639525"/>
                  <a:pt x="7243239" y="6645954"/>
                  <a:pt x="7248478" y="6645954"/>
                </a:cubicBezTo>
                <a:cubicBezTo>
                  <a:pt x="7253716" y="6645954"/>
                  <a:pt x="7258003" y="6639525"/>
                  <a:pt x="7258003" y="6631667"/>
                </a:cubicBezTo>
                <a:cubicBezTo>
                  <a:pt x="7258003" y="6623809"/>
                  <a:pt x="7253716" y="6617379"/>
                  <a:pt x="7248478" y="6617379"/>
                </a:cubicBezTo>
                <a:cubicBezTo>
                  <a:pt x="7243239" y="6617379"/>
                  <a:pt x="7238953" y="6623809"/>
                  <a:pt x="7238953" y="6631667"/>
                </a:cubicBezTo>
                <a:close/>
                <a:moveTo>
                  <a:pt x="8159792" y="6630734"/>
                </a:moveTo>
                <a:cubicBezTo>
                  <a:pt x="8156972" y="6638078"/>
                  <a:pt x="8157191" y="6646621"/>
                  <a:pt x="8160277" y="6649708"/>
                </a:cubicBezTo>
                <a:cubicBezTo>
                  <a:pt x="8166992" y="6656422"/>
                  <a:pt x="8191453" y="6637620"/>
                  <a:pt x="8191453" y="6625743"/>
                </a:cubicBezTo>
                <a:cubicBezTo>
                  <a:pt x="8191453" y="6612112"/>
                  <a:pt x="8165354" y="6616227"/>
                  <a:pt x="8159792" y="6630734"/>
                </a:cubicBezTo>
                <a:close/>
                <a:moveTo>
                  <a:pt x="8587244" y="6626095"/>
                </a:moveTo>
                <a:cubicBezTo>
                  <a:pt x="8584178" y="6631058"/>
                  <a:pt x="8585730" y="6637620"/>
                  <a:pt x="8590692" y="6640687"/>
                </a:cubicBezTo>
                <a:cubicBezTo>
                  <a:pt x="8595656" y="6643755"/>
                  <a:pt x="8602218" y="6642202"/>
                  <a:pt x="8605285" y="6637239"/>
                </a:cubicBezTo>
                <a:cubicBezTo>
                  <a:pt x="8608352" y="6632277"/>
                  <a:pt x="8606800" y="6625714"/>
                  <a:pt x="8601837" y="6622647"/>
                </a:cubicBezTo>
                <a:cubicBezTo>
                  <a:pt x="8596875" y="6619580"/>
                  <a:pt x="8590312" y="6621133"/>
                  <a:pt x="8587244" y="6626095"/>
                </a:cubicBezTo>
                <a:close/>
                <a:moveTo>
                  <a:pt x="8662940" y="6626904"/>
                </a:moveTo>
                <a:cubicBezTo>
                  <a:pt x="8659702" y="6632144"/>
                  <a:pt x="8663987" y="6636429"/>
                  <a:pt x="8672465" y="6636429"/>
                </a:cubicBezTo>
                <a:cubicBezTo>
                  <a:pt x="8680942" y="6636429"/>
                  <a:pt x="8685229" y="6632144"/>
                  <a:pt x="8681990" y="6626904"/>
                </a:cubicBezTo>
                <a:cubicBezTo>
                  <a:pt x="8678752" y="6621666"/>
                  <a:pt x="8674465" y="6617379"/>
                  <a:pt x="8672465" y="6617379"/>
                </a:cubicBezTo>
                <a:cubicBezTo>
                  <a:pt x="8670464" y="6617379"/>
                  <a:pt x="8666179" y="6621666"/>
                  <a:pt x="8662940" y="6626904"/>
                </a:cubicBezTo>
                <a:close/>
                <a:moveTo>
                  <a:pt x="6805975" y="6635773"/>
                </a:moveTo>
                <a:cubicBezTo>
                  <a:pt x="6799469" y="6646297"/>
                  <a:pt x="6814490" y="6657671"/>
                  <a:pt x="6823291" y="6648869"/>
                </a:cubicBezTo>
                <a:cubicBezTo>
                  <a:pt x="6832340" y="6639811"/>
                  <a:pt x="6830654" y="6626904"/>
                  <a:pt x="6820415" y="6626904"/>
                </a:cubicBezTo>
                <a:cubicBezTo>
                  <a:pt x="6815481" y="6626904"/>
                  <a:pt x="6808985" y="6630896"/>
                  <a:pt x="6805975" y="6635773"/>
                </a:cubicBezTo>
                <a:close/>
                <a:moveTo>
                  <a:pt x="7139350" y="6635773"/>
                </a:moveTo>
                <a:cubicBezTo>
                  <a:pt x="7136330" y="6640650"/>
                  <a:pt x="7137778" y="6647050"/>
                  <a:pt x="7142550" y="6650003"/>
                </a:cubicBezTo>
                <a:cubicBezTo>
                  <a:pt x="7147322" y="6652956"/>
                  <a:pt x="7153685" y="6648965"/>
                  <a:pt x="7156695" y="6641135"/>
                </a:cubicBezTo>
                <a:cubicBezTo>
                  <a:pt x="7162619" y="6625705"/>
                  <a:pt x="7148303" y="6621275"/>
                  <a:pt x="7139350" y="6635773"/>
                </a:cubicBezTo>
                <a:close/>
                <a:moveTo>
                  <a:pt x="8435264" y="6634944"/>
                </a:moveTo>
                <a:cubicBezTo>
                  <a:pt x="8431968" y="6640278"/>
                  <a:pt x="8433911" y="6647507"/>
                  <a:pt x="8439578" y="6651012"/>
                </a:cubicBezTo>
                <a:cubicBezTo>
                  <a:pt x="8454228" y="6660061"/>
                  <a:pt x="8463677" y="6647669"/>
                  <a:pt x="8451447" y="6635439"/>
                </a:cubicBezTo>
                <a:cubicBezTo>
                  <a:pt x="8444608" y="6628600"/>
                  <a:pt x="8439283" y="6628438"/>
                  <a:pt x="8435264" y="6634944"/>
                </a:cubicBezTo>
                <a:close/>
                <a:moveTo>
                  <a:pt x="8515302" y="6636429"/>
                </a:moveTo>
                <a:cubicBezTo>
                  <a:pt x="8515302" y="6641669"/>
                  <a:pt x="8519589" y="6645954"/>
                  <a:pt x="8524827" y="6645954"/>
                </a:cubicBezTo>
                <a:cubicBezTo>
                  <a:pt x="8530066" y="6645954"/>
                  <a:pt x="8534352" y="6641669"/>
                  <a:pt x="8534352" y="6636429"/>
                </a:cubicBezTo>
                <a:cubicBezTo>
                  <a:pt x="8534352" y="6631191"/>
                  <a:pt x="8530066" y="6626904"/>
                  <a:pt x="8524827" y="6626904"/>
                </a:cubicBezTo>
                <a:cubicBezTo>
                  <a:pt x="8519589" y="6626904"/>
                  <a:pt x="8515302" y="6631191"/>
                  <a:pt x="8515302" y="6636429"/>
                </a:cubicBezTo>
                <a:close/>
                <a:moveTo>
                  <a:pt x="8724852" y="6636429"/>
                </a:moveTo>
                <a:cubicBezTo>
                  <a:pt x="8724852" y="6641669"/>
                  <a:pt x="8728882" y="6645954"/>
                  <a:pt x="8733815" y="6645954"/>
                </a:cubicBezTo>
                <a:cubicBezTo>
                  <a:pt x="8738749" y="6645954"/>
                  <a:pt x="8745427" y="6641669"/>
                  <a:pt x="8748665" y="6636429"/>
                </a:cubicBezTo>
                <a:cubicBezTo>
                  <a:pt x="8751904" y="6631191"/>
                  <a:pt x="8747865" y="6626904"/>
                  <a:pt x="8739702" y="6626904"/>
                </a:cubicBezTo>
                <a:cubicBezTo>
                  <a:pt x="8731539" y="6626904"/>
                  <a:pt x="8724852" y="6631191"/>
                  <a:pt x="8724852" y="6636429"/>
                </a:cubicBezTo>
                <a:close/>
                <a:moveTo>
                  <a:pt x="6948145" y="6646431"/>
                </a:moveTo>
                <a:cubicBezTo>
                  <a:pt x="6939096" y="6661080"/>
                  <a:pt x="6951488" y="6670529"/>
                  <a:pt x="6963718" y="6658299"/>
                </a:cubicBezTo>
                <a:cubicBezTo>
                  <a:pt x="6970557" y="6651460"/>
                  <a:pt x="6970719" y="6646136"/>
                  <a:pt x="6964214" y="6642116"/>
                </a:cubicBezTo>
                <a:cubicBezTo>
                  <a:pt x="6958880" y="6638821"/>
                  <a:pt x="6951650" y="6640764"/>
                  <a:pt x="6948145" y="6646431"/>
                </a:cubicBezTo>
                <a:close/>
                <a:moveTo>
                  <a:pt x="7038928" y="6645954"/>
                </a:moveTo>
                <a:cubicBezTo>
                  <a:pt x="7038928" y="6651194"/>
                  <a:pt x="7043214" y="6655479"/>
                  <a:pt x="7048453" y="6655479"/>
                </a:cubicBezTo>
                <a:cubicBezTo>
                  <a:pt x="7053691" y="6655479"/>
                  <a:pt x="7057978" y="6651194"/>
                  <a:pt x="7057978" y="6645954"/>
                </a:cubicBezTo>
                <a:cubicBezTo>
                  <a:pt x="7057978" y="6640716"/>
                  <a:pt x="7053691" y="6636429"/>
                  <a:pt x="7048453" y="6636429"/>
                </a:cubicBezTo>
                <a:cubicBezTo>
                  <a:pt x="7043214" y="6636429"/>
                  <a:pt x="7038928" y="6640716"/>
                  <a:pt x="7038928" y="6645954"/>
                </a:cubicBezTo>
                <a:close/>
                <a:moveTo>
                  <a:pt x="7282606" y="6644678"/>
                </a:moveTo>
                <a:cubicBezTo>
                  <a:pt x="7278500" y="6651318"/>
                  <a:pt x="7277719" y="6659318"/>
                  <a:pt x="7280863" y="6662462"/>
                </a:cubicBezTo>
                <a:cubicBezTo>
                  <a:pt x="7289387" y="6670987"/>
                  <a:pt x="7298684" y="6658451"/>
                  <a:pt x="7294074" y="6644640"/>
                </a:cubicBezTo>
                <a:lnTo>
                  <a:pt x="7290064" y="6632610"/>
                </a:lnTo>
                <a:lnTo>
                  <a:pt x="7282606" y="6644678"/>
                </a:lnTo>
                <a:close/>
                <a:moveTo>
                  <a:pt x="8042386" y="6700723"/>
                </a:moveTo>
                <a:cubicBezTo>
                  <a:pt x="7992256" y="6768246"/>
                  <a:pt x="7924753" y="6871230"/>
                  <a:pt x="7924753" y="6880184"/>
                </a:cubicBezTo>
                <a:cubicBezTo>
                  <a:pt x="7924753" y="6883070"/>
                  <a:pt x="7918323" y="6891871"/>
                  <a:pt x="7910465" y="6899729"/>
                </a:cubicBezTo>
                <a:cubicBezTo>
                  <a:pt x="7902607" y="6907587"/>
                  <a:pt x="7896178" y="6917998"/>
                  <a:pt x="7896178" y="6922856"/>
                </a:cubicBezTo>
                <a:cubicBezTo>
                  <a:pt x="7896178" y="6938267"/>
                  <a:pt x="7915561" y="6932400"/>
                  <a:pt x="7922676" y="6914836"/>
                </a:cubicBezTo>
                <a:cubicBezTo>
                  <a:pt x="7931982" y="6891881"/>
                  <a:pt x="8061570" y="6703467"/>
                  <a:pt x="8086049" y="6677311"/>
                </a:cubicBezTo>
                <a:cubicBezTo>
                  <a:pt x="8106214" y="6655756"/>
                  <a:pt x="8111824" y="6636429"/>
                  <a:pt x="8097927" y="6636429"/>
                </a:cubicBezTo>
                <a:cubicBezTo>
                  <a:pt x="8093631" y="6636429"/>
                  <a:pt x="8068637" y="6665367"/>
                  <a:pt x="8042386" y="6700723"/>
                </a:cubicBezTo>
                <a:close/>
                <a:moveTo>
                  <a:pt x="8286703" y="6650717"/>
                </a:moveTo>
                <a:cubicBezTo>
                  <a:pt x="8286703" y="6658575"/>
                  <a:pt x="8290989" y="6665004"/>
                  <a:pt x="8296228" y="6665004"/>
                </a:cubicBezTo>
                <a:cubicBezTo>
                  <a:pt x="8301466" y="6665004"/>
                  <a:pt x="8305753" y="6658575"/>
                  <a:pt x="8305753" y="6650717"/>
                </a:cubicBezTo>
                <a:cubicBezTo>
                  <a:pt x="8305753" y="6642859"/>
                  <a:pt x="8301466" y="6636429"/>
                  <a:pt x="8296228" y="6636429"/>
                </a:cubicBezTo>
                <a:cubicBezTo>
                  <a:pt x="8290989" y="6636429"/>
                  <a:pt x="8286703" y="6642859"/>
                  <a:pt x="8286703" y="6650717"/>
                </a:cubicBezTo>
                <a:close/>
                <a:moveTo>
                  <a:pt x="8362903" y="6645954"/>
                </a:moveTo>
                <a:cubicBezTo>
                  <a:pt x="8362903" y="6651194"/>
                  <a:pt x="8367189" y="6655479"/>
                  <a:pt x="8372428" y="6655479"/>
                </a:cubicBezTo>
                <a:cubicBezTo>
                  <a:pt x="8377666" y="6655479"/>
                  <a:pt x="8381953" y="6651194"/>
                  <a:pt x="8381953" y="6645954"/>
                </a:cubicBezTo>
                <a:cubicBezTo>
                  <a:pt x="8381953" y="6640716"/>
                  <a:pt x="8377666" y="6636429"/>
                  <a:pt x="8372428" y="6636429"/>
                </a:cubicBezTo>
                <a:cubicBezTo>
                  <a:pt x="8367189" y="6636429"/>
                  <a:pt x="8362903" y="6640716"/>
                  <a:pt x="8362903" y="6645954"/>
                </a:cubicBezTo>
                <a:close/>
                <a:moveTo>
                  <a:pt x="6749206" y="6654203"/>
                </a:moveTo>
                <a:cubicBezTo>
                  <a:pt x="6745100" y="6660843"/>
                  <a:pt x="6744319" y="6668843"/>
                  <a:pt x="6747463" y="6671987"/>
                </a:cubicBezTo>
                <a:cubicBezTo>
                  <a:pt x="6755987" y="6680512"/>
                  <a:pt x="6765284" y="6667976"/>
                  <a:pt x="6760674" y="6654165"/>
                </a:cubicBezTo>
                <a:lnTo>
                  <a:pt x="6756664" y="6642135"/>
                </a:lnTo>
                <a:lnTo>
                  <a:pt x="6749206" y="6654203"/>
                </a:lnTo>
                <a:close/>
                <a:moveTo>
                  <a:pt x="6848428" y="6660804"/>
                </a:moveTo>
                <a:cubicBezTo>
                  <a:pt x="6848428" y="6668967"/>
                  <a:pt x="6852714" y="6673006"/>
                  <a:pt x="6857953" y="6669767"/>
                </a:cubicBezTo>
                <a:cubicBezTo>
                  <a:pt x="6863191" y="6666529"/>
                  <a:pt x="6867478" y="6659852"/>
                  <a:pt x="6867478" y="6654918"/>
                </a:cubicBezTo>
                <a:cubicBezTo>
                  <a:pt x="6867478" y="6649984"/>
                  <a:pt x="6863191" y="6645954"/>
                  <a:pt x="6857953" y="6645954"/>
                </a:cubicBezTo>
                <a:cubicBezTo>
                  <a:pt x="6852714" y="6645954"/>
                  <a:pt x="6848428" y="6652641"/>
                  <a:pt x="6848428" y="6660804"/>
                </a:cubicBezTo>
                <a:close/>
                <a:moveTo>
                  <a:pt x="7177831" y="6654203"/>
                </a:moveTo>
                <a:cubicBezTo>
                  <a:pt x="7173725" y="6660843"/>
                  <a:pt x="7172944" y="6668843"/>
                  <a:pt x="7176088" y="6671987"/>
                </a:cubicBezTo>
                <a:cubicBezTo>
                  <a:pt x="7184612" y="6680512"/>
                  <a:pt x="7193909" y="6667976"/>
                  <a:pt x="7189299" y="6654165"/>
                </a:cubicBezTo>
                <a:lnTo>
                  <a:pt x="7185289" y="6642135"/>
                </a:lnTo>
                <a:lnTo>
                  <a:pt x="7177831" y="6654203"/>
                </a:lnTo>
                <a:close/>
                <a:moveTo>
                  <a:pt x="7425709" y="6661023"/>
                </a:moveTo>
                <a:cubicBezTo>
                  <a:pt x="7417946" y="6681254"/>
                  <a:pt x="7418356" y="6684054"/>
                  <a:pt x="7429119" y="6684054"/>
                </a:cubicBezTo>
                <a:cubicBezTo>
                  <a:pt x="7434167" y="6684054"/>
                  <a:pt x="7442892" y="6675482"/>
                  <a:pt x="7448503" y="6665004"/>
                </a:cubicBezTo>
                <a:lnTo>
                  <a:pt x="7458694" y="6645954"/>
                </a:lnTo>
                <a:lnTo>
                  <a:pt x="7445093" y="6645954"/>
                </a:lnTo>
                <a:cubicBezTo>
                  <a:pt x="7437615" y="6645954"/>
                  <a:pt x="7428890" y="6652737"/>
                  <a:pt x="7425709" y="6661023"/>
                </a:cubicBezTo>
                <a:close/>
                <a:moveTo>
                  <a:pt x="8207331" y="6652308"/>
                </a:moveTo>
                <a:cubicBezTo>
                  <a:pt x="8196367" y="6663262"/>
                  <a:pt x="8200387" y="6674529"/>
                  <a:pt x="8215265" y="6674529"/>
                </a:cubicBezTo>
                <a:cubicBezTo>
                  <a:pt x="8223123" y="6674529"/>
                  <a:pt x="8229553" y="6668100"/>
                  <a:pt x="8229553" y="6660242"/>
                </a:cubicBezTo>
                <a:cubicBezTo>
                  <a:pt x="8229553" y="6645364"/>
                  <a:pt x="8218285" y="6641345"/>
                  <a:pt x="8207331" y="6652308"/>
                </a:cubicBezTo>
                <a:close/>
                <a:moveTo>
                  <a:pt x="8629602" y="6655479"/>
                </a:moveTo>
                <a:cubicBezTo>
                  <a:pt x="8629602" y="6660719"/>
                  <a:pt x="8633889" y="6665004"/>
                  <a:pt x="8639127" y="6665004"/>
                </a:cubicBezTo>
                <a:cubicBezTo>
                  <a:pt x="8644366" y="6665004"/>
                  <a:pt x="8648652" y="6660719"/>
                  <a:pt x="8648652" y="6655479"/>
                </a:cubicBezTo>
                <a:cubicBezTo>
                  <a:pt x="8648652" y="6650241"/>
                  <a:pt x="8644366" y="6645954"/>
                  <a:pt x="8639127" y="6645954"/>
                </a:cubicBezTo>
                <a:cubicBezTo>
                  <a:pt x="8633889" y="6645954"/>
                  <a:pt x="8629602" y="6650241"/>
                  <a:pt x="8629602" y="6655479"/>
                </a:cubicBezTo>
                <a:close/>
                <a:moveTo>
                  <a:pt x="8767715" y="6655479"/>
                </a:moveTo>
                <a:cubicBezTo>
                  <a:pt x="8764477" y="6660719"/>
                  <a:pt x="8768762" y="6665004"/>
                  <a:pt x="8777240" y="6665004"/>
                </a:cubicBezTo>
                <a:cubicBezTo>
                  <a:pt x="8785717" y="6665004"/>
                  <a:pt x="8790004" y="6660719"/>
                  <a:pt x="8786765" y="6655479"/>
                </a:cubicBezTo>
                <a:cubicBezTo>
                  <a:pt x="8783527" y="6650241"/>
                  <a:pt x="8779240" y="6645954"/>
                  <a:pt x="8777240" y="6645954"/>
                </a:cubicBezTo>
                <a:cubicBezTo>
                  <a:pt x="8775239" y="6645954"/>
                  <a:pt x="8770954" y="6650241"/>
                  <a:pt x="8767715" y="6655479"/>
                </a:cubicBezTo>
                <a:close/>
                <a:moveTo>
                  <a:pt x="7077028" y="6670329"/>
                </a:moveTo>
                <a:cubicBezTo>
                  <a:pt x="7077028" y="6678492"/>
                  <a:pt x="7081314" y="6682531"/>
                  <a:pt x="7086553" y="6679292"/>
                </a:cubicBezTo>
                <a:cubicBezTo>
                  <a:pt x="7091791" y="6676054"/>
                  <a:pt x="7096078" y="6669377"/>
                  <a:pt x="7096078" y="6664443"/>
                </a:cubicBezTo>
                <a:cubicBezTo>
                  <a:pt x="7096078" y="6659509"/>
                  <a:pt x="7091791" y="6655479"/>
                  <a:pt x="7086553" y="6655479"/>
                </a:cubicBezTo>
                <a:cubicBezTo>
                  <a:pt x="7081314" y="6655479"/>
                  <a:pt x="7077028" y="6662166"/>
                  <a:pt x="7077028" y="6670329"/>
                </a:cubicBezTo>
                <a:close/>
                <a:moveTo>
                  <a:pt x="7321506" y="6661833"/>
                </a:moveTo>
                <a:cubicBezTo>
                  <a:pt x="7318010" y="6665319"/>
                  <a:pt x="7315153" y="6674416"/>
                  <a:pt x="7315153" y="6682045"/>
                </a:cubicBezTo>
                <a:lnTo>
                  <a:pt x="7315153" y="6695913"/>
                </a:lnTo>
                <a:lnTo>
                  <a:pt x="7329440" y="6684054"/>
                </a:lnTo>
                <a:cubicBezTo>
                  <a:pt x="7337298" y="6677530"/>
                  <a:pt x="7343728" y="6668434"/>
                  <a:pt x="7343728" y="6663843"/>
                </a:cubicBezTo>
                <a:cubicBezTo>
                  <a:pt x="7343728" y="6653975"/>
                  <a:pt x="7330545" y="6652784"/>
                  <a:pt x="7321506" y="6661833"/>
                </a:cubicBezTo>
                <a:close/>
                <a:moveTo>
                  <a:pt x="7474325" y="6674559"/>
                </a:moveTo>
                <a:cubicBezTo>
                  <a:pt x="7465600" y="6687007"/>
                  <a:pt x="7460609" y="6699342"/>
                  <a:pt x="7463238" y="6701962"/>
                </a:cubicBezTo>
                <a:cubicBezTo>
                  <a:pt x="7471420" y="6710144"/>
                  <a:pt x="7498556" y="6677064"/>
                  <a:pt x="7494261" y="6664157"/>
                </a:cubicBezTo>
                <a:cubicBezTo>
                  <a:pt x="7491565" y="6656070"/>
                  <a:pt x="7484803" y="6659594"/>
                  <a:pt x="7474325" y="6674559"/>
                </a:cubicBezTo>
                <a:close/>
                <a:moveTo>
                  <a:pt x="8477202" y="6664443"/>
                </a:moveTo>
                <a:cubicBezTo>
                  <a:pt x="8477202" y="6669377"/>
                  <a:pt x="8481489" y="6676054"/>
                  <a:pt x="8486727" y="6679292"/>
                </a:cubicBezTo>
                <a:cubicBezTo>
                  <a:pt x="8491966" y="6682531"/>
                  <a:pt x="8496252" y="6678492"/>
                  <a:pt x="8496252" y="6670329"/>
                </a:cubicBezTo>
                <a:cubicBezTo>
                  <a:pt x="8496252" y="6662166"/>
                  <a:pt x="8491966" y="6655479"/>
                  <a:pt x="8486727" y="6655479"/>
                </a:cubicBezTo>
                <a:cubicBezTo>
                  <a:pt x="8481489" y="6655479"/>
                  <a:pt x="8477202" y="6659509"/>
                  <a:pt x="8477202" y="6664443"/>
                </a:cubicBezTo>
                <a:close/>
                <a:moveTo>
                  <a:pt x="8553402" y="6665004"/>
                </a:moveTo>
                <a:cubicBezTo>
                  <a:pt x="8553402" y="6670244"/>
                  <a:pt x="8557689" y="6674529"/>
                  <a:pt x="8562927" y="6674529"/>
                </a:cubicBezTo>
                <a:cubicBezTo>
                  <a:pt x="8568166" y="6674529"/>
                  <a:pt x="8572452" y="6670244"/>
                  <a:pt x="8572452" y="6665004"/>
                </a:cubicBezTo>
                <a:cubicBezTo>
                  <a:pt x="8572452" y="6659766"/>
                  <a:pt x="8568166" y="6655479"/>
                  <a:pt x="8562927" y="6655479"/>
                </a:cubicBezTo>
                <a:cubicBezTo>
                  <a:pt x="8557689" y="6655479"/>
                  <a:pt x="8553402" y="6659766"/>
                  <a:pt x="8553402" y="6665004"/>
                </a:cubicBezTo>
                <a:close/>
                <a:moveTo>
                  <a:pt x="8696277" y="6665004"/>
                </a:moveTo>
                <a:cubicBezTo>
                  <a:pt x="8696277" y="6670244"/>
                  <a:pt x="8700564" y="6674529"/>
                  <a:pt x="8705802" y="6674529"/>
                </a:cubicBezTo>
                <a:cubicBezTo>
                  <a:pt x="8711041" y="6674529"/>
                  <a:pt x="8715327" y="6670244"/>
                  <a:pt x="8715327" y="6665004"/>
                </a:cubicBezTo>
                <a:cubicBezTo>
                  <a:pt x="8715327" y="6659766"/>
                  <a:pt x="8711041" y="6655479"/>
                  <a:pt x="8705802" y="6655479"/>
                </a:cubicBezTo>
                <a:cubicBezTo>
                  <a:pt x="8700564" y="6655479"/>
                  <a:pt x="8696277" y="6659766"/>
                  <a:pt x="8696277" y="6665004"/>
                </a:cubicBezTo>
                <a:close/>
                <a:moveTo>
                  <a:pt x="6892081" y="6673253"/>
                </a:moveTo>
                <a:cubicBezTo>
                  <a:pt x="6887975" y="6679893"/>
                  <a:pt x="6887194" y="6687893"/>
                  <a:pt x="6890338" y="6691037"/>
                </a:cubicBezTo>
                <a:cubicBezTo>
                  <a:pt x="6898862" y="6699562"/>
                  <a:pt x="6908159" y="6687026"/>
                  <a:pt x="6903549" y="6673215"/>
                </a:cubicBezTo>
                <a:lnTo>
                  <a:pt x="6899539" y="6661185"/>
                </a:lnTo>
                <a:lnTo>
                  <a:pt x="6892081" y="6673253"/>
                </a:lnTo>
                <a:close/>
                <a:moveTo>
                  <a:pt x="6986540" y="6674529"/>
                </a:moveTo>
                <a:cubicBezTo>
                  <a:pt x="6983302" y="6679769"/>
                  <a:pt x="6985197" y="6684054"/>
                  <a:pt x="6990740" y="6684054"/>
                </a:cubicBezTo>
                <a:cubicBezTo>
                  <a:pt x="6996284" y="6684054"/>
                  <a:pt x="7000828" y="6679769"/>
                  <a:pt x="7000828" y="6674529"/>
                </a:cubicBezTo>
                <a:cubicBezTo>
                  <a:pt x="7000828" y="6669291"/>
                  <a:pt x="6998942" y="6665004"/>
                  <a:pt x="6996627" y="6665004"/>
                </a:cubicBezTo>
                <a:cubicBezTo>
                  <a:pt x="6994312" y="6665004"/>
                  <a:pt x="6989779" y="6669291"/>
                  <a:pt x="6986540" y="6674529"/>
                </a:cubicBezTo>
                <a:close/>
                <a:moveTo>
                  <a:pt x="7214749" y="6675168"/>
                </a:moveTo>
                <a:cubicBezTo>
                  <a:pt x="7211292" y="6680749"/>
                  <a:pt x="7210758" y="6687608"/>
                  <a:pt x="7213549" y="6690408"/>
                </a:cubicBezTo>
                <a:cubicBezTo>
                  <a:pt x="7220379" y="6697228"/>
                  <a:pt x="7238953" y="6685207"/>
                  <a:pt x="7238953" y="6673968"/>
                </a:cubicBezTo>
                <a:cubicBezTo>
                  <a:pt x="7238953" y="6661795"/>
                  <a:pt x="7222512" y="6662605"/>
                  <a:pt x="7214749" y="6675168"/>
                </a:cubicBezTo>
                <a:close/>
                <a:moveTo>
                  <a:pt x="8071562" y="6743710"/>
                </a:moveTo>
                <a:cubicBezTo>
                  <a:pt x="8007820" y="6829959"/>
                  <a:pt x="7944812" y="6926457"/>
                  <a:pt x="7941288" y="6943201"/>
                </a:cubicBezTo>
                <a:cubicBezTo>
                  <a:pt x="7940050" y="6949107"/>
                  <a:pt x="7931534" y="6961785"/>
                  <a:pt x="7922371" y="6971396"/>
                </a:cubicBezTo>
                <a:cubicBezTo>
                  <a:pt x="7913209" y="6980997"/>
                  <a:pt x="7905703" y="6993141"/>
                  <a:pt x="7905703" y="6998379"/>
                </a:cubicBezTo>
                <a:cubicBezTo>
                  <a:pt x="7905703" y="7023192"/>
                  <a:pt x="7926076" y="7000694"/>
                  <a:pt x="7976864" y="6919798"/>
                </a:cubicBezTo>
                <a:cubicBezTo>
                  <a:pt x="8007286" y="6871345"/>
                  <a:pt x="8059446" y="6796631"/>
                  <a:pt x="8092764" y="6753778"/>
                </a:cubicBezTo>
                <a:cubicBezTo>
                  <a:pt x="8156810" y="6671405"/>
                  <a:pt x="8160363" y="6664928"/>
                  <a:pt x="8141446" y="6665128"/>
                </a:cubicBezTo>
                <a:cubicBezTo>
                  <a:pt x="8134903" y="6665195"/>
                  <a:pt x="8103451" y="6700562"/>
                  <a:pt x="8071562" y="6743710"/>
                </a:cubicBezTo>
                <a:close/>
                <a:moveTo>
                  <a:pt x="8330070" y="6673720"/>
                </a:moveTo>
                <a:cubicBezTo>
                  <a:pt x="8327003" y="6678683"/>
                  <a:pt x="8328555" y="6685245"/>
                  <a:pt x="8333518" y="6688312"/>
                </a:cubicBezTo>
                <a:cubicBezTo>
                  <a:pt x="8338481" y="6691380"/>
                  <a:pt x="8345043" y="6689827"/>
                  <a:pt x="8348110" y="6684864"/>
                </a:cubicBezTo>
                <a:cubicBezTo>
                  <a:pt x="8351177" y="6679902"/>
                  <a:pt x="8349625" y="6673339"/>
                  <a:pt x="8344662" y="6670272"/>
                </a:cubicBezTo>
                <a:cubicBezTo>
                  <a:pt x="8339700" y="6667205"/>
                  <a:pt x="8333137" y="6668758"/>
                  <a:pt x="8330070" y="6673720"/>
                </a:cubicBezTo>
                <a:close/>
                <a:moveTo>
                  <a:pt x="8401002" y="6674529"/>
                </a:moveTo>
                <a:cubicBezTo>
                  <a:pt x="8401002" y="6679769"/>
                  <a:pt x="8405289" y="6684054"/>
                  <a:pt x="8410527" y="6684054"/>
                </a:cubicBezTo>
                <a:cubicBezTo>
                  <a:pt x="8415766" y="6684054"/>
                  <a:pt x="8420052" y="6679769"/>
                  <a:pt x="8420052" y="6674529"/>
                </a:cubicBezTo>
                <a:cubicBezTo>
                  <a:pt x="8420052" y="6669291"/>
                  <a:pt x="8415766" y="6665004"/>
                  <a:pt x="8410527" y="6665004"/>
                </a:cubicBezTo>
                <a:cubicBezTo>
                  <a:pt x="8405289" y="6665004"/>
                  <a:pt x="8401002" y="6669291"/>
                  <a:pt x="8401002" y="6674529"/>
                </a:cubicBezTo>
                <a:close/>
                <a:moveTo>
                  <a:pt x="6786925" y="6683398"/>
                </a:moveTo>
                <a:cubicBezTo>
                  <a:pt x="6783905" y="6688275"/>
                  <a:pt x="6785353" y="6694675"/>
                  <a:pt x="6790125" y="6697628"/>
                </a:cubicBezTo>
                <a:cubicBezTo>
                  <a:pt x="6794897" y="6700581"/>
                  <a:pt x="6801260" y="6696590"/>
                  <a:pt x="6804270" y="6688760"/>
                </a:cubicBezTo>
                <a:cubicBezTo>
                  <a:pt x="6810194" y="6673330"/>
                  <a:pt x="6795878" y="6668900"/>
                  <a:pt x="6786925" y="6683398"/>
                </a:cubicBezTo>
                <a:close/>
                <a:moveTo>
                  <a:pt x="7115128" y="6689379"/>
                </a:moveTo>
                <a:cubicBezTo>
                  <a:pt x="7115128" y="6697542"/>
                  <a:pt x="7119414" y="6701581"/>
                  <a:pt x="7124653" y="6698342"/>
                </a:cubicBezTo>
                <a:cubicBezTo>
                  <a:pt x="7129891" y="6695104"/>
                  <a:pt x="7134178" y="6688427"/>
                  <a:pt x="7134178" y="6683493"/>
                </a:cubicBezTo>
                <a:cubicBezTo>
                  <a:pt x="7134178" y="6678559"/>
                  <a:pt x="7129891" y="6674529"/>
                  <a:pt x="7124653" y="6674529"/>
                </a:cubicBezTo>
                <a:cubicBezTo>
                  <a:pt x="7119414" y="6674529"/>
                  <a:pt x="7115128" y="6681216"/>
                  <a:pt x="7115128" y="6689379"/>
                </a:cubicBezTo>
                <a:close/>
                <a:moveTo>
                  <a:pt x="7358806" y="6690179"/>
                </a:moveTo>
                <a:cubicBezTo>
                  <a:pt x="7350834" y="6710963"/>
                  <a:pt x="7361425" y="6720621"/>
                  <a:pt x="7372674" y="6702828"/>
                </a:cubicBezTo>
                <a:cubicBezTo>
                  <a:pt x="7383942" y="6685017"/>
                  <a:pt x="7384180" y="6674529"/>
                  <a:pt x="7373322" y="6674529"/>
                </a:cubicBezTo>
                <a:cubicBezTo>
                  <a:pt x="7368645" y="6674529"/>
                  <a:pt x="7362111" y="6681569"/>
                  <a:pt x="7358806" y="6690179"/>
                </a:cubicBezTo>
                <a:close/>
                <a:moveTo>
                  <a:pt x="8252974" y="6684693"/>
                </a:moveTo>
                <a:cubicBezTo>
                  <a:pt x="8249517" y="6690274"/>
                  <a:pt x="8248983" y="6697133"/>
                  <a:pt x="8251774" y="6699933"/>
                </a:cubicBezTo>
                <a:cubicBezTo>
                  <a:pt x="8258604" y="6706753"/>
                  <a:pt x="8277178" y="6694732"/>
                  <a:pt x="8277178" y="6683493"/>
                </a:cubicBezTo>
                <a:cubicBezTo>
                  <a:pt x="8277178" y="6671320"/>
                  <a:pt x="8260737" y="6672130"/>
                  <a:pt x="8252974" y="6684693"/>
                </a:cubicBezTo>
                <a:close/>
                <a:moveTo>
                  <a:pt x="8597055" y="6682778"/>
                </a:moveTo>
                <a:cubicBezTo>
                  <a:pt x="8592950" y="6689418"/>
                  <a:pt x="8592169" y="6697418"/>
                  <a:pt x="8595313" y="6700562"/>
                </a:cubicBezTo>
                <a:cubicBezTo>
                  <a:pt x="8603837" y="6709087"/>
                  <a:pt x="8613134" y="6696551"/>
                  <a:pt x="8608523" y="6682740"/>
                </a:cubicBezTo>
                <a:lnTo>
                  <a:pt x="8604514" y="6670710"/>
                </a:lnTo>
                <a:lnTo>
                  <a:pt x="8597055" y="6682778"/>
                </a:lnTo>
                <a:close/>
                <a:moveTo>
                  <a:pt x="8667702" y="6684054"/>
                </a:moveTo>
                <a:cubicBezTo>
                  <a:pt x="8667702" y="6689294"/>
                  <a:pt x="8671989" y="6693579"/>
                  <a:pt x="8677227" y="6693579"/>
                </a:cubicBezTo>
                <a:cubicBezTo>
                  <a:pt x="8682466" y="6693579"/>
                  <a:pt x="8686752" y="6689294"/>
                  <a:pt x="8686752" y="6684054"/>
                </a:cubicBezTo>
                <a:cubicBezTo>
                  <a:pt x="8686752" y="6678816"/>
                  <a:pt x="8682466" y="6674529"/>
                  <a:pt x="8677227" y="6674529"/>
                </a:cubicBezTo>
                <a:cubicBezTo>
                  <a:pt x="8671989" y="6674529"/>
                  <a:pt x="8667702" y="6678816"/>
                  <a:pt x="8667702" y="6684054"/>
                </a:cubicBezTo>
                <a:close/>
                <a:moveTo>
                  <a:pt x="8735463" y="6683378"/>
                </a:moveTo>
                <a:cubicBezTo>
                  <a:pt x="8727281" y="6688445"/>
                  <a:pt x="8726300" y="6693351"/>
                  <a:pt x="8732701" y="6697304"/>
                </a:cubicBezTo>
                <a:cubicBezTo>
                  <a:pt x="8738140" y="6700666"/>
                  <a:pt x="8745455" y="6698771"/>
                  <a:pt x="8748960" y="6693103"/>
                </a:cubicBezTo>
                <a:cubicBezTo>
                  <a:pt x="8757704" y="6678950"/>
                  <a:pt x="8750751" y="6673939"/>
                  <a:pt x="8735463" y="6683378"/>
                </a:cubicBezTo>
                <a:close/>
                <a:moveTo>
                  <a:pt x="6928876" y="6694408"/>
                </a:moveTo>
                <a:cubicBezTo>
                  <a:pt x="6925361" y="6700104"/>
                  <a:pt x="6927247" y="6709534"/>
                  <a:pt x="6933076" y="6715364"/>
                </a:cubicBezTo>
                <a:lnTo>
                  <a:pt x="6943678" y="6725965"/>
                </a:lnTo>
                <a:lnTo>
                  <a:pt x="6943678" y="6705010"/>
                </a:lnTo>
                <a:cubicBezTo>
                  <a:pt x="6943678" y="6682007"/>
                  <a:pt x="6938734" y="6678464"/>
                  <a:pt x="6928876" y="6694408"/>
                </a:cubicBezTo>
                <a:close/>
                <a:moveTo>
                  <a:pt x="7019878" y="6693579"/>
                </a:moveTo>
                <a:cubicBezTo>
                  <a:pt x="7019878" y="6698819"/>
                  <a:pt x="7024164" y="6703104"/>
                  <a:pt x="7029403" y="6703104"/>
                </a:cubicBezTo>
                <a:cubicBezTo>
                  <a:pt x="7034641" y="6703104"/>
                  <a:pt x="7038928" y="6698819"/>
                  <a:pt x="7038928" y="6693579"/>
                </a:cubicBezTo>
                <a:cubicBezTo>
                  <a:pt x="7038928" y="6688341"/>
                  <a:pt x="7034641" y="6684054"/>
                  <a:pt x="7029403" y="6684054"/>
                </a:cubicBezTo>
                <a:cubicBezTo>
                  <a:pt x="7024164" y="6684054"/>
                  <a:pt x="7019878" y="6688341"/>
                  <a:pt x="7019878" y="6693579"/>
                </a:cubicBezTo>
                <a:close/>
                <a:moveTo>
                  <a:pt x="7254555" y="6698342"/>
                </a:moveTo>
                <a:cubicBezTo>
                  <a:pt x="7251221" y="6707048"/>
                  <a:pt x="7254545" y="6712629"/>
                  <a:pt x="7263060" y="6712629"/>
                </a:cubicBezTo>
                <a:cubicBezTo>
                  <a:pt x="7270756" y="6712629"/>
                  <a:pt x="7277053" y="6706200"/>
                  <a:pt x="7277053" y="6698342"/>
                </a:cubicBezTo>
                <a:cubicBezTo>
                  <a:pt x="7277053" y="6690484"/>
                  <a:pt x="7273224" y="6684054"/>
                  <a:pt x="7268547" y="6684054"/>
                </a:cubicBezTo>
                <a:cubicBezTo>
                  <a:pt x="7263870" y="6684054"/>
                  <a:pt x="7257574" y="6690484"/>
                  <a:pt x="7254555" y="6698342"/>
                </a:cubicBezTo>
                <a:close/>
                <a:moveTo>
                  <a:pt x="8173927" y="6695866"/>
                </a:moveTo>
                <a:cubicBezTo>
                  <a:pt x="8159030" y="6710763"/>
                  <a:pt x="8159992" y="6722154"/>
                  <a:pt x="8176146" y="6722154"/>
                </a:cubicBezTo>
                <a:cubicBezTo>
                  <a:pt x="8191243" y="6722154"/>
                  <a:pt x="8204073" y="6696618"/>
                  <a:pt x="8192558" y="6689503"/>
                </a:cubicBezTo>
                <a:cubicBezTo>
                  <a:pt x="8188385" y="6686922"/>
                  <a:pt x="8180004" y="6689789"/>
                  <a:pt x="8173927" y="6695866"/>
                </a:cubicBezTo>
                <a:close/>
                <a:moveTo>
                  <a:pt x="8524827" y="6693579"/>
                </a:moveTo>
                <a:cubicBezTo>
                  <a:pt x="8524827" y="6698819"/>
                  <a:pt x="8529114" y="6703104"/>
                  <a:pt x="8534352" y="6703104"/>
                </a:cubicBezTo>
                <a:cubicBezTo>
                  <a:pt x="8539591" y="6703104"/>
                  <a:pt x="8543877" y="6698819"/>
                  <a:pt x="8543877" y="6693579"/>
                </a:cubicBezTo>
                <a:cubicBezTo>
                  <a:pt x="8543877" y="6688341"/>
                  <a:pt x="8539591" y="6684054"/>
                  <a:pt x="8534352" y="6684054"/>
                </a:cubicBezTo>
                <a:cubicBezTo>
                  <a:pt x="8529114" y="6684054"/>
                  <a:pt x="8524827" y="6688341"/>
                  <a:pt x="8524827" y="6693579"/>
                </a:cubicBezTo>
                <a:close/>
                <a:moveTo>
                  <a:pt x="6829378" y="6707867"/>
                </a:moveTo>
                <a:cubicBezTo>
                  <a:pt x="6829378" y="6715725"/>
                  <a:pt x="6833664" y="6722154"/>
                  <a:pt x="6838903" y="6722154"/>
                </a:cubicBezTo>
                <a:cubicBezTo>
                  <a:pt x="6844141" y="6722154"/>
                  <a:pt x="6848428" y="6715725"/>
                  <a:pt x="6848428" y="6707867"/>
                </a:cubicBezTo>
                <a:cubicBezTo>
                  <a:pt x="6848428" y="6700009"/>
                  <a:pt x="6844141" y="6693579"/>
                  <a:pt x="6838903" y="6693579"/>
                </a:cubicBezTo>
                <a:cubicBezTo>
                  <a:pt x="6833664" y="6693579"/>
                  <a:pt x="6829378" y="6700009"/>
                  <a:pt x="6829378" y="6707867"/>
                </a:cubicBezTo>
                <a:close/>
                <a:moveTo>
                  <a:pt x="7153228" y="6708429"/>
                </a:moveTo>
                <a:cubicBezTo>
                  <a:pt x="7153228" y="6716592"/>
                  <a:pt x="7157514" y="6720631"/>
                  <a:pt x="7162753" y="6717392"/>
                </a:cubicBezTo>
                <a:cubicBezTo>
                  <a:pt x="7167991" y="6714154"/>
                  <a:pt x="7172278" y="6707477"/>
                  <a:pt x="7172278" y="6702543"/>
                </a:cubicBezTo>
                <a:cubicBezTo>
                  <a:pt x="7172278" y="6697609"/>
                  <a:pt x="7167991" y="6693579"/>
                  <a:pt x="7162753" y="6693579"/>
                </a:cubicBezTo>
                <a:cubicBezTo>
                  <a:pt x="7157514" y="6693579"/>
                  <a:pt x="7153228" y="6700266"/>
                  <a:pt x="7153228" y="6708429"/>
                </a:cubicBezTo>
                <a:close/>
                <a:moveTo>
                  <a:pt x="7407821" y="6699333"/>
                </a:moveTo>
                <a:cubicBezTo>
                  <a:pt x="7404002" y="6703152"/>
                  <a:pt x="7400878" y="6712849"/>
                  <a:pt x="7400878" y="6720888"/>
                </a:cubicBezTo>
                <a:lnTo>
                  <a:pt x="7400878" y="6735490"/>
                </a:lnTo>
                <a:lnTo>
                  <a:pt x="7411469" y="6724889"/>
                </a:lnTo>
                <a:cubicBezTo>
                  <a:pt x="7417299" y="6719069"/>
                  <a:pt x="7420432" y="6709363"/>
                  <a:pt x="7418422" y="6703343"/>
                </a:cubicBezTo>
                <a:cubicBezTo>
                  <a:pt x="7416413" y="6697323"/>
                  <a:pt x="7411641" y="6695513"/>
                  <a:pt x="7407821" y="6699333"/>
                </a:cubicBezTo>
                <a:close/>
                <a:moveTo>
                  <a:pt x="8372428" y="6708429"/>
                </a:moveTo>
                <a:cubicBezTo>
                  <a:pt x="8372428" y="6716592"/>
                  <a:pt x="8376714" y="6720631"/>
                  <a:pt x="8381953" y="6717392"/>
                </a:cubicBezTo>
                <a:cubicBezTo>
                  <a:pt x="8387191" y="6714154"/>
                  <a:pt x="8391477" y="6707477"/>
                  <a:pt x="8391477" y="6702543"/>
                </a:cubicBezTo>
                <a:cubicBezTo>
                  <a:pt x="8391477" y="6697609"/>
                  <a:pt x="8387191" y="6693579"/>
                  <a:pt x="8381953" y="6693579"/>
                </a:cubicBezTo>
                <a:cubicBezTo>
                  <a:pt x="8376714" y="6693579"/>
                  <a:pt x="8372428" y="6700266"/>
                  <a:pt x="8372428" y="6708429"/>
                </a:cubicBezTo>
                <a:close/>
                <a:moveTo>
                  <a:pt x="8439102" y="6703104"/>
                </a:moveTo>
                <a:cubicBezTo>
                  <a:pt x="8439102" y="6708344"/>
                  <a:pt x="8443389" y="6712629"/>
                  <a:pt x="8448627" y="6712629"/>
                </a:cubicBezTo>
                <a:cubicBezTo>
                  <a:pt x="8453866" y="6712629"/>
                  <a:pt x="8458152" y="6708344"/>
                  <a:pt x="8458152" y="6703104"/>
                </a:cubicBezTo>
                <a:cubicBezTo>
                  <a:pt x="8458152" y="6697866"/>
                  <a:pt x="8453866" y="6693579"/>
                  <a:pt x="8448627" y="6693579"/>
                </a:cubicBezTo>
                <a:cubicBezTo>
                  <a:pt x="8443389" y="6693579"/>
                  <a:pt x="8439102" y="6697866"/>
                  <a:pt x="8439102" y="6703104"/>
                </a:cubicBezTo>
                <a:close/>
                <a:moveTo>
                  <a:pt x="6724603" y="6712629"/>
                </a:moveTo>
                <a:cubicBezTo>
                  <a:pt x="6724603" y="6717869"/>
                  <a:pt x="6728889" y="6722154"/>
                  <a:pt x="6734128" y="6722154"/>
                </a:cubicBezTo>
                <a:cubicBezTo>
                  <a:pt x="6739366" y="6722154"/>
                  <a:pt x="6743653" y="6717869"/>
                  <a:pt x="6743653" y="6712629"/>
                </a:cubicBezTo>
                <a:cubicBezTo>
                  <a:pt x="6743653" y="6707391"/>
                  <a:pt x="6739366" y="6703104"/>
                  <a:pt x="6734128" y="6703104"/>
                </a:cubicBezTo>
                <a:cubicBezTo>
                  <a:pt x="6728889" y="6703104"/>
                  <a:pt x="6724603" y="6707391"/>
                  <a:pt x="6724603" y="6712629"/>
                </a:cubicBezTo>
                <a:close/>
                <a:moveTo>
                  <a:pt x="7057978" y="6712629"/>
                </a:moveTo>
                <a:cubicBezTo>
                  <a:pt x="7057978" y="6717869"/>
                  <a:pt x="7062264" y="6722154"/>
                  <a:pt x="7067503" y="6722154"/>
                </a:cubicBezTo>
                <a:cubicBezTo>
                  <a:pt x="7072741" y="6722154"/>
                  <a:pt x="7077028" y="6717869"/>
                  <a:pt x="7077028" y="6712629"/>
                </a:cubicBezTo>
                <a:cubicBezTo>
                  <a:pt x="7077028" y="6707391"/>
                  <a:pt x="7072741" y="6703104"/>
                  <a:pt x="7067503" y="6703104"/>
                </a:cubicBezTo>
                <a:cubicBezTo>
                  <a:pt x="7062264" y="6703104"/>
                  <a:pt x="7057978" y="6707391"/>
                  <a:pt x="7057978" y="6712629"/>
                </a:cubicBezTo>
                <a:close/>
                <a:moveTo>
                  <a:pt x="7303046" y="6708858"/>
                </a:moveTo>
                <a:cubicBezTo>
                  <a:pt x="7299227" y="6712677"/>
                  <a:pt x="7296103" y="6722374"/>
                  <a:pt x="7296103" y="6730413"/>
                </a:cubicBezTo>
                <a:lnTo>
                  <a:pt x="7296103" y="6745015"/>
                </a:lnTo>
                <a:lnTo>
                  <a:pt x="7306694" y="6734414"/>
                </a:lnTo>
                <a:cubicBezTo>
                  <a:pt x="7312524" y="6728594"/>
                  <a:pt x="7315657" y="6718888"/>
                  <a:pt x="7313647" y="6712868"/>
                </a:cubicBezTo>
                <a:cubicBezTo>
                  <a:pt x="7311638" y="6706848"/>
                  <a:pt x="7306866" y="6705038"/>
                  <a:pt x="7303046" y="6708858"/>
                </a:cubicBezTo>
                <a:close/>
                <a:moveTo>
                  <a:pt x="7555763" y="6721717"/>
                </a:moveTo>
                <a:cubicBezTo>
                  <a:pt x="7548944" y="6732632"/>
                  <a:pt x="7547801" y="6742586"/>
                  <a:pt x="7552992" y="6745795"/>
                </a:cubicBezTo>
                <a:cubicBezTo>
                  <a:pt x="7560736" y="6750577"/>
                  <a:pt x="7581853" y="6723279"/>
                  <a:pt x="7581853" y="6708496"/>
                </a:cubicBezTo>
                <a:cubicBezTo>
                  <a:pt x="7581853" y="6696542"/>
                  <a:pt x="7566679" y="6704229"/>
                  <a:pt x="7555763" y="6721717"/>
                </a:cubicBezTo>
                <a:close/>
                <a:moveTo>
                  <a:pt x="8296228" y="6717392"/>
                </a:moveTo>
                <a:cubicBezTo>
                  <a:pt x="8296228" y="6725250"/>
                  <a:pt x="8300514" y="6731679"/>
                  <a:pt x="8305753" y="6731679"/>
                </a:cubicBezTo>
                <a:cubicBezTo>
                  <a:pt x="8310991" y="6731679"/>
                  <a:pt x="8315278" y="6725250"/>
                  <a:pt x="8315278" y="6717392"/>
                </a:cubicBezTo>
                <a:cubicBezTo>
                  <a:pt x="8315278" y="6709534"/>
                  <a:pt x="8310991" y="6703104"/>
                  <a:pt x="8305753" y="6703104"/>
                </a:cubicBezTo>
                <a:cubicBezTo>
                  <a:pt x="8300514" y="6703104"/>
                  <a:pt x="8296228" y="6709534"/>
                  <a:pt x="8296228" y="6717392"/>
                </a:cubicBezTo>
                <a:close/>
                <a:moveTo>
                  <a:pt x="8634365" y="6712629"/>
                </a:moveTo>
                <a:cubicBezTo>
                  <a:pt x="8631127" y="6717869"/>
                  <a:pt x="8635165" y="6722154"/>
                  <a:pt x="8643328" y="6722154"/>
                </a:cubicBezTo>
                <a:cubicBezTo>
                  <a:pt x="8651491" y="6722154"/>
                  <a:pt x="8658177" y="6717869"/>
                  <a:pt x="8658177" y="6712629"/>
                </a:cubicBezTo>
                <a:cubicBezTo>
                  <a:pt x="8658177" y="6707391"/>
                  <a:pt x="8654149" y="6703104"/>
                  <a:pt x="8649215" y="6703104"/>
                </a:cubicBezTo>
                <a:cubicBezTo>
                  <a:pt x="8644281" y="6703104"/>
                  <a:pt x="8637604" y="6707391"/>
                  <a:pt x="8634365" y="6712629"/>
                </a:cubicBezTo>
                <a:close/>
                <a:moveTo>
                  <a:pt x="8705802" y="6712629"/>
                </a:moveTo>
                <a:cubicBezTo>
                  <a:pt x="8705802" y="6717869"/>
                  <a:pt x="8710089" y="6722154"/>
                  <a:pt x="8715327" y="6722154"/>
                </a:cubicBezTo>
                <a:cubicBezTo>
                  <a:pt x="8720566" y="6722154"/>
                  <a:pt x="8724852" y="6717869"/>
                  <a:pt x="8724852" y="6712629"/>
                </a:cubicBezTo>
                <a:cubicBezTo>
                  <a:pt x="8724852" y="6707391"/>
                  <a:pt x="8720566" y="6703104"/>
                  <a:pt x="8715327" y="6703104"/>
                </a:cubicBezTo>
                <a:cubicBezTo>
                  <a:pt x="8710089" y="6703104"/>
                  <a:pt x="8705802" y="6707391"/>
                  <a:pt x="8705802" y="6712629"/>
                </a:cubicBezTo>
                <a:close/>
                <a:moveTo>
                  <a:pt x="8772477" y="6712629"/>
                </a:moveTo>
                <a:cubicBezTo>
                  <a:pt x="8772477" y="6717869"/>
                  <a:pt x="8776764" y="6722154"/>
                  <a:pt x="8782002" y="6722154"/>
                </a:cubicBezTo>
                <a:cubicBezTo>
                  <a:pt x="8787241" y="6722154"/>
                  <a:pt x="8791527" y="6717869"/>
                  <a:pt x="8791527" y="6712629"/>
                </a:cubicBezTo>
                <a:cubicBezTo>
                  <a:pt x="8791527" y="6707391"/>
                  <a:pt x="8787241" y="6703104"/>
                  <a:pt x="8782002" y="6703104"/>
                </a:cubicBezTo>
                <a:cubicBezTo>
                  <a:pt x="8776764" y="6703104"/>
                  <a:pt x="8772477" y="6707391"/>
                  <a:pt x="8772477" y="6712629"/>
                </a:cubicBezTo>
                <a:close/>
                <a:moveTo>
                  <a:pt x="6873031" y="6720878"/>
                </a:moveTo>
                <a:cubicBezTo>
                  <a:pt x="6868925" y="6727518"/>
                  <a:pt x="6868144" y="6735518"/>
                  <a:pt x="6871288" y="6738662"/>
                </a:cubicBezTo>
                <a:cubicBezTo>
                  <a:pt x="6879812" y="6747187"/>
                  <a:pt x="6889109" y="6734651"/>
                  <a:pt x="6884499" y="6720840"/>
                </a:cubicBezTo>
                <a:lnTo>
                  <a:pt x="6880489" y="6708810"/>
                </a:lnTo>
                <a:lnTo>
                  <a:pt x="6873031" y="6720878"/>
                </a:lnTo>
                <a:close/>
                <a:moveTo>
                  <a:pt x="6967490" y="6722154"/>
                </a:moveTo>
                <a:cubicBezTo>
                  <a:pt x="6964252" y="6727394"/>
                  <a:pt x="6966147" y="6731679"/>
                  <a:pt x="6971690" y="6731679"/>
                </a:cubicBezTo>
                <a:cubicBezTo>
                  <a:pt x="6977234" y="6731679"/>
                  <a:pt x="6981778" y="6727394"/>
                  <a:pt x="6981778" y="6722154"/>
                </a:cubicBezTo>
                <a:cubicBezTo>
                  <a:pt x="6981778" y="6716916"/>
                  <a:pt x="6979892" y="6712629"/>
                  <a:pt x="6977577" y="6712629"/>
                </a:cubicBezTo>
                <a:cubicBezTo>
                  <a:pt x="6975262" y="6712629"/>
                  <a:pt x="6970729" y="6716916"/>
                  <a:pt x="6967490" y="6722154"/>
                </a:cubicBezTo>
                <a:close/>
                <a:moveTo>
                  <a:pt x="7191328" y="6726917"/>
                </a:moveTo>
                <a:cubicBezTo>
                  <a:pt x="7191328" y="6734775"/>
                  <a:pt x="7195614" y="6741204"/>
                  <a:pt x="7200853" y="6741204"/>
                </a:cubicBezTo>
                <a:cubicBezTo>
                  <a:pt x="7206091" y="6741204"/>
                  <a:pt x="7210378" y="6734775"/>
                  <a:pt x="7210378" y="6726917"/>
                </a:cubicBezTo>
                <a:cubicBezTo>
                  <a:pt x="7210378" y="6719059"/>
                  <a:pt x="7206091" y="6712629"/>
                  <a:pt x="7200853" y="6712629"/>
                </a:cubicBezTo>
                <a:cubicBezTo>
                  <a:pt x="7195614" y="6712629"/>
                  <a:pt x="7191328" y="6719059"/>
                  <a:pt x="7191328" y="6726917"/>
                </a:cubicBezTo>
                <a:close/>
                <a:moveTo>
                  <a:pt x="8216856" y="6718983"/>
                </a:moveTo>
                <a:cubicBezTo>
                  <a:pt x="8207264" y="6728574"/>
                  <a:pt x="8209245" y="6750729"/>
                  <a:pt x="8219694" y="6750729"/>
                </a:cubicBezTo>
                <a:cubicBezTo>
                  <a:pt x="8224742" y="6750729"/>
                  <a:pt x="8233467" y="6742157"/>
                  <a:pt x="8239078" y="6731679"/>
                </a:cubicBezTo>
                <a:lnTo>
                  <a:pt x="8249269" y="6712629"/>
                </a:lnTo>
                <a:lnTo>
                  <a:pt x="8236239" y="6712629"/>
                </a:lnTo>
                <a:cubicBezTo>
                  <a:pt x="8229067" y="6712629"/>
                  <a:pt x="8220342" y="6715487"/>
                  <a:pt x="8216856" y="6718983"/>
                </a:cubicBezTo>
                <a:close/>
                <a:moveTo>
                  <a:pt x="8496252" y="6722717"/>
                </a:moveTo>
                <a:cubicBezTo>
                  <a:pt x="8496252" y="6728260"/>
                  <a:pt x="8500539" y="6730156"/>
                  <a:pt x="8505777" y="6726917"/>
                </a:cubicBezTo>
                <a:cubicBezTo>
                  <a:pt x="8511016" y="6723679"/>
                  <a:pt x="8515302" y="6719145"/>
                  <a:pt x="8515302" y="6716830"/>
                </a:cubicBezTo>
                <a:cubicBezTo>
                  <a:pt x="8515302" y="6714515"/>
                  <a:pt x="8511016" y="6712629"/>
                  <a:pt x="8505777" y="6712629"/>
                </a:cubicBezTo>
                <a:cubicBezTo>
                  <a:pt x="8500539" y="6712629"/>
                  <a:pt x="8496252" y="6717173"/>
                  <a:pt x="8496252" y="6722717"/>
                </a:cubicBezTo>
                <a:close/>
                <a:moveTo>
                  <a:pt x="8562927" y="6722154"/>
                </a:moveTo>
                <a:cubicBezTo>
                  <a:pt x="8562927" y="6727394"/>
                  <a:pt x="8567214" y="6731679"/>
                  <a:pt x="8572452" y="6731679"/>
                </a:cubicBezTo>
                <a:cubicBezTo>
                  <a:pt x="8577691" y="6731679"/>
                  <a:pt x="8581977" y="6727394"/>
                  <a:pt x="8581977" y="6722154"/>
                </a:cubicBezTo>
                <a:cubicBezTo>
                  <a:pt x="8581977" y="6716916"/>
                  <a:pt x="8577691" y="6712629"/>
                  <a:pt x="8572452" y="6712629"/>
                </a:cubicBezTo>
                <a:cubicBezTo>
                  <a:pt x="8567214" y="6712629"/>
                  <a:pt x="8562927" y="6716916"/>
                  <a:pt x="8562927" y="6722154"/>
                </a:cubicBezTo>
                <a:close/>
                <a:moveTo>
                  <a:pt x="6767465" y="6731679"/>
                </a:moveTo>
                <a:cubicBezTo>
                  <a:pt x="6764227" y="6736919"/>
                  <a:pt x="6765865" y="6741204"/>
                  <a:pt x="6771104" y="6741204"/>
                </a:cubicBezTo>
                <a:cubicBezTo>
                  <a:pt x="6776342" y="6741204"/>
                  <a:pt x="6783277" y="6736919"/>
                  <a:pt x="6786515" y="6731679"/>
                </a:cubicBezTo>
                <a:cubicBezTo>
                  <a:pt x="6789754" y="6726441"/>
                  <a:pt x="6788116" y="6722154"/>
                  <a:pt x="6782876" y="6722154"/>
                </a:cubicBezTo>
                <a:cubicBezTo>
                  <a:pt x="6777638" y="6722154"/>
                  <a:pt x="6770704" y="6726441"/>
                  <a:pt x="6767465" y="6731679"/>
                </a:cubicBezTo>
                <a:close/>
                <a:moveTo>
                  <a:pt x="7091315" y="6731679"/>
                </a:moveTo>
                <a:cubicBezTo>
                  <a:pt x="7088077" y="6736919"/>
                  <a:pt x="7092115" y="6741204"/>
                  <a:pt x="7100278" y="6741204"/>
                </a:cubicBezTo>
                <a:cubicBezTo>
                  <a:pt x="7108441" y="6741204"/>
                  <a:pt x="7115128" y="6736919"/>
                  <a:pt x="7115128" y="6731679"/>
                </a:cubicBezTo>
                <a:cubicBezTo>
                  <a:pt x="7115128" y="6726441"/>
                  <a:pt x="7111099" y="6722154"/>
                  <a:pt x="7106165" y="6722154"/>
                </a:cubicBezTo>
                <a:cubicBezTo>
                  <a:pt x="7101231" y="6722154"/>
                  <a:pt x="7094554" y="6726441"/>
                  <a:pt x="7091315" y="6731679"/>
                </a:cubicBezTo>
                <a:close/>
                <a:moveTo>
                  <a:pt x="7435530" y="6736442"/>
                </a:moveTo>
                <a:cubicBezTo>
                  <a:pt x="7432196" y="6745148"/>
                  <a:pt x="7435520" y="6750729"/>
                  <a:pt x="7444035" y="6750729"/>
                </a:cubicBezTo>
                <a:cubicBezTo>
                  <a:pt x="7451731" y="6750729"/>
                  <a:pt x="7458028" y="6744300"/>
                  <a:pt x="7458028" y="6736442"/>
                </a:cubicBezTo>
                <a:cubicBezTo>
                  <a:pt x="7458028" y="6728584"/>
                  <a:pt x="7454199" y="6722154"/>
                  <a:pt x="7449522" y="6722154"/>
                </a:cubicBezTo>
                <a:cubicBezTo>
                  <a:pt x="7444845" y="6722154"/>
                  <a:pt x="7438549" y="6728584"/>
                  <a:pt x="7435530" y="6736442"/>
                </a:cubicBezTo>
                <a:close/>
                <a:moveTo>
                  <a:pt x="7602532" y="6742129"/>
                </a:moveTo>
                <a:cubicBezTo>
                  <a:pt x="7595673" y="6753121"/>
                  <a:pt x="7592397" y="6764445"/>
                  <a:pt x="7595254" y="6767303"/>
                </a:cubicBezTo>
                <a:cubicBezTo>
                  <a:pt x="7603036" y="6775085"/>
                  <a:pt x="7629478" y="6750339"/>
                  <a:pt x="7629478" y="6735280"/>
                </a:cubicBezTo>
                <a:cubicBezTo>
                  <a:pt x="7629478" y="6716040"/>
                  <a:pt x="7616809" y="6719269"/>
                  <a:pt x="7602532" y="6742129"/>
                </a:cubicBezTo>
                <a:close/>
                <a:moveTo>
                  <a:pt x="8683580" y="6728508"/>
                </a:moveTo>
                <a:cubicBezTo>
                  <a:pt x="8680085" y="6731994"/>
                  <a:pt x="8677227" y="6739281"/>
                  <a:pt x="8677227" y="6744700"/>
                </a:cubicBezTo>
                <a:cubicBezTo>
                  <a:pt x="8677227" y="6750663"/>
                  <a:pt x="8681666" y="6750101"/>
                  <a:pt x="8688495" y="6743272"/>
                </a:cubicBezTo>
                <a:cubicBezTo>
                  <a:pt x="8694696" y="6737071"/>
                  <a:pt x="8697554" y="6729784"/>
                  <a:pt x="8694848" y="6727079"/>
                </a:cubicBezTo>
                <a:cubicBezTo>
                  <a:pt x="8692143" y="6724364"/>
                  <a:pt x="8687067" y="6725012"/>
                  <a:pt x="8683580" y="6728508"/>
                </a:cubicBezTo>
                <a:close/>
                <a:moveTo>
                  <a:pt x="7000828" y="6741204"/>
                </a:moveTo>
                <a:cubicBezTo>
                  <a:pt x="7000828" y="6746444"/>
                  <a:pt x="7005114" y="6750729"/>
                  <a:pt x="7010353" y="6750729"/>
                </a:cubicBezTo>
                <a:cubicBezTo>
                  <a:pt x="7015591" y="6750729"/>
                  <a:pt x="7019878" y="6746444"/>
                  <a:pt x="7019878" y="6741204"/>
                </a:cubicBezTo>
                <a:cubicBezTo>
                  <a:pt x="7019878" y="6735966"/>
                  <a:pt x="7015591" y="6731679"/>
                  <a:pt x="7010353" y="6731679"/>
                </a:cubicBezTo>
                <a:cubicBezTo>
                  <a:pt x="7005114" y="6731679"/>
                  <a:pt x="7000828" y="6735966"/>
                  <a:pt x="7000828" y="6741204"/>
                </a:cubicBezTo>
                <a:close/>
                <a:moveTo>
                  <a:pt x="7234981" y="6739928"/>
                </a:moveTo>
                <a:cubicBezTo>
                  <a:pt x="7230875" y="6746568"/>
                  <a:pt x="7230094" y="6754568"/>
                  <a:pt x="7233238" y="6757712"/>
                </a:cubicBezTo>
                <a:cubicBezTo>
                  <a:pt x="7241762" y="6766237"/>
                  <a:pt x="7251059" y="6753701"/>
                  <a:pt x="7246449" y="6739890"/>
                </a:cubicBezTo>
                <a:lnTo>
                  <a:pt x="7242439" y="6727860"/>
                </a:lnTo>
                <a:lnTo>
                  <a:pt x="7234981" y="6739928"/>
                </a:lnTo>
                <a:close/>
                <a:moveTo>
                  <a:pt x="7334203" y="6746529"/>
                </a:moveTo>
                <a:cubicBezTo>
                  <a:pt x="7334203" y="6754692"/>
                  <a:pt x="7338489" y="6758731"/>
                  <a:pt x="7343728" y="6755492"/>
                </a:cubicBezTo>
                <a:cubicBezTo>
                  <a:pt x="7348966" y="6752254"/>
                  <a:pt x="7353253" y="6745577"/>
                  <a:pt x="7353253" y="6740643"/>
                </a:cubicBezTo>
                <a:cubicBezTo>
                  <a:pt x="7353253" y="6735709"/>
                  <a:pt x="7348966" y="6731679"/>
                  <a:pt x="7343728" y="6731679"/>
                </a:cubicBezTo>
                <a:cubicBezTo>
                  <a:pt x="7338489" y="6731679"/>
                  <a:pt x="7334203" y="6738366"/>
                  <a:pt x="7334203" y="6746529"/>
                </a:cubicBezTo>
                <a:close/>
                <a:moveTo>
                  <a:pt x="8093212" y="6800736"/>
                </a:moveTo>
                <a:cubicBezTo>
                  <a:pt x="8029413" y="6887557"/>
                  <a:pt x="7953328" y="7005581"/>
                  <a:pt x="7953328" y="7017725"/>
                </a:cubicBezTo>
                <a:cubicBezTo>
                  <a:pt x="7953328" y="7041490"/>
                  <a:pt x="7972959" y="7020192"/>
                  <a:pt x="8023489" y="6941592"/>
                </a:cubicBezTo>
                <a:cubicBezTo>
                  <a:pt x="8053674" y="6894643"/>
                  <a:pt x="8097384" y="6831750"/>
                  <a:pt x="8120625" y="6801812"/>
                </a:cubicBezTo>
                <a:cubicBezTo>
                  <a:pt x="8143866" y="6771885"/>
                  <a:pt x="8162878" y="6743862"/>
                  <a:pt x="8162878" y="6739538"/>
                </a:cubicBezTo>
                <a:cubicBezTo>
                  <a:pt x="8162878" y="6717497"/>
                  <a:pt x="8138913" y="6738547"/>
                  <a:pt x="8093212" y="6800736"/>
                </a:cubicBezTo>
                <a:close/>
                <a:moveTo>
                  <a:pt x="8334328" y="6745967"/>
                </a:moveTo>
                <a:cubicBezTo>
                  <a:pt x="8334328" y="6753825"/>
                  <a:pt x="8338614" y="6760254"/>
                  <a:pt x="8343853" y="6760254"/>
                </a:cubicBezTo>
                <a:cubicBezTo>
                  <a:pt x="8349091" y="6760254"/>
                  <a:pt x="8353378" y="6753825"/>
                  <a:pt x="8353378" y="6745967"/>
                </a:cubicBezTo>
                <a:cubicBezTo>
                  <a:pt x="8353378" y="6738109"/>
                  <a:pt x="8349091" y="6731679"/>
                  <a:pt x="8343853" y="6731679"/>
                </a:cubicBezTo>
                <a:cubicBezTo>
                  <a:pt x="8338614" y="6731679"/>
                  <a:pt x="8334328" y="6738109"/>
                  <a:pt x="8334328" y="6745967"/>
                </a:cubicBezTo>
                <a:close/>
                <a:moveTo>
                  <a:pt x="8472850" y="6740548"/>
                </a:moveTo>
                <a:cubicBezTo>
                  <a:pt x="8469830" y="6745425"/>
                  <a:pt x="8471725" y="6752101"/>
                  <a:pt x="8477050" y="6755397"/>
                </a:cubicBezTo>
                <a:cubicBezTo>
                  <a:pt x="8482375" y="6758683"/>
                  <a:pt x="8486727" y="6754692"/>
                  <a:pt x="8486727" y="6746529"/>
                </a:cubicBezTo>
                <a:cubicBezTo>
                  <a:pt x="8486727" y="6729794"/>
                  <a:pt x="8481013" y="6727336"/>
                  <a:pt x="8472850" y="6740548"/>
                </a:cubicBezTo>
                <a:close/>
                <a:moveTo>
                  <a:pt x="8582120" y="6764875"/>
                </a:moveTo>
                <a:cubicBezTo>
                  <a:pt x="8564423" y="6783134"/>
                  <a:pt x="8552326" y="6800460"/>
                  <a:pt x="8555250" y="6803375"/>
                </a:cubicBezTo>
                <a:cubicBezTo>
                  <a:pt x="8558165" y="6806299"/>
                  <a:pt x="8571529" y="6795640"/>
                  <a:pt x="8584940" y="6779705"/>
                </a:cubicBezTo>
                <a:cubicBezTo>
                  <a:pt x="8598351" y="6763769"/>
                  <a:pt x="8613886" y="6750729"/>
                  <a:pt x="8619458" y="6750729"/>
                </a:cubicBezTo>
                <a:cubicBezTo>
                  <a:pt x="8625040" y="6750729"/>
                  <a:pt x="8629602" y="6746444"/>
                  <a:pt x="8629602" y="6741204"/>
                </a:cubicBezTo>
                <a:cubicBezTo>
                  <a:pt x="8629602" y="6723840"/>
                  <a:pt x="8614667" y="6731289"/>
                  <a:pt x="8582120" y="6764875"/>
                </a:cubicBezTo>
                <a:close/>
                <a:moveTo>
                  <a:pt x="8739140" y="6741204"/>
                </a:moveTo>
                <a:cubicBezTo>
                  <a:pt x="8735902" y="6746444"/>
                  <a:pt x="8737797" y="6750729"/>
                  <a:pt x="8743340" y="6750729"/>
                </a:cubicBezTo>
                <a:cubicBezTo>
                  <a:pt x="8748884" y="6750729"/>
                  <a:pt x="8753427" y="6746444"/>
                  <a:pt x="8753427" y="6741204"/>
                </a:cubicBezTo>
                <a:cubicBezTo>
                  <a:pt x="8753427" y="6735966"/>
                  <a:pt x="8751541" y="6731679"/>
                  <a:pt x="8749227" y="6731679"/>
                </a:cubicBezTo>
                <a:cubicBezTo>
                  <a:pt x="8746912" y="6731679"/>
                  <a:pt x="8742379" y="6735966"/>
                  <a:pt x="8739140" y="6741204"/>
                </a:cubicBezTo>
                <a:close/>
                <a:moveTo>
                  <a:pt x="6711106" y="6749453"/>
                </a:moveTo>
                <a:cubicBezTo>
                  <a:pt x="6707000" y="6756093"/>
                  <a:pt x="6706219" y="6764093"/>
                  <a:pt x="6709363" y="6767237"/>
                </a:cubicBezTo>
                <a:cubicBezTo>
                  <a:pt x="6717887" y="6775762"/>
                  <a:pt x="6727184" y="6763226"/>
                  <a:pt x="6722574" y="6749415"/>
                </a:cubicBezTo>
                <a:lnTo>
                  <a:pt x="6718564" y="6737385"/>
                </a:lnTo>
                <a:lnTo>
                  <a:pt x="6711106" y="6749453"/>
                </a:lnTo>
                <a:close/>
                <a:moveTo>
                  <a:pt x="6810328" y="6756054"/>
                </a:moveTo>
                <a:cubicBezTo>
                  <a:pt x="6810328" y="6764217"/>
                  <a:pt x="6814614" y="6768256"/>
                  <a:pt x="6819853" y="6765017"/>
                </a:cubicBezTo>
                <a:cubicBezTo>
                  <a:pt x="6825091" y="6761779"/>
                  <a:pt x="6829378" y="6755102"/>
                  <a:pt x="6829378" y="6750168"/>
                </a:cubicBezTo>
                <a:cubicBezTo>
                  <a:pt x="6829378" y="6745234"/>
                  <a:pt x="6825091" y="6741204"/>
                  <a:pt x="6819853" y="6741204"/>
                </a:cubicBezTo>
                <a:cubicBezTo>
                  <a:pt x="6814614" y="6741204"/>
                  <a:pt x="6810328" y="6747891"/>
                  <a:pt x="6810328" y="6756054"/>
                </a:cubicBezTo>
                <a:close/>
                <a:moveTo>
                  <a:pt x="6905578" y="6750729"/>
                </a:moveTo>
                <a:cubicBezTo>
                  <a:pt x="6905578" y="6755969"/>
                  <a:pt x="6909864" y="6760254"/>
                  <a:pt x="6915103" y="6760254"/>
                </a:cubicBezTo>
                <a:cubicBezTo>
                  <a:pt x="6920341" y="6760254"/>
                  <a:pt x="6924628" y="6755969"/>
                  <a:pt x="6924628" y="6750729"/>
                </a:cubicBezTo>
                <a:cubicBezTo>
                  <a:pt x="6924628" y="6745491"/>
                  <a:pt x="6920341" y="6741204"/>
                  <a:pt x="6915103" y="6741204"/>
                </a:cubicBezTo>
                <a:cubicBezTo>
                  <a:pt x="6909864" y="6741204"/>
                  <a:pt x="6905578" y="6745491"/>
                  <a:pt x="6905578" y="6750729"/>
                </a:cubicBezTo>
                <a:close/>
                <a:moveTo>
                  <a:pt x="7134178" y="6756054"/>
                </a:moveTo>
                <a:cubicBezTo>
                  <a:pt x="7134178" y="6764217"/>
                  <a:pt x="7138464" y="6768256"/>
                  <a:pt x="7143703" y="6765017"/>
                </a:cubicBezTo>
                <a:cubicBezTo>
                  <a:pt x="7148941" y="6761779"/>
                  <a:pt x="7153228" y="6755102"/>
                  <a:pt x="7153228" y="6750168"/>
                </a:cubicBezTo>
                <a:cubicBezTo>
                  <a:pt x="7153228" y="6745234"/>
                  <a:pt x="7148941" y="6741204"/>
                  <a:pt x="7143703" y="6741204"/>
                </a:cubicBezTo>
                <a:cubicBezTo>
                  <a:pt x="7138464" y="6741204"/>
                  <a:pt x="7134178" y="6747891"/>
                  <a:pt x="7134178" y="6756054"/>
                </a:cubicBezTo>
                <a:close/>
                <a:moveTo>
                  <a:pt x="7483431" y="6747558"/>
                </a:moveTo>
                <a:cubicBezTo>
                  <a:pt x="7479935" y="6751044"/>
                  <a:pt x="7477078" y="6760141"/>
                  <a:pt x="7477078" y="6767770"/>
                </a:cubicBezTo>
                <a:lnTo>
                  <a:pt x="7477078" y="6781638"/>
                </a:lnTo>
                <a:lnTo>
                  <a:pt x="7491365" y="6769779"/>
                </a:lnTo>
                <a:cubicBezTo>
                  <a:pt x="7499223" y="6763255"/>
                  <a:pt x="7505653" y="6754159"/>
                  <a:pt x="7505653" y="6749568"/>
                </a:cubicBezTo>
                <a:cubicBezTo>
                  <a:pt x="7505653" y="6739700"/>
                  <a:pt x="7492470" y="6738509"/>
                  <a:pt x="7483431" y="6747558"/>
                </a:cubicBezTo>
                <a:close/>
                <a:moveTo>
                  <a:pt x="8258128" y="6749244"/>
                </a:moveTo>
                <a:cubicBezTo>
                  <a:pt x="8258128" y="6753673"/>
                  <a:pt x="8247174" y="6769742"/>
                  <a:pt x="8233791" y="6784962"/>
                </a:cubicBezTo>
                <a:cubicBezTo>
                  <a:pt x="8201244" y="6821977"/>
                  <a:pt x="8189690" y="6843770"/>
                  <a:pt x="8199435" y="6849790"/>
                </a:cubicBezTo>
                <a:cubicBezTo>
                  <a:pt x="8207455" y="6854743"/>
                  <a:pt x="8248603" y="6805965"/>
                  <a:pt x="8248603" y="6791506"/>
                </a:cubicBezTo>
                <a:cubicBezTo>
                  <a:pt x="8248603" y="6787315"/>
                  <a:pt x="8257175" y="6778533"/>
                  <a:pt x="8267653" y="6771989"/>
                </a:cubicBezTo>
                <a:cubicBezTo>
                  <a:pt x="8290103" y="6757969"/>
                  <a:pt x="8292703" y="6741204"/>
                  <a:pt x="8272415" y="6741204"/>
                </a:cubicBezTo>
                <a:cubicBezTo>
                  <a:pt x="8264557" y="6741204"/>
                  <a:pt x="8258128" y="6744824"/>
                  <a:pt x="8258128" y="6749244"/>
                </a:cubicBezTo>
                <a:close/>
                <a:moveTo>
                  <a:pt x="8529590" y="6750729"/>
                </a:moveTo>
                <a:cubicBezTo>
                  <a:pt x="8526352" y="6755969"/>
                  <a:pt x="8528247" y="6760254"/>
                  <a:pt x="8533790" y="6760254"/>
                </a:cubicBezTo>
                <a:cubicBezTo>
                  <a:pt x="8539334" y="6760254"/>
                  <a:pt x="8543877" y="6755969"/>
                  <a:pt x="8543877" y="6750729"/>
                </a:cubicBezTo>
                <a:cubicBezTo>
                  <a:pt x="8543877" y="6745491"/>
                  <a:pt x="8541991" y="6741204"/>
                  <a:pt x="8539677" y="6741204"/>
                </a:cubicBezTo>
                <a:cubicBezTo>
                  <a:pt x="8537362" y="6741204"/>
                  <a:pt x="8532829" y="6745491"/>
                  <a:pt x="8529590" y="6750729"/>
                </a:cubicBezTo>
                <a:close/>
                <a:moveTo>
                  <a:pt x="6069568" y="6830130"/>
                </a:moveTo>
                <a:cubicBezTo>
                  <a:pt x="6035631" y="6923304"/>
                  <a:pt x="5987949" y="7107745"/>
                  <a:pt x="5993492" y="7124396"/>
                </a:cubicBezTo>
                <a:cubicBezTo>
                  <a:pt x="5995597" y="7130710"/>
                  <a:pt x="6006923" y="7097621"/>
                  <a:pt x="6018648" y="7050862"/>
                </a:cubicBezTo>
                <a:cubicBezTo>
                  <a:pt x="6030373" y="7004104"/>
                  <a:pt x="6055043" y="6919208"/>
                  <a:pt x="6073474" y="6862210"/>
                </a:cubicBezTo>
                <a:cubicBezTo>
                  <a:pt x="6091895" y="6805213"/>
                  <a:pt x="6105106" y="6756712"/>
                  <a:pt x="6102820" y="6754425"/>
                </a:cubicBezTo>
                <a:cubicBezTo>
                  <a:pt x="6100534" y="6752139"/>
                  <a:pt x="6085571" y="6786201"/>
                  <a:pt x="6069568" y="6830130"/>
                </a:cubicBezTo>
                <a:close/>
                <a:moveTo>
                  <a:pt x="6115355" y="6828768"/>
                </a:moveTo>
                <a:cubicBezTo>
                  <a:pt x="6082008" y="6915807"/>
                  <a:pt x="6028963" y="7111489"/>
                  <a:pt x="6029821" y="7144284"/>
                </a:cubicBezTo>
                <a:cubicBezTo>
                  <a:pt x="6030116" y="7155713"/>
                  <a:pt x="6046489" y="7107203"/>
                  <a:pt x="6066206" y="7036479"/>
                </a:cubicBezTo>
                <a:cubicBezTo>
                  <a:pt x="6085923" y="6965756"/>
                  <a:pt x="6113507" y="6873917"/>
                  <a:pt x="6127490" y="6832397"/>
                </a:cubicBezTo>
                <a:cubicBezTo>
                  <a:pt x="6141482" y="6790868"/>
                  <a:pt x="6151293" y="6755263"/>
                  <a:pt x="6149292" y="6753273"/>
                </a:cubicBezTo>
                <a:cubicBezTo>
                  <a:pt x="6147292" y="6751272"/>
                  <a:pt x="6132024" y="6785248"/>
                  <a:pt x="6115355" y="6828768"/>
                </a:cubicBezTo>
                <a:close/>
                <a:moveTo>
                  <a:pt x="7034165" y="6760254"/>
                </a:moveTo>
                <a:cubicBezTo>
                  <a:pt x="7030927" y="6765494"/>
                  <a:pt x="7032565" y="6769779"/>
                  <a:pt x="7037804" y="6769779"/>
                </a:cubicBezTo>
                <a:cubicBezTo>
                  <a:pt x="7043042" y="6769779"/>
                  <a:pt x="7049977" y="6765494"/>
                  <a:pt x="7053215" y="6760254"/>
                </a:cubicBezTo>
                <a:cubicBezTo>
                  <a:pt x="7056454" y="6755016"/>
                  <a:pt x="7054816" y="6750729"/>
                  <a:pt x="7049576" y="6750729"/>
                </a:cubicBezTo>
                <a:cubicBezTo>
                  <a:pt x="7044338" y="6750729"/>
                  <a:pt x="7037404" y="6755016"/>
                  <a:pt x="7034165" y="6760254"/>
                </a:cubicBezTo>
                <a:close/>
                <a:moveTo>
                  <a:pt x="7377856" y="6758978"/>
                </a:moveTo>
                <a:cubicBezTo>
                  <a:pt x="7373750" y="6765618"/>
                  <a:pt x="7372969" y="6773618"/>
                  <a:pt x="7376113" y="6776762"/>
                </a:cubicBezTo>
                <a:cubicBezTo>
                  <a:pt x="7384637" y="6785287"/>
                  <a:pt x="7393934" y="6772751"/>
                  <a:pt x="7389324" y="6758940"/>
                </a:cubicBezTo>
                <a:lnTo>
                  <a:pt x="7385314" y="6746910"/>
                </a:lnTo>
                <a:lnTo>
                  <a:pt x="7377856" y="6758978"/>
                </a:lnTo>
                <a:close/>
                <a:moveTo>
                  <a:pt x="7644784" y="6765798"/>
                </a:moveTo>
                <a:cubicBezTo>
                  <a:pt x="7637021" y="6786029"/>
                  <a:pt x="7637431" y="6788829"/>
                  <a:pt x="7648194" y="6788829"/>
                </a:cubicBezTo>
                <a:cubicBezTo>
                  <a:pt x="7653242" y="6788829"/>
                  <a:pt x="7661967" y="6780257"/>
                  <a:pt x="7667578" y="6769779"/>
                </a:cubicBezTo>
                <a:lnTo>
                  <a:pt x="7677769" y="6750729"/>
                </a:lnTo>
                <a:lnTo>
                  <a:pt x="7664168" y="6750729"/>
                </a:lnTo>
                <a:cubicBezTo>
                  <a:pt x="7656690" y="6750729"/>
                  <a:pt x="7647965" y="6757512"/>
                  <a:pt x="7644784" y="6765798"/>
                </a:cubicBezTo>
                <a:close/>
                <a:moveTo>
                  <a:pt x="8145847" y="6815023"/>
                </a:moveTo>
                <a:cubicBezTo>
                  <a:pt x="8065856" y="6923485"/>
                  <a:pt x="7989952" y="7045433"/>
                  <a:pt x="7996171" y="7055501"/>
                </a:cubicBezTo>
                <a:cubicBezTo>
                  <a:pt x="7999419" y="7060759"/>
                  <a:pt x="7995857" y="7065054"/>
                  <a:pt x="7988246" y="7065054"/>
                </a:cubicBezTo>
                <a:cubicBezTo>
                  <a:pt x="7980636" y="7065054"/>
                  <a:pt x="7971815" y="7071837"/>
                  <a:pt x="7968634" y="7080123"/>
                </a:cubicBezTo>
                <a:cubicBezTo>
                  <a:pt x="7960624" y="7101002"/>
                  <a:pt x="7961195" y="7103154"/>
                  <a:pt x="7974759" y="7103145"/>
                </a:cubicBezTo>
                <a:cubicBezTo>
                  <a:pt x="7981312" y="7103136"/>
                  <a:pt x="7999124" y="7080638"/>
                  <a:pt x="8014345" y="7053139"/>
                </a:cubicBezTo>
                <a:cubicBezTo>
                  <a:pt x="8040176" y="7006476"/>
                  <a:pt x="8104299" y="6910369"/>
                  <a:pt x="8179089" y="6806232"/>
                </a:cubicBezTo>
                <a:cubicBezTo>
                  <a:pt x="8196663" y="6781753"/>
                  <a:pt x="8207045" y="6759245"/>
                  <a:pt x="8202159" y="6756216"/>
                </a:cubicBezTo>
                <a:cubicBezTo>
                  <a:pt x="8197263" y="6753197"/>
                  <a:pt x="8171926" y="6779657"/>
                  <a:pt x="8145847" y="6815023"/>
                </a:cubicBezTo>
                <a:close/>
                <a:moveTo>
                  <a:pt x="8643499" y="6760893"/>
                </a:moveTo>
                <a:cubicBezTo>
                  <a:pt x="8640042" y="6766474"/>
                  <a:pt x="8639508" y="6773333"/>
                  <a:pt x="8642299" y="6776133"/>
                </a:cubicBezTo>
                <a:cubicBezTo>
                  <a:pt x="8649128" y="6782953"/>
                  <a:pt x="8667702" y="6770932"/>
                  <a:pt x="8667702" y="6759693"/>
                </a:cubicBezTo>
                <a:cubicBezTo>
                  <a:pt x="8667702" y="6747520"/>
                  <a:pt x="8651262" y="6748330"/>
                  <a:pt x="8643499" y="6760893"/>
                </a:cubicBezTo>
                <a:close/>
                <a:moveTo>
                  <a:pt x="6948440" y="6769779"/>
                </a:moveTo>
                <a:cubicBezTo>
                  <a:pt x="6945202" y="6775019"/>
                  <a:pt x="6947097" y="6779304"/>
                  <a:pt x="6952640" y="6779304"/>
                </a:cubicBezTo>
                <a:cubicBezTo>
                  <a:pt x="6958184" y="6779304"/>
                  <a:pt x="6962728" y="6775019"/>
                  <a:pt x="6962728" y="6769779"/>
                </a:cubicBezTo>
                <a:cubicBezTo>
                  <a:pt x="6962728" y="6764541"/>
                  <a:pt x="6960842" y="6760254"/>
                  <a:pt x="6958527" y="6760254"/>
                </a:cubicBezTo>
                <a:cubicBezTo>
                  <a:pt x="6956212" y="6760254"/>
                  <a:pt x="6951679" y="6764541"/>
                  <a:pt x="6948440" y="6769779"/>
                </a:cubicBezTo>
                <a:close/>
                <a:moveTo>
                  <a:pt x="7071970" y="6770256"/>
                </a:moveTo>
                <a:cubicBezTo>
                  <a:pt x="7062921" y="6784905"/>
                  <a:pt x="7075313" y="6794354"/>
                  <a:pt x="7087543" y="6782124"/>
                </a:cubicBezTo>
                <a:cubicBezTo>
                  <a:pt x="7094382" y="6775285"/>
                  <a:pt x="7094544" y="6769961"/>
                  <a:pt x="7088039" y="6765941"/>
                </a:cubicBezTo>
                <a:cubicBezTo>
                  <a:pt x="7082705" y="6762646"/>
                  <a:pt x="7075475" y="6764589"/>
                  <a:pt x="7071970" y="6770256"/>
                </a:cubicBezTo>
                <a:close/>
                <a:moveTo>
                  <a:pt x="7172278" y="6775104"/>
                </a:moveTo>
                <a:cubicBezTo>
                  <a:pt x="7172278" y="6783267"/>
                  <a:pt x="7176564" y="6787306"/>
                  <a:pt x="7181803" y="6784067"/>
                </a:cubicBezTo>
                <a:cubicBezTo>
                  <a:pt x="7187041" y="6780829"/>
                  <a:pt x="7191328" y="6774152"/>
                  <a:pt x="7191328" y="6769218"/>
                </a:cubicBezTo>
                <a:cubicBezTo>
                  <a:pt x="7191328" y="6764284"/>
                  <a:pt x="7187041" y="6760254"/>
                  <a:pt x="7181803" y="6760254"/>
                </a:cubicBezTo>
                <a:cubicBezTo>
                  <a:pt x="7176564" y="6760254"/>
                  <a:pt x="7172278" y="6766941"/>
                  <a:pt x="7172278" y="6775104"/>
                </a:cubicBezTo>
                <a:close/>
                <a:moveTo>
                  <a:pt x="7273881" y="6766608"/>
                </a:moveTo>
                <a:cubicBezTo>
                  <a:pt x="7264775" y="6775704"/>
                  <a:pt x="7266052" y="6788829"/>
                  <a:pt x="7276033" y="6788829"/>
                </a:cubicBezTo>
                <a:cubicBezTo>
                  <a:pt x="7280710" y="6788829"/>
                  <a:pt x="7287006" y="6782400"/>
                  <a:pt x="7290026" y="6774542"/>
                </a:cubicBezTo>
                <a:cubicBezTo>
                  <a:pt x="7295598" y="6760026"/>
                  <a:pt x="7285444" y="6755035"/>
                  <a:pt x="7273881" y="6766608"/>
                </a:cubicBezTo>
                <a:close/>
                <a:moveTo>
                  <a:pt x="7525379" y="6773733"/>
                </a:moveTo>
                <a:cubicBezTo>
                  <a:pt x="7518273" y="6782286"/>
                  <a:pt x="7515292" y="6792116"/>
                  <a:pt x="7518740" y="6795564"/>
                </a:cubicBezTo>
                <a:cubicBezTo>
                  <a:pt x="7527636" y="6804460"/>
                  <a:pt x="7546668" y="6783277"/>
                  <a:pt x="7542095" y="6769570"/>
                </a:cubicBezTo>
                <a:cubicBezTo>
                  <a:pt x="7539466" y="6761683"/>
                  <a:pt x="7534304" y="6762969"/>
                  <a:pt x="7525379" y="6773733"/>
                </a:cubicBezTo>
                <a:close/>
                <a:moveTo>
                  <a:pt x="8443865" y="6769779"/>
                </a:moveTo>
                <a:cubicBezTo>
                  <a:pt x="8440627" y="6775019"/>
                  <a:pt x="8442522" y="6779304"/>
                  <a:pt x="8448065" y="6779304"/>
                </a:cubicBezTo>
                <a:cubicBezTo>
                  <a:pt x="8453609" y="6779304"/>
                  <a:pt x="8458152" y="6775019"/>
                  <a:pt x="8458152" y="6769779"/>
                </a:cubicBezTo>
                <a:cubicBezTo>
                  <a:pt x="8458152" y="6764541"/>
                  <a:pt x="8456266" y="6760254"/>
                  <a:pt x="8453952" y="6760254"/>
                </a:cubicBezTo>
                <a:cubicBezTo>
                  <a:pt x="8451637" y="6760254"/>
                  <a:pt x="8447104" y="6764541"/>
                  <a:pt x="8443865" y="6769779"/>
                </a:cubicBezTo>
                <a:close/>
                <a:moveTo>
                  <a:pt x="8762952" y="6769779"/>
                </a:moveTo>
                <a:cubicBezTo>
                  <a:pt x="8762952" y="6775019"/>
                  <a:pt x="8766982" y="6779304"/>
                  <a:pt x="8771915" y="6779304"/>
                </a:cubicBezTo>
                <a:cubicBezTo>
                  <a:pt x="8776849" y="6779304"/>
                  <a:pt x="8783527" y="6775019"/>
                  <a:pt x="8786765" y="6769779"/>
                </a:cubicBezTo>
                <a:cubicBezTo>
                  <a:pt x="8790004" y="6764541"/>
                  <a:pt x="8785965" y="6760254"/>
                  <a:pt x="8777802" y="6760254"/>
                </a:cubicBezTo>
                <a:cubicBezTo>
                  <a:pt x="8769639" y="6760254"/>
                  <a:pt x="8762952" y="6764541"/>
                  <a:pt x="8762952" y="6769779"/>
                </a:cubicBezTo>
                <a:close/>
                <a:moveTo>
                  <a:pt x="6154941" y="6842951"/>
                </a:moveTo>
                <a:cubicBezTo>
                  <a:pt x="6106640" y="6968662"/>
                  <a:pt x="6051071" y="7175754"/>
                  <a:pt x="6062567" y="7187241"/>
                </a:cubicBezTo>
                <a:cubicBezTo>
                  <a:pt x="6064701" y="7189385"/>
                  <a:pt x="6069359" y="7178831"/>
                  <a:pt x="6072902" y="7163810"/>
                </a:cubicBezTo>
                <a:cubicBezTo>
                  <a:pt x="6087990" y="7099935"/>
                  <a:pt x="6164514" y="6840845"/>
                  <a:pt x="6177401" y="6810004"/>
                </a:cubicBezTo>
                <a:cubicBezTo>
                  <a:pt x="6185135" y="6791506"/>
                  <a:pt x="6189679" y="6774600"/>
                  <a:pt x="6187507" y="6772437"/>
                </a:cubicBezTo>
                <a:cubicBezTo>
                  <a:pt x="6185335" y="6770265"/>
                  <a:pt x="6170686" y="6801993"/>
                  <a:pt x="6154941" y="6842951"/>
                </a:cubicBezTo>
                <a:close/>
                <a:moveTo>
                  <a:pt x="6748825" y="6778648"/>
                </a:moveTo>
                <a:cubicBezTo>
                  <a:pt x="6742319" y="6789172"/>
                  <a:pt x="6757340" y="6800546"/>
                  <a:pt x="6766141" y="6791744"/>
                </a:cubicBezTo>
                <a:cubicBezTo>
                  <a:pt x="6775190" y="6782686"/>
                  <a:pt x="6773504" y="6769779"/>
                  <a:pt x="6763265" y="6769779"/>
                </a:cubicBezTo>
                <a:cubicBezTo>
                  <a:pt x="6758331" y="6769779"/>
                  <a:pt x="6751835" y="6773771"/>
                  <a:pt x="6748825" y="6778648"/>
                </a:cubicBezTo>
                <a:close/>
                <a:moveTo>
                  <a:pt x="6848428" y="6779304"/>
                </a:moveTo>
                <a:cubicBezTo>
                  <a:pt x="6848428" y="6784544"/>
                  <a:pt x="6852714" y="6788829"/>
                  <a:pt x="6857953" y="6788829"/>
                </a:cubicBezTo>
                <a:cubicBezTo>
                  <a:pt x="6863191" y="6788829"/>
                  <a:pt x="6867478" y="6784544"/>
                  <a:pt x="6867478" y="6779304"/>
                </a:cubicBezTo>
                <a:cubicBezTo>
                  <a:pt x="6867478" y="6774066"/>
                  <a:pt x="6863191" y="6769779"/>
                  <a:pt x="6857953" y="6769779"/>
                </a:cubicBezTo>
                <a:cubicBezTo>
                  <a:pt x="6852714" y="6769779"/>
                  <a:pt x="6848428" y="6774066"/>
                  <a:pt x="6848428" y="6779304"/>
                </a:cubicBezTo>
                <a:close/>
                <a:moveTo>
                  <a:pt x="7415956" y="6778028"/>
                </a:moveTo>
                <a:cubicBezTo>
                  <a:pt x="7411850" y="6784668"/>
                  <a:pt x="7411069" y="6792668"/>
                  <a:pt x="7414213" y="6795812"/>
                </a:cubicBezTo>
                <a:cubicBezTo>
                  <a:pt x="7422737" y="6804337"/>
                  <a:pt x="7432034" y="6791801"/>
                  <a:pt x="7427424" y="6777990"/>
                </a:cubicBezTo>
                <a:lnTo>
                  <a:pt x="7423414" y="6765960"/>
                </a:lnTo>
                <a:lnTo>
                  <a:pt x="7415956" y="6778028"/>
                </a:lnTo>
                <a:close/>
                <a:moveTo>
                  <a:pt x="8300990" y="6779304"/>
                </a:moveTo>
                <a:cubicBezTo>
                  <a:pt x="8293218" y="6791878"/>
                  <a:pt x="8304610" y="6809708"/>
                  <a:pt x="8315935" y="6802708"/>
                </a:cubicBezTo>
                <a:cubicBezTo>
                  <a:pt x="8327508" y="6795564"/>
                  <a:pt x="8327431" y="6769779"/>
                  <a:pt x="8315840" y="6769779"/>
                </a:cubicBezTo>
                <a:cubicBezTo>
                  <a:pt x="8310906" y="6769779"/>
                  <a:pt x="8304229" y="6774066"/>
                  <a:pt x="8300990" y="6779304"/>
                </a:cubicBezTo>
                <a:close/>
                <a:moveTo>
                  <a:pt x="8641137" y="6833340"/>
                </a:moveTo>
                <a:cubicBezTo>
                  <a:pt x="8608657" y="6868297"/>
                  <a:pt x="8584168" y="6898968"/>
                  <a:pt x="8586692" y="6901501"/>
                </a:cubicBezTo>
                <a:cubicBezTo>
                  <a:pt x="8590702" y="6905501"/>
                  <a:pt x="8715327" y="6780810"/>
                  <a:pt x="8715327" y="6772799"/>
                </a:cubicBezTo>
                <a:cubicBezTo>
                  <a:pt x="8715327" y="6759683"/>
                  <a:pt x="8691477" y="6779133"/>
                  <a:pt x="8641137" y="6833340"/>
                </a:cubicBezTo>
                <a:close/>
                <a:moveTo>
                  <a:pt x="6981778" y="6788829"/>
                </a:moveTo>
                <a:cubicBezTo>
                  <a:pt x="6981778" y="6794069"/>
                  <a:pt x="6986064" y="6798354"/>
                  <a:pt x="6991303" y="6798354"/>
                </a:cubicBezTo>
                <a:cubicBezTo>
                  <a:pt x="6996541" y="6798354"/>
                  <a:pt x="7000828" y="6794069"/>
                  <a:pt x="7000828" y="6788829"/>
                </a:cubicBezTo>
                <a:cubicBezTo>
                  <a:pt x="7000828" y="6783591"/>
                  <a:pt x="6996541" y="6779304"/>
                  <a:pt x="6991303" y="6779304"/>
                </a:cubicBezTo>
                <a:cubicBezTo>
                  <a:pt x="6986064" y="6779304"/>
                  <a:pt x="6981778" y="6783591"/>
                  <a:pt x="6981778" y="6788829"/>
                </a:cubicBezTo>
                <a:close/>
                <a:moveTo>
                  <a:pt x="7210378" y="6793592"/>
                </a:moveTo>
                <a:cubicBezTo>
                  <a:pt x="7210378" y="6801450"/>
                  <a:pt x="7214664" y="6807879"/>
                  <a:pt x="7219903" y="6807879"/>
                </a:cubicBezTo>
                <a:cubicBezTo>
                  <a:pt x="7225141" y="6807879"/>
                  <a:pt x="7229428" y="6801450"/>
                  <a:pt x="7229428" y="6793592"/>
                </a:cubicBezTo>
                <a:cubicBezTo>
                  <a:pt x="7229428" y="6785734"/>
                  <a:pt x="7225141" y="6779304"/>
                  <a:pt x="7219903" y="6779304"/>
                </a:cubicBezTo>
                <a:cubicBezTo>
                  <a:pt x="7214664" y="6779304"/>
                  <a:pt x="7210378" y="6785734"/>
                  <a:pt x="7210378" y="6793592"/>
                </a:cubicBezTo>
                <a:close/>
                <a:moveTo>
                  <a:pt x="7311181" y="6787553"/>
                </a:moveTo>
                <a:cubicBezTo>
                  <a:pt x="7307075" y="6794193"/>
                  <a:pt x="7306294" y="6802193"/>
                  <a:pt x="7309438" y="6805337"/>
                </a:cubicBezTo>
                <a:cubicBezTo>
                  <a:pt x="7317962" y="6813862"/>
                  <a:pt x="7327259" y="6801326"/>
                  <a:pt x="7322649" y="6787515"/>
                </a:cubicBezTo>
                <a:lnTo>
                  <a:pt x="7318639" y="6775485"/>
                </a:lnTo>
                <a:lnTo>
                  <a:pt x="7311181" y="6787553"/>
                </a:lnTo>
                <a:close/>
                <a:moveTo>
                  <a:pt x="7573004" y="6792783"/>
                </a:moveTo>
                <a:cubicBezTo>
                  <a:pt x="7565898" y="6801336"/>
                  <a:pt x="7562917" y="6811166"/>
                  <a:pt x="7566365" y="6814614"/>
                </a:cubicBezTo>
                <a:cubicBezTo>
                  <a:pt x="7575261" y="6823510"/>
                  <a:pt x="7594293" y="6802327"/>
                  <a:pt x="7589720" y="6788620"/>
                </a:cubicBezTo>
                <a:cubicBezTo>
                  <a:pt x="7587091" y="6780733"/>
                  <a:pt x="7581929" y="6782019"/>
                  <a:pt x="7573004" y="6792783"/>
                </a:cubicBezTo>
                <a:close/>
                <a:moveTo>
                  <a:pt x="6692056" y="6797078"/>
                </a:moveTo>
                <a:cubicBezTo>
                  <a:pt x="6687950" y="6803718"/>
                  <a:pt x="6687169" y="6811718"/>
                  <a:pt x="6690313" y="6814862"/>
                </a:cubicBezTo>
                <a:cubicBezTo>
                  <a:pt x="6698837" y="6823387"/>
                  <a:pt x="6708134" y="6810851"/>
                  <a:pt x="6703524" y="6797040"/>
                </a:cubicBezTo>
                <a:lnTo>
                  <a:pt x="6699514" y="6785010"/>
                </a:lnTo>
                <a:lnTo>
                  <a:pt x="6692056" y="6797078"/>
                </a:lnTo>
                <a:close/>
                <a:moveTo>
                  <a:pt x="6791278" y="6803117"/>
                </a:moveTo>
                <a:cubicBezTo>
                  <a:pt x="6791278" y="6810975"/>
                  <a:pt x="6795564" y="6817404"/>
                  <a:pt x="6800803" y="6817404"/>
                </a:cubicBezTo>
                <a:cubicBezTo>
                  <a:pt x="6806041" y="6817404"/>
                  <a:pt x="6810328" y="6810975"/>
                  <a:pt x="6810328" y="6803117"/>
                </a:cubicBezTo>
                <a:cubicBezTo>
                  <a:pt x="6810328" y="6795259"/>
                  <a:pt x="6806041" y="6788829"/>
                  <a:pt x="6800803" y="6788829"/>
                </a:cubicBezTo>
                <a:cubicBezTo>
                  <a:pt x="6795564" y="6788829"/>
                  <a:pt x="6791278" y="6795259"/>
                  <a:pt x="6791278" y="6803117"/>
                </a:cubicBezTo>
                <a:close/>
                <a:moveTo>
                  <a:pt x="6891700" y="6797698"/>
                </a:moveTo>
                <a:cubicBezTo>
                  <a:pt x="6888680" y="6802575"/>
                  <a:pt x="6890576" y="6809251"/>
                  <a:pt x="6895900" y="6812547"/>
                </a:cubicBezTo>
                <a:cubicBezTo>
                  <a:pt x="6901225" y="6815833"/>
                  <a:pt x="6905578" y="6811842"/>
                  <a:pt x="6905578" y="6803679"/>
                </a:cubicBezTo>
                <a:cubicBezTo>
                  <a:pt x="6905578" y="6786944"/>
                  <a:pt x="6899863" y="6784486"/>
                  <a:pt x="6891700" y="6797698"/>
                </a:cubicBezTo>
                <a:close/>
                <a:moveTo>
                  <a:pt x="7105603" y="6797793"/>
                </a:moveTo>
                <a:cubicBezTo>
                  <a:pt x="7105603" y="6813756"/>
                  <a:pt x="7122500" y="6817719"/>
                  <a:pt x="7128120" y="6803060"/>
                </a:cubicBezTo>
                <a:cubicBezTo>
                  <a:pt x="7131434" y="6794421"/>
                  <a:pt x="7128091" y="6788829"/>
                  <a:pt x="7119595" y="6788829"/>
                </a:cubicBezTo>
                <a:cubicBezTo>
                  <a:pt x="7111899" y="6788829"/>
                  <a:pt x="7105603" y="6792859"/>
                  <a:pt x="7105603" y="6797793"/>
                </a:cubicBezTo>
                <a:close/>
                <a:moveTo>
                  <a:pt x="7454589" y="6795440"/>
                </a:moveTo>
                <a:cubicBezTo>
                  <a:pt x="7445512" y="6804517"/>
                  <a:pt x="7447236" y="6826929"/>
                  <a:pt x="7457008" y="6826929"/>
                </a:cubicBezTo>
                <a:cubicBezTo>
                  <a:pt x="7468696" y="6826929"/>
                  <a:pt x="7478078" y="6800098"/>
                  <a:pt x="7468467" y="6794154"/>
                </a:cubicBezTo>
                <a:cubicBezTo>
                  <a:pt x="7464191" y="6791516"/>
                  <a:pt x="7457942" y="6792087"/>
                  <a:pt x="7454589" y="6795440"/>
                </a:cubicBezTo>
                <a:close/>
                <a:moveTo>
                  <a:pt x="8420052" y="6803679"/>
                </a:moveTo>
                <a:cubicBezTo>
                  <a:pt x="8420052" y="6811842"/>
                  <a:pt x="8424406" y="6815833"/>
                  <a:pt x="8429730" y="6812547"/>
                </a:cubicBezTo>
                <a:cubicBezTo>
                  <a:pt x="8435054" y="6809251"/>
                  <a:pt x="8436950" y="6802575"/>
                  <a:pt x="8433931" y="6797698"/>
                </a:cubicBezTo>
                <a:cubicBezTo>
                  <a:pt x="8425767" y="6784486"/>
                  <a:pt x="8420052" y="6786944"/>
                  <a:pt x="8420052" y="6803679"/>
                </a:cubicBezTo>
                <a:close/>
                <a:moveTo>
                  <a:pt x="8486727" y="6803679"/>
                </a:moveTo>
                <a:cubicBezTo>
                  <a:pt x="8486727" y="6811842"/>
                  <a:pt x="8491014" y="6815881"/>
                  <a:pt x="8496252" y="6812642"/>
                </a:cubicBezTo>
                <a:cubicBezTo>
                  <a:pt x="8501491" y="6809404"/>
                  <a:pt x="8505777" y="6802727"/>
                  <a:pt x="8505777" y="6797793"/>
                </a:cubicBezTo>
                <a:cubicBezTo>
                  <a:pt x="8505777" y="6792859"/>
                  <a:pt x="8501491" y="6788829"/>
                  <a:pt x="8496252" y="6788829"/>
                </a:cubicBezTo>
                <a:cubicBezTo>
                  <a:pt x="8491014" y="6788829"/>
                  <a:pt x="8486727" y="6795516"/>
                  <a:pt x="8486727" y="6803679"/>
                </a:cubicBezTo>
                <a:close/>
                <a:moveTo>
                  <a:pt x="8587883" y="6823205"/>
                </a:moveTo>
                <a:cubicBezTo>
                  <a:pt x="8572795" y="6841351"/>
                  <a:pt x="8563470" y="6859219"/>
                  <a:pt x="8567166" y="6862915"/>
                </a:cubicBezTo>
                <a:cubicBezTo>
                  <a:pt x="8570862" y="6866611"/>
                  <a:pt x="8578301" y="6861734"/>
                  <a:pt x="8583702" y="6852085"/>
                </a:cubicBezTo>
                <a:cubicBezTo>
                  <a:pt x="8589102" y="6842437"/>
                  <a:pt x="8601637" y="6827587"/>
                  <a:pt x="8611562" y="6819090"/>
                </a:cubicBezTo>
                <a:cubicBezTo>
                  <a:pt x="8629878" y="6803412"/>
                  <a:pt x="8635460" y="6788268"/>
                  <a:pt x="8622459" y="6789515"/>
                </a:cubicBezTo>
                <a:cubicBezTo>
                  <a:pt x="8618525" y="6789896"/>
                  <a:pt x="8602970" y="6805051"/>
                  <a:pt x="8587883" y="6823205"/>
                </a:cubicBezTo>
                <a:close/>
                <a:moveTo>
                  <a:pt x="8730025" y="6797698"/>
                </a:moveTo>
                <a:cubicBezTo>
                  <a:pt x="8723519" y="6808222"/>
                  <a:pt x="8738540" y="6819596"/>
                  <a:pt x="8747341" y="6810794"/>
                </a:cubicBezTo>
                <a:cubicBezTo>
                  <a:pt x="8756390" y="6801736"/>
                  <a:pt x="8754704" y="6788829"/>
                  <a:pt x="8744465" y="6788829"/>
                </a:cubicBezTo>
                <a:cubicBezTo>
                  <a:pt x="8739531" y="6788829"/>
                  <a:pt x="8733034" y="6792821"/>
                  <a:pt x="8730025" y="6797698"/>
                </a:cubicBezTo>
                <a:close/>
                <a:moveTo>
                  <a:pt x="8801052" y="6798354"/>
                </a:moveTo>
                <a:cubicBezTo>
                  <a:pt x="8801052" y="6803594"/>
                  <a:pt x="8805339" y="6807879"/>
                  <a:pt x="8810577" y="6807879"/>
                </a:cubicBezTo>
                <a:cubicBezTo>
                  <a:pt x="8815816" y="6807879"/>
                  <a:pt x="8820102" y="6803594"/>
                  <a:pt x="8820102" y="6798354"/>
                </a:cubicBezTo>
                <a:cubicBezTo>
                  <a:pt x="8820102" y="6793116"/>
                  <a:pt x="8815816" y="6788829"/>
                  <a:pt x="8810577" y="6788829"/>
                </a:cubicBezTo>
                <a:cubicBezTo>
                  <a:pt x="8805339" y="6788829"/>
                  <a:pt x="8801052" y="6793116"/>
                  <a:pt x="8801052" y="6798354"/>
                </a:cubicBezTo>
                <a:close/>
                <a:moveTo>
                  <a:pt x="7010353" y="6807879"/>
                </a:moveTo>
                <a:cubicBezTo>
                  <a:pt x="7010353" y="6813119"/>
                  <a:pt x="7014639" y="6817404"/>
                  <a:pt x="7019878" y="6817404"/>
                </a:cubicBezTo>
                <a:cubicBezTo>
                  <a:pt x="7025116" y="6817404"/>
                  <a:pt x="7029403" y="6813119"/>
                  <a:pt x="7029403" y="6807879"/>
                </a:cubicBezTo>
                <a:cubicBezTo>
                  <a:pt x="7029403" y="6802641"/>
                  <a:pt x="7025116" y="6798354"/>
                  <a:pt x="7019878" y="6798354"/>
                </a:cubicBezTo>
                <a:cubicBezTo>
                  <a:pt x="7014639" y="6798354"/>
                  <a:pt x="7010353" y="6802641"/>
                  <a:pt x="7010353" y="6807879"/>
                </a:cubicBezTo>
                <a:close/>
                <a:moveTo>
                  <a:pt x="7348099" y="6808518"/>
                </a:moveTo>
                <a:cubicBezTo>
                  <a:pt x="7344642" y="6814099"/>
                  <a:pt x="7344108" y="6820958"/>
                  <a:pt x="7346899" y="6823758"/>
                </a:cubicBezTo>
                <a:cubicBezTo>
                  <a:pt x="7353729" y="6830578"/>
                  <a:pt x="7372303" y="6818557"/>
                  <a:pt x="7372303" y="6807318"/>
                </a:cubicBezTo>
                <a:cubicBezTo>
                  <a:pt x="7372303" y="6795145"/>
                  <a:pt x="7355862" y="6795955"/>
                  <a:pt x="7348099" y="6808518"/>
                </a:cubicBezTo>
                <a:close/>
                <a:moveTo>
                  <a:pt x="7730281" y="6814004"/>
                </a:moveTo>
                <a:cubicBezTo>
                  <a:pt x="7722309" y="6834788"/>
                  <a:pt x="7732900" y="6844446"/>
                  <a:pt x="7744149" y="6826653"/>
                </a:cubicBezTo>
                <a:cubicBezTo>
                  <a:pt x="7755417" y="6808842"/>
                  <a:pt x="7755655" y="6798354"/>
                  <a:pt x="7744797" y="6798354"/>
                </a:cubicBezTo>
                <a:cubicBezTo>
                  <a:pt x="7740120" y="6798354"/>
                  <a:pt x="7733586" y="6805394"/>
                  <a:pt x="7730281" y="6814004"/>
                </a:cubicBezTo>
                <a:close/>
                <a:moveTo>
                  <a:pt x="6834931" y="6816128"/>
                </a:moveTo>
                <a:cubicBezTo>
                  <a:pt x="6830825" y="6822768"/>
                  <a:pt x="6830044" y="6830768"/>
                  <a:pt x="6833188" y="6833912"/>
                </a:cubicBezTo>
                <a:cubicBezTo>
                  <a:pt x="6841712" y="6842437"/>
                  <a:pt x="6851009" y="6829901"/>
                  <a:pt x="6846399" y="6816090"/>
                </a:cubicBezTo>
                <a:lnTo>
                  <a:pt x="6842389" y="6804060"/>
                </a:lnTo>
                <a:lnTo>
                  <a:pt x="6834931" y="6816128"/>
                </a:lnTo>
                <a:close/>
                <a:moveTo>
                  <a:pt x="6929390" y="6817404"/>
                </a:moveTo>
                <a:cubicBezTo>
                  <a:pt x="6926152" y="6822644"/>
                  <a:pt x="6928047" y="6826929"/>
                  <a:pt x="6933590" y="6826929"/>
                </a:cubicBezTo>
                <a:cubicBezTo>
                  <a:pt x="6939134" y="6826929"/>
                  <a:pt x="6943678" y="6822644"/>
                  <a:pt x="6943678" y="6817404"/>
                </a:cubicBezTo>
                <a:cubicBezTo>
                  <a:pt x="6943678" y="6812166"/>
                  <a:pt x="6941792" y="6807879"/>
                  <a:pt x="6939477" y="6807879"/>
                </a:cubicBezTo>
                <a:cubicBezTo>
                  <a:pt x="6937162" y="6807879"/>
                  <a:pt x="6932629" y="6812166"/>
                  <a:pt x="6929390" y="6817404"/>
                </a:cubicBezTo>
                <a:close/>
                <a:moveTo>
                  <a:pt x="7054006" y="6816128"/>
                </a:moveTo>
                <a:cubicBezTo>
                  <a:pt x="7049900" y="6822768"/>
                  <a:pt x="7049119" y="6830768"/>
                  <a:pt x="7052263" y="6833912"/>
                </a:cubicBezTo>
                <a:cubicBezTo>
                  <a:pt x="7060787" y="6842437"/>
                  <a:pt x="7070084" y="6829901"/>
                  <a:pt x="7065474" y="6816090"/>
                </a:cubicBezTo>
                <a:lnTo>
                  <a:pt x="7061464" y="6804060"/>
                </a:lnTo>
                <a:lnTo>
                  <a:pt x="7054006" y="6816128"/>
                </a:lnTo>
                <a:close/>
                <a:moveTo>
                  <a:pt x="7148875" y="6816748"/>
                </a:moveTo>
                <a:cubicBezTo>
                  <a:pt x="7142369" y="6827272"/>
                  <a:pt x="7157390" y="6838646"/>
                  <a:pt x="7166191" y="6829844"/>
                </a:cubicBezTo>
                <a:cubicBezTo>
                  <a:pt x="7175240" y="6820786"/>
                  <a:pt x="7173554" y="6807879"/>
                  <a:pt x="7163315" y="6807879"/>
                </a:cubicBezTo>
                <a:cubicBezTo>
                  <a:pt x="7158381" y="6807879"/>
                  <a:pt x="7151885" y="6811871"/>
                  <a:pt x="7148875" y="6816748"/>
                </a:cubicBezTo>
                <a:close/>
                <a:moveTo>
                  <a:pt x="7248478" y="6817404"/>
                </a:moveTo>
                <a:cubicBezTo>
                  <a:pt x="7248478" y="6822644"/>
                  <a:pt x="7252764" y="6826929"/>
                  <a:pt x="7258003" y="6826929"/>
                </a:cubicBezTo>
                <a:cubicBezTo>
                  <a:pt x="7263241" y="6826929"/>
                  <a:pt x="7267528" y="6822644"/>
                  <a:pt x="7267528" y="6817404"/>
                </a:cubicBezTo>
                <a:cubicBezTo>
                  <a:pt x="7267528" y="6812166"/>
                  <a:pt x="7263241" y="6807879"/>
                  <a:pt x="7258003" y="6807879"/>
                </a:cubicBezTo>
                <a:cubicBezTo>
                  <a:pt x="7252764" y="6807879"/>
                  <a:pt x="7248478" y="6812166"/>
                  <a:pt x="7248478" y="6817404"/>
                </a:cubicBezTo>
                <a:close/>
                <a:moveTo>
                  <a:pt x="7503071" y="6813633"/>
                </a:moveTo>
                <a:cubicBezTo>
                  <a:pt x="7499252" y="6817452"/>
                  <a:pt x="7496128" y="6827149"/>
                  <a:pt x="7496128" y="6835188"/>
                </a:cubicBezTo>
                <a:lnTo>
                  <a:pt x="7496128" y="6849790"/>
                </a:lnTo>
                <a:lnTo>
                  <a:pt x="7506719" y="6839189"/>
                </a:lnTo>
                <a:cubicBezTo>
                  <a:pt x="7512549" y="6833369"/>
                  <a:pt x="7515682" y="6823663"/>
                  <a:pt x="7513672" y="6817643"/>
                </a:cubicBezTo>
                <a:cubicBezTo>
                  <a:pt x="7511663" y="6811623"/>
                  <a:pt x="7506891" y="6809813"/>
                  <a:pt x="7503071" y="6813633"/>
                </a:cubicBezTo>
                <a:close/>
                <a:moveTo>
                  <a:pt x="7613714" y="6822577"/>
                </a:moveTo>
                <a:cubicBezTo>
                  <a:pt x="7605999" y="6842674"/>
                  <a:pt x="7618876" y="6853533"/>
                  <a:pt x="7629849" y="6836178"/>
                </a:cubicBezTo>
                <a:cubicBezTo>
                  <a:pt x="7641508" y="6817738"/>
                  <a:pt x="7641279" y="6807879"/>
                  <a:pt x="7629182" y="6807879"/>
                </a:cubicBezTo>
                <a:cubicBezTo>
                  <a:pt x="7623772" y="6807879"/>
                  <a:pt x="7616819" y="6814490"/>
                  <a:pt x="7613714" y="6822577"/>
                </a:cubicBezTo>
                <a:close/>
                <a:moveTo>
                  <a:pt x="8272710" y="6820196"/>
                </a:moveTo>
                <a:cubicBezTo>
                  <a:pt x="8268634" y="6829587"/>
                  <a:pt x="8267976" y="6839950"/>
                  <a:pt x="8271234" y="6843217"/>
                </a:cubicBezTo>
                <a:cubicBezTo>
                  <a:pt x="8280912" y="6852885"/>
                  <a:pt x="8288712" y="6839303"/>
                  <a:pt x="8284254" y="6820529"/>
                </a:cubicBezTo>
                <a:lnTo>
                  <a:pt x="8280130" y="6803117"/>
                </a:lnTo>
                <a:lnTo>
                  <a:pt x="8272710" y="6820196"/>
                </a:lnTo>
                <a:close/>
                <a:moveTo>
                  <a:pt x="8531180" y="6814233"/>
                </a:moveTo>
                <a:cubicBezTo>
                  <a:pt x="8527685" y="6817719"/>
                  <a:pt x="8524960" y="6827368"/>
                  <a:pt x="8525113" y="6835664"/>
                </a:cubicBezTo>
                <a:lnTo>
                  <a:pt x="8525409" y="6850742"/>
                </a:lnTo>
                <a:lnTo>
                  <a:pt x="8535514" y="6833359"/>
                </a:lnTo>
                <a:cubicBezTo>
                  <a:pt x="8545773" y="6815719"/>
                  <a:pt x="8542801" y="6802612"/>
                  <a:pt x="8531180" y="6814233"/>
                </a:cubicBezTo>
                <a:close/>
                <a:moveTo>
                  <a:pt x="6193441" y="6866754"/>
                </a:moveTo>
                <a:cubicBezTo>
                  <a:pt x="6142092" y="7006038"/>
                  <a:pt x="6089219" y="7194852"/>
                  <a:pt x="6098868" y="7204501"/>
                </a:cubicBezTo>
                <a:cubicBezTo>
                  <a:pt x="6100991" y="7206615"/>
                  <a:pt x="6118689" y="7152275"/>
                  <a:pt x="6138196" y="7083752"/>
                </a:cubicBezTo>
                <a:cubicBezTo>
                  <a:pt x="6157713" y="7015220"/>
                  <a:pt x="6184040" y="6928676"/>
                  <a:pt x="6196708" y="6891433"/>
                </a:cubicBezTo>
                <a:cubicBezTo>
                  <a:pt x="6223578" y="6812404"/>
                  <a:pt x="6220911" y="6792230"/>
                  <a:pt x="6193441" y="6866754"/>
                </a:cubicBezTo>
                <a:close/>
                <a:moveTo>
                  <a:pt x="6729775" y="6826273"/>
                </a:moveTo>
                <a:cubicBezTo>
                  <a:pt x="6723269" y="6836797"/>
                  <a:pt x="6738290" y="6848171"/>
                  <a:pt x="6747091" y="6839369"/>
                </a:cubicBezTo>
                <a:cubicBezTo>
                  <a:pt x="6756140" y="6830311"/>
                  <a:pt x="6754454" y="6817404"/>
                  <a:pt x="6744215" y="6817404"/>
                </a:cubicBezTo>
                <a:cubicBezTo>
                  <a:pt x="6739281" y="6817404"/>
                  <a:pt x="6732785" y="6821396"/>
                  <a:pt x="6729775" y="6826273"/>
                </a:cubicBezTo>
                <a:close/>
                <a:moveTo>
                  <a:pt x="7387600" y="6832493"/>
                </a:moveTo>
                <a:cubicBezTo>
                  <a:pt x="7384047" y="6841760"/>
                  <a:pt x="7386171" y="6846122"/>
                  <a:pt x="7393134" y="6843798"/>
                </a:cubicBezTo>
                <a:cubicBezTo>
                  <a:pt x="7407374" y="6839055"/>
                  <a:pt x="7415213" y="6817404"/>
                  <a:pt x="7402687" y="6817404"/>
                </a:cubicBezTo>
                <a:cubicBezTo>
                  <a:pt x="7397573" y="6817404"/>
                  <a:pt x="7390790" y="6824196"/>
                  <a:pt x="7387600" y="6832493"/>
                </a:cubicBezTo>
                <a:close/>
                <a:moveTo>
                  <a:pt x="7773029" y="6830883"/>
                </a:moveTo>
                <a:cubicBezTo>
                  <a:pt x="7765923" y="6839436"/>
                  <a:pt x="7762942" y="6849266"/>
                  <a:pt x="7766390" y="6852714"/>
                </a:cubicBezTo>
                <a:cubicBezTo>
                  <a:pt x="7775286" y="6861610"/>
                  <a:pt x="7794318" y="6840427"/>
                  <a:pt x="7789745" y="6826720"/>
                </a:cubicBezTo>
                <a:cubicBezTo>
                  <a:pt x="7787116" y="6818833"/>
                  <a:pt x="7781954" y="6820119"/>
                  <a:pt x="7773029" y="6830883"/>
                </a:cubicBezTo>
                <a:close/>
                <a:moveTo>
                  <a:pt x="8767715" y="6826929"/>
                </a:moveTo>
                <a:cubicBezTo>
                  <a:pt x="8764477" y="6832169"/>
                  <a:pt x="8766115" y="6836454"/>
                  <a:pt x="8771354" y="6836454"/>
                </a:cubicBezTo>
                <a:cubicBezTo>
                  <a:pt x="8776592" y="6836454"/>
                  <a:pt x="8783527" y="6832169"/>
                  <a:pt x="8786765" y="6826929"/>
                </a:cubicBezTo>
                <a:cubicBezTo>
                  <a:pt x="8790004" y="6821691"/>
                  <a:pt x="8788365" y="6817404"/>
                  <a:pt x="8783126" y="6817404"/>
                </a:cubicBezTo>
                <a:cubicBezTo>
                  <a:pt x="8777887" y="6817404"/>
                  <a:pt x="8770954" y="6821691"/>
                  <a:pt x="8767715" y="6826929"/>
                </a:cubicBezTo>
                <a:close/>
                <a:moveTo>
                  <a:pt x="6962728" y="6836454"/>
                </a:moveTo>
                <a:cubicBezTo>
                  <a:pt x="6962728" y="6841694"/>
                  <a:pt x="6967014" y="6845979"/>
                  <a:pt x="6972253" y="6845979"/>
                </a:cubicBezTo>
                <a:cubicBezTo>
                  <a:pt x="6977491" y="6845979"/>
                  <a:pt x="6981778" y="6841694"/>
                  <a:pt x="6981778" y="6836454"/>
                </a:cubicBezTo>
                <a:cubicBezTo>
                  <a:pt x="6981778" y="6831216"/>
                  <a:pt x="6977491" y="6826929"/>
                  <a:pt x="6972253" y="6826929"/>
                </a:cubicBezTo>
                <a:cubicBezTo>
                  <a:pt x="6967014" y="6826929"/>
                  <a:pt x="6962728" y="6831216"/>
                  <a:pt x="6962728" y="6836454"/>
                </a:cubicBezTo>
                <a:close/>
                <a:moveTo>
                  <a:pt x="7191328" y="6841217"/>
                </a:moveTo>
                <a:cubicBezTo>
                  <a:pt x="7191328" y="6849075"/>
                  <a:pt x="7195614" y="6855504"/>
                  <a:pt x="7200853" y="6855504"/>
                </a:cubicBezTo>
                <a:cubicBezTo>
                  <a:pt x="7206091" y="6855504"/>
                  <a:pt x="7210378" y="6849075"/>
                  <a:pt x="7210378" y="6841217"/>
                </a:cubicBezTo>
                <a:cubicBezTo>
                  <a:pt x="7210378" y="6833359"/>
                  <a:pt x="7206091" y="6826929"/>
                  <a:pt x="7200853" y="6826929"/>
                </a:cubicBezTo>
                <a:cubicBezTo>
                  <a:pt x="7195614" y="6826929"/>
                  <a:pt x="7191328" y="6833359"/>
                  <a:pt x="7191328" y="6841217"/>
                </a:cubicBezTo>
                <a:close/>
                <a:moveTo>
                  <a:pt x="7286578" y="6841779"/>
                </a:moveTo>
                <a:cubicBezTo>
                  <a:pt x="7286578" y="6849942"/>
                  <a:pt x="7290864" y="6853981"/>
                  <a:pt x="7296103" y="6850742"/>
                </a:cubicBezTo>
                <a:cubicBezTo>
                  <a:pt x="7301341" y="6847504"/>
                  <a:pt x="7305628" y="6840827"/>
                  <a:pt x="7305628" y="6835893"/>
                </a:cubicBezTo>
                <a:cubicBezTo>
                  <a:pt x="7305628" y="6830959"/>
                  <a:pt x="7301341" y="6826929"/>
                  <a:pt x="7296103" y="6826929"/>
                </a:cubicBezTo>
                <a:cubicBezTo>
                  <a:pt x="7290864" y="6826929"/>
                  <a:pt x="7286578" y="6833616"/>
                  <a:pt x="7286578" y="6841779"/>
                </a:cubicBezTo>
                <a:close/>
                <a:moveTo>
                  <a:pt x="7658491" y="6845160"/>
                </a:moveTo>
                <a:cubicBezTo>
                  <a:pt x="7651119" y="6858943"/>
                  <a:pt x="7650976" y="6865029"/>
                  <a:pt x="7658015" y="6865029"/>
                </a:cubicBezTo>
                <a:cubicBezTo>
                  <a:pt x="7669568" y="6865029"/>
                  <a:pt x="7682141" y="6838312"/>
                  <a:pt x="7674293" y="6830464"/>
                </a:cubicBezTo>
                <a:cubicBezTo>
                  <a:pt x="7671445" y="6827625"/>
                  <a:pt x="7664339" y="6834235"/>
                  <a:pt x="7658491" y="6845160"/>
                </a:cubicBezTo>
                <a:close/>
                <a:moveTo>
                  <a:pt x="8320831" y="6835178"/>
                </a:moveTo>
                <a:cubicBezTo>
                  <a:pt x="8316725" y="6841818"/>
                  <a:pt x="8315944" y="6849818"/>
                  <a:pt x="8319088" y="6852962"/>
                </a:cubicBezTo>
                <a:cubicBezTo>
                  <a:pt x="8327612" y="6861487"/>
                  <a:pt x="8336909" y="6848951"/>
                  <a:pt x="8332299" y="6835140"/>
                </a:cubicBezTo>
                <a:lnTo>
                  <a:pt x="8328289" y="6823110"/>
                </a:lnTo>
                <a:lnTo>
                  <a:pt x="8320831" y="6835178"/>
                </a:lnTo>
                <a:close/>
                <a:moveTo>
                  <a:pt x="8646147" y="6890747"/>
                </a:moveTo>
                <a:cubicBezTo>
                  <a:pt x="8616096" y="6925847"/>
                  <a:pt x="8591502" y="6958984"/>
                  <a:pt x="8591502" y="6964376"/>
                </a:cubicBezTo>
                <a:cubicBezTo>
                  <a:pt x="8591502" y="6969776"/>
                  <a:pt x="8609724" y="6953079"/>
                  <a:pt x="8631984" y="6927266"/>
                </a:cubicBezTo>
                <a:cubicBezTo>
                  <a:pt x="8654243" y="6901453"/>
                  <a:pt x="8682114" y="6871840"/>
                  <a:pt x="8693896" y="6861439"/>
                </a:cubicBezTo>
                <a:cubicBezTo>
                  <a:pt x="8715337" y="6842541"/>
                  <a:pt x="8721738" y="6826929"/>
                  <a:pt x="8708060" y="6826929"/>
                </a:cubicBezTo>
                <a:cubicBezTo>
                  <a:pt x="8704059" y="6826929"/>
                  <a:pt x="8676199" y="6855647"/>
                  <a:pt x="8646147" y="6890747"/>
                </a:cubicBezTo>
                <a:close/>
                <a:moveTo>
                  <a:pt x="6772228" y="6850742"/>
                </a:moveTo>
                <a:cubicBezTo>
                  <a:pt x="6772228" y="6858600"/>
                  <a:pt x="6776514" y="6865029"/>
                  <a:pt x="6781753" y="6865029"/>
                </a:cubicBezTo>
                <a:cubicBezTo>
                  <a:pt x="6786991" y="6865029"/>
                  <a:pt x="6791278" y="6858600"/>
                  <a:pt x="6791278" y="6850742"/>
                </a:cubicBezTo>
                <a:cubicBezTo>
                  <a:pt x="6791278" y="6842884"/>
                  <a:pt x="6786991" y="6836454"/>
                  <a:pt x="6781753" y="6836454"/>
                </a:cubicBezTo>
                <a:cubicBezTo>
                  <a:pt x="6776514" y="6836454"/>
                  <a:pt x="6772228" y="6842884"/>
                  <a:pt x="6772228" y="6850742"/>
                </a:cubicBezTo>
                <a:close/>
                <a:moveTo>
                  <a:pt x="6872650" y="6845323"/>
                </a:moveTo>
                <a:cubicBezTo>
                  <a:pt x="6866144" y="6855847"/>
                  <a:pt x="6881165" y="6867221"/>
                  <a:pt x="6889966" y="6858419"/>
                </a:cubicBezTo>
                <a:cubicBezTo>
                  <a:pt x="6899015" y="6849361"/>
                  <a:pt x="6897329" y="6836454"/>
                  <a:pt x="6887090" y="6836454"/>
                </a:cubicBezTo>
                <a:cubicBezTo>
                  <a:pt x="6882156" y="6836454"/>
                  <a:pt x="6875660" y="6840446"/>
                  <a:pt x="6872650" y="6845323"/>
                </a:cubicBezTo>
                <a:close/>
                <a:moveTo>
                  <a:pt x="7086553" y="6845979"/>
                </a:moveTo>
                <a:cubicBezTo>
                  <a:pt x="7086553" y="6851219"/>
                  <a:pt x="7090839" y="6855504"/>
                  <a:pt x="7096078" y="6855504"/>
                </a:cubicBezTo>
                <a:cubicBezTo>
                  <a:pt x="7101316" y="6855504"/>
                  <a:pt x="7105603" y="6851219"/>
                  <a:pt x="7105603" y="6845979"/>
                </a:cubicBezTo>
                <a:cubicBezTo>
                  <a:pt x="7105603" y="6840741"/>
                  <a:pt x="7101316" y="6836454"/>
                  <a:pt x="7096078" y="6836454"/>
                </a:cubicBezTo>
                <a:cubicBezTo>
                  <a:pt x="7090839" y="6836454"/>
                  <a:pt x="7086553" y="6840741"/>
                  <a:pt x="7086553" y="6845979"/>
                </a:cubicBezTo>
                <a:close/>
                <a:moveTo>
                  <a:pt x="7436396" y="6842208"/>
                </a:moveTo>
                <a:cubicBezTo>
                  <a:pt x="7432577" y="6846027"/>
                  <a:pt x="7429453" y="6855724"/>
                  <a:pt x="7429453" y="6863763"/>
                </a:cubicBezTo>
                <a:lnTo>
                  <a:pt x="7429453" y="6878365"/>
                </a:lnTo>
                <a:lnTo>
                  <a:pt x="7440044" y="6867764"/>
                </a:lnTo>
                <a:cubicBezTo>
                  <a:pt x="7445874" y="6861944"/>
                  <a:pt x="7449007" y="6852238"/>
                  <a:pt x="7446997" y="6846218"/>
                </a:cubicBezTo>
                <a:cubicBezTo>
                  <a:pt x="7444988" y="6840198"/>
                  <a:pt x="7440216" y="6838388"/>
                  <a:pt x="7436396" y="6842208"/>
                </a:cubicBezTo>
                <a:close/>
                <a:moveTo>
                  <a:pt x="7538599" y="6846618"/>
                </a:moveTo>
                <a:cubicBezTo>
                  <a:pt x="7535142" y="6852199"/>
                  <a:pt x="7534608" y="6859058"/>
                  <a:pt x="7537399" y="6861858"/>
                </a:cubicBezTo>
                <a:cubicBezTo>
                  <a:pt x="7544229" y="6868678"/>
                  <a:pt x="7562803" y="6856657"/>
                  <a:pt x="7562803" y="6845418"/>
                </a:cubicBezTo>
                <a:cubicBezTo>
                  <a:pt x="7562803" y="6833245"/>
                  <a:pt x="7546362" y="6834055"/>
                  <a:pt x="7538599" y="6846618"/>
                </a:cubicBezTo>
                <a:close/>
                <a:moveTo>
                  <a:pt x="7811310" y="6853905"/>
                </a:moveTo>
                <a:cubicBezTo>
                  <a:pt x="7798566" y="6877717"/>
                  <a:pt x="7813015" y="6889661"/>
                  <a:pt x="7829922" y="6869287"/>
                </a:cubicBezTo>
                <a:lnTo>
                  <a:pt x="7842028" y="6854695"/>
                </a:lnTo>
                <a:lnTo>
                  <a:pt x="7831884" y="6844551"/>
                </a:lnTo>
                <a:lnTo>
                  <a:pt x="7821740" y="6834407"/>
                </a:lnTo>
                <a:lnTo>
                  <a:pt x="7811310" y="6853905"/>
                </a:lnTo>
                <a:close/>
                <a:moveTo>
                  <a:pt x="6672215" y="6855504"/>
                </a:moveTo>
                <a:cubicBezTo>
                  <a:pt x="6668977" y="6860744"/>
                  <a:pt x="6670872" y="6865029"/>
                  <a:pt x="6676415" y="6865029"/>
                </a:cubicBezTo>
                <a:cubicBezTo>
                  <a:pt x="6681959" y="6865029"/>
                  <a:pt x="6686503" y="6860744"/>
                  <a:pt x="6686503" y="6855504"/>
                </a:cubicBezTo>
                <a:cubicBezTo>
                  <a:pt x="6686503" y="6850266"/>
                  <a:pt x="6684617" y="6845979"/>
                  <a:pt x="6682302" y="6845979"/>
                </a:cubicBezTo>
                <a:cubicBezTo>
                  <a:pt x="6679987" y="6845979"/>
                  <a:pt x="6675454" y="6850266"/>
                  <a:pt x="6672215" y="6855504"/>
                </a:cubicBezTo>
                <a:close/>
                <a:moveTo>
                  <a:pt x="6996065" y="6855504"/>
                </a:moveTo>
                <a:cubicBezTo>
                  <a:pt x="6992827" y="6860744"/>
                  <a:pt x="6994722" y="6865029"/>
                  <a:pt x="7000265" y="6865029"/>
                </a:cubicBezTo>
                <a:cubicBezTo>
                  <a:pt x="7005809" y="6865029"/>
                  <a:pt x="7010353" y="6860744"/>
                  <a:pt x="7010353" y="6855504"/>
                </a:cubicBezTo>
                <a:cubicBezTo>
                  <a:pt x="7010353" y="6850266"/>
                  <a:pt x="7008467" y="6845979"/>
                  <a:pt x="7006152" y="6845979"/>
                </a:cubicBezTo>
                <a:cubicBezTo>
                  <a:pt x="7003837" y="6845979"/>
                  <a:pt x="6999304" y="6850266"/>
                  <a:pt x="6996065" y="6855504"/>
                </a:cubicBezTo>
                <a:close/>
                <a:moveTo>
                  <a:pt x="7234981" y="6854228"/>
                </a:moveTo>
                <a:cubicBezTo>
                  <a:pt x="7230875" y="6860868"/>
                  <a:pt x="7230094" y="6868868"/>
                  <a:pt x="7233238" y="6872012"/>
                </a:cubicBezTo>
                <a:cubicBezTo>
                  <a:pt x="7241762" y="6880537"/>
                  <a:pt x="7251059" y="6868001"/>
                  <a:pt x="7246449" y="6854190"/>
                </a:cubicBezTo>
                <a:lnTo>
                  <a:pt x="7242439" y="6842160"/>
                </a:lnTo>
                <a:lnTo>
                  <a:pt x="7234981" y="6854228"/>
                </a:lnTo>
                <a:close/>
                <a:moveTo>
                  <a:pt x="7331031" y="6852333"/>
                </a:moveTo>
                <a:cubicBezTo>
                  <a:pt x="7327535" y="6855819"/>
                  <a:pt x="7324678" y="6863106"/>
                  <a:pt x="7324678" y="6868525"/>
                </a:cubicBezTo>
                <a:cubicBezTo>
                  <a:pt x="7324678" y="6874488"/>
                  <a:pt x="7329116" y="6873926"/>
                  <a:pt x="7335945" y="6867097"/>
                </a:cubicBezTo>
                <a:cubicBezTo>
                  <a:pt x="7342146" y="6860896"/>
                  <a:pt x="7345004" y="6853609"/>
                  <a:pt x="7342299" y="6850904"/>
                </a:cubicBezTo>
                <a:cubicBezTo>
                  <a:pt x="7339594" y="6848189"/>
                  <a:pt x="7334517" y="6848837"/>
                  <a:pt x="7331031" y="6852333"/>
                </a:cubicBezTo>
                <a:close/>
                <a:moveTo>
                  <a:pt x="8243326" y="6856333"/>
                </a:moveTo>
                <a:cubicBezTo>
                  <a:pt x="8239811" y="6862029"/>
                  <a:pt x="8241697" y="6871459"/>
                  <a:pt x="8247526" y="6877289"/>
                </a:cubicBezTo>
                <a:lnTo>
                  <a:pt x="8258128" y="6887890"/>
                </a:lnTo>
                <a:lnTo>
                  <a:pt x="8258128" y="6866935"/>
                </a:lnTo>
                <a:cubicBezTo>
                  <a:pt x="8258128" y="6843932"/>
                  <a:pt x="8253184" y="6840389"/>
                  <a:pt x="8243326" y="6856333"/>
                </a:cubicBezTo>
                <a:close/>
                <a:moveTo>
                  <a:pt x="8807405" y="6852333"/>
                </a:moveTo>
                <a:cubicBezTo>
                  <a:pt x="8803910" y="6855819"/>
                  <a:pt x="8801052" y="6863106"/>
                  <a:pt x="8801052" y="6868525"/>
                </a:cubicBezTo>
                <a:cubicBezTo>
                  <a:pt x="8801052" y="6874488"/>
                  <a:pt x="8805491" y="6873926"/>
                  <a:pt x="8812320" y="6867097"/>
                </a:cubicBezTo>
                <a:cubicBezTo>
                  <a:pt x="8818521" y="6860896"/>
                  <a:pt x="8821379" y="6853609"/>
                  <a:pt x="8818673" y="6850904"/>
                </a:cubicBezTo>
                <a:cubicBezTo>
                  <a:pt x="8815968" y="6848189"/>
                  <a:pt x="8810892" y="6848837"/>
                  <a:pt x="8807405" y="6852333"/>
                </a:cubicBezTo>
                <a:close/>
                <a:moveTo>
                  <a:pt x="6915103" y="6870354"/>
                </a:moveTo>
                <a:cubicBezTo>
                  <a:pt x="6915103" y="6878517"/>
                  <a:pt x="6919456" y="6882508"/>
                  <a:pt x="6924780" y="6879222"/>
                </a:cubicBezTo>
                <a:cubicBezTo>
                  <a:pt x="6930105" y="6875926"/>
                  <a:pt x="6932000" y="6869250"/>
                  <a:pt x="6928981" y="6864373"/>
                </a:cubicBezTo>
                <a:cubicBezTo>
                  <a:pt x="6920817" y="6851161"/>
                  <a:pt x="6915103" y="6853619"/>
                  <a:pt x="6915103" y="6870354"/>
                </a:cubicBezTo>
                <a:close/>
                <a:moveTo>
                  <a:pt x="7034956" y="6863753"/>
                </a:moveTo>
                <a:cubicBezTo>
                  <a:pt x="7030850" y="6870393"/>
                  <a:pt x="7030069" y="6878393"/>
                  <a:pt x="7033213" y="6881537"/>
                </a:cubicBezTo>
                <a:cubicBezTo>
                  <a:pt x="7041737" y="6890062"/>
                  <a:pt x="7051034" y="6877526"/>
                  <a:pt x="7046424" y="6863715"/>
                </a:cubicBezTo>
                <a:lnTo>
                  <a:pt x="7042414" y="6851685"/>
                </a:lnTo>
                <a:lnTo>
                  <a:pt x="7034956" y="6863753"/>
                </a:lnTo>
                <a:close/>
                <a:moveTo>
                  <a:pt x="7129825" y="6864373"/>
                </a:moveTo>
                <a:cubicBezTo>
                  <a:pt x="7126805" y="6869250"/>
                  <a:pt x="7128701" y="6875926"/>
                  <a:pt x="7134025" y="6879222"/>
                </a:cubicBezTo>
                <a:cubicBezTo>
                  <a:pt x="7139350" y="6882508"/>
                  <a:pt x="7143703" y="6878517"/>
                  <a:pt x="7143703" y="6870354"/>
                </a:cubicBezTo>
                <a:cubicBezTo>
                  <a:pt x="7143703" y="6853619"/>
                  <a:pt x="7137988" y="6851161"/>
                  <a:pt x="7129825" y="6864373"/>
                </a:cubicBezTo>
                <a:close/>
                <a:moveTo>
                  <a:pt x="7586615" y="6865029"/>
                </a:moveTo>
                <a:cubicBezTo>
                  <a:pt x="7582815" y="6871183"/>
                  <a:pt x="7583986" y="6880498"/>
                  <a:pt x="7589225" y="6885737"/>
                </a:cubicBezTo>
                <a:cubicBezTo>
                  <a:pt x="7595578" y="6892090"/>
                  <a:pt x="7601055" y="6891538"/>
                  <a:pt x="7605665" y="6884079"/>
                </a:cubicBezTo>
                <a:cubicBezTo>
                  <a:pt x="7609465" y="6877926"/>
                  <a:pt x="7608294" y="6868611"/>
                  <a:pt x="7603055" y="6863373"/>
                </a:cubicBezTo>
                <a:cubicBezTo>
                  <a:pt x="7596702" y="6857019"/>
                  <a:pt x="7591225" y="6857572"/>
                  <a:pt x="7586615" y="6865029"/>
                </a:cubicBezTo>
                <a:close/>
                <a:moveTo>
                  <a:pt x="7702506" y="6861858"/>
                </a:moveTo>
                <a:cubicBezTo>
                  <a:pt x="7699010" y="6865344"/>
                  <a:pt x="7696153" y="6874441"/>
                  <a:pt x="7696153" y="6882070"/>
                </a:cubicBezTo>
                <a:lnTo>
                  <a:pt x="7696153" y="6895938"/>
                </a:lnTo>
                <a:lnTo>
                  <a:pt x="7710440" y="6884079"/>
                </a:lnTo>
                <a:cubicBezTo>
                  <a:pt x="7718298" y="6877555"/>
                  <a:pt x="7724728" y="6868459"/>
                  <a:pt x="7724728" y="6863868"/>
                </a:cubicBezTo>
                <a:cubicBezTo>
                  <a:pt x="7724728" y="6854000"/>
                  <a:pt x="7711545" y="6852809"/>
                  <a:pt x="7702506" y="6861858"/>
                </a:cubicBezTo>
                <a:close/>
                <a:moveTo>
                  <a:pt x="8136941" y="6916636"/>
                </a:moveTo>
                <a:cubicBezTo>
                  <a:pt x="8073400" y="7003171"/>
                  <a:pt x="8008639" y="7111927"/>
                  <a:pt x="8012954" y="7124862"/>
                </a:cubicBezTo>
                <a:cubicBezTo>
                  <a:pt x="8014840" y="7130530"/>
                  <a:pt x="8055807" y="7075542"/>
                  <a:pt x="8103985" y="7002666"/>
                </a:cubicBezTo>
                <a:cubicBezTo>
                  <a:pt x="8196644" y="6862487"/>
                  <a:pt x="8218389" y="6805717"/>
                  <a:pt x="8136941" y="6916636"/>
                </a:cubicBezTo>
                <a:close/>
                <a:moveTo>
                  <a:pt x="8729615" y="6865029"/>
                </a:moveTo>
                <a:cubicBezTo>
                  <a:pt x="8726377" y="6870269"/>
                  <a:pt x="8728015" y="6874554"/>
                  <a:pt x="8733254" y="6874554"/>
                </a:cubicBezTo>
                <a:cubicBezTo>
                  <a:pt x="8738492" y="6874554"/>
                  <a:pt x="8745427" y="6870269"/>
                  <a:pt x="8748665" y="6865029"/>
                </a:cubicBezTo>
                <a:cubicBezTo>
                  <a:pt x="8751904" y="6859791"/>
                  <a:pt x="8750265" y="6855504"/>
                  <a:pt x="8745026" y="6855504"/>
                </a:cubicBezTo>
                <a:cubicBezTo>
                  <a:pt x="8739787" y="6855504"/>
                  <a:pt x="8732854" y="6859791"/>
                  <a:pt x="8729615" y="6865029"/>
                </a:cubicBezTo>
                <a:close/>
                <a:moveTo>
                  <a:pt x="6715078" y="6879879"/>
                </a:moveTo>
                <a:cubicBezTo>
                  <a:pt x="6715078" y="6888042"/>
                  <a:pt x="6719431" y="6892033"/>
                  <a:pt x="6724755" y="6888747"/>
                </a:cubicBezTo>
                <a:cubicBezTo>
                  <a:pt x="6730080" y="6885451"/>
                  <a:pt x="6731975" y="6878775"/>
                  <a:pt x="6728956" y="6873898"/>
                </a:cubicBezTo>
                <a:cubicBezTo>
                  <a:pt x="6720792" y="6860686"/>
                  <a:pt x="6715078" y="6863144"/>
                  <a:pt x="6715078" y="6879879"/>
                </a:cubicBezTo>
                <a:close/>
                <a:moveTo>
                  <a:pt x="6810328" y="6874554"/>
                </a:moveTo>
                <a:cubicBezTo>
                  <a:pt x="6810328" y="6879794"/>
                  <a:pt x="6814614" y="6884079"/>
                  <a:pt x="6819853" y="6884079"/>
                </a:cubicBezTo>
                <a:cubicBezTo>
                  <a:pt x="6825091" y="6884079"/>
                  <a:pt x="6829378" y="6879794"/>
                  <a:pt x="6829378" y="6874554"/>
                </a:cubicBezTo>
                <a:cubicBezTo>
                  <a:pt x="6829378" y="6869316"/>
                  <a:pt x="6825091" y="6865029"/>
                  <a:pt x="6819853" y="6865029"/>
                </a:cubicBezTo>
                <a:cubicBezTo>
                  <a:pt x="6814614" y="6865029"/>
                  <a:pt x="6810328" y="6869316"/>
                  <a:pt x="6810328" y="6874554"/>
                </a:cubicBezTo>
                <a:close/>
                <a:moveTo>
                  <a:pt x="7368331" y="6873278"/>
                </a:moveTo>
                <a:cubicBezTo>
                  <a:pt x="7364225" y="6879918"/>
                  <a:pt x="7363444" y="6887918"/>
                  <a:pt x="7366588" y="6891062"/>
                </a:cubicBezTo>
                <a:cubicBezTo>
                  <a:pt x="7375112" y="6899587"/>
                  <a:pt x="7384409" y="6887051"/>
                  <a:pt x="7379799" y="6873240"/>
                </a:cubicBezTo>
                <a:lnTo>
                  <a:pt x="7375789" y="6861210"/>
                </a:lnTo>
                <a:lnTo>
                  <a:pt x="7368331" y="6873278"/>
                </a:lnTo>
                <a:close/>
                <a:moveTo>
                  <a:pt x="7467553" y="6879879"/>
                </a:moveTo>
                <a:cubicBezTo>
                  <a:pt x="7467553" y="6888042"/>
                  <a:pt x="7471839" y="6892081"/>
                  <a:pt x="7477078" y="6888842"/>
                </a:cubicBezTo>
                <a:cubicBezTo>
                  <a:pt x="7482316" y="6885604"/>
                  <a:pt x="7486603" y="6878927"/>
                  <a:pt x="7486603" y="6873993"/>
                </a:cubicBezTo>
                <a:cubicBezTo>
                  <a:pt x="7486603" y="6869059"/>
                  <a:pt x="7482316" y="6865029"/>
                  <a:pt x="7477078" y="6865029"/>
                </a:cubicBezTo>
                <a:cubicBezTo>
                  <a:pt x="7471839" y="6865029"/>
                  <a:pt x="7467553" y="6871716"/>
                  <a:pt x="7467553" y="6879879"/>
                </a:cubicBezTo>
                <a:close/>
                <a:moveTo>
                  <a:pt x="8292256" y="6873278"/>
                </a:moveTo>
                <a:cubicBezTo>
                  <a:pt x="8288150" y="6879918"/>
                  <a:pt x="8287369" y="6887918"/>
                  <a:pt x="8290513" y="6891062"/>
                </a:cubicBezTo>
                <a:cubicBezTo>
                  <a:pt x="8299037" y="6899587"/>
                  <a:pt x="8308334" y="6887051"/>
                  <a:pt x="8303724" y="6873240"/>
                </a:cubicBezTo>
                <a:lnTo>
                  <a:pt x="8299714" y="6861210"/>
                </a:lnTo>
                <a:lnTo>
                  <a:pt x="8292256" y="6873278"/>
                </a:lnTo>
                <a:close/>
                <a:moveTo>
                  <a:pt x="8429577" y="6875117"/>
                </a:moveTo>
                <a:cubicBezTo>
                  <a:pt x="8429577" y="6880660"/>
                  <a:pt x="8433864" y="6882556"/>
                  <a:pt x="8439102" y="6879317"/>
                </a:cubicBezTo>
                <a:cubicBezTo>
                  <a:pt x="8444341" y="6876079"/>
                  <a:pt x="8448627" y="6871545"/>
                  <a:pt x="8448627" y="6869230"/>
                </a:cubicBezTo>
                <a:cubicBezTo>
                  <a:pt x="8448627" y="6866915"/>
                  <a:pt x="8444341" y="6865029"/>
                  <a:pt x="8439102" y="6865029"/>
                </a:cubicBezTo>
                <a:cubicBezTo>
                  <a:pt x="8433864" y="6865029"/>
                  <a:pt x="8429577" y="6869573"/>
                  <a:pt x="8429577" y="6875117"/>
                </a:cubicBezTo>
                <a:close/>
                <a:moveTo>
                  <a:pt x="6216701" y="6938791"/>
                </a:moveTo>
                <a:cubicBezTo>
                  <a:pt x="6180563" y="7031117"/>
                  <a:pt x="6145720" y="7151856"/>
                  <a:pt x="6139873" y="7205006"/>
                </a:cubicBezTo>
                <a:cubicBezTo>
                  <a:pt x="6137101" y="7230190"/>
                  <a:pt x="6137291" y="7242220"/>
                  <a:pt x="6140282" y="7231742"/>
                </a:cubicBezTo>
                <a:cubicBezTo>
                  <a:pt x="6143273" y="7221265"/>
                  <a:pt x="6168571" y="7137797"/>
                  <a:pt x="6196508" y="7046271"/>
                </a:cubicBezTo>
                <a:cubicBezTo>
                  <a:pt x="6224435" y="6954736"/>
                  <a:pt x="6246076" y="6878622"/>
                  <a:pt x="6244590" y="6877136"/>
                </a:cubicBezTo>
                <a:cubicBezTo>
                  <a:pt x="6243104" y="6875650"/>
                  <a:pt x="6230550" y="6903396"/>
                  <a:pt x="6216701" y="6938791"/>
                </a:cubicBezTo>
                <a:close/>
                <a:moveTo>
                  <a:pt x="6278251" y="6905873"/>
                </a:moveTo>
                <a:cubicBezTo>
                  <a:pt x="6241628" y="6998427"/>
                  <a:pt x="6182221" y="7190537"/>
                  <a:pt x="6177477" y="7231742"/>
                </a:cubicBezTo>
                <a:lnTo>
                  <a:pt x="6172000" y="7279367"/>
                </a:lnTo>
                <a:lnTo>
                  <a:pt x="6196213" y="7198404"/>
                </a:lnTo>
                <a:cubicBezTo>
                  <a:pt x="6209538" y="7153875"/>
                  <a:pt x="6237828" y="7064617"/>
                  <a:pt x="6259087" y="7000056"/>
                </a:cubicBezTo>
                <a:cubicBezTo>
                  <a:pt x="6280347" y="6935496"/>
                  <a:pt x="6296082" y="6881003"/>
                  <a:pt x="6294044" y="6878975"/>
                </a:cubicBezTo>
                <a:cubicBezTo>
                  <a:pt x="6292015" y="6876946"/>
                  <a:pt x="6284910" y="6889052"/>
                  <a:pt x="6278251" y="6905873"/>
                </a:cubicBezTo>
                <a:close/>
                <a:moveTo>
                  <a:pt x="6948440" y="6884079"/>
                </a:moveTo>
                <a:cubicBezTo>
                  <a:pt x="6945202" y="6889319"/>
                  <a:pt x="6947097" y="6893604"/>
                  <a:pt x="6952640" y="6893604"/>
                </a:cubicBezTo>
                <a:cubicBezTo>
                  <a:pt x="6958184" y="6893604"/>
                  <a:pt x="6962728" y="6889319"/>
                  <a:pt x="6962728" y="6884079"/>
                </a:cubicBezTo>
                <a:cubicBezTo>
                  <a:pt x="6962728" y="6878841"/>
                  <a:pt x="6960842" y="6874554"/>
                  <a:pt x="6958527" y="6874554"/>
                </a:cubicBezTo>
                <a:cubicBezTo>
                  <a:pt x="6956212" y="6874554"/>
                  <a:pt x="6951679" y="6878841"/>
                  <a:pt x="6948440" y="6884079"/>
                </a:cubicBezTo>
                <a:close/>
                <a:moveTo>
                  <a:pt x="7172278" y="6889404"/>
                </a:moveTo>
                <a:cubicBezTo>
                  <a:pt x="7172278" y="6897567"/>
                  <a:pt x="7176564" y="6901606"/>
                  <a:pt x="7181803" y="6898367"/>
                </a:cubicBezTo>
                <a:cubicBezTo>
                  <a:pt x="7187041" y="6895129"/>
                  <a:pt x="7191328" y="6888452"/>
                  <a:pt x="7191328" y="6883518"/>
                </a:cubicBezTo>
                <a:cubicBezTo>
                  <a:pt x="7191328" y="6878584"/>
                  <a:pt x="7187041" y="6874554"/>
                  <a:pt x="7181803" y="6874554"/>
                </a:cubicBezTo>
                <a:cubicBezTo>
                  <a:pt x="7176564" y="6874554"/>
                  <a:pt x="7172278" y="6881241"/>
                  <a:pt x="7172278" y="6889404"/>
                </a:cubicBezTo>
                <a:close/>
                <a:moveTo>
                  <a:pt x="7267528" y="6884079"/>
                </a:moveTo>
                <a:cubicBezTo>
                  <a:pt x="7267528" y="6889319"/>
                  <a:pt x="7271814" y="6893604"/>
                  <a:pt x="7277053" y="6893604"/>
                </a:cubicBezTo>
                <a:cubicBezTo>
                  <a:pt x="7282291" y="6893604"/>
                  <a:pt x="7286578" y="6889319"/>
                  <a:pt x="7286578" y="6884079"/>
                </a:cubicBezTo>
                <a:cubicBezTo>
                  <a:pt x="7286578" y="6878841"/>
                  <a:pt x="7282291" y="6874554"/>
                  <a:pt x="7277053" y="6874554"/>
                </a:cubicBezTo>
                <a:cubicBezTo>
                  <a:pt x="7271814" y="6874554"/>
                  <a:pt x="7267528" y="6878841"/>
                  <a:pt x="7267528" y="6884079"/>
                </a:cubicBezTo>
                <a:close/>
                <a:moveTo>
                  <a:pt x="7739806" y="6890204"/>
                </a:moveTo>
                <a:cubicBezTo>
                  <a:pt x="7731834" y="6910988"/>
                  <a:pt x="7742425" y="6920646"/>
                  <a:pt x="7753674" y="6902853"/>
                </a:cubicBezTo>
                <a:cubicBezTo>
                  <a:pt x="7764942" y="6885042"/>
                  <a:pt x="7765180" y="6874554"/>
                  <a:pt x="7754322" y="6874554"/>
                </a:cubicBezTo>
                <a:cubicBezTo>
                  <a:pt x="7749645" y="6874554"/>
                  <a:pt x="7743111" y="6881594"/>
                  <a:pt x="7739806" y="6890204"/>
                </a:cubicBezTo>
                <a:close/>
                <a:moveTo>
                  <a:pt x="8539115" y="6884079"/>
                </a:moveTo>
                <a:cubicBezTo>
                  <a:pt x="8535877" y="6889319"/>
                  <a:pt x="8537772" y="6893604"/>
                  <a:pt x="8543315" y="6893604"/>
                </a:cubicBezTo>
                <a:cubicBezTo>
                  <a:pt x="8548859" y="6893604"/>
                  <a:pt x="8553402" y="6889319"/>
                  <a:pt x="8553402" y="6884079"/>
                </a:cubicBezTo>
                <a:cubicBezTo>
                  <a:pt x="8553402" y="6878841"/>
                  <a:pt x="8551516" y="6874554"/>
                  <a:pt x="8549202" y="6874554"/>
                </a:cubicBezTo>
                <a:cubicBezTo>
                  <a:pt x="8546887" y="6874554"/>
                  <a:pt x="8542354" y="6878841"/>
                  <a:pt x="8539115" y="6884079"/>
                </a:cubicBezTo>
                <a:close/>
                <a:moveTo>
                  <a:pt x="6857953" y="6898929"/>
                </a:moveTo>
                <a:cubicBezTo>
                  <a:pt x="6857953" y="6907092"/>
                  <a:pt x="6862239" y="6911131"/>
                  <a:pt x="6867478" y="6907892"/>
                </a:cubicBezTo>
                <a:cubicBezTo>
                  <a:pt x="6872716" y="6904654"/>
                  <a:pt x="6877003" y="6897977"/>
                  <a:pt x="6877003" y="6893043"/>
                </a:cubicBezTo>
                <a:cubicBezTo>
                  <a:pt x="6877003" y="6888109"/>
                  <a:pt x="6872716" y="6884079"/>
                  <a:pt x="6867478" y="6884079"/>
                </a:cubicBezTo>
                <a:cubicBezTo>
                  <a:pt x="6862239" y="6884079"/>
                  <a:pt x="6857953" y="6890766"/>
                  <a:pt x="6857953" y="6898929"/>
                </a:cubicBezTo>
                <a:close/>
                <a:moveTo>
                  <a:pt x="7067503" y="6893604"/>
                </a:moveTo>
                <a:cubicBezTo>
                  <a:pt x="7067503" y="6898844"/>
                  <a:pt x="7071789" y="6903129"/>
                  <a:pt x="7077028" y="6903129"/>
                </a:cubicBezTo>
                <a:cubicBezTo>
                  <a:pt x="7082266" y="6903129"/>
                  <a:pt x="7086553" y="6898844"/>
                  <a:pt x="7086553" y="6893604"/>
                </a:cubicBezTo>
                <a:cubicBezTo>
                  <a:pt x="7086553" y="6888366"/>
                  <a:pt x="7082266" y="6884079"/>
                  <a:pt x="7077028" y="6884079"/>
                </a:cubicBezTo>
                <a:cubicBezTo>
                  <a:pt x="7071789" y="6884079"/>
                  <a:pt x="7067503" y="6888366"/>
                  <a:pt x="7067503" y="6893604"/>
                </a:cubicBezTo>
                <a:close/>
                <a:moveTo>
                  <a:pt x="7406431" y="6892328"/>
                </a:moveTo>
                <a:cubicBezTo>
                  <a:pt x="7402325" y="6898968"/>
                  <a:pt x="7401544" y="6906968"/>
                  <a:pt x="7404688" y="6910112"/>
                </a:cubicBezTo>
                <a:cubicBezTo>
                  <a:pt x="7413212" y="6918637"/>
                  <a:pt x="7422509" y="6906101"/>
                  <a:pt x="7417899" y="6892290"/>
                </a:cubicBezTo>
                <a:lnTo>
                  <a:pt x="7413889" y="6880260"/>
                </a:lnTo>
                <a:lnTo>
                  <a:pt x="7406431" y="6892328"/>
                </a:lnTo>
                <a:close/>
                <a:moveTo>
                  <a:pt x="7510024" y="6894243"/>
                </a:moveTo>
                <a:cubicBezTo>
                  <a:pt x="7506567" y="6899824"/>
                  <a:pt x="7506033" y="6906683"/>
                  <a:pt x="7508824" y="6909483"/>
                </a:cubicBezTo>
                <a:cubicBezTo>
                  <a:pt x="7515654" y="6916303"/>
                  <a:pt x="7534228" y="6904282"/>
                  <a:pt x="7534228" y="6893043"/>
                </a:cubicBezTo>
                <a:cubicBezTo>
                  <a:pt x="7534228" y="6880870"/>
                  <a:pt x="7517787" y="6881680"/>
                  <a:pt x="7510024" y="6894243"/>
                </a:cubicBezTo>
                <a:close/>
                <a:moveTo>
                  <a:pt x="7626392" y="6897434"/>
                </a:moveTo>
                <a:cubicBezTo>
                  <a:pt x="7620439" y="6912950"/>
                  <a:pt x="7628439" y="6923951"/>
                  <a:pt x="7640326" y="6916598"/>
                </a:cubicBezTo>
                <a:cubicBezTo>
                  <a:pt x="7651147" y="6909912"/>
                  <a:pt x="7650909" y="6884079"/>
                  <a:pt x="7640022" y="6884079"/>
                </a:cubicBezTo>
                <a:cubicBezTo>
                  <a:pt x="7635345" y="6884079"/>
                  <a:pt x="7629211" y="6890090"/>
                  <a:pt x="7626392" y="6897434"/>
                </a:cubicBezTo>
                <a:close/>
                <a:moveTo>
                  <a:pt x="8214874" y="6894243"/>
                </a:moveTo>
                <a:cubicBezTo>
                  <a:pt x="8211417" y="6899824"/>
                  <a:pt x="8210883" y="6906683"/>
                  <a:pt x="8213674" y="6909483"/>
                </a:cubicBezTo>
                <a:cubicBezTo>
                  <a:pt x="8220504" y="6916303"/>
                  <a:pt x="8239078" y="6904282"/>
                  <a:pt x="8239078" y="6893043"/>
                </a:cubicBezTo>
                <a:cubicBezTo>
                  <a:pt x="8239078" y="6880870"/>
                  <a:pt x="8222637" y="6881680"/>
                  <a:pt x="8214874" y="6894243"/>
                </a:cubicBezTo>
                <a:close/>
                <a:moveTo>
                  <a:pt x="8330356" y="6892328"/>
                </a:moveTo>
                <a:cubicBezTo>
                  <a:pt x="8326250" y="6898968"/>
                  <a:pt x="8325469" y="6906968"/>
                  <a:pt x="8328613" y="6910112"/>
                </a:cubicBezTo>
                <a:cubicBezTo>
                  <a:pt x="8337137" y="6918637"/>
                  <a:pt x="8346434" y="6906101"/>
                  <a:pt x="8341824" y="6892290"/>
                </a:cubicBezTo>
                <a:lnTo>
                  <a:pt x="8337814" y="6880260"/>
                </a:lnTo>
                <a:lnTo>
                  <a:pt x="8330356" y="6892328"/>
                </a:lnTo>
                <a:close/>
                <a:moveTo>
                  <a:pt x="8372428" y="6893604"/>
                </a:moveTo>
                <a:cubicBezTo>
                  <a:pt x="8372428" y="6898844"/>
                  <a:pt x="8376714" y="6903129"/>
                  <a:pt x="8381953" y="6903129"/>
                </a:cubicBezTo>
                <a:cubicBezTo>
                  <a:pt x="8387191" y="6903129"/>
                  <a:pt x="8391477" y="6898844"/>
                  <a:pt x="8391477" y="6893604"/>
                </a:cubicBezTo>
                <a:cubicBezTo>
                  <a:pt x="8391477" y="6888366"/>
                  <a:pt x="8387191" y="6884079"/>
                  <a:pt x="8381953" y="6884079"/>
                </a:cubicBezTo>
                <a:cubicBezTo>
                  <a:pt x="8376714" y="6884079"/>
                  <a:pt x="8372428" y="6888366"/>
                  <a:pt x="8372428" y="6893604"/>
                </a:cubicBezTo>
                <a:close/>
                <a:moveTo>
                  <a:pt x="8675037" y="6920589"/>
                </a:moveTo>
                <a:cubicBezTo>
                  <a:pt x="8622430" y="6978816"/>
                  <a:pt x="8560698" y="7065997"/>
                  <a:pt x="8567357" y="7072665"/>
                </a:cubicBezTo>
                <a:cubicBezTo>
                  <a:pt x="8570729" y="7076037"/>
                  <a:pt x="8577358" y="7072484"/>
                  <a:pt x="8582092" y="7064778"/>
                </a:cubicBezTo>
                <a:cubicBezTo>
                  <a:pt x="8593893" y="7045557"/>
                  <a:pt x="8622745" y="7006952"/>
                  <a:pt x="8634689" y="6994427"/>
                </a:cubicBezTo>
                <a:cubicBezTo>
                  <a:pt x="8696801" y="6929238"/>
                  <a:pt x="8724195" y="6894319"/>
                  <a:pt x="8716804" y="6889756"/>
                </a:cubicBezTo>
                <a:cubicBezTo>
                  <a:pt x="8711898" y="6886718"/>
                  <a:pt x="8693096" y="6900596"/>
                  <a:pt x="8675037" y="6920589"/>
                </a:cubicBezTo>
                <a:close/>
                <a:moveTo>
                  <a:pt x="8762952" y="6893604"/>
                </a:moveTo>
                <a:cubicBezTo>
                  <a:pt x="8762952" y="6898844"/>
                  <a:pt x="8767239" y="6903129"/>
                  <a:pt x="8772477" y="6903129"/>
                </a:cubicBezTo>
                <a:cubicBezTo>
                  <a:pt x="8777716" y="6903129"/>
                  <a:pt x="8782002" y="6898844"/>
                  <a:pt x="8782002" y="6893604"/>
                </a:cubicBezTo>
                <a:cubicBezTo>
                  <a:pt x="8782002" y="6888366"/>
                  <a:pt x="8777716" y="6884079"/>
                  <a:pt x="8772477" y="6884079"/>
                </a:cubicBezTo>
                <a:cubicBezTo>
                  <a:pt x="8767239" y="6884079"/>
                  <a:pt x="8762952" y="6888366"/>
                  <a:pt x="8762952" y="6893604"/>
                </a:cubicBezTo>
                <a:close/>
                <a:moveTo>
                  <a:pt x="6753178" y="6903129"/>
                </a:moveTo>
                <a:cubicBezTo>
                  <a:pt x="6753178" y="6908369"/>
                  <a:pt x="6757464" y="6912654"/>
                  <a:pt x="6762703" y="6912654"/>
                </a:cubicBezTo>
                <a:cubicBezTo>
                  <a:pt x="6767941" y="6912654"/>
                  <a:pt x="6772228" y="6908369"/>
                  <a:pt x="6772228" y="6903129"/>
                </a:cubicBezTo>
                <a:cubicBezTo>
                  <a:pt x="6772228" y="6897891"/>
                  <a:pt x="6767941" y="6893604"/>
                  <a:pt x="6762703" y="6893604"/>
                </a:cubicBezTo>
                <a:cubicBezTo>
                  <a:pt x="6757464" y="6893604"/>
                  <a:pt x="6753178" y="6897891"/>
                  <a:pt x="6753178" y="6903129"/>
                </a:cubicBezTo>
                <a:close/>
                <a:moveTo>
                  <a:pt x="7215931" y="6901853"/>
                </a:moveTo>
                <a:cubicBezTo>
                  <a:pt x="7211825" y="6908493"/>
                  <a:pt x="7211044" y="6916493"/>
                  <a:pt x="7214188" y="6919637"/>
                </a:cubicBezTo>
                <a:cubicBezTo>
                  <a:pt x="7222712" y="6928162"/>
                  <a:pt x="7232009" y="6915626"/>
                  <a:pt x="7227399" y="6901815"/>
                </a:cubicBezTo>
                <a:lnTo>
                  <a:pt x="7223389" y="6889785"/>
                </a:lnTo>
                <a:lnTo>
                  <a:pt x="7215931" y="6901853"/>
                </a:lnTo>
                <a:close/>
                <a:moveTo>
                  <a:pt x="7305628" y="6903129"/>
                </a:moveTo>
                <a:cubicBezTo>
                  <a:pt x="7305628" y="6908369"/>
                  <a:pt x="7309914" y="6912654"/>
                  <a:pt x="7315153" y="6912654"/>
                </a:cubicBezTo>
                <a:cubicBezTo>
                  <a:pt x="7320391" y="6912654"/>
                  <a:pt x="7324678" y="6908369"/>
                  <a:pt x="7324678" y="6903129"/>
                </a:cubicBezTo>
                <a:cubicBezTo>
                  <a:pt x="7324678" y="6897891"/>
                  <a:pt x="7320391" y="6893604"/>
                  <a:pt x="7315153" y="6893604"/>
                </a:cubicBezTo>
                <a:cubicBezTo>
                  <a:pt x="7309914" y="6893604"/>
                  <a:pt x="7305628" y="6897891"/>
                  <a:pt x="7305628" y="6903129"/>
                </a:cubicBezTo>
                <a:close/>
                <a:moveTo>
                  <a:pt x="7782582" y="6907044"/>
                </a:moveTo>
                <a:lnTo>
                  <a:pt x="7771429" y="6920484"/>
                </a:lnTo>
                <a:lnTo>
                  <a:pt x="7782478" y="6927313"/>
                </a:lnTo>
                <a:cubicBezTo>
                  <a:pt x="7792726" y="6933648"/>
                  <a:pt x="7809967" y="6917179"/>
                  <a:pt x="7810310" y="6900748"/>
                </a:cubicBezTo>
                <a:cubicBezTo>
                  <a:pt x="7810548" y="6889013"/>
                  <a:pt x="7794527" y="6892643"/>
                  <a:pt x="7782582" y="6907044"/>
                </a:cubicBezTo>
                <a:close/>
                <a:moveTo>
                  <a:pt x="8467677" y="6903129"/>
                </a:moveTo>
                <a:cubicBezTo>
                  <a:pt x="8467677" y="6908369"/>
                  <a:pt x="8471964" y="6912654"/>
                  <a:pt x="8477202" y="6912654"/>
                </a:cubicBezTo>
                <a:cubicBezTo>
                  <a:pt x="8482441" y="6912654"/>
                  <a:pt x="8486727" y="6908369"/>
                  <a:pt x="8486727" y="6903129"/>
                </a:cubicBezTo>
                <a:cubicBezTo>
                  <a:pt x="8486727" y="6897891"/>
                  <a:pt x="8482441" y="6893604"/>
                  <a:pt x="8477202" y="6893604"/>
                </a:cubicBezTo>
                <a:cubicBezTo>
                  <a:pt x="8471964" y="6893604"/>
                  <a:pt x="8467677" y="6897891"/>
                  <a:pt x="8467677" y="6903129"/>
                </a:cubicBezTo>
                <a:close/>
                <a:moveTo>
                  <a:pt x="6896053" y="6917417"/>
                </a:moveTo>
                <a:cubicBezTo>
                  <a:pt x="6896053" y="6925275"/>
                  <a:pt x="6900339" y="6931704"/>
                  <a:pt x="6905578" y="6931704"/>
                </a:cubicBezTo>
                <a:cubicBezTo>
                  <a:pt x="6910816" y="6931704"/>
                  <a:pt x="6915103" y="6925275"/>
                  <a:pt x="6915103" y="6917417"/>
                </a:cubicBezTo>
                <a:cubicBezTo>
                  <a:pt x="6915103" y="6909559"/>
                  <a:pt x="6910816" y="6903129"/>
                  <a:pt x="6905578" y="6903129"/>
                </a:cubicBezTo>
                <a:cubicBezTo>
                  <a:pt x="6900339" y="6903129"/>
                  <a:pt x="6896053" y="6909559"/>
                  <a:pt x="6896053" y="6917417"/>
                </a:cubicBezTo>
                <a:close/>
                <a:moveTo>
                  <a:pt x="7015906" y="6911378"/>
                </a:moveTo>
                <a:cubicBezTo>
                  <a:pt x="7011800" y="6918018"/>
                  <a:pt x="7011019" y="6926018"/>
                  <a:pt x="7014163" y="6929162"/>
                </a:cubicBezTo>
                <a:cubicBezTo>
                  <a:pt x="7022687" y="6937687"/>
                  <a:pt x="7031984" y="6925151"/>
                  <a:pt x="7027374" y="6911340"/>
                </a:cubicBezTo>
                <a:lnTo>
                  <a:pt x="7023364" y="6899310"/>
                </a:lnTo>
                <a:lnTo>
                  <a:pt x="7015906" y="6911378"/>
                </a:lnTo>
                <a:close/>
                <a:moveTo>
                  <a:pt x="7110775" y="6911998"/>
                </a:moveTo>
                <a:cubicBezTo>
                  <a:pt x="7107755" y="6916875"/>
                  <a:pt x="7109203" y="6923275"/>
                  <a:pt x="7113975" y="6926228"/>
                </a:cubicBezTo>
                <a:cubicBezTo>
                  <a:pt x="7118747" y="6929181"/>
                  <a:pt x="7125110" y="6925190"/>
                  <a:pt x="7128120" y="6917360"/>
                </a:cubicBezTo>
                <a:cubicBezTo>
                  <a:pt x="7134044" y="6901930"/>
                  <a:pt x="7119728" y="6897500"/>
                  <a:pt x="7110775" y="6911998"/>
                </a:cubicBezTo>
                <a:close/>
                <a:moveTo>
                  <a:pt x="7349281" y="6911378"/>
                </a:moveTo>
                <a:cubicBezTo>
                  <a:pt x="7345175" y="6918018"/>
                  <a:pt x="7344394" y="6926018"/>
                  <a:pt x="7347538" y="6929162"/>
                </a:cubicBezTo>
                <a:cubicBezTo>
                  <a:pt x="7356062" y="6937687"/>
                  <a:pt x="7365359" y="6925151"/>
                  <a:pt x="7360749" y="6911340"/>
                </a:cubicBezTo>
                <a:lnTo>
                  <a:pt x="7356739" y="6899310"/>
                </a:lnTo>
                <a:lnTo>
                  <a:pt x="7349281" y="6911378"/>
                </a:lnTo>
                <a:close/>
                <a:moveTo>
                  <a:pt x="7557173" y="6916236"/>
                </a:moveTo>
                <a:cubicBezTo>
                  <a:pt x="7553735" y="6925199"/>
                  <a:pt x="7553668" y="6935267"/>
                  <a:pt x="7557021" y="6938620"/>
                </a:cubicBezTo>
                <a:cubicBezTo>
                  <a:pt x="7560374" y="6941982"/>
                  <a:pt x="7568194" y="6939649"/>
                  <a:pt x="7574394" y="6933448"/>
                </a:cubicBezTo>
                <a:lnTo>
                  <a:pt x="7585663" y="6922179"/>
                </a:lnTo>
                <a:lnTo>
                  <a:pt x="7574547" y="6911064"/>
                </a:lnTo>
                <a:lnTo>
                  <a:pt x="7563431" y="6899948"/>
                </a:lnTo>
                <a:lnTo>
                  <a:pt x="7557173" y="6916236"/>
                </a:lnTo>
                <a:close/>
                <a:moveTo>
                  <a:pt x="7673664" y="6909740"/>
                </a:moveTo>
                <a:cubicBezTo>
                  <a:pt x="7664587" y="6918817"/>
                  <a:pt x="7666311" y="6941229"/>
                  <a:pt x="7676083" y="6941229"/>
                </a:cubicBezTo>
                <a:cubicBezTo>
                  <a:pt x="7687771" y="6941229"/>
                  <a:pt x="7697153" y="6914398"/>
                  <a:pt x="7687542" y="6908454"/>
                </a:cubicBezTo>
                <a:cubicBezTo>
                  <a:pt x="7683266" y="6905816"/>
                  <a:pt x="7677017" y="6906387"/>
                  <a:pt x="7673664" y="6909740"/>
                </a:cubicBezTo>
                <a:close/>
                <a:moveTo>
                  <a:pt x="8263681" y="6911378"/>
                </a:moveTo>
                <a:cubicBezTo>
                  <a:pt x="8259575" y="6918018"/>
                  <a:pt x="8258794" y="6926018"/>
                  <a:pt x="8261938" y="6929162"/>
                </a:cubicBezTo>
                <a:cubicBezTo>
                  <a:pt x="8270462" y="6937687"/>
                  <a:pt x="8279759" y="6925151"/>
                  <a:pt x="8275149" y="6911340"/>
                </a:cubicBezTo>
                <a:lnTo>
                  <a:pt x="8271139" y="6899310"/>
                </a:lnTo>
                <a:lnTo>
                  <a:pt x="8263681" y="6911378"/>
                </a:lnTo>
                <a:close/>
                <a:moveTo>
                  <a:pt x="8807405" y="6909483"/>
                </a:moveTo>
                <a:cubicBezTo>
                  <a:pt x="8803910" y="6912969"/>
                  <a:pt x="8801052" y="6920256"/>
                  <a:pt x="8801052" y="6925675"/>
                </a:cubicBezTo>
                <a:cubicBezTo>
                  <a:pt x="8801052" y="6931638"/>
                  <a:pt x="8805491" y="6931076"/>
                  <a:pt x="8812320" y="6924247"/>
                </a:cubicBezTo>
                <a:cubicBezTo>
                  <a:pt x="8818521" y="6918046"/>
                  <a:pt x="8821379" y="6910759"/>
                  <a:pt x="8818673" y="6908054"/>
                </a:cubicBezTo>
                <a:cubicBezTo>
                  <a:pt x="8815968" y="6905339"/>
                  <a:pt x="8810892" y="6905987"/>
                  <a:pt x="8807405" y="6909483"/>
                </a:cubicBezTo>
                <a:close/>
                <a:moveTo>
                  <a:pt x="6292044" y="7004161"/>
                </a:moveTo>
                <a:cubicBezTo>
                  <a:pt x="6254344" y="7102659"/>
                  <a:pt x="6210062" y="7257631"/>
                  <a:pt x="6210681" y="7288892"/>
                </a:cubicBezTo>
                <a:cubicBezTo>
                  <a:pt x="6210891" y="7299370"/>
                  <a:pt x="6232027" y="7239362"/>
                  <a:pt x="6257649" y="7155542"/>
                </a:cubicBezTo>
                <a:cubicBezTo>
                  <a:pt x="6283271" y="7071722"/>
                  <a:pt x="6310999" y="6984254"/>
                  <a:pt x="6319257" y="6961175"/>
                </a:cubicBezTo>
                <a:cubicBezTo>
                  <a:pt x="6327524" y="6938096"/>
                  <a:pt x="6332696" y="6917627"/>
                  <a:pt x="6330763" y="6915693"/>
                </a:cubicBezTo>
                <a:cubicBezTo>
                  <a:pt x="6328829" y="6913760"/>
                  <a:pt x="6311408" y="6953574"/>
                  <a:pt x="6292044" y="7004161"/>
                </a:cubicBezTo>
                <a:close/>
                <a:moveTo>
                  <a:pt x="6696028" y="6922179"/>
                </a:moveTo>
                <a:cubicBezTo>
                  <a:pt x="6696028" y="6927419"/>
                  <a:pt x="6700314" y="6931704"/>
                  <a:pt x="6705553" y="6931704"/>
                </a:cubicBezTo>
                <a:cubicBezTo>
                  <a:pt x="6710791" y="6931704"/>
                  <a:pt x="6715078" y="6927419"/>
                  <a:pt x="6715078" y="6922179"/>
                </a:cubicBezTo>
                <a:cubicBezTo>
                  <a:pt x="6715078" y="6916941"/>
                  <a:pt x="6710791" y="6912654"/>
                  <a:pt x="6705553" y="6912654"/>
                </a:cubicBezTo>
                <a:cubicBezTo>
                  <a:pt x="6700314" y="6912654"/>
                  <a:pt x="6696028" y="6916941"/>
                  <a:pt x="6696028" y="6922179"/>
                </a:cubicBezTo>
                <a:close/>
                <a:moveTo>
                  <a:pt x="7254031" y="6920903"/>
                </a:moveTo>
                <a:cubicBezTo>
                  <a:pt x="7249925" y="6927543"/>
                  <a:pt x="7249144" y="6935543"/>
                  <a:pt x="7252288" y="6938687"/>
                </a:cubicBezTo>
                <a:cubicBezTo>
                  <a:pt x="7260812" y="6947212"/>
                  <a:pt x="7270109" y="6934676"/>
                  <a:pt x="7265499" y="6920865"/>
                </a:cubicBezTo>
                <a:lnTo>
                  <a:pt x="7261489" y="6908835"/>
                </a:lnTo>
                <a:lnTo>
                  <a:pt x="7254031" y="6920903"/>
                </a:lnTo>
                <a:close/>
                <a:moveTo>
                  <a:pt x="7443349" y="6922818"/>
                </a:moveTo>
                <a:cubicBezTo>
                  <a:pt x="7433101" y="6939401"/>
                  <a:pt x="7444769" y="6942915"/>
                  <a:pt x="7457837" y="6927171"/>
                </a:cubicBezTo>
                <a:cubicBezTo>
                  <a:pt x="7465352" y="6918122"/>
                  <a:pt x="7466077" y="6912654"/>
                  <a:pt x="7459752" y="6912654"/>
                </a:cubicBezTo>
                <a:cubicBezTo>
                  <a:pt x="7454189" y="6912654"/>
                  <a:pt x="7446797" y="6917227"/>
                  <a:pt x="7443349" y="6922818"/>
                </a:cubicBezTo>
                <a:close/>
                <a:moveTo>
                  <a:pt x="7831408" y="6924085"/>
                </a:moveTo>
                <a:cubicBezTo>
                  <a:pt x="7818111" y="6937381"/>
                  <a:pt x="7816167" y="6960279"/>
                  <a:pt x="7828340" y="6960279"/>
                </a:cubicBezTo>
                <a:cubicBezTo>
                  <a:pt x="7832931" y="6960279"/>
                  <a:pt x="7842180" y="6953669"/>
                  <a:pt x="7848886" y="6945592"/>
                </a:cubicBezTo>
                <a:cubicBezTo>
                  <a:pt x="7864355" y="6926952"/>
                  <a:pt x="7848296" y="6907197"/>
                  <a:pt x="7831408" y="6924085"/>
                </a:cubicBezTo>
                <a:close/>
                <a:moveTo>
                  <a:pt x="8559755" y="6919008"/>
                </a:moveTo>
                <a:cubicBezTo>
                  <a:pt x="8550650" y="6928104"/>
                  <a:pt x="8551926" y="6941229"/>
                  <a:pt x="8561908" y="6941229"/>
                </a:cubicBezTo>
                <a:cubicBezTo>
                  <a:pt x="8566585" y="6941229"/>
                  <a:pt x="8572881" y="6934800"/>
                  <a:pt x="8575900" y="6926942"/>
                </a:cubicBezTo>
                <a:cubicBezTo>
                  <a:pt x="8581473" y="6912426"/>
                  <a:pt x="8571319" y="6907435"/>
                  <a:pt x="8559755" y="6919008"/>
                </a:cubicBezTo>
                <a:close/>
                <a:moveTo>
                  <a:pt x="6357090" y="6957898"/>
                </a:moveTo>
                <a:cubicBezTo>
                  <a:pt x="6326838" y="7028355"/>
                  <a:pt x="6258192" y="7245716"/>
                  <a:pt x="6253487" y="7285949"/>
                </a:cubicBezTo>
                <a:lnTo>
                  <a:pt x="6248686" y="7326992"/>
                </a:lnTo>
                <a:lnTo>
                  <a:pt x="6259668" y="7293654"/>
                </a:lnTo>
                <a:cubicBezTo>
                  <a:pt x="6314980" y="7125786"/>
                  <a:pt x="6378683" y="6922179"/>
                  <a:pt x="6375892" y="6922179"/>
                </a:cubicBezTo>
                <a:cubicBezTo>
                  <a:pt x="6373987" y="6922179"/>
                  <a:pt x="6365529" y="6938258"/>
                  <a:pt x="6357090" y="6957898"/>
                </a:cubicBezTo>
                <a:close/>
                <a:moveTo>
                  <a:pt x="6934153" y="6937029"/>
                </a:moveTo>
                <a:cubicBezTo>
                  <a:pt x="6934153" y="6945192"/>
                  <a:pt x="6938506" y="6949183"/>
                  <a:pt x="6943830" y="6945897"/>
                </a:cubicBezTo>
                <a:cubicBezTo>
                  <a:pt x="6949155" y="6942601"/>
                  <a:pt x="6951050" y="6935925"/>
                  <a:pt x="6948031" y="6931048"/>
                </a:cubicBezTo>
                <a:cubicBezTo>
                  <a:pt x="6939867" y="6917836"/>
                  <a:pt x="6934153" y="6920294"/>
                  <a:pt x="6934153" y="6937029"/>
                </a:cubicBezTo>
                <a:close/>
                <a:moveTo>
                  <a:pt x="7153228" y="6937029"/>
                </a:moveTo>
                <a:cubicBezTo>
                  <a:pt x="7153228" y="6945192"/>
                  <a:pt x="7157514" y="6949231"/>
                  <a:pt x="7162753" y="6945992"/>
                </a:cubicBezTo>
                <a:cubicBezTo>
                  <a:pt x="7167991" y="6942754"/>
                  <a:pt x="7172278" y="6936077"/>
                  <a:pt x="7172278" y="6931143"/>
                </a:cubicBezTo>
                <a:cubicBezTo>
                  <a:pt x="7172278" y="6926209"/>
                  <a:pt x="7167991" y="6922179"/>
                  <a:pt x="7162753" y="6922179"/>
                </a:cubicBezTo>
                <a:cubicBezTo>
                  <a:pt x="7157514" y="6922179"/>
                  <a:pt x="7153228" y="6928866"/>
                  <a:pt x="7153228" y="6937029"/>
                </a:cubicBezTo>
                <a:close/>
                <a:moveTo>
                  <a:pt x="8166526" y="6962480"/>
                </a:moveTo>
                <a:cubicBezTo>
                  <a:pt x="8122739" y="7026745"/>
                  <a:pt x="8122644" y="7026954"/>
                  <a:pt x="8137951" y="7026954"/>
                </a:cubicBezTo>
                <a:cubicBezTo>
                  <a:pt x="8145714" y="7026954"/>
                  <a:pt x="8154829" y="7018239"/>
                  <a:pt x="8158210" y="7007600"/>
                </a:cubicBezTo>
                <a:cubicBezTo>
                  <a:pt x="8161592" y="6996951"/>
                  <a:pt x="8174736" y="6977034"/>
                  <a:pt x="8187433" y="6963347"/>
                </a:cubicBezTo>
                <a:cubicBezTo>
                  <a:pt x="8211160" y="6937734"/>
                  <a:pt x="8216760" y="6922179"/>
                  <a:pt x="8202244" y="6922179"/>
                </a:cubicBezTo>
                <a:cubicBezTo>
                  <a:pt x="8197701" y="6922179"/>
                  <a:pt x="8181623" y="6940316"/>
                  <a:pt x="8166526" y="6962480"/>
                </a:cubicBezTo>
                <a:close/>
                <a:moveTo>
                  <a:pt x="8691153" y="6972186"/>
                </a:moveTo>
                <a:cubicBezTo>
                  <a:pt x="8648585" y="7019515"/>
                  <a:pt x="8572452" y="7124548"/>
                  <a:pt x="8572452" y="7135968"/>
                </a:cubicBezTo>
                <a:cubicBezTo>
                  <a:pt x="8572452" y="7138873"/>
                  <a:pt x="8576739" y="7141254"/>
                  <a:pt x="8581977" y="7141254"/>
                </a:cubicBezTo>
                <a:cubicBezTo>
                  <a:pt x="8587216" y="7141254"/>
                  <a:pt x="8591502" y="7137016"/>
                  <a:pt x="8591502" y="7131835"/>
                </a:cubicBezTo>
                <a:cubicBezTo>
                  <a:pt x="8591502" y="7121433"/>
                  <a:pt x="8594931" y="7116852"/>
                  <a:pt x="8671541" y="7024859"/>
                </a:cubicBezTo>
                <a:cubicBezTo>
                  <a:pt x="8700868" y="6989655"/>
                  <a:pt x="8724852" y="6956441"/>
                  <a:pt x="8724852" y="6951041"/>
                </a:cubicBezTo>
                <a:cubicBezTo>
                  <a:pt x="8724852" y="6945650"/>
                  <a:pt x="8731282" y="6941229"/>
                  <a:pt x="8739140" y="6941229"/>
                </a:cubicBezTo>
                <a:cubicBezTo>
                  <a:pt x="8746998" y="6941229"/>
                  <a:pt x="8753427" y="6936944"/>
                  <a:pt x="8753427" y="6931704"/>
                </a:cubicBezTo>
                <a:cubicBezTo>
                  <a:pt x="8753427" y="6911674"/>
                  <a:pt x="8734558" y="6923942"/>
                  <a:pt x="8691153" y="6972186"/>
                </a:cubicBezTo>
                <a:close/>
                <a:moveTo>
                  <a:pt x="6377798" y="7029546"/>
                </a:moveTo>
                <a:cubicBezTo>
                  <a:pt x="6338088" y="7136778"/>
                  <a:pt x="6283224" y="7336345"/>
                  <a:pt x="6288825" y="7353157"/>
                </a:cubicBezTo>
                <a:cubicBezTo>
                  <a:pt x="6290787" y="7359034"/>
                  <a:pt x="6304331" y="7321258"/>
                  <a:pt x="6318942" y="7269214"/>
                </a:cubicBezTo>
                <a:cubicBezTo>
                  <a:pt x="6333544" y="7217169"/>
                  <a:pt x="6362557" y="7121719"/>
                  <a:pt x="6383417" y="7057092"/>
                </a:cubicBezTo>
                <a:cubicBezTo>
                  <a:pt x="6404277" y="6992465"/>
                  <a:pt x="6419660" y="6937915"/>
                  <a:pt x="6417612" y="6935858"/>
                </a:cubicBezTo>
                <a:cubicBezTo>
                  <a:pt x="6415555" y="6933810"/>
                  <a:pt x="6397638" y="6975967"/>
                  <a:pt x="6377798" y="7029546"/>
                </a:cubicBezTo>
                <a:close/>
                <a:moveTo>
                  <a:pt x="6744405" y="6946783"/>
                </a:moveTo>
                <a:cubicBezTo>
                  <a:pt x="6744862" y="6957880"/>
                  <a:pt x="6747120" y="6960137"/>
                  <a:pt x="6750158" y="6952546"/>
                </a:cubicBezTo>
                <a:cubicBezTo>
                  <a:pt x="6752911" y="6945668"/>
                  <a:pt x="6752568" y="6937448"/>
                  <a:pt x="6749406" y="6934286"/>
                </a:cubicBezTo>
                <a:cubicBezTo>
                  <a:pt x="6746244" y="6931124"/>
                  <a:pt x="6743996" y="6936744"/>
                  <a:pt x="6744405" y="6946783"/>
                </a:cubicBezTo>
                <a:close/>
                <a:moveTo>
                  <a:pt x="6838903" y="6946554"/>
                </a:moveTo>
                <a:cubicBezTo>
                  <a:pt x="6838903" y="6954717"/>
                  <a:pt x="6843189" y="6958756"/>
                  <a:pt x="6848428" y="6955517"/>
                </a:cubicBezTo>
                <a:cubicBezTo>
                  <a:pt x="6853666" y="6952279"/>
                  <a:pt x="6857953" y="6945602"/>
                  <a:pt x="6857953" y="6940668"/>
                </a:cubicBezTo>
                <a:cubicBezTo>
                  <a:pt x="6857953" y="6935734"/>
                  <a:pt x="6853666" y="6931704"/>
                  <a:pt x="6848428" y="6931704"/>
                </a:cubicBezTo>
                <a:cubicBezTo>
                  <a:pt x="6843189" y="6931704"/>
                  <a:pt x="6838903" y="6938391"/>
                  <a:pt x="6838903" y="6946554"/>
                </a:cubicBezTo>
                <a:close/>
                <a:moveTo>
                  <a:pt x="7048453" y="6941229"/>
                </a:moveTo>
                <a:cubicBezTo>
                  <a:pt x="7048453" y="6946469"/>
                  <a:pt x="7052739" y="6950754"/>
                  <a:pt x="7057978" y="6950754"/>
                </a:cubicBezTo>
                <a:cubicBezTo>
                  <a:pt x="7063216" y="6950754"/>
                  <a:pt x="7067503" y="6946469"/>
                  <a:pt x="7067503" y="6941229"/>
                </a:cubicBezTo>
                <a:cubicBezTo>
                  <a:pt x="7067503" y="6935991"/>
                  <a:pt x="7063216" y="6931704"/>
                  <a:pt x="7057978" y="6931704"/>
                </a:cubicBezTo>
                <a:cubicBezTo>
                  <a:pt x="7052739" y="6931704"/>
                  <a:pt x="7048453" y="6935991"/>
                  <a:pt x="7048453" y="6941229"/>
                </a:cubicBezTo>
                <a:close/>
                <a:moveTo>
                  <a:pt x="7381828" y="6946554"/>
                </a:moveTo>
                <a:cubicBezTo>
                  <a:pt x="7381828" y="6954717"/>
                  <a:pt x="7386114" y="6958756"/>
                  <a:pt x="7391353" y="6955517"/>
                </a:cubicBezTo>
                <a:cubicBezTo>
                  <a:pt x="7396591" y="6952279"/>
                  <a:pt x="7400878" y="6945602"/>
                  <a:pt x="7400878" y="6940668"/>
                </a:cubicBezTo>
                <a:cubicBezTo>
                  <a:pt x="7400878" y="6935734"/>
                  <a:pt x="7396591" y="6931704"/>
                  <a:pt x="7391353" y="6931704"/>
                </a:cubicBezTo>
                <a:cubicBezTo>
                  <a:pt x="7386114" y="6931704"/>
                  <a:pt x="7381828" y="6938391"/>
                  <a:pt x="7381828" y="6946554"/>
                </a:cubicBezTo>
                <a:close/>
                <a:moveTo>
                  <a:pt x="7486603" y="6946554"/>
                </a:moveTo>
                <a:cubicBezTo>
                  <a:pt x="7486603" y="6954717"/>
                  <a:pt x="7490889" y="6958756"/>
                  <a:pt x="7496128" y="6955517"/>
                </a:cubicBezTo>
                <a:cubicBezTo>
                  <a:pt x="7501366" y="6952279"/>
                  <a:pt x="7505653" y="6945602"/>
                  <a:pt x="7505653" y="6940668"/>
                </a:cubicBezTo>
                <a:cubicBezTo>
                  <a:pt x="7505653" y="6935734"/>
                  <a:pt x="7501366" y="6931704"/>
                  <a:pt x="7496128" y="6931704"/>
                </a:cubicBezTo>
                <a:cubicBezTo>
                  <a:pt x="7490889" y="6931704"/>
                  <a:pt x="7486603" y="6938391"/>
                  <a:pt x="7486603" y="6946554"/>
                </a:cubicBezTo>
                <a:close/>
                <a:moveTo>
                  <a:pt x="7606989" y="6938315"/>
                </a:moveTo>
                <a:cubicBezTo>
                  <a:pt x="7597912" y="6947392"/>
                  <a:pt x="7599636" y="6969804"/>
                  <a:pt x="7609408" y="6969804"/>
                </a:cubicBezTo>
                <a:cubicBezTo>
                  <a:pt x="7621096" y="6969804"/>
                  <a:pt x="7630478" y="6942973"/>
                  <a:pt x="7620867" y="6937029"/>
                </a:cubicBezTo>
                <a:cubicBezTo>
                  <a:pt x="7616591" y="6934391"/>
                  <a:pt x="7610342" y="6934962"/>
                  <a:pt x="7606989" y="6938315"/>
                </a:cubicBezTo>
                <a:close/>
                <a:moveTo>
                  <a:pt x="7710049" y="6941868"/>
                </a:moveTo>
                <a:cubicBezTo>
                  <a:pt x="7706592" y="6947449"/>
                  <a:pt x="7706058" y="6954308"/>
                  <a:pt x="7708849" y="6957108"/>
                </a:cubicBezTo>
                <a:cubicBezTo>
                  <a:pt x="7715679" y="6963928"/>
                  <a:pt x="7734253" y="6951907"/>
                  <a:pt x="7734253" y="6940668"/>
                </a:cubicBezTo>
                <a:cubicBezTo>
                  <a:pt x="7734253" y="6928495"/>
                  <a:pt x="7717812" y="6929305"/>
                  <a:pt x="7710049" y="6941868"/>
                </a:cubicBezTo>
                <a:close/>
                <a:moveTo>
                  <a:pt x="8300990" y="6941229"/>
                </a:moveTo>
                <a:cubicBezTo>
                  <a:pt x="8297752" y="6946469"/>
                  <a:pt x="8299647" y="6950754"/>
                  <a:pt x="8305190" y="6950754"/>
                </a:cubicBezTo>
                <a:cubicBezTo>
                  <a:pt x="8310734" y="6950754"/>
                  <a:pt x="8315278" y="6946469"/>
                  <a:pt x="8315278" y="6941229"/>
                </a:cubicBezTo>
                <a:cubicBezTo>
                  <a:pt x="8315278" y="6935991"/>
                  <a:pt x="8313392" y="6931704"/>
                  <a:pt x="8311077" y="6931704"/>
                </a:cubicBezTo>
                <a:cubicBezTo>
                  <a:pt x="8308762" y="6931704"/>
                  <a:pt x="8304229" y="6935991"/>
                  <a:pt x="8300990" y="6941229"/>
                </a:cubicBezTo>
                <a:close/>
                <a:moveTo>
                  <a:pt x="8391477" y="6941792"/>
                </a:moveTo>
                <a:cubicBezTo>
                  <a:pt x="8391477" y="6947335"/>
                  <a:pt x="8395764" y="6949231"/>
                  <a:pt x="8401002" y="6945992"/>
                </a:cubicBezTo>
                <a:cubicBezTo>
                  <a:pt x="8406241" y="6942754"/>
                  <a:pt x="8410527" y="6938220"/>
                  <a:pt x="8410527" y="6935905"/>
                </a:cubicBezTo>
                <a:cubicBezTo>
                  <a:pt x="8410527" y="6933590"/>
                  <a:pt x="8406241" y="6931704"/>
                  <a:pt x="8401002" y="6931704"/>
                </a:cubicBezTo>
                <a:cubicBezTo>
                  <a:pt x="8395764" y="6931704"/>
                  <a:pt x="8391477" y="6936248"/>
                  <a:pt x="8391477" y="6941792"/>
                </a:cubicBezTo>
                <a:close/>
                <a:moveTo>
                  <a:pt x="6963480" y="6956308"/>
                </a:moveTo>
                <a:cubicBezTo>
                  <a:pt x="6963937" y="6967405"/>
                  <a:pt x="6966195" y="6969662"/>
                  <a:pt x="6969233" y="6962071"/>
                </a:cubicBezTo>
                <a:cubicBezTo>
                  <a:pt x="6971986" y="6955193"/>
                  <a:pt x="6971643" y="6946973"/>
                  <a:pt x="6968481" y="6943811"/>
                </a:cubicBezTo>
                <a:cubicBezTo>
                  <a:pt x="6965319" y="6940649"/>
                  <a:pt x="6963071" y="6946269"/>
                  <a:pt x="6963480" y="6956308"/>
                </a:cubicBezTo>
                <a:close/>
                <a:moveTo>
                  <a:pt x="7196881" y="6949478"/>
                </a:moveTo>
                <a:cubicBezTo>
                  <a:pt x="7192775" y="6956118"/>
                  <a:pt x="7191994" y="6964118"/>
                  <a:pt x="7195138" y="6967262"/>
                </a:cubicBezTo>
                <a:cubicBezTo>
                  <a:pt x="7203662" y="6975787"/>
                  <a:pt x="7212959" y="6963251"/>
                  <a:pt x="7208349" y="6949440"/>
                </a:cubicBezTo>
                <a:lnTo>
                  <a:pt x="7204339" y="6937410"/>
                </a:lnTo>
                <a:lnTo>
                  <a:pt x="7196881" y="6949478"/>
                </a:lnTo>
                <a:close/>
                <a:moveTo>
                  <a:pt x="7286578" y="6951317"/>
                </a:moveTo>
                <a:cubicBezTo>
                  <a:pt x="7286578" y="6956860"/>
                  <a:pt x="7290864" y="6958756"/>
                  <a:pt x="7296103" y="6955517"/>
                </a:cubicBezTo>
                <a:cubicBezTo>
                  <a:pt x="7301341" y="6952279"/>
                  <a:pt x="7305628" y="6947745"/>
                  <a:pt x="7305628" y="6945430"/>
                </a:cubicBezTo>
                <a:cubicBezTo>
                  <a:pt x="7305628" y="6943115"/>
                  <a:pt x="7301341" y="6941229"/>
                  <a:pt x="7296103" y="6941229"/>
                </a:cubicBezTo>
                <a:cubicBezTo>
                  <a:pt x="7290864" y="6941229"/>
                  <a:pt x="7286578" y="6945773"/>
                  <a:pt x="7286578" y="6951317"/>
                </a:cubicBezTo>
                <a:close/>
                <a:moveTo>
                  <a:pt x="7870889" y="6955927"/>
                </a:moveTo>
                <a:cubicBezTo>
                  <a:pt x="7867783" y="6964014"/>
                  <a:pt x="7867641" y="6973015"/>
                  <a:pt x="7870555" y="6975929"/>
                </a:cubicBezTo>
                <a:cubicBezTo>
                  <a:pt x="7878900" y="6984273"/>
                  <a:pt x="7896178" y="6970128"/>
                  <a:pt x="7896178" y="6954955"/>
                </a:cubicBezTo>
                <a:cubicBezTo>
                  <a:pt x="7896178" y="6936677"/>
                  <a:pt x="7878004" y="6937381"/>
                  <a:pt x="7870889" y="6955927"/>
                </a:cubicBezTo>
                <a:close/>
                <a:moveTo>
                  <a:pt x="8234020" y="6951231"/>
                </a:moveTo>
                <a:cubicBezTo>
                  <a:pt x="8224971" y="6965880"/>
                  <a:pt x="8237363" y="6975329"/>
                  <a:pt x="8249593" y="6963099"/>
                </a:cubicBezTo>
                <a:cubicBezTo>
                  <a:pt x="8256432" y="6956260"/>
                  <a:pt x="8256594" y="6950936"/>
                  <a:pt x="8250089" y="6946916"/>
                </a:cubicBezTo>
                <a:cubicBezTo>
                  <a:pt x="8244755" y="6943621"/>
                  <a:pt x="8237525" y="6945564"/>
                  <a:pt x="8234020" y="6951231"/>
                </a:cubicBezTo>
                <a:close/>
                <a:moveTo>
                  <a:pt x="7091725" y="6959623"/>
                </a:moveTo>
                <a:cubicBezTo>
                  <a:pt x="7088705" y="6964500"/>
                  <a:pt x="7090601" y="6971176"/>
                  <a:pt x="7095925" y="6974472"/>
                </a:cubicBezTo>
                <a:cubicBezTo>
                  <a:pt x="7101250" y="6977758"/>
                  <a:pt x="7105603" y="6973767"/>
                  <a:pt x="7105603" y="6965604"/>
                </a:cubicBezTo>
                <a:cubicBezTo>
                  <a:pt x="7105603" y="6948869"/>
                  <a:pt x="7099888" y="6946411"/>
                  <a:pt x="7091725" y="6959623"/>
                </a:cubicBezTo>
                <a:close/>
                <a:moveTo>
                  <a:pt x="7321230" y="6965042"/>
                </a:moveTo>
                <a:cubicBezTo>
                  <a:pt x="7318220" y="6972900"/>
                  <a:pt x="7319906" y="6979329"/>
                  <a:pt x="7324973" y="6979329"/>
                </a:cubicBezTo>
                <a:cubicBezTo>
                  <a:pt x="7330050" y="6979329"/>
                  <a:pt x="7334203" y="6972900"/>
                  <a:pt x="7334203" y="6965042"/>
                </a:cubicBezTo>
                <a:cubicBezTo>
                  <a:pt x="7334203" y="6957184"/>
                  <a:pt x="7332517" y="6950754"/>
                  <a:pt x="7330459" y="6950754"/>
                </a:cubicBezTo>
                <a:cubicBezTo>
                  <a:pt x="7328402" y="6950754"/>
                  <a:pt x="7324249" y="6957184"/>
                  <a:pt x="7321230" y="6965042"/>
                </a:cubicBezTo>
                <a:close/>
                <a:moveTo>
                  <a:pt x="7426281" y="6957108"/>
                </a:moveTo>
                <a:cubicBezTo>
                  <a:pt x="7422785" y="6960594"/>
                  <a:pt x="7419928" y="6967881"/>
                  <a:pt x="7419928" y="6973300"/>
                </a:cubicBezTo>
                <a:cubicBezTo>
                  <a:pt x="7419928" y="6979263"/>
                  <a:pt x="7424366" y="6978701"/>
                  <a:pt x="7431195" y="6971872"/>
                </a:cubicBezTo>
                <a:cubicBezTo>
                  <a:pt x="7437396" y="6965671"/>
                  <a:pt x="7440254" y="6958384"/>
                  <a:pt x="7437549" y="6955679"/>
                </a:cubicBezTo>
                <a:cubicBezTo>
                  <a:pt x="7434844" y="6952964"/>
                  <a:pt x="7429767" y="6953612"/>
                  <a:pt x="7426281" y="6957108"/>
                </a:cubicBezTo>
                <a:close/>
                <a:moveTo>
                  <a:pt x="7749978" y="6964737"/>
                </a:moveTo>
                <a:cubicBezTo>
                  <a:pt x="7741482" y="6986874"/>
                  <a:pt x="7760742" y="6991493"/>
                  <a:pt x="7772210" y="6970071"/>
                </a:cubicBezTo>
                <a:lnTo>
                  <a:pt x="7782544" y="6950754"/>
                </a:lnTo>
                <a:lnTo>
                  <a:pt x="7768943" y="6950754"/>
                </a:lnTo>
                <a:cubicBezTo>
                  <a:pt x="7761465" y="6950754"/>
                  <a:pt x="7752922" y="6957051"/>
                  <a:pt x="7749978" y="6964737"/>
                </a:cubicBezTo>
                <a:close/>
                <a:moveTo>
                  <a:pt x="8430330" y="6965833"/>
                </a:moveTo>
                <a:cubicBezTo>
                  <a:pt x="8430787" y="6976930"/>
                  <a:pt x="8433045" y="6979187"/>
                  <a:pt x="8436083" y="6971596"/>
                </a:cubicBezTo>
                <a:cubicBezTo>
                  <a:pt x="8438835" y="6964718"/>
                  <a:pt x="8438493" y="6956498"/>
                  <a:pt x="8435330" y="6953336"/>
                </a:cubicBezTo>
                <a:cubicBezTo>
                  <a:pt x="8432168" y="6950174"/>
                  <a:pt x="8429920" y="6955794"/>
                  <a:pt x="8430330" y="6965833"/>
                </a:cubicBezTo>
                <a:close/>
                <a:moveTo>
                  <a:pt x="8767715" y="6960279"/>
                </a:moveTo>
                <a:cubicBezTo>
                  <a:pt x="8764477" y="6965519"/>
                  <a:pt x="8766115" y="6969804"/>
                  <a:pt x="8771354" y="6969804"/>
                </a:cubicBezTo>
                <a:cubicBezTo>
                  <a:pt x="8776592" y="6969804"/>
                  <a:pt x="8783527" y="6965519"/>
                  <a:pt x="8786765" y="6960279"/>
                </a:cubicBezTo>
                <a:cubicBezTo>
                  <a:pt x="8790004" y="6955041"/>
                  <a:pt x="8788365" y="6950754"/>
                  <a:pt x="8783126" y="6950754"/>
                </a:cubicBezTo>
                <a:cubicBezTo>
                  <a:pt x="8777887" y="6950754"/>
                  <a:pt x="8770954" y="6955041"/>
                  <a:pt x="8767715" y="6960279"/>
                </a:cubicBezTo>
                <a:close/>
                <a:moveTo>
                  <a:pt x="6465037" y="7048148"/>
                </a:moveTo>
                <a:cubicBezTo>
                  <a:pt x="6420289" y="7165572"/>
                  <a:pt x="6386180" y="7275547"/>
                  <a:pt x="6371806" y="7348719"/>
                </a:cubicBezTo>
                <a:cubicBezTo>
                  <a:pt x="6352708" y="7445960"/>
                  <a:pt x="6367139" y="7425824"/>
                  <a:pt x="6395828" y="7315210"/>
                </a:cubicBezTo>
                <a:cubicBezTo>
                  <a:pt x="6410449" y="7258822"/>
                  <a:pt x="6441281" y="7157495"/>
                  <a:pt x="6464342" y="7090029"/>
                </a:cubicBezTo>
                <a:cubicBezTo>
                  <a:pt x="6487401" y="7022563"/>
                  <a:pt x="6504565" y="6965671"/>
                  <a:pt x="6502489" y="6963585"/>
                </a:cubicBezTo>
                <a:cubicBezTo>
                  <a:pt x="6500403" y="6961508"/>
                  <a:pt x="6483553" y="6999561"/>
                  <a:pt x="6465037" y="7048148"/>
                </a:cubicBezTo>
                <a:close/>
                <a:moveTo>
                  <a:pt x="6781753" y="6969804"/>
                </a:moveTo>
                <a:cubicBezTo>
                  <a:pt x="6781753" y="6975044"/>
                  <a:pt x="6786039" y="6979329"/>
                  <a:pt x="6791278" y="6979329"/>
                </a:cubicBezTo>
                <a:cubicBezTo>
                  <a:pt x="6796516" y="6979329"/>
                  <a:pt x="6800803" y="6975044"/>
                  <a:pt x="6800803" y="6969804"/>
                </a:cubicBezTo>
                <a:cubicBezTo>
                  <a:pt x="6800803" y="6964566"/>
                  <a:pt x="6796516" y="6960279"/>
                  <a:pt x="6791278" y="6960279"/>
                </a:cubicBezTo>
                <a:cubicBezTo>
                  <a:pt x="6786039" y="6960279"/>
                  <a:pt x="6781753" y="6964566"/>
                  <a:pt x="6781753" y="6969804"/>
                </a:cubicBezTo>
                <a:close/>
                <a:moveTo>
                  <a:pt x="6877003" y="6969804"/>
                </a:moveTo>
                <a:cubicBezTo>
                  <a:pt x="6877003" y="6975044"/>
                  <a:pt x="6881289" y="6979329"/>
                  <a:pt x="6886528" y="6979329"/>
                </a:cubicBezTo>
                <a:cubicBezTo>
                  <a:pt x="6891766" y="6979329"/>
                  <a:pt x="6896053" y="6975044"/>
                  <a:pt x="6896053" y="6969804"/>
                </a:cubicBezTo>
                <a:cubicBezTo>
                  <a:pt x="6896053" y="6964566"/>
                  <a:pt x="6891766" y="6960279"/>
                  <a:pt x="6886528" y="6960279"/>
                </a:cubicBezTo>
                <a:cubicBezTo>
                  <a:pt x="6881289" y="6960279"/>
                  <a:pt x="6877003" y="6964566"/>
                  <a:pt x="6877003" y="6969804"/>
                </a:cubicBezTo>
                <a:close/>
                <a:moveTo>
                  <a:pt x="6991303" y="6969804"/>
                </a:moveTo>
                <a:cubicBezTo>
                  <a:pt x="6991303" y="6975044"/>
                  <a:pt x="6995589" y="6979329"/>
                  <a:pt x="7000828" y="6979329"/>
                </a:cubicBezTo>
                <a:cubicBezTo>
                  <a:pt x="7006066" y="6979329"/>
                  <a:pt x="7010353" y="6975044"/>
                  <a:pt x="7010353" y="6969804"/>
                </a:cubicBezTo>
                <a:cubicBezTo>
                  <a:pt x="7010353" y="6964566"/>
                  <a:pt x="7006066" y="6960279"/>
                  <a:pt x="7000828" y="6960279"/>
                </a:cubicBezTo>
                <a:cubicBezTo>
                  <a:pt x="6995589" y="6960279"/>
                  <a:pt x="6991303" y="6964566"/>
                  <a:pt x="6991303" y="6969804"/>
                </a:cubicBezTo>
                <a:close/>
                <a:moveTo>
                  <a:pt x="7235781" y="6966633"/>
                </a:moveTo>
                <a:cubicBezTo>
                  <a:pt x="7232285" y="6970119"/>
                  <a:pt x="7229428" y="6977406"/>
                  <a:pt x="7229428" y="6982825"/>
                </a:cubicBezTo>
                <a:cubicBezTo>
                  <a:pt x="7229428" y="6988788"/>
                  <a:pt x="7233866" y="6988226"/>
                  <a:pt x="7240695" y="6981397"/>
                </a:cubicBezTo>
                <a:cubicBezTo>
                  <a:pt x="7246896" y="6975196"/>
                  <a:pt x="7249754" y="6967909"/>
                  <a:pt x="7247049" y="6965204"/>
                </a:cubicBezTo>
                <a:cubicBezTo>
                  <a:pt x="7244344" y="6962489"/>
                  <a:pt x="7239267" y="6963137"/>
                  <a:pt x="7235781" y="6966633"/>
                </a:cubicBezTo>
                <a:close/>
                <a:moveTo>
                  <a:pt x="7529465" y="6969804"/>
                </a:moveTo>
                <a:cubicBezTo>
                  <a:pt x="7526227" y="6975044"/>
                  <a:pt x="7527046" y="6979463"/>
                  <a:pt x="7531284" y="6979616"/>
                </a:cubicBezTo>
                <a:cubicBezTo>
                  <a:pt x="7535523" y="6979777"/>
                  <a:pt x="7531484" y="6984273"/>
                  <a:pt x="7522321" y="6989617"/>
                </a:cubicBezTo>
                <a:cubicBezTo>
                  <a:pt x="7502405" y="7001218"/>
                  <a:pt x="7500366" y="7017429"/>
                  <a:pt x="7518826" y="7017429"/>
                </a:cubicBezTo>
                <a:cubicBezTo>
                  <a:pt x="7526074" y="7017429"/>
                  <a:pt x="7534656" y="7009924"/>
                  <a:pt x="7537885" y="7000761"/>
                </a:cubicBezTo>
                <a:cubicBezTo>
                  <a:pt x="7541124" y="6991598"/>
                  <a:pt x="7546258" y="6978739"/>
                  <a:pt x="7549315" y="6972186"/>
                </a:cubicBezTo>
                <a:cubicBezTo>
                  <a:pt x="7555878" y="6958098"/>
                  <a:pt x="7538019" y="6955955"/>
                  <a:pt x="7529465" y="6969804"/>
                </a:cubicBezTo>
                <a:close/>
                <a:moveTo>
                  <a:pt x="7643374" y="6970443"/>
                </a:moveTo>
                <a:cubicBezTo>
                  <a:pt x="7639917" y="6976024"/>
                  <a:pt x="7639383" y="6982883"/>
                  <a:pt x="7642174" y="6985683"/>
                </a:cubicBezTo>
                <a:cubicBezTo>
                  <a:pt x="7649004" y="6992503"/>
                  <a:pt x="7667578" y="6980482"/>
                  <a:pt x="7667578" y="6969243"/>
                </a:cubicBezTo>
                <a:cubicBezTo>
                  <a:pt x="7667578" y="6957070"/>
                  <a:pt x="7651137" y="6957880"/>
                  <a:pt x="7643374" y="6970443"/>
                </a:cubicBezTo>
                <a:close/>
                <a:moveTo>
                  <a:pt x="7134178" y="6984654"/>
                </a:moveTo>
                <a:cubicBezTo>
                  <a:pt x="7134178" y="6992817"/>
                  <a:pt x="7138464" y="6996856"/>
                  <a:pt x="7143703" y="6993617"/>
                </a:cubicBezTo>
                <a:cubicBezTo>
                  <a:pt x="7148941" y="6990379"/>
                  <a:pt x="7153228" y="6983702"/>
                  <a:pt x="7153228" y="6978768"/>
                </a:cubicBezTo>
                <a:cubicBezTo>
                  <a:pt x="7153228" y="6973834"/>
                  <a:pt x="7148941" y="6969804"/>
                  <a:pt x="7143703" y="6969804"/>
                </a:cubicBezTo>
                <a:cubicBezTo>
                  <a:pt x="7138464" y="6969804"/>
                  <a:pt x="7134178" y="6976491"/>
                  <a:pt x="7134178" y="6984654"/>
                </a:cubicBezTo>
                <a:close/>
                <a:moveTo>
                  <a:pt x="7363530" y="6984883"/>
                </a:moveTo>
                <a:cubicBezTo>
                  <a:pt x="7363987" y="6995980"/>
                  <a:pt x="7366245" y="6998237"/>
                  <a:pt x="7369283" y="6990646"/>
                </a:cubicBezTo>
                <a:cubicBezTo>
                  <a:pt x="7372036" y="6983768"/>
                  <a:pt x="7371693" y="6975548"/>
                  <a:pt x="7368531" y="6972386"/>
                </a:cubicBezTo>
                <a:cubicBezTo>
                  <a:pt x="7365369" y="6969224"/>
                  <a:pt x="7363121" y="6974844"/>
                  <a:pt x="7363530" y="6984883"/>
                </a:cubicBezTo>
                <a:close/>
                <a:moveTo>
                  <a:pt x="7463581" y="6978053"/>
                </a:moveTo>
                <a:cubicBezTo>
                  <a:pt x="7459475" y="6984693"/>
                  <a:pt x="7458694" y="6992693"/>
                  <a:pt x="7461838" y="6995837"/>
                </a:cubicBezTo>
                <a:cubicBezTo>
                  <a:pt x="7470362" y="7004362"/>
                  <a:pt x="7479659" y="6991826"/>
                  <a:pt x="7475049" y="6978015"/>
                </a:cubicBezTo>
                <a:lnTo>
                  <a:pt x="7471039" y="6965985"/>
                </a:lnTo>
                <a:lnTo>
                  <a:pt x="7463581" y="6978053"/>
                </a:lnTo>
                <a:close/>
                <a:moveTo>
                  <a:pt x="7796956" y="6985454"/>
                </a:moveTo>
                <a:cubicBezTo>
                  <a:pt x="7793660" y="6994065"/>
                  <a:pt x="7792917" y="7003066"/>
                  <a:pt x="7795308" y="7005457"/>
                </a:cubicBezTo>
                <a:cubicBezTo>
                  <a:pt x="7802880" y="7013029"/>
                  <a:pt x="7819978" y="6997827"/>
                  <a:pt x="7819978" y="6983530"/>
                </a:cubicBezTo>
                <a:cubicBezTo>
                  <a:pt x="7819978" y="6964842"/>
                  <a:pt x="7804366" y="6966156"/>
                  <a:pt x="7796956" y="6985454"/>
                </a:cubicBezTo>
                <a:close/>
                <a:moveTo>
                  <a:pt x="8324803" y="6979892"/>
                </a:moveTo>
                <a:cubicBezTo>
                  <a:pt x="8324803" y="6985435"/>
                  <a:pt x="8329089" y="6987331"/>
                  <a:pt x="8334328" y="6984092"/>
                </a:cubicBezTo>
                <a:cubicBezTo>
                  <a:pt x="8339566" y="6980854"/>
                  <a:pt x="8343853" y="6976320"/>
                  <a:pt x="8343853" y="6974005"/>
                </a:cubicBezTo>
                <a:cubicBezTo>
                  <a:pt x="8343853" y="6971690"/>
                  <a:pt x="8339566" y="6969804"/>
                  <a:pt x="8334328" y="6969804"/>
                </a:cubicBezTo>
                <a:cubicBezTo>
                  <a:pt x="8329089" y="6969804"/>
                  <a:pt x="8324803" y="6974348"/>
                  <a:pt x="8324803" y="6979892"/>
                </a:cubicBezTo>
                <a:close/>
                <a:moveTo>
                  <a:pt x="8367665" y="6979329"/>
                </a:moveTo>
                <a:cubicBezTo>
                  <a:pt x="8364427" y="6984569"/>
                  <a:pt x="8366322" y="6988854"/>
                  <a:pt x="8371865" y="6988854"/>
                </a:cubicBezTo>
                <a:cubicBezTo>
                  <a:pt x="8377409" y="6988854"/>
                  <a:pt x="8381953" y="6984569"/>
                  <a:pt x="8381953" y="6979329"/>
                </a:cubicBezTo>
                <a:cubicBezTo>
                  <a:pt x="8381953" y="6974091"/>
                  <a:pt x="8380067" y="6969804"/>
                  <a:pt x="8377752" y="6969804"/>
                </a:cubicBezTo>
                <a:cubicBezTo>
                  <a:pt x="8375437" y="6969804"/>
                  <a:pt x="8370904" y="6974091"/>
                  <a:pt x="8367665" y="6979329"/>
                </a:cubicBezTo>
                <a:close/>
                <a:moveTo>
                  <a:pt x="6724603" y="6988854"/>
                </a:moveTo>
                <a:cubicBezTo>
                  <a:pt x="6724603" y="6994094"/>
                  <a:pt x="6728889" y="6998379"/>
                  <a:pt x="6734128" y="6998379"/>
                </a:cubicBezTo>
                <a:cubicBezTo>
                  <a:pt x="6739366" y="6998379"/>
                  <a:pt x="6743653" y="6994094"/>
                  <a:pt x="6743653" y="6988854"/>
                </a:cubicBezTo>
                <a:cubicBezTo>
                  <a:pt x="6743653" y="6983616"/>
                  <a:pt x="6739366" y="6979329"/>
                  <a:pt x="6734128" y="6979329"/>
                </a:cubicBezTo>
                <a:cubicBezTo>
                  <a:pt x="6728889" y="6979329"/>
                  <a:pt x="6724603" y="6983616"/>
                  <a:pt x="6724603" y="6988854"/>
                </a:cubicBezTo>
                <a:close/>
                <a:moveTo>
                  <a:pt x="6915103" y="6988854"/>
                </a:moveTo>
                <a:cubicBezTo>
                  <a:pt x="6915103" y="6994094"/>
                  <a:pt x="6919389" y="6998379"/>
                  <a:pt x="6924628" y="6998379"/>
                </a:cubicBezTo>
                <a:cubicBezTo>
                  <a:pt x="6929866" y="6998379"/>
                  <a:pt x="6934153" y="6994094"/>
                  <a:pt x="6934153" y="6988854"/>
                </a:cubicBezTo>
                <a:cubicBezTo>
                  <a:pt x="6934153" y="6983616"/>
                  <a:pt x="6929866" y="6979329"/>
                  <a:pt x="6924628" y="6979329"/>
                </a:cubicBezTo>
                <a:cubicBezTo>
                  <a:pt x="6919389" y="6979329"/>
                  <a:pt x="6915103" y="6983616"/>
                  <a:pt x="6915103" y="6988854"/>
                </a:cubicBezTo>
                <a:close/>
                <a:moveTo>
                  <a:pt x="7029403" y="6988854"/>
                </a:moveTo>
                <a:cubicBezTo>
                  <a:pt x="7029403" y="6994094"/>
                  <a:pt x="7033689" y="6998379"/>
                  <a:pt x="7038928" y="6998379"/>
                </a:cubicBezTo>
                <a:cubicBezTo>
                  <a:pt x="7044166" y="6998379"/>
                  <a:pt x="7048453" y="6994094"/>
                  <a:pt x="7048453" y="6988854"/>
                </a:cubicBezTo>
                <a:cubicBezTo>
                  <a:pt x="7048453" y="6983616"/>
                  <a:pt x="7044166" y="6979329"/>
                  <a:pt x="7038928" y="6979329"/>
                </a:cubicBezTo>
                <a:cubicBezTo>
                  <a:pt x="7033689" y="6979329"/>
                  <a:pt x="7029403" y="6983616"/>
                  <a:pt x="7029403" y="6988854"/>
                </a:cubicBezTo>
                <a:close/>
                <a:moveTo>
                  <a:pt x="7576795" y="6989331"/>
                </a:moveTo>
                <a:cubicBezTo>
                  <a:pt x="7567746" y="7003980"/>
                  <a:pt x="7580138" y="7013429"/>
                  <a:pt x="7592368" y="7001199"/>
                </a:cubicBezTo>
                <a:cubicBezTo>
                  <a:pt x="7599207" y="6994360"/>
                  <a:pt x="7599369" y="6989036"/>
                  <a:pt x="7592864" y="6985016"/>
                </a:cubicBezTo>
                <a:cubicBezTo>
                  <a:pt x="7587530" y="6981721"/>
                  <a:pt x="7580300" y="6983664"/>
                  <a:pt x="7576795" y="6989331"/>
                </a:cubicBezTo>
                <a:close/>
                <a:moveTo>
                  <a:pt x="7682656" y="6994979"/>
                </a:moveTo>
                <a:cubicBezTo>
                  <a:pt x="7674684" y="7015763"/>
                  <a:pt x="7685275" y="7025421"/>
                  <a:pt x="7696524" y="7007628"/>
                </a:cubicBezTo>
                <a:cubicBezTo>
                  <a:pt x="7707792" y="6989817"/>
                  <a:pt x="7708030" y="6979329"/>
                  <a:pt x="7697172" y="6979329"/>
                </a:cubicBezTo>
                <a:cubicBezTo>
                  <a:pt x="7692495" y="6979329"/>
                  <a:pt x="7685961" y="6986369"/>
                  <a:pt x="7682656" y="6994979"/>
                </a:cubicBezTo>
                <a:close/>
                <a:moveTo>
                  <a:pt x="8206531" y="6987578"/>
                </a:moveTo>
                <a:cubicBezTo>
                  <a:pt x="8202425" y="6994218"/>
                  <a:pt x="8201644" y="7002218"/>
                  <a:pt x="8204788" y="7005362"/>
                </a:cubicBezTo>
                <a:cubicBezTo>
                  <a:pt x="8213312" y="7013887"/>
                  <a:pt x="8222609" y="7001351"/>
                  <a:pt x="8217999" y="6987540"/>
                </a:cubicBezTo>
                <a:lnTo>
                  <a:pt x="8213989" y="6975510"/>
                </a:lnTo>
                <a:lnTo>
                  <a:pt x="8206531" y="6987578"/>
                </a:lnTo>
                <a:close/>
                <a:moveTo>
                  <a:pt x="8567690" y="6988854"/>
                </a:moveTo>
                <a:cubicBezTo>
                  <a:pt x="8564452" y="6994094"/>
                  <a:pt x="8566347" y="6998379"/>
                  <a:pt x="8571890" y="6998379"/>
                </a:cubicBezTo>
                <a:cubicBezTo>
                  <a:pt x="8577434" y="6998379"/>
                  <a:pt x="8581977" y="6994094"/>
                  <a:pt x="8581977" y="6988854"/>
                </a:cubicBezTo>
                <a:cubicBezTo>
                  <a:pt x="8581977" y="6983616"/>
                  <a:pt x="8580091" y="6979329"/>
                  <a:pt x="8577777" y="6979329"/>
                </a:cubicBezTo>
                <a:cubicBezTo>
                  <a:pt x="8575462" y="6979329"/>
                  <a:pt x="8570929" y="6983616"/>
                  <a:pt x="8567690" y="6988854"/>
                </a:cubicBezTo>
                <a:close/>
                <a:moveTo>
                  <a:pt x="8706793" y="7023326"/>
                </a:moveTo>
                <a:cubicBezTo>
                  <a:pt x="8662797" y="7073303"/>
                  <a:pt x="8601027" y="7163524"/>
                  <a:pt x="8601027" y="7177792"/>
                </a:cubicBezTo>
                <a:cubicBezTo>
                  <a:pt x="8601027" y="7183022"/>
                  <a:pt x="8596093" y="7188937"/>
                  <a:pt x="8590073" y="7190947"/>
                </a:cubicBezTo>
                <a:cubicBezTo>
                  <a:pt x="8584054" y="7192957"/>
                  <a:pt x="8580834" y="7199662"/>
                  <a:pt x="8582930" y="7205863"/>
                </a:cubicBezTo>
                <a:cubicBezTo>
                  <a:pt x="8586083" y="7215188"/>
                  <a:pt x="8686933" y="7092153"/>
                  <a:pt x="8720090" y="7038528"/>
                </a:cubicBezTo>
                <a:cubicBezTo>
                  <a:pt x="8725328" y="7030060"/>
                  <a:pt x="8737816" y="7016096"/>
                  <a:pt x="8747827" y="7007504"/>
                </a:cubicBezTo>
                <a:cubicBezTo>
                  <a:pt x="8759523" y="6997484"/>
                  <a:pt x="8762381" y="6989626"/>
                  <a:pt x="8755818" y="6985569"/>
                </a:cubicBezTo>
                <a:cubicBezTo>
                  <a:pt x="8750198" y="6982092"/>
                  <a:pt x="8728129" y="6999085"/>
                  <a:pt x="8706793" y="7023326"/>
                </a:cubicBezTo>
                <a:close/>
                <a:moveTo>
                  <a:pt x="6420917" y="7040442"/>
                </a:moveTo>
                <a:cubicBezTo>
                  <a:pt x="6370501" y="7175202"/>
                  <a:pt x="6321295" y="7351881"/>
                  <a:pt x="6326915" y="7377970"/>
                </a:cubicBezTo>
                <a:cubicBezTo>
                  <a:pt x="6328772" y="7386599"/>
                  <a:pt x="6336087" y="7370093"/>
                  <a:pt x="6343174" y="7341279"/>
                </a:cubicBezTo>
                <a:cubicBezTo>
                  <a:pt x="6350251" y="7312467"/>
                  <a:pt x="6376559" y="7222551"/>
                  <a:pt x="6401629" y="7141474"/>
                </a:cubicBezTo>
                <a:cubicBezTo>
                  <a:pt x="6447844" y="6992026"/>
                  <a:pt x="6457026" y="6943925"/>
                  <a:pt x="6420917" y="7040442"/>
                </a:cubicBezTo>
                <a:close/>
                <a:moveTo>
                  <a:pt x="7177831" y="6997103"/>
                </a:moveTo>
                <a:cubicBezTo>
                  <a:pt x="7173725" y="7003743"/>
                  <a:pt x="7172944" y="7011743"/>
                  <a:pt x="7176088" y="7014887"/>
                </a:cubicBezTo>
                <a:cubicBezTo>
                  <a:pt x="7184612" y="7023412"/>
                  <a:pt x="7193909" y="7010876"/>
                  <a:pt x="7189299" y="6997065"/>
                </a:cubicBezTo>
                <a:lnTo>
                  <a:pt x="7185289" y="6985035"/>
                </a:lnTo>
                <a:lnTo>
                  <a:pt x="7177831" y="6997103"/>
                </a:lnTo>
                <a:close/>
                <a:moveTo>
                  <a:pt x="7267528" y="6998942"/>
                </a:moveTo>
                <a:cubicBezTo>
                  <a:pt x="7267528" y="7004485"/>
                  <a:pt x="7271814" y="7006381"/>
                  <a:pt x="7277053" y="7003142"/>
                </a:cubicBezTo>
                <a:cubicBezTo>
                  <a:pt x="7282291" y="6999904"/>
                  <a:pt x="7286578" y="6995370"/>
                  <a:pt x="7286578" y="6993055"/>
                </a:cubicBezTo>
                <a:cubicBezTo>
                  <a:pt x="7286578" y="6990740"/>
                  <a:pt x="7282291" y="6988854"/>
                  <a:pt x="7277053" y="6988854"/>
                </a:cubicBezTo>
                <a:cubicBezTo>
                  <a:pt x="7271814" y="6988854"/>
                  <a:pt x="7267528" y="6993398"/>
                  <a:pt x="7267528" y="6998942"/>
                </a:cubicBezTo>
                <a:close/>
                <a:moveTo>
                  <a:pt x="8401002" y="6998379"/>
                </a:moveTo>
                <a:cubicBezTo>
                  <a:pt x="8401002" y="7003619"/>
                  <a:pt x="8405289" y="7007904"/>
                  <a:pt x="8410527" y="7007904"/>
                </a:cubicBezTo>
                <a:cubicBezTo>
                  <a:pt x="8415766" y="7007904"/>
                  <a:pt x="8420052" y="7003619"/>
                  <a:pt x="8420052" y="6998379"/>
                </a:cubicBezTo>
                <a:cubicBezTo>
                  <a:pt x="8420052" y="6993141"/>
                  <a:pt x="8415766" y="6988854"/>
                  <a:pt x="8410527" y="6988854"/>
                </a:cubicBezTo>
                <a:cubicBezTo>
                  <a:pt x="8405289" y="6988854"/>
                  <a:pt x="8401002" y="6993141"/>
                  <a:pt x="8401002" y="6998379"/>
                </a:cubicBezTo>
                <a:close/>
                <a:moveTo>
                  <a:pt x="6667453" y="7013229"/>
                </a:moveTo>
                <a:cubicBezTo>
                  <a:pt x="6667453" y="7021392"/>
                  <a:pt x="6671739" y="7025431"/>
                  <a:pt x="6676978" y="7022192"/>
                </a:cubicBezTo>
                <a:cubicBezTo>
                  <a:pt x="6682216" y="7018954"/>
                  <a:pt x="6686503" y="7012277"/>
                  <a:pt x="6686503" y="7007343"/>
                </a:cubicBezTo>
                <a:cubicBezTo>
                  <a:pt x="6686503" y="7002409"/>
                  <a:pt x="6682216" y="6998379"/>
                  <a:pt x="6676978" y="6998379"/>
                </a:cubicBezTo>
                <a:cubicBezTo>
                  <a:pt x="6671739" y="6998379"/>
                  <a:pt x="6667453" y="7005066"/>
                  <a:pt x="6667453" y="7013229"/>
                </a:cubicBezTo>
                <a:close/>
                <a:moveTo>
                  <a:pt x="6767875" y="7007248"/>
                </a:moveTo>
                <a:cubicBezTo>
                  <a:pt x="6764855" y="7012125"/>
                  <a:pt x="6766751" y="7018801"/>
                  <a:pt x="6772075" y="7022097"/>
                </a:cubicBezTo>
                <a:cubicBezTo>
                  <a:pt x="6777400" y="7025383"/>
                  <a:pt x="6781753" y="7021392"/>
                  <a:pt x="6781753" y="7013229"/>
                </a:cubicBezTo>
                <a:cubicBezTo>
                  <a:pt x="6781753" y="6996494"/>
                  <a:pt x="6776038" y="6994036"/>
                  <a:pt x="6767875" y="7007248"/>
                </a:cubicBezTo>
                <a:close/>
                <a:moveTo>
                  <a:pt x="7067503" y="7007343"/>
                </a:moveTo>
                <a:cubicBezTo>
                  <a:pt x="7067503" y="7012277"/>
                  <a:pt x="7071789" y="7018954"/>
                  <a:pt x="7077028" y="7022192"/>
                </a:cubicBezTo>
                <a:cubicBezTo>
                  <a:pt x="7082266" y="7025431"/>
                  <a:pt x="7086553" y="7021392"/>
                  <a:pt x="7086553" y="7013229"/>
                </a:cubicBezTo>
                <a:cubicBezTo>
                  <a:pt x="7086553" y="7005066"/>
                  <a:pt x="7082266" y="6998379"/>
                  <a:pt x="7077028" y="6998379"/>
                </a:cubicBezTo>
                <a:cubicBezTo>
                  <a:pt x="7071789" y="6998379"/>
                  <a:pt x="7067503" y="7002409"/>
                  <a:pt x="7067503" y="7007343"/>
                </a:cubicBezTo>
                <a:close/>
                <a:moveTo>
                  <a:pt x="7301275" y="7007248"/>
                </a:moveTo>
                <a:cubicBezTo>
                  <a:pt x="7298255" y="7012125"/>
                  <a:pt x="7300151" y="7018801"/>
                  <a:pt x="7305475" y="7022097"/>
                </a:cubicBezTo>
                <a:cubicBezTo>
                  <a:pt x="7310800" y="7025383"/>
                  <a:pt x="7315153" y="7021392"/>
                  <a:pt x="7315153" y="7013229"/>
                </a:cubicBezTo>
                <a:cubicBezTo>
                  <a:pt x="7315153" y="6996494"/>
                  <a:pt x="7309438" y="6994036"/>
                  <a:pt x="7301275" y="7007248"/>
                </a:cubicBezTo>
                <a:close/>
                <a:moveTo>
                  <a:pt x="7400878" y="7007904"/>
                </a:moveTo>
                <a:cubicBezTo>
                  <a:pt x="7400878" y="7013144"/>
                  <a:pt x="7405164" y="7017429"/>
                  <a:pt x="7410403" y="7017429"/>
                </a:cubicBezTo>
                <a:cubicBezTo>
                  <a:pt x="7415641" y="7017429"/>
                  <a:pt x="7419928" y="7013144"/>
                  <a:pt x="7419928" y="7007904"/>
                </a:cubicBezTo>
                <a:cubicBezTo>
                  <a:pt x="7419928" y="7002666"/>
                  <a:pt x="7415641" y="6998379"/>
                  <a:pt x="7410403" y="6998379"/>
                </a:cubicBezTo>
                <a:cubicBezTo>
                  <a:pt x="7405164" y="6998379"/>
                  <a:pt x="7400878" y="7002666"/>
                  <a:pt x="7400878" y="7007904"/>
                </a:cubicBezTo>
                <a:close/>
                <a:moveTo>
                  <a:pt x="7728242" y="7012477"/>
                </a:moveTo>
                <a:cubicBezTo>
                  <a:pt x="7720203" y="7033432"/>
                  <a:pt x="7729042" y="7039947"/>
                  <a:pt x="7742882" y="7023269"/>
                </a:cubicBezTo>
                <a:cubicBezTo>
                  <a:pt x="7750674" y="7013887"/>
                  <a:pt x="7751074" y="7007657"/>
                  <a:pt x="7744168" y="7003390"/>
                </a:cubicBezTo>
                <a:cubicBezTo>
                  <a:pt x="7738644" y="6999971"/>
                  <a:pt x="7731471" y="7004056"/>
                  <a:pt x="7728242" y="7012477"/>
                </a:cubicBezTo>
                <a:close/>
                <a:moveTo>
                  <a:pt x="7843399" y="7008543"/>
                </a:moveTo>
                <a:cubicBezTo>
                  <a:pt x="7839942" y="7014124"/>
                  <a:pt x="7839408" y="7020983"/>
                  <a:pt x="7842199" y="7023783"/>
                </a:cubicBezTo>
                <a:cubicBezTo>
                  <a:pt x="7849029" y="7030603"/>
                  <a:pt x="7867603" y="7018582"/>
                  <a:pt x="7867603" y="7007343"/>
                </a:cubicBezTo>
                <a:cubicBezTo>
                  <a:pt x="7867603" y="6995170"/>
                  <a:pt x="7851162" y="6995980"/>
                  <a:pt x="7843399" y="7008543"/>
                </a:cubicBezTo>
                <a:close/>
                <a:moveTo>
                  <a:pt x="8443474" y="7008543"/>
                </a:moveTo>
                <a:cubicBezTo>
                  <a:pt x="8433225" y="7025126"/>
                  <a:pt x="8444894" y="7028640"/>
                  <a:pt x="8457962" y="7012896"/>
                </a:cubicBezTo>
                <a:cubicBezTo>
                  <a:pt x="8465477" y="7003847"/>
                  <a:pt x="8466201" y="6998379"/>
                  <a:pt x="8459877" y="6998379"/>
                </a:cubicBezTo>
                <a:cubicBezTo>
                  <a:pt x="8454314" y="6998379"/>
                  <a:pt x="8446922" y="7002952"/>
                  <a:pt x="8443474" y="7008543"/>
                </a:cubicBezTo>
                <a:close/>
                <a:moveTo>
                  <a:pt x="6972253" y="7017429"/>
                </a:moveTo>
                <a:cubicBezTo>
                  <a:pt x="6972253" y="7022669"/>
                  <a:pt x="6976539" y="7026954"/>
                  <a:pt x="6981778" y="7026954"/>
                </a:cubicBezTo>
                <a:cubicBezTo>
                  <a:pt x="6987016" y="7026954"/>
                  <a:pt x="6991303" y="7022669"/>
                  <a:pt x="6991303" y="7017429"/>
                </a:cubicBezTo>
                <a:cubicBezTo>
                  <a:pt x="6991303" y="7012191"/>
                  <a:pt x="6987016" y="7007904"/>
                  <a:pt x="6981778" y="7007904"/>
                </a:cubicBezTo>
                <a:cubicBezTo>
                  <a:pt x="6976539" y="7007904"/>
                  <a:pt x="6972253" y="7012191"/>
                  <a:pt x="6972253" y="7017429"/>
                </a:cubicBezTo>
                <a:close/>
                <a:moveTo>
                  <a:pt x="7215931" y="7016153"/>
                </a:moveTo>
                <a:cubicBezTo>
                  <a:pt x="7211825" y="7022793"/>
                  <a:pt x="7211044" y="7030793"/>
                  <a:pt x="7214188" y="7033937"/>
                </a:cubicBezTo>
                <a:cubicBezTo>
                  <a:pt x="7222712" y="7042462"/>
                  <a:pt x="7232009" y="7029926"/>
                  <a:pt x="7227399" y="7016115"/>
                </a:cubicBezTo>
                <a:lnTo>
                  <a:pt x="7223389" y="7004085"/>
                </a:lnTo>
                <a:lnTo>
                  <a:pt x="7215931" y="7016153"/>
                </a:lnTo>
                <a:close/>
                <a:moveTo>
                  <a:pt x="7611466" y="7033251"/>
                </a:moveTo>
                <a:cubicBezTo>
                  <a:pt x="7596474" y="7066150"/>
                  <a:pt x="7603903" y="7071665"/>
                  <a:pt x="7623315" y="7042033"/>
                </a:cubicBezTo>
                <a:cubicBezTo>
                  <a:pt x="7631830" y="7029050"/>
                  <a:pt x="7635183" y="7016191"/>
                  <a:pt x="7630764" y="7013468"/>
                </a:cubicBezTo>
                <a:cubicBezTo>
                  <a:pt x="7626353" y="7010733"/>
                  <a:pt x="7617667" y="7019639"/>
                  <a:pt x="7611466" y="7033251"/>
                </a:cubicBezTo>
                <a:close/>
                <a:moveTo>
                  <a:pt x="8239830" y="7022983"/>
                </a:moveTo>
                <a:cubicBezTo>
                  <a:pt x="8240287" y="7034080"/>
                  <a:pt x="8242545" y="7036337"/>
                  <a:pt x="8245583" y="7028746"/>
                </a:cubicBezTo>
                <a:cubicBezTo>
                  <a:pt x="8248336" y="7021868"/>
                  <a:pt x="8247993" y="7013648"/>
                  <a:pt x="8244831" y="7010486"/>
                </a:cubicBezTo>
                <a:cubicBezTo>
                  <a:pt x="8241669" y="7007324"/>
                  <a:pt x="8239421" y="7012944"/>
                  <a:pt x="8239830" y="7022983"/>
                </a:cubicBezTo>
                <a:close/>
                <a:moveTo>
                  <a:pt x="6905578" y="7031155"/>
                </a:moveTo>
                <a:cubicBezTo>
                  <a:pt x="6905578" y="7039318"/>
                  <a:pt x="6909864" y="7046004"/>
                  <a:pt x="6915103" y="7046004"/>
                </a:cubicBezTo>
                <a:cubicBezTo>
                  <a:pt x="6920341" y="7046004"/>
                  <a:pt x="6924628" y="7041976"/>
                  <a:pt x="6924628" y="7037042"/>
                </a:cubicBezTo>
                <a:cubicBezTo>
                  <a:pt x="6924628" y="7032108"/>
                  <a:pt x="6920341" y="7025431"/>
                  <a:pt x="6915103" y="7022192"/>
                </a:cubicBezTo>
                <a:cubicBezTo>
                  <a:pt x="6909864" y="7018954"/>
                  <a:pt x="6905578" y="7022993"/>
                  <a:pt x="6905578" y="7031155"/>
                </a:cubicBezTo>
                <a:close/>
                <a:moveTo>
                  <a:pt x="7115128" y="7031717"/>
                </a:moveTo>
                <a:cubicBezTo>
                  <a:pt x="7115128" y="7039575"/>
                  <a:pt x="7119414" y="7046004"/>
                  <a:pt x="7124653" y="7046004"/>
                </a:cubicBezTo>
                <a:cubicBezTo>
                  <a:pt x="7129891" y="7046004"/>
                  <a:pt x="7134178" y="7039575"/>
                  <a:pt x="7134178" y="7031717"/>
                </a:cubicBezTo>
                <a:cubicBezTo>
                  <a:pt x="7134178" y="7023859"/>
                  <a:pt x="7129891" y="7017429"/>
                  <a:pt x="7124653" y="7017429"/>
                </a:cubicBezTo>
                <a:cubicBezTo>
                  <a:pt x="7119414" y="7017429"/>
                  <a:pt x="7115128" y="7023859"/>
                  <a:pt x="7115128" y="7031717"/>
                </a:cubicBezTo>
                <a:close/>
                <a:moveTo>
                  <a:pt x="7339375" y="7026298"/>
                </a:moveTo>
                <a:cubicBezTo>
                  <a:pt x="7336355" y="7031175"/>
                  <a:pt x="7338251" y="7037851"/>
                  <a:pt x="7343575" y="7041147"/>
                </a:cubicBezTo>
                <a:cubicBezTo>
                  <a:pt x="7348900" y="7044433"/>
                  <a:pt x="7353253" y="7040442"/>
                  <a:pt x="7353253" y="7032279"/>
                </a:cubicBezTo>
                <a:cubicBezTo>
                  <a:pt x="7353253" y="7015544"/>
                  <a:pt x="7347538" y="7013086"/>
                  <a:pt x="7339375" y="7026298"/>
                </a:cubicBezTo>
                <a:close/>
                <a:moveTo>
                  <a:pt x="7438978" y="7026954"/>
                </a:moveTo>
                <a:cubicBezTo>
                  <a:pt x="7438978" y="7032194"/>
                  <a:pt x="7443264" y="7036479"/>
                  <a:pt x="7448503" y="7036479"/>
                </a:cubicBezTo>
                <a:cubicBezTo>
                  <a:pt x="7453741" y="7036479"/>
                  <a:pt x="7458028" y="7032194"/>
                  <a:pt x="7458028" y="7026954"/>
                </a:cubicBezTo>
                <a:cubicBezTo>
                  <a:pt x="7458028" y="7021716"/>
                  <a:pt x="7453741" y="7017429"/>
                  <a:pt x="7448503" y="7017429"/>
                </a:cubicBezTo>
                <a:cubicBezTo>
                  <a:pt x="7443264" y="7017429"/>
                  <a:pt x="7438978" y="7021716"/>
                  <a:pt x="7438978" y="7026954"/>
                </a:cubicBezTo>
                <a:close/>
                <a:moveTo>
                  <a:pt x="7558450" y="7026298"/>
                </a:moveTo>
                <a:cubicBezTo>
                  <a:pt x="7555430" y="7031175"/>
                  <a:pt x="7557326" y="7037851"/>
                  <a:pt x="7562650" y="7041147"/>
                </a:cubicBezTo>
                <a:cubicBezTo>
                  <a:pt x="7567975" y="7044433"/>
                  <a:pt x="7572328" y="7040442"/>
                  <a:pt x="7572328" y="7032279"/>
                </a:cubicBezTo>
                <a:cubicBezTo>
                  <a:pt x="7572328" y="7015544"/>
                  <a:pt x="7566613" y="7013086"/>
                  <a:pt x="7558450" y="7026298"/>
                </a:cubicBezTo>
                <a:close/>
                <a:moveTo>
                  <a:pt x="7883567" y="7030784"/>
                </a:moveTo>
                <a:cubicBezTo>
                  <a:pt x="7877614" y="7046300"/>
                  <a:pt x="7885614" y="7057301"/>
                  <a:pt x="7897501" y="7049948"/>
                </a:cubicBezTo>
                <a:cubicBezTo>
                  <a:pt x="7908322" y="7043262"/>
                  <a:pt x="7908084" y="7017429"/>
                  <a:pt x="7897197" y="7017429"/>
                </a:cubicBezTo>
                <a:cubicBezTo>
                  <a:pt x="7892520" y="7017429"/>
                  <a:pt x="7886386" y="7023440"/>
                  <a:pt x="7883567" y="7030784"/>
                </a:cubicBezTo>
                <a:close/>
                <a:moveTo>
                  <a:pt x="8178489" y="7024040"/>
                </a:moveTo>
                <a:cubicBezTo>
                  <a:pt x="8169412" y="7033117"/>
                  <a:pt x="8171136" y="7055529"/>
                  <a:pt x="8180908" y="7055529"/>
                </a:cubicBezTo>
                <a:cubicBezTo>
                  <a:pt x="8192596" y="7055529"/>
                  <a:pt x="8201978" y="7028698"/>
                  <a:pt x="8192367" y="7022754"/>
                </a:cubicBezTo>
                <a:cubicBezTo>
                  <a:pt x="8188091" y="7020116"/>
                  <a:pt x="8181842" y="7020687"/>
                  <a:pt x="8178489" y="7024040"/>
                </a:cubicBezTo>
                <a:close/>
                <a:moveTo>
                  <a:pt x="8772477" y="7031717"/>
                </a:moveTo>
                <a:cubicBezTo>
                  <a:pt x="8772477" y="7039575"/>
                  <a:pt x="8776764" y="7046004"/>
                  <a:pt x="8782002" y="7046004"/>
                </a:cubicBezTo>
                <a:cubicBezTo>
                  <a:pt x="8787241" y="7046004"/>
                  <a:pt x="8791527" y="7039575"/>
                  <a:pt x="8791527" y="7031717"/>
                </a:cubicBezTo>
                <a:cubicBezTo>
                  <a:pt x="8791527" y="7023859"/>
                  <a:pt x="8787241" y="7017429"/>
                  <a:pt x="8782002" y="7017429"/>
                </a:cubicBezTo>
                <a:cubicBezTo>
                  <a:pt x="8776764" y="7017429"/>
                  <a:pt x="8772477" y="7023859"/>
                  <a:pt x="8772477" y="7031717"/>
                </a:cubicBezTo>
                <a:close/>
                <a:moveTo>
                  <a:pt x="6610303" y="7037042"/>
                </a:moveTo>
                <a:cubicBezTo>
                  <a:pt x="6610303" y="7042585"/>
                  <a:pt x="6614589" y="7044481"/>
                  <a:pt x="6619828" y="7041242"/>
                </a:cubicBezTo>
                <a:cubicBezTo>
                  <a:pt x="6625066" y="7038004"/>
                  <a:pt x="6629353" y="7033470"/>
                  <a:pt x="6629353" y="7031155"/>
                </a:cubicBezTo>
                <a:cubicBezTo>
                  <a:pt x="6629353" y="7028840"/>
                  <a:pt x="6625066" y="7026954"/>
                  <a:pt x="6619828" y="7026954"/>
                </a:cubicBezTo>
                <a:cubicBezTo>
                  <a:pt x="6614589" y="7026954"/>
                  <a:pt x="6610303" y="7031498"/>
                  <a:pt x="6610303" y="7037042"/>
                </a:cubicBezTo>
                <a:close/>
                <a:moveTo>
                  <a:pt x="6705553" y="7036479"/>
                </a:moveTo>
                <a:cubicBezTo>
                  <a:pt x="6705553" y="7041719"/>
                  <a:pt x="6709839" y="7046004"/>
                  <a:pt x="6715078" y="7046004"/>
                </a:cubicBezTo>
                <a:cubicBezTo>
                  <a:pt x="6720316" y="7046004"/>
                  <a:pt x="6724603" y="7041719"/>
                  <a:pt x="6724603" y="7036479"/>
                </a:cubicBezTo>
                <a:cubicBezTo>
                  <a:pt x="6724603" y="7031241"/>
                  <a:pt x="6720316" y="7026954"/>
                  <a:pt x="6715078" y="7026954"/>
                </a:cubicBezTo>
                <a:cubicBezTo>
                  <a:pt x="6709839" y="7026954"/>
                  <a:pt x="6705553" y="7031241"/>
                  <a:pt x="6705553" y="7036479"/>
                </a:cubicBezTo>
                <a:close/>
                <a:moveTo>
                  <a:pt x="6810328" y="7036479"/>
                </a:moveTo>
                <a:cubicBezTo>
                  <a:pt x="6810328" y="7041719"/>
                  <a:pt x="6814614" y="7046004"/>
                  <a:pt x="6819853" y="7046004"/>
                </a:cubicBezTo>
                <a:cubicBezTo>
                  <a:pt x="6825091" y="7046004"/>
                  <a:pt x="6829378" y="7041719"/>
                  <a:pt x="6829378" y="7036479"/>
                </a:cubicBezTo>
                <a:cubicBezTo>
                  <a:pt x="6829378" y="7031241"/>
                  <a:pt x="6825091" y="7026954"/>
                  <a:pt x="6819853" y="7026954"/>
                </a:cubicBezTo>
                <a:cubicBezTo>
                  <a:pt x="6814614" y="7026954"/>
                  <a:pt x="6810328" y="7031241"/>
                  <a:pt x="6810328" y="7036479"/>
                </a:cubicBezTo>
                <a:close/>
                <a:moveTo>
                  <a:pt x="7010353" y="7041804"/>
                </a:moveTo>
                <a:cubicBezTo>
                  <a:pt x="7010353" y="7049967"/>
                  <a:pt x="7014639" y="7054006"/>
                  <a:pt x="7019878" y="7050767"/>
                </a:cubicBezTo>
                <a:cubicBezTo>
                  <a:pt x="7025116" y="7047529"/>
                  <a:pt x="7029403" y="7040852"/>
                  <a:pt x="7029403" y="7035918"/>
                </a:cubicBezTo>
                <a:cubicBezTo>
                  <a:pt x="7029403" y="7030984"/>
                  <a:pt x="7025116" y="7026954"/>
                  <a:pt x="7019878" y="7026954"/>
                </a:cubicBezTo>
                <a:cubicBezTo>
                  <a:pt x="7014639" y="7026954"/>
                  <a:pt x="7010353" y="7033641"/>
                  <a:pt x="7010353" y="7041804"/>
                </a:cubicBezTo>
                <a:close/>
                <a:moveTo>
                  <a:pt x="7249230" y="7042033"/>
                </a:moveTo>
                <a:cubicBezTo>
                  <a:pt x="7249687" y="7053130"/>
                  <a:pt x="7251945" y="7055387"/>
                  <a:pt x="7254983" y="7047796"/>
                </a:cubicBezTo>
                <a:cubicBezTo>
                  <a:pt x="7257736" y="7040918"/>
                  <a:pt x="7257393" y="7032698"/>
                  <a:pt x="7254231" y="7029536"/>
                </a:cubicBezTo>
                <a:cubicBezTo>
                  <a:pt x="7251069" y="7026374"/>
                  <a:pt x="7248821" y="7031994"/>
                  <a:pt x="7249230" y="7042033"/>
                </a:cubicBezTo>
                <a:close/>
                <a:moveTo>
                  <a:pt x="7767199" y="7037118"/>
                </a:moveTo>
                <a:cubicBezTo>
                  <a:pt x="7763742" y="7042699"/>
                  <a:pt x="7763208" y="7049558"/>
                  <a:pt x="7765999" y="7052358"/>
                </a:cubicBezTo>
                <a:cubicBezTo>
                  <a:pt x="7772829" y="7059178"/>
                  <a:pt x="7791403" y="7047157"/>
                  <a:pt x="7791403" y="7035918"/>
                </a:cubicBezTo>
                <a:cubicBezTo>
                  <a:pt x="7791403" y="7023745"/>
                  <a:pt x="7774962" y="7024555"/>
                  <a:pt x="7767199" y="7037118"/>
                </a:cubicBezTo>
                <a:close/>
                <a:moveTo>
                  <a:pt x="8377190" y="7036479"/>
                </a:moveTo>
                <a:cubicBezTo>
                  <a:pt x="8373952" y="7041719"/>
                  <a:pt x="8375847" y="7046004"/>
                  <a:pt x="8381390" y="7046004"/>
                </a:cubicBezTo>
                <a:cubicBezTo>
                  <a:pt x="8386934" y="7046004"/>
                  <a:pt x="8391477" y="7041719"/>
                  <a:pt x="8391477" y="7036479"/>
                </a:cubicBezTo>
                <a:cubicBezTo>
                  <a:pt x="8391477" y="7031241"/>
                  <a:pt x="8389591" y="7026954"/>
                  <a:pt x="8387277" y="7026954"/>
                </a:cubicBezTo>
                <a:cubicBezTo>
                  <a:pt x="8384962" y="7026954"/>
                  <a:pt x="8380429" y="7031241"/>
                  <a:pt x="8377190" y="7036479"/>
                </a:cubicBezTo>
                <a:close/>
                <a:moveTo>
                  <a:pt x="7158781" y="7044728"/>
                </a:moveTo>
                <a:cubicBezTo>
                  <a:pt x="7154675" y="7051368"/>
                  <a:pt x="7153894" y="7059368"/>
                  <a:pt x="7157038" y="7062512"/>
                </a:cubicBezTo>
                <a:cubicBezTo>
                  <a:pt x="7165562" y="7071037"/>
                  <a:pt x="7174859" y="7058501"/>
                  <a:pt x="7170249" y="7044690"/>
                </a:cubicBezTo>
                <a:lnTo>
                  <a:pt x="7166239" y="7032660"/>
                </a:lnTo>
                <a:lnTo>
                  <a:pt x="7158781" y="7044728"/>
                </a:lnTo>
                <a:close/>
                <a:moveTo>
                  <a:pt x="7381828" y="7051329"/>
                </a:moveTo>
                <a:cubicBezTo>
                  <a:pt x="7381828" y="7059492"/>
                  <a:pt x="7386181" y="7063483"/>
                  <a:pt x="7391505" y="7060197"/>
                </a:cubicBezTo>
                <a:cubicBezTo>
                  <a:pt x="7396830" y="7056901"/>
                  <a:pt x="7398725" y="7050225"/>
                  <a:pt x="7395706" y="7045348"/>
                </a:cubicBezTo>
                <a:cubicBezTo>
                  <a:pt x="7387542" y="7032136"/>
                  <a:pt x="7381828" y="7034594"/>
                  <a:pt x="7381828" y="7051329"/>
                </a:cubicBezTo>
                <a:close/>
                <a:moveTo>
                  <a:pt x="7486603" y="7050767"/>
                </a:moveTo>
                <a:cubicBezTo>
                  <a:pt x="7486603" y="7059502"/>
                  <a:pt x="7491213" y="7065102"/>
                  <a:pt x="7496842" y="7063226"/>
                </a:cubicBezTo>
                <a:cubicBezTo>
                  <a:pt x="7502471" y="7061349"/>
                  <a:pt x="7507082" y="7055749"/>
                  <a:pt x="7507082" y="7050767"/>
                </a:cubicBezTo>
                <a:cubicBezTo>
                  <a:pt x="7507082" y="7045786"/>
                  <a:pt x="7502471" y="7040185"/>
                  <a:pt x="7496842" y="7038308"/>
                </a:cubicBezTo>
                <a:cubicBezTo>
                  <a:pt x="7491213" y="7036432"/>
                  <a:pt x="7486603" y="7042033"/>
                  <a:pt x="7486603" y="7050767"/>
                </a:cubicBezTo>
                <a:close/>
                <a:moveTo>
                  <a:pt x="7651013" y="7055092"/>
                </a:moveTo>
                <a:cubicBezTo>
                  <a:pt x="7644194" y="7066007"/>
                  <a:pt x="7643051" y="7075961"/>
                  <a:pt x="7648242" y="7079170"/>
                </a:cubicBezTo>
                <a:cubicBezTo>
                  <a:pt x="7655986" y="7083952"/>
                  <a:pt x="7677103" y="7056654"/>
                  <a:pt x="7677103" y="7041871"/>
                </a:cubicBezTo>
                <a:cubicBezTo>
                  <a:pt x="7677103" y="7029917"/>
                  <a:pt x="7661929" y="7037604"/>
                  <a:pt x="7651013" y="7055092"/>
                </a:cubicBezTo>
                <a:close/>
                <a:moveTo>
                  <a:pt x="7931106" y="7042833"/>
                </a:moveTo>
                <a:cubicBezTo>
                  <a:pt x="7927610" y="7046319"/>
                  <a:pt x="7924753" y="7057558"/>
                  <a:pt x="7924753" y="7067807"/>
                </a:cubicBezTo>
                <a:lnTo>
                  <a:pt x="7924753" y="7086438"/>
                </a:lnTo>
                <a:lnTo>
                  <a:pt x="7939040" y="7074579"/>
                </a:lnTo>
                <a:cubicBezTo>
                  <a:pt x="7946898" y="7068055"/>
                  <a:pt x="7953328" y="7056815"/>
                  <a:pt x="7953328" y="7049605"/>
                </a:cubicBezTo>
                <a:cubicBezTo>
                  <a:pt x="7953328" y="7035718"/>
                  <a:pt x="7941736" y="7032194"/>
                  <a:pt x="7931106" y="7042833"/>
                </a:cubicBezTo>
                <a:close/>
                <a:moveTo>
                  <a:pt x="8082210" y="7089048"/>
                </a:moveTo>
                <a:cubicBezTo>
                  <a:pt x="8048130" y="7142331"/>
                  <a:pt x="8041768" y="7160304"/>
                  <a:pt x="8056988" y="7160304"/>
                </a:cubicBezTo>
                <a:cubicBezTo>
                  <a:pt x="8064246" y="7160304"/>
                  <a:pt x="8134303" y="7051796"/>
                  <a:pt x="8134303" y="7040557"/>
                </a:cubicBezTo>
                <a:cubicBezTo>
                  <a:pt x="8134303" y="7038318"/>
                  <a:pt x="8130150" y="7036479"/>
                  <a:pt x="8125073" y="7036479"/>
                </a:cubicBezTo>
                <a:cubicBezTo>
                  <a:pt x="8119996" y="7036479"/>
                  <a:pt x="8100708" y="7060140"/>
                  <a:pt x="8082210" y="7089048"/>
                </a:cubicBezTo>
                <a:close/>
                <a:moveTo>
                  <a:pt x="8315278" y="7046567"/>
                </a:moveTo>
                <a:cubicBezTo>
                  <a:pt x="8315278" y="7052110"/>
                  <a:pt x="8319564" y="7054006"/>
                  <a:pt x="8324803" y="7050767"/>
                </a:cubicBezTo>
                <a:cubicBezTo>
                  <a:pt x="8330041" y="7047529"/>
                  <a:pt x="8334328" y="7042995"/>
                  <a:pt x="8334328" y="7040680"/>
                </a:cubicBezTo>
                <a:cubicBezTo>
                  <a:pt x="8334328" y="7038365"/>
                  <a:pt x="8330041" y="7036479"/>
                  <a:pt x="8324803" y="7036479"/>
                </a:cubicBezTo>
                <a:cubicBezTo>
                  <a:pt x="8319564" y="7036479"/>
                  <a:pt x="8315278" y="7041023"/>
                  <a:pt x="8315278" y="7046567"/>
                </a:cubicBezTo>
                <a:close/>
                <a:moveTo>
                  <a:pt x="6653575" y="7054873"/>
                </a:moveTo>
                <a:cubicBezTo>
                  <a:pt x="6650555" y="7059750"/>
                  <a:pt x="6652451" y="7066426"/>
                  <a:pt x="6657775" y="7069722"/>
                </a:cubicBezTo>
                <a:cubicBezTo>
                  <a:pt x="6663100" y="7073008"/>
                  <a:pt x="6667453" y="7069017"/>
                  <a:pt x="6667453" y="7060854"/>
                </a:cubicBezTo>
                <a:cubicBezTo>
                  <a:pt x="6667453" y="7044119"/>
                  <a:pt x="6661738" y="7041661"/>
                  <a:pt x="6653575" y="7054873"/>
                </a:cubicBezTo>
                <a:close/>
                <a:moveTo>
                  <a:pt x="6753178" y="7055529"/>
                </a:moveTo>
                <a:cubicBezTo>
                  <a:pt x="6753178" y="7060769"/>
                  <a:pt x="6757464" y="7065054"/>
                  <a:pt x="6762703" y="7065054"/>
                </a:cubicBezTo>
                <a:cubicBezTo>
                  <a:pt x="6767941" y="7065054"/>
                  <a:pt x="6772228" y="7060769"/>
                  <a:pt x="6772228" y="7055529"/>
                </a:cubicBezTo>
                <a:cubicBezTo>
                  <a:pt x="6772228" y="7050291"/>
                  <a:pt x="6767941" y="7046004"/>
                  <a:pt x="6762703" y="7046004"/>
                </a:cubicBezTo>
                <a:cubicBezTo>
                  <a:pt x="6757464" y="7046004"/>
                  <a:pt x="6753178" y="7050291"/>
                  <a:pt x="6753178" y="7055529"/>
                </a:cubicBezTo>
                <a:close/>
                <a:moveTo>
                  <a:pt x="6848428" y="7055529"/>
                </a:moveTo>
                <a:cubicBezTo>
                  <a:pt x="6848428" y="7060769"/>
                  <a:pt x="6852714" y="7065054"/>
                  <a:pt x="6857953" y="7065054"/>
                </a:cubicBezTo>
                <a:cubicBezTo>
                  <a:pt x="6863191" y="7065054"/>
                  <a:pt x="6867478" y="7060769"/>
                  <a:pt x="6867478" y="7055529"/>
                </a:cubicBezTo>
                <a:cubicBezTo>
                  <a:pt x="6867478" y="7050291"/>
                  <a:pt x="6863191" y="7046004"/>
                  <a:pt x="6857953" y="7046004"/>
                </a:cubicBezTo>
                <a:cubicBezTo>
                  <a:pt x="6852714" y="7046004"/>
                  <a:pt x="6848428" y="7050291"/>
                  <a:pt x="6848428" y="7055529"/>
                </a:cubicBezTo>
                <a:close/>
                <a:moveTo>
                  <a:pt x="6953203" y="7055529"/>
                </a:moveTo>
                <a:cubicBezTo>
                  <a:pt x="6953203" y="7060769"/>
                  <a:pt x="6957746" y="7065054"/>
                  <a:pt x="6963290" y="7065054"/>
                </a:cubicBezTo>
                <a:cubicBezTo>
                  <a:pt x="6968833" y="7065054"/>
                  <a:pt x="6970729" y="7060769"/>
                  <a:pt x="6967490" y="7055529"/>
                </a:cubicBezTo>
                <a:cubicBezTo>
                  <a:pt x="6964252" y="7050291"/>
                  <a:pt x="6959718" y="7046004"/>
                  <a:pt x="6957403" y="7046004"/>
                </a:cubicBezTo>
                <a:cubicBezTo>
                  <a:pt x="6955089" y="7046004"/>
                  <a:pt x="6953203" y="7050291"/>
                  <a:pt x="6953203" y="7055529"/>
                </a:cubicBezTo>
                <a:close/>
                <a:moveTo>
                  <a:pt x="7053720" y="7054720"/>
                </a:moveTo>
                <a:cubicBezTo>
                  <a:pt x="7050653" y="7059683"/>
                  <a:pt x="7052205" y="7066245"/>
                  <a:pt x="7057168" y="7069312"/>
                </a:cubicBezTo>
                <a:cubicBezTo>
                  <a:pt x="7062131" y="7072380"/>
                  <a:pt x="7068693" y="7070827"/>
                  <a:pt x="7071760" y="7065864"/>
                </a:cubicBezTo>
                <a:cubicBezTo>
                  <a:pt x="7074827" y="7060902"/>
                  <a:pt x="7073275" y="7054339"/>
                  <a:pt x="7068312" y="7051272"/>
                </a:cubicBezTo>
                <a:cubicBezTo>
                  <a:pt x="7063350" y="7048205"/>
                  <a:pt x="7056787" y="7049758"/>
                  <a:pt x="7053720" y="7054720"/>
                </a:cubicBezTo>
                <a:close/>
                <a:moveTo>
                  <a:pt x="7282225" y="7054873"/>
                </a:moveTo>
                <a:cubicBezTo>
                  <a:pt x="7279205" y="7059750"/>
                  <a:pt x="7281101" y="7066426"/>
                  <a:pt x="7286425" y="7069722"/>
                </a:cubicBezTo>
                <a:cubicBezTo>
                  <a:pt x="7291750" y="7073008"/>
                  <a:pt x="7296103" y="7069017"/>
                  <a:pt x="7296103" y="7060854"/>
                </a:cubicBezTo>
                <a:cubicBezTo>
                  <a:pt x="7296103" y="7044119"/>
                  <a:pt x="7290388" y="7041661"/>
                  <a:pt x="7282225" y="7054873"/>
                </a:cubicBezTo>
                <a:close/>
                <a:moveTo>
                  <a:pt x="7812358" y="7057435"/>
                </a:moveTo>
                <a:cubicBezTo>
                  <a:pt x="7796803" y="7072989"/>
                  <a:pt x="7797994" y="7084104"/>
                  <a:pt x="7815215" y="7084104"/>
                </a:cubicBezTo>
                <a:cubicBezTo>
                  <a:pt x="7823073" y="7084104"/>
                  <a:pt x="7829503" y="7082314"/>
                  <a:pt x="7829503" y="7080123"/>
                </a:cubicBezTo>
                <a:cubicBezTo>
                  <a:pt x="7829503" y="7077933"/>
                  <a:pt x="7832103" y="7069360"/>
                  <a:pt x="7835284" y="7061073"/>
                </a:cubicBezTo>
                <a:cubicBezTo>
                  <a:pt x="7842104" y="7043290"/>
                  <a:pt x="7828636" y="7041157"/>
                  <a:pt x="7812358" y="7057435"/>
                </a:cubicBezTo>
                <a:close/>
                <a:moveTo>
                  <a:pt x="8216856" y="7052358"/>
                </a:moveTo>
                <a:cubicBezTo>
                  <a:pt x="8213360" y="7055844"/>
                  <a:pt x="8210503" y="7063131"/>
                  <a:pt x="8210503" y="7068550"/>
                </a:cubicBezTo>
                <a:cubicBezTo>
                  <a:pt x="8210503" y="7074513"/>
                  <a:pt x="8214941" y="7073951"/>
                  <a:pt x="8221770" y="7067122"/>
                </a:cubicBezTo>
                <a:cubicBezTo>
                  <a:pt x="8227971" y="7060921"/>
                  <a:pt x="8230829" y="7053634"/>
                  <a:pt x="8228124" y="7050929"/>
                </a:cubicBezTo>
                <a:cubicBezTo>
                  <a:pt x="8225419" y="7048214"/>
                  <a:pt x="8220342" y="7048862"/>
                  <a:pt x="8216856" y="7052358"/>
                </a:cubicBezTo>
                <a:close/>
                <a:moveTo>
                  <a:pt x="8410527" y="7055529"/>
                </a:moveTo>
                <a:cubicBezTo>
                  <a:pt x="8410527" y="7060769"/>
                  <a:pt x="8414814" y="7065054"/>
                  <a:pt x="8420052" y="7065054"/>
                </a:cubicBezTo>
                <a:cubicBezTo>
                  <a:pt x="8425291" y="7065054"/>
                  <a:pt x="8429577" y="7060769"/>
                  <a:pt x="8429577" y="7055529"/>
                </a:cubicBezTo>
                <a:cubicBezTo>
                  <a:pt x="8429577" y="7050291"/>
                  <a:pt x="8425291" y="7046004"/>
                  <a:pt x="8420052" y="7046004"/>
                </a:cubicBezTo>
                <a:cubicBezTo>
                  <a:pt x="8414814" y="7046004"/>
                  <a:pt x="8410527" y="7050291"/>
                  <a:pt x="8410527" y="7055529"/>
                </a:cubicBezTo>
                <a:close/>
                <a:moveTo>
                  <a:pt x="8515302" y="7055529"/>
                </a:moveTo>
                <a:cubicBezTo>
                  <a:pt x="8515302" y="7060769"/>
                  <a:pt x="8519846" y="7065054"/>
                  <a:pt x="8525390" y="7065054"/>
                </a:cubicBezTo>
                <a:cubicBezTo>
                  <a:pt x="8530933" y="7065054"/>
                  <a:pt x="8532829" y="7060769"/>
                  <a:pt x="8529590" y="7055529"/>
                </a:cubicBezTo>
                <a:cubicBezTo>
                  <a:pt x="8526352" y="7050291"/>
                  <a:pt x="8521818" y="7046004"/>
                  <a:pt x="8519503" y="7046004"/>
                </a:cubicBezTo>
                <a:cubicBezTo>
                  <a:pt x="8517188" y="7046004"/>
                  <a:pt x="8515302" y="7050291"/>
                  <a:pt x="8515302" y="7055529"/>
                </a:cubicBezTo>
                <a:close/>
                <a:moveTo>
                  <a:pt x="7196881" y="7063778"/>
                </a:moveTo>
                <a:cubicBezTo>
                  <a:pt x="7192775" y="7070418"/>
                  <a:pt x="7191994" y="7078418"/>
                  <a:pt x="7195138" y="7081562"/>
                </a:cubicBezTo>
                <a:cubicBezTo>
                  <a:pt x="7203662" y="7090087"/>
                  <a:pt x="7212959" y="7077551"/>
                  <a:pt x="7208349" y="7063740"/>
                </a:cubicBezTo>
                <a:lnTo>
                  <a:pt x="7204339" y="7051710"/>
                </a:lnTo>
                <a:lnTo>
                  <a:pt x="7196881" y="7063778"/>
                </a:lnTo>
                <a:close/>
                <a:moveTo>
                  <a:pt x="7537742" y="7069627"/>
                </a:moveTo>
                <a:cubicBezTo>
                  <a:pt x="7529703" y="7090582"/>
                  <a:pt x="7538542" y="7097097"/>
                  <a:pt x="7552382" y="7080419"/>
                </a:cubicBezTo>
                <a:cubicBezTo>
                  <a:pt x="7560174" y="7071037"/>
                  <a:pt x="7560574" y="7064807"/>
                  <a:pt x="7553668" y="7060540"/>
                </a:cubicBezTo>
                <a:cubicBezTo>
                  <a:pt x="7548144" y="7057121"/>
                  <a:pt x="7540971" y="7061206"/>
                  <a:pt x="7537742" y="7069627"/>
                </a:cubicBezTo>
                <a:close/>
                <a:moveTo>
                  <a:pt x="7696153" y="7074579"/>
                </a:moveTo>
                <a:cubicBezTo>
                  <a:pt x="7690066" y="7085953"/>
                  <a:pt x="7687228" y="7097401"/>
                  <a:pt x="7689847" y="7100021"/>
                </a:cubicBezTo>
                <a:cubicBezTo>
                  <a:pt x="7692466" y="7102641"/>
                  <a:pt x="7699591" y="7095478"/>
                  <a:pt x="7705678" y="7084104"/>
                </a:cubicBezTo>
                <a:cubicBezTo>
                  <a:pt x="7711764" y="7072732"/>
                  <a:pt x="7714603" y="7061283"/>
                  <a:pt x="7711983" y="7058664"/>
                </a:cubicBezTo>
                <a:cubicBezTo>
                  <a:pt x="7709364" y="7056044"/>
                  <a:pt x="7702239" y="7063207"/>
                  <a:pt x="7696153" y="7074579"/>
                </a:cubicBezTo>
                <a:close/>
                <a:moveTo>
                  <a:pt x="8258880" y="7070608"/>
                </a:moveTo>
                <a:cubicBezTo>
                  <a:pt x="8259337" y="7081705"/>
                  <a:pt x="8261595" y="7083962"/>
                  <a:pt x="8264633" y="7076371"/>
                </a:cubicBezTo>
                <a:cubicBezTo>
                  <a:pt x="8267386" y="7069493"/>
                  <a:pt x="8267043" y="7061273"/>
                  <a:pt x="8263881" y="7058111"/>
                </a:cubicBezTo>
                <a:cubicBezTo>
                  <a:pt x="8260719" y="7054949"/>
                  <a:pt x="8258471" y="7060569"/>
                  <a:pt x="8258880" y="7070608"/>
                </a:cubicBezTo>
                <a:close/>
                <a:moveTo>
                  <a:pt x="8689381" y="7129348"/>
                </a:moveTo>
                <a:cubicBezTo>
                  <a:pt x="8631174" y="7204863"/>
                  <a:pt x="8606114" y="7244773"/>
                  <a:pt x="8612743" y="7251393"/>
                </a:cubicBezTo>
                <a:cubicBezTo>
                  <a:pt x="8614791" y="7253450"/>
                  <a:pt x="8643614" y="7218483"/>
                  <a:pt x="8676780" y="7173707"/>
                </a:cubicBezTo>
                <a:cubicBezTo>
                  <a:pt x="8709946" y="7128929"/>
                  <a:pt x="8742902" y="7086467"/>
                  <a:pt x="8750018" y="7079352"/>
                </a:cubicBezTo>
                <a:cubicBezTo>
                  <a:pt x="8764886" y="7064474"/>
                  <a:pt x="8766620" y="7055529"/>
                  <a:pt x="8754618" y="7055529"/>
                </a:cubicBezTo>
                <a:cubicBezTo>
                  <a:pt x="8750036" y="7055529"/>
                  <a:pt x="8720680" y="7088743"/>
                  <a:pt x="8689381" y="7129348"/>
                </a:cubicBezTo>
                <a:close/>
                <a:moveTo>
                  <a:pt x="6996475" y="7073923"/>
                </a:moveTo>
                <a:cubicBezTo>
                  <a:pt x="6993455" y="7078800"/>
                  <a:pt x="6995351" y="7085476"/>
                  <a:pt x="7000675" y="7088772"/>
                </a:cubicBezTo>
                <a:cubicBezTo>
                  <a:pt x="7006000" y="7092058"/>
                  <a:pt x="7010353" y="7088067"/>
                  <a:pt x="7010353" y="7079904"/>
                </a:cubicBezTo>
                <a:cubicBezTo>
                  <a:pt x="7010353" y="7063169"/>
                  <a:pt x="7004638" y="7060711"/>
                  <a:pt x="6996475" y="7073923"/>
                </a:cubicBezTo>
                <a:close/>
                <a:moveTo>
                  <a:pt x="7096078" y="7078780"/>
                </a:moveTo>
                <a:cubicBezTo>
                  <a:pt x="7096078" y="7086943"/>
                  <a:pt x="7100364" y="7093629"/>
                  <a:pt x="7105603" y="7093629"/>
                </a:cubicBezTo>
                <a:cubicBezTo>
                  <a:pt x="7110841" y="7093629"/>
                  <a:pt x="7115128" y="7089601"/>
                  <a:pt x="7115128" y="7084667"/>
                </a:cubicBezTo>
                <a:cubicBezTo>
                  <a:pt x="7115128" y="7079733"/>
                  <a:pt x="7110841" y="7073056"/>
                  <a:pt x="7105603" y="7069817"/>
                </a:cubicBezTo>
                <a:cubicBezTo>
                  <a:pt x="7100364" y="7066579"/>
                  <a:pt x="7096078" y="7070618"/>
                  <a:pt x="7096078" y="7078780"/>
                </a:cubicBezTo>
                <a:close/>
                <a:moveTo>
                  <a:pt x="7320706" y="7073303"/>
                </a:moveTo>
                <a:cubicBezTo>
                  <a:pt x="7316600" y="7079943"/>
                  <a:pt x="7315819" y="7087943"/>
                  <a:pt x="7318963" y="7091087"/>
                </a:cubicBezTo>
                <a:cubicBezTo>
                  <a:pt x="7327487" y="7099612"/>
                  <a:pt x="7336784" y="7087076"/>
                  <a:pt x="7332174" y="7073265"/>
                </a:cubicBezTo>
                <a:lnTo>
                  <a:pt x="7328164" y="7061235"/>
                </a:lnTo>
                <a:lnTo>
                  <a:pt x="7320706" y="7073303"/>
                </a:lnTo>
                <a:close/>
                <a:moveTo>
                  <a:pt x="7419928" y="7074579"/>
                </a:moveTo>
                <a:cubicBezTo>
                  <a:pt x="7419928" y="7079819"/>
                  <a:pt x="7424214" y="7084104"/>
                  <a:pt x="7429453" y="7084104"/>
                </a:cubicBezTo>
                <a:cubicBezTo>
                  <a:pt x="7434691" y="7084104"/>
                  <a:pt x="7438978" y="7079819"/>
                  <a:pt x="7438978" y="7074579"/>
                </a:cubicBezTo>
                <a:cubicBezTo>
                  <a:pt x="7438978" y="7069341"/>
                  <a:pt x="7434691" y="7065054"/>
                  <a:pt x="7429453" y="7065054"/>
                </a:cubicBezTo>
                <a:cubicBezTo>
                  <a:pt x="7424214" y="7065054"/>
                  <a:pt x="7419928" y="7069341"/>
                  <a:pt x="7419928" y="7074579"/>
                </a:cubicBezTo>
                <a:close/>
                <a:moveTo>
                  <a:pt x="7859820" y="7076647"/>
                </a:moveTo>
                <a:cubicBezTo>
                  <a:pt x="7846391" y="7090077"/>
                  <a:pt x="7844895" y="7112679"/>
                  <a:pt x="7857439" y="7112679"/>
                </a:cubicBezTo>
                <a:cubicBezTo>
                  <a:pt x="7866793" y="7112679"/>
                  <a:pt x="7881642" y="7075923"/>
                  <a:pt x="7874985" y="7069255"/>
                </a:cubicBezTo>
                <a:cubicBezTo>
                  <a:pt x="7872841" y="7067122"/>
                  <a:pt x="7866021" y="7070446"/>
                  <a:pt x="7859820" y="7076647"/>
                </a:cubicBezTo>
                <a:close/>
                <a:moveTo>
                  <a:pt x="8141961" y="7086486"/>
                </a:moveTo>
                <a:cubicBezTo>
                  <a:pt x="8097765" y="7156237"/>
                  <a:pt x="8087001" y="7178431"/>
                  <a:pt x="8094983" y="7183365"/>
                </a:cubicBezTo>
                <a:cubicBezTo>
                  <a:pt x="8101937" y="7187660"/>
                  <a:pt x="8152210" y="7113965"/>
                  <a:pt x="8170812" y="7072198"/>
                </a:cubicBezTo>
                <a:cubicBezTo>
                  <a:pt x="8178423" y="7055101"/>
                  <a:pt x="8154267" y="7067064"/>
                  <a:pt x="8141961" y="7086486"/>
                </a:cubicBezTo>
                <a:close/>
                <a:moveTo>
                  <a:pt x="8343853" y="7074579"/>
                </a:moveTo>
                <a:cubicBezTo>
                  <a:pt x="8343853" y="7079819"/>
                  <a:pt x="8348139" y="7084104"/>
                  <a:pt x="8353378" y="7084104"/>
                </a:cubicBezTo>
                <a:cubicBezTo>
                  <a:pt x="8358616" y="7084104"/>
                  <a:pt x="8362903" y="7079819"/>
                  <a:pt x="8362903" y="7074579"/>
                </a:cubicBezTo>
                <a:cubicBezTo>
                  <a:pt x="8362903" y="7069341"/>
                  <a:pt x="8358616" y="7065054"/>
                  <a:pt x="8353378" y="7065054"/>
                </a:cubicBezTo>
                <a:cubicBezTo>
                  <a:pt x="8348139" y="7065054"/>
                  <a:pt x="8343853" y="7069341"/>
                  <a:pt x="8343853" y="7074579"/>
                </a:cubicBezTo>
                <a:close/>
                <a:moveTo>
                  <a:pt x="8448627" y="7074579"/>
                </a:moveTo>
                <a:cubicBezTo>
                  <a:pt x="8448627" y="7079819"/>
                  <a:pt x="8452914" y="7084104"/>
                  <a:pt x="8458152" y="7084104"/>
                </a:cubicBezTo>
                <a:cubicBezTo>
                  <a:pt x="8463391" y="7084104"/>
                  <a:pt x="8467677" y="7079819"/>
                  <a:pt x="8467677" y="7074579"/>
                </a:cubicBezTo>
                <a:cubicBezTo>
                  <a:pt x="8467677" y="7069341"/>
                  <a:pt x="8463391" y="7065054"/>
                  <a:pt x="8458152" y="7065054"/>
                </a:cubicBezTo>
                <a:cubicBezTo>
                  <a:pt x="8452914" y="7065054"/>
                  <a:pt x="8448627" y="7069341"/>
                  <a:pt x="8448627" y="7074579"/>
                </a:cubicBezTo>
                <a:close/>
                <a:moveTo>
                  <a:pt x="6591253" y="7084104"/>
                </a:moveTo>
                <a:cubicBezTo>
                  <a:pt x="6591253" y="7089344"/>
                  <a:pt x="6595539" y="7093629"/>
                  <a:pt x="6600778" y="7093629"/>
                </a:cubicBezTo>
                <a:cubicBezTo>
                  <a:pt x="6606016" y="7093629"/>
                  <a:pt x="6610303" y="7089344"/>
                  <a:pt x="6610303" y="7084104"/>
                </a:cubicBezTo>
                <a:cubicBezTo>
                  <a:pt x="6610303" y="7078866"/>
                  <a:pt x="6606016" y="7074579"/>
                  <a:pt x="6600778" y="7074579"/>
                </a:cubicBezTo>
                <a:cubicBezTo>
                  <a:pt x="6595539" y="7074579"/>
                  <a:pt x="6591253" y="7078866"/>
                  <a:pt x="6591253" y="7084104"/>
                </a:cubicBezTo>
                <a:close/>
                <a:moveTo>
                  <a:pt x="6696028" y="7084104"/>
                </a:moveTo>
                <a:cubicBezTo>
                  <a:pt x="6696028" y="7089344"/>
                  <a:pt x="6700314" y="7093629"/>
                  <a:pt x="6705553" y="7093629"/>
                </a:cubicBezTo>
                <a:cubicBezTo>
                  <a:pt x="6710791" y="7093629"/>
                  <a:pt x="6715078" y="7089344"/>
                  <a:pt x="6715078" y="7084104"/>
                </a:cubicBezTo>
                <a:cubicBezTo>
                  <a:pt x="6715078" y="7078866"/>
                  <a:pt x="6710791" y="7074579"/>
                  <a:pt x="6705553" y="7074579"/>
                </a:cubicBezTo>
                <a:cubicBezTo>
                  <a:pt x="6700314" y="7074579"/>
                  <a:pt x="6696028" y="7078866"/>
                  <a:pt x="6696028" y="7084104"/>
                </a:cubicBezTo>
                <a:close/>
                <a:moveTo>
                  <a:pt x="6791278" y="7084104"/>
                </a:moveTo>
                <a:cubicBezTo>
                  <a:pt x="6791278" y="7089344"/>
                  <a:pt x="6795564" y="7093629"/>
                  <a:pt x="6800803" y="7093629"/>
                </a:cubicBezTo>
                <a:cubicBezTo>
                  <a:pt x="6806041" y="7093629"/>
                  <a:pt x="6810328" y="7089344"/>
                  <a:pt x="6810328" y="7084104"/>
                </a:cubicBezTo>
                <a:cubicBezTo>
                  <a:pt x="6810328" y="7078866"/>
                  <a:pt x="6806041" y="7074579"/>
                  <a:pt x="6800803" y="7074579"/>
                </a:cubicBezTo>
                <a:cubicBezTo>
                  <a:pt x="6795564" y="7074579"/>
                  <a:pt x="6791278" y="7078866"/>
                  <a:pt x="6791278" y="7084104"/>
                </a:cubicBezTo>
                <a:close/>
                <a:moveTo>
                  <a:pt x="7736158" y="7094115"/>
                </a:moveTo>
                <a:cubicBezTo>
                  <a:pt x="7722327" y="7116271"/>
                  <a:pt x="7721851" y="7122204"/>
                  <a:pt x="7733919" y="7122204"/>
                </a:cubicBezTo>
                <a:cubicBezTo>
                  <a:pt x="7746454" y="7122204"/>
                  <a:pt x="7764761" y="7086419"/>
                  <a:pt x="7755236" y="7080533"/>
                </a:cubicBezTo>
                <a:cubicBezTo>
                  <a:pt x="7751026" y="7077942"/>
                  <a:pt x="7742444" y="7084048"/>
                  <a:pt x="7736158" y="7094115"/>
                </a:cubicBezTo>
                <a:close/>
                <a:moveTo>
                  <a:pt x="8291875" y="7083448"/>
                </a:moveTo>
                <a:cubicBezTo>
                  <a:pt x="8288855" y="7088325"/>
                  <a:pt x="8290751" y="7095001"/>
                  <a:pt x="8296075" y="7098297"/>
                </a:cubicBezTo>
                <a:cubicBezTo>
                  <a:pt x="8301400" y="7101583"/>
                  <a:pt x="8305753" y="7097592"/>
                  <a:pt x="8305753" y="7089429"/>
                </a:cubicBezTo>
                <a:cubicBezTo>
                  <a:pt x="8305753" y="7072694"/>
                  <a:pt x="8300038" y="7070236"/>
                  <a:pt x="8291875" y="7083448"/>
                </a:cubicBezTo>
                <a:close/>
                <a:moveTo>
                  <a:pt x="7229428" y="7094192"/>
                </a:moveTo>
                <a:cubicBezTo>
                  <a:pt x="7229428" y="7099735"/>
                  <a:pt x="7233714" y="7101631"/>
                  <a:pt x="7238953" y="7098392"/>
                </a:cubicBezTo>
                <a:cubicBezTo>
                  <a:pt x="7244191" y="7095154"/>
                  <a:pt x="7248478" y="7090620"/>
                  <a:pt x="7248478" y="7088305"/>
                </a:cubicBezTo>
                <a:cubicBezTo>
                  <a:pt x="7248478" y="7085990"/>
                  <a:pt x="7244191" y="7084104"/>
                  <a:pt x="7238953" y="7084104"/>
                </a:cubicBezTo>
                <a:cubicBezTo>
                  <a:pt x="7233714" y="7084104"/>
                  <a:pt x="7229428" y="7088648"/>
                  <a:pt x="7229428" y="7094192"/>
                </a:cubicBezTo>
                <a:close/>
                <a:moveTo>
                  <a:pt x="7358425" y="7092973"/>
                </a:moveTo>
                <a:cubicBezTo>
                  <a:pt x="7355405" y="7097850"/>
                  <a:pt x="7357301" y="7104526"/>
                  <a:pt x="7362625" y="7107822"/>
                </a:cubicBezTo>
                <a:cubicBezTo>
                  <a:pt x="7367950" y="7111108"/>
                  <a:pt x="7372303" y="7107117"/>
                  <a:pt x="7372303" y="7098954"/>
                </a:cubicBezTo>
                <a:cubicBezTo>
                  <a:pt x="7372303" y="7082219"/>
                  <a:pt x="7366588" y="7079761"/>
                  <a:pt x="7358425" y="7092973"/>
                </a:cubicBezTo>
                <a:close/>
                <a:moveTo>
                  <a:pt x="7463200" y="7092973"/>
                </a:moveTo>
                <a:cubicBezTo>
                  <a:pt x="7456694" y="7103497"/>
                  <a:pt x="7471715" y="7114871"/>
                  <a:pt x="7480516" y="7106069"/>
                </a:cubicBezTo>
                <a:cubicBezTo>
                  <a:pt x="7489565" y="7097011"/>
                  <a:pt x="7487879" y="7084104"/>
                  <a:pt x="7477640" y="7084104"/>
                </a:cubicBezTo>
                <a:cubicBezTo>
                  <a:pt x="7472706" y="7084104"/>
                  <a:pt x="7466210" y="7088096"/>
                  <a:pt x="7463200" y="7092973"/>
                </a:cubicBezTo>
                <a:close/>
                <a:moveTo>
                  <a:pt x="7581853" y="7098954"/>
                </a:moveTo>
                <a:cubicBezTo>
                  <a:pt x="7581853" y="7107117"/>
                  <a:pt x="7586139" y="7111156"/>
                  <a:pt x="7591378" y="7107917"/>
                </a:cubicBezTo>
                <a:cubicBezTo>
                  <a:pt x="7596616" y="7104679"/>
                  <a:pt x="7600903" y="7098002"/>
                  <a:pt x="7600903" y="7093068"/>
                </a:cubicBezTo>
                <a:cubicBezTo>
                  <a:pt x="7600903" y="7088134"/>
                  <a:pt x="7596616" y="7084104"/>
                  <a:pt x="7591378" y="7084104"/>
                </a:cubicBezTo>
                <a:cubicBezTo>
                  <a:pt x="7586139" y="7084104"/>
                  <a:pt x="7581853" y="7090791"/>
                  <a:pt x="7581853" y="7098954"/>
                </a:cubicBezTo>
                <a:close/>
                <a:moveTo>
                  <a:pt x="8386715" y="7093629"/>
                </a:moveTo>
                <a:cubicBezTo>
                  <a:pt x="8383477" y="7098869"/>
                  <a:pt x="8385372" y="7103154"/>
                  <a:pt x="8390915" y="7103154"/>
                </a:cubicBezTo>
                <a:cubicBezTo>
                  <a:pt x="8396459" y="7103154"/>
                  <a:pt x="8401002" y="7098869"/>
                  <a:pt x="8401002" y="7093629"/>
                </a:cubicBezTo>
                <a:cubicBezTo>
                  <a:pt x="8401002" y="7088391"/>
                  <a:pt x="8399116" y="7084104"/>
                  <a:pt x="8396802" y="7084104"/>
                </a:cubicBezTo>
                <a:cubicBezTo>
                  <a:pt x="8394487" y="7084104"/>
                  <a:pt x="8389954" y="7088391"/>
                  <a:pt x="8386715" y="7093629"/>
                </a:cubicBezTo>
                <a:close/>
                <a:moveTo>
                  <a:pt x="8486727" y="7093629"/>
                </a:moveTo>
                <a:cubicBezTo>
                  <a:pt x="8486727" y="7098869"/>
                  <a:pt x="8491014" y="7103154"/>
                  <a:pt x="8496252" y="7103154"/>
                </a:cubicBezTo>
                <a:cubicBezTo>
                  <a:pt x="8501491" y="7103154"/>
                  <a:pt x="8505777" y="7098869"/>
                  <a:pt x="8505777" y="7093629"/>
                </a:cubicBezTo>
                <a:cubicBezTo>
                  <a:pt x="8505777" y="7088391"/>
                  <a:pt x="8501491" y="7084104"/>
                  <a:pt x="8496252" y="7084104"/>
                </a:cubicBezTo>
                <a:cubicBezTo>
                  <a:pt x="8491014" y="7084104"/>
                  <a:pt x="8486727" y="7088391"/>
                  <a:pt x="8486727" y="7093629"/>
                </a:cubicBezTo>
                <a:close/>
                <a:moveTo>
                  <a:pt x="8539905" y="7092353"/>
                </a:moveTo>
                <a:cubicBezTo>
                  <a:pt x="8535800" y="7098993"/>
                  <a:pt x="8535019" y="7106993"/>
                  <a:pt x="8538163" y="7110137"/>
                </a:cubicBezTo>
                <a:cubicBezTo>
                  <a:pt x="8546687" y="7118662"/>
                  <a:pt x="8555984" y="7106126"/>
                  <a:pt x="8551373" y="7092315"/>
                </a:cubicBezTo>
                <a:lnTo>
                  <a:pt x="8547364" y="7080285"/>
                </a:lnTo>
                <a:lnTo>
                  <a:pt x="8539905" y="7092353"/>
                </a:lnTo>
                <a:close/>
                <a:moveTo>
                  <a:pt x="8772477" y="7098954"/>
                </a:moveTo>
                <a:cubicBezTo>
                  <a:pt x="8772477" y="7107117"/>
                  <a:pt x="8776764" y="7111156"/>
                  <a:pt x="8782002" y="7107917"/>
                </a:cubicBezTo>
                <a:cubicBezTo>
                  <a:pt x="8787241" y="7104679"/>
                  <a:pt x="8791527" y="7098002"/>
                  <a:pt x="8791527" y="7093068"/>
                </a:cubicBezTo>
                <a:cubicBezTo>
                  <a:pt x="8791527" y="7088134"/>
                  <a:pt x="8787241" y="7084104"/>
                  <a:pt x="8782002" y="7084104"/>
                </a:cubicBezTo>
                <a:cubicBezTo>
                  <a:pt x="8776764" y="7084104"/>
                  <a:pt x="8772477" y="7090791"/>
                  <a:pt x="8772477" y="7098954"/>
                </a:cubicBezTo>
                <a:close/>
                <a:moveTo>
                  <a:pt x="6634525" y="7102498"/>
                </a:moveTo>
                <a:cubicBezTo>
                  <a:pt x="6631505" y="7107375"/>
                  <a:pt x="6633401" y="7114051"/>
                  <a:pt x="6638725" y="7117347"/>
                </a:cubicBezTo>
                <a:cubicBezTo>
                  <a:pt x="6644050" y="7120633"/>
                  <a:pt x="6648403" y="7116642"/>
                  <a:pt x="6648403" y="7108479"/>
                </a:cubicBezTo>
                <a:cubicBezTo>
                  <a:pt x="6648403" y="7091744"/>
                  <a:pt x="6642688" y="7089286"/>
                  <a:pt x="6634525" y="7102498"/>
                </a:cubicBezTo>
                <a:close/>
                <a:moveTo>
                  <a:pt x="6739300" y="7102498"/>
                </a:moveTo>
                <a:cubicBezTo>
                  <a:pt x="6736280" y="7107375"/>
                  <a:pt x="6738176" y="7114051"/>
                  <a:pt x="6743500" y="7117347"/>
                </a:cubicBezTo>
                <a:cubicBezTo>
                  <a:pt x="6748825" y="7120633"/>
                  <a:pt x="6753178" y="7116642"/>
                  <a:pt x="6753178" y="7108479"/>
                </a:cubicBezTo>
                <a:cubicBezTo>
                  <a:pt x="6753178" y="7091744"/>
                  <a:pt x="6747463" y="7089286"/>
                  <a:pt x="6739300" y="7102498"/>
                </a:cubicBezTo>
                <a:close/>
                <a:moveTo>
                  <a:pt x="6934153" y="7103154"/>
                </a:moveTo>
                <a:cubicBezTo>
                  <a:pt x="6934153" y="7108394"/>
                  <a:pt x="6938439" y="7112679"/>
                  <a:pt x="6943678" y="7112679"/>
                </a:cubicBezTo>
                <a:cubicBezTo>
                  <a:pt x="6948916" y="7112679"/>
                  <a:pt x="6953203" y="7108394"/>
                  <a:pt x="6953203" y="7103154"/>
                </a:cubicBezTo>
                <a:cubicBezTo>
                  <a:pt x="6953203" y="7097916"/>
                  <a:pt x="6948916" y="7093629"/>
                  <a:pt x="6943678" y="7093629"/>
                </a:cubicBezTo>
                <a:cubicBezTo>
                  <a:pt x="6938439" y="7093629"/>
                  <a:pt x="6934153" y="7097916"/>
                  <a:pt x="6934153" y="7103154"/>
                </a:cubicBezTo>
                <a:close/>
                <a:moveTo>
                  <a:pt x="7038928" y="7103154"/>
                </a:moveTo>
                <a:cubicBezTo>
                  <a:pt x="7038928" y="7108394"/>
                  <a:pt x="7043214" y="7112679"/>
                  <a:pt x="7048453" y="7112679"/>
                </a:cubicBezTo>
                <a:cubicBezTo>
                  <a:pt x="7053691" y="7112679"/>
                  <a:pt x="7057978" y="7108394"/>
                  <a:pt x="7057978" y="7103154"/>
                </a:cubicBezTo>
                <a:cubicBezTo>
                  <a:pt x="7057978" y="7097916"/>
                  <a:pt x="7053691" y="7093629"/>
                  <a:pt x="7048453" y="7093629"/>
                </a:cubicBezTo>
                <a:cubicBezTo>
                  <a:pt x="7043214" y="7093629"/>
                  <a:pt x="7038928" y="7097916"/>
                  <a:pt x="7038928" y="7103154"/>
                </a:cubicBezTo>
                <a:close/>
                <a:moveTo>
                  <a:pt x="7134178" y="7103154"/>
                </a:moveTo>
                <a:cubicBezTo>
                  <a:pt x="7134178" y="7108394"/>
                  <a:pt x="7138464" y="7112679"/>
                  <a:pt x="7143703" y="7112679"/>
                </a:cubicBezTo>
                <a:cubicBezTo>
                  <a:pt x="7148941" y="7112679"/>
                  <a:pt x="7153228" y="7108394"/>
                  <a:pt x="7153228" y="7103154"/>
                </a:cubicBezTo>
                <a:cubicBezTo>
                  <a:pt x="7153228" y="7097916"/>
                  <a:pt x="7148941" y="7093629"/>
                  <a:pt x="7143703" y="7093629"/>
                </a:cubicBezTo>
                <a:cubicBezTo>
                  <a:pt x="7138464" y="7093629"/>
                  <a:pt x="7134178" y="7097916"/>
                  <a:pt x="7134178" y="7103154"/>
                </a:cubicBezTo>
                <a:close/>
                <a:moveTo>
                  <a:pt x="7263556" y="7101878"/>
                </a:moveTo>
                <a:cubicBezTo>
                  <a:pt x="7259450" y="7108518"/>
                  <a:pt x="7258669" y="7116518"/>
                  <a:pt x="7261813" y="7119662"/>
                </a:cubicBezTo>
                <a:cubicBezTo>
                  <a:pt x="7270337" y="7128187"/>
                  <a:pt x="7279634" y="7115651"/>
                  <a:pt x="7275024" y="7101840"/>
                </a:cubicBezTo>
                <a:lnTo>
                  <a:pt x="7271014" y="7089810"/>
                </a:lnTo>
                <a:lnTo>
                  <a:pt x="7263556" y="7101878"/>
                </a:lnTo>
                <a:close/>
                <a:moveTo>
                  <a:pt x="7896625" y="7111832"/>
                </a:moveTo>
                <a:cubicBezTo>
                  <a:pt x="7890377" y="7123510"/>
                  <a:pt x="7890024" y="7132682"/>
                  <a:pt x="7895673" y="7136178"/>
                </a:cubicBezTo>
                <a:cubicBezTo>
                  <a:pt x="7900664" y="7139264"/>
                  <a:pt x="7909255" y="7133358"/>
                  <a:pt x="7914780" y="7123053"/>
                </a:cubicBezTo>
                <a:cubicBezTo>
                  <a:pt x="7921028" y="7111375"/>
                  <a:pt x="7921381" y="7102202"/>
                  <a:pt x="7915732" y="7098706"/>
                </a:cubicBezTo>
                <a:cubicBezTo>
                  <a:pt x="7910741" y="7095621"/>
                  <a:pt x="7902150" y="7101526"/>
                  <a:pt x="7896625" y="7111832"/>
                </a:cubicBezTo>
                <a:close/>
                <a:moveTo>
                  <a:pt x="7510415" y="7112679"/>
                </a:moveTo>
                <a:cubicBezTo>
                  <a:pt x="7506615" y="7118833"/>
                  <a:pt x="7507786" y="7128148"/>
                  <a:pt x="7513025" y="7133387"/>
                </a:cubicBezTo>
                <a:cubicBezTo>
                  <a:pt x="7519378" y="7139740"/>
                  <a:pt x="7524855" y="7139188"/>
                  <a:pt x="7529465" y="7131729"/>
                </a:cubicBezTo>
                <a:cubicBezTo>
                  <a:pt x="7533265" y="7125576"/>
                  <a:pt x="7532094" y="7116261"/>
                  <a:pt x="7526855" y="7111023"/>
                </a:cubicBezTo>
                <a:cubicBezTo>
                  <a:pt x="7520502" y="7104669"/>
                  <a:pt x="7515025" y="7105222"/>
                  <a:pt x="7510415" y="7112679"/>
                </a:cubicBezTo>
                <a:close/>
                <a:moveTo>
                  <a:pt x="7619953" y="7118004"/>
                </a:moveTo>
                <a:cubicBezTo>
                  <a:pt x="7619953" y="7126167"/>
                  <a:pt x="7624239" y="7130206"/>
                  <a:pt x="7629478" y="7126967"/>
                </a:cubicBezTo>
                <a:cubicBezTo>
                  <a:pt x="7634716" y="7123729"/>
                  <a:pt x="7639003" y="7117052"/>
                  <a:pt x="7639003" y="7112118"/>
                </a:cubicBezTo>
                <a:cubicBezTo>
                  <a:pt x="7639003" y="7107184"/>
                  <a:pt x="7634716" y="7103154"/>
                  <a:pt x="7629478" y="7103154"/>
                </a:cubicBezTo>
                <a:cubicBezTo>
                  <a:pt x="7624239" y="7103154"/>
                  <a:pt x="7619953" y="7109841"/>
                  <a:pt x="7619953" y="7118004"/>
                </a:cubicBezTo>
                <a:close/>
                <a:moveTo>
                  <a:pt x="7781878" y="7111899"/>
                </a:moveTo>
                <a:cubicBezTo>
                  <a:pt x="7781878" y="7116709"/>
                  <a:pt x="7779382" y="7128501"/>
                  <a:pt x="7776334" y="7138092"/>
                </a:cubicBezTo>
                <a:lnTo>
                  <a:pt x="7770800" y="7155542"/>
                </a:lnTo>
                <a:lnTo>
                  <a:pt x="7785859" y="7137054"/>
                </a:lnTo>
                <a:cubicBezTo>
                  <a:pt x="7803118" y="7115880"/>
                  <a:pt x="7805195" y="7103154"/>
                  <a:pt x="7791403" y="7103154"/>
                </a:cubicBezTo>
                <a:cubicBezTo>
                  <a:pt x="7786164" y="7103154"/>
                  <a:pt x="7781878" y="7107089"/>
                  <a:pt x="7781878" y="7111899"/>
                </a:cubicBezTo>
                <a:close/>
                <a:moveTo>
                  <a:pt x="8229553" y="7118004"/>
                </a:moveTo>
                <a:cubicBezTo>
                  <a:pt x="8229553" y="7126167"/>
                  <a:pt x="8233839" y="7130206"/>
                  <a:pt x="8239078" y="7126967"/>
                </a:cubicBezTo>
                <a:cubicBezTo>
                  <a:pt x="8244316" y="7123729"/>
                  <a:pt x="8248603" y="7117052"/>
                  <a:pt x="8248603" y="7112118"/>
                </a:cubicBezTo>
                <a:cubicBezTo>
                  <a:pt x="8248603" y="7107184"/>
                  <a:pt x="8244316" y="7103154"/>
                  <a:pt x="8239078" y="7103154"/>
                </a:cubicBezTo>
                <a:cubicBezTo>
                  <a:pt x="8233839" y="7103154"/>
                  <a:pt x="8229553" y="7109841"/>
                  <a:pt x="8229553" y="7118004"/>
                </a:cubicBezTo>
                <a:close/>
                <a:moveTo>
                  <a:pt x="8430330" y="7118233"/>
                </a:moveTo>
                <a:cubicBezTo>
                  <a:pt x="8430787" y="7129330"/>
                  <a:pt x="8433045" y="7131587"/>
                  <a:pt x="8436083" y="7123996"/>
                </a:cubicBezTo>
                <a:cubicBezTo>
                  <a:pt x="8438835" y="7117118"/>
                  <a:pt x="8438493" y="7108898"/>
                  <a:pt x="8435330" y="7105736"/>
                </a:cubicBezTo>
                <a:cubicBezTo>
                  <a:pt x="8432168" y="7102574"/>
                  <a:pt x="8429920" y="7108194"/>
                  <a:pt x="8430330" y="7118233"/>
                </a:cubicBezTo>
                <a:close/>
                <a:moveTo>
                  <a:pt x="6877003" y="7127529"/>
                </a:moveTo>
                <a:cubicBezTo>
                  <a:pt x="6877003" y="7135692"/>
                  <a:pt x="6881289" y="7139731"/>
                  <a:pt x="6886528" y="7136492"/>
                </a:cubicBezTo>
                <a:cubicBezTo>
                  <a:pt x="6891766" y="7133254"/>
                  <a:pt x="6896053" y="7126577"/>
                  <a:pt x="6896053" y="7121643"/>
                </a:cubicBezTo>
                <a:cubicBezTo>
                  <a:pt x="6896053" y="7116709"/>
                  <a:pt x="6891766" y="7112679"/>
                  <a:pt x="6886528" y="7112679"/>
                </a:cubicBezTo>
                <a:cubicBezTo>
                  <a:pt x="6881289" y="7112679"/>
                  <a:pt x="6877003" y="7119366"/>
                  <a:pt x="6877003" y="7127529"/>
                </a:cubicBezTo>
                <a:close/>
                <a:moveTo>
                  <a:pt x="6981778" y="7122204"/>
                </a:moveTo>
                <a:cubicBezTo>
                  <a:pt x="6981778" y="7127444"/>
                  <a:pt x="6986321" y="7131729"/>
                  <a:pt x="6991865" y="7131729"/>
                </a:cubicBezTo>
                <a:cubicBezTo>
                  <a:pt x="6997408" y="7131729"/>
                  <a:pt x="6999304" y="7127444"/>
                  <a:pt x="6996065" y="7122204"/>
                </a:cubicBezTo>
                <a:cubicBezTo>
                  <a:pt x="6992827" y="7116966"/>
                  <a:pt x="6988293" y="7112679"/>
                  <a:pt x="6985978" y="7112679"/>
                </a:cubicBezTo>
                <a:cubicBezTo>
                  <a:pt x="6983664" y="7112679"/>
                  <a:pt x="6981778" y="7116966"/>
                  <a:pt x="6981778" y="7122204"/>
                </a:cubicBezTo>
                <a:close/>
                <a:moveTo>
                  <a:pt x="7077028" y="7122204"/>
                </a:moveTo>
                <a:cubicBezTo>
                  <a:pt x="7077028" y="7127444"/>
                  <a:pt x="7081314" y="7131729"/>
                  <a:pt x="7086553" y="7131729"/>
                </a:cubicBezTo>
                <a:cubicBezTo>
                  <a:pt x="7091791" y="7131729"/>
                  <a:pt x="7096078" y="7127444"/>
                  <a:pt x="7096078" y="7122204"/>
                </a:cubicBezTo>
                <a:cubicBezTo>
                  <a:pt x="7096078" y="7116966"/>
                  <a:pt x="7091791" y="7112679"/>
                  <a:pt x="7086553" y="7112679"/>
                </a:cubicBezTo>
                <a:cubicBezTo>
                  <a:pt x="7081314" y="7112679"/>
                  <a:pt x="7077028" y="7116966"/>
                  <a:pt x="7077028" y="7122204"/>
                </a:cubicBezTo>
                <a:close/>
                <a:moveTo>
                  <a:pt x="7172278" y="7122204"/>
                </a:moveTo>
                <a:cubicBezTo>
                  <a:pt x="7172278" y="7127444"/>
                  <a:pt x="7176564" y="7131729"/>
                  <a:pt x="7181803" y="7131729"/>
                </a:cubicBezTo>
                <a:cubicBezTo>
                  <a:pt x="7187041" y="7131729"/>
                  <a:pt x="7191328" y="7127444"/>
                  <a:pt x="7191328" y="7122204"/>
                </a:cubicBezTo>
                <a:cubicBezTo>
                  <a:pt x="7191328" y="7116966"/>
                  <a:pt x="7187041" y="7112679"/>
                  <a:pt x="7181803" y="7112679"/>
                </a:cubicBezTo>
                <a:cubicBezTo>
                  <a:pt x="7176564" y="7112679"/>
                  <a:pt x="7172278" y="7116966"/>
                  <a:pt x="7172278" y="7122204"/>
                </a:cubicBezTo>
                <a:close/>
                <a:moveTo>
                  <a:pt x="7301656" y="7120928"/>
                </a:moveTo>
                <a:cubicBezTo>
                  <a:pt x="7297550" y="7127568"/>
                  <a:pt x="7296769" y="7135568"/>
                  <a:pt x="7299913" y="7138712"/>
                </a:cubicBezTo>
                <a:cubicBezTo>
                  <a:pt x="7308437" y="7147237"/>
                  <a:pt x="7317734" y="7134701"/>
                  <a:pt x="7313124" y="7120890"/>
                </a:cubicBezTo>
                <a:lnTo>
                  <a:pt x="7309114" y="7108860"/>
                </a:lnTo>
                <a:lnTo>
                  <a:pt x="7301656" y="7120928"/>
                </a:lnTo>
                <a:close/>
                <a:moveTo>
                  <a:pt x="7400878" y="7122767"/>
                </a:moveTo>
                <a:cubicBezTo>
                  <a:pt x="7400878" y="7128310"/>
                  <a:pt x="7405164" y="7130206"/>
                  <a:pt x="7410403" y="7126967"/>
                </a:cubicBezTo>
                <a:cubicBezTo>
                  <a:pt x="7415641" y="7123729"/>
                  <a:pt x="7419928" y="7119195"/>
                  <a:pt x="7419928" y="7116880"/>
                </a:cubicBezTo>
                <a:cubicBezTo>
                  <a:pt x="7419928" y="7114565"/>
                  <a:pt x="7415641" y="7112679"/>
                  <a:pt x="7410403" y="7112679"/>
                </a:cubicBezTo>
                <a:cubicBezTo>
                  <a:pt x="7405164" y="7112679"/>
                  <a:pt x="7400878" y="7117223"/>
                  <a:pt x="7400878" y="7122767"/>
                </a:cubicBezTo>
                <a:close/>
                <a:moveTo>
                  <a:pt x="6577375" y="7131073"/>
                </a:moveTo>
                <a:cubicBezTo>
                  <a:pt x="6574355" y="7135950"/>
                  <a:pt x="6576251" y="7142626"/>
                  <a:pt x="6581575" y="7145922"/>
                </a:cubicBezTo>
                <a:cubicBezTo>
                  <a:pt x="6586900" y="7149208"/>
                  <a:pt x="6591253" y="7145217"/>
                  <a:pt x="6591253" y="7137054"/>
                </a:cubicBezTo>
                <a:cubicBezTo>
                  <a:pt x="6591253" y="7120319"/>
                  <a:pt x="6585538" y="7117861"/>
                  <a:pt x="6577375" y="7131073"/>
                </a:cubicBezTo>
                <a:close/>
                <a:moveTo>
                  <a:pt x="6676978" y="7131729"/>
                </a:moveTo>
                <a:cubicBezTo>
                  <a:pt x="6676978" y="7136969"/>
                  <a:pt x="6681264" y="7141254"/>
                  <a:pt x="6686503" y="7141254"/>
                </a:cubicBezTo>
                <a:cubicBezTo>
                  <a:pt x="6691741" y="7141254"/>
                  <a:pt x="6696028" y="7136969"/>
                  <a:pt x="6696028" y="7131729"/>
                </a:cubicBezTo>
                <a:cubicBezTo>
                  <a:pt x="6696028" y="7126491"/>
                  <a:pt x="6691741" y="7122204"/>
                  <a:pt x="6686503" y="7122204"/>
                </a:cubicBezTo>
                <a:cubicBezTo>
                  <a:pt x="6681264" y="7122204"/>
                  <a:pt x="6676978" y="7126491"/>
                  <a:pt x="6676978" y="7131729"/>
                </a:cubicBezTo>
                <a:close/>
                <a:moveTo>
                  <a:pt x="6781753" y="7132292"/>
                </a:moveTo>
                <a:cubicBezTo>
                  <a:pt x="6781753" y="7137835"/>
                  <a:pt x="6786039" y="7139731"/>
                  <a:pt x="6791278" y="7136492"/>
                </a:cubicBezTo>
                <a:cubicBezTo>
                  <a:pt x="6796516" y="7133254"/>
                  <a:pt x="6800803" y="7128720"/>
                  <a:pt x="6800803" y="7126405"/>
                </a:cubicBezTo>
                <a:cubicBezTo>
                  <a:pt x="6800803" y="7124090"/>
                  <a:pt x="6796516" y="7122204"/>
                  <a:pt x="6791278" y="7122204"/>
                </a:cubicBezTo>
                <a:cubicBezTo>
                  <a:pt x="6786039" y="7122204"/>
                  <a:pt x="6781753" y="7126748"/>
                  <a:pt x="6781753" y="7132292"/>
                </a:cubicBezTo>
                <a:close/>
                <a:moveTo>
                  <a:pt x="7663606" y="7130453"/>
                </a:moveTo>
                <a:cubicBezTo>
                  <a:pt x="7659500" y="7137093"/>
                  <a:pt x="7658719" y="7145093"/>
                  <a:pt x="7661863" y="7148237"/>
                </a:cubicBezTo>
                <a:cubicBezTo>
                  <a:pt x="7670387" y="7156762"/>
                  <a:pt x="7679684" y="7144226"/>
                  <a:pt x="7675074" y="7130415"/>
                </a:cubicBezTo>
                <a:lnTo>
                  <a:pt x="7671064" y="7118385"/>
                </a:lnTo>
                <a:lnTo>
                  <a:pt x="7663606" y="7130453"/>
                </a:lnTo>
                <a:close/>
                <a:moveTo>
                  <a:pt x="7940631" y="7128558"/>
                </a:moveTo>
                <a:cubicBezTo>
                  <a:pt x="7931039" y="7138149"/>
                  <a:pt x="7933020" y="7160304"/>
                  <a:pt x="7943469" y="7160304"/>
                </a:cubicBezTo>
                <a:cubicBezTo>
                  <a:pt x="7948517" y="7160304"/>
                  <a:pt x="7957242" y="7151732"/>
                  <a:pt x="7962853" y="7141254"/>
                </a:cubicBezTo>
                <a:lnTo>
                  <a:pt x="7973044" y="7122204"/>
                </a:lnTo>
                <a:lnTo>
                  <a:pt x="7960014" y="7122204"/>
                </a:lnTo>
                <a:cubicBezTo>
                  <a:pt x="7952842" y="7122204"/>
                  <a:pt x="7944117" y="7125062"/>
                  <a:pt x="7940631" y="7128558"/>
                </a:cubicBezTo>
                <a:close/>
                <a:moveTo>
                  <a:pt x="8168431" y="7130453"/>
                </a:moveTo>
                <a:cubicBezTo>
                  <a:pt x="8164325" y="7137093"/>
                  <a:pt x="8163544" y="7145093"/>
                  <a:pt x="8166688" y="7148237"/>
                </a:cubicBezTo>
                <a:cubicBezTo>
                  <a:pt x="8175212" y="7156762"/>
                  <a:pt x="8184509" y="7144226"/>
                  <a:pt x="8179899" y="7130415"/>
                </a:cubicBezTo>
                <a:lnTo>
                  <a:pt x="8175889" y="7118385"/>
                </a:lnTo>
                <a:lnTo>
                  <a:pt x="8168431" y="7130453"/>
                </a:lnTo>
                <a:close/>
                <a:moveTo>
                  <a:pt x="8267653" y="7137054"/>
                </a:moveTo>
                <a:cubicBezTo>
                  <a:pt x="8267653" y="7145217"/>
                  <a:pt x="8271939" y="7149256"/>
                  <a:pt x="8277178" y="7146017"/>
                </a:cubicBezTo>
                <a:cubicBezTo>
                  <a:pt x="8282416" y="7142779"/>
                  <a:pt x="8286703" y="7136102"/>
                  <a:pt x="8286703" y="7131168"/>
                </a:cubicBezTo>
                <a:cubicBezTo>
                  <a:pt x="8286703" y="7126234"/>
                  <a:pt x="8282416" y="7122204"/>
                  <a:pt x="8277178" y="7122204"/>
                </a:cubicBezTo>
                <a:cubicBezTo>
                  <a:pt x="8271939" y="7122204"/>
                  <a:pt x="8267653" y="7128891"/>
                  <a:pt x="8267653" y="7137054"/>
                </a:cubicBezTo>
                <a:close/>
                <a:moveTo>
                  <a:pt x="8362903" y="7131729"/>
                </a:moveTo>
                <a:cubicBezTo>
                  <a:pt x="8362903" y="7136969"/>
                  <a:pt x="8367189" y="7141254"/>
                  <a:pt x="8372428" y="7141254"/>
                </a:cubicBezTo>
                <a:cubicBezTo>
                  <a:pt x="8377666" y="7141254"/>
                  <a:pt x="8381953" y="7136969"/>
                  <a:pt x="8381953" y="7131729"/>
                </a:cubicBezTo>
                <a:cubicBezTo>
                  <a:pt x="8381953" y="7126491"/>
                  <a:pt x="8377666" y="7122204"/>
                  <a:pt x="8372428" y="7122204"/>
                </a:cubicBezTo>
                <a:cubicBezTo>
                  <a:pt x="8367189" y="7122204"/>
                  <a:pt x="8362903" y="7126491"/>
                  <a:pt x="8362903" y="7131729"/>
                </a:cubicBezTo>
                <a:close/>
                <a:moveTo>
                  <a:pt x="8468430" y="7137283"/>
                </a:moveTo>
                <a:cubicBezTo>
                  <a:pt x="8468887" y="7148380"/>
                  <a:pt x="8471145" y="7150637"/>
                  <a:pt x="8474183" y="7143046"/>
                </a:cubicBezTo>
                <a:cubicBezTo>
                  <a:pt x="8476935" y="7136168"/>
                  <a:pt x="8476593" y="7127948"/>
                  <a:pt x="8473430" y="7124786"/>
                </a:cubicBezTo>
                <a:cubicBezTo>
                  <a:pt x="8470268" y="7121624"/>
                  <a:pt x="8468020" y="7127244"/>
                  <a:pt x="8468430" y="7137283"/>
                </a:cubicBezTo>
                <a:close/>
                <a:moveTo>
                  <a:pt x="8688057" y="7204387"/>
                </a:moveTo>
                <a:cubicBezTo>
                  <a:pt x="8638775" y="7273671"/>
                  <a:pt x="8618801" y="7312704"/>
                  <a:pt x="8632641" y="7312704"/>
                </a:cubicBezTo>
                <a:cubicBezTo>
                  <a:pt x="8634308" y="7312704"/>
                  <a:pt x="8661102" y="7275205"/>
                  <a:pt x="8692172" y="7229361"/>
                </a:cubicBezTo>
                <a:cubicBezTo>
                  <a:pt x="8723243" y="7183527"/>
                  <a:pt x="8751875" y="7144589"/>
                  <a:pt x="8755809" y="7142846"/>
                </a:cubicBezTo>
                <a:cubicBezTo>
                  <a:pt x="8759743" y="7141093"/>
                  <a:pt x="8762952" y="7135740"/>
                  <a:pt x="8762952" y="7130939"/>
                </a:cubicBezTo>
                <a:cubicBezTo>
                  <a:pt x="8762952" y="7108127"/>
                  <a:pt x="8741712" y="7128948"/>
                  <a:pt x="8688057" y="7204387"/>
                </a:cubicBezTo>
                <a:close/>
                <a:moveTo>
                  <a:pt x="6920275" y="7140598"/>
                </a:moveTo>
                <a:cubicBezTo>
                  <a:pt x="6917255" y="7145475"/>
                  <a:pt x="6919151" y="7152151"/>
                  <a:pt x="6924475" y="7155447"/>
                </a:cubicBezTo>
                <a:cubicBezTo>
                  <a:pt x="6929800" y="7158733"/>
                  <a:pt x="6934153" y="7154742"/>
                  <a:pt x="6934153" y="7146579"/>
                </a:cubicBezTo>
                <a:cubicBezTo>
                  <a:pt x="6934153" y="7129844"/>
                  <a:pt x="6928438" y="7127386"/>
                  <a:pt x="6920275" y="7140598"/>
                </a:cubicBezTo>
                <a:close/>
                <a:moveTo>
                  <a:pt x="7120300" y="7140598"/>
                </a:moveTo>
                <a:cubicBezTo>
                  <a:pt x="7117280" y="7145475"/>
                  <a:pt x="7119176" y="7152151"/>
                  <a:pt x="7124500" y="7155447"/>
                </a:cubicBezTo>
                <a:cubicBezTo>
                  <a:pt x="7129825" y="7158733"/>
                  <a:pt x="7134178" y="7154742"/>
                  <a:pt x="7134178" y="7146579"/>
                </a:cubicBezTo>
                <a:cubicBezTo>
                  <a:pt x="7134178" y="7129844"/>
                  <a:pt x="7128463" y="7127386"/>
                  <a:pt x="7120300" y="7140598"/>
                </a:cubicBezTo>
                <a:close/>
                <a:moveTo>
                  <a:pt x="7210378" y="7141817"/>
                </a:moveTo>
                <a:cubicBezTo>
                  <a:pt x="7210378" y="7147360"/>
                  <a:pt x="7214664" y="7149256"/>
                  <a:pt x="7219903" y="7146017"/>
                </a:cubicBezTo>
                <a:cubicBezTo>
                  <a:pt x="7225141" y="7142779"/>
                  <a:pt x="7229428" y="7138245"/>
                  <a:pt x="7229428" y="7135930"/>
                </a:cubicBezTo>
                <a:cubicBezTo>
                  <a:pt x="7229428" y="7133615"/>
                  <a:pt x="7225141" y="7131729"/>
                  <a:pt x="7219903" y="7131729"/>
                </a:cubicBezTo>
                <a:cubicBezTo>
                  <a:pt x="7214664" y="7131729"/>
                  <a:pt x="7210378" y="7136273"/>
                  <a:pt x="7210378" y="7141817"/>
                </a:cubicBezTo>
                <a:close/>
                <a:moveTo>
                  <a:pt x="7339375" y="7140598"/>
                </a:moveTo>
                <a:cubicBezTo>
                  <a:pt x="7336355" y="7145475"/>
                  <a:pt x="7338251" y="7152151"/>
                  <a:pt x="7343575" y="7155447"/>
                </a:cubicBezTo>
                <a:cubicBezTo>
                  <a:pt x="7348900" y="7158733"/>
                  <a:pt x="7353253" y="7154742"/>
                  <a:pt x="7353253" y="7146579"/>
                </a:cubicBezTo>
                <a:cubicBezTo>
                  <a:pt x="7353253" y="7129844"/>
                  <a:pt x="7347538" y="7127386"/>
                  <a:pt x="7339375" y="7140598"/>
                </a:cubicBezTo>
                <a:close/>
                <a:moveTo>
                  <a:pt x="7438978" y="7141254"/>
                </a:moveTo>
                <a:cubicBezTo>
                  <a:pt x="7438978" y="7146494"/>
                  <a:pt x="7443264" y="7150779"/>
                  <a:pt x="7448503" y="7150779"/>
                </a:cubicBezTo>
                <a:cubicBezTo>
                  <a:pt x="7453741" y="7150779"/>
                  <a:pt x="7458028" y="7146494"/>
                  <a:pt x="7458028" y="7141254"/>
                </a:cubicBezTo>
                <a:cubicBezTo>
                  <a:pt x="7458028" y="7136016"/>
                  <a:pt x="7453741" y="7131729"/>
                  <a:pt x="7448503" y="7131729"/>
                </a:cubicBezTo>
                <a:cubicBezTo>
                  <a:pt x="7443264" y="7131729"/>
                  <a:pt x="7438978" y="7136016"/>
                  <a:pt x="7438978" y="7141254"/>
                </a:cubicBezTo>
                <a:close/>
                <a:moveTo>
                  <a:pt x="7559631" y="7138083"/>
                </a:moveTo>
                <a:cubicBezTo>
                  <a:pt x="7556135" y="7141569"/>
                  <a:pt x="7553278" y="7148856"/>
                  <a:pt x="7553278" y="7154275"/>
                </a:cubicBezTo>
                <a:cubicBezTo>
                  <a:pt x="7553278" y="7160238"/>
                  <a:pt x="7557716" y="7159676"/>
                  <a:pt x="7564545" y="7152847"/>
                </a:cubicBezTo>
                <a:cubicBezTo>
                  <a:pt x="7570746" y="7146646"/>
                  <a:pt x="7573604" y="7139359"/>
                  <a:pt x="7570899" y="7136654"/>
                </a:cubicBezTo>
                <a:cubicBezTo>
                  <a:pt x="7568194" y="7133939"/>
                  <a:pt x="7563117" y="7134587"/>
                  <a:pt x="7559631" y="7138083"/>
                </a:cubicBezTo>
                <a:close/>
                <a:moveTo>
                  <a:pt x="7816006" y="7147379"/>
                </a:moveTo>
                <a:cubicBezTo>
                  <a:pt x="7812710" y="7155990"/>
                  <a:pt x="7812148" y="7165172"/>
                  <a:pt x="7814758" y="7167791"/>
                </a:cubicBezTo>
                <a:cubicBezTo>
                  <a:pt x="7820844" y="7173868"/>
                  <a:pt x="7848553" y="7151151"/>
                  <a:pt x="7848553" y="7140093"/>
                </a:cubicBezTo>
                <a:cubicBezTo>
                  <a:pt x="7848553" y="7125300"/>
                  <a:pt x="7822216" y="7131196"/>
                  <a:pt x="7816006" y="7147379"/>
                </a:cubicBezTo>
                <a:close/>
                <a:moveTo>
                  <a:pt x="8512130" y="7138083"/>
                </a:moveTo>
                <a:cubicBezTo>
                  <a:pt x="8503025" y="7147179"/>
                  <a:pt x="8504301" y="7160304"/>
                  <a:pt x="8514283" y="7160304"/>
                </a:cubicBezTo>
                <a:cubicBezTo>
                  <a:pt x="8518960" y="7160304"/>
                  <a:pt x="8525256" y="7153875"/>
                  <a:pt x="8528275" y="7146017"/>
                </a:cubicBezTo>
                <a:cubicBezTo>
                  <a:pt x="8533848" y="7131501"/>
                  <a:pt x="8523694" y="7126510"/>
                  <a:pt x="8512130" y="7138083"/>
                </a:cubicBezTo>
                <a:close/>
                <a:moveTo>
                  <a:pt x="6724603" y="7156104"/>
                </a:moveTo>
                <a:cubicBezTo>
                  <a:pt x="6724603" y="7164267"/>
                  <a:pt x="6728956" y="7168258"/>
                  <a:pt x="6734280" y="7164972"/>
                </a:cubicBezTo>
                <a:cubicBezTo>
                  <a:pt x="6739605" y="7161676"/>
                  <a:pt x="6741500" y="7155000"/>
                  <a:pt x="6738481" y="7150123"/>
                </a:cubicBezTo>
                <a:cubicBezTo>
                  <a:pt x="6730317" y="7136911"/>
                  <a:pt x="6724603" y="7139369"/>
                  <a:pt x="6724603" y="7156104"/>
                </a:cubicBezTo>
                <a:close/>
                <a:moveTo>
                  <a:pt x="6819853" y="7150779"/>
                </a:moveTo>
                <a:cubicBezTo>
                  <a:pt x="6819853" y="7156019"/>
                  <a:pt x="6824139" y="7160304"/>
                  <a:pt x="6829378" y="7160304"/>
                </a:cubicBezTo>
                <a:cubicBezTo>
                  <a:pt x="6834616" y="7160304"/>
                  <a:pt x="6838903" y="7156019"/>
                  <a:pt x="6838903" y="7150779"/>
                </a:cubicBezTo>
                <a:cubicBezTo>
                  <a:pt x="6838903" y="7145541"/>
                  <a:pt x="6834616" y="7141254"/>
                  <a:pt x="6829378" y="7141254"/>
                </a:cubicBezTo>
                <a:cubicBezTo>
                  <a:pt x="6824139" y="7141254"/>
                  <a:pt x="6819853" y="7145541"/>
                  <a:pt x="6819853" y="7150779"/>
                </a:cubicBezTo>
                <a:close/>
                <a:moveTo>
                  <a:pt x="7019878" y="7150779"/>
                </a:moveTo>
                <a:cubicBezTo>
                  <a:pt x="7019878" y="7156019"/>
                  <a:pt x="7024164" y="7160304"/>
                  <a:pt x="7029403" y="7160304"/>
                </a:cubicBezTo>
                <a:cubicBezTo>
                  <a:pt x="7034641" y="7160304"/>
                  <a:pt x="7038928" y="7156019"/>
                  <a:pt x="7038928" y="7150779"/>
                </a:cubicBezTo>
                <a:cubicBezTo>
                  <a:pt x="7038928" y="7145541"/>
                  <a:pt x="7034641" y="7141254"/>
                  <a:pt x="7029403" y="7141254"/>
                </a:cubicBezTo>
                <a:cubicBezTo>
                  <a:pt x="7024164" y="7141254"/>
                  <a:pt x="7019878" y="7145541"/>
                  <a:pt x="7019878" y="7150779"/>
                </a:cubicBezTo>
                <a:close/>
                <a:moveTo>
                  <a:pt x="7988256" y="7147608"/>
                </a:moveTo>
                <a:cubicBezTo>
                  <a:pt x="7984760" y="7151094"/>
                  <a:pt x="7981903" y="7162333"/>
                  <a:pt x="7981903" y="7172582"/>
                </a:cubicBezTo>
                <a:lnTo>
                  <a:pt x="7981903" y="7191213"/>
                </a:lnTo>
                <a:lnTo>
                  <a:pt x="7996190" y="7179354"/>
                </a:lnTo>
                <a:cubicBezTo>
                  <a:pt x="8004048" y="7172830"/>
                  <a:pt x="8010478" y="7161590"/>
                  <a:pt x="8010478" y="7154380"/>
                </a:cubicBezTo>
                <a:cubicBezTo>
                  <a:pt x="8010478" y="7140493"/>
                  <a:pt x="7998886" y="7136969"/>
                  <a:pt x="7988256" y="7147608"/>
                </a:cubicBezTo>
                <a:close/>
                <a:moveTo>
                  <a:pt x="8206531" y="7149503"/>
                </a:moveTo>
                <a:cubicBezTo>
                  <a:pt x="8202425" y="7156143"/>
                  <a:pt x="8201644" y="7164143"/>
                  <a:pt x="8204788" y="7167287"/>
                </a:cubicBezTo>
                <a:cubicBezTo>
                  <a:pt x="8213312" y="7175812"/>
                  <a:pt x="8222609" y="7163276"/>
                  <a:pt x="8217999" y="7149465"/>
                </a:cubicBezTo>
                <a:lnTo>
                  <a:pt x="8213989" y="7137435"/>
                </a:lnTo>
                <a:lnTo>
                  <a:pt x="8206531" y="7149503"/>
                </a:lnTo>
                <a:close/>
                <a:moveTo>
                  <a:pt x="8401002" y="7156104"/>
                </a:moveTo>
                <a:cubicBezTo>
                  <a:pt x="8401002" y="7164267"/>
                  <a:pt x="8405356" y="7168258"/>
                  <a:pt x="8410680" y="7164972"/>
                </a:cubicBezTo>
                <a:cubicBezTo>
                  <a:pt x="8416004" y="7161676"/>
                  <a:pt x="8417900" y="7155000"/>
                  <a:pt x="8414881" y="7150123"/>
                </a:cubicBezTo>
                <a:cubicBezTo>
                  <a:pt x="8406717" y="7136911"/>
                  <a:pt x="8401002" y="7139369"/>
                  <a:pt x="8401002" y="7156104"/>
                </a:cubicBezTo>
                <a:close/>
                <a:moveTo>
                  <a:pt x="8787555" y="7149503"/>
                </a:moveTo>
                <a:cubicBezTo>
                  <a:pt x="8783450" y="7156143"/>
                  <a:pt x="8782669" y="7164143"/>
                  <a:pt x="8785813" y="7167287"/>
                </a:cubicBezTo>
                <a:cubicBezTo>
                  <a:pt x="8794337" y="7175812"/>
                  <a:pt x="8803634" y="7163276"/>
                  <a:pt x="8799023" y="7149465"/>
                </a:cubicBezTo>
                <a:lnTo>
                  <a:pt x="8795014" y="7137435"/>
                </a:lnTo>
                <a:lnTo>
                  <a:pt x="8787555" y="7149503"/>
                </a:lnTo>
                <a:close/>
                <a:moveTo>
                  <a:pt x="7158400" y="7159648"/>
                </a:moveTo>
                <a:cubicBezTo>
                  <a:pt x="7155380" y="7164525"/>
                  <a:pt x="7157276" y="7171201"/>
                  <a:pt x="7162600" y="7174497"/>
                </a:cubicBezTo>
                <a:cubicBezTo>
                  <a:pt x="7167925" y="7177783"/>
                  <a:pt x="7172278" y="7173792"/>
                  <a:pt x="7172278" y="7165629"/>
                </a:cubicBezTo>
                <a:cubicBezTo>
                  <a:pt x="7172278" y="7148894"/>
                  <a:pt x="7166563" y="7146436"/>
                  <a:pt x="7158400" y="7159648"/>
                </a:cubicBezTo>
                <a:close/>
                <a:moveTo>
                  <a:pt x="7381828" y="7165629"/>
                </a:moveTo>
                <a:cubicBezTo>
                  <a:pt x="7381828" y="7173792"/>
                  <a:pt x="7386181" y="7177783"/>
                  <a:pt x="7391505" y="7174497"/>
                </a:cubicBezTo>
                <a:cubicBezTo>
                  <a:pt x="7396830" y="7171201"/>
                  <a:pt x="7398725" y="7164525"/>
                  <a:pt x="7395706" y="7159648"/>
                </a:cubicBezTo>
                <a:cubicBezTo>
                  <a:pt x="7387542" y="7146436"/>
                  <a:pt x="7381828" y="7148894"/>
                  <a:pt x="7381828" y="7165629"/>
                </a:cubicBezTo>
                <a:close/>
                <a:moveTo>
                  <a:pt x="7491070" y="7160781"/>
                </a:moveTo>
                <a:cubicBezTo>
                  <a:pt x="7482021" y="7175430"/>
                  <a:pt x="7494413" y="7184879"/>
                  <a:pt x="7506643" y="7172649"/>
                </a:cubicBezTo>
                <a:cubicBezTo>
                  <a:pt x="7513482" y="7165810"/>
                  <a:pt x="7513644" y="7160486"/>
                  <a:pt x="7507139" y="7156466"/>
                </a:cubicBezTo>
                <a:cubicBezTo>
                  <a:pt x="7501805" y="7153171"/>
                  <a:pt x="7494575" y="7155114"/>
                  <a:pt x="7491070" y="7160781"/>
                </a:cubicBezTo>
                <a:close/>
                <a:moveTo>
                  <a:pt x="7600903" y="7165629"/>
                </a:moveTo>
                <a:cubicBezTo>
                  <a:pt x="7600903" y="7173792"/>
                  <a:pt x="7605256" y="7177783"/>
                  <a:pt x="7610580" y="7174497"/>
                </a:cubicBezTo>
                <a:cubicBezTo>
                  <a:pt x="7615905" y="7171201"/>
                  <a:pt x="7617800" y="7164525"/>
                  <a:pt x="7614781" y="7159648"/>
                </a:cubicBezTo>
                <a:cubicBezTo>
                  <a:pt x="7606617" y="7146436"/>
                  <a:pt x="7600903" y="7148894"/>
                  <a:pt x="7600903" y="7165629"/>
                </a:cubicBezTo>
                <a:close/>
                <a:moveTo>
                  <a:pt x="7705678" y="7165629"/>
                </a:moveTo>
                <a:cubicBezTo>
                  <a:pt x="7705678" y="7173792"/>
                  <a:pt x="7709964" y="7177831"/>
                  <a:pt x="7715203" y="7174592"/>
                </a:cubicBezTo>
                <a:cubicBezTo>
                  <a:pt x="7720441" y="7171354"/>
                  <a:pt x="7724728" y="7164677"/>
                  <a:pt x="7724728" y="7159743"/>
                </a:cubicBezTo>
                <a:cubicBezTo>
                  <a:pt x="7724728" y="7154809"/>
                  <a:pt x="7720441" y="7150779"/>
                  <a:pt x="7715203" y="7150779"/>
                </a:cubicBezTo>
                <a:cubicBezTo>
                  <a:pt x="7709964" y="7150779"/>
                  <a:pt x="7705678" y="7157466"/>
                  <a:pt x="7705678" y="7165629"/>
                </a:cubicBezTo>
                <a:close/>
                <a:moveTo>
                  <a:pt x="7868136" y="7164429"/>
                </a:moveTo>
                <a:lnTo>
                  <a:pt x="7855077" y="7180164"/>
                </a:lnTo>
                <a:lnTo>
                  <a:pt x="7865793" y="7190880"/>
                </a:lnTo>
                <a:lnTo>
                  <a:pt x="7876499" y="7201586"/>
                </a:lnTo>
                <a:lnTo>
                  <a:pt x="7882481" y="7186022"/>
                </a:lnTo>
                <a:cubicBezTo>
                  <a:pt x="7892215" y="7160638"/>
                  <a:pt x="7882909" y="7146627"/>
                  <a:pt x="7868136" y="7164429"/>
                </a:cubicBezTo>
                <a:close/>
                <a:moveTo>
                  <a:pt x="8549430" y="7159028"/>
                </a:moveTo>
                <a:cubicBezTo>
                  <a:pt x="8545325" y="7165668"/>
                  <a:pt x="8544544" y="7173668"/>
                  <a:pt x="8547688" y="7176812"/>
                </a:cubicBezTo>
                <a:cubicBezTo>
                  <a:pt x="8556212" y="7185337"/>
                  <a:pt x="8565509" y="7172801"/>
                  <a:pt x="8560898" y="7158990"/>
                </a:cubicBezTo>
                <a:lnTo>
                  <a:pt x="8556889" y="7146960"/>
                </a:lnTo>
                <a:lnTo>
                  <a:pt x="8549430" y="7159028"/>
                </a:lnTo>
                <a:close/>
                <a:moveTo>
                  <a:pt x="6863125" y="7169173"/>
                </a:moveTo>
                <a:cubicBezTo>
                  <a:pt x="6860105" y="7174050"/>
                  <a:pt x="6862001" y="7180726"/>
                  <a:pt x="6867325" y="7184022"/>
                </a:cubicBezTo>
                <a:cubicBezTo>
                  <a:pt x="6872650" y="7187308"/>
                  <a:pt x="6877003" y="7183317"/>
                  <a:pt x="6877003" y="7175154"/>
                </a:cubicBezTo>
                <a:cubicBezTo>
                  <a:pt x="6877003" y="7158419"/>
                  <a:pt x="6871288" y="7155961"/>
                  <a:pt x="6863125" y="7169173"/>
                </a:cubicBezTo>
                <a:close/>
                <a:moveTo>
                  <a:pt x="6962728" y="7169829"/>
                </a:moveTo>
                <a:cubicBezTo>
                  <a:pt x="6962728" y="7175069"/>
                  <a:pt x="6967014" y="7179354"/>
                  <a:pt x="6972253" y="7179354"/>
                </a:cubicBezTo>
                <a:cubicBezTo>
                  <a:pt x="6977491" y="7179354"/>
                  <a:pt x="6981778" y="7175069"/>
                  <a:pt x="6981778" y="7169829"/>
                </a:cubicBezTo>
                <a:cubicBezTo>
                  <a:pt x="6981778" y="7164591"/>
                  <a:pt x="6977491" y="7160304"/>
                  <a:pt x="6972253" y="7160304"/>
                </a:cubicBezTo>
                <a:cubicBezTo>
                  <a:pt x="6967014" y="7160304"/>
                  <a:pt x="6962728" y="7164591"/>
                  <a:pt x="6962728" y="7169829"/>
                </a:cubicBezTo>
                <a:close/>
                <a:moveTo>
                  <a:pt x="8139856" y="7175954"/>
                </a:moveTo>
                <a:cubicBezTo>
                  <a:pt x="8131884" y="7196738"/>
                  <a:pt x="8142475" y="7206396"/>
                  <a:pt x="8153724" y="7188603"/>
                </a:cubicBezTo>
                <a:cubicBezTo>
                  <a:pt x="8164992" y="7170792"/>
                  <a:pt x="8165230" y="7160304"/>
                  <a:pt x="8154372" y="7160304"/>
                </a:cubicBezTo>
                <a:cubicBezTo>
                  <a:pt x="8149695" y="7160304"/>
                  <a:pt x="8143161" y="7167344"/>
                  <a:pt x="8139856" y="7175954"/>
                </a:cubicBezTo>
                <a:close/>
                <a:moveTo>
                  <a:pt x="8339881" y="7168553"/>
                </a:moveTo>
                <a:cubicBezTo>
                  <a:pt x="8335775" y="7175193"/>
                  <a:pt x="8334994" y="7183193"/>
                  <a:pt x="8338138" y="7186337"/>
                </a:cubicBezTo>
                <a:cubicBezTo>
                  <a:pt x="8346662" y="7194862"/>
                  <a:pt x="8355959" y="7182326"/>
                  <a:pt x="8351349" y="7168515"/>
                </a:cubicBezTo>
                <a:lnTo>
                  <a:pt x="8347339" y="7156485"/>
                </a:lnTo>
                <a:lnTo>
                  <a:pt x="8339881" y="7168553"/>
                </a:lnTo>
                <a:close/>
                <a:moveTo>
                  <a:pt x="6663100" y="7178698"/>
                </a:moveTo>
                <a:cubicBezTo>
                  <a:pt x="6660080" y="7183575"/>
                  <a:pt x="6661976" y="7190251"/>
                  <a:pt x="6667300" y="7193547"/>
                </a:cubicBezTo>
                <a:cubicBezTo>
                  <a:pt x="6672625" y="7196833"/>
                  <a:pt x="6676978" y="7192842"/>
                  <a:pt x="6676978" y="7184679"/>
                </a:cubicBezTo>
                <a:cubicBezTo>
                  <a:pt x="6676978" y="7167944"/>
                  <a:pt x="6671263" y="7165486"/>
                  <a:pt x="6663100" y="7178698"/>
                </a:cubicBezTo>
                <a:close/>
                <a:moveTo>
                  <a:pt x="6762703" y="7179354"/>
                </a:moveTo>
                <a:cubicBezTo>
                  <a:pt x="6762703" y="7184594"/>
                  <a:pt x="6766989" y="7188879"/>
                  <a:pt x="6772228" y="7188879"/>
                </a:cubicBezTo>
                <a:cubicBezTo>
                  <a:pt x="6777466" y="7188879"/>
                  <a:pt x="6781753" y="7184594"/>
                  <a:pt x="6781753" y="7179354"/>
                </a:cubicBezTo>
                <a:cubicBezTo>
                  <a:pt x="6781753" y="7174116"/>
                  <a:pt x="6777466" y="7169829"/>
                  <a:pt x="6772228" y="7169829"/>
                </a:cubicBezTo>
                <a:cubicBezTo>
                  <a:pt x="6766989" y="7169829"/>
                  <a:pt x="6762703" y="7174116"/>
                  <a:pt x="6762703" y="7179354"/>
                </a:cubicBezTo>
                <a:close/>
                <a:moveTo>
                  <a:pt x="7196090" y="7179354"/>
                </a:moveTo>
                <a:cubicBezTo>
                  <a:pt x="7192852" y="7184594"/>
                  <a:pt x="7194747" y="7188879"/>
                  <a:pt x="7200290" y="7188879"/>
                </a:cubicBezTo>
                <a:cubicBezTo>
                  <a:pt x="7205834" y="7188879"/>
                  <a:pt x="7210378" y="7184594"/>
                  <a:pt x="7210378" y="7179354"/>
                </a:cubicBezTo>
                <a:cubicBezTo>
                  <a:pt x="7210378" y="7174116"/>
                  <a:pt x="7208492" y="7169829"/>
                  <a:pt x="7206177" y="7169829"/>
                </a:cubicBezTo>
                <a:cubicBezTo>
                  <a:pt x="7203862" y="7169829"/>
                  <a:pt x="7199329" y="7174116"/>
                  <a:pt x="7196090" y="7179354"/>
                </a:cubicBezTo>
                <a:close/>
                <a:moveTo>
                  <a:pt x="7748149" y="7179993"/>
                </a:moveTo>
                <a:cubicBezTo>
                  <a:pt x="7744692" y="7185574"/>
                  <a:pt x="7744158" y="7192433"/>
                  <a:pt x="7746949" y="7195233"/>
                </a:cubicBezTo>
                <a:cubicBezTo>
                  <a:pt x="7753779" y="7202053"/>
                  <a:pt x="7772353" y="7190032"/>
                  <a:pt x="7772353" y="7178793"/>
                </a:cubicBezTo>
                <a:cubicBezTo>
                  <a:pt x="7772353" y="7166620"/>
                  <a:pt x="7755912" y="7167430"/>
                  <a:pt x="7748149" y="7179993"/>
                </a:cubicBezTo>
                <a:close/>
                <a:moveTo>
                  <a:pt x="8023289" y="7184527"/>
                </a:moveTo>
                <a:cubicBezTo>
                  <a:pt x="8020183" y="7192614"/>
                  <a:pt x="8020041" y="7201615"/>
                  <a:pt x="8022955" y="7204529"/>
                </a:cubicBezTo>
                <a:cubicBezTo>
                  <a:pt x="8031300" y="7212873"/>
                  <a:pt x="8048578" y="7198728"/>
                  <a:pt x="8048578" y="7183555"/>
                </a:cubicBezTo>
                <a:cubicBezTo>
                  <a:pt x="8048578" y="7165277"/>
                  <a:pt x="8030404" y="7165981"/>
                  <a:pt x="8023289" y="7184527"/>
                </a:cubicBezTo>
                <a:close/>
                <a:moveTo>
                  <a:pt x="8239078" y="7179354"/>
                </a:moveTo>
                <a:cubicBezTo>
                  <a:pt x="8239078" y="7184594"/>
                  <a:pt x="8243364" y="7188879"/>
                  <a:pt x="8248603" y="7188879"/>
                </a:cubicBezTo>
                <a:cubicBezTo>
                  <a:pt x="8253841" y="7188879"/>
                  <a:pt x="8258128" y="7184594"/>
                  <a:pt x="8258128" y="7179354"/>
                </a:cubicBezTo>
                <a:cubicBezTo>
                  <a:pt x="8258128" y="7174116"/>
                  <a:pt x="8253841" y="7169829"/>
                  <a:pt x="8248603" y="7169829"/>
                </a:cubicBezTo>
                <a:cubicBezTo>
                  <a:pt x="8243364" y="7169829"/>
                  <a:pt x="8239078" y="7174116"/>
                  <a:pt x="8239078" y="7179354"/>
                </a:cubicBezTo>
                <a:close/>
                <a:moveTo>
                  <a:pt x="8439102" y="7179917"/>
                </a:moveTo>
                <a:cubicBezTo>
                  <a:pt x="8439102" y="7185460"/>
                  <a:pt x="8443389" y="7187356"/>
                  <a:pt x="8448627" y="7184117"/>
                </a:cubicBezTo>
                <a:cubicBezTo>
                  <a:pt x="8453866" y="7180879"/>
                  <a:pt x="8458152" y="7176345"/>
                  <a:pt x="8458152" y="7174030"/>
                </a:cubicBezTo>
                <a:cubicBezTo>
                  <a:pt x="8458152" y="7171715"/>
                  <a:pt x="8453866" y="7169829"/>
                  <a:pt x="8448627" y="7169829"/>
                </a:cubicBezTo>
                <a:cubicBezTo>
                  <a:pt x="8443389" y="7169829"/>
                  <a:pt x="8439102" y="7174373"/>
                  <a:pt x="8439102" y="7179917"/>
                </a:cubicBezTo>
                <a:close/>
                <a:moveTo>
                  <a:pt x="6558325" y="7188223"/>
                </a:moveTo>
                <a:cubicBezTo>
                  <a:pt x="6555305" y="7193100"/>
                  <a:pt x="6557201" y="7199776"/>
                  <a:pt x="6562525" y="7203072"/>
                </a:cubicBezTo>
                <a:cubicBezTo>
                  <a:pt x="6567850" y="7206358"/>
                  <a:pt x="6572203" y="7202367"/>
                  <a:pt x="6572203" y="7194204"/>
                </a:cubicBezTo>
                <a:cubicBezTo>
                  <a:pt x="6572203" y="7177469"/>
                  <a:pt x="6566488" y="7175011"/>
                  <a:pt x="6558325" y="7188223"/>
                </a:cubicBezTo>
                <a:close/>
                <a:moveTo>
                  <a:pt x="7010353" y="7194204"/>
                </a:moveTo>
                <a:cubicBezTo>
                  <a:pt x="7010353" y="7202367"/>
                  <a:pt x="7014706" y="7206358"/>
                  <a:pt x="7020030" y="7203072"/>
                </a:cubicBezTo>
                <a:cubicBezTo>
                  <a:pt x="7025355" y="7199776"/>
                  <a:pt x="7027250" y="7193100"/>
                  <a:pt x="7024231" y="7188223"/>
                </a:cubicBezTo>
                <a:cubicBezTo>
                  <a:pt x="7016067" y="7175011"/>
                  <a:pt x="7010353" y="7177469"/>
                  <a:pt x="7010353" y="7194204"/>
                </a:cubicBezTo>
                <a:close/>
                <a:moveTo>
                  <a:pt x="7105603" y="7188879"/>
                </a:moveTo>
                <a:cubicBezTo>
                  <a:pt x="7105603" y="7194119"/>
                  <a:pt x="7109889" y="7198404"/>
                  <a:pt x="7115128" y="7198404"/>
                </a:cubicBezTo>
                <a:cubicBezTo>
                  <a:pt x="7120366" y="7198404"/>
                  <a:pt x="7124653" y="7194119"/>
                  <a:pt x="7124653" y="7188879"/>
                </a:cubicBezTo>
                <a:cubicBezTo>
                  <a:pt x="7124653" y="7183641"/>
                  <a:pt x="7120366" y="7179354"/>
                  <a:pt x="7115128" y="7179354"/>
                </a:cubicBezTo>
                <a:cubicBezTo>
                  <a:pt x="7109889" y="7179354"/>
                  <a:pt x="7105603" y="7183641"/>
                  <a:pt x="7105603" y="7188879"/>
                </a:cubicBezTo>
                <a:close/>
                <a:moveTo>
                  <a:pt x="7320706" y="7187603"/>
                </a:moveTo>
                <a:cubicBezTo>
                  <a:pt x="7316600" y="7194243"/>
                  <a:pt x="7315819" y="7202243"/>
                  <a:pt x="7318963" y="7205387"/>
                </a:cubicBezTo>
                <a:cubicBezTo>
                  <a:pt x="7327487" y="7213912"/>
                  <a:pt x="7336784" y="7201376"/>
                  <a:pt x="7332174" y="7187565"/>
                </a:cubicBezTo>
                <a:lnTo>
                  <a:pt x="7328164" y="7175535"/>
                </a:lnTo>
                <a:lnTo>
                  <a:pt x="7320706" y="7187603"/>
                </a:lnTo>
                <a:close/>
                <a:moveTo>
                  <a:pt x="7419928" y="7188879"/>
                </a:moveTo>
                <a:cubicBezTo>
                  <a:pt x="7419928" y="7194119"/>
                  <a:pt x="7424214" y="7198404"/>
                  <a:pt x="7429453" y="7198404"/>
                </a:cubicBezTo>
                <a:cubicBezTo>
                  <a:pt x="7434691" y="7198404"/>
                  <a:pt x="7438978" y="7194119"/>
                  <a:pt x="7438978" y="7188879"/>
                </a:cubicBezTo>
                <a:cubicBezTo>
                  <a:pt x="7438978" y="7183641"/>
                  <a:pt x="7434691" y="7179354"/>
                  <a:pt x="7429453" y="7179354"/>
                </a:cubicBezTo>
                <a:cubicBezTo>
                  <a:pt x="7424214" y="7179354"/>
                  <a:pt x="7419928" y="7183641"/>
                  <a:pt x="7419928" y="7188879"/>
                </a:cubicBezTo>
                <a:close/>
                <a:moveTo>
                  <a:pt x="7534228" y="7188879"/>
                </a:moveTo>
                <a:cubicBezTo>
                  <a:pt x="7534228" y="7194119"/>
                  <a:pt x="7538514" y="7198404"/>
                  <a:pt x="7543753" y="7198404"/>
                </a:cubicBezTo>
                <a:cubicBezTo>
                  <a:pt x="7548991" y="7198404"/>
                  <a:pt x="7553278" y="7194119"/>
                  <a:pt x="7553278" y="7188879"/>
                </a:cubicBezTo>
                <a:cubicBezTo>
                  <a:pt x="7553278" y="7183641"/>
                  <a:pt x="7548991" y="7179354"/>
                  <a:pt x="7543753" y="7179354"/>
                </a:cubicBezTo>
                <a:cubicBezTo>
                  <a:pt x="7538514" y="7179354"/>
                  <a:pt x="7534228" y="7183641"/>
                  <a:pt x="7534228" y="7188879"/>
                </a:cubicBezTo>
                <a:close/>
                <a:moveTo>
                  <a:pt x="7634240" y="7188879"/>
                </a:moveTo>
                <a:cubicBezTo>
                  <a:pt x="7631002" y="7194119"/>
                  <a:pt x="7632640" y="7198404"/>
                  <a:pt x="7637879" y="7198404"/>
                </a:cubicBezTo>
                <a:cubicBezTo>
                  <a:pt x="7643117" y="7198404"/>
                  <a:pt x="7650052" y="7194119"/>
                  <a:pt x="7653290" y="7188879"/>
                </a:cubicBezTo>
                <a:cubicBezTo>
                  <a:pt x="7656529" y="7183641"/>
                  <a:pt x="7654891" y="7179354"/>
                  <a:pt x="7649651" y="7179354"/>
                </a:cubicBezTo>
                <a:cubicBezTo>
                  <a:pt x="7644413" y="7179354"/>
                  <a:pt x="7637479" y="7183641"/>
                  <a:pt x="7634240" y="7188879"/>
                </a:cubicBezTo>
                <a:close/>
                <a:moveTo>
                  <a:pt x="7908989" y="7194052"/>
                </a:moveTo>
                <a:cubicBezTo>
                  <a:pt x="7905883" y="7202139"/>
                  <a:pt x="7905741" y="7211140"/>
                  <a:pt x="7908655" y="7214054"/>
                </a:cubicBezTo>
                <a:cubicBezTo>
                  <a:pt x="7917000" y="7222398"/>
                  <a:pt x="7934278" y="7208253"/>
                  <a:pt x="7934278" y="7193080"/>
                </a:cubicBezTo>
                <a:cubicBezTo>
                  <a:pt x="7934278" y="7174802"/>
                  <a:pt x="7916104" y="7175506"/>
                  <a:pt x="7908989" y="7194052"/>
                </a:cubicBezTo>
                <a:close/>
                <a:moveTo>
                  <a:pt x="6805565" y="7198404"/>
                </a:moveTo>
                <a:cubicBezTo>
                  <a:pt x="6802327" y="7203644"/>
                  <a:pt x="6804222" y="7207929"/>
                  <a:pt x="6809765" y="7207929"/>
                </a:cubicBezTo>
                <a:cubicBezTo>
                  <a:pt x="6815309" y="7207929"/>
                  <a:pt x="6819853" y="7203644"/>
                  <a:pt x="6819853" y="7198404"/>
                </a:cubicBezTo>
                <a:cubicBezTo>
                  <a:pt x="6819853" y="7193166"/>
                  <a:pt x="6817967" y="7188879"/>
                  <a:pt x="6815652" y="7188879"/>
                </a:cubicBezTo>
                <a:cubicBezTo>
                  <a:pt x="6813337" y="7188879"/>
                  <a:pt x="6808804" y="7193166"/>
                  <a:pt x="6805565" y="7198404"/>
                </a:cubicBezTo>
                <a:close/>
                <a:moveTo>
                  <a:pt x="6905578" y="7198404"/>
                </a:moveTo>
                <a:cubicBezTo>
                  <a:pt x="6905578" y="7203644"/>
                  <a:pt x="6909864" y="7207929"/>
                  <a:pt x="6915103" y="7207929"/>
                </a:cubicBezTo>
                <a:cubicBezTo>
                  <a:pt x="6920341" y="7207929"/>
                  <a:pt x="6924628" y="7203644"/>
                  <a:pt x="6924628" y="7198404"/>
                </a:cubicBezTo>
                <a:cubicBezTo>
                  <a:pt x="6924628" y="7193166"/>
                  <a:pt x="6920341" y="7188879"/>
                  <a:pt x="6915103" y="7188879"/>
                </a:cubicBezTo>
                <a:cubicBezTo>
                  <a:pt x="6909864" y="7188879"/>
                  <a:pt x="6905578" y="7193166"/>
                  <a:pt x="6905578" y="7198404"/>
                </a:cubicBezTo>
                <a:close/>
                <a:moveTo>
                  <a:pt x="7792298" y="7202091"/>
                </a:moveTo>
                <a:cubicBezTo>
                  <a:pt x="7784506" y="7211473"/>
                  <a:pt x="7784107" y="7217702"/>
                  <a:pt x="7791012" y="7221969"/>
                </a:cubicBezTo>
                <a:cubicBezTo>
                  <a:pt x="7796537" y="7225389"/>
                  <a:pt x="7803709" y="7221303"/>
                  <a:pt x="7806938" y="7212883"/>
                </a:cubicBezTo>
                <a:cubicBezTo>
                  <a:pt x="7814977" y="7191928"/>
                  <a:pt x="7806138" y="7185413"/>
                  <a:pt x="7792298" y="7202091"/>
                </a:cubicBezTo>
                <a:close/>
                <a:moveTo>
                  <a:pt x="8067189" y="7208749"/>
                </a:moveTo>
                <a:cubicBezTo>
                  <a:pt x="8054941" y="7231647"/>
                  <a:pt x="8064208" y="7247754"/>
                  <a:pt x="8077524" y="7226703"/>
                </a:cubicBezTo>
                <a:cubicBezTo>
                  <a:pt x="8086868" y="7211930"/>
                  <a:pt x="8089745" y="7188879"/>
                  <a:pt x="8082249" y="7188879"/>
                </a:cubicBezTo>
                <a:cubicBezTo>
                  <a:pt x="8079820" y="7188879"/>
                  <a:pt x="8073038" y="7197824"/>
                  <a:pt x="8067189" y="7208749"/>
                </a:cubicBezTo>
                <a:close/>
                <a:moveTo>
                  <a:pt x="8177956" y="7197128"/>
                </a:moveTo>
                <a:cubicBezTo>
                  <a:pt x="8173850" y="7203768"/>
                  <a:pt x="8173069" y="7211768"/>
                  <a:pt x="8176213" y="7214912"/>
                </a:cubicBezTo>
                <a:cubicBezTo>
                  <a:pt x="8184737" y="7223437"/>
                  <a:pt x="8194034" y="7210901"/>
                  <a:pt x="8189424" y="7197090"/>
                </a:cubicBezTo>
                <a:lnTo>
                  <a:pt x="8185414" y="7185060"/>
                </a:lnTo>
                <a:lnTo>
                  <a:pt x="8177956" y="7197128"/>
                </a:lnTo>
                <a:close/>
                <a:moveTo>
                  <a:pt x="8277178" y="7203729"/>
                </a:moveTo>
                <a:cubicBezTo>
                  <a:pt x="8277178" y="7211892"/>
                  <a:pt x="8281464" y="7215931"/>
                  <a:pt x="8286703" y="7212692"/>
                </a:cubicBezTo>
                <a:cubicBezTo>
                  <a:pt x="8291941" y="7209454"/>
                  <a:pt x="8296228" y="7202777"/>
                  <a:pt x="8296228" y="7197843"/>
                </a:cubicBezTo>
                <a:cubicBezTo>
                  <a:pt x="8296228" y="7192909"/>
                  <a:pt x="8291941" y="7188879"/>
                  <a:pt x="8286703" y="7188879"/>
                </a:cubicBezTo>
                <a:cubicBezTo>
                  <a:pt x="8281464" y="7188879"/>
                  <a:pt x="8277178" y="7195566"/>
                  <a:pt x="8277178" y="7203729"/>
                </a:cubicBezTo>
                <a:close/>
                <a:moveTo>
                  <a:pt x="8477202" y="7203729"/>
                </a:moveTo>
                <a:cubicBezTo>
                  <a:pt x="8477202" y="7211892"/>
                  <a:pt x="8481489" y="7215931"/>
                  <a:pt x="8486727" y="7212692"/>
                </a:cubicBezTo>
                <a:cubicBezTo>
                  <a:pt x="8491966" y="7209454"/>
                  <a:pt x="8496252" y="7202777"/>
                  <a:pt x="8496252" y="7197843"/>
                </a:cubicBezTo>
                <a:cubicBezTo>
                  <a:pt x="8496252" y="7192909"/>
                  <a:pt x="8491966" y="7188879"/>
                  <a:pt x="8486727" y="7188879"/>
                </a:cubicBezTo>
                <a:cubicBezTo>
                  <a:pt x="8481489" y="7188879"/>
                  <a:pt x="8477202" y="7195566"/>
                  <a:pt x="8477202" y="7203729"/>
                </a:cubicBezTo>
                <a:close/>
                <a:moveTo>
                  <a:pt x="8696706" y="7276281"/>
                </a:moveTo>
                <a:cubicBezTo>
                  <a:pt x="8665036" y="7324344"/>
                  <a:pt x="8639127" y="7370064"/>
                  <a:pt x="8639127" y="7377875"/>
                </a:cubicBezTo>
                <a:cubicBezTo>
                  <a:pt x="8639127" y="7395772"/>
                  <a:pt x="8634965" y="7400935"/>
                  <a:pt x="8709393" y="7290683"/>
                </a:cubicBezTo>
                <a:cubicBezTo>
                  <a:pt x="8776097" y="7191851"/>
                  <a:pt x="8777678" y="7188879"/>
                  <a:pt x="8763381" y="7188879"/>
                </a:cubicBezTo>
                <a:cubicBezTo>
                  <a:pt x="8758371" y="7188879"/>
                  <a:pt x="8728367" y="7228208"/>
                  <a:pt x="8696706" y="7276281"/>
                </a:cubicBezTo>
                <a:close/>
                <a:moveTo>
                  <a:pt x="6705553" y="7208492"/>
                </a:moveTo>
                <a:cubicBezTo>
                  <a:pt x="6705553" y="7214035"/>
                  <a:pt x="6709839" y="7215931"/>
                  <a:pt x="6715078" y="7212692"/>
                </a:cubicBezTo>
                <a:cubicBezTo>
                  <a:pt x="6720316" y="7209454"/>
                  <a:pt x="6724603" y="7204920"/>
                  <a:pt x="6724603" y="7202605"/>
                </a:cubicBezTo>
                <a:cubicBezTo>
                  <a:pt x="6724603" y="7200290"/>
                  <a:pt x="6720316" y="7198404"/>
                  <a:pt x="6715078" y="7198404"/>
                </a:cubicBezTo>
                <a:cubicBezTo>
                  <a:pt x="6709839" y="7198404"/>
                  <a:pt x="6705553" y="7202948"/>
                  <a:pt x="6705553" y="7208492"/>
                </a:cubicBezTo>
                <a:close/>
                <a:moveTo>
                  <a:pt x="7143703" y="7207929"/>
                </a:moveTo>
                <a:cubicBezTo>
                  <a:pt x="7143703" y="7213169"/>
                  <a:pt x="7148246" y="7217454"/>
                  <a:pt x="7153790" y="7217454"/>
                </a:cubicBezTo>
                <a:cubicBezTo>
                  <a:pt x="7159333" y="7217454"/>
                  <a:pt x="7161229" y="7213169"/>
                  <a:pt x="7157990" y="7207929"/>
                </a:cubicBezTo>
                <a:cubicBezTo>
                  <a:pt x="7154752" y="7202691"/>
                  <a:pt x="7150218" y="7198404"/>
                  <a:pt x="7147903" y="7198404"/>
                </a:cubicBezTo>
                <a:cubicBezTo>
                  <a:pt x="7145589" y="7198404"/>
                  <a:pt x="7143703" y="7202691"/>
                  <a:pt x="7143703" y="7207929"/>
                </a:cubicBezTo>
                <a:close/>
                <a:moveTo>
                  <a:pt x="7229428" y="7208492"/>
                </a:moveTo>
                <a:cubicBezTo>
                  <a:pt x="7229428" y="7214035"/>
                  <a:pt x="7233714" y="7215931"/>
                  <a:pt x="7238953" y="7212692"/>
                </a:cubicBezTo>
                <a:cubicBezTo>
                  <a:pt x="7244191" y="7209454"/>
                  <a:pt x="7248478" y="7204920"/>
                  <a:pt x="7248478" y="7202605"/>
                </a:cubicBezTo>
                <a:cubicBezTo>
                  <a:pt x="7248478" y="7200290"/>
                  <a:pt x="7244191" y="7198404"/>
                  <a:pt x="7238953" y="7198404"/>
                </a:cubicBezTo>
                <a:cubicBezTo>
                  <a:pt x="7233714" y="7198404"/>
                  <a:pt x="7229428" y="7202948"/>
                  <a:pt x="7229428" y="7208492"/>
                </a:cubicBezTo>
                <a:close/>
                <a:moveTo>
                  <a:pt x="7467553" y="7212692"/>
                </a:moveTo>
                <a:cubicBezTo>
                  <a:pt x="7467553" y="7220550"/>
                  <a:pt x="7471839" y="7226979"/>
                  <a:pt x="7477078" y="7226979"/>
                </a:cubicBezTo>
                <a:cubicBezTo>
                  <a:pt x="7482316" y="7226979"/>
                  <a:pt x="7486603" y="7220550"/>
                  <a:pt x="7486603" y="7212692"/>
                </a:cubicBezTo>
                <a:cubicBezTo>
                  <a:pt x="7486603" y="7204834"/>
                  <a:pt x="7482316" y="7198404"/>
                  <a:pt x="7477078" y="7198404"/>
                </a:cubicBezTo>
                <a:cubicBezTo>
                  <a:pt x="7471839" y="7198404"/>
                  <a:pt x="7467553" y="7204834"/>
                  <a:pt x="7467553" y="7212692"/>
                </a:cubicBezTo>
                <a:close/>
                <a:moveTo>
                  <a:pt x="7577881" y="7206653"/>
                </a:moveTo>
                <a:cubicBezTo>
                  <a:pt x="7573775" y="7213293"/>
                  <a:pt x="7572994" y="7221293"/>
                  <a:pt x="7576138" y="7224437"/>
                </a:cubicBezTo>
                <a:cubicBezTo>
                  <a:pt x="7584662" y="7232962"/>
                  <a:pt x="7593959" y="7220426"/>
                  <a:pt x="7589349" y="7206615"/>
                </a:cubicBezTo>
                <a:lnTo>
                  <a:pt x="7585339" y="7194585"/>
                </a:lnTo>
                <a:lnTo>
                  <a:pt x="7577881" y="7206653"/>
                </a:lnTo>
                <a:close/>
                <a:moveTo>
                  <a:pt x="7677103" y="7213254"/>
                </a:moveTo>
                <a:cubicBezTo>
                  <a:pt x="7677103" y="7221417"/>
                  <a:pt x="7681389" y="7225456"/>
                  <a:pt x="7686628" y="7222217"/>
                </a:cubicBezTo>
                <a:cubicBezTo>
                  <a:pt x="7691866" y="7218979"/>
                  <a:pt x="7696153" y="7212302"/>
                  <a:pt x="7696153" y="7207368"/>
                </a:cubicBezTo>
                <a:cubicBezTo>
                  <a:pt x="7696153" y="7202434"/>
                  <a:pt x="7691866" y="7198404"/>
                  <a:pt x="7686628" y="7198404"/>
                </a:cubicBezTo>
                <a:cubicBezTo>
                  <a:pt x="7681389" y="7198404"/>
                  <a:pt x="7677103" y="7205091"/>
                  <a:pt x="7677103" y="7213254"/>
                </a:cubicBezTo>
                <a:close/>
                <a:moveTo>
                  <a:pt x="7953671" y="7212273"/>
                </a:moveTo>
                <a:cubicBezTo>
                  <a:pt x="7947346" y="7219903"/>
                  <a:pt x="7945327" y="7231266"/>
                  <a:pt x="7949203" y="7237533"/>
                </a:cubicBezTo>
                <a:lnTo>
                  <a:pt x="7956233" y="7248916"/>
                </a:lnTo>
                <a:lnTo>
                  <a:pt x="7969073" y="7231361"/>
                </a:lnTo>
                <a:cubicBezTo>
                  <a:pt x="7991666" y="7200472"/>
                  <a:pt x="7977769" y="7183241"/>
                  <a:pt x="7953671" y="7212273"/>
                </a:cubicBezTo>
                <a:close/>
                <a:moveTo>
                  <a:pt x="6600778" y="7217454"/>
                </a:moveTo>
                <a:cubicBezTo>
                  <a:pt x="6600778" y="7222694"/>
                  <a:pt x="6605064" y="7226979"/>
                  <a:pt x="6610303" y="7226979"/>
                </a:cubicBezTo>
                <a:cubicBezTo>
                  <a:pt x="6615541" y="7226979"/>
                  <a:pt x="6619828" y="7222694"/>
                  <a:pt x="6619828" y="7217454"/>
                </a:cubicBezTo>
                <a:cubicBezTo>
                  <a:pt x="6619828" y="7212216"/>
                  <a:pt x="6615541" y="7207929"/>
                  <a:pt x="6610303" y="7207929"/>
                </a:cubicBezTo>
                <a:cubicBezTo>
                  <a:pt x="6605064" y="7207929"/>
                  <a:pt x="6600778" y="7212216"/>
                  <a:pt x="6600778" y="7217454"/>
                </a:cubicBezTo>
                <a:close/>
                <a:moveTo>
                  <a:pt x="6948850" y="7216798"/>
                </a:moveTo>
                <a:cubicBezTo>
                  <a:pt x="6945830" y="7221675"/>
                  <a:pt x="6947726" y="7228351"/>
                  <a:pt x="6953050" y="7231647"/>
                </a:cubicBezTo>
                <a:cubicBezTo>
                  <a:pt x="6958375" y="7234933"/>
                  <a:pt x="6962728" y="7230942"/>
                  <a:pt x="6962728" y="7222779"/>
                </a:cubicBezTo>
                <a:cubicBezTo>
                  <a:pt x="6962728" y="7206044"/>
                  <a:pt x="6957013" y="7203586"/>
                  <a:pt x="6948850" y="7216798"/>
                </a:cubicBezTo>
                <a:close/>
                <a:moveTo>
                  <a:pt x="7048453" y="7217454"/>
                </a:moveTo>
                <a:cubicBezTo>
                  <a:pt x="7048453" y="7222694"/>
                  <a:pt x="7052739" y="7226979"/>
                  <a:pt x="7057978" y="7226979"/>
                </a:cubicBezTo>
                <a:cubicBezTo>
                  <a:pt x="7063216" y="7226979"/>
                  <a:pt x="7067503" y="7222694"/>
                  <a:pt x="7067503" y="7217454"/>
                </a:cubicBezTo>
                <a:cubicBezTo>
                  <a:pt x="7067503" y="7212216"/>
                  <a:pt x="7063216" y="7207929"/>
                  <a:pt x="7057978" y="7207929"/>
                </a:cubicBezTo>
                <a:cubicBezTo>
                  <a:pt x="7052739" y="7207929"/>
                  <a:pt x="7048453" y="7212216"/>
                  <a:pt x="7048453" y="7217454"/>
                </a:cubicBezTo>
                <a:close/>
                <a:moveTo>
                  <a:pt x="7362778" y="7217454"/>
                </a:moveTo>
                <a:cubicBezTo>
                  <a:pt x="7362778" y="7222694"/>
                  <a:pt x="7367064" y="7226979"/>
                  <a:pt x="7372303" y="7226979"/>
                </a:cubicBezTo>
                <a:cubicBezTo>
                  <a:pt x="7377541" y="7226979"/>
                  <a:pt x="7381828" y="7222694"/>
                  <a:pt x="7381828" y="7217454"/>
                </a:cubicBezTo>
                <a:cubicBezTo>
                  <a:pt x="7381828" y="7212216"/>
                  <a:pt x="7377541" y="7207929"/>
                  <a:pt x="7372303" y="7207929"/>
                </a:cubicBezTo>
                <a:cubicBezTo>
                  <a:pt x="7367064" y="7207929"/>
                  <a:pt x="7362778" y="7212216"/>
                  <a:pt x="7362778" y="7217454"/>
                </a:cubicBezTo>
                <a:close/>
                <a:moveTo>
                  <a:pt x="8107461" y="7231742"/>
                </a:moveTo>
                <a:cubicBezTo>
                  <a:pt x="8094707" y="7259727"/>
                  <a:pt x="8109785" y="7264508"/>
                  <a:pt x="8124444" y="7237134"/>
                </a:cubicBezTo>
                <a:cubicBezTo>
                  <a:pt x="8136388" y="7214797"/>
                  <a:pt x="8136836" y="7207929"/>
                  <a:pt x="8126311" y="7207929"/>
                </a:cubicBezTo>
                <a:cubicBezTo>
                  <a:pt x="8121910" y="7207929"/>
                  <a:pt x="8113424" y="7218645"/>
                  <a:pt x="8107461" y="7231742"/>
                </a:cubicBezTo>
                <a:close/>
                <a:moveTo>
                  <a:pt x="8316030" y="7223008"/>
                </a:moveTo>
                <a:cubicBezTo>
                  <a:pt x="8316487" y="7234105"/>
                  <a:pt x="8318745" y="7236362"/>
                  <a:pt x="8321783" y="7228771"/>
                </a:cubicBezTo>
                <a:cubicBezTo>
                  <a:pt x="8324536" y="7221893"/>
                  <a:pt x="8324193" y="7213673"/>
                  <a:pt x="8321031" y="7210511"/>
                </a:cubicBezTo>
                <a:cubicBezTo>
                  <a:pt x="8317869" y="7207349"/>
                  <a:pt x="8315621" y="7212969"/>
                  <a:pt x="8316030" y="7223008"/>
                </a:cubicBezTo>
                <a:close/>
                <a:moveTo>
                  <a:pt x="8410527" y="7222217"/>
                </a:moveTo>
                <a:cubicBezTo>
                  <a:pt x="8410527" y="7230075"/>
                  <a:pt x="8414814" y="7236504"/>
                  <a:pt x="8420052" y="7236504"/>
                </a:cubicBezTo>
                <a:cubicBezTo>
                  <a:pt x="8425291" y="7236504"/>
                  <a:pt x="8429577" y="7230075"/>
                  <a:pt x="8429577" y="7222217"/>
                </a:cubicBezTo>
                <a:cubicBezTo>
                  <a:pt x="8429577" y="7214359"/>
                  <a:pt x="8425291" y="7207929"/>
                  <a:pt x="8420052" y="7207929"/>
                </a:cubicBezTo>
                <a:cubicBezTo>
                  <a:pt x="8414814" y="7207929"/>
                  <a:pt x="8410527" y="7214359"/>
                  <a:pt x="8410527" y="7222217"/>
                </a:cubicBezTo>
                <a:close/>
                <a:moveTo>
                  <a:pt x="8515302" y="7222779"/>
                </a:moveTo>
                <a:cubicBezTo>
                  <a:pt x="8515302" y="7230942"/>
                  <a:pt x="8519589" y="7234981"/>
                  <a:pt x="8524827" y="7231742"/>
                </a:cubicBezTo>
                <a:cubicBezTo>
                  <a:pt x="8530066" y="7228504"/>
                  <a:pt x="8534352" y="7221827"/>
                  <a:pt x="8534352" y="7216893"/>
                </a:cubicBezTo>
                <a:cubicBezTo>
                  <a:pt x="8534352" y="7211959"/>
                  <a:pt x="8530066" y="7207929"/>
                  <a:pt x="8524827" y="7207929"/>
                </a:cubicBezTo>
                <a:cubicBezTo>
                  <a:pt x="8519589" y="7207929"/>
                  <a:pt x="8515302" y="7214616"/>
                  <a:pt x="8515302" y="7222779"/>
                </a:cubicBezTo>
                <a:close/>
                <a:moveTo>
                  <a:pt x="6743653" y="7226979"/>
                </a:moveTo>
                <a:cubicBezTo>
                  <a:pt x="6743653" y="7232219"/>
                  <a:pt x="6747939" y="7236504"/>
                  <a:pt x="6753178" y="7236504"/>
                </a:cubicBezTo>
                <a:cubicBezTo>
                  <a:pt x="6758416" y="7236504"/>
                  <a:pt x="6762703" y="7232219"/>
                  <a:pt x="6762703" y="7226979"/>
                </a:cubicBezTo>
                <a:cubicBezTo>
                  <a:pt x="6762703" y="7221741"/>
                  <a:pt x="6758416" y="7217454"/>
                  <a:pt x="6753178" y="7217454"/>
                </a:cubicBezTo>
                <a:cubicBezTo>
                  <a:pt x="6747939" y="7217454"/>
                  <a:pt x="6743653" y="7221741"/>
                  <a:pt x="6743653" y="7226979"/>
                </a:cubicBezTo>
                <a:close/>
                <a:moveTo>
                  <a:pt x="7177040" y="7226979"/>
                </a:moveTo>
                <a:cubicBezTo>
                  <a:pt x="7173802" y="7232219"/>
                  <a:pt x="7175697" y="7236504"/>
                  <a:pt x="7181240" y="7236504"/>
                </a:cubicBezTo>
                <a:cubicBezTo>
                  <a:pt x="7186784" y="7236504"/>
                  <a:pt x="7191328" y="7232219"/>
                  <a:pt x="7191328" y="7226979"/>
                </a:cubicBezTo>
                <a:cubicBezTo>
                  <a:pt x="7191328" y="7221741"/>
                  <a:pt x="7189442" y="7217454"/>
                  <a:pt x="7187127" y="7217454"/>
                </a:cubicBezTo>
                <a:cubicBezTo>
                  <a:pt x="7184812" y="7217454"/>
                  <a:pt x="7180279" y="7221741"/>
                  <a:pt x="7177040" y="7226979"/>
                </a:cubicBezTo>
                <a:close/>
                <a:moveTo>
                  <a:pt x="7267528" y="7227542"/>
                </a:moveTo>
                <a:cubicBezTo>
                  <a:pt x="7267528" y="7233085"/>
                  <a:pt x="7271814" y="7234981"/>
                  <a:pt x="7277053" y="7231742"/>
                </a:cubicBezTo>
                <a:cubicBezTo>
                  <a:pt x="7282291" y="7228504"/>
                  <a:pt x="7286578" y="7223970"/>
                  <a:pt x="7286578" y="7221655"/>
                </a:cubicBezTo>
                <a:cubicBezTo>
                  <a:pt x="7286578" y="7219340"/>
                  <a:pt x="7282291" y="7217454"/>
                  <a:pt x="7277053" y="7217454"/>
                </a:cubicBezTo>
                <a:cubicBezTo>
                  <a:pt x="7271814" y="7217454"/>
                  <a:pt x="7267528" y="7221998"/>
                  <a:pt x="7267528" y="7227542"/>
                </a:cubicBezTo>
                <a:close/>
                <a:moveTo>
                  <a:pt x="7720975" y="7232543"/>
                </a:moveTo>
                <a:cubicBezTo>
                  <a:pt x="7717422" y="7241810"/>
                  <a:pt x="7719546" y="7246172"/>
                  <a:pt x="7726509" y="7243848"/>
                </a:cubicBezTo>
                <a:cubicBezTo>
                  <a:pt x="7740749" y="7239105"/>
                  <a:pt x="7748588" y="7217454"/>
                  <a:pt x="7736062" y="7217454"/>
                </a:cubicBezTo>
                <a:cubicBezTo>
                  <a:pt x="7730948" y="7217454"/>
                  <a:pt x="7724165" y="7224246"/>
                  <a:pt x="7720975" y="7232543"/>
                </a:cubicBezTo>
                <a:close/>
                <a:moveTo>
                  <a:pt x="7833874" y="7227618"/>
                </a:moveTo>
                <a:cubicBezTo>
                  <a:pt x="7830417" y="7233199"/>
                  <a:pt x="7829883" y="7240058"/>
                  <a:pt x="7832674" y="7242858"/>
                </a:cubicBezTo>
                <a:cubicBezTo>
                  <a:pt x="7839504" y="7249678"/>
                  <a:pt x="7858078" y="7237657"/>
                  <a:pt x="7858078" y="7226418"/>
                </a:cubicBezTo>
                <a:cubicBezTo>
                  <a:pt x="7858078" y="7214245"/>
                  <a:pt x="7841637" y="7215055"/>
                  <a:pt x="7833874" y="7227618"/>
                </a:cubicBezTo>
                <a:close/>
                <a:moveTo>
                  <a:pt x="8002695" y="7229047"/>
                </a:moveTo>
                <a:cubicBezTo>
                  <a:pt x="7989266" y="7242477"/>
                  <a:pt x="7987770" y="7265079"/>
                  <a:pt x="8000314" y="7265079"/>
                </a:cubicBezTo>
                <a:cubicBezTo>
                  <a:pt x="8009668" y="7265079"/>
                  <a:pt x="8024517" y="7228323"/>
                  <a:pt x="8017860" y="7221655"/>
                </a:cubicBezTo>
                <a:cubicBezTo>
                  <a:pt x="8015716" y="7219522"/>
                  <a:pt x="8008896" y="7222846"/>
                  <a:pt x="8002695" y="7229047"/>
                </a:cubicBezTo>
                <a:close/>
                <a:moveTo>
                  <a:pt x="8210503" y="7231742"/>
                </a:moveTo>
                <a:cubicBezTo>
                  <a:pt x="8210503" y="7239600"/>
                  <a:pt x="8214789" y="7246029"/>
                  <a:pt x="8220028" y="7246029"/>
                </a:cubicBezTo>
                <a:cubicBezTo>
                  <a:pt x="8225266" y="7246029"/>
                  <a:pt x="8229553" y="7239600"/>
                  <a:pt x="8229553" y="7231742"/>
                </a:cubicBezTo>
                <a:cubicBezTo>
                  <a:pt x="8229553" y="7223884"/>
                  <a:pt x="8225266" y="7217454"/>
                  <a:pt x="8220028" y="7217454"/>
                </a:cubicBezTo>
                <a:cubicBezTo>
                  <a:pt x="8214789" y="7217454"/>
                  <a:pt x="8210503" y="7223884"/>
                  <a:pt x="8210503" y="7231742"/>
                </a:cubicBezTo>
                <a:close/>
                <a:moveTo>
                  <a:pt x="8791527" y="7232533"/>
                </a:moveTo>
                <a:cubicBezTo>
                  <a:pt x="8791527" y="7240829"/>
                  <a:pt x="8796614" y="7245925"/>
                  <a:pt x="8802843" y="7243848"/>
                </a:cubicBezTo>
                <a:cubicBezTo>
                  <a:pt x="8820502" y="7237962"/>
                  <a:pt x="8823427" y="7217454"/>
                  <a:pt x="8806605" y="7217454"/>
                </a:cubicBezTo>
                <a:cubicBezTo>
                  <a:pt x="8798309" y="7217454"/>
                  <a:pt x="8791527" y="7224237"/>
                  <a:pt x="8791527" y="7232533"/>
                </a:cubicBezTo>
                <a:close/>
                <a:moveTo>
                  <a:pt x="6638878" y="7241267"/>
                </a:moveTo>
                <a:cubicBezTo>
                  <a:pt x="6638878" y="7249125"/>
                  <a:pt x="6643164" y="7255554"/>
                  <a:pt x="6648403" y="7255554"/>
                </a:cubicBezTo>
                <a:cubicBezTo>
                  <a:pt x="6653641" y="7255554"/>
                  <a:pt x="6657928" y="7249125"/>
                  <a:pt x="6657928" y="7241267"/>
                </a:cubicBezTo>
                <a:cubicBezTo>
                  <a:pt x="6657928" y="7233409"/>
                  <a:pt x="6653641" y="7226979"/>
                  <a:pt x="6648403" y="7226979"/>
                </a:cubicBezTo>
                <a:cubicBezTo>
                  <a:pt x="6643164" y="7226979"/>
                  <a:pt x="6638878" y="7233409"/>
                  <a:pt x="6638878" y="7241267"/>
                </a:cubicBezTo>
                <a:close/>
                <a:moveTo>
                  <a:pt x="7086553" y="7235943"/>
                </a:moveTo>
                <a:cubicBezTo>
                  <a:pt x="7086553" y="7240877"/>
                  <a:pt x="7090839" y="7247554"/>
                  <a:pt x="7096078" y="7250792"/>
                </a:cubicBezTo>
                <a:cubicBezTo>
                  <a:pt x="7101316" y="7254031"/>
                  <a:pt x="7105603" y="7249992"/>
                  <a:pt x="7105603" y="7241829"/>
                </a:cubicBezTo>
                <a:cubicBezTo>
                  <a:pt x="7105603" y="7233666"/>
                  <a:pt x="7101316" y="7226979"/>
                  <a:pt x="7096078" y="7226979"/>
                </a:cubicBezTo>
                <a:cubicBezTo>
                  <a:pt x="7090839" y="7226979"/>
                  <a:pt x="7086553" y="7231009"/>
                  <a:pt x="7086553" y="7235943"/>
                </a:cubicBezTo>
                <a:close/>
                <a:moveTo>
                  <a:pt x="7400878" y="7235943"/>
                </a:moveTo>
                <a:cubicBezTo>
                  <a:pt x="7400878" y="7240877"/>
                  <a:pt x="7405164" y="7247554"/>
                  <a:pt x="7410403" y="7250792"/>
                </a:cubicBezTo>
                <a:cubicBezTo>
                  <a:pt x="7415641" y="7254031"/>
                  <a:pt x="7419928" y="7249992"/>
                  <a:pt x="7419928" y="7241829"/>
                </a:cubicBezTo>
                <a:cubicBezTo>
                  <a:pt x="7419928" y="7233666"/>
                  <a:pt x="7415641" y="7226979"/>
                  <a:pt x="7410403" y="7226979"/>
                </a:cubicBezTo>
                <a:cubicBezTo>
                  <a:pt x="7405164" y="7226979"/>
                  <a:pt x="7400878" y="7231009"/>
                  <a:pt x="7400878" y="7235943"/>
                </a:cubicBezTo>
                <a:close/>
                <a:moveTo>
                  <a:pt x="7515178" y="7237067"/>
                </a:moveTo>
                <a:cubicBezTo>
                  <a:pt x="7515178" y="7242610"/>
                  <a:pt x="7519464" y="7244506"/>
                  <a:pt x="7524703" y="7241267"/>
                </a:cubicBezTo>
                <a:cubicBezTo>
                  <a:pt x="7529941" y="7238029"/>
                  <a:pt x="7534228" y="7233495"/>
                  <a:pt x="7534228" y="7231180"/>
                </a:cubicBezTo>
                <a:cubicBezTo>
                  <a:pt x="7534228" y="7228865"/>
                  <a:pt x="7529941" y="7226979"/>
                  <a:pt x="7524703" y="7226979"/>
                </a:cubicBezTo>
                <a:cubicBezTo>
                  <a:pt x="7519464" y="7226979"/>
                  <a:pt x="7515178" y="7231523"/>
                  <a:pt x="7515178" y="7237067"/>
                </a:cubicBezTo>
                <a:close/>
                <a:moveTo>
                  <a:pt x="7610428" y="7236504"/>
                </a:moveTo>
                <a:cubicBezTo>
                  <a:pt x="7610428" y="7241744"/>
                  <a:pt x="7614714" y="7246029"/>
                  <a:pt x="7619953" y="7246029"/>
                </a:cubicBezTo>
                <a:cubicBezTo>
                  <a:pt x="7625191" y="7246029"/>
                  <a:pt x="7629478" y="7241744"/>
                  <a:pt x="7629478" y="7236504"/>
                </a:cubicBezTo>
                <a:cubicBezTo>
                  <a:pt x="7629478" y="7231266"/>
                  <a:pt x="7625191" y="7226979"/>
                  <a:pt x="7619953" y="7226979"/>
                </a:cubicBezTo>
                <a:cubicBezTo>
                  <a:pt x="7614714" y="7226979"/>
                  <a:pt x="7610428" y="7231266"/>
                  <a:pt x="7610428" y="7236504"/>
                </a:cubicBezTo>
                <a:close/>
                <a:moveTo>
                  <a:pt x="8349406" y="7235228"/>
                </a:moveTo>
                <a:cubicBezTo>
                  <a:pt x="8345300" y="7241868"/>
                  <a:pt x="8344519" y="7249868"/>
                  <a:pt x="8347663" y="7253012"/>
                </a:cubicBezTo>
                <a:cubicBezTo>
                  <a:pt x="8356187" y="7261537"/>
                  <a:pt x="8365484" y="7249001"/>
                  <a:pt x="8360874" y="7235190"/>
                </a:cubicBezTo>
                <a:lnTo>
                  <a:pt x="8356864" y="7223160"/>
                </a:lnTo>
                <a:lnTo>
                  <a:pt x="8349406" y="7235228"/>
                </a:lnTo>
                <a:close/>
                <a:moveTo>
                  <a:pt x="8553402" y="7241267"/>
                </a:moveTo>
                <a:cubicBezTo>
                  <a:pt x="8553402" y="7249125"/>
                  <a:pt x="8557689" y="7255554"/>
                  <a:pt x="8562927" y="7255554"/>
                </a:cubicBezTo>
                <a:cubicBezTo>
                  <a:pt x="8568166" y="7255554"/>
                  <a:pt x="8572452" y="7249125"/>
                  <a:pt x="8572452" y="7241267"/>
                </a:cubicBezTo>
                <a:cubicBezTo>
                  <a:pt x="8572452" y="7233409"/>
                  <a:pt x="8568166" y="7226979"/>
                  <a:pt x="8562927" y="7226979"/>
                </a:cubicBezTo>
                <a:cubicBezTo>
                  <a:pt x="8557689" y="7226979"/>
                  <a:pt x="8553402" y="7233409"/>
                  <a:pt x="8553402" y="7241267"/>
                </a:cubicBezTo>
                <a:close/>
                <a:moveTo>
                  <a:pt x="6886528" y="7246029"/>
                </a:moveTo>
                <a:cubicBezTo>
                  <a:pt x="6886528" y="7251269"/>
                  <a:pt x="6890814" y="7255554"/>
                  <a:pt x="6896053" y="7255554"/>
                </a:cubicBezTo>
                <a:cubicBezTo>
                  <a:pt x="6901291" y="7255554"/>
                  <a:pt x="6905578" y="7251269"/>
                  <a:pt x="6905578" y="7246029"/>
                </a:cubicBezTo>
                <a:cubicBezTo>
                  <a:pt x="6905578" y="7240791"/>
                  <a:pt x="6901291" y="7236504"/>
                  <a:pt x="6896053" y="7236504"/>
                </a:cubicBezTo>
                <a:cubicBezTo>
                  <a:pt x="6890814" y="7236504"/>
                  <a:pt x="6886528" y="7240791"/>
                  <a:pt x="6886528" y="7246029"/>
                </a:cubicBezTo>
                <a:close/>
                <a:moveTo>
                  <a:pt x="6991303" y="7246029"/>
                </a:moveTo>
                <a:cubicBezTo>
                  <a:pt x="6991303" y="7251269"/>
                  <a:pt x="6995589" y="7255554"/>
                  <a:pt x="7000828" y="7255554"/>
                </a:cubicBezTo>
                <a:cubicBezTo>
                  <a:pt x="7006066" y="7255554"/>
                  <a:pt x="7010353" y="7251269"/>
                  <a:pt x="7010353" y="7246029"/>
                </a:cubicBezTo>
                <a:cubicBezTo>
                  <a:pt x="7010353" y="7240791"/>
                  <a:pt x="7006066" y="7236504"/>
                  <a:pt x="7000828" y="7236504"/>
                </a:cubicBezTo>
                <a:cubicBezTo>
                  <a:pt x="6995589" y="7236504"/>
                  <a:pt x="6991303" y="7240791"/>
                  <a:pt x="6991303" y="7246029"/>
                </a:cubicBezTo>
                <a:close/>
                <a:moveTo>
                  <a:pt x="7210378" y="7246029"/>
                </a:moveTo>
                <a:cubicBezTo>
                  <a:pt x="7210378" y="7251269"/>
                  <a:pt x="7214664" y="7255554"/>
                  <a:pt x="7219903" y="7255554"/>
                </a:cubicBezTo>
                <a:cubicBezTo>
                  <a:pt x="7225141" y="7255554"/>
                  <a:pt x="7229428" y="7251269"/>
                  <a:pt x="7229428" y="7246029"/>
                </a:cubicBezTo>
                <a:cubicBezTo>
                  <a:pt x="7229428" y="7240791"/>
                  <a:pt x="7225141" y="7236504"/>
                  <a:pt x="7219903" y="7236504"/>
                </a:cubicBezTo>
                <a:cubicBezTo>
                  <a:pt x="7214664" y="7236504"/>
                  <a:pt x="7210378" y="7240791"/>
                  <a:pt x="7210378" y="7246029"/>
                </a:cubicBezTo>
                <a:close/>
                <a:moveTo>
                  <a:pt x="7305628" y="7246592"/>
                </a:moveTo>
                <a:cubicBezTo>
                  <a:pt x="7305628" y="7252135"/>
                  <a:pt x="7309914" y="7254031"/>
                  <a:pt x="7315153" y="7250792"/>
                </a:cubicBezTo>
                <a:cubicBezTo>
                  <a:pt x="7320391" y="7247554"/>
                  <a:pt x="7324678" y="7243020"/>
                  <a:pt x="7324678" y="7240705"/>
                </a:cubicBezTo>
                <a:cubicBezTo>
                  <a:pt x="7324678" y="7238390"/>
                  <a:pt x="7320391" y="7236504"/>
                  <a:pt x="7315153" y="7236504"/>
                </a:cubicBezTo>
                <a:cubicBezTo>
                  <a:pt x="7309914" y="7236504"/>
                  <a:pt x="7305628" y="7241048"/>
                  <a:pt x="7305628" y="7246592"/>
                </a:cubicBezTo>
                <a:close/>
                <a:moveTo>
                  <a:pt x="7880414" y="7251202"/>
                </a:moveTo>
                <a:cubicBezTo>
                  <a:pt x="7872699" y="7271299"/>
                  <a:pt x="7885576" y="7282158"/>
                  <a:pt x="7896549" y="7264803"/>
                </a:cubicBezTo>
                <a:cubicBezTo>
                  <a:pt x="7908208" y="7246363"/>
                  <a:pt x="7907979" y="7236504"/>
                  <a:pt x="7895882" y="7236504"/>
                </a:cubicBezTo>
                <a:cubicBezTo>
                  <a:pt x="7890472" y="7236504"/>
                  <a:pt x="7883519" y="7243115"/>
                  <a:pt x="7880414" y="7251202"/>
                </a:cubicBezTo>
                <a:close/>
                <a:moveTo>
                  <a:pt x="8150771" y="7242258"/>
                </a:moveTo>
                <a:cubicBezTo>
                  <a:pt x="8146952" y="7246077"/>
                  <a:pt x="8143828" y="7255774"/>
                  <a:pt x="8143828" y="7263813"/>
                </a:cubicBezTo>
                <a:lnTo>
                  <a:pt x="8143828" y="7278415"/>
                </a:lnTo>
                <a:lnTo>
                  <a:pt x="8154419" y="7267814"/>
                </a:lnTo>
                <a:cubicBezTo>
                  <a:pt x="8160249" y="7261994"/>
                  <a:pt x="8163382" y="7252288"/>
                  <a:pt x="8161372" y="7246268"/>
                </a:cubicBezTo>
                <a:cubicBezTo>
                  <a:pt x="8159363" y="7240248"/>
                  <a:pt x="8154591" y="7238438"/>
                  <a:pt x="8150771" y="7242258"/>
                </a:cubicBezTo>
                <a:close/>
                <a:moveTo>
                  <a:pt x="8248603" y="7250792"/>
                </a:moveTo>
                <a:cubicBezTo>
                  <a:pt x="8248603" y="7258650"/>
                  <a:pt x="8252889" y="7265079"/>
                  <a:pt x="8258128" y="7265079"/>
                </a:cubicBezTo>
                <a:cubicBezTo>
                  <a:pt x="8263366" y="7265079"/>
                  <a:pt x="8267653" y="7258650"/>
                  <a:pt x="8267653" y="7250792"/>
                </a:cubicBezTo>
                <a:cubicBezTo>
                  <a:pt x="8267653" y="7242934"/>
                  <a:pt x="8263366" y="7236504"/>
                  <a:pt x="8258128" y="7236504"/>
                </a:cubicBezTo>
                <a:cubicBezTo>
                  <a:pt x="8252889" y="7236504"/>
                  <a:pt x="8248603" y="7242934"/>
                  <a:pt x="8248603" y="7250792"/>
                </a:cubicBezTo>
                <a:close/>
                <a:moveTo>
                  <a:pt x="8448627" y="7251354"/>
                </a:moveTo>
                <a:cubicBezTo>
                  <a:pt x="8448627" y="7259517"/>
                  <a:pt x="8452914" y="7263556"/>
                  <a:pt x="8458152" y="7260317"/>
                </a:cubicBezTo>
                <a:cubicBezTo>
                  <a:pt x="8463391" y="7257079"/>
                  <a:pt x="8467677" y="7250402"/>
                  <a:pt x="8467677" y="7245468"/>
                </a:cubicBezTo>
                <a:cubicBezTo>
                  <a:pt x="8467677" y="7240534"/>
                  <a:pt x="8463391" y="7236504"/>
                  <a:pt x="8458152" y="7236504"/>
                </a:cubicBezTo>
                <a:cubicBezTo>
                  <a:pt x="8452914" y="7236504"/>
                  <a:pt x="8448627" y="7243191"/>
                  <a:pt x="8448627" y="7251354"/>
                </a:cubicBezTo>
                <a:close/>
                <a:moveTo>
                  <a:pt x="6786515" y="7255554"/>
                </a:moveTo>
                <a:cubicBezTo>
                  <a:pt x="6789754" y="7260794"/>
                  <a:pt x="6794287" y="7265079"/>
                  <a:pt x="6796602" y="7265079"/>
                </a:cubicBezTo>
                <a:cubicBezTo>
                  <a:pt x="6798917" y="7265079"/>
                  <a:pt x="6800803" y="7260794"/>
                  <a:pt x="6800803" y="7255554"/>
                </a:cubicBezTo>
                <a:cubicBezTo>
                  <a:pt x="6800803" y="7250316"/>
                  <a:pt x="6796259" y="7246029"/>
                  <a:pt x="6790715" y="7246029"/>
                </a:cubicBezTo>
                <a:cubicBezTo>
                  <a:pt x="6785172" y="7246029"/>
                  <a:pt x="6783277" y="7250316"/>
                  <a:pt x="6786515" y="7255554"/>
                </a:cubicBezTo>
                <a:close/>
                <a:moveTo>
                  <a:pt x="7129415" y="7255554"/>
                </a:moveTo>
                <a:cubicBezTo>
                  <a:pt x="7126177" y="7260794"/>
                  <a:pt x="7128072" y="7265079"/>
                  <a:pt x="7133615" y="7265079"/>
                </a:cubicBezTo>
                <a:cubicBezTo>
                  <a:pt x="7139159" y="7265079"/>
                  <a:pt x="7143703" y="7260794"/>
                  <a:pt x="7143703" y="7255554"/>
                </a:cubicBezTo>
                <a:cubicBezTo>
                  <a:pt x="7143703" y="7250316"/>
                  <a:pt x="7141817" y="7246029"/>
                  <a:pt x="7139502" y="7246029"/>
                </a:cubicBezTo>
                <a:cubicBezTo>
                  <a:pt x="7137187" y="7246029"/>
                  <a:pt x="7132654" y="7250316"/>
                  <a:pt x="7129415" y="7255554"/>
                </a:cubicBezTo>
                <a:close/>
                <a:moveTo>
                  <a:pt x="7349281" y="7254278"/>
                </a:moveTo>
                <a:cubicBezTo>
                  <a:pt x="7345175" y="7260918"/>
                  <a:pt x="7344394" y="7268918"/>
                  <a:pt x="7347538" y="7272062"/>
                </a:cubicBezTo>
                <a:cubicBezTo>
                  <a:pt x="7356062" y="7280587"/>
                  <a:pt x="7365359" y="7268051"/>
                  <a:pt x="7360749" y="7254240"/>
                </a:cubicBezTo>
                <a:lnTo>
                  <a:pt x="7356739" y="7242210"/>
                </a:lnTo>
                <a:lnTo>
                  <a:pt x="7349281" y="7254278"/>
                </a:lnTo>
                <a:close/>
                <a:moveTo>
                  <a:pt x="7448503" y="7260317"/>
                </a:moveTo>
                <a:cubicBezTo>
                  <a:pt x="7448503" y="7268175"/>
                  <a:pt x="7452789" y="7274604"/>
                  <a:pt x="7458028" y="7274604"/>
                </a:cubicBezTo>
                <a:cubicBezTo>
                  <a:pt x="7463266" y="7274604"/>
                  <a:pt x="7467553" y="7268175"/>
                  <a:pt x="7467553" y="7260317"/>
                </a:cubicBezTo>
                <a:cubicBezTo>
                  <a:pt x="7467553" y="7252459"/>
                  <a:pt x="7463266" y="7246029"/>
                  <a:pt x="7458028" y="7246029"/>
                </a:cubicBezTo>
                <a:cubicBezTo>
                  <a:pt x="7452789" y="7246029"/>
                  <a:pt x="7448503" y="7252459"/>
                  <a:pt x="7448503" y="7260317"/>
                </a:cubicBezTo>
                <a:close/>
                <a:moveTo>
                  <a:pt x="7553278" y="7255554"/>
                </a:moveTo>
                <a:cubicBezTo>
                  <a:pt x="7553278" y="7260794"/>
                  <a:pt x="7557564" y="7265079"/>
                  <a:pt x="7562803" y="7265079"/>
                </a:cubicBezTo>
                <a:cubicBezTo>
                  <a:pt x="7568041" y="7265079"/>
                  <a:pt x="7572328" y="7260794"/>
                  <a:pt x="7572328" y="7255554"/>
                </a:cubicBezTo>
                <a:cubicBezTo>
                  <a:pt x="7572328" y="7250316"/>
                  <a:pt x="7568041" y="7246029"/>
                  <a:pt x="7562803" y="7246029"/>
                </a:cubicBezTo>
                <a:cubicBezTo>
                  <a:pt x="7557564" y="7246029"/>
                  <a:pt x="7553278" y="7250316"/>
                  <a:pt x="7553278" y="7255554"/>
                </a:cubicBezTo>
                <a:close/>
                <a:moveTo>
                  <a:pt x="7658053" y="7260879"/>
                </a:moveTo>
                <a:cubicBezTo>
                  <a:pt x="7658053" y="7269042"/>
                  <a:pt x="7662339" y="7273081"/>
                  <a:pt x="7667578" y="7269842"/>
                </a:cubicBezTo>
                <a:cubicBezTo>
                  <a:pt x="7672816" y="7266604"/>
                  <a:pt x="7677103" y="7259927"/>
                  <a:pt x="7677103" y="7254993"/>
                </a:cubicBezTo>
                <a:cubicBezTo>
                  <a:pt x="7677103" y="7250059"/>
                  <a:pt x="7672816" y="7246029"/>
                  <a:pt x="7667578" y="7246029"/>
                </a:cubicBezTo>
                <a:cubicBezTo>
                  <a:pt x="7662339" y="7246029"/>
                  <a:pt x="7658053" y="7252716"/>
                  <a:pt x="7658053" y="7260879"/>
                </a:cubicBezTo>
                <a:close/>
                <a:moveTo>
                  <a:pt x="7762828" y="7260317"/>
                </a:moveTo>
                <a:cubicBezTo>
                  <a:pt x="7762828" y="7268175"/>
                  <a:pt x="7767114" y="7274604"/>
                  <a:pt x="7772353" y="7274604"/>
                </a:cubicBezTo>
                <a:cubicBezTo>
                  <a:pt x="7777591" y="7274604"/>
                  <a:pt x="7781878" y="7268175"/>
                  <a:pt x="7781878" y="7260317"/>
                </a:cubicBezTo>
                <a:cubicBezTo>
                  <a:pt x="7781878" y="7252459"/>
                  <a:pt x="7777591" y="7246029"/>
                  <a:pt x="7772353" y="7246029"/>
                </a:cubicBezTo>
                <a:cubicBezTo>
                  <a:pt x="7767114" y="7246029"/>
                  <a:pt x="7762828" y="7252459"/>
                  <a:pt x="7762828" y="7260317"/>
                </a:cubicBezTo>
                <a:close/>
                <a:moveTo>
                  <a:pt x="8039729" y="7259508"/>
                </a:moveTo>
                <a:cubicBezTo>
                  <a:pt x="8032623" y="7268061"/>
                  <a:pt x="8029642" y="7277891"/>
                  <a:pt x="8033090" y="7281339"/>
                </a:cubicBezTo>
                <a:cubicBezTo>
                  <a:pt x="8041986" y="7290235"/>
                  <a:pt x="8061018" y="7269052"/>
                  <a:pt x="8056445" y="7255345"/>
                </a:cubicBezTo>
                <a:cubicBezTo>
                  <a:pt x="8053816" y="7247458"/>
                  <a:pt x="8048654" y="7248744"/>
                  <a:pt x="8039729" y="7259508"/>
                </a:cubicBezTo>
                <a:close/>
                <a:moveTo>
                  <a:pt x="6686503" y="7265079"/>
                </a:moveTo>
                <a:cubicBezTo>
                  <a:pt x="6686503" y="7270319"/>
                  <a:pt x="6690789" y="7274604"/>
                  <a:pt x="6696028" y="7274604"/>
                </a:cubicBezTo>
                <a:cubicBezTo>
                  <a:pt x="6701266" y="7274604"/>
                  <a:pt x="6705553" y="7270319"/>
                  <a:pt x="6705553" y="7265079"/>
                </a:cubicBezTo>
                <a:cubicBezTo>
                  <a:pt x="6705553" y="7259841"/>
                  <a:pt x="6701266" y="7255554"/>
                  <a:pt x="6696028" y="7255554"/>
                </a:cubicBezTo>
                <a:cubicBezTo>
                  <a:pt x="6690789" y="7255554"/>
                  <a:pt x="6686503" y="7259841"/>
                  <a:pt x="6686503" y="7265079"/>
                </a:cubicBezTo>
                <a:close/>
                <a:moveTo>
                  <a:pt x="6934153" y="7270404"/>
                </a:moveTo>
                <a:cubicBezTo>
                  <a:pt x="6934153" y="7278567"/>
                  <a:pt x="6938506" y="7282558"/>
                  <a:pt x="6943830" y="7279272"/>
                </a:cubicBezTo>
                <a:cubicBezTo>
                  <a:pt x="6949155" y="7275976"/>
                  <a:pt x="6951050" y="7269300"/>
                  <a:pt x="6948031" y="7264423"/>
                </a:cubicBezTo>
                <a:cubicBezTo>
                  <a:pt x="6939867" y="7251211"/>
                  <a:pt x="6934153" y="7253669"/>
                  <a:pt x="6934153" y="7270404"/>
                </a:cubicBezTo>
                <a:close/>
                <a:moveTo>
                  <a:pt x="7034670" y="7264270"/>
                </a:moveTo>
                <a:cubicBezTo>
                  <a:pt x="7031603" y="7269233"/>
                  <a:pt x="7033155" y="7275795"/>
                  <a:pt x="7038118" y="7278862"/>
                </a:cubicBezTo>
                <a:cubicBezTo>
                  <a:pt x="7043081" y="7281930"/>
                  <a:pt x="7049643" y="7280377"/>
                  <a:pt x="7052710" y="7275414"/>
                </a:cubicBezTo>
                <a:cubicBezTo>
                  <a:pt x="7055777" y="7270452"/>
                  <a:pt x="7054225" y="7263889"/>
                  <a:pt x="7049262" y="7260822"/>
                </a:cubicBezTo>
                <a:cubicBezTo>
                  <a:pt x="7044300" y="7257755"/>
                  <a:pt x="7037737" y="7259308"/>
                  <a:pt x="7034670" y="7264270"/>
                </a:cubicBezTo>
                <a:close/>
                <a:moveTo>
                  <a:pt x="7253650" y="7264423"/>
                </a:moveTo>
                <a:cubicBezTo>
                  <a:pt x="7250630" y="7269300"/>
                  <a:pt x="7252526" y="7275976"/>
                  <a:pt x="7257850" y="7279272"/>
                </a:cubicBezTo>
                <a:cubicBezTo>
                  <a:pt x="7263175" y="7282558"/>
                  <a:pt x="7267528" y="7278567"/>
                  <a:pt x="7267528" y="7270404"/>
                </a:cubicBezTo>
                <a:cubicBezTo>
                  <a:pt x="7267528" y="7253669"/>
                  <a:pt x="7261813" y="7251211"/>
                  <a:pt x="7253650" y="7264423"/>
                </a:cubicBezTo>
                <a:close/>
                <a:moveTo>
                  <a:pt x="7925429" y="7269033"/>
                </a:moveTo>
                <a:cubicBezTo>
                  <a:pt x="7918323" y="7277586"/>
                  <a:pt x="7915342" y="7287416"/>
                  <a:pt x="7918790" y="7290864"/>
                </a:cubicBezTo>
                <a:cubicBezTo>
                  <a:pt x="7927686" y="7299760"/>
                  <a:pt x="7946718" y="7278577"/>
                  <a:pt x="7942145" y="7264870"/>
                </a:cubicBezTo>
                <a:cubicBezTo>
                  <a:pt x="7939516" y="7256983"/>
                  <a:pt x="7934354" y="7258269"/>
                  <a:pt x="7925429" y="7269033"/>
                </a:cubicBezTo>
                <a:close/>
                <a:moveTo>
                  <a:pt x="8182366" y="7273785"/>
                </a:moveTo>
                <a:cubicBezTo>
                  <a:pt x="8174994" y="7287568"/>
                  <a:pt x="8174851" y="7293654"/>
                  <a:pt x="8181890" y="7293654"/>
                </a:cubicBezTo>
                <a:cubicBezTo>
                  <a:pt x="8193443" y="7293654"/>
                  <a:pt x="8206016" y="7266937"/>
                  <a:pt x="8198168" y="7259089"/>
                </a:cubicBezTo>
                <a:cubicBezTo>
                  <a:pt x="8195320" y="7256250"/>
                  <a:pt x="8188214" y="7262860"/>
                  <a:pt x="8182366" y="7273785"/>
                </a:cubicBezTo>
                <a:close/>
                <a:moveTo>
                  <a:pt x="8387506" y="7263803"/>
                </a:moveTo>
                <a:cubicBezTo>
                  <a:pt x="8383400" y="7270443"/>
                  <a:pt x="8382619" y="7278443"/>
                  <a:pt x="8385763" y="7281587"/>
                </a:cubicBezTo>
                <a:cubicBezTo>
                  <a:pt x="8394287" y="7290112"/>
                  <a:pt x="8403584" y="7277576"/>
                  <a:pt x="8398973" y="7263765"/>
                </a:cubicBezTo>
                <a:lnTo>
                  <a:pt x="8394964" y="7251735"/>
                </a:lnTo>
                <a:lnTo>
                  <a:pt x="8387506" y="7263803"/>
                </a:lnTo>
                <a:close/>
                <a:moveTo>
                  <a:pt x="8486727" y="7270404"/>
                </a:moveTo>
                <a:cubicBezTo>
                  <a:pt x="8486727" y="7278567"/>
                  <a:pt x="8491014" y="7282606"/>
                  <a:pt x="8496252" y="7279367"/>
                </a:cubicBezTo>
                <a:cubicBezTo>
                  <a:pt x="8501491" y="7276129"/>
                  <a:pt x="8505777" y="7269452"/>
                  <a:pt x="8505777" y="7264518"/>
                </a:cubicBezTo>
                <a:cubicBezTo>
                  <a:pt x="8505777" y="7259584"/>
                  <a:pt x="8501491" y="7255554"/>
                  <a:pt x="8496252" y="7255554"/>
                </a:cubicBezTo>
                <a:cubicBezTo>
                  <a:pt x="8491014" y="7255554"/>
                  <a:pt x="8486727" y="7262241"/>
                  <a:pt x="8486727" y="7270404"/>
                </a:cubicBezTo>
                <a:close/>
                <a:moveTo>
                  <a:pt x="8759180" y="7270699"/>
                </a:moveTo>
                <a:cubicBezTo>
                  <a:pt x="8755980" y="7279034"/>
                  <a:pt x="8755780" y="7289749"/>
                  <a:pt x="8758724" y="7294512"/>
                </a:cubicBezTo>
                <a:cubicBezTo>
                  <a:pt x="8761666" y="7299284"/>
                  <a:pt x="8757599" y="7303179"/>
                  <a:pt x="8749684" y="7303179"/>
                </a:cubicBezTo>
                <a:cubicBezTo>
                  <a:pt x="8741769" y="7303179"/>
                  <a:pt x="8721690" y="7322954"/>
                  <a:pt x="8705059" y="7347119"/>
                </a:cubicBezTo>
                <a:lnTo>
                  <a:pt x="8674827" y="7391057"/>
                </a:lnTo>
                <a:lnTo>
                  <a:pt x="8687714" y="7399030"/>
                </a:lnTo>
                <a:cubicBezTo>
                  <a:pt x="8701021" y="7407250"/>
                  <a:pt x="8734377" y="7384628"/>
                  <a:pt x="8734377" y="7367378"/>
                </a:cubicBezTo>
                <a:cubicBezTo>
                  <a:pt x="8734377" y="7362406"/>
                  <a:pt x="8747236" y="7339280"/>
                  <a:pt x="8762952" y="7315991"/>
                </a:cubicBezTo>
                <a:cubicBezTo>
                  <a:pt x="8778669" y="7292702"/>
                  <a:pt x="8791527" y="7269576"/>
                  <a:pt x="8791527" y="7264603"/>
                </a:cubicBezTo>
                <a:cubicBezTo>
                  <a:pt x="8791527" y="7249544"/>
                  <a:pt x="8765410" y="7254469"/>
                  <a:pt x="8759180" y="7270699"/>
                </a:cubicBezTo>
                <a:close/>
                <a:moveTo>
                  <a:pt x="6581728" y="7274604"/>
                </a:moveTo>
                <a:cubicBezTo>
                  <a:pt x="6581728" y="7279844"/>
                  <a:pt x="6586014" y="7284129"/>
                  <a:pt x="6591253" y="7284129"/>
                </a:cubicBezTo>
                <a:cubicBezTo>
                  <a:pt x="6596491" y="7284129"/>
                  <a:pt x="6600778" y="7279844"/>
                  <a:pt x="6600778" y="7274604"/>
                </a:cubicBezTo>
                <a:cubicBezTo>
                  <a:pt x="6600778" y="7269366"/>
                  <a:pt x="6596491" y="7265079"/>
                  <a:pt x="6591253" y="7265079"/>
                </a:cubicBezTo>
                <a:cubicBezTo>
                  <a:pt x="6586014" y="7265079"/>
                  <a:pt x="6581728" y="7269366"/>
                  <a:pt x="6581728" y="7274604"/>
                </a:cubicBezTo>
                <a:close/>
                <a:moveTo>
                  <a:pt x="6829378" y="7275167"/>
                </a:moveTo>
                <a:cubicBezTo>
                  <a:pt x="6829378" y="7280710"/>
                  <a:pt x="6833664" y="7282606"/>
                  <a:pt x="6838903" y="7279367"/>
                </a:cubicBezTo>
                <a:cubicBezTo>
                  <a:pt x="6844141" y="7276129"/>
                  <a:pt x="6848428" y="7271595"/>
                  <a:pt x="6848428" y="7269280"/>
                </a:cubicBezTo>
                <a:cubicBezTo>
                  <a:pt x="6848428" y="7266965"/>
                  <a:pt x="6844141" y="7265079"/>
                  <a:pt x="6838903" y="7265079"/>
                </a:cubicBezTo>
                <a:cubicBezTo>
                  <a:pt x="6833664" y="7265079"/>
                  <a:pt x="6829378" y="7269623"/>
                  <a:pt x="6829378" y="7275167"/>
                </a:cubicBezTo>
                <a:close/>
                <a:moveTo>
                  <a:pt x="7163505" y="7280158"/>
                </a:moveTo>
                <a:cubicBezTo>
                  <a:pt x="7163962" y="7291255"/>
                  <a:pt x="7166220" y="7293512"/>
                  <a:pt x="7169258" y="7285921"/>
                </a:cubicBezTo>
                <a:cubicBezTo>
                  <a:pt x="7172011" y="7279043"/>
                  <a:pt x="7171668" y="7270823"/>
                  <a:pt x="7168506" y="7267661"/>
                </a:cubicBezTo>
                <a:cubicBezTo>
                  <a:pt x="7165344" y="7264499"/>
                  <a:pt x="7163096" y="7270119"/>
                  <a:pt x="7163505" y="7280158"/>
                </a:cubicBezTo>
                <a:close/>
                <a:moveTo>
                  <a:pt x="7596550" y="7273948"/>
                </a:moveTo>
                <a:cubicBezTo>
                  <a:pt x="7593530" y="7278825"/>
                  <a:pt x="7595426" y="7285501"/>
                  <a:pt x="7600750" y="7288797"/>
                </a:cubicBezTo>
                <a:cubicBezTo>
                  <a:pt x="7606075" y="7292083"/>
                  <a:pt x="7610428" y="7288092"/>
                  <a:pt x="7610428" y="7279929"/>
                </a:cubicBezTo>
                <a:cubicBezTo>
                  <a:pt x="7610428" y="7263194"/>
                  <a:pt x="7604713" y="7260736"/>
                  <a:pt x="7596550" y="7273948"/>
                </a:cubicBezTo>
                <a:close/>
                <a:moveTo>
                  <a:pt x="7701706" y="7273328"/>
                </a:moveTo>
                <a:cubicBezTo>
                  <a:pt x="7697600" y="7279968"/>
                  <a:pt x="7696819" y="7287968"/>
                  <a:pt x="7699963" y="7291112"/>
                </a:cubicBezTo>
                <a:cubicBezTo>
                  <a:pt x="7708487" y="7299637"/>
                  <a:pt x="7717784" y="7287101"/>
                  <a:pt x="7713174" y="7273290"/>
                </a:cubicBezTo>
                <a:lnTo>
                  <a:pt x="7709164" y="7261260"/>
                </a:lnTo>
                <a:lnTo>
                  <a:pt x="7701706" y="7273328"/>
                </a:lnTo>
                <a:close/>
                <a:moveTo>
                  <a:pt x="7810453" y="7279367"/>
                </a:moveTo>
                <a:cubicBezTo>
                  <a:pt x="7810453" y="7287225"/>
                  <a:pt x="7814739" y="7293654"/>
                  <a:pt x="7819978" y="7293654"/>
                </a:cubicBezTo>
                <a:cubicBezTo>
                  <a:pt x="7825216" y="7293654"/>
                  <a:pt x="7829503" y="7287225"/>
                  <a:pt x="7829503" y="7279367"/>
                </a:cubicBezTo>
                <a:cubicBezTo>
                  <a:pt x="7829503" y="7271509"/>
                  <a:pt x="7825216" y="7265079"/>
                  <a:pt x="7819978" y="7265079"/>
                </a:cubicBezTo>
                <a:cubicBezTo>
                  <a:pt x="7814739" y="7265079"/>
                  <a:pt x="7810453" y="7271509"/>
                  <a:pt x="7810453" y="7279367"/>
                </a:cubicBezTo>
                <a:close/>
                <a:moveTo>
                  <a:pt x="8077486" y="7283501"/>
                </a:moveTo>
                <a:cubicBezTo>
                  <a:pt x="8065542" y="7305837"/>
                  <a:pt x="8065094" y="7312704"/>
                  <a:pt x="8075619" y="7312704"/>
                </a:cubicBezTo>
                <a:cubicBezTo>
                  <a:pt x="8080020" y="7312704"/>
                  <a:pt x="8088507" y="7301989"/>
                  <a:pt x="8094469" y="7288892"/>
                </a:cubicBezTo>
                <a:cubicBezTo>
                  <a:pt x="8107223" y="7260908"/>
                  <a:pt x="8092145" y="7256126"/>
                  <a:pt x="8077486" y="7283501"/>
                </a:cubicBezTo>
                <a:close/>
                <a:moveTo>
                  <a:pt x="8286703" y="7275167"/>
                </a:moveTo>
                <a:cubicBezTo>
                  <a:pt x="8286703" y="7280710"/>
                  <a:pt x="8290989" y="7282606"/>
                  <a:pt x="8296228" y="7279367"/>
                </a:cubicBezTo>
                <a:cubicBezTo>
                  <a:pt x="8301466" y="7276129"/>
                  <a:pt x="8305753" y="7271595"/>
                  <a:pt x="8305753" y="7269280"/>
                </a:cubicBezTo>
                <a:cubicBezTo>
                  <a:pt x="8305753" y="7266965"/>
                  <a:pt x="8301466" y="7265079"/>
                  <a:pt x="8296228" y="7265079"/>
                </a:cubicBezTo>
                <a:cubicBezTo>
                  <a:pt x="8290989" y="7265079"/>
                  <a:pt x="8286703" y="7269623"/>
                  <a:pt x="8286703" y="7275167"/>
                </a:cubicBezTo>
                <a:close/>
                <a:moveTo>
                  <a:pt x="8591502" y="7275167"/>
                </a:moveTo>
                <a:cubicBezTo>
                  <a:pt x="8591502" y="7280710"/>
                  <a:pt x="8595789" y="7282606"/>
                  <a:pt x="8601027" y="7279367"/>
                </a:cubicBezTo>
                <a:cubicBezTo>
                  <a:pt x="8606266" y="7276129"/>
                  <a:pt x="8610552" y="7271595"/>
                  <a:pt x="8610552" y="7269280"/>
                </a:cubicBezTo>
                <a:cubicBezTo>
                  <a:pt x="8610552" y="7266965"/>
                  <a:pt x="8606266" y="7265079"/>
                  <a:pt x="8601027" y="7265079"/>
                </a:cubicBezTo>
                <a:cubicBezTo>
                  <a:pt x="8595789" y="7265079"/>
                  <a:pt x="8591502" y="7269623"/>
                  <a:pt x="8591502" y="7275167"/>
                </a:cubicBezTo>
                <a:close/>
                <a:moveTo>
                  <a:pt x="6729365" y="7284129"/>
                </a:moveTo>
                <a:cubicBezTo>
                  <a:pt x="6726127" y="7289369"/>
                  <a:pt x="6728022" y="7293654"/>
                  <a:pt x="6733565" y="7293654"/>
                </a:cubicBezTo>
                <a:cubicBezTo>
                  <a:pt x="6739109" y="7293654"/>
                  <a:pt x="6743653" y="7289369"/>
                  <a:pt x="6743653" y="7284129"/>
                </a:cubicBezTo>
                <a:cubicBezTo>
                  <a:pt x="6743653" y="7278891"/>
                  <a:pt x="6741767" y="7274604"/>
                  <a:pt x="6739452" y="7274604"/>
                </a:cubicBezTo>
                <a:cubicBezTo>
                  <a:pt x="6737137" y="7274604"/>
                  <a:pt x="6732604" y="7278891"/>
                  <a:pt x="6729365" y="7284129"/>
                </a:cubicBezTo>
                <a:close/>
                <a:moveTo>
                  <a:pt x="7291750" y="7283473"/>
                </a:moveTo>
                <a:cubicBezTo>
                  <a:pt x="7288730" y="7288350"/>
                  <a:pt x="7290626" y="7295026"/>
                  <a:pt x="7295950" y="7298322"/>
                </a:cubicBezTo>
                <a:cubicBezTo>
                  <a:pt x="7301275" y="7301608"/>
                  <a:pt x="7305628" y="7297617"/>
                  <a:pt x="7305628" y="7289454"/>
                </a:cubicBezTo>
                <a:cubicBezTo>
                  <a:pt x="7305628" y="7272719"/>
                  <a:pt x="7299913" y="7270261"/>
                  <a:pt x="7291750" y="7283473"/>
                </a:cubicBezTo>
                <a:close/>
                <a:moveTo>
                  <a:pt x="7391353" y="7284129"/>
                </a:moveTo>
                <a:cubicBezTo>
                  <a:pt x="7391353" y="7289369"/>
                  <a:pt x="7395639" y="7293654"/>
                  <a:pt x="7400878" y="7293654"/>
                </a:cubicBezTo>
                <a:cubicBezTo>
                  <a:pt x="7406116" y="7293654"/>
                  <a:pt x="7410403" y="7289369"/>
                  <a:pt x="7410403" y="7284129"/>
                </a:cubicBezTo>
                <a:cubicBezTo>
                  <a:pt x="7410403" y="7278891"/>
                  <a:pt x="7406116" y="7274604"/>
                  <a:pt x="7400878" y="7274604"/>
                </a:cubicBezTo>
                <a:cubicBezTo>
                  <a:pt x="7395639" y="7274604"/>
                  <a:pt x="7391353" y="7278891"/>
                  <a:pt x="7391353" y="7284129"/>
                </a:cubicBezTo>
                <a:close/>
                <a:moveTo>
                  <a:pt x="7496128" y="7284692"/>
                </a:moveTo>
                <a:cubicBezTo>
                  <a:pt x="7496128" y="7290235"/>
                  <a:pt x="7500414" y="7292131"/>
                  <a:pt x="7505653" y="7288892"/>
                </a:cubicBezTo>
                <a:cubicBezTo>
                  <a:pt x="7510891" y="7285654"/>
                  <a:pt x="7515178" y="7281120"/>
                  <a:pt x="7515178" y="7278805"/>
                </a:cubicBezTo>
                <a:cubicBezTo>
                  <a:pt x="7515178" y="7276490"/>
                  <a:pt x="7510891" y="7274604"/>
                  <a:pt x="7505653" y="7274604"/>
                </a:cubicBezTo>
                <a:cubicBezTo>
                  <a:pt x="7500414" y="7274604"/>
                  <a:pt x="7496128" y="7279148"/>
                  <a:pt x="7496128" y="7284692"/>
                </a:cubicBezTo>
                <a:close/>
                <a:moveTo>
                  <a:pt x="6524578" y="7293654"/>
                </a:moveTo>
                <a:cubicBezTo>
                  <a:pt x="6524578" y="7298894"/>
                  <a:pt x="6529121" y="7303179"/>
                  <a:pt x="6534665" y="7303179"/>
                </a:cubicBezTo>
                <a:cubicBezTo>
                  <a:pt x="6540208" y="7303179"/>
                  <a:pt x="6542104" y="7298894"/>
                  <a:pt x="6538865" y="7293654"/>
                </a:cubicBezTo>
                <a:cubicBezTo>
                  <a:pt x="6535627" y="7288416"/>
                  <a:pt x="6531093" y="7284129"/>
                  <a:pt x="6528778" y="7284129"/>
                </a:cubicBezTo>
                <a:cubicBezTo>
                  <a:pt x="6526464" y="7284129"/>
                  <a:pt x="6524578" y="7288416"/>
                  <a:pt x="6524578" y="7293654"/>
                </a:cubicBezTo>
                <a:close/>
                <a:moveTo>
                  <a:pt x="6624590" y="7293654"/>
                </a:moveTo>
                <a:cubicBezTo>
                  <a:pt x="6621352" y="7298894"/>
                  <a:pt x="6623247" y="7303179"/>
                  <a:pt x="6628790" y="7303179"/>
                </a:cubicBezTo>
                <a:cubicBezTo>
                  <a:pt x="6634334" y="7303179"/>
                  <a:pt x="6638878" y="7298894"/>
                  <a:pt x="6638878" y="7293654"/>
                </a:cubicBezTo>
                <a:cubicBezTo>
                  <a:pt x="6638878" y="7288416"/>
                  <a:pt x="6636992" y="7284129"/>
                  <a:pt x="6634677" y="7284129"/>
                </a:cubicBezTo>
                <a:cubicBezTo>
                  <a:pt x="6632362" y="7284129"/>
                  <a:pt x="6627829" y="7288416"/>
                  <a:pt x="6624590" y="7293654"/>
                </a:cubicBezTo>
                <a:close/>
                <a:moveTo>
                  <a:pt x="6872650" y="7292998"/>
                </a:moveTo>
                <a:cubicBezTo>
                  <a:pt x="6869630" y="7297875"/>
                  <a:pt x="6871526" y="7304551"/>
                  <a:pt x="6876850" y="7307847"/>
                </a:cubicBezTo>
                <a:cubicBezTo>
                  <a:pt x="6882175" y="7311133"/>
                  <a:pt x="6886528" y="7307142"/>
                  <a:pt x="6886528" y="7298979"/>
                </a:cubicBezTo>
                <a:cubicBezTo>
                  <a:pt x="6886528" y="7282244"/>
                  <a:pt x="6880813" y="7279786"/>
                  <a:pt x="6872650" y="7292998"/>
                </a:cubicBezTo>
                <a:close/>
                <a:moveTo>
                  <a:pt x="6972253" y="7293654"/>
                </a:moveTo>
                <a:cubicBezTo>
                  <a:pt x="6972253" y="7298894"/>
                  <a:pt x="6976539" y="7303179"/>
                  <a:pt x="6981778" y="7303179"/>
                </a:cubicBezTo>
                <a:cubicBezTo>
                  <a:pt x="6987016" y="7303179"/>
                  <a:pt x="6991303" y="7298894"/>
                  <a:pt x="6991303" y="7293654"/>
                </a:cubicBezTo>
                <a:cubicBezTo>
                  <a:pt x="6991303" y="7288416"/>
                  <a:pt x="6987016" y="7284129"/>
                  <a:pt x="6981778" y="7284129"/>
                </a:cubicBezTo>
                <a:cubicBezTo>
                  <a:pt x="6976539" y="7284129"/>
                  <a:pt x="6972253" y="7288416"/>
                  <a:pt x="6972253" y="7293654"/>
                </a:cubicBezTo>
                <a:close/>
                <a:moveTo>
                  <a:pt x="7077028" y="7294217"/>
                </a:moveTo>
                <a:cubicBezTo>
                  <a:pt x="7077028" y="7299760"/>
                  <a:pt x="7081314" y="7301656"/>
                  <a:pt x="7086553" y="7298417"/>
                </a:cubicBezTo>
                <a:cubicBezTo>
                  <a:pt x="7091791" y="7295179"/>
                  <a:pt x="7096078" y="7290645"/>
                  <a:pt x="7096078" y="7288330"/>
                </a:cubicBezTo>
                <a:cubicBezTo>
                  <a:pt x="7096078" y="7286015"/>
                  <a:pt x="7091791" y="7284129"/>
                  <a:pt x="7086553" y="7284129"/>
                </a:cubicBezTo>
                <a:cubicBezTo>
                  <a:pt x="7081314" y="7284129"/>
                  <a:pt x="7077028" y="7288673"/>
                  <a:pt x="7077028" y="7294217"/>
                </a:cubicBezTo>
                <a:close/>
                <a:moveTo>
                  <a:pt x="7201605" y="7299208"/>
                </a:moveTo>
                <a:cubicBezTo>
                  <a:pt x="7202062" y="7310305"/>
                  <a:pt x="7204320" y="7312562"/>
                  <a:pt x="7207358" y="7304971"/>
                </a:cubicBezTo>
                <a:cubicBezTo>
                  <a:pt x="7210111" y="7298093"/>
                  <a:pt x="7209768" y="7289873"/>
                  <a:pt x="7206606" y="7286711"/>
                </a:cubicBezTo>
                <a:cubicBezTo>
                  <a:pt x="7203444" y="7283549"/>
                  <a:pt x="7201196" y="7289169"/>
                  <a:pt x="7201605" y="7299208"/>
                </a:cubicBezTo>
                <a:close/>
                <a:moveTo>
                  <a:pt x="7962853" y="7304342"/>
                </a:moveTo>
                <a:lnTo>
                  <a:pt x="7962853" y="7324563"/>
                </a:lnTo>
                <a:lnTo>
                  <a:pt x="7977140" y="7312704"/>
                </a:lnTo>
                <a:cubicBezTo>
                  <a:pt x="7984998" y="7306180"/>
                  <a:pt x="7991428" y="7297084"/>
                  <a:pt x="7991428" y="7292493"/>
                </a:cubicBezTo>
                <a:cubicBezTo>
                  <a:pt x="7991428" y="7287892"/>
                  <a:pt x="7984998" y="7284129"/>
                  <a:pt x="7977140" y="7284129"/>
                </a:cubicBezTo>
                <a:cubicBezTo>
                  <a:pt x="7968930" y="7284129"/>
                  <a:pt x="7962853" y="7292721"/>
                  <a:pt x="7962853" y="7304342"/>
                </a:cubicBezTo>
                <a:close/>
                <a:moveTo>
                  <a:pt x="8115700" y="7302332"/>
                </a:moveTo>
                <a:cubicBezTo>
                  <a:pt x="8109452" y="7314010"/>
                  <a:pt x="8109099" y="7323182"/>
                  <a:pt x="8114748" y="7326678"/>
                </a:cubicBezTo>
                <a:cubicBezTo>
                  <a:pt x="8119739" y="7329764"/>
                  <a:pt x="8128330" y="7323858"/>
                  <a:pt x="8133855" y="7313553"/>
                </a:cubicBezTo>
                <a:cubicBezTo>
                  <a:pt x="8140103" y="7301875"/>
                  <a:pt x="8140456" y="7292702"/>
                  <a:pt x="8134807" y="7289206"/>
                </a:cubicBezTo>
                <a:cubicBezTo>
                  <a:pt x="8129816" y="7286121"/>
                  <a:pt x="8121225" y="7292026"/>
                  <a:pt x="8115700" y="7302332"/>
                </a:cubicBezTo>
                <a:close/>
                <a:moveTo>
                  <a:pt x="8216675" y="7298169"/>
                </a:moveTo>
                <a:cubicBezTo>
                  <a:pt x="8213741" y="7305828"/>
                  <a:pt x="8214989" y="7314353"/>
                  <a:pt x="8219447" y="7317105"/>
                </a:cubicBezTo>
                <a:cubicBezTo>
                  <a:pt x="8223904" y="7319867"/>
                  <a:pt x="8229962" y="7315857"/>
                  <a:pt x="8232905" y="7308190"/>
                </a:cubicBezTo>
                <a:cubicBezTo>
                  <a:pt x="8235839" y="7300532"/>
                  <a:pt x="8234591" y="7292007"/>
                  <a:pt x="8230134" y="7289254"/>
                </a:cubicBezTo>
                <a:cubicBezTo>
                  <a:pt x="8225676" y="7286492"/>
                  <a:pt x="8219618" y="7290502"/>
                  <a:pt x="8216675" y="7298169"/>
                </a:cubicBezTo>
                <a:close/>
                <a:moveTo>
                  <a:pt x="8325555" y="7299208"/>
                </a:moveTo>
                <a:cubicBezTo>
                  <a:pt x="8326012" y="7310305"/>
                  <a:pt x="8328270" y="7312562"/>
                  <a:pt x="8331308" y="7304971"/>
                </a:cubicBezTo>
                <a:cubicBezTo>
                  <a:pt x="8334061" y="7298093"/>
                  <a:pt x="8333718" y="7289873"/>
                  <a:pt x="8330556" y="7286711"/>
                </a:cubicBezTo>
                <a:cubicBezTo>
                  <a:pt x="8327394" y="7283549"/>
                  <a:pt x="8325146" y="7289169"/>
                  <a:pt x="8325555" y="7299208"/>
                </a:cubicBezTo>
                <a:close/>
                <a:moveTo>
                  <a:pt x="8420052" y="7293654"/>
                </a:moveTo>
                <a:cubicBezTo>
                  <a:pt x="8420052" y="7298894"/>
                  <a:pt x="8424339" y="7303179"/>
                  <a:pt x="8429577" y="7303179"/>
                </a:cubicBezTo>
                <a:cubicBezTo>
                  <a:pt x="8434816" y="7303179"/>
                  <a:pt x="8439102" y="7298894"/>
                  <a:pt x="8439102" y="7293654"/>
                </a:cubicBezTo>
                <a:cubicBezTo>
                  <a:pt x="8439102" y="7288416"/>
                  <a:pt x="8434816" y="7284129"/>
                  <a:pt x="8429577" y="7284129"/>
                </a:cubicBezTo>
                <a:cubicBezTo>
                  <a:pt x="8424339" y="7284129"/>
                  <a:pt x="8420052" y="7288416"/>
                  <a:pt x="8420052" y="7293654"/>
                </a:cubicBezTo>
                <a:close/>
                <a:moveTo>
                  <a:pt x="8524827" y="7298979"/>
                </a:moveTo>
                <a:cubicBezTo>
                  <a:pt x="8524827" y="7307142"/>
                  <a:pt x="8529114" y="7311181"/>
                  <a:pt x="8534352" y="7307942"/>
                </a:cubicBezTo>
                <a:cubicBezTo>
                  <a:pt x="8539591" y="7304704"/>
                  <a:pt x="8543877" y="7298027"/>
                  <a:pt x="8543877" y="7293093"/>
                </a:cubicBezTo>
                <a:cubicBezTo>
                  <a:pt x="8543877" y="7288159"/>
                  <a:pt x="8539591" y="7284129"/>
                  <a:pt x="8534352" y="7284129"/>
                </a:cubicBezTo>
                <a:cubicBezTo>
                  <a:pt x="8529114" y="7284129"/>
                  <a:pt x="8524827" y="7290816"/>
                  <a:pt x="8524827" y="7298979"/>
                </a:cubicBezTo>
                <a:close/>
                <a:moveTo>
                  <a:pt x="6772980" y="7308733"/>
                </a:moveTo>
                <a:cubicBezTo>
                  <a:pt x="6773437" y="7319830"/>
                  <a:pt x="6775695" y="7322087"/>
                  <a:pt x="6778733" y="7314496"/>
                </a:cubicBezTo>
                <a:cubicBezTo>
                  <a:pt x="6781486" y="7307618"/>
                  <a:pt x="6781143" y="7299398"/>
                  <a:pt x="6777981" y="7296236"/>
                </a:cubicBezTo>
                <a:cubicBezTo>
                  <a:pt x="6774819" y="7293074"/>
                  <a:pt x="6772571" y="7298694"/>
                  <a:pt x="6772980" y="7308733"/>
                </a:cubicBezTo>
                <a:close/>
                <a:moveTo>
                  <a:pt x="7334203" y="7307380"/>
                </a:moveTo>
                <a:cubicBezTo>
                  <a:pt x="7334203" y="7315543"/>
                  <a:pt x="7338489" y="7322229"/>
                  <a:pt x="7343728" y="7322229"/>
                </a:cubicBezTo>
                <a:cubicBezTo>
                  <a:pt x="7348966" y="7322229"/>
                  <a:pt x="7353253" y="7318201"/>
                  <a:pt x="7353253" y="7313267"/>
                </a:cubicBezTo>
                <a:cubicBezTo>
                  <a:pt x="7353253" y="7308333"/>
                  <a:pt x="7348966" y="7301656"/>
                  <a:pt x="7343728" y="7298417"/>
                </a:cubicBezTo>
                <a:cubicBezTo>
                  <a:pt x="7338489" y="7295179"/>
                  <a:pt x="7334203" y="7299218"/>
                  <a:pt x="7334203" y="7307380"/>
                </a:cubicBezTo>
                <a:close/>
                <a:moveTo>
                  <a:pt x="7434625" y="7302523"/>
                </a:moveTo>
                <a:cubicBezTo>
                  <a:pt x="7431605" y="7307400"/>
                  <a:pt x="7433501" y="7314076"/>
                  <a:pt x="7438825" y="7317372"/>
                </a:cubicBezTo>
                <a:cubicBezTo>
                  <a:pt x="7444150" y="7320658"/>
                  <a:pt x="7448503" y="7316667"/>
                  <a:pt x="7448503" y="7308504"/>
                </a:cubicBezTo>
                <a:cubicBezTo>
                  <a:pt x="7448503" y="7291769"/>
                  <a:pt x="7442788" y="7289311"/>
                  <a:pt x="7434625" y="7302523"/>
                </a:cubicBezTo>
                <a:close/>
                <a:moveTo>
                  <a:pt x="7534228" y="7303179"/>
                </a:moveTo>
                <a:cubicBezTo>
                  <a:pt x="7534228" y="7308419"/>
                  <a:pt x="7538514" y="7312704"/>
                  <a:pt x="7543753" y="7312704"/>
                </a:cubicBezTo>
                <a:cubicBezTo>
                  <a:pt x="7548991" y="7312704"/>
                  <a:pt x="7553278" y="7308419"/>
                  <a:pt x="7553278" y="7303179"/>
                </a:cubicBezTo>
                <a:cubicBezTo>
                  <a:pt x="7553278" y="7297941"/>
                  <a:pt x="7548991" y="7293654"/>
                  <a:pt x="7543753" y="7293654"/>
                </a:cubicBezTo>
                <a:cubicBezTo>
                  <a:pt x="7538514" y="7293654"/>
                  <a:pt x="7534228" y="7297941"/>
                  <a:pt x="7534228" y="7303179"/>
                </a:cubicBezTo>
                <a:close/>
                <a:moveTo>
                  <a:pt x="7634240" y="7303179"/>
                </a:moveTo>
                <a:cubicBezTo>
                  <a:pt x="7631002" y="7308419"/>
                  <a:pt x="7632897" y="7312704"/>
                  <a:pt x="7638440" y="7312704"/>
                </a:cubicBezTo>
                <a:cubicBezTo>
                  <a:pt x="7643984" y="7312704"/>
                  <a:pt x="7648528" y="7308419"/>
                  <a:pt x="7648528" y="7303179"/>
                </a:cubicBezTo>
                <a:cubicBezTo>
                  <a:pt x="7648528" y="7297941"/>
                  <a:pt x="7646642" y="7293654"/>
                  <a:pt x="7644327" y="7293654"/>
                </a:cubicBezTo>
                <a:cubicBezTo>
                  <a:pt x="7642012" y="7293654"/>
                  <a:pt x="7637479" y="7297941"/>
                  <a:pt x="7634240" y="7303179"/>
                </a:cubicBezTo>
                <a:close/>
                <a:moveTo>
                  <a:pt x="7743778" y="7308504"/>
                </a:moveTo>
                <a:cubicBezTo>
                  <a:pt x="7743778" y="7316667"/>
                  <a:pt x="7748064" y="7320706"/>
                  <a:pt x="7753303" y="7317467"/>
                </a:cubicBezTo>
                <a:cubicBezTo>
                  <a:pt x="7758541" y="7314229"/>
                  <a:pt x="7762828" y="7307552"/>
                  <a:pt x="7762828" y="7302618"/>
                </a:cubicBezTo>
                <a:cubicBezTo>
                  <a:pt x="7762828" y="7297684"/>
                  <a:pt x="7758541" y="7293654"/>
                  <a:pt x="7753303" y="7293654"/>
                </a:cubicBezTo>
                <a:cubicBezTo>
                  <a:pt x="7748064" y="7293654"/>
                  <a:pt x="7743778" y="7300341"/>
                  <a:pt x="7743778" y="7308504"/>
                </a:cubicBezTo>
                <a:close/>
                <a:moveTo>
                  <a:pt x="7853725" y="7302523"/>
                </a:moveTo>
                <a:cubicBezTo>
                  <a:pt x="7847219" y="7313047"/>
                  <a:pt x="7862240" y="7324421"/>
                  <a:pt x="7871041" y="7315619"/>
                </a:cubicBezTo>
                <a:cubicBezTo>
                  <a:pt x="7880090" y="7306561"/>
                  <a:pt x="7878404" y="7293654"/>
                  <a:pt x="7868165" y="7293654"/>
                </a:cubicBezTo>
                <a:cubicBezTo>
                  <a:pt x="7863231" y="7293654"/>
                  <a:pt x="7856735" y="7297646"/>
                  <a:pt x="7853725" y="7302523"/>
                </a:cubicBezTo>
                <a:close/>
                <a:moveTo>
                  <a:pt x="8569871" y="7299408"/>
                </a:moveTo>
                <a:cubicBezTo>
                  <a:pt x="8566052" y="7303227"/>
                  <a:pt x="8562927" y="7312924"/>
                  <a:pt x="8562927" y="7320963"/>
                </a:cubicBezTo>
                <a:lnTo>
                  <a:pt x="8562927" y="7335565"/>
                </a:lnTo>
                <a:lnTo>
                  <a:pt x="8573519" y="7324964"/>
                </a:lnTo>
                <a:cubicBezTo>
                  <a:pt x="8579348" y="7319144"/>
                  <a:pt x="8582482" y="7309438"/>
                  <a:pt x="8580472" y="7303418"/>
                </a:cubicBezTo>
                <a:cubicBezTo>
                  <a:pt x="8578462" y="7297398"/>
                  <a:pt x="8573691" y="7295588"/>
                  <a:pt x="8569871" y="7299408"/>
                </a:cubicBezTo>
                <a:close/>
                <a:moveTo>
                  <a:pt x="7239705" y="7318258"/>
                </a:moveTo>
                <a:cubicBezTo>
                  <a:pt x="7240162" y="7329355"/>
                  <a:pt x="7242420" y="7331612"/>
                  <a:pt x="7245458" y="7324021"/>
                </a:cubicBezTo>
                <a:cubicBezTo>
                  <a:pt x="7248211" y="7317143"/>
                  <a:pt x="7247868" y="7308923"/>
                  <a:pt x="7244706" y="7305761"/>
                </a:cubicBezTo>
                <a:cubicBezTo>
                  <a:pt x="7241544" y="7302599"/>
                  <a:pt x="7239296" y="7308219"/>
                  <a:pt x="7239705" y="7318258"/>
                </a:cubicBezTo>
                <a:close/>
                <a:moveTo>
                  <a:pt x="8006506" y="7318829"/>
                </a:moveTo>
                <a:cubicBezTo>
                  <a:pt x="7998534" y="7339613"/>
                  <a:pt x="8009125" y="7349271"/>
                  <a:pt x="8020374" y="7331478"/>
                </a:cubicBezTo>
                <a:cubicBezTo>
                  <a:pt x="8031642" y="7313667"/>
                  <a:pt x="8031880" y="7303179"/>
                  <a:pt x="8021022" y="7303179"/>
                </a:cubicBezTo>
                <a:cubicBezTo>
                  <a:pt x="8016345" y="7303179"/>
                  <a:pt x="8009811" y="7310219"/>
                  <a:pt x="8006506" y="7318829"/>
                </a:cubicBezTo>
                <a:close/>
                <a:moveTo>
                  <a:pt x="8359455" y="7317467"/>
                </a:moveTo>
                <a:cubicBezTo>
                  <a:pt x="8356445" y="7325325"/>
                  <a:pt x="8358131" y="7331754"/>
                  <a:pt x="8363198" y="7331754"/>
                </a:cubicBezTo>
                <a:cubicBezTo>
                  <a:pt x="8368275" y="7331754"/>
                  <a:pt x="8372428" y="7325325"/>
                  <a:pt x="8372428" y="7317467"/>
                </a:cubicBezTo>
                <a:cubicBezTo>
                  <a:pt x="8372428" y="7309609"/>
                  <a:pt x="8370742" y="7303179"/>
                  <a:pt x="8368684" y="7303179"/>
                </a:cubicBezTo>
                <a:cubicBezTo>
                  <a:pt x="8366627" y="7303179"/>
                  <a:pt x="8362474" y="7309609"/>
                  <a:pt x="8359455" y="7317467"/>
                </a:cubicBezTo>
                <a:close/>
                <a:moveTo>
                  <a:pt x="8463705" y="7311428"/>
                </a:moveTo>
                <a:cubicBezTo>
                  <a:pt x="8459600" y="7318068"/>
                  <a:pt x="8458819" y="7326068"/>
                  <a:pt x="8461963" y="7329212"/>
                </a:cubicBezTo>
                <a:cubicBezTo>
                  <a:pt x="8470487" y="7337737"/>
                  <a:pt x="8479784" y="7325201"/>
                  <a:pt x="8475173" y="7311390"/>
                </a:cubicBezTo>
                <a:lnTo>
                  <a:pt x="8471164" y="7299360"/>
                </a:lnTo>
                <a:lnTo>
                  <a:pt x="8463705" y="7311428"/>
                </a:lnTo>
                <a:close/>
                <a:moveTo>
                  <a:pt x="6567440" y="7322229"/>
                </a:moveTo>
                <a:cubicBezTo>
                  <a:pt x="6564202" y="7327469"/>
                  <a:pt x="6566097" y="7331754"/>
                  <a:pt x="6571640" y="7331754"/>
                </a:cubicBezTo>
                <a:cubicBezTo>
                  <a:pt x="6577184" y="7331754"/>
                  <a:pt x="6581728" y="7327469"/>
                  <a:pt x="6581728" y="7322229"/>
                </a:cubicBezTo>
                <a:cubicBezTo>
                  <a:pt x="6581728" y="7316991"/>
                  <a:pt x="6579842" y="7312704"/>
                  <a:pt x="6577527" y="7312704"/>
                </a:cubicBezTo>
                <a:cubicBezTo>
                  <a:pt x="6575212" y="7312704"/>
                  <a:pt x="6570679" y="7316991"/>
                  <a:pt x="6567440" y="7322229"/>
                </a:cubicBezTo>
                <a:close/>
                <a:moveTo>
                  <a:pt x="6667453" y="7322792"/>
                </a:moveTo>
                <a:cubicBezTo>
                  <a:pt x="6667453" y="7328335"/>
                  <a:pt x="6671739" y="7330231"/>
                  <a:pt x="6676978" y="7326992"/>
                </a:cubicBezTo>
                <a:cubicBezTo>
                  <a:pt x="6682216" y="7323754"/>
                  <a:pt x="6686503" y="7319220"/>
                  <a:pt x="6686503" y="7316905"/>
                </a:cubicBezTo>
                <a:cubicBezTo>
                  <a:pt x="6686503" y="7314590"/>
                  <a:pt x="6682216" y="7312704"/>
                  <a:pt x="6676978" y="7312704"/>
                </a:cubicBezTo>
                <a:cubicBezTo>
                  <a:pt x="6671739" y="7312704"/>
                  <a:pt x="6667453" y="7317248"/>
                  <a:pt x="6667453" y="7322792"/>
                </a:cubicBezTo>
                <a:close/>
                <a:moveTo>
                  <a:pt x="6915103" y="7322229"/>
                </a:moveTo>
                <a:cubicBezTo>
                  <a:pt x="6915103" y="7327469"/>
                  <a:pt x="6919389" y="7331754"/>
                  <a:pt x="6924628" y="7331754"/>
                </a:cubicBezTo>
                <a:cubicBezTo>
                  <a:pt x="6929866" y="7331754"/>
                  <a:pt x="6934153" y="7327469"/>
                  <a:pt x="6934153" y="7322229"/>
                </a:cubicBezTo>
                <a:cubicBezTo>
                  <a:pt x="6934153" y="7316991"/>
                  <a:pt x="6929866" y="7312704"/>
                  <a:pt x="6924628" y="7312704"/>
                </a:cubicBezTo>
                <a:cubicBezTo>
                  <a:pt x="6919389" y="7312704"/>
                  <a:pt x="6915103" y="7316991"/>
                  <a:pt x="6915103" y="7322229"/>
                </a:cubicBezTo>
                <a:close/>
                <a:moveTo>
                  <a:pt x="7019878" y="7322229"/>
                </a:moveTo>
                <a:cubicBezTo>
                  <a:pt x="7019878" y="7327469"/>
                  <a:pt x="7024164" y="7331754"/>
                  <a:pt x="7029403" y="7331754"/>
                </a:cubicBezTo>
                <a:cubicBezTo>
                  <a:pt x="7034641" y="7331754"/>
                  <a:pt x="7038928" y="7327469"/>
                  <a:pt x="7038928" y="7322229"/>
                </a:cubicBezTo>
                <a:cubicBezTo>
                  <a:pt x="7038928" y="7316991"/>
                  <a:pt x="7034641" y="7312704"/>
                  <a:pt x="7029403" y="7312704"/>
                </a:cubicBezTo>
                <a:cubicBezTo>
                  <a:pt x="7024164" y="7312704"/>
                  <a:pt x="7019878" y="7316991"/>
                  <a:pt x="7019878" y="7322229"/>
                </a:cubicBezTo>
                <a:close/>
                <a:moveTo>
                  <a:pt x="7577090" y="7322229"/>
                </a:moveTo>
                <a:cubicBezTo>
                  <a:pt x="7573852" y="7327469"/>
                  <a:pt x="7575747" y="7331754"/>
                  <a:pt x="7581290" y="7331754"/>
                </a:cubicBezTo>
                <a:cubicBezTo>
                  <a:pt x="7586834" y="7331754"/>
                  <a:pt x="7591378" y="7327469"/>
                  <a:pt x="7591378" y="7322229"/>
                </a:cubicBezTo>
                <a:cubicBezTo>
                  <a:pt x="7591378" y="7316991"/>
                  <a:pt x="7589492" y="7312704"/>
                  <a:pt x="7587177" y="7312704"/>
                </a:cubicBezTo>
                <a:cubicBezTo>
                  <a:pt x="7584862" y="7312704"/>
                  <a:pt x="7580329" y="7316991"/>
                  <a:pt x="7577090" y="7322229"/>
                </a:cubicBezTo>
                <a:close/>
                <a:moveTo>
                  <a:pt x="7677103" y="7327554"/>
                </a:moveTo>
                <a:cubicBezTo>
                  <a:pt x="7677103" y="7335717"/>
                  <a:pt x="7681456" y="7339708"/>
                  <a:pt x="7686780" y="7336422"/>
                </a:cubicBezTo>
                <a:cubicBezTo>
                  <a:pt x="7692105" y="7333126"/>
                  <a:pt x="7694000" y="7326450"/>
                  <a:pt x="7690981" y="7321573"/>
                </a:cubicBezTo>
                <a:cubicBezTo>
                  <a:pt x="7682817" y="7308361"/>
                  <a:pt x="7677103" y="7310819"/>
                  <a:pt x="7677103" y="7327554"/>
                </a:cubicBezTo>
                <a:close/>
                <a:moveTo>
                  <a:pt x="7786345" y="7322706"/>
                </a:moveTo>
                <a:cubicBezTo>
                  <a:pt x="7777296" y="7337355"/>
                  <a:pt x="7789688" y="7346804"/>
                  <a:pt x="7801918" y="7334574"/>
                </a:cubicBezTo>
                <a:cubicBezTo>
                  <a:pt x="7808757" y="7327735"/>
                  <a:pt x="7808919" y="7322411"/>
                  <a:pt x="7802414" y="7318391"/>
                </a:cubicBezTo>
                <a:cubicBezTo>
                  <a:pt x="7797080" y="7315096"/>
                  <a:pt x="7789850" y="7317039"/>
                  <a:pt x="7786345" y="7322706"/>
                </a:cubicBezTo>
                <a:close/>
                <a:moveTo>
                  <a:pt x="7896178" y="7326992"/>
                </a:moveTo>
                <a:cubicBezTo>
                  <a:pt x="7896178" y="7334850"/>
                  <a:pt x="7900464" y="7341279"/>
                  <a:pt x="7905703" y="7341279"/>
                </a:cubicBezTo>
                <a:cubicBezTo>
                  <a:pt x="7910941" y="7341279"/>
                  <a:pt x="7915228" y="7334850"/>
                  <a:pt x="7915228" y="7326992"/>
                </a:cubicBezTo>
                <a:cubicBezTo>
                  <a:pt x="7915228" y="7319134"/>
                  <a:pt x="7910941" y="7312704"/>
                  <a:pt x="7905703" y="7312704"/>
                </a:cubicBezTo>
                <a:cubicBezTo>
                  <a:pt x="7900464" y="7312704"/>
                  <a:pt x="7896178" y="7319134"/>
                  <a:pt x="7896178" y="7326992"/>
                </a:cubicBezTo>
                <a:close/>
                <a:moveTo>
                  <a:pt x="8150267" y="7326059"/>
                </a:moveTo>
                <a:cubicBezTo>
                  <a:pt x="8144314" y="7341575"/>
                  <a:pt x="8152314" y="7352576"/>
                  <a:pt x="8164201" y="7345223"/>
                </a:cubicBezTo>
                <a:cubicBezTo>
                  <a:pt x="8175022" y="7338537"/>
                  <a:pt x="8174784" y="7312704"/>
                  <a:pt x="8163897" y="7312704"/>
                </a:cubicBezTo>
                <a:cubicBezTo>
                  <a:pt x="8159220" y="7312704"/>
                  <a:pt x="8153086" y="7318715"/>
                  <a:pt x="8150267" y="7326059"/>
                </a:cubicBezTo>
                <a:close/>
                <a:moveTo>
                  <a:pt x="8254956" y="7319058"/>
                </a:moveTo>
                <a:cubicBezTo>
                  <a:pt x="8245850" y="7328154"/>
                  <a:pt x="8247127" y="7341279"/>
                  <a:pt x="8257108" y="7341279"/>
                </a:cubicBezTo>
                <a:cubicBezTo>
                  <a:pt x="8261785" y="7341279"/>
                  <a:pt x="8268081" y="7334850"/>
                  <a:pt x="8271101" y="7326992"/>
                </a:cubicBezTo>
                <a:cubicBezTo>
                  <a:pt x="8276673" y="7312476"/>
                  <a:pt x="8266519" y="7307485"/>
                  <a:pt x="8254956" y="7319058"/>
                </a:cubicBezTo>
                <a:close/>
                <a:moveTo>
                  <a:pt x="6810328" y="7331754"/>
                </a:moveTo>
                <a:cubicBezTo>
                  <a:pt x="6810328" y="7336994"/>
                  <a:pt x="6814614" y="7341279"/>
                  <a:pt x="6819853" y="7341279"/>
                </a:cubicBezTo>
                <a:cubicBezTo>
                  <a:pt x="6825091" y="7341279"/>
                  <a:pt x="6829378" y="7336994"/>
                  <a:pt x="6829378" y="7331754"/>
                </a:cubicBezTo>
                <a:cubicBezTo>
                  <a:pt x="6829378" y="7326516"/>
                  <a:pt x="6825091" y="7322229"/>
                  <a:pt x="6819853" y="7322229"/>
                </a:cubicBezTo>
                <a:cubicBezTo>
                  <a:pt x="6814614" y="7322229"/>
                  <a:pt x="6810328" y="7326516"/>
                  <a:pt x="6810328" y="7331754"/>
                </a:cubicBezTo>
                <a:close/>
                <a:moveTo>
                  <a:pt x="7143703" y="7332317"/>
                </a:moveTo>
                <a:cubicBezTo>
                  <a:pt x="7143703" y="7337860"/>
                  <a:pt x="7147989" y="7339756"/>
                  <a:pt x="7153228" y="7336517"/>
                </a:cubicBezTo>
                <a:cubicBezTo>
                  <a:pt x="7158466" y="7333279"/>
                  <a:pt x="7162753" y="7328745"/>
                  <a:pt x="7162753" y="7326430"/>
                </a:cubicBezTo>
                <a:cubicBezTo>
                  <a:pt x="7162753" y="7324115"/>
                  <a:pt x="7158466" y="7322229"/>
                  <a:pt x="7153228" y="7322229"/>
                </a:cubicBezTo>
                <a:cubicBezTo>
                  <a:pt x="7147989" y="7322229"/>
                  <a:pt x="7143703" y="7326773"/>
                  <a:pt x="7143703" y="7332317"/>
                </a:cubicBezTo>
                <a:close/>
                <a:moveTo>
                  <a:pt x="7372303" y="7331754"/>
                </a:moveTo>
                <a:cubicBezTo>
                  <a:pt x="7372303" y="7336994"/>
                  <a:pt x="7376589" y="7341279"/>
                  <a:pt x="7381828" y="7341279"/>
                </a:cubicBezTo>
                <a:cubicBezTo>
                  <a:pt x="7387066" y="7341279"/>
                  <a:pt x="7391353" y="7336994"/>
                  <a:pt x="7391353" y="7331754"/>
                </a:cubicBezTo>
                <a:cubicBezTo>
                  <a:pt x="7391353" y="7326516"/>
                  <a:pt x="7387066" y="7322229"/>
                  <a:pt x="7381828" y="7322229"/>
                </a:cubicBezTo>
                <a:cubicBezTo>
                  <a:pt x="7376589" y="7322229"/>
                  <a:pt x="7372303" y="7326516"/>
                  <a:pt x="7372303" y="7331754"/>
                </a:cubicBezTo>
                <a:close/>
                <a:moveTo>
                  <a:pt x="7477078" y="7331754"/>
                </a:moveTo>
                <a:cubicBezTo>
                  <a:pt x="7477078" y="7336994"/>
                  <a:pt x="7481364" y="7341279"/>
                  <a:pt x="7486603" y="7341279"/>
                </a:cubicBezTo>
                <a:cubicBezTo>
                  <a:pt x="7491841" y="7341279"/>
                  <a:pt x="7496128" y="7336994"/>
                  <a:pt x="7496128" y="7331754"/>
                </a:cubicBezTo>
                <a:cubicBezTo>
                  <a:pt x="7496128" y="7326516"/>
                  <a:pt x="7491841" y="7322229"/>
                  <a:pt x="7486603" y="7322229"/>
                </a:cubicBezTo>
                <a:cubicBezTo>
                  <a:pt x="7481364" y="7322229"/>
                  <a:pt x="7477078" y="7326516"/>
                  <a:pt x="7477078" y="7331754"/>
                </a:cubicBezTo>
                <a:close/>
                <a:moveTo>
                  <a:pt x="8049254" y="7335708"/>
                </a:moveTo>
                <a:cubicBezTo>
                  <a:pt x="8042148" y="7344261"/>
                  <a:pt x="8039167" y="7354091"/>
                  <a:pt x="8042615" y="7357539"/>
                </a:cubicBezTo>
                <a:cubicBezTo>
                  <a:pt x="8051511" y="7366435"/>
                  <a:pt x="8070543" y="7345252"/>
                  <a:pt x="8065970" y="7331545"/>
                </a:cubicBezTo>
                <a:cubicBezTo>
                  <a:pt x="8063341" y="7323658"/>
                  <a:pt x="8058179" y="7324944"/>
                  <a:pt x="8049254" y="7335708"/>
                </a:cubicBezTo>
                <a:close/>
                <a:moveTo>
                  <a:pt x="8607104" y="7336517"/>
                </a:moveTo>
                <a:cubicBezTo>
                  <a:pt x="8604095" y="7344375"/>
                  <a:pt x="8605781" y="7350804"/>
                  <a:pt x="8610848" y="7350804"/>
                </a:cubicBezTo>
                <a:cubicBezTo>
                  <a:pt x="8615925" y="7350804"/>
                  <a:pt x="8620077" y="7344375"/>
                  <a:pt x="8620077" y="7336517"/>
                </a:cubicBezTo>
                <a:cubicBezTo>
                  <a:pt x="8620077" y="7328659"/>
                  <a:pt x="8618391" y="7322229"/>
                  <a:pt x="8616334" y="7322229"/>
                </a:cubicBezTo>
                <a:cubicBezTo>
                  <a:pt x="8614277" y="7322229"/>
                  <a:pt x="8610124" y="7328659"/>
                  <a:pt x="8607104" y="7336517"/>
                </a:cubicBezTo>
                <a:close/>
                <a:moveTo>
                  <a:pt x="8751046" y="7394153"/>
                </a:moveTo>
                <a:cubicBezTo>
                  <a:pt x="8705040" y="7467190"/>
                  <a:pt x="8698306" y="7484154"/>
                  <a:pt x="8715327" y="7484154"/>
                </a:cubicBezTo>
                <a:cubicBezTo>
                  <a:pt x="8720566" y="7484154"/>
                  <a:pt x="8724852" y="7480202"/>
                  <a:pt x="8724852" y="7475372"/>
                </a:cubicBezTo>
                <a:cubicBezTo>
                  <a:pt x="8724852" y="7470544"/>
                  <a:pt x="8744141" y="7437835"/>
                  <a:pt x="8767715" y="7402678"/>
                </a:cubicBezTo>
                <a:cubicBezTo>
                  <a:pt x="8791289" y="7367521"/>
                  <a:pt x="8810577" y="7335041"/>
                  <a:pt x="8810577" y="7330498"/>
                </a:cubicBezTo>
                <a:cubicBezTo>
                  <a:pt x="8810577" y="7308990"/>
                  <a:pt x="8792537" y="7328288"/>
                  <a:pt x="8751046" y="7394153"/>
                </a:cubicBezTo>
                <a:close/>
                <a:moveTo>
                  <a:pt x="6710315" y="7341279"/>
                </a:moveTo>
                <a:cubicBezTo>
                  <a:pt x="6707077" y="7346519"/>
                  <a:pt x="6708972" y="7350804"/>
                  <a:pt x="6714515" y="7350804"/>
                </a:cubicBezTo>
                <a:cubicBezTo>
                  <a:pt x="6720059" y="7350804"/>
                  <a:pt x="6724603" y="7346519"/>
                  <a:pt x="6724603" y="7341279"/>
                </a:cubicBezTo>
                <a:cubicBezTo>
                  <a:pt x="6724603" y="7336041"/>
                  <a:pt x="6722717" y="7331754"/>
                  <a:pt x="6720402" y="7331754"/>
                </a:cubicBezTo>
                <a:cubicBezTo>
                  <a:pt x="6718087" y="7331754"/>
                  <a:pt x="6713554" y="7336041"/>
                  <a:pt x="6710315" y="7341279"/>
                </a:cubicBezTo>
                <a:close/>
                <a:moveTo>
                  <a:pt x="6958375" y="7340623"/>
                </a:moveTo>
                <a:cubicBezTo>
                  <a:pt x="6955355" y="7345500"/>
                  <a:pt x="6957251" y="7352176"/>
                  <a:pt x="6962575" y="7355472"/>
                </a:cubicBezTo>
                <a:cubicBezTo>
                  <a:pt x="6967900" y="7358758"/>
                  <a:pt x="6972253" y="7354767"/>
                  <a:pt x="6972253" y="7346604"/>
                </a:cubicBezTo>
                <a:cubicBezTo>
                  <a:pt x="6972253" y="7329869"/>
                  <a:pt x="6966538" y="7327411"/>
                  <a:pt x="6958375" y="7340623"/>
                </a:cubicBezTo>
                <a:close/>
                <a:moveTo>
                  <a:pt x="7057978" y="7341279"/>
                </a:moveTo>
                <a:cubicBezTo>
                  <a:pt x="7057978" y="7346519"/>
                  <a:pt x="7062264" y="7350804"/>
                  <a:pt x="7067503" y="7350804"/>
                </a:cubicBezTo>
                <a:cubicBezTo>
                  <a:pt x="7072741" y="7350804"/>
                  <a:pt x="7077028" y="7346519"/>
                  <a:pt x="7077028" y="7341279"/>
                </a:cubicBezTo>
                <a:cubicBezTo>
                  <a:pt x="7077028" y="7336041"/>
                  <a:pt x="7072741" y="7331754"/>
                  <a:pt x="7067503" y="7331754"/>
                </a:cubicBezTo>
                <a:cubicBezTo>
                  <a:pt x="7062264" y="7331754"/>
                  <a:pt x="7057978" y="7336041"/>
                  <a:pt x="7057978" y="7341279"/>
                </a:cubicBezTo>
                <a:close/>
                <a:moveTo>
                  <a:pt x="7277053" y="7341279"/>
                </a:moveTo>
                <a:cubicBezTo>
                  <a:pt x="7277053" y="7346519"/>
                  <a:pt x="7281339" y="7350804"/>
                  <a:pt x="7286578" y="7350804"/>
                </a:cubicBezTo>
                <a:cubicBezTo>
                  <a:pt x="7291816" y="7350804"/>
                  <a:pt x="7296103" y="7346519"/>
                  <a:pt x="7296103" y="7341279"/>
                </a:cubicBezTo>
                <a:cubicBezTo>
                  <a:pt x="7296103" y="7336041"/>
                  <a:pt x="7291816" y="7331754"/>
                  <a:pt x="7286578" y="7331754"/>
                </a:cubicBezTo>
                <a:cubicBezTo>
                  <a:pt x="7281339" y="7331754"/>
                  <a:pt x="7277053" y="7336041"/>
                  <a:pt x="7277053" y="7341279"/>
                </a:cubicBezTo>
                <a:close/>
                <a:moveTo>
                  <a:pt x="7937564" y="7346452"/>
                </a:moveTo>
                <a:cubicBezTo>
                  <a:pt x="7934458" y="7354539"/>
                  <a:pt x="7934316" y="7363540"/>
                  <a:pt x="7937230" y="7366454"/>
                </a:cubicBezTo>
                <a:cubicBezTo>
                  <a:pt x="7945575" y="7374798"/>
                  <a:pt x="7962853" y="7360653"/>
                  <a:pt x="7962853" y="7345480"/>
                </a:cubicBezTo>
                <a:cubicBezTo>
                  <a:pt x="7962853" y="7327202"/>
                  <a:pt x="7944679" y="7327906"/>
                  <a:pt x="7937564" y="7346452"/>
                </a:cubicBezTo>
                <a:close/>
                <a:moveTo>
                  <a:pt x="8187728" y="7346766"/>
                </a:moveTo>
                <a:cubicBezTo>
                  <a:pt x="8184290" y="7355729"/>
                  <a:pt x="8183794" y="7365369"/>
                  <a:pt x="8186623" y="7368198"/>
                </a:cubicBezTo>
                <a:cubicBezTo>
                  <a:pt x="8189452" y="7371036"/>
                  <a:pt x="8196844" y="7368274"/>
                  <a:pt x="8203044" y="7362073"/>
                </a:cubicBezTo>
                <a:lnTo>
                  <a:pt x="8214313" y="7350804"/>
                </a:lnTo>
                <a:lnTo>
                  <a:pt x="8204149" y="7340642"/>
                </a:lnTo>
                <a:lnTo>
                  <a:pt x="8193986" y="7330478"/>
                </a:lnTo>
                <a:lnTo>
                  <a:pt x="8187728" y="7346766"/>
                </a:lnTo>
                <a:close/>
                <a:moveTo>
                  <a:pt x="8292256" y="7340003"/>
                </a:moveTo>
                <a:cubicBezTo>
                  <a:pt x="8288150" y="7346643"/>
                  <a:pt x="8287369" y="7354643"/>
                  <a:pt x="8290513" y="7357787"/>
                </a:cubicBezTo>
                <a:cubicBezTo>
                  <a:pt x="8299037" y="7366312"/>
                  <a:pt x="8308334" y="7353776"/>
                  <a:pt x="8303724" y="7339965"/>
                </a:cubicBezTo>
                <a:lnTo>
                  <a:pt x="8299714" y="7327935"/>
                </a:lnTo>
                <a:lnTo>
                  <a:pt x="8292256" y="7340003"/>
                </a:lnTo>
                <a:close/>
                <a:moveTo>
                  <a:pt x="8397030" y="7340003"/>
                </a:moveTo>
                <a:cubicBezTo>
                  <a:pt x="8392925" y="7346643"/>
                  <a:pt x="8392144" y="7354643"/>
                  <a:pt x="8395288" y="7357787"/>
                </a:cubicBezTo>
                <a:cubicBezTo>
                  <a:pt x="8403812" y="7366312"/>
                  <a:pt x="8413109" y="7353776"/>
                  <a:pt x="8408498" y="7339965"/>
                </a:cubicBezTo>
                <a:lnTo>
                  <a:pt x="8404489" y="7327935"/>
                </a:lnTo>
                <a:lnTo>
                  <a:pt x="8397030" y="7340003"/>
                </a:lnTo>
                <a:close/>
                <a:moveTo>
                  <a:pt x="8496252" y="7346604"/>
                </a:moveTo>
                <a:cubicBezTo>
                  <a:pt x="8496252" y="7354767"/>
                  <a:pt x="8500539" y="7358806"/>
                  <a:pt x="8505777" y="7355567"/>
                </a:cubicBezTo>
                <a:cubicBezTo>
                  <a:pt x="8511016" y="7352329"/>
                  <a:pt x="8515302" y="7345652"/>
                  <a:pt x="8515302" y="7340718"/>
                </a:cubicBezTo>
                <a:cubicBezTo>
                  <a:pt x="8515302" y="7335784"/>
                  <a:pt x="8511016" y="7331754"/>
                  <a:pt x="8505777" y="7331754"/>
                </a:cubicBezTo>
                <a:cubicBezTo>
                  <a:pt x="8500539" y="7331754"/>
                  <a:pt x="8496252" y="7338441"/>
                  <a:pt x="8496252" y="7346604"/>
                </a:cubicBezTo>
                <a:close/>
                <a:moveTo>
                  <a:pt x="6505528" y="7350804"/>
                </a:moveTo>
                <a:cubicBezTo>
                  <a:pt x="6505528" y="7356044"/>
                  <a:pt x="6509814" y="7360329"/>
                  <a:pt x="6515053" y="7360329"/>
                </a:cubicBezTo>
                <a:cubicBezTo>
                  <a:pt x="6520291" y="7360329"/>
                  <a:pt x="6524578" y="7356044"/>
                  <a:pt x="6524578" y="7350804"/>
                </a:cubicBezTo>
                <a:cubicBezTo>
                  <a:pt x="6524578" y="7345566"/>
                  <a:pt x="6520291" y="7341279"/>
                  <a:pt x="6515053" y="7341279"/>
                </a:cubicBezTo>
                <a:cubicBezTo>
                  <a:pt x="6509814" y="7341279"/>
                  <a:pt x="6505528" y="7345566"/>
                  <a:pt x="6505528" y="7350804"/>
                </a:cubicBezTo>
                <a:close/>
                <a:moveTo>
                  <a:pt x="6853600" y="7350148"/>
                </a:moveTo>
                <a:cubicBezTo>
                  <a:pt x="6850580" y="7355025"/>
                  <a:pt x="6852476" y="7361701"/>
                  <a:pt x="6857800" y="7364997"/>
                </a:cubicBezTo>
                <a:cubicBezTo>
                  <a:pt x="6863125" y="7368283"/>
                  <a:pt x="6867478" y="7364292"/>
                  <a:pt x="6867478" y="7356129"/>
                </a:cubicBezTo>
                <a:cubicBezTo>
                  <a:pt x="6867478" y="7339394"/>
                  <a:pt x="6861763" y="7336936"/>
                  <a:pt x="6853600" y="7350148"/>
                </a:cubicBezTo>
                <a:close/>
                <a:moveTo>
                  <a:pt x="7181803" y="7351367"/>
                </a:moveTo>
                <a:cubicBezTo>
                  <a:pt x="7181803" y="7356910"/>
                  <a:pt x="7186089" y="7358806"/>
                  <a:pt x="7191328" y="7355567"/>
                </a:cubicBezTo>
                <a:cubicBezTo>
                  <a:pt x="7196566" y="7352329"/>
                  <a:pt x="7200853" y="7347795"/>
                  <a:pt x="7200853" y="7345480"/>
                </a:cubicBezTo>
                <a:cubicBezTo>
                  <a:pt x="7200853" y="7343165"/>
                  <a:pt x="7196566" y="7341279"/>
                  <a:pt x="7191328" y="7341279"/>
                </a:cubicBezTo>
                <a:cubicBezTo>
                  <a:pt x="7186089" y="7341279"/>
                  <a:pt x="7181803" y="7345823"/>
                  <a:pt x="7181803" y="7351367"/>
                </a:cubicBezTo>
                <a:close/>
                <a:moveTo>
                  <a:pt x="7519940" y="7350804"/>
                </a:moveTo>
                <a:cubicBezTo>
                  <a:pt x="7516702" y="7356044"/>
                  <a:pt x="7518597" y="7360329"/>
                  <a:pt x="7524140" y="7360329"/>
                </a:cubicBezTo>
                <a:cubicBezTo>
                  <a:pt x="7529684" y="7360329"/>
                  <a:pt x="7534228" y="7356044"/>
                  <a:pt x="7534228" y="7350804"/>
                </a:cubicBezTo>
                <a:cubicBezTo>
                  <a:pt x="7534228" y="7345566"/>
                  <a:pt x="7532342" y="7341279"/>
                  <a:pt x="7530027" y="7341279"/>
                </a:cubicBezTo>
                <a:cubicBezTo>
                  <a:pt x="7527712" y="7341279"/>
                  <a:pt x="7523179" y="7345566"/>
                  <a:pt x="7519940" y="7350804"/>
                </a:cubicBezTo>
                <a:close/>
                <a:moveTo>
                  <a:pt x="7719965" y="7350804"/>
                </a:moveTo>
                <a:cubicBezTo>
                  <a:pt x="7716727" y="7356044"/>
                  <a:pt x="7718365" y="7360329"/>
                  <a:pt x="7723604" y="7360329"/>
                </a:cubicBezTo>
                <a:cubicBezTo>
                  <a:pt x="7728842" y="7360329"/>
                  <a:pt x="7735777" y="7356044"/>
                  <a:pt x="7739015" y="7350804"/>
                </a:cubicBezTo>
                <a:cubicBezTo>
                  <a:pt x="7742254" y="7345566"/>
                  <a:pt x="7740616" y="7341279"/>
                  <a:pt x="7735376" y="7341279"/>
                </a:cubicBezTo>
                <a:cubicBezTo>
                  <a:pt x="7730138" y="7341279"/>
                  <a:pt x="7723204" y="7345566"/>
                  <a:pt x="7719965" y="7350804"/>
                </a:cubicBezTo>
                <a:close/>
                <a:moveTo>
                  <a:pt x="7829503" y="7356129"/>
                </a:moveTo>
                <a:cubicBezTo>
                  <a:pt x="7829503" y="7364292"/>
                  <a:pt x="7833789" y="7368331"/>
                  <a:pt x="7839028" y="7365092"/>
                </a:cubicBezTo>
                <a:cubicBezTo>
                  <a:pt x="7844266" y="7361854"/>
                  <a:pt x="7848553" y="7355177"/>
                  <a:pt x="7848553" y="7350243"/>
                </a:cubicBezTo>
                <a:cubicBezTo>
                  <a:pt x="7848553" y="7345309"/>
                  <a:pt x="7844266" y="7341279"/>
                  <a:pt x="7839028" y="7341279"/>
                </a:cubicBezTo>
                <a:cubicBezTo>
                  <a:pt x="7833789" y="7341279"/>
                  <a:pt x="7829503" y="7347966"/>
                  <a:pt x="7829503" y="7356129"/>
                </a:cubicBezTo>
                <a:close/>
                <a:moveTo>
                  <a:pt x="8086678" y="7360329"/>
                </a:moveTo>
                <a:lnTo>
                  <a:pt x="8076486" y="7379379"/>
                </a:lnTo>
                <a:lnTo>
                  <a:pt x="8091107" y="7379379"/>
                </a:lnTo>
                <a:cubicBezTo>
                  <a:pt x="8099374" y="7379379"/>
                  <a:pt x="8105728" y="7371103"/>
                  <a:pt x="8105728" y="7360329"/>
                </a:cubicBezTo>
                <a:cubicBezTo>
                  <a:pt x="8105728" y="7349852"/>
                  <a:pt x="8103737" y="7341279"/>
                  <a:pt x="8101299" y="7341279"/>
                </a:cubicBezTo>
                <a:cubicBezTo>
                  <a:pt x="8098870" y="7341279"/>
                  <a:pt x="8092288" y="7349852"/>
                  <a:pt x="8086678" y="7360329"/>
                </a:cubicBezTo>
                <a:close/>
                <a:moveTo>
                  <a:pt x="6753930" y="7365883"/>
                </a:moveTo>
                <a:cubicBezTo>
                  <a:pt x="6754387" y="7376980"/>
                  <a:pt x="6756645" y="7379237"/>
                  <a:pt x="6759683" y="7371646"/>
                </a:cubicBezTo>
                <a:cubicBezTo>
                  <a:pt x="6762436" y="7364768"/>
                  <a:pt x="6762093" y="7356548"/>
                  <a:pt x="6758931" y="7353386"/>
                </a:cubicBezTo>
                <a:cubicBezTo>
                  <a:pt x="6755769" y="7350224"/>
                  <a:pt x="6753521" y="7355844"/>
                  <a:pt x="6753930" y="7365883"/>
                </a:cubicBezTo>
                <a:close/>
                <a:moveTo>
                  <a:pt x="7096078" y="7360329"/>
                </a:moveTo>
                <a:cubicBezTo>
                  <a:pt x="7096078" y="7365569"/>
                  <a:pt x="7100364" y="7369854"/>
                  <a:pt x="7105603" y="7369854"/>
                </a:cubicBezTo>
                <a:cubicBezTo>
                  <a:pt x="7110841" y="7369854"/>
                  <a:pt x="7115128" y="7365569"/>
                  <a:pt x="7115128" y="7360329"/>
                </a:cubicBezTo>
                <a:cubicBezTo>
                  <a:pt x="7115128" y="7355091"/>
                  <a:pt x="7110841" y="7350804"/>
                  <a:pt x="7105603" y="7350804"/>
                </a:cubicBezTo>
                <a:cubicBezTo>
                  <a:pt x="7100364" y="7350804"/>
                  <a:pt x="7096078" y="7355091"/>
                  <a:pt x="7096078" y="7360329"/>
                </a:cubicBezTo>
                <a:close/>
                <a:moveTo>
                  <a:pt x="7315153" y="7360329"/>
                </a:moveTo>
                <a:cubicBezTo>
                  <a:pt x="7315153" y="7365569"/>
                  <a:pt x="7319439" y="7369854"/>
                  <a:pt x="7324678" y="7369854"/>
                </a:cubicBezTo>
                <a:cubicBezTo>
                  <a:pt x="7329916" y="7369854"/>
                  <a:pt x="7334203" y="7365569"/>
                  <a:pt x="7334203" y="7360329"/>
                </a:cubicBezTo>
                <a:cubicBezTo>
                  <a:pt x="7334203" y="7355091"/>
                  <a:pt x="7329916" y="7350804"/>
                  <a:pt x="7324678" y="7350804"/>
                </a:cubicBezTo>
                <a:cubicBezTo>
                  <a:pt x="7319439" y="7350804"/>
                  <a:pt x="7315153" y="7355091"/>
                  <a:pt x="7315153" y="7360329"/>
                </a:cubicBezTo>
                <a:close/>
                <a:moveTo>
                  <a:pt x="7419928" y="7360892"/>
                </a:moveTo>
                <a:cubicBezTo>
                  <a:pt x="7419928" y="7366435"/>
                  <a:pt x="7424214" y="7368331"/>
                  <a:pt x="7429453" y="7365092"/>
                </a:cubicBezTo>
                <a:cubicBezTo>
                  <a:pt x="7434691" y="7361854"/>
                  <a:pt x="7438978" y="7357320"/>
                  <a:pt x="7438978" y="7355005"/>
                </a:cubicBezTo>
                <a:cubicBezTo>
                  <a:pt x="7438978" y="7352690"/>
                  <a:pt x="7434691" y="7350804"/>
                  <a:pt x="7429453" y="7350804"/>
                </a:cubicBezTo>
                <a:cubicBezTo>
                  <a:pt x="7424214" y="7350804"/>
                  <a:pt x="7419928" y="7355348"/>
                  <a:pt x="7419928" y="7360892"/>
                </a:cubicBezTo>
                <a:close/>
                <a:moveTo>
                  <a:pt x="8435130" y="7359053"/>
                </a:moveTo>
                <a:cubicBezTo>
                  <a:pt x="8431025" y="7365693"/>
                  <a:pt x="8430244" y="7373693"/>
                  <a:pt x="8433388" y="7376837"/>
                </a:cubicBezTo>
                <a:cubicBezTo>
                  <a:pt x="8441912" y="7385362"/>
                  <a:pt x="8451209" y="7372826"/>
                  <a:pt x="8446598" y="7359015"/>
                </a:cubicBezTo>
                <a:lnTo>
                  <a:pt x="8442589" y="7346985"/>
                </a:lnTo>
                <a:lnTo>
                  <a:pt x="8435130" y="7359053"/>
                </a:lnTo>
                <a:close/>
                <a:moveTo>
                  <a:pt x="8539905" y="7359053"/>
                </a:moveTo>
                <a:cubicBezTo>
                  <a:pt x="8535800" y="7365693"/>
                  <a:pt x="8535019" y="7373693"/>
                  <a:pt x="8538163" y="7376837"/>
                </a:cubicBezTo>
                <a:cubicBezTo>
                  <a:pt x="8546687" y="7385362"/>
                  <a:pt x="8555984" y="7372826"/>
                  <a:pt x="8551373" y="7359015"/>
                </a:cubicBezTo>
                <a:lnTo>
                  <a:pt x="8547364" y="7346985"/>
                </a:lnTo>
                <a:lnTo>
                  <a:pt x="8539905" y="7359053"/>
                </a:lnTo>
                <a:close/>
                <a:moveTo>
                  <a:pt x="6648403" y="7369854"/>
                </a:moveTo>
                <a:cubicBezTo>
                  <a:pt x="6648403" y="7375094"/>
                  <a:pt x="6652689" y="7379379"/>
                  <a:pt x="6657928" y="7379379"/>
                </a:cubicBezTo>
                <a:cubicBezTo>
                  <a:pt x="6663166" y="7379379"/>
                  <a:pt x="6667453" y="7375094"/>
                  <a:pt x="6667453" y="7369854"/>
                </a:cubicBezTo>
                <a:cubicBezTo>
                  <a:pt x="6667453" y="7364616"/>
                  <a:pt x="6663166" y="7360329"/>
                  <a:pt x="6657928" y="7360329"/>
                </a:cubicBezTo>
                <a:cubicBezTo>
                  <a:pt x="6652689" y="7360329"/>
                  <a:pt x="6648403" y="7364616"/>
                  <a:pt x="6648403" y="7369854"/>
                </a:cubicBezTo>
                <a:close/>
                <a:moveTo>
                  <a:pt x="6896053" y="7374617"/>
                </a:moveTo>
                <a:cubicBezTo>
                  <a:pt x="6896053" y="7382475"/>
                  <a:pt x="6900339" y="7388904"/>
                  <a:pt x="6905578" y="7388904"/>
                </a:cubicBezTo>
                <a:cubicBezTo>
                  <a:pt x="6910816" y="7388904"/>
                  <a:pt x="6915103" y="7382475"/>
                  <a:pt x="6915103" y="7374617"/>
                </a:cubicBezTo>
                <a:cubicBezTo>
                  <a:pt x="6915103" y="7366759"/>
                  <a:pt x="6910816" y="7360329"/>
                  <a:pt x="6905578" y="7360329"/>
                </a:cubicBezTo>
                <a:cubicBezTo>
                  <a:pt x="6900339" y="7360329"/>
                  <a:pt x="6896053" y="7366759"/>
                  <a:pt x="6896053" y="7374617"/>
                </a:cubicBezTo>
                <a:close/>
                <a:moveTo>
                  <a:pt x="7000828" y="7369854"/>
                </a:moveTo>
                <a:cubicBezTo>
                  <a:pt x="7000828" y="7375094"/>
                  <a:pt x="7005114" y="7379379"/>
                  <a:pt x="7010353" y="7379379"/>
                </a:cubicBezTo>
                <a:cubicBezTo>
                  <a:pt x="7015591" y="7379379"/>
                  <a:pt x="7019878" y="7375094"/>
                  <a:pt x="7019878" y="7369854"/>
                </a:cubicBezTo>
                <a:cubicBezTo>
                  <a:pt x="7019878" y="7364616"/>
                  <a:pt x="7015591" y="7360329"/>
                  <a:pt x="7010353" y="7360329"/>
                </a:cubicBezTo>
                <a:cubicBezTo>
                  <a:pt x="7005114" y="7360329"/>
                  <a:pt x="7000828" y="7364616"/>
                  <a:pt x="7000828" y="7369854"/>
                </a:cubicBezTo>
                <a:close/>
                <a:moveTo>
                  <a:pt x="7219903" y="7369854"/>
                </a:moveTo>
                <a:cubicBezTo>
                  <a:pt x="7219903" y="7375094"/>
                  <a:pt x="7224189" y="7379379"/>
                  <a:pt x="7229428" y="7379379"/>
                </a:cubicBezTo>
                <a:cubicBezTo>
                  <a:pt x="7234666" y="7379379"/>
                  <a:pt x="7238953" y="7375094"/>
                  <a:pt x="7238953" y="7369854"/>
                </a:cubicBezTo>
                <a:cubicBezTo>
                  <a:pt x="7238953" y="7364616"/>
                  <a:pt x="7234666" y="7360329"/>
                  <a:pt x="7229428" y="7360329"/>
                </a:cubicBezTo>
                <a:cubicBezTo>
                  <a:pt x="7224189" y="7360329"/>
                  <a:pt x="7219903" y="7364616"/>
                  <a:pt x="7219903" y="7369854"/>
                </a:cubicBezTo>
                <a:close/>
                <a:moveTo>
                  <a:pt x="7658053" y="7375179"/>
                </a:moveTo>
                <a:cubicBezTo>
                  <a:pt x="7658053" y="7383342"/>
                  <a:pt x="7662339" y="7387381"/>
                  <a:pt x="7667578" y="7384142"/>
                </a:cubicBezTo>
                <a:cubicBezTo>
                  <a:pt x="7672816" y="7380904"/>
                  <a:pt x="7677103" y="7374227"/>
                  <a:pt x="7677103" y="7369293"/>
                </a:cubicBezTo>
                <a:cubicBezTo>
                  <a:pt x="7677103" y="7364359"/>
                  <a:pt x="7672816" y="7360329"/>
                  <a:pt x="7667578" y="7360329"/>
                </a:cubicBezTo>
                <a:cubicBezTo>
                  <a:pt x="7662339" y="7360329"/>
                  <a:pt x="7658053" y="7367016"/>
                  <a:pt x="7658053" y="7375179"/>
                </a:cubicBezTo>
                <a:close/>
                <a:moveTo>
                  <a:pt x="7762828" y="7374617"/>
                </a:moveTo>
                <a:cubicBezTo>
                  <a:pt x="7762828" y="7382475"/>
                  <a:pt x="7767114" y="7388904"/>
                  <a:pt x="7772353" y="7388904"/>
                </a:cubicBezTo>
                <a:cubicBezTo>
                  <a:pt x="7777591" y="7388904"/>
                  <a:pt x="7781878" y="7382475"/>
                  <a:pt x="7781878" y="7374617"/>
                </a:cubicBezTo>
                <a:cubicBezTo>
                  <a:pt x="7781878" y="7366759"/>
                  <a:pt x="7777591" y="7360329"/>
                  <a:pt x="7772353" y="7360329"/>
                </a:cubicBezTo>
                <a:cubicBezTo>
                  <a:pt x="7767114" y="7360329"/>
                  <a:pt x="7762828" y="7366759"/>
                  <a:pt x="7762828" y="7374617"/>
                </a:cubicBezTo>
                <a:close/>
                <a:moveTo>
                  <a:pt x="7871974" y="7370493"/>
                </a:moveTo>
                <a:cubicBezTo>
                  <a:pt x="7868517" y="7376074"/>
                  <a:pt x="7867983" y="7382933"/>
                  <a:pt x="7870774" y="7385733"/>
                </a:cubicBezTo>
                <a:cubicBezTo>
                  <a:pt x="7877604" y="7392553"/>
                  <a:pt x="7896178" y="7380532"/>
                  <a:pt x="7896178" y="7369293"/>
                </a:cubicBezTo>
                <a:cubicBezTo>
                  <a:pt x="7896178" y="7357120"/>
                  <a:pt x="7879737" y="7357930"/>
                  <a:pt x="7871974" y="7370493"/>
                </a:cubicBezTo>
                <a:close/>
                <a:moveTo>
                  <a:pt x="7981903" y="7375179"/>
                </a:moveTo>
                <a:cubicBezTo>
                  <a:pt x="7981903" y="7383342"/>
                  <a:pt x="7986189" y="7387381"/>
                  <a:pt x="7991428" y="7384142"/>
                </a:cubicBezTo>
                <a:cubicBezTo>
                  <a:pt x="7996666" y="7380904"/>
                  <a:pt x="8000953" y="7374227"/>
                  <a:pt x="8000953" y="7369293"/>
                </a:cubicBezTo>
                <a:cubicBezTo>
                  <a:pt x="8000953" y="7364359"/>
                  <a:pt x="7996666" y="7360329"/>
                  <a:pt x="7991428" y="7360329"/>
                </a:cubicBezTo>
                <a:cubicBezTo>
                  <a:pt x="7986189" y="7360329"/>
                  <a:pt x="7981903" y="7367016"/>
                  <a:pt x="7981903" y="7375179"/>
                </a:cubicBezTo>
                <a:close/>
                <a:moveTo>
                  <a:pt x="8226381" y="7366683"/>
                </a:moveTo>
                <a:cubicBezTo>
                  <a:pt x="8215417" y="7377637"/>
                  <a:pt x="8219437" y="7388904"/>
                  <a:pt x="8234315" y="7388904"/>
                </a:cubicBezTo>
                <a:cubicBezTo>
                  <a:pt x="8242173" y="7388904"/>
                  <a:pt x="8248603" y="7382475"/>
                  <a:pt x="8248603" y="7374617"/>
                </a:cubicBezTo>
                <a:cubicBezTo>
                  <a:pt x="8248603" y="7359739"/>
                  <a:pt x="8237335" y="7355720"/>
                  <a:pt x="8226381" y="7366683"/>
                </a:cubicBezTo>
                <a:close/>
                <a:moveTo>
                  <a:pt x="8331156" y="7366683"/>
                </a:moveTo>
                <a:cubicBezTo>
                  <a:pt x="8322050" y="7375779"/>
                  <a:pt x="8323327" y="7388904"/>
                  <a:pt x="8333308" y="7388904"/>
                </a:cubicBezTo>
                <a:cubicBezTo>
                  <a:pt x="8337985" y="7388904"/>
                  <a:pt x="8344281" y="7382475"/>
                  <a:pt x="8347301" y="7374617"/>
                </a:cubicBezTo>
                <a:cubicBezTo>
                  <a:pt x="8352873" y="7360101"/>
                  <a:pt x="8342719" y="7355110"/>
                  <a:pt x="8331156" y="7366683"/>
                </a:cubicBezTo>
                <a:close/>
                <a:moveTo>
                  <a:pt x="7362778" y="7384704"/>
                </a:moveTo>
                <a:cubicBezTo>
                  <a:pt x="7362778" y="7392867"/>
                  <a:pt x="7367064" y="7396906"/>
                  <a:pt x="7372303" y="7393667"/>
                </a:cubicBezTo>
                <a:cubicBezTo>
                  <a:pt x="7377541" y="7390429"/>
                  <a:pt x="7381828" y="7383752"/>
                  <a:pt x="7381828" y="7378818"/>
                </a:cubicBezTo>
                <a:cubicBezTo>
                  <a:pt x="7381828" y="7373884"/>
                  <a:pt x="7377541" y="7369854"/>
                  <a:pt x="7372303" y="7369854"/>
                </a:cubicBezTo>
                <a:cubicBezTo>
                  <a:pt x="7367064" y="7369854"/>
                  <a:pt x="7362778" y="7376541"/>
                  <a:pt x="7362778" y="7384704"/>
                </a:cubicBezTo>
                <a:close/>
                <a:moveTo>
                  <a:pt x="7458028" y="7379379"/>
                </a:moveTo>
                <a:cubicBezTo>
                  <a:pt x="7458028" y="7384619"/>
                  <a:pt x="7462314" y="7388904"/>
                  <a:pt x="7467553" y="7388904"/>
                </a:cubicBezTo>
                <a:cubicBezTo>
                  <a:pt x="7472791" y="7388904"/>
                  <a:pt x="7477078" y="7384619"/>
                  <a:pt x="7477078" y="7379379"/>
                </a:cubicBezTo>
                <a:cubicBezTo>
                  <a:pt x="7477078" y="7374141"/>
                  <a:pt x="7472791" y="7369854"/>
                  <a:pt x="7467553" y="7369854"/>
                </a:cubicBezTo>
                <a:cubicBezTo>
                  <a:pt x="7462314" y="7369854"/>
                  <a:pt x="7458028" y="7374141"/>
                  <a:pt x="7458028" y="7379379"/>
                </a:cubicBezTo>
                <a:close/>
                <a:moveTo>
                  <a:pt x="8121692" y="7383209"/>
                </a:moveTo>
                <a:cubicBezTo>
                  <a:pt x="8115739" y="7398725"/>
                  <a:pt x="8123739" y="7409726"/>
                  <a:pt x="8135626" y="7402373"/>
                </a:cubicBezTo>
                <a:cubicBezTo>
                  <a:pt x="8146447" y="7395687"/>
                  <a:pt x="8146209" y="7369854"/>
                  <a:pt x="8135322" y="7369854"/>
                </a:cubicBezTo>
                <a:cubicBezTo>
                  <a:pt x="8130645" y="7369854"/>
                  <a:pt x="8124511" y="7375865"/>
                  <a:pt x="8121692" y="7383209"/>
                </a:cubicBezTo>
                <a:close/>
                <a:moveTo>
                  <a:pt x="8578005" y="7378103"/>
                </a:moveTo>
                <a:cubicBezTo>
                  <a:pt x="8573900" y="7384743"/>
                  <a:pt x="8573119" y="7392743"/>
                  <a:pt x="8576263" y="7395887"/>
                </a:cubicBezTo>
                <a:cubicBezTo>
                  <a:pt x="8584787" y="7404412"/>
                  <a:pt x="8594084" y="7391876"/>
                  <a:pt x="8589473" y="7378065"/>
                </a:cubicBezTo>
                <a:lnTo>
                  <a:pt x="8585464" y="7366035"/>
                </a:lnTo>
                <a:lnTo>
                  <a:pt x="8578005" y="7378103"/>
                </a:lnTo>
                <a:close/>
                <a:moveTo>
                  <a:pt x="6696780" y="7394458"/>
                </a:moveTo>
                <a:cubicBezTo>
                  <a:pt x="6697237" y="7405555"/>
                  <a:pt x="6699495" y="7407812"/>
                  <a:pt x="6702533" y="7400221"/>
                </a:cubicBezTo>
                <a:cubicBezTo>
                  <a:pt x="6705286" y="7393343"/>
                  <a:pt x="6704943" y="7385123"/>
                  <a:pt x="6701781" y="7381961"/>
                </a:cubicBezTo>
                <a:cubicBezTo>
                  <a:pt x="6698619" y="7378799"/>
                  <a:pt x="6696371" y="7384419"/>
                  <a:pt x="6696780" y="7394458"/>
                </a:cubicBezTo>
                <a:close/>
                <a:moveTo>
                  <a:pt x="6791278" y="7388904"/>
                </a:moveTo>
                <a:cubicBezTo>
                  <a:pt x="6791278" y="7394144"/>
                  <a:pt x="6795564" y="7398429"/>
                  <a:pt x="6800803" y="7398429"/>
                </a:cubicBezTo>
                <a:cubicBezTo>
                  <a:pt x="6806041" y="7398429"/>
                  <a:pt x="6810328" y="7394144"/>
                  <a:pt x="6810328" y="7388904"/>
                </a:cubicBezTo>
                <a:cubicBezTo>
                  <a:pt x="6810328" y="7383666"/>
                  <a:pt x="6806041" y="7379379"/>
                  <a:pt x="6800803" y="7379379"/>
                </a:cubicBezTo>
                <a:cubicBezTo>
                  <a:pt x="6795564" y="7379379"/>
                  <a:pt x="6791278" y="7383666"/>
                  <a:pt x="6791278" y="7388904"/>
                </a:cubicBezTo>
                <a:close/>
                <a:moveTo>
                  <a:pt x="7048453" y="7394229"/>
                </a:moveTo>
                <a:cubicBezTo>
                  <a:pt x="7048453" y="7402392"/>
                  <a:pt x="7052806" y="7406383"/>
                  <a:pt x="7058130" y="7403097"/>
                </a:cubicBezTo>
                <a:cubicBezTo>
                  <a:pt x="7063455" y="7399801"/>
                  <a:pt x="7065350" y="7393125"/>
                  <a:pt x="7062331" y="7388248"/>
                </a:cubicBezTo>
                <a:cubicBezTo>
                  <a:pt x="7054167" y="7375036"/>
                  <a:pt x="7048453" y="7377494"/>
                  <a:pt x="7048453" y="7394229"/>
                </a:cubicBezTo>
                <a:close/>
                <a:moveTo>
                  <a:pt x="7258003" y="7388904"/>
                </a:moveTo>
                <a:cubicBezTo>
                  <a:pt x="7258003" y="7394144"/>
                  <a:pt x="7262289" y="7398429"/>
                  <a:pt x="7267528" y="7398429"/>
                </a:cubicBezTo>
                <a:cubicBezTo>
                  <a:pt x="7272766" y="7398429"/>
                  <a:pt x="7277053" y="7394144"/>
                  <a:pt x="7277053" y="7388904"/>
                </a:cubicBezTo>
                <a:cubicBezTo>
                  <a:pt x="7277053" y="7383666"/>
                  <a:pt x="7272766" y="7379379"/>
                  <a:pt x="7267528" y="7379379"/>
                </a:cubicBezTo>
                <a:cubicBezTo>
                  <a:pt x="7262289" y="7379379"/>
                  <a:pt x="7258003" y="7383666"/>
                  <a:pt x="7258003" y="7388904"/>
                </a:cubicBezTo>
                <a:close/>
                <a:moveTo>
                  <a:pt x="8020003" y="7398992"/>
                </a:moveTo>
                <a:cubicBezTo>
                  <a:pt x="8020003" y="7409774"/>
                  <a:pt x="8024289" y="7415956"/>
                  <a:pt x="8029528" y="7412717"/>
                </a:cubicBezTo>
                <a:cubicBezTo>
                  <a:pt x="8034766" y="7409479"/>
                  <a:pt x="8039053" y="7400658"/>
                  <a:pt x="8039053" y="7393105"/>
                </a:cubicBezTo>
                <a:cubicBezTo>
                  <a:pt x="8039053" y="7385552"/>
                  <a:pt x="8034766" y="7379379"/>
                  <a:pt x="8029528" y="7379379"/>
                </a:cubicBezTo>
                <a:cubicBezTo>
                  <a:pt x="8024289" y="7379379"/>
                  <a:pt x="8020003" y="7388209"/>
                  <a:pt x="8020003" y="7398992"/>
                </a:cubicBezTo>
                <a:close/>
                <a:moveTo>
                  <a:pt x="8267653" y="7398429"/>
                </a:moveTo>
                <a:lnTo>
                  <a:pt x="8267653" y="7421290"/>
                </a:lnTo>
                <a:lnTo>
                  <a:pt x="8279083" y="7409860"/>
                </a:lnTo>
                <a:lnTo>
                  <a:pt x="8290513" y="7398429"/>
                </a:lnTo>
                <a:lnTo>
                  <a:pt x="8279083" y="7387000"/>
                </a:lnTo>
                <a:lnTo>
                  <a:pt x="8267653" y="7375570"/>
                </a:lnTo>
                <a:lnTo>
                  <a:pt x="8267653" y="7398429"/>
                </a:lnTo>
                <a:close/>
                <a:moveTo>
                  <a:pt x="8372428" y="7394229"/>
                </a:moveTo>
                <a:cubicBezTo>
                  <a:pt x="8372428" y="7402392"/>
                  <a:pt x="8376781" y="7406383"/>
                  <a:pt x="8382105" y="7403097"/>
                </a:cubicBezTo>
                <a:cubicBezTo>
                  <a:pt x="8387430" y="7399801"/>
                  <a:pt x="8389325" y="7393125"/>
                  <a:pt x="8386306" y="7388248"/>
                </a:cubicBezTo>
                <a:cubicBezTo>
                  <a:pt x="8378142" y="7375036"/>
                  <a:pt x="8372428" y="7377494"/>
                  <a:pt x="8372428" y="7394229"/>
                </a:cubicBezTo>
                <a:close/>
                <a:moveTo>
                  <a:pt x="8467677" y="7393667"/>
                </a:moveTo>
                <a:cubicBezTo>
                  <a:pt x="8467677" y="7401525"/>
                  <a:pt x="8471964" y="7407954"/>
                  <a:pt x="8477202" y="7407954"/>
                </a:cubicBezTo>
                <a:cubicBezTo>
                  <a:pt x="8482441" y="7407954"/>
                  <a:pt x="8486727" y="7401525"/>
                  <a:pt x="8486727" y="7393667"/>
                </a:cubicBezTo>
                <a:cubicBezTo>
                  <a:pt x="8486727" y="7385809"/>
                  <a:pt x="8482441" y="7379379"/>
                  <a:pt x="8477202" y="7379379"/>
                </a:cubicBezTo>
                <a:cubicBezTo>
                  <a:pt x="8471964" y="7379379"/>
                  <a:pt x="8467677" y="7385809"/>
                  <a:pt x="8467677" y="7393667"/>
                </a:cubicBezTo>
                <a:close/>
                <a:moveTo>
                  <a:pt x="6596015" y="7398429"/>
                </a:moveTo>
                <a:cubicBezTo>
                  <a:pt x="6599254" y="7403669"/>
                  <a:pt x="6603787" y="7407954"/>
                  <a:pt x="6606102" y="7407954"/>
                </a:cubicBezTo>
                <a:cubicBezTo>
                  <a:pt x="6608417" y="7407954"/>
                  <a:pt x="6610303" y="7403669"/>
                  <a:pt x="6610303" y="7398429"/>
                </a:cubicBezTo>
                <a:cubicBezTo>
                  <a:pt x="6610303" y="7393191"/>
                  <a:pt x="6605759" y="7388904"/>
                  <a:pt x="6600215" y="7388904"/>
                </a:cubicBezTo>
                <a:cubicBezTo>
                  <a:pt x="6594672" y="7388904"/>
                  <a:pt x="6592777" y="7393191"/>
                  <a:pt x="6596015" y="7398429"/>
                </a:cubicBezTo>
                <a:close/>
                <a:moveTo>
                  <a:pt x="6939325" y="7397773"/>
                </a:moveTo>
                <a:cubicBezTo>
                  <a:pt x="6936305" y="7402650"/>
                  <a:pt x="6938201" y="7409326"/>
                  <a:pt x="6943525" y="7412622"/>
                </a:cubicBezTo>
                <a:cubicBezTo>
                  <a:pt x="6948850" y="7415908"/>
                  <a:pt x="6953203" y="7411917"/>
                  <a:pt x="6953203" y="7403754"/>
                </a:cubicBezTo>
                <a:cubicBezTo>
                  <a:pt x="6953203" y="7387019"/>
                  <a:pt x="6947488" y="7384561"/>
                  <a:pt x="6939325" y="7397773"/>
                </a:cubicBezTo>
                <a:close/>
                <a:moveTo>
                  <a:pt x="7162753" y="7398429"/>
                </a:moveTo>
                <a:cubicBezTo>
                  <a:pt x="7162753" y="7403669"/>
                  <a:pt x="7167039" y="7407954"/>
                  <a:pt x="7172278" y="7407954"/>
                </a:cubicBezTo>
                <a:cubicBezTo>
                  <a:pt x="7177516" y="7407954"/>
                  <a:pt x="7181803" y="7403669"/>
                  <a:pt x="7181803" y="7398429"/>
                </a:cubicBezTo>
                <a:cubicBezTo>
                  <a:pt x="7181803" y="7393191"/>
                  <a:pt x="7177516" y="7388904"/>
                  <a:pt x="7172278" y="7388904"/>
                </a:cubicBezTo>
                <a:cubicBezTo>
                  <a:pt x="7167039" y="7388904"/>
                  <a:pt x="7162753" y="7393191"/>
                  <a:pt x="7162753" y="7398429"/>
                </a:cubicBezTo>
                <a:close/>
                <a:moveTo>
                  <a:pt x="7505653" y="7403754"/>
                </a:moveTo>
                <a:cubicBezTo>
                  <a:pt x="7505653" y="7411917"/>
                  <a:pt x="7510006" y="7415908"/>
                  <a:pt x="7515330" y="7412622"/>
                </a:cubicBezTo>
                <a:cubicBezTo>
                  <a:pt x="7520655" y="7409326"/>
                  <a:pt x="7522550" y="7402650"/>
                  <a:pt x="7519531" y="7397773"/>
                </a:cubicBezTo>
                <a:cubicBezTo>
                  <a:pt x="7511367" y="7384561"/>
                  <a:pt x="7505653" y="7387019"/>
                  <a:pt x="7505653" y="7403754"/>
                </a:cubicBezTo>
                <a:close/>
                <a:moveTo>
                  <a:pt x="7600903" y="7398992"/>
                </a:moveTo>
                <a:cubicBezTo>
                  <a:pt x="7600903" y="7404535"/>
                  <a:pt x="7605189" y="7406431"/>
                  <a:pt x="7610428" y="7403192"/>
                </a:cubicBezTo>
                <a:cubicBezTo>
                  <a:pt x="7615666" y="7399954"/>
                  <a:pt x="7619953" y="7395420"/>
                  <a:pt x="7619953" y="7393105"/>
                </a:cubicBezTo>
                <a:cubicBezTo>
                  <a:pt x="7619953" y="7390790"/>
                  <a:pt x="7615666" y="7388904"/>
                  <a:pt x="7610428" y="7388904"/>
                </a:cubicBezTo>
                <a:cubicBezTo>
                  <a:pt x="7605189" y="7388904"/>
                  <a:pt x="7600903" y="7393448"/>
                  <a:pt x="7600903" y="7398992"/>
                </a:cubicBezTo>
                <a:close/>
                <a:moveTo>
                  <a:pt x="7696153" y="7398429"/>
                </a:moveTo>
                <a:cubicBezTo>
                  <a:pt x="7696153" y="7403669"/>
                  <a:pt x="7700439" y="7407954"/>
                  <a:pt x="7705678" y="7407954"/>
                </a:cubicBezTo>
                <a:cubicBezTo>
                  <a:pt x="7710916" y="7407954"/>
                  <a:pt x="7715203" y="7403669"/>
                  <a:pt x="7715203" y="7398429"/>
                </a:cubicBezTo>
                <a:cubicBezTo>
                  <a:pt x="7715203" y="7393191"/>
                  <a:pt x="7710916" y="7388904"/>
                  <a:pt x="7705678" y="7388904"/>
                </a:cubicBezTo>
                <a:cubicBezTo>
                  <a:pt x="7700439" y="7388904"/>
                  <a:pt x="7696153" y="7393191"/>
                  <a:pt x="7696153" y="7398429"/>
                </a:cubicBezTo>
                <a:close/>
                <a:moveTo>
                  <a:pt x="7800928" y="7398429"/>
                </a:moveTo>
                <a:cubicBezTo>
                  <a:pt x="7800928" y="7403669"/>
                  <a:pt x="7805214" y="7407954"/>
                  <a:pt x="7810453" y="7407954"/>
                </a:cubicBezTo>
                <a:cubicBezTo>
                  <a:pt x="7815691" y="7407954"/>
                  <a:pt x="7819978" y="7403669"/>
                  <a:pt x="7819978" y="7398429"/>
                </a:cubicBezTo>
                <a:cubicBezTo>
                  <a:pt x="7819978" y="7393191"/>
                  <a:pt x="7815691" y="7388904"/>
                  <a:pt x="7810453" y="7388904"/>
                </a:cubicBezTo>
                <a:cubicBezTo>
                  <a:pt x="7805214" y="7388904"/>
                  <a:pt x="7800928" y="7393191"/>
                  <a:pt x="7800928" y="7398429"/>
                </a:cubicBezTo>
                <a:close/>
                <a:moveTo>
                  <a:pt x="7915228" y="7403754"/>
                </a:moveTo>
                <a:cubicBezTo>
                  <a:pt x="7915228" y="7411917"/>
                  <a:pt x="7919514" y="7415956"/>
                  <a:pt x="7924753" y="7412717"/>
                </a:cubicBezTo>
                <a:cubicBezTo>
                  <a:pt x="7929991" y="7409479"/>
                  <a:pt x="7934278" y="7402802"/>
                  <a:pt x="7934278" y="7397868"/>
                </a:cubicBezTo>
                <a:cubicBezTo>
                  <a:pt x="7934278" y="7392934"/>
                  <a:pt x="7929991" y="7388904"/>
                  <a:pt x="7924753" y="7388904"/>
                </a:cubicBezTo>
                <a:cubicBezTo>
                  <a:pt x="7919514" y="7388904"/>
                  <a:pt x="7915228" y="7395591"/>
                  <a:pt x="7915228" y="7403754"/>
                </a:cubicBezTo>
                <a:close/>
                <a:moveTo>
                  <a:pt x="8158115" y="7398429"/>
                </a:moveTo>
                <a:cubicBezTo>
                  <a:pt x="8150343" y="7411003"/>
                  <a:pt x="8161735" y="7428833"/>
                  <a:pt x="8173060" y="7421833"/>
                </a:cubicBezTo>
                <a:cubicBezTo>
                  <a:pt x="8184633" y="7414689"/>
                  <a:pt x="8184556" y="7388904"/>
                  <a:pt x="8172965" y="7388904"/>
                </a:cubicBezTo>
                <a:cubicBezTo>
                  <a:pt x="8168031" y="7388904"/>
                  <a:pt x="8161354" y="7393191"/>
                  <a:pt x="8158115" y="7398429"/>
                </a:cubicBezTo>
                <a:close/>
                <a:moveTo>
                  <a:pt x="6834550" y="7407298"/>
                </a:moveTo>
                <a:cubicBezTo>
                  <a:pt x="6831530" y="7412175"/>
                  <a:pt x="6833426" y="7418851"/>
                  <a:pt x="6838750" y="7422147"/>
                </a:cubicBezTo>
                <a:cubicBezTo>
                  <a:pt x="6844075" y="7425433"/>
                  <a:pt x="6848428" y="7421442"/>
                  <a:pt x="6848428" y="7413279"/>
                </a:cubicBezTo>
                <a:cubicBezTo>
                  <a:pt x="6848428" y="7396544"/>
                  <a:pt x="6842713" y="7394086"/>
                  <a:pt x="6834550" y="7407298"/>
                </a:cubicBezTo>
                <a:close/>
                <a:moveTo>
                  <a:pt x="7087305" y="7413508"/>
                </a:moveTo>
                <a:cubicBezTo>
                  <a:pt x="7087762" y="7424605"/>
                  <a:pt x="7090020" y="7426862"/>
                  <a:pt x="7093058" y="7419271"/>
                </a:cubicBezTo>
                <a:cubicBezTo>
                  <a:pt x="7095811" y="7412393"/>
                  <a:pt x="7095468" y="7404173"/>
                  <a:pt x="7092306" y="7401011"/>
                </a:cubicBezTo>
                <a:cubicBezTo>
                  <a:pt x="7089144" y="7397849"/>
                  <a:pt x="7086896" y="7403469"/>
                  <a:pt x="7087305" y="7413508"/>
                </a:cubicBezTo>
                <a:close/>
                <a:moveTo>
                  <a:pt x="7301370" y="7407145"/>
                </a:moveTo>
                <a:cubicBezTo>
                  <a:pt x="7298303" y="7412108"/>
                  <a:pt x="7299855" y="7418670"/>
                  <a:pt x="7304818" y="7421737"/>
                </a:cubicBezTo>
                <a:cubicBezTo>
                  <a:pt x="7309781" y="7424805"/>
                  <a:pt x="7316343" y="7423252"/>
                  <a:pt x="7319410" y="7418289"/>
                </a:cubicBezTo>
                <a:cubicBezTo>
                  <a:pt x="7322477" y="7413327"/>
                  <a:pt x="7320925" y="7406764"/>
                  <a:pt x="7315962" y="7403697"/>
                </a:cubicBezTo>
                <a:cubicBezTo>
                  <a:pt x="7311000" y="7400630"/>
                  <a:pt x="7304437" y="7402183"/>
                  <a:pt x="7301370" y="7407145"/>
                </a:cubicBezTo>
                <a:close/>
                <a:moveTo>
                  <a:pt x="7400878" y="7407954"/>
                </a:moveTo>
                <a:cubicBezTo>
                  <a:pt x="7400878" y="7413194"/>
                  <a:pt x="7405164" y="7417479"/>
                  <a:pt x="7410403" y="7417479"/>
                </a:cubicBezTo>
                <a:cubicBezTo>
                  <a:pt x="7415641" y="7417479"/>
                  <a:pt x="7419928" y="7413194"/>
                  <a:pt x="7419928" y="7407954"/>
                </a:cubicBezTo>
                <a:cubicBezTo>
                  <a:pt x="7419928" y="7402716"/>
                  <a:pt x="7415641" y="7398429"/>
                  <a:pt x="7410403" y="7398429"/>
                </a:cubicBezTo>
                <a:cubicBezTo>
                  <a:pt x="7405164" y="7398429"/>
                  <a:pt x="7400878" y="7402716"/>
                  <a:pt x="7400878" y="7407954"/>
                </a:cubicBezTo>
                <a:close/>
                <a:moveTo>
                  <a:pt x="8061617" y="7412527"/>
                </a:moveTo>
                <a:cubicBezTo>
                  <a:pt x="8053578" y="7433482"/>
                  <a:pt x="8062417" y="7439997"/>
                  <a:pt x="8076257" y="7423319"/>
                </a:cubicBezTo>
                <a:cubicBezTo>
                  <a:pt x="8084049" y="7413937"/>
                  <a:pt x="8084449" y="7407707"/>
                  <a:pt x="8077543" y="7403440"/>
                </a:cubicBezTo>
                <a:cubicBezTo>
                  <a:pt x="8072019" y="7400021"/>
                  <a:pt x="8064846" y="7404106"/>
                  <a:pt x="8061617" y="7412527"/>
                </a:cubicBezTo>
                <a:close/>
                <a:moveTo>
                  <a:pt x="8511854" y="7412717"/>
                </a:moveTo>
                <a:cubicBezTo>
                  <a:pt x="8508845" y="7420575"/>
                  <a:pt x="8510531" y="7427004"/>
                  <a:pt x="8515598" y="7427004"/>
                </a:cubicBezTo>
                <a:cubicBezTo>
                  <a:pt x="8520675" y="7427004"/>
                  <a:pt x="8524827" y="7420575"/>
                  <a:pt x="8524827" y="7412717"/>
                </a:cubicBezTo>
                <a:cubicBezTo>
                  <a:pt x="8524827" y="7404859"/>
                  <a:pt x="8523141" y="7398429"/>
                  <a:pt x="8521084" y="7398429"/>
                </a:cubicBezTo>
                <a:cubicBezTo>
                  <a:pt x="8519027" y="7398429"/>
                  <a:pt x="8514874" y="7404859"/>
                  <a:pt x="8511854" y="7412717"/>
                </a:cubicBezTo>
                <a:close/>
                <a:moveTo>
                  <a:pt x="6538865" y="7417479"/>
                </a:moveTo>
                <a:cubicBezTo>
                  <a:pt x="6535627" y="7422719"/>
                  <a:pt x="6537522" y="7427004"/>
                  <a:pt x="6543065" y="7427004"/>
                </a:cubicBezTo>
                <a:cubicBezTo>
                  <a:pt x="6548609" y="7427004"/>
                  <a:pt x="6553153" y="7422719"/>
                  <a:pt x="6553153" y="7417479"/>
                </a:cubicBezTo>
                <a:cubicBezTo>
                  <a:pt x="6553153" y="7412241"/>
                  <a:pt x="6551267" y="7407954"/>
                  <a:pt x="6548952" y="7407954"/>
                </a:cubicBezTo>
                <a:cubicBezTo>
                  <a:pt x="6546637" y="7407954"/>
                  <a:pt x="6542104" y="7412241"/>
                  <a:pt x="6538865" y="7417479"/>
                </a:cubicBezTo>
                <a:close/>
                <a:moveTo>
                  <a:pt x="6734128" y="7417479"/>
                </a:moveTo>
                <a:cubicBezTo>
                  <a:pt x="6734128" y="7422719"/>
                  <a:pt x="6738414" y="7427004"/>
                  <a:pt x="6743653" y="7427004"/>
                </a:cubicBezTo>
                <a:cubicBezTo>
                  <a:pt x="6748891" y="7427004"/>
                  <a:pt x="6753178" y="7422719"/>
                  <a:pt x="6753178" y="7417479"/>
                </a:cubicBezTo>
                <a:cubicBezTo>
                  <a:pt x="6753178" y="7412241"/>
                  <a:pt x="6748891" y="7407954"/>
                  <a:pt x="6743653" y="7407954"/>
                </a:cubicBezTo>
                <a:cubicBezTo>
                  <a:pt x="6738414" y="7407954"/>
                  <a:pt x="6734128" y="7412241"/>
                  <a:pt x="6734128" y="7417479"/>
                </a:cubicBezTo>
                <a:close/>
                <a:moveTo>
                  <a:pt x="6987331" y="7416203"/>
                </a:moveTo>
                <a:cubicBezTo>
                  <a:pt x="6983225" y="7422843"/>
                  <a:pt x="6982444" y="7430843"/>
                  <a:pt x="6985588" y="7433987"/>
                </a:cubicBezTo>
                <a:cubicBezTo>
                  <a:pt x="6994112" y="7442512"/>
                  <a:pt x="7003409" y="7429976"/>
                  <a:pt x="6998799" y="7416165"/>
                </a:cubicBezTo>
                <a:lnTo>
                  <a:pt x="6994789" y="7404135"/>
                </a:lnTo>
                <a:lnTo>
                  <a:pt x="6987331" y="7416203"/>
                </a:lnTo>
                <a:close/>
                <a:moveTo>
                  <a:pt x="7200853" y="7417479"/>
                </a:moveTo>
                <a:cubicBezTo>
                  <a:pt x="7200853" y="7422719"/>
                  <a:pt x="7205139" y="7427004"/>
                  <a:pt x="7210378" y="7427004"/>
                </a:cubicBezTo>
                <a:cubicBezTo>
                  <a:pt x="7215616" y="7427004"/>
                  <a:pt x="7219903" y="7422719"/>
                  <a:pt x="7219903" y="7417479"/>
                </a:cubicBezTo>
                <a:cubicBezTo>
                  <a:pt x="7219903" y="7412241"/>
                  <a:pt x="7215616" y="7407954"/>
                  <a:pt x="7210378" y="7407954"/>
                </a:cubicBezTo>
                <a:cubicBezTo>
                  <a:pt x="7205139" y="7407954"/>
                  <a:pt x="7200853" y="7412241"/>
                  <a:pt x="7200853" y="7417479"/>
                </a:cubicBezTo>
                <a:close/>
                <a:moveTo>
                  <a:pt x="7639003" y="7417479"/>
                </a:moveTo>
                <a:cubicBezTo>
                  <a:pt x="7639003" y="7422719"/>
                  <a:pt x="7643546" y="7427004"/>
                  <a:pt x="7649090" y="7427004"/>
                </a:cubicBezTo>
                <a:cubicBezTo>
                  <a:pt x="7654633" y="7427004"/>
                  <a:pt x="7656529" y="7422719"/>
                  <a:pt x="7653290" y="7417479"/>
                </a:cubicBezTo>
                <a:cubicBezTo>
                  <a:pt x="7650052" y="7412241"/>
                  <a:pt x="7645518" y="7407954"/>
                  <a:pt x="7643203" y="7407954"/>
                </a:cubicBezTo>
                <a:cubicBezTo>
                  <a:pt x="7640889" y="7407954"/>
                  <a:pt x="7639003" y="7412241"/>
                  <a:pt x="7639003" y="7417479"/>
                </a:cubicBezTo>
                <a:close/>
                <a:moveTo>
                  <a:pt x="7743778" y="7422804"/>
                </a:moveTo>
                <a:cubicBezTo>
                  <a:pt x="7743778" y="7430967"/>
                  <a:pt x="7748131" y="7434958"/>
                  <a:pt x="7753455" y="7431672"/>
                </a:cubicBezTo>
                <a:cubicBezTo>
                  <a:pt x="7758780" y="7428376"/>
                  <a:pt x="7760675" y="7421700"/>
                  <a:pt x="7757656" y="7416823"/>
                </a:cubicBezTo>
                <a:cubicBezTo>
                  <a:pt x="7749492" y="7403611"/>
                  <a:pt x="7743778" y="7406069"/>
                  <a:pt x="7743778" y="7422804"/>
                </a:cubicBezTo>
                <a:close/>
                <a:moveTo>
                  <a:pt x="7848553" y="7422804"/>
                </a:moveTo>
                <a:cubicBezTo>
                  <a:pt x="7848553" y="7430967"/>
                  <a:pt x="7852839" y="7435006"/>
                  <a:pt x="7858078" y="7431767"/>
                </a:cubicBezTo>
                <a:cubicBezTo>
                  <a:pt x="7863316" y="7428529"/>
                  <a:pt x="7867603" y="7421852"/>
                  <a:pt x="7867603" y="7416918"/>
                </a:cubicBezTo>
                <a:cubicBezTo>
                  <a:pt x="7867603" y="7411984"/>
                  <a:pt x="7863316" y="7407954"/>
                  <a:pt x="7858078" y="7407954"/>
                </a:cubicBezTo>
                <a:cubicBezTo>
                  <a:pt x="7852839" y="7407954"/>
                  <a:pt x="7848553" y="7414641"/>
                  <a:pt x="7848553" y="7422804"/>
                </a:cubicBezTo>
                <a:close/>
                <a:moveTo>
                  <a:pt x="7958881" y="7416203"/>
                </a:moveTo>
                <a:cubicBezTo>
                  <a:pt x="7954775" y="7422843"/>
                  <a:pt x="7953994" y="7430843"/>
                  <a:pt x="7957138" y="7433987"/>
                </a:cubicBezTo>
                <a:cubicBezTo>
                  <a:pt x="7965662" y="7442512"/>
                  <a:pt x="7974959" y="7429976"/>
                  <a:pt x="7970349" y="7416165"/>
                </a:cubicBezTo>
                <a:lnTo>
                  <a:pt x="7966339" y="7404135"/>
                </a:lnTo>
                <a:lnTo>
                  <a:pt x="7958881" y="7416203"/>
                </a:lnTo>
                <a:close/>
                <a:moveTo>
                  <a:pt x="8197892" y="7421309"/>
                </a:moveTo>
                <a:cubicBezTo>
                  <a:pt x="8191939" y="7436825"/>
                  <a:pt x="8199939" y="7447826"/>
                  <a:pt x="8211826" y="7440473"/>
                </a:cubicBezTo>
                <a:cubicBezTo>
                  <a:pt x="8222647" y="7433787"/>
                  <a:pt x="8222409" y="7407954"/>
                  <a:pt x="8211522" y="7407954"/>
                </a:cubicBezTo>
                <a:cubicBezTo>
                  <a:pt x="8206845" y="7407954"/>
                  <a:pt x="8200711" y="7413965"/>
                  <a:pt x="8197892" y="7421309"/>
                </a:cubicBezTo>
                <a:close/>
                <a:moveTo>
                  <a:pt x="8305753" y="7422804"/>
                </a:moveTo>
                <a:cubicBezTo>
                  <a:pt x="8305753" y="7430967"/>
                  <a:pt x="8310106" y="7434958"/>
                  <a:pt x="8315430" y="7431672"/>
                </a:cubicBezTo>
                <a:cubicBezTo>
                  <a:pt x="8320755" y="7428376"/>
                  <a:pt x="8322650" y="7421700"/>
                  <a:pt x="8319631" y="7416823"/>
                </a:cubicBezTo>
                <a:cubicBezTo>
                  <a:pt x="8311467" y="7403611"/>
                  <a:pt x="8305753" y="7406069"/>
                  <a:pt x="8305753" y="7422804"/>
                </a:cubicBezTo>
                <a:close/>
                <a:moveTo>
                  <a:pt x="8410527" y="7422804"/>
                </a:moveTo>
                <a:cubicBezTo>
                  <a:pt x="8410527" y="7430967"/>
                  <a:pt x="8414814" y="7435006"/>
                  <a:pt x="8420052" y="7431767"/>
                </a:cubicBezTo>
                <a:cubicBezTo>
                  <a:pt x="8425291" y="7428529"/>
                  <a:pt x="8429577" y="7421852"/>
                  <a:pt x="8429577" y="7416918"/>
                </a:cubicBezTo>
                <a:cubicBezTo>
                  <a:pt x="8429577" y="7411984"/>
                  <a:pt x="8425291" y="7407954"/>
                  <a:pt x="8420052" y="7407954"/>
                </a:cubicBezTo>
                <a:cubicBezTo>
                  <a:pt x="8414814" y="7407954"/>
                  <a:pt x="8410527" y="7414641"/>
                  <a:pt x="8410527" y="7422804"/>
                </a:cubicBezTo>
                <a:close/>
                <a:moveTo>
                  <a:pt x="8610552" y="7417479"/>
                </a:moveTo>
                <a:cubicBezTo>
                  <a:pt x="8610552" y="7422719"/>
                  <a:pt x="8614839" y="7427004"/>
                  <a:pt x="8620077" y="7427004"/>
                </a:cubicBezTo>
                <a:cubicBezTo>
                  <a:pt x="8625316" y="7427004"/>
                  <a:pt x="8629602" y="7422719"/>
                  <a:pt x="8629602" y="7417479"/>
                </a:cubicBezTo>
                <a:cubicBezTo>
                  <a:pt x="8629602" y="7412241"/>
                  <a:pt x="8625316" y="7407954"/>
                  <a:pt x="8620077" y="7407954"/>
                </a:cubicBezTo>
                <a:cubicBezTo>
                  <a:pt x="8614839" y="7407954"/>
                  <a:pt x="8610552" y="7412241"/>
                  <a:pt x="8610552" y="7417479"/>
                </a:cubicBezTo>
                <a:close/>
                <a:moveTo>
                  <a:pt x="8662235" y="7420651"/>
                </a:moveTo>
                <a:cubicBezTo>
                  <a:pt x="8658882" y="7429386"/>
                  <a:pt x="8659196" y="7444035"/>
                  <a:pt x="8662931" y="7453198"/>
                </a:cubicBezTo>
                <a:lnTo>
                  <a:pt x="8669721" y="7469867"/>
                </a:lnTo>
                <a:lnTo>
                  <a:pt x="8679828" y="7448122"/>
                </a:lnTo>
                <a:lnTo>
                  <a:pt x="8689943" y="7426385"/>
                </a:lnTo>
                <a:lnTo>
                  <a:pt x="8679132" y="7415575"/>
                </a:lnTo>
                <a:lnTo>
                  <a:pt x="8668331" y="7404773"/>
                </a:lnTo>
                <a:lnTo>
                  <a:pt x="8662235" y="7420651"/>
                </a:lnTo>
                <a:close/>
                <a:moveTo>
                  <a:pt x="7349281" y="7425728"/>
                </a:moveTo>
                <a:cubicBezTo>
                  <a:pt x="7345175" y="7432368"/>
                  <a:pt x="7344394" y="7440368"/>
                  <a:pt x="7347538" y="7443512"/>
                </a:cubicBezTo>
                <a:cubicBezTo>
                  <a:pt x="7356062" y="7452037"/>
                  <a:pt x="7365359" y="7439501"/>
                  <a:pt x="7360749" y="7425690"/>
                </a:cubicBezTo>
                <a:lnTo>
                  <a:pt x="7356739" y="7413660"/>
                </a:lnTo>
                <a:lnTo>
                  <a:pt x="7349281" y="7425728"/>
                </a:lnTo>
                <a:close/>
                <a:moveTo>
                  <a:pt x="7448503" y="7432329"/>
                </a:moveTo>
                <a:cubicBezTo>
                  <a:pt x="7448503" y="7440492"/>
                  <a:pt x="7452789" y="7444531"/>
                  <a:pt x="7458028" y="7441292"/>
                </a:cubicBezTo>
                <a:cubicBezTo>
                  <a:pt x="7463266" y="7438054"/>
                  <a:pt x="7467553" y="7431377"/>
                  <a:pt x="7467553" y="7426443"/>
                </a:cubicBezTo>
                <a:cubicBezTo>
                  <a:pt x="7467553" y="7421509"/>
                  <a:pt x="7463266" y="7417479"/>
                  <a:pt x="7458028" y="7417479"/>
                </a:cubicBezTo>
                <a:cubicBezTo>
                  <a:pt x="7452789" y="7417479"/>
                  <a:pt x="7448503" y="7424166"/>
                  <a:pt x="7448503" y="7432329"/>
                </a:cubicBezTo>
                <a:close/>
                <a:moveTo>
                  <a:pt x="7543753" y="7427567"/>
                </a:moveTo>
                <a:cubicBezTo>
                  <a:pt x="7543753" y="7433110"/>
                  <a:pt x="7548039" y="7435006"/>
                  <a:pt x="7553278" y="7431767"/>
                </a:cubicBezTo>
                <a:cubicBezTo>
                  <a:pt x="7558516" y="7428529"/>
                  <a:pt x="7562803" y="7423995"/>
                  <a:pt x="7562803" y="7421680"/>
                </a:cubicBezTo>
                <a:cubicBezTo>
                  <a:pt x="7562803" y="7419365"/>
                  <a:pt x="7558516" y="7417479"/>
                  <a:pt x="7553278" y="7417479"/>
                </a:cubicBezTo>
                <a:cubicBezTo>
                  <a:pt x="7548039" y="7417479"/>
                  <a:pt x="7543753" y="7422023"/>
                  <a:pt x="7543753" y="7427567"/>
                </a:cubicBezTo>
                <a:close/>
                <a:moveTo>
                  <a:pt x="8102289" y="7424090"/>
                </a:moveTo>
                <a:cubicBezTo>
                  <a:pt x="8093212" y="7433167"/>
                  <a:pt x="8094936" y="7455579"/>
                  <a:pt x="8104708" y="7455579"/>
                </a:cubicBezTo>
                <a:cubicBezTo>
                  <a:pt x="8116396" y="7455579"/>
                  <a:pt x="8125778" y="7428748"/>
                  <a:pt x="8116167" y="7422804"/>
                </a:cubicBezTo>
                <a:cubicBezTo>
                  <a:pt x="8111891" y="7420166"/>
                  <a:pt x="8105642" y="7420737"/>
                  <a:pt x="8102289" y="7424090"/>
                </a:cubicBezTo>
                <a:close/>
                <a:moveTo>
                  <a:pt x="6676978" y="7436529"/>
                </a:moveTo>
                <a:cubicBezTo>
                  <a:pt x="6676978" y="7441769"/>
                  <a:pt x="6681521" y="7446054"/>
                  <a:pt x="6687065" y="7446054"/>
                </a:cubicBezTo>
                <a:cubicBezTo>
                  <a:pt x="6692608" y="7446054"/>
                  <a:pt x="6694504" y="7441769"/>
                  <a:pt x="6691265" y="7436529"/>
                </a:cubicBezTo>
                <a:cubicBezTo>
                  <a:pt x="6688027" y="7431291"/>
                  <a:pt x="6683493" y="7427004"/>
                  <a:pt x="6681178" y="7427004"/>
                </a:cubicBezTo>
                <a:cubicBezTo>
                  <a:pt x="6678864" y="7427004"/>
                  <a:pt x="6676978" y="7431291"/>
                  <a:pt x="6676978" y="7436529"/>
                </a:cubicBezTo>
                <a:close/>
                <a:moveTo>
                  <a:pt x="6776990" y="7436529"/>
                </a:moveTo>
                <a:cubicBezTo>
                  <a:pt x="6773752" y="7441769"/>
                  <a:pt x="6775647" y="7446054"/>
                  <a:pt x="6781190" y="7446054"/>
                </a:cubicBezTo>
                <a:cubicBezTo>
                  <a:pt x="6786734" y="7446054"/>
                  <a:pt x="6791278" y="7441769"/>
                  <a:pt x="6791278" y="7436529"/>
                </a:cubicBezTo>
                <a:cubicBezTo>
                  <a:pt x="6791278" y="7431291"/>
                  <a:pt x="6789392" y="7427004"/>
                  <a:pt x="6787077" y="7427004"/>
                </a:cubicBezTo>
                <a:cubicBezTo>
                  <a:pt x="6784762" y="7427004"/>
                  <a:pt x="6780229" y="7431291"/>
                  <a:pt x="6776990" y="7436529"/>
                </a:cubicBezTo>
                <a:close/>
                <a:moveTo>
                  <a:pt x="6877003" y="7436529"/>
                </a:moveTo>
                <a:cubicBezTo>
                  <a:pt x="6877003" y="7441769"/>
                  <a:pt x="6881289" y="7446054"/>
                  <a:pt x="6886528" y="7446054"/>
                </a:cubicBezTo>
                <a:cubicBezTo>
                  <a:pt x="6891766" y="7446054"/>
                  <a:pt x="6896053" y="7441769"/>
                  <a:pt x="6896053" y="7436529"/>
                </a:cubicBezTo>
                <a:cubicBezTo>
                  <a:pt x="6896053" y="7431291"/>
                  <a:pt x="6891766" y="7427004"/>
                  <a:pt x="6886528" y="7427004"/>
                </a:cubicBezTo>
                <a:cubicBezTo>
                  <a:pt x="6881289" y="7427004"/>
                  <a:pt x="6877003" y="7431291"/>
                  <a:pt x="6877003" y="7436529"/>
                </a:cubicBezTo>
                <a:close/>
                <a:moveTo>
                  <a:pt x="7244125" y="7435873"/>
                </a:moveTo>
                <a:cubicBezTo>
                  <a:pt x="7241105" y="7440750"/>
                  <a:pt x="7243001" y="7447426"/>
                  <a:pt x="7248325" y="7450722"/>
                </a:cubicBezTo>
                <a:cubicBezTo>
                  <a:pt x="7253650" y="7454008"/>
                  <a:pt x="7258003" y="7450017"/>
                  <a:pt x="7258003" y="7441854"/>
                </a:cubicBezTo>
                <a:cubicBezTo>
                  <a:pt x="7258003" y="7425119"/>
                  <a:pt x="7252288" y="7422661"/>
                  <a:pt x="7244125" y="7435873"/>
                </a:cubicBezTo>
                <a:close/>
                <a:moveTo>
                  <a:pt x="7995799" y="7437168"/>
                </a:moveTo>
                <a:cubicBezTo>
                  <a:pt x="7992342" y="7442749"/>
                  <a:pt x="7991808" y="7449608"/>
                  <a:pt x="7994599" y="7452408"/>
                </a:cubicBezTo>
                <a:cubicBezTo>
                  <a:pt x="8001429" y="7459228"/>
                  <a:pt x="8020003" y="7447207"/>
                  <a:pt x="8020003" y="7435968"/>
                </a:cubicBezTo>
                <a:cubicBezTo>
                  <a:pt x="8020003" y="7423795"/>
                  <a:pt x="8003562" y="7424605"/>
                  <a:pt x="7995799" y="7437168"/>
                </a:cubicBezTo>
                <a:close/>
                <a:moveTo>
                  <a:pt x="8444655" y="7435253"/>
                </a:moveTo>
                <a:cubicBezTo>
                  <a:pt x="8440550" y="7441893"/>
                  <a:pt x="8439769" y="7449893"/>
                  <a:pt x="8442913" y="7453037"/>
                </a:cubicBezTo>
                <a:cubicBezTo>
                  <a:pt x="8451437" y="7461562"/>
                  <a:pt x="8460734" y="7449026"/>
                  <a:pt x="8456123" y="7435215"/>
                </a:cubicBezTo>
                <a:lnTo>
                  <a:pt x="8452114" y="7423185"/>
                </a:lnTo>
                <a:lnTo>
                  <a:pt x="8444655" y="7435253"/>
                </a:lnTo>
                <a:close/>
                <a:moveTo>
                  <a:pt x="8548640" y="7436529"/>
                </a:moveTo>
                <a:cubicBezTo>
                  <a:pt x="8545402" y="7441769"/>
                  <a:pt x="8547297" y="7446054"/>
                  <a:pt x="8552840" y="7446054"/>
                </a:cubicBezTo>
                <a:cubicBezTo>
                  <a:pt x="8558384" y="7446054"/>
                  <a:pt x="8562927" y="7441769"/>
                  <a:pt x="8562927" y="7436529"/>
                </a:cubicBezTo>
                <a:cubicBezTo>
                  <a:pt x="8562927" y="7431291"/>
                  <a:pt x="8561041" y="7427004"/>
                  <a:pt x="8558727" y="7427004"/>
                </a:cubicBezTo>
                <a:cubicBezTo>
                  <a:pt x="8556412" y="7427004"/>
                  <a:pt x="8551879" y="7431291"/>
                  <a:pt x="8548640" y="7436529"/>
                </a:cubicBezTo>
                <a:close/>
                <a:moveTo>
                  <a:pt x="6481715" y="7446054"/>
                </a:moveTo>
                <a:cubicBezTo>
                  <a:pt x="6478477" y="7451294"/>
                  <a:pt x="6480372" y="7455579"/>
                  <a:pt x="6485915" y="7455579"/>
                </a:cubicBezTo>
                <a:cubicBezTo>
                  <a:pt x="6491459" y="7455579"/>
                  <a:pt x="6496003" y="7451294"/>
                  <a:pt x="6496003" y="7446054"/>
                </a:cubicBezTo>
                <a:cubicBezTo>
                  <a:pt x="6496003" y="7440816"/>
                  <a:pt x="6494117" y="7436529"/>
                  <a:pt x="6491802" y="7436529"/>
                </a:cubicBezTo>
                <a:cubicBezTo>
                  <a:pt x="6489487" y="7436529"/>
                  <a:pt x="6484954" y="7440816"/>
                  <a:pt x="6481715" y="7446054"/>
                </a:cubicBezTo>
                <a:close/>
                <a:moveTo>
                  <a:pt x="7029403" y="7446054"/>
                </a:moveTo>
                <a:cubicBezTo>
                  <a:pt x="7029403" y="7451294"/>
                  <a:pt x="7033689" y="7455579"/>
                  <a:pt x="7038928" y="7455579"/>
                </a:cubicBezTo>
                <a:cubicBezTo>
                  <a:pt x="7044166" y="7455579"/>
                  <a:pt x="7048453" y="7451294"/>
                  <a:pt x="7048453" y="7446054"/>
                </a:cubicBezTo>
                <a:cubicBezTo>
                  <a:pt x="7048453" y="7440816"/>
                  <a:pt x="7044166" y="7436529"/>
                  <a:pt x="7038928" y="7436529"/>
                </a:cubicBezTo>
                <a:cubicBezTo>
                  <a:pt x="7033689" y="7436529"/>
                  <a:pt x="7029403" y="7440816"/>
                  <a:pt x="7029403" y="7446054"/>
                </a:cubicBezTo>
                <a:close/>
                <a:moveTo>
                  <a:pt x="7143703" y="7446054"/>
                </a:moveTo>
                <a:cubicBezTo>
                  <a:pt x="7143703" y="7451294"/>
                  <a:pt x="7147989" y="7455579"/>
                  <a:pt x="7153228" y="7455579"/>
                </a:cubicBezTo>
                <a:cubicBezTo>
                  <a:pt x="7158466" y="7455579"/>
                  <a:pt x="7162753" y="7451294"/>
                  <a:pt x="7162753" y="7446054"/>
                </a:cubicBezTo>
                <a:cubicBezTo>
                  <a:pt x="7162753" y="7440816"/>
                  <a:pt x="7158466" y="7436529"/>
                  <a:pt x="7153228" y="7436529"/>
                </a:cubicBezTo>
                <a:cubicBezTo>
                  <a:pt x="7147989" y="7436529"/>
                  <a:pt x="7143703" y="7440816"/>
                  <a:pt x="7143703" y="7446054"/>
                </a:cubicBezTo>
                <a:close/>
                <a:moveTo>
                  <a:pt x="7681865" y="7446054"/>
                </a:moveTo>
                <a:cubicBezTo>
                  <a:pt x="7685104" y="7451294"/>
                  <a:pt x="7689637" y="7455579"/>
                  <a:pt x="7691952" y="7455579"/>
                </a:cubicBezTo>
                <a:cubicBezTo>
                  <a:pt x="7694267" y="7455579"/>
                  <a:pt x="7696153" y="7451294"/>
                  <a:pt x="7696153" y="7446054"/>
                </a:cubicBezTo>
                <a:cubicBezTo>
                  <a:pt x="7696153" y="7440816"/>
                  <a:pt x="7691609" y="7436529"/>
                  <a:pt x="7686065" y="7436529"/>
                </a:cubicBezTo>
                <a:cubicBezTo>
                  <a:pt x="7680522" y="7436529"/>
                  <a:pt x="7678627" y="7440816"/>
                  <a:pt x="7681865" y="7446054"/>
                </a:cubicBezTo>
                <a:close/>
                <a:moveTo>
                  <a:pt x="7781878" y="7446054"/>
                </a:moveTo>
                <a:cubicBezTo>
                  <a:pt x="7781878" y="7451294"/>
                  <a:pt x="7786164" y="7455579"/>
                  <a:pt x="7791403" y="7455579"/>
                </a:cubicBezTo>
                <a:cubicBezTo>
                  <a:pt x="7796641" y="7455579"/>
                  <a:pt x="7800928" y="7451294"/>
                  <a:pt x="7800928" y="7446054"/>
                </a:cubicBezTo>
                <a:cubicBezTo>
                  <a:pt x="7800928" y="7440816"/>
                  <a:pt x="7796641" y="7436529"/>
                  <a:pt x="7791403" y="7436529"/>
                </a:cubicBezTo>
                <a:cubicBezTo>
                  <a:pt x="7786164" y="7436529"/>
                  <a:pt x="7781878" y="7440816"/>
                  <a:pt x="7781878" y="7446054"/>
                </a:cubicBezTo>
                <a:close/>
                <a:moveTo>
                  <a:pt x="7891415" y="7446054"/>
                </a:moveTo>
                <a:cubicBezTo>
                  <a:pt x="7888177" y="7451294"/>
                  <a:pt x="7889815" y="7455579"/>
                  <a:pt x="7895054" y="7455579"/>
                </a:cubicBezTo>
                <a:cubicBezTo>
                  <a:pt x="7900292" y="7455579"/>
                  <a:pt x="7907227" y="7451294"/>
                  <a:pt x="7910465" y="7446054"/>
                </a:cubicBezTo>
                <a:cubicBezTo>
                  <a:pt x="7913704" y="7440816"/>
                  <a:pt x="7912066" y="7436529"/>
                  <a:pt x="7906826" y="7436529"/>
                </a:cubicBezTo>
                <a:cubicBezTo>
                  <a:pt x="7901588" y="7436529"/>
                  <a:pt x="7894654" y="7440816"/>
                  <a:pt x="7891415" y="7446054"/>
                </a:cubicBezTo>
                <a:close/>
                <a:moveTo>
                  <a:pt x="8139360" y="7448846"/>
                </a:moveTo>
                <a:cubicBezTo>
                  <a:pt x="8135284" y="7458237"/>
                  <a:pt x="8134626" y="7468600"/>
                  <a:pt x="8137884" y="7471867"/>
                </a:cubicBezTo>
                <a:cubicBezTo>
                  <a:pt x="8147562" y="7481535"/>
                  <a:pt x="8155362" y="7467953"/>
                  <a:pt x="8150904" y="7449179"/>
                </a:cubicBezTo>
                <a:lnTo>
                  <a:pt x="8146780" y="7431767"/>
                </a:lnTo>
                <a:lnTo>
                  <a:pt x="8139360" y="7448846"/>
                </a:lnTo>
                <a:close/>
                <a:moveTo>
                  <a:pt x="8239078" y="7450817"/>
                </a:moveTo>
                <a:cubicBezTo>
                  <a:pt x="8239078" y="7458675"/>
                  <a:pt x="8243364" y="7465104"/>
                  <a:pt x="8248603" y="7465104"/>
                </a:cubicBezTo>
                <a:cubicBezTo>
                  <a:pt x="8253841" y="7465104"/>
                  <a:pt x="8258128" y="7458675"/>
                  <a:pt x="8258128" y="7450817"/>
                </a:cubicBezTo>
                <a:cubicBezTo>
                  <a:pt x="8258128" y="7442959"/>
                  <a:pt x="8253841" y="7436529"/>
                  <a:pt x="8248603" y="7436529"/>
                </a:cubicBezTo>
                <a:cubicBezTo>
                  <a:pt x="8243364" y="7436529"/>
                  <a:pt x="8239078" y="7442959"/>
                  <a:pt x="8239078" y="7450817"/>
                </a:cubicBezTo>
                <a:close/>
                <a:moveTo>
                  <a:pt x="8343853" y="7451379"/>
                </a:moveTo>
                <a:cubicBezTo>
                  <a:pt x="8343853" y="7459542"/>
                  <a:pt x="8348139" y="7463581"/>
                  <a:pt x="8353378" y="7460342"/>
                </a:cubicBezTo>
                <a:cubicBezTo>
                  <a:pt x="8358616" y="7457104"/>
                  <a:pt x="8362903" y="7450427"/>
                  <a:pt x="8362903" y="7445493"/>
                </a:cubicBezTo>
                <a:cubicBezTo>
                  <a:pt x="8362903" y="7440559"/>
                  <a:pt x="8358616" y="7436529"/>
                  <a:pt x="8353378" y="7436529"/>
                </a:cubicBezTo>
                <a:cubicBezTo>
                  <a:pt x="8348139" y="7436529"/>
                  <a:pt x="8343853" y="7443216"/>
                  <a:pt x="8343853" y="7451379"/>
                </a:cubicBezTo>
                <a:close/>
                <a:moveTo>
                  <a:pt x="7286578" y="7460904"/>
                </a:moveTo>
                <a:cubicBezTo>
                  <a:pt x="7286578" y="7469067"/>
                  <a:pt x="7290931" y="7473058"/>
                  <a:pt x="7296255" y="7469772"/>
                </a:cubicBezTo>
                <a:cubicBezTo>
                  <a:pt x="7301580" y="7466476"/>
                  <a:pt x="7303475" y="7459800"/>
                  <a:pt x="7300456" y="7454923"/>
                </a:cubicBezTo>
                <a:cubicBezTo>
                  <a:pt x="7292292" y="7441711"/>
                  <a:pt x="7286578" y="7444169"/>
                  <a:pt x="7286578" y="7460904"/>
                </a:cubicBezTo>
                <a:close/>
                <a:moveTo>
                  <a:pt x="7387000" y="7454923"/>
                </a:moveTo>
                <a:cubicBezTo>
                  <a:pt x="7383980" y="7459800"/>
                  <a:pt x="7385876" y="7466476"/>
                  <a:pt x="7391200" y="7469772"/>
                </a:cubicBezTo>
                <a:cubicBezTo>
                  <a:pt x="7396525" y="7473058"/>
                  <a:pt x="7400878" y="7469067"/>
                  <a:pt x="7400878" y="7460904"/>
                </a:cubicBezTo>
                <a:cubicBezTo>
                  <a:pt x="7400878" y="7444169"/>
                  <a:pt x="7395163" y="7441711"/>
                  <a:pt x="7387000" y="7454923"/>
                </a:cubicBezTo>
                <a:close/>
                <a:moveTo>
                  <a:pt x="7486603" y="7455579"/>
                </a:moveTo>
                <a:cubicBezTo>
                  <a:pt x="7486603" y="7460819"/>
                  <a:pt x="7490889" y="7465104"/>
                  <a:pt x="7496128" y="7465104"/>
                </a:cubicBezTo>
                <a:cubicBezTo>
                  <a:pt x="7501366" y="7465104"/>
                  <a:pt x="7505653" y="7460819"/>
                  <a:pt x="7505653" y="7455579"/>
                </a:cubicBezTo>
                <a:cubicBezTo>
                  <a:pt x="7505653" y="7450341"/>
                  <a:pt x="7501366" y="7446054"/>
                  <a:pt x="7496128" y="7446054"/>
                </a:cubicBezTo>
                <a:cubicBezTo>
                  <a:pt x="7490889" y="7446054"/>
                  <a:pt x="7486603" y="7450341"/>
                  <a:pt x="7486603" y="7455579"/>
                </a:cubicBezTo>
                <a:close/>
                <a:moveTo>
                  <a:pt x="8035967" y="7459409"/>
                </a:moveTo>
                <a:cubicBezTo>
                  <a:pt x="8030014" y="7474925"/>
                  <a:pt x="8038014" y="7485926"/>
                  <a:pt x="8049901" y="7478573"/>
                </a:cubicBezTo>
                <a:cubicBezTo>
                  <a:pt x="8060722" y="7471887"/>
                  <a:pt x="8060484" y="7446054"/>
                  <a:pt x="8049597" y="7446054"/>
                </a:cubicBezTo>
                <a:cubicBezTo>
                  <a:pt x="8044920" y="7446054"/>
                  <a:pt x="8038786" y="7452065"/>
                  <a:pt x="8035967" y="7459409"/>
                </a:cubicBezTo>
                <a:close/>
                <a:moveTo>
                  <a:pt x="8586444" y="7456056"/>
                </a:moveTo>
                <a:cubicBezTo>
                  <a:pt x="8577396" y="7470705"/>
                  <a:pt x="8589788" y="7480154"/>
                  <a:pt x="8602018" y="7467924"/>
                </a:cubicBezTo>
                <a:cubicBezTo>
                  <a:pt x="8608857" y="7461085"/>
                  <a:pt x="8609019" y="7455761"/>
                  <a:pt x="8602513" y="7451741"/>
                </a:cubicBezTo>
                <a:cubicBezTo>
                  <a:pt x="8597179" y="7448446"/>
                  <a:pt x="8589950" y="7450389"/>
                  <a:pt x="8586444" y="7456056"/>
                </a:cubicBezTo>
                <a:close/>
                <a:moveTo>
                  <a:pt x="6619828" y="7465104"/>
                </a:moveTo>
                <a:cubicBezTo>
                  <a:pt x="6619828" y="7470344"/>
                  <a:pt x="6624114" y="7474629"/>
                  <a:pt x="6629353" y="7474629"/>
                </a:cubicBezTo>
                <a:cubicBezTo>
                  <a:pt x="6634591" y="7474629"/>
                  <a:pt x="6638878" y="7470344"/>
                  <a:pt x="6638878" y="7465104"/>
                </a:cubicBezTo>
                <a:cubicBezTo>
                  <a:pt x="6638878" y="7459866"/>
                  <a:pt x="6634591" y="7455579"/>
                  <a:pt x="6629353" y="7455579"/>
                </a:cubicBezTo>
                <a:cubicBezTo>
                  <a:pt x="6624114" y="7455579"/>
                  <a:pt x="6619828" y="7459866"/>
                  <a:pt x="6619828" y="7465104"/>
                </a:cubicBezTo>
                <a:close/>
                <a:moveTo>
                  <a:pt x="6719840" y="7465104"/>
                </a:moveTo>
                <a:cubicBezTo>
                  <a:pt x="6723079" y="7470344"/>
                  <a:pt x="6727612" y="7474629"/>
                  <a:pt x="6729927" y="7474629"/>
                </a:cubicBezTo>
                <a:cubicBezTo>
                  <a:pt x="6732242" y="7474629"/>
                  <a:pt x="6734128" y="7470344"/>
                  <a:pt x="6734128" y="7465104"/>
                </a:cubicBezTo>
                <a:cubicBezTo>
                  <a:pt x="6734128" y="7459866"/>
                  <a:pt x="6729584" y="7455579"/>
                  <a:pt x="6724040" y="7455579"/>
                </a:cubicBezTo>
                <a:cubicBezTo>
                  <a:pt x="6718497" y="7455579"/>
                  <a:pt x="6716602" y="7459866"/>
                  <a:pt x="6719840" y="7465104"/>
                </a:cubicBezTo>
                <a:close/>
                <a:moveTo>
                  <a:pt x="7067503" y="7465104"/>
                </a:moveTo>
                <a:cubicBezTo>
                  <a:pt x="7067503" y="7470344"/>
                  <a:pt x="7071789" y="7474629"/>
                  <a:pt x="7077028" y="7474629"/>
                </a:cubicBezTo>
                <a:cubicBezTo>
                  <a:pt x="7082266" y="7474629"/>
                  <a:pt x="7086553" y="7470344"/>
                  <a:pt x="7086553" y="7465104"/>
                </a:cubicBezTo>
                <a:cubicBezTo>
                  <a:pt x="7086553" y="7459866"/>
                  <a:pt x="7082266" y="7455579"/>
                  <a:pt x="7077028" y="7455579"/>
                </a:cubicBezTo>
                <a:cubicBezTo>
                  <a:pt x="7071789" y="7455579"/>
                  <a:pt x="7067503" y="7459866"/>
                  <a:pt x="7067503" y="7465104"/>
                </a:cubicBezTo>
                <a:close/>
                <a:moveTo>
                  <a:pt x="7186565" y="7465104"/>
                </a:moveTo>
                <a:cubicBezTo>
                  <a:pt x="7183327" y="7470344"/>
                  <a:pt x="7185222" y="7474629"/>
                  <a:pt x="7190765" y="7474629"/>
                </a:cubicBezTo>
                <a:cubicBezTo>
                  <a:pt x="7196309" y="7474629"/>
                  <a:pt x="7200853" y="7470344"/>
                  <a:pt x="7200853" y="7465104"/>
                </a:cubicBezTo>
                <a:cubicBezTo>
                  <a:pt x="7200853" y="7459866"/>
                  <a:pt x="7198967" y="7455579"/>
                  <a:pt x="7196652" y="7455579"/>
                </a:cubicBezTo>
                <a:cubicBezTo>
                  <a:pt x="7194337" y="7455579"/>
                  <a:pt x="7189804" y="7459866"/>
                  <a:pt x="7186565" y="7465104"/>
                </a:cubicBezTo>
                <a:close/>
                <a:moveTo>
                  <a:pt x="7829503" y="7465104"/>
                </a:moveTo>
                <a:cubicBezTo>
                  <a:pt x="7829503" y="7470344"/>
                  <a:pt x="7833789" y="7474629"/>
                  <a:pt x="7839028" y="7474629"/>
                </a:cubicBezTo>
                <a:cubicBezTo>
                  <a:pt x="7844266" y="7474629"/>
                  <a:pt x="7848553" y="7470344"/>
                  <a:pt x="7848553" y="7465104"/>
                </a:cubicBezTo>
                <a:cubicBezTo>
                  <a:pt x="7848553" y="7459866"/>
                  <a:pt x="7844266" y="7455579"/>
                  <a:pt x="7839028" y="7455579"/>
                </a:cubicBezTo>
                <a:cubicBezTo>
                  <a:pt x="7833789" y="7455579"/>
                  <a:pt x="7829503" y="7459866"/>
                  <a:pt x="7829503" y="7465104"/>
                </a:cubicBezTo>
                <a:close/>
                <a:moveTo>
                  <a:pt x="7934278" y="7470429"/>
                </a:moveTo>
                <a:cubicBezTo>
                  <a:pt x="7934278" y="7478592"/>
                  <a:pt x="7938564" y="7482631"/>
                  <a:pt x="7943803" y="7479392"/>
                </a:cubicBezTo>
                <a:cubicBezTo>
                  <a:pt x="7949041" y="7476154"/>
                  <a:pt x="7953328" y="7469477"/>
                  <a:pt x="7953328" y="7464543"/>
                </a:cubicBezTo>
                <a:cubicBezTo>
                  <a:pt x="7953328" y="7459609"/>
                  <a:pt x="7949041" y="7455579"/>
                  <a:pt x="7943803" y="7455579"/>
                </a:cubicBezTo>
                <a:cubicBezTo>
                  <a:pt x="7938564" y="7455579"/>
                  <a:pt x="7934278" y="7462266"/>
                  <a:pt x="7934278" y="7470429"/>
                </a:cubicBezTo>
                <a:close/>
                <a:moveTo>
                  <a:pt x="8282235" y="7467896"/>
                </a:moveTo>
                <a:cubicBezTo>
                  <a:pt x="8278159" y="7477287"/>
                  <a:pt x="8277501" y="7487650"/>
                  <a:pt x="8280759" y="7490917"/>
                </a:cubicBezTo>
                <a:cubicBezTo>
                  <a:pt x="8290437" y="7500585"/>
                  <a:pt x="8298237" y="7487003"/>
                  <a:pt x="8293779" y="7468229"/>
                </a:cubicBezTo>
                <a:lnTo>
                  <a:pt x="8289655" y="7450817"/>
                </a:lnTo>
                <a:lnTo>
                  <a:pt x="8282235" y="7467896"/>
                </a:lnTo>
                <a:close/>
                <a:moveTo>
                  <a:pt x="8381953" y="7470429"/>
                </a:moveTo>
                <a:cubicBezTo>
                  <a:pt x="8381953" y="7478592"/>
                  <a:pt x="8386239" y="7482631"/>
                  <a:pt x="8391477" y="7479392"/>
                </a:cubicBezTo>
                <a:cubicBezTo>
                  <a:pt x="8396716" y="7476154"/>
                  <a:pt x="8401002" y="7469477"/>
                  <a:pt x="8401002" y="7464543"/>
                </a:cubicBezTo>
                <a:cubicBezTo>
                  <a:pt x="8401002" y="7459609"/>
                  <a:pt x="8396716" y="7455579"/>
                  <a:pt x="8391477" y="7455579"/>
                </a:cubicBezTo>
                <a:cubicBezTo>
                  <a:pt x="8386239" y="7455579"/>
                  <a:pt x="8381953" y="7462266"/>
                  <a:pt x="8381953" y="7470429"/>
                </a:cubicBezTo>
                <a:close/>
                <a:moveTo>
                  <a:pt x="8481965" y="7465104"/>
                </a:moveTo>
                <a:cubicBezTo>
                  <a:pt x="8478727" y="7470344"/>
                  <a:pt x="8480622" y="7474629"/>
                  <a:pt x="8486165" y="7474629"/>
                </a:cubicBezTo>
                <a:cubicBezTo>
                  <a:pt x="8491709" y="7474629"/>
                  <a:pt x="8496252" y="7470344"/>
                  <a:pt x="8496252" y="7465104"/>
                </a:cubicBezTo>
                <a:cubicBezTo>
                  <a:pt x="8496252" y="7459866"/>
                  <a:pt x="8494366" y="7455579"/>
                  <a:pt x="8492052" y="7455579"/>
                </a:cubicBezTo>
                <a:cubicBezTo>
                  <a:pt x="8489737" y="7455579"/>
                  <a:pt x="8485204" y="7459866"/>
                  <a:pt x="8481965" y="7465104"/>
                </a:cubicBezTo>
                <a:close/>
                <a:moveTo>
                  <a:pt x="7435006" y="7473353"/>
                </a:moveTo>
                <a:cubicBezTo>
                  <a:pt x="7430900" y="7479993"/>
                  <a:pt x="7430119" y="7487993"/>
                  <a:pt x="7433263" y="7491137"/>
                </a:cubicBezTo>
                <a:cubicBezTo>
                  <a:pt x="7441787" y="7499662"/>
                  <a:pt x="7451084" y="7487126"/>
                  <a:pt x="7446474" y="7473315"/>
                </a:cubicBezTo>
                <a:lnTo>
                  <a:pt x="7442464" y="7461285"/>
                </a:lnTo>
                <a:lnTo>
                  <a:pt x="7435006" y="7473353"/>
                </a:lnTo>
                <a:close/>
                <a:moveTo>
                  <a:pt x="8172403" y="7480183"/>
                </a:moveTo>
                <a:cubicBezTo>
                  <a:pt x="8172403" y="7488479"/>
                  <a:pt x="8177489" y="7493575"/>
                  <a:pt x="8183718" y="7491498"/>
                </a:cubicBezTo>
                <a:cubicBezTo>
                  <a:pt x="8201378" y="7485612"/>
                  <a:pt x="8204302" y="7465104"/>
                  <a:pt x="8187481" y="7465104"/>
                </a:cubicBezTo>
                <a:cubicBezTo>
                  <a:pt x="8179184" y="7465104"/>
                  <a:pt x="8172403" y="7471887"/>
                  <a:pt x="8172403" y="7480183"/>
                </a:cubicBezTo>
                <a:close/>
                <a:moveTo>
                  <a:pt x="6862715" y="7484154"/>
                </a:moveTo>
                <a:cubicBezTo>
                  <a:pt x="6859477" y="7489394"/>
                  <a:pt x="6861372" y="7493679"/>
                  <a:pt x="6866915" y="7493679"/>
                </a:cubicBezTo>
                <a:cubicBezTo>
                  <a:pt x="6872459" y="7493679"/>
                  <a:pt x="6877003" y="7489394"/>
                  <a:pt x="6877003" y="7484154"/>
                </a:cubicBezTo>
                <a:cubicBezTo>
                  <a:pt x="6877003" y="7478916"/>
                  <a:pt x="6875117" y="7474629"/>
                  <a:pt x="6872802" y="7474629"/>
                </a:cubicBezTo>
                <a:cubicBezTo>
                  <a:pt x="6870487" y="7474629"/>
                  <a:pt x="6865954" y="7478916"/>
                  <a:pt x="6862715" y="7484154"/>
                </a:cubicBezTo>
                <a:close/>
                <a:moveTo>
                  <a:pt x="6962728" y="7484154"/>
                </a:moveTo>
                <a:cubicBezTo>
                  <a:pt x="6962728" y="7489394"/>
                  <a:pt x="6967014" y="7493679"/>
                  <a:pt x="6972253" y="7493679"/>
                </a:cubicBezTo>
                <a:cubicBezTo>
                  <a:pt x="6977491" y="7493679"/>
                  <a:pt x="6981778" y="7489394"/>
                  <a:pt x="6981778" y="7484154"/>
                </a:cubicBezTo>
                <a:cubicBezTo>
                  <a:pt x="6981778" y="7478916"/>
                  <a:pt x="6977491" y="7474629"/>
                  <a:pt x="6972253" y="7474629"/>
                </a:cubicBezTo>
                <a:cubicBezTo>
                  <a:pt x="6967014" y="7474629"/>
                  <a:pt x="6962728" y="7478916"/>
                  <a:pt x="6962728" y="7484154"/>
                </a:cubicBezTo>
                <a:close/>
                <a:moveTo>
                  <a:pt x="7229428" y="7489479"/>
                </a:moveTo>
                <a:cubicBezTo>
                  <a:pt x="7229428" y="7497642"/>
                  <a:pt x="7233781" y="7501633"/>
                  <a:pt x="7239105" y="7498347"/>
                </a:cubicBezTo>
                <a:cubicBezTo>
                  <a:pt x="7244430" y="7495051"/>
                  <a:pt x="7246325" y="7488375"/>
                  <a:pt x="7243306" y="7483498"/>
                </a:cubicBezTo>
                <a:cubicBezTo>
                  <a:pt x="7235142" y="7470286"/>
                  <a:pt x="7229428" y="7472744"/>
                  <a:pt x="7229428" y="7489479"/>
                </a:cubicBezTo>
                <a:close/>
                <a:moveTo>
                  <a:pt x="7324678" y="7484154"/>
                </a:moveTo>
                <a:cubicBezTo>
                  <a:pt x="7324678" y="7489394"/>
                  <a:pt x="7328964" y="7493679"/>
                  <a:pt x="7334203" y="7493679"/>
                </a:cubicBezTo>
                <a:cubicBezTo>
                  <a:pt x="7339441" y="7493679"/>
                  <a:pt x="7343728" y="7489394"/>
                  <a:pt x="7343728" y="7484154"/>
                </a:cubicBezTo>
                <a:cubicBezTo>
                  <a:pt x="7343728" y="7478916"/>
                  <a:pt x="7339441" y="7474629"/>
                  <a:pt x="7334203" y="7474629"/>
                </a:cubicBezTo>
                <a:cubicBezTo>
                  <a:pt x="7328964" y="7474629"/>
                  <a:pt x="7324678" y="7478916"/>
                  <a:pt x="7324678" y="7484154"/>
                </a:cubicBezTo>
                <a:close/>
                <a:moveTo>
                  <a:pt x="7668330" y="7489708"/>
                </a:moveTo>
                <a:cubicBezTo>
                  <a:pt x="7668787" y="7500805"/>
                  <a:pt x="7671045" y="7503062"/>
                  <a:pt x="7674083" y="7495471"/>
                </a:cubicBezTo>
                <a:cubicBezTo>
                  <a:pt x="7676836" y="7488593"/>
                  <a:pt x="7676493" y="7480373"/>
                  <a:pt x="7673331" y="7477211"/>
                </a:cubicBezTo>
                <a:cubicBezTo>
                  <a:pt x="7670169" y="7474049"/>
                  <a:pt x="7667921" y="7479669"/>
                  <a:pt x="7668330" y="7489708"/>
                </a:cubicBezTo>
                <a:close/>
                <a:moveTo>
                  <a:pt x="7762828" y="7484154"/>
                </a:moveTo>
                <a:cubicBezTo>
                  <a:pt x="7762828" y="7489394"/>
                  <a:pt x="7767114" y="7493679"/>
                  <a:pt x="7772353" y="7493679"/>
                </a:cubicBezTo>
                <a:cubicBezTo>
                  <a:pt x="7777591" y="7493679"/>
                  <a:pt x="7781878" y="7489394"/>
                  <a:pt x="7781878" y="7484154"/>
                </a:cubicBezTo>
                <a:cubicBezTo>
                  <a:pt x="7781878" y="7478916"/>
                  <a:pt x="7777591" y="7474629"/>
                  <a:pt x="7772353" y="7474629"/>
                </a:cubicBezTo>
                <a:cubicBezTo>
                  <a:pt x="7767114" y="7474629"/>
                  <a:pt x="7762828" y="7478916"/>
                  <a:pt x="7762828" y="7484154"/>
                </a:cubicBezTo>
                <a:close/>
                <a:moveTo>
                  <a:pt x="7977931" y="7482878"/>
                </a:moveTo>
                <a:cubicBezTo>
                  <a:pt x="7973825" y="7489518"/>
                  <a:pt x="7973044" y="7497518"/>
                  <a:pt x="7976188" y="7500662"/>
                </a:cubicBezTo>
                <a:cubicBezTo>
                  <a:pt x="7984712" y="7509187"/>
                  <a:pt x="7994009" y="7496651"/>
                  <a:pt x="7989399" y="7482840"/>
                </a:cubicBezTo>
                <a:lnTo>
                  <a:pt x="7985389" y="7470810"/>
                </a:lnTo>
                <a:lnTo>
                  <a:pt x="7977931" y="7482878"/>
                </a:lnTo>
                <a:close/>
                <a:moveTo>
                  <a:pt x="8071999" y="7484793"/>
                </a:moveTo>
                <a:cubicBezTo>
                  <a:pt x="8068542" y="7490374"/>
                  <a:pt x="8068008" y="7497233"/>
                  <a:pt x="8070799" y="7500033"/>
                </a:cubicBezTo>
                <a:cubicBezTo>
                  <a:pt x="8077629" y="7506853"/>
                  <a:pt x="8096203" y="7494832"/>
                  <a:pt x="8096203" y="7483593"/>
                </a:cubicBezTo>
                <a:cubicBezTo>
                  <a:pt x="8096203" y="7471420"/>
                  <a:pt x="8079762" y="7472230"/>
                  <a:pt x="8071999" y="7484793"/>
                </a:cubicBezTo>
                <a:close/>
                <a:moveTo>
                  <a:pt x="8520855" y="7482878"/>
                </a:moveTo>
                <a:cubicBezTo>
                  <a:pt x="8516750" y="7489518"/>
                  <a:pt x="8515969" y="7497518"/>
                  <a:pt x="8519113" y="7500662"/>
                </a:cubicBezTo>
                <a:cubicBezTo>
                  <a:pt x="8527637" y="7509187"/>
                  <a:pt x="8536934" y="7496651"/>
                  <a:pt x="8532323" y="7482840"/>
                </a:cubicBezTo>
                <a:lnTo>
                  <a:pt x="8528314" y="7470810"/>
                </a:lnTo>
                <a:lnTo>
                  <a:pt x="8520855" y="7482878"/>
                </a:lnTo>
                <a:close/>
                <a:moveTo>
                  <a:pt x="8629602" y="7488917"/>
                </a:moveTo>
                <a:cubicBezTo>
                  <a:pt x="8629602" y="7496775"/>
                  <a:pt x="8633889" y="7503204"/>
                  <a:pt x="8639127" y="7503204"/>
                </a:cubicBezTo>
                <a:cubicBezTo>
                  <a:pt x="8644366" y="7503204"/>
                  <a:pt x="8648652" y="7496775"/>
                  <a:pt x="8648652" y="7488917"/>
                </a:cubicBezTo>
                <a:cubicBezTo>
                  <a:pt x="8648652" y="7481059"/>
                  <a:pt x="8644366" y="7474629"/>
                  <a:pt x="8639127" y="7474629"/>
                </a:cubicBezTo>
                <a:cubicBezTo>
                  <a:pt x="8633889" y="7474629"/>
                  <a:pt x="8629602" y="7481059"/>
                  <a:pt x="8629602" y="7488917"/>
                </a:cubicBezTo>
                <a:close/>
                <a:moveTo>
                  <a:pt x="6562678" y="7493679"/>
                </a:moveTo>
                <a:cubicBezTo>
                  <a:pt x="6562678" y="7498919"/>
                  <a:pt x="6566964" y="7503204"/>
                  <a:pt x="6572203" y="7503204"/>
                </a:cubicBezTo>
                <a:cubicBezTo>
                  <a:pt x="6577441" y="7503204"/>
                  <a:pt x="6581728" y="7498919"/>
                  <a:pt x="6581728" y="7493679"/>
                </a:cubicBezTo>
                <a:cubicBezTo>
                  <a:pt x="6581728" y="7488441"/>
                  <a:pt x="6577441" y="7484154"/>
                  <a:pt x="6572203" y="7484154"/>
                </a:cubicBezTo>
                <a:cubicBezTo>
                  <a:pt x="6566964" y="7484154"/>
                  <a:pt x="6562678" y="7488441"/>
                  <a:pt x="6562678" y="7493679"/>
                </a:cubicBezTo>
                <a:close/>
                <a:moveTo>
                  <a:pt x="7124653" y="7498442"/>
                </a:moveTo>
                <a:cubicBezTo>
                  <a:pt x="7124653" y="7506300"/>
                  <a:pt x="7128939" y="7512729"/>
                  <a:pt x="7134178" y="7512729"/>
                </a:cubicBezTo>
                <a:cubicBezTo>
                  <a:pt x="7139416" y="7512729"/>
                  <a:pt x="7143703" y="7506300"/>
                  <a:pt x="7143703" y="7498442"/>
                </a:cubicBezTo>
                <a:cubicBezTo>
                  <a:pt x="7143703" y="7490584"/>
                  <a:pt x="7139416" y="7484154"/>
                  <a:pt x="7134178" y="7484154"/>
                </a:cubicBezTo>
                <a:cubicBezTo>
                  <a:pt x="7128939" y="7484154"/>
                  <a:pt x="7124653" y="7490584"/>
                  <a:pt x="7124653" y="7498442"/>
                </a:cubicBezTo>
                <a:close/>
                <a:moveTo>
                  <a:pt x="7867603" y="7493679"/>
                </a:moveTo>
                <a:cubicBezTo>
                  <a:pt x="7867603" y="7498919"/>
                  <a:pt x="7871889" y="7503204"/>
                  <a:pt x="7877128" y="7503204"/>
                </a:cubicBezTo>
                <a:cubicBezTo>
                  <a:pt x="7882366" y="7503204"/>
                  <a:pt x="7886653" y="7498919"/>
                  <a:pt x="7886653" y="7493679"/>
                </a:cubicBezTo>
                <a:cubicBezTo>
                  <a:pt x="7886653" y="7488441"/>
                  <a:pt x="7882366" y="7484154"/>
                  <a:pt x="7877128" y="7484154"/>
                </a:cubicBezTo>
                <a:cubicBezTo>
                  <a:pt x="7871889" y="7484154"/>
                  <a:pt x="7867603" y="7488441"/>
                  <a:pt x="7867603" y="7493679"/>
                </a:cubicBezTo>
                <a:close/>
                <a:moveTo>
                  <a:pt x="8214846" y="7494356"/>
                </a:moveTo>
                <a:cubicBezTo>
                  <a:pt x="8211274" y="7500138"/>
                  <a:pt x="8212551" y="7509063"/>
                  <a:pt x="8217685" y="7514197"/>
                </a:cubicBezTo>
                <a:cubicBezTo>
                  <a:pt x="8223780" y="7520292"/>
                  <a:pt x="8228972" y="7518464"/>
                  <a:pt x="8232638" y="7508910"/>
                </a:cubicBezTo>
                <a:cubicBezTo>
                  <a:pt x="8239297" y="7491546"/>
                  <a:pt x="8224209" y="7479202"/>
                  <a:pt x="8214846" y="7494356"/>
                </a:cubicBezTo>
                <a:close/>
                <a:moveTo>
                  <a:pt x="8321355" y="7498442"/>
                </a:moveTo>
                <a:cubicBezTo>
                  <a:pt x="8318345" y="7506300"/>
                  <a:pt x="8320031" y="7512729"/>
                  <a:pt x="8325098" y="7512729"/>
                </a:cubicBezTo>
                <a:cubicBezTo>
                  <a:pt x="8330175" y="7512729"/>
                  <a:pt x="8334328" y="7506300"/>
                  <a:pt x="8334328" y="7498442"/>
                </a:cubicBezTo>
                <a:cubicBezTo>
                  <a:pt x="8334328" y="7490584"/>
                  <a:pt x="8332642" y="7484154"/>
                  <a:pt x="8330584" y="7484154"/>
                </a:cubicBezTo>
                <a:cubicBezTo>
                  <a:pt x="8328527" y="7484154"/>
                  <a:pt x="8324374" y="7490584"/>
                  <a:pt x="8321355" y="7498442"/>
                </a:cubicBezTo>
                <a:close/>
                <a:moveTo>
                  <a:pt x="8420052" y="7494242"/>
                </a:moveTo>
                <a:cubicBezTo>
                  <a:pt x="8420052" y="7499785"/>
                  <a:pt x="8424339" y="7501681"/>
                  <a:pt x="8429577" y="7498442"/>
                </a:cubicBezTo>
                <a:cubicBezTo>
                  <a:pt x="8434816" y="7495204"/>
                  <a:pt x="8439102" y="7490670"/>
                  <a:pt x="8439102" y="7488355"/>
                </a:cubicBezTo>
                <a:cubicBezTo>
                  <a:pt x="8439102" y="7486040"/>
                  <a:pt x="8434816" y="7484154"/>
                  <a:pt x="8429577" y="7484154"/>
                </a:cubicBezTo>
                <a:cubicBezTo>
                  <a:pt x="8424339" y="7484154"/>
                  <a:pt x="8420052" y="7488698"/>
                  <a:pt x="8420052" y="7494242"/>
                </a:cubicBezTo>
                <a:close/>
                <a:moveTo>
                  <a:pt x="7010353" y="7502643"/>
                </a:moveTo>
                <a:cubicBezTo>
                  <a:pt x="7010353" y="7507577"/>
                  <a:pt x="7014639" y="7514254"/>
                  <a:pt x="7019878" y="7517492"/>
                </a:cubicBezTo>
                <a:cubicBezTo>
                  <a:pt x="7025116" y="7520731"/>
                  <a:pt x="7029403" y="7516692"/>
                  <a:pt x="7029403" y="7508529"/>
                </a:cubicBezTo>
                <a:cubicBezTo>
                  <a:pt x="7029403" y="7500366"/>
                  <a:pt x="7025116" y="7493679"/>
                  <a:pt x="7019878" y="7493679"/>
                </a:cubicBezTo>
                <a:cubicBezTo>
                  <a:pt x="7014639" y="7493679"/>
                  <a:pt x="7010353" y="7497709"/>
                  <a:pt x="7010353" y="7502643"/>
                </a:cubicBezTo>
                <a:close/>
                <a:moveTo>
                  <a:pt x="7372303" y="7508529"/>
                </a:moveTo>
                <a:cubicBezTo>
                  <a:pt x="7372303" y="7516692"/>
                  <a:pt x="7376656" y="7520683"/>
                  <a:pt x="7381980" y="7517397"/>
                </a:cubicBezTo>
                <a:cubicBezTo>
                  <a:pt x="7387305" y="7514101"/>
                  <a:pt x="7389200" y="7507425"/>
                  <a:pt x="7386181" y="7502548"/>
                </a:cubicBezTo>
                <a:cubicBezTo>
                  <a:pt x="7378017" y="7489336"/>
                  <a:pt x="7372303" y="7491794"/>
                  <a:pt x="7372303" y="7508529"/>
                </a:cubicBezTo>
                <a:close/>
                <a:moveTo>
                  <a:pt x="8015535" y="7505996"/>
                </a:moveTo>
                <a:cubicBezTo>
                  <a:pt x="8011459" y="7515387"/>
                  <a:pt x="8010801" y="7525750"/>
                  <a:pt x="8014059" y="7529017"/>
                </a:cubicBezTo>
                <a:cubicBezTo>
                  <a:pt x="8023737" y="7538685"/>
                  <a:pt x="8031537" y="7525103"/>
                  <a:pt x="8027079" y="7506329"/>
                </a:cubicBezTo>
                <a:lnTo>
                  <a:pt x="8022955" y="7488917"/>
                </a:lnTo>
                <a:lnTo>
                  <a:pt x="8015535" y="7505996"/>
                </a:lnTo>
                <a:close/>
                <a:moveTo>
                  <a:pt x="8109014" y="7508377"/>
                </a:moveTo>
                <a:cubicBezTo>
                  <a:pt x="8105908" y="7516464"/>
                  <a:pt x="8105766" y="7525465"/>
                  <a:pt x="8108680" y="7528379"/>
                </a:cubicBezTo>
                <a:cubicBezTo>
                  <a:pt x="8117025" y="7536723"/>
                  <a:pt x="8134303" y="7522578"/>
                  <a:pt x="8134303" y="7507405"/>
                </a:cubicBezTo>
                <a:cubicBezTo>
                  <a:pt x="8134303" y="7489127"/>
                  <a:pt x="8116129" y="7489831"/>
                  <a:pt x="8109014" y="7508377"/>
                </a:cubicBezTo>
                <a:close/>
                <a:moveTo>
                  <a:pt x="8680514" y="7508377"/>
                </a:moveTo>
                <a:cubicBezTo>
                  <a:pt x="8671655" y="7531466"/>
                  <a:pt x="8684019" y="7535637"/>
                  <a:pt x="8695839" y="7513549"/>
                </a:cubicBezTo>
                <a:cubicBezTo>
                  <a:pt x="8703212" y="7499766"/>
                  <a:pt x="8703354" y="7493679"/>
                  <a:pt x="8696316" y="7493679"/>
                </a:cubicBezTo>
                <a:cubicBezTo>
                  <a:pt x="8690724" y="7493679"/>
                  <a:pt x="8683619" y="7500290"/>
                  <a:pt x="8680514" y="7508377"/>
                </a:cubicBezTo>
                <a:close/>
                <a:moveTo>
                  <a:pt x="6605540" y="7512729"/>
                </a:moveTo>
                <a:cubicBezTo>
                  <a:pt x="6602302" y="7517969"/>
                  <a:pt x="6604197" y="7522254"/>
                  <a:pt x="6609740" y="7522254"/>
                </a:cubicBezTo>
                <a:cubicBezTo>
                  <a:pt x="6615284" y="7522254"/>
                  <a:pt x="6619828" y="7517969"/>
                  <a:pt x="6619828" y="7512729"/>
                </a:cubicBezTo>
                <a:cubicBezTo>
                  <a:pt x="6619828" y="7507491"/>
                  <a:pt x="6617942" y="7503204"/>
                  <a:pt x="6615627" y="7503204"/>
                </a:cubicBezTo>
                <a:cubicBezTo>
                  <a:pt x="6613312" y="7503204"/>
                  <a:pt x="6608779" y="7507491"/>
                  <a:pt x="6605540" y="7512729"/>
                </a:cubicBezTo>
                <a:close/>
                <a:moveTo>
                  <a:pt x="6705553" y="7513292"/>
                </a:moveTo>
                <a:cubicBezTo>
                  <a:pt x="6705553" y="7518835"/>
                  <a:pt x="6709839" y="7520731"/>
                  <a:pt x="6715078" y="7517492"/>
                </a:cubicBezTo>
                <a:cubicBezTo>
                  <a:pt x="6720316" y="7514254"/>
                  <a:pt x="6724603" y="7509720"/>
                  <a:pt x="6724603" y="7507405"/>
                </a:cubicBezTo>
                <a:cubicBezTo>
                  <a:pt x="6724603" y="7505090"/>
                  <a:pt x="6720316" y="7503204"/>
                  <a:pt x="6715078" y="7503204"/>
                </a:cubicBezTo>
                <a:cubicBezTo>
                  <a:pt x="6709839" y="7503204"/>
                  <a:pt x="6705553" y="7507748"/>
                  <a:pt x="6705553" y="7513292"/>
                </a:cubicBezTo>
                <a:close/>
                <a:moveTo>
                  <a:pt x="6905578" y="7513292"/>
                </a:moveTo>
                <a:cubicBezTo>
                  <a:pt x="6905578" y="7518835"/>
                  <a:pt x="6909864" y="7520731"/>
                  <a:pt x="6915103" y="7517492"/>
                </a:cubicBezTo>
                <a:cubicBezTo>
                  <a:pt x="6920341" y="7514254"/>
                  <a:pt x="6924628" y="7509720"/>
                  <a:pt x="6924628" y="7507405"/>
                </a:cubicBezTo>
                <a:cubicBezTo>
                  <a:pt x="6924628" y="7505090"/>
                  <a:pt x="6920341" y="7503204"/>
                  <a:pt x="6915103" y="7503204"/>
                </a:cubicBezTo>
                <a:cubicBezTo>
                  <a:pt x="6909864" y="7503204"/>
                  <a:pt x="6905578" y="7507748"/>
                  <a:pt x="6905578" y="7513292"/>
                </a:cubicBezTo>
                <a:close/>
                <a:moveTo>
                  <a:pt x="7168306" y="7511453"/>
                </a:moveTo>
                <a:cubicBezTo>
                  <a:pt x="7164200" y="7518093"/>
                  <a:pt x="7163419" y="7526093"/>
                  <a:pt x="7166563" y="7529237"/>
                </a:cubicBezTo>
                <a:cubicBezTo>
                  <a:pt x="7175087" y="7537762"/>
                  <a:pt x="7184384" y="7525226"/>
                  <a:pt x="7179774" y="7511415"/>
                </a:cubicBezTo>
                <a:lnTo>
                  <a:pt x="7175764" y="7499385"/>
                </a:lnTo>
                <a:lnTo>
                  <a:pt x="7168306" y="7511453"/>
                </a:lnTo>
                <a:close/>
                <a:moveTo>
                  <a:pt x="7267528" y="7512729"/>
                </a:moveTo>
                <a:cubicBezTo>
                  <a:pt x="7267528" y="7517969"/>
                  <a:pt x="7271814" y="7522254"/>
                  <a:pt x="7277053" y="7522254"/>
                </a:cubicBezTo>
                <a:cubicBezTo>
                  <a:pt x="7282291" y="7522254"/>
                  <a:pt x="7286578" y="7517969"/>
                  <a:pt x="7286578" y="7512729"/>
                </a:cubicBezTo>
                <a:cubicBezTo>
                  <a:pt x="7286578" y="7507491"/>
                  <a:pt x="7282291" y="7503204"/>
                  <a:pt x="7277053" y="7503204"/>
                </a:cubicBezTo>
                <a:cubicBezTo>
                  <a:pt x="7271814" y="7503204"/>
                  <a:pt x="7267528" y="7507491"/>
                  <a:pt x="7267528" y="7512729"/>
                </a:cubicBezTo>
                <a:close/>
                <a:moveTo>
                  <a:pt x="7705678" y="7512729"/>
                </a:moveTo>
                <a:cubicBezTo>
                  <a:pt x="7705678" y="7517969"/>
                  <a:pt x="7709964" y="7522254"/>
                  <a:pt x="7715203" y="7522254"/>
                </a:cubicBezTo>
                <a:cubicBezTo>
                  <a:pt x="7720441" y="7522254"/>
                  <a:pt x="7724728" y="7517969"/>
                  <a:pt x="7724728" y="7512729"/>
                </a:cubicBezTo>
                <a:cubicBezTo>
                  <a:pt x="7724728" y="7507491"/>
                  <a:pt x="7720441" y="7503204"/>
                  <a:pt x="7715203" y="7503204"/>
                </a:cubicBezTo>
                <a:cubicBezTo>
                  <a:pt x="7709964" y="7503204"/>
                  <a:pt x="7705678" y="7507491"/>
                  <a:pt x="7705678" y="7512729"/>
                </a:cubicBezTo>
                <a:close/>
                <a:moveTo>
                  <a:pt x="7805690" y="7512729"/>
                </a:moveTo>
                <a:cubicBezTo>
                  <a:pt x="7808929" y="7517969"/>
                  <a:pt x="7813462" y="7522254"/>
                  <a:pt x="7815777" y="7522254"/>
                </a:cubicBezTo>
                <a:cubicBezTo>
                  <a:pt x="7818092" y="7522254"/>
                  <a:pt x="7819978" y="7517969"/>
                  <a:pt x="7819978" y="7512729"/>
                </a:cubicBezTo>
                <a:cubicBezTo>
                  <a:pt x="7819978" y="7507491"/>
                  <a:pt x="7815434" y="7503204"/>
                  <a:pt x="7809890" y="7503204"/>
                </a:cubicBezTo>
                <a:cubicBezTo>
                  <a:pt x="7804347" y="7503204"/>
                  <a:pt x="7802452" y="7507491"/>
                  <a:pt x="7805690" y="7512729"/>
                </a:cubicBezTo>
                <a:close/>
                <a:moveTo>
                  <a:pt x="7915980" y="7518283"/>
                </a:moveTo>
                <a:cubicBezTo>
                  <a:pt x="7916437" y="7529380"/>
                  <a:pt x="7918695" y="7531637"/>
                  <a:pt x="7921733" y="7524046"/>
                </a:cubicBezTo>
                <a:cubicBezTo>
                  <a:pt x="7924486" y="7517168"/>
                  <a:pt x="7924143" y="7508948"/>
                  <a:pt x="7920981" y="7505786"/>
                </a:cubicBezTo>
                <a:cubicBezTo>
                  <a:pt x="7917819" y="7502624"/>
                  <a:pt x="7915571" y="7508244"/>
                  <a:pt x="7915980" y="7518283"/>
                </a:cubicBezTo>
                <a:close/>
                <a:moveTo>
                  <a:pt x="8253460" y="7512577"/>
                </a:moveTo>
                <a:cubicBezTo>
                  <a:pt x="8246441" y="7523940"/>
                  <a:pt x="8255356" y="7541304"/>
                  <a:pt x="8268215" y="7541304"/>
                </a:cubicBezTo>
                <a:cubicBezTo>
                  <a:pt x="8279806" y="7541304"/>
                  <a:pt x="8279883" y="7515521"/>
                  <a:pt x="8268310" y="7508377"/>
                </a:cubicBezTo>
                <a:cubicBezTo>
                  <a:pt x="8263433" y="7505357"/>
                  <a:pt x="8256756" y="7507253"/>
                  <a:pt x="8253460" y="7512577"/>
                </a:cubicBezTo>
                <a:close/>
                <a:moveTo>
                  <a:pt x="8458905" y="7518283"/>
                </a:moveTo>
                <a:cubicBezTo>
                  <a:pt x="8459362" y="7529380"/>
                  <a:pt x="8461620" y="7531637"/>
                  <a:pt x="8464658" y="7524046"/>
                </a:cubicBezTo>
                <a:cubicBezTo>
                  <a:pt x="8467410" y="7517168"/>
                  <a:pt x="8467068" y="7508948"/>
                  <a:pt x="8463905" y="7505786"/>
                </a:cubicBezTo>
                <a:cubicBezTo>
                  <a:pt x="8460743" y="7502624"/>
                  <a:pt x="8458495" y="7508244"/>
                  <a:pt x="8458905" y="7518283"/>
                </a:cubicBezTo>
                <a:close/>
                <a:moveTo>
                  <a:pt x="8558575" y="7512073"/>
                </a:moveTo>
                <a:cubicBezTo>
                  <a:pt x="8555555" y="7516950"/>
                  <a:pt x="8557003" y="7523350"/>
                  <a:pt x="8561775" y="7526303"/>
                </a:cubicBezTo>
                <a:cubicBezTo>
                  <a:pt x="8566547" y="7529256"/>
                  <a:pt x="8572910" y="7525265"/>
                  <a:pt x="8575920" y="7517435"/>
                </a:cubicBezTo>
                <a:cubicBezTo>
                  <a:pt x="8581844" y="7502005"/>
                  <a:pt x="8567528" y="7497575"/>
                  <a:pt x="8558575" y="7512073"/>
                </a:cubicBezTo>
                <a:close/>
                <a:moveTo>
                  <a:pt x="6505528" y="7522254"/>
                </a:moveTo>
                <a:cubicBezTo>
                  <a:pt x="6505528" y="7527494"/>
                  <a:pt x="6509814" y="7531779"/>
                  <a:pt x="6515053" y="7531779"/>
                </a:cubicBezTo>
                <a:cubicBezTo>
                  <a:pt x="6520291" y="7531779"/>
                  <a:pt x="6524578" y="7527494"/>
                  <a:pt x="6524578" y="7522254"/>
                </a:cubicBezTo>
                <a:cubicBezTo>
                  <a:pt x="6524578" y="7517016"/>
                  <a:pt x="6520291" y="7512729"/>
                  <a:pt x="6515053" y="7512729"/>
                </a:cubicBezTo>
                <a:cubicBezTo>
                  <a:pt x="6509814" y="7512729"/>
                  <a:pt x="6505528" y="7517016"/>
                  <a:pt x="6505528" y="7522254"/>
                </a:cubicBezTo>
                <a:close/>
                <a:moveTo>
                  <a:pt x="7063531" y="7520978"/>
                </a:moveTo>
                <a:cubicBezTo>
                  <a:pt x="7059425" y="7527618"/>
                  <a:pt x="7058644" y="7535618"/>
                  <a:pt x="7061788" y="7538762"/>
                </a:cubicBezTo>
                <a:cubicBezTo>
                  <a:pt x="7070312" y="7547287"/>
                  <a:pt x="7079609" y="7534751"/>
                  <a:pt x="7074999" y="7520940"/>
                </a:cubicBezTo>
                <a:lnTo>
                  <a:pt x="7070989" y="7508910"/>
                </a:lnTo>
                <a:lnTo>
                  <a:pt x="7063531" y="7520978"/>
                </a:lnTo>
                <a:close/>
                <a:moveTo>
                  <a:pt x="7515178" y="7527579"/>
                </a:moveTo>
                <a:cubicBezTo>
                  <a:pt x="7515178" y="7535742"/>
                  <a:pt x="7519464" y="7539781"/>
                  <a:pt x="7524703" y="7536542"/>
                </a:cubicBezTo>
                <a:cubicBezTo>
                  <a:pt x="7529941" y="7533304"/>
                  <a:pt x="7534228" y="7526627"/>
                  <a:pt x="7534228" y="7521693"/>
                </a:cubicBezTo>
                <a:cubicBezTo>
                  <a:pt x="7534228" y="7516759"/>
                  <a:pt x="7529941" y="7512729"/>
                  <a:pt x="7524703" y="7512729"/>
                </a:cubicBezTo>
                <a:cubicBezTo>
                  <a:pt x="7519464" y="7512729"/>
                  <a:pt x="7515178" y="7519416"/>
                  <a:pt x="7515178" y="7527579"/>
                </a:cubicBezTo>
                <a:close/>
                <a:moveTo>
                  <a:pt x="8147114" y="7527427"/>
                </a:moveTo>
                <a:cubicBezTo>
                  <a:pt x="8144008" y="7535514"/>
                  <a:pt x="8143866" y="7544515"/>
                  <a:pt x="8146780" y="7547429"/>
                </a:cubicBezTo>
                <a:cubicBezTo>
                  <a:pt x="8155125" y="7555773"/>
                  <a:pt x="8172403" y="7541628"/>
                  <a:pt x="8172403" y="7526455"/>
                </a:cubicBezTo>
                <a:cubicBezTo>
                  <a:pt x="8172403" y="7508177"/>
                  <a:pt x="8154229" y="7508881"/>
                  <a:pt x="8147114" y="7527427"/>
                </a:cubicBezTo>
                <a:close/>
                <a:moveTo>
                  <a:pt x="8358140" y="7522254"/>
                </a:moveTo>
                <a:cubicBezTo>
                  <a:pt x="8354902" y="7527494"/>
                  <a:pt x="8356797" y="7531779"/>
                  <a:pt x="8362340" y="7531779"/>
                </a:cubicBezTo>
                <a:cubicBezTo>
                  <a:pt x="8367884" y="7531779"/>
                  <a:pt x="8372428" y="7527494"/>
                  <a:pt x="8372428" y="7522254"/>
                </a:cubicBezTo>
                <a:cubicBezTo>
                  <a:pt x="8372428" y="7517016"/>
                  <a:pt x="8370542" y="7512729"/>
                  <a:pt x="8368227" y="7512729"/>
                </a:cubicBezTo>
                <a:cubicBezTo>
                  <a:pt x="8365912" y="7512729"/>
                  <a:pt x="8361379" y="7517016"/>
                  <a:pt x="8358140" y="7522254"/>
                </a:cubicBezTo>
                <a:close/>
                <a:moveTo>
                  <a:pt x="6743653" y="7531779"/>
                </a:moveTo>
                <a:cubicBezTo>
                  <a:pt x="6743653" y="7537019"/>
                  <a:pt x="6747939" y="7541304"/>
                  <a:pt x="6753178" y="7541304"/>
                </a:cubicBezTo>
                <a:cubicBezTo>
                  <a:pt x="6758416" y="7541304"/>
                  <a:pt x="6762703" y="7537019"/>
                  <a:pt x="6762703" y="7531779"/>
                </a:cubicBezTo>
                <a:cubicBezTo>
                  <a:pt x="6762703" y="7526541"/>
                  <a:pt x="6758416" y="7522254"/>
                  <a:pt x="6753178" y="7522254"/>
                </a:cubicBezTo>
                <a:cubicBezTo>
                  <a:pt x="6747939" y="7522254"/>
                  <a:pt x="6743653" y="7526541"/>
                  <a:pt x="6743653" y="7531779"/>
                </a:cubicBezTo>
                <a:close/>
                <a:moveTo>
                  <a:pt x="7410403" y="7531779"/>
                </a:moveTo>
                <a:cubicBezTo>
                  <a:pt x="7410403" y="7537019"/>
                  <a:pt x="7414689" y="7541304"/>
                  <a:pt x="7419928" y="7541304"/>
                </a:cubicBezTo>
                <a:cubicBezTo>
                  <a:pt x="7425166" y="7541304"/>
                  <a:pt x="7429453" y="7537019"/>
                  <a:pt x="7429453" y="7531779"/>
                </a:cubicBezTo>
                <a:cubicBezTo>
                  <a:pt x="7429453" y="7526541"/>
                  <a:pt x="7425166" y="7522254"/>
                  <a:pt x="7419928" y="7522254"/>
                </a:cubicBezTo>
                <a:cubicBezTo>
                  <a:pt x="7414689" y="7522254"/>
                  <a:pt x="7410403" y="7526541"/>
                  <a:pt x="7410403" y="7531779"/>
                </a:cubicBezTo>
                <a:close/>
                <a:moveTo>
                  <a:pt x="7748540" y="7531779"/>
                </a:moveTo>
                <a:cubicBezTo>
                  <a:pt x="7745302" y="7537019"/>
                  <a:pt x="7747197" y="7541304"/>
                  <a:pt x="7752740" y="7541304"/>
                </a:cubicBezTo>
                <a:cubicBezTo>
                  <a:pt x="7758284" y="7541304"/>
                  <a:pt x="7762828" y="7537019"/>
                  <a:pt x="7762828" y="7531779"/>
                </a:cubicBezTo>
                <a:cubicBezTo>
                  <a:pt x="7762828" y="7526541"/>
                  <a:pt x="7760942" y="7522254"/>
                  <a:pt x="7758627" y="7522254"/>
                </a:cubicBezTo>
                <a:cubicBezTo>
                  <a:pt x="7756312" y="7522254"/>
                  <a:pt x="7751779" y="7526541"/>
                  <a:pt x="7748540" y="7531779"/>
                </a:cubicBezTo>
                <a:close/>
                <a:moveTo>
                  <a:pt x="7853315" y="7531779"/>
                </a:moveTo>
                <a:cubicBezTo>
                  <a:pt x="7850077" y="7537019"/>
                  <a:pt x="7851972" y="7541304"/>
                  <a:pt x="7857515" y="7541304"/>
                </a:cubicBezTo>
                <a:cubicBezTo>
                  <a:pt x="7863059" y="7541304"/>
                  <a:pt x="7867603" y="7537019"/>
                  <a:pt x="7867603" y="7531779"/>
                </a:cubicBezTo>
                <a:cubicBezTo>
                  <a:pt x="7867603" y="7526541"/>
                  <a:pt x="7865717" y="7522254"/>
                  <a:pt x="7863402" y="7522254"/>
                </a:cubicBezTo>
                <a:cubicBezTo>
                  <a:pt x="7861087" y="7522254"/>
                  <a:pt x="7856554" y="7526541"/>
                  <a:pt x="7853315" y="7531779"/>
                </a:cubicBezTo>
                <a:close/>
                <a:moveTo>
                  <a:pt x="8054131" y="7530503"/>
                </a:moveTo>
                <a:cubicBezTo>
                  <a:pt x="8050025" y="7537143"/>
                  <a:pt x="8049244" y="7545143"/>
                  <a:pt x="8052388" y="7548287"/>
                </a:cubicBezTo>
                <a:cubicBezTo>
                  <a:pt x="8060912" y="7556812"/>
                  <a:pt x="8070209" y="7544276"/>
                  <a:pt x="8065599" y="7530465"/>
                </a:cubicBezTo>
                <a:lnTo>
                  <a:pt x="8061589" y="7518435"/>
                </a:lnTo>
                <a:lnTo>
                  <a:pt x="8054131" y="7530503"/>
                </a:lnTo>
                <a:close/>
                <a:moveTo>
                  <a:pt x="8491900" y="7531123"/>
                </a:moveTo>
                <a:cubicBezTo>
                  <a:pt x="8488880" y="7536000"/>
                  <a:pt x="8490775" y="7542676"/>
                  <a:pt x="8496100" y="7545972"/>
                </a:cubicBezTo>
                <a:cubicBezTo>
                  <a:pt x="8501425" y="7549258"/>
                  <a:pt x="8505777" y="7545267"/>
                  <a:pt x="8505777" y="7537104"/>
                </a:cubicBezTo>
                <a:cubicBezTo>
                  <a:pt x="8505777" y="7520369"/>
                  <a:pt x="8500063" y="7517911"/>
                  <a:pt x="8491900" y="7531123"/>
                </a:cubicBezTo>
                <a:close/>
                <a:moveTo>
                  <a:pt x="8605494" y="7532256"/>
                </a:moveTo>
                <a:cubicBezTo>
                  <a:pt x="8596446" y="7546905"/>
                  <a:pt x="8608838" y="7556354"/>
                  <a:pt x="8621068" y="7544124"/>
                </a:cubicBezTo>
                <a:cubicBezTo>
                  <a:pt x="8627907" y="7537285"/>
                  <a:pt x="8628069" y="7531961"/>
                  <a:pt x="8621563" y="7527941"/>
                </a:cubicBezTo>
                <a:cubicBezTo>
                  <a:pt x="8616229" y="7524646"/>
                  <a:pt x="8609000" y="7526589"/>
                  <a:pt x="8605494" y="7532256"/>
                </a:cubicBezTo>
                <a:close/>
                <a:moveTo>
                  <a:pt x="8712241" y="7535609"/>
                </a:moveTo>
                <a:cubicBezTo>
                  <a:pt x="8706288" y="7551125"/>
                  <a:pt x="8714289" y="7562126"/>
                  <a:pt x="8726176" y="7554773"/>
                </a:cubicBezTo>
                <a:cubicBezTo>
                  <a:pt x="8736997" y="7548087"/>
                  <a:pt x="8736759" y="7522254"/>
                  <a:pt x="8725871" y="7522254"/>
                </a:cubicBezTo>
                <a:cubicBezTo>
                  <a:pt x="8721195" y="7522254"/>
                  <a:pt x="8715060" y="7528265"/>
                  <a:pt x="8712241" y="7535609"/>
                </a:cubicBezTo>
                <a:close/>
                <a:moveTo>
                  <a:pt x="6648403" y="7541867"/>
                </a:moveTo>
                <a:cubicBezTo>
                  <a:pt x="6648403" y="7547410"/>
                  <a:pt x="6652689" y="7549306"/>
                  <a:pt x="6657928" y="7546067"/>
                </a:cubicBezTo>
                <a:cubicBezTo>
                  <a:pt x="6663166" y="7542829"/>
                  <a:pt x="6667453" y="7538295"/>
                  <a:pt x="6667453" y="7535980"/>
                </a:cubicBezTo>
                <a:cubicBezTo>
                  <a:pt x="6667453" y="7533665"/>
                  <a:pt x="6663166" y="7531779"/>
                  <a:pt x="6657928" y="7531779"/>
                </a:cubicBezTo>
                <a:cubicBezTo>
                  <a:pt x="6652689" y="7531779"/>
                  <a:pt x="6648403" y="7536323"/>
                  <a:pt x="6648403" y="7541867"/>
                </a:cubicBezTo>
                <a:close/>
                <a:moveTo>
                  <a:pt x="7210378" y="7541867"/>
                </a:moveTo>
                <a:cubicBezTo>
                  <a:pt x="7210378" y="7547410"/>
                  <a:pt x="7214664" y="7549306"/>
                  <a:pt x="7219903" y="7546067"/>
                </a:cubicBezTo>
                <a:cubicBezTo>
                  <a:pt x="7225141" y="7542829"/>
                  <a:pt x="7229428" y="7538295"/>
                  <a:pt x="7229428" y="7535980"/>
                </a:cubicBezTo>
                <a:cubicBezTo>
                  <a:pt x="7229428" y="7533665"/>
                  <a:pt x="7225141" y="7531779"/>
                  <a:pt x="7219903" y="7531779"/>
                </a:cubicBezTo>
                <a:cubicBezTo>
                  <a:pt x="7214664" y="7531779"/>
                  <a:pt x="7210378" y="7536323"/>
                  <a:pt x="7210378" y="7541867"/>
                </a:cubicBezTo>
                <a:close/>
                <a:moveTo>
                  <a:pt x="7953328" y="7541304"/>
                </a:moveTo>
                <a:cubicBezTo>
                  <a:pt x="7953328" y="7546544"/>
                  <a:pt x="7957614" y="7550829"/>
                  <a:pt x="7962853" y="7550829"/>
                </a:cubicBezTo>
                <a:cubicBezTo>
                  <a:pt x="7968091" y="7550829"/>
                  <a:pt x="7972378" y="7546544"/>
                  <a:pt x="7972378" y="7541304"/>
                </a:cubicBezTo>
                <a:cubicBezTo>
                  <a:pt x="7972378" y="7536066"/>
                  <a:pt x="7968091" y="7531779"/>
                  <a:pt x="7962853" y="7531779"/>
                </a:cubicBezTo>
                <a:cubicBezTo>
                  <a:pt x="7957614" y="7531779"/>
                  <a:pt x="7953328" y="7536066"/>
                  <a:pt x="7953328" y="7541304"/>
                </a:cubicBezTo>
                <a:close/>
                <a:moveTo>
                  <a:pt x="8188367" y="7545134"/>
                </a:moveTo>
                <a:cubicBezTo>
                  <a:pt x="8182985" y="7559155"/>
                  <a:pt x="8189147" y="7569879"/>
                  <a:pt x="8202568" y="7569879"/>
                </a:cubicBezTo>
                <a:cubicBezTo>
                  <a:pt x="8206931" y="7569879"/>
                  <a:pt x="8210503" y="7561307"/>
                  <a:pt x="8210503" y="7550829"/>
                </a:cubicBezTo>
                <a:cubicBezTo>
                  <a:pt x="8210503" y="7528989"/>
                  <a:pt x="8195996" y="7525255"/>
                  <a:pt x="8188367" y="7545134"/>
                </a:cubicBezTo>
                <a:close/>
                <a:moveTo>
                  <a:pt x="8303171" y="7537533"/>
                </a:moveTo>
                <a:cubicBezTo>
                  <a:pt x="8299352" y="7541352"/>
                  <a:pt x="8296228" y="7551049"/>
                  <a:pt x="8296228" y="7559088"/>
                </a:cubicBezTo>
                <a:lnTo>
                  <a:pt x="8296228" y="7573690"/>
                </a:lnTo>
                <a:lnTo>
                  <a:pt x="8306819" y="7563089"/>
                </a:lnTo>
                <a:cubicBezTo>
                  <a:pt x="8312649" y="7557269"/>
                  <a:pt x="8315782" y="7547563"/>
                  <a:pt x="8313772" y="7541543"/>
                </a:cubicBezTo>
                <a:cubicBezTo>
                  <a:pt x="8311763" y="7535523"/>
                  <a:pt x="8306991" y="7533713"/>
                  <a:pt x="8303171" y="7537533"/>
                </a:cubicBezTo>
                <a:close/>
                <a:moveTo>
                  <a:pt x="8397830" y="7538133"/>
                </a:moveTo>
                <a:cubicBezTo>
                  <a:pt x="8394335" y="7541619"/>
                  <a:pt x="8391477" y="7548906"/>
                  <a:pt x="8391477" y="7554325"/>
                </a:cubicBezTo>
                <a:cubicBezTo>
                  <a:pt x="8391477" y="7560288"/>
                  <a:pt x="8395916" y="7559726"/>
                  <a:pt x="8402745" y="7552897"/>
                </a:cubicBezTo>
                <a:cubicBezTo>
                  <a:pt x="8408946" y="7546696"/>
                  <a:pt x="8411804" y="7539409"/>
                  <a:pt x="8409098" y="7536704"/>
                </a:cubicBezTo>
                <a:cubicBezTo>
                  <a:pt x="8406393" y="7533989"/>
                  <a:pt x="8401317" y="7534637"/>
                  <a:pt x="8397830" y="7538133"/>
                </a:cubicBezTo>
                <a:close/>
                <a:moveTo>
                  <a:pt x="6453140" y="7550829"/>
                </a:moveTo>
                <a:cubicBezTo>
                  <a:pt x="6456379" y="7556069"/>
                  <a:pt x="6460912" y="7560354"/>
                  <a:pt x="6463227" y="7560354"/>
                </a:cubicBezTo>
                <a:cubicBezTo>
                  <a:pt x="6465542" y="7560354"/>
                  <a:pt x="6467428" y="7556069"/>
                  <a:pt x="6467428" y="7550829"/>
                </a:cubicBezTo>
                <a:cubicBezTo>
                  <a:pt x="6467428" y="7545591"/>
                  <a:pt x="6462884" y="7541304"/>
                  <a:pt x="6457340" y="7541304"/>
                </a:cubicBezTo>
                <a:cubicBezTo>
                  <a:pt x="6451797" y="7541304"/>
                  <a:pt x="6449902" y="7545591"/>
                  <a:pt x="6453140" y="7550829"/>
                </a:cubicBezTo>
                <a:close/>
                <a:moveTo>
                  <a:pt x="7105603" y="7556154"/>
                </a:moveTo>
                <a:cubicBezTo>
                  <a:pt x="7105603" y="7564317"/>
                  <a:pt x="7109889" y="7568356"/>
                  <a:pt x="7115128" y="7565117"/>
                </a:cubicBezTo>
                <a:cubicBezTo>
                  <a:pt x="7120366" y="7561879"/>
                  <a:pt x="7124653" y="7555202"/>
                  <a:pt x="7124653" y="7550268"/>
                </a:cubicBezTo>
                <a:cubicBezTo>
                  <a:pt x="7124653" y="7545334"/>
                  <a:pt x="7120366" y="7541304"/>
                  <a:pt x="7115128" y="7541304"/>
                </a:cubicBezTo>
                <a:cubicBezTo>
                  <a:pt x="7109889" y="7541304"/>
                  <a:pt x="7105603" y="7547991"/>
                  <a:pt x="7105603" y="7556154"/>
                </a:cubicBezTo>
                <a:close/>
                <a:moveTo>
                  <a:pt x="7458028" y="7550829"/>
                </a:moveTo>
                <a:cubicBezTo>
                  <a:pt x="7458028" y="7556069"/>
                  <a:pt x="7462571" y="7560354"/>
                  <a:pt x="7468115" y="7560354"/>
                </a:cubicBezTo>
                <a:cubicBezTo>
                  <a:pt x="7473658" y="7560354"/>
                  <a:pt x="7475554" y="7556069"/>
                  <a:pt x="7472315" y="7550829"/>
                </a:cubicBezTo>
                <a:cubicBezTo>
                  <a:pt x="7469077" y="7545591"/>
                  <a:pt x="7464543" y="7541304"/>
                  <a:pt x="7462228" y="7541304"/>
                </a:cubicBezTo>
                <a:cubicBezTo>
                  <a:pt x="7459914" y="7541304"/>
                  <a:pt x="7458028" y="7545591"/>
                  <a:pt x="7458028" y="7550829"/>
                </a:cubicBezTo>
                <a:close/>
                <a:moveTo>
                  <a:pt x="7558040" y="7550829"/>
                </a:moveTo>
                <a:cubicBezTo>
                  <a:pt x="7561279" y="7556069"/>
                  <a:pt x="7565812" y="7560354"/>
                  <a:pt x="7568127" y="7560354"/>
                </a:cubicBezTo>
                <a:cubicBezTo>
                  <a:pt x="7570442" y="7560354"/>
                  <a:pt x="7572328" y="7556069"/>
                  <a:pt x="7572328" y="7550829"/>
                </a:cubicBezTo>
                <a:cubicBezTo>
                  <a:pt x="7572328" y="7545591"/>
                  <a:pt x="7567784" y="7541304"/>
                  <a:pt x="7562240" y="7541304"/>
                </a:cubicBezTo>
                <a:cubicBezTo>
                  <a:pt x="7556697" y="7541304"/>
                  <a:pt x="7554802" y="7545591"/>
                  <a:pt x="7558040" y="7550829"/>
                </a:cubicBezTo>
                <a:close/>
                <a:moveTo>
                  <a:pt x="8092231" y="7549553"/>
                </a:moveTo>
                <a:cubicBezTo>
                  <a:pt x="8088125" y="7556193"/>
                  <a:pt x="8087344" y="7564193"/>
                  <a:pt x="8090488" y="7567337"/>
                </a:cubicBezTo>
                <a:cubicBezTo>
                  <a:pt x="8099012" y="7575862"/>
                  <a:pt x="8108309" y="7563326"/>
                  <a:pt x="8103699" y="7549515"/>
                </a:cubicBezTo>
                <a:lnTo>
                  <a:pt x="8099689" y="7537485"/>
                </a:lnTo>
                <a:lnTo>
                  <a:pt x="8092231" y="7549553"/>
                </a:lnTo>
                <a:close/>
                <a:moveTo>
                  <a:pt x="8760371" y="7547058"/>
                </a:moveTo>
                <a:cubicBezTo>
                  <a:pt x="8756552" y="7550877"/>
                  <a:pt x="8753427" y="7560574"/>
                  <a:pt x="8753427" y="7568613"/>
                </a:cubicBezTo>
                <a:lnTo>
                  <a:pt x="8753427" y="7583215"/>
                </a:lnTo>
                <a:lnTo>
                  <a:pt x="8764019" y="7572614"/>
                </a:lnTo>
                <a:cubicBezTo>
                  <a:pt x="8769848" y="7566794"/>
                  <a:pt x="8772982" y="7557088"/>
                  <a:pt x="8770972" y="7551068"/>
                </a:cubicBezTo>
                <a:cubicBezTo>
                  <a:pt x="8768962" y="7545048"/>
                  <a:pt x="8764191" y="7543238"/>
                  <a:pt x="8760371" y="7547058"/>
                </a:cubicBezTo>
                <a:close/>
                <a:moveTo>
                  <a:pt x="6691265" y="7560354"/>
                </a:moveTo>
                <a:cubicBezTo>
                  <a:pt x="6694504" y="7565594"/>
                  <a:pt x="6699037" y="7569879"/>
                  <a:pt x="6701352" y="7569879"/>
                </a:cubicBezTo>
                <a:cubicBezTo>
                  <a:pt x="6703667" y="7569879"/>
                  <a:pt x="6705553" y="7565594"/>
                  <a:pt x="6705553" y="7560354"/>
                </a:cubicBezTo>
                <a:cubicBezTo>
                  <a:pt x="6705553" y="7555116"/>
                  <a:pt x="6701009" y="7550829"/>
                  <a:pt x="6695465" y="7550829"/>
                </a:cubicBezTo>
                <a:cubicBezTo>
                  <a:pt x="6689922" y="7550829"/>
                  <a:pt x="6688027" y="7555116"/>
                  <a:pt x="6691265" y="7560354"/>
                </a:cubicBezTo>
                <a:close/>
                <a:moveTo>
                  <a:pt x="6891290" y="7560354"/>
                </a:moveTo>
                <a:cubicBezTo>
                  <a:pt x="6894529" y="7565594"/>
                  <a:pt x="6899062" y="7569879"/>
                  <a:pt x="6901377" y="7569879"/>
                </a:cubicBezTo>
                <a:cubicBezTo>
                  <a:pt x="6903692" y="7569879"/>
                  <a:pt x="6905578" y="7565594"/>
                  <a:pt x="6905578" y="7560354"/>
                </a:cubicBezTo>
                <a:cubicBezTo>
                  <a:pt x="6905578" y="7555116"/>
                  <a:pt x="6901034" y="7550829"/>
                  <a:pt x="6895490" y="7550829"/>
                </a:cubicBezTo>
                <a:cubicBezTo>
                  <a:pt x="6889947" y="7550829"/>
                  <a:pt x="6888052" y="7555116"/>
                  <a:pt x="6891290" y="7560354"/>
                </a:cubicBezTo>
                <a:close/>
                <a:moveTo>
                  <a:pt x="6996065" y="7560354"/>
                </a:moveTo>
                <a:cubicBezTo>
                  <a:pt x="6999304" y="7565594"/>
                  <a:pt x="7003837" y="7569879"/>
                  <a:pt x="7006152" y="7569879"/>
                </a:cubicBezTo>
                <a:cubicBezTo>
                  <a:pt x="7008467" y="7569879"/>
                  <a:pt x="7010353" y="7565594"/>
                  <a:pt x="7010353" y="7560354"/>
                </a:cubicBezTo>
                <a:cubicBezTo>
                  <a:pt x="7010353" y="7555116"/>
                  <a:pt x="7005809" y="7550829"/>
                  <a:pt x="7000265" y="7550829"/>
                </a:cubicBezTo>
                <a:cubicBezTo>
                  <a:pt x="6994722" y="7550829"/>
                  <a:pt x="6992827" y="7555116"/>
                  <a:pt x="6996065" y="7560354"/>
                </a:cubicBezTo>
                <a:close/>
                <a:moveTo>
                  <a:pt x="7248478" y="7559793"/>
                </a:moveTo>
                <a:cubicBezTo>
                  <a:pt x="7248478" y="7564727"/>
                  <a:pt x="7252764" y="7571404"/>
                  <a:pt x="7258003" y="7574642"/>
                </a:cubicBezTo>
                <a:cubicBezTo>
                  <a:pt x="7263241" y="7577881"/>
                  <a:pt x="7267528" y="7573842"/>
                  <a:pt x="7267528" y="7565679"/>
                </a:cubicBezTo>
                <a:cubicBezTo>
                  <a:pt x="7267528" y="7557516"/>
                  <a:pt x="7263241" y="7550829"/>
                  <a:pt x="7258003" y="7550829"/>
                </a:cubicBezTo>
                <a:cubicBezTo>
                  <a:pt x="7252764" y="7550829"/>
                  <a:pt x="7248478" y="7554859"/>
                  <a:pt x="7248478" y="7559793"/>
                </a:cubicBezTo>
                <a:close/>
                <a:moveTo>
                  <a:pt x="7353253" y="7560354"/>
                </a:moveTo>
                <a:cubicBezTo>
                  <a:pt x="7353253" y="7565594"/>
                  <a:pt x="7357539" y="7569879"/>
                  <a:pt x="7362778" y="7569879"/>
                </a:cubicBezTo>
                <a:cubicBezTo>
                  <a:pt x="7368016" y="7569879"/>
                  <a:pt x="7372303" y="7565594"/>
                  <a:pt x="7372303" y="7560354"/>
                </a:cubicBezTo>
                <a:cubicBezTo>
                  <a:pt x="7372303" y="7555116"/>
                  <a:pt x="7368016" y="7550829"/>
                  <a:pt x="7362778" y="7550829"/>
                </a:cubicBezTo>
                <a:cubicBezTo>
                  <a:pt x="7357539" y="7550829"/>
                  <a:pt x="7353253" y="7555116"/>
                  <a:pt x="7353253" y="7560354"/>
                </a:cubicBezTo>
                <a:close/>
                <a:moveTo>
                  <a:pt x="7991428" y="7565679"/>
                </a:moveTo>
                <a:cubicBezTo>
                  <a:pt x="7991428" y="7573842"/>
                  <a:pt x="7995714" y="7577881"/>
                  <a:pt x="8000953" y="7574642"/>
                </a:cubicBezTo>
                <a:cubicBezTo>
                  <a:pt x="8006191" y="7571404"/>
                  <a:pt x="8010478" y="7564727"/>
                  <a:pt x="8010478" y="7559793"/>
                </a:cubicBezTo>
                <a:cubicBezTo>
                  <a:pt x="8010478" y="7554859"/>
                  <a:pt x="8006191" y="7550829"/>
                  <a:pt x="8000953" y="7550829"/>
                </a:cubicBezTo>
                <a:cubicBezTo>
                  <a:pt x="7995714" y="7550829"/>
                  <a:pt x="7991428" y="7557516"/>
                  <a:pt x="7991428" y="7565679"/>
                </a:cubicBezTo>
                <a:close/>
                <a:moveTo>
                  <a:pt x="8429577" y="7565679"/>
                </a:moveTo>
                <a:cubicBezTo>
                  <a:pt x="8429577" y="7573842"/>
                  <a:pt x="8433864" y="7577881"/>
                  <a:pt x="8439102" y="7574642"/>
                </a:cubicBezTo>
                <a:cubicBezTo>
                  <a:pt x="8444341" y="7571404"/>
                  <a:pt x="8448627" y="7564727"/>
                  <a:pt x="8448627" y="7559793"/>
                </a:cubicBezTo>
                <a:cubicBezTo>
                  <a:pt x="8448627" y="7554859"/>
                  <a:pt x="8444341" y="7550829"/>
                  <a:pt x="8439102" y="7550829"/>
                </a:cubicBezTo>
                <a:cubicBezTo>
                  <a:pt x="8433864" y="7550829"/>
                  <a:pt x="8429577" y="7557516"/>
                  <a:pt x="8429577" y="7565679"/>
                </a:cubicBezTo>
                <a:close/>
                <a:moveTo>
                  <a:pt x="8534352" y="7565679"/>
                </a:moveTo>
                <a:cubicBezTo>
                  <a:pt x="8534352" y="7573842"/>
                  <a:pt x="8538639" y="7577881"/>
                  <a:pt x="8543877" y="7574642"/>
                </a:cubicBezTo>
                <a:cubicBezTo>
                  <a:pt x="8549116" y="7571404"/>
                  <a:pt x="8553402" y="7564727"/>
                  <a:pt x="8553402" y="7559793"/>
                </a:cubicBezTo>
                <a:cubicBezTo>
                  <a:pt x="8553402" y="7554859"/>
                  <a:pt x="8549116" y="7550829"/>
                  <a:pt x="8543877" y="7550829"/>
                </a:cubicBezTo>
                <a:cubicBezTo>
                  <a:pt x="8538639" y="7550829"/>
                  <a:pt x="8534352" y="7557516"/>
                  <a:pt x="8534352" y="7565679"/>
                </a:cubicBezTo>
                <a:close/>
                <a:moveTo>
                  <a:pt x="8648652" y="7565117"/>
                </a:moveTo>
                <a:cubicBezTo>
                  <a:pt x="8648652" y="7572975"/>
                  <a:pt x="8652939" y="7579404"/>
                  <a:pt x="8658177" y="7579404"/>
                </a:cubicBezTo>
                <a:cubicBezTo>
                  <a:pt x="8663416" y="7579404"/>
                  <a:pt x="8667702" y="7572975"/>
                  <a:pt x="8667702" y="7565117"/>
                </a:cubicBezTo>
                <a:cubicBezTo>
                  <a:pt x="8667702" y="7557259"/>
                  <a:pt x="8663416" y="7550829"/>
                  <a:pt x="8658177" y="7550829"/>
                </a:cubicBezTo>
                <a:cubicBezTo>
                  <a:pt x="8652939" y="7550829"/>
                  <a:pt x="8648652" y="7557259"/>
                  <a:pt x="8648652" y="7565117"/>
                </a:cubicBezTo>
                <a:close/>
                <a:moveTo>
                  <a:pt x="6496755" y="7575433"/>
                </a:moveTo>
                <a:cubicBezTo>
                  <a:pt x="6497212" y="7586530"/>
                  <a:pt x="6499470" y="7588787"/>
                  <a:pt x="6502508" y="7581196"/>
                </a:cubicBezTo>
                <a:cubicBezTo>
                  <a:pt x="6505261" y="7574318"/>
                  <a:pt x="6504918" y="7566098"/>
                  <a:pt x="6501756" y="7562936"/>
                </a:cubicBezTo>
                <a:cubicBezTo>
                  <a:pt x="6498594" y="7559774"/>
                  <a:pt x="6496346" y="7565394"/>
                  <a:pt x="6496755" y="7575433"/>
                </a:cubicBezTo>
                <a:close/>
                <a:moveTo>
                  <a:pt x="6591253" y="7570442"/>
                </a:moveTo>
                <a:cubicBezTo>
                  <a:pt x="6591253" y="7575985"/>
                  <a:pt x="6595539" y="7577881"/>
                  <a:pt x="6600778" y="7574642"/>
                </a:cubicBezTo>
                <a:cubicBezTo>
                  <a:pt x="6606016" y="7571404"/>
                  <a:pt x="6610303" y="7566870"/>
                  <a:pt x="6610303" y="7564555"/>
                </a:cubicBezTo>
                <a:cubicBezTo>
                  <a:pt x="6610303" y="7562240"/>
                  <a:pt x="6606016" y="7560354"/>
                  <a:pt x="6600778" y="7560354"/>
                </a:cubicBezTo>
                <a:cubicBezTo>
                  <a:pt x="6595539" y="7560354"/>
                  <a:pt x="6591253" y="7564898"/>
                  <a:pt x="6591253" y="7570442"/>
                </a:cubicBezTo>
                <a:close/>
                <a:moveTo>
                  <a:pt x="7148875" y="7569223"/>
                </a:moveTo>
                <a:cubicBezTo>
                  <a:pt x="7145855" y="7574100"/>
                  <a:pt x="7147751" y="7580776"/>
                  <a:pt x="7153075" y="7584072"/>
                </a:cubicBezTo>
                <a:cubicBezTo>
                  <a:pt x="7158400" y="7587358"/>
                  <a:pt x="7162753" y="7583367"/>
                  <a:pt x="7162753" y="7575204"/>
                </a:cubicBezTo>
                <a:cubicBezTo>
                  <a:pt x="7162753" y="7558469"/>
                  <a:pt x="7157038" y="7556011"/>
                  <a:pt x="7148875" y="7569223"/>
                </a:cubicBezTo>
                <a:close/>
                <a:moveTo>
                  <a:pt x="8229553" y="7579967"/>
                </a:moveTo>
                <a:cubicBezTo>
                  <a:pt x="8229553" y="7590749"/>
                  <a:pt x="8233839" y="7596931"/>
                  <a:pt x="8239078" y="7593692"/>
                </a:cubicBezTo>
                <a:cubicBezTo>
                  <a:pt x="8244316" y="7590454"/>
                  <a:pt x="8248603" y="7581633"/>
                  <a:pt x="8248603" y="7574080"/>
                </a:cubicBezTo>
                <a:cubicBezTo>
                  <a:pt x="8248603" y="7566527"/>
                  <a:pt x="8244316" y="7560354"/>
                  <a:pt x="8239078" y="7560354"/>
                </a:cubicBezTo>
                <a:cubicBezTo>
                  <a:pt x="8233839" y="7560354"/>
                  <a:pt x="8229553" y="7569184"/>
                  <a:pt x="8229553" y="7579967"/>
                </a:cubicBezTo>
                <a:close/>
                <a:moveTo>
                  <a:pt x="8340681" y="7566708"/>
                </a:moveTo>
                <a:cubicBezTo>
                  <a:pt x="8337185" y="7570194"/>
                  <a:pt x="8334328" y="7577481"/>
                  <a:pt x="8334328" y="7582900"/>
                </a:cubicBezTo>
                <a:cubicBezTo>
                  <a:pt x="8334328" y="7588863"/>
                  <a:pt x="8338766" y="7588301"/>
                  <a:pt x="8345595" y="7581472"/>
                </a:cubicBezTo>
                <a:cubicBezTo>
                  <a:pt x="8351796" y="7575271"/>
                  <a:pt x="8354654" y="7567984"/>
                  <a:pt x="8351949" y="7565279"/>
                </a:cubicBezTo>
                <a:cubicBezTo>
                  <a:pt x="8349244" y="7562564"/>
                  <a:pt x="8344167" y="7563212"/>
                  <a:pt x="8340681" y="7566708"/>
                </a:cubicBezTo>
                <a:close/>
                <a:moveTo>
                  <a:pt x="6829378" y="7579404"/>
                </a:moveTo>
                <a:cubicBezTo>
                  <a:pt x="6829378" y="7584644"/>
                  <a:pt x="6833664" y="7588929"/>
                  <a:pt x="6838903" y="7588929"/>
                </a:cubicBezTo>
                <a:cubicBezTo>
                  <a:pt x="6844141" y="7588929"/>
                  <a:pt x="6848428" y="7584644"/>
                  <a:pt x="6848428" y="7579404"/>
                </a:cubicBezTo>
                <a:cubicBezTo>
                  <a:pt x="6848428" y="7574166"/>
                  <a:pt x="6844141" y="7569879"/>
                  <a:pt x="6838903" y="7569879"/>
                </a:cubicBezTo>
                <a:cubicBezTo>
                  <a:pt x="6833664" y="7569879"/>
                  <a:pt x="6829378" y="7574166"/>
                  <a:pt x="6829378" y="7579404"/>
                </a:cubicBezTo>
                <a:close/>
                <a:moveTo>
                  <a:pt x="6934153" y="7579404"/>
                </a:moveTo>
                <a:cubicBezTo>
                  <a:pt x="6934153" y="7584644"/>
                  <a:pt x="6938439" y="7588929"/>
                  <a:pt x="6943678" y="7588929"/>
                </a:cubicBezTo>
                <a:cubicBezTo>
                  <a:pt x="6948916" y="7588929"/>
                  <a:pt x="6953203" y="7584644"/>
                  <a:pt x="6953203" y="7579404"/>
                </a:cubicBezTo>
                <a:cubicBezTo>
                  <a:pt x="6953203" y="7574166"/>
                  <a:pt x="6948916" y="7569879"/>
                  <a:pt x="6943678" y="7569879"/>
                </a:cubicBezTo>
                <a:cubicBezTo>
                  <a:pt x="6938439" y="7569879"/>
                  <a:pt x="6934153" y="7574166"/>
                  <a:pt x="6934153" y="7579404"/>
                </a:cubicBezTo>
                <a:close/>
                <a:moveTo>
                  <a:pt x="7038928" y="7579404"/>
                </a:moveTo>
                <a:cubicBezTo>
                  <a:pt x="7038928" y="7584644"/>
                  <a:pt x="7043214" y="7588929"/>
                  <a:pt x="7048453" y="7588929"/>
                </a:cubicBezTo>
                <a:cubicBezTo>
                  <a:pt x="7053691" y="7588929"/>
                  <a:pt x="7057978" y="7584644"/>
                  <a:pt x="7057978" y="7579404"/>
                </a:cubicBezTo>
                <a:cubicBezTo>
                  <a:pt x="7057978" y="7574166"/>
                  <a:pt x="7053691" y="7569879"/>
                  <a:pt x="7048453" y="7569879"/>
                </a:cubicBezTo>
                <a:cubicBezTo>
                  <a:pt x="7043214" y="7569879"/>
                  <a:pt x="7038928" y="7574166"/>
                  <a:pt x="7038928" y="7579404"/>
                </a:cubicBezTo>
                <a:close/>
                <a:moveTo>
                  <a:pt x="7296103" y="7584729"/>
                </a:moveTo>
                <a:cubicBezTo>
                  <a:pt x="7296103" y="7592892"/>
                  <a:pt x="7300456" y="7596883"/>
                  <a:pt x="7305780" y="7593597"/>
                </a:cubicBezTo>
                <a:cubicBezTo>
                  <a:pt x="7311105" y="7590301"/>
                  <a:pt x="7313000" y="7583625"/>
                  <a:pt x="7309981" y="7578748"/>
                </a:cubicBezTo>
                <a:cubicBezTo>
                  <a:pt x="7301817" y="7565536"/>
                  <a:pt x="7296103" y="7567994"/>
                  <a:pt x="7296103" y="7584729"/>
                </a:cubicBezTo>
                <a:close/>
                <a:moveTo>
                  <a:pt x="7500890" y="7579404"/>
                </a:moveTo>
                <a:cubicBezTo>
                  <a:pt x="7504129" y="7584644"/>
                  <a:pt x="7508662" y="7588929"/>
                  <a:pt x="7510977" y="7588929"/>
                </a:cubicBezTo>
                <a:cubicBezTo>
                  <a:pt x="7513292" y="7588929"/>
                  <a:pt x="7515178" y="7584644"/>
                  <a:pt x="7515178" y="7579404"/>
                </a:cubicBezTo>
                <a:cubicBezTo>
                  <a:pt x="7515178" y="7574166"/>
                  <a:pt x="7510634" y="7569879"/>
                  <a:pt x="7505090" y="7569879"/>
                </a:cubicBezTo>
                <a:cubicBezTo>
                  <a:pt x="7499547" y="7569879"/>
                  <a:pt x="7497652" y="7574166"/>
                  <a:pt x="7500890" y="7579404"/>
                </a:cubicBezTo>
                <a:close/>
                <a:moveTo>
                  <a:pt x="7829503" y="7579404"/>
                </a:moveTo>
                <a:cubicBezTo>
                  <a:pt x="7829503" y="7584644"/>
                  <a:pt x="7833789" y="7588929"/>
                  <a:pt x="7839028" y="7588929"/>
                </a:cubicBezTo>
                <a:cubicBezTo>
                  <a:pt x="7844266" y="7588929"/>
                  <a:pt x="7848553" y="7584644"/>
                  <a:pt x="7848553" y="7579404"/>
                </a:cubicBezTo>
                <a:cubicBezTo>
                  <a:pt x="7848553" y="7574166"/>
                  <a:pt x="7844266" y="7569879"/>
                  <a:pt x="7839028" y="7569879"/>
                </a:cubicBezTo>
                <a:cubicBezTo>
                  <a:pt x="7833789" y="7569879"/>
                  <a:pt x="7829503" y="7574166"/>
                  <a:pt x="7829503" y="7579404"/>
                </a:cubicBezTo>
                <a:close/>
                <a:moveTo>
                  <a:pt x="7934278" y="7579404"/>
                </a:moveTo>
                <a:cubicBezTo>
                  <a:pt x="7934278" y="7584644"/>
                  <a:pt x="7938564" y="7588929"/>
                  <a:pt x="7943803" y="7588929"/>
                </a:cubicBezTo>
                <a:cubicBezTo>
                  <a:pt x="7949041" y="7588929"/>
                  <a:pt x="7953328" y="7584644"/>
                  <a:pt x="7953328" y="7579404"/>
                </a:cubicBezTo>
                <a:cubicBezTo>
                  <a:pt x="7953328" y="7574166"/>
                  <a:pt x="7949041" y="7569879"/>
                  <a:pt x="7943803" y="7569879"/>
                </a:cubicBezTo>
                <a:cubicBezTo>
                  <a:pt x="7938564" y="7569879"/>
                  <a:pt x="7934278" y="7574166"/>
                  <a:pt x="7934278" y="7579404"/>
                </a:cubicBezTo>
                <a:close/>
                <a:moveTo>
                  <a:pt x="8035081" y="7578128"/>
                </a:moveTo>
                <a:cubicBezTo>
                  <a:pt x="8030975" y="7584768"/>
                  <a:pt x="8030194" y="7592768"/>
                  <a:pt x="8033338" y="7595912"/>
                </a:cubicBezTo>
                <a:cubicBezTo>
                  <a:pt x="8041862" y="7604437"/>
                  <a:pt x="8051159" y="7591901"/>
                  <a:pt x="8046549" y="7578090"/>
                </a:cubicBezTo>
                <a:lnTo>
                  <a:pt x="8042539" y="7566060"/>
                </a:lnTo>
                <a:lnTo>
                  <a:pt x="8035081" y="7578128"/>
                </a:lnTo>
                <a:close/>
                <a:moveTo>
                  <a:pt x="8124778" y="7584167"/>
                </a:moveTo>
                <a:cubicBezTo>
                  <a:pt x="8124778" y="7592025"/>
                  <a:pt x="8129064" y="7598454"/>
                  <a:pt x="8134303" y="7598454"/>
                </a:cubicBezTo>
                <a:cubicBezTo>
                  <a:pt x="8139541" y="7598454"/>
                  <a:pt x="8143828" y="7592025"/>
                  <a:pt x="8143828" y="7584167"/>
                </a:cubicBezTo>
                <a:cubicBezTo>
                  <a:pt x="8143828" y="7576309"/>
                  <a:pt x="8139541" y="7569879"/>
                  <a:pt x="8134303" y="7569879"/>
                </a:cubicBezTo>
                <a:cubicBezTo>
                  <a:pt x="8129064" y="7569879"/>
                  <a:pt x="8124778" y="7576309"/>
                  <a:pt x="8124778" y="7584167"/>
                </a:cubicBezTo>
                <a:close/>
                <a:moveTo>
                  <a:pt x="8473230" y="7578128"/>
                </a:moveTo>
                <a:cubicBezTo>
                  <a:pt x="8469125" y="7584768"/>
                  <a:pt x="8468344" y="7592768"/>
                  <a:pt x="8471488" y="7595912"/>
                </a:cubicBezTo>
                <a:cubicBezTo>
                  <a:pt x="8480012" y="7604437"/>
                  <a:pt x="8489309" y="7591901"/>
                  <a:pt x="8484698" y="7578090"/>
                </a:cubicBezTo>
                <a:lnTo>
                  <a:pt x="8480689" y="7566060"/>
                </a:lnTo>
                <a:lnTo>
                  <a:pt x="8473230" y="7578128"/>
                </a:lnTo>
                <a:close/>
                <a:moveTo>
                  <a:pt x="8576919" y="7579881"/>
                </a:moveTo>
                <a:cubicBezTo>
                  <a:pt x="8567871" y="7594530"/>
                  <a:pt x="8580263" y="7603979"/>
                  <a:pt x="8592493" y="7591749"/>
                </a:cubicBezTo>
                <a:cubicBezTo>
                  <a:pt x="8599332" y="7584910"/>
                  <a:pt x="8599494" y="7579586"/>
                  <a:pt x="8592988" y="7575566"/>
                </a:cubicBezTo>
                <a:cubicBezTo>
                  <a:pt x="8587654" y="7572271"/>
                  <a:pt x="8580425" y="7574214"/>
                  <a:pt x="8576919" y="7579881"/>
                </a:cubicBezTo>
                <a:close/>
                <a:moveTo>
                  <a:pt x="8693696" y="7575633"/>
                </a:moveTo>
                <a:cubicBezTo>
                  <a:pt x="8689877" y="7579452"/>
                  <a:pt x="8686752" y="7589149"/>
                  <a:pt x="8686752" y="7597188"/>
                </a:cubicBezTo>
                <a:lnTo>
                  <a:pt x="8686752" y="7611790"/>
                </a:lnTo>
                <a:lnTo>
                  <a:pt x="8697344" y="7601189"/>
                </a:lnTo>
                <a:cubicBezTo>
                  <a:pt x="8703173" y="7595369"/>
                  <a:pt x="8706307" y="7585663"/>
                  <a:pt x="8704297" y="7579643"/>
                </a:cubicBezTo>
                <a:cubicBezTo>
                  <a:pt x="8702287" y="7573623"/>
                  <a:pt x="8697516" y="7571813"/>
                  <a:pt x="8693696" y="7575633"/>
                </a:cubicBezTo>
                <a:close/>
                <a:moveTo>
                  <a:pt x="6634115" y="7588929"/>
                </a:moveTo>
                <a:cubicBezTo>
                  <a:pt x="6630877" y="7594169"/>
                  <a:pt x="6632772" y="7598454"/>
                  <a:pt x="6638315" y="7598454"/>
                </a:cubicBezTo>
                <a:cubicBezTo>
                  <a:pt x="6643859" y="7598454"/>
                  <a:pt x="6648403" y="7594169"/>
                  <a:pt x="6648403" y="7588929"/>
                </a:cubicBezTo>
                <a:cubicBezTo>
                  <a:pt x="6648403" y="7583691"/>
                  <a:pt x="6646517" y="7579404"/>
                  <a:pt x="6644202" y="7579404"/>
                </a:cubicBezTo>
                <a:cubicBezTo>
                  <a:pt x="6641887" y="7579404"/>
                  <a:pt x="6637354" y="7583691"/>
                  <a:pt x="6634115" y="7588929"/>
                </a:cubicBezTo>
                <a:close/>
                <a:moveTo>
                  <a:pt x="8271996" y="7589606"/>
                </a:moveTo>
                <a:cubicBezTo>
                  <a:pt x="8268424" y="7595388"/>
                  <a:pt x="8269701" y="7604313"/>
                  <a:pt x="8274835" y="7609447"/>
                </a:cubicBezTo>
                <a:cubicBezTo>
                  <a:pt x="8280930" y="7615542"/>
                  <a:pt x="8286122" y="7613714"/>
                  <a:pt x="8289788" y="7604160"/>
                </a:cubicBezTo>
                <a:cubicBezTo>
                  <a:pt x="8296447" y="7586796"/>
                  <a:pt x="8281359" y="7574452"/>
                  <a:pt x="8271996" y="7589606"/>
                </a:cubicBezTo>
                <a:close/>
                <a:moveTo>
                  <a:pt x="8378781" y="7585758"/>
                </a:moveTo>
                <a:cubicBezTo>
                  <a:pt x="8375285" y="7589244"/>
                  <a:pt x="8372428" y="7596531"/>
                  <a:pt x="8372428" y="7601950"/>
                </a:cubicBezTo>
                <a:cubicBezTo>
                  <a:pt x="8372428" y="7607913"/>
                  <a:pt x="8376866" y="7607351"/>
                  <a:pt x="8383695" y="7600522"/>
                </a:cubicBezTo>
                <a:cubicBezTo>
                  <a:pt x="8389896" y="7594321"/>
                  <a:pt x="8392754" y="7587034"/>
                  <a:pt x="8390048" y="7584329"/>
                </a:cubicBezTo>
                <a:cubicBezTo>
                  <a:pt x="8387344" y="7581614"/>
                  <a:pt x="8382267" y="7582262"/>
                  <a:pt x="8378781" y="7585758"/>
                </a:cubicBezTo>
                <a:close/>
                <a:moveTo>
                  <a:pt x="6438853" y="7603779"/>
                </a:moveTo>
                <a:cubicBezTo>
                  <a:pt x="6438853" y="7611942"/>
                  <a:pt x="6443139" y="7615981"/>
                  <a:pt x="6448378" y="7612742"/>
                </a:cubicBezTo>
                <a:cubicBezTo>
                  <a:pt x="6453616" y="7609504"/>
                  <a:pt x="6457903" y="7602827"/>
                  <a:pt x="6457903" y="7597893"/>
                </a:cubicBezTo>
                <a:cubicBezTo>
                  <a:pt x="6457903" y="7592959"/>
                  <a:pt x="6453616" y="7588929"/>
                  <a:pt x="6448378" y="7588929"/>
                </a:cubicBezTo>
                <a:cubicBezTo>
                  <a:pt x="6443139" y="7588929"/>
                  <a:pt x="6438853" y="7595616"/>
                  <a:pt x="6438853" y="7603779"/>
                </a:cubicBezTo>
                <a:close/>
                <a:moveTo>
                  <a:pt x="6534103" y="7598454"/>
                </a:moveTo>
                <a:cubicBezTo>
                  <a:pt x="6534103" y="7603694"/>
                  <a:pt x="6538389" y="7607979"/>
                  <a:pt x="6543628" y="7607979"/>
                </a:cubicBezTo>
                <a:cubicBezTo>
                  <a:pt x="6548866" y="7607979"/>
                  <a:pt x="6553153" y="7603694"/>
                  <a:pt x="6553153" y="7598454"/>
                </a:cubicBezTo>
                <a:cubicBezTo>
                  <a:pt x="6553153" y="7593216"/>
                  <a:pt x="6548866" y="7588929"/>
                  <a:pt x="6543628" y="7588929"/>
                </a:cubicBezTo>
                <a:cubicBezTo>
                  <a:pt x="6538389" y="7588929"/>
                  <a:pt x="6534103" y="7593216"/>
                  <a:pt x="6534103" y="7598454"/>
                </a:cubicBezTo>
                <a:close/>
                <a:moveTo>
                  <a:pt x="6981778" y="7603779"/>
                </a:moveTo>
                <a:cubicBezTo>
                  <a:pt x="6981778" y="7611942"/>
                  <a:pt x="6986131" y="7615933"/>
                  <a:pt x="6991455" y="7612647"/>
                </a:cubicBezTo>
                <a:cubicBezTo>
                  <a:pt x="6996780" y="7609351"/>
                  <a:pt x="6998675" y="7602675"/>
                  <a:pt x="6995656" y="7597798"/>
                </a:cubicBezTo>
                <a:cubicBezTo>
                  <a:pt x="6987492" y="7584586"/>
                  <a:pt x="6981778" y="7587044"/>
                  <a:pt x="6981778" y="7603779"/>
                </a:cubicBezTo>
                <a:close/>
                <a:moveTo>
                  <a:pt x="7191328" y="7598454"/>
                </a:moveTo>
                <a:cubicBezTo>
                  <a:pt x="7191328" y="7603694"/>
                  <a:pt x="7195614" y="7607979"/>
                  <a:pt x="7200853" y="7607979"/>
                </a:cubicBezTo>
                <a:cubicBezTo>
                  <a:pt x="7206091" y="7607979"/>
                  <a:pt x="7210378" y="7603694"/>
                  <a:pt x="7210378" y="7598454"/>
                </a:cubicBezTo>
                <a:cubicBezTo>
                  <a:pt x="7210378" y="7593216"/>
                  <a:pt x="7206091" y="7588929"/>
                  <a:pt x="7200853" y="7588929"/>
                </a:cubicBezTo>
                <a:cubicBezTo>
                  <a:pt x="7195614" y="7588929"/>
                  <a:pt x="7191328" y="7593216"/>
                  <a:pt x="7191328" y="7598454"/>
                </a:cubicBezTo>
                <a:close/>
                <a:moveTo>
                  <a:pt x="7443740" y="7598454"/>
                </a:moveTo>
                <a:cubicBezTo>
                  <a:pt x="7440502" y="7603694"/>
                  <a:pt x="7442397" y="7607979"/>
                  <a:pt x="7447940" y="7607979"/>
                </a:cubicBezTo>
                <a:cubicBezTo>
                  <a:pt x="7453484" y="7607979"/>
                  <a:pt x="7458028" y="7603694"/>
                  <a:pt x="7458028" y="7598454"/>
                </a:cubicBezTo>
                <a:cubicBezTo>
                  <a:pt x="7458028" y="7593216"/>
                  <a:pt x="7456142" y="7588929"/>
                  <a:pt x="7453827" y="7588929"/>
                </a:cubicBezTo>
                <a:cubicBezTo>
                  <a:pt x="7451512" y="7588929"/>
                  <a:pt x="7446979" y="7593216"/>
                  <a:pt x="7443740" y="7598454"/>
                </a:cubicBezTo>
                <a:close/>
                <a:moveTo>
                  <a:pt x="8073181" y="7597178"/>
                </a:moveTo>
                <a:cubicBezTo>
                  <a:pt x="8069075" y="7603818"/>
                  <a:pt x="8068294" y="7611818"/>
                  <a:pt x="8071438" y="7614962"/>
                </a:cubicBezTo>
                <a:cubicBezTo>
                  <a:pt x="8079962" y="7623487"/>
                  <a:pt x="8089259" y="7610951"/>
                  <a:pt x="8084649" y="7597140"/>
                </a:cubicBezTo>
                <a:lnTo>
                  <a:pt x="8080639" y="7585110"/>
                </a:lnTo>
                <a:lnTo>
                  <a:pt x="8073181" y="7597178"/>
                </a:lnTo>
                <a:close/>
                <a:moveTo>
                  <a:pt x="8162878" y="7604008"/>
                </a:moveTo>
                <a:cubicBezTo>
                  <a:pt x="8162878" y="7612304"/>
                  <a:pt x="8167964" y="7617400"/>
                  <a:pt x="8174193" y="7615323"/>
                </a:cubicBezTo>
                <a:cubicBezTo>
                  <a:pt x="8191853" y="7609437"/>
                  <a:pt x="8194777" y="7588929"/>
                  <a:pt x="8177956" y="7588929"/>
                </a:cubicBezTo>
                <a:cubicBezTo>
                  <a:pt x="8169659" y="7588929"/>
                  <a:pt x="8162878" y="7595712"/>
                  <a:pt x="8162878" y="7604008"/>
                </a:cubicBezTo>
                <a:close/>
                <a:moveTo>
                  <a:pt x="8728139" y="7603627"/>
                </a:moveTo>
                <a:cubicBezTo>
                  <a:pt x="8720424" y="7623724"/>
                  <a:pt x="8733301" y="7634583"/>
                  <a:pt x="8744274" y="7617228"/>
                </a:cubicBezTo>
                <a:cubicBezTo>
                  <a:pt x="8755932" y="7598788"/>
                  <a:pt x="8755704" y="7588929"/>
                  <a:pt x="8743607" y="7588929"/>
                </a:cubicBezTo>
                <a:cubicBezTo>
                  <a:pt x="8738197" y="7588929"/>
                  <a:pt x="8731244" y="7595540"/>
                  <a:pt x="8728139" y="7603627"/>
                </a:cubicBezTo>
                <a:close/>
                <a:moveTo>
                  <a:pt x="6772228" y="7608542"/>
                </a:moveTo>
                <a:cubicBezTo>
                  <a:pt x="6772228" y="7614085"/>
                  <a:pt x="6776514" y="7615981"/>
                  <a:pt x="6781753" y="7612742"/>
                </a:cubicBezTo>
                <a:cubicBezTo>
                  <a:pt x="6786991" y="7609504"/>
                  <a:pt x="6791278" y="7604970"/>
                  <a:pt x="6791278" y="7602655"/>
                </a:cubicBezTo>
                <a:cubicBezTo>
                  <a:pt x="6791278" y="7600340"/>
                  <a:pt x="6786991" y="7598454"/>
                  <a:pt x="6781753" y="7598454"/>
                </a:cubicBezTo>
                <a:cubicBezTo>
                  <a:pt x="6776514" y="7598454"/>
                  <a:pt x="6772228" y="7602998"/>
                  <a:pt x="6772228" y="7608542"/>
                </a:cubicBezTo>
                <a:close/>
                <a:moveTo>
                  <a:pt x="7086553" y="7607979"/>
                </a:moveTo>
                <a:cubicBezTo>
                  <a:pt x="7086553" y="7613219"/>
                  <a:pt x="7090839" y="7617504"/>
                  <a:pt x="7096078" y="7617504"/>
                </a:cubicBezTo>
                <a:cubicBezTo>
                  <a:pt x="7101316" y="7617504"/>
                  <a:pt x="7105603" y="7613219"/>
                  <a:pt x="7105603" y="7607979"/>
                </a:cubicBezTo>
                <a:cubicBezTo>
                  <a:pt x="7105603" y="7602741"/>
                  <a:pt x="7101316" y="7598454"/>
                  <a:pt x="7096078" y="7598454"/>
                </a:cubicBezTo>
                <a:cubicBezTo>
                  <a:pt x="7090839" y="7598454"/>
                  <a:pt x="7086553" y="7602741"/>
                  <a:pt x="7086553" y="7607979"/>
                </a:cubicBezTo>
                <a:close/>
                <a:moveTo>
                  <a:pt x="7334203" y="7607979"/>
                </a:moveTo>
                <a:cubicBezTo>
                  <a:pt x="7334203" y="7613219"/>
                  <a:pt x="7338489" y="7617504"/>
                  <a:pt x="7343728" y="7617504"/>
                </a:cubicBezTo>
                <a:cubicBezTo>
                  <a:pt x="7348966" y="7617504"/>
                  <a:pt x="7353253" y="7613219"/>
                  <a:pt x="7353253" y="7607979"/>
                </a:cubicBezTo>
                <a:cubicBezTo>
                  <a:pt x="7353253" y="7602741"/>
                  <a:pt x="7348966" y="7598454"/>
                  <a:pt x="7343728" y="7598454"/>
                </a:cubicBezTo>
                <a:cubicBezTo>
                  <a:pt x="7338489" y="7598454"/>
                  <a:pt x="7334203" y="7602741"/>
                  <a:pt x="7334203" y="7607979"/>
                </a:cubicBezTo>
                <a:close/>
                <a:moveTo>
                  <a:pt x="7972378" y="7607979"/>
                </a:moveTo>
                <a:cubicBezTo>
                  <a:pt x="7972378" y="7613219"/>
                  <a:pt x="7976664" y="7617504"/>
                  <a:pt x="7981903" y="7617504"/>
                </a:cubicBezTo>
                <a:cubicBezTo>
                  <a:pt x="7987141" y="7617504"/>
                  <a:pt x="7991428" y="7613219"/>
                  <a:pt x="7991428" y="7607979"/>
                </a:cubicBezTo>
                <a:cubicBezTo>
                  <a:pt x="7991428" y="7602741"/>
                  <a:pt x="7987141" y="7598454"/>
                  <a:pt x="7981903" y="7598454"/>
                </a:cubicBezTo>
                <a:cubicBezTo>
                  <a:pt x="7976664" y="7598454"/>
                  <a:pt x="7972378" y="7602741"/>
                  <a:pt x="7972378" y="7607979"/>
                </a:cubicBezTo>
                <a:close/>
                <a:moveTo>
                  <a:pt x="8410527" y="7613304"/>
                </a:moveTo>
                <a:cubicBezTo>
                  <a:pt x="8410527" y="7621467"/>
                  <a:pt x="8414814" y="7625506"/>
                  <a:pt x="8420052" y="7622267"/>
                </a:cubicBezTo>
                <a:cubicBezTo>
                  <a:pt x="8425291" y="7619029"/>
                  <a:pt x="8429577" y="7612352"/>
                  <a:pt x="8429577" y="7607418"/>
                </a:cubicBezTo>
                <a:cubicBezTo>
                  <a:pt x="8429577" y="7602484"/>
                  <a:pt x="8425291" y="7598454"/>
                  <a:pt x="8420052" y="7598454"/>
                </a:cubicBezTo>
                <a:cubicBezTo>
                  <a:pt x="8414814" y="7598454"/>
                  <a:pt x="8410527" y="7605141"/>
                  <a:pt x="8410527" y="7613304"/>
                </a:cubicBezTo>
                <a:close/>
                <a:moveTo>
                  <a:pt x="8505777" y="7607979"/>
                </a:moveTo>
                <a:cubicBezTo>
                  <a:pt x="8505777" y="7613219"/>
                  <a:pt x="8510064" y="7617504"/>
                  <a:pt x="8515302" y="7617504"/>
                </a:cubicBezTo>
                <a:cubicBezTo>
                  <a:pt x="8520541" y="7617504"/>
                  <a:pt x="8524827" y="7613219"/>
                  <a:pt x="8524827" y="7607979"/>
                </a:cubicBezTo>
                <a:cubicBezTo>
                  <a:pt x="8524827" y="7602741"/>
                  <a:pt x="8520541" y="7598454"/>
                  <a:pt x="8515302" y="7598454"/>
                </a:cubicBezTo>
                <a:cubicBezTo>
                  <a:pt x="8510064" y="7598454"/>
                  <a:pt x="8505777" y="7602741"/>
                  <a:pt x="8505777" y="7607979"/>
                </a:cubicBezTo>
                <a:close/>
                <a:moveTo>
                  <a:pt x="8625630" y="7606703"/>
                </a:moveTo>
                <a:cubicBezTo>
                  <a:pt x="8621525" y="7613343"/>
                  <a:pt x="8620744" y="7621343"/>
                  <a:pt x="8623888" y="7624487"/>
                </a:cubicBezTo>
                <a:cubicBezTo>
                  <a:pt x="8632412" y="7633012"/>
                  <a:pt x="8641709" y="7620476"/>
                  <a:pt x="8637098" y="7606665"/>
                </a:cubicBezTo>
                <a:lnTo>
                  <a:pt x="8633089" y="7594635"/>
                </a:lnTo>
                <a:lnTo>
                  <a:pt x="8625630" y="7606703"/>
                </a:lnTo>
                <a:close/>
                <a:moveTo>
                  <a:pt x="6576965" y="7617504"/>
                </a:moveTo>
                <a:cubicBezTo>
                  <a:pt x="6573727" y="7622744"/>
                  <a:pt x="6575622" y="7627029"/>
                  <a:pt x="6581165" y="7627029"/>
                </a:cubicBezTo>
                <a:cubicBezTo>
                  <a:pt x="6586709" y="7627029"/>
                  <a:pt x="6591253" y="7622744"/>
                  <a:pt x="6591253" y="7617504"/>
                </a:cubicBezTo>
                <a:cubicBezTo>
                  <a:pt x="6591253" y="7612266"/>
                  <a:pt x="6589367" y="7607979"/>
                  <a:pt x="6587052" y="7607979"/>
                </a:cubicBezTo>
                <a:cubicBezTo>
                  <a:pt x="6584737" y="7607979"/>
                  <a:pt x="6580204" y="7612266"/>
                  <a:pt x="6576965" y="7617504"/>
                </a:cubicBezTo>
                <a:close/>
                <a:moveTo>
                  <a:pt x="7229428" y="7617504"/>
                </a:moveTo>
                <a:cubicBezTo>
                  <a:pt x="7229428" y="7622744"/>
                  <a:pt x="7233714" y="7627029"/>
                  <a:pt x="7238953" y="7627029"/>
                </a:cubicBezTo>
                <a:cubicBezTo>
                  <a:pt x="7244191" y="7627029"/>
                  <a:pt x="7248478" y="7622744"/>
                  <a:pt x="7248478" y="7617504"/>
                </a:cubicBezTo>
                <a:cubicBezTo>
                  <a:pt x="7248478" y="7612266"/>
                  <a:pt x="7244191" y="7607979"/>
                  <a:pt x="7238953" y="7607979"/>
                </a:cubicBezTo>
                <a:cubicBezTo>
                  <a:pt x="7233714" y="7607979"/>
                  <a:pt x="7229428" y="7612266"/>
                  <a:pt x="7229428" y="7617504"/>
                </a:cubicBezTo>
                <a:close/>
                <a:moveTo>
                  <a:pt x="8207417" y="7621334"/>
                </a:moveTo>
                <a:cubicBezTo>
                  <a:pt x="8201464" y="7636850"/>
                  <a:pt x="8209464" y="7647851"/>
                  <a:pt x="8221351" y="7640498"/>
                </a:cubicBezTo>
                <a:cubicBezTo>
                  <a:pt x="8232172" y="7633812"/>
                  <a:pt x="8231934" y="7607979"/>
                  <a:pt x="8221047" y="7607979"/>
                </a:cubicBezTo>
                <a:cubicBezTo>
                  <a:pt x="8216370" y="7607979"/>
                  <a:pt x="8210236" y="7613990"/>
                  <a:pt x="8207417" y="7621334"/>
                </a:cubicBezTo>
                <a:close/>
                <a:moveTo>
                  <a:pt x="8315278" y="7622829"/>
                </a:moveTo>
                <a:cubicBezTo>
                  <a:pt x="8315278" y="7630992"/>
                  <a:pt x="8319564" y="7635031"/>
                  <a:pt x="8324803" y="7631792"/>
                </a:cubicBezTo>
                <a:cubicBezTo>
                  <a:pt x="8330041" y="7628554"/>
                  <a:pt x="8334328" y="7621877"/>
                  <a:pt x="8334328" y="7616943"/>
                </a:cubicBezTo>
                <a:cubicBezTo>
                  <a:pt x="8334328" y="7612009"/>
                  <a:pt x="8330041" y="7607979"/>
                  <a:pt x="8324803" y="7607979"/>
                </a:cubicBezTo>
                <a:cubicBezTo>
                  <a:pt x="8319564" y="7607979"/>
                  <a:pt x="8315278" y="7614666"/>
                  <a:pt x="8315278" y="7622829"/>
                </a:cubicBezTo>
                <a:close/>
                <a:moveTo>
                  <a:pt x="6476953" y="7627029"/>
                </a:moveTo>
                <a:cubicBezTo>
                  <a:pt x="6476953" y="7632269"/>
                  <a:pt x="6481239" y="7636554"/>
                  <a:pt x="6486478" y="7636554"/>
                </a:cubicBezTo>
                <a:cubicBezTo>
                  <a:pt x="6491716" y="7636554"/>
                  <a:pt x="6496003" y="7632269"/>
                  <a:pt x="6496003" y="7627029"/>
                </a:cubicBezTo>
                <a:cubicBezTo>
                  <a:pt x="6496003" y="7621791"/>
                  <a:pt x="6491716" y="7617504"/>
                  <a:pt x="6486478" y="7617504"/>
                </a:cubicBezTo>
                <a:cubicBezTo>
                  <a:pt x="6481239" y="7617504"/>
                  <a:pt x="6476953" y="7621791"/>
                  <a:pt x="6476953" y="7627029"/>
                </a:cubicBezTo>
                <a:close/>
                <a:moveTo>
                  <a:pt x="7029403" y="7627029"/>
                </a:moveTo>
                <a:cubicBezTo>
                  <a:pt x="7029403" y="7632269"/>
                  <a:pt x="7033946" y="7636554"/>
                  <a:pt x="7039490" y="7636554"/>
                </a:cubicBezTo>
                <a:cubicBezTo>
                  <a:pt x="7045033" y="7636554"/>
                  <a:pt x="7046929" y="7632269"/>
                  <a:pt x="7043690" y="7627029"/>
                </a:cubicBezTo>
                <a:cubicBezTo>
                  <a:pt x="7040452" y="7621791"/>
                  <a:pt x="7035918" y="7617504"/>
                  <a:pt x="7033603" y="7617504"/>
                </a:cubicBezTo>
                <a:cubicBezTo>
                  <a:pt x="7031289" y="7617504"/>
                  <a:pt x="7029403" y="7621791"/>
                  <a:pt x="7029403" y="7627029"/>
                </a:cubicBezTo>
                <a:close/>
                <a:moveTo>
                  <a:pt x="7381828" y="7632354"/>
                </a:moveTo>
                <a:cubicBezTo>
                  <a:pt x="7381828" y="7640517"/>
                  <a:pt x="7386114" y="7644556"/>
                  <a:pt x="7391353" y="7641317"/>
                </a:cubicBezTo>
                <a:cubicBezTo>
                  <a:pt x="7396591" y="7638079"/>
                  <a:pt x="7400878" y="7631402"/>
                  <a:pt x="7400878" y="7626468"/>
                </a:cubicBezTo>
                <a:cubicBezTo>
                  <a:pt x="7400878" y="7621534"/>
                  <a:pt x="7396591" y="7617504"/>
                  <a:pt x="7391353" y="7617504"/>
                </a:cubicBezTo>
                <a:cubicBezTo>
                  <a:pt x="7386114" y="7617504"/>
                  <a:pt x="7381828" y="7624191"/>
                  <a:pt x="7381828" y="7632354"/>
                </a:cubicBezTo>
                <a:close/>
                <a:moveTo>
                  <a:pt x="7486603" y="7627029"/>
                </a:moveTo>
                <a:cubicBezTo>
                  <a:pt x="7486603" y="7632269"/>
                  <a:pt x="7490889" y="7636554"/>
                  <a:pt x="7496128" y="7636554"/>
                </a:cubicBezTo>
                <a:cubicBezTo>
                  <a:pt x="7501366" y="7636554"/>
                  <a:pt x="7505653" y="7632269"/>
                  <a:pt x="7505653" y="7627029"/>
                </a:cubicBezTo>
                <a:cubicBezTo>
                  <a:pt x="7505653" y="7621791"/>
                  <a:pt x="7501366" y="7617504"/>
                  <a:pt x="7496128" y="7617504"/>
                </a:cubicBezTo>
                <a:cubicBezTo>
                  <a:pt x="7490889" y="7617504"/>
                  <a:pt x="7486603" y="7621791"/>
                  <a:pt x="7486603" y="7627029"/>
                </a:cubicBezTo>
                <a:close/>
                <a:moveTo>
                  <a:pt x="7915228" y="7627029"/>
                </a:moveTo>
                <a:cubicBezTo>
                  <a:pt x="7915228" y="7632269"/>
                  <a:pt x="7919514" y="7636554"/>
                  <a:pt x="7924753" y="7636554"/>
                </a:cubicBezTo>
                <a:cubicBezTo>
                  <a:pt x="7929991" y="7636554"/>
                  <a:pt x="7934278" y="7632269"/>
                  <a:pt x="7934278" y="7627029"/>
                </a:cubicBezTo>
                <a:cubicBezTo>
                  <a:pt x="7934278" y="7621791"/>
                  <a:pt x="7929991" y="7617504"/>
                  <a:pt x="7924753" y="7617504"/>
                </a:cubicBezTo>
                <a:cubicBezTo>
                  <a:pt x="7919514" y="7617504"/>
                  <a:pt x="7915228" y="7621791"/>
                  <a:pt x="7915228" y="7627029"/>
                </a:cubicBezTo>
                <a:close/>
                <a:moveTo>
                  <a:pt x="8015240" y="7627029"/>
                </a:moveTo>
                <a:cubicBezTo>
                  <a:pt x="8012002" y="7632269"/>
                  <a:pt x="8013897" y="7636554"/>
                  <a:pt x="8019440" y="7636554"/>
                </a:cubicBezTo>
                <a:cubicBezTo>
                  <a:pt x="8024984" y="7636554"/>
                  <a:pt x="8029528" y="7632269"/>
                  <a:pt x="8029528" y="7627029"/>
                </a:cubicBezTo>
                <a:cubicBezTo>
                  <a:pt x="8029528" y="7621791"/>
                  <a:pt x="8027642" y="7617504"/>
                  <a:pt x="8025327" y="7617504"/>
                </a:cubicBezTo>
                <a:cubicBezTo>
                  <a:pt x="8023012" y="7617504"/>
                  <a:pt x="8018479" y="7621791"/>
                  <a:pt x="8015240" y="7627029"/>
                </a:cubicBezTo>
                <a:close/>
                <a:moveTo>
                  <a:pt x="8105728" y="7631792"/>
                </a:moveTo>
                <a:cubicBezTo>
                  <a:pt x="8105728" y="7639650"/>
                  <a:pt x="8110014" y="7646079"/>
                  <a:pt x="8115253" y="7646079"/>
                </a:cubicBezTo>
                <a:cubicBezTo>
                  <a:pt x="8120491" y="7646079"/>
                  <a:pt x="8124778" y="7639650"/>
                  <a:pt x="8124778" y="7631792"/>
                </a:cubicBezTo>
                <a:cubicBezTo>
                  <a:pt x="8124778" y="7623934"/>
                  <a:pt x="8120491" y="7617504"/>
                  <a:pt x="8115253" y="7617504"/>
                </a:cubicBezTo>
                <a:cubicBezTo>
                  <a:pt x="8110014" y="7617504"/>
                  <a:pt x="8105728" y="7623934"/>
                  <a:pt x="8105728" y="7631792"/>
                </a:cubicBezTo>
                <a:close/>
                <a:moveTo>
                  <a:pt x="8448627" y="7632354"/>
                </a:moveTo>
                <a:cubicBezTo>
                  <a:pt x="8448627" y="7640517"/>
                  <a:pt x="8452981" y="7644508"/>
                  <a:pt x="8458305" y="7641222"/>
                </a:cubicBezTo>
                <a:cubicBezTo>
                  <a:pt x="8463629" y="7637926"/>
                  <a:pt x="8465525" y="7631250"/>
                  <a:pt x="8462506" y="7626373"/>
                </a:cubicBezTo>
                <a:cubicBezTo>
                  <a:pt x="8454342" y="7613161"/>
                  <a:pt x="8448627" y="7615619"/>
                  <a:pt x="8448627" y="7632354"/>
                </a:cubicBezTo>
                <a:close/>
                <a:moveTo>
                  <a:pt x="8553402" y="7631792"/>
                </a:moveTo>
                <a:cubicBezTo>
                  <a:pt x="8553402" y="7639650"/>
                  <a:pt x="8557689" y="7646079"/>
                  <a:pt x="8562927" y="7646079"/>
                </a:cubicBezTo>
                <a:cubicBezTo>
                  <a:pt x="8568166" y="7646079"/>
                  <a:pt x="8572452" y="7639650"/>
                  <a:pt x="8572452" y="7631792"/>
                </a:cubicBezTo>
                <a:cubicBezTo>
                  <a:pt x="8572452" y="7623934"/>
                  <a:pt x="8568166" y="7617504"/>
                  <a:pt x="8562927" y="7617504"/>
                </a:cubicBezTo>
                <a:cubicBezTo>
                  <a:pt x="8557689" y="7617504"/>
                  <a:pt x="8553402" y="7623934"/>
                  <a:pt x="8553402" y="7631792"/>
                </a:cubicBezTo>
                <a:close/>
                <a:moveTo>
                  <a:pt x="8663950" y="7632593"/>
                </a:moveTo>
                <a:cubicBezTo>
                  <a:pt x="8660397" y="7641860"/>
                  <a:pt x="8662521" y="7646222"/>
                  <a:pt x="8669484" y="7643898"/>
                </a:cubicBezTo>
                <a:cubicBezTo>
                  <a:pt x="8683723" y="7639155"/>
                  <a:pt x="8691562" y="7617504"/>
                  <a:pt x="8679037" y="7617504"/>
                </a:cubicBezTo>
                <a:cubicBezTo>
                  <a:pt x="8673922" y="7617504"/>
                  <a:pt x="8667140" y="7624296"/>
                  <a:pt x="8663950" y="7632593"/>
                </a:cubicBezTo>
                <a:close/>
                <a:moveTo>
                  <a:pt x="8767324" y="7627668"/>
                </a:moveTo>
                <a:cubicBezTo>
                  <a:pt x="8763867" y="7633249"/>
                  <a:pt x="8763333" y="7640108"/>
                  <a:pt x="8766124" y="7642908"/>
                </a:cubicBezTo>
                <a:cubicBezTo>
                  <a:pt x="8772953" y="7649728"/>
                  <a:pt x="8791527" y="7637707"/>
                  <a:pt x="8791527" y="7626468"/>
                </a:cubicBezTo>
                <a:cubicBezTo>
                  <a:pt x="8791527" y="7614295"/>
                  <a:pt x="8775087" y="7615105"/>
                  <a:pt x="8767324" y="7627668"/>
                </a:cubicBezTo>
                <a:close/>
                <a:moveTo>
                  <a:pt x="6715078" y="7637117"/>
                </a:moveTo>
                <a:cubicBezTo>
                  <a:pt x="6715078" y="7642660"/>
                  <a:pt x="6719364" y="7644556"/>
                  <a:pt x="6724603" y="7641317"/>
                </a:cubicBezTo>
                <a:cubicBezTo>
                  <a:pt x="6729841" y="7638079"/>
                  <a:pt x="6734128" y="7633545"/>
                  <a:pt x="6734128" y="7631230"/>
                </a:cubicBezTo>
                <a:cubicBezTo>
                  <a:pt x="6734128" y="7628915"/>
                  <a:pt x="6729841" y="7627029"/>
                  <a:pt x="6724603" y="7627029"/>
                </a:cubicBezTo>
                <a:cubicBezTo>
                  <a:pt x="6719364" y="7627029"/>
                  <a:pt x="6715078" y="7631573"/>
                  <a:pt x="6715078" y="7637117"/>
                </a:cubicBezTo>
                <a:close/>
                <a:moveTo>
                  <a:pt x="7277053" y="7641879"/>
                </a:moveTo>
                <a:cubicBezTo>
                  <a:pt x="7277053" y="7650042"/>
                  <a:pt x="7281339" y="7654081"/>
                  <a:pt x="7286578" y="7650842"/>
                </a:cubicBezTo>
                <a:cubicBezTo>
                  <a:pt x="7291816" y="7647604"/>
                  <a:pt x="7296103" y="7640927"/>
                  <a:pt x="7296103" y="7635993"/>
                </a:cubicBezTo>
                <a:cubicBezTo>
                  <a:pt x="7296103" y="7631059"/>
                  <a:pt x="7291816" y="7627029"/>
                  <a:pt x="7286578" y="7627029"/>
                </a:cubicBezTo>
                <a:cubicBezTo>
                  <a:pt x="7281339" y="7627029"/>
                  <a:pt x="7277053" y="7633716"/>
                  <a:pt x="7277053" y="7641879"/>
                </a:cubicBezTo>
                <a:close/>
                <a:moveTo>
                  <a:pt x="8353378" y="7641879"/>
                </a:moveTo>
                <a:cubicBezTo>
                  <a:pt x="8353378" y="7650042"/>
                  <a:pt x="8357731" y="7654033"/>
                  <a:pt x="8363055" y="7650747"/>
                </a:cubicBezTo>
                <a:cubicBezTo>
                  <a:pt x="8368380" y="7647451"/>
                  <a:pt x="8370275" y="7640775"/>
                  <a:pt x="8367256" y="7635898"/>
                </a:cubicBezTo>
                <a:cubicBezTo>
                  <a:pt x="8359092" y="7622686"/>
                  <a:pt x="8353378" y="7625144"/>
                  <a:pt x="8353378" y="7641879"/>
                </a:cubicBezTo>
                <a:close/>
                <a:moveTo>
                  <a:pt x="6525330" y="7651633"/>
                </a:moveTo>
                <a:cubicBezTo>
                  <a:pt x="6525787" y="7662730"/>
                  <a:pt x="6528045" y="7664987"/>
                  <a:pt x="6531083" y="7657396"/>
                </a:cubicBezTo>
                <a:cubicBezTo>
                  <a:pt x="6533836" y="7650518"/>
                  <a:pt x="6533493" y="7642298"/>
                  <a:pt x="6530331" y="7639136"/>
                </a:cubicBezTo>
                <a:cubicBezTo>
                  <a:pt x="6527169" y="7635974"/>
                  <a:pt x="6524921" y="7641594"/>
                  <a:pt x="6525330" y="7651633"/>
                </a:cubicBezTo>
                <a:close/>
                <a:moveTo>
                  <a:pt x="6619828" y="7646642"/>
                </a:moveTo>
                <a:cubicBezTo>
                  <a:pt x="6619828" y="7652185"/>
                  <a:pt x="6624114" y="7654081"/>
                  <a:pt x="6629353" y="7650842"/>
                </a:cubicBezTo>
                <a:cubicBezTo>
                  <a:pt x="6634591" y="7647604"/>
                  <a:pt x="6638878" y="7643070"/>
                  <a:pt x="6638878" y="7640755"/>
                </a:cubicBezTo>
                <a:cubicBezTo>
                  <a:pt x="6638878" y="7638440"/>
                  <a:pt x="6634591" y="7636554"/>
                  <a:pt x="6629353" y="7636554"/>
                </a:cubicBezTo>
                <a:cubicBezTo>
                  <a:pt x="6624114" y="7636554"/>
                  <a:pt x="6619828" y="7641098"/>
                  <a:pt x="6619828" y="7646642"/>
                </a:cubicBezTo>
                <a:close/>
                <a:moveTo>
                  <a:pt x="7172278" y="7651404"/>
                </a:moveTo>
                <a:cubicBezTo>
                  <a:pt x="7172278" y="7659567"/>
                  <a:pt x="7176564" y="7663606"/>
                  <a:pt x="7181803" y="7660367"/>
                </a:cubicBezTo>
                <a:cubicBezTo>
                  <a:pt x="7187041" y="7657129"/>
                  <a:pt x="7191328" y="7650452"/>
                  <a:pt x="7191328" y="7645518"/>
                </a:cubicBezTo>
                <a:cubicBezTo>
                  <a:pt x="7191328" y="7640584"/>
                  <a:pt x="7187041" y="7636554"/>
                  <a:pt x="7181803" y="7636554"/>
                </a:cubicBezTo>
                <a:cubicBezTo>
                  <a:pt x="7176564" y="7636554"/>
                  <a:pt x="7172278" y="7643241"/>
                  <a:pt x="7172278" y="7651404"/>
                </a:cubicBezTo>
                <a:close/>
                <a:moveTo>
                  <a:pt x="7430205" y="7651633"/>
                </a:moveTo>
                <a:cubicBezTo>
                  <a:pt x="7430662" y="7662730"/>
                  <a:pt x="7432920" y="7664987"/>
                  <a:pt x="7435958" y="7657396"/>
                </a:cubicBezTo>
                <a:cubicBezTo>
                  <a:pt x="7438711" y="7650518"/>
                  <a:pt x="7438368" y="7642298"/>
                  <a:pt x="7435206" y="7639136"/>
                </a:cubicBezTo>
                <a:cubicBezTo>
                  <a:pt x="7432044" y="7635974"/>
                  <a:pt x="7429796" y="7641594"/>
                  <a:pt x="7430205" y="7651633"/>
                </a:cubicBezTo>
                <a:close/>
                <a:moveTo>
                  <a:pt x="7619953" y="7646079"/>
                </a:moveTo>
                <a:cubicBezTo>
                  <a:pt x="7619953" y="7651319"/>
                  <a:pt x="7624239" y="7655604"/>
                  <a:pt x="7629478" y="7655604"/>
                </a:cubicBezTo>
                <a:cubicBezTo>
                  <a:pt x="7634716" y="7655604"/>
                  <a:pt x="7639003" y="7651319"/>
                  <a:pt x="7639003" y="7646079"/>
                </a:cubicBezTo>
                <a:cubicBezTo>
                  <a:pt x="7639003" y="7640841"/>
                  <a:pt x="7634716" y="7636554"/>
                  <a:pt x="7629478" y="7636554"/>
                </a:cubicBezTo>
                <a:cubicBezTo>
                  <a:pt x="7624239" y="7636554"/>
                  <a:pt x="7619953" y="7640841"/>
                  <a:pt x="7619953" y="7646079"/>
                </a:cubicBezTo>
                <a:close/>
                <a:moveTo>
                  <a:pt x="7963605" y="7651633"/>
                </a:moveTo>
                <a:cubicBezTo>
                  <a:pt x="7964062" y="7662730"/>
                  <a:pt x="7966320" y="7664987"/>
                  <a:pt x="7969358" y="7657396"/>
                </a:cubicBezTo>
                <a:cubicBezTo>
                  <a:pt x="7972111" y="7650518"/>
                  <a:pt x="7971768" y="7642298"/>
                  <a:pt x="7968606" y="7639136"/>
                </a:cubicBezTo>
                <a:cubicBezTo>
                  <a:pt x="7965444" y="7635974"/>
                  <a:pt x="7963196" y="7641594"/>
                  <a:pt x="7963605" y="7651633"/>
                </a:cubicBezTo>
                <a:close/>
                <a:moveTo>
                  <a:pt x="8053340" y="7646079"/>
                </a:moveTo>
                <a:cubicBezTo>
                  <a:pt x="8050102" y="7651319"/>
                  <a:pt x="8051997" y="7655604"/>
                  <a:pt x="8057540" y="7655604"/>
                </a:cubicBezTo>
                <a:cubicBezTo>
                  <a:pt x="8063084" y="7655604"/>
                  <a:pt x="8067628" y="7651319"/>
                  <a:pt x="8067628" y="7646079"/>
                </a:cubicBezTo>
                <a:cubicBezTo>
                  <a:pt x="8067628" y="7640841"/>
                  <a:pt x="8065742" y="7636554"/>
                  <a:pt x="8063427" y="7636554"/>
                </a:cubicBezTo>
                <a:cubicBezTo>
                  <a:pt x="8061112" y="7636554"/>
                  <a:pt x="8056579" y="7640841"/>
                  <a:pt x="8053340" y="7646079"/>
                </a:cubicBezTo>
                <a:close/>
                <a:moveTo>
                  <a:pt x="8144647" y="7659424"/>
                </a:moveTo>
                <a:cubicBezTo>
                  <a:pt x="8138617" y="7674626"/>
                  <a:pt x="8135446" y="7691771"/>
                  <a:pt x="8137617" y="7697524"/>
                </a:cubicBezTo>
                <a:cubicBezTo>
                  <a:pt x="8139780" y="7703287"/>
                  <a:pt x="8146495" y="7695553"/>
                  <a:pt x="8152533" y="7680360"/>
                </a:cubicBezTo>
                <a:cubicBezTo>
                  <a:pt x="8158563" y="7665159"/>
                  <a:pt x="8161735" y="7648013"/>
                  <a:pt x="8159563" y="7642260"/>
                </a:cubicBezTo>
                <a:cubicBezTo>
                  <a:pt x="8157401" y="7636498"/>
                  <a:pt x="8150686" y="7644232"/>
                  <a:pt x="8144647" y="7659424"/>
                </a:cubicBezTo>
                <a:close/>
                <a:moveTo>
                  <a:pt x="8248603" y="7650842"/>
                </a:moveTo>
                <a:cubicBezTo>
                  <a:pt x="8248603" y="7658700"/>
                  <a:pt x="8252889" y="7665129"/>
                  <a:pt x="8258128" y="7665129"/>
                </a:cubicBezTo>
                <a:cubicBezTo>
                  <a:pt x="8263366" y="7665129"/>
                  <a:pt x="8267653" y="7658700"/>
                  <a:pt x="8267653" y="7650842"/>
                </a:cubicBezTo>
                <a:cubicBezTo>
                  <a:pt x="8267653" y="7642984"/>
                  <a:pt x="8263366" y="7636554"/>
                  <a:pt x="8258128" y="7636554"/>
                </a:cubicBezTo>
                <a:cubicBezTo>
                  <a:pt x="8252889" y="7636554"/>
                  <a:pt x="8248603" y="7642984"/>
                  <a:pt x="8248603" y="7650842"/>
                </a:cubicBezTo>
                <a:close/>
                <a:moveTo>
                  <a:pt x="8706478" y="7650033"/>
                </a:moveTo>
                <a:cubicBezTo>
                  <a:pt x="8699373" y="7658586"/>
                  <a:pt x="8696392" y="7668416"/>
                  <a:pt x="8699840" y="7671864"/>
                </a:cubicBezTo>
                <a:cubicBezTo>
                  <a:pt x="8708736" y="7680760"/>
                  <a:pt x="8727767" y="7659577"/>
                  <a:pt x="8723195" y="7645870"/>
                </a:cubicBezTo>
                <a:cubicBezTo>
                  <a:pt x="8720566" y="7637983"/>
                  <a:pt x="8715403" y="7639269"/>
                  <a:pt x="8706478" y="7650033"/>
                </a:cubicBezTo>
                <a:close/>
                <a:moveTo>
                  <a:pt x="6430080" y="7661158"/>
                </a:moveTo>
                <a:cubicBezTo>
                  <a:pt x="6430537" y="7672255"/>
                  <a:pt x="6432795" y="7674512"/>
                  <a:pt x="6435833" y="7666921"/>
                </a:cubicBezTo>
                <a:cubicBezTo>
                  <a:pt x="6438586" y="7660043"/>
                  <a:pt x="6438243" y="7651823"/>
                  <a:pt x="6435081" y="7648661"/>
                </a:cubicBezTo>
                <a:cubicBezTo>
                  <a:pt x="6431919" y="7645499"/>
                  <a:pt x="6429671" y="7651119"/>
                  <a:pt x="6430080" y="7661158"/>
                </a:cubicBezTo>
                <a:close/>
                <a:moveTo>
                  <a:pt x="6862715" y="7655604"/>
                </a:moveTo>
                <a:cubicBezTo>
                  <a:pt x="6865954" y="7660844"/>
                  <a:pt x="6870487" y="7665129"/>
                  <a:pt x="6872802" y="7665129"/>
                </a:cubicBezTo>
                <a:cubicBezTo>
                  <a:pt x="6875117" y="7665129"/>
                  <a:pt x="6877003" y="7660844"/>
                  <a:pt x="6877003" y="7655604"/>
                </a:cubicBezTo>
                <a:cubicBezTo>
                  <a:pt x="6877003" y="7650366"/>
                  <a:pt x="6872459" y="7646079"/>
                  <a:pt x="6866915" y="7646079"/>
                </a:cubicBezTo>
                <a:cubicBezTo>
                  <a:pt x="6861372" y="7646079"/>
                  <a:pt x="6859477" y="7650366"/>
                  <a:pt x="6862715" y="7655604"/>
                </a:cubicBezTo>
                <a:close/>
                <a:moveTo>
                  <a:pt x="6967490" y="7655604"/>
                </a:moveTo>
                <a:cubicBezTo>
                  <a:pt x="6970729" y="7660844"/>
                  <a:pt x="6975262" y="7665129"/>
                  <a:pt x="6977577" y="7665129"/>
                </a:cubicBezTo>
                <a:cubicBezTo>
                  <a:pt x="6979892" y="7665129"/>
                  <a:pt x="6981778" y="7660844"/>
                  <a:pt x="6981778" y="7655604"/>
                </a:cubicBezTo>
                <a:cubicBezTo>
                  <a:pt x="6981778" y="7650366"/>
                  <a:pt x="6977234" y="7646079"/>
                  <a:pt x="6971690" y="7646079"/>
                </a:cubicBezTo>
                <a:cubicBezTo>
                  <a:pt x="6966147" y="7646079"/>
                  <a:pt x="6964252" y="7650366"/>
                  <a:pt x="6967490" y="7655604"/>
                </a:cubicBezTo>
                <a:close/>
                <a:moveTo>
                  <a:pt x="7072265" y="7655604"/>
                </a:moveTo>
                <a:cubicBezTo>
                  <a:pt x="7075504" y="7660844"/>
                  <a:pt x="7080037" y="7665129"/>
                  <a:pt x="7082352" y="7665129"/>
                </a:cubicBezTo>
                <a:cubicBezTo>
                  <a:pt x="7084667" y="7665129"/>
                  <a:pt x="7086553" y="7660844"/>
                  <a:pt x="7086553" y="7655604"/>
                </a:cubicBezTo>
                <a:cubicBezTo>
                  <a:pt x="7086553" y="7650366"/>
                  <a:pt x="7082009" y="7646079"/>
                  <a:pt x="7076465" y="7646079"/>
                </a:cubicBezTo>
                <a:cubicBezTo>
                  <a:pt x="7070922" y="7646079"/>
                  <a:pt x="7069027" y="7650366"/>
                  <a:pt x="7072265" y="7655604"/>
                </a:cubicBezTo>
                <a:close/>
                <a:moveTo>
                  <a:pt x="7320706" y="7654328"/>
                </a:moveTo>
                <a:cubicBezTo>
                  <a:pt x="7316600" y="7660968"/>
                  <a:pt x="7315819" y="7668968"/>
                  <a:pt x="7318963" y="7672112"/>
                </a:cubicBezTo>
                <a:cubicBezTo>
                  <a:pt x="7327487" y="7680637"/>
                  <a:pt x="7336784" y="7668101"/>
                  <a:pt x="7332174" y="7654290"/>
                </a:cubicBezTo>
                <a:lnTo>
                  <a:pt x="7328164" y="7642260"/>
                </a:lnTo>
                <a:lnTo>
                  <a:pt x="7320706" y="7654328"/>
                </a:lnTo>
                <a:close/>
                <a:moveTo>
                  <a:pt x="7753303" y="7656167"/>
                </a:moveTo>
                <a:cubicBezTo>
                  <a:pt x="7753303" y="7661710"/>
                  <a:pt x="7757589" y="7663606"/>
                  <a:pt x="7762828" y="7660367"/>
                </a:cubicBezTo>
                <a:cubicBezTo>
                  <a:pt x="7768066" y="7657129"/>
                  <a:pt x="7772353" y="7652595"/>
                  <a:pt x="7772353" y="7650280"/>
                </a:cubicBezTo>
                <a:cubicBezTo>
                  <a:pt x="7772353" y="7647965"/>
                  <a:pt x="7768066" y="7646079"/>
                  <a:pt x="7762828" y="7646079"/>
                </a:cubicBezTo>
                <a:cubicBezTo>
                  <a:pt x="7757589" y="7646079"/>
                  <a:pt x="7753303" y="7650623"/>
                  <a:pt x="7753303" y="7656167"/>
                </a:cubicBezTo>
                <a:close/>
                <a:moveTo>
                  <a:pt x="8486727" y="7660929"/>
                </a:moveTo>
                <a:cubicBezTo>
                  <a:pt x="8486727" y="7669092"/>
                  <a:pt x="8491014" y="7673131"/>
                  <a:pt x="8496252" y="7669892"/>
                </a:cubicBezTo>
                <a:cubicBezTo>
                  <a:pt x="8501491" y="7666654"/>
                  <a:pt x="8505777" y="7659977"/>
                  <a:pt x="8505777" y="7655043"/>
                </a:cubicBezTo>
                <a:cubicBezTo>
                  <a:pt x="8505777" y="7650109"/>
                  <a:pt x="8501491" y="7646079"/>
                  <a:pt x="8496252" y="7646079"/>
                </a:cubicBezTo>
                <a:cubicBezTo>
                  <a:pt x="8491014" y="7646079"/>
                  <a:pt x="8486727" y="7652766"/>
                  <a:pt x="8486727" y="7660929"/>
                </a:cubicBezTo>
                <a:close/>
                <a:moveTo>
                  <a:pt x="8601027" y="7660929"/>
                </a:moveTo>
                <a:cubicBezTo>
                  <a:pt x="8601027" y="7669092"/>
                  <a:pt x="8605314" y="7673131"/>
                  <a:pt x="8610552" y="7669892"/>
                </a:cubicBezTo>
                <a:cubicBezTo>
                  <a:pt x="8615791" y="7666654"/>
                  <a:pt x="8620077" y="7659977"/>
                  <a:pt x="8620077" y="7655043"/>
                </a:cubicBezTo>
                <a:cubicBezTo>
                  <a:pt x="8620077" y="7650109"/>
                  <a:pt x="8615791" y="7646079"/>
                  <a:pt x="8610552" y="7646079"/>
                </a:cubicBezTo>
                <a:cubicBezTo>
                  <a:pt x="8605314" y="7646079"/>
                  <a:pt x="8601027" y="7652766"/>
                  <a:pt x="8601027" y="7660929"/>
                </a:cubicBezTo>
                <a:close/>
                <a:moveTo>
                  <a:pt x="6657928" y="7665129"/>
                </a:moveTo>
                <a:cubicBezTo>
                  <a:pt x="6657928" y="7670369"/>
                  <a:pt x="6662214" y="7674654"/>
                  <a:pt x="6667453" y="7674654"/>
                </a:cubicBezTo>
                <a:cubicBezTo>
                  <a:pt x="6672691" y="7674654"/>
                  <a:pt x="6676978" y="7670369"/>
                  <a:pt x="6676978" y="7665129"/>
                </a:cubicBezTo>
                <a:cubicBezTo>
                  <a:pt x="6676978" y="7659891"/>
                  <a:pt x="6672691" y="7655604"/>
                  <a:pt x="6667453" y="7655604"/>
                </a:cubicBezTo>
                <a:cubicBezTo>
                  <a:pt x="6662214" y="7655604"/>
                  <a:pt x="6657928" y="7659891"/>
                  <a:pt x="6657928" y="7665129"/>
                </a:cubicBezTo>
                <a:close/>
                <a:moveTo>
                  <a:pt x="7215550" y="7664473"/>
                </a:moveTo>
                <a:cubicBezTo>
                  <a:pt x="7212530" y="7669350"/>
                  <a:pt x="7214426" y="7676026"/>
                  <a:pt x="7219750" y="7679322"/>
                </a:cubicBezTo>
                <a:cubicBezTo>
                  <a:pt x="7225075" y="7682608"/>
                  <a:pt x="7229428" y="7678617"/>
                  <a:pt x="7229428" y="7670454"/>
                </a:cubicBezTo>
                <a:cubicBezTo>
                  <a:pt x="7229428" y="7653719"/>
                  <a:pt x="7223713" y="7651261"/>
                  <a:pt x="7215550" y="7664473"/>
                </a:cubicBezTo>
                <a:close/>
                <a:moveTo>
                  <a:pt x="7658053" y="7665129"/>
                </a:moveTo>
                <a:cubicBezTo>
                  <a:pt x="7658053" y="7670369"/>
                  <a:pt x="7662339" y="7674654"/>
                  <a:pt x="7667578" y="7674654"/>
                </a:cubicBezTo>
                <a:cubicBezTo>
                  <a:pt x="7672816" y="7674654"/>
                  <a:pt x="7677103" y="7670369"/>
                  <a:pt x="7677103" y="7665129"/>
                </a:cubicBezTo>
                <a:cubicBezTo>
                  <a:pt x="7677103" y="7659891"/>
                  <a:pt x="7672816" y="7655604"/>
                  <a:pt x="7667578" y="7655604"/>
                </a:cubicBezTo>
                <a:cubicBezTo>
                  <a:pt x="7662339" y="7655604"/>
                  <a:pt x="7658053" y="7659891"/>
                  <a:pt x="7658053" y="7665129"/>
                </a:cubicBezTo>
                <a:close/>
                <a:moveTo>
                  <a:pt x="8091850" y="7664473"/>
                </a:moveTo>
                <a:cubicBezTo>
                  <a:pt x="8088830" y="7669350"/>
                  <a:pt x="8090726" y="7676026"/>
                  <a:pt x="8096050" y="7679322"/>
                </a:cubicBezTo>
                <a:cubicBezTo>
                  <a:pt x="8101375" y="7682608"/>
                  <a:pt x="8105728" y="7678617"/>
                  <a:pt x="8105728" y="7670454"/>
                </a:cubicBezTo>
                <a:cubicBezTo>
                  <a:pt x="8105728" y="7653719"/>
                  <a:pt x="8100013" y="7651261"/>
                  <a:pt x="8091850" y="7664473"/>
                </a:cubicBezTo>
                <a:close/>
                <a:moveTo>
                  <a:pt x="8292256" y="7663853"/>
                </a:moveTo>
                <a:cubicBezTo>
                  <a:pt x="8288150" y="7670493"/>
                  <a:pt x="8287369" y="7678493"/>
                  <a:pt x="8290513" y="7681637"/>
                </a:cubicBezTo>
                <a:cubicBezTo>
                  <a:pt x="8299037" y="7690162"/>
                  <a:pt x="8308334" y="7677626"/>
                  <a:pt x="8303724" y="7663815"/>
                </a:cubicBezTo>
                <a:lnTo>
                  <a:pt x="8299714" y="7651785"/>
                </a:lnTo>
                <a:lnTo>
                  <a:pt x="8292256" y="7663853"/>
                </a:lnTo>
                <a:close/>
                <a:moveTo>
                  <a:pt x="6905578" y="7674654"/>
                </a:moveTo>
                <a:cubicBezTo>
                  <a:pt x="6905578" y="7679894"/>
                  <a:pt x="6910121" y="7684179"/>
                  <a:pt x="6915665" y="7684179"/>
                </a:cubicBezTo>
                <a:cubicBezTo>
                  <a:pt x="6921208" y="7684179"/>
                  <a:pt x="6923104" y="7679894"/>
                  <a:pt x="6919865" y="7674654"/>
                </a:cubicBezTo>
                <a:cubicBezTo>
                  <a:pt x="6916627" y="7669416"/>
                  <a:pt x="6912093" y="7665129"/>
                  <a:pt x="6909778" y="7665129"/>
                </a:cubicBezTo>
                <a:cubicBezTo>
                  <a:pt x="6907464" y="7665129"/>
                  <a:pt x="6905578" y="7669416"/>
                  <a:pt x="6905578" y="7674654"/>
                </a:cubicBezTo>
                <a:close/>
                <a:moveTo>
                  <a:pt x="7010353" y="7674654"/>
                </a:moveTo>
                <a:cubicBezTo>
                  <a:pt x="7010353" y="7679894"/>
                  <a:pt x="7014639" y="7684179"/>
                  <a:pt x="7019878" y="7684179"/>
                </a:cubicBezTo>
                <a:cubicBezTo>
                  <a:pt x="7025116" y="7684179"/>
                  <a:pt x="7029403" y="7679894"/>
                  <a:pt x="7029403" y="7674654"/>
                </a:cubicBezTo>
                <a:cubicBezTo>
                  <a:pt x="7029403" y="7669416"/>
                  <a:pt x="7025116" y="7665129"/>
                  <a:pt x="7019878" y="7665129"/>
                </a:cubicBezTo>
                <a:cubicBezTo>
                  <a:pt x="7014639" y="7665129"/>
                  <a:pt x="7010353" y="7669416"/>
                  <a:pt x="7010353" y="7674654"/>
                </a:cubicBezTo>
                <a:close/>
                <a:moveTo>
                  <a:pt x="7115128" y="7674654"/>
                </a:moveTo>
                <a:cubicBezTo>
                  <a:pt x="7115128" y="7679894"/>
                  <a:pt x="7119414" y="7684179"/>
                  <a:pt x="7124653" y="7684179"/>
                </a:cubicBezTo>
                <a:cubicBezTo>
                  <a:pt x="7129891" y="7684179"/>
                  <a:pt x="7134178" y="7679894"/>
                  <a:pt x="7134178" y="7674654"/>
                </a:cubicBezTo>
                <a:cubicBezTo>
                  <a:pt x="7134178" y="7669416"/>
                  <a:pt x="7129891" y="7665129"/>
                  <a:pt x="7124653" y="7665129"/>
                </a:cubicBezTo>
                <a:cubicBezTo>
                  <a:pt x="7119414" y="7665129"/>
                  <a:pt x="7115128" y="7669416"/>
                  <a:pt x="7115128" y="7674654"/>
                </a:cubicBezTo>
                <a:close/>
                <a:moveTo>
                  <a:pt x="7467553" y="7679979"/>
                </a:moveTo>
                <a:cubicBezTo>
                  <a:pt x="7467553" y="7688142"/>
                  <a:pt x="7471839" y="7692181"/>
                  <a:pt x="7477078" y="7688942"/>
                </a:cubicBezTo>
                <a:cubicBezTo>
                  <a:pt x="7482316" y="7685704"/>
                  <a:pt x="7486603" y="7679027"/>
                  <a:pt x="7486603" y="7674093"/>
                </a:cubicBezTo>
                <a:cubicBezTo>
                  <a:pt x="7486603" y="7669159"/>
                  <a:pt x="7482316" y="7665129"/>
                  <a:pt x="7477078" y="7665129"/>
                </a:cubicBezTo>
                <a:cubicBezTo>
                  <a:pt x="7471839" y="7665129"/>
                  <a:pt x="7467553" y="7671816"/>
                  <a:pt x="7467553" y="7679979"/>
                </a:cubicBezTo>
                <a:close/>
                <a:moveTo>
                  <a:pt x="8178736" y="7685837"/>
                </a:moveTo>
                <a:cubicBezTo>
                  <a:pt x="8170574" y="7717060"/>
                  <a:pt x="8182928" y="7727947"/>
                  <a:pt x="8197234" y="7702134"/>
                </a:cubicBezTo>
                <a:cubicBezTo>
                  <a:pt x="8213484" y="7672816"/>
                  <a:pt x="8213503" y="7665129"/>
                  <a:pt x="8197330" y="7665129"/>
                </a:cubicBezTo>
                <a:cubicBezTo>
                  <a:pt x="8190081" y="7665129"/>
                  <a:pt x="8181708" y="7674445"/>
                  <a:pt x="8178736" y="7685837"/>
                </a:cubicBezTo>
                <a:close/>
                <a:moveTo>
                  <a:pt x="8529294" y="7675131"/>
                </a:moveTo>
                <a:cubicBezTo>
                  <a:pt x="8520246" y="7689780"/>
                  <a:pt x="8532638" y="7699229"/>
                  <a:pt x="8544868" y="7686999"/>
                </a:cubicBezTo>
                <a:cubicBezTo>
                  <a:pt x="8551707" y="7680160"/>
                  <a:pt x="8551869" y="7674836"/>
                  <a:pt x="8545363" y="7670816"/>
                </a:cubicBezTo>
                <a:cubicBezTo>
                  <a:pt x="8540029" y="7667521"/>
                  <a:pt x="8532800" y="7669464"/>
                  <a:pt x="8529294" y="7675131"/>
                </a:cubicBezTo>
                <a:close/>
                <a:moveTo>
                  <a:pt x="8644680" y="7673378"/>
                </a:moveTo>
                <a:cubicBezTo>
                  <a:pt x="8640575" y="7680018"/>
                  <a:pt x="8639794" y="7688018"/>
                  <a:pt x="8642938" y="7691162"/>
                </a:cubicBezTo>
                <a:cubicBezTo>
                  <a:pt x="8651462" y="7699687"/>
                  <a:pt x="8660759" y="7687151"/>
                  <a:pt x="8656148" y="7673340"/>
                </a:cubicBezTo>
                <a:lnTo>
                  <a:pt x="8652139" y="7661310"/>
                </a:lnTo>
                <a:lnTo>
                  <a:pt x="8644680" y="7673378"/>
                </a:lnTo>
                <a:close/>
                <a:moveTo>
                  <a:pt x="8740150" y="7680218"/>
                </a:moveTo>
                <a:cubicBezTo>
                  <a:pt x="8736597" y="7689485"/>
                  <a:pt x="8738721" y="7693847"/>
                  <a:pt x="8745684" y="7691523"/>
                </a:cubicBezTo>
                <a:cubicBezTo>
                  <a:pt x="8759923" y="7686780"/>
                  <a:pt x="8767762" y="7665129"/>
                  <a:pt x="8755237" y="7665129"/>
                </a:cubicBezTo>
                <a:cubicBezTo>
                  <a:pt x="8750122" y="7665129"/>
                  <a:pt x="8743340" y="7671921"/>
                  <a:pt x="8740150" y="7680218"/>
                </a:cubicBezTo>
                <a:close/>
                <a:moveTo>
                  <a:pt x="6468180" y="7689733"/>
                </a:moveTo>
                <a:cubicBezTo>
                  <a:pt x="6468637" y="7700830"/>
                  <a:pt x="6470895" y="7703087"/>
                  <a:pt x="6473933" y="7695496"/>
                </a:cubicBezTo>
                <a:cubicBezTo>
                  <a:pt x="6476686" y="7688618"/>
                  <a:pt x="6476343" y="7680398"/>
                  <a:pt x="6473181" y="7677236"/>
                </a:cubicBezTo>
                <a:cubicBezTo>
                  <a:pt x="6470019" y="7674074"/>
                  <a:pt x="6467771" y="7679694"/>
                  <a:pt x="6468180" y="7689733"/>
                </a:cubicBezTo>
                <a:close/>
                <a:moveTo>
                  <a:pt x="6700790" y="7684179"/>
                </a:moveTo>
                <a:cubicBezTo>
                  <a:pt x="6697552" y="7689419"/>
                  <a:pt x="6699447" y="7693704"/>
                  <a:pt x="6704990" y="7693704"/>
                </a:cubicBezTo>
                <a:cubicBezTo>
                  <a:pt x="6710534" y="7693704"/>
                  <a:pt x="6715078" y="7689419"/>
                  <a:pt x="6715078" y="7684179"/>
                </a:cubicBezTo>
                <a:cubicBezTo>
                  <a:pt x="6715078" y="7678941"/>
                  <a:pt x="6713192" y="7674654"/>
                  <a:pt x="6710877" y="7674654"/>
                </a:cubicBezTo>
                <a:cubicBezTo>
                  <a:pt x="6708562" y="7674654"/>
                  <a:pt x="6704029" y="7678941"/>
                  <a:pt x="6700790" y="7684179"/>
                </a:cubicBezTo>
                <a:close/>
                <a:moveTo>
                  <a:pt x="7362778" y="7684179"/>
                </a:moveTo>
                <a:cubicBezTo>
                  <a:pt x="7362778" y="7689419"/>
                  <a:pt x="7367064" y="7693704"/>
                  <a:pt x="7372303" y="7693704"/>
                </a:cubicBezTo>
                <a:cubicBezTo>
                  <a:pt x="7377541" y="7693704"/>
                  <a:pt x="7381828" y="7689419"/>
                  <a:pt x="7381828" y="7684179"/>
                </a:cubicBezTo>
                <a:cubicBezTo>
                  <a:pt x="7381828" y="7678941"/>
                  <a:pt x="7377541" y="7674654"/>
                  <a:pt x="7372303" y="7674654"/>
                </a:cubicBezTo>
                <a:cubicBezTo>
                  <a:pt x="7367064" y="7674654"/>
                  <a:pt x="7362778" y="7678941"/>
                  <a:pt x="7362778" y="7684179"/>
                </a:cubicBezTo>
                <a:close/>
                <a:moveTo>
                  <a:pt x="8039805" y="7689733"/>
                </a:moveTo>
                <a:cubicBezTo>
                  <a:pt x="8040262" y="7700830"/>
                  <a:pt x="8042520" y="7703087"/>
                  <a:pt x="8045558" y="7695496"/>
                </a:cubicBezTo>
                <a:cubicBezTo>
                  <a:pt x="8048311" y="7688618"/>
                  <a:pt x="8047968" y="7680398"/>
                  <a:pt x="8044806" y="7677236"/>
                </a:cubicBezTo>
                <a:cubicBezTo>
                  <a:pt x="8041644" y="7674074"/>
                  <a:pt x="8039396" y="7679694"/>
                  <a:pt x="8039805" y="7689733"/>
                </a:cubicBezTo>
                <a:close/>
                <a:moveTo>
                  <a:pt x="8420052" y="7684179"/>
                </a:moveTo>
                <a:cubicBezTo>
                  <a:pt x="8420052" y="7689419"/>
                  <a:pt x="8424339" y="7693704"/>
                  <a:pt x="8429577" y="7693704"/>
                </a:cubicBezTo>
                <a:cubicBezTo>
                  <a:pt x="8434816" y="7693704"/>
                  <a:pt x="8439102" y="7689419"/>
                  <a:pt x="8439102" y="7684179"/>
                </a:cubicBezTo>
                <a:cubicBezTo>
                  <a:pt x="8439102" y="7678941"/>
                  <a:pt x="8434816" y="7674654"/>
                  <a:pt x="8429577" y="7674654"/>
                </a:cubicBezTo>
                <a:cubicBezTo>
                  <a:pt x="8424339" y="7674654"/>
                  <a:pt x="8420052" y="7678941"/>
                  <a:pt x="8420052" y="7684179"/>
                </a:cubicBezTo>
                <a:close/>
                <a:moveTo>
                  <a:pt x="6600778" y="7693704"/>
                </a:moveTo>
                <a:cubicBezTo>
                  <a:pt x="6600778" y="7698944"/>
                  <a:pt x="6605064" y="7703229"/>
                  <a:pt x="6610303" y="7703229"/>
                </a:cubicBezTo>
                <a:cubicBezTo>
                  <a:pt x="6615541" y="7703229"/>
                  <a:pt x="6619828" y="7698944"/>
                  <a:pt x="6619828" y="7693704"/>
                </a:cubicBezTo>
                <a:cubicBezTo>
                  <a:pt x="6619828" y="7688466"/>
                  <a:pt x="6615541" y="7684179"/>
                  <a:pt x="6610303" y="7684179"/>
                </a:cubicBezTo>
                <a:cubicBezTo>
                  <a:pt x="6605064" y="7684179"/>
                  <a:pt x="6600778" y="7688466"/>
                  <a:pt x="6600778" y="7693704"/>
                </a:cubicBezTo>
                <a:close/>
                <a:moveTo>
                  <a:pt x="7258003" y="7693704"/>
                </a:moveTo>
                <a:cubicBezTo>
                  <a:pt x="7258003" y="7698944"/>
                  <a:pt x="7262289" y="7703229"/>
                  <a:pt x="7267528" y="7703229"/>
                </a:cubicBezTo>
                <a:cubicBezTo>
                  <a:pt x="7272766" y="7703229"/>
                  <a:pt x="7277053" y="7698944"/>
                  <a:pt x="7277053" y="7693704"/>
                </a:cubicBezTo>
                <a:cubicBezTo>
                  <a:pt x="7277053" y="7688466"/>
                  <a:pt x="7272766" y="7684179"/>
                  <a:pt x="7267528" y="7684179"/>
                </a:cubicBezTo>
                <a:cubicBezTo>
                  <a:pt x="7262289" y="7684179"/>
                  <a:pt x="7258003" y="7688466"/>
                  <a:pt x="7258003" y="7693704"/>
                </a:cubicBezTo>
                <a:close/>
                <a:moveTo>
                  <a:pt x="7510825" y="7693048"/>
                </a:moveTo>
                <a:cubicBezTo>
                  <a:pt x="7507805" y="7697925"/>
                  <a:pt x="7509701" y="7704601"/>
                  <a:pt x="7515025" y="7707897"/>
                </a:cubicBezTo>
                <a:cubicBezTo>
                  <a:pt x="7520350" y="7711183"/>
                  <a:pt x="7524703" y="7707192"/>
                  <a:pt x="7524703" y="7699029"/>
                </a:cubicBezTo>
                <a:cubicBezTo>
                  <a:pt x="7524703" y="7682294"/>
                  <a:pt x="7518988" y="7679836"/>
                  <a:pt x="7510825" y="7693048"/>
                </a:cubicBezTo>
                <a:close/>
                <a:moveTo>
                  <a:pt x="7943803" y="7693704"/>
                </a:moveTo>
                <a:cubicBezTo>
                  <a:pt x="7943803" y="7698944"/>
                  <a:pt x="7948346" y="7703229"/>
                  <a:pt x="7953890" y="7703229"/>
                </a:cubicBezTo>
                <a:cubicBezTo>
                  <a:pt x="7959433" y="7703229"/>
                  <a:pt x="7961329" y="7698944"/>
                  <a:pt x="7958090" y="7693704"/>
                </a:cubicBezTo>
                <a:cubicBezTo>
                  <a:pt x="7954852" y="7688466"/>
                  <a:pt x="7950318" y="7684179"/>
                  <a:pt x="7948003" y="7684179"/>
                </a:cubicBezTo>
                <a:cubicBezTo>
                  <a:pt x="7945689" y="7684179"/>
                  <a:pt x="7943803" y="7688466"/>
                  <a:pt x="7943803" y="7693704"/>
                </a:cubicBezTo>
                <a:close/>
                <a:moveTo>
                  <a:pt x="8229553" y="7700534"/>
                </a:moveTo>
                <a:cubicBezTo>
                  <a:pt x="8229553" y="7711621"/>
                  <a:pt x="8224199" y="7722661"/>
                  <a:pt x="8217646" y="7725061"/>
                </a:cubicBezTo>
                <a:lnTo>
                  <a:pt x="8205740" y="7729423"/>
                </a:lnTo>
                <a:lnTo>
                  <a:pt x="8217294" y="7741692"/>
                </a:lnTo>
                <a:lnTo>
                  <a:pt x="8228848" y="7753960"/>
                </a:lnTo>
                <a:lnTo>
                  <a:pt x="8239078" y="7727042"/>
                </a:lnTo>
                <a:cubicBezTo>
                  <a:pt x="8246145" y="7708459"/>
                  <a:pt x="8246250" y="7697067"/>
                  <a:pt x="8239430" y="7690247"/>
                </a:cubicBezTo>
                <a:cubicBezTo>
                  <a:pt x="8232610" y="7683427"/>
                  <a:pt x="8229553" y="7686608"/>
                  <a:pt x="8229553" y="7700534"/>
                </a:cubicBezTo>
                <a:close/>
                <a:moveTo>
                  <a:pt x="8329975" y="7693048"/>
                </a:moveTo>
                <a:cubicBezTo>
                  <a:pt x="8326955" y="7697925"/>
                  <a:pt x="8328851" y="7704601"/>
                  <a:pt x="8334175" y="7707897"/>
                </a:cubicBezTo>
                <a:cubicBezTo>
                  <a:pt x="8339500" y="7711183"/>
                  <a:pt x="8343853" y="7707192"/>
                  <a:pt x="8343853" y="7699029"/>
                </a:cubicBezTo>
                <a:cubicBezTo>
                  <a:pt x="8343853" y="7682294"/>
                  <a:pt x="8338138" y="7679836"/>
                  <a:pt x="8329975" y="7693048"/>
                </a:cubicBezTo>
                <a:close/>
                <a:moveTo>
                  <a:pt x="6848428" y="7703229"/>
                </a:moveTo>
                <a:cubicBezTo>
                  <a:pt x="6848428" y="7708469"/>
                  <a:pt x="6852971" y="7712754"/>
                  <a:pt x="6858515" y="7712754"/>
                </a:cubicBezTo>
                <a:cubicBezTo>
                  <a:pt x="6864058" y="7712754"/>
                  <a:pt x="6865954" y="7708469"/>
                  <a:pt x="6862715" y="7703229"/>
                </a:cubicBezTo>
                <a:cubicBezTo>
                  <a:pt x="6859477" y="7697991"/>
                  <a:pt x="6854943" y="7693704"/>
                  <a:pt x="6852628" y="7693704"/>
                </a:cubicBezTo>
                <a:cubicBezTo>
                  <a:pt x="6850314" y="7693704"/>
                  <a:pt x="6848428" y="7697991"/>
                  <a:pt x="6848428" y="7703229"/>
                </a:cubicBezTo>
                <a:close/>
                <a:moveTo>
                  <a:pt x="7057978" y="7703792"/>
                </a:moveTo>
                <a:cubicBezTo>
                  <a:pt x="7057978" y="7709335"/>
                  <a:pt x="7062264" y="7711231"/>
                  <a:pt x="7067503" y="7707992"/>
                </a:cubicBezTo>
                <a:cubicBezTo>
                  <a:pt x="7072741" y="7704754"/>
                  <a:pt x="7077028" y="7700220"/>
                  <a:pt x="7077028" y="7697905"/>
                </a:cubicBezTo>
                <a:cubicBezTo>
                  <a:pt x="7077028" y="7695590"/>
                  <a:pt x="7072741" y="7693704"/>
                  <a:pt x="7067503" y="7693704"/>
                </a:cubicBezTo>
                <a:cubicBezTo>
                  <a:pt x="7062264" y="7693704"/>
                  <a:pt x="7057978" y="7698248"/>
                  <a:pt x="7057978" y="7703792"/>
                </a:cubicBezTo>
                <a:close/>
                <a:moveTo>
                  <a:pt x="7157990" y="7703229"/>
                </a:moveTo>
                <a:cubicBezTo>
                  <a:pt x="7161229" y="7708469"/>
                  <a:pt x="7165762" y="7712754"/>
                  <a:pt x="7168077" y="7712754"/>
                </a:cubicBezTo>
                <a:cubicBezTo>
                  <a:pt x="7170392" y="7712754"/>
                  <a:pt x="7172278" y="7708469"/>
                  <a:pt x="7172278" y="7703229"/>
                </a:cubicBezTo>
                <a:cubicBezTo>
                  <a:pt x="7172278" y="7697991"/>
                  <a:pt x="7167734" y="7693704"/>
                  <a:pt x="7162190" y="7693704"/>
                </a:cubicBezTo>
                <a:cubicBezTo>
                  <a:pt x="7156647" y="7693704"/>
                  <a:pt x="7154752" y="7697991"/>
                  <a:pt x="7157990" y="7703229"/>
                </a:cubicBezTo>
                <a:close/>
                <a:moveTo>
                  <a:pt x="7411155" y="7708783"/>
                </a:moveTo>
                <a:cubicBezTo>
                  <a:pt x="7411612" y="7719880"/>
                  <a:pt x="7413870" y="7722137"/>
                  <a:pt x="7416908" y="7714546"/>
                </a:cubicBezTo>
                <a:cubicBezTo>
                  <a:pt x="7419661" y="7707668"/>
                  <a:pt x="7419318" y="7699448"/>
                  <a:pt x="7416156" y="7696286"/>
                </a:cubicBezTo>
                <a:cubicBezTo>
                  <a:pt x="7412994" y="7693124"/>
                  <a:pt x="7410746" y="7698744"/>
                  <a:pt x="7411155" y="7708783"/>
                </a:cubicBezTo>
                <a:close/>
                <a:moveTo>
                  <a:pt x="8463705" y="7701953"/>
                </a:moveTo>
                <a:cubicBezTo>
                  <a:pt x="8459600" y="7708593"/>
                  <a:pt x="8458819" y="7716593"/>
                  <a:pt x="8461963" y="7719737"/>
                </a:cubicBezTo>
                <a:cubicBezTo>
                  <a:pt x="8470487" y="7728262"/>
                  <a:pt x="8479784" y="7715726"/>
                  <a:pt x="8475173" y="7701915"/>
                </a:cubicBezTo>
                <a:lnTo>
                  <a:pt x="8471164" y="7689885"/>
                </a:lnTo>
                <a:lnTo>
                  <a:pt x="8463705" y="7701953"/>
                </a:lnTo>
                <a:close/>
                <a:moveTo>
                  <a:pt x="8578005" y="7701953"/>
                </a:moveTo>
                <a:cubicBezTo>
                  <a:pt x="8573900" y="7708593"/>
                  <a:pt x="8573119" y="7716593"/>
                  <a:pt x="8576263" y="7719737"/>
                </a:cubicBezTo>
                <a:cubicBezTo>
                  <a:pt x="8584787" y="7728262"/>
                  <a:pt x="8594084" y="7715726"/>
                  <a:pt x="8589473" y="7701915"/>
                </a:cubicBezTo>
                <a:lnTo>
                  <a:pt x="8585464" y="7689885"/>
                </a:lnTo>
                <a:lnTo>
                  <a:pt x="8578005" y="7701953"/>
                </a:lnTo>
                <a:close/>
                <a:moveTo>
                  <a:pt x="8677227" y="7707992"/>
                </a:moveTo>
                <a:cubicBezTo>
                  <a:pt x="8677227" y="7715850"/>
                  <a:pt x="8681514" y="7722279"/>
                  <a:pt x="8686752" y="7722279"/>
                </a:cubicBezTo>
                <a:cubicBezTo>
                  <a:pt x="8691991" y="7722279"/>
                  <a:pt x="8696277" y="7715850"/>
                  <a:pt x="8696277" y="7707992"/>
                </a:cubicBezTo>
                <a:cubicBezTo>
                  <a:pt x="8696277" y="7700134"/>
                  <a:pt x="8691991" y="7693704"/>
                  <a:pt x="8686752" y="7693704"/>
                </a:cubicBezTo>
                <a:cubicBezTo>
                  <a:pt x="8681514" y="7693704"/>
                  <a:pt x="8677227" y="7700134"/>
                  <a:pt x="8677227" y="7707992"/>
                </a:cubicBezTo>
                <a:close/>
                <a:moveTo>
                  <a:pt x="8778250" y="7708793"/>
                </a:moveTo>
                <a:cubicBezTo>
                  <a:pt x="8774697" y="7718060"/>
                  <a:pt x="8776821" y="7722422"/>
                  <a:pt x="8783784" y="7720098"/>
                </a:cubicBezTo>
                <a:cubicBezTo>
                  <a:pt x="8798023" y="7715355"/>
                  <a:pt x="8805862" y="7693704"/>
                  <a:pt x="8793337" y="7693704"/>
                </a:cubicBezTo>
                <a:cubicBezTo>
                  <a:pt x="8788222" y="7693704"/>
                  <a:pt x="8781440" y="7700496"/>
                  <a:pt x="8778250" y="7708793"/>
                </a:cubicBezTo>
                <a:close/>
                <a:moveTo>
                  <a:pt x="6505528" y="7713317"/>
                </a:moveTo>
                <a:cubicBezTo>
                  <a:pt x="6505528" y="7718860"/>
                  <a:pt x="6509814" y="7720756"/>
                  <a:pt x="6515053" y="7717517"/>
                </a:cubicBezTo>
                <a:cubicBezTo>
                  <a:pt x="6520291" y="7714279"/>
                  <a:pt x="6524578" y="7709745"/>
                  <a:pt x="6524578" y="7707430"/>
                </a:cubicBezTo>
                <a:cubicBezTo>
                  <a:pt x="6524578" y="7705115"/>
                  <a:pt x="6520291" y="7703229"/>
                  <a:pt x="6515053" y="7703229"/>
                </a:cubicBezTo>
                <a:cubicBezTo>
                  <a:pt x="6509814" y="7703229"/>
                  <a:pt x="6505528" y="7707773"/>
                  <a:pt x="6505528" y="7713317"/>
                </a:cubicBezTo>
                <a:close/>
                <a:moveTo>
                  <a:pt x="6743653" y="7713317"/>
                </a:moveTo>
                <a:cubicBezTo>
                  <a:pt x="6743653" y="7718860"/>
                  <a:pt x="6747939" y="7720756"/>
                  <a:pt x="6753178" y="7717517"/>
                </a:cubicBezTo>
                <a:cubicBezTo>
                  <a:pt x="6758416" y="7714279"/>
                  <a:pt x="6762703" y="7709745"/>
                  <a:pt x="6762703" y="7707430"/>
                </a:cubicBezTo>
                <a:cubicBezTo>
                  <a:pt x="6762703" y="7705115"/>
                  <a:pt x="6758416" y="7703229"/>
                  <a:pt x="6753178" y="7703229"/>
                </a:cubicBezTo>
                <a:cubicBezTo>
                  <a:pt x="6747939" y="7703229"/>
                  <a:pt x="6743653" y="7707773"/>
                  <a:pt x="6743653" y="7713317"/>
                </a:cubicBezTo>
                <a:close/>
                <a:moveTo>
                  <a:pt x="7301370" y="7711945"/>
                </a:moveTo>
                <a:cubicBezTo>
                  <a:pt x="7298303" y="7716908"/>
                  <a:pt x="7299855" y="7723470"/>
                  <a:pt x="7304818" y="7726537"/>
                </a:cubicBezTo>
                <a:cubicBezTo>
                  <a:pt x="7309781" y="7729605"/>
                  <a:pt x="7316343" y="7728052"/>
                  <a:pt x="7319410" y="7723089"/>
                </a:cubicBezTo>
                <a:cubicBezTo>
                  <a:pt x="7322477" y="7718127"/>
                  <a:pt x="7320925" y="7711564"/>
                  <a:pt x="7315962" y="7708497"/>
                </a:cubicBezTo>
                <a:cubicBezTo>
                  <a:pt x="7311000" y="7705430"/>
                  <a:pt x="7304437" y="7706983"/>
                  <a:pt x="7301370" y="7711945"/>
                </a:cubicBezTo>
                <a:close/>
                <a:moveTo>
                  <a:pt x="8077153" y="7713317"/>
                </a:moveTo>
                <a:cubicBezTo>
                  <a:pt x="8077153" y="7718860"/>
                  <a:pt x="8081439" y="7720756"/>
                  <a:pt x="8086678" y="7717517"/>
                </a:cubicBezTo>
                <a:cubicBezTo>
                  <a:pt x="8091916" y="7714279"/>
                  <a:pt x="8096203" y="7709745"/>
                  <a:pt x="8096203" y="7707430"/>
                </a:cubicBezTo>
                <a:cubicBezTo>
                  <a:pt x="8096203" y="7705115"/>
                  <a:pt x="8091916" y="7703229"/>
                  <a:pt x="8086678" y="7703229"/>
                </a:cubicBezTo>
                <a:cubicBezTo>
                  <a:pt x="8081439" y="7703229"/>
                  <a:pt x="8077153" y="7707773"/>
                  <a:pt x="8077153" y="7713317"/>
                </a:cubicBezTo>
                <a:close/>
                <a:moveTo>
                  <a:pt x="8362903" y="7717517"/>
                </a:moveTo>
                <a:cubicBezTo>
                  <a:pt x="8362903" y="7725375"/>
                  <a:pt x="8367189" y="7731804"/>
                  <a:pt x="8372428" y="7731804"/>
                </a:cubicBezTo>
                <a:cubicBezTo>
                  <a:pt x="8377666" y="7731804"/>
                  <a:pt x="8381953" y="7725375"/>
                  <a:pt x="8381953" y="7717517"/>
                </a:cubicBezTo>
                <a:cubicBezTo>
                  <a:pt x="8381953" y="7709659"/>
                  <a:pt x="8377666" y="7703229"/>
                  <a:pt x="8372428" y="7703229"/>
                </a:cubicBezTo>
                <a:cubicBezTo>
                  <a:pt x="8367189" y="7703229"/>
                  <a:pt x="8362903" y="7709659"/>
                  <a:pt x="8362903" y="7717517"/>
                </a:cubicBezTo>
                <a:close/>
                <a:moveTo>
                  <a:pt x="6410278" y="7722279"/>
                </a:moveTo>
                <a:cubicBezTo>
                  <a:pt x="6410278" y="7727519"/>
                  <a:pt x="6414564" y="7731804"/>
                  <a:pt x="6419803" y="7731804"/>
                </a:cubicBezTo>
                <a:cubicBezTo>
                  <a:pt x="6425041" y="7731804"/>
                  <a:pt x="6429328" y="7727519"/>
                  <a:pt x="6429328" y="7722279"/>
                </a:cubicBezTo>
                <a:cubicBezTo>
                  <a:pt x="6429328" y="7717041"/>
                  <a:pt x="6425041" y="7712754"/>
                  <a:pt x="6419803" y="7712754"/>
                </a:cubicBezTo>
                <a:cubicBezTo>
                  <a:pt x="6414564" y="7712754"/>
                  <a:pt x="6410278" y="7717041"/>
                  <a:pt x="6410278" y="7722279"/>
                </a:cubicBezTo>
                <a:close/>
                <a:moveTo>
                  <a:pt x="6996065" y="7722279"/>
                </a:moveTo>
                <a:cubicBezTo>
                  <a:pt x="6992827" y="7727519"/>
                  <a:pt x="6994722" y="7731804"/>
                  <a:pt x="7000265" y="7731804"/>
                </a:cubicBezTo>
                <a:cubicBezTo>
                  <a:pt x="7005809" y="7731804"/>
                  <a:pt x="7010353" y="7727519"/>
                  <a:pt x="7010353" y="7722279"/>
                </a:cubicBezTo>
                <a:cubicBezTo>
                  <a:pt x="7010353" y="7717041"/>
                  <a:pt x="7008467" y="7712754"/>
                  <a:pt x="7006152" y="7712754"/>
                </a:cubicBezTo>
                <a:cubicBezTo>
                  <a:pt x="7003837" y="7712754"/>
                  <a:pt x="6999304" y="7717041"/>
                  <a:pt x="6996065" y="7722279"/>
                </a:cubicBezTo>
                <a:close/>
                <a:moveTo>
                  <a:pt x="7200853" y="7722842"/>
                </a:moveTo>
                <a:cubicBezTo>
                  <a:pt x="7200853" y="7728385"/>
                  <a:pt x="7205139" y="7730281"/>
                  <a:pt x="7210378" y="7727042"/>
                </a:cubicBezTo>
                <a:cubicBezTo>
                  <a:pt x="7215616" y="7723804"/>
                  <a:pt x="7219903" y="7719270"/>
                  <a:pt x="7219903" y="7716955"/>
                </a:cubicBezTo>
                <a:cubicBezTo>
                  <a:pt x="7219903" y="7714640"/>
                  <a:pt x="7215616" y="7712754"/>
                  <a:pt x="7210378" y="7712754"/>
                </a:cubicBezTo>
                <a:cubicBezTo>
                  <a:pt x="7205139" y="7712754"/>
                  <a:pt x="7200853" y="7717298"/>
                  <a:pt x="7200853" y="7722842"/>
                </a:cubicBezTo>
                <a:close/>
                <a:moveTo>
                  <a:pt x="7553278" y="7722279"/>
                </a:moveTo>
                <a:cubicBezTo>
                  <a:pt x="7553278" y="7727519"/>
                  <a:pt x="7557821" y="7731804"/>
                  <a:pt x="7563365" y="7731804"/>
                </a:cubicBezTo>
                <a:cubicBezTo>
                  <a:pt x="7568908" y="7731804"/>
                  <a:pt x="7570804" y="7727519"/>
                  <a:pt x="7567565" y="7722279"/>
                </a:cubicBezTo>
                <a:cubicBezTo>
                  <a:pt x="7564327" y="7717041"/>
                  <a:pt x="7559793" y="7712754"/>
                  <a:pt x="7557478" y="7712754"/>
                </a:cubicBezTo>
                <a:cubicBezTo>
                  <a:pt x="7555164" y="7712754"/>
                  <a:pt x="7553278" y="7717041"/>
                  <a:pt x="7553278" y="7722279"/>
                </a:cubicBezTo>
                <a:close/>
                <a:moveTo>
                  <a:pt x="8272415" y="7722279"/>
                </a:moveTo>
                <a:cubicBezTo>
                  <a:pt x="8275654" y="7727519"/>
                  <a:pt x="8280187" y="7731804"/>
                  <a:pt x="8282502" y="7731804"/>
                </a:cubicBezTo>
                <a:cubicBezTo>
                  <a:pt x="8284817" y="7731804"/>
                  <a:pt x="8286703" y="7727519"/>
                  <a:pt x="8286703" y="7722279"/>
                </a:cubicBezTo>
                <a:cubicBezTo>
                  <a:pt x="8286703" y="7717041"/>
                  <a:pt x="8282159" y="7712754"/>
                  <a:pt x="8276615" y="7712754"/>
                </a:cubicBezTo>
                <a:cubicBezTo>
                  <a:pt x="8271072" y="7712754"/>
                  <a:pt x="8269177" y="7717041"/>
                  <a:pt x="8272415" y="7722279"/>
                </a:cubicBezTo>
                <a:close/>
                <a:moveTo>
                  <a:pt x="8512721" y="7718508"/>
                </a:moveTo>
                <a:cubicBezTo>
                  <a:pt x="8508902" y="7722327"/>
                  <a:pt x="8505777" y="7732024"/>
                  <a:pt x="8505777" y="7740063"/>
                </a:cubicBezTo>
                <a:lnTo>
                  <a:pt x="8505777" y="7754665"/>
                </a:lnTo>
                <a:lnTo>
                  <a:pt x="8516369" y="7744064"/>
                </a:lnTo>
                <a:cubicBezTo>
                  <a:pt x="8522198" y="7738244"/>
                  <a:pt x="8525332" y="7728538"/>
                  <a:pt x="8523322" y="7722518"/>
                </a:cubicBezTo>
                <a:cubicBezTo>
                  <a:pt x="8521312" y="7716498"/>
                  <a:pt x="8516541" y="7714688"/>
                  <a:pt x="8512721" y="7718508"/>
                </a:cubicBezTo>
                <a:close/>
                <a:moveTo>
                  <a:pt x="8616610" y="7727100"/>
                </a:moveTo>
                <a:cubicBezTo>
                  <a:pt x="8613610" y="7734929"/>
                  <a:pt x="8615048" y="7741329"/>
                  <a:pt x="8619810" y="7741329"/>
                </a:cubicBezTo>
                <a:cubicBezTo>
                  <a:pt x="8632727" y="7741329"/>
                  <a:pt x="8640746" y="7724404"/>
                  <a:pt x="8630755" y="7718231"/>
                </a:cubicBezTo>
                <a:cubicBezTo>
                  <a:pt x="8625983" y="7715279"/>
                  <a:pt x="8619620" y="7719270"/>
                  <a:pt x="8616610" y="7727100"/>
                </a:cubicBezTo>
                <a:close/>
                <a:moveTo>
                  <a:pt x="8720880" y="7721003"/>
                </a:moveTo>
                <a:cubicBezTo>
                  <a:pt x="8716775" y="7727643"/>
                  <a:pt x="8715994" y="7735643"/>
                  <a:pt x="8719138" y="7738787"/>
                </a:cubicBezTo>
                <a:cubicBezTo>
                  <a:pt x="8727662" y="7747312"/>
                  <a:pt x="8736959" y="7734776"/>
                  <a:pt x="8732348" y="7720965"/>
                </a:cubicBezTo>
                <a:lnTo>
                  <a:pt x="8728339" y="7708935"/>
                </a:lnTo>
                <a:lnTo>
                  <a:pt x="8720880" y="7721003"/>
                </a:lnTo>
                <a:close/>
                <a:moveTo>
                  <a:pt x="6543628" y="7731804"/>
                </a:moveTo>
                <a:cubicBezTo>
                  <a:pt x="6543628" y="7737044"/>
                  <a:pt x="6547914" y="7741329"/>
                  <a:pt x="6553153" y="7741329"/>
                </a:cubicBezTo>
                <a:cubicBezTo>
                  <a:pt x="6558391" y="7741329"/>
                  <a:pt x="6562678" y="7737044"/>
                  <a:pt x="6562678" y="7731804"/>
                </a:cubicBezTo>
                <a:cubicBezTo>
                  <a:pt x="6562678" y="7726566"/>
                  <a:pt x="6558391" y="7722279"/>
                  <a:pt x="6553153" y="7722279"/>
                </a:cubicBezTo>
                <a:cubicBezTo>
                  <a:pt x="6547914" y="7722279"/>
                  <a:pt x="6543628" y="7726566"/>
                  <a:pt x="6543628" y="7731804"/>
                </a:cubicBezTo>
                <a:close/>
                <a:moveTo>
                  <a:pt x="6786515" y="7731804"/>
                </a:moveTo>
                <a:cubicBezTo>
                  <a:pt x="6783277" y="7737044"/>
                  <a:pt x="6785172" y="7741329"/>
                  <a:pt x="6790715" y="7741329"/>
                </a:cubicBezTo>
                <a:cubicBezTo>
                  <a:pt x="6796259" y="7741329"/>
                  <a:pt x="6800803" y="7737044"/>
                  <a:pt x="6800803" y="7731804"/>
                </a:cubicBezTo>
                <a:cubicBezTo>
                  <a:pt x="6800803" y="7726566"/>
                  <a:pt x="6798917" y="7722279"/>
                  <a:pt x="6796602" y="7722279"/>
                </a:cubicBezTo>
                <a:cubicBezTo>
                  <a:pt x="6794287" y="7722279"/>
                  <a:pt x="6789754" y="7726566"/>
                  <a:pt x="6786515" y="7731804"/>
                </a:cubicBezTo>
                <a:close/>
                <a:moveTo>
                  <a:pt x="7448503" y="7731804"/>
                </a:moveTo>
                <a:cubicBezTo>
                  <a:pt x="7448503" y="7737044"/>
                  <a:pt x="7452789" y="7741329"/>
                  <a:pt x="7458028" y="7741329"/>
                </a:cubicBezTo>
                <a:cubicBezTo>
                  <a:pt x="7463266" y="7741329"/>
                  <a:pt x="7467553" y="7737044"/>
                  <a:pt x="7467553" y="7731804"/>
                </a:cubicBezTo>
                <a:cubicBezTo>
                  <a:pt x="7467553" y="7726566"/>
                  <a:pt x="7463266" y="7722279"/>
                  <a:pt x="7458028" y="7722279"/>
                </a:cubicBezTo>
                <a:cubicBezTo>
                  <a:pt x="7452789" y="7722279"/>
                  <a:pt x="7448503" y="7726566"/>
                  <a:pt x="7448503" y="7731804"/>
                </a:cubicBezTo>
                <a:close/>
                <a:moveTo>
                  <a:pt x="8115253" y="7737129"/>
                </a:moveTo>
                <a:cubicBezTo>
                  <a:pt x="8115253" y="7745292"/>
                  <a:pt x="8119539" y="7749331"/>
                  <a:pt x="8124778" y="7746092"/>
                </a:cubicBezTo>
                <a:cubicBezTo>
                  <a:pt x="8130016" y="7742854"/>
                  <a:pt x="8134303" y="7736177"/>
                  <a:pt x="8134303" y="7731243"/>
                </a:cubicBezTo>
                <a:cubicBezTo>
                  <a:pt x="8134303" y="7726309"/>
                  <a:pt x="8130016" y="7722279"/>
                  <a:pt x="8124778" y="7722279"/>
                </a:cubicBezTo>
                <a:cubicBezTo>
                  <a:pt x="8119539" y="7722279"/>
                  <a:pt x="8115253" y="7728966"/>
                  <a:pt x="8115253" y="7737129"/>
                </a:cubicBezTo>
                <a:close/>
                <a:moveTo>
                  <a:pt x="8401002" y="7737129"/>
                </a:moveTo>
                <a:cubicBezTo>
                  <a:pt x="8401002" y="7745292"/>
                  <a:pt x="8405356" y="7749283"/>
                  <a:pt x="8410680" y="7745997"/>
                </a:cubicBezTo>
                <a:cubicBezTo>
                  <a:pt x="8416004" y="7742701"/>
                  <a:pt x="8417900" y="7736025"/>
                  <a:pt x="8414881" y="7731148"/>
                </a:cubicBezTo>
                <a:cubicBezTo>
                  <a:pt x="8406717" y="7717936"/>
                  <a:pt x="8401002" y="7720394"/>
                  <a:pt x="8401002" y="7737129"/>
                </a:cubicBezTo>
                <a:close/>
                <a:moveTo>
                  <a:pt x="6453140" y="7741329"/>
                </a:moveTo>
                <a:cubicBezTo>
                  <a:pt x="6449902" y="7746569"/>
                  <a:pt x="6451797" y="7750854"/>
                  <a:pt x="6457340" y="7750854"/>
                </a:cubicBezTo>
                <a:cubicBezTo>
                  <a:pt x="6462884" y="7750854"/>
                  <a:pt x="6467428" y="7746569"/>
                  <a:pt x="6467428" y="7741329"/>
                </a:cubicBezTo>
                <a:cubicBezTo>
                  <a:pt x="6467428" y="7736091"/>
                  <a:pt x="6465542" y="7731804"/>
                  <a:pt x="6463227" y="7731804"/>
                </a:cubicBezTo>
                <a:cubicBezTo>
                  <a:pt x="6460912" y="7731804"/>
                  <a:pt x="6456379" y="7736091"/>
                  <a:pt x="6453140" y="7741329"/>
                </a:cubicBezTo>
                <a:close/>
                <a:moveTo>
                  <a:pt x="6686503" y="7741329"/>
                </a:moveTo>
                <a:cubicBezTo>
                  <a:pt x="6686503" y="7746569"/>
                  <a:pt x="6691046" y="7750854"/>
                  <a:pt x="6696590" y="7750854"/>
                </a:cubicBezTo>
                <a:cubicBezTo>
                  <a:pt x="6702133" y="7750854"/>
                  <a:pt x="6704029" y="7746569"/>
                  <a:pt x="6700790" y="7741329"/>
                </a:cubicBezTo>
                <a:cubicBezTo>
                  <a:pt x="6697552" y="7736091"/>
                  <a:pt x="6693018" y="7731804"/>
                  <a:pt x="6690703" y="7731804"/>
                </a:cubicBezTo>
                <a:cubicBezTo>
                  <a:pt x="6688389" y="7731804"/>
                  <a:pt x="6686503" y="7736091"/>
                  <a:pt x="6686503" y="7741329"/>
                </a:cubicBezTo>
                <a:close/>
                <a:moveTo>
                  <a:pt x="7243715" y="7741329"/>
                </a:moveTo>
                <a:cubicBezTo>
                  <a:pt x="7240477" y="7746569"/>
                  <a:pt x="7242372" y="7750854"/>
                  <a:pt x="7247915" y="7750854"/>
                </a:cubicBezTo>
                <a:cubicBezTo>
                  <a:pt x="7253459" y="7750854"/>
                  <a:pt x="7258003" y="7746569"/>
                  <a:pt x="7258003" y="7741329"/>
                </a:cubicBezTo>
                <a:cubicBezTo>
                  <a:pt x="7258003" y="7736091"/>
                  <a:pt x="7256117" y="7731804"/>
                  <a:pt x="7253802" y="7731804"/>
                </a:cubicBezTo>
                <a:cubicBezTo>
                  <a:pt x="7251487" y="7731804"/>
                  <a:pt x="7246954" y="7736091"/>
                  <a:pt x="7243715" y="7741329"/>
                </a:cubicBezTo>
                <a:close/>
                <a:moveTo>
                  <a:pt x="7343728" y="7741329"/>
                </a:moveTo>
                <a:cubicBezTo>
                  <a:pt x="7343728" y="7746569"/>
                  <a:pt x="7348014" y="7750854"/>
                  <a:pt x="7353253" y="7750854"/>
                </a:cubicBezTo>
                <a:cubicBezTo>
                  <a:pt x="7358491" y="7750854"/>
                  <a:pt x="7362778" y="7746569"/>
                  <a:pt x="7362778" y="7741329"/>
                </a:cubicBezTo>
                <a:cubicBezTo>
                  <a:pt x="7362778" y="7736091"/>
                  <a:pt x="7358491" y="7731804"/>
                  <a:pt x="7353253" y="7731804"/>
                </a:cubicBezTo>
                <a:cubicBezTo>
                  <a:pt x="7348014" y="7731804"/>
                  <a:pt x="7343728" y="7736091"/>
                  <a:pt x="7343728" y="7741329"/>
                </a:cubicBezTo>
                <a:close/>
                <a:moveTo>
                  <a:pt x="8020003" y="7741892"/>
                </a:moveTo>
                <a:cubicBezTo>
                  <a:pt x="8020003" y="7747435"/>
                  <a:pt x="8024289" y="7749331"/>
                  <a:pt x="8029528" y="7746092"/>
                </a:cubicBezTo>
                <a:cubicBezTo>
                  <a:pt x="8034766" y="7742854"/>
                  <a:pt x="8039053" y="7738320"/>
                  <a:pt x="8039053" y="7736005"/>
                </a:cubicBezTo>
                <a:cubicBezTo>
                  <a:pt x="8039053" y="7733690"/>
                  <a:pt x="8034766" y="7731804"/>
                  <a:pt x="8029528" y="7731804"/>
                </a:cubicBezTo>
                <a:cubicBezTo>
                  <a:pt x="8024289" y="7731804"/>
                  <a:pt x="8020003" y="7736348"/>
                  <a:pt x="8020003" y="7741892"/>
                </a:cubicBezTo>
                <a:close/>
                <a:moveTo>
                  <a:pt x="8310515" y="7741329"/>
                </a:moveTo>
                <a:cubicBezTo>
                  <a:pt x="8307277" y="7746569"/>
                  <a:pt x="8309172" y="7750854"/>
                  <a:pt x="8314715" y="7750854"/>
                </a:cubicBezTo>
                <a:cubicBezTo>
                  <a:pt x="8320259" y="7750854"/>
                  <a:pt x="8324803" y="7746569"/>
                  <a:pt x="8324803" y="7741329"/>
                </a:cubicBezTo>
                <a:cubicBezTo>
                  <a:pt x="8324803" y="7736091"/>
                  <a:pt x="8322917" y="7731804"/>
                  <a:pt x="8320602" y="7731804"/>
                </a:cubicBezTo>
                <a:cubicBezTo>
                  <a:pt x="8318287" y="7731804"/>
                  <a:pt x="8313754" y="7736091"/>
                  <a:pt x="8310515" y="7741329"/>
                </a:cubicBezTo>
                <a:close/>
                <a:moveTo>
                  <a:pt x="6591253" y="7756179"/>
                </a:moveTo>
                <a:cubicBezTo>
                  <a:pt x="6591253" y="7764342"/>
                  <a:pt x="6595606" y="7768333"/>
                  <a:pt x="6600930" y="7765047"/>
                </a:cubicBezTo>
                <a:cubicBezTo>
                  <a:pt x="6606255" y="7761751"/>
                  <a:pt x="6608150" y="7755075"/>
                  <a:pt x="6605131" y="7750198"/>
                </a:cubicBezTo>
                <a:cubicBezTo>
                  <a:pt x="6596967" y="7736986"/>
                  <a:pt x="6591253" y="7739444"/>
                  <a:pt x="6591253" y="7756179"/>
                </a:cubicBezTo>
                <a:close/>
                <a:moveTo>
                  <a:pt x="6934153" y="7750854"/>
                </a:moveTo>
                <a:cubicBezTo>
                  <a:pt x="6934153" y="7756094"/>
                  <a:pt x="6938439" y="7760379"/>
                  <a:pt x="6943678" y="7760379"/>
                </a:cubicBezTo>
                <a:cubicBezTo>
                  <a:pt x="6948916" y="7760379"/>
                  <a:pt x="6953203" y="7756094"/>
                  <a:pt x="6953203" y="7750854"/>
                </a:cubicBezTo>
                <a:cubicBezTo>
                  <a:pt x="6953203" y="7745616"/>
                  <a:pt x="6948916" y="7741329"/>
                  <a:pt x="6943678" y="7741329"/>
                </a:cubicBezTo>
                <a:cubicBezTo>
                  <a:pt x="6938439" y="7741329"/>
                  <a:pt x="6934153" y="7745616"/>
                  <a:pt x="6934153" y="7750854"/>
                </a:cubicBezTo>
                <a:close/>
                <a:moveTo>
                  <a:pt x="7043690" y="7750854"/>
                </a:moveTo>
                <a:cubicBezTo>
                  <a:pt x="7046929" y="7756094"/>
                  <a:pt x="7051462" y="7760379"/>
                  <a:pt x="7053777" y="7760379"/>
                </a:cubicBezTo>
                <a:cubicBezTo>
                  <a:pt x="7056092" y="7760379"/>
                  <a:pt x="7057978" y="7756094"/>
                  <a:pt x="7057978" y="7750854"/>
                </a:cubicBezTo>
                <a:cubicBezTo>
                  <a:pt x="7057978" y="7745616"/>
                  <a:pt x="7053434" y="7741329"/>
                  <a:pt x="7047890" y="7741329"/>
                </a:cubicBezTo>
                <a:cubicBezTo>
                  <a:pt x="7042347" y="7741329"/>
                  <a:pt x="7040452" y="7745616"/>
                  <a:pt x="7043690" y="7750854"/>
                </a:cubicBezTo>
                <a:close/>
                <a:moveTo>
                  <a:pt x="7496128" y="7756179"/>
                </a:moveTo>
                <a:cubicBezTo>
                  <a:pt x="7496128" y="7764342"/>
                  <a:pt x="7500481" y="7768333"/>
                  <a:pt x="7505805" y="7765047"/>
                </a:cubicBezTo>
                <a:cubicBezTo>
                  <a:pt x="7511130" y="7761751"/>
                  <a:pt x="7513025" y="7755075"/>
                  <a:pt x="7510006" y="7750198"/>
                </a:cubicBezTo>
                <a:cubicBezTo>
                  <a:pt x="7501842" y="7736986"/>
                  <a:pt x="7496128" y="7739444"/>
                  <a:pt x="7496128" y="7756179"/>
                </a:cubicBezTo>
                <a:close/>
                <a:moveTo>
                  <a:pt x="7929515" y="7750854"/>
                </a:moveTo>
                <a:cubicBezTo>
                  <a:pt x="7932754" y="7756094"/>
                  <a:pt x="7937287" y="7760379"/>
                  <a:pt x="7939602" y="7760379"/>
                </a:cubicBezTo>
                <a:cubicBezTo>
                  <a:pt x="7941917" y="7760379"/>
                  <a:pt x="7943803" y="7756094"/>
                  <a:pt x="7943803" y="7750854"/>
                </a:cubicBezTo>
                <a:cubicBezTo>
                  <a:pt x="7943803" y="7745616"/>
                  <a:pt x="7939259" y="7741329"/>
                  <a:pt x="7933715" y="7741329"/>
                </a:cubicBezTo>
                <a:cubicBezTo>
                  <a:pt x="7928172" y="7741329"/>
                  <a:pt x="7926277" y="7745616"/>
                  <a:pt x="7929515" y="7750854"/>
                </a:cubicBezTo>
                <a:close/>
                <a:moveTo>
                  <a:pt x="8158906" y="7749578"/>
                </a:moveTo>
                <a:cubicBezTo>
                  <a:pt x="8154800" y="7756218"/>
                  <a:pt x="8154019" y="7764218"/>
                  <a:pt x="8157163" y="7767362"/>
                </a:cubicBezTo>
                <a:cubicBezTo>
                  <a:pt x="8165687" y="7775887"/>
                  <a:pt x="8174984" y="7763351"/>
                  <a:pt x="8170374" y="7749540"/>
                </a:cubicBezTo>
                <a:lnTo>
                  <a:pt x="8166364" y="7737510"/>
                </a:lnTo>
                <a:lnTo>
                  <a:pt x="8158906" y="7749578"/>
                </a:lnTo>
                <a:close/>
                <a:moveTo>
                  <a:pt x="8258128" y="7756179"/>
                </a:moveTo>
                <a:cubicBezTo>
                  <a:pt x="8258128" y="7764342"/>
                  <a:pt x="8262481" y="7768333"/>
                  <a:pt x="8267805" y="7765047"/>
                </a:cubicBezTo>
                <a:cubicBezTo>
                  <a:pt x="8273130" y="7761751"/>
                  <a:pt x="8275025" y="7755075"/>
                  <a:pt x="8272006" y="7750198"/>
                </a:cubicBezTo>
                <a:cubicBezTo>
                  <a:pt x="8263842" y="7736986"/>
                  <a:pt x="8258128" y="7739444"/>
                  <a:pt x="8258128" y="7756179"/>
                </a:cubicBezTo>
                <a:close/>
                <a:moveTo>
                  <a:pt x="8436016" y="7754674"/>
                </a:moveTo>
                <a:cubicBezTo>
                  <a:pt x="8432930" y="7762713"/>
                  <a:pt x="8434216" y="7771648"/>
                  <a:pt x="8438864" y="7774515"/>
                </a:cubicBezTo>
                <a:cubicBezTo>
                  <a:pt x="8451313" y="7782211"/>
                  <a:pt x="8461877" y="7760294"/>
                  <a:pt x="8450971" y="7749388"/>
                </a:cubicBezTo>
                <a:cubicBezTo>
                  <a:pt x="8444875" y="7743292"/>
                  <a:pt x="8439684" y="7745121"/>
                  <a:pt x="8436016" y="7754674"/>
                </a:cubicBezTo>
                <a:close/>
                <a:moveTo>
                  <a:pt x="8553402" y="7756179"/>
                </a:moveTo>
                <a:cubicBezTo>
                  <a:pt x="8553402" y="7764342"/>
                  <a:pt x="8557689" y="7768381"/>
                  <a:pt x="8562927" y="7765142"/>
                </a:cubicBezTo>
                <a:cubicBezTo>
                  <a:pt x="8568166" y="7761904"/>
                  <a:pt x="8572452" y="7755227"/>
                  <a:pt x="8572452" y="7750293"/>
                </a:cubicBezTo>
                <a:cubicBezTo>
                  <a:pt x="8572452" y="7745359"/>
                  <a:pt x="8568166" y="7741329"/>
                  <a:pt x="8562927" y="7741329"/>
                </a:cubicBezTo>
                <a:cubicBezTo>
                  <a:pt x="8557689" y="7741329"/>
                  <a:pt x="8553402" y="7748016"/>
                  <a:pt x="8553402" y="7756179"/>
                </a:cubicBezTo>
                <a:close/>
                <a:moveTo>
                  <a:pt x="8658177" y="7756179"/>
                </a:moveTo>
                <a:cubicBezTo>
                  <a:pt x="8658177" y="7764342"/>
                  <a:pt x="8662464" y="7768381"/>
                  <a:pt x="8667702" y="7765142"/>
                </a:cubicBezTo>
                <a:cubicBezTo>
                  <a:pt x="8672941" y="7761904"/>
                  <a:pt x="8677227" y="7755227"/>
                  <a:pt x="8677227" y="7750293"/>
                </a:cubicBezTo>
                <a:cubicBezTo>
                  <a:pt x="8677227" y="7745359"/>
                  <a:pt x="8672941" y="7741329"/>
                  <a:pt x="8667702" y="7741329"/>
                </a:cubicBezTo>
                <a:cubicBezTo>
                  <a:pt x="8662464" y="7741329"/>
                  <a:pt x="8658177" y="7748016"/>
                  <a:pt x="8658177" y="7756179"/>
                </a:cubicBezTo>
                <a:close/>
                <a:moveTo>
                  <a:pt x="8758980" y="7749578"/>
                </a:moveTo>
                <a:cubicBezTo>
                  <a:pt x="8754875" y="7756218"/>
                  <a:pt x="8754094" y="7764218"/>
                  <a:pt x="8757238" y="7767362"/>
                </a:cubicBezTo>
                <a:cubicBezTo>
                  <a:pt x="8765762" y="7775887"/>
                  <a:pt x="8775059" y="7763351"/>
                  <a:pt x="8770448" y="7749540"/>
                </a:cubicBezTo>
                <a:lnTo>
                  <a:pt x="8766439" y="7737510"/>
                </a:lnTo>
                <a:lnTo>
                  <a:pt x="8758980" y="7749578"/>
                </a:lnTo>
                <a:close/>
                <a:moveTo>
                  <a:pt x="6496755" y="7765933"/>
                </a:moveTo>
                <a:cubicBezTo>
                  <a:pt x="6497212" y="7777030"/>
                  <a:pt x="6499470" y="7779287"/>
                  <a:pt x="6502508" y="7771696"/>
                </a:cubicBezTo>
                <a:cubicBezTo>
                  <a:pt x="6505261" y="7764818"/>
                  <a:pt x="6504918" y="7756598"/>
                  <a:pt x="6501756" y="7753436"/>
                </a:cubicBezTo>
                <a:cubicBezTo>
                  <a:pt x="6498594" y="7750274"/>
                  <a:pt x="6496346" y="7755894"/>
                  <a:pt x="6496755" y="7765933"/>
                </a:cubicBezTo>
                <a:close/>
                <a:moveTo>
                  <a:pt x="6829378" y="7760942"/>
                </a:moveTo>
                <a:cubicBezTo>
                  <a:pt x="6829378" y="7766485"/>
                  <a:pt x="6833664" y="7768381"/>
                  <a:pt x="6838903" y="7765142"/>
                </a:cubicBezTo>
                <a:cubicBezTo>
                  <a:pt x="6844141" y="7761904"/>
                  <a:pt x="6848428" y="7757370"/>
                  <a:pt x="6848428" y="7755055"/>
                </a:cubicBezTo>
                <a:cubicBezTo>
                  <a:pt x="6848428" y="7752740"/>
                  <a:pt x="6844141" y="7750854"/>
                  <a:pt x="6838903" y="7750854"/>
                </a:cubicBezTo>
                <a:cubicBezTo>
                  <a:pt x="6833664" y="7750854"/>
                  <a:pt x="6829378" y="7755398"/>
                  <a:pt x="6829378" y="7760942"/>
                </a:cubicBezTo>
                <a:close/>
                <a:moveTo>
                  <a:pt x="7286578" y="7765704"/>
                </a:moveTo>
                <a:cubicBezTo>
                  <a:pt x="7286578" y="7773867"/>
                  <a:pt x="7290931" y="7777858"/>
                  <a:pt x="7296255" y="7774572"/>
                </a:cubicBezTo>
                <a:cubicBezTo>
                  <a:pt x="7301580" y="7771276"/>
                  <a:pt x="7303475" y="7764600"/>
                  <a:pt x="7300456" y="7759723"/>
                </a:cubicBezTo>
                <a:cubicBezTo>
                  <a:pt x="7292292" y="7746511"/>
                  <a:pt x="7286578" y="7748969"/>
                  <a:pt x="7286578" y="7765704"/>
                </a:cubicBezTo>
                <a:close/>
                <a:moveTo>
                  <a:pt x="7391353" y="7760379"/>
                </a:moveTo>
                <a:cubicBezTo>
                  <a:pt x="7391353" y="7765619"/>
                  <a:pt x="7395896" y="7769904"/>
                  <a:pt x="7401440" y="7769904"/>
                </a:cubicBezTo>
                <a:cubicBezTo>
                  <a:pt x="7406983" y="7769904"/>
                  <a:pt x="7408879" y="7765619"/>
                  <a:pt x="7405640" y="7760379"/>
                </a:cubicBezTo>
                <a:cubicBezTo>
                  <a:pt x="7402402" y="7755141"/>
                  <a:pt x="7397868" y="7750854"/>
                  <a:pt x="7395553" y="7750854"/>
                </a:cubicBezTo>
                <a:cubicBezTo>
                  <a:pt x="7393239" y="7750854"/>
                  <a:pt x="7391353" y="7755141"/>
                  <a:pt x="7391353" y="7760379"/>
                </a:cubicBezTo>
                <a:close/>
                <a:moveTo>
                  <a:pt x="8058103" y="7760379"/>
                </a:moveTo>
                <a:cubicBezTo>
                  <a:pt x="8058103" y="7765619"/>
                  <a:pt x="8062389" y="7769904"/>
                  <a:pt x="8067628" y="7769904"/>
                </a:cubicBezTo>
                <a:cubicBezTo>
                  <a:pt x="8072866" y="7769904"/>
                  <a:pt x="8077153" y="7765619"/>
                  <a:pt x="8077153" y="7760379"/>
                </a:cubicBezTo>
                <a:cubicBezTo>
                  <a:pt x="8077153" y="7755141"/>
                  <a:pt x="8072866" y="7750854"/>
                  <a:pt x="8067628" y="7750854"/>
                </a:cubicBezTo>
                <a:cubicBezTo>
                  <a:pt x="8062389" y="7750854"/>
                  <a:pt x="8058103" y="7755141"/>
                  <a:pt x="8058103" y="7760379"/>
                </a:cubicBezTo>
                <a:close/>
                <a:moveTo>
                  <a:pt x="8348615" y="7760379"/>
                </a:moveTo>
                <a:cubicBezTo>
                  <a:pt x="8345377" y="7765619"/>
                  <a:pt x="8347272" y="7769904"/>
                  <a:pt x="8352815" y="7769904"/>
                </a:cubicBezTo>
                <a:cubicBezTo>
                  <a:pt x="8358359" y="7769904"/>
                  <a:pt x="8362903" y="7765619"/>
                  <a:pt x="8362903" y="7760379"/>
                </a:cubicBezTo>
                <a:cubicBezTo>
                  <a:pt x="8362903" y="7755141"/>
                  <a:pt x="8361017" y="7750854"/>
                  <a:pt x="8358702" y="7750854"/>
                </a:cubicBezTo>
                <a:cubicBezTo>
                  <a:pt x="8356387" y="7750854"/>
                  <a:pt x="8351854" y="7755141"/>
                  <a:pt x="8348615" y="7760379"/>
                </a:cubicBezTo>
                <a:close/>
                <a:moveTo>
                  <a:pt x="6405515" y="7769904"/>
                </a:moveTo>
                <a:cubicBezTo>
                  <a:pt x="6402277" y="7775144"/>
                  <a:pt x="6404172" y="7779429"/>
                  <a:pt x="6409715" y="7779429"/>
                </a:cubicBezTo>
                <a:cubicBezTo>
                  <a:pt x="6415259" y="7779429"/>
                  <a:pt x="6419803" y="7775144"/>
                  <a:pt x="6419803" y="7769904"/>
                </a:cubicBezTo>
                <a:cubicBezTo>
                  <a:pt x="6419803" y="7764666"/>
                  <a:pt x="6417917" y="7760379"/>
                  <a:pt x="6415602" y="7760379"/>
                </a:cubicBezTo>
                <a:cubicBezTo>
                  <a:pt x="6413287" y="7760379"/>
                  <a:pt x="6408754" y="7764666"/>
                  <a:pt x="6405515" y="7769904"/>
                </a:cubicBezTo>
                <a:close/>
                <a:moveTo>
                  <a:pt x="6729365" y="7769904"/>
                </a:moveTo>
                <a:cubicBezTo>
                  <a:pt x="6732604" y="7775144"/>
                  <a:pt x="6737137" y="7779429"/>
                  <a:pt x="6739452" y="7779429"/>
                </a:cubicBezTo>
                <a:cubicBezTo>
                  <a:pt x="6741767" y="7779429"/>
                  <a:pt x="6743653" y="7775144"/>
                  <a:pt x="6743653" y="7769904"/>
                </a:cubicBezTo>
                <a:cubicBezTo>
                  <a:pt x="6743653" y="7764666"/>
                  <a:pt x="6739109" y="7760379"/>
                  <a:pt x="6733565" y="7760379"/>
                </a:cubicBezTo>
                <a:cubicBezTo>
                  <a:pt x="6728022" y="7760379"/>
                  <a:pt x="6726127" y="7764666"/>
                  <a:pt x="6729365" y="7769904"/>
                </a:cubicBezTo>
                <a:close/>
                <a:moveTo>
                  <a:pt x="7086553" y="7769904"/>
                </a:moveTo>
                <a:cubicBezTo>
                  <a:pt x="7086553" y="7775144"/>
                  <a:pt x="7091096" y="7779429"/>
                  <a:pt x="7096640" y="7779429"/>
                </a:cubicBezTo>
                <a:cubicBezTo>
                  <a:pt x="7102183" y="7779429"/>
                  <a:pt x="7104079" y="7775144"/>
                  <a:pt x="7100840" y="7769904"/>
                </a:cubicBezTo>
                <a:cubicBezTo>
                  <a:pt x="7097602" y="7764666"/>
                  <a:pt x="7093068" y="7760379"/>
                  <a:pt x="7090753" y="7760379"/>
                </a:cubicBezTo>
                <a:cubicBezTo>
                  <a:pt x="7088439" y="7760379"/>
                  <a:pt x="7086553" y="7764666"/>
                  <a:pt x="7086553" y="7769904"/>
                </a:cubicBezTo>
                <a:close/>
                <a:moveTo>
                  <a:pt x="7181803" y="7769904"/>
                </a:moveTo>
                <a:cubicBezTo>
                  <a:pt x="7181803" y="7775144"/>
                  <a:pt x="7186089" y="7779429"/>
                  <a:pt x="7191328" y="7779429"/>
                </a:cubicBezTo>
                <a:cubicBezTo>
                  <a:pt x="7196566" y="7779429"/>
                  <a:pt x="7200853" y="7775144"/>
                  <a:pt x="7200853" y="7769904"/>
                </a:cubicBezTo>
                <a:cubicBezTo>
                  <a:pt x="7200853" y="7764666"/>
                  <a:pt x="7196566" y="7760379"/>
                  <a:pt x="7191328" y="7760379"/>
                </a:cubicBezTo>
                <a:cubicBezTo>
                  <a:pt x="7186089" y="7760379"/>
                  <a:pt x="7181803" y="7764666"/>
                  <a:pt x="7181803" y="7769904"/>
                </a:cubicBezTo>
                <a:close/>
                <a:moveTo>
                  <a:pt x="7967615" y="7769904"/>
                </a:moveTo>
                <a:cubicBezTo>
                  <a:pt x="7970854" y="7775144"/>
                  <a:pt x="7975387" y="7779429"/>
                  <a:pt x="7977702" y="7779429"/>
                </a:cubicBezTo>
                <a:cubicBezTo>
                  <a:pt x="7980017" y="7779429"/>
                  <a:pt x="7981903" y="7775144"/>
                  <a:pt x="7981903" y="7769904"/>
                </a:cubicBezTo>
                <a:cubicBezTo>
                  <a:pt x="7981903" y="7764666"/>
                  <a:pt x="7977359" y="7760379"/>
                  <a:pt x="7971815" y="7760379"/>
                </a:cubicBezTo>
                <a:cubicBezTo>
                  <a:pt x="7966272" y="7760379"/>
                  <a:pt x="7964377" y="7764666"/>
                  <a:pt x="7967615" y="7769904"/>
                </a:cubicBezTo>
                <a:close/>
                <a:moveTo>
                  <a:pt x="8195920" y="7770381"/>
                </a:moveTo>
                <a:cubicBezTo>
                  <a:pt x="8186871" y="7785030"/>
                  <a:pt x="8199263" y="7794479"/>
                  <a:pt x="8211493" y="7782249"/>
                </a:cubicBezTo>
                <a:cubicBezTo>
                  <a:pt x="8218332" y="7775410"/>
                  <a:pt x="8218494" y="7770086"/>
                  <a:pt x="8211989" y="7766066"/>
                </a:cubicBezTo>
                <a:cubicBezTo>
                  <a:pt x="8206655" y="7762771"/>
                  <a:pt x="8199425" y="7764714"/>
                  <a:pt x="8195920" y="7770381"/>
                </a:cubicBezTo>
                <a:close/>
                <a:moveTo>
                  <a:pt x="8597055" y="7768628"/>
                </a:moveTo>
                <a:cubicBezTo>
                  <a:pt x="8592950" y="7775268"/>
                  <a:pt x="8592169" y="7783268"/>
                  <a:pt x="8595313" y="7786412"/>
                </a:cubicBezTo>
                <a:cubicBezTo>
                  <a:pt x="8603837" y="7794937"/>
                  <a:pt x="8613134" y="7782401"/>
                  <a:pt x="8608523" y="7768590"/>
                </a:cubicBezTo>
                <a:lnTo>
                  <a:pt x="8604514" y="7756560"/>
                </a:lnTo>
                <a:lnTo>
                  <a:pt x="8597055" y="7768628"/>
                </a:lnTo>
                <a:close/>
                <a:moveTo>
                  <a:pt x="8696277" y="7775229"/>
                </a:moveTo>
                <a:cubicBezTo>
                  <a:pt x="8696277" y="7783392"/>
                  <a:pt x="8700564" y="7787431"/>
                  <a:pt x="8705802" y="7784192"/>
                </a:cubicBezTo>
                <a:cubicBezTo>
                  <a:pt x="8711041" y="7780954"/>
                  <a:pt x="8715327" y="7774277"/>
                  <a:pt x="8715327" y="7769343"/>
                </a:cubicBezTo>
                <a:cubicBezTo>
                  <a:pt x="8715327" y="7764409"/>
                  <a:pt x="8711041" y="7760379"/>
                  <a:pt x="8705802" y="7760379"/>
                </a:cubicBezTo>
                <a:cubicBezTo>
                  <a:pt x="8700564" y="7760379"/>
                  <a:pt x="8696277" y="7767066"/>
                  <a:pt x="8696277" y="7775229"/>
                </a:cubicBezTo>
                <a:close/>
                <a:moveTo>
                  <a:pt x="8797880" y="7766733"/>
                </a:moveTo>
                <a:cubicBezTo>
                  <a:pt x="8788775" y="7775829"/>
                  <a:pt x="8790051" y="7788954"/>
                  <a:pt x="8800033" y="7788954"/>
                </a:cubicBezTo>
                <a:cubicBezTo>
                  <a:pt x="8804710" y="7788954"/>
                  <a:pt x="8811006" y="7782525"/>
                  <a:pt x="8814025" y="7774667"/>
                </a:cubicBezTo>
                <a:cubicBezTo>
                  <a:pt x="8819598" y="7760151"/>
                  <a:pt x="8809444" y="7755160"/>
                  <a:pt x="8797880" y="7766733"/>
                </a:cubicBezTo>
                <a:close/>
                <a:moveTo>
                  <a:pt x="6629353" y="7779429"/>
                </a:moveTo>
                <a:cubicBezTo>
                  <a:pt x="6629353" y="7784669"/>
                  <a:pt x="6633639" y="7788954"/>
                  <a:pt x="6638878" y="7788954"/>
                </a:cubicBezTo>
                <a:cubicBezTo>
                  <a:pt x="6644116" y="7788954"/>
                  <a:pt x="6648403" y="7784669"/>
                  <a:pt x="6648403" y="7779429"/>
                </a:cubicBezTo>
                <a:cubicBezTo>
                  <a:pt x="6648403" y="7774191"/>
                  <a:pt x="6644116" y="7769904"/>
                  <a:pt x="6638878" y="7769904"/>
                </a:cubicBezTo>
                <a:cubicBezTo>
                  <a:pt x="6633639" y="7769904"/>
                  <a:pt x="6629353" y="7774191"/>
                  <a:pt x="6629353" y="7779429"/>
                </a:cubicBezTo>
                <a:close/>
                <a:moveTo>
                  <a:pt x="6877003" y="7779429"/>
                </a:moveTo>
                <a:cubicBezTo>
                  <a:pt x="6877003" y="7784669"/>
                  <a:pt x="6881546" y="7788954"/>
                  <a:pt x="6887090" y="7788954"/>
                </a:cubicBezTo>
                <a:cubicBezTo>
                  <a:pt x="6892633" y="7788954"/>
                  <a:pt x="6894529" y="7784669"/>
                  <a:pt x="6891290" y="7779429"/>
                </a:cubicBezTo>
                <a:cubicBezTo>
                  <a:pt x="6888052" y="7774191"/>
                  <a:pt x="6883518" y="7769904"/>
                  <a:pt x="6881203" y="7769904"/>
                </a:cubicBezTo>
                <a:cubicBezTo>
                  <a:pt x="6878889" y="7769904"/>
                  <a:pt x="6877003" y="7774191"/>
                  <a:pt x="6877003" y="7779429"/>
                </a:cubicBezTo>
                <a:close/>
                <a:moveTo>
                  <a:pt x="6981778" y="7779992"/>
                </a:moveTo>
                <a:cubicBezTo>
                  <a:pt x="6981778" y="7785535"/>
                  <a:pt x="6986064" y="7787431"/>
                  <a:pt x="6991303" y="7784192"/>
                </a:cubicBezTo>
                <a:cubicBezTo>
                  <a:pt x="6996541" y="7780954"/>
                  <a:pt x="7000828" y="7776420"/>
                  <a:pt x="7000828" y="7774105"/>
                </a:cubicBezTo>
                <a:cubicBezTo>
                  <a:pt x="7000828" y="7771790"/>
                  <a:pt x="6996541" y="7769904"/>
                  <a:pt x="6991303" y="7769904"/>
                </a:cubicBezTo>
                <a:cubicBezTo>
                  <a:pt x="6986064" y="7769904"/>
                  <a:pt x="6981778" y="7774448"/>
                  <a:pt x="6981778" y="7779992"/>
                </a:cubicBezTo>
                <a:close/>
                <a:moveTo>
                  <a:pt x="7434625" y="7778773"/>
                </a:moveTo>
                <a:cubicBezTo>
                  <a:pt x="7431605" y="7783650"/>
                  <a:pt x="7433501" y="7790326"/>
                  <a:pt x="7438825" y="7793622"/>
                </a:cubicBezTo>
                <a:cubicBezTo>
                  <a:pt x="7444150" y="7796908"/>
                  <a:pt x="7448503" y="7792917"/>
                  <a:pt x="7448503" y="7784754"/>
                </a:cubicBezTo>
                <a:cubicBezTo>
                  <a:pt x="7448503" y="7768019"/>
                  <a:pt x="7442788" y="7765561"/>
                  <a:pt x="7434625" y="7778773"/>
                </a:cubicBezTo>
                <a:close/>
                <a:moveTo>
                  <a:pt x="7534228" y="7779429"/>
                </a:moveTo>
                <a:cubicBezTo>
                  <a:pt x="7534228" y="7784669"/>
                  <a:pt x="7538514" y="7788954"/>
                  <a:pt x="7543753" y="7788954"/>
                </a:cubicBezTo>
                <a:cubicBezTo>
                  <a:pt x="7548991" y="7788954"/>
                  <a:pt x="7553278" y="7784669"/>
                  <a:pt x="7553278" y="7779429"/>
                </a:cubicBezTo>
                <a:cubicBezTo>
                  <a:pt x="7553278" y="7774191"/>
                  <a:pt x="7548991" y="7769904"/>
                  <a:pt x="7543753" y="7769904"/>
                </a:cubicBezTo>
                <a:cubicBezTo>
                  <a:pt x="7538514" y="7769904"/>
                  <a:pt x="7534228" y="7774191"/>
                  <a:pt x="7534228" y="7779429"/>
                </a:cubicBezTo>
                <a:close/>
                <a:moveTo>
                  <a:pt x="7762828" y="7779429"/>
                </a:moveTo>
                <a:cubicBezTo>
                  <a:pt x="7762828" y="7784669"/>
                  <a:pt x="7767114" y="7788954"/>
                  <a:pt x="7772353" y="7788954"/>
                </a:cubicBezTo>
                <a:cubicBezTo>
                  <a:pt x="7777591" y="7788954"/>
                  <a:pt x="7781878" y="7784669"/>
                  <a:pt x="7781878" y="7779429"/>
                </a:cubicBezTo>
                <a:cubicBezTo>
                  <a:pt x="7781878" y="7774191"/>
                  <a:pt x="7777591" y="7769904"/>
                  <a:pt x="7772353" y="7769904"/>
                </a:cubicBezTo>
                <a:cubicBezTo>
                  <a:pt x="7767114" y="7769904"/>
                  <a:pt x="7762828" y="7774191"/>
                  <a:pt x="7762828" y="7779429"/>
                </a:cubicBezTo>
                <a:close/>
                <a:moveTo>
                  <a:pt x="8096203" y="7784192"/>
                </a:moveTo>
                <a:cubicBezTo>
                  <a:pt x="8096203" y="7792050"/>
                  <a:pt x="8100489" y="7798479"/>
                  <a:pt x="8105728" y="7798479"/>
                </a:cubicBezTo>
                <a:cubicBezTo>
                  <a:pt x="8110966" y="7798479"/>
                  <a:pt x="8115253" y="7792050"/>
                  <a:pt x="8115253" y="7784192"/>
                </a:cubicBezTo>
                <a:cubicBezTo>
                  <a:pt x="8115253" y="7776334"/>
                  <a:pt x="8110966" y="7769904"/>
                  <a:pt x="8105728" y="7769904"/>
                </a:cubicBezTo>
                <a:cubicBezTo>
                  <a:pt x="8100489" y="7769904"/>
                  <a:pt x="8096203" y="7776334"/>
                  <a:pt x="8096203" y="7784192"/>
                </a:cubicBezTo>
                <a:close/>
                <a:moveTo>
                  <a:pt x="8296228" y="7779992"/>
                </a:moveTo>
                <a:cubicBezTo>
                  <a:pt x="8296228" y="7785535"/>
                  <a:pt x="8300514" y="7787431"/>
                  <a:pt x="8305753" y="7784192"/>
                </a:cubicBezTo>
                <a:cubicBezTo>
                  <a:pt x="8310991" y="7780954"/>
                  <a:pt x="8315278" y="7776420"/>
                  <a:pt x="8315278" y="7774105"/>
                </a:cubicBezTo>
                <a:cubicBezTo>
                  <a:pt x="8315278" y="7771790"/>
                  <a:pt x="8310991" y="7769904"/>
                  <a:pt x="8305753" y="7769904"/>
                </a:cubicBezTo>
                <a:cubicBezTo>
                  <a:pt x="8300514" y="7769904"/>
                  <a:pt x="8296228" y="7774448"/>
                  <a:pt x="8296228" y="7779992"/>
                </a:cubicBezTo>
                <a:close/>
                <a:moveTo>
                  <a:pt x="8482755" y="7778153"/>
                </a:moveTo>
                <a:cubicBezTo>
                  <a:pt x="8478650" y="7784793"/>
                  <a:pt x="8477869" y="7792793"/>
                  <a:pt x="8481013" y="7795937"/>
                </a:cubicBezTo>
                <a:cubicBezTo>
                  <a:pt x="8489537" y="7804462"/>
                  <a:pt x="8498834" y="7791926"/>
                  <a:pt x="8494223" y="7778115"/>
                </a:cubicBezTo>
                <a:lnTo>
                  <a:pt x="8490214" y="7766085"/>
                </a:lnTo>
                <a:lnTo>
                  <a:pt x="8482755" y="7778153"/>
                </a:lnTo>
                <a:close/>
                <a:moveTo>
                  <a:pt x="6534103" y="7788954"/>
                </a:moveTo>
                <a:cubicBezTo>
                  <a:pt x="6534103" y="7794194"/>
                  <a:pt x="6538389" y="7798479"/>
                  <a:pt x="6543628" y="7798479"/>
                </a:cubicBezTo>
                <a:cubicBezTo>
                  <a:pt x="6548866" y="7798479"/>
                  <a:pt x="6553153" y="7794194"/>
                  <a:pt x="6553153" y="7788954"/>
                </a:cubicBezTo>
                <a:cubicBezTo>
                  <a:pt x="6553153" y="7783716"/>
                  <a:pt x="6548866" y="7779429"/>
                  <a:pt x="6543628" y="7779429"/>
                </a:cubicBezTo>
                <a:cubicBezTo>
                  <a:pt x="6538389" y="7779429"/>
                  <a:pt x="6534103" y="7783716"/>
                  <a:pt x="6534103" y="7788954"/>
                </a:cubicBezTo>
                <a:close/>
                <a:moveTo>
                  <a:pt x="7324678" y="7788954"/>
                </a:moveTo>
                <a:cubicBezTo>
                  <a:pt x="7324678" y="7794194"/>
                  <a:pt x="7328964" y="7798479"/>
                  <a:pt x="7334203" y="7798479"/>
                </a:cubicBezTo>
                <a:cubicBezTo>
                  <a:pt x="7339441" y="7798479"/>
                  <a:pt x="7343728" y="7794194"/>
                  <a:pt x="7343728" y="7788954"/>
                </a:cubicBezTo>
                <a:cubicBezTo>
                  <a:pt x="7343728" y="7783716"/>
                  <a:pt x="7339441" y="7779429"/>
                  <a:pt x="7334203" y="7779429"/>
                </a:cubicBezTo>
                <a:cubicBezTo>
                  <a:pt x="7328964" y="7779429"/>
                  <a:pt x="7324678" y="7783716"/>
                  <a:pt x="7324678" y="7788954"/>
                </a:cubicBezTo>
                <a:close/>
                <a:moveTo>
                  <a:pt x="8373171" y="7797089"/>
                </a:moveTo>
                <a:cubicBezTo>
                  <a:pt x="8367360" y="7807938"/>
                  <a:pt x="8366551" y="7818663"/>
                  <a:pt x="8371323" y="7821607"/>
                </a:cubicBezTo>
                <a:cubicBezTo>
                  <a:pt x="8375980" y="7824483"/>
                  <a:pt x="8382248" y="7817435"/>
                  <a:pt x="8385258" y="7805928"/>
                </a:cubicBezTo>
                <a:cubicBezTo>
                  <a:pt x="8392563" y="7777991"/>
                  <a:pt x="8385972" y="7773162"/>
                  <a:pt x="8373171" y="7797089"/>
                </a:cubicBezTo>
                <a:close/>
                <a:moveTo>
                  <a:pt x="6438853" y="7798479"/>
                </a:moveTo>
                <a:cubicBezTo>
                  <a:pt x="6438853" y="7803719"/>
                  <a:pt x="6443139" y="7808004"/>
                  <a:pt x="6448378" y="7808004"/>
                </a:cubicBezTo>
                <a:cubicBezTo>
                  <a:pt x="6453616" y="7808004"/>
                  <a:pt x="6457903" y="7803719"/>
                  <a:pt x="6457903" y="7798479"/>
                </a:cubicBezTo>
                <a:cubicBezTo>
                  <a:pt x="6457903" y="7793241"/>
                  <a:pt x="6453616" y="7788954"/>
                  <a:pt x="6448378" y="7788954"/>
                </a:cubicBezTo>
                <a:cubicBezTo>
                  <a:pt x="6443139" y="7788954"/>
                  <a:pt x="6438853" y="7793241"/>
                  <a:pt x="6438853" y="7798479"/>
                </a:cubicBezTo>
                <a:close/>
                <a:moveTo>
                  <a:pt x="6672215" y="7798479"/>
                </a:moveTo>
                <a:cubicBezTo>
                  <a:pt x="6668977" y="7803719"/>
                  <a:pt x="6670872" y="7808004"/>
                  <a:pt x="6676415" y="7808004"/>
                </a:cubicBezTo>
                <a:cubicBezTo>
                  <a:pt x="6681959" y="7808004"/>
                  <a:pt x="6686503" y="7803719"/>
                  <a:pt x="6686503" y="7798479"/>
                </a:cubicBezTo>
                <a:cubicBezTo>
                  <a:pt x="6686503" y="7793241"/>
                  <a:pt x="6684617" y="7788954"/>
                  <a:pt x="6682302" y="7788954"/>
                </a:cubicBezTo>
                <a:cubicBezTo>
                  <a:pt x="6679987" y="7788954"/>
                  <a:pt x="6675454" y="7793241"/>
                  <a:pt x="6672215" y="7798479"/>
                </a:cubicBezTo>
                <a:close/>
                <a:moveTo>
                  <a:pt x="7025050" y="7797823"/>
                </a:moveTo>
                <a:cubicBezTo>
                  <a:pt x="7022030" y="7802700"/>
                  <a:pt x="7023926" y="7809376"/>
                  <a:pt x="7029250" y="7812672"/>
                </a:cubicBezTo>
                <a:cubicBezTo>
                  <a:pt x="7034575" y="7815958"/>
                  <a:pt x="7038928" y="7811967"/>
                  <a:pt x="7038928" y="7803804"/>
                </a:cubicBezTo>
                <a:cubicBezTo>
                  <a:pt x="7038928" y="7787069"/>
                  <a:pt x="7033213" y="7784611"/>
                  <a:pt x="7025050" y="7797823"/>
                </a:cubicBezTo>
                <a:close/>
                <a:moveTo>
                  <a:pt x="7129415" y="7798479"/>
                </a:moveTo>
                <a:cubicBezTo>
                  <a:pt x="7132654" y="7803719"/>
                  <a:pt x="7137187" y="7808004"/>
                  <a:pt x="7139502" y="7808004"/>
                </a:cubicBezTo>
                <a:cubicBezTo>
                  <a:pt x="7141817" y="7808004"/>
                  <a:pt x="7143703" y="7803719"/>
                  <a:pt x="7143703" y="7798479"/>
                </a:cubicBezTo>
                <a:cubicBezTo>
                  <a:pt x="7143703" y="7793241"/>
                  <a:pt x="7139159" y="7788954"/>
                  <a:pt x="7133615" y="7788954"/>
                </a:cubicBezTo>
                <a:cubicBezTo>
                  <a:pt x="7128072" y="7788954"/>
                  <a:pt x="7126177" y="7793241"/>
                  <a:pt x="7129415" y="7798479"/>
                </a:cubicBezTo>
                <a:close/>
                <a:moveTo>
                  <a:pt x="8234725" y="7797823"/>
                </a:moveTo>
                <a:cubicBezTo>
                  <a:pt x="8228219" y="7808347"/>
                  <a:pt x="8243240" y="7819721"/>
                  <a:pt x="8252041" y="7810919"/>
                </a:cubicBezTo>
                <a:cubicBezTo>
                  <a:pt x="8261090" y="7801861"/>
                  <a:pt x="8259404" y="7788954"/>
                  <a:pt x="8249165" y="7788954"/>
                </a:cubicBezTo>
                <a:cubicBezTo>
                  <a:pt x="8244231" y="7788954"/>
                  <a:pt x="8237735" y="7792946"/>
                  <a:pt x="8234725" y="7797823"/>
                </a:cubicBezTo>
                <a:close/>
                <a:moveTo>
                  <a:pt x="8529885" y="7801271"/>
                </a:moveTo>
                <a:cubicBezTo>
                  <a:pt x="8525809" y="7810662"/>
                  <a:pt x="8525151" y="7821025"/>
                  <a:pt x="8528409" y="7824292"/>
                </a:cubicBezTo>
                <a:cubicBezTo>
                  <a:pt x="8538086" y="7833960"/>
                  <a:pt x="8545887" y="7820378"/>
                  <a:pt x="8541429" y="7801604"/>
                </a:cubicBezTo>
                <a:lnTo>
                  <a:pt x="8537305" y="7784192"/>
                </a:lnTo>
                <a:lnTo>
                  <a:pt x="8529885" y="7801271"/>
                </a:lnTo>
                <a:close/>
                <a:moveTo>
                  <a:pt x="8635155" y="7797203"/>
                </a:moveTo>
                <a:cubicBezTo>
                  <a:pt x="8631050" y="7803843"/>
                  <a:pt x="8630269" y="7811843"/>
                  <a:pt x="8633413" y="7814987"/>
                </a:cubicBezTo>
                <a:cubicBezTo>
                  <a:pt x="8641937" y="7823512"/>
                  <a:pt x="8651234" y="7810976"/>
                  <a:pt x="8646623" y="7797165"/>
                </a:cubicBezTo>
                <a:lnTo>
                  <a:pt x="8642614" y="7785135"/>
                </a:lnTo>
                <a:lnTo>
                  <a:pt x="8635155" y="7797203"/>
                </a:lnTo>
                <a:close/>
                <a:moveTo>
                  <a:pt x="8734377" y="7803804"/>
                </a:moveTo>
                <a:cubicBezTo>
                  <a:pt x="8734377" y="7811967"/>
                  <a:pt x="8738664" y="7816006"/>
                  <a:pt x="8743902" y="7812767"/>
                </a:cubicBezTo>
                <a:cubicBezTo>
                  <a:pt x="8749141" y="7809529"/>
                  <a:pt x="8753427" y="7802852"/>
                  <a:pt x="8753427" y="7797918"/>
                </a:cubicBezTo>
                <a:cubicBezTo>
                  <a:pt x="8753427" y="7792984"/>
                  <a:pt x="8749141" y="7788954"/>
                  <a:pt x="8743902" y="7788954"/>
                </a:cubicBezTo>
                <a:cubicBezTo>
                  <a:pt x="8738664" y="7788954"/>
                  <a:pt x="8734377" y="7795641"/>
                  <a:pt x="8734377" y="7803804"/>
                </a:cubicBezTo>
                <a:close/>
                <a:moveTo>
                  <a:pt x="6582480" y="7813558"/>
                </a:moveTo>
                <a:cubicBezTo>
                  <a:pt x="6582937" y="7824655"/>
                  <a:pt x="6585195" y="7826912"/>
                  <a:pt x="6588233" y="7819321"/>
                </a:cubicBezTo>
                <a:cubicBezTo>
                  <a:pt x="6590986" y="7812443"/>
                  <a:pt x="6590643" y="7804223"/>
                  <a:pt x="6587481" y="7801061"/>
                </a:cubicBezTo>
                <a:cubicBezTo>
                  <a:pt x="6584319" y="7797899"/>
                  <a:pt x="6582071" y="7803519"/>
                  <a:pt x="6582480" y="7813558"/>
                </a:cubicBezTo>
                <a:close/>
                <a:moveTo>
                  <a:pt x="7372303" y="7813329"/>
                </a:moveTo>
                <a:cubicBezTo>
                  <a:pt x="7372303" y="7821492"/>
                  <a:pt x="7376656" y="7825483"/>
                  <a:pt x="7381980" y="7822197"/>
                </a:cubicBezTo>
                <a:cubicBezTo>
                  <a:pt x="7387305" y="7818901"/>
                  <a:pt x="7389200" y="7812225"/>
                  <a:pt x="7386181" y="7807348"/>
                </a:cubicBezTo>
                <a:cubicBezTo>
                  <a:pt x="7378017" y="7794136"/>
                  <a:pt x="7372303" y="7796594"/>
                  <a:pt x="7372303" y="7813329"/>
                </a:cubicBezTo>
                <a:close/>
                <a:moveTo>
                  <a:pt x="7477078" y="7813329"/>
                </a:moveTo>
                <a:cubicBezTo>
                  <a:pt x="7477078" y="7821492"/>
                  <a:pt x="7481364" y="7825531"/>
                  <a:pt x="7486603" y="7822292"/>
                </a:cubicBezTo>
                <a:cubicBezTo>
                  <a:pt x="7491841" y="7819054"/>
                  <a:pt x="7496128" y="7812377"/>
                  <a:pt x="7496128" y="7807443"/>
                </a:cubicBezTo>
                <a:cubicBezTo>
                  <a:pt x="7496128" y="7802509"/>
                  <a:pt x="7491841" y="7798479"/>
                  <a:pt x="7486603" y="7798479"/>
                </a:cubicBezTo>
                <a:cubicBezTo>
                  <a:pt x="7481364" y="7798479"/>
                  <a:pt x="7477078" y="7805166"/>
                  <a:pt x="7477078" y="7813329"/>
                </a:cubicBezTo>
                <a:close/>
                <a:moveTo>
                  <a:pt x="7710440" y="7808004"/>
                </a:moveTo>
                <a:cubicBezTo>
                  <a:pt x="7707202" y="7813244"/>
                  <a:pt x="7709097" y="7817529"/>
                  <a:pt x="7714640" y="7817529"/>
                </a:cubicBezTo>
                <a:cubicBezTo>
                  <a:pt x="7720184" y="7817529"/>
                  <a:pt x="7724728" y="7813244"/>
                  <a:pt x="7724728" y="7808004"/>
                </a:cubicBezTo>
                <a:cubicBezTo>
                  <a:pt x="7724728" y="7802766"/>
                  <a:pt x="7722842" y="7798479"/>
                  <a:pt x="7720527" y="7798479"/>
                </a:cubicBezTo>
                <a:cubicBezTo>
                  <a:pt x="7718212" y="7798479"/>
                  <a:pt x="7713679" y="7802766"/>
                  <a:pt x="7710440" y="7808004"/>
                </a:cubicBezTo>
                <a:close/>
                <a:moveTo>
                  <a:pt x="8039053" y="7808004"/>
                </a:moveTo>
                <a:cubicBezTo>
                  <a:pt x="8039053" y="7813244"/>
                  <a:pt x="8043339" y="7817529"/>
                  <a:pt x="8048578" y="7817529"/>
                </a:cubicBezTo>
                <a:cubicBezTo>
                  <a:pt x="8053816" y="7817529"/>
                  <a:pt x="8058103" y="7813244"/>
                  <a:pt x="8058103" y="7808004"/>
                </a:cubicBezTo>
                <a:cubicBezTo>
                  <a:pt x="8058103" y="7802766"/>
                  <a:pt x="8053816" y="7798479"/>
                  <a:pt x="8048578" y="7798479"/>
                </a:cubicBezTo>
                <a:cubicBezTo>
                  <a:pt x="8043339" y="7798479"/>
                  <a:pt x="8039053" y="7802766"/>
                  <a:pt x="8039053" y="7808004"/>
                </a:cubicBezTo>
                <a:close/>
                <a:moveTo>
                  <a:pt x="8134303" y="7808004"/>
                </a:moveTo>
                <a:cubicBezTo>
                  <a:pt x="8134303" y="7813244"/>
                  <a:pt x="8138589" y="7817529"/>
                  <a:pt x="8143828" y="7817529"/>
                </a:cubicBezTo>
                <a:cubicBezTo>
                  <a:pt x="8149066" y="7817529"/>
                  <a:pt x="8153353" y="7813244"/>
                  <a:pt x="8153353" y="7808004"/>
                </a:cubicBezTo>
                <a:cubicBezTo>
                  <a:pt x="8153353" y="7802766"/>
                  <a:pt x="8149066" y="7798479"/>
                  <a:pt x="8143828" y="7798479"/>
                </a:cubicBezTo>
                <a:cubicBezTo>
                  <a:pt x="8138589" y="7798479"/>
                  <a:pt x="8134303" y="7802766"/>
                  <a:pt x="8134303" y="7808004"/>
                </a:cubicBezTo>
                <a:close/>
                <a:moveTo>
                  <a:pt x="8412099" y="7814596"/>
                </a:moveTo>
                <a:cubicBezTo>
                  <a:pt x="8404746" y="7828321"/>
                  <a:pt x="8404231" y="7837446"/>
                  <a:pt x="8410566" y="7841371"/>
                </a:cubicBezTo>
                <a:cubicBezTo>
                  <a:pt x="8421729" y="7848267"/>
                  <a:pt x="8433273" y="7823864"/>
                  <a:pt x="8427311" y="7805966"/>
                </a:cubicBezTo>
                <a:cubicBezTo>
                  <a:pt x="8424682" y="7798070"/>
                  <a:pt x="8419309" y="7801118"/>
                  <a:pt x="8412099" y="7814596"/>
                </a:cubicBezTo>
                <a:close/>
                <a:moveTo>
                  <a:pt x="6487230" y="7823083"/>
                </a:moveTo>
                <a:cubicBezTo>
                  <a:pt x="6487687" y="7834180"/>
                  <a:pt x="6489945" y="7836437"/>
                  <a:pt x="6492983" y="7828846"/>
                </a:cubicBezTo>
                <a:cubicBezTo>
                  <a:pt x="6495736" y="7821968"/>
                  <a:pt x="6495393" y="7813748"/>
                  <a:pt x="6492231" y="7810586"/>
                </a:cubicBezTo>
                <a:cubicBezTo>
                  <a:pt x="6489069" y="7807424"/>
                  <a:pt x="6486821" y="7813044"/>
                  <a:pt x="6487230" y="7823083"/>
                </a:cubicBezTo>
                <a:close/>
                <a:moveTo>
                  <a:pt x="7267528" y="7818092"/>
                </a:moveTo>
                <a:cubicBezTo>
                  <a:pt x="7267528" y="7823635"/>
                  <a:pt x="7271814" y="7825531"/>
                  <a:pt x="7277053" y="7822292"/>
                </a:cubicBezTo>
                <a:cubicBezTo>
                  <a:pt x="7282291" y="7819054"/>
                  <a:pt x="7286578" y="7814520"/>
                  <a:pt x="7286578" y="7812205"/>
                </a:cubicBezTo>
                <a:cubicBezTo>
                  <a:pt x="7286578" y="7809890"/>
                  <a:pt x="7282291" y="7808004"/>
                  <a:pt x="7277053" y="7808004"/>
                </a:cubicBezTo>
                <a:cubicBezTo>
                  <a:pt x="7271814" y="7808004"/>
                  <a:pt x="7267528" y="7812548"/>
                  <a:pt x="7267528" y="7818092"/>
                </a:cubicBezTo>
                <a:close/>
                <a:moveTo>
                  <a:pt x="7620705" y="7823083"/>
                </a:moveTo>
                <a:cubicBezTo>
                  <a:pt x="7621162" y="7834180"/>
                  <a:pt x="7623420" y="7836437"/>
                  <a:pt x="7626458" y="7828846"/>
                </a:cubicBezTo>
                <a:cubicBezTo>
                  <a:pt x="7629211" y="7821968"/>
                  <a:pt x="7628868" y="7813748"/>
                  <a:pt x="7625706" y="7810586"/>
                </a:cubicBezTo>
                <a:cubicBezTo>
                  <a:pt x="7622544" y="7807424"/>
                  <a:pt x="7620296" y="7813044"/>
                  <a:pt x="7620705" y="7823083"/>
                </a:cubicBezTo>
                <a:close/>
                <a:moveTo>
                  <a:pt x="8277178" y="7822854"/>
                </a:moveTo>
                <a:cubicBezTo>
                  <a:pt x="8277178" y="7831017"/>
                  <a:pt x="8281531" y="7835008"/>
                  <a:pt x="8286855" y="7831722"/>
                </a:cubicBezTo>
                <a:cubicBezTo>
                  <a:pt x="8292180" y="7828426"/>
                  <a:pt x="8294075" y="7821750"/>
                  <a:pt x="8291056" y="7816873"/>
                </a:cubicBezTo>
                <a:cubicBezTo>
                  <a:pt x="8282892" y="7803661"/>
                  <a:pt x="8277178" y="7806119"/>
                  <a:pt x="8277178" y="7822854"/>
                </a:cubicBezTo>
                <a:close/>
                <a:moveTo>
                  <a:pt x="8673760" y="7822350"/>
                </a:moveTo>
                <a:cubicBezTo>
                  <a:pt x="8670760" y="7830179"/>
                  <a:pt x="8672198" y="7836579"/>
                  <a:pt x="8676960" y="7836579"/>
                </a:cubicBezTo>
                <a:cubicBezTo>
                  <a:pt x="8689877" y="7836579"/>
                  <a:pt x="8697896" y="7819654"/>
                  <a:pt x="8687905" y="7813481"/>
                </a:cubicBezTo>
                <a:cubicBezTo>
                  <a:pt x="8683133" y="7810529"/>
                  <a:pt x="8676770" y="7814520"/>
                  <a:pt x="8673760" y="7822350"/>
                </a:cubicBezTo>
                <a:close/>
                <a:moveTo>
                  <a:pt x="8772477" y="7827617"/>
                </a:moveTo>
                <a:cubicBezTo>
                  <a:pt x="8772477" y="7838399"/>
                  <a:pt x="8776764" y="7844581"/>
                  <a:pt x="8782002" y="7841342"/>
                </a:cubicBezTo>
                <a:cubicBezTo>
                  <a:pt x="8787241" y="7838104"/>
                  <a:pt x="8791527" y="7829283"/>
                  <a:pt x="8791527" y="7821730"/>
                </a:cubicBezTo>
                <a:cubicBezTo>
                  <a:pt x="8791527" y="7814177"/>
                  <a:pt x="8787241" y="7808004"/>
                  <a:pt x="8782002" y="7808004"/>
                </a:cubicBezTo>
                <a:cubicBezTo>
                  <a:pt x="8776764" y="7808004"/>
                  <a:pt x="8772477" y="7816834"/>
                  <a:pt x="8772477" y="7827617"/>
                </a:cubicBezTo>
                <a:close/>
                <a:moveTo>
                  <a:pt x="7067503" y="7827054"/>
                </a:moveTo>
                <a:cubicBezTo>
                  <a:pt x="7067503" y="7832294"/>
                  <a:pt x="7071789" y="7836579"/>
                  <a:pt x="7077028" y="7836579"/>
                </a:cubicBezTo>
                <a:cubicBezTo>
                  <a:pt x="7082266" y="7836579"/>
                  <a:pt x="7086553" y="7832294"/>
                  <a:pt x="7086553" y="7827054"/>
                </a:cubicBezTo>
                <a:cubicBezTo>
                  <a:pt x="7086553" y="7821816"/>
                  <a:pt x="7082266" y="7817529"/>
                  <a:pt x="7077028" y="7817529"/>
                </a:cubicBezTo>
                <a:cubicBezTo>
                  <a:pt x="7071789" y="7817529"/>
                  <a:pt x="7067503" y="7821816"/>
                  <a:pt x="7067503" y="7827054"/>
                </a:cubicBezTo>
                <a:close/>
                <a:moveTo>
                  <a:pt x="7520350" y="7826398"/>
                </a:moveTo>
                <a:cubicBezTo>
                  <a:pt x="7517330" y="7831275"/>
                  <a:pt x="7519226" y="7837951"/>
                  <a:pt x="7524550" y="7841247"/>
                </a:cubicBezTo>
                <a:cubicBezTo>
                  <a:pt x="7529875" y="7844533"/>
                  <a:pt x="7534228" y="7840542"/>
                  <a:pt x="7534228" y="7832379"/>
                </a:cubicBezTo>
                <a:cubicBezTo>
                  <a:pt x="7534228" y="7815644"/>
                  <a:pt x="7528513" y="7813186"/>
                  <a:pt x="7520350" y="7826398"/>
                </a:cubicBezTo>
                <a:close/>
                <a:moveTo>
                  <a:pt x="8077153" y="7832379"/>
                </a:moveTo>
                <a:cubicBezTo>
                  <a:pt x="8077153" y="7840542"/>
                  <a:pt x="8081439" y="7844581"/>
                  <a:pt x="8086678" y="7841342"/>
                </a:cubicBezTo>
                <a:cubicBezTo>
                  <a:pt x="8091916" y="7838104"/>
                  <a:pt x="8096203" y="7831427"/>
                  <a:pt x="8096203" y="7826493"/>
                </a:cubicBezTo>
                <a:cubicBezTo>
                  <a:pt x="8096203" y="7821559"/>
                  <a:pt x="8091916" y="7817529"/>
                  <a:pt x="8086678" y="7817529"/>
                </a:cubicBezTo>
                <a:cubicBezTo>
                  <a:pt x="8081439" y="7817529"/>
                  <a:pt x="8077153" y="7824216"/>
                  <a:pt x="8077153" y="7832379"/>
                </a:cubicBezTo>
                <a:close/>
                <a:moveTo>
                  <a:pt x="8177165" y="7827054"/>
                </a:moveTo>
                <a:cubicBezTo>
                  <a:pt x="8173927" y="7832294"/>
                  <a:pt x="8175565" y="7836579"/>
                  <a:pt x="8180804" y="7836579"/>
                </a:cubicBezTo>
                <a:cubicBezTo>
                  <a:pt x="8186042" y="7836579"/>
                  <a:pt x="8192977" y="7832294"/>
                  <a:pt x="8196215" y="7827054"/>
                </a:cubicBezTo>
                <a:cubicBezTo>
                  <a:pt x="8199454" y="7821816"/>
                  <a:pt x="8197816" y="7817529"/>
                  <a:pt x="8192576" y="7817529"/>
                </a:cubicBezTo>
                <a:cubicBezTo>
                  <a:pt x="8187338" y="7817529"/>
                  <a:pt x="8180404" y="7821816"/>
                  <a:pt x="8177165" y="7827054"/>
                </a:cubicBezTo>
                <a:close/>
                <a:moveTo>
                  <a:pt x="8568480" y="7833179"/>
                </a:moveTo>
                <a:cubicBezTo>
                  <a:pt x="8560508" y="7853963"/>
                  <a:pt x="8571100" y="7863621"/>
                  <a:pt x="8582349" y="7845828"/>
                </a:cubicBezTo>
                <a:cubicBezTo>
                  <a:pt x="8593617" y="7828017"/>
                  <a:pt x="8593855" y="7817529"/>
                  <a:pt x="8582996" y="7817529"/>
                </a:cubicBezTo>
                <a:cubicBezTo>
                  <a:pt x="8578320" y="7817529"/>
                  <a:pt x="8571786" y="7824569"/>
                  <a:pt x="8568480" y="7833179"/>
                </a:cubicBezTo>
                <a:close/>
                <a:moveTo>
                  <a:pt x="6857953" y="7836579"/>
                </a:moveTo>
                <a:cubicBezTo>
                  <a:pt x="6857953" y="7841819"/>
                  <a:pt x="6862496" y="7846104"/>
                  <a:pt x="6868040" y="7846104"/>
                </a:cubicBezTo>
                <a:cubicBezTo>
                  <a:pt x="6873583" y="7846104"/>
                  <a:pt x="6875479" y="7841819"/>
                  <a:pt x="6872240" y="7836579"/>
                </a:cubicBezTo>
                <a:cubicBezTo>
                  <a:pt x="6869002" y="7831341"/>
                  <a:pt x="6864468" y="7827054"/>
                  <a:pt x="6862153" y="7827054"/>
                </a:cubicBezTo>
                <a:cubicBezTo>
                  <a:pt x="6859839" y="7827054"/>
                  <a:pt x="6857953" y="7831341"/>
                  <a:pt x="6857953" y="7836579"/>
                </a:cubicBezTo>
                <a:close/>
                <a:moveTo>
                  <a:pt x="6962728" y="7836579"/>
                </a:moveTo>
                <a:cubicBezTo>
                  <a:pt x="6962728" y="7841819"/>
                  <a:pt x="6967014" y="7846104"/>
                  <a:pt x="6972253" y="7846104"/>
                </a:cubicBezTo>
                <a:cubicBezTo>
                  <a:pt x="6977491" y="7846104"/>
                  <a:pt x="6981778" y="7841819"/>
                  <a:pt x="6981778" y="7836579"/>
                </a:cubicBezTo>
                <a:cubicBezTo>
                  <a:pt x="6981778" y="7831341"/>
                  <a:pt x="6977491" y="7827054"/>
                  <a:pt x="6972253" y="7827054"/>
                </a:cubicBezTo>
                <a:cubicBezTo>
                  <a:pt x="6967014" y="7827054"/>
                  <a:pt x="6962728" y="7831341"/>
                  <a:pt x="6962728" y="7836579"/>
                </a:cubicBezTo>
                <a:close/>
                <a:moveTo>
                  <a:pt x="7210378" y="7836579"/>
                </a:moveTo>
                <a:cubicBezTo>
                  <a:pt x="7210378" y="7841819"/>
                  <a:pt x="7214921" y="7846104"/>
                  <a:pt x="7220465" y="7846104"/>
                </a:cubicBezTo>
                <a:cubicBezTo>
                  <a:pt x="7226008" y="7846104"/>
                  <a:pt x="7227904" y="7841819"/>
                  <a:pt x="7224665" y="7836579"/>
                </a:cubicBezTo>
                <a:cubicBezTo>
                  <a:pt x="7221427" y="7831341"/>
                  <a:pt x="7216893" y="7827054"/>
                  <a:pt x="7214578" y="7827054"/>
                </a:cubicBezTo>
                <a:cubicBezTo>
                  <a:pt x="7212264" y="7827054"/>
                  <a:pt x="7210378" y="7831341"/>
                  <a:pt x="7210378" y="7836579"/>
                </a:cubicBezTo>
                <a:close/>
                <a:moveTo>
                  <a:pt x="8316030" y="7842133"/>
                </a:moveTo>
                <a:cubicBezTo>
                  <a:pt x="8316487" y="7853230"/>
                  <a:pt x="8318745" y="7855487"/>
                  <a:pt x="8321783" y="7847896"/>
                </a:cubicBezTo>
                <a:cubicBezTo>
                  <a:pt x="8324536" y="7841018"/>
                  <a:pt x="8324193" y="7832798"/>
                  <a:pt x="8321031" y="7829636"/>
                </a:cubicBezTo>
                <a:cubicBezTo>
                  <a:pt x="8317869" y="7826474"/>
                  <a:pt x="8315621" y="7832094"/>
                  <a:pt x="8316030" y="7842133"/>
                </a:cubicBezTo>
                <a:close/>
                <a:moveTo>
                  <a:pt x="8454180" y="7842704"/>
                </a:moveTo>
                <a:cubicBezTo>
                  <a:pt x="8446208" y="7863488"/>
                  <a:pt x="8456800" y="7873146"/>
                  <a:pt x="8468049" y="7855353"/>
                </a:cubicBezTo>
                <a:cubicBezTo>
                  <a:pt x="8479317" y="7837542"/>
                  <a:pt x="8479555" y="7827054"/>
                  <a:pt x="8468696" y="7827054"/>
                </a:cubicBezTo>
                <a:cubicBezTo>
                  <a:pt x="8464020" y="7827054"/>
                  <a:pt x="8457486" y="7834094"/>
                  <a:pt x="8454180" y="7842704"/>
                </a:cubicBezTo>
                <a:close/>
                <a:moveTo>
                  <a:pt x="6753178" y="7846667"/>
                </a:moveTo>
                <a:cubicBezTo>
                  <a:pt x="6753178" y="7852210"/>
                  <a:pt x="6757464" y="7854106"/>
                  <a:pt x="6762703" y="7850867"/>
                </a:cubicBezTo>
                <a:cubicBezTo>
                  <a:pt x="6767941" y="7847629"/>
                  <a:pt x="6772228" y="7843095"/>
                  <a:pt x="6772228" y="7840780"/>
                </a:cubicBezTo>
                <a:cubicBezTo>
                  <a:pt x="6772228" y="7838465"/>
                  <a:pt x="6767941" y="7836579"/>
                  <a:pt x="6762703" y="7836579"/>
                </a:cubicBezTo>
                <a:cubicBezTo>
                  <a:pt x="6757464" y="7836579"/>
                  <a:pt x="6753178" y="7841123"/>
                  <a:pt x="6753178" y="7846667"/>
                </a:cubicBezTo>
                <a:close/>
                <a:moveTo>
                  <a:pt x="7115128" y="7846104"/>
                </a:moveTo>
                <a:cubicBezTo>
                  <a:pt x="7115128" y="7851344"/>
                  <a:pt x="7119671" y="7855629"/>
                  <a:pt x="7125215" y="7855629"/>
                </a:cubicBezTo>
                <a:cubicBezTo>
                  <a:pt x="7130758" y="7855629"/>
                  <a:pt x="7132654" y="7851344"/>
                  <a:pt x="7129415" y="7846104"/>
                </a:cubicBezTo>
                <a:cubicBezTo>
                  <a:pt x="7126177" y="7840866"/>
                  <a:pt x="7121643" y="7836579"/>
                  <a:pt x="7119328" y="7836579"/>
                </a:cubicBezTo>
                <a:cubicBezTo>
                  <a:pt x="7117014" y="7836579"/>
                  <a:pt x="7115128" y="7840866"/>
                  <a:pt x="7115128" y="7846104"/>
                </a:cubicBezTo>
                <a:close/>
                <a:moveTo>
                  <a:pt x="7658053" y="7846667"/>
                </a:moveTo>
                <a:cubicBezTo>
                  <a:pt x="7658053" y="7852210"/>
                  <a:pt x="7662339" y="7854106"/>
                  <a:pt x="7667578" y="7850867"/>
                </a:cubicBezTo>
                <a:cubicBezTo>
                  <a:pt x="7672816" y="7847629"/>
                  <a:pt x="7677103" y="7843095"/>
                  <a:pt x="7677103" y="7840780"/>
                </a:cubicBezTo>
                <a:cubicBezTo>
                  <a:pt x="7677103" y="7838465"/>
                  <a:pt x="7672816" y="7836579"/>
                  <a:pt x="7667578" y="7836579"/>
                </a:cubicBezTo>
                <a:cubicBezTo>
                  <a:pt x="7662339" y="7836579"/>
                  <a:pt x="7658053" y="7841123"/>
                  <a:pt x="7658053" y="7846667"/>
                </a:cubicBezTo>
                <a:close/>
                <a:moveTo>
                  <a:pt x="8120806" y="7844828"/>
                </a:moveTo>
                <a:cubicBezTo>
                  <a:pt x="8116700" y="7851468"/>
                  <a:pt x="8115919" y="7859468"/>
                  <a:pt x="8119063" y="7862612"/>
                </a:cubicBezTo>
                <a:cubicBezTo>
                  <a:pt x="8127587" y="7871137"/>
                  <a:pt x="8136884" y="7858601"/>
                  <a:pt x="8132274" y="7844790"/>
                </a:cubicBezTo>
                <a:lnTo>
                  <a:pt x="8128264" y="7832760"/>
                </a:lnTo>
                <a:lnTo>
                  <a:pt x="8120806" y="7844828"/>
                </a:lnTo>
                <a:close/>
                <a:moveTo>
                  <a:pt x="8220028" y="7851429"/>
                </a:moveTo>
                <a:cubicBezTo>
                  <a:pt x="8220028" y="7859592"/>
                  <a:pt x="8224314" y="7863631"/>
                  <a:pt x="8229553" y="7860392"/>
                </a:cubicBezTo>
                <a:cubicBezTo>
                  <a:pt x="8234791" y="7857154"/>
                  <a:pt x="8239078" y="7850477"/>
                  <a:pt x="8239078" y="7845543"/>
                </a:cubicBezTo>
                <a:cubicBezTo>
                  <a:pt x="8239078" y="7840609"/>
                  <a:pt x="8234791" y="7836579"/>
                  <a:pt x="8229553" y="7836579"/>
                </a:cubicBezTo>
                <a:cubicBezTo>
                  <a:pt x="8224314" y="7836579"/>
                  <a:pt x="8220028" y="7843266"/>
                  <a:pt x="8220028" y="7851429"/>
                </a:cubicBezTo>
                <a:close/>
                <a:moveTo>
                  <a:pt x="8616905" y="7842933"/>
                </a:moveTo>
                <a:cubicBezTo>
                  <a:pt x="8613410" y="7846419"/>
                  <a:pt x="8610685" y="7856068"/>
                  <a:pt x="8610838" y="7864364"/>
                </a:cubicBezTo>
                <a:lnTo>
                  <a:pt x="8611134" y="7879442"/>
                </a:lnTo>
                <a:lnTo>
                  <a:pt x="8621239" y="7862059"/>
                </a:lnTo>
                <a:cubicBezTo>
                  <a:pt x="8631498" y="7844419"/>
                  <a:pt x="8628526" y="7831312"/>
                  <a:pt x="8616905" y="7842933"/>
                </a:cubicBezTo>
                <a:close/>
                <a:moveTo>
                  <a:pt x="8711355" y="7844828"/>
                </a:moveTo>
                <a:cubicBezTo>
                  <a:pt x="8707250" y="7851468"/>
                  <a:pt x="8706469" y="7859468"/>
                  <a:pt x="8709613" y="7862612"/>
                </a:cubicBezTo>
                <a:cubicBezTo>
                  <a:pt x="8718137" y="7871137"/>
                  <a:pt x="8727434" y="7858601"/>
                  <a:pt x="8722823" y="7844790"/>
                </a:cubicBezTo>
                <a:lnTo>
                  <a:pt x="8718814" y="7832760"/>
                </a:lnTo>
                <a:lnTo>
                  <a:pt x="8711355" y="7844828"/>
                </a:lnTo>
                <a:close/>
                <a:moveTo>
                  <a:pt x="6429328" y="7855629"/>
                </a:moveTo>
                <a:cubicBezTo>
                  <a:pt x="6429328" y="7860869"/>
                  <a:pt x="6433614" y="7865154"/>
                  <a:pt x="6438853" y="7865154"/>
                </a:cubicBezTo>
                <a:cubicBezTo>
                  <a:pt x="6444091" y="7865154"/>
                  <a:pt x="6448378" y="7860869"/>
                  <a:pt x="6448378" y="7855629"/>
                </a:cubicBezTo>
                <a:cubicBezTo>
                  <a:pt x="6448378" y="7850391"/>
                  <a:pt x="6444091" y="7846104"/>
                  <a:pt x="6438853" y="7846104"/>
                </a:cubicBezTo>
                <a:cubicBezTo>
                  <a:pt x="6433614" y="7846104"/>
                  <a:pt x="6429328" y="7850391"/>
                  <a:pt x="6429328" y="7855629"/>
                </a:cubicBezTo>
                <a:close/>
                <a:moveTo>
                  <a:pt x="7010353" y="7855629"/>
                </a:moveTo>
                <a:cubicBezTo>
                  <a:pt x="7010353" y="7860869"/>
                  <a:pt x="7014896" y="7865154"/>
                  <a:pt x="7020440" y="7865154"/>
                </a:cubicBezTo>
                <a:cubicBezTo>
                  <a:pt x="7025983" y="7865154"/>
                  <a:pt x="7027879" y="7860869"/>
                  <a:pt x="7024640" y="7855629"/>
                </a:cubicBezTo>
                <a:cubicBezTo>
                  <a:pt x="7021402" y="7850391"/>
                  <a:pt x="7016868" y="7846104"/>
                  <a:pt x="7014553" y="7846104"/>
                </a:cubicBezTo>
                <a:cubicBezTo>
                  <a:pt x="7012239" y="7846104"/>
                  <a:pt x="7010353" y="7850391"/>
                  <a:pt x="7010353" y="7855629"/>
                </a:cubicBezTo>
                <a:close/>
                <a:moveTo>
                  <a:pt x="7562803" y="7855629"/>
                </a:moveTo>
                <a:cubicBezTo>
                  <a:pt x="7562803" y="7860869"/>
                  <a:pt x="7567089" y="7865154"/>
                  <a:pt x="7572328" y="7865154"/>
                </a:cubicBezTo>
                <a:cubicBezTo>
                  <a:pt x="7577566" y="7865154"/>
                  <a:pt x="7581853" y="7860869"/>
                  <a:pt x="7581853" y="7855629"/>
                </a:cubicBezTo>
                <a:cubicBezTo>
                  <a:pt x="7581853" y="7850391"/>
                  <a:pt x="7577566" y="7846104"/>
                  <a:pt x="7572328" y="7846104"/>
                </a:cubicBezTo>
                <a:cubicBezTo>
                  <a:pt x="7567089" y="7846104"/>
                  <a:pt x="7562803" y="7850391"/>
                  <a:pt x="7562803" y="7855629"/>
                </a:cubicBezTo>
                <a:close/>
                <a:moveTo>
                  <a:pt x="8349930" y="7860392"/>
                </a:moveTo>
                <a:cubicBezTo>
                  <a:pt x="8346920" y="7868250"/>
                  <a:pt x="8348606" y="7874679"/>
                  <a:pt x="8353673" y="7874679"/>
                </a:cubicBezTo>
                <a:cubicBezTo>
                  <a:pt x="8358750" y="7874679"/>
                  <a:pt x="8362903" y="7868250"/>
                  <a:pt x="8362903" y="7860392"/>
                </a:cubicBezTo>
                <a:cubicBezTo>
                  <a:pt x="8362903" y="7852534"/>
                  <a:pt x="8361217" y="7846104"/>
                  <a:pt x="8359159" y="7846104"/>
                </a:cubicBezTo>
                <a:cubicBezTo>
                  <a:pt x="8357102" y="7846104"/>
                  <a:pt x="8352949" y="7852534"/>
                  <a:pt x="8349930" y="7860392"/>
                </a:cubicBezTo>
                <a:close/>
                <a:moveTo>
                  <a:pt x="6562678" y="7865154"/>
                </a:moveTo>
                <a:cubicBezTo>
                  <a:pt x="6562678" y="7870394"/>
                  <a:pt x="6566964" y="7874679"/>
                  <a:pt x="6572203" y="7874679"/>
                </a:cubicBezTo>
                <a:cubicBezTo>
                  <a:pt x="6577441" y="7874679"/>
                  <a:pt x="6581728" y="7870394"/>
                  <a:pt x="6581728" y="7865154"/>
                </a:cubicBezTo>
                <a:cubicBezTo>
                  <a:pt x="6581728" y="7859916"/>
                  <a:pt x="6577441" y="7855629"/>
                  <a:pt x="6572203" y="7855629"/>
                </a:cubicBezTo>
                <a:cubicBezTo>
                  <a:pt x="6566964" y="7855629"/>
                  <a:pt x="6562678" y="7859916"/>
                  <a:pt x="6562678" y="7865154"/>
                </a:cubicBezTo>
                <a:close/>
                <a:moveTo>
                  <a:pt x="6905578" y="7865154"/>
                </a:moveTo>
                <a:cubicBezTo>
                  <a:pt x="6905578" y="7870394"/>
                  <a:pt x="6910121" y="7874679"/>
                  <a:pt x="6915665" y="7874679"/>
                </a:cubicBezTo>
                <a:cubicBezTo>
                  <a:pt x="6921208" y="7874679"/>
                  <a:pt x="6923104" y="7870394"/>
                  <a:pt x="6919865" y="7865154"/>
                </a:cubicBezTo>
                <a:cubicBezTo>
                  <a:pt x="6916627" y="7859916"/>
                  <a:pt x="6912093" y="7855629"/>
                  <a:pt x="6909778" y="7855629"/>
                </a:cubicBezTo>
                <a:cubicBezTo>
                  <a:pt x="6907464" y="7855629"/>
                  <a:pt x="6905578" y="7859916"/>
                  <a:pt x="6905578" y="7865154"/>
                </a:cubicBezTo>
                <a:close/>
                <a:moveTo>
                  <a:pt x="7253240" y="7865154"/>
                </a:moveTo>
                <a:cubicBezTo>
                  <a:pt x="7256479" y="7870394"/>
                  <a:pt x="7261012" y="7874679"/>
                  <a:pt x="7263327" y="7874679"/>
                </a:cubicBezTo>
                <a:cubicBezTo>
                  <a:pt x="7265642" y="7874679"/>
                  <a:pt x="7267528" y="7870394"/>
                  <a:pt x="7267528" y="7865154"/>
                </a:cubicBezTo>
                <a:cubicBezTo>
                  <a:pt x="7267528" y="7859916"/>
                  <a:pt x="7262984" y="7855629"/>
                  <a:pt x="7257440" y="7855629"/>
                </a:cubicBezTo>
                <a:cubicBezTo>
                  <a:pt x="7251897" y="7855629"/>
                  <a:pt x="7250002" y="7859916"/>
                  <a:pt x="7253240" y="7865154"/>
                </a:cubicBezTo>
                <a:close/>
                <a:moveTo>
                  <a:pt x="7358015" y="7865154"/>
                </a:moveTo>
                <a:cubicBezTo>
                  <a:pt x="7361254" y="7870394"/>
                  <a:pt x="7365787" y="7874679"/>
                  <a:pt x="7368102" y="7874679"/>
                </a:cubicBezTo>
                <a:cubicBezTo>
                  <a:pt x="7370417" y="7874679"/>
                  <a:pt x="7372303" y="7870394"/>
                  <a:pt x="7372303" y="7865154"/>
                </a:cubicBezTo>
                <a:cubicBezTo>
                  <a:pt x="7372303" y="7859916"/>
                  <a:pt x="7367759" y="7855629"/>
                  <a:pt x="7362215" y="7855629"/>
                </a:cubicBezTo>
                <a:cubicBezTo>
                  <a:pt x="7356672" y="7855629"/>
                  <a:pt x="7354777" y="7859916"/>
                  <a:pt x="7358015" y="7865154"/>
                </a:cubicBezTo>
                <a:close/>
                <a:moveTo>
                  <a:pt x="7462790" y="7865154"/>
                </a:moveTo>
                <a:cubicBezTo>
                  <a:pt x="7466029" y="7870394"/>
                  <a:pt x="7470562" y="7874679"/>
                  <a:pt x="7472877" y="7874679"/>
                </a:cubicBezTo>
                <a:cubicBezTo>
                  <a:pt x="7475192" y="7874679"/>
                  <a:pt x="7477078" y="7870394"/>
                  <a:pt x="7477078" y="7865154"/>
                </a:cubicBezTo>
                <a:cubicBezTo>
                  <a:pt x="7477078" y="7859916"/>
                  <a:pt x="7472534" y="7855629"/>
                  <a:pt x="7466990" y="7855629"/>
                </a:cubicBezTo>
                <a:cubicBezTo>
                  <a:pt x="7461447" y="7855629"/>
                  <a:pt x="7459552" y="7859916"/>
                  <a:pt x="7462790" y="7865154"/>
                </a:cubicBezTo>
                <a:close/>
                <a:moveTo>
                  <a:pt x="7696153" y="7865717"/>
                </a:moveTo>
                <a:cubicBezTo>
                  <a:pt x="7696153" y="7871260"/>
                  <a:pt x="7700439" y="7873156"/>
                  <a:pt x="7705678" y="7869917"/>
                </a:cubicBezTo>
                <a:cubicBezTo>
                  <a:pt x="7710916" y="7866679"/>
                  <a:pt x="7715203" y="7862145"/>
                  <a:pt x="7715203" y="7859830"/>
                </a:cubicBezTo>
                <a:cubicBezTo>
                  <a:pt x="7715203" y="7857515"/>
                  <a:pt x="7710916" y="7855629"/>
                  <a:pt x="7705678" y="7855629"/>
                </a:cubicBezTo>
                <a:cubicBezTo>
                  <a:pt x="7700439" y="7855629"/>
                  <a:pt x="7696153" y="7860173"/>
                  <a:pt x="7696153" y="7865717"/>
                </a:cubicBezTo>
                <a:close/>
                <a:moveTo>
                  <a:pt x="8258128" y="7870479"/>
                </a:moveTo>
                <a:cubicBezTo>
                  <a:pt x="8258128" y="7878642"/>
                  <a:pt x="8262481" y="7882633"/>
                  <a:pt x="8267805" y="7879347"/>
                </a:cubicBezTo>
                <a:cubicBezTo>
                  <a:pt x="8273130" y="7876051"/>
                  <a:pt x="8275025" y="7869375"/>
                  <a:pt x="8272006" y="7864498"/>
                </a:cubicBezTo>
                <a:cubicBezTo>
                  <a:pt x="8263842" y="7851286"/>
                  <a:pt x="8258128" y="7853744"/>
                  <a:pt x="8258128" y="7870479"/>
                </a:cubicBezTo>
                <a:close/>
                <a:moveTo>
                  <a:pt x="8499539" y="7870327"/>
                </a:moveTo>
                <a:cubicBezTo>
                  <a:pt x="8491824" y="7890424"/>
                  <a:pt x="8504701" y="7901283"/>
                  <a:pt x="8515674" y="7883928"/>
                </a:cubicBezTo>
                <a:cubicBezTo>
                  <a:pt x="8527332" y="7865488"/>
                  <a:pt x="8527104" y="7855629"/>
                  <a:pt x="8515007" y="7855629"/>
                </a:cubicBezTo>
                <a:cubicBezTo>
                  <a:pt x="8509597" y="7855629"/>
                  <a:pt x="8502644" y="7862240"/>
                  <a:pt x="8499539" y="7870327"/>
                </a:cubicBezTo>
                <a:close/>
                <a:moveTo>
                  <a:pt x="8749455" y="7863878"/>
                </a:moveTo>
                <a:cubicBezTo>
                  <a:pt x="8745350" y="7870518"/>
                  <a:pt x="8744569" y="7878518"/>
                  <a:pt x="8747713" y="7881662"/>
                </a:cubicBezTo>
                <a:cubicBezTo>
                  <a:pt x="8756237" y="7890187"/>
                  <a:pt x="8765534" y="7877651"/>
                  <a:pt x="8760923" y="7863840"/>
                </a:cubicBezTo>
                <a:lnTo>
                  <a:pt x="8756914" y="7851810"/>
                </a:lnTo>
                <a:lnTo>
                  <a:pt x="8749455" y="7863878"/>
                </a:lnTo>
                <a:close/>
                <a:moveTo>
                  <a:pt x="6472190" y="7874679"/>
                </a:moveTo>
                <a:cubicBezTo>
                  <a:pt x="6468952" y="7879919"/>
                  <a:pt x="6470847" y="7884204"/>
                  <a:pt x="6476390" y="7884204"/>
                </a:cubicBezTo>
                <a:cubicBezTo>
                  <a:pt x="6481934" y="7884204"/>
                  <a:pt x="6486478" y="7879919"/>
                  <a:pt x="6486478" y="7874679"/>
                </a:cubicBezTo>
                <a:cubicBezTo>
                  <a:pt x="6486478" y="7869441"/>
                  <a:pt x="6484592" y="7865154"/>
                  <a:pt x="6482277" y="7865154"/>
                </a:cubicBezTo>
                <a:cubicBezTo>
                  <a:pt x="6479962" y="7865154"/>
                  <a:pt x="6475429" y="7869441"/>
                  <a:pt x="6472190" y="7874679"/>
                </a:cubicBezTo>
                <a:close/>
                <a:moveTo>
                  <a:pt x="7153228" y="7874679"/>
                </a:moveTo>
                <a:cubicBezTo>
                  <a:pt x="7153228" y="7879919"/>
                  <a:pt x="7157514" y="7884204"/>
                  <a:pt x="7162753" y="7884204"/>
                </a:cubicBezTo>
                <a:cubicBezTo>
                  <a:pt x="7167991" y="7884204"/>
                  <a:pt x="7172278" y="7879919"/>
                  <a:pt x="7172278" y="7874679"/>
                </a:cubicBezTo>
                <a:cubicBezTo>
                  <a:pt x="7172278" y="7869441"/>
                  <a:pt x="7167991" y="7865154"/>
                  <a:pt x="7162753" y="7865154"/>
                </a:cubicBezTo>
                <a:cubicBezTo>
                  <a:pt x="7157514" y="7865154"/>
                  <a:pt x="7153228" y="7869441"/>
                  <a:pt x="7153228" y="7874679"/>
                </a:cubicBezTo>
                <a:close/>
                <a:moveTo>
                  <a:pt x="7600903" y="7880004"/>
                </a:moveTo>
                <a:cubicBezTo>
                  <a:pt x="7600903" y="7888167"/>
                  <a:pt x="7605189" y="7892206"/>
                  <a:pt x="7610428" y="7888967"/>
                </a:cubicBezTo>
                <a:cubicBezTo>
                  <a:pt x="7615666" y="7885729"/>
                  <a:pt x="7619953" y="7879052"/>
                  <a:pt x="7619953" y="7874118"/>
                </a:cubicBezTo>
                <a:cubicBezTo>
                  <a:pt x="7619953" y="7869184"/>
                  <a:pt x="7615666" y="7865154"/>
                  <a:pt x="7610428" y="7865154"/>
                </a:cubicBezTo>
                <a:cubicBezTo>
                  <a:pt x="7605189" y="7865154"/>
                  <a:pt x="7600903" y="7871841"/>
                  <a:pt x="7600903" y="7880004"/>
                </a:cubicBezTo>
                <a:close/>
                <a:moveTo>
                  <a:pt x="8163630" y="7880233"/>
                </a:moveTo>
                <a:cubicBezTo>
                  <a:pt x="8164087" y="7891330"/>
                  <a:pt x="8166345" y="7893587"/>
                  <a:pt x="8169383" y="7885996"/>
                </a:cubicBezTo>
                <a:cubicBezTo>
                  <a:pt x="8172136" y="7879118"/>
                  <a:pt x="8171793" y="7870898"/>
                  <a:pt x="8168631" y="7867736"/>
                </a:cubicBezTo>
                <a:cubicBezTo>
                  <a:pt x="8165469" y="7864574"/>
                  <a:pt x="8163221" y="7870194"/>
                  <a:pt x="8163630" y="7880233"/>
                </a:cubicBezTo>
                <a:close/>
                <a:moveTo>
                  <a:pt x="8386201" y="7875508"/>
                </a:moveTo>
                <a:cubicBezTo>
                  <a:pt x="8382686" y="7881204"/>
                  <a:pt x="8384572" y="7890634"/>
                  <a:pt x="8390401" y="7896464"/>
                </a:cubicBezTo>
                <a:lnTo>
                  <a:pt x="8401002" y="7907065"/>
                </a:lnTo>
                <a:lnTo>
                  <a:pt x="8401002" y="7886110"/>
                </a:lnTo>
                <a:cubicBezTo>
                  <a:pt x="8401002" y="7863107"/>
                  <a:pt x="8396059" y="7859564"/>
                  <a:pt x="8386201" y="7875508"/>
                </a:cubicBezTo>
                <a:close/>
                <a:moveTo>
                  <a:pt x="8648795" y="7886586"/>
                </a:moveTo>
                <a:lnTo>
                  <a:pt x="8648948" y="7908017"/>
                </a:lnTo>
                <a:lnTo>
                  <a:pt x="8658177" y="7893729"/>
                </a:lnTo>
                <a:cubicBezTo>
                  <a:pt x="8670112" y="7875261"/>
                  <a:pt x="8670112" y="7865154"/>
                  <a:pt x="8658177" y="7865154"/>
                </a:cubicBezTo>
                <a:cubicBezTo>
                  <a:pt x="8652939" y="7865154"/>
                  <a:pt x="8648719" y="7874803"/>
                  <a:pt x="8648795" y="7886586"/>
                </a:cubicBezTo>
                <a:close/>
                <a:moveTo>
                  <a:pt x="7296103" y="7884204"/>
                </a:moveTo>
                <a:cubicBezTo>
                  <a:pt x="7296103" y="7889444"/>
                  <a:pt x="7300389" y="7893729"/>
                  <a:pt x="7305628" y="7893729"/>
                </a:cubicBezTo>
                <a:cubicBezTo>
                  <a:pt x="7310866" y="7893729"/>
                  <a:pt x="7315153" y="7889444"/>
                  <a:pt x="7315153" y="7884204"/>
                </a:cubicBezTo>
                <a:cubicBezTo>
                  <a:pt x="7315153" y="7878966"/>
                  <a:pt x="7310866" y="7874679"/>
                  <a:pt x="7305628" y="7874679"/>
                </a:cubicBezTo>
                <a:cubicBezTo>
                  <a:pt x="7300389" y="7874679"/>
                  <a:pt x="7296103" y="7878966"/>
                  <a:pt x="7296103" y="7884204"/>
                </a:cubicBezTo>
                <a:close/>
                <a:moveTo>
                  <a:pt x="7400878" y="7884204"/>
                </a:moveTo>
                <a:cubicBezTo>
                  <a:pt x="7400878" y="7889444"/>
                  <a:pt x="7405164" y="7893729"/>
                  <a:pt x="7410403" y="7893729"/>
                </a:cubicBezTo>
                <a:cubicBezTo>
                  <a:pt x="7415641" y="7893729"/>
                  <a:pt x="7419928" y="7889444"/>
                  <a:pt x="7419928" y="7884204"/>
                </a:cubicBezTo>
                <a:cubicBezTo>
                  <a:pt x="7419928" y="7878966"/>
                  <a:pt x="7415641" y="7874679"/>
                  <a:pt x="7410403" y="7874679"/>
                </a:cubicBezTo>
                <a:cubicBezTo>
                  <a:pt x="7405164" y="7874679"/>
                  <a:pt x="7400878" y="7878966"/>
                  <a:pt x="7400878" y="7884204"/>
                </a:cubicBezTo>
                <a:close/>
                <a:moveTo>
                  <a:pt x="7739015" y="7884204"/>
                </a:moveTo>
                <a:cubicBezTo>
                  <a:pt x="7735777" y="7889444"/>
                  <a:pt x="7737672" y="7893729"/>
                  <a:pt x="7743215" y="7893729"/>
                </a:cubicBezTo>
                <a:cubicBezTo>
                  <a:pt x="7748759" y="7893729"/>
                  <a:pt x="7753303" y="7889444"/>
                  <a:pt x="7753303" y="7884204"/>
                </a:cubicBezTo>
                <a:cubicBezTo>
                  <a:pt x="7753303" y="7878966"/>
                  <a:pt x="7751417" y="7874679"/>
                  <a:pt x="7749102" y="7874679"/>
                </a:cubicBezTo>
                <a:cubicBezTo>
                  <a:pt x="7746787" y="7874679"/>
                  <a:pt x="7742254" y="7878966"/>
                  <a:pt x="7739015" y="7884204"/>
                </a:cubicBezTo>
                <a:close/>
                <a:moveTo>
                  <a:pt x="8543877" y="7893729"/>
                </a:moveTo>
                <a:cubicBezTo>
                  <a:pt x="8537791" y="7905103"/>
                  <a:pt x="8534952" y="7916551"/>
                  <a:pt x="8537572" y="7919171"/>
                </a:cubicBezTo>
                <a:cubicBezTo>
                  <a:pt x="8540191" y="7921791"/>
                  <a:pt x="8547316" y="7914628"/>
                  <a:pt x="8553402" y="7903254"/>
                </a:cubicBezTo>
                <a:cubicBezTo>
                  <a:pt x="8559489" y="7891882"/>
                  <a:pt x="8562327" y="7880433"/>
                  <a:pt x="8559708" y="7877814"/>
                </a:cubicBezTo>
                <a:cubicBezTo>
                  <a:pt x="8557089" y="7875194"/>
                  <a:pt x="8549964" y="7882357"/>
                  <a:pt x="8543877" y="7893729"/>
                </a:cubicBezTo>
                <a:close/>
                <a:moveTo>
                  <a:pt x="6605540" y="7893729"/>
                </a:moveTo>
                <a:cubicBezTo>
                  <a:pt x="6608779" y="7898969"/>
                  <a:pt x="6613312" y="7903254"/>
                  <a:pt x="6615627" y="7903254"/>
                </a:cubicBezTo>
                <a:cubicBezTo>
                  <a:pt x="6617942" y="7903254"/>
                  <a:pt x="6619828" y="7898969"/>
                  <a:pt x="6619828" y="7893729"/>
                </a:cubicBezTo>
                <a:cubicBezTo>
                  <a:pt x="6619828" y="7888491"/>
                  <a:pt x="6615284" y="7884204"/>
                  <a:pt x="6609740" y="7884204"/>
                </a:cubicBezTo>
                <a:cubicBezTo>
                  <a:pt x="6604197" y="7884204"/>
                  <a:pt x="6602302" y="7888491"/>
                  <a:pt x="6605540" y="7893729"/>
                </a:cubicBezTo>
                <a:close/>
                <a:moveTo>
                  <a:pt x="6848428" y="7893729"/>
                </a:moveTo>
                <a:cubicBezTo>
                  <a:pt x="6848428" y="7898969"/>
                  <a:pt x="6852971" y="7903254"/>
                  <a:pt x="6858515" y="7903254"/>
                </a:cubicBezTo>
                <a:cubicBezTo>
                  <a:pt x="6864058" y="7903254"/>
                  <a:pt x="6865954" y="7898969"/>
                  <a:pt x="6862715" y="7893729"/>
                </a:cubicBezTo>
                <a:cubicBezTo>
                  <a:pt x="6859477" y="7888491"/>
                  <a:pt x="6854943" y="7884204"/>
                  <a:pt x="6852628" y="7884204"/>
                </a:cubicBezTo>
                <a:cubicBezTo>
                  <a:pt x="6850314" y="7884204"/>
                  <a:pt x="6848428" y="7888491"/>
                  <a:pt x="6848428" y="7893729"/>
                </a:cubicBezTo>
                <a:close/>
                <a:moveTo>
                  <a:pt x="7196090" y="7893729"/>
                </a:moveTo>
                <a:cubicBezTo>
                  <a:pt x="7192852" y="7898969"/>
                  <a:pt x="7194747" y="7903254"/>
                  <a:pt x="7200290" y="7903254"/>
                </a:cubicBezTo>
                <a:cubicBezTo>
                  <a:pt x="7205834" y="7903254"/>
                  <a:pt x="7210378" y="7898969"/>
                  <a:pt x="7210378" y="7893729"/>
                </a:cubicBezTo>
                <a:cubicBezTo>
                  <a:pt x="7210378" y="7888491"/>
                  <a:pt x="7208492" y="7884204"/>
                  <a:pt x="7206177" y="7884204"/>
                </a:cubicBezTo>
                <a:cubicBezTo>
                  <a:pt x="7203862" y="7884204"/>
                  <a:pt x="7199329" y="7888491"/>
                  <a:pt x="7196090" y="7893729"/>
                </a:cubicBezTo>
                <a:close/>
                <a:moveTo>
                  <a:pt x="8200978" y="7893729"/>
                </a:moveTo>
                <a:cubicBezTo>
                  <a:pt x="8200978" y="7898969"/>
                  <a:pt x="8205264" y="7903254"/>
                  <a:pt x="8210503" y="7903254"/>
                </a:cubicBezTo>
                <a:cubicBezTo>
                  <a:pt x="8215741" y="7903254"/>
                  <a:pt x="8220028" y="7898969"/>
                  <a:pt x="8220028" y="7893729"/>
                </a:cubicBezTo>
                <a:cubicBezTo>
                  <a:pt x="8220028" y="7888491"/>
                  <a:pt x="8215741" y="7884204"/>
                  <a:pt x="8210503" y="7884204"/>
                </a:cubicBezTo>
                <a:cubicBezTo>
                  <a:pt x="8205264" y="7884204"/>
                  <a:pt x="8200978" y="7888491"/>
                  <a:pt x="8200978" y="7893729"/>
                </a:cubicBezTo>
                <a:close/>
                <a:moveTo>
                  <a:pt x="8296228" y="7894292"/>
                </a:moveTo>
                <a:cubicBezTo>
                  <a:pt x="8296228" y="7899835"/>
                  <a:pt x="8300514" y="7901731"/>
                  <a:pt x="8305753" y="7898492"/>
                </a:cubicBezTo>
                <a:cubicBezTo>
                  <a:pt x="8310991" y="7895254"/>
                  <a:pt x="8315278" y="7890720"/>
                  <a:pt x="8315278" y="7888405"/>
                </a:cubicBezTo>
                <a:cubicBezTo>
                  <a:pt x="8315278" y="7886090"/>
                  <a:pt x="8310991" y="7884204"/>
                  <a:pt x="8305753" y="7884204"/>
                </a:cubicBezTo>
                <a:cubicBezTo>
                  <a:pt x="8300514" y="7884204"/>
                  <a:pt x="8296228" y="7888748"/>
                  <a:pt x="8296228" y="7894292"/>
                </a:cubicBezTo>
                <a:close/>
                <a:moveTo>
                  <a:pt x="8683400" y="7898244"/>
                </a:moveTo>
                <a:cubicBezTo>
                  <a:pt x="8680466" y="7905903"/>
                  <a:pt x="8681714" y="7914428"/>
                  <a:pt x="8686172" y="7917180"/>
                </a:cubicBezTo>
                <a:cubicBezTo>
                  <a:pt x="8690629" y="7919942"/>
                  <a:pt x="8696687" y="7915932"/>
                  <a:pt x="8699630" y="7908265"/>
                </a:cubicBezTo>
                <a:cubicBezTo>
                  <a:pt x="8702564" y="7900607"/>
                  <a:pt x="8701316" y="7892082"/>
                  <a:pt x="8696859" y="7889329"/>
                </a:cubicBezTo>
                <a:cubicBezTo>
                  <a:pt x="8692401" y="7886567"/>
                  <a:pt x="8686343" y="7890577"/>
                  <a:pt x="8683400" y="7898244"/>
                </a:cubicBezTo>
                <a:close/>
                <a:moveTo>
                  <a:pt x="8787775" y="7899293"/>
                </a:moveTo>
                <a:cubicBezTo>
                  <a:pt x="8784222" y="7908560"/>
                  <a:pt x="8786346" y="7912922"/>
                  <a:pt x="8793309" y="7910598"/>
                </a:cubicBezTo>
                <a:cubicBezTo>
                  <a:pt x="8807548" y="7905855"/>
                  <a:pt x="8815388" y="7884204"/>
                  <a:pt x="8802862" y="7884204"/>
                </a:cubicBezTo>
                <a:cubicBezTo>
                  <a:pt x="8797747" y="7884204"/>
                  <a:pt x="8790965" y="7890996"/>
                  <a:pt x="8787775" y="7899293"/>
                </a:cubicBezTo>
                <a:close/>
                <a:moveTo>
                  <a:pt x="6419803" y="7908579"/>
                </a:moveTo>
                <a:cubicBezTo>
                  <a:pt x="6419803" y="7916742"/>
                  <a:pt x="6424156" y="7920733"/>
                  <a:pt x="6429480" y="7917447"/>
                </a:cubicBezTo>
                <a:cubicBezTo>
                  <a:pt x="6434805" y="7914151"/>
                  <a:pt x="6436700" y="7907475"/>
                  <a:pt x="6433681" y="7902598"/>
                </a:cubicBezTo>
                <a:cubicBezTo>
                  <a:pt x="6425517" y="7889386"/>
                  <a:pt x="6419803" y="7891844"/>
                  <a:pt x="6419803" y="7908579"/>
                </a:cubicBezTo>
                <a:close/>
                <a:moveTo>
                  <a:pt x="7339375" y="7902598"/>
                </a:moveTo>
                <a:cubicBezTo>
                  <a:pt x="7336355" y="7907475"/>
                  <a:pt x="7338251" y="7914151"/>
                  <a:pt x="7343575" y="7917447"/>
                </a:cubicBezTo>
                <a:cubicBezTo>
                  <a:pt x="7348900" y="7920733"/>
                  <a:pt x="7353253" y="7916742"/>
                  <a:pt x="7353253" y="7908579"/>
                </a:cubicBezTo>
                <a:cubicBezTo>
                  <a:pt x="7353253" y="7891844"/>
                  <a:pt x="7347538" y="7889386"/>
                  <a:pt x="7339375" y="7902598"/>
                </a:cubicBezTo>
                <a:close/>
                <a:moveTo>
                  <a:pt x="7643765" y="7903254"/>
                </a:moveTo>
                <a:cubicBezTo>
                  <a:pt x="7647004" y="7908494"/>
                  <a:pt x="7651537" y="7912779"/>
                  <a:pt x="7653852" y="7912779"/>
                </a:cubicBezTo>
                <a:cubicBezTo>
                  <a:pt x="7656167" y="7912779"/>
                  <a:pt x="7658053" y="7908494"/>
                  <a:pt x="7658053" y="7903254"/>
                </a:cubicBezTo>
                <a:cubicBezTo>
                  <a:pt x="7658053" y="7898016"/>
                  <a:pt x="7653509" y="7893729"/>
                  <a:pt x="7647965" y="7893729"/>
                </a:cubicBezTo>
                <a:cubicBezTo>
                  <a:pt x="7642422" y="7893729"/>
                  <a:pt x="7640527" y="7898016"/>
                  <a:pt x="7643765" y="7903254"/>
                </a:cubicBezTo>
                <a:close/>
                <a:moveTo>
                  <a:pt x="8429577" y="7908017"/>
                </a:moveTo>
                <a:cubicBezTo>
                  <a:pt x="8429577" y="7915875"/>
                  <a:pt x="8433864" y="7922304"/>
                  <a:pt x="8439102" y="7922304"/>
                </a:cubicBezTo>
                <a:cubicBezTo>
                  <a:pt x="8444341" y="7922304"/>
                  <a:pt x="8448627" y="7915875"/>
                  <a:pt x="8448627" y="7908017"/>
                </a:cubicBezTo>
                <a:cubicBezTo>
                  <a:pt x="8448627" y="7900159"/>
                  <a:pt x="8444341" y="7893729"/>
                  <a:pt x="8439102" y="7893729"/>
                </a:cubicBezTo>
                <a:cubicBezTo>
                  <a:pt x="8433864" y="7893729"/>
                  <a:pt x="8429577" y="7900159"/>
                  <a:pt x="8429577" y="7908017"/>
                </a:cubicBezTo>
                <a:close/>
                <a:moveTo>
                  <a:pt x="6991303" y="7912779"/>
                </a:moveTo>
                <a:cubicBezTo>
                  <a:pt x="6991303" y="7918019"/>
                  <a:pt x="6995589" y="7922304"/>
                  <a:pt x="7000828" y="7922304"/>
                </a:cubicBezTo>
                <a:cubicBezTo>
                  <a:pt x="7006066" y="7922304"/>
                  <a:pt x="7010353" y="7918019"/>
                  <a:pt x="7010353" y="7912779"/>
                </a:cubicBezTo>
                <a:cubicBezTo>
                  <a:pt x="7010353" y="7907541"/>
                  <a:pt x="7006066" y="7903254"/>
                  <a:pt x="7000828" y="7903254"/>
                </a:cubicBezTo>
                <a:cubicBezTo>
                  <a:pt x="6995589" y="7903254"/>
                  <a:pt x="6991303" y="7907541"/>
                  <a:pt x="6991303" y="7912779"/>
                </a:cubicBezTo>
                <a:close/>
                <a:moveTo>
                  <a:pt x="7239705" y="7918333"/>
                </a:moveTo>
                <a:cubicBezTo>
                  <a:pt x="7240162" y="7929430"/>
                  <a:pt x="7242420" y="7931687"/>
                  <a:pt x="7245458" y="7924096"/>
                </a:cubicBezTo>
                <a:cubicBezTo>
                  <a:pt x="7248211" y="7917218"/>
                  <a:pt x="7247868" y="7908998"/>
                  <a:pt x="7244706" y="7905836"/>
                </a:cubicBezTo>
                <a:cubicBezTo>
                  <a:pt x="7241544" y="7902674"/>
                  <a:pt x="7239296" y="7908294"/>
                  <a:pt x="7239705" y="7918333"/>
                </a:cubicBezTo>
                <a:close/>
                <a:moveTo>
                  <a:pt x="7781878" y="7913342"/>
                </a:moveTo>
                <a:cubicBezTo>
                  <a:pt x="7781878" y="7918885"/>
                  <a:pt x="7786164" y="7920781"/>
                  <a:pt x="7791403" y="7917542"/>
                </a:cubicBezTo>
                <a:cubicBezTo>
                  <a:pt x="7796641" y="7914304"/>
                  <a:pt x="7800928" y="7909770"/>
                  <a:pt x="7800928" y="7907455"/>
                </a:cubicBezTo>
                <a:cubicBezTo>
                  <a:pt x="7800928" y="7905140"/>
                  <a:pt x="7796641" y="7903254"/>
                  <a:pt x="7791403" y="7903254"/>
                </a:cubicBezTo>
                <a:cubicBezTo>
                  <a:pt x="7786164" y="7903254"/>
                  <a:pt x="7781878" y="7907798"/>
                  <a:pt x="7781878" y="7913342"/>
                </a:cubicBezTo>
                <a:close/>
                <a:moveTo>
                  <a:pt x="8244250" y="7912123"/>
                </a:moveTo>
                <a:cubicBezTo>
                  <a:pt x="8241230" y="7917000"/>
                  <a:pt x="8243126" y="7923676"/>
                  <a:pt x="8248450" y="7926972"/>
                </a:cubicBezTo>
                <a:cubicBezTo>
                  <a:pt x="8253775" y="7930258"/>
                  <a:pt x="8258128" y="7926267"/>
                  <a:pt x="8258128" y="7918104"/>
                </a:cubicBezTo>
                <a:cubicBezTo>
                  <a:pt x="8258128" y="7901369"/>
                  <a:pt x="8252413" y="7898911"/>
                  <a:pt x="8244250" y="7912123"/>
                </a:cubicBezTo>
                <a:close/>
                <a:moveTo>
                  <a:pt x="8582120" y="7924686"/>
                </a:moveTo>
                <a:lnTo>
                  <a:pt x="8582273" y="7946117"/>
                </a:lnTo>
                <a:lnTo>
                  <a:pt x="8591502" y="7931829"/>
                </a:lnTo>
                <a:cubicBezTo>
                  <a:pt x="8603437" y="7913361"/>
                  <a:pt x="8603437" y="7903254"/>
                  <a:pt x="8591502" y="7903254"/>
                </a:cubicBezTo>
                <a:cubicBezTo>
                  <a:pt x="8586264" y="7903254"/>
                  <a:pt x="8582044" y="7912903"/>
                  <a:pt x="8582120" y="7924686"/>
                </a:cubicBezTo>
                <a:close/>
                <a:moveTo>
                  <a:pt x="6553153" y="7927629"/>
                </a:moveTo>
                <a:cubicBezTo>
                  <a:pt x="6553153" y="7935792"/>
                  <a:pt x="6557506" y="7939783"/>
                  <a:pt x="6562830" y="7936497"/>
                </a:cubicBezTo>
                <a:cubicBezTo>
                  <a:pt x="6568155" y="7933201"/>
                  <a:pt x="6570050" y="7926525"/>
                  <a:pt x="6567031" y="7921648"/>
                </a:cubicBezTo>
                <a:cubicBezTo>
                  <a:pt x="6558867" y="7908436"/>
                  <a:pt x="6553153" y="7910894"/>
                  <a:pt x="6553153" y="7927629"/>
                </a:cubicBezTo>
                <a:close/>
                <a:moveTo>
                  <a:pt x="7139350" y="7921648"/>
                </a:moveTo>
                <a:cubicBezTo>
                  <a:pt x="7136330" y="7926525"/>
                  <a:pt x="7138226" y="7933201"/>
                  <a:pt x="7143550" y="7936497"/>
                </a:cubicBezTo>
                <a:cubicBezTo>
                  <a:pt x="7148875" y="7939783"/>
                  <a:pt x="7153228" y="7935792"/>
                  <a:pt x="7153228" y="7927629"/>
                </a:cubicBezTo>
                <a:cubicBezTo>
                  <a:pt x="7153228" y="7910894"/>
                  <a:pt x="7147513" y="7908436"/>
                  <a:pt x="7139350" y="7921648"/>
                </a:cubicBezTo>
                <a:close/>
                <a:moveTo>
                  <a:pt x="8143828" y="7922304"/>
                </a:moveTo>
                <a:cubicBezTo>
                  <a:pt x="8143828" y="7927544"/>
                  <a:pt x="8148114" y="7931829"/>
                  <a:pt x="8153353" y="7931829"/>
                </a:cubicBezTo>
                <a:cubicBezTo>
                  <a:pt x="8158591" y="7931829"/>
                  <a:pt x="8162878" y="7927544"/>
                  <a:pt x="8162878" y="7922304"/>
                </a:cubicBezTo>
                <a:cubicBezTo>
                  <a:pt x="8162878" y="7917066"/>
                  <a:pt x="8158591" y="7912779"/>
                  <a:pt x="8153353" y="7912779"/>
                </a:cubicBezTo>
                <a:cubicBezTo>
                  <a:pt x="8148114" y="7912779"/>
                  <a:pt x="8143828" y="7917066"/>
                  <a:pt x="8143828" y="7922304"/>
                </a:cubicBezTo>
                <a:close/>
                <a:moveTo>
                  <a:pt x="8721100" y="7927868"/>
                </a:moveTo>
                <a:cubicBezTo>
                  <a:pt x="8717547" y="7937135"/>
                  <a:pt x="8719671" y="7941497"/>
                  <a:pt x="8726634" y="7939173"/>
                </a:cubicBezTo>
                <a:cubicBezTo>
                  <a:pt x="8740873" y="7934430"/>
                  <a:pt x="8748712" y="7912779"/>
                  <a:pt x="8736187" y="7912779"/>
                </a:cubicBezTo>
                <a:cubicBezTo>
                  <a:pt x="8731072" y="7912779"/>
                  <a:pt x="8724290" y="7919571"/>
                  <a:pt x="8721100" y="7927868"/>
                </a:cubicBezTo>
                <a:close/>
                <a:moveTo>
                  <a:pt x="6462665" y="7931829"/>
                </a:moveTo>
                <a:cubicBezTo>
                  <a:pt x="6459427" y="7937069"/>
                  <a:pt x="6461322" y="7941354"/>
                  <a:pt x="6466865" y="7941354"/>
                </a:cubicBezTo>
                <a:cubicBezTo>
                  <a:pt x="6472409" y="7941354"/>
                  <a:pt x="6476953" y="7937069"/>
                  <a:pt x="6476953" y="7931829"/>
                </a:cubicBezTo>
                <a:cubicBezTo>
                  <a:pt x="6476953" y="7926591"/>
                  <a:pt x="6475067" y="7922304"/>
                  <a:pt x="6472752" y="7922304"/>
                </a:cubicBezTo>
                <a:cubicBezTo>
                  <a:pt x="6470437" y="7922304"/>
                  <a:pt x="6465904" y="7926591"/>
                  <a:pt x="6462665" y="7931829"/>
                </a:cubicBezTo>
                <a:close/>
                <a:moveTo>
                  <a:pt x="6686503" y="7931829"/>
                </a:moveTo>
                <a:cubicBezTo>
                  <a:pt x="6686503" y="7937069"/>
                  <a:pt x="6691046" y="7941354"/>
                  <a:pt x="6696590" y="7941354"/>
                </a:cubicBezTo>
                <a:cubicBezTo>
                  <a:pt x="6702133" y="7941354"/>
                  <a:pt x="6704029" y="7937069"/>
                  <a:pt x="6700790" y="7931829"/>
                </a:cubicBezTo>
                <a:cubicBezTo>
                  <a:pt x="6697552" y="7926591"/>
                  <a:pt x="6693018" y="7922304"/>
                  <a:pt x="6690703" y="7922304"/>
                </a:cubicBezTo>
                <a:cubicBezTo>
                  <a:pt x="6688389" y="7922304"/>
                  <a:pt x="6686503" y="7926591"/>
                  <a:pt x="6686503" y="7931829"/>
                </a:cubicBezTo>
                <a:close/>
                <a:moveTo>
                  <a:pt x="7381828" y="7931829"/>
                </a:moveTo>
                <a:cubicBezTo>
                  <a:pt x="7381828" y="7937069"/>
                  <a:pt x="7386114" y="7941354"/>
                  <a:pt x="7391353" y="7941354"/>
                </a:cubicBezTo>
                <a:cubicBezTo>
                  <a:pt x="7396591" y="7941354"/>
                  <a:pt x="7400878" y="7937069"/>
                  <a:pt x="7400878" y="7931829"/>
                </a:cubicBezTo>
                <a:cubicBezTo>
                  <a:pt x="7400878" y="7926591"/>
                  <a:pt x="7396591" y="7922304"/>
                  <a:pt x="7391353" y="7922304"/>
                </a:cubicBezTo>
                <a:cubicBezTo>
                  <a:pt x="7386114" y="7922304"/>
                  <a:pt x="7381828" y="7926591"/>
                  <a:pt x="7381828" y="7931829"/>
                </a:cubicBezTo>
                <a:close/>
                <a:moveTo>
                  <a:pt x="7486603" y="7931829"/>
                </a:moveTo>
                <a:cubicBezTo>
                  <a:pt x="7486603" y="7937069"/>
                  <a:pt x="7490889" y="7941354"/>
                  <a:pt x="7496128" y="7941354"/>
                </a:cubicBezTo>
                <a:cubicBezTo>
                  <a:pt x="7501366" y="7941354"/>
                  <a:pt x="7505653" y="7937069"/>
                  <a:pt x="7505653" y="7931829"/>
                </a:cubicBezTo>
                <a:cubicBezTo>
                  <a:pt x="7505653" y="7926591"/>
                  <a:pt x="7501366" y="7922304"/>
                  <a:pt x="7496128" y="7922304"/>
                </a:cubicBezTo>
                <a:cubicBezTo>
                  <a:pt x="7490889" y="7922304"/>
                  <a:pt x="7486603" y="7926591"/>
                  <a:pt x="7486603" y="7931829"/>
                </a:cubicBezTo>
                <a:close/>
                <a:moveTo>
                  <a:pt x="8372428" y="7931829"/>
                </a:moveTo>
                <a:cubicBezTo>
                  <a:pt x="8372428" y="7937069"/>
                  <a:pt x="8376714" y="7941354"/>
                  <a:pt x="8381953" y="7941354"/>
                </a:cubicBezTo>
                <a:cubicBezTo>
                  <a:pt x="8387191" y="7941354"/>
                  <a:pt x="8391477" y="7937069"/>
                  <a:pt x="8391477" y="7931829"/>
                </a:cubicBezTo>
                <a:cubicBezTo>
                  <a:pt x="8391477" y="7926591"/>
                  <a:pt x="8387191" y="7922304"/>
                  <a:pt x="8381953" y="7922304"/>
                </a:cubicBezTo>
                <a:cubicBezTo>
                  <a:pt x="8376714" y="7922304"/>
                  <a:pt x="8372428" y="7926591"/>
                  <a:pt x="8372428" y="7931829"/>
                </a:cubicBezTo>
                <a:close/>
                <a:moveTo>
                  <a:pt x="8477202" y="7937154"/>
                </a:moveTo>
                <a:cubicBezTo>
                  <a:pt x="8477202" y="7945317"/>
                  <a:pt x="8481489" y="7949356"/>
                  <a:pt x="8486727" y="7946117"/>
                </a:cubicBezTo>
                <a:cubicBezTo>
                  <a:pt x="8491966" y="7942879"/>
                  <a:pt x="8496252" y="7936202"/>
                  <a:pt x="8496252" y="7931268"/>
                </a:cubicBezTo>
                <a:cubicBezTo>
                  <a:pt x="8496252" y="7926334"/>
                  <a:pt x="8491966" y="7922304"/>
                  <a:pt x="8486727" y="7922304"/>
                </a:cubicBezTo>
                <a:cubicBezTo>
                  <a:pt x="8481489" y="7922304"/>
                  <a:pt x="8477202" y="7928991"/>
                  <a:pt x="8477202" y="7937154"/>
                </a:cubicBezTo>
                <a:close/>
                <a:moveTo>
                  <a:pt x="8627021" y="7928058"/>
                </a:moveTo>
                <a:cubicBezTo>
                  <a:pt x="8623202" y="7931877"/>
                  <a:pt x="8620077" y="7941574"/>
                  <a:pt x="8620077" y="7949613"/>
                </a:cubicBezTo>
                <a:lnTo>
                  <a:pt x="8620077" y="7964215"/>
                </a:lnTo>
                <a:lnTo>
                  <a:pt x="8630669" y="7953614"/>
                </a:lnTo>
                <a:cubicBezTo>
                  <a:pt x="8636498" y="7947794"/>
                  <a:pt x="8639632" y="7938088"/>
                  <a:pt x="8637622" y="7932068"/>
                </a:cubicBezTo>
                <a:cubicBezTo>
                  <a:pt x="8635612" y="7926048"/>
                  <a:pt x="8630841" y="7924238"/>
                  <a:pt x="8627021" y="7928058"/>
                </a:cubicBezTo>
                <a:close/>
                <a:moveTo>
                  <a:pt x="6596015" y="7941354"/>
                </a:moveTo>
                <a:cubicBezTo>
                  <a:pt x="6592777" y="7946594"/>
                  <a:pt x="6594672" y="7950879"/>
                  <a:pt x="6600215" y="7950879"/>
                </a:cubicBezTo>
                <a:cubicBezTo>
                  <a:pt x="6605759" y="7950879"/>
                  <a:pt x="6610303" y="7946594"/>
                  <a:pt x="6610303" y="7941354"/>
                </a:cubicBezTo>
                <a:cubicBezTo>
                  <a:pt x="6610303" y="7936116"/>
                  <a:pt x="6608417" y="7931829"/>
                  <a:pt x="6606102" y="7931829"/>
                </a:cubicBezTo>
                <a:cubicBezTo>
                  <a:pt x="6603787" y="7931829"/>
                  <a:pt x="6599254" y="7936116"/>
                  <a:pt x="6596015" y="7941354"/>
                </a:cubicBezTo>
                <a:close/>
                <a:moveTo>
                  <a:pt x="7038928" y="7941354"/>
                </a:moveTo>
                <a:cubicBezTo>
                  <a:pt x="7038928" y="7946594"/>
                  <a:pt x="7043214" y="7950879"/>
                  <a:pt x="7048453" y="7950879"/>
                </a:cubicBezTo>
                <a:cubicBezTo>
                  <a:pt x="7053691" y="7950879"/>
                  <a:pt x="7057978" y="7946594"/>
                  <a:pt x="7057978" y="7941354"/>
                </a:cubicBezTo>
                <a:cubicBezTo>
                  <a:pt x="7057978" y="7936116"/>
                  <a:pt x="7053691" y="7931829"/>
                  <a:pt x="7048453" y="7931829"/>
                </a:cubicBezTo>
                <a:cubicBezTo>
                  <a:pt x="7043214" y="7931829"/>
                  <a:pt x="7038928" y="7936116"/>
                  <a:pt x="7038928" y="7941354"/>
                </a:cubicBezTo>
                <a:close/>
                <a:moveTo>
                  <a:pt x="7277053" y="7941354"/>
                </a:moveTo>
                <a:cubicBezTo>
                  <a:pt x="7277053" y="7946594"/>
                  <a:pt x="7281339" y="7950879"/>
                  <a:pt x="7286578" y="7950879"/>
                </a:cubicBezTo>
                <a:cubicBezTo>
                  <a:pt x="7291816" y="7950879"/>
                  <a:pt x="7296103" y="7946594"/>
                  <a:pt x="7296103" y="7941354"/>
                </a:cubicBezTo>
                <a:cubicBezTo>
                  <a:pt x="7296103" y="7936116"/>
                  <a:pt x="7291816" y="7931829"/>
                  <a:pt x="7286578" y="7931829"/>
                </a:cubicBezTo>
                <a:cubicBezTo>
                  <a:pt x="7281339" y="7931829"/>
                  <a:pt x="7277053" y="7936116"/>
                  <a:pt x="7277053" y="7941354"/>
                </a:cubicBezTo>
                <a:close/>
                <a:moveTo>
                  <a:pt x="8181928" y="7946117"/>
                </a:moveTo>
                <a:cubicBezTo>
                  <a:pt x="8181928" y="7953975"/>
                  <a:pt x="8186214" y="7960404"/>
                  <a:pt x="8191453" y="7960404"/>
                </a:cubicBezTo>
                <a:cubicBezTo>
                  <a:pt x="8196691" y="7960404"/>
                  <a:pt x="8200978" y="7953975"/>
                  <a:pt x="8200978" y="7946117"/>
                </a:cubicBezTo>
                <a:cubicBezTo>
                  <a:pt x="8200978" y="7938259"/>
                  <a:pt x="8196691" y="7931829"/>
                  <a:pt x="8191453" y="7931829"/>
                </a:cubicBezTo>
                <a:cubicBezTo>
                  <a:pt x="8186214" y="7931829"/>
                  <a:pt x="8181928" y="7938259"/>
                  <a:pt x="8181928" y="7946117"/>
                </a:cubicBezTo>
                <a:close/>
                <a:moveTo>
                  <a:pt x="8277178" y="7941354"/>
                </a:moveTo>
                <a:cubicBezTo>
                  <a:pt x="8277178" y="7946594"/>
                  <a:pt x="8281464" y="7950879"/>
                  <a:pt x="8286703" y="7950879"/>
                </a:cubicBezTo>
                <a:cubicBezTo>
                  <a:pt x="8291941" y="7950879"/>
                  <a:pt x="8296228" y="7946594"/>
                  <a:pt x="8296228" y="7941354"/>
                </a:cubicBezTo>
                <a:cubicBezTo>
                  <a:pt x="8296228" y="7936116"/>
                  <a:pt x="8291941" y="7931829"/>
                  <a:pt x="8286703" y="7931829"/>
                </a:cubicBezTo>
                <a:cubicBezTo>
                  <a:pt x="8281464" y="7931829"/>
                  <a:pt x="8277178" y="7936116"/>
                  <a:pt x="8277178" y="7941354"/>
                </a:cubicBezTo>
                <a:close/>
                <a:moveTo>
                  <a:pt x="6829378" y="7950879"/>
                </a:moveTo>
                <a:cubicBezTo>
                  <a:pt x="6829378" y="7956119"/>
                  <a:pt x="6833664" y="7960404"/>
                  <a:pt x="6838903" y="7960404"/>
                </a:cubicBezTo>
                <a:cubicBezTo>
                  <a:pt x="6844141" y="7960404"/>
                  <a:pt x="6848428" y="7956119"/>
                  <a:pt x="6848428" y="7950879"/>
                </a:cubicBezTo>
                <a:cubicBezTo>
                  <a:pt x="6848428" y="7945641"/>
                  <a:pt x="6844141" y="7941354"/>
                  <a:pt x="6838903" y="7941354"/>
                </a:cubicBezTo>
                <a:cubicBezTo>
                  <a:pt x="6833664" y="7941354"/>
                  <a:pt x="6829378" y="7945641"/>
                  <a:pt x="6829378" y="7950879"/>
                </a:cubicBezTo>
                <a:close/>
                <a:moveTo>
                  <a:pt x="7429453" y="7956204"/>
                </a:moveTo>
                <a:cubicBezTo>
                  <a:pt x="7429453" y="7964367"/>
                  <a:pt x="7433806" y="7968358"/>
                  <a:pt x="7439130" y="7965072"/>
                </a:cubicBezTo>
                <a:cubicBezTo>
                  <a:pt x="7444455" y="7961776"/>
                  <a:pt x="7446350" y="7955100"/>
                  <a:pt x="7443331" y="7950223"/>
                </a:cubicBezTo>
                <a:cubicBezTo>
                  <a:pt x="7435167" y="7937011"/>
                  <a:pt x="7429453" y="7939469"/>
                  <a:pt x="7429453" y="7956204"/>
                </a:cubicBezTo>
                <a:close/>
                <a:moveTo>
                  <a:pt x="7630230" y="7956433"/>
                </a:moveTo>
                <a:cubicBezTo>
                  <a:pt x="7630687" y="7967530"/>
                  <a:pt x="7632945" y="7969787"/>
                  <a:pt x="7635983" y="7962196"/>
                </a:cubicBezTo>
                <a:cubicBezTo>
                  <a:pt x="7638736" y="7955318"/>
                  <a:pt x="7638393" y="7947098"/>
                  <a:pt x="7635231" y="7943936"/>
                </a:cubicBezTo>
                <a:cubicBezTo>
                  <a:pt x="7632069" y="7940774"/>
                  <a:pt x="7629821" y="7946394"/>
                  <a:pt x="7630230" y="7956433"/>
                </a:cubicBezTo>
                <a:close/>
                <a:moveTo>
                  <a:pt x="8415700" y="7950223"/>
                </a:moveTo>
                <a:cubicBezTo>
                  <a:pt x="8412680" y="7955100"/>
                  <a:pt x="8414575" y="7961776"/>
                  <a:pt x="8419900" y="7965072"/>
                </a:cubicBezTo>
                <a:cubicBezTo>
                  <a:pt x="8425225" y="7968358"/>
                  <a:pt x="8429577" y="7964367"/>
                  <a:pt x="8429577" y="7956204"/>
                </a:cubicBezTo>
                <a:cubicBezTo>
                  <a:pt x="8429577" y="7939469"/>
                  <a:pt x="8423863" y="7937011"/>
                  <a:pt x="8415700" y="7950223"/>
                </a:cubicBezTo>
                <a:close/>
                <a:moveTo>
                  <a:pt x="8520475" y="7950223"/>
                </a:moveTo>
                <a:cubicBezTo>
                  <a:pt x="8517455" y="7955100"/>
                  <a:pt x="8519350" y="7961776"/>
                  <a:pt x="8524675" y="7965072"/>
                </a:cubicBezTo>
                <a:cubicBezTo>
                  <a:pt x="8530000" y="7968358"/>
                  <a:pt x="8534352" y="7964367"/>
                  <a:pt x="8534352" y="7956204"/>
                </a:cubicBezTo>
                <a:cubicBezTo>
                  <a:pt x="8534352" y="7939469"/>
                  <a:pt x="8528638" y="7937011"/>
                  <a:pt x="8520475" y="7950223"/>
                </a:cubicBezTo>
                <a:close/>
                <a:moveTo>
                  <a:pt x="8762952" y="7960967"/>
                </a:moveTo>
                <a:cubicBezTo>
                  <a:pt x="8762952" y="7971749"/>
                  <a:pt x="8767239" y="7977931"/>
                  <a:pt x="8772477" y="7974692"/>
                </a:cubicBezTo>
                <a:cubicBezTo>
                  <a:pt x="8777716" y="7971454"/>
                  <a:pt x="8782002" y="7962633"/>
                  <a:pt x="8782002" y="7955080"/>
                </a:cubicBezTo>
                <a:cubicBezTo>
                  <a:pt x="8782002" y="7947527"/>
                  <a:pt x="8777716" y="7941354"/>
                  <a:pt x="8772477" y="7941354"/>
                </a:cubicBezTo>
                <a:cubicBezTo>
                  <a:pt x="8767239" y="7941354"/>
                  <a:pt x="8762952" y="7950184"/>
                  <a:pt x="8762952" y="7960967"/>
                </a:cubicBezTo>
                <a:close/>
                <a:moveTo>
                  <a:pt x="6410278" y="7965729"/>
                </a:moveTo>
                <a:cubicBezTo>
                  <a:pt x="6410278" y="7973892"/>
                  <a:pt x="6414631" y="7977883"/>
                  <a:pt x="6419955" y="7974597"/>
                </a:cubicBezTo>
                <a:cubicBezTo>
                  <a:pt x="6425280" y="7971301"/>
                  <a:pt x="6427175" y="7964625"/>
                  <a:pt x="6424156" y="7959748"/>
                </a:cubicBezTo>
                <a:cubicBezTo>
                  <a:pt x="6415992" y="7946536"/>
                  <a:pt x="6410278" y="7948994"/>
                  <a:pt x="6410278" y="7965729"/>
                </a:cubicBezTo>
                <a:close/>
                <a:moveTo>
                  <a:pt x="7319915" y="7960404"/>
                </a:moveTo>
                <a:cubicBezTo>
                  <a:pt x="7316677" y="7965644"/>
                  <a:pt x="7318572" y="7969929"/>
                  <a:pt x="7324115" y="7969929"/>
                </a:cubicBezTo>
                <a:cubicBezTo>
                  <a:pt x="7329659" y="7969929"/>
                  <a:pt x="7334203" y="7965644"/>
                  <a:pt x="7334203" y="7960404"/>
                </a:cubicBezTo>
                <a:cubicBezTo>
                  <a:pt x="7334203" y="7955166"/>
                  <a:pt x="7332317" y="7950879"/>
                  <a:pt x="7330002" y="7950879"/>
                </a:cubicBezTo>
                <a:cubicBezTo>
                  <a:pt x="7327687" y="7950879"/>
                  <a:pt x="7323154" y="7955166"/>
                  <a:pt x="7319915" y="7960404"/>
                </a:cubicBezTo>
                <a:close/>
                <a:moveTo>
                  <a:pt x="7887405" y="7965958"/>
                </a:moveTo>
                <a:cubicBezTo>
                  <a:pt x="7887862" y="7977055"/>
                  <a:pt x="7890120" y="7979312"/>
                  <a:pt x="7893158" y="7971721"/>
                </a:cubicBezTo>
                <a:cubicBezTo>
                  <a:pt x="7895911" y="7964843"/>
                  <a:pt x="7895568" y="7956623"/>
                  <a:pt x="7892406" y="7953461"/>
                </a:cubicBezTo>
                <a:cubicBezTo>
                  <a:pt x="7889244" y="7950299"/>
                  <a:pt x="7886996" y="7955919"/>
                  <a:pt x="7887405" y="7965958"/>
                </a:cubicBezTo>
                <a:close/>
                <a:moveTo>
                  <a:pt x="8225581" y="7959128"/>
                </a:moveTo>
                <a:cubicBezTo>
                  <a:pt x="8221475" y="7965768"/>
                  <a:pt x="8220694" y="7973768"/>
                  <a:pt x="8223838" y="7976912"/>
                </a:cubicBezTo>
                <a:cubicBezTo>
                  <a:pt x="8232362" y="7985437"/>
                  <a:pt x="8241659" y="7972901"/>
                  <a:pt x="8237049" y="7959090"/>
                </a:cubicBezTo>
                <a:lnTo>
                  <a:pt x="8233039" y="7947060"/>
                </a:lnTo>
                <a:lnTo>
                  <a:pt x="8225581" y="7959128"/>
                </a:lnTo>
                <a:close/>
                <a:moveTo>
                  <a:pt x="8315278" y="7960404"/>
                </a:moveTo>
                <a:cubicBezTo>
                  <a:pt x="8315278" y="7965644"/>
                  <a:pt x="8319564" y="7969929"/>
                  <a:pt x="8324803" y="7969929"/>
                </a:cubicBezTo>
                <a:cubicBezTo>
                  <a:pt x="8330041" y="7969929"/>
                  <a:pt x="8334328" y="7965644"/>
                  <a:pt x="8334328" y="7960404"/>
                </a:cubicBezTo>
                <a:cubicBezTo>
                  <a:pt x="8334328" y="7955166"/>
                  <a:pt x="8330041" y="7950879"/>
                  <a:pt x="8324803" y="7950879"/>
                </a:cubicBezTo>
                <a:cubicBezTo>
                  <a:pt x="8319564" y="7950879"/>
                  <a:pt x="8315278" y="7955166"/>
                  <a:pt x="8315278" y="7960404"/>
                </a:cubicBezTo>
                <a:close/>
                <a:moveTo>
                  <a:pt x="8658320" y="7972311"/>
                </a:moveTo>
                <a:lnTo>
                  <a:pt x="8658473" y="7993742"/>
                </a:lnTo>
                <a:lnTo>
                  <a:pt x="8667702" y="7979454"/>
                </a:lnTo>
                <a:cubicBezTo>
                  <a:pt x="8679637" y="7960986"/>
                  <a:pt x="8679637" y="7950879"/>
                  <a:pt x="8667702" y="7950879"/>
                </a:cubicBezTo>
                <a:cubicBezTo>
                  <a:pt x="8662464" y="7950879"/>
                  <a:pt x="8658244" y="7960528"/>
                  <a:pt x="8658320" y="7972311"/>
                </a:cubicBezTo>
                <a:close/>
                <a:moveTo>
                  <a:pt x="6981778" y="7969929"/>
                </a:moveTo>
                <a:cubicBezTo>
                  <a:pt x="6981778" y="7975169"/>
                  <a:pt x="6986321" y="7979454"/>
                  <a:pt x="6991865" y="7979454"/>
                </a:cubicBezTo>
                <a:cubicBezTo>
                  <a:pt x="6997408" y="7979454"/>
                  <a:pt x="6999304" y="7975169"/>
                  <a:pt x="6996065" y="7969929"/>
                </a:cubicBezTo>
                <a:cubicBezTo>
                  <a:pt x="6992827" y="7964691"/>
                  <a:pt x="6988293" y="7960404"/>
                  <a:pt x="6985978" y="7960404"/>
                </a:cubicBezTo>
                <a:cubicBezTo>
                  <a:pt x="6983664" y="7960404"/>
                  <a:pt x="6981778" y="7964691"/>
                  <a:pt x="6981778" y="7969929"/>
                </a:cubicBezTo>
                <a:close/>
                <a:moveTo>
                  <a:pt x="7219903" y="7975254"/>
                </a:moveTo>
                <a:cubicBezTo>
                  <a:pt x="7219903" y="7983417"/>
                  <a:pt x="7224256" y="7987408"/>
                  <a:pt x="7229580" y="7984122"/>
                </a:cubicBezTo>
                <a:cubicBezTo>
                  <a:pt x="7234905" y="7980826"/>
                  <a:pt x="7236800" y="7974150"/>
                  <a:pt x="7233781" y="7969273"/>
                </a:cubicBezTo>
                <a:cubicBezTo>
                  <a:pt x="7225617" y="7956061"/>
                  <a:pt x="7219903" y="7958519"/>
                  <a:pt x="7219903" y="7975254"/>
                </a:cubicBezTo>
                <a:close/>
                <a:moveTo>
                  <a:pt x="7762828" y="7969929"/>
                </a:moveTo>
                <a:cubicBezTo>
                  <a:pt x="7762828" y="7975169"/>
                  <a:pt x="7767114" y="7979454"/>
                  <a:pt x="7772353" y="7979454"/>
                </a:cubicBezTo>
                <a:cubicBezTo>
                  <a:pt x="7777591" y="7979454"/>
                  <a:pt x="7781878" y="7975169"/>
                  <a:pt x="7781878" y="7969929"/>
                </a:cubicBezTo>
                <a:cubicBezTo>
                  <a:pt x="7781878" y="7964691"/>
                  <a:pt x="7777591" y="7960404"/>
                  <a:pt x="7772353" y="7960404"/>
                </a:cubicBezTo>
                <a:cubicBezTo>
                  <a:pt x="7767114" y="7960404"/>
                  <a:pt x="7762828" y="7964691"/>
                  <a:pt x="7762828" y="7969929"/>
                </a:cubicBezTo>
                <a:close/>
                <a:moveTo>
                  <a:pt x="8558955" y="7968653"/>
                </a:moveTo>
                <a:cubicBezTo>
                  <a:pt x="8554850" y="7975293"/>
                  <a:pt x="8554069" y="7983293"/>
                  <a:pt x="8557213" y="7986437"/>
                </a:cubicBezTo>
                <a:cubicBezTo>
                  <a:pt x="8565737" y="7994962"/>
                  <a:pt x="8575034" y="7982426"/>
                  <a:pt x="8570423" y="7968615"/>
                </a:cubicBezTo>
                <a:lnTo>
                  <a:pt x="8566414" y="7956585"/>
                </a:lnTo>
                <a:lnTo>
                  <a:pt x="8558955" y="7968653"/>
                </a:lnTo>
                <a:close/>
                <a:moveTo>
                  <a:pt x="6543628" y="7979454"/>
                </a:moveTo>
                <a:cubicBezTo>
                  <a:pt x="6543628" y="7984694"/>
                  <a:pt x="6547914" y="7988979"/>
                  <a:pt x="6553153" y="7988979"/>
                </a:cubicBezTo>
                <a:cubicBezTo>
                  <a:pt x="6558391" y="7988979"/>
                  <a:pt x="6562678" y="7984694"/>
                  <a:pt x="6562678" y="7979454"/>
                </a:cubicBezTo>
                <a:cubicBezTo>
                  <a:pt x="6562678" y="7974216"/>
                  <a:pt x="6558391" y="7969929"/>
                  <a:pt x="6553153" y="7969929"/>
                </a:cubicBezTo>
                <a:cubicBezTo>
                  <a:pt x="6547914" y="7969929"/>
                  <a:pt x="6543628" y="7974216"/>
                  <a:pt x="6543628" y="7979454"/>
                </a:cubicBezTo>
                <a:close/>
                <a:moveTo>
                  <a:pt x="7125405" y="7985008"/>
                </a:moveTo>
                <a:cubicBezTo>
                  <a:pt x="7125862" y="7996105"/>
                  <a:pt x="7128120" y="7998362"/>
                  <a:pt x="7131158" y="7990771"/>
                </a:cubicBezTo>
                <a:cubicBezTo>
                  <a:pt x="7133911" y="7983893"/>
                  <a:pt x="7133568" y="7975673"/>
                  <a:pt x="7130406" y="7972511"/>
                </a:cubicBezTo>
                <a:cubicBezTo>
                  <a:pt x="7127244" y="7969349"/>
                  <a:pt x="7124996" y="7974969"/>
                  <a:pt x="7125405" y="7985008"/>
                </a:cubicBezTo>
                <a:close/>
                <a:moveTo>
                  <a:pt x="7472315" y="7979454"/>
                </a:moveTo>
                <a:cubicBezTo>
                  <a:pt x="7469077" y="7984694"/>
                  <a:pt x="7470972" y="7988979"/>
                  <a:pt x="7476515" y="7988979"/>
                </a:cubicBezTo>
                <a:cubicBezTo>
                  <a:pt x="7482059" y="7988979"/>
                  <a:pt x="7486603" y="7984694"/>
                  <a:pt x="7486603" y="7979454"/>
                </a:cubicBezTo>
                <a:cubicBezTo>
                  <a:pt x="7486603" y="7974216"/>
                  <a:pt x="7484717" y="7969929"/>
                  <a:pt x="7482402" y="7969929"/>
                </a:cubicBezTo>
                <a:cubicBezTo>
                  <a:pt x="7480087" y="7969929"/>
                  <a:pt x="7475554" y="7974216"/>
                  <a:pt x="7472315" y="7979454"/>
                </a:cubicBezTo>
                <a:close/>
                <a:moveTo>
                  <a:pt x="8124778" y="7979454"/>
                </a:moveTo>
                <a:cubicBezTo>
                  <a:pt x="8124778" y="7984694"/>
                  <a:pt x="8129064" y="7988979"/>
                  <a:pt x="8134303" y="7988979"/>
                </a:cubicBezTo>
                <a:cubicBezTo>
                  <a:pt x="8139541" y="7988979"/>
                  <a:pt x="8143828" y="7984694"/>
                  <a:pt x="8143828" y="7979454"/>
                </a:cubicBezTo>
                <a:cubicBezTo>
                  <a:pt x="8143828" y="7974216"/>
                  <a:pt x="8139541" y="7969929"/>
                  <a:pt x="8134303" y="7969929"/>
                </a:cubicBezTo>
                <a:cubicBezTo>
                  <a:pt x="8129064" y="7969929"/>
                  <a:pt x="8124778" y="7974216"/>
                  <a:pt x="8124778" y="7979454"/>
                </a:cubicBezTo>
                <a:close/>
                <a:moveTo>
                  <a:pt x="8353378" y="7979454"/>
                </a:moveTo>
                <a:cubicBezTo>
                  <a:pt x="8353378" y="7984694"/>
                  <a:pt x="8357664" y="7988979"/>
                  <a:pt x="8362903" y="7988979"/>
                </a:cubicBezTo>
                <a:cubicBezTo>
                  <a:pt x="8368141" y="7988979"/>
                  <a:pt x="8372428" y="7984694"/>
                  <a:pt x="8372428" y="7979454"/>
                </a:cubicBezTo>
                <a:cubicBezTo>
                  <a:pt x="8372428" y="7974216"/>
                  <a:pt x="8368141" y="7969929"/>
                  <a:pt x="8362903" y="7969929"/>
                </a:cubicBezTo>
                <a:cubicBezTo>
                  <a:pt x="8357664" y="7969929"/>
                  <a:pt x="8353378" y="7974216"/>
                  <a:pt x="8353378" y="7979454"/>
                </a:cubicBezTo>
                <a:close/>
                <a:moveTo>
                  <a:pt x="8458152" y="7979454"/>
                </a:moveTo>
                <a:cubicBezTo>
                  <a:pt x="8458152" y="7984694"/>
                  <a:pt x="8462439" y="7988979"/>
                  <a:pt x="8467677" y="7988979"/>
                </a:cubicBezTo>
                <a:cubicBezTo>
                  <a:pt x="8472916" y="7988979"/>
                  <a:pt x="8477202" y="7984694"/>
                  <a:pt x="8477202" y="7979454"/>
                </a:cubicBezTo>
                <a:cubicBezTo>
                  <a:pt x="8477202" y="7974216"/>
                  <a:pt x="8472916" y="7969929"/>
                  <a:pt x="8467677" y="7969929"/>
                </a:cubicBezTo>
                <a:cubicBezTo>
                  <a:pt x="8462439" y="7969929"/>
                  <a:pt x="8458152" y="7974216"/>
                  <a:pt x="8458152" y="7979454"/>
                </a:cubicBezTo>
                <a:close/>
                <a:moveTo>
                  <a:pt x="8692305" y="7985579"/>
                </a:moveTo>
                <a:cubicBezTo>
                  <a:pt x="8689010" y="7994190"/>
                  <a:pt x="8688267" y="8003191"/>
                  <a:pt x="8690658" y="8005582"/>
                </a:cubicBezTo>
                <a:cubicBezTo>
                  <a:pt x="8698230" y="8013154"/>
                  <a:pt x="8715327" y="7997952"/>
                  <a:pt x="8715327" y="7983655"/>
                </a:cubicBezTo>
                <a:cubicBezTo>
                  <a:pt x="8715327" y="7964967"/>
                  <a:pt x="8699716" y="7966281"/>
                  <a:pt x="8692305" y="7985579"/>
                </a:cubicBezTo>
                <a:close/>
                <a:moveTo>
                  <a:pt x="6448378" y="7988979"/>
                </a:moveTo>
                <a:cubicBezTo>
                  <a:pt x="6448378" y="7994219"/>
                  <a:pt x="6452664" y="7998504"/>
                  <a:pt x="6457903" y="7998504"/>
                </a:cubicBezTo>
                <a:cubicBezTo>
                  <a:pt x="6463141" y="7998504"/>
                  <a:pt x="6467428" y="7994219"/>
                  <a:pt x="6467428" y="7988979"/>
                </a:cubicBezTo>
                <a:cubicBezTo>
                  <a:pt x="6467428" y="7983741"/>
                  <a:pt x="6463141" y="7979454"/>
                  <a:pt x="6457903" y="7979454"/>
                </a:cubicBezTo>
                <a:cubicBezTo>
                  <a:pt x="6452664" y="7979454"/>
                  <a:pt x="6448378" y="7983741"/>
                  <a:pt x="6448378" y="7988979"/>
                </a:cubicBezTo>
                <a:close/>
                <a:moveTo>
                  <a:pt x="6676978" y="7988979"/>
                </a:moveTo>
                <a:cubicBezTo>
                  <a:pt x="6676978" y="7994219"/>
                  <a:pt x="6681521" y="7998504"/>
                  <a:pt x="6687065" y="7998504"/>
                </a:cubicBezTo>
                <a:cubicBezTo>
                  <a:pt x="6692608" y="7998504"/>
                  <a:pt x="6694504" y="7994219"/>
                  <a:pt x="6691265" y="7988979"/>
                </a:cubicBezTo>
                <a:cubicBezTo>
                  <a:pt x="6688027" y="7983741"/>
                  <a:pt x="6683493" y="7979454"/>
                  <a:pt x="6681178" y="7979454"/>
                </a:cubicBezTo>
                <a:cubicBezTo>
                  <a:pt x="6678864" y="7979454"/>
                  <a:pt x="6676978" y="7983741"/>
                  <a:pt x="6676978" y="7988979"/>
                </a:cubicBezTo>
                <a:close/>
                <a:moveTo>
                  <a:pt x="7362778" y="7988979"/>
                </a:moveTo>
                <a:cubicBezTo>
                  <a:pt x="7362778" y="7994219"/>
                  <a:pt x="7367064" y="7998504"/>
                  <a:pt x="7372303" y="7998504"/>
                </a:cubicBezTo>
                <a:cubicBezTo>
                  <a:pt x="7377541" y="7998504"/>
                  <a:pt x="7381828" y="7994219"/>
                  <a:pt x="7381828" y="7988979"/>
                </a:cubicBezTo>
                <a:cubicBezTo>
                  <a:pt x="7381828" y="7983741"/>
                  <a:pt x="7377541" y="7979454"/>
                  <a:pt x="7372303" y="7979454"/>
                </a:cubicBezTo>
                <a:cubicBezTo>
                  <a:pt x="7367064" y="7979454"/>
                  <a:pt x="7362778" y="7983741"/>
                  <a:pt x="7362778" y="7988979"/>
                </a:cubicBezTo>
                <a:close/>
                <a:moveTo>
                  <a:pt x="7929925" y="7988323"/>
                </a:moveTo>
                <a:cubicBezTo>
                  <a:pt x="7926905" y="7993200"/>
                  <a:pt x="7928801" y="7999876"/>
                  <a:pt x="7934125" y="8003172"/>
                </a:cubicBezTo>
                <a:cubicBezTo>
                  <a:pt x="7939450" y="8006458"/>
                  <a:pt x="7943803" y="8002467"/>
                  <a:pt x="7943803" y="7994304"/>
                </a:cubicBezTo>
                <a:cubicBezTo>
                  <a:pt x="7943803" y="7977569"/>
                  <a:pt x="7938088" y="7975111"/>
                  <a:pt x="7929925" y="7988323"/>
                </a:cubicBezTo>
                <a:close/>
                <a:moveTo>
                  <a:pt x="8258128" y="7988979"/>
                </a:moveTo>
                <a:cubicBezTo>
                  <a:pt x="8258128" y="7994219"/>
                  <a:pt x="8262414" y="7998504"/>
                  <a:pt x="8267653" y="7998504"/>
                </a:cubicBezTo>
                <a:cubicBezTo>
                  <a:pt x="8272891" y="7998504"/>
                  <a:pt x="8277178" y="7994219"/>
                  <a:pt x="8277178" y="7988979"/>
                </a:cubicBezTo>
                <a:cubicBezTo>
                  <a:pt x="8277178" y="7983741"/>
                  <a:pt x="8272891" y="7979454"/>
                  <a:pt x="8267653" y="7979454"/>
                </a:cubicBezTo>
                <a:cubicBezTo>
                  <a:pt x="8262414" y="7979454"/>
                  <a:pt x="8258128" y="7983741"/>
                  <a:pt x="8258128" y="7988979"/>
                </a:cubicBezTo>
                <a:close/>
                <a:moveTo>
                  <a:pt x="6581728" y="7998504"/>
                </a:moveTo>
                <a:cubicBezTo>
                  <a:pt x="6581728" y="8003744"/>
                  <a:pt x="6586014" y="8008029"/>
                  <a:pt x="6591253" y="8008029"/>
                </a:cubicBezTo>
                <a:cubicBezTo>
                  <a:pt x="6596491" y="8008029"/>
                  <a:pt x="6600778" y="8003744"/>
                  <a:pt x="6600778" y="7998504"/>
                </a:cubicBezTo>
                <a:cubicBezTo>
                  <a:pt x="6600778" y="7993266"/>
                  <a:pt x="6596491" y="7988979"/>
                  <a:pt x="6591253" y="7988979"/>
                </a:cubicBezTo>
                <a:cubicBezTo>
                  <a:pt x="6586014" y="7988979"/>
                  <a:pt x="6581728" y="7993266"/>
                  <a:pt x="6581728" y="7998504"/>
                </a:cubicBezTo>
                <a:close/>
                <a:moveTo>
                  <a:pt x="7258003" y="7998504"/>
                </a:moveTo>
                <a:cubicBezTo>
                  <a:pt x="7258003" y="8003744"/>
                  <a:pt x="7262289" y="8008029"/>
                  <a:pt x="7267528" y="8008029"/>
                </a:cubicBezTo>
                <a:cubicBezTo>
                  <a:pt x="7272766" y="8008029"/>
                  <a:pt x="7277053" y="8003744"/>
                  <a:pt x="7277053" y="7998504"/>
                </a:cubicBezTo>
                <a:cubicBezTo>
                  <a:pt x="7277053" y="7993266"/>
                  <a:pt x="7272766" y="7988979"/>
                  <a:pt x="7267528" y="7988979"/>
                </a:cubicBezTo>
                <a:cubicBezTo>
                  <a:pt x="7262289" y="7988979"/>
                  <a:pt x="7258003" y="7993266"/>
                  <a:pt x="7258003" y="7998504"/>
                </a:cubicBezTo>
                <a:close/>
                <a:moveTo>
                  <a:pt x="7515930" y="8004058"/>
                </a:moveTo>
                <a:cubicBezTo>
                  <a:pt x="7516387" y="8015155"/>
                  <a:pt x="7518645" y="8017412"/>
                  <a:pt x="7521683" y="8009821"/>
                </a:cubicBezTo>
                <a:cubicBezTo>
                  <a:pt x="7524436" y="8002943"/>
                  <a:pt x="7524093" y="7994723"/>
                  <a:pt x="7520931" y="7991561"/>
                </a:cubicBezTo>
                <a:cubicBezTo>
                  <a:pt x="7517769" y="7988399"/>
                  <a:pt x="7515521" y="7994019"/>
                  <a:pt x="7515930" y="8004058"/>
                </a:cubicBezTo>
                <a:close/>
                <a:moveTo>
                  <a:pt x="7705678" y="7998504"/>
                </a:moveTo>
                <a:cubicBezTo>
                  <a:pt x="7705678" y="8003744"/>
                  <a:pt x="7709964" y="8008029"/>
                  <a:pt x="7715203" y="8008029"/>
                </a:cubicBezTo>
                <a:cubicBezTo>
                  <a:pt x="7720441" y="8008029"/>
                  <a:pt x="7724728" y="8003744"/>
                  <a:pt x="7724728" y="7998504"/>
                </a:cubicBezTo>
                <a:cubicBezTo>
                  <a:pt x="7724728" y="7993266"/>
                  <a:pt x="7720441" y="7988979"/>
                  <a:pt x="7715203" y="7988979"/>
                </a:cubicBezTo>
                <a:cubicBezTo>
                  <a:pt x="7709964" y="7988979"/>
                  <a:pt x="7705678" y="7993266"/>
                  <a:pt x="7705678" y="7998504"/>
                </a:cubicBezTo>
                <a:close/>
                <a:moveTo>
                  <a:pt x="8162878" y="7998504"/>
                </a:moveTo>
                <a:cubicBezTo>
                  <a:pt x="8162878" y="8003744"/>
                  <a:pt x="8167164" y="8008029"/>
                  <a:pt x="8172403" y="8008029"/>
                </a:cubicBezTo>
                <a:cubicBezTo>
                  <a:pt x="8177641" y="8008029"/>
                  <a:pt x="8181928" y="8003744"/>
                  <a:pt x="8181928" y="7998504"/>
                </a:cubicBezTo>
                <a:cubicBezTo>
                  <a:pt x="8181928" y="7993266"/>
                  <a:pt x="8177641" y="7988979"/>
                  <a:pt x="8172403" y="7988979"/>
                </a:cubicBezTo>
                <a:cubicBezTo>
                  <a:pt x="8167164" y="7988979"/>
                  <a:pt x="8162878" y="7993266"/>
                  <a:pt x="8162878" y="7998504"/>
                </a:cubicBezTo>
                <a:close/>
                <a:moveTo>
                  <a:pt x="8401755" y="8004058"/>
                </a:moveTo>
                <a:cubicBezTo>
                  <a:pt x="8402212" y="8015155"/>
                  <a:pt x="8404470" y="8017412"/>
                  <a:pt x="8407508" y="8009821"/>
                </a:cubicBezTo>
                <a:cubicBezTo>
                  <a:pt x="8410260" y="8002943"/>
                  <a:pt x="8409918" y="7994723"/>
                  <a:pt x="8406755" y="7991561"/>
                </a:cubicBezTo>
                <a:cubicBezTo>
                  <a:pt x="8403593" y="7988399"/>
                  <a:pt x="8401345" y="7994019"/>
                  <a:pt x="8401755" y="8004058"/>
                </a:cubicBezTo>
                <a:close/>
                <a:moveTo>
                  <a:pt x="8501015" y="7998504"/>
                </a:moveTo>
                <a:cubicBezTo>
                  <a:pt x="8497777" y="8003744"/>
                  <a:pt x="8499672" y="8008029"/>
                  <a:pt x="8505215" y="8008029"/>
                </a:cubicBezTo>
                <a:cubicBezTo>
                  <a:pt x="8510759" y="8008029"/>
                  <a:pt x="8515302" y="8003744"/>
                  <a:pt x="8515302" y="7998504"/>
                </a:cubicBezTo>
                <a:cubicBezTo>
                  <a:pt x="8515302" y="7993266"/>
                  <a:pt x="8513416" y="7988979"/>
                  <a:pt x="8511102" y="7988979"/>
                </a:cubicBezTo>
                <a:cubicBezTo>
                  <a:pt x="8508787" y="7988979"/>
                  <a:pt x="8504254" y="7993266"/>
                  <a:pt x="8501015" y="7998504"/>
                </a:cubicBezTo>
                <a:close/>
                <a:moveTo>
                  <a:pt x="8601027" y="7999067"/>
                </a:moveTo>
                <a:cubicBezTo>
                  <a:pt x="8601027" y="8004610"/>
                  <a:pt x="8605314" y="8006506"/>
                  <a:pt x="8610552" y="8003267"/>
                </a:cubicBezTo>
                <a:cubicBezTo>
                  <a:pt x="8615791" y="8000029"/>
                  <a:pt x="8620077" y="7995495"/>
                  <a:pt x="8620077" y="7993180"/>
                </a:cubicBezTo>
                <a:cubicBezTo>
                  <a:pt x="8620077" y="7990865"/>
                  <a:pt x="8615791" y="7988979"/>
                  <a:pt x="8610552" y="7988979"/>
                </a:cubicBezTo>
                <a:cubicBezTo>
                  <a:pt x="8605314" y="7988979"/>
                  <a:pt x="8601027" y="7993523"/>
                  <a:pt x="8601027" y="7999067"/>
                </a:cubicBezTo>
                <a:close/>
                <a:moveTo>
                  <a:pt x="6491240" y="8008029"/>
                </a:moveTo>
                <a:cubicBezTo>
                  <a:pt x="6488002" y="8013269"/>
                  <a:pt x="6489897" y="8017554"/>
                  <a:pt x="6495440" y="8017554"/>
                </a:cubicBezTo>
                <a:cubicBezTo>
                  <a:pt x="6500984" y="8017554"/>
                  <a:pt x="6505528" y="8013269"/>
                  <a:pt x="6505528" y="8008029"/>
                </a:cubicBezTo>
                <a:cubicBezTo>
                  <a:pt x="6505528" y="8002791"/>
                  <a:pt x="6503642" y="7998504"/>
                  <a:pt x="6501327" y="7998504"/>
                </a:cubicBezTo>
                <a:cubicBezTo>
                  <a:pt x="6499012" y="7998504"/>
                  <a:pt x="6494479" y="8002791"/>
                  <a:pt x="6491240" y="8008029"/>
                </a:cubicBezTo>
                <a:close/>
                <a:moveTo>
                  <a:pt x="7410403" y="8013354"/>
                </a:moveTo>
                <a:cubicBezTo>
                  <a:pt x="7410403" y="8021517"/>
                  <a:pt x="7414689" y="8025556"/>
                  <a:pt x="7419928" y="8022317"/>
                </a:cubicBezTo>
                <a:cubicBezTo>
                  <a:pt x="7425166" y="8019079"/>
                  <a:pt x="7429453" y="8012402"/>
                  <a:pt x="7429453" y="8007468"/>
                </a:cubicBezTo>
                <a:cubicBezTo>
                  <a:pt x="7429453" y="8002534"/>
                  <a:pt x="7425166" y="7998504"/>
                  <a:pt x="7419928" y="7998504"/>
                </a:cubicBezTo>
                <a:cubicBezTo>
                  <a:pt x="7414689" y="7998504"/>
                  <a:pt x="7410403" y="8005191"/>
                  <a:pt x="7410403" y="8013354"/>
                </a:cubicBezTo>
                <a:close/>
                <a:moveTo>
                  <a:pt x="7610428" y="8008592"/>
                </a:moveTo>
                <a:cubicBezTo>
                  <a:pt x="7610428" y="8014135"/>
                  <a:pt x="7614714" y="8016031"/>
                  <a:pt x="7619953" y="8012792"/>
                </a:cubicBezTo>
                <a:cubicBezTo>
                  <a:pt x="7625191" y="8009554"/>
                  <a:pt x="7629478" y="8005020"/>
                  <a:pt x="7629478" y="8002705"/>
                </a:cubicBezTo>
                <a:cubicBezTo>
                  <a:pt x="7629478" y="8000390"/>
                  <a:pt x="7625191" y="7998504"/>
                  <a:pt x="7619953" y="7998504"/>
                </a:cubicBezTo>
                <a:cubicBezTo>
                  <a:pt x="7614714" y="7998504"/>
                  <a:pt x="7610428" y="8003048"/>
                  <a:pt x="7610428" y="8008592"/>
                </a:cubicBezTo>
                <a:close/>
                <a:moveTo>
                  <a:pt x="8296228" y="8008029"/>
                </a:moveTo>
                <a:cubicBezTo>
                  <a:pt x="8296228" y="8013269"/>
                  <a:pt x="8300514" y="8017554"/>
                  <a:pt x="8305753" y="8017554"/>
                </a:cubicBezTo>
                <a:cubicBezTo>
                  <a:pt x="8310991" y="8017554"/>
                  <a:pt x="8315278" y="8013269"/>
                  <a:pt x="8315278" y="8008029"/>
                </a:cubicBezTo>
                <a:cubicBezTo>
                  <a:pt x="8315278" y="8002791"/>
                  <a:pt x="8310991" y="7998504"/>
                  <a:pt x="8305753" y="7998504"/>
                </a:cubicBezTo>
                <a:cubicBezTo>
                  <a:pt x="8300514" y="7998504"/>
                  <a:pt x="8296228" y="8002791"/>
                  <a:pt x="8296228" y="8008029"/>
                </a:cubicBezTo>
                <a:close/>
                <a:moveTo>
                  <a:pt x="8737664" y="8013202"/>
                </a:moveTo>
                <a:cubicBezTo>
                  <a:pt x="8729949" y="8033299"/>
                  <a:pt x="8742826" y="8044158"/>
                  <a:pt x="8753799" y="8026803"/>
                </a:cubicBezTo>
                <a:cubicBezTo>
                  <a:pt x="8765457" y="8008363"/>
                  <a:pt x="8765229" y="7998504"/>
                  <a:pt x="8753132" y="7998504"/>
                </a:cubicBezTo>
                <a:cubicBezTo>
                  <a:pt x="8747722" y="7998504"/>
                  <a:pt x="8740769" y="8005115"/>
                  <a:pt x="8737664" y="8013202"/>
                </a:cubicBezTo>
                <a:close/>
                <a:moveTo>
                  <a:pt x="6400753" y="8016993"/>
                </a:moveTo>
                <a:cubicBezTo>
                  <a:pt x="6400753" y="8021927"/>
                  <a:pt x="6405039" y="8028604"/>
                  <a:pt x="6410278" y="8031842"/>
                </a:cubicBezTo>
                <a:cubicBezTo>
                  <a:pt x="6415516" y="8035081"/>
                  <a:pt x="6419803" y="8031042"/>
                  <a:pt x="6419803" y="8022879"/>
                </a:cubicBezTo>
                <a:cubicBezTo>
                  <a:pt x="6419803" y="8014716"/>
                  <a:pt x="6415516" y="8008029"/>
                  <a:pt x="6410278" y="8008029"/>
                </a:cubicBezTo>
                <a:cubicBezTo>
                  <a:pt x="6405039" y="8008029"/>
                  <a:pt x="6400753" y="8012059"/>
                  <a:pt x="6400753" y="8016993"/>
                </a:cubicBezTo>
                <a:close/>
                <a:moveTo>
                  <a:pt x="6719840" y="8017554"/>
                </a:moveTo>
                <a:cubicBezTo>
                  <a:pt x="6723079" y="8022794"/>
                  <a:pt x="6727612" y="8027079"/>
                  <a:pt x="6729927" y="8027079"/>
                </a:cubicBezTo>
                <a:cubicBezTo>
                  <a:pt x="6732242" y="8027079"/>
                  <a:pt x="6734128" y="8022794"/>
                  <a:pt x="6734128" y="8017554"/>
                </a:cubicBezTo>
                <a:cubicBezTo>
                  <a:pt x="6734128" y="8012316"/>
                  <a:pt x="6729584" y="8008029"/>
                  <a:pt x="6724040" y="8008029"/>
                </a:cubicBezTo>
                <a:cubicBezTo>
                  <a:pt x="6718497" y="8008029"/>
                  <a:pt x="6716602" y="8012316"/>
                  <a:pt x="6719840" y="8017554"/>
                </a:cubicBezTo>
                <a:close/>
                <a:moveTo>
                  <a:pt x="7067503" y="8017554"/>
                </a:moveTo>
                <a:cubicBezTo>
                  <a:pt x="7067503" y="8022794"/>
                  <a:pt x="7072046" y="8027079"/>
                  <a:pt x="7077590" y="8027079"/>
                </a:cubicBezTo>
                <a:cubicBezTo>
                  <a:pt x="7083133" y="8027079"/>
                  <a:pt x="7085029" y="8022794"/>
                  <a:pt x="7081790" y="8017554"/>
                </a:cubicBezTo>
                <a:cubicBezTo>
                  <a:pt x="7078552" y="8012316"/>
                  <a:pt x="7074018" y="8008029"/>
                  <a:pt x="7071703" y="8008029"/>
                </a:cubicBezTo>
                <a:cubicBezTo>
                  <a:pt x="7069389" y="8008029"/>
                  <a:pt x="7067503" y="8012316"/>
                  <a:pt x="7067503" y="8017554"/>
                </a:cubicBezTo>
                <a:close/>
                <a:moveTo>
                  <a:pt x="7305628" y="8022879"/>
                </a:moveTo>
                <a:cubicBezTo>
                  <a:pt x="7305628" y="8031042"/>
                  <a:pt x="7309981" y="8035033"/>
                  <a:pt x="7315305" y="8031747"/>
                </a:cubicBezTo>
                <a:cubicBezTo>
                  <a:pt x="7320630" y="8028451"/>
                  <a:pt x="7322525" y="8021775"/>
                  <a:pt x="7319506" y="8016898"/>
                </a:cubicBezTo>
                <a:cubicBezTo>
                  <a:pt x="7311342" y="8003686"/>
                  <a:pt x="7305628" y="8006144"/>
                  <a:pt x="7305628" y="8022879"/>
                </a:cubicBezTo>
                <a:close/>
                <a:moveTo>
                  <a:pt x="7868355" y="8023108"/>
                </a:moveTo>
                <a:cubicBezTo>
                  <a:pt x="7868812" y="8034205"/>
                  <a:pt x="7871070" y="8036462"/>
                  <a:pt x="7874108" y="8028871"/>
                </a:cubicBezTo>
                <a:cubicBezTo>
                  <a:pt x="7876861" y="8021993"/>
                  <a:pt x="7876518" y="8013773"/>
                  <a:pt x="7873356" y="8010611"/>
                </a:cubicBezTo>
                <a:cubicBezTo>
                  <a:pt x="7870194" y="8007449"/>
                  <a:pt x="7867946" y="8013069"/>
                  <a:pt x="7868355" y="8023108"/>
                </a:cubicBezTo>
                <a:close/>
                <a:moveTo>
                  <a:pt x="8211255" y="8023108"/>
                </a:moveTo>
                <a:cubicBezTo>
                  <a:pt x="8211712" y="8034205"/>
                  <a:pt x="8213970" y="8036462"/>
                  <a:pt x="8217008" y="8028871"/>
                </a:cubicBezTo>
                <a:cubicBezTo>
                  <a:pt x="8219761" y="8021993"/>
                  <a:pt x="8219418" y="8013773"/>
                  <a:pt x="8216256" y="8010611"/>
                </a:cubicBezTo>
                <a:cubicBezTo>
                  <a:pt x="8213094" y="8007449"/>
                  <a:pt x="8210846" y="8013069"/>
                  <a:pt x="8211255" y="8023108"/>
                </a:cubicBezTo>
                <a:close/>
                <a:moveTo>
                  <a:pt x="8539905" y="8016278"/>
                </a:moveTo>
                <a:cubicBezTo>
                  <a:pt x="8535800" y="8022918"/>
                  <a:pt x="8535019" y="8030918"/>
                  <a:pt x="8538163" y="8034062"/>
                </a:cubicBezTo>
                <a:cubicBezTo>
                  <a:pt x="8546687" y="8042587"/>
                  <a:pt x="8555984" y="8030051"/>
                  <a:pt x="8551373" y="8016240"/>
                </a:cubicBezTo>
                <a:lnTo>
                  <a:pt x="8547364" y="8004210"/>
                </a:lnTo>
                <a:lnTo>
                  <a:pt x="8539905" y="8016278"/>
                </a:lnTo>
                <a:close/>
                <a:moveTo>
                  <a:pt x="8634775" y="8016898"/>
                </a:moveTo>
                <a:cubicBezTo>
                  <a:pt x="8631755" y="8021775"/>
                  <a:pt x="8633650" y="8028451"/>
                  <a:pt x="8638975" y="8031747"/>
                </a:cubicBezTo>
                <a:cubicBezTo>
                  <a:pt x="8644300" y="8035033"/>
                  <a:pt x="8648652" y="8031042"/>
                  <a:pt x="8648652" y="8022879"/>
                </a:cubicBezTo>
                <a:cubicBezTo>
                  <a:pt x="8648652" y="8006144"/>
                  <a:pt x="8642938" y="8003686"/>
                  <a:pt x="8634775" y="8016898"/>
                </a:cubicBezTo>
                <a:close/>
                <a:moveTo>
                  <a:pt x="6534103" y="8032404"/>
                </a:moveTo>
                <a:cubicBezTo>
                  <a:pt x="6534103" y="8040567"/>
                  <a:pt x="6538456" y="8044558"/>
                  <a:pt x="6543780" y="8041272"/>
                </a:cubicBezTo>
                <a:cubicBezTo>
                  <a:pt x="6549105" y="8037976"/>
                  <a:pt x="6551000" y="8031300"/>
                  <a:pt x="6547981" y="8026423"/>
                </a:cubicBezTo>
                <a:cubicBezTo>
                  <a:pt x="6539817" y="8013211"/>
                  <a:pt x="6534103" y="8015669"/>
                  <a:pt x="6534103" y="8032404"/>
                </a:cubicBezTo>
                <a:close/>
                <a:moveTo>
                  <a:pt x="7200853" y="8027079"/>
                </a:moveTo>
                <a:cubicBezTo>
                  <a:pt x="7200853" y="8032319"/>
                  <a:pt x="7205139" y="8036604"/>
                  <a:pt x="7210378" y="8036604"/>
                </a:cubicBezTo>
                <a:cubicBezTo>
                  <a:pt x="7215616" y="8036604"/>
                  <a:pt x="7219903" y="8032319"/>
                  <a:pt x="7219903" y="8027079"/>
                </a:cubicBezTo>
                <a:cubicBezTo>
                  <a:pt x="7219903" y="8021841"/>
                  <a:pt x="7215616" y="8017554"/>
                  <a:pt x="7210378" y="8017554"/>
                </a:cubicBezTo>
                <a:cubicBezTo>
                  <a:pt x="7205139" y="8017554"/>
                  <a:pt x="7200853" y="8021841"/>
                  <a:pt x="7200853" y="8027079"/>
                </a:cubicBezTo>
                <a:close/>
                <a:moveTo>
                  <a:pt x="7553278" y="8027079"/>
                </a:moveTo>
                <a:cubicBezTo>
                  <a:pt x="7553278" y="8032319"/>
                  <a:pt x="7557821" y="8036604"/>
                  <a:pt x="7563365" y="8036604"/>
                </a:cubicBezTo>
                <a:cubicBezTo>
                  <a:pt x="7568908" y="8036604"/>
                  <a:pt x="7570804" y="8032319"/>
                  <a:pt x="7567565" y="8027079"/>
                </a:cubicBezTo>
                <a:cubicBezTo>
                  <a:pt x="7564327" y="8021841"/>
                  <a:pt x="7559793" y="8017554"/>
                  <a:pt x="7557478" y="8017554"/>
                </a:cubicBezTo>
                <a:cubicBezTo>
                  <a:pt x="7555164" y="8017554"/>
                  <a:pt x="7553278" y="8021841"/>
                  <a:pt x="7553278" y="8027079"/>
                </a:cubicBezTo>
                <a:close/>
                <a:moveTo>
                  <a:pt x="7753303" y="8027642"/>
                </a:moveTo>
                <a:cubicBezTo>
                  <a:pt x="7753303" y="8033185"/>
                  <a:pt x="7757589" y="8035081"/>
                  <a:pt x="7762828" y="8031842"/>
                </a:cubicBezTo>
                <a:cubicBezTo>
                  <a:pt x="7768066" y="8028604"/>
                  <a:pt x="7772353" y="8024070"/>
                  <a:pt x="7772353" y="8021755"/>
                </a:cubicBezTo>
                <a:cubicBezTo>
                  <a:pt x="7772353" y="8019440"/>
                  <a:pt x="7768066" y="8017554"/>
                  <a:pt x="7762828" y="8017554"/>
                </a:cubicBezTo>
                <a:cubicBezTo>
                  <a:pt x="7757589" y="8017554"/>
                  <a:pt x="7753303" y="8022098"/>
                  <a:pt x="7753303" y="8027642"/>
                </a:cubicBezTo>
                <a:close/>
                <a:moveTo>
                  <a:pt x="8110490" y="8027079"/>
                </a:moveTo>
                <a:cubicBezTo>
                  <a:pt x="8107252" y="8032319"/>
                  <a:pt x="8109147" y="8036604"/>
                  <a:pt x="8114690" y="8036604"/>
                </a:cubicBezTo>
                <a:cubicBezTo>
                  <a:pt x="8120234" y="8036604"/>
                  <a:pt x="8124778" y="8032319"/>
                  <a:pt x="8124778" y="8027079"/>
                </a:cubicBezTo>
                <a:cubicBezTo>
                  <a:pt x="8124778" y="8021841"/>
                  <a:pt x="8122892" y="8017554"/>
                  <a:pt x="8120577" y="8017554"/>
                </a:cubicBezTo>
                <a:cubicBezTo>
                  <a:pt x="8118262" y="8017554"/>
                  <a:pt x="8113729" y="8021841"/>
                  <a:pt x="8110490" y="8027079"/>
                </a:cubicBezTo>
                <a:close/>
                <a:moveTo>
                  <a:pt x="8339500" y="8026423"/>
                </a:moveTo>
                <a:cubicBezTo>
                  <a:pt x="8336480" y="8031300"/>
                  <a:pt x="8338376" y="8037976"/>
                  <a:pt x="8343700" y="8041272"/>
                </a:cubicBezTo>
                <a:cubicBezTo>
                  <a:pt x="8349025" y="8044558"/>
                  <a:pt x="8353378" y="8040567"/>
                  <a:pt x="8353378" y="8032404"/>
                </a:cubicBezTo>
                <a:cubicBezTo>
                  <a:pt x="8353378" y="8015669"/>
                  <a:pt x="8347663" y="8013211"/>
                  <a:pt x="8339500" y="8026423"/>
                </a:cubicBezTo>
                <a:close/>
                <a:moveTo>
                  <a:pt x="8439102" y="8027079"/>
                </a:moveTo>
                <a:cubicBezTo>
                  <a:pt x="8439102" y="8032319"/>
                  <a:pt x="8443389" y="8036604"/>
                  <a:pt x="8448627" y="8036604"/>
                </a:cubicBezTo>
                <a:cubicBezTo>
                  <a:pt x="8453866" y="8036604"/>
                  <a:pt x="8458152" y="8032319"/>
                  <a:pt x="8458152" y="8027079"/>
                </a:cubicBezTo>
                <a:cubicBezTo>
                  <a:pt x="8458152" y="8021841"/>
                  <a:pt x="8453866" y="8017554"/>
                  <a:pt x="8448627" y="8017554"/>
                </a:cubicBezTo>
                <a:cubicBezTo>
                  <a:pt x="8443389" y="8017554"/>
                  <a:pt x="8439102" y="8021841"/>
                  <a:pt x="8439102" y="8027079"/>
                </a:cubicBezTo>
                <a:close/>
                <a:moveTo>
                  <a:pt x="6862715" y="8036604"/>
                </a:moveTo>
                <a:cubicBezTo>
                  <a:pt x="6865954" y="8041844"/>
                  <a:pt x="6870487" y="8046129"/>
                  <a:pt x="6872802" y="8046129"/>
                </a:cubicBezTo>
                <a:cubicBezTo>
                  <a:pt x="6875117" y="8046129"/>
                  <a:pt x="6877003" y="8041844"/>
                  <a:pt x="6877003" y="8036604"/>
                </a:cubicBezTo>
                <a:cubicBezTo>
                  <a:pt x="6877003" y="8031366"/>
                  <a:pt x="6872459" y="8027079"/>
                  <a:pt x="6866915" y="8027079"/>
                </a:cubicBezTo>
                <a:cubicBezTo>
                  <a:pt x="6861372" y="8027079"/>
                  <a:pt x="6859477" y="8031366"/>
                  <a:pt x="6862715" y="8036604"/>
                </a:cubicBezTo>
                <a:close/>
                <a:moveTo>
                  <a:pt x="7453265" y="8036604"/>
                </a:moveTo>
                <a:cubicBezTo>
                  <a:pt x="7456504" y="8041844"/>
                  <a:pt x="7461037" y="8046129"/>
                  <a:pt x="7463352" y="8046129"/>
                </a:cubicBezTo>
                <a:cubicBezTo>
                  <a:pt x="7465667" y="8046129"/>
                  <a:pt x="7467553" y="8041844"/>
                  <a:pt x="7467553" y="8036604"/>
                </a:cubicBezTo>
                <a:cubicBezTo>
                  <a:pt x="7467553" y="8031366"/>
                  <a:pt x="7463009" y="8027079"/>
                  <a:pt x="7457465" y="8027079"/>
                </a:cubicBezTo>
                <a:cubicBezTo>
                  <a:pt x="7451922" y="8027079"/>
                  <a:pt x="7450027" y="8031366"/>
                  <a:pt x="7453265" y="8036604"/>
                </a:cubicBezTo>
                <a:close/>
                <a:moveTo>
                  <a:pt x="8244631" y="8035328"/>
                </a:moveTo>
                <a:cubicBezTo>
                  <a:pt x="8240525" y="8041968"/>
                  <a:pt x="8239744" y="8049968"/>
                  <a:pt x="8242888" y="8053112"/>
                </a:cubicBezTo>
                <a:cubicBezTo>
                  <a:pt x="8251412" y="8061637"/>
                  <a:pt x="8260709" y="8049101"/>
                  <a:pt x="8256099" y="8035290"/>
                </a:cubicBezTo>
                <a:lnTo>
                  <a:pt x="8252089" y="8023260"/>
                </a:lnTo>
                <a:lnTo>
                  <a:pt x="8244631" y="8035328"/>
                </a:lnTo>
                <a:close/>
                <a:moveTo>
                  <a:pt x="8677227" y="8041929"/>
                </a:moveTo>
                <a:cubicBezTo>
                  <a:pt x="8677227" y="8050092"/>
                  <a:pt x="8681581" y="8054083"/>
                  <a:pt x="8686905" y="8050797"/>
                </a:cubicBezTo>
                <a:cubicBezTo>
                  <a:pt x="8692229" y="8047501"/>
                  <a:pt x="8694125" y="8040825"/>
                  <a:pt x="8691106" y="8035948"/>
                </a:cubicBezTo>
                <a:cubicBezTo>
                  <a:pt x="8682942" y="8022736"/>
                  <a:pt x="8677227" y="8025194"/>
                  <a:pt x="8677227" y="8041929"/>
                </a:cubicBezTo>
                <a:close/>
                <a:moveTo>
                  <a:pt x="8782002" y="8046692"/>
                </a:moveTo>
                <a:cubicBezTo>
                  <a:pt x="8782002" y="8057474"/>
                  <a:pt x="8786289" y="8063656"/>
                  <a:pt x="8791527" y="8060417"/>
                </a:cubicBezTo>
                <a:cubicBezTo>
                  <a:pt x="8796766" y="8057179"/>
                  <a:pt x="8801052" y="8048358"/>
                  <a:pt x="8801052" y="8040805"/>
                </a:cubicBezTo>
                <a:cubicBezTo>
                  <a:pt x="8801052" y="8033252"/>
                  <a:pt x="8796766" y="8027079"/>
                  <a:pt x="8791527" y="8027079"/>
                </a:cubicBezTo>
                <a:cubicBezTo>
                  <a:pt x="8786289" y="8027079"/>
                  <a:pt x="8782002" y="8035909"/>
                  <a:pt x="8782002" y="8046692"/>
                </a:cubicBezTo>
                <a:close/>
                <a:moveTo>
                  <a:pt x="6438853" y="8046129"/>
                </a:moveTo>
                <a:cubicBezTo>
                  <a:pt x="6438853" y="8051369"/>
                  <a:pt x="6443139" y="8055654"/>
                  <a:pt x="6448378" y="8055654"/>
                </a:cubicBezTo>
                <a:cubicBezTo>
                  <a:pt x="6453616" y="8055654"/>
                  <a:pt x="6457903" y="8051369"/>
                  <a:pt x="6457903" y="8046129"/>
                </a:cubicBezTo>
                <a:cubicBezTo>
                  <a:pt x="6457903" y="8040891"/>
                  <a:pt x="6453616" y="8036604"/>
                  <a:pt x="6448378" y="8036604"/>
                </a:cubicBezTo>
                <a:cubicBezTo>
                  <a:pt x="6443139" y="8036604"/>
                  <a:pt x="6438853" y="8040891"/>
                  <a:pt x="6438853" y="8046129"/>
                </a:cubicBezTo>
                <a:close/>
                <a:moveTo>
                  <a:pt x="6667453" y="8046129"/>
                </a:moveTo>
                <a:cubicBezTo>
                  <a:pt x="6667453" y="8051369"/>
                  <a:pt x="6671996" y="8055654"/>
                  <a:pt x="6677540" y="8055654"/>
                </a:cubicBezTo>
                <a:cubicBezTo>
                  <a:pt x="6683083" y="8055654"/>
                  <a:pt x="6684979" y="8051369"/>
                  <a:pt x="6681740" y="8046129"/>
                </a:cubicBezTo>
                <a:cubicBezTo>
                  <a:pt x="6678502" y="8040891"/>
                  <a:pt x="6673968" y="8036604"/>
                  <a:pt x="6671653" y="8036604"/>
                </a:cubicBezTo>
                <a:cubicBezTo>
                  <a:pt x="6669339" y="8036604"/>
                  <a:pt x="6667453" y="8040891"/>
                  <a:pt x="6667453" y="8046129"/>
                </a:cubicBezTo>
                <a:close/>
                <a:moveTo>
                  <a:pt x="7343728" y="8046129"/>
                </a:moveTo>
                <a:cubicBezTo>
                  <a:pt x="7343728" y="8051369"/>
                  <a:pt x="7348014" y="8055654"/>
                  <a:pt x="7353253" y="8055654"/>
                </a:cubicBezTo>
                <a:cubicBezTo>
                  <a:pt x="7358491" y="8055654"/>
                  <a:pt x="7362778" y="8051369"/>
                  <a:pt x="7362778" y="8046129"/>
                </a:cubicBezTo>
                <a:cubicBezTo>
                  <a:pt x="7362778" y="8040891"/>
                  <a:pt x="7358491" y="8036604"/>
                  <a:pt x="7353253" y="8036604"/>
                </a:cubicBezTo>
                <a:cubicBezTo>
                  <a:pt x="7348014" y="8036604"/>
                  <a:pt x="7343728" y="8040891"/>
                  <a:pt x="7343728" y="8046129"/>
                </a:cubicBezTo>
                <a:close/>
                <a:moveTo>
                  <a:pt x="8581977" y="8046692"/>
                </a:moveTo>
                <a:cubicBezTo>
                  <a:pt x="8581977" y="8052235"/>
                  <a:pt x="8586264" y="8054131"/>
                  <a:pt x="8591502" y="8050892"/>
                </a:cubicBezTo>
                <a:cubicBezTo>
                  <a:pt x="8596741" y="8047654"/>
                  <a:pt x="8601027" y="8043120"/>
                  <a:pt x="8601027" y="8040805"/>
                </a:cubicBezTo>
                <a:cubicBezTo>
                  <a:pt x="8601027" y="8038490"/>
                  <a:pt x="8596741" y="8036604"/>
                  <a:pt x="8591502" y="8036604"/>
                </a:cubicBezTo>
                <a:cubicBezTo>
                  <a:pt x="8586264" y="8036604"/>
                  <a:pt x="8581977" y="8041148"/>
                  <a:pt x="8581977" y="8046692"/>
                </a:cubicBezTo>
                <a:close/>
                <a:moveTo>
                  <a:pt x="6572203" y="8055654"/>
                </a:moveTo>
                <a:cubicBezTo>
                  <a:pt x="6572203" y="8060894"/>
                  <a:pt x="6576489" y="8065179"/>
                  <a:pt x="6581728" y="8065179"/>
                </a:cubicBezTo>
                <a:cubicBezTo>
                  <a:pt x="6586966" y="8065179"/>
                  <a:pt x="6591253" y="8060894"/>
                  <a:pt x="6591253" y="8055654"/>
                </a:cubicBezTo>
                <a:cubicBezTo>
                  <a:pt x="6591253" y="8050416"/>
                  <a:pt x="6586966" y="8046129"/>
                  <a:pt x="6581728" y="8046129"/>
                </a:cubicBezTo>
                <a:cubicBezTo>
                  <a:pt x="6576489" y="8046129"/>
                  <a:pt x="6572203" y="8050416"/>
                  <a:pt x="6572203" y="8055654"/>
                </a:cubicBezTo>
                <a:close/>
                <a:moveTo>
                  <a:pt x="6905578" y="8055654"/>
                </a:moveTo>
                <a:cubicBezTo>
                  <a:pt x="6905578" y="8060894"/>
                  <a:pt x="6910121" y="8065179"/>
                  <a:pt x="6915665" y="8065179"/>
                </a:cubicBezTo>
                <a:cubicBezTo>
                  <a:pt x="6921208" y="8065179"/>
                  <a:pt x="6923104" y="8060894"/>
                  <a:pt x="6919865" y="8055654"/>
                </a:cubicBezTo>
                <a:cubicBezTo>
                  <a:pt x="6916627" y="8050416"/>
                  <a:pt x="6912093" y="8046129"/>
                  <a:pt x="6909778" y="8046129"/>
                </a:cubicBezTo>
                <a:cubicBezTo>
                  <a:pt x="6907464" y="8046129"/>
                  <a:pt x="6905578" y="8050416"/>
                  <a:pt x="6905578" y="8055654"/>
                </a:cubicBezTo>
                <a:close/>
                <a:moveTo>
                  <a:pt x="7015115" y="8055654"/>
                </a:moveTo>
                <a:cubicBezTo>
                  <a:pt x="7018354" y="8060894"/>
                  <a:pt x="7022887" y="8065179"/>
                  <a:pt x="7025202" y="8065179"/>
                </a:cubicBezTo>
                <a:cubicBezTo>
                  <a:pt x="7027517" y="8065179"/>
                  <a:pt x="7029403" y="8060894"/>
                  <a:pt x="7029403" y="8055654"/>
                </a:cubicBezTo>
                <a:cubicBezTo>
                  <a:pt x="7029403" y="8050416"/>
                  <a:pt x="7024859" y="8046129"/>
                  <a:pt x="7019315" y="8046129"/>
                </a:cubicBezTo>
                <a:cubicBezTo>
                  <a:pt x="7013772" y="8046129"/>
                  <a:pt x="7011877" y="8050416"/>
                  <a:pt x="7015115" y="8055654"/>
                </a:cubicBezTo>
                <a:close/>
                <a:moveTo>
                  <a:pt x="7243715" y="8055654"/>
                </a:moveTo>
                <a:cubicBezTo>
                  <a:pt x="7246954" y="8060894"/>
                  <a:pt x="7251487" y="8065179"/>
                  <a:pt x="7253802" y="8065179"/>
                </a:cubicBezTo>
                <a:cubicBezTo>
                  <a:pt x="7256117" y="8065179"/>
                  <a:pt x="7258003" y="8060894"/>
                  <a:pt x="7258003" y="8055654"/>
                </a:cubicBezTo>
                <a:cubicBezTo>
                  <a:pt x="7258003" y="8050416"/>
                  <a:pt x="7253459" y="8046129"/>
                  <a:pt x="7247915" y="8046129"/>
                </a:cubicBezTo>
                <a:cubicBezTo>
                  <a:pt x="7242372" y="8046129"/>
                  <a:pt x="7240477" y="8050416"/>
                  <a:pt x="7243715" y="8055654"/>
                </a:cubicBezTo>
                <a:close/>
                <a:moveTo>
                  <a:pt x="7496128" y="8055654"/>
                </a:moveTo>
                <a:cubicBezTo>
                  <a:pt x="7496128" y="8060894"/>
                  <a:pt x="7500414" y="8065179"/>
                  <a:pt x="7505653" y="8065179"/>
                </a:cubicBezTo>
                <a:cubicBezTo>
                  <a:pt x="7510891" y="8065179"/>
                  <a:pt x="7515178" y="8060894"/>
                  <a:pt x="7515178" y="8055654"/>
                </a:cubicBezTo>
                <a:cubicBezTo>
                  <a:pt x="7515178" y="8050416"/>
                  <a:pt x="7510891" y="8046129"/>
                  <a:pt x="7505653" y="8046129"/>
                </a:cubicBezTo>
                <a:cubicBezTo>
                  <a:pt x="7500414" y="8046129"/>
                  <a:pt x="7496128" y="8050416"/>
                  <a:pt x="7496128" y="8055654"/>
                </a:cubicBezTo>
                <a:close/>
                <a:moveTo>
                  <a:pt x="7596140" y="8055654"/>
                </a:moveTo>
                <a:cubicBezTo>
                  <a:pt x="7599379" y="8060894"/>
                  <a:pt x="7603912" y="8065179"/>
                  <a:pt x="7606227" y="8065179"/>
                </a:cubicBezTo>
                <a:cubicBezTo>
                  <a:pt x="7608542" y="8065179"/>
                  <a:pt x="7610428" y="8060894"/>
                  <a:pt x="7610428" y="8055654"/>
                </a:cubicBezTo>
                <a:cubicBezTo>
                  <a:pt x="7610428" y="8050416"/>
                  <a:pt x="7605884" y="8046129"/>
                  <a:pt x="7600340" y="8046129"/>
                </a:cubicBezTo>
                <a:cubicBezTo>
                  <a:pt x="7594797" y="8046129"/>
                  <a:pt x="7592902" y="8050416"/>
                  <a:pt x="7596140" y="8055654"/>
                </a:cubicBezTo>
                <a:close/>
                <a:moveTo>
                  <a:pt x="7696153" y="8056217"/>
                </a:moveTo>
                <a:cubicBezTo>
                  <a:pt x="7696153" y="8061760"/>
                  <a:pt x="7700439" y="8063656"/>
                  <a:pt x="7705678" y="8060417"/>
                </a:cubicBezTo>
                <a:cubicBezTo>
                  <a:pt x="7710916" y="8057179"/>
                  <a:pt x="7715203" y="8052645"/>
                  <a:pt x="7715203" y="8050330"/>
                </a:cubicBezTo>
                <a:cubicBezTo>
                  <a:pt x="7715203" y="8048015"/>
                  <a:pt x="7710916" y="8046129"/>
                  <a:pt x="7705678" y="8046129"/>
                </a:cubicBezTo>
                <a:cubicBezTo>
                  <a:pt x="7700439" y="8046129"/>
                  <a:pt x="7696153" y="8050673"/>
                  <a:pt x="7696153" y="8056217"/>
                </a:cubicBezTo>
                <a:close/>
                <a:moveTo>
                  <a:pt x="8282731" y="8054378"/>
                </a:moveTo>
                <a:cubicBezTo>
                  <a:pt x="8278625" y="8061018"/>
                  <a:pt x="8277844" y="8069018"/>
                  <a:pt x="8280988" y="8072162"/>
                </a:cubicBezTo>
                <a:cubicBezTo>
                  <a:pt x="8289512" y="8080687"/>
                  <a:pt x="8298809" y="8068151"/>
                  <a:pt x="8294199" y="8054340"/>
                </a:cubicBezTo>
                <a:lnTo>
                  <a:pt x="8290189" y="8042310"/>
                </a:lnTo>
                <a:lnTo>
                  <a:pt x="8282731" y="8054378"/>
                </a:lnTo>
                <a:close/>
                <a:moveTo>
                  <a:pt x="8381953" y="8056217"/>
                </a:moveTo>
                <a:cubicBezTo>
                  <a:pt x="8381953" y="8061760"/>
                  <a:pt x="8386239" y="8063656"/>
                  <a:pt x="8391477" y="8060417"/>
                </a:cubicBezTo>
                <a:cubicBezTo>
                  <a:pt x="8396716" y="8057179"/>
                  <a:pt x="8401002" y="8052645"/>
                  <a:pt x="8401002" y="8050330"/>
                </a:cubicBezTo>
                <a:cubicBezTo>
                  <a:pt x="8401002" y="8048015"/>
                  <a:pt x="8396716" y="8046129"/>
                  <a:pt x="8391477" y="8046129"/>
                </a:cubicBezTo>
                <a:cubicBezTo>
                  <a:pt x="8386239" y="8046129"/>
                  <a:pt x="8381953" y="8050673"/>
                  <a:pt x="8381953" y="8056217"/>
                </a:cubicBezTo>
                <a:close/>
                <a:moveTo>
                  <a:pt x="6482125" y="8064523"/>
                </a:moveTo>
                <a:cubicBezTo>
                  <a:pt x="6479105" y="8069400"/>
                  <a:pt x="6481001" y="8076076"/>
                  <a:pt x="6486325" y="8079372"/>
                </a:cubicBezTo>
                <a:cubicBezTo>
                  <a:pt x="6491650" y="8082658"/>
                  <a:pt x="6496003" y="8078667"/>
                  <a:pt x="6496003" y="8070504"/>
                </a:cubicBezTo>
                <a:cubicBezTo>
                  <a:pt x="6496003" y="8053769"/>
                  <a:pt x="6490288" y="8051311"/>
                  <a:pt x="6482125" y="8064523"/>
                </a:cubicBezTo>
                <a:close/>
                <a:moveTo>
                  <a:pt x="7148465" y="8065179"/>
                </a:moveTo>
                <a:cubicBezTo>
                  <a:pt x="7151704" y="8070419"/>
                  <a:pt x="7156237" y="8074704"/>
                  <a:pt x="7158552" y="8074704"/>
                </a:cubicBezTo>
                <a:cubicBezTo>
                  <a:pt x="7160867" y="8074704"/>
                  <a:pt x="7162753" y="8070419"/>
                  <a:pt x="7162753" y="8065179"/>
                </a:cubicBezTo>
                <a:cubicBezTo>
                  <a:pt x="7162753" y="8059941"/>
                  <a:pt x="7158209" y="8055654"/>
                  <a:pt x="7152665" y="8055654"/>
                </a:cubicBezTo>
                <a:cubicBezTo>
                  <a:pt x="7147122" y="8055654"/>
                  <a:pt x="7145227" y="8059941"/>
                  <a:pt x="7148465" y="8065179"/>
                </a:cubicBezTo>
                <a:close/>
                <a:moveTo>
                  <a:pt x="7391353" y="8070504"/>
                </a:moveTo>
                <a:cubicBezTo>
                  <a:pt x="7391353" y="8078667"/>
                  <a:pt x="7395706" y="8082658"/>
                  <a:pt x="7401030" y="8079372"/>
                </a:cubicBezTo>
                <a:cubicBezTo>
                  <a:pt x="7406355" y="8076076"/>
                  <a:pt x="7408250" y="8069400"/>
                  <a:pt x="7405231" y="8064523"/>
                </a:cubicBezTo>
                <a:cubicBezTo>
                  <a:pt x="7397067" y="8051311"/>
                  <a:pt x="7391353" y="8053769"/>
                  <a:pt x="7391353" y="8070504"/>
                </a:cubicBezTo>
                <a:close/>
                <a:moveTo>
                  <a:pt x="8524827" y="8070504"/>
                </a:moveTo>
                <a:cubicBezTo>
                  <a:pt x="8524827" y="8078667"/>
                  <a:pt x="8529181" y="8082658"/>
                  <a:pt x="8534505" y="8079372"/>
                </a:cubicBezTo>
                <a:cubicBezTo>
                  <a:pt x="8539829" y="8076076"/>
                  <a:pt x="8541725" y="8069400"/>
                  <a:pt x="8538706" y="8064523"/>
                </a:cubicBezTo>
                <a:cubicBezTo>
                  <a:pt x="8530542" y="8051311"/>
                  <a:pt x="8524827" y="8053769"/>
                  <a:pt x="8524827" y="8070504"/>
                </a:cubicBezTo>
                <a:close/>
                <a:moveTo>
                  <a:pt x="8715327" y="8069942"/>
                </a:moveTo>
                <a:cubicBezTo>
                  <a:pt x="8715327" y="8077800"/>
                  <a:pt x="8719614" y="8084229"/>
                  <a:pt x="8724852" y="8084229"/>
                </a:cubicBezTo>
                <a:cubicBezTo>
                  <a:pt x="8730091" y="8084229"/>
                  <a:pt x="8734377" y="8077800"/>
                  <a:pt x="8734377" y="8069942"/>
                </a:cubicBezTo>
                <a:cubicBezTo>
                  <a:pt x="8734377" y="8062084"/>
                  <a:pt x="8730091" y="8055654"/>
                  <a:pt x="8724852" y="8055654"/>
                </a:cubicBezTo>
                <a:cubicBezTo>
                  <a:pt x="8719614" y="8055654"/>
                  <a:pt x="8715327" y="8062084"/>
                  <a:pt x="8715327" y="8069942"/>
                </a:cubicBezTo>
                <a:close/>
                <a:moveTo>
                  <a:pt x="6401505" y="8080258"/>
                </a:moveTo>
                <a:cubicBezTo>
                  <a:pt x="6401962" y="8091355"/>
                  <a:pt x="6404220" y="8093612"/>
                  <a:pt x="6407258" y="8086021"/>
                </a:cubicBezTo>
                <a:cubicBezTo>
                  <a:pt x="6410011" y="8079143"/>
                  <a:pt x="6409668" y="8070923"/>
                  <a:pt x="6406506" y="8067761"/>
                </a:cubicBezTo>
                <a:cubicBezTo>
                  <a:pt x="6403344" y="8064599"/>
                  <a:pt x="6401096" y="8070219"/>
                  <a:pt x="6401505" y="8080258"/>
                </a:cubicBezTo>
                <a:close/>
                <a:moveTo>
                  <a:pt x="6620580" y="8080258"/>
                </a:moveTo>
                <a:cubicBezTo>
                  <a:pt x="6621037" y="8091355"/>
                  <a:pt x="6623295" y="8093612"/>
                  <a:pt x="6626333" y="8086021"/>
                </a:cubicBezTo>
                <a:cubicBezTo>
                  <a:pt x="6629086" y="8079143"/>
                  <a:pt x="6628743" y="8070923"/>
                  <a:pt x="6625581" y="8067761"/>
                </a:cubicBezTo>
                <a:cubicBezTo>
                  <a:pt x="6622419" y="8064599"/>
                  <a:pt x="6620171" y="8070219"/>
                  <a:pt x="6620580" y="8080258"/>
                </a:cubicBezTo>
                <a:close/>
                <a:moveTo>
                  <a:pt x="7286578" y="8074704"/>
                </a:moveTo>
                <a:cubicBezTo>
                  <a:pt x="7286578" y="8079944"/>
                  <a:pt x="7291121" y="8084229"/>
                  <a:pt x="7296665" y="8084229"/>
                </a:cubicBezTo>
                <a:cubicBezTo>
                  <a:pt x="7302208" y="8084229"/>
                  <a:pt x="7304104" y="8079944"/>
                  <a:pt x="7300865" y="8074704"/>
                </a:cubicBezTo>
                <a:cubicBezTo>
                  <a:pt x="7297627" y="8069466"/>
                  <a:pt x="7293093" y="8065179"/>
                  <a:pt x="7290778" y="8065179"/>
                </a:cubicBezTo>
                <a:cubicBezTo>
                  <a:pt x="7288464" y="8065179"/>
                  <a:pt x="7286578" y="8069466"/>
                  <a:pt x="7286578" y="8074704"/>
                </a:cubicBezTo>
                <a:close/>
                <a:moveTo>
                  <a:pt x="7534228" y="8074704"/>
                </a:moveTo>
                <a:cubicBezTo>
                  <a:pt x="7534228" y="8079944"/>
                  <a:pt x="7538514" y="8084229"/>
                  <a:pt x="7543753" y="8084229"/>
                </a:cubicBezTo>
                <a:cubicBezTo>
                  <a:pt x="7548991" y="8084229"/>
                  <a:pt x="7553278" y="8079944"/>
                  <a:pt x="7553278" y="8074704"/>
                </a:cubicBezTo>
                <a:cubicBezTo>
                  <a:pt x="7553278" y="8069466"/>
                  <a:pt x="7548991" y="8065179"/>
                  <a:pt x="7543753" y="8065179"/>
                </a:cubicBezTo>
                <a:cubicBezTo>
                  <a:pt x="7538514" y="8065179"/>
                  <a:pt x="7534228" y="8069466"/>
                  <a:pt x="7534228" y="8074704"/>
                </a:cubicBezTo>
                <a:close/>
                <a:moveTo>
                  <a:pt x="7639003" y="8074704"/>
                </a:moveTo>
                <a:cubicBezTo>
                  <a:pt x="7639003" y="8079944"/>
                  <a:pt x="7643289" y="8084229"/>
                  <a:pt x="7648528" y="8084229"/>
                </a:cubicBezTo>
                <a:cubicBezTo>
                  <a:pt x="7653766" y="8084229"/>
                  <a:pt x="7658053" y="8079944"/>
                  <a:pt x="7658053" y="8074704"/>
                </a:cubicBezTo>
                <a:cubicBezTo>
                  <a:pt x="7658053" y="8069466"/>
                  <a:pt x="7653766" y="8065179"/>
                  <a:pt x="7648528" y="8065179"/>
                </a:cubicBezTo>
                <a:cubicBezTo>
                  <a:pt x="7643289" y="8065179"/>
                  <a:pt x="7639003" y="8069466"/>
                  <a:pt x="7639003" y="8074704"/>
                </a:cubicBezTo>
                <a:close/>
                <a:moveTo>
                  <a:pt x="7953328" y="8074704"/>
                </a:moveTo>
                <a:cubicBezTo>
                  <a:pt x="7953328" y="8079944"/>
                  <a:pt x="7957614" y="8084229"/>
                  <a:pt x="7962853" y="8084229"/>
                </a:cubicBezTo>
                <a:cubicBezTo>
                  <a:pt x="7968091" y="8084229"/>
                  <a:pt x="7972378" y="8079944"/>
                  <a:pt x="7972378" y="8074704"/>
                </a:cubicBezTo>
                <a:cubicBezTo>
                  <a:pt x="7972378" y="8069466"/>
                  <a:pt x="7968091" y="8065179"/>
                  <a:pt x="7962853" y="8065179"/>
                </a:cubicBezTo>
                <a:cubicBezTo>
                  <a:pt x="7957614" y="8065179"/>
                  <a:pt x="7953328" y="8069466"/>
                  <a:pt x="7953328" y="8074704"/>
                </a:cubicBezTo>
                <a:close/>
                <a:moveTo>
                  <a:pt x="8424815" y="8074704"/>
                </a:moveTo>
                <a:cubicBezTo>
                  <a:pt x="8421577" y="8079944"/>
                  <a:pt x="8423472" y="8084229"/>
                  <a:pt x="8429015" y="8084229"/>
                </a:cubicBezTo>
                <a:cubicBezTo>
                  <a:pt x="8434559" y="8084229"/>
                  <a:pt x="8439102" y="8079944"/>
                  <a:pt x="8439102" y="8074704"/>
                </a:cubicBezTo>
                <a:cubicBezTo>
                  <a:pt x="8439102" y="8069466"/>
                  <a:pt x="8437216" y="8065179"/>
                  <a:pt x="8434902" y="8065179"/>
                </a:cubicBezTo>
                <a:cubicBezTo>
                  <a:pt x="8432587" y="8065179"/>
                  <a:pt x="8428054" y="8069466"/>
                  <a:pt x="8424815" y="8074704"/>
                </a:cubicBezTo>
                <a:close/>
                <a:moveTo>
                  <a:pt x="6953203" y="8084229"/>
                </a:moveTo>
                <a:cubicBezTo>
                  <a:pt x="6953203" y="8089469"/>
                  <a:pt x="6957489" y="8093754"/>
                  <a:pt x="6962728" y="8093754"/>
                </a:cubicBezTo>
                <a:cubicBezTo>
                  <a:pt x="6967966" y="8093754"/>
                  <a:pt x="6972253" y="8089469"/>
                  <a:pt x="6972253" y="8084229"/>
                </a:cubicBezTo>
                <a:cubicBezTo>
                  <a:pt x="6972253" y="8078991"/>
                  <a:pt x="6967966" y="8074704"/>
                  <a:pt x="6962728" y="8074704"/>
                </a:cubicBezTo>
                <a:cubicBezTo>
                  <a:pt x="6957489" y="8074704"/>
                  <a:pt x="6953203" y="8078991"/>
                  <a:pt x="6953203" y="8084229"/>
                </a:cubicBezTo>
                <a:close/>
                <a:moveTo>
                  <a:pt x="8324803" y="8084792"/>
                </a:moveTo>
                <a:cubicBezTo>
                  <a:pt x="8324803" y="8090335"/>
                  <a:pt x="8329089" y="8092231"/>
                  <a:pt x="8334328" y="8088992"/>
                </a:cubicBezTo>
                <a:cubicBezTo>
                  <a:pt x="8339566" y="8085754"/>
                  <a:pt x="8343853" y="8081220"/>
                  <a:pt x="8343853" y="8078905"/>
                </a:cubicBezTo>
                <a:cubicBezTo>
                  <a:pt x="8343853" y="8076590"/>
                  <a:pt x="8339566" y="8074704"/>
                  <a:pt x="8334328" y="8074704"/>
                </a:cubicBezTo>
                <a:cubicBezTo>
                  <a:pt x="8329089" y="8074704"/>
                  <a:pt x="8324803" y="8079248"/>
                  <a:pt x="8324803" y="8084792"/>
                </a:cubicBezTo>
                <a:close/>
                <a:moveTo>
                  <a:pt x="8658177" y="8088992"/>
                </a:moveTo>
                <a:cubicBezTo>
                  <a:pt x="8658177" y="8096850"/>
                  <a:pt x="8662464" y="8103279"/>
                  <a:pt x="8667702" y="8103279"/>
                </a:cubicBezTo>
                <a:cubicBezTo>
                  <a:pt x="8672941" y="8103279"/>
                  <a:pt x="8677227" y="8096850"/>
                  <a:pt x="8677227" y="8088992"/>
                </a:cubicBezTo>
                <a:cubicBezTo>
                  <a:pt x="8677227" y="8081134"/>
                  <a:pt x="8672941" y="8074704"/>
                  <a:pt x="8667702" y="8074704"/>
                </a:cubicBezTo>
                <a:cubicBezTo>
                  <a:pt x="8662464" y="8074704"/>
                  <a:pt x="8658177" y="8081134"/>
                  <a:pt x="8658177" y="8088992"/>
                </a:cubicBezTo>
                <a:close/>
                <a:moveTo>
                  <a:pt x="6524578" y="8094317"/>
                </a:moveTo>
                <a:cubicBezTo>
                  <a:pt x="6524578" y="8099860"/>
                  <a:pt x="6528864" y="8101756"/>
                  <a:pt x="6534103" y="8098517"/>
                </a:cubicBezTo>
                <a:cubicBezTo>
                  <a:pt x="6539341" y="8095279"/>
                  <a:pt x="6543628" y="8090745"/>
                  <a:pt x="6543628" y="8088430"/>
                </a:cubicBezTo>
                <a:cubicBezTo>
                  <a:pt x="6543628" y="8086115"/>
                  <a:pt x="6539341" y="8084229"/>
                  <a:pt x="6534103" y="8084229"/>
                </a:cubicBezTo>
                <a:cubicBezTo>
                  <a:pt x="6528864" y="8084229"/>
                  <a:pt x="6524578" y="8088773"/>
                  <a:pt x="6524578" y="8094317"/>
                </a:cubicBezTo>
                <a:close/>
                <a:moveTo>
                  <a:pt x="6753178" y="8093754"/>
                </a:moveTo>
                <a:cubicBezTo>
                  <a:pt x="6753178" y="8098994"/>
                  <a:pt x="6757464" y="8103279"/>
                  <a:pt x="6762703" y="8103279"/>
                </a:cubicBezTo>
                <a:cubicBezTo>
                  <a:pt x="6767941" y="8103279"/>
                  <a:pt x="6772228" y="8098994"/>
                  <a:pt x="6772228" y="8093754"/>
                </a:cubicBezTo>
                <a:cubicBezTo>
                  <a:pt x="6772228" y="8088516"/>
                  <a:pt x="6767941" y="8084229"/>
                  <a:pt x="6762703" y="8084229"/>
                </a:cubicBezTo>
                <a:cubicBezTo>
                  <a:pt x="6757464" y="8084229"/>
                  <a:pt x="6753178" y="8088516"/>
                  <a:pt x="6753178" y="8093754"/>
                </a:cubicBezTo>
                <a:close/>
                <a:moveTo>
                  <a:pt x="6853190" y="8093754"/>
                </a:moveTo>
                <a:cubicBezTo>
                  <a:pt x="6856429" y="8098994"/>
                  <a:pt x="6860962" y="8103279"/>
                  <a:pt x="6863277" y="8103279"/>
                </a:cubicBezTo>
                <a:cubicBezTo>
                  <a:pt x="6865592" y="8103279"/>
                  <a:pt x="6867478" y="8098994"/>
                  <a:pt x="6867478" y="8093754"/>
                </a:cubicBezTo>
                <a:cubicBezTo>
                  <a:pt x="6867478" y="8088516"/>
                  <a:pt x="6862934" y="8084229"/>
                  <a:pt x="6857390" y="8084229"/>
                </a:cubicBezTo>
                <a:cubicBezTo>
                  <a:pt x="6851847" y="8084229"/>
                  <a:pt x="6849952" y="8088516"/>
                  <a:pt x="6853190" y="8093754"/>
                </a:cubicBezTo>
                <a:close/>
                <a:moveTo>
                  <a:pt x="7429453" y="8093754"/>
                </a:moveTo>
                <a:cubicBezTo>
                  <a:pt x="7429453" y="8098994"/>
                  <a:pt x="7433739" y="8103279"/>
                  <a:pt x="7438978" y="8103279"/>
                </a:cubicBezTo>
                <a:cubicBezTo>
                  <a:pt x="7444216" y="8103279"/>
                  <a:pt x="7448503" y="8098994"/>
                  <a:pt x="7448503" y="8093754"/>
                </a:cubicBezTo>
                <a:cubicBezTo>
                  <a:pt x="7448503" y="8088516"/>
                  <a:pt x="7444216" y="8084229"/>
                  <a:pt x="7438978" y="8084229"/>
                </a:cubicBezTo>
                <a:cubicBezTo>
                  <a:pt x="7433739" y="8084229"/>
                  <a:pt x="7429453" y="8088516"/>
                  <a:pt x="7429453" y="8093754"/>
                </a:cubicBezTo>
                <a:close/>
                <a:moveTo>
                  <a:pt x="8230305" y="8099308"/>
                </a:moveTo>
                <a:cubicBezTo>
                  <a:pt x="8230762" y="8110405"/>
                  <a:pt x="8233020" y="8112662"/>
                  <a:pt x="8236058" y="8105071"/>
                </a:cubicBezTo>
                <a:cubicBezTo>
                  <a:pt x="8238811" y="8098193"/>
                  <a:pt x="8238468" y="8089973"/>
                  <a:pt x="8235306" y="8086811"/>
                </a:cubicBezTo>
                <a:cubicBezTo>
                  <a:pt x="8232144" y="8083649"/>
                  <a:pt x="8229896" y="8089269"/>
                  <a:pt x="8230305" y="8099308"/>
                </a:cubicBezTo>
                <a:close/>
                <a:moveTo>
                  <a:pt x="8468430" y="8099308"/>
                </a:moveTo>
                <a:cubicBezTo>
                  <a:pt x="8468887" y="8110405"/>
                  <a:pt x="8471145" y="8112662"/>
                  <a:pt x="8474183" y="8105071"/>
                </a:cubicBezTo>
                <a:cubicBezTo>
                  <a:pt x="8476935" y="8098193"/>
                  <a:pt x="8476593" y="8089973"/>
                  <a:pt x="8473430" y="8086811"/>
                </a:cubicBezTo>
                <a:cubicBezTo>
                  <a:pt x="8470268" y="8083649"/>
                  <a:pt x="8468020" y="8089269"/>
                  <a:pt x="8468430" y="8099308"/>
                </a:cubicBezTo>
                <a:close/>
                <a:moveTo>
                  <a:pt x="8562927" y="8093754"/>
                </a:moveTo>
                <a:cubicBezTo>
                  <a:pt x="8562927" y="8098994"/>
                  <a:pt x="8567214" y="8103279"/>
                  <a:pt x="8572452" y="8103279"/>
                </a:cubicBezTo>
                <a:cubicBezTo>
                  <a:pt x="8577691" y="8103279"/>
                  <a:pt x="8581977" y="8098994"/>
                  <a:pt x="8581977" y="8093754"/>
                </a:cubicBezTo>
                <a:cubicBezTo>
                  <a:pt x="8581977" y="8088516"/>
                  <a:pt x="8577691" y="8084229"/>
                  <a:pt x="8572452" y="8084229"/>
                </a:cubicBezTo>
                <a:cubicBezTo>
                  <a:pt x="8567214" y="8084229"/>
                  <a:pt x="8562927" y="8088516"/>
                  <a:pt x="8562927" y="8093754"/>
                </a:cubicBezTo>
                <a:close/>
                <a:moveTo>
                  <a:pt x="8762952" y="8099079"/>
                </a:moveTo>
                <a:cubicBezTo>
                  <a:pt x="8762952" y="8107242"/>
                  <a:pt x="8767239" y="8111281"/>
                  <a:pt x="8772477" y="8108042"/>
                </a:cubicBezTo>
                <a:cubicBezTo>
                  <a:pt x="8777716" y="8104804"/>
                  <a:pt x="8782002" y="8098127"/>
                  <a:pt x="8782002" y="8093193"/>
                </a:cubicBezTo>
                <a:cubicBezTo>
                  <a:pt x="8782002" y="8088259"/>
                  <a:pt x="8777716" y="8084229"/>
                  <a:pt x="8772477" y="8084229"/>
                </a:cubicBezTo>
                <a:cubicBezTo>
                  <a:pt x="8767239" y="8084229"/>
                  <a:pt x="8762952" y="8090916"/>
                  <a:pt x="8762952" y="8099079"/>
                </a:cubicBezTo>
                <a:close/>
                <a:moveTo>
                  <a:pt x="6657928" y="8103279"/>
                </a:moveTo>
                <a:cubicBezTo>
                  <a:pt x="6657928" y="8108519"/>
                  <a:pt x="6662214" y="8112804"/>
                  <a:pt x="6667453" y="8112804"/>
                </a:cubicBezTo>
                <a:cubicBezTo>
                  <a:pt x="6672691" y="8112804"/>
                  <a:pt x="6676978" y="8108519"/>
                  <a:pt x="6676978" y="8103279"/>
                </a:cubicBezTo>
                <a:cubicBezTo>
                  <a:pt x="6676978" y="8098041"/>
                  <a:pt x="6672691" y="8093754"/>
                  <a:pt x="6667453" y="8093754"/>
                </a:cubicBezTo>
                <a:cubicBezTo>
                  <a:pt x="6662214" y="8093754"/>
                  <a:pt x="6657928" y="8098041"/>
                  <a:pt x="6657928" y="8103279"/>
                </a:cubicBezTo>
                <a:close/>
                <a:moveTo>
                  <a:pt x="7329440" y="8103279"/>
                </a:moveTo>
                <a:cubicBezTo>
                  <a:pt x="7332679" y="8108519"/>
                  <a:pt x="7337212" y="8112804"/>
                  <a:pt x="7339527" y="8112804"/>
                </a:cubicBezTo>
                <a:cubicBezTo>
                  <a:pt x="7341842" y="8112804"/>
                  <a:pt x="7343728" y="8108519"/>
                  <a:pt x="7343728" y="8103279"/>
                </a:cubicBezTo>
                <a:cubicBezTo>
                  <a:pt x="7343728" y="8098041"/>
                  <a:pt x="7339184" y="8093754"/>
                  <a:pt x="7333640" y="8093754"/>
                </a:cubicBezTo>
                <a:cubicBezTo>
                  <a:pt x="7328097" y="8093754"/>
                  <a:pt x="7326202" y="8098041"/>
                  <a:pt x="7329440" y="8103279"/>
                </a:cubicBezTo>
                <a:close/>
                <a:moveTo>
                  <a:pt x="8367665" y="8103279"/>
                </a:moveTo>
                <a:cubicBezTo>
                  <a:pt x="8364427" y="8108519"/>
                  <a:pt x="8366322" y="8112804"/>
                  <a:pt x="8371865" y="8112804"/>
                </a:cubicBezTo>
                <a:cubicBezTo>
                  <a:pt x="8377409" y="8112804"/>
                  <a:pt x="8381953" y="8108519"/>
                  <a:pt x="8381953" y="8103279"/>
                </a:cubicBezTo>
                <a:cubicBezTo>
                  <a:pt x="8381953" y="8098041"/>
                  <a:pt x="8380067" y="8093754"/>
                  <a:pt x="8377752" y="8093754"/>
                </a:cubicBezTo>
                <a:cubicBezTo>
                  <a:pt x="8375437" y="8093754"/>
                  <a:pt x="8370904" y="8098041"/>
                  <a:pt x="8367665" y="8103279"/>
                </a:cubicBezTo>
                <a:close/>
                <a:moveTo>
                  <a:pt x="6562678" y="8112243"/>
                </a:moveTo>
                <a:cubicBezTo>
                  <a:pt x="6562678" y="8117177"/>
                  <a:pt x="6566964" y="8123854"/>
                  <a:pt x="6572203" y="8127092"/>
                </a:cubicBezTo>
                <a:cubicBezTo>
                  <a:pt x="6577441" y="8130331"/>
                  <a:pt x="6581728" y="8126292"/>
                  <a:pt x="6581728" y="8118129"/>
                </a:cubicBezTo>
                <a:cubicBezTo>
                  <a:pt x="6581728" y="8109966"/>
                  <a:pt x="6577441" y="8103279"/>
                  <a:pt x="6572203" y="8103279"/>
                </a:cubicBezTo>
                <a:cubicBezTo>
                  <a:pt x="6566964" y="8103279"/>
                  <a:pt x="6562678" y="8107309"/>
                  <a:pt x="6562678" y="8112243"/>
                </a:cubicBezTo>
                <a:close/>
                <a:moveTo>
                  <a:pt x="6901225" y="8112148"/>
                </a:moveTo>
                <a:cubicBezTo>
                  <a:pt x="6898205" y="8117025"/>
                  <a:pt x="6900101" y="8123701"/>
                  <a:pt x="6905425" y="8126997"/>
                </a:cubicBezTo>
                <a:cubicBezTo>
                  <a:pt x="6910750" y="8130283"/>
                  <a:pt x="6915103" y="8126292"/>
                  <a:pt x="6915103" y="8118129"/>
                </a:cubicBezTo>
                <a:cubicBezTo>
                  <a:pt x="6915103" y="8101394"/>
                  <a:pt x="6909388" y="8098936"/>
                  <a:pt x="6901225" y="8112148"/>
                </a:cubicBezTo>
                <a:close/>
                <a:moveTo>
                  <a:pt x="7005590" y="8112804"/>
                </a:moveTo>
                <a:cubicBezTo>
                  <a:pt x="7008829" y="8118044"/>
                  <a:pt x="7013362" y="8122329"/>
                  <a:pt x="7015677" y="8122329"/>
                </a:cubicBezTo>
                <a:cubicBezTo>
                  <a:pt x="7017992" y="8122329"/>
                  <a:pt x="7019878" y="8118044"/>
                  <a:pt x="7019878" y="8112804"/>
                </a:cubicBezTo>
                <a:cubicBezTo>
                  <a:pt x="7019878" y="8107566"/>
                  <a:pt x="7015334" y="8103279"/>
                  <a:pt x="7009790" y="8103279"/>
                </a:cubicBezTo>
                <a:cubicBezTo>
                  <a:pt x="7004247" y="8103279"/>
                  <a:pt x="7002352" y="8107566"/>
                  <a:pt x="7005590" y="8112804"/>
                </a:cubicBezTo>
                <a:close/>
                <a:moveTo>
                  <a:pt x="7472725" y="8112148"/>
                </a:moveTo>
                <a:cubicBezTo>
                  <a:pt x="7469705" y="8117025"/>
                  <a:pt x="7471601" y="8123701"/>
                  <a:pt x="7476925" y="8126997"/>
                </a:cubicBezTo>
                <a:cubicBezTo>
                  <a:pt x="7482250" y="8130283"/>
                  <a:pt x="7486603" y="8126292"/>
                  <a:pt x="7486603" y="8118129"/>
                </a:cubicBezTo>
                <a:cubicBezTo>
                  <a:pt x="7486603" y="8101394"/>
                  <a:pt x="7480888" y="8098936"/>
                  <a:pt x="7472725" y="8112148"/>
                </a:cubicBezTo>
                <a:close/>
                <a:moveTo>
                  <a:pt x="8039053" y="8118129"/>
                </a:moveTo>
                <a:cubicBezTo>
                  <a:pt x="8039053" y="8126292"/>
                  <a:pt x="8043406" y="8130283"/>
                  <a:pt x="8048730" y="8126997"/>
                </a:cubicBezTo>
                <a:cubicBezTo>
                  <a:pt x="8054055" y="8123701"/>
                  <a:pt x="8055950" y="8117025"/>
                  <a:pt x="8052931" y="8112148"/>
                </a:cubicBezTo>
                <a:cubicBezTo>
                  <a:pt x="8044767" y="8098936"/>
                  <a:pt x="8039053" y="8101394"/>
                  <a:pt x="8039053" y="8118129"/>
                </a:cubicBezTo>
                <a:close/>
                <a:moveTo>
                  <a:pt x="8263300" y="8112148"/>
                </a:moveTo>
                <a:cubicBezTo>
                  <a:pt x="8260280" y="8117025"/>
                  <a:pt x="8262176" y="8123701"/>
                  <a:pt x="8267500" y="8126997"/>
                </a:cubicBezTo>
                <a:cubicBezTo>
                  <a:pt x="8272825" y="8130283"/>
                  <a:pt x="8277178" y="8126292"/>
                  <a:pt x="8277178" y="8118129"/>
                </a:cubicBezTo>
                <a:cubicBezTo>
                  <a:pt x="8277178" y="8101394"/>
                  <a:pt x="8271463" y="8098936"/>
                  <a:pt x="8263300" y="8112148"/>
                </a:cubicBezTo>
                <a:close/>
                <a:moveTo>
                  <a:pt x="8601027" y="8118129"/>
                </a:moveTo>
                <a:cubicBezTo>
                  <a:pt x="8601027" y="8126292"/>
                  <a:pt x="8605314" y="8130331"/>
                  <a:pt x="8610552" y="8127092"/>
                </a:cubicBezTo>
                <a:cubicBezTo>
                  <a:pt x="8615791" y="8123854"/>
                  <a:pt x="8620077" y="8117177"/>
                  <a:pt x="8620077" y="8112243"/>
                </a:cubicBezTo>
                <a:cubicBezTo>
                  <a:pt x="8620077" y="8107309"/>
                  <a:pt x="8615791" y="8103279"/>
                  <a:pt x="8610552" y="8103279"/>
                </a:cubicBezTo>
                <a:cubicBezTo>
                  <a:pt x="8605314" y="8103279"/>
                  <a:pt x="8601027" y="8109966"/>
                  <a:pt x="8601027" y="8118129"/>
                </a:cubicBezTo>
                <a:close/>
                <a:moveTo>
                  <a:pt x="8701830" y="8111528"/>
                </a:moveTo>
                <a:cubicBezTo>
                  <a:pt x="8697725" y="8118168"/>
                  <a:pt x="8696944" y="8126168"/>
                  <a:pt x="8700088" y="8129312"/>
                </a:cubicBezTo>
                <a:cubicBezTo>
                  <a:pt x="8708612" y="8137837"/>
                  <a:pt x="8717909" y="8125301"/>
                  <a:pt x="8713298" y="8111490"/>
                </a:cubicBezTo>
                <a:lnTo>
                  <a:pt x="8709289" y="8099460"/>
                </a:lnTo>
                <a:lnTo>
                  <a:pt x="8701830" y="8111528"/>
                </a:lnTo>
                <a:close/>
                <a:moveTo>
                  <a:pt x="8801052" y="8117567"/>
                </a:moveTo>
                <a:cubicBezTo>
                  <a:pt x="8801052" y="8125425"/>
                  <a:pt x="8805339" y="8131854"/>
                  <a:pt x="8810577" y="8131854"/>
                </a:cubicBezTo>
                <a:cubicBezTo>
                  <a:pt x="8815816" y="8131854"/>
                  <a:pt x="8820102" y="8125425"/>
                  <a:pt x="8820102" y="8117567"/>
                </a:cubicBezTo>
                <a:cubicBezTo>
                  <a:pt x="8820102" y="8109709"/>
                  <a:pt x="8815816" y="8103279"/>
                  <a:pt x="8810577" y="8103279"/>
                </a:cubicBezTo>
                <a:cubicBezTo>
                  <a:pt x="8805339" y="8103279"/>
                  <a:pt x="8801052" y="8109709"/>
                  <a:pt x="8801052" y="8117567"/>
                </a:cubicBezTo>
                <a:close/>
                <a:moveTo>
                  <a:pt x="6705553" y="8127654"/>
                </a:moveTo>
                <a:cubicBezTo>
                  <a:pt x="6705553" y="8135817"/>
                  <a:pt x="6709906" y="8139808"/>
                  <a:pt x="6715230" y="8136522"/>
                </a:cubicBezTo>
                <a:cubicBezTo>
                  <a:pt x="6720555" y="8133226"/>
                  <a:pt x="6722450" y="8126550"/>
                  <a:pt x="6719431" y="8121673"/>
                </a:cubicBezTo>
                <a:cubicBezTo>
                  <a:pt x="6711267" y="8108461"/>
                  <a:pt x="6705553" y="8110919"/>
                  <a:pt x="6705553" y="8127654"/>
                </a:cubicBezTo>
                <a:close/>
                <a:moveTo>
                  <a:pt x="7372303" y="8122329"/>
                </a:moveTo>
                <a:cubicBezTo>
                  <a:pt x="7372303" y="8127569"/>
                  <a:pt x="7376589" y="8131854"/>
                  <a:pt x="7381828" y="8131854"/>
                </a:cubicBezTo>
                <a:cubicBezTo>
                  <a:pt x="7387066" y="8131854"/>
                  <a:pt x="7391353" y="8127569"/>
                  <a:pt x="7391353" y="8122329"/>
                </a:cubicBezTo>
                <a:cubicBezTo>
                  <a:pt x="7391353" y="8117091"/>
                  <a:pt x="7387066" y="8112804"/>
                  <a:pt x="7381828" y="8112804"/>
                </a:cubicBezTo>
                <a:cubicBezTo>
                  <a:pt x="7376589" y="8112804"/>
                  <a:pt x="7372303" y="8117091"/>
                  <a:pt x="7372303" y="8122329"/>
                </a:cubicBezTo>
                <a:close/>
                <a:moveTo>
                  <a:pt x="7619953" y="8122329"/>
                </a:moveTo>
                <a:cubicBezTo>
                  <a:pt x="7619953" y="8127569"/>
                  <a:pt x="7624496" y="8131854"/>
                  <a:pt x="7630040" y="8131854"/>
                </a:cubicBezTo>
                <a:cubicBezTo>
                  <a:pt x="7635583" y="8131854"/>
                  <a:pt x="7637479" y="8127569"/>
                  <a:pt x="7634240" y="8122329"/>
                </a:cubicBezTo>
                <a:cubicBezTo>
                  <a:pt x="7631002" y="8117091"/>
                  <a:pt x="7626468" y="8112804"/>
                  <a:pt x="7624153" y="8112804"/>
                </a:cubicBezTo>
                <a:cubicBezTo>
                  <a:pt x="7621839" y="8112804"/>
                  <a:pt x="7619953" y="8117091"/>
                  <a:pt x="7619953" y="8122329"/>
                </a:cubicBezTo>
                <a:close/>
                <a:moveTo>
                  <a:pt x="7939040" y="8122329"/>
                </a:moveTo>
                <a:cubicBezTo>
                  <a:pt x="7935802" y="8127569"/>
                  <a:pt x="7937697" y="8131854"/>
                  <a:pt x="7943240" y="8131854"/>
                </a:cubicBezTo>
                <a:cubicBezTo>
                  <a:pt x="7948784" y="8131854"/>
                  <a:pt x="7953328" y="8127569"/>
                  <a:pt x="7953328" y="8122329"/>
                </a:cubicBezTo>
                <a:cubicBezTo>
                  <a:pt x="7953328" y="8117091"/>
                  <a:pt x="7951442" y="8112804"/>
                  <a:pt x="7949127" y="8112804"/>
                </a:cubicBezTo>
                <a:cubicBezTo>
                  <a:pt x="7946812" y="8112804"/>
                  <a:pt x="7942279" y="8117091"/>
                  <a:pt x="7939040" y="8122329"/>
                </a:cubicBezTo>
                <a:close/>
                <a:moveTo>
                  <a:pt x="8410527" y="8127654"/>
                </a:moveTo>
                <a:cubicBezTo>
                  <a:pt x="8410527" y="8135817"/>
                  <a:pt x="8414881" y="8139808"/>
                  <a:pt x="8420205" y="8136522"/>
                </a:cubicBezTo>
                <a:cubicBezTo>
                  <a:pt x="8425529" y="8133226"/>
                  <a:pt x="8427425" y="8126550"/>
                  <a:pt x="8424406" y="8121673"/>
                </a:cubicBezTo>
                <a:cubicBezTo>
                  <a:pt x="8416242" y="8108461"/>
                  <a:pt x="8410527" y="8110919"/>
                  <a:pt x="8410527" y="8127654"/>
                </a:cubicBezTo>
                <a:close/>
                <a:moveTo>
                  <a:pt x="8505777" y="8122892"/>
                </a:moveTo>
                <a:cubicBezTo>
                  <a:pt x="8505777" y="8128435"/>
                  <a:pt x="8510064" y="8130331"/>
                  <a:pt x="8515302" y="8127092"/>
                </a:cubicBezTo>
                <a:cubicBezTo>
                  <a:pt x="8520541" y="8123854"/>
                  <a:pt x="8524827" y="8119320"/>
                  <a:pt x="8524827" y="8117005"/>
                </a:cubicBezTo>
                <a:cubicBezTo>
                  <a:pt x="8524827" y="8114690"/>
                  <a:pt x="8520541" y="8112804"/>
                  <a:pt x="8515302" y="8112804"/>
                </a:cubicBezTo>
                <a:cubicBezTo>
                  <a:pt x="8510064" y="8112804"/>
                  <a:pt x="8505777" y="8117348"/>
                  <a:pt x="8505777" y="8122892"/>
                </a:cubicBezTo>
                <a:close/>
                <a:moveTo>
                  <a:pt x="7267528" y="8131854"/>
                </a:moveTo>
                <a:cubicBezTo>
                  <a:pt x="7267528" y="8137094"/>
                  <a:pt x="7271814" y="8141379"/>
                  <a:pt x="7277053" y="8141379"/>
                </a:cubicBezTo>
                <a:cubicBezTo>
                  <a:pt x="7282291" y="8141379"/>
                  <a:pt x="7286578" y="8137094"/>
                  <a:pt x="7286578" y="8131854"/>
                </a:cubicBezTo>
                <a:cubicBezTo>
                  <a:pt x="7286578" y="8126616"/>
                  <a:pt x="7282291" y="8122329"/>
                  <a:pt x="7277053" y="8122329"/>
                </a:cubicBezTo>
                <a:cubicBezTo>
                  <a:pt x="7271814" y="8122329"/>
                  <a:pt x="7267528" y="8126616"/>
                  <a:pt x="7267528" y="8131854"/>
                </a:cubicBezTo>
                <a:close/>
                <a:moveTo>
                  <a:pt x="8302724" y="8128540"/>
                </a:moveTo>
                <a:cubicBezTo>
                  <a:pt x="8290998" y="8140256"/>
                  <a:pt x="8295932" y="8160429"/>
                  <a:pt x="8310515" y="8160429"/>
                </a:cubicBezTo>
                <a:cubicBezTo>
                  <a:pt x="8326384" y="8160429"/>
                  <a:pt x="8328365" y="8152219"/>
                  <a:pt x="8316859" y="8134093"/>
                </a:cubicBezTo>
                <a:cubicBezTo>
                  <a:pt x="8312658" y="8127463"/>
                  <a:pt x="8306296" y="8124968"/>
                  <a:pt x="8302724" y="8128540"/>
                </a:cubicBezTo>
                <a:close/>
                <a:moveTo>
                  <a:pt x="6610303" y="8141379"/>
                </a:moveTo>
                <a:cubicBezTo>
                  <a:pt x="6610303" y="8146619"/>
                  <a:pt x="6614589" y="8150904"/>
                  <a:pt x="6619828" y="8150904"/>
                </a:cubicBezTo>
                <a:cubicBezTo>
                  <a:pt x="6625066" y="8150904"/>
                  <a:pt x="6629353" y="8146619"/>
                  <a:pt x="6629353" y="8141379"/>
                </a:cubicBezTo>
                <a:cubicBezTo>
                  <a:pt x="6629353" y="8136141"/>
                  <a:pt x="6625066" y="8131854"/>
                  <a:pt x="6619828" y="8131854"/>
                </a:cubicBezTo>
                <a:cubicBezTo>
                  <a:pt x="6614589" y="8131854"/>
                  <a:pt x="6610303" y="8136141"/>
                  <a:pt x="6610303" y="8141379"/>
                </a:cubicBezTo>
                <a:close/>
                <a:moveTo>
                  <a:pt x="6849180" y="8146933"/>
                </a:moveTo>
                <a:cubicBezTo>
                  <a:pt x="6849637" y="8158030"/>
                  <a:pt x="6851895" y="8160287"/>
                  <a:pt x="6854933" y="8152696"/>
                </a:cubicBezTo>
                <a:cubicBezTo>
                  <a:pt x="6857686" y="8145818"/>
                  <a:pt x="6857343" y="8137598"/>
                  <a:pt x="6854181" y="8134436"/>
                </a:cubicBezTo>
                <a:cubicBezTo>
                  <a:pt x="6851019" y="8131274"/>
                  <a:pt x="6848771" y="8136894"/>
                  <a:pt x="6849180" y="8146933"/>
                </a:cubicBezTo>
                <a:close/>
                <a:moveTo>
                  <a:pt x="6943678" y="8141379"/>
                </a:moveTo>
                <a:cubicBezTo>
                  <a:pt x="6943678" y="8146619"/>
                  <a:pt x="6947964" y="8150904"/>
                  <a:pt x="6953203" y="8150904"/>
                </a:cubicBezTo>
                <a:cubicBezTo>
                  <a:pt x="6958441" y="8150904"/>
                  <a:pt x="6962728" y="8146619"/>
                  <a:pt x="6962728" y="8141379"/>
                </a:cubicBezTo>
                <a:cubicBezTo>
                  <a:pt x="6962728" y="8136141"/>
                  <a:pt x="6958441" y="8131854"/>
                  <a:pt x="6953203" y="8131854"/>
                </a:cubicBezTo>
                <a:cubicBezTo>
                  <a:pt x="6947964" y="8131854"/>
                  <a:pt x="6943678" y="8136141"/>
                  <a:pt x="6943678" y="8141379"/>
                </a:cubicBezTo>
                <a:close/>
                <a:moveTo>
                  <a:pt x="7172278" y="8141942"/>
                </a:moveTo>
                <a:cubicBezTo>
                  <a:pt x="7172278" y="8147485"/>
                  <a:pt x="7176564" y="8149381"/>
                  <a:pt x="7181803" y="8146142"/>
                </a:cubicBezTo>
                <a:cubicBezTo>
                  <a:pt x="7187041" y="8142904"/>
                  <a:pt x="7191328" y="8138370"/>
                  <a:pt x="7191328" y="8136055"/>
                </a:cubicBezTo>
                <a:cubicBezTo>
                  <a:pt x="7191328" y="8133740"/>
                  <a:pt x="7187041" y="8131854"/>
                  <a:pt x="7181803" y="8131854"/>
                </a:cubicBezTo>
                <a:cubicBezTo>
                  <a:pt x="7176564" y="8131854"/>
                  <a:pt x="7172278" y="8136398"/>
                  <a:pt x="7172278" y="8141942"/>
                </a:cubicBezTo>
                <a:close/>
                <a:moveTo>
                  <a:pt x="7515178" y="8141379"/>
                </a:moveTo>
                <a:cubicBezTo>
                  <a:pt x="7515178" y="8146619"/>
                  <a:pt x="7519464" y="8150904"/>
                  <a:pt x="7524703" y="8150904"/>
                </a:cubicBezTo>
                <a:cubicBezTo>
                  <a:pt x="7529941" y="8150904"/>
                  <a:pt x="7534228" y="8146619"/>
                  <a:pt x="7534228" y="8141379"/>
                </a:cubicBezTo>
                <a:cubicBezTo>
                  <a:pt x="7534228" y="8136141"/>
                  <a:pt x="7529941" y="8131854"/>
                  <a:pt x="7524703" y="8131854"/>
                </a:cubicBezTo>
                <a:cubicBezTo>
                  <a:pt x="7519464" y="8131854"/>
                  <a:pt x="7515178" y="8136141"/>
                  <a:pt x="7515178" y="8141379"/>
                </a:cubicBezTo>
                <a:close/>
                <a:moveTo>
                  <a:pt x="7663225" y="8140723"/>
                </a:moveTo>
                <a:cubicBezTo>
                  <a:pt x="7660205" y="8145600"/>
                  <a:pt x="7662101" y="8152276"/>
                  <a:pt x="7667425" y="8155572"/>
                </a:cubicBezTo>
                <a:cubicBezTo>
                  <a:pt x="7672750" y="8158858"/>
                  <a:pt x="7677103" y="8154867"/>
                  <a:pt x="7677103" y="8146704"/>
                </a:cubicBezTo>
                <a:cubicBezTo>
                  <a:pt x="7677103" y="8129969"/>
                  <a:pt x="7671388" y="8127511"/>
                  <a:pt x="7663225" y="8140723"/>
                </a:cubicBezTo>
                <a:close/>
                <a:moveTo>
                  <a:pt x="8543877" y="8141379"/>
                </a:moveTo>
                <a:cubicBezTo>
                  <a:pt x="8543877" y="8146619"/>
                  <a:pt x="8548164" y="8150904"/>
                  <a:pt x="8553402" y="8150904"/>
                </a:cubicBezTo>
                <a:cubicBezTo>
                  <a:pt x="8558641" y="8150904"/>
                  <a:pt x="8562927" y="8146619"/>
                  <a:pt x="8562927" y="8141379"/>
                </a:cubicBezTo>
                <a:cubicBezTo>
                  <a:pt x="8562927" y="8136141"/>
                  <a:pt x="8558641" y="8131854"/>
                  <a:pt x="8553402" y="8131854"/>
                </a:cubicBezTo>
                <a:cubicBezTo>
                  <a:pt x="8548164" y="8131854"/>
                  <a:pt x="8543877" y="8136141"/>
                  <a:pt x="8543877" y="8141379"/>
                </a:cubicBezTo>
                <a:close/>
                <a:moveTo>
                  <a:pt x="8639127" y="8141379"/>
                </a:moveTo>
                <a:cubicBezTo>
                  <a:pt x="8639127" y="8146619"/>
                  <a:pt x="8643414" y="8150904"/>
                  <a:pt x="8648652" y="8150904"/>
                </a:cubicBezTo>
                <a:cubicBezTo>
                  <a:pt x="8653891" y="8150904"/>
                  <a:pt x="8658177" y="8146619"/>
                  <a:pt x="8658177" y="8141379"/>
                </a:cubicBezTo>
                <a:cubicBezTo>
                  <a:pt x="8658177" y="8136141"/>
                  <a:pt x="8653891" y="8131854"/>
                  <a:pt x="8648652" y="8131854"/>
                </a:cubicBezTo>
                <a:cubicBezTo>
                  <a:pt x="8643414" y="8131854"/>
                  <a:pt x="8639127" y="8136141"/>
                  <a:pt x="8639127" y="8141379"/>
                </a:cubicBezTo>
                <a:close/>
                <a:moveTo>
                  <a:pt x="8743902" y="8141942"/>
                </a:moveTo>
                <a:cubicBezTo>
                  <a:pt x="8743902" y="8147485"/>
                  <a:pt x="8748189" y="8149381"/>
                  <a:pt x="8753427" y="8146142"/>
                </a:cubicBezTo>
                <a:cubicBezTo>
                  <a:pt x="8758666" y="8142904"/>
                  <a:pt x="8762952" y="8138370"/>
                  <a:pt x="8762952" y="8136055"/>
                </a:cubicBezTo>
                <a:cubicBezTo>
                  <a:pt x="8762952" y="8133740"/>
                  <a:pt x="8758666" y="8131854"/>
                  <a:pt x="8753427" y="8131854"/>
                </a:cubicBezTo>
                <a:cubicBezTo>
                  <a:pt x="8748189" y="8131854"/>
                  <a:pt x="8743902" y="8136398"/>
                  <a:pt x="8743902" y="8141942"/>
                </a:cubicBezTo>
                <a:close/>
                <a:moveTo>
                  <a:pt x="6429328" y="8150904"/>
                </a:moveTo>
                <a:cubicBezTo>
                  <a:pt x="6429328" y="8156144"/>
                  <a:pt x="6433871" y="8160429"/>
                  <a:pt x="6439415" y="8160429"/>
                </a:cubicBezTo>
                <a:cubicBezTo>
                  <a:pt x="6444958" y="8160429"/>
                  <a:pt x="6446854" y="8156144"/>
                  <a:pt x="6443615" y="8150904"/>
                </a:cubicBezTo>
                <a:cubicBezTo>
                  <a:pt x="6440377" y="8145666"/>
                  <a:pt x="6435843" y="8141379"/>
                  <a:pt x="6433528" y="8141379"/>
                </a:cubicBezTo>
                <a:cubicBezTo>
                  <a:pt x="6431214" y="8141379"/>
                  <a:pt x="6429328" y="8145666"/>
                  <a:pt x="6429328" y="8150904"/>
                </a:cubicBezTo>
                <a:close/>
                <a:moveTo>
                  <a:pt x="6519815" y="8150904"/>
                </a:moveTo>
                <a:cubicBezTo>
                  <a:pt x="6523054" y="8156144"/>
                  <a:pt x="6527587" y="8160429"/>
                  <a:pt x="6529902" y="8160429"/>
                </a:cubicBezTo>
                <a:cubicBezTo>
                  <a:pt x="6532217" y="8160429"/>
                  <a:pt x="6534103" y="8156144"/>
                  <a:pt x="6534103" y="8150904"/>
                </a:cubicBezTo>
                <a:cubicBezTo>
                  <a:pt x="6534103" y="8145666"/>
                  <a:pt x="6529559" y="8141379"/>
                  <a:pt x="6524015" y="8141379"/>
                </a:cubicBezTo>
                <a:cubicBezTo>
                  <a:pt x="6518472" y="8141379"/>
                  <a:pt x="6516577" y="8145666"/>
                  <a:pt x="6519815" y="8150904"/>
                </a:cubicBezTo>
                <a:close/>
                <a:moveTo>
                  <a:pt x="7315905" y="8156458"/>
                </a:moveTo>
                <a:cubicBezTo>
                  <a:pt x="7316362" y="8167555"/>
                  <a:pt x="7318620" y="8169812"/>
                  <a:pt x="7321658" y="8162221"/>
                </a:cubicBezTo>
                <a:cubicBezTo>
                  <a:pt x="7324411" y="8155343"/>
                  <a:pt x="7324068" y="8147123"/>
                  <a:pt x="7320906" y="8143961"/>
                </a:cubicBezTo>
                <a:cubicBezTo>
                  <a:pt x="7317744" y="8140799"/>
                  <a:pt x="7315496" y="8146419"/>
                  <a:pt x="7315905" y="8156458"/>
                </a:cubicBezTo>
                <a:close/>
                <a:moveTo>
                  <a:pt x="7981903" y="8151467"/>
                </a:moveTo>
                <a:cubicBezTo>
                  <a:pt x="7981903" y="8157010"/>
                  <a:pt x="7986189" y="8158906"/>
                  <a:pt x="7991428" y="8155667"/>
                </a:cubicBezTo>
                <a:cubicBezTo>
                  <a:pt x="7996666" y="8152429"/>
                  <a:pt x="8000953" y="8147895"/>
                  <a:pt x="8000953" y="8145580"/>
                </a:cubicBezTo>
                <a:cubicBezTo>
                  <a:pt x="8000953" y="8143265"/>
                  <a:pt x="7996666" y="8141379"/>
                  <a:pt x="7991428" y="8141379"/>
                </a:cubicBezTo>
                <a:cubicBezTo>
                  <a:pt x="7986189" y="8141379"/>
                  <a:pt x="7981903" y="8145923"/>
                  <a:pt x="7981903" y="8151467"/>
                </a:cubicBezTo>
                <a:close/>
                <a:moveTo>
                  <a:pt x="6658680" y="8165983"/>
                </a:moveTo>
                <a:cubicBezTo>
                  <a:pt x="6659137" y="8177080"/>
                  <a:pt x="6661395" y="8179337"/>
                  <a:pt x="6664433" y="8171746"/>
                </a:cubicBezTo>
                <a:cubicBezTo>
                  <a:pt x="6667186" y="8164868"/>
                  <a:pt x="6666843" y="8156648"/>
                  <a:pt x="6663681" y="8153486"/>
                </a:cubicBezTo>
                <a:cubicBezTo>
                  <a:pt x="6660519" y="8150324"/>
                  <a:pt x="6658271" y="8155944"/>
                  <a:pt x="6658680" y="8165983"/>
                </a:cubicBezTo>
                <a:close/>
                <a:moveTo>
                  <a:pt x="7210378" y="8160429"/>
                </a:moveTo>
                <a:cubicBezTo>
                  <a:pt x="7210378" y="8165669"/>
                  <a:pt x="7214921" y="8169954"/>
                  <a:pt x="7220465" y="8169954"/>
                </a:cubicBezTo>
                <a:cubicBezTo>
                  <a:pt x="7226008" y="8169954"/>
                  <a:pt x="7227904" y="8165669"/>
                  <a:pt x="7224665" y="8160429"/>
                </a:cubicBezTo>
                <a:cubicBezTo>
                  <a:pt x="7221427" y="8155191"/>
                  <a:pt x="7216893" y="8150904"/>
                  <a:pt x="7214578" y="8150904"/>
                </a:cubicBezTo>
                <a:cubicBezTo>
                  <a:pt x="7212264" y="8150904"/>
                  <a:pt x="7210378" y="8155191"/>
                  <a:pt x="7210378" y="8160429"/>
                </a:cubicBezTo>
                <a:close/>
                <a:moveTo>
                  <a:pt x="7553278" y="8160429"/>
                </a:moveTo>
                <a:cubicBezTo>
                  <a:pt x="7553278" y="8165669"/>
                  <a:pt x="7557564" y="8169954"/>
                  <a:pt x="7562803" y="8169954"/>
                </a:cubicBezTo>
                <a:cubicBezTo>
                  <a:pt x="7568041" y="8169954"/>
                  <a:pt x="7572328" y="8165669"/>
                  <a:pt x="7572328" y="8160429"/>
                </a:cubicBezTo>
                <a:cubicBezTo>
                  <a:pt x="7572328" y="8155191"/>
                  <a:pt x="7568041" y="8150904"/>
                  <a:pt x="7562803" y="8150904"/>
                </a:cubicBezTo>
                <a:cubicBezTo>
                  <a:pt x="7557564" y="8150904"/>
                  <a:pt x="7553278" y="8155191"/>
                  <a:pt x="7553278" y="8160429"/>
                </a:cubicBezTo>
                <a:close/>
                <a:moveTo>
                  <a:pt x="8343853" y="8160429"/>
                </a:moveTo>
                <a:cubicBezTo>
                  <a:pt x="8343853" y="8165669"/>
                  <a:pt x="8348139" y="8169954"/>
                  <a:pt x="8353378" y="8169954"/>
                </a:cubicBezTo>
                <a:cubicBezTo>
                  <a:pt x="8358616" y="8169954"/>
                  <a:pt x="8362903" y="8165669"/>
                  <a:pt x="8362903" y="8160429"/>
                </a:cubicBezTo>
                <a:cubicBezTo>
                  <a:pt x="8362903" y="8155191"/>
                  <a:pt x="8358616" y="8150904"/>
                  <a:pt x="8353378" y="8150904"/>
                </a:cubicBezTo>
                <a:cubicBezTo>
                  <a:pt x="8348139" y="8150904"/>
                  <a:pt x="8343853" y="8155191"/>
                  <a:pt x="8343853" y="8160429"/>
                </a:cubicBezTo>
                <a:close/>
                <a:moveTo>
                  <a:pt x="8587150" y="8159773"/>
                </a:moveTo>
                <a:cubicBezTo>
                  <a:pt x="8584130" y="8164650"/>
                  <a:pt x="8586025" y="8171326"/>
                  <a:pt x="8591350" y="8174622"/>
                </a:cubicBezTo>
                <a:cubicBezTo>
                  <a:pt x="8596675" y="8177908"/>
                  <a:pt x="8601027" y="8173917"/>
                  <a:pt x="8601027" y="8165754"/>
                </a:cubicBezTo>
                <a:cubicBezTo>
                  <a:pt x="8601027" y="8149019"/>
                  <a:pt x="8595313" y="8146561"/>
                  <a:pt x="8587150" y="8159773"/>
                </a:cubicBezTo>
                <a:close/>
                <a:moveTo>
                  <a:pt x="8687505" y="8165983"/>
                </a:moveTo>
                <a:cubicBezTo>
                  <a:pt x="8687962" y="8177080"/>
                  <a:pt x="8690220" y="8179337"/>
                  <a:pt x="8693258" y="8171746"/>
                </a:cubicBezTo>
                <a:cubicBezTo>
                  <a:pt x="8696010" y="8164868"/>
                  <a:pt x="8695668" y="8156648"/>
                  <a:pt x="8692505" y="8153486"/>
                </a:cubicBezTo>
                <a:cubicBezTo>
                  <a:pt x="8689343" y="8150324"/>
                  <a:pt x="8687095" y="8155944"/>
                  <a:pt x="8687505" y="8165983"/>
                </a:cubicBezTo>
                <a:close/>
                <a:moveTo>
                  <a:pt x="8782002" y="8165754"/>
                </a:moveTo>
                <a:cubicBezTo>
                  <a:pt x="8782002" y="8173917"/>
                  <a:pt x="8786289" y="8177956"/>
                  <a:pt x="8791527" y="8174717"/>
                </a:cubicBezTo>
                <a:cubicBezTo>
                  <a:pt x="8796766" y="8171479"/>
                  <a:pt x="8801052" y="8164802"/>
                  <a:pt x="8801052" y="8159868"/>
                </a:cubicBezTo>
                <a:cubicBezTo>
                  <a:pt x="8801052" y="8154934"/>
                  <a:pt x="8796766" y="8150904"/>
                  <a:pt x="8791527" y="8150904"/>
                </a:cubicBezTo>
                <a:cubicBezTo>
                  <a:pt x="8786289" y="8150904"/>
                  <a:pt x="8782002" y="8157591"/>
                  <a:pt x="8782002" y="8165754"/>
                </a:cubicBezTo>
                <a:close/>
                <a:moveTo>
                  <a:pt x="6791278" y="8168831"/>
                </a:moveTo>
                <a:cubicBezTo>
                  <a:pt x="6791278" y="8174069"/>
                  <a:pt x="6795564" y="8181004"/>
                  <a:pt x="6800803" y="8184242"/>
                </a:cubicBezTo>
                <a:cubicBezTo>
                  <a:pt x="6806041" y="8187481"/>
                  <a:pt x="6810328" y="8185842"/>
                  <a:pt x="6810328" y="8180604"/>
                </a:cubicBezTo>
                <a:cubicBezTo>
                  <a:pt x="6810328" y="8175365"/>
                  <a:pt x="6806041" y="8168431"/>
                  <a:pt x="6800803" y="8165192"/>
                </a:cubicBezTo>
                <a:cubicBezTo>
                  <a:pt x="6795564" y="8161954"/>
                  <a:pt x="6791278" y="8163592"/>
                  <a:pt x="6791278" y="8168831"/>
                </a:cubicBezTo>
                <a:close/>
                <a:moveTo>
                  <a:pt x="6896805" y="8175508"/>
                </a:moveTo>
                <a:cubicBezTo>
                  <a:pt x="6897262" y="8186605"/>
                  <a:pt x="6899520" y="8188862"/>
                  <a:pt x="6902558" y="8181271"/>
                </a:cubicBezTo>
                <a:cubicBezTo>
                  <a:pt x="6905311" y="8174393"/>
                  <a:pt x="6904968" y="8166173"/>
                  <a:pt x="6901806" y="8163011"/>
                </a:cubicBezTo>
                <a:cubicBezTo>
                  <a:pt x="6898644" y="8159849"/>
                  <a:pt x="6896396" y="8165469"/>
                  <a:pt x="6896805" y="8175508"/>
                </a:cubicBezTo>
                <a:close/>
                <a:moveTo>
                  <a:pt x="6991303" y="8169954"/>
                </a:moveTo>
                <a:cubicBezTo>
                  <a:pt x="6991303" y="8175194"/>
                  <a:pt x="6995589" y="8179479"/>
                  <a:pt x="7000828" y="8179479"/>
                </a:cubicBezTo>
                <a:cubicBezTo>
                  <a:pt x="7006066" y="8179479"/>
                  <a:pt x="7010353" y="8175194"/>
                  <a:pt x="7010353" y="8169954"/>
                </a:cubicBezTo>
                <a:cubicBezTo>
                  <a:pt x="7010353" y="8164716"/>
                  <a:pt x="7006066" y="8160429"/>
                  <a:pt x="7000828" y="8160429"/>
                </a:cubicBezTo>
                <a:cubicBezTo>
                  <a:pt x="6995589" y="8160429"/>
                  <a:pt x="6991303" y="8164716"/>
                  <a:pt x="6991303" y="8169954"/>
                </a:cubicBezTo>
                <a:close/>
                <a:moveTo>
                  <a:pt x="7705678" y="8169954"/>
                </a:moveTo>
                <a:cubicBezTo>
                  <a:pt x="7705678" y="8175194"/>
                  <a:pt x="7710221" y="8179479"/>
                  <a:pt x="7715765" y="8179479"/>
                </a:cubicBezTo>
                <a:cubicBezTo>
                  <a:pt x="7721308" y="8179479"/>
                  <a:pt x="7723204" y="8175194"/>
                  <a:pt x="7719965" y="8169954"/>
                </a:cubicBezTo>
                <a:cubicBezTo>
                  <a:pt x="7716727" y="8164716"/>
                  <a:pt x="7712193" y="8160429"/>
                  <a:pt x="7709878" y="8160429"/>
                </a:cubicBezTo>
                <a:cubicBezTo>
                  <a:pt x="7707564" y="8160429"/>
                  <a:pt x="7705678" y="8164716"/>
                  <a:pt x="7705678" y="8169954"/>
                </a:cubicBezTo>
                <a:close/>
                <a:moveTo>
                  <a:pt x="8020003" y="8169954"/>
                </a:moveTo>
                <a:cubicBezTo>
                  <a:pt x="8020003" y="8175194"/>
                  <a:pt x="8024289" y="8179479"/>
                  <a:pt x="8029528" y="8179479"/>
                </a:cubicBezTo>
                <a:cubicBezTo>
                  <a:pt x="8034766" y="8179479"/>
                  <a:pt x="8039053" y="8175194"/>
                  <a:pt x="8039053" y="8169954"/>
                </a:cubicBezTo>
                <a:cubicBezTo>
                  <a:pt x="8039053" y="8164716"/>
                  <a:pt x="8034766" y="8160429"/>
                  <a:pt x="8029528" y="8160429"/>
                </a:cubicBezTo>
                <a:cubicBezTo>
                  <a:pt x="8024289" y="8160429"/>
                  <a:pt x="8020003" y="8164716"/>
                  <a:pt x="8020003" y="8169954"/>
                </a:cubicBezTo>
                <a:close/>
                <a:moveTo>
                  <a:pt x="8487480" y="8175508"/>
                </a:moveTo>
                <a:cubicBezTo>
                  <a:pt x="8487937" y="8186605"/>
                  <a:pt x="8490195" y="8188862"/>
                  <a:pt x="8493233" y="8181271"/>
                </a:cubicBezTo>
                <a:cubicBezTo>
                  <a:pt x="8495985" y="8174393"/>
                  <a:pt x="8495643" y="8166173"/>
                  <a:pt x="8492480" y="8163011"/>
                </a:cubicBezTo>
                <a:cubicBezTo>
                  <a:pt x="8489318" y="8159849"/>
                  <a:pt x="8487070" y="8165469"/>
                  <a:pt x="8487480" y="8175508"/>
                </a:cubicBezTo>
                <a:close/>
                <a:moveTo>
                  <a:pt x="6386465" y="8179479"/>
                </a:moveTo>
                <a:cubicBezTo>
                  <a:pt x="6389704" y="8184719"/>
                  <a:pt x="6394237" y="8189004"/>
                  <a:pt x="6396552" y="8189004"/>
                </a:cubicBezTo>
                <a:cubicBezTo>
                  <a:pt x="6398867" y="8189004"/>
                  <a:pt x="6400753" y="8184719"/>
                  <a:pt x="6400753" y="8179479"/>
                </a:cubicBezTo>
                <a:cubicBezTo>
                  <a:pt x="6400753" y="8174241"/>
                  <a:pt x="6396209" y="8169954"/>
                  <a:pt x="6390665" y="8169954"/>
                </a:cubicBezTo>
                <a:cubicBezTo>
                  <a:pt x="6385122" y="8169954"/>
                  <a:pt x="6383227" y="8174241"/>
                  <a:pt x="6386465" y="8179479"/>
                </a:cubicBezTo>
                <a:close/>
                <a:moveTo>
                  <a:pt x="7353253" y="8179479"/>
                </a:moveTo>
                <a:cubicBezTo>
                  <a:pt x="7353253" y="8184719"/>
                  <a:pt x="7357539" y="8189004"/>
                  <a:pt x="7362778" y="8189004"/>
                </a:cubicBezTo>
                <a:cubicBezTo>
                  <a:pt x="7368016" y="8189004"/>
                  <a:pt x="7372303" y="8184719"/>
                  <a:pt x="7372303" y="8179479"/>
                </a:cubicBezTo>
                <a:cubicBezTo>
                  <a:pt x="7372303" y="8174241"/>
                  <a:pt x="7368016" y="8169954"/>
                  <a:pt x="7362778" y="8169954"/>
                </a:cubicBezTo>
                <a:cubicBezTo>
                  <a:pt x="7357539" y="8169954"/>
                  <a:pt x="7353253" y="8174241"/>
                  <a:pt x="7353253" y="8179479"/>
                </a:cubicBezTo>
                <a:close/>
                <a:moveTo>
                  <a:pt x="7596550" y="8178823"/>
                </a:moveTo>
                <a:cubicBezTo>
                  <a:pt x="7593530" y="8183700"/>
                  <a:pt x="7595426" y="8190376"/>
                  <a:pt x="7600750" y="8193672"/>
                </a:cubicBezTo>
                <a:cubicBezTo>
                  <a:pt x="7606075" y="8196958"/>
                  <a:pt x="7610428" y="8192967"/>
                  <a:pt x="7610428" y="8184804"/>
                </a:cubicBezTo>
                <a:cubicBezTo>
                  <a:pt x="7610428" y="8168069"/>
                  <a:pt x="7604713" y="8165611"/>
                  <a:pt x="7596550" y="8178823"/>
                </a:cubicBezTo>
                <a:close/>
                <a:moveTo>
                  <a:pt x="8248603" y="8184804"/>
                </a:moveTo>
                <a:cubicBezTo>
                  <a:pt x="8248603" y="8192967"/>
                  <a:pt x="8252889" y="8197006"/>
                  <a:pt x="8258128" y="8193767"/>
                </a:cubicBezTo>
                <a:cubicBezTo>
                  <a:pt x="8263366" y="8190529"/>
                  <a:pt x="8267653" y="8183852"/>
                  <a:pt x="8267653" y="8178918"/>
                </a:cubicBezTo>
                <a:cubicBezTo>
                  <a:pt x="8267653" y="8173984"/>
                  <a:pt x="8263366" y="8169954"/>
                  <a:pt x="8258128" y="8169954"/>
                </a:cubicBezTo>
                <a:cubicBezTo>
                  <a:pt x="8252889" y="8169954"/>
                  <a:pt x="8248603" y="8176641"/>
                  <a:pt x="8248603" y="8184804"/>
                </a:cubicBezTo>
                <a:close/>
                <a:moveTo>
                  <a:pt x="8724852" y="8184242"/>
                </a:moveTo>
                <a:cubicBezTo>
                  <a:pt x="8724852" y="8192100"/>
                  <a:pt x="8729139" y="8198529"/>
                  <a:pt x="8734377" y="8198529"/>
                </a:cubicBezTo>
                <a:cubicBezTo>
                  <a:pt x="8739616" y="8198529"/>
                  <a:pt x="8743902" y="8192100"/>
                  <a:pt x="8743902" y="8184242"/>
                </a:cubicBezTo>
                <a:cubicBezTo>
                  <a:pt x="8743902" y="8176384"/>
                  <a:pt x="8739616" y="8169954"/>
                  <a:pt x="8734377" y="8169954"/>
                </a:cubicBezTo>
                <a:cubicBezTo>
                  <a:pt x="8729139" y="8169954"/>
                  <a:pt x="8724852" y="8176384"/>
                  <a:pt x="8724852" y="8184242"/>
                </a:cubicBezTo>
                <a:close/>
                <a:moveTo>
                  <a:pt x="6600778" y="8189004"/>
                </a:moveTo>
                <a:cubicBezTo>
                  <a:pt x="6600778" y="8194244"/>
                  <a:pt x="6605321" y="8198529"/>
                  <a:pt x="6610865" y="8198529"/>
                </a:cubicBezTo>
                <a:cubicBezTo>
                  <a:pt x="6616408" y="8198529"/>
                  <a:pt x="6618304" y="8194244"/>
                  <a:pt x="6615065" y="8189004"/>
                </a:cubicBezTo>
                <a:cubicBezTo>
                  <a:pt x="6611827" y="8183766"/>
                  <a:pt x="6607293" y="8179479"/>
                  <a:pt x="6604978" y="8179479"/>
                </a:cubicBezTo>
                <a:cubicBezTo>
                  <a:pt x="6602664" y="8179479"/>
                  <a:pt x="6600778" y="8183766"/>
                  <a:pt x="6600778" y="8189004"/>
                </a:cubicBezTo>
                <a:close/>
                <a:moveTo>
                  <a:pt x="6696028" y="8189004"/>
                </a:moveTo>
                <a:cubicBezTo>
                  <a:pt x="6696028" y="8194244"/>
                  <a:pt x="6700314" y="8198529"/>
                  <a:pt x="6705553" y="8198529"/>
                </a:cubicBezTo>
                <a:cubicBezTo>
                  <a:pt x="6710791" y="8198529"/>
                  <a:pt x="6715078" y="8194244"/>
                  <a:pt x="6715078" y="8189004"/>
                </a:cubicBezTo>
                <a:cubicBezTo>
                  <a:pt x="6715078" y="8183766"/>
                  <a:pt x="6710791" y="8179479"/>
                  <a:pt x="6705553" y="8179479"/>
                </a:cubicBezTo>
                <a:cubicBezTo>
                  <a:pt x="6700314" y="8179479"/>
                  <a:pt x="6696028" y="8183766"/>
                  <a:pt x="6696028" y="8189004"/>
                </a:cubicBezTo>
                <a:close/>
                <a:moveTo>
                  <a:pt x="7034165" y="8189004"/>
                </a:moveTo>
                <a:cubicBezTo>
                  <a:pt x="7030927" y="8194244"/>
                  <a:pt x="7032822" y="8198529"/>
                  <a:pt x="7038365" y="8198529"/>
                </a:cubicBezTo>
                <a:cubicBezTo>
                  <a:pt x="7043909" y="8198529"/>
                  <a:pt x="7048453" y="8194244"/>
                  <a:pt x="7048453" y="8189004"/>
                </a:cubicBezTo>
                <a:cubicBezTo>
                  <a:pt x="7048453" y="8183766"/>
                  <a:pt x="7046567" y="8179479"/>
                  <a:pt x="7044252" y="8179479"/>
                </a:cubicBezTo>
                <a:cubicBezTo>
                  <a:pt x="7041937" y="8179479"/>
                  <a:pt x="7037404" y="8183766"/>
                  <a:pt x="7034165" y="8189004"/>
                </a:cubicBezTo>
                <a:close/>
                <a:moveTo>
                  <a:pt x="7253240" y="8189004"/>
                </a:moveTo>
                <a:cubicBezTo>
                  <a:pt x="7256479" y="8194244"/>
                  <a:pt x="7261012" y="8198529"/>
                  <a:pt x="7263327" y="8198529"/>
                </a:cubicBezTo>
                <a:cubicBezTo>
                  <a:pt x="7265642" y="8198529"/>
                  <a:pt x="7267528" y="8194244"/>
                  <a:pt x="7267528" y="8189004"/>
                </a:cubicBezTo>
                <a:cubicBezTo>
                  <a:pt x="7267528" y="8183766"/>
                  <a:pt x="7262984" y="8179479"/>
                  <a:pt x="7257440" y="8179479"/>
                </a:cubicBezTo>
                <a:cubicBezTo>
                  <a:pt x="7251897" y="8179479"/>
                  <a:pt x="7250002" y="8183766"/>
                  <a:pt x="7253240" y="8189004"/>
                </a:cubicBezTo>
                <a:close/>
                <a:moveTo>
                  <a:pt x="8281940" y="8189004"/>
                </a:moveTo>
                <a:cubicBezTo>
                  <a:pt x="8274996" y="8200244"/>
                  <a:pt x="8284007" y="8217579"/>
                  <a:pt x="8296790" y="8217579"/>
                </a:cubicBezTo>
                <a:cubicBezTo>
                  <a:pt x="8301724" y="8217579"/>
                  <a:pt x="8305753" y="8209007"/>
                  <a:pt x="8305753" y="8198529"/>
                </a:cubicBezTo>
                <a:cubicBezTo>
                  <a:pt x="8305753" y="8178442"/>
                  <a:pt x="8291894" y="8172898"/>
                  <a:pt x="8281940" y="8189004"/>
                </a:cubicBezTo>
                <a:close/>
                <a:moveTo>
                  <a:pt x="8381953" y="8189004"/>
                </a:moveTo>
                <a:cubicBezTo>
                  <a:pt x="8381953" y="8194244"/>
                  <a:pt x="8386239" y="8198529"/>
                  <a:pt x="8391477" y="8198529"/>
                </a:cubicBezTo>
                <a:cubicBezTo>
                  <a:pt x="8396716" y="8198529"/>
                  <a:pt x="8401002" y="8194244"/>
                  <a:pt x="8401002" y="8189004"/>
                </a:cubicBezTo>
                <a:cubicBezTo>
                  <a:pt x="8401002" y="8183766"/>
                  <a:pt x="8396716" y="8179479"/>
                  <a:pt x="8391477" y="8179479"/>
                </a:cubicBezTo>
                <a:cubicBezTo>
                  <a:pt x="8386239" y="8179479"/>
                  <a:pt x="8381953" y="8183766"/>
                  <a:pt x="8381953" y="8189004"/>
                </a:cubicBezTo>
                <a:close/>
                <a:moveTo>
                  <a:pt x="8530380" y="8187728"/>
                </a:moveTo>
                <a:cubicBezTo>
                  <a:pt x="8526275" y="8194368"/>
                  <a:pt x="8525494" y="8202368"/>
                  <a:pt x="8528638" y="8205512"/>
                </a:cubicBezTo>
                <a:cubicBezTo>
                  <a:pt x="8537162" y="8214037"/>
                  <a:pt x="8546459" y="8201501"/>
                  <a:pt x="8541848" y="8187690"/>
                </a:cubicBezTo>
                <a:lnTo>
                  <a:pt x="8537839" y="8175660"/>
                </a:lnTo>
                <a:lnTo>
                  <a:pt x="8530380" y="8187728"/>
                </a:lnTo>
                <a:close/>
                <a:moveTo>
                  <a:pt x="6510290" y="8198529"/>
                </a:moveTo>
                <a:cubicBezTo>
                  <a:pt x="6513529" y="8203769"/>
                  <a:pt x="6518062" y="8208054"/>
                  <a:pt x="6520377" y="8208054"/>
                </a:cubicBezTo>
                <a:cubicBezTo>
                  <a:pt x="6522692" y="8208054"/>
                  <a:pt x="6524578" y="8203769"/>
                  <a:pt x="6524578" y="8198529"/>
                </a:cubicBezTo>
                <a:cubicBezTo>
                  <a:pt x="6524578" y="8193291"/>
                  <a:pt x="6520034" y="8189004"/>
                  <a:pt x="6514490" y="8189004"/>
                </a:cubicBezTo>
                <a:cubicBezTo>
                  <a:pt x="6508947" y="8189004"/>
                  <a:pt x="6507052" y="8193291"/>
                  <a:pt x="6510290" y="8198529"/>
                </a:cubicBezTo>
                <a:close/>
                <a:moveTo>
                  <a:pt x="6838903" y="8198529"/>
                </a:moveTo>
                <a:cubicBezTo>
                  <a:pt x="6838903" y="8203769"/>
                  <a:pt x="6843446" y="8208054"/>
                  <a:pt x="6848990" y="8208054"/>
                </a:cubicBezTo>
                <a:cubicBezTo>
                  <a:pt x="6854533" y="8208054"/>
                  <a:pt x="6856429" y="8203769"/>
                  <a:pt x="6853190" y="8198529"/>
                </a:cubicBezTo>
                <a:cubicBezTo>
                  <a:pt x="6849952" y="8193291"/>
                  <a:pt x="6845418" y="8189004"/>
                  <a:pt x="6843103" y="8189004"/>
                </a:cubicBezTo>
                <a:cubicBezTo>
                  <a:pt x="6840789" y="8189004"/>
                  <a:pt x="6838903" y="8193291"/>
                  <a:pt x="6838903" y="8198529"/>
                </a:cubicBezTo>
                <a:close/>
                <a:moveTo>
                  <a:pt x="6938915" y="8198529"/>
                </a:moveTo>
                <a:cubicBezTo>
                  <a:pt x="6942154" y="8203769"/>
                  <a:pt x="6946687" y="8208054"/>
                  <a:pt x="6949002" y="8208054"/>
                </a:cubicBezTo>
                <a:cubicBezTo>
                  <a:pt x="6951317" y="8208054"/>
                  <a:pt x="6953203" y="8203769"/>
                  <a:pt x="6953203" y="8198529"/>
                </a:cubicBezTo>
                <a:cubicBezTo>
                  <a:pt x="6953203" y="8193291"/>
                  <a:pt x="6948659" y="8189004"/>
                  <a:pt x="6943115" y="8189004"/>
                </a:cubicBezTo>
                <a:cubicBezTo>
                  <a:pt x="6937572" y="8189004"/>
                  <a:pt x="6935677" y="8193291"/>
                  <a:pt x="6938915" y="8198529"/>
                </a:cubicBezTo>
                <a:close/>
                <a:moveTo>
                  <a:pt x="7496128" y="8199092"/>
                </a:moveTo>
                <a:cubicBezTo>
                  <a:pt x="7496128" y="8204635"/>
                  <a:pt x="7500414" y="8206531"/>
                  <a:pt x="7505653" y="8203292"/>
                </a:cubicBezTo>
                <a:cubicBezTo>
                  <a:pt x="7510891" y="8200054"/>
                  <a:pt x="7515178" y="8195520"/>
                  <a:pt x="7515178" y="8193205"/>
                </a:cubicBezTo>
                <a:cubicBezTo>
                  <a:pt x="7515178" y="8190890"/>
                  <a:pt x="7510891" y="8189004"/>
                  <a:pt x="7505653" y="8189004"/>
                </a:cubicBezTo>
                <a:cubicBezTo>
                  <a:pt x="7500414" y="8189004"/>
                  <a:pt x="7496128" y="8193548"/>
                  <a:pt x="7496128" y="8199092"/>
                </a:cubicBezTo>
                <a:close/>
                <a:moveTo>
                  <a:pt x="7967615" y="8198529"/>
                </a:moveTo>
                <a:cubicBezTo>
                  <a:pt x="7964377" y="8203769"/>
                  <a:pt x="7966272" y="8208054"/>
                  <a:pt x="7971815" y="8208054"/>
                </a:cubicBezTo>
                <a:cubicBezTo>
                  <a:pt x="7977359" y="8208054"/>
                  <a:pt x="7981903" y="8203769"/>
                  <a:pt x="7981903" y="8198529"/>
                </a:cubicBezTo>
                <a:cubicBezTo>
                  <a:pt x="7981903" y="8193291"/>
                  <a:pt x="7980017" y="8189004"/>
                  <a:pt x="7977702" y="8189004"/>
                </a:cubicBezTo>
                <a:cubicBezTo>
                  <a:pt x="7975387" y="8189004"/>
                  <a:pt x="7970854" y="8193291"/>
                  <a:pt x="7967615" y="8198529"/>
                </a:cubicBezTo>
                <a:close/>
                <a:moveTo>
                  <a:pt x="7296103" y="8208054"/>
                </a:moveTo>
                <a:cubicBezTo>
                  <a:pt x="7296103" y="8213294"/>
                  <a:pt x="7300646" y="8217579"/>
                  <a:pt x="7306190" y="8217579"/>
                </a:cubicBezTo>
                <a:cubicBezTo>
                  <a:pt x="7311733" y="8217579"/>
                  <a:pt x="7313629" y="8213294"/>
                  <a:pt x="7310390" y="8208054"/>
                </a:cubicBezTo>
                <a:cubicBezTo>
                  <a:pt x="7307152" y="8202816"/>
                  <a:pt x="7302618" y="8198529"/>
                  <a:pt x="7300303" y="8198529"/>
                </a:cubicBezTo>
                <a:cubicBezTo>
                  <a:pt x="7297989" y="8198529"/>
                  <a:pt x="7296103" y="8202816"/>
                  <a:pt x="7296103" y="8208054"/>
                </a:cubicBezTo>
                <a:close/>
                <a:moveTo>
                  <a:pt x="7639003" y="8208054"/>
                </a:moveTo>
                <a:cubicBezTo>
                  <a:pt x="7639003" y="8213294"/>
                  <a:pt x="7643289" y="8217579"/>
                  <a:pt x="7648528" y="8217579"/>
                </a:cubicBezTo>
                <a:cubicBezTo>
                  <a:pt x="7653766" y="8217579"/>
                  <a:pt x="7658053" y="8213294"/>
                  <a:pt x="7658053" y="8208054"/>
                </a:cubicBezTo>
                <a:cubicBezTo>
                  <a:pt x="7658053" y="8202816"/>
                  <a:pt x="7653766" y="8198529"/>
                  <a:pt x="7648528" y="8198529"/>
                </a:cubicBezTo>
                <a:cubicBezTo>
                  <a:pt x="7643289" y="8198529"/>
                  <a:pt x="7639003" y="8202816"/>
                  <a:pt x="7639003" y="8208054"/>
                </a:cubicBezTo>
                <a:close/>
                <a:moveTo>
                  <a:pt x="8320040" y="8221514"/>
                </a:moveTo>
                <a:cubicBezTo>
                  <a:pt x="8320040" y="8234010"/>
                  <a:pt x="8326022" y="8242069"/>
                  <a:pt x="8335280" y="8242069"/>
                </a:cubicBezTo>
                <a:cubicBezTo>
                  <a:pt x="8344996" y="8242069"/>
                  <a:pt x="8348977" y="8236144"/>
                  <a:pt x="8346253" y="8225724"/>
                </a:cubicBezTo>
                <a:cubicBezTo>
                  <a:pt x="8339795" y="8201054"/>
                  <a:pt x="8320040" y="8197882"/>
                  <a:pt x="8320040" y="8221514"/>
                </a:cubicBezTo>
                <a:close/>
                <a:moveTo>
                  <a:pt x="8667702" y="8213379"/>
                </a:moveTo>
                <a:cubicBezTo>
                  <a:pt x="8667702" y="8221542"/>
                  <a:pt x="8671989" y="8225581"/>
                  <a:pt x="8677227" y="8222342"/>
                </a:cubicBezTo>
                <a:cubicBezTo>
                  <a:pt x="8682466" y="8219104"/>
                  <a:pt x="8686752" y="8212427"/>
                  <a:pt x="8686752" y="8207493"/>
                </a:cubicBezTo>
                <a:cubicBezTo>
                  <a:pt x="8686752" y="8202559"/>
                  <a:pt x="8682466" y="8198529"/>
                  <a:pt x="8677227" y="8198529"/>
                </a:cubicBezTo>
                <a:cubicBezTo>
                  <a:pt x="8671989" y="8198529"/>
                  <a:pt x="8667702" y="8205216"/>
                  <a:pt x="8667702" y="8213379"/>
                </a:cubicBezTo>
                <a:close/>
                <a:moveTo>
                  <a:pt x="8762952" y="8213379"/>
                </a:moveTo>
                <a:cubicBezTo>
                  <a:pt x="8762952" y="8221542"/>
                  <a:pt x="8767239" y="8225581"/>
                  <a:pt x="8772477" y="8222342"/>
                </a:cubicBezTo>
                <a:cubicBezTo>
                  <a:pt x="8777716" y="8219104"/>
                  <a:pt x="8782002" y="8212427"/>
                  <a:pt x="8782002" y="8207493"/>
                </a:cubicBezTo>
                <a:cubicBezTo>
                  <a:pt x="8782002" y="8202559"/>
                  <a:pt x="8777716" y="8198529"/>
                  <a:pt x="8772477" y="8198529"/>
                </a:cubicBezTo>
                <a:cubicBezTo>
                  <a:pt x="8767239" y="8198529"/>
                  <a:pt x="8762952" y="8205216"/>
                  <a:pt x="8762952" y="8213379"/>
                </a:cubicBezTo>
                <a:close/>
                <a:moveTo>
                  <a:pt x="7534228" y="8217579"/>
                </a:moveTo>
                <a:cubicBezTo>
                  <a:pt x="7534228" y="8222819"/>
                  <a:pt x="7538514" y="8227104"/>
                  <a:pt x="7543753" y="8227104"/>
                </a:cubicBezTo>
                <a:cubicBezTo>
                  <a:pt x="7548991" y="8227104"/>
                  <a:pt x="7553278" y="8222819"/>
                  <a:pt x="7553278" y="8217579"/>
                </a:cubicBezTo>
                <a:cubicBezTo>
                  <a:pt x="7553278" y="8212341"/>
                  <a:pt x="7548991" y="8208054"/>
                  <a:pt x="7543753" y="8208054"/>
                </a:cubicBezTo>
                <a:cubicBezTo>
                  <a:pt x="7538514" y="8208054"/>
                  <a:pt x="7534228" y="8212341"/>
                  <a:pt x="7534228" y="8217579"/>
                </a:cubicBezTo>
                <a:close/>
                <a:moveTo>
                  <a:pt x="8229553" y="8231867"/>
                </a:moveTo>
                <a:cubicBezTo>
                  <a:pt x="8229553" y="8239725"/>
                  <a:pt x="8233839" y="8246154"/>
                  <a:pt x="8239078" y="8246154"/>
                </a:cubicBezTo>
                <a:cubicBezTo>
                  <a:pt x="8244316" y="8246154"/>
                  <a:pt x="8248603" y="8239725"/>
                  <a:pt x="8248603" y="8231867"/>
                </a:cubicBezTo>
                <a:cubicBezTo>
                  <a:pt x="8248603" y="8224009"/>
                  <a:pt x="8244316" y="8217579"/>
                  <a:pt x="8239078" y="8217579"/>
                </a:cubicBezTo>
                <a:cubicBezTo>
                  <a:pt x="8233839" y="8217579"/>
                  <a:pt x="8229553" y="8224009"/>
                  <a:pt x="8229553" y="8231867"/>
                </a:cubicBezTo>
                <a:close/>
                <a:moveTo>
                  <a:pt x="8463325" y="8226448"/>
                </a:moveTo>
                <a:cubicBezTo>
                  <a:pt x="8460305" y="8231325"/>
                  <a:pt x="8462200" y="8238001"/>
                  <a:pt x="8467525" y="8241297"/>
                </a:cubicBezTo>
                <a:cubicBezTo>
                  <a:pt x="8472850" y="8244583"/>
                  <a:pt x="8477202" y="8240592"/>
                  <a:pt x="8477202" y="8232429"/>
                </a:cubicBezTo>
                <a:cubicBezTo>
                  <a:pt x="8477202" y="8215694"/>
                  <a:pt x="8471488" y="8213236"/>
                  <a:pt x="8463325" y="8226448"/>
                </a:cubicBezTo>
                <a:close/>
                <a:moveTo>
                  <a:pt x="8811330" y="8232658"/>
                </a:moveTo>
                <a:cubicBezTo>
                  <a:pt x="8811787" y="8243755"/>
                  <a:pt x="8814045" y="8246012"/>
                  <a:pt x="8817083" y="8238421"/>
                </a:cubicBezTo>
                <a:cubicBezTo>
                  <a:pt x="8819835" y="8231543"/>
                  <a:pt x="8819493" y="8223323"/>
                  <a:pt x="8816330" y="8220161"/>
                </a:cubicBezTo>
                <a:cubicBezTo>
                  <a:pt x="8813168" y="8216999"/>
                  <a:pt x="8810920" y="8222619"/>
                  <a:pt x="8811330" y="8232658"/>
                </a:cubicBezTo>
                <a:close/>
                <a:moveTo>
                  <a:pt x="6781753" y="8236629"/>
                </a:moveTo>
                <a:cubicBezTo>
                  <a:pt x="6781753" y="8241869"/>
                  <a:pt x="6786039" y="8246154"/>
                  <a:pt x="6791278" y="8246154"/>
                </a:cubicBezTo>
                <a:cubicBezTo>
                  <a:pt x="6796516" y="8246154"/>
                  <a:pt x="6800803" y="8241869"/>
                  <a:pt x="6800803" y="8236629"/>
                </a:cubicBezTo>
                <a:cubicBezTo>
                  <a:pt x="6800803" y="8231391"/>
                  <a:pt x="6796516" y="8227104"/>
                  <a:pt x="6791278" y="8227104"/>
                </a:cubicBezTo>
                <a:cubicBezTo>
                  <a:pt x="6786039" y="8227104"/>
                  <a:pt x="6781753" y="8231391"/>
                  <a:pt x="6781753" y="8236629"/>
                </a:cubicBezTo>
                <a:close/>
                <a:moveTo>
                  <a:pt x="7338965" y="8236629"/>
                </a:moveTo>
                <a:cubicBezTo>
                  <a:pt x="7342204" y="8241869"/>
                  <a:pt x="7346737" y="8246154"/>
                  <a:pt x="7349052" y="8246154"/>
                </a:cubicBezTo>
                <a:cubicBezTo>
                  <a:pt x="7351367" y="8246154"/>
                  <a:pt x="7353253" y="8241869"/>
                  <a:pt x="7353253" y="8236629"/>
                </a:cubicBezTo>
                <a:cubicBezTo>
                  <a:pt x="7353253" y="8231391"/>
                  <a:pt x="7348709" y="8227104"/>
                  <a:pt x="7343165" y="8227104"/>
                </a:cubicBezTo>
                <a:cubicBezTo>
                  <a:pt x="7337622" y="8227104"/>
                  <a:pt x="7335727" y="8231391"/>
                  <a:pt x="7338965" y="8236629"/>
                </a:cubicBezTo>
                <a:close/>
                <a:moveTo>
                  <a:pt x="7577090" y="8236629"/>
                </a:moveTo>
                <a:cubicBezTo>
                  <a:pt x="7573852" y="8241869"/>
                  <a:pt x="7575747" y="8246154"/>
                  <a:pt x="7581290" y="8246154"/>
                </a:cubicBezTo>
                <a:cubicBezTo>
                  <a:pt x="7586834" y="8246154"/>
                  <a:pt x="7591378" y="8241869"/>
                  <a:pt x="7591378" y="8236629"/>
                </a:cubicBezTo>
                <a:cubicBezTo>
                  <a:pt x="7591378" y="8231391"/>
                  <a:pt x="7589492" y="8227104"/>
                  <a:pt x="7587177" y="8227104"/>
                </a:cubicBezTo>
                <a:cubicBezTo>
                  <a:pt x="7584862" y="8227104"/>
                  <a:pt x="7580329" y="8231391"/>
                  <a:pt x="7577090" y="8236629"/>
                </a:cubicBezTo>
                <a:close/>
                <a:moveTo>
                  <a:pt x="8362903" y="8246154"/>
                </a:moveTo>
                <a:cubicBezTo>
                  <a:pt x="8362903" y="8264719"/>
                  <a:pt x="8373009" y="8270977"/>
                  <a:pt x="8384467" y="8259509"/>
                </a:cubicBezTo>
                <a:cubicBezTo>
                  <a:pt x="8392106" y="8251879"/>
                  <a:pt x="8382115" y="8227104"/>
                  <a:pt x="8371408" y="8227104"/>
                </a:cubicBezTo>
                <a:cubicBezTo>
                  <a:pt x="8366731" y="8227104"/>
                  <a:pt x="8362903" y="8235677"/>
                  <a:pt x="8362903" y="8246154"/>
                </a:cubicBezTo>
                <a:close/>
                <a:moveTo>
                  <a:pt x="8611305" y="8242183"/>
                </a:moveTo>
                <a:cubicBezTo>
                  <a:pt x="8611762" y="8253280"/>
                  <a:pt x="8614020" y="8255537"/>
                  <a:pt x="8617058" y="8247946"/>
                </a:cubicBezTo>
                <a:cubicBezTo>
                  <a:pt x="8619810" y="8241068"/>
                  <a:pt x="8619468" y="8232848"/>
                  <a:pt x="8616305" y="8229686"/>
                </a:cubicBezTo>
                <a:cubicBezTo>
                  <a:pt x="8613143" y="8226524"/>
                  <a:pt x="8610895" y="8232144"/>
                  <a:pt x="8611305" y="8242183"/>
                </a:cubicBezTo>
                <a:close/>
                <a:moveTo>
                  <a:pt x="8705802" y="8236629"/>
                </a:moveTo>
                <a:cubicBezTo>
                  <a:pt x="8705802" y="8241869"/>
                  <a:pt x="8710089" y="8246154"/>
                  <a:pt x="8715327" y="8246154"/>
                </a:cubicBezTo>
                <a:cubicBezTo>
                  <a:pt x="8720566" y="8246154"/>
                  <a:pt x="8724852" y="8241869"/>
                  <a:pt x="8724852" y="8236629"/>
                </a:cubicBezTo>
                <a:cubicBezTo>
                  <a:pt x="8724852" y="8231391"/>
                  <a:pt x="8720566" y="8227104"/>
                  <a:pt x="8715327" y="8227104"/>
                </a:cubicBezTo>
                <a:cubicBezTo>
                  <a:pt x="8710089" y="8227104"/>
                  <a:pt x="8705802" y="8231391"/>
                  <a:pt x="8705802" y="8236629"/>
                </a:cubicBezTo>
                <a:close/>
                <a:moveTo>
                  <a:pt x="6596015" y="8246154"/>
                </a:moveTo>
                <a:cubicBezTo>
                  <a:pt x="6599254" y="8251394"/>
                  <a:pt x="6603787" y="8255679"/>
                  <a:pt x="6606102" y="8255679"/>
                </a:cubicBezTo>
                <a:cubicBezTo>
                  <a:pt x="6608417" y="8255679"/>
                  <a:pt x="6610303" y="8251394"/>
                  <a:pt x="6610303" y="8246154"/>
                </a:cubicBezTo>
                <a:cubicBezTo>
                  <a:pt x="6610303" y="8240916"/>
                  <a:pt x="6605759" y="8236629"/>
                  <a:pt x="6600215" y="8236629"/>
                </a:cubicBezTo>
                <a:cubicBezTo>
                  <a:pt x="6594672" y="8236629"/>
                  <a:pt x="6592777" y="8240916"/>
                  <a:pt x="6596015" y="8246154"/>
                </a:cubicBezTo>
                <a:close/>
                <a:moveTo>
                  <a:pt x="6691265" y="8246154"/>
                </a:moveTo>
                <a:cubicBezTo>
                  <a:pt x="6694504" y="8251394"/>
                  <a:pt x="6699037" y="8255679"/>
                  <a:pt x="6701352" y="8255679"/>
                </a:cubicBezTo>
                <a:cubicBezTo>
                  <a:pt x="6703667" y="8255679"/>
                  <a:pt x="6705553" y="8251394"/>
                  <a:pt x="6705553" y="8246154"/>
                </a:cubicBezTo>
                <a:cubicBezTo>
                  <a:pt x="6705553" y="8240916"/>
                  <a:pt x="6701009" y="8236629"/>
                  <a:pt x="6695465" y="8236629"/>
                </a:cubicBezTo>
                <a:cubicBezTo>
                  <a:pt x="6689922" y="8236629"/>
                  <a:pt x="6688027" y="8240916"/>
                  <a:pt x="6691265" y="8246154"/>
                </a:cubicBezTo>
                <a:close/>
                <a:moveTo>
                  <a:pt x="7477078" y="8251479"/>
                </a:moveTo>
                <a:cubicBezTo>
                  <a:pt x="7477078" y="8259642"/>
                  <a:pt x="7481431" y="8263633"/>
                  <a:pt x="7486755" y="8260347"/>
                </a:cubicBezTo>
                <a:cubicBezTo>
                  <a:pt x="7492080" y="8257051"/>
                  <a:pt x="7493975" y="8250375"/>
                  <a:pt x="7490956" y="8245498"/>
                </a:cubicBezTo>
                <a:cubicBezTo>
                  <a:pt x="7482792" y="8232286"/>
                  <a:pt x="7477078" y="8234744"/>
                  <a:pt x="7477078" y="8251479"/>
                </a:cubicBezTo>
                <a:close/>
                <a:moveTo>
                  <a:pt x="8267653" y="8250917"/>
                </a:moveTo>
                <a:cubicBezTo>
                  <a:pt x="8267653" y="8258851"/>
                  <a:pt x="8276120" y="8265204"/>
                  <a:pt x="8286703" y="8265204"/>
                </a:cubicBezTo>
                <a:cubicBezTo>
                  <a:pt x="8297180" y="8265204"/>
                  <a:pt x="8305753" y="8269491"/>
                  <a:pt x="8305753" y="8274729"/>
                </a:cubicBezTo>
                <a:cubicBezTo>
                  <a:pt x="8305753" y="8279969"/>
                  <a:pt x="8312182" y="8284254"/>
                  <a:pt x="8320040" y="8284254"/>
                </a:cubicBezTo>
                <a:cubicBezTo>
                  <a:pt x="8327898" y="8284254"/>
                  <a:pt x="8334328" y="8277368"/>
                  <a:pt x="8334328" y="8268948"/>
                </a:cubicBezTo>
                <a:cubicBezTo>
                  <a:pt x="8334328" y="8259090"/>
                  <a:pt x="8329117" y="8255642"/>
                  <a:pt x="8319678" y="8259261"/>
                </a:cubicBezTo>
                <a:cubicBezTo>
                  <a:pt x="8311344" y="8262462"/>
                  <a:pt x="8302695" y="8258794"/>
                  <a:pt x="8299609" y="8250755"/>
                </a:cubicBezTo>
                <a:cubicBezTo>
                  <a:pt x="8292541" y="8232325"/>
                  <a:pt x="8267653" y="8232448"/>
                  <a:pt x="8267653" y="8250917"/>
                </a:cubicBezTo>
                <a:close/>
                <a:moveTo>
                  <a:pt x="8505777" y="8251479"/>
                </a:moveTo>
                <a:cubicBezTo>
                  <a:pt x="8505777" y="8259642"/>
                  <a:pt x="8510064" y="8263681"/>
                  <a:pt x="8515302" y="8260442"/>
                </a:cubicBezTo>
                <a:cubicBezTo>
                  <a:pt x="8520541" y="8257204"/>
                  <a:pt x="8524827" y="8250527"/>
                  <a:pt x="8524827" y="8245593"/>
                </a:cubicBezTo>
                <a:cubicBezTo>
                  <a:pt x="8524827" y="8240659"/>
                  <a:pt x="8520541" y="8236629"/>
                  <a:pt x="8515302" y="8236629"/>
                </a:cubicBezTo>
                <a:cubicBezTo>
                  <a:pt x="8510064" y="8236629"/>
                  <a:pt x="8505777" y="8243316"/>
                  <a:pt x="8505777" y="8251479"/>
                </a:cubicBezTo>
                <a:close/>
                <a:moveTo>
                  <a:pt x="6829378" y="8255679"/>
                </a:moveTo>
                <a:cubicBezTo>
                  <a:pt x="6829378" y="8260919"/>
                  <a:pt x="6833921" y="8265204"/>
                  <a:pt x="6839465" y="8265204"/>
                </a:cubicBezTo>
                <a:cubicBezTo>
                  <a:pt x="6845008" y="8265204"/>
                  <a:pt x="6846904" y="8260919"/>
                  <a:pt x="6843665" y="8255679"/>
                </a:cubicBezTo>
                <a:cubicBezTo>
                  <a:pt x="6840427" y="8250441"/>
                  <a:pt x="6835893" y="8246154"/>
                  <a:pt x="6833578" y="8246154"/>
                </a:cubicBezTo>
                <a:cubicBezTo>
                  <a:pt x="6831264" y="8246154"/>
                  <a:pt x="6829378" y="8250441"/>
                  <a:pt x="6829378" y="8255679"/>
                </a:cubicBezTo>
                <a:close/>
                <a:moveTo>
                  <a:pt x="6929390" y="8255679"/>
                </a:moveTo>
                <a:cubicBezTo>
                  <a:pt x="6932629" y="8260919"/>
                  <a:pt x="6937162" y="8265204"/>
                  <a:pt x="6939477" y="8265204"/>
                </a:cubicBezTo>
                <a:cubicBezTo>
                  <a:pt x="6941792" y="8265204"/>
                  <a:pt x="6943678" y="8260919"/>
                  <a:pt x="6943678" y="8255679"/>
                </a:cubicBezTo>
                <a:cubicBezTo>
                  <a:pt x="6943678" y="8250441"/>
                  <a:pt x="6939134" y="8246154"/>
                  <a:pt x="6933590" y="8246154"/>
                </a:cubicBezTo>
                <a:cubicBezTo>
                  <a:pt x="6928047" y="8246154"/>
                  <a:pt x="6926152" y="8250441"/>
                  <a:pt x="6929390" y="8255679"/>
                </a:cubicBezTo>
                <a:close/>
                <a:moveTo>
                  <a:pt x="7381828" y="8255679"/>
                </a:moveTo>
                <a:cubicBezTo>
                  <a:pt x="7381828" y="8260919"/>
                  <a:pt x="7386371" y="8265204"/>
                  <a:pt x="7391915" y="8265204"/>
                </a:cubicBezTo>
                <a:cubicBezTo>
                  <a:pt x="7397458" y="8265204"/>
                  <a:pt x="7399354" y="8260919"/>
                  <a:pt x="7396115" y="8255679"/>
                </a:cubicBezTo>
                <a:cubicBezTo>
                  <a:pt x="7392877" y="8250441"/>
                  <a:pt x="7388343" y="8246154"/>
                  <a:pt x="7386028" y="8246154"/>
                </a:cubicBezTo>
                <a:cubicBezTo>
                  <a:pt x="7383714" y="8246154"/>
                  <a:pt x="7381828" y="8250441"/>
                  <a:pt x="7381828" y="8255679"/>
                </a:cubicBezTo>
                <a:close/>
                <a:moveTo>
                  <a:pt x="8748665" y="8255679"/>
                </a:moveTo>
                <a:cubicBezTo>
                  <a:pt x="8745427" y="8260919"/>
                  <a:pt x="8747322" y="8265204"/>
                  <a:pt x="8752865" y="8265204"/>
                </a:cubicBezTo>
                <a:cubicBezTo>
                  <a:pt x="8758409" y="8265204"/>
                  <a:pt x="8762952" y="8260919"/>
                  <a:pt x="8762952" y="8255679"/>
                </a:cubicBezTo>
                <a:cubicBezTo>
                  <a:pt x="8762952" y="8250441"/>
                  <a:pt x="8761066" y="8246154"/>
                  <a:pt x="8758752" y="8246154"/>
                </a:cubicBezTo>
                <a:cubicBezTo>
                  <a:pt x="8756437" y="8246154"/>
                  <a:pt x="8751904" y="8250441"/>
                  <a:pt x="8748665" y="8255679"/>
                </a:cubicBezTo>
                <a:close/>
                <a:moveTo>
                  <a:pt x="6457903" y="8265204"/>
                </a:moveTo>
                <a:cubicBezTo>
                  <a:pt x="6457903" y="8270444"/>
                  <a:pt x="6462446" y="8274729"/>
                  <a:pt x="6467990" y="8274729"/>
                </a:cubicBezTo>
                <a:cubicBezTo>
                  <a:pt x="6473533" y="8274729"/>
                  <a:pt x="6475429" y="8270444"/>
                  <a:pt x="6472190" y="8265204"/>
                </a:cubicBezTo>
                <a:cubicBezTo>
                  <a:pt x="6468952" y="8259966"/>
                  <a:pt x="6464418" y="8255679"/>
                  <a:pt x="6462103" y="8255679"/>
                </a:cubicBezTo>
                <a:cubicBezTo>
                  <a:pt x="6459789" y="8255679"/>
                  <a:pt x="6457903" y="8259966"/>
                  <a:pt x="6457903" y="8265204"/>
                </a:cubicBezTo>
                <a:close/>
                <a:moveTo>
                  <a:pt x="6548390" y="8265204"/>
                </a:moveTo>
                <a:cubicBezTo>
                  <a:pt x="6551629" y="8270444"/>
                  <a:pt x="6556162" y="8274729"/>
                  <a:pt x="6558477" y="8274729"/>
                </a:cubicBezTo>
                <a:cubicBezTo>
                  <a:pt x="6560792" y="8274729"/>
                  <a:pt x="6562678" y="8270444"/>
                  <a:pt x="6562678" y="8265204"/>
                </a:cubicBezTo>
                <a:cubicBezTo>
                  <a:pt x="6562678" y="8259966"/>
                  <a:pt x="6558134" y="8255679"/>
                  <a:pt x="6552590" y="8255679"/>
                </a:cubicBezTo>
                <a:cubicBezTo>
                  <a:pt x="6547047" y="8255679"/>
                  <a:pt x="6545152" y="8259966"/>
                  <a:pt x="6548390" y="8265204"/>
                </a:cubicBezTo>
                <a:close/>
                <a:moveTo>
                  <a:pt x="6734128" y="8265204"/>
                </a:moveTo>
                <a:cubicBezTo>
                  <a:pt x="6734128" y="8270444"/>
                  <a:pt x="6738671" y="8274729"/>
                  <a:pt x="6744215" y="8274729"/>
                </a:cubicBezTo>
                <a:cubicBezTo>
                  <a:pt x="6749758" y="8274729"/>
                  <a:pt x="6751654" y="8270444"/>
                  <a:pt x="6748415" y="8265204"/>
                </a:cubicBezTo>
                <a:cubicBezTo>
                  <a:pt x="6745177" y="8259966"/>
                  <a:pt x="6740643" y="8255679"/>
                  <a:pt x="6738328" y="8255679"/>
                </a:cubicBezTo>
                <a:cubicBezTo>
                  <a:pt x="6736014" y="8255679"/>
                  <a:pt x="6734128" y="8259966"/>
                  <a:pt x="6734128" y="8265204"/>
                </a:cubicBezTo>
                <a:close/>
                <a:moveTo>
                  <a:pt x="7281815" y="8265204"/>
                </a:moveTo>
                <a:cubicBezTo>
                  <a:pt x="7285054" y="8270444"/>
                  <a:pt x="7289587" y="8274729"/>
                  <a:pt x="7291902" y="8274729"/>
                </a:cubicBezTo>
                <a:cubicBezTo>
                  <a:pt x="7294217" y="8274729"/>
                  <a:pt x="7296103" y="8270444"/>
                  <a:pt x="7296103" y="8265204"/>
                </a:cubicBezTo>
                <a:cubicBezTo>
                  <a:pt x="7296103" y="8259966"/>
                  <a:pt x="7291559" y="8255679"/>
                  <a:pt x="7286015" y="8255679"/>
                </a:cubicBezTo>
                <a:cubicBezTo>
                  <a:pt x="7280472" y="8255679"/>
                  <a:pt x="7278577" y="8259966"/>
                  <a:pt x="7281815" y="8265204"/>
                </a:cubicBezTo>
                <a:close/>
                <a:moveTo>
                  <a:pt x="7619953" y="8265204"/>
                </a:moveTo>
                <a:cubicBezTo>
                  <a:pt x="7619953" y="8270444"/>
                  <a:pt x="7624239" y="8274729"/>
                  <a:pt x="7629478" y="8274729"/>
                </a:cubicBezTo>
                <a:cubicBezTo>
                  <a:pt x="7634716" y="8274729"/>
                  <a:pt x="7639003" y="8270444"/>
                  <a:pt x="7639003" y="8265204"/>
                </a:cubicBezTo>
                <a:cubicBezTo>
                  <a:pt x="7639003" y="8259966"/>
                  <a:pt x="7634716" y="8255679"/>
                  <a:pt x="7629478" y="8255679"/>
                </a:cubicBezTo>
                <a:cubicBezTo>
                  <a:pt x="7624239" y="8255679"/>
                  <a:pt x="7619953" y="8259966"/>
                  <a:pt x="7619953" y="8265204"/>
                </a:cubicBezTo>
                <a:close/>
                <a:moveTo>
                  <a:pt x="8181928" y="8265204"/>
                </a:moveTo>
                <a:cubicBezTo>
                  <a:pt x="8181928" y="8270444"/>
                  <a:pt x="8186214" y="8274729"/>
                  <a:pt x="8191453" y="8274729"/>
                </a:cubicBezTo>
                <a:cubicBezTo>
                  <a:pt x="8196691" y="8274729"/>
                  <a:pt x="8200978" y="8270444"/>
                  <a:pt x="8200978" y="8265204"/>
                </a:cubicBezTo>
                <a:cubicBezTo>
                  <a:pt x="8200978" y="8259966"/>
                  <a:pt x="8196691" y="8255679"/>
                  <a:pt x="8191453" y="8255679"/>
                </a:cubicBezTo>
                <a:cubicBezTo>
                  <a:pt x="8186214" y="8255679"/>
                  <a:pt x="8181928" y="8259966"/>
                  <a:pt x="8181928" y="8265204"/>
                </a:cubicBezTo>
                <a:close/>
                <a:moveTo>
                  <a:pt x="8401002" y="8269967"/>
                </a:moveTo>
                <a:cubicBezTo>
                  <a:pt x="8401002" y="8277825"/>
                  <a:pt x="8405289" y="8284254"/>
                  <a:pt x="8410527" y="8284254"/>
                </a:cubicBezTo>
                <a:cubicBezTo>
                  <a:pt x="8415766" y="8284254"/>
                  <a:pt x="8420052" y="8277825"/>
                  <a:pt x="8420052" y="8269967"/>
                </a:cubicBezTo>
                <a:cubicBezTo>
                  <a:pt x="8420052" y="8262109"/>
                  <a:pt x="8415766" y="8255679"/>
                  <a:pt x="8410527" y="8255679"/>
                </a:cubicBezTo>
                <a:cubicBezTo>
                  <a:pt x="8405289" y="8255679"/>
                  <a:pt x="8401002" y="8262109"/>
                  <a:pt x="8401002" y="8269967"/>
                </a:cubicBezTo>
                <a:close/>
                <a:moveTo>
                  <a:pt x="8648652" y="8265204"/>
                </a:moveTo>
                <a:cubicBezTo>
                  <a:pt x="8648652" y="8270444"/>
                  <a:pt x="8652939" y="8274729"/>
                  <a:pt x="8658177" y="8274729"/>
                </a:cubicBezTo>
                <a:cubicBezTo>
                  <a:pt x="8663416" y="8274729"/>
                  <a:pt x="8667702" y="8270444"/>
                  <a:pt x="8667702" y="8265204"/>
                </a:cubicBezTo>
                <a:cubicBezTo>
                  <a:pt x="8667702" y="8259966"/>
                  <a:pt x="8663416" y="8255679"/>
                  <a:pt x="8658177" y="8255679"/>
                </a:cubicBezTo>
                <a:cubicBezTo>
                  <a:pt x="8652939" y="8255679"/>
                  <a:pt x="8648652" y="8259966"/>
                  <a:pt x="8648652" y="8265204"/>
                </a:cubicBezTo>
                <a:close/>
                <a:moveTo>
                  <a:pt x="7181803" y="8275292"/>
                </a:moveTo>
                <a:cubicBezTo>
                  <a:pt x="7181803" y="8280835"/>
                  <a:pt x="7186089" y="8282731"/>
                  <a:pt x="7191328" y="8279492"/>
                </a:cubicBezTo>
                <a:cubicBezTo>
                  <a:pt x="7196566" y="8276254"/>
                  <a:pt x="7200853" y="8271720"/>
                  <a:pt x="7200853" y="8269405"/>
                </a:cubicBezTo>
                <a:cubicBezTo>
                  <a:pt x="7200853" y="8267090"/>
                  <a:pt x="7196566" y="8265204"/>
                  <a:pt x="7191328" y="8265204"/>
                </a:cubicBezTo>
                <a:cubicBezTo>
                  <a:pt x="7186089" y="8265204"/>
                  <a:pt x="7181803" y="8269748"/>
                  <a:pt x="7181803" y="8275292"/>
                </a:cubicBezTo>
                <a:close/>
                <a:moveTo>
                  <a:pt x="7515178" y="8274729"/>
                </a:moveTo>
                <a:cubicBezTo>
                  <a:pt x="7515178" y="8279969"/>
                  <a:pt x="7519464" y="8284254"/>
                  <a:pt x="7524703" y="8284254"/>
                </a:cubicBezTo>
                <a:cubicBezTo>
                  <a:pt x="7529941" y="8284254"/>
                  <a:pt x="7534228" y="8279969"/>
                  <a:pt x="7534228" y="8274729"/>
                </a:cubicBezTo>
                <a:cubicBezTo>
                  <a:pt x="7534228" y="8269491"/>
                  <a:pt x="7529941" y="8265204"/>
                  <a:pt x="7524703" y="8265204"/>
                </a:cubicBezTo>
                <a:cubicBezTo>
                  <a:pt x="7519464" y="8265204"/>
                  <a:pt x="7515178" y="8269491"/>
                  <a:pt x="7515178" y="8274729"/>
                </a:cubicBezTo>
                <a:close/>
                <a:moveTo>
                  <a:pt x="8210312" y="8279721"/>
                </a:moveTo>
                <a:cubicBezTo>
                  <a:pt x="8203683" y="8287703"/>
                  <a:pt x="8200835" y="8296809"/>
                  <a:pt x="8203969" y="8299952"/>
                </a:cubicBezTo>
                <a:cubicBezTo>
                  <a:pt x="8213722" y="8309705"/>
                  <a:pt x="8239078" y="8295142"/>
                  <a:pt x="8239078" y="8279787"/>
                </a:cubicBezTo>
                <a:cubicBezTo>
                  <a:pt x="8239078" y="8261137"/>
                  <a:pt x="8225762" y="8261099"/>
                  <a:pt x="8210312" y="8279721"/>
                </a:cubicBezTo>
                <a:close/>
                <a:moveTo>
                  <a:pt x="8548640" y="8274729"/>
                </a:moveTo>
                <a:cubicBezTo>
                  <a:pt x="8545402" y="8279969"/>
                  <a:pt x="8547297" y="8284254"/>
                  <a:pt x="8552840" y="8284254"/>
                </a:cubicBezTo>
                <a:cubicBezTo>
                  <a:pt x="8558384" y="8284254"/>
                  <a:pt x="8562927" y="8279969"/>
                  <a:pt x="8562927" y="8274729"/>
                </a:cubicBezTo>
                <a:cubicBezTo>
                  <a:pt x="8562927" y="8269491"/>
                  <a:pt x="8561041" y="8265204"/>
                  <a:pt x="8558727" y="8265204"/>
                </a:cubicBezTo>
                <a:cubicBezTo>
                  <a:pt x="8556412" y="8265204"/>
                  <a:pt x="8551879" y="8269491"/>
                  <a:pt x="8548640" y="8274729"/>
                </a:cubicBezTo>
                <a:close/>
                <a:moveTo>
                  <a:pt x="8792280" y="8280283"/>
                </a:moveTo>
                <a:cubicBezTo>
                  <a:pt x="8792737" y="8291380"/>
                  <a:pt x="8794995" y="8293637"/>
                  <a:pt x="8798033" y="8286046"/>
                </a:cubicBezTo>
                <a:cubicBezTo>
                  <a:pt x="8800785" y="8279168"/>
                  <a:pt x="8800443" y="8270948"/>
                  <a:pt x="8797280" y="8267786"/>
                </a:cubicBezTo>
                <a:cubicBezTo>
                  <a:pt x="8794118" y="8264624"/>
                  <a:pt x="8791870" y="8270244"/>
                  <a:pt x="8792280" y="8280283"/>
                </a:cubicBezTo>
                <a:close/>
                <a:moveTo>
                  <a:pt x="6872240" y="8284254"/>
                </a:moveTo>
                <a:cubicBezTo>
                  <a:pt x="6875479" y="8289494"/>
                  <a:pt x="6882413" y="8293779"/>
                  <a:pt x="6887651" y="8293779"/>
                </a:cubicBezTo>
                <a:cubicBezTo>
                  <a:pt x="6892891" y="8293779"/>
                  <a:pt x="6894529" y="8289494"/>
                  <a:pt x="6891290" y="8284254"/>
                </a:cubicBezTo>
                <a:cubicBezTo>
                  <a:pt x="6888052" y="8279016"/>
                  <a:pt x="6881117" y="8274729"/>
                  <a:pt x="6875879" y="8274729"/>
                </a:cubicBezTo>
                <a:cubicBezTo>
                  <a:pt x="6870640" y="8274729"/>
                  <a:pt x="6869002" y="8279016"/>
                  <a:pt x="6872240" y="8284254"/>
                </a:cubicBezTo>
                <a:close/>
                <a:moveTo>
                  <a:pt x="7096078" y="8284254"/>
                </a:moveTo>
                <a:cubicBezTo>
                  <a:pt x="7096078" y="8289494"/>
                  <a:pt x="7100621" y="8293779"/>
                  <a:pt x="7106165" y="8293779"/>
                </a:cubicBezTo>
                <a:cubicBezTo>
                  <a:pt x="7111708" y="8293779"/>
                  <a:pt x="7113604" y="8289494"/>
                  <a:pt x="7110365" y="8284254"/>
                </a:cubicBezTo>
                <a:cubicBezTo>
                  <a:pt x="7107127" y="8279016"/>
                  <a:pt x="7102593" y="8274729"/>
                  <a:pt x="7100278" y="8274729"/>
                </a:cubicBezTo>
                <a:cubicBezTo>
                  <a:pt x="7097964" y="8274729"/>
                  <a:pt x="7096078" y="8279016"/>
                  <a:pt x="7096078" y="8284254"/>
                </a:cubicBezTo>
                <a:close/>
                <a:moveTo>
                  <a:pt x="7315153" y="8284254"/>
                </a:moveTo>
                <a:cubicBezTo>
                  <a:pt x="7315153" y="8289494"/>
                  <a:pt x="7319439" y="8293779"/>
                  <a:pt x="7324678" y="8293779"/>
                </a:cubicBezTo>
                <a:cubicBezTo>
                  <a:pt x="7329916" y="8293779"/>
                  <a:pt x="7334203" y="8289494"/>
                  <a:pt x="7334203" y="8284254"/>
                </a:cubicBezTo>
                <a:cubicBezTo>
                  <a:pt x="7334203" y="8279016"/>
                  <a:pt x="7329916" y="8274729"/>
                  <a:pt x="7324678" y="8274729"/>
                </a:cubicBezTo>
                <a:cubicBezTo>
                  <a:pt x="7319439" y="8274729"/>
                  <a:pt x="7315153" y="8279016"/>
                  <a:pt x="7315153" y="8284254"/>
                </a:cubicBezTo>
                <a:close/>
                <a:moveTo>
                  <a:pt x="7419928" y="8284254"/>
                </a:moveTo>
                <a:cubicBezTo>
                  <a:pt x="7419928" y="8289494"/>
                  <a:pt x="7424214" y="8293779"/>
                  <a:pt x="7429453" y="8293779"/>
                </a:cubicBezTo>
                <a:cubicBezTo>
                  <a:pt x="7434691" y="8293779"/>
                  <a:pt x="7438978" y="8289494"/>
                  <a:pt x="7438978" y="8284254"/>
                </a:cubicBezTo>
                <a:cubicBezTo>
                  <a:pt x="7438978" y="8279016"/>
                  <a:pt x="7434691" y="8274729"/>
                  <a:pt x="7429453" y="8274729"/>
                </a:cubicBezTo>
                <a:cubicBezTo>
                  <a:pt x="7424214" y="8274729"/>
                  <a:pt x="7419928" y="8279016"/>
                  <a:pt x="7419928" y="8284254"/>
                </a:cubicBezTo>
                <a:close/>
                <a:moveTo>
                  <a:pt x="8443960" y="8284093"/>
                </a:moveTo>
                <a:cubicBezTo>
                  <a:pt x="8439817" y="8290798"/>
                  <a:pt x="8442217" y="8299343"/>
                  <a:pt x="8449513" y="8303847"/>
                </a:cubicBezTo>
                <a:cubicBezTo>
                  <a:pt x="8466858" y="8314573"/>
                  <a:pt x="8471364" y="8308201"/>
                  <a:pt x="8460343" y="8288512"/>
                </a:cubicBezTo>
                <a:lnTo>
                  <a:pt x="8451266" y="8272282"/>
                </a:lnTo>
                <a:lnTo>
                  <a:pt x="8443960" y="8284093"/>
                </a:lnTo>
                <a:close/>
                <a:moveTo>
                  <a:pt x="8686752" y="8284254"/>
                </a:moveTo>
                <a:cubicBezTo>
                  <a:pt x="8686752" y="8289494"/>
                  <a:pt x="8691039" y="8293779"/>
                  <a:pt x="8696277" y="8293779"/>
                </a:cubicBezTo>
                <a:cubicBezTo>
                  <a:pt x="8701516" y="8293779"/>
                  <a:pt x="8705802" y="8289494"/>
                  <a:pt x="8705802" y="8284254"/>
                </a:cubicBezTo>
                <a:cubicBezTo>
                  <a:pt x="8705802" y="8279016"/>
                  <a:pt x="8701516" y="8274729"/>
                  <a:pt x="8696277" y="8274729"/>
                </a:cubicBezTo>
                <a:cubicBezTo>
                  <a:pt x="8691039" y="8274729"/>
                  <a:pt x="8686752" y="8279016"/>
                  <a:pt x="8686752" y="8284254"/>
                </a:cubicBezTo>
                <a:close/>
                <a:moveTo>
                  <a:pt x="6596015" y="8293779"/>
                </a:moveTo>
                <a:cubicBezTo>
                  <a:pt x="6599254" y="8299019"/>
                  <a:pt x="6603787" y="8303304"/>
                  <a:pt x="6606102" y="8303304"/>
                </a:cubicBezTo>
                <a:cubicBezTo>
                  <a:pt x="6608417" y="8303304"/>
                  <a:pt x="6610303" y="8299019"/>
                  <a:pt x="6610303" y="8293779"/>
                </a:cubicBezTo>
                <a:cubicBezTo>
                  <a:pt x="6610303" y="8288541"/>
                  <a:pt x="6605759" y="8284254"/>
                  <a:pt x="6600215" y="8284254"/>
                </a:cubicBezTo>
                <a:cubicBezTo>
                  <a:pt x="6594672" y="8284254"/>
                  <a:pt x="6592777" y="8288541"/>
                  <a:pt x="6596015" y="8293779"/>
                </a:cubicBezTo>
                <a:close/>
                <a:moveTo>
                  <a:pt x="6776990" y="8293779"/>
                </a:moveTo>
                <a:cubicBezTo>
                  <a:pt x="6780229" y="8299019"/>
                  <a:pt x="6784762" y="8303304"/>
                  <a:pt x="6787077" y="8303304"/>
                </a:cubicBezTo>
                <a:cubicBezTo>
                  <a:pt x="6789392" y="8303304"/>
                  <a:pt x="6791278" y="8299019"/>
                  <a:pt x="6791278" y="8293779"/>
                </a:cubicBezTo>
                <a:cubicBezTo>
                  <a:pt x="6791278" y="8288541"/>
                  <a:pt x="6786734" y="8284254"/>
                  <a:pt x="6781190" y="8284254"/>
                </a:cubicBezTo>
                <a:cubicBezTo>
                  <a:pt x="6775647" y="8284254"/>
                  <a:pt x="6773752" y="8288541"/>
                  <a:pt x="6776990" y="8293779"/>
                </a:cubicBezTo>
                <a:close/>
                <a:moveTo>
                  <a:pt x="7219903" y="8293779"/>
                </a:moveTo>
                <a:cubicBezTo>
                  <a:pt x="7219903" y="8299019"/>
                  <a:pt x="7224189" y="8303304"/>
                  <a:pt x="7229428" y="8303304"/>
                </a:cubicBezTo>
                <a:cubicBezTo>
                  <a:pt x="7234666" y="8303304"/>
                  <a:pt x="7238953" y="8299019"/>
                  <a:pt x="7238953" y="8293779"/>
                </a:cubicBezTo>
                <a:cubicBezTo>
                  <a:pt x="7238953" y="8288541"/>
                  <a:pt x="7234666" y="8284254"/>
                  <a:pt x="7229428" y="8284254"/>
                </a:cubicBezTo>
                <a:cubicBezTo>
                  <a:pt x="7224189" y="8284254"/>
                  <a:pt x="7219903" y="8288541"/>
                  <a:pt x="7219903" y="8293779"/>
                </a:cubicBezTo>
                <a:close/>
                <a:moveTo>
                  <a:pt x="7563555" y="8299333"/>
                </a:moveTo>
                <a:cubicBezTo>
                  <a:pt x="7564012" y="8310430"/>
                  <a:pt x="7566270" y="8312687"/>
                  <a:pt x="7569308" y="8305096"/>
                </a:cubicBezTo>
                <a:cubicBezTo>
                  <a:pt x="7572061" y="8298218"/>
                  <a:pt x="7571718" y="8289998"/>
                  <a:pt x="7568556" y="8286836"/>
                </a:cubicBezTo>
                <a:cubicBezTo>
                  <a:pt x="7565394" y="8283674"/>
                  <a:pt x="7563146" y="8289294"/>
                  <a:pt x="7563555" y="8299333"/>
                </a:cubicBezTo>
                <a:close/>
                <a:moveTo>
                  <a:pt x="7662815" y="8293779"/>
                </a:moveTo>
                <a:cubicBezTo>
                  <a:pt x="7666054" y="8299019"/>
                  <a:pt x="7670587" y="8303304"/>
                  <a:pt x="7672902" y="8303304"/>
                </a:cubicBezTo>
                <a:cubicBezTo>
                  <a:pt x="7675217" y="8303304"/>
                  <a:pt x="7677103" y="8299019"/>
                  <a:pt x="7677103" y="8293779"/>
                </a:cubicBezTo>
                <a:cubicBezTo>
                  <a:pt x="7677103" y="8288541"/>
                  <a:pt x="7672559" y="8284254"/>
                  <a:pt x="7667015" y="8284254"/>
                </a:cubicBezTo>
                <a:cubicBezTo>
                  <a:pt x="7661472" y="8284254"/>
                  <a:pt x="7659577" y="8288541"/>
                  <a:pt x="7662815" y="8293779"/>
                </a:cubicBezTo>
                <a:close/>
                <a:moveTo>
                  <a:pt x="7786640" y="8293779"/>
                </a:moveTo>
                <a:cubicBezTo>
                  <a:pt x="7789879" y="8299019"/>
                  <a:pt x="7794412" y="8303304"/>
                  <a:pt x="7796727" y="8303304"/>
                </a:cubicBezTo>
                <a:cubicBezTo>
                  <a:pt x="7799042" y="8303304"/>
                  <a:pt x="7800928" y="8299019"/>
                  <a:pt x="7800928" y="8293779"/>
                </a:cubicBezTo>
                <a:cubicBezTo>
                  <a:pt x="7800928" y="8288541"/>
                  <a:pt x="7796384" y="8284254"/>
                  <a:pt x="7790840" y="8284254"/>
                </a:cubicBezTo>
                <a:cubicBezTo>
                  <a:pt x="7785297" y="8284254"/>
                  <a:pt x="7783402" y="8288541"/>
                  <a:pt x="7786640" y="8293779"/>
                </a:cubicBezTo>
                <a:close/>
                <a:moveTo>
                  <a:pt x="8124778" y="8292760"/>
                </a:moveTo>
                <a:cubicBezTo>
                  <a:pt x="8124778" y="8297437"/>
                  <a:pt x="8130988" y="8303647"/>
                  <a:pt x="8138579" y="8306562"/>
                </a:cubicBezTo>
                <a:cubicBezTo>
                  <a:pt x="8147809" y="8310106"/>
                  <a:pt x="8150628" y="8307286"/>
                  <a:pt x="8147085" y="8298057"/>
                </a:cubicBezTo>
                <a:cubicBezTo>
                  <a:pt x="8141303" y="8282988"/>
                  <a:pt x="8124778" y="8279064"/>
                  <a:pt x="8124778" y="8292760"/>
                </a:cubicBezTo>
                <a:close/>
                <a:moveTo>
                  <a:pt x="8337443" y="8297714"/>
                </a:moveTo>
                <a:lnTo>
                  <a:pt x="8326279" y="8310448"/>
                </a:lnTo>
                <a:lnTo>
                  <a:pt x="8349349" y="8310448"/>
                </a:lnTo>
                <a:cubicBezTo>
                  <a:pt x="8362579" y="8310448"/>
                  <a:pt x="8372428" y="8304857"/>
                  <a:pt x="8372428" y="8297351"/>
                </a:cubicBezTo>
                <a:cubicBezTo>
                  <a:pt x="8372428" y="8280788"/>
                  <a:pt x="8352111" y="8280997"/>
                  <a:pt x="8337443" y="8297714"/>
                </a:cubicBezTo>
                <a:close/>
                <a:moveTo>
                  <a:pt x="8592255" y="8299333"/>
                </a:moveTo>
                <a:cubicBezTo>
                  <a:pt x="8592712" y="8310430"/>
                  <a:pt x="8594970" y="8312687"/>
                  <a:pt x="8598008" y="8305096"/>
                </a:cubicBezTo>
                <a:cubicBezTo>
                  <a:pt x="8600760" y="8298218"/>
                  <a:pt x="8600418" y="8289998"/>
                  <a:pt x="8597255" y="8286836"/>
                </a:cubicBezTo>
                <a:cubicBezTo>
                  <a:pt x="8594093" y="8283674"/>
                  <a:pt x="8591845" y="8289294"/>
                  <a:pt x="8592255" y="8299333"/>
                </a:cubicBezTo>
                <a:close/>
                <a:moveTo>
                  <a:pt x="7462790" y="8303304"/>
                </a:moveTo>
                <a:cubicBezTo>
                  <a:pt x="7459552" y="8308544"/>
                  <a:pt x="7461447" y="8312829"/>
                  <a:pt x="7466990" y="8312829"/>
                </a:cubicBezTo>
                <a:cubicBezTo>
                  <a:pt x="7472534" y="8312829"/>
                  <a:pt x="7477078" y="8308544"/>
                  <a:pt x="7477078" y="8303304"/>
                </a:cubicBezTo>
                <a:cubicBezTo>
                  <a:pt x="7477078" y="8298066"/>
                  <a:pt x="7475192" y="8293779"/>
                  <a:pt x="7472877" y="8293779"/>
                </a:cubicBezTo>
                <a:cubicBezTo>
                  <a:pt x="7470562" y="8293779"/>
                  <a:pt x="7466029" y="8298066"/>
                  <a:pt x="7462790" y="8303304"/>
                </a:cubicBezTo>
                <a:close/>
                <a:moveTo>
                  <a:pt x="8162878" y="8301409"/>
                </a:moveTo>
                <a:cubicBezTo>
                  <a:pt x="8162878" y="8305600"/>
                  <a:pt x="8168240" y="8320526"/>
                  <a:pt x="8174784" y="8334566"/>
                </a:cubicBezTo>
                <a:cubicBezTo>
                  <a:pt x="8183080" y="8352368"/>
                  <a:pt x="8191739" y="8358521"/>
                  <a:pt x="8203359" y="8354873"/>
                </a:cubicBezTo>
                <a:cubicBezTo>
                  <a:pt x="8212522" y="8351996"/>
                  <a:pt x="8220028" y="8354225"/>
                  <a:pt x="8220028" y="8359817"/>
                </a:cubicBezTo>
                <a:cubicBezTo>
                  <a:pt x="8220028" y="8365408"/>
                  <a:pt x="8211455" y="8369979"/>
                  <a:pt x="8200978" y="8369979"/>
                </a:cubicBezTo>
                <a:cubicBezTo>
                  <a:pt x="8180546" y="8369979"/>
                  <a:pt x="8175431" y="8383895"/>
                  <a:pt x="8192091" y="8394182"/>
                </a:cubicBezTo>
                <a:cubicBezTo>
                  <a:pt x="8205788" y="8402650"/>
                  <a:pt x="8229086" y="8369761"/>
                  <a:pt x="8225742" y="8346672"/>
                </a:cubicBezTo>
                <a:cubicBezTo>
                  <a:pt x="8222228" y="8322507"/>
                  <a:pt x="8201206" y="8315554"/>
                  <a:pt x="8200197" y="8338233"/>
                </a:cubicBezTo>
                <a:cubicBezTo>
                  <a:pt x="8199692" y="8349673"/>
                  <a:pt x="8194758" y="8345024"/>
                  <a:pt x="8185890" y="8324736"/>
                </a:cubicBezTo>
                <a:cubicBezTo>
                  <a:pt x="8172974" y="8295218"/>
                  <a:pt x="8162878" y="8284979"/>
                  <a:pt x="8162878" y="8301409"/>
                </a:cubicBezTo>
                <a:close/>
                <a:moveTo>
                  <a:pt x="8250984" y="8305686"/>
                </a:moveTo>
                <a:cubicBezTo>
                  <a:pt x="8253156" y="8312239"/>
                  <a:pt x="8262071" y="8318973"/>
                  <a:pt x="8270786" y="8320669"/>
                </a:cubicBezTo>
                <a:cubicBezTo>
                  <a:pt x="8281835" y="8322812"/>
                  <a:pt x="8284893" y="8319202"/>
                  <a:pt x="8280892" y="8308762"/>
                </a:cubicBezTo>
                <a:cubicBezTo>
                  <a:pt x="8274130" y="8291151"/>
                  <a:pt x="8245145" y="8288169"/>
                  <a:pt x="8250984" y="8305686"/>
                </a:cubicBezTo>
                <a:close/>
                <a:moveTo>
                  <a:pt x="8403384" y="8304105"/>
                </a:moveTo>
                <a:cubicBezTo>
                  <a:pt x="8381533" y="8312373"/>
                  <a:pt x="8373647" y="8331879"/>
                  <a:pt x="8392153" y="8331879"/>
                </a:cubicBezTo>
                <a:cubicBezTo>
                  <a:pt x="8403412" y="8331879"/>
                  <a:pt x="8433940" y="8304295"/>
                  <a:pt x="8428330" y="8299199"/>
                </a:cubicBezTo>
                <a:cubicBezTo>
                  <a:pt x="8426396" y="8297437"/>
                  <a:pt x="8415166" y="8299647"/>
                  <a:pt x="8403384" y="8304105"/>
                </a:cubicBezTo>
                <a:close/>
                <a:moveTo>
                  <a:pt x="8730025" y="8302648"/>
                </a:moveTo>
                <a:cubicBezTo>
                  <a:pt x="8727005" y="8307525"/>
                  <a:pt x="8728900" y="8314201"/>
                  <a:pt x="8734225" y="8317497"/>
                </a:cubicBezTo>
                <a:cubicBezTo>
                  <a:pt x="8739550" y="8320783"/>
                  <a:pt x="8743902" y="8316792"/>
                  <a:pt x="8743902" y="8308629"/>
                </a:cubicBezTo>
                <a:cubicBezTo>
                  <a:pt x="8743902" y="8291894"/>
                  <a:pt x="8738188" y="8289436"/>
                  <a:pt x="8730025" y="8302648"/>
                </a:cubicBezTo>
                <a:close/>
                <a:moveTo>
                  <a:pt x="6543628" y="8312829"/>
                </a:moveTo>
                <a:cubicBezTo>
                  <a:pt x="6543628" y="8318069"/>
                  <a:pt x="6548171" y="8322354"/>
                  <a:pt x="6553715" y="8322354"/>
                </a:cubicBezTo>
                <a:cubicBezTo>
                  <a:pt x="6559258" y="8322354"/>
                  <a:pt x="6561154" y="8318069"/>
                  <a:pt x="6557915" y="8312829"/>
                </a:cubicBezTo>
                <a:cubicBezTo>
                  <a:pt x="6554677" y="8307591"/>
                  <a:pt x="6550143" y="8303304"/>
                  <a:pt x="6547828" y="8303304"/>
                </a:cubicBezTo>
                <a:cubicBezTo>
                  <a:pt x="6545514" y="8303304"/>
                  <a:pt x="6543628" y="8307591"/>
                  <a:pt x="6543628" y="8312829"/>
                </a:cubicBezTo>
                <a:close/>
                <a:moveTo>
                  <a:pt x="6819853" y="8312829"/>
                </a:moveTo>
                <a:cubicBezTo>
                  <a:pt x="6819853" y="8318069"/>
                  <a:pt x="6824396" y="8322354"/>
                  <a:pt x="6829940" y="8322354"/>
                </a:cubicBezTo>
                <a:cubicBezTo>
                  <a:pt x="6835483" y="8322354"/>
                  <a:pt x="6837379" y="8318069"/>
                  <a:pt x="6834140" y="8312829"/>
                </a:cubicBezTo>
                <a:cubicBezTo>
                  <a:pt x="6830902" y="8307591"/>
                  <a:pt x="6826368" y="8303304"/>
                  <a:pt x="6824053" y="8303304"/>
                </a:cubicBezTo>
                <a:cubicBezTo>
                  <a:pt x="6821739" y="8303304"/>
                  <a:pt x="6819853" y="8307591"/>
                  <a:pt x="6819853" y="8312829"/>
                </a:cubicBezTo>
                <a:close/>
                <a:moveTo>
                  <a:pt x="6919865" y="8312829"/>
                </a:moveTo>
                <a:cubicBezTo>
                  <a:pt x="6923104" y="8318069"/>
                  <a:pt x="6927637" y="8322354"/>
                  <a:pt x="6929952" y="8322354"/>
                </a:cubicBezTo>
                <a:cubicBezTo>
                  <a:pt x="6932267" y="8322354"/>
                  <a:pt x="6934153" y="8318069"/>
                  <a:pt x="6934153" y="8312829"/>
                </a:cubicBezTo>
                <a:cubicBezTo>
                  <a:pt x="6934153" y="8307591"/>
                  <a:pt x="6929609" y="8303304"/>
                  <a:pt x="6924065" y="8303304"/>
                </a:cubicBezTo>
                <a:cubicBezTo>
                  <a:pt x="6918522" y="8303304"/>
                  <a:pt x="6916627" y="8307591"/>
                  <a:pt x="6919865" y="8312829"/>
                </a:cubicBezTo>
                <a:close/>
                <a:moveTo>
                  <a:pt x="7362778" y="8313392"/>
                </a:moveTo>
                <a:cubicBezTo>
                  <a:pt x="7362778" y="8318935"/>
                  <a:pt x="7367064" y="8320831"/>
                  <a:pt x="7372303" y="8317592"/>
                </a:cubicBezTo>
                <a:cubicBezTo>
                  <a:pt x="7377541" y="8314354"/>
                  <a:pt x="7381828" y="8309820"/>
                  <a:pt x="7381828" y="8307505"/>
                </a:cubicBezTo>
                <a:cubicBezTo>
                  <a:pt x="7381828" y="8305190"/>
                  <a:pt x="7377541" y="8303304"/>
                  <a:pt x="7372303" y="8303304"/>
                </a:cubicBezTo>
                <a:cubicBezTo>
                  <a:pt x="7367064" y="8303304"/>
                  <a:pt x="7362778" y="8307848"/>
                  <a:pt x="7362778" y="8313392"/>
                </a:cubicBezTo>
                <a:close/>
                <a:moveTo>
                  <a:pt x="7829503" y="8312268"/>
                </a:moveTo>
                <a:cubicBezTo>
                  <a:pt x="7829503" y="8317202"/>
                  <a:pt x="7833789" y="8323879"/>
                  <a:pt x="7839028" y="8327117"/>
                </a:cubicBezTo>
                <a:cubicBezTo>
                  <a:pt x="7844266" y="8330356"/>
                  <a:pt x="7848553" y="8326317"/>
                  <a:pt x="7848553" y="8318154"/>
                </a:cubicBezTo>
                <a:cubicBezTo>
                  <a:pt x="7848553" y="8309991"/>
                  <a:pt x="7844266" y="8303304"/>
                  <a:pt x="7839028" y="8303304"/>
                </a:cubicBezTo>
                <a:cubicBezTo>
                  <a:pt x="7833789" y="8303304"/>
                  <a:pt x="7829503" y="8307334"/>
                  <a:pt x="7829503" y="8312268"/>
                </a:cubicBezTo>
                <a:close/>
                <a:moveTo>
                  <a:pt x="8479717" y="8320964"/>
                </a:moveTo>
                <a:cubicBezTo>
                  <a:pt x="8480603" y="8332728"/>
                  <a:pt x="8486547" y="8337176"/>
                  <a:pt x="8497519" y="8334308"/>
                </a:cubicBezTo>
                <a:cubicBezTo>
                  <a:pt x="8506939" y="8331842"/>
                  <a:pt x="8511787" y="8324288"/>
                  <a:pt x="8508863" y="8316649"/>
                </a:cubicBezTo>
                <a:cubicBezTo>
                  <a:pt x="8501310" y="8296990"/>
                  <a:pt x="8478164" y="8300409"/>
                  <a:pt x="8479717" y="8320964"/>
                </a:cubicBezTo>
                <a:close/>
                <a:moveTo>
                  <a:pt x="7262765" y="8322354"/>
                </a:moveTo>
                <a:cubicBezTo>
                  <a:pt x="7266004" y="8327594"/>
                  <a:pt x="7270537" y="8331879"/>
                  <a:pt x="7272852" y="8331879"/>
                </a:cubicBezTo>
                <a:cubicBezTo>
                  <a:pt x="7275167" y="8331879"/>
                  <a:pt x="7277053" y="8327594"/>
                  <a:pt x="7277053" y="8322354"/>
                </a:cubicBezTo>
                <a:cubicBezTo>
                  <a:pt x="7277053" y="8317116"/>
                  <a:pt x="7272509" y="8312829"/>
                  <a:pt x="7266965" y="8312829"/>
                </a:cubicBezTo>
                <a:cubicBezTo>
                  <a:pt x="7261422" y="8312829"/>
                  <a:pt x="7259527" y="8317116"/>
                  <a:pt x="7262765" y="8322354"/>
                </a:cubicBezTo>
                <a:close/>
                <a:moveTo>
                  <a:pt x="7600903" y="8322354"/>
                </a:moveTo>
                <a:cubicBezTo>
                  <a:pt x="7600903" y="8327594"/>
                  <a:pt x="7605189" y="8331879"/>
                  <a:pt x="7610428" y="8331879"/>
                </a:cubicBezTo>
                <a:cubicBezTo>
                  <a:pt x="7615666" y="8331879"/>
                  <a:pt x="7619953" y="8327594"/>
                  <a:pt x="7619953" y="8322354"/>
                </a:cubicBezTo>
                <a:cubicBezTo>
                  <a:pt x="7619953" y="8317116"/>
                  <a:pt x="7615666" y="8312829"/>
                  <a:pt x="7610428" y="8312829"/>
                </a:cubicBezTo>
                <a:cubicBezTo>
                  <a:pt x="7605189" y="8312829"/>
                  <a:pt x="7600903" y="8317116"/>
                  <a:pt x="7600903" y="8322354"/>
                </a:cubicBezTo>
                <a:close/>
                <a:moveTo>
                  <a:pt x="8067628" y="8322354"/>
                </a:moveTo>
                <a:cubicBezTo>
                  <a:pt x="8067628" y="8327594"/>
                  <a:pt x="8071914" y="8331879"/>
                  <a:pt x="8077153" y="8331879"/>
                </a:cubicBezTo>
                <a:cubicBezTo>
                  <a:pt x="8082391" y="8331879"/>
                  <a:pt x="8086678" y="8327594"/>
                  <a:pt x="8086678" y="8322354"/>
                </a:cubicBezTo>
                <a:cubicBezTo>
                  <a:pt x="8086678" y="8317116"/>
                  <a:pt x="8082391" y="8312829"/>
                  <a:pt x="8077153" y="8312829"/>
                </a:cubicBezTo>
                <a:cubicBezTo>
                  <a:pt x="8071914" y="8312829"/>
                  <a:pt x="8067628" y="8317116"/>
                  <a:pt x="8067628" y="8322354"/>
                </a:cubicBezTo>
                <a:close/>
                <a:moveTo>
                  <a:pt x="8296228" y="8322354"/>
                </a:moveTo>
                <a:cubicBezTo>
                  <a:pt x="8296228" y="8327594"/>
                  <a:pt x="8300514" y="8331879"/>
                  <a:pt x="8305753" y="8331879"/>
                </a:cubicBezTo>
                <a:cubicBezTo>
                  <a:pt x="8310991" y="8331879"/>
                  <a:pt x="8315278" y="8327594"/>
                  <a:pt x="8315278" y="8322354"/>
                </a:cubicBezTo>
                <a:cubicBezTo>
                  <a:pt x="8315278" y="8317116"/>
                  <a:pt x="8310991" y="8312829"/>
                  <a:pt x="8305753" y="8312829"/>
                </a:cubicBezTo>
                <a:cubicBezTo>
                  <a:pt x="8300514" y="8312829"/>
                  <a:pt x="8296228" y="8317116"/>
                  <a:pt x="8296228" y="8322354"/>
                </a:cubicBezTo>
                <a:close/>
                <a:moveTo>
                  <a:pt x="8629602" y="8322354"/>
                </a:moveTo>
                <a:cubicBezTo>
                  <a:pt x="8629602" y="8327594"/>
                  <a:pt x="8633889" y="8331879"/>
                  <a:pt x="8639127" y="8331879"/>
                </a:cubicBezTo>
                <a:cubicBezTo>
                  <a:pt x="8644366" y="8331879"/>
                  <a:pt x="8648652" y="8327594"/>
                  <a:pt x="8648652" y="8322354"/>
                </a:cubicBezTo>
                <a:cubicBezTo>
                  <a:pt x="8648652" y="8317116"/>
                  <a:pt x="8644366" y="8312829"/>
                  <a:pt x="8639127" y="8312829"/>
                </a:cubicBezTo>
                <a:cubicBezTo>
                  <a:pt x="8633889" y="8312829"/>
                  <a:pt x="8629602" y="8317116"/>
                  <a:pt x="8629602" y="8322354"/>
                </a:cubicBezTo>
                <a:close/>
                <a:moveTo>
                  <a:pt x="8107518" y="8332480"/>
                </a:moveTo>
                <a:cubicBezTo>
                  <a:pt x="8109804" y="8339347"/>
                  <a:pt x="8117310" y="8346853"/>
                  <a:pt x="8124187" y="8349149"/>
                </a:cubicBezTo>
                <a:cubicBezTo>
                  <a:pt x="8131331" y="8351530"/>
                  <a:pt x="8134903" y="8347958"/>
                  <a:pt x="8132521" y="8340814"/>
                </a:cubicBezTo>
                <a:cubicBezTo>
                  <a:pt x="8130226" y="8333937"/>
                  <a:pt x="8122720" y="8326432"/>
                  <a:pt x="8115853" y="8324146"/>
                </a:cubicBezTo>
                <a:cubicBezTo>
                  <a:pt x="8108709" y="8321764"/>
                  <a:pt x="8105137" y="8325336"/>
                  <a:pt x="8107518" y="8332480"/>
                </a:cubicBezTo>
                <a:close/>
                <a:moveTo>
                  <a:pt x="8426405" y="8328708"/>
                </a:moveTo>
                <a:cubicBezTo>
                  <a:pt x="8422910" y="8332194"/>
                  <a:pt x="8420052" y="8343433"/>
                  <a:pt x="8420052" y="8353682"/>
                </a:cubicBezTo>
                <a:lnTo>
                  <a:pt x="8420052" y="8372313"/>
                </a:lnTo>
                <a:lnTo>
                  <a:pt x="8434340" y="8360454"/>
                </a:lnTo>
                <a:cubicBezTo>
                  <a:pt x="8442198" y="8353930"/>
                  <a:pt x="8448627" y="8342690"/>
                  <a:pt x="8448627" y="8335480"/>
                </a:cubicBezTo>
                <a:cubicBezTo>
                  <a:pt x="8448627" y="8321593"/>
                  <a:pt x="8437036" y="8318069"/>
                  <a:pt x="8426405" y="8328708"/>
                </a:cubicBezTo>
                <a:close/>
                <a:moveTo>
                  <a:pt x="8524827" y="8331879"/>
                </a:moveTo>
                <a:cubicBezTo>
                  <a:pt x="8524827" y="8337119"/>
                  <a:pt x="8529114" y="8341404"/>
                  <a:pt x="8534352" y="8341404"/>
                </a:cubicBezTo>
                <a:cubicBezTo>
                  <a:pt x="8539591" y="8341404"/>
                  <a:pt x="8543877" y="8337119"/>
                  <a:pt x="8543877" y="8331879"/>
                </a:cubicBezTo>
                <a:cubicBezTo>
                  <a:pt x="8543877" y="8326641"/>
                  <a:pt x="8539591" y="8322354"/>
                  <a:pt x="8534352" y="8322354"/>
                </a:cubicBezTo>
                <a:cubicBezTo>
                  <a:pt x="8529114" y="8322354"/>
                  <a:pt x="8524827" y="8326641"/>
                  <a:pt x="8524827" y="8331879"/>
                </a:cubicBezTo>
                <a:close/>
                <a:moveTo>
                  <a:pt x="8767715" y="8331879"/>
                </a:moveTo>
                <a:cubicBezTo>
                  <a:pt x="8764477" y="8337119"/>
                  <a:pt x="8766372" y="8341404"/>
                  <a:pt x="8771915" y="8341404"/>
                </a:cubicBezTo>
                <a:cubicBezTo>
                  <a:pt x="8777459" y="8341404"/>
                  <a:pt x="8782002" y="8337119"/>
                  <a:pt x="8782002" y="8331879"/>
                </a:cubicBezTo>
                <a:cubicBezTo>
                  <a:pt x="8782002" y="8326641"/>
                  <a:pt x="8780116" y="8322354"/>
                  <a:pt x="8777802" y="8322354"/>
                </a:cubicBezTo>
                <a:cubicBezTo>
                  <a:pt x="8775487" y="8322354"/>
                  <a:pt x="8770954" y="8326641"/>
                  <a:pt x="8767715" y="8331879"/>
                </a:cubicBezTo>
                <a:close/>
                <a:moveTo>
                  <a:pt x="6496003" y="8341404"/>
                </a:moveTo>
                <a:cubicBezTo>
                  <a:pt x="6496003" y="8346644"/>
                  <a:pt x="6500289" y="8350929"/>
                  <a:pt x="6505528" y="8350929"/>
                </a:cubicBezTo>
                <a:cubicBezTo>
                  <a:pt x="6510766" y="8350929"/>
                  <a:pt x="6515053" y="8346644"/>
                  <a:pt x="6515053" y="8341404"/>
                </a:cubicBezTo>
                <a:cubicBezTo>
                  <a:pt x="6515053" y="8336166"/>
                  <a:pt x="6510766" y="8331879"/>
                  <a:pt x="6505528" y="8331879"/>
                </a:cubicBezTo>
                <a:cubicBezTo>
                  <a:pt x="6500289" y="8331879"/>
                  <a:pt x="6496003" y="8336166"/>
                  <a:pt x="6496003" y="8341404"/>
                </a:cubicBezTo>
                <a:close/>
                <a:moveTo>
                  <a:pt x="6867478" y="8341404"/>
                </a:moveTo>
                <a:cubicBezTo>
                  <a:pt x="6867478" y="8346644"/>
                  <a:pt x="6872021" y="8350929"/>
                  <a:pt x="6877565" y="8350929"/>
                </a:cubicBezTo>
                <a:cubicBezTo>
                  <a:pt x="6883108" y="8350929"/>
                  <a:pt x="6885004" y="8346644"/>
                  <a:pt x="6881765" y="8341404"/>
                </a:cubicBezTo>
                <a:cubicBezTo>
                  <a:pt x="6878527" y="8336166"/>
                  <a:pt x="6873993" y="8331879"/>
                  <a:pt x="6871678" y="8331879"/>
                </a:cubicBezTo>
                <a:cubicBezTo>
                  <a:pt x="6869364" y="8331879"/>
                  <a:pt x="6867478" y="8336166"/>
                  <a:pt x="6867478" y="8341404"/>
                </a:cubicBezTo>
                <a:close/>
                <a:moveTo>
                  <a:pt x="8327765" y="8349730"/>
                </a:moveTo>
                <a:cubicBezTo>
                  <a:pt x="8321631" y="8359550"/>
                  <a:pt x="8318126" y="8375628"/>
                  <a:pt x="8319983" y="8385448"/>
                </a:cubicBezTo>
                <a:cubicBezTo>
                  <a:pt x="8321831" y="8395278"/>
                  <a:pt x="8323669" y="8406527"/>
                  <a:pt x="8324069" y="8410460"/>
                </a:cubicBezTo>
                <a:cubicBezTo>
                  <a:pt x="8324479" y="8414395"/>
                  <a:pt x="8330832" y="8417604"/>
                  <a:pt x="8338195" y="8417604"/>
                </a:cubicBezTo>
                <a:cubicBezTo>
                  <a:pt x="8346901" y="8417604"/>
                  <a:pt x="8349853" y="8410937"/>
                  <a:pt x="8346615" y="8398554"/>
                </a:cubicBezTo>
                <a:cubicBezTo>
                  <a:pt x="8343719" y="8387487"/>
                  <a:pt x="8346320" y="8379504"/>
                  <a:pt x="8352825" y="8379504"/>
                </a:cubicBezTo>
                <a:cubicBezTo>
                  <a:pt x="8358988" y="8379504"/>
                  <a:pt x="8361179" y="8384105"/>
                  <a:pt x="8357702" y="8389734"/>
                </a:cubicBezTo>
                <a:cubicBezTo>
                  <a:pt x="8354225" y="8395354"/>
                  <a:pt x="8360407" y="8394325"/>
                  <a:pt x="8371428" y="8387439"/>
                </a:cubicBezTo>
                <a:cubicBezTo>
                  <a:pt x="8382457" y="8380553"/>
                  <a:pt x="8391477" y="8367380"/>
                  <a:pt x="8391477" y="8358159"/>
                </a:cubicBezTo>
                <a:cubicBezTo>
                  <a:pt x="8391477" y="8338366"/>
                  <a:pt x="8370485" y="8339957"/>
                  <a:pt x="8361188" y="8360454"/>
                </a:cubicBezTo>
                <a:lnTo>
                  <a:pt x="8354721" y="8374742"/>
                </a:lnTo>
                <a:lnTo>
                  <a:pt x="8354044" y="8353311"/>
                </a:lnTo>
                <a:cubicBezTo>
                  <a:pt x="8353235" y="8327212"/>
                  <a:pt x="8342719" y="8325774"/>
                  <a:pt x="8327765" y="8349730"/>
                </a:cubicBezTo>
                <a:close/>
                <a:moveTo>
                  <a:pt x="8667702" y="8341404"/>
                </a:moveTo>
                <a:cubicBezTo>
                  <a:pt x="8667702" y="8346644"/>
                  <a:pt x="8671989" y="8350929"/>
                  <a:pt x="8677227" y="8350929"/>
                </a:cubicBezTo>
                <a:cubicBezTo>
                  <a:pt x="8682466" y="8350929"/>
                  <a:pt x="8686752" y="8346644"/>
                  <a:pt x="8686752" y="8341404"/>
                </a:cubicBezTo>
                <a:cubicBezTo>
                  <a:pt x="8686752" y="8336166"/>
                  <a:pt x="8682466" y="8331879"/>
                  <a:pt x="8677227" y="8331879"/>
                </a:cubicBezTo>
                <a:cubicBezTo>
                  <a:pt x="8671989" y="8331879"/>
                  <a:pt x="8667702" y="8336166"/>
                  <a:pt x="8667702" y="8341404"/>
                </a:cubicBezTo>
                <a:close/>
                <a:moveTo>
                  <a:pt x="8239078" y="8354673"/>
                </a:moveTo>
                <a:cubicBezTo>
                  <a:pt x="8239078" y="8361969"/>
                  <a:pt x="8245021" y="8370218"/>
                  <a:pt x="8252289" y="8373009"/>
                </a:cubicBezTo>
                <a:lnTo>
                  <a:pt x="8265500" y="8378076"/>
                </a:lnTo>
                <a:lnTo>
                  <a:pt x="8260700" y="8359741"/>
                </a:lnTo>
                <a:cubicBezTo>
                  <a:pt x="8255184" y="8338652"/>
                  <a:pt x="8239078" y="8334880"/>
                  <a:pt x="8239078" y="8354673"/>
                </a:cubicBezTo>
                <a:close/>
                <a:moveTo>
                  <a:pt x="8573205" y="8356483"/>
                </a:moveTo>
                <a:cubicBezTo>
                  <a:pt x="8573662" y="8367580"/>
                  <a:pt x="8575920" y="8369837"/>
                  <a:pt x="8578958" y="8362246"/>
                </a:cubicBezTo>
                <a:cubicBezTo>
                  <a:pt x="8581710" y="8355368"/>
                  <a:pt x="8581368" y="8347148"/>
                  <a:pt x="8578205" y="8343986"/>
                </a:cubicBezTo>
                <a:cubicBezTo>
                  <a:pt x="8575043" y="8340824"/>
                  <a:pt x="8572795" y="8346444"/>
                  <a:pt x="8573205" y="8356483"/>
                </a:cubicBezTo>
                <a:close/>
                <a:moveTo>
                  <a:pt x="6453140" y="8360454"/>
                </a:moveTo>
                <a:cubicBezTo>
                  <a:pt x="6456379" y="8365694"/>
                  <a:pt x="6460912" y="8369979"/>
                  <a:pt x="6463227" y="8369979"/>
                </a:cubicBezTo>
                <a:cubicBezTo>
                  <a:pt x="6465542" y="8369979"/>
                  <a:pt x="6467428" y="8365694"/>
                  <a:pt x="6467428" y="8360454"/>
                </a:cubicBezTo>
                <a:cubicBezTo>
                  <a:pt x="6467428" y="8355216"/>
                  <a:pt x="6462884" y="8350929"/>
                  <a:pt x="6457340" y="8350929"/>
                </a:cubicBezTo>
                <a:cubicBezTo>
                  <a:pt x="6451797" y="8350929"/>
                  <a:pt x="6449902" y="8355216"/>
                  <a:pt x="6453140" y="8360454"/>
                </a:cubicBezTo>
                <a:close/>
                <a:moveTo>
                  <a:pt x="8148590" y="8360454"/>
                </a:moveTo>
                <a:cubicBezTo>
                  <a:pt x="8151829" y="8365694"/>
                  <a:pt x="8158506" y="8369979"/>
                  <a:pt x="8163440" y="8369979"/>
                </a:cubicBezTo>
                <a:cubicBezTo>
                  <a:pt x="8168374" y="8369979"/>
                  <a:pt x="8172403" y="8365694"/>
                  <a:pt x="8172403" y="8360454"/>
                </a:cubicBezTo>
                <a:cubicBezTo>
                  <a:pt x="8172403" y="8355216"/>
                  <a:pt x="8165716" y="8350929"/>
                  <a:pt x="8157553" y="8350929"/>
                </a:cubicBezTo>
                <a:cubicBezTo>
                  <a:pt x="8149390" y="8350929"/>
                  <a:pt x="8145352" y="8355216"/>
                  <a:pt x="8148590" y="8360454"/>
                </a:cubicBezTo>
                <a:close/>
                <a:moveTo>
                  <a:pt x="7348490" y="8369979"/>
                </a:moveTo>
                <a:cubicBezTo>
                  <a:pt x="7351729" y="8375219"/>
                  <a:pt x="7356262" y="8379504"/>
                  <a:pt x="7358577" y="8379504"/>
                </a:cubicBezTo>
                <a:cubicBezTo>
                  <a:pt x="7360892" y="8379504"/>
                  <a:pt x="7362778" y="8375219"/>
                  <a:pt x="7362778" y="8369979"/>
                </a:cubicBezTo>
                <a:cubicBezTo>
                  <a:pt x="7362778" y="8364741"/>
                  <a:pt x="7358234" y="8360454"/>
                  <a:pt x="7352690" y="8360454"/>
                </a:cubicBezTo>
                <a:cubicBezTo>
                  <a:pt x="7347147" y="8360454"/>
                  <a:pt x="7345252" y="8364741"/>
                  <a:pt x="7348490" y="8369979"/>
                </a:cubicBezTo>
                <a:close/>
                <a:moveTo>
                  <a:pt x="8283788" y="8366541"/>
                </a:moveTo>
                <a:cubicBezTo>
                  <a:pt x="8276178" y="8374152"/>
                  <a:pt x="8284779" y="8389029"/>
                  <a:pt x="8296790" y="8389029"/>
                </a:cubicBezTo>
                <a:cubicBezTo>
                  <a:pt x="8301724" y="8389029"/>
                  <a:pt x="8305753" y="8382600"/>
                  <a:pt x="8305753" y="8374742"/>
                </a:cubicBezTo>
                <a:cubicBezTo>
                  <a:pt x="8305753" y="8360017"/>
                  <a:pt x="8294513" y="8355816"/>
                  <a:pt x="8283788" y="8366541"/>
                </a:cubicBezTo>
                <a:close/>
                <a:moveTo>
                  <a:pt x="8467677" y="8370542"/>
                </a:moveTo>
                <a:cubicBezTo>
                  <a:pt x="8467677" y="8376085"/>
                  <a:pt x="8471964" y="8377981"/>
                  <a:pt x="8477202" y="8374742"/>
                </a:cubicBezTo>
                <a:cubicBezTo>
                  <a:pt x="8482441" y="8371504"/>
                  <a:pt x="8486727" y="8366970"/>
                  <a:pt x="8486727" y="8364655"/>
                </a:cubicBezTo>
                <a:cubicBezTo>
                  <a:pt x="8486727" y="8362340"/>
                  <a:pt x="8482441" y="8360454"/>
                  <a:pt x="8477202" y="8360454"/>
                </a:cubicBezTo>
                <a:cubicBezTo>
                  <a:pt x="8471964" y="8360454"/>
                  <a:pt x="8467677" y="8364998"/>
                  <a:pt x="8467677" y="8370542"/>
                </a:cubicBezTo>
                <a:close/>
                <a:moveTo>
                  <a:pt x="6762703" y="8379504"/>
                </a:moveTo>
                <a:cubicBezTo>
                  <a:pt x="6762703" y="8384744"/>
                  <a:pt x="6767246" y="8389029"/>
                  <a:pt x="6772790" y="8389029"/>
                </a:cubicBezTo>
                <a:cubicBezTo>
                  <a:pt x="6778333" y="8389029"/>
                  <a:pt x="6780229" y="8384744"/>
                  <a:pt x="6776990" y="8379504"/>
                </a:cubicBezTo>
                <a:cubicBezTo>
                  <a:pt x="6773752" y="8374266"/>
                  <a:pt x="6769218" y="8369979"/>
                  <a:pt x="6766903" y="8369979"/>
                </a:cubicBezTo>
                <a:cubicBezTo>
                  <a:pt x="6764589" y="8369979"/>
                  <a:pt x="6762703" y="8374266"/>
                  <a:pt x="6762703" y="8379504"/>
                </a:cubicBezTo>
                <a:close/>
                <a:moveTo>
                  <a:pt x="7157990" y="8379504"/>
                </a:moveTo>
                <a:cubicBezTo>
                  <a:pt x="7161229" y="8384744"/>
                  <a:pt x="7165762" y="8389029"/>
                  <a:pt x="7168077" y="8389029"/>
                </a:cubicBezTo>
                <a:cubicBezTo>
                  <a:pt x="7170392" y="8389029"/>
                  <a:pt x="7172278" y="8384744"/>
                  <a:pt x="7172278" y="8379504"/>
                </a:cubicBezTo>
                <a:cubicBezTo>
                  <a:pt x="7172278" y="8374266"/>
                  <a:pt x="7167734" y="8369979"/>
                  <a:pt x="7162190" y="8369979"/>
                </a:cubicBezTo>
                <a:cubicBezTo>
                  <a:pt x="7156647" y="8369979"/>
                  <a:pt x="7154752" y="8374266"/>
                  <a:pt x="7157990" y="8379504"/>
                </a:cubicBezTo>
                <a:close/>
                <a:moveTo>
                  <a:pt x="7810453" y="8379504"/>
                </a:moveTo>
                <a:cubicBezTo>
                  <a:pt x="7810453" y="8384744"/>
                  <a:pt x="7814739" y="8389029"/>
                  <a:pt x="7819978" y="8389029"/>
                </a:cubicBezTo>
                <a:cubicBezTo>
                  <a:pt x="7825216" y="8389029"/>
                  <a:pt x="7829503" y="8384744"/>
                  <a:pt x="7829503" y="8379504"/>
                </a:cubicBezTo>
                <a:cubicBezTo>
                  <a:pt x="7829503" y="8374266"/>
                  <a:pt x="7825216" y="8369979"/>
                  <a:pt x="7819978" y="8369979"/>
                </a:cubicBezTo>
                <a:cubicBezTo>
                  <a:pt x="7814739" y="8369979"/>
                  <a:pt x="7810453" y="8374266"/>
                  <a:pt x="7810453" y="8379504"/>
                </a:cubicBezTo>
                <a:close/>
                <a:moveTo>
                  <a:pt x="8610552" y="8380067"/>
                </a:moveTo>
                <a:cubicBezTo>
                  <a:pt x="8610552" y="8385610"/>
                  <a:pt x="8614839" y="8387506"/>
                  <a:pt x="8620077" y="8384267"/>
                </a:cubicBezTo>
                <a:cubicBezTo>
                  <a:pt x="8625316" y="8381029"/>
                  <a:pt x="8629602" y="8376495"/>
                  <a:pt x="8629602" y="8374180"/>
                </a:cubicBezTo>
                <a:cubicBezTo>
                  <a:pt x="8629602" y="8371865"/>
                  <a:pt x="8625316" y="8369979"/>
                  <a:pt x="8620077" y="8369979"/>
                </a:cubicBezTo>
                <a:cubicBezTo>
                  <a:pt x="8614839" y="8369979"/>
                  <a:pt x="8610552" y="8374523"/>
                  <a:pt x="8610552" y="8380067"/>
                </a:cubicBezTo>
                <a:close/>
                <a:moveTo>
                  <a:pt x="8754180" y="8385058"/>
                </a:moveTo>
                <a:cubicBezTo>
                  <a:pt x="8754637" y="8396154"/>
                  <a:pt x="8756895" y="8398412"/>
                  <a:pt x="8759933" y="8390820"/>
                </a:cubicBezTo>
                <a:cubicBezTo>
                  <a:pt x="8762685" y="8383943"/>
                  <a:pt x="8762343" y="8375723"/>
                  <a:pt x="8759180" y="8372561"/>
                </a:cubicBezTo>
                <a:cubicBezTo>
                  <a:pt x="8756018" y="8369399"/>
                  <a:pt x="8753770" y="8375019"/>
                  <a:pt x="8754180" y="8385058"/>
                </a:cubicBezTo>
                <a:close/>
                <a:moveTo>
                  <a:pt x="6491240" y="8389029"/>
                </a:moveTo>
                <a:cubicBezTo>
                  <a:pt x="6494479" y="8394268"/>
                  <a:pt x="6501413" y="8398554"/>
                  <a:pt x="6506651" y="8398554"/>
                </a:cubicBezTo>
                <a:cubicBezTo>
                  <a:pt x="6511891" y="8398554"/>
                  <a:pt x="6513529" y="8394268"/>
                  <a:pt x="6510290" y="8389029"/>
                </a:cubicBezTo>
                <a:cubicBezTo>
                  <a:pt x="6507052" y="8383791"/>
                  <a:pt x="6500117" y="8379504"/>
                  <a:pt x="6494879" y="8379504"/>
                </a:cubicBezTo>
                <a:cubicBezTo>
                  <a:pt x="6489640" y="8379504"/>
                  <a:pt x="6488002" y="8383791"/>
                  <a:pt x="6491240" y="8389029"/>
                </a:cubicBezTo>
                <a:close/>
                <a:moveTo>
                  <a:pt x="6586490" y="8389029"/>
                </a:moveTo>
                <a:cubicBezTo>
                  <a:pt x="6589729" y="8394268"/>
                  <a:pt x="6594262" y="8398554"/>
                  <a:pt x="6596577" y="8398554"/>
                </a:cubicBezTo>
                <a:cubicBezTo>
                  <a:pt x="6598892" y="8398554"/>
                  <a:pt x="6600778" y="8394268"/>
                  <a:pt x="6600778" y="8389029"/>
                </a:cubicBezTo>
                <a:cubicBezTo>
                  <a:pt x="6600778" y="8383791"/>
                  <a:pt x="6596234" y="8379504"/>
                  <a:pt x="6590690" y="8379504"/>
                </a:cubicBezTo>
                <a:cubicBezTo>
                  <a:pt x="6585147" y="8379504"/>
                  <a:pt x="6583252" y="8383791"/>
                  <a:pt x="6586490" y="8389029"/>
                </a:cubicBezTo>
                <a:close/>
                <a:moveTo>
                  <a:pt x="6857953" y="8389029"/>
                </a:moveTo>
                <a:cubicBezTo>
                  <a:pt x="6857953" y="8394268"/>
                  <a:pt x="6862239" y="8398554"/>
                  <a:pt x="6867478" y="8398554"/>
                </a:cubicBezTo>
                <a:cubicBezTo>
                  <a:pt x="6872716" y="8398554"/>
                  <a:pt x="6877003" y="8394268"/>
                  <a:pt x="6877003" y="8389029"/>
                </a:cubicBezTo>
                <a:cubicBezTo>
                  <a:pt x="6877003" y="8383791"/>
                  <a:pt x="6872716" y="8379504"/>
                  <a:pt x="6867478" y="8379504"/>
                </a:cubicBezTo>
                <a:cubicBezTo>
                  <a:pt x="6862239" y="8379504"/>
                  <a:pt x="6857953" y="8383791"/>
                  <a:pt x="6857953" y="8389029"/>
                </a:cubicBezTo>
                <a:close/>
                <a:moveTo>
                  <a:pt x="8230429" y="8392620"/>
                </a:moveTo>
                <a:lnTo>
                  <a:pt x="8217027" y="8408889"/>
                </a:lnTo>
                <a:lnTo>
                  <a:pt x="8227895" y="8419757"/>
                </a:lnTo>
                <a:cubicBezTo>
                  <a:pt x="8242306" y="8434168"/>
                  <a:pt x="8250888" y="8424310"/>
                  <a:pt x="8246993" y="8397802"/>
                </a:cubicBezTo>
                <a:lnTo>
                  <a:pt x="8243840" y="8376362"/>
                </a:lnTo>
                <a:lnTo>
                  <a:pt x="8230429" y="8392620"/>
                </a:lnTo>
                <a:close/>
                <a:moveTo>
                  <a:pt x="7524703" y="8398554"/>
                </a:moveTo>
                <a:cubicBezTo>
                  <a:pt x="7524703" y="8403793"/>
                  <a:pt x="7529246" y="8408079"/>
                  <a:pt x="7534790" y="8408079"/>
                </a:cubicBezTo>
                <a:cubicBezTo>
                  <a:pt x="7540333" y="8408079"/>
                  <a:pt x="7542229" y="8403793"/>
                  <a:pt x="7538990" y="8398554"/>
                </a:cubicBezTo>
                <a:cubicBezTo>
                  <a:pt x="7535752" y="8393316"/>
                  <a:pt x="7531218" y="8389029"/>
                  <a:pt x="7528903" y="8389029"/>
                </a:cubicBezTo>
                <a:cubicBezTo>
                  <a:pt x="7526589" y="8389029"/>
                  <a:pt x="7524703" y="8393316"/>
                  <a:pt x="7524703" y="8398554"/>
                </a:cubicBezTo>
                <a:close/>
                <a:moveTo>
                  <a:pt x="8648652" y="8398554"/>
                </a:moveTo>
                <a:cubicBezTo>
                  <a:pt x="8648652" y="8403793"/>
                  <a:pt x="8652939" y="8408079"/>
                  <a:pt x="8658177" y="8408079"/>
                </a:cubicBezTo>
                <a:cubicBezTo>
                  <a:pt x="8663416" y="8408079"/>
                  <a:pt x="8667702" y="8403793"/>
                  <a:pt x="8667702" y="8398554"/>
                </a:cubicBezTo>
                <a:cubicBezTo>
                  <a:pt x="8667702" y="8393316"/>
                  <a:pt x="8663416" y="8389029"/>
                  <a:pt x="8658177" y="8389029"/>
                </a:cubicBezTo>
                <a:cubicBezTo>
                  <a:pt x="8652939" y="8389029"/>
                  <a:pt x="8648652" y="8393316"/>
                  <a:pt x="8648652" y="8398554"/>
                </a:cubicBezTo>
                <a:close/>
                <a:moveTo>
                  <a:pt x="6538865" y="8408079"/>
                </a:moveTo>
                <a:cubicBezTo>
                  <a:pt x="6542104" y="8413318"/>
                  <a:pt x="6546637" y="8417604"/>
                  <a:pt x="6548952" y="8417604"/>
                </a:cubicBezTo>
                <a:cubicBezTo>
                  <a:pt x="6551267" y="8417604"/>
                  <a:pt x="6553153" y="8413318"/>
                  <a:pt x="6553153" y="8408079"/>
                </a:cubicBezTo>
                <a:cubicBezTo>
                  <a:pt x="6553153" y="8402841"/>
                  <a:pt x="6548609" y="8398554"/>
                  <a:pt x="6543065" y="8398554"/>
                </a:cubicBezTo>
                <a:cubicBezTo>
                  <a:pt x="6537522" y="8398554"/>
                  <a:pt x="6535627" y="8402841"/>
                  <a:pt x="6538865" y="8408079"/>
                </a:cubicBezTo>
                <a:close/>
                <a:moveTo>
                  <a:pt x="6629353" y="8408079"/>
                </a:moveTo>
                <a:cubicBezTo>
                  <a:pt x="6629353" y="8413318"/>
                  <a:pt x="6633896" y="8417604"/>
                  <a:pt x="6639440" y="8417604"/>
                </a:cubicBezTo>
                <a:cubicBezTo>
                  <a:pt x="6644983" y="8417604"/>
                  <a:pt x="6646879" y="8413318"/>
                  <a:pt x="6643640" y="8408079"/>
                </a:cubicBezTo>
                <a:cubicBezTo>
                  <a:pt x="6640402" y="8402841"/>
                  <a:pt x="6635868" y="8398554"/>
                  <a:pt x="6633553" y="8398554"/>
                </a:cubicBezTo>
                <a:cubicBezTo>
                  <a:pt x="6631239" y="8398554"/>
                  <a:pt x="6629353" y="8402841"/>
                  <a:pt x="6629353" y="8408079"/>
                </a:cubicBezTo>
                <a:close/>
                <a:moveTo>
                  <a:pt x="6715078" y="8408079"/>
                </a:moveTo>
                <a:cubicBezTo>
                  <a:pt x="6715078" y="8413318"/>
                  <a:pt x="6719364" y="8417604"/>
                  <a:pt x="6724603" y="8417604"/>
                </a:cubicBezTo>
                <a:cubicBezTo>
                  <a:pt x="6729841" y="8417604"/>
                  <a:pt x="6734128" y="8413318"/>
                  <a:pt x="6734128" y="8408079"/>
                </a:cubicBezTo>
                <a:cubicBezTo>
                  <a:pt x="6734128" y="8402841"/>
                  <a:pt x="6729841" y="8398554"/>
                  <a:pt x="6724603" y="8398554"/>
                </a:cubicBezTo>
                <a:cubicBezTo>
                  <a:pt x="6719364" y="8398554"/>
                  <a:pt x="6715078" y="8402841"/>
                  <a:pt x="6715078" y="8408079"/>
                </a:cubicBezTo>
                <a:close/>
                <a:moveTo>
                  <a:pt x="7105603" y="8408079"/>
                </a:moveTo>
                <a:cubicBezTo>
                  <a:pt x="7105603" y="8413318"/>
                  <a:pt x="7110146" y="8417604"/>
                  <a:pt x="7115690" y="8417604"/>
                </a:cubicBezTo>
                <a:cubicBezTo>
                  <a:pt x="7121233" y="8417604"/>
                  <a:pt x="7123129" y="8413318"/>
                  <a:pt x="7119890" y="8408079"/>
                </a:cubicBezTo>
                <a:cubicBezTo>
                  <a:pt x="7116652" y="8402841"/>
                  <a:pt x="7112118" y="8398554"/>
                  <a:pt x="7109803" y="8398554"/>
                </a:cubicBezTo>
                <a:cubicBezTo>
                  <a:pt x="7107489" y="8398554"/>
                  <a:pt x="7105603" y="8402841"/>
                  <a:pt x="7105603" y="8408079"/>
                </a:cubicBezTo>
                <a:close/>
                <a:moveTo>
                  <a:pt x="7429453" y="8413404"/>
                </a:moveTo>
                <a:cubicBezTo>
                  <a:pt x="7429453" y="8421567"/>
                  <a:pt x="7433806" y="8425558"/>
                  <a:pt x="7439130" y="8422272"/>
                </a:cubicBezTo>
                <a:cubicBezTo>
                  <a:pt x="7444455" y="8418976"/>
                  <a:pt x="7446350" y="8412299"/>
                  <a:pt x="7443331" y="8407422"/>
                </a:cubicBezTo>
                <a:cubicBezTo>
                  <a:pt x="7435167" y="8394211"/>
                  <a:pt x="7429453" y="8396668"/>
                  <a:pt x="7429453" y="8413404"/>
                </a:cubicBezTo>
                <a:close/>
                <a:moveTo>
                  <a:pt x="8791527" y="8412842"/>
                </a:moveTo>
                <a:cubicBezTo>
                  <a:pt x="8791527" y="8420700"/>
                  <a:pt x="8793213" y="8427129"/>
                  <a:pt x="8795271" y="8427129"/>
                </a:cubicBezTo>
                <a:cubicBezTo>
                  <a:pt x="8797328" y="8427129"/>
                  <a:pt x="8801481" y="8420700"/>
                  <a:pt x="8804500" y="8412842"/>
                </a:cubicBezTo>
                <a:cubicBezTo>
                  <a:pt x="8807510" y="8404984"/>
                  <a:pt x="8805824" y="8398554"/>
                  <a:pt x="8800757" y="8398554"/>
                </a:cubicBezTo>
                <a:cubicBezTo>
                  <a:pt x="8795681" y="8398554"/>
                  <a:pt x="8791527" y="8404984"/>
                  <a:pt x="8791527" y="8412842"/>
                </a:cubicBezTo>
                <a:close/>
                <a:moveTo>
                  <a:pt x="8692305" y="8416328"/>
                </a:moveTo>
                <a:cubicBezTo>
                  <a:pt x="8688200" y="8422967"/>
                  <a:pt x="8687419" y="8430968"/>
                  <a:pt x="8690563" y="8434111"/>
                </a:cubicBezTo>
                <a:cubicBezTo>
                  <a:pt x="8699087" y="8442636"/>
                  <a:pt x="8708384" y="8430101"/>
                  <a:pt x="8703773" y="8416290"/>
                </a:cubicBezTo>
                <a:lnTo>
                  <a:pt x="8699764" y="8404260"/>
                </a:lnTo>
                <a:lnTo>
                  <a:pt x="8692305" y="8416328"/>
                </a:lnTo>
                <a:close/>
                <a:moveTo>
                  <a:pt x="6853190" y="8427129"/>
                </a:moveTo>
                <a:cubicBezTo>
                  <a:pt x="6849952" y="8432368"/>
                  <a:pt x="6851847" y="8436654"/>
                  <a:pt x="6857390" y="8436654"/>
                </a:cubicBezTo>
                <a:cubicBezTo>
                  <a:pt x="6862934" y="8436654"/>
                  <a:pt x="6867478" y="8432368"/>
                  <a:pt x="6867478" y="8427129"/>
                </a:cubicBezTo>
                <a:cubicBezTo>
                  <a:pt x="6867478" y="8421891"/>
                  <a:pt x="6865592" y="8417604"/>
                  <a:pt x="6863277" y="8417604"/>
                </a:cubicBezTo>
                <a:cubicBezTo>
                  <a:pt x="6860962" y="8417604"/>
                  <a:pt x="6856429" y="8421891"/>
                  <a:pt x="6853190" y="8427129"/>
                </a:cubicBezTo>
                <a:close/>
                <a:moveTo>
                  <a:pt x="7562803" y="8427129"/>
                </a:moveTo>
                <a:cubicBezTo>
                  <a:pt x="7562803" y="8432368"/>
                  <a:pt x="7567089" y="8436654"/>
                  <a:pt x="7572328" y="8436654"/>
                </a:cubicBezTo>
                <a:cubicBezTo>
                  <a:pt x="7577566" y="8436654"/>
                  <a:pt x="7581853" y="8432368"/>
                  <a:pt x="7581853" y="8427129"/>
                </a:cubicBezTo>
                <a:cubicBezTo>
                  <a:pt x="7581853" y="8421891"/>
                  <a:pt x="7577566" y="8417604"/>
                  <a:pt x="7572328" y="8417604"/>
                </a:cubicBezTo>
                <a:cubicBezTo>
                  <a:pt x="7567089" y="8417604"/>
                  <a:pt x="7562803" y="8421891"/>
                  <a:pt x="7562803" y="8427129"/>
                </a:cubicBezTo>
                <a:close/>
                <a:moveTo>
                  <a:pt x="8267653" y="8431892"/>
                </a:moveTo>
                <a:cubicBezTo>
                  <a:pt x="8267653" y="8439750"/>
                  <a:pt x="8271939" y="8446179"/>
                  <a:pt x="8277178" y="8446179"/>
                </a:cubicBezTo>
                <a:cubicBezTo>
                  <a:pt x="8282416" y="8446179"/>
                  <a:pt x="8286703" y="8439750"/>
                  <a:pt x="8286703" y="8431892"/>
                </a:cubicBezTo>
                <a:cubicBezTo>
                  <a:pt x="8286703" y="8424034"/>
                  <a:pt x="8282416" y="8417604"/>
                  <a:pt x="8277178" y="8417604"/>
                </a:cubicBezTo>
                <a:cubicBezTo>
                  <a:pt x="8271939" y="8417604"/>
                  <a:pt x="8267653" y="8424034"/>
                  <a:pt x="8267653" y="8431892"/>
                </a:cubicBezTo>
                <a:close/>
                <a:moveTo>
                  <a:pt x="6586490" y="8436654"/>
                </a:moveTo>
                <a:cubicBezTo>
                  <a:pt x="6589729" y="8441893"/>
                  <a:pt x="6594262" y="8446179"/>
                  <a:pt x="6596577" y="8446179"/>
                </a:cubicBezTo>
                <a:cubicBezTo>
                  <a:pt x="6598892" y="8446179"/>
                  <a:pt x="6600778" y="8441893"/>
                  <a:pt x="6600778" y="8436654"/>
                </a:cubicBezTo>
                <a:cubicBezTo>
                  <a:pt x="6600778" y="8431416"/>
                  <a:pt x="6596234" y="8427129"/>
                  <a:pt x="6590690" y="8427129"/>
                </a:cubicBezTo>
                <a:cubicBezTo>
                  <a:pt x="6585147" y="8427129"/>
                  <a:pt x="6583252" y="8431416"/>
                  <a:pt x="6586490" y="8436654"/>
                </a:cubicBezTo>
                <a:close/>
                <a:moveTo>
                  <a:pt x="7143703" y="8436654"/>
                </a:moveTo>
                <a:cubicBezTo>
                  <a:pt x="7143703" y="8441893"/>
                  <a:pt x="7147989" y="8446179"/>
                  <a:pt x="7153228" y="8446179"/>
                </a:cubicBezTo>
                <a:cubicBezTo>
                  <a:pt x="7158466" y="8446179"/>
                  <a:pt x="7162753" y="8441893"/>
                  <a:pt x="7162753" y="8436654"/>
                </a:cubicBezTo>
                <a:cubicBezTo>
                  <a:pt x="7162753" y="8431416"/>
                  <a:pt x="7158466" y="8427129"/>
                  <a:pt x="7153228" y="8427129"/>
                </a:cubicBezTo>
                <a:cubicBezTo>
                  <a:pt x="7147989" y="8427129"/>
                  <a:pt x="7143703" y="8431416"/>
                  <a:pt x="7143703" y="8436654"/>
                </a:cubicBezTo>
                <a:close/>
                <a:moveTo>
                  <a:pt x="7467553" y="8436654"/>
                </a:moveTo>
                <a:cubicBezTo>
                  <a:pt x="7467553" y="8441893"/>
                  <a:pt x="7471839" y="8446179"/>
                  <a:pt x="7477078" y="8446179"/>
                </a:cubicBezTo>
                <a:cubicBezTo>
                  <a:pt x="7482316" y="8446179"/>
                  <a:pt x="7486603" y="8441893"/>
                  <a:pt x="7486603" y="8436654"/>
                </a:cubicBezTo>
                <a:cubicBezTo>
                  <a:pt x="7486603" y="8431416"/>
                  <a:pt x="7482316" y="8427129"/>
                  <a:pt x="7477078" y="8427129"/>
                </a:cubicBezTo>
                <a:cubicBezTo>
                  <a:pt x="7471839" y="8427129"/>
                  <a:pt x="7467553" y="8431416"/>
                  <a:pt x="7467553" y="8436654"/>
                </a:cubicBezTo>
                <a:close/>
                <a:moveTo>
                  <a:pt x="7791403" y="8436654"/>
                </a:moveTo>
                <a:cubicBezTo>
                  <a:pt x="7791403" y="8441893"/>
                  <a:pt x="7795689" y="8446179"/>
                  <a:pt x="7800928" y="8446179"/>
                </a:cubicBezTo>
                <a:cubicBezTo>
                  <a:pt x="7806166" y="8446179"/>
                  <a:pt x="7810453" y="8441893"/>
                  <a:pt x="7810453" y="8436654"/>
                </a:cubicBezTo>
                <a:cubicBezTo>
                  <a:pt x="7810453" y="8431416"/>
                  <a:pt x="7806166" y="8427129"/>
                  <a:pt x="7800928" y="8427129"/>
                </a:cubicBezTo>
                <a:cubicBezTo>
                  <a:pt x="7795689" y="8427129"/>
                  <a:pt x="7791403" y="8431416"/>
                  <a:pt x="7791403" y="8436654"/>
                </a:cubicBezTo>
                <a:close/>
                <a:moveTo>
                  <a:pt x="8591502" y="8437216"/>
                </a:moveTo>
                <a:cubicBezTo>
                  <a:pt x="8591502" y="8442760"/>
                  <a:pt x="8595789" y="8444655"/>
                  <a:pt x="8601027" y="8441417"/>
                </a:cubicBezTo>
                <a:cubicBezTo>
                  <a:pt x="8606266" y="8438179"/>
                  <a:pt x="8610552" y="8433645"/>
                  <a:pt x="8610552" y="8431330"/>
                </a:cubicBezTo>
                <a:cubicBezTo>
                  <a:pt x="8610552" y="8429015"/>
                  <a:pt x="8606266" y="8427129"/>
                  <a:pt x="8601027" y="8427129"/>
                </a:cubicBezTo>
                <a:cubicBezTo>
                  <a:pt x="8595789" y="8427129"/>
                  <a:pt x="8591502" y="8431673"/>
                  <a:pt x="8591502" y="8437216"/>
                </a:cubicBezTo>
                <a:close/>
                <a:moveTo>
                  <a:pt x="7372303" y="8446741"/>
                </a:moveTo>
                <a:cubicBezTo>
                  <a:pt x="7372303" y="8452285"/>
                  <a:pt x="7376589" y="8454180"/>
                  <a:pt x="7381828" y="8450942"/>
                </a:cubicBezTo>
                <a:cubicBezTo>
                  <a:pt x="7387066" y="8447704"/>
                  <a:pt x="7391353" y="8443170"/>
                  <a:pt x="7391353" y="8440855"/>
                </a:cubicBezTo>
                <a:cubicBezTo>
                  <a:pt x="7391353" y="8438540"/>
                  <a:pt x="7387066" y="8436654"/>
                  <a:pt x="7381828" y="8436654"/>
                </a:cubicBezTo>
                <a:cubicBezTo>
                  <a:pt x="7376589" y="8436654"/>
                  <a:pt x="7372303" y="8441198"/>
                  <a:pt x="7372303" y="8446741"/>
                </a:cubicBezTo>
                <a:close/>
                <a:moveTo>
                  <a:pt x="8305753" y="8450942"/>
                </a:moveTo>
                <a:cubicBezTo>
                  <a:pt x="8305753" y="8467477"/>
                  <a:pt x="8292799" y="8469163"/>
                  <a:pt x="8267957" y="8455866"/>
                </a:cubicBezTo>
                <a:lnTo>
                  <a:pt x="8250469" y="8446513"/>
                </a:lnTo>
                <a:lnTo>
                  <a:pt x="8255994" y="8467620"/>
                </a:lnTo>
                <a:cubicBezTo>
                  <a:pt x="8261309" y="8487937"/>
                  <a:pt x="8293360" y="8521408"/>
                  <a:pt x="8308134" y="8522065"/>
                </a:cubicBezTo>
                <a:cubicBezTo>
                  <a:pt x="8312068" y="8522237"/>
                  <a:pt x="8315278" y="8515950"/>
                  <a:pt x="8315278" y="8508092"/>
                </a:cubicBezTo>
                <a:cubicBezTo>
                  <a:pt x="8315278" y="8500158"/>
                  <a:pt x="8306810" y="8493804"/>
                  <a:pt x="8296228" y="8493804"/>
                </a:cubicBezTo>
                <a:cubicBezTo>
                  <a:pt x="8285750" y="8493804"/>
                  <a:pt x="8277178" y="8489166"/>
                  <a:pt x="8277178" y="8483489"/>
                </a:cubicBezTo>
                <a:cubicBezTo>
                  <a:pt x="8277178" y="8477812"/>
                  <a:pt x="8282492" y="8474936"/>
                  <a:pt x="8288998" y="8477107"/>
                </a:cubicBezTo>
                <a:cubicBezTo>
                  <a:pt x="8302267" y="8481526"/>
                  <a:pt x="8324803" y="8462486"/>
                  <a:pt x="8324803" y="8446856"/>
                </a:cubicBezTo>
                <a:cubicBezTo>
                  <a:pt x="8324803" y="8441245"/>
                  <a:pt x="8320516" y="8436654"/>
                  <a:pt x="8315278" y="8436654"/>
                </a:cubicBezTo>
                <a:cubicBezTo>
                  <a:pt x="8310039" y="8436654"/>
                  <a:pt x="8305753" y="8443084"/>
                  <a:pt x="8305753" y="8450942"/>
                </a:cubicBezTo>
                <a:close/>
                <a:moveTo>
                  <a:pt x="6624590" y="8455704"/>
                </a:moveTo>
                <a:cubicBezTo>
                  <a:pt x="6627829" y="8460943"/>
                  <a:pt x="6632362" y="8465229"/>
                  <a:pt x="6634677" y="8465229"/>
                </a:cubicBezTo>
                <a:cubicBezTo>
                  <a:pt x="6636992" y="8465229"/>
                  <a:pt x="6638878" y="8460943"/>
                  <a:pt x="6638878" y="8455704"/>
                </a:cubicBezTo>
                <a:cubicBezTo>
                  <a:pt x="6638878" y="8450466"/>
                  <a:pt x="6634334" y="8446179"/>
                  <a:pt x="6628790" y="8446179"/>
                </a:cubicBezTo>
                <a:cubicBezTo>
                  <a:pt x="6623247" y="8446179"/>
                  <a:pt x="6621352" y="8450466"/>
                  <a:pt x="6624590" y="8455704"/>
                </a:cubicBezTo>
                <a:close/>
                <a:moveTo>
                  <a:pt x="6800803" y="8455704"/>
                </a:moveTo>
                <a:cubicBezTo>
                  <a:pt x="6800803" y="8460943"/>
                  <a:pt x="6805089" y="8465229"/>
                  <a:pt x="6810328" y="8465229"/>
                </a:cubicBezTo>
                <a:cubicBezTo>
                  <a:pt x="6815566" y="8465229"/>
                  <a:pt x="6819853" y="8460943"/>
                  <a:pt x="6819853" y="8455704"/>
                </a:cubicBezTo>
                <a:cubicBezTo>
                  <a:pt x="6819853" y="8450466"/>
                  <a:pt x="6815566" y="8446179"/>
                  <a:pt x="6810328" y="8446179"/>
                </a:cubicBezTo>
                <a:cubicBezTo>
                  <a:pt x="6805089" y="8446179"/>
                  <a:pt x="6800803" y="8450466"/>
                  <a:pt x="6800803" y="8455704"/>
                </a:cubicBezTo>
                <a:close/>
                <a:moveTo>
                  <a:pt x="6900815" y="8455704"/>
                </a:moveTo>
                <a:cubicBezTo>
                  <a:pt x="6904054" y="8460943"/>
                  <a:pt x="6908587" y="8465229"/>
                  <a:pt x="6910902" y="8465229"/>
                </a:cubicBezTo>
                <a:cubicBezTo>
                  <a:pt x="6913217" y="8465229"/>
                  <a:pt x="6915103" y="8460943"/>
                  <a:pt x="6915103" y="8455704"/>
                </a:cubicBezTo>
                <a:cubicBezTo>
                  <a:pt x="6915103" y="8450466"/>
                  <a:pt x="6910559" y="8446179"/>
                  <a:pt x="6905015" y="8446179"/>
                </a:cubicBezTo>
                <a:cubicBezTo>
                  <a:pt x="6899472" y="8446179"/>
                  <a:pt x="6897577" y="8450466"/>
                  <a:pt x="6900815" y="8455704"/>
                </a:cubicBezTo>
                <a:close/>
                <a:moveTo>
                  <a:pt x="7181803" y="8455704"/>
                </a:moveTo>
                <a:cubicBezTo>
                  <a:pt x="7181803" y="8460943"/>
                  <a:pt x="7186089" y="8465229"/>
                  <a:pt x="7191328" y="8465229"/>
                </a:cubicBezTo>
                <a:cubicBezTo>
                  <a:pt x="7196566" y="8465229"/>
                  <a:pt x="7200853" y="8460943"/>
                  <a:pt x="7200853" y="8455704"/>
                </a:cubicBezTo>
                <a:cubicBezTo>
                  <a:pt x="7200853" y="8450466"/>
                  <a:pt x="7196566" y="8446179"/>
                  <a:pt x="7191328" y="8446179"/>
                </a:cubicBezTo>
                <a:cubicBezTo>
                  <a:pt x="7186089" y="8446179"/>
                  <a:pt x="7181803" y="8450466"/>
                  <a:pt x="7181803" y="8455704"/>
                </a:cubicBezTo>
                <a:close/>
                <a:moveTo>
                  <a:pt x="7505653" y="8455704"/>
                </a:moveTo>
                <a:cubicBezTo>
                  <a:pt x="7505653" y="8460943"/>
                  <a:pt x="7509939" y="8465229"/>
                  <a:pt x="7515178" y="8465229"/>
                </a:cubicBezTo>
                <a:cubicBezTo>
                  <a:pt x="7520416" y="8465229"/>
                  <a:pt x="7524703" y="8460943"/>
                  <a:pt x="7524703" y="8455704"/>
                </a:cubicBezTo>
                <a:cubicBezTo>
                  <a:pt x="7524703" y="8450466"/>
                  <a:pt x="7520416" y="8446179"/>
                  <a:pt x="7515178" y="8446179"/>
                </a:cubicBezTo>
                <a:cubicBezTo>
                  <a:pt x="7509939" y="8446179"/>
                  <a:pt x="7505653" y="8450466"/>
                  <a:pt x="7505653" y="8455704"/>
                </a:cubicBezTo>
                <a:close/>
                <a:moveTo>
                  <a:pt x="8072390" y="8455704"/>
                </a:moveTo>
                <a:cubicBezTo>
                  <a:pt x="8069152" y="8460943"/>
                  <a:pt x="8071047" y="8465229"/>
                  <a:pt x="8076590" y="8465229"/>
                </a:cubicBezTo>
                <a:cubicBezTo>
                  <a:pt x="8082134" y="8465229"/>
                  <a:pt x="8086678" y="8460943"/>
                  <a:pt x="8086678" y="8455704"/>
                </a:cubicBezTo>
                <a:cubicBezTo>
                  <a:pt x="8086678" y="8450466"/>
                  <a:pt x="8084792" y="8446179"/>
                  <a:pt x="8082477" y="8446179"/>
                </a:cubicBezTo>
                <a:cubicBezTo>
                  <a:pt x="8080162" y="8446179"/>
                  <a:pt x="8075629" y="8450466"/>
                  <a:pt x="8072390" y="8455704"/>
                </a:cubicBezTo>
                <a:close/>
                <a:moveTo>
                  <a:pt x="8629602" y="8455704"/>
                </a:moveTo>
                <a:cubicBezTo>
                  <a:pt x="8629602" y="8460943"/>
                  <a:pt x="8633889" y="8465229"/>
                  <a:pt x="8639127" y="8465229"/>
                </a:cubicBezTo>
                <a:cubicBezTo>
                  <a:pt x="8644366" y="8465229"/>
                  <a:pt x="8648652" y="8460943"/>
                  <a:pt x="8648652" y="8455704"/>
                </a:cubicBezTo>
                <a:cubicBezTo>
                  <a:pt x="8648652" y="8450466"/>
                  <a:pt x="8644366" y="8446179"/>
                  <a:pt x="8639127" y="8446179"/>
                </a:cubicBezTo>
                <a:cubicBezTo>
                  <a:pt x="8633889" y="8446179"/>
                  <a:pt x="8629602" y="8450466"/>
                  <a:pt x="8629602" y="8455704"/>
                </a:cubicBezTo>
                <a:close/>
                <a:moveTo>
                  <a:pt x="7410403" y="8465229"/>
                </a:moveTo>
                <a:cubicBezTo>
                  <a:pt x="7410403" y="8470468"/>
                  <a:pt x="7414689" y="8474754"/>
                  <a:pt x="7419928" y="8474754"/>
                </a:cubicBezTo>
                <a:cubicBezTo>
                  <a:pt x="7425166" y="8474754"/>
                  <a:pt x="7429453" y="8470468"/>
                  <a:pt x="7429453" y="8465229"/>
                </a:cubicBezTo>
                <a:cubicBezTo>
                  <a:pt x="7429453" y="8459991"/>
                  <a:pt x="7425166" y="8455704"/>
                  <a:pt x="7419928" y="8455704"/>
                </a:cubicBezTo>
                <a:cubicBezTo>
                  <a:pt x="7414689" y="8455704"/>
                  <a:pt x="7410403" y="8459991"/>
                  <a:pt x="7410403" y="8465229"/>
                </a:cubicBezTo>
                <a:close/>
                <a:moveTo>
                  <a:pt x="7834265" y="8465229"/>
                </a:moveTo>
                <a:cubicBezTo>
                  <a:pt x="7837504" y="8470468"/>
                  <a:pt x="7842037" y="8474754"/>
                  <a:pt x="7844352" y="8474754"/>
                </a:cubicBezTo>
                <a:cubicBezTo>
                  <a:pt x="7846667" y="8474754"/>
                  <a:pt x="7848553" y="8470468"/>
                  <a:pt x="7848553" y="8465229"/>
                </a:cubicBezTo>
                <a:cubicBezTo>
                  <a:pt x="7848553" y="8459991"/>
                  <a:pt x="7844009" y="8455704"/>
                  <a:pt x="7838465" y="8455704"/>
                </a:cubicBezTo>
                <a:cubicBezTo>
                  <a:pt x="7832922" y="8455704"/>
                  <a:pt x="7831027" y="8459991"/>
                  <a:pt x="7834265" y="8465229"/>
                </a:cubicBezTo>
                <a:close/>
                <a:moveTo>
                  <a:pt x="8773230" y="8470782"/>
                </a:moveTo>
                <a:cubicBezTo>
                  <a:pt x="8773687" y="8481879"/>
                  <a:pt x="8775945" y="8484137"/>
                  <a:pt x="8778983" y="8476545"/>
                </a:cubicBezTo>
                <a:cubicBezTo>
                  <a:pt x="8781735" y="8469668"/>
                  <a:pt x="8781393" y="8461448"/>
                  <a:pt x="8778230" y="8458285"/>
                </a:cubicBezTo>
                <a:cubicBezTo>
                  <a:pt x="8775068" y="8455123"/>
                  <a:pt x="8772820" y="8460743"/>
                  <a:pt x="8773230" y="8470782"/>
                </a:cubicBezTo>
                <a:close/>
                <a:moveTo>
                  <a:pt x="6667453" y="8474754"/>
                </a:moveTo>
                <a:cubicBezTo>
                  <a:pt x="6667453" y="8479993"/>
                  <a:pt x="6671996" y="8484279"/>
                  <a:pt x="6677540" y="8484279"/>
                </a:cubicBezTo>
                <a:cubicBezTo>
                  <a:pt x="6683083" y="8484279"/>
                  <a:pt x="6684979" y="8479993"/>
                  <a:pt x="6681740" y="8474754"/>
                </a:cubicBezTo>
                <a:cubicBezTo>
                  <a:pt x="6678502" y="8469516"/>
                  <a:pt x="6673968" y="8465229"/>
                  <a:pt x="6671653" y="8465229"/>
                </a:cubicBezTo>
                <a:cubicBezTo>
                  <a:pt x="6669339" y="8465229"/>
                  <a:pt x="6667453" y="8469516"/>
                  <a:pt x="6667453" y="8474754"/>
                </a:cubicBezTo>
                <a:close/>
                <a:moveTo>
                  <a:pt x="6753178" y="8474754"/>
                </a:moveTo>
                <a:cubicBezTo>
                  <a:pt x="6753178" y="8479993"/>
                  <a:pt x="6757721" y="8484279"/>
                  <a:pt x="6763265" y="8484279"/>
                </a:cubicBezTo>
                <a:cubicBezTo>
                  <a:pt x="6768808" y="8484279"/>
                  <a:pt x="6770704" y="8479993"/>
                  <a:pt x="6767465" y="8474754"/>
                </a:cubicBezTo>
                <a:cubicBezTo>
                  <a:pt x="6764227" y="8469516"/>
                  <a:pt x="6759693" y="8465229"/>
                  <a:pt x="6757378" y="8465229"/>
                </a:cubicBezTo>
                <a:cubicBezTo>
                  <a:pt x="6755064" y="8465229"/>
                  <a:pt x="6753178" y="8469516"/>
                  <a:pt x="6753178" y="8474754"/>
                </a:cubicBezTo>
                <a:close/>
                <a:moveTo>
                  <a:pt x="6848428" y="8474754"/>
                </a:moveTo>
                <a:cubicBezTo>
                  <a:pt x="6848428" y="8479993"/>
                  <a:pt x="6852971" y="8484279"/>
                  <a:pt x="6858515" y="8484279"/>
                </a:cubicBezTo>
                <a:cubicBezTo>
                  <a:pt x="6864058" y="8484279"/>
                  <a:pt x="6865954" y="8479993"/>
                  <a:pt x="6862715" y="8474754"/>
                </a:cubicBezTo>
                <a:cubicBezTo>
                  <a:pt x="6859477" y="8469516"/>
                  <a:pt x="6854943" y="8465229"/>
                  <a:pt x="6852628" y="8465229"/>
                </a:cubicBezTo>
                <a:cubicBezTo>
                  <a:pt x="6850314" y="8465229"/>
                  <a:pt x="6848428" y="8469516"/>
                  <a:pt x="6848428" y="8474754"/>
                </a:cubicBezTo>
                <a:close/>
                <a:moveTo>
                  <a:pt x="7224665" y="8474754"/>
                </a:moveTo>
                <a:cubicBezTo>
                  <a:pt x="7221427" y="8479993"/>
                  <a:pt x="7223322" y="8484279"/>
                  <a:pt x="7228865" y="8484279"/>
                </a:cubicBezTo>
                <a:cubicBezTo>
                  <a:pt x="7234409" y="8484279"/>
                  <a:pt x="7238953" y="8479993"/>
                  <a:pt x="7238953" y="8474754"/>
                </a:cubicBezTo>
                <a:cubicBezTo>
                  <a:pt x="7238953" y="8469516"/>
                  <a:pt x="7237067" y="8465229"/>
                  <a:pt x="7234752" y="8465229"/>
                </a:cubicBezTo>
                <a:cubicBezTo>
                  <a:pt x="7232437" y="8465229"/>
                  <a:pt x="7227904" y="8469516"/>
                  <a:pt x="7224665" y="8474754"/>
                </a:cubicBezTo>
                <a:close/>
                <a:moveTo>
                  <a:pt x="7319915" y="8474754"/>
                </a:moveTo>
                <a:cubicBezTo>
                  <a:pt x="7323154" y="8479993"/>
                  <a:pt x="7327687" y="8484279"/>
                  <a:pt x="7330002" y="8484279"/>
                </a:cubicBezTo>
                <a:cubicBezTo>
                  <a:pt x="7332317" y="8484279"/>
                  <a:pt x="7334203" y="8479993"/>
                  <a:pt x="7334203" y="8474754"/>
                </a:cubicBezTo>
                <a:cubicBezTo>
                  <a:pt x="7334203" y="8469516"/>
                  <a:pt x="7329659" y="8465229"/>
                  <a:pt x="7324115" y="8465229"/>
                </a:cubicBezTo>
                <a:cubicBezTo>
                  <a:pt x="7318572" y="8465229"/>
                  <a:pt x="7316677" y="8469516"/>
                  <a:pt x="7319915" y="8474754"/>
                </a:cubicBezTo>
                <a:close/>
                <a:moveTo>
                  <a:pt x="7648528" y="8474754"/>
                </a:moveTo>
                <a:cubicBezTo>
                  <a:pt x="7648528" y="8479993"/>
                  <a:pt x="7652814" y="8484279"/>
                  <a:pt x="7658053" y="8484279"/>
                </a:cubicBezTo>
                <a:cubicBezTo>
                  <a:pt x="7663291" y="8484279"/>
                  <a:pt x="7667578" y="8479993"/>
                  <a:pt x="7667578" y="8474754"/>
                </a:cubicBezTo>
                <a:cubicBezTo>
                  <a:pt x="7667578" y="8469516"/>
                  <a:pt x="7663291" y="8465229"/>
                  <a:pt x="7658053" y="8465229"/>
                </a:cubicBezTo>
                <a:cubicBezTo>
                  <a:pt x="7652814" y="8465229"/>
                  <a:pt x="7648528" y="8469516"/>
                  <a:pt x="7648528" y="8474754"/>
                </a:cubicBezTo>
                <a:close/>
                <a:moveTo>
                  <a:pt x="7453265" y="8484279"/>
                </a:moveTo>
                <a:cubicBezTo>
                  <a:pt x="7450027" y="8489518"/>
                  <a:pt x="7451922" y="8493804"/>
                  <a:pt x="7457465" y="8493804"/>
                </a:cubicBezTo>
                <a:cubicBezTo>
                  <a:pt x="7463009" y="8493804"/>
                  <a:pt x="7467553" y="8489518"/>
                  <a:pt x="7467553" y="8484279"/>
                </a:cubicBezTo>
                <a:cubicBezTo>
                  <a:pt x="7467553" y="8479041"/>
                  <a:pt x="7465667" y="8474754"/>
                  <a:pt x="7463352" y="8474754"/>
                </a:cubicBezTo>
                <a:cubicBezTo>
                  <a:pt x="7461037" y="8474754"/>
                  <a:pt x="7456504" y="8479041"/>
                  <a:pt x="7453265" y="8484279"/>
                </a:cubicBezTo>
                <a:close/>
                <a:moveTo>
                  <a:pt x="7548515" y="8484279"/>
                </a:moveTo>
                <a:cubicBezTo>
                  <a:pt x="7551754" y="8489518"/>
                  <a:pt x="7556287" y="8493804"/>
                  <a:pt x="7558602" y="8493804"/>
                </a:cubicBezTo>
                <a:cubicBezTo>
                  <a:pt x="7560917" y="8493804"/>
                  <a:pt x="7562803" y="8489518"/>
                  <a:pt x="7562803" y="8484279"/>
                </a:cubicBezTo>
                <a:cubicBezTo>
                  <a:pt x="7562803" y="8479041"/>
                  <a:pt x="7558259" y="8474754"/>
                  <a:pt x="7552715" y="8474754"/>
                </a:cubicBezTo>
                <a:cubicBezTo>
                  <a:pt x="7547172" y="8474754"/>
                  <a:pt x="7545277" y="8479041"/>
                  <a:pt x="7548515" y="8484279"/>
                </a:cubicBezTo>
                <a:close/>
                <a:moveTo>
                  <a:pt x="8572452" y="8484279"/>
                </a:moveTo>
                <a:cubicBezTo>
                  <a:pt x="8572452" y="8489518"/>
                  <a:pt x="8576739" y="8493804"/>
                  <a:pt x="8581977" y="8493804"/>
                </a:cubicBezTo>
                <a:cubicBezTo>
                  <a:pt x="8587216" y="8493804"/>
                  <a:pt x="8591502" y="8489518"/>
                  <a:pt x="8591502" y="8484279"/>
                </a:cubicBezTo>
                <a:cubicBezTo>
                  <a:pt x="8591502" y="8479041"/>
                  <a:pt x="8587216" y="8474754"/>
                  <a:pt x="8581977" y="8474754"/>
                </a:cubicBezTo>
                <a:cubicBezTo>
                  <a:pt x="8576739" y="8474754"/>
                  <a:pt x="8572452" y="8479041"/>
                  <a:pt x="8572452" y="8484279"/>
                </a:cubicBezTo>
                <a:close/>
                <a:moveTo>
                  <a:pt x="7777115" y="8493804"/>
                </a:moveTo>
                <a:cubicBezTo>
                  <a:pt x="7780354" y="8499043"/>
                  <a:pt x="7784887" y="8503329"/>
                  <a:pt x="7787202" y="8503329"/>
                </a:cubicBezTo>
                <a:cubicBezTo>
                  <a:pt x="7789517" y="8503329"/>
                  <a:pt x="7791403" y="8499043"/>
                  <a:pt x="7791403" y="8493804"/>
                </a:cubicBezTo>
                <a:cubicBezTo>
                  <a:pt x="7791403" y="8488566"/>
                  <a:pt x="7786859" y="8484279"/>
                  <a:pt x="7781315" y="8484279"/>
                </a:cubicBezTo>
                <a:cubicBezTo>
                  <a:pt x="7775772" y="8484279"/>
                  <a:pt x="7773877" y="8488566"/>
                  <a:pt x="7777115" y="8493804"/>
                </a:cubicBezTo>
                <a:close/>
                <a:moveTo>
                  <a:pt x="6891290" y="8503329"/>
                </a:moveTo>
                <a:cubicBezTo>
                  <a:pt x="6894529" y="8508568"/>
                  <a:pt x="6899062" y="8512854"/>
                  <a:pt x="6901377" y="8512854"/>
                </a:cubicBezTo>
                <a:cubicBezTo>
                  <a:pt x="6903692" y="8512854"/>
                  <a:pt x="6905578" y="8508568"/>
                  <a:pt x="6905578" y="8503329"/>
                </a:cubicBezTo>
                <a:cubicBezTo>
                  <a:pt x="6905578" y="8498091"/>
                  <a:pt x="6901034" y="8493804"/>
                  <a:pt x="6895490" y="8493804"/>
                </a:cubicBezTo>
                <a:cubicBezTo>
                  <a:pt x="6889947" y="8493804"/>
                  <a:pt x="6888052" y="8498091"/>
                  <a:pt x="6891290" y="8503329"/>
                </a:cubicBezTo>
                <a:close/>
                <a:moveTo>
                  <a:pt x="7172278" y="8508654"/>
                </a:moveTo>
                <a:cubicBezTo>
                  <a:pt x="7172278" y="8516817"/>
                  <a:pt x="7176631" y="8520808"/>
                  <a:pt x="7181955" y="8517522"/>
                </a:cubicBezTo>
                <a:cubicBezTo>
                  <a:pt x="7187280" y="8514226"/>
                  <a:pt x="7189175" y="8507549"/>
                  <a:pt x="7186156" y="8502672"/>
                </a:cubicBezTo>
                <a:cubicBezTo>
                  <a:pt x="7177992" y="8489461"/>
                  <a:pt x="7172278" y="8491918"/>
                  <a:pt x="7172278" y="8508654"/>
                </a:cubicBezTo>
                <a:close/>
                <a:moveTo>
                  <a:pt x="7591378" y="8503329"/>
                </a:moveTo>
                <a:cubicBezTo>
                  <a:pt x="7591378" y="8508568"/>
                  <a:pt x="7595921" y="8512854"/>
                  <a:pt x="7601465" y="8512854"/>
                </a:cubicBezTo>
                <a:cubicBezTo>
                  <a:pt x="7607008" y="8512854"/>
                  <a:pt x="7608904" y="8508568"/>
                  <a:pt x="7605665" y="8503329"/>
                </a:cubicBezTo>
                <a:cubicBezTo>
                  <a:pt x="7602427" y="8498091"/>
                  <a:pt x="7597893" y="8493804"/>
                  <a:pt x="7595578" y="8493804"/>
                </a:cubicBezTo>
                <a:cubicBezTo>
                  <a:pt x="7593264" y="8493804"/>
                  <a:pt x="7591378" y="8498091"/>
                  <a:pt x="7591378" y="8503329"/>
                </a:cubicBezTo>
                <a:close/>
                <a:moveTo>
                  <a:pt x="7401630" y="8518407"/>
                </a:moveTo>
                <a:cubicBezTo>
                  <a:pt x="7402087" y="8529504"/>
                  <a:pt x="7404345" y="8531762"/>
                  <a:pt x="7407383" y="8524170"/>
                </a:cubicBezTo>
                <a:cubicBezTo>
                  <a:pt x="7410136" y="8517293"/>
                  <a:pt x="7409793" y="8509073"/>
                  <a:pt x="7406631" y="8505910"/>
                </a:cubicBezTo>
                <a:cubicBezTo>
                  <a:pt x="7403469" y="8502748"/>
                  <a:pt x="7401221" y="8508368"/>
                  <a:pt x="7401630" y="8518407"/>
                </a:cubicBezTo>
                <a:close/>
                <a:moveTo>
                  <a:pt x="7305628" y="8522379"/>
                </a:moveTo>
                <a:cubicBezTo>
                  <a:pt x="7305628" y="8527618"/>
                  <a:pt x="7310171" y="8531904"/>
                  <a:pt x="7315715" y="8531904"/>
                </a:cubicBezTo>
                <a:cubicBezTo>
                  <a:pt x="7321258" y="8531904"/>
                  <a:pt x="7323154" y="8527618"/>
                  <a:pt x="7319915" y="8522379"/>
                </a:cubicBezTo>
                <a:cubicBezTo>
                  <a:pt x="7316677" y="8517141"/>
                  <a:pt x="7312143" y="8512854"/>
                  <a:pt x="7309828" y="8512854"/>
                </a:cubicBezTo>
                <a:cubicBezTo>
                  <a:pt x="7307514" y="8512854"/>
                  <a:pt x="7305628" y="8517141"/>
                  <a:pt x="7305628" y="8522379"/>
                </a:cubicBezTo>
                <a:close/>
                <a:moveTo>
                  <a:pt x="8048578" y="8522941"/>
                </a:moveTo>
                <a:cubicBezTo>
                  <a:pt x="8048578" y="8528485"/>
                  <a:pt x="8052864" y="8530380"/>
                  <a:pt x="8058103" y="8527142"/>
                </a:cubicBezTo>
                <a:cubicBezTo>
                  <a:pt x="8063341" y="8523904"/>
                  <a:pt x="8067628" y="8519370"/>
                  <a:pt x="8067628" y="8517055"/>
                </a:cubicBezTo>
                <a:cubicBezTo>
                  <a:pt x="8067628" y="8514740"/>
                  <a:pt x="8063341" y="8512854"/>
                  <a:pt x="8058103" y="8512854"/>
                </a:cubicBezTo>
                <a:cubicBezTo>
                  <a:pt x="8052864" y="8512854"/>
                  <a:pt x="8048578" y="8517398"/>
                  <a:pt x="8048578" y="8522941"/>
                </a:cubicBezTo>
                <a:close/>
                <a:moveTo>
                  <a:pt x="7534228" y="8531904"/>
                </a:moveTo>
                <a:cubicBezTo>
                  <a:pt x="7534228" y="8537143"/>
                  <a:pt x="7538771" y="8541429"/>
                  <a:pt x="7544315" y="8541429"/>
                </a:cubicBezTo>
                <a:cubicBezTo>
                  <a:pt x="7549858" y="8541429"/>
                  <a:pt x="7551754" y="8537143"/>
                  <a:pt x="7548515" y="8531904"/>
                </a:cubicBezTo>
                <a:cubicBezTo>
                  <a:pt x="7545277" y="8526666"/>
                  <a:pt x="7540743" y="8522379"/>
                  <a:pt x="7538428" y="8522379"/>
                </a:cubicBezTo>
                <a:cubicBezTo>
                  <a:pt x="7536114" y="8522379"/>
                  <a:pt x="7534228" y="8526666"/>
                  <a:pt x="7534228" y="8531904"/>
                </a:cubicBezTo>
                <a:close/>
                <a:moveTo>
                  <a:pt x="7634240" y="8531904"/>
                </a:moveTo>
                <a:cubicBezTo>
                  <a:pt x="7637479" y="8537143"/>
                  <a:pt x="7642012" y="8541429"/>
                  <a:pt x="7644327" y="8541429"/>
                </a:cubicBezTo>
                <a:cubicBezTo>
                  <a:pt x="7646642" y="8541429"/>
                  <a:pt x="7648528" y="8537143"/>
                  <a:pt x="7648528" y="8531904"/>
                </a:cubicBezTo>
                <a:cubicBezTo>
                  <a:pt x="7648528" y="8526666"/>
                  <a:pt x="7643984" y="8522379"/>
                  <a:pt x="7638440" y="8522379"/>
                </a:cubicBezTo>
                <a:cubicBezTo>
                  <a:pt x="7632897" y="8522379"/>
                  <a:pt x="7631002" y="8526666"/>
                  <a:pt x="7634240" y="8531904"/>
                </a:cubicBezTo>
                <a:close/>
                <a:moveTo>
                  <a:pt x="7953328" y="8531904"/>
                </a:moveTo>
                <a:cubicBezTo>
                  <a:pt x="7953328" y="8537143"/>
                  <a:pt x="7957614" y="8541429"/>
                  <a:pt x="7962853" y="8541429"/>
                </a:cubicBezTo>
                <a:cubicBezTo>
                  <a:pt x="7968091" y="8541429"/>
                  <a:pt x="7972378" y="8537143"/>
                  <a:pt x="7972378" y="8531904"/>
                </a:cubicBezTo>
                <a:cubicBezTo>
                  <a:pt x="7972378" y="8526666"/>
                  <a:pt x="7968091" y="8522379"/>
                  <a:pt x="7962853" y="8522379"/>
                </a:cubicBezTo>
                <a:cubicBezTo>
                  <a:pt x="7957614" y="8522379"/>
                  <a:pt x="7953328" y="8526666"/>
                  <a:pt x="7953328" y="8531904"/>
                </a:cubicBezTo>
                <a:close/>
                <a:moveTo>
                  <a:pt x="7438978" y="8541991"/>
                </a:moveTo>
                <a:cubicBezTo>
                  <a:pt x="7438978" y="8547535"/>
                  <a:pt x="7443264" y="8549430"/>
                  <a:pt x="7448503" y="8546192"/>
                </a:cubicBezTo>
                <a:cubicBezTo>
                  <a:pt x="7453741" y="8542954"/>
                  <a:pt x="7458028" y="8538420"/>
                  <a:pt x="7458028" y="8536105"/>
                </a:cubicBezTo>
                <a:cubicBezTo>
                  <a:pt x="7458028" y="8533790"/>
                  <a:pt x="7453741" y="8531904"/>
                  <a:pt x="7448503" y="8531904"/>
                </a:cubicBezTo>
                <a:cubicBezTo>
                  <a:pt x="7443264" y="8531904"/>
                  <a:pt x="7438978" y="8536448"/>
                  <a:pt x="7438978" y="8541991"/>
                </a:cubicBezTo>
                <a:close/>
                <a:moveTo>
                  <a:pt x="8091440" y="8541429"/>
                </a:moveTo>
                <a:cubicBezTo>
                  <a:pt x="8088202" y="8546668"/>
                  <a:pt x="8090097" y="8550954"/>
                  <a:pt x="8095640" y="8550954"/>
                </a:cubicBezTo>
                <a:cubicBezTo>
                  <a:pt x="8101184" y="8550954"/>
                  <a:pt x="8105728" y="8546668"/>
                  <a:pt x="8105728" y="8541429"/>
                </a:cubicBezTo>
                <a:cubicBezTo>
                  <a:pt x="8105728" y="8536191"/>
                  <a:pt x="8103842" y="8531904"/>
                  <a:pt x="8101527" y="8531904"/>
                </a:cubicBezTo>
                <a:cubicBezTo>
                  <a:pt x="8099212" y="8531904"/>
                  <a:pt x="8094679" y="8536191"/>
                  <a:pt x="8091440" y="8541429"/>
                </a:cubicBezTo>
                <a:close/>
                <a:moveTo>
                  <a:pt x="6886528" y="8550954"/>
                </a:moveTo>
                <a:cubicBezTo>
                  <a:pt x="6886528" y="8556193"/>
                  <a:pt x="6891071" y="8560479"/>
                  <a:pt x="6896615" y="8560479"/>
                </a:cubicBezTo>
                <a:cubicBezTo>
                  <a:pt x="6902158" y="8560479"/>
                  <a:pt x="6904054" y="8556193"/>
                  <a:pt x="6900815" y="8550954"/>
                </a:cubicBezTo>
                <a:cubicBezTo>
                  <a:pt x="6897577" y="8545716"/>
                  <a:pt x="6893043" y="8541429"/>
                  <a:pt x="6890728" y="8541429"/>
                </a:cubicBezTo>
                <a:cubicBezTo>
                  <a:pt x="6888414" y="8541429"/>
                  <a:pt x="6886528" y="8545716"/>
                  <a:pt x="6886528" y="8550954"/>
                </a:cubicBezTo>
                <a:close/>
                <a:moveTo>
                  <a:pt x="7253240" y="8550954"/>
                </a:moveTo>
                <a:cubicBezTo>
                  <a:pt x="7256479" y="8556193"/>
                  <a:pt x="7261012" y="8560479"/>
                  <a:pt x="7263327" y="8560479"/>
                </a:cubicBezTo>
                <a:cubicBezTo>
                  <a:pt x="7265642" y="8560479"/>
                  <a:pt x="7267528" y="8556193"/>
                  <a:pt x="7267528" y="8550954"/>
                </a:cubicBezTo>
                <a:cubicBezTo>
                  <a:pt x="7267528" y="8545716"/>
                  <a:pt x="7262984" y="8541429"/>
                  <a:pt x="7257440" y="8541429"/>
                </a:cubicBezTo>
                <a:cubicBezTo>
                  <a:pt x="7251897" y="8541429"/>
                  <a:pt x="7250002" y="8545716"/>
                  <a:pt x="7253240" y="8550954"/>
                </a:cubicBezTo>
                <a:close/>
                <a:moveTo>
                  <a:pt x="7348490" y="8550954"/>
                </a:moveTo>
                <a:cubicBezTo>
                  <a:pt x="7351729" y="8556193"/>
                  <a:pt x="7356262" y="8560479"/>
                  <a:pt x="7358577" y="8560479"/>
                </a:cubicBezTo>
                <a:cubicBezTo>
                  <a:pt x="7360892" y="8560479"/>
                  <a:pt x="7362778" y="8556193"/>
                  <a:pt x="7362778" y="8550954"/>
                </a:cubicBezTo>
                <a:cubicBezTo>
                  <a:pt x="7362778" y="8545716"/>
                  <a:pt x="7358234" y="8541429"/>
                  <a:pt x="7352690" y="8541429"/>
                </a:cubicBezTo>
                <a:cubicBezTo>
                  <a:pt x="7347147" y="8541429"/>
                  <a:pt x="7345252" y="8545716"/>
                  <a:pt x="7348490" y="8550954"/>
                </a:cubicBezTo>
                <a:close/>
                <a:moveTo>
                  <a:pt x="8696277" y="8551516"/>
                </a:moveTo>
                <a:cubicBezTo>
                  <a:pt x="8696277" y="8557060"/>
                  <a:pt x="8700564" y="8558955"/>
                  <a:pt x="8705802" y="8555717"/>
                </a:cubicBezTo>
                <a:cubicBezTo>
                  <a:pt x="8711041" y="8552479"/>
                  <a:pt x="8715327" y="8547945"/>
                  <a:pt x="8715327" y="8545630"/>
                </a:cubicBezTo>
                <a:cubicBezTo>
                  <a:pt x="8715327" y="8543315"/>
                  <a:pt x="8711041" y="8541429"/>
                  <a:pt x="8705802" y="8541429"/>
                </a:cubicBezTo>
                <a:cubicBezTo>
                  <a:pt x="8700564" y="8541429"/>
                  <a:pt x="8696277" y="8545973"/>
                  <a:pt x="8696277" y="8551516"/>
                </a:cubicBezTo>
                <a:close/>
                <a:moveTo>
                  <a:pt x="7477078" y="8560479"/>
                </a:moveTo>
                <a:cubicBezTo>
                  <a:pt x="7477078" y="8565718"/>
                  <a:pt x="7481364" y="8570004"/>
                  <a:pt x="7486603" y="8570004"/>
                </a:cubicBezTo>
                <a:cubicBezTo>
                  <a:pt x="7491841" y="8570004"/>
                  <a:pt x="7496128" y="8565718"/>
                  <a:pt x="7496128" y="8560479"/>
                </a:cubicBezTo>
                <a:cubicBezTo>
                  <a:pt x="7496128" y="8555241"/>
                  <a:pt x="7491841" y="8550954"/>
                  <a:pt x="7486603" y="8550954"/>
                </a:cubicBezTo>
                <a:cubicBezTo>
                  <a:pt x="7481364" y="8550954"/>
                  <a:pt x="7477078" y="8555241"/>
                  <a:pt x="7477078" y="8560479"/>
                </a:cubicBezTo>
                <a:close/>
                <a:moveTo>
                  <a:pt x="7577090" y="8560479"/>
                </a:moveTo>
                <a:cubicBezTo>
                  <a:pt x="7580329" y="8565718"/>
                  <a:pt x="7584862" y="8570004"/>
                  <a:pt x="7587177" y="8570004"/>
                </a:cubicBezTo>
                <a:cubicBezTo>
                  <a:pt x="7589492" y="8570004"/>
                  <a:pt x="7591378" y="8565718"/>
                  <a:pt x="7591378" y="8560479"/>
                </a:cubicBezTo>
                <a:cubicBezTo>
                  <a:pt x="7591378" y="8555241"/>
                  <a:pt x="7586834" y="8550954"/>
                  <a:pt x="7581290" y="8550954"/>
                </a:cubicBezTo>
                <a:cubicBezTo>
                  <a:pt x="7575747" y="8550954"/>
                  <a:pt x="7573852" y="8555241"/>
                  <a:pt x="7577090" y="8560479"/>
                </a:cubicBezTo>
                <a:close/>
                <a:moveTo>
                  <a:pt x="7896178" y="8560479"/>
                </a:moveTo>
                <a:cubicBezTo>
                  <a:pt x="7896178" y="8565718"/>
                  <a:pt x="7900464" y="8570004"/>
                  <a:pt x="7905703" y="8570004"/>
                </a:cubicBezTo>
                <a:cubicBezTo>
                  <a:pt x="7910941" y="8570004"/>
                  <a:pt x="7915228" y="8565718"/>
                  <a:pt x="7915228" y="8560479"/>
                </a:cubicBezTo>
                <a:cubicBezTo>
                  <a:pt x="7915228" y="8555241"/>
                  <a:pt x="7910941" y="8550954"/>
                  <a:pt x="7905703" y="8550954"/>
                </a:cubicBezTo>
                <a:cubicBezTo>
                  <a:pt x="7900464" y="8550954"/>
                  <a:pt x="7896178" y="8555241"/>
                  <a:pt x="7896178" y="8560479"/>
                </a:cubicBezTo>
                <a:close/>
                <a:moveTo>
                  <a:pt x="7296103" y="8570004"/>
                </a:moveTo>
                <a:cubicBezTo>
                  <a:pt x="7296103" y="8575243"/>
                  <a:pt x="7300646" y="8579529"/>
                  <a:pt x="7306190" y="8579529"/>
                </a:cubicBezTo>
                <a:cubicBezTo>
                  <a:pt x="7311733" y="8579529"/>
                  <a:pt x="7313629" y="8575243"/>
                  <a:pt x="7310390" y="8570004"/>
                </a:cubicBezTo>
                <a:cubicBezTo>
                  <a:pt x="7307152" y="8564766"/>
                  <a:pt x="7302618" y="8560479"/>
                  <a:pt x="7300303" y="8560479"/>
                </a:cubicBezTo>
                <a:cubicBezTo>
                  <a:pt x="7297989" y="8560479"/>
                  <a:pt x="7296103" y="8564766"/>
                  <a:pt x="7296103" y="8570004"/>
                </a:cubicBezTo>
                <a:close/>
                <a:moveTo>
                  <a:pt x="7386590" y="8570004"/>
                </a:moveTo>
                <a:cubicBezTo>
                  <a:pt x="7383352" y="8575243"/>
                  <a:pt x="7385247" y="8579529"/>
                  <a:pt x="7390790" y="8579529"/>
                </a:cubicBezTo>
                <a:cubicBezTo>
                  <a:pt x="7396334" y="8579529"/>
                  <a:pt x="7400878" y="8575243"/>
                  <a:pt x="7400878" y="8570004"/>
                </a:cubicBezTo>
                <a:cubicBezTo>
                  <a:pt x="7400878" y="8564766"/>
                  <a:pt x="7398992" y="8560479"/>
                  <a:pt x="7396677" y="8560479"/>
                </a:cubicBezTo>
                <a:cubicBezTo>
                  <a:pt x="7394362" y="8560479"/>
                  <a:pt x="7389829" y="8564766"/>
                  <a:pt x="7386590" y="8570004"/>
                </a:cubicBezTo>
                <a:close/>
                <a:moveTo>
                  <a:pt x="7705678" y="8570004"/>
                </a:moveTo>
                <a:cubicBezTo>
                  <a:pt x="7705678" y="8575243"/>
                  <a:pt x="7709964" y="8579529"/>
                  <a:pt x="7715203" y="8579529"/>
                </a:cubicBezTo>
                <a:cubicBezTo>
                  <a:pt x="7720441" y="8579529"/>
                  <a:pt x="7724728" y="8575243"/>
                  <a:pt x="7724728" y="8570004"/>
                </a:cubicBezTo>
                <a:cubicBezTo>
                  <a:pt x="7724728" y="8564766"/>
                  <a:pt x="7720441" y="8560479"/>
                  <a:pt x="7715203" y="8560479"/>
                </a:cubicBezTo>
                <a:cubicBezTo>
                  <a:pt x="7709964" y="8560479"/>
                  <a:pt x="7705678" y="8564766"/>
                  <a:pt x="7705678" y="8570004"/>
                </a:cubicBezTo>
                <a:close/>
                <a:moveTo>
                  <a:pt x="8124778" y="8570004"/>
                </a:moveTo>
                <a:cubicBezTo>
                  <a:pt x="8124778" y="8575243"/>
                  <a:pt x="8129064" y="8579529"/>
                  <a:pt x="8134303" y="8579529"/>
                </a:cubicBezTo>
                <a:cubicBezTo>
                  <a:pt x="8139541" y="8579529"/>
                  <a:pt x="8143828" y="8575243"/>
                  <a:pt x="8143828" y="8570004"/>
                </a:cubicBezTo>
                <a:cubicBezTo>
                  <a:pt x="8143828" y="8564766"/>
                  <a:pt x="8139541" y="8560479"/>
                  <a:pt x="8134303" y="8560479"/>
                </a:cubicBezTo>
                <a:cubicBezTo>
                  <a:pt x="8129064" y="8560479"/>
                  <a:pt x="8124778" y="8564766"/>
                  <a:pt x="8124778" y="8570004"/>
                </a:cubicBezTo>
                <a:close/>
                <a:moveTo>
                  <a:pt x="8734377" y="8570004"/>
                </a:moveTo>
                <a:cubicBezTo>
                  <a:pt x="8734377" y="8575243"/>
                  <a:pt x="8738921" y="8579529"/>
                  <a:pt x="8744465" y="8579529"/>
                </a:cubicBezTo>
                <a:cubicBezTo>
                  <a:pt x="8750008" y="8579529"/>
                  <a:pt x="8751904" y="8575243"/>
                  <a:pt x="8748665" y="8570004"/>
                </a:cubicBezTo>
                <a:cubicBezTo>
                  <a:pt x="8745427" y="8564766"/>
                  <a:pt x="8740893" y="8560479"/>
                  <a:pt x="8738578" y="8560479"/>
                </a:cubicBezTo>
                <a:cubicBezTo>
                  <a:pt x="8736263" y="8560479"/>
                  <a:pt x="8734377" y="8564766"/>
                  <a:pt x="8734377" y="8570004"/>
                </a:cubicBezTo>
                <a:close/>
                <a:moveTo>
                  <a:pt x="7029403" y="8579529"/>
                </a:moveTo>
                <a:cubicBezTo>
                  <a:pt x="7029403" y="8584768"/>
                  <a:pt x="7033946" y="8589054"/>
                  <a:pt x="7039490" y="8589054"/>
                </a:cubicBezTo>
                <a:cubicBezTo>
                  <a:pt x="7045033" y="8589054"/>
                  <a:pt x="7046929" y="8584768"/>
                  <a:pt x="7043690" y="8579529"/>
                </a:cubicBezTo>
                <a:cubicBezTo>
                  <a:pt x="7040452" y="8574291"/>
                  <a:pt x="7035918" y="8570004"/>
                  <a:pt x="7033603" y="8570004"/>
                </a:cubicBezTo>
                <a:cubicBezTo>
                  <a:pt x="7031289" y="8570004"/>
                  <a:pt x="7029403" y="8574291"/>
                  <a:pt x="7029403" y="8579529"/>
                </a:cubicBezTo>
                <a:close/>
                <a:moveTo>
                  <a:pt x="7115128" y="8579529"/>
                </a:moveTo>
                <a:cubicBezTo>
                  <a:pt x="7115128" y="8584768"/>
                  <a:pt x="7119414" y="8589054"/>
                  <a:pt x="7124653" y="8589054"/>
                </a:cubicBezTo>
                <a:cubicBezTo>
                  <a:pt x="7129891" y="8589054"/>
                  <a:pt x="7134178" y="8584768"/>
                  <a:pt x="7134178" y="8579529"/>
                </a:cubicBezTo>
                <a:cubicBezTo>
                  <a:pt x="7134178" y="8574291"/>
                  <a:pt x="7129891" y="8570004"/>
                  <a:pt x="7124653" y="8570004"/>
                </a:cubicBezTo>
                <a:cubicBezTo>
                  <a:pt x="7119414" y="8570004"/>
                  <a:pt x="7115128" y="8574291"/>
                  <a:pt x="7115128" y="8579529"/>
                </a:cubicBezTo>
                <a:close/>
                <a:moveTo>
                  <a:pt x="7205615" y="8579529"/>
                </a:moveTo>
                <a:cubicBezTo>
                  <a:pt x="7208854" y="8584768"/>
                  <a:pt x="7213387" y="8589054"/>
                  <a:pt x="7215702" y="8589054"/>
                </a:cubicBezTo>
                <a:cubicBezTo>
                  <a:pt x="7218017" y="8589054"/>
                  <a:pt x="7219903" y="8584768"/>
                  <a:pt x="7219903" y="8579529"/>
                </a:cubicBezTo>
                <a:cubicBezTo>
                  <a:pt x="7219903" y="8574291"/>
                  <a:pt x="7215359" y="8570004"/>
                  <a:pt x="7209815" y="8570004"/>
                </a:cubicBezTo>
                <a:cubicBezTo>
                  <a:pt x="7204272" y="8570004"/>
                  <a:pt x="7202377" y="8574291"/>
                  <a:pt x="7205615" y="8579529"/>
                </a:cubicBezTo>
                <a:close/>
                <a:moveTo>
                  <a:pt x="8029528" y="8580091"/>
                </a:moveTo>
                <a:cubicBezTo>
                  <a:pt x="8029528" y="8585635"/>
                  <a:pt x="8033814" y="8587530"/>
                  <a:pt x="8039053" y="8584292"/>
                </a:cubicBezTo>
                <a:cubicBezTo>
                  <a:pt x="8044291" y="8581054"/>
                  <a:pt x="8048578" y="8576520"/>
                  <a:pt x="8048578" y="8574205"/>
                </a:cubicBezTo>
                <a:cubicBezTo>
                  <a:pt x="8048578" y="8571890"/>
                  <a:pt x="8044291" y="8570004"/>
                  <a:pt x="8039053" y="8570004"/>
                </a:cubicBezTo>
                <a:cubicBezTo>
                  <a:pt x="8033814" y="8570004"/>
                  <a:pt x="8029528" y="8574548"/>
                  <a:pt x="8029528" y="8580091"/>
                </a:cubicBezTo>
                <a:close/>
                <a:moveTo>
                  <a:pt x="7519940" y="8589054"/>
                </a:moveTo>
                <a:cubicBezTo>
                  <a:pt x="7523179" y="8594293"/>
                  <a:pt x="7527712" y="8598579"/>
                  <a:pt x="7530027" y="8598579"/>
                </a:cubicBezTo>
                <a:cubicBezTo>
                  <a:pt x="7532342" y="8598579"/>
                  <a:pt x="7534228" y="8594293"/>
                  <a:pt x="7534228" y="8589054"/>
                </a:cubicBezTo>
                <a:cubicBezTo>
                  <a:pt x="7534228" y="8583816"/>
                  <a:pt x="7529684" y="8579529"/>
                  <a:pt x="7524140" y="8579529"/>
                </a:cubicBezTo>
                <a:cubicBezTo>
                  <a:pt x="7518597" y="8579529"/>
                  <a:pt x="7516702" y="8583816"/>
                  <a:pt x="7519940" y="8589054"/>
                </a:cubicBezTo>
                <a:close/>
                <a:moveTo>
                  <a:pt x="6967490" y="8598579"/>
                </a:moveTo>
                <a:cubicBezTo>
                  <a:pt x="6970729" y="8603818"/>
                  <a:pt x="6975262" y="8608104"/>
                  <a:pt x="6977577" y="8608104"/>
                </a:cubicBezTo>
                <a:cubicBezTo>
                  <a:pt x="6979892" y="8608104"/>
                  <a:pt x="6981778" y="8603818"/>
                  <a:pt x="6981778" y="8598579"/>
                </a:cubicBezTo>
                <a:cubicBezTo>
                  <a:pt x="6981778" y="8593341"/>
                  <a:pt x="6977234" y="8589054"/>
                  <a:pt x="6971690" y="8589054"/>
                </a:cubicBezTo>
                <a:cubicBezTo>
                  <a:pt x="6966147" y="8589054"/>
                  <a:pt x="6964252" y="8593341"/>
                  <a:pt x="6967490" y="8598579"/>
                </a:cubicBezTo>
                <a:close/>
                <a:moveTo>
                  <a:pt x="7243715" y="8598579"/>
                </a:moveTo>
                <a:cubicBezTo>
                  <a:pt x="7240477" y="8603818"/>
                  <a:pt x="7242372" y="8608104"/>
                  <a:pt x="7247915" y="8608104"/>
                </a:cubicBezTo>
                <a:cubicBezTo>
                  <a:pt x="7253459" y="8608104"/>
                  <a:pt x="7258003" y="8603818"/>
                  <a:pt x="7258003" y="8598579"/>
                </a:cubicBezTo>
                <a:cubicBezTo>
                  <a:pt x="7258003" y="8593341"/>
                  <a:pt x="7256117" y="8589054"/>
                  <a:pt x="7253802" y="8589054"/>
                </a:cubicBezTo>
                <a:cubicBezTo>
                  <a:pt x="7251487" y="8589054"/>
                  <a:pt x="7246954" y="8593341"/>
                  <a:pt x="7243715" y="8598579"/>
                </a:cubicBezTo>
                <a:close/>
                <a:moveTo>
                  <a:pt x="7334203" y="8598579"/>
                </a:moveTo>
                <a:cubicBezTo>
                  <a:pt x="7334203" y="8603818"/>
                  <a:pt x="7338746" y="8608104"/>
                  <a:pt x="7344290" y="8608104"/>
                </a:cubicBezTo>
                <a:cubicBezTo>
                  <a:pt x="7349833" y="8608104"/>
                  <a:pt x="7351729" y="8603818"/>
                  <a:pt x="7348490" y="8598579"/>
                </a:cubicBezTo>
                <a:cubicBezTo>
                  <a:pt x="7345252" y="8593341"/>
                  <a:pt x="7340718" y="8589054"/>
                  <a:pt x="7338403" y="8589054"/>
                </a:cubicBezTo>
                <a:cubicBezTo>
                  <a:pt x="7336089" y="8589054"/>
                  <a:pt x="7334203" y="8593341"/>
                  <a:pt x="7334203" y="8598579"/>
                </a:cubicBezTo>
                <a:close/>
                <a:moveTo>
                  <a:pt x="8677227" y="8598579"/>
                </a:moveTo>
                <a:cubicBezTo>
                  <a:pt x="8677227" y="8603818"/>
                  <a:pt x="8681514" y="8608104"/>
                  <a:pt x="8686752" y="8608104"/>
                </a:cubicBezTo>
                <a:cubicBezTo>
                  <a:pt x="8691991" y="8608104"/>
                  <a:pt x="8696277" y="8603818"/>
                  <a:pt x="8696277" y="8598579"/>
                </a:cubicBezTo>
                <a:cubicBezTo>
                  <a:pt x="8696277" y="8593341"/>
                  <a:pt x="8691991" y="8589054"/>
                  <a:pt x="8686752" y="8589054"/>
                </a:cubicBezTo>
                <a:cubicBezTo>
                  <a:pt x="8681514" y="8589054"/>
                  <a:pt x="8677227" y="8593341"/>
                  <a:pt x="8677227" y="8598579"/>
                </a:cubicBezTo>
                <a:close/>
                <a:moveTo>
                  <a:pt x="8772477" y="8599141"/>
                </a:moveTo>
                <a:cubicBezTo>
                  <a:pt x="8772477" y="8604685"/>
                  <a:pt x="8776764" y="8606580"/>
                  <a:pt x="8782002" y="8603342"/>
                </a:cubicBezTo>
                <a:cubicBezTo>
                  <a:pt x="8787241" y="8600104"/>
                  <a:pt x="8791527" y="8595570"/>
                  <a:pt x="8791527" y="8593255"/>
                </a:cubicBezTo>
                <a:cubicBezTo>
                  <a:pt x="8791527" y="8590940"/>
                  <a:pt x="8787241" y="8589054"/>
                  <a:pt x="8782002" y="8589054"/>
                </a:cubicBezTo>
                <a:cubicBezTo>
                  <a:pt x="8776764" y="8589054"/>
                  <a:pt x="8772477" y="8593598"/>
                  <a:pt x="8772477" y="8599141"/>
                </a:cubicBezTo>
                <a:close/>
                <a:moveTo>
                  <a:pt x="7562803" y="8608104"/>
                </a:moveTo>
                <a:cubicBezTo>
                  <a:pt x="7562803" y="8613343"/>
                  <a:pt x="7567346" y="8617629"/>
                  <a:pt x="7572890" y="8617629"/>
                </a:cubicBezTo>
                <a:cubicBezTo>
                  <a:pt x="7578433" y="8617629"/>
                  <a:pt x="7580329" y="8613343"/>
                  <a:pt x="7577090" y="8608104"/>
                </a:cubicBezTo>
                <a:cubicBezTo>
                  <a:pt x="7573852" y="8602866"/>
                  <a:pt x="7569318" y="8598579"/>
                  <a:pt x="7567003" y="8598579"/>
                </a:cubicBezTo>
                <a:cubicBezTo>
                  <a:pt x="7564689" y="8598579"/>
                  <a:pt x="7562803" y="8602866"/>
                  <a:pt x="7562803" y="8608104"/>
                </a:cubicBezTo>
                <a:close/>
                <a:moveTo>
                  <a:pt x="7877128" y="8608104"/>
                </a:moveTo>
                <a:cubicBezTo>
                  <a:pt x="7877128" y="8613343"/>
                  <a:pt x="7881414" y="8617629"/>
                  <a:pt x="7886653" y="8617629"/>
                </a:cubicBezTo>
                <a:cubicBezTo>
                  <a:pt x="7891891" y="8617629"/>
                  <a:pt x="7896178" y="8613343"/>
                  <a:pt x="7896178" y="8608104"/>
                </a:cubicBezTo>
                <a:cubicBezTo>
                  <a:pt x="7896178" y="8602866"/>
                  <a:pt x="7891891" y="8598579"/>
                  <a:pt x="7886653" y="8598579"/>
                </a:cubicBezTo>
                <a:cubicBezTo>
                  <a:pt x="7881414" y="8598579"/>
                  <a:pt x="7877128" y="8602866"/>
                  <a:pt x="7877128" y="8608104"/>
                </a:cubicBezTo>
                <a:close/>
                <a:moveTo>
                  <a:pt x="7786640" y="8617629"/>
                </a:moveTo>
                <a:cubicBezTo>
                  <a:pt x="7789879" y="8622868"/>
                  <a:pt x="7794412" y="8627154"/>
                  <a:pt x="7796727" y="8627154"/>
                </a:cubicBezTo>
                <a:cubicBezTo>
                  <a:pt x="7799042" y="8627154"/>
                  <a:pt x="7800928" y="8622868"/>
                  <a:pt x="7800928" y="8617629"/>
                </a:cubicBezTo>
                <a:cubicBezTo>
                  <a:pt x="7800928" y="8612391"/>
                  <a:pt x="7796384" y="8608104"/>
                  <a:pt x="7790840" y="8608104"/>
                </a:cubicBezTo>
                <a:cubicBezTo>
                  <a:pt x="7785297" y="8608104"/>
                  <a:pt x="7783402" y="8612391"/>
                  <a:pt x="7786640" y="8617629"/>
                </a:cubicBezTo>
                <a:close/>
                <a:moveTo>
                  <a:pt x="7024640" y="8627154"/>
                </a:moveTo>
                <a:cubicBezTo>
                  <a:pt x="7027879" y="8632393"/>
                  <a:pt x="7032412" y="8636679"/>
                  <a:pt x="7034727" y="8636679"/>
                </a:cubicBezTo>
                <a:cubicBezTo>
                  <a:pt x="7037042" y="8636679"/>
                  <a:pt x="7038928" y="8632393"/>
                  <a:pt x="7038928" y="8627154"/>
                </a:cubicBezTo>
                <a:cubicBezTo>
                  <a:pt x="7038928" y="8621916"/>
                  <a:pt x="7034384" y="8617629"/>
                  <a:pt x="7028840" y="8617629"/>
                </a:cubicBezTo>
                <a:cubicBezTo>
                  <a:pt x="7023297" y="8617629"/>
                  <a:pt x="7021402" y="8621916"/>
                  <a:pt x="7024640" y="8627154"/>
                </a:cubicBezTo>
                <a:close/>
                <a:moveTo>
                  <a:pt x="7110365" y="8627154"/>
                </a:moveTo>
                <a:cubicBezTo>
                  <a:pt x="7113604" y="8632393"/>
                  <a:pt x="7118137" y="8636679"/>
                  <a:pt x="7120452" y="8636679"/>
                </a:cubicBezTo>
                <a:cubicBezTo>
                  <a:pt x="7122767" y="8636679"/>
                  <a:pt x="7124653" y="8632393"/>
                  <a:pt x="7124653" y="8627154"/>
                </a:cubicBezTo>
                <a:cubicBezTo>
                  <a:pt x="7124653" y="8621916"/>
                  <a:pt x="7120109" y="8617629"/>
                  <a:pt x="7114565" y="8617629"/>
                </a:cubicBezTo>
                <a:cubicBezTo>
                  <a:pt x="7109022" y="8617629"/>
                  <a:pt x="7107127" y="8621916"/>
                  <a:pt x="7110365" y="8627154"/>
                </a:cubicBezTo>
                <a:close/>
                <a:moveTo>
                  <a:pt x="7696153" y="8627716"/>
                </a:moveTo>
                <a:cubicBezTo>
                  <a:pt x="7696153" y="8633260"/>
                  <a:pt x="7700439" y="8635155"/>
                  <a:pt x="7705678" y="8631917"/>
                </a:cubicBezTo>
                <a:cubicBezTo>
                  <a:pt x="7710916" y="8628679"/>
                  <a:pt x="7715203" y="8624145"/>
                  <a:pt x="7715203" y="8621830"/>
                </a:cubicBezTo>
                <a:cubicBezTo>
                  <a:pt x="7715203" y="8619515"/>
                  <a:pt x="7710916" y="8617629"/>
                  <a:pt x="7705678" y="8617629"/>
                </a:cubicBezTo>
                <a:cubicBezTo>
                  <a:pt x="7700439" y="8617629"/>
                  <a:pt x="7696153" y="8622173"/>
                  <a:pt x="7696153" y="8627716"/>
                </a:cubicBezTo>
                <a:close/>
                <a:moveTo>
                  <a:pt x="8110490" y="8627154"/>
                </a:moveTo>
                <a:cubicBezTo>
                  <a:pt x="8113729" y="8632393"/>
                  <a:pt x="8118262" y="8636679"/>
                  <a:pt x="8120577" y="8636679"/>
                </a:cubicBezTo>
                <a:cubicBezTo>
                  <a:pt x="8122892" y="8636679"/>
                  <a:pt x="8124778" y="8632393"/>
                  <a:pt x="8124778" y="8627154"/>
                </a:cubicBezTo>
                <a:cubicBezTo>
                  <a:pt x="8124778" y="8621916"/>
                  <a:pt x="8120234" y="8617629"/>
                  <a:pt x="8114690" y="8617629"/>
                </a:cubicBezTo>
                <a:cubicBezTo>
                  <a:pt x="8109147" y="8617629"/>
                  <a:pt x="8107252" y="8621916"/>
                  <a:pt x="8110490" y="8627154"/>
                </a:cubicBezTo>
                <a:close/>
                <a:moveTo>
                  <a:pt x="7600903" y="8636679"/>
                </a:moveTo>
                <a:cubicBezTo>
                  <a:pt x="7600903" y="8641918"/>
                  <a:pt x="7605189" y="8646204"/>
                  <a:pt x="7610428" y="8646204"/>
                </a:cubicBezTo>
                <a:cubicBezTo>
                  <a:pt x="7615666" y="8646204"/>
                  <a:pt x="7619953" y="8641918"/>
                  <a:pt x="7619953" y="8636679"/>
                </a:cubicBezTo>
                <a:cubicBezTo>
                  <a:pt x="7619953" y="8631441"/>
                  <a:pt x="7615666" y="8627154"/>
                  <a:pt x="7610428" y="8627154"/>
                </a:cubicBezTo>
                <a:cubicBezTo>
                  <a:pt x="7605189" y="8627154"/>
                  <a:pt x="7600903" y="8631441"/>
                  <a:pt x="7600903" y="8636679"/>
                </a:cubicBezTo>
                <a:close/>
                <a:moveTo>
                  <a:pt x="7829503" y="8636679"/>
                </a:moveTo>
                <a:cubicBezTo>
                  <a:pt x="7829503" y="8641918"/>
                  <a:pt x="7834046" y="8646204"/>
                  <a:pt x="7839590" y="8646204"/>
                </a:cubicBezTo>
                <a:cubicBezTo>
                  <a:pt x="7845133" y="8646204"/>
                  <a:pt x="7847029" y="8641918"/>
                  <a:pt x="7843790" y="8636679"/>
                </a:cubicBezTo>
                <a:cubicBezTo>
                  <a:pt x="7840552" y="8631441"/>
                  <a:pt x="7836018" y="8627154"/>
                  <a:pt x="7833703" y="8627154"/>
                </a:cubicBezTo>
                <a:cubicBezTo>
                  <a:pt x="7831389" y="8627154"/>
                  <a:pt x="7829503" y="8631441"/>
                  <a:pt x="7829503" y="8636679"/>
                </a:cubicBezTo>
                <a:close/>
                <a:moveTo>
                  <a:pt x="7062740" y="8646204"/>
                </a:moveTo>
                <a:cubicBezTo>
                  <a:pt x="7065979" y="8651443"/>
                  <a:pt x="7070512" y="8655729"/>
                  <a:pt x="7072827" y="8655729"/>
                </a:cubicBezTo>
                <a:cubicBezTo>
                  <a:pt x="7075142" y="8655729"/>
                  <a:pt x="7077028" y="8651443"/>
                  <a:pt x="7077028" y="8646204"/>
                </a:cubicBezTo>
                <a:cubicBezTo>
                  <a:pt x="7077028" y="8640966"/>
                  <a:pt x="7072484" y="8636679"/>
                  <a:pt x="7066940" y="8636679"/>
                </a:cubicBezTo>
                <a:cubicBezTo>
                  <a:pt x="7061397" y="8636679"/>
                  <a:pt x="7059502" y="8640966"/>
                  <a:pt x="7062740" y="8646204"/>
                </a:cubicBezTo>
                <a:close/>
                <a:moveTo>
                  <a:pt x="7505653" y="8646204"/>
                </a:moveTo>
                <a:cubicBezTo>
                  <a:pt x="7505653" y="8651443"/>
                  <a:pt x="7509939" y="8655729"/>
                  <a:pt x="7515178" y="8655729"/>
                </a:cubicBezTo>
                <a:cubicBezTo>
                  <a:pt x="7520416" y="8655729"/>
                  <a:pt x="7524703" y="8651443"/>
                  <a:pt x="7524703" y="8646204"/>
                </a:cubicBezTo>
                <a:cubicBezTo>
                  <a:pt x="7524703" y="8640966"/>
                  <a:pt x="7520416" y="8636679"/>
                  <a:pt x="7515178" y="8636679"/>
                </a:cubicBezTo>
                <a:cubicBezTo>
                  <a:pt x="7509939" y="8636679"/>
                  <a:pt x="7505653" y="8640966"/>
                  <a:pt x="7505653" y="8646204"/>
                </a:cubicBezTo>
                <a:close/>
                <a:moveTo>
                  <a:pt x="7734253" y="8646204"/>
                </a:moveTo>
                <a:cubicBezTo>
                  <a:pt x="7734253" y="8651443"/>
                  <a:pt x="7738796" y="8655729"/>
                  <a:pt x="7744340" y="8655729"/>
                </a:cubicBezTo>
                <a:cubicBezTo>
                  <a:pt x="7749883" y="8655729"/>
                  <a:pt x="7751779" y="8651443"/>
                  <a:pt x="7748540" y="8646204"/>
                </a:cubicBezTo>
                <a:cubicBezTo>
                  <a:pt x="7745302" y="8640966"/>
                  <a:pt x="7740768" y="8636679"/>
                  <a:pt x="7738453" y="8636679"/>
                </a:cubicBezTo>
                <a:cubicBezTo>
                  <a:pt x="7736139" y="8636679"/>
                  <a:pt x="7734253" y="8640966"/>
                  <a:pt x="7734253" y="8646204"/>
                </a:cubicBezTo>
                <a:close/>
                <a:moveTo>
                  <a:pt x="7962853" y="8656291"/>
                </a:moveTo>
                <a:cubicBezTo>
                  <a:pt x="7962853" y="8661835"/>
                  <a:pt x="7967139" y="8663730"/>
                  <a:pt x="7972378" y="8660492"/>
                </a:cubicBezTo>
                <a:cubicBezTo>
                  <a:pt x="7977616" y="8657254"/>
                  <a:pt x="7981903" y="8652720"/>
                  <a:pt x="7981903" y="8650405"/>
                </a:cubicBezTo>
                <a:cubicBezTo>
                  <a:pt x="7981903" y="8648090"/>
                  <a:pt x="7977616" y="8646204"/>
                  <a:pt x="7972378" y="8646204"/>
                </a:cubicBezTo>
                <a:cubicBezTo>
                  <a:pt x="7967139" y="8646204"/>
                  <a:pt x="7962853" y="8650748"/>
                  <a:pt x="7962853" y="8656291"/>
                </a:cubicBezTo>
                <a:close/>
                <a:moveTo>
                  <a:pt x="7191328" y="8665254"/>
                </a:moveTo>
                <a:cubicBezTo>
                  <a:pt x="7191328" y="8670493"/>
                  <a:pt x="7195871" y="8674779"/>
                  <a:pt x="7201415" y="8674779"/>
                </a:cubicBezTo>
                <a:cubicBezTo>
                  <a:pt x="7206958" y="8674779"/>
                  <a:pt x="7208854" y="8670493"/>
                  <a:pt x="7205615" y="8665254"/>
                </a:cubicBezTo>
                <a:cubicBezTo>
                  <a:pt x="7202377" y="8660016"/>
                  <a:pt x="7197843" y="8655729"/>
                  <a:pt x="7195528" y="8655729"/>
                </a:cubicBezTo>
                <a:cubicBezTo>
                  <a:pt x="7193214" y="8655729"/>
                  <a:pt x="7191328" y="8660016"/>
                  <a:pt x="7191328" y="8665254"/>
                </a:cubicBezTo>
                <a:close/>
                <a:moveTo>
                  <a:pt x="7362778" y="8665254"/>
                </a:moveTo>
                <a:cubicBezTo>
                  <a:pt x="7362778" y="8670493"/>
                  <a:pt x="7367321" y="8674779"/>
                  <a:pt x="7372865" y="8674779"/>
                </a:cubicBezTo>
                <a:cubicBezTo>
                  <a:pt x="7378408" y="8674779"/>
                  <a:pt x="7380304" y="8670493"/>
                  <a:pt x="7377065" y="8665254"/>
                </a:cubicBezTo>
                <a:cubicBezTo>
                  <a:pt x="7373827" y="8660016"/>
                  <a:pt x="7369293" y="8655729"/>
                  <a:pt x="7366978" y="8655729"/>
                </a:cubicBezTo>
                <a:cubicBezTo>
                  <a:pt x="7364664" y="8655729"/>
                  <a:pt x="7362778" y="8660016"/>
                  <a:pt x="7362778" y="8665254"/>
                </a:cubicBezTo>
                <a:close/>
                <a:moveTo>
                  <a:pt x="7872365" y="8665254"/>
                </a:moveTo>
                <a:cubicBezTo>
                  <a:pt x="7875604" y="8670493"/>
                  <a:pt x="7880137" y="8674779"/>
                  <a:pt x="7882452" y="8674779"/>
                </a:cubicBezTo>
                <a:cubicBezTo>
                  <a:pt x="7884767" y="8674779"/>
                  <a:pt x="7886653" y="8670493"/>
                  <a:pt x="7886653" y="8665254"/>
                </a:cubicBezTo>
                <a:cubicBezTo>
                  <a:pt x="7886653" y="8660016"/>
                  <a:pt x="7882109" y="8655729"/>
                  <a:pt x="7876565" y="8655729"/>
                </a:cubicBezTo>
                <a:cubicBezTo>
                  <a:pt x="7871022" y="8655729"/>
                  <a:pt x="7869127" y="8660016"/>
                  <a:pt x="7872365" y="8665254"/>
                </a:cubicBezTo>
                <a:close/>
                <a:moveTo>
                  <a:pt x="7148465" y="8693829"/>
                </a:moveTo>
                <a:cubicBezTo>
                  <a:pt x="7151704" y="8699068"/>
                  <a:pt x="7156237" y="8703354"/>
                  <a:pt x="7158552" y="8703354"/>
                </a:cubicBezTo>
                <a:cubicBezTo>
                  <a:pt x="7160867" y="8703354"/>
                  <a:pt x="7162753" y="8699068"/>
                  <a:pt x="7162753" y="8693829"/>
                </a:cubicBezTo>
                <a:cubicBezTo>
                  <a:pt x="7162753" y="8688591"/>
                  <a:pt x="7158209" y="8684304"/>
                  <a:pt x="7152665" y="8684304"/>
                </a:cubicBezTo>
                <a:cubicBezTo>
                  <a:pt x="7147122" y="8684304"/>
                  <a:pt x="7145227" y="8688591"/>
                  <a:pt x="7148465" y="8693829"/>
                </a:cubicBezTo>
                <a:close/>
                <a:moveTo>
                  <a:pt x="7229428" y="8693829"/>
                </a:moveTo>
                <a:cubicBezTo>
                  <a:pt x="7229428" y="8699068"/>
                  <a:pt x="7233714" y="8703354"/>
                  <a:pt x="7238953" y="8703354"/>
                </a:cubicBezTo>
                <a:cubicBezTo>
                  <a:pt x="7244191" y="8703354"/>
                  <a:pt x="7248478" y="8699068"/>
                  <a:pt x="7248478" y="8693829"/>
                </a:cubicBezTo>
                <a:cubicBezTo>
                  <a:pt x="7248478" y="8688591"/>
                  <a:pt x="7244191" y="8684304"/>
                  <a:pt x="7238953" y="8684304"/>
                </a:cubicBezTo>
                <a:cubicBezTo>
                  <a:pt x="7233714" y="8684304"/>
                  <a:pt x="7229428" y="8688591"/>
                  <a:pt x="7229428" y="8693829"/>
                </a:cubicBezTo>
                <a:close/>
                <a:moveTo>
                  <a:pt x="7319915" y="8693829"/>
                </a:moveTo>
                <a:cubicBezTo>
                  <a:pt x="7316677" y="8699068"/>
                  <a:pt x="7318572" y="8703354"/>
                  <a:pt x="7324115" y="8703354"/>
                </a:cubicBezTo>
                <a:cubicBezTo>
                  <a:pt x="7329659" y="8703354"/>
                  <a:pt x="7334203" y="8699068"/>
                  <a:pt x="7334203" y="8693829"/>
                </a:cubicBezTo>
                <a:cubicBezTo>
                  <a:pt x="7334203" y="8688591"/>
                  <a:pt x="7332317" y="8684304"/>
                  <a:pt x="7330002" y="8684304"/>
                </a:cubicBezTo>
                <a:cubicBezTo>
                  <a:pt x="7327687" y="8684304"/>
                  <a:pt x="7323154" y="8688591"/>
                  <a:pt x="7319915" y="8693829"/>
                </a:cubicBezTo>
                <a:close/>
                <a:moveTo>
                  <a:pt x="7815215" y="8693829"/>
                </a:moveTo>
                <a:cubicBezTo>
                  <a:pt x="7818454" y="8699068"/>
                  <a:pt x="7822987" y="8703354"/>
                  <a:pt x="7825302" y="8703354"/>
                </a:cubicBezTo>
                <a:cubicBezTo>
                  <a:pt x="7827617" y="8703354"/>
                  <a:pt x="7829503" y="8699068"/>
                  <a:pt x="7829503" y="8693829"/>
                </a:cubicBezTo>
                <a:cubicBezTo>
                  <a:pt x="7829503" y="8688591"/>
                  <a:pt x="7824959" y="8684304"/>
                  <a:pt x="7819415" y="8684304"/>
                </a:cubicBezTo>
                <a:cubicBezTo>
                  <a:pt x="7813872" y="8684304"/>
                  <a:pt x="7811977" y="8688591"/>
                  <a:pt x="7815215" y="8693829"/>
                </a:cubicBezTo>
                <a:close/>
                <a:moveTo>
                  <a:pt x="8039053" y="8693829"/>
                </a:moveTo>
                <a:cubicBezTo>
                  <a:pt x="8039053" y="8699068"/>
                  <a:pt x="8043596" y="8703354"/>
                  <a:pt x="8049140" y="8703354"/>
                </a:cubicBezTo>
                <a:cubicBezTo>
                  <a:pt x="8054683" y="8703354"/>
                  <a:pt x="8056579" y="8699068"/>
                  <a:pt x="8053340" y="8693829"/>
                </a:cubicBezTo>
                <a:cubicBezTo>
                  <a:pt x="8050102" y="8688591"/>
                  <a:pt x="8045568" y="8684304"/>
                  <a:pt x="8043253" y="8684304"/>
                </a:cubicBezTo>
                <a:cubicBezTo>
                  <a:pt x="8040939" y="8684304"/>
                  <a:pt x="8039053" y="8688591"/>
                  <a:pt x="8039053" y="8693829"/>
                </a:cubicBezTo>
                <a:close/>
                <a:moveTo>
                  <a:pt x="7186565" y="8712879"/>
                </a:moveTo>
                <a:cubicBezTo>
                  <a:pt x="7189804" y="8718118"/>
                  <a:pt x="7194337" y="8722404"/>
                  <a:pt x="7196652" y="8722404"/>
                </a:cubicBezTo>
                <a:cubicBezTo>
                  <a:pt x="7198967" y="8722404"/>
                  <a:pt x="7200853" y="8718118"/>
                  <a:pt x="7200853" y="8712879"/>
                </a:cubicBezTo>
                <a:cubicBezTo>
                  <a:pt x="7200853" y="8707641"/>
                  <a:pt x="7196309" y="8703354"/>
                  <a:pt x="7190765" y="8703354"/>
                </a:cubicBezTo>
                <a:cubicBezTo>
                  <a:pt x="7185222" y="8703354"/>
                  <a:pt x="7183327" y="8707641"/>
                  <a:pt x="7186565" y="8712879"/>
                </a:cubicBezTo>
                <a:close/>
                <a:moveTo>
                  <a:pt x="7534228" y="8712879"/>
                </a:moveTo>
                <a:cubicBezTo>
                  <a:pt x="7534228" y="8718118"/>
                  <a:pt x="7538514" y="8722404"/>
                  <a:pt x="7543753" y="8722404"/>
                </a:cubicBezTo>
                <a:cubicBezTo>
                  <a:pt x="7548991" y="8722404"/>
                  <a:pt x="7553278" y="8718118"/>
                  <a:pt x="7553278" y="8712879"/>
                </a:cubicBezTo>
                <a:cubicBezTo>
                  <a:pt x="7553278" y="8707641"/>
                  <a:pt x="7548991" y="8703354"/>
                  <a:pt x="7543753" y="8703354"/>
                </a:cubicBezTo>
                <a:cubicBezTo>
                  <a:pt x="7538514" y="8703354"/>
                  <a:pt x="7534228" y="8707641"/>
                  <a:pt x="7534228" y="8712879"/>
                </a:cubicBezTo>
                <a:close/>
                <a:moveTo>
                  <a:pt x="7629478" y="8713441"/>
                </a:moveTo>
                <a:cubicBezTo>
                  <a:pt x="7629478" y="8718985"/>
                  <a:pt x="7633764" y="8720880"/>
                  <a:pt x="7639003" y="8717642"/>
                </a:cubicBezTo>
                <a:cubicBezTo>
                  <a:pt x="7644241" y="8714404"/>
                  <a:pt x="7648528" y="8709870"/>
                  <a:pt x="7648528" y="8707555"/>
                </a:cubicBezTo>
                <a:cubicBezTo>
                  <a:pt x="7648528" y="8705240"/>
                  <a:pt x="7644241" y="8703354"/>
                  <a:pt x="7639003" y="8703354"/>
                </a:cubicBezTo>
                <a:cubicBezTo>
                  <a:pt x="7633764" y="8703354"/>
                  <a:pt x="7629478" y="8707898"/>
                  <a:pt x="7629478" y="8713441"/>
                </a:cubicBezTo>
                <a:close/>
                <a:moveTo>
                  <a:pt x="7758065" y="8722404"/>
                </a:moveTo>
                <a:cubicBezTo>
                  <a:pt x="7761304" y="8727643"/>
                  <a:pt x="7765837" y="8731929"/>
                  <a:pt x="7768152" y="8731929"/>
                </a:cubicBezTo>
                <a:cubicBezTo>
                  <a:pt x="7770467" y="8731929"/>
                  <a:pt x="7772353" y="8727643"/>
                  <a:pt x="7772353" y="8722404"/>
                </a:cubicBezTo>
                <a:cubicBezTo>
                  <a:pt x="7772353" y="8717166"/>
                  <a:pt x="7767809" y="8712879"/>
                  <a:pt x="7762265" y="8712879"/>
                </a:cubicBezTo>
                <a:cubicBezTo>
                  <a:pt x="7756722" y="8712879"/>
                  <a:pt x="7754827" y="8717166"/>
                  <a:pt x="7758065" y="8722404"/>
                </a:cubicBezTo>
                <a:close/>
                <a:moveTo>
                  <a:pt x="8267653" y="8722404"/>
                </a:moveTo>
                <a:cubicBezTo>
                  <a:pt x="8267653" y="8727643"/>
                  <a:pt x="8271939" y="8731929"/>
                  <a:pt x="8277178" y="8731929"/>
                </a:cubicBezTo>
                <a:cubicBezTo>
                  <a:pt x="8282416" y="8731929"/>
                  <a:pt x="8286703" y="8727643"/>
                  <a:pt x="8286703" y="8722404"/>
                </a:cubicBezTo>
                <a:cubicBezTo>
                  <a:pt x="8286703" y="8717166"/>
                  <a:pt x="8282416" y="8712879"/>
                  <a:pt x="8277178" y="8712879"/>
                </a:cubicBezTo>
                <a:cubicBezTo>
                  <a:pt x="8271939" y="8712879"/>
                  <a:pt x="8267653" y="8717166"/>
                  <a:pt x="8267653" y="8722404"/>
                </a:cubicBezTo>
                <a:close/>
                <a:moveTo>
                  <a:pt x="7572328" y="8731929"/>
                </a:moveTo>
                <a:cubicBezTo>
                  <a:pt x="7572328" y="8737168"/>
                  <a:pt x="7576871" y="8741454"/>
                  <a:pt x="7582415" y="8741454"/>
                </a:cubicBezTo>
                <a:cubicBezTo>
                  <a:pt x="7587958" y="8741454"/>
                  <a:pt x="7589854" y="8737168"/>
                  <a:pt x="7586615" y="8731929"/>
                </a:cubicBezTo>
                <a:cubicBezTo>
                  <a:pt x="7583377" y="8726691"/>
                  <a:pt x="7578843" y="8722404"/>
                  <a:pt x="7576528" y="8722404"/>
                </a:cubicBezTo>
                <a:cubicBezTo>
                  <a:pt x="7574214" y="8722404"/>
                  <a:pt x="7572328" y="8726691"/>
                  <a:pt x="7572328" y="8731929"/>
                </a:cubicBezTo>
                <a:close/>
                <a:moveTo>
                  <a:pt x="8686752" y="8732491"/>
                </a:moveTo>
                <a:cubicBezTo>
                  <a:pt x="8686752" y="8738035"/>
                  <a:pt x="8691039" y="8739930"/>
                  <a:pt x="8696277" y="8736692"/>
                </a:cubicBezTo>
                <a:cubicBezTo>
                  <a:pt x="8701516" y="8733454"/>
                  <a:pt x="8705802" y="8728920"/>
                  <a:pt x="8705802" y="8726605"/>
                </a:cubicBezTo>
                <a:cubicBezTo>
                  <a:pt x="8705802" y="8724290"/>
                  <a:pt x="8701516" y="8722404"/>
                  <a:pt x="8696277" y="8722404"/>
                </a:cubicBezTo>
                <a:cubicBezTo>
                  <a:pt x="8691039" y="8722404"/>
                  <a:pt x="8686752" y="8726948"/>
                  <a:pt x="8686752" y="8732491"/>
                </a:cubicBezTo>
                <a:close/>
                <a:moveTo>
                  <a:pt x="7310390" y="8741454"/>
                </a:moveTo>
                <a:cubicBezTo>
                  <a:pt x="7313629" y="8746693"/>
                  <a:pt x="7318162" y="8750979"/>
                  <a:pt x="7320477" y="8750979"/>
                </a:cubicBezTo>
                <a:cubicBezTo>
                  <a:pt x="7322792" y="8750979"/>
                  <a:pt x="7324678" y="8746693"/>
                  <a:pt x="7324678" y="8741454"/>
                </a:cubicBezTo>
                <a:cubicBezTo>
                  <a:pt x="7324678" y="8736216"/>
                  <a:pt x="7320134" y="8731929"/>
                  <a:pt x="7314590" y="8731929"/>
                </a:cubicBezTo>
                <a:cubicBezTo>
                  <a:pt x="7309047" y="8731929"/>
                  <a:pt x="7307152" y="8736216"/>
                  <a:pt x="7310390" y="8741454"/>
                </a:cubicBezTo>
                <a:close/>
                <a:moveTo>
                  <a:pt x="7800928" y="8741454"/>
                </a:moveTo>
                <a:cubicBezTo>
                  <a:pt x="7800928" y="8746693"/>
                  <a:pt x="7805471" y="8750979"/>
                  <a:pt x="7811015" y="8750979"/>
                </a:cubicBezTo>
                <a:cubicBezTo>
                  <a:pt x="7816558" y="8750979"/>
                  <a:pt x="7818454" y="8746693"/>
                  <a:pt x="7815215" y="8741454"/>
                </a:cubicBezTo>
                <a:cubicBezTo>
                  <a:pt x="7811977" y="8736216"/>
                  <a:pt x="7807443" y="8731929"/>
                  <a:pt x="7805128" y="8731929"/>
                </a:cubicBezTo>
                <a:cubicBezTo>
                  <a:pt x="7802814" y="8731929"/>
                  <a:pt x="7800928" y="8736216"/>
                  <a:pt x="7800928" y="8741454"/>
                </a:cubicBezTo>
                <a:close/>
                <a:moveTo>
                  <a:pt x="7896178" y="8742016"/>
                </a:moveTo>
                <a:cubicBezTo>
                  <a:pt x="7896178" y="8747560"/>
                  <a:pt x="7900464" y="8749455"/>
                  <a:pt x="7905703" y="8746217"/>
                </a:cubicBezTo>
                <a:cubicBezTo>
                  <a:pt x="7910941" y="8742979"/>
                  <a:pt x="7915228" y="8738445"/>
                  <a:pt x="7915228" y="8736130"/>
                </a:cubicBezTo>
                <a:cubicBezTo>
                  <a:pt x="7915228" y="8733815"/>
                  <a:pt x="7910941" y="8731929"/>
                  <a:pt x="7905703" y="8731929"/>
                </a:cubicBezTo>
                <a:cubicBezTo>
                  <a:pt x="7900464" y="8731929"/>
                  <a:pt x="7896178" y="8736473"/>
                  <a:pt x="7896178" y="8742016"/>
                </a:cubicBezTo>
                <a:close/>
                <a:moveTo>
                  <a:pt x="8115253" y="8741454"/>
                </a:moveTo>
                <a:cubicBezTo>
                  <a:pt x="8115253" y="8746693"/>
                  <a:pt x="8119796" y="8750979"/>
                  <a:pt x="8125340" y="8750979"/>
                </a:cubicBezTo>
                <a:cubicBezTo>
                  <a:pt x="8130883" y="8750979"/>
                  <a:pt x="8132779" y="8746693"/>
                  <a:pt x="8129540" y="8741454"/>
                </a:cubicBezTo>
                <a:cubicBezTo>
                  <a:pt x="8126302" y="8736216"/>
                  <a:pt x="8121768" y="8731929"/>
                  <a:pt x="8119453" y="8731929"/>
                </a:cubicBezTo>
                <a:cubicBezTo>
                  <a:pt x="8117139" y="8731929"/>
                  <a:pt x="8115253" y="8736216"/>
                  <a:pt x="8115253" y="8741454"/>
                </a:cubicBezTo>
                <a:close/>
                <a:moveTo>
                  <a:pt x="7705678" y="8750979"/>
                </a:moveTo>
                <a:cubicBezTo>
                  <a:pt x="7705678" y="8756218"/>
                  <a:pt x="7710221" y="8760504"/>
                  <a:pt x="7715765" y="8760504"/>
                </a:cubicBezTo>
                <a:cubicBezTo>
                  <a:pt x="7721308" y="8760504"/>
                  <a:pt x="7723204" y="8756218"/>
                  <a:pt x="7719965" y="8750979"/>
                </a:cubicBezTo>
                <a:cubicBezTo>
                  <a:pt x="7716727" y="8745741"/>
                  <a:pt x="7712193" y="8741454"/>
                  <a:pt x="7709878" y="8741454"/>
                </a:cubicBezTo>
                <a:cubicBezTo>
                  <a:pt x="7707564" y="8741454"/>
                  <a:pt x="7705678" y="8745741"/>
                  <a:pt x="7705678" y="8750979"/>
                </a:cubicBezTo>
                <a:close/>
                <a:moveTo>
                  <a:pt x="8020003" y="8750979"/>
                </a:moveTo>
                <a:cubicBezTo>
                  <a:pt x="8020003" y="8756218"/>
                  <a:pt x="8024289" y="8760504"/>
                  <a:pt x="8029528" y="8760504"/>
                </a:cubicBezTo>
                <a:cubicBezTo>
                  <a:pt x="8034766" y="8760504"/>
                  <a:pt x="8039053" y="8756218"/>
                  <a:pt x="8039053" y="8750979"/>
                </a:cubicBezTo>
                <a:cubicBezTo>
                  <a:pt x="8039053" y="8745741"/>
                  <a:pt x="8034766" y="8741454"/>
                  <a:pt x="8029528" y="8741454"/>
                </a:cubicBezTo>
                <a:cubicBezTo>
                  <a:pt x="8024289" y="8741454"/>
                  <a:pt x="8020003" y="8745741"/>
                  <a:pt x="8020003" y="8750979"/>
                </a:cubicBezTo>
                <a:close/>
                <a:moveTo>
                  <a:pt x="8310515" y="8750979"/>
                </a:moveTo>
                <a:cubicBezTo>
                  <a:pt x="8313754" y="8756218"/>
                  <a:pt x="8318287" y="8760504"/>
                  <a:pt x="8320602" y="8760504"/>
                </a:cubicBezTo>
                <a:cubicBezTo>
                  <a:pt x="8322917" y="8760504"/>
                  <a:pt x="8324803" y="8756218"/>
                  <a:pt x="8324803" y="8750979"/>
                </a:cubicBezTo>
                <a:cubicBezTo>
                  <a:pt x="8324803" y="8745741"/>
                  <a:pt x="8320259" y="8741454"/>
                  <a:pt x="8314715" y="8741454"/>
                </a:cubicBezTo>
                <a:cubicBezTo>
                  <a:pt x="8309172" y="8741454"/>
                  <a:pt x="8307277" y="8745741"/>
                  <a:pt x="8310515" y="8750979"/>
                </a:cubicBezTo>
                <a:close/>
                <a:moveTo>
                  <a:pt x="7839028" y="8760504"/>
                </a:moveTo>
                <a:cubicBezTo>
                  <a:pt x="7839028" y="8765743"/>
                  <a:pt x="7843571" y="8770029"/>
                  <a:pt x="7849115" y="8770029"/>
                </a:cubicBezTo>
                <a:cubicBezTo>
                  <a:pt x="7854658" y="8770029"/>
                  <a:pt x="7856554" y="8765743"/>
                  <a:pt x="7853315" y="8760504"/>
                </a:cubicBezTo>
                <a:cubicBezTo>
                  <a:pt x="7850077" y="8755266"/>
                  <a:pt x="7845543" y="8750979"/>
                  <a:pt x="7843228" y="8750979"/>
                </a:cubicBezTo>
                <a:cubicBezTo>
                  <a:pt x="7840914" y="8750979"/>
                  <a:pt x="7839028" y="8755266"/>
                  <a:pt x="7839028" y="8760504"/>
                </a:cubicBezTo>
                <a:close/>
                <a:moveTo>
                  <a:pt x="7743778" y="8770029"/>
                </a:moveTo>
                <a:cubicBezTo>
                  <a:pt x="7743778" y="8775268"/>
                  <a:pt x="7748321" y="8779554"/>
                  <a:pt x="7753865" y="8779554"/>
                </a:cubicBezTo>
                <a:cubicBezTo>
                  <a:pt x="7759408" y="8779554"/>
                  <a:pt x="7761304" y="8775268"/>
                  <a:pt x="7758065" y="8770029"/>
                </a:cubicBezTo>
                <a:cubicBezTo>
                  <a:pt x="7754827" y="8764791"/>
                  <a:pt x="7750293" y="8760504"/>
                  <a:pt x="7747978" y="8760504"/>
                </a:cubicBezTo>
                <a:cubicBezTo>
                  <a:pt x="7745664" y="8760504"/>
                  <a:pt x="7743778" y="8764791"/>
                  <a:pt x="7743778" y="8770029"/>
                </a:cubicBezTo>
                <a:close/>
                <a:moveTo>
                  <a:pt x="8058103" y="8770029"/>
                </a:moveTo>
                <a:cubicBezTo>
                  <a:pt x="8058103" y="8775268"/>
                  <a:pt x="8062389" y="8779554"/>
                  <a:pt x="8067628" y="8779554"/>
                </a:cubicBezTo>
                <a:cubicBezTo>
                  <a:pt x="8072866" y="8779554"/>
                  <a:pt x="8077153" y="8775268"/>
                  <a:pt x="8077153" y="8770029"/>
                </a:cubicBezTo>
                <a:cubicBezTo>
                  <a:pt x="8077153" y="8764791"/>
                  <a:pt x="8072866" y="8760504"/>
                  <a:pt x="8067628" y="8760504"/>
                </a:cubicBezTo>
                <a:cubicBezTo>
                  <a:pt x="8062389" y="8760504"/>
                  <a:pt x="8058103" y="8764791"/>
                  <a:pt x="8058103" y="8770029"/>
                </a:cubicBezTo>
                <a:close/>
                <a:moveTo>
                  <a:pt x="7567565" y="8779554"/>
                </a:moveTo>
                <a:cubicBezTo>
                  <a:pt x="7570804" y="8784793"/>
                  <a:pt x="7575337" y="8789079"/>
                  <a:pt x="7577652" y="8789079"/>
                </a:cubicBezTo>
                <a:cubicBezTo>
                  <a:pt x="7579967" y="8789079"/>
                  <a:pt x="7581853" y="8784793"/>
                  <a:pt x="7581853" y="8779554"/>
                </a:cubicBezTo>
                <a:cubicBezTo>
                  <a:pt x="7581853" y="8774316"/>
                  <a:pt x="7577309" y="8770029"/>
                  <a:pt x="7571765" y="8770029"/>
                </a:cubicBezTo>
                <a:cubicBezTo>
                  <a:pt x="7566222" y="8770029"/>
                  <a:pt x="7564327" y="8774316"/>
                  <a:pt x="7567565" y="8779554"/>
                </a:cubicBezTo>
                <a:close/>
                <a:moveTo>
                  <a:pt x="7648528" y="8779554"/>
                </a:moveTo>
                <a:cubicBezTo>
                  <a:pt x="7648528" y="8784793"/>
                  <a:pt x="7652814" y="8789079"/>
                  <a:pt x="7658053" y="8789079"/>
                </a:cubicBezTo>
                <a:cubicBezTo>
                  <a:pt x="7663291" y="8789079"/>
                  <a:pt x="7667578" y="8784793"/>
                  <a:pt x="7667578" y="8779554"/>
                </a:cubicBezTo>
                <a:cubicBezTo>
                  <a:pt x="7667578" y="8774316"/>
                  <a:pt x="7663291" y="8770029"/>
                  <a:pt x="7658053" y="8770029"/>
                </a:cubicBezTo>
                <a:cubicBezTo>
                  <a:pt x="7652814" y="8770029"/>
                  <a:pt x="7648528" y="8774316"/>
                  <a:pt x="7648528" y="8779554"/>
                </a:cubicBezTo>
                <a:close/>
                <a:moveTo>
                  <a:pt x="7962853" y="8779554"/>
                </a:moveTo>
                <a:cubicBezTo>
                  <a:pt x="7962853" y="8784793"/>
                  <a:pt x="7967139" y="8789079"/>
                  <a:pt x="7972378" y="8789079"/>
                </a:cubicBezTo>
                <a:cubicBezTo>
                  <a:pt x="7977616" y="8789079"/>
                  <a:pt x="7981903" y="8784793"/>
                  <a:pt x="7981903" y="8779554"/>
                </a:cubicBezTo>
                <a:cubicBezTo>
                  <a:pt x="7981903" y="8774316"/>
                  <a:pt x="7977616" y="8770029"/>
                  <a:pt x="7972378" y="8770029"/>
                </a:cubicBezTo>
                <a:cubicBezTo>
                  <a:pt x="7967139" y="8770029"/>
                  <a:pt x="7962853" y="8774316"/>
                  <a:pt x="7962853" y="8779554"/>
                </a:cubicBezTo>
                <a:close/>
                <a:moveTo>
                  <a:pt x="7877128" y="8789079"/>
                </a:moveTo>
                <a:cubicBezTo>
                  <a:pt x="7877128" y="8794318"/>
                  <a:pt x="7881414" y="8798604"/>
                  <a:pt x="7886653" y="8798604"/>
                </a:cubicBezTo>
                <a:cubicBezTo>
                  <a:pt x="7891891" y="8798604"/>
                  <a:pt x="7896178" y="8794318"/>
                  <a:pt x="7896178" y="8789079"/>
                </a:cubicBezTo>
                <a:cubicBezTo>
                  <a:pt x="7896178" y="8783841"/>
                  <a:pt x="7891891" y="8779554"/>
                  <a:pt x="7886653" y="8779554"/>
                </a:cubicBezTo>
                <a:cubicBezTo>
                  <a:pt x="7881414" y="8779554"/>
                  <a:pt x="7877128" y="8783841"/>
                  <a:pt x="7877128" y="8789079"/>
                </a:cubicBezTo>
                <a:close/>
                <a:moveTo>
                  <a:pt x="8191453" y="8789079"/>
                </a:moveTo>
                <a:cubicBezTo>
                  <a:pt x="8191453" y="8794318"/>
                  <a:pt x="8195996" y="8798604"/>
                  <a:pt x="8201540" y="8798604"/>
                </a:cubicBezTo>
                <a:cubicBezTo>
                  <a:pt x="8207083" y="8798604"/>
                  <a:pt x="8208979" y="8794318"/>
                  <a:pt x="8205740" y="8789079"/>
                </a:cubicBezTo>
                <a:cubicBezTo>
                  <a:pt x="8202502" y="8783841"/>
                  <a:pt x="8197968" y="8779554"/>
                  <a:pt x="8195653" y="8779554"/>
                </a:cubicBezTo>
                <a:cubicBezTo>
                  <a:pt x="8193339" y="8779554"/>
                  <a:pt x="8191453" y="8783841"/>
                  <a:pt x="8191453" y="8789079"/>
                </a:cubicBezTo>
                <a:close/>
                <a:moveTo>
                  <a:pt x="7686628" y="8798604"/>
                </a:moveTo>
                <a:cubicBezTo>
                  <a:pt x="7686628" y="8803843"/>
                  <a:pt x="7691171" y="8808129"/>
                  <a:pt x="7696715" y="8808129"/>
                </a:cubicBezTo>
                <a:cubicBezTo>
                  <a:pt x="7702258" y="8808129"/>
                  <a:pt x="7704154" y="8803843"/>
                  <a:pt x="7700915" y="8798604"/>
                </a:cubicBezTo>
                <a:cubicBezTo>
                  <a:pt x="7697677" y="8793366"/>
                  <a:pt x="7693143" y="8789079"/>
                  <a:pt x="7690828" y="8789079"/>
                </a:cubicBezTo>
                <a:cubicBezTo>
                  <a:pt x="7688514" y="8789079"/>
                  <a:pt x="7686628" y="8793366"/>
                  <a:pt x="7686628" y="8798604"/>
                </a:cubicBezTo>
                <a:close/>
                <a:moveTo>
                  <a:pt x="7781878" y="8798604"/>
                </a:moveTo>
                <a:cubicBezTo>
                  <a:pt x="7781878" y="8803843"/>
                  <a:pt x="7786164" y="8808129"/>
                  <a:pt x="7791403" y="8808129"/>
                </a:cubicBezTo>
                <a:cubicBezTo>
                  <a:pt x="7796641" y="8808129"/>
                  <a:pt x="7800928" y="8803843"/>
                  <a:pt x="7800928" y="8798604"/>
                </a:cubicBezTo>
                <a:cubicBezTo>
                  <a:pt x="7800928" y="8793366"/>
                  <a:pt x="7796641" y="8789079"/>
                  <a:pt x="7791403" y="8789079"/>
                </a:cubicBezTo>
                <a:cubicBezTo>
                  <a:pt x="7786164" y="8789079"/>
                  <a:pt x="7781878" y="8793366"/>
                  <a:pt x="7781878" y="8798604"/>
                </a:cubicBezTo>
                <a:close/>
                <a:moveTo>
                  <a:pt x="8000953" y="8798604"/>
                </a:moveTo>
                <a:cubicBezTo>
                  <a:pt x="8000953" y="8803843"/>
                  <a:pt x="8005496" y="8808129"/>
                  <a:pt x="8011040" y="8808129"/>
                </a:cubicBezTo>
                <a:cubicBezTo>
                  <a:pt x="8016583" y="8808129"/>
                  <a:pt x="8018479" y="8803843"/>
                  <a:pt x="8015240" y="8798604"/>
                </a:cubicBezTo>
                <a:cubicBezTo>
                  <a:pt x="8012002" y="8793366"/>
                  <a:pt x="8007468" y="8789079"/>
                  <a:pt x="8005153" y="8789079"/>
                </a:cubicBezTo>
                <a:cubicBezTo>
                  <a:pt x="8002839" y="8789079"/>
                  <a:pt x="8000953" y="8793366"/>
                  <a:pt x="8000953" y="8798604"/>
                </a:cubicBezTo>
                <a:close/>
                <a:moveTo>
                  <a:pt x="8105728" y="8799166"/>
                </a:moveTo>
                <a:cubicBezTo>
                  <a:pt x="8105728" y="8804710"/>
                  <a:pt x="8110014" y="8806605"/>
                  <a:pt x="8115253" y="8803367"/>
                </a:cubicBezTo>
                <a:cubicBezTo>
                  <a:pt x="8120491" y="8800129"/>
                  <a:pt x="8124778" y="8795595"/>
                  <a:pt x="8124778" y="8793280"/>
                </a:cubicBezTo>
                <a:cubicBezTo>
                  <a:pt x="8124778" y="8790965"/>
                  <a:pt x="8120491" y="8789079"/>
                  <a:pt x="8115253" y="8789079"/>
                </a:cubicBezTo>
                <a:cubicBezTo>
                  <a:pt x="8110014" y="8789079"/>
                  <a:pt x="8105728" y="8793623"/>
                  <a:pt x="8105728" y="8799166"/>
                </a:cubicBezTo>
                <a:close/>
                <a:moveTo>
                  <a:pt x="8401002" y="8798604"/>
                </a:moveTo>
                <a:cubicBezTo>
                  <a:pt x="8401002" y="8803843"/>
                  <a:pt x="8405546" y="8808129"/>
                  <a:pt x="8411090" y="8808129"/>
                </a:cubicBezTo>
                <a:cubicBezTo>
                  <a:pt x="8416633" y="8808129"/>
                  <a:pt x="8418529" y="8803843"/>
                  <a:pt x="8415290" y="8798604"/>
                </a:cubicBezTo>
                <a:cubicBezTo>
                  <a:pt x="8412052" y="8793366"/>
                  <a:pt x="8407518" y="8789079"/>
                  <a:pt x="8405203" y="8789079"/>
                </a:cubicBezTo>
                <a:cubicBezTo>
                  <a:pt x="8402888" y="8789079"/>
                  <a:pt x="8401002" y="8793366"/>
                  <a:pt x="8401002" y="8798604"/>
                </a:cubicBezTo>
                <a:close/>
                <a:moveTo>
                  <a:pt x="7915228" y="8808129"/>
                </a:moveTo>
                <a:cubicBezTo>
                  <a:pt x="7915228" y="8813368"/>
                  <a:pt x="7919771" y="8817654"/>
                  <a:pt x="7925315" y="8817654"/>
                </a:cubicBezTo>
                <a:cubicBezTo>
                  <a:pt x="7930858" y="8817654"/>
                  <a:pt x="7932754" y="8813368"/>
                  <a:pt x="7929515" y="8808129"/>
                </a:cubicBezTo>
                <a:cubicBezTo>
                  <a:pt x="7926277" y="8802891"/>
                  <a:pt x="7921743" y="8798604"/>
                  <a:pt x="7919428" y="8798604"/>
                </a:cubicBezTo>
                <a:cubicBezTo>
                  <a:pt x="7917114" y="8798604"/>
                  <a:pt x="7915228" y="8802891"/>
                  <a:pt x="7915228" y="8808129"/>
                </a:cubicBezTo>
                <a:close/>
                <a:moveTo>
                  <a:pt x="7829503" y="8817654"/>
                </a:moveTo>
                <a:cubicBezTo>
                  <a:pt x="7829503" y="8822893"/>
                  <a:pt x="7834046" y="8827179"/>
                  <a:pt x="7839590" y="8827179"/>
                </a:cubicBezTo>
                <a:cubicBezTo>
                  <a:pt x="7845133" y="8827179"/>
                  <a:pt x="7847029" y="8822893"/>
                  <a:pt x="7843790" y="8817654"/>
                </a:cubicBezTo>
                <a:cubicBezTo>
                  <a:pt x="7840552" y="8812416"/>
                  <a:pt x="7836018" y="8808129"/>
                  <a:pt x="7833703" y="8808129"/>
                </a:cubicBezTo>
                <a:cubicBezTo>
                  <a:pt x="7831389" y="8808129"/>
                  <a:pt x="7829503" y="8812416"/>
                  <a:pt x="7829503" y="8817654"/>
                </a:cubicBezTo>
                <a:close/>
                <a:moveTo>
                  <a:pt x="8039053" y="8817654"/>
                </a:moveTo>
                <a:cubicBezTo>
                  <a:pt x="8039053" y="8822893"/>
                  <a:pt x="8043596" y="8827179"/>
                  <a:pt x="8049140" y="8827179"/>
                </a:cubicBezTo>
                <a:cubicBezTo>
                  <a:pt x="8054683" y="8827179"/>
                  <a:pt x="8056579" y="8822893"/>
                  <a:pt x="8053340" y="8817654"/>
                </a:cubicBezTo>
                <a:cubicBezTo>
                  <a:pt x="8050102" y="8812416"/>
                  <a:pt x="8045568" y="8808129"/>
                  <a:pt x="8043253" y="8808129"/>
                </a:cubicBezTo>
                <a:cubicBezTo>
                  <a:pt x="8040939" y="8808129"/>
                  <a:pt x="8039053" y="8812416"/>
                  <a:pt x="8039053" y="8817654"/>
                </a:cubicBezTo>
                <a:close/>
                <a:moveTo>
                  <a:pt x="8239078" y="8817654"/>
                </a:moveTo>
                <a:cubicBezTo>
                  <a:pt x="8239078" y="8822893"/>
                  <a:pt x="8243621" y="8827179"/>
                  <a:pt x="8249165" y="8827179"/>
                </a:cubicBezTo>
                <a:cubicBezTo>
                  <a:pt x="8254708" y="8827179"/>
                  <a:pt x="8256604" y="8822893"/>
                  <a:pt x="8253365" y="8817654"/>
                </a:cubicBezTo>
                <a:cubicBezTo>
                  <a:pt x="8250127" y="8812416"/>
                  <a:pt x="8245593" y="8808129"/>
                  <a:pt x="8243278" y="8808129"/>
                </a:cubicBezTo>
                <a:cubicBezTo>
                  <a:pt x="8240964" y="8808129"/>
                  <a:pt x="8239078" y="8812416"/>
                  <a:pt x="8239078" y="8817654"/>
                </a:cubicBezTo>
                <a:close/>
                <a:moveTo>
                  <a:pt x="7553278" y="8827179"/>
                </a:moveTo>
                <a:cubicBezTo>
                  <a:pt x="7553278" y="8832418"/>
                  <a:pt x="7557564" y="8836704"/>
                  <a:pt x="7562803" y="8836704"/>
                </a:cubicBezTo>
                <a:cubicBezTo>
                  <a:pt x="7568041" y="8836704"/>
                  <a:pt x="7572328" y="8832418"/>
                  <a:pt x="7572328" y="8827179"/>
                </a:cubicBezTo>
                <a:cubicBezTo>
                  <a:pt x="7572328" y="8821941"/>
                  <a:pt x="7568041" y="8817654"/>
                  <a:pt x="7562803" y="8817654"/>
                </a:cubicBezTo>
                <a:cubicBezTo>
                  <a:pt x="7557564" y="8817654"/>
                  <a:pt x="7553278" y="8821941"/>
                  <a:pt x="7553278" y="8827179"/>
                </a:cubicBezTo>
                <a:close/>
                <a:moveTo>
                  <a:pt x="8148590" y="8827179"/>
                </a:moveTo>
                <a:cubicBezTo>
                  <a:pt x="8151829" y="8832418"/>
                  <a:pt x="8156362" y="8836704"/>
                  <a:pt x="8158677" y="8836704"/>
                </a:cubicBezTo>
                <a:cubicBezTo>
                  <a:pt x="8160992" y="8836704"/>
                  <a:pt x="8162878" y="8832418"/>
                  <a:pt x="8162878" y="8827179"/>
                </a:cubicBezTo>
                <a:cubicBezTo>
                  <a:pt x="8162878" y="8821941"/>
                  <a:pt x="8158334" y="8817654"/>
                  <a:pt x="8152790" y="8817654"/>
                </a:cubicBezTo>
                <a:cubicBezTo>
                  <a:pt x="8147247" y="8817654"/>
                  <a:pt x="8145352" y="8821941"/>
                  <a:pt x="8148590" y="8827179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20" name="Рисунок 6">
            <a:extLst>
              <a:ext uri="{FF2B5EF4-FFF2-40B4-BE49-F238E27FC236}">
                <a16:creationId xmlns:a16="http://schemas.microsoft.com/office/drawing/2014/main" id="{918D0726-C6C6-4AE5-9F57-2495E38B0B51}"/>
              </a:ext>
            </a:extLst>
          </p:cNvPr>
          <p:cNvSpPr/>
          <p:nvPr/>
        </p:nvSpPr>
        <p:spPr>
          <a:xfrm>
            <a:off x="6953088" y="2563499"/>
            <a:ext cx="1259040" cy="1273637"/>
          </a:xfrm>
          <a:custGeom>
            <a:avLst/>
            <a:gdLst>
              <a:gd name="connsiteX0" fmla="*/ 7641632 w 8668509"/>
              <a:gd name="connsiteY0" fmla="*/ 14354 h 8769011"/>
              <a:gd name="connsiteX1" fmla="*/ 7441168 w 8668509"/>
              <a:gd name="connsiteY1" fmla="*/ 138836 h 8769011"/>
              <a:gd name="connsiteX2" fmla="*/ 7310028 w 8668509"/>
              <a:gd name="connsiteY2" fmla="*/ 504635 h 8769011"/>
              <a:gd name="connsiteX3" fmla="*/ 7475868 w 8668509"/>
              <a:gd name="connsiteY3" fmla="*/ 892245 h 8769011"/>
              <a:gd name="connsiteX4" fmla="*/ 7526332 w 8668509"/>
              <a:gd name="connsiteY4" fmla="*/ 962844 h 8769011"/>
              <a:gd name="connsiteX5" fmla="*/ 7482907 w 8668509"/>
              <a:gd name="connsiteY5" fmla="*/ 967997 h 8769011"/>
              <a:gd name="connsiteX6" fmla="*/ 7333279 w 8668509"/>
              <a:gd name="connsiteY6" fmla="*/ 1034234 h 8769011"/>
              <a:gd name="connsiteX7" fmla="*/ 7279186 w 8668509"/>
              <a:gd name="connsiteY7" fmla="*/ 1178062 h 8769011"/>
              <a:gd name="connsiteX8" fmla="*/ 7287425 w 8668509"/>
              <a:gd name="connsiteY8" fmla="*/ 1214247 h 8769011"/>
              <a:gd name="connsiteX9" fmla="*/ 7229523 w 8668509"/>
              <a:gd name="connsiteY9" fmla="*/ 1272807 h 8769011"/>
              <a:gd name="connsiteX10" fmla="*/ 7171611 w 8668509"/>
              <a:gd name="connsiteY10" fmla="*/ 1331376 h 8769011"/>
              <a:gd name="connsiteX11" fmla="*/ 7122757 w 8668509"/>
              <a:gd name="connsiteY11" fmla="*/ 1308621 h 8769011"/>
              <a:gd name="connsiteX12" fmla="*/ 6980396 w 8668509"/>
              <a:gd name="connsiteY12" fmla="*/ 1296314 h 8769011"/>
              <a:gd name="connsiteX13" fmla="*/ 6914969 w 8668509"/>
              <a:gd name="connsiteY13" fmla="*/ 1350112 h 8769011"/>
              <a:gd name="connsiteX14" fmla="*/ 6870345 w 8668509"/>
              <a:gd name="connsiteY14" fmla="*/ 1393288 h 8769011"/>
              <a:gd name="connsiteX15" fmla="*/ 6841151 w 8668509"/>
              <a:gd name="connsiteY15" fmla="*/ 1381192 h 8769011"/>
              <a:gd name="connsiteX16" fmla="*/ 6811957 w 8668509"/>
              <a:gd name="connsiteY16" fmla="*/ 1366647 h 8769011"/>
              <a:gd name="connsiteX17" fmla="*/ 6835598 w 8668509"/>
              <a:gd name="connsiteY17" fmla="*/ 1312535 h 8769011"/>
              <a:gd name="connsiteX18" fmla="*/ 6870554 w 8668509"/>
              <a:gd name="connsiteY18" fmla="*/ 1188187 h 8769011"/>
              <a:gd name="connsiteX19" fmla="*/ 6881851 w 8668509"/>
              <a:gd name="connsiteY19" fmla="*/ 1115482 h 8769011"/>
              <a:gd name="connsiteX20" fmla="*/ 6865392 w 8668509"/>
              <a:gd name="connsiteY20" fmla="*/ 1031510 h 8769011"/>
              <a:gd name="connsiteX21" fmla="*/ 6388094 w 8668509"/>
              <a:gd name="connsiteY21" fmla="*/ 451914 h 8769011"/>
              <a:gd name="connsiteX22" fmla="*/ 5891632 w 8668509"/>
              <a:gd name="connsiteY22" fmla="*/ 364598 h 8769011"/>
              <a:gd name="connsiteX23" fmla="*/ 5579897 w 8668509"/>
              <a:gd name="connsiteY23" fmla="*/ 569195 h 8769011"/>
              <a:gd name="connsiteX24" fmla="*/ 5553771 w 8668509"/>
              <a:gd name="connsiteY24" fmla="*/ 1110863 h 8769011"/>
              <a:gd name="connsiteX25" fmla="*/ 5855646 w 8668509"/>
              <a:gd name="connsiteY25" fmla="*/ 1447552 h 8769011"/>
              <a:gd name="connsiteX26" fmla="*/ 5935447 w 8668509"/>
              <a:gd name="connsiteY26" fmla="*/ 1569263 h 8769011"/>
              <a:gd name="connsiteX27" fmla="*/ 5935657 w 8668509"/>
              <a:gd name="connsiteY27" fmla="*/ 1619488 h 8769011"/>
              <a:gd name="connsiteX28" fmla="*/ 5974690 w 8668509"/>
              <a:gd name="connsiteY28" fmla="*/ 1661836 h 8769011"/>
              <a:gd name="connsiteX29" fmla="*/ 6022086 w 8668509"/>
              <a:gd name="connsiteY29" fmla="*/ 1740198 h 8769011"/>
              <a:gd name="connsiteX30" fmla="*/ 6015752 w 8668509"/>
              <a:gd name="connsiteY30" fmla="*/ 2004098 h 8769011"/>
              <a:gd name="connsiteX31" fmla="*/ 6000588 w 8668509"/>
              <a:gd name="connsiteY31" fmla="*/ 2064439 h 8769011"/>
              <a:gd name="connsiteX32" fmla="*/ 5922884 w 8668509"/>
              <a:gd name="connsiteY32" fmla="*/ 2068678 h 8769011"/>
              <a:gd name="connsiteX33" fmla="*/ 5750138 w 8668509"/>
              <a:gd name="connsiteY33" fmla="*/ 2138591 h 8769011"/>
              <a:gd name="connsiteX34" fmla="*/ 5678482 w 8668509"/>
              <a:gd name="connsiteY34" fmla="*/ 2281771 h 8769011"/>
              <a:gd name="connsiteX35" fmla="*/ 5678482 w 8668509"/>
              <a:gd name="connsiteY35" fmla="*/ 2316594 h 8769011"/>
              <a:gd name="connsiteX36" fmla="*/ 4600890 w 8668509"/>
              <a:gd name="connsiteY36" fmla="*/ 3401340 h 8769011"/>
              <a:gd name="connsiteX37" fmla="*/ 3523298 w 8668509"/>
              <a:gd name="connsiteY37" fmla="*/ 4486085 h 8769011"/>
              <a:gd name="connsiteX38" fmla="*/ 3500276 w 8668509"/>
              <a:gd name="connsiteY38" fmla="*/ 4486085 h 8769011"/>
              <a:gd name="connsiteX39" fmla="*/ 3272685 w 8668509"/>
              <a:gd name="connsiteY39" fmla="*/ 4668593 h 8769011"/>
              <a:gd name="connsiteX40" fmla="*/ 3119542 w 8668509"/>
              <a:gd name="connsiteY40" fmla="*/ 4824222 h 8769011"/>
              <a:gd name="connsiteX41" fmla="*/ 3107198 w 8668509"/>
              <a:gd name="connsiteY41" fmla="*/ 4869228 h 8769011"/>
              <a:gd name="connsiteX42" fmla="*/ 3100045 w 8668509"/>
              <a:gd name="connsiteY42" fmla="*/ 4934055 h 8769011"/>
              <a:gd name="connsiteX43" fmla="*/ 3078804 w 8668509"/>
              <a:gd name="connsiteY43" fmla="*/ 4984290 h 8769011"/>
              <a:gd name="connsiteX44" fmla="*/ 3030531 w 8668509"/>
              <a:gd name="connsiteY44" fmla="*/ 5080864 h 8769011"/>
              <a:gd name="connsiteX45" fmla="*/ 2964266 w 8668509"/>
              <a:gd name="connsiteY45" fmla="*/ 5176866 h 8769011"/>
              <a:gd name="connsiteX46" fmla="*/ 2898001 w 8668509"/>
              <a:gd name="connsiteY46" fmla="*/ 5248332 h 8769011"/>
              <a:gd name="connsiteX47" fmla="*/ 2891581 w 8668509"/>
              <a:gd name="connsiteY47" fmla="*/ 5282565 h 8769011"/>
              <a:gd name="connsiteX48" fmla="*/ 2902496 w 8668509"/>
              <a:gd name="connsiteY48" fmla="*/ 5443881 h 8769011"/>
              <a:gd name="connsiteX49" fmla="*/ 2907964 w 8668509"/>
              <a:gd name="connsiteY49" fmla="*/ 5463455 h 8769011"/>
              <a:gd name="connsiteX50" fmla="*/ 2602163 w 8668509"/>
              <a:gd name="connsiteY50" fmla="*/ 5767531 h 8769011"/>
              <a:gd name="connsiteX51" fmla="*/ 2290477 w 8668509"/>
              <a:gd name="connsiteY51" fmla="*/ 6095096 h 8769011"/>
              <a:gd name="connsiteX52" fmla="*/ 2295106 w 8668509"/>
              <a:gd name="connsiteY52" fmla="*/ 6166723 h 8769011"/>
              <a:gd name="connsiteX53" fmla="*/ 2305631 w 8668509"/>
              <a:gd name="connsiteY53" fmla="*/ 6214872 h 8769011"/>
              <a:gd name="connsiteX54" fmla="*/ 2243900 w 8668509"/>
              <a:gd name="connsiteY54" fmla="*/ 6274622 h 8769011"/>
              <a:gd name="connsiteX55" fmla="*/ 2172567 w 8668509"/>
              <a:gd name="connsiteY55" fmla="*/ 6359624 h 8769011"/>
              <a:gd name="connsiteX56" fmla="*/ 2189988 w 8668509"/>
              <a:gd name="connsiteY56" fmla="*/ 6466837 h 8769011"/>
              <a:gd name="connsiteX57" fmla="*/ 2204828 w 8668509"/>
              <a:gd name="connsiteY57" fmla="*/ 6490202 h 8769011"/>
              <a:gd name="connsiteX58" fmla="*/ 1257986 w 8668509"/>
              <a:gd name="connsiteY58" fmla="*/ 7433444 h 8769011"/>
              <a:gd name="connsiteX59" fmla="*/ 64222 w 8668509"/>
              <a:gd name="connsiteY59" fmla="*/ 8658920 h 8769011"/>
              <a:gd name="connsiteX60" fmla="*/ 215764 w 8668509"/>
              <a:gd name="connsiteY60" fmla="*/ 8625078 h 8769011"/>
              <a:gd name="connsiteX61" fmla="*/ 1542479 w 8668509"/>
              <a:gd name="connsiteY61" fmla="*/ 7333240 h 8769011"/>
              <a:gd name="connsiteX62" fmla="*/ 2288639 w 8668509"/>
              <a:gd name="connsiteY62" fmla="*/ 6594234 h 8769011"/>
              <a:gd name="connsiteX63" fmla="*/ 2332587 w 8668509"/>
              <a:gd name="connsiteY63" fmla="*/ 6616484 h 8769011"/>
              <a:gd name="connsiteX64" fmla="*/ 2407291 w 8668509"/>
              <a:gd name="connsiteY64" fmla="*/ 6638735 h 8769011"/>
              <a:gd name="connsiteX65" fmla="*/ 2438048 w 8668509"/>
              <a:gd name="connsiteY65" fmla="*/ 6638735 h 8769011"/>
              <a:gd name="connsiteX66" fmla="*/ 2510038 w 8668509"/>
              <a:gd name="connsiteY66" fmla="*/ 6571507 h 8769011"/>
              <a:gd name="connsiteX67" fmla="*/ 2582028 w 8668509"/>
              <a:gd name="connsiteY67" fmla="*/ 6504270 h 8769011"/>
              <a:gd name="connsiteX68" fmla="*/ 2600868 w 8668509"/>
              <a:gd name="connsiteY68" fmla="*/ 6514357 h 8769011"/>
              <a:gd name="connsiteX69" fmla="*/ 2665238 w 8668509"/>
              <a:gd name="connsiteY69" fmla="*/ 6524435 h 8769011"/>
              <a:gd name="connsiteX70" fmla="*/ 2710777 w 8668509"/>
              <a:gd name="connsiteY70" fmla="*/ 6524435 h 8769011"/>
              <a:gd name="connsiteX71" fmla="*/ 3021302 w 8668509"/>
              <a:gd name="connsiteY71" fmla="*/ 6214434 h 8769011"/>
              <a:gd name="connsiteX72" fmla="*/ 3331836 w 8668509"/>
              <a:gd name="connsiteY72" fmla="*/ 5904424 h 8769011"/>
              <a:gd name="connsiteX73" fmla="*/ 3374060 w 8668509"/>
              <a:gd name="connsiteY73" fmla="*/ 5914158 h 8769011"/>
              <a:gd name="connsiteX74" fmla="*/ 3612366 w 8668509"/>
              <a:gd name="connsiteY74" fmla="*/ 5841150 h 8769011"/>
              <a:gd name="connsiteX75" fmla="*/ 3673469 w 8668509"/>
              <a:gd name="connsiteY75" fmla="*/ 5784237 h 8769011"/>
              <a:gd name="connsiteX76" fmla="*/ 3708911 w 8668509"/>
              <a:gd name="connsiteY76" fmla="*/ 5777713 h 8769011"/>
              <a:gd name="connsiteX77" fmla="*/ 3778987 w 8668509"/>
              <a:gd name="connsiteY77" fmla="*/ 5738537 h 8769011"/>
              <a:gd name="connsiteX78" fmla="*/ 3813620 w 8668509"/>
              <a:gd name="connsiteY78" fmla="*/ 5705875 h 8769011"/>
              <a:gd name="connsiteX79" fmla="*/ 3865026 w 8668509"/>
              <a:gd name="connsiteY79" fmla="*/ 5696369 h 8769011"/>
              <a:gd name="connsiteX80" fmla="*/ 3937826 w 8668509"/>
              <a:gd name="connsiteY80" fmla="*/ 5675767 h 8769011"/>
              <a:gd name="connsiteX81" fmla="*/ 4260390 w 8668509"/>
              <a:gd name="connsiteY81" fmla="*/ 5358575 h 8769011"/>
              <a:gd name="connsiteX82" fmla="*/ 4287831 w 8668509"/>
              <a:gd name="connsiteY82" fmla="*/ 5297482 h 8769011"/>
              <a:gd name="connsiteX83" fmla="*/ 4287831 w 8668509"/>
              <a:gd name="connsiteY83" fmla="*/ 5273545 h 8769011"/>
              <a:gd name="connsiteX84" fmla="*/ 4609786 w 8668509"/>
              <a:gd name="connsiteY84" fmla="*/ 4948866 h 8769011"/>
              <a:gd name="connsiteX85" fmla="*/ 5533025 w 8668509"/>
              <a:gd name="connsiteY85" fmla="*/ 4014597 h 8769011"/>
              <a:gd name="connsiteX86" fmla="*/ 6285014 w 8668509"/>
              <a:gd name="connsiteY86" fmla="*/ 3255855 h 8769011"/>
              <a:gd name="connsiteX87" fmla="*/ 6435719 w 8668509"/>
              <a:gd name="connsiteY87" fmla="*/ 3106712 h 8769011"/>
              <a:gd name="connsiteX88" fmla="*/ 6469057 w 8668509"/>
              <a:gd name="connsiteY88" fmla="*/ 3099930 h 8769011"/>
              <a:gd name="connsiteX89" fmla="*/ 6655118 w 8668509"/>
              <a:gd name="connsiteY89" fmla="*/ 2960408 h 8769011"/>
              <a:gd name="connsiteX90" fmla="*/ 6683035 w 8668509"/>
              <a:gd name="connsiteY90" fmla="*/ 2909697 h 8769011"/>
              <a:gd name="connsiteX91" fmla="*/ 6683207 w 8668509"/>
              <a:gd name="connsiteY91" fmla="*/ 2821877 h 8769011"/>
              <a:gd name="connsiteX92" fmla="*/ 6683369 w 8668509"/>
              <a:gd name="connsiteY92" fmla="*/ 2734047 h 8769011"/>
              <a:gd name="connsiteX93" fmla="*/ 6769094 w 8668509"/>
              <a:gd name="connsiteY93" fmla="*/ 2693803 h 8769011"/>
              <a:gd name="connsiteX94" fmla="*/ 6992912 w 8668509"/>
              <a:gd name="connsiteY94" fmla="*/ 2670810 h 8769011"/>
              <a:gd name="connsiteX95" fmla="*/ 7054816 w 8668509"/>
              <a:gd name="connsiteY95" fmla="*/ 2688174 h 8769011"/>
              <a:gd name="connsiteX96" fmla="*/ 7116737 w 8668509"/>
              <a:gd name="connsiteY96" fmla="*/ 2681126 h 8769011"/>
              <a:gd name="connsiteX97" fmla="*/ 7247182 w 8668509"/>
              <a:gd name="connsiteY97" fmla="*/ 2686441 h 8769011"/>
              <a:gd name="connsiteX98" fmla="*/ 7277596 w 8668509"/>
              <a:gd name="connsiteY98" fmla="*/ 2699147 h 8769011"/>
              <a:gd name="connsiteX99" fmla="*/ 7324478 w 8668509"/>
              <a:gd name="connsiteY99" fmla="*/ 2677192 h 8769011"/>
              <a:gd name="connsiteX100" fmla="*/ 7371350 w 8668509"/>
              <a:gd name="connsiteY100" fmla="*/ 2655237 h 8769011"/>
              <a:gd name="connsiteX101" fmla="*/ 7392762 w 8668509"/>
              <a:gd name="connsiteY101" fmla="*/ 2666695 h 8769011"/>
              <a:gd name="connsiteX102" fmla="*/ 7468458 w 8668509"/>
              <a:gd name="connsiteY102" fmla="*/ 2728055 h 8769011"/>
              <a:gd name="connsiteX103" fmla="*/ 8053349 w 8668509"/>
              <a:gd name="connsiteY103" fmla="*/ 2972257 h 8769011"/>
              <a:gd name="connsiteX104" fmla="*/ 8432121 w 8668509"/>
              <a:gd name="connsiteY104" fmla="*/ 2828906 h 8769011"/>
              <a:gd name="connsiteX105" fmla="*/ 8494957 w 8668509"/>
              <a:gd name="connsiteY105" fmla="*/ 2766822 h 8769011"/>
              <a:gd name="connsiteX106" fmla="*/ 8528828 w 8668509"/>
              <a:gd name="connsiteY106" fmla="*/ 2695385 h 8769011"/>
              <a:gd name="connsiteX107" fmla="*/ 8565242 w 8668509"/>
              <a:gd name="connsiteY107" fmla="*/ 2340864 h 8769011"/>
              <a:gd name="connsiteX108" fmla="*/ 7705325 w 8668509"/>
              <a:gd name="connsiteY108" fmla="*/ 1685877 h 8769011"/>
              <a:gd name="connsiteX109" fmla="*/ 7370741 w 8668509"/>
              <a:gd name="connsiteY109" fmla="*/ 1800568 h 8769011"/>
              <a:gd name="connsiteX110" fmla="*/ 7324687 w 8668509"/>
              <a:gd name="connsiteY110" fmla="*/ 1841183 h 8769011"/>
              <a:gd name="connsiteX111" fmla="*/ 7302027 w 8668509"/>
              <a:gd name="connsiteY111" fmla="*/ 1813465 h 8769011"/>
              <a:gd name="connsiteX112" fmla="*/ 7308104 w 8668509"/>
              <a:gd name="connsiteY112" fmla="*/ 1737522 h 8769011"/>
              <a:gd name="connsiteX113" fmla="*/ 7350967 w 8668509"/>
              <a:gd name="connsiteY113" fmla="*/ 1683830 h 8769011"/>
              <a:gd name="connsiteX114" fmla="*/ 7350185 w 8668509"/>
              <a:gd name="connsiteY114" fmla="*/ 1527258 h 8769011"/>
              <a:gd name="connsiteX115" fmla="*/ 7335965 w 8668509"/>
              <a:gd name="connsiteY115" fmla="*/ 1493225 h 8769011"/>
              <a:gd name="connsiteX116" fmla="*/ 7354119 w 8668509"/>
              <a:gd name="connsiteY116" fmla="*/ 1468041 h 8769011"/>
              <a:gd name="connsiteX117" fmla="*/ 7406307 w 8668509"/>
              <a:gd name="connsiteY117" fmla="*/ 1410148 h 8769011"/>
              <a:gd name="connsiteX118" fmla="*/ 7440349 w 8668509"/>
              <a:gd name="connsiteY118" fmla="*/ 1377448 h 8769011"/>
              <a:gd name="connsiteX119" fmla="*/ 7492813 w 8668509"/>
              <a:gd name="connsiteY119" fmla="*/ 1379877 h 8769011"/>
              <a:gd name="connsiteX120" fmla="*/ 7545267 w 8668509"/>
              <a:gd name="connsiteY120" fmla="*/ 1382306 h 8769011"/>
              <a:gd name="connsiteX121" fmla="*/ 7574566 w 8668509"/>
              <a:gd name="connsiteY121" fmla="*/ 1361446 h 8769011"/>
              <a:gd name="connsiteX122" fmla="*/ 7642155 w 8668509"/>
              <a:gd name="connsiteY122" fmla="*/ 1292152 h 8769011"/>
              <a:gd name="connsiteX123" fmla="*/ 7680436 w 8668509"/>
              <a:gd name="connsiteY123" fmla="*/ 1243717 h 8769011"/>
              <a:gd name="connsiteX124" fmla="*/ 7677207 w 8668509"/>
              <a:gd name="connsiteY124" fmla="*/ 1182453 h 8769011"/>
              <a:gd name="connsiteX125" fmla="*/ 7673969 w 8668509"/>
              <a:gd name="connsiteY125" fmla="*/ 1121197 h 8769011"/>
              <a:gd name="connsiteX126" fmla="*/ 7690571 w 8668509"/>
              <a:gd name="connsiteY126" fmla="*/ 1110663 h 8769011"/>
              <a:gd name="connsiteX127" fmla="*/ 7707173 w 8668509"/>
              <a:gd name="connsiteY127" fmla="*/ 1100128 h 8769011"/>
              <a:gd name="connsiteX128" fmla="*/ 7790583 w 8668509"/>
              <a:gd name="connsiteY128" fmla="*/ 1144172 h 8769011"/>
              <a:gd name="connsiteX129" fmla="*/ 8654834 w 8668509"/>
              <a:gd name="connsiteY129" fmla="*/ 881253 h 8769011"/>
              <a:gd name="connsiteX130" fmla="*/ 8650805 w 8668509"/>
              <a:gd name="connsiteY130" fmla="*/ 654310 h 8769011"/>
              <a:gd name="connsiteX131" fmla="*/ 8031157 w 8668509"/>
              <a:gd name="connsiteY131" fmla="*/ 36776 h 8769011"/>
              <a:gd name="connsiteX132" fmla="*/ 7940669 w 8668509"/>
              <a:gd name="connsiteY132" fmla="*/ 5972 h 8769011"/>
              <a:gd name="connsiteX133" fmla="*/ 7816844 w 8668509"/>
              <a:gd name="connsiteY133" fmla="*/ 2991 h 8769011"/>
              <a:gd name="connsiteX134" fmla="*/ 7693019 w 8668509"/>
              <a:gd name="connsiteY134" fmla="*/ 0 h 8769011"/>
              <a:gd name="connsiteX135" fmla="*/ 7641632 w 8668509"/>
              <a:gd name="connsiteY135" fmla="*/ 14354 h 8769011"/>
              <a:gd name="connsiteX136" fmla="*/ 7721594 w 8668509"/>
              <a:gd name="connsiteY136" fmla="*/ 34471 h 8769011"/>
              <a:gd name="connsiteX137" fmla="*/ 7402507 w 8668509"/>
              <a:gd name="connsiteY137" fmla="*/ 378914 h 8769011"/>
              <a:gd name="connsiteX138" fmla="*/ 7588044 w 8668509"/>
              <a:gd name="connsiteY138" fmla="*/ 823208 h 8769011"/>
              <a:gd name="connsiteX139" fmla="*/ 7602598 w 8668509"/>
              <a:gd name="connsiteY139" fmla="*/ 841753 h 8769011"/>
              <a:gd name="connsiteX140" fmla="*/ 7613571 w 8668509"/>
              <a:gd name="connsiteY140" fmla="*/ 830780 h 8769011"/>
              <a:gd name="connsiteX141" fmla="*/ 7624544 w 8668509"/>
              <a:gd name="connsiteY141" fmla="*/ 819807 h 8769011"/>
              <a:gd name="connsiteX142" fmla="*/ 7586148 w 8668509"/>
              <a:gd name="connsiteY142" fmla="*/ 769372 h 8769011"/>
              <a:gd name="connsiteX143" fmla="*/ 7442721 w 8668509"/>
              <a:gd name="connsiteY143" fmla="*/ 452914 h 8769011"/>
              <a:gd name="connsiteX144" fmla="*/ 7629964 w 8668509"/>
              <a:gd name="connsiteY144" fmla="*/ 96698 h 8769011"/>
              <a:gd name="connsiteX145" fmla="*/ 7683494 w 8668509"/>
              <a:gd name="connsiteY145" fmla="*/ 71952 h 8769011"/>
              <a:gd name="connsiteX146" fmla="*/ 7779735 w 8668509"/>
              <a:gd name="connsiteY146" fmla="*/ 68189 h 8769011"/>
              <a:gd name="connsiteX147" fmla="*/ 7875985 w 8668509"/>
              <a:gd name="connsiteY147" fmla="*/ 64427 h 8769011"/>
              <a:gd name="connsiteX148" fmla="*/ 7955947 w 8668509"/>
              <a:gd name="connsiteY148" fmla="*/ 84563 h 8769011"/>
              <a:gd name="connsiteX149" fmla="*/ 8367865 w 8668509"/>
              <a:gd name="connsiteY149" fmla="*/ 313896 h 8769011"/>
              <a:gd name="connsiteX150" fmla="*/ 8563451 w 8668509"/>
              <a:gd name="connsiteY150" fmla="*/ 895626 h 8769011"/>
              <a:gd name="connsiteX151" fmla="*/ 8376771 w 8668509"/>
              <a:gd name="connsiteY151" fmla="*/ 1067753 h 8769011"/>
              <a:gd name="connsiteX152" fmla="*/ 8321669 w 8668509"/>
              <a:gd name="connsiteY152" fmla="*/ 1089565 h 8769011"/>
              <a:gd name="connsiteX153" fmla="*/ 8212132 w 8668509"/>
              <a:gd name="connsiteY153" fmla="*/ 1089965 h 8769011"/>
              <a:gd name="connsiteX154" fmla="*/ 8102594 w 8668509"/>
              <a:gd name="connsiteY154" fmla="*/ 1090365 h 8769011"/>
              <a:gd name="connsiteX155" fmla="*/ 8031157 w 8668509"/>
              <a:gd name="connsiteY155" fmla="*/ 1068076 h 8769011"/>
              <a:gd name="connsiteX156" fmla="*/ 7885653 w 8668509"/>
              <a:gd name="connsiteY156" fmla="*/ 1008574 h 8769011"/>
              <a:gd name="connsiteX157" fmla="*/ 7793032 w 8668509"/>
              <a:gd name="connsiteY157" fmla="*/ 984799 h 8769011"/>
              <a:gd name="connsiteX158" fmla="*/ 7881690 w 8668509"/>
              <a:gd name="connsiteY158" fmla="*/ 1041654 h 8769011"/>
              <a:gd name="connsiteX159" fmla="*/ 8602027 w 8668509"/>
              <a:gd name="connsiteY159" fmla="*/ 920334 h 8769011"/>
              <a:gd name="connsiteX160" fmla="*/ 8508178 w 8668509"/>
              <a:gd name="connsiteY160" fmla="*/ 429578 h 8769011"/>
              <a:gd name="connsiteX161" fmla="*/ 8125721 w 8668509"/>
              <a:gd name="connsiteY161" fmla="*/ 110119 h 8769011"/>
              <a:gd name="connsiteX162" fmla="*/ 7721594 w 8668509"/>
              <a:gd name="connsiteY162" fmla="*/ 34471 h 8769011"/>
              <a:gd name="connsiteX163" fmla="*/ 7983532 w 8668509"/>
              <a:gd name="connsiteY163" fmla="*/ 127454 h 8769011"/>
              <a:gd name="connsiteX164" fmla="*/ 8033538 w 8668509"/>
              <a:gd name="connsiteY164" fmla="*/ 147847 h 8769011"/>
              <a:gd name="connsiteX165" fmla="*/ 8209217 w 8668509"/>
              <a:gd name="connsiteY165" fmla="*/ 240782 h 8769011"/>
              <a:gd name="connsiteX166" fmla="*/ 8226419 w 8668509"/>
              <a:gd name="connsiteY166" fmla="*/ 260585 h 8769011"/>
              <a:gd name="connsiteX167" fmla="*/ 8197844 w 8668509"/>
              <a:gd name="connsiteY167" fmla="*/ 241459 h 8769011"/>
              <a:gd name="connsiteX168" fmla="*/ 8035919 w 8668509"/>
              <a:gd name="connsiteY168" fmla="*/ 166840 h 8769011"/>
              <a:gd name="connsiteX169" fmla="*/ 8058569 w 8668509"/>
              <a:gd name="connsiteY169" fmla="*/ 185252 h 8769011"/>
              <a:gd name="connsiteX170" fmla="*/ 8118101 w 8668509"/>
              <a:gd name="connsiteY170" fmla="*/ 209360 h 8769011"/>
              <a:gd name="connsiteX171" fmla="*/ 8126407 w 8668509"/>
              <a:gd name="connsiteY171" fmla="*/ 218885 h 8769011"/>
              <a:gd name="connsiteX172" fmla="*/ 8102118 w 8668509"/>
              <a:gd name="connsiteY172" fmla="*/ 220180 h 8769011"/>
              <a:gd name="connsiteX173" fmla="*/ 8031157 w 8668509"/>
              <a:gd name="connsiteY173" fmla="*/ 198568 h 8769011"/>
              <a:gd name="connsiteX174" fmla="*/ 8066875 w 8668509"/>
              <a:gd name="connsiteY174" fmla="*/ 222742 h 8769011"/>
              <a:gd name="connsiteX175" fmla="*/ 8317430 w 8668509"/>
              <a:gd name="connsiteY175" fmla="*/ 401355 h 8769011"/>
              <a:gd name="connsiteX176" fmla="*/ 8476231 w 8668509"/>
              <a:gd name="connsiteY176" fmla="*/ 612553 h 8769011"/>
              <a:gd name="connsiteX177" fmla="*/ 8486470 w 8668509"/>
              <a:gd name="connsiteY177" fmla="*/ 606104 h 8769011"/>
              <a:gd name="connsiteX178" fmla="*/ 8473402 w 8668509"/>
              <a:gd name="connsiteY178" fmla="*/ 564032 h 8769011"/>
              <a:gd name="connsiteX179" fmla="*/ 8481917 w 8668509"/>
              <a:gd name="connsiteY179" fmla="*/ 562575 h 8769011"/>
              <a:gd name="connsiteX180" fmla="*/ 8526456 w 8668509"/>
              <a:gd name="connsiteY180" fmla="*/ 679666 h 8769011"/>
              <a:gd name="connsiteX181" fmla="*/ 8534609 w 8668509"/>
              <a:gd name="connsiteY181" fmla="*/ 699049 h 8769011"/>
              <a:gd name="connsiteX182" fmla="*/ 8526161 w 8668509"/>
              <a:gd name="connsiteY182" fmla="*/ 633222 h 8769011"/>
              <a:gd name="connsiteX183" fmla="*/ 8496043 w 8668509"/>
              <a:gd name="connsiteY183" fmla="*/ 542735 h 8769011"/>
              <a:gd name="connsiteX184" fmla="*/ 8513979 w 8668509"/>
              <a:gd name="connsiteY184" fmla="*/ 568928 h 8769011"/>
              <a:gd name="connsiteX185" fmla="*/ 8549402 w 8668509"/>
              <a:gd name="connsiteY185" fmla="*/ 637985 h 8769011"/>
              <a:gd name="connsiteX186" fmla="*/ 8432349 w 8668509"/>
              <a:gd name="connsiteY186" fmla="*/ 419262 h 8769011"/>
              <a:gd name="connsiteX187" fmla="*/ 8092898 w 8668509"/>
              <a:gd name="connsiteY187" fmla="*/ 159582 h 8769011"/>
              <a:gd name="connsiteX188" fmla="*/ 7983532 w 8668509"/>
              <a:gd name="connsiteY188" fmla="*/ 127454 h 8769011"/>
              <a:gd name="connsiteX189" fmla="*/ 7974007 w 8668509"/>
              <a:gd name="connsiteY189" fmla="*/ 152505 h 8769011"/>
              <a:gd name="connsiteX190" fmla="*/ 7988294 w 8668509"/>
              <a:gd name="connsiteY190" fmla="*/ 161735 h 8769011"/>
              <a:gd name="connsiteX191" fmla="*/ 8002582 w 8668509"/>
              <a:gd name="connsiteY191" fmla="*/ 157991 h 8769011"/>
              <a:gd name="connsiteX192" fmla="*/ 7988294 w 8668509"/>
              <a:gd name="connsiteY192" fmla="*/ 148761 h 8769011"/>
              <a:gd name="connsiteX193" fmla="*/ 7974007 w 8668509"/>
              <a:gd name="connsiteY193" fmla="*/ 152505 h 8769011"/>
              <a:gd name="connsiteX194" fmla="*/ 7945432 w 8668509"/>
              <a:gd name="connsiteY194" fmla="*/ 171260 h 8769011"/>
              <a:gd name="connsiteX195" fmla="*/ 7954957 w 8668509"/>
              <a:gd name="connsiteY195" fmla="*/ 180785 h 8769011"/>
              <a:gd name="connsiteX196" fmla="*/ 7964482 w 8668509"/>
              <a:gd name="connsiteY196" fmla="*/ 171260 h 8769011"/>
              <a:gd name="connsiteX197" fmla="*/ 7954957 w 8668509"/>
              <a:gd name="connsiteY197" fmla="*/ 161735 h 8769011"/>
              <a:gd name="connsiteX198" fmla="*/ 7945432 w 8668509"/>
              <a:gd name="connsiteY198" fmla="*/ 171260 h 8769011"/>
              <a:gd name="connsiteX199" fmla="*/ 7974007 w 8668509"/>
              <a:gd name="connsiteY199" fmla="*/ 180785 h 8769011"/>
              <a:gd name="connsiteX200" fmla="*/ 7983532 w 8668509"/>
              <a:gd name="connsiteY200" fmla="*/ 190310 h 8769011"/>
              <a:gd name="connsiteX201" fmla="*/ 7993057 w 8668509"/>
              <a:gd name="connsiteY201" fmla="*/ 180785 h 8769011"/>
              <a:gd name="connsiteX202" fmla="*/ 7983532 w 8668509"/>
              <a:gd name="connsiteY202" fmla="*/ 171260 h 8769011"/>
              <a:gd name="connsiteX203" fmla="*/ 7974007 w 8668509"/>
              <a:gd name="connsiteY203" fmla="*/ 180785 h 8769011"/>
              <a:gd name="connsiteX204" fmla="*/ 7683494 w 8668509"/>
              <a:gd name="connsiteY204" fmla="*/ 190995 h 8769011"/>
              <a:gd name="connsiteX205" fmla="*/ 7515501 w 8668509"/>
              <a:gd name="connsiteY205" fmla="*/ 260718 h 8769011"/>
              <a:gd name="connsiteX206" fmla="*/ 7598960 w 8668509"/>
              <a:gd name="connsiteY206" fmla="*/ 732796 h 8769011"/>
              <a:gd name="connsiteX207" fmla="*/ 7642251 w 8668509"/>
              <a:gd name="connsiteY207" fmla="*/ 790385 h 8769011"/>
              <a:gd name="connsiteX208" fmla="*/ 7670321 w 8668509"/>
              <a:gd name="connsiteY208" fmla="*/ 790385 h 8769011"/>
              <a:gd name="connsiteX209" fmla="*/ 7818987 w 8668509"/>
              <a:gd name="connsiteY209" fmla="*/ 904685 h 8769011"/>
              <a:gd name="connsiteX210" fmla="*/ 7827388 w 8668509"/>
              <a:gd name="connsiteY210" fmla="*/ 938022 h 8769011"/>
              <a:gd name="connsiteX211" fmla="*/ 7878357 w 8668509"/>
              <a:gd name="connsiteY211" fmla="*/ 968683 h 8769011"/>
              <a:gd name="connsiteX212" fmla="*/ 8379581 w 8668509"/>
              <a:gd name="connsiteY212" fmla="*/ 1029157 h 8769011"/>
              <a:gd name="connsiteX213" fmla="*/ 8485098 w 8668509"/>
              <a:gd name="connsiteY213" fmla="*/ 915210 h 8769011"/>
              <a:gd name="connsiteX214" fmla="*/ 8069257 w 8668509"/>
              <a:gd name="connsiteY214" fmla="*/ 271215 h 8769011"/>
              <a:gd name="connsiteX215" fmla="*/ 7831341 w 8668509"/>
              <a:gd name="connsiteY215" fmla="*/ 194300 h 8769011"/>
              <a:gd name="connsiteX216" fmla="*/ 7759694 w 8668509"/>
              <a:gd name="connsiteY216" fmla="*/ 186395 h 8769011"/>
              <a:gd name="connsiteX217" fmla="*/ 7683494 w 8668509"/>
              <a:gd name="connsiteY217" fmla="*/ 190995 h 8769011"/>
              <a:gd name="connsiteX218" fmla="*/ 8002582 w 8668509"/>
              <a:gd name="connsiteY218" fmla="*/ 190310 h 8769011"/>
              <a:gd name="connsiteX219" fmla="*/ 8012668 w 8668509"/>
              <a:gd name="connsiteY219" fmla="*/ 199835 h 8769011"/>
              <a:gd name="connsiteX220" fmla="*/ 8016869 w 8668509"/>
              <a:gd name="connsiteY220" fmla="*/ 190310 h 8769011"/>
              <a:gd name="connsiteX221" fmla="*/ 8006782 w 8668509"/>
              <a:gd name="connsiteY221" fmla="*/ 180785 h 8769011"/>
              <a:gd name="connsiteX222" fmla="*/ 8002582 w 8668509"/>
              <a:gd name="connsiteY222" fmla="*/ 190310 h 8769011"/>
              <a:gd name="connsiteX223" fmla="*/ 8141170 w 8668509"/>
              <a:gd name="connsiteY223" fmla="*/ 236239 h 8769011"/>
              <a:gd name="connsiteX224" fmla="*/ 8193082 w 8668509"/>
              <a:gd name="connsiteY224" fmla="*/ 275225 h 8769011"/>
              <a:gd name="connsiteX225" fmla="*/ 8235944 w 8668509"/>
              <a:gd name="connsiteY225" fmla="*/ 306381 h 8769011"/>
              <a:gd name="connsiteX226" fmla="*/ 8194234 w 8668509"/>
              <a:gd name="connsiteY226" fmla="*/ 267395 h 8769011"/>
              <a:gd name="connsiteX227" fmla="*/ 8142322 w 8668509"/>
              <a:gd name="connsiteY227" fmla="*/ 228410 h 8769011"/>
              <a:gd name="connsiteX228" fmla="*/ 8141170 w 8668509"/>
              <a:gd name="connsiteY228" fmla="*/ 236239 h 8769011"/>
              <a:gd name="connsiteX229" fmla="*/ 7364578 w 8668509"/>
              <a:gd name="connsiteY229" fmla="*/ 337947 h 8769011"/>
              <a:gd name="connsiteX230" fmla="*/ 7362168 w 8668509"/>
              <a:gd name="connsiteY230" fmla="*/ 428435 h 8769011"/>
              <a:gd name="connsiteX231" fmla="*/ 7362454 w 8668509"/>
              <a:gd name="connsiteY231" fmla="*/ 499872 h 8769011"/>
              <a:gd name="connsiteX232" fmla="*/ 7355339 w 8668509"/>
              <a:gd name="connsiteY232" fmla="*/ 457010 h 8769011"/>
              <a:gd name="connsiteX233" fmla="*/ 7348214 w 8668509"/>
              <a:gd name="connsiteY233" fmla="*/ 414147 h 8769011"/>
              <a:gd name="connsiteX234" fmla="*/ 7346785 w 8668509"/>
              <a:gd name="connsiteY234" fmla="*/ 470649 h 8769011"/>
              <a:gd name="connsiteX235" fmla="*/ 7365530 w 8668509"/>
              <a:gd name="connsiteY235" fmla="*/ 601904 h 8769011"/>
              <a:gd name="connsiteX236" fmla="*/ 7385695 w 8668509"/>
              <a:gd name="connsiteY236" fmla="*/ 676656 h 8769011"/>
              <a:gd name="connsiteX237" fmla="*/ 7403630 w 8668509"/>
              <a:gd name="connsiteY237" fmla="*/ 670970 h 8769011"/>
              <a:gd name="connsiteX238" fmla="*/ 7412032 w 8668509"/>
              <a:gd name="connsiteY238" fmla="*/ 690372 h 8769011"/>
              <a:gd name="connsiteX239" fmla="*/ 7402821 w 8668509"/>
              <a:gd name="connsiteY239" fmla="*/ 707603 h 8769011"/>
              <a:gd name="connsiteX240" fmla="*/ 7420680 w 8668509"/>
              <a:gd name="connsiteY240" fmla="*/ 697935 h 8769011"/>
              <a:gd name="connsiteX241" fmla="*/ 7438225 w 8668509"/>
              <a:gd name="connsiteY241" fmla="*/ 676913 h 8769011"/>
              <a:gd name="connsiteX242" fmla="*/ 7438225 w 8668509"/>
              <a:gd name="connsiteY242" fmla="*/ 700316 h 8769011"/>
              <a:gd name="connsiteX243" fmla="*/ 7424566 w 8668509"/>
              <a:gd name="connsiteY243" fmla="*/ 723710 h 8769011"/>
              <a:gd name="connsiteX244" fmla="*/ 7417194 w 8668509"/>
              <a:gd name="connsiteY244" fmla="*/ 733882 h 8769011"/>
              <a:gd name="connsiteX245" fmla="*/ 7436806 w 8668509"/>
              <a:gd name="connsiteY245" fmla="*/ 738950 h 8769011"/>
              <a:gd name="connsiteX246" fmla="*/ 7450275 w 8668509"/>
              <a:gd name="connsiteY246" fmla="*/ 745436 h 8769011"/>
              <a:gd name="connsiteX247" fmla="*/ 7459285 w 8668509"/>
              <a:gd name="connsiteY247" fmla="*/ 743036 h 8769011"/>
              <a:gd name="connsiteX248" fmla="*/ 7474782 w 8668509"/>
              <a:gd name="connsiteY248" fmla="*/ 735663 h 8769011"/>
              <a:gd name="connsiteX249" fmla="*/ 7468229 w 8668509"/>
              <a:gd name="connsiteY249" fmla="*/ 758190 h 8769011"/>
              <a:gd name="connsiteX250" fmla="*/ 7455046 w 8668509"/>
              <a:gd name="connsiteY250" fmla="*/ 774078 h 8769011"/>
              <a:gd name="connsiteX251" fmla="*/ 7474020 w 8668509"/>
              <a:gd name="connsiteY251" fmla="*/ 768115 h 8769011"/>
              <a:gd name="connsiteX252" fmla="*/ 7492994 w 8668509"/>
              <a:gd name="connsiteY252" fmla="*/ 762152 h 8769011"/>
              <a:gd name="connsiteX253" fmla="*/ 7513616 w 8668509"/>
              <a:gd name="connsiteY253" fmla="*/ 788175 h 8769011"/>
              <a:gd name="connsiteX254" fmla="*/ 7525398 w 8668509"/>
              <a:gd name="connsiteY254" fmla="*/ 783679 h 8769011"/>
              <a:gd name="connsiteX255" fmla="*/ 7374379 w 8668509"/>
              <a:gd name="connsiteY255" fmla="*/ 404622 h 8769011"/>
              <a:gd name="connsiteX256" fmla="*/ 7364578 w 8668509"/>
              <a:gd name="connsiteY256" fmla="*/ 337947 h 8769011"/>
              <a:gd name="connsiteX257" fmla="*/ 5860457 w 8668509"/>
              <a:gd name="connsiteY257" fmla="*/ 404870 h 8769011"/>
              <a:gd name="connsiteX258" fmla="*/ 5661374 w 8668509"/>
              <a:gd name="connsiteY258" fmla="*/ 1071277 h 8769011"/>
              <a:gd name="connsiteX259" fmla="*/ 5924083 w 8668509"/>
              <a:gd name="connsiteY259" fmla="*/ 1345845 h 8769011"/>
              <a:gd name="connsiteX260" fmla="*/ 5992578 w 8668509"/>
              <a:gd name="connsiteY260" fmla="*/ 1550565 h 8769011"/>
              <a:gd name="connsiteX261" fmla="*/ 5979243 w 8668509"/>
              <a:gd name="connsiteY261" fmla="*/ 1610649 h 8769011"/>
              <a:gd name="connsiteX262" fmla="*/ 6010990 w 8668509"/>
              <a:gd name="connsiteY262" fmla="*/ 1635500 h 8769011"/>
              <a:gd name="connsiteX263" fmla="*/ 6056319 w 8668509"/>
              <a:gd name="connsiteY263" fmla="*/ 1692869 h 8769011"/>
              <a:gd name="connsiteX264" fmla="*/ 6054081 w 8668509"/>
              <a:gd name="connsiteY264" fmla="*/ 2009527 h 8769011"/>
              <a:gd name="connsiteX265" fmla="*/ 6059786 w 8668509"/>
              <a:gd name="connsiteY265" fmla="*/ 2079765 h 8769011"/>
              <a:gd name="connsiteX266" fmla="*/ 6099839 w 8668509"/>
              <a:gd name="connsiteY266" fmla="*/ 1837639 h 8769011"/>
              <a:gd name="connsiteX267" fmla="*/ 6066711 w 8668509"/>
              <a:gd name="connsiteY267" fmla="*/ 1649987 h 8769011"/>
              <a:gd name="connsiteX268" fmla="*/ 6005474 w 8668509"/>
              <a:gd name="connsiteY268" fmla="*/ 1593695 h 8769011"/>
              <a:gd name="connsiteX269" fmla="*/ 6041612 w 8668509"/>
              <a:gd name="connsiteY269" fmla="*/ 1616221 h 8769011"/>
              <a:gd name="connsiteX270" fmla="*/ 6073769 w 8668509"/>
              <a:gd name="connsiteY270" fmla="*/ 1642729 h 8769011"/>
              <a:gd name="connsiteX271" fmla="*/ 6042737 w 8668509"/>
              <a:gd name="connsiteY271" fmla="*/ 1606668 h 8769011"/>
              <a:gd name="connsiteX272" fmla="*/ 6011704 w 8668509"/>
              <a:gd name="connsiteY272" fmla="*/ 1570596 h 8769011"/>
              <a:gd name="connsiteX273" fmla="*/ 6017676 w 8668509"/>
              <a:gd name="connsiteY273" fmla="*/ 1544822 h 8769011"/>
              <a:gd name="connsiteX274" fmla="*/ 6045651 w 8668509"/>
              <a:gd name="connsiteY274" fmla="*/ 1478566 h 8769011"/>
              <a:gd name="connsiteX275" fmla="*/ 6058815 w 8668509"/>
              <a:gd name="connsiteY275" fmla="*/ 1438085 h 8769011"/>
              <a:gd name="connsiteX276" fmla="*/ 6049957 w 8668509"/>
              <a:gd name="connsiteY276" fmla="*/ 1427540 h 8769011"/>
              <a:gd name="connsiteX277" fmla="*/ 6063549 w 8668509"/>
              <a:gd name="connsiteY277" fmla="*/ 1422216 h 8769011"/>
              <a:gd name="connsiteX278" fmla="*/ 6096562 w 8668509"/>
              <a:gd name="connsiteY278" fmla="*/ 1397184 h 8769011"/>
              <a:gd name="connsiteX279" fmla="*/ 6045194 w 8668509"/>
              <a:gd name="connsiteY279" fmla="*/ 1372648 h 8769011"/>
              <a:gd name="connsiteX280" fmla="*/ 5701665 w 8668509"/>
              <a:gd name="connsiteY280" fmla="*/ 1070867 h 8769011"/>
              <a:gd name="connsiteX281" fmla="*/ 5614112 w 8668509"/>
              <a:gd name="connsiteY281" fmla="*/ 799910 h 8769011"/>
              <a:gd name="connsiteX282" fmla="*/ 5610025 w 8668509"/>
              <a:gd name="connsiteY282" fmla="*/ 709422 h 8769011"/>
              <a:gd name="connsiteX283" fmla="*/ 5630637 w 8668509"/>
              <a:gd name="connsiteY283" fmla="*/ 654682 h 8769011"/>
              <a:gd name="connsiteX284" fmla="*/ 5933237 w 8668509"/>
              <a:gd name="connsiteY284" fmla="*/ 426644 h 8769011"/>
              <a:gd name="connsiteX285" fmla="*/ 6002255 w 8668509"/>
              <a:gd name="connsiteY285" fmla="*/ 415042 h 8769011"/>
              <a:gd name="connsiteX286" fmla="*/ 6090399 w 8668509"/>
              <a:gd name="connsiteY286" fmla="*/ 426215 h 8769011"/>
              <a:gd name="connsiteX287" fmla="*/ 6759188 w 8668509"/>
              <a:gd name="connsiteY287" fmla="*/ 1273178 h 8769011"/>
              <a:gd name="connsiteX288" fmla="*/ 6740395 w 8668509"/>
              <a:gd name="connsiteY288" fmla="*/ 1331595 h 8769011"/>
              <a:gd name="connsiteX289" fmla="*/ 6745282 w 8668509"/>
              <a:gd name="connsiteY289" fmla="*/ 1325061 h 8769011"/>
              <a:gd name="connsiteX290" fmla="*/ 6766713 w 8668509"/>
              <a:gd name="connsiteY290" fmla="*/ 1305030 h 8769011"/>
              <a:gd name="connsiteX291" fmla="*/ 6775676 w 8668509"/>
              <a:gd name="connsiteY291" fmla="*/ 1295810 h 8769011"/>
              <a:gd name="connsiteX292" fmla="*/ 6769380 w 8668509"/>
              <a:gd name="connsiteY292" fmla="*/ 1285218 h 8769011"/>
              <a:gd name="connsiteX293" fmla="*/ 6787953 w 8668509"/>
              <a:gd name="connsiteY293" fmla="*/ 1285523 h 8769011"/>
              <a:gd name="connsiteX294" fmla="*/ 6800355 w 8668509"/>
              <a:gd name="connsiteY294" fmla="*/ 1295819 h 8769011"/>
              <a:gd name="connsiteX295" fmla="*/ 6811032 w 8668509"/>
              <a:gd name="connsiteY295" fmla="*/ 1265187 h 8769011"/>
              <a:gd name="connsiteX296" fmla="*/ 6821710 w 8668509"/>
              <a:gd name="connsiteY296" fmla="*/ 1234564 h 8769011"/>
              <a:gd name="connsiteX297" fmla="*/ 6809737 w 8668509"/>
              <a:gd name="connsiteY297" fmla="*/ 1227163 h 8769011"/>
              <a:gd name="connsiteX298" fmla="*/ 6797764 w 8668509"/>
              <a:gd name="connsiteY298" fmla="*/ 1219762 h 8769011"/>
              <a:gd name="connsiteX299" fmla="*/ 6816138 w 8668509"/>
              <a:gd name="connsiteY299" fmla="*/ 1206322 h 8769011"/>
              <a:gd name="connsiteX300" fmla="*/ 6834512 w 8668509"/>
              <a:gd name="connsiteY300" fmla="*/ 1192882 h 8769011"/>
              <a:gd name="connsiteX301" fmla="*/ 6834092 w 8668509"/>
              <a:gd name="connsiteY301" fmla="*/ 1117845 h 8769011"/>
              <a:gd name="connsiteX302" fmla="*/ 6230932 w 8668509"/>
              <a:gd name="connsiteY302" fmla="*/ 423196 h 8769011"/>
              <a:gd name="connsiteX303" fmla="*/ 6149969 w 8668509"/>
              <a:gd name="connsiteY303" fmla="*/ 397088 h 8769011"/>
              <a:gd name="connsiteX304" fmla="*/ 6030907 w 8668509"/>
              <a:gd name="connsiteY304" fmla="*/ 393792 h 8769011"/>
              <a:gd name="connsiteX305" fmla="*/ 5911844 w 8668509"/>
              <a:gd name="connsiteY305" fmla="*/ 390506 h 8769011"/>
              <a:gd name="connsiteX306" fmla="*/ 5860457 w 8668509"/>
              <a:gd name="connsiteY306" fmla="*/ 404870 h 8769011"/>
              <a:gd name="connsiteX307" fmla="*/ 8407394 w 8668509"/>
              <a:gd name="connsiteY307" fmla="*/ 466535 h 8769011"/>
              <a:gd name="connsiteX308" fmla="*/ 8417480 w 8668509"/>
              <a:gd name="connsiteY308" fmla="*/ 476060 h 8769011"/>
              <a:gd name="connsiteX309" fmla="*/ 8421681 w 8668509"/>
              <a:gd name="connsiteY309" fmla="*/ 466535 h 8769011"/>
              <a:gd name="connsiteX310" fmla="*/ 8411594 w 8668509"/>
              <a:gd name="connsiteY310" fmla="*/ 457010 h 8769011"/>
              <a:gd name="connsiteX311" fmla="*/ 8407394 w 8668509"/>
              <a:gd name="connsiteY311" fmla="*/ 466535 h 8769011"/>
              <a:gd name="connsiteX312" fmla="*/ 6154732 w 8668509"/>
              <a:gd name="connsiteY312" fmla="*/ 469830 h 8769011"/>
              <a:gd name="connsiteX313" fmla="*/ 6219025 w 8668509"/>
              <a:gd name="connsiteY313" fmla="*/ 494976 h 8769011"/>
              <a:gd name="connsiteX314" fmla="*/ 6293720 w 8668509"/>
              <a:gd name="connsiteY314" fmla="*/ 524761 h 8769011"/>
              <a:gd name="connsiteX315" fmla="*/ 6310389 w 8668509"/>
              <a:gd name="connsiteY315" fmla="*/ 526780 h 8769011"/>
              <a:gd name="connsiteX316" fmla="*/ 6316657 w 8668509"/>
              <a:gd name="connsiteY316" fmla="*/ 530590 h 8769011"/>
              <a:gd name="connsiteX317" fmla="*/ 6340469 w 8668509"/>
              <a:gd name="connsiteY317" fmla="*/ 546649 h 8769011"/>
              <a:gd name="connsiteX318" fmla="*/ 6364282 w 8668509"/>
              <a:gd name="connsiteY318" fmla="*/ 563128 h 8769011"/>
              <a:gd name="connsiteX319" fmla="*/ 6352375 w 8668509"/>
              <a:gd name="connsiteY319" fmla="*/ 564213 h 8769011"/>
              <a:gd name="connsiteX320" fmla="*/ 6223988 w 8668509"/>
              <a:gd name="connsiteY320" fmla="*/ 514160 h 8769011"/>
              <a:gd name="connsiteX321" fmla="*/ 6236256 w 8668509"/>
              <a:gd name="connsiteY321" fmla="*/ 528942 h 8769011"/>
              <a:gd name="connsiteX322" fmla="*/ 6254744 w 8668509"/>
              <a:gd name="connsiteY322" fmla="*/ 543725 h 8769011"/>
              <a:gd name="connsiteX323" fmla="*/ 6230932 w 8668509"/>
              <a:gd name="connsiteY323" fmla="*/ 538163 h 8769011"/>
              <a:gd name="connsiteX324" fmla="*/ 6244809 w 8668509"/>
              <a:gd name="connsiteY324" fmla="*/ 553193 h 8769011"/>
              <a:gd name="connsiteX325" fmla="*/ 6286081 w 8668509"/>
              <a:gd name="connsiteY325" fmla="*/ 563023 h 8769011"/>
              <a:gd name="connsiteX326" fmla="*/ 6299197 w 8668509"/>
              <a:gd name="connsiteY326" fmla="*/ 552260 h 8769011"/>
              <a:gd name="connsiteX327" fmla="*/ 6304703 w 8668509"/>
              <a:gd name="connsiteY327" fmla="*/ 564166 h 8769011"/>
              <a:gd name="connsiteX328" fmla="*/ 6363443 w 8668509"/>
              <a:gd name="connsiteY328" fmla="*/ 613343 h 8769011"/>
              <a:gd name="connsiteX329" fmla="*/ 6668691 w 8668509"/>
              <a:gd name="connsiteY329" fmla="*/ 897293 h 8769011"/>
              <a:gd name="connsiteX330" fmla="*/ 6692942 w 8668509"/>
              <a:gd name="connsiteY330" fmla="*/ 923735 h 8769011"/>
              <a:gd name="connsiteX331" fmla="*/ 6687141 w 8668509"/>
              <a:gd name="connsiteY331" fmla="*/ 899922 h 8769011"/>
              <a:gd name="connsiteX332" fmla="*/ 6701924 w 8668509"/>
              <a:gd name="connsiteY332" fmla="*/ 918410 h 8769011"/>
              <a:gd name="connsiteX333" fmla="*/ 6716707 w 8668509"/>
              <a:gd name="connsiteY333" fmla="*/ 936898 h 8769011"/>
              <a:gd name="connsiteX334" fmla="*/ 6716850 w 8668509"/>
              <a:gd name="connsiteY334" fmla="*/ 923173 h 8769011"/>
              <a:gd name="connsiteX335" fmla="*/ 6717002 w 8668509"/>
              <a:gd name="connsiteY335" fmla="*/ 909447 h 8769011"/>
              <a:gd name="connsiteX336" fmla="*/ 6726232 w 8668509"/>
              <a:gd name="connsiteY336" fmla="*/ 923735 h 8769011"/>
              <a:gd name="connsiteX337" fmla="*/ 6712535 w 8668509"/>
              <a:gd name="connsiteY337" fmla="*/ 875500 h 8769011"/>
              <a:gd name="connsiteX338" fmla="*/ 6254744 w 8668509"/>
              <a:gd name="connsiteY338" fmla="*/ 492519 h 8769011"/>
              <a:gd name="connsiteX339" fmla="*/ 6154732 w 8668509"/>
              <a:gd name="connsiteY339" fmla="*/ 469830 h 8769011"/>
              <a:gd name="connsiteX340" fmla="*/ 8426444 w 8668509"/>
              <a:gd name="connsiteY340" fmla="*/ 504635 h 8769011"/>
              <a:gd name="connsiteX341" fmla="*/ 8436530 w 8668509"/>
              <a:gd name="connsiteY341" fmla="*/ 514160 h 8769011"/>
              <a:gd name="connsiteX342" fmla="*/ 8440731 w 8668509"/>
              <a:gd name="connsiteY342" fmla="*/ 504635 h 8769011"/>
              <a:gd name="connsiteX343" fmla="*/ 8430644 w 8668509"/>
              <a:gd name="connsiteY343" fmla="*/ 495110 h 8769011"/>
              <a:gd name="connsiteX344" fmla="*/ 8426444 w 8668509"/>
              <a:gd name="connsiteY344" fmla="*/ 504635 h 8769011"/>
              <a:gd name="connsiteX345" fmla="*/ 8474069 w 8668509"/>
              <a:gd name="connsiteY345" fmla="*/ 523685 h 8769011"/>
              <a:gd name="connsiteX346" fmla="*/ 8484155 w 8668509"/>
              <a:gd name="connsiteY346" fmla="*/ 533210 h 8769011"/>
              <a:gd name="connsiteX347" fmla="*/ 8488356 w 8668509"/>
              <a:gd name="connsiteY347" fmla="*/ 523685 h 8769011"/>
              <a:gd name="connsiteX348" fmla="*/ 8478269 w 8668509"/>
              <a:gd name="connsiteY348" fmla="*/ 514160 h 8769011"/>
              <a:gd name="connsiteX349" fmla="*/ 8474069 w 8668509"/>
              <a:gd name="connsiteY349" fmla="*/ 523685 h 8769011"/>
              <a:gd name="connsiteX350" fmla="*/ 8450256 w 8668509"/>
              <a:gd name="connsiteY350" fmla="*/ 533210 h 8769011"/>
              <a:gd name="connsiteX351" fmla="*/ 8460343 w 8668509"/>
              <a:gd name="connsiteY351" fmla="*/ 542735 h 8769011"/>
              <a:gd name="connsiteX352" fmla="*/ 8464544 w 8668509"/>
              <a:gd name="connsiteY352" fmla="*/ 533210 h 8769011"/>
              <a:gd name="connsiteX353" fmla="*/ 8454457 w 8668509"/>
              <a:gd name="connsiteY353" fmla="*/ 523685 h 8769011"/>
              <a:gd name="connsiteX354" fmla="*/ 8450256 w 8668509"/>
              <a:gd name="connsiteY354" fmla="*/ 533210 h 8769011"/>
              <a:gd name="connsiteX355" fmla="*/ 5897557 w 8668509"/>
              <a:gd name="connsiteY355" fmla="*/ 542896 h 8769011"/>
              <a:gd name="connsiteX356" fmla="*/ 5704294 w 8668509"/>
              <a:gd name="connsiteY356" fmla="*/ 631155 h 8769011"/>
              <a:gd name="connsiteX357" fmla="*/ 5661470 w 8668509"/>
              <a:gd name="connsiteY357" fmla="*/ 671322 h 8769011"/>
              <a:gd name="connsiteX358" fmla="*/ 5649573 w 8668509"/>
              <a:gd name="connsiteY358" fmla="*/ 728472 h 8769011"/>
              <a:gd name="connsiteX359" fmla="*/ 5637677 w 8668509"/>
              <a:gd name="connsiteY359" fmla="*/ 785622 h 8769011"/>
              <a:gd name="connsiteX360" fmla="*/ 5648678 w 8668509"/>
              <a:gd name="connsiteY360" fmla="*/ 850802 h 8769011"/>
              <a:gd name="connsiteX361" fmla="*/ 6060844 w 8668509"/>
              <a:gd name="connsiteY361" fmla="*/ 1342739 h 8769011"/>
              <a:gd name="connsiteX362" fmla="*/ 6119860 w 8668509"/>
              <a:gd name="connsiteY362" fmla="*/ 1370648 h 8769011"/>
              <a:gd name="connsiteX363" fmla="*/ 6144435 w 8668509"/>
              <a:gd name="connsiteY363" fmla="*/ 1351445 h 8769011"/>
              <a:gd name="connsiteX364" fmla="*/ 6421432 w 8668509"/>
              <a:gd name="connsiteY364" fmla="*/ 1254805 h 8769011"/>
              <a:gd name="connsiteX365" fmla="*/ 6676054 w 8668509"/>
              <a:gd name="connsiteY365" fmla="*/ 1300677 h 8769011"/>
              <a:gd name="connsiteX366" fmla="*/ 6697314 w 8668509"/>
              <a:gd name="connsiteY366" fmla="*/ 1306868 h 8769011"/>
              <a:gd name="connsiteX367" fmla="*/ 6707010 w 8668509"/>
              <a:gd name="connsiteY367" fmla="*/ 1281370 h 8769011"/>
              <a:gd name="connsiteX368" fmla="*/ 6716459 w 8668509"/>
              <a:gd name="connsiteY368" fmla="*/ 1182672 h 8769011"/>
              <a:gd name="connsiteX369" fmla="*/ 6530969 w 8668509"/>
              <a:gd name="connsiteY369" fmla="*/ 794718 h 8769011"/>
              <a:gd name="connsiteX370" fmla="*/ 6073312 w 8668509"/>
              <a:gd name="connsiteY370" fmla="*/ 547688 h 8769011"/>
              <a:gd name="connsiteX371" fmla="*/ 5897557 w 8668509"/>
              <a:gd name="connsiteY371" fmla="*/ 542896 h 8769011"/>
              <a:gd name="connsiteX372" fmla="*/ 6364282 w 8668509"/>
              <a:gd name="connsiteY372" fmla="*/ 590360 h 8769011"/>
              <a:gd name="connsiteX373" fmla="*/ 6373807 w 8668509"/>
              <a:gd name="connsiteY373" fmla="*/ 599885 h 8769011"/>
              <a:gd name="connsiteX374" fmla="*/ 6383332 w 8668509"/>
              <a:gd name="connsiteY374" fmla="*/ 590360 h 8769011"/>
              <a:gd name="connsiteX375" fmla="*/ 6373807 w 8668509"/>
              <a:gd name="connsiteY375" fmla="*/ 580835 h 8769011"/>
              <a:gd name="connsiteX376" fmla="*/ 6364282 w 8668509"/>
              <a:gd name="connsiteY376" fmla="*/ 590360 h 8769011"/>
              <a:gd name="connsiteX377" fmla="*/ 6578660 w 8668509"/>
              <a:gd name="connsiteY377" fmla="*/ 742655 h 8769011"/>
              <a:gd name="connsiteX378" fmla="*/ 6587624 w 8668509"/>
              <a:gd name="connsiteY378" fmla="*/ 746398 h 8769011"/>
              <a:gd name="connsiteX379" fmla="*/ 6593443 w 8668509"/>
              <a:gd name="connsiteY379" fmla="*/ 733235 h 8769011"/>
              <a:gd name="connsiteX380" fmla="*/ 6578660 w 8668509"/>
              <a:gd name="connsiteY380" fmla="*/ 742655 h 8769011"/>
              <a:gd name="connsiteX381" fmla="*/ 6602407 w 8668509"/>
              <a:gd name="connsiteY381" fmla="*/ 771335 h 8769011"/>
              <a:gd name="connsiteX382" fmla="*/ 6612493 w 8668509"/>
              <a:gd name="connsiteY382" fmla="*/ 780860 h 8769011"/>
              <a:gd name="connsiteX383" fmla="*/ 6616694 w 8668509"/>
              <a:gd name="connsiteY383" fmla="*/ 771335 h 8769011"/>
              <a:gd name="connsiteX384" fmla="*/ 6606607 w 8668509"/>
              <a:gd name="connsiteY384" fmla="*/ 761810 h 8769011"/>
              <a:gd name="connsiteX385" fmla="*/ 6602407 w 8668509"/>
              <a:gd name="connsiteY385" fmla="*/ 771335 h 8769011"/>
              <a:gd name="connsiteX386" fmla="*/ 7450427 w 8668509"/>
              <a:gd name="connsiteY386" fmla="*/ 785622 h 8769011"/>
              <a:gd name="connsiteX387" fmla="*/ 7459657 w 8668509"/>
              <a:gd name="connsiteY387" fmla="*/ 809435 h 8769011"/>
              <a:gd name="connsiteX388" fmla="*/ 7468886 w 8668509"/>
              <a:gd name="connsiteY388" fmla="*/ 814197 h 8769011"/>
              <a:gd name="connsiteX389" fmla="*/ 7459657 w 8668509"/>
              <a:gd name="connsiteY389" fmla="*/ 790385 h 8769011"/>
              <a:gd name="connsiteX390" fmla="*/ 7450427 w 8668509"/>
              <a:gd name="connsiteY390" fmla="*/ 785622 h 8769011"/>
              <a:gd name="connsiteX391" fmla="*/ 6621457 w 8668509"/>
              <a:gd name="connsiteY391" fmla="*/ 799910 h 8769011"/>
              <a:gd name="connsiteX392" fmla="*/ 6630982 w 8668509"/>
              <a:gd name="connsiteY392" fmla="*/ 809435 h 8769011"/>
              <a:gd name="connsiteX393" fmla="*/ 6640507 w 8668509"/>
              <a:gd name="connsiteY393" fmla="*/ 799910 h 8769011"/>
              <a:gd name="connsiteX394" fmla="*/ 6630982 w 8668509"/>
              <a:gd name="connsiteY394" fmla="*/ 790385 h 8769011"/>
              <a:gd name="connsiteX395" fmla="*/ 6621457 w 8668509"/>
              <a:gd name="connsiteY395" fmla="*/ 799910 h 8769011"/>
              <a:gd name="connsiteX396" fmla="*/ 6640507 w 8668509"/>
              <a:gd name="connsiteY396" fmla="*/ 828485 h 8769011"/>
              <a:gd name="connsiteX397" fmla="*/ 6650032 w 8668509"/>
              <a:gd name="connsiteY397" fmla="*/ 838010 h 8769011"/>
              <a:gd name="connsiteX398" fmla="*/ 6659557 w 8668509"/>
              <a:gd name="connsiteY398" fmla="*/ 828485 h 8769011"/>
              <a:gd name="connsiteX399" fmla="*/ 6650032 w 8668509"/>
              <a:gd name="connsiteY399" fmla="*/ 818960 h 8769011"/>
              <a:gd name="connsiteX400" fmla="*/ 6640507 w 8668509"/>
              <a:gd name="connsiteY400" fmla="*/ 828485 h 8769011"/>
              <a:gd name="connsiteX401" fmla="*/ 5527034 w 8668509"/>
              <a:gd name="connsiteY401" fmla="*/ 855240 h 8769011"/>
              <a:gd name="connsiteX402" fmla="*/ 5535607 w 8668509"/>
              <a:gd name="connsiteY402" fmla="*/ 880872 h 8769011"/>
              <a:gd name="connsiteX403" fmla="*/ 5545132 w 8668509"/>
              <a:gd name="connsiteY403" fmla="*/ 889044 h 8769011"/>
              <a:gd name="connsiteX404" fmla="*/ 5533225 w 8668509"/>
              <a:gd name="connsiteY404" fmla="*/ 907104 h 8769011"/>
              <a:gd name="connsiteX405" fmla="*/ 5521319 w 8668509"/>
              <a:gd name="connsiteY405" fmla="*/ 911114 h 8769011"/>
              <a:gd name="connsiteX406" fmla="*/ 5533139 w 8668509"/>
              <a:gd name="connsiteY406" fmla="*/ 925439 h 8769011"/>
              <a:gd name="connsiteX407" fmla="*/ 5540321 w 8668509"/>
              <a:gd name="connsiteY407" fmla="*/ 944423 h 8769011"/>
              <a:gd name="connsiteX408" fmla="*/ 5593337 w 8668509"/>
              <a:gd name="connsiteY408" fmla="*/ 1105853 h 8769011"/>
              <a:gd name="connsiteX409" fmla="*/ 5725401 w 8668509"/>
              <a:gd name="connsiteY409" fmla="*/ 1283675 h 8769011"/>
              <a:gd name="connsiteX410" fmla="*/ 5730431 w 8668509"/>
              <a:gd name="connsiteY410" fmla="*/ 1262196 h 8769011"/>
              <a:gd name="connsiteX411" fmla="*/ 5736470 w 8668509"/>
              <a:gd name="connsiteY411" fmla="*/ 1243336 h 8769011"/>
              <a:gd name="connsiteX412" fmla="*/ 5745157 w 8668509"/>
              <a:gd name="connsiteY412" fmla="*/ 1267835 h 8769011"/>
              <a:gd name="connsiteX413" fmla="*/ 5745157 w 8668509"/>
              <a:gd name="connsiteY413" fmla="*/ 1286970 h 8769011"/>
              <a:gd name="connsiteX414" fmla="*/ 5764197 w 8668509"/>
              <a:gd name="connsiteY414" fmla="*/ 1280922 h 8769011"/>
              <a:gd name="connsiteX415" fmla="*/ 5783237 w 8668509"/>
              <a:gd name="connsiteY415" fmla="*/ 1274883 h 8769011"/>
              <a:gd name="connsiteX416" fmla="*/ 5792534 w 8668509"/>
              <a:gd name="connsiteY416" fmla="*/ 1299334 h 8769011"/>
              <a:gd name="connsiteX417" fmla="*/ 5807393 w 8668509"/>
              <a:gd name="connsiteY417" fmla="*/ 1323785 h 8769011"/>
              <a:gd name="connsiteX418" fmla="*/ 5806307 w 8668509"/>
              <a:gd name="connsiteY418" fmla="*/ 1313021 h 8769011"/>
              <a:gd name="connsiteX419" fmla="*/ 5812888 w 8668509"/>
              <a:gd name="connsiteY419" fmla="*/ 1306906 h 8769011"/>
              <a:gd name="connsiteX420" fmla="*/ 5824919 w 8668509"/>
              <a:gd name="connsiteY420" fmla="*/ 1326442 h 8769011"/>
              <a:gd name="connsiteX421" fmla="*/ 5838482 w 8668509"/>
              <a:gd name="connsiteY421" fmla="*/ 1335662 h 8769011"/>
              <a:gd name="connsiteX422" fmla="*/ 5853237 w 8668509"/>
              <a:gd name="connsiteY422" fmla="*/ 1330004 h 8769011"/>
              <a:gd name="connsiteX423" fmla="*/ 5847312 w 8668509"/>
              <a:gd name="connsiteY423" fmla="*/ 1345454 h 8769011"/>
              <a:gd name="connsiteX424" fmla="*/ 5841378 w 8668509"/>
              <a:gd name="connsiteY424" fmla="*/ 1360913 h 8769011"/>
              <a:gd name="connsiteX425" fmla="*/ 5856142 w 8668509"/>
              <a:gd name="connsiteY425" fmla="*/ 1355246 h 8769011"/>
              <a:gd name="connsiteX426" fmla="*/ 5879326 w 8668509"/>
              <a:gd name="connsiteY426" fmla="*/ 1362875 h 8769011"/>
              <a:gd name="connsiteX427" fmla="*/ 5887736 w 8668509"/>
              <a:gd name="connsiteY427" fmla="*/ 1376172 h 8769011"/>
              <a:gd name="connsiteX428" fmla="*/ 5887355 w 8668509"/>
              <a:gd name="connsiteY428" fmla="*/ 1361885 h 8769011"/>
              <a:gd name="connsiteX429" fmla="*/ 5827319 w 8668509"/>
              <a:gd name="connsiteY429" fmla="*/ 1300239 h 8769011"/>
              <a:gd name="connsiteX430" fmla="*/ 5560095 w 8668509"/>
              <a:gd name="connsiteY430" fmla="*/ 904685 h 8769011"/>
              <a:gd name="connsiteX431" fmla="*/ 5544808 w 8668509"/>
              <a:gd name="connsiteY431" fmla="*/ 861822 h 8769011"/>
              <a:gd name="connsiteX432" fmla="*/ 5535607 w 8668509"/>
              <a:gd name="connsiteY432" fmla="*/ 847535 h 8769011"/>
              <a:gd name="connsiteX433" fmla="*/ 5527977 w 8668509"/>
              <a:gd name="connsiteY433" fmla="*/ 823722 h 8769011"/>
              <a:gd name="connsiteX434" fmla="*/ 5527034 w 8668509"/>
              <a:gd name="connsiteY434" fmla="*/ 855240 h 8769011"/>
              <a:gd name="connsiteX435" fmla="*/ 7672064 w 8668509"/>
              <a:gd name="connsiteY435" fmla="*/ 841858 h 8769011"/>
              <a:gd name="connsiteX436" fmla="*/ 7641375 w 8668509"/>
              <a:gd name="connsiteY436" fmla="*/ 858526 h 8769011"/>
              <a:gd name="connsiteX437" fmla="*/ 7614295 w 8668509"/>
              <a:gd name="connsiteY437" fmla="*/ 874024 h 8769011"/>
              <a:gd name="connsiteX438" fmla="*/ 7618305 w 8668509"/>
              <a:gd name="connsiteY438" fmla="*/ 884806 h 8769011"/>
              <a:gd name="connsiteX439" fmla="*/ 7702420 w 8668509"/>
              <a:gd name="connsiteY439" fmla="*/ 925611 h 8769011"/>
              <a:gd name="connsiteX440" fmla="*/ 7747845 w 8668509"/>
              <a:gd name="connsiteY440" fmla="*/ 965597 h 8769011"/>
              <a:gd name="connsiteX441" fmla="*/ 7731033 w 8668509"/>
              <a:gd name="connsiteY441" fmla="*/ 932755 h 8769011"/>
              <a:gd name="connsiteX442" fmla="*/ 7714222 w 8668509"/>
              <a:gd name="connsiteY442" fmla="*/ 899922 h 8769011"/>
              <a:gd name="connsiteX443" fmla="*/ 7734986 w 8668509"/>
              <a:gd name="connsiteY443" fmla="*/ 918439 h 8769011"/>
              <a:gd name="connsiteX444" fmla="*/ 7755751 w 8668509"/>
              <a:gd name="connsiteY444" fmla="*/ 936955 h 8769011"/>
              <a:gd name="connsiteX445" fmla="*/ 7748959 w 8668509"/>
              <a:gd name="connsiteY445" fmla="*/ 919258 h 8769011"/>
              <a:gd name="connsiteX446" fmla="*/ 7753207 w 8668509"/>
              <a:gd name="connsiteY446" fmla="*/ 908380 h 8769011"/>
              <a:gd name="connsiteX447" fmla="*/ 7758570 w 8668509"/>
              <a:gd name="connsiteY447" fmla="*/ 900417 h 8769011"/>
              <a:gd name="connsiteX448" fmla="*/ 7742797 w 8668509"/>
              <a:gd name="connsiteY448" fmla="*/ 885635 h 8769011"/>
              <a:gd name="connsiteX449" fmla="*/ 7738824 w 8668509"/>
              <a:gd name="connsiteY449" fmla="*/ 879510 h 8769011"/>
              <a:gd name="connsiteX450" fmla="*/ 7761028 w 8668509"/>
              <a:gd name="connsiteY450" fmla="*/ 886654 h 8769011"/>
              <a:gd name="connsiteX451" fmla="*/ 7777096 w 8668509"/>
              <a:gd name="connsiteY451" fmla="*/ 899922 h 8769011"/>
              <a:gd name="connsiteX452" fmla="*/ 7765733 w 8668509"/>
              <a:gd name="connsiteY452" fmla="*/ 878586 h 8769011"/>
              <a:gd name="connsiteX453" fmla="*/ 7689200 w 8668509"/>
              <a:gd name="connsiteY453" fmla="*/ 828485 h 8769011"/>
              <a:gd name="connsiteX454" fmla="*/ 7672064 w 8668509"/>
              <a:gd name="connsiteY454" fmla="*/ 841858 h 8769011"/>
              <a:gd name="connsiteX455" fmla="*/ 6665643 w 8668509"/>
              <a:gd name="connsiteY455" fmla="*/ 844620 h 8769011"/>
              <a:gd name="connsiteX456" fmla="*/ 6673844 w 8668509"/>
              <a:gd name="connsiteY456" fmla="*/ 866585 h 8769011"/>
              <a:gd name="connsiteX457" fmla="*/ 6688132 w 8668509"/>
              <a:gd name="connsiteY457" fmla="*/ 857622 h 8769011"/>
              <a:gd name="connsiteX458" fmla="*/ 6665643 w 8668509"/>
              <a:gd name="connsiteY458" fmla="*/ 844620 h 8769011"/>
              <a:gd name="connsiteX459" fmla="*/ 6681492 w 8668509"/>
              <a:gd name="connsiteY459" fmla="*/ 874157 h 8769011"/>
              <a:gd name="connsiteX460" fmla="*/ 6678959 w 8668509"/>
              <a:gd name="connsiteY460" fmla="*/ 895407 h 8769011"/>
              <a:gd name="connsiteX461" fmla="*/ 6687836 w 8668509"/>
              <a:gd name="connsiteY461" fmla="*/ 909447 h 8769011"/>
              <a:gd name="connsiteX462" fmla="*/ 6687989 w 8668509"/>
              <a:gd name="connsiteY462" fmla="*/ 895722 h 8769011"/>
              <a:gd name="connsiteX463" fmla="*/ 6688132 w 8668509"/>
              <a:gd name="connsiteY463" fmla="*/ 881996 h 8769011"/>
              <a:gd name="connsiteX464" fmla="*/ 6702114 w 8668509"/>
              <a:gd name="connsiteY464" fmla="*/ 900484 h 8769011"/>
              <a:gd name="connsiteX465" fmla="*/ 6716401 w 8668509"/>
              <a:gd name="connsiteY465" fmla="*/ 908885 h 8769011"/>
              <a:gd name="connsiteX466" fmla="*/ 6681492 w 8668509"/>
              <a:gd name="connsiteY466" fmla="*/ 874157 h 8769011"/>
              <a:gd name="connsiteX467" fmla="*/ 7579614 w 8668509"/>
              <a:gd name="connsiteY467" fmla="*/ 958767 h 8769011"/>
              <a:gd name="connsiteX468" fmla="*/ 7564432 w 8668509"/>
              <a:gd name="connsiteY468" fmla="*/ 1006145 h 8769011"/>
              <a:gd name="connsiteX469" fmla="*/ 7628821 w 8668509"/>
              <a:gd name="connsiteY469" fmla="*/ 1033977 h 8769011"/>
              <a:gd name="connsiteX470" fmla="*/ 7622610 w 8668509"/>
              <a:gd name="connsiteY470" fmla="*/ 1028510 h 8769011"/>
              <a:gd name="connsiteX471" fmla="*/ 7616914 w 8668509"/>
              <a:gd name="connsiteY471" fmla="*/ 1018832 h 8769011"/>
              <a:gd name="connsiteX472" fmla="*/ 7631659 w 8668509"/>
              <a:gd name="connsiteY472" fmla="*/ 1014565 h 8769011"/>
              <a:gd name="connsiteX473" fmla="*/ 7634698 w 8668509"/>
              <a:gd name="connsiteY473" fmla="*/ 1005088 h 8769011"/>
              <a:gd name="connsiteX474" fmla="*/ 7628982 w 8668509"/>
              <a:gd name="connsiteY474" fmla="*/ 990190 h 8769011"/>
              <a:gd name="connsiteX475" fmla="*/ 7644337 w 8668509"/>
              <a:gd name="connsiteY475" fmla="*/ 996086 h 8769011"/>
              <a:gd name="connsiteX476" fmla="*/ 7659682 w 8668509"/>
              <a:gd name="connsiteY476" fmla="*/ 991429 h 8769011"/>
              <a:gd name="connsiteX477" fmla="*/ 7650157 w 8668509"/>
              <a:gd name="connsiteY477" fmla="*/ 980885 h 8769011"/>
              <a:gd name="connsiteX478" fmla="*/ 7640632 w 8668509"/>
              <a:gd name="connsiteY478" fmla="*/ 971655 h 8769011"/>
              <a:gd name="connsiteX479" fmla="*/ 7654919 w 8668509"/>
              <a:gd name="connsiteY479" fmla="*/ 967911 h 8769011"/>
              <a:gd name="connsiteX480" fmla="*/ 7650785 w 8668509"/>
              <a:gd name="connsiteY480" fmla="*/ 924068 h 8769011"/>
              <a:gd name="connsiteX481" fmla="*/ 7613580 w 8668509"/>
              <a:gd name="connsiteY481" fmla="*/ 914210 h 8769011"/>
              <a:gd name="connsiteX482" fmla="*/ 7594797 w 8668509"/>
              <a:gd name="connsiteY482" fmla="*/ 914210 h 8769011"/>
              <a:gd name="connsiteX483" fmla="*/ 7579614 w 8668509"/>
              <a:gd name="connsiteY483" fmla="*/ 958767 h 8769011"/>
              <a:gd name="connsiteX484" fmla="*/ 7688257 w 8668509"/>
              <a:gd name="connsiteY484" fmla="*/ 946385 h 8769011"/>
              <a:gd name="connsiteX485" fmla="*/ 7704925 w 8668509"/>
              <a:gd name="connsiteY485" fmla="*/ 963054 h 8769011"/>
              <a:gd name="connsiteX486" fmla="*/ 7721594 w 8668509"/>
              <a:gd name="connsiteY486" fmla="*/ 976122 h 8769011"/>
              <a:gd name="connsiteX487" fmla="*/ 7708526 w 8668509"/>
              <a:gd name="connsiteY487" fmla="*/ 959453 h 8769011"/>
              <a:gd name="connsiteX488" fmla="*/ 7688257 w 8668509"/>
              <a:gd name="connsiteY488" fmla="*/ 946385 h 8769011"/>
              <a:gd name="connsiteX489" fmla="*/ 7423938 w 8668509"/>
              <a:gd name="connsiteY489" fmla="*/ 1006240 h 8769011"/>
              <a:gd name="connsiteX490" fmla="*/ 7412032 w 8668509"/>
              <a:gd name="connsiteY490" fmla="*/ 1024242 h 8769011"/>
              <a:gd name="connsiteX491" fmla="*/ 7397744 w 8668509"/>
              <a:gd name="connsiteY491" fmla="*/ 1031958 h 8769011"/>
              <a:gd name="connsiteX492" fmla="*/ 7383457 w 8668509"/>
              <a:gd name="connsiteY492" fmla="*/ 1036225 h 8769011"/>
              <a:gd name="connsiteX493" fmla="*/ 7395363 w 8668509"/>
              <a:gd name="connsiteY493" fmla="*/ 1050779 h 8769011"/>
              <a:gd name="connsiteX494" fmla="*/ 7386399 w 8668509"/>
              <a:gd name="connsiteY494" fmla="*/ 1056332 h 8769011"/>
              <a:gd name="connsiteX495" fmla="*/ 7373684 w 8668509"/>
              <a:gd name="connsiteY495" fmla="*/ 1076135 h 8769011"/>
              <a:gd name="connsiteX496" fmla="*/ 7548687 w 8668509"/>
              <a:gd name="connsiteY496" fmla="*/ 1199702 h 8769011"/>
              <a:gd name="connsiteX497" fmla="*/ 7564432 w 8668509"/>
              <a:gd name="connsiteY497" fmla="*/ 1216819 h 8769011"/>
              <a:gd name="connsiteX498" fmla="*/ 7531561 w 8668509"/>
              <a:gd name="connsiteY498" fmla="*/ 1150468 h 8769011"/>
              <a:gd name="connsiteX499" fmla="*/ 7529084 w 8668509"/>
              <a:gd name="connsiteY499" fmla="*/ 1136876 h 8769011"/>
              <a:gd name="connsiteX500" fmla="*/ 7549467 w 8668509"/>
              <a:gd name="connsiteY500" fmla="*/ 1148248 h 8769011"/>
              <a:gd name="connsiteX501" fmla="*/ 7570166 w 8668509"/>
              <a:gd name="connsiteY501" fmla="*/ 1159307 h 8769011"/>
              <a:gd name="connsiteX502" fmla="*/ 7566175 w 8668509"/>
              <a:gd name="connsiteY502" fmla="*/ 1140743 h 8769011"/>
              <a:gd name="connsiteX503" fmla="*/ 7575595 w 8668509"/>
              <a:gd name="connsiteY503" fmla="*/ 1129427 h 8769011"/>
              <a:gd name="connsiteX504" fmla="*/ 7589682 w 8668509"/>
              <a:gd name="connsiteY504" fmla="*/ 1136247 h 8769011"/>
              <a:gd name="connsiteX505" fmla="*/ 7599055 w 8668509"/>
              <a:gd name="connsiteY505" fmla="*/ 1115997 h 8769011"/>
              <a:gd name="connsiteX506" fmla="*/ 7615019 w 8668509"/>
              <a:gd name="connsiteY506" fmla="*/ 1107053 h 8769011"/>
              <a:gd name="connsiteX507" fmla="*/ 7593054 w 8668509"/>
              <a:gd name="connsiteY507" fmla="*/ 1076201 h 8769011"/>
              <a:gd name="connsiteX508" fmla="*/ 7423938 w 8668509"/>
              <a:gd name="connsiteY508" fmla="*/ 1006240 h 8769011"/>
              <a:gd name="connsiteX509" fmla="*/ 7425928 w 8668509"/>
              <a:gd name="connsiteY509" fmla="*/ 1019623 h 8769011"/>
              <a:gd name="connsiteX510" fmla="*/ 7424185 w 8668509"/>
              <a:gd name="connsiteY510" fmla="*/ 1034320 h 8769011"/>
              <a:gd name="connsiteX511" fmla="*/ 7434367 w 8668509"/>
              <a:gd name="connsiteY511" fmla="*/ 1024157 h 8769011"/>
              <a:gd name="connsiteX512" fmla="*/ 7425928 w 8668509"/>
              <a:gd name="connsiteY512" fmla="*/ 1019623 h 8769011"/>
              <a:gd name="connsiteX513" fmla="*/ 7454894 w 8668509"/>
              <a:gd name="connsiteY513" fmla="*/ 1018985 h 8769011"/>
              <a:gd name="connsiteX514" fmla="*/ 7464981 w 8668509"/>
              <a:gd name="connsiteY514" fmla="*/ 1028510 h 8769011"/>
              <a:gd name="connsiteX515" fmla="*/ 7469182 w 8668509"/>
              <a:gd name="connsiteY515" fmla="*/ 1018985 h 8769011"/>
              <a:gd name="connsiteX516" fmla="*/ 7459094 w 8668509"/>
              <a:gd name="connsiteY516" fmla="*/ 1009460 h 8769011"/>
              <a:gd name="connsiteX517" fmla="*/ 7454894 w 8668509"/>
              <a:gd name="connsiteY517" fmla="*/ 1018985 h 8769011"/>
              <a:gd name="connsiteX518" fmla="*/ 5573707 w 8668509"/>
              <a:gd name="connsiteY518" fmla="*/ 1027948 h 8769011"/>
              <a:gd name="connsiteX519" fmla="*/ 5583127 w 8668509"/>
              <a:gd name="connsiteY519" fmla="*/ 1042730 h 8769011"/>
              <a:gd name="connsiteX520" fmla="*/ 5586870 w 8668509"/>
              <a:gd name="connsiteY520" fmla="*/ 1033767 h 8769011"/>
              <a:gd name="connsiteX521" fmla="*/ 5573707 w 8668509"/>
              <a:gd name="connsiteY521" fmla="*/ 1027948 h 8769011"/>
              <a:gd name="connsiteX522" fmla="*/ 7680674 w 8668509"/>
              <a:gd name="connsiteY522" fmla="*/ 1057294 h 8769011"/>
              <a:gd name="connsiteX523" fmla="*/ 7681113 w 8668509"/>
              <a:gd name="connsiteY523" fmla="*/ 1068543 h 8769011"/>
              <a:gd name="connsiteX524" fmla="*/ 7715593 w 8668509"/>
              <a:gd name="connsiteY524" fmla="*/ 1043149 h 8769011"/>
              <a:gd name="connsiteX525" fmla="*/ 7680674 w 8668509"/>
              <a:gd name="connsiteY525" fmla="*/ 1057294 h 8769011"/>
              <a:gd name="connsiteX526" fmla="*/ 7412032 w 8668509"/>
              <a:gd name="connsiteY526" fmla="*/ 1057380 h 8769011"/>
              <a:gd name="connsiteX527" fmla="*/ 7426319 w 8668509"/>
              <a:gd name="connsiteY527" fmla="*/ 1066610 h 8769011"/>
              <a:gd name="connsiteX528" fmla="*/ 7440607 w 8668509"/>
              <a:gd name="connsiteY528" fmla="*/ 1062866 h 8769011"/>
              <a:gd name="connsiteX529" fmla="*/ 7426319 w 8668509"/>
              <a:gd name="connsiteY529" fmla="*/ 1053636 h 8769011"/>
              <a:gd name="connsiteX530" fmla="*/ 7412032 w 8668509"/>
              <a:gd name="connsiteY530" fmla="*/ 1057380 h 8769011"/>
              <a:gd name="connsiteX531" fmla="*/ 7573957 w 8668509"/>
              <a:gd name="connsiteY531" fmla="*/ 1104710 h 8769011"/>
              <a:gd name="connsiteX532" fmla="*/ 7583482 w 8668509"/>
              <a:gd name="connsiteY532" fmla="*/ 1114235 h 8769011"/>
              <a:gd name="connsiteX533" fmla="*/ 7593007 w 8668509"/>
              <a:gd name="connsiteY533" fmla="*/ 1104710 h 8769011"/>
              <a:gd name="connsiteX534" fmla="*/ 7583482 w 8668509"/>
              <a:gd name="connsiteY534" fmla="*/ 1095185 h 8769011"/>
              <a:gd name="connsiteX535" fmla="*/ 7573957 w 8668509"/>
              <a:gd name="connsiteY535" fmla="*/ 1104710 h 8769011"/>
              <a:gd name="connsiteX536" fmla="*/ 7931144 w 8668509"/>
              <a:gd name="connsiteY536" fmla="*/ 1104710 h 8769011"/>
              <a:gd name="connsiteX537" fmla="*/ 7941231 w 8668509"/>
              <a:gd name="connsiteY537" fmla="*/ 1114235 h 8769011"/>
              <a:gd name="connsiteX538" fmla="*/ 7945432 w 8668509"/>
              <a:gd name="connsiteY538" fmla="*/ 1104710 h 8769011"/>
              <a:gd name="connsiteX539" fmla="*/ 7935344 w 8668509"/>
              <a:gd name="connsiteY539" fmla="*/ 1095185 h 8769011"/>
              <a:gd name="connsiteX540" fmla="*/ 7931144 w 8668509"/>
              <a:gd name="connsiteY540" fmla="*/ 1104710 h 8769011"/>
              <a:gd name="connsiteX541" fmla="*/ 7320544 w 8668509"/>
              <a:gd name="connsiteY541" fmla="*/ 1115854 h 8769011"/>
              <a:gd name="connsiteX542" fmla="*/ 7328888 w 8668509"/>
              <a:gd name="connsiteY542" fmla="*/ 1121150 h 8769011"/>
              <a:gd name="connsiteX543" fmla="*/ 7348776 w 8668509"/>
              <a:gd name="connsiteY543" fmla="*/ 1126674 h 8769011"/>
              <a:gd name="connsiteX544" fmla="*/ 7353433 w 8668509"/>
              <a:gd name="connsiteY544" fmla="*/ 1138047 h 8769011"/>
              <a:gd name="connsiteX545" fmla="*/ 7364511 w 8668509"/>
              <a:gd name="connsiteY545" fmla="*/ 1123760 h 8769011"/>
              <a:gd name="connsiteX546" fmla="*/ 7375579 w 8668509"/>
              <a:gd name="connsiteY546" fmla="*/ 1109472 h 8769011"/>
              <a:gd name="connsiteX547" fmla="*/ 7370884 w 8668509"/>
              <a:gd name="connsiteY547" fmla="*/ 1130903 h 8769011"/>
              <a:gd name="connsiteX548" fmla="*/ 7374827 w 8668509"/>
              <a:gd name="connsiteY548" fmla="*/ 1152335 h 8769011"/>
              <a:gd name="connsiteX549" fmla="*/ 7383457 w 8668509"/>
              <a:gd name="connsiteY549" fmla="*/ 1142810 h 8769011"/>
              <a:gd name="connsiteX550" fmla="*/ 7392686 w 8668509"/>
              <a:gd name="connsiteY550" fmla="*/ 1133285 h 8769011"/>
              <a:gd name="connsiteX551" fmla="*/ 7396430 w 8668509"/>
              <a:gd name="connsiteY551" fmla="*/ 1147572 h 8769011"/>
              <a:gd name="connsiteX552" fmla="*/ 7418604 w 8668509"/>
              <a:gd name="connsiteY552" fmla="*/ 1147115 h 8769011"/>
              <a:gd name="connsiteX553" fmla="*/ 7399678 w 8668509"/>
              <a:gd name="connsiteY553" fmla="*/ 1116159 h 8769011"/>
              <a:gd name="connsiteX554" fmla="*/ 7320544 w 8668509"/>
              <a:gd name="connsiteY554" fmla="*/ 1115854 h 8769011"/>
              <a:gd name="connsiteX555" fmla="*/ 7954957 w 8668509"/>
              <a:gd name="connsiteY555" fmla="*/ 1114235 h 8769011"/>
              <a:gd name="connsiteX556" fmla="*/ 7968949 w 8668509"/>
              <a:gd name="connsiteY556" fmla="*/ 1123760 h 8769011"/>
              <a:gd name="connsiteX557" fmla="*/ 7977750 w 8668509"/>
              <a:gd name="connsiteY557" fmla="*/ 1140428 h 8769011"/>
              <a:gd name="connsiteX558" fmla="*/ 7972568 w 8668509"/>
              <a:gd name="connsiteY558" fmla="*/ 1157097 h 8769011"/>
              <a:gd name="connsiteX559" fmla="*/ 7983922 w 8668509"/>
              <a:gd name="connsiteY559" fmla="*/ 1139295 h 8769011"/>
              <a:gd name="connsiteX560" fmla="*/ 7995276 w 8668509"/>
              <a:gd name="connsiteY560" fmla="*/ 1121493 h 8769011"/>
              <a:gd name="connsiteX561" fmla="*/ 7982255 w 8668509"/>
              <a:gd name="connsiteY561" fmla="*/ 1113244 h 8769011"/>
              <a:gd name="connsiteX562" fmla="*/ 7954957 w 8668509"/>
              <a:gd name="connsiteY562" fmla="*/ 1114235 h 8769011"/>
              <a:gd name="connsiteX563" fmla="*/ 8008363 w 8668509"/>
              <a:gd name="connsiteY563" fmla="*/ 1138828 h 8769011"/>
              <a:gd name="connsiteX564" fmla="*/ 8021755 w 8668509"/>
              <a:gd name="connsiteY564" fmla="*/ 1164650 h 8769011"/>
              <a:gd name="connsiteX565" fmla="*/ 8050664 w 8668509"/>
              <a:gd name="connsiteY565" fmla="*/ 1151477 h 8769011"/>
              <a:gd name="connsiteX566" fmla="*/ 8031661 w 8668509"/>
              <a:gd name="connsiteY566" fmla="*/ 1145191 h 8769011"/>
              <a:gd name="connsiteX567" fmla="*/ 8018831 w 8668509"/>
              <a:gd name="connsiteY567" fmla="*/ 1157097 h 8769011"/>
              <a:gd name="connsiteX568" fmla="*/ 8024689 w 8668509"/>
              <a:gd name="connsiteY568" fmla="*/ 1140428 h 8769011"/>
              <a:gd name="connsiteX569" fmla="*/ 8008363 w 8668509"/>
              <a:gd name="connsiteY569" fmla="*/ 1138828 h 8769011"/>
              <a:gd name="connsiteX570" fmla="*/ 7321544 w 8668509"/>
              <a:gd name="connsiteY570" fmla="*/ 1142810 h 8769011"/>
              <a:gd name="connsiteX571" fmla="*/ 7345357 w 8668509"/>
              <a:gd name="connsiteY571" fmla="*/ 1142810 h 8769011"/>
              <a:gd name="connsiteX572" fmla="*/ 7316782 w 8668509"/>
              <a:gd name="connsiteY572" fmla="*/ 1134104 h 8769011"/>
              <a:gd name="connsiteX573" fmla="*/ 7321544 w 8668509"/>
              <a:gd name="connsiteY573" fmla="*/ 1142810 h 8769011"/>
              <a:gd name="connsiteX574" fmla="*/ 7440607 w 8668509"/>
              <a:gd name="connsiteY574" fmla="*/ 1146353 h 8769011"/>
              <a:gd name="connsiteX575" fmla="*/ 7431082 w 8668509"/>
              <a:gd name="connsiteY575" fmla="*/ 1157097 h 8769011"/>
              <a:gd name="connsiteX576" fmla="*/ 7421557 w 8668509"/>
              <a:gd name="connsiteY576" fmla="*/ 1161298 h 8769011"/>
              <a:gd name="connsiteX577" fmla="*/ 7449293 w 8668509"/>
              <a:gd name="connsiteY577" fmla="*/ 1159478 h 8769011"/>
              <a:gd name="connsiteX578" fmla="*/ 7461799 w 8668509"/>
              <a:gd name="connsiteY578" fmla="*/ 1147572 h 8769011"/>
              <a:gd name="connsiteX579" fmla="*/ 7456056 w 8668509"/>
              <a:gd name="connsiteY579" fmla="*/ 1171385 h 8769011"/>
              <a:gd name="connsiteX580" fmla="*/ 7455779 w 8668509"/>
              <a:gd name="connsiteY580" fmla="*/ 1183291 h 8769011"/>
              <a:gd name="connsiteX581" fmla="*/ 7473963 w 8668509"/>
              <a:gd name="connsiteY581" fmla="*/ 1192816 h 8769011"/>
              <a:gd name="connsiteX582" fmla="*/ 7475811 w 8668509"/>
              <a:gd name="connsiteY582" fmla="*/ 1204722 h 8769011"/>
              <a:gd name="connsiteX583" fmla="*/ 7490622 w 8668509"/>
              <a:gd name="connsiteY583" fmla="*/ 1189739 h 8769011"/>
              <a:gd name="connsiteX584" fmla="*/ 7469086 w 8668509"/>
              <a:gd name="connsiteY584" fmla="*/ 1157002 h 8769011"/>
              <a:gd name="connsiteX585" fmla="*/ 7440607 w 8668509"/>
              <a:gd name="connsiteY585" fmla="*/ 1129722 h 8769011"/>
              <a:gd name="connsiteX586" fmla="*/ 7440607 w 8668509"/>
              <a:gd name="connsiteY586" fmla="*/ 1146353 h 8769011"/>
              <a:gd name="connsiteX587" fmla="*/ 8060684 w 8668509"/>
              <a:gd name="connsiteY587" fmla="*/ 1155945 h 8769011"/>
              <a:gd name="connsiteX588" fmla="*/ 8049787 w 8668509"/>
              <a:gd name="connsiteY588" fmla="*/ 1169080 h 8769011"/>
              <a:gd name="connsiteX589" fmla="*/ 8076162 w 8668509"/>
              <a:gd name="connsiteY589" fmla="*/ 1174128 h 8769011"/>
              <a:gd name="connsiteX590" fmla="*/ 8116739 w 8668509"/>
              <a:gd name="connsiteY590" fmla="*/ 1149953 h 8769011"/>
              <a:gd name="connsiteX591" fmla="*/ 8060684 w 8668509"/>
              <a:gd name="connsiteY591" fmla="*/ 1155945 h 8769011"/>
              <a:gd name="connsiteX592" fmla="*/ 7316782 w 8668509"/>
              <a:gd name="connsiteY592" fmla="*/ 1161860 h 8769011"/>
              <a:gd name="connsiteX593" fmla="*/ 7326868 w 8668509"/>
              <a:gd name="connsiteY593" fmla="*/ 1171385 h 8769011"/>
              <a:gd name="connsiteX594" fmla="*/ 7331069 w 8668509"/>
              <a:gd name="connsiteY594" fmla="*/ 1161860 h 8769011"/>
              <a:gd name="connsiteX595" fmla="*/ 7320982 w 8668509"/>
              <a:gd name="connsiteY595" fmla="*/ 1152335 h 8769011"/>
              <a:gd name="connsiteX596" fmla="*/ 7316782 w 8668509"/>
              <a:gd name="connsiteY596" fmla="*/ 1161860 h 8769011"/>
              <a:gd name="connsiteX597" fmla="*/ 8118415 w 8668509"/>
              <a:gd name="connsiteY597" fmla="*/ 1176595 h 8769011"/>
              <a:gd name="connsiteX598" fmla="*/ 8114796 w 8668509"/>
              <a:gd name="connsiteY598" fmla="*/ 1209485 h 8769011"/>
              <a:gd name="connsiteX599" fmla="*/ 8133017 w 8668509"/>
              <a:gd name="connsiteY599" fmla="*/ 1180910 h 8769011"/>
              <a:gd name="connsiteX600" fmla="*/ 8118415 w 8668509"/>
              <a:gd name="connsiteY600" fmla="*/ 1176595 h 8769011"/>
              <a:gd name="connsiteX601" fmla="*/ 8164507 w 8668509"/>
              <a:gd name="connsiteY601" fmla="*/ 1161860 h 8769011"/>
              <a:gd name="connsiteX602" fmla="*/ 8174032 w 8668509"/>
              <a:gd name="connsiteY602" fmla="*/ 1171385 h 8769011"/>
              <a:gd name="connsiteX603" fmla="*/ 8183557 w 8668509"/>
              <a:gd name="connsiteY603" fmla="*/ 1161860 h 8769011"/>
              <a:gd name="connsiteX604" fmla="*/ 8174032 w 8668509"/>
              <a:gd name="connsiteY604" fmla="*/ 1152335 h 8769011"/>
              <a:gd name="connsiteX605" fmla="*/ 8164507 w 8668509"/>
              <a:gd name="connsiteY605" fmla="*/ 1161860 h 8769011"/>
              <a:gd name="connsiteX606" fmla="*/ 8202607 w 8668509"/>
              <a:gd name="connsiteY606" fmla="*/ 1162422 h 8769011"/>
              <a:gd name="connsiteX607" fmla="*/ 8212132 w 8668509"/>
              <a:gd name="connsiteY607" fmla="*/ 1166622 h 8769011"/>
              <a:gd name="connsiteX608" fmla="*/ 8221657 w 8668509"/>
              <a:gd name="connsiteY608" fmla="*/ 1156535 h 8769011"/>
              <a:gd name="connsiteX609" fmla="*/ 8212132 w 8668509"/>
              <a:gd name="connsiteY609" fmla="*/ 1152335 h 8769011"/>
              <a:gd name="connsiteX610" fmla="*/ 8202607 w 8668509"/>
              <a:gd name="connsiteY610" fmla="*/ 1162422 h 8769011"/>
              <a:gd name="connsiteX611" fmla="*/ 8231182 w 8668509"/>
              <a:gd name="connsiteY611" fmla="*/ 1161860 h 8769011"/>
              <a:gd name="connsiteX612" fmla="*/ 8240707 w 8668509"/>
              <a:gd name="connsiteY612" fmla="*/ 1171385 h 8769011"/>
              <a:gd name="connsiteX613" fmla="*/ 8250232 w 8668509"/>
              <a:gd name="connsiteY613" fmla="*/ 1161860 h 8769011"/>
              <a:gd name="connsiteX614" fmla="*/ 8240707 w 8668509"/>
              <a:gd name="connsiteY614" fmla="*/ 1152335 h 8769011"/>
              <a:gd name="connsiteX615" fmla="*/ 8231182 w 8668509"/>
              <a:gd name="connsiteY615" fmla="*/ 1161860 h 8769011"/>
              <a:gd name="connsiteX616" fmla="*/ 7981750 w 8668509"/>
              <a:gd name="connsiteY616" fmla="*/ 1177890 h 8769011"/>
              <a:gd name="connsiteX617" fmla="*/ 8000000 w 8668509"/>
              <a:gd name="connsiteY617" fmla="*/ 1177138 h 8769011"/>
              <a:gd name="connsiteX618" fmla="*/ 7987503 w 8668509"/>
              <a:gd name="connsiteY618" fmla="*/ 1172137 h 8769011"/>
              <a:gd name="connsiteX619" fmla="*/ 7981750 w 8668509"/>
              <a:gd name="connsiteY619" fmla="*/ 1177890 h 8769011"/>
              <a:gd name="connsiteX620" fmla="*/ 8012107 w 8668509"/>
              <a:gd name="connsiteY620" fmla="*/ 1180462 h 8769011"/>
              <a:gd name="connsiteX621" fmla="*/ 8076962 w 8668509"/>
              <a:gd name="connsiteY621" fmla="*/ 1199826 h 8769011"/>
              <a:gd name="connsiteX622" fmla="*/ 8092974 w 8668509"/>
              <a:gd name="connsiteY622" fmla="*/ 1190282 h 8769011"/>
              <a:gd name="connsiteX623" fmla="*/ 8079477 w 8668509"/>
              <a:gd name="connsiteY623" fmla="*/ 1185243 h 8769011"/>
              <a:gd name="connsiteX624" fmla="*/ 8042034 w 8668509"/>
              <a:gd name="connsiteY624" fmla="*/ 1181300 h 8769011"/>
              <a:gd name="connsiteX625" fmla="*/ 8012107 w 8668509"/>
              <a:gd name="connsiteY625" fmla="*/ 1180462 h 8769011"/>
              <a:gd name="connsiteX626" fmla="*/ 8153200 w 8668509"/>
              <a:gd name="connsiteY626" fmla="*/ 1187415 h 8769011"/>
              <a:gd name="connsiteX627" fmla="*/ 8171450 w 8668509"/>
              <a:gd name="connsiteY627" fmla="*/ 1186663 h 8769011"/>
              <a:gd name="connsiteX628" fmla="*/ 8158953 w 8668509"/>
              <a:gd name="connsiteY628" fmla="*/ 1181662 h 8769011"/>
              <a:gd name="connsiteX629" fmla="*/ 8153200 w 8668509"/>
              <a:gd name="connsiteY629" fmla="*/ 1187415 h 8769011"/>
              <a:gd name="connsiteX630" fmla="*/ 8191300 w 8668509"/>
              <a:gd name="connsiteY630" fmla="*/ 1187415 h 8769011"/>
              <a:gd name="connsiteX631" fmla="*/ 8209550 w 8668509"/>
              <a:gd name="connsiteY631" fmla="*/ 1186663 h 8769011"/>
              <a:gd name="connsiteX632" fmla="*/ 8197053 w 8668509"/>
              <a:gd name="connsiteY632" fmla="*/ 1181662 h 8769011"/>
              <a:gd name="connsiteX633" fmla="*/ 8191300 w 8668509"/>
              <a:gd name="connsiteY633" fmla="*/ 1187415 h 8769011"/>
              <a:gd name="connsiteX634" fmla="*/ 5668957 w 8668509"/>
              <a:gd name="connsiteY634" fmla="*/ 1199398 h 8769011"/>
              <a:gd name="connsiteX635" fmla="*/ 5678482 w 8668509"/>
              <a:gd name="connsiteY635" fmla="*/ 1214247 h 8769011"/>
              <a:gd name="connsiteX636" fmla="*/ 5688007 w 8668509"/>
              <a:gd name="connsiteY636" fmla="*/ 1205284 h 8769011"/>
              <a:gd name="connsiteX637" fmla="*/ 5678482 w 8668509"/>
              <a:gd name="connsiteY637" fmla="*/ 1190435 h 8769011"/>
              <a:gd name="connsiteX638" fmla="*/ 5668957 w 8668509"/>
              <a:gd name="connsiteY638" fmla="*/ 1199398 h 8769011"/>
              <a:gd name="connsiteX639" fmla="*/ 7350119 w 8668509"/>
              <a:gd name="connsiteY639" fmla="*/ 1199960 h 8769011"/>
              <a:gd name="connsiteX640" fmla="*/ 7351024 w 8668509"/>
              <a:gd name="connsiteY640" fmla="*/ 1220486 h 8769011"/>
              <a:gd name="connsiteX641" fmla="*/ 7346223 w 8668509"/>
              <a:gd name="connsiteY641" fmla="*/ 1224315 h 8769011"/>
              <a:gd name="connsiteX642" fmla="*/ 7302666 w 8668509"/>
              <a:gd name="connsiteY642" fmla="*/ 1265739 h 8769011"/>
              <a:gd name="connsiteX643" fmla="*/ 7301180 w 8668509"/>
              <a:gd name="connsiteY643" fmla="*/ 1273254 h 8769011"/>
              <a:gd name="connsiteX644" fmla="*/ 7249059 w 8668509"/>
              <a:gd name="connsiteY644" fmla="*/ 1310526 h 8769011"/>
              <a:gd name="connsiteX645" fmla="*/ 7204025 w 8668509"/>
              <a:gd name="connsiteY645" fmla="*/ 1354884 h 8769011"/>
              <a:gd name="connsiteX646" fmla="*/ 7230818 w 8668509"/>
              <a:gd name="connsiteY646" fmla="*/ 1377439 h 8769011"/>
              <a:gd name="connsiteX647" fmla="*/ 7263394 w 8668509"/>
              <a:gd name="connsiteY647" fmla="*/ 1388840 h 8769011"/>
              <a:gd name="connsiteX648" fmla="*/ 7269976 w 8668509"/>
              <a:gd name="connsiteY648" fmla="*/ 1382211 h 8769011"/>
              <a:gd name="connsiteX649" fmla="*/ 7311876 w 8668509"/>
              <a:gd name="connsiteY649" fmla="*/ 1360018 h 8769011"/>
              <a:gd name="connsiteX650" fmla="*/ 7327383 w 8668509"/>
              <a:gd name="connsiteY650" fmla="*/ 1333310 h 8769011"/>
              <a:gd name="connsiteX651" fmla="*/ 7314448 w 8668509"/>
              <a:gd name="connsiteY651" fmla="*/ 1333310 h 8769011"/>
              <a:gd name="connsiteX652" fmla="*/ 7326307 w 8668509"/>
              <a:gd name="connsiteY652" fmla="*/ 1319022 h 8769011"/>
              <a:gd name="connsiteX653" fmla="*/ 7354386 w 8668509"/>
              <a:gd name="connsiteY653" fmla="*/ 1304735 h 8769011"/>
              <a:gd name="connsiteX654" fmla="*/ 7406516 w 8668509"/>
              <a:gd name="connsiteY654" fmla="*/ 1244298 h 8769011"/>
              <a:gd name="connsiteX655" fmla="*/ 7411012 w 8668509"/>
              <a:gd name="connsiteY655" fmla="*/ 1228535 h 8769011"/>
              <a:gd name="connsiteX656" fmla="*/ 7421557 w 8668509"/>
              <a:gd name="connsiteY656" fmla="*/ 1238622 h 8769011"/>
              <a:gd name="connsiteX657" fmla="*/ 7430719 w 8668509"/>
              <a:gd name="connsiteY657" fmla="*/ 1243041 h 8769011"/>
              <a:gd name="connsiteX658" fmla="*/ 7419480 w 8668509"/>
              <a:gd name="connsiteY658" fmla="*/ 1213904 h 8769011"/>
              <a:gd name="connsiteX659" fmla="*/ 7350119 w 8668509"/>
              <a:gd name="connsiteY659" fmla="*/ 1199960 h 8769011"/>
              <a:gd name="connsiteX660" fmla="*/ 7497757 w 8668509"/>
              <a:gd name="connsiteY660" fmla="*/ 1210047 h 8769011"/>
              <a:gd name="connsiteX661" fmla="*/ 7507282 w 8668509"/>
              <a:gd name="connsiteY661" fmla="*/ 1214247 h 8769011"/>
              <a:gd name="connsiteX662" fmla="*/ 7516807 w 8668509"/>
              <a:gd name="connsiteY662" fmla="*/ 1204160 h 8769011"/>
              <a:gd name="connsiteX663" fmla="*/ 7507282 w 8668509"/>
              <a:gd name="connsiteY663" fmla="*/ 1199960 h 8769011"/>
              <a:gd name="connsiteX664" fmla="*/ 7497757 w 8668509"/>
              <a:gd name="connsiteY664" fmla="*/ 1210047 h 8769011"/>
              <a:gd name="connsiteX665" fmla="*/ 5703885 w 8668509"/>
              <a:gd name="connsiteY665" fmla="*/ 1215838 h 8769011"/>
              <a:gd name="connsiteX666" fmla="*/ 5705466 w 8668509"/>
              <a:gd name="connsiteY666" fmla="*/ 1238060 h 8769011"/>
              <a:gd name="connsiteX667" fmla="*/ 5713410 w 8668509"/>
              <a:gd name="connsiteY667" fmla="*/ 1223772 h 8769011"/>
              <a:gd name="connsiteX668" fmla="*/ 5703885 w 8668509"/>
              <a:gd name="connsiteY668" fmla="*/ 1215838 h 8769011"/>
              <a:gd name="connsiteX669" fmla="*/ 6789459 w 8668509"/>
              <a:gd name="connsiteY669" fmla="*/ 1252347 h 8769011"/>
              <a:gd name="connsiteX670" fmla="*/ 6793202 w 8668509"/>
              <a:gd name="connsiteY670" fmla="*/ 1266635 h 8769011"/>
              <a:gd name="connsiteX671" fmla="*/ 6802432 w 8668509"/>
              <a:gd name="connsiteY671" fmla="*/ 1252347 h 8769011"/>
              <a:gd name="connsiteX672" fmla="*/ 6798688 w 8668509"/>
              <a:gd name="connsiteY672" fmla="*/ 1238060 h 8769011"/>
              <a:gd name="connsiteX673" fmla="*/ 6789459 w 8668509"/>
              <a:gd name="connsiteY673" fmla="*/ 1252347 h 8769011"/>
              <a:gd name="connsiteX674" fmla="*/ 7608237 w 8668509"/>
              <a:gd name="connsiteY674" fmla="*/ 1253338 h 8769011"/>
              <a:gd name="connsiteX675" fmla="*/ 7588168 w 8668509"/>
              <a:gd name="connsiteY675" fmla="*/ 1263158 h 8769011"/>
              <a:gd name="connsiteX676" fmla="*/ 7573957 w 8668509"/>
              <a:gd name="connsiteY676" fmla="*/ 1276455 h 8769011"/>
              <a:gd name="connsiteX677" fmla="*/ 7581100 w 8668509"/>
              <a:gd name="connsiteY677" fmla="*/ 1294686 h 8769011"/>
              <a:gd name="connsiteX678" fmla="*/ 7623325 w 8668509"/>
              <a:gd name="connsiteY678" fmla="*/ 1238060 h 8769011"/>
              <a:gd name="connsiteX679" fmla="*/ 7608237 w 8668509"/>
              <a:gd name="connsiteY679" fmla="*/ 1253338 h 8769011"/>
              <a:gd name="connsiteX680" fmla="*/ 7354882 w 8668509"/>
              <a:gd name="connsiteY680" fmla="*/ 1285685 h 8769011"/>
              <a:gd name="connsiteX681" fmla="*/ 7364407 w 8668509"/>
              <a:gd name="connsiteY681" fmla="*/ 1295210 h 8769011"/>
              <a:gd name="connsiteX682" fmla="*/ 7373932 w 8668509"/>
              <a:gd name="connsiteY682" fmla="*/ 1285685 h 8769011"/>
              <a:gd name="connsiteX683" fmla="*/ 7364407 w 8668509"/>
              <a:gd name="connsiteY683" fmla="*/ 1276160 h 8769011"/>
              <a:gd name="connsiteX684" fmla="*/ 7354882 w 8668509"/>
              <a:gd name="connsiteY684" fmla="*/ 1285685 h 8769011"/>
              <a:gd name="connsiteX685" fmla="*/ 5764207 w 8668509"/>
              <a:gd name="connsiteY685" fmla="*/ 1295210 h 8769011"/>
              <a:gd name="connsiteX686" fmla="*/ 5774293 w 8668509"/>
              <a:gd name="connsiteY686" fmla="*/ 1304735 h 8769011"/>
              <a:gd name="connsiteX687" fmla="*/ 5778494 w 8668509"/>
              <a:gd name="connsiteY687" fmla="*/ 1295210 h 8769011"/>
              <a:gd name="connsiteX688" fmla="*/ 5768407 w 8668509"/>
              <a:gd name="connsiteY688" fmla="*/ 1285685 h 8769011"/>
              <a:gd name="connsiteX689" fmla="*/ 5764207 w 8668509"/>
              <a:gd name="connsiteY689" fmla="*/ 1295210 h 8769011"/>
              <a:gd name="connsiteX690" fmla="*/ 6285938 w 8668509"/>
              <a:gd name="connsiteY690" fmla="*/ 1308716 h 8769011"/>
              <a:gd name="connsiteX691" fmla="*/ 6157379 w 8668509"/>
              <a:gd name="connsiteY691" fmla="*/ 1396279 h 8769011"/>
              <a:gd name="connsiteX692" fmla="*/ 6221464 w 8668509"/>
              <a:gd name="connsiteY692" fmla="*/ 1384002 h 8769011"/>
              <a:gd name="connsiteX693" fmla="*/ 7245458 w 8668509"/>
              <a:gd name="connsiteY693" fmla="*/ 2036169 h 8769011"/>
              <a:gd name="connsiteX694" fmla="*/ 7253459 w 8668509"/>
              <a:gd name="connsiteY694" fmla="*/ 2022939 h 8769011"/>
              <a:gd name="connsiteX695" fmla="*/ 7116309 w 8668509"/>
              <a:gd name="connsiteY695" fmla="*/ 1809560 h 8769011"/>
              <a:gd name="connsiteX696" fmla="*/ 7080895 w 8668509"/>
              <a:gd name="connsiteY696" fmla="*/ 1766697 h 8769011"/>
              <a:gd name="connsiteX697" fmla="*/ 7092877 w 8668509"/>
              <a:gd name="connsiteY697" fmla="*/ 1755524 h 8769011"/>
              <a:gd name="connsiteX698" fmla="*/ 7104860 w 8668509"/>
              <a:gd name="connsiteY698" fmla="*/ 1744351 h 8769011"/>
              <a:gd name="connsiteX699" fmla="*/ 7148913 w 8668509"/>
              <a:gd name="connsiteY699" fmla="*/ 1795367 h 8769011"/>
              <a:gd name="connsiteX700" fmla="*/ 7178669 w 8668509"/>
              <a:gd name="connsiteY700" fmla="*/ 1847660 h 8769011"/>
              <a:gd name="connsiteX701" fmla="*/ 7164382 w 8668509"/>
              <a:gd name="connsiteY701" fmla="*/ 1841278 h 8769011"/>
              <a:gd name="connsiteX702" fmla="*/ 7256145 w 8668509"/>
              <a:gd name="connsiteY702" fmla="*/ 1971485 h 8769011"/>
              <a:gd name="connsiteX703" fmla="*/ 7245887 w 8668509"/>
              <a:gd name="connsiteY703" fmla="*/ 1950311 h 8769011"/>
              <a:gd name="connsiteX704" fmla="*/ 7251126 w 8668509"/>
              <a:gd name="connsiteY704" fmla="*/ 1933385 h 8769011"/>
              <a:gd name="connsiteX705" fmla="*/ 7270776 w 8668509"/>
              <a:gd name="connsiteY705" fmla="*/ 1957197 h 8769011"/>
              <a:gd name="connsiteX706" fmla="*/ 7249754 w 8668509"/>
              <a:gd name="connsiteY706" fmla="*/ 1917773 h 8769011"/>
              <a:gd name="connsiteX707" fmla="*/ 7183117 w 8668509"/>
              <a:gd name="connsiteY707" fmla="*/ 1817761 h 8769011"/>
              <a:gd name="connsiteX708" fmla="*/ 7140931 w 8668509"/>
              <a:gd name="connsiteY708" fmla="*/ 1753695 h 8769011"/>
              <a:gd name="connsiteX709" fmla="*/ 7232037 w 8668509"/>
              <a:gd name="connsiteY709" fmla="*/ 1864328 h 8769011"/>
              <a:gd name="connsiteX710" fmla="*/ 7254192 w 8668509"/>
              <a:gd name="connsiteY710" fmla="*/ 1878616 h 8769011"/>
              <a:gd name="connsiteX711" fmla="*/ 7151170 w 8668509"/>
              <a:gd name="connsiteY711" fmla="*/ 1735741 h 8769011"/>
              <a:gd name="connsiteX712" fmla="*/ 7133111 w 8668509"/>
              <a:gd name="connsiteY712" fmla="*/ 1704785 h 8769011"/>
              <a:gd name="connsiteX713" fmla="*/ 7280863 w 8668509"/>
              <a:gd name="connsiteY713" fmla="*/ 1883378 h 8769011"/>
              <a:gd name="connsiteX714" fmla="*/ 7322954 w 8668509"/>
              <a:gd name="connsiteY714" fmla="*/ 1942910 h 8769011"/>
              <a:gd name="connsiteX715" fmla="*/ 7297541 w 8668509"/>
              <a:gd name="connsiteY715" fmla="*/ 1886836 h 8769011"/>
              <a:gd name="connsiteX716" fmla="*/ 6892205 w 8668509"/>
              <a:gd name="connsiteY716" fmla="*/ 1461145 h 8769011"/>
              <a:gd name="connsiteX717" fmla="*/ 6483534 w 8668509"/>
              <a:gd name="connsiteY717" fmla="*/ 1295962 h 8769011"/>
              <a:gd name="connsiteX718" fmla="*/ 6510509 w 8668509"/>
              <a:gd name="connsiteY718" fmla="*/ 1309335 h 8769011"/>
              <a:gd name="connsiteX719" fmla="*/ 6542542 w 8668509"/>
              <a:gd name="connsiteY719" fmla="*/ 1320146 h 8769011"/>
              <a:gd name="connsiteX720" fmla="*/ 6453464 w 8668509"/>
              <a:gd name="connsiteY720" fmla="*/ 1310040 h 8769011"/>
              <a:gd name="connsiteX721" fmla="*/ 6285938 w 8668509"/>
              <a:gd name="connsiteY721" fmla="*/ 1308716 h 8769011"/>
              <a:gd name="connsiteX722" fmla="*/ 7254869 w 8668509"/>
              <a:gd name="connsiteY722" fmla="*/ 1314260 h 8769011"/>
              <a:gd name="connsiteX723" fmla="*/ 7259069 w 8668509"/>
              <a:gd name="connsiteY723" fmla="*/ 1323785 h 8769011"/>
              <a:gd name="connsiteX724" fmla="*/ 7269157 w 8668509"/>
              <a:gd name="connsiteY724" fmla="*/ 1314260 h 8769011"/>
              <a:gd name="connsiteX725" fmla="*/ 7264956 w 8668509"/>
              <a:gd name="connsiteY725" fmla="*/ 1304735 h 8769011"/>
              <a:gd name="connsiteX726" fmla="*/ 7254869 w 8668509"/>
              <a:gd name="connsiteY726" fmla="*/ 1314260 h 8769011"/>
              <a:gd name="connsiteX727" fmla="*/ 7431082 w 8668509"/>
              <a:gd name="connsiteY727" fmla="*/ 1317450 h 8769011"/>
              <a:gd name="connsiteX728" fmla="*/ 7307790 w 8668509"/>
              <a:gd name="connsiteY728" fmla="*/ 1447610 h 8769011"/>
              <a:gd name="connsiteX729" fmla="*/ 7383457 w 8668509"/>
              <a:gd name="connsiteY729" fmla="*/ 1376172 h 8769011"/>
              <a:gd name="connsiteX730" fmla="*/ 7431082 w 8668509"/>
              <a:gd name="connsiteY730" fmla="*/ 1317450 h 8769011"/>
              <a:gd name="connsiteX731" fmla="*/ 6326182 w 8668509"/>
              <a:gd name="connsiteY731" fmla="*/ 1322241 h 8769011"/>
              <a:gd name="connsiteX732" fmla="*/ 6361900 w 8668509"/>
              <a:gd name="connsiteY732" fmla="*/ 1331386 h 8769011"/>
              <a:gd name="connsiteX733" fmla="*/ 6509538 w 8668509"/>
              <a:gd name="connsiteY733" fmla="*/ 1348931 h 8769011"/>
              <a:gd name="connsiteX734" fmla="*/ 6526207 w 8668509"/>
              <a:gd name="connsiteY734" fmla="*/ 1344454 h 8769011"/>
              <a:gd name="connsiteX735" fmla="*/ 6365881 w 8668509"/>
              <a:gd name="connsiteY735" fmla="*/ 1314260 h 8769011"/>
              <a:gd name="connsiteX736" fmla="*/ 6326182 w 8668509"/>
              <a:gd name="connsiteY736" fmla="*/ 1322241 h 8769011"/>
              <a:gd name="connsiteX737" fmla="*/ 6562525 w 8668509"/>
              <a:gd name="connsiteY737" fmla="*/ 1330290 h 8769011"/>
              <a:gd name="connsiteX738" fmla="*/ 6580775 w 8668509"/>
              <a:gd name="connsiteY738" fmla="*/ 1329538 h 8769011"/>
              <a:gd name="connsiteX739" fmla="*/ 6568278 w 8668509"/>
              <a:gd name="connsiteY739" fmla="*/ 1324537 h 8769011"/>
              <a:gd name="connsiteX740" fmla="*/ 6562525 w 8668509"/>
              <a:gd name="connsiteY740" fmla="*/ 1330290 h 8769011"/>
              <a:gd name="connsiteX741" fmla="*/ 6993598 w 8668509"/>
              <a:gd name="connsiteY741" fmla="*/ 1337272 h 8769011"/>
              <a:gd name="connsiteX742" fmla="*/ 6980711 w 8668509"/>
              <a:gd name="connsiteY742" fmla="*/ 1352798 h 8769011"/>
              <a:gd name="connsiteX743" fmla="*/ 6998732 w 8668509"/>
              <a:gd name="connsiteY743" fmla="*/ 1346416 h 8769011"/>
              <a:gd name="connsiteX744" fmla="*/ 7016744 w 8668509"/>
              <a:gd name="connsiteY744" fmla="*/ 1340034 h 8769011"/>
              <a:gd name="connsiteX745" fmla="*/ 7004838 w 8668509"/>
              <a:gd name="connsiteY745" fmla="*/ 1352864 h 8769011"/>
              <a:gd name="connsiteX746" fmla="*/ 7016744 w 8668509"/>
              <a:gd name="connsiteY746" fmla="*/ 1384849 h 8769011"/>
              <a:gd name="connsiteX747" fmla="*/ 7040557 w 8668509"/>
              <a:gd name="connsiteY747" fmla="*/ 1401328 h 8769011"/>
              <a:gd name="connsiteX748" fmla="*/ 7026269 w 8668509"/>
              <a:gd name="connsiteY748" fmla="*/ 1399985 h 8769011"/>
              <a:gd name="connsiteX749" fmla="*/ 7011982 w 8668509"/>
              <a:gd name="connsiteY749" fmla="*/ 1393822 h 8769011"/>
              <a:gd name="connsiteX750" fmla="*/ 6989150 w 8668509"/>
              <a:gd name="connsiteY750" fmla="*/ 1390831 h 8769011"/>
              <a:gd name="connsiteX751" fmla="*/ 6980797 w 8668509"/>
              <a:gd name="connsiteY751" fmla="*/ 1406071 h 8769011"/>
              <a:gd name="connsiteX752" fmla="*/ 7007219 w 8668509"/>
              <a:gd name="connsiteY752" fmla="*/ 1418053 h 8769011"/>
              <a:gd name="connsiteX753" fmla="*/ 6976263 w 8668509"/>
              <a:gd name="connsiteY753" fmla="*/ 1413643 h 8769011"/>
              <a:gd name="connsiteX754" fmla="*/ 6966738 w 8668509"/>
              <a:gd name="connsiteY754" fmla="*/ 1436827 h 8769011"/>
              <a:gd name="connsiteX755" fmla="*/ 6988169 w 8668509"/>
              <a:gd name="connsiteY755" fmla="*/ 1448010 h 8769011"/>
              <a:gd name="connsiteX756" fmla="*/ 6960394 w 8668509"/>
              <a:gd name="connsiteY756" fmla="*/ 1442466 h 8769011"/>
              <a:gd name="connsiteX757" fmla="*/ 6932610 w 8668509"/>
              <a:gd name="connsiteY757" fmla="*/ 1436923 h 8769011"/>
              <a:gd name="connsiteX758" fmla="*/ 6984207 w 8668509"/>
              <a:gd name="connsiteY758" fmla="*/ 1478461 h 8769011"/>
              <a:gd name="connsiteX759" fmla="*/ 7069132 w 8668509"/>
              <a:gd name="connsiteY759" fmla="*/ 1542879 h 8769011"/>
              <a:gd name="connsiteX760" fmla="*/ 7107432 w 8668509"/>
              <a:gd name="connsiteY760" fmla="*/ 1570977 h 8769011"/>
              <a:gd name="connsiteX761" fmla="*/ 7149646 w 8668509"/>
              <a:gd name="connsiteY761" fmla="*/ 1609535 h 8769011"/>
              <a:gd name="connsiteX762" fmla="*/ 7186899 w 8668509"/>
              <a:gd name="connsiteY762" fmla="*/ 1642872 h 8769011"/>
              <a:gd name="connsiteX763" fmla="*/ 7154457 w 8668509"/>
              <a:gd name="connsiteY763" fmla="*/ 1600010 h 8769011"/>
              <a:gd name="connsiteX764" fmla="*/ 7112518 w 8668509"/>
              <a:gd name="connsiteY764" fmla="*/ 1550518 h 8769011"/>
              <a:gd name="connsiteX765" fmla="*/ 7109251 w 8668509"/>
              <a:gd name="connsiteY765" fmla="*/ 1537659 h 8769011"/>
              <a:gd name="connsiteX766" fmla="*/ 7150408 w 8668509"/>
              <a:gd name="connsiteY766" fmla="*/ 1566358 h 8769011"/>
              <a:gd name="connsiteX767" fmla="*/ 7173802 w 8668509"/>
              <a:gd name="connsiteY767" fmla="*/ 1573521 h 8769011"/>
              <a:gd name="connsiteX768" fmla="*/ 7154857 w 8668509"/>
              <a:gd name="connsiteY768" fmla="*/ 1544050 h 8769011"/>
              <a:gd name="connsiteX769" fmla="*/ 7142950 w 8668509"/>
              <a:gd name="connsiteY769" fmla="*/ 1530668 h 8769011"/>
              <a:gd name="connsiteX770" fmla="*/ 7138092 w 8668509"/>
              <a:gd name="connsiteY770" fmla="*/ 1518857 h 8769011"/>
              <a:gd name="connsiteX771" fmla="*/ 7169573 w 8668509"/>
              <a:gd name="connsiteY771" fmla="*/ 1537668 h 8769011"/>
              <a:gd name="connsiteX772" fmla="*/ 7178555 w 8668509"/>
              <a:gd name="connsiteY772" fmla="*/ 1523657 h 8769011"/>
              <a:gd name="connsiteX773" fmla="*/ 7163943 w 8668509"/>
              <a:gd name="connsiteY773" fmla="*/ 1485710 h 8769011"/>
              <a:gd name="connsiteX774" fmla="*/ 7206806 w 8668509"/>
              <a:gd name="connsiteY774" fmla="*/ 1529944 h 8769011"/>
              <a:gd name="connsiteX775" fmla="*/ 7212216 w 8668509"/>
              <a:gd name="connsiteY775" fmla="*/ 1511389 h 8769011"/>
              <a:gd name="connsiteX776" fmla="*/ 7189870 w 8668509"/>
              <a:gd name="connsiteY776" fmla="*/ 1466660 h 8769011"/>
              <a:gd name="connsiteX777" fmla="*/ 7233771 w 8668509"/>
              <a:gd name="connsiteY777" fmla="*/ 1507141 h 8769011"/>
              <a:gd name="connsiteX778" fmla="*/ 7227799 w 8668509"/>
              <a:gd name="connsiteY778" fmla="*/ 1473918 h 8769011"/>
              <a:gd name="connsiteX779" fmla="*/ 7213721 w 8668509"/>
              <a:gd name="connsiteY779" fmla="*/ 1442723 h 8769011"/>
              <a:gd name="connsiteX780" fmla="*/ 7307304 w 8668509"/>
              <a:gd name="connsiteY780" fmla="*/ 1563824 h 8769011"/>
              <a:gd name="connsiteX781" fmla="*/ 7326097 w 8668509"/>
              <a:gd name="connsiteY781" fmla="*/ 1589970 h 8769011"/>
              <a:gd name="connsiteX782" fmla="*/ 7223236 w 8668509"/>
              <a:gd name="connsiteY782" fmla="*/ 1426207 h 8769011"/>
              <a:gd name="connsiteX783" fmla="*/ 7047357 w 8668509"/>
              <a:gd name="connsiteY783" fmla="*/ 1327347 h 8769011"/>
              <a:gd name="connsiteX784" fmla="*/ 7006476 w 8668509"/>
              <a:gd name="connsiteY784" fmla="*/ 1321746 h 8769011"/>
              <a:gd name="connsiteX785" fmla="*/ 6993598 w 8668509"/>
              <a:gd name="connsiteY785" fmla="*/ 1337272 h 8769011"/>
              <a:gd name="connsiteX786" fmla="*/ 6264269 w 8668509"/>
              <a:gd name="connsiteY786" fmla="*/ 1351731 h 8769011"/>
              <a:gd name="connsiteX787" fmla="*/ 6235694 w 8668509"/>
              <a:gd name="connsiteY787" fmla="*/ 1359627 h 8769011"/>
              <a:gd name="connsiteX788" fmla="*/ 6322505 w 8668509"/>
              <a:gd name="connsiteY788" fmla="*/ 1360761 h 8769011"/>
              <a:gd name="connsiteX789" fmla="*/ 6530969 w 8668509"/>
              <a:gd name="connsiteY789" fmla="*/ 1387040 h 8769011"/>
              <a:gd name="connsiteX790" fmla="*/ 6542418 w 8668509"/>
              <a:gd name="connsiteY790" fmla="*/ 1384830 h 8769011"/>
              <a:gd name="connsiteX791" fmla="*/ 6264269 w 8668509"/>
              <a:gd name="connsiteY791" fmla="*/ 1351731 h 8769011"/>
              <a:gd name="connsiteX792" fmla="*/ 6545257 w 8668509"/>
              <a:gd name="connsiteY792" fmla="*/ 1352360 h 8769011"/>
              <a:gd name="connsiteX793" fmla="*/ 6555343 w 8668509"/>
              <a:gd name="connsiteY793" fmla="*/ 1361885 h 8769011"/>
              <a:gd name="connsiteX794" fmla="*/ 6559544 w 8668509"/>
              <a:gd name="connsiteY794" fmla="*/ 1352360 h 8769011"/>
              <a:gd name="connsiteX795" fmla="*/ 6549457 w 8668509"/>
              <a:gd name="connsiteY795" fmla="*/ 1342835 h 8769011"/>
              <a:gd name="connsiteX796" fmla="*/ 6545257 w 8668509"/>
              <a:gd name="connsiteY796" fmla="*/ 1352360 h 8769011"/>
              <a:gd name="connsiteX797" fmla="*/ 7017544 w 8668509"/>
              <a:gd name="connsiteY797" fmla="*/ 1358465 h 8769011"/>
              <a:gd name="connsiteX798" fmla="*/ 7011543 w 8668509"/>
              <a:gd name="connsiteY798" fmla="*/ 1374105 h 8769011"/>
              <a:gd name="connsiteX799" fmla="*/ 7026050 w 8668509"/>
              <a:gd name="connsiteY799" fmla="*/ 1362065 h 8769011"/>
              <a:gd name="connsiteX800" fmla="*/ 7032051 w 8668509"/>
              <a:gd name="connsiteY800" fmla="*/ 1342835 h 8769011"/>
              <a:gd name="connsiteX801" fmla="*/ 7017544 w 8668509"/>
              <a:gd name="connsiteY801" fmla="*/ 1358465 h 8769011"/>
              <a:gd name="connsiteX802" fmla="*/ 7052463 w 8668509"/>
              <a:gd name="connsiteY802" fmla="*/ 1357684 h 8769011"/>
              <a:gd name="connsiteX803" fmla="*/ 7049062 w 8668509"/>
              <a:gd name="connsiteY803" fmla="*/ 1380935 h 8769011"/>
              <a:gd name="connsiteX804" fmla="*/ 7066979 w 8668509"/>
              <a:gd name="connsiteY804" fmla="*/ 1347197 h 8769011"/>
              <a:gd name="connsiteX805" fmla="*/ 7052463 w 8668509"/>
              <a:gd name="connsiteY805" fmla="*/ 1357684 h 8769011"/>
              <a:gd name="connsiteX806" fmla="*/ 7221532 w 8668509"/>
              <a:gd name="connsiteY806" fmla="*/ 1352922 h 8769011"/>
              <a:gd name="connsiteX807" fmla="*/ 7231057 w 8668509"/>
              <a:gd name="connsiteY807" fmla="*/ 1357122 h 8769011"/>
              <a:gd name="connsiteX808" fmla="*/ 7240582 w 8668509"/>
              <a:gd name="connsiteY808" fmla="*/ 1347035 h 8769011"/>
              <a:gd name="connsiteX809" fmla="*/ 7231057 w 8668509"/>
              <a:gd name="connsiteY809" fmla="*/ 1342835 h 8769011"/>
              <a:gd name="connsiteX810" fmla="*/ 7221532 w 8668509"/>
              <a:gd name="connsiteY810" fmla="*/ 1352922 h 8769011"/>
              <a:gd name="connsiteX811" fmla="*/ 7273919 w 8668509"/>
              <a:gd name="connsiteY811" fmla="*/ 1361885 h 8769011"/>
              <a:gd name="connsiteX812" fmla="*/ 7278119 w 8668509"/>
              <a:gd name="connsiteY812" fmla="*/ 1371410 h 8769011"/>
              <a:gd name="connsiteX813" fmla="*/ 7288207 w 8668509"/>
              <a:gd name="connsiteY813" fmla="*/ 1361885 h 8769011"/>
              <a:gd name="connsiteX814" fmla="*/ 7284006 w 8668509"/>
              <a:gd name="connsiteY814" fmla="*/ 1352360 h 8769011"/>
              <a:gd name="connsiteX815" fmla="*/ 7273919 w 8668509"/>
              <a:gd name="connsiteY815" fmla="*/ 1361885 h 8769011"/>
              <a:gd name="connsiteX816" fmla="*/ 5897557 w 8668509"/>
              <a:gd name="connsiteY816" fmla="*/ 1365552 h 8769011"/>
              <a:gd name="connsiteX817" fmla="*/ 5923750 w 8668509"/>
              <a:gd name="connsiteY817" fmla="*/ 1386078 h 8769011"/>
              <a:gd name="connsiteX818" fmla="*/ 5949944 w 8668509"/>
              <a:gd name="connsiteY818" fmla="*/ 1402937 h 8769011"/>
              <a:gd name="connsiteX819" fmla="*/ 5931799 w 8668509"/>
              <a:gd name="connsiteY819" fmla="*/ 1382411 h 8769011"/>
              <a:gd name="connsiteX820" fmla="*/ 5897557 w 8668509"/>
              <a:gd name="connsiteY820" fmla="*/ 1365552 h 8769011"/>
              <a:gd name="connsiteX821" fmla="*/ 6938163 w 8668509"/>
              <a:gd name="connsiteY821" fmla="*/ 1376134 h 8769011"/>
              <a:gd name="connsiteX822" fmla="*/ 6933486 w 8668509"/>
              <a:gd name="connsiteY822" fmla="*/ 1399985 h 8769011"/>
              <a:gd name="connsiteX823" fmla="*/ 6952622 w 8668509"/>
              <a:gd name="connsiteY823" fmla="*/ 1380935 h 8769011"/>
              <a:gd name="connsiteX824" fmla="*/ 6938163 w 8668509"/>
              <a:gd name="connsiteY824" fmla="*/ 1376134 h 8769011"/>
              <a:gd name="connsiteX825" fmla="*/ 6011857 w 8668509"/>
              <a:gd name="connsiteY825" fmla="*/ 1380935 h 8769011"/>
              <a:gd name="connsiteX826" fmla="*/ 6021382 w 8668509"/>
              <a:gd name="connsiteY826" fmla="*/ 1390460 h 8769011"/>
              <a:gd name="connsiteX827" fmla="*/ 6030907 w 8668509"/>
              <a:gd name="connsiteY827" fmla="*/ 1380935 h 8769011"/>
              <a:gd name="connsiteX828" fmla="*/ 6021382 w 8668509"/>
              <a:gd name="connsiteY828" fmla="*/ 1371410 h 8769011"/>
              <a:gd name="connsiteX829" fmla="*/ 6011857 w 8668509"/>
              <a:gd name="connsiteY829" fmla="*/ 1380935 h 8769011"/>
              <a:gd name="connsiteX830" fmla="*/ 6045194 w 8668509"/>
              <a:gd name="connsiteY830" fmla="*/ 1399985 h 8769011"/>
              <a:gd name="connsiteX831" fmla="*/ 6055281 w 8668509"/>
              <a:gd name="connsiteY831" fmla="*/ 1409510 h 8769011"/>
              <a:gd name="connsiteX832" fmla="*/ 6059482 w 8668509"/>
              <a:gd name="connsiteY832" fmla="*/ 1399985 h 8769011"/>
              <a:gd name="connsiteX833" fmla="*/ 6049394 w 8668509"/>
              <a:gd name="connsiteY833" fmla="*/ 1390460 h 8769011"/>
              <a:gd name="connsiteX834" fmla="*/ 6045194 w 8668509"/>
              <a:gd name="connsiteY834" fmla="*/ 1399985 h 8769011"/>
              <a:gd name="connsiteX835" fmla="*/ 6236885 w 8668509"/>
              <a:gd name="connsiteY835" fmla="*/ 1417111 h 8769011"/>
              <a:gd name="connsiteX836" fmla="*/ 6239761 w 8668509"/>
              <a:gd name="connsiteY836" fmla="*/ 1436961 h 8769011"/>
              <a:gd name="connsiteX837" fmla="*/ 6247343 w 8668509"/>
              <a:gd name="connsiteY837" fmla="*/ 1449219 h 8769011"/>
              <a:gd name="connsiteX838" fmla="*/ 6252534 w 8668509"/>
              <a:gd name="connsiteY838" fmla="*/ 1429369 h 8769011"/>
              <a:gd name="connsiteX839" fmla="*/ 6236885 w 8668509"/>
              <a:gd name="connsiteY839" fmla="*/ 1417111 h 8769011"/>
              <a:gd name="connsiteX840" fmla="*/ 6269032 w 8668509"/>
              <a:gd name="connsiteY840" fmla="*/ 1428560 h 8769011"/>
              <a:gd name="connsiteX841" fmla="*/ 6278557 w 8668509"/>
              <a:gd name="connsiteY841" fmla="*/ 1447610 h 8769011"/>
              <a:gd name="connsiteX842" fmla="*/ 6288082 w 8668509"/>
              <a:gd name="connsiteY842" fmla="*/ 1428560 h 8769011"/>
              <a:gd name="connsiteX843" fmla="*/ 6278557 w 8668509"/>
              <a:gd name="connsiteY843" fmla="*/ 1409510 h 8769011"/>
              <a:gd name="connsiteX844" fmla="*/ 6269032 w 8668509"/>
              <a:gd name="connsiteY844" fmla="*/ 1428560 h 8769011"/>
              <a:gd name="connsiteX845" fmla="*/ 6304369 w 8668509"/>
              <a:gd name="connsiteY845" fmla="*/ 1428560 h 8769011"/>
              <a:gd name="connsiteX846" fmla="*/ 6308027 w 8668509"/>
              <a:gd name="connsiteY846" fmla="*/ 1447610 h 8769011"/>
              <a:gd name="connsiteX847" fmla="*/ 6316657 w 8668509"/>
              <a:gd name="connsiteY847" fmla="*/ 1443628 h 8769011"/>
              <a:gd name="connsiteX848" fmla="*/ 6322438 w 8668509"/>
              <a:gd name="connsiteY848" fmla="*/ 1424578 h 8769011"/>
              <a:gd name="connsiteX849" fmla="*/ 6318790 w 8668509"/>
              <a:gd name="connsiteY849" fmla="*/ 1409510 h 8769011"/>
              <a:gd name="connsiteX850" fmla="*/ 6304369 w 8668509"/>
              <a:gd name="connsiteY850" fmla="*/ 1428560 h 8769011"/>
              <a:gd name="connsiteX851" fmla="*/ 6354757 w 8668509"/>
              <a:gd name="connsiteY851" fmla="*/ 1424359 h 8769011"/>
              <a:gd name="connsiteX852" fmla="*/ 6364282 w 8668509"/>
              <a:gd name="connsiteY852" fmla="*/ 1433322 h 8769011"/>
              <a:gd name="connsiteX853" fmla="*/ 6373807 w 8668509"/>
              <a:gd name="connsiteY853" fmla="*/ 1418473 h 8769011"/>
              <a:gd name="connsiteX854" fmla="*/ 6364282 w 8668509"/>
              <a:gd name="connsiteY854" fmla="*/ 1409510 h 8769011"/>
              <a:gd name="connsiteX855" fmla="*/ 6354757 w 8668509"/>
              <a:gd name="connsiteY855" fmla="*/ 1424359 h 8769011"/>
              <a:gd name="connsiteX856" fmla="*/ 6200080 w 8668509"/>
              <a:gd name="connsiteY856" fmla="*/ 1442561 h 8769011"/>
              <a:gd name="connsiteX857" fmla="*/ 6202585 w 8668509"/>
              <a:gd name="connsiteY857" fmla="*/ 1461754 h 8769011"/>
              <a:gd name="connsiteX858" fmla="*/ 6212101 w 8668509"/>
              <a:gd name="connsiteY858" fmla="*/ 1419035 h 8769011"/>
              <a:gd name="connsiteX859" fmla="*/ 6200080 w 8668509"/>
              <a:gd name="connsiteY859" fmla="*/ 1442561 h 8769011"/>
              <a:gd name="connsiteX860" fmla="*/ 6392857 w 8668509"/>
              <a:gd name="connsiteY860" fmla="*/ 1428560 h 8769011"/>
              <a:gd name="connsiteX861" fmla="*/ 6402382 w 8668509"/>
              <a:gd name="connsiteY861" fmla="*/ 1438085 h 8769011"/>
              <a:gd name="connsiteX862" fmla="*/ 6411907 w 8668509"/>
              <a:gd name="connsiteY862" fmla="*/ 1428560 h 8769011"/>
              <a:gd name="connsiteX863" fmla="*/ 6402382 w 8668509"/>
              <a:gd name="connsiteY863" fmla="*/ 1419035 h 8769011"/>
              <a:gd name="connsiteX864" fmla="*/ 6392857 w 8668509"/>
              <a:gd name="connsiteY864" fmla="*/ 1428560 h 8769011"/>
              <a:gd name="connsiteX865" fmla="*/ 6165000 w 8668509"/>
              <a:gd name="connsiteY865" fmla="*/ 1446219 h 8769011"/>
              <a:gd name="connsiteX866" fmla="*/ 6163542 w 8668509"/>
              <a:gd name="connsiteY866" fmla="*/ 1470984 h 8769011"/>
              <a:gd name="connsiteX867" fmla="*/ 6178725 w 8668509"/>
              <a:gd name="connsiteY867" fmla="*/ 1456554 h 8769011"/>
              <a:gd name="connsiteX868" fmla="*/ 6165000 w 8668509"/>
              <a:gd name="connsiteY868" fmla="*/ 1446219 h 8769011"/>
              <a:gd name="connsiteX869" fmla="*/ 6450007 w 8668509"/>
              <a:gd name="connsiteY869" fmla="*/ 1438085 h 8769011"/>
              <a:gd name="connsiteX870" fmla="*/ 6459532 w 8668509"/>
              <a:gd name="connsiteY870" fmla="*/ 1447610 h 8769011"/>
              <a:gd name="connsiteX871" fmla="*/ 6469057 w 8668509"/>
              <a:gd name="connsiteY871" fmla="*/ 1438085 h 8769011"/>
              <a:gd name="connsiteX872" fmla="*/ 6459532 w 8668509"/>
              <a:gd name="connsiteY872" fmla="*/ 1428560 h 8769011"/>
              <a:gd name="connsiteX873" fmla="*/ 6450007 w 8668509"/>
              <a:gd name="connsiteY873" fmla="*/ 1438085 h 8769011"/>
              <a:gd name="connsiteX874" fmla="*/ 6321267 w 8668509"/>
              <a:gd name="connsiteY874" fmla="*/ 1457611 h 8769011"/>
              <a:gd name="connsiteX875" fmla="*/ 6263002 w 8668509"/>
              <a:gd name="connsiteY875" fmla="*/ 1484367 h 8769011"/>
              <a:gd name="connsiteX876" fmla="*/ 6246134 w 8668509"/>
              <a:gd name="connsiteY876" fmla="*/ 1491529 h 8769011"/>
              <a:gd name="connsiteX877" fmla="*/ 6240057 w 8668509"/>
              <a:gd name="connsiteY877" fmla="*/ 1507350 h 8769011"/>
              <a:gd name="connsiteX878" fmla="*/ 6222587 w 8668509"/>
              <a:gd name="connsiteY878" fmla="*/ 1491539 h 8769011"/>
              <a:gd name="connsiteX879" fmla="*/ 6180363 w 8668509"/>
              <a:gd name="connsiteY879" fmla="*/ 1504064 h 8769011"/>
              <a:gd name="connsiteX880" fmla="*/ 6169791 w 8668509"/>
              <a:gd name="connsiteY880" fmla="*/ 1526962 h 8769011"/>
              <a:gd name="connsiteX881" fmla="*/ 6126157 w 8668509"/>
              <a:gd name="connsiteY881" fmla="*/ 1514046 h 8769011"/>
              <a:gd name="connsiteX882" fmla="*/ 6120375 w 8668509"/>
              <a:gd name="connsiteY882" fmla="*/ 1491253 h 8769011"/>
              <a:gd name="connsiteX883" fmla="*/ 6128881 w 8668509"/>
              <a:gd name="connsiteY883" fmla="*/ 1476185 h 8769011"/>
              <a:gd name="connsiteX884" fmla="*/ 6148655 w 8668509"/>
              <a:gd name="connsiteY884" fmla="*/ 1461897 h 8769011"/>
              <a:gd name="connsiteX885" fmla="*/ 6111098 w 8668509"/>
              <a:gd name="connsiteY885" fmla="*/ 1472660 h 8769011"/>
              <a:gd name="connsiteX886" fmla="*/ 6054424 w 8668509"/>
              <a:gd name="connsiteY886" fmla="*/ 1570958 h 8769011"/>
              <a:gd name="connsiteX887" fmla="*/ 6071949 w 8668509"/>
              <a:gd name="connsiteY887" fmla="*/ 1564291 h 8769011"/>
              <a:gd name="connsiteX888" fmla="*/ 6073693 w 8668509"/>
              <a:gd name="connsiteY888" fmla="*/ 1554613 h 8769011"/>
              <a:gd name="connsiteX889" fmla="*/ 6096381 w 8668509"/>
              <a:gd name="connsiteY889" fmla="*/ 1512037 h 8769011"/>
              <a:gd name="connsiteX890" fmla="*/ 6087390 w 8668509"/>
              <a:gd name="connsiteY890" fmla="*/ 1495235 h 8769011"/>
              <a:gd name="connsiteX891" fmla="*/ 6102573 w 8668509"/>
              <a:gd name="connsiteY891" fmla="*/ 1495235 h 8769011"/>
              <a:gd name="connsiteX892" fmla="*/ 6112278 w 8668509"/>
              <a:gd name="connsiteY892" fmla="*/ 1504102 h 8769011"/>
              <a:gd name="connsiteX893" fmla="*/ 6116479 w 8668509"/>
              <a:gd name="connsiteY893" fmla="*/ 1518952 h 8769011"/>
              <a:gd name="connsiteX894" fmla="*/ 6126157 w 8668509"/>
              <a:gd name="connsiteY894" fmla="*/ 1544212 h 8769011"/>
              <a:gd name="connsiteX895" fmla="*/ 6133300 w 8668509"/>
              <a:gd name="connsiteY895" fmla="*/ 1559833 h 8769011"/>
              <a:gd name="connsiteX896" fmla="*/ 6187012 w 8668509"/>
              <a:gd name="connsiteY896" fmla="*/ 1534192 h 8769011"/>
              <a:gd name="connsiteX897" fmla="*/ 6233589 w 8668509"/>
              <a:gd name="connsiteY897" fmla="*/ 1512218 h 8769011"/>
              <a:gd name="connsiteX898" fmla="*/ 6312485 w 8668509"/>
              <a:gd name="connsiteY898" fmla="*/ 1512875 h 8769011"/>
              <a:gd name="connsiteX899" fmla="*/ 6616694 w 8668509"/>
              <a:gd name="connsiteY899" fmla="*/ 1590465 h 8769011"/>
              <a:gd name="connsiteX900" fmla="*/ 7215855 w 8668509"/>
              <a:gd name="connsiteY900" fmla="*/ 2402424 h 8769011"/>
              <a:gd name="connsiteX901" fmla="*/ 7221532 w 8668509"/>
              <a:gd name="connsiteY901" fmla="*/ 2476100 h 8769011"/>
              <a:gd name="connsiteX902" fmla="*/ 7240582 w 8668509"/>
              <a:gd name="connsiteY902" fmla="*/ 2466785 h 8769011"/>
              <a:gd name="connsiteX903" fmla="*/ 7242963 w 8668509"/>
              <a:gd name="connsiteY903" fmla="*/ 2457402 h 8769011"/>
              <a:gd name="connsiteX904" fmla="*/ 7231057 w 8668509"/>
              <a:gd name="connsiteY904" fmla="*/ 2437190 h 8769011"/>
              <a:gd name="connsiteX905" fmla="*/ 7231057 w 8668509"/>
              <a:gd name="connsiteY905" fmla="*/ 2417121 h 8769011"/>
              <a:gd name="connsiteX906" fmla="*/ 7247725 w 8668509"/>
              <a:gd name="connsiteY906" fmla="*/ 2422922 h 8769011"/>
              <a:gd name="connsiteX907" fmla="*/ 7264394 w 8668509"/>
              <a:gd name="connsiteY907" fmla="*/ 2428732 h 8769011"/>
              <a:gd name="connsiteX908" fmla="*/ 7247725 w 8668509"/>
              <a:gd name="connsiteY908" fmla="*/ 2415750 h 8769011"/>
              <a:gd name="connsiteX909" fmla="*/ 7231057 w 8668509"/>
              <a:gd name="connsiteY909" fmla="*/ 2395347 h 8769011"/>
              <a:gd name="connsiteX910" fmla="*/ 7247725 w 8668509"/>
              <a:gd name="connsiteY910" fmla="*/ 2374192 h 8769011"/>
              <a:gd name="connsiteX911" fmla="*/ 7264394 w 8668509"/>
              <a:gd name="connsiteY911" fmla="*/ 2360457 h 8769011"/>
              <a:gd name="connsiteX912" fmla="*/ 7248706 w 8668509"/>
              <a:gd name="connsiteY912" fmla="*/ 2365315 h 8769011"/>
              <a:gd name="connsiteX913" fmla="*/ 7233019 w 8668509"/>
              <a:gd name="connsiteY913" fmla="*/ 2370182 h 8769011"/>
              <a:gd name="connsiteX914" fmla="*/ 7228799 w 8668509"/>
              <a:gd name="connsiteY914" fmla="*/ 2341397 h 8769011"/>
              <a:gd name="connsiteX915" fmla="*/ 7237343 w 8668509"/>
              <a:gd name="connsiteY915" fmla="*/ 2307717 h 8769011"/>
              <a:gd name="connsiteX916" fmla="*/ 7250107 w 8668509"/>
              <a:gd name="connsiteY916" fmla="*/ 2293153 h 8769011"/>
              <a:gd name="connsiteX917" fmla="*/ 7235819 w 8668509"/>
              <a:gd name="connsiteY917" fmla="*/ 2295335 h 8769011"/>
              <a:gd name="connsiteX918" fmla="*/ 7221532 w 8668509"/>
              <a:gd name="connsiteY918" fmla="*/ 2307193 h 8769011"/>
              <a:gd name="connsiteX919" fmla="*/ 7220407 w 8668509"/>
              <a:gd name="connsiteY919" fmla="*/ 2289353 h 8769011"/>
              <a:gd name="connsiteX920" fmla="*/ 7220817 w 8668509"/>
              <a:gd name="connsiteY920" fmla="*/ 2259616 h 8769011"/>
              <a:gd name="connsiteX921" fmla="*/ 7211387 w 8668509"/>
              <a:gd name="connsiteY921" fmla="*/ 2247710 h 8769011"/>
              <a:gd name="connsiteX922" fmla="*/ 7206644 w 8668509"/>
              <a:gd name="connsiteY922" fmla="*/ 2222887 h 8769011"/>
              <a:gd name="connsiteX923" fmla="*/ 7212873 w 8668509"/>
              <a:gd name="connsiteY923" fmla="*/ 2198056 h 8769011"/>
              <a:gd name="connsiteX924" fmla="*/ 7196871 w 8668509"/>
              <a:gd name="connsiteY924" fmla="*/ 2186350 h 8769011"/>
              <a:gd name="connsiteX925" fmla="*/ 7179764 w 8668509"/>
              <a:gd name="connsiteY925" fmla="*/ 2144525 h 8769011"/>
              <a:gd name="connsiteX926" fmla="*/ 7166125 w 8668509"/>
              <a:gd name="connsiteY926" fmla="*/ 2114379 h 8769011"/>
              <a:gd name="connsiteX927" fmla="*/ 7159619 w 8668509"/>
              <a:gd name="connsiteY927" fmla="*/ 2095310 h 8769011"/>
              <a:gd name="connsiteX928" fmla="*/ 7155494 w 8668509"/>
              <a:gd name="connsiteY928" fmla="*/ 2076260 h 8769011"/>
              <a:gd name="connsiteX929" fmla="*/ 7146455 w 8668509"/>
              <a:gd name="connsiteY929" fmla="*/ 2069116 h 8769011"/>
              <a:gd name="connsiteX930" fmla="*/ 7128663 w 8668509"/>
              <a:gd name="connsiteY930" fmla="*/ 2035483 h 8769011"/>
              <a:gd name="connsiteX931" fmla="*/ 7111994 w 8668509"/>
              <a:gd name="connsiteY931" fmla="*/ 2041722 h 8769011"/>
              <a:gd name="connsiteX932" fmla="*/ 7124976 w 8668509"/>
              <a:gd name="connsiteY932" fmla="*/ 2025768 h 8769011"/>
              <a:gd name="connsiteX933" fmla="*/ 7137949 w 8668509"/>
              <a:gd name="connsiteY933" fmla="*/ 2009813 h 8769011"/>
              <a:gd name="connsiteX934" fmla="*/ 7122595 w 8668509"/>
              <a:gd name="connsiteY934" fmla="*/ 2003917 h 8769011"/>
              <a:gd name="connsiteX935" fmla="*/ 7107232 w 8668509"/>
              <a:gd name="connsiteY935" fmla="*/ 1984753 h 8769011"/>
              <a:gd name="connsiteX936" fmla="*/ 7091925 w 8668509"/>
              <a:gd name="connsiteY936" fmla="*/ 1971485 h 8769011"/>
              <a:gd name="connsiteX937" fmla="*/ 7082105 w 8668509"/>
              <a:gd name="connsiteY937" fmla="*/ 1957197 h 8769011"/>
              <a:gd name="connsiteX938" fmla="*/ 7078590 w 8668509"/>
              <a:gd name="connsiteY938" fmla="*/ 1942910 h 8769011"/>
              <a:gd name="connsiteX939" fmla="*/ 7078657 w 8668509"/>
              <a:gd name="connsiteY939" fmla="*/ 1919097 h 8769011"/>
              <a:gd name="connsiteX940" fmla="*/ 7078418 w 8668509"/>
              <a:gd name="connsiteY940" fmla="*/ 1895285 h 8769011"/>
              <a:gd name="connsiteX941" fmla="*/ 7069132 w 8668509"/>
              <a:gd name="connsiteY941" fmla="*/ 1909572 h 8769011"/>
              <a:gd name="connsiteX942" fmla="*/ 7059425 w 8668509"/>
              <a:gd name="connsiteY942" fmla="*/ 1923860 h 8769011"/>
              <a:gd name="connsiteX943" fmla="*/ 7055959 w 8668509"/>
              <a:gd name="connsiteY943" fmla="*/ 1898990 h 8769011"/>
              <a:gd name="connsiteX944" fmla="*/ 7062197 w 8668509"/>
              <a:gd name="connsiteY944" fmla="*/ 1874130 h 8769011"/>
              <a:gd name="connsiteX945" fmla="*/ 7042166 w 8668509"/>
              <a:gd name="connsiteY945" fmla="*/ 1880483 h 8769011"/>
              <a:gd name="connsiteX946" fmla="*/ 7022144 w 8668509"/>
              <a:gd name="connsiteY946" fmla="*/ 1886845 h 8769011"/>
              <a:gd name="connsiteX947" fmla="*/ 7016163 w 8668509"/>
              <a:gd name="connsiteY947" fmla="*/ 1863033 h 8769011"/>
              <a:gd name="connsiteX948" fmla="*/ 7016001 w 8668509"/>
              <a:gd name="connsiteY948" fmla="*/ 1829810 h 8769011"/>
              <a:gd name="connsiteX949" fmla="*/ 7012725 w 8668509"/>
              <a:gd name="connsiteY949" fmla="*/ 1814779 h 8769011"/>
              <a:gd name="connsiteX950" fmla="*/ 6993065 w 8668509"/>
              <a:gd name="connsiteY950" fmla="*/ 1826028 h 8769011"/>
              <a:gd name="connsiteX951" fmla="*/ 6982501 w 8668509"/>
              <a:gd name="connsiteY951" fmla="*/ 1842897 h 8769011"/>
              <a:gd name="connsiteX952" fmla="*/ 6987492 w 8668509"/>
              <a:gd name="connsiteY952" fmla="*/ 1823847 h 8769011"/>
              <a:gd name="connsiteX953" fmla="*/ 6983330 w 8668509"/>
              <a:gd name="connsiteY953" fmla="*/ 1790510 h 8769011"/>
              <a:gd name="connsiteX954" fmla="*/ 6974025 w 8668509"/>
              <a:gd name="connsiteY954" fmla="*/ 1788128 h 8769011"/>
              <a:gd name="connsiteX955" fmla="*/ 6956918 w 8668509"/>
              <a:gd name="connsiteY955" fmla="*/ 1771288 h 8769011"/>
              <a:gd name="connsiteX956" fmla="*/ 6964985 w 8668509"/>
              <a:gd name="connsiteY956" fmla="*/ 1748038 h 8769011"/>
              <a:gd name="connsiteX957" fmla="*/ 6973882 w 8668509"/>
              <a:gd name="connsiteY957" fmla="*/ 1742427 h 8769011"/>
              <a:gd name="connsiteX958" fmla="*/ 6958813 w 8668509"/>
              <a:gd name="connsiteY958" fmla="*/ 1737103 h 8769011"/>
              <a:gd name="connsiteX959" fmla="*/ 6940068 w 8668509"/>
              <a:gd name="connsiteY959" fmla="*/ 1742885 h 8769011"/>
              <a:gd name="connsiteX960" fmla="*/ 6940982 w 8668509"/>
              <a:gd name="connsiteY960" fmla="*/ 1759553 h 8769011"/>
              <a:gd name="connsiteX961" fmla="*/ 6930419 w 8668509"/>
              <a:gd name="connsiteY961" fmla="*/ 1743523 h 8769011"/>
              <a:gd name="connsiteX962" fmla="*/ 6915255 w 8668509"/>
              <a:gd name="connsiteY962" fmla="*/ 1710814 h 8769011"/>
              <a:gd name="connsiteX963" fmla="*/ 6907654 w 8668509"/>
              <a:gd name="connsiteY963" fmla="*/ 1723101 h 8769011"/>
              <a:gd name="connsiteX964" fmla="*/ 6900063 w 8668509"/>
              <a:gd name="connsiteY964" fmla="*/ 1735398 h 8769011"/>
              <a:gd name="connsiteX965" fmla="*/ 6892652 w 8668509"/>
              <a:gd name="connsiteY965" fmla="*/ 1723406 h 8769011"/>
              <a:gd name="connsiteX966" fmla="*/ 6902673 w 8668509"/>
              <a:gd name="connsiteY966" fmla="*/ 1698679 h 8769011"/>
              <a:gd name="connsiteX967" fmla="*/ 6913141 w 8668509"/>
              <a:gd name="connsiteY967" fmla="*/ 1678962 h 8769011"/>
              <a:gd name="connsiteX968" fmla="*/ 6899548 w 8668509"/>
              <a:gd name="connsiteY968" fmla="*/ 1681944 h 8769011"/>
              <a:gd name="connsiteX969" fmla="*/ 6875869 w 8668509"/>
              <a:gd name="connsiteY969" fmla="*/ 1698184 h 8769011"/>
              <a:gd name="connsiteX970" fmla="*/ 6858819 w 8668509"/>
              <a:gd name="connsiteY970" fmla="*/ 1704480 h 8769011"/>
              <a:gd name="connsiteX971" fmla="*/ 6861581 w 8668509"/>
              <a:gd name="connsiteY971" fmla="*/ 1687963 h 8769011"/>
              <a:gd name="connsiteX972" fmla="*/ 6864344 w 8668509"/>
              <a:gd name="connsiteY972" fmla="*/ 1671447 h 8769011"/>
              <a:gd name="connsiteX973" fmla="*/ 6846380 w 8668509"/>
              <a:gd name="connsiteY973" fmla="*/ 1674543 h 8769011"/>
              <a:gd name="connsiteX974" fmla="*/ 6833749 w 8668509"/>
              <a:gd name="connsiteY974" fmla="*/ 1663751 h 8769011"/>
              <a:gd name="connsiteX975" fmla="*/ 6805232 w 8668509"/>
              <a:gd name="connsiteY975" fmla="*/ 1632071 h 8769011"/>
              <a:gd name="connsiteX976" fmla="*/ 6758702 w 8668509"/>
              <a:gd name="connsiteY976" fmla="*/ 1585722 h 8769011"/>
              <a:gd name="connsiteX977" fmla="*/ 6746025 w 8668509"/>
              <a:gd name="connsiteY977" fmla="*/ 1557147 h 8769011"/>
              <a:gd name="connsiteX978" fmla="*/ 6745653 w 8668509"/>
              <a:gd name="connsiteY978" fmla="*/ 1579064 h 8769011"/>
              <a:gd name="connsiteX979" fmla="*/ 6745282 w 8668509"/>
              <a:gd name="connsiteY979" fmla="*/ 1600981 h 8769011"/>
              <a:gd name="connsiteX980" fmla="*/ 6714325 w 8668509"/>
              <a:gd name="connsiteY980" fmla="*/ 1578093 h 8769011"/>
              <a:gd name="connsiteX981" fmla="*/ 6666700 w 8668509"/>
              <a:gd name="connsiteY981" fmla="*/ 1549327 h 8769011"/>
              <a:gd name="connsiteX982" fmla="*/ 6650032 w 8668509"/>
              <a:gd name="connsiteY982" fmla="*/ 1533068 h 8769011"/>
              <a:gd name="connsiteX983" fmla="*/ 6641535 w 8668509"/>
              <a:gd name="connsiteY983" fmla="*/ 1527934 h 8769011"/>
              <a:gd name="connsiteX984" fmla="*/ 6534417 w 8668509"/>
              <a:gd name="connsiteY984" fmla="*/ 1491634 h 8769011"/>
              <a:gd name="connsiteX985" fmla="*/ 6518824 w 8668509"/>
              <a:gd name="connsiteY985" fmla="*/ 1489148 h 8769011"/>
              <a:gd name="connsiteX986" fmla="*/ 6497174 w 8668509"/>
              <a:gd name="connsiteY986" fmla="*/ 1480395 h 8769011"/>
              <a:gd name="connsiteX987" fmla="*/ 6485030 w 8668509"/>
              <a:gd name="connsiteY987" fmla="*/ 1465755 h 8769011"/>
              <a:gd name="connsiteX988" fmla="*/ 6477039 w 8668509"/>
              <a:gd name="connsiteY988" fmla="*/ 1478118 h 8769011"/>
              <a:gd name="connsiteX989" fmla="*/ 6469057 w 8668509"/>
              <a:gd name="connsiteY989" fmla="*/ 1490472 h 8769011"/>
              <a:gd name="connsiteX990" fmla="*/ 6461798 w 8668509"/>
              <a:gd name="connsiteY990" fmla="*/ 1479299 h 8769011"/>
              <a:gd name="connsiteX991" fmla="*/ 6421317 w 8668509"/>
              <a:gd name="connsiteY991" fmla="*/ 1469774 h 8769011"/>
              <a:gd name="connsiteX992" fmla="*/ 6390475 w 8668509"/>
              <a:gd name="connsiteY992" fmla="*/ 1459516 h 8769011"/>
              <a:gd name="connsiteX993" fmla="*/ 6378864 w 8668509"/>
              <a:gd name="connsiteY993" fmla="*/ 1447610 h 8769011"/>
              <a:gd name="connsiteX994" fmla="*/ 6370359 w 8668509"/>
              <a:gd name="connsiteY994" fmla="*/ 1461897 h 8769011"/>
              <a:gd name="connsiteX995" fmla="*/ 6375845 w 8668509"/>
              <a:gd name="connsiteY995" fmla="*/ 1476185 h 8769011"/>
              <a:gd name="connsiteX996" fmla="*/ 6354757 w 8668509"/>
              <a:gd name="connsiteY996" fmla="*/ 1476185 h 8769011"/>
              <a:gd name="connsiteX997" fmla="*/ 6339031 w 8668509"/>
              <a:gd name="connsiteY997" fmla="*/ 1462202 h 8769011"/>
              <a:gd name="connsiteX998" fmla="*/ 6335973 w 8668509"/>
              <a:gd name="connsiteY998" fmla="*/ 1443019 h 8769011"/>
              <a:gd name="connsiteX999" fmla="*/ 6321267 w 8668509"/>
              <a:gd name="connsiteY999" fmla="*/ 1457611 h 8769011"/>
              <a:gd name="connsiteX1000" fmla="*/ 6492869 w 8668509"/>
              <a:gd name="connsiteY1000" fmla="*/ 1447610 h 8769011"/>
              <a:gd name="connsiteX1001" fmla="*/ 6502956 w 8668509"/>
              <a:gd name="connsiteY1001" fmla="*/ 1457135 h 8769011"/>
              <a:gd name="connsiteX1002" fmla="*/ 6507157 w 8668509"/>
              <a:gd name="connsiteY1002" fmla="*/ 1447610 h 8769011"/>
              <a:gd name="connsiteX1003" fmla="*/ 6497069 w 8668509"/>
              <a:gd name="connsiteY1003" fmla="*/ 1438085 h 8769011"/>
              <a:gd name="connsiteX1004" fmla="*/ 6492869 w 8668509"/>
              <a:gd name="connsiteY1004" fmla="*/ 1447610 h 8769011"/>
              <a:gd name="connsiteX1005" fmla="*/ 6526207 w 8668509"/>
              <a:gd name="connsiteY1005" fmla="*/ 1457135 h 8769011"/>
              <a:gd name="connsiteX1006" fmla="*/ 6535732 w 8668509"/>
              <a:gd name="connsiteY1006" fmla="*/ 1466660 h 8769011"/>
              <a:gd name="connsiteX1007" fmla="*/ 6545257 w 8668509"/>
              <a:gd name="connsiteY1007" fmla="*/ 1457135 h 8769011"/>
              <a:gd name="connsiteX1008" fmla="*/ 6535732 w 8668509"/>
              <a:gd name="connsiteY1008" fmla="*/ 1447610 h 8769011"/>
              <a:gd name="connsiteX1009" fmla="*/ 6526207 w 8668509"/>
              <a:gd name="connsiteY1009" fmla="*/ 1457135 h 8769011"/>
              <a:gd name="connsiteX1010" fmla="*/ 6226169 w 8668509"/>
              <a:gd name="connsiteY1010" fmla="*/ 1466660 h 8769011"/>
              <a:gd name="connsiteX1011" fmla="*/ 6236256 w 8668509"/>
              <a:gd name="connsiteY1011" fmla="*/ 1476185 h 8769011"/>
              <a:gd name="connsiteX1012" fmla="*/ 6240457 w 8668509"/>
              <a:gd name="connsiteY1012" fmla="*/ 1466660 h 8769011"/>
              <a:gd name="connsiteX1013" fmla="*/ 6230369 w 8668509"/>
              <a:gd name="connsiteY1013" fmla="*/ 1457135 h 8769011"/>
              <a:gd name="connsiteX1014" fmla="*/ 6226169 w 8668509"/>
              <a:gd name="connsiteY1014" fmla="*/ 1466660 h 8769011"/>
              <a:gd name="connsiteX1015" fmla="*/ 6554782 w 8668509"/>
              <a:gd name="connsiteY1015" fmla="*/ 1466660 h 8769011"/>
              <a:gd name="connsiteX1016" fmla="*/ 6569631 w 8668509"/>
              <a:gd name="connsiteY1016" fmla="*/ 1476185 h 8769011"/>
              <a:gd name="connsiteX1017" fmla="*/ 6578594 w 8668509"/>
              <a:gd name="connsiteY1017" fmla="*/ 1466660 h 8769011"/>
              <a:gd name="connsiteX1018" fmla="*/ 6563744 w 8668509"/>
              <a:gd name="connsiteY1018" fmla="*/ 1457135 h 8769011"/>
              <a:gd name="connsiteX1019" fmla="*/ 6554782 w 8668509"/>
              <a:gd name="connsiteY1019" fmla="*/ 1466660 h 8769011"/>
              <a:gd name="connsiteX1020" fmla="*/ 7126282 w 8668509"/>
              <a:gd name="connsiteY1020" fmla="*/ 1466660 h 8769011"/>
              <a:gd name="connsiteX1021" fmla="*/ 7136368 w 8668509"/>
              <a:gd name="connsiteY1021" fmla="*/ 1476185 h 8769011"/>
              <a:gd name="connsiteX1022" fmla="*/ 7140569 w 8668509"/>
              <a:gd name="connsiteY1022" fmla="*/ 1466660 h 8769011"/>
              <a:gd name="connsiteX1023" fmla="*/ 7130482 w 8668509"/>
              <a:gd name="connsiteY1023" fmla="*/ 1457135 h 8769011"/>
              <a:gd name="connsiteX1024" fmla="*/ 7126282 w 8668509"/>
              <a:gd name="connsiteY1024" fmla="*/ 1466660 h 8769011"/>
              <a:gd name="connsiteX1025" fmla="*/ 6145207 w 8668509"/>
              <a:gd name="connsiteY1025" fmla="*/ 1499997 h 8769011"/>
              <a:gd name="connsiteX1026" fmla="*/ 6154732 w 8668509"/>
              <a:gd name="connsiteY1026" fmla="*/ 1514285 h 8769011"/>
              <a:gd name="connsiteX1027" fmla="*/ 6164257 w 8668509"/>
              <a:gd name="connsiteY1027" fmla="*/ 1499997 h 8769011"/>
              <a:gd name="connsiteX1028" fmla="*/ 6154732 w 8668509"/>
              <a:gd name="connsiteY1028" fmla="*/ 1485710 h 8769011"/>
              <a:gd name="connsiteX1029" fmla="*/ 6145207 w 8668509"/>
              <a:gd name="connsiteY1029" fmla="*/ 1499997 h 8769011"/>
              <a:gd name="connsiteX1030" fmla="*/ 6198003 w 8668509"/>
              <a:gd name="connsiteY1030" fmla="*/ 1494577 h 8769011"/>
              <a:gd name="connsiteX1031" fmla="*/ 6202204 w 8668509"/>
              <a:gd name="connsiteY1031" fmla="*/ 1509427 h 8769011"/>
              <a:gd name="connsiteX1032" fmla="*/ 6211882 w 8668509"/>
              <a:gd name="connsiteY1032" fmla="*/ 1500559 h 8769011"/>
              <a:gd name="connsiteX1033" fmla="*/ 6198003 w 8668509"/>
              <a:gd name="connsiteY1033" fmla="*/ 1494577 h 8769011"/>
              <a:gd name="connsiteX1034" fmla="*/ 7102469 w 8668509"/>
              <a:gd name="connsiteY1034" fmla="*/ 1495235 h 8769011"/>
              <a:gd name="connsiteX1035" fmla="*/ 7112556 w 8668509"/>
              <a:gd name="connsiteY1035" fmla="*/ 1504760 h 8769011"/>
              <a:gd name="connsiteX1036" fmla="*/ 7116757 w 8668509"/>
              <a:gd name="connsiteY1036" fmla="*/ 1495235 h 8769011"/>
              <a:gd name="connsiteX1037" fmla="*/ 7106669 w 8668509"/>
              <a:gd name="connsiteY1037" fmla="*/ 1485710 h 8769011"/>
              <a:gd name="connsiteX1038" fmla="*/ 7102469 w 8668509"/>
              <a:gd name="connsiteY1038" fmla="*/ 1495235 h 8769011"/>
              <a:gd name="connsiteX1039" fmla="*/ 6075084 w 8668509"/>
              <a:gd name="connsiteY1039" fmla="*/ 1528572 h 8769011"/>
              <a:gd name="connsiteX1040" fmla="*/ 6078827 w 8668509"/>
              <a:gd name="connsiteY1040" fmla="*/ 1542860 h 8769011"/>
              <a:gd name="connsiteX1041" fmla="*/ 6088057 w 8668509"/>
              <a:gd name="connsiteY1041" fmla="*/ 1528572 h 8769011"/>
              <a:gd name="connsiteX1042" fmla="*/ 6084313 w 8668509"/>
              <a:gd name="connsiteY1042" fmla="*/ 1514285 h 8769011"/>
              <a:gd name="connsiteX1043" fmla="*/ 6075084 w 8668509"/>
              <a:gd name="connsiteY1043" fmla="*/ 1528572 h 8769011"/>
              <a:gd name="connsiteX1044" fmla="*/ 6673844 w 8668509"/>
              <a:gd name="connsiteY1044" fmla="*/ 1523810 h 8769011"/>
              <a:gd name="connsiteX1045" fmla="*/ 6683931 w 8668509"/>
              <a:gd name="connsiteY1045" fmla="*/ 1533335 h 8769011"/>
              <a:gd name="connsiteX1046" fmla="*/ 6688132 w 8668509"/>
              <a:gd name="connsiteY1046" fmla="*/ 1523810 h 8769011"/>
              <a:gd name="connsiteX1047" fmla="*/ 6678044 w 8668509"/>
              <a:gd name="connsiteY1047" fmla="*/ 1514285 h 8769011"/>
              <a:gd name="connsiteX1048" fmla="*/ 6673844 w 8668509"/>
              <a:gd name="connsiteY1048" fmla="*/ 1523810 h 8769011"/>
              <a:gd name="connsiteX1049" fmla="*/ 7078657 w 8668509"/>
              <a:gd name="connsiteY1049" fmla="*/ 1523810 h 8769011"/>
              <a:gd name="connsiteX1050" fmla="*/ 7088182 w 8668509"/>
              <a:gd name="connsiteY1050" fmla="*/ 1533335 h 8769011"/>
              <a:gd name="connsiteX1051" fmla="*/ 7097707 w 8668509"/>
              <a:gd name="connsiteY1051" fmla="*/ 1523810 h 8769011"/>
              <a:gd name="connsiteX1052" fmla="*/ 7088182 w 8668509"/>
              <a:gd name="connsiteY1052" fmla="*/ 1514285 h 8769011"/>
              <a:gd name="connsiteX1053" fmla="*/ 7078657 w 8668509"/>
              <a:gd name="connsiteY1053" fmla="*/ 1523810 h 8769011"/>
              <a:gd name="connsiteX1054" fmla="*/ 6307132 w 8668509"/>
              <a:gd name="connsiteY1054" fmla="*/ 1542860 h 8769011"/>
              <a:gd name="connsiteX1055" fmla="*/ 6325619 w 8668509"/>
              <a:gd name="connsiteY1055" fmla="*/ 1552385 h 8769011"/>
              <a:gd name="connsiteX1056" fmla="*/ 6350709 w 8668509"/>
              <a:gd name="connsiteY1056" fmla="*/ 1595790 h 8769011"/>
              <a:gd name="connsiteX1057" fmla="*/ 6344869 w 8668509"/>
              <a:gd name="connsiteY1057" fmla="*/ 1619060 h 8769011"/>
              <a:gd name="connsiteX1058" fmla="*/ 6321238 w 8668509"/>
              <a:gd name="connsiteY1058" fmla="*/ 1619060 h 8769011"/>
              <a:gd name="connsiteX1059" fmla="*/ 6297607 w 8668509"/>
              <a:gd name="connsiteY1059" fmla="*/ 1628585 h 8769011"/>
              <a:gd name="connsiteX1060" fmla="*/ 6327981 w 8668509"/>
              <a:gd name="connsiteY1060" fmla="*/ 1638110 h 8769011"/>
              <a:gd name="connsiteX1061" fmla="*/ 6358348 w 8668509"/>
              <a:gd name="connsiteY1061" fmla="*/ 1638110 h 8769011"/>
              <a:gd name="connsiteX1062" fmla="*/ 6337897 w 8668509"/>
              <a:gd name="connsiteY1062" fmla="*/ 1657160 h 8769011"/>
              <a:gd name="connsiteX1063" fmla="*/ 6286262 w 8668509"/>
              <a:gd name="connsiteY1063" fmla="*/ 1660274 h 8769011"/>
              <a:gd name="connsiteX1064" fmla="*/ 6268650 w 8668509"/>
              <a:gd name="connsiteY1064" fmla="*/ 1644339 h 8769011"/>
              <a:gd name="connsiteX1065" fmla="*/ 6272146 w 8668509"/>
              <a:gd name="connsiteY1065" fmla="*/ 1662656 h 8769011"/>
              <a:gd name="connsiteX1066" fmla="*/ 6285357 w 8668509"/>
              <a:gd name="connsiteY1066" fmla="*/ 1704785 h 8769011"/>
              <a:gd name="connsiteX1067" fmla="*/ 6297568 w 8668509"/>
              <a:gd name="connsiteY1067" fmla="*/ 1771460 h 8769011"/>
              <a:gd name="connsiteX1068" fmla="*/ 6271956 w 8668509"/>
              <a:gd name="connsiteY1068" fmla="*/ 1756696 h 8769011"/>
              <a:gd name="connsiteX1069" fmla="*/ 6229150 w 8668509"/>
              <a:gd name="connsiteY1069" fmla="*/ 1769316 h 8769011"/>
              <a:gd name="connsiteX1070" fmla="*/ 6216130 w 8668509"/>
              <a:gd name="connsiteY1070" fmla="*/ 1790510 h 8769011"/>
              <a:gd name="connsiteX1071" fmla="*/ 6200137 w 8668509"/>
              <a:gd name="connsiteY1071" fmla="*/ 1790510 h 8769011"/>
              <a:gd name="connsiteX1072" fmla="*/ 6205271 w 8668509"/>
              <a:gd name="connsiteY1072" fmla="*/ 1770869 h 8769011"/>
              <a:gd name="connsiteX1073" fmla="*/ 6210405 w 8668509"/>
              <a:gd name="connsiteY1073" fmla="*/ 1751219 h 8769011"/>
              <a:gd name="connsiteX1074" fmla="*/ 6181382 w 8668509"/>
              <a:gd name="connsiteY1074" fmla="*/ 1757591 h 8769011"/>
              <a:gd name="connsiteX1075" fmla="*/ 6158865 w 8668509"/>
              <a:gd name="connsiteY1075" fmla="*/ 1753429 h 8769011"/>
              <a:gd name="connsiteX1076" fmla="*/ 6181487 w 8668509"/>
              <a:gd name="connsiteY1076" fmla="*/ 1742723 h 8769011"/>
              <a:gd name="connsiteX1077" fmla="*/ 6240457 w 8668509"/>
              <a:gd name="connsiteY1077" fmla="*/ 1686773 h 8769011"/>
              <a:gd name="connsiteX1078" fmla="*/ 6214615 w 8668509"/>
              <a:gd name="connsiteY1078" fmla="*/ 1686811 h 8769011"/>
              <a:gd name="connsiteX1079" fmla="*/ 6183307 w 8668509"/>
              <a:gd name="connsiteY1079" fmla="*/ 1661836 h 8769011"/>
              <a:gd name="connsiteX1080" fmla="*/ 6167085 w 8668509"/>
              <a:gd name="connsiteY1080" fmla="*/ 1629975 h 8769011"/>
              <a:gd name="connsiteX1081" fmla="*/ 6150864 w 8668509"/>
              <a:gd name="connsiteY1081" fmla="*/ 1620907 h 8769011"/>
              <a:gd name="connsiteX1082" fmla="*/ 6163018 w 8668509"/>
              <a:gd name="connsiteY1082" fmla="*/ 1606258 h 8769011"/>
              <a:gd name="connsiteX1083" fmla="*/ 6187516 w 8668509"/>
              <a:gd name="connsiteY1083" fmla="*/ 1596352 h 8769011"/>
              <a:gd name="connsiteX1084" fmla="*/ 6204976 w 8668509"/>
              <a:gd name="connsiteY1084" fmla="*/ 1581503 h 8769011"/>
              <a:gd name="connsiteX1085" fmla="*/ 6142939 w 8668509"/>
              <a:gd name="connsiteY1085" fmla="*/ 1601238 h 8769011"/>
              <a:gd name="connsiteX1086" fmla="*/ 6105525 w 8668509"/>
              <a:gd name="connsiteY1086" fmla="*/ 1640567 h 8769011"/>
              <a:gd name="connsiteX1087" fmla="*/ 6111907 w 8668509"/>
              <a:gd name="connsiteY1087" fmla="*/ 1660769 h 8769011"/>
              <a:gd name="connsiteX1088" fmla="*/ 6123289 w 8668509"/>
              <a:gd name="connsiteY1088" fmla="*/ 1785747 h 8769011"/>
              <a:gd name="connsiteX1089" fmla="*/ 6128290 w 8668509"/>
              <a:gd name="connsiteY1089" fmla="*/ 1890522 h 8769011"/>
              <a:gd name="connsiteX1090" fmla="*/ 6112869 w 8668509"/>
              <a:gd name="connsiteY1090" fmla="*/ 1971485 h 8769011"/>
              <a:gd name="connsiteX1091" fmla="*/ 6091648 w 8668509"/>
              <a:gd name="connsiteY1091" fmla="*/ 2073878 h 8769011"/>
              <a:gd name="connsiteX1092" fmla="*/ 6096467 w 8668509"/>
              <a:gd name="connsiteY1092" fmla="*/ 2095310 h 8769011"/>
              <a:gd name="connsiteX1093" fmla="*/ 6104725 w 8668509"/>
              <a:gd name="connsiteY1093" fmla="*/ 2083832 h 8769011"/>
              <a:gd name="connsiteX1094" fmla="*/ 6116498 w 8668509"/>
              <a:gd name="connsiteY1094" fmla="*/ 2071926 h 8769011"/>
              <a:gd name="connsiteX1095" fmla="*/ 6127747 w 8668509"/>
              <a:gd name="connsiteY1095" fmla="*/ 2038160 h 8769011"/>
              <a:gd name="connsiteX1096" fmla="*/ 6123365 w 8668509"/>
              <a:gd name="connsiteY1096" fmla="*/ 2019214 h 8769011"/>
              <a:gd name="connsiteX1097" fmla="*/ 6137396 w 8668509"/>
              <a:gd name="connsiteY1097" fmla="*/ 2005879 h 8769011"/>
              <a:gd name="connsiteX1098" fmla="*/ 6166038 w 8668509"/>
              <a:gd name="connsiteY1098" fmla="*/ 1966827 h 8769011"/>
              <a:gd name="connsiteX1099" fmla="*/ 6157161 w 8668509"/>
              <a:gd name="connsiteY1099" fmla="*/ 1936766 h 8769011"/>
              <a:gd name="connsiteX1100" fmla="*/ 6154350 w 8668509"/>
              <a:gd name="connsiteY1100" fmla="*/ 1916335 h 8769011"/>
              <a:gd name="connsiteX1101" fmla="*/ 6184535 w 8668509"/>
              <a:gd name="connsiteY1101" fmla="*/ 1905810 h 8769011"/>
              <a:gd name="connsiteX1102" fmla="*/ 6221407 w 8668509"/>
              <a:gd name="connsiteY1102" fmla="*/ 1909572 h 8769011"/>
              <a:gd name="connsiteX1103" fmla="*/ 6197594 w 8668509"/>
              <a:gd name="connsiteY1103" fmla="*/ 1923860 h 8769011"/>
              <a:gd name="connsiteX1104" fmla="*/ 6173782 w 8668509"/>
              <a:gd name="connsiteY1104" fmla="*/ 1934023 h 8769011"/>
              <a:gd name="connsiteX1105" fmla="*/ 6192832 w 8668509"/>
              <a:gd name="connsiteY1105" fmla="*/ 1938147 h 8769011"/>
              <a:gd name="connsiteX1106" fmla="*/ 6200489 w 8668509"/>
              <a:gd name="connsiteY1106" fmla="*/ 1969541 h 8769011"/>
              <a:gd name="connsiteX1107" fmla="*/ 6189088 w 8668509"/>
              <a:gd name="connsiteY1107" fmla="*/ 1980943 h 8769011"/>
              <a:gd name="connsiteX1108" fmla="*/ 6207271 w 8668509"/>
              <a:gd name="connsiteY1108" fmla="*/ 1994230 h 8769011"/>
              <a:gd name="connsiteX1109" fmla="*/ 6225455 w 8668509"/>
              <a:gd name="connsiteY1109" fmla="*/ 2007527 h 8769011"/>
              <a:gd name="connsiteX1110" fmla="*/ 6212739 w 8668509"/>
              <a:gd name="connsiteY1110" fmla="*/ 2022843 h 8769011"/>
              <a:gd name="connsiteX1111" fmla="*/ 6186907 w 8668509"/>
              <a:gd name="connsiteY1111" fmla="*/ 2038160 h 8769011"/>
              <a:gd name="connsiteX1112" fmla="*/ 6174343 w 8668509"/>
              <a:gd name="connsiteY1112" fmla="*/ 2083403 h 8769011"/>
              <a:gd name="connsiteX1113" fmla="*/ 6153750 w 8668509"/>
              <a:gd name="connsiteY1113" fmla="*/ 2095538 h 8769011"/>
              <a:gd name="connsiteX1114" fmla="*/ 6132595 w 8668509"/>
              <a:gd name="connsiteY1114" fmla="*/ 2100539 h 8769011"/>
              <a:gd name="connsiteX1115" fmla="*/ 6193670 w 8668509"/>
              <a:gd name="connsiteY1115" fmla="*/ 2132810 h 8769011"/>
              <a:gd name="connsiteX1116" fmla="*/ 6454235 w 8668509"/>
              <a:gd name="connsiteY1116" fmla="*/ 2328082 h 8769011"/>
              <a:gd name="connsiteX1117" fmla="*/ 6459732 w 8668509"/>
              <a:gd name="connsiteY1117" fmla="*/ 2315652 h 8769011"/>
              <a:gd name="connsiteX1118" fmla="*/ 6434452 w 8668509"/>
              <a:gd name="connsiteY1118" fmla="*/ 2279142 h 8769011"/>
              <a:gd name="connsiteX1119" fmla="*/ 6505928 w 8668509"/>
              <a:gd name="connsiteY1119" fmla="*/ 2350713 h 8769011"/>
              <a:gd name="connsiteX1120" fmla="*/ 6542685 w 8668509"/>
              <a:gd name="connsiteY1120" fmla="*/ 2386813 h 8769011"/>
              <a:gd name="connsiteX1121" fmla="*/ 6480029 w 8668509"/>
              <a:gd name="connsiteY1121" fmla="*/ 2292953 h 8769011"/>
              <a:gd name="connsiteX1122" fmla="*/ 6464894 w 8668509"/>
              <a:gd name="connsiteY1122" fmla="*/ 2266941 h 8769011"/>
              <a:gd name="connsiteX1123" fmla="*/ 6521444 w 8668509"/>
              <a:gd name="connsiteY1123" fmla="*/ 2323910 h 8769011"/>
              <a:gd name="connsiteX1124" fmla="*/ 6560077 w 8668509"/>
              <a:gd name="connsiteY1124" fmla="*/ 2345788 h 8769011"/>
              <a:gd name="connsiteX1125" fmla="*/ 6536103 w 8668509"/>
              <a:gd name="connsiteY1125" fmla="*/ 2310518 h 8769011"/>
              <a:gd name="connsiteX1126" fmla="*/ 6547828 w 8668509"/>
              <a:gd name="connsiteY1126" fmla="*/ 2303069 h 8769011"/>
              <a:gd name="connsiteX1127" fmla="*/ 6573832 w 8668509"/>
              <a:gd name="connsiteY1127" fmla="*/ 2305422 h 8769011"/>
              <a:gd name="connsiteX1128" fmla="*/ 6564307 w 8668509"/>
              <a:gd name="connsiteY1128" fmla="*/ 2309622 h 8769011"/>
              <a:gd name="connsiteX1129" fmla="*/ 6574479 w 8668509"/>
              <a:gd name="connsiteY1129" fmla="*/ 2343874 h 8769011"/>
              <a:gd name="connsiteX1130" fmla="*/ 6605988 w 8668509"/>
              <a:gd name="connsiteY1130" fmla="*/ 2354866 h 8769011"/>
              <a:gd name="connsiteX1131" fmla="*/ 6620361 w 8668509"/>
              <a:gd name="connsiteY1131" fmla="*/ 2362010 h 8769011"/>
              <a:gd name="connsiteX1132" fmla="*/ 6620104 w 8668509"/>
              <a:gd name="connsiteY1132" fmla="*/ 2331958 h 8769011"/>
              <a:gd name="connsiteX1133" fmla="*/ 6586785 w 8668509"/>
              <a:gd name="connsiteY1133" fmla="*/ 2233460 h 8769011"/>
              <a:gd name="connsiteX1134" fmla="*/ 6601921 w 8668509"/>
              <a:gd name="connsiteY1134" fmla="*/ 2223602 h 8769011"/>
              <a:gd name="connsiteX1135" fmla="*/ 6606102 w 8668509"/>
              <a:gd name="connsiteY1135" fmla="*/ 2242290 h 8769011"/>
              <a:gd name="connsiteX1136" fmla="*/ 6639144 w 8668509"/>
              <a:gd name="connsiteY1136" fmla="*/ 2242461 h 8769011"/>
              <a:gd name="connsiteX1137" fmla="*/ 6659709 w 8668509"/>
              <a:gd name="connsiteY1137" fmla="*/ 2218811 h 8769011"/>
              <a:gd name="connsiteX1138" fmla="*/ 6682407 w 8668509"/>
              <a:gd name="connsiteY1138" fmla="*/ 2224507 h 8769011"/>
              <a:gd name="connsiteX1139" fmla="*/ 6711468 w 8668509"/>
              <a:gd name="connsiteY1139" fmla="*/ 2219906 h 8769011"/>
              <a:gd name="connsiteX1140" fmla="*/ 6769170 w 8668509"/>
              <a:gd name="connsiteY1140" fmla="*/ 2225612 h 8769011"/>
              <a:gd name="connsiteX1141" fmla="*/ 6780877 w 8668509"/>
              <a:gd name="connsiteY1141" fmla="*/ 2241614 h 8769011"/>
              <a:gd name="connsiteX1142" fmla="*/ 6791658 w 8668509"/>
              <a:gd name="connsiteY1142" fmla="*/ 2221478 h 8769011"/>
              <a:gd name="connsiteX1143" fmla="*/ 6792840 w 8668509"/>
              <a:gd name="connsiteY1143" fmla="*/ 2176101 h 8769011"/>
              <a:gd name="connsiteX1144" fmla="*/ 6815995 w 8668509"/>
              <a:gd name="connsiteY1144" fmla="*/ 2133410 h 8769011"/>
              <a:gd name="connsiteX1145" fmla="*/ 6862963 w 8668509"/>
              <a:gd name="connsiteY1145" fmla="*/ 2113740 h 8769011"/>
              <a:gd name="connsiteX1146" fmla="*/ 6896976 w 8668509"/>
              <a:gd name="connsiteY1146" fmla="*/ 2119970 h 8769011"/>
              <a:gd name="connsiteX1147" fmla="*/ 6872707 w 8668509"/>
              <a:gd name="connsiteY1147" fmla="*/ 2133410 h 8769011"/>
              <a:gd name="connsiteX1148" fmla="*/ 6859582 w 8668509"/>
              <a:gd name="connsiteY1148" fmla="*/ 2152498 h 8769011"/>
              <a:gd name="connsiteX1149" fmla="*/ 6859582 w 8668509"/>
              <a:gd name="connsiteY1149" fmla="*/ 2171586 h 8769011"/>
              <a:gd name="connsiteX1150" fmla="*/ 6890538 w 8668509"/>
              <a:gd name="connsiteY1150" fmla="*/ 2169166 h 8769011"/>
              <a:gd name="connsiteX1151" fmla="*/ 6919113 w 8668509"/>
              <a:gd name="connsiteY1151" fmla="*/ 2178653 h 8769011"/>
              <a:gd name="connsiteX1152" fmla="*/ 6933400 w 8668509"/>
              <a:gd name="connsiteY1152" fmla="*/ 2190693 h 8769011"/>
              <a:gd name="connsiteX1153" fmla="*/ 6971500 w 8668509"/>
              <a:gd name="connsiteY1153" fmla="*/ 2196560 h 8769011"/>
              <a:gd name="connsiteX1154" fmla="*/ 6992932 w 8668509"/>
              <a:gd name="connsiteY1154" fmla="*/ 2191674 h 8769011"/>
              <a:gd name="connsiteX1155" fmla="*/ 6978644 w 8668509"/>
              <a:gd name="connsiteY1155" fmla="*/ 2181035 h 8769011"/>
              <a:gd name="connsiteX1156" fmla="*/ 6964357 w 8668509"/>
              <a:gd name="connsiteY1156" fmla="*/ 2171805 h 8769011"/>
              <a:gd name="connsiteX1157" fmla="*/ 6950069 w 8668509"/>
              <a:gd name="connsiteY1157" fmla="*/ 2168062 h 8769011"/>
              <a:gd name="connsiteX1158" fmla="*/ 6935782 w 8668509"/>
              <a:gd name="connsiteY1158" fmla="*/ 2163794 h 8769011"/>
              <a:gd name="connsiteX1159" fmla="*/ 6947688 w 8668509"/>
              <a:gd name="connsiteY1159" fmla="*/ 2149831 h 8769011"/>
              <a:gd name="connsiteX1160" fmla="*/ 6933400 w 8668509"/>
              <a:gd name="connsiteY1160" fmla="*/ 2120913 h 8769011"/>
              <a:gd name="connsiteX1161" fmla="*/ 6907350 w 8668509"/>
              <a:gd name="connsiteY1161" fmla="*/ 2079098 h 8769011"/>
              <a:gd name="connsiteX1162" fmla="*/ 6907502 w 8668509"/>
              <a:gd name="connsiteY1162" fmla="*/ 2061972 h 8769011"/>
              <a:gd name="connsiteX1163" fmla="*/ 6916093 w 8668509"/>
              <a:gd name="connsiteY1163" fmla="*/ 2075555 h 8769011"/>
              <a:gd name="connsiteX1164" fmla="*/ 6961956 w 8668509"/>
              <a:gd name="connsiteY1164" fmla="*/ 2083337 h 8769011"/>
              <a:gd name="connsiteX1165" fmla="*/ 6974710 w 8668509"/>
              <a:gd name="connsiteY1165" fmla="*/ 2071345 h 8769011"/>
              <a:gd name="connsiteX1166" fmla="*/ 7018335 w 8668509"/>
              <a:gd name="connsiteY1166" fmla="*/ 2031806 h 8769011"/>
              <a:gd name="connsiteX1167" fmla="*/ 6997466 w 8668509"/>
              <a:gd name="connsiteY1167" fmla="*/ 2041789 h 8769011"/>
              <a:gd name="connsiteX1168" fmla="*/ 6975320 w 8668509"/>
              <a:gd name="connsiteY1168" fmla="*/ 2057210 h 8769011"/>
              <a:gd name="connsiteX1169" fmla="*/ 6939887 w 8668509"/>
              <a:gd name="connsiteY1169" fmla="*/ 2003089 h 8769011"/>
              <a:gd name="connsiteX1170" fmla="*/ 6945344 w 8668509"/>
              <a:gd name="connsiteY1170" fmla="*/ 1988868 h 8769011"/>
              <a:gd name="connsiteX1171" fmla="*/ 6985807 w 8668509"/>
              <a:gd name="connsiteY1171" fmla="*/ 1995554 h 8769011"/>
              <a:gd name="connsiteX1172" fmla="*/ 7026650 w 8668509"/>
              <a:gd name="connsiteY1172" fmla="*/ 2003527 h 8769011"/>
              <a:gd name="connsiteX1173" fmla="*/ 7052844 w 8668509"/>
              <a:gd name="connsiteY1173" fmla="*/ 2039903 h 8769011"/>
              <a:gd name="connsiteX1174" fmla="*/ 7078657 w 8668509"/>
              <a:gd name="connsiteY1174" fmla="*/ 2089909 h 8769011"/>
              <a:gd name="connsiteX1175" fmla="*/ 7089201 w 8668509"/>
              <a:gd name="connsiteY1175" fmla="*/ 2104835 h 8769011"/>
              <a:gd name="connsiteX1176" fmla="*/ 7048596 w 8668509"/>
              <a:gd name="connsiteY1176" fmla="*/ 2013147 h 8769011"/>
              <a:gd name="connsiteX1177" fmla="*/ 7005219 w 8668509"/>
              <a:gd name="connsiteY1177" fmla="*/ 1971485 h 8769011"/>
              <a:gd name="connsiteX1178" fmla="*/ 7001561 w 8668509"/>
              <a:gd name="connsiteY1178" fmla="*/ 1990535 h 8769011"/>
              <a:gd name="connsiteX1179" fmla="*/ 6992932 w 8668509"/>
              <a:gd name="connsiteY1179" fmla="*/ 1981638 h 8769011"/>
              <a:gd name="connsiteX1180" fmla="*/ 6966738 w 8668509"/>
              <a:gd name="connsiteY1180" fmla="*/ 1969732 h 8769011"/>
              <a:gd name="connsiteX1181" fmla="*/ 6942830 w 8668509"/>
              <a:gd name="connsiteY1181" fmla="*/ 1952282 h 8769011"/>
              <a:gd name="connsiteX1182" fmla="*/ 6925971 w 8668509"/>
              <a:gd name="connsiteY1182" fmla="*/ 1925898 h 8769011"/>
              <a:gd name="connsiteX1183" fmla="*/ 6906835 w 8668509"/>
              <a:gd name="connsiteY1183" fmla="*/ 1913944 h 8769011"/>
              <a:gd name="connsiteX1184" fmla="*/ 6886928 w 8668509"/>
              <a:gd name="connsiteY1184" fmla="*/ 1932489 h 8769011"/>
              <a:gd name="connsiteX1185" fmla="*/ 6840532 w 8668509"/>
              <a:gd name="connsiteY1185" fmla="*/ 1927936 h 8769011"/>
              <a:gd name="connsiteX1186" fmla="*/ 6894557 w 8668509"/>
              <a:gd name="connsiteY1186" fmla="*/ 1893532 h 8769011"/>
              <a:gd name="connsiteX1187" fmla="*/ 6910121 w 8668509"/>
              <a:gd name="connsiteY1187" fmla="*/ 1878863 h 8769011"/>
              <a:gd name="connsiteX1188" fmla="*/ 6914522 w 8668509"/>
              <a:gd name="connsiteY1188" fmla="*/ 1861947 h 8769011"/>
              <a:gd name="connsiteX1189" fmla="*/ 6915626 w 8668509"/>
              <a:gd name="connsiteY1189" fmla="*/ 1878616 h 8769011"/>
              <a:gd name="connsiteX1190" fmla="*/ 6931581 w 8668509"/>
              <a:gd name="connsiteY1190" fmla="*/ 1895285 h 8769011"/>
              <a:gd name="connsiteX1191" fmla="*/ 6940792 w 8668509"/>
              <a:gd name="connsiteY1191" fmla="*/ 1904400 h 8769011"/>
              <a:gd name="connsiteX1192" fmla="*/ 6964042 w 8668509"/>
              <a:gd name="connsiteY1192" fmla="*/ 1928460 h 8769011"/>
              <a:gd name="connsiteX1193" fmla="*/ 6992932 w 8668509"/>
              <a:gd name="connsiteY1193" fmla="*/ 1934747 h 8769011"/>
              <a:gd name="connsiteX1194" fmla="*/ 6754807 w 8668509"/>
              <a:gd name="connsiteY1194" fmla="*/ 1705575 h 8769011"/>
              <a:gd name="connsiteX1195" fmla="*/ 6388266 w 8668509"/>
              <a:gd name="connsiteY1195" fmla="*/ 1561643 h 8769011"/>
              <a:gd name="connsiteX1196" fmla="*/ 6354757 w 8668509"/>
              <a:gd name="connsiteY1196" fmla="*/ 1546603 h 8769011"/>
              <a:gd name="connsiteX1197" fmla="*/ 6330944 w 8668509"/>
              <a:gd name="connsiteY1197" fmla="*/ 1533335 h 8769011"/>
              <a:gd name="connsiteX1198" fmla="*/ 6307132 w 8668509"/>
              <a:gd name="connsiteY1198" fmla="*/ 1542860 h 8769011"/>
              <a:gd name="connsiteX1199" fmla="*/ 6254191 w 8668509"/>
              <a:gd name="connsiteY1199" fmla="*/ 1551489 h 8769011"/>
              <a:gd name="connsiteX1200" fmla="*/ 6278566 w 8668509"/>
              <a:gd name="connsiteY1200" fmla="*/ 1555137 h 8769011"/>
              <a:gd name="connsiteX1201" fmla="*/ 6273232 w 8668509"/>
              <a:gd name="connsiteY1201" fmla="*/ 1542860 h 8769011"/>
              <a:gd name="connsiteX1202" fmla="*/ 6254191 w 8668509"/>
              <a:gd name="connsiteY1202" fmla="*/ 1551489 h 8769011"/>
              <a:gd name="connsiteX1203" fmla="*/ 6097582 w 8668509"/>
              <a:gd name="connsiteY1203" fmla="*/ 1560786 h 8769011"/>
              <a:gd name="connsiteX1204" fmla="*/ 6107107 w 8668509"/>
              <a:gd name="connsiteY1204" fmla="*/ 1576197 h 8769011"/>
              <a:gd name="connsiteX1205" fmla="*/ 6116632 w 8668509"/>
              <a:gd name="connsiteY1205" fmla="*/ 1572559 h 8769011"/>
              <a:gd name="connsiteX1206" fmla="*/ 6107107 w 8668509"/>
              <a:gd name="connsiteY1206" fmla="*/ 1557147 h 8769011"/>
              <a:gd name="connsiteX1207" fmla="*/ 6097582 w 8668509"/>
              <a:gd name="connsiteY1207" fmla="*/ 1560786 h 8769011"/>
              <a:gd name="connsiteX1208" fmla="*/ 6417269 w 8668509"/>
              <a:gd name="connsiteY1208" fmla="*/ 1579988 h 8769011"/>
              <a:gd name="connsiteX1209" fmla="*/ 6394866 w 8668509"/>
              <a:gd name="connsiteY1209" fmla="*/ 1588361 h 8769011"/>
              <a:gd name="connsiteX1210" fmla="*/ 6375836 w 8668509"/>
              <a:gd name="connsiteY1210" fmla="*/ 1602400 h 8769011"/>
              <a:gd name="connsiteX1211" fmla="*/ 6389770 w 8668509"/>
              <a:gd name="connsiteY1211" fmla="*/ 1617564 h 8769011"/>
              <a:gd name="connsiteX1212" fmla="*/ 6447730 w 8668509"/>
              <a:gd name="connsiteY1212" fmla="*/ 1641815 h 8769011"/>
              <a:gd name="connsiteX1213" fmla="*/ 6430766 w 8668509"/>
              <a:gd name="connsiteY1213" fmla="*/ 1669494 h 8769011"/>
              <a:gd name="connsiteX1214" fmla="*/ 6428575 w 8668509"/>
              <a:gd name="connsiteY1214" fmla="*/ 1695050 h 8769011"/>
              <a:gd name="connsiteX1215" fmla="*/ 6484563 w 8668509"/>
              <a:gd name="connsiteY1215" fmla="*/ 1657369 h 8769011"/>
              <a:gd name="connsiteX1216" fmla="*/ 6487601 w 8668509"/>
              <a:gd name="connsiteY1216" fmla="*/ 1643482 h 8769011"/>
              <a:gd name="connsiteX1217" fmla="*/ 6498955 w 8668509"/>
              <a:gd name="connsiteY1217" fmla="*/ 1629804 h 8769011"/>
              <a:gd name="connsiteX1218" fmla="*/ 6488183 w 8668509"/>
              <a:gd name="connsiteY1218" fmla="*/ 1609687 h 8769011"/>
              <a:gd name="connsiteX1219" fmla="*/ 6459655 w 8668509"/>
              <a:gd name="connsiteY1219" fmla="*/ 1595209 h 8769011"/>
              <a:gd name="connsiteX1220" fmla="*/ 6432986 w 8668509"/>
              <a:gd name="connsiteY1220" fmla="*/ 1584912 h 8769011"/>
              <a:gd name="connsiteX1221" fmla="*/ 6417269 w 8668509"/>
              <a:gd name="connsiteY1221" fmla="*/ 1579988 h 8769011"/>
              <a:gd name="connsiteX1222" fmla="*/ 6909388 w 8668509"/>
              <a:gd name="connsiteY1222" fmla="*/ 1592266 h 8769011"/>
              <a:gd name="connsiteX1223" fmla="*/ 6935782 w 8668509"/>
              <a:gd name="connsiteY1223" fmla="*/ 1601819 h 8769011"/>
              <a:gd name="connsiteX1224" fmla="*/ 6920694 w 8668509"/>
              <a:gd name="connsiteY1224" fmla="*/ 1586732 h 8769011"/>
              <a:gd name="connsiteX1225" fmla="*/ 6909388 w 8668509"/>
              <a:gd name="connsiteY1225" fmla="*/ 1592266 h 8769011"/>
              <a:gd name="connsiteX1226" fmla="*/ 6802432 w 8668509"/>
              <a:gd name="connsiteY1226" fmla="*/ 1609535 h 8769011"/>
              <a:gd name="connsiteX1227" fmla="*/ 6811957 w 8668509"/>
              <a:gd name="connsiteY1227" fmla="*/ 1619060 h 8769011"/>
              <a:gd name="connsiteX1228" fmla="*/ 6821482 w 8668509"/>
              <a:gd name="connsiteY1228" fmla="*/ 1609535 h 8769011"/>
              <a:gd name="connsiteX1229" fmla="*/ 6811957 w 8668509"/>
              <a:gd name="connsiteY1229" fmla="*/ 1600010 h 8769011"/>
              <a:gd name="connsiteX1230" fmla="*/ 6802432 w 8668509"/>
              <a:gd name="connsiteY1230" fmla="*/ 1609535 h 8769011"/>
              <a:gd name="connsiteX1231" fmla="*/ 6192832 w 8668509"/>
              <a:gd name="connsiteY1231" fmla="*/ 1629147 h 8769011"/>
              <a:gd name="connsiteX1232" fmla="*/ 6202357 w 8668509"/>
              <a:gd name="connsiteY1232" fmla="*/ 1633347 h 8769011"/>
              <a:gd name="connsiteX1233" fmla="*/ 6211882 w 8668509"/>
              <a:gd name="connsiteY1233" fmla="*/ 1623260 h 8769011"/>
              <a:gd name="connsiteX1234" fmla="*/ 6202357 w 8668509"/>
              <a:gd name="connsiteY1234" fmla="*/ 1619060 h 8769011"/>
              <a:gd name="connsiteX1235" fmla="*/ 6192832 w 8668509"/>
              <a:gd name="connsiteY1235" fmla="*/ 1629147 h 8769011"/>
              <a:gd name="connsiteX1236" fmla="*/ 7304713 w 8668509"/>
              <a:gd name="connsiteY1236" fmla="*/ 1629766 h 8769011"/>
              <a:gd name="connsiteX1237" fmla="*/ 7321792 w 8668509"/>
              <a:gd name="connsiteY1237" fmla="*/ 1636271 h 8769011"/>
              <a:gd name="connsiteX1238" fmla="*/ 7310047 w 8668509"/>
              <a:gd name="connsiteY1238" fmla="*/ 1624432 h 8769011"/>
              <a:gd name="connsiteX1239" fmla="*/ 7292969 w 8668509"/>
              <a:gd name="connsiteY1239" fmla="*/ 1617936 h 8769011"/>
              <a:gd name="connsiteX1240" fmla="*/ 7304713 w 8668509"/>
              <a:gd name="connsiteY1240" fmla="*/ 1629766 h 8769011"/>
              <a:gd name="connsiteX1241" fmla="*/ 6850057 w 8668509"/>
              <a:gd name="connsiteY1241" fmla="*/ 1647635 h 8769011"/>
              <a:gd name="connsiteX1242" fmla="*/ 6859582 w 8668509"/>
              <a:gd name="connsiteY1242" fmla="*/ 1657160 h 8769011"/>
              <a:gd name="connsiteX1243" fmla="*/ 6869107 w 8668509"/>
              <a:gd name="connsiteY1243" fmla="*/ 1647635 h 8769011"/>
              <a:gd name="connsiteX1244" fmla="*/ 6859582 w 8668509"/>
              <a:gd name="connsiteY1244" fmla="*/ 1638110 h 8769011"/>
              <a:gd name="connsiteX1245" fmla="*/ 6850057 w 8668509"/>
              <a:gd name="connsiteY1245" fmla="*/ 1647635 h 8769011"/>
              <a:gd name="connsiteX1246" fmla="*/ 6597253 w 8668509"/>
              <a:gd name="connsiteY1246" fmla="*/ 1657798 h 8769011"/>
              <a:gd name="connsiteX1247" fmla="*/ 6617503 w 8668509"/>
              <a:gd name="connsiteY1247" fmla="*/ 1682067 h 8769011"/>
              <a:gd name="connsiteX1248" fmla="*/ 6632048 w 8668509"/>
              <a:gd name="connsiteY1248" fmla="*/ 1684201 h 8769011"/>
              <a:gd name="connsiteX1249" fmla="*/ 6622066 w 8668509"/>
              <a:gd name="connsiteY1249" fmla="*/ 1672190 h 8769011"/>
              <a:gd name="connsiteX1250" fmla="*/ 6618361 w 8668509"/>
              <a:gd name="connsiteY1250" fmla="*/ 1653902 h 8769011"/>
              <a:gd name="connsiteX1251" fmla="*/ 6614084 w 8668509"/>
              <a:gd name="connsiteY1251" fmla="*/ 1647635 h 8769011"/>
              <a:gd name="connsiteX1252" fmla="*/ 6597253 w 8668509"/>
              <a:gd name="connsiteY1252" fmla="*/ 1657798 h 8769011"/>
              <a:gd name="connsiteX1253" fmla="*/ 7294407 w 8668509"/>
              <a:gd name="connsiteY1253" fmla="*/ 1667589 h 8769011"/>
              <a:gd name="connsiteX1254" fmla="*/ 7282863 w 8668509"/>
              <a:gd name="connsiteY1254" fmla="*/ 1693088 h 8769011"/>
              <a:gd name="connsiteX1255" fmla="*/ 7316476 w 8668509"/>
              <a:gd name="connsiteY1255" fmla="*/ 1654778 h 8769011"/>
              <a:gd name="connsiteX1256" fmla="*/ 7294407 w 8668509"/>
              <a:gd name="connsiteY1256" fmla="*/ 1667589 h 8769011"/>
              <a:gd name="connsiteX1257" fmla="*/ 7040557 w 8668509"/>
              <a:gd name="connsiteY1257" fmla="*/ 1666685 h 8769011"/>
              <a:gd name="connsiteX1258" fmla="*/ 7050643 w 8668509"/>
              <a:gd name="connsiteY1258" fmla="*/ 1676210 h 8769011"/>
              <a:gd name="connsiteX1259" fmla="*/ 7054844 w 8668509"/>
              <a:gd name="connsiteY1259" fmla="*/ 1666685 h 8769011"/>
              <a:gd name="connsiteX1260" fmla="*/ 7044757 w 8668509"/>
              <a:gd name="connsiteY1260" fmla="*/ 1657160 h 8769011"/>
              <a:gd name="connsiteX1261" fmla="*/ 7040557 w 8668509"/>
              <a:gd name="connsiteY1261" fmla="*/ 1666685 h 8769011"/>
              <a:gd name="connsiteX1262" fmla="*/ 7088182 w 8668509"/>
              <a:gd name="connsiteY1262" fmla="*/ 1666685 h 8769011"/>
              <a:gd name="connsiteX1263" fmla="*/ 7098268 w 8668509"/>
              <a:gd name="connsiteY1263" fmla="*/ 1676210 h 8769011"/>
              <a:gd name="connsiteX1264" fmla="*/ 7102469 w 8668509"/>
              <a:gd name="connsiteY1264" fmla="*/ 1666685 h 8769011"/>
              <a:gd name="connsiteX1265" fmla="*/ 7092382 w 8668509"/>
              <a:gd name="connsiteY1265" fmla="*/ 1657160 h 8769011"/>
              <a:gd name="connsiteX1266" fmla="*/ 7088182 w 8668509"/>
              <a:gd name="connsiteY1266" fmla="*/ 1666685 h 8769011"/>
              <a:gd name="connsiteX1267" fmla="*/ 6145207 w 8668509"/>
              <a:gd name="connsiteY1267" fmla="*/ 1676772 h 8769011"/>
              <a:gd name="connsiteX1268" fmla="*/ 6154732 w 8668509"/>
              <a:gd name="connsiteY1268" fmla="*/ 1680972 h 8769011"/>
              <a:gd name="connsiteX1269" fmla="*/ 6164257 w 8668509"/>
              <a:gd name="connsiteY1269" fmla="*/ 1670885 h 8769011"/>
              <a:gd name="connsiteX1270" fmla="*/ 6154732 w 8668509"/>
              <a:gd name="connsiteY1270" fmla="*/ 1666685 h 8769011"/>
              <a:gd name="connsiteX1271" fmla="*/ 6145207 w 8668509"/>
              <a:gd name="connsiteY1271" fmla="*/ 1676772 h 8769011"/>
              <a:gd name="connsiteX1272" fmla="*/ 6550019 w 8668509"/>
              <a:gd name="connsiteY1272" fmla="*/ 1685735 h 8769011"/>
              <a:gd name="connsiteX1273" fmla="*/ 6554219 w 8668509"/>
              <a:gd name="connsiteY1273" fmla="*/ 1695260 h 8769011"/>
              <a:gd name="connsiteX1274" fmla="*/ 6564307 w 8668509"/>
              <a:gd name="connsiteY1274" fmla="*/ 1685735 h 8769011"/>
              <a:gd name="connsiteX1275" fmla="*/ 6560106 w 8668509"/>
              <a:gd name="connsiteY1275" fmla="*/ 1676210 h 8769011"/>
              <a:gd name="connsiteX1276" fmla="*/ 6550019 w 8668509"/>
              <a:gd name="connsiteY1276" fmla="*/ 1685735 h 8769011"/>
              <a:gd name="connsiteX1277" fmla="*/ 6623838 w 8668509"/>
              <a:gd name="connsiteY1277" fmla="*/ 1698555 h 8769011"/>
              <a:gd name="connsiteX1278" fmla="*/ 6638125 w 8668509"/>
              <a:gd name="connsiteY1278" fmla="*/ 1738751 h 8769011"/>
              <a:gd name="connsiteX1279" fmla="*/ 6685121 w 8668509"/>
              <a:gd name="connsiteY1279" fmla="*/ 1759191 h 8769011"/>
              <a:gd name="connsiteX1280" fmla="*/ 6696399 w 8668509"/>
              <a:gd name="connsiteY1280" fmla="*/ 1773374 h 8769011"/>
              <a:gd name="connsiteX1281" fmla="*/ 6717516 w 8668509"/>
              <a:gd name="connsiteY1281" fmla="*/ 1753695 h 8769011"/>
              <a:gd name="connsiteX1282" fmla="*/ 6746720 w 8668509"/>
              <a:gd name="connsiteY1282" fmla="*/ 1739017 h 8769011"/>
              <a:gd name="connsiteX1283" fmla="*/ 6731861 w 8668509"/>
              <a:gd name="connsiteY1283" fmla="*/ 1707785 h 8769011"/>
              <a:gd name="connsiteX1284" fmla="*/ 6694066 w 8668509"/>
              <a:gd name="connsiteY1284" fmla="*/ 1688725 h 8769011"/>
              <a:gd name="connsiteX1285" fmla="*/ 6673587 w 8668509"/>
              <a:gd name="connsiteY1285" fmla="*/ 1685316 h 8769011"/>
              <a:gd name="connsiteX1286" fmla="*/ 6623838 w 8668509"/>
              <a:gd name="connsiteY1286" fmla="*/ 1698555 h 8769011"/>
              <a:gd name="connsiteX1287" fmla="*/ 6396142 w 8668509"/>
              <a:gd name="connsiteY1287" fmla="*/ 1719482 h 8769011"/>
              <a:gd name="connsiteX1288" fmla="*/ 6396028 w 8668509"/>
              <a:gd name="connsiteY1288" fmla="*/ 1739713 h 8769011"/>
              <a:gd name="connsiteX1289" fmla="*/ 6430957 w 8668509"/>
              <a:gd name="connsiteY1289" fmla="*/ 1719367 h 8769011"/>
              <a:gd name="connsiteX1290" fmla="*/ 6396142 w 8668509"/>
              <a:gd name="connsiteY1290" fmla="*/ 1719482 h 8769011"/>
              <a:gd name="connsiteX1291" fmla="*/ 6931019 w 8668509"/>
              <a:gd name="connsiteY1291" fmla="*/ 1714310 h 8769011"/>
              <a:gd name="connsiteX1292" fmla="*/ 6946430 w 8668509"/>
              <a:gd name="connsiteY1292" fmla="*/ 1723835 h 8769011"/>
              <a:gd name="connsiteX1293" fmla="*/ 6950069 w 8668509"/>
              <a:gd name="connsiteY1293" fmla="*/ 1714310 h 8769011"/>
              <a:gd name="connsiteX1294" fmla="*/ 6934657 w 8668509"/>
              <a:gd name="connsiteY1294" fmla="*/ 1704785 h 8769011"/>
              <a:gd name="connsiteX1295" fmla="*/ 6931019 w 8668509"/>
              <a:gd name="connsiteY1295" fmla="*/ 1714310 h 8769011"/>
              <a:gd name="connsiteX1296" fmla="*/ 7111994 w 8668509"/>
              <a:gd name="connsiteY1296" fmla="*/ 1733360 h 8769011"/>
              <a:gd name="connsiteX1297" fmla="*/ 7127405 w 8668509"/>
              <a:gd name="connsiteY1297" fmla="*/ 1742885 h 8769011"/>
              <a:gd name="connsiteX1298" fmla="*/ 7131044 w 8668509"/>
              <a:gd name="connsiteY1298" fmla="*/ 1733360 h 8769011"/>
              <a:gd name="connsiteX1299" fmla="*/ 7115632 w 8668509"/>
              <a:gd name="connsiteY1299" fmla="*/ 1723835 h 8769011"/>
              <a:gd name="connsiteX1300" fmla="*/ 7111994 w 8668509"/>
              <a:gd name="connsiteY1300" fmla="*/ 1733360 h 8769011"/>
              <a:gd name="connsiteX1301" fmla="*/ 7583482 w 8668509"/>
              <a:gd name="connsiteY1301" fmla="*/ 1730054 h 8769011"/>
              <a:gd name="connsiteX1302" fmla="*/ 7389610 w 8668509"/>
              <a:gd name="connsiteY1302" fmla="*/ 1837849 h 8769011"/>
              <a:gd name="connsiteX1303" fmla="*/ 7354882 w 8668509"/>
              <a:gd name="connsiteY1303" fmla="*/ 1887636 h 8769011"/>
              <a:gd name="connsiteX1304" fmla="*/ 7378180 w 8668509"/>
              <a:gd name="connsiteY1304" fmla="*/ 1867405 h 8769011"/>
              <a:gd name="connsiteX1305" fmla="*/ 7469182 w 8668509"/>
              <a:gd name="connsiteY1305" fmla="*/ 1798463 h 8769011"/>
              <a:gd name="connsiteX1306" fmla="*/ 7436349 w 8668509"/>
              <a:gd name="connsiteY1306" fmla="*/ 1829600 h 8769011"/>
              <a:gd name="connsiteX1307" fmla="*/ 7383961 w 8668509"/>
              <a:gd name="connsiteY1307" fmla="*/ 1886893 h 8769011"/>
              <a:gd name="connsiteX1308" fmla="*/ 7393019 w 8668509"/>
              <a:gd name="connsiteY1308" fmla="*/ 1896751 h 8769011"/>
              <a:gd name="connsiteX1309" fmla="*/ 7690123 w 8668509"/>
              <a:gd name="connsiteY1309" fmla="*/ 1754819 h 8769011"/>
              <a:gd name="connsiteX1310" fmla="*/ 7772962 w 8668509"/>
              <a:gd name="connsiteY1310" fmla="*/ 1749828 h 8769011"/>
              <a:gd name="connsiteX1311" fmla="*/ 7863707 w 8668509"/>
              <a:gd name="connsiteY1311" fmla="*/ 1770793 h 8769011"/>
              <a:gd name="connsiteX1312" fmla="*/ 8475050 w 8668509"/>
              <a:gd name="connsiteY1312" fmla="*/ 2291687 h 8769011"/>
              <a:gd name="connsiteX1313" fmla="*/ 8500548 w 8668509"/>
              <a:gd name="connsiteY1313" fmla="*/ 2366772 h 8769011"/>
              <a:gd name="connsiteX1314" fmla="*/ 8501015 w 8668509"/>
              <a:gd name="connsiteY1314" fmla="*/ 2452497 h 8769011"/>
              <a:gd name="connsiteX1315" fmla="*/ 8501482 w 8668509"/>
              <a:gd name="connsiteY1315" fmla="*/ 2538222 h 8769011"/>
              <a:gd name="connsiteX1316" fmla="*/ 8479079 w 8668509"/>
              <a:gd name="connsiteY1316" fmla="*/ 2595372 h 8769011"/>
              <a:gd name="connsiteX1317" fmla="*/ 8456686 w 8668509"/>
              <a:gd name="connsiteY1317" fmla="*/ 2652522 h 8769011"/>
              <a:gd name="connsiteX1318" fmla="*/ 8398707 w 8668509"/>
              <a:gd name="connsiteY1318" fmla="*/ 2710510 h 8769011"/>
              <a:gd name="connsiteX1319" fmla="*/ 8340719 w 8668509"/>
              <a:gd name="connsiteY1319" fmla="*/ 2768489 h 8769011"/>
              <a:gd name="connsiteX1320" fmla="*/ 8285227 w 8668509"/>
              <a:gd name="connsiteY1320" fmla="*/ 2789225 h 8769011"/>
              <a:gd name="connsiteX1321" fmla="*/ 7654919 w 8668509"/>
              <a:gd name="connsiteY1321" fmla="*/ 2673172 h 8769011"/>
              <a:gd name="connsiteX1322" fmla="*/ 7549287 w 8668509"/>
              <a:gd name="connsiteY1322" fmla="*/ 2588809 h 8769011"/>
              <a:gd name="connsiteX1323" fmla="*/ 7494746 w 8668509"/>
              <a:gd name="connsiteY1323" fmla="*/ 2549166 h 8769011"/>
              <a:gd name="connsiteX1324" fmla="*/ 7459657 w 8668509"/>
              <a:gd name="connsiteY1324" fmla="*/ 2521601 h 8769011"/>
              <a:gd name="connsiteX1325" fmla="*/ 7476325 w 8668509"/>
              <a:gd name="connsiteY1325" fmla="*/ 2525154 h 8769011"/>
              <a:gd name="connsiteX1326" fmla="*/ 7492994 w 8668509"/>
              <a:gd name="connsiteY1326" fmla="*/ 2538222 h 8769011"/>
              <a:gd name="connsiteX1327" fmla="*/ 7479726 w 8668509"/>
              <a:gd name="connsiteY1327" fmla="*/ 2521325 h 8769011"/>
              <a:gd name="connsiteX1328" fmla="*/ 7461456 w 8668509"/>
              <a:gd name="connsiteY1328" fmla="*/ 2509438 h 8769011"/>
              <a:gd name="connsiteX1329" fmla="*/ 7438940 w 8668509"/>
              <a:gd name="connsiteY1329" fmla="*/ 2498617 h 8769011"/>
              <a:gd name="connsiteX1330" fmla="*/ 7416299 w 8668509"/>
              <a:gd name="connsiteY1330" fmla="*/ 2487911 h 8769011"/>
              <a:gd name="connsiteX1331" fmla="*/ 7616171 w 8668509"/>
              <a:gd name="connsiteY1331" fmla="*/ 2690460 h 8769011"/>
              <a:gd name="connsiteX1332" fmla="*/ 7885319 w 8668509"/>
              <a:gd name="connsiteY1332" fmla="*/ 2822505 h 8769011"/>
              <a:gd name="connsiteX1333" fmla="*/ 8381714 w 8668509"/>
              <a:gd name="connsiteY1333" fmla="*/ 2781567 h 8769011"/>
              <a:gd name="connsiteX1334" fmla="*/ 8514159 w 8668509"/>
              <a:gd name="connsiteY1334" fmla="*/ 2623547 h 8769011"/>
              <a:gd name="connsiteX1335" fmla="*/ 8540725 w 8668509"/>
              <a:gd name="connsiteY1335" fmla="*/ 2566797 h 8769011"/>
              <a:gd name="connsiteX1336" fmla="*/ 8540592 w 8668509"/>
              <a:gd name="connsiteY1336" fmla="*/ 2466785 h 8769011"/>
              <a:gd name="connsiteX1337" fmla="*/ 8540468 w 8668509"/>
              <a:gd name="connsiteY1337" fmla="*/ 2366772 h 8769011"/>
              <a:gd name="connsiteX1338" fmla="*/ 8522598 w 8668509"/>
              <a:gd name="connsiteY1338" fmla="*/ 2314385 h 8769011"/>
              <a:gd name="connsiteX1339" fmla="*/ 8078305 w 8668509"/>
              <a:gd name="connsiteY1339" fmla="*/ 1819370 h 8769011"/>
              <a:gd name="connsiteX1340" fmla="*/ 7916380 w 8668509"/>
              <a:gd name="connsiteY1340" fmla="*/ 1752095 h 8769011"/>
              <a:gd name="connsiteX1341" fmla="*/ 7845419 w 8668509"/>
              <a:gd name="connsiteY1341" fmla="*/ 1731607 h 8769011"/>
              <a:gd name="connsiteX1342" fmla="*/ 7726357 w 8668509"/>
              <a:gd name="connsiteY1342" fmla="*/ 1728426 h 8769011"/>
              <a:gd name="connsiteX1343" fmla="*/ 7583482 w 8668509"/>
              <a:gd name="connsiteY1343" fmla="*/ 1730054 h 8769011"/>
              <a:gd name="connsiteX1344" fmla="*/ 6638125 w 8668509"/>
              <a:gd name="connsiteY1344" fmla="*/ 1759544 h 8769011"/>
              <a:gd name="connsiteX1345" fmla="*/ 6621457 w 8668509"/>
              <a:gd name="connsiteY1345" fmla="*/ 1772155 h 8769011"/>
              <a:gd name="connsiteX1346" fmla="*/ 6663909 w 8668509"/>
              <a:gd name="connsiteY1346" fmla="*/ 1772117 h 8769011"/>
              <a:gd name="connsiteX1347" fmla="*/ 6638125 w 8668509"/>
              <a:gd name="connsiteY1347" fmla="*/ 1759544 h 8769011"/>
              <a:gd name="connsiteX1348" fmla="*/ 6983407 w 8668509"/>
              <a:gd name="connsiteY1348" fmla="*/ 1761935 h 8769011"/>
              <a:gd name="connsiteX1349" fmla="*/ 6993493 w 8668509"/>
              <a:gd name="connsiteY1349" fmla="*/ 1771460 h 8769011"/>
              <a:gd name="connsiteX1350" fmla="*/ 6997694 w 8668509"/>
              <a:gd name="connsiteY1350" fmla="*/ 1761935 h 8769011"/>
              <a:gd name="connsiteX1351" fmla="*/ 6987607 w 8668509"/>
              <a:gd name="connsiteY1351" fmla="*/ 1752410 h 8769011"/>
              <a:gd name="connsiteX1352" fmla="*/ 6983407 w 8668509"/>
              <a:gd name="connsiteY1352" fmla="*/ 1761935 h 8769011"/>
              <a:gd name="connsiteX1353" fmla="*/ 7097707 w 8668509"/>
              <a:gd name="connsiteY1353" fmla="*/ 1767726 h 8769011"/>
              <a:gd name="connsiteX1354" fmla="*/ 7131044 w 8668509"/>
              <a:gd name="connsiteY1354" fmla="*/ 1809560 h 8769011"/>
              <a:gd name="connsiteX1355" fmla="*/ 7164382 w 8668509"/>
              <a:gd name="connsiteY1355" fmla="*/ 1832343 h 8769011"/>
              <a:gd name="connsiteX1356" fmla="*/ 7131044 w 8668509"/>
              <a:gd name="connsiteY1356" fmla="*/ 1790510 h 8769011"/>
              <a:gd name="connsiteX1357" fmla="*/ 7097707 w 8668509"/>
              <a:gd name="connsiteY1357" fmla="*/ 1767726 h 8769011"/>
              <a:gd name="connsiteX1358" fmla="*/ 7507282 w 8668509"/>
              <a:gd name="connsiteY1358" fmla="*/ 1771460 h 8769011"/>
              <a:gd name="connsiteX1359" fmla="*/ 7516807 w 8668509"/>
              <a:gd name="connsiteY1359" fmla="*/ 1780985 h 8769011"/>
              <a:gd name="connsiteX1360" fmla="*/ 7526332 w 8668509"/>
              <a:gd name="connsiteY1360" fmla="*/ 1771460 h 8769011"/>
              <a:gd name="connsiteX1361" fmla="*/ 7516807 w 8668509"/>
              <a:gd name="connsiteY1361" fmla="*/ 1761935 h 8769011"/>
              <a:gd name="connsiteX1362" fmla="*/ 7507282 w 8668509"/>
              <a:gd name="connsiteY1362" fmla="*/ 1771460 h 8769011"/>
              <a:gd name="connsiteX1363" fmla="*/ 6578718 w 8668509"/>
              <a:gd name="connsiteY1363" fmla="*/ 1780785 h 8769011"/>
              <a:gd name="connsiteX1364" fmla="*/ 6583842 w 8668509"/>
              <a:gd name="connsiteY1364" fmla="*/ 1810474 h 8769011"/>
              <a:gd name="connsiteX1365" fmla="*/ 6594739 w 8668509"/>
              <a:gd name="connsiteY1365" fmla="*/ 1830829 h 8769011"/>
              <a:gd name="connsiteX1366" fmla="*/ 6609455 w 8668509"/>
              <a:gd name="connsiteY1366" fmla="*/ 1816113 h 8769011"/>
              <a:gd name="connsiteX1367" fmla="*/ 6624181 w 8668509"/>
              <a:gd name="connsiteY1367" fmla="*/ 1801397 h 8769011"/>
              <a:gd name="connsiteX1368" fmla="*/ 6609207 w 8668509"/>
              <a:gd name="connsiteY1368" fmla="*/ 1786423 h 8769011"/>
              <a:gd name="connsiteX1369" fmla="*/ 6578718 w 8668509"/>
              <a:gd name="connsiteY1369" fmla="*/ 1780785 h 8769011"/>
              <a:gd name="connsiteX1370" fmla="*/ 6783382 w 8668509"/>
              <a:gd name="connsiteY1370" fmla="*/ 1780985 h 8769011"/>
              <a:gd name="connsiteX1371" fmla="*/ 6807194 w 8668509"/>
              <a:gd name="connsiteY1371" fmla="*/ 1790214 h 8769011"/>
              <a:gd name="connsiteX1372" fmla="*/ 6802432 w 8668509"/>
              <a:gd name="connsiteY1372" fmla="*/ 1780985 h 8769011"/>
              <a:gd name="connsiteX1373" fmla="*/ 6778619 w 8668509"/>
              <a:gd name="connsiteY1373" fmla="*/ 1771755 h 8769011"/>
              <a:gd name="connsiteX1374" fmla="*/ 6783382 w 8668509"/>
              <a:gd name="connsiteY1374" fmla="*/ 1780985 h 8769011"/>
              <a:gd name="connsiteX1375" fmla="*/ 6697657 w 8668509"/>
              <a:gd name="connsiteY1375" fmla="*/ 1790510 h 8769011"/>
              <a:gd name="connsiteX1376" fmla="*/ 6712506 w 8668509"/>
              <a:gd name="connsiteY1376" fmla="*/ 1800035 h 8769011"/>
              <a:gd name="connsiteX1377" fmla="*/ 6721469 w 8668509"/>
              <a:gd name="connsiteY1377" fmla="*/ 1790510 h 8769011"/>
              <a:gd name="connsiteX1378" fmla="*/ 6706619 w 8668509"/>
              <a:gd name="connsiteY1378" fmla="*/ 1780985 h 8769011"/>
              <a:gd name="connsiteX1379" fmla="*/ 6697657 w 8668509"/>
              <a:gd name="connsiteY1379" fmla="*/ 1790510 h 8769011"/>
              <a:gd name="connsiteX1380" fmla="*/ 6176163 w 8668509"/>
              <a:gd name="connsiteY1380" fmla="*/ 1796815 h 8769011"/>
              <a:gd name="connsiteX1381" fmla="*/ 6164257 w 8668509"/>
              <a:gd name="connsiteY1381" fmla="*/ 1810055 h 8769011"/>
              <a:gd name="connsiteX1382" fmla="*/ 6178468 w 8668509"/>
              <a:gd name="connsiteY1382" fmla="*/ 1813036 h 8769011"/>
              <a:gd name="connsiteX1383" fmla="*/ 6184897 w 8668509"/>
              <a:gd name="connsiteY1383" fmla="*/ 1857813 h 8769011"/>
              <a:gd name="connsiteX1384" fmla="*/ 6185688 w 8668509"/>
              <a:gd name="connsiteY1384" fmla="*/ 1881645 h 8769011"/>
              <a:gd name="connsiteX1385" fmla="*/ 6223788 w 8668509"/>
              <a:gd name="connsiteY1385" fmla="*/ 1876939 h 8769011"/>
              <a:gd name="connsiteX1386" fmla="*/ 6240457 w 8668509"/>
              <a:gd name="connsiteY1386" fmla="*/ 1857747 h 8769011"/>
              <a:gd name="connsiteX1387" fmla="*/ 6272346 w 8668509"/>
              <a:gd name="connsiteY1387" fmla="*/ 1842811 h 8769011"/>
              <a:gd name="connsiteX1388" fmla="*/ 6307132 w 8668509"/>
              <a:gd name="connsiteY1388" fmla="*/ 1853203 h 8769011"/>
              <a:gd name="connsiteX1389" fmla="*/ 6283091 w 8668509"/>
              <a:gd name="connsiteY1389" fmla="*/ 1819085 h 8769011"/>
              <a:gd name="connsiteX1390" fmla="*/ 6266612 w 8668509"/>
              <a:gd name="connsiteY1390" fmla="*/ 1807178 h 8769011"/>
              <a:gd name="connsiteX1391" fmla="*/ 6262602 w 8668509"/>
              <a:gd name="connsiteY1391" fmla="*/ 1795272 h 8769011"/>
              <a:gd name="connsiteX1392" fmla="*/ 6249124 w 8668509"/>
              <a:gd name="connsiteY1392" fmla="*/ 1806388 h 8769011"/>
              <a:gd name="connsiteX1393" fmla="*/ 6235637 w 8668509"/>
              <a:gd name="connsiteY1393" fmla="*/ 1817513 h 8769011"/>
              <a:gd name="connsiteX1394" fmla="*/ 6217177 w 8668509"/>
              <a:gd name="connsiteY1394" fmla="*/ 1804007 h 8769011"/>
              <a:gd name="connsiteX1395" fmla="*/ 6176163 w 8668509"/>
              <a:gd name="connsiteY1395" fmla="*/ 1796815 h 8769011"/>
              <a:gd name="connsiteX1396" fmla="*/ 7031032 w 8668509"/>
              <a:gd name="connsiteY1396" fmla="*/ 1809560 h 8769011"/>
              <a:gd name="connsiteX1397" fmla="*/ 7041118 w 8668509"/>
              <a:gd name="connsiteY1397" fmla="*/ 1819085 h 8769011"/>
              <a:gd name="connsiteX1398" fmla="*/ 7045319 w 8668509"/>
              <a:gd name="connsiteY1398" fmla="*/ 1809560 h 8769011"/>
              <a:gd name="connsiteX1399" fmla="*/ 7035232 w 8668509"/>
              <a:gd name="connsiteY1399" fmla="*/ 1800035 h 8769011"/>
              <a:gd name="connsiteX1400" fmla="*/ 7031032 w 8668509"/>
              <a:gd name="connsiteY1400" fmla="*/ 1809560 h 8769011"/>
              <a:gd name="connsiteX1401" fmla="*/ 6349994 w 8668509"/>
              <a:gd name="connsiteY1401" fmla="*/ 1819085 h 8769011"/>
              <a:gd name="connsiteX1402" fmla="*/ 6354194 w 8668509"/>
              <a:gd name="connsiteY1402" fmla="*/ 1828610 h 8769011"/>
              <a:gd name="connsiteX1403" fmla="*/ 6364282 w 8668509"/>
              <a:gd name="connsiteY1403" fmla="*/ 1819085 h 8769011"/>
              <a:gd name="connsiteX1404" fmla="*/ 6360081 w 8668509"/>
              <a:gd name="connsiteY1404" fmla="*/ 1809560 h 8769011"/>
              <a:gd name="connsiteX1405" fmla="*/ 6349994 w 8668509"/>
              <a:gd name="connsiteY1405" fmla="*/ 1819085 h 8769011"/>
              <a:gd name="connsiteX1406" fmla="*/ 6745282 w 8668509"/>
              <a:gd name="connsiteY1406" fmla="*/ 1823847 h 8769011"/>
              <a:gd name="connsiteX1407" fmla="*/ 6754807 w 8668509"/>
              <a:gd name="connsiteY1407" fmla="*/ 1838135 h 8769011"/>
              <a:gd name="connsiteX1408" fmla="*/ 6764332 w 8668509"/>
              <a:gd name="connsiteY1408" fmla="*/ 1823847 h 8769011"/>
              <a:gd name="connsiteX1409" fmla="*/ 6754807 w 8668509"/>
              <a:gd name="connsiteY1409" fmla="*/ 1809560 h 8769011"/>
              <a:gd name="connsiteX1410" fmla="*/ 6745282 w 8668509"/>
              <a:gd name="connsiteY1410" fmla="*/ 1823847 h 8769011"/>
              <a:gd name="connsiteX1411" fmla="*/ 6788144 w 8668509"/>
              <a:gd name="connsiteY1411" fmla="*/ 1819085 h 8769011"/>
              <a:gd name="connsiteX1412" fmla="*/ 6792344 w 8668509"/>
              <a:gd name="connsiteY1412" fmla="*/ 1828610 h 8769011"/>
              <a:gd name="connsiteX1413" fmla="*/ 6802432 w 8668509"/>
              <a:gd name="connsiteY1413" fmla="*/ 1819085 h 8769011"/>
              <a:gd name="connsiteX1414" fmla="*/ 6798231 w 8668509"/>
              <a:gd name="connsiteY1414" fmla="*/ 1809560 h 8769011"/>
              <a:gd name="connsiteX1415" fmla="*/ 6788144 w 8668509"/>
              <a:gd name="connsiteY1415" fmla="*/ 1819085 h 8769011"/>
              <a:gd name="connsiteX1416" fmla="*/ 6840865 w 8668509"/>
              <a:gd name="connsiteY1416" fmla="*/ 1837506 h 8769011"/>
              <a:gd name="connsiteX1417" fmla="*/ 6840532 w 8668509"/>
              <a:gd name="connsiteY1417" fmla="*/ 1857185 h 8769011"/>
              <a:gd name="connsiteX1418" fmla="*/ 6849761 w 8668509"/>
              <a:gd name="connsiteY1418" fmla="*/ 1842897 h 8769011"/>
              <a:gd name="connsiteX1419" fmla="*/ 6849914 w 8668509"/>
              <a:gd name="connsiteY1419" fmla="*/ 1855823 h 8769011"/>
              <a:gd name="connsiteX1420" fmla="*/ 6864344 w 8668509"/>
              <a:gd name="connsiteY1420" fmla="*/ 1863261 h 8769011"/>
              <a:gd name="connsiteX1421" fmla="*/ 6878632 w 8668509"/>
              <a:gd name="connsiteY1421" fmla="*/ 1867567 h 8769011"/>
              <a:gd name="connsiteX1422" fmla="*/ 6888157 w 8668509"/>
              <a:gd name="connsiteY1422" fmla="*/ 1871472 h 8769011"/>
              <a:gd name="connsiteX1423" fmla="*/ 6874202 w 8668509"/>
              <a:gd name="connsiteY1423" fmla="*/ 1834467 h 8769011"/>
              <a:gd name="connsiteX1424" fmla="*/ 6850723 w 8668509"/>
              <a:gd name="connsiteY1424" fmla="*/ 1819085 h 8769011"/>
              <a:gd name="connsiteX1425" fmla="*/ 6840865 w 8668509"/>
              <a:gd name="connsiteY1425" fmla="*/ 1837506 h 8769011"/>
              <a:gd name="connsiteX1426" fmla="*/ 6316657 w 8668509"/>
              <a:gd name="connsiteY1426" fmla="*/ 1838135 h 8769011"/>
              <a:gd name="connsiteX1427" fmla="*/ 6326182 w 8668509"/>
              <a:gd name="connsiteY1427" fmla="*/ 1847660 h 8769011"/>
              <a:gd name="connsiteX1428" fmla="*/ 6335707 w 8668509"/>
              <a:gd name="connsiteY1428" fmla="*/ 1838135 h 8769011"/>
              <a:gd name="connsiteX1429" fmla="*/ 6326182 w 8668509"/>
              <a:gd name="connsiteY1429" fmla="*/ 1828610 h 8769011"/>
              <a:gd name="connsiteX1430" fmla="*/ 6316657 w 8668509"/>
              <a:gd name="connsiteY1430" fmla="*/ 1838135 h 8769011"/>
              <a:gd name="connsiteX1431" fmla="*/ 6616694 w 8668509"/>
              <a:gd name="connsiteY1431" fmla="*/ 1838135 h 8769011"/>
              <a:gd name="connsiteX1432" fmla="*/ 6626781 w 8668509"/>
              <a:gd name="connsiteY1432" fmla="*/ 1847660 h 8769011"/>
              <a:gd name="connsiteX1433" fmla="*/ 6630982 w 8668509"/>
              <a:gd name="connsiteY1433" fmla="*/ 1838135 h 8769011"/>
              <a:gd name="connsiteX1434" fmla="*/ 6620894 w 8668509"/>
              <a:gd name="connsiteY1434" fmla="*/ 1828610 h 8769011"/>
              <a:gd name="connsiteX1435" fmla="*/ 6616694 w 8668509"/>
              <a:gd name="connsiteY1435" fmla="*/ 1838135 h 8769011"/>
              <a:gd name="connsiteX1436" fmla="*/ 6645678 w 8668509"/>
              <a:gd name="connsiteY1436" fmla="*/ 1837477 h 8769011"/>
              <a:gd name="connsiteX1437" fmla="*/ 6649879 w 8668509"/>
              <a:gd name="connsiteY1437" fmla="*/ 1852327 h 8769011"/>
              <a:gd name="connsiteX1438" fmla="*/ 6659557 w 8668509"/>
              <a:gd name="connsiteY1438" fmla="*/ 1843459 h 8769011"/>
              <a:gd name="connsiteX1439" fmla="*/ 6645678 w 8668509"/>
              <a:gd name="connsiteY1439" fmla="*/ 1837477 h 8769011"/>
              <a:gd name="connsiteX1440" fmla="*/ 7959719 w 8668509"/>
              <a:gd name="connsiteY1440" fmla="*/ 1838135 h 8769011"/>
              <a:gd name="connsiteX1441" fmla="*/ 7954842 w 8668509"/>
              <a:gd name="connsiteY1441" fmla="*/ 1847660 h 8769011"/>
              <a:gd name="connsiteX1442" fmla="*/ 7923657 w 8668509"/>
              <a:gd name="connsiteY1442" fmla="*/ 1879864 h 8769011"/>
              <a:gd name="connsiteX1443" fmla="*/ 7949346 w 8668509"/>
              <a:gd name="connsiteY1443" fmla="*/ 1872701 h 8769011"/>
              <a:gd name="connsiteX1444" fmla="*/ 7959176 w 8668509"/>
              <a:gd name="connsiteY1444" fmla="*/ 1853946 h 8769011"/>
              <a:gd name="connsiteX1445" fmla="*/ 7963919 w 8668509"/>
              <a:gd name="connsiteY1445" fmla="*/ 1828610 h 8769011"/>
              <a:gd name="connsiteX1446" fmla="*/ 7959719 w 8668509"/>
              <a:gd name="connsiteY1446" fmla="*/ 1838135 h 8769011"/>
              <a:gd name="connsiteX1447" fmla="*/ 7988294 w 8668509"/>
              <a:gd name="connsiteY1447" fmla="*/ 1847660 h 8769011"/>
              <a:gd name="connsiteX1448" fmla="*/ 8003705 w 8668509"/>
              <a:gd name="connsiteY1448" fmla="*/ 1857185 h 8769011"/>
              <a:gd name="connsiteX1449" fmla="*/ 8007344 w 8668509"/>
              <a:gd name="connsiteY1449" fmla="*/ 1847660 h 8769011"/>
              <a:gd name="connsiteX1450" fmla="*/ 7991932 w 8668509"/>
              <a:gd name="connsiteY1450" fmla="*/ 1838135 h 8769011"/>
              <a:gd name="connsiteX1451" fmla="*/ 7988294 w 8668509"/>
              <a:gd name="connsiteY1451" fmla="*/ 1847660 h 8769011"/>
              <a:gd name="connsiteX1452" fmla="*/ 6663024 w 8668509"/>
              <a:gd name="connsiteY1452" fmla="*/ 1871415 h 8769011"/>
              <a:gd name="connsiteX1453" fmla="*/ 6672472 w 8668509"/>
              <a:gd name="connsiteY1453" fmla="*/ 1902762 h 8769011"/>
              <a:gd name="connsiteX1454" fmla="*/ 6687998 w 8668509"/>
              <a:gd name="connsiteY1454" fmla="*/ 1918278 h 8769011"/>
              <a:gd name="connsiteX1455" fmla="*/ 6699752 w 8668509"/>
              <a:gd name="connsiteY1455" fmla="*/ 1906524 h 8769011"/>
              <a:gd name="connsiteX1456" fmla="*/ 6711515 w 8668509"/>
              <a:gd name="connsiteY1456" fmla="*/ 1894761 h 8769011"/>
              <a:gd name="connsiteX1457" fmla="*/ 6701524 w 8668509"/>
              <a:gd name="connsiteY1457" fmla="*/ 1878921 h 8769011"/>
              <a:gd name="connsiteX1458" fmla="*/ 6663024 w 8668509"/>
              <a:gd name="connsiteY1458" fmla="*/ 1871415 h 8769011"/>
              <a:gd name="connsiteX1459" fmla="*/ 6798678 w 8668509"/>
              <a:gd name="connsiteY1459" fmla="*/ 1870672 h 8769011"/>
              <a:gd name="connsiteX1460" fmla="*/ 6813766 w 8668509"/>
              <a:gd name="connsiteY1460" fmla="*/ 1885760 h 8769011"/>
              <a:gd name="connsiteX1461" fmla="*/ 6804213 w 8668509"/>
              <a:gd name="connsiteY1461" fmla="*/ 1859366 h 8769011"/>
              <a:gd name="connsiteX1462" fmla="*/ 6798678 w 8668509"/>
              <a:gd name="connsiteY1462" fmla="*/ 1870672 h 8769011"/>
              <a:gd name="connsiteX1463" fmla="*/ 7193490 w 8668509"/>
              <a:gd name="connsiteY1463" fmla="*/ 1861947 h 8769011"/>
              <a:gd name="connsiteX1464" fmla="*/ 7212007 w 8668509"/>
              <a:gd name="connsiteY1464" fmla="*/ 1895285 h 8769011"/>
              <a:gd name="connsiteX1465" fmla="*/ 7230847 w 8668509"/>
              <a:gd name="connsiteY1465" fmla="*/ 1908248 h 8769011"/>
              <a:gd name="connsiteX1466" fmla="*/ 7212321 w 8668509"/>
              <a:gd name="connsiteY1466" fmla="*/ 1874911 h 8769011"/>
              <a:gd name="connsiteX1467" fmla="*/ 7193490 w 8668509"/>
              <a:gd name="connsiteY1467" fmla="*/ 1861947 h 8769011"/>
              <a:gd name="connsiteX1468" fmla="*/ 8023937 w 8668509"/>
              <a:gd name="connsiteY1468" fmla="*/ 1872158 h 8769011"/>
              <a:gd name="connsiteX1469" fmla="*/ 8011964 w 8668509"/>
              <a:gd name="connsiteY1469" fmla="*/ 1885112 h 8769011"/>
              <a:gd name="connsiteX1470" fmla="*/ 8050064 w 8668509"/>
              <a:gd name="connsiteY1470" fmla="*/ 1906867 h 8769011"/>
              <a:gd name="connsiteX1471" fmla="*/ 8088230 w 8668509"/>
              <a:gd name="connsiteY1471" fmla="*/ 1935766 h 8769011"/>
              <a:gd name="connsiteX1472" fmla="*/ 8052206 w 8668509"/>
              <a:gd name="connsiteY1472" fmla="*/ 1924307 h 8769011"/>
              <a:gd name="connsiteX1473" fmla="*/ 7997819 w 8668509"/>
              <a:gd name="connsiteY1473" fmla="*/ 1899371 h 8769011"/>
              <a:gd name="connsiteX1474" fmla="*/ 7969244 w 8668509"/>
              <a:gd name="connsiteY1474" fmla="*/ 1893037 h 8769011"/>
              <a:gd name="connsiteX1475" fmla="*/ 8015078 w 8668509"/>
              <a:gd name="connsiteY1475" fmla="*/ 1918021 h 8769011"/>
              <a:gd name="connsiteX1476" fmla="*/ 8384458 w 8668509"/>
              <a:gd name="connsiteY1476" fmla="*/ 2267693 h 8769011"/>
              <a:gd name="connsiteX1477" fmla="*/ 8408765 w 8668509"/>
              <a:gd name="connsiteY1477" fmla="*/ 2303097 h 8769011"/>
              <a:gd name="connsiteX1478" fmla="*/ 8414375 w 8668509"/>
              <a:gd name="connsiteY1478" fmla="*/ 2283485 h 8769011"/>
              <a:gd name="connsiteX1479" fmla="*/ 8417414 w 8668509"/>
              <a:gd name="connsiteY1479" fmla="*/ 2267560 h 8769011"/>
              <a:gd name="connsiteX1480" fmla="*/ 8409775 w 8668509"/>
              <a:gd name="connsiteY1480" fmla="*/ 2255196 h 8769011"/>
              <a:gd name="connsiteX1481" fmla="*/ 8402764 w 8668509"/>
              <a:gd name="connsiteY1481" fmla="*/ 2266541 h 8769011"/>
              <a:gd name="connsiteX1482" fmla="*/ 8395754 w 8668509"/>
              <a:gd name="connsiteY1482" fmla="*/ 2277885 h 8769011"/>
              <a:gd name="connsiteX1483" fmla="*/ 8389972 w 8668509"/>
              <a:gd name="connsiteY1483" fmla="*/ 2262797 h 8769011"/>
              <a:gd name="connsiteX1484" fmla="*/ 8393402 w 8668509"/>
              <a:gd name="connsiteY1484" fmla="*/ 2247710 h 8769011"/>
              <a:gd name="connsiteX1485" fmla="*/ 8402631 w 8668509"/>
              <a:gd name="connsiteY1485" fmla="*/ 2238185 h 8769011"/>
              <a:gd name="connsiteX1486" fmla="*/ 8387782 w 8668509"/>
              <a:gd name="connsiteY1486" fmla="*/ 2228660 h 8769011"/>
              <a:gd name="connsiteX1487" fmla="*/ 8378914 w 8668509"/>
              <a:gd name="connsiteY1487" fmla="*/ 2218982 h 8769011"/>
              <a:gd name="connsiteX1488" fmla="*/ 8415624 w 8668509"/>
              <a:gd name="connsiteY1488" fmla="*/ 2247986 h 8769011"/>
              <a:gd name="connsiteX1489" fmla="*/ 8429825 w 8668509"/>
              <a:gd name="connsiteY1489" fmla="*/ 2276446 h 8769011"/>
              <a:gd name="connsiteX1490" fmla="*/ 8420995 w 8668509"/>
              <a:gd name="connsiteY1490" fmla="*/ 2307260 h 8769011"/>
              <a:gd name="connsiteX1491" fmla="*/ 8422243 w 8668509"/>
              <a:gd name="connsiteY1491" fmla="*/ 2342960 h 8769011"/>
              <a:gd name="connsiteX1492" fmla="*/ 8426444 w 8668509"/>
              <a:gd name="connsiteY1492" fmla="*/ 2333435 h 8769011"/>
              <a:gd name="connsiteX1493" fmla="*/ 8430349 w 8668509"/>
              <a:gd name="connsiteY1493" fmla="*/ 2323910 h 8769011"/>
              <a:gd name="connsiteX1494" fmla="*/ 8434768 w 8668509"/>
              <a:gd name="connsiteY1494" fmla="*/ 2307241 h 8769011"/>
              <a:gd name="connsiteX1495" fmla="*/ 8429406 w 8668509"/>
              <a:gd name="connsiteY1495" fmla="*/ 2290572 h 8769011"/>
              <a:gd name="connsiteX1496" fmla="*/ 8439436 w 8668509"/>
              <a:gd name="connsiteY1496" fmla="*/ 2304783 h 8769011"/>
              <a:gd name="connsiteX1497" fmla="*/ 8446484 w 8668509"/>
              <a:gd name="connsiteY1497" fmla="*/ 2338121 h 8769011"/>
              <a:gd name="connsiteX1498" fmla="*/ 8447599 w 8668509"/>
              <a:gd name="connsiteY1498" fmla="*/ 2345227 h 8769011"/>
              <a:gd name="connsiteX1499" fmla="*/ 8460667 w 8668509"/>
              <a:gd name="connsiteY1499" fmla="*/ 2338750 h 8769011"/>
              <a:gd name="connsiteX1500" fmla="*/ 8387715 w 8668509"/>
              <a:gd name="connsiteY1500" fmla="*/ 2164871 h 8769011"/>
              <a:gd name="connsiteX1501" fmla="*/ 8226743 w 8668509"/>
              <a:gd name="connsiteY1501" fmla="*/ 1983391 h 8769011"/>
              <a:gd name="connsiteX1502" fmla="*/ 8160506 w 8668509"/>
              <a:gd name="connsiteY1502" fmla="*/ 1944148 h 8769011"/>
              <a:gd name="connsiteX1503" fmla="*/ 8153924 w 8668509"/>
              <a:gd name="connsiteY1503" fmla="*/ 1950301 h 8769011"/>
              <a:gd name="connsiteX1504" fmla="*/ 8143085 w 8668509"/>
              <a:gd name="connsiteY1504" fmla="*/ 1931784 h 8769011"/>
              <a:gd name="connsiteX1505" fmla="*/ 8111471 w 8668509"/>
              <a:gd name="connsiteY1505" fmla="*/ 1901657 h 8769011"/>
              <a:gd name="connsiteX1506" fmla="*/ 8083449 w 8668509"/>
              <a:gd name="connsiteY1506" fmla="*/ 1895123 h 8769011"/>
              <a:gd name="connsiteX1507" fmla="*/ 8044882 w 8668509"/>
              <a:gd name="connsiteY1507" fmla="*/ 1889817 h 8769011"/>
              <a:gd name="connsiteX1508" fmla="*/ 8026394 w 8668509"/>
              <a:gd name="connsiteY1508" fmla="*/ 1874825 h 8769011"/>
              <a:gd name="connsiteX1509" fmla="*/ 8047825 w 8668509"/>
              <a:gd name="connsiteY1509" fmla="*/ 1879397 h 8769011"/>
              <a:gd name="connsiteX1510" fmla="*/ 8052588 w 8668509"/>
              <a:gd name="connsiteY1510" fmla="*/ 1868062 h 8769011"/>
              <a:gd name="connsiteX1511" fmla="*/ 8023937 w 8668509"/>
              <a:gd name="connsiteY1511" fmla="*/ 1872158 h 8769011"/>
              <a:gd name="connsiteX1512" fmla="*/ 7545382 w 8668509"/>
              <a:gd name="connsiteY1512" fmla="*/ 1875615 h 8769011"/>
              <a:gd name="connsiteX1513" fmla="*/ 7418689 w 8668509"/>
              <a:gd name="connsiteY1513" fmla="*/ 1944767 h 8769011"/>
              <a:gd name="connsiteX1514" fmla="*/ 7392010 w 8668509"/>
              <a:gd name="connsiteY1514" fmla="*/ 1966722 h 8769011"/>
              <a:gd name="connsiteX1515" fmla="*/ 7415222 w 8668509"/>
              <a:gd name="connsiteY1515" fmla="*/ 2028635 h 8769011"/>
              <a:gd name="connsiteX1516" fmla="*/ 7455027 w 8668509"/>
              <a:gd name="connsiteY1516" fmla="*/ 2165537 h 8769011"/>
              <a:gd name="connsiteX1517" fmla="*/ 7471620 w 8668509"/>
              <a:gd name="connsiteY1517" fmla="*/ 2240528 h 8769011"/>
              <a:gd name="connsiteX1518" fmla="*/ 7467048 w 8668509"/>
              <a:gd name="connsiteY1518" fmla="*/ 2335473 h 8769011"/>
              <a:gd name="connsiteX1519" fmla="*/ 7462476 w 8668509"/>
              <a:gd name="connsiteY1519" fmla="*/ 2430418 h 8769011"/>
              <a:gd name="connsiteX1520" fmla="*/ 7502414 w 8668509"/>
              <a:gd name="connsiteY1520" fmla="*/ 2484673 h 8769011"/>
              <a:gd name="connsiteX1521" fmla="*/ 8217275 w 8668509"/>
              <a:gd name="connsiteY1521" fmla="*/ 2775852 h 8769011"/>
              <a:gd name="connsiteX1522" fmla="*/ 8414452 w 8668509"/>
              <a:gd name="connsiteY1522" fmla="*/ 2518562 h 8769011"/>
              <a:gd name="connsiteX1523" fmla="*/ 7817701 w 8668509"/>
              <a:gd name="connsiteY1523" fmla="*/ 1885912 h 8769011"/>
              <a:gd name="connsiteX1524" fmla="*/ 7545382 w 8668509"/>
              <a:gd name="connsiteY1524" fmla="*/ 1875615 h 8769011"/>
              <a:gd name="connsiteX1525" fmla="*/ 7981750 w 8668509"/>
              <a:gd name="connsiteY1525" fmla="*/ 1873215 h 8769011"/>
              <a:gd name="connsiteX1526" fmla="*/ 8000000 w 8668509"/>
              <a:gd name="connsiteY1526" fmla="*/ 1872463 h 8769011"/>
              <a:gd name="connsiteX1527" fmla="*/ 7987503 w 8668509"/>
              <a:gd name="connsiteY1527" fmla="*/ 1867462 h 8769011"/>
              <a:gd name="connsiteX1528" fmla="*/ 7981750 w 8668509"/>
              <a:gd name="connsiteY1528" fmla="*/ 1873215 h 8769011"/>
              <a:gd name="connsiteX1529" fmla="*/ 6278557 w 8668509"/>
              <a:gd name="connsiteY1529" fmla="*/ 1895847 h 8769011"/>
              <a:gd name="connsiteX1530" fmla="*/ 6288082 w 8668509"/>
              <a:gd name="connsiteY1530" fmla="*/ 1900047 h 8769011"/>
              <a:gd name="connsiteX1531" fmla="*/ 6297607 w 8668509"/>
              <a:gd name="connsiteY1531" fmla="*/ 1889960 h 8769011"/>
              <a:gd name="connsiteX1532" fmla="*/ 6288082 w 8668509"/>
              <a:gd name="connsiteY1532" fmla="*/ 1885760 h 8769011"/>
              <a:gd name="connsiteX1533" fmla="*/ 6278557 w 8668509"/>
              <a:gd name="connsiteY1533" fmla="*/ 1895847 h 8769011"/>
              <a:gd name="connsiteX1534" fmla="*/ 6341679 w 8668509"/>
              <a:gd name="connsiteY1534" fmla="*/ 1900333 h 8769011"/>
              <a:gd name="connsiteX1535" fmla="*/ 6335773 w 8668509"/>
              <a:gd name="connsiteY1535" fmla="*/ 1915716 h 8769011"/>
              <a:gd name="connsiteX1536" fmla="*/ 6351728 w 8668509"/>
              <a:gd name="connsiteY1536" fmla="*/ 1912649 h 8769011"/>
              <a:gd name="connsiteX1537" fmla="*/ 6356643 w 8668509"/>
              <a:gd name="connsiteY1537" fmla="*/ 1887979 h 8769011"/>
              <a:gd name="connsiteX1538" fmla="*/ 6341679 w 8668509"/>
              <a:gd name="connsiteY1538" fmla="*/ 1900333 h 8769011"/>
              <a:gd name="connsiteX1539" fmla="*/ 6240457 w 8668509"/>
              <a:gd name="connsiteY1539" fmla="*/ 1904810 h 8769011"/>
              <a:gd name="connsiteX1540" fmla="*/ 6250543 w 8668509"/>
              <a:gd name="connsiteY1540" fmla="*/ 1914335 h 8769011"/>
              <a:gd name="connsiteX1541" fmla="*/ 6254744 w 8668509"/>
              <a:gd name="connsiteY1541" fmla="*/ 1904810 h 8769011"/>
              <a:gd name="connsiteX1542" fmla="*/ 6244657 w 8668509"/>
              <a:gd name="connsiteY1542" fmla="*/ 1895285 h 8769011"/>
              <a:gd name="connsiteX1543" fmla="*/ 6240457 w 8668509"/>
              <a:gd name="connsiteY1543" fmla="*/ 1904810 h 8769011"/>
              <a:gd name="connsiteX1544" fmla="*/ 8101899 w 8668509"/>
              <a:gd name="connsiteY1544" fmla="*/ 1919297 h 8769011"/>
              <a:gd name="connsiteX1545" fmla="*/ 8125435 w 8668509"/>
              <a:gd name="connsiteY1545" fmla="*/ 1928003 h 8769011"/>
              <a:gd name="connsiteX1546" fmla="*/ 8093069 w 8668509"/>
              <a:gd name="connsiteY1546" fmla="*/ 1905257 h 8769011"/>
              <a:gd name="connsiteX1547" fmla="*/ 8101899 w 8668509"/>
              <a:gd name="connsiteY1547" fmla="*/ 1919297 h 8769011"/>
              <a:gd name="connsiteX1548" fmla="*/ 6802432 w 8668509"/>
              <a:gd name="connsiteY1548" fmla="*/ 1933385 h 8769011"/>
              <a:gd name="connsiteX1549" fmla="*/ 6811957 w 8668509"/>
              <a:gd name="connsiteY1549" fmla="*/ 1942910 h 8769011"/>
              <a:gd name="connsiteX1550" fmla="*/ 6821482 w 8668509"/>
              <a:gd name="connsiteY1550" fmla="*/ 1933385 h 8769011"/>
              <a:gd name="connsiteX1551" fmla="*/ 6811957 w 8668509"/>
              <a:gd name="connsiteY1551" fmla="*/ 1923860 h 8769011"/>
              <a:gd name="connsiteX1552" fmla="*/ 6802432 w 8668509"/>
              <a:gd name="connsiteY1552" fmla="*/ 1933385 h 8769011"/>
              <a:gd name="connsiteX1553" fmla="*/ 6557858 w 8668509"/>
              <a:gd name="connsiteY1553" fmla="*/ 1958159 h 8769011"/>
              <a:gd name="connsiteX1554" fmla="*/ 6608064 w 8668509"/>
              <a:gd name="connsiteY1554" fmla="*/ 1979562 h 8769011"/>
              <a:gd name="connsiteX1555" fmla="*/ 6597282 w 8668509"/>
              <a:gd name="connsiteY1555" fmla="*/ 1955749 h 8769011"/>
              <a:gd name="connsiteX1556" fmla="*/ 6557858 w 8668509"/>
              <a:gd name="connsiteY1556" fmla="*/ 1958159 h 8769011"/>
              <a:gd name="connsiteX1557" fmla="*/ 8102594 w 8668509"/>
              <a:gd name="connsiteY1557" fmla="*/ 1952435 h 8769011"/>
              <a:gd name="connsiteX1558" fmla="*/ 8118005 w 8668509"/>
              <a:gd name="connsiteY1558" fmla="*/ 1961960 h 8769011"/>
              <a:gd name="connsiteX1559" fmla="*/ 8121644 w 8668509"/>
              <a:gd name="connsiteY1559" fmla="*/ 1952435 h 8769011"/>
              <a:gd name="connsiteX1560" fmla="*/ 8106232 w 8668509"/>
              <a:gd name="connsiteY1560" fmla="*/ 1942910 h 8769011"/>
              <a:gd name="connsiteX1561" fmla="*/ 8102594 w 8668509"/>
              <a:gd name="connsiteY1561" fmla="*/ 1952435 h 8769011"/>
              <a:gd name="connsiteX1562" fmla="*/ 6297607 w 8668509"/>
              <a:gd name="connsiteY1562" fmla="*/ 1961712 h 8769011"/>
              <a:gd name="connsiteX1563" fmla="*/ 6273794 w 8668509"/>
              <a:gd name="connsiteY1563" fmla="*/ 1967989 h 8769011"/>
              <a:gd name="connsiteX1564" fmla="*/ 6277080 w 8668509"/>
              <a:gd name="connsiteY1564" fmla="*/ 1986401 h 8769011"/>
              <a:gd name="connsiteX1565" fmla="*/ 6301816 w 8668509"/>
              <a:gd name="connsiteY1565" fmla="*/ 1997659 h 8769011"/>
              <a:gd name="connsiteX1566" fmla="*/ 6324848 w 8668509"/>
              <a:gd name="connsiteY1566" fmla="*/ 1981010 h 8769011"/>
              <a:gd name="connsiteX1567" fmla="*/ 6328563 w 8668509"/>
              <a:gd name="connsiteY1567" fmla="*/ 1959264 h 8769011"/>
              <a:gd name="connsiteX1568" fmla="*/ 6297607 w 8668509"/>
              <a:gd name="connsiteY1568" fmla="*/ 1961712 h 8769011"/>
              <a:gd name="connsiteX1569" fmla="*/ 7335832 w 8668509"/>
              <a:gd name="connsiteY1569" fmla="*/ 1971485 h 8769011"/>
              <a:gd name="connsiteX1570" fmla="*/ 7350786 w 8668509"/>
              <a:gd name="connsiteY1570" fmla="*/ 1990535 h 8769011"/>
              <a:gd name="connsiteX1571" fmla="*/ 7345357 w 8668509"/>
              <a:gd name="connsiteY1571" fmla="*/ 1971485 h 8769011"/>
              <a:gd name="connsiteX1572" fmla="*/ 7330402 w 8668509"/>
              <a:gd name="connsiteY1572" fmla="*/ 1952435 h 8769011"/>
              <a:gd name="connsiteX1573" fmla="*/ 7335832 w 8668509"/>
              <a:gd name="connsiteY1573" fmla="*/ 1971485 h 8769011"/>
              <a:gd name="connsiteX1574" fmla="*/ 6745282 w 8668509"/>
              <a:gd name="connsiteY1574" fmla="*/ 1971485 h 8769011"/>
              <a:gd name="connsiteX1575" fmla="*/ 6754807 w 8668509"/>
              <a:gd name="connsiteY1575" fmla="*/ 1981010 h 8769011"/>
              <a:gd name="connsiteX1576" fmla="*/ 6764332 w 8668509"/>
              <a:gd name="connsiteY1576" fmla="*/ 1971485 h 8769011"/>
              <a:gd name="connsiteX1577" fmla="*/ 6754807 w 8668509"/>
              <a:gd name="connsiteY1577" fmla="*/ 1961960 h 8769011"/>
              <a:gd name="connsiteX1578" fmla="*/ 6745282 w 8668509"/>
              <a:gd name="connsiteY1578" fmla="*/ 1971485 h 8769011"/>
              <a:gd name="connsiteX1579" fmla="*/ 8135932 w 8668509"/>
              <a:gd name="connsiteY1579" fmla="*/ 1971485 h 8769011"/>
              <a:gd name="connsiteX1580" fmla="*/ 8146018 w 8668509"/>
              <a:gd name="connsiteY1580" fmla="*/ 1981010 h 8769011"/>
              <a:gd name="connsiteX1581" fmla="*/ 8150219 w 8668509"/>
              <a:gd name="connsiteY1581" fmla="*/ 1971485 h 8769011"/>
              <a:gd name="connsiteX1582" fmla="*/ 8140132 w 8668509"/>
              <a:gd name="connsiteY1582" fmla="*/ 1961960 h 8769011"/>
              <a:gd name="connsiteX1583" fmla="*/ 8135932 w 8668509"/>
              <a:gd name="connsiteY1583" fmla="*/ 1971485 h 8769011"/>
              <a:gd name="connsiteX1584" fmla="*/ 6140444 w 8668509"/>
              <a:gd name="connsiteY1584" fmla="*/ 1981010 h 8769011"/>
              <a:gd name="connsiteX1585" fmla="*/ 6150531 w 8668509"/>
              <a:gd name="connsiteY1585" fmla="*/ 1990535 h 8769011"/>
              <a:gd name="connsiteX1586" fmla="*/ 6154732 w 8668509"/>
              <a:gd name="connsiteY1586" fmla="*/ 1981010 h 8769011"/>
              <a:gd name="connsiteX1587" fmla="*/ 6144644 w 8668509"/>
              <a:gd name="connsiteY1587" fmla="*/ 1971485 h 8769011"/>
              <a:gd name="connsiteX1588" fmla="*/ 6140444 w 8668509"/>
              <a:gd name="connsiteY1588" fmla="*/ 1981010 h 8769011"/>
              <a:gd name="connsiteX1589" fmla="*/ 6237018 w 8668509"/>
              <a:gd name="connsiteY1589" fmla="*/ 1978095 h 8769011"/>
              <a:gd name="connsiteX1590" fmla="*/ 6245219 w 8668509"/>
              <a:gd name="connsiteY1590" fmla="*/ 2000060 h 8769011"/>
              <a:gd name="connsiteX1591" fmla="*/ 6259507 w 8668509"/>
              <a:gd name="connsiteY1591" fmla="*/ 1991097 h 8769011"/>
              <a:gd name="connsiteX1592" fmla="*/ 6237018 w 8668509"/>
              <a:gd name="connsiteY1592" fmla="*/ 1978095 h 8769011"/>
              <a:gd name="connsiteX1593" fmla="*/ 6785763 w 8668509"/>
              <a:gd name="connsiteY1593" fmla="*/ 1996640 h 8769011"/>
              <a:gd name="connsiteX1594" fmla="*/ 6773857 w 8668509"/>
              <a:gd name="connsiteY1594" fmla="*/ 2038160 h 8769011"/>
              <a:gd name="connsiteX1595" fmla="*/ 6783382 w 8668509"/>
              <a:gd name="connsiteY1595" fmla="*/ 2028815 h 8769011"/>
              <a:gd name="connsiteX1596" fmla="*/ 6807194 w 8668509"/>
              <a:gd name="connsiteY1596" fmla="*/ 2013499 h 8769011"/>
              <a:gd name="connsiteX1597" fmla="*/ 6825225 w 8668509"/>
              <a:gd name="connsiteY1597" fmla="*/ 1986553 h 8769011"/>
              <a:gd name="connsiteX1598" fmla="*/ 6785763 w 8668509"/>
              <a:gd name="connsiteY1598" fmla="*/ 1996640 h 8769011"/>
              <a:gd name="connsiteX1599" fmla="*/ 6684036 w 8668509"/>
              <a:gd name="connsiteY1599" fmla="*/ 1989458 h 8769011"/>
              <a:gd name="connsiteX1600" fmla="*/ 6693399 w 8668509"/>
              <a:gd name="connsiteY1600" fmla="*/ 2010004 h 8769011"/>
              <a:gd name="connsiteX1601" fmla="*/ 6707991 w 8668509"/>
              <a:gd name="connsiteY1601" fmla="*/ 2022110 h 8769011"/>
              <a:gd name="connsiteX1602" fmla="*/ 6718183 w 8668509"/>
              <a:gd name="connsiteY1602" fmla="*/ 2011918 h 8769011"/>
              <a:gd name="connsiteX1603" fmla="*/ 6721983 w 8668509"/>
              <a:gd name="connsiteY1603" fmla="*/ 1991363 h 8769011"/>
              <a:gd name="connsiteX1604" fmla="*/ 6684036 w 8668509"/>
              <a:gd name="connsiteY1604" fmla="*/ 1989458 h 8769011"/>
              <a:gd name="connsiteX1605" fmla="*/ 6853790 w 8668509"/>
              <a:gd name="connsiteY1605" fmla="*/ 1994554 h 8769011"/>
              <a:gd name="connsiteX1606" fmla="*/ 6876583 w 8668509"/>
              <a:gd name="connsiteY1606" fmla="*/ 2047475 h 8769011"/>
              <a:gd name="connsiteX1607" fmla="*/ 6907207 w 8668509"/>
              <a:gd name="connsiteY1607" fmla="*/ 2028901 h 8769011"/>
              <a:gd name="connsiteX1608" fmla="*/ 6931019 w 8668509"/>
              <a:gd name="connsiteY1608" fmla="*/ 2010537 h 8769011"/>
              <a:gd name="connsiteX1609" fmla="*/ 6911969 w 8668509"/>
              <a:gd name="connsiteY1609" fmla="*/ 1996078 h 8769011"/>
              <a:gd name="connsiteX1610" fmla="*/ 6853790 w 8668509"/>
              <a:gd name="connsiteY1610" fmla="*/ 1994554 h 8769011"/>
              <a:gd name="connsiteX1611" fmla="*/ 7165134 w 8668509"/>
              <a:gd name="connsiteY1611" fmla="*/ 1996088 h 8769011"/>
              <a:gd name="connsiteX1612" fmla="*/ 7170887 w 8668509"/>
              <a:gd name="connsiteY1612" fmla="*/ 2001850 h 8769011"/>
              <a:gd name="connsiteX1613" fmla="*/ 7170135 w 8668509"/>
              <a:gd name="connsiteY1613" fmla="*/ 1983591 h 8769011"/>
              <a:gd name="connsiteX1614" fmla="*/ 7165134 w 8668509"/>
              <a:gd name="connsiteY1614" fmla="*/ 1996088 h 8769011"/>
              <a:gd name="connsiteX1615" fmla="*/ 6463780 w 8668509"/>
              <a:gd name="connsiteY1615" fmla="*/ 2010413 h 8769011"/>
              <a:gd name="connsiteX1616" fmla="*/ 6467580 w 8668509"/>
              <a:gd name="connsiteY1616" fmla="*/ 2030968 h 8769011"/>
              <a:gd name="connsiteX1617" fmla="*/ 6477772 w 8668509"/>
              <a:gd name="connsiteY1617" fmla="*/ 2041160 h 8769011"/>
              <a:gd name="connsiteX1618" fmla="*/ 6492364 w 8668509"/>
              <a:gd name="connsiteY1618" fmla="*/ 2029054 h 8769011"/>
              <a:gd name="connsiteX1619" fmla="*/ 6501727 w 8668509"/>
              <a:gd name="connsiteY1619" fmla="*/ 2008508 h 8769011"/>
              <a:gd name="connsiteX1620" fmla="*/ 6463780 w 8668509"/>
              <a:gd name="connsiteY1620" fmla="*/ 2010413 h 8769011"/>
              <a:gd name="connsiteX1621" fmla="*/ 6288977 w 8668509"/>
              <a:gd name="connsiteY1621" fmla="*/ 2032321 h 8769011"/>
              <a:gd name="connsiteX1622" fmla="*/ 6287691 w 8668509"/>
              <a:gd name="connsiteY1622" fmla="*/ 2052199 h 8769011"/>
              <a:gd name="connsiteX1623" fmla="*/ 6303617 w 8668509"/>
              <a:gd name="connsiteY1623" fmla="*/ 2043113 h 8769011"/>
              <a:gd name="connsiteX1624" fmla="*/ 6288977 w 8668509"/>
              <a:gd name="connsiteY1624" fmla="*/ 2032321 h 8769011"/>
              <a:gd name="connsiteX1625" fmla="*/ 6640507 w 8668509"/>
              <a:gd name="connsiteY1625" fmla="*/ 2033397 h 8769011"/>
              <a:gd name="connsiteX1626" fmla="*/ 6650032 w 8668509"/>
              <a:gd name="connsiteY1626" fmla="*/ 2047685 h 8769011"/>
              <a:gd name="connsiteX1627" fmla="*/ 6659557 w 8668509"/>
              <a:gd name="connsiteY1627" fmla="*/ 2033397 h 8769011"/>
              <a:gd name="connsiteX1628" fmla="*/ 6650032 w 8668509"/>
              <a:gd name="connsiteY1628" fmla="*/ 2019110 h 8769011"/>
              <a:gd name="connsiteX1629" fmla="*/ 6640507 w 8668509"/>
              <a:gd name="connsiteY1629" fmla="*/ 2033397 h 8769011"/>
              <a:gd name="connsiteX1630" fmla="*/ 6202500 w 8668509"/>
              <a:gd name="connsiteY1630" fmla="*/ 2047246 h 8769011"/>
              <a:gd name="connsiteX1631" fmla="*/ 6185745 w 8668509"/>
              <a:gd name="connsiteY1631" fmla="*/ 2072354 h 8769011"/>
              <a:gd name="connsiteX1632" fmla="*/ 6181458 w 8668509"/>
              <a:gd name="connsiteY1632" fmla="*/ 2092776 h 8769011"/>
              <a:gd name="connsiteX1633" fmla="*/ 6170248 w 8668509"/>
              <a:gd name="connsiteY1633" fmla="*/ 2106282 h 8769011"/>
              <a:gd name="connsiteX1634" fmla="*/ 6183916 w 8668509"/>
              <a:gd name="connsiteY1634" fmla="*/ 2114941 h 8769011"/>
              <a:gd name="connsiteX1635" fmla="*/ 6221407 w 8668509"/>
              <a:gd name="connsiteY1635" fmla="*/ 2114360 h 8769011"/>
              <a:gd name="connsiteX1636" fmla="*/ 6207119 w 8668509"/>
              <a:gd name="connsiteY1636" fmla="*/ 2104835 h 8769011"/>
              <a:gd name="connsiteX1637" fmla="*/ 6192832 w 8668509"/>
              <a:gd name="connsiteY1637" fmla="*/ 2095310 h 8769011"/>
              <a:gd name="connsiteX1638" fmla="*/ 6202061 w 8668509"/>
              <a:gd name="connsiteY1638" fmla="*/ 2085785 h 8769011"/>
              <a:gd name="connsiteX1639" fmla="*/ 6205214 w 8668509"/>
              <a:gd name="connsiteY1639" fmla="*/ 2069964 h 8769011"/>
              <a:gd name="connsiteX1640" fmla="*/ 6199146 w 8668509"/>
              <a:gd name="connsiteY1640" fmla="*/ 2054152 h 8769011"/>
              <a:gd name="connsiteX1641" fmla="*/ 6220721 w 8668509"/>
              <a:gd name="connsiteY1641" fmla="*/ 2059791 h 8769011"/>
              <a:gd name="connsiteX1642" fmla="*/ 6262649 w 8668509"/>
              <a:gd name="connsiteY1642" fmla="*/ 2042132 h 8769011"/>
              <a:gd name="connsiteX1643" fmla="*/ 6202500 w 8668509"/>
              <a:gd name="connsiteY1643" fmla="*/ 2047246 h 8769011"/>
              <a:gd name="connsiteX1644" fmla="*/ 6735757 w 8668509"/>
              <a:gd name="connsiteY1644" fmla="*/ 2048247 h 8769011"/>
              <a:gd name="connsiteX1645" fmla="*/ 6745282 w 8668509"/>
              <a:gd name="connsiteY1645" fmla="*/ 2052447 h 8769011"/>
              <a:gd name="connsiteX1646" fmla="*/ 6754807 w 8668509"/>
              <a:gd name="connsiteY1646" fmla="*/ 2042360 h 8769011"/>
              <a:gd name="connsiteX1647" fmla="*/ 6745282 w 8668509"/>
              <a:gd name="connsiteY1647" fmla="*/ 2038160 h 8769011"/>
              <a:gd name="connsiteX1648" fmla="*/ 6735757 w 8668509"/>
              <a:gd name="connsiteY1648" fmla="*/ 2048247 h 8769011"/>
              <a:gd name="connsiteX1649" fmla="*/ 6688132 w 8668509"/>
              <a:gd name="connsiteY1649" fmla="*/ 2057210 h 8769011"/>
              <a:gd name="connsiteX1650" fmla="*/ 6697657 w 8668509"/>
              <a:gd name="connsiteY1650" fmla="*/ 2066735 h 8769011"/>
              <a:gd name="connsiteX1651" fmla="*/ 6707182 w 8668509"/>
              <a:gd name="connsiteY1651" fmla="*/ 2057210 h 8769011"/>
              <a:gd name="connsiteX1652" fmla="*/ 6697657 w 8668509"/>
              <a:gd name="connsiteY1652" fmla="*/ 2047685 h 8769011"/>
              <a:gd name="connsiteX1653" fmla="*/ 6688132 w 8668509"/>
              <a:gd name="connsiteY1653" fmla="*/ 2057210 h 8769011"/>
              <a:gd name="connsiteX1654" fmla="*/ 6575479 w 8668509"/>
              <a:gd name="connsiteY1654" fmla="*/ 2073012 h 8769011"/>
              <a:gd name="connsiteX1655" fmla="*/ 6593015 w 8668509"/>
              <a:gd name="connsiteY1655" fmla="*/ 2090547 h 8769011"/>
              <a:gd name="connsiteX1656" fmla="*/ 6589634 w 8668509"/>
              <a:gd name="connsiteY1656" fmla="*/ 2058857 h 8769011"/>
              <a:gd name="connsiteX1657" fmla="*/ 6572098 w 8668509"/>
              <a:gd name="connsiteY1657" fmla="*/ 2055476 h 8769011"/>
              <a:gd name="connsiteX1658" fmla="*/ 6575479 w 8668509"/>
              <a:gd name="connsiteY1658" fmla="*/ 2073012 h 8769011"/>
              <a:gd name="connsiteX1659" fmla="*/ 6850057 w 8668509"/>
              <a:gd name="connsiteY1659" fmla="*/ 2065677 h 8769011"/>
              <a:gd name="connsiteX1660" fmla="*/ 6834416 w 8668509"/>
              <a:gd name="connsiteY1660" fmla="*/ 2072821 h 8769011"/>
              <a:gd name="connsiteX1661" fmla="*/ 6814566 w 8668509"/>
              <a:gd name="connsiteY1661" fmla="*/ 2083403 h 8769011"/>
              <a:gd name="connsiteX1662" fmla="*/ 6861963 w 8668509"/>
              <a:gd name="connsiteY1662" fmla="*/ 2082051 h 8769011"/>
              <a:gd name="connsiteX1663" fmla="*/ 6864344 w 8668509"/>
              <a:gd name="connsiteY1663" fmla="*/ 2057210 h 8769011"/>
              <a:gd name="connsiteX1664" fmla="*/ 6850057 w 8668509"/>
              <a:gd name="connsiteY1664" fmla="*/ 2065677 h 8769011"/>
              <a:gd name="connsiteX1665" fmla="*/ 7202482 w 8668509"/>
              <a:gd name="connsiteY1665" fmla="*/ 2076822 h 8769011"/>
              <a:gd name="connsiteX1666" fmla="*/ 7212007 w 8668509"/>
              <a:gd name="connsiteY1666" fmla="*/ 2081022 h 8769011"/>
              <a:gd name="connsiteX1667" fmla="*/ 7221532 w 8668509"/>
              <a:gd name="connsiteY1667" fmla="*/ 2070935 h 8769011"/>
              <a:gd name="connsiteX1668" fmla="*/ 7212007 w 8668509"/>
              <a:gd name="connsiteY1668" fmla="*/ 2066735 h 8769011"/>
              <a:gd name="connsiteX1669" fmla="*/ 7202482 w 8668509"/>
              <a:gd name="connsiteY1669" fmla="*/ 2076822 h 8769011"/>
              <a:gd name="connsiteX1670" fmla="*/ 6221407 w 8668509"/>
              <a:gd name="connsiteY1670" fmla="*/ 2085785 h 8769011"/>
              <a:gd name="connsiteX1671" fmla="*/ 6230932 w 8668509"/>
              <a:gd name="connsiteY1671" fmla="*/ 2095310 h 8769011"/>
              <a:gd name="connsiteX1672" fmla="*/ 6240457 w 8668509"/>
              <a:gd name="connsiteY1672" fmla="*/ 2085785 h 8769011"/>
              <a:gd name="connsiteX1673" fmla="*/ 6230932 w 8668509"/>
              <a:gd name="connsiteY1673" fmla="*/ 2076260 h 8769011"/>
              <a:gd name="connsiteX1674" fmla="*/ 6221407 w 8668509"/>
              <a:gd name="connsiteY1674" fmla="*/ 2085785 h 8769011"/>
              <a:gd name="connsiteX1675" fmla="*/ 6717793 w 8668509"/>
              <a:gd name="connsiteY1675" fmla="*/ 2094176 h 8769011"/>
              <a:gd name="connsiteX1676" fmla="*/ 6705172 w 8668509"/>
              <a:gd name="connsiteY1676" fmla="*/ 2117884 h 8769011"/>
              <a:gd name="connsiteX1677" fmla="*/ 6761598 w 8668509"/>
              <a:gd name="connsiteY1677" fmla="*/ 2091881 h 8769011"/>
              <a:gd name="connsiteX1678" fmla="*/ 6717793 w 8668509"/>
              <a:gd name="connsiteY1678" fmla="*/ 2094176 h 8769011"/>
              <a:gd name="connsiteX1679" fmla="*/ 6388094 w 8668509"/>
              <a:gd name="connsiteY1679" fmla="*/ 2095310 h 8769011"/>
              <a:gd name="connsiteX1680" fmla="*/ 6398181 w 8668509"/>
              <a:gd name="connsiteY1680" fmla="*/ 2104835 h 8769011"/>
              <a:gd name="connsiteX1681" fmla="*/ 6402382 w 8668509"/>
              <a:gd name="connsiteY1681" fmla="*/ 2095310 h 8769011"/>
              <a:gd name="connsiteX1682" fmla="*/ 6392294 w 8668509"/>
              <a:gd name="connsiteY1682" fmla="*/ 2085785 h 8769011"/>
              <a:gd name="connsiteX1683" fmla="*/ 6388094 w 8668509"/>
              <a:gd name="connsiteY1683" fmla="*/ 2095310 h 8769011"/>
              <a:gd name="connsiteX1684" fmla="*/ 6498336 w 8668509"/>
              <a:gd name="connsiteY1684" fmla="*/ 2094871 h 8769011"/>
              <a:gd name="connsiteX1685" fmla="*/ 6506699 w 8668509"/>
              <a:gd name="connsiteY1685" fmla="*/ 2123885 h 8769011"/>
              <a:gd name="connsiteX1686" fmla="*/ 6518196 w 8668509"/>
              <a:gd name="connsiteY1686" fmla="*/ 2091481 h 8769011"/>
              <a:gd name="connsiteX1687" fmla="*/ 6498336 w 8668509"/>
              <a:gd name="connsiteY1687" fmla="*/ 2094871 h 8769011"/>
              <a:gd name="connsiteX1688" fmla="*/ 7231057 w 8668509"/>
              <a:gd name="connsiteY1688" fmla="*/ 2110159 h 8769011"/>
              <a:gd name="connsiteX1689" fmla="*/ 7240734 w 8668509"/>
              <a:gd name="connsiteY1689" fmla="*/ 2119027 h 8769011"/>
              <a:gd name="connsiteX1690" fmla="*/ 7244934 w 8668509"/>
              <a:gd name="connsiteY1690" fmla="*/ 2104177 h 8769011"/>
              <a:gd name="connsiteX1691" fmla="*/ 7231057 w 8668509"/>
              <a:gd name="connsiteY1691" fmla="*/ 2110159 h 8769011"/>
              <a:gd name="connsiteX1692" fmla="*/ 7283006 w 8668509"/>
              <a:gd name="connsiteY1692" fmla="*/ 2109597 h 8769011"/>
              <a:gd name="connsiteX1693" fmla="*/ 7295160 w 8668509"/>
              <a:gd name="connsiteY1693" fmla="*/ 2145316 h 8769011"/>
              <a:gd name="connsiteX1694" fmla="*/ 7308609 w 8668509"/>
              <a:gd name="connsiteY1694" fmla="*/ 2161985 h 8769011"/>
              <a:gd name="connsiteX1695" fmla="*/ 7301532 w 8668509"/>
              <a:gd name="connsiteY1695" fmla="*/ 2131028 h 8769011"/>
              <a:gd name="connsiteX1696" fmla="*/ 7283006 w 8668509"/>
              <a:gd name="connsiteY1696" fmla="*/ 2109597 h 8769011"/>
              <a:gd name="connsiteX1697" fmla="*/ 5853580 w 8668509"/>
              <a:gd name="connsiteY1697" fmla="*/ 2116350 h 8769011"/>
              <a:gd name="connsiteX1698" fmla="*/ 5796430 w 8668509"/>
              <a:gd name="connsiteY1698" fmla="*/ 2148545 h 8769011"/>
              <a:gd name="connsiteX1699" fmla="*/ 5768969 w 8668509"/>
              <a:gd name="connsiteY1699" fmla="*/ 2171176 h 8769011"/>
              <a:gd name="connsiteX1700" fmla="*/ 5800640 w 8668509"/>
              <a:gd name="connsiteY1700" fmla="*/ 2160632 h 8769011"/>
              <a:gd name="connsiteX1701" fmla="*/ 6031564 w 8668509"/>
              <a:gd name="connsiteY1701" fmla="*/ 2177644 h 8769011"/>
              <a:gd name="connsiteX1702" fmla="*/ 6297950 w 8668509"/>
              <a:gd name="connsiteY1702" fmla="*/ 2336702 h 8769011"/>
              <a:gd name="connsiteX1703" fmla="*/ 6517062 w 8668509"/>
              <a:gd name="connsiteY1703" fmla="*/ 2590610 h 8769011"/>
              <a:gd name="connsiteX1704" fmla="*/ 6535274 w 8668509"/>
              <a:gd name="connsiteY1704" fmla="*/ 2614422 h 8769011"/>
              <a:gd name="connsiteX1705" fmla="*/ 6516434 w 8668509"/>
              <a:gd name="connsiteY1705" fmla="*/ 2573370 h 8769011"/>
              <a:gd name="connsiteX1706" fmla="*/ 6501975 w 8668509"/>
              <a:gd name="connsiteY1706" fmla="*/ 2534136 h 8769011"/>
              <a:gd name="connsiteX1707" fmla="*/ 6459322 w 8668509"/>
              <a:gd name="connsiteY1707" fmla="*/ 2472243 h 8769011"/>
              <a:gd name="connsiteX1708" fmla="*/ 6466352 w 8668509"/>
              <a:gd name="connsiteY1708" fmla="*/ 2462022 h 8769011"/>
              <a:gd name="connsiteX1709" fmla="*/ 6412926 w 8668509"/>
              <a:gd name="connsiteY1709" fmla="*/ 2381060 h 8769011"/>
              <a:gd name="connsiteX1710" fmla="*/ 6350985 w 8668509"/>
              <a:gd name="connsiteY1710" fmla="*/ 2309622 h 8769011"/>
              <a:gd name="connsiteX1711" fmla="*/ 6410640 w 8668509"/>
              <a:gd name="connsiteY1711" fmla="*/ 2366772 h 8769011"/>
              <a:gd name="connsiteX1712" fmla="*/ 6623238 w 8668509"/>
              <a:gd name="connsiteY1712" fmla="*/ 2709672 h 8769011"/>
              <a:gd name="connsiteX1713" fmla="*/ 6640659 w 8668509"/>
              <a:gd name="connsiteY1713" fmla="*/ 2766822 h 8769011"/>
              <a:gd name="connsiteX1714" fmla="*/ 6635020 w 8668509"/>
              <a:gd name="connsiteY1714" fmla="*/ 2728722 h 8769011"/>
              <a:gd name="connsiteX1715" fmla="*/ 6516482 w 8668509"/>
              <a:gd name="connsiteY1715" fmla="*/ 2468804 h 8769011"/>
              <a:gd name="connsiteX1716" fmla="*/ 5853580 w 8668509"/>
              <a:gd name="connsiteY1716" fmla="*/ 2116350 h 8769011"/>
              <a:gd name="connsiteX1717" fmla="*/ 6358205 w 8668509"/>
              <a:gd name="connsiteY1717" fmla="*/ 2119122 h 8769011"/>
              <a:gd name="connsiteX1718" fmla="*/ 6349699 w 8668509"/>
              <a:gd name="connsiteY1718" fmla="*/ 2133410 h 8769011"/>
              <a:gd name="connsiteX1719" fmla="*/ 6335707 w 8668509"/>
              <a:gd name="connsiteY1719" fmla="*/ 2143601 h 8769011"/>
              <a:gd name="connsiteX1720" fmla="*/ 6357138 w 8668509"/>
              <a:gd name="connsiteY1720" fmla="*/ 2150745 h 8769011"/>
              <a:gd name="connsiteX1721" fmla="*/ 6368692 w 8668509"/>
              <a:gd name="connsiteY1721" fmla="*/ 2104835 h 8769011"/>
              <a:gd name="connsiteX1722" fmla="*/ 6358205 w 8668509"/>
              <a:gd name="connsiteY1722" fmla="*/ 2119122 h 8769011"/>
              <a:gd name="connsiteX1723" fmla="*/ 7003619 w 8668509"/>
              <a:gd name="connsiteY1723" fmla="*/ 2113445 h 8769011"/>
              <a:gd name="connsiteX1724" fmla="*/ 6997037 w 8668509"/>
              <a:gd name="connsiteY1724" fmla="*/ 2132343 h 8769011"/>
              <a:gd name="connsiteX1725" fmla="*/ 6993493 w 8668509"/>
              <a:gd name="connsiteY1725" fmla="*/ 2142935 h 8769011"/>
              <a:gd name="connsiteX1726" fmla="*/ 6983407 w 8668509"/>
              <a:gd name="connsiteY1726" fmla="*/ 2153622 h 8769011"/>
              <a:gd name="connsiteX1727" fmla="*/ 6983407 w 8668509"/>
              <a:gd name="connsiteY1727" fmla="*/ 2164318 h 8769011"/>
              <a:gd name="connsiteX1728" fmla="*/ 6996189 w 8668509"/>
              <a:gd name="connsiteY1728" fmla="*/ 2153707 h 8769011"/>
              <a:gd name="connsiteX1729" fmla="*/ 7016420 w 8668509"/>
              <a:gd name="connsiteY1729" fmla="*/ 2150164 h 8769011"/>
              <a:gd name="connsiteX1730" fmla="*/ 7016906 w 8668509"/>
              <a:gd name="connsiteY1730" fmla="*/ 2134600 h 8769011"/>
              <a:gd name="connsiteX1731" fmla="*/ 7020487 w 8668509"/>
              <a:gd name="connsiteY1731" fmla="*/ 2118493 h 8769011"/>
              <a:gd name="connsiteX1732" fmla="*/ 7031032 w 8668509"/>
              <a:gd name="connsiteY1732" fmla="*/ 2114922 h 8769011"/>
              <a:gd name="connsiteX1733" fmla="*/ 7003619 w 8668509"/>
              <a:gd name="connsiteY1733" fmla="*/ 2113445 h 8769011"/>
              <a:gd name="connsiteX1734" fmla="*/ 5868982 w 8668509"/>
              <a:gd name="connsiteY1734" fmla="*/ 2128647 h 8769011"/>
              <a:gd name="connsiteX1735" fmla="*/ 5857123 w 8668509"/>
              <a:gd name="connsiteY1735" fmla="*/ 2142935 h 8769011"/>
              <a:gd name="connsiteX1736" fmla="*/ 5913063 w 8668509"/>
              <a:gd name="connsiteY1736" fmla="*/ 2141439 h 8769011"/>
              <a:gd name="connsiteX1737" fmla="*/ 5968994 w 8668509"/>
              <a:gd name="connsiteY1737" fmla="*/ 2139944 h 8769011"/>
              <a:gd name="connsiteX1738" fmla="*/ 5926132 w 8668509"/>
              <a:gd name="connsiteY1738" fmla="*/ 2132981 h 8769011"/>
              <a:gd name="connsiteX1739" fmla="*/ 5883269 w 8668509"/>
              <a:gd name="connsiteY1739" fmla="*/ 2126009 h 8769011"/>
              <a:gd name="connsiteX1740" fmla="*/ 5959469 w 8668509"/>
              <a:gd name="connsiteY1740" fmla="*/ 2128695 h 8769011"/>
              <a:gd name="connsiteX1741" fmla="*/ 6011857 w 8668509"/>
              <a:gd name="connsiteY1741" fmla="*/ 2123827 h 8769011"/>
              <a:gd name="connsiteX1742" fmla="*/ 5868982 w 8668509"/>
              <a:gd name="connsiteY1742" fmla="*/ 2128647 h 8769011"/>
              <a:gd name="connsiteX1743" fmla="*/ 6240457 w 8668509"/>
              <a:gd name="connsiteY1743" fmla="*/ 2133410 h 8769011"/>
              <a:gd name="connsiteX1744" fmla="*/ 6249982 w 8668509"/>
              <a:gd name="connsiteY1744" fmla="*/ 2142935 h 8769011"/>
              <a:gd name="connsiteX1745" fmla="*/ 6259507 w 8668509"/>
              <a:gd name="connsiteY1745" fmla="*/ 2133410 h 8769011"/>
              <a:gd name="connsiteX1746" fmla="*/ 6249982 w 8668509"/>
              <a:gd name="connsiteY1746" fmla="*/ 2123885 h 8769011"/>
              <a:gd name="connsiteX1747" fmla="*/ 6240457 w 8668509"/>
              <a:gd name="connsiteY1747" fmla="*/ 2133410 h 8769011"/>
              <a:gd name="connsiteX1748" fmla="*/ 6565059 w 8668509"/>
              <a:gd name="connsiteY1748" fmla="*/ 2148488 h 8769011"/>
              <a:gd name="connsiteX1749" fmla="*/ 6570812 w 8668509"/>
              <a:gd name="connsiteY1749" fmla="*/ 2154250 h 8769011"/>
              <a:gd name="connsiteX1750" fmla="*/ 6570060 w 8668509"/>
              <a:gd name="connsiteY1750" fmla="*/ 2135991 h 8769011"/>
              <a:gd name="connsiteX1751" fmla="*/ 6565059 w 8668509"/>
              <a:gd name="connsiteY1751" fmla="*/ 2148488 h 8769011"/>
              <a:gd name="connsiteX1752" fmla="*/ 7250107 w 8668509"/>
              <a:gd name="connsiteY1752" fmla="*/ 2142935 h 8769011"/>
              <a:gd name="connsiteX1753" fmla="*/ 7260193 w 8668509"/>
              <a:gd name="connsiteY1753" fmla="*/ 2152460 h 8769011"/>
              <a:gd name="connsiteX1754" fmla="*/ 7264394 w 8668509"/>
              <a:gd name="connsiteY1754" fmla="*/ 2142935 h 8769011"/>
              <a:gd name="connsiteX1755" fmla="*/ 7254307 w 8668509"/>
              <a:gd name="connsiteY1755" fmla="*/ 2133410 h 8769011"/>
              <a:gd name="connsiteX1756" fmla="*/ 7250107 w 8668509"/>
              <a:gd name="connsiteY1756" fmla="*/ 2142935 h 8769011"/>
              <a:gd name="connsiteX1757" fmla="*/ 6049957 w 8668509"/>
              <a:gd name="connsiteY1757" fmla="*/ 2152460 h 8769011"/>
              <a:gd name="connsiteX1758" fmla="*/ 6071388 w 8668509"/>
              <a:gd name="connsiteY1758" fmla="*/ 2161842 h 8769011"/>
              <a:gd name="connsiteX1759" fmla="*/ 6092819 w 8668509"/>
              <a:gd name="connsiteY1759" fmla="*/ 2161689 h 8769011"/>
              <a:gd name="connsiteX1760" fmla="*/ 6078532 w 8668509"/>
              <a:gd name="connsiteY1760" fmla="*/ 2152460 h 8769011"/>
              <a:gd name="connsiteX1761" fmla="*/ 6049957 w 8668509"/>
              <a:gd name="connsiteY1761" fmla="*/ 2152460 h 8769011"/>
              <a:gd name="connsiteX1762" fmla="*/ 6421432 w 8668509"/>
              <a:gd name="connsiteY1762" fmla="*/ 2152460 h 8769011"/>
              <a:gd name="connsiteX1763" fmla="*/ 6430394 w 8668509"/>
              <a:gd name="connsiteY1763" fmla="*/ 2161985 h 8769011"/>
              <a:gd name="connsiteX1764" fmla="*/ 6445244 w 8668509"/>
              <a:gd name="connsiteY1764" fmla="*/ 2152460 h 8769011"/>
              <a:gd name="connsiteX1765" fmla="*/ 6436281 w 8668509"/>
              <a:gd name="connsiteY1765" fmla="*/ 2142935 h 8769011"/>
              <a:gd name="connsiteX1766" fmla="*/ 6421432 w 8668509"/>
              <a:gd name="connsiteY1766" fmla="*/ 2152460 h 8769011"/>
              <a:gd name="connsiteX1767" fmla="*/ 6476457 w 8668509"/>
              <a:gd name="connsiteY1767" fmla="*/ 2171576 h 8769011"/>
              <a:gd name="connsiteX1768" fmla="*/ 6471095 w 8668509"/>
              <a:gd name="connsiteY1768" fmla="*/ 2228660 h 8769011"/>
              <a:gd name="connsiteX1769" fmla="*/ 6475238 w 8668509"/>
              <a:gd name="connsiteY1769" fmla="*/ 2214629 h 8769011"/>
              <a:gd name="connsiteX1770" fmla="*/ 6502794 w 8668509"/>
              <a:gd name="connsiteY1770" fmla="*/ 2184969 h 8769011"/>
              <a:gd name="connsiteX1771" fmla="*/ 6535732 w 8668509"/>
              <a:gd name="connsiteY1771" fmla="*/ 2156136 h 8769011"/>
              <a:gd name="connsiteX1772" fmla="*/ 6476457 w 8668509"/>
              <a:gd name="connsiteY1772" fmla="*/ 2171576 h 8769011"/>
              <a:gd name="connsiteX1773" fmla="*/ 6588119 w 8668509"/>
              <a:gd name="connsiteY1773" fmla="*/ 2152460 h 8769011"/>
              <a:gd name="connsiteX1774" fmla="*/ 6592319 w 8668509"/>
              <a:gd name="connsiteY1774" fmla="*/ 2161985 h 8769011"/>
              <a:gd name="connsiteX1775" fmla="*/ 6602407 w 8668509"/>
              <a:gd name="connsiteY1775" fmla="*/ 2152460 h 8769011"/>
              <a:gd name="connsiteX1776" fmla="*/ 6598206 w 8668509"/>
              <a:gd name="connsiteY1776" fmla="*/ 2142935 h 8769011"/>
              <a:gd name="connsiteX1777" fmla="*/ 6588119 w 8668509"/>
              <a:gd name="connsiteY1777" fmla="*/ 2152460 h 8769011"/>
              <a:gd name="connsiteX1778" fmla="*/ 6630982 w 8668509"/>
              <a:gd name="connsiteY1778" fmla="*/ 2152460 h 8769011"/>
              <a:gd name="connsiteX1779" fmla="*/ 6641068 w 8668509"/>
              <a:gd name="connsiteY1779" fmla="*/ 2161985 h 8769011"/>
              <a:gd name="connsiteX1780" fmla="*/ 6645269 w 8668509"/>
              <a:gd name="connsiteY1780" fmla="*/ 2152460 h 8769011"/>
              <a:gd name="connsiteX1781" fmla="*/ 6635182 w 8668509"/>
              <a:gd name="connsiteY1781" fmla="*/ 2142935 h 8769011"/>
              <a:gd name="connsiteX1782" fmla="*/ 6630982 w 8668509"/>
              <a:gd name="connsiteY1782" fmla="*/ 2152460 h 8769011"/>
              <a:gd name="connsiteX1783" fmla="*/ 6698200 w 8668509"/>
              <a:gd name="connsiteY1783" fmla="*/ 2160965 h 8769011"/>
              <a:gd name="connsiteX1784" fmla="*/ 6716630 w 8668509"/>
              <a:gd name="connsiteY1784" fmla="*/ 2171757 h 8769011"/>
              <a:gd name="connsiteX1785" fmla="*/ 6730832 w 8668509"/>
              <a:gd name="connsiteY1785" fmla="*/ 2162775 h 8769011"/>
              <a:gd name="connsiteX1786" fmla="*/ 6719888 w 8668509"/>
              <a:gd name="connsiteY1786" fmla="*/ 2151831 h 8769011"/>
              <a:gd name="connsiteX1787" fmla="*/ 6708944 w 8668509"/>
              <a:gd name="connsiteY1787" fmla="*/ 2140887 h 8769011"/>
              <a:gd name="connsiteX1788" fmla="*/ 6698200 w 8668509"/>
              <a:gd name="connsiteY1788" fmla="*/ 2160965 h 8769011"/>
              <a:gd name="connsiteX1789" fmla="*/ 6669082 w 8668509"/>
              <a:gd name="connsiteY1789" fmla="*/ 2162547 h 8769011"/>
              <a:gd name="connsiteX1790" fmla="*/ 6678607 w 8668509"/>
              <a:gd name="connsiteY1790" fmla="*/ 2166747 h 8769011"/>
              <a:gd name="connsiteX1791" fmla="*/ 6688132 w 8668509"/>
              <a:gd name="connsiteY1791" fmla="*/ 2156660 h 8769011"/>
              <a:gd name="connsiteX1792" fmla="*/ 6678607 w 8668509"/>
              <a:gd name="connsiteY1792" fmla="*/ 2152460 h 8769011"/>
              <a:gd name="connsiteX1793" fmla="*/ 6669082 w 8668509"/>
              <a:gd name="connsiteY1793" fmla="*/ 2162547 h 8769011"/>
              <a:gd name="connsiteX1794" fmla="*/ 5793801 w 8668509"/>
              <a:gd name="connsiteY1794" fmla="*/ 2196160 h 8769011"/>
              <a:gd name="connsiteX1795" fmla="*/ 5726107 w 8668509"/>
              <a:gd name="connsiteY1795" fmla="*/ 2260149 h 8769011"/>
              <a:gd name="connsiteX1796" fmla="*/ 5743890 w 8668509"/>
              <a:gd name="connsiteY1796" fmla="*/ 2249167 h 8769011"/>
              <a:gd name="connsiteX1797" fmla="*/ 5772465 w 8668509"/>
              <a:gd name="connsiteY1797" fmla="*/ 2228660 h 8769011"/>
              <a:gd name="connsiteX1798" fmla="*/ 5783257 w 8668509"/>
              <a:gd name="connsiteY1798" fmla="*/ 2219430 h 8769011"/>
              <a:gd name="connsiteX1799" fmla="*/ 5795163 w 8668509"/>
              <a:gd name="connsiteY1799" fmla="*/ 2214572 h 8769011"/>
              <a:gd name="connsiteX1800" fmla="*/ 5829662 w 8668509"/>
              <a:gd name="connsiteY1800" fmla="*/ 2192388 h 8769011"/>
              <a:gd name="connsiteX1801" fmla="*/ 5793801 w 8668509"/>
              <a:gd name="connsiteY1801" fmla="*/ 2196160 h 8769011"/>
              <a:gd name="connsiteX1802" fmla="*/ 5842759 w 8668509"/>
              <a:gd name="connsiteY1802" fmla="*/ 2192865 h 8769011"/>
              <a:gd name="connsiteX1803" fmla="*/ 5852551 w 8668509"/>
              <a:gd name="connsiteY1803" fmla="*/ 2200799 h 8769011"/>
              <a:gd name="connsiteX1804" fmla="*/ 5878507 w 8668509"/>
              <a:gd name="connsiteY1804" fmla="*/ 2200085 h 8769011"/>
              <a:gd name="connsiteX1805" fmla="*/ 5897557 w 8668509"/>
              <a:gd name="connsiteY1805" fmla="*/ 2192150 h 8769011"/>
              <a:gd name="connsiteX1806" fmla="*/ 5868715 w 8668509"/>
              <a:gd name="connsiteY1806" fmla="*/ 2184206 h 8769011"/>
              <a:gd name="connsiteX1807" fmla="*/ 5842759 w 8668509"/>
              <a:gd name="connsiteY1807" fmla="*/ 2192865 h 8769011"/>
              <a:gd name="connsiteX1808" fmla="*/ 5907082 w 8668509"/>
              <a:gd name="connsiteY1808" fmla="*/ 2190560 h 8769011"/>
              <a:gd name="connsiteX1809" fmla="*/ 5916607 w 8668509"/>
              <a:gd name="connsiteY1809" fmla="*/ 2200085 h 8769011"/>
              <a:gd name="connsiteX1810" fmla="*/ 5926132 w 8668509"/>
              <a:gd name="connsiteY1810" fmla="*/ 2190560 h 8769011"/>
              <a:gd name="connsiteX1811" fmla="*/ 5916607 w 8668509"/>
              <a:gd name="connsiteY1811" fmla="*/ 2181035 h 8769011"/>
              <a:gd name="connsiteX1812" fmla="*/ 5907082 w 8668509"/>
              <a:gd name="connsiteY1812" fmla="*/ 2190560 h 8769011"/>
              <a:gd name="connsiteX1813" fmla="*/ 6538027 w 8668509"/>
              <a:gd name="connsiteY1813" fmla="*/ 2199951 h 8769011"/>
              <a:gd name="connsiteX1814" fmla="*/ 6544694 w 8668509"/>
              <a:gd name="connsiteY1814" fmla="*/ 2238185 h 8769011"/>
              <a:gd name="connsiteX1815" fmla="*/ 6567497 w 8668509"/>
              <a:gd name="connsiteY1815" fmla="*/ 2201742 h 8769011"/>
              <a:gd name="connsiteX1816" fmla="*/ 6538027 w 8668509"/>
              <a:gd name="connsiteY1816" fmla="*/ 2199951 h 8769011"/>
              <a:gd name="connsiteX1817" fmla="*/ 6847847 w 8668509"/>
              <a:gd name="connsiteY1817" fmla="*/ 2205066 h 8769011"/>
              <a:gd name="connsiteX1818" fmla="*/ 6810213 w 8668509"/>
              <a:gd name="connsiteY1818" fmla="*/ 2230869 h 8769011"/>
              <a:gd name="connsiteX1819" fmla="*/ 6797669 w 8668509"/>
              <a:gd name="connsiteY1819" fmla="*/ 2235089 h 8769011"/>
              <a:gd name="connsiteX1820" fmla="*/ 6810414 w 8668509"/>
              <a:gd name="connsiteY1820" fmla="*/ 2250529 h 8769011"/>
              <a:gd name="connsiteX1821" fmla="*/ 6823168 w 8668509"/>
              <a:gd name="connsiteY1821" fmla="*/ 2265979 h 8769011"/>
              <a:gd name="connsiteX1822" fmla="*/ 6798507 w 8668509"/>
              <a:gd name="connsiteY1822" fmla="*/ 2272160 h 8769011"/>
              <a:gd name="connsiteX1823" fmla="*/ 6784448 w 8668509"/>
              <a:gd name="connsiteY1823" fmla="*/ 2300754 h 8769011"/>
              <a:gd name="connsiteX1824" fmla="*/ 6802308 w 8668509"/>
              <a:gd name="connsiteY1824" fmla="*/ 2295535 h 8769011"/>
              <a:gd name="connsiteX1825" fmla="*/ 6829816 w 8668509"/>
              <a:gd name="connsiteY1825" fmla="*/ 2290191 h 8769011"/>
              <a:gd name="connsiteX1826" fmla="*/ 6850057 w 8668509"/>
              <a:gd name="connsiteY1826" fmla="*/ 2286448 h 8769011"/>
              <a:gd name="connsiteX1827" fmla="*/ 6869107 w 8668509"/>
              <a:gd name="connsiteY1827" fmla="*/ 2276285 h 8769011"/>
              <a:gd name="connsiteX1828" fmla="*/ 6888157 w 8668509"/>
              <a:gd name="connsiteY1828" fmla="*/ 2261997 h 8769011"/>
              <a:gd name="connsiteX1829" fmla="*/ 6869668 w 8668509"/>
              <a:gd name="connsiteY1829" fmla="*/ 2247710 h 8769011"/>
              <a:gd name="connsiteX1830" fmla="*/ 6845360 w 8668509"/>
              <a:gd name="connsiteY1830" fmla="*/ 2238289 h 8769011"/>
              <a:gd name="connsiteX1831" fmla="*/ 6851943 w 8668509"/>
              <a:gd name="connsiteY1831" fmla="*/ 2233260 h 8769011"/>
              <a:gd name="connsiteX1832" fmla="*/ 6882175 w 8668509"/>
              <a:gd name="connsiteY1832" fmla="*/ 2224107 h 8769011"/>
              <a:gd name="connsiteX1833" fmla="*/ 6900005 w 8668509"/>
              <a:gd name="connsiteY1833" fmla="*/ 2210572 h 8769011"/>
              <a:gd name="connsiteX1834" fmla="*/ 6886471 w 8668509"/>
              <a:gd name="connsiteY1834" fmla="*/ 2197037 h 8769011"/>
              <a:gd name="connsiteX1835" fmla="*/ 6872926 w 8668509"/>
              <a:gd name="connsiteY1835" fmla="*/ 2183492 h 8769011"/>
              <a:gd name="connsiteX1836" fmla="*/ 6847847 w 8668509"/>
              <a:gd name="connsiteY1836" fmla="*/ 2205066 h 8769011"/>
              <a:gd name="connsiteX1837" fmla="*/ 7254869 w 8668509"/>
              <a:gd name="connsiteY1837" fmla="*/ 2190560 h 8769011"/>
              <a:gd name="connsiteX1838" fmla="*/ 7259069 w 8668509"/>
              <a:gd name="connsiteY1838" fmla="*/ 2200085 h 8769011"/>
              <a:gd name="connsiteX1839" fmla="*/ 7269157 w 8668509"/>
              <a:gd name="connsiteY1839" fmla="*/ 2190560 h 8769011"/>
              <a:gd name="connsiteX1840" fmla="*/ 7264956 w 8668509"/>
              <a:gd name="connsiteY1840" fmla="*/ 2181035 h 8769011"/>
              <a:gd name="connsiteX1841" fmla="*/ 7254869 w 8668509"/>
              <a:gd name="connsiteY1841" fmla="*/ 2190560 h 8769011"/>
              <a:gd name="connsiteX1842" fmla="*/ 7417308 w 8668509"/>
              <a:gd name="connsiteY1842" fmla="*/ 2261997 h 8769011"/>
              <a:gd name="connsiteX1843" fmla="*/ 7412832 w 8668509"/>
              <a:gd name="connsiteY1843" fmla="*/ 2319147 h 8769011"/>
              <a:gd name="connsiteX1844" fmla="*/ 7397134 w 8668509"/>
              <a:gd name="connsiteY1844" fmla="*/ 2342712 h 8769011"/>
              <a:gd name="connsiteX1845" fmla="*/ 7384142 w 8668509"/>
              <a:gd name="connsiteY1845" fmla="*/ 2379240 h 8769011"/>
              <a:gd name="connsiteX1846" fmla="*/ 7378656 w 8668509"/>
              <a:gd name="connsiteY1846" fmla="*/ 2390518 h 8769011"/>
              <a:gd name="connsiteX1847" fmla="*/ 7374551 w 8668509"/>
              <a:gd name="connsiteY1847" fmla="*/ 2420665 h 8769011"/>
              <a:gd name="connsiteX1848" fmla="*/ 7365616 w 8668509"/>
              <a:gd name="connsiteY1848" fmla="*/ 2442972 h 8769011"/>
              <a:gd name="connsiteX1849" fmla="*/ 7365007 w 8668509"/>
              <a:gd name="connsiteY1849" fmla="*/ 2405653 h 8769011"/>
              <a:gd name="connsiteX1850" fmla="*/ 7335622 w 8668509"/>
              <a:gd name="connsiteY1850" fmla="*/ 2247710 h 8769011"/>
              <a:gd name="connsiteX1851" fmla="*/ 7338365 w 8668509"/>
              <a:gd name="connsiteY1851" fmla="*/ 2283428 h 8769011"/>
              <a:gd name="connsiteX1852" fmla="*/ 7349500 w 8668509"/>
              <a:gd name="connsiteY1852" fmla="*/ 2415854 h 8769011"/>
              <a:gd name="connsiteX1853" fmla="*/ 7350119 w 8668509"/>
              <a:gd name="connsiteY1853" fmla="*/ 2512562 h 8769011"/>
              <a:gd name="connsiteX1854" fmla="*/ 7388219 w 8668509"/>
              <a:gd name="connsiteY1854" fmla="*/ 2454593 h 8769011"/>
              <a:gd name="connsiteX1855" fmla="*/ 7426319 w 8668509"/>
              <a:gd name="connsiteY1855" fmla="*/ 2396614 h 8769011"/>
              <a:gd name="connsiteX1856" fmla="*/ 7429329 w 8668509"/>
              <a:gd name="connsiteY1856" fmla="*/ 2324548 h 8769011"/>
              <a:gd name="connsiteX1857" fmla="*/ 7423023 w 8668509"/>
              <a:gd name="connsiteY1857" fmla="*/ 2214372 h 8769011"/>
              <a:gd name="connsiteX1858" fmla="*/ 7413708 w 8668509"/>
              <a:gd name="connsiteY1858" fmla="*/ 2176272 h 8769011"/>
              <a:gd name="connsiteX1859" fmla="*/ 7417308 w 8668509"/>
              <a:gd name="connsiteY1859" fmla="*/ 2261997 h 8769011"/>
              <a:gd name="connsiteX1860" fmla="*/ 5935657 w 8668509"/>
              <a:gd name="connsiteY1860" fmla="*/ 2200085 h 8769011"/>
              <a:gd name="connsiteX1861" fmla="*/ 5945182 w 8668509"/>
              <a:gd name="connsiteY1861" fmla="*/ 2209610 h 8769011"/>
              <a:gd name="connsiteX1862" fmla="*/ 5954707 w 8668509"/>
              <a:gd name="connsiteY1862" fmla="*/ 2200085 h 8769011"/>
              <a:gd name="connsiteX1863" fmla="*/ 5945182 w 8668509"/>
              <a:gd name="connsiteY1863" fmla="*/ 2190560 h 8769011"/>
              <a:gd name="connsiteX1864" fmla="*/ 5935657 w 8668509"/>
              <a:gd name="connsiteY1864" fmla="*/ 2200085 h 8769011"/>
              <a:gd name="connsiteX1865" fmla="*/ 5964232 w 8668509"/>
              <a:gd name="connsiteY1865" fmla="*/ 2199342 h 8769011"/>
              <a:gd name="connsiteX1866" fmla="*/ 6040432 w 8668509"/>
              <a:gd name="connsiteY1866" fmla="*/ 2233317 h 8769011"/>
              <a:gd name="connsiteX1867" fmla="*/ 6097296 w 8668509"/>
              <a:gd name="connsiteY1867" fmla="*/ 2260578 h 8769011"/>
              <a:gd name="connsiteX1868" fmla="*/ 6348194 w 8668509"/>
              <a:gd name="connsiteY1868" fmla="*/ 2456993 h 8769011"/>
              <a:gd name="connsiteX1869" fmla="*/ 6431242 w 8668509"/>
              <a:gd name="connsiteY1869" fmla="*/ 2544270 h 8769011"/>
              <a:gd name="connsiteX1870" fmla="*/ 6479572 w 8668509"/>
              <a:gd name="connsiteY1870" fmla="*/ 2643216 h 8769011"/>
              <a:gd name="connsiteX1871" fmla="*/ 6533103 w 8668509"/>
              <a:gd name="connsiteY1871" fmla="*/ 2780919 h 8769011"/>
              <a:gd name="connsiteX1872" fmla="*/ 6546123 w 8668509"/>
              <a:gd name="connsiteY1872" fmla="*/ 2824506 h 8769011"/>
              <a:gd name="connsiteX1873" fmla="*/ 6548581 w 8668509"/>
              <a:gd name="connsiteY1873" fmla="*/ 2843327 h 8769011"/>
              <a:gd name="connsiteX1874" fmla="*/ 6554124 w 8668509"/>
              <a:gd name="connsiteY1874" fmla="*/ 2857310 h 8769011"/>
              <a:gd name="connsiteX1875" fmla="*/ 6540132 w 8668509"/>
              <a:gd name="connsiteY1875" fmla="*/ 2738247 h 8769011"/>
              <a:gd name="connsiteX1876" fmla="*/ 6021715 w 8668509"/>
              <a:gd name="connsiteY1876" fmla="*/ 2209029 h 8769011"/>
              <a:gd name="connsiteX1877" fmla="*/ 5964232 w 8668509"/>
              <a:gd name="connsiteY1877" fmla="*/ 2199342 h 8769011"/>
              <a:gd name="connsiteX1878" fmla="*/ 7126282 w 8668509"/>
              <a:gd name="connsiteY1878" fmla="*/ 2209048 h 8769011"/>
              <a:gd name="connsiteX1879" fmla="*/ 7135807 w 8668509"/>
              <a:gd name="connsiteY1879" fmla="*/ 2228660 h 8769011"/>
              <a:gd name="connsiteX1880" fmla="*/ 7145332 w 8668509"/>
              <a:gd name="connsiteY1880" fmla="*/ 2214934 h 8769011"/>
              <a:gd name="connsiteX1881" fmla="*/ 7135807 w 8668509"/>
              <a:gd name="connsiteY1881" fmla="*/ 2195322 h 8769011"/>
              <a:gd name="connsiteX1882" fmla="*/ 7126282 w 8668509"/>
              <a:gd name="connsiteY1882" fmla="*/ 2209048 h 8769011"/>
              <a:gd name="connsiteX1883" fmla="*/ 7316782 w 8668509"/>
              <a:gd name="connsiteY1883" fmla="*/ 2204847 h 8769011"/>
              <a:gd name="connsiteX1884" fmla="*/ 7326011 w 8668509"/>
              <a:gd name="connsiteY1884" fmla="*/ 2219135 h 8769011"/>
              <a:gd name="connsiteX1885" fmla="*/ 7329755 w 8668509"/>
              <a:gd name="connsiteY1885" fmla="*/ 2204847 h 8769011"/>
              <a:gd name="connsiteX1886" fmla="*/ 7320525 w 8668509"/>
              <a:gd name="connsiteY1886" fmla="*/ 2190560 h 8769011"/>
              <a:gd name="connsiteX1887" fmla="*/ 7316782 w 8668509"/>
              <a:gd name="connsiteY1887" fmla="*/ 2204847 h 8769011"/>
              <a:gd name="connsiteX1888" fmla="*/ 7384209 w 8668509"/>
              <a:gd name="connsiteY1888" fmla="*/ 2205638 h 8769011"/>
              <a:gd name="connsiteX1889" fmla="*/ 7389962 w 8668509"/>
              <a:gd name="connsiteY1889" fmla="*/ 2211400 h 8769011"/>
              <a:gd name="connsiteX1890" fmla="*/ 7389210 w 8668509"/>
              <a:gd name="connsiteY1890" fmla="*/ 2193141 h 8769011"/>
              <a:gd name="connsiteX1891" fmla="*/ 7384209 w 8668509"/>
              <a:gd name="connsiteY1891" fmla="*/ 2205638 h 8769011"/>
              <a:gd name="connsiteX1892" fmla="*/ 6364282 w 8668509"/>
              <a:gd name="connsiteY1892" fmla="*/ 2210172 h 8769011"/>
              <a:gd name="connsiteX1893" fmla="*/ 6373807 w 8668509"/>
              <a:gd name="connsiteY1893" fmla="*/ 2214372 h 8769011"/>
              <a:gd name="connsiteX1894" fmla="*/ 6383332 w 8668509"/>
              <a:gd name="connsiteY1894" fmla="*/ 2204285 h 8769011"/>
              <a:gd name="connsiteX1895" fmla="*/ 6373807 w 8668509"/>
              <a:gd name="connsiteY1895" fmla="*/ 2200085 h 8769011"/>
              <a:gd name="connsiteX1896" fmla="*/ 6364282 w 8668509"/>
              <a:gd name="connsiteY1896" fmla="*/ 2210172 h 8769011"/>
              <a:gd name="connsiteX1897" fmla="*/ 6411907 w 8668509"/>
              <a:gd name="connsiteY1897" fmla="*/ 2209610 h 8769011"/>
              <a:gd name="connsiteX1898" fmla="*/ 6420793 w 8668509"/>
              <a:gd name="connsiteY1898" fmla="*/ 2219135 h 8769011"/>
              <a:gd name="connsiteX1899" fmla="*/ 6435719 w 8668509"/>
              <a:gd name="connsiteY1899" fmla="*/ 2238185 h 8769011"/>
              <a:gd name="connsiteX1900" fmla="*/ 6450350 w 8668509"/>
              <a:gd name="connsiteY1900" fmla="*/ 2257235 h 8769011"/>
              <a:gd name="connsiteX1901" fmla="*/ 6434548 w 8668509"/>
              <a:gd name="connsiteY1901" fmla="*/ 2211991 h 8769011"/>
              <a:gd name="connsiteX1902" fmla="*/ 6411907 w 8668509"/>
              <a:gd name="connsiteY1902" fmla="*/ 2209610 h 8769011"/>
              <a:gd name="connsiteX1903" fmla="*/ 6907207 w 8668509"/>
              <a:gd name="connsiteY1903" fmla="*/ 2204504 h 8769011"/>
              <a:gd name="connsiteX1904" fmla="*/ 6945230 w 8668509"/>
              <a:gd name="connsiteY1904" fmla="*/ 2233470 h 8769011"/>
              <a:gd name="connsiteX1905" fmla="*/ 6954832 w 8668509"/>
              <a:gd name="connsiteY1905" fmla="*/ 2237623 h 8769011"/>
              <a:gd name="connsiteX1906" fmla="*/ 6946421 w 8668509"/>
              <a:gd name="connsiteY1906" fmla="*/ 2247710 h 8769011"/>
              <a:gd name="connsiteX1907" fmla="*/ 6935134 w 8668509"/>
              <a:gd name="connsiteY1907" fmla="*/ 2299697 h 8769011"/>
              <a:gd name="connsiteX1908" fmla="*/ 6967176 w 8668509"/>
              <a:gd name="connsiteY1908" fmla="*/ 2273789 h 8769011"/>
              <a:gd name="connsiteX1909" fmla="*/ 6944554 w 8668509"/>
              <a:gd name="connsiteY1909" fmla="*/ 2209610 h 8769011"/>
              <a:gd name="connsiteX1910" fmla="*/ 6922275 w 8668509"/>
              <a:gd name="connsiteY1910" fmla="*/ 2203828 h 8769011"/>
              <a:gd name="connsiteX1911" fmla="*/ 6907207 w 8668509"/>
              <a:gd name="connsiteY1911" fmla="*/ 2204504 h 8769011"/>
              <a:gd name="connsiteX1912" fmla="*/ 7009867 w 8668509"/>
              <a:gd name="connsiteY1912" fmla="*/ 2210915 h 8769011"/>
              <a:gd name="connsiteX1913" fmla="*/ 7023630 w 8668509"/>
              <a:gd name="connsiteY1913" fmla="*/ 2224088 h 8769011"/>
              <a:gd name="connsiteX1914" fmla="*/ 7085924 w 8668509"/>
              <a:gd name="connsiteY1914" fmla="*/ 2211629 h 8769011"/>
              <a:gd name="connsiteX1915" fmla="*/ 7090010 w 8668509"/>
              <a:gd name="connsiteY1915" fmla="*/ 2199361 h 8769011"/>
              <a:gd name="connsiteX1916" fmla="*/ 7055530 w 8668509"/>
              <a:gd name="connsiteY1916" fmla="*/ 2201685 h 8769011"/>
              <a:gd name="connsiteX1917" fmla="*/ 7009867 w 8668509"/>
              <a:gd name="connsiteY1917" fmla="*/ 2210915 h 8769011"/>
              <a:gd name="connsiteX1918" fmla="*/ 5811832 w 8668509"/>
              <a:gd name="connsiteY1918" fmla="*/ 2254301 h 8769011"/>
              <a:gd name="connsiteX1919" fmla="*/ 3582981 w 8668509"/>
              <a:gd name="connsiteY1919" fmla="*/ 4488971 h 8769011"/>
              <a:gd name="connsiteX1920" fmla="*/ 4713142 w 8668509"/>
              <a:gd name="connsiteY1920" fmla="*/ 3394539 h 8769011"/>
              <a:gd name="connsiteX1921" fmla="*/ 5832787 w 8668509"/>
              <a:gd name="connsiteY1921" fmla="*/ 2280114 h 8769011"/>
              <a:gd name="connsiteX1922" fmla="*/ 5969413 w 8668509"/>
              <a:gd name="connsiteY1922" fmla="*/ 2276446 h 8769011"/>
              <a:gd name="connsiteX1923" fmla="*/ 5994873 w 8668509"/>
              <a:gd name="connsiteY1923" fmla="*/ 2286124 h 8769011"/>
              <a:gd name="connsiteX1924" fmla="*/ 5983053 w 8668509"/>
              <a:gd name="connsiteY1924" fmla="*/ 2300373 h 8769011"/>
              <a:gd name="connsiteX1925" fmla="*/ 5971232 w 8668509"/>
              <a:gd name="connsiteY1925" fmla="*/ 2314623 h 8769011"/>
              <a:gd name="connsiteX1926" fmla="*/ 5956830 w 8668509"/>
              <a:gd name="connsiteY1926" fmla="*/ 2302669 h 8769011"/>
              <a:gd name="connsiteX1927" fmla="*/ 5942438 w 8668509"/>
              <a:gd name="connsiteY1927" fmla="*/ 2290725 h 8769011"/>
              <a:gd name="connsiteX1928" fmla="*/ 5948687 w 8668509"/>
              <a:gd name="connsiteY1928" fmla="*/ 2310422 h 8769011"/>
              <a:gd name="connsiteX1929" fmla="*/ 5954935 w 8668509"/>
              <a:gd name="connsiteY1929" fmla="*/ 2330120 h 8769011"/>
              <a:gd name="connsiteX1930" fmla="*/ 5912577 w 8668509"/>
              <a:gd name="connsiteY1930" fmla="*/ 2369820 h 8769011"/>
              <a:gd name="connsiteX1931" fmla="*/ 5870229 w 8668509"/>
              <a:gd name="connsiteY1931" fmla="*/ 2409520 h 8769011"/>
              <a:gd name="connsiteX1932" fmla="*/ 5853465 w 8668509"/>
              <a:gd name="connsiteY1932" fmla="*/ 2392909 h 8769011"/>
              <a:gd name="connsiteX1933" fmla="*/ 5836711 w 8668509"/>
              <a:gd name="connsiteY1933" fmla="*/ 2376297 h 8769011"/>
              <a:gd name="connsiteX1934" fmla="*/ 5844026 w 8668509"/>
              <a:gd name="connsiteY1934" fmla="*/ 2395347 h 8769011"/>
              <a:gd name="connsiteX1935" fmla="*/ 5837482 w 8668509"/>
              <a:gd name="connsiteY1935" fmla="*/ 2430523 h 8769011"/>
              <a:gd name="connsiteX1936" fmla="*/ 5820271 w 8668509"/>
              <a:gd name="connsiteY1936" fmla="*/ 2427599 h 8769011"/>
              <a:gd name="connsiteX1937" fmla="*/ 5823195 w 8668509"/>
              <a:gd name="connsiteY1937" fmla="*/ 2444810 h 8769011"/>
              <a:gd name="connsiteX1938" fmla="*/ 5815337 w 8668509"/>
              <a:gd name="connsiteY1938" fmla="*/ 2460012 h 8769011"/>
              <a:gd name="connsiteX1939" fmla="*/ 5805812 w 8668509"/>
              <a:gd name="connsiteY1939" fmla="*/ 2473281 h 8769011"/>
              <a:gd name="connsiteX1940" fmla="*/ 5796087 w 8668509"/>
              <a:gd name="connsiteY1940" fmla="*/ 2492445 h 8769011"/>
              <a:gd name="connsiteX1941" fmla="*/ 5778580 w 8668509"/>
              <a:gd name="connsiteY1941" fmla="*/ 2457745 h 8769011"/>
              <a:gd name="connsiteX1942" fmla="*/ 5754682 w 8668509"/>
              <a:gd name="connsiteY1942" fmla="*/ 2440658 h 8769011"/>
              <a:gd name="connsiteX1943" fmla="*/ 5764111 w 8668509"/>
              <a:gd name="connsiteY1943" fmla="*/ 2495036 h 8769011"/>
              <a:gd name="connsiteX1944" fmla="*/ 5744461 w 8668509"/>
              <a:gd name="connsiteY1944" fmla="*/ 2533383 h 8769011"/>
              <a:gd name="connsiteX1945" fmla="*/ 5735041 w 8668509"/>
              <a:gd name="connsiteY1945" fmla="*/ 2519172 h 8769011"/>
              <a:gd name="connsiteX1946" fmla="*/ 5475494 w 8668509"/>
              <a:gd name="connsiteY1946" fmla="*/ 2783491 h 8769011"/>
              <a:gd name="connsiteX1947" fmla="*/ 5206775 w 8668509"/>
              <a:gd name="connsiteY1947" fmla="*/ 3047810 h 8769011"/>
              <a:gd name="connsiteX1948" fmla="*/ 5431098 w 8668509"/>
              <a:gd name="connsiteY1948" fmla="*/ 2812066 h 8769011"/>
              <a:gd name="connsiteX1949" fmla="*/ 5700417 w 8668509"/>
              <a:gd name="connsiteY1949" fmla="*/ 2537508 h 8769011"/>
              <a:gd name="connsiteX1950" fmla="*/ 5736251 w 8668509"/>
              <a:gd name="connsiteY1950" fmla="*/ 2498684 h 8769011"/>
              <a:gd name="connsiteX1951" fmla="*/ 5728792 w 8668509"/>
              <a:gd name="connsiteY1951" fmla="*/ 2479662 h 8769011"/>
              <a:gd name="connsiteX1952" fmla="*/ 5721344 w 8668509"/>
              <a:gd name="connsiteY1952" fmla="*/ 2460632 h 8769011"/>
              <a:gd name="connsiteX1953" fmla="*/ 4983157 w 8668509"/>
              <a:gd name="connsiteY1953" fmla="*/ 3204277 h 8769011"/>
              <a:gd name="connsiteX1954" fmla="*/ 4244969 w 8668509"/>
              <a:gd name="connsiteY1954" fmla="*/ 3947922 h 8769011"/>
              <a:gd name="connsiteX1955" fmla="*/ 4272630 w 8668509"/>
              <a:gd name="connsiteY1955" fmla="*/ 3951075 h 8769011"/>
              <a:gd name="connsiteX1956" fmla="*/ 4300281 w 8668509"/>
              <a:gd name="connsiteY1956" fmla="*/ 3954228 h 8769011"/>
              <a:gd name="connsiteX1957" fmla="*/ 4415505 w 8668509"/>
              <a:gd name="connsiteY1957" fmla="*/ 3841537 h 8769011"/>
              <a:gd name="connsiteX1958" fmla="*/ 4530719 w 8668509"/>
              <a:gd name="connsiteY1958" fmla="*/ 3728847 h 8769011"/>
              <a:gd name="connsiteX1959" fmla="*/ 4417591 w 8668509"/>
              <a:gd name="connsiteY1959" fmla="*/ 3844500 h 8769011"/>
              <a:gd name="connsiteX1960" fmla="*/ 4304462 w 8668509"/>
              <a:gd name="connsiteY1960" fmla="*/ 3960162 h 8769011"/>
              <a:gd name="connsiteX1961" fmla="*/ 4325246 w 8668509"/>
              <a:gd name="connsiteY1961" fmla="*/ 3966753 h 8769011"/>
              <a:gd name="connsiteX1962" fmla="*/ 4311568 w 8668509"/>
              <a:gd name="connsiteY1962" fmla="*/ 3992575 h 8769011"/>
              <a:gd name="connsiteX1963" fmla="*/ 4281192 w 8668509"/>
              <a:gd name="connsiteY1963" fmla="*/ 4021341 h 8769011"/>
              <a:gd name="connsiteX1964" fmla="*/ 4274763 w 8668509"/>
              <a:gd name="connsiteY1964" fmla="*/ 4028742 h 8769011"/>
              <a:gd name="connsiteX1965" fmla="*/ 4256923 w 8668509"/>
              <a:gd name="connsiteY1965" fmla="*/ 4028885 h 8769011"/>
              <a:gd name="connsiteX1966" fmla="*/ 4267391 w 8668509"/>
              <a:gd name="connsiteY1966" fmla="*/ 4041496 h 8769011"/>
              <a:gd name="connsiteX1967" fmla="*/ 4277849 w 8668509"/>
              <a:gd name="connsiteY1967" fmla="*/ 4054107 h 8769011"/>
              <a:gd name="connsiteX1968" fmla="*/ 4267162 w 8668509"/>
              <a:gd name="connsiteY1968" fmla="*/ 4064794 h 8769011"/>
              <a:gd name="connsiteX1969" fmla="*/ 4226909 w 8668509"/>
              <a:gd name="connsiteY1969" fmla="*/ 4070975 h 8769011"/>
              <a:gd name="connsiteX1970" fmla="*/ 4197344 w 8668509"/>
              <a:gd name="connsiteY1970" fmla="*/ 4066480 h 8769011"/>
              <a:gd name="connsiteX1971" fmla="*/ 4218775 w 8668509"/>
              <a:gd name="connsiteY1971" fmla="*/ 4075948 h 8769011"/>
              <a:gd name="connsiteX1972" fmla="*/ 4214013 w 8668509"/>
              <a:gd name="connsiteY1972" fmla="*/ 4090330 h 8769011"/>
              <a:gd name="connsiteX1973" fmla="*/ 4187819 w 8668509"/>
              <a:gd name="connsiteY1973" fmla="*/ 4084739 h 8769011"/>
              <a:gd name="connsiteX1974" fmla="*/ 4206869 w 8668509"/>
              <a:gd name="connsiteY1974" fmla="*/ 4100865 h 8769011"/>
              <a:gd name="connsiteX1975" fmla="*/ 4225919 w 8668509"/>
              <a:gd name="connsiteY1975" fmla="*/ 4116991 h 8769011"/>
              <a:gd name="connsiteX1976" fmla="*/ 4203735 w 8668509"/>
              <a:gd name="connsiteY1976" fmla="*/ 4111733 h 8769011"/>
              <a:gd name="connsiteX1977" fmla="*/ 4181551 w 8668509"/>
              <a:gd name="connsiteY1977" fmla="*/ 4106475 h 8769011"/>
              <a:gd name="connsiteX1978" fmla="*/ 4187171 w 8668509"/>
              <a:gd name="connsiteY1978" fmla="*/ 4121125 h 8769011"/>
              <a:gd name="connsiteX1979" fmla="*/ 4178704 w 8668509"/>
              <a:gd name="connsiteY1979" fmla="*/ 4130374 h 8769011"/>
              <a:gd name="connsiteX1980" fmla="*/ 4161568 w 8668509"/>
              <a:gd name="connsiteY1980" fmla="*/ 4145575 h 8769011"/>
              <a:gd name="connsiteX1981" fmla="*/ 4157167 w 8668509"/>
              <a:gd name="connsiteY1981" fmla="*/ 4146804 h 8769011"/>
              <a:gd name="connsiteX1982" fmla="*/ 4144956 w 8668509"/>
              <a:gd name="connsiteY1982" fmla="*/ 4166997 h 8769011"/>
              <a:gd name="connsiteX1983" fmla="*/ 4129402 w 8668509"/>
              <a:gd name="connsiteY1983" fmla="*/ 4184247 h 8769011"/>
              <a:gd name="connsiteX1984" fmla="*/ 4106037 w 8668509"/>
              <a:gd name="connsiteY1984" fmla="*/ 4191800 h 8769011"/>
              <a:gd name="connsiteX1985" fmla="*/ 4097627 w 8668509"/>
              <a:gd name="connsiteY1985" fmla="*/ 4205097 h 8769011"/>
              <a:gd name="connsiteX1986" fmla="*/ 4097474 w 8668509"/>
              <a:gd name="connsiteY1986" fmla="*/ 4187800 h 8769011"/>
              <a:gd name="connsiteX1987" fmla="*/ 4097331 w 8668509"/>
              <a:gd name="connsiteY1987" fmla="*/ 4170493 h 8769011"/>
              <a:gd name="connsiteX1988" fmla="*/ 4071871 w 8668509"/>
              <a:gd name="connsiteY1988" fmla="*/ 4173512 h 8769011"/>
              <a:gd name="connsiteX1989" fmla="*/ 4070090 w 8668509"/>
              <a:gd name="connsiteY1989" fmla="*/ 4206155 h 8769011"/>
              <a:gd name="connsiteX1990" fmla="*/ 4094160 w 8668509"/>
              <a:gd name="connsiteY1990" fmla="*/ 4238435 h 8769011"/>
              <a:gd name="connsiteX1991" fmla="*/ 4074862 w 8668509"/>
              <a:gd name="connsiteY1991" fmla="*/ 4250341 h 8769011"/>
              <a:gd name="connsiteX1992" fmla="*/ 4069861 w 8668509"/>
              <a:gd name="connsiteY1992" fmla="*/ 4262247 h 8769011"/>
              <a:gd name="connsiteX1993" fmla="*/ 4059203 w 8668509"/>
              <a:gd name="connsiteY1993" fmla="*/ 4245379 h 8769011"/>
              <a:gd name="connsiteX1994" fmla="*/ 4038581 w 8668509"/>
              <a:gd name="connsiteY1994" fmla="*/ 4234663 h 8769011"/>
              <a:gd name="connsiteX1995" fmla="*/ 4040105 w 8668509"/>
              <a:gd name="connsiteY1995" fmla="*/ 4247912 h 8769011"/>
              <a:gd name="connsiteX1996" fmla="*/ 4047944 w 8668509"/>
              <a:gd name="connsiteY1996" fmla="*/ 4272915 h 8769011"/>
              <a:gd name="connsiteX1997" fmla="*/ 4044315 w 8668509"/>
              <a:gd name="connsiteY1997" fmla="*/ 4290822 h 8769011"/>
              <a:gd name="connsiteX1998" fmla="*/ 4030399 w 8668509"/>
              <a:gd name="connsiteY1998" fmla="*/ 4259866 h 8769011"/>
              <a:gd name="connsiteX1999" fmla="*/ 4009282 w 8668509"/>
              <a:gd name="connsiteY1999" fmla="*/ 4228910 h 8769011"/>
              <a:gd name="connsiteX2000" fmla="*/ 4016369 w 8668509"/>
              <a:gd name="connsiteY2000" fmla="*/ 4267010 h 8769011"/>
              <a:gd name="connsiteX2001" fmla="*/ 4012045 w 8668509"/>
              <a:gd name="connsiteY2001" fmla="*/ 4286203 h 8769011"/>
              <a:gd name="connsiteX2002" fmla="*/ 3997652 w 8668509"/>
              <a:gd name="connsiteY2002" fmla="*/ 4299519 h 8769011"/>
              <a:gd name="connsiteX2003" fmla="*/ 4005558 w 8668509"/>
              <a:gd name="connsiteY2003" fmla="*/ 4323865 h 8769011"/>
              <a:gd name="connsiteX2004" fmla="*/ 3959952 w 8668509"/>
              <a:gd name="connsiteY2004" fmla="*/ 4259866 h 8769011"/>
              <a:gd name="connsiteX2005" fmla="*/ 3944293 w 8668509"/>
              <a:gd name="connsiteY2005" fmla="*/ 4238435 h 8769011"/>
              <a:gd name="connsiteX2006" fmla="*/ 3959219 w 8668509"/>
              <a:gd name="connsiteY2006" fmla="*/ 4291708 h 8769011"/>
              <a:gd name="connsiteX2007" fmla="*/ 3982384 w 8668509"/>
              <a:gd name="connsiteY2007" fmla="*/ 4345925 h 8769011"/>
              <a:gd name="connsiteX2008" fmla="*/ 3971411 w 8668509"/>
              <a:gd name="connsiteY2008" fmla="*/ 4336066 h 8769011"/>
              <a:gd name="connsiteX2009" fmla="*/ 3952999 w 8668509"/>
              <a:gd name="connsiteY2009" fmla="*/ 4314635 h 8769011"/>
              <a:gd name="connsiteX2010" fmla="*/ 3954456 w 8668509"/>
              <a:gd name="connsiteY2010" fmla="*/ 4347972 h 8769011"/>
              <a:gd name="connsiteX2011" fmla="*/ 3955571 w 8668509"/>
              <a:gd name="connsiteY2011" fmla="*/ 4371785 h 8769011"/>
              <a:gd name="connsiteX2012" fmla="*/ 3940636 w 8668509"/>
              <a:gd name="connsiteY2012" fmla="*/ 4350354 h 8769011"/>
              <a:gd name="connsiteX2013" fmla="*/ 3929101 w 8668509"/>
              <a:gd name="connsiteY2013" fmla="*/ 4341152 h 8769011"/>
              <a:gd name="connsiteX2014" fmla="*/ 3935054 w 8668509"/>
              <a:gd name="connsiteY2014" fmla="*/ 4366594 h 8769011"/>
              <a:gd name="connsiteX2015" fmla="*/ 3946027 w 8668509"/>
              <a:gd name="connsiteY2015" fmla="*/ 4379814 h 8769011"/>
              <a:gd name="connsiteX2016" fmla="*/ 3933663 w 8668509"/>
              <a:gd name="connsiteY2016" fmla="*/ 4399617 h 8769011"/>
              <a:gd name="connsiteX2017" fmla="*/ 3902069 w 8668509"/>
              <a:gd name="connsiteY2017" fmla="*/ 4400360 h 8769011"/>
              <a:gd name="connsiteX2018" fmla="*/ 3886124 w 8668509"/>
              <a:gd name="connsiteY2018" fmla="*/ 4381310 h 8769011"/>
              <a:gd name="connsiteX2019" fmla="*/ 3883076 w 8668509"/>
              <a:gd name="connsiteY2019" fmla="*/ 4397979 h 8769011"/>
              <a:gd name="connsiteX2020" fmla="*/ 3884152 w 8668509"/>
              <a:gd name="connsiteY2020" fmla="*/ 4456567 h 8769011"/>
              <a:gd name="connsiteX2021" fmla="*/ 3869674 w 8668509"/>
              <a:gd name="connsiteY2021" fmla="*/ 4468578 h 8769011"/>
              <a:gd name="connsiteX2022" fmla="*/ 3862016 w 8668509"/>
              <a:gd name="connsiteY2022" fmla="*/ 4439022 h 8769011"/>
              <a:gd name="connsiteX2023" fmla="*/ 3854358 w 8668509"/>
              <a:gd name="connsiteY2023" fmla="*/ 4409456 h 8769011"/>
              <a:gd name="connsiteX2024" fmla="*/ 3789321 w 8668509"/>
              <a:gd name="connsiteY2024" fmla="*/ 4474998 h 8769011"/>
              <a:gd name="connsiteX2025" fmla="*/ 3724285 w 8668509"/>
              <a:gd name="connsiteY2025" fmla="*/ 4540530 h 8769011"/>
              <a:gd name="connsiteX2026" fmla="*/ 3775082 w 8668509"/>
              <a:gd name="connsiteY2026" fmla="*/ 4569276 h 8769011"/>
              <a:gd name="connsiteX2027" fmla="*/ 4103685 w 8668509"/>
              <a:gd name="connsiteY2027" fmla="*/ 4854683 h 8769011"/>
              <a:gd name="connsiteX2028" fmla="*/ 4142604 w 8668509"/>
              <a:gd name="connsiteY2028" fmla="*/ 4903918 h 8769011"/>
              <a:gd name="connsiteX2029" fmla="*/ 4169512 w 8668509"/>
              <a:gd name="connsiteY2029" fmla="*/ 4875838 h 8769011"/>
              <a:gd name="connsiteX2030" fmla="*/ 4196420 w 8668509"/>
              <a:gd name="connsiteY2030" fmla="*/ 4847749 h 8769011"/>
              <a:gd name="connsiteX2031" fmla="*/ 4174074 w 8668509"/>
              <a:gd name="connsiteY2031" fmla="*/ 4832099 h 8769011"/>
              <a:gd name="connsiteX2032" fmla="*/ 3936702 w 8668509"/>
              <a:gd name="connsiteY2032" fmla="*/ 4592679 h 8769011"/>
              <a:gd name="connsiteX2033" fmla="*/ 3935044 w 8668509"/>
              <a:gd name="connsiteY2033" fmla="*/ 4526042 h 8769011"/>
              <a:gd name="connsiteX2034" fmla="*/ 4000205 w 8668509"/>
              <a:gd name="connsiteY2034" fmla="*/ 4605147 h 8769011"/>
              <a:gd name="connsiteX2035" fmla="*/ 4109523 w 8668509"/>
              <a:gd name="connsiteY2035" fmla="*/ 4733735 h 8769011"/>
              <a:gd name="connsiteX2036" fmla="*/ 4038400 w 8668509"/>
              <a:gd name="connsiteY2036" fmla="*/ 4638485 h 8769011"/>
              <a:gd name="connsiteX2037" fmla="*/ 3964581 w 8668509"/>
              <a:gd name="connsiteY2037" fmla="*/ 4535272 h 8769011"/>
              <a:gd name="connsiteX2038" fmla="*/ 3986375 w 8668509"/>
              <a:gd name="connsiteY2038" fmla="*/ 4540987 h 8769011"/>
              <a:gd name="connsiteX2039" fmla="*/ 4178513 w 8668509"/>
              <a:gd name="connsiteY2039" fmla="*/ 4791066 h 8769011"/>
              <a:gd name="connsiteX2040" fmla="*/ 4119830 w 8668509"/>
              <a:gd name="connsiteY2040" fmla="*/ 4702464 h 8769011"/>
              <a:gd name="connsiteX2041" fmla="*/ 3970582 w 8668509"/>
              <a:gd name="connsiteY2041" fmla="*/ 4482656 h 8769011"/>
              <a:gd name="connsiteX2042" fmla="*/ 4018150 w 8668509"/>
              <a:gd name="connsiteY2042" fmla="*/ 4535110 h 8769011"/>
              <a:gd name="connsiteX2043" fmla="*/ 4065994 w 8668509"/>
              <a:gd name="connsiteY2043" fmla="*/ 4587278 h 8769011"/>
              <a:gd name="connsiteX2044" fmla="*/ 4031342 w 8668509"/>
              <a:gd name="connsiteY2044" fmla="*/ 4528757 h 8769011"/>
              <a:gd name="connsiteX2045" fmla="*/ 3994557 w 8668509"/>
              <a:gd name="connsiteY2045" fmla="*/ 4465787 h 8769011"/>
              <a:gd name="connsiteX2046" fmla="*/ 4040448 w 8668509"/>
              <a:gd name="connsiteY2046" fmla="*/ 4518394 h 8769011"/>
              <a:gd name="connsiteX2047" fmla="*/ 4094950 w 8668509"/>
              <a:gd name="connsiteY2047" fmla="*/ 4581106 h 8769011"/>
              <a:gd name="connsiteX2048" fmla="*/ 4058069 w 8668509"/>
              <a:gd name="connsiteY2048" fmla="*/ 4508440 h 8769011"/>
              <a:gd name="connsiteX2049" fmla="*/ 4014245 w 8668509"/>
              <a:gd name="connsiteY2049" fmla="*/ 4442165 h 8769011"/>
              <a:gd name="connsiteX2050" fmla="*/ 4045039 w 8668509"/>
              <a:gd name="connsiteY2050" fmla="*/ 4471083 h 8769011"/>
              <a:gd name="connsiteX2051" fmla="*/ 4073081 w 8668509"/>
              <a:gd name="connsiteY2051" fmla="*/ 4466187 h 8769011"/>
              <a:gd name="connsiteX2052" fmla="*/ 4049963 w 8668509"/>
              <a:gd name="connsiteY2052" fmla="*/ 4443070 h 8769011"/>
              <a:gd name="connsiteX2053" fmla="*/ 4034609 w 8668509"/>
              <a:gd name="connsiteY2053" fmla="*/ 4437145 h 8769011"/>
              <a:gd name="connsiteX2054" fmla="*/ 4040324 w 8668509"/>
              <a:gd name="connsiteY2054" fmla="*/ 4433792 h 8769011"/>
              <a:gd name="connsiteX2055" fmla="*/ 4052945 w 8668509"/>
              <a:gd name="connsiteY2055" fmla="*/ 4441584 h 8769011"/>
              <a:gd name="connsiteX2056" fmla="*/ 4046858 w 8668509"/>
              <a:gd name="connsiteY2056" fmla="*/ 4425734 h 8769011"/>
              <a:gd name="connsiteX2057" fmla="*/ 4075986 w 8668509"/>
              <a:gd name="connsiteY2057" fmla="*/ 4443337 h 8769011"/>
              <a:gd name="connsiteX2058" fmla="*/ 4107504 w 8668509"/>
              <a:gd name="connsiteY2058" fmla="*/ 4476560 h 8769011"/>
              <a:gd name="connsiteX2059" fmla="*/ 4085206 w 8668509"/>
              <a:gd name="connsiteY2059" fmla="*/ 4426001 h 8769011"/>
              <a:gd name="connsiteX2060" fmla="*/ 4071547 w 8668509"/>
              <a:gd name="connsiteY2060" fmla="*/ 4394388 h 8769011"/>
              <a:gd name="connsiteX2061" fmla="*/ 4093693 w 8668509"/>
              <a:gd name="connsiteY2061" fmla="*/ 4418753 h 8769011"/>
              <a:gd name="connsiteX2062" fmla="*/ 4118439 w 8668509"/>
              <a:gd name="connsiteY2062" fmla="*/ 4447985 h 8769011"/>
              <a:gd name="connsiteX2063" fmla="*/ 4125906 w 8668509"/>
              <a:gd name="connsiteY2063" fmla="*/ 4462272 h 8769011"/>
              <a:gd name="connsiteX2064" fmla="*/ 4158244 w 8668509"/>
              <a:gd name="connsiteY2064" fmla="*/ 4474179 h 8769011"/>
              <a:gd name="connsiteX2065" fmla="*/ 4182113 w 8668509"/>
              <a:gd name="connsiteY2065" fmla="*/ 4489999 h 8769011"/>
              <a:gd name="connsiteX2066" fmla="*/ 4158958 w 8668509"/>
              <a:gd name="connsiteY2066" fmla="*/ 4420657 h 8769011"/>
              <a:gd name="connsiteX2067" fmla="*/ 4114495 w 8668509"/>
              <a:gd name="connsiteY2067" fmla="*/ 4343210 h 8769011"/>
              <a:gd name="connsiteX2068" fmla="*/ 4267010 w 8668509"/>
              <a:gd name="connsiteY2068" fmla="*/ 4569429 h 8769011"/>
              <a:gd name="connsiteX2069" fmla="*/ 4277897 w 8668509"/>
              <a:gd name="connsiteY2069" fmla="*/ 4581335 h 8769011"/>
              <a:gd name="connsiteX2070" fmla="*/ 4290594 w 8668509"/>
              <a:gd name="connsiteY2070" fmla="*/ 4600385 h 8769011"/>
              <a:gd name="connsiteX2071" fmla="*/ 4310749 w 8668509"/>
              <a:gd name="connsiteY2071" fmla="*/ 4619435 h 8769011"/>
              <a:gd name="connsiteX2072" fmla="*/ 4325931 w 8668509"/>
              <a:gd name="connsiteY2072" fmla="*/ 4616063 h 8769011"/>
              <a:gd name="connsiteX2073" fmla="*/ 4147557 w 8668509"/>
              <a:gd name="connsiteY2073" fmla="*/ 4350906 h 8769011"/>
              <a:gd name="connsiteX2074" fmla="*/ 4136831 w 8668509"/>
              <a:gd name="connsiteY2074" fmla="*/ 4325693 h 8769011"/>
              <a:gd name="connsiteX2075" fmla="*/ 4192172 w 8668509"/>
              <a:gd name="connsiteY2075" fmla="*/ 4394197 h 8769011"/>
              <a:gd name="connsiteX2076" fmla="*/ 4384215 w 8668509"/>
              <a:gd name="connsiteY2076" fmla="*/ 4652067 h 8769011"/>
              <a:gd name="connsiteX2077" fmla="*/ 4381262 w 8668509"/>
              <a:gd name="connsiteY2077" fmla="*/ 4628683 h 8769011"/>
              <a:gd name="connsiteX2078" fmla="*/ 4260971 w 8668509"/>
              <a:gd name="connsiteY2078" fmla="*/ 4456681 h 8769011"/>
              <a:gd name="connsiteX2079" fmla="*/ 4153157 w 8668509"/>
              <a:gd name="connsiteY2079" fmla="*/ 4302205 h 8769011"/>
              <a:gd name="connsiteX2080" fmla="*/ 4171636 w 8668509"/>
              <a:gd name="connsiteY2080" fmla="*/ 4283726 h 8769011"/>
              <a:gd name="connsiteX2081" fmla="*/ 4190114 w 8668509"/>
              <a:gd name="connsiteY2081" fmla="*/ 4265248 h 8769011"/>
              <a:gd name="connsiteX2082" fmla="*/ 4218318 w 8668509"/>
              <a:gd name="connsiteY2082" fmla="*/ 4279830 h 8769011"/>
              <a:gd name="connsiteX2083" fmla="*/ 4409275 w 8668509"/>
              <a:gd name="connsiteY2083" fmla="*/ 4445537 h 8769011"/>
              <a:gd name="connsiteX2084" fmla="*/ 4447099 w 8668509"/>
              <a:gd name="connsiteY2084" fmla="*/ 4472864 h 8769011"/>
              <a:gd name="connsiteX2085" fmla="*/ 4444718 w 8668509"/>
              <a:gd name="connsiteY2085" fmla="*/ 4459224 h 8769011"/>
              <a:gd name="connsiteX2086" fmla="*/ 4407141 w 8668509"/>
              <a:gd name="connsiteY2086" fmla="*/ 4419257 h 8769011"/>
              <a:gd name="connsiteX2087" fmla="*/ 4426191 w 8668509"/>
              <a:gd name="connsiteY2087" fmla="*/ 4431573 h 8769011"/>
              <a:gd name="connsiteX2088" fmla="*/ 4462415 w 8668509"/>
              <a:gd name="connsiteY2088" fmla="*/ 4484056 h 8769011"/>
              <a:gd name="connsiteX2089" fmla="*/ 4451261 w 8668509"/>
              <a:gd name="connsiteY2089" fmla="*/ 4491047 h 8769011"/>
              <a:gd name="connsiteX2090" fmla="*/ 4476846 w 8668509"/>
              <a:gd name="connsiteY2090" fmla="*/ 4525366 h 8769011"/>
              <a:gd name="connsiteX2091" fmla="*/ 4502439 w 8668509"/>
              <a:gd name="connsiteY2091" fmla="*/ 4559684 h 8769011"/>
              <a:gd name="connsiteX2092" fmla="*/ 4512869 w 8668509"/>
              <a:gd name="connsiteY2092" fmla="*/ 4548521 h 8769011"/>
              <a:gd name="connsiteX2093" fmla="*/ 4523299 w 8668509"/>
              <a:gd name="connsiteY2093" fmla="*/ 4537358 h 8769011"/>
              <a:gd name="connsiteX2094" fmla="*/ 4491733 w 8668509"/>
              <a:gd name="connsiteY2094" fmla="*/ 4490047 h 8769011"/>
              <a:gd name="connsiteX2095" fmla="*/ 4388368 w 8668509"/>
              <a:gd name="connsiteY2095" fmla="*/ 4366784 h 8769011"/>
              <a:gd name="connsiteX2096" fmla="*/ 4319607 w 8668509"/>
              <a:gd name="connsiteY2096" fmla="*/ 4281469 h 8769011"/>
              <a:gd name="connsiteX2097" fmla="*/ 4414771 w 8668509"/>
              <a:gd name="connsiteY2097" fmla="*/ 4363212 h 8769011"/>
              <a:gd name="connsiteX2098" fmla="*/ 4454519 w 8668509"/>
              <a:gd name="connsiteY2098" fmla="*/ 4381310 h 8769011"/>
              <a:gd name="connsiteX2099" fmla="*/ 4402589 w 8668509"/>
              <a:gd name="connsiteY2099" fmla="*/ 4317102 h 8769011"/>
              <a:gd name="connsiteX2100" fmla="*/ 4463510 w 8668509"/>
              <a:gd name="connsiteY2100" fmla="*/ 4375033 h 8769011"/>
              <a:gd name="connsiteX2101" fmla="*/ 4523985 w 8668509"/>
              <a:gd name="connsiteY2101" fmla="*/ 4440184 h 8769011"/>
              <a:gd name="connsiteX2102" fmla="*/ 4544949 w 8668509"/>
              <a:gd name="connsiteY2102" fmla="*/ 4428963 h 8769011"/>
              <a:gd name="connsiteX2103" fmla="*/ 4565914 w 8668509"/>
              <a:gd name="connsiteY2103" fmla="*/ 4417743 h 8769011"/>
              <a:gd name="connsiteX2104" fmla="*/ 4546340 w 8668509"/>
              <a:gd name="connsiteY2104" fmla="*/ 4404027 h 8769011"/>
              <a:gd name="connsiteX2105" fmla="*/ 4532700 w 8668509"/>
              <a:gd name="connsiteY2105" fmla="*/ 4374823 h 8769011"/>
              <a:gd name="connsiteX2106" fmla="*/ 4538644 w 8668509"/>
              <a:gd name="connsiteY2106" fmla="*/ 4359326 h 8769011"/>
              <a:gd name="connsiteX2107" fmla="*/ 4556351 w 8668509"/>
              <a:gd name="connsiteY2107" fmla="*/ 4381195 h 8769011"/>
              <a:gd name="connsiteX2108" fmla="*/ 4579735 w 8668509"/>
              <a:gd name="connsiteY2108" fmla="*/ 4397388 h 8769011"/>
              <a:gd name="connsiteX2109" fmla="*/ 4502839 w 8668509"/>
              <a:gd name="connsiteY2109" fmla="*/ 4285326 h 8769011"/>
              <a:gd name="connsiteX2110" fmla="*/ 4542863 w 8668509"/>
              <a:gd name="connsiteY2110" fmla="*/ 4323236 h 8769011"/>
              <a:gd name="connsiteX2111" fmla="*/ 4641580 w 8668509"/>
              <a:gd name="connsiteY2111" fmla="*/ 4450175 h 8769011"/>
              <a:gd name="connsiteX2112" fmla="*/ 4684767 w 8668509"/>
              <a:gd name="connsiteY2112" fmla="*/ 4514660 h 8769011"/>
              <a:gd name="connsiteX2113" fmla="*/ 4567104 w 8668509"/>
              <a:gd name="connsiteY2113" fmla="*/ 4324864 h 8769011"/>
              <a:gd name="connsiteX2114" fmla="*/ 4355773 w 8668509"/>
              <a:gd name="connsiteY2114" fmla="*/ 4134012 h 8769011"/>
              <a:gd name="connsiteX2115" fmla="*/ 4333237 w 8668509"/>
              <a:gd name="connsiteY2115" fmla="*/ 4122277 h 8769011"/>
              <a:gd name="connsiteX2116" fmla="*/ 4348125 w 8668509"/>
              <a:gd name="connsiteY2116" fmla="*/ 4107390 h 8769011"/>
              <a:gd name="connsiteX2117" fmla="*/ 4363012 w 8668509"/>
              <a:gd name="connsiteY2117" fmla="*/ 4092502 h 8769011"/>
              <a:gd name="connsiteX2118" fmla="*/ 4418286 w 8668509"/>
              <a:gd name="connsiteY2118" fmla="*/ 4133555 h 8769011"/>
              <a:gd name="connsiteX2119" fmla="*/ 4568781 w 8668509"/>
              <a:gd name="connsiteY2119" fmla="*/ 4270820 h 8769011"/>
              <a:gd name="connsiteX2120" fmla="*/ 4559989 w 8668509"/>
              <a:gd name="connsiteY2120" fmla="*/ 4238435 h 8769011"/>
              <a:gd name="connsiteX2121" fmla="*/ 4502725 w 8668509"/>
              <a:gd name="connsiteY2121" fmla="*/ 4176522 h 8769011"/>
              <a:gd name="connsiteX2122" fmla="*/ 4563018 w 8668509"/>
              <a:gd name="connsiteY2122" fmla="*/ 4233672 h 8769011"/>
              <a:gd name="connsiteX2123" fmla="*/ 4665126 w 8668509"/>
              <a:gd name="connsiteY2123" fmla="*/ 4347496 h 8769011"/>
              <a:gd name="connsiteX2124" fmla="*/ 4686929 w 8668509"/>
              <a:gd name="connsiteY2124" fmla="*/ 4355402 h 8769011"/>
              <a:gd name="connsiteX2125" fmla="*/ 4578992 w 8668509"/>
              <a:gd name="connsiteY2125" fmla="*/ 4209860 h 8769011"/>
              <a:gd name="connsiteX2126" fmla="*/ 4541092 w 8668509"/>
              <a:gd name="connsiteY2126" fmla="*/ 4166997 h 8769011"/>
              <a:gd name="connsiteX2127" fmla="*/ 4591212 w 8668509"/>
              <a:gd name="connsiteY2127" fmla="*/ 4214622 h 8769011"/>
              <a:gd name="connsiteX2128" fmla="*/ 4680776 w 8668509"/>
              <a:gd name="connsiteY2128" fmla="*/ 4314635 h 8769011"/>
              <a:gd name="connsiteX2129" fmla="*/ 4715580 w 8668509"/>
              <a:gd name="connsiteY2129" fmla="*/ 4344734 h 8769011"/>
              <a:gd name="connsiteX2130" fmla="*/ 4438393 w 8668509"/>
              <a:gd name="connsiteY2130" fmla="*/ 4061270 h 8769011"/>
              <a:gd name="connsiteX2131" fmla="*/ 4409285 w 8668509"/>
              <a:gd name="connsiteY2131" fmla="*/ 4046220 h 8769011"/>
              <a:gd name="connsiteX2132" fmla="*/ 4424096 w 8668509"/>
              <a:gd name="connsiteY2132" fmla="*/ 4031418 h 8769011"/>
              <a:gd name="connsiteX2133" fmla="*/ 4438898 w 8668509"/>
              <a:gd name="connsiteY2133" fmla="*/ 4016616 h 8769011"/>
              <a:gd name="connsiteX2134" fmla="*/ 4488028 w 8668509"/>
              <a:gd name="connsiteY2134" fmla="*/ 4051907 h 8769011"/>
              <a:gd name="connsiteX2135" fmla="*/ 4537158 w 8668509"/>
              <a:gd name="connsiteY2135" fmla="*/ 4087206 h 8769011"/>
              <a:gd name="connsiteX2136" fmla="*/ 4943514 w 8668509"/>
              <a:gd name="connsiteY2136" fmla="*/ 3675021 h 8769011"/>
              <a:gd name="connsiteX2137" fmla="*/ 5608606 w 8668509"/>
              <a:gd name="connsiteY2137" fmla="*/ 3000537 h 8769011"/>
              <a:gd name="connsiteX2138" fmla="*/ 5867333 w 8668509"/>
              <a:gd name="connsiteY2138" fmla="*/ 2738247 h 8769011"/>
              <a:gd name="connsiteX2139" fmla="*/ 5857085 w 8668509"/>
              <a:gd name="connsiteY2139" fmla="*/ 2725874 h 8769011"/>
              <a:gd name="connsiteX2140" fmla="*/ 5846836 w 8668509"/>
              <a:gd name="connsiteY2140" fmla="*/ 2713511 h 8769011"/>
              <a:gd name="connsiteX2141" fmla="*/ 5803135 w 8668509"/>
              <a:gd name="connsiteY2141" fmla="*/ 2754449 h 8769011"/>
              <a:gd name="connsiteX2142" fmla="*/ 5759444 w 8668509"/>
              <a:gd name="connsiteY2142" fmla="*/ 2795397 h 8769011"/>
              <a:gd name="connsiteX2143" fmla="*/ 5799382 w 8668509"/>
              <a:gd name="connsiteY2143" fmla="*/ 2752535 h 8769011"/>
              <a:gd name="connsiteX2144" fmla="*/ 5839321 w 8668509"/>
              <a:gd name="connsiteY2144" fmla="*/ 2709672 h 8769011"/>
              <a:gd name="connsiteX2145" fmla="*/ 5828929 w 8668509"/>
              <a:gd name="connsiteY2145" fmla="*/ 2690622 h 8769011"/>
              <a:gd name="connsiteX2146" fmla="*/ 5814908 w 8668509"/>
              <a:gd name="connsiteY2146" fmla="*/ 2667324 h 8769011"/>
              <a:gd name="connsiteX2147" fmla="*/ 5737737 w 8668509"/>
              <a:gd name="connsiteY2147" fmla="*/ 2733999 h 8769011"/>
              <a:gd name="connsiteX2148" fmla="*/ 5664194 w 8668509"/>
              <a:gd name="connsiteY2148" fmla="*/ 2804922 h 8769011"/>
              <a:gd name="connsiteX2149" fmla="*/ 5734260 w 8668509"/>
              <a:gd name="connsiteY2149" fmla="*/ 2732246 h 8769011"/>
              <a:gd name="connsiteX2150" fmla="*/ 5804316 w 8668509"/>
              <a:gd name="connsiteY2150" fmla="*/ 2659571 h 8769011"/>
              <a:gd name="connsiteX2151" fmla="*/ 5798268 w 8668509"/>
              <a:gd name="connsiteY2151" fmla="*/ 2640511 h 8769011"/>
              <a:gd name="connsiteX2152" fmla="*/ 5805116 w 8668509"/>
              <a:gd name="connsiteY2152" fmla="*/ 2616489 h 8769011"/>
              <a:gd name="connsiteX2153" fmla="*/ 5848750 w 8668509"/>
              <a:gd name="connsiteY2153" fmla="*/ 2662904 h 8769011"/>
              <a:gd name="connsiteX2154" fmla="*/ 5879478 w 8668509"/>
              <a:gd name="connsiteY2154" fmla="*/ 2714273 h 8769011"/>
              <a:gd name="connsiteX2155" fmla="*/ 5892308 w 8668509"/>
              <a:gd name="connsiteY2155" fmla="*/ 2702452 h 8769011"/>
              <a:gd name="connsiteX2156" fmla="*/ 5905138 w 8668509"/>
              <a:gd name="connsiteY2156" fmla="*/ 2690622 h 8769011"/>
              <a:gd name="connsiteX2157" fmla="*/ 5890803 w 8668509"/>
              <a:gd name="connsiteY2157" fmla="*/ 2666181 h 8769011"/>
              <a:gd name="connsiteX2158" fmla="*/ 5857513 w 8668509"/>
              <a:gd name="connsiteY2158" fmla="*/ 2618556 h 8769011"/>
              <a:gd name="connsiteX2159" fmla="*/ 5838568 w 8668509"/>
              <a:gd name="connsiteY2159" fmla="*/ 2595372 h 8769011"/>
              <a:gd name="connsiteX2160" fmla="*/ 5863438 w 8668509"/>
              <a:gd name="connsiteY2160" fmla="*/ 2642064 h 8769011"/>
              <a:gd name="connsiteX2161" fmla="*/ 5884945 w 8668509"/>
              <a:gd name="connsiteY2161" fmla="*/ 2692117 h 8769011"/>
              <a:gd name="connsiteX2162" fmla="*/ 5855409 w 8668509"/>
              <a:gd name="connsiteY2162" fmla="*/ 2647388 h 8769011"/>
              <a:gd name="connsiteX2163" fmla="*/ 5829243 w 8668509"/>
              <a:gd name="connsiteY2163" fmla="*/ 2599306 h 8769011"/>
              <a:gd name="connsiteX2164" fmla="*/ 5841111 w 8668509"/>
              <a:gd name="connsiteY2164" fmla="*/ 2584999 h 8769011"/>
              <a:gd name="connsiteX2165" fmla="*/ 5865257 w 8668509"/>
              <a:gd name="connsiteY2165" fmla="*/ 2575408 h 8769011"/>
              <a:gd name="connsiteX2166" fmla="*/ 5871858 w 8668509"/>
              <a:gd name="connsiteY2166" fmla="*/ 2563930 h 8769011"/>
              <a:gd name="connsiteX2167" fmla="*/ 5866181 w 8668509"/>
              <a:gd name="connsiteY2167" fmla="*/ 2547747 h 8769011"/>
              <a:gd name="connsiteX2168" fmla="*/ 5878687 w 8668509"/>
              <a:gd name="connsiteY2168" fmla="*/ 2559330 h 8769011"/>
              <a:gd name="connsiteX2169" fmla="*/ 5918026 w 8668509"/>
              <a:gd name="connsiteY2169" fmla="*/ 2616480 h 8769011"/>
              <a:gd name="connsiteX2170" fmla="*/ 5945019 w 8668509"/>
              <a:gd name="connsiteY2170" fmla="*/ 2650769 h 8769011"/>
              <a:gd name="connsiteX2171" fmla="*/ 5915121 w 8668509"/>
              <a:gd name="connsiteY2171" fmla="*/ 2591143 h 8769011"/>
              <a:gd name="connsiteX2172" fmla="*/ 5889984 w 8668509"/>
              <a:gd name="connsiteY2172" fmla="*/ 2537860 h 8769011"/>
              <a:gd name="connsiteX2173" fmla="*/ 5926665 w 8668509"/>
              <a:gd name="connsiteY2173" fmla="*/ 2585314 h 8769011"/>
              <a:gd name="connsiteX2174" fmla="*/ 5936161 w 8668509"/>
              <a:gd name="connsiteY2174" fmla="*/ 2571055 h 8769011"/>
              <a:gd name="connsiteX2175" fmla="*/ 5909948 w 8668509"/>
              <a:gd name="connsiteY2175" fmla="*/ 2508371 h 8769011"/>
              <a:gd name="connsiteX2176" fmla="*/ 5946401 w 8668509"/>
              <a:gd name="connsiteY2176" fmla="*/ 2561425 h 8769011"/>
              <a:gd name="connsiteX2177" fmla="*/ 5985481 w 8668509"/>
              <a:gd name="connsiteY2177" fmla="*/ 2619185 h 8769011"/>
              <a:gd name="connsiteX2178" fmla="*/ 5958592 w 8668509"/>
              <a:gd name="connsiteY2178" fmla="*/ 2548071 h 8769011"/>
              <a:gd name="connsiteX2179" fmla="*/ 5932399 w 8668509"/>
              <a:gd name="connsiteY2179" fmla="*/ 2485854 h 8769011"/>
              <a:gd name="connsiteX2180" fmla="*/ 5967784 w 8668509"/>
              <a:gd name="connsiteY2180" fmla="*/ 2538241 h 8769011"/>
              <a:gd name="connsiteX2181" fmla="*/ 6004294 w 8668509"/>
              <a:gd name="connsiteY2181" fmla="*/ 2590610 h 8769011"/>
              <a:gd name="connsiteX2182" fmla="*/ 5980205 w 8668509"/>
              <a:gd name="connsiteY2182" fmla="*/ 2525373 h 8769011"/>
              <a:gd name="connsiteX2183" fmla="*/ 5992273 w 8668509"/>
              <a:gd name="connsiteY2183" fmla="*/ 2519706 h 8769011"/>
              <a:gd name="connsiteX2184" fmla="*/ 6027925 w 8668509"/>
              <a:gd name="connsiteY2184" fmla="*/ 2568197 h 8769011"/>
              <a:gd name="connsiteX2185" fmla="*/ 6002865 w 8668509"/>
              <a:gd name="connsiteY2185" fmla="*/ 2509114 h 8769011"/>
              <a:gd name="connsiteX2186" fmla="*/ 5976976 w 8668509"/>
              <a:gd name="connsiteY2186" fmla="*/ 2450868 h 8769011"/>
              <a:gd name="connsiteX2187" fmla="*/ 6008551 w 8668509"/>
              <a:gd name="connsiteY2187" fmla="*/ 2494683 h 8769011"/>
              <a:gd name="connsiteX2188" fmla="*/ 6043717 w 8668509"/>
              <a:gd name="connsiteY2188" fmla="*/ 2542975 h 8769011"/>
              <a:gd name="connsiteX2189" fmla="*/ 6022286 w 8668509"/>
              <a:gd name="connsiteY2189" fmla="*/ 2490740 h 8769011"/>
              <a:gd name="connsiteX2190" fmla="*/ 6002332 w 8668509"/>
              <a:gd name="connsiteY2190" fmla="*/ 2428685 h 8769011"/>
              <a:gd name="connsiteX2191" fmla="*/ 6011857 w 8668509"/>
              <a:gd name="connsiteY2191" fmla="*/ 2438400 h 8769011"/>
              <a:gd name="connsiteX2192" fmla="*/ 6065568 w 8668509"/>
              <a:gd name="connsiteY2192" fmla="*/ 2521020 h 8769011"/>
              <a:gd name="connsiteX2193" fmla="*/ 6045832 w 8668509"/>
              <a:gd name="connsiteY2193" fmla="*/ 2468052 h 8769011"/>
              <a:gd name="connsiteX2194" fmla="*/ 6021839 w 8668509"/>
              <a:gd name="connsiteY2194" fmla="*/ 2407568 h 8769011"/>
              <a:gd name="connsiteX2195" fmla="*/ 6050566 w 8668509"/>
              <a:gd name="connsiteY2195" fmla="*/ 2450116 h 8769011"/>
              <a:gd name="connsiteX2196" fmla="*/ 6087171 w 8668509"/>
              <a:gd name="connsiteY2196" fmla="*/ 2504885 h 8769011"/>
              <a:gd name="connsiteX2197" fmla="*/ 6063806 w 8668509"/>
              <a:gd name="connsiteY2197" fmla="*/ 2445544 h 8769011"/>
              <a:gd name="connsiteX2198" fmla="*/ 6032097 w 8668509"/>
              <a:gd name="connsiteY2198" fmla="*/ 2386203 h 8769011"/>
              <a:gd name="connsiteX2199" fmla="*/ 6043413 w 8668509"/>
              <a:gd name="connsiteY2199" fmla="*/ 2379021 h 8769011"/>
              <a:gd name="connsiteX2200" fmla="*/ 6069007 w 8668509"/>
              <a:gd name="connsiteY2200" fmla="*/ 2381622 h 8769011"/>
              <a:gd name="connsiteX2201" fmla="*/ 6059482 w 8668509"/>
              <a:gd name="connsiteY2201" fmla="*/ 2385822 h 8769011"/>
              <a:gd name="connsiteX2202" fmla="*/ 6049957 w 8668509"/>
              <a:gd name="connsiteY2202" fmla="*/ 2386308 h 8769011"/>
              <a:gd name="connsiteX2203" fmla="*/ 6118661 w 8668509"/>
              <a:gd name="connsiteY2203" fmla="*/ 2504885 h 8769011"/>
              <a:gd name="connsiteX2204" fmla="*/ 6098277 w 8668509"/>
              <a:gd name="connsiteY2204" fmla="*/ 2453716 h 8769011"/>
              <a:gd name="connsiteX2205" fmla="*/ 6069311 w 8668509"/>
              <a:gd name="connsiteY2205" fmla="*/ 2394185 h 8769011"/>
              <a:gd name="connsiteX2206" fmla="*/ 6122794 w 8668509"/>
              <a:gd name="connsiteY2206" fmla="*/ 2470109 h 8769011"/>
              <a:gd name="connsiteX2207" fmla="*/ 6151703 w 8668509"/>
              <a:gd name="connsiteY2207" fmla="*/ 2511086 h 8769011"/>
              <a:gd name="connsiteX2208" fmla="*/ 6112964 w 8668509"/>
              <a:gd name="connsiteY2208" fmla="*/ 2432733 h 8769011"/>
              <a:gd name="connsiteX2209" fmla="*/ 6078332 w 8668509"/>
              <a:gd name="connsiteY2209" fmla="*/ 2338321 h 8769011"/>
              <a:gd name="connsiteX2210" fmla="*/ 6203633 w 8668509"/>
              <a:gd name="connsiteY2210" fmla="*/ 2410730 h 8769011"/>
              <a:gd name="connsiteX2211" fmla="*/ 6475771 w 8668509"/>
              <a:gd name="connsiteY2211" fmla="*/ 2935015 h 8769011"/>
              <a:gd name="connsiteX2212" fmla="*/ 5692731 w 8668509"/>
              <a:gd name="connsiteY2212" fmla="*/ 3739877 h 8769011"/>
              <a:gd name="connsiteX2213" fmla="*/ 4759281 w 8668509"/>
              <a:gd name="connsiteY2213" fmla="*/ 4685386 h 8769011"/>
              <a:gd name="connsiteX2214" fmla="*/ 4437041 w 8668509"/>
              <a:gd name="connsiteY2214" fmla="*/ 5009826 h 8769011"/>
              <a:gd name="connsiteX2215" fmla="*/ 4276697 w 8668509"/>
              <a:gd name="connsiteY2215" fmla="*/ 5168294 h 8769011"/>
              <a:gd name="connsiteX2216" fmla="*/ 4279878 w 8668509"/>
              <a:gd name="connsiteY2216" fmla="*/ 5194459 h 8769011"/>
              <a:gd name="connsiteX2217" fmla="*/ 4283069 w 8668509"/>
              <a:gd name="connsiteY2217" fmla="*/ 5220624 h 8769011"/>
              <a:gd name="connsiteX2218" fmla="*/ 4702807 w 8668509"/>
              <a:gd name="connsiteY2218" fmla="*/ 4798590 h 8769011"/>
              <a:gd name="connsiteX2219" fmla="*/ 5803878 w 8668509"/>
              <a:gd name="connsiteY2219" fmla="*/ 3685746 h 8769011"/>
              <a:gd name="connsiteX2220" fmla="*/ 6485211 w 8668509"/>
              <a:gd name="connsiteY2220" fmla="*/ 2994955 h 8769011"/>
              <a:gd name="connsiteX2221" fmla="*/ 6497441 w 8668509"/>
              <a:gd name="connsiteY2221" fmla="*/ 2957903 h 8769011"/>
              <a:gd name="connsiteX2222" fmla="*/ 6475819 w 8668509"/>
              <a:gd name="connsiteY2222" fmla="*/ 2715720 h 8769011"/>
              <a:gd name="connsiteX2223" fmla="*/ 6292844 w 8668509"/>
              <a:gd name="connsiteY2223" fmla="*/ 2452878 h 8769011"/>
              <a:gd name="connsiteX2224" fmla="*/ 5908910 w 8668509"/>
              <a:gd name="connsiteY2224" fmla="*/ 2241604 h 8769011"/>
              <a:gd name="connsiteX2225" fmla="*/ 5845169 w 8668509"/>
              <a:gd name="connsiteY2225" fmla="*/ 2236708 h 8769011"/>
              <a:gd name="connsiteX2226" fmla="*/ 5811832 w 8668509"/>
              <a:gd name="connsiteY2226" fmla="*/ 2254301 h 8769011"/>
              <a:gd name="connsiteX2227" fmla="*/ 6483344 w 8668509"/>
              <a:gd name="connsiteY2227" fmla="*/ 2247710 h 8769011"/>
              <a:gd name="connsiteX2228" fmla="*/ 6498755 w 8668509"/>
              <a:gd name="connsiteY2228" fmla="*/ 2257235 h 8769011"/>
              <a:gd name="connsiteX2229" fmla="*/ 6502394 w 8668509"/>
              <a:gd name="connsiteY2229" fmla="*/ 2247710 h 8769011"/>
              <a:gd name="connsiteX2230" fmla="*/ 6486982 w 8668509"/>
              <a:gd name="connsiteY2230" fmla="*/ 2238185 h 8769011"/>
              <a:gd name="connsiteX2231" fmla="*/ 6483344 w 8668509"/>
              <a:gd name="connsiteY2231" fmla="*/ 2247710 h 8769011"/>
              <a:gd name="connsiteX2232" fmla="*/ 6669082 w 8668509"/>
              <a:gd name="connsiteY2232" fmla="*/ 2263769 h 8769011"/>
              <a:gd name="connsiteX2233" fmla="*/ 6649212 w 8668509"/>
              <a:gd name="connsiteY2233" fmla="*/ 2300964 h 8769011"/>
              <a:gd name="connsiteX2234" fmla="*/ 6629353 w 8668509"/>
              <a:gd name="connsiteY2234" fmla="*/ 2322109 h 8769011"/>
              <a:gd name="connsiteX2235" fmla="*/ 6640164 w 8668509"/>
              <a:gd name="connsiteY2235" fmla="*/ 2342331 h 8769011"/>
              <a:gd name="connsiteX2236" fmla="*/ 6662881 w 8668509"/>
              <a:gd name="connsiteY2236" fmla="*/ 2337892 h 8769011"/>
              <a:gd name="connsiteX2237" fmla="*/ 6668062 w 8668509"/>
              <a:gd name="connsiteY2237" fmla="*/ 2323910 h 8769011"/>
              <a:gd name="connsiteX2238" fmla="*/ 6678607 w 8668509"/>
              <a:gd name="connsiteY2238" fmla="*/ 2333435 h 8769011"/>
              <a:gd name="connsiteX2239" fmla="*/ 6688208 w 8668509"/>
              <a:gd name="connsiteY2239" fmla="*/ 2342960 h 8769011"/>
              <a:gd name="connsiteX2240" fmla="*/ 6686188 w 8668509"/>
              <a:gd name="connsiteY2240" fmla="*/ 2324338 h 8769011"/>
              <a:gd name="connsiteX2241" fmla="*/ 6707610 w 8668509"/>
              <a:gd name="connsiteY2241" fmla="*/ 2302917 h 8769011"/>
              <a:gd name="connsiteX2242" fmla="*/ 6711249 w 8668509"/>
              <a:gd name="connsiteY2242" fmla="*/ 2277752 h 8769011"/>
              <a:gd name="connsiteX2243" fmla="*/ 6669082 w 8668509"/>
              <a:gd name="connsiteY2243" fmla="*/ 2263769 h 8769011"/>
              <a:gd name="connsiteX2244" fmla="*/ 6545257 w 8668509"/>
              <a:gd name="connsiteY2244" fmla="*/ 2266760 h 8769011"/>
              <a:gd name="connsiteX2245" fmla="*/ 6554782 w 8668509"/>
              <a:gd name="connsiteY2245" fmla="*/ 2276285 h 8769011"/>
              <a:gd name="connsiteX2246" fmla="*/ 6564307 w 8668509"/>
              <a:gd name="connsiteY2246" fmla="*/ 2266760 h 8769011"/>
              <a:gd name="connsiteX2247" fmla="*/ 6554782 w 8668509"/>
              <a:gd name="connsiteY2247" fmla="*/ 2257235 h 8769011"/>
              <a:gd name="connsiteX2248" fmla="*/ 6545257 w 8668509"/>
              <a:gd name="connsiteY2248" fmla="*/ 2266760 h 8769011"/>
              <a:gd name="connsiteX2249" fmla="*/ 6509338 w 8668509"/>
              <a:gd name="connsiteY2249" fmla="*/ 2278075 h 8769011"/>
              <a:gd name="connsiteX2250" fmla="*/ 6524425 w 8668509"/>
              <a:gd name="connsiteY2250" fmla="*/ 2293153 h 8769011"/>
              <a:gd name="connsiteX2251" fmla="*/ 6529959 w 8668509"/>
              <a:gd name="connsiteY2251" fmla="*/ 2281847 h 8769011"/>
              <a:gd name="connsiteX2252" fmla="*/ 6509338 w 8668509"/>
              <a:gd name="connsiteY2252" fmla="*/ 2278075 h 8769011"/>
              <a:gd name="connsiteX2253" fmla="*/ 6735728 w 8668509"/>
              <a:gd name="connsiteY2253" fmla="*/ 2290544 h 8769011"/>
              <a:gd name="connsiteX2254" fmla="*/ 6760036 w 8668509"/>
              <a:gd name="connsiteY2254" fmla="*/ 2314385 h 8769011"/>
              <a:gd name="connsiteX2255" fmla="*/ 6761950 w 8668509"/>
              <a:gd name="connsiteY2255" fmla="*/ 2292553 h 8769011"/>
              <a:gd name="connsiteX2256" fmla="*/ 6761950 w 8668509"/>
              <a:gd name="connsiteY2256" fmla="*/ 2270722 h 8769011"/>
              <a:gd name="connsiteX2257" fmla="*/ 6737633 w 8668509"/>
              <a:gd name="connsiteY2257" fmla="*/ 2268703 h 8769011"/>
              <a:gd name="connsiteX2258" fmla="*/ 6713325 w 8668509"/>
              <a:gd name="connsiteY2258" fmla="*/ 2266693 h 8769011"/>
              <a:gd name="connsiteX2259" fmla="*/ 6735728 w 8668509"/>
              <a:gd name="connsiteY2259" fmla="*/ 2290544 h 8769011"/>
              <a:gd name="connsiteX2260" fmla="*/ 5883269 w 8668509"/>
              <a:gd name="connsiteY2260" fmla="*/ 2304860 h 8769011"/>
              <a:gd name="connsiteX2261" fmla="*/ 5893356 w 8668509"/>
              <a:gd name="connsiteY2261" fmla="*/ 2314385 h 8769011"/>
              <a:gd name="connsiteX2262" fmla="*/ 5897557 w 8668509"/>
              <a:gd name="connsiteY2262" fmla="*/ 2304860 h 8769011"/>
              <a:gd name="connsiteX2263" fmla="*/ 5887469 w 8668509"/>
              <a:gd name="connsiteY2263" fmla="*/ 2295335 h 8769011"/>
              <a:gd name="connsiteX2264" fmla="*/ 5883269 w 8668509"/>
              <a:gd name="connsiteY2264" fmla="*/ 2304860 h 8769011"/>
              <a:gd name="connsiteX2265" fmla="*/ 5916607 w 8668509"/>
              <a:gd name="connsiteY2265" fmla="*/ 2305422 h 8769011"/>
              <a:gd name="connsiteX2266" fmla="*/ 5926132 w 8668509"/>
              <a:gd name="connsiteY2266" fmla="*/ 2309622 h 8769011"/>
              <a:gd name="connsiteX2267" fmla="*/ 5935657 w 8668509"/>
              <a:gd name="connsiteY2267" fmla="*/ 2299535 h 8769011"/>
              <a:gd name="connsiteX2268" fmla="*/ 5926132 w 8668509"/>
              <a:gd name="connsiteY2268" fmla="*/ 2295335 h 8769011"/>
              <a:gd name="connsiteX2269" fmla="*/ 5916607 w 8668509"/>
              <a:gd name="connsiteY2269" fmla="*/ 2305422 h 8769011"/>
              <a:gd name="connsiteX2270" fmla="*/ 7164382 w 8668509"/>
              <a:gd name="connsiteY2270" fmla="*/ 2314385 h 8769011"/>
              <a:gd name="connsiteX2271" fmla="*/ 7174468 w 8668509"/>
              <a:gd name="connsiteY2271" fmla="*/ 2323910 h 8769011"/>
              <a:gd name="connsiteX2272" fmla="*/ 7178669 w 8668509"/>
              <a:gd name="connsiteY2272" fmla="*/ 2314385 h 8769011"/>
              <a:gd name="connsiteX2273" fmla="*/ 7168582 w 8668509"/>
              <a:gd name="connsiteY2273" fmla="*/ 2304860 h 8769011"/>
              <a:gd name="connsiteX2274" fmla="*/ 7164382 w 8668509"/>
              <a:gd name="connsiteY2274" fmla="*/ 2314385 h 8769011"/>
              <a:gd name="connsiteX2275" fmla="*/ 6583357 w 8668509"/>
              <a:gd name="connsiteY2275" fmla="*/ 2323910 h 8769011"/>
              <a:gd name="connsiteX2276" fmla="*/ 6593443 w 8668509"/>
              <a:gd name="connsiteY2276" fmla="*/ 2333435 h 8769011"/>
              <a:gd name="connsiteX2277" fmla="*/ 6597644 w 8668509"/>
              <a:gd name="connsiteY2277" fmla="*/ 2323910 h 8769011"/>
              <a:gd name="connsiteX2278" fmla="*/ 6587557 w 8668509"/>
              <a:gd name="connsiteY2278" fmla="*/ 2314385 h 8769011"/>
              <a:gd name="connsiteX2279" fmla="*/ 6583357 w 8668509"/>
              <a:gd name="connsiteY2279" fmla="*/ 2323910 h 8769011"/>
              <a:gd name="connsiteX2280" fmla="*/ 5883269 w 8668509"/>
              <a:gd name="connsiteY2280" fmla="*/ 2333435 h 8769011"/>
              <a:gd name="connsiteX2281" fmla="*/ 5887469 w 8668509"/>
              <a:gd name="connsiteY2281" fmla="*/ 2342960 h 8769011"/>
              <a:gd name="connsiteX2282" fmla="*/ 5897557 w 8668509"/>
              <a:gd name="connsiteY2282" fmla="*/ 2333435 h 8769011"/>
              <a:gd name="connsiteX2283" fmla="*/ 5893356 w 8668509"/>
              <a:gd name="connsiteY2283" fmla="*/ 2323910 h 8769011"/>
              <a:gd name="connsiteX2284" fmla="*/ 5883269 w 8668509"/>
              <a:gd name="connsiteY2284" fmla="*/ 2333435 h 8769011"/>
              <a:gd name="connsiteX2285" fmla="*/ 5911844 w 8668509"/>
              <a:gd name="connsiteY2285" fmla="*/ 2333435 h 8769011"/>
              <a:gd name="connsiteX2286" fmla="*/ 5926693 w 8668509"/>
              <a:gd name="connsiteY2286" fmla="*/ 2342960 h 8769011"/>
              <a:gd name="connsiteX2287" fmla="*/ 5935657 w 8668509"/>
              <a:gd name="connsiteY2287" fmla="*/ 2333435 h 8769011"/>
              <a:gd name="connsiteX2288" fmla="*/ 5920807 w 8668509"/>
              <a:gd name="connsiteY2288" fmla="*/ 2323910 h 8769011"/>
              <a:gd name="connsiteX2289" fmla="*/ 5911844 w 8668509"/>
              <a:gd name="connsiteY2289" fmla="*/ 2333435 h 8769011"/>
              <a:gd name="connsiteX2290" fmla="*/ 6795288 w 8668509"/>
              <a:gd name="connsiteY2290" fmla="*/ 2330872 h 8769011"/>
              <a:gd name="connsiteX2291" fmla="*/ 6783382 w 8668509"/>
              <a:gd name="connsiteY2291" fmla="*/ 2349075 h 8769011"/>
              <a:gd name="connsiteX2292" fmla="*/ 6773857 w 8668509"/>
              <a:gd name="connsiteY2292" fmla="*/ 2357247 h 8769011"/>
              <a:gd name="connsiteX2293" fmla="*/ 6764332 w 8668509"/>
              <a:gd name="connsiteY2293" fmla="*/ 2361448 h 8769011"/>
              <a:gd name="connsiteX2294" fmla="*/ 6784401 w 8668509"/>
              <a:gd name="connsiteY2294" fmla="*/ 2371535 h 8769011"/>
              <a:gd name="connsiteX2295" fmla="*/ 6799107 w 8668509"/>
              <a:gd name="connsiteY2295" fmla="*/ 2357552 h 8769011"/>
              <a:gd name="connsiteX2296" fmla="*/ 6802851 w 8668509"/>
              <a:gd name="connsiteY2296" fmla="*/ 2337940 h 8769011"/>
              <a:gd name="connsiteX2297" fmla="*/ 6811957 w 8668509"/>
              <a:gd name="connsiteY2297" fmla="*/ 2342398 h 8769011"/>
              <a:gd name="connsiteX2298" fmla="*/ 6821482 w 8668509"/>
              <a:gd name="connsiteY2298" fmla="*/ 2352485 h 8769011"/>
              <a:gd name="connsiteX2299" fmla="*/ 6819100 w 8668509"/>
              <a:gd name="connsiteY2299" fmla="*/ 2331091 h 8769011"/>
              <a:gd name="connsiteX2300" fmla="*/ 6795288 w 8668509"/>
              <a:gd name="connsiteY2300" fmla="*/ 2330872 h 8769011"/>
              <a:gd name="connsiteX2301" fmla="*/ 6973882 w 8668509"/>
              <a:gd name="connsiteY2301" fmla="*/ 2333435 h 8769011"/>
              <a:gd name="connsiteX2302" fmla="*/ 6970938 w 8668509"/>
              <a:gd name="connsiteY2302" fmla="*/ 2342817 h 8769011"/>
              <a:gd name="connsiteX2303" fmla="*/ 6988169 w 8668509"/>
              <a:gd name="connsiteY2303" fmla="*/ 2333435 h 8769011"/>
              <a:gd name="connsiteX2304" fmla="*/ 6973882 w 8668509"/>
              <a:gd name="connsiteY2304" fmla="*/ 2333435 h 8769011"/>
              <a:gd name="connsiteX2305" fmla="*/ 6721469 w 8668509"/>
              <a:gd name="connsiteY2305" fmla="*/ 2342960 h 8769011"/>
              <a:gd name="connsiteX2306" fmla="*/ 6717268 w 8668509"/>
              <a:gd name="connsiteY2306" fmla="*/ 2352485 h 8769011"/>
              <a:gd name="connsiteX2307" fmla="*/ 6707182 w 8668509"/>
              <a:gd name="connsiteY2307" fmla="*/ 2371535 h 8769011"/>
              <a:gd name="connsiteX2308" fmla="*/ 6729756 w 8668509"/>
              <a:gd name="connsiteY2308" fmla="*/ 2369153 h 8769011"/>
              <a:gd name="connsiteX2309" fmla="*/ 6725669 w 8668509"/>
              <a:gd name="connsiteY2309" fmla="*/ 2333435 h 8769011"/>
              <a:gd name="connsiteX2310" fmla="*/ 6721469 w 8668509"/>
              <a:gd name="connsiteY2310" fmla="*/ 2342960 h 8769011"/>
              <a:gd name="connsiteX2311" fmla="*/ 7073894 w 8668509"/>
              <a:gd name="connsiteY2311" fmla="*/ 2342960 h 8769011"/>
              <a:gd name="connsiteX2312" fmla="*/ 7083419 w 8668509"/>
              <a:gd name="connsiteY2312" fmla="*/ 2352485 h 8769011"/>
              <a:gd name="connsiteX2313" fmla="*/ 7092944 w 8668509"/>
              <a:gd name="connsiteY2313" fmla="*/ 2342960 h 8769011"/>
              <a:gd name="connsiteX2314" fmla="*/ 7083419 w 8668509"/>
              <a:gd name="connsiteY2314" fmla="*/ 2333435 h 8769011"/>
              <a:gd name="connsiteX2315" fmla="*/ 7073894 w 8668509"/>
              <a:gd name="connsiteY2315" fmla="*/ 2342960 h 8769011"/>
              <a:gd name="connsiteX2316" fmla="*/ 5764473 w 8668509"/>
              <a:gd name="connsiteY2316" fmla="*/ 2366067 h 8769011"/>
              <a:gd name="connsiteX2317" fmla="*/ 5763092 w 8668509"/>
              <a:gd name="connsiteY2317" fmla="*/ 2400110 h 8769011"/>
              <a:gd name="connsiteX2318" fmla="*/ 5777923 w 8668509"/>
              <a:gd name="connsiteY2318" fmla="*/ 2344017 h 8769011"/>
              <a:gd name="connsiteX2319" fmla="*/ 5764473 w 8668509"/>
              <a:gd name="connsiteY2319" fmla="*/ 2366067 h 8769011"/>
              <a:gd name="connsiteX2320" fmla="*/ 7171144 w 8668509"/>
              <a:gd name="connsiteY2320" fmla="*/ 2362010 h 8769011"/>
              <a:gd name="connsiteX2321" fmla="*/ 7179784 w 8668509"/>
              <a:gd name="connsiteY2321" fmla="*/ 2381060 h 8769011"/>
              <a:gd name="connsiteX2322" fmla="*/ 7183432 w 8668509"/>
              <a:gd name="connsiteY2322" fmla="*/ 2362010 h 8769011"/>
              <a:gd name="connsiteX2323" fmla="*/ 7174802 w 8668509"/>
              <a:gd name="connsiteY2323" fmla="*/ 2342960 h 8769011"/>
              <a:gd name="connsiteX2324" fmla="*/ 7171144 w 8668509"/>
              <a:gd name="connsiteY2324" fmla="*/ 2362010 h 8769011"/>
              <a:gd name="connsiteX2325" fmla="*/ 5821357 w 8668509"/>
              <a:gd name="connsiteY2325" fmla="*/ 2362010 h 8769011"/>
              <a:gd name="connsiteX2326" fmla="*/ 5830882 w 8668509"/>
              <a:gd name="connsiteY2326" fmla="*/ 2371535 h 8769011"/>
              <a:gd name="connsiteX2327" fmla="*/ 5840407 w 8668509"/>
              <a:gd name="connsiteY2327" fmla="*/ 2362010 h 8769011"/>
              <a:gd name="connsiteX2328" fmla="*/ 5830882 w 8668509"/>
              <a:gd name="connsiteY2328" fmla="*/ 2352485 h 8769011"/>
              <a:gd name="connsiteX2329" fmla="*/ 5821357 w 8668509"/>
              <a:gd name="connsiteY2329" fmla="*/ 2362010 h 8769011"/>
              <a:gd name="connsiteX2330" fmla="*/ 7408860 w 8668509"/>
              <a:gd name="connsiteY2330" fmla="*/ 2358838 h 8769011"/>
              <a:gd name="connsiteX2331" fmla="*/ 7402507 w 8668509"/>
              <a:gd name="connsiteY2331" fmla="*/ 2375030 h 8769011"/>
              <a:gd name="connsiteX2332" fmla="*/ 7413775 w 8668509"/>
              <a:gd name="connsiteY2332" fmla="*/ 2373602 h 8769011"/>
              <a:gd name="connsiteX2333" fmla="*/ 7420128 w 8668509"/>
              <a:gd name="connsiteY2333" fmla="*/ 2357409 h 8769011"/>
              <a:gd name="connsiteX2334" fmla="*/ 7408860 w 8668509"/>
              <a:gd name="connsiteY2334" fmla="*/ 2358838 h 8769011"/>
              <a:gd name="connsiteX2335" fmla="*/ 5859457 w 8668509"/>
              <a:gd name="connsiteY2335" fmla="*/ 2371535 h 8769011"/>
              <a:gd name="connsiteX2336" fmla="*/ 5868982 w 8668509"/>
              <a:gd name="connsiteY2336" fmla="*/ 2381060 h 8769011"/>
              <a:gd name="connsiteX2337" fmla="*/ 5878507 w 8668509"/>
              <a:gd name="connsiteY2337" fmla="*/ 2371535 h 8769011"/>
              <a:gd name="connsiteX2338" fmla="*/ 5868982 w 8668509"/>
              <a:gd name="connsiteY2338" fmla="*/ 2362010 h 8769011"/>
              <a:gd name="connsiteX2339" fmla="*/ 5859457 w 8668509"/>
              <a:gd name="connsiteY2339" fmla="*/ 2371535 h 8769011"/>
              <a:gd name="connsiteX2340" fmla="*/ 6097582 w 8668509"/>
              <a:gd name="connsiteY2340" fmla="*/ 2371535 h 8769011"/>
              <a:gd name="connsiteX2341" fmla="*/ 6107668 w 8668509"/>
              <a:gd name="connsiteY2341" fmla="*/ 2381060 h 8769011"/>
              <a:gd name="connsiteX2342" fmla="*/ 6111869 w 8668509"/>
              <a:gd name="connsiteY2342" fmla="*/ 2371535 h 8769011"/>
              <a:gd name="connsiteX2343" fmla="*/ 6101782 w 8668509"/>
              <a:gd name="connsiteY2343" fmla="*/ 2362010 h 8769011"/>
              <a:gd name="connsiteX2344" fmla="*/ 6097582 w 8668509"/>
              <a:gd name="connsiteY2344" fmla="*/ 2371535 h 8769011"/>
              <a:gd name="connsiteX2345" fmla="*/ 6869107 w 8668509"/>
              <a:gd name="connsiteY2345" fmla="*/ 2371535 h 8769011"/>
              <a:gd name="connsiteX2346" fmla="*/ 6878632 w 8668509"/>
              <a:gd name="connsiteY2346" fmla="*/ 2381060 h 8769011"/>
              <a:gd name="connsiteX2347" fmla="*/ 6888157 w 8668509"/>
              <a:gd name="connsiteY2347" fmla="*/ 2371535 h 8769011"/>
              <a:gd name="connsiteX2348" fmla="*/ 6878632 w 8668509"/>
              <a:gd name="connsiteY2348" fmla="*/ 2362010 h 8769011"/>
              <a:gd name="connsiteX2349" fmla="*/ 6869107 w 8668509"/>
              <a:gd name="connsiteY2349" fmla="*/ 2371535 h 8769011"/>
              <a:gd name="connsiteX2350" fmla="*/ 8459781 w 8668509"/>
              <a:gd name="connsiteY2350" fmla="*/ 2375735 h 8769011"/>
              <a:gd name="connsiteX2351" fmla="*/ 8468420 w 8668509"/>
              <a:gd name="connsiteY2351" fmla="*/ 2394795 h 8769011"/>
              <a:gd name="connsiteX2352" fmla="*/ 8472068 w 8668509"/>
              <a:gd name="connsiteY2352" fmla="*/ 2381069 h 8769011"/>
              <a:gd name="connsiteX2353" fmla="*/ 8459781 w 8668509"/>
              <a:gd name="connsiteY2353" fmla="*/ 2375735 h 8769011"/>
              <a:gd name="connsiteX2354" fmla="*/ 4959277 w 8668509"/>
              <a:gd name="connsiteY2354" fmla="*/ 3168187 h 8769011"/>
              <a:gd name="connsiteX2355" fmla="*/ 4194391 w 8668509"/>
              <a:gd name="connsiteY2355" fmla="*/ 3943807 h 8769011"/>
              <a:gd name="connsiteX2356" fmla="*/ 4215013 w 8668509"/>
              <a:gd name="connsiteY2356" fmla="*/ 3944874 h 8769011"/>
              <a:gd name="connsiteX2357" fmla="*/ 5726107 w 8668509"/>
              <a:gd name="connsiteY2357" fmla="*/ 2419331 h 8769011"/>
              <a:gd name="connsiteX2358" fmla="*/ 5723658 w 8668509"/>
              <a:gd name="connsiteY2358" fmla="*/ 2400110 h 8769011"/>
              <a:gd name="connsiteX2359" fmla="*/ 4959277 w 8668509"/>
              <a:gd name="connsiteY2359" fmla="*/ 3168187 h 8769011"/>
              <a:gd name="connsiteX2360" fmla="*/ 5811832 w 8668509"/>
              <a:gd name="connsiteY2360" fmla="*/ 2410197 h 8769011"/>
              <a:gd name="connsiteX2361" fmla="*/ 5821357 w 8668509"/>
              <a:gd name="connsiteY2361" fmla="*/ 2414397 h 8769011"/>
              <a:gd name="connsiteX2362" fmla="*/ 5830882 w 8668509"/>
              <a:gd name="connsiteY2362" fmla="*/ 2404310 h 8769011"/>
              <a:gd name="connsiteX2363" fmla="*/ 5821357 w 8668509"/>
              <a:gd name="connsiteY2363" fmla="*/ 2400110 h 8769011"/>
              <a:gd name="connsiteX2364" fmla="*/ 5811832 w 8668509"/>
              <a:gd name="connsiteY2364" fmla="*/ 2410197 h 8769011"/>
              <a:gd name="connsiteX2365" fmla="*/ 6545561 w 8668509"/>
              <a:gd name="connsiteY2365" fmla="*/ 2405434 h 8769011"/>
              <a:gd name="connsiteX2366" fmla="*/ 6559239 w 8668509"/>
              <a:gd name="connsiteY2366" fmla="*/ 2434009 h 8769011"/>
              <a:gd name="connsiteX2367" fmla="*/ 6573526 w 8668509"/>
              <a:gd name="connsiteY2367" fmla="*/ 2442410 h 8769011"/>
              <a:gd name="connsiteX2368" fmla="*/ 6559849 w 8668509"/>
              <a:gd name="connsiteY2368" fmla="*/ 2413835 h 8769011"/>
              <a:gd name="connsiteX2369" fmla="*/ 6545561 w 8668509"/>
              <a:gd name="connsiteY2369" fmla="*/ 2405434 h 8769011"/>
              <a:gd name="connsiteX2370" fmla="*/ 6659557 w 8668509"/>
              <a:gd name="connsiteY2370" fmla="*/ 2409635 h 8769011"/>
              <a:gd name="connsiteX2371" fmla="*/ 6669082 w 8668509"/>
              <a:gd name="connsiteY2371" fmla="*/ 2419160 h 8769011"/>
              <a:gd name="connsiteX2372" fmla="*/ 6678607 w 8668509"/>
              <a:gd name="connsiteY2372" fmla="*/ 2409635 h 8769011"/>
              <a:gd name="connsiteX2373" fmla="*/ 6669082 w 8668509"/>
              <a:gd name="connsiteY2373" fmla="*/ 2400110 h 8769011"/>
              <a:gd name="connsiteX2374" fmla="*/ 6659557 w 8668509"/>
              <a:gd name="connsiteY2374" fmla="*/ 2409635 h 8769011"/>
              <a:gd name="connsiteX2375" fmla="*/ 6697657 w 8668509"/>
              <a:gd name="connsiteY2375" fmla="*/ 2410197 h 8769011"/>
              <a:gd name="connsiteX2376" fmla="*/ 6707182 w 8668509"/>
              <a:gd name="connsiteY2376" fmla="*/ 2414397 h 8769011"/>
              <a:gd name="connsiteX2377" fmla="*/ 6716707 w 8668509"/>
              <a:gd name="connsiteY2377" fmla="*/ 2404310 h 8769011"/>
              <a:gd name="connsiteX2378" fmla="*/ 6707182 w 8668509"/>
              <a:gd name="connsiteY2378" fmla="*/ 2400110 h 8769011"/>
              <a:gd name="connsiteX2379" fmla="*/ 6697657 w 8668509"/>
              <a:gd name="connsiteY2379" fmla="*/ 2410197 h 8769011"/>
              <a:gd name="connsiteX2380" fmla="*/ 6635744 w 8668509"/>
              <a:gd name="connsiteY2380" fmla="*/ 2419160 h 8769011"/>
              <a:gd name="connsiteX2381" fmla="*/ 6645831 w 8668509"/>
              <a:gd name="connsiteY2381" fmla="*/ 2428685 h 8769011"/>
              <a:gd name="connsiteX2382" fmla="*/ 6650032 w 8668509"/>
              <a:gd name="connsiteY2382" fmla="*/ 2419160 h 8769011"/>
              <a:gd name="connsiteX2383" fmla="*/ 6639944 w 8668509"/>
              <a:gd name="connsiteY2383" fmla="*/ 2409635 h 8769011"/>
              <a:gd name="connsiteX2384" fmla="*/ 6635744 w 8668509"/>
              <a:gd name="connsiteY2384" fmla="*/ 2419160 h 8769011"/>
              <a:gd name="connsiteX2385" fmla="*/ 6850809 w 8668509"/>
              <a:gd name="connsiteY2385" fmla="*/ 2424713 h 8769011"/>
              <a:gd name="connsiteX2386" fmla="*/ 6856562 w 8668509"/>
              <a:gd name="connsiteY2386" fmla="*/ 2430475 h 8769011"/>
              <a:gd name="connsiteX2387" fmla="*/ 6855810 w 8668509"/>
              <a:gd name="connsiteY2387" fmla="*/ 2412216 h 8769011"/>
              <a:gd name="connsiteX2388" fmla="*/ 6850809 w 8668509"/>
              <a:gd name="connsiteY2388" fmla="*/ 2424713 h 8769011"/>
              <a:gd name="connsiteX2389" fmla="*/ 6127347 w 8668509"/>
              <a:gd name="connsiteY2389" fmla="*/ 2424017 h 8769011"/>
              <a:gd name="connsiteX2390" fmla="*/ 6194098 w 8668509"/>
              <a:gd name="connsiteY2390" fmla="*/ 2533460 h 8769011"/>
              <a:gd name="connsiteX2391" fmla="*/ 6172648 w 8668509"/>
              <a:gd name="connsiteY2391" fmla="*/ 2483453 h 8769011"/>
              <a:gd name="connsiteX2392" fmla="*/ 6127347 w 8668509"/>
              <a:gd name="connsiteY2392" fmla="*/ 2424017 h 8769011"/>
              <a:gd name="connsiteX2393" fmla="*/ 6751635 w 8668509"/>
              <a:gd name="connsiteY2393" fmla="*/ 2425513 h 8769011"/>
              <a:gd name="connsiteX2394" fmla="*/ 6745282 w 8668509"/>
              <a:gd name="connsiteY2394" fmla="*/ 2441705 h 8769011"/>
              <a:gd name="connsiteX2395" fmla="*/ 6756550 w 8668509"/>
              <a:gd name="connsiteY2395" fmla="*/ 2440276 h 8769011"/>
              <a:gd name="connsiteX2396" fmla="*/ 6762903 w 8668509"/>
              <a:gd name="connsiteY2396" fmla="*/ 2424084 h 8769011"/>
              <a:gd name="connsiteX2397" fmla="*/ 6751635 w 8668509"/>
              <a:gd name="connsiteY2397" fmla="*/ 2425513 h 8769011"/>
              <a:gd name="connsiteX2398" fmla="*/ 7110508 w 8668509"/>
              <a:gd name="connsiteY2398" fmla="*/ 2459622 h 8769011"/>
              <a:gd name="connsiteX2399" fmla="*/ 7100078 w 8668509"/>
              <a:gd name="connsiteY2399" fmla="*/ 2488197 h 8769011"/>
              <a:gd name="connsiteX2400" fmla="*/ 7086829 w 8668509"/>
              <a:gd name="connsiteY2400" fmla="*/ 2476310 h 8769011"/>
              <a:gd name="connsiteX2401" fmla="*/ 7083419 w 8668509"/>
              <a:gd name="connsiteY2401" fmla="*/ 2485835 h 8769011"/>
              <a:gd name="connsiteX2402" fmla="*/ 7073818 w 8668509"/>
              <a:gd name="connsiteY2402" fmla="*/ 2495360 h 8769011"/>
              <a:gd name="connsiteX2403" fmla="*/ 7058321 w 8668509"/>
              <a:gd name="connsiteY2403" fmla="*/ 2495360 h 8769011"/>
              <a:gd name="connsiteX2404" fmla="*/ 7064217 w 8668509"/>
              <a:gd name="connsiteY2404" fmla="*/ 2473928 h 8769011"/>
              <a:gd name="connsiteX2405" fmla="*/ 7070122 w 8668509"/>
              <a:gd name="connsiteY2405" fmla="*/ 2452497 h 8769011"/>
              <a:gd name="connsiteX2406" fmla="*/ 7055339 w 8668509"/>
              <a:gd name="connsiteY2406" fmla="*/ 2470985 h 8769011"/>
              <a:gd name="connsiteX2407" fmla="*/ 7052463 w 8668509"/>
              <a:gd name="connsiteY2407" fmla="*/ 2505809 h 8769011"/>
              <a:gd name="connsiteX2408" fmla="*/ 7169563 w 8668509"/>
              <a:gd name="connsiteY2408" fmla="*/ 2500122 h 8769011"/>
              <a:gd name="connsiteX2409" fmla="*/ 7156285 w 8668509"/>
              <a:gd name="connsiteY2409" fmla="*/ 2466785 h 8769011"/>
              <a:gd name="connsiteX2410" fmla="*/ 7131044 w 8668509"/>
              <a:gd name="connsiteY2410" fmla="*/ 2457260 h 8769011"/>
              <a:gd name="connsiteX2411" fmla="*/ 7127234 w 8668509"/>
              <a:gd name="connsiteY2411" fmla="*/ 2419160 h 8769011"/>
              <a:gd name="connsiteX2412" fmla="*/ 7110508 w 8668509"/>
              <a:gd name="connsiteY2412" fmla="*/ 2459622 h 8769011"/>
              <a:gd name="connsiteX2413" fmla="*/ 7011982 w 8668509"/>
              <a:gd name="connsiteY2413" fmla="*/ 2438210 h 8769011"/>
              <a:gd name="connsiteX2414" fmla="*/ 7021507 w 8668509"/>
              <a:gd name="connsiteY2414" fmla="*/ 2447735 h 8769011"/>
              <a:gd name="connsiteX2415" fmla="*/ 7031032 w 8668509"/>
              <a:gd name="connsiteY2415" fmla="*/ 2438210 h 8769011"/>
              <a:gd name="connsiteX2416" fmla="*/ 7021507 w 8668509"/>
              <a:gd name="connsiteY2416" fmla="*/ 2428685 h 8769011"/>
              <a:gd name="connsiteX2417" fmla="*/ 7011982 w 8668509"/>
              <a:gd name="connsiteY2417" fmla="*/ 2438210 h 8769011"/>
              <a:gd name="connsiteX2418" fmla="*/ 7050082 w 8668509"/>
              <a:gd name="connsiteY2418" fmla="*/ 2438210 h 8769011"/>
              <a:gd name="connsiteX2419" fmla="*/ 7059607 w 8668509"/>
              <a:gd name="connsiteY2419" fmla="*/ 2447735 h 8769011"/>
              <a:gd name="connsiteX2420" fmla="*/ 7069132 w 8668509"/>
              <a:gd name="connsiteY2420" fmla="*/ 2438210 h 8769011"/>
              <a:gd name="connsiteX2421" fmla="*/ 7059607 w 8668509"/>
              <a:gd name="connsiteY2421" fmla="*/ 2428685 h 8769011"/>
              <a:gd name="connsiteX2422" fmla="*/ 7050082 w 8668509"/>
              <a:gd name="connsiteY2422" fmla="*/ 2438210 h 8769011"/>
              <a:gd name="connsiteX2423" fmla="*/ 6597644 w 8668509"/>
              <a:gd name="connsiteY2423" fmla="*/ 2447735 h 8769011"/>
              <a:gd name="connsiteX2424" fmla="*/ 6607731 w 8668509"/>
              <a:gd name="connsiteY2424" fmla="*/ 2457260 h 8769011"/>
              <a:gd name="connsiteX2425" fmla="*/ 6611932 w 8668509"/>
              <a:gd name="connsiteY2425" fmla="*/ 2447735 h 8769011"/>
              <a:gd name="connsiteX2426" fmla="*/ 6601844 w 8668509"/>
              <a:gd name="connsiteY2426" fmla="*/ 2438210 h 8769011"/>
              <a:gd name="connsiteX2427" fmla="*/ 6597644 w 8668509"/>
              <a:gd name="connsiteY2427" fmla="*/ 2447735 h 8769011"/>
              <a:gd name="connsiteX2428" fmla="*/ 6981206 w 8668509"/>
              <a:gd name="connsiteY2428" fmla="*/ 2465661 h 8769011"/>
              <a:gd name="connsiteX2429" fmla="*/ 6953698 w 8668509"/>
              <a:gd name="connsiteY2429" fmla="*/ 2494198 h 8769011"/>
              <a:gd name="connsiteX2430" fmla="*/ 6945164 w 8668509"/>
              <a:gd name="connsiteY2430" fmla="*/ 2481072 h 8769011"/>
              <a:gd name="connsiteX2431" fmla="*/ 6925304 w 8668509"/>
              <a:gd name="connsiteY2431" fmla="*/ 2504885 h 8769011"/>
              <a:gd name="connsiteX2432" fmla="*/ 6905435 w 8668509"/>
              <a:gd name="connsiteY2432" fmla="*/ 2528697 h 8769011"/>
              <a:gd name="connsiteX2433" fmla="*/ 6911493 w 8668509"/>
              <a:gd name="connsiteY2433" fmla="*/ 2510181 h 8769011"/>
              <a:gd name="connsiteX2434" fmla="*/ 6917551 w 8668509"/>
              <a:gd name="connsiteY2434" fmla="*/ 2491664 h 8769011"/>
              <a:gd name="connsiteX2435" fmla="*/ 6899720 w 8668509"/>
              <a:gd name="connsiteY2435" fmla="*/ 2507799 h 8769011"/>
              <a:gd name="connsiteX2436" fmla="*/ 6855495 w 8668509"/>
              <a:gd name="connsiteY2436" fmla="*/ 2508971 h 8769011"/>
              <a:gd name="connsiteX2437" fmla="*/ 6840532 w 8668509"/>
              <a:gd name="connsiteY2437" fmla="*/ 2493998 h 8769011"/>
              <a:gd name="connsiteX2438" fmla="*/ 6840675 w 8668509"/>
              <a:gd name="connsiteY2438" fmla="*/ 2506590 h 8769011"/>
              <a:gd name="connsiteX2439" fmla="*/ 6849256 w 8668509"/>
              <a:gd name="connsiteY2439" fmla="*/ 2532488 h 8769011"/>
              <a:gd name="connsiteX2440" fmla="*/ 6857686 w 8668509"/>
              <a:gd name="connsiteY2440" fmla="*/ 2545814 h 8769011"/>
              <a:gd name="connsiteX2441" fmla="*/ 6941982 w 8668509"/>
              <a:gd name="connsiteY2441" fmla="*/ 2528535 h 8769011"/>
              <a:gd name="connsiteX2442" fmla="*/ 7028879 w 8668509"/>
              <a:gd name="connsiteY2442" fmla="*/ 2509428 h 8769011"/>
              <a:gd name="connsiteX2443" fmla="*/ 7025364 w 8668509"/>
              <a:gd name="connsiteY2443" fmla="*/ 2491683 h 8769011"/>
              <a:gd name="connsiteX2444" fmla="*/ 7019249 w 8668509"/>
              <a:gd name="connsiteY2444" fmla="*/ 2475748 h 8769011"/>
              <a:gd name="connsiteX2445" fmla="*/ 7005800 w 8668509"/>
              <a:gd name="connsiteY2445" fmla="*/ 2492702 h 8769011"/>
              <a:gd name="connsiteX2446" fmla="*/ 6992350 w 8668509"/>
              <a:gd name="connsiteY2446" fmla="*/ 2509647 h 8769011"/>
              <a:gd name="connsiteX2447" fmla="*/ 6993741 w 8668509"/>
              <a:gd name="connsiteY2447" fmla="*/ 2490597 h 8769011"/>
              <a:gd name="connsiteX2448" fmla="*/ 6985054 w 8668509"/>
              <a:gd name="connsiteY2448" fmla="*/ 2438210 h 8769011"/>
              <a:gd name="connsiteX2449" fmla="*/ 6981206 w 8668509"/>
              <a:gd name="connsiteY2449" fmla="*/ 2465661 h 8769011"/>
              <a:gd name="connsiteX2450" fmla="*/ 6888157 w 8668509"/>
              <a:gd name="connsiteY2450" fmla="*/ 2471547 h 8769011"/>
              <a:gd name="connsiteX2451" fmla="*/ 6897386 w 8668509"/>
              <a:gd name="connsiteY2451" fmla="*/ 2485835 h 8769011"/>
              <a:gd name="connsiteX2452" fmla="*/ 6901130 w 8668509"/>
              <a:gd name="connsiteY2452" fmla="*/ 2471547 h 8769011"/>
              <a:gd name="connsiteX2453" fmla="*/ 6891900 w 8668509"/>
              <a:gd name="connsiteY2453" fmla="*/ 2457260 h 8769011"/>
              <a:gd name="connsiteX2454" fmla="*/ 6888157 w 8668509"/>
              <a:gd name="connsiteY2454" fmla="*/ 2471547 h 8769011"/>
              <a:gd name="connsiteX2455" fmla="*/ 7297732 w 8668509"/>
              <a:gd name="connsiteY2455" fmla="*/ 2466785 h 8769011"/>
              <a:gd name="connsiteX2456" fmla="*/ 7307257 w 8668509"/>
              <a:gd name="connsiteY2456" fmla="*/ 2476310 h 8769011"/>
              <a:gd name="connsiteX2457" fmla="*/ 7316782 w 8668509"/>
              <a:gd name="connsiteY2457" fmla="*/ 2466785 h 8769011"/>
              <a:gd name="connsiteX2458" fmla="*/ 7307257 w 8668509"/>
              <a:gd name="connsiteY2458" fmla="*/ 2457260 h 8769011"/>
              <a:gd name="connsiteX2459" fmla="*/ 7297732 w 8668509"/>
              <a:gd name="connsiteY2459" fmla="*/ 2466785 h 8769011"/>
              <a:gd name="connsiteX2460" fmla="*/ 7431082 w 8668509"/>
              <a:gd name="connsiteY2460" fmla="*/ 2464032 h 8769011"/>
              <a:gd name="connsiteX2461" fmla="*/ 7447750 w 8668509"/>
              <a:gd name="connsiteY2461" fmla="*/ 2487054 h 8769011"/>
              <a:gd name="connsiteX2462" fmla="*/ 7464419 w 8668509"/>
              <a:gd name="connsiteY2462" fmla="*/ 2500122 h 8769011"/>
              <a:gd name="connsiteX2463" fmla="*/ 7450446 w 8668509"/>
              <a:gd name="connsiteY2463" fmla="*/ 2481072 h 8769011"/>
              <a:gd name="connsiteX2464" fmla="*/ 7433777 w 8668509"/>
              <a:gd name="connsiteY2464" fmla="*/ 2458050 h 8769011"/>
              <a:gd name="connsiteX2465" fmla="*/ 7431082 w 8668509"/>
              <a:gd name="connsiteY2465" fmla="*/ 2464032 h 8769011"/>
              <a:gd name="connsiteX2466" fmla="*/ 6183307 w 8668509"/>
              <a:gd name="connsiteY2466" fmla="*/ 2469785 h 8769011"/>
              <a:gd name="connsiteX2467" fmla="*/ 6270536 w 8668509"/>
              <a:gd name="connsiteY2467" fmla="*/ 2611660 h 8769011"/>
              <a:gd name="connsiteX2468" fmla="*/ 6288082 w 8668509"/>
              <a:gd name="connsiteY2468" fmla="*/ 2645550 h 8769011"/>
              <a:gd name="connsiteX2469" fmla="*/ 6302064 w 8668509"/>
              <a:gd name="connsiteY2469" fmla="*/ 2672134 h 8769011"/>
              <a:gd name="connsiteX2470" fmla="*/ 6316047 w 8668509"/>
              <a:gd name="connsiteY2470" fmla="*/ 2690622 h 8769011"/>
              <a:gd name="connsiteX2471" fmla="*/ 6316351 w 8668509"/>
              <a:gd name="connsiteY2471" fmla="*/ 2674991 h 8769011"/>
              <a:gd name="connsiteX2472" fmla="*/ 6258497 w 8668509"/>
              <a:gd name="connsiteY2472" fmla="*/ 2570216 h 8769011"/>
              <a:gd name="connsiteX2473" fmla="*/ 6183307 w 8668509"/>
              <a:gd name="connsiteY2473" fmla="*/ 2469785 h 8769011"/>
              <a:gd name="connsiteX2474" fmla="*/ 6813814 w 8668509"/>
              <a:gd name="connsiteY2474" fmla="*/ 2509647 h 8769011"/>
              <a:gd name="connsiteX2475" fmla="*/ 6818557 w 8668509"/>
              <a:gd name="connsiteY2475" fmla="*/ 2521372 h 8769011"/>
              <a:gd name="connsiteX2476" fmla="*/ 6818205 w 8668509"/>
              <a:gd name="connsiteY2476" fmla="*/ 2492797 h 8769011"/>
              <a:gd name="connsiteX2477" fmla="*/ 6813814 w 8668509"/>
              <a:gd name="connsiteY2477" fmla="*/ 2509647 h 8769011"/>
              <a:gd name="connsiteX2478" fmla="*/ 6239380 w 8668509"/>
              <a:gd name="connsiteY2478" fmla="*/ 2512028 h 8769011"/>
              <a:gd name="connsiteX2479" fmla="*/ 6282585 w 8668509"/>
              <a:gd name="connsiteY2479" fmla="*/ 2576293 h 8769011"/>
              <a:gd name="connsiteX2480" fmla="*/ 6316657 w 8668509"/>
              <a:gd name="connsiteY2480" fmla="*/ 2635825 h 8769011"/>
              <a:gd name="connsiteX2481" fmla="*/ 6326182 w 8668509"/>
              <a:gd name="connsiteY2481" fmla="*/ 2647760 h 8769011"/>
              <a:gd name="connsiteX2482" fmla="*/ 6314008 w 8668509"/>
              <a:gd name="connsiteY2482" fmla="*/ 2603249 h 8769011"/>
              <a:gd name="connsiteX2483" fmla="*/ 6265088 w 8668509"/>
              <a:gd name="connsiteY2483" fmla="*/ 2535841 h 8769011"/>
              <a:gd name="connsiteX2484" fmla="*/ 6239380 w 8668509"/>
              <a:gd name="connsiteY2484" fmla="*/ 2512028 h 8769011"/>
              <a:gd name="connsiteX2485" fmla="*/ 7208263 w 8668509"/>
              <a:gd name="connsiteY2485" fmla="*/ 2510428 h 8769011"/>
              <a:gd name="connsiteX2486" fmla="*/ 7216769 w 8668509"/>
              <a:gd name="connsiteY2486" fmla="*/ 2523935 h 8769011"/>
              <a:gd name="connsiteX2487" fmla="*/ 7222551 w 8668509"/>
              <a:gd name="connsiteY2487" fmla="*/ 2495360 h 8769011"/>
              <a:gd name="connsiteX2488" fmla="*/ 7208263 w 8668509"/>
              <a:gd name="connsiteY2488" fmla="*/ 2510428 h 8769011"/>
              <a:gd name="connsiteX2489" fmla="*/ 7379285 w 8668509"/>
              <a:gd name="connsiteY2489" fmla="*/ 2530783 h 8769011"/>
              <a:gd name="connsiteX2490" fmla="*/ 7372141 w 8668509"/>
              <a:gd name="connsiteY2490" fmla="*/ 2559853 h 8769011"/>
              <a:gd name="connsiteX2491" fmla="*/ 7383457 w 8668509"/>
              <a:gd name="connsiteY2491" fmla="*/ 2572998 h 8769011"/>
              <a:gd name="connsiteX2492" fmla="*/ 7364407 w 8668509"/>
              <a:gd name="connsiteY2492" fmla="*/ 2576322 h 8769011"/>
              <a:gd name="connsiteX2493" fmla="*/ 7345357 w 8668509"/>
              <a:gd name="connsiteY2493" fmla="*/ 2578942 h 8769011"/>
              <a:gd name="connsiteX2494" fmla="*/ 7313610 w 8668509"/>
              <a:gd name="connsiteY2494" fmla="*/ 2604707 h 8769011"/>
              <a:gd name="connsiteX2495" fmla="*/ 7281863 w 8668509"/>
              <a:gd name="connsiteY2495" fmla="*/ 2621804 h 8769011"/>
              <a:gd name="connsiteX2496" fmla="*/ 7230266 w 8668509"/>
              <a:gd name="connsiteY2496" fmla="*/ 2588867 h 8769011"/>
              <a:gd name="connsiteX2497" fmla="*/ 7147284 w 8668509"/>
              <a:gd name="connsiteY2497" fmla="*/ 2545042 h 8769011"/>
              <a:gd name="connsiteX2498" fmla="*/ 7115890 w 8668509"/>
              <a:gd name="connsiteY2498" fmla="*/ 2534145 h 8769011"/>
              <a:gd name="connsiteX2499" fmla="*/ 7110546 w 8668509"/>
              <a:gd name="connsiteY2499" fmla="*/ 2548090 h 8769011"/>
              <a:gd name="connsiteX2500" fmla="*/ 7089544 w 8668509"/>
              <a:gd name="connsiteY2500" fmla="*/ 2561282 h 8769011"/>
              <a:gd name="connsiteX2501" fmla="*/ 7085857 w 8668509"/>
              <a:gd name="connsiteY2501" fmla="*/ 2555710 h 8769011"/>
              <a:gd name="connsiteX2502" fmla="*/ 7092058 w 8668509"/>
              <a:gd name="connsiteY2502" fmla="*/ 2541546 h 8769011"/>
              <a:gd name="connsiteX2503" fmla="*/ 7067607 w 8668509"/>
              <a:gd name="connsiteY2503" fmla="*/ 2549128 h 8769011"/>
              <a:gd name="connsiteX2504" fmla="*/ 7048919 w 8668509"/>
              <a:gd name="connsiteY2504" fmla="*/ 2566035 h 8769011"/>
              <a:gd name="connsiteX2505" fmla="*/ 7041366 w 8668509"/>
              <a:gd name="connsiteY2505" fmla="*/ 2553824 h 8769011"/>
              <a:gd name="connsiteX2506" fmla="*/ 6885775 w 8668509"/>
              <a:gd name="connsiteY2506" fmla="*/ 2573455 h 8769011"/>
              <a:gd name="connsiteX2507" fmla="*/ 6811957 w 8668509"/>
              <a:gd name="connsiteY2507" fmla="*/ 2605945 h 8769011"/>
              <a:gd name="connsiteX2508" fmla="*/ 6801869 w 8668509"/>
              <a:gd name="connsiteY2508" fmla="*/ 2619185 h 8769011"/>
              <a:gd name="connsiteX2509" fmla="*/ 6798431 w 8668509"/>
              <a:gd name="connsiteY2509" fmla="*/ 2608421 h 8769011"/>
              <a:gd name="connsiteX2510" fmla="*/ 6791849 w 8668509"/>
              <a:gd name="connsiteY2510" fmla="*/ 2602468 h 8769011"/>
              <a:gd name="connsiteX2511" fmla="*/ 6781238 w 8668509"/>
              <a:gd name="connsiteY2511" fmla="*/ 2618708 h 8769011"/>
              <a:gd name="connsiteX2512" fmla="*/ 6762188 w 8668509"/>
              <a:gd name="connsiteY2512" fmla="*/ 2624042 h 8769011"/>
              <a:gd name="connsiteX2513" fmla="*/ 6752473 w 8668509"/>
              <a:gd name="connsiteY2513" fmla="*/ 2626300 h 8769011"/>
              <a:gd name="connsiteX2514" fmla="*/ 6764436 w 8668509"/>
              <a:gd name="connsiteY2514" fmla="*/ 2634663 h 8769011"/>
              <a:gd name="connsiteX2515" fmla="*/ 6728661 w 8668509"/>
              <a:gd name="connsiteY2515" fmla="*/ 2651046 h 8769011"/>
              <a:gd name="connsiteX2516" fmla="*/ 6692894 w 8668509"/>
              <a:gd name="connsiteY2516" fmla="*/ 2667429 h 8769011"/>
              <a:gd name="connsiteX2517" fmla="*/ 6716707 w 8668509"/>
              <a:gd name="connsiteY2517" fmla="*/ 2648284 h 8769011"/>
              <a:gd name="connsiteX2518" fmla="*/ 6696132 w 8668509"/>
              <a:gd name="connsiteY2518" fmla="*/ 2647293 h 8769011"/>
              <a:gd name="connsiteX2519" fmla="*/ 6663405 w 8668509"/>
              <a:gd name="connsiteY2519" fmla="*/ 2680630 h 8769011"/>
              <a:gd name="connsiteX2520" fmla="*/ 6663843 w 8668509"/>
              <a:gd name="connsiteY2520" fmla="*/ 2695385 h 8769011"/>
              <a:gd name="connsiteX2521" fmla="*/ 6746348 w 8668509"/>
              <a:gd name="connsiteY2521" fmla="*/ 2658085 h 8769011"/>
              <a:gd name="connsiteX2522" fmla="*/ 7040985 w 8668509"/>
              <a:gd name="connsiteY2522" fmla="*/ 2584076 h 8769011"/>
              <a:gd name="connsiteX2523" fmla="*/ 7141417 w 8668509"/>
              <a:gd name="connsiteY2523" fmla="*/ 2578570 h 8769011"/>
              <a:gd name="connsiteX2524" fmla="*/ 7174335 w 8668509"/>
              <a:gd name="connsiteY2524" fmla="*/ 2595239 h 8769011"/>
              <a:gd name="connsiteX2525" fmla="*/ 7237562 w 8668509"/>
              <a:gd name="connsiteY2525" fmla="*/ 2634596 h 8769011"/>
              <a:gd name="connsiteX2526" fmla="*/ 7267890 w 8668509"/>
              <a:gd name="connsiteY2526" fmla="*/ 2657285 h 8769011"/>
              <a:gd name="connsiteX2527" fmla="*/ 7317686 w 8668509"/>
              <a:gd name="connsiteY2527" fmla="*/ 2626328 h 8769011"/>
              <a:gd name="connsiteX2528" fmla="*/ 7367483 w 8668509"/>
              <a:gd name="connsiteY2528" fmla="*/ 2595372 h 8769011"/>
              <a:gd name="connsiteX2529" fmla="*/ 7421394 w 8668509"/>
              <a:gd name="connsiteY2529" fmla="*/ 2595372 h 8769011"/>
              <a:gd name="connsiteX2530" fmla="*/ 7475306 w 8668509"/>
              <a:gd name="connsiteY2530" fmla="*/ 2595372 h 8769011"/>
              <a:gd name="connsiteX2531" fmla="*/ 7462381 w 8668509"/>
              <a:gd name="connsiteY2531" fmla="*/ 2582447 h 8769011"/>
              <a:gd name="connsiteX2532" fmla="*/ 7430748 w 8668509"/>
              <a:gd name="connsiteY2532" fmla="*/ 2574408 h 8769011"/>
              <a:gd name="connsiteX2533" fmla="*/ 7406574 w 8668509"/>
              <a:gd name="connsiteY2533" fmla="*/ 2570426 h 8769011"/>
              <a:gd name="connsiteX2534" fmla="*/ 7408945 w 8668509"/>
              <a:gd name="connsiteY2534" fmla="*/ 2562930 h 8769011"/>
              <a:gd name="connsiteX2535" fmla="*/ 7440607 w 8668509"/>
              <a:gd name="connsiteY2535" fmla="*/ 2554424 h 8769011"/>
              <a:gd name="connsiteX2536" fmla="*/ 7405316 w 8668509"/>
              <a:gd name="connsiteY2536" fmla="*/ 2550928 h 8769011"/>
              <a:gd name="connsiteX2537" fmla="*/ 7370036 w 8668509"/>
              <a:gd name="connsiteY2537" fmla="*/ 2555053 h 8769011"/>
              <a:gd name="connsiteX2538" fmla="*/ 7387133 w 8668509"/>
              <a:gd name="connsiteY2538" fmla="*/ 2537946 h 8769011"/>
              <a:gd name="connsiteX2539" fmla="*/ 7404240 w 8668509"/>
              <a:gd name="connsiteY2539" fmla="*/ 2520849 h 8769011"/>
              <a:gd name="connsiteX2540" fmla="*/ 7413794 w 8668509"/>
              <a:gd name="connsiteY2540" fmla="*/ 2534298 h 8769011"/>
              <a:gd name="connsiteX2541" fmla="*/ 7423356 w 8668509"/>
              <a:gd name="connsiteY2541" fmla="*/ 2547747 h 8769011"/>
              <a:gd name="connsiteX2542" fmla="*/ 7417689 w 8668509"/>
              <a:gd name="connsiteY2542" fmla="*/ 2530297 h 8769011"/>
              <a:gd name="connsiteX2543" fmla="*/ 7412032 w 8668509"/>
              <a:gd name="connsiteY2543" fmla="*/ 2508866 h 8769011"/>
              <a:gd name="connsiteX2544" fmla="*/ 7379285 w 8668509"/>
              <a:gd name="connsiteY2544" fmla="*/ 2530783 h 8769011"/>
              <a:gd name="connsiteX2545" fmla="*/ 6780200 w 8668509"/>
              <a:gd name="connsiteY2545" fmla="*/ 2528002 h 8769011"/>
              <a:gd name="connsiteX2546" fmla="*/ 6788249 w 8668509"/>
              <a:gd name="connsiteY2546" fmla="*/ 2552605 h 8769011"/>
              <a:gd name="connsiteX2547" fmla="*/ 6840532 w 8668509"/>
              <a:gd name="connsiteY2547" fmla="*/ 2542004 h 8769011"/>
              <a:gd name="connsiteX2548" fmla="*/ 6822110 w 8668509"/>
              <a:gd name="connsiteY2548" fmla="*/ 2542651 h 8769011"/>
              <a:gd name="connsiteX2549" fmla="*/ 6795669 w 8668509"/>
              <a:gd name="connsiteY2549" fmla="*/ 2533460 h 8769011"/>
              <a:gd name="connsiteX2550" fmla="*/ 6780200 w 8668509"/>
              <a:gd name="connsiteY2550" fmla="*/ 2528002 h 8769011"/>
              <a:gd name="connsiteX2551" fmla="*/ 7231057 w 8668509"/>
              <a:gd name="connsiteY2551" fmla="*/ 2529259 h 8769011"/>
              <a:gd name="connsiteX2552" fmla="*/ 7240582 w 8668509"/>
              <a:gd name="connsiteY2552" fmla="*/ 2538222 h 8769011"/>
              <a:gd name="connsiteX2553" fmla="*/ 7250107 w 8668509"/>
              <a:gd name="connsiteY2553" fmla="*/ 2523373 h 8769011"/>
              <a:gd name="connsiteX2554" fmla="*/ 7240582 w 8668509"/>
              <a:gd name="connsiteY2554" fmla="*/ 2514410 h 8769011"/>
              <a:gd name="connsiteX2555" fmla="*/ 7231057 w 8668509"/>
              <a:gd name="connsiteY2555" fmla="*/ 2529259 h 8769011"/>
              <a:gd name="connsiteX2556" fmla="*/ 7278682 w 8668509"/>
              <a:gd name="connsiteY2556" fmla="*/ 2538222 h 8769011"/>
              <a:gd name="connsiteX2557" fmla="*/ 7267566 w 8668509"/>
              <a:gd name="connsiteY2557" fmla="*/ 2552510 h 8769011"/>
              <a:gd name="connsiteX2558" fmla="*/ 7262574 w 8668509"/>
              <a:gd name="connsiteY2558" fmla="*/ 2558634 h 8769011"/>
              <a:gd name="connsiteX2559" fmla="*/ 7297732 w 8668509"/>
              <a:gd name="connsiteY2559" fmla="*/ 2532298 h 8769011"/>
              <a:gd name="connsiteX2560" fmla="*/ 7288207 w 8668509"/>
              <a:gd name="connsiteY2560" fmla="*/ 2523935 h 8769011"/>
              <a:gd name="connsiteX2561" fmla="*/ 7278682 w 8668509"/>
              <a:gd name="connsiteY2561" fmla="*/ 2538222 h 8769011"/>
              <a:gd name="connsiteX2562" fmla="*/ 5842073 w 8668509"/>
              <a:gd name="connsiteY2562" fmla="*/ 2809018 h 8769011"/>
              <a:gd name="connsiteX2563" fmla="*/ 4568047 w 8668509"/>
              <a:gd name="connsiteY2563" fmla="*/ 4112247 h 8769011"/>
              <a:gd name="connsiteX2564" fmla="*/ 4852235 w 8668509"/>
              <a:gd name="connsiteY2564" fmla="*/ 3836908 h 8769011"/>
              <a:gd name="connsiteX2565" fmla="*/ 4953429 w 8668509"/>
              <a:gd name="connsiteY2565" fmla="*/ 3737639 h 8769011"/>
              <a:gd name="connsiteX2566" fmla="*/ 4592889 w 8668509"/>
              <a:gd name="connsiteY2566" fmla="*/ 4126516 h 8769011"/>
              <a:gd name="connsiteX2567" fmla="*/ 4602156 w 8668509"/>
              <a:gd name="connsiteY2567" fmla="*/ 4133660 h 8769011"/>
              <a:gd name="connsiteX2568" fmla="*/ 4611681 w 8668509"/>
              <a:gd name="connsiteY2568" fmla="*/ 4118353 h 8769011"/>
              <a:gd name="connsiteX2569" fmla="*/ 4624054 w 8668509"/>
              <a:gd name="connsiteY2569" fmla="*/ 4107790 h 8769011"/>
              <a:gd name="connsiteX2570" fmla="*/ 5809840 w 8668509"/>
              <a:gd name="connsiteY2570" fmla="*/ 2929452 h 8769011"/>
              <a:gd name="connsiteX2571" fmla="*/ 6047613 w 8668509"/>
              <a:gd name="connsiteY2571" fmla="*/ 2672172 h 8769011"/>
              <a:gd name="connsiteX2572" fmla="*/ 6016685 w 8668509"/>
              <a:gd name="connsiteY2572" fmla="*/ 2700147 h 8769011"/>
              <a:gd name="connsiteX2573" fmla="*/ 6039289 w 8668509"/>
              <a:gd name="connsiteY2573" fmla="*/ 2674439 h 8769011"/>
              <a:gd name="connsiteX2574" fmla="*/ 6056405 w 8668509"/>
              <a:gd name="connsiteY2574" fmla="*/ 2634424 h 8769011"/>
              <a:gd name="connsiteX2575" fmla="*/ 6069168 w 8668509"/>
              <a:gd name="connsiteY2575" fmla="*/ 2598220 h 8769011"/>
              <a:gd name="connsiteX2576" fmla="*/ 6087742 w 8668509"/>
              <a:gd name="connsiteY2576" fmla="*/ 2586323 h 8769011"/>
              <a:gd name="connsiteX2577" fmla="*/ 6076150 w 8668509"/>
              <a:gd name="connsiteY2577" fmla="*/ 2609879 h 8769011"/>
              <a:gd name="connsiteX2578" fmla="*/ 6085904 w 8668509"/>
              <a:gd name="connsiteY2578" fmla="*/ 2605345 h 8769011"/>
              <a:gd name="connsiteX2579" fmla="*/ 6096791 w 8668509"/>
              <a:gd name="connsiteY2579" fmla="*/ 2580599 h 8769011"/>
              <a:gd name="connsiteX2580" fmla="*/ 6095753 w 8668509"/>
              <a:gd name="connsiteY2580" fmla="*/ 2567931 h 8769011"/>
              <a:gd name="connsiteX2581" fmla="*/ 6109021 w 8668509"/>
              <a:gd name="connsiteY2581" fmla="*/ 2572541 h 8769011"/>
              <a:gd name="connsiteX2582" fmla="*/ 6126509 w 8668509"/>
              <a:gd name="connsiteY2582" fmla="*/ 2566054 h 8769011"/>
              <a:gd name="connsiteX2583" fmla="*/ 6140444 w 8668509"/>
              <a:gd name="connsiteY2583" fmla="*/ 2548947 h 8769011"/>
              <a:gd name="connsiteX2584" fmla="*/ 6124394 w 8668509"/>
              <a:gd name="connsiteY2584" fmla="*/ 2554958 h 8769011"/>
              <a:gd name="connsiteX2585" fmla="*/ 6105344 w 8668509"/>
              <a:gd name="connsiteY2585" fmla="*/ 2553691 h 8769011"/>
              <a:gd name="connsiteX2586" fmla="*/ 5842073 w 8668509"/>
              <a:gd name="connsiteY2586" fmla="*/ 2809018 h 8769011"/>
              <a:gd name="connsiteX2587" fmla="*/ 6204214 w 8668509"/>
              <a:gd name="connsiteY2587" fmla="*/ 2550128 h 8769011"/>
              <a:gd name="connsiteX2588" fmla="*/ 6284386 w 8668509"/>
              <a:gd name="connsiteY2588" fmla="*/ 2696270 h 8769011"/>
              <a:gd name="connsiteX2589" fmla="*/ 6297607 w 8668509"/>
              <a:gd name="connsiteY2589" fmla="*/ 2700871 h 8769011"/>
              <a:gd name="connsiteX2590" fmla="*/ 6205490 w 8668509"/>
              <a:gd name="connsiteY2590" fmla="*/ 2542985 h 8769011"/>
              <a:gd name="connsiteX2591" fmla="*/ 6204214 w 8668509"/>
              <a:gd name="connsiteY2591" fmla="*/ 2550128 h 8769011"/>
              <a:gd name="connsiteX2592" fmla="*/ 6317361 w 8668509"/>
              <a:gd name="connsiteY2592" fmla="*/ 2576322 h 8769011"/>
              <a:gd name="connsiteX2593" fmla="*/ 6347841 w 8668509"/>
              <a:gd name="connsiteY2593" fmla="*/ 2623947 h 8769011"/>
              <a:gd name="connsiteX2594" fmla="*/ 6311799 w 8668509"/>
              <a:gd name="connsiteY2594" fmla="*/ 2557272 h 8769011"/>
              <a:gd name="connsiteX2595" fmla="*/ 6317361 w 8668509"/>
              <a:gd name="connsiteY2595" fmla="*/ 2576322 h 8769011"/>
              <a:gd name="connsiteX2596" fmla="*/ 6716707 w 8668509"/>
              <a:gd name="connsiteY2596" fmla="*/ 2552510 h 8769011"/>
              <a:gd name="connsiteX2597" fmla="*/ 6726232 w 8668509"/>
              <a:gd name="connsiteY2597" fmla="*/ 2562035 h 8769011"/>
              <a:gd name="connsiteX2598" fmla="*/ 6735757 w 8668509"/>
              <a:gd name="connsiteY2598" fmla="*/ 2552510 h 8769011"/>
              <a:gd name="connsiteX2599" fmla="*/ 6726232 w 8668509"/>
              <a:gd name="connsiteY2599" fmla="*/ 2542985 h 8769011"/>
              <a:gd name="connsiteX2600" fmla="*/ 6716707 w 8668509"/>
              <a:gd name="connsiteY2600" fmla="*/ 2552510 h 8769011"/>
              <a:gd name="connsiteX2601" fmla="*/ 6741814 w 8668509"/>
              <a:gd name="connsiteY2601" fmla="*/ 2566854 h 8769011"/>
              <a:gd name="connsiteX2602" fmla="*/ 6745015 w 8668509"/>
              <a:gd name="connsiteY2602" fmla="*/ 2581085 h 8769011"/>
              <a:gd name="connsiteX2603" fmla="*/ 6755959 w 8668509"/>
              <a:gd name="connsiteY2603" fmla="*/ 2557986 h 8769011"/>
              <a:gd name="connsiteX2604" fmla="*/ 6741814 w 8668509"/>
              <a:gd name="connsiteY2604" fmla="*/ 2566854 h 8769011"/>
              <a:gd name="connsiteX2605" fmla="*/ 7116757 w 8668509"/>
              <a:gd name="connsiteY2605" fmla="*/ 2560739 h 8769011"/>
              <a:gd name="connsiteX2606" fmla="*/ 7173116 w 8668509"/>
              <a:gd name="connsiteY2606" fmla="*/ 2575484 h 8769011"/>
              <a:gd name="connsiteX2607" fmla="*/ 7142950 w 8668509"/>
              <a:gd name="connsiteY2607" fmla="*/ 2558434 h 8769011"/>
              <a:gd name="connsiteX2608" fmla="*/ 7116757 w 8668509"/>
              <a:gd name="connsiteY2608" fmla="*/ 2560739 h 8769011"/>
              <a:gd name="connsiteX2609" fmla="*/ 7497757 w 8668509"/>
              <a:gd name="connsiteY2609" fmla="*/ 2558758 h 8769011"/>
              <a:gd name="connsiteX2610" fmla="*/ 7516807 w 8668509"/>
              <a:gd name="connsiteY2610" fmla="*/ 2585847 h 8769011"/>
              <a:gd name="connsiteX2611" fmla="*/ 7535857 w 8668509"/>
              <a:gd name="connsiteY2611" fmla="*/ 2596448 h 8769011"/>
              <a:gd name="connsiteX2612" fmla="*/ 7516807 w 8668509"/>
              <a:gd name="connsiteY2612" fmla="*/ 2569369 h 8769011"/>
              <a:gd name="connsiteX2613" fmla="*/ 7497757 w 8668509"/>
              <a:gd name="connsiteY2613" fmla="*/ 2558758 h 8769011"/>
              <a:gd name="connsiteX2614" fmla="*/ 6123175 w 8668509"/>
              <a:gd name="connsiteY2614" fmla="*/ 2588752 h 8769011"/>
              <a:gd name="connsiteX2615" fmla="*/ 6106659 w 8668509"/>
              <a:gd name="connsiteY2615" fmla="*/ 2624223 h 8769011"/>
              <a:gd name="connsiteX2616" fmla="*/ 6152398 w 8668509"/>
              <a:gd name="connsiteY2616" fmla="*/ 2562035 h 8769011"/>
              <a:gd name="connsiteX2617" fmla="*/ 6123175 w 8668509"/>
              <a:gd name="connsiteY2617" fmla="*/ 2588752 h 8769011"/>
              <a:gd name="connsiteX2618" fmla="*/ 6692894 w 8668509"/>
              <a:gd name="connsiteY2618" fmla="*/ 2590610 h 8769011"/>
              <a:gd name="connsiteX2619" fmla="*/ 6702981 w 8668509"/>
              <a:gd name="connsiteY2619" fmla="*/ 2600135 h 8769011"/>
              <a:gd name="connsiteX2620" fmla="*/ 6707182 w 8668509"/>
              <a:gd name="connsiteY2620" fmla="*/ 2590610 h 8769011"/>
              <a:gd name="connsiteX2621" fmla="*/ 6697094 w 8668509"/>
              <a:gd name="connsiteY2621" fmla="*/ 2581085 h 8769011"/>
              <a:gd name="connsiteX2622" fmla="*/ 6692894 w 8668509"/>
              <a:gd name="connsiteY2622" fmla="*/ 2590610 h 8769011"/>
              <a:gd name="connsiteX2623" fmla="*/ 7224760 w 8668509"/>
              <a:gd name="connsiteY2623" fmla="*/ 2609660 h 8769011"/>
              <a:gd name="connsiteX2624" fmla="*/ 7275681 w 8668509"/>
              <a:gd name="connsiteY2624" fmla="*/ 2638235 h 8769011"/>
              <a:gd name="connsiteX2625" fmla="*/ 7242096 w 8668509"/>
              <a:gd name="connsiteY2625" fmla="*/ 2609660 h 8769011"/>
              <a:gd name="connsiteX2626" fmla="*/ 7191175 w 8668509"/>
              <a:gd name="connsiteY2626" fmla="*/ 2581085 h 8769011"/>
              <a:gd name="connsiteX2627" fmla="*/ 7224760 w 8668509"/>
              <a:gd name="connsiteY2627" fmla="*/ 2609660 h 8769011"/>
              <a:gd name="connsiteX2628" fmla="*/ 7040557 w 8668509"/>
              <a:gd name="connsiteY2628" fmla="*/ 2629272 h 8769011"/>
              <a:gd name="connsiteX2629" fmla="*/ 7050082 w 8668509"/>
              <a:gd name="connsiteY2629" fmla="*/ 2633472 h 8769011"/>
              <a:gd name="connsiteX2630" fmla="*/ 7059607 w 8668509"/>
              <a:gd name="connsiteY2630" fmla="*/ 2623385 h 8769011"/>
              <a:gd name="connsiteX2631" fmla="*/ 7050082 w 8668509"/>
              <a:gd name="connsiteY2631" fmla="*/ 2619185 h 8769011"/>
              <a:gd name="connsiteX2632" fmla="*/ 7040557 w 8668509"/>
              <a:gd name="connsiteY2632" fmla="*/ 2629272 h 8769011"/>
              <a:gd name="connsiteX2633" fmla="*/ 7114375 w 8668509"/>
              <a:gd name="connsiteY2633" fmla="*/ 2625490 h 8769011"/>
              <a:gd name="connsiteX2634" fmla="*/ 7138188 w 8668509"/>
              <a:gd name="connsiteY2634" fmla="*/ 2625490 h 8769011"/>
              <a:gd name="connsiteX2635" fmla="*/ 7126282 w 8668509"/>
              <a:gd name="connsiteY2635" fmla="*/ 2620690 h 8769011"/>
              <a:gd name="connsiteX2636" fmla="*/ 7114375 w 8668509"/>
              <a:gd name="connsiteY2636" fmla="*/ 2625490 h 8769011"/>
              <a:gd name="connsiteX2637" fmla="*/ 5785542 w 8668509"/>
              <a:gd name="connsiteY2637" fmla="*/ 2888266 h 8769011"/>
              <a:gd name="connsiteX2638" fmla="*/ 5519499 w 8668509"/>
              <a:gd name="connsiteY2638" fmla="*/ 3157347 h 8769011"/>
              <a:gd name="connsiteX2639" fmla="*/ 5781237 w 8668509"/>
              <a:gd name="connsiteY2639" fmla="*/ 2900239 h 8769011"/>
              <a:gd name="connsiteX2640" fmla="*/ 6049957 w 8668509"/>
              <a:gd name="connsiteY2640" fmla="*/ 2631158 h 8769011"/>
              <a:gd name="connsiteX2641" fmla="*/ 5785542 w 8668509"/>
              <a:gd name="connsiteY2641" fmla="*/ 2888266 h 8769011"/>
              <a:gd name="connsiteX2642" fmla="*/ 6170028 w 8668509"/>
              <a:gd name="connsiteY2642" fmla="*/ 2665362 h 8769011"/>
              <a:gd name="connsiteX2643" fmla="*/ 6151988 w 8668509"/>
              <a:gd name="connsiteY2643" fmla="*/ 2690622 h 8769011"/>
              <a:gd name="connsiteX2644" fmla="*/ 6174258 w 8668509"/>
              <a:gd name="connsiteY2644" fmla="*/ 2669458 h 8769011"/>
              <a:gd name="connsiteX2645" fmla="*/ 6192298 w 8668509"/>
              <a:gd name="connsiteY2645" fmla="*/ 2644197 h 8769011"/>
              <a:gd name="connsiteX2646" fmla="*/ 6170028 w 8668509"/>
              <a:gd name="connsiteY2646" fmla="*/ 2665362 h 8769011"/>
              <a:gd name="connsiteX2647" fmla="*/ 6230932 w 8668509"/>
              <a:gd name="connsiteY2647" fmla="*/ 2669953 h 8769011"/>
              <a:gd name="connsiteX2648" fmla="*/ 6273432 w 8668509"/>
              <a:gd name="connsiteY2648" fmla="*/ 2722712 h 8769011"/>
              <a:gd name="connsiteX2649" fmla="*/ 6264726 w 8668509"/>
              <a:gd name="connsiteY2649" fmla="*/ 2701957 h 8769011"/>
              <a:gd name="connsiteX2650" fmla="*/ 6249982 w 8668509"/>
              <a:gd name="connsiteY2650" fmla="*/ 2677573 h 8769011"/>
              <a:gd name="connsiteX2651" fmla="*/ 6240457 w 8668509"/>
              <a:gd name="connsiteY2651" fmla="*/ 2662047 h 8769011"/>
              <a:gd name="connsiteX2652" fmla="*/ 6230932 w 8668509"/>
              <a:gd name="connsiteY2652" fmla="*/ 2669953 h 8769011"/>
              <a:gd name="connsiteX2653" fmla="*/ 6369653 w 8668509"/>
              <a:gd name="connsiteY2653" fmla="*/ 2679126 h 8769011"/>
              <a:gd name="connsiteX2654" fmla="*/ 6381493 w 8668509"/>
              <a:gd name="connsiteY2654" fmla="*/ 2690870 h 8769011"/>
              <a:gd name="connsiteX2655" fmla="*/ 6374987 w 8668509"/>
              <a:gd name="connsiteY2655" fmla="*/ 2673792 h 8769011"/>
              <a:gd name="connsiteX2656" fmla="*/ 6363157 w 8668509"/>
              <a:gd name="connsiteY2656" fmla="*/ 2662047 h 8769011"/>
              <a:gd name="connsiteX2657" fmla="*/ 6369653 w 8668509"/>
              <a:gd name="connsiteY2657" fmla="*/ 2679126 h 8769011"/>
              <a:gd name="connsiteX2658" fmla="*/ 7540619 w 8668509"/>
              <a:gd name="connsiteY2658" fmla="*/ 2676335 h 8769011"/>
              <a:gd name="connsiteX2659" fmla="*/ 7556030 w 8668509"/>
              <a:gd name="connsiteY2659" fmla="*/ 2685860 h 8769011"/>
              <a:gd name="connsiteX2660" fmla="*/ 7559669 w 8668509"/>
              <a:gd name="connsiteY2660" fmla="*/ 2676335 h 8769011"/>
              <a:gd name="connsiteX2661" fmla="*/ 7544257 w 8668509"/>
              <a:gd name="connsiteY2661" fmla="*/ 2666810 h 8769011"/>
              <a:gd name="connsiteX2662" fmla="*/ 7540619 w 8668509"/>
              <a:gd name="connsiteY2662" fmla="*/ 2676335 h 8769011"/>
              <a:gd name="connsiteX2663" fmla="*/ 6341764 w 8668509"/>
              <a:gd name="connsiteY2663" fmla="*/ 2683764 h 8769011"/>
              <a:gd name="connsiteX2664" fmla="*/ 6350099 w 8668509"/>
              <a:gd name="connsiteY2664" fmla="*/ 2704995 h 8769011"/>
              <a:gd name="connsiteX2665" fmla="*/ 6355804 w 8668509"/>
              <a:gd name="connsiteY2665" fmla="*/ 2687222 h 8769011"/>
              <a:gd name="connsiteX2666" fmla="*/ 6341764 w 8668509"/>
              <a:gd name="connsiteY2666" fmla="*/ 2683764 h 8769011"/>
              <a:gd name="connsiteX2667" fmla="*/ 6043708 w 8668509"/>
              <a:gd name="connsiteY2667" fmla="*/ 2710739 h 8769011"/>
              <a:gd name="connsiteX2668" fmla="*/ 5758825 w 8668509"/>
              <a:gd name="connsiteY2668" fmla="*/ 2998375 h 8769011"/>
              <a:gd name="connsiteX2669" fmla="*/ 5108382 w 8668509"/>
              <a:gd name="connsiteY2669" fmla="*/ 3659524 h 8769011"/>
              <a:gd name="connsiteX2670" fmla="*/ 4727115 w 8668509"/>
              <a:gd name="connsiteY2670" fmla="*/ 4052250 h 8769011"/>
              <a:gd name="connsiteX2671" fmla="*/ 5112353 w 8668509"/>
              <a:gd name="connsiteY2671" fmla="*/ 3673631 h 8769011"/>
              <a:gd name="connsiteX2672" fmla="*/ 6067768 w 8668509"/>
              <a:gd name="connsiteY2672" fmla="*/ 2695880 h 8769011"/>
              <a:gd name="connsiteX2673" fmla="*/ 6043708 w 8668509"/>
              <a:gd name="connsiteY2673" fmla="*/ 2710739 h 8769011"/>
              <a:gd name="connsiteX2674" fmla="*/ 5630733 w 8668509"/>
              <a:gd name="connsiteY2674" fmla="*/ 3197895 h 8769011"/>
              <a:gd name="connsiteX2675" fmla="*/ 4916558 w 8668509"/>
              <a:gd name="connsiteY2675" fmla="*/ 3919414 h 8769011"/>
              <a:gd name="connsiteX2676" fmla="*/ 5159731 w 8668509"/>
              <a:gd name="connsiteY2676" fmla="*/ 3681222 h 8769011"/>
              <a:gd name="connsiteX2677" fmla="*/ 6125633 w 8668509"/>
              <a:gd name="connsiteY2677" fmla="*/ 2704910 h 8769011"/>
              <a:gd name="connsiteX2678" fmla="*/ 5630733 w 8668509"/>
              <a:gd name="connsiteY2678" fmla="*/ 3197895 h 8769011"/>
              <a:gd name="connsiteX2679" fmla="*/ 6318447 w 8668509"/>
              <a:gd name="connsiteY2679" fmla="*/ 2715035 h 8769011"/>
              <a:gd name="connsiteX2680" fmla="*/ 6335116 w 8668509"/>
              <a:gd name="connsiteY2680" fmla="*/ 2731703 h 8769011"/>
              <a:gd name="connsiteX2681" fmla="*/ 6343450 w 8668509"/>
              <a:gd name="connsiteY2681" fmla="*/ 2723369 h 8769011"/>
              <a:gd name="connsiteX2682" fmla="*/ 6326782 w 8668509"/>
              <a:gd name="connsiteY2682" fmla="*/ 2706700 h 8769011"/>
              <a:gd name="connsiteX2683" fmla="*/ 6318447 w 8668509"/>
              <a:gd name="connsiteY2683" fmla="*/ 2715035 h 8769011"/>
              <a:gd name="connsiteX2684" fmla="*/ 7571471 w 8668509"/>
              <a:gd name="connsiteY2684" fmla="*/ 2723874 h 8769011"/>
              <a:gd name="connsiteX2685" fmla="*/ 7563812 w 8668509"/>
              <a:gd name="connsiteY2685" fmla="*/ 2747391 h 8769011"/>
              <a:gd name="connsiteX2686" fmla="*/ 7578357 w 8668509"/>
              <a:gd name="connsiteY2686" fmla="*/ 2735809 h 8769011"/>
              <a:gd name="connsiteX2687" fmla="*/ 7584758 w 8668509"/>
              <a:gd name="connsiteY2687" fmla="*/ 2719197 h 8769011"/>
              <a:gd name="connsiteX2688" fmla="*/ 7594235 w 8668509"/>
              <a:gd name="connsiteY2688" fmla="*/ 2736066 h 8769011"/>
              <a:gd name="connsiteX2689" fmla="*/ 7611561 w 8668509"/>
              <a:gd name="connsiteY2689" fmla="*/ 2748077 h 8769011"/>
              <a:gd name="connsiteX2690" fmla="*/ 7631792 w 8668509"/>
              <a:gd name="connsiteY2690" fmla="*/ 2758126 h 8769011"/>
              <a:gd name="connsiteX2691" fmla="*/ 7644165 w 8668509"/>
              <a:gd name="connsiteY2691" fmla="*/ 2773032 h 8769011"/>
              <a:gd name="connsiteX2692" fmla="*/ 7632421 w 8668509"/>
              <a:gd name="connsiteY2692" fmla="*/ 2780291 h 8769011"/>
              <a:gd name="connsiteX2693" fmla="*/ 7620676 w 8668509"/>
              <a:gd name="connsiteY2693" fmla="*/ 2787558 h 8769011"/>
              <a:gd name="connsiteX2694" fmla="*/ 7637250 w 8668509"/>
              <a:gd name="connsiteY2694" fmla="*/ 2800998 h 8769011"/>
              <a:gd name="connsiteX2695" fmla="*/ 7653814 w 8668509"/>
              <a:gd name="connsiteY2695" fmla="*/ 2814447 h 8769011"/>
              <a:gd name="connsiteX2696" fmla="*/ 7646003 w 8668509"/>
              <a:gd name="connsiteY2696" fmla="*/ 2801474 h 8769011"/>
              <a:gd name="connsiteX2697" fmla="*/ 7651319 w 8668509"/>
              <a:gd name="connsiteY2697" fmla="*/ 2780195 h 8769011"/>
              <a:gd name="connsiteX2698" fmla="*/ 7688257 w 8668509"/>
              <a:gd name="connsiteY2698" fmla="*/ 2781672 h 8769011"/>
              <a:gd name="connsiteX2699" fmla="*/ 7678732 w 8668509"/>
              <a:gd name="connsiteY2699" fmla="*/ 2785872 h 8769011"/>
              <a:gd name="connsiteX2700" fmla="*/ 7669207 w 8668509"/>
              <a:gd name="connsiteY2700" fmla="*/ 2794835 h 8769011"/>
              <a:gd name="connsiteX2701" fmla="*/ 7699553 w 8668509"/>
              <a:gd name="connsiteY2701" fmla="*/ 2799617 h 8769011"/>
              <a:gd name="connsiteX2702" fmla="*/ 7719337 w 8668509"/>
              <a:gd name="connsiteY2702" fmla="*/ 2795854 h 8769011"/>
              <a:gd name="connsiteX2703" fmla="*/ 7730405 w 8668509"/>
              <a:gd name="connsiteY2703" fmla="*/ 2810837 h 8769011"/>
              <a:gd name="connsiteX2704" fmla="*/ 7717251 w 8668509"/>
              <a:gd name="connsiteY2704" fmla="*/ 2814704 h 8769011"/>
              <a:gd name="connsiteX2705" fmla="*/ 7726357 w 8668509"/>
              <a:gd name="connsiteY2705" fmla="*/ 2853547 h 8769011"/>
              <a:gd name="connsiteX2706" fmla="*/ 7796489 w 8668509"/>
              <a:gd name="connsiteY2706" fmla="*/ 2884770 h 8769011"/>
              <a:gd name="connsiteX2707" fmla="*/ 7852344 w 8668509"/>
              <a:gd name="connsiteY2707" fmla="*/ 2905477 h 8769011"/>
              <a:gd name="connsiteX2708" fmla="*/ 7865545 w 8668509"/>
              <a:gd name="connsiteY2708" fmla="*/ 2894514 h 8769011"/>
              <a:gd name="connsiteX2709" fmla="*/ 7878757 w 8668509"/>
              <a:gd name="connsiteY2709" fmla="*/ 2883551 h 8769011"/>
              <a:gd name="connsiteX2710" fmla="*/ 7878757 w 8668509"/>
              <a:gd name="connsiteY2710" fmla="*/ 2897991 h 8769011"/>
              <a:gd name="connsiteX2711" fmla="*/ 7893663 w 8668509"/>
              <a:gd name="connsiteY2711" fmla="*/ 2918146 h 8769011"/>
              <a:gd name="connsiteX2712" fmla="*/ 7908579 w 8668509"/>
              <a:gd name="connsiteY2712" fmla="*/ 2923861 h 8769011"/>
              <a:gd name="connsiteX2713" fmla="*/ 7903331 w 8668509"/>
              <a:gd name="connsiteY2713" fmla="*/ 2907259 h 8769011"/>
              <a:gd name="connsiteX2714" fmla="*/ 7898083 w 8668509"/>
              <a:gd name="connsiteY2714" fmla="*/ 2890647 h 8769011"/>
              <a:gd name="connsiteX2715" fmla="*/ 7927905 w 8668509"/>
              <a:gd name="connsiteY2715" fmla="*/ 2889561 h 8769011"/>
              <a:gd name="connsiteX2716" fmla="*/ 7957719 w 8668509"/>
              <a:gd name="connsiteY2716" fmla="*/ 2888476 h 8769011"/>
              <a:gd name="connsiteX2717" fmla="*/ 7934906 w 8668509"/>
              <a:gd name="connsiteY2717" fmla="*/ 2906020 h 8769011"/>
              <a:gd name="connsiteX2718" fmla="*/ 7912094 w 8668509"/>
              <a:gd name="connsiteY2718" fmla="*/ 2923566 h 8769011"/>
              <a:gd name="connsiteX2719" fmla="*/ 7931144 w 8668509"/>
              <a:gd name="connsiteY2719" fmla="*/ 2924413 h 8769011"/>
              <a:gd name="connsiteX2720" fmla="*/ 7983532 w 8668509"/>
              <a:gd name="connsiteY2720" fmla="*/ 2928366 h 8769011"/>
              <a:gd name="connsiteX2721" fmla="*/ 8000200 w 8668509"/>
              <a:gd name="connsiteY2721" fmla="*/ 2927033 h 8769011"/>
              <a:gd name="connsiteX2722" fmla="*/ 8004963 w 8668509"/>
              <a:gd name="connsiteY2722" fmla="*/ 2907268 h 8769011"/>
              <a:gd name="connsiteX2723" fmla="*/ 8078782 w 8668509"/>
              <a:gd name="connsiteY2723" fmla="*/ 2897553 h 8769011"/>
              <a:gd name="connsiteX2724" fmla="*/ 7876347 w 8668509"/>
              <a:gd name="connsiteY2724" fmla="*/ 2863558 h 8769011"/>
              <a:gd name="connsiteX2725" fmla="*/ 7872222 w 8668509"/>
              <a:gd name="connsiteY2725" fmla="*/ 2860167 h 8769011"/>
              <a:gd name="connsiteX2726" fmla="*/ 7809910 w 8668509"/>
              <a:gd name="connsiteY2726" fmla="*/ 2823782 h 8769011"/>
              <a:gd name="connsiteX2727" fmla="*/ 7685465 w 8668509"/>
              <a:gd name="connsiteY2727" fmla="*/ 2765241 h 8769011"/>
              <a:gd name="connsiteX2728" fmla="*/ 7623801 w 8668509"/>
              <a:gd name="connsiteY2728" fmla="*/ 2733485 h 8769011"/>
              <a:gd name="connsiteX2729" fmla="*/ 7602808 w 8668509"/>
              <a:gd name="connsiteY2729" fmla="*/ 2719445 h 8769011"/>
              <a:gd name="connsiteX2730" fmla="*/ 7587291 w 8668509"/>
              <a:gd name="connsiteY2730" fmla="*/ 2705405 h 8769011"/>
              <a:gd name="connsiteX2731" fmla="*/ 7571471 w 8668509"/>
              <a:gd name="connsiteY2731" fmla="*/ 2723874 h 8769011"/>
              <a:gd name="connsiteX2732" fmla="*/ 6221407 w 8668509"/>
              <a:gd name="connsiteY2732" fmla="*/ 2721997 h 8769011"/>
              <a:gd name="connsiteX2733" fmla="*/ 6236789 w 8668509"/>
              <a:gd name="connsiteY2733" fmla="*/ 2743924 h 8769011"/>
              <a:gd name="connsiteX2734" fmla="*/ 6252181 w 8668509"/>
              <a:gd name="connsiteY2734" fmla="*/ 2756687 h 8769011"/>
              <a:gd name="connsiteX2735" fmla="*/ 6248696 w 8668509"/>
              <a:gd name="connsiteY2735" fmla="*/ 2738733 h 8769011"/>
              <a:gd name="connsiteX2736" fmla="*/ 6221407 w 8668509"/>
              <a:gd name="connsiteY2736" fmla="*/ 2721997 h 8769011"/>
              <a:gd name="connsiteX2737" fmla="*/ 6392857 w 8668509"/>
              <a:gd name="connsiteY2737" fmla="*/ 2723398 h 8769011"/>
              <a:gd name="connsiteX2738" fmla="*/ 6402382 w 8668509"/>
              <a:gd name="connsiteY2738" fmla="*/ 2738247 h 8769011"/>
              <a:gd name="connsiteX2739" fmla="*/ 6411907 w 8668509"/>
              <a:gd name="connsiteY2739" fmla="*/ 2729284 h 8769011"/>
              <a:gd name="connsiteX2740" fmla="*/ 6402382 w 8668509"/>
              <a:gd name="connsiteY2740" fmla="*/ 2714435 h 8769011"/>
              <a:gd name="connsiteX2741" fmla="*/ 6392857 w 8668509"/>
              <a:gd name="connsiteY2741" fmla="*/ 2723398 h 8769011"/>
              <a:gd name="connsiteX2742" fmla="*/ 6154732 w 8668509"/>
              <a:gd name="connsiteY2742" fmla="*/ 2731513 h 8769011"/>
              <a:gd name="connsiteX2743" fmla="*/ 6225598 w 8668509"/>
              <a:gd name="connsiteY2743" fmla="*/ 2772509 h 8769011"/>
              <a:gd name="connsiteX2744" fmla="*/ 6218720 w 8668509"/>
              <a:gd name="connsiteY2744" fmla="*/ 2749696 h 8769011"/>
              <a:gd name="connsiteX2745" fmla="*/ 6154732 w 8668509"/>
              <a:gd name="connsiteY2745" fmla="*/ 2731513 h 8769011"/>
              <a:gd name="connsiteX2746" fmla="*/ 6297607 w 8668509"/>
              <a:gd name="connsiteY2746" fmla="*/ 2743010 h 8769011"/>
              <a:gd name="connsiteX2747" fmla="*/ 6326182 w 8668509"/>
              <a:gd name="connsiteY2747" fmla="*/ 2754440 h 8769011"/>
              <a:gd name="connsiteX2748" fmla="*/ 6295368 w 8668509"/>
              <a:gd name="connsiteY2748" fmla="*/ 2723960 h 8769011"/>
              <a:gd name="connsiteX2749" fmla="*/ 6297607 w 8668509"/>
              <a:gd name="connsiteY2749" fmla="*/ 2743010 h 8769011"/>
              <a:gd name="connsiteX2750" fmla="*/ 6374102 w 8668509"/>
              <a:gd name="connsiteY2750" fmla="*/ 2733485 h 8769011"/>
              <a:gd name="connsiteX2751" fmla="*/ 6383332 w 8668509"/>
              <a:gd name="connsiteY2751" fmla="*/ 2762060 h 8769011"/>
              <a:gd name="connsiteX2752" fmla="*/ 6392561 w 8668509"/>
              <a:gd name="connsiteY2752" fmla="*/ 2776347 h 8769011"/>
              <a:gd name="connsiteX2753" fmla="*/ 6392561 w 8668509"/>
              <a:gd name="connsiteY2753" fmla="*/ 2762060 h 8769011"/>
              <a:gd name="connsiteX2754" fmla="*/ 6383332 w 8668509"/>
              <a:gd name="connsiteY2754" fmla="*/ 2733485 h 8769011"/>
              <a:gd name="connsiteX2755" fmla="*/ 6374102 w 8668509"/>
              <a:gd name="connsiteY2755" fmla="*/ 2719197 h 8769011"/>
              <a:gd name="connsiteX2756" fmla="*/ 6374102 w 8668509"/>
              <a:gd name="connsiteY2756" fmla="*/ 2733485 h 8769011"/>
              <a:gd name="connsiteX2757" fmla="*/ 6135948 w 8668509"/>
              <a:gd name="connsiteY2757" fmla="*/ 2749820 h 8769011"/>
              <a:gd name="connsiteX2758" fmla="*/ 6164523 w 8668509"/>
              <a:gd name="connsiteY2758" fmla="*/ 2785082 h 8769011"/>
              <a:gd name="connsiteX2759" fmla="*/ 6187326 w 8668509"/>
              <a:gd name="connsiteY2759" fmla="*/ 2780291 h 8769011"/>
              <a:gd name="connsiteX2760" fmla="*/ 6135948 w 8668509"/>
              <a:gd name="connsiteY2760" fmla="*/ 2749820 h 8769011"/>
              <a:gd name="connsiteX2761" fmla="*/ 6269032 w 8668509"/>
              <a:gd name="connsiteY2761" fmla="*/ 2754659 h 8769011"/>
              <a:gd name="connsiteX2762" fmla="*/ 6301292 w 8668509"/>
              <a:gd name="connsiteY2762" fmla="*/ 2782843 h 8769011"/>
              <a:gd name="connsiteX2763" fmla="*/ 6287853 w 8668509"/>
              <a:gd name="connsiteY2763" fmla="*/ 2757097 h 8769011"/>
              <a:gd name="connsiteX2764" fmla="*/ 6269032 w 8668509"/>
              <a:gd name="connsiteY2764" fmla="*/ 2740057 h 8769011"/>
              <a:gd name="connsiteX2765" fmla="*/ 6269032 w 8668509"/>
              <a:gd name="connsiteY2765" fmla="*/ 2754659 h 8769011"/>
              <a:gd name="connsiteX2766" fmla="*/ 6345232 w 8668509"/>
              <a:gd name="connsiteY2766" fmla="*/ 2765660 h 8769011"/>
              <a:gd name="connsiteX2767" fmla="*/ 6376731 w 8668509"/>
              <a:gd name="connsiteY2767" fmla="*/ 2794064 h 8769011"/>
              <a:gd name="connsiteX2768" fmla="*/ 6354423 w 8668509"/>
              <a:gd name="connsiteY2768" fmla="*/ 2752535 h 8769011"/>
              <a:gd name="connsiteX2769" fmla="*/ 6345232 w 8668509"/>
              <a:gd name="connsiteY2769" fmla="*/ 2765660 h 8769011"/>
              <a:gd name="connsiteX2770" fmla="*/ 6107107 w 8668509"/>
              <a:gd name="connsiteY2770" fmla="*/ 2769232 h 8769011"/>
              <a:gd name="connsiteX2771" fmla="*/ 6174791 w 8668509"/>
              <a:gd name="connsiteY2771" fmla="*/ 2828735 h 8769011"/>
              <a:gd name="connsiteX2772" fmla="*/ 6154732 w 8668509"/>
              <a:gd name="connsiteY2772" fmla="*/ 2795397 h 8769011"/>
              <a:gd name="connsiteX2773" fmla="*/ 6107107 w 8668509"/>
              <a:gd name="connsiteY2773" fmla="*/ 2769232 h 8769011"/>
              <a:gd name="connsiteX2774" fmla="*/ 6421575 w 8668509"/>
              <a:gd name="connsiteY2774" fmla="*/ 2774528 h 8769011"/>
              <a:gd name="connsiteX2775" fmla="*/ 6412926 w 8668509"/>
              <a:gd name="connsiteY2775" fmla="*/ 2786501 h 8769011"/>
              <a:gd name="connsiteX2776" fmla="*/ 6403153 w 8668509"/>
              <a:gd name="connsiteY2776" fmla="*/ 2842022 h 8769011"/>
              <a:gd name="connsiteX2777" fmla="*/ 6414497 w 8668509"/>
              <a:gd name="connsiteY2777" fmla="*/ 2852547 h 8769011"/>
              <a:gd name="connsiteX2778" fmla="*/ 6409335 w 8668509"/>
              <a:gd name="connsiteY2778" fmla="*/ 2831116 h 8769011"/>
              <a:gd name="connsiteX2779" fmla="*/ 6404163 w 8668509"/>
              <a:gd name="connsiteY2779" fmla="*/ 2809685 h 8769011"/>
              <a:gd name="connsiteX2780" fmla="*/ 6422327 w 8668509"/>
              <a:gd name="connsiteY2780" fmla="*/ 2809685 h 8769011"/>
              <a:gd name="connsiteX2781" fmla="*/ 6430957 w 8668509"/>
              <a:gd name="connsiteY2781" fmla="*/ 2771585 h 8769011"/>
              <a:gd name="connsiteX2782" fmla="*/ 6421727 w 8668509"/>
              <a:gd name="connsiteY2782" fmla="*/ 2757297 h 8769011"/>
              <a:gd name="connsiteX2783" fmla="*/ 6421575 w 8668509"/>
              <a:gd name="connsiteY2783" fmla="*/ 2774528 h 8769011"/>
              <a:gd name="connsiteX2784" fmla="*/ 7595016 w 8668509"/>
              <a:gd name="connsiteY2784" fmla="*/ 2775385 h 8769011"/>
              <a:gd name="connsiteX2785" fmla="*/ 7610628 w 8668509"/>
              <a:gd name="connsiteY2785" fmla="*/ 2785548 h 8769011"/>
              <a:gd name="connsiteX2786" fmla="*/ 7592073 w 8668509"/>
              <a:gd name="connsiteY2786" fmla="*/ 2762060 h 8769011"/>
              <a:gd name="connsiteX2787" fmla="*/ 7595016 w 8668509"/>
              <a:gd name="connsiteY2787" fmla="*/ 2775385 h 8769011"/>
              <a:gd name="connsiteX2788" fmla="*/ 6240457 w 8668509"/>
              <a:gd name="connsiteY2788" fmla="*/ 2784853 h 8769011"/>
              <a:gd name="connsiteX2789" fmla="*/ 6276518 w 8668509"/>
              <a:gd name="connsiteY2789" fmla="*/ 2805379 h 8769011"/>
              <a:gd name="connsiteX2790" fmla="*/ 6248819 w 8668509"/>
              <a:gd name="connsiteY2790" fmla="*/ 2771585 h 8769011"/>
              <a:gd name="connsiteX2791" fmla="*/ 6240457 w 8668509"/>
              <a:gd name="connsiteY2791" fmla="*/ 2784853 h 8769011"/>
              <a:gd name="connsiteX2792" fmla="*/ 6316657 w 8668509"/>
              <a:gd name="connsiteY2792" fmla="*/ 2789473 h 8769011"/>
              <a:gd name="connsiteX2793" fmla="*/ 6350451 w 8668509"/>
              <a:gd name="connsiteY2793" fmla="*/ 2817171 h 8769011"/>
              <a:gd name="connsiteX2794" fmla="*/ 6329925 w 8668509"/>
              <a:gd name="connsiteY2794" fmla="*/ 2781110 h 8769011"/>
              <a:gd name="connsiteX2795" fmla="*/ 6316657 w 8668509"/>
              <a:gd name="connsiteY2795" fmla="*/ 2789473 h 8769011"/>
              <a:gd name="connsiteX2796" fmla="*/ 6642716 w 8668509"/>
              <a:gd name="connsiteY2796" fmla="*/ 2809685 h 8769011"/>
              <a:gd name="connsiteX2797" fmla="*/ 6647069 w 8668509"/>
              <a:gd name="connsiteY2797" fmla="*/ 2826353 h 8769011"/>
              <a:gd name="connsiteX2798" fmla="*/ 6647069 w 8668509"/>
              <a:gd name="connsiteY2798" fmla="*/ 2793016 h 8769011"/>
              <a:gd name="connsiteX2799" fmla="*/ 6642716 w 8668509"/>
              <a:gd name="connsiteY2799" fmla="*/ 2809685 h 8769011"/>
              <a:gd name="connsiteX2800" fmla="*/ 6111869 w 8668509"/>
              <a:gd name="connsiteY2800" fmla="*/ 2819210 h 8769011"/>
              <a:gd name="connsiteX2801" fmla="*/ 6148769 w 8668509"/>
              <a:gd name="connsiteY2801" fmla="*/ 2847785 h 8769011"/>
              <a:gd name="connsiteX2802" fmla="*/ 6130919 w 8668509"/>
              <a:gd name="connsiteY2802" fmla="*/ 2819210 h 8769011"/>
              <a:gd name="connsiteX2803" fmla="*/ 6094019 w 8668509"/>
              <a:gd name="connsiteY2803" fmla="*/ 2790635 h 8769011"/>
              <a:gd name="connsiteX2804" fmla="*/ 6111869 w 8668509"/>
              <a:gd name="connsiteY2804" fmla="*/ 2819210 h 8769011"/>
              <a:gd name="connsiteX2805" fmla="*/ 6213520 w 8668509"/>
              <a:gd name="connsiteY2805" fmla="*/ 2815933 h 8769011"/>
              <a:gd name="connsiteX2806" fmla="*/ 6233417 w 8668509"/>
              <a:gd name="connsiteY2806" fmla="*/ 2836469 h 8769011"/>
              <a:gd name="connsiteX2807" fmla="*/ 6230084 w 8668509"/>
              <a:gd name="connsiteY2807" fmla="*/ 2809227 h 8769011"/>
              <a:gd name="connsiteX2808" fmla="*/ 6210176 w 8668509"/>
              <a:gd name="connsiteY2808" fmla="*/ 2798578 h 8769011"/>
              <a:gd name="connsiteX2809" fmla="*/ 6213520 w 8668509"/>
              <a:gd name="connsiteY2809" fmla="*/ 2815933 h 8769011"/>
              <a:gd name="connsiteX2810" fmla="*/ 6292834 w 8668509"/>
              <a:gd name="connsiteY2810" fmla="*/ 2809694 h 8769011"/>
              <a:gd name="connsiteX2811" fmla="*/ 6303797 w 8668509"/>
              <a:gd name="connsiteY2811" fmla="*/ 2833831 h 8769011"/>
              <a:gd name="connsiteX2812" fmla="*/ 6317600 w 8668509"/>
              <a:gd name="connsiteY2812" fmla="*/ 2815304 h 8769011"/>
              <a:gd name="connsiteX2813" fmla="*/ 6292834 w 8668509"/>
              <a:gd name="connsiteY2813" fmla="*/ 2809694 h 8769011"/>
              <a:gd name="connsiteX2814" fmla="*/ 6078532 w 8668509"/>
              <a:gd name="connsiteY2814" fmla="*/ 2819210 h 8769011"/>
              <a:gd name="connsiteX2815" fmla="*/ 6088618 w 8668509"/>
              <a:gd name="connsiteY2815" fmla="*/ 2828735 h 8769011"/>
              <a:gd name="connsiteX2816" fmla="*/ 6092819 w 8668509"/>
              <a:gd name="connsiteY2816" fmla="*/ 2819210 h 8769011"/>
              <a:gd name="connsiteX2817" fmla="*/ 6082732 w 8668509"/>
              <a:gd name="connsiteY2817" fmla="*/ 2809685 h 8769011"/>
              <a:gd name="connsiteX2818" fmla="*/ 6078532 w 8668509"/>
              <a:gd name="connsiteY2818" fmla="*/ 2819210 h 8769011"/>
              <a:gd name="connsiteX2819" fmla="*/ 7678732 w 8668509"/>
              <a:gd name="connsiteY2819" fmla="*/ 2828735 h 8769011"/>
              <a:gd name="connsiteX2820" fmla="*/ 7688257 w 8668509"/>
              <a:gd name="connsiteY2820" fmla="*/ 2838260 h 8769011"/>
              <a:gd name="connsiteX2821" fmla="*/ 7697782 w 8668509"/>
              <a:gd name="connsiteY2821" fmla="*/ 2828735 h 8769011"/>
              <a:gd name="connsiteX2822" fmla="*/ 7688257 w 8668509"/>
              <a:gd name="connsiteY2822" fmla="*/ 2819210 h 8769011"/>
              <a:gd name="connsiteX2823" fmla="*/ 7678732 w 8668509"/>
              <a:gd name="connsiteY2823" fmla="*/ 2828735 h 8769011"/>
              <a:gd name="connsiteX2824" fmla="*/ 7742082 w 8668509"/>
              <a:gd name="connsiteY2824" fmla="*/ 2833192 h 8769011"/>
              <a:gd name="connsiteX2825" fmla="*/ 7744740 w 8668509"/>
              <a:gd name="connsiteY2825" fmla="*/ 2852138 h 8769011"/>
              <a:gd name="connsiteX2826" fmla="*/ 7757722 w 8668509"/>
              <a:gd name="connsiteY2826" fmla="*/ 2838155 h 8769011"/>
              <a:gd name="connsiteX2827" fmla="*/ 7742082 w 8668509"/>
              <a:gd name="connsiteY2827" fmla="*/ 2833192 h 8769011"/>
              <a:gd name="connsiteX2828" fmla="*/ 6189298 w 8668509"/>
              <a:gd name="connsiteY2828" fmla="*/ 2836269 h 8769011"/>
              <a:gd name="connsiteX2829" fmla="*/ 6218692 w 8668509"/>
              <a:gd name="connsiteY2829" fmla="*/ 2863206 h 8769011"/>
              <a:gd name="connsiteX2830" fmla="*/ 6210062 w 8668509"/>
              <a:gd name="connsiteY2830" fmla="*/ 2841879 h 8769011"/>
              <a:gd name="connsiteX2831" fmla="*/ 6189298 w 8668509"/>
              <a:gd name="connsiteY2831" fmla="*/ 2836269 h 8769011"/>
              <a:gd name="connsiteX2832" fmla="*/ 6371025 w 8668509"/>
              <a:gd name="connsiteY2832" fmla="*/ 2834688 h 8769011"/>
              <a:gd name="connsiteX2833" fmla="*/ 6384351 w 8668509"/>
              <a:gd name="connsiteY2833" fmla="*/ 2866835 h 8769011"/>
              <a:gd name="connsiteX2834" fmla="*/ 6384655 w 8668509"/>
              <a:gd name="connsiteY2834" fmla="*/ 2834316 h 8769011"/>
              <a:gd name="connsiteX2835" fmla="*/ 6371025 w 8668509"/>
              <a:gd name="connsiteY2835" fmla="*/ 2834688 h 8769011"/>
              <a:gd name="connsiteX2836" fmla="*/ 6450759 w 8668509"/>
              <a:gd name="connsiteY2836" fmla="*/ 2843813 h 8769011"/>
              <a:gd name="connsiteX2837" fmla="*/ 6456512 w 8668509"/>
              <a:gd name="connsiteY2837" fmla="*/ 2849575 h 8769011"/>
              <a:gd name="connsiteX2838" fmla="*/ 6455760 w 8668509"/>
              <a:gd name="connsiteY2838" fmla="*/ 2831316 h 8769011"/>
              <a:gd name="connsiteX2839" fmla="*/ 6450759 w 8668509"/>
              <a:gd name="connsiteY2839" fmla="*/ 2843813 h 8769011"/>
              <a:gd name="connsiteX2840" fmla="*/ 6281052 w 8668509"/>
              <a:gd name="connsiteY2840" fmla="*/ 2854357 h 8769011"/>
              <a:gd name="connsiteX2841" fmla="*/ 6303093 w 8668509"/>
              <a:gd name="connsiteY2841" fmla="*/ 2864520 h 8769011"/>
              <a:gd name="connsiteX2842" fmla="*/ 6280719 w 8668509"/>
              <a:gd name="connsiteY2842" fmla="*/ 2838260 h 8769011"/>
              <a:gd name="connsiteX2843" fmla="*/ 6264945 w 8668509"/>
              <a:gd name="connsiteY2843" fmla="*/ 2838260 h 8769011"/>
              <a:gd name="connsiteX2844" fmla="*/ 6281052 w 8668509"/>
              <a:gd name="connsiteY2844" fmla="*/ 2854357 h 8769011"/>
              <a:gd name="connsiteX2845" fmla="*/ 6030907 w 8668509"/>
              <a:gd name="connsiteY2845" fmla="*/ 2856214 h 8769011"/>
              <a:gd name="connsiteX2846" fmla="*/ 6057100 w 8668509"/>
              <a:gd name="connsiteY2846" fmla="*/ 2882294 h 8769011"/>
              <a:gd name="connsiteX2847" fmla="*/ 6217596 w 8668509"/>
              <a:gd name="connsiteY2847" fmla="*/ 2960542 h 8769011"/>
              <a:gd name="connsiteX2848" fmla="*/ 6179144 w 8668509"/>
              <a:gd name="connsiteY2848" fmla="*/ 2929833 h 8769011"/>
              <a:gd name="connsiteX2849" fmla="*/ 6155093 w 8668509"/>
              <a:gd name="connsiteY2849" fmla="*/ 2919660 h 8769011"/>
              <a:gd name="connsiteX2850" fmla="*/ 6130757 w 8668509"/>
              <a:gd name="connsiteY2850" fmla="*/ 2904935 h 8769011"/>
              <a:gd name="connsiteX2851" fmla="*/ 6088057 w 8668509"/>
              <a:gd name="connsiteY2851" fmla="*/ 2876360 h 8769011"/>
              <a:gd name="connsiteX2852" fmla="*/ 6030907 w 8668509"/>
              <a:gd name="connsiteY2852" fmla="*/ 2856214 h 8769011"/>
              <a:gd name="connsiteX2853" fmla="*/ 6164257 w 8668509"/>
              <a:gd name="connsiteY2853" fmla="*/ 2859576 h 8769011"/>
              <a:gd name="connsiteX2854" fmla="*/ 6179906 w 8668509"/>
              <a:gd name="connsiteY2854" fmla="*/ 2880332 h 8769011"/>
              <a:gd name="connsiteX2855" fmla="*/ 6183364 w 8668509"/>
              <a:gd name="connsiteY2855" fmla="*/ 2862129 h 8769011"/>
              <a:gd name="connsiteX2856" fmla="*/ 6164257 w 8668509"/>
              <a:gd name="connsiteY2856" fmla="*/ 2844832 h 8769011"/>
              <a:gd name="connsiteX2857" fmla="*/ 6164257 w 8668509"/>
              <a:gd name="connsiteY2857" fmla="*/ 2859576 h 8769011"/>
              <a:gd name="connsiteX2858" fmla="*/ 6345232 w 8668509"/>
              <a:gd name="connsiteY2858" fmla="*/ 2859472 h 8769011"/>
              <a:gd name="connsiteX2859" fmla="*/ 6371492 w 8668509"/>
              <a:gd name="connsiteY2859" fmla="*/ 2881846 h 8769011"/>
              <a:gd name="connsiteX2860" fmla="*/ 6361329 w 8668509"/>
              <a:gd name="connsiteY2860" fmla="*/ 2859805 h 8769011"/>
              <a:gd name="connsiteX2861" fmla="*/ 6345232 w 8668509"/>
              <a:gd name="connsiteY2861" fmla="*/ 2843698 h 8769011"/>
              <a:gd name="connsiteX2862" fmla="*/ 6345232 w 8668509"/>
              <a:gd name="connsiteY2862" fmla="*/ 2859472 h 8769011"/>
              <a:gd name="connsiteX2863" fmla="*/ 6632277 w 8668509"/>
              <a:gd name="connsiteY2863" fmla="*/ 2864453 h 8769011"/>
              <a:gd name="connsiteX2864" fmla="*/ 6620437 w 8668509"/>
              <a:gd name="connsiteY2864" fmla="*/ 2885885 h 8769011"/>
              <a:gd name="connsiteX2865" fmla="*/ 6615380 w 8668509"/>
              <a:gd name="connsiteY2865" fmla="*/ 2871597 h 8769011"/>
              <a:gd name="connsiteX2866" fmla="*/ 6612808 w 8668509"/>
              <a:gd name="connsiteY2866" fmla="*/ 2857310 h 8769011"/>
              <a:gd name="connsiteX2867" fmla="*/ 6598730 w 8668509"/>
              <a:gd name="connsiteY2867" fmla="*/ 2970705 h 8769011"/>
              <a:gd name="connsiteX2868" fmla="*/ 6637659 w 8668509"/>
              <a:gd name="connsiteY2868" fmla="*/ 2864072 h 8769011"/>
              <a:gd name="connsiteX2869" fmla="*/ 6633572 w 8668509"/>
              <a:gd name="connsiteY2869" fmla="*/ 2843022 h 8769011"/>
              <a:gd name="connsiteX2870" fmla="*/ 6632277 w 8668509"/>
              <a:gd name="connsiteY2870" fmla="*/ 2864453 h 8769011"/>
              <a:gd name="connsiteX2871" fmla="*/ 6259507 w 8668509"/>
              <a:gd name="connsiteY2871" fmla="*/ 2876360 h 8769011"/>
              <a:gd name="connsiteX2872" fmla="*/ 6288082 w 8668509"/>
              <a:gd name="connsiteY2872" fmla="*/ 2887790 h 8769011"/>
              <a:gd name="connsiteX2873" fmla="*/ 6257268 w 8668509"/>
              <a:gd name="connsiteY2873" fmla="*/ 2857310 h 8769011"/>
              <a:gd name="connsiteX2874" fmla="*/ 6259507 w 8668509"/>
              <a:gd name="connsiteY2874" fmla="*/ 2876360 h 8769011"/>
              <a:gd name="connsiteX2875" fmla="*/ 6427509 w 8668509"/>
              <a:gd name="connsiteY2875" fmla="*/ 2871597 h 8769011"/>
              <a:gd name="connsiteX2876" fmla="*/ 6436738 w 8668509"/>
              <a:gd name="connsiteY2876" fmla="*/ 2885885 h 8769011"/>
              <a:gd name="connsiteX2877" fmla="*/ 6440482 w 8668509"/>
              <a:gd name="connsiteY2877" fmla="*/ 2871597 h 8769011"/>
              <a:gd name="connsiteX2878" fmla="*/ 6431252 w 8668509"/>
              <a:gd name="connsiteY2878" fmla="*/ 2857310 h 8769011"/>
              <a:gd name="connsiteX2879" fmla="*/ 6427509 w 8668509"/>
              <a:gd name="connsiteY2879" fmla="*/ 2871597 h 8769011"/>
              <a:gd name="connsiteX2880" fmla="*/ 6545257 w 8668509"/>
              <a:gd name="connsiteY2880" fmla="*/ 2875798 h 8769011"/>
              <a:gd name="connsiteX2881" fmla="*/ 6554782 w 8668509"/>
              <a:gd name="connsiteY2881" fmla="*/ 2890647 h 8769011"/>
              <a:gd name="connsiteX2882" fmla="*/ 6564307 w 8668509"/>
              <a:gd name="connsiteY2882" fmla="*/ 2881684 h 8769011"/>
              <a:gd name="connsiteX2883" fmla="*/ 6554782 w 8668509"/>
              <a:gd name="connsiteY2883" fmla="*/ 2866835 h 8769011"/>
              <a:gd name="connsiteX2884" fmla="*/ 6545257 w 8668509"/>
              <a:gd name="connsiteY2884" fmla="*/ 2875798 h 8769011"/>
              <a:gd name="connsiteX2885" fmla="*/ 6221721 w 8668509"/>
              <a:gd name="connsiteY2885" fmla="*/ 2892819 h 8769011"/>
              <a:gd name="connsiteX2886" fmla="*/ 6207748 w 8668509"/>
              <a:gd name="connsiteY2886" fmla="*/ 2908564 h 8769011"/>
              <a:gd name="connsiteX2887" fmla="*/ 6224102 w 8668509"/>
              <a:gd name="connsiteY2887" fmla="*/ 2902287 h 8769011"/>
              <a:gd name="connsiteX2888" fmla="*/ 6240457 w 8668509"/>
              <a:gd name="connsiteY2888" fmla="*/ 2905230 h 8769011"/>
              <a:gd name="connsiteX2889" fmla="*/ 6254744 w 8668509"/>
              <a:gd name="connsiteY2889" fmla="*/ 2914460 h 8769011"/>
              <a:gd name="connsiteX2890" fmla="*/ 6257601 w 8668509"/>
              <a:gd name="connsiteY2890" fmla="*/ 2887790 h 8769011"/>
              <a:gd name="connsiteX2891" fmla="*/ 6221721 w 8668509"/>
              <a:gd name="connsiteY2891" fmla="*/ 2892819 h 8769011"/>
              <a:gd name="connsiteX2892" fmla="*/ 6326182 w 8668509"/>
              <a:gd name="connsiteY2892" fmla="*/ 2890647 h 8769011"/>
              <a:gd name="connsiteX2893" fmla="*/ 6347565 w 8668509"/>
              <a:gd name="connsiteY2893" fmla="*/ 2904935 h 8769011"/>
              <a:gd name="connsiteX2894" fmla="*/ 6345232 w 8668509"/>
              <a:gd name="connsiteY2894" fmla="*/ 2890647 h 8769011"/>
              <a:gd name="connsiteX2895" fmla="*/ 6323848 w 8668509"/>
              <a:gd name="connsiteY2895" fmla="*/ 2876360 h 8769011"/>
              <a:gd name="connsiteX2896" fmla="*/ 6326182 w 8668509"/>
              <a:gd name="connsiteY2896" fmla="*/ 2890647 h 8769011"/>
              <a:gd name="connsiteX2897" fmla="*/ 6402382 w 8668509"/>
              <a:gd name="connsiteY2897" fmla="*/ 2890647 h 8769011"/>
              <a:gd name="connsiteX2898" fmla="*/ 6411907 w 8668509"/>
              <a:gd name="connsiteY2898" fmla="*/ 2904935 h 8769011"/>
              <a:gd name="connsiteX2899" fmla="*/ 6421432 w 8668509"/>
              <a:gd name="connsiteY2899" fmla="*/ 2890647 h 8769011"/>
              <a:gd name="connsiteX2900" fmla="*/ 6411907 w 8668509"/>
              <a:gd name="connsiteY2900" fmla="*/ 2876360 h 8769011"/>
              <a:gd name="connsiteX2901" fmla="*/ 6402382 w 8668509"/>
              <a:gd name="connsiteY2901" fmla="*/ 2890647 h 8769011"/>
              <a:gd name="connsiteX2902" fmla="*/ 5368224 w 8668509"/>
              <a:gd name="connsiteY2902" fmla="*/ 3521840 h 8769011"/>
              <a:gd name="connsiteX2903" fmla="*/ 4707893 w 8668509"/>
              <a:gd name="connsiteY2903" fmla="*/ 4192886 h 8769011"/>
              <a:gd name="connsiteX2904" fmla="*/ 4676918 w 8668509"/>
              <a:gd name="connsiteY2904" fmla="*/ 4228300 h 8769011"/>
              <a:gd name="connsiteX2905" fmla="*/ 4703731 w 8668509"/>
              <a:gd name="connsiteY2905" fmla="*/ 4263447 h 8769011"/>
              <a:gd name="connsiteX2906" fmla="*/ 4730544 w 8668509"/>
              <a:gd name="connsiteY2906" fmla="*/ 4298595 h 8769011"/>
              <a:gd name="connsiteX2907" fmla="*/ 4973527 w 8668509"/>
              <a:gd name="connsiteY2907" fmla="*/ 4051449 h 8769011"/>
              <a:gd name="connsiteX2908" fmla="*/ 5173800 w 8668509"/>
              <a:gd name="connsiteY2908" fmla="*/ 3852301 h 8769011"/>
              <a:gd name="connsiteX2909" fmla="*/ 4931721 w 8668509"/>
              <a:gd name="connsiteY2909" fmla="*/ 4101979 h 8769011"/>
              <a:gd name="connsiteX2910" fmla="*/ 4732363 w 8668509"/>
              <a:gd name="connsiteY2910" fmla="*/ 4303652 h 8769011"/>
              <a:gd name="connsiteX2911" fmla="*/ 4747803 w 8668509"/>
              <a:gd name="connsiteY2911" fmla="*/ 4327217 h 8769011"/>
              <a:gd name="connsiteX2912" fmla="*/ 4763234 w 8668509"/>
              <a:gd name="connsiteY2912" fmla="*/ 4350772 h 8769011"/>
              <a:gd name="connsiteX2913" fmla="*/ 5032048 w 8668509"/>
              <a:gd name="connsiteY2913" fmla="*/ 4082672 h 8769011"/>
              <a:gd name="connsiteX2914" fmla="*/ 5282946 w 8668509"/>
              <a:gd name="connsiteY2914" fmla="*/ 3838385 h 8769011"/>
              <a:gd name="connsiteX2915" fmla="*/ 5017551 w 8668509"/>
              <a:gd name="connsiteY2915" fmla="*/ 4111685 h 8769011"/>
              <a:gd name="connsiteX2916" fmla="*/ 4770054 w 8668509"/>
              <a:gd name="connsiteY2916" fmla="*/ 4361183 h 8769011"/>
              <a:gd name="connsiteX2917" fmla="*/ 4781950 w 8668509"/>
              <a:gd name="connsiteY2917" fmla="*/ 4387272 h 8769011"/>
              <a:gd name="connsiteX2918" fmla="*/ 4793838 w 8668509"/>
              <a:gd name="connsiteY2918" fmla="*/ 4413371 h 8769011"/>
              <a:gd name="connsiteX2919" fmla="*/ 5138490 w 8668509"/>
              <a:gd name="connsiteY2919" fmla="*/ 4071109 h 8769011"/>
              <a:gd name="connsiteX2920" fmla="*/ 5345097 w 8668509"/>
              <a:gd name="connsiteY2920" fmla="*/ 3871722 h 8769011"/>
              <a:gd name="connsiteX2921" fmla="*/ 5004816 w 8668509"/>
              <a:gd name="connsiteY2921" fmla="*/ 4219385 h 8769011"/>
              <a:gd name="connsiteX2922" fmla="*/ 4802591 w 8668509"/>
              <a:gd name="connsiteY2922" fmla="*/ 4424172 h 8769011"/>
              <a:gd name="connsiteX2923" fmla="*/ 4808258 w 8668509"/>
              <a:gd name="connsiteY2923" fmla="*/ 4445604 h 8769011"/>
              <a:gd name="connsiteX2924" fmla="*/ 4820374 w 8668509"/>
              <a:gd name="connsiteY2924" fmla="*/ 4467035 h 8769011"/>
              <a:gd name="connsiteX2925" fmla="*/ 6157989 w 8668509"/>
              <a:gd name="connsiteY2925" fmla="*/ 3108179 h 8769011"/>
              <a:gd name="connsiteX2926" fmla="*/ 6251229 w 8668509"/>
              <a:gd name="connsiteY2926" fmla="*/ 3011386 h 8769011"/>
              <a:gd name="connsiteX2927" fmla="*/ 6230284 w 8668509"/>
              <a:gd name="connsiteY2927" fmla="*/ 3004738 h 8769011"/>
              <a:gd name="connsiteX2928" fmla="*/ 6209329 w 8668509"/>
              <a:gd name="connsiteY2928" fmla="*/ 2998089 h 8769011"/>
              <a:gd name="connsiteX2929" fmla="*/ 5932752 w 8668509"/>
              <a:gd name="connsiteY2929" fmla="*/ 3272981 h 8769011"/>
              <a:gd name="connsiteX2930" fmla="*/ 5656174 w 8668509"/>
              <a:gd name="connsiteY2930" fmla="*/ 3547872 h 8769011"/>
              <a:gd name="connsiteX2931" fmla="*/ 5924017 w 8668509"/>
              <a:gd name="connsiteY2931" fmla="*/ 3271657 h 8769011"/>
              <a:gd name="connsiteX2932" fmla="*/ 6191860 w 8668509"/>
              <a:gd name="connsiteY2932" fmla="*/ 2995451 h 8769011"/>
              <a:gd name="connsiteX2933" fmla="*/ 6166438 w 8668509"/>
              <a:gd name="connsiteY2933" fmla="*/ 2982125 h 8769011"/>
              <a:gd name="connsiteX2934" fmla="*/ 6141006 w 8668509"/>
              <a:gd name="connsiteY2934" fmla="*/ 2968800 h 8769011"/>
              <a:gd name="connsiteX2935" fmla="*/ 6050233 w 8668509"/>
              <a:gd name="connsiteY2935" fmla="*/ 3063088 h 8769011"/>
              <a:gd name="connsiteX2936" fmla="*/ 5897557 w 8668509"/>
              <a:gd name="connsiteY2936" fmla="*/ 3214088 h 8769011"/>
              <a:gd name="connsiteX2937" fmla="*/ 5980900 w 8668509"/>
              <a:gd name="connsiteY2937" fmla="*/ 3123476 h 8769011"/>
              <a:gd name="connsiteX2938" fmla="*/ 6126157 w 8668509"/>
              <a:gd name="connsiteY2938" fmla="*/ 2970210 h 8769011"/>
              <a:gd name="connsiteX2939" fmla="*/ 6101058 w 8668509"/>
              <a:gd name="connsiteY2939" fmla="*/ 2947835 h 8769011"/>
              <a:gd name="connsiteX2940" fmla="*/ 6075969 w 8668509"/>
              <a:gd name="connsiteY2940" fmla="*/ 2931385 h 8769011"/>
              <a:gd name="connsiteX2941" fmla="*/ 5927227 w 8668509"/>
              <a:gd name="connsiteY2941" fmla="*/ 3083347 h 8769011"/>
              <a:gd name="connsiteX2942" fmla="*/ 5806869 w 8668509"/>
              <a:gd name="connsiteY2942" fmla="*/ 3201095 h 8769011"/>
              <a:gd name="connsiteX2943" fmla="*/ 5952392 w 8668509"/>
              <a:gd name="connsiteY2943" fmla="*/ 3047409 h 8769011"/>
              <a:gd name="connsiteX2944" fmla="*/ 6069530 w 8668509"/>
              <a:gd name="connsiteY2944" fmla="*/ 2927957 h 8769011"/>
              <a:gd name="connsiteX2945" fmla="*/ 6041079 w 8668509"/>
              <a:gd name="connsiteY2945" fmla="*/ 2906916 h 8769011"/>
              <a:gd name="connsiteX2946" fmla="*/ 6005094 w 8668509"/>
              <a:gd name="connsiteY2946" fmla="*/ 2886047 h 8769011"/>
              <a:gd name="connsiteX2947" fmla="*/ 5368224 w 8668509"/>
              <a:gd name="connsiteY2947" fmla="*/ 3521840 h 8769011"/>
              <a:gd name="connsiteX2948" fmla="*/ 6442501 w 8668509"/>
              <a:gd name="connsiteY2948" fmla="*/ 2905239 h 8769011"/>
              <a:gd name="connsiteX2949" fmla="*/ 6439367 w 8668509"/>
              <a:gd name="connsiteY2949" fmla="*/ 2933510 h 8769011"/>
              <a:gd name="connsiteX2950" fmla="*/ 6456407 w 8668509"/>
              <a:gd name="connsiteY2950" fmla="*/ 2889114 h 8769011"/>
              <a:gd name="connsiteX2951" fmla="*/ 6442501 w 8668509"/>
              <a:gd name="connsiteY2951" fmla="*/ 2905239 h 8769011"/>
              <a:gd name="connsiteX2952" fmla="*/ 8097832 w 8668509"/>
              <a:gd name="connsiteY2952" fmla="*/ 2897448 h 8769011"/>
              <a:gd name="connsiteX2953" fmla="*/ 8111557 w 8668509"/>
              <a:gd name="connsiteY2953" fmla="*/ 2904935 h 8769011"/>
              <a:gd name="connsiteX2954" fmla="*/ 8129912 w 8668509"/>
              <a:gd name="connsiteY2954" fmla="*/ 2897448 h 8769011"/>
              <a:gd name="connsiteX2955" fmla="*/ 8116186 w 8668509"/>
              <a:gd name="connsiteY2955" fmla="*/ 2889971 h 8769011"/>
              <a:gd name="connsiteX2956" fmla="*/ 8097832 w 8668509"/>
              <a:gd name="connsiteY2956" fmla="*/ 2897448 h 8769011"/>
              <a:gd name="connsiteX2957" fmla="*/ 6301055 w 8668509"/>
              <a:gd name="connsiteY2957" fmla="*/ 2909697 h 8769011"/>
              <a:gd name="connsiteX2958" fmla="*/ 6290168 w 8668509"/>
              <a:gd name="connsiteY2958" fmla="*/ 2924127 h 8769011"/>
              <a:gd name="connsiteX2959" fmla="*/ 6273794 w 8668509"/>
              <a:gd name="connsiteY2959" fmla="*/ 2924280 h 8769011"/>
              <a:gd name="connsiteX2960" fmla="*/ 6288082 w 8668509"/>
              <a:gd name="connsiteY2960" fmla="*/ 2933348 h 8769011"/>
              <a:gd name="connsiteX2961" fmla="*/ 6305541 w 8668509"/>
              <a:gd name="connsiteY2961" fmla="*/ 2933205 h 8769011"/>
              <a:gd name="connsiteX2962" fmla="*/ 6323381 w 8668509"/>
              <a:gd name="connsiteY2962" fmla="*/ 2923985 h 8769011"/>
              <a:gd name="connsiteX2963" fmla="*/ 6338040 w 8668509"/>
              <a:gd name="connsiteY2963" fmla="*/ 2923985 h 8769011"/>
              <a:gd name="connsiteX2964" fmla="*/ 6326182 w 8668509"/>
              <a:gd name="connsiteY2964" fmla="*/ 2909697 h 8769011"/>
              <a:gd name="connsiteX2965" fmla="*/ 6304950 w 8668509"/>
              <a:gd name="connsiteY2965" fmla="*/ 2895410 h 8769011"/>
              <a:gd name="connsiteX2966" fmla="*/ 6301055 w 8668509"/>
              <a:gd name="connsiteY2966" fmla="*/ 2909697 h 8769011"/>
              <a:gd name="connsiteX2967" fmla="*/ 6378978 w 8668509"/>
              <a:gd name="connsiteY2967" fmla="*/ 2904278 h 8769011"/>
              <a:gd name="connsiteX2968" fmla="*/ 6383179 w 8668509"/>
              <a:gd name="connsiteY2968" fmla="*/ 2919127 h 8769011"/>
              <a:gd name="connsiteX2969" fmla="*/ 6392857 w 8668509"/>
              <a:gd name="connsiteY2969" fmla="*/ 2910259 h 8769011"/>
              <a:gd name="connsiteX2970" fmla="*/ 6378978 w 8668509"/>
              <a:gd name="connsiteY2970" fmla="*/ 2904278 h 8769011"/>
              <a:gd name="connsiteX2971" fmla="*/ 7954957 w 8668509"/>
              <a:gd name="connsiteY2971" fmla="*/ 2915022 h 8769011"/>
              <a:gd name="connsiteX2972" fmla="*/ 7964482 w 8668509"/>
              <a:gd name="connsiteY2972" fmla="*/ 2919222 h 8769011"/>
              <a:gd name="connsiteX2973" fmla="*/ 7974007 w 8668509"/>
              <a:gd name="connsiteY2973" fmla="*/ 2909135 h 8769011"/>
              <a:gd name="connsiteX2974" fmla="*/ 7964482 w 8668509"/>
              <a:gd name="connsiteY2974" fmla="*/ 2904935 h 8769011"/>
              <a:gd name="connsiteX2975" fmla="*/ 7954957 w 8668509"/>
              <a:gd name="connsiteY2975" fmla="*/ 2915022 h 8769011"/>
              <a:gd name="connsiteX2976" fmla="*/ 6351585 w 8668509"/>
              <a:gd name="connsiteY2976" fmla="*/ 2930338 h 8769011"/>
              <a:gd name="connsiteX2977" fmla="*/ 6359519 w 8668509"/>
              <a:gd name="connsiteY2977" fmla="*/ 2946483 h 8769011"/>
              <a:gd name="connsiteX2978" fmla="*/ 6373807 w 8668509"/>
              <a:gd name="connsiteY2978" fmla="*/ 2932490 h 8769011"/>
              <a:gd name="connsiteX2979" fmla="*/ 6351585 w 8668509"/>
              <a:gd name="connsiteY2979" fmla="*/ 2930338 h 8769011"/>
              <a:gd name="connsiteX2980" fmla="*/ 6402382 w 8668509"/>
              <a:gd name="connsiteY2980" fmla="*/ 2933510 h 8769011"/>
              <a:gd name="connsiteX2981" fmla="*/ 6388094 w 8668509"/>
              <a:gd name="connsiteY2981" fmla="*/ 2942739 h 8769011"/>
              <a:gd name="connsiteX2982" fmla="*/ 6404763 w 8668509"/>
              <a:gd name="connsiteY2982" fmla="*/ 2942892 h 8769011"/>
              <a:gd name="connsiteX2983" fmla="*/ 6421432 w 8668509"/>
              <a:gd name="connsiteY2983" fmla="*/ 2933510 h 8769011"/>
              <a:gd name="connsiteX2984" fmla="*/ 6402382 w 8668509"/>
              <a:gd name="connsiteY2984" fmla="*/ 2933510 h 8769011"/>
              <a:gd name="connsiteX2985" fmla="*/ 6545257 w 8668509"/>
              <a:gd name="connsiteY2985" fmla="*/ 2933510 h 8769011"/>
              <a:gd name="connsiteX2986" fmla="*/ 6554782 w 8668509"/>
              <a:gd name="connsiteY2986" fmla="*/ 2943035 h 8769011"/>
              <a:gd name="connsiteX2987" fmla="*/ 6564307 w 8668509"/>
              <a:gd name="connsiteY2987" fmla="*/ 2933510 h 8769011"/>
              <a:gd name="connsiteX2988" fmla="*/ 6554782 w 8668509"/>
              <a:gd name="connsiteY2988" fmla="*/ 2923985 h 8769011"/>
              <a:gd name="connsiteX2989" fmla="*/ 6545257 w 8668509"/>
              <a:gd name="connsiteY2989" fmla="*/ 2933510 h 8769011"/>
              <a:gd name="connsiteX2990" fmla="*/ 8033719 w 8668509"/>
              <a:gd name="connsiteY2990" fmla="*/ 2930585 h 8769011"/>
              <a:gd name="connsiteX2991" fmla="*/ 8062294 w 8668509"/>
              <a:gd name="connsiteY2991" fmla="*/ 2930233 h 8769011"/>
              <a:gd name="connsiteX2992" fmla="*/ 8045444 w 8668509"/>
              <a:gd name="connsiteY2992" fmla="*/ 2925842 h 8769011"/>
              <a:gd name="connsiteX2993" fmla="*/ 8033719 w 8668509"/>
              <a:gd name="connsiteY2993" fmla="*/ 2930585 h 8769011"/>
              <a:gd name="connsiteX2994" fmla="*/ 6406582 w 8668509"/>
              <a:gd name="connsiteY2994" fmla="*/ 2966542 h 8769011"/>
              <a:gd name="connsiteX2995" fmla="*/ 6397619 w 8668509"/>
              <a:gd name="connsiteY2995" fmla="*/ 2980525 h 8769011"/>
              <a:gd name="connsiteX2996" fmla="*/ 6425632 w 8668509"/>
              <a:gd name="connsiteY2996" fmla="*/ 2966542 h 8769011"/>
              <a:gd name="connsiteX2997" fmla="*/ 6434595 w 8668509"/>
              <a:gd name="connsiteY2997" fmla="*/ 2952560 h 8769011"/>
              <a:gd name="connsiteX2998" fmla="*/ 6406582 w 8668509"/>
              <a:gd name="connsiteY2998" fmla="*/ 2966542 h 8769011"/>
              <a:gd name="connsiteX2999" fmla="*/ 6535732 w 8668509"/>
              <a:gd name="connsiteY2999" fmla="*/ 2962085 h 8769011"/>
              <a:gd name="connsiteX3000" fmla="*/ 6545257 w 8668509"/>
              <a:gd name="connsiteY3000" fmla="*/ 2971610 h 8769011"/>
              <a:gd name="connsiteX3001" fmla="*/ 6554782 w 8668509"/>
              <a:gd name="connsiteY3001" fmla="*/ 2962085 h 8769011"/>
              <a:gd name="connsiteX3002" fmla="*/ 6545257 w 8668509"/>
              <a:gd name="connsiteY3002" fmla="*/ 2952560 h 8769011"/>
              <a:gd name="connsiteX3003" fmla="*/ 6535732 w 8668509"/>
              <a:gd name="connsiteY3003" fmla="*/ 2962085 h 8769011"/>
              <a:gd name="connsiteX3004" fmla="*/ 6230932 w 8668509"/>
              <a:gd name="connsiteY3004" fmla="*/ 2970590 h 8769011"/>
              <a:gd name="connsiteX3005" fmla="*/ 6269812 w 8668509"/>
              <a:gd name="connsiteY3005" fmla="*/ 2990660 h 8769011"/>
              <a:gd name="connsiteX3006" fmla="*/ 6278557 w 8668509"/>
              <a:gd name="connsiteY3006" fmla="*/ 2976372 h 8769011"/>
              <a:gd name="connsiteX3007" fmla="*/ 6254744 w 8668509"/>
              <a:gd name="connsiteY3007" fmla="*/ 2962085 h 8769011"/>
              <a:gd name="connsiteX3008" fmla="*/ 6230932 w 8668509"/>
              <a:gd name="connsiteY3008" fmla="*/ 2970590 h 8769011"/>
              <a:gd name="connsiteX3009" fmla="*/ 6302778 w 8668509"/>
              <a:gd name="connsiteY3009" fmla="*/ 2980478 h 8769011"/>
              <a:gd name="connsiteX3010" fmla="*/ 6307065 w 8668509"/>
              <a:gd name="connsiteY3010" fmla="*/ 2995375 h 8769011"/>
              <a:gd name="connsiteX3011" fmla="*/ 6349575 w 8668509"/>
              <a:gd name="connsiteY3011" fmla="*/ 2980449 h 8769011"/>
              <a:gd name="connsiteX3012" fmla="*/ 6302778 w 8668509"/>
              <a:gd name="connsiteY3012" fmla="*/ 2980478 h 8769011"/>
              <a:gd name="connsiteX3013" fmla="*/ 6364282 w 8668509"/>
              <a:gd name="connsiteY3013" fmla="*/ 2981135 h 8769011"/>
              <a:gd name="connsiteX3014" fmla="*/ 6373807 w 8668509"/>
              <a:gd name="connsiteY3014" fmla="*/ 2990660 h 8769011"/>
              <a:gd name="connsiteX3015" fmla="*/ 6383332 w 8668509"/>
              <a:gd name="connsiteY3015" fmla="*/ 2981135 h 8769011"/>
              <a:gd name="connsiteX3016" fmla="*/ 6373807 w 8668509"/>
              <a:gd name="connsiteY3016" fmla="*/ 2971610 h 8769011"/>
              <a:gd name="connsiteX3017" fmla="*/ 6364282 w 8668509"/>
              <a:gd name="connsiteY3017" fmla="*/ 2981135 h 8769011"/>
              <a:gd name="connsiteX3018" fmla="*/ 6526207 w 8668509"/>
              <a:gd name="connsiteY3018" fmla="*/ 2995422 h 8769011"/>
              <a:gd name="connsiteX3019" fmla="*/ 6524025 w 8668509"/>
              <a:gd name="connsiteY3019" fmla="*/ 3009710 h 8769011"/>
              <a:gd name="connsiteX3020" fmla="*/ 6539180 w 8668509"/>
              <a:gd name="connsiteY3020" fmla="*/ 2995422 h 8769011"/>
              <a:gd name="connsiteX3021" fmla="*/ 6541361 w 8668509"/>
              <a:gd name="connsiteY3021" fmla="*/ 2981135 h 8769011"/>
              <a:gd name="connsiteX3022" fmla="*/ 6526207 w 8668509"/>
              <a:gd name="connsiteY3022" fmla="*/ 2995422 h 8769011"/>
              <a:gd name="connsiteX3023" fmla="*/ 6206785 w 8668509"/>
              <a:gd name="connsiteY3023" fmla="*/ 3078766 h 8769011"/>
              <a:gd name="connsiteX3024" fmla="*/ 5564229 w 8668509"/>
              <a:gd name="connsiteY3024" fmla="*/ 3733610 h 8769011"/>
              <a:gd name="connsiteX3025" fmla="*/ 4898203 w 8668509"/>
              <a:gd name="connsiteY3025" fmla="*/ 4411771 h 8769011"/>
              <a:gd name="connsiteX3026" fmla="*/ 4818812 w 8668509"/>
              <a:gd name="connsiteY3026" fmla="*/ 4494619 h 8769011"/>
              <a:gd name="connsiteX3027" fmla="*/ 4824899 w 8668509"/>
              <a:gd name="connsiteY3027" fmla="*/ 4510488 h 8769011"/>
              <a:gd name="connsiteX3028" fmla="*/ 4830985 w 8668509"/>
              <a:gd name="connsiteY3028" fmla="*/ 4526347 h 8769011"/>
              <a:gd name="connsiteX3029" fmla="*/ 5394837 w 8668509"/>
              <a:gd name="connsiteY3029" fmla="*/ 3956142 h 8769011"/>
              <a:gd name="connsiteX3030" fmla="*/ 6307132 w 8668509"/>
              <a:gd name="connsiteY3030" fmla="*/ 3026064 h 8769011"/>
              <a:gd name="connsiteX3031" fmla="*/ 6284910 w 8668509"/>
              <a:gd name="connsiteY3031" fmla="*/ 3019235 h 8769011"/>
              <a:gd name="connsiteX3032" fmla="*/ 6206785 w 8668509"/>
              <a:gd name="connsiteY3032" fmla="*/ 3078766 h 8769011"/>
              <a:gd name="connsiteX3033" fmla="*/ 6101915 w 8668509"/>
              <a:gd name="connsiteY3033" fmla="*/ 3259722 h 8769011"/>
              <a:gd name="connsiteX3034" fmla="*/ 5347488 w 8668509"/>
              <a:gd name="connsiteY3034" fmla="*/ 4019626 h 8769011"/>
              <a:gd name="connsiteX3035" fmla="*/ 4830756 w 8668509"/>
              <a:gd name="connsiteY3035" fmla="*/ 4539044 h 8769011"/>
              <a:gd name="connsiteX3036" fmla="*/ 4830756 w 8668509"/>
              <a:gd name="connsiteY3036" fmla="*/ 4564037 h 8769011"/>
              <a:gd name="connsiteX3037" fmla="*/ 4830756 w 8668509"/>
              <a:gd name="connsiteY3037" fmla="*/ 4589031 h 8769011"/>
              <a:gd name="connsiteX3038" fmla="*/ 5242551 w 8668509"/>
              <a:gd name="connsiteY3038" fmla="*/ 4173227 h 8769011"/>
              <a:gd name="connsiteX3039" fmla="*/ 6273632 w 8668509"/>
              <a:gd name="connsiteY3039" fmla="*/ 3126362 h 8769011"/>
              <a:gd name="connsiteX3040" fmla="*/ 6378245 w 8668509"/>
              <a:gd name="connsiteY3040" fmla="*/ 3019235 h 8769011"/>
              <a:gd name="connsiteX3041" fmla="*/ 6358928 w 8668509"/>
              <a:gd name="connsiteY3041" fmla="*/ 3019235 h 8769011"/>
              <a:gd name="connsiteX3042" fmla="*/ 6101915 w 8668509"/>
              <a:gd name="connsiteY3042" fmla="*/ 3259722 h 8769011"/>
              <a:gd name="connsiteX3043" fmla="*/ 5049832 w 8668509"/>
              <a:gd name="connsiteY3043" fmla="*/ 3199324 h 8769011"/>
              <a:gd name="connsiteX3044" fmla="*/ 4594184 w 8668509"/>
              <a:gd name="connsiteY3044" fmla="*/ 3666935 h 8769011"/>
              <a:gd name="connsiteX3045" fmla="*/ 4868856 w 8668509"/>
              <a:gd name="connsiteY3045" fmla="*/ 3395472 h 8769011"/>
              <a:gd name="connsiteX3046" fmla="*/ 5135490 w 8668509"/>
              <a:gd name="connsiteY3046" fmla="*/ 3124248 h 8769011"/>
              <a:gd name="connsiteX3047" fmla="*/ 5049832 w 8668509"/>
              <a:gd name="connsiteY3047" fmla="*/ 3199324 h 8769011"/>
              <a:gd name="connsiteX3048" fmla="*/ 4167483 w 8668509"/>
              <a:gd name="connsiteY3048" fmla="*/ 3994757 h 8769011"/>
              <a:gd name="connsiteX3049" fmla="*/ 4149719 w 8668509"/>
              <a:gd name="connsiteY3049" fmla="*/ 4018741 h 8769011"/>
              <a:gd name="connsiteX3050" fmla="*/ 4199792 w 8668509"/>
              <a:gd name="connsiteY3050" fmla="*/ 3975773 h 8769011"/>
              <a:gd name="connsiteX3051" fmla="*/ 4167483 w 8668509"/>
              <a:gd name="connsiteY3051" fmla="*/ 3994757 h 8769011"/>
              <a:gd name="connsiteX3052" fmla="*/ 4211650 w 8668509"/>
              <a:gd name="connsiteY3052" fmla="*/ 3988403 h 8769011"/>
              <a:gd name="connsiteX3053" fmla="*/ 4240225 w 8668509"/>
              <a:gd name="connsiteY3053" fmla="*/ 3996557 h 8769011"/>
              <a:gd name="connsiteX3054" fmla="*/ 4268781 w 8668509"/>
              <a:gd name="connsiteY3054" fmla="*/ 3989413 h 8769011"/>
              <a:gd name="connsiteX3055" fmla="*/ 4240206 w 8668509"/>
              <a:gd name="connsiteY3055" fmla="*/ 3981260 h 8769011"/>
              <a:gd name="connsiteX3056" fmla="*/ 4211650 w 8668509"/>
              <a:gd name="connsiteY3056" fmla="*/ 3988403 h 8769011"/>
              <a:gd name="connsiteX3057" fmla="*/ 4187562 w 8668509"/>
              <a:gd name="connsiteY3057" fmla="*/ 4010254 h 8769011"/>
              <a:gd name="connsiteX3058" fmla="*/ 4201544 w 8668509"/>
              <a:gd name="connsiteY3058" fmla="*/ 4019360 h 8769011"/>
              <a:gd name="connsiteX3059" fmla="*/ 4207174 w 8668509"/>
              <a:gd name="connsiteY3059" fmla="*/ 4006511 h 8769011"/>
              <a:gd name="connsiteX3060" fmla="*/ 4187562 w 8668509"/>
              <a:gd name="connsiteY3060" fmla="*/ 4010254 h 8769011"/>
              <a:gd name="connsiteX3061" fmla="*/ 4235444 w 8668509"/>
              <a:gd name="connsiteY3061" fmla="*/ 4019360 h 8769011"/>
              <a:gd name="connsiteX3062" fmla="*/ 4239644 w 8668509"/>
              <a:gd name="connsiteY3062" fmla="*/ 4028885 h 8769011"/>
              <a:gd name="connsiteX3063" fmla="*/ 4249731 w 8668509"/>
              <a:gd name="connsiteY3063" fmla="*/ 4019360 h 8769011"/>
              <a:gd name="connsiteX3064" fmla="*/ 4245531 w 8668509"/>
              <a:gd name="connsiteY3064" fmla="*/ 4009835 h 8769011"/>
              <a:gd name="connsiteX3065" fmla="*/ 4235444 w 8668509"/>
              <a:gd name="connsiteY3065" fmla="*/ 4019360 h 8769011"/>
              <a:gd name="connsiteX3066" fmla="*/ 4063032 w 8668509"/>
              <a:gd name="connsiteY3066" fmla="*/ 4092512 h 8769011"/>
              <a:gd name="connsiteX3067" fmla="*/ 4080853 w 8668509"/>
              <a:gd name="connsiteY3067" fmla="*/ 4097474 h 8769011"/>
              <a:gd name="connsiteX3068" fmla="*/ 4107999 w 8668509"/>
              <a:gd name="connsiteY3068" fmla="*/ 4057460 h 8769011"/>
              <a:gd name="connsiteX3069" fmla="*/ 4063032 w 8668509"/>
              <a:gd name="connsiteY3069" fmla="*/ 4092512 h 8769011"/>
              <a:gd name="connsiteX3070" fmla="*/ 4130278 w 8668509"/>
              <a:gd name="connsiteY3070" fmla="*/ 4067623 h 8769011"/>
              <a:gd name="connsiteX3071" fmla="*/ 4144766 w 8668509"/>
              <a:gd name="connsiteY3071" fmla="*/ 4071976 h 8769011"/>
              <a:gd name="connsiteX3072" fmla="*/ 4146680 w 8668509"/>
              <a:gd name="connsiteY3072" fmla="*/ 4057460 h 8769011"/>
              <a:gd name="connsiteX3073" fmla="*/ 4130278 w 8668509"/>
              <a:gd name="connsiteY3073" fmla="*/ 4067623 h 8769011"/>
              <a:gd name="connsiteX3074" fmla="*/ 4164006 w 8668509"/>
              <a:gd name="connsiteY3074" fmla="*/ 4071747 h 8769011"/>
              <a:gd name="connsiteX3075" fmla="*/ 4159901 w 8668509"/>
              <a:gd name="connsiteY3075" fmla="*/ 4086035 h 8769011"/>
              <a:gd name="connsiteX3076" fmla="*/ 4149157 w 8668509"/>
              <a:gd name="connsiteY3076" fmla="*/ 4100017 h 8769011"/>
              <a:gd name="connsiteX3077" fmla="*/ 4143432 w 8668509"/>
              <a:gd name="connsiteY3077" fmla="*/ 4114305 h 8769011"/>
              <a:gd name="connsiteX3078" fmla="*/ 4192267 w 8668509"/>
              <a:gd name="connsiteY3078" fmla="*/ 4064603 h 8769011"/>
              <a:gd name="connsiteX3079" fmla="*/ 4164006 w 8668509"/>
              <a:gd name="connsiteY3079" fmla="*/ 4071747 h 8769011"/>
              <a:gd name="connsiteX3080" fmla="*/ 4402131 w 8668509"/>
              <a:gd name="connsiteY3080" fmla="*/ 4061060 h 8769011"/>
              <a:gd name="connsiteX3081" fmla="*/ 4418800 w 8668509"/>
              <a:gd name="connsiteY3081" fmla="*/ 4077729 h 8769011"/>
              <a:gd name="connsiteX3082" fmla="*/ 4435469 w 8668509"/>
              <a:gd name="connsiteY3082" fmla="*/ 4090797 h 8769011"/>
              <a:gd name="connsiteX3083" fmla="*/ 4422401 w 8668509"/>
              <a:gd name="connsiteY3083" fmla="*/ 4074128 h 8769011"/>
              <a:gd name="connsiteX3084" fmla="*/ 4402131 w 8668509"/>
              <a:gd name="connsiteY3084" fmla="*/ 4061060 h 8769011"/>
              <a:gd name="connsiteX3085" fmla="*/ 4702169 w 8668509"/>
              <a:gd name="connsiteY3085" fmla="*/ 4066985 h 8769011"/>
              <a:gd name="connsiteX3086" fmla="*/ 4706369 w 8668509"/>
              <a:gd name="connsiteY3086" fmla="*/ 4076510 h 8769011"/>
              <a:gd name="connsiteX3087" fmla="*/ 4716456 w 8668509"/>
              <a:gd name="connsiteY3087" fmla="*/ 4066985 h 8769011"/>
              <a:gd name="connsiteX3088" fmla="*/ 4712256 w 8668509"/>
              <a:gd name="connsiteY3088" fmla="*/ 4057460 h 8769011"/>
              <a:gd name="connsiteX3089" fmla="*/ 4702169 w 8668509"/>
              <a:gd name="connsiteY3089" fmla="*/ 4066985 h 8769011"/>
              <a:gd name="connsiteX3090" fmla="*/ 4102094 w 8668509"/>
              <a:gd name="connsiteY3090" fmla="*/ 4105085 h 8769011"/>
              <a:gd name="connsiteX3091" fmla="*/ 4116943 w 8668509"/>
              <a:gd name="connsiteY3091" fmla="*/ 4114610 h 8769011"/>
              <a:gd name="connsiteX3092" fmla="*/ 4125906 w 8668509"/>
              <a:gd name="connsiteY3092" fmla="*/ 4105085 h 8769011"/>
              <a:gd name="connsiteX3093" fmla="*/ 4111057 w 8668509"/>
              <a:gd name="connsiteY3093" fmla="*/ 4095560 h 8769011"/>
              <a:gd name="connsiteX3094" fmla="*/ 4102094 w 8668509"/>
              <a:gd name="connsiteY3094" fmla="*/ 4105085 h 8769011"/>
              <a:gd name="connsiteX3095" fmla="*/ 4074452 w 8668509"/>
              <a:gd name="connsiteY3095" fmla="*/ 4121620 h 8769011"/>
              <a:gd name="connsiteX3096" fmla="*/ 4082482 w 8668509"/>
              <a:gd name="connsiteY3096" fmla="*/ 4143185 h 8769011"/>
              <a:gd name="connsiteX3097" fmla="*/ 4101475 w 8668509"/>
              <a:gd name="connsiteY3097" fmla="*/ 4134660 h 8769011"/>
              <a:gd name="connsiteX3098" fmla="*/ 4074452 w 8668509"/>
              <a:gd name="connsiteY3098" fmla="*/ 4121620 h 8769011"/>
              <a:gd name="connsiteX3099" fmla="*/ 4116381 w 8668509"/>
              <a:gd name="connsiteY3099" fmla="*/ 4138422 h 8769011"/>
              <a:gd name="connsiteX3100" fmla="*/ 4114048 w 8668509"/>
              <a:gd name="connsiteY3100" fmla="*/ 4152710 h 8769011"/>
              <a:gd name="connsiteX3101" fmla="*/ 4135431 w 8668509"/>
              <a:gd name="connsiteY3101" fmla="*/ 4138422 h 8769011"/>
              <a:gd name="connsiteX3102" fmla="*/ 4137765 w 8668509"/>
              <a:gd name="connsiteY3102" fmla="*/ 4124135 h 8769011"/>
              <a:gd name="connsiteX3103" fmla="*/ 4116381 w 8668509"/>
              <a:gd name="connsiteY3103" fmla="*/ 4138422 h 8769011"/>
              <a:gd name="connsiteX3104" fmla="*/ 4325931 w 8668509"/>
              <a:gd name="connsiteY3104" fmla="*/ 4137260 h 8769011"/>
              <a:gd name="connsiteX3105" fmla="*/ 4342600 w 8668509"/>
              <a:gd name="connsiteY3105" fmla="*/ 4153929 h 8769011"/>
              <a:gd name="connsiteX3106" fmla="*/ 4359269 w 8668509"/>
              <a:gd name="connsiteY3106" fmla="*/ 4166997 h 8769011"/>
              <a:gd name="connsiteX3107" fmla="*/ 4346201 w 8668509"/>
              <a:gd name="connsiteY3107" fmla="*/ 4150328 h 8769011"/>
              <a:gd name="connsiteX3108" fmla="*/ 4325931 w 8668509"/>
              <a:gd name="connsiteY3108" fmla="*/ 4137260 h 8769011"/>
              <a:gd name="connsiteX3109" fmla="*/ 4627283 w 8668509"/>
              <a:gd name="connsiteY3109" fmla="*/ 4147947 h 8769011"/>
              <a:gd name="connsiteX3110" fmla="*/ 4630008 w 8668509"/>
              <a:gd name="connsiteY3110" fmla="*/ 4162235 h 8769011"/>
              <a:gd name="connsiteX3111" fmla="*/ 4643705 w 8668509"/>
              <a:gd name="connsiteY3111" fmla="*/ 4147947 h 8769011"/>
              <a:gd name="connsiteX3112" fmla="*/ 4640980 w 8668509"/>
              <a:gd name="connsiteY3112" fmla="*/ 4133660 h 8769011"/>
              <a:gd name="connsiteX3113" fmla="*/ 4627283 w 8668509"/>
              <a:gd name="connsiteY3113" fmla="*/ 4147947 h 8769011"/>
              <a:gd name="connsiteX3114" fmla="*/ 4303376 w 8668509"/>
              <a:gd name="connsiteY3114" fmla="*/ 4160196 h 8769011"/>
              <a:gd name="connsiteX3115" fmla="*/ 4316406 w 8668509"/>
              <a:gd name="connsiteY3115" fmla="*/ 4167673 h 8769011"/>
              <a:gd name="connsiteX3116" fmla="*/ 4329437 w 8668509"/>
              <a:gd name="connsiteY3116" fmla="*/ 4160196 h 8769011"/>
              <a:gd name="connsiteX3117" fmla="*/ 4316406 w 8668509"/>
              <a:gd name="connsiteY3117" fmla="*/ 4152710 h 8769011"/>
              <a:gd name="connsiteX3118" fmla="*/ 4303376 w 8668509"/>
              <a:gd name="connsiteY3118" fmla="*/ 4160196 h 8769011"/>
              <a:gd name="connsiteX3119" fmla="*/ 3977564 w 8668509"/>
              <a:gd name="connsiteY3119" fmla="*/ 4182447 h 8769011"/>
              <a:gd name="connsiteX3120" fmla="*/ 3959219 w 8668509"/>
              <a:gd name="connsiteY3120" fmla="*/ 4203106 h 8769011"/>
              <a:gd name="connsiteX3121" fmla="*/ 3978269 w 8668509"/>
              <a:gd name="connsiteY3121" fmla="*/ 4193486 h 8769011"/>
              <a:gd name="connsiteX3122" fmla="*/ 4007796 w 8668509"/>
              <a:gd name="connsiteY3122" fmla="*/ 4187647 h 8769011"/>
              <a:gd name="connsiteX3123" fmla="*/ 4030390 w 8668509"/>
              <a:gd name="connsiteY3123" fmla="*/ 4176836 h 8769011"/>
              <a:gd name="connsiteX3124" fmla="*/ 4032380 w 8668509"/>
              <a:gd name="connsiteY3124" fmla="*/ 4162235 h 8769011"/>
              <a:gd name="connsiteX3125" fmla="*/ 4015740 w 8668509"/>
              <a:gd name="connsiteY3125" fmla="*/ 4172779 h 8769011"/>
              <a:gd name="connsiteX3126" fmla="*/ 4009225 w 8668509"/>
              <a:gd name="connsiteY3126" fmla="*/ 4183323 h 8769011"/>
              <a:gd name="connsiteX3127" fmla="*/ 4002567 w 8668509"/>
              <a:gd name="connsiteY3127" fmla="*/ 4172550 h 8769011"/>
              <a:gd name="connsiteX3128" fmla="*/ 3977564 w 8668509"/>
              <a:gd name="connsiteY3128" fmla="*/ 4182447 h 8769011"/>
              <a:gd name="connsiteX3129" fmla="*/ 4063994 w 8668509"/>
              <a:gd name="connsiteY3129" fmla="*/ 4190810 h 8769011"/>
              <a:gd name="connsiteX3130" fmla="*/ 4074081 w 8668509"/>
              <a:gd name="connsiteY3130" fmla="*/ 4200335 h 8769011"/>
              <a:gd name="connsiteX3131" fmla="*/ 4078281 w 8668509"/>
              <a:gd name="connsiteY3131" fmla="*/ 4190810 h 8769011"/>
              <a:gd name="connsiteX3132" fmla="*/ 4068194 w 8668509"/>
              <a:gd name="connsiteY3132" fmla="*/ 4181285 h 8769011"/>
              <a:gd name="connsiteX3133" fmla="*/ 4063994 w 8668509"/>
              <a:gd name="connsiteY3133" fmla="*/ 4190810 h 8769011"/>
              <a:gd name="connsiteX3134" fmla="*/ 4230681 w 8668509"/>
              <a:gd name="connsiteY3134" fmla="*/ 4227300 h 8769011"/>
              <a:gd name="connsiteX3135" fmla="*/ 4256875 w 8668509"/>
              <a:gd name="connsiteY3135" fmla="*/ 4248284 h 8769011"/>
              <a:gd name="connsiteX3136" fmla="*/ 4275392 w 8668509"/>
              <a:gd name="connsiteY3136" fmla="*/ 4243969 h 8769011"/>
              <a:gd name="connsiteX3137" fmla="*/ 4230681 w 8668509"/>
              <a:gd name="connsiteY3137" fmla="*/ 4227300 h 8769011"/>
              <a:gd name="connsiteX3138" fmla="*/ 3965448 w 8668509"/>
              <a:gd name="connsiteY3138" fmla="*/ 4242607 h 8769011"/>
              <a:gd name="connsiteX3139" fmla="*/ 3978269 w 8668509"/>
              <a:gd name="connsiteY3139" fmla="*/ 4257989 h 8769011"/>
              <a:gd name="connsiteX3140" fmla="*/ 3974973 w 8668509"/>
              <a:gd name="connsiteY3140" fmla="*/ 4230986 h 8769011"/>
              <a:gd name="connsiteX3141" fmla="*/ 3965448 w 8668509"/>
              <a:gd name="connsiteY3141" fmla="*/ 4242607 h 8769011"/>
              <a:gd name="connsiteX3142" fmla="*/ 3898373 w 8668509"/>
              <a:gd name="connsiteY3142" fmla="*/ 4273144 h 8769011"/>
              <a:gd name="connsiteX3143" fmla="*/ 3885153 w 8668509"/>
              <a:gd name="connsiteY3143" fmla="*/ 4288070 h 8769011"/>
              <a:gd name="connsiteX3144" fmla="*/ 3897135 w 8668509"/>
              <a:gd name="connsiteY3144" fmla="*/ 4295480 h 8769011"/>
              <a:gd name="connsiteX3145" fmla="*/ 3909117 w 8668509"/>
              <a:gd name="connsiteY3145" fmla="*/ 4302881 h 8769011"/>
              <a:gd name="connsiteX3146" fmla="*/ 3892211 w 8668509"/>
              <a:gd name="connsiteY3146" fmla="*/ 4312339 h 8769011"/>
              <a:gd name="connsiteX3147" fmla="*/ 3881476 w 8668509"/>
              <a:gd name="connsiteY3147" fmla="*/ 4337876 h 8769011"/>
              <a:gd name="connsiteX3148" fmla="*/ 3896820 w 8668509"/>
              <a:gd name="connsiteY3148" fmla="*/ 4348267 h 8769011"/>
              <a:gd name="connsiteX3149" fmla="*/ 3900592 w 8668509"/>
              <a:gd name="connsiteY3149" fmla="*/ 4328513 h 8769011"/>
              <a:gd name="connsiteX3150" fmla="*/ 3895182 w 8668509"/>
              <a:gd name="connsiteY3150" fmla="*/ 4314416 h 8769011"/>
              <a:gd name="connsiteX3151" fmla="*/ 3910536 w 8668509"/>
              <a:gd name="connsiteY3151" fmla="*/ 4320312 h 8769011"/>
              <a:gd name="connsiteX3152" fmla="*/ 3916356 w 8668509"/>
              <a:gd name="connsiteY3152" fmla="*/ 4300347 h 8769011"/>
              <a:gd name="connsiteX3153" fmla="*/ 3906831 w 8668509"/>
              <a:gd name="connsiteY3153" fmla="*/ 4285498 h 8769011"/>
              <a:gd name="connsiteX3154" fmla="*/ 3916356 w 8668509"/>
              <a:gd name="connsiteY3154" fmla="*/ 4276535 h 8769011"/>
              <a:gd name="connsiteX3155" fmla="*/ 3925881 w 8668509"/>
              <a:gd name="connsiteY3155" fmla="*/ 4290822 h 8769011"/>
              <a:gd name="connsiteX3156" fmla="*/ 3935406 w 8668509"/>
              <a:gd name="connsiteY3156" fmla="*/ 4305110 h 8769011"/>
              <a:gd name="connsiteX3157" fmla="*/ 3931672 w 8668509"/>
              <a:gd name="connsiteY3157" fmla="*/ 4274154 h 8769011"/>
              <a:gd name="connsiteX3158" fmla="*/ 3898373 w 8668509"/>
              <a:gd name="connsiteY3158" fmla="*/ 4273144 h 8769011"/>
              <a:gd name="connsiteX3159" fmla="*/ 3740296 w 8668509"/>
              <a:gd name="connsiteY3159" fmla="*/ 4390682 h 8769011"/>
              <a:gd name="connsiteX3160" fmla="*/ 3636007 w 8668509"/>
              <a:gd name="connsiteY3160" fmla="*/ 4495295 h 8769011"/>
              <a:gd name="connsiteX3161" fmla="*/ 3647742 w 8668509"/>
              <a:gd name="connsiteY3161" fmla="*/ 4507030 h 8769011"/>
              <a:gd name="connsiteX3162" fmla="*/ 3659477 w 8668509"/>
              <a:gd name="connsiteY3162" fmla="*/ 4518765 h 8769011"/>
              <a:gd name="connsiteX3163" fmla="*/ 3753727 w 8668509"/>
              <a:gd name="connsiteY3163" fmla="*/ 4424868 h 8769011"/>
              <a:gd name="connsiteX3164" fmla="*/ 3852272 w 8668509"/>
              <a:gd name="connsiteY3164" fmla="*/ 4308520 h 8769011"/>
              <a:gd name="connsiteX3165" fmla="*/ 3850577 w 8668509"/>
              <a:gd name="connsiteY3165" fmla="*/ 4286060 h 8769011"/>
              <a:gd name="connsiteX3166" fmla="*/ 3740296 w 8668509"/>
              <a:gd name="connsiteY3166" fmla="*/ 4390682 h 8769011"/>
              <a:gd name="connsiteX3167" fmla="*/ 4217918 w 8668509"/>
              <a:gd name="connsiteY3167" fmla="*/ 4374166 h 8769011"/>
              <a:gd name="connsiteX3168" fmla="*/ 4436326 w 8668509"/>
              <a:gd name="connsiteY3168" fmla="*/ 4684681 h 8769011"/>
              <a:gd name="connsiteX3169" fmla="*/ 4449014 w 8668509"/>
              <a:gd name="connsiteY3169" fmla="*/ 4681805 h 8769011"/>
              <a:gd name="connsiteX3170" fmla="*/ 4443594 w 8668509"/>
              <a:gd name="connsiteY3170" fmla="*/ 4651982 h 8769011"/>
              <a:gd name="connsiteX3171" fmla="*/ 4423324 w 8668509"/>
              <a:gd name="connsiteY3171" fmla="*/ 4633170 h 8769011"/>
              <a:gd name="connsiteX3172" fmla="*/ 4403179 w 8668509"/>
              <a:gd name="connsiteY3172" fmla="*/ 4609529 h 8769011"/>
              <a:gd name="connsiteX3173" fmla="*/ 4199049 w 8668509"/>
              <a:gd name="connsiteY3173" fmla="*/ 4317016 h 8769011"/>
              <a:gd name="connsiteX3174" fmla="*/ 4217918 w 8668509"/>
              <a:gd name="connsiteY3174" fmla="*/ 4374166 h 8769011"/>
              <a:gd name="connsiteX3175" fmla="*/ 4474693 w 8668509"/>
              <a:gd name="connsiteY3175" fmla="*/ 4357497 h 8769011"/>
              <a:gd name="connsiteX3176" fmla="*/ 4535462 w 8668509"/>
              <a:gd name="connsiteY3176" fmla="*/ 4423696 h 8769011"/>
              <a:gd name="connsiteX3177" fmla="*/ 4482265 w 8668509"/>
              <a:gd name="connsiteY3177" fmla="*/ 4357497 h 8769011"/>
              <a:gd name="connsiteX3178" fmla="*/ 4429078 w 8668509"/>
              <a:gd name="connsiteY3178" fmla="*/ 4300347 h 8769011"/>
              <a:gd name="connsiteX3179" fmla="*/ 4474693 w 8668509"/>
              <a:gd name="connsiteY3179" fmla="*/ 4357497 h 8769011"/>
              <a:gd name="connsiteX3180" fmla="*/ 4222861 w 8668509"/>
              <a:gd name="connsiteY3180" fmla="*/ 4319607 h 8769011"/>
              <a:gd name="connsiteX3181" fmla="*/ 4412190 w 8668509"/>
              <a:gd name="connsiteY3181" fmla="*/ 4591431 h 8769011"/>
              <a:gd name="connsiteX3182" fmla="*/ 4440231 w 8668509"/>
              <a:gd name="connsiteY3182" fmla="*/ 4629426 h 8769011"/>
              <a:gd name="connsiteX3183" fmla="*/ 4457043 w 8668509"/>
              <a:gd name="connsiteY3183" fmla="*/ 4649848 h 8769011"/>
              <a:gd name="connsiteX3184" fmla="*/ 4485418 w 8668509"/>
              <a:gd name="connsiteY3184" fmla="*/ 4688491 h 8769011"/>
              <a:gd name="connsiteX3185" fmla="*/ 4506706 w 8668509"/>
              <a:gd name="connsiteY3185" fmla="*/ 4714685 h 8769011"/>
              <a:gd name="connsiteX3186" fmla="*/ 4516431 w 8668509"/>
              <a:gd name="connsiteY3186" fmla="*/ 4728972 h 8769011"/>
              <a:gd name="connsiteX3187" fmla="*/ 4525956 w 8668509"/>
              <a:gd name="connsiteY3187" fmla="*/ 4743260 h 8769011"/>
              <a:gd name="connsiteX3188" fmla="*/ 4371213 w 8668509"/>
              <a:gd name="connsiteY3188" fmla="*/ 4503363 h 8769011"/>
              <a:gd name="connsiteX3189" fmla="*/ 4222861 w 8668509"/>
              <a:gd name="connsiteY3189" fmla="*/ 4319607 h 8769011"/>
              <a:gd name="connsiteX3190" fmla="*/ 4497381 w 8668509"/>
              <a:gd name="connsiteY3190" fmla="*/ 4340876 h 8769011"/>
              <a:gd name="connsiteX3191" fmla="*/ 4511669 w 8668509"/>
              <a:gd name="connsiteY3191" fmla="*/ 4362260 h 8769011"/>
              <a:gd name="connsiteX3192" fmla="*/ 4525956 w 8668509"/>
              <a:gd name="connsiteY3192" fmla="*/ 4364593 h 8769011"/>
              <a:gd name="connsiteX3193" fmla="*/ 4511669 w 8668509"/>
              <a:gd name="connsiteY3193" fmla="*/ 4343210 h 8769011"/>
              <a:gd name="connsiteX3194" fmla="*/ 4497381 w 8668509"/>
              <a:gd name="connsiteY3194" fmla="*/ 4340876 h 8769011"/>
              <a:gd name="connsiteX3195" fmla="*/ 3760727 w 8668509"/>
              <a:gd name="connsiteY3195" fmla="*/ 4436783 h 8769011"/>
              <a:gd name="connsiteX3196" fmla="*/ 3676536 w 8668509"/>
              <a:gd name="connsiteY3196" fmla="*/ 4521499 h 8769011"/>
              <a:gd name="connsiteX3197" fmla="*/ 3693557 w 8668509"/>
              <a:gd name="connsiteY3197" fmla="*/ 4528023 h 8769011"/>
              <a:gd name="connsiteX3198" fmla="*/ 3710569 w 8668509"/>
              <a:gd name="connsiteY3198" fmla="*/ 4534557 h 8769011"/>
              <a:gd name="connsiteX3199" fmla="*/ 3780978 w 8668509"/>
              <a:gd name="connsiteY3199" fmla="*/ 4464149 h 8769011"/>
              <a:gd name="connsiteX3200" fmla="*/ 3851386 w 8668509"/>
              <a:gd name="connsiteY3200" fmla="*/ 4393740 h 8769011"/>
              <a:gd name="connsiteX3201" fmla="*/ 3848157 w 8668509"/>
              <a:gd name="connsiteY3201" fmla="*/ 4372909 h 8769011"/>
              <a:gd name="connsiteX3202" fmla="*/ 3844919 w 8668509"/>
              <a:gd name="connsiteY3202" fmla="*/ 4352078 h 8769011"/>
              <a:gd name="connsiteX3203" fmla="*/ 3760727 w 8668509"/>
              <a:gd name="connsiteY3203" fmla="*/ 4436783 h 8769011"/>
              <a:gd name="connsiteX3204" fmla="*/ 3903031 w 8668509"/>
              <a:gd name="connsiteY3204" fmla="*/ 4360698 h 8769011"/>
              <a:gd name="connsiteX3205" fmla="*/ 3911594 w 8668509"/>
              <a:gd name="connsiteY3205" fmla="*/ 4387053 h 8769011"/>
              <a:gd name="connsiteX3206" fmla="*/ 3925272 w 8668509"/>
              <a:gd name="connsiteY3206" fmla="*/ 4405122 h 8769011"/>
              <a:gd name="connsiteX3207" fmla="*/ 3925577 w 8668509"/>
              <a:gd name="connsiteY3207" fmla="*/ 4384253 h 8769011"/>
              <a:gd name="connsiteX3208" fmla="*/ 3903031 w 8668509"/>
              <a:gd name="connsiteY3208" fmla="*/ 4360698 h 8769011"/>
              <a:gd name="connsiteX3209" fmla="*/ 4094474 w 8668509"/>
              <a:gd name="connsiteY3209" fmla="*/ 4383872 h 8769011"/>
              <a:gd name="connsiteX3210" fmla="*/ 4161311 w 8668509"/>
              <a:gd name="connsiteY3210" fmla="*/ 4472902 h 8769011"/>
              <a:gd name="connsiteX3211" fmla="*/ 4094474 w 8668509"/>
              <a:gd name="connsiteY3211" fmla="*/ 4371956 h 8769011"/>
              <a:gd name="connsiteX3212" fmla="*/ 4094474 w 8668509"/>
              <a:gd name="connsiteY3212" fmla="*/ 4383872 h 8769011"/>
              <a:gd name="connsiteX3213" fmla="*/ 4346391 w 8668509"/>
              <a:gd name="connsiteY3213" fmla="*/ 4448947 h 8769011"/>
              <a:gd name="connsiteX3214" fmla="*/ 4490238 w 8668509"/>
              <a:gd name="connsiteY3214" fmla="*/ 4637828 h 8769011"/>
              <a:gd name="connsiteX3215" fmla="*/ 4480236 w 8668509"/>
              <a:gd name="connsiteY3215" fmla="*/ 4604566 h 8769011"/>
              <a:gd name="connsiteX3216" fmla="*/ 4457405 w 8668509"/>
              <a:gd name="connsiteY3216" fmla="*/ 4571219 h 8769011"/>
              <a:gd name="connsiteX3217" fmla="*/ 4319616 w 8668509"/>
              <a:gd name="connsiteY3217" fmla="*/ 4399560 h 8769011"/>
              <a:gd name="connsiteX3218" fmla="*/ 4346391 w 8668509"/>
              <a:gd name="connsiteY3218" fmla="*/ 4448947 h 8769011"/>
              <a:gd name="connsiteX3219" fmla="*/ 4745793 w 8668509"/>
              <a:gd name="connsiteY3219" fmla="*/ 4409885 h 8769011"/>
              <a:gd name="connsiteX3220" fmla="*/ 4764081 w 8668509"/>
              <a:gd name="connsiteY3220" fmla="*/ 4432345 h 8769011"/>
              <a:gd name="connsiteX3221" fmla="*/ 4749270 w 8668509"/>
              <a:gd name="connsiteY3221" fmla="*/ 4404560 h 8769011"/>
              <a:gd name="connsiteX3222" fmla="*/ 4734459 w 8668509"/>
              <a:gd name="connsiteY3222" fmla="*/ 4386072 h 8769011"/>
              <a:gd name="connsiteX3223" fmla="*/ 4745793 w 8668509"/>
              <a:gd name="connsiteY3223" fmla="*/ 4409885 h 8769011"/>
              <a:gd name="connsiteX3224" fmla="*/ 4754556 w 8668509"/>
              <a:gd name="connsiteY3224" fmla="*/ 4494581 h 8769011"/>
              <a:gd name="connsiteX3225" fmla="*/ 4745031 w 8668509"/>
              <a:gd name="connsiteY3225" fmla="*/ 4500372 h 8769011"/>
              <a:gd name="connsiteX3226" fmla="*/ 4735506 w 8668509"/>
              <a:gd name="connsiteY3226" fmla="*/ 4504011 h 8769011"/>
              <a:gd name="connsiteX3227" fmla="*/ 4744031 w 8668509"/>
              <a:gd name="connsiteY3227" fmla="*/ 4518803 h 8769011"/>
              <a:gd name="connsiteX3228" fmla="*/ 4759548 w 8668509"/>
              <a:gd name="connsiteY3228" fmla="*/ 4487895 h 8769011"/>
              <a:gd name="connsiteX3229" fmla="*/ 4754556 w 8668509"/>
              <a:gd name="connsiteY3229" fmla="*/ 4494581 h 8769011"/>
              <a:gd name="connsiteX3230" fmla="*/ 4130554 w 8668509"/>
              <a:gd name="connsiteY3230" fmla="*/ 4531329 h 8769011"/>
              <a:gd name="connsiteX3231" fmla="*/ 4164311 w 8668509"/>
              <a:gd name="connsiteY3231" fmla="*/ 4589850 h 8769011"/>
              <a:gd name="connsiteX3232" fmla="*/ 4237702 w 8668509"/>
              <a:gd name="connsiteY3232" fmla="*/ 4679328 h 8769011"/>
              <a:gd name="connsiteX3233" fmla="*/ 4119429 w 8668509"/>
              <a:gd name="connsiteY3233" fmla="*/ 4495610 h 8769011"/>
              <a:gd name="connsiteX3234" fmla="*/ 4130554 w 8668509"/>
              <a:gd name="connsiteY3234" fmla="*/ 4531329 h 8769011"/>
              <a:gd name="connsiteX3235" fmla="*/ 4154481 w 8668509"/>
              <a:gd name="connsiteY3235" fmla="*/ 4505040 h 8769011"/>
              <a:gd name="connsiteX3236" fmla="*/ 4252113 w 8668509"/>
              <a:gd name="connsiteY3236" fmla="*/ 4657020 h 8769011"/>
              <a:gd name="connsiteX3237" fmla="*/ 4219471 w 8668509"/>
              <a:gd name="connsiteY3237" fmla="*/ 4572305 h 8769011"/>
              <a:gd name="connsiteX3238" fmla="*/ 4154481 w 8668509"/>
              <a:gd name="connsiteY3238" fmla="*/ 4505040 h 8769011"/>
              <a:gd name="connsiteX3239" fmla="*/ 4484161 w 8668509"/>
              <a:gd name="connsiteY3239" fmla="*/ 4519717 h 8769011"/>
              <a:gd name="connsiteX3240" fmla="*/ 4504097 w 8668509"/>
              <a:gd name="connsiteY3240" fmla="*/ 4539701 h 8769011"/>
              <a:gd name="connsiteX3241" fmla="*/ 4475817 w 8668509"/>
              <a:gd name="connsiteY3241" fmla="*/ 4495610 h 8769011"/>
              <a:gd name="connsiteX3242" fmla="*/ 4484161 w 8668509"/>
              <a:gd name="connsiteY3242" fmla="*/ 4519717 h 8769011"/>
              <a:gd name="connsiteX3243" fmla="*/ 4088111 w 8668509"/>
              <a:gd name="connsiteY3243" fmla="*/ 4517041 h 8769011"/>
              <a:gd name="connsiteX3244" fmla="*/ 4141642 w 8668509"/>
              <a:gd name="connsiteY3244" fmla="*/ 4578296 h 8769011"/>
              <a:gd name="connsiteX3245" fmla="*/ 4091435 w 8668509"/>
              <a:gd name="connsiteY3245" fmla="*/ 4505135 h 8769011"/>
              <a:gd name="connsiteX3246" fmla="*/ 4088111 w 8668509"/>
              <a:gd name="connsiteY3246" fmla="*/ 4517041 h 8769011"/>
              <a:gd name="connsiteX3247" fmla="*/ 4211631 w 8668509"/>
              <a:gd name="connsiteY3247" fmla="*/ 4525099 h 8769011"/>
              <a:gd name="connsiteX3248" fmla="*/ 4251789 w 8668509"/>
              <a:gd name="connsiteY3248" fmla="*/ 4590860 h 8769011"/>
              <a:gd name="connsiteX3249" fmla="*/ 4239263 w 8668509"/>
              <a:gd name="connsiteY3249" fmla="*/ 4548540 h 8769011"/>
              <a:gd name="connsiteX3250" fmla="*/ 4211631 w 8668509"/>
              <a:gd name="connsiteY3250" fmla="*/ 4525099 h 8769011"/>
              <a:gd name="connsiteX3251" fmla="*/ 4777855 w 8668509"/>
              <a:gd name="connsiteY3251" fmla="*/ 4525013 h 8769011"/>
              <a:gd name="connsiteX3252" fmla="*/ 4782055 w 8668509"/>
              <a:gd name="connsiteY3252" fmla="*/ 4545968 h 8769011"/>
              <a:gd name="connsiteX3253" fmla="*/ 4792656 w 8668509"/>
              <a:gd name="connsiteY3253" fmla="*/ 4556570 h 8769011"/>
              <a:gd name="connsiteX3254" fmla="*/ 4792656 w 8668509"/>
              <a:gd name="connsiteY3254" fmla="*/ 4535615 h 8769011"/>
              <a:gd name="connsiteX3255" fmla="*/ 4777855 w 8668509"/>
              <a:gd name="connsiteY3255" fmla="*/ 4525013 h 8769011"/>
              <a:gd name="connsiteX3256" fmla="*/ 3337141 w 8668509"/>
              <a:gd name="connsiteY3256" fmla="*/ 4661202 h 8769011"/>
              <a:gd name="connsiteX3257" fmla="*/ 3198390 w 8668509"/>
              <a:gd name="connsiteY3257" fmla="*/ 4798209 h 8769011"/>
              <a:gd name="connsiteX3258" fmla="*/ 3246358 w 8668509"/>
              <a:gd name="connsiteY3258" fmla="*/ 4798209 h 8769011"/>
              <a:gd name="connsiteX3259" fmla="*/ 3470748 w 8668509"/>
              <a:gd name="connsiteY3259" fmla="*/ 4869361 h 8769011"/>
              <a:gd name="connsiteX3260" fmla="*/ 3973449 w 8668509"/>
              <a:gd name="connsiteY3260" fmla="*/ 5533835 h 8769011"/>
              <a:gd name="connsiteX3261" fmla="*/ 3973802 w 8668509"/>
              <a:gd name="connsiteY3261" fmla="*/ 5595747 h 8769011"/>
              <a:gd name="connsiteX3262" fmla="*/ 4106704 w 8668509"/>
              <a:gd name="connsiteY3262" fmla="*/ 5457635 h 8769011"/>
              <a:gd name="connsiteX3263" fmla="*/ 4245617 w 8668509"/>
              <a:gd name="connsiteY3263" fmla="*/ 5292452 h 8769011"/>
              <a:gd name="connsiteX3264" fmla="*/ 4134164 w 8668509"/>
              <a:gd name="connsiteY3264" fmla="*/ 4957334 h 8769011"/>
              <a:gd name="connsiteX3265" fmla="*/ 3974230 w 8668509"/>
              <a:gd name="connsiteY3265" fmla="*/ 4771835 h 8769011"/>
              <a:gd name="connsiteX3266" fmla="*/ 3863454 w 8668509"/>
              <a:gd name="connsiteY3266" fmla="*/ 4662297 h 8769011"/>
              <a:gd name="connsiteX3267" fmla="*/ 3784016 w 8668509"/>
              <a:gd name="connsiteY3267" fmla="*/ 4615748 h 8769011"/>
              <a:gd name="connsiteX3268" fmla="*/ 3527060 w 8668509"/>
              <a:gd name="connsiteY3268" fmla="*/ 4524385 h 8769011"/>
              <a:gd name="connsiteX3269" fmla="*/ 3475901 w 8668509"/>
              <a:gd name="connsiteY3269" fmla="*/ 4524185 h 8769011"/>
              <a:gd name="connsiteX3270" fmla="*/ 3337141 w 8668509"/>
              <a:gd name="connsiteY3270" fmla="*/ 4661202 h 8769011"/>
              <a:gd name="connsiteX3271" fmla="*/ 3544881 w 8668509"/>
              <a:gd name="connsiteY3271" fmla="*/ 4555922 h 8769011"/>
              <a:gd name="connsiteX3272" fmla="*/ 3621081 w 8668509"/>
              <a:gd name="connsiteY3272" fmla="*/ 4574686 h 8769011"/>
              <a:gd name="connsiteX3273" fmla="*/ 3654419 w 8668509"/>
              <a:gd name="connsiteY3273" fmla="*/ 4580820 h 8769011"/>
              <a:gd name="connsiteX3274" fmla="*/ 3627873 w 8668509"/>
              <a:gd name="connsiteY3274" fmla="*/ 4566295 h 8769011"/>
              <a:gd name="connsiteX3275" fmla="*/ 3551673 w 8668509"/>
              <a:gd name="connsiteY3275" fmla="*/ 4547540 h 8769011"/>
              <a:gd name="connsiteX3276" fmla="*/ 3502019 w 8668509"/>
              <a:gd name="connsiteY3276" fmla="*/ 4543301 h 8769011"/>
              <a:gd name="connsiteX3277" fmla="*/ 3544881 w 8668509"/>
              <a:gd name="connsiteY3277" fmla="*/ 4555922 h 8769011"/>
              <a:gd name="connsiteX3278" fmla="*/ 4754556 w 8668509"/>
              <a:gd name="connsiteY3278" fmla="*/ 4558084 h 8769011"/>
              <a:gd name="connsiteX3279" fmla="*/ 4764234 w 8668509"/>
              <a:gd name="connsiteY3279" fmla="*/ 4566952 h 8769011"/>
              <a:gd name="connsiteX3280" fmla="*/ 4768434 w 8668509"/>
              <a:gd name="connsiteY3280" fmla="*/ 4552103 h 8769011"/>
              <a:gd name="connsiteX3281" fmla="*/ 4754556 w 8668509"/>
              <a:gd name="connsiteY3281" fmla="*/ 4558084 h 8769011"/>
              <a:gd name="connsiteX3282" fmla="*/ 4521966 w 8668509"/>
              <a:gd name="connsiteY3282" fmla="*/ 4568466 h 8769011"/>
              <a:gd name="connsiteX3283" fmla="*/ 4533005 w 8668509"/>
              <a:gd name="connsiteY3283" fmla="*/ 4576115 h 8769011"/>
              <a:gd name="connsiteX3284" fmla="*/ 4536386 w 8668509"/>
              <a:gd name="connsiteY3284" fmla="*/ 4558084 h 8769011"/>
              <a:gd name="connsiteX3285" fmla="*/ 4521966 w 8668509"/>
              <a:gd name="connsiteY3285" fmla="*/ 4568466 h 8769011"/>
              <a:gd name="connsiteX3286" fmla="*/ 4698159 w 8668509"/>
              <a:gd name="connsiteY3286" fmla="*/ 4567838 h 8769011"/>
              <a:gd name="connsiteX3287" fmla="*/ 4703912 w 8668509"/>
              <a:gd name="connsiteY3287" fmla="*/ 4573600 h 8769011"/>
              <a:gd name="connsiteX3288" fmla="*/ 4703159 w 8668509"/>
              <a:gd name="connsiteY3288" fmla="*/ 4555341 h 8769011"/>
              <a:gd name="connsiteX3289" fmla="*/ 4698159 w 8668509"/>
              <a:gd name="connsiteY3289" fmla="*/ 4567838 h 8769011"/>
              <a:gd name="connsiteX3290" fmla="*/ 3478206 w 8668509"/>
              <a:gd name="connsiteY3290" fmla="*/ 4570886 h 8769011"/>
              <a:gd name="connsiteX3291" fmla="*/ 3589115 w 8668509"/>
              <a:gd name="connsiteY3291" fmla="*/ 4597423 h 8769011"/>
              <a:gd name="connsiteX3292" fmla="*/ 3572399 w 8668509"/>
              <a:gd name="connsiteY3292" fmla="*/ 4583002 h 8769011"/>
              <a:gd name="connsiteX3293" fmla="*/ 3478206 w 8668509"/>
              <a:gd name="connsiteY3293" fmla="*/ 4570886 h 8769011"/>
              <a:gd name="connsiteX3294" fmla="*/ 4784093 w 8668509"/>
              <a:gd name="connsiteY3294" fmla="*/ 4586097 h 8769011"/>
              <a:gd name="connsiteX3295" fmla="*/ 4782836 w 8668509"/>
              <a:gd name="connsiteY3295" fmla="*/ 4605147 h 8769011"/>
              <a:gd name="connsiteX3296" fmla="*/ 4774654 w 8668509"/>
              <a:gd name="connsiteY3296" fmla="*/ 4592222 h 8769011"/>
              <a:gd name="connsiteX3297" fmla="*/ 4763339 w 8668509"/>
              <a:gd name="connsiteY3297" fmla="*/ 4613215 h 8769011"/>
              <a:gd name="connsiteX3298" fmla="*/ 4769739 w 8668509"/>
              <a:gd name="connsiteY3298" fmla="*/ 4630808 h 8769011"/>
              <a:gd name="connsiteX3299" fmla="*/ 4781988 w 8668509"/>
              <a:gd name="connsiteY3299" fmla="*/ 4616053 h 8769011"/>
              <a:gd name="connsiteX3300" fmla="*/ 4789789 w 8668509"/>
              <a:gd name="connsiteY3300" fmla="*/ 4584173 h 8769011"/>
              <a:gd name="connsiteX3301" fmla="*/ 4785341 w 8668509"/>
              <a:gd name="connsiteY3301" fmla="*/ 4567047 h 8769011"/>
              <a:gd name="connsiteX3302" fmla="*/ 4784093 w 8668509"/>
              <a:gd name="connsiteY3302" fmla="*/ 4586097 h 8769011"/>
              <a:gd name="connsiteX3303" fmla="*/ 3668706 w 8668509"/>
              <a:gd name="connsiteY3303" fmla="*/ 4600680 h 8769011"/>
              <a:gd name="connsiteX3304" fmla="*/ 3682994 w 8668509"/>
              <a:gd name="connsiteY3304" fmla="*/ 4609910 h 8769011"/>
              <a:gd name="connsiteX3305" fmla="*/ 3697281 w 8668509"/>
              <a:gd name="connsiteY3305" fmla="*/ 4606166 h 8769011"/>
              <a:gd name="connsiteX3306" fmla="*/ 3682994 w 8668509"/>
              <a:gd name="connsiteY3306" fmla="*/ 4596937 h 8769011"/>
              <a:gd name="connsiteX3307" fmla="*/ 3668706 w 8668509"/>
              <a:gd name="connsiteY3307" fmla="*/ 4600680 h 8769011"/>
              <a:gd name="connsiteX3308" fmla="*/ 4708436 w 8668509"/>
              <a:gd name="connsiteY3308" fmla="*/ 4609910 h 8769011"/>
              <a:gd name="connsiteX3309" fmla="*/ 4713237 w 8668509"/>
              <a:gd name="connsiteY3309" fmla="*/ 4621816 h 8769011"/>
              <a:gd name="connsiteX3310" fmla="*/ 4713237 w 8668509"/>
              <a:gd name="connsiteY3310" fmla="*/ 4598004 h 8769011"/>
              <a:gd name="connsiteX3311" fmla="*/ 4708436 w 8668509"/>
              <a:gd name="connsiteY3311" fmla="*/ 4609910 h 8769011"/>
              <a:gd name="connsiteX3312" fmla="*/ 3481473 w 8668509"/>
              <a:gd name="connsiteY3312" fmla="*/ 4615882 h 8769011"/>
              <a:gd name="connsiteX3313" fmla="*/ 3548148 w 8668509"/>
              <a:gd name="connsiteY3313" fmla="*/ 4626445 h 8769011"/>
              <a:gd name="connsiteX3314" fmla="*/ 3568694 w 8668509"/>
              <a:gd name="connsiteY3314" fmla="*/ 4622835 h 8769011"/>
              <a:gd name="connsiteX3315" fmla="*/ 3541881 w 8668509"/>
              <a:gd name="connsiteY3315" fmla="*/ 4611615 h 8769011"/>
              <a:gd name="connsiteX3316" fmla="*/ 3475206 w 8668509"/>
              <a:gd name="connsiteY3316" fmla="*/ 4601051 h 8769011"/>
              <a:gd name="connsiteX3317" fmla="*/ 3435344 w 8668509"/>
              <a:gd name="connsiteY3317" fmla="*/ 4601709 h 8769011"/>
              <a:gd name="connsiteX3318" fmla="*/ 3481473 w 8668509"/>
              <a:gd name="connsiteY3318" fmla="*/ 4615882 h 8769011"/>
              <a:gd name="connsiteX3319" fmla="*/ 4068756 w 8668509"/>
              <a:gd name="connsiteY3319" fmla="*/ 4604223 h 8769011"/>
              <a:gd name="connsiteX3320" fmla="*/ 4164045 w 8668509"/>
              <a:gd name="connsiteY3320" fmla="*/ 4743260 h 8769011"/>
              <a:gd name="connsiteX3321" fmla="*/ 4205202 w 8668509"/>
              <a:gd name="connsiteY3321" fmla="*/ 4803391 h 8769011"/>
              <a:gd name="connsiteX3322" fmla="*/ 4220252 w 8668509"/>
              <a:gd name="connsiteY3322" fmla="*/ 4815259 h 8769011"/>
              <a:gd name="connsiteX3323" fmla="*/ 4152748 w 8668509"/>
              <a:gd name="connsiteY3323" fmla="*/ 4707493 h 8769011"/>
              <a:gd name="connsiteX3324" fmla="*/ 4068756 w 8668509"/>
              <a:gd name="connsiteY3324" fmla="*/ 4604223 h 8769011"/>
              <a:gd name="connsiteX3325" fmla="*/ 4102989 w 8668509"/>
              <a:gd name="connsiteY3325" fmla="*/ 4612291 h 8769011"/>
              <a:gd name="connsiteX3326" fmla="*/ 4241502 w 8668509"/>
              <a:gd name="connsiteY3326" fmla="*/ 4790885 h 8769011"/>
              <a:gd name="connsiteX3327" fmla="*/ 4240206 w 8668509"/>
              <a:gd name="connsiteY3327" fmla="*/ 4771835 h 8769011"/>
              <a:gd name="connsiteX3328" fmla="*/ 4220823 w 8668509"/>
              <a:gd name="connsiteY3328" fmla="*/ 4752785 h 8769011"/>
              <a:gd name="connsiteX3329" fmla="*/ 4211631 w 8668509"/>
              <a:gd name="connsiteY3329" fmla="*/ 4738497 h 8769011"/>
              <a:gd name="connsiteX3330" fmla="*/ 4202716 w 8668509"/>
              <a:gd name="connsiteY3330" fmla="*/ 4724210 h 8769011"/>
              <a:gd name="connsiteX3331" fmla="*/ 4153767 w 8668509"/>
              <a:gd name="connsiteY3331" fmla="*/ 4662297 h 8769011"/>
              <a:gd name="connsiteX3332" fmla="*/ 4104970 w 8668509"/>
              <a:gd name="connsiteY3332" fmla="*/ 4600385 h 8769011"/>
              <a:gd name="connsiteX3333" fmla="*/ 4102989 w 8668509"/>
              <a:gd name="connsiteY3333" fmla="*/ 4612291 h 8769011"/>
              <a:gd name="connsiteX3334" fmla="*/ 4144956 w 8668509"/>
              <a:gd name="connsiteY3334" fmla="*/ 4619435 h 8769011"/>
              <a:gd name="connsiteX3335" fmla="*/ 4173531 w 8668509"/>
              <a:gd name="connsiteY3335" fmla="*/ 4630865 h 8769011"/>
              <a:gd name="connsiteX3336" fmla="*/ 4142718 w 8668509"/>
              <a:gd name="connsiteY3336" fmla="*/ 4600385 h 8769011"/>
              <a:gd name="connsiteX3337" fmla="*/ 4144956 w 8668509"/>
              <a:gd name="connsiteY3337" fmla="*/ 4619435 h 8769011"/>
              <a:gd name="connsiteX3338" fmla="*/ 4261047 w 8668509"/>
              <a:gd name="connsiteY3338" fmla="*/ 4610510 h 8769011"/>
              <a:gd name="connsiteX3339" fmla="*/ 4277716 w 8668509"/>
              <a:gd name="connsiteY3339" fmla="*/ 4627179 h 8769011"/>
              <a:gd name="connsiteX3340" fmla="*/ 4286050 w 8668509"/>
              <a:gd name="connsiteY3340" fmla="*/ 4618844 h 8769011"/>
              <a:gd name="connsiteX3341" fmla="*/ 4269382 w 8668509"/>
              <a:gd name="connsiteY3341" fmla="*/ 4602175 h 8769011"/>
              <a:gd name="connsiteX3342" fmla="*/ 4261047 w 8668509"/>
              <a:gd name="connsiteY3342" fmla="*/ 4610510 h 8769011"/>
              <a:gd name="connsiteX3343" fmla="*/ 4525956 w 8668509"/>
              <a:gd name="connsiteY3343" fmla="*/ 4609910 h 8769011"/>
              <a:gd name="connsiteX3344" fmla="*/ 4536043 w 8668509"/>
              <a:gd name="connsiteY3344" fmla="*/ 4619435 h 8769011"/>
              <a:gd name="connsiteX3345" fmla="*/ 4540244 w 8668509"/>
              <a:gd name="connsiteY3345" fmla="*/ 4609910 h 8769011"/>
              <a:gd name="connsiteX3346" fmla="*/ 4530157 w 8668509"/>
              <a:gd name="connsiteY3346" fmla="*/ 4600385 h 8769011"/>
              <a:gd name="connsiteX3347" fmla="*/ 4525956 w 8668509"/>
              <a:gd name="connsiteY3347" fmla="*/ 4609910 h 8769011"/>
              <a:gd name="connsiteX3348" fmla="*/ 4551064 w 8668509"/>
              <a:gd name="connsiteY3348" fmla="*/ 4624254 h 8769011"/>
              <a:gd name="connsiteX3349" fmla="*/ 4554265 w 8668509"/>
              <a:gd name="connsiteY3349" fmla="*/ 4638485 h 8769011"/>
              <a:gd name="connsiteX3350" fmla="*/ 4565209 w 8668509"/>
              <a:gd name="connsiteY3350" fmla="*/ 4615387 h 8769011"/>
              <a:gd name="connsiteX3351" fmla="*/ 4551064 w 8668509"/>
              <a:gd name="connsiteY3351" fmla="*/ 4624254 h 8769011"/>
              <a:gd name="connsiteX3352" fmla="*/ 4645019 w 8668509"/>
              <a:gd name="connsiteY3352" fmla="*/ 4619435 h 8769011"/>
              <a:gd name="connsiteX3353" fmla="*/ 4655106 w 8668509"/>
              <a:gd name="connsiteY3353" fmla="*/ 4628960 h 8769011"/>
              <a:gd name="connsiteX3354" fmla="*/ 4659306 w 8668509"/>
              <a:gd name="connsiteY3354" fmla="*/ 4619435 h 8769011"/>
              <a:gd name="connsiteX3355" fmla="*/ 4649219 w 8668509"/>
              <a:gd name="connsiteY3355" fmla="*/ 4609910 h 8769011"/>
              <a:gd name="connsiteX3356" fmla="*/ 4645019 w 8668509"/>
              <a:gd name="connsiteY3356" fmla="*/ 4619435 h 8769011"/>
              <a:gd name="connsiteX3357" fmla="*/ 4326246 w 8668509"/>
              <a:gd name="connsiteY3357" fmla="*/ 4627207 h 8769011"/>
              <a:gd name="connsiteX3358" fmla="*/ 4354840 w 8668509"/>
              <a:gd name="connsiteY3358" fmla="*/ 4676585 h 8769011"/>
              <a:gd name="connsiteX3359" fmla="*/ 4345296 w 8668509"/>
              <a:gd name="connsiteY3359" fmla="*/ 4637161 h 8769011"/>
              <a:gd name="connsiteX3360" fmla="*/ 4326246 w 8668509"/>
              <a:gd name="connsiteY3360" fmla="*/ 4627207 h 8769011"/>
              <a:gd name="connsiteX3361" fmla="*/ 4678356 w 8668509"/>
              <a:gd name="connsiteY3361" fmla="*/ 4634284 h 8769011"/>
              <a:gd name="connsiteX3362" fmla="*/ 4688034 w 8668509"/>
              <a:gd name="connsiteY3362" fmla="*/ 4643152 h 8769011"/>
              <a:gd name="connsiteX3363" fmla="*/ 4692234 w 8668509"/>
              <a:gd name="connsiteY3363" fmla="*/ 4628303 h 8769011"/>
              <a:gd name="connsiteX3364" fmla="*/ 4678356 w 8668509"/>
              <a:gd name="connsiteY3364" fmla="*/ 4634284 h 8769011"/>
              <a:gd name="connsiteX3365" fmla="*/ 3454394 w 8668509"/>
              <a:gd name="connsiteY3365" fmla="*/ 4643095 h 8769011"/>
              <a:gd name="connsiteX3366" fmla="*/ 3511068 w 8668509"/>
              <a:gd name="connsiteY3366" fmla="*/ 4657392 h 8769011"/>
              <a:gd name="connsiteX3367" fmla="*/ 3529641 w 8668509"/>
              <a:gd name="connsiteY3367" fmla="*/ 4657535 h 8769011"/>
              <a:gd name="connsiteX3368" fmla="*/ 3518335 w 8668509"/>
              <a:gd name="connsiteY3368" fmla="*/ 4646229 h 8769011"/>
              <a:gd name="connsiteX3369" fmla="*/ 3461661 w 8668509"/>
              <a:gd name="connsiteY3369" fmla="*/ 4631931 h 8769011"/>
              <a:gd name="connsiteX3370" fmla="*/ 3416294 w 8668509"/>
              <a:gd name="connsiteY3370" fmla="*/ 4628931 h 8769011"/>
              <a:gd name="connsiteX3371" fmla="*/ 3454394 w 8668509"/>
              <a:gd name="connsiteY3371" fmla="*/ 4643095 h 8769011"/>
              <a:gd name="connsiteX3372" fmla="*/ 4706931 w 8668509"/>
              <a:gd name="connsiteY3372" fmla="*/ 4653334 h 8769011"/>
              <a:gd name="connsiteX3373" fmla="*/ 4716609 w 8668509"/>
              <a:gd name="connsiteY3373" fmla="*/ 4662202 h 8769011"/>
              <a:gd name="connsiteX3374" fmla="*/ 4720809 w 8668509"/>
              <a:gd name="connsiteY3374" fmla="*/ 4647353 h 8769011"/>
              <a:gd name="connsiteX3375" fmla="*/ 4706931 w 8668509"/>
              <a:gd name="connsiteY3375" fmla="*/ 4653334 h 8769011"/>
              <a:gd name="connsiteX3376" fmla="*/ 3387833 w 8668509"/>
              <a:gd name="connsiteY3376" fmla="*/ 4656058 h 8769011"/>
              <a:gd name="connsiteX3377" fmla="*/ 3492018 w 8668509"/>
              <a:gd name="connsiteY3377" fmla="*/ 4685691 h 8769011"/>
              <a:gd name="connsiteX3378" fmla="*/ 3492018 w 8668509"/>
              <a:gd name="connsiteY3378" fmla="*/ 4677318 h 8769011"/>
              <a:gd name="connsiteX3379" fmla="*/ 3432610 w 8668509"/>
              <a:gd name="connsiteY3379" fmla="*/ 4659507 h 8769011"/>
              <a:gd name="connsiteX3380" fmla="*/ 3387833 w 8668509"/>
              <a:gd name="connsiteY3380" fmla="*/ 4656058 h 8769011"/>
              <a:gd name="connsiteX3381" fmla="*/ 3611556 w 8668509"/>
              <a:gd name="connsiteY3381" fmla="*/ 4658097 h 8769011"/>
              <a:gd name="connsiteX3382" fmla="*/ 3621081 w 8668509"/>
              <a:gd name="connsiteY3382" fmla="*/ 4662297 h 8769011"/>
              <a:gd name="connsiteX3383" fmla="*/ 3630606 w 8668509"/>
              <a:gd name="connsiteY3383" fmla="*/ 4652210 h 8769011"/>
              <a:gd name="connsiteX3384" fmla="*/ 3621081 w 8668509"/>
              <a:gd name="connsiteY3384" fmla="*/ 4648010 h 8769011"/>
              <a:gd name="connsiteX3385" fmla="*/ 3611556 w 8668509"/>
              <a:gd name="connsiteY3385" fmla="*/ 4658097 h 8769011"/>
              <a:gd name="connsiteX3386" fmla="*/ 4173531 w 8668509"/>
              <a:gd name="connsiteY3386" fmla="*/ 4656373 h 8769011"/>
              <a:gd name="connsiteX3387" fmla="*/ 4189381 w 8668509"/>
              <a:gd name="connsiteY3387" fmla="*/ 4677804 h 8769011"/>
              <a:gd name="connsiteX3388" fmla="*/ 4205221 w 8668509"/>
              <a:gd name="connsiteY3388" fmla="*/ 4690872 h 8769011"/>
              <a:gd name="connsiteX3389" fmla="*/ 4193810 w 8668509"/>
              <a:gd name="connsiteY3389" fmla="*/ 4669441 h 8769011"/>
              <a:gd name="connsiteX3390" fmla="*/ 4173531 w 8668509"/>
              <a:gd name="connsiteY3390" fmla="*/ 4656373 h 8769011"/>
              <a:gd name="connsiteX3391" fmla="*/ 4304386 w 8668509"/>
              <a:gd name="connsiteY3391" fmla="*/ 4653877 h 8769011"/>
              <a:gd name="connsiteX3392" fmla="*/ 4315787 w 8668509"/>
              <a:gd name="connsiteY3392" fmla="*/ 4685291 h 8769011"/>
              <a:gd name="connsiteX3393" fmla="*/ 4338809 w 8668509"/>
              <a:gd name="connsiteY3393" fmla="*/ 4697921 h 8769011"/>
              <a:gd name="connsiteX3394" fmla="*/ 4327398 w 8668509"/>
              <a:gd name="connsiteY3394" fmla="*/ 4666507 h 8769011"/>
              <a:gd name="connsiteX3395" fmla="*/ 4304386 w 8668509"/>
              <a:gd name="connsiteY3395" fmla="*/ 4653877 h 8769011"/>
              <a:gd name="connsiteX3396" fmla="*/ 4497381 w 8668509"/>
              <a:gd name="connsiteY3396" fmla="*/ 4656373 h 8769011"/>
              <a:gd name="connsiteX3397" fmla="*/ 4513231 w 8668509"/>
              <a:gd name="connsiteY3397" fmla="*/ 4677804 h 8769011"/>
              <a:gd name="connsiteX3398" fmla="*/ 4529071 w 8668509"/>
              <a:gd name="connsiteY3398" fmla="*/ 4690872 h 8769011"/>
              <a:gd name="connsiteX3399" fmla="*/ 4517660 w 8668509"/>
              <a:gd name="connsiteY3399" fmla="*/ 4669441 h 8769011"/>
              <a:gd name="connsiteX3400" fmla="*/ 4497381 w 8668509"/>
              <a:gd name="connsiteY3400" fmla="*/ 4656373 h 8769011"/>
              <a:gd name="connsiteX3401" fmla="*/ 4649781 w 8668509"/>
              <a:gd name="connsiteY3401" fmla="*/ 4658097 h 8769011"/>
              <a:gd name="connsiteX3402" fmla="*/ 4659306 w 8668509"/>
              <a:gd name="connsiteY3402" fmla="*/ 4662297 h 8769011"/>
              <a:gd name="connsiteX3403" fmla="*/ 4668831 w 8668509"/>
              <a:gd name="connsiteY3403" fmla="*/ 4652210 h 8769011"/>
              <a:gd name="connsiteX3404" fmla="*/ 4659306 w 8668509"/>
              <a:gd name="connsiteY3404" fmla="*/ 4648010 h 8769011"/>
              <a:gd name="connsiteX3405" fmla="*/ 4649781 w 8668509"/>
              <a:gd name="connsiteY3405" fmla="*/ 4658097 h 8769011"/>
              <a:gd name="connsiteX3406" fmla="*/ 4389225 w 8668509"/>
              <a:gd name="connsiteY3406" fmla="*/ 4664821 h 8769011"/>
              <a:gd name="connsiteX3407" fmla="*/ 4427859 w 8668509"/>
              <a:gd name="connsiteY3407" fmla="*/ 4701664 h 8769011"/>
              <a:gd name="connsiteX3408" fmla="*/ 4414666 w 8668509"/>
              <a:gd name="connsiteY3408" fmla="*/ 4675356 h 8769011"/>
              <a:gd name="connsiteX3409" fmla="*/ 4389225 w 8668509"/>
              <a:gd name="connsiteY3409" fmla="*/ 4664821 h 8769011"/>
              <a:gd name="connsiteX3410" fmla="*/ 4573581 w 8668509"/>
              <a:gd name="connsiteY3410" fmla="*/ 4677147 h 8769011"/>
              <a:gd name="connsiteX3411" fmla="*/ 4582687 w 8668509"/>
              <a:gd name="connsiteY3411" fmla="*/ 4691129 h 8769011"/>
              <a:gd name="connsiteX3412" fmla="*/ 4586431 w 8668509"/>
              <a:gd name="connsiteY3412" fmla="*/ 4671517 h 8769011"/>
              <a:gd name="connsiteX3413" fmla="*/ 4573581 w 8668509"/>
              <a:gd name="connsiteY3413" fmla="*/ 4677147 h 8769011"/>
              <a:gd name="connsiteX3414" fmla="*/ 4678356 w 8668509"/>
              <a:gd name="connsiteY3414" fmla="*/ 4667060 h 8769011"/>
              <a:gd name="connsiteX3415" fmla="*/ 4687881 w 8668509"/>
              <a:gd name="connsiteY3415" fmla="*/ 4676585 h 8769011"/>
              <a:gd name="connsiteX3416" fmla="*/ 4697406 w 8668509"/>
              <a:gd name="connsiteY3416" fmla="*/ 4667060 h 8769011"/>
              <a:gd name="connsiteX3417" fmla="*/ 4687881 w 8668509"/>
              <a:gd name="connsiteY3417" fmla="*/ 4657535 h 8769011"/>
              <a:gd name="connsiteX3418" fmla="*/ 4678356 w 8668509"/>
              <a:gd name="connsiteY3418" fmla="*/ 4667060 h 8769011"/>
              <a:gd name="connsiteX3419" fmla="*/ 4268781 w 8668509"/>
              <a:gd name="connsiteY3419" fmla="*/ 4675832 h 8769011"/>
              <a:gd name="connsiteX3420" fmla="*/ 4311596 w 8668509"/>
              <a:gd name="connsiteY3420" fmla="*/ 4722648 h 8769011"/>
              <a:gd name="connsiteX3421" fmla="*/ 4283336 w 8668509"/>
              <a:gd name="connsiteY3421" fmla="*/ 4673241 h 8769011"/>
              <a:gd name="connsiteX3422" fmla="*/ 4268781 w 8668509"/>
              <a:gd name="connsiteY3422" fmla="*/ 4675832 h 8769011"/>
              <a:gd name="connsiteX3423" fmla="*/ 3354381 w 8668509"/>
              <a:gd name="connsiteY3423" fmla="*/ 4680652 h 8769011"/>
              <a:gd name="connsiteX3424" fmla="*/ 3465948 w 8668509"/>
              <a:gd name="connsiteY3424" fmla="*/ 4711065 h 8769011"/>
              <a:gd name="connsiteX3425" fmla="*/ 3448574 w 8668509"/>
              <a:gd name="connsiteY3425" fmla="*/ 4697235 h 8769011"/>
              <a:gd name="connsiteX3426" fmla="*/ 3354381 w 8668509"/>
              <a:gd name="connsiteY3426" fmla="*/ 4680652 h 8769011"/>
              <a:gd name="connsiteX3427" fmla="*/ 4656211 w 8668509"/>
              <a:gd name="connsiteY3427" fmla="*/ 4682852 h 8769011"/>
              <a:gd name="connsiteX3428" fmla="*/ 4660830 w 8668509"/>
              <a:gd name="connsiteY3428" fmla="*/ 4702236 h 8769011"/>
              <a:gd name="connsiteX3429" fmla="*/ 4671717 w 8668509"/>
              <a:gd name="connsiteY3429" fmla="*/ 4715342 h 8769011"/>
              <a:gd name="connsiteX3430" fmla="*/ 4651220 w 8668509"/>
              <a:gd name="connsiteY3430" fmla="*/ 4734439 h 8769011"/>
              <a:gd name="connsiteX3431" fmla="*/ 4630731 w 8668509"/>
              <a:gd name="connsiteY3431" fmla="*/ 4764272 h 8769011"/>
              <a:gd name="connsiteX3432" fmla="*/ 4706208 w 8668509"/>
              <a:gd name="connsiteY3432" fmla="*/ 4693034 h 8769011"/>
              <a:gd name="connsiteX3433" fmla="*/ 4719152 w 8668509"/>
              <a:gd name="connsiteY3433" fmla="*/ 4676147 h 8769011"/>
              <a:gd name="connsiteX3434" fmla="*/ 4703512 w 8668509"/>
              <a:gd name="connsiteY3434" fmla="*/ 4682147 h 8769011"/>
              <a:gd name="connsiteX3435" fmla="*/ 4687881 w 8668509"/>
              <a:gd name="connsiteY3435" fmla="*/ 4696654 h 8769011"/>
              <a:gd name="connsiteX3436" fmla="*/ 4678652 w 8668509"/>
              <a:gd name="connsiteY3436" fmla="*/ 4705160 h 8769011"/>
              <a:gd name="connsiteX3437" fmla="*/ 4674908 w 8668509"/>
              <a:gd name="connsiteY3437" fmla="*/ 4690872 h 8769011"/>
              <a:gd name="connsiteX3438" fmla="*/ 4656211 w 8668509"/>
              <a:gd name="connsiteY3438" fmla="*/ 4682852 h 8769011"/>
              <a:gd name="connsiteX3439" fmla="*/ 4364031 w 8668509"/>
              <a:gd name="connsiteY3439" fmla="*/ 4694473 h 8769011"/>
              <a:gd name="connsiteX3440" fmla="*/ 4398960 w 8668509"/>
              <a:gd name="connsiteY3440" fmla="*/ 4721038 h 8769011"/>
              <a:gd name="connsiteX3441" fmla="*/ 4372394 w 8668509"/>
              <a:gd name="connsiteY3441" fmla="*/ 4686110 h 8769011"/>
              <a:gd name="connsiteX3442" fmla="*/ 4364031 w 8668509"/>
              <a:gd name="connsiteY3442" fmla="*/ 4694473 h 8769011"/>
              <a:gd name="connsiteX3443" fmla="*/ 4449756 w 8668509"/>
              <a:gd name="connsiteY3443" fmla="*/ 4698435 h 8769011"/>
              <a:gd name="connsiteX3444" fmla="*/ 4485370 w 8668509"/>
              <a:gd name="connsiteY3444" fmla="*/ 4729877 h 8769011"/>
              <a:gd name="connsiteX3445" fmla="*/ 4460986 w 8668509"/>
              <a:gd name="connsiteY3445" fmla="*/ 4688262 h 8769011"/>
              <a:gd name="connsiteX3446" fmla="*/ 4449756 w 8668509"/>
              <a:gd name="connsiteY3446" fmla="*/ 4698435 h 8769011"/>
              <a:gd name="connsiteX3447" fmla="*/ 4211631 w 8668509"/>
              <a:gd name="connsiteY3447" fmla="*/ 4704036 h 8769011"/>
              <a:gd name="connsiteX3448" fmla="*/ 4221156 w 8668509"/>
              <a:gd name="connsiteY3448" fmla="*/ 4719447 h 8769011"/>
              <a:gd name="connsiteX3449" fmla="*/ 4230681 w 8668509"/>
              <a:gd name="connsiteY3449" fmla="*/ 4715809 h 8769011"/>
              <a:gd name="connsiteX3450" fmla="*/ 4221156 w 8668509"/>
              <a:gd name="connsiteY3450" fmla="*/ 4700397 h 8769011"/>
              <a:gd name="connsiteX3451" fmla="*/ 4211631 w 8668509"/>
              <a:gd name="connsiteY3451" fmla="*/ 4704036 h 8769011"/>
              <a:gd name="connsiteX3452" fmla="*/ 4255370 w 8668509"/>
              <a:gd name="connsiteY3452" fmla="*/ 4719447 h 8769011"/>
              <a:gd name="connsiteX3453" fmla="*/ 4287831 w 8668509"/>
              <a:gd name="connsiteY3453" fmla="*/ 4737869 h 8769011"/>
              <a:gd name="connsiteX3454" fmla="*/ 4253942 w 8668509"/>
              <a:gd name="connsiteY3454" fmla="*/ 4695635 h 8769011"/>
              <a:gd name="connsiteX3455" fmla="*/ 4239768 w 8668509"/>
              <a:gd name="connsiteY3455" fmla="*/ 4695635 h 8769011"/>
              <a:gd name="connsiteX3456" fmla="*/ 4255370 w 8668509"/>
              <a:gd name="connsiteY3456" fmla="*/ 4719447 h 8769011"/>
              <a:gd name="connsiteX3457" fmla="*/ 3325806 w 8668509"/>
              <a:gd name="connsiteY3457" fmla="*/ 4709551 h 8769011"/>
              <a:gd name="connsiteX3458" fmla="*/ 3366287 w 8668509"/>
              <a:gd name="connsiteY3458" fmla="*/ 4724410 h 8769011"/>
              <a:gd name="connsiteX3459" fmla="*/ 3423437 w 8668509"/>
              <a:gd name="connsiteY3459" fmla="*/ 4739707 h 8769011"/>
              <a:gd name="connsiteX3460" fmla="*/ 3440106 w 8668509"/>
              <a:gd name="connsiteY3460" fmla="*/ 4735164 h 8769011"/>
              <a:gd name="connsiteX3461" fmla="*/ 3392015 w 8668509"/>
              <a:gd name="connsiteY3461" fmla="*/ 4715475 h 8769011"/>
              <a:gd name="connsiteX3462" fmla="*/ 3325806 w 8668509"/>
              <a:gd name="connsiteY3462" fmla="*/ 4709551 h 8769011"/>
              <a:gd name="connsiteX3463" fmla="*/ 4344981 w 8668509"/>
              <a:gd name="connsiteY3463" fmla="*/ 4718285 h 8769011"/>
              <a:gd name="connsiteX3464" fmla="*/ 4379205 w 8668509"/>
              <a:gd name="connsiteY3464" fmla="*/ 4750308 h 8769011"/>
              <a:gd name="connsiteX3465" fmla="*/ 4352211 w 8668509"/>
              <a:gd name="connsiteY3465" fmla="*/ 4705160 h 8769011"/>
              <a:gd name="connsiteX3466" fmla="*/ 4344981 w 8668509"/>
              <a:gd name="connsiteY3466" fmla="*/ 4718285 h 8769011"/>
              <a:gd name="connsiteX3467" fmla="*/ 4582449 w 8668509"/>
              <a:gd name="connsiteY3467" fmla="*/ 4707541 h 8769011"/>
              <a:gd name="connsiteX3468" fmla="*/ 4578268 w 8668509"/>
              <a:gd name="connsiteY3468" fmla="*/ 4736802 h 8769011"/>
              <a:gd name="connsiteX3469" fmla="*/ 4574734 w 8668509"/>
              <a:gd name="connsiteY3469" fmla="*/ 4763681 h 8769011"/>
              <a:gd name="connsiteX3470" fmla="*/ 4588450 w 8668509"/>
              <a:gd name="connsiteY3470" fmla="*/ 4752308 h 8769011"/>
              <a:gd name="connsiteX3471" fmla="*/ 4592631 w 8668509"/>
              <a:gd name="connsiteY3471" fmla="*/ 4705160 h 8769011"/>
              <a:gd name="connsiteX3472" fmla="*/ 4582449 w 8668509"/>
              <a:gd name="connsiteY3472" fmla="*/ 4707541 h 8769011"/>
              <a:gd name="connsiteX3473" fmla="*/ 4630731 w 8668509"/>
              <a:gd name="connsiteY3473" fmla="*/ 4714685 h 8769011"/>
              <a:gd name="connsiteX3474" fmla="*/ 4640256 w 8668509"/>
              <a:gd name="connsiteY3474" fmla="*/ 4724210 h 8769011"/>
              <a:gd name="connsiteX3475" fmla="*/ 4649781 w 8668509"/>
              <a:gd name="connsiteY3475" fmla="*/ 4714685 h 8769011"/>
              <a:gd name="connsiteX3476" fmla="*/ 4640256 w 8668509"/>
              <a:gd name="connsiteY3476" fmla="*/ 4705160 h 8769011"/>
              <a:gd name="connsiteX3477" fmla="*/ 4630731 w 8668509"/>
              <a:gd name="connsiteY3477" fmla="*/ 4714685 h 8769011"/>
              <a:gd name="connsiteX3478" fmla="*/ 4430706 w 8668509"/>
              <a:gd name="connsiteY3478" fmla="*/ 4727810 h 8769011"/>
              <a:gd name="connsiteX3479" fmla="*/ 4462206 w 8668509"/>
              <a:gd name="connsiteY3479" fmla="*/ 4756214 h 8769011"/>
              <a:gd name="connsiteX3480" fmla="*/ 4439898 w 8668509"/>
              <a:gd name="connsiteY3480" fmla="*/ 4714685 h 8769011"/>
              <a:gd name="connsiteX3481" fmla="*/ 4430706 w 8668509"/>
              <a:gd name="connsiteY3481" fmla="*/ 4727810 h 8769011"/>
              <a:gd name="connsiteX3482" fmla="*/ 3340094 w 8668509"/>
              <a:gd name="connsiteY3482" fmla="*/ 4753023 h 8769011"/>
              <a:gd name="connsiteX3483" fmla="*/ 3411531 w 8668509"/>
              <a:gd name="connsiteY3483" fmla="*/ 4769025 h 8769011"/>
              <a:gd name="connsiteX3484" fmla="*/ 3425819 w 8668509"/>
              <a:gd name="connsiteY3484" fmla="*/ 4766244 h 8769011"/>
              <a:gd name="connsiteX3485" fmla="*/ 3406769 w 8668509"/>
              <a:gd name="connsiteY3485" fmla="*/ 4755842 h 8769011"/>
              <a:gd name="connsiteX3486" fmla="*/ 3335331 w 8668509"/>
              <a:gd name="connsiteY3486" fmla="*/ 4739840 h 8769011"/>
              <a:gd name="connsiteX3487" fmla="*/ 3282944 w 8668509"/>
              <a:gd name="connsiteY3487" fmla="*/ 4734230 h 8769011"/>
              <a:gd name="connsiteX3488" fmla="*/ 3340094 w 8668509"/>
              <a:gd name="connsiteY3488" fmla="*/ 4753023 h 8769011"/>
              <a:gd name="connsiteX3489" fmla="*/ 4240206 w 8668509"/>
              <a:gd name="connsiteY3489" fmla="*/ 4752785 h 8769011"/>
              <a:gd name="connsiteX3490" fmla="*/ 4265038 w 8668509"/>
              <a:gd name="connsiteY3490" fmla="*/ 4756766 h 8769011"/>
              <a:gd name="connsiteX3491" fmla="*/ 4259256 w 8668509"/>
              <a:gd name="connsiteY3491" fmla="*/ 4737716 h 8769011"/>
              <a:gd name="connsiteX3492" fmla="*/ 4244636 w 8668509"/>
              <a:gd name="connsiteY3492" fmla="*/ 4733735 h 8769011"/>
              <a:gd name="connsiteX3493" fmla="*/ 4230015 w 8668509"/>
              <a:gd name="connsiteY3493" fmla="*/ 4733735 h 8769011"/>
              <a:gd name="connsiteX3494" fmla="*/ 4240206 w 8668509"/>
              <a:gd name="connsiteY3494" fmla="*/ 4752785 h 8769011"/>
              <a:gd name="connsiteX3495" fmla="*/ 4316406 w 8668509"/>
              <a:gd name="connsiteY3495" fmla="*/ 4742098 h 8769011"/>
              <a:gd name="connsiteX3496" fmla="*/ 4350201 w 8668509"/>
              <a:gd name="connsiteY3496" fmla="*/ 4769796 h 8769011"/>
              <a:gd name="connsiteX3497" fmla="*/ 4329675 w 8668509"/>
              <a:gd name="connsiteY3497" fmla="*/ 4733735 h 8769011"/>
              <a:gd name="connsiteX3498" fmla="*/ 4316406 w 8668509"/>
              <a:gd name="connsiteY3498" fmla="*/ 4742098 h 8769011"/>
              <a:gd name="connsiteX3499" fmla="*/ 4402131 w 8668509"/>
              <a:gd name="connsiteY3499" fmla="*/ 4741440 h 8769011"/>
              <a:gd name="connsiteX3500" fmla="*/ 4435459 w 8668509"/>
              <a:gd name="connsiteY3500" fmla="*/ 4779779 h 8769011"/>
              <a:gd name="connsiteX3501" fmla="*/ 4411323 w 8668509"/>
              <a:gd name="connsiteY3501" fmla="*/ 4733735 h 8769011"/>
              <a:gd name="connsiteX3502" fmla="*/ 4402131 w 8668509"/>
              <a:gd name="connsiteY3502" fmla="*/ 4741440 h 8769011"/>
              <a:gd name="connsiteX3503" fmla="*/ 4492838 w 8668509"/>
              <a:gd name="connsiteY3503" fmla="*/ 4742898 h 8769011"/>
              <a:gd name="connsiteX3504" fmla="*/ 4538396 w 8668509"/>
              <a:gd name="connsiteY3504" fmla="*/ 4801305 h 8769011"/>
              <a:gd name="connsiteX3505" fmla="*/ 4525299 w 8668509"/>
              <a:gd name="connsiteY3505" fmla="*/ 4777007 h 8769011"/>
              <a:gd name="connsiteX3506" fmla="*/ 4516431 w 8668509"/>
              <a:gd name="connsiteY3506" fmla="*/ 4763434 h 8769011"/>
              <a:gd name="connsiteX3507" fmla="*/ 4492838 w 8668509"/>
              <a:gd name="connsiteY3507" fmla="*/ 4742898 h 8769011"/>
              <a:gd name="connsiteX3508" fmla="*/ 3292469 w 8668509"/>
              <a:gd name="connsiteY3508" fmla="*/ 4775321 h 8769011"/>
              <a:gd name="connsiteX3509" fmla="*/ 3392481 w 8668509"/>
              <a:gd name="connsiteY3509" fmla="*/ 4791675 h 8769011"/>
              <a:gd name="connsiteX3510" fmla="*/ 3301994 w 8668509"/>
              <a:gd name="connsiteY3510" fmla="*/ 4767968 h 8769011"/>
              <a:gd name="connsiteX3511" fmla="*/ 3254369 w 8668509"/>
              <a:gd name="connsiteY3511" fmla="*/ 4762738 h 8769011"/>
              <a:gd name="connsiteX3512" fmla="*/ 3292469 w 8668509"/>
              <a:gd name="connsiteY3512" fmla="*/ 4775321 h 8769011"/>
              <a:gd name="connsiteX3513" fmla="*/ 4297356 w 8668509"/>
              <a:gd name="connsiteY3513" fmla="*/ 4770673 h 8769011"/>
              <a:gd name="connsiteX3514" fmla="*/ 4332285 w 8668509"/>
              <a:gd name="connsiteY3514" fmla="*/ 4797238 h 8769011"/>
              <a:gd name="connsiteX3515" fmla="*/ 4305719 w 8668509"/>
              <a:gd name="connsiteY3515" fmla="*/ 4762310 h 8769011"/>
              <a:gd name="connsiteX3516" fmla="*/ 4297356 w 8668509"/>
              <a:gd name="connsiteY3516" fmla="*/ 4770673 h 8769011"/>
              <a:gd name="connsiteX3517" fmla="*/ 4383081 w 8668509"/>
              <a:gd name="connsiteY3517" fmla="*/ 4775435 h 8769011"/>
              <a:gd name="connsiteX3518" fmla="*/ 4414581 w 8668509"/>
              <a:gd name="connsiteY3518" fmla="*/ 4803839 h 8769011"/>
              <a:gd name="connsiteX3519" fmla="*/ 4392273 w 8668509"/>
              <a:gd name="connsiteY3519" fmla="*/ 4762310 h 8769011"/>
              <a:gd name="connsiteX3520" fmla="*/ 4383081 w 8668509"/>
              <a:gd name="connsiteY3520" fmla="*/ 4775435 h 8769011"/>
              <a:gd name="connsiteX3521" fmla="*/ 4464996 w 8668509"/>
              <a:gd name="connsiteY3521" fmla="*/ 4770292 h 8769011"/>
              <a:gd name="connsiteX3522" fmla="*/ 4472826 w 8668509"/>
              <a:gd name="connsiteY3522" fmla="*/ 4790266 h 8769011"/>
              <a:gd name="connsiteX3523" fmla="*/ 4491667 w 8668509"/>
              <a:gd name="connsiteY3523" fmla="*/ 4792428 h 8769011"/>
              <a:gd name="connsiteX3524" fmla="*/ 4483837 w 8668509"/>
              <a:gd name="connsiteY3524" fmla="*/ 4772454 h 8769011"/>
              <a:gd name="connsiteX3525" fmla="*/ 4464996 w 8668509"/>
              <a:gd name="connsiteY3525" fmla="*/ 4770292 h 8769011"/>
              <a:gd name="connsiteX3526" fmla="*/ 4582868 w 8668509"/>
              <a:gd name="connsiteY3526" fmla="*/ 4786742 h 8769011"/>
              <a:gd name="connsiteX3527" fmla="*/ 4592946 w 8668509"/>
              <a:gd name="connsiteY3527" fmla="*/ 4801734 h 8769011"/>
              <a:gd name="connsiteX3528" fmla="*/ 4601918 w 8668509"/>
              <a:gd name="connsiteY3528" fmla="*/ 4762310 h 8769011"/>
              <a:gd name="connsiteX3529" fmla="*/ 4582868 w 8668509"/>
              <a:gd name="connsiteY3529" fmla="*/ 4786742 h 8769011"/>
              <a:gd name="connsiteX3530" fmla="*/ 3430581 w 8668509"/>
              <a:gd name="connsiteY3530" fmla="*/ 4781360 h 8769011"/>
              <a:gd name="connsiteX3531" fmla="*/ 3440668 w 8668509"/>
              <a:gd name="connsiteY3531" fmla="*/ 4790885 h 8769011"/>
              <a:gd name="connsiteX3532" fmla="*/ 3444869 w 8668509"/>
              <a:gd name="connsiteY3532" fmla="*/ 4781360 h 8769011"/>
              <a:gd name="connsiteX3533" fmla="*/ 3434782 w 8668509"/>
              <a:gd name="connsiteY3533" fmla="*/ 4771835 h 8769011"/>
              <a:gd name="connsiteX3534" fmla="*/ 3430581 w 8668509"/>
              <a:gd name="connsiteY3534" fmla="*/ 4781360 h 8769011"/>
              <a:gd name="connsiteX3535" fmla="*/ 3906831 w 8668509"/>
              <a:gd name="connsiteY3535" fmla="*/ 4781922 h 8769011"/>
              <a:gd name="connsiteX3536" fmla="*/ 3916356 w 8668509"/>
              <a:gd name="connsiteY3536" fmla="*/ 4786122 h 8769011"/>
              <a:gd name="connsiteX3537" fmla="*/ 3925881 w 8668509"/>
              <a:gd name="connsiteY3537" fmla="*/ 4776035 h 8769011"/>
              <a:gd name="connsiteX3538" fmla="*/ 3916356 w 8668509"/>
              <a:gd name="connsiteY3538" fmla="*/ 4771835 h 8769011"/>
              <a:gd name="connsiteX3539" fmla="*/ 3906831 w 8668509"/>
              <a:gd name="connsiteY3539" fmla="*/ 4781922 h 8769011"/>
              <a:gd name="connsiteX3540" fmla="*/ 4278306 w 8668509"/>
              <a:gd name="connsiteY3540" fmla="*/ 4795085 h 8769011"/>
              <a:gd name="connsiteX3541" fmla="*/ 4302976 w 8668509"/>
              <a:gd name="connsiteY3541" fmla="*/ 4817012 h 8769011"/>
              <a:gd name="connsiteX3542" fmla="*/ 4286812 w 8668509"/>
              <a:gd name="connsiteY3542" fmla="*/ 4781360 h 8769011"/>
              <a:gd name="connsiteX3543" fmla="*/ 4278306 w 8668509"/>
              <a:gd name="connsiteY3543" fmla="*/ 4795085 h 8769011"/>
              <a:gd name="connsiteX3544" fmla="*/ 4361031 w 8668509"/>
              <a:gd name="connsiteY3544" fmla="*/ 4788037 h 8769011"/>
              <a:gd name="connsiteX3545" fmla="*/ 4367642 w 8668509"/>
              <a:gd name="connsiteY3545" fmla="*/ 4814735 h 8769011"/>
              <a:gd name="connsiteX3546" fmla="*/ 4386082 w 8668509"/>
              <a:gd name="connsiteY3546" fmla="*/ 4822308 h 8769011"/>
              <a:gd name="connsiteX3547" fmla="*/ 4379471 w 8668509"/>
              <a:gd name="connsiteY3547" fmla="*/ 4795609 h 8769011"/>
              <a:gd name="connsiteX3548" fmla="*/ 4361031 w 8668509"/>
              <a:gd name="connsiteY3548" fmla="*/ 4788037 h 8769011"/>
              <a:gd name="connsiteX3549" fmla="*/ 3473444 w 8668509"/>
              <a:gd name="connsiteY3549" fmla="*/ 4800410 h 8769011"/>
              <a:gd name="connsiteX3550" fmla="*/ 3477644 w 8668509"/>
              <a:gd name="connsiteY3550" fmla="*/ 4809935 h 8769011"/>
              <a:gd name="connsiteX3551" fmla="*/ 3487731 w 8668509"/>
              <a:gd name="connsiteY3551" fmla="*/ 4800410 h 8769011"/>
              <a:gd name="connsiteX3552" fmla="*/ 3483531 w 8668509"/>
              <a:gd name="connsiteY3552" fmla="*/ 4790885 h 8769011"/>
              <a:gd name="connsiteX3553" fmla="*/ 3473444 w 8668509"/>
              <a:gd name="connsiteY3553" fmla="*/ 4800410 h 8769011"/>
              <a:gd name="connsiteX3554" fmla="*/ 4442022 w 8668509"/>
              <a:gd name="connsiteY3554" fmla="*/ 4801010 h 8769011"/>
              <a:gd name="connsiteX3555" fmla="*/ 4458691 w 8668509"/>
              <a:gd name="connsiteY3555" fmla="*/ 4817679 h 8769011"/>
              <a:gd name="connsiteX3556" fmla="*/ 4467025 w 8668509"/>
              <a:gd name="connsiteY3556" fmla="*/ 4809344 h 8769011"/>
              <a:gd name="connsiteX3557" fmla="*/ 4450357 w 8668509"/>
              <a:gd name="connsiteY3557" fmla="*/ 4792675 h 8769011"/>
              <a:gd name="connsiteX3558" fmla="*/ 4442022 w 8668509"/>
              <a:gd name="connsiteY3558" fmla="*/ 4801010 h 8769011"/>
              <a:gd name="connsiteX3559" fmla="*/ 3416294 w 8668509"/>
              <a:gd name="connsiteY3559" fmla="*/ 4809935 h 8769011"/>
              <a:gd name="connsiteX3560" fmla="*/ 3426381 w 8668509"/>
              <a:gd name="connsiteY3560" fmla="*/ 4819460 h 8769011"/>
              <a:gd name="connsiteX3561" fmla="*/ 3430581 w 8668509"/>
              <a:gd name="connsiteY3561" fmla="*/ 4809935 h 8769011"/>
              <a:gd name="connsiteX3562" fmla="*/ 3420494 w 8668509"/>
              <a:gd name="connsiteY3562" fmla="*/ 4800410 h 8769011"/>
              <a:gd name="connsiteX3563" fmla="*/ 3416294 w 8668509"/>
              <a:gd name="connsiteY3563" fmla="*/ 4809935 h 8769011"/>
              <a:gd name="connsiteX3564" fmla="*/ 4256056 w 8668509"/>
              <a:gd name="connsiteY3564" fmla="*/ 4807411 h 8769011"/>
              <a:gd name="connsiteX3565" fmla="*/ 4264352 w 8668509"/>
              <a:gd name="connsiteY3565" fmla="*/ 4829261 h 8769011"/>
              <a:gd name="connsiteX3566" fmla="*/ 4274897 w 8668509"/>
              <a:gd name="connsiteY3566" fmla="*/ 4814945 h 8769011"/>
              <a:gd name="connsiteX3567" fmla="*/ 4256056 w 8668509"/>
              <a:gd name="connsiteY3567" fmla="*/ 4807411 h 8769011"/>
              <a:gd name="connsiteX3568" fmla="*/ 4482113 w 8668509"/>
              <a:gd name="connsiteY3568" fmla="*/ 4820546 h 8769011"/>
              <a:gd name="connsiteX3569" fmla="*/ 4464301 w 8668509"/>
              <a:gd name="connsiteY3569" fmla="*/ 4840234 h 8769011"/>
              <a:gd name="connsiteX3570" fmla="*/ 4480836 w 8668509"/>
              <a:gd name="connsiteY3570" fmla="*/ 4852331 h 8769011"/>
              <a:gd name="connsiteX3571" fmla="*/ 4497381 w 8668509"/>
              <a:gd name="connsiteY3571" fmla="*/ 4875276 h 8769011"/>
              <a:gd name="connsiteX3572" fmla="*/ 4506906 w 8668509"/>
              <a:gd name="connsiteY3572" fmla="*/ 4886135 h 8769011"/>
              <a:gd name="connsiteX3573" fmla="*/ 4501839 w 8668509"/>
              <a:gd name="connsiteY3573" fmla="*/ 4853359 h 8769011"/>
              <a:gd name="connsiteX3574" fmla="*/ 4502144 w 8668509"/>
              <a:gd name="connsiteY3574" fmla="*/ 4825537 h 8769011"/>
              <a:gd name="connsiteX3575" fmla="*/ 4516431 w 8668509"/>
              <a:gd name="connsiteY3575" fmla="*/ 4821041 h 8769011"/>
              <a:gd name="connsiteX3576" fmla="*/ 4482113 w 8668509"/>
              <a:gd name="connsiteY3576" fmla="*/ 4820546 h 8769011"/>
              <a:gd name="connsiteX3577" fmla="*/ 3978812 w 8668509"/>
              <a:gd name="connsiteY3577" fmla="*/ 4823441 h 8769011"/>
              <a:gd name="connsiteX3578" fmla="*/ 4001786 w 8668509"/>
              <a:gd name="connsiteY3578" fmla="*/ 4832452 h 8769011"/>
              <a:gd name="connsiteX3579" fmla="*/ 3969306 w 8668509"/>
              <a:gd name="connsiteY3579" fmla="*/ 4810078 h 8769011"/>
              <a:gd name="connsiteX3580" fmla="*/ 3978812 w 8668509"/>
              <a:gd name="connsiteY3580" fmla="*/ 4823441 h 8769011"/>
              <a:gd name="connsiteX3581" fmla="*/ 4335456 w 8668509"/>
              <a:gd name="connsiteY3581" fmla="*/ 4822108 h 8769011"/>
              <a:gd name="connsiteX3582" fmla="*/ 4354506 w 8668509"/>
              <a:gd name="connsiteY3582" fmla="*/ 4850587 h 8769011"/>
              <a:gd name="connsiteX3583" fmla="*/ 4373556 w 8668509"/>
              <a:gd name="connsiteY3583" fmla="*/ 4881277 h 8769011"/>
              <a:gd name="connsiteX3584" fmla="*/ 4387844 w 8668509"/>
              <a:gd name="connsiteY3584" fmla="*/ 4895660 h 8769011"/>
              <a:gd name="connsiteX3585" fmla="*/ 4384986 w 8668509"/>
              <a:gd name="connsiteY3585" fmla="*/ 4861741 h 8769011"/>
              <a:gd name="connsiteX3586" fmla="*/ 4361469 w 8668509"/>
              <a:gd name="connsiteY3586" fmla="*/ 4826604 h 8769011"/>
              <a:gd name="connsiteX3587" fmla="*/ 4335456 w 8668509"/>
              <a:gd name="connsiteY3587" fmla="*/ 4822108 h 8769011"/>
              <a:gd name="connsiteX3588" fmla="*/ 4417086 w 8668509"/>
              <a:gd name="connsiteY3588" fmla="*/ 4818383 h 8769011"/>
              <a:gd name="connsiteX3589" fmla="*/ 4442832 w 8668509"/>
              <a:gd name="connsiteY3589" fmla="*/ 4842263 h 8769011"/>
              <a:gd name="connsiteX3590" fmla="*/ 4430249 w 8668509"/>
              <a:gd name="connsiteY3590" fmla="*/ 4809935 h 8769011"/>
              <a:gd name="connsiteX3591" fmla="*/ 4417086 w 8668509"/>
              <a:gd name="connsiteY3591" fmla="*/ 4818383 h 8769011"/>
              <a:gd name="connsiteX3592" fmla="*/ 4535481 w 8668509"/>
              <a:gd name="connsiteY3592" fmla="*/ 4828985 h 8769011"/>
              <a:gd name="connsiteX3593" fmla="*/ 4545006 w 8668509"/>
              <a:gd name="connsiteY3593" fmla="*/ 4838510 h 8769011"/>
              <a:gd name="connsiteX3594" fmla="*/ 4554531 w 8668509"/>
              <a:gd name="connsiteY3594" fmla="*/ 4828985 h 8769011"/>
              <a:gd name="connsiteX3595" fmla="*/ 4545006 w 8668509"/>
              <a:gd name="connsiteY3595" fmla="*/ 4819460 h 8769011"/>
              <a:gd name="connsiteX3596" fmla="*/ 4535481 w 8668509"/>
              <a:gd name="connsiteY3596" fmla="*/ 4828985 h 8769011"/>
              <a:gd name="connsiteX3597" fmla="*/ 4306881 w 8668509"/>
              <a:gd name="connsiteY3597" fmla="*/ 4836795 h 8769011"/>
              <a:gd name="connsiteX3598" fmla="*/ 4359993 w 8668509"/>
              <a:gd name="connsiteY3598" fmla="*/ 4886135 h 8769011"/>
              <a:gd name="connsiteX3599" fmla="*/ 4344981 w 8668509"/>
              <a:gd name="connsiteY3599" fmla="*/ 4857560 h 8769011"/>
              <a:gd name="connsiteX3600" fmla="*/ 4306881 w 8668509"/>
              <a:gd name="connsiteY3600" fmla="*/ 4836795 h 8769011"/>
              <a:gd name="connsiteX3601" fmla="*/ 3749669 w 8668509"/>
              <a:gd name="connsiteY3601" fmla="*/ 4848035 h 8769011"/>
              <a:gd name="connsiteX3602" fmla="*/ 3753869 w 8668509"/>
              <a:gd name="connsiteY3602" fmla="*/ 4857560 h 8769011"/>
              <a:gd name="connsiteX3603" fmla="*/ 3763956 w 8668509"/>
              <a:gd name="connsiteY3603" fmla="*/ 4848035 h 8769011"/>
              <a:gd name="connsiteX3604" fmla="*/ 3759756 w 8668509"/>
              <a:gd name="connsiteY3604" fmla="*/ 4838510 h 8769011"/>
              <a:gd name="connsiteX3605" fmla="*/ 3749669 w 8668509"/>
              <a:gd name="connsiteY3605" fmla="*/ 4848035 h 8769011"/>
              <a:gd name="connsiteX3606" fmla="*/ 4394397 w 8668509"/>
              <a:gd name="connsiteY3606" fmla="*/ 4848635 h 8769011"/>
              <a:gd name="connsiteX3607" fmla="*/ 4411066 w 8668509"/>
              <a:gd name="connsiteY3607" fmla="*/ 4865304 h 8769011"/>
              <a:gd name="connsiteX3608" fmla="*/ 4419400 w 8668509"/>
              <a:gd name="connsiteY3608" fmla="*/ 4856969 h 8769011"/>
              <a:gd name="connsiteX3609" fmla="*/ 4402732 w 8668509"/>
              <a:gd name="connsiteY3609" fmla="*/ 4840300 h 8769011"/>
              <a:gd name="connsiteX3610" fmla="*/ 4394397 w 8668509"/>
              <a:gd name="connsiteY3610" fmla="*/ 4848635 h 8769011"/>
              <a:gd name="connsiteX3611" fmla="*/ 4516431 w 8668509"/>
              <a:gd name="connsiteY3611" fmla="*/ 4852235 h 8769011"/>
              <a:gd name="connsiteX3612" fmla="*/ 4525956 w 8668509"/>
              <a:gd name="connsiteY3612" fmla="*/ 4867085 h 8769011"/>
              <a:gd name="connsiteX3613" fmla="*/ 4535481 w 8668509"/>
              <a:gd name="connsiteY3613" fmla="*/ 4858122 h 8769011"/>
              <a:gd name="connsiteX3614" fmla="*/ 4525956 w 8668509"/>
              <a:gd name="connsiteY3614" fmla="*/ 4843272 h 8769011"/>
              <a:gd name="connsiteX3615" fmla="*/ 4516431 w 8668509"/>
              <a:gd name="connsiteY3615" fmla="*/ 4852235 h 8769011"/>
              <a:gd name="connsiteX3616" fmla="*/ 3259131 w 8668509"/>
              <a:gd name="connsiteY3616" fmla="*/ 4857560 h 8769011"/>
              <a:gd name="connsiteX3617" fmla="*/ 3269218 w 8668509"/>
              <a:gd name="connsiteY3617" fmla="*/ 4867085 h 8769011"/>
              <a:gd name="connsiteX3618" fmla="*/ 3273419 w 8668509"/>
              <a:gd name="connsiteY3618" fmla="*/ 4857560 h 8769011"/>
              <a:gd name="connsiteX3619" fmla="*/ 3263332 w 8668509"/>
              <a:gd name="connsiteY3619" fmla="*/ 4848035 h 8769011"/>
              <a:gd name="connsiteX3620" fmla="*/ 3259131 w 8668509"/>
              <a:gd name="connsiteY3620" fmla="*/ 4857560 h 8769011"/>
              <a:gd name="connsiteX3621" fmla="*/ 4011921 w 8668509"/>
              <a:gd name="connsiteY3621" fmla="*/ 4854159 h 8769011"/>
              <a:gd name="connsiteX3622" fmla="*/ 4025894 w 8668509"/>
              <a:gd name="connsiteY3622" fmla="*/ 4870533 h 8769011"/>
              <a:gd name="connsiteX3623" fmla="*/ 4040181 w 8668509"/>
              <a:gd name="connsiteY3623" fmla="*/ 4890602 h 8769011"/>
              <a:gd name="connsiteX3624" fmla="*/ 4049706 w 8668509"/>
              <a:gd name="connsiteY3624" fmla="*/ 4905185 h 8769011"/>
              <a:gd name="connsiteX3625" fmla="*/ 4059231 w 8668509"/>
              <a:gd name="connsiteY3625" fmla="*/ 4918681 h 8769011"/>
              <a:gd name="connsiteX3626" fmla="*/ 4071137 w 8668509"/>
              <a:gd name="connsiteY3626" fmla="*/ 4936427 h 8769011"/>
              <a:gd name="connsiteX3627" fmla="*/ 4075795 w 8668509"/>
              <a:gd name="connsiteY3627" fmla="*/ 4948428 h 8769011"/>
              <a:gd name="connsiteX3628" fmla="*/ 4030656 w 8668509"/>
              <a:gd name="connsiteY3628" fmla="*/ 4905585 h 8769011"/>
              <a:gd name="connsiteX3629" fmla="*/ 4021131 w 8668509"/>
              <a:gd name="connsiteY3629" fmla="*/ 4895660 h 8769011"/>
              <a:gd name="connsiteX3630" fmla="*/ 4011606 w 8668509"/>
              <a:gd name="connsiteY3630" fmla="*/ 4909947 h 8769011"/>
              <a:gd name="connsiteX3631" fmla="*/ 4019360 w 8668509"/>
              <a:gd name="connsiteY3631" fmla="*/ 4924235 h 8769011"/>
              <a:gd name="connsiteX3632" fmla="*/ 4068756 w 8668509"/>
              <a:gd name="connsiteY3632" fmla="*/ 5006102 h 8769011"/>
              <a:gd name="connsiteX3633" fmla="*/ 4059231 w 8668509"/>
              <a:gd name="connsiteY3633" fmla="*/ 5009960 h 8769011"/>
              <a:gd name="connsiteX3634" fmla="*/ 4049706 w 8668509"/>
              <a:gd name="connsiteY3634" fmla="*/ 5000035 h 8769011"/>
              <a:gd name="connsiteX3635" fmla="*/ 4029570 w 8668509"/>
              <a:gd name="connsiteY3635" fmla="*/ 4969078 h 8769011"/>
              <a:gd name="connsiteX3636" fmla="*/ 4009444 w 8668509"/>
              <a:gd name="connsiteY3636" fmla="*/ 4948047 h 8769011"/>
              <a:gd name="connsiteX3637" fmla="*/ 4015569 w 8668509"/>
              <a:gd name="connsiteY3637" fmla="*/ 4968355 h 8769011"/>
              <a:gd name="connsiteX3638" fmla="*/ 3989499 w 8668509"/>
              <a:gd name="connsiteY3638" fmla="*/ 4987995 h 8769011"/>
              <a:gd name="connsiteX3639" fmla="*/ 3969830 w 8668509"/>
              <a:gd name="connsiteY3639" fmla="*/ 4995672 h 8769011"/>
              <a:gd name="connsiteX3640" fmla="*/ 3954447 w 8668509"/>
              <a:gd name="connsiteY3640" fmla="*/ 5014722 h 8769011"/>
              <a:gd name="connsiteX3641" fmla="*/ 3944341 w 8668509"/>
              <a:gd name="connsiteY3641" fmla="*/ 4997853 h 8769011"/>
              <a:gd name="connsiteX3642" fmla="*/ 3924843 w 8668509"/>
              <a:gd name="connsiteY3642" fmla="*/ 4986795 h 8769011"/>
              <a:gd name="connsiteX3643" fmla="*/ 3939569 w 8668509"/>
              <a:gd name="connsiteY3643" fmla="*/ 5016713 h 8769011"/>
              <a:gd name="connsiteX3644" fmla="*/ 3958504 w 8668509"/>
              <a:gd name="connsiteY3644" fmla="*/ 5049212 h 8769011"/>
              <a:gd name="connsiteX3645" fmla="*/ 3935406 w 8668509"/>
              <a:gd name="connsiteY3645" fmla="*/ 5043297 h 8769011"/>
              <a:gd name="connsiteX3646" fmla="*/ 3921909 w 8668509"/>
              <a:gd name="connsiteY3646" fmla="*/ 5029010 h 8769011"/>
              <a:gd name="connsiteX3647" fmla="*/ 3904164 w 8668509"/>
              <a:gd name="connsiteY3647" fmla="*/ 5017103 h 8769011"/>
              <a:gd name="connsiteX3648" fmla="*/ 3891744 w 8668509"/>
              <a:gd name="connsiteY3648" fmla="*/ 5012855 h 8769011"/>
              <a:gd name="connsiteX3649" fmla="*/ 3892820 w 8668509"/>
              <a:gd name="connsiteY3649" fmla="*/ 5027143 h 8769011"/>
              <a:gd name="connsiteX3650" fmla="*/ 3923138 w 8668509"/>
              <a:gd name="connsiteY3650" fmla="*/ 5063852 h 8769011"/>
              <a:gd name="connsiteX3651" fmla="*/ 3944198 w 8668509"/>
              <a:gd name="connsiteY3651" fmla="*/ 5093922 h 8769011"/>
              <a:gd name="connsiteX3652" fmla="*/ 3929920 w 8668509"/>
              <a:gd name="connsiteY3652" fmla="*/ 5099409 h 8769011"/>
              <a:gd name="connsiteX3653" fmla="*/ 3909584 w 8668509"/>
              <a:gd name="connsiteY3653" fmla="*/ 5089112 h 8769011"/>
              <a:gd name="connsiteX3654" fmla="*/ 3862216 w 8668509"/>
              <a:gd name="connsiteY3654" fmla="*/ 5041878 h 8769011"/>
              <a:gd name="connsiteX3655" fmla="*/ 3882533 w 8668509"/>
              <a:gd name="connsiteY3655" fmla="*/ 5079911 h 8769011"/>
              <a:gd name="connsiteX3656" fmla="*/ 3907784 w 8668509"/>
              <a:gd name="connsiteY3656" fmla="*/ 5113020 h 8769011"/>
              <a:gd name="connsiteX3657" fmla="*/ 3896335 w 8668509"/>
              <a:gd name="connsiteY3657" fmla="*/ 5120098 h 8769011"/>
              <a:gd name="connsiteX3658" fmla="*/ 3873265 w 8668509"/>
              <a:gd name="connsiteY3658" fmla="*/ 5111277 h 8769011"/>
              <a:gd name="connsiteX3659" fmla="*/ 3818801 w 8668509"/>
              <a:gd name="connsiteY3659" fmla="*/ 5054251 h 8769011"/>
              <a:gd name="connsiteX3660" fmla="*/ 3830155 w 8668509"/>
              <a:gd name="connsiteY3660" fmla="*/ 5076225 h 8769011"/>
              <a:gd name="connsiteX3661" fmla="*/ 3849681 w 8668509"/>
              <a:gd name="connsiteY3661" fmla="*/ 5103152 h 8769011"/>
              <a:gd name="connsiteX3662" fmla="*/ 3856825 w 8668509"/>
              <a:gd name="connsiteY3662" fmla="*/ 5116325 h 8769011"/>
              <a:gd name="connsiteX3663" fmla="*/ 3916356 w 8668509"/>
              <a:gd name="connsiteY3663" fmla="*/ 5205022 h 8769011"/>
              <a:gd name="connsiteX3664" fmla="*/ 3883981 w 8668509"/>
              <a:gd name="connsiteY3664" fmla="*/ 5183267 h 8769011"/>
              <a:gd name="connsiteX3665" fmla="*/ 3806590 w 8668509"/>
              <a:gd name="connsiteY3665" fmla="*/ 5090398 h 8769011"/>
              <a:gd name="connsiteX3666" fmla="*/ 3743020 w 8668509"/>
              <a:gd name="connsiteY3666" fmla="*/ 5024247 h 8769011"/>
              <a:gd name="connsiteX3667" fmla="*/ 3780492 w 8668509"/>
              <a:gd name="connsiteY3667" fmla="*/ 5071872 h 8769011"/>
              <a:gd name="connsiteX3668" fmla="*/ 3992556 w 8668509"/>
              <a:gd name="connsiteY3668" fmla="*/ 5508574 h 8769011"/>
              <a:gd name="connsiteX3669" fmla="*/ 4003243 w 8668509"/>
              <a:gd name="connsiteY3669" fmla="*/ 5483343 h 8769011"/>
              <a:gd name="connsiteX3670" fmla="*/ 4013073 w 8668509"/>
              <a:gd name="connsiteY3670" fmla="*/ 5429060 h 8769011"/>
              <a:gd name="connsiteX3671" fmla="*/ 4020007 w 8668509"/>
              <a:gd name="connsiteY3671" fmla="*/ 5436203 h 8769011"/>
              <a:gd name="connsiteX3672" fmla="*/ 4031313 w 8668509"/>
              <a:gd name="connsiteY3672" fmla="*/ 5509613 h 8769011"/>
              <a:gd name="connsiteX3673" fmla="*/ 4038848 w 8668509"/>
              <a:gd name="connsiteY3673" fmla="*/ 5466598 h 8769011"/>
              <a:gd name="connsiteX3674" fmla="*/ 4057831 w 8668509"/>
              <a:gd name="connsiteY3674" fmla="*/ 5449443 h 8769011"/>
              <a:gd name="connsiteX3675" fmla="*/ 4067042 w 8668509"/>
              <a:gd name="connsiteY3675" fmla="*/ 5481447 h 8769011"/>
              <a:gd name="connsiteX3676" fmla="*/ 4067899 w 8668509"/>
              <a:gd name="connsiteY3676" fmla="*/ 5440966 h 8769011"/>
              <a:gd name="connsiteX3677" fmla="*/ 4087949 w 8668509"/>
              <a:gd name="connsiteY3677" fmla="*/ 5426678 h 8769011"/>
              <a:gd name="connsiteX3678" fmla="*/ 4088102 w 8668509"/>
              <a:gd name="connsiteY3678" fmla="*/ 5452872 h 8769011"/>
              <a:gd name="connsiteX3679" fmla="*/ 4097655 w 8668509"/>
              <a:gd name="connsiteY3679" fmla="*/ 5438585 h 8769011"/>
              <a:gd name="connsiteX3680" fmla="*/ 4105037 w 8668509"/>
              <a:gd name="connsiteY3680" fmla="*/ 5388988 h 8769011"/>
              <a:gd name="connsiteX3681" fmla="*/ 4121515 w 8668509"/>
              <a:gd name="connsiteY3681" fmla="*/ 5368405 h 8769011"/>
              <a:gd name="connsiteX3682" fmla="*/ 4134679 w 8668509"/>
              <a:gd name="connsiteY3682" fmla="*/ 5369528 h 8769011"/>
              <a:gd name="connsiteX3683" fmla="*/ 4157120 w 8668509"/>
              <a:gd name="connsiteY3683" fmla="*/ 5355241 h 8769011"/>
              <a:gd name="connsiteX3684" fmla="*/ 4160958 w 8668509"/>
              <a:gd name="connsiteY3684" fmla="*/ 5386197 h 8769011"/>
              <a:gd name="connsiteX3685" fmla="*/ 4162482 w 8668509"/>
              <a:gd name="connsiteY3685" fmla="*/ 5340953 h 8769011"/>
              <a:gd name="connsiteX3686" fmla="*/ 4185695 w 8668509"/>
              <a:gd name="connsiteY3686" fmla="*/ 5326666 h 8769011"/>
              <a:gd name="connsiteX3687" fmla="*/ 4189533 w 8668509"/>
              <a:gd name="connsiteY3687" fmla="*/ 5357622 h 8769011"/>
              <a:gd name="connsiteX3688" fmla="*/ 4191057 w 8668509"/>
              <a:gd name="connsiteY3688" fmla="*/ 5308635 h 8769011"/>
              <a:gd name="connsiteX3689" fmla="*/ 4204631 w 8668509"/>
              <a:gd name="connsiteY3689" fmla="*/ 5255028 h 8769011"/>
              <a:gd name="connsiteX3690" fmla="*/ 4216680 w 8668509"/>
              <a:gd name="connsiteY3690" fmla="*/ 5250400 h 8769011"/>
              <a:gd name="connsiteX3691" fmla="*/ 4213756 w 8668509"/>
              <a:gd name="connsiteY3691" fmla="*/ 5289728 h 8769011"/>
              <a:gd name="connsiteX3692" fmla="*/ 4210822 w 8668509"/>
              <a:gd name="connsiteY3692" fmla="*/ 5329047 h 8769011"/>
              <a:gd name="connsiteX3693" fmla="*/ 4222004 w 8668509"/>
              <a:gd name="connsiteY3693" fmla="*/ 5310998 h 8769011"/>
              <a:gd name="connsiteX3694" fmla="*/ 4136879 w 8668509"/>
              <a:gd name="connsiteY3694" fmla="*/ 4993529 h 8769011"/>
              <a:gd name="connsiteX3695" fmla="*/ 4011921 w 8668509"/>
              <a:gd name="connsiteY3695" fmla="*/ 4854159 h 8769011"/>
              <a:gd name="connsiteX3696" fmla="*/ 4287831 w 8668509"/>
              <a:gd name="connsiteY3696" fmla="*/ 4857560 h 8769011"/>
              <a:gd name="connsiteX3697" fmla="*/ 4297918 w 8668509"/>
              <a:gd name="connsiteY3697" fmla="*/ 4867085 h 8769011"/>
              <a:gd name="connsiteX3698" fmla="*/ 4302119 w 8668509"/>
              <a:gd name="connsiteY3698" fmla="*/ 4857560 h 8769011"/>
              <a:gd name="connsiteX3699" fmla="*/ 4292032 w 8668509"/>
              <a:gd name="connsiteY3699" fmla="*/ 4848035 h 8769011"/>
              <a:gd name="connsiteX3700" fmla="*/ 4287831 w 8668509"/>
              <a:gd name="connsiteY3700" fmla="*/ 4857560 h 8769011"/>
              <a:gd name="connsiteX3701" fmla="*/ 4449756 w 8668509"/>
              <a:gd name="connsiteY3701" fmla="*/ 4862322 h 8769011"/>
              <a:gd name="connsiteX3702" fmla="*/ 4436488 w 8668509"/>
              <a:gd name="connsiteY3702" fmla="*/ 4876610 h 8769011"/>
              <a:gd name="connsiteX3703" fmla="*/ 4417924 w 8668509"/>
              <a:gd name="connsiteY3703" fmla="*/ 4890412 h 8769011"/>
              <a:gd name="connsiteX3704" fmla="*/ 4412628 w 8668509"/>
              <a:gd name="connsiteY3704" fmla="*/ 4904213 h 8769011"/>
              <a:gd name="connsiteX3705" fmla="*/ 4428811 w 8668509"/>
              <a:gd name="connsiteY3705" fmla="*/ 4898088 h 8769011"/>
              <a:gd name="connsiteX3706" fmla="*/ 4459281 w 8668509"/>
              <a:gd name="connsiteY3706" fmla="*/ 4848035 h 8769011"/>
              <a:gd name="connsiteX3707" fmla="*/ 4449756 w 8668509"/>
              <a:gd name="connsiteY3707" fmla="*/ 4862322 h 8769011"/>
              <a:gd name="connsiteX3708" fmla="*/ 3911594 w 8668509"/>
              <a:gd name="connsiteY3708" fmla="*/ 4867085 h 8769011"/>
              <a:gd name="connsiteX3709" fmla="*/ 3921681 w 8668509"/>
              <a:gd name="connsiteY3709" fmla="*/ 4876610 h 8769011"/>
              <a:gd name="connsiteX3710" fmla="*/ 3925881 w 8668509"/>
              <a:gd name="connsiteY3710" fmla="*/ 4867085 h 8769011"/>
              <a:gd name="connsiteX3711" fmla="*/ 3915794 w 8668509"/>
              <a:gd name="connsiteY3711" fmla="*/ 4857560 h 8769011"/>
              <a:gd name="connsiteX3712" fmla="*/ 3911594 w 8668509"/>
              <a:gd name="connsiteY3712" fmla="*/ 4867085 h 8769011"/>
              <a:gd name="connsiteX3713" fmla="*/ 3969649 w 8668509"/>
              <a:gd name="connsiteY3713" fmla="*/ 4865627 h 8769011"/>
              <a:gd name="connsiteX3714" fmla="*/ 3979688 w 8668509"/>
              <a:gd name="connsiteY3714" fmla="*/ 4880601 h 8769011"/>
              <a:gd name="connsiteX3715" fmla="*/ 3988870 w 8668509"/>
              <a:gd name="connsiteY3715" fmla="*/ 4867980 h 8769011"/>
              <a:gd name="connsiteX3716" fmla="*/ 3969649 w 8668509"/>
              <a:gd name="connsiteY3716" fmla="*/ 4865627 h 8769011"/>
              <a:gd name="connsiteX3717" fmla="*/ 4179218 w 8668509"/>
              <a:gd name="connsiteY3717" fmla="*/ 4885163 h 8769011"/>
              <a:gd name="connsiteX3718" fmla="*/ 4152776 w 8668509"/>
              <a:gd name="connsiteY3718" fmla="*/ 4912776 h 8769011"/>
              <a:gd name="connsiteX3719" fmla="*/ 4164054 w 8668509"/>
              <a:gd name="connsiteY3719" fmla="*/ 4933846 h 8769011"/>
              <a:gd name="connsiteX3720" fmla="*/ 4175332 w 8668509"/>
              <a:gd name="connsiteY3720" fmla="*/ 4954915 h 8769011"/>
              <a:gd name="connsiteX3721" fmla="*/ 4212289 w 8668509"/>
              <a:gd name="connsiteY3721" fmla="*/ 4918834 h 8769011"/>
              <a:gd name="connsiteX3722" fmla="*/ 4249246 w 8668509"/>
              <a:gd name="connsiteY3722" fmla="*/ 4882744 h 8769011"/>
              <a:gd name="connsiteX3723" fmla="*/ 4238797 w 8668509"/>
              <a:gd name="connsiteY3723" fmla="*/ 4870152 h 8769011"/>
              <a:gd name="connsiteX3724" fmla="*/ 4179218 w 8668509"/>
              <a:gd name="connsiteY3724" fmla="*/ 4885163 h 8769011"/>
              <a:gd name="connsiteX3725" fmla="*/ 3363906 w 8668509"/>
              <a:gd name="connsiteY3725" fmla="*/ 4876610 h 8769011"/>
              <a:gd name="connsiteX3726" fmla="*/ 3373993 w 8668509"/>
              <a:gd name="connsiteY3726" fmla="*/ 4886135 h 8769011"/>
              <a:gd name="connsiteX3727" fmla="*/ 3378194 w 8668509"/>
              <a:gd name="connsiteY3727" fmla="*/ 4876610 h 8769011"/>
              <a:gd name="connsiteX3728" fmla="*/ 3368107 w 8668509"/>
              <a:gd name="connsiteY3728" fmla="*/ 4867085 h 8769011"/>
              <a:gd name="connsiteX3729" fmla="*/ 3363906 w 8668509"/>
              <a:gd name="connsiteY3729" fmla="*/ 4876610 h 8769011"/>
              <a:gd name="connsiteX3730" fmla="*/ 3402006 w 8668509"/>
              <a:gd name="connsiteY3730" fmla="*/ 4896222 h 8769011"/>
              <a:gd name="connsiteX3731" fmla="*/ 3411531 w 8668509"/>
              <a:gd name="connsiteY3731" fmla="*/ 4900422 h 8769011"/>
              <a:gd name="connsiteX3732" fmla="*/ 3421056 w 8668509"/>
              <a:gd name="connsiteY3732" fmla="*/ 4890335 h 8769011"/>
              <a:gd name="connsiteX3733" fmla="*/ 3411531 w 8668509"/>
              <a:gd name="connsiteY3733" fmla="*/ 4886135 h 8769011"/>
              <a:gd name="connsiteX3734" fmla="*/ 3402006 w 8668509"/>
              <a:gd name="connsiteY3734" fmla="*/ 4896222 h 8769011"/>
              <a:gd name="connsiteX3735" fmla="*/ 3887781 w 8668509"/>
              <a:gd name="connsiteY3735" fmla="*/ 4895660 h 8769011"/>
              <a:gd name="connsiteX3736" fmla="*/ 3897868 w 8668509"/>
              <a:gd name="connsiteY3736" fmla="*/ 4905185 h 8769011"/>
              <a:gd name="connsiteX3737" fmla="*/ 3902069 w 8668509"/>
              <a:gd name="connsiteY3737" fmla="*/ 4895660 h 8769011"/>
              <a:gd name="connsiteX3738" fmla="*/ 3891982 w 8668509"/>
              <a:gd name="connsiteY3738" fmla="*/ 4886135 h 8769011"/>
              <a:gd name="connsiteX3739" fmla="*/ 3887781 w 8668509"/>
              <a:gd name="connsiteY3739" fmla="*/ 4895660 h 8769011"/>
              <a:gd name="connsiteX3740" fmla="*/ 3944931 w 8668509"/>
              <a:gd name="connsiteY3740" fmla="*/ 4899860 h 8769011"/>
              <a:gd name="connsiteX3741" fmla="*/ 3954456 w 8668509"/>
              <a:gd name="connsiteY3741" fmla="*/ 4914710 h 8769011"/>
              <a:gd name="connsiteX3742" fmla="*/ 3963981 w 8668509"/>
              <a:gd name="connsiteY3742" fmla="*/ 4905747 h 8769011"/>
              <a:gd name="connsiteX3743" fmla="*/ 3954456 w 8668509"/>
              <a:gd name="connsiteY3743" fmla="*/ 4890897 h 8769011"/>
              <a:gd name="connsiteX3744" fmla="*/ 3944931 w 8668509"/>
              <a:gd name="connsiteY3744" fmla="*/ 4899860 h 8769011"/>
              <a:gd name="connsiteX3745" fmla="*/ 4224157 w 8668509"/>
              <a:gd name="connsiteY3745" fmla="*/ 4926616 h 8769011"/>
              <a:gd name="connsiteX3746" fmla="*/ 4185085 w 8668509"/>
              <a:gd name="connsiteY3746" fmla="*/ 4967097 h 8769011"/>
              <a:gd name="connsiteX3747" fmla="*/ 4195048 w 8668509"/>
              <a:gd name="connsiteY3747" fmla="*/ 4988528 h 8769011"/>
              <a:gd name="connsiteX3748" fmla="*/ 4211060 w 8668509"/>
              <a:gd name="connsiteY3748" fmla="*/ 5009960 h 8769011"/>
              <a:gd name="connsiteX3749" fmla="*/ 4264381 w 8668509"/>
              <a:gd name="connsiteY3749" fmla="*/ 4961744 h 8769011"/>
              <a:gd name="connsiteX3750" fmla="*/ 4311644 w 8668509"/>
              <a:gd name="connsiteY3750" fmla="*/ 4913519 h 8769011"/>
              <a:gd name="connsiteX3751" fmla="*/ 4293156 w 8668509"/>
              <a:gd name="connsiteY3751" fmla="*/ 4899832 h 8769011"/>
              <a:gd name="connsiteX3752" fmla="*/ 4224157 w 8668509"/>
              <a:gd name="connsiteY3752" fmla="*/ 4926616 h 8769011"/>
              <a:gd name="connsiteX3753" fmla="*/ 4468806 w 8668509"/>
              <a:gd name="connsiteY3753" fmla="*/ 4895660 h 8769011"/>
              <a:gd name="connsiteX3754" fmla="*/ 4478331 w 8668509"/>
              <a:gd name="connsiteY3754" fmla="*/ 4905185 h 8769011"/>
              <a:gd name="connsiteX3755" fmla="*/ 4487856 w 8668509"/>
              <a:gd name="connsiteY3755" fmla="*/ 4895660 h 8769011"/>
              <a:gd name="connsiteX3756" fmla="*/ 4478331 w 8668509"/>
              <a:gd name="connsiteY3756" fmla="*/ 4886135 h 8769011"/>
              <a:gd name="connsiteX3757" fmla="*/ 4468806 w 8668509"/>
              <a:gd name="connsiteY3757" fmla="*/ 4895660 h 8769011"/>
              <a:gd name="connsiteX3758" fmla="*/ 3430581 w 8668509"/>
              <a:gd name="connsiteY3758" fmla="*/ 4905185 h 8769011"/>
              <a:gd name="connsiteX3759" fmla="*/ 3440106 w 8668509"/>
              <a:gd name="connsiteY3759" fmla="*/ 4914710 h 8769011"/>
              <a:gd name="connsiteX3760" fmla="*/ 3449631 w 8668509"/>
              <a:gd name="connsiteY3760" fmla="*/ 4905185 h 8769011"/>
              <a:gd name="connsiteX3761" fmla="*/ 3440106 w 8668509"/>
              <a:gd name="connsiteY3761" fmla="*/ 4895660 h 8769011"/>
              <a:gd name="connsiteX3762" fmla="*/ 3430581 w 8668509"/>
              <a:gd name="connsiteY3762" fmla="*/ 4905185 h 8769011"/>
              <a:gd name="connsiteX3763" fmla="*/ 3206744 w 8668509"/>
              <a:gd name="connsiteY3763" fmla="*/ 4923063 h 8769011"/>
              <a:gd name="connsiteX3764" fmla="*/ 3151499 w 8668509"/>
              <a:gd name="connsiteY3764" fmla="*/ 4969288 h 8769011"/>
              <a:gd name="connsiteX3765" fmla="*/ 3124838 w 8668509"/>
              <a:gd name="connsiteY3765" fmla="*/ 4997701 h 8769011"/>
              <a:gd name="connsiteX3766" fmla="*/ 3184074 w 8668509"/>
              <a:gd name="connsiteY3766" fmla="*/ 5003073 h 8769011"/>
              <a:gd name="connsiteX3767" fmla="*/ 3243310 w 8668509"/>
              <a:gd name="connsiteY3767" fmla="*/ 5008445 h 8769011"/>
              <a:gd name="connsiteX3768" fmla="*/ 3320282 w 8668509"/>
              <a:gd name="connsiteY3768" fmla="*/ 5046660 h 8769011"/>
              <a:gd name="connsiteX3769" fmla="*/ 3726609 w 8668509"/>
              <a:gd name="connsiteY3769" fmla="*/ 5452872 h 8769011"/>
              <a:gd name="connsiteX3770" fmla="*/ 3777834 w 8668509"/>
              <a:gd name="connsiteY3770" fmla="*/ 5660355 h 8769011"/>
              <a:gd name="connsiteX3771" fmla="*/ 3771576 w 8668509"/>
              <a:gd name="connsiteY3771" fmla="*/ 5681472 h 8769011"/>
              <a:gd name="connsiteX3772" fmla="*/ 3809324 w 8668509"/>
              <a:gd name="connsiteY3772" fmla="*/ 5643372 h 8769011"/>
              <a:gd name="connsiteX3773" fmla="*/ 3847071 w 8668509"/>
              <a:gd name="connsiteY3773" fmla="*/ 5605272 h 8769011"/>
              <a:gd name="connsiteX3774" fmla="*/ 3840195 w 8668509"/>
              <a:gd name="connsiteY3774" fmla="*/ 5552885 h 8769011"/>
              <a:gd name="connsiteX3775" fmla="*/ 3833317 w 8668509"/>
              <a:gd name="connsiteY3775" fmla="*/ 5500497 h 8769011"/>
              <a:gd name="connsiteX3776" fmla="*/ 3830717 w 8668509"/>
              <a:gd name="connsiteY3776" fmla="*/ 5557647 h 8769011"/>
              <a:gd name="connsiteX3777" fmla="*/ 3828126 w 8668509"/>
              <a:gd name="connsiteY3777" fmla="*/ 5614797 h 8769011"/>
              <a:gd name="connsiteX3778" fmla="*/ 3821592 w 8668509"/>
              <a:gd name="connsiteY3778" fmla="*/ 5581460 h 8769011"/>
              <a:gd name="connsiteX3779" fmla="*/ 3815058 w 8668509"/>
              <a:gd name="connsiteY3779" fmla="*/ 5548122 h 8769011"/>
              <a:gd name="connsiteX3780" fmla="*/ 3806714 w 8668509"/>
              <a:gd name="connsiteY3780" fmla="*/ 5595747 h 8769011"/>
              <a:gd name="connsiteX3781" fmla="*/ 3798370 w 8668509"/>
              <a:gd name="connsiteY3781" fmla="*/ 5643372 h 8769011"/>
              <a:gd name="connsiteX3782" fmla="*/ 3790560 w 8668509"/>
              <a:gd name="connsiteY3782" fmla="*/ 5590985 h 8769011"/>
              <a:gd name="connsiteX3783" fmla="*/ 3668497 w 8668509"/>
              <a:gd name="connsiteY3783" fmla="*/ 5323971 h 8769011"/>
              <a:gd name="connsiteX3784" fmla="*/ 3634511 w 8668509"/>
              <a:gd name="connsiteY3784" fmla="*/ 5260048 h 8769011"/>
              <a:gd name="connsiteX3785" fmla="*/ 3643284 w 8668509"/>
              <a:gd name="connsiteY3785" fmla="*/ 5258400 h 8769011"/>
              <a:gd name="connsiteX3786" fmla="*/ 3682832 w 8668509"/>
              <a:gd name="connsiteY3786" fmla="*/ 5309997 h 8769011"/>
              <a:gd name="connsiteX3787" fmla="*/ 3668078 w 8668509"/>
              <a:gd name="connsiteY3787" fmla="*/ 5266211 h 8769011"/>
              <a:gd name="connsiteX3788" fmla="*/ 3674317 w 8668509"/>
              <a:gd name="connsiteY3788" fmla="*/ 5252342 h 8769011"/>
              <a:gd name="connsiteX3789" fmla="*/ 3700786 w 8668509"/>
              <a:gd name="connsiteY3789" fmla="*/ 5266944 h 8769011"/>
              <a:gd name="connsiteX3790" fmla="*/ 3681603 w 8668509"/>
              <a:gd name="connsiteY3790" fmla="*/ 5222491 h 8769011"/>
              <a:gd name="connsiteX3791" fmla="*/ 3690538 w 8668509"/>
              <a:gd name="connsiteY3791" fmla="*/ 5220300 h 8769011"/>
              <a:gd name="connsiteX3792" fmla="*/ 3720056 w 8668509"/>
              <a:gd name="connsiteY3792" fmla="*/ 5265982 h 8769011"/>
              <a:gd name="connsiteX3793" fmla="*/ 3746811 w 8668509"/>
              <a:gd name="connsiteY3793" fmla="*/ 5307702 h 8769011"/>
              <a:gd name="connsiteX3794" fmla="*/ 3735315 w 8668509"/>
              <a:gd name="connsiteY3794" fmla="*/ 5314798 h 8769011"/>
              <a:gd name="connsiteX3795" fmla="*/ 3723818 w 8668509"/>
              <a:gd name="connsiteY3795" fmla="*/ 5321903 h 8769011"/>
              <a:gd name="connsiteX3796" fmla="*/ 3734362 w 8668509"/>
              <a:gd name="connsiteY3796" fmla="*/ 5328419 h 8769011"/>
              <a:gd name="connsiteX3797" fmla="*/ 3744906 w 8668509"/>
              <a:gd name="connsiteY3797" fmla="*/ 5324285 h 8769011"/>
              <a:gd name="connsiteX3798" fmla="*/ 3756241 w 8668509"/>
              <a:gd name="connsiteY3798" fmla="*/ 5320646 h 8769011"/>
              <a:gd name="connsiteX3799" fmla="*/ 3733153 w 8668509"/>
              <a:gd name="connsiteY3799" fmla="*/ 5266439 h 8769011"/>
              <a:gd name="connsiteX3800" fmla="*/ 3698719 w 8668509"/>
              <a:gd name="connsiteY3800" fmla="*/ 5205222 h 8769011"/>
              <a:gd name="connsiteX3801" fmla="*/ 3676812 w 8668509"/>
              <a:gd name="connsiteY3801" fmla="*/ 5205222 h 8769011"/>
              <a:gd name="connsiteX3802" fmla="*/ 3654914 w 8668509"/>
              <a:gd name="connsiteY3802" fmla="*/ 5205222 h 8769011"/>
              <a:gd name="connsiteX3803" fmla="*/ 3652857 w 8668509"/>
              <a:gd name="connsiteY3803" fmla="*/ 5179028 h 8769011"/>
              <a:gd name="connsiteX3804" fmla="*/ 3658600 w 8668509"/>
              <a:gd name="connsiteY3804" fmla="*/ 5152835 h 8769011"/>
              <a:gd name="connsiteX3805" fmla="*/ 3761280 w 8668509"/>
              <a:gd name="connsiteY3805" fmla="*/ 5276107 h 8769011"/>
              <a:gd name="connsiteX3806" fmla="*/ 3782711 w 8668509"/>
              <a:gd name="connsiteY3806" fmla="*/ 5299177 h 8769011"/>
              <a:gd name="connsiteX3807" fmla="*/ 3643227 w 8668509"/>
              <a:gd name="connsiteY3807" fmla="*/ 5114068 h 8769011"/>
              <a:gd name="connsiteX3808" fmla="*/ 3380061 w 8668509"/>
              <a:gd name="connsiteY3808" fmla="*/ 4932883 h 8769011"/>
              <a:gd name="connsiteX3809" fmla="*/ 3206744 w 8668509"/>
              <a:gd name="connsiteY3809" fmla="*/ 4923063 h 8769011"/>
              <a:gd name="connsiteX3810" fmla="*/ 4266676 w 8668509"/>
              <a:gd name="connsiteY3810" fmla="*/ 4969478 h 8769011"/>
              <a:gd name="connsiteX3811" fmla="*/ 4212784 w 8668509"/>
              <a:gd name="connsiteY3811" fmla="*/ 5024247 h 8769011"/>
              <a:gd name="connsiteX3812" fmla="*/ 4224414 w 8668509"/>
              <a:gd name="connsiteY3812" fmla="*/ 5045612 h 8769011"/>
              <a:gd name="connsiteX3813" fmla="*/ 4236044 w 8668509"/>
              <a:gd name="connsiteY3813" fmla="*/ 5066986 h 8769011"/>
              <a:gd name="connsiteX3814" fmla="*/ 4305624 w 8668509"/>
              <a:gd name="connsiteY3814" fmla="*/ 4996939 h 8769011"/>
              <a:gd name="connsiteX3815" fmla="*/ 4375195 w 8668509"/>
              <a:gd name="connsiteY3815" fmla="*/ 4926902 h 8769011"/>
              <a:gd name="connsiteX3816" fmla="*/ 4359307 w 8668509"/>
              <a:gd name="connsiteY3816" fmla="*/ 4920806 h 8769011"/>
              <a:gd name="connsiteX3817" fmla="*/ 4266676 w 8668509"/>
              <a:gd name="connsiteY3817" fmla="*/ 4969478 h 8769011"/>
              <a:gd name="connsiteX3818" fmla="*/ 3292469 w 8668509"/>
              <a:gd name="connsiteY3818" fmla="*/ 4939084 h 8769011"/>
              <a:gd name="connsiteX3819" fmla="*/ 3335331 w 8668509"/>
              <a:gd name="connsiteY3819" fmla="*/ 4938522 h 8769011"/>
              <a:gd name="connsiteX3820" fmla="*/ 3268656 w 8668509"/>
              <a:gd name="connsiteY3820" fmla="*/ 4925940 h 8769011"/>
              <a:gd name="connsiteX3821" fmla="*/ 3235319 w 8668509"/>
              <a:gd name="connsiteY3821" fmla="*/ 4926187 h 8769011"/>
              <a:gd name="connsiteX3822" fmla="*/ 3292469 w 8668509"/>
              <a:gd name="connsiteY3822" fmla="*/ 4939084 h 8769011"/>
              <a:gd name="connsiteX3823" fmla="*/ 3921119 w 8668509"/>
              <a:gd name="connsiteY3823" fmla="*/ 4933760 h 8769011"/>
              <a:gd name="connsiteX3824" fmla="*/ 3931206 w 8668509"/>
              <a:gd name="connsiteY3824" fmla="*/ 4943285 h 8769011"/>
              <a:gd name="connsiteX3825" fmla="*/ 3935406 w 8668509"/>
              <a:gd name="connsiteY3825" fmla="*/ 4933760 h 8769011"/>
              <a:gd name="connsiteX3826" fmla="*/ 3925319 w 8668509"/>
              <a:gd name="connsiteY3826" fmla="*/ 4924235 h 8769011"/>
              <a:gd name="connsiteX3827" fmla="*/ 3921119 w 8668509"/>
              <a:gd name="connsiteY3827" fmla="*/ 4933760 h 8769011"/>
              <a:gd name="connsiteX3828" fmla="*/ 3975297 w 8668509"/>
              <a:gd name="connsiteY3828" fmla="*/ 4934360 h 8769011"/>
              <a:gd name="connsiteX3829" fmla="*/ 3991966 w 8668509"/>
              <a:gd name="connsiteY3829" fmla="*/ 4951029 h 8769011"/>
              <a:gd name="connsiteX3830" fmla="*/ 4000300 w 8668509"/>
              <a:gd name="connsiteY3830" fmla="*/ 4942694 h 8769011"/>
              <a:gd name="connsiteX3831" fmla="*/ 3983631 w 8668509"/>
              <a:gd name="connsiteY3831" fmla="*/ 4926026 h 8769011"/>
              <a:gd name="connsiteX3832" fmla="*/ 3975297 w 8668509"/>
              <a:gd name="connsiteY3832" fmla="*/ 4934360 h 8769011"/>
              <a:gd name="connsiteX3833" fmla="*/ 4463434 w 8668509"/>
              <a:gd name="connsiteY3833" fmla="*/ 4930721 h 8769011"/>
              <a:gd name="connsiteX3834" fmla="*/ 4350420 w 8668509"/>
              <a:gd name="connsiteY3834" fmla="*/ 5028324 h 8769011"/>
              <a:gd name="connsiteX3835" fmla="*/ 4257066 w 8668509"/>
              <a:gd name="connsiteY3835" fmla="*/ 5122041 h 8769011"/>
              <a:gd name="connsiteX3836" fmla="*/ 4265600 w 8668509"/>
              <a:gd name="connsiteY3836" fmla="*/ 5137290 h 8769011"/>
              <a:gd name="connsiteX3837" fmla="*/ 4274134 w 8668509"/>
              <a:gd name="connsiteY3837" fmla="*/ 5152539 h 8769011"/>
              <a:gd name="connsiteX3838" fmla="*/ 4387987 w 8668509"/>
              <a:gd name="connsiteY3838" fmla="*/ 5038392 h 8769011"/>
              <a:gd name="connsiteX3839" fmla="*/ 4492466 w 8668509"/>
              <a:gd name="connsiteY3839" fmla="*/ 4925530 h 8769011"/>
              <a:gd name="connsiteX3840" fmla="*/ 4463434 w 8668509"/>
              <a:gd name="connsiteY3840" fmla="*/ 4930721 h 8769011"/>
              <a:gd name="connsiteX3841" fmla="*/ 3659181 w 8668509"/>
              <a:gd name="connsiteY3841" fmla="*/ 4943847 h 8769011"/>
              <a:gd name="connsiteX3842" fmla="*/ 3668706 w 8668509"/>
              <a:gd name="connsiteY3842" fmla="*/ 4948047 h 8769011"/>
              <a:gd name="connsiteX3843" fmla="*/ 3678231 w 8668509"/>
              <a:gd name="connsiteY3843" fmla="*/ 4937960 h 8769011"/>
              <a:gd name="connsiteX3844" fmla="*/ 3668706 w 8668509"/>
              <a:gd name="connsiteY3844" fmla="*/ 4933760 h 8769011"/>
              <a:gd name="connsiteX3845" fmla="*/ 3659181 w 8668509"/>
              <a:gd name="connsiteY3845" fmla="*/ 4943847 h 8769011"/>
              <a:gd name="connsiteX3846" fmla="*/ 3759194 w 8668509"/>
              <a:gd name="connsiteY3846" fmla="*/ 4943285 h 8769011"/>
              <a:gd name="connsiteX3847" fmla="*/ 3769281 w 8668509"/>
              <a:gd name="connsiteY3847" fmla="*/ 4952810 h 8769011"/>
              <a:gd name="connsiteX3848" fmla="*/ 3773481 w 8668509"/>
              <a:gd name="connsiteY3848" fmla="*/ 4943285 h 8769011"/>
              <a:gd name="connsiteX3849" fmla="*/ 3763394 w 8668509"/>
              <a:gd name="connsiteY3849" fmla="*/ 4933760 h 8769011"/>
              <a:gd name="connsiteX3850" fmla="*/ 3759194 w 8668509"/>
              <a:gd name="connsiteY3850" fmla="*/ 4943285 h 8769011"/>
              <a:gd name="connsiteX3851" fmla="*/ 4378319 w 8668509"/>
              <a:gd name="connsiteY3851" fmla="*/ 4941370 h 8769011"/>
              <a:gd name="connsiteX3852" fmla="*/ 4304805 w 8668509"/>
              <a:gd name="connsiteY3852" fmla="*/ 5015046 h 8769011"/>
              <a:gd name="connsiteX3853" fmla="*/ 4248074 w 8668509"/>
              <a:gd name="connsiteY3853" fmla="*/ 5093075 h 8769011"/>
              <a:gd name="connsiteX3854" fmla="*/ 4340448 w 8668509"/>
              <a:gd name="connsiteY3854" fmla="*/ 5019256 h 8769011"/>
              <a:gd name="connsiteX3855" fmla="*/ 4425544 w 8668509"/>
              <a:gd name="connsiteY3855" fmla="*/ 4933760 h 8769011"/>
              <a:gd name="connsiteX3856" fmla="*/ 4406694 w 8668509"/>
              <a:gd name="connsiteY3856" fmla="*/ 4933903 h 8769011"/>
              <a:gd name="connsiteX3857" fmla="*/ 4378319 w 8668509"/>
              <a:gd name="connsiteY3857" fmla="*/ 4941370 h 8769011"/>
              <a:gd name="connsiteX3858" fmla="*/ 3206744 w 8668509"/>
              <a:gd name="connsiteY3858" fmla="*/ 4951353 h 8769011"/>
              <a:gd name="connsiteX3859" fmla="*/ 3268656 w 8668509"/>
              <a:gd name="connsiteY3859" fmla="*/ 4966164 h 8769011"/>
              <a:gd name="connsiteX3860" fmla="*/ 3240081 w 8668509"/>
              <a:gd name="connsiteY3860" fmla="*/ 4948962 h 8769011"/>
              <a:gd name="connsiteX3861" fmla="*/ 3206744 w 8668509"/>
              <a:gd name="connsiteY3861" fmla="*/ 4951353 h 8769011"/>
              <a:gd name="connsiteX3862" fmla="*/ 3516306 w 8668509"/>
              <a:gd name="connsiteY3862" fmla="*/ 4953372 h 8769011"/>
              <a:gd name="connsiteX3863" fmla="*/ 3525831 w 8668509"/>
              <a:gd name="connsiteY3863" fmla="*/ 4957572 h 8769011"/>
              <a:gd name="connsiteX3864" fmla="*/ 3535356 w 8668509"/>
              <a:gd name="connsiteY3864" fmla="*/ 4947485 h 8769011"/>
              <a:gd name="connsiteX3865" fmla="*/ 3525831 w 8668509"/>
              <a:gd name="connsiteY3865" fmla="*/ 4943285 h 8769011"/>
              <a:gd name="connsiteX3866" fmla="*/ 3516306 w 8668509"/>
              <a:gd name="connsiteY3866" fmla="*/ 4953372 h 8769011"/>
              <a:gd name="connsiteX3867" fmla="*/ 3840156 w 8668509"/>
              <a:gd name="connsiteY3867" fmla="*/ 4962335 h 8769011"/>
              <a:gd name="connsiteX3868" fmla="*/ 3850243 w 8668509"/>
              <a:gd name="connsiteY3868" fmla="*/ 4971860 h 8769011"/>
              <a:gd name="connsiteX3869" fmla="*/ 3854444 w 8668509"/>
              <a:gd name="connsiteY3869" fmla="*/ 4962335 h 8769011"/>
              <a:gd name="connsiteX3870" fmla="*/ 3844357 w 8668509"/>
              <a:gd name="connsiteY3870" fmla="*/ 4952810 h 8769011"/>
              <a:gd name="connsiteX3871" fmla="*/ 3840156 w 8668509"/>
              <a:gd name="connsiteY3871" fmla="*/ 4962335 h 8769011"/>
              <a:gd name="connsiteX3872" fmla="*/ 3892954 w 8668509"/>
              <a:gd name="connsiteY3872" fmla="*/ 4961678 h 8769011"/>
              <a:gd name="connsiteX3873" fmla="*/ 3910270 w 8668509"/>
              <a:gd name="connsiteY3873" fmla="*/ 4974775 h 8769011"/>
              <a:gd name="connsiteX3874" fmla="*/ 3907393 w 8668509"/>
              <a:gd name="connsiteY3874" fmla="*/ 4952810 h 8769011"/>
              <a:gd name="connsiteX3875" fmla="*/ 3892954 w 8668509"/>
              <a:gd name="connsiteY3875" fmla="*/ 4961678 h 8769011"/>
              <a:gd name="connsiteX3876" fmla="*/ 3944931 w 8668509"/>
              <a:gd name="connsiteY3876" fmla="*/ 4962335 h 8769011"/>
              <a:gd name="connsiteX3877" fmla="*/ 3954456 w 8668509"/>
              <a:gd name="connsiteY3877" fmla="*/ 4971860 h 8769011"/>
              <a:gd name="connsiteX3878" fmla="*/ 3963981 w 8668509"/>
              <a:gd name="connsiteY3878" fmla="*/ 4962335 h 8769011"/>
              <a:gd name="connsiteX3879" fmla="*/ 3954456 w 8668509"/>
              <a:gd name="connsiteY3879" fmla="*/ 4952810 h 8769011"/>
              <a:gd name="connsiteX3880" fmla="*/ 3944931 w 8668509"/>
              <a:gd name="connsiteY3880" fmla="*/ 4962335 h 8769011"/>
              <a:gd name="connsiteX3881" fmla="*/ 3544881 w 8668509"/>
              <a:gd name="connsiteY3881" fmla="*/ 4971860 h 8769011"/>
              <a:gd name="connsiteX3882" fmla="*/ 3554406 w 8668509"/>
              <a:gd name="connsiteY3882" fmla="*/ 4981385 h 8769011"/>
              <a:gd name="connsiteX3883" fmla="*/ 3563931 w 8668509"/>
              <a:gd name="connsiteY3883" fmla="*/ 4971860 h 8769011"/>
              <a:gd name="connsiteX3884" fmla="*/ 3554406 w 8668509"/>
              <a:gd name="connsiteY3884" fmla="*/ 4962335 h 8769011"/>
              <a:gd name="connsiteX3885" fmla="*/ 3544881 w 8668509"/>
              <a:gd name="connsiteY3885" fmla="*/ 4971860 h 8769011"/>
              <a:gd name="connsiteX3886" fmla="*/ 4080462 w 8668509"/>
              <a:gd name="connsiteY3886" fmla="*/ 4973651 h 8769011"/>
              <a:gd name="connsiteX3887" fmla="*/ 4095550 w 8668509"/>
              <a:gd name="connsiteY3887" fmla="*/ 4988728 h 8769011"/>
              <a:gd name="connsiteX3888" fmla="*/ 4101084 w 8668509"/>
              <a:gd name="connsiteY3888" fmla="*/ 4977423 h 8769011"/>
              <a:gd name="connsiteX3889" fmla="*/ 4080462 w 8668509"/>
              <a:gd name="connsiteY3889" fmla="*/ 4973651 h 8769011"/>
              <a:gd name="connsiteX3890" fmla="*/ 3211506 w 8668509"/>
              <a:gd name="connsiteY3890" fmla="*/ 4986557 h 8769011"/>
              <a:gd name="connsiteX3891" fmla="*/ 3263894 w 8668509"/>
              <a:gd name="connsiteY3891" fmla="*/ 4985804 h 8769011"/>
              <a:gd name="connsiteX3892" fmla="*/ 3197219 w 8668509"/>
              <a:gd name="connsiteY3892" fmla="*/ 4973098 h 8769011"/>
              <a:gd name="connsiteX3893" fmla="*/ 3159119 w 8668509"/>
              <a:gd name="connsiteY3893" fmla="*/ 4973479 h 8769011"/>
              <a:gd name="connsiteX3894" fmla="*/ 3211506 w 8668509"/>
              <a:gd name="connsiteY3894" fmla="*/ 4986557 h 8769011"/>
              <a:gd name="connsiteX3895" fmla="*/ 3868731 w 8668509"/>
              <a:gd name="connsiteY3895" fmla="*/ 4990910 h 8769011"/>
              <a:gd name="connsiteX3896" fmla="*/ 3878818 w 8668509"/>
              <a:gd name="connsiteY3896" fmla="*/ 5000435 h 8769011"/>
              <a:gd name="connsiteX3897" fmla="*/ 3883019 w 8668509"/>
              <a:gd name="connsiteY3897" fmla="*/ 4990910 h 8769011"/>
              <a:gd name="connsiteX3898" fmla="*/ 3872932 w 8668509"/>
              <a:gd name="connsiteY3898" fmla="*/ 4981385 h 8769011"/>
              <a:gd name="connsiteX3899" fmla="*/ 3868731 w 8668509"/>
              <a:gd name="connsiteY3899" fmla="*/ 4990910 h 8769011"/>
              <a:gd name="connsiteX3900" fmla="*/ 3573456 w 8668509"/>
              <a:gd name="connsiteY3900" fmla="*/ 5000997 h 8769011"/>
              <a:gd name="connsiteX3901" fmla="*/ 3582981 w 8668509"/>
              <a:gd name="connsiteY3901" fmla="*/ 5005197 h 8769011"/>
              <a:gd name="connsiteX3902" fmla="*/ 3592506 w 8668509"/>
              <a:gd name="connsiteY3902" fmla="*/ 4995110 h 8769011"/>
              <a:gd name="connsiteX3903" fmla="*/ 3582981 w 8668509"/>
              <a:gd name="connsiteY3903" fmla="*/ 4990910 h 8769011"/>
              <a:gd name="connsiteX3904" fmla="*/ 3573456 w 8668509"/>
              <a:gd name="connsiteY3904" fmla="*/ 5000997 h 8769011"/>
              <a:gd name="connsiteX3905" fmla="*/ 3825926 w 8668509"/>
              <a:gd name="connsiteY3905" fmla="*/ 5010017 h 8769011"/>
              <a:gd name="connsiteX3906" fmla="*/ 3847586 w 8668509"/>
              <a:gd name="connsiteY3906" fmla="*/ 5024762 h 8769011"/>
              <a:gd name="connsiteX3907" fmla="*/ 3815544 w 8668509"/>
              <a:gd name="connsiteY3907" fmla="*/ 4990910 h 8769011"/>
              <a:gd name="connsiteX3908" fmla="*/ 3825926 w 8668509"/>
              <a:gd name="connsiteY3908" fmla="*/ 5010017 h 8769011"/>
              <a:gd name="connsiteX3909" fmla="*/ 3968744 w 8668509"/>
              <a:gd name="connsiteY3909" fmla="*/ 5009960 h 8769011"/>
              <a:gd name="connsiteX3910" fmla="*/ 3971354 w 8668509"/>
              <a:gd name="connsiteY3910" fmla="*/ 5030667 h 8769011"/>
              <a:gd name="connsiteX3911" fmla="*/ 3987794 w 8668509"/>
              <a:gd name="connsiteY3911" fmla="*/ 5029010 h 8769011"/>
              <a:gd name="connsiteX3912" fmla="*/ 3985184 w 8668509"/>
              <a:gd name="connsiteY3912" fmla="*/ 5008303 h 8769011"/>
              <a:gd name="connsiteX3913" fmla="*/ 3968744 w 8668509"/>
              <a:gd name="connsiteY3913" fmla="*/ 5009960 h 8769011"/>
              <a:gd name="connsiteX3914" fmla="*/ 4011606 w 8668509"/>
              <a:gd name="connsiteY3914" fmla="*/ 5014722 h 8769011"/>
              <a:gd name="connsiteX3915" fmla="*/ 4026456 w 8668509"/>
              <a:gd name="connsiteY3915" fmla="*/ 5029010 h 8769011"/>
              <a:gd name="connsiteX3916" fmla="*/ 4035657 w 8668509"/>
              <a:gd name="connsiteY3916" fmla="*/ 5038144 h 8769011"/>
              <a:gd name="connsiteX3917" fmla="*/ 4068671 w 8668509"/>
              <a:gd name="connsiteY3917" fmla="*/ 5085855 h 8769011"/>
              <a:gd name="connsiteX3918" fmla="*/ 4083044 w 8668509"/>
              <a:gd name="connsiteY3918" fmla="*/ 5085550 h 8769011"/>
              <a:gd name="connsiteX3919" fmla="*/ 4066528 w 8668509"/>
              <a:gd name="connsiteY3919" fmla="*/ 5073006 h 8769011"/>
              <a:gd name="connsiteX3920" fmla="*/ 4055374 w 8668509"/>
              <a:gd name="connsiteY3920" fmla="*/ 5055089 h 8769011"/>
              <a:gd name="connsiteX3921" fmla="*/ 4020036 w 8668509"/>
              <a:gd name="connsiteY3921" fmla="*/ 5000435 h 8769011"/>
              <a:gd name="connsiteX3922" fmla="*/ 4011606 w 8668509"/>
              <a:gd name="connsiteY3922" fmla="*/ 5014722 h 8769011"/>
              <a:gd name="connsiteX3923" fmla="*/ 4106856 w 8668509"/>
              <a:gd name="connsiteY3923" fmla="*/ 5014160 h 8769011"/>
              <a:gd name="connsiteX3924" fmla="*/ 4116381 w 8668509"/>
              <a:gd name="connsiteY3924" fmla="*/ 5029010 h 8769011"/>
              <a:gd name="connsiteX3925" fmla="*/ 4125906 w 8668509"/>
              <a:gd name="connsiteY3925" fmla="*/ 5020047 h 8769011"/>
              <a:gd name="connsiteX3926" fmla="*/ 4116381 w 8668509"/>
              <a:gd name="connsiteY3926" fmla="*/ 5005197 h 8769011"/>
              <a:gd name="connsiteX3927" fmla="*/ 4106856 w 8668509"/>
              <a:gd name="connsiteY3927" fmla="*/ 5014160 h 8769011"/>
              <a:gd name="connsiteX3928" fmla="*/ 3789064 w 8668509"/>
              <a:gd name="connsiteY3928" fmla="*/ 5033715 h 8769011"/>
              <a:gd name="connsiteX3929" fmla="*/ 3803209 w 8668509"/>
              <a:gd name="connsiteY3929" fmla="*/ 5042583 h 8769011"/>
              <a:gd name="connsiteX3930" fmla="*/ 3792265 w 8668509"/>
              <a:gd name="connsiteY3930" fmla="*/ 5019485 h 8769011"/>
              <a:gd name="connsiteX3931" fmla="*/ 3789064 w 8668509"/>
              <a:gd name="connsiteY3931" fmla="*/ 5033715 h 8769011"/>
              <a:gd name="connsiteX3932" fmla="*/ 4070185 w 8668509"/>
              <a:gd name="connsiteY3932" fmla="*/ 5028533 h 8769011"/>
              <a:gd name="connsiteX3933" fmla="*/ 4080901 w 8668509"/>
              <a:gd name="connsiteY3933" fmla="*/ 5039249 h 8769011"/>
              <a:gd name="connsiteX3934" fmla="*/ 4077805 w 8668509"/>
              <a:gd name="connsiteY3934" fmla="*/ 5020914 h 8769011"/>
              <a:gd name="connsiteX3935" fmla="*/ 4070185 w 8668509"/>
              <a:gd name="connsiteY3935" fmla="*/ 5028533 h 8769011"/>
              <a:gd name="connsiteX3936" fmla="*/ 3621081 w 8668509"/>
              <a:gd name="connsiteY3936" fmla="*/ 5036239 h 8769011"/>
              <a:gd name="connsiteX3937" fmla="*/ 3640131 w 8668509"/>
              <a:gd name="connsiteY3937" fmla="*/ 5055375 h 8769011"/>
              <a:gd name="connsiteX3938" fmla="*/ 3645570 w 8668509"/>
              <a:gd name="connsiteY3938" fmla="*/ 5042621 h 8769011"/>
              <a:gd name="connsiteX3939" fmla="*/ 3621081 w 8668509"/>
              <a:gd name="connsiteY3939" fmla="*/ 5036239 h 8769011"/>
              <a:gd name="connsiteX3940" fmla="*/ 3987794 w 8668509"/>
              <a:gd name="connsiteY3940" fmla="*/ 5038535 h 8769011"/>
              <a:gd name="connsiteX3941" fmla="*/ 4004215 w 8668509"/>
              <a:gd name="connsiteY3941" fmla="*/ 5061033 h 8769011"/>
              <a:gd name="connsiteX3942" fmla="*/ 4008282 w 8668509"/>
              <a:gd name="connsiteY3942" fmla="*/ 5064776 h 8769011"/>
              <a:gd name="connsiteX3943" fmla="*/ 4027103 w 8668509"/>
              <a:gd name="connsiteY3943" fmla="*/ 5105210 h 8769011"/>
              <a:gd name="connsiteX3944" fmla="*/ 4040572 w 8668509"/>
              <a:gd name="connsiteY3944" fmla="*/ 5105210 h 8769011"/>
              <a:gd name="connsiteX3945" fmla="*/ 4021131 w 8668509"/>
              <a:gd name="connsiteY3945" fmla="*/ 5067110 h 8769011"/>
              <a:gd name="connsiteX3946" fmla="*/ 3987794 w 8668509"/>
              <a:gd name="connsiteY3946" fmla="*/ 5038535 h 8769011"/>
              <a:gd name="connsiteX3947" fmla="*/ 3950104 w 8668509"/>
              <a:gd name="connsiteY3947" fmla="*/ 5066453 h 8769011"/>
              <a:gd name="connsiteX3948" fmla="*/ 3967420 w 8668509"/>
              <a:gd name="connsiteY3948" fmla="*/ 5079550 h 8769011"/>
              <a:gd name="connsiteX3949" fmla="*/ 3964543 w 8668509"/>
              <a:gd name="connsiteY3949" fmla="*/ 5057585 h 8769011"/>
              <a:gd name="connsiteX3950" fmla="*/ 3950104 w 8668509"/>
              <a:gd name="connsiteY3950" fmla="*/ 5066453 h 8769011"/>
              <a:gd name="connsiteX3951" fmla="*/ 4092569 w 8668509"/>
              <a:gd name="connsiteY3951" fmla="*/ 5067110 h 8769011"/>
              <a:gd name="connsiteX3952" fmla="*/ 4102656 w 8668509"/>
              <a:gd name="connsiteY3952" fmla="*/ 5076635 h 8769011"/>
              <a:gd name="connsiteX3953" fmla="*/ 4106856 w 8668509"/>
              <a:gd name="connsiteY3953" fmla="*/ 5067110 h 8769011"/>
              <a:gd name="connsiteX3954" fmla="*/ 4096769 w 8668509"/>
              <a:gd name="connsiteY3954" fmla="*/ 5057585 h 8769011"/>
              <a:gd name="connsiteX3955" fmla="*/ 4092569 w 8668509"/>
              <a:gd name="connsiteY3955" fmla="*/ 5067110 h 8769011"/>
              <a:gd name="connsiteX3956" fmla="*/ 3668706 w 8668509"/>
              <a:gd name="connsiteY3956" fmla="*/ 5076635 h 8769011"/>
              <a:gd name="connsiteX3957" fmla="*/ 3678793 w 8668509"/>
              <a:gd name="connsiteY3957" fmla="*/ 5086160 h 8769011"/>
              <a:gd name="connsiteX3958" fmla="*/ 3682994 w 8668509"/>
              <a:gd name="connsiteY3958" fmla="*/ 5076635 h 8769011"/>
              <a:gd name="connsiteX3959" fmla="*/ 3672907 w 8668509"/>
              <a:gd name="connsiteY3959" fmla="*/ 5067110 h 8769011"/>
              <a:gd name="connsiteX3960" fmla="*/ 3668706 w 8668509"/>
              <a:gd name="connsiteY3960" fmla="*/ 5076635 h 8769011"/>
              <a:gd name="connsiteX3961" fmla="*/ 3056363 w 8668509"/>
              <a:gd name="connsiteY3961" fmla="*/ 5139014 h 8769011"/>
              <a:gd name="connsiteX3962" fmla="*/ 2992508 w 8668509"/>
              <a:gd name="connsiteY3962" fmla="*/ 5203308 h 8769011"/>
              <a:gd name="connsiteX3963" fmla="*/ 3037751 w 8668509"/>
              <a:gd name="connsiteY3963" fmla="*/ 5206823 h 8769011"/>
              <a:gd name="connsiteX3964" fmla="*/ 3573456 w 8668509"/>
              <a:gd name="connsiteY3964" fmla="*/ 5779522 h 8769011"/>
              <a:gd name="connsiteX3965" fmla="*/ 3573456 w 8668509"/>
              <a:gd name="connsiteY3965" fmla="*/ 5823176 h 8769011"/>
              <a:gd name="connsiteX3966" fmla="*/ 3590982 w 8668509"/>
              <a:gd name="connsiteY3966" fmla="*/ 5804373 h 8769011"/>
              <a:gd name="connsiteX3967" fmla="*/ 3652895 w 8668509"/>
              <a:gd name="connsiteY3967" fmla="*/ 5735584 h 8769011"/>
              <a:gd name="connsiteX3968" fmla="*/ 3697281 w 8668509"/>
              <a:gd name="connsiteY3968" fmla="*/ 5685597 h 8769011"/>
              <a:gd name="connsiteX3969" fmla="*/ 3695852 w 8668509"/>
              <a:gd name="connsiteY3969" fmla="*/ 5659727 h 8769011"/>
              <a:gd name="connsiteX3970" fmla="*/ 3694424 w 8668509"/>
              <a:gd name="connsiteY3970" fmla="*/ 5633847 h 8769011"/>
              <a:gd name="connsiteX3971" fmla="*/ 3690462 w 8668509"/>
              <a:gd name="connsiteY3971" fmla="*/ 5660041 h 8769011"/>
              <a:gd name="connsiteX3972" fmla="*/ 3672840 w 8668509"/>
              <a:gd name="connsiteY3972" fmla="*/ 5686235 h 8769011"/>
              <a:gd name="connsiteX3973" fmla="*/ 3658057 w 8668509"/>
              <a:gd name="connsiteY3973" fmla="*/ 5707666 h 8769011"/>
              <a:gd name="connsiteX3974" fmla="*/ 3656924 w 8668509"/>
              <a:gd name="connsiteY3974" fmla="*/ 5729097 h 8769011"/>
              <a:gd name="connsiteX3975" fmla="*/ 3650190 w 8668509"/>
              <a:gd name="connsiteY3975" fmla="*/ 5700522 h 8769011"/>
              <a:gd name="connsiteX3976" fmla="*/ 3643456 w 8668509"/>
              <a:gd name="connsiteY3976" fmla="*/ 5671947 h 8769011"/>
              <a:gd name="connsiteX3977" fmla="*/ 3633292 w 8668509"/>
              <a:gd name="connsiteY3977" fmla="*/ 5714810 h 8769011"/>
              <a:gd name="connsiteX3978" fmla="*/ 3622101 w 8668509"/>
              <a:gd name="connsiteY3978" fmla="*/ 5736241 h 8769011"/>
              <a:gd name="connsiteX3979" fmla="*/ 3611556 w 8668509"/>
              <a:gd name="connsiteY3979" fmla="*/ 5714810 h 8769011"/>
              <a:gd name="connsiteX3980" fmla="*/ 3603155 w 8668509"/>
              <a:gd name="connsiteY3980" fmla="*/ 5721953 h 8769011"/>
              <a:gd name="connsiteX3981" fmla="*/ 3602365 w 8668509"/>
              <a:gd name="connsiteY3981" fmla="*/ 5757672 h 8769011"/>
              <a:gd name="connsiteX3982" fmla="*/ 3600441 w 8668509"/>
              <a:gd name="connsiteY3982" fmla="*/ 5786247 h 8769011"/>
              <a:gd name="connsiteX3983" fmla="*/ 3587534 w 8668509"/>
              <a:gd name="connsiteY3983" fmla="*/ 5733060 h 8769011"/>
              <a:gd name="connsiteX3984" fmla="*/ 3498723 w 8668509"/>
              <a:gd name="connsiteY3984" fmla="*/ 5529625 h 8769011"/>
              <a:gd name="connsiteX3985" fmla="*/ 3468720 w 8668509"/>
              <a:gd name="connsiteY3985" fmla="*/ 5482542 h 8769011"/>
              <a:gd name="connsiteX3986" fmla="*/ 3480149 w 8668509"/>
              <a:gd name="connsiteY3986" fmla="*/ 5475485 h 8769011"/>
              <a:gd name="connsiteX3987" fmla="*/ 3499180 w 8668509"/>
              <a:gd name="connsiteY3987" fmla="*/ 5473113 h 8769011"/>
              <a:gd name="connsiteX3988" fmla="*/ 3506781 w 8668509"/>
              <a:gd name="connsiteY3988" fmla="*/ 5467722 h 8769011"/>
              <a:gd name="connsiteX3989" fmla="*/ 3497256 w 8668509"/>
              <a:gd name="connsiteY3989" fmla="*/ 5457635 h 8769011"/>
              <a:gd name="connsiteX3990" fmla="*/ 3488046 w 8668509"/>
              <a:gd name="connsiteY3990" fmla="*/ 5440966 h 8769011"/>
              <a:gd name="connsiteX3991" fmla="*/ 3488370 w 8668509"/>
              <a:gd name="connsiteY3991" fmla="*/ 5424297 h 8769011"/>
              <a:gd name="connsiteX3992" fmla="*/ 3506248 w 8668509"/>
              <a:gd name="connsiteY3992" fmla="*/ 5445728 h 8769011"/>
              <a:gd name="connsiteX3993" fmla="*/ 3530908 w 8668509"/>
              <a:gd name="connsiteY3993" fmla="*/ 5467160 h 8769011"/>
              <a:gd name="connsiteX3994" fmla="*/ 3527079 w 8668509"/>
              <a:gd name="connsiteY3994" fmla="*/ 5454377 h 8769011"/>
              <a:gd name="connsiteX3995" fmla="*/ 3522983 w 8668509"/>
              <a:gd name="connsiteY3995" fmla="*/ 5435089 h 8769011"/>
              <a:gd name="connsiteX3996" fmla="*/ 3549930 w 8668509"/>
              <a:gd name="connsiteY3996" fmla="*/ 5454215 h 8769011"/>
              <a:gd name="connsiteX3997" fmla="*/ 3577238 w 8668509"/>
              <a:gd name="connsiteY3997" fmla="*/ 5468741 h 8769011"/>
              <a:gd name="connsiteX3998" fmla="*/ 3568237 w 8668509"/>
              <a:gd name="connsiteY3998" fmla="*/ 5457635 h 8769011"/>
              <a:gd name="connsiteX3999" fmla="*/ 3557550 w 8668509"/>
              <a:gd name="connsiteY3999" fmla="*/ 5444138 h 8769011"/>
              <a:gd name="connsiteX4000" fmla="*/ 3549044 w 8668509"/>
              <a:gd name="connsiteY4000" fmla="*/ 5425383 h 8769011"/>
              <a:gd name="connsiteX4001" fmla="*/ 3549101 w 8668509"/>
              <a:gd name="connsiteY4001" fmla="*/ 5400485 h 8769011"/>
              <a:gd name="connsiteX4002" fmla="*/ 3579733 w 8668509"/>
              <a:gd name="connsiteY4002" fmla="*/ 5429060 h 8769011"/>
              <a:gd name="connsiteX4003" fmla="*/ 3604222 w 8668509"/>
              <a:gd name="connsiteY4003" fmla="*/ 5457635 h 8769011"/>
              <a:gd name="connsiteX4004" fmla="*/ 3586334 w 8668509"/>
              <a:gd name="connsiteY4004" fmla="*/ 5419106 h 8769011"/>
              <a:gd name="connsiteX4005" fmla="*/ 3546720 w 8668509"/>
              <a:gd name="connsiteY4005" fmla="*/ 5385997 h 8769011"/>
              <a:gd name="connsiteX4006" fmla="*/ 3514925 w 8668509"/>
              <a:gd name="connsiteY4006" fmla="*/ 5375424 h 8769011"/>
              <a:gd name="connsiteX4007" fmla="*/ 3507343 w 8668509"/>
              <a:gd name="connsiteY4007" fmla="*/ 5333810 h 8769011"/>
              <a:gd name="connsiteX4008" fmla="*/ 3512049 w 8668509"/>
              <a:gd name="connsiteY4008" fmla="*/ 5325094 h 8769011"/>
              <a:gd name="connsiteX4009" fmla="*/ 3518516 w 8668509"/>
              <a:gd name="connsiteY4009" fmla="*/ 5312436 h 8769011"/>
              <a:gd name="connsiteX4010" fmla="*/ 3567170 w 8668509"/>
              <a:gd name="connsiteY4010" fmla="*/ 5359870 h 8769011"/>
              <a:gd name="connsiteX4011" fmla="*/ 3608880 w 8668509"/>
              <a:gd name="connsiteY4011" fmla="*/ 5406342 h 8769011"/>
              <a:gd name="connsiteX4012" fmla="*/ 3519059 w 8668509"/>
              <a:gd name="connsiteY4012" fmla="*/ 5282317 h 8769011"/>
              <a:gd name="connsiteX4013" fmla="*/ 3155528 w 8668509"/>
              <a:gd name="connsiteY4013" fmla="*/ 5076635 h 8769011"/>
              <a:gd name="connsiteX4014" fmla="*/ 3120295 w 8668509"/>
              <a:gd name="connsiteY4014" fmla="*/ 5076635 h 8769011"/>
              <a:gd name="connsiteX4015" fmla="*/ 3056363 w 8668509"/>
              <a:gd name="connsiteY4015" fmla="*/ 5139014 h 8769011"/>
              <a:gd name="connsiteX4016" fmla="*/ 3140364 w 8668509"/>
              <a:gd name="connsiteY4016" fmla="*/ 5094352 h 8769011"/>
              <a:gd name="connsiteX4017" fmla="*/ 3187694 w 8668509"/>
              <a:gd name="connsiteY4017" fmla="*/ 5109010 h 8769011"/>
              <a:gd name="connsiteX4018" fmla="*/ 3211506 w 8668509"/>
              <a:gd name="connsiteY4018" fmla="*/ 5106715 h 8769011"/>
              <a:gd name="connsiteX4019" fmla="*/ 3140364 w 8668509"/>
              <a:gd name="connsiteY4019" fmla="*/ 5094352 h 8769011"/>
              <a:gd name="connsiteX4020" fmla="*/ 3969410 w 8668509"/>
              <a:gd name="connsiteY4020" fmla="*/ 5094608 h 8769011"/>
              <a:gd name="connsiteX4021" fmla="*/ 3997776 w 8668509"/>
              <a:gd name="connsiteY4021" fmla="*/ 5122221 h 8769011"/>
              <a:gd name="connsiteX4022" fmla="*/ 3982574 w 8668509"/>
              <a:gd name="connsiteY4022" fmla="*/ 5086160 h 8769011"/>
              <a:gd name="connsiteX4023" fmla="*/ 3969410 w 8668509"/>
              <a:gd name="connsiteY4023" fmla="*/ 5094608 h 8769011"/>
              <a:gd name="connsiteX4024" fmla="*/ 3363906 w 8668509"/>
              <a:gd name="connsiteY4024" fmla="*/ 5104190 h 8769011"/>
              <a:gd name="connsiteX4025" fmla="*/ 3379537 w 8668509"/>
              <a:gd name="connsiteY4025" fmla="*/ 5118697 h 8769011"/>
              <a:gd name="connsiteX4026" fmla="*/ 3395177 w 8668509"/>
              <a:gd name="connsiteY4026" fmla="*/ 5124698 h 8769011"/>
              <a:gd name="connsiteX4027" fmla="*/ 3383137 w 8668509"/>
              <a:gd name="connsiteY4027" fmla="*/ 5110191 h 8769011"/>
              <a:gd name="connsiteX4028" fmla="*/ 3363906 w 8668509"/>
              <a:gd name="connsiteY4028" fmla="*/ 5104190 h 8769011"/>
              <a:gd name="connsiteX4029" fmla="*/ 4068756 w 8668509"/>
              <a:gd name="connsiteY4029" fmla="*/ 5105210 h 8769011"/>
              <a:gd name="connsiteX4030" fmla="*/ 4078281 w 8668509"/>
              <a:gd name="connsiteY4030" fmla="*/ 5114735 h 8769011"/>
              <a:gd name="connsiteX4031" fmla="*/ 4087806 w 8668509"/>
              <a:gd name="connsiteY4031" fmla="*/ 5105210 h 8769011"/>
              <a:gd name="connsiteX4032" fmla="*/ 4078281 w 8668509"/>
              <a:gd name="connsiteY4032" fmla="*/ 5095685 h 8769011"/>
              <a:gd name="connsiteX4033" fmla="*/ 4068756 w 8668509"/>
              <a:gd name="connsiteY4033" fmla="*/ 5105210 h 8769011"/>
              <a:gd name="connsiteX4034" fmla="*/ 3931054 w 8668509"/>
              <a:gd name="connsiteY4034" fmla="*/ 5114078 h 8769011"/>
              <a:gd name="connsiteX4035" fmla="*/ 3948370 w 8668509"/>
              <a:gd name="connsiteY4035" fmla="*/ 5127175 h 8769011"/>
              <a:gd name="connsiteX4036" fmla="*/ 3945493 w 8668509"/>
              <a:gd name="connsiteY4036" fmla="*/ 5105210 h 8769011"/>
              <a:gd name="connsiteX4037" fmla="*/ 3931054 w 8668509"/>
              <a:gd name="connsiteY4037" fmla="*/ 5114078 h 8769011"/>
              <a:gd name="connsiteX4038" fmla="*/ 3111494 w 8668509"/>
              <a:gd name="connsiteY4038" fmla="*/ 5124641 h 8769011"/>
              <a:gd name="connsiteX4039" fmla="*/ 3092444 w 8668509"/>
              <a:gd name="connsiteY4039" fmla="*/ 5132442 h 8769011"/>
              <a:gd name="connsiteX4040" fmla="*/ 3132144 w 8668509"/>
              <a:gd name="connsiteY4040" fmla="*/ 5133118 h 8769011"/>
              <a:gd name="connsiteX4041" fmla="*/ 3189294 w 8668509"/>
              <a:gd name="connsiteY4041" fmla="*/ 5139948 h 8769011"/>
              <a:gd name="connsiteX4042" fmla="*/ 3197219 w 8668509"/>
              <a:gd name="connsiteY4042" fmla="*/ 5136442 h 8769011"/>
              <a:gd name="connsiteX4043" fmla="*/ 3111494 w 8668509"/>
              <a:gd name="connsiteY4043" fmla="*/ 5124641 h 8769011"/>
              <a:gd name="connsiteX4044" fmla="*/ 4030656 w 8668509"/>
              <a:gd name="connsiteY4044" fmla="*/ 5123698 h 8769011"/>
              <a:gd name="connsiteX4045" fmla="*/ 4040181 w 8668509"/>
              <a:gd name="connsiteY4045" fmla="*/ 5138547 h 8769011"/>
              <a:gd name="connsiteX4046" fmla="*/ 4049706 w 8668509"/>
              <a:gd name="connsiteY4046" fmla="*/ 5129584 h 8769011"/>
              <a:gd name="connsiteX4047" fmla="*/ 4040181 w 8668509"/>
              <a:gd name="connsiteY4047" fmla="*/ 5114735 h 8769011"/>
              <a:gd name="connsiteX4048" fmla="*/ 4030656 w 8668509"/>
              <a:gd name="connsiteY4048" fmla="*/ 5123698 h 8769011"/>
              <a:gd name="connsiteX4049" fmla="*/ 3616319 w 8668509"/>
              <a:gd name="connsiteY4049" fmla="*/ 5133785 h 8769011"/>
              <a:gd name="connsiteX4050" fmla="*/ 3626406 w 8668509"/>
              <a:gd name="connsiteY4050" fmla="*/ 5143310 h 8769011"/>
              <a:gd name="connsiteX4051" fmla="*/ 3630606 w 8668509"/>
              <a:gd name="connsiteY4051" fmla="*/ 5133785 h 8769011"/>
              <a:gd name="connsiteX4052" fmla="*/ 3620519 w 8668509"/>
              <a:gd name="connsiteY4052" fmla="*/ 5124260 h 8769011"/>
              <a:gd name="connsiteX4053" fmla="*/ 3616319 w 8668509"/>
              <a:gd name="connsiteY4053" fmla="*/ 5133785 h 8769011"/>
              <a:gd name="connsiteX4054" fmla="*/ 3897306 w 8668509"/>
              <a:gd name="connsiteY4054" fmla="*/ 5132328 h 8769011"/>
              <a:gd name="connsiteX4055" fmla="*/ 3941169 w 8668509"/>
              <a:gd name="connsiteY4055" fmla="*/ 5178828 h 8769011"/>
              <a:gd name="connsiteX4056" fmla="*/ 3929196 w 8668509"/>
              <a:gd name="connsiteY4056" fmla="*/ 5149025 h 8769011"/>
              <a:gd name="connsiteX4057" fmla="*/ 3897306 w 8668509"/>
              <a:gd name="connsiteY4057" fmla="*/ 5132328 h 8769011"/>
              <a:gd name="connsiteX4058" fmla="*/ 3949694 w 8668509"/>
              <a:gd name="connsiteY4058" fmla="*/ 5143310 h 8769011"/>
              <a:gd name="connsiteX4059" fmla="*/ 3958657 w 8668509"/>
              <a:gd name="connsiteY4059" fmla="*/ 5152835 h 8769011"/>
              <a:gd name="connsiteX4060" fmla="*/ 3973506 w 8668509"/>
              <a:gd name="connsiteY4060" fmla="*/ 5143310 h 8769011"/>
              <a:gd name="connsiteX4061" fmla="*/ 3964543 w 8668509"/>
              <a:gd name="connsiteY4061" fmla="*/ 5133785 h 8769011"/>
              <a:gd name="connsiteX4062" fmla="*/ 3949694 w 8668509"/>
              <a:gd name="connsiteY4062" fmla="*/ 5143310 h 8769011"/>
              <a:gd name="connsiteX4063" fmla="*/ 3068631 w 8668509"/>
              <a:gd name="connsiteY4063" fmla="*/ 5151882 h 8769011"/>
              <a:gd name="connsiteX4064" fmla="*/ 3096092 w 8668509"/>
              <a:gd name="connsiteY4064" fmla="*/ 5165474 h 8769011"/>
              <a:gd name="connsiteX4065" fmla="*/ 3150861 w 8668509"/>
              <a:gd name="connsiteY4065" fmla="*/ 5176685 h 8769011"/>
              <a:gd name="connsiteX4066" fmla="*/ 3178169 w 8668509"/>
              <a:gd name="connsiteY4066" fmla="*/ 5182400 h 8769011"/>
              <a:gd name="connsiteX4067" fmla="*/ 3154356 w 8668509"/>
              <a:gd name="connsiteY4067" fmla="*/ 5168960 h 8769011"/>
              <a:gd name="connsiteX4068" fmla="*/ 3068631 w 8668509"/>
              <a:gd name="connsiteY4068" fmla="*/ 5151882 h 8769011"/>
              <a:gd name="connsiteX4069" fmla="*/ 3230556 w 8668509"/>
              <a:gd name="connsiteY4069" fmla="*/ 5152835 h 8769011"/>
              <a:gd name="connsiteX4070" fmla="*/ 3240643 w 8668509"/>
              <a:gd name="connsiteY4070" fmla="*/ 5162360 h 8769011"/>
              <a:gd name="connsiteX4071" fmla="*/ 3244844 w 8668509"/>
              <a:gd name="connsiteY4071" fmla="*/ 5152835 h 8769011"/>
              <a:gd name="connsiteX4072" fmla="*/ 3234757 w 8668509"/>
              <a:gd name="connsiteY4072" fmla="*/ 5143310 h 8769011"/>
              <a:gd name="connsiteX4073" fmla="*/ 3230556 w 8668509"/>
              <a:gd name="connsiteY4073" fmla="*/ 5152835 h 8769011"/>
              <a:gd name="connsiteX4074" fmla="*/ 3749726 w 8668509"/>
              <a:gd name="connsiteY4074" fmla="*/ 5162417 h 8769011"/>
              <a:gd name="connsiteX4075" fmla="*/ 3771386 w 8668509"/>
              <a:gd name="connsiteY4075" fmla="*/ 5177162 h 8769011"/>
              <a:gd name="connsiteX4076" fmla="*/ 3739344 w 8668509"/>
              <a:gd name="connsiteY4076" fmla="*/ 5143310 h 8769011"/>
              <a:gd name="connsiteX4077" fmla="*/ 3749726 w 8668509"/>
              <a:gd name="connsiteY4077" fmla="*/ 5162417 h 8769011"/>
              <a:gd name="connsiteX4078" fmla="*/ 3973506 w 8668509"/>
              <a:gd name="connsiteY4078" fmla="*/ 5171885 h 8769011"/>
              <a:gd name="connsiteX4079" fmla="*/ 3983593 w 8668509"/>
              <a:gd name="connsiteY4079" fmla="*/ 5181410 h 8769011"/>
              <a:gd name="connsiteX4080" fmla="*/ 3987794 w 8668509"/>
              <a:gd name="connsiteY4080" fmla="*/ 5171885 h 8769011"/>
              <a:gd name="connsiteX4081" fmla="*/ 3977707 w 8668509"/>
              <a:gd name="connsiteY4081" fmla="*/ 5162360 h 8769011"/>
              <a:gd name="connsiteX4082" fmla="*/ 3973506 w 8668509"/>
              <a:gd name="connsiteY4082" fmla="*/ 5171885 h 8769011"/>
              <a:gd name="connsiteX4083" fmla="*/ 3044819 w 8668509"/>
              <a:gd name="connsiteY4083" fmla="*/ 5179210 h 8769011"/>
              <a:gd name="connsiteX4084" fmla="*/ 3097206 w 8668509"/>
              <a:gd name="connsiteY4084" fmla="*/ 5195697 h 8769011"/>
              <a:gd name="connsiteX4085" fmla="*/ 3130544 w 8668509"/>
              <a:gd name="connsiteY4085" fmla="*/ 5192401 h 8769011"/>
              <a:gd name="connsiteX4086" fmla="*/ 3078156 w 8668509"/>
              <a:gd name="connsiteY4086" fmla="*/ 5175914 h 8769011"/>
              <a:gd name="connsiteX4087" fmla="*/ 3044819 w 8668509"/>
              <a:gd name="connsiteY4087" fmla="*/ 5179210 h 8769011"/>
              <a:gd name="connsiteX4088" fmla="*/ 3197219 w 8668509"/>
              <a:gd name="connsiteY4088" fmla="*/ 5190935 h 8769011"/>
              <a:gd name="connsiteX4089" fmla="*/ 3207306 w 8668509"/>
              <a:gd name="connsiteY4089" fmla="*/ 5200460 h 8769011"/>
              <a:gd name="connsiteX4090" fmla="*/ 3211506 w 8668509"/>
              <a:gd name="connsiteY4090" fmla="*/ 5190935 h 8769011"/>
              <a:gd name="connsiteX4091" fmla="*/ 3201419 w 8668509"/>
              <a:gd name="connsiteY4091" fmla="*/ 5181410 h 8769011"/>
              <a:gd name="connsiteX4092" fmla="*/ 3197219 w 8668509"/>
              <a:gd name="connsiteY4092" fmla="*/ 5190935 h 8769011"/>
              <a:gd name="connsiteX4093" fmla="*/ 3663944 w 8668509"/>
              <a:gd name="connsiteY4093" fmla="*/ 5190935 h 8769011"/>
              <a:gd name="connsiteX4094" fmla="*/ 3674031 w 8668509"/>
              <a:gd name="connsiteY4094" fmla="*/ 5200460 h 8769011"/>
              <a:gd name="connsiteX4095" fmla="*/ 3678231 w 8668509"/>
              <a:gd name="connsiteY4095" fmla="*/ 5190935 h 8769011"/>
              <a:gd name="connsiteX4096" fmla="*/ 3668144 w 8668509"/>
              <a:gd name="connsiteY4096" fmla="*/ 5181410 h 8769011"/>
              <a:gd name="connsiteX4097" fmla="*/ 3663944 w 8668509"/>
              <a:gd name="connsiteY4097" fmla="*/ 5190935 h 8769011"/>
              <a:gd name="connsiteX4098" fmla="*/ 3940169 w 8668509"/>
              <a:gd name="connsiteY4098" fmla="*/ 5200460 h 8769011"/>
              <a:gd name="connsiteX4099" fmla="*/ 3950256 w 8668509"/>
              <a:gd name="connsiteY4099" fmla="*/ 5209985 h 8769011"/>
              <a:gd name="connsiteX4100" fmla="*/ 3954456 w 8668509"/>
              <a:gd name="connsiteY4100" fmla="*/ 5200460 h 8769011"/>
              <a:gd name="connsiteX4101" fmla="*/ 3944369 w 8668509"/>
              <a:gd name="connsiteY4101" fmla="*/ 5190935 h 8769011"/>
              <a:gd name="connsiteX4102" fmla="*/ 3940169 w 8668509"/>
              <a:gd name="connsiteY4102" fmla="*/ 5200460 h 8769011"/>
              <a:gd name="connsiteX4103" fmla="*/ 3173406 w 8668509"/>
              <a:gd name="connsiteY4103" fmla="*/ 5209985 h 8769011"/>
              <a:gd name="connsiteX4104" fmla="*/ 3183493 w 8668509"/>
              <a:gd name="connsiteY4104" fmla="*/ 5219510 h 8769011"/>
              <a:gd name="connsiteX4105" fmla="*/ 3187694 w 8668509"/>
              <a:gd name="connsiteY4105" fmla="*/ 5209985 h 8769011"/>
              <a:gd name="connsiteX4106" fmla="*/ 3177607 w 8668509"/>
              <a:gd name="connsiteY4106" fmla="*/ 5200460 h 8769011"/>
              <a:gd name="connsiteX4107" fmla="*/ 3173406 w 8668509"/>
              <a:gd name="connsiteY4107" fmla="*/ 5209985 h 8769011"/>
              <a:gd name="connsiteX4108" fmla="*/ 3592506 w 8668509"/>
              <a:gd name="connsiteY4108" fmla="*/ 5215348 h 8769011"/>
              <a:gd name="connsiteX4109" fmla="*/ 3625168 w 8668509"/>
              <a:gd name="connsiteY4109" fmla="*/ 5248085 h 8769011"/>
              <a:gd name="connsiteX4110" fmla="*/ 3611556 w 8668509"/>
              <a:gd name="connsiteY4110" fmla="*/ 5221719 h 8769011"/>
              <a:gd name="connsiteX4111" fmla="*/ 3592506 w 8668509"/>
              <a:gd name="connsiteY4111" fmla="*/ 5215348 h 8769011"/>
              <a:gd name="connsiteX4112" fmla="*/ 4144956 w 8668509"/>
              <a:gd name="connsiteY4112" fmla="*/ 5220072 h 8769011"/>
              <a:gd name="connsiteX4113" fmla="*/ 4154481 w 8668509"/>
              <a:gd name="connsiteY4113" fmla="*/ 5224272 h 8769011"/>
              <a:gd name="connsiteX4114" fmla="*/ 4164006 w 8668509"/>
              <a:gd name="connsiteY4114" fmla="*/ 5214185 h 8769011"/>
              <a:gd name="connsiteX4115" fmla="*/ 4154481 w 8668509"/>
              <a:gd name="connsiteY4115" fmla="*/ 5209985 h 8769011"/>
              <a:gd name="connsiteX4116" fmla="*/ 4144956 w 8668509"/>
              <a:gd name="connsiteY4116" fmla="*/ 5220072 h 8769011"/>
              <a:gd name="connsiteX4117" fmla="*/ 3916499 w 8668509"/>
              <a:gd name="connsiteY4117" fmla="*/ 5226092 h 8769011"/>
              <a:gd name="connsiteX4118" fmla="*/ 3925881 w 8668509"/>
              <a:gd name="connsiteY4118" fmla="*/ 5248085 h 8769011"/>
              <a:gd name="connsiteX4119" fmla="*/ 3935111 w 8668509"/>
              <a:gd name="connsiteY4119" fmla="*/ 5262372 h 8769011"/>
              <a:gd name="connsiteX4120" fmla="*/ 3935263 w 8668509"/>
              <a:gd name="connsiteY4120" fmla="*/ 5246265 h 8769011"/>
              <a:gd name="connsiteX4121" fmla="*/ 3925881 w 8668509"/>
              <a:gd name="connsiteY4121" fmla="*/ 5224272 h 8769011"/>
              <a:gd name="connsiteX4122" fmla="*/ 3916499 w 8668509"/>
              <a:gd name="connsiteY4122" fmla="*/ 5226092 h 8769011"/>
              <a:gd name="connsiteX4123" fmla="*/ 3954456 w 8668509"/>
              <a:gd name="connsiteY4123" fmla="*/ 5229035 h 8769011"/>
              <a:gd name="connsiteX4124" fmla="*/ 3963981 w 8668509"/>
              <a:gd name="connsiteY4124" fmla="*/ 5238560 h 8769011"/>
              <a:gd name="connsiteX4125" fmla="*/ 3973506 w 8668509"/>
              <a:gd name="connsiteY4125" fmla="*/ 5229035 h 8769011"/>
              <a:gd name="connsiteX4126" fmla="*/ 3963981 w 8668509"/>
              <a:gd name="connsiteY4126" fmla="*/ 5219510 h 8769011"/>
              <a:gd name="connsiteX4127" fmla="*/ 3954456 w 8668509"/>
              <a:gd name="connsiteY4127" fmla="*/ 5229035 h 8769011"/>
              <a:gd name="connsiteX4128" fmla="*/ 4073519 w 8668509"/>
              <a:gd name="connsiteY4128" fmla="*/ 5238560 h 8769011"/>
              <a:gd name="connsiteX4129" fmla="*/ 4077719 w 8668509"/>
              <a:gd name="connsiteY4129" fmla="*/ 5248085 h 8769011"/>
              <a:gd name="connsiteX4130" fmla="*/ 4087806 w 8668509"/>
              <a:gd name="connsiteY4130" fmla="*/ 5238560 h 8769011"/>
              <a:gd name="connsiteX4131" fmla="*/ 4083606 w 8668509"/>
              <a:gd name="connsiteY4131" fmla="*/ 5229035 h 8769011"/>
              <a:gd name="connsiteX4132" fmla="*/ 4073519 w 8668509"/>
              <a:gd name="connsiteY4132" fmla="*/ 5238560 h 8769011"/>
              <a:gd name="connsiteX4133" fmla="*/ 3001956 w 8668509"/>
              <a:gd name="connsiteY4133" fmla="*/ 5243999 h 8769011"/>
              <a:gd name="connsiteX4134" fmla="*/ 3135306 w 8668509"/>
              <a:gd name="connsiteY4134" fmla="*/ 5288709 h 8769011"/>
              <a:gd name="connsiteX4135" fmla="*/ 3118637 w 8668509"/>
              <a:gd name="connsiteY4135" fmla="*/ 5291176 h 8769011"/>
              <a:gd name="connsiteX4136" fmla="*/ 3006614 w 8668509"/>
              <a:gd name="connsiteY4136" fmla="*/ 5276831 h 8769011"/>
              <a:gd name="connsiteX4137" fmla="*/ 3049372 w 8668509"/>
              <a:gd name="connsiteY4137" fmla="*/ 5290023 h 8769011"/>
              <a:gd name="connsiteX4138" fmla="*/ 3047695 w 8668509"/>
              <a:gd name="connsiteY4138" fmla="*/ 5306940 h 8769011"/>
              <a:gd name="connsiteX4139" fmla="*/ 2995870 w 8668509"/>
              <a:gd name="connsiteY4139" fmla="*/ 5312626 h 8769011"/>
              <a:gd name="connsiteX4140" fmla="*/ 3019397 w 8668509"/>
              <a:gd name="connsiteY4140" fmla="*/ 5317941 h 8769011"/>
              <a:gd name="connsiteX4141" fmla="*/ 3069393 w 8668509"/>
              <a:gd name="connsiteY4141" fmla="*/ 5328228 h 8769011"/>
              <a:gd name="connsiteX4142" fmla="*/ 3101969 w 8668509"/>
              <a:gd name="connsiteY4142" fmla="*/ 5343078 h 8769011"/>
              <a:gd name="connsiteX4143" fmla="*/ 3060278 w 8668509"/>
              <a:gd name="connsiteY4143" fmla="*/ 5337401 h 8769011"/>
              <a:gd name="connsiteX4144" fmla="*/ 3063431 w 8668509"/>
              <a:gd name="connsiteY4144" fmla="*/ 5356908 h 8769011"/>
              <a:gd name="connsiteX4145" fmla="*/ 3103198 w 8668509"/>
              <a:gd name="connsiteY4145" fmla="*/ 5373901 h 8769011"/>
              <a:gd name="connsiteX4146" fmla="*/ 3091625 w 8668509"/>
              <a:gd name="connsiteY4146" fmla="*/ 5377234 h 8769011"/>
              <a:gd name="connsiteX4147" fmla="*/ 2992431 w 8668509"/>
              <a:gd name="connsiteY4147" fmla="*/ 5369481 h 8769011"/>
              <a:gd name="connsiteX4148" fmla="*/ 3014872 w 8668509"/>
              <a:gd name="connsiteY4148" fmla="*/ 5379053 h 8769011"/>
              <a:gd name="connsiteX4149" fmla="*/ 3103769 w 8668509"/>
              <a:gd name="connsiteY4149" fmla="*/ 5406628 h 8769011"/>
              <a:gd name="connsiteX4150" fmla="*/ 3057811 w 8668509"/>
              <a:gd name="connsiteY4150" fmla="*/ 5400361 h 8769011"/>
              <a:gd name="connsiteX4151" fmla="*/ 2992365 w 8668509"/>
              <a:gd name="connsiteY4151" fmla="*/ 5398913 h 8769011"/>
              <a:gd name="connsiteX4152" fmla="*/ 2968619 w 8668509"/>
              <a:gd name="connsiteY4152" fmla="*/ 5407962 h 8769011"/>
              <a:gd name="connsiteX4153" fmla="*/ 3012843 w 8668509"/>
              <a:gd name="connsiteY4153" fmla="*/ 5408190 h 8769011"/>
              <a:gd name="connsiteX4154" fmla="*/ 3240186 w 8668509"/>
              <a:gd name="connsiteY4154" fmla="*/ 5533835 h 8769011"/>
              <a:gd name="connsiteX4155" fmla="*/ 3333417 w 8668509"/>
              <a:gd name="connsiteY4155" fmla="*/ 5633847 h 8769011"/>
              <a:gd name="connsiteX4156" fmla="*/ 3354724 w 8668509"/>
              <a:gd name="connsiteY4156" fmla="*/ 5662422 h 8769011"/>
              <a:gd name="connsiteX4157" fmla="*/ 3335960 w 8668509"/>
              <a:gd name="connsiteY4157" fmla="*/ 5623217 h 8769011"/>
              <a:gd name="connsiteX4158" fmla="*/ 3292926 w 8668509"/>
              <a:gd name="connsiteY4158" fmla="*/ 5555161 h 8769011"/>
              <a:gd name="connsiteX4159" fmla="*/ 3268656 w 8668509"/>
              <a:gd name="connsiteY4159" fmla="*/ 5519262 h 8769011"/>
              <a:gd name="connsiteX4160" fmla="*/ 3350324 w 8668509"/>
              <a:gd name="connsiteY4160" fmla="*/ 5612416 h 8769011"/>
              <a:gd name="connsiteX4161" fmla="*/ 3378556 w 8668509"/>
              <a:gd name="connsiteY4161" fmla="*/ 5648135 h 8769011"/>
              <a:gd name="connsiteX4162" fmla="*/ 3327826 w 8668509"/>
              <a:gd name="connsiteY4162" fmla="*/ 5555009 h 8769011"/>
              <a:gd name="connsiteX4163" fmla="*/ 3308223 w 8668509"/>
              <a:gd name="connsiteY4163" fmla="*/ 5519662 h 8769011"/>
              <a:gd name="connsiteX4164" fmla="*/ 3353429 w 8668509"/>
              <a:gd name="connsiteY4164" fmla="*/ 5568125 h 8769011"/>
              <a:gd name="connsiteX4165" fmla="*/ 3399111 w 8668509"/>
              <a:gd name="connsiteY4165" fmla="*/ 5616112 h 8769011"/>
              <a:gd name="connsiteX4166" fmla="*/ 3312519 w 8668509"/>
              <a:gd name="connsiteY4166" fmla="*/ 5487039 h 8769011"/>
              <a:gd name="connsiteX4167" fmla="*/ 3297546 w 8668509"/>
              <a:gd name="connsiteY4167" fmla="*/ 5463616 h 8769011"/>
              <a:gd name="connsiteX4168" fmla="*/ 3316329 w 8668509"/>
              <a:gd name="connsiteY4168" fmla="*/ 5475028 h 8769011"/>
              <a:gd name="connsiteX4169" fmla="*/ 3343932 w 8668509"/>
              <a:gd name="connsiteY4169" fmla="*/ 5491544 h 8769011"/>
              <a:gd name="connsiteX4170" fmla="*/ 3359954 w 8668509"/>
              <a:gd name="connsiteY4170" fmla="*/ 5497049 h 8769011"/>
              <a:gd name="connsiteX4171" fmla="*/ 3355858 w 8668509"/>
              <a:gd name="connsiteY4171" fmla="*/ 5501402 h 8769011"/>
              <a:gd name="connsiteX4172" fmla="*/ 3344856 w 8668509"/>
              <a:gd name="connsiteY4172" fmla="*/ 5503221 h 8769011"/>
              <a:gd name="connsiteX4173" fmla="*/ 3387928 w 8668509"/>
              <a:gd name="connsiteY4173" fmla="*/ 5543360 h 8769011"/>
              <a:gd name="connsiteX4174" fmla="*/ 3398835 w 8668509"/>
              <a:gd name="connsiteY4174" fmla="*/ 5547265 h 8769011"/>
              <a:gd name="connsiteX4175" fmla="*/ 3393624 w 8668509"/>
              <a:gd name="connsiteY4175" fmla="*/ 5548322 h 8769011"/>
              <a:gd name="connsiteX4176" fmla="*/ 3385290 w 8668509"/>
              <a:gd name="connsiteY4176" fmla="*/ 5553942 h 8769011"/>
              <a:gd name="connsiteX4177" fmla="*/ 3400368 w 8668509"/>
              <a:gd name="connsiteY4177" fmla="*/ 5564943 h 8769011"/>
              <a:gd name="connsiteX4178" fmla="*/ 3427419 w 8668509"/>
              <a:gd name="connsiteY4178" fmla="*/ 5591137 h 8769011"/>
              <a:gd name="connsiteX4179" fmla="*/ 3450955 w 8668509"/>
              <a:gd name="connsiteY4179" fmla="*/ 5619560 h 8769011"/>
              <a:gd name="connsiteX4180" fmla="*/ 3397530 w 8668509"/>
              <a:gd name="connsiteY4180" fmla="*/ 5519547 h 8769011"/>
              <a:gd name="connsiteX4181" fmla="*/ 3399692 w 8668509"/>
              <a:gd name="connsiteY4181" fmla="*/ 5501812 h 8769011"/>
              <a:gd name="connsiteX4182" fmla="*/ 3463138 w 8668509"/>
              <a:gd name="connsiteY4182" fmla="*/ 5585927 h 8769011"/>
              <a:gd name="connsiteX4183" fmla="*/ 3484731 w 8668509"/>
              <a:gd name="connsiteY4183" fmla="*/ 5616217 h 8769011"/>
              <a:gd name="connsiteX4184" fmla="*/ 3383861 w 8668509"/>
              <a:gd name="connsiteY4184" fmla="*/ 5452787 h 8769011"/>
              <a:gd name="connsiteX4185" fmla="*/ 3160309 w 8668509"/>
              <a:gd name="connsiteY4185" fmla="*/ 5275612 h 8769011"/>
              <a:gd name="connsiteX4186" fmla="*/ 3104350 w 8668509"/>
              <a:gd name="connsiteY4186" fmla="*/ 5245703 h 8769011"/>
              <a:gd name="connsiteX4187" fmla="*/ 3041247 w 8668509"/>
              <a:gd name="connsiteY4187" fmla="*/ 5242684 h 8769011"/>
              <a:gd name="connsiteX4188" fmla="*/ 3001956 w 8668509"/>
              <a:gd name="connsiteY4188" fmla="*/ 5243999 h 8769011"/>
              <a:gd name="connsiteX4189" fmla="*/ 4040181 w 8668509"/>
              <a:gd name="connsiteY4189" fmla="*/ 5277222 h 8769011"/>
              <a:gd name="connsiteX4190" fmla="*/ 4049706 w 8668509"/>
              <a:gd name="connsiteY4190" fmla="*/ 5281422 h 8769011"/>
              <a:gd name="connsiteX4191" fmla="*/ 4059231 w 8668509"/>
              <a:gd name="connsiteY4191" fmla="*/ 5271335 h 8769011"/>
              <a:gd name="connsiteX4192" fmla="*/ 4049706 w 8668509"/>
              <a:gd name="connsiteY4192" fmla="*/ 5267135 h 8769011"/>
              <a:gd name="connsiteX4193" fmla="*/ 4040181 w 8668509"/>
              <a:gd name="connsiteY4193" fmla="*/ 5277222 h 8769011"/>
              <a:gd name="connsiteX4194" fmla="*/ 2963856 w 8668509"/>
              <a:gd name="connsiteY4194" fmla="*/ 5285889 h 8769011"/>
              <a:gd name="connsiteX4195" fmla="*/ 2978144 w 8668509"/>
              <a:gd name="connsiteY4195" fmla="*/ 5289633 h 8769011"/>
              <a:gd name="connsiteX4196" fmla="*/ 2992431 w 8668509"/>
              <a:gd name="connsiteY4196" fmla="*/ 5280403 h 8769011"/>
              <a:gd name="connsiteX4197" fmla="*/ 2978144 w 8668509"/>
              <a:gd name="connsiteY4197" fmla="*/ 5276660 h 8769011"/>
              <a:gd name="connsiteX4198" fmla="*/ 2963856 w 8668509"/>
              <a:gd name="connsiteY4198" fmla="*/ 5285889 h 8769011"/>
              <a:gd name="connsiteX4199" fmla="*/ 3363906 w 8668509"/>
              <a:gd name="connsiteY4199" fmla="*/ 5286185 h 8769011"/>
              <a:gd name="connsiteX4200" fmla="*/ 3373993 w 8668509"/>
              <a:gd name="connsiteY4200" fmla="*/ 5295710 h 8769011"/>
              <a:gd name="connsiteX4201" fmla="*/ 3378194 w 8668509"/>
              <a:gd name="connsiteY4201" fmla="*/ 5286185 h 8769011"/>
              <a:gd name="connsiteX4202" fmla="*/ 3368107 w 8668509"/>
              <a:gd name="connsiteY4202" fmla="*/ 5276660 h 8769011"/>
              <a:gd name="connsiteX4203" fmla="*/ 3363906 w 8668509"/>
              <a:gd name="connsiteY4203" fmla="*/ 5286185 h 8769011"/>
              <a:gd name="connsiteX4204" fmla="*/ 3497256 w 8668509"/>
              <a:gd name="connsiteY4204" fmla="*/ 5295710 h 8769011"/>
              <a:gd name="connsiteX4205" fmla="*/ 3506781 w 8668509"/>
              <a:gd name="connsiteY4205" fmla="*/ 5305235 h 8769011"/>
              <a:gd name="connsiteX4206" fmla="*/ 3516306 w 8668509"/>
              <a:gd name="connsiteY4206" fmla="*/ 5295710 h 8769011"/>
              <a:gd name="connsiteX4207" fmla="*/ 3506781 w 8668509"/>
              <a:gd name="connsiteY4207" fmla="*/ 5286185 h 8769011"/>
              <a:gd name="connsiteX4208" fmla="*/ 3497256 w 8668509"/>
              <a:gd name="connsiteY4208" fmla="*/ 5295710 h 8769011"/>
              <a:gd name="connsiteX4209" fmla="*/ 4125906 w 8668509"/>
              <a:gd name="connsiteY4209" fmla="*/ 5295710 h 8769011"/>
              <a:gd name="connsiteX4210" fmla="*/ 4135431 w 8668509"/>
              <a:gd name="connsiteY4210" fmla="*/ 5305235 h 8769011"/>
              <a:gd name="connsiteX4211" fmla="*/ 4144956 w 8668509"/>
              <a:gd name="connsiteY4211" fmla="*/ 5295710 h 8769011"/>
              <a:gd name="connsiteX4212" fmla="*/ 4135431 w 8668509"/>
              <a:gd name="connsiteY4212" fmla="*/ 5286185 h 8769011"/>
              <a:gd name="connsiteX4213" fmla="*/ 4125906 w 8668509"/>
              <a:gd name="connsiteY4213" fmla="*/ 5295710 h 8769011"/>
              <a:gd name="connsiteX4214" fmla="*/ 3849681 w 8668509"/>
              <a:gd name="connsiteY4214" fmla="*/ 5305235 h 8769011"/>
              <a:gd name="connsiteX4215" fmla="*/ 3859768 w 8668509"/>
              <a:gd name="connsiteY4215" fmla="*/ 5314760 h 8769011"/>
              <a:gd name="connsiteX4216" fmla="*/ 3863969 w 8668509"/>
              <a:gd name="connsiteY4216" fmla="*/ 5305235 h 8769011"/>
              <a:gd name="connsiteX4217" fmla="*/ 3853882 w 8668509"/>
              <a:gd name="connsiteY4217" fmla="*/ 5295710 h 8769011"/>
              <a:gd name="connsiteX4218" fmla="*/ 3849681 w 8668509"/>
              <a:gd name="connsiteY4218" fmla="*/ 5305235 h 8769011"/>
              <a:gd name="connsiteX4219" fmla="*/ 3421056 w 8668509"/>
              <a:gd name="connsiteY4219" fmla="*/ 5314760 h 8769011"/>
              <a:gd name="connsiteX4220" fmla="*/ 3430581 w 8668509"/>
              <a:gd name="connsiteY4220" fmla="*/ 5324285 h 8769011"/>
              <a:gd name="connsiteX4221" fmla="*/ 3440106 w 8668509"/>
              <a:gd name="connsiteY4221" fmla="*/ 5314760 h 8769011"/>
              <a:gd name="connsiteX4222" fmla="*/ 3430581 w 8668509"/>
              <a:gd name="connsiteY4222" fmla="*/ 5305235 h 8769011"/>
              <a:gd name="connsiteX4223" fmla="*/ 3421056 w 8668509"/>
              <a:gd name="connsiteY4223" fmla="*/ 5314760 h 8769011"/>
              <a:gd name="connsiteX4224" fmla="*/ 4049706 w 8668509"/>
              <a:gd name="connsiteY4224" fmla="*/ 5315322 h 8769011"/>
              <a:gd name="connsiteX4225" fmla="*/ 4059231 w 8668509"/>
              <a:gd name="connsiteY4225" fmla="*/ 5319522 h 8769011"/>
              <a:gd name="connsiteX4226" fmla="*/ 4068756 w 8668509"/>
              <a:gd name="connsiteY4226" fmla="*/ 5309435 h 8769011"/>
              <a:gd name="connsiteX4227" fmla="*/ 4059231 w 8668509"/>
              <a:gd name="connsiteY4227" fmla="*/ 5305235 h 8769011"/>
              <a:gd name="connsiteX4228" fmla="*/ 4049706 w 8668509"/>
              <a:gd name="connsiteY4228" fmla="*/ 5315322 h 8769011"/>
              <a:gd name="connsiteX4229" fmla="*/ 4097331 w 8668509"/>
              <a:gd name="connsiteY4229" fmla="*/ 5320084 h 8769011"/>
              <a:gd name="connsiteX4230" fmla="*/ 4107009 w 8668509"/>
              <a:gd name="connsiteY4230" fmla="*/ 5328952 h 8769011"/>
              <a:gd name="connsiteX4231" fmla="*/ 4111209 w 8668509"/>
              <a:gd name="connsiteY4231" fmla="*/ 5314103 h 8769011"/>
              <a:gd name="connsiteX4232" fmla="*/ 4097331 w 8668509"/>
              <a:gd name="connsiteY4232" fmla="*/ 5320084 h 8769011"/>
              <a:gd name="connsiteX4233" fmla="*/ 3397244 w 8668509"/>
              <a:gd name="connsiteY4233" fmla="*/ 5333810 h 8769011"/>
              <a:gd name="connsiteX4234" fmla="*/ 3407331 w 8668509"/>
              <a:gd name="connsiteY4234" fmla="*/ 5343335 h 8769011"/>
              <a:gd name="connsiteX4235" fmla="*/ 3411531 w 8668509"/>
              <a:gd name="connsiteY4235" fmla="*/ 5333810 h 8769011"/>
              <a:gd name="connsiteX4236" fmla="*/ 3401444 w 8668509"/>
              <a:gd name="connsiteY4236" fmla="*/ 5324285 h 8769011"/>
              <a:gd name="connsiteX4237" fmla="*/ 3397244 w 8668509"/>
              <a:gd name="connsiteY4237" fmla="*/ 5333810 h 8769011"/>
              <a:gd name="connsiteX4238" fmla="*/ 3788379 w 8668509"/>
              <a:gd name="connsiteY4238" fmla="*/ 5336601 h 8769011"/>
              <a:gd name="connsiteX4239" fmla="*/ 3800218 w 8668509"/>
              <a:gd name="connsiteY4239" fmla="*/ 5348345 h 8769011"/>
              <a:gd name="connsiteX4240" fmla="*/ 3793712 w 8668509"/>
              <a:gd name="connsiteY4240" fmla="*/ 5331267 h 8769011"/>
              <a:gd name="connsiteX4241" fmla="*/ 3781882 w 8668509"/>
              <a:gd name="connsiteY4241" fmla="*/ 5319522 h 8769011"/>
              <a:gd name="connsiteX4242" fmla="*/ 3788379 w 8668509"/>
              <a:gd name="connsiteY4242" fmla="*/ 5336601 h 8769011"/>
              <a:gd name="connsiteX4243" fmla="*/ 2992431 w 8668509"/>
              <a:gd name="connsiteY4243" fmla="*/ 5343897 h 8769011"/>
              <a:gd name="connsiteX4244" fmla="*/ 3001956 w 8668509"/>
              <a:gd name="connsiteY4244" fmla="*/ 5348097 h 8769011"/>
              <a:gd name="connsiteX4245" fmla="*/ 3011481 w 8668509"/>
              <a:gd name="connsiteY4245" fmla="*/ 5338010 h 8769011"/>
              <a:gd name="connsiteX4246" fmla="*/ 3001956 w 8668509"/>
              <a:gd name="connsiteY4246" fmla="*/ 5333810 h 8769011"/>
              <a:gd name="connsiteX4247" fmla="*/ 2992431 w 8668509"/>
              <a:gd name="connsiteY4247" fmla="*/ 5343897 h 8769011"/>
              <a:gd name="connsiteX4248" fmla="*/ 3368669 w 8668509"/>
              <a:gd name="connsiteY4248" fmla="*/ 5352860 h 8769011"/>
              <a:gd name="connsiteX4249" fmla="*/ 3378756 w 8668509"/>
              <a:gd name="connsiteY4249" fmla="*/ 5362385 h 8769011"/>
              <a:gd name="connsiteX4250" fmla="*/ 3382956 w 8668509"/>
              <a:gd name="connsiteY4250" fmla="*/ 5352860 h 8769011"/>
              <a:gd name="connsiteX4251" fmla="*/ 3372869 w 8668509"/>
              <a:gd name="connsiteY4251" fmla="*/ 5343335 h 8769011"/>
              <a:gd name="connsiteX4252" fmla="*/ 3368669 w 8668509"/>
              <a:gd name="connsiteY4252" fmla="*/ 5352860 h 8769011"/>
              <a:gd name="connsiteX4253" fmla="*/ 3478206 w 8668509"/>
              <a:gd name="connsiteY4253" fmla="*/ 5371910 h 8769011"/>
              <a:gd name="connsiteX4254" fmla="*/ 3488293 w 8668509"/>
              <a:gd name="connsiteY4254" fmla="*/ 5381435 h 8769011"/>
              <a:gd name="connsiteX4255" fmla="*/ 3492494 w 8668509"/>
              <a:gd name="connsiteY4255" fmla="*/ 5371910 h 8769011"/>
              <a:gd name="connsiteX4256" fmla="*/ 3482407 w 8668509"/>
              <a:gd name="connsiteY4256" fmla="*/ 5362385 h 8769011"/>
              <a:gd name="connsiteX4257" fmla="*/ 3478206 w 8668509"/>
              <a:gd name="connsiteY4257" fmla="*/ 5371910 h 8769011"/>
              <a:gd name="connsiteX4258" fmla="*/ 3268656 w 8668509"/>
              <a:gd name="connsiteY4258" fmla="*/ 5380311 h 8769011"/>
              <a:gd name="connsiteX4259" fmla="*/ 3278181 w 8668509"/>
              <a:gd name="connsiteY4259" fmla="*/ 5395722 h 8769011"/>
              <a:gd name="connsiteX4260" fmla="*/ 3287706 w 8668509"/>
              <a:gd name="connsiteY4260" fmla="*/ 5392084 h 8769011"/>
              <a:gd name="connsiteX4261" fmla="*/ 3278181 w 8668509"/>
              <a:gd name="connsiteY4261" fmla="*/ 5376672 h 8769011"/>
              <a:gd name="connsiteX4262" fmla="*/ 3268656 w 8668509"/>
              <a:gd name="connsiteY4262" fmla="*/ 5380311 h 8769011"/>
              <a:gd name="connsiteX4263" fmla="*/ 3730619 w 8668509"/>
              <a:gd name="connsiteY4263" fmla="*/ 5381435 h 8769011"/>
              <a:gd name="connsiteX4264" fmla="*/ 3740706 w 8668509"/>
              <a:gd name="connsiteY4264" fmla="*/ 5390960 h 8769011"/>
              <a:gd name="connsiteX4265" fmla="*/ 3744906 w 8668509"/>
              <a:gd name="connsiteY4265" fmla="*/ 5381435 h 8769011"/>
              <a:gd name="connsiteX4266" fmla="*/ 3734819 w 8668509"/>
              <a:gd name="connsiteY4266" fmla="*/ 5371910 h 8769011"/>
              <a:gd name="connsiteX4267" fmla="*/ 3730619 w 8668509"/>
              <a:gd name="connsiteY4267" fmla="*/ 5381435 h 8769011"/>
              <a:gd name="connsiteX4268" fmla="*/ 3492494 w 8668509"/>
              <a:gd name="connsiteY4268" fmla="*/ 5400485 h 8769011"/>
              <a:gd name="connsiteX4269" fmla="*/ 3473034 w 8668509"/>
              <a:gd name="connsiteY4269" fmla="*/ 5403771 h 8769011"/>
              <a:gd name="connsiteX4270" fmla="*/ 3458937 w 8668509"/>
              <a:gd name="connsiteY4270" fmla="*/ 5398361 h 8769011"/>
              <a:gd name="connsiteX4271" fmla="*/ 3464919 w 8668509"/>
              <a:gd name="connsiteY4271" fmla="*/ 5413953 h 8769011"/>
              <a:gd name="connsiteX4272" fmla="*/ 3470910 w 8668509"/>
              <a:gd name="connsiteY4272" fmla="*/ 5429546 h 8769011"/>
              <a:gd name="connsiteX4273" fmla="*/ 3483236 w 8668509"/>
              <a:gd name="connsiteY4273" fmla="*/ 5419315 h 8769011"/>
              <a:gd name="connsiteX4274" fmla="*/ 3495561 w 8668509"/>
              <a:gd name="connsiteY4274" fmla="*/ 5409086 h 8769011"/>
              <a:gd name="connsiteX4275" fmla="*/ 3501828 w 8668509"/>
              <a:gd name="connsiteY4275" fmla="*/ 5419230 h 8769011"/>
              <a:gd name="connsiteX4276" fmla="*/ 3525831 w 8668509"/>
              <a:gd name="connsiteY4276" fmla="*/ 5410467 h 8769011"/>
              <a:gd name="connsiteX4277" fmla="*/ 3492494 w 8668509"/>
              <a:gd name="connsiteY4277" fmla="*/ 5400485 h 8769011"/>
              <a:gd name="connsiteX4278" fmla="*/ 3997319 w 8668509"/>
              <a:gd name="connsiteY4278" fmla="*/ 5400485 h 8769011"/>
              <a:gd name="connsiteX4279" fmla="*/ 4007406 w 8668509"/>
              <a:gd name="connsiteY4279" fmla="*/ 5410010 h 8769011"/>
              <a:gd name="connsiteX4280" fmla="*/ 4011606 w 8668509"/>
              <a:gd name="connsiteY4280" fmla="*/ 5400485 h 8769011"/>
              <a:gd name="connsiteX4281" fmla="*/ 4001519 w 8668509"/>
              <a:gd name="connsiteY4281" fmla="*/ 5390960 h 8769011"/>
              <a:gd name="connsiteX4282" fmla="*/ 3997319 w 8668509"/>
              <a:gd name="connsiteY4282" fmla="*/ 5400485 h 8769011"/>
              <a:gd name="connsiteX4283" fmla="*/ 3430581 w 8668509"/>
              <a:gd name="connsiteY4283" fmla="*/ 5419535 h 8769011"/>
              <a:gd name="connsiteX4284" fmla="*/ 3440106 w 8668509"/>
              <a:gd name="connsiteY4284" fmla="*/ 5429060 h 8769011"/>
              <a:gd name="connsiteX4285" fmla="*/ 3449631 w 8668509"/>
              <a:gd name="connsiteY4285" fmla="*/ 5419535 h 8769011"/>
              <a:gd name="connsiteX4286" fmla="*/ 3440106 w 8668509"/>
              <a:gd name="connsiteY4286" fmla="*/ 5410010 h 8769011"/>
              <a:gd name="connsiteX4287" fmla="*/ 3430581 w 8668509"/>
              <a:gd name="connsiteY4287" fmla="*/ 5419535 h 8769011"/>
              <a:gd name="connsiteX4288" fmla="*/ 3616319 w 8668509"/>
              <a:gd name="connsiteY4288" fmla="*/ 5429060 h 8769011"/>
              <a:gd name="connsiteX4289" fmla="*/ 3626406 w 8668509"/>
              <a:gd name="connsiteY4289" fmla="*/ 5438585 h 8769011"/>
              <a:gd name="connsiteX4290" fmla="*/ 3630606 w 8668509"/>
              <a:gd name="connsiteY4290" fmla="*/ 5429060 h 8769011"/>
              <a:gd name="connsiteX4291" fmla="*/ 3620519 w 8668509"/>
              <a:gd name="connsiteY4291" fmla="*/ 5419535 h 8769011"/>
              <a:gd name="connsiteX4292" fmla="*/ 3616319 w 8668509"/>
              <a:gd name="connsiteY4292" fmla="*/ 5429060 h 8769011"/>
              <a:gd name="connsiteX4293" fmla="*/ 3904288 w 8668509"/>
              <a:gd name="connsiteY4293" fmla="*/ 5439766 h 8769011"/>
              <a:gd name="connsiteX4294" fmla="*/ 3921366 w 8668509"/>
              <a:gd name="connsiteY4294" fmla="*/ 5446271 h 8769011"/>
              <a:gd name="connsiteX4295" fmla="*/ 3909622 w 8668509"/>
              <a:gd name="connsiteY4295" fmla="*/ 5434432 h 8769011"/>
              <a:gd name="connsiteX4296" fmla="*/ 3892544 w 8668509"/>
              <a:gd name="connsiteY4296" fmla="*/ 5427936 h 8769011"/>
              <a:gd name="connsiteX4297" fmla="*/ 3904288 w 8668509"/>
              <a:gd name="connsiteY4297" fmla="*/ 5439766 h 8769011"/>
              <a:gd name="connsiteX4298" fmla="*/ 2979792 w 8668509"/>
              <a:gd name="connsiteY4298" fmla="*/ 5456558 h 8769011"/>
              <a:gd name="connsiteX4299" fmla="*/ 2411406 w 8668509"/>
              <a:gd name="connsiteY4299" fmla="*/ 6016628 h 8769011"/>
              <a:gd name="connsiteX4300" fmla="*/ 2423313 w 8668509"/>
              <a:gd name="connsiteY4300" fmla="*/ 6018896 h 8769011"/>
              <a:gd name="connsiteX4301" fmla="*/ 2481558 w 8668509"/>
              <a:gd name="connsiteY4301" fmla="*/ 6033973 h 8769011"/>
              <a:gd name="connsiteX4302" fmla="*/ 2501170 w 8668509"/>
              <a:gd name="connsiteY4302" fmla="*/ 6039841 h 8769011"/>
              <a:gd name="connsiteX4303" fmla="*/ 2477958 w 8668509"/>
              <a:gd name="connsiteY4303" fmla="*/ 6019562 h 8769011"/>
              <a:gd name="connsiteX4304" fmla="*/ 2473319 w 8668509"/>
              <a:gd name="connsiteY4304" fmla="*/ 5994949 h 8769011"/>
              <a:gd name="connsiteX4305" fmla="*/ 2497131 w 8668509"/>
              <a:gd name="connsiteY4305" fmla="*/ 5991216 h 8769011"/>
              <a:gd name="connsiteX4306" fmla="*/ 2512581 w 8668509"/>
              <a:gd name="connsiteY4306" fmla="*/ 5981510 h 8769011"/>
              <a:gd name="connsiteX4307" fmla="*/ 2528040 w 8668509"/>
              <a:gd name="connsiteY4307" fmla="*/ 5981510 h 8769011"/>
              <a:gd name="connsiteX4308" fmla="*/ 2514962 w 8668509"/>
              <a:gd name="connsiteY4308" fmla="*/ 5997350 h 8769011"/>
              <a:gd name="connsiteX4309" fmla="*/ 2501894 w 8668509"/>
              <a:gd name="connsiteY4309" fmla="*/ 6013180 h 8769011"/>
              <a:gd name="connsiteX4310" fmla="*/ 2513800 w 8668509"/>
              <a:gd name="connsiteY4310" fmla="*/ 6017191 h 8769011"/>
              <a:gd name="connsiteX4311" fmla="*/ 2525706 w 8668509"/>
              <a:gd name="connsiteY4311" fmla="*/ 6034049 h 8769011"/>
              <a:gd name="connsiteX4312" fmla="*/ 2447382 w 8668509"/>
              <a:gd name="connsiteY4312" fmla="*/ 6040812 h 8769011"/>
              <a:gd name="connsiteX4313" fmla="*/ 2382831 w 8668509"/>
              <a:gd name="connsiteY4313" fmla="*/ 6039450 h 8769011"/>
              <a:gd name="connsiteX4314" fmla="*/ 2400357 w 8668509"/>
              <a:gd name="connsiteY4314" fmla="*/ 6048185 h 8769011"/>
              <a:gd name="connsiteX4315" fmla="*/ 2602401 w 8668509"/>
              <a:gd name="connsiteY4315" fmla="*/ 6171848 h 8769011"/>
              <a:gd name="connsiteX4316" fmla="*/ 2735256 w 8668509"/>
              <a:gd name="connsiteY4316" fmla="*/ 6401886 h 8769011"/>
              <a:gd name="connsiteX4317" fmla="*/ 2746029 w 8668509"/>
              <a:gd name="connsiteY4317" fmla="*/ 6429185 h 8769011"/>
              <a:gd name="connsiteX4318" fmla="*/ 2640330 w 8668509"/>
              <a:gd name="connsiteY4318" fmla="*/ 6179401 h 8769011"/>
              <a:gd name="connsiteX4319" fmla="*/ 2616194 w 8668509"/>
              <a:gd name="connsiteY4319" fmla="*/ 6130462 h 8769011"/>
              <a:gd name="connsiteX4320" fmla="*/ 2630853 w 8668509"/>
              <a:gd name="connsiteY4320" fmla="*/ 6088666 h 8769011"/>
              <a:gd name="connsiteX4321" fmla="*/ 2638301 w 8668509"/>
              <a:gd name="connsiteY4321" fmla="*/ 6067235 h 8769011"/>
              <a:gd name="connsiteX4322" fmla="*/ 2653065 w 8668509"/>
              <a:gd name="connsiteY4322" fmla="*/ 6134662 h 8769011"/>
              <a:gd name="connsiteX4323" fmla="*/ 2647093 w 8668509"/>
              <a:gd name="connsiteY4323" fmla="*/ 6172010 h 8769011"/>
              <a:gd name="connsiteX4324" fmla="*/ 2663619 w 8668509"/>
              <a:gd name="connsiteY4324" fmla="*/ 6172010 h 8769011"/>
              <a:gd name="connsiteX4325" fmla="*/ 2674468 w 8668509"/>
              <a:gd name="connsiteY4325" fmla="*/ 6186792 h 8769011"/>
              <a:gd name="connsiteX4326" fmla="*/ 2678287 w 8668509"/>
              <a:gd name="connsiteY4326" fmla="*/ 6195717 h 8769011"/>
              <a:gd name="connsiteX4327" fmla="*/ 2693480 w 8668509"/>
              <a:gd name="connsiteY4327" fmla="*/ 6204747 h 8769011"/>
              <a:gd name="connsiteX4328" fmla="*/ 2707539 w 8668509"/>
              <a:gd name="connsiteY4328" fmla="*/ 6219635 h 8769011"/>
              <a:gd name="connsiteX4329" fmla="*/ 2697156 w 8668509"/>
              <a:gd name="connsiteY4329" fmla="*/ 6186297 h 8769011"/>
              <a:gd name="connsiteX4330" fmla="*/ 2712320 w 8668509"/>
              <a:gd name="connsiteY4330" fmla="*/ 6176772 h 8769011"/>
              <a:gd name="connsiteX4331" fmla="*/ 2737514 w 8668509"/>
              <a:gd name="connsiteY4331" fmla="*/ 6200585 h 8769011"/>
              <a:gd name="connsiteX4332" fmla="*/ 2735361 w 8668509"/>
              <a:gd name="connsiteY4332" fmla="*/ 6186421 h 8769011"/>
              <a:gd name="connsiteX4333" fmla="*/ 2729398 w 8668509"/>
              <a:gd name="connsiteY4333" fmla="*/ 6157151 h 8769011"/>
              <a:gd name="connsiteX4334" fmla="*/ 2724588 w 8668509"/>
              <a:gd name="connsiteY4334" fmla="*/ 6122251 h 8769011"/>
              <a:gd name="connsiteX4335" fmla="*/ 2713987 w 8668509"/>
              <a:gd name="connsiteY4335" fmla="*/ 6102449 h 8769011"/>
              <a:gd name="connsiteX4336" fmla="*/ 2731770 w 8668509"/>
              <a:gd name="connsiteY4336" fmla="*/ 6109564 h 8769011"/>
              <a:gd name="connsiteX4337" fmla="*/ 2761450 w 8668509"/>
              <a:gd name="connsiteY4337" fmla="*/ 6117269 h 8769011"/>
              <a:gd name="connsiteX4338" fmla="*/ 2762669 w 8668509"/>
              <a:gd name="connsiteY4338" fmla="*/ 6086285 h 8769011"/>
              <a:gd name="connsiteX4339" fmla="*/ 2792387 w 8668509"/>
              <a:gd name="connsiteY4339" fmla="*/ 6119622 h 8769011"/>
              <a:gd name="connsiteX4340" fmla="*/ 2801931 w 8668509"/>
              <a:gd name="connsiteY4340" fmla="*/ 6126080 h 8769011"/>
              <a:gd name="connsiteX4341" fmla="*/ 2846442 w 8668509"/>
              <a:gd name="connsiteY4341" fmla="*/ 6076760 h 8769011"/>
              <a:gd name="connsiteX4342" fmla="*/ 2867416 w 8668509"/>
              <a:gd name="connsiteY4342" fmla="*/ 6093352 h 8769011"/>
              <a:gd name="connsiteX4343" fmla="*/ 2883922 w 8668509"/>
              <a:gd name="connsiteY4343" fmla="*/ 6102716 h 8769011"/>
              <a:gd name="connsiteX4344" fmla="*/ 2879874 w 8668509"/>
              <a:gd name="connsiteY4344" fmla="*/ 6084218 h 8769011"/>
              <a:gd name="connsiteX4345" fmla="*/ 2878131 w 8668509"/>
              <a:gd name="connsiteY4345" fmla="*/ 6057710 h 8769011"/>
              <a:gd name="connsiteX4346" fmla="*/ 2887656 w 8668509"/>
              <a:gd name="connsiteY4346" fmla="*/ 6070883 h 8769011"/>
              <a:gd name="connsiteX4347" fmla="*/ 2907249 w 8668509"/>
              <a:gd name="connsiteY4347" fmla="*/ 6089190 h 8769011"/>
              <a:gd name="connsiteX4348" fmla="*/ 2926842 w 8668509"/>
              <a:gd name="connsiteY4348" fmla="*/ 6094314 h 8769011"/>
              <a:gd name="connsiteX4349" fmla="*/ 2916860 w 8668509"/>
              <a:gd name="connsiteY4349" fmla="*/ 6082275 h 8769011"/>
              <a:gd name="connsiteX4350" fmla="*/ 2913936 w 8668509"/>
              <a:gd name="connsiteY4350" fmla="*/ 6062453 h 8769011"/>
              <a:gd name="connsiteX4351" fmla="*/ 2909745 w 8668509"/>
              <a:gd name="connsiteY4351" fmla="*/ 6061101 h 8769011"/>
              <a:gd name="connsiteX4352" fmla="*/ 2897905 w 8668509"/>
              <a:gd name="connsiteY4352" fmla="*/ 6033030 h 8769011"/>
              <a:gd name="connsiteX4353" fmla="*/ 2909783 w 8668509"/>
              <a:gd name="connsiteY4353" fmla="*/ 6018705 h 8769011"/>
              <a:gd name="connsiteX4354" fmla="*/ 2917774 w 8668509"/>
              <a:gd name="connsiteY4354" fmla="*/ 6031068 h 8769011"/>
              <a:gd name="connsiteX4355" fmla="*/ 2925756 w 8668509"/>
              <a:gd name="connsiteY4355" fmla="*/ 6043422 h 8769011"/>
              <a:gd name="connsiteX4356" fmla="*/ 2934167 w 8668509"/>
              <a:gd name="connsiteY4356" fmla="*/ 6030373 h 8769011"/>
              <a:gd name="connsiteX4357" fmla="*/ 2942578 w 8668509"/>
              <a:gd name="connsiteY4357" fmla="*/ 6017324 h 8769011"/>
              <a:gd name="connsiteX4358" fmla="*/ 2951636 w 8668509"/>
              <a:gd name="connsiteY4358" fmla="*/ 6033497 h 8769011"/>
              <a:gd name="connsiteX4359" fmla="*/ 2960685 w 8668509"/>
              <a:gd name="connsiteY4359" fmla="*/ 6049680 h 8769011"/>
              <a:gd name="connsiteX4360" fmla="*/ 2976782 w 8668509"/>
              <a:gd name="connsiteY4360" fmla="*/ 6025115 h 8769011"/>
              <a:gd name="connsiteX4361" fmla="*/ 2987212 w 8668509"/>
              <a:gd name="connsiteY4361" fmla="*/ 6000560 h 8769011"/>
              <a:gd name="connsiteX4362" fmla="*/ 2995832 w 8668509"/>
              <a:gd name="connsiteY4362" fmla="*/ 5986272 h 8769011"/>
              <a:gd name="connsiteX4363" fmla="*/ 3020330 w 8668509"/>
              <a:gd name="connsiteY4363" fmla="*/ 5971985 h 8769011"/>
              <a:gd name="connsiteX4364" fmla="*/ 3030388 w 8668509"/>
              <a:gd name="connsiteY4364" fmla="*/ 5955316 h 8769011"/>
              <a:gd name="connsiteX4365" fmla="*/ 3030236 w 8668509"/>
              <a:gd name="connsiteY4365" fmla="*/ 5938647 h 8769011"/>
              <a:gd name="connsiteX4366" fmla="*/ 3022054 w 8668509"/>
              <a:gd name="connsiteY4366" fmla="*/ 5951572 h 8769011"/>
              <a:gd name="connsiteX4367" fmla="*/ 3013862 w 8668509"/>
              <a:gd name="connsiteY4367" fmla="*/ 5964498 h 8769011"/>
              <a:gd name="connsiteX4368" fmla="*/ 3006452 w 8668509"/>
              <a:gd name="connsiteY4368" fmla="*/ 5952506 h 8769011"/>
              <a:gd name="connsiteX4369" fmla="*/ 3016472 w 8668509"/>
              <a:gd name="connsiteY4369" fmla="*/ 5927779 h 8769011"/>
              <a:gd name="connsiteX4370" fmla="*/ 2996689 w 8668509"/>
              <a:gd name="connsiteY4370" fmla="*/ 5919054 h 8769011"/>
              <a:gd name="connsiteX4371" fmla="*/ 2971781 w 8668509"/>
              <a:gd name="connsiteY4371" fmla="*/ 5935371 h 8769011"/>
              <a:gd name="connsiteX4372" fmla="*/ 2986116 w 8668509"/>
              <a:gd name="connsiteY4372" fmla="*/ 5951296 h 8769011"/>
              <a:gd name="connsiteX4373" fmla="*/ 3000451 w 8668509"/>
              <a:gd name="connsiteY4373" fmla="*/ 5967222 h 8769011"/>
              <a:gd name="connsiteX4374" fmla="*/ 2977906 w 8668509"/>
              <a:gd name="connsiteY4374" fmla="*/ 5993350 h 8769011"/>
              <a:gd name="connsiteX4375" fmla="*/ 2949550 w 8668509"/>
              <a:gd name="connsiteY4375" fmla="*/ 6010047 h 8769011"/>
              <a:gd name="connsiteX4376" fmla="*/ 2914441 w 8668509"/>
              <a:gd name="connsiteY4376" fmla="*/ 6002979 h 8769011"/>
              <a:gd name="connsiteX4377" fmla="*/ 2885151 w 8668509"/>
              <a:gd name="connsiteY4377" fmla="*/ 6005322 h 8769011"/>
              <a:gd name="connsiteX4378" fmla="*/ 2882579 w 8668509"/>
              <a:gd name="connsiteY4378" fmla="*/ 5989330 h 8769011"/>
              <a:gd name="connsiteX4379" fmla="*/ 2950978 w 8668509"/>
              <a:gd name="connsiteY4379" fmla="*/ 5921654 h 8769011"/>
              <a:gd name="connsiteX4380" fmla="*/ 2957675 w 8668509"/>
              <a:gd name="connsiteY4380" fmla="*/ 5903310 h 8769011"/>
              <a:gd name="connsiteX4381" fmla="*/ 2977972 w 8668509"/>
              <a:gd name="connsiteY4381" fmla="*/ 5864381 h 8769011"/>
              <a:gd name="connsiteX4382" fmla="*/ 3001956 w 8668509"/>
              <a:gd name="connsiteY4382" fmla="*/ 5847274 h 8769011"/>
              <a:gd name="connsiteX4383" fmla="*/ 3001956 w 8668509"/>
              <a:gd name="connsiteY4383" fmla="*/ 5861666 h 8769011"/>
              <a:gd name="connsiteX4384" fmla="*/ 2980554 w 8668509"/>
              <a:gd name="connsiteY4384" fmla="*/ 5887517 h 8769011"/>
              <a:gd name="connsiteX4385" fmla="*/ 2970695 w 8668509"/>
              <a:gd name="connsiteY4385" fmla="*/ 5902824 h 8769011"/>
              <a:gd name="connsiteX4386" fmla="*/ 3003433 w 8668509"/>
              <a:gd name="connsiteY4386" fmla="*/ 5886926 h 8769011"/>
              <a:gd name="connsiteX4387" fmla="*/ 3024626 w 8668509"/>
              <a:gd name="connsiteY4387" fmla="*/ 5867181 h 8769011"/>
              <a:gd name="connsiteX4388" fmla="*/ 3031617 w 8668509"/>
              <a:gd name="connsiteY4388" fmla="*/ 5878487 h 8769011"/>
              <a:gd name="connsiteX4389" fmla="*/ 3038609 w 8668509"/>
              <a:gd name="connsiteY4389" fmla="*/ 5889794 h 8769011"/>
              <a:gd name="connsiteX4390" fmla="*/ 3052505 w 8668509"/>
              <a:gd name="connsiteY4390" fmla="*/ 5878259 h 8769011"/>
              <a:gd name="connsiteX4391" fmla="*/ 3066403 w 8668509"/>
              <a:gd name="connsiteY4391" fmla="*/ 5866724 h 8769011"/>
              <a:gd name="connsiteX4392" fmla="*/ 3073232 w 8668509"/>
              <a:gd name="connsiteY4392" fmla="*/ 5883631 h 8769011"/>
              <a:gd name="connsiteX4393" fmla="*/ 3080061 w 8668509"/>
              <a:gd name="connsiteY4393" fmla="*/ 5900547 h 8769011"/>
              <a:gd name="connsiteX4394" fmla="*/ 3090082 w 8668509"/>
              <a:gd name="connsiteY4394" fmla="*/ 5876735 h 8769011"/>
              <a:gd name="connsiteX4395" fmla="*/ 3100112 w 8668509"/>
              <a:gd name="connsiteY4395" fmla="*/ 5852922 h 8769011"/>
              <a:gd name="connsiteX4396" fmla="*/ 3104121 w 8668509"/>
              <a:gd name="connsiteY4396" fmla="*/ 5869591 h 8769011"/>
              <a:gd name="connsiteX4397" fmla="*/ 3131763 w 8668509"/>
              <a:gd name="connsiteY4397" fmla="*/ 5860961 h 8769011"/>
              <a:gd name="connsiteX4398" fmla="*/ 3138116 w 8668509"/>
              <a:gd name="connsiteY4398" fmla="*/ 5835673 h 8769011"/>
              <a:gd name="connsiteX4399" fmla="*/ 3120571 w 8668509"/>
              <a:gd name="connsiteY4399" fmla="*/ 5822843 h 8769011"/>
              <a:gd name="connsiteX4400" fmla="*/ 3103017 w 8668509"/>
              <a:gd name="connsiteY4400" fmla="*/ 5810003 h 8769011"/>
              <a:gd name="connsiteX4401" fmla="*/ 3123753 w 8668509"/>
              <a:gd name="connsiteY4401" fmla="*/ 5774312 h 8769011"/>
              <a:gd name="connsiteX4402" fmla="*/ 3155690 w 8668509"/>
              <a:gd name="connsiteY4402" fmla="*/ 5741509 h 8769011"/>
              <a:gd name="connsiteX4403" fmla="*/ 3174768 w 8668509"/>
              <a:gd name="connsiteY4403" fmla="*/ 5731984 h 8769011"/>
              <a:gd name="connsiteX4404" fmla="*/ 3182636 w 8668509"/>
              <a:gd name="connsiteY4404" fmla="*/ 5719572 h 8769011"/>
              <a:gd name="connsiteX4405" fmla="*/ 3182788 w 8668509"/>
              <a:gd name="connsiteY4405" fmla="*/ 5740708 h 8769011"/>
              <a:gd name="connsiteX4406" fmla="*/ 3196257 w 8668509"/>
              <a:gd name="connsiteY4406" fmla="*/ 5756720 h 8769011"/>
              <a:gd name="connsiteX4407" fmla="*/ 3215869 w 8668509"/>
              <a:gd name="connsiteY4407" fmla="*/ 5761787 h 8769011"/>
              <a:gd name="connsiteX4408" fmla="*/ 3208468 w 8668509"/>
              <a:gd name="connsiteY4408" fmla="*/ 5771960 h 8769011"/>
              <a:gd name="connsiteX4409" fmla="*/ 3181788 w 8668509"/>
              <a:gd name="connsiteY4409" fmla="*/ 5787619 h 8769011"/>
              <a:gd name="connsiteX4410" fmla="*/ 3168796 w 8668509"/>
              <a:gd name="connsiteY4410" fmla="*/ 5803278 h 8769011"/>
              <a:gd name="connsiteX4411" fmla="*/ 3192533 w 8668509"/>
              <a:gd name="connsiteY4411" fmla="*/ 5795858 h 8769011"/>
              <a:gd name="connsiteX4412" fmla="*/ 3220241 w 8668509"/>
              <a:gd name="connsiteY4412" fmla="*/ 5752910 h 8769011"/>
              <a:gd name="connsiteX4413" fmla="*/ 3213859 w 8668509"/>
              <a:gd name="connsiteY4413" fmla="*/ 5741079 h 8769011"/>
              <a:gd name="connsiteX4414" fmla="*/ 3197990 w 8668509"/>
              <a:gd name="connsiteY4414" fmla="*/ 5719430 h 8769011"/>
              <a:gd name="connsiteX4415" fmla="*/ 3195180 w 8668509"/>
              <a:gd name="connsiteY4415" fmla="*/ 5641915 h 8769011"/>
              <a:gd name="connsiteX4416" fmla="*/ 3240081 w 8668509"/>
              <a:gd name="connsiteY4416" fmla="*/ 5578983 h 8769011"/>
              <a:gd name="connsiteX4417" fmla="*/ 3086462 w 8668509"/>
              <a:gd name="connsiteY4417" fmla="*/ 5463664 h 8769011"/>
              <a:gd name="connsiteX4418" fmla="*/ 2979792 w 8668509"/>
              <a:gd name="connsiteY4418" fmla="*/ 5456558 h 8769011"/>
              <a:gd name="connsiteX4419" fmla="*/ 3454899 w 8668509"/>
              <a:gd name="connsiteY4419" fmla="*/ 5447300 h 8769011"/>
              <a:gd name="connsiteX4420" fmla="*/ 3458347 w 8668509"/>
              <a:gd name="connsiteY4420" fmla="*/ 5461892 h 8769011"/>
              <a:gd name="connsiteX4421" fmla="*/ 3472939 w 8668509"/>
              <a:gd name="connsiteY4421" fmla="*/ 5458444 h 8769011"/>
              <a:gd name="connsiteX4422" fmla="*/ 3469491 w 8668509"/>
              <a:gd name="connsiteY4422" fmla="*/ 5443852 h 8769011"/>
              <a:gd name="connsiteX4423" fmla="*/ 3454899 w 8668509"/>
              <a:gd name="connsiteY4423" fmla="*/ 5447300 h 8769011"/>
              <a:gd name="connsiteX4424" fmla="*/ 2987669 w 8668509"/>
              <a:gd name="connsiteY4424" fmla="*/ 5467160 h 8769011"/>
              <a:gd name="connsiteX4425" fmla="*/ 2995441 w 8668509"/>
              <a:gd name="connsiteY4425" fmla="*/ 5476685 h 8769011"/>
              <a:gd name="connsiteX4426" fmla="*/ 3040342 w 8668509"/>
              <a:gd name="connsiteY4426" fmla="*/ 5482933 h 8769011"/>
              <a:gd name="connsiteX4427" fmla="*/ 3065040 w 8668509"/>
              <a:gd name="connsiteY4427" fmla="*/ 5478590 h 8769011"/>
              <a:gd name="connsiteX4428" fmla="*/ 3044514 w 8668509"/>
              <a:gd name="connsiteY4428" fmla="*/ 5473360 h 8769011"/>
              <a:gd name="connsiteX4429" fmla="*/ 3030531 w 8668509"/>
              <a:gd name="connsiteY4429" fmla="*/ 5468179 h 8769011"/>
              <a:gd name="connsiteX4430" fmla="*/ 2987669 w 8668509"/>
              <a:gd name="connsiteY4430" fmla="*/ 5467160 h 8769011"/>
              <a:gd name="connsiteX4431" fmla="*/ 3498161 w 8668509"/>
              <a:gd name="connsiteY4431" fmla="*/ 5485648 h 8769011"/>
              <a:gd name="connsiteX4432" fmla="*/ 3494313 w 8668509"/>
              <a:gd name="connsiteY4432" fmla="*/ 5498678 h 8769011"/>
              <a:gd name="connsiteX4433" fmla="*/ 3515402 w 8668509"/>
              <a:gd name="connsiteY4433" fmla="*/ 5496297 h 8769011"/>
              <a:gd name="connsiteX4434" fmla="*/ 3519250 w 8668509"/>
              <a:gd name="connsiteY4434" fmla="*/ 5483267 h 8769011"/>
              <a:gd name="connsiteX4435" fmla="*/ 3498161 w 8668509"/>
              <a:gd name="connsiteY4435" fmla="*/ 5485648 h 8769011"/>
              <a:gd name="connsiteX4436" fmla="*/ 3606794 w 8668509"/>
              <a:gd name="connsiteY4436" fmla="*/ 5486210 h 8769011"/>
              <a:gd name="connsiteX4437" fmla="*/ 3610994 w 8668509"/>
              <a:gd name="connsiteY4437" fmla="*/ 5495735 h 8769011"/>
              <a:gd name="connsiteX4438" fmla="*/ 3621081 w 8668509"/>
              <a:gd name="connsiteY4438" fmla="*/ 5486210 h 8769011"/>
              <a:gd name="connsiteX4439" fmla="*/ 3616881 w 8668509"/>
              <a:gd name="connsiteY4439" fmla="*/ 5476685 h 8769011"/>
              <a:gd name="connsiteX4440" fmla="*/ 3606794 w 8668509"/>
              <a:gd name="connsiteY4440" fmla="*/ 5486210 h 8769011"/>
              <a:gd name="connsiteX4441" fmla="*/ 2963856 w 8668509"/>
              <a:gd name="connsiteY4441" fmla="*/ 5506126 h 8769011"/>
              <a:gd name="connsiteX4442" fmla="*/ 2978144 w 8668509"/>
              <a:gd name="connsiteY4442" fmla="*/ 5516233 h 8769011"/>
              <a:gd name="connsiteX4443" fmla="*/ 2966237 w 8668509"/>
              <a:gd name="connsiteY4443" fmla="*/ 5521062 h 8769011"/>
              <a:gd name="connsiteX4444" fmla="*/ 2968619 w 8668509"/>
              <a:gd name="connsiteY4444" fmla="*/ 5539912 h 8769011"/>
              <a:gd name="connsiteX4445" fmla="*/ 2982906 w 8668509"/>
              <a:gd name="connsiteY4445" fmla="*/ 5543655 h 8769011"/>
              <a:gd name="connsiteX4446" fmla="*/ 2993593 w 8668509"/>
              <a:gd name="connsiteY4446" fmla="*/ 5552885 h 8769011"/>
              <a:gd name="connsiteX4447" fmla="*/ 3004290 w 8668509"/>
              <a:gd name="connsiteY4447" fmla="*/ 5552885 h 8769011"/>
              <a:gd name="connsiteX4448" fmla="*/ 2993431 w 8668509"/>
              <a:gd name="connsiteY4448" fmla="*/ 5539807 h 8769011"/>
              <a:gd name="connsiteX4449" fmla="*/ 2988526 w 8668509"/>
              <a:gd name="connsiteY4449" fmla="*/ 5511232 h 8769011"/>
              <a:gd name="connsiteX4450" fmla="*/ 2994470 w 8668509"/>
              <a:gd name="connsiteY4450" fmla="*/ 5495735 h 8769011"/>
              <a:gd name="connsiteX4451" fmla="*/ 2972019 w 8668509"/>
              <a:gd name="connsiteY4451" fmla="*/ 5495878 h 8769011"/>
              <a:gd name="connsiteX4452" fmla="*/ 2949569 w 8668509"/>
              <a:gd name="connsiteY4452" fmla="*/ 5496030 h 8769011"/>
              <a:gd name="connsiteX4453" fmla="*/ 2963856 w 8668509"/>
              <a:gd name="connsiteY4453" fmla="*/ 5506126 h 8769011"/>
              <a:gd name="connsiteX4454" fmla="*/ 3860873 w 8668509"/>
              <a:gd name="connsiteY4454" fmla="*/ 5525910 h 8769011"/>
              <a:gd name="connsiteX4455" fmla="*/ 3853044 w 8668509"/>
              <a:gd name="connsiteY4455" fmla="*/ 5578298 h 8769011"/>
              <a:gd name="connsiteX4456" fmla="*/ 3846881 w 8668509"/>
              <a:gd name="connsiteY4456" fmla="*/ 5595747 h 8769011"/>
              <a:gd name="connsiteX4457" fmla="*/ 3858416 w 8668509"/>
              <a:gd name="connsiteY4457" fmla="*/ 5585137 h 8769011"/>
              <a:gd name="connsiteX4458" fmla="*/ 3866245 w 8668509"/>
              <a:gd name="connsiteY4458" fmla="*/ 5532749 h 8769011"/>
              <a:gd name="connsiteX4459" fmla="*/ 3862531 w 8668509"/>
              <a:gd name="connsiteY4459" fmla="*/ 5490972 h 8769011"/>
              <a:gd name="connsiteX4460" fmla="*/ 3860873 w 8668509"/>
              <a:gd name="connsiteY4460" fmla="*/ 5525910 h 8769011"/>
              <a:gd name="connsiteX4461" fmla="*/ 3554406 w 8668509"/>
              <a:gd name="connsiteY4461" fmla="*/ 5514785 h 8769011"/>
              <a:gd name="connsiteX4462" fmla="*/ 3564493 w 8668509"/>
              <a:gd name="connsiteY4462" fmla="*/ 5524310 h 8769011"/>
              <a:gd name="connsiteX4463" fmla="*/ 3568694 w 8668509"/>
              <a:gd name="connsiteY4463" fmla="*/ 5514785 h 8769011"/>
              <a:gd name="connsiteX4464" fmla="*/ 3558607 w 8668509"/>
              <a:gd name="connsiteY4464" fmla="*/ 5505260 h 8769011"/>
              <a:gd name="connsiteX4465" fmla="*/ 3554406 w 8668509"/>
              <a:gd name="connsiteY4465" fmla="*/ 5514785 h 8769011"/>
              <a:gd name="connsiteX4466" fmla="*/ 2925756 w 8668509"/>
              <a:gd name="connsiteY4466" fmla="*/ 5524310 h 8769011"/>
              <a:gd name="connsiteX4467" fmla="*/ 2935281 w 8668509"/>
              <a:gd name="connsiteY4467" fmla="*/ 5533835 h 8769011"/>
              <a:gd name="connsiteX4468" fmla="*/ 2944806 w 8668509"/>
              <a:gd name="connsiteY4468" fmla="*/ 5524310 h 8769011"/>
              <a:gd name="connsiteX4469" fmla="*/ 2935281 w 8668509"/>
              <a:gd name="connsiteY4469" fmla="*/ 5514785 h 8769011"/>
              <a:gd name="connsiteX4470" fmla="*/ 2925756 w 8668509"/>
              <a:gd name="connsiteY4470" fmla="*/ 5524310 h 8769011"/>
              <a:gd name="connsiteX4471" fmla="*/ 2897181 w 8668509"/>
              <a:gd name="connsiteY4471" fmla="*/ 5552885 h 8769011"/>
              <a:gd name="connsiteX4472" fmla="*/ 2912031 w 8668509"/>
              <a:gd name="connsiteY4472" fmla="*/ 5562410 h 8769011"/>
              <a:gd name="connsiteX4473" fmla="*/ 2920994 w 8668509"/>
              <a:gd name="connsiteY4473" fmla="*/ 5552885 h 8769011"/>
              <a:gd name="connsiteX4474" fmla="*/ 2906144 w 8668509"/>
              <a:gd name="connsiteY4474" fmla="*/ 5543360 h 8769011"/>
              <a:gd name="connsiteX4475" fmla="*/ 2897181 w 8668509"/>
              <a:gd name="connsiteY4475" fmla="*/ 5552885 h 8769011"/>
              <a:gd name="connsiteX4476" fmla="*/ 2940044 w 8668509"/>
              <a:gd name="connsiteY4476" fmla="*/ 5562410 h 8769011"/>
              <a:gd name="connsiteX4477" fmla="*/ 2950131 w 8668509"/>
              <a:gd name="connsiteY4477" fmla="*/ 5571935 h 8769011"/>
              <a:gd name="connsiteX4478" fmla="*/ 2954331 w 8668509"/>
              <a:gd name="connsiteY4478" fmla="*/ 5562410 h 8769011"/>
              <a:gd name="connsiteX4479" fmla="*/ 2944244 w 8668509"/>
              <a:gd name="connsiteY4479" fmla="*/ 5552885 h 8769011"/>
              <a:gd name="connsiteX4480" fmla="*/ 2940044 w 8668509"/>
              <a:gd name="connsiteY4480" fmla="*/ 5562410 h 8769011"/>
              <a:gd name="connsiteX4481" fmla="*/ 3144831 w 8668509"/>
              <a:gd name="connsiteY4481" fmla="*/ 5562114 h 8769011"/>
              <a:gd name="connsiteX4482" fmla="*/ 3130544 w 8668509"/>
              <a:gd name="connsiteY4482" fmla="*/ 5565858 h 8769011"/>
              <a:gd name="connsiteX4483" fmla="*/ 3116256 w 8668509"/>
              <a:gd name="connsiteY4483" fmla="*/ 5570915 h 8769011"/>
              <a:gd name="connsiteX4484" fmla="*/ 3135306 w 8668509"/>
              <a:gd name="connsiteY4484" fmla="*/ 5581460 h 8769011"/>
              <a:gd name="connsiteX4485" fmla="*/ 3154356 w 8668509"/>
              <a:gd name="connsiteY4485" fmla="*/ 5567172 h 8769011"/>
              <a:gd name="connsiteX4486" fmla="*/ 3149594 w 8668509"/>
              <a:gd name="connsiteY4486" fmla="*/ 5552885 h 8769011"/>
              <a:gd name="connsiteX4487" fmla="*/ 3144831 w 8668509"/>
              <a:gd name="connsiteY4487" fmla="*/ 5562114 h 8769011"/>
              <a:gd name="connsiteX4488" fmla="*/ 2868606 w 8668509"/>
              <a:gd name="connsiteY4488" fmla="*/ 5582022 h 8769011"/>
              <a:gd name="connsiteX4489" fmla="*/ 2878131 w 8668509"/>
              <a:gd name="connsiteY4489" fmla="*/ 5586222 h 8769011"/>
              <a:gd name="connsiteX4490" fmla="*/ 2887656 w 8668509"/>
              <a:gd name="connsiteY4490" fmla="*/ 5576135 h 8769011"/>
              <a:gd name="connsiteX4491" fmla="*/ 2878131 w 8668509"/>
              <a:gd name="connsiteY4491" fmla="*/ 5571935 h 8769011"/>
              <a:gd name="connsiteX4492" fmla="*/ 2868606 w 8668509"/>
              <a:gd name="connsiteY4492" fmla="*/ 5582022 h 8769011"/>
              <a:gd name="connsiteX4493" fmla="*/ 3197629 w 8668509"/>
              <a:gd name="connsiteY4493" fmla="*/ 5580803 h 8769011"/>
              <a:gd name="connsiteX4494" fmla="*/ 3214945 w 8668509"/>
              <a:gd name="connsiteY4494" fmla="*/ 5593900 h 8769011"/>
              <a:gd name="connsiteX4495" fmla="*/ 3212068 w 8668509"/>
              <a:gd name="connsiteY4495" fmla="*/ 5571935 h 8769011"/>
              <a:gd name="connsiteX4496" fmla="*/ 3197629 w 8668509"/>
              <a:gd name="connsiteY4496" fmla="*/ 5580803 h 8769011"/>
              <a:gd name="connsiteX4497" fmla="*/ 2897181 w 8668509"/>
              <a:gd name="connsiteY4497" fmla="*/ 5591547 h 8769011"/>
              <a:gd name="connsiteX4498" fmla="*/ 2906706 w 8668509"/>
              <a:gd name="connsiteY4498" fmla="*/ 5595747 h 8769011"/>
              <a:gd name="connsiteX4499" fmla="*/ 2916231 w 8668509"/>
              <a:gd name="connsiteY4499" fmla="*/ 5585660 h 8769011"/>
              <a:gd name="connsiteX4500" fmla="*/ 2906706 w 8668509"/>
              <a:gd name="connsiteY4500" fmla="*/ 5581460 h 8769011"/>
              <a:gd name="connsiteX4501" fmla="*/ 2897181 w 8668509"/>
              <a:gd name="connsiteY4501" fmla="*/ 5591547 h 8769011"/>
              <a:gd name="connsiteX4502" fmla="*/ 2925756 w 8668509"/>
              <a:gd name="connsiteY4502" fmla="*/ 5590985 h 8769011"/>
              <a:gd name="connsiteX4503" fmla="*/ 2935281 w 8668509"/>
              <a:gd name="connsiteY4503" fmla="*/ 5600510 h 8769011"/>
              <a:gd name="connsiteX4504" fmla="*/ 2944806 w 8668509"/>
              <a:gd name="connsiteY4504" fmla="*/ 5590985 h 8769011"/>
              <a:gd name="connsiteX4505" fmla="*/ 2935281 w 8668509"/>
              <a:gd name="connsiteY4505" fmla="*/ 5581460 h 8769011"/>
              <a:gd name="connsiteX4506" fmla="*/ 2925756 w 8668509"/>
              <a:gd name="connsiteY4506" fmla="*/ 5590985 h 8769011"/>
              <a:gd name="connsiteX4507" fmla="*/ 3240396 w 8668509"/>
              <a:gd name="connsiteY4507" fmla="*/ 5598128 h 8769011"/>
              <a:gd name="connsiteX4508" fmla="*/ 3240081 w 8668509"/>
              <a:gd name="connsiteY4508" fmla="*/ 5614797 h 8769011"/>
              <a:gd name="connsiteX4509" fmla="*/ 3246158 w 8668509"/>
              <a:gd name="connsiteY4509" fmla="*/ 5618750 h 8769011"/>
              <a:gd name="connsiteX4510" fmla="*/ 3259931 w 8668509"/>
              <a:gd name="connsiteY4510" fmla="*/ 5630380 h 8769011"/>
              <a:gd name="connsiteX4511" fmla="*/ 3273143 w 8668509"/>
              <a:gd name="connsiteY4511" fmla="*/ 5637305 h 8769011"/>
              <a:gd name="connsiteX4512" fmla="*/ 3259684 w 8668509"/>
              <a:gd name="connsiteY4512" fmla="*/ 5609006 h 8769011"/>
              <a:gd name="connsiteX4513" fmla="*/ 3240396 w 8668509"/>
              <a:gd name="connsiteY4513" fmla="*/ 5598128 h 8769011"/>
              <a:gd name="connsiteX4514" fmla="*/ 2849556 w 8668509"/>
              <a:gd name="connsiteY4514" fmla="*/ 5614797 h 8769011"/>
              <a:gd name="connsiteX4515" fmla="*/ 2838098 w 8668509"/>
              <a:gd name="connsiteY4515" fmla="*/ 5626703 h 8769011"/>
              <a:gd name="connsiteX4516" fmla="*/ 2826192 w 8668509"/>
              <a:gd name="connsiteY4516" fmla="*/ 5642553 h 8769011"/>
              <a:gd name="connsiteX4517" fmla="*/ 2813828 w 8668509"/>
              <a:gd name="connsiteY4517" fmla="*/ 5664775 h 8769011"/>
              <a:gd name="connsiteX4518" fmla="*/ 2808532 w 8668509"/>
              <a:gd name="connsiteY4518" fmla="*/ 5651316 h 8769011"/>
              <a:gd name="connsiteX4519" fmla="*/ 2815152 w 8668509"/>
              <a:gd name="connsiteY4519" fmla="*/ 5633847 h 8769011"/>
              <a:gd name="connsiteX4520" fmla="*/ 2797474 w 8668509"/>
              <a:gd name="connsiteY4520" fmla="*/ 5651383 h 8769011"/>
              <a:gd name="connsiteX4521" fmla="*/ 2779795 w 8668509"/>
              <a:gd name="connsiteY4521" fmla="*/ 5668918 h 8769011"/>
              <a:gd name="connsiteX4522" fmla="*/ 2793244 w 8668509"/>
              <a:gd name="connsiteY4522" fmla="*/ 5677424 h 8769011"/>
              <a:gd name="connsiteX4523" fmla="*/ 2843527 w 8668509"/>
              <a:gd name="connsiteY4523" fmla="*/ 5648335 h 8769011"/>
              <a:gd name="connsiteX4524" fmla="*/ 2859081 w 8668509"/>
              <a:gd name="connsiteY4524" fmla="*/ 5600510 h 8769011"/>
              <a:gd name="connsiteX4525" fmla="*/ 2849556 w 8668509"/>
              <a:gd name="connsiteY4525" fmla="*/ 5614797 h 8769011"/>
              <a:gd name="connsiteX4526" fmla="*/ 3163881 w 8668509"/>
              <a:gd name="connsiteY4526" fmla="*/ 5610597 h 8769011"/>
              <a:gd name="connsiteX4527" fmla="*/ 3173406 w 8668509"/>
              <a:gd name="connsiteY4527" fmla="*/ 5614797 h 8769011"/>
              <a:gd name="connsiteX4528" fmla="*/ 3182931 w 8668509"/>
              <a:gd name="connsiteY4528" fmla="*/ 5604710 h 8769011"/>
              <a:gd name="connsiteX4529" fmla="*/ 3173406 w 8668509"/>
              <a:gd name="connsiteY4529" fmla="*/ 5600510 h 8769011"/>
              <a:gd name="connsiteX4530" fmla="*/ 3163881 w 8668509"/>
              <a:gd name="connsiteY4530" fmla="*/ 5610597 h 8769011"/>
              <a:gd name="connsiteX4531" fmla="*/ 2882894 w 8668509"/>
              <a:gd name="connsiteY4531" fmla="*/ 5619560 h 8769011"/>
              <a:gd name="connsiteX4532" fmla="*/ 2887094 w 8668509"/>
              <a:gd name="connsiteY4532" fmla="*/ 5629085 h 8769011"/>
              <a:gd name="connsiteX4533" fmla="*/ 2897181 w 8668509"/>
              <a:gd name="connsiteY4533" fmla="*/ 5619560 h 8769011"/>
              <a:gd name="connsiteX4534" fmla="*/ 2892981 w 8668509"/>
              <a:gd name="connsiteY4534" fmla="*/ 5610035 h 8769011"/>
              <a:gd name="connsiteX4535" fmla="*/ 2882894 w 8668509"/>
              <a:gd name="connsiteY4535" fmla="*/ 5619560 h 8769011"/>
              <a:gd name="connsiteX4536" fmla="*/ 3087681 w 8668509"/>
              <a:gd name="connsiteY4536" fmla="*/ 5619560 h 8769011"/>
              <a:gd name="connsiteX4537" fmla="*/ 3097768 w 8668509"/>
              <a:gd name="connsiteY4537" fmla="*/ 5629085 h 8769011"/>
              <a:gd name="connsiteX4538" fmla="*/ 3101969 w 8668509"/>
              <a:gd name="connsiteY4538" fmla="*/ 5619560 h 8769011"/>
              <a:gd name="connsiteX4539" fmla="*/ 3091882 w 8668509"/>
              <a:gd name="connsiteY4539" fmla="*/ 5610035 h 8769011"/>
              <a:gd name="connsiteX4540" fmla="*/ 3087681 w 8668509"/>
              <a:gd name="connsiteY4540" fmla="*/ 5619560 h 8769011"/>
              <a:gd name="connsiteX4541" fmla="*/ 3135306 w 8668509"/>
              <a:gd name="connsiteY4541" fmla="*/ 5629085 h 8769011"/>
              <a:gd name="connsiteX4542" fmla="*/ 3145393 w 8668509"/>
              <a:gd name="connsiteY4542" fmla="*/ 5638610 h 8769011"/>
              <a:gd name="connsiteX4543" fmla="*/ 3149594 w 8668509"/>
              <a:gd name="connsiteY4543" fmla="*/ 5629085 h 8769011"/>
              <a:gd name="connsiteX4544" fmla="*/ 3139507 w 8668509"/>
              <a:gd name="connsiteY4544" fmla="*/ 5619560 h 8769011"/>
              <a:gd name="connsiteX4545" fmla="*/ 3135306 w 8668509"/>
              <a:gd name="connsiteY4545" fmla="*/ 5629085 h 8769011"/>
              <a:gd name="connsiteX4546" fmla="*/ 3459156 w 8668509"/>
              <a:gd name="connsiteY4546" fmla="*/ 5648135 h 8769011"/>
              <a:gd name="connsiteX4547" fmla="*/ 3469243 w 8668509"/>
              <a:gd name="connsiteY4547" fmla="*/ 5657660 h 8769011"/>
              <a:gd name="connsiteX4548" fmla="*/ 3473444 w 8668509"/>
              <a:gd name="connsiteY4548" fmla="*/ 5648135 h 8769011"/>
              <a:gd name="connsiteX4549" fmla="*/ 3463357 w 8668509"/>
              <a:gd name="connsiteY4549" fmla="*/ 5638610 h 8769011"/>
              <a:gd name="connsiteX4550" fmla="*/ 3459156 w 8668509"/>
              <a:gd name="connsiteY4550" fmla="*/ 5648135 h 8769011"/>
              <a:gd name="connsiteX4551" fmla="*/ 3492494 w 8668509"/>
              <a:gd name="connsiteY4551" fmla="*/ 5648135 h 8769011"/>
              <a:gd name="connsiteX4552" fmla="*/ 3502581 w 8668509"/>
              <a:gd name="connsiteY4552" fmla="*/ 5657660 h 8769011"/>
              <a:gd name="connsiteX4553" fmla="*/ 3506781 w 8668509"/>
              <a:gd name="connsiteY4553" fmla="*/ 5648135 h 8769011"/>
              <a:gd name="connsiteX4554" fmla="*/ 3496694 w 8668509"/>
              <a:gd name="connsiteY4554" fmla="*/ 5638610 h 8769011"/>
              <a:gd name="connsiteX4555" fmla="*/ 3492494 w 8668509"/>
              <a:gd name="connsiteY4555" fmla="*/ 5648135 h 8769011"/>
              <a:gd name="connsiteX4556" fmla="*/ 3663944 w 8668509"/>
              <a:gd name="connsiteY4556" fmla="*/ 5667185 h 8769011"/>
              <a:gd name="connsiteX4557" fmla="*/ 3668144 w 8668509"/>
              <a:gd name="connsiteY4557" fmla="*/ 5676710 h 8769011"/>
              <a:gd name="connsiteX4558" fmla="*/ 3678231 w 8668509"/>
              <a:gd name="connsiteY4558" fmla="*/ 5667185 h 8769011"/>
              <a:gd name="connsiteX4559" fmla="*/ 3674031 w 8668509"/>
              <a:gd name="connsiteY4559" fmla="*/ 5657660 h 8769011"/>
              <a:gd name="connsiteX4560" fmla="*/ 3663944 w 8668509"/>
              <a:gd name="connsiteY4560" fmla="*/ 5667185 h 8769011"/>
              <a:gd name="connsiteX4561" fmla="*/ 2758516 w 8668509"/>
              <a:gd name="connsiteY4561" fmla="*/ 5687130 h 8769011"/>
              <a:gd name="connsiteX4562" fmla="*/ 2775176 w 8668509"/>
              <a:gd name="connsiteY4562" fmla="*/ 5695903 h 8769011"/>
              <a:gd name="connsiteX4563" fmla="*/ 2797169 w 8668509"/>
              <a:gd name="connsiteY4563" fmla="*/ 5696055 h 8769011"/>
              <a:gd name="connsiteX4564" fmla="*/ 2783158 w 8668509"/>
              <a:gd name="connsiteY4564" fmla="*/ 5704913 h 8769011"/>
              <a:gd name="connsiteX4565" fmla="*/ 2776528 w 8668509"/>
              <a:gd name="connsiteY4565" fmla="*/ 5721163 h 8769011"/>
              <a:gd name="connsiteX4566" fmla="*/ 2801788 w 8668509"/>
              <a:gd name="connsiteY4566" fmla="*/ 5694493 h 8769011"/>
              <a:gd name="connsiteX4567" fmla="*/ 2758516 w 8668509"/>
              <a:gd name="connsiteY4567" fmla="*/ 5687130 h 8769011"/>
              <a:gd name="connsiteX4568" fmla="*/ 3008043 w 8668509"/>
              <a:gd name="connsiteY4568" fmla="*/ 5683320 h 8769011"/>
              <a:gd name="connsiteX4569" fmla="*/ 3016244 w 8668509"/>
              <a:gd name="connsiteY4569" fmla="*/ 5705285 h 8769011"/>
              <a:gd name="connsiteX4570" fmla="*/ 3030531 w 8668509"/>
              <a:gd name="connsiteY4570" fmla="*/ 5696322 h 8769011"/>
              <a:gd name="connsiteX4571" fmla="*/ 3008043 w 8668509"/>
              <a:gd name="connsiteY4571" fmla="*/ 5683320 h 8769011"/>
              <a:gd name="connsiteX4572" fmla="*/ 3078156 w 8668509"/>
              <a:gd name="connsiteY4572" fmla="*/ 5704723 h 8769011"/>
              <a:gd name="connsiteX4573" fmla="*/ 3087681 w 8668509"/>
              <a:gd name="connsiteY4573" fmla="*/ 5719572 h 8769011"/>
              <a:gd name="connsiteX4574" fmla="*/ 3097206 w 8668509"/>
              <a:gd name="connsiteY4574" fmla="*/ 5710609 h 8769011"/>
              <a:gd name="connsiteX4575" fmla="*/ 3087681 w 8668509"/>
              <a:gd name="connsiteY4575" fmla="*/ 5695760 h 8769011"/>
              <a:gd name="connsiteX4576" fmla="*/ 3078156 w 8668509"/>
              <a:gd name="connsiteY4576" fmla="*/ 5704723 h 8769011"/>
              <a:gd name="connsiteX4577" fmla="*/ 2730237 w 8668509"/>
              <a:gd name="connsiteY4577" fmla="*/ 5715229 h 8769011"/>
              <a:gd name="connsiteX4578" fmla="*/ 2744219 w 8668509"/>
              <a:gd name="connsiteY4578" fmla="*/ 5724335 h 8769011"/>
              <a:gd name="connsiteX4579" fmla="*/ 2749849 w 8668509"/>
              <a:gd name="connsiteY4579" fmla="*/ 5711485 h 8769011"/>
              <a:gd name="connsiteX4580" fmla="*/ 2730237 w 8668509"/>
              <a:gd name="connsiteY4580" fmla="*/ 5715229 h 8769011"/>
              <a:gd name="connsiteX4581" fmla="*/ 3311519 w 8668509"/>
              <a:gd name="connsiteY4581" fmla="*/ 5733860 h 8769011"/>
              <a:gd name="connsiteX4582" fmla="*/ 3315719 w 8668509"/>
              <a:gd name="connsiteY4582" fmla="*/ 5743385 h 8769011"/>
              <a:gd name="connsiteX4583" fmla="*/ 3325806 w 8668509"/>
              <a:gd name="connsiteY4583" fmla="*/ 5733860 h 8769011"/>
              <a:gd name="connsiteX4584" fmla="*/ 3321606 w 8668509"/>
              <a:gd name="connsiteY4584" fmla="*/ 5724335 h 8769011"/>
              <a:gd name="connsiteX4585" fmla="*/ 3311519 w 8668509"/>
              <a:gd name="connsiteY4585" fmla="*/ 5733860 h 8769011"/>
              <a:gd name="connsiteX4586" fmla="*/ 3492494 w 8668509"/>
              <a:gd name="connsiteY4586" fmla="*/ 5733860 h 8769011"/>
              <a:gd name="connsiteX4587" fmla="*/ 3502581 w 8668509"/>
              <a:gd name="connsiteY4587" fmla="*/ 5743385 h 8769011"/>
              <a:gd name="connsiteX4588" fmla="*/ 3506781 w 8668509"/>
              <a:gd name="connsiteY4588" fmla="*/ 5733860 h 8769011"/>
              <a:gd name="connsiteX4589" fmla="*/ 3496694 w 8668509"/>
              <a:gd name="connsiteY4589" fmla="*/ 5724335 h 8769011"/>
              <a:gd name="connsiteX4590" fmla="*/ 3492494 w 8668509"/>
              <a:gd name="connsiteY4590" fmla="*/ 5733860 h 8769011"/>
              <a:gd name="connsiteX4591" fmla="*/ 2693870 w 8668509"/>
              <a:gd name="connsiteY4591" fmla="*/ 5751281 h 8769011"/>
              <a:gd name="connsiteX4592" fmla="*/ 2716263 w 8668509"/>
              <a:gd name="connsiteY4592" fmla="*/ 5778151 h 8769011"/>
              <a:gd name="connsiteX4593" fmla="*/ 2754306 w 8668509"/>
              <a:gd name="connsiteY4593" fmla="*/ 5779580 h 8769011"/>
              <a:gd name="connsiteX4594" fmla="*/ 2754306 w 8668509"/>
              <a:gd name="connsiteY4594" fmla="*/ 5766245 h 8769011"/>
              <a:gd name="connsiteX4595" fmla="*/ 2766212 w 8668509"/>
              <a:gd name="connsiteY4595" fmla="*/ 5752243 h 8769011"/>
              <a:gd name="connsiteX4596" fmla="*/ 2724827 w 8668509"/>
              <a:gd name="connsiteY4596" fmla="*/ 5734526 h 8769011"/>
              <a:gd name="connsiteX4597" fmla="*/ 2693870 w 8668509"/>
              <a:gd name="connsiteY4597" fmla="*/ 5751281 h 8769011"/>
              <a:gd name="connsiteX4598" fmla="*/ 3044257 w 8668509"/>
              <a:gd name="connsiteY4598" fmla="*/ 5753824 h 8769011"/>
              <a:gd name="connsiteX4599" fmla="*/ 3051658 w 8668509"/>
              <a:gd name="connsiteY4599" fmla="*/ 5778113 h 8769011"/>
              <a:gd name="connsiteX4600" fmla="*/ 3065507 w 8668509"/>
              <a:gd name="connsiteY4600" fmla="*/ 5791962 h 8769011"/>
              <a:gd name="connsiteX4601" fmla="*/ 3078366 w 8668509"/>
              <a:gd name="connsiteY4601" fmla="*/ 5776474 h 8769011"/>
              <a:gd name="connsiteX4602" fmla="*/ 3091215 w 8668509"/>
              <a:gd name="connsiteY4602" fmla="*/ 5760987 h 8769011"/>
              <a:gd name="connsiteX4603" fmla="*/ 3077547 w 8668509"/>
              <a:gd name="connsiteY4603" fmla="*/ 5752329 h 8769011"/>
              <a:gd name="connsiteX4604" fmla="*/ 3044257 w 8668509"/>
              <a:gd name="connsiteY4604" fmla="*/ 5753824 h 8769011"/>
              <a:gd name="connsiteX4605" fmla="*/ 2988964 w 8668509"/>
              <a:gd name="connsiteY4605" fmla="*/ 5776665 h 8769011"/>
              <a:gd name="connsiteX4606" fmla="*/ 3002956 w 8668509"/>
              <a:gd name="connsiteY4606" fmla="*/ 5785628 h 8769011"/>
              <a:gd name="connsiteX4607" fmla="*/ 2997489 w 8668509"/>
              <a:gd name="connsiteY4607" fmla="*/ 5762435 h 8769011"/>
              <a:gd name="connsiteX4608" fmla="*/ 2988964 w 8668509"/>
              <a:gd name="connsiteY4608" fmla="*/ 5776665 h 8769011"/>
              <a:gd name="connsiteX4609" fmla="*/ 3321044 w 8668509"/>
              <a:gd name="connsiteY4609" fmla="*/ 5771960 h 8769011"/>
              <a:gd name="connsiteX4610" fmla="*/ 3325244 w 8668509"/>
              <a:gd name="connsiteY4610" fmla="*/ 5781485 h 8769011"/>
              <a:gd name="connsiteX4611" fmla="*/ 3335331 w 8668509"/>
              <a:gd name="connsiteY4611" fmla="*/ 5771960 h 8769011"/>
              <a:gd name="connsiteX4612" fmla="*/ 3331131 w 8668509"/>
              <a:gd name="connsiteY4612" fmla="*/ 5762435 h 8769011"/>
              <a:gd name="connsiteX4613" fmla="*/ 3321044 w 8668509"/>
              <a:gd name="connsiteY4613" fmla="*/ 5771960 h 8769011"/>
              <a:gd name="connsiteX4614" fmla="*/ 2655885 w 8668509"/>
              <a:gd name="connsiteY4614" fmla="*/ 5787838 h 8769011"/>
              <a:gd name="connsiteX4615" fmla="*/ 2649531 w 8668509"/>
              <a:gd name="connsiteY4615" fmla="*/ 5804030 h 8769011"/>
              <a:gd name="connsiteX4616" fmla="*/ 2660799 w 8668509"/>
              <a:gd name="connsiteY4616" fmla="*/ 5802602 h 8769011"/>
              <a:gd name="connsiteX4617" fmla="*/ 2667152 w 8668509"/>
              <a:gd name="connsiteY4617" fmla="*/ 5786409 h 8769011"/>
              <a:gd name="connsiteX4618" fmla="*/ 2655885 w 8668509"/>
              <a:gd name="connsiteY4618" fmla="*/ 5787838 h 8769011"/>
              <a:gd name="connsiteX4619" fmla="*/ 2763831 w 8668509"/>
              <a:gd name="connsiteY4619" fmla="*/ 5801097 h 8769011"/>
              <a:gd name="connsiteX4620" fmla="*/ 2773356 w 8668509"/>
              <a:gd name="connsiteY4620" fmla="*/ 5805297 h 8769011"/>
              <a:gd name="connsiteX4621" fmla="*/ 2782881 w 8668509"/>
              <a:gd name="connsiteY4621" fmla="*/ 5795210 h 8769011"/>
              <a:gd name="connsiteX4622" fmla="*/ 2773356 w 8668509"/>
              <a:gd name="connsiteY4622" fmla="*/ 5791010 h 8769011"/>
              <a:gd name="connsiteX4623" fmla="*/ 2763831 w 8668509"/>
              <a:gd name="connsiteY4623" fmla="*/ 5801097 h 8769011"/>
              <a:gd name="connsiteX4624" fmla="*/ 3331817 w 8668509"/>
              <a:gd name="connsiteY4624" fmla="*/ 5805488 h 8769011"/>
              <a:gd name="connsiteX4625" fmla="*/ 3314729 w 8668509"/>
              <a:gd name="connsiteY4625" fmla="*/ 5813860 h 8769011"/>
              <a:gd name="connsiteX4626" fmla="*/ 3309480 w 8668509"/>
              <a:gd name="connsiteY4626" fmla="*/ 5822480 h 8769011"/>
              <a:gd name="connsiteX4627" fmla="*/ 3306337 w 8668509"/>
              <a:gd name="connsiteY4627" fmla="*/ 5843655 h 8769011"/>
              <a:gd name="connsiteX4628" fmla="*/ 3297231 w 8668509"/>
              <a:gd name="connsiteY4628" fmla="*/ 5838635 h 8769011"/>
              <a:gd name="connsiteX4629" fmla="*/ 3286687 w 8668509"/>
              <a:gd name="connsiteY4629" fmla="*/ 5834501 h 8769011"/>
              <a:gd name="connsiteX4630" fmla="*/ 3289068 w 8668509"/>
              <a:gd name="connsiteY4630" fmla="*/ 5849522 h 8769011"/>
              <a:gd name="connsiteX4631" fmla="*/ 3301994 w 8668509"/>
              <a:gd name="connsiteY4631" fmla="*/ 5858028 h 8769011"/>
              <a:gd name="connsiteX4632" fmla="*/ 3273419 w 8668509"/>
              <a:gd name="connsiteY4632" fmla="*/ 5881907 h 8769011"/>
              <a:gd name="connsiteX4633" fmla="*/ 3232937 w 8668509"/>
              <a:gd name="connsiteY4633" fmla="*/ 5915444 h 8769011"/>
              <a:gd name="connsiteX4634" fmla="*/ 3221031 w 8668509"/>
              <a:gd name="connsiteY4634" fmla="*/ 5925112 h 8769011"/>
              <a:gd name="connsiteX4635" fmla="*/ 3220250 w 8668509"/>
              <a:gd name="connsiteY4635" fmla="*/ 5912825 h 8769011"/>
              <a:gd name="connsiteX4636" fmla="*/ 3206239 w 8668509"/>
              <a:gd name="connsiteY4636" fmla="*/ 5930770 h 8769011"/>
              <a:gd name="connsiteX4637" fmla="*/ 3183198 w 8668509"/>
              <a:gd name="connsiteY4637" fmla="*/ 5967051 h 8769011"/>
              <a:gd name="connsiteX4638" fmla="*/ 3184674 w 8668509"/>
              <a:gd name="connsiteY4638" fmla="*/ 5945477 h 8769011"/>
              <a:gd name="connsiteX4639" fmla="*/ 3189894 w 8668509"/>
              <a:gd name="connsiteY4639" fmla="*/ 5928151 h 8769011"/>
              <a:gd name="connsiteX4640" fmla="*/ 3151975 w 8668509"/>
              <a:gd name="connsiteY4640" fmla="*/ 5964222 h 8769011"/>
              <a:gd name="connsiteX4641" fmla="*/ 3156233 w 8668509"/>
              <a:gd name="connsiteY4641" fmla="*/ 5983719 h 8769011"/>
              <a:gd name="connsiteX4642" fmla="*/ 3140831 w 8668509"/>
              <a:gd name="connsiteY4642" fmla="*/ 6014923 h 8769011"/>
              <a:gd name="connsiteX4643" fmla="*/ 3115104 w 8668509"/>
              <a:gd name="connsiteY4643" fmla="*/ 6042679 h 8769011"/>
              <a:gd name="connsiteX4644" fmla="*/ 3105760 w 8668509"/>
              <a:gd name="connsiteY4644" fmla="*/ 6028763 h 8769011"/>
              <a:gd name="connsiteX4645" fmla="*/ 3096416 w 8668509"/>
              <a:gd name="connsiteY4645" fmla="*/ 6014847 h 8769011"/>
              <a:gd name="connsiteX4646" fmla="*/ 3099187 w 8668509"/>
              <a:gd name="connsiteY4646" fmla="*/ 6029421 h 8769011"/>
              <a:gd name="connsiteX4647" fmla="*/ 3094825 w 8668509"/>
              <a:gd name="connsiteY4647" fmla="*/ 6046089 h 8769011"/>
              <a:gd name="connsiteX4648" fmla="*/ 3072127 w 8668509"/>
              <a:gd name="connsiteY4648" fmla="*/ 6036278 h 8769011"/>
              <a:gd name="connsiteX4649" fmla="*/ 3071041 w 8668509"/>
              <a:gd name="connsiteY4649" fmla="*/ 6031516 h 8769011"/>
              <a:gd name="connsiteX4650" fmla="*/ 3053820 w 8668509"/>
              <a:gd name="connsiteY4650" fmla="*/ 6038660 h 8769011"/>
              <a:gd name="connsiteX4651" fmla="*/ 3031665 w 8668509"/>
              <a:gd name="connsiteY4651" fmla="*/ 6069616 h 8769011"/>
              <a:gd name="connsiteX4652" fmla="*/ 3021864 w 8668509"/>
              <a:gd name="connsiteY4652" fmla="*/ 6088666 h 8769011"/>
              <a:gd name="connsiteX4653" fmla="*/ 3011881 w 8668509"/>
              <a:gd name="connsiteY4653" fmla="*/ 6076760 h 8769011"/>
              <a:gd name="connsiteX4654" fmla="*/ 3005405 w 8668509"/>
              <a:gd name="connsiteY4654" fmla="*/ 6110297 h 8769011"/>
              <a:gd name="connsiteX4655" fmla="*/ 3008043 w 8668509"/>
              <a:gd name="connsiteY4655" fmla="*/ 6143835 h 8769011"/>
              <a:gd name="connsiteX4656" fmla="*/ 2977896 w 8668509"/>
              <a:gd name="connsiteY4656" fmla="*/ 6177725 h 8769011"/>
              <a:gd name="connsiteX4657" fmla="*/ 2929604 w 8668509"/>
              <a:gd name="connsiteY4657" fmla="*/ 6208481 h 8769011"/>
              <a:gd name="connsiteX4658" fmla="*/ 2911469 w 8668509"/>
              <a:gd name="connsiteY4658" fmla="*/ 6205347 h 8769011"/>
              <a:gd name="connsiteX4659" fmla="*/ 2908459 w 8668509"/>
              <a:gd name="connsiteY4659" fmla="*/ 6231541 h 8769011"/>
              <a:gd name="connsiteX4660" fmla="*/ 2886885 w 8668509"/>
              <a:gd name="connsiteY4660" fmla="*/ 6267679 h 8769011"/>
              <a:gd name="connsiteX4661" fmla="*/ 2868320 w 8668509"/>
              <a:gd name="connsiteY4661" fmla="*/ 6277604 h 8769011"/>
              <a:gd name="connsiteX4662" fmla="*/ 2862682 w 8668509"/>
              <a:gd name="connsiteY4662" fmla="*/ 6262907 h 8769011"/>
              <a:gd name="connsiteX4663" fmla="*/ 2848775 w 8668509"/>
              <a:gd name="connsiteY4663" fmla="*/ 6248210 h 8769011"/>
              <a:gd name="connsiteX4664" fmla="*/ 2849118 w 8668509"/>
              <a:gd name="connsiteY4664" fmla="*/ 6270870 h 8769011"/>
              <a:gd name="connsiteX4665" fmla="*/ 2857729 w 8668509"/>
              <a:gd name="connsiteY4665" fmla="*/ 6293520 h 8769011"/>
              <a:gd name="connsiteX4666" fmla="*/ 2842765 w 8668509"/>
              <a:gd name="connsiteY4666" fmla="*/ 6316114 h 8769011"/>
              <a:gd name="connsiteX4667" fmla="*/ 3075061 w 8668509"/>
              <a:gd name="connsiteY4667" fmla="*/ 6095810 h 8769011"/>
              <a:gd name="connsiteX4668" fmla="*/ 3342551 w 8668509"/>
              <a:gd name="connsiteY4668" fmla="*/ 5795058 h 8769011"/>
              <a:gd name="connsiteX4669" fmla="*/ 3331817 w 8668509"/>
              <a:gd name="connsiteY4669" fmla="*/ 5805488 h 8769011"/>
              <a:gd name="connsiteX4670" fmla="*/ 3056687 w 8668509"/>
              <a:gd name="connsiteY4670" fmla="*/ 5812441 h 8769011"/>
              <a:gd name="connsiteX4671" fmla="*/ 3069184 w 8668509"/>
              <a:gd name="connsiteY4671" fmla="*/ 5857685 h 8769011"/>
              <a:gd name="connsiteX4672" fmla="*/ 3081347 w 8668509"/>
              <a:gd name="connsiteY4672" fmla="*/ 5821242 h 8769011"/>
              <a:gd name="connsiteX4673" fmla="*/ 3056687 w 8668509"/>
              <a:gd name="connsiteY4673" fmla="*/ 5812441 h 8769011"/>
              <a:gd name="connsiteX4674" fmla="*/ 2612041 w 8668509"/>
              <a:gd name="connsiteY4674" fmla="*/ 5835187 h 8769011"/>
              <a:gd name="connsiteX4675" fmla="*/ 2602497 w 8668509"/>
              <a:gd name="connsiteY4675" fmla="*/ 5857685 h 8769011"/>
              <a:gd name="connsiteX4676" fmla="*/ 2607459 w 8668509"/>
              <a:gd name="connsiteY4676" fmla="*/ 5864828 h 8769011"/>
              <a:gd name="connsiteX4677" fmla="*/ 2566187 w 8668509"/>
              <a:gd name="connsiteY4677" fmla="*/ 5876144 h 8769011"/>
              <a:gd name="connsiteX4678" fmla="*/ 2549519 w 8668509"/>
              <a:gd name="connsiteY4678" fmla="*/ 5877944 h 8769011"/>
              <a:gd name="connsiteX4679" fmla="*/ 2572627 w 8668509"/>
              <a:gd name="connsiteY4679" fmla="*/ 5887174 h 8769011"/>
              <a:gd name="connsiteX4680" fmla="*/ 2595725 w 8668509"/>
              <a:gd name="connsiteY4680" fmla="*/ 5896414 h 8769011"/>
              <a:gd name="connsiteX4681" fmla="*/ 2573217 w 8668509"/>
              <a:gd name="connsiteY4681" fmla="*/ 5912177 h 8769011"/>
              <a:gd name="connsiteX4682" fmla="*/ 2547137 w 8668509"/>
              <a:gd name="connsiteY4682" fmla="*/ 5917207 h 8769011"/>
              <a:gd name="connsiteX4683" fmla="*/ 2520344 w 8668509"/>
              <a:gd name="connsiteY4683" fmla="*/ 5926665 h 8769011"/>
              <a:gd name="connsiteX4684" fmla="*/ 2507218 w 8668509"/>
              <a:gd name="connsiteY4684" fmla="*/ 5962460 h 8769011"/>
              <a:gd name="connsiteX4685" fmla="*/ 2512085 w 8668509"/>
              <a:gd name="connsiteY4685" fmla="*/ 5954021 h 8769011"/>
              <a:gd name="connsiteX4686" fmla="*/ 2525373 w 8668509"/>
              <a:gd name="connsiteY4686" fmla="*/ 5940733 h 8769011"/>
              <a:gd name="connsiteX4687" fmla="*/ 2558825 w 8668509"/>
              <a:gd name="connsiteY4687" fmla="*/ 5958707 h 8769011"/>
              <a:gd name="connsiteX4688" fmla="*/ 2640645 w 8668509"/>
              <a:gd name="connsiteY4688" fmla="*/ 5966451 h 8769011"/>
              <a:gd name="connsiteX4689" fmla="*/ 2653151 w 8668509"/>
              <a:gd name="connsiteY4689" fmla="*/ 5951392 h 8769011"/>
              <a:gd name="connsiteX4690" fmla="*/ 2641645 w 8668509"/>
              <a:gd name="connsiteY4690" fmla="*/ 5932961 h 8769011"/>
              <a:gd name="connsiteX4691" fmla="*/ 2630129 w 8668509"/>
              <a:gd name="connsiteY4691" fmla="*/ 5914539 h 8769011"/>
              <a:gd name="connsiteX4692" fmla="*/ 2651512 w 8668509"/>
              <a:gd name="connsiteY4692" fmla="*/ 5885622 h 8769011"/>
              <a:gd name="connsiteX4693" fmla="*/ 2672887 w 8668509"/>
              <a:gd name="connsiteY4693" fmla="*/ 5856704 h 8769011"/>
              <a:gd name="connsiteX4694" fmla="*/ 2658828 w 8668509"/>
              <a:gd name="connsiteY4694" fmla="*/ 5847674 h 8769011"/>
              <a:gd name="connsiteX4695" fmla="*/ 2644769 w 8668509"/>
              <a:gd name="connsiteY4695" fmla="*/ 5838635 h 8769011"/>
              <a:gd name="connsiteX4696" fmla="*/ 2657485 w 8668509"/>
              <a:gd name="connsiteY4696" fmla="*/ 5830434 h 8769011"/>
              <a:gd name="connsiteX4697" fmla="*/ 2670191 w 8668509"/>
              <a:gd name="connsiteY4697" fmla="*/ 5822223 h 8769011"/>
              <a:gd name="connsiteX4698" fmla="*/ 2651941 w 8668509"/>
              <a:gd name="connsiteY4698" fmla="*/ 5817451 h 8769011"/>
              <a:gd name="connsiteX4699" fmla="*/ 2612041 w 8668509"/>
              <a:gd name="connsiteY4699" fmla="*/ 5835187 h 8769011"/>
              <a:gd name="connsiteX4700" fmla="*/ 2796778 w 8668509"/>
              <a:gd name="connsiteY4700" fmla="*/ 5820223 h 8769011"/>
              <a:gd name="connsiteX4701" fmla="*/ 2796131 w 8668509"/>
              <a:gd name="connsiteY4701" fmla="*/ 5836016 h 8769011"/>
              <a:gd name="connsiteX4702" fmla="*/ 2790825 w 8668509"/>
              <a:gd name="connsiteY4702" fmla="*/ 5854827 h 8769011"/>
              <a:gd name="connsiteX4703" fmla="*/ 2824296 w 8668509"/>
              <a:gd name="connsiteY4703" fmla="*/ 5875658 h 8769011"/>
              <a:gd name="connsiteX4704" fmla="*/ 2834726 w 8668509"/>
              <a:gd name="connsiteY4704" fmla="*/ 5831234 h 8769011"/>
              <a:gd name="connsiteX4705" fmla="*/ 2796778 w 8668509"/>
              <a:gd name="connsiteY4705" fmla="*/ 5820223 h 8769011"/>
              <a:gd name="connsiteX4706" fmla="*/ 3156261 w 8668509"/>
              <a:gd name="connsiteY4706" fmla="*/ 5821490 h 8769011"/>
              <a:gd name="connsiteX4707" fmla="*/ 3153547 w 8668509"/>
              <a:gd name="connsiteY4707" fmla="*/ 5843902 h 8769011"/>
              <a:gd name="connsiteX4708" fmla="*/ 3166453 w 8668509"/>
              <a:gd name="connsiteY4708" fmla="*/ 5850484 h 8769011"/>
              <a:gd name="connsiteX4709" fmla="*/ 3170835 w 8668509"/>
              <a:gd name="connsiteY4709" fmla="*/ 5836253 h 8769011"/>
              <a:gd name="connsiteX4710" fmla="*/ 3156261 w 8668509"/>
              <a:gd name="connsiteY4710" fmla="*/ 5821490 h 8769011"/>
              <a:gd name="connsiteX4711" fmla="*/ 2954331 w 8668509"/>
              <a:gd name="connsiteY4711" fmla="*/ 5829110 h 8769011"/>
              <a:gd name="connsiteX4712" fmla="*/ 2963856 w 8668509"/>
              <a:gd name="connsiteY4712" fmla="*/ 5838635 h 8769011"/>
              <a:gd name="connsiteX4713" fmla="*/ 2973381 w 8668509"/>
              <a:gd name="connsiteY4713" fmla="*/ 5829110 h 8769011"/>
              <a:gd name="connsiteX4714" fmla="*/ 2963856 w 8668509"/>
              <a:gd name="connsiteY4714" fmla="*/ 5819585 h 8769011"/>
              <a:gd name="connsiteX4715" fmla="*/ 2954331 w 8668509"/>
              <a:gd name="connsiteY4715" fmla="*/ 5829110 h 8769011"/>
              <a:gd name="connsiteX4716" fmla="*/ 3221031 w 8668509"/>
              <a:gd name="connsiteY4716" fmla="*/ 5848160 h 8769011"/>
              <a:gd name="connsiteX4717" fmla="*/ 3230556 w 8668509"/>
              <a:gd name="connsiteY4717" fmla="*/ 5857685 h 8769011"/>
              <a:gd name="connsiteX4718" fmla="*/ 3240081 w 8668509"/>
              <a:gd name="connsiteY4718" fmla="*/ 5848160 h 8769011"/>
              <a:gd name="connsiteX4719" fmla="*/ 3230556 w 8668509"/>
              <a:gd name="connsiteY4719" fmla="*/ 5838635 h 8769011"/>
              <a:gd name="connsiteX4720" fmla="*/ 3221031 w 8668509"/>
              <a:gd name="connsiteY4720" fmla="*/ 5848160 h 8769011"/>
              <a:gd name="connsiteX4721" fmla="*/ 3373431 w 8668509"/>
              <a:gd name="connsiteY4721" fmla="*/ 5858247 h 8769011"/>
              <a:gd name="connsiteX4722" fmla="*/ 3382956 w 8668509"/>
              <a:gd name="connsiteY4722" fmla="*/ 5862447 h 8769011"/>
              <a:gd name="connsiteX4723" fmla="*/ 3392481 w 8668509"/>
              <a:gd name="connsiteY4723" fmla="*/ 5852360 h 8769011"/>
              <a:gd name="connsiteX4724" fmla="*/ 3382956 w 8668509"/>
              <a:gd name="connsiteY4724" fmla="*/ 5848160 h 8769011"/>
              <a:gd name="connsiteX4725" fmla="*/ 3373431 w 8668509"/>
              <a:gd name="connsiteY4725" fmla="*/ 5858247 h 8769011"/>
              <a:gd name="connsiteX4726" fmla="*/ 2887656 w 8668509"/>
              <a:gd name="connsiteY4726" fmla="*/ 5866648 h 8769011"/>
              <a:gd name="connsiteX4727" fmla="*/ 2897181 w 8668509"/>
              <a:gd name="connsiteY4727" fmla="*/ 5881497 h 8769011"/>
              <a:gd name="connsiteX4728" fmla="*/ 2906706 w 8668509"/>
              <a:gd name="connsiteY4728" fmla="*/ 5872534 h 8769011"/>
              <a:gd name="connsiteX4729" fmla="*/ 2897181 w 8668509"/>
              <a:gd name="connsiteY4729" fmla="*/ 5857685 h 8769011"/>
              <a:gd name="connsiteX4730" fmla="*/ 2887656 w 8668509"/>
              <a:gd name="connsiteY4730" fmla="*/ 5866648 h 8769011"/>
              <a:gd name="connsiteX4731" fmla="*/ 2768975 w 8668509"/>
              <a:gd name="connsiteY4731" fmla="*/ 5908615 h 8769011"/>
              <a:gd name="connsiteX4732" fmla="*/ 2751420 w 8668509"/>
              <a:gd name="connsiteY4732" fmla="*/ 5921455 h 8769011"/>
              <a:gd name="connsiteX4733" fmla="*/ 2762803 w 8668509"/>
              <a:gd name="connsiteY4733" fmla="*/ 5928484 h 8769011"/>
              <a:gd name="connsiteX4734" fmla="*/ 2801931 w 8668509"/>
              <a:gd name="connsiteY4734" fmla="*/ 5904147 h 8769011"/>
              <a:gd name="connsiteX4735" fmla="*/ 2768975 w 8668509"/>
              <a:gd name="connsiteY4735" fmla="*/ 5908615 h 8769011"/>
              <a:gd name="connsiteX4736" fmla="*/ 3068631 w 8668509"/>
              <a:gd name="connsiteY4736" fmla="*/ 5914539 h 8769011"/>
              <a:gd name="connsiteX4737" fmla="*/ 3054344 w 8668509"/>
              <a:gd name="connsiteY4737" fmla="*/ 5918283 h 8769011"/>
              <a:gd name="connsiteX4738" fmla="*/ 3040056 w 8668509"/>
              <a:gd name="connsiteY4738" fmla="*/ 5928103 h 8769011"/>
              <a:gd name="connsiteX4739" fmla="*/ 3075946 w 8668509"/>
              <a:gd name="connsiteY4739" fmla="*/ 5924360 h 8769011"/>
              <a:gd name="connsiteX4740" fmla="*/ 3078233 w 8668509"/>
              <a:gd name="connsiteY4740" fmla="*/ 5905310 h 8769011"/>
              <a:gd name="connsiteX4741" fmla="*/ 3068631 w 8668509"/>
              <a:gd name="connsiteY4741" fmla="*/ 5914539 h 8769011"/>
              <a:gd name="connsiteX4742" fmla="*/ 2530469 w 8668509"/>
              <a:gd name="connsiteY4742" fmla="*/ 5962460 h 8769011"/>
              <a:gd name="connsiteX4743" fmla="*/ 2534669 w 8668509"/>
              <a:gd name="connsiteY4743" fmla="*/ 5971985 h 8769011"/>
              <a:gd name="connsiteX4744" fmla="*/ 2544756 w 8668509"/>
              <a:gd name="connsiteY4744" fmla="*/ 5962460 h 8769011"/>
              <a:gd name="connsiteX4745" fmla="*/ 2540556 w 8668509"/>
              <a:gd name="connsiteY4745" fmla="*/ 5952935 h 8769011"/>
              <a:gd name="connsiteX4746" fmla="*/ 2530469 w 8668509"/>
              <a:gd name="connsiteY4746" fmla="*/ 5962460 h 8769011"/>
              <a:gd name="connsiteX4747" fmla="*/ 3125724 w 8668509"/>
              <a:gd name="connsiteY4747" fmla="*/ 5952935 h 8769011"/>
              <a:gd name="connsiteX4748" fmla="*/ 3125867 w 8668509"/>
              <a:gd name="connsiteY4748" fmla="*/ 6010085 h 8769011"/>
              <a:gd name="connsiteX4749" fmla="*/ 3135925 w 8668509"/>
              <a:gd name="connsiteY4749" fmla="*/ 5970480 h 8769011"/>
              <a:gd name="connsiteX4750" fmla="*/ 3125724 w 8668509"/>
              <a:gd name="connsiteY4750" fmla="*/ 5952935 h 8769011"/>
              <a:gd name="connsiteX4751" fmla="*/ 2716206 w 8668509"/>
              <a:gd name="connsiteY4751" fmla="*/ 5980948 h 8769011"/>
              <a:gd name="connsiteX4752" fmla="*/ 2725731 w 8668509"/>
              <a:gd name="connsiteY4752" fmla="*/ 5995797 h 8769011"/>
              <a:gd name="connsiteX4753" fmla="*/ 2735256 w 8668509"/>
              <a:gd name="connsiteY4753" fmla="*/ 5986834 h 8769011"/>
              <a:gd name="connsiteX4754" fmla="*/ 2725731 w 8668509"/>
              <a:gd name="connsiteY4754" fmla="*/ 5971985 h 8769011"/>
              <a:gd name="connsiteX4755" fmla="*/ 2716206 w 8668509"/>
              <a:gd name="connsiteY4755" fmla="*/ 5980948 h 8769011"/>
              <a:gd name="connsiteX4756" fmla="*/ 3040056 w 8668509"/>
              <a:gd name="connsiteY4756" fmla="*/ 5991035 h 8769011"/>
              <a:gd name="connsiteX4757" fmla="*/ 3049581 w 8668509"/>
              <a:gd name="connsiteY4757" fmla="*/ 6000560 h 8769011"/>
              <a:gd name="connsiteX4758" fmla="*/ 3059106 w 8668509"/>
              <a:gd name="connsiteY4758" fmla="*/ 5991035 h 8769011"/>
              <a:gd name="connsiteX4759" fmla="*/ 3049581 w 8668509"/>
              <a:gd name="connsiteY4759" fmla="*/ 5981510 h 8769011"/>
              <a:gd name="connsiteX4760" fmla="*/ 3040056 w 8668509"/>
              <a:gd name="connsiteY4760" fmla="*/ 5991035 h 8769011"/>
              <a:gd name="connsiteX4761" fmla="*/ 3087681 w 8668509"/>
              <a:gd name="connsiteY4761" fmla="*/ 6000560 h 8769011"/>
              <a:gd name="connsiteX4762" fmla="*/ 3097206 w 8668509"/>
              <a:gd name="connsiteY4762" fmla="*/ 6010085 h 8769011"/>
              <a:gd name="connsiteX4763" fmla="*/ 3106731 w 8668509"/>
              <a:gd name="connsiteY4763" fmla="*/ 6000560 h 8769011"/>
              <a:gd name="connsiteX4764" fmla="*/ 3097206 w 8668509"/>
              <a:gd name="connsiteY4764" fmla="*/ 5991035 h 8769011"/>
              <a:gd name="connsiteX4765" fmla="*/ 3087681 w 8668509"/>
              <a:gd name="connsiteY4765" fmla="*/ 6000560 h 8769011"/>
              <a:gd name="connsiteX4766" fmla="*/ 2868606 w 8668509"/>
              <a:gd name="connsiteY4766" fmla="*/ 6019314 h 8769011"/>
              <a:gd name="connsiteX4767" fmla="*/ 2854395 w 8668509"/>
              <a:gd name="connsiteY4767" fmla="*/ 6023086 h 8769011"/>
              <a:gd name="connsiteX4768" fmla="*/ 2834173 w 8668509"/>
              <a:gd name="connsiteY4768" fmla="*/ 6033316 h 8769011"/>
              <a:gd name="connsiteX4769" fmla="*/ 2862891 w 8668509"/>
              <a:gd name="connsiteY4769" fmla="*/ 6041974 h 8769011"/>
              <a:gd name="connsiteX4770" fmla="*/ 2878131 w 8668509"/>
              <a:gd name="connsiteY4770" fmla="*/ 6010085 h 8769011"/>
              <a:gd name="connsiteX4771" fmla="*/ 2868606 w 8668509"/>
              <a:gd name="connsiteY4771" fmla="*/ 6019314 h 8769011"/>
              <a:gd name="connsiteX4772" fmla="*/ 2766212 w 8668509"/>
              <a:gd name="connsiteY4772" fmla="*/ 6031516 h 8769011"/>
              <a:gd name="connsiteX4773" fmla="*/ 2782881 w 8668509"/>
              <a:gd name="connsiteY4773" fmla="*/ 6043422 h 8769011"/>
              <a:gd name="connsiteX4774" fmla="*/ 2799550 w 8668509"/>
              <a:gd name="connsiteY4774" fmla="*/ 6031516 h 8769011"/>
              <a:gd name="connsiteX4775" fmla="*/ 2782881 w 8668509"/>
              <a:gd name="connsiteY4775" fmla="*/ 6019610 h 8769011"/>
              <a:gd name="connsiteX4776" fmla="*/ 2766212 w 8668509"/>
              <a:gd name="connsiteY4776" fmla="*/ 6031516 h 8769011"/>
              <a:gd name="connsiteX4777" fmla="*/ 2681954 w 8668509"/>
              <a:gd name="connsiteY4777" fmla="*/ 6061424 h 8769011"/>
              <a:gd name="connsiteX4778" fmla="*/ 2686364 w 8668509"/>
              <a:gd name="connsiteY4778" fmla="*/ 6088828 h 8769011"/>
              <a:gd name="connsiteX4779" fmla="*/ 2697156 w 8668509"/>
              <a:gd name="connsiteY4779" fmla="*/ 6099620 h 8769011"/>
              <a:gd name="connsiteX4780" fmla="*/ 2708653 w 8668509"/>
              <a:gd name="connsiteY4780" fmla="*/ 6088123 h 8769011"/>
              <a:gd name="connsiteX4781" fmla="*/ 2720150 w 8668509"/>
              <a:gd name="connsiteY4781" fmla="*/ 6076626 h 8769011"/>
              <a:gd name="connsiteX4782" fmla="*/ 2704243 w 8668509"/>
              <a:gd name="connsiteY4782" fmla="*/ 6060710 h 8769011"/>
              <a:gd name="connsiteX4783" fmla="*/ 2688327 w 8668509"/>
              <a:gd name="connsiteY4783" fmla="*/ 6044803 h 8769011"/>
              <a:gd name="connsiteX4784" fmla="*/ 2681954 w 8668509"/>
              <a:gd name="connsiteY4784" fmla="*/ 6061424 h 8769011"/>
              <a:gd name="connsiteX4785" fmla="*/ 3047067 w 8668509"/>
              <a:gd name="connsiteY4785" fmla="*/ 6053881 h 8769011"/>
              <a:gd name="connsiteX4786" fmla="*/ 3046628 w 8668509"/>
              <a:gd name="connsiteY4786" fmla="*/ 6073283 h 8769011"/>
              <a:gd name="connsiteX4787" fmla="*/ 3038827 w 8668509"/>
              <a:gd name="connsiteY4787" fmla="*/ 6103772 h 8769011"/>
              <a:gd name="connsiteX4788" fmla="*/ 3047200 w 8668509"/>
              <a:gd name="connsiteY4788" fmla="*/ 6098125 h 8769011"/>
              <a:gd name="connsiteX4789" fmla="*/ 3068631 w 8668509"/>
              <a:gd name="connsiteY4789" fmla="*/ 6061939 h 8769011"/>
              <a:gd name="connsiteX4790" fmla="*/ 3047067 w 8668509"/>
              <a:gd name="connsiteY4790" fmla="*/ 6053881 h 8769011"/>
              <a:gd name="connsiteX4791" fmla="*/ 2978144 w 8668509"/>
              <a:gd name="connsiteY4791" fmla="*/ 6076760 h 8769011"/>
              <a:gd name="connsiteX4792" fmla="*/ 2988231 w 8668509"/>
              <a:gd name="connsiteY4792" fmla="*/ 6086285 h 8769011"/>
              <a:gd name="connsiteX4793" fmla="*/ 2992431 w 8668509"/>
              <a:gd name="connsiteY4793" fmla="*/ 6076760 h 8769011"/>
              <a:gd name="connsiteX4794" fmla="*/ 2982344 w 8668509"/>
              <a:gd name="connsiteY4794" fmla="*/ 6067235 h 8769011"/>
              <a:gd name="connsiteX4795" fmla="*/ 2978144 w 8668509"/>
              <a:gd name="connsiteY4795" fmla="*/ 6076760 h 8769011"/>
              <a:gd name="connsiteX4796" fmla="*/ 2401881 w 8668509"/>
              <a:gd name="connsiteY4796" fmla="*/ 6095810 h 8769011"/>
              <a:gd name="connsiteX4797" fmla="*/ 2425694 w 8668509"/>
              <a:gd name="connsiteY4797" fmla="*/ 6105039 h 8769011"/>
              <a:gd name="connsiteX4798" fmla="*/ 2420931 w 8668509"/>
              <a:gd name="connsiteY4798" fmla="*/ 6095810 h 8769011"/>
              <a:gd name="connsiteX4799" fmla="*/ 2397119 w 8668509"/>
              <a:gd name="connsiteY4799" fmla="*/ 6086580 h 8769011"/>
              <a:gd name="connsiteX4800" fmla="*/ 2401881 w 8668509"/>
              <a:gd name="connsiteY4800" fmla="*/ 6095810 h 8769011"/>
              <a:gd name="connsiteX4801" fmla="*/ 2335206 w 8668509"/>
              <a:gd name="connsiteY4801" fmla="*/ 6114860 h 8769011"/>
              <a:gd name="connsiteX4802" fmla="*/ 2345293 w 8668509"/>
              <a:gd name="connsiteY4802" fmla="*/ 6124385 h 8769011"/>
              <a:gd name="connsiteX4803" fmla="*/ 2349494 w 8668509"/>
              <a:gd name="connsiteY4803" fmla="*/ 6114860 h 8769011"/>
              <a:gd name="connsiteX4804" fmla="*/ 2339407 w 8668509"/>
              <a:gd name="connsiteY4804" fmla="*/ 6105335 h 8769011"/>
              <a:gd name="connsiteX4805" fmla="*/ 2335206 w 8668509"/>
              <a:gd name="connsiteY4805" fmla="*/ 6114860 h 8769011"/>
              <a:gd name="connsiteX4806" fmla="*/ 2460251 w 8668509"/>
              <a:gd name="connsiteY4806" fmla="*/ 6121403 h 8769011"/>
              <a:gd name="connsiteX4807" fmla="*/ 2473319 w 8668509"/>
              <a:gd name="connsiteY4807" fmla="*/ 6137472 h 8769011"/>
              <a:gd name="connsiteX4808" fmla="*/ 2456650 w 8668509"/>
              <a:gd name="connsiteY4808" fmla="*/ 6131233 h 8769011"/>
              <a:gd name="connsiteX4809" fmla="*/ 2439981 w 8668509"/>
              <a:gd name="connsiteY4809" fmla="*/ 6133567 h 8769011"/>
              <a:gd name="connsiteX4810" fmla="*/ 2460965 w 8668509"/>
              <a:gd name="connsiteY4810" fmla="*/ 6148816 h 8769011"/>
              <a:gd name="connsiteX4811" fmla="*/ 2499932 w 8668509"/>
              <a:gd name="connsiteY4811" fmla="*/ 6181535 h 8769011"/>
              <a:gd name="connsiteX4812" fmla="*/ 2470061 w 8668509"/>
              <a:gd name="connsiteY4812" fmla="*/ 6166276 h 8769011"/>
              <a:gd name="connsiteX4813" fmla="*/ 2443829 w 8668509"/>
              <a:gd name="connsiteY4813" fmla="*/ 6155465 h 8769011"/>
              <a:gd name="connsiteX4814" fmla="*/ 2464280 w 8668509"/>
              <a:gd name="connsiteY4814" fmla="*/ 6176220 h 8769011"/>
              <a:gd name="connsiteX4815" fmla="*/ 2526487 w 8668509"/>
              <a:gd name="connsiteY4815" fmla="*/ 6226235 h 8769011"/>
              <a:gd name="connsiteX4816" fmla="*/ 2563806 w 8668509"/>
              <a:gd name="connsiteY4816" fmla="*/ 6247733 h 8769011"/>
              <a:gd name="connsiteX4817" fmla="*/ 2570826 w 8668509"/>
              <a:gd name="connsiteY4817" fmla="*/ 6242533 h 8769011"/>
              <a:gd name="connsiteX4818" fmla="*/ 2577970 w 8668509"/>
              <a:gd name="connsiteY4818" fmla="*/ 6264726 h 8769011"/>
              <a:gd name="connsiteX4819" fmla="*/ 2590010 w 8668509"/>
              <a:gd name="connsiteY4819" fmla="*/ 6283900 h 8769011"/>
              <a:gd name="connsiteX4820" fmla="*/ 2596506 w 8668509"/>
              <a:gd name="connsiteY4820" fmla="*/ 6273784 h 8769011"/>
              <a:gd name="connsiteX4821" fmla="*/ 2629395 w 8668509"/>
              <a:gd name="connsiteY4821" fmla="*/ 6279176 h 8769011"/>
              <a:gd name="connsiteX4822" fmla="*/ 2649369 w 8668509"/>
              <a:gd name="connsiteY4822" fmla="*/ 6300426 h 8769011"/>
              <a:gd name="connsiteX4823" fmla="*/ 2570121 w 8668509"/>
              <a:gd name="connsiteY4823" fmla="*/ 6183878 h 8769011"/>
              <a:gd name="connsiteX4824" fmla="*/ 2540946 w 8668509"/>
              <a:gd name="connsiteY4824" fmla="*/ 6152883 h 8769011"/>
              <a:gd name="connsiteX4825" fmla="*/ 2521420 w 8668509"/>
              <a:gd name="connsiteY4825" fmla="*/ 6158313 h 8769011"/>
              <a:gd name="connsiteX4826" fmla="*/ 2501894 w 8668509"/>
              <a:gd name="connsiteY4826" fmla="*/ 6163733 h 8769011"/>
              <a:gd name="connsiteX4827" fmla="*/ 2514648 w 8668509"/>
              <a:gd name="connsiteY4827" fmla="*/ 6154884 h 8769011"/>
              <a:gd name="connsiteX4828" fmla="*/ 2527392 w 8668509"/>
              <a:gd name="connsiteY4828" fmla="*/ 6146035 h 8769011"/>
              <a:gd name="connsiteX4829" fmla="*/ 2494464 w 8668509"/>
              <a:gd name="connsiteY4829" fmla="*/ 6125680 h 8769011"/>
              <a:gd name="connsiteX4830" fmla="*/ 2460251 w 8668509"/>
              <a:gd name="connsiteY4830" fmla="*/ 6121403 h 8769011"/>
              <a:gd name="connsiteX4831" fmla="*/ 2830506 w 8668509"/>
              <a:gd name="connsiteY4831" fmla="*/ 6114860 h 8769011"/>
              <a:gd name="connsiteX4832" fmla="*/ 2840593 w 8668509"/>
              <a:gd name="connsiteY4832" fmla="*/ 6124385 h 8769011"/>
              <a:gd name="connsiteX4833" fmla="*/ 2844794 w 8668509"/>
              <a:gd name="connsiteY4833" fmla="*/ 6114860 h 8769011"/>
              <a:gd name="connsiteX4834" fmla="*/ 2834707 w 8668509"/>
              <a:gd name="connsiteY4834" fmla="*/ 6105335 h 8769011"/>
              <a:gd name="connsiteX4835" fmla="*/ 2830506 w 8668509"/>
              <a:gd name="connsiteY4835" fmla="*/ 6114860 h 8769011"/>
              <a:gd name="connsiteX4836" fmla="*/ 2363781 w 8668509"/>
              <a:gd name="connsiteY4836" fmla="*/ 6125651 h 8769011"/>
              <a:gd name="connsiteX4837" fmla="*/ 2414483 w 8668509"/>
              <a:gd name="connsiteY4837" fmla="*/ 6130119 h 8769011"/>
              <a:gd name="connsiteX4838" fmla="*/ 2391147 w 8668509"/>
              <a:gd name="connsiteY4838" fmla="*/ 6119622 h 8769011"/>
              <a:gd name="connsiteX4839" fmla="*/ 2363781 w 8668509"/>
              <a:gd name="connsiteY4839" fmla="*/ 6125651 h 8769011"/>
              <a:gd name="connsiteX4840" fmla="*/ 2976591 w 8668509"/>
              <a:gd name="connsiteY4840" fmla="*/ 6128528 h 8769011"/>
              <a:gd name="connsiteX4841" fmla="*/ 2970467 w 8668509"/>
              <a:gd name="connsiteY4841" fmla="*/ 6146273 h 8769011"/>
              <a:gd name="connsiteX4842" fmla="*/ 2965599 w 8668509"/>
              <a:gd name="connsiteY4842" fmla="*/ 6157370 h 8769011"/>
              <a:gd name="connsiteX4843" fmla="*/ 2982268 w 8668509"/>
              <a:gd name="connsiteY4843" fmla="*/ 6158113 h 8769011"/>
              <a:gd name="connsiteX4844" fmla="*/ 2981887 w 8668509"/>
              <a:gd name="connsiteY4844" fmla="*/ 6114860 h 8769011"/>
              <a:gd name="connsiteX4845" fmla="*/ 2976591 w 8668509"/>
              <a:gd name="connsiteY4845" fmla="*/ 6128528 h 8769011"/>
              <a:gd name="connsiteX4846" fmla="*/ 2882894 w 8668509"/>
              <a:gd name="connsiteY4846" fmla="*/ 6133910 h 8769011"/>
              <a:gd name="connsiteX4847" fmla="*/ 2892981 w 8668509"/>
              <a:gd name="connsiteY4847" fmla="*/ 6143435 h 8769011"/>
              <a:gd name="connsiteX4848" fmla="*/ 2897181 w 8668509"/>
              <a:gd name="connsiteY4848" fmla="*/ 6133910 h 8769011"/>
              <a:gd name="connsiteX4849" fmla="*/ 2887094 w 8668509"/>
              <a:gd name="connsiteY4849" fmla="*/ 6124385 h 8769011"/>
              <a:gd name="connsiteX4850" fmla="*/ 2882894 w 8668509"/>
              <a:gd name="connsiteY4850" fmla="*/ 6133910 h 8769011"/>
              <a:gd name="connsiteX4851" fmla="*/ 2735256 w 8668509"/>
              <a:gd name="connsiteY4851" fmla="*/ 6162485 h 8769011"/>
              <a:gd name="connsiteX4852" fmla="*/ 2745343 w 8668509"/>
              <a:gd name="connsiteY4852" fmla="*/ 6172010 h 8769011"/>
              <a:gd name="connsiteX4853" fmla="*/ 2749544 w 8668509"/>
              <a:gd name="connsiteY4853" fmla="*/ 6162485 h 8769011"/>
              <a:gd name="connsiteX4854" fmla="*/ 2739457 w 8668509"/>
              <a:gd name="connsiteY4854" fmla="*/ 6152960 h 8769011"/>
              <a:gd name="connsiteX4855" fmla="*/ 2735256 w 8668509"/>
              <a:gd name="connsiteY4855" fmla="*/ 6162485 h 8769011"/>
              <a:gd name="connsiteX4856" fmla="*/ 2563406 w 8668509"/>
              <a:gd name="connsiteY4856" fmla="*/ 6208167 h 8769011"/>
              <a:gd name="connsiteX4857" fmla="*/ 2600201 w 8668509"/>
              <a:gd name="connsiteY4857" fmla="*/ 6243571 h 8769011"/>
              <a:gd name="connsiteX4858" fmla="*/ 2568921 w 8668509"/>
              <a:gd name="connsiteY4858" fmla="*/ 6202652 h 8769011"/>
              <a:gd name="connsiteX4859" fmla="*/ 2532126 w 8668509"/>
              <a:gd name="connsiteY4859" fmla="*/ 6167247 h 8769011"/>
              <a:gd name="connsiteX4860" fmla="*/ 2563406 w 8668509"/>
              <a:gd name="connsiteY4860" fmla="*/ 6208167 h 8769011"/>
              <a:gd name="connsiteX4861" fmla="*/ 2763831 w 8668509"/>
              <a:gd name="connsiteY4861" fmla="*/ 6181535 h 8769011"/>
              <a:gd name="connsiteX4862" fmla="*/ 2773918 w 8668509"/>
              <a:gd name="connsiteY4862" fmla="*/ 6191060 h 8769011"/>
              <a:gd name="connsiteX4863" fmla="*/ 2778119 w 8668509"/>
              <a:gd name="connsiteY4863" fmla="*/ 6181535 h 8769011"/>
              <a:gd name="connsiteX4864" fmla="*/ 2768032 w 8668509"/>
              <a:gd name="connsiteY4864" fmla="*/ 6172010 h 8769011"/>
              <a:gd name="connsiteX4865" fmla="*/ 2763831 w 8668509"/>
              <a:gd name="connsiteY4865" fmla="*/ 6181535 h 8769011"/>
              <a:gd name="connsiteX4866" fmla="*/ 2840031 w 8668509"/>
              <a:gd name="connsiteY4866" fmla="*/ 6185278 h 8769011"/>
              <a:gd name="connsiteX4867" fmla="*/ 2854814 w 8668509"/>
              <a:gd name="connsiteY4867" fmla="*/ 6194698 h 8769011"/>
              <a:gd name="connsiteX4868" fmla="*/ 2863777 w 8668509"/>
              <a:gd name="connsiteY4868" fmla="*/ 6190955 h 8769011"/>
              <a:gd name="connsiteX4869" fmla="*/ 2840031 w 8668509"/>
              <a:gd name="connsiteY4869" fmla="*/ 6185278 h 8769011"/>
              <a:gd name="connsiteX4870" fmla="*/ 2316271 w 8668509"/>
              <a:gd name="connsiteY4870" fmla="*/ 6253534 h 8769011"/>
              <a:gd name="connsiteX4871" fmla="*/ 2249481 w 8668509"/>
              <a:gd name="connsiteY4871" fmla="*/ 6323610 h 8769011"/>
              <a:gd name="connsiteX4872" fmla="*/ 2292772 w 8668509"/>
              <a:gd name="connsiteY4872" fmla="*/ 6352175 h 8769011"/>
              <a:gd name="connsiteX4873" fmla="*/ 2449506 w 8668509"/>
              <a:gd name="connsiteY4873" fmla="*/ 6538341 h 8769011"/>
              <a:gd name="connsiteX4874" fmla="*/ 2461689 w 8668509"/>
              <a:gd name="connsiteY4874" fmla="*/ 6553010 h 8769011"/>
              <a:gd name="connsiteX4875" fmla="*/ 2592381 w 8668509"/>
              <a:gd name="connsiteY4875" fmla="*/ 6424422 h 8769011"/>
              <a:gd name="connsiteX4876" fmla="*/ 2525706 w 8668509"/>
              <a:gd name="connsiteY4876" fmla="*/ 6481572 h 8769011"/>
              <a:gd name="connsiteX4877" fmla="*/ 2459031 w 8668509"/>
              <a:gd name="connsiteY4877" fmla="*/ 6535560 h 8769011"/>
              <a:gd name="connsiteX4878" fmla="*/ 2439610 w 8668509"/>
              <a:gd name="connsiteY4878" fmla="*/ 6480744 h 8769011"/>
              <a:gd name="connsiteX4879" fmla="*/ 2424751 w 8668509"/>
              <a:gd name="connsiteY4879" fmla="*/ 6430718 h 8769011"/>
              <a:gd name="connsiteX4880" fmla="*/ 2406072 w 8668509"/>
              <a:gd name="connsiteY4880" fmla="*/ 6405867 h 8769011"/>
              <a:gd name="connsiteX4881" fmla="*/ 2382974 w 8668509"/>
              <a:gd name="connsiteY4881" fmla="*/ 6377845 h 8769011"/>
              <a:gd name="connsiteX4882" fmla="*/ 2390118 w 8668509"/>
              <a:gd name="connsiteY4882" fmla="*/ 6377016 h 8769011"/>
              <a:gd name="connsiteX4883" fmla="*/ 2449506 w 8668509"/>
              <a:gd name="connsiteY4883" fmla="*/ 6412259 h 8769011"/>
              <a:gd name="connsiteX4884" fmla="*/ 2438686 w 8668509"/>
              <a:gd name="connsiteY4884" fmla="*/ 6393600 h 8769011"/>
              <a:gd name="connsiteX4885" fmla="*/ 2427875 w 8668509"/>
              <a:gd name="connsiteY4885" fmla="*/ 6382789 h 8769011"/>
              <a:gd name="connsiteX4886" fmla="*/ 2443906 w 8668509"/>
              <a:gd name="connsiteY4886" fmla="*/ 6366748 h 8769011"/>
              <a:gd name="connsiteX4887" fmla="*/ 2466356 w 8668509"/>
              <a:gd name="connsiteY4887" fmla="*/ 6357128 h 8769011"/>
              <a:gd name="connsiteX4888" fmla="*/ 2459031 w 8668509"/>
              <a:gd name="connsiteY4888" fmla="*/ 6372035 h 8769011"/>
              <a:gd name="connsiteX4889" fmla="*/ 2451707 w 8668509"/>
              <a:gd name="connsiteY4889" fmla="*/ 6386941 h 8769011"/>
              <a:gd name="connsiteX4890" fmla="*/ 2481920 w 8668509"/>
              <a:gd name="connsiteY4890" fmla="*/ 6346546 h 8769011"/>
              <a:gd name="connsiteX4891" fmla="*/ 2476281 w 8668509"/>
              <a:gd name="connsiteY4891" fmla="*/ 6329172 h 8769011"/>
              <a:gd name="connsiteX4892" fmla="*/ 2486187 w 8668509"/>
              <a:gd name="connsiteY4892" fmla="*/ 6343183 h 8769011"/>
              <a:gd name="connsiteX4893" fmla="*/ 2502732 w 8668509"/>
              <a:gd name="connsiteY4893" fmla="*/ 6350556 h 8769011"/>
              <a:gd name="connsiteX4894" fmla="*/ 2497322 w 8668509"/>
              <a:gd name="connsiteY4894" fmla="*/ 6329401 h 8769011"/>
              <a:gd name="connsiteX4895" fmla="*/ 2495407 w 8668509"/>
              <a:gd name="connsiteY4895" fmla="*/ 6314885 h 8769011"/>
              <a:gd name="connsiteX4896" fmla="*/ 2512047 w 8668509"/>
              <a:gd name="connsiteY4896" fmla="*/ 6325429 h 8769011"/>
              <a:gd name="connsiteX4897" fmla="*/ 2526897 w 8668509"/>
              <a:gd name="connsiteY4897" fmla="*/ 6323047 h 8769011"/>
              <a:gd name="connsiteX4898" fmla="*/ 2535231 w 8668509"/>
              <a:gd name="connsiteY4898" fmla="*/ 6310122 h 8769011"/>
              <a:gd name="connsiteX4899" fmla="*/ 2544613 w 8668509"/>
              <a:gd name="connsiteY4899" fmla="*/ 6324410 h 8769011"/>
              <a:gd name="connsiteX4900" fmla="*/ 2534374 w 8668509"/>
              <a:gd name="connsiteY4900" fmla="*/ 6289681 h 8769011"/>
              <a:gd name="connsiteX4901" fmla="*/ 2408215 w 8668509"/>
              <a:gd name="connsiteY4901" fmla="*/ 6195365 h 8769011"/>
              <a:gd name="connsiteX4902" fmla="*/ 2383060 w 8668509"/>
              <a:gd name="connsiteY4902" fmla="*/ 6189050 h 8769011"/>
              <a:gd name="connsiteX4903" fmla="*/ 2316271 w 8668509"/>
              <a:gd name="connsiteY4903" fmla="*/ 6253534 h 8769011"/>
              <a:gd name="connsiteX4904" fmla="*/ 2380450 w 8668509"/>
              <a:gd name="connsiteY4904" fmla="*/ 6216416 h 8769011"/>
              <a:gd name="connsiteX4905" fmla="*/ 2404263 w 8668509"/>
              <a:gd name="connsiteY4905" fmla="*/ 6216416 h 8769011"/>
              <a:gd name="connsiteX4906" fmla="*/ 2392356 w 8668509"/>
              <a:gd name="connsiteY4906" fmla="*/ 6211615 h 8769011"/>
              <a:gd name="connsiteX4907" fmla="*/ 2380450 w 8668509"/>
              <a:gd name="connsiteY4907" fmla="*/ 6216416 h 8769011"/>
              <a:gd name="connsiteX4908" fmla="*/ 2875969 w 8668509"/>
              <a:gd name="connsiteY4908" fmla="*/ 6233046 h 8769011"/>
              <a:gd name="connsiteX4909" fmla="*/ 2878436 w 8668509"/>
              <a:gd name="connsiteY4909" fmla="*/ 6257735 h 8769011"/>
              <a:gd name="connsiteX4910" fmla="*/ 2888056 w 8668509"/>
              <a:gd name="connsiteY4910" fmla="*/ 6220273 h 8769011"/>
              <a:gd name="connsiteX4911" fmla="*/ 2875969 w 8668509"/>
              <a:gd name="connsiteY4911" fmla="*/ 6233046 h 8769011"/>
              <a:gd name="connsiteX4912" fmla="*/ 2365791 w 8668509"/>
              <a:gd name="connsiteY4912" fmla="*/ 6242485 h 8769011"/>
              <a:gd name="connsiteX4913" fmla="*/ 2381403 w 8668509"/>
              <a:gd name="connsiteY4913" fmla="*/ 6252648 h 8769011"/>
              <a:gd name="connsiteX4914" fmla="*/ 2362848 w 8668509"/>
              <a:gd name="connsiteY4914" fmla="*/ 6229160 h 8769011"/>
              <a:gd name="connsiteX4915" fmla="*/ 2365791 w 8668509"/>
              <a:gd name="connsiteY4915" fmla="*/ 6242485 h 8769011"/>
              <a:gd name="connsiteX4916" fmla="*/ 2716206 w 8668509"/>
              <a:gd name="connsiteY4916" fmla="*/ 6238685 h 8769011"/>
              <a:gd name="connsiteX4917" fmla="*/ 2726293 w 8668509"/>
              <a:gd name="connsiteY4917" fmla="*/ 6248210 h 8769011"/>
              <a:gd name="connsiteX4918" fmla="*/ 2730494 w 8668509"/>
              <a:gd name="connsiteY4918" fmla="*/ 6238685 h 8769011"/>
              <a:gd name="connsiteX4919" fmla="*/ 2720407 w 8668509"/>
              <a:gd name="connsiteY4919" fmla="*/ 6229160 h 8769011"/>
              <a:gd name="connsiteX4920" fmla="*/ 2716206 w 8668509"/>
              <a:gd name="connsiteY4920" fmla="*/ 6238685 h 8769011"/>
              <a:gd name="connsiteX4921" fmla="*/ 2319604 w 8668509"/>
              <a:gd name="connsiteY4921" fmla="*/ 6281547 h 8769011"/>
              <a:gd name="connsiteX4922" fmla="*/ 2310537 w 8668509"/>
              <a:gd name="connsiteY4922" fmla="*/ 6295835 h 8769011"/>
              <a:gd name="connsiteX4923" fmla="*/ 2301869 w 8668509"/>
              <a:gd name="connsiteY4923" fmla="*/ 6305360 h 8769011"/>
              <a:gd name="connsiteX4924" fmla="*/ 2291001 w 8668509"/>
              <a:gd name="connsiteY4924" fmla="*/ 6314885 h 8769011"/>
              <a:gd name="connsiteX4925" fmla="*/ 2274246 w 8668509"/>
              <a:gd name="connsiteY4925" fmla="*/ 6314885 h 8769011"/>
              <a:gd name="connsiteX4926" fmla="*/ 2285762 w 8668509"/>
              <a:gd name="connsiteY4926" fmla="*/ 6326401 h 8769011"/>
              <a:gd name="connsiteX4927" fmla="*/ 2297287 w 8668509"/>
              <a:gd name="connsiteY4927" fmla="*/ 6337926 h 8769011"/>
              <a:gd name="connsiteX4928" fmla="*/ 2313642 w 8668509"/>
              <a:gd name="connsiteY4928" fmla="*/ 6314561 h 8769011"/>
              <a:gd name="connsiteX4929" fmla="*/ 2323824 w 8668509"/>
              <a:gd name="connsiteY4929" fmla="*/ 6267260 h 8769011"/>
              <a:gd name="connsiteX4930" fmla="*/ 2319604 w 8668509"/>
              <a:gd name="connsiteY4930" fmla="*/ 6281547 h 8769011"/>
              <a:gd name="connsiteX4931" fmla="*/ 2478081 w 8668509"/>
              <a:gd name="connsiteY4931" fmla="*/ 6286310 h 8769011"/>
              <a:gd name="connsiteX4932" fmla="*/ 2487606 w 8668509"/>
              <a:gd name="connsiteY4932" fmla="*/ 6295835 h 8769011"/>
              <a:gd name="connsiteX4933" fmla="*/ 2497131 w 8668509"/>
              <a:gd name="connsiteY4933" fmla="*/ 6286310 h 8769011"/>
              <a:gd name="connsiteX4934" fmla="*/ 2487606 w 8668509"/>
              <a:gd name="connsiteY4934" fmla="*/ 6276785 h 8769011"/>
              <a:gd name="connsiteX4935" fmla="*/ 2478081 w 8668509"/>
              <a:gd name="connsiteY4935" fmla="*/ 6286310 h 8769011"/>
              <a:gd name="connsiteX4936" fmla="*/ 2511419 w 8668509"/>
              <a:gd name="connsiteY4936" fmla="*/ 6305360 h 8769011"/>
              <a:gd name="connsiteX4937" fmla="*/ 2521506 w 8668509"/>
              <a:gd name="connsiteY4937" fmla="*/ 6314885 h 8769011"/>
              <a:gd name="connsiteX4938" fmla="*/ 2525706 w 8668509"/>
              <a:gd name="connsiteY4938" fmla="*/ 6305360 h 8769011"/>
              <a:gd name="connsiteX4939" fmla="*/ 2515619 w 8668509"/>
              <a:gd name="connsiteY4939" fmla="*/ 6295835 h 8769011"/>
              <a:gd name="connsiteX4940" fmla="*/ 2511419 w 8668509"/>
              <a:gd name="connsiteY4940" fmla="*/ 6305360 h 8769011"/>
              <a:gd name="connsiteX4941" fmla="*/ 2606669 w 8668509"/>
              <a:gd name="connsiteY4941" fmla="*/ 6305360 h 8769011"/>
              <a:gd name="connsiteX4942" fmla="*/ 2616756 w 8668509"/>
              <a:gd name="connsiteY4942" fmla="*/ 6314885 h 8769011"/>
              <a:gd name="connsiteX4943" fmla="*/ 2620956 w 8668509"/>
              <a:gd name="connsiteY4943" fmla="*/ 6305360 h 8769011"/>
              <a:gd name="connsiteX4944" fmla="*/ 2610869 w 8668509"/>
              <a:gd name="connsiteY4944" fmla="*/ 6295835 h 8769011"/>
              <a:gd name="connsiteX4945" fmla="*/ 2606669 w 8668509"/>
              <a:gd name="connsiteY4945" fmla="*/ 6305360 h 8769011"/>
              <a:gd name="connsiteX4946" fmla="*/ 2795321 w 8668509"/>
              <a:gd name="connsiteY4946" fmla="*/ 6352194 h 8769011"/>
              <a:gd name="connsiteX4947" fmla="*/ 2789358 w 8668509"/>
              <a:gd name="connsiteY4947" fmla="*/ 6357747 h 8769011"/>
              <a:gd name="connsiteX4948" fmla="*/ 2766841 w 8668509"/>
              <a:gd name="connsiteY4948" fmla="*/ 6397267 h 8769011"/>
              <a:gd name="connsiteX4949" fmla="*/ 2820981 w 8668509"/>
              <a:gd name="connsiteY4949" fmla="*/ 6352851 h 8769011"/>
              <a:gd name="connsiteX4950" fmla="*/ 2807227 w 8668509"/>
              <a:gd name="connsiteY4950" fmla="*/ 6346631 h 8769011"/>
              <a:gd name="connsiteX4951" fmla="*/ 2795321 w 8668509"/>
              <a:gd name="connsiteY4951" fmla="*/ 6352194 h 8769011"/>
              <a:gd name="connsiteX4952" fmla="*/ 2401881 w 8668509"/>
              <a:gd name="connsiteY4952" fmla="*/ 6362510 h 8769011"/>
              <a:gd name="connsiteX4953" fmla="*/ 2411968 w 8668509"/>
              <a:gd name="connsiteY4953" fmla="*/ 6372035 h 8769011"/>
              <a:gd name="connsiteX4954" fmla="*/ 2416169 w 8668509"/>
              <a:gd name="connsiteY4954" fmla="*/ 6362510 h 8769011"/>
              <a:gd name="connsiteX4955" fmla="*/ 2406082 w 8668509"/>
              <a:gd name="connsiteY4955" fmla="*/ 6352985 h 8769011"/>
              <a:gd name="connsiteX4956" fmla="*/ 2401881 w 8668509"/>
              <a:gd name="connsiteY4956" fmla="*/ 6362510 h 8769011"/>
              <a:gd name="connsiteX4957" fmla="*/ 2211524 w 8668509"/>
              <a:gd name="connsiteY4957" fmla="*/ 6393466 h 8769011"/>
              <a:gd name="connsiteX4958" fmla="*/ 2219430 w 8668509"/>
              <a:gd name="connsiteY4958" fmla="*/ 6436652 h 8769011"/>
              <a:gd name="connsiteX4959" fmla="*/ 2255568 w 8668509"/>
              <a:gd name="connsiteY4959" fmla="*/ 6416288 h 8769011"/>
              <a:gd name="connsiteX4960" fmla="*/ 2256330 w 8668509"/>
              <a:gd name="connsiteY4960" fmla="*/ 6407753 h 8769011"/>
              <a:gd name="connsiteX4961" fmla="*/ 2267388 w 8668509"/>
              <a:gd name="connsiteY4961" fmla="*/ 6419660 h 8769011"/>
              <a:gd name="connsiteX4962" fmla="*/ 2320395 w 8668509"/>
              <a:gd name="connsiteY4962" fmla="*/ 6462522 h 8769011"/>
              <a:gd name="connsiteX4963" fmla="*/ 2371773 w 8668509"/>
              <a:gd name="connsiteY4963" fmla="*/ 6505385 h 8769011"/>
              <a:gd name="connsiteX4964" fmla="*/ 2365686 w 8668509"/>
              <a:gd name="connsiteY4964" fmla="*/ 6493955 h 8769011"/>
              <a:gd name="connsiteX4965" fmla="*/ 2372763 w 8668509"/>
              <a:gd name="connsiteY4965" fmla="*/ 6481087 h 8769011"/>
              <a:gd name="connsiteX4966" fmla="*/ 2397338 w 8668509"/>
              <a:gd name="connsiteY4966" fmla="*/ 6525425 h 8769011"/>
              <a:gd name="connsiteX4967" fmla="*/ 2412292 w 8668509"/>
              <a:gd name="connsiteY4967" fmla="*/ 6553010 h 8769011"/>
              <a:gd name="connsiteX4968" fmla="*/ 2370468 w 8668509"/>
              <a:gd name="connsiteY4968" fmla="*/ 6458369 h 8769011"/>
              <a:gd name="connsiteX4969" fmla="*/ 2273294 w 8668509"/>
              <a:gd name="connsiteY4969" fmla="*/ 6381236 h 8769011"/>
              <a:gd name="connsiteX4970" fmla="*/ 2211524 w 8668509"/>
              <a:gd name="connsiteY4970" fmla="*/ 6393466 h 8769011"/>
              <a:gd name="connsiteX4971" fmla="*/ 2468556 w 8668509"/>
              <a:gd name="connsiteY4971" fmla="*/ 6410135 h 8769011"/>
              <a:gd name="connsiteX4972" fmla="*/ 2478643 w 8668509"/>
              <a:gd name="connsiteY4972" fmla="*/ 6419660 h 8769011"/>
              <a:gd name="connsiteX4973" fmla="*/ 2482844 w 8668509"/>
              <a:gd name="connsiteY4973" fmla="*/ 6410135 h 8769011"/>
              <a:gd name="connsiteX4974" fmla="*/ 2472757 w 8668509"/>
              <a:gd name="connsiteY4974" fmla="*/ 6400610 h 8769011"/>
              <a:gd name="connsiteX4975" fmla="*/ 2468556 w 8668509"/>
              <a:gd name="connsiteY4975" fmla="*/ 6410135 h 8769011"/>
              <a:gd name="connsiteX4976" fmla="*/ 2297106 w 8668509"/>
              <a:gd name="connsiteY4976" fmla="*/ 6413535 h 8769011"/>
              <a:gd name="connsiteX4977" fmla="*/ 2349056 w 8668509"/>
              <a:gd name="connsiteY4977" fmla="*/ 6466132 h 8769011"/>
              <a:gd name="connsiteX4978" fmla="*/ 2325586 w 8668509"/>
              <a:gd name="connsiteY4978" fmla="*/ 6433852 h 8769011"/>
              <a:gd name="connsiteX4979" fmla="*/ 2297106 w 8668509"/>
              <a:gd name="connsiteY4979" fmla="*/ 6413535 h 8769011"/>
              <a:gd name="connsiteX4980" fmla="*/ 2506656 w 8668509"/>
              <a:gd name="connsiteY4980" fmla="*/ 6467847 h 8769011"/>
              <a:gd name="connsiteX4981" fmla="*/ 2516181 w 8668509"/>
              <a:gd name="connsiteY4981" fmla="*/ 6472047 h 8769011"/>
              <a:gd name="connsiteX4982" fmla="*/ 2525706 w 8668509"/>
              <a:gd name="connsiteY4982" fmla="*/ 6461960 h 8769011"/>
              <a:gd name="connsiteX4983" fmla="*/ 2516181 w 8668509"/>
              <a:gd name="connsiteY4983" fmla="*/ 6457760 h 8769011"/>
              <a:gd name="connsiteX4984" fmla="*/ 2506656 w 8668509"/>
              <a:gd name="connsiteY4984" fmla="*/ 6467847 h 8769011"/>
              <a:gd name="connsiteX4985" fmla="*/ 1859890 w 8668509"/>
              <a:gd name="connsiteY4985" fmla="*/ 6878336 h 8769011"/>
              <a:gd name="connsiteX4986" fmla="*/ 106360 w 8668509"/>
              <a:gd name="connsiteY4986" fmla="*/ 8662064 h 8769011"/>
              <a:gd name="connsiteX4987" fmla="*/ 1196778 w 8668509"/>
              <a:gd name="connsiteY4987" fmla="*/ 7622981 h 8769011"/>
              <a:gd name="connsiteX4988" fmla="*/ 2192331 w 8668509"/>
              <a:gd name="connsiteY4988" fmla="*/ 6632429 h 8769011"/>
              <a:gd name="connsiteX4989" fmla="*/ 1306506 w 8668509"/>
              <a:gd name="connsiteY4989" fmla="*/ 7500652 h 8769011"/>
              <a:gd name="connsiteX4990" fmla="*/ 382823 w 8668509"/>
              <a:gd name="connsiteY4990" fmla="*/ 8408203 h 8769011"/>
              <a:gd name="connsiteX4991" fmla="*/ 1337463 w 8668509"/>
              <a:gd name="connsiteY4991" fmla="*/ 7450284 h 8769011"/>
              <a:gd name="connsiteX4992" fmla="*/ 2287581 w 8668509"/>
              <a:gd name="connsiteY4992" fmla="*/ 6488059 h 8769011"/>
              <a:gd name="connsiteX4993" fmla="*/ 2276609 w 8668509"/>
              <a:gd name="connsiteY4993" fmla="*/ 6476810 h 8769011"/>
              <a:gd name="connsiteX4994" fmla="*/ 1859890 w 8668509"/>
              <a:gd name="connsiteY4994" fmla="*/ 6878336 h 8769011"/>
              <a:gd name="connsiteX4995" fmla="*/ 2335206 w 8668509"/>
              <a:gd name="connsiteY4995" fmla="*/ 6560811 h 8769011"/>
              <a:gd name="connsiteX4996" fmla="*/ 2359886 w 8668509"/>
              <a:gd name="connsiteY4996" fmla="*/ 6579137 h 8769011"/>
              <a:gd name="connsiteX4997" fmla="*/ 2349722 w 8668509"/>
              <a:gd name="connsiteY4997" fmla="*/ 6562725 h 8769011"/>
              <a:gd name="connsiteX4998" fmla="*/ 2335206 w 8668509"/>
              <a:gd name="connsiteY4998" fmla="*/ 6560811 h 8769011"/>
              <a:gd name="connsiteX4999" fmla="*/ 292098 w 8668509"/>
              <a:gd name="connsiteY4999" fmla="*/ 8484622 h 8769011"/>
              <a:gd name="connsiteX5000" fmla="*/ 244473 w 8668509"/>
              <a:gd name="connsiteY5000" fmla="*/ 8538763 h 8769011"/>
              <a:gd name="connsiteX5001" fmla="*/ 299241 w 8668509"/>
              <a:gd name="connsiteY5001" fmla="*/ 8492461 h 8769011"/>
              <a:gd name="connsiteX5002" fmla="*/ 346866 w 8668509"/>
              <a:gd name="connsiteY5002" fmla="*/ 8429958 h 8769011"/>
              <a:gd name="connsiteX5003" fmla="*/ 292098 w 8668509"/>
              <a:gd name="connsiteY5003" fmla="*/ 8484622 h 8769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</a:cxnLst>
            <a:rect l="l" t="t" r="r" b="b"/>
            <a:pathLst>
              <a:path w="8668509" h="8769011">
                <a:moveTo>
                  <a:pt x="7641632" y="14354"/>
                </a:moveTo>
                <a:cubicBezTo>
                  <a:pt x="7562374" y="36481"/>
                  <a:pt x="7501624" y="74209"/>
                  <a:pt x="7441168" y="138836"/>
                </a:cubicBezTo>
                <a:cubicBezTo>
                  <a:pt x="7341289" y="245612"/>
                  <a:pt x="7300780" y="358597"/>
                  <a:pt x="7310028" y="504635"/>
                </a:cubicBezTo>
                <a:cubicBezTo>
                  <a:pt x="7318687" y="641471"/>
                  <a:pt x="7375218" y="773611"/>
                  <a:pt x="7475868" y="892245"/>
                </a:cubicBezTo>
                <a:cubicBezTo>
                  <a:pt x="7503624" y="924963"/>
                  <a:pt x="7526332" y="956729"/>
                  <a:pt x="7526332" y="962844"/>
                </a:cubicBezTo>
                <a:cubicBezTo>
                  <a:pt x="7526332" y="970550"/>
                  <a:pt x="7513035" y="972122"/>
                  <a:pt x="7482907" y="967997"/>
                </a:cubicBezTo>
                <a:cubicBezTo>
                  <a:pt x="7425967" y="960196"/>
                  <a:pt x="7390286" y="975989"/>
                  <a:pt x="7333279" y="1034234"/>
                </a:cubicBezTo>
                <a:cubicBezTo>
                  <a:pt x="7281701" y="1086926"/>
                  <a:pt x="7267213" y="1125445"/>
                  <a:pt x="7279186" y="1178062"/>
                </a:cubicBezTo>
                <a:lnTo>
                  <a:pt x="7287425" y="1214247"/>
                </a:lnTo>
                <a:lnTo>
                  <a:pt x="7229523" y="1272807"/>
                </a:lnTo>
                <a:lnTo>
                  <a:pt x="7171611" y="1331376"/>
                </a:lnTo>
                <a:lnTo>
                  <a:pt x="7122757" y="1308621"/>
                </a:lnTo>
                <a:cubicBezTo>
                  <a:pt x="7070160" y="1284132"/>
                  <a:pt x="7013791" y="1279255"/>
                  <a:pt x="6980396" y="1296314"/>
                </a:cubicBezTo>
                <a:cubicBezTo>
                  <a:pt x="6968957" y="1302153"/>
                  <a:pt x="6939515" y="1326366"/>
                  <a:pt x="6914969" y="1350112"/>
                </a:cubicBezTo>
                <a:lnTo>
                  <a:pt x="6870345" y="1393288"/>
                </a:lnTo>
                <a:lnTo>
                  <a:pt x="6841151" y="1381192"/>
                </a:lnTo>
                <a:cubicBezTo>
                  <a:pt x="6825091" y="1374543"/>
                  <a:pt x="6811957" y="1367990"/>
                  <a:pt x="6811957" y="1366647"/>
                </a:cubicBezTo>
                <a:cubicBezTo>
                  <a:pt x="6811957" y="1365294"/>
                  <a:pt x="6822596" y="1340949"/>
                  <a:pt x="6835598" y="1312535"/>
                </a:cubicBezTo>
                <a:cubicBezTo>
                  <a:pt x="6848608" y="1284132"/>
                  <a:pt x="6864334" y="1228173"/>
                  <a:pt x="6870554" y="1188187"/>
                </a:cubicBezTo>
                <a:lnTo>
                  <a:pt x="6881851" y="1115482"/>
                </a:lnTo>
                <a:lnTo>
                  <a:pt x="6865392" y="1031510"/>
                </a:lnTo>
                <a:cubicBezTo>
                  <a:pt x="6818377" y="791737"/>
                  <a:pt x="6640173" y="575329"/>
                  <a:pt x="6388094" y="451914"/>
                </a:cubicBezTo>
                <a:cubicBezTo>
                  <a:pt x="6206262" y="362893"/>
                  <a:pt x="6047508" y="334966"/>
                  <a:pt x="5891632" y="364598"/>
                </a:cubicBezTo>
                <a:cubicBezTo>
                  <a:pt x="5753672" y="390820"/>
                  <a:pt x="5655678" y="455133"/>
                  <a:pt x="5579897" y="569195"/>
                </a:cubicBezTo>
                <a:cubicBezTo>
                  <a:pt x="5469627" y="735187"/>
                  <a:pt x="5460740" y="919448"/>
                  <a:pt x="5553771" y="1110863"/>
                </a:cubicBezTo>
                <a:cubicBezTo>
                  <a:pt x="5617979" y="1242965"/>
                  <a:pt x="5718963" y="1355589"/>
                  <a:pt x="5855646" y="1447552"/>
                </a:cubicBezTo>
                <a:cubicBezTo>
                  <a:pt x="5923598" y="1493272"/>
                  <a:pt x="5935199" y="1510970"/>
                  <a:pt x="5935447" y="1569263"/>
                </a:cubicBezTo>
                <a:lnTo>
                  <a:pt x="5935657" y="1619488"/>
                </a:lnTo>
                <a:lnTo>
                  <a:pt x="5974690" y="1661836"/>
                </a:lnTo>
                <a:cubicBezTo>
                  <a:pt x="5997102" y="1686144"/>
                  <a:pt x="6017286" y="1719520"/>
                  <a:pt x="6022086" y="1740198"/>
                </a:cubicBezTo>
                <a:cubicBezTo>
                  <a:pt x="6035535" y="1798130"/>
                  <a:pt x="6032163" y="1938766"/>
                  <a:pt x="6015752" y="2004098"/>
                </a:cubicBezTo>
                <a:lnTo>
                  <a:pt x="6000588" y="2064439"/>
                </a:lnTo>
                <a:lnTo>
                  <a:pt x="5922884" y="2068678"/>
                </a:lnTo>
                <a:cubicBezTo>
                  <a:pt x="5836187" y="2073402"/>
                  <a:pt x="5801144" y="2087585"/>
                  <a:pt x="5750138" y="2138591"/>
                </a:cubicBezTo>
                <a:cubicBezTo>
                  <a:pt x="5706571" y="2182159"/>
                  <a:pt x="5678482" y="2238280"/>
                  <a:pt x="5678482" y="2281771"/>
                </a:cubicBezTo>
                <a:lnTo>
                  <a:pt x="5678482" y="2316594"/>
                </a:lnTo>
                <a:lnTo>
                  <a:pt x="4600890" y="3401340"/>
                </a:lnTo>
                <a:lnTo>
                  <a:pt x="3523298" y="4486085"/>
                </a:lnTo>
                <a:lnTo>
                  <a:pt x="3500276" y="4486085"/>
                </a:lnTo>
                <a:cubicBezTo>
                  <a:pt x="3458823" y="4486085"/>
                  <a:pt x="3427762" y="4510993"/>
                  <a:pt x="3272685" y="4668593"/>
                </a:cubicBezTo>
                <a:lnTo>
                  <a:pt x="3119542" y="4824222"/>
                </a:lnTo>
                <a:lnTo>
                  <a:pt x="3107198" y="4869228"/>
                </a:lnTo>
                <a:cubicBezTo>
                  <a:pt x="3100416" y="4893984"/>
                  <a:pt x="3097197" y="4923158"/>
                  <a:pt x="3100045" y="4934055"/>
                </a:cubicBezTo>
                <a:cubicBezTo>
                  <a:pt x="3103502" y="4947266"/>
                  <a:pt x="3096425" y="4964002"/>
                  <a:pt x="3078804" y="4984290"/>
                </a:cubicBezTo>
                <a:cubicBezTo>
                  <a:pt x="3043781" y="5024619"/>
                  <a:pt x="3030531" y="5051127"/>
                  <a:pt x="3030531" y="5080864"/>
                </a:cubicBezTo>
                <a:cubicBezTo>
                  <a:pt x="3030531" y="5098028"/>
                  <a:pt x="3010615" y="5126870"/>
                  <a:pt x="2964266" y="5176866"/>
                </a:cubicBezTo>
                <a:lnTo>
                  <a:pt x="2898001" y="5248332"/>
                </a:lnTo>
                <a:lnTo>
                  <a:pt x="2891581" y="5282565"/>
                </a:lnTo>
                <a:cubicBezTo>
                  <a:pt x="2885361" y="5315693"/>
                  <a:pt x="2891333" y="5403837"/>
                  <a:pt x="2902496" y="5443881"/>
                </a:cubicBezTo>
                <a:lnTo>
                  <a:pt x="2907964" y="5463455"/>
                </a:lnTo>
                <a:lnTo>
                  <a:pt x="2602163" y="5767531"/>
                </a:lnTo>
                <a:cubicBezTo>
                  <a:pt x="2424760" y="5943943"/>
                  <a:pt x="2293896" y="6081474"/>
                  <a:pt x="2290477" y="6095096"/>
                </a:cubicBezTo>
                <a:cubicBezTo>
                  <a:pt x="2287238" y="6108011"/>
                  <a:pt x="2289315" y="6140244"/>
                  <a:pt x="2295106" y="6166723"/>
                </a:cubicBezTo>
                <a:lnTo>
                  <a:pt x="2305631" y="6214872"/>
                </a:lnTo>
                <a:lnTo>
                  <a:pt x="2243900" y="6274622"/>
                </a:lnTo>
                <a:cubicBezTo>
                  <a:pt x="2209943" y="6307484"/>
                  <a:pt x="2177844" y="6345736"/>
                  <a:pt x="2172567" y="6359624"/>
                </a:cubicBezTo>
                <a:cubicBezTo>
                  <a:pt x="2161470" y="6388818"/>
                  <a:pt x="2168690" y="6433309"/>
                  <a:pt x="2189988" y="6466837"/>
                </a:cubicBezTo>
                <a:lnTo>
                  <a:pt x="2204828" y="6490202"/>
                </a:lnTo>
                <a:lnTo>
                  <a:pt x="1257986" y="7433444"/>
                </a:lnTo>
                <a:cubicBezTo>
                  <a:pt x="219936" y="8467544"/>
                  <a:pt x="171206" y="8517560"/>
                  <a:pt x="64222" y="8658920"/>
                </a:cubicBezTo>
                <a:cubicBezTo>
                  <a:pt x="-54212" y="8815397"/>
                  <a:pt x="-11731" y="8805910"/>
                  <a:pt x="215764" y="8625078"/>
                </a:cubicBezTo>
                <a:cubicBezTo>
                  <a:pt x="319701" y="8542468"/>
                  <a:pt x="429419" y="8435635"/>
                  <a:pt x="1542479" y="7333240"/>
                </a:cubicBezTo>
                <a:lnTo>
                  <a:pt x="2288639" y="6594234"/>
                </a:lnTo>
                <a:lnTo>
                  <a:pt x="2332587" y="6616484"/>
                </a:lnTo>
                <a:cubicBezTo>
                  <a:pt x="2356761" y="6628724"/>
                  <a:pt x="2390375" y="6638735"/>
                  <a:pt x="2407291" y="6638735"/>
                </a:cubicBezTo>
                <a:lnTo>
                  <a:pt x="2438048" y="6638735"/>
                </a:lnTo>
                <a:lnTo>
                  <a:pt x="2510038" y="6571507"/>
                </a:lnTo>
                <a:lnTo>
                  <a:pt x="2582028" y="6504270"/>
                </a:lnTo>
                <a:lnTo>
                  <a:pt x="2600868" y="6514357"/>
                </a:lnTo>
                <a:cubicBezTo>
                  <a:pt x="2611231" y="6519901"/>
                  <a:pt x="2640197" y="6524435"/>
                  <a:pt x="2665238" y="6524435"/>
                </a:cubicBezTo>
                <a:lnTo>
                  <a:pt x="2710777" y="6524435"/>
                </a:lnTo>
                <a:lnTo>
                  <a:pt x="3021302" y="6214434"/>
                </a:lnTo>
                <a:lnTo>
                  <a:pt x="3331836" y="5904424"/>
                </a:lnTo>
                <a:lnTo>
                  <a:pt x="3374060" y="5914158"/>
                </a:lnTo>
                <a:cubicBezTo>
                  <a:pt x="3477225" y="5937933"/>
                  <a:pt x="3523783" y="5923674"/>
                  <a:pt x="3612366" y="5841150"/>
                </a:cubicBezTo>
                <a:lnTo>
                  <a:pt x="3673469" y="5784237"/>
                </a:lnTo>
                <a:lnTo>
                  <a:pt x="3708911" y="5777713"/>
                </a:lnTo>
                <a:cubicBezTo>
                  <a:pt x="3729790" y="5773875"/>
                  <a:pt x="3758594" y="5757777"/>
                  <a:pt x="3778987" y="5738537"/>
                </a:cubicBezTo>
                <a:lnTo>
                  <a:pt x="3813620" y="5705875"/>
                </a:lnTo>
                <a:lnTo>
                  <a:pt x="3865026" y="5696369"/>
                </a:lnTo>
                <a:cubicBezTo>
                  <a:pt x="3893296" y="5691149"/>
                  <a:pt x="3926053" y="5681872"/>
                  <a:pt x="3937826" y="5675767"/>
                </a:cubicBezTo>
                <a:cubicBezTo>
                  <a:pt x="3965953" y="5661155"/>
                  <a:pt x="4225119" y="5406314"/>
                  <a:pt x="4260390" y="5358575"/>
                </a:cubicBezTo>
                <a:cubicBezTo>
                  <a:pt x="4275487" y="5338144"/>
                  <a:pt x="4287831" y="5310655"/>
                  <a:pt x="4287831" y="5297482"/>
                </a:cubicBezTo>
                <a:lnTo>
                  <a:pt x="4287831" y="5273545"/>
                </a:lnTo>
                <a:lnTo>
                  <a:pt x="4609786" y="4948866"/>
                </a:lnTo>
                <a:cubicBezTo>
                  <a:pt x="4786856" y="4770301"/>
                  <a:pt x="5202317" y="4349877"/>
                  <a:pt x="5533025" y="4014597"/>
                </a:cubicBezTo>
                <a:cubicBezTo>
                  <a:pt x="5863724" y="3679317"/>
                  <a:pt x="6202128" y="3337884"/>
                  <a:pt x="6285014" y="3255855"/>
                </a:cubicBezTo>
                <a:lnTo>
                  <a:pt x="6435719" y="3106712"/>
                </a:lnTo>
                <a:lnTo>
                  <a:pt x="6469057" y="3099930"/>
                </a:lnTo>
                <a:cubicBezTo>
                  <a:pt x="6545180" y="3084433"/>
                  <a:pt x="6616103" y="3031246"/>
                  <a:pt x="6655118" y="2960408"/>
                </a:cubicBezTo>
                <a:lnTo>
                  <a:pt x="6683035" y="2909697"/>
                </a:lnTo>
                <a:lnTo>
                  <a:pt x="6683207" y="2821877"/>
                </a:lnTo>
                <a:lnTo>
                  <a:pt x="6683369" y="2734047"/>
                </a:lnTo>
                <a:lnTo>
                  <a:pt x="6769094" y="2693803"/>
                </a:lnTo>
                <a:cubicBezTo>
                  <a:pt x="6866506" y="2648074"/>
                  <a:pt x="6899701" y="2644664"/>
                  <a:pt x="6992912" y="2670810"/>
                </a:cubicBezTo>
                <a:lnTo>
                  <a:pt x="7054816" y="2688174"/>
                </a:lnTo>
                <a:lnTo>
                  <a:pt x="7116737" y="2681126"/>
                </a:lnTo>
                <a:cubicBezTo>
                  <a:pt x="7201710" y="2671458"/>
                  <a:pt x="7212368" y="2671886"/>
                  <a:pt x="7247182" y="2686441"/>
                </a:cubicBezTo>
                <a:lnTo>
                  <a:pt x="7277596" y="2699147"/>
                </a:lnTo>
                <a:lnTo>
                  <a:pt x="7324478" y="2677192"/>
                </a:lnTo>
                <a:lnTo>
                  <a:pt x="7371350" y="2655237"/>
                </a:lnTo>
                <a:lnTo>
                  <a:pt x="7392762" y="2666695"/>
                </a:lnTo>
                <a:cubicBezTo>
                  <a:pt x="7404536" y="2672991"/>
                  <a:pt x="7438597" y="2700604"/>
                  <a:pt x="7468458" y="2728055"/>
                </a:cubicBezTo>
                <a:cubicBezTo>
                  <a:pt x="7637917" y="2883846"/>
                  <a:pt x="7850401" y="2972562"/>
                  <a:pt x="8053349" y="2972257"/>
                </a:cubicBezTo>
                <a:cubicBezTo>
                  <a:pt x="8219247" y="2972010"/>
                  <a:pt x="8329546" y="2930271"/>
                  <a:pt x="8432121" y="2828906"/>
                </a:cubicBezTo>
                <a:lnTo>
                  <a:pt x="8494957" y="2766822"/>
                </a:lnTo>
                <a:lnTo>
                  <a:pt x="8528828" y="2695385"/>
                </a:lnTo>
                <a:cubicBezTo>
                  <a:pt x="8587111" y="2572493"/>
                  <a:pt x="8597818" y="2468242"/>
                  <a:pt x="8565242" y="2340864"/>
                </a:cubicBezTo>
                <a:cubicBezTo>
                  <a:pt x="8474269" y="1985182"/>
                  <a:pt x="8080439" y="1685211"/>
                  <a:pt x="7705325" y="1685877"/>
                </a:cubicBezTo>
                <a:cubicBezTo>
                  <a:pt x="7565022" y="1686125"/>
                  <a:pt x="7459485" y="1722301"/>
                  <a:pt x="7370741" y="1800568"/>
                </a:cubicBezTo>
                <a:lnTo>
                  <a:pt x="7324687" y="1841183"/>
                </a:lnTo>
                <a:lnTo>
                  <a:pt x="7302027" y="1813465"/>
                </a:lnTo>
                <a:cubicBezTo>
                  <a:pt x="7272528" y="1777384"/>
                  <a:pt x="7273052" y="1770850"/>
                  <a:pt x="7308104" y="1737522"/>
                </a:cubicBezTo>
                <a:cubicBezTo>
                  <a:pt x="7324287" y="1722139"/>
                  <a:pt x="7343575" y="1697974"/>
                  <a:pt x="7350967" y="1683830"/>
                </a:cubicBezTo>
                <a:cubicBezTo>
                  <a:pt x="7368531" y="1650206"/>
                  <a:pt x="7368131" y="1570215"/>
                  <a:pt x="7350185" y="1527258"/>
                </a:cubicBezTo>
                <a:lnTo>
                  <a:pt x="7335965" y="1493225"/>
                </a:lnTo>
                <a:lnTo>
                  <a:pt x="7354119" y="1468041"/>
                </a:lnTo>
                <a:cubicBezTo>
                  <a:pt x="7364101" y="1454182"/>
                  <a:pt x="7387590" y="1428131"/>
                  <a:pt x="7406307" y="1410148"/>
                </a:cubicBezTo>
                <a:lnTo>
                  <a:pt x="7440349" y="1377448"/>
                </a:lnTo>
                <a:lnTo>
                  <a:pt x="7492813" y="1379877"/>
                </a:lnTo>
                <a:lnTo>
                  <a:pt x="7545267" y="1382306"/>
                </a:lnTo>
                <a:lnTo>
                  <a:pt x="7574566" y="1361446"/>
                </a:lnTo>
                <a:cubicBezTo>
                  <a:pt x="7590682" y="1349978"/>
                  <a:pt x="7621096" y="1318793"/>
                  <a:pt x="7642155" y="1292152"/>
                </a:cubicBezTo>
                <a:lnTo>
                  <a:pt x="7680436" y="1243717"/>
                </a:lnTo>
                <a:lnTo>
                  <a:pt x="7677207" y="1182453"/>
                </a:lnTo>
                <a:lnTo>
                  <a:pt x="7673969" y="1121197"/>
                </a:lnTo>
                <a:lnTo>
                  <a:pt x="7690571" y="1110663"/>
                </a:lnTo>
                <a:lnTo>
                  <a:pt x="7707173" y="1100128"/>
                </a:lnTo>
                <a:lnTo>
                  <a:pt x="7790583" y="1144172"/>
                </a:lnTo>
                <a:cubicBezTo>
                  <a:pt x="8184547" y="1352179"/>
                  <a:pt x="8564090" y="1236726"/>
                  <a:pt x="8654834" y="881253"/>
                </a:cubicBezTo>
                <a:cubicBezTo>
                  <a:pt x="8674227" y="805291"/>
                  <a:pt x="8673093" y="741474"/>
                  <a:pt x="8650805" y="654310"/>
                </a:cubicBezTo>
                <a:cubicBezTo>
                  <a:pt x="8581720" y="384210"/>
                  <a:pt x="8337833" y="141151"/>
                  <a:pt x="8031157" y="36776"/>
                </a:cubicBezTo>
                <a:lnTo>
                  <a:pt x="7940669" y="5972"/>
                </a:lnTo>
                <a:lnTo>
                  <a:pt x="7816844" y="2991"/>
                </a:lnTo>
                <a:lnTo>
                  <a:pt x="7693019" y="0"/>
                </a:lnTo>
                <a:lnTo>
                  <a:pt x="7641632" y="14354"/>
                </a:lnTo>
                <a:close/>
                <a:moveTo>
                  <a:pt x="7721594" y="34471"/>
                </a:moveTo>
                <a:cubicBezTo>
                  <a:pt x="7517540" y="65494"/>
                  <a:pt x="7402507" y="189671"/>
                  <a:pt x="7402507" y="378914"/>
                </a:cubicBezTo>
                <a:cubicBezTo>
                  <a:pt x="7402507" y="528742"/>
                  <a:pt x="7454399" y="653015"/>
                  <a:pt x="7588044" y="823208"/>
                </a:cubicBezTo>
                <a:lnTo>
                  <a:pt x="7602598" y="841753"/>
                </a:lnTo>
                <a:lnTo>
                  <a:pt x="7613571" y="830780"/>
                </a:lnTo>
                <a:lnTo>
                  <a:pt x="7624544" y="819807"/>
                </a:lnTo>
                <a:lnTo>
                  <a:pt x="7586148" y="769372"/>
                </a:lnTo>
                <a:cubicBezTo>
                  <a:pt x="7499319" y="655349"/>
                  <a:pt x="7457475" y="563032"/>
                  <a:pt x="7442721" y="452914"/>
                </a:cubicBezTo>
                <a:cubicBezTo>
                  <a:pt x="7420928" y="290246"/>
                  <a:pt x="7488222" y="162230"/>
                  <a:pt x="7629964" y="96698"/>
                </a:cubicBezTo>
                <a:lnTo>
                  <a:pt x="7683494" y="71952"/>
                </a:lnTo>
                <a:lnTo>
                  <a:pt x="7779735" y="68189"/>
                </a:lnTo>
                <a:lnTo>
                  <a:pt x="7875985" y="64427"/>
                </a:lnTo>
                <a:lnTo>
                  <a:pt x="7955947" y="84563"/>
                </a:lnTo>
                <a:cubicBezTo>
                  <a:pt x="8102766" y="121529"/>
                  <a:pt x="8251794" y="204502"/>
                  <a:pt x="8367865" y="313896"/>
                </a:cubicBezTo>
                <a:cubicBezTo>
                  <a:pt x="8561251" y="496157"/>
                  <a:pt x="8637604" y="723252"/>
                  <a:pt x="8563451" y="895626"/>
                </a:cubicBezTo>
                <a:cubicBezTo>
                  <a:pt x="8536277" y="958787"/>
                  <a:pt x="8449190" y="1039082"/>
                  <a:pt x="8376771" y="1067753"/>
                </a:cubicBezTo>
                <a:lnTo>
                  <a:pt x="8321669" y="1089565"/>
                </a:lnTo>
                <a:lnTo>
                  <a:pt x="8212132" y="1089965"/>
                </a:lnTo>
                <a:lnTo>
                  <a:pt x="8102594" y="1090365"/>
                </a:lnTo>
                <a:lnTo>
                  <a:pt x="8031157" y="1068076"/>
                </a:lnTo>
                <a:cubicBezTo>
                  <a:pt x="7991866" y="1055818"/>
                  <a:pt x="7926391" y="1029043"/>
                  <a:pt x="7885653" y="1008574"/>
                </a:cubicBezTo>
                <a:cubicBezTo>
                  <a:pt x="7804385" y="967740"/>
                  <a:pt x="7793032" y="964825"/>
                  <a:pt x="7793032" y="984799"/>
                </a:cubicBezTo>
                <a:cubicBezTo>
                  <a:pt x="7793032" y="992295"/>
                  <a:pt x="7832227" y="1017432"/>
                  <a:pt x="7881690" y="1041654"/>
                </a:cubicBezTo>
                <a:cubicBezTo>
                  <a:pt x="8180842" y="1188149"/>
                  <a:pt x="8498405" y="1134666"/>
                  <a:pt x="8602027" y="920334"/>
                </a:cubicBezTo>
                <a:cubicBezTo>
                  <a:pt x="8662873" y="794471"/>
                  <a:pt x="8626383" y="603637"/>
                  <a:pt x="8508178" y="429578"/>
                </a:cubicBezTo>
                <a:cubicBezTo>
                  <a:pt x="8427415" y="310639"/>
                  <a:pt x="8261157" y="171774"/>
                  <a:pt x="8125721" y="110119"/>
                </a:cubicBezTo>
                <a:cubicBezTo>
                  <a:pt x="8005544" y="55416"/>
                  <a:pt x="7816539" y="20041"/>
                  <a:pt x="7721594" y="34471"/>
                </a:cubicBezTo>
                <a:close/>
                <a:moveTo>
                  <a:pt x="7983532" y="127454"/>
                </a:moveTo>
                <a:cubicBezTo>
                  <a:pt x="7983532" y="129750"/>
                  <a:pt x="8006030" y="138922"/>
                  <a:pt x="8033538" y="147847"/>
                </a:cubicBezTo>
                <a:cubicBezTo>
                  <a:pt x="8099212" y="169145"/>
                  <a:pt x="8187624" y="215913"/>
                  <a:pt x="8209217" y="240782"/>
                </a:cubicBezTo>
                <a:lnTo>
                  <a:pt x="8226419" y="260585"/>
                </a:lnTo>
                <a:lnTo>
                  <a:pt x="8197844" y="241459"/>
                </a:lnTo>
                <a:cubicBezTo>
                  <a:pt x="8156315" y="213665"/>
                  <a:pt x="8068999" y="173422"/>
                  <a:pt x="8035919" y="166840"/>
                </a:cubicBezTo>
                <a:cubicBezTo>
                  <a:pt x="8016574" y="162982"/>
                  <a:pt x="8023898" y="168935"/>
                  <a:pt x="8058569" y="185252"/>
                </a:cubicBezTo>
                <a:cubicBezTo>
                  <a:pt x="8086744" y="198511"/>
                  <a:pt x="8113538" y="209360"/>
                  <a:pt x="8118101" y="209360"/>
                </a:cubicBezTo>
                <a:cubicBezTo>
                  <a:pt x="8122673" y="209360"/>
                  <a:pt x="8126407" y="213646"/>
                  <a:pt x="8126407" y="218885"/>
                </a:cubicBezTo>
                <a:cubicBezTo>
                  <a:pt x="8126407" y="230591"/>
                  <a:pt x="8114281" y="231238"/>
                  <a:pt x="8102118" y="220180"/>
                </a:cubicBezTo>
                <a:cubicBezTo>
                  <a:pt x="8088402" y="207721"/>
                  <a:pt x="8031157" y="190281"/>
                  <a:pt x="8031157" y="198568"/>
                </a:cubicBezTo>
                <a:cubicBezTo>
                  <a:pt x="8031157" y="202559"/>
                  <a:pt x="8047235" y="213436"/>
                  <a:pt x="8066875" y="222742"/>
                </a:cubicBezTo>
                <a:cubicBezTo>
                  <a:pt x="8133540" y="254289"/>
                  <a:pt x="8254746" y="340700"/>
                  <a:pt x="8317430" y="401355"/>
                </a:cubicBezTo>
                <a:cubicBezTo>
                  <a:pt x="8395554" y="476945"/>
                  <a:pt x="8423863" y="514607"/>
                  <a:pt x="8476231" y="612553"/>
                </a:cubicBezTo>
                <a:cubicBezTo>
                  <a:pt x="8516141" y="687181"/>
                  <a:pt x="8524675" y="681809"/>
                  <a:pt x="8486470" y="606104"/>
                </a:cubicBezTo>
                <a:cubicBezTo>
                  <a:pt x="8476298" y="585949"/>
                  <a:pt x="8470421" y="567023"/>
                  <a:pt x="8473402" y="564032"/>
                </a:cubicBezTo>
                <a:cubicBezTo>
                  <a:pt x="8476393" y="561051"/>
                  <a:pt x="8480222" y="560394"/>
                  <a:pt x="8481917" y="562575"/>
                </a:cubicBezTo>
                <a:cubicBezTo>
                  <a:pt x="8491033" y="574291"/>
                  <a:pt x="8526456" y="667426"/>
                  <a:pt x="8526456" y="679666"/>
                </a:cubicBezTo>
                <a:cubicBezTo>
                  <a:pt x="8526456" y="687553"/>
                  <a:pt x="8530124" y="696278"/>
                  <a:pt x="8534609" y="699049"/>
                </a:cubicBezTo>
                <a:cubicBezTo>
                  <a:pt x="8544058" y="704888"/>
                  <a:pt x="8538448" y="661149"/>
                  <a:pt x="8526161" y="633222"/>
                </a:cubicBezTo>
                <a:cubicBezTo>
                  <a:pt x="8501615" y="577406"/>
                  <a:pt x="8490071" y="542735"/>
                  <a:pt x="8496043" y="542735"/>
                </a:cubicBezTo>
                <a:cubicBezTo>
                  <a:pt x="8499739" y="542735"/>
                  <a:pt x="8507806" y="554517"/>
                  <a:pt x="8513979" y="568928"/>
                </a:cubicBezTo>
                <a:cubicBezTo>
                  <a:pt x="8546363" y="644547"/>
                  <a:pt x="8554536" y="660483"/>
                  <a:pt x="8549402" y="637985"/>
                </a:cubicBezTo>
                <a:cubicBezTo>
                  <a:pt x="8537677" y="586626"/>
                  <a:pt x="8479450" y="477812"/>
                  <a:pt x="8432349" y="419262"/>
                </a:cubicBezTo>
                <a:cubicBezTo>
                  <a:pt x="8342910" y="308067"/>
                  <a:pt x="8212151" y="208036"/>
                  <a:pt x="8092898" y="159582"/>
                </a:cubicBezTo>
                <a:cubicBezTo>
                  <a:pt x="8032052" y="134855"/>
                  <a:pt x="7983532" y="120606"/>
                  <a:pt x="7983532" y="127454"/>
                </a:cubicBezTo>
                <a:close/>
                <a:moveTo>
                  <a:pt x="7974007" y="152505"/>
                </a:moveTo>
                <a:cubicBezTo>
                  <a:pt x="7974007" y="157582"/>
                  <a:pt x="7980436" y="161735"/>
                  <a:pt x="7988294" y="161735"/>
                </a:cubicBezTo>
                <a:cubicBezTo>
                  <a:pt x="7996152" y="161735"/>
                  <a:pt x="8002582" y="160049"/>
                  <a:pt x="8002582" y="157991"/>
                </a:cubicBezTo>
                <a:cubicBezTo>
                  <a:pt x="8002582" y="155934"/>
                  <a:pt x="7996152" y="151781"/>
                  <a:pt x="7988294" y="148761"/>
                </a:cubicBezTo>
                <a:cubicBezTo>
                  <a:pt x="7980436" y="145752"/>
                  <a:pt x="7974007" y="147437"/>
                  <a:pt x="7974007" y="152505"/>
                </a:cubicBezTo>
                <a:close/>
                <a:moveTo>
                  <a:pt x="7945432" y="171260"/>
                </a:moveTo>
                <a:cubicBezTo>
                  <a:pt x="7945432" y="176498"/>
                  <a:pt x="7949718" y="180785"/>
                  <a:pt x="7954957" y="180785"/>
                </a:cubicBezTo>
                <a:cubicBezTo>
                  <a:pt x="7960195" y="180785"/>
                  <a:pt x="7964482" y="176498"/>
                  <a:pt x="7964482" y="171260"/>
                </a:cubicBezTo>
                <a:cubicBezTo>
                  <a:pt x="7964482" y="166021"/>
                  <a:pt x="7960195" y="161735"/>
                  <a:pt x="7954957" y="161735"/>
                </a:cubicBezTo>
                <a:cubicBezTo>
                  <a:pt x="7949718" y="161735"/>
                  <a:pt x="7945432" y="166021"/>
                  <a:pt x="7945432" y="171260"/>
                </a:cubicBezTo>
                <a:close/>
                <a:moveTo>
                  <a:pt x="7974007" y="180785"/>
                </a:moveTo>
                <a:cubicBezTo>
                  <a:pt x="7974007" y="186023"/>
                  <a:pt x="7978293" y="190310"/>
                  <a:pt x="7983532" y="190310"/>
                </a:cubicBezTo>
                <a:cubicBezTo>
                  <a:pt x="7988770" y="190310"/>
                  <a:pt x="7993057" y="186023"/>
                  <a:pt x="7993057" y="180785"/>
                </a:cubicBezTo>
                <a:cubicBezTo>
                  <a:pt x="7993057" y="175546"/>
                  <a:pt x="7988770" y="171260"/>
                  <a:pt x="7983532" y="171260"/>
                </a:cubicBezTo>
                <a:cubicBezTo>
                  <a:pt x="7978293" y="171260"/>
                  <a:pt x="7974007" y="175546"/>
                  <a:pt x="7974007" y="180785"/>
                </a:cubicBezTo>
                <a:close/>
                <a:moveTo>
                  <a:pt x="7683494" y="190995"/>
                </a:moveTo>
                <a:cubicBezTo>
                  <a:pt x="7614009" y="199882"/>
                  <a:pt x="7549210" y="226771"/>
                  <a:pt x="7515501" y="260718"/>
                </a:cubicBezTo>
                <a:cubicBezTo>
                  <a:pt x="7430776" y="346024"/>
                  <a:pt x="7468467" y="559203"/>
                  <a:pt x="7598960" y="732796"/>
                </a:cubicBezTo>
                <a:lnTo>
                  <a:pt x="7642251" y="790385"/>
                </a:lnTo>
                <a:lnTo>
                  <a:pt x="7670321" y="790385"/>
                </a:lnTo>
                <a:cubicBezTo>
                  <a:pt x="7734719" y="790385"/>
                  <a:pt x="7803509" y="843267"/>
                  <a:pt x="7818987" y="904685"/>
                </a:cubicBezTo>
                <a:lnTo>
                  <a:pt x="7827388" y="938022"/>
                </a:lnTo>
                <a:lnTo>
                  <a:pt x="7878357" y="968683"/>
                </a:lnTo>
                <a:cubicBezTo>
                  <a:pt x="8030090" y="1059980"/>
                  <a:pt x="8249946" y="1086498"/>
                  <a:pt x="8379581" y="1029157"/>
                </a:cubicBezTo>
                <a:cubicBezTo>
                  <a:pt x="8444589" y="1000401"/>
                  <a:pt x="8467534" y="975617"/>
                  <a:pt x="8485098" y="915210"/>
                </a:cubicBezTo>
                <a:cubicBezTo>
                  <a:pt x="8544811" y="709813"/>
                  <a:pt x="8354911" y="415738"/>
                  <a:pt x="8069257" y="271215"/>
                </a:cubicBezTo>
                <a:cubicBezTo>
                  <a:pt x="7994237" y="233267"/>
                  <a:pt x="7892339" y="200320"/>
                  <a:pt x="7831341" y="194300"/>
                </a:cubicBezTo>
                <a:cubicBezTo>
                  <a:pt x="7802414" y="191443"/>
                  <a:pt x="7770171" y="187881"/>
                  <a:pt x="7759694" y="186395"/>
                </a:cubicBezTo>
                <a:cubicBezTo>
                  <a:pt x="7749216" y="184899"/>
                  <a:pt x="7714926" y="186966"/>
                  <a:pt x="7683494" y="190995"/>
                </a:cubicBezTo>
                <a:close/>
                <a:moveTo>
                  <a:pt x="8002582" y="190310"/>
                </a:moveTo>
                <a:cubicBezTo>
                  <a:pt x="8002582" y="195548"/>
                  <a:pt x="8007125" y="199835"/>
                  <a:pt x="8012668" y="199835"/>
                </a:cubicBezTo>
                <a:cubicBezTo>
                  <a:pt x="8018212" y="199835"/>
                  <a:pt x="8020107" y="195548"/>
                  <a:pt x="8016869" y="190310"/>
                </a:cubicBezTo>
                <a:cubicBezTo>
                  <a:pt x="8013630" y="185071"/>
                  <a:pt x="8009096" y="180785"/>
                  <a:pt x="8006782" y="180785"/>
                </a:cubicBezTo>
                <a:cubicBezTo>
                  <a:pt x="8004468" y="180785"/>
                  <a:pt x="8002582" y="185071"/>
                  <a:pt x="8002582" y="190310"/>
                </a:cubicBezTo>
                <a:close/>
                <a:moveTo>
                  <a:pt x="8141170" y="236239"/>
                </a:moveTo>
                <a:cubicBezTo>
                  <a:pt x="8146142" y="240544"/>
                  <a:pt x="8169507" y="258089"/>
                  <a:pt x="8193082" y="275225"/>
                </a:cubicBezTo>
                <a:lnTo>
                  <a:pt x="8235944" y="306381"/>
                </a:lnTo>
                <a:lnTo>
                  <a:pt x="8194234" y="267395"/>
                </a:lnTo>
                <a:cubicBezTo>
                  <a:pt x="8171298" y="245955"/>
                  <a:pt x="8147942" y="228410"/>
                  <a:pt x="8142322" y="228410"/>
                </a:cubicBezTo>
                <a:cubicBezTo>
                  <a:pt x="8136008" y="228410"/>
                  <a:pt x="8135569" y="231391"/>
                  <a:pt x="8141170" y="236239"/>
                </a:cubicBezTo>
                <a:close/>
                <a:moveTo>
                  <a:pt x="7364578" y="337947"/>
                </a:moveTo>
                <a:cubicBezTo>
                  <a:pt x="7363092" y="348425"/>
                  <a:pt x="7362006" y="389144"/>
                  <a:pt x="7362168" y="428435"/>
                </a:cubicBezTo>
                <a:lnTo>
                  <a:pt x="7362454" y="499872"/>
                </a:lnTo>
                <a:lnTo>
                  <a:pt x="7355339" y="457010"/>
                </a:lnTo>
                <a:lnTo>
                  <a:pt x="7348214" y="414147"/>
                </a:lnTo>
                <a:lnTo>
                  <a:pt x="7346785" y="470649"/>
                </a:lnTo>
                <a:cubicBezTo>
                  <a:pt x="7345976" y="502815"/>
                  <a:pt x="7354043" y="559346"/>
                  <a:pt x="7365530" y="601904"/>
                </a:cubicBezTo>
                <a:lnTo>
                  <a:pt x="7385695" y="676656"/>
                </a:lnTo>
                <a:lnTo>
                  <a:pt x="7403630" y="670970"/>
                </a:lnTo>
                <a:cubicBezTo>
                  <a:pt x="7422252" y="665055"/>
                  <a:pt x="7428738" y="680047"/>
                  <a:pt x="7412032" y="690372"/>
                </a:cubicBezTo>
                <a:cubicBezTo>
                  <a:pt x="7406793" y="693611"/>
                  <a:pt x="7402650" y="701364"/>
                  <a:pt x="7402821" y="707603"/>
                </a:cubicBezTo>
                <a:cubicBezTo>
                  <a:pt x="7403002" y="713842"/>
                  <a:pt x="7411031" y="709489"/>
                  <a:pt x="7420680" y="697935"/>
                </a:cubicBezTo>
                <a:lnTo>
                  <a:pt x="7438225" y="676913"/>
                </a:lnTo>
                <a:lnTo>
                  <a:pt x="7438225" y="700316"/>
                </a:lnTo>
                <a:cubicBezTo>
                  <a:pt x="7438225" y="714280"/>
                  <a:pt x="7432720" y="723710"/>
                  <a:pt x="7424566" y="723710"/>
                </a:cubicBezTo>
                <a:cubicBezTo>
                  <a:pt x="7417051" y="723710"/>
                  <a:pt x="7413736" y="728291"/>
                  <a:pt x="7417194" y="733882"/>
                </a:cubicBezTo>
                <a:cubicBezTo>
                  <a:pt x="7420651" y="739483"/>
                  <a:pt x="7429481" y="741759"/>
                  <a:pt x="7436806" y="738950"/>
                </a:cubicBezTo>
                <a:cubicBezTo>
                  <a:pt x="7444140" y="736130"/>
                  <a:pt x="7450198" y="739054"/>
                  <a:pt x="7450275" y="745436"/>
                </a:cubicBezTo>
                <a:cubicBezTo>
                  <a:pt x="7450369" y="752894"/>
                  <a:pt x="7453589" y="752037"/>
                  <a:pt x="7459285" y="743036"/>
                </a:cubicBezTo>
                <a:cubicBezTo>
                  <a:pt x="7464162" y="735330"/>
                  <a:pt x="7471134" y="732015"/>
                  <a:pt x="7474782" y="735663"/>
                </a:cubicBezTo>
                <a:cubicBezTo>
                  <a:pt x="7478430" y="739311"/>
                  <a:pt x="7475487" y="749446"/>
                  <a:pt x="7468229" y="758190"/>
                </a:cubicBezTo>
                <a:lnTo>
                  <a:pt x="7455046" y="774078"/>
                </a:lnTo>
                <a:lnTo>
                  <a:pt x="7474020" y="768115"/>
                </a:lnTo>
                <a:lnTo>
                  <a:pt x="7492994" y="762152"/>
                </a:lnTo>
                <a:lnTo>
                  <a:pt x="7513616" y="788175"/>
                </a:lnTo>
                <a:cubicBezTo>
                  <a:pt x="7586177" y="879758"/>
                  <a:pt x="7594959" y="876405"/>
                  <a:pt x="7525398" y="783679"/>
                </a:cubicBezTo>
                <a:cubicBezTo>
                  <a:pt x="7431301" y="658263"/>
                  <a:pt x="7385981" y="544497"/>
                  <a:pt x="7374379" y="404622"/>
                </a:cubicBezTo>
                <a:cubicBezTo>
                  <a:pt x="7370474" y="357473"/>
                  <a:pt x="7366064" y="327470"/>
                  <a:pt x="7364578" y="337947"/>
                </a:cubicBezTo>
                <a:close/>
                <a:moveTo>
                  <a:pt x="5860457" y="404870"/>
                </a:moveTo>
                <a:cubicBezTo>
                  <a:pt x="5573164" y="485156"/>
                  <a:pt x="5486419" y="775516"/>
                  <a:pt x="5661374" y="1071277"/>
                </a:cubicBezTo>
                <a:cubicBezTo>
                  <a:pt x="5704589" y="1144343"/>
                  <a:pt x="5828472" y="1273807"/>
                  <a:pt x="5924083" y="1345845"/>
                </a:cubicBezTo>
                <a:cubicBezTo>
                  <a:pt x="6007018" y="1408338"/>
                  <a:pt x="6017324" y="1439132"/>
                  <a:pt x="5992578" y="1550565"/>
                </a:cubicBezTo>
                <a:lnTo>
                  <a:pt x="5979243" y="1610649"/>
                </a:lnTo>
                <a:lnTo>
                  <a:pt x="6010990" y="1635500"/>
                </a:lnTo>
                <a:cubicBezTo>
                  <a:pt x="6028449" y="1649159"/>
                  <a:pt x="6048851" y="1674981"/>
                  <a:pt x="6056319" y="1692869"/>
                </a:cubicBezTo>
                <a:cubicBezTo>
                  <a:pt x="6075312" y="1738303"/>
                  <a:pt x="6074007" y="1921916"/>
                  <a:pt x="6054081" y="2009527"/>
                </a:cubicBezTo>
                <a:cubicBezTo>
                  <a:pt x="6038926" y="2076174"/>
                  <a:pt x="6040755" y="2098796"/>
                  <a:pt x="6059786" y="2079765"/>
                </a:cubicBezTo>
                <a:cubicBezTo>
                  <a:pt x="6077331" y="2062220"/>
                  <a:pt x="6099296" y="1929489"/>
                  <a:pt x="6099839" y="1837639"/>
                </a:cubicBezTo>
                <a:cubicBezTo>
                  <a:pt x="6100410" y="1742075"/>
                  <a:pt x="6083189" y="1644491"/>
                  <a:pt x="6066711" y="1649987"/>
                </a:cubicBezTo>
                <a:cubicBezTo>
                  <a:pt x="6056377" y="1653435"/>
                  <a:pt x="5998721" y="1600448"/>
                  <a:pt x="6005474" y="1593695"/>
                </a:cubicBezTo>
                <a:cubicBezTo>
                  <a:pt x="6007666" y="1591494"/>
                  <a:pt x="6023934" y="1601638"/>
                  <a:pt x="6041612" y="1616221"/>
                </a:cubicBezTo>
                <a:lnTo>
                  <a:pt x="6073769" y="1642729"/>
                </a:lnTo>
                <a:lnTo>
                  <a:pt x="6042737" y="1606668"/>
                </a:lnTo>
                <a:lnTo>
                  <a:pt x="6011704" y="1570596"/>
                </a:lnTo>
                <a:lnTo>
                  <a:pt x="6017676" y="1544822"/>
                </a:lnTo>
                <a:cubicBezTo>
                  <a:pt x="6020962" y="1530648"/>
                  <a:pt x="6033554" y="1500835"/>
                  <a:pt x="6045651" y="1478566"/>
                </a:cubicBezTo>
                <a:cubicBezTo>
                  <a:pt x="6057757" y="1456296"/>
                  <a:pt x="6063682" y="1438085"/>
                  <a:pt x="6058815" y="1438085"/>
                </a:cubicBezTo>
                <a:cubicBezTo>
                  <a:pt x="6053938" y="1438085"/>
                  <a:pt x="6049957" y="1433341"/>
                  <a:pt x="6049957" y="1427540"/>
                </a:cubicBezTo>
                <a:cubicBezTo>
                  <a:pt x="6049957" y="1421740"/>
                  <a:pt x="6056071" y="1419339"/>
                  <a:pt x="6063549" y="1422216"/>
                </a:cubicBezTo>
                <a:cubicBezTo>
                  <a:pt x="6075427" y="1426769"/>
                  <a:pt x="6106364" y="1403318"/>
                  <a:pt x="6096562" y="1397184"/>
                </a:cubicBezTo>
                <a:cubicBezTo>
                  <a:pt x="6094505" y="1395898"/>
                  <a:pt x="6071388" y="1384859"/>
                  <a:pt x="6045194" y="1372648"/>
                </a:cubicBezTo>
                <a:cubicBezTo>
                  <a:pt x="5913939" y="1311497"/>
                  <a:pt x="5776265" y="1190549"/>
                  <a:pt x="5701665" y="1070867"/>
                </a:cubicBezTo>
                <a:cubicBezTo>
                  <a:pt x="5639829" y="971645"/>
                  <a:pt x="5618950" y="907056"/>
                  <a:pt x="5614112" y="799910"/>
                </a:cubicBezTo>
                <a:lnTo>
                  <a:pt x="5610025" y="709422"/>
                </a:lnTo>
                <a:lnTo>
                  <a:pt x="5630637" y="654682"/>
                </a:lnTo>
                <a:cubicBezTo>
                  <a:pt x="5674443" y="538363"/>
                  <a:pt x="5790943" y="450571"/>
                  <a:pt x="5933237" y="426644"/>
                </a:cubicBezTo>
                <a:lnTo>
                  <a:pt x="6002255" y="415042"/>
                </a:lnTo>
                <a:lnTo>
                  <a:pt x="6090399" y="426215"/>
                </a:lnTo>
                <a:cubicBezTo>
                  <a:pt x="6559344" y="485651"/>
                  <a:pt x="6910692" y="930593"/>
                  <a:pt x="6759188" y="1273178"/>
                </a:cubicBezTo>
                <a:cubicBezTo>
                  <a:pt x="6746167" y="1302620"/>
                  <a:pt x="6737709" y="1328909"/>
                  <a:pt x="6740395" y="1331595"/>
                </a:cubicBezTo>
                <a:cubicBezTo>
                  <a:pt x="6743081" y="1334291"/>
                  <a:pt x="6745282" y="1331347"/>
                  <a:pt x="6745282" y="1325061"/>
                </a:cubicBezTo>
                <a:cubicBezTo>
                  <a:pt x="6745282" y="1318784"/>
                  <a:pt x="6754930" y="1309773"/>
                  <a:pt x="6766713" y="1305030"/>
                </a:cubicBezTo>
                <a:cubicBezTo>
                  <a:pt x="6778495" y="1300296"/>
                  <a:pt x="6782534" y="1296143"/>
                  <a:pt x="6775676" y="1295810"/>
                </a:cubicBezTo>
                <a:cubicBezTo>
                  <a:pt x="6768818" y="1295486"/>
                  <a:pt x="6765989" y="1290714"/>
                  <a:pt x="6769380" y="1285218"/>
                </a:cubicBezTo>
                <a:cubicBezTo>
                  <a:pt x="6773657" y="1278293"/>
                  <a:pt x="6779352" y="1278388"/>
                  <a:pt x="6787953" y="1285523"/>
                </a:cubicBezTo>
                <a:lnTo>
                  <a:pt x="6800355" y="1295819"/>
                </a:lnTo>
                <a:lnTo>
                  <a:pt x="6811032" y="1265187"/>
                </a:lnTo>
                <a:lnTo>
                  <a:pt x="6821710" y="1234564"/>
                </a:lnTo>
                <a:lnTo>
                  <a:pt x="6809737" y="1227163"/>
                </a:lnTo>
                <a:lnTo>
                  <a:pt x="6797764" y="1219762"/>
                </a:lnTo>
                <a:lnTo>
                  <a:pt x="6816138" y="1206322"/>
                </a:lnTo>
                <a:lnTo>
                  <a:pt x="6834512" y="1192882"/>
                </a:lnTo>
                <a:lnTo>
                  <a:pt x="6834092" y="1117845"/>
                </a:lnTo>
                <a:cubicBezTo>
                  <a:pt x="6832445" y="825913"/>
                  <a:pt x="6580689" y="535972"/>
                  <a:pt x="6230932" y="423196"/>
                </a:cubicBezTo>
                <a:lnTo>
                  <a:pt x="6149969" y="397088"/>
                </a:lnTo>
                <a:lnTo>
                  <a:pt x="6030907" y="393792"/>
                </a:lnTo>
                <a:lnTo>
                  <a:pt x="5911844" y="390506"/>
                </a:lnTo>
                <a:lnTo>
                  <a:pt x="5860457" y="404870"/>
                </a:lnTo>
                <a:close/>
                <a:moveTo>
                  <a:pt x="8407394" y="466535"/>
                </a:moveTo>
                <a:cubicBezTo>
                  <a:pt x="8410632" y="471773"/>
                  <a:pt x="8415166" y="476060"/>
                  <a:pt x="8417480" y="476060"/>
                </a:cubicBezTo>
                <a:cubicBezTo>
                  <a:pt x="8419795" y="476060"/>
                  <a:pt x="8421681" y="471773"/>
                  <a:pt x="8421681" y="466535"/>
                </a:cubicBezTo>
                <a:cubicBezTo>
                  <a:pt x="8421681" y="461296"/>
                  <a:pt x="8417138" y="457010"/>
                  <a:pt x="8411594" y="457010"/>
                </a:cubicBezTo>
                <a:cubicBezTo>
                  <a:pt x="8406051" y="457010"/>
                  <a:pt x="8404155" y="461296"/>
                  <a:pt x="8407394" y="466535"/>
                </a:cubicBezTo>
                <a:close/>
                <a:moveTo>
                  <a:pt x="6154732" y="469830"/>
                </a:moveTo>
                <a:cubicBezTo>
                  <a:pt x="6154732" y="471840"/>
                  <a:pt x="6183668" y="483156"/>
                  <a:pt x="6219025" y="494976"/>
                </a:cubicBezTo>
                <a:cubicBezTo>
                  <a:pt x="6254382" y="506797"/>
                  <a:pt x="6287996" y="520198"/>
                  <a:pt x="6293720" y="524761"/>
                </a:cubicBezTo>
                <a:cubicBezTo>
                  <a:pt x="6299445" y="529314"/>
                  <a:pt x="6306941" y="530228"/>
                  <a:pt x="6310389" y="526780"/>
                </a:cubicBezTo>
                <a:cubicBezTo>
                  <a:pt x="6313837" y="523332"/>
                  <a:pt x="6316657" y="525047"/>
                  <a:pt x="6316657" y="530590"/>
                </a:cubicBezTo>
                <a:cubicBezTo>
                  <a:pt x="6316657" y="536134"/>
                  <a:pt x="6327372" y="543363"/>
                  <a:pt x="6340469" y="546649"/>
                </a:cubicBezTo>
                <a:cubicBezTo>
                  <a:pt x="6353566" y="549935"/>
                  <a:pt x="6364282" y="557355"/>
                  <a:pt x="6364282" y="563128"/>
                </a:cubicBezTo>
                <a:cubicBezTo>
                  <a:pt x="6364282" y="570214"/>
                  <a:pt x="6360404" y="570567"/>
                  <a:pt x="6352375" y="564213"/>
                </a:cubicBezTo>
                <a:cubicBezTo>
                  <a:pt x="6340631" y="554927"/>
                  <a:pt x="6236084" y="514160"/>
                  <a:pt x="6223988" y="514160"/>
                </a:cubicBezTo>
                <a:cubicBezTo>
                  <a:pt x="6220568" y="514160"/>
                  <a:pt x="6226083" y="520808"/>
                  <a:pt x="6236256" y="528942"/>
                </a:cubicBezTo>
                <a:lnTo>
                  <a:pt x="6254744" y="543725"/>
                </a:lnTo>
                <a:lnTo>
                  <a:pt x="6230932" y="538163"/>
                </a:lnTo>
                <a:cubicBezTo>
                  <a:pt x="6214748" y="534381"/>
                  <a:pt x="6219187" y="539201"/>
                  <a:pt x="6244809" y="553193"/>
                </a:cubicBezTo>
                <a:cubicBezTo>
                  <a:pt x="6269546" y="566709"/>
                  <a:pt x="6283728" y="570090"/>
                  <a:pt x="6286081" y="563023"/>
                </a:cubicBezTo>
                <a:cubicBezTo>
                  <a:pt x="6288053" y="557098"/>
                  <a:pt x="6293959" y="552260"/>
                  <a:pt x="6299197" y="552260"/>
                </a:cubicBezTo>
                <a:cubicBezTo>
                  <a:pt x="6304436" y="552260"/>
                  <a:pt x="6306912" y="557622"/>
                  <a:pt x="6304703" y="564166"/>
                </a:cubicBezTo>
                <a:cubicBezTo>
                  <a:pt x="6302417" y="570938"/>
                  <a:pt x="6327725" y="592131"/>
                  <a:pt x="6363443" y="613343"/>
                </a:cubicBezTo>
                <a:cubicBezTo>
                  <a:pt x="6494279" y="691058"/>
                  <a:pt x="6609436" y="798176"/>
                  <a:pt x="6668691" y="897293"/>
                </a:cubicBezTo>
                <a:cubicBezTo>
                  <a:pt x="6685950" y="926154"/>
                  <a:pt x="6696275" y="937412"/>
                  <a:pt x="6692942" y="923735"/>
                </a:cubicBezTo>
                <a:lnTo>
                  <a:pt x="6687141" y="899922"/>
                </a:lnTo>
                <a:lnTo>
                  <a:pt x="6701924" y="918410"/>
                </a:lnTo>
                <a:lnTo>
                  <a:pt x="6716707" y="936898"/>
                </a:lnTo>
                <a:lnTo>
                  <a:pt x="6716850" y="923173"/>
                </a:lnTo>
                <a:lnTo>
                  <a:pt x="6717002" y="909447"/>
                </a:lnTo>
                <a:lnTo>
                  <a:pt x="6726232" y="923735"/>
                </a:lnTo>
                <a:cubicBezTo>
                  <a:pt x="6744053" y="951309"/>
                  <a:pt x="6735518" y="921268"/>
                  <a:pt x="6712535" y="875500"/>
                </a:cubicBezTo>
                <a:cubicBezTo>
                  <a:pt x="6628438" y="708079"/>
                  <a:pt x="6439110" y="549688"/>
                  <a:pt x="6254744" y="492519"/>
                </a:cubicBezTo>
                <a:cubicBezTo>
                  <a:pt x="6196241" y="474374"/>
                  <a:pt x="6154732" y="464963"/>
                  <a:pt x="6154732" y="469830"/>
                </a:cubicBezTo>
                <a:close/>
                <a:moveTo>
                  <a:pt x="8426444" y="504635"/>
                </a:moveTo>
                <a:cubicBezTo>
                  <a:pt x="8429682" y="509873"/>
                  <a:pt x="8434216" y="514160"/>
                  <a:pt x="8436530" y="514160"/>
                </a:cubicBezTo>
                <a:cubicBezTo>
                  <a:pt x="8438845" y="514160"/>
                  <a:pt x="8440731" y="509873"/>
                  <a:pt x="8440731" y="504635"/>
                </a:cubicBezTo>
                <a:cubicBezTo>
                  <a:pt x="8440731" y="499396"/>
                  <a:pt x="8436188" y="495110"/>
                  <a:pt x="8430644" y="495110"/>
                </a:cubicBezTo>
                <a:cubicBezTo>
                  <a:pt x="8425101" y="495110"/>
                  <a:pt x="8423205" y="499396"/>
                  <a:pt x="8426444" y="504635"/>
                </a:cubicBezTo>
                <a:close/>
                <a:moveTo>
                  <a:pt x="8474069" y="523685"/>
                </a:moveTo>
                <a:cubicBezTo>
                  <a:pt x="8477307" y="528923"/>
                  <a:pt x="8481841" y="533210"/>
                  <a:pt x="8484155" y="533210"/>
                </a:cubicBezTo>
                <a:cubicBezTo>
                  <a:pt x="8486470" y="533210"/>
                  <a:pt x="8488356" y="528923"/>
                  <a:pt x="8488356" y="523685"/>
                </a:cubicBezTo>
                <a:cubicBezTo>
                  <a:pt x="8488356" y="518446"/>
                  <a:pt x="8483813" y="514160"/>
                  <a:pt x="8478269" y="514160"/>
                </a:cubicBezTo>
                <a:cubicBezTo>
                  <a:pt x="8472726" y="514160"/>
                  <a:pt x="8470830" y="518446"/>
                  <a:pt x="8474069" y="523685"/>
                </a:cubicBezTo>
                <a:close/>
                <a:moveTo>
                  <a:pt x="8450256" y="533210"/>
                </a:moveTo>
                <a:cubicBezTo>
                  <a:pt x="8450256" y="538448"/>
                  <a:pt x="8454800" y="542735"/>
                  <a:pt x="8460343" y="542735"/>
                </a:cubicBezTo>
                <a:cubicBezTo>
                  <a:pt x="8465887" y="542735"/>
                  <a:pt x="8467782" y="538448"/>
                  <a:pt x="8464544" y="533210"/>
                </a:cubicBezTo>
                <a:cubicBezTo>
                  <a:pt x="8461305" y="527971"/>
                  <a:pt x="8456771" y="523685"/>
                  <a:pt x="8454457" y="523685"/>
                </a:cubicBezTo>
                <a:cubicBezTo>
                  <a:pt x="8452142" y="523685"/>
                  <a:pt x="8450256" y="527971"/>
                  <a:pt x="8450256" y="533210"/>
                </a:cubicBezTo>
                <a:close/>
                <a:moveTo>
                  <a:pt x="5897557" y="542896"/>
                </a:moveTo>
                <a:cubicBezTo>
                  <a:pt x="5822242" y="555993"/>
                  <a:pt x="5748566" y="589636"/>
                  <a:pt x="5704294" y="631155"/>
                </a:cubicBezTo>
                <a:lnTo>
                  <a:pt x="5661470" y="671322"/>
                </a:lnTo>
                <a:lnTo>
                  <a:pt x="5649573" y="728472"/>
                </a:lnTo>
                <a:lnTo>
                  <a:pt x="5637677" y="785622"/>
                </a:lnTo>
                <a:lnTo>
                  <a:pt x="5648678" y="850802"/>
                </a:lnTo>
                <a:cubicBezTo>
                  <a:pt x="5681606" y="1045978"/>
                  <a:pt x="5844550" y="1240450"/>
                  <a:pt x="6060844" y="1342739"/>
                </a:cubicBezTo>
                <a:lnTo>
                  <a:pt x="6119860" y="1370648"/>
                </a:lnTo>
                <a:lnTo>
                  <a:pt x="6144435" y="1351445"/>
                </a:lnTo>
                <a:cubicBezTo>
                  <a:pt x="6248515" y="1270140"/>
                  <a:pt x="6294882" y="1253966"/>
                  <a:pt x="6421432" y="1254805"/>
                </a:cubicBezTo>
                <a:cubicBezTo>
                  <a:pt x="6503728" y="1255347"/>
                  <a:pt x="6547666" y="1263263"/>
                  <a:pt x="6676054" y="1300677"/>
                </a:cubicBezTo>
                <a:lnTo>
                  <a:pt x="6697314" y="1306868"/>
                </a:lnTo>
                <a:lnTo>
                  <a:pt x="6707010" y="1281370"/>
                </a:lnTo>
                <a:cubicBezTo>
                  <a:pt x="6712344" y="1267339"/>
                  <a:pt x="6716592" y="1222934"/>
                  <a:pt x="6716459" y="1182672"/>
                </a:cubicBezTo>
                <a:cubicBezTo>
                  <a:pt x="6716001" y="1046074"/>
                  <a:pt x="6656918" y="922496"/>
                  <a:pt x="6530969" y="794718"/>
                </a:cubicBezTo>
                <a:cubicBezTo>
                  <a:pt x="6397828" y="659635"/>
                  <a:pt x="6246314" y="577853"/>
                  <a:pt x="6073312" y="547688"/>
                </a:cubicBezTo>
                <a:cubicBezTo>
                  <a:pt x="5983691" y="532057"/>
                  <a:pt x="5963165" y="531495"/>
                  <a:pt x="5897557" y="542896"/>
                </a:cubicBezTo>
                <a:close/>
                <a:moveTo>
                  <a:pt x="6364282" y="590360"/>
                </a:moveTo>
                <a:cubicBezTo>
                  <a:pt x="6364282" y="595598"/>
                  <a:pt x="6368568" y="599885"/>
                  <a:pt x="6373807" y="599885"/>
                </a:cubicBezTo>
                <a:cubicBezTo>
                  <a:pt x="6379045" y="599885"/>
                  <a:pt x="6383332" y="595598"/>
                  <a:pt x="6383332" y="590360"/>
                </a:cubicBezTo>
                <a:cubicBezTo>
                  <a:pt x="6383332" y="585121"/>
                  <a:pt x="6379045" y="580835"/>
                  <a:pt x="6373807" y="580835"/>
                </a:cubicBezTo>
                <a:cubicBezTo>
                  <a:pt x="6368568" y="580835"/>
                  <a:pt x="6364282" y="585121"/>
                  <a:pt x="6364282" y="590360"/>
                </a:cubicBezTo>
                <a:close/>
                <a:moveTo>
                  <a:pt x="6578660" y="742655"/>
                </a:moveTo>
                <a:cubicBezTo>
                  <a:pt x="6575327" y="748046"/>
                  <a:pt x="6579146" y="749646"/>
                  <a:pt x="6587624" y="746398"/>
                </a:cubicBezTo>
                <a:cubicBezTo>
                  <a:pt x="6604121" y="740064"/>
                  <a:pt x="6607141" y="733235"/>
                  <a:pt x="6593443" y="733235"/>
                </a:cubicBezTo>
                <a:cubicBezTo>
                  <a:pt x="6588509" y="733235"/>
                  <a:pt x="6581861" y="737473"/>
                  <a:pt x="6578660" y="742655"/>
                </a:cubicBezTo>
                <a:close/>
                <a:moveTo>
                  <a:pt x="6602407" y="771335"/>
                </a:moveTo>
                <a:cubicBezTo>
                  <a:pt x="6602407" y="776573"/>
                  <a:pt x="6606950" y="780860"/>
                  <a:pt x="6612493" y="780860"/>
                </a:cubicBezTo>
                <a:cubicBezTo>
                  <a:pt x="6618037" y="780860"/>
                  <a:pt x="6619932" y="776573"/>
                  <a:pt x="6616694" y="771335"/>
                </a:cubicBezTo>
                <a:cubicBezTo>
                  <a:pt x="6613455" y="766096"/>
                  <a:pt x="6608921" y="761810"/>
                  <a:pt x="6606607" y="761810"/>
                </a:cubicBezTo>
                <a:cubicBezTo>
                  <a:pt x="6604293" y="761810"/>
                  <a:pt x="6602407" y="766096"/>
                  <a:pt x="6602407" y="771335"/>
                </a:cubicBezTo>
                <a:close/>
                <a:moveTo>
                  <a:pt x="7450427" y="785622"/>
                </a:moveTo>
                <a:cubicBezTo>
                  <a:pt x="7450427" y="790861"/>
                  <a:pt x="7454580" y="801576"/>
                  <a:pt x="7459657" y="809435"/>
                </a:cubicBezTo>
                <a:cubicBezTo>
                  <a:pt x="7464733" y="817293"/>
                  <a:pt x="7468886" y="819436"/>
                  <a:pt x="7468886" y="814197"/>
                </a:cubicBezTo>
                <a:cubicBezTo>
                  <a:pt x="7468886" y="808958"/>
                  <a:pt x="7464733" y="798243"/>
                  <a:pt x="7459657" y="790385"/>
                </a:cubicBezTo>
                <a:cubicBezTo>
                  <a:pt x="7454580" y="782526"/>
                  <a:pt x="7450427" y="780383"/>
                  <a:pt x="7450427" y="785622"/>
                </a:cubicBezTo>
                <a:close/>
                <a:moveTo>
                  <a:pt x="6621457" y="799910"/>
                </a:moveTo>
                <a:cubicBezTo>
                  <a:pt x="6621457" y="805148"/>
                  <a:pt x="6625743" y="809435"/>
                  <a:pt x="6630982" y="809435"/>
                </a:cubicBezTo>
                <a:cubicBezTo>
                  <a:pt x="6636220" y="809435"/>
                  <a:pt x="6640507" y="805148"/>
                  <a:pt x="6640507" y="799910"/>
                </a:cubicBezTo>
                <a:cubicBezTo>
                  <a:pt x="6640507" y="794671"/>
                  <a:pt x="6636220" y="790385"/>
                  <a:pt x="6630982" y="790385"/>
                </a:cubicBezTo>
                <a:cubicBezTo>
                  <a:pt x="6625743" y="790385"/>
                  <a:pt x="6621457" y="794671"/>
                  <a:pt x="6621457" y="799910"/>
                </a:cubicBezTo>
                <a:close/>
                <a:moveTo>
                  <a:pt x="6640507" y="828485"/>
                </a:moveTo>
                <a:cubicBezTo>
                  <a:pt x="6640507" y="833723"/>
                  <a:pt x="6644793" y="838010"/>
                  <a:pt x="6650032" y="838010"/>
                </a:cubicBezTo>
                <a:cubicBezTo>
                  <a:pt x="6655270" y="838010"/>
                  <a:pt x="6659557" y="833723"/>
                  <a:pt x="6659557" y="828485"/>
                </a:cubicBezTo>
                <a:cubicBezTo>
                  <a:pt x="6659557" y="823246"/>
                  <a:pt x="6655270" y="818960"/>
                  <a:pt x="6650032" y="818960"/>
                </a:cubicBezTo>
                <a:cubicBezTo>
                  <a:pt x="6644793" y="818960"/>
                  <a:pt x="6640507" y="823246"/>
                  <a:pt x="6640507" y="828485"/>
                </a:cubicBezTo>
                <a:close/>
                <a:moveTo>
                  <a:pt x="5527034" y="855240"/>
                </a:moveTo>
                <a:cubicBezTo>
                  <a:pt x="5526462" y="874024"/>
                  <a:pt x="5529930" y="884377"/>
                  <a:pt x="5535607" y="880872"/>
                </a:cubicBezTo>
                <a:cubicBezTo>
                  <a:pt x="5540845" y="877634"/>
                  <a:pt x="5545132" y="881310"/>
                  <a:pt x="5545132" y="889044"/>
                </a:cubicBezTo>
                <a:cubicBezTo>
                  <a:pt x="5545132" y="896769"/>
                  <a:pt x="5539778" y="904904"/>
                  <a:pt x="5533225" y="907104"/>
                </a:cubicBezTo>
                <a:lnTo>
                  <a:pt x="5521319" y="911114"/>
                </a:lnTo>
                <a:lnTo>
                  <a:pt x="5533139" y="925439"/>
                </a:lnTo>
                <a:cubicBezTo>
                  <a:pt x="5539645" y="933326"/>
                  <a:pt x="5542874" y="941870"/>
                  <a:pt x="5540321" y="944423"/>
                </a:cubicBezTo>
                <a:cubicBezTo>
                  <a:pt x="5532692" y="952043"/>
                  <a:pt x="5564343" y="1048398"/>
                  <a:pt x="5593337" y="1105853"/>
                </a:cubicBezTo>
                <a:cubicBezTo>
                  <a:pt x="5618970" y="1156630"/>
                  <a:pt x="5708943" y="1277788"/>
                  <a:pt x="5725401" y="1283675"/>
                </a:cubicBezTo>
                <a:cubicBezTo>
                  <a:pt x="5729631" y="1285189"/>
                  <a:pt x="5731898" y="1275521"/>
                  <a:pt x="5730431" y="1262196"/>
                </a:cubicBezTo>
                <a:cubicBezTo>
                  <a:pt x="5728973" y="1248870"/>
                  <a:pt x="5731688" y="1240384"/>
                  <a:pt x="5736470" y="1243336"/>
                </a:cubicBezTo>
                <a:cubicBezTo>
                  <a:pt x="5741242" y="1246289"/>
                  <a:pt x="5745157" y="1257319"/>
                  <a:pt x="5745157" y="1267835"/>
                </a:cubicBezTo>
                <a:lnTo>
                  <a:pt x="5745157" y="1286970"/>
                </a:lnTo>
                <a:lnTo>
                  <a:pt x="5764197" y="1280922"/>
                </a:lnTo>
                <a:lnTo>
                  <a:pt x="5783237" y="1274883"/>
                </a:lnTo>
                <a:lnTo>
                  <a:pt x="5792534" y="1299334"/>
                </a:lnTo>
                <a:cubicBezTo>
                  <a:pt x="5797649" y="1312783"/>
                  <a:pt x="5804336" y="1323785"/>
                  <a:pt x="5807393" y="1323785"/>
                </a:cubicBezTo>
                <a:cubicBezTo>
                  <a:pt x="5810450" y="1323785"/>
                  <a:pt x="5809964" y="1318946"/>
                  <a:pt x="5806307" y="1313021"/>
                </a:cubicBezTo>
                <a:cubicBezTo>
                  <a:pt x="5802249" y="1306459"/>
                  <a:pt x="5804812" y="1304077"/>
                  <a:pt x="5812888" y="1306906"/>
                </a:cubicBezTo>
                <a:cubicBezTo>
                  <a:pt x="5820166" y="1309459"/>
                  <a:pt x="5825576" y="1318251"/>
                  <a:pt x="5824919" y="1326442"/>
                </a:cubicBezTo>
                <a:cubicBezTo>
                  <a:pt x="5824138" y="1336177"/>
                  <a:pt x="5828833" y="1339367"/>
                  <a:pt x="5838482" y="1335662"/>
                </a:cubicBezTo>
                <a:lnTo>
                  <a:pt x="5853237" y="1330004"/>
                </a:lnTo>
                <a:lnTo>
                  <a:pt x="5847312" y="1345454"/>
                </a:lnTo>
                <a:lnTo>
                  <a:pt x="5841378" y="1360913"/>
                </a:lnTo>
                <a:lnTo>
                  <a:pt x="5856142" y="1355246"/>
                </a:lnTo>
                <a:cubicBezTo>
                  <a:pt x="5864257" y="1352131"/>
                  <a:pt x="5874696" y="1355570"/>
                  <a:pt x="5879326" y="1362875"/>
                </a:cubicBezTo>
                <a:lnTo>
                  <a:pt x="5887736" y="1376172"/>
                </a:lnTo>
                <a:lnTo>
                  <a:pt x="5887355" y="1361885"/>
                </a:lnTo>
                <a:cubicBezTo>
                  <a:pt x="5887146" y="1354026"/>
                  <a:pt x="5860123" y="1326290"/>
                  <a:pt x="5827319" y="1300239"/>
                </a:cubicBezTo>
                <a:cubicBezTo>
                  <a:pt x="5707018" y="1204713"/>
                  <a:pt x="5595357" y="1039435"/>
                  <a:pt x="5560095" y="904685"/>
                </a:cubicBezTo>
                <a:cubicBezTo>
                  <a:pt x="5552551" y="875871"/>
                  <a:pt x="5545675" y="856583"/>
                  <a:pt x="5544808" y="861822"/>
                </a:cubicBezTo>
                <a:cubicBezTo>
                  <a:pt x="5543941" y="867061"/>
                  <a:pt x="5539798" y="860631"/>
                  <a:pt x="5535607" y="847535"/>
                </a:cubicBezTo>
                <a:lnTo>
                  <a:pt x="5527977" y="823722"/>
                </a:lnTo>
                <a:lnTo>
                  <a:pt x="5527034" y="855240"/>
                </a:lnTo>
                <a:close/>
                <a:moveTo>
                  <a:pt x="7672064" y="841858"/>
                </a:moveTo>
                <a:cubicBezTo>
                  <a:pt x="7667873" y="849211"/>
                  <a:pt x="7654062" y="856707"/>
                  <a:pt x="7641375" y="858526"/>
                </a:cubicBezTo>
                <a:cubicBezTo>
                  <a:pt x="7628687" y="860336"/>
                  <a:pt x="7616505" y="867318"/>
                  <a:pt x="7614295" y="874024"/>
                </a:cubicBezTo>
                <a:cubicBezTo>
                  <a:pt x="7612076" y="880739"/>
                  <a:pt x="7613885" y="885587"/>
                  <a:pt x="7618305" y="884806"/>
                </a:cubicBezTo>
                <a:cubicBezTo>
                  <a:pt x="7642727" y="880472"/>
                  <a:pt x="7661463" y="889559"/>
                  <a:pt x="7702420" y="925611"/>
                </a:cubicBezTo>
                <a:lnTo>
                  <a:pt x="7747845" y="965597"/>
                </a:lnTo>
                <a:lnTo>
                  <a:pt x="7731033" y="932755"/>
                </a:lnTo>
                <a:lnTo>
                  <a:pt x="7714222" y="899922"/>
                </a:lnTo>
                <a:lnTo>
                  <a:pt x="7734986" y="918439"/>
                </a:lnTo>
                <a:lnTo>
                  <a:pt x="7755751" y="936955"/>
                </a:lnTo>
                <a:lnTo>
                  <a:pt x="7748959" y="919258"/>
                </a:lnTo>
                <a:cubicBezTo>
                  <a:pt x="7744282" y="907066"/>
                  <a:pt x="7745607" y="903684"/>
                  <a:pt x="7753207" y="908380"/>
                </a:cubicBezTo>
                <a:cubicBezTo>
                  <a:pt x="7760409" y="912838"/>
                  <a:pt x="7762275" y="910076"/>
                  <a:pt x="7758570" y="900417"/>
                </a:cubicBezTo>
                <a:cubicBezTo>
                  <a:pt x="7755446" y="892283"/>
                  <a:pt x="7748349" y="885635"/>
                  <a:pt x="7742797" y="885635"/>
                </a:cubicBezTo>
                <a:cubicBezTo>
                  <a:pt x="7737253" y="885635"/>
                  <a:pt x="7735462" y="882882"/>
                  <a:pt x="7738824" y="879510"/>
                </a:cubicBezTo>
                <a:cubicBezTo>
                  <a:pt x="7742196" y="876148"/>
                  <a:pt x="7752179" y="879367"/>
                  <a:pt x="7761028" y="886654"/>
                </a:cubicBezTo>
                <a:lnTo>
                  <a:pt x="7777096" y="899922"/>
                </a:lnTo>
                <a:lnTo>
                  <a:pt x="7765733" y="878586"/>
                </a:lnTo>
                <a:cubicBezTo>
                  <a:pt x="7754893" y="858250"/>
                  <a:pt x="7709430" y="828485"/>
                  <a:pt x="7689200" y="828485"/>
                </a:cubicBezTo>
                <a:cubicBezTo>
                  <a:pt x="7683961" y="828485"/>
                  <a:pt x="7676255" y="834504"/>
                  <a:pt x="7672064" y="841858"/>
                </a:cubicBezTo>
                <a:close/>
                <a:moveTo>
                  <a:pt x="6665643" y="844620"/>
                </a:moveTo>
                <a:cubicBezTo>
                  <a:pt x="6654918" y="855345"/>
                  <a:pt x="6659118" y="866585"/>
                  <a:pt x="6673844" y="866585"/>
                </a:cubicBezTo>
                <a:cubicBezTo>
                  <a:pt x="6681702" y="866585"/>
                  <a:pt x="6688132" y="862555"/>
                  <a:pt x="6688132" y="857622"/>
                </a:cubicBezTo>
                <a:cubicBezTo>
                  <a:pt x="6688132" y="845610"/>
                  <a:pt x="6673253" y="837009"/>
                  <a:pt x="6665643" y="844620"/>
                </a:cubicBezTo>
                <a:close/>
                <a:moveTo>
                  <a:pt x="6681492" y="874157"/>
                </a:moveTo>
                <a:cubicBezTo>
                  <a:pt x="6673968" y="878919"/>
                  <a:pt x="6673110" y="886149"/>
                  <a:pt x="6678959" y="895407"/>
                </a:cubicBezTo>
                <a:lnTo>
                  <a:pt x="6687836" y="909447"/>
                </a:lnTo>
                <a:lnTo>
                  <a:pt x="6687989" y="895722"/>
                </a:lnTo>
                <a:lnTo>
                  <a:pt x="6688132" y="881996"/>
                </a:lnTo>
                <a:lnTo>
                  <a:pt x="6702114" y="900484"/>
                </a:lnTo>
                <a:cubicBezTo>
                  <a:pt x="6709810" y="910647"/>
                  <a:pt x="6716240" y="914438"/>
                  <a:pt x="6716401" y="908885"/>
                </a:cubicBezTo>
                <a:cubicBezTo>
                  <a:pt x="6716964" y="890397"/>
                  <a:pt x="6693189" y="866756"/>
                  <a:pt x="6681492" y="874157"/>
                </a:cubicBezTo>
                <a:close/>
                <a:moveTo>
                  <a:pt x="7579614" y="958767"/>
                </a:moveTo>
                <a:cubicBezTo>
                  <a:pt x="7571261" y="983275"/>
                  <a:pt x="7564432" y="1004602"/>
                  <a:pt x="7564432" y="1006145"/>
                </a:cubicBezTo>
                <a:cubicBezTo>
                  <a:pt x="7564432" y="1013127"/>
                  <a:pt x="7623944" y="1038844"/>
                  <a:pt x="7628821" y="1033977"/>
                </a:cubicBezTo>
                <a:cubicBezTo>
                  <a:pt x="7631821" y="1030967"/>
                  <a:pt x="7629030" y="1028510"/>
                  <a:pt x="7622610" y="1028510"/>
                </a:cubicBezTo>
                <a:cubicBezTo>
                  <a:pt x="7616190" y="1028510"/>
                  <a:pt x="7613628" y="1024157"/>
                  <a:pt x="7616914" y="1018832"/>
                </a:cubicBezTo>
                <a:cubicBezTo>
                  <a:pt x="7620210" y="1013508"/>
                  <a:pt x="7626839" y="1011584"/>
                  <a:pt x="7631659" y="1014565"/>
                </a:cubicBezTo>
                <a:cubicBezTo>
                  <a:pt x="7636469" y="1017537"/>
                  <a:pt x="7637840" y="1013270"/>
                  <a:pt x="7634698" y="1005088"/>
                </a:cubicBezTo>
                <a:lnTo>
                  <a:pt x="7628982" y="990190"/>
                </a:lnTo>
                <a:lnTo>
                  <a:pt x="7644337" y="996086"/>
                </a:lnTo>
                <a:cubicBezTo>
                  <a:pt x="7652776" y="999325"/>
                  <a:pt x="7659682" y="997229"/>
                  <a:pt x="7659682" y="991429"/>
                </a:cubicBezTo>
                <a:cubicBezTo>
                  <a:pt x="7659682" y="985628"/>
                  <a:pt x="7655395" y="980885"/>
                  <a:pt x="7650157" y="980885"/>
                </a:cubicBezTo>
                <a:cubicBezTo>
                  <a:pt x="7644918" y="980885"/>
                  <a:pt x="7640632" y="976732"/>
                  <a:pt x="7640632" y="971655"/>
                </a:cubicBezTo>
                <a:cubicBezTo>
                  <a:pt x="7640632" y="966587"/>
                  <a:pt x="7647061" y="964902"/>
                  <a:pt x="7654919" y="967911"/>
                </a:cubicBezTo>
                <a:cubicBezTo>
                  <a:pt x="7676760" y="976293"/>
                  <a:pt x="7672959" y="935936"/>
                  <a:pt x="7650785" y="924068"/>
                </a:cubicBezTo>
                <a:cubicBezTo>
                  <a:pt x="7640651" y="918648"/>
                  <a:pt x="7623905" y="914210"/>
                  <a:pt x="7613580" y="914210"/>
                </a:cubicBezTo>
                <a:lnTo>
                  <a:pt x="7594797" y="914210"/>
                </a:lnTo>
                <a:lnTo>
                  <a:pt x="7579614" y="958767"/>
                </a:lnTo>
                <a:close/>
                <a:moveTo>
                  <a:pt x="7688257" y="946385"/>
                </a:moveTo>
                <a:cubicBezTo>
                  <a:pt x="7688257" y="948357"/>
                  <a:pt x="7695762" y="955862"/>
                  <a:pt x="7704925" y="963054"/>
                </a:cubicBezTo>
                <a:lnTo>
                  <a:pt x="7721594" y="976122"/>
                </a:lnTo>
                <a:lnTo>
                  <a:pt x="7708526" y="959453"/>
                </a:lnTo>
                <a:cubicBezTo>
                  <a:pt x="7696076" y="943585"/>
                  <a:pt x="7688257" y="938546"/>
                  <a:pt x="7688257" y="946385"/>
                </a:cubicBezTo>
                <a:close/>
                <a:moveTo>
                  <a:pt x="7423938" y="1006240"/>
                </a:moveTo>
                <a:cubicBezTo>
                  <a:pt x="7417394" y="1008888"/>
                  <a:pt x="7412032" y="1016984"/>
                  <a:pt x="7412032" y="1024242"/>
                </a:cubicBezTo>
                <a:cubicBezTo>
                  <a:pt x="7412032" y="1032053"/>
                  <a:pt x="7406202" y="1035206"/>
                  <a:pt x="7397744" y="1031958"/>
                </a:cubicBezTo>
                <a:cubicBezTo>
                  <a:pt x="7389886" y="1028938"/>
                  <a:pt x="7383457" y="1030862"/>
                  <a:pt x="7383457" y="1036225"/>
                </a:cubicBezTo>
                <a:cubicBezTo>
                  <a:pt x="7383457" y="1041587"/>
                  <a:pt x="7388819" y="1048131"/>
                  <a:pt x="7395363" y="1050779"/>
                </a:cubicBezTo>
                <a:cubicBezTo>
                  <a:pt x="7401916" y="1053417"/>
                  <a:pt x="7397877" y="1055923"/>
                  <a:pt x="7386399" y="1056332"/>
                </a:cubicBezTo>
                <a:cubicBezTo>
                  <a:pt x="7359453" y="1057304"/>
                  <a:pt x="7347366" y="1076135"/>
                  <a:pt x="7373684" y="1076135"/>
                </a:cubicBezTo>
                <a:cubicBezTo>
                  <a:pt x="7421966" y="1076135"/>
                  <a:pt x="7505491" y="1135113"/>
                  <a:pt x="7548687" y="1199702"/>
                </a:cubicBezTo>
                <a:cubicBezTo>
                  <a:pt x="7557345" y="1212647"/>
                  <a:pt x="7564432" y="1220353"/>
                  <a:pt x="7564432" y="1216819"/>
                </a:cubicBezTo>
                <a:cubicBezTo>
                  <a:pt x="7564432" y="1204474"/>
                  <a:pt x="7540933" y="1157049"/>
                  <a:pt x="7531561" y="1150468"/>
                </a:cubicBezTo>
                <a:cubicBezTo>
                  <a:pt x="7526369" y="1146829"/>
                  <a:pt x="7525255" y="1140714"/>
                  <a:pt x="7529084" y="1136876"/>
                </a:cubicBezTo>
                <a:cubicBezTo>
                  <a:pt x="7532922" y="1133046"/>
                  <a:pt x="7542086" y="1138161"/>
                  <a:pt x="7549467" y="1148248"/>
                </a:cubicBezTo>
                <a:cubicBezTo>
                  <a:pt x="7556840" y="1158335"/>
                  <a:pt x="7566155" y="1163317"/>
                  <a:pt x="7570166" y="1159307"/>
                </a:cubicBezTo>
                <a:cubicBezTo>
                  <a:pt x="7574166" y="1155297"/>
                  <a:pt x="7572375" y="1146943"/>
                  <a:pt x="7566175" y="1140743"/>
                </a:cubicBezTo>
                <a:cubicBezTo>
                  <a:pt x="7546058" y="1120626"/>
                  <a:pt x="7554287" y="1110739"/>
                  <a:pt x="7575595" y="1129427"/>
                </a:cubicBezTo>
                <a:cubicBezTo>
                  <a:pt x="7586967" y="1139409"/>
                  <a:pt x="7593311" y="1142476"/>
                  <a:pt x="7589682" y="1136247"/>
                </a:cubicBezTo>
                <a:cubicBezTo>
                  <a:pt x="7586053" y="1130027"/>
                  <a:pt x="7590263" y="1120912"/>
                  <a:pt x="7599055" y="1115997"/>
                </a:cubicBezTo>
                <a:lnTo>
                  <a:pt x="7615019" y="1107053"/>
                </a:lnTo>
                <a:lnTo>
                  <a:pt x="7593054" y="1076201"/>
                </a:lnTo>
                <a:cubicBezTo>
                  <a:pt x="7559298" y="1028795"/>
                  <a:pt x="7464857" y="989733"/>
                  <a:pt x="7423938" y="1006240"/>
                </a:cubicBezTo>
                <a:close/>
                <a:moveTo>
                  <a:pt x="7425928" y="1019623"/>
                </a:moveTo>
                <a:cubicBezTo>
                  <a:pt x="7422471" y="1025204"/>
                  <a:pt x="7421690" y="1031824"/>
                  <a:pt x="7424185" y="1034320"/>
                </a:cubicBezTo>
                <a:cubicBezTo>
                  <a:pt x="7426681" y="1036815"/>
                  <a:pt x="7431262" y="1032243"/>
                  <a:pt x="7434367" y="1024157"/>
                </a:cubicBezTo>
                <a:cubicBezTo>
                  <a:pt x="7440807" y="1007374"/>
                  <a:pt x="7435320" y="1004421"/>
                  <a:pt x="7425928" y="1019623"/>
                </a:cubicBezTo>
                <a:close/>
                <a:moveTo>
                  <a:pt x="7454894" y="1018985"/>
                </a:moveTo>
                <a:cubicBezTo>
                  <a:pt x="7458132" y="1024223"/>
                  <a:pt x="7462666" y="1028510"/>
                  <a:pt x="7464981" y="1028510"/>
                </a:cubicBezTo>
                <a:cubicBezTo>
                  <a:pt x="7467296" y="1028510"/>
                  <a:pt x="7469182" y="1024223"/>
                  <a:pt x="7469182" y="1018985"/>
                </a:cubicBezTo>
                <a:cubicBezTo>
                  <a:pt x="7469182" y="1013746"/>
                  <a:pt x="7464638" y="1009460"/>
                  <a:pt x="7459094" y="1009460"/>
                </a:cubicBezTo>
                <a:cubicBezTo>
                  <a:pt x="7453551" y="1009460"/>
                  <a:pt x="7451655" y="1013746"/>
                  <a:pt x="7454894" y="1018985"/>
                </a:cubicBezTo>
                <a:close/>
                <a:moveTo>
                  <a:pt x="5573707" y="1027948"/>
                </a:moveTo>
                <a:cubicBezTo>
                  <a:pt x="5573707" y="1032882"/>
                  <a:pt x="5577945" y="1039530"/>
                  <a:pt x="5583127" y="1042730"/>
                </a:cubicBezTo>
                <a:cubicBezTo>
                  <a:pt x="5588518" y="1046064"/>
                  <a:pt x="5590118" y="1042245"/>
                  <a:pt x="5586870" y="1033767"/>
                </a:cubicBezTo>
                <a:cubicBezTo>
                  <a:pt x="5580536" y="1017270"/>
                  <a:pt x="5573707" y="1014251"/>
                  <a:pt x="5573707" y="1027948"/>
                </a:cubicBezTo>
                <a:close/>
                <a:moveTo>
                  <a:pt x="7680674" y="1057294"/>
                </a:moveTo>
                <a:cubicBezTo>
                  <a:pt x="7640917" y="1081469"/>
                  <a:pt x="7641232" y="1089450"/>
                  <a:pt x="7681113" y="1068543"/>
                </a:cubicBezTo>
                <a:cubicBezTo>
                  <a:pt x="7722194" y="1047017"/>
                  <a:pt x="7720623" y="1048169"/>
                  <a:pt x="7715593" y="1043149"/>
                </a:cubicBezTo>
                <a:cubicBezTo>
                  <a:pt x="7713174" y="1040721"/>
                  <a:pt x="7697458" y="1047093"/>
                  <a:pt x="7680674" y="1057294"/>
                </a:cubicBezTo>
                <a:close/>
                <a:moveTo>
                  <a:pt x="7412032" y="1057380"/>
                </a:moveTo>
                <a:cubicBezTo>
                  <a:pt x="7412032" y="1062457"/>
                  <a:pt x="7418461" y="1066610"/>
                  <a:pt x="7426319" y="1066610"/>
                </a:cubicBezTo>
                <a:cubicBezTo>
                  <a:pt x="7434177" y="1066610"/>
                  <a:pt x="7440607" y="1064924"/>
                  <a:pt x="7440607" y="1062866"/>
                </a:cubicBezTo>
                <a:cubicBezTo>
                  <a:pt x="7440607" y="1060809"/>
                  <a:pt x="7434177" y="1056656"/>
                  <a:pt x="7426319" y="1053636"/>
                </a:cubicBezTo>
                <a:cubicBezTo>
                  <a:pt x="7418461" y="1050627"/>
                  <a:pt x="7412032" y="1052313"/>
                  <a:pt x="7412032" y="1057380"/>
                </a:cubicBezTo>
                <a:close/>
                <a:moveTo>
                  <a:pt x="7573957" y="1104710"/>
                </a:moveTo>
                <a:cubicBezTo>
                  <a:pt x="7573957" y="1109948"/>
                  <a:pt x="7578243" y="1114235"/>
                  <a:pt x="7583482" y="1114235"/>
                </a:cubicBezTo>
                <a:cubicBezTo>
                  <a:pt x="7588720" y="1114235"/>
                  <a:pt x="7593007" y="1109948"/>
                  <a:pt x="7593007" y="1104710"/>
                </a:cubicBezTo>
                <a:cubicBezTo>
                  <a:pt x="7593007" y="1099471"/>
                  <a:pt x="7588720" y="1095185"/>
                  <a:pt x="7583482" y="1095185"/>
                </a:cubicBezTo>
                <a:cubicBezTo>
                  <a:pt x="7578243" y="1095185"/>
                  <a:pt x="7573957" y="1099471"/>
                  <a:pt x="7573957" y="1104710"/>
                </a:cubicBezTo>
                <a:close/>
                <a:moveTo>
                  <a:pt x="7931144" y="1104710"/>
                </a:moveTo>
                <a:cubicBezTo>
                  <a:pt x="7934382" y="1109948"/>
                  <a:pt x="7938916" y="1114235"/>
                  <a:pt x="7941231" y="1114235"/>
                </a:cubicBezTo>
                <a:cubicBezTo>
                  <a:pt x="7943546" y="1114235"/>
                  <a:pt x="7945432" y="1109948"/>
                  <a:pt x="7945432" y="1104710"/>
                </a:cubicBezTo>
                <a:cubicBezTo>
                  <a:pt x="7945432" y="1099471"/>
                  <a:pt x="7940888" y="1095185"/>
                  <a:pt x="7935344" y="1095185"/>
                </a:cubicBezTo>
                <a:cubicBezTo>
                  <a:pt x="7929801" y="1095185"/>
                  <a:pt x="7927905" y="1099471"/>
                  <a:pt x="7931144" y="1104710"/>
                </a:cubicBezTo>
                <a:close/>
                <a:moveTo>
                  <a:pt x="7320544" y="1115854"/>
                </a:moveTo>
                <a:cubicBezTo>
                  <a:pt x="7315972" y="1123255"/>
                  <a:pt x="7318772" y="1125036"/>
                  <a:pt x="7328888" y="1121150"/>
                </a:cubicBezTo>
                <a:cubicBezTo>
                  <a:pt x="7337270" y="1117940"/>
                  <a:pt x="7346223" y="1120426"/>
                  <a:pt x="7348776" y="1126674"/>
                </a:cubicBezTo>
                <a:lnTo>
                  <a:pt x="7353433" y="1138047"/>
                </a:lnTo>
                <a:lnTo>
                  <a:pt x="7364511" y="1123760"/>
                </a:lnTo>
                <a:lnTo>
                  <a:pt x="7375579" y="1109472"/>
                </a:lnTo>
                <a:lnTo>
                  <a:pt x="7370884" y="1130903"/>
                </a:lnTo>
                <a:cubicBezTo>
                  <a:pt x="7368302" y="1142695"/>
                  <a:pt x="7370074" y="1152335"/>
                  <a:pt x="7374827" y="1152335"/>
                </a:cubicBezTo>
                <a:cubicBezTo>
                  <a:pt x="7379570" y="1152335"/>
                  <a:pt x="7383457" y="1148048"/>
                  <a:pt x="7383457" y="1142810"/>
                </a:cubicBezTo>
                <a:cubicBezTo>
                  <a:pt x="7383457" y="1137571"/>
                  <a:pt x="7387609" y="1133285"/>
                  <a:pt x="7392686" y="1133285"/>
                </a:cubicBezTo>
                <a:cubicBezTo>
                  <a:pt x="7397753" y="1133285"/>
                  <a:pt x="7399439" y="1139714"/>
                  <a:pt x="7396430" y="1147572"/>
                </a:cubicBezTo>
                <a:cubicBezTo>
                  <a:pt x="7389334" y="1166051"/>
                  <a:pt x="7399887" y="1165841"/>
                  <a:pt x="7418604" y="1147115"/>
                </a:cubicBezTo>
                <a:cubicBezTo>
                  <a:pt x="7435177" y="1130551"/>
                  <a:pt x="7435892" y="1131732"/>
                  <a:pt x="7399678" y="1116159"/>
                </a:cubicBezTo>
                <a:cubicBezTo>
                  <a:pt x="7365826" y="1101614"/>
                  <a:pt x="7329431" y="1101471"/>
                  <a:pt x="7320544" y="1115854"/>
                </a:cubicBezTo>
                <a:close/>
                <a:moveTo>
                  <a:pt x="7954957" y="1114235"/>
                </a:moveTo>
                <a:cubicBezTo>
                  <a:pt x="7954957" y="1119473"/>
                  <a:pt x="7961253" y="1123760"/>
                  <a:pt x="7968949" y="1123760"/>
                </a:cubicBezTo>
                <a:cubicBezTo>
                  <a:pt x="7977892" y="1123760"/>
                  <a:pt x="7981064" y="1129770"/>
                  <a:pt x="7977750" y="1140428"/>
                </a:cubicBezTo>
                <a:lnTo>
                  <a:pt x="7972568" y="1157097"/>
                </a:lnTo>
                <a:lnTo>
                  <a:pt x="7983922" y="1139295"/>
                </a:lnTo>
                <a:lnTo>
                  <a:pt x="7995276" y="1121493"/>
                </a:lnTo>
                <a:lnTo>
                  <a:pt x="7982255" y="1113244"/>
                </a:lnTo>
                <a:cubicBezTo>
                  <a:pt x="7964910" y="1102252"/>
                  <a:pt x="7954957" y="1102614"/>
                  <a:pt x="7954957" y="1114235"/>
                </a:cubicBezTo>
                <a:close/>
                <a:moveTo>
                  <a:pt x="8008363" y="1138828"/>
                </a:moveTo>
                <a:cubicBezTo>
                  <a:pt x="8000438" y="1159469"/>
                  <a:pt x="8000210" y="1159021"/>
                  <a:pt x="8021755" y="1164650"/>
                </a:cubicBezTo>
                <a:cubicBezTo>
                  <a:pt x="8034433" y="1167965"/>
                  <a:pt x="8044225" y="1163507"/>
                  <a:pt x="8050664" y="1151477"/>
                </a:cubicBezTo>
                <a:cubicBezTo>
                  <a:pt x="8061694" y="1130865"/>
                  <a:pt x="8050930" y="1127312"/>
                  <a:pt x="8031661" y="1145191"/>
                </a:cubicBezTo>
                <a:lnTo>
                  <a:pt x="8018831" y="1157097"/>
                </a:lnTo>
                <a:lnTo>
                  <a:pt x="8024689" y="1140428"/>
                </a:lnTo>
                <a:cubicBezTo>
                  <a:pt x="8031995" y="1119673"/>
                  <a:pt x="8016307" y="1118130"/>
                  <a:pt x="8008363" y="1138828"/>
                </a:cubicBezTo>
                <a:close/>
                <a:moveTo>
                  <a:pt x="7321544" y="1142810"/>
                </a:moveTo>
                <a:cubicBezTo>
                  <a:pt x="7347728" y="1154059"/>
                  <a:pt x="7362768" y="1154059"/>
                  <a:pt x="7345357" y="1142810"/>
                </a:cubicBezTo>
                <a:cubicBezTo>
                  <a:pt x="7337498" y="1137733"/>
                  <a:pt x="7324640" y="1133808"/>
                  <a:pt x="7316782" y="1134104"/>
                </a:cubicBezTo>
                <a:cubicBezTo>
                  <a:pt x="7307361" y="1134447"/>
                  <a:pt x="7308980" y="1137409"/>
                  <a:pt x="7321544" y="1142810"/>
                </a:cubicBezTo>
                <a:close/>
                <a:moveTo>
                  <a:pt x="7440607" y="1146353"/>
                </a:moveTo>
                <a:cubicBezTo>
                  <a:pt x="7440607" y="1155497"/>
                  <a:pt x="7436320" y="1160336"/>
                  <a:pt x="7431082" y="1157097"/>
                </a:cubicBezTo>
                <a:cubicBezTo>
                  <a:pt x="7425843" y="1153859"/>
                  <a:pt x="7421557" y="1155754"/>
                  <a:pt x="7421557" y="1161298"/>
                </a:cubicBezTo>
                <a:cubicBezTo>
                  <a:pt x="7421557" y="1174852"/>
                  <a:pt x="7434015" y="1174033"/>
                  <a:pt x="7449293" y="1159478"/>
                </a:cubicBezTo>
                <a:lnTo>
                  <a:pt x="7461799" y="1147572"/>
                </a:lnTo>
                <a:lnTo>
                  <a:pt x="7456056" y="1171385"/>
                </a:lnTo>
                <a:cubicBezTo>
                  <a:pt x="7452894" y="1184481"/>
                  <a:pt x="7452770" y="1189844"/>
                  <a:pt x="7455779" y="1183291"/>
                </a:cubicBezTo>
                <a:cubicBezTo>
                  <a:pt x="7465286" y="1162583"/>
                  <a:pt x="7480259" y="1170432"/>
                  <a:pt x="7473963" y="1192816"/>
                </a:cubicBezTo>
                <a:cubicBezTo>
                  <a:pt x="7470648" y="1204608"/>
                  <a:pt x="7471477" y="1209961"/>
                  <a:pt x="7475811" y="1204722"/>
                </a:cubicBezTo>
                <a:cubicBezTo>
                  <a:pt x="7480145" y="1199483"/>
                  <a:pt x="7486812" y="1192740"/>
                  <a:pt x="7490622" y="1189739"/>
                </a:cubicBezTo>
                <a:cubicBezTo>
                  <a:pt x="7494442" y="1186739"/>
                  <a:pt x="7484745" y="1172004"/>
                  <a:pt x="7469086" y="1157002"/>
                </a:cubicBezTo>
                <a:lnTo>
                  <a:pt x="7440607" y="1129722"/>
                </a:lnTo>
                <a:lnTo>
                  <a:pt x="7440607" y="1146353"/>
                </a:lnTo>
                <a:close/>
                <a:moveTo>
                  <a:pt x="8060684" y="1155945"/>
                </a:moveTo>
                <a:lnTo>
                  <a:pt x="8049787" y="1169080"/>
                </a:lnTo>
                <a:lnTo>
                  <a:pt x="8076162" y="1174128"/>
                </a:lnTo>
                <a:cubicBezTo>
                  <a:pt x="8100213" y="1178728"/>
                  <a:pt x="8116348" y="1169118"/>
                  <a:pt x="8116739" y="1149953"/>
                </a:cubicBezTo>
                <a:cubicBezTo>
                  <a:pt x="8116986" y="1137466"/>
                  <a:pt x="8072038" y="1142267"/>
                  <a:pt x="8060684" y="1155945"/>
                </a:cubicBezTo>
                <a:close/>
                <a:moveTo>
                  <a:pt x="7316782" y="1161860"/>
                </a:moveTo>
                <a:cubicBezTo>
                  <a:pt x="7316782" y="1167098"/>
                  <a:pt x="7321325" y="1171385"/>
                  <a:pt x="7326868" y="1171385"/>
                </a:cubicBezTo>
                <a:cubicBezTo>
                  <a:pt x="7332412" y="1171385"/>
                  <a:pt x="7334307" y="1167098"/>
                  <a:pt x="7331069" y="1161860"/>
                </a:cubicBezTo>
                <a:cubicBezTo>
                  <a:pt x="7327830" y="1156621"/>
                  <a:pt x="7323296" y="1152335"/>
                  <a:pt x="7320982" y="1152335"/>
                </a:cubicBezTo>
                <a:cubicBezTo>
                  <a:pt x="7318668" y="1152335"/>
                  <a:pt x="7316782" y="1156621"/>
                  <a:pt x="7316782" y="1161860"/>
                </a:cubicBezTo>
                <a:close/>
                <a:moveTo>
                  <a:pt x="8118415" y="1176595"/>
                </a:moveTo>
                <a:cubicBezTo>
                  <a:pt x="8105365" y="1205227"/>
                  <a:pt x="8104899" y="1209485"/>
                  <a:pt x="8114796" y="1209485"/>
                </a:cubicBezTo>
                <a:cubicBezTo>
                  <a:pt x="8118881" y="1209485"/>
                  <a:pt x="8127083" y="1196626"/>
                  <a:pt x="8133017" y="1180910"/>
                </a:cubicBezTo>
                <a:cubicBezTo>
                  <a:pt x="8146123" y="1146191"/>
                  <a:pt x="8133903" y="1142590"/>
                  <a:pt x="8118415" y="1176595"/>
                </a:cubicBezTo>
                <a:close/>
                <a:moveTo>
                  <a:pt x="8164507" y="1161860"/>
                </a:moveTo>
                <a:cubicBezTo>
                  <a:pt x="8164507" y="1167098"/>
                  <a:pt x="8168793" y="1171385"/>
                  <a:pt x="8174032" y="1171385"/>
                </a:cubicBezTo>
                <a:cubicBezTo>
                  <a:pt x="8179270" y="1171385"/>
                  <a:pt x="8183557" y="1167098"/>
                  <a:pt x="8183557" y="1161860"/>
                </a:cubicBezTo>
                <a:cubicBezTo>
                  <a:pt x="8183557" y="1156621"/>
                  <a:pt x="8179270" y="1152335"/>
                  <a:pt x="8174032" y="1152335"/>
                </a:cubicBezTo>
                <a:cubicBezTo>
                  <a:pt x="8168793" y="1152335"/>
                  <a:pt x="8164507" y="1156621"/>
                  <a:pt x="8164507" y="1161860"/>
                </a:cubicBezTo>
                <a:close/>
                <a:moveTo>
                  <a:pt x="8202607" y="1162422"/>
                </a:moveTo>
                <a:cubicBezTo>
                  <a:pt x="8202607" y="1167965"/>
                  <a:pt x="8206893" y="1169861"/>
                  <a:pt x="8212132" y="1166622"/>
                </a:cubicBezTo>
                <a:cubicBezTo>
                  <a:pt x="8217370" y="1163384"/>
                  <a:pt x="8221657" y="1158850"/>
                  <a:pt x="8221657" y="1156535"/>
                </a:cubicBezTo>
                <a:cubicBezTo>
                  <a:pt x="8221657" y="1154221"/>
                  <a:pt x="8217370" y="1152335"/>
                  <a:pt x="8212132" y="1152335"/>
                </a:cubicBezTo>
                <a:cubicBezTo>
                  <a:pt x="8206893" y="1152335"/>
                  <a:pt x="8202607" y="1156878"/>
                  <a:pt x="8202607" y="1162422"/>
                </a:cubicBezTo>
                <a:close/>
                <a:moveTo>
                  <a:pt x="8231182" y="1161860"/>
                </a:moveTo>
                <a:cubicBezTo>
                  <a:pt x="8231182" y="1167098"/>
                  <a:pt x="8235468" y="1171385"/>
                  <a:pt x="8240707" y="1171385"/>
                </a:cubicBezTo>
                <a:cubicBezTo>
                  <a:pt x="8245945" y="1171385"/>
                  <a:pt x="8250232" y="1167098"/>
                  <a:pt x="8250232" y="1161860"/>
                </a:cubicBezTo>
                <a:cubicBezTo>
                  <a:pt x="8250232" y="1156621"/>
                  <a:pt x="8245945" y="1152335"/>
                  <a:pt x="8240707" y="1152335"/>
                </a:cubicBezTo>
                <a:cubicBezTo>
                  <a:pt x="8235468" y="1152335"/>
                  <a:pt x="8231182" y="1156621"/>
                  <a:pt x="8231182" y="1161860"/>
                </a:cubicBezTo>
                <a:close/>
                <a:moveTo>
                  <a:pt x="7981750" y="1177890"/>
                </a:moveTo>
                <a:cubicBezTo>
                  <a:pt x="7988618" y="1180643"/>
                  <a:pt x="7996838" y="1180300"/>
                  <a:pt x="8000000" y="1177138"/>
                </a:cubicBezTo>
                <a:cubicBezTo>
                  <a:pt x="8003162" y="1173975"/>
                  <a:pt x="7997543" y="1171727"/>
                  <a:pt x="7987503" y="1172137"/>
                </a:cubicBezTo>
                <a:cubicBezTo>
                  <a:pt x="7976407" y="1172594"/>
                  <a:pt x="7974150" y="1174852"/>
                  <a:pt x="7981750" y="1177890"/>
                </a:cubicBezTo>
                <a:close/>
                <a:moveTo>
                  <a:pt x="8012107" y="1180462"/>
                </a:moveTo>
                <a:cubicBezTo>
                  <a:pt x="8012107" y="1189587"/>
                  <a:pt x="8045777" y="1199645"/>
                  <a:pt x="8076962" y="1199826"/>
                </a:cubicBezTo>
                <a:cubicBezTo>
                  <a:pt x="8089459" y="1199902"/>
                  <a:pt x="8096374" y="1195778"/>
                  <a:pt x="8092974" y="1190282"/>
                </a:cubicBezTo>
                <a:cubicBezTo>
                  <a:pt x="8089678" y="1184958"/>
                  <a:pt x="8083610" y="1182691"/>
                  <a:pt x="8079477" y="1185243"/>
                </a:cubicBezTo>
                <a:cubicBezTo>
                  <a:pt x="8075353" y="1187796"/>
                  <a:pt x="8058503" y="1186024"/>
                  <a:pt x="8042034" y="1181300"/>
                </a:cubicBezTo>
                <a:cubicBezTo>
                  <a:pt x="8025575" y="1176576"/>
                  <a:pt x="8012107" y="1176204"/>
                  <a:pt x="8012107" y="1180462"/>
                </a:cubicBezTo>
                <a:close/>
                <a:moveTo>
                  <a:pt x="8153200" y="1187415"/>
                </a:moveTo>
                <a:cubicBezTo>
                  <a:pt x="8160068" y="1190168"/>
                  <a:pt x="8168288" y="1189825"/>
                  <a:pt x="8171450" y="1186663"/>
                </a:cubicBezTo>
                <a:cubicBezTo>
                  <a:pt x="8174612" y="1183500"/>
                  <a:pt x="8168993" y="1181252"/>
                  <a:pt x="8158953" y="1181662"/>
                </a:cubicBezTo>
                <a:cubicBezTo>
                  <a:pt x="8147857" y="1182119"/>
                  <a:pt x="8145600" y="1184377"/>
                  <a:pt x="8153200" y="1187415"/>
                </a:cubicBezTo>
                <a:close/>
                <a:moveTo>
                  <a:pt x="8191300" y="1187415"/>
                </a:moveTo>
                <a:cubicBezTo>
                  <a:pt x="8198168" y="1190168"/>
                  <a:pt x="8206388" y="1189825"/>
                  <a:pt x="8209550" y="1186663"/>
                </a:cubicBezTo>
                <a:cubicBezTo>
                  <a:pt x="8212712" y="1183500"/>
                  <a:pt x="8207093" y="1181252"/>
                  <a:pt x="8197053" y="1181662"/>
                </a:cubicBezTo>
                <a:cubicBezTo>
                  <a:pt x="8185957" y="1182119"/>
                  <a:pt x="8183700" y="1184377"/>
                  <a:pt x="8191300" y="1187415"/>
                </a:cubicBezTo>
                <a:close/>
                <a:moveTo>
                  <a:pt x="5668957" y="1199398"/>
                </a:moveTo>
                <a:cubicBezTo>
                  <a:pt x="5668957" y="1204332"/>
                  <a:pt x="5673243" y="1211009"/>
                  <a:pt x="5678482" y="1214247"/>
                </a:cubicBezTo>
                <a:cubicBezTo>
                  <a:pt x="5683720" y="1217486"/>
                  <a:pt x="5688007" y="1213447"/>
                  <a:pt x="5688007" y="1205284"/>
                </a:cubicBezTo>
                <a:cubicBezTo>
                  <a:pt x="5688007" y="1197121"/>
                  <a:pt x="5683720" y="1190435"/>
                  <a:pt x="5678482" y="1190435"/>
                </a:cubicBezTo>
                <a:cubicBezTo>
                  <a:pt x="5673243" y="1190435"/>
                  <a:pt x="5668957" y="1194464"/>
                  <a:pt x="5668957" y="1199398"/>
                </a:cubicBezTo>
                <a:close/>
                <a:moveTo>
                  <a:pt x="7350119" y="1199960"/>
                </a:moveTo>
                <a:cubicBezTo>
                  <a:pt x="7346880" y="1205198"/>
                  <a:pt x="7347290" y="1214438"/>
                  <a:pt x="7351024" y="1220486"/>
                </a:cubicBezTo>
                <a:cubicBezTo>
                  <a:pt x="7355367" y="1227496"/>
                  <a:pt x="7353624" y="1228887"/>
                  <a:pt x="7346223" y="1224315"/>
                </a:cubicBezTo>
                <a:cubicBezTo>
                  <a:pt x="7330326" y="1214485"/>
                  <a:pt x="7295646" y="1247461"/>
                  <a:pt x="7302666" y="1265739"/>
                </a:cubicBezTo>
                <a:cubicBezTo>
                  <a:pt x="7305742" y="1273769"/>
                  <a:pt x="7305075" y="1277150"/>
                  <a:pt x="7301180" y="1273254"/>
                </a:cubicBezTo>
                <a:cubicBezTo>
                  <a:pt x="7297284" y="1269359"/>
                  <a:pt x="7273824" y="1286132"/>
                  <a:pt x="7249059" y="1310526"/>
                </a:cubicBezTo>
                <a:lnTo>
                  <a:pt x="7204025" y="1354884"/>
                </a:lnTo>
                <a:lnTo>
                  <a:pt x="7230818" y="1377439"/>
                </a:lnTo>
                <a:cubicBezTo>
                  <a:pt x="7259612" y="1401661"/>
                  <a:pt x="7274548" y="1406890"/>
                  <a:pt x="7263394" y="1388840"/>
                </a:cubicBezTo>
                <a:cubicBezTo>
                  <a:pt x="7259069" y="1381839"/>
                  <a:pt x="7261508" y="1379372"/>
                  <a:pt x="7269976" y="1382211"/>
                </a:cubicBezTo>
                <a:cubicBezTo>
                  <a:pt x="7277386" y="1384697"/>
                  <a:pt x="7296236" y="1374715"/>
                  <a:pt x="7311876" y="1360018"/>
                </a:cubicBezTo>
                <a:cubicBezTo>
                  <a:pt x="7327726" y="1345140"/>
                  <a:pt x="7334583" y="1333310"/>
                  <a:pt x="7327383" y="1333310"/>
                </a:cubicBezTo>
                <a:lnTo>
                  <a:pt x="7314448" y="1333310"/>
                </a:lnTo>
                <a:lnTo>
                  <a:pt x="7326307" y="1319022"/>
                </a:lnTo>
                <a:cubicBezTo>
                  <a:pt x="7332831" y="1311164"/>
                  <a:pt x="7345461" y="1304735"/>
                  <a:pt x="7354386" y="1304735"/>
                </a:cubicBezTo>
                <a:cubicBezTo>
                  <a:pt x="7378027" y="1304735"/>
                  <a:pt x="7413794" y="1263263"/>
                  <a:pt x="7406516" y="1244298"/>
                </a:cubicBezTo>
                <a:cubicBezTo>
                  <a:pt x="7403135" y="1235478"/>
                  <a:pt x="7405116" y="1228535"/>
                  <a:pt x="7411012" y="1228535"/>
                </a:cubicBezTo>
                <a:cubicBezTo>
                  <a:pt x="7416813" y="1228535"/>
                  <a:pt x="7421557" y="1233078"/>
                  <a:pt x="7421557" y="1238622"/>
                </a:cubicBezTo>
                <a:cubicBezTo>
                  <a:pt x="7421557" y="1244165"/>
                  <a:pt x="7425681" y="1246156"/>
                  <a:pt x="7430719" y="1243041"/>
                </a:cubicBezTo>
                <a:cubicBezTo>
                  <a:pt x="7435834" y="1239879"/>
                  <a:pt x="7430872" y="1227011"/>
                  <a:pt x="7419480" y="1213904"/>
                </a:cubicBezTo>
                <a:cubicBezTo>
                  <a:pt x="7398811" y="1190139"/>
                  <a:pt x="7360901" y="1182510"/>
                  <a:pt x="7350119" y="1199960"/>
                </a:cubicBezTo>
                <a:close/>
                <a:moveTo>
                  <a:pt x="7497757" y="1210047"/>
                </a:moveTo>
                <a:cubicBezTo>
                  <a:pt x="7497757" y="1215590"/>
                  <a:pt x="7502043" y="1217486"/>
                  <a:pt x="7507282" y="1214247"/>
                </a:cubicBezTo>
                <a:cubicBezTo>
                  <a:pt x="7512520" y="1211009"/>
                  <a:pt x="7516807" y="1206475"/>
                  <a:pt x="7516807" y="1204160"/>
                </a:cubicBezTo>
                <a:cubicBezTo>
                  <a:pt x="7516807" y="1201846"/>
                  <a:pt x="7512520" y="1199960"/>
                  <a:pt x="7507282" y="1199960"/>
                </a:cubicBezTo>
                <a:cubicBezTo>
                  <a:pt x="7502043" y="1199960"/>
                  <a:pt x="7497757" y="1204503"/>
                  <a:pt x="7497757" y="1210047"/>
                </a:cubicBezTo>
                <a:close/>
                <a:moveTo>
                  <a:pt x="5703885" y="1215838"/>
                </a:moveTo>
                <a:cubicBezTo>
                  <a:pt x="5695007" y="1224715"/>
                  <a:pt x="5695960" y="1238060"/>
                  <a:pt x="5705466" y="1238060"/>
                </a:cubicBezTo>
                <a:cubicBezTo>
                  <a:pt x="5709838" y="1238060"/>
                  <a:pt x="5713410" y="1231630"/>
                  <a:pt x="5713410" y="1223772"/>
                </a:cubicBezTo>
                <a:cubicBezTo>
                  <a:pt x="5713410" y="1207589"/>
                  <a:pt x="5712714" y="1207008"/>
                  <a:pt x="5703885" y="1215838"/>
                </a:cubicBezTo>
                <a:close/>
                <a:moveTo>
                  <a:pt x="6789459" y="1252347"/>
                </a:moveTo>
                <a:cubicBezTo>
                  <a:pt x="6786448" y="1260205"/>
                  <a:pt x="6788134" y="1266635"/>
                  <a:pt x="6793202" y="1266635"/>
                </a:cubicBezTo>
                <a:cubicBezTo>
                  <a:pt x="6798278" y="1266635"/>
                  <a:pt x="6802432" y="1260205"/>
                  <a:pt x="6802432" y="1252347"/>
                </a:cubicBezTo>
                <a:cubicBezTo>
                  <a:pt x="6802432" y="1244489"/>
                  <a:pt x="6800746" y="1238060"/>
                  <a:pt x="6798688" y="1238060"/>
                </a:cubicBezTo>
                <a:cubicBezTo>
                  <a:pt x="6796631" y="1238060"/>
                  <a:pt x="6792478" y="1244489"/>
                  <a:pt x="6789459" y="1252347"/>
                </a:cubicBezTo>
                <a:close/>
                <a:moveTo>
                  <a:pt x="7608237" y="1253338"/>
                </a:moveTo>
                <a:cubicBezTo>
                  <a:pt x="7604884" y="1262053"/>
                  <a:pt x="7596273" y="1266273"/>
                  <a:pt x="7588168" y="1263158"/>
                </a:cubicBezTo>
                <a:cubicBezTo>
                  <a:pt x="7578538" y="1259462"/>
                  <a:pt x="7573957" y="1263749"/>
                  <a:pt x="7573957" y="1276455"/>
                </a:cubicBezTo>
                <a:cubicBezTo>
                  <a:pt x="7573957" y="1286770"/>
                  <a:pt x="7577166" y="1294971"/>
                  <a:pt x="7581100" y="1294686"/>
                </a:cubicBezTo>
                <a:cubicBezTo>
                  <a:pt x="7592159" y="1293867"/>
                  <a:pt x="7633773" y="1238060"/>
                  <a:pt x="7623325" y="1238060"/>
                </a:cubicBezTo>
                <a:cubicBezTo>
                  <a:pt x="7618247" y="1238060"/>
                  <a:pt x="7611457" y="1244937"/>
                  <a:pt x="7608237" y="1253338"/>
                </a:cubicBezTo>
                <a:close/>
                <a:moveTo>
                  <a:pt x="7354882" y="1285685"/>
                </a:moveTo>
                <a:cubicBezTo>
                  <a:pt x="7354882" y="1290923"/>
                  <a:pt x="7359168" y="1295210"/>
                  <a:pt x="7364407" y="1295210"/>
                </a:cubicBezTo>
                <a:cubicBezTo>
                  <a:pt x="7369645" y="1295210"/>
                  <a:pt x="7373932" y="1290923"/>
                  <a:pt x="7373932" y="1285685"/>
                </a:cubicBezTo>
                <a:cubicBezTo>
                  <a:pt x="7373932" y="1280446"/>
                  <a:pt x="7369645" y="1276160"/>
                  <a:pt x="7364407" y="1276160"/>
                </a:cubicBezTo>
                <a:cubicBezTo>
                  <a:pt x="7359168" y="1276160"/>
                  <a:pt x="7354882" y="1280446"/>
                  <a:pt x="7354882" y="1285685"/>
                </a:cubicBezTo>
                <a:close/>
                <a:moveTo>
                  <a:pt x="5764207" y="1295210"/>
                </a:moveTo>
                <a:cubicBezTo>
                  <a:pt x="5764207" y="1300448"/>
                  <a:pt x="5768750" y="1304735"/>
                  <a:pt x="5774293" y="1304735"/>
                </a:cubicBezTo>
                <a:cubicBezTo>
                  <a:pt x="5779837" y="1304735"/>
                  <a:pt x="5781732" y="1300448"/>
                  <a:pt x="5778494" y="1295210"/>
                </a:cubicBezTo>
                <a:cubicBezTo>
                  <a:pt x="5775255" y="1289971"/>
                  <a:pt x="5770721" y="1285685"/>
                  <a:pt x="5768407" y="1285685"/>
                </a:cubicBezTo>
                <a:cubicBezTo>
                  <a:pt x="5766093" y="1285685"/>
                  <a:pt x="5764207" y="1289971"/>
                  <a:pt x="5764207" y="1295210"/>
                </a:cubicBezTo>
                <a:close/>
                <a:moveTo>
                  <a:pt x="6285938" y="1308716"/>
                </a:moveTo>
                <a:cubicBezTo>
                  <a:pt x="6254887" y="1319794"/>
                  <a:pt x="6151388" y="1390298"/>
                  <a:pt x="6157379" y="1396279"/>
                </a:cubicBezTo>
                <a:cubicBezTo>
                  <a:pt x="6158599" y="1397508"/>
                  <a:pt x="6187440" y="1391984"/>
                  <a:pt x="6221464" y="1384002"/>
                </a:cubicBezTo>
                <a:cubicBezTo>
                  <a:pt x="6531807" y="1311202"/>
                  <a:pt x="7036499" y="1632633"/>
                  <a:pt x="7245458" y="2036169"/>
                </a:cubicBezTo>
                <a:cubicBezTo>
                  <a:pt x="7280120" y="2103092"/>
                  <a:pt x="7285654" y="2093938"/>
                  <a:pt x="7253459" y="2022939"/>
                </a:cubicBezTo>
                <a:cubicBezTo>
                  <a:pt x="7224999" y="1960207"/>
                  <a:pt x="7169792" y="1874311"/>
                  <a:pt x="7116309" y="1809560"/>
                </a:cubicBezTo>
                <a:lnTo>
                  <a:pt x="7080895" y="1766697"/>
                </a:lnTo>
                <a:lnTo>
                  <a:pt x="7092877" y="1755524"/>
                </a:lnTo>
                <a:lnTo>
                  <a:pt x="7104860" y="1744351"/>
                </a:lnTo>
                <a:lnTo>
                  <a:pt x="7148913" y="1795367"/>
                </a:lnTo>
                <a:cubicBezTo>
                  <a:pt x="7192271" y="1845593"/>
                  <a:pt x="7206673" y="1870901"/>
                  <a:pt x="7178669" y="1847660"/>
                </a:cubicBezTo>
                <a:cubicBezTo>
                  <a:pt x="7170811" y="1841135"/>
                  <a:pt x="7164382" y="1838268"/>
                  <a:pt x="7164382" y="1841278"/>
                </a:cubicBezTo>
                <a:cubicBezTo>
                  <a:pt x="7164382" y="1849079"/>
                  <a:pt x="7250650" y="1971485"/>
                  <a:pt x="7256145" y="1971485"/>
                </a:cubicBezTo>
                <a:cubicBezTo>
                  <a:pt x="7258660" y="1971485"/>
                  <a:pt x="7254040" y="1961960"/>
                  <a:pt x="7245887" y="1950311"/>
                </a:cubicBezTo>
                <a:cubicBezTo>
                  <a:pt x="7224056" y="1919145"/>
                  <a:pt x="7228237" y="1905648"/>
                  <a:pt x="7251126" y="1933385"/>
                </a:cubicBezTo>
                <a:lnTo>
                  <a:pt x="7270776" y="1957197"/>
                </a:lnTo>
                <a:lnTo>
                  <a:pt x="7249754" y="1917773"/>
                </a:lnTo>
                <a:cubicBezTo>
                  <a:pt x="7238190" y="1896085"/>
                  <a:pt x="7208206" y="1851079"/>
                  <a:pt x="7183117" y="1817761"/>
                </a:cubicBezTo>
                <a:cubicBezTo>
                  <a:pt x="7158028" y="1784433"/>
                  <a:pt x="7139045" y="1755610"/>
                  <a:pt x="7140931" y="1753695"/>
                </a:cubicBezTo>
                <a:cubicBezTo>
                  <a:pt x="7146551" y="1747980"/>
                  <a:pt x="7190032" y="1800777"/>
                  <a:pt x="7232037" y="1864328"/>
                </a:cubicBezTo>
                <a:cubicBezTo>
                  <a:pt x="7278482" y="1934575"/>
                  <a:pt x="7291664" y="1943081"/>
                  <a:pt x="7254192" y="1878616"/>
                </a:cubicBezTo>
                <a:cubicBezTo>
                  <a:pt x="7220855" y="1821275"/>
                  <a:pt x="7187575" y="1775117"/>
                  <a:pt x="7151170" y="1735741"/>
                </a:cubicBezTo>
                <a:cubicBezTo>
                  <a:pt x="7135425" y="1718720"/>
                  <a:pt x="7127301" y="1704785"/>
                  <a:pt x="7133111" y="1704785"/>
                </a:cubicBezTo>
                <a:cubicBezTo>
                  <a:pt x="7147418" y="1704785"/>
                  <a:pt x="7234552" y="1810103"/>
                  <a:pt x="7280863" y="1883378"/>
                </a:cubicBezTo>
                <a:cubicBezTo>
                  <a:pt x="7301560" y="1916125"/>
                  <a:pt x="7320496" y="1942910"/>
                  <a:pt x="7322954" y="1942910"/>
                </a:cubicBezTo>
                <a:cubicBezTo>
                  <a:pt x="7325411" y="1942910"/>
                  <a:pt x="7313971" y="1917678"/>
                  <a:pt x="7297541" y="1886836"/>
                </a:cubicBezTo>
                <a:cubicBezTo>
                  <a:pt x="7228875" y="1758020"/>
                  <a:pt x="7039556" y="1559195"/>
                  <a:pt x="6892205" y="1461145"/>
                </a:cubicBezTo>
                <a:cubicBezTo>
                  <a:pt x="6760131" y="1373267"/>
                  <a:pt x="6563687" y="1293867"/>
                  <a:pt x="6483534" y="1295962"/>
                </a:cubicBezTo>
                <a:cubicBezTo>
                  <a:pt x="6450607" y="1296819"/>
                  <a:pt x="6458103" y="1300534"/>
                  <a:pt x="6510509" y="1309335"/>
                </a:cubicBezTo>
                <a:cubicBezTo>
                  <a:pt x="6530693" y="1312716"/>
                  <a:pt x="6545104" y="1317584"/>
                  <a:pt x="6542542" y="1320146"/>
                </a:cubicBezTo>
                <a:cubicBezTo>
                  <a:pt x="6539980" y="1322708"/>
                  <a:pt x="6499898" y="1318155"/>
                  <a:pt x="6453464" y="1310040"/>
                </a:cubicBezTo>
                <a:cubicBezTo>
                  <a:pt x="6352347" y="1292352"/>
                  <a:pt x="6332220" y="1292190"/>
                  <a:pt x="6285938" y="1308716"/>
                </a:cubicBezTo>
                <a:close/>
                <a:moveTo>
                  <a:pt x="7254869" y="1314260"/>
                </a:moveTo>
                <a:cubicBezTo>
                  <a:pt x="7251630" y="1319498"/>
                  <a:pt x="7253526" y="1323785"/>
                  <a:pt x="7259069" y="1323785"/>
                </a:cubicBezTo>
                <a:cubicBezTo>
                  <a:pt x="7264613" y="1323785"/>
                  <a:pt x="7269157" y="1319498"/>
                  <a:pt x="7269157" y="1314260"/>
                </a:cubicBezTo>
                <a:cubicBezTo>
                  <a:pt x="7269157" y="1309021"/>
                  <a:pt x="7267271" y="1304735"/>
                  <a:pt x="7264956" y="1304735"/>
                </a:cubicBezTo>
                <a:cubicBezTo>
                  <a:pt x="7262641" y="1304735"/>
                  <a:pt x="7258107" y="1309021"/>
                  <a:pt x="7254869" y="1314260"/>
                </a:cubicBezTo>
                <a:close/>
                <a:moveTo>
                  <a:pt x="7431082" y="1317450"/>
                </a:moveTo>
                <a:cubicBezTo>
                  <a:pt x="7406192" y="1338539"/>
                  <a:pt x="7302884" y="1447610"/>
                  <a:pt x="7307790" y="1447610"/>
                </a:cubicBezTo>
                <a:cubicBezTo>
                  <a:pt x="7310381" y="1447610"/>
                  <a:pt x="7344432" y="1415463"/>
                  <a:pt x="7383457" y="1376172"/>
                </a:cubicBezTo>
                <a:cubicBezTo>
                  <a:pt x="7447579" y="1311621"/>
                  <a:pt x="7468715" y="1285551"/>
                  <a:pt x="7431082" y="1317450"/>
                </a:cubicBezTo>
                <a:close/>
                <a:moveTo>
                  <a:pt x="6326182" y="1322241"/>
                </a:moveTo>
                <a:cubicBezTo>
                  <a:pt x="6326182" y="1326633"/>
                  <a:pt x="6342260" y="1330747"/>
                  <a:pt x="6361900" y="1331386"/>
                </a:cubicBezTo>
                <a:cubicBezTo>
                  <a:pt x="6405287" y="1332795"/>
                  <a:pt x="6486716" y="1342473"/>
                  <a:pt x="6509538" y="1348931"/>
                </a:cubicBezTo>
                <a:cubicBezTo>
                  <a:pt x="6518701" y="1351521"/>
                  <a:pt x="6526207" y="1349512"/>
                  <a:pt x="6526207" y="1344454"/>
                </a:cubicBezTo>
                <a:cubicBezTo>
                  <a:pt x="6526207" y="1333672"/>
                  <a:pt x="6423118" y="1314260"/>
                  <a:pt x="6365881" y="1314260"/>
                </a:cubicBezTo>
                <a:cubicBezTo>
                  <a:pt x="6344050" y="1314260"/>
                  <a:pt x="6326182" y="1317850"/>
                  <a:pt x="6326182" y="1322241"/>
                </a:cubicBezTo>
                <a:close/>
                <a:moveTo>
                  <a:pt x="6562525" y="1330290"/>
                </a:moveTo>
                <a:cubicBezTo>
                  <a:pt x="6569393" y="1333043"/>
                  <a:pt x="6577613" y="1332700"/>
                  <a:pt x="6580775" y="1329538"/>
                </a:cubicBezTo>
                <a:cubicBezTo>
                  <a:pt x="6583937" y="1326375"/>
                  <a:pt x="6578318" y="1324128"/>
                  <a:pt x="6568278" y="1324537"/>
                </a:cubicBezTo>
                <a:cubicBezTo>
                  <a:pt x="6557182" y="1324994"/>
                  <a:pt x="6554925" y="1327252"/>
                  <a:pt x="6562525" y="1330290"/>
                </a:cubicBezTo>
                <a:close/>
                <a:moveTo>
                  <a:pt x="6993598" y="1337272"/>
                </a:moveTo>
                <a:lnTo>
                  <a:pt x="6980711" y="1352798"/>
                </a:lnTo>
                <a:lnTo>
                  <a:pt x="6998732" y="1346416"/>
                </a:lnTo>
                <a:lnTo>
                  <a:pt x="7016744" y="1340034"/>
                </a:lnTo>
                <a:lnTo>
                  <a:pt x="7004838" y="1352864"/>
                </a:lnTo>
                <a:cubicBezTo>
                  <a:pt x="6987540" y="1371505"/>
                  <a:pt x="6990007" y="1378134"/>
                  <a:pt x="7016744" y="1384849"/>
                </a:cubicBezTo>
                <a:cubicBezTo>
                  <a:pt x="7029841" y="1388135"/>
                  <a:pt x="7040557" y="1395555"/>
                  <a:pt x="7040557" y="1401328"/>
                </a:cubicBezTo>
                <a:cubicBezTo>
                  <a:pt x="7040557" y="1408395"/>
                  <a:pt x="7035870" y="1407957"/>
                  <a:pt x="7026269" y="1399985"/>
                </a:cubicBezTo>
                <a:cubicBezTo>
                  <a:pt x="7018411" y="1393460"/>
                  <a:pt x="7011982" y="1390688"/>
                  <a:pt x="7011982" y="1393822"/>
                </a:cubicBezTo>
                <a:cubicBezTo>
                  <a:pt x="7011982" y="1396956"/>
                  <a:pt x="7001704" y="1395603"/>
                  <a:pt x="6989150" y="1390831"/>
                </a:cubicBezTo>
                <a:cubicBezTo>
                  <a:pt x="6956479" y="1378410"/>
                  <a:pt x="6949183" y="1391726"/>
                  <a:pt x="6980797" y="1406071"/>
                </a:cubicBezTo>
                <a:lnTo>
                  <a:pt x="7007219" y="1418053"/>
                </a:lnTo>
                <a:lnTo>
                  <a:pt x="6976263" y="1413643"/>
                </a:lnTo>
                <a:cubicBezTo>
                  <a:pt x="6940506" y="1408557"/>
                  <a:pt x="6935562" y="1420568"/>
                  <a:pt x="6966738" y="1436827"/>
                </a:cubicBezTo>
                <a:lnTo>
                  <a:pt x="6988169" y="1448010"/>
                </a:lnTo>
                <a:lnTo>
                  <a:pt x="6960394" y="1442466"/>
                </a:lnTo>
                <a:lnTo>
                  <a:pt x="6932610" y="1436923"/>
                </a:lnTo>
                <a:lnTo>
                  <a:pt x="6984207" y="1478461"/>
                </a:lnTo>
                <a:cubicBezTo>
                  <a:pt x="7012582" y="1501311"/>
                  <a:pt x="7050796" y="1530296"/>
                  <a:pt x="7069132" y="1542879"/>
                </a:cubicBezTo>
                <a:cubicBezTo>
                  <a:pt x="7087467" y="1555461"/>
                  <a:pt x="7104698" y="1568101"/>
                  <a:pt x="7107432" y="1570977"/>
                </a:cubicBezTo>
                <a:cubicBezTo>
                  <a:pt x="7110156" y="1573844"/>
                  <a:pt x="7129158" y="1591199"/>
                  <a:pt x="7149646" y="1609535"/>
                </a:cubicBezTo>
                <a:lnTo>
                  <a:pt x="7186899" y="1642872"/>
                </a:lnTo>
                <a:lnTo>
                  <a:pt x="7154457" y="1600010"/>
                </a:lnTo>
                <a:cubicBezTo>
                  <a:pt x="7136616" y="1576435"/>
                  <a:pt x="7117737" y="1554166"/>
                  <a:pt x="7112518" y="1550518"/>
                </a:cubicBezTo>
                <a:cubicBezTo>
                  <a:pt x="7107298" y="1546879"/>
                  <a:pt x="7105822" y="1541088"/>
                  <a:pt x="7109251" y="1537659"/>
                </a:cubicBezTo>
                <a:cubicBezTo>
                  <a:pt x="7112680" y="1534230"/>
                  <a:pt x="7131206" y="1547146"/>
                  <a:pt x="7150408" y="1566358"/>
                </a:cubicBezTo>
                <a:cubicBezTo>
                  <a:pt x="7186889" y="1602829"/>
                  <a:pt x="7206796" y="1608925"/>
                  <a:pt x="7173802" y="1573521"/>
                </a:cubicBezTo>
                <a:cubicBezTo>
                  <a:pt x="7163381" y="1562338"/>
                  <a:pt x="7154857" y="1549070"/>
                  <a:pt x="7154857" y="1544050"/>
                </a:cubicBezTo>
                <a:cubicBezTo>
                  <a:pt x="7154857" y="1539031"/>
                  <a:pt x="7149503" y="1533011"/>
                  <a:pt x="7142950" y="1530668"/>
                </a:cubicBezTo>
                <a:cubicBezTo>
                  <a:pt x="7136407" y="1528334"/>
                  <a:pt x="7134216" y="1523019"/>
                  <a:pt x="7138092" y="1518857"/>
                </a:cubicBezTo>
                <a:cubicBezTo>
                  <a:pt x="7141969" y="1514704"/>
                  <a:pt x="7156143" y="1523162"/>
                  <a:pt x="7169573" y="1537668"/>
                </a:cubicBezTo>
                <a:cubicBezTo>
                  <a:pt x="7202291" y="1572968"/>
                  <a:pt x="7208177" y="1563795"/>
                  <a:pt x="7178555" y="1523657"/>
                </a:cubicBezTo>
                <a:cubicBezTo>
                  <a:pt x="7151932" y="1487576"/>
                  <a:pt x="7151218" y="1485710"/>
                  <a:pt x="7163943" y="1485710"/>
                </a:cubicBezTo>
                <a:cubicBezTo>
                  <a:pt x="7168944" y="1485710"/>
                  <a:pt x="7188232" y="1505617"/>
                  <a:pt x="7206806" y="1529944"/>
                </a:cubicBezTo>
                <a:cubicBezTo>
                  <a:pt x="7247915" y="1583779"/>
                  <a:pt x="7251126" y="1572749"/>
                  <a:pt x="7212216" y="1511389"/>
                </a:cubicBezTo>
                <a:cubicBezTo>
                  <a:pt x="7196614" y="1486786"/>
                  <a:pt x="7186556" y="1466660"/>
                  <a:pt x="7189870" y="1466660"/>
                </a:cubicBezTo>
                <a:cubicBezTo>
                  <a:pt x="7193176" y="1466660"/>
                  <a:pt x="7212930" y="1484871"/>
                  <a:pt x="7233771" y="1507141"/>
                </a:cubicBezTo>
                <a:cubicBezTo>
                  <a:pt x="7272023" y="1548013"/>
                  <a:pt x="7268690" y="1529429"/>
                  <a:pt x="7227799" y="1473918"/>
                </a:cubicBezTo>
                <a:cubicBezTo>
                  <a:pt x="7217236" y="1459582"/>
                  <a:pt x="7210901" y="1445543"/>
                  <a:pt x="7213721" y="1442723"/>
                </a:cubicBezTo>
                <a:cubicBezTo>
                  <a:pt x="7221827" y="1434608"/>
                  <a:pt x="7286844" y="1518742"/>
                  <a:pt x="7307304" y="1563824"/>
                </a:cubicBezTo>
                <a:cubicBezTo>
                  <a:pt x="7317525" y="1586351"/>
                  <a:pt x="7325983" y="1598114"/>
                  <a:pt x="7326097" y="1589970"/>
                </a:cubicBezTo>
                <a:cubicBezTo>
                  <a:pt x="7326554" y="1557519"/>
                  <a:pt x="7275224" y="1475785"/>
                  <a:pt x="7223236" y="1426207"/>
                </a:cubicBezTo>
                <a:cubicBezTo>
                  <a:pt x="7160038" y="1365914"/>
                  <a:pt x="7105631" y="1335338"/>
                  <a:pt x="7047357" y="1327347"/>
                </a:cubicBezTo>
                <a:lnTo>
                  <a:pt x="7006476" y="1321746"/>
                </a:lnTo>
                <a:lnTo>
                  <a:pt x="6993598" y="1337272"/>
                </a:lnTo>
                <a:close/>
                <a:moveTo>
                  <a:pt x="6264269" y="1351731"/>
                </a:moveTo>
                <a:lnTo>
                  <a:pt x="6235694" y="1359627"/>
                </a:lnTo>
                <a:lnTo>
                  <a:pt x="6322505" y="1360761"/>
                </a:lnTo>
                <a:cubicBezTo>
                  <a:pt x="6401353" y="1361780"/>
                  <a:pt x="6480753" y="1371791"/>
                  <a:pt x="6530969" y="1387040"/>
                </a:cubicBezTo>
                <a:cubicBezTo>
                  <a:pt x="6541446" y="1390221"/>
                  <a:pt x="6546600" y="1389231"/>
                  <a:pt x="6542418" y="1384830"/>
                </a:cubicBezTo>
                <a:cubicBezTo>
                  <a:pt x="6518120" y="1359294"/>
                  <a:pt x="6321533" y="1335900"/>
                  <a:pt x="6264269" y="1351731"/>
                </a:cubicBezTo>
                <a:close/>
                <a:moveTo>
                  <a:pt x="6545257" y="1352360"/>
                </a:moveTo>
                <a:cubicBezTo>
                  <a:pt x="6545257" y="1357598"/>
                  <a:pt x="6549800" y="1361885"/>
                  <a:pt x="6555343" y="1361885"/>
                </a:cubicBezTo>
                <a:cubicBezTo>
                  <a:pt x="6560887" y="1361885"/>
                  <a:pt x="6562782" y="1357598"/>
                  <a:pt x="6559544" y="1352360"/>
                </a:cubicBezTo>
                <a:cubicBezTo>
                  <a:pt x="6556305" y="1347121"/>
                  <a:pt x="6551771" y="1342835"/>
                  <a:pt x="6549457" y="1342835"/>
                </a:cubicBezTo>
                <a:cubicBezTo>
                  <a:pt x="6547143" y="1342835"/>
                  <a:pt x="6545257" y="1347121"/>
                  <a:pt x="6545257" y="1352360"/>
                </a:cubicBezTo>
                <a:close/>
                <a:moveTo>
                  <a:pt x="7017544" y="1358465"/>
                </a:moveTo>
                <a:lnTo>
                  <a:pt x="7011543" y="1374105"/>
                </a:lnTo>
                <a:lnTo>
                  <a:pt x="7026050" y="1362065"/>
                </a:lnTo>
                <a:cubicBezTo>
                  <a:pt x="7042576" y="1348350"/>
                  <a:pt x="7044300" y="1342835"/>
                  <a:pt x="7032051" y="1342835"/>
                </a:cubicBezTo>
                <a:cubicBezTo>
                  <a:pt x="7027374" y="1342835"/>
                  <a:pt x="7020849" y="1349873"/>
                  <a:pt x="7017544" y="1358465"/>
                </a:cubicBezTo>
                <a:close/>
                <a:moveTo>
                  <a:pt x="7052463" y="1357684"/>
                </a:moveTo>
                <a:cubicBezTo>
                  <a:pt x="7038432" y="1372905"/>
                  <a:pt x="7037261" y="1380935"/>
                  <a:pt x="7049062" y="1380935"/>
                </a:cubicBezTo>
                <a:cubicBezTo>
                  <a:pt x="7057187" y="1380935"/>
                  <a:pt x="7072398" y="1352274"/>
                  <a:pt x="7066979" y="1347197"/>
                </a:cubicBezTo>
                <a:cubicBezTo>
                  <a:pt x="7065541" y="1345854"/>
                  <a:pt x="7059016" y="1350569"/>
                  <a:pt x="7052463" y="1357684"/>
                </a:cubicBezTo>
                <a:close/>
                <a:moveTo>
                  <a:pt x="7221532" y="1352922"/>
                </a:moveTo>
                <a:cubicBezTo>
                  <a:pt x="7221532" y="1358465"/>
                  <a:pt x="7225818" y="1360361"/>
                  <a:pt x="7231057" y="1357122"/>
                </a:cubicBezTo>
                <a:cubicBezTo>
                  <a:pt x="7236295" y="1353884"/>
                  <a:pt x="7240582" y="1349350"/>
                  <a:pt x="7240582" y="1347035"/>
                </a:cubicBezTo>
                <a:cubicBezTo>
                  <a:pt x="7240582" y="1344720"/>
                  <a:pt x="7236295" y="1342835"/>
                  <a:pt x="7231057" y="1342835"/>
                </a:cubicBezTo>
                <a:cubicBezTo>
                  <a:pt x="7225818" y="1342835"/>
                  <a:pt x="7221532" y="1347378"/>
                  <a:pt x="7221532" y="1352922"/>
                </a:cubicBezTo>
                <a:close/>
                <a:moveTo>
                  <a:pt x="7273919" y="1361885"/>
                </a:moveTo>
                <a:cubicBezTo>
                  <a:pt x="7270680" y="1367123"/>
                  <a:pt x="7272576" y="1371410"/>
                  <a:pt x="7278119" y="1371410"/>
                </a:cubicBezTo>
                <a:cubicBezTo>
                  <a:pt x="7283663" y="1371410"/>
                  <a:pt x="7288207" y="1367123"/>
                  <a:pt x="7288207" y="1361885"/>
                </a:cubicBezTo>
                <a:cubicBezTo>
                  <a:pt x="7288207" y="1356646"/>
                  <a:pt x="7286321" y="1352360"/>
                  <a:pt x="7284006" y="1352360"/>
                </a:cubicBezTo>
                <a:cubicBezTo>
                  <a:pt x="7281691" y="1352360"/>
                  <a:pt x="7277157" y="1356646"/>
                  <a:pt x="7273919" y="1361885"/>
                </a:cubicBezTo>
                <a:close/>
                <a:moveTo>
                  <a:pt x="5897557" y="1365552"/>
                </a:moveTo>
                <a:cubicBezTo>
                  <a:pt x="5897557" y="1367571"/>
                  <a:pt x="5909339" y="1376801"/>
                  <a:pt x="5923750" y="1386078"/>
                </a:cubicBezTo>
                <a:lnTo>
                  <a:pt x="5949944" y="1402937"/>
                </a:lnTo>
                <a:lnTo>
                  <a:pt x="5931799" y="1382411"/>
                </a:lnTo>
                <a:cubicBezTo>
                  <a:pt x="5915740" y="1364247"/>
                  <a:pt x="5897557" y="1355293"/>
                  <a:pt x="5897557" y="1365552"/>
                </a:cubicBezTo>
                <a:close/>
                <a:moveTo>
                  <a:pt x="6938163" y="1376134"/>
                </a:moveTo>
                <a:cubicBezTo>
                  <a:pt x="6924608" y="1391526"/>
                  <a:pt x="6922951" y="1399985"/>
                  <a:pt x="6933486" y="1399985"/>
                </a:cubicBezTo>
                <a:cubicBezTo>
                  <a:pt x="6937468" y="1399985"/>
                  <a:pt x="6946078" y="1391412"/>
                  <a:pt x="6952622" y="1380935"/>
                </a:cubicBezTo>
                <a:cubicBezTo>
                  <a:pt x="6966204" y="1359189"/>
                  <a:pt x="6956051" y="1355817"/>
                  <a:pt x="6938163" y="1376134"/>
                </a:cubicBezTo>
                <a:close/>
                <a:moveTo>
                  <a:pt x="6011857" y="1380935"/>
                </a:moveTo>
                <a:cubicBezTo>
                  <a:pt x="6011857" y="1386173"/>
                  <a:pt x="6016143" y="1390460"/>
                  <a:pt x="6021382" y="1390460"/>
                </a:cubicBezTo>
                <a:cubicBezTo>
                  <a:pt x="6026620" y="1390460"/>
                  <a:pt x="6030907" y="1386173"/>
                  <a:pt x="6030907" y="1380935"/>
                </a:cubicBezTo>
                <a:cubicBezTo>
                  <a:pt x="6030907" y="1375696"/>
                  <a:pt x="6026620" y="1371410"/>
                  <a:pt x="6021382" y="1371410"/>
                </a:cubicBezTo>
                <a:cubicBezTo>
                  <a:pt x="6016143" y="1371410"/>
                  <a:pt x="6011857" y="1375696"/>
                  <a:pt x="6011857" y="1380935"/>
                </a:cubicBezTo>
                <a:close/>
                <a:moveTo>
                  <a:pt x="6045194" y="1399985"/>
                </a:moveTo>
                <a:cubicBezTo>
                  <a:pt x="6048432" y="1405223"/>
                  <a:pt x="6052966" y="1409510"/>
                  <a:pt x="6055281" y="1409510"/>
                </a:cubicBezTo>
                <a:cubicBezTo>
                  <a:pt x="6057596" y="1409510"/>
                  <a:pt x="6059482" y="1405223"/>
                  <a:pt x="6059482" y="1399985"/>
                </a:cubicBezTo>
                <a:cubicBezTo>
                  <a:pt x="6059482" y="1394746"/>
                  <a:pt x="6054938" y="1390460"/>
                  <a:pt x="6049394" y="1390460"/>
                </a:cubicBezTo>
                <a:cubicBezTo>
                  <a:pt x="6043851" y="1390460"/>
                  <a:pt x="6041955" y="1394746"/>
                  <a:pt x="6045194" y="1399985"/>
                </a:cubicBezTo>
                <a:close/>
                <a:moveTo>
                  <a:pt x="6236885" y="1417111"/>
                </a:moveTo>
                <a:cubicBezTo>
                  <a:pt x="6234303" y="1421292"/>
                  <a:pt x="6235599" y="1430226"/>
                  <a:pt x="6239761" y="1436961"/>
                </a:cubicBezTo>
                <a:lnTo>
                  <a:pt x="6247343" y="1449219"/>
                </a:lnTo>
                <a:lnTo>
                  <a:pt x="6252534" y="1429369"/>
                </a:lnTo>
                <a:cubicBezTo>
                  <a:pt x="6257544" y="1410205"/>
                  <a:pt x="6246495" y="1401556"/>
                  <a:pt x="6236885" y="1417111"/>
                </a:cubicBezTo>
                <a:close/>
                <a:moveTo>
                  <a:pt x="6269032" y="1428560"/>
                </a:moveTo>
                <a:cubicBezTo>
                  <a:pt x="6269032" y="1439037"/>
                  <a:pt x="6273318" y="1447610"/>
                  <a:pt x="6278557" y="1447610"/>
                </a:cubicBezTo>
                <a:cubicBezTo>
                  <a:pt x="6283795" y="1447610"/>
                  <a:pt x="6288082" y="1439037"/>
                  <a:pt x="6288082" y="1428560"/>
                </a:cubicBezTo>
                <a:cubicBezTo>
                  <a:pt x="6288082" y="1418082"/>
                  <a:pt x="6283795" y="1409510"/>
                  <a:pt x="6278557" y="1409510"/>
                </a:cubicBezTo>
                <a:cubicBezTo>
                  <a:pt x="6273318" y="1409510"/>
                  <a:pt x="6269032" y="1418082"/>
                  <a:pt x="6269032" y="1428560"/>
                </a:cubicBezTo>
                <a:close/>
                <a:moveTo>
                  <a:pt x="6304369" y="1428560"/>
                </a:moveTo>
                <a:cubicBezTo>
                  <a:pt x="6301635" y="1439037"/>
                  <a:pt x="6303274" y="1447610"/>
                  <a:pt x="6308027" y="1447610"/>
                </a:cubicBezTo>
                <a:cubicBezTo>
                  <a:pt x="6312770" y="1447610"/>
                  <a:pt x="6316657" y="1445819"/>
                  <a:pt x="6316657" y="1443628"/>
                </a:cubicBezTo>
                <a:cubicBezTo>
                  <a:pt x="6316657" y="1441437"/>
                  <a:pt x="6319257" y="1432865"/>
                  <a:pt x="6322438" y="1424578"/>
                </a:cubicBezTo>
                <a:cubicBezTo>
                  <a:pt x="6325619" y="1416291"/>
                  <a:pt x="6323972" y="1409510"/>
                  <a:pt x="6318790" y="1409510"/>
                </a:cubicBezTo>
                <a:cubicBezTo>
                  <a:pt x="6313599" y="1409510"/>
                  <a:pt x="6307112" y="1418082"/>
                  <a:pt x="6304369" y="1428560"/>
                </a:cubicBezTo>
                <a:close/>
                <a:moveTo>
                  <a:pt x="6354757" y="1424359"/>
                </a:moveTo>
                <a:cubicBezTo>
                  <a:pt x="6354757" y="1432522"/>
                  <a:pt x="6359043" y="1436561"/>
                  <a:pt x="6364282" y="1433322"/>
                </a:cubicBezTo>
                <a:cubicBezTo>
                  <a:pt x="6369520" y="1430084"/>
                  <a:pt x="6373807" y="1423406"/>
                  <a:pt x="6373807" y="1418473"/>
                </a:cubicBezTo>
                <a:cubicBezTo>
                  <a:pt x="6373807" y="1413539"/>
                  <a:pt x="6369520" y="1409510"/>
                  <a:pt x="6364282" y="1409510"/>
                </a:cubicBezTo>
                <a:cubicBezTo>
                  <a:pt x="6359043" y="1409510"/>
                  <a:pt x="6354757" y="1416196"/>
                  <a:pt x="6354757" y="1424359"/>
                </a:cubicBezTo>
                <a:close/>
                <a:moveTo>
                  <a:pt x="6200080" y="1442561"/>
                </a:moveTo>
                <a:cubicBezTo>
                  <a:pt x="6197603" y="1455496"/>
                  <a:pt x="6198737" y="1464135"/>
                  <a:pt x="6202585" y="1461754"/>
                </a:cubicBezTo>
                <a:cubicBezTo>
                  <a:pt x="6212825" y="1455430"/>
                  <a:pt x="6220930" y="1419035"/>
                  <a:pt x="6212101" y="1419035"/>
                </a:cubicBezTo>
                <a:cubicBezTo>
                  <a:pt x="6207967" y="1419035"/>
                  <a:pt x="6202557" y="1429617"/>
                  <a:pt x="6200080" y="1442561"/>
                </a:cubicBezTo>
                <a:close/>
                <a:moveTo>
                  <a:pt x="6392857" y="1428560"/>
                </a:moveTo>
                <a:cubicBezTo>
                  <a:pt x="6392857" y="1433798"/>
                  <a:pt x="6397143" y="1438085"/>
                  <a:pt x="6402382" y="1438085"/>
                </a:cubicBezTo>
                <a:cubicBezTo>
                  <a:pt x="6407620" y="1438085"/>
                  <a:pt x="6411907" y="1433798"/>
                  <a:pt x="6411907" y="1428560"/>
                </a:cubicBezTo>
                <a:cubicBezTo>
                  <a:pt x="6411907" y="1423321"/>
                  <a:pt x="6407620" y="1419035"/>
                  <a:pt x="6402382" y="1419035"/>
                </a:cubicBezTo>
                <a:cubicBezTo>
                  <a:pt x="6397143" y="1419035"/>
                  <a:pt x="6392857" y="1423321"/>
                  <a:pt x="6392857" y="1428560"/>
                </a:cubicBezTo>
                <a:close/>
                <a:moveTo>
                  <a:pt x="6165000" y="1446219"/>
                </a:moveTo>
                <a:cubicBezTo>
                  <a:pt x="6158789" y="1457820"/>
                  <a:pt x="6158208" y="1467688"/>
                  <a:pt x="6163542" y="1470984"/>
                </a:cubicBezTo>
                <a:cubicBezTo>
                  <a:pt x="6168419" y="1473994"/>
                  <a:pt x="6175248" y="1467507"/>
                  <a:pt x="6178725" y="1456554"/>
                </a:cubicBezTo>
                <a:cubicBezTo>
                  <a:pt x="6187307" y="1429522"/>
                  <a:pt x="6177773" y="1422349"/>
                  <a:pt x="6165000" y="1446219"/>
                </a:cubicBezTo>
                <a:close/>
                <a:moveTo>
                  <a:pt x="6450007" y="1438085"/>
                </a:moveTo>
                <a:cubicBezTo>
                  <a:pt x="6450007" y="1443323"/>
                  <a:pt x="6454293" y="1447610"/>
                  <a:pt x="6459532" y="1447610"/>
                </a:cubicBezTo>
                <a:cubicBezTo>
                  <a:pt x="6464770" y="1447610"/>
                  <a:pt x="6469057" y="1443323"/>
                  <a:pt x="6469057" y="1438085"/>
                </a:cubicBezTo>
                <a:cubicBezTo>
                  <a:pt x="6469057" y="1432846"/>
                  <a:pt x="6464770" y="1428560"/>
                  <a:pt x="6459532" y="1428560"/>
                </a:cubicBezTo>
                <a:cubicBezTo>
                  <a:pt x="6454293" y="1428560"/>
                  <a:pt x="6450007" y="1432846"/>
                  <a:pt x="6450007" y="1438085"/>
                </a:cubicBezTo>
                <a:close/>
                <a:moveTo>
                  <a:pt x="6321267" y="1457611"/>
                </a:moveTo>
                <a:cubicBezTo>
                  <a:pt x="6313932" y="1480737"/>
                  <a:pt x="6278642" y="1496940"/>
                  <a:pt x="6263002" y="1484367"/>
                </a:cubicBezTo>
                <a:cubicBezTo>
                  <a:pt x="6255973" y="1478728"/>
                  <a:pt x="6250086" y="1481223"/>
                  <a:pt x="6246134" y="1491529"/>
                </a:cubicBezTo>
                <a:lnTo>
                  <a:pt x="6240057" y="1507350"/>
                </a:lnTo>
                <a:lnTo>
                  <a:pt x="6222587" y="1491539"/>
                </a:lnTo>
                <a:cubicBezTo>
                  <a:pt x="6201251" y="1472232"/>
                  <a:pt x="6174143" y="1480271"/>
                  <a:pt x="6180363" y="1504064"/>
                </a:cubicBezTo>
                <a:cubicBezTo>
                  <a:pt x="6182983" y="1514056"/>
                  <a:pt x="6178573" y="1523590"/>
                  <a:pt x="6169791" y="1526962"/>
                </a:cubicBezTo>
                <a:cubicBezTo>
                  <a:pt x="6152693" y="1533515"/>
                  <a:pt x="6126157" y="1525657"/>
                  <a:pt x="6126157" y="1514046"/>
                </a:cubicBezTo>
                <a:cubicBezTo>
                  <a:pt x="6126157" y="1509798"/>
                  <a:pt x="6123556" y="1499540"/>
                  <a:pt x="6120375" y="1491253"/>
                </a:cubicBezTo>
                <a:cubicBezTo>
                  <a:pt x="6116689" y="1481642"/>
                  <a:pt x="6119765" y="1476185"/>
                  <a:pt x="6128881" y="1476185"/>
                </a:cubicBezTo>
                <a:cubicBezTo>
                  <a:pt x="6136738" y="1476185"/>
                  <a:pt x="6145635" y="1469755"/>
                  <a:pt x="6148655" y="1461897"/>
                </a:cubicBezTo>
                <a:cubicBezTo>
                  <a:pt x="6156370" y="1441771"/>
                  <a:pt x="6148712" y="1443971"/>
                  <a:pt x="6111098" y="1472660"/>
                </a:cubicBezTo>
                <a:cubicBezTo>
                  <a:pt x="6075969" y="1499445"/>
                  <a:pt x="6044241" y="1554480"/>
                  <a:pt x="6054424" y="1570958"/>
                </a:cubicBezTo>
                <a:cubicBezTo>
                  <a:pt x="6064625" y="1587465"/>
                  <a:pt x="6078389" y="1582236"/>
                  <a:pt x="6071949" y="1564291"/>
                </a:cubicBezTo>
                <a:cubicBezTo>
                  <a:pt x="6068664" y="1555118"/>
                  <a:pt x="6069444" y="1550775"/>
                  <a:pt x="6073693" y="1554613"/>
                </a:cubicBezTo>
                <a:cubicBezTo>
                  <a:pt x="6087142" y="1566805"/>
                  <a:pt x="6106373" y="1530715"/>
                  <a:pt x="6096381" y="1512037"/>
                </a:cubicBezTo>
                <a:lnTo>
                  <a:pt x="6087390" y="1495235"/>
                </a:lnTo>
                <a:lnTo>
                  <a:pt x="6102573" y="1495235"/>
                </a:lnTo>
                <a:cubicBezTo>
                  <a:pt x="6110926" y="1495235"/>
                  <a:pt x="6115289" y="1499226"/>
                  <a:pt x="6112278" y="1504102"/>
                </a:cubicBezTo>
                <a:cubicBezTo>
                  <a:pt x="6109259" y="1508979"/>
                  <a:pt x="6111155" y="1515656"/>
                  <a:pt x="6116479" y="1518952"/>
                </a:cubicBezTo>
                <a:cubicBezTo>
                  <a:pt x="6121803" y="1522238"/>
                  <a:pt x="6126157" y="1533611"/>
                  <a:pt x="6126157" y="1544212"/>
                </a:cubicBezTo>
                <a:cubicBezTo>
                  <a:pt x="6126157" y="1554823"/>
                  <a:pt x="6129366" y="1561852"/>
                  <a:pt x="6133300" y="1559833"/>
                </a:cubicBezTo>
                <a:cubicBezTo>
                  <a:pt x="6137234" y="1557823"/>
                  <a:pt x="6161399" y="1546289"/>
                  <a:pt x="6187012" y="1534192"/>
                </a:cubicBezTo>
                <a:lnTo>
                  <a:pt x="6233589" y="1512218"/>
                </a:lnTo>
                <a:lnTo>
                  <a:pt x="6312485" y="1512875"/>
                </a:lnTo>
                <a:cubicBezTo>
                  <a:pt x="6421441" y="1513780"/>
                  <a:pt x="6505023" y="1535097"/>
                  <a:pt x="6616694" y="1590465"/>
                </a:cubicBezTo>
                <a:cubicBezTo>
                  <a:pt x="6956288" y="1758858"/>
                  <a:pt x="7212178" y="2105625"/>
                  <a:pt x="7215855" y="2402424"/>
                </a:cubicBezTo>
                <a:cubicBezTo>
                  <a:pt x="7216359" y="2442991"/>
                  <a:pt x="7218912" y="2476138"/>
                  <a:pt x="7221532" y="2476100"/>
                </a:cubicBezTo>
                <a:cubicBezTo>
                  <a:pt x="7224151" y="2476052"/>
                  <a:pt x="7232723" y="2471861"/>
                  <a:pt x="7240582" y="2466785"/>
                </a:cubicBezTo>
                <a:cubicBezTo>
                  <a:pt x="7250107" y="2460632"/>
                  <a:pt x="7250897" y="2457507"/>
                  <a:pt x="7242963" y="2457402"/>
                </a:cubicBezTo>
                <a:cubicBezTo>
                  <a:pt x="7236419" y="2457326"/>
                  <a:pt x="7231057" y="2448230"/>
                  <a:pt x="7231057" y="2437190"/>
                </a:cubicBezTo>
                <a:lnTo>
                  <a:pt x="7231057" y="2417121"/>
                </a:lnTo>
                <a:lnTo>
                  <a:pt x="7247725" y="2422922"/>
                </a:lnTo>
                <a:lnTo>
                  <a:pt x="7264394" y="2428732"/>
                </a:lnTo>
                <a:lnTo>
                  <a:pt x="7247725" y="2415750"/>
                </a:lnTo>
                <a:cubicBezTo>
                  <a:pt x="7238562" y="2408615"/>
                  <a:pt x="7231057" y="2399433"/>
                  <a:pt x="7231057" y="2395347"/>
                </a:cubicBezTo>
                <a:cubicBezTo>
                  <a:pt x="7231057" y="2391261"/>
                  <a:pt x="7238562" y="2381745"/>
                  <a:pt x="7247725" y="2374192"/>
                </a:cubicBezTo>
                <a:lnTo>
                  <a:pt x="7264394" y="2360457"/>
                </a:lnTo>
                <a:lnTo>
                  <a:pt x="7248706" y="2365315"/>
                </a:lnTo>
                <a:lnTo>
                  <a:pt x="7233019" y="2370182"/>
                </a:lnTo>
                <a:lnTo>
                  <a:pt x="7228799" y="2341397"/>
                </a:lnTo>
                <a:cubicBezTo>
                  <a:pt x="7226084" y="2322910"/>
                  <a:pt x="7229132" y="2310870"/>
                  <a:pt x="7237343" y="2307717"/>
                </a:cubicBezTo>
                <a:cubicBezTo>
                  <a:pt x="7244363" y="2305021"/>
                  <a:pt x="7250107" y="2298468"/>
                  <a:pt x="7250107" y="2293153"/>
                </a:cubicBezTo>
                <a:cubicBezTo>
                  <a:pt x="7250107" y="2287572"/>
                  <a:pt x="7244058" y="2288496"/>
                  <a:pt x="7235819" y="2295335"/>
                </a:cubicBezTo>
                <a:lnTo>
                  <a:pt x="7221532" y="2307193"/>
                </a:lnTo>
                <a:lnTo>
                  <a:pt x="7220407" y="2289353"/>
                </a:lnTo>
                <a:cubicBezTo>
                  <a:pt x="7219779" y="2279552"/>
                  <a:pt x="7219969" y="2266169"/>
                  <a:pt x="7220817" y="2259616"/>
                </a:cubicBezTo>
                <a:cubicBezTo>
                  <a:pt x="7221675" y="2253072"/>
                  <a:pt x="7217426" y="2247710"/>
                  <a:pt x="7211387" y="2247710"/>
                </a:cubicBezTo>
                <a:cubicBezTo>
                  <a:pt x="7204320" y="2247710"/>
                  <a:pt x="7202634" y="2238880"/>
                  <a:pt x="7206644" y="2222887"/>
                </a:cubicBezTo>
                <a:lnTo>
                  <a:pt x="7212873" y="2198056"/>
                </a:lnTo>
                <a:lnTo>
                  <a:pt x="7196871" y="2186350"/>
                </a:lnTo>
                <a:cubicBezTo>
                  <a:pt x="7188060" y="2179911"/>
                  <a:pt x="7180364" y="2161089"/>
                  <a:pt x="7179764" y="2144525"/>
                </a:cubicBezTo>
                <a:cubicBezTo>
                  <a:pt x="7179107" y="2126523"/>
                  <a:pt x="7173621" y="2114398"/>
                  <a:pt x="7166125" y="2114379"/>
                </a:cubicBezTo>
                <a:cubicBezTo>
                  <a:pt x="7157914" y="2114369"/>
                  <a:pt x="7155666" y="2107778"/>
                  <a:pt x="7159619" y="2095310"/>
                </a:cubicBezTo>
                <a:cubicBezTo>
                  <a:pt x="7163086" y="2084384"/>
                  <a:pt x="7161334" y="2076260"/>
                  <a:pt x="7155494" y="2076260"/>
                </a:cubicBezTo>
                <a:cubicBezTo>
                  <a:pt x="7149903" y="2076260"/>
                  <a:pt x="7145836" y="2073050"/>
                  <a:pt x="7146455" y="2069116"/>
                </a:cubicBezTo>
                <a:cubicBezTo>
                  <a:pt x="7150694" y="2042284"/>
                  <a:pt x="7144046" y="2029711"/>
                  <a:pt x="7128663" y="2035483"/>
                </a:cubicBezTo>
                <a:lnTo>
                  <a:pt x="7111994" y="2041722"/>
                </a:lnTo>
                <a:lnTo>
                  <a:pt x="7124976" y="2025768"/>
                </a:lnTo>
                <a:lnTo>
                  <a:pt x="7137949" y="2009813"/>
                </a:lnTo>
                <a:lnTo>
                  <a:pt x="7122595" y="2003917"/>
                </a:lnTo>
                <a:cubicBezTo>
                  <a:pt x="7114147" y="2000669"/>
                  <a:pt x="7107232" y="1992049"/>
                  <a:pt x="7107232" y="1984753"/>
                </a:cubicBezTo>
                <a:cubicBezTo>
                  <a:pt x="7107232" y="1977457"/>
                  <a:pt x="7100345" y="1971485"/>
                  <a:pt x="7091925" y="1971485"/>
                </a:cubicBezTo>
                <a:cubicBezTo>
                  <a:pt x="7082228" y="1971485"/>
                  <a:pt x="7078628" y="1966246"/>
                  <a:pt x="7082105" y="1957197"/>
                </a:cubicBezTo>
                <a:cubicBezTo>
                  <a:pt x="7085114" y="1949339"/>
                  <a:pt x="7083533" y="1942910"/>
                  <a:pt x="7078590" y="1942910"/>
                </a:cubicBezTo>
                <a:cubicBezTo>
                  <a:pt x="7072970" y="1942910"/>
                  <a:pt x="7072999" y="1933985"/>
                  <a:pt x="7078657" y="1919097"/>
                </a:cubicBezTo>
                <a:cubicBezTo>
                  <a:pt x="7084476" y="1903790"/>
                  <a:pt x="7084391" y="1895285"/>
                  <a:pt x="7078418" y="1895285"/>
                </a:cubicBezTo>
                <a:cubicBezTo>
                  <a:pt x="7073313" y="1895285"/>
                  <a:pt x="7069132" y="1901714"/>
                  <a:pt x="7069132" y="1909572"/>
                </a:cubicBezTo>
                <a:cubicBezTo>
                  <a:pt x="7069132" y="1917430"/>
                  <a:pt x="7064759" y="1923860"/>
                  <a:pt x="7059425" y="1923860"/>
                </a:cubicBezTo>
                <a:cubicBezTo>
                  <a:pt x="7053720" y="1923860"/>
                  <a:pt x="7052291" y="1913611"/>
                  <a:pt x="7055959" y="1898990"/>
                </a:cubicBezTo>
                <a:lnTo>
                  <a:pt x="7062197" y="1874130"/>
                </a:lnTo>
                <a:lnTo>
                  <a:pt x="7042166" y="1880483"/>
                </a:lnTo>
                <a:lnTo>
                  <a:pt x="7022144" y="1886845"/>
                </a:lnTo>
                <a:lnTo>
                  <a:pt x="7016163" y="1863033"/>
                </a:lnTo>
                <a:cubicBezTo>
                  <a:pt x="7012877" y="1849936"/>
                  <a:pt x="7012801" y="1834982"/>
                  <a:pt x="7016001" y="1829810"/>
                </a:cubicBezTo>
                <a:cubicBezTo>
                  <a:pt x="7019201" y="1824638"/>
                  <a:pt x="7017725" y="1817875"/>
                  <a:pt x="7012725" y="1814779"/>
                </a:cubicBezTo>
                <a:cubicBezTo>
                  <a:pt x="7007724" y="1811684"/>
                  <a:pt x="6998875" y="1816751"/>
                  <a:pt x="6993065" y="1826028"/>
                </a:cubicBezTo>
                <a:lnTo>
                  <a:pt x="6982501" y="1842897"/>
                </a:lnTo>
                <a:lnTo>
                  <a:pt x="6987492" y="1823847"/>
                </a:lnTo>
                <a:cubicBezTo>
                  <a:pt x="6990245" y="1813370"/>
                  <a:pt x="6988378" y="1798368"/>
                  <a:pt x="6983330" y="1790510"/>
                </a:cubicBezTo>
                <a:cubicBezTo>
                  <a:pt x="6977234" y="1781004"/>
                  <a:pt x="6974129" y="1780203"/>
                  <a:pt x="6974025" y="1788128"/>
                </a:cubicBezTo>
                <a:cubicBezTo>
                  <a:pt x="6973710" y="1813989"/>
                  <a:pt x="6957680" y="1798215"/>
                  <a:pt x="6956918" y="1771288"/>
                </a:cubicBezTo>
                <a:cubicBezTo>
                  <a:pt x="6956460" y="1755477"/>
                  <a:pt x="6960099" y="1745018"/>
                  <a:pt x="6964985" y="1748038"/>
                </a:cubicBezTo>
                <a:cubicBezTo>
                  <a:pt x="6969881" y="1751057"/>
                  <a:pt x="6973882" y="1748533"/>
                  <a:pt x="6973882" y="1742427"/>
                </a:cubicBezTo>
                <a:cubicBezTo>
                  <a:pt x="6973882" y="1736217"/>
                  <a:pt x="6967242" y="1733864"/>
                  <a:pt x="6958813" y="1737103"/>
                </a:cubicBezTo>
                <a:cubicBezTo>
                  <a:pt x="6950526" y="1740284"/>
                  <a:pt x="6942087" y="1742885"/>
                  <a:pt x="6940068" y="1742885"/>
                </a:cubicBezTo>
                <a:cubicBezTo>
                  <a:pt x="6938039" y="1742885"/>
                  <a:pt x="6938448" y="1750381"/>
                  <a:pt x="6940982" y="1759553"/>
                </a:cubicBezTo>
                <a:cubicBezTo>
                  <a:pt x="6943516" y="1768726"/>
                  <a:pt x="6938763" y="1761506"/>
                  <a:pt x="6930419" y="1743523"/>
                </a:cubicBezTo>
                <a:lnTo>
                  <a:pt x="6915255" y="1710814"/>
                </a:lnTo>
                <a:lnTo>
                  <a:pt x="6907654" y="1723101"/>
                </a:lnTo>
                <a:lnTo>
                  <a:pt x="6900063" y="1735398"/>
                </a:lnTo>
                <a:lnTo>
                  <a:pt x="6892652" y="1723406"/>
                </a:lnTo>
                <a:cubicBezTo>
                  <a:pt x="6888166" y="1716148"/>
                  <a:pt x="6892119" y="1706394"/>
                  <a:pt x="6902673" y="1698679"/>
                </a:cubicBezTo>
                <a:cubicBezTo>
                  <a:pt x="6912264" y="1691669"/>
                  <a:pt x="6916969" y="1682801"/>
                  <a:pt x="6913141" y="1678962"/>
                </a:cubicBezTo>
                <a:cubicBezTo>
                  <a:pt x="6909302" y="1675133"/>
                  <a:pt x="6903187" y="1676476"/>
                  <a:pt x="6899548" y="1681944"/>
                </a:cubicBezTo>
                <a:cubicBezTo>
                  <a:pt x="6895900" y="1687411"/>
                  <a:pt x="6885242" y="1694717"/>
                  <a:pt x="6875869" y="1698184"/>
                </a:cubicBezTo>
                <a:lnTo>
                  <a:pt x="6858819" y="1704480"/>
                </a:lnTo>
                <a:lnTo>
                  <a:pt x="6861581" y="1687963"/>
                </a:lnTo>
                <a:lnTo>
                  <a:pt x="6864344" y="1671447"/>
                </a:lnTo>
                <a:lnTo>
                  <a:pt x="6846380" y="1674543"/>
                </a:lnTo>
                <a:cubicBezTo>
                  <a:pt x="6833902" y="1676695"/>
                  <a:pt x="6830044" y="1673400"/>
                  <a:pt x="6833749" y="1663751"/>
                </a:cubicBezTo>
                <a:cubicBezTo>
                  <a:pt x="6837255" y="1654616"/>
                  <a:pt x="6827473" y="1643758"/>
                  <a:pt x="6805232" y="1632071"/>
                </a:cubicBezTo>
                <a:cubicBezTo>
                  <a:pt x="6786610" y="1622298"/>
                  <a:pt x="6765675" y="1601438"/>
                  <a:pt x="6758702" y="1585722"/>
                </a:cubicBezTo>
                <a:lnTo>
                  <a:pt x="6746025" y="1557147"/>
                </a:lnTo>
                <a:lnTo>
                  <a:pt x="6745653" y="1579064"/>
                </a:lnTo>
                <a:lnTo>
                  <a:pt x="6745282" y="1600981"/>
                </a:lnTo>
                <a:lnTo>
                  <a:pt x="6714325" y="1578093"/>
                </a:lnTo>
                <a:cubicBezTo>
                  <a:pt x="6697294" y="1565500"/>
                  <a:pt x="6675863" y="1552556"/>
                  <a:pt x="6666700" y="1549327"/>
                </a:cubicBezTo>
                <a:cubicBezTo>
                  <a:pt x="6657537" y="1546098"/>
                  <a:pt x="6650032" y="1538783"/>
                  <a:pt x="6650032" y="1533068"/>
                </a:cubicBezTo>
                <a:cubicBezTo>
                  <a:pt x="6650032" y="1527362"/>
                  <a:pt x="6646212" y="1525048"/>
                  <a:pt x="6641535" y="1527934"/>
                </a:cubicBezTo>
                <a:cubicBezTo>
                  <a:pt x="6631715" y="1534001"/>
                  <a:pt x="6543475" y="1504102"/>
                  <a:pt x="6534417" y="1491634"/>
                </a:cubicBezTo>
                <a:cubicBezTo>
                  <a:pt x="6531074" y="1487034"/>
                  <a:pt x="6524054" y="1485910"/>
                  <a:pt x="6518824" y="1489148"/>
                </a:cubicBezTo>
                <a:cubicBezTo>
                  <a:pt x="6513595" y="1492377"/>
                  <a:pt x="6503851" y="1488443"/>
                  <a:pt x="6497174" y="1480395"/>
                </a:cubicBezTo>
                <a:lnTo>
                  <a:pt x="6485030" y="1465755"/>
                </a:lnTo>
                <a:lnTo>
                  <a:pt x="6477039" y="1478118"/>
                </a:lnTo>
                <a:lnTo>
                  <a:pt x="6469057" y="1490472"/>
                </a:lnTo>
                <a:lnTo>
                  <a:pt x="6461798" y="1479299"/>
                </a:lnTo>
                <a:cubicBezTo>
                  <a:pt x="6457807" y="1473146"/>
                  <a:pt x="6439596" y="1468860"/>
                  <a:pt x="6421317" y="1469774"/>
                </a:cubicBezTo>
                <a:cubicBezTo>
                  <a:pt x="6399162" y="1470870"/>
                  <a:pt x="6388885" y="1467460"/>
                  <a:pt x="6390475" y="1459516"/>
                </a:cubicBezTo>
                <a:cubicBezTo>
                  <a:pt x="6391790" y="1452972"/>
                  <a:pt x="6386560" y="1447610"/>
                  <a:pt x="6378864" y="1447610"/>
                </a:cubicBezTo>
                <a:cubicBezTo>
                  <a:pt x="6370349" y="1447610"/>
                  <a:pt x="6367024" y="1453191"/>
                  <a:pt x="6370359" y="1461897"/>
                </a:cubicBezTo>
                <a:lnTo>
                  <a:pt x="6375845" y="1476185"/>
                </a:lnTo>
                <a:lnTo>
                  <a:pt x="6354757" y="1476185"/>
                </a:lnTo>
                <a:cubicBezTo>
                  <a:pt x="6340126" y="1476185"/>
                  <a:pt x="6335316" y="1471898"/>
                  <a:pt x="6339031" y="1462202"/>
                </a:cubicBezTo>
                <a:cubicBezTo>
                  <a:pt x="6341984" y="1454515"/>
                  <a:pt x="6340612" y="1445876"/>
                  <a:pt x="6335973" y="1443019"/>
                </a:cubicBezTo>
                <a:cubicBezTo>
                  <a:pt x="6331344" y="1440152"/>
                  <a:pt x="6324724" y="1446724"/>
                  <a:pt x="6321267" y="1457611"/>
                </a:cubicBezTo>
                <a:close/>
                <a:moveTo>
                  <a:pt x="6492869" y="1447610"/>
                </a:moveTo>
                <a:cubicBezTo>
                  <a:pt x="6496107" y="1452848"/>
                  <a:pt x="6500641" y="1457135"/>
                  <a:pt x="6502956" y="1457135"/>
                </a:cubicBezTo>
                <a:cubicBezTo>
                  <a:pt x="6505271" y="1457135"/>
                  <a:pt x="6507157" y="1452848"/>
                  <a:pt x="6507157" y="1447610"/>
                </a:cubicBezTo>
                <a:cubicBezTo>
                  <a:pt x="6507157" y="1442371"/>
                  <a:pt x="6502613" y="1438085"/>
                  <a:pt x="6497069" y="1438085"/>
                </a:cubicBezTo>
                <a:cubicBezTo>
                  <a:pt x="6491526" y="1438085"/>
                  <a:pt x="6489630" y="1442371"/>
                  <a:pt x="6492869" y="1447610"/>
                </a:cubicBezTo>
                <a:close/>
                <a:moveTo>
                  <a:pt x="6526207" y="1457135"/>
                </a:moveTo>
                <a:cubicBezTo>
                  <a:pt x="6526207" y="1462373"/>
                  <a:pt x="6530493" y="1466660"/>
                  <a:pt x="6535732" y="1466660"/>
                </a:cubicBezTo>
                <a:cubicBezTo>
                  <a:pt x="6540970" y="1466660"/>
                  <a:pt x="6545257" y="1462373"/>
                  <a:pt x="6545257" y="1457135"/>
                </a:cubicBezTo>
                <a:cubicBezTo>
                  <a:pt x="6545257" y="1451896"/>
                  <a:pt x="6540970" y="1447610"/>
                  <a:pt x="6535732" y="1447610"/>
                </a:cubicBezTo>
                <a:cubicBezTo>
                  <a:pt x="6530493" y="1447610"/>
                  <a:pt x="6526207" y="1451896"/>
                  <a:pt x="6526207" y="1457135"/>
                </a:cubicBezTo>
                <a:close/>
                <a:moveTo>
                  <a:pt x="6226169" y="1466660"/>
                </a:moveTo>
                <a:cubicBezTo>
                  <a:pt x="6229407" y="1471898"/>
                  <a:pt x="6233941" y="1476185"/>
                  <a:pt x="6236256" y="1476185"/>
                </a:cubicBezTo>
                <a:cubicBezTo>
                  <a:pt x="6238571" y="1476185"/>
                  <a:pt x="6240457" y="1471898"/>
                  <a:pt x="6240457" y="1466660"/>
                </a:cubicBezTo>
                <a:cubicBezTo>
                  <a:pt x="6240457" y="1461421"/>
                  <a:pt x="6235913" y="1457135"/>
                  <a:pt x="6230369" y="1457135"/>
                </a:cubicBezTo>
                <a:cubicBezTo>
                  <a:pt x="6224826" y="1457135"/>
                  <a:pt x="6222930" y="1461421"/>
                  <a:pt x="6226169" y="1466660"/>
                </a:cubicBezTo>
                <a:close/>
                <a:moveTo>
                  <a:pt x="6554782" y="1466660"/>
                </a:moveTo>
                <a:cubicBezTo>
                  <a:pt x="6554782" y="1471898"/>
                  <a:pt x="6561468" y="1476185"/>
                  <a:pt x="6569631" y="1476185"/>
                </a:cubicBezTo>
                <a:cubicBezTo>
                  <a:pt x="6577794" y="1476185"/>
                  <a:pt x="6581832" y="1471898"/>
                  <a:pt x="6578594" y="1466660"/>
                </a:cubicBezTo>
                <a:cubicBezTo>
                  <a:pt x="6575355" y="1461421"/>
                  <a:pt x="6568678" y="1457135"/>
                  <a:pt x="6563744" y="1457135"/>
                </a:cubicBezTo>
                <a:cubicBezTo>
                  <a:pt x="6558810" y="1457135"/>
                  <a:pt x="6554782" y="1461421"/>
                  <a:pt x="6554782" y="1466660"/>
                </a:cubicBezTo>
                <a:close/>
                <a:moveTo>
                  <a:pt x="7126282" y="1466660"/>
                </a:moveTo>
                <a:cubicBezTo>
                  <a:pt x="7126282" y="1471898"/>
                  <a:pt x="7130825" y="1476185"/>
                  <a:pt x="7136368" y="1476185"/>
                </a:cubicBezTo>
                <a:cubicBezTo>
                  <a:pt x="7141912" y="1476185"/>
                  <a:pt x="7143807" y="1471898"/>
                  <a:pt x="7140569" y="1466660"/>
                </a:cubicBezTo>
                <a:cubicBezTo>
                  <a:pt x="7137330" y="1461421"/>
                  <a:pt x="7132796" y="1457135"/>
                  <a:pt x="7130482" y="1457135"/>
                </a:cubicBezTo>
                <a:cubicBezTo>
                  <a:pt x="7128168" y="1457135"/>
                  <a:pt x="7126282" y="1461421"/>
                  <a:pt x="7126282" y="1466660"/>
                </a:cubicBezTo>
                <a:close/>
                <a:moveTo>
                  <a:pt x="6145207" y="1499997"/>
                </a:moveTo>
                <a:cubicBezTo>
                  <a:pt x="6145207" y="1507855"/>
                  <a:pt x="6149493" y="1514285"/>
                  <a:pt x="6154732" y="1514285"/>
                </a:cubicBezTo>
                <a:cubicBezTo>
                  <a:pt x="6159970" y="1514285"/>
                  <a:pt x="6164257" y="1507855"/>
                  <a:pt x="6164257" y="1499997"/>
                </a:cubicBezTo>
                <a:cubicBezTo>
                  <a:pt x="6164257" y="1492139"/>
                  <a:pt x="6159970" y="1485710"/>
                  <a:pt x="6154732" y="1485710"/>
                </a:cubicBezTo>
                <a:cubicBezTo>
                  <a:pt x="6149493" y="1485710"/>
                  <a:pt x="6145207" y="1492139"/>
                  <a:pt x="6145207" y="1499997"/>
                </a:cubicBezTo>
                <a:close/>
                <a:moveTo>
                  <a:pt x="6198003" y="1494577"/>
                </a:moveTo>
                <a:cubicBezTo>
                  <a:pt x="6194984" y="1499454"/>
                  <a:pt x="6196880" y="1506131"/>
                  <a:pt x="6202204" y="1509427"/>
                </a:cubicBezTo>
                <a:cubicBezTo>
                  <a:pt x="6207528" y="1512713"/>
                  <a:pt x="6211882" y="1508722"/>
                  <a:pt x="6211882" y="1500559"/>
                </a:cubicBezTo>
                <a:cubicBezTo>
                  <a:pt x="6211882" y="1483824"/>
                  <a:pt x="6206166" y="1481366"/>
                  <a:pt x="6198003" y="1494577"/>
                </a:cubicBezTo>
                <a:close/>
                <a:moveTo>
                  <a:pt x="7102469" y="1495235"/>
                </a:moveTo>
                <a:cubicBezTo>
                  <a:pt x="7105707" y="1500473"/>
                  <a:pt x="7110241" y="1504760"/>
                  <a:pt x="7112556" y="1504760"/>
                </a:cubicBezTo>
                <a:cubicBezTo>
                  <a:pt x="7114871" y="1504760"/>
                  <a:pt x="7116757" y="1500473"/>
                  <a:pt x="7116757" y="1495235"/>
                </a:cubicBezTo>
                <a:cubicBezTo>
                  <a:pt x="7116757" y="1489996"/>
                  <a:pt x="7112213" y="1485710"/>
                  <a:pt x="7106669" y="1485710"/>
                </a:cubicBezTo>
                <a:cubicBezTo>
                  <a:pt x="7101126" y="1485710"/>
                  <a:pt x="7099230" y="1489996"/>
                  <a:pt x="7102469" y="1495235"/>
                </a:cubicBezTo>
                <a:close/>
                <a:moveTo>
                  <a:pt x="6075084" y="1528572"/>
                </a:moveTo>
                <a:cubicBezTo>
                  <a:pt x="6072073" y="1536430"/>
                  <a:pt x="6073759" y="1542860"/>
                  <a:pt x="6078827" y="1542860"/>
                </a:cubicBezTo>
                <a:cubicBezTo>
                  <a:pt x="6083903" y="1542860"/>
                  <a:pt x="6088057" y="1536430"/>
                  <a:pt x="6088057" y="1528572"/>
                </a:cubicBezTo>
                <a:cubicBezTo>
                  <a:pt x="6088057" y="1520714"/>
                  <a:pt x="6086371" y="1514285"/>
                  <a:pt x="6084313" y="1514285"/>
                </a:cubicBezTo>
                <a:cubicBezTo>
                  <a:pt x="6082256" y="1514285"/>
                  <a:pt x="6078103" y="1520714"/>
                  <a:pt x="6075084" y="1528572"/>
                </a:cubicBezTo>
                <a:close/>
                <a:moveTo>
                  <a:pt x="6673844" y="1523810"/>
                </a:moveTo>
                <a:cubicBezTo>
                  <a:pt x="6677082" y="1529048"/>
                  <a:pt x="6681616" y="1533335"/>
                  <a:pt x="6683931" y="1533335"/>
                </a:cubicBezTo>
                <a:cubicBezTo>
                  <a:pt x="6686246" y="1533335"/>
                  <a:pt x="6688132" y="1529048"/>
                  <a:pt x="6688132" y="1523810"/>
                </a:cubicBezTo>
                <a:cubicBezTo>
                  <a:pt x="6688132" y="1518571"/>
                  <a:pt x="6683588" y="1514285"/>
                  <a:pt x="6678044" y="1514285"/>
                </a:cubicBezTo>
                <a:cubicBezTo>
                  <a:pt x="6672501" y="1514285"/>
                  <a:pt x="6670605" y="1518571"/>
                  <a:pt x="6673844" y="1523810"/>
                </a:cubicBezTo>
                <a:close/>
                <a:moveTo>
                  <a:pt x="7078657" y="1523810"/>
                </a:moveTo>
                <a:cubicBezTo>
                  <a:pt x="7078657" y="1529048"/>
                  <a:pt x="7082943" y="1533335"/>
                  <a:pt x="7088182" y="1533335"/>
                </a:cubicBezTo>
                <a:cubicBezTo>
                  <a:pt x="7093420" y="1533335"/>
                  <a:pt x="7097707" y="1529048"/>
                  <a:pt x="7097707" y="1523810"/>
                </a:cubicBezTo>
                <a:cubicBezTo>
                  <a:pt x="7097707" y="1518571"/>
                  <a:pt x="7093420" y="1514285"/>
                  <a:pt x="7088182" y="1514285"/>
                </a:cubicBezTo>
                <a:cubicBezTo>
                  <a:pt x="7082943" y="1514285"/>
                  <a:pt x="7078657" y="1518571"/>
                  <a:pt x="7078657" y="1523810"/>
                </a:cubicBezTo>
                <a:close/>
                <a:moveTo>
                  <a:pt x="6307132" y="1542860"/>
                </a:moveTo>
                <a:cubicBezTo>
                  <a:pt x="6307132" y="1548098"/>
                  <a:pt x="6315447" y="1552385"/>
                  <a:pt x="6325619" y="1552385"/>
                </a:cubicBezTo>
                <a:cubicBezTo>
                  <a:pt x="6349623" y="1552385"/>
                  <a:pt x="6357976" y="1566834"/>
                  <a:pt x="6350709" y="1595790"/>
                </a:cubicBezTo>
                <a:lnTo>
                  <a:pt x="6344869" y="1619060"/>
                </a:lnTo>
                <a:lnTo>
                  <a:pt x="6321238" y="1619060"/>
                </a:lnTo>
                <a:cubicBezTo>
                  <a:pt x="6308236" y="1619060"/>
                  <a:pt x="6297607" y="1623346"/>
                  <a:pt x="6297607" y="1628585"/>
                </a:cubicBezTo>
                <a:cubicBezTo>
                  <a:pt x="6297607" y="1633823"/>
                  <a:pt x="6311275" y="1638110"/>
                  <a:pt x="6327981" y="1638110"/>
                </a:cubicBezTo>
                <a:lnTo>
                  <a:pt x="6358348" y="1638110"/>
                </a:lnTo>
                <a:lnTo>
                  <a:pt x="6337897" y="1657160"/>
                </a:lnTo>
                <a:cubicBezTo>
                  <a:pt x="6313066" y="1680296"/>
                  <a:pt x="6308675" y="1680562"/>
                  <a:pt x="6286262" y="1660274"/>
                </a:cubicBezTo>
                <a:lnTo>
                  <a:pt x="6268650" y="1644339"/>
                </a:lnTo>
                <a:lnTo>
                  <a:pt x="6272146" y="1662656"/>
                </a:lnTo>
                <a:cubicBezTo>
                  <a:pt x="6274070" y="1672733"/>
                  <a:pt x="6280013" y="1691688"/>
                  <a:pt x="6285357" y="1704785"/>
                </a:cubicBezTo>
                <a:cubicBezTo>
                  <a:pt x="6305264" y="1753619"/>
                  <a:pt x="6308532" y="1771460"/>
                  <a:pt x="6297568" y="1771460"/>
                </a:cubicBezTo>
                <a:cubicBezTo>
                  <a:pt x="6291606" y="1771460"/>
                  <a:pt x="6280080" y="1764821"/>
                  <a:pt x="6271956" y="1756696"/>
                </a:cubicBezTo>
                <a:cubicBezTo>
                  <a:pt x="6250934" y="1735674"/>
                  <a:pt x="6225474" y="1743180"/>
                  <a:pt x="6229150" y="1769316"/>
                </a:cubicBezTo>
                <a:cubicBezTo>
                  <a:pt x="6231217" y="1783995"/>
                  <a:pt x="6227207" y="1790510"/>
                  <a:pt x="6216130" y="1790510"/>
                </a:cubicBezTo>
                <a:lnTo>
                  <a:pt x="6200137" y="1790510"/>
                </a:lnTo>
                <a:lnTo>
                  <a:pt x="6205271" y="1770869"/>
                </a:lnTo>
                <a:lnTo>
                  <a:pt x="6210405" y="1751219"/>
                </a:lnTo>
                <a:lnTo>
                  <a:pt x="6181382" y="1757591"/>
                </a:lnTo>
                <a:cubicBezTo>
                  <a:pt x="6161265" y="1762011"/>
                  <a:pt x="6154350" y="1760734"/>
                  <a:pt x="6158865" y="1753429"/>
                </a:cubicBezTo>
                <a:cubicBezTo>
                  <a:pt x="6162447" y="1747628"/>
                  <a:pt x="6172629" y="1742808"/>
                  <a:pt x="6181487" y="1742723"/>
                </a:cubicBezTo>
                <a:cubicBezTo>
                  <a:pt x="6199261" y="1742542"/>
                  <a:pt x="6240457" y="1703451"/>
                  <a:pt x="6240457" y="1686773"/>
                </a:cubicBezTo>
                <a:cubicBezTo>
                  <a:pt x="6240457" y="1673219"/>
                  <a:pt x="6228188" y="1673238"/>
                  <a:pt x="6214615" y="1686811"/>
                </a:cubicBezTo>
                <a:cubicBezTo>
                  <a:pt x="6199652" y="1701775"/>
                  <a:pt x="6183307" y="1688745"/>
                  <a:pt x="6183307" y="1661836"/>
                </a:cubicBezTo>
                <a:cubicBezTo>
                  <a:pt x="6183307" y="1649301"/>
                  <a:pt x="6176011" y="1634976"/>
                  <a:pt x="6167085" y="1629975"/>
                </a:cubicBezTo>
                <a:lnTo>
                  <a:pt x="6150864" y="1620907"/>
                </a:lnTo>
                <a:lnTo>
                  <a:pt x="6163018" y="1606258"/>
                </a:lnTo>
                <a:cubicBezTo>
                  <a:pt x="6169705" y="1598209"/>
                  <a:pt x="6180725" y="1593752"/>
                  <a:pt x="6187516" y="1596352"/>
                </a:cubicBezTo>
                <a:cubicBezTo>
                  <a:pt x="6194441" y="1599009"/>
                  <a:pt x="6202099" y="1592504"/>
                  <a:pt x="6204976" y="1581503"/>
                </a:cubicBezTo>
                <a:cubicBezTo>
                  <a:pt x="6213529" y="1548794"/>
                  <a:pt x="6183850" y="1558233"/>
                  <a:pt x="6142939" y="1601238"/>
                </a:cubicBezTo>
                <a:lnTo>
                  <a:pt x="6105525" y="1640567"/>
                </a:lnTo>
                <a:lnTo>
                  <a:pt x="6111907" y="1660769"/>
                </a:lnTo>
                <a:cubicBezTo>
                  <a:pt x="6115422" y="1671885"/>
                  <a:pt x="6120537" y="1728121"/>
                  <a:pt x="6123289" y="1785747"/>
                </a:cubicBezTo>
                <a:lnTo>
                  <a:pt x="6128290" y="1890522"/>
                </a:lnTo>
                <a:lnTo>
                  <a:pt x="6112869" y="1971485"/>
                </a:lnTo>
                <a:cubicBezTo>
                  <a:pt x="6104392" y="2016014"/>
                  <a:pt x="6094838" y="2062086"/>
                  <a:pt x="6091648" y="2073878"/>
                </a:cubicBezTo>
                <a:cubicBezTo>
                  <a:pt x="6088152" y="2086775"/>
                  <a:pt x="6090066" y="2095310"/>
                  <a:pt x="6096467" y="2095310"/>
                </a:cubicBezTo>
                <a:cubicBezTo>
                  <a:pt x="6102325" y="2095310"/>
                  <a:pt x="6106040" y="2090147"/>
                  <a:pt x="6104725" y="2083832"/>
                </a:cubicBezTo>
                <a:cubicBezTo>
                  <a:pt x="6103420" y="2077526"/>
                  <a:pt x="6108716" y="2072164"/>
                  <a:pt x="6116498" y="2071926"/>
                </a:cubicBezTo>
                <a:cubicBezTo>
                  <a:pt x="6131919" y="2071459"/>
                  <a:pt x="6143006" y="2038160"/>
                  <a:pt x="6127747" y="2038160"/>
                </a:cubicBezTo>
                <a:cubicBezTo>
                  <a:pt x="6122613" y="2038160"/>
                  <a:pt x="6120641" y="2029635"/>
                  <a:pt x="6123365" y="2019214"/>
                </a:cubicBezTo>
                <a:cubicBezTo>
                  <a:pt x="6126090" y="2008794"/>
                  <a:pt x="6132405" y="2002793"/>
                  <a:pt x="6137396" y="2005879"/>
                </a:cubicBezTo>
                <a:cubicBezTo>
                  <a:pt x="6149188" y="2013166"/>
                  <a:pt x="6173943" y="1979400"/>
                  <a:pt x="6166038" y="1966827"/>
                </a:cubicBezTo>
                <a:cubicBezTo>
                  <a:pt x="6162704" y="1961531"/>
                  <a:pt x="6158713" y="1948005"/>
                  <a:pt x="6157161" y="1936766"/>
                </a:cubicBezTo>
                <a:lnTo>
                  <a:pt x="6154350" y="1916335"/>
                </a:lnTo>
                <a:lnTo>
                  <a:pt x="6184535" y="1905810"/>
                </a:lnTo>
                <a:cubicBezTo>
                  <a:pt x="6222426" y="1892598"/>
                  <a:pt x="6221407" y="1892494"/>
                  <a:pt x="6221407" y="1909572"/>
                </a:cubicBezTo>
                <a:cubicBezTo>
                  <a:pt x="6221407" y="1918459"/>
                  <a:pt x="6212415" y="1923860"/>
                  <a:pt x="6197594" y="1923860"/>
                </a:cubicBezTo>
                <a:cubicBezTo>
                  <a:pt x="6184497" y="1923860"/>
                  <a:pt x="6173782" y="1928432"/>
                  <a:pt x="6173782" y="1934023"/>
                </a:cubicBezTo>
                <a:cubicBezTo>
                  <a:pt x="6173782" y="1939862"/>
                  <a:pt x="6181906" y="1941614"/>
                  <a:pt x="6192832" y="1938147"/>
                </a:cubicBezTo>
                <a:cubicBezTo>
                  <a:pt x="6214453" y="1931289"/>
                  <a:pt x="6219215" y="1950815"/>
                  <a:pt x="6200489" y="1969541"/>
                </a:cubicBezTo>
                <a:lnTo>
                  <a:pt x="6189088" y="1980943"/>
                </a:lnTo>
                <a:lnTo>
                  <a:pt x="6207271" y="1994230"/>
                </a:lnTo>
                <a:lnTo>
                  <a:pt x="6225455" y="2007527"/>
                </a:lnTo>
                <a:lnTo>
                  <a:pt x="6212739" y="2022843"/>
                </a:lnTo>
                <a:cubicBezTo>
                  <a:pt x="6205747" y="2031263"/>
                  <a:pt x="6194118" y="2038160"/>
                  <a:pt x="6186907" y="2038160"/>
                </a:cubicBezTo>
                <a:cubicBezTo>
                  <a:pt x="6175696" y="2038160"/>
                  <a:pt x="6171867" y="2051942"/>
                  <a:pt x="6174343" y="2083403"/>
                </a:cubicBezTo>
                <a:cubicBezTo>
                  <a:pt x="6174648" y="2087337"/>
                  <a:pt x="6165390" y="2092795"/>
                  <a:pt x="6153750" y="2095538"/>
                </a:cubicBezTo>
                <a:lnTo>
                  <a:pt x="6132595" y="2100539"/>
                </a:lnTo>
                <a:lnTo>
                  <a:pt x="6193670" y="2132810"/>
                </a:lnTo>
                <a:cubicBezTo>
                  <a:pt x="6291234" y="2184359"/>
                  <a:pt x="6372987" y="2245624"/>
                  <a:pt x="6454235" y="2328082"/>
                </a:cubicBezTo>
                <a:cubicBezTo>
                  <a:pt x="6523978" y="2398852"/>
                  <a:pt x="6528149" y="2389432"/>
                  <a:pt x="6459732" y="2315652"/>
                </a:cubicBezTo>
                <a:cubicBezTo>
                  <a:pt x="6443387" y="2298021"/>
                  <a:pt x="6432004" y="2281590"/>
                  <a:pt x="6434452" y="2279142"/>
                </a:cubicBezTo>
                <a:cubicBezTo>
                  <a:pt x="6440005" y="2273580"/>
                  <a:pt x="6464418" y="2298021"/>
                  <a:pt x="6505928" y="2350713"/>
                </a:cubicBezTo>
                <a:cubicBezTo>
                  <a:pt x="6523578" y="2373125"/>
                  <a:pt x="6540123" y="2389365"/>
                  <a:pt x="6542685" y="2386813"/>
                </a:cubicBezTo>
                <a:cubicBezTo>
                  <a:pt x="6548219" y="2381269"/>
                  <a:pt x="6513805" y="2329720"/>
                  <a:pt x="6480029" y="2292953"/>
                </a:cubicBezTo>
                <a:cubicBezTo>
                  <a:pt x="6466799" y="2278552"/>
                  <a:pt x="6459989" y="2266836"/>
                  <a:pt x="6464894" y="2266941"/>
                </a:cubicBezTo>
                <a:cubicBezTo>
                  <a:pt x="6469800" y="2267036"/>
                  <a:pt x="6495250" y="2292677"/>
                  <a:pt x="6521444" y="2323910"/>
                </a:cubicBezTo>
                <a:cubicBezTo>
                  <a:pt x="6574641" y="2387346"/>
                  <a:pt x="6596873" y="2399938"/>
                  <a:pt x="6560077" y="2345788"/>
                </a:cubicBezTo>
                <a:lnTo>
                  <a:pt x="6536103" y="2310518"/>
                </a:lnTo>
                <a:lnTo>
                  <a:pt x="6547828" y="2303069"/>
                </a:lnTo>
                <a:cubicBezTo>
                  <a:pt x="6564173" y="2292687"/>
                  <a:pt x="6573832" y="2293553"/>
                  <a:pt x="6573832" y="2305422"/>
                </a:cubicBezTo>
                <a:cubicBezTo>
                  <a:pt x="6573832" y="2310965"/>
                  <a:pt x="6569545" y="2312861"/>
                  <a:pt x="6564307" y="2309622"/>
                </a:cubicBezTo>
                <a:cubicBezTo>
                  <a:pt x="6549114" y="2300231"/>
                  <a:pt x="6553200" y="2313985"/>
                  <a:pt x="6574479" y="2343874"/>
                </a:cubicBezTo>
                <a:cubicBezTo>
                  <a:pt x="6596291" y="2374506"/>
                  <a:pt x="6614303" y="2380793"/>
                  <a:pt x="6605988" y="2354866"/>
                </a:cubicBezTo>
                <a:cubicBezTo>
                  <a:pt x="6602483" y="2343950"/>
                  <a:pt x="6607445" y="2346417"/>
                  <a:pt x="6620361" y="2362010"/>
                </a:cubicBezTo>
                <a:cubicBezTo>
                  <a:pt x="6645698" y="2392594"/>
                  <a:pt x="6645621" y="2383698"/>
                  <a:pt x="6620104" y="2331958"/>
                </a:cubicBezTo>
                <a:cubicBezTo>
                  <a:pt x="6583814" y="2258349"/>
                  <a:pt x="6580737" y="2249234"/>
                  <a:pt x="6586785" y="2233460"/>
                </a:cubicBezTo>
                <a:cubicBezTo>
                  <a:pt x="6590062" y="2224916"/>
                  <a:pt x="6596873" y="2220478"/>
                  <a:pt x="6601921" y="2223602"/>
                </a:cubicBezTo>
                <a:cubicBezTo>
                  <a:pt x="6606969" y="2226717"/>
                  <a:pt x="6608855" y="2235127"/>
                  <a:pt x="6606102" y="2242290"/>
                </a:cubicBezTo>
                <a:cubicBezTo>
                  <a:pt x="6596901" y="2266264"/>
                  <a:pt x="6618352" y="2266379"/>
                  <a:pt x="6639144" y="2242461"/>
                </a:cubicBezTo>
                <a:lnTo>
                  <a:pt x="6659709" y="2218811"/>
                </a:lnTo>
                <a:lnTo>
                  <a:pt x="6682407" y="2224507"/>
                </a:lnTo>
                <a:cubicBezTo>
                  <a:pt x="6694894" y="2227640"/>
                  <a:pt x="6707962" y="2225574"/>
                  <a:pt x="6711468" y="2219906"/>
                </a:cubicBezTo>
                <a:cubicBezTo>
                  <a:pt x="6721183" y="2204190"/>
                  <a:pt x="6756026" y="2207638"/>
                  <a:pt x="6769170" y="2225612"/>
                </a:cubicBezTo>
                <a:lnTo>
                  <a:pt x="6780877" y="2241614"/>
                </a:lnTo>
                <a:lnTo>
                  <a:pt x="6791658" y="2221478"/>
                </a:lnTo>
                <a:cubicBezTo>
                  <a:pt x="6799174" y="2207419"/>
                  <a:pt x="6799536" y="2193712"/>
                  <a:pt x="6792840" y="2176101"/>
                </a:cubicBezTo>
                <a:cubicBezTo>
                  <a:pt x="6781038" y="2145068"/>
                  <a:pt x="6787363" y="2133410"/>
                  <a:pt x="6815995" y="2133410"/>
                </a:cubicBezTo>
                <a:cubicBezTo>
                  <a:pt x="6828082" y="2133410"/>
                  <a:pt x="6849218" y="2124561"/>
                  <a:pt x="6862963" y="2113740"/>
                </a:cubicBezTo>
                <a:cubicBezTo>
                  <a:pt x="6890338" y="2092204"/>
                  <a:pt x="6916103" y="2096929"/>
                  <a:pt x="6896976" y="2119970"/>
                </a:cubicBezTo>
                <a:cubicBezTo>
                  <a:pt x="6890842" y="2127361"/>
                  <a:pt x="6879918" y="2133410"/>
                  <a:pt x="6872707" y="2133410"/>
                </a:cubicBezTo>
                <a:cubicBezTo>
                  <a:pt x="6865487" y="2133410"/>
                  <a:pt x="6859582" y="2142001"/>
                  <a:pt x="6859582" y="2152498"/>
                </a:cubicBezTo>
                <a:lnTo>
                  <a:pt x="6859582" y="2171586"/>
                </a:lnTo>
                <a:lnTo>
                  <a:pt x="6890538" y="2169166"/>
                </a:lnTo>
                <a:cubicBezTo>
                  <a:pt x="6911188" y="2167547"/>
                  <a:pt x="6920703" y="2170709"/>
                  <a:pt x="6919113" y="2178653"/>
                </a:cubicBezTo>
                <a:cubicBezTo>
                  <a:pt x="6917808" y="2185207"/>
                  <a:pt x="6924237" y="2190617"/>
                  <a:pt x="6933400" y="2190693"/>
                </a:cubicBezTo>
                <a:cubicBezTo>
                  <a:pt x="6942573" y="2190760"/>
                  <a:pt x="6959718" y="2193408"/>
                  <a:pt x="6971500" y="2196560"/>
                </a:cubicBezTo>
                <a:cubicBezTo>
                  <a:pt x="6984359" y="2200008"/>
                  <a:pt x="6992932" y="2198056"/>
                  <a:pt x="6992932" y="2191674"/>
                </a:cubicBezTo>
                <a:cubicBezTo>
                  <a:pt x="6992932" y="2185816"/>
                  <a:pt x="6986502" y="2181035"/>
                  <a:pt x="6978644" y="2181035"/>
                </a:cubicBezTo>
                <a:cubicBezTo>
                  <a:pt x="6970786" y="2181035"/>
                  <a:pt x="6964357" y="2176882"/>
                  <a:pt x="6964357" y="2171805"/>
                </a:cubicBezTo>
                <a:cubicBezTo>
                  <a:pt x="6964357" y="2166738"/>
                  <a:pt x="6957927" y="2165052"/>
                  <a:pt x="6950069" y="2168062"/>
                </a:cubicBezTo>
                <a:cubicBezTo>
                  <a:pt x="6942211" y="2171081"/>
                  <a:pt x="6935782" y="2169157"/>
                  <a:pt x="6935782" y="2163794"/>
                </a:cubicBezTo>
                <a:cubicBezTo>
                  <a:pt x="6935782" y="2158432"/>
                  <a:pt x="6941144" y="2152145"/>
                  <a:pt x="6947688" y="2149831"/>
                </a:cubicBezTo>
                <a:cubicBezTo>
                  <a:pt x="6955489" y="2147059"/>
                  <a:pt x="6950564" y="2137096"/>
                  <a:pt x="6933400" y="2120913"/>
                </a:cubicBezTo>
                <a:cubicBezTo>
                  <a:pt x="6918989" y="2107330"/>
                  <a:pt x="6907273" y="2088518"/>
                  <a:pt x="6907350" y="2079098"/>
                </a:cubicBezTo>
                <a:lnTo>
                  <a:pt x="6907502" y="2061972"/>
                </a:lnTo>
                <a:lnTo>
                  <a:pt x="6916093" y="2075555"/>
                </a:lnTo>
                <a:cubicBezTo>
                  <a:pt x="6927104" y="2092947"/>
                  <a:pt x="6965157" y="2099405"/>
                  <a:pt x="6961956" y="2083337"/>
                </a:cubicBezTo>
                <a:cubicBezTo>
                  <a:pt x="6960661" y="2076831"/>
                  <a:pt x="6966395" y="2071430"/>
                  <a:pt x="6974710" y="2071345"/>
                </a:cubicBezTo>
                <a:cubicBezTo>
                  <a:pt x="6992074" y="2071173"/>
                  <a:pt x="7026498" y="2039969"/>
                  <a:pt x="7018335" y="2031806"/>
                </a:cubicBezTo>
                <a:cubicBezTo>
                  <a:pt x="7015334" y="2028815"/>
                  <a:pt x="7005952" y="2033302"/>
                  <a:pt x="6997466" y="2041789"/>
                </a:cubicBezTo>
                <a:cubicBezTo>
                  <a:pt x="6988988" y="2050266"/>
                  <a:pt x="6979016" y="2057210"/>
                  <a:pt x="6975320" y="2057210"/>
                </a:cubicBezTo>
                <a:cubicBezTo>
                  <a:pt x="6961213" y="2057210"/>
                  <a:pt x="6934676" y="2016671"/>
                  <a:pt x="6939887" y="2003089"/>
                </a:cubicBezTo>
                <a:lnTo>
                  <a:pt x="6945344" y="1988868"/>
                </a:lnTo>
                <a:lnTo>
                  <a:pt x="6985807" y="1995554"/>
                </a:lnTo>
                <a:cubicBezTo>
                  <a:pt x="7008057" y="1999231"/>
                  <a:pt x="7026441" y="2002822"/>
                  <a:pt x="7026650" y="2003527"/>
                </a:cubicBezTo>
                <a:cubicBezTo>
                  <a:pt x="7026869" y="2004241"/>
                  <a:pt x="7038651" y="2020605"/>
                  <a:pt x="7052844" y="2039903"/>
                </a:cubicBezTo>
                <a:cubicBezTo>
                  <a:pt x="7067046" y="2059200"/>
                  <a:pt x="7078657" y="2081708"/>
                  <a:pt x="7078657" y="2089909"/>
                </a:cubicBezTo>
                <a:cubicBezTo>
                  <a:pt x="7078657" y="2098119"/>
                  <a:pt x="7083400" y="2104835"/>
                  <a:pt x="7089201" y="2104835"/>
                </a:cubicBezTo>
                <a:cubicBezTo>
                  <a:pt x="7103679" y="2104835"/>
                  <a:pt x="7094544" y="2084203"/>
                  <a:pt x="7048596" y="2013147"/>
                </a:cubicBezTo>
                <a:cubicBezTo>
                  <a:pt x="7007619" y="1949787"/>
                  <a:pt x="6996837" y="1939433"/>
                  <a:pt x="7005219" y="1971485"/>
                </a:cubicBezTo>
                <a:cubicBezTo>
                  <a:pt x="7007952" y="1981962"/>
                  <a:pt x="7006314" y="1990535"/>
                  <a:pt x="7001561" y="1990535"/>
                </a:cubicBezTo>
                <a:cubicBezTo>
                  <a:pt x="6996817" y="1990535"/>
                  <a:pt x="6992932" y="1986534"/>
                  <a:pt x="6992932" y="1981638"/>
                </a:cubicBezTo>
                <a:cubicBezTo>
                  <a:pt x="6992932" y="1976752"/>
                  <a:pt x="6981149" y="1971389"/>
                  <a:pt x="6966738" y="1969732"/>
                </a:cubicBezTo>
                <a:cubicBezTo>
                  <a:pt x="6949678" y="1967770"/>
                  <a:pt x="6941344" y="1961683"/>
                  <a:pt x="6942830" y="1952282"/>
                </a:cubicBezTo>
                <a:cubicBezTo>
                  <a:pt x="6944087" y="1944348"/>
                  <a:pt x="6936505" y="1932470"/>
                  <a:pt x="6925971" y="1925898"/>
                </a:cubicBezTo>
                <a:lnTo>
                  <a:pt x="6906835" y="1913944"/>
                </a:lnTo>
                <a:lnTo>
                  <a:pt x="6886928" y="1932489"/>
                </a:lnTo>
                <a:cubicBezTo>
                  <a:pt x="6865859" y="1952111"/>
                  <a:pt x="6840532" y="1949625"/>
                  <a:pt x="6840532" y="1927936"/>
                </a:cubicBezTo>
                <a:cubicBezTo>
                  <a:pt x="6840532" y="1913477"/>
                  <a:pt x="6877298" y="1890065"/>
                  <a:pt x="6894557" y="1893532"/>
                </a:cubicBezTo>
                <a:cubicBezTo>
                  <a:pt x="6900691" y="1894770"/>
                  <a:pt x="6907692" y="1888169"/>
                  <a:pt x="6910121" y="1878863"/>
                </a:cubicBezTo>
                <a:lnTo>
                  <a:pt x="6914522" y="1861947"/>
                </a:lnTo>
                <a:lnTo>
                  <a:pt x="6915626" y="1878616"/>
                </a:lnTo>
                <a:cubicBezTo>
                  <a:pt x="6916236" y="1887788"/>
                  <a:pt x="6923418" y="1895285"/>
                  <a:pt x="6931581" y="1895285"/>
                </a:cubicBezTo>
                <a:cubicBezTo>
                  <a:pt x="6939744" y="1895285"/>
                  <a:pt x="6943897" y="1899390"/>
                  <a:pt x="6940792" y="1904400"/>
                </a:cubicBezTo>
                <a:cubicBezTo>
                  <a:pt x="6937696" y="1909420"/>
                  <a:pt x="6948155" y="1920250"/>
                  <a:pt x="6964042" y="1928460"/>
                </a:cubicBezTo>
                <a:cubicBezTo>
                  <a:pt x="6979930" y="1936680"/>
                  <a:pt x="6992932" y="1939509"/>
                  <a:pt x="6992932" y="1934747"/>
                </a:cubicBezTo>
                <a:cubicBezTo>
                  <a:pt x="6992932" y="1916887"/>
                  <a:pt x="6823491" y="1753819"/>
                  <a:pt x="6754807" y="1705575"/>
                </a:cubicBezTo>
                <a:cubicBezTo>
                  <a:pt x="6607969" y="1602448"/>
                  <a:pt x="6410868" y="1525048"/>
                  <a:pt x="6388266" y="1561643"/>
                </a:cubicBezTo>
                <a:cubicBezTo>
                  <a:pt x="6380493" y="1574206"/>
                  <a:pt x="6354757" y="1562652"/>
                  <a:pt x="6354757" y="1546603"/>
                </a:cubicBezTo>
                <a:cubicBezTo>
                  <a:pt x="6354757" y="1538802"/>
                  <a:pt x="6344946" y="1533335"/>
                  <a:pt x="6330944" y="1533335"/>
                </a:cubicBezTo>
                <a:cubicBezTo>
                  <a:pt x="6317847" y="1533335"/>
                  <a:pt x="6307132" y="1537621"/>
                  <a:pt x="6307132" y="1542860"/>
                </a:cubicBezTo>
                <a:close/>
                <a:moveTo>
                  <a:pt x="6254191" y="1551489"/>
                </a:moveTo>
                <a:cubicBezTo>
                  <a:pt x="6257125" y="1556233"/>
                  <a:pt x="6268098" y="1557881"/>
                  <a:pt x="6278566" y="1555137"/>
                </a:cubicBezTo>
                <a:cubicBezTo>
                  <a:pt x="6304779" y="1548289"/>
                  <a:pt x="6302417" y="1542860"/>
                  <a:pt x="6273232" y="1542860"/>
                </a:cubicBezTo>
                <a:cubicBezTo>
                  <a:pt x="6259830" y="1542860"/>
                  <a:pt x="6251258" y="1546746"/>
                  <a:pt x="6254191" y="1551489"/>
                </a:cubicBezTo>
                <a:close/>
                <a:moveTo>
                  <a:pt x="6097582" y="1560786"/>
                </a:moveTo>
                <a:cubicBezTo>
                  <a:pt x="6097582" y="1566024"/>
                  <a:pt x="6101868" y="1572959"/>
                  <a:pt x="6107107" y="1576197"/>
                </a:cubicBezTo>
                <a:cubicBezTo>
                  <a:pt x="6112345" y="1579436"/>
                  <a:pt x="6116632" y="1577797"/>
                  <a:pt x="6116632" y="1572559"/>
                </a:cubicBezTo>
                <a:cubicBezTo>
                  <a:pt x="6116632" y="1567320"/>
                  <a:pt x="6112345" y="1560386"/>
                  <a:pt x="6107107" y="1557147"/>
                </a:cubicBezTo>
                <a:cubicBezTo>
                  <a:pt x="6101868" y="1553909"/>
                  <a:pt x="6097582" y="1555547"/>
                  <a:pt x="6097582" y="1560786"/>
                </a:cubicBezTo>
                <a:close/>
                <a:moveTo>
                  <a:pt x="6417269" y="1579988"/>
                </a:moveTo>
                <a:cubicBezTo>
                  <a:pt x="6413526" y="1586036"/>
                  <a:pt x="6403448" y="1589808"/>
                  <a:pt x="6394866" y="1588361"/>
                </a:cubicBezTo>
                <a:cubicBezTo>
                  <a:pt x="6386227" y="1586894"/>
                  <a:pt x="6377731" y="1593171"/>
                  <a:pt x="6375836" y="1602400"/>
                </a:cubicBezTo>
                <a:cubicBezTo>
                  <a:pt x="6373492" y="1613811"/>
                  <a:pt x="6377892" y="1618602"/>
                  <a:pt x="6389770" y="1617564"/>
                </a:cubicBezTo>
                <a:cubicBezTo>
                  <a:pt x="6432604" y="1613811"/>
                  <a:pt x="6445873" y="1619364"/>
                  <a:pt x="6447730" y="1641815"/>
                </a:cubicBezTo>
                <a:cubicBezTo>
                  <a:pt x="6449025" y="1657426"/>
                  <a:pt x="6443701" y="1666113"/>
                  <a:pt x="6430766" y="1669494"/>
                </a:cubicBezTo>
                <a:cubicBezTo>
                  <a:pt x="6407458" y="1675590"/>
                  <a:pt x="6405772" y="1695336"/>
                  <a:pt x="6428575" y="1695050"/>
                </a:cubicBezTo>
                <a:cubicBezTo>
                  <a:pt x="6445225" y="1694841"/>
                  <a:pt x="6500298" y="1657769"/>
                  <a:pt x="6484563" y="1657369"/>
                </a:cubicBezTo>
                <a:cubicBezTo>
                  <a:pt x="6479991" y="1657255"/>
                  <a:pt x="6481353" y="1651006"/>
                  <a:pt x="6487601" y="1643482"/>
                </a:cubicBezTo>
                <a:lnTo>
                  <a:pt x="6498955" y="1629804"/>
                </a:lnTo>
                <a:lnTo>
                  <a:pt x="6488183" y="1609687"/>
                </a:lnTo>
                <a:cubicBezTo>
                  <a:pt x="6480867" y="1596009"/>
                  <a:pt x="6471733" y="1591370"/>
                  <a:pt x="6459655" y="1595209"/>
                </a:cubicBezTo>
                <a:cubicBezTo>
                  <a:pt x="6448492" y="1598752"/>
                  <a:pt x="6438586" y="1594933"/>
                  <a:pt x="6432986" y="1584912"/>
                </a:cubicBezTo>
                <a:cubicBezTo>
                  <a:pt x="6426756" y="1573797"/>
                  <a:pt x="6422012" y="1572311"/>
                  <a:pt x="6417269" y="1579988"/>
                </a:cubicBezTo>
                <a:close/>
                <a:moveTo>
                  <a:pt x="6909388" y="1592266"/>
                </a:moveTo>
                <a:cubicBezTo>
                  <a:pt x="6914131" y="1606506"/>
                  <a:pt x="6935782" y="1614345"/>
                  <a:pt x="6935782" y="1601819"/>
                </a:cubicBezTo>
                <a:cubicBezTo>
                  <a:pt x="6935782" y="1596704"/>
                  <a:pt x="6928990" y="1589923"/>
                  <a:pt x="6920694" y="1586732"/>
                </a:cubicBezTo>
                <a:cubicBezTo>
                  <a:pt x="6911426" y="1583179"/>
                  <a:pt x="6907064" y="1585303"/>
                  <a:pt x="6909388" y="1592266"/>
                </a:cubicBezTo>
                <a:close/>
                <a:moveTo>
                  <a:pt x="6802432" y="1609535"/>
                </a:moveTo>
                <a:cubicBezTo>
                  <a:pt x="6802432" y="1614773"/>
                  <a:pt x="6806718" y="1619060"/>
                  <a:pt x="6811957" y="1619060"/>
                </a:cubicBezTo>
                <a:cubicBezTo>
                  <a:pt x="6817195" y="1619060"/>
                  <a:pt x="6821482" y="1614773"/>
                  <a:pt x="6821482" y="1609535"/>
                </a:cubicBezTo>
                <a:cubicBezTo>
                  <a:pt x="6821482" y="1604296"/>
                  <a:pt x="6817195" y="1600010"/>
                  <a:pt x="6811957" y="1600010"/>
                </a:cubicBezTo>
                <a:cubicBezTo>
                  <a:pt x="6806718" y="1600010"/>
                  <a:pt x="6802432" y="1604296"/>
                  <a:pt x="6802432" y="1609535"/>
                </a:cubicBezTo>
                <a:close/>
                <a:moveTo>
                  <a:pt x="6192832" y="1629147"/>
                </a:moveTo>
                <a:cubicBezTo>
                  <a:pt x="6192832" y="1634690"/>
                  <a:pt x="6197118" y="1636586"/>
                  <a:pt x="6202357" y="1633347"/>
                </a:cubicBezTo>
                <a:cubicBezTo>
                  <a:pt x="6207595" y="1630109"/>
                  <a:pt x="6211882" y="1625575"/>
                  <a:pt x="6211882" y="1623260"/>
                </a:cubicBezTo>
                <a:cubicBezTo>
                  <a:pt x="6211882" y="1620945"/>
                  <a:pt x="6207595" y="1619060"/>
                  <a:pt x="6202357" y="1619060"/>
                </a:cubicBezTo>
                <a:cubicBezTo>
                  <a:pt x="6197118" y="1619060"/>
                  <a:pt x="6192832" y="1623603"/>
                  <a:pt x="6192832" y="1629147"/>
                </a:cubicBezTo>
                <a:close/>
                <a:moveTo>
                  <a:pt x="7304713" y="1629766"/>
                </a:moveTo>
                <a:cubicBezTo>
                  <a:pt x="7311181" y="1636281"/>
                  <a:pt x="7318868" y="1639205"/>
                  <a:pt x="7321792" y="1636271"/>
                </a:cubicBezTo>
                <a:cubicBezTo>
                  <a:pt x="7324725" y="1633338"/>
                  <a:pt x="7319439" y="1628013"/>
                  <a:pt x="7310047" y="1624432"/>
                </a:cubicBezTo>
                <a:lnTo>
                  <a:pt x="7292969" y="1617936"/>
                </a:lnTo>
                <a:lnTo>
                  <a:pt x="7304713" y="1629766"/>
                </a:lnTo>
                <a:close/>
                <a:moveTo>
                  <a:pt x="6850057" y="1647635"/>
                </a:moveTo>
                <a:cubicBezTo>
                  <a:pt x="6850057" y="1652873"/>
                  <a:pt x="6854343" y="1657160"/>
                  <a:pt x="6859582" y="1657160"/>
                </a:cubicBezTo>
                <a:cubicBezTo>
                  <a:pt x="6864820" y="1657160"/>
                  <a:pt x="6869107" y="1652873"/>
                  <a:pt x="6869107" y="1647635"/>
                </a:cubicBezTo>
                <a:cubicBezTo>
                  <a:pt x="6869107" y="1642396"/>
                  <a:pt x="6864820" y="1638110"/>
                  <a:pt x="6859582" y="1638110"/>
                </a:cubicBezTo>
                <a:cubicBezTo>
                  <a:pt x="6854343" y="1638110"/>
                  <a:pt x="6850057" y="1642396"/>
                  <a:pt x="6850057" y="1647635"/>
                </a:cubicBezTo>
                <a:close/>
                <a:moveTo>
                  <a:pt x="6597253" y="1657798"/>
                </a:moveTo>
                <a:cubicBezTo>
                  <a:pt x="6589777" y="1669885"/>
                  <a:pt x="6597492" y="1679134"/>
                  <a:pt x="6617503" y="1682067"/>
                </a:cubicBezTo>
                <a:lnTo>
                  <a:pt x="6632048" y="1684201"/>
                </a:lnTo>
                <a:lnTo>
                  <a:pt x="6622066" y="1672190"/>
                </a:lnTo>
                <a:cubicBezTo>
                  <a:pt x="6616589" y="1665580"/>
                  <a:pt x="6614913" y="1657350"/>
                  <a:pt x="6618361" y="1653902"/>
                </a:cubicBezTo>
                <a:cubicBezTo>
                  <a:pt x="6621809" y="1650454"/>
                  <a:pt x="6619885" y="1647635"/>
                  <a:pt x="6614084" y="1647635"/>
                </a:cubicBezTo>
                <a:cubicBezTo>
                  <a:pt x="6608274" y="1647635"/>
                  <a:pt x="6600701" y="1652207"/>
                  <a:pt x="6597253" y="1657798"/>
                </a:cubicBezTo>
                <a:close/>
                <a:moveTo>
                  <a:pt x="7294407" y="1667589"/>
                </a:moveTo>
                <a:cubicBezTo>
                  <a:pt x="7285006" y="1678562"/>
                  <a:pt x="7279815" y="1690040"/>
                  <a:pt x="7282863" y="1693088"/>
                </a:cubicBezTo>
                <a:cubicBezTo>
                  <a:pt x="7288550" y="1698784"/>
                  <a:pt x="7315934" y="1667580"/>
                  <a:pt x="7316476" y="1654778"/>
                </a:cubicBezTo>
                <a:cubicBezTo>
                  <a:pt x="7316953" y="1643672"/>
                  <a:pt x="7312838" y="1646063"/>
                  <a:pt x="7294407" y="1667589"/>
                </a:cubicBezTo>
                <a:close/>
                <a:moveTo>
                  <a:pt x="7040557" y="1666685"/>
                </a:moveTo>
                <a:cubicBezTo>
                  <a:pt x="7040557" y="1671923"/>
                  <a:pt x="7045100" y="1676210"/>
                  <a:pt x="7050643" y="1676210"/>
                </a:cubicBezTo>
                <a:cubicBezTo>
                  <a:pt x="7056187" y="1676210"/>
                  <a:pt x="7058082" y="1671923"/>
                  <a:pt x="7054844" y="1666685"/>
                </a:cubicBezTo>
                <a:cubicBezTo>
                  <a:pt x="7051605" y="1661446"/>
                  <a:pt x="7047071" y="1657160"/>
                  <a:pt x="7044757" y="1657160"/>
                </a:cubicBezTo>
                <a:cubicBezTo>
                  <a:pt x="7042443" y="1657160"/>
                  <a:pt x="7040557" y="1661446"/>
                  <a:pt x="7040557" y="1666685"/>
                </a:cubicBezTo>
                <a:close/>
                <a:moveTo>
                  <a:pt x="7088182" y="1666685"/>
                </a:moveTo>
                <a:cubicBezTo>
                  <a:pt x="7088182" y="1671923"/>
                  <a:pt x="7092725" y="1676210"/>
                  <a:pt x="7098268" y="1676210"/>
                </a:cubicBezTo>
                <a:cubicBezTo>
                  <a:pt x="7103812" y="1676210"/>
                  <a:pt x="7105707" y="1671923"/>
                  <a:pt x="7102469" y="1666685"/>
                </a:cubicBezTo>
                <a:cubicBezTo>
                  <a:pt x="7099230" y="1661446"/>
                  <a:pt x="7094696" y="1657160"/>
                  <a:pt x="7092382" y="1657160"/>
                </a:cubicBezTo>
                <a:cubicBezTo>
                  <a:pt x="7090068" y="1657160"/>
                  <a:pt x="7088182" y="1661446"/>
                  <a:pt x="7088182" y="1666685"/>
                </a:cubicBezTo>
                <a:close/>
                <a:moveTo>
                  <a:pt x="6145207" y="1676772"/>
                </a:moveTo>
                <a:cubicBezTo>
                  <a:pt x="6145207" y="1682315"/>
                  <a:pt x="6149493" y="1684211"/>
                  <a:pt x="6154732" y="1680972"/>
                </a:cubicBezTo>
                <a:cubicBezTo>
                  <a:pt x="6159970" y="1677734"/>
                  <a:pt x="6164257" y="1673200"/>
                  <a:pt x="6164257" y="1670885"/>
                </a:cubicBezTo>
                <a:cubicBezTo>
                  <a:pt x="6164257" y="1668570"/>
                  <a:pt x="6159970" y="1666685"/>
                  <a:pt x="6154732" y="1666685"/>
                </a:cubicBezTo>
                <a:cubicBezTo>
                  <a:pt x="6149493" y="1666685"/>
                  <a:pt x="6145207" y="1671228"/>
                  <a:pt x="6145207" y="1676772"/>
                </a:cubicBezTo>
                <a:close/>
                <a:moveTo>
                  <a:pt x="6550019" y="1685735"/>
                </a:moveTo>
                <a:cubicBezTo>
                  <a:pt x="6546780" y="1690973"/>
                  <a:pt x="6548676" y="1695260"/>
                  <a:pt x="6554219" y="1695260"/>
                </a:cubicBezTo>
                <a:cubicBezTo>
                  <a:pt x="6559763" y="1695260"/>
                  <a:pt x="6564307" y="1690973"/>
                  <a:pt x="6564307" y="1685735"/>
                </a:cubicBezTo>
                <a:cubicBezTo>
                  <a:pt x="6564307" y="1680496"/>
                  <a:pt x="6562421" y="1676210"/>
                  <a:pt x="6560106" y="1676210"/>
                </a:cubicBezTo>
                <a:cubicBezTo>
                  <a:pt x="6557791" y="1676210"/>
                  <a:pt x="6553257" y="1680496"/>
                  <a:pt x="6550019" y="1685735"/>
                </a:cubicBezTo>
                <a:close/>
                <a:moveTo>
                  <a:pt x="6623838" y="1698555"/>
                </a:moveTo>
                <a:cubicBezTo>
                  <a:pt x="6594968" y="1727102"/>
                  <a:pt x="6596510" y="1731464"/>
                  <a:pt x="6638125" y="1738751"/>
                </a:cubicBezTo>
                <a:cubicBezTo>
                  <a:pt x="6657775" y="1742189"/>
                  <a:pt x="6678921" y="1751390"/>
                  <a:pt x="6685121" y="1759191"/>
                </a:cubicBezTo>
                <a:lnTo>
                  <a:pt x="6696399" y="1773374"/>
                </a:lnTo>
                <a:lnTo>
                  <a:pt x="6717516" y="1753695"/>
                </a:lnTo>
                <a:cubicBezTo>
                  <a:pt x="6729137" y="1742875"/>
                  <a:pt x="6742281" y="1736265"/>
                  <a:pt x="6746720" y="1739017"/>
                </a:cubicBezTo>
                <a:cubicBezTo>
                  <a:pt x="6762369" y="1748685"/>
                  <a:pt x="6754549" y="1732255"/>
                  <a:pt x="6731861" y="1707785"/>
                </a:cubicBezTo>
                <a:cubicBezTo>
                  <a:pt x="6717887" y="1692716"/>
                  <a:pt x="6703105" y="1685258"/>
                  <a:pt x="6694066" y="1688725"/>
                </a:cubicBezTo>
                <a:cubicBezTo>
                  <a:pt x="6685903" y="1691859"/>
                  <a:pt x="6676682" y="1690326"/>
                  <a:pt x="6673587" y="1685316"/>
                </a:cubicBezTo>
                <a:cubicBezTo>
                  <a:pt x="6664691" y="1670914"/>
                  <a:pt x="6647040" y="1675610"/>
                  <a:pt x="6623838" y="1698555"/>
                </a:cubicBezTo>
                <a:close/>
                <a:moveTo>
                  <a:pt x="6396142" y="1719482"/>
                </a:moveTo>
                <a:cubicBezTo>
                  <a:pt x="6393037" y="1727568"/>
                  <a:pt x="6392990" y="1736665"/>
                  <a:pt x="6396028" y="1739713"/>
                </a:cubicBezTo>
                <a:cubicBezTo>
                  <a:pt x="6405639" y="1749324"/>
                  <a:pt x="6430957" y="1734579"/>
                  <a:pt x="6430957" y="1719367"/>
                </a:cubicBezTo>
                <a:cubicBezTo>
                  <a:pt x="6430957" y="1700355"/>
                  <a:pt x="6403448" y="1700451"/>
                  <a:pt x="6396142" y="1719482"/>
                </a:cubicBezTo>
                <a:close/>
                <a:moveTo>
                  <a:pt x="6931019" y="1714310"/>
                </a:moveTo>
                <a:cubicBezTo>
                  <a:pt x="6934257" y="1719548"/>
                  <a:pt x="6941192" y="1723835"/>
                  <a:pt x="6946430" y="1723835"/>
                </a:cubicBezTo>
                <a:cubicBezTo>
                  <a:pt x="6951669" y="1723835"/>
                  <a:pt x="6953307" y="1719548"/>
                  <a:pt x="6950069" y="1714310"/>
                </a:cubicBezTo>
                <a:cubicBezTo>
                  <a:pt x="6946830" y="1709071"/>
                  <a:pt x="6939896" y="1704785"/>
                  <a:pt x="6934657" y="1704785"/>
                </a:cubicBezTo>
                <a:cubicBezTo>
                  <a:pt x="6929419" y="1704785"/>
                  <a:pt x="6927780" y="1709071"/>
                  <a:pt x="6931019" y="1714310"/>
                </a:cubicBezTo>
                <a:close/>
                <a:moveTo>
                  <a:pt x="7111994" y="1733360"/>
                </a:moveTo>
                <a:cubicBezTo>
                  <a:pt x="7115232" y="1738598"/>
                  <a:pt x="7122167" y="1742885"/>
                  <a:pt x="7127405" y="1742885"/>
                </a:cubicBezTo>
                <a:cubicBezTo>
                  <a:pt x="7132644" y="1742885"/>
                  <a:pt x="7134282" y="1738598"/>
                  <a:pt x="7131044" y="1733360"/>
                </a:cubicBezTo>
                <a:cubicBezTo>
                  <a:pt x="7127805" y="1728121"/>
                  <a:pt x="7120871" y="1723835"/>
                  <a:pt x="7115632" y="1723835"/>
                </a:cubicBezTo>
                <a:cubicBezTo>
                  <a:pt x="7110394" y="1723835"/>
                  <a:pt x="7108755" y="1728121"/>
                  <a:pt x="7111994" y="1733360"/>
                </a:cubicBezTo>
                <a:close/>
                <a:moveTo>
                  <a:pt x="7583482" y="1730054"/>
                </a:moveTo>
                <a:cubicBezTo>
                  <a:pt x="7531380" y="1740580"/>
                  <a:pt x="7423100" y="1800787"/>
                  <a:pt x="7389610" y="1837849"/>
                </a:cubicBezTo>
                <a:cubicBezTo>
                  <a:pt x="7370512" y="1858994"/>
                  <a:pt x="7354882" y="1881397"/>
                  <a:pt x="7354882" y="1887636"/>
                </a:cubicBezTo>
                <a:cubicBezTo>
                  <a:pt x="7354882" y="1893875"/>
                  <a:pt x="7365369" y="1884778"/>
                  <a:pt x="7378180" y="1867405"/>
                </a:cubicBezTo>
                <a:cubicBezTo>
                  <a:pt x="7402773" y="1834077"/>
                  <a:pt x="7469182" y="1783766"/>
                  <a:pt x="7469182" y="1798463"/>
                </a:cubicBezTo>
                <a:cubicBezTo>
                  <a:pt x="7469182" y="1803216"/>
                  <a:pt x="7454408" y="1817227"/>
                  <a:pt x="7436349" y="1829600"/>
                </a:cubicBezTo>
                <a:cubicBezTo>
                  <a:pt x="7418299" y="1841973"/>
                  <a:pt x="7394725" y="1867757"/>
                  <a:pt x="7383961" y="1886893"/>
                </a:cubicBezTo>
                <a:cubicBezTo>
                  <a:pt x="7355548" y="1937452"/>
                  <a:pt x="7360006" y="1942319"/>
                  <a:pt x="7393019" y="1896751"/>
                </a:cubicBezTo>
                <a:cubicBezTo>
                  <a:pt x="7454475" y="1811903"/>
                  <a:pt x="7557212" y="1762830"/>
                  <a:pt x="7690123" y="1754819"/>
                </a:cubicBezTo>
                <a:lnTo>
                  <a:pt x="7772962" y="1749828"/>
                </a:lnTo>
                <a:lnTo>
                  <a:pt x="7863707" y="1770793"/>
                </a:lnTo>
                <a:cubicBezTo>
                  <a:pt x="8141008" y="1834877"/>
                  <a:pt x="8392725" y="2049351"/>
                  <a:pt x="8475050" y="2291687"/>
                </a:cubicBezTo>
                <a:lnTo>
                  <a:pt x="8500548" y="2366772"/>
                </a:lnTo>
                <a:lnTo>
                  <a:pt x="8501015" y="2452497"/>
                </a:lnTo>
                <a:lnTo>
                  <a:pt x="8501482" y="2538222"/>
                </a:lnTo>
                <a:lnTo>
                  <a:pt x="8479079" y="2595372"/>
                </a:lnTo>
                <a:lnTo>
                  <a:pt x="8456686" y="2652522"/>
                </a:lnTo>
                <a:lnTo>
                  <a:pt x="8398707" y="2710510"/>
                </a:lnTo>
                <a:lnTo>
                  <a:pt x="8340719" y="2768489"/>
                </a:lnTo>
                <a:lnTo>
                  <a:pt x="8285227" y="2789225"/>
                </a:lnTo>
                <a:cubicBezTo>
                  <a:pt x="8095926" y="2859958"/>
                  <a:pt x="7869403" y="2818248"/>
                  <a:pt x="7654919" y="2673172"/>
                </a:cubicBezTo>
                <a:cubicBezTo>
                  <a:pt x="7623487" y="2651912"/>
                  <a:pt x="7575956" y="2613946"/>
                  <a:pt x="7549287" y="2588809"/>
                </a:cubicBezTo>
                <a:cubicBezTo>
                  <a:pt x="7522626" y="2563673"/>
                  <a:pt x="7498080" y="2545833"/>
                  <a:pt x="7494746" y="2549166"/>
                </a:cubicBezTo>
                <a:cubicBezTo>
                  <a:pt x="7487346" y="2556567"/>
                  <a:pt x="7459657" y="2534822"/>
                  <a:pt x="7459657" y="2521601"/>
                </a:cubicBezTo>
                <a:cubicBezTo>
                  <a:pt x="7459657" y="2516362"/>
                  <a:pt x="7467162" y="2517962"/>
                  <a:pt x="7476325" y="2525154"/>
                </a:cubicBezTo>
                <a:lnTo>
                  <a:pt x="7492994" y="2538222"/>
                </a:lnTo>
                <a:lnTo>
                  <a:pt x="7479726" y="2521325"/>
                </a:lnTo>
                <a:cubicBezTo>
                  <a:pt x="7472439" y="2512028"/>
                  <a:pt x="7464209" y="2506685"/>
                  <a:pt x="7461456" y="2509438"/>
                </a:cubicBezTo>
                <a:cubicBezTo>
                  <a:pt x="7458694" y="2512200"/>
                  <a:pt x="7448569" y="2507323"/>
                  <a:pt x="7438940" y="2498617"/>
                </a:cubicBezTo>
                <a:cubicBezTo>
                  <a:pt x="7429319" y="2489902"/>
                  <a:pt x="7419128" y="2485092"/>
                  <a:pt x="7416299" y="2487911"/>
                </a:cubicBezTo>
                <a:cubicBezTo>
                  <a:pt x="7408907" y="2495312"/>
                  <a:pt x="7560574" y="2649007"/>
                  <a:pt x="7616171" y="2690460"/>
                </a:cubicBezTo>
                <a:cubicBezTo>
                  <a:pt x="7680427" y="2738380"/>
                  <a:pt x="7791726" y="2792978"/>
                  <a:pt x="7885319" y="2822505"/>
                </a:cubicBezTo>
                <a:cubicBezTo>
                  <a:pt x="8079372" y="2883713"/>
                  <a:pt x="8244783" y="2870073"/>
                  <a:pt x="8381714" y="2781567"/>
                </a:cubicBezTo>
                <a:cubicBezTo>
                  <a:pt x="8446465" y="2739724"/>
                  <a:pt x="8476622" y="2703738"/>
                  <a:pt x="8514159" y="2623547"/>
                </a:cubicBezTo>
                <a:lnTo>
                  <a:pt x="8540725" y="2566797"/>
                </a:lnTo>
                <a:lnTo>
                  <a:pt x="8540592" y="2466785"/>
                </a:lnTo>
                <a:lnTo>
                  <a:pt x="8540468" y="2366772"/>
                </a:lnTo>
                <a:lnTo>
                  <a:pt x="8522598" y="2314385"/>
                </a:lnTo>
                <a:cubicBezTo>
                  <a:pt x="8451247" y="2105082"/>
                  <a:pt x="8294694" y="1930660"/>
                  <a:pt x="8078305" y="1819370"/>
                </a:cubicBezTo>
                <a:cubicBezTo>
                  <a:pt x="8028280" y="1793634"/>
                  <a:pt x="7955414" y="1763363"/>
                  <a:pt x="7916380" y="1752095"/>
                </a:cubicBezTo>
                <a:lnTo>
                  <a:pt x="7845419" y="1731607"/>
                </a:lnTo>
                <a:lnTo>
                  <a:pt x="7726357" y="1728426"/>
                </a:lnTo>
                <a:cubicBezTo>
                  <a:pt x="7660872" y="1726673"/>
                  <a:pt x="7596578" y="1727406"/>
                  <a:pt x="7583482" y="1730054"/>
                </a:cubicBezTo>
                <a:close/>
                <a:moveTo>
                  <a:pt x="6638125" y="1759544"/>
                </a:moveTo>
                <a:cubicBezTo>
                  <a:pt x="6628962" y="1761630"/>
                  <a:pt x="6621457" y="1767307"/>
                  <a:pt x="6621457" y="1772155"/>
                </a:cubicBezTo>
                <a:cubicBezTo>
                  <a:pt x="6621457" y="1783661"/>
                  <a:pt x="6656794" y="1783632"/>
                  <a:pt x="6663909" y="1772117"/>
                </a:cubicBezTo>
                <a:cubicBezTo>
                  <a:pt x="6671044" y="1760582"/>
                  <a:pt x="6659137" y="1754772"/>
                  <a:pt x="6638125" y="1759544"/>
                </a:cubicBezTo>
                <a:close/>
                <a:moveTo>
                  <a:pt x="6983407" y="1761935"/>
                </a:moveTo>
                <a:cubicBezTo>
                  <a:pt x="6983407" y="1767173"/>
                  <a:pt x="6987950" y="1771460"/>
                  <a:pt x="6993493" y="1771460"/>
                </a:cubicBezTo>
                <a:cubicBezTo>
                  <a:pt x="6999037" y="1771460"/>
                  <a:pt x="7000932" y="1767173"/>
                  <a:pt x="6997694" y="1761935"/>
                </a:cubicBezTo>
                <a:cubicBezTo>
                  <a:pt x="6994455" y="1756696"/>
                  <a:pt x="6989921" y="1752410"/>
                  <a:pt x="6987607" y="1752410"/>
                </a:cubicBezTo>
                <a:cubicBezTo>
                  <a:pt x="6985293" y="1752410"/>
                  <a:pt x="6983407" y="1756696"/>
                  <a:pt x="6983407" y="1761935"/>
                </a:cubicBezTo>
                <a:close/>
                <a:moveTo>
                  <a:pt x="7097707" y="1767726"/>
                </a:moveTo>
                <a:cubicBezTo>
                  <a:pt x="7097707" y="1772965"/>
                  <a:pt x="7112709" y="1791786"/>
                  <a:pt x="7131044" y="1809560"/>
                </a:cubicBezTo>
                <a:cubicBezTo>
                  <a:pt x="7149380" y="1827333"/>
                  <a:pt x="7164382" y="1837582"/>
                  <a:pt x="7164382" y="1832343"/>
                </a:cubicBezTo>
                <a:cubicBezTo>
                  <a:pt x="7164382" y="1827105"/>
                  <a:pt x="7149380" y="1808283"/>
                  <a:pt x="7131044" y="1790510"/>
                </a:cubicBezTo>
                <a:cubicBezTo>
                  <a:pt x="7112709" y="1772736"/>
                  <a:pt x="7097707" y="1762487"/>
                  <a:pt x="7097707" y="1767726"/>
                </a:cubicBezTo>
                <a:close/>
                <a:moveTo>
                  <a:pt x="7507282" y="1771460"/>
                </a:moveTo>
                <a:cubicBezTo>
                  <a:pt x="7507282" y="1776698"/>
                  <a:pt x="7511568" y="1780985"/>
                  <a:pt x="7516807" y="1780985"/>
                </a:cubicBezTo>
                <a:cubicBezTo>
                  <a:pt x="7522045" y="1780985"/>
                  <a:pt x="7526332" y="1776698"/>
                  <a:pt x="7526332" y="1771460"/>
                </a:cubicBezTo>
                <a:cubicBezTo>
                  <a:pt x="7526332" y="1766221"/>
                  <a:pt x="7522045" y="1761935"/>
                  <a:pt x="7516807" y="1761935"/>
                </a:cubicBezTo>
                <a:cubicBezTo>
                  <a:pt x="7511568" y="1761935"/>
                  <a:pt x="7507282" y="1766221"/>
                  <a:pt x="7507282" y="1771460"/>
                </a:cubicBezTo>
                <a:close/>
                <a:moveTo>
                  <a:pt x="6578718" y="1780785"/>
                </a:moveTo>
                <a:cubicBezTo>
                  <a:pt x="6575546" y="1785919"/>
                  <a:pt x="6577851" y="1799273"/>
                  <a:pt x="6583842" y="1810474"/>
                </a:cubicBezTo>
                <a:lnTo>
                  <a:pt x="6594739" y="1830829"/>
                </a:lnTo>
                <a:lnTo>
                  <a:pt x="6609455" y="1816113"/>
                </a:lnTo>
                <a:lnTo>
                  <a:pt x="6624181" y="1801397"/>
                </a:lnTo>
                <a:lnTo>
                  <a:pt x="6609207" y="1786423"/>
                </a:lnTo>
                <a:cubicBezTo>
                  <a:pt x="6591776" y="1768993"/>
                  <a:pt x="6586595" y="1768040"/>
                  <a:pt x="6578718" y="1780785"/>
                </a:cubicBezTo>
                <a:close/>
                <a:moveTo>
                  <a:pt x="6783382" y="1780985"/>
                </a:moveTo>
                <a:cubicBezTo>
                  <a:pt x="6791240" y="1786061"/>
                  <a:pt x="6801955" y="1790214"/>
                  <a:pt x="6807194" y="1790214"/>
                </a:cubicBezTo>
                <a:cubicBezTo>
                  <a:pt x="6812433" y="1790214"/>
                  <a:pt x="6810290" y="1786061"/>
                  <a:pt x="6802432" y="1780985"/>
                </a:cubicBezTo>
                <a:cubicBezTo>
                  <a:pt x="6794573" y="1775908"/>
                  <a:pt x="6783858" y="1771755"/>
                  <a:pt x="6778619" y="1771755"/>
                </a:cubicBezTo>
                <a:cubicBezTo>
                  <a:pt x="6773380" y="1771755"/>
                  <a:pt x="6775523" y="1775908"/>
                  <a:pt x="6783382" y="1780985"/>
                </a:cubicBezTo>
                <a:close/>
                <a:moveTo>
                  <a:pt x="6697657" y="1790510"/>
                </a:moveTo>
                <a:cubicBezTo>
                  <a:pt x="6697657" y="1795748"/>
                  <a:pt x="6704343" y="1800035"/>
                  <a:pt x="6712506" y="1800035"/>
                </a:cubicBezTo>
                <a:cubicBezTo>
                  <a:pt x="6720669" y="1800035"/>
                  <a:pt x="6724707" y="1795748"/>
                  <a:pt x="6721469" y="1790510"/>
                </a:cubicBezTo>
                <a:cubicBezTo>
                  <a:pt x="6718230" y="1785271"/>
                  <a:pt x="6711553" y="1780985"/>
                  <a:pt x="6706619" y="1780985"/>
                </a:cubicBezTo>
                <a:cubicBezTo>
                  <a:pt x="6701685" y="1780985"/>
                  <a:pt x="6697657" y="1785271"/>
                  <a:pt x="6697657" y="1790510"/>
                </a:cubicBezTo>
                <a:close/>
                <a:moveTo>
                  <a:pt x="6176163" y="1796815"/>
                </a:moveTo>
                <a:cubicBezTo>
                  <a:pt x="6169619" y="1799463"/>
                  <a:pt x="6164257" y="1805416"/>
                  <a:pt x="6164257" y="1810055"/>
                </a:cubicBezTo>
                <a:cubicBezTo>
                  <a:pt x="6164257" y="1814694"/>
                  <a:pt x="6170647" y="1816037"/>
                  <a:pt x="6178468" y="1813036"/>
                </a:cubicBezTo>
                <a:cubicBezTo>
                  <a:pt x="6202994" y="1803616"/>
                  <a:pt x="6208081" y="1839039"/>
                  <a:pt x="6184897" y="1857813"/>
                </a:cubicBezTo>
                <a:cubicBezTo>
                  <a:pt x="6158484" y="1879206"/>
                  <a:pt x="6158732" y="1886674"/>
                  <a:pt x="6185688" y="1881645"/>
                </a:cubicBezTo>
                <a:cubicBezTo>
                  <a:pt x="6197470" y="1879445"/>
                  <a:pt x="6214624" y="1877330"/>
                  <a:pt x="6223788" y="1876939"/>
                </a:cubicBezTo>
                <a:cubicBezTo>
                  <a:pt x="6233694" y="1876520"/>
                  <a:pt x="6240457" y="1868738"/>
                  <a:pt x="6240457" y="1857747"/>
                </a:cubicBezTo>
                <a:cubicBezTo>
                  <a:pt x="6240457" y="1832372"/>
                  <a:pt x="6255068" y="1825533"/>
                  <a:pt x="6272346" y="1842811"/>
                </a:cubicBezTo>
                <a:cubicBezTo>
                  <a:pt x="6285614" y="1856070"/>
                  <a:pt x="6307132" y="1862499"/>
                  <a:pt x="6307132" y="1853203"/>
                </a:cubicBezTo>
                <a:cubicBezTo>
                  <a:pt x="6307132" y="1838392"/>
                  <a:pt x="6293530" y="1819085"/>
                  <a:pt x="6283091" y="1819085"/>
                </a:cubicBezTo>
                <a:cubicBezTo>
                  <a:pt x="6276232" y="1819085"/>
                  <a:pt x="6268812" y="1813732"/>
                  <a:pt x="6266612" y="1807178"/>
                </a:cubicBezTo>
                <a:lnTo>
                  <a:pt x="6262602" y="1795272"/>
                </a:lnTo>
                <a:lnTo>
                  <a:pt x="6249124" y="1806388"/>
                </a:lnTo>
                <a:lnTo>
                  <a:pt x="6235637" y="1817513"/>
                </a:lnTo>
                <a:lnTo>
                  <a:pt x="6217177" y="1804007"/>
                </a:lnTo>
                <a:cubicBezTo>
                  <a:pt x="6197613" y="1789709"/>
                  <a:pt x="6194946" y="1789243"/>
                  <a:pt x="6176163" y="1796815"/>
                </a:cubicBezTo>
                <a:close/>
                <a:moveTo>
                  <a:pt x="7031032" y="1809560"/>
                </a:moveTo>
                <a:cubicBezTo>
                  <a:pt x="7031032" y="1814798"/>
                  <a:pt x="7035575" y="1819085"/>
                  <a:pt x="7041118" y="1819085"/>
                </a:cubicBezTo>
                <a:cubicBezTo>
                  <a:pt x="7046662" y="1819085"/>
                  <a:pt x="7048557" y="1814798"/>
                  <a:pt x="7045319" y="1809560"/>
                </a:cubicBezTo>
                <a:cubicBezTo>
                  <a:pt x="7042080" y="1804321"/>
                  <a:pt x="7037546" y="1800035"/>
                  <a:pt x="7035232" y="1800035"/>
                </a:cubicBezTo>
                <a:cubicBezTo>
                  <a:pt x="7032918" y="1800035"/>
                  <a:pt x="7031032" y="1804321"/>
                  <a:pt x="7031032" y="1809560"/>
                </a:cubicBezTo>
                <a:close/>
                <a:moveTo>
                  <a:pt x="6349994" y="1819085"/>
                </a:moveTo>
                <a:cubicBezTo>
                  <a:pt x="6346755" y="1824323"/>
                  <a:pt x="6348651" y="1828610"/>
                  <a:pt x="6354194" y="1828610"/>
                </a:cubicBezTo>
                <a:cubicBezTo>
                  <a:pt x="6359738" y="1828610"/>
                  <a:pt x="6364282" y="1824323"/>
                  <a:pt x="6364282" y="1819085"/>
                </a:cubicBezTo>
                <a:cubicBezTo>
                  <a:pt x="6364282" y="1813846"/>
                  <a:pt x="6362396" y="1809560"/>
                  <a:pt x="6360081" y="1809560"/>
                </a:cubicBezTo>
                <a:cubicBezTo>
                  <a:pt x="6357766" y="1809560"/>
                  <a:pt x="6353232" y="1813846"/>
                  <a:pt x="6349994" y="1819085"/>
                </a:cubicBezTo>
                <a:close/>
                <a:moveTo>
                  <a:pt x="6745282" y="1823847"/>
                </a:moveTo>
                <a:cubicBezTo>
                  <a:pt x="6745282" y="1831705"/>
                  <a:pt x="6749568" y="1838135"/>
                  <a:pt x="6754807" y="1838135"/>
                </a:cubicBezTo>
                <a:cubicBezTo>
                  <a:pt x="6760045" y="1838135"/>
                  <a:pt x="6764332" y="1831705"/>
                  <a:pt x="6764332" y="1823847"/>
                </a:cubicBezTo>
                <a:cubicBezTo>
                  <a:pt x="6764332" y="1815989"/>
                  <a:pt x="6760045" y="1809560"/>
                  <a:pt x="6754807" y="1809560"/>
                </a:cubicBezTo>
                <a:cubicBezTo>
                  <a:pt x="6749568" y="1809560"/>
                  <a:pt x="6745282" y="1815989"/>
                  <a:pt x="6745282" y="1823847"/>
                </a:cubicBezTo>
                <a:close/>
                <a:moveTo>
                  <a:pt x="6788144" y="1819085"/>
                </a:moveTo>
                <a:cubicBezTo>
                  <a:pt x="6784905" y="1824323"/>
                  <a:pt x="6786801" y="1828610"/>
                  <a:pt x="6792344" y="1828610"/>
                </a:cubicBezTo>
                <a:cubicBezTo>
                  <a:pt x="6797888" y="1828610"/>
                  <a:pt x="6802432" y="1824323"/>
                  <a:pt x="6802432" y="1819085"/>
                </a:cubicBezTo>
                <a:cubicBezTo>
                  <a:pt x="6802432" y="1813846"/>
                  <a:pt x="6800546" y="1809560"/>
                  <a:pt x="6798231" y="1809560"/>
                </a:cubicBezTo>
                <a:cubicBezTo>
                  <a:pt x="6795916" y="1809560"/>
                  <a:pt x="6791382" y="1813846"/>
                  <a:pt x="6788144" y="1819085"/>
                </a:cubicBezTo>
                <a:close/>
                <a:moveTo>
                  <a:pt x="6840865" y="1837506"/>
                </a:moveTo>
                <a:cubicBezTo>
                  <a:pt x="6828425" y="1860747"/>
                  <a:pt x="6828159" y="1876320"/>
                  <a:pt x="6840532" y="1857185"/>
                </a:cubicBezTo>
                <a:lnTo>
                  <a:pt x="6849761" y="1842897"/>
                </a:lnTo>
                <a:lnTo>
                  <a:pt x="6849914" y="1855823"/>
                </a:lnTo>
                <a:cubicBezTo>
                  <a:pt x="6849999" y="1863376"/>
                  <a:pt x="6855991" y="1866471"/>
                  <a:pt x="6864344" y="1863261"/>
                </a:cubicBezTo>
                <a:cubicBezTo>
                  <a:pt x="6872202" y="1860252"/>
                  <a:pt x="6878632" y="1862185"/>
                  <a:pt x="6878632" y="1867567"/>
                </a:cubicBezTo>
                <a:cubicBezTo>
                  <a:pt x="6878632" y="1872958"/>
                  <a:pt x="6882918" y="1874711"/>
                  <a:pt x="6888157" y="1871472"/>
                </a:cubicBezTo>
                <a:cubicBezTo>
                  <a:pt x="6903482" y="1862004"/>
                  <a:pt x="6899301" y="1850908"/>
                  <a:pt x="6874202" y="1834467"/>
                </a:cubicBezTo>
                <a:lnTo>
                  <a:pt x="6850723" y="1819085"/>
                </a:lnTo>
                <a:lnTo>
                  <a:pt x="6840865" y="1837506"/>
                </a:lnTo>
                <a:close/>
                <a:moveTo>
                  <a:pt x="6316657" y="1838135"/>
                </a:moveTo>
                <a:cubicBezTo>
                  <a:pt x="6316657" y="1843373"/>
                  <a:pt x="6320943" y="1847660"/>
                  <a:pt x="6326182" y="1847660"/>
                </a:cubicBezTo>
                <a:cubicBezTo>
                  <a:pt x="6331420" y="1847660"/>
                  <a:pt x="6335707" y="1843373"/>
                  <a:pt x="6335707" y="1838135"/>
                </a:cubicBezTo>
                <a:cubicBezTo>
                  <a:pt x="6335707" y="1832896"/>
                  <a:pt x="6331420" y="1828610"/>
                  <a:pt x="6326182" y="1828610"/>
                </a:cubicBezTo>
                <a:cubicBezTo>
                  <a:pt x="6320943" y="1828610"/>
                  <a:pt x="6316657" y="1832896"/>
                  <a:pt x="6316657" y="1838135"/>
                </a:cubicBezTo>
                <a:close/>
                <a:moveTo>
                  <a:pt x="6616694" y="1838135"/>
                </a:moveTo>
                <a:cubicBezTo>
                  <a:pt x="6619932" y="1843373"/>
                  <a:pt x="6624466" y="1847660"/>
                  <a:pt x="6626781" y="1847660"/>
                </a:cubicBezTo>
                <a:cubicBezTo>
                  <a:pt x="6629096" y="1847660"/>
                  <a:pt x="6630982" y="1843373"/>
                  <a:pt x="6630982" y="1838135"/>
                </a:cubicBezTo>
                <a:cubicBezTo>
                  <a:pt x="6630982" y="1832896"/>
                  <a:pt x="6626438" y="1828610"/>
                  <a:pt x="6620894" y="1828610"/>
                </a:cubicBezTo>
                <a:cubicBezTo>
                  <a:pt x="6615351" y="1828610"/>
                  <a:pt x="6613455" y="1832896"/>
                  <a:pt x="6616694" y="1838135"/>
                </a:cubicBezTo>
                <a:close/>
                <a:moveTo>
                  <a:pt x="6645678" y="1837477"/>
                </a:moveTo>
                <a:cubicBezTo>
                  <a:pt x="6642659" y="1842354"/>
                  <a:pt x="6644555" y="1849031"/>
                  <a:pt x="6649879" y="1852327"/>
                </a:cubicBezTo>
                <a:cubicBezTo>
                  <a:pt x="6655203" y="1855613"/>
                  <a:pt x="6659557" y="1851622"/>
                  <a:pt x="6659557" y="1843459"/>
                </a:cubicBezTo>
                <a:cubicBezTo>
                  <a:pt x="6659557" y="1826724"/>
                  <a:pt x="6653841" y="1824266"/>
                  <a:pt x="6645678" y="1837477"/>
                </a:cubicBezTo>
                <a:close/>
                <a:moveTo>
                  <a:pt x="7959719" y="1838135"/>
                </a:moveTo>
                <a:cubicBezTo>
                  <a:pt x="7962957" y="1843373"/>
                  <a:pt x="7960757" y="1847660"/>
                  <a:pt x="7954842" y="1847660"/>
                </a:cubicBezTo>
                <a:cubicBezTo>
                  <a:pt x="7940317" y="1847660"/>
                  <a:pt x="7916275" y="1872482"/>
                  <a:pt x="7923657" y="1879864"/>
                </a:cubicBezTo>
                <a:cubicBezTo>
                  <a:pt x="7934906" y="1891113"/>
                  <a:pt x="7954337" y="1885693"/>
                  <a:pt x="7949346" y="1872701"/>
                </a:cubicBezTo>
                <a:cubicBezTo>
                  <a:pt x="7946594" y="1865519"/>
                  <a:pt x="7951013" y="1857080"/>
                  <a:pt x="7959176" y="1853946"/>
                </a:cubicBezTo>
                <a:cubicBezTo>
                  <a:pt x="7975873" y="1847536"/>
                  <a:pt x="7979426" y="1828610"/>
                  <a:pt x="7963919" y="1828610"/>
                </a:cubicBezTo>
                <a:cubicBezTo>
                  <a:pt x="7958376" y="1828610"/>
                  <a:pt x="7956480" y="1832896"/>
                  <a:pt x="7959719" y="1838135"/>
                </a:cubicBezTo>
                <a:close/>
                <a:moveTo>
                  <a:pt x="7988294" y="1847660"/>
                </a:moveTo>
                <a:cubicBezTo>
                  <a:pt x="7991532" y="1852898"/>
                  <a:pt x="7998467" y="1857185"/>
                  <a:pt x="8003705" y="1857185"/>
                </a:cubicBezTo>
                <a:cubicBezTo>
                  <a:pt x="8008944" y="1857185"/>
                  <a:pt x="8010582" y="1852898"/>
                  <a:pt x="8007344" y="1847660"/>
                </a:cubicBezTo>
                <a:cubicBezTo>
                  <a:pt x="8004105" y="1842421"/>
                  <a:pt x="7997171" y="1838135"/>
                  <a:pt x="7991932" y="1838135"/>
                </a:cubicBezTo>
                <a:cubicBezTo>
                  <a:pt x="7986694" y="1838135"/>
                  <a:pt x="7985055" y="1842421"/>
                  <a:pt x="7988294" y="1847660"/>
                </a:cubicBezTo>
                <a:close/>
                <a:moveTo>
                  <a:pt x="6663024" y="1871415"/>
                </a:moveTo>
                <a:cubicBezTo>
                  <a:pt x="6659557" y="1880454"/>
                  <a:pt x="6663614" y="1893894"/>
                  <a:pt x="6672472" y="1902762"/>
                </a:cubicBezTo>
                <a:lnTo>
                  <a:pt x="6687998" y="1918278"/>
                </a:lnTo>
                <a:lnTo>
                  <a:pt x="6699752" y="1906524"/>
                </a:lnTo>
                <a:lnTo>
                  <a:pt x="6711515" y="1894761"/>
                </a:lnTo>
                <a:lnTo>
                  <a:pt x="6701524" y="1878921"/>
                </a:lnTo>
                <a:cubicBezTo>
                  <a:pt x="6687274" y="1856337"/>
                  <a:pt x="6670091" y="1852984"/>
                  <a:pt x="6663024" y="1871415"/>
                </a:cubicBezTo>
                <a:close/>
                <a:moveTo>
                  <a:pt x="6798678" y="1870672"/>
                </a:moveTo>
                <a:cubicBezTo>
                  <a:pt x="6801869" y="1878968"/>
                  <a:pt x="6808651" y="1885760"/>
                  <a:pt x="6813766" y="1885760"/>
                </a:cubicBezTo>
                <a:cubicBezTo>
                  <a:pt x="6826292" y="1885760"/>
                  <a:pt x="6818453" y="1864109"/>
                  <a:pt x="6804213" y="1859366"/>
                </a:cubicBezTo>
                <a:cubicBezTo>
                  <a:pt x="6797250" y="1857042"/>
                  <a:pt x="6795126" y="1861404"/>
                  <a:pt x="6798678" y="1870672"/>
                </a:cubicBezTo>
                <a:close/>
                <a:moveTo>
                  <a:pt x="7193490" y="1861947"/>
                </a:moveTo>
                <a:cubicBezTo>
                  <a:pt x="7193423" y="1867186"/>
                  <a:pt x="7201758" y="1882188"/>
                  <a:pt x="7212007" y="1895285"/>
                </a:cubicBezTo>
                <a:cubicBezTo>
                  <a:pt x="7222255" y="1908381"/>
                  <a:pt x="7230733" y="1914211"/>
                  <a:pt x="7230847" y="1908248"/>
                </a:cubicBezTo>
                <a:cubicBezTo>
                  <a:pt x="7230961" y="1902276"/>
                  <a:pt x="7222627" y="1887274"/>
                  <a:pt x="7212321" y="1874911"/>
                </a:cubicBezTo>
                <a:cubicBezTo>
                  <a:pt x="7202024" y="1862538"/>
                  <a:pt x="7193547" y="1856708"/>
                  <a:pt x="7193490" y="1861947"/>
                </a:cubicBezTo>
                <a:close/>
                <a:moveTo>
                  <a:pt x="8023937" y="1872158"/>
                </a:moveTo>
                <a:lnTo>
                  <a:pt x="8011964" y="1885112"/>
                </a:lnTo>
                <a:lnTo>
                  <a:pt x="8050064" y="1906867"/>
                </a:lnTo>
                <a:cubicBezTo>
                  <a:pt x="8071019" y="1918830"/>
                  <a:pt x="8088192" y="1931841"/>
                  <a:pt x="8088230" y="1935766"/>
                </a:cubicBezTo>
                <a:cubicBezTo>
                  <a:pt x="8088344" y="1946996"/>
                  <a:pt x="8079991" y="1944338"/>
                  <a:pt x="8052206" y="1924307"/>
                </a:cubicBezTo>
                <a:cubicBezTo>
                  <a:pt x="8038005" y="1914077"/>
                  <a:pt x="8013535" y="1902857"/>
                  <a:pt x="7997819" y="1899371"/>
                </a:cubicBezTo>
                <a:lnTo>
                  <a:pt x="7969244" y="1893037"/>
                </a:lnTo>
                <a:lnTo>
                  <a:pt x="8015078" y="1918021"/>
                </a:lnTo>
                <a:cubicBezTo>
                  <a:pt x="8179080" y="2007403"/>
                  <a:pt x="8302648" y="2124389"/>
                  <a:pt x="8384458" y="2267693"/>
                </a:cubicBezTo>
                <a:cubicBezTo>
                  <a:pt x="8400622" y="2295992"/>
                  <a:pt x="8411556" y="2311927"/>
                  <a:pt x="8408765" y="2303097"/>
                </a:cubicBezTo>
                <a:cubicBezTo>
                  <a:pt x="8405984" y="2294268"/>
                  <a:pt x="8408508" y="2285438"/>
                  <a:pt x="8414375" y="2283485"/>
                </a:cubicBezTo>
                <a:cubicBezTo>
                  <a:pt x="8420538" y="2281428"/>
                  <a:pt x="8421824" y="2274694"/>
                  <a:pt x="8417414" y="2267560"/>
                </a:cubicBezTo>
                <a:lnTo>
                  <a:pt x="8409775" y="2255196"/>
                </a:lnTo>
                <a:lnTo>
                  <a:pt x="8402764" y="2266541"/>
                </a:lnTo>
                <a:lnTo>
                  <a:pt x="8395754" y="2277885"/>
                </a:lnTo>
                <a:lnTo>
                  <a:pt x="8389972" y="2262797"/>
                </a:lnTo>
                <a:cubicBezTo>
                  <a:pt x="8386782" y="2254501"/>
                  <a:pt x="8388334" y="2247710"/>
                  <a:pt x="8393402" y="2247710"/>
                </a:cubicBezTo>
                <a:cubicBezTo>
                  <a:pt x="8398478" y="2247710"/>
                  <a:pt x="8402631" y="2243423"/>
                  <a:pt x="8402631" y="2238185"/>
                </a:cubicBezTo>
                <a:cubicBezTo>
                  <a:pt x="8402631" y="2232946"/>
                  <a:pt x="8395945" y="2228660"/>
                  <a:pt x="8387782" y="2228660"/>
                </a:cubicBezTo>
                <a:cubicBezTo>
                  <a:pt x="8379619" y="2228660"/>
                  <a:pt x="8375628" y="2224307"/>
                  <a:pt x="8378914" y="2218982"/>
                </a:cubicBezTo>
                <a:cubicBezTo>
                  <a:pt x="8387277" y="2205447"/>
                  <a:pt x="8399040" y="2214734"/>
                  <a:pt x="8415624" y="2247986"/>
                </a:cubicBezTo>
                <a:lnTo>
                  <a:pt x="8429825" y="2276446"/>
                </a:lnTo>
                <a:lnTo>
                  <a:pt x="8420995" y="2307260"/>
                </a:lnTo>
                <a:cubicBezTo>
                  <a:pt x="8410147" y="2345093"/>
                  <a:pt x="8410070" y="2342960"/>
                  <a:pt x="8422243" y="2342960"/>
                </a:cubicBezTo>
                <a:cubicBezTo>
                  <a:pt x="8427787" y="2342960"/>
                  <a:pt x="8429682" y="2338673"/>
                  <a:pt x="8426444" y="2333435"/>
                </a:cubicBezTo>
                <a:cubicBezTo>
                  <a:pt x="8423205" y="2328196"/>
                  <a:pt x="8424958" y="2323910"/>
                  <a:pt x="8430349" y="2323910"/>
                </a:cubicBezTo>
                <a:cubicBezTo>
                  <a:pt x="8435730" y="2323910"/>
                  <a:pt x="8437721" y="2316404"/>
                  <a:pt x="8434768" y="2307241"/>
                </a:cubicBezTo>
                <a:lnTo>
                  <a:pt x="8429406" y="2290572"/>
                </a:lnTo>
                <a:lnTo>
                  <a:pt x="8439436" y="2304783"/>
                </a:lnTo>
                <a:cubicBezTo>
                  <a:pt x="8444951" y="2312594"/>
                  <a:pt x="8448123" y="2327596"/>
                  <a:pt x="8446484" y="2338121"/>
                </a:cubicBezTo>
                <a:cubicBezTo>
                  <a:pt x="8444846" y="2348637"/>
                  <a:pt x="8445351" y="2351837"/>
                  <a:pt x="8447599" y="2345227"/>
                </a:cubicBezTo>
                <a:cubicBezTo>
                  <a:pt x="8449856" y="2338616"/>
                  <a:pt x="8455733" y="2335702"/>
                  <a:pt x="8460667" y="2338750"/>
                </a:cubicBezTo>
                <a:cubicBezTo>
                  <a:pt x="8477117" y="2348913"/>
                  <a:pt x="8423424" y="2220944"/>
                  <a:pt x="8387715" y="2164871"/>
                </a:cubicBezTo>
                <a:cubicBezTo>
                  <a:pt x="8344548" y="2097091"/>
                  <a:pt x="8301628" y="2048694"/>
                  <a:pt x="8226743" y="1983391"/>
                </a:cubicBezTo>
                <a:cubicBezTo>
                  <a:pt x="8172526" y="1936099"/>
                  <a:pt x="8145723" y="1920221"/>
                  <a:pt x="8160506" y="1944148"/>
                </a:cubicBezTo>
                <a:cubicBezTo>
                  <a:pt x="8164564" y="1950701"/>
                  <a:pt x="8161992" y="1953111"/>
                  <a:pt x="8153924" y="1950301"/>
                </a:cubicBezTo>
                <a:cubicBezTo>
                  <a:pt x="8146647" y="1947767"/>
                  <a:pt x="8141770" y="1939433"/>
                  <a:pt x="8143085" y="1931784"/>
                </a:cubicBezTo>
                <a:cubicBezTo>
                  <a:pt x="8144447" y="1923888"/>
                  <a:pt x="8130769" y="1910858"/>
                  <a:pt x="8111471" y="1901657"/>
                </a:cubicBezTo>
                <a:cubicBezTo>
                  <a:pt x="8092764" y="1892732"/>
                  <a:pt x="8080153" y="1889798"/>
                  <a:pt x="8083449" y="1895123"/>
                </a:cubicBezTo>
                <a:cubicBezTo>
                  <a:pt x="8092793" y="1910248"/>
                  <a:pt x="8065437" y="1906486"/>
                  <a:pt x="8044882" y="1889817"/>
                </a:cubicBezTo>
                <a:lnTo>
                  <a:pt x="8026394" y="1874825"/>
                </a:lnTo>
                <a:lnTo>
                  <a:pt x="8047825" y="1879397"/>
                </a:lnTo>
                <a:cubicBezTo>
                  <a:pt x="8073485" y="1884883"/>
                  <a:pt x="8075447" y="1880197"/>
                  <a:pt x="8052588" y="1868062"/>
                </a:cubicBezTo>
                <a:cubicBezTo>
                  <a:pt x="8041139" y="1861985"/>
                  <a:pt x="8032166" y="1863261"/>
                  <a:pt x="8023937" y="1872158"/>
                </a:cubicBezTo>
                <a:close/>
                <a:moveTo>
                  <a:pt x="7545382" y="1875615"/>
                </a:moveTo>
                <a:cubicBezTo>
                  <a:pt x="7510301" y="1886322"/>
                  <a:pt x="7449150" y="1919707"/>
                  <a:pt x="7418689" y="1944767"/>
                </a:cubicBezTo>
                <a:lnTo>
                  <a:pt x="7392010" y="1966722"/>
                </a:lnTo>
                <a:lnTo>
                  <a:pt x="7415222" y="2028635"/>
                </a:lnTo>
                <a:cubicBezTo>
                  <a:pt x="7427995" y="2062686"/>
                  <a:pt x="7445902" y="2124294"/>
                  <a:pt x="7455027" y="2165537"/>
                </a:cubicBezTo>
                <a:lnTo>
                  <a:pt x="7471620" y="2240528"/>
                </a:lnTo>
                <a:lnTo>
                  <a:pt x="7467048" y="2335473"/>
                </a:lnTo>
                <a:lnTo>
                  <a:pt x="7462476" y="2430418"/>
                </a:lnTo>
                <a:lnTo>
                  <a:pt x="7502414" y="2484673"/>
                </a:lnTo>
                <a:cubicBezTo>
                  <a:pt x="7659510" y="2698071"/>
                  <a:pt x="7993514" y="2834116"/>
                  <a:pt x="8217275" y="2775852"/>
                </a:cubicBezTo>
                <a:cubicBezTo>
                  <a:pt x="8358655" y="2739038"/>
                  <a:pt x="8414223" y="2666524"/>
                  <a:pt x="8414452" y="2518562"/>
                </a:cubicBezTo>
                <a:cubicBezTo>
                  <a:pt x="8414842" y="2260473"/>
                  <a:pt x="8138703" y="1967722"/>
                  <a:pt x="7817701" y="1885912"/>
                </a:cubicBezTo>
                <a:cubicBezTo>
                  <a:pt x="7740549" y="1866252"/>
                  <a:pt x="7594187" y="1860718"/>
                  <a:pt x="7545382" y="1875615"/>
                </a:cubicBezTo>
                <a:close/>
                <a:moveTo>
                  <a:pt x="7981750" y="1873215"/>
                </a:moveTo>
                <a:cubicBezTo>
                  <a:pt x="7988618" y="1875968"/>
                  <a:pt x="7996838" y="1875625"/>
                  <a:pt x="8000000" y="1872463"/>
                </a:cubicBezTo>
                <a:cubicBezTo>
                  <a:pt x="8003162" y="1869300"/>
                  <a:pt x="7997543" y="1867053"/>
                  <a:pt x="7987503" y="1867462"/>
                </a:cubicBezTo>
                <a:cubicBezTo>
                  <a:pt x="7976407" y="1867919"/>
                  <a:pt x="7974150" y="1870177"/>
                  <a:pt x="7981750" y="1873215"/>
                </a:cubicBezTo>
                <a:close/>
                <a:moveTo>
                  <a:pt x="6278557" y="1895847"/>
                </a:moveTo>
                <a:cubicBezTo>
                  <a:pt x="6278557" y="1901390"/>
                  <a:pt x="6282843" y="1903286"/>
                  <a:pt x="6288082" y="1900047"/>
                </a:cubicBezTo>
                <a:cubicBezTo>
                  <a:pt x="6293320" y="1896809"/>
                  <a:pt x="6297607" y="1892275"/>
                  <a:pt x="6297607" y="1889960"/>
                </a:cubicBezTo>
                <a:cubicBezTo>
                  <a:pt x="6297607" y="1887645"/>
                  <a:pt x="6293320" y="1885760"/>
                  <a:pt x="6288082" y="1885760"/>
                </a:cubicBezTo>
                <a:cubicBezTo>
                  <a:pt x="6282843" y="1885760"/>
                  <a:pt x="6278557" y="1890303"/>
                  <a:pt x="6278557" y="1895847"/>
                </a:cubicBezTo>
                <a:close/>
                <a:moveTo>
                  <a:pt x="6341679" y="1900333"/>
                </a:moveTo>
                <a:lnTo>
                  <a:pt x="6335773" y="1915716"/>
                </a:lnTo>
                <a:lnTo>
                  <a:pt x="6351728" y="1912649"/>
                </a:lnTo>
                <a:cubicBezTo>
                  <a:pt x="6368644" y="1909391"/>
                  <a:pt x="6371901" y="1893065"/>
                  <a:pt x="6356643" y="1887979"/>
                </a:cubicBezTo>
                <a:cubicBezTo>
                  <a:pt x="6351661" y="1886312"/>
                  <a:pt x="6344926" y="1891875"/>
                  <a:pt x="6341679" y="1900333"/>
                </a:cubicBezTo>
                <a:close/>
                <a:moveTo>
                  <a:pt x="6240457" y="1904810"/>
                </a:moveTo>
                <a:cubicBezTo>
                  <a:pt x="6240457" y="1910048"/>
                  <a:pt x="6245000" y="1914335"/>
                  <a:pt x="6250543" y="1914335"/>
                </a:cubicBezTo>
                <a:cubicBezTo>
                  <a:pt x="6256087" y="1914335"/>
                  <a:pt x="6257982" y="1910048"/>
                  <a:pt x="6254744" y="1904810"/>
                </a:cubicBezTo>
                <a:cubicBezTo>
                  <a:pt x="6251505" y="1899571"/>
                  <a:pt x="6246971" y="1895285"/>
                  <a:pt x="6244657" y="1895285"/>
                </a:cubicBezTo>
                <a:cubicBezTo>
                  <a:pt x="6242343" y="1895285"/>
                  <a:pt x="6240457" y="1899571"/>
                  <a:pt x="6240457" y="1904810"/>
                </a:cubicBezTo>
                <a:close/>
                <a:moveTo>
                  <a:pt x="8101899" y="1919297"/>
                </a:moveTo>
                <a:cubicBezTo>
                  <a:pt x="8111995" y="1926936"/>
                  <a:pt x="8122587" y="1930860"/>
                  <a:pt x="8125435" y="1928003"/>
                </a:cubicBezTo>
                <a:cubicBezTo>
                  <a:pt x="8131417" y="1922031"/>
                  <a:pt x="8107223" y="1905029"/>
                  <a:pt x="8093069" y="1905257"/>
                </a:cubicBezTo>
                <a:cubicBezTo>
                  <a:pt x="8087830" y="1905343"/>
                  <a:pt x="8091802" y="1911668"/>
                  <a:pt x="8101899" y="1919297"/>
                </a:cubicBezTo>
                <a:close/>
                <a:moveTo>
                  <a:pt x="6802432" y="1933385"/>
                </a:moveTo>
                <a:cubicBezTo>
                  <a:pt x="6802432" y="1938623"/>
                  <a:pt x="6806718" y="1942910"/>
                  <a:pt x="6811957" y="1942910"/>
                </a:cubicBezTo>
                <a:cubicBezTo>
                  <a:pt x="6817195" y="1942910"/>
                  <a:pt x="6821482" y="1938623"/>
                  <a:pt x="6821482" y="1933385"/>
                </a:cubicBezTo>
                <a:cubicBezTo>
                  <a:pt x="6821482" y="1928146"/>
                  <a:pt x="6817195" y="1923860"/>
                  <a:pt x="6811957" y="1923860"/>
                </a:cubicBezTo>
                <a:cubicBezTo>
                  <a:pt x="6806718" y="1923860"/>
                  <a:pt x="6802432" y="1928146"/>
                  <a:pt x="6802432" y="1933385"/>
                </a:cubicBezTo>
                <a:close/>
                <a:moveTo>
                  <a:pt x="6557858" y="1958159"/>
                </a:moveTo>
                <a:cubicBezTo>
                  <a:pt x="6548228" y="1983257"/>
                  <a:pt x="6593777" y="2002679"/>
                  <a:pt x="6608064" y="1979562"/>
                </a:cubicBezTo>
                <a:cubicBezTo>
                  <a:pt x="6611789" y="1973533"/>
                  <a:pt x="6606941" y="1962817"/>
                  <a:pt x="6597282" y="1955749"/>
                </a:cubicBezTo>
                <a:cubicBezTo>
                  <a:pt x="6574336" y="1938976"/>
                  <a:pt x="6565002" y="1939547"/>
                  <a:pt x="6557858" y="1958159"/>
                </a:cubicBezTo>
                <a:close/>
                <a:moveTo>
                  <a:pt x="8102594" y="1952435"/>
                </a:moveTo>
                <a:cubicBezTo>
                  <a:pt x="8105832" y="1957673"/>
                  <a:pt x="8112767" y="1961960"/>
                  <a:pt x="8118005" y="1961960"/>
                </a:cubicBezTo>
                <a:cubicBezTo>
                  <a:pt x="8123244" y="1961960"/>
                  <a:pt x="8124882" y="1957673"/>
                  <a:pt x="8121644" y="1952435"/>
                </a:cubicBezTo>
                <a:cubicBezTo>
                  <a:pt x="8118405" y="1947196"/>
                  <a:pt x="8111471" y="1942910"/>
                  <a:pt x="8106232" y="1942910"/>
                </a:cubicBezTo>
                <a:cubicBezTo>
                  <a:pt x="8100994" y="1942910"/>
                  <a:pt x="8099355" y="1947196"/>
                  <a:pt x="8102594" y="1952435"/>
                </a:cubicBezTo>
                <a:close/>
                <a:moveTo>
                  <a:pt x="6297607" y="1961712"/>
                </a:moveTo>
                <a:lnTo>
                  <a:pt x="6273794" y="1967989"/>
                </a:lnTo>
                <a:lnTo>
                  <a:pt x="6277080" y="1986401"/>
                </a:lnTo>
                <a:cubicBezTo>
                  <a:pt x="6281909" y="2013471"/>
                  <a:pt x="6288177" y="2016319"/>
                  <a:pt x="6301816" y="1997659"/>
                </a:cubicBezTo>
                <a:cubicBezTo>
                  <a:pt x="6308512" y="1988506"/>
                  <a:pt x="6318876" y="1981010"/>
                  <a:pt x="6324848" y="1981010"/>
                </a:cubicBezTo>
                <a:cubicBezTo>
                  <a:pt x="6336973" y="1981010"/>
                  <a:pt x="6339669" y="1965208"/>
                  <a:pt x="6328563" y="1959264"/>
                </a:cubicBezTo>
                <a:cubicBezTo>
                  <a:pt x="6324629" y="1957159"/>
                  <a:pt x="6310703" y="1958264"/>
                  <a:pt x="6297607" y="1961712"/>
                </a:cubicBezTo>
                <a:close/>
                <a:moveTo>
                  <a:pt x="7335832" y="1971485"/>
                </a:moveTo>
                <a:cubicBezTo>
                  <a:pt x="7341442" y="1981962"/>
                  <a:pt x="7348166" y="1990535"/>
                  <a:pt x="7350786" y="1990535"/>
                </a:cubicBezTo>
                <a:cubicBezTo>
                  <a:pt x="7353405" y="1990535"/>
                  <a:pt x="7350967" y="1981962"/>
                  <a:pt x="7345357" y="1971485"/>
                </a:cubicBezTo>
                <a:cubicBezTo>
                  <a:pt x="7339746" y="1961007"/>
                  <a:pt x="7333021" y="1952435"/>
                  <a:pt x="7330402" y="1952435"/>
                </a:cubicBezTo>
                <a:cubicBezTo>
                  <a:pt x="7327783" y="1952435"/>
                  <a:pt x="7330221" y="1961007"/>
                  <a:pt x="7335832" y="1971485"/>
                </a:cubicBezTo>
                <a:close/>
                <a:moveTo>
                  <a:pt x="6745282" y="1971485"/>
                </a:moveTo>
                <a:cubicBezTo>
                  <a:pt x="6745282" y="1976723"/>
                  <a:pt x="6749568" y="1981010"/>
                  <a:pt x="6754807" y="1981010"/>
                </a:cubicBezTo>
                <a:cubicBezTo>
                  <a:pt x="6760045" y="1981010"/>
                  <a:pt x="6764332" y="1976723"/>
                  <a:pt x="6764332" y="1971485"/>
                </a:cubicBezTo>
                <a:cubicBezTo>
                  <a:pt x="6764332" y="1966246"/>
                  <a:pt x="6760045" y="1961960"/>
                  <a:pt x="6754807" y="1961960"/>
                </a:cubicBezTo>
                <a:cubicBezTo>
                  <a:pt x="6749568" y="1961960"/>
                  <a:pt x="6745282" y="1966246"/>
                  <a:pt x="6745282" y="1971485"/>
                </a:cubicBezTo>
                <a:close/>
                <a:moveTo>
                  <a:pt x="8135932" y="1971485"/>
                </a:moveTo>
                <a:cubicBezTo>
                  <a:pt x="8135932" y="1976723"/>
                  <a:pt x="8140475" y="1981010"/>
                  <a:pt x="8146018" y="1981010"/>
                </a:cubicBezTo>
                <a:cubicBezTo>
                  <a:pt x="8151562" y="1981010"/>
                  <a:pt x="8153457" y="1976723"/>
                  <a:pt x="8150219" y="1971485"/>
                </a:cubicBezTo>
                <a:cubicBezTo>
                  <a:pt x="8146980" y="1966246"/>
                  <a:pt x="8142446" y="1961960"/>
                  <a:pt x="8140132" y="1961960"/>
                </a:cubicBezTo>
                <a:cubicBezTo>
                  <a:pt x="8137818" y="1961960"/>
                  <a:pt x="8135932" y="1966246"/>
                  <a:pt x="8135932" y="1971485"/>
                </a:cubicBezTo>
                <a:close/>
                <a:moveTo>
                  <a:pt x="6140444" y="1981010"/>
                </a:moveTo>
                <a:cubicBezTo>
                  <a:pt x="6143682" y="1986248"/>
                  <a:pt x="6148216" y="1990535"/>
                  <a:pt x="6150531" y="1990535"/>
                </a:cubicBezTo>
                <a:cubicBezTo>
                  <a:pt x="6152846" y="1990535"/>
                  <a:pt x="6154732" y="1986248"/>
                  <a:pt x="6154732" y="1981010"/>
                </a:cubicBezTo>
                <a:cubicBezTo>
                  <a:pt x="6154732" y="1975771"/>
                  <a:pt x="6150188" y="1971485"/>
                  <a:pt x="6144644" y="1971485"/>
                </a:cubicBezTo>
                <a:cubicBezTo>
                  <a:pt x="6139101" y="1971485"/>
                  <a:pt x="6137205" y="1975771"/>
                  <a:pt x="6140444" y="1981010"/>
                </a:cubicBezTo>
                <a:close/>
                <a:moveTo>
                  <a:pt x="6237018" y="1978095"/>
                </a:moveTo>
                <a:cubicBezTo>
                  <a:pt x="6226293" y="1988820"/>
                  <a:pt x="6230493" y="2000060"/>
                  <a:pt x="6245219" y="2000060"/>
                </a:cubicBezTo>
                <a:cubicBezTo>
                  <a:pt x="6253077" y="2000060"/>
                  <a:pt x="6259507" y="1996031"/>
                  <a:pt x="6259507" y="1991097"/>
                </a:cubicBezTo>
                <a:cubicBezTo>
                  <a:pt x="6259507" y="1979086"/>
                  <a:pt x="6244628" y="1970484"/>
                  <a:pt x="6237018" y="1978095"/>
                </a:cubicBezTo>
                <a:close/>
                <a:moveTo>
                  <a:pt x="6785763" y="1996640"/>
                </a:moveTo>
                <a:cubicBezTo>
                  <a:pt x="6763007" y="2021205"/>
                  <a:pt x="6758150" y="2038160"/>
                  <a:pt x="6773857" y="2038160"/>
                </a:cubicBezTo>
                <a:cubicBezTo>
                  <a:pt x="6779095" y="2038160"/>
                  <a:pt x="6783382" y="2033959"/>
                  <a:pt x="6783382" y="2028815"/>
                </a:cubicBezTo>
                <a:cubicBezTo>
                  <a:pt x="6783382" y="2023682"/>
                  <a:pt x="6794097" y="2016785"/>
                  <a:pt x="6807194" y="2013499"/>
                </a:cubicBezTo>
                <a:cubicBezTo>
                  <a:pt x="6833692" y="2006841"/>
                  <a:pt x="6833264" y="2007489"/>
                  <a:pt x="6825225" y="1986553"/>
                </a:cubicBezTo>
                <a:cubicBezTo>
                  <a:pt x="6817738" y="1967046"/>
                  <a:pt x="6811747" y="1968579"/>
                  <a:pt x="6785763" y="1996640"/>
                </a:cubicBezTo>
                <a:close/>
                <a:moveTo>
                  <a:pt x="6684036" y="1989458"/>
                </a:moveTo>
                <a:cubicBezTo>
                  <a:pt x="6681169" y="1994097"/>
                  <a:pt x="6685379" y="2003346"/>
                  <a:pt x="6693399" y="2010004"/>
                </a:cubicBezTo>
                <a:lnTo>
                  <a:pt x="6707991" y="2022110"/>
                </a:lnTo>
                <a:lnTo>
                  <a:pt x="6718183" y="2011918"/>
                </a:lnTo>
                <a:cubicBezTo>
                  <a:pt x="6723793" y="2006308"/>
                  <a:pt x="6725498" y="1997059"/>
                  <a:pt x="6721983" y="1991363"/>
                </a:cubicBezTo>
                <a:cubicBezTo>
                  <a:pt x="6714268" y="1978886"/>
                  <a:pt x="6691284" y="1977723"/>
                  <a:pt x="6684036" y="1989458"/>
                </a:cubicBezTo>
                <a:close/>
                <a:moveTo>
                  <a:pt x="6853790" y="1994554"/>
                </a:moveTo>
                <a:cubicBezTo>
                  <a:pt x="6848285" y="2008889"/>
                  <a:pt x="6865059" y="2047827"/>
                  <a:pt x="6876583" y="2047475"/>
                </a:cubicBezTo>
                <a:cubicBezTo>
                  <a:pt x="6880327" y="2047361"/>
                  <a:pt x="6894110" y="2038998"/>
                  <a:pt x="6907207" y="2028901"/>
                </a:cubicBezTo>
                <a:lnTo>
                  <a:pt x="6931019" y="2010537"/>
                </a:lnTo>
                <a:lnTo>
                  <a:pt x="6911969" y="1996078"/>
                </a:lnTo>
                <a:cubicBezTo>
                  <a:pt x="6887814" y="1977733"/>
                  <a:pt x="6860515" y="1977019"/>
                  <a:pt x="6853790" y="1994554"/>
                </a:cubicBezTo>
                <a:close/>
                <a:moveTo>
                  <a:pt x="7165134" y="1996088"/>
                </a:moveTo>
                <a:cubicBezTo>
                  <a:pt x="7165591" y="2007184"/>
                  <a:pt x="7167849" y="2009442"/>
                  <a:pt x="7170887" y="2001850"/>
                </a:cubicBezTo>
                <a:cubicBezTo>
                  <a:pt x="7173640" y="1994973"/>
                  <a:pt x="7173297" y="1986753"/>
                  <a:pt x="7170135" y="1983591"/>
                </a:cubicBezTo>
                <a:cubicBezTo>
                  <a:pt x="7166972" y="1980429"/>
                  <a:pt x="7164725" y="1986048"/>
                  <a:pt x="7165134" y="1996088"/>
                </a:cubicBezTo>
                <a:close/>
                <a:moveTo>
                  <a:pt x="6463780" y="2010413"/>
                </a:moveTo>
                <a:cubicBezTo>
                  <a:pt x="6460265" y="2016109"/>
                  <a:pt x="6461970" y="2025358"/>
                  <a:pt x="6467580" y="2030968"/>
                </a:cubicBezTo>
                <a:lnTo>
                  <a:pt x="6477772" y="2041160"/>
                </a:lnTo>
                <a:lnTo>
                  <a:pt x="6492364" y="2029054"/>
                </a:lnTo>
                <a:cubicBezTo>
                  <a:pt x="6500384" y="2022396"/>
                  <a:pt x="6504594" y="2013147"/>
                  <a:pt x="6501727" y="2008508"/>
                </a:cubicBezTo>
                <a:cubicBezTo>
                  <a:pt x="6494479" y="1996773"/>
                  <a:pt x="6471495" y="1997936"/>
                  <a:pt x="6463780" y="2010413"/>
                </a:cubicBezTo>
                <a:close/>
                <a:moveTo>
                  <a:pt x="6288977" y="2032321"/>
                </a:moveTo>
                <a:cubicBezTo>
                  <a:pt x="6281185" y="2041703"/>
                  <a:pt x="6280786" y="2047932"/>
                  <a:pt x="6287691" y="2052199"/>
                </a:cubicBezTo>
                <a:cubicBezTo>
                  <a:pt x="6293216" y="2055619"/>
                  <a:pt x="6300388" y="2051533"/>
                  <a:pt x="6303617" y="2043113"/>
                </a:cubicBezTo>
                <a:cubicBezTo>
                  <a:pt x="6311656" y="2022158"/>
                  <a:pt x="6302817" y="2015642"/>
                  <a:pt x="6288977" y="2032321"/>
                </a:cubicBezTo>
                <a:close/>
                <a:moveTo>
                  <a:pt x="6640507" y="2033397"/>
                </a:moveTo>
                <a:cubicBezTo>
                  <a:pt x="6640507" y="2041255"/>
                  <a:pt x="6644793" y="2047685"/>
                  <a:pt x="6650032" y="2047685"/>
                </a:cubicBezTo>
                <a:cubicBezTo>
                  <a:pt x="6655270" y="2047685"/>
                  <a:pt x="6659557" y="2041255"/>
                  <a:pt x="6659557" y="2033397"/>
                </a:cubicBezTo>
                <a:cubicBezTo>
                  <a:pt x="6659557" y="2025539"/>
                  <a:pt x="6655270" y="2019110"/>
                  <a:pt x="6650032" y="2019110"/>
                </a:cubicBezTo>
                <a:cubicBezTo>
                  <a:pt x="6644793" y="2019110"/>
                  <a:pt x="6640507" y="2025539"/>
                  <a:pt x="6640507" y="2033397"/>
                </a:cubicBezTo>
                <a:close/>
                <a:moveTo>
                  <a:pt x="6202500" y="2047246"/>
                </a:moveTo>
                <a:cubicBezTo>
                  <a:pt x="6189479" y="2057248"/>
                  <a:pt x="6181944" y="2068544"/>
                  <a:pt x="6185745" y="2072354"/>
                </a:cubicBezTo>
                <a:cubicBezTo>
                  <a:pt x="6189555" y="2076155"/>
                  <a:pt x="6187621" y="2085346"/>
                  <a:pt x="6181458" y="2092776"/>
                </a:cubicBezTo>
                <a:lnTo>
                  <a:pt x="6170248" y="2106282"/>
                </a:lnTo>
                <a:lnTo>
                  <a:pt x="6183916" y="2114941"/>
                </a:lnTo>
                <a:cubicBezTo>
                  <a:pt x="6202137" y="2126466"/>
                  <a:pt x="6221407" y="2126171"/>
                  <a:pt x="6221407" y="2114360"/>
                </a:cubicBezTo>
                <a:cubicBezTo>
                  <a:pt x="6221407" y="2109121"/>
                  <a:pt x="6214977" y="2104835"/>
                  <a:pt x="6207119" y="2104835"/>
                </a:cubicBezTo>
                <a:cubicBezTo>
                  <a:pt x="6199261" y="2104835"/>
                  <a:pt x="6192832" y="2100548"/>
                  <a:pt x="6192832" y="2095310"/>
                </a:cubicBezTo>
                <a:cubicBezTo>
                  <a:pt x="6192832" y="2090071"/>
                  <a:pt x="6196984" y="2085785"/>
                  <a:pt x="6202061" y="2085785"/>
                </a:cubicBezTo>
                <a:cubicBezTo>
                  <a:pt x="6207128" y="2085785"/>
                  <a:pt x="6208547" y="2078669"/>
                  <a:pt x="6205214" y="2069964"/>
                </a:cubicBezTo>
                <a:lnTo>
                  <a:pt x="6199146" y="2054152"/>
                </a:lnTo>
                <a:lnTo>
                  <a:pt x="6220721" y="2059791"/>
                </a:lnTo>
                <a:cubicBezTo>
                  <a:pt x="6249267" y="2067258"/>
                  <a:pt x="6269089" y="2058905"/>
                  <a:pt x="6262649" y="2042132"/>
                </a:cubicBezTo>
                <a:cubicBezTo>
                  <a:pt x="6255496" y="2023491"/>
                  <a:pt x="6230674" y="2025596"/>
                  <a:pt x="6202500" y="2047246"/>
                </a:cubicBezTo>
                <a:close/>
                <a:moveTo>
                  <a:pt x="6735757" y="2048247"/>
                </a:moveTo>
                <a:cubicBezTo>
                  <a:pt x="6735757" y="2053790"/>
                  <a:pt x="6740043" y="2055686"/>
                  <a:pt x="6745282" y="2052447"/>
                </a:cubicBezTo>
                <a:cubicBezTo>
                  <a:pt x="6750520" y="2049209"/>
                  <a:pt x="6754807" y="2044675"/>
                  <a:pt x="6754807" y="2042360"/>
                </a:cubicBezTo>
                <a:cubicBezTo>
                  <a:pt x="6754807" y="2040045"/>
                  <a:pt x="6750520" y="2038160"/>
                  <a:pt x="6745282" y="2038160"/>
                </a:cubicBezTo>
                <a:cubicBezTo>
                  <a:pt x="6740043" y="2038160"/>
                  <a:pt x="6735757" y="2042703"/>
                  <a:pt x="6735757" y="2048247"/>
                </a:cubicBezTo>
                <a:close/>
                <a:moveTo>
                  <a:pt x="6688132" y="2057210"/>
                </a:moveTo>
                <a:cubicBezTo>
                  <a:pt x="6688132" y="2062448"/>
                  <a:pt x="6692418" y="2066735"/>
                  <a:pt x="6697657" y="2066735"/>
                </a:cubicBezTo>
                <a:cubicBezTo>
                  <a:pt x="6702895" y="2066735"/>
                  <a:pt x="6707182" y="2062448"/>
                  <a:pt x="6707182" y="2057210"/>
                </a:cubicBezTo>
                <a:cubicBezTo>
                  <a:pt x="6707182" y="2051971"/>
                  <a:pt x="6702895" y="2047685"/>
                  <a:pt x="6697657" y="2047685"/>
                </a:cubicBezTo>
                <a:cubicBezTo>
                  <a:pt x="6692418" y="2047685"/>
                  <a:pt x="6688132" y="2051971"/>
                  <a:pt x="6688132" y="2057210"/>
                </a:cubicBezTo>
                <a:close/>
                <a:moveTo>
                  <a:pt x="6575479" y="2073012"/>
                </a:moveTo>
                <a:cubicBezTo>
                  <a:pt x="6577337" y="2082660"/>
                  <a:pt x="6585223" y="2090547"/>
                  <a:pt x="6593015" y="2090547"/>
                </a:cubicBezTo>
                <a:cubicBezTo>
                  <a:pt x="6613427" y="2090547"/>
                  <a:pt x="6610483" y="2062867"/>
                  <a:pt x="6589634" y="2058857"/>
                </a:cubicBezTo>
                <a:lnTo>
                  <a:pt x="6572098" y="2055476"/>
                </a:lnTo>
                <a:lnTo>
                  <a:pt x="6575479" y="2073012"/>
                </a:lnTo>
                <a:close/>
                <a:moveTo>
                  <a:pt x="6850057" y="2065677"/>
                </a:moveTo>
                <a:cubicBezTo>
                  <a:pt x="6850057" y="2070335"/>
                  <a:pt x="6843017" y="2073545"/>
                  <a:pt x="6834416" y="2072821"/>
                </a:cubicBezTo>
                <a:cubicBezTo>
                  <a:pt x="6825806" y="2072097"/>
                  <a:pt x="6816881" y="2076860"/>
                  <a:pt x="6814566" y="2083403"/>
                </a:cubicBezTo>
                <a:cubicBezTo>
                  <a:pt x="6809022" y="2099129"/>
                  <a:pt x="6840655" y="2098224"/>
                  <a:pt x="6861963" y="2082051"/>
                </a:cubicBezTo>
                <a:cubicBezTo>
                  <a:pt x="6882403" y="2066535"/>
                  <a:pt x="6883299" y="2057210"/>
                  <a:pt x="6864344" y="2057210"/>
                </a:cubicBezTo>
                <a:cubicBezTo>
                  <a:pt x="6856486" y="2057210"/>
                  <a:pt x="6850057" y="2061020"/>
                  <a:pt x="6850057" y="2065677"/>
                </a:cubicBezTo>
                <a:close/>
                <a:moveTo>
                  <a:pt x="7202482" y="2076822"/>
                </a:moveTo>
                <a:cubicBezTo>
                  <a:pt x="7202482" y="2082365"/>
                  <a:pt x="7206768" y="2084261"/>
                  <a:pt x="7212007" y="2081022"/>
                </a:cubicBezTo>
                <a:cubicBezTo>
                  <a:pt x="7217245" y="2077784"/>
                  <a:pt x="7221532" y="2073250"/>
                  <a:pt x="7221532" y="2070935"/>
                </a:cubicBezTo>
                <a:cubicBezTo>
                  <a:pt x="7221532" y="2068620"/>
                  <a:pt x="7217245" y="2066735"/>
                  <a:pt x="7212007" y="2066735"/>
                </a:cubicBezTo>
                <a:cubicBezTo>
                  <a:pt x="7206768" y="2066735"/>
                  <a:pt x="7202482" y="2071278"/>
                  <a:pt x="7202482" y="2076822"/>
                </a:cubicBezTo>
                <a:close/>
                <a:moveTo>
                  <a:pt x="6221407" y="2085785"/>
                </a:moveTo>
                <a:cubicBezTo>
                  <a:pt x="6221407" y="2091023"/>
                  <a:pt x="6225693" y="2095310"/>
                  <a:pt x="6230932" y="2095310"/>
                </a:cubicBezTo>
                <a:cubicBezTo>
                  <a:pt x="6236170" y="2095310"/>
                  <a:pt x="6240457" y="2091023"/>
                  <a:pt x="6240457" y="2085785"/>
                </a:cubicBezTo>
                <a:cubicBezTo>
                  <a:pt x="6240457" y="2080546"/>
                  <a:pt x="6236170" y="2076260"/>
                  <a:pt x="6230932" y="2076260"/>
                </a:cubicBezTo>
                <a:cubicBezTo>
                  <a:pt x="6225693" y="2076260"/>
                  <a:pt x="6221407" y="2080546"/>
                  <a:pt x="6221407" y="2085785"/>
                </a:cubicBezTo>
                <a:close/>
                <a:moveTo>
                  <a:pt x="6717793" y="2094176"/>
                </a:moveTo>
                <a:cubicBezTo>
                  <a:pt x="6703953" y="2104806"/>
                  <a:pt x="6699019" y="2114074"/>
                  <a:pt x="6705172" y="2117884"/>
                </a:cubicBezTo>
                <a:cubicBezTo>
                  <a:pt x="6718478" y="2126104"/>
                  <a:pt x="6765751" y="2104320"/>
                  <a:pt x="6761598" y="2091881"/>
                </a:cubicBezTo>
                <a:cubicBezTo>
                  <a:pt x="6756063" y="2075278"/>
                  <a:pt x="6741386" y="2076050"/>
                  <a:pt x="6717793" y="2094176"/>
                </a:cubicBezTo>
                <a:close/>
                <a:moveTo>
                  <a:pt x="6388094" y="2095310"/>
                </a:moveTo>
                <a:cubicBezTo>
                  <a:pt x="6391332" y="2100548"/>
                  <a:pt x="6395866" y="2104835"/>
                  <a:pt x="6398181" y="2104835"/>
                </a:cubicBezTo>
                <a:cubicBezTo>
                  <a:pt x="6400496" y="2104835"/>
                  <a:pt x="6402382" y="2100548"/>
                  <a:pt x="6402382" y="2095310"/>
                </a:cubicBezTo>
                <a:cubicBezTo>
                  <a:pt x="6402382" y="2090071"/>
                  <a:pt x="6397838" y="2085785"/>
                  <a:pt x="6392294" y="2085785"/>
                </a:cubicBezTo>
                <a:cubicBezTo>
                  <a:pt x="6386751" y="2085785"/>
                  <a:pt x="6384855" y="2090071"/>
                  <a:pt x="6388094" y="2095310"/>
                </a:cubicBezTo>
                <a:close/>
                <a:moveTo>
                  <a:pt x="6498336" y="2094871"/>
                </a:moveTo>
                <a:cubicBezTo>
                  <a:pt x="6485649" y="2102711"/>
                  <a:pt x="6491755" y="2123885"/>
                  <a:pt x="6506699" y="2123885"/>
                </a:cubicBezTo>
                <a:cubicBezTo>
                  <a:pt x="6517567" y="2123885"/>
                  <a:pt x="6527102" y="2096986"/>
                  <a:pt x="6518196" y="2091481"/>
                </a:cubicBezTo>
                <a:cubicBezTo>
                  <a:pt x="6514243" y="2089042"/>
                  <a:pt x="6505308" y="2090566"/>
                  <a:pt x="6498336" y="2094871"/>
                </a:cubicBezTo>
                <a:close/>
                <a:moveTo>
                  <a:pt x="7231057" y="2110159"/>
                </a:moveTo>
                <a:cubicBezTo>
                  <a:pt x="7231057" y="2118322"/>
                  <a:pt x="7235409" y="2122313"/>
                  <a:pt x="7240734" y="2119027"/>
                </a:cubicBezTo>
                <a:cubicBezTo>
                  <a:pt x="7246059" y="2115731"/>
                  <a:pt x="7247954" y="2109054"/>
                  <a:pt x="7244934" y="2104177"/>
                </a:cubicBezTo>
                <a:cubicBezTo>
                  <a:pt x="7236771" y="2090966"/>
                  <a:pt x="7231057" y="2093424"/>
                  <a:pt x="7231057" y="2110159"/>
                </a:cubicBezTo>
                <a:close/>
                <a:moveTo>
                  <a:pt x="7283006" y="2109597"/>
                </a:moveTo>
                <a:cubicBezTo>
                  <a:pt x="7287054" y="2120075"/>
                  <a:pt x="7292521" y="2136153"/>
                  <a:pt x="7295160" y="2145316"/>
                </a:cubicBezTo>
                <a:cubicBezTo>
                  <a:pt x="7297798" y="2154479"/>
                  <a:pt x="7303846" y="2161985"/>
                  <a:pt x="7308609" y="2161985"/>
                </a:cubicBezTo>
                <a:cubicBezTo>
                  <a:pt x="7313371" y="2161985"/>
                  <a:pt x="7310190" y="2148059"/>
                  <a:pt x="7301532" y="2131028"/>
                </a:cubicBezTo>
                <a:cubicBezTo>
                  <a:pt x="7282987" y="2094576"/>
                  <a:pt x="7272519" y="2082460"/>
                  <a:pt x="7283006" y="2109597"/>
                </a:cubicBezTo>
                <a:close/>
                <a:moveTo>
                  <a:pt x="5853580" y="2116350"/>
                </a:moveTo>
                <a:cubicBezTo>
                  <a:pt x="5837244" y="2121608"/>
                  <a:pt x="5811526" y="2136096"/>
                  <a:pt x="5796430" y="2148545"/>
                </a:cubicBezTo>
                <a:lnTo>
                  <a:pt x="5768969" y="2171176"/>
                </a:lnTo>
                <a:lnTo>
                  <a:pt x="5800640" y="2160632"/>
                </a:lnTo>
                <a:cubicBezTo>
                  <a:pt x="5843988" y="2146211"/>
                  <a:pt x="5966784" y="2155260"/>
                  <a:pt x="6031564" y="2177644"/>
                </a:cubicBezTo>
                <a:cubicBezTo>
                  <a:pt x="6108659" y="2204276"/>
                  <a:pt x="6217911" y="2269512"/>
                  <a:pt x="6297950" y="2336702"/>
                </a:cubicBezTo>
                <a:cubicBezTo>
                  <a:pt x="6369301" y="2396604"/>
                  <a:pt x="6485020" y="2530707"/>
                  <a:pt x="6517062" y="2590610"/>
                </a:cubicBezTo>
                <a:cubicBezTo>
                  <a:pt x="6526864" y="2608945"/>
                  <a:pt x="6535065" y="2619661"/>
                  <a:pt x="6535274" y="2614422"/>
                </a:cubicBezTo>
                <a:cubicBezTo>
                  <a:pt x="6535484" y="2609183"/>
                  <a:pt x="6527007" y="2590705"/>
                  <a:pt x="6516434" y="2573370"/>
                </a:cubicBezTo>
                <a:cubicBezTo>
                  <a:pt x="6505861" y="2556024"/>
                  <a:pt x="6499355" y="2538375"/>
                  <a:pt x="6501975" y="2534136"/>
                </a:cubicBezTo>
                <a:cubicBezTo>
                  <a:pt x="6504594" y="2529897"/>
                  <a:pt x="6485402" y="2502037"/>
                  <a:pt x="6459322" y="2472243"/>
                </a:cubicBezTo>
                <a:cubicBezTo>
                  <a:pt x="6394876" y="2398595"/>
                  <a:pt x="6399953" y="2391213"/>
                  <a:pt x="6466352" y="2462022"/>
                </a:cubicBezTo>
                <a:cubicBezTo>
                  <a:pt x="6534865" y="2535088"/>
                  <a:pt x="6497860" y="2479015"/>
                  <a:pt x="6412926" y="2381060"/>
                </a:cubicBezTo>
                <a:lnTo>
                  <a:pt x="6350985" y="2309622"/>
                </a:lnTo>
                <a:lnTo>
                  <a:pt x="6410640" y="2366772"/>
                </a:lnTo>
                <a:cubicBezTo>
                  <a:pt x="6502394" y="2454669"/>
                  <a:pt x="6587214" y="2591467"/>
                  <a:pt x="6623238" y="2709672"/>
                </a:cubicBezTo>
                <a:lnTo>
                  <a:pt x="6640659" y="2766822"/>
                </a:lnTo>
                <a:lnTo>
                  <a:pt x="6635020" y="2728722"/>
                </a:lnTo>
                <a:cubicBezTo>
                  <a:pt x="6626019" y="2667924"/>
                  <a:pt x="6577327" y="2561168"/>
                  <a:pt x="6516482" y="2468804"/>
                </a:cubicBezTo>
                <a:cubicBezTo>
                  <a:pt x="6355900" y="2225050"/>
                  <a:pt x="6039041" y="2056581"/>
                  <a:pt x="5853580" y="2116350"/>
                </a:cubicBezTo>
                <a:close/>
                <a:moveTo>
                  <a:pt x="6358205" y="2119122"/>
                </a:moveTo>
                <a:cubicBezTo>
                  <a:pt x="6361538" y="2127828"/>
                  <a:pt x="6358214" y="2133410"/>
                  <a:pt x="6349699" y="2133410"/>
                </a:cubicBezTo>
                <a:cubicBezTo>
                  <a:pt x="6342003" y="2133410"/>
                  <a:pt x="6335707" y="2137991"/>
                  <a:pt x="6335707" y="2143601"/>
                </a:cubicBezTo>
                <a:cubicBezTo>
                  <a:pt x="6335707" y="2149202"/>
                  <a:pt x="6345355" y="2152412"/>
                  <a:pt x="6357138" y="2150745"/>
                </a:cubicBezTo>
                <a:cubicBezTo>
                  <a:pt x="6383427" y="2147011"/>
                  <a:pt x="6394037" y="2104835"/>
                  <a:pt x="6368692" y="2104835"/>
                </a:cubicBezTo>
                <a:cubicBezTo>
                  <a:pt x="6358405" y="2104835"/>
                  <a:pt x="6354671" y="2109921"/>
                  <a:pt x="6358205" y="2119122"/>
                </a:cubicBezTo>
                <a:close/>
                <a:moveTo>
                  <a:pt x="7003619" y="2113445"/>
                </a:moveTo>
                <a:cubicBezTo>
                  <a:pt x="6996399" y="2118017"/>
                  <a:pt x="6993436" y="2126523"/>
                  <a:pt x="6997037" y="2132343"/>
                </a:cubicBezTo>
                <a:cubicBezTo>
                  <a:pt x="7000637" y="2138172"/>
                  <a:pt x="6999037" y="2142935"/>
                  <a:pt x="6993493" y="2142935"/>
                </a:cubicBezTo>
                <a:cubicBezTo>
                  <a:pt x="6987950" y="2142935"/>
                  <a:pt x="6983407" y="2147745"/>
                  <a:pt x="6983407" y="2153622"/>
                </a:cubicBezTo>
                <a:lnTo>
                  <a:pt x="6983407" y="2164318"/>
                </a:lnTo>
                <a:lnTo>
                  <a:pt x="6996189" y="2153707"/>
                </a:lnTo>
                <a:cubicBezTo>
                  <a:pt x="7003218" y="2147878"/>
                  <a:pt x="7012325" y="2146278"/>
                  <a:pt x="7016420" y="2150164"/>
                </a:cubicBezTo>
                <a:cubicBezTo>
                  <a:pt x="7020516" y="2154041"/>
                  <a:pt x="7020735" y="2147040"/>
                  <a:pt x="7016906" y="2134600"/>
                </a:cubicBezTo>
                <a:cubicBezTo>
                  <a:pt x="7012125" y="2119075"/>
                  <a:pt x="7013248" y="2114017"/>
                  <a:pt x="7020487" y="2118493"/>
                </a:cubicBezTo>
                <a:cubicBezTo>
                  <a:pt x="7026288" y="2122075"/>
                  <a:pt x="7031032" y="2120465"/>
                  <a:pt x="7031032" y="2114922"/>
                </a:cubicBezTo>
                <a:cubicBezTo>
                  <a:pt x="7031032" y="2102749"/>
                  <a:pt x="7021316" y="2102225"/>
                  <a:pt x="7003619" y="2113445"/>
                </a:cubicBezTo>
                <a:close/>
                <a:moveTo>
                  <a:pt x="5868982" y="2128647"/>
                </a:moveTo>
                <a:lnTo>
                  <a:pt x="5857123" y="2142935"/>
                </a:lnTo>
                <a:lnTo>
                  <a:pt x="5913063" y="2141439"/>
                </a:lnTo>
                <a:lnTo>
                  <a:pt x="5968994" y="2139944"/>
                </a:lnTo>
                <a:lnTo>
                  <a:pt x="5926132" y="2132981"/>
                </a:lnTo>
                <a:lnTo>
                  <a:pt x="5883269" y="2126009"/>
                </a:lnTo>
                <a:lnTo>
                  <a:pt x="5959469" y="2128695"/>
                </a:lnTo>
                <a:cubicBezTo>
                  <a:pt x="6006989" y="2130381"/>
                  <a:pt x="6026706" y="2128542"/>
                  <a:pt x="6011857" y="2123827"/>
                </a:cubicBezTo>
                <a:cubicBezTo>
                  <a:pt x="5968803" y="2110150"/>
                  <a:pt x="5881897" y="2113083"/>
                  <a:pt x="5868982" y="2128647"/>
                </a:cubicBezTo>
                <a:close/>
                <a:moveTo>
                  <a:pt x="6240457" y="2133410"/>
                </a:moveTo>
                <a:cubicBezTo>
                  <a:pt x="6240457" y="2138648"/>
                  <a:pt x="6244743" y="2142935"/>
                  <a:pt x="6249982" y="2142935"/>
                </a:cubicBezTo>
                <a:cubicBezTo>
                  <a:pt x="6255220" y="2142935"/>
                  <a:pt x="6259507" y="2138648"/>
                  <a:pt x="6259507" y="2133410"/>
                </a:cubicBezTo>
                <a:cubicBezTo>
                  <a:pt x="6259507" y="2128171"/>
                  <a:pt x="6255220" y="2123885"/>
                  <a:pt x="6249982" y="2123885"/>
                </a:cubicBezTo>
                <a:cubicBezTo>
                  <a:pt x="6244743" y="2123885"/>
                  <a:pt x="6240457" y="2128171"/>
                  <a:pt x="6240457" y="2133410"/>
                </a:cubicBezTo>
                <a:close/>
                <a:moveTo>
                  <a:pt x="6565059" y="2148488"/>
                </a:moveTo>
                <a:cubicBezTo>
                  <a:pt x="6565516" y="2159584"/>
                  <a:pt x="6567774" y="2161842"/>
                  <a:pt x="6570812" y="2154250"/>
                </a:cubicBezTo>
                <a:cubicBezTo>
                  <a:pt x="6573565" y="2147373"/>
                  <a:pt x="6573222" y="2139153"/>
                  <a:pt x="6570060" y="2135991"/>
                </a:cubicBezTo>
                <a:cubicBezTo>
                  <a:pt x="6566897" y="2132829"/>
                  <a:pt x="6564650" y="2138448"/>
                  <a:pt x="6565059" y="2148488"/>
                </a:cubicBezTo>
                <a:close/>
                <a:moveTo>
                  <a:pt x="7250107" y="2142935"/>
                </a:moveTo>
                <a:cubicBezTo>
                  <a:pt x="7250107" y="2148173"/>
                  <a:pt x="7254650" y="2152460"/>
                  <a:pt x="7260193" y="2152460"/>
                </a:cubicBezTo>
                <a:cubicBezTo>
                  <a:pt x="7265737" y="2152460"/>
                  <a:pt x="7267632" y="2148173"/>
                  <a:pt x="7264394" y="2142935"/>
                </a:cubicBezTo>
                <a:cubicBezTo>
                  <a:pt x="7261155" y="2137696"/>
                  <a:pt x="7256621" y="2133410"/>
                  <a:pt x="7254307" y="2133410"/>
                </a:cubicBezTo>
                <a:cubicBezTo>
                  <a:pt x="7251993" y="2133410"/>
                  <a:pt x="7250107" y="2137696"/>
                  <a:pt x="7250107" y="2142935"/>
                </a:cubicBezTo>
                <a:close/>
                <a:moveTo>
                  <a:pt x="6049957" y="2152460"/>
                </a:moveTo>
                <a:cubicBezTo>
                  <a:pt x="6049957" y="2157698"/>
                  <a:pt x="6059605" y="2161918"/>
                  <a:pt x="6071388" y="2161842"/>
                </a:cubicBezTo>
                <a:lnTo>
                  <a:pt x="6092819" y="2161689"/>
                </a:lnTo>
                <a:lnTo>
                  <a:pt x="6078532" y="2152460"/>
                </a:lnTo>
                <a:cubicBezTo>
                  <a:pt x="6060062" y="2140525"/>
                  <a:pt x="6049957" y="2140525"/>
                  <a:pt x="6049957" y="2152460"/>
                </a:cubicBezTo>
                <a:close/>
                <a:moveTo>
                  <a:pt x="6421432" y="2152460"/>
                </a:moveTo>
                <a:cubicBezTo>
                  <a:pt x="6421432" y="2157698"/>
                  <a:pt x="6425460" y="2161985"/>
                  <a:pt x="6430394" y="2161985"/>
                </a:cubicBezTo>
                <a:cubicBezTo>
                  <a:pt x="6435328" y="2161985"/>
                  <a:pt x="6442005" y="2157698"/>
                  <a:pt x="6445244" y="2152460"/>
                </a:cubicBezTo>
                <a:cubicBezTo>
                  <a:pt x="6448482" y="2147221"/>
                  <a:pt x="6444444" y="2142935"/>
                  <a:pt x="6436281" y="2142935"/>
                </a:cubicBezTo>
                <a:cubicBezTo>
                  <a:pt x="6428118" y="2142935"/>
                  <a:pt x="6421432" y="2147221"/>
                  <a:pt x="6421432" y="2152460"/>
                </a:cubicBezTo>
                <a:close/>
                <a:moveTo>
                  <a:pt x="6476457" y="2171576"/>
                </a:moveTo>
                <a:cubicBezTo>
                  <a:pt x="6451997" y="2198256"/>
                  <a:pt x="6449140" y="2228660"/>
                  <a:pt x="6471095" y="2228660"/>
                </a:cubicBezTo>
                <a:cubicBezTo>
                  <a:pt x="6476333" y="2228660"/>
                  <a:pt x="6478200" y="2222345"/>
                  <a:pt x="6475238" y="2214629"/>
                </a:cubicBezTo>
                <a:cubicBezTo>
                  <a:pt x="6471638" y="2205257"/>
                  <a:pt x="6480781" y="2195417"/>
                  <a:pt x="6502794" y="2184969"/>
                </a:cubicBezTo>
                <a:cubicBezTo>
                  <a:pt x="6520910" y="2176377"/>
                  <a:pt x="6535732" y="2163394"/>
                  <a:pt x="6535732" y="2156136"/>
                </a:cubicBezTo>
                <a:cubicBezTo>
                  <a:pt x="6535732" y="2133581"/>
                  <a:pt x="6503632" y="2141944"/>
                  <a:pt x="6476457" y="2171576"/>
                </a:cubicBezTo>
                <a:close/>
                <a:moveTo>
                  <a:pt x="6588119" y="2152460"/>
                </a:moveTo>
                <a:cubicBezTo>
                  <a:pt x="6584880" y="2157698"/>
                  <a:pt x="6586776" y="2161985"/>
                  <a:pt x="6592319" y="2161985"/>
                </a:cubicBezTo>
                <a:cubicBezTo>
                  <a:pt x="6597863" y="2161985"/>
                  <a:pt x="6602407" y="2157698"/>
                  <a:pt x="6602407" y="2152460"/>
                </a:cubicBezTo>
                <a:cubicBezTo>
                  <a:pt x="6602407" y="2147221"/>
                  <a:pt x="6600521" y="2142935"/>
                  <a:pt x="6598206" y="2142935"/>
                </a:cubicBezTo>
                <a:cubicBezTo>
                  <a:pt x="6595891" y="2142935"/>
                  <a:pt x="6591357" y="2147221"/>
                  <a:pt x="6588119" y="2152460"/>
                </a:cubicBezTo>
                <a:close/>
                <a:moveTo>
                  <a:pt x="6630982" y="2152460"/>
                </a:moveTo>
                <a:cubicBezTo>
                  <a:pt x="6630982" y="2157698"/>
                  <a:pt x="6635525" y="2161985"/>
                  <a:pt x="6641068" y="2161985"/>
                </a:cubicBezTo>
                <a:cubicBezTo>
                  <a:pt x="6646612" y="2161985"/>
                  <a:pt x="6648507" y="2157698"/>
                  <a:pt x="6645269" y="2152460"/>
                </a:cubicBezTo>
                <a:cubicBezTo>
                  <a:pt x="6642030" y="2147221"/>
                  <a:pt x="6637496" y="2142935"/>
                  <a:pt x="6635182" y="2142935"/>
                </a:cubicBezTo>
                <a:cubicBezTo>
                  <a:pt x="6632868" y="2142935"/>
                  <a:pt x="6630982" y="2147221"/>
                  <a:pt x="6630982" y="2152460"/>
                </a:cubicBezTo>
                <a:close/>
                <a:moveTo>
                  <a:pt x="6698200" y="2160965"/>
                </a:moveTo>
                <a:cubicBezTo>
                  <a:pt x="6686741" y="2182387"/>
                  <a:pt x="6693523" y="2186369"/>
                  <a:pt x="6716630" y="2171757"/>
                </a:cubicBezTo>
                <a:lnTo>
                  <a:pt x="6730832" y="2162775"/>
                </a:lnTo>
                <a:lnTo>
                  <a:pt x="6719888" y="2151831"/>
                </a:lnTo>
                <a:lnTo>
                  <a:pt x="6708944" y="2140887"/>
                </a:lnTo>
                <a:lnTo>
                  <a:pt x="6698200" y="2160965"/>
                </a:lnTo>
                <a:close/>
                <a:moveTo>
                  <a:pt x="6669082" y="2162547"/>
                </a:moveTo>
                <a:cubicBezTo>
                  <a:pt x="6669082" y="2168090"/>
                  <a:pt x="6673368" y="2169986"/>
                  <a:pt x="6678607" y="2166747"/>
                </a:cubicBezTo>
                <a:cubicBezTo>
                  <a:pt x="6683845" y="2163509"/>
                  <a:pt x="6688132" y="2158975"/>
                  <a:pt x="6688132" y="2156660"/>
                </a:cubicBezTo>
                <a:cubicBezTo>
                  <a:pt x="6688132" y="2154346"/>
                  <a:pt x="6683845" y="2152460"/>
                  <a:pt x="6678607" y="2152460"/>
                </a:cubicBezTo>
                <a:cubicBezTo>
                  <a:pt x="6673368" y="2152460"/>
                  <a:pt x="6669082" y="2157003"/>
                  <a:pt x="6669082" y="2162547"/>
                </a:cubicBezTo>
                <a:close/>
                <a:moveTo>
                  <a:pt x="5793801" y="2196160"/>
                </a:moveTo>
                <a:cubicBezTo>
                  <a:pt x="5760863" y="2210095"/>
                  <a:pt x="5726107" y="2242957"/>
                  <a:pt x="5726107" y="2260149"/>
                </a:cubicBezTo>
                <a:cubicBezTo>
                  <a:pt x="5726107" y="2265388"/>
                  <a:pt x="5734107" y="2260445"/>
                  <a:pt x="5743890" y="2249167"/>
                </a:cubicBezTo>
                <a:cubicBezTo>
                  <a:pt x="5753672" y="2237889"/>
                  <a:pt x="5766530" y="2228660"/>
                  <a:pt x="5772465" y="2228660"/>
                </a:cubicBezTo>
                <a:cubicBezTo>
                  <a:pt x="5778399" y="2228660"/>
                  <a:pt x="5783257" y="2224507"/>
                  <a:pt x="5783257" y="2219430"/>
                </a:cubicBezTo>
                <a:cubicBezTo>
                  <a:pt x="5783257" y="2214363"/>
                  <a:pt x="5788619" y="2212172"/>
                  <a:pt x="5795163" y="2214572"/>
                </a:cubicBezTo>
                <a:cubicBezTo>
                  <a:pt x="5810669" y="2220259"/>
                  <a:pt x="5834215" y="2205114"/>
                  <a:pt x="5829662" y="2192388"/>
                </a:cubicBezTo>
                <a:cubicBezTo>
                  <a:pt x="5827357" y="2185950"/>
                  <a:pt x="5814813" y="2187273"/>
                  <a:pt x="5793801" y="2196160"/>
                </a:cubicBezTo>
                <a:close/>
                <a:moveTo>
                  <a:pt x="5842759" y="2192865"/>
                </a:moveTo>
                <a:cubicBezTo>
                  <a:pt x="5844350" y="2197618"/>
                  <a:pt x="5848750" y="2201189"/>
                  <a:pt x="5852551" y="2200799"/>
                </a:cubicBezTo>
                <a:cubicBezTo>
                  <a:pt x="5856352" y="2200409"/>
                  <a:pt x="5868029" y="2200085"/>
                  <a:pt x="5878507" y="2200085"/>
                </a:cubicBezTo>
                <a:cubicBezTo>
                  <a:pt x="5888984" y="2200085"/>
                  <a:pt x="5897557" y="2196513"/>
                  <a:pt x="5897557" y="2192150"/>
                </a:cubicBezTo>
                <a:cubicBezTo>
                  <a:pt x="5897557" y="2187778"/>
                  <a:pt x="5884584" y="2184206"/>
                  <a:pt x="5868715" y="2184206"/>
                </a:cubicBezTo>
                <a:cubicBezTo>
                  <a:pt x="5852856" y="2184206"/>
                  <a:pt x="5841178" y="2188102"/>
                  <a:pt x="5842759" y="2192865"/>
                </a:cubicBezTo>
                <a:close/>
                <a:moveTo>
                  <a:pt x="5907082" y="2190560"/>
                </a:moveTo>
                <a:cubicBezTo>
                  <a:pt x="5907082" y="2195798"/>
                  <a:pt x="5911368" y="2200085"/>
                  <a:pt x="5916607" y="2200085"/>
                </a:cubicBezTo>
                <a:cubicBezTo>
                  <a:pt x="5921845" y="2200085"/>
                  <a:pt x="5926132" y="2195798"/>
                  <a:pt x="5926132" y="2190560"/>
                </a:cubicBezTo>
                <a:cubicBezTo>
                  <a:pt x="5926132" y="2185321"/>
                  <a:pt x="5921845" y="2181035"/>
                  <a:pt x="5916607" y="2181035"/>
                </a:cubicBezTo>
                <a:cubicBezTo>
                  <a:pt x="5911368" y="2181035"/>
                  <a:pt x="5907082" y="2185321"/>
                  <a:pt x="5907082" y="2190560"/>
                </a:cubicBezTo>
                <a:close/>
                <a:moveTo>
                  <a:pt x="6538027" y="2199951"/>
                </a:moveTo>
                <a:cubicBezTo>
                  <a:pt x="6521320" y="2226697"/>
                  <a:pt x="6523320" y="2238185"/>
                  <a:pt x="6544694" y="2238185"/>
                </a:cubicBezTo>
                <a:cubicBezTo>
                  <a:pt x="6568012" y="2238185"/>
                  <a:pt x="6574375" y="2228021"/>
                  <a:pt x="6567497" y="2201742"/>
                </a:cubicBezTo>
                <a:cubicBezTo>
                  <a:pt x="6560782" y="2176053"/>
                  <a:pt x="6553239" y="2175596"/>
                  <a:pt x="6538027" y="2199951"/>
                </a:cubicBezTo>
                <a:close/>
                <a:moveTo>
                  <a:pt x="6847847" y="2205066"/>
                </a:moveTo>
                <a:cubicBezTo>
                  <a:pt x="6834045" y="2216934"/>
                  <a:pt x="6817119" y="2228545"/>
                  <a:pt x="6810213" y="2230869"/>
                </a:cubicBezTo>
                <a:lnTo>
                  <a:pt x="6797669" y="2235089"/>
                </a:lnTo>
                <a:lnTo>
                  <a:pt x="6810414" y="2250529"/>
                </a:lnTo>
                <a:lnTo>
                  <a:pt x="6823168" y="2265979"/>
                </a:lnTo>
                <a:lnTo>
                  <a:pt x="6798507" y="2272160"/>
                </a:lnTo>
                <a:cubicBezTo>
                  <a:pt x="6772418" y="2278714"/>
                  <a:pt x="6766903" y="2289915"/>
                  <a:pt x="6784448" y="2300754"/>
                </a:cubicBezTo>
                <a:cubicBezTo>
                  <a:pt x="6790268" y="2304355"/>
                  <a:pt x="6798307" y="2302002"/>
                  <a:pt x="6802308" y="2295535"/>
                </a:cubicBezTo>
                <a:cubicBezTo>
                  <a:pt x="6806680" y="2288467"/>
                  <a:pt x="6817652" y="2286334"/>
                  <a:pt x="6829816" y="2290191"/>
                </a:cubicBezTo>
                <a:cubicBezTo>
                  <a:pt x="6841827" y="2294001"/>
                  <a:pt x="6850057" y="2292487"/>
                  <a:pt x="6850057" y="2286448"/>
                </a:cubicBezTo>
                <a:cubicBezTo>
                  <a:pt x="6850057" y="2280857"/>
                  <a:pt x="6858629" y="2276285"/>
                  <a:pt x="6869107" y="2276285"/>
                </a:cubicBezTo>
                <a:cubicBezTo>
                  <a:pt x="6879688" y="2276285"/>
                  <a:pt x="6888157" y="2269931"/>
                  <a:pt x="6888157" y="2261997"/>
                </a:cubicBezTo>
                <a:cubicBezTo>
                  <a:pt x="6888157" y="2254139"/>
                  <a:pt x="6879841" y="2247710"/>
                  <a:pt x="6869668" y="2247710"/>
                </a:cubicBezTo>
                <a:cubicBezTo>
                  <a:pt x="6859496" y="2247710"/>
                  <a:pt x="6848561" y="2243471"/>
                  <a:pt x="6845360" y="2238289"/>
                </a:cubicBezTo>
                <a:cubicBezTo>
                  <a:pt x="6842160" y="2233117"/>
                  <a:pt x="6845123" y="2230850"/>
                  <a:pt x="6851943" y="2233260"/>
                </a:cubicBezTo>
                <a:cubicBezTo>
                  <a:pt x="6858762" y="2235680"/>
                  <a:pt x="6872364" y="2231555"/>
                  <a:pt x="6882175" y="2224107"/>
                </a:cubicBezTo>
                <a:lnTo>
                  <a:pt x="6900005" y="2210572"/>
                </a:lnTo>
                <a:lnTo>
                  <a:pt x="6886471" y="2197037"/>
                </a:lnTo>
                <a:lnTo>
                  <a:pt x="6872926" y="2183492"/>
                </a:lnTo>
                <a:lnTo>
                  <a:pt x="6847847" y="2205066"/>
                </a:lnTo>
                <a:close/>
                <a:moveTo>
                  <a:pt x="7254869" y="2190560"/>
                </a:moveTo>
                <a:cubicBezTo>
                  <a:pt x="7251630" y="2195798"/>
                  <a:pt x="7253526" y="2200085"/>
                  <a:pt x="7259069" y="2200085"/>
                </a:cubicBezTo>
                <a:cubicBezTo>
                  <a:pt x="7264613" y="2200085"/>
                  <a:pt x="7269157" y="2195798"/>
                  <a:pt x="7269157" y="2190560"/>
                </a:cubicBezTo>
                <a:cubicBezTo>
                  <a:pt x="7269157" y="2185321"/>
                  <a:pt x="7267271" y="2181035"/>
                  <a:pt x="7264956" y="2181035"/>
                </a:cubicBezTo>
                <a:cubicBezTo>
                  <a:pt x="7262641" y="2181035"/>
                  <a:pt x="7258107" y="2185321"/>
                  <a:pt x="7254869" y="2190560"/>
                </a:cubicBezTo>
                <a:close/>
                <a:moveTo>
                  <a:pt x="7417308" y="2261997"/>
                </a:moveTo>
                <a:cubicBezTo>
                  <a:pt x="7419708" y="2319357"/>
                  <a:pt x="7418232" y="2338264"/>
                  <a:pt x="7412832" y="2319147"/>
                </a:cubicBezTo>
                <a:cubicBezTo>
                  <a:pt x="7404040" y="2288010"/>
                  <a:pt x="7401192" y="2292296"/>
                  <a:pt x="7397134" y="2342712"/>
                </a:cubicBezTo>
                <a:cubicBezTo>
                  <a:pt x="7395667" y="2360914"/>
                  <a:pt x="7389819" y="2377354"/>
                  <a:pt x="7384142" y="2379240"/>
                </a:cubicBezTo>
                <a:cubicBezTo>
                  <a:pt x="7378466" y="2381136"/>
                  <a:pt x="7375989" y="2386213"/>
                  <a:pt x="7378656" y="2390518"/>
                </a:cubicBezTo>
                <a:cubicBezTo>
                  <a:pt x="7381313" y="2394823"/>
                  <a:pt x="7379475" y="2408387"/>
                  <a:pt x="7374551" y="2420665"/>
                </a:cubicBezTo>
                <a:lnTo>
                  <a:pt x="7365616" y="2442972"/>
                </a:lnTo>
                <a:lnTo>
                  <a:pt x="7365007" y="2405653"/>
                </a:lnTo>
                <a:cubicBezTo>
                  <a:pt x="7364140" y="2351865"/>
                  <a:pt x="7344757" y="2247710"/>
                  <a:pt x="7335622" y="2247710"/>
                </a:cubicBezTo>
                <a:cubicBezTo>
                  <a:pt x="7331345" y="2247710"/>
                  <a:pt x="7332574" y="2263788"/>
                  <a:pt x="7338365" y="2283428"/>
                </a:cubicBezTo>
                <a:cubicBezTo>
                  <a:pt x="7344156" y="2303078"/>
                  <a:pt x="7349166" y="2362667"/>
                  <a:pt x="7349500" y="2415854"/>
                </a:cubicBezTo>
                <a:lnTo>
                  <a:pt x="7350119" y="2512562"/>
                </a:lnTo>
                <a:lnTo>
                  <a:pt x="7388219" y="2454593"/>
                </a:lnTo>
                <a:lnTo>
                  <a:pt x="7426319" y="2396614"/>
                </a:lnTo>
                <a:lnTo>
                  <a:pt x="7429329" y="2324548"/>
                </a:lnTo>
                <a:cubicBezTo>
                  <a:pt x="7430986" y="2284905"/>
                  <a:pt x="7428147" y="2235327"/>
                  <a:pt x="7423023" y="2214372"/>
                </a:cubicBezTo>
                <a:lnTo>
                  <a:pt x="7413708" y="2176272"/>
                </a:lnTo>
                <a:lnTo>
                  <a:pt x="7417308" y="2261997"/>
                </a:lnTo>
                <a:close/>
                <a:moveTo>
                  <a:pt x="5935657" y="2200085"/>
                </a:moveTo>
                <a:cubicBezTo>
                  <a:pt x="5935657" y="2205323"/>
                  <a:pt x="5939943" y="2209610"/>
                  <a:pt x="5945182" y="2209610"/>
                </a:cubicBezTo>
                <a:cubicBezTo>
                  <a:pt x="5950420" y="2209610"/>
                  <a:pt x="5954707" y="2205323"/>
                  <a:pt x="5954707" y="2200085"/>
                </a:cubicBezTo>
                <a:cubicBezTo>
                  <a:pt x="5954707" y="2194846"/>
                  <a:pt x="5950420" y="2190560"/>
                  <a:pt x="5945182" y="2190560"/>
                </a:cubicBezTo>
                <a:cubicBezTo>
                  <a:pt x="5939943" y="2190560"/>
                  <a:pt x="5935657" y="2194846"/>
                  <a:pt x="5935657" y="2200085"/>
                </a:cubicBezTo>
                <a:close/>
                <a:moveTo>
                  <a:pt x="5964232" y="2199342"/>
                </a:moveTo>
                <a:cubicBezTo>
                  <a:pt x="5964232" y="2206285"/>
                  <a:pt x="6017048" y="2229831"/>
                  <a:pt x="6040432" y="2233317"/>
                </a:cubicBezTo>
                <a:cubicBezTo>
                  <a:pt x="6043051" y="2233708"/>
                  <a:pt x="6068644" y="2245976"/>
                  <a:pt x="6097296" y="2260578"/>
                </a:cubicBezTo>
                <a:cubicBezTo>
                  <a:pt x="6183297" y="2304402"/>
                  <a:pt x="6260487" y="2364838"/>
                  <a:pt x="6348194" y="2456993"/>
                </a:cubicBezTo>
                <a:lnTo>
                  <a:pt x="6431242" y="2544270"/>
                </a:lnTo>
                <a:lnTo>
                  <a:pt x="6479572" y="2643216"/>
                </a:lnTo>
                <a:cubicBezTo>
                  <a:pt x="6506156" y="2697642"/>
                  <a:pt x="6530245" y="2759612"/>
                  <a:pt x="6533103" y="2780919"/>
                </a:cubicBezTo>
                <a:cubicBezTo>
                  <a:pt x="6535960" y="2802236"/>
                  <a:pt x="6541828" y="2821848"/>
                  <a:pt x="6546123" y="2824506"/>
                </a:cubicBezTo>
                <a:cubicBezTo>
                  <a:pt x="6550428" y="2827173"/>
                  <a:pt x="6551534" y="2835640"/>
                  <a:pt x="6548581" y="2843327"/>
                </a:cubicBezTo>
                <a:cubicBezTo>
                  <a:pt x="6545637" y="2851014"/>
                  <a:pt x="6548123" y="2857310"/>
                  <a:pt x="6554124" y="2857310"/>
                </a:cubicBezTo>
                <a:cubicBezTo>
                  <a:pt x="6568183" y="2857310"/>
                  <a:pt x="6561630" y="2801579"/>
                  <a:pt x="6540132" y="2738247"/>
                </a:cubicBezTo>
                <a:cubicBezTo>
                  <a:pt x="6461655" y="2507056"/>
                  <a:pt x="6248533" y="2289505"/>
                  <a:pt x="6021715" y="2209029"/>
                </a:cubicBezTo>
                <a:cubicBezTo>
                  <a:pt x="5961145" y="2187540"/>
                  <a:pt x="5964232" y="2188064"/>
                  <a:pt x="5964232" y="2199342"/>
                </a:cubicBezTo>
                <a:close/>
                <a:moveTo>
                  <a:pt x="7126282" y="2209048"/>
                </a:moveTo>
                <a:cubicBezTo>
                  <a:pt x="7126282" y="2219830"/>
                  <a:pt x="7130568" y="2228660"/>
                  <a:pt x="7135807" y="2228660"/>
                </a:cubicBezTo>
                <a:cubicBezTo>
                  <a:pt x="7141045" y="2228660"/>
                  <a:pt x="7145332" y="2222487"/>
                  <a:pt x="7145332" y="2214934"/>
                </a:cubicBezTo>
                <a:cubicBezTo>
                  <a:pt x="7145332" y="2207381"/>
                  <a:pt x="7141045" y="2198561"/>
                  <a:pt x="7135807" y="2195322"/>
                </a:cubicBezTo>
                <a:cubicBezTo>
                  <a:pt x="7130568" y="2192084"/>
                  <a:pt x="7126282" y="2198265"/>
                  <a:pt x="7126282" y="2209048"/>
                </a:cubicBezTo>
                <a:close/>
                <a:moveTo>
                  <a:pt x="7316782" y="2204847"/>
                </a:moveTo>
                <a:cubicBezTo>
                  <a:pt x="7316782" y="2212705"/>
                  <a:pt x="7320934" y="2219135"/>
                  <a:pt x="7326011" y="2219135"/>
                </a:cubicBezTo>
                <a:cubicBezTo>
                  <a:pt x="7331078" y="2219135"/>
                  <a:pt x="7332764" y="2212705"/>
                  <a:pt x="7329755" y="2204847"/>
                </a:cubicBezTo>
                <a:cubicBezTo>
                  <a:pt x="7326735" y="2196989"/>
                  <a:pt x="7322582" y="2190560"/>
                  <a:pt x="7320525" y="2190560"/>
                </a:cubicBezTo>
                <a:cubicBezTo>
                  <a:pt x="7318468" y="2190560"/>
                  <a:pt x="7316782" y="2196989"/>
                  <a:pt x="7316782" y="2204847"/>
                </a:cubicBezTo>
                <a:close/>
                <a:moveTo>
                  <a:pt x="7384209" y="2205638"/>
                </a:moveTo>
                <a:cubicBezTo>
                  <a:pt x="7384666" y="2216734"/>
                  <a:pt x="7386924" y="2218992"/>
                  <a:pt x="7389962" y="2211400"/>
                </a:cubicBezTo>
                <a:cubicBezTo>
                  <a:pt x="7392715" y="2204523"/>
                  <a:pt x="7392372" y="2196303"/>
                  <a:pt x="7389210" y="2193141"/>
                </a:cubicBezTo>
                <a:cubicBezTo>
                  <a:pt x="7386047" y="2189979"/>
                  <a:pt x="7383800" y="2195598"/>
                  <a:pt x="7384209" y="2205638"/>
                </a:cubicBezTo>
                <a:close/>
                <a:moveTo>
                  <a:pt x="6364282" y="2210172"/>
                </a:moveTo>
                <a:cubicBezTo>
                  <a:pt x="6364282" y="2215715"/>
                  <a:pt x="6368568" y="2217611"/>
                  <a:pt x="6373807" y="2214372"/>
                </a:cubicBezTo>
                <a:cubicBezTo>
                  <a:pt x="6379045" y="2211134"/>
                  <a:pt x="6383332" y="2206600"/>
                  <a:pt x="6383332" y="2204285"/>
                </a:cubicBezTo>
                <a:cubicBezTo>
                  <a:pt x="6383332" y="2201971"/>
                  <a:pt x="6379045" y="2200085"/>
                  <a:pt x="6373807" y="2200085"/>
                </a:cubicBezTo>
                <a:cubicBezTo>
                  <a:pt x="6368568" y="2200085"/>
                  <a:pt x="6364282" y="2204628"/>
                  <a:pt x="6364282" y="2210172"/>
                </a:cubicBezTo>
                <a:close/>
                <a:moveTo>
                  <a:pt x="6411907" y="2209610"/>
                </a:moveTo>
                <a:cubicBezTo>
                  <a:pt x="6411907" y="2214848"/>
                  <a:pt x="6415907" y="2219135"/>
                  <a:pt x="6420793" y="2219135"/>
                </a:cubicBezTo>
                <a:cubicBezTo>
                  <a:pt x="6425680" y="2219135"/>
                  <a:pt x="6432395" y="2227707"/>
                  <a:pt x="6435719" y="2238185"/>
                </a:cubicBezTo>
                <a:cubicBezTo>
                  <a:pt x="6439043" y="2248662"/>
                  <a:pt x="6445625" y="2257235"/>
                  <a:pt x="6450350" y="2257235"/>
                </a:cubicBezTo>
                <a:cubicBezTo>
                  <a:pt x="6460808" y="2257235"/>
                  <a:pt x="6450730" y="2228374"/>
                  <a:pt x="6434548" y="2211991"/>
                </a:cubicBezTo>
                <a:cubicBezTo>
                  <a:pt x="6420365" y="2197627"/>
                  <a:pt x="6411907" y="2196732"/>
                  <a:pt x="6411907" y="2209610"/>
                </a:cubicBezTo>
                <a:close/>
                <a:moveTo>
                  <a:pt x="6907207" y="2204504"/>
                </a:moveTo>
                <a:cubicBezTo>
                  <a:pt x="6907207" y="2217411"/>
                  <a:pt x="6935877" y="2239251"/>
                  <a:pt x="6945230" y="2233470"/>
                </a:cubicBezTo>
                <a:cubicBezTo>
                  <a:pt x="6950517" y="2230203"/>
                  <a:pt x="6954832" y="2232079"/>
                  <a:pt x="6954832" y="2237623"/>
                </a:cubicBezTo>
                <a:cubicBezTo>
                  <a:pt x="6954832" y="2243166"/>
                  <a:pt x="6951041" y="2247710"/>
                  <a:pt x="6946421" y="2247710"/>
                </a:cubicBezTo>
                <a:cubicBezTo>
                  <a:pt x="6936258" y="2247710"/>
                  <a:pt x="6926171" y="2294163"/>
                  <a:pt x="6935134" y="2299697"/>
                </a:cubicBezTo>
                <a:cubicBezTo>
                  <a:pt x="6944516" y="2305488"/>
                  <a:pt x="6960137" y="2292858"/>
                  <a:pt x="6967176" y="2273789"/>
                </a:cubicBezTo>
                <a:cubicBezTo>
                  <a:pt x="6973624" y="2256330"/>
                  <a:pt x="6957155" y="2209610"/>
                  <a:pt x="6944554" y="2209610"/>
                </a:cubicBezTo>
                <a:cubicBezTo>
                  <a:pt x="6940592" y="2209610"/>
                  <a:pt x="6930562" y="2207009"/>
                  <a:pt x="6922275" y="2203828"/>
                </a:cubicBezTo>
                <a:cubicBezTo>
                  <a:pt x="6913988" y="2200647"/>
                  <a:pt x="6907207" y="2200951"/>
                  <a:pt x="6907207" y="2204504"/>
                </a:cubicBezTo>
                <a:close/>
                <a:moveTo>
                  <a:pt x="7009867" y="2210915"/>
                </a:moveTo>
                <a:cubicBezTo>
                  <a:pt x="7002857" y="2215248"/>
                  <a:pt x="7007981" y="2220154"/>
                  <a:pt x="7023630" y="2224088"/>
                </a:cubicBezTo>
                <a:cubicBezTo>
                  <a:pt x="7055749" y="2232146"/>
                  <a:pt x="7080762" y="2227145"/>
                  <a:pt x="7085924" y="2211629"/>
                </a:cubicBezTo>
                <a:lnTo>
                  <a:pt x="7090010" y="2199361"/>
                </a:lnTo>
                <a:lnTo>
                  <a:pt x="7055530" y="2201685"/>
                </a:lnTo>
                <a:cubicBezTo>
                  <a:pt x="7036556" y="2202961"/>
                  <a:pt x="7016010" y="2207114"/>
                  <a:pt x="7009867" y="2210915"/>
                </a:cubicBezTo>
                <a:close/>
                <a:moveTo>
                  <a:pt x="5811832" y="2254301"/>
                </a:moveTo>
                <a:cubicBezTo>
                  <a:pt x="5771274" y="2275704"/>
                  <a:pt x="3582981" y="4469711"/>
                  <a:pt x="3582981" y="4488971"/>
                </a:cubicBezTo>
                <a:cubicBezTo>
                  <a:pt x="3582981" y="4526842"/>
                  <a:pt x="3720179" y="4393978"/>
                  <a:pt x="4713142" y="3394539"/>
                </a:cubicBezTo>
                <a:cubicBezTo>
                  <a:pt x="5314798" y="2788949"/>
                  <a:pt x="5818642" y="2287457"/>
                  <a:pt x="5832787" y="2280114"/>
                </a:cubicBezTo>
                <a:cubicBezTo>
                  <a:pt x="5862885" y="2264493"/>
                  <a:pt x="5933018" y="2262607"/>
                  <a:pt x="5969413" y="2276446"/>
                </a:cubicBezTo>
                <a:lnTo>
                  <a:pt x="5994873" y="2286124"/>
                </a:lnTo>
                <a:lnTo>
                  <a:pt x="5983053" y="2300373"/>
                </a:lnTo>
                <a:lnTo>
                  <a:pt x="5971232" y="2314623"/>
                </a:lnTo>
                <a:lnTo>
                  <a:pt x="5956830" y="2302669"/>
                </a:lnTo>
                <a:lnTo>
                  <a:pt x="5942438" y="2290725"/>
                </a:lnTo>
                <a:lnTo>
                  <a:pt x="5948687" y="2310422"/>
                </a:lnTo>
                <a:lnTo>
                  <a:pt x="5954935" y="2330120"/>
                </a:lnTo>
                <a:lnTo>
                  <a:pt x="5912577" y="2369820"/>
                </a:lnTo>
                <a:lnTo>
                  <a:pt x="5870229" y="2409520"/>
                </a:lnTo>
                <a:lnTo>
                  <a:pt x="5853465" y="2392909"/>
                </a:lnTo>
                <a:lnTo>
                  <a:pt x="5836711" y="2376297"/>
                </a:lnTo>
                <a:lnTo>
                  <a:pt x="5844026" y="2395347"/>
                </a:lnTo>
                <a:cubicBezTo>
                  <a:pt x="5856428" y="2427627"/>
                  <a:pt x="5855323" y="2433552"/>
                  <a:pt x="5837482" y="2430523"/>
                </a:cubicBezTo>
                <a:lnTo>
                  <a:pt x="5820271" y="2427599"/>
                </a:lnTo>
                <a:lnTo>
                  <a:pt x="5823195" y="2444810"/>
                </a:lnTo>
                <a:cubicBezTo>
                  <a:pt x="5824805" y="2454278"/>
                  <a:pt x="5821261" y="2461117"/>
                  <a:pt x="5815337" y="2460012"/>
                </a:cubicBezTo>
                <a:cubicBezTo>
                  <a:pt x="5809403" y="2458908"/>
                  <a:pt x="5805116" y="2464880"/>
                  <a:pt x="5805812" y="2473281"/>
                </a:cubicBezTo>
                <a:cubicBezTo>
                  <a:pt x="5806498" y="2481672"/>
                  <a:pt x="5802125" y="2490302"/>
                  <a:pt x="5796087" y="2492445"/>
                </a:cubicBezTo>
                <a:cubicBezTo>
                  <a:pt x="5789534" y="2494759"/>
                  <a:pt x="5782456" y="2480729"/>
                  <a:pt x="5778580" y="2457745"/>
                </a:cubicBezTo>
                <a:cubicBezTo>
                  <a:pt x="5771646" y="2416721"/>
                  <a:pt x="5754682" y="2404586"/>
                  <a:pt x="5754682" y="2440658"/>
                </a:cubicBezTo>
                <a:cubicBezTo>
                  <a:pt x="5754682" y="2452478"/>
                  <a:pt x="5758930" y="2476948"/>
                  <a:pt x="5764111" y="2495036"/>
                </a:cubicBezTo>
                <a:cubicBezTo>
                  <a:pt x="5774798" y="2532278"/>
                  <a:pt x="5761254" y="2558701"/>
                  <a:pt x="5744461" y="2533383"/>
                </a:cubicBezTo>
                <a:lnTo>
                  <a:pt x="5735041" y="2519172"/>
                </a:lnTo>
                <a:lnTo>
                  <a:pt x="5475494" y="2783491"/>
                </a:lnTo>
                <a:cubicBezTo>
                  <a:pt x="5332734" y="2928861"/>
                  <a:pt x="5211814" y="3047810"/>
                  <a:pt x="5206775" y="3047810"/>
                </a:cubicBezTo>
                <a:cubicBezTo>
                  <a:pt x="5201736" y="3047810"/>
                  <a:pt x="5302682" y="2941730"/>
                  <a:pt x="5431098" y="2812066"/>
                </a:cubicBezTo>
                <a:cubicBezTo>
                  <a:pt x="5559514" y="2682402"/>
                  <a:pt x="5680701" y="2558853"/>
                  <a:pt x="5700417" y="2537508"/>
                </a:cubicBezTo>
                <a:lnTo>
                  <a:pt x="5736251" y="2498684"/>
                </a:lnTo>
                <a:lnTo>
                  <a:pt x="5728792" y="2479662"/>
                </a:lnTo>
                <a:lnTo>
                  <a:pt x="5721344" y="2460632"/>
                </a:lnTo>
                <a:lnTo>
                  <a:pt x="4983157" y="3204277"/>
                </a:lnTo>
                <a:lnTo>
                  <a:pt x="4244969" y="3947922"/>
                </a:lnTo>
                <a:lnTo>
                  <a:pt x="4272630" y="3951075"/>
                </a:lnTo>
                <a:lnTo>
                  <a:pt x="4300281" y="3954228"/>
                </a:lnTo>
                <a:lnTo>
                  <a:pt x="4415505" y="3841537"/>
                </a:lnTo>
                <a:lnTo>
                  <a:pt x="4530719" y="3728847"/>
                </a:lnTo>
                <a:lnTo>
                  <a:pt x="4417591" y="3844500"/>
                </a:lnTo>
                <a:lnTo>
                  <a:pt x="4304462" y="3960162"/>
                </a:lnTo>
                <a:lnTo>
                  <a:pt x="4325246" y="3966753"/>
                </a:lnTo>
                <a:cubicBezTo>
                  <a:pt x="4354449" y="3976021"/>
                  <a:pt x="4343781" y="3996166"/>
                  <a:pt x="4311568" y="3992575"/>
                </a:cubicBezTo>
                <a:cubicBezTo>
                  <a:pt x="4283031" y="3989394"/>
                  <a:pt x="4262104" y="4009216"/>
                  <a:pt x="4281192" y="4021341"/>
                </a:cubicBezTo>
                <a:cubicBezTo>
                  <a:pt x="4288746" y="4026151"/>
                  <a:pt x="4286584" y="4028646"/>
                  <a:pt x="4274763" y="4028742"/>
                </a:cubicBezTo>
                <a:lnTo>
                  <a:pt x="4256923" y="4028885"/>
                </a:lnTo>
                <a:lnTo>
                  <a:pt x="4267391" y="4041496"/>
                </a:lnTo>
                <a:lnTo>
                  <a:pt x="4277849" y="4054107"/>
                </a:lnTo>
                <a:lnTo>
                  <a:pt x="4267162" y="4064794"/>
                </a:lnTo>
                <a:cubicBezTo>
                  <a:pt x="4261285" y="4070671"/>
                  <a:pt x="4243169" y="4073452"/>
                  <a:pt x="4226909" y="4070975"/>
                </a:cubicBezTo>
                <a:lnTo>
                  <a:pt x="4197344" y="4066480"/>
                </a:lnTo>
                <a:lnTo>
                  <a:pt x="4218775" y="4075948"/>
                </a:lnTo>
                <a:cubicBezTo>
                  <a:pt x="4248331" y="4089016"/>
                  <a:pt x="4245664" y="4097084"/>
                  <a:pt x="4214013" y="4090330"/>
                </a:cubicBezTo>
                <a:lnTo>
                  <a:pt x="4187819" y="4084739"/>
                </a:lnTo>
                <a:lnTo>
                  <a:pt x="4206869" y="4100865"/>
                </a:lnTo>
                <a:lnTo>
                  <a:pt x="4225919" y="4116991"/>
                </a:lnTo>
                <a:lnTo>
                  <a:pt x="4203735" y="4111733"/>
                </a:lnTo>
                <a:lnTo>
                  <a:pt x="4181551" y="4106475"/>
                </a:lnTo>
                <a:lnTo>
                  <a:pt x="4187171" y="4121125"/>
                </a:lnTo>
                <a:cubicBezTo>
                  <a:pt x="4191076" y="4131307"/>
                  <a:pt x="4188495" y="4134126"/>
                  <a:pt x="4178704" y="4130374"/>
                </a:cubicBezTo>
                <a:cubicBezTo>
                  <a:pt x="4164149" y="4124792"/>
                  <a:pt x="4148766" y="4138432"/>
                  <a:pt x="4161568" y="4145575"/>
                </a:cubicBezTo>
                <a:cubicBezTo>
                  <a:pt x="4165530" y="4147785"/>
                  <a:pt x="4163549" y="4148338"/>
                  <a:pt x="4157167" y="4146804"/>
                </a:cubicBezTo>
                <a:cubicBezTo>
                  <a:pt x="4141965" y="4143156"/>
                  <a:pt x="4132278" y="4159167"/>
                  <a:pt x="4144956" y="4166997"/>
                </a:cubicBezTo>
                <a:cubicBezTo>
                  <a:pt x="4159777" y="4176160"/>
                  <a:pt x="4146557" y="4190829"/>
                  <a:pt x="4129402" y="4184247"/>
                </a:cubicBezTo>
                <a:cubicBezTo>
                  <a:pt x="4121182" y="4181085"/>
                  <a:pt x="4110666" y="4184494"/>
                  <a:pt x="4106037" y="4191800"/>
                </a:cubicBezTo>
                <a:lnTo>
                  <a:pt x="4097627" y="4205097"/>
                </a:lnTo>
                <a:lnTo>
                  <a:pt x="4097474" y="4187800"/>
                </a:lnTo>
                <a:lnTo>
                  <a:pt x="4097331" y="4170493"/>
                </a:lnTo>
                <a:lnTo>
                  <a:pt x="4071871" y="4173512"/>
                </a:lnTo>
                <a:cubicBezTo>
                  <a:pt x="4035362" y="4177827"/>
                  <a:pt x="4034371" y="4195915"/>
                  <a:pt x="4070090" y="4206155"/>
                </a:cubicBezTo>
                <a:cubicBezTo>
                  <a:pt x="4101818" y="4215260"/>
                  <a:pt x="4119105" y="4238435"/>
                  <a:pt x="4094160" y="4238435"/>
                </a:cubicBezTo>
                <a:cubicBezTo>
                  <a:pt x="4086301" y="4238435"/>
                  <a:pt x="4077615" y="4243797"/>
                  <a:pt x="4074862" y="4250341"/>
                </a:cubicBezTo>
                <a:lnTo>
                  <a:pt x="4069861" y="4262247"/>
                </a:lnTo>
                <a:lnTo>
                  <a:pt x="4059203" y="4245379"/>
                </a:lnTo>
                <a:cubicBezTo>
                  <a:pt x="4053335" y="4236101"/>
                  <a:pt x="4044058" y="4231282"/>
                  <a:pt x="4038581" y="4234663"/>
                </a:cubicBezTo>
                <a:cubicBezTo>
                  <a:pt x="4031914" y="4238778"/>
                  <a:pt x="4032419" y="4243159"/>
                  <a:pt x="4040105" y="4247912"/>
                </a:cubicBezTo>
                <a:cubicBezTo>
                  <a:pt x="4046411" y="4251808"/>
                  <a:pt x="4049945" y="4263066"/>
                  <a:pt x="4047944" y="4272915"/>
                </a:cubicBezTo>
                <a:lnTo>
                  <a:pt x="4044315" y="4290822"/>
                </a:lnTo>
                <a:lnTo>
                  <a:pt x="4030399" y="4259866"/>
                </a:lnTo>
                <a:cubicBezTo>
                  <a:pt x="4022741" y="4242835"/>
                  <a:pt x="4013245" y="4228910"/>
                  <a:pt x="4009282" y="4228910"/>
                </a:cubicBezTo>
                <a:cubicBezTo>
                  <a:pt x="3998852" y="4228910"/>
                  <a:pt x="4000910" y="4239968"/>
                  <a:pt x="4016369" y="4267010"/>
                </a:cubicBezTo>
                <a:cubicBezTo>
                  <a:pt x="4036085" y="4301509"/>
                  <a:pt x="4033304" y="4313873"/>
                  <a:pt x="4012045" y="4286203"/>
                </a:cubicBezTo>
                <a:cubicBezTo>
                  <a:pt x="3988642" y="4255732"/>
                  <a:pt x="3976392" y="4267067"/>
                  <a:pt x="3997652" y="4299519"/>
                </a:cubicBezTo>
                <a:cubicBezTo>
                  <a:pt x="4006529" y="4313073"/>
                  <a:pt x="4010092" y="4324026"/>
                  <a:pt x="4005558" y="4323865"/>
                </a:cubicBezTo>
                <a:cubicBezTo>
                  <a:pt x="3994642" y="4323465"/>
                  <a:pt x="3968458" y="4286717"/>
                  <a:pt x="3959952" y="4259866"/>
                </a:cubicBezTo>
                <a:cubicBezTo>
                  <a:pt x="3956228" y="4248074"/>
                  <a:pt x="3949179" y="4238435"/>
                  <a:pt x="3944293" y="4238435"/>
                </a:cubicBezTo>
                <a:cubicBezTo>
                  <a:pt x="3931215" y="4238435"/>
                  <a:pt x="3932968" y="4244693"/>
                  <a:pt x="3959219" y="4291708"/>
                </a:cubicBezTo>
                <a:cubicBezTo>
                  <a:pt x="3972316" y="4315168"/>
                  <a:pt x="3982745" y="4339562"/>
                  <a:pt x="3982384" y="4345925"/>
                </a:cubicBezTo>
                <a:cubicBezTo>
                  <a:pt x="3982031" y="4352287"/>
                  <a:pt x="3977088" y="4347858"/>
                  <a:pt x="3971411" y="4336066"/>
                </a:cubicBezTo>
                <a:cubicBezTo>
                  <a:pt x="3965724" y="4324274"/>
                  <a:pt x="3957438" y="4314635"/>
                  <a:pt x="3952999" y="4314635"/>
                </a:cubicBezTo>
                <a:cubicBezTo>
                  <a:pt x="3941740" y="4314635"/>
                  <a:pt x="3942883" y="4340819"/>
                  <a:pt x="3954456" y="4347972"/>
                </a:cubicBezTo>
                <a:cubicBezTo>
                  <a:pt x="3966229" y="4355249"/>
                  <a:pt x="3967001" y="4371785"/>
                  <a:pt x="3955571" y="4371785"/>
                </a:cubicBezTo>
                <a:cubicBezTo>
                  <a:pt x="3950942" y="4371785"/>
                  <a:pt x="3944217" y="4362145"/>
                  <a:pt x="3940636" y="4350354"/>
                </a:cubicBezTo>
                <a:cubicBezTo>
                  <a:pt x="3936530" y="4336847"/>
                  <a:pt x="3932263" y="4333446"/>
                  <a:pt x="3929101" y="4341152"/>
                </a:cubicBezTo>
                <a:cubicBezTo>
                  <a:pt x="3926338" y="4347877"/>
                  <a:pt x="3929015" y="4359326"/>
                  <a:pt x="3935054" y="4366594"/>
                </a:cubicBezTo>
                <a:lnTo>
                  <a:pt x="3946027" y="4379814"/>
                </a:lnTo>
                <a:lnTo>
                  <a:pt x="3933663" y="4399617"/>
                </a:lnTo>
                <a:cubicBezTo>
                  <a:pt x="3918157" y="4424439"/>
                  <a:pt x="3909775" y="4424639"/>
                  <a:pt x="3902069" y="4400360"/>
                </a:cubicBezTo>
                <a:cubicBezTo>
                  <a:pt x="3898744" y="4389882"/>
                  <a:pt x="3891563" y="4381310"/>
                  <a:pt x="3886124" y="4381310"/>
                </a:cubicBezTo>
                <a:cubicBezTo>
                  <a:pt x="3880428" y="4381310"/>
                  <a:pt x="3879133" y="4388396"/>
                  <a:pt x="3883076" y="4397979"/>
                </a:cubicBezTo>
                <a:cubicBezTo>
                  <a:pt x="3897878" y="4433935"/>
                  <a:pt x="3898087" y="4445003"/>
                  <a:pt x="3884152" y="4456567"/>
                </a:cubicBezTo>
                <a:lnTo>
                  <a:pt x="3869674" y="4468578"/>
                </a:lnTo>
                <a:lnTo>
                  <a:pt x="3862016" y="4439022"/>
                </a:lnTo>
                <a:lnTo>
                  <a:pt x="3854358" y="4409456"/>
                </a:lnTo>
                <a:lnTo>
                  <a:pt x="3789321" y="4474998"/>
                </a:lnTo>
                <a:lnTo>
                  <a:pt x="3724285" y="4540530"/>
                </a:lnTo>
                <a:lnTo>
                  <a:pt x="3775082" y="4569276"/>
                </a:lnTo>
                <a:cubicBezTo>
                  <a:pt x="3884857" y="4631417"/>
                  <a:pt x="4019941" y="4748737"/>
                  <a:pt x="4103685" y="4854683"/>
                </a:cubicBezTo>
                <a:lnTo>
                  <a:pt x="4142604" y="4903918"/>
                </a:lnTo>
                <a:lnTo>
                  <a:pt x="4169512" y="4875838"/>
                </a:lnTo>
                <a:lnTo>
                  <a:pt x="4196420" y="4847749"/>
                </a:lnTo>
                <a:lnTo>
                  <a:pt x="4174074" y="4832099"/>
                </a:lnTo>
                <a:cubicBezTo>
                  <a:pt x="4108590" y="4786237"/>
                  <a:pt x="3987708" y="4664316"/>
                  <a:pt x="3936702" y="4592679"/>
                </a:cubicBezTo>
                <a:cubicBezTo>
                  <a:pt x="3916433" y="4564209"/>
                  <a:pt x="3915289" y="4518441"/>
                  <a:pt x="3935044" y="4526042"/>
                </a:cubicBezTo>
                <a:cubicBezTo>
                  <a:pt x="3939197" y="4527642"/>
                  <a:pt x="3968515" y="4563237"/>
                  <a:pt x="4000205" y="4605147"/>
                </a:cubicBezTo>
                <a:cubicBezTo>
                  <a:pt x="4054869" y="4677452"/>
                  <a:pt x="4128707" y="4764310"/>
                  <a:pt x="4109523" y="4733735"/>
                </a:cubicBezTo>
                <a:cubicBezTo>
                  <a:pt x="4104589" y="4725877"/>
                  <a:pt x="4072585" y="4683014"/>
                  <a:pt x="4038400" y="4638485"/>
                </a:cubicBezTo>
                <a:cubicBezTo>
                  <a:pt x="4004215" y="4593955"/>
                  <a:pt x="3970992" y="4547511"/>
                  <a:pt x="3964581" y="4535272"/>
                </a:cubicBezTo>
                <a:cubicBezTo>
                  <a:pt x="3944522" y="4497019"/>
                  <a:pt x="3961410" y="4501448"/>
                  <a:pt x="3986375" y="4540987"/>
                </a:cubicBezTo>
                <a:cubicBezTo>
                  <a:pt x="4019303" y="4593155"/>
                  <a:pt x="4158787" y="4774692"/>
                  <a:pt x="4178513" y="4791066"/>
                </a:cubicBezTo>
                <a:cubicBezTo>
                  <a:pt x="4187419" y="4798457"/>
                  <a:pt x="4161015" y="4758585"/>
                  <a:pt x="4119830" y="4702464"/>
                </a:cubicBezTo>
                <a:cubicBezTo>
                  <a:pt x="3997633" y="4535948"/>
                  <a:pt x="3965143" y="4488104"/>
                  <a:pt x="3970582" y="4482656"/>
                </a:cubicBezTo>
                <a:cubicBezTo>
                  <a:pt x="3973421" y="4479817"/>
                  <a:pt x="3994823" y="4503420"/>
                  <a:pt x="4018150" y="4535110"/>
                </a:cubicBezTo>
                <a:cubicBezTo>
                  <a:pt x="4041467" y="4566790"/>
                  <a:pt x="4063003" y="4590269"/>
                  <a:pt x="4065994" y="4587278"/>
                </a:cubicBezTo>
                <a:cubicBezTo>
                  <a:pt x="4068985" y="4584288"/>
                  <a:pt x="4053393" y="4557951"/>
                  <a:pt x="4031342" y="4528757"/>
                </a:cubicBezTo>
                <a:cubicBezTo>
                  <a:pt x="4009301" y="4499553"/>
                  <a:pt x="3992747" y="4471226"/>
                  <a:pt x="3994557" y="4465787"/>
                </a:cubicBezTo>
                <a:cubicBezTo>
                  <a:pt x="3996376" y="4460348"/>
                  <a:pt x="4017026" y="4484027"/>
                  <a:pt x="4040448" y="4518394"/>
                </a:cubicBezTo>
                <a:cubicBezTo>
                  <a:pt x="4063879" y="4552760"/>
                  <a:pt x="4088406" y="4580982"/>
                  <a:pt x="4094950" y="4581106"/>
                </a:cubicBezTo>
                <a:cubicBezTo>
                  <a:pt x="4113876" y="4581468"/>
                  <a:pt x="4109809" y="4573458"/>
                  <a:pt x="4058069" y="4508440"/>
                </a:cubicBezTo>
                <a:cubicBezTo>
                  <a:pt x="4031237" y="4474721"/>
                  <a:pt x="4011521" y="4444899"/>
                  <a:pt x="4014245" y="4442165"/>
                </a:cubicBezTo>
                <a:cubicBezTo>
                  <a:pt x="4016979" y="4439441"/>
                  <a:pt x="4030837" y="4452452"/>
                  <a:pt x="4045039" y="4471083"/>
                </a:cubicBezTo>
                <a:cubicBezTo>
                  <a:pt x="4075252" y="4510688"/>
                  <a:pt x="4094369" y="4507354"/>
                  <a:pt x="4073081" y="4466187"/>
                </a:cubicBezTo>
                <a:cubicBezTo>
                  <a:pt x="4065013" y="4450595"/>
                  <a:pt x="4054612" y="4440193"/>
                  <a:pt x="4049963" y="4443070"/>
                </a:cubicBezTo>
                <a:cubicBezTo>
                  <a:pt x="4045306" y="4445946"/>
                  <a:pt x="4038400" y="4443279"/>
                  <a:pt x="4034609" y="4437145"/>
                </a:cubicBezTo>
                <a:cubicBezTo>
                  <a:pt x="4029990" y="4429668"/>
                  <a:pt x="4031876" y="4428563"/>
                  <a:pt x="4040324" y="4433792"/>
                </a:cubicBezTo>
                <a:lnTo>
                  <a:pt x="4052945" y="4441584"/>
                </a:lnTo>
                <a:lnTo>
                  <a:pt x="4046858" y="4425734"/>
                </a:lnTo>
                <a:cubicBezTo>
                  <a:pt x="4036333" y="4398312"/>
                  <a:pt x="4053564" y="4408723"/>
                  <a:pt x="4075986" y="4443337"/>
                </a:cubicBezTo>
                <a:cubicBezTo>
                  <a:pt x="4087825" y="4461615"/>
                  <a:pt x="4102008" y="4476560"/>
                  <a:pt x="4107504" y="4476560"/>
                </a:cubicBezTo>
                <a:cubicBezTo>
                  <a:pt x="4118172" y="4476560"/>
                  <a:pt x="4114562" y="4468378"/>
                  <a:pt x="4085206" y="4426001"/>
                </a:cubicBezTo>
                <a:cubicBezTo>
                  <a:pt x="4075014" y="4411294"/>
                  <a:pt x="4068871" y="4397074"/>
                  <a:pt x="4071547" y="4394388"/>
                </a:cubicBezTo>
                <a:cubicBezTo>
                  <a:pt x="4074233" y="4391711"/>
                  <a:pt x="4084196" y="4402674"/>
                  <a:pt x="4093693" y="4418753"/>
                </a:cubicBezTo>
                <a:cubicBezTo>
                  <a:pt x="4103189" y="4434831"/>
                  <a:pt x="4114324" y="4447985"/>
                  <a:pt x="4118439" y="4447985"/>
                </a:cubicBezTo>
                <a:cubicBezTo>
                  <a:pt x="4122544" y="4447985"/>
                  <a:pt x="4125906" y="4454414"/>
                  <a:pt x="4125906" y="4462272"/>
                </a:cubicBezTo>
                <a:cubicBezTo>
                  <a:pt x="4125906" y="4474426"/>
                  <a:pt x="4146099" y="4481865"/>
                  <a:pt x="4158244" y="4474179"/>
                </a:cubicBezTo>
                <a:cubicBezTo>
                  <a:pt x="4160311" y="4472864"/>
                  <a:pt x="4171055" y="4479989"/>
                  <a:pt x="4182113" y="4489999"/>
                </a:cubicBezTo>
                <a:cubicBezTo>
                  <a:pt x="4221071" y="4525252"/>
                  <a:pt x="4211727" y="4497267"/>
                  <a:pt x="4158958" y="4420657"/>
                </a:cubicBezTo>
                <a:cubicBezTo>
                  <a:pt x="4129611" y="4378062"/>
                  <a:pt x="4109609" y="4343210"/>
                  <a:pt x="4114495" y="4343210"/>
                </a:cubicBezTo>
                <a:cubicBezTo>
                  <a:pt x="4123478" y="4343210"/>
                  <a:pt x="4261161" y="4547416"/>
                  <a:pt x="4267010" y="4569429"/>
                </a:cubicBezTo>
                <a:cubicBezTo>
                  <a:pt x="4268753" y="4575982"/>
                  <a:pt x="4273649" y="4581335"/>
                  <a:pt x="4277897" y="4581335"/>
                </a:cubicBezTo>
                <a:cubicBezTo>
                  <a:pt x="4282135" y="4581335"/>
                  <a:pt x="4287850" y="4589907"/>
                  <a:pt x="4290594" y="4600385"/>
                </a:cubicBezTo>
                <a:cubicBezTo>
                  <a:pt x="4293327" y="4610862"/>
                  <a:pt x="4302405" y="4619435"/>
                  <a:pt x="4310749" y="4619435"/>
                </a:cubicBezTo>
                <a:cubicBezTo>
                  <a:pt x="4319102" y="4619435"/>
                  <a:pt x="4325931" y="4617920"/>
                  <a:pt x="4325931" y="4616063"/>
                </a:cubicBezTo>
                <a:cubicBezTo>
                  <a:pt x="4325931" y="4610729"/>
                  <a:pt x="4163178" y="4368794"/>
                  <a:pt x="4147557" y="4350906"/>
                </a:cubicBezTo>
                <a:cubicBezTo>
                  <a:pt x="4139813" y="4342038"/>
                  <a:pt x="4134984" y="4330694"/>
                  <a:pt x="4136831" y="4325693"/>
                </a:cubicBezTo>
                <a:cubicBezTo>
                  <a:pt x="4138679" y="4320693"/>
                  <a:pt x="4163587" y="4351515"/>
                  <a:pt x="4192172" y="4394197"/>
                </a:cubicBezTo>
                <a:cubicBezTo>
                  <a:pt x="4309453" y="4569286"/>
                  <a:pt x="4375242" y="4657621"/>
                  <a:pt x="4384215" y="4652067"/>
                </a:cubicBezTo>
                <a:cubicBezTo>
                  <a:pt x="4390263" y="4648334"/>
                  <a:pt x="4389177" y="4639809"/>
                  <a:pt x="4381262" y="4628683"/>
                </a:cubicBezTo>
                <a:cubicBezTo>
                  <a:pt x="4374404" y="4619054"/>
                  <a:pt x="4320274" y="4541654"/>
                  <a:pt x="4260971" y="4456681"/>
                </a:cubicBezTo>
                <a:lnTo>
                  <a:pt x="4153157" y="4302205"/>
                </a:lnTo>
                <a:lnTo>
                  <a:pt x="4171636" y="4283726"/>
                </a:lnTo>
                <a:lnTo>
                  <a:pt x="4190114" y="4265248"/>
                </a:lnTo>
                <a:lnTo>
                  <a:pt x="4218318" y="4279830"/>
                </a:lnTo>
                <a:cubicBezTo>
                  <a:pt x="4250065" y="4296251"/>
                  <a:pt x="4362269" y="4393616"/>
                  <a:pt x="4409275" y="4445537"/>
                </a:cubicBezTo>
                <a:cubicBezTo>
                  <a:pt x="4426306" y="4464349"/>
                  <a:pt x="4443327" y="4476646"/>
                  <a:pt x="4447099" y="4472864"/>
                </a:cubicBezTo>
                <a:cubicBezTo>
                  <a:pt x="4450880" y="4469092"/>
                  <a:pt x="4449804" y="4462948"/>
                  <a:pt x="4444718" y="4459224"/>
                </a:cubicBezTo>
                <a:cubicBezTo>
                  <a:pt x="4439631" y="4455491"/>
                  <a:pt x="4422725" y="4437507"/>
                  <a:pt x="4407141" y="4419257"/>
                </a:cubicBezTo>
                <a:cubicBezTo>
                  <a:pt x="4389282" y="4398341"/>
                  <a:pt x="4396321" y="4402893"/>
                  <a:pt x="4426191" y="4431573"/>
                </a:cubicBezTo>
                <a:cubicBezTo>
                  <a:pt x="4457538" y="4461672"/>
                  <a:pt x="4469797" y="4479436"/>
                  <a:pt x="4462415" y="4484056"/>
                </a:cubicBezTo>
                <a:lnTo>
                  <a:pt x="4451261" y="4491047"/>
                </a:lnTo>
                <a:lnTo>
                  <a:pt x="4476846" y="4525366"/>
                </a:lnTo>
                <a:lnTo>
                  <a:pt x="4502439" y="4559684"/>
                </a:lnTo>
                <a:lnTo>
                  <a:pt x="4512869" y="4548521"/>
                </a:lnTo>
                <a:lnTo>
                  <a:pt x="4523299" y="4537358"/>
                </a:lnTo>
                <a:lnTo>
                  <a:pt x="4491733" y="4490047"/>
                </a:lnTo>
                <a:cubicBezTo>
                  <a:pt x="4474379" y="4464034"/>
                  <a:pt x="4427859" y="4408561"/>
                  <a:pt x="4388368" y="4366784"/>
                </a:cubicBezTo>
                <a:cubicBezTo>
                  <a:pt x="4348887" y="4325007"/>
                  <a:pt x="4317940" y="4286612"/>
                  <a:pt x="4319607" y="4281469"/>
                </a:cubicBezTo>
                <a:cubicBezTo>
                  <a:pt x="4321274" y="4276325"/>
                  <a:pt x="4364098" y="4313111"/>
                  <a:pt x="4414771" y="4363212"/>
                </a:cubicBezTo>
                <a:cubicBezTo>
                  <a:pt x="4514784" y="4462091"/>
                  <a:pt x="4538863" y="4473055"/>
                  <a:pt x="4454519" y="4381310"/>
                </a:cubicBezTo>
                <a:cubicBezTo>
                  <a:pt x="4425706" y="4349973"/>
                  <a:pt x="4402332" y="4321074"/>
                  <a:pt x="4402589" y="4317102"/>
                </a:cubicBezTo>
                <a:cubicBezTo>
                  <a:pt x="4402836" y="4313120"/>
                  <a:pt x="4430249" y="4339190"/>
                  <a:pt x="4463510" y="4375033"/>
                </a:cubicBezTo>
                <a:lnTo>
                  <a:pt x="4523985" y="4440184"/>
                </a:lnTo>
                <a:lnTo>
                  <a:pt x="4544949" y="4428963"/>
                </a:lnTo>
                <a:lnTo>
                  <a:pt x="4565914" y="4417743"/>
                </a:lnTo>
                <a:lnTo>
                  <a:pt x="4546340" y="4404027"/>
                </a:lnTo>
                <a:cubicBezTo>
                  <a:pt x="4534072" y="4395435"/>
                  <a:pt x="4528976" y="4384529"/>
                  <a:pt x="4532700" y="4374823"/>
                </a:cubicBezTo>
                <a:lnTo>
                  <a:pt x="4538644" y="4359326"/>
                </a:lnTo>
                <a:lnTo>
                  <a:pt x="4556351" y="4381195"/>
                </a:lnTo>
                <a:cubicBezTo>
                  <a:pt x="4566085" y="4393216"/>
                  <a:pt x="4576610" y="4400503"/>
                  <a:pt x="4579735" y="4397388"/>
                </a:cubicBezTo>
                <a:cubicBezTo>
                  <a:pt x="4584811" y="4392302"/>
                  <a:pt x="4561085" y="4357707"/>
                  <a:pt x="4502839" y="4285326"/>
                </a:cubicBezTo>
                <a:cubicBezTo>
                  <a:pt x="4491981" y="4271829"/>
                  <a:pt x="4509992" y="4288889"/>
                  <a:pt x="4542863" y="4323236"/>
                </a:cubicBezTo>
                <a:cubicBezTo>
                  <a:pt x="4575734" y="4357592"/>
                  <a:pt x="4620159" y="4414714"/>
                  <a:pt x="4641580" y="4450175"/>
                </a:cubicBezTo>
                <a:cubicBezTo>
                  <a:pt x="4663012" y="4485647"/>
                  <a:pt x="4682443" y="4514660"/>
                  <a:pt x="4684767" y="4514660"/>
                </a:cubicBezTo>
                <a:cubicBezTo>
                  <a:pt x="4696940" y="4514660"/>
                  <a:pt x="4621168" y="4392454"/>
                  <a:pt x="4567104" y="4324864"/>
                </a:cubicBezTo>
                <a:cubicBezTo>
                  <a:pt x="4509278" y="4252608"/>
                  <a:pt x="4408151" y="4161263"/>
                  <a:pt x="4355773" y="4134012"/>
                </a:cubicBezTo>
                <a:lnTo>
                  <a:pt x="4333237" y="4122277"/>
                </a:lnTo>
                <a:lnTo>
                  <a:pt x="4348125" y="4107390"/>
                </a:lnTo>
                <a:lnTo>
                  <a:pt x="4363012" y="4092502"/>
                </a:lnTo>
                <a:lnTo>
                  <a:pt x="4418286" y="4133555"/>
                </a:lnTo>
                <a:cubicBezTo>
                  <a:pt x="4448690" y="4156139"/>
                  <a:pt x="4516412" y="4217908"/>
                  <a:pt x="4568781" y="4270820"/>
                </a:cubicBezTo>
                <a:cubicBezTo>
                  <a:pt x="4667193" y="4370261"/>
                  <a:pt x="4661069" y="4347706"/>
                  <a:pt x="4559989" y="4238435"/>
                </a:cubicBezTo>
                <a:lnTo>
                  <a:pt x="4502725" y="4176522"/>
                </a:lnTo>
                <a:lnTo>
                  <a:pt x="4563018" y="4233672"/>
                </a:lnTo>
                <a:cubicBezTo>
                  <a:pt x="4596184" y="4265105"/>
                  <a:pt x="4642133" y="4316330"/>
                  <a:pt x="4665126" y="4347496"/>
                </a:cubicBezTo>
                <a:cubicBezTo>
                  <a:pt x="4710570" y="4409113"/>
                  <a:pt x="4718323" y="4411923"/>
                  <a:pt x="4686929" y="4355402"/>
                </a:cubicBezTo>
                <a:cubicBezTo>
                  <a:pt x="4662669" y="4311730"/>
                  <a:pt x="4629426" y="4266915"/>
                  <a:pt x="4578992" y="4209860"/>
                </a:cubicBezTo>
                <a:lnTo>
                  <a:pt x="4541092" y="4166997"/>
                </a:lnTo>
                <a:lnTo>
                  <a:pt x="4591212" y="4214622"/>
                </a:lnTo>
                <a:cubicBezTo>
                  <a:pt x="4618778" y="4240816"/>
                  <a:pt x="4659087" y="4285821"/>
                  <a:pt x="4680776" y="4314635"/>
                </a:cubicBezTo>
                <a:cubicBezTo>
                  <a:pt x="4735192" y="4386930"/>
                  <a:pt x="4741860" y="4392692"/>
                  <a:pt x="4715580" y="4344734"/>
                </a:cubicBezTo>
                <a:cubicBezTo>
                  <a:pt x="4665745" y="4253770"/>
                  <a:pt x="4517517" y="4102189"/>
                  <a:pt x="4438393" y="4061270"/>
                </a:cubicBezTo>
                <a:lnTo>
                  <a:pt x="4409285" y="4046220"/>
                </a:lnTo>
                <a:lnTo>
                  <a:pt x="4424096" y="4031418"/>
                </a:lnTo>
                <a:lnTo>
                  <a:pt x="4438898" y="4016616"/>
                </a:lnTo>
                <a:lnTo>
                  <a:pt x="4488028" y="4051907"/>
                </a:lnTo>
                <a:lnTo>
                  <a:pt x="4537158" y="4087206"/>
                </a:lnTo>
                <a:lnTo>
                  <a:pt x="4943514" y="3675021"/>
                </a:lnTo>
                <a:cubicBezTo>
                  <a:pt x="5167008" y="3448317"/>
                  <a:pt x="5466303" y="3144803"/>
                  <a:pt x="5608606" y="3000537"/>
                </a:cubicBezTo>
                <a:lnTo>
                  <a:pt x="5867333" y="2738247"/>
                </a:lnTo>
                <a:lnTo>
                  <a:pt x="5857085" y="2725874"/>
                </a:lnTo>
                <a:lnTo>
                  <a:pt x="5846836" y="2713511"/>
                </a:lnTo>
                <a:lnTo>
                  <a:pt x="5803135" y="2754449"/>
                </a:lnTo>
                <a:lnTo>
                  <a:pt x="5759444" y="2795397"/>
                </a:lnTo>
                <a:lnTo>
                  <a:pt x="5799382" y="2752535"/>
                </a:lnTo>
                <a:lnTo>
                  <a:pt x="5839321" y="2709672"/>
                </a:lnTo>
                <a:lnTo>
                  <a:pt x="5828929" y="2690622"/>
                </a:lnTo>
                <a:cubicBezTo>
                  <a:pt x="5823223" y="2680145"/>
                  <a:pt x="5816908" y="2669658"/>
                  <a:pt x="5814908" y="2667324"/>
                </a:cubicBezTo>
                <a:cubicBezTo>
                  <a:pt x="5812908" y="2664990"/>
                  <a:pt x="5778180" y="2694994"/>
                  <a:pt x="5737737" y="2733999"/>
                </a:cubicBezTo>
                <a:lnTo>
                  <a:pt x="5664194" y="2804922"/>
                </a:lnTo>
                <a:lnTo>
                  <a:pt x="5734260" y="2732246"/>
                </a:lnTo>
                <a:lnTo>
                  <a:pt x="5804316" y="2659571"/>
                </a:lnTo>
                <a:lnTo>
                  <a:pt x="5798268" y="2640511"/>
                </a:lnTo>
                <a:cubicBezTo>
                  <a:pt x="5794496" y="2628624"/>
                  <a:pt x="5797077" y="2619575"/>
                  <a:pt x="5805116" y="2616489"/>
                </a:cubicBezTo>
                <a:cubicBezTo>
                  <a:pt x="5813279" y="2613355"/>
                  <a:pt x="5829339" y="2630443"/>
                  <a:pt x="5848750" y="2662904"/>
                </a:cubicBezTo>
                <a:lnTo>
                  <a:pt x="5879478" y="2714273"/>
                </a:lnTo>
                <a:lnTo>
                  <a:pt x="5892308" y="2702452"/>
                </a:lnTo>
                <a:lnTo>
                  <a:pt x="5905138" y="2690622"/>
                </a:lnTo>
                <a:lnTo>
                  <a:pt x="5890803" y="2666181"/>
                </a:lnTo>
                <a:cubicBezTo>
                  <a:pt x="5882917" y="2652741"/>
                  <a:pt x="5867943" y="2631310"/>
                  <a:pt x="5857513" y="2618556"/>
                </a:cubicBezTo>
                <a:lnTo>
                  <a:pt x="5838568" y="2595372"/>
                </a:lnTo>
                <a:lnTo>
                  <a:pt x="5863438" y="2642064"/>
                </a:lnTo>
                <a:cubicBezTo>
                  <a:pt x="5877116" y="2667743"/>
                  <a:pt x="5886793" y="2690270"/>
                  <a:pt x="5884945" y="2692117"/>
                </a:cubicBezTo>
                <a:cubicBezTo>
                  <a:pt x="5883098" y="2693965"/>
                  <a:pt x="5869810" y="2673839"/>
                  <a:pt x="5855409" y="2647388"/>
                </a:cubicBezTo>
                <a:lnTo>
                  <a:pt x="5829243" y="2599306"/>
                </a:lnTo>
                <a:lnTo>
                  <a:pt x="5841111" y="2584999"/>
                </a:lnTo>
                <a:cubicBezTo>
                  <a:pt x="5847646" y="2577132"/>
                  <a:pt x="5858504" y="2572817"/>
                  <a:pt x="5865257" y="2575408"/>
                </a:cubicBezTo>
                <a:cubicBezTo>
                  <a:pt x="5873439" y="2578542"/>
                  <a:pt x="5875639" y="2574712"/>
                  <a:pt x="5871858" y="2563930"/>
                </a:cubicBezTo>
                <a:lnTo>
                  <a:pt x="5866181" y="2547747"/>
                </a:lnTo>
                <a:lnTo>
                  <a:pt x="5878687" y="2559330"/>
                </a:lnTo>
                <a:cubicBezTo>
                  <a:pt x="5885564" y="2565702"/>
                  <a:pt x="5903271" y="2591419"/>
                  <a:pt x="5918026" y="2616480"/>
                </a:cubicBezTo>
                <a:cubicBezTo>
                  <a:pt x="5932780" y="2641540"/>
                  <a:pt x="5944934" y="2656970"/>
                  <a:pt x="5945019" y="2650769"/>
                </a:cubicBezTo>
                <a:cubicBezTo>
                  <a:pt x="5945105" y="2644569"/>
                  <a:pt x="5931656" y="2617737"/>
                  <a:pt x="5915121" y="2591143"/>
                </a:cubicBezTo>
                <a:cubicBezTo>
                  <a:pt x="5898585" y="2564540"/>
                  <a:pt x="5887279" y="2540565"/>
                  <a:pt x="5889984" y="2537860"/>
                </a:cubicBezTo>
                <a:cubicBezTo>
                  <a:pt x="5892689" y="2535146"/>
                  <a:pt x="5909196" y="2556500"/>
                  <a:pt x="5926665" y="2585314"/>
                </a:cubicBezTo>
                <a:cubicBezTo>
                  <a:pt x="5968670" y="2654637"/>
                  <a:pt x="5975356" y="2644607"/>
                  <a:pt x="5936161" y="2571055"/>
                </a:cubicBezTo>
                <a:cubicBezTo>
                  <a:pt x="5919159" y="2539165"/>
                  <a:pt x="5907367" y="2510952"/>
                  <a:pt x="5909948" y="2508371"/>
                </a:cubicBezTo>
                <a:cubicBezTo>
                  <a:pt x="5912530" y="2505780"/>
                  <a:pt x="5928941" y="2529659"/>
                  <a:pt x="5946401" y="2561425"/>
                </a:cubicBezTo>
                <a:cubicBezTo>
                  <a:pt x="5963869" y="2593191"/>
                  <a:pt x="5981453" y="2619185"/>
                  <a:pt x="5985481" y="2619185"/>
                </a:cubicBezTo>
                <a:cubicBezTo>
                  <a:pt x="5996874" y="2619185"/>
                  <a:pt x="5995083" y="2614451"/>
                  <a:pt x="5958592" y="2548071"/>
                </a:cubicBezTo>
                <a:cubicBezTo>
                  <a:pt x="5939781" y="2513838"/>
                  <a:pt x="5927989" y="2485844"/>
                  <a:pt x="5932399" y="2485854"/>
                </a:cubicBezTo>
                <a:cubicBezTo>
                  <a:pt x="5936809" y="2485873"/>
                  <a:pt x="5952735" y="2509447"/>
                  <a:pt x="5967784" y="2538241"/>
                </a:cubicBezTo>
                <a:cubicBezTo>
                  <a:pt x="5982834" y="2567045"/>
                  <a:pt x="5999264" y="2590610"/>
                  <a:pt x="6004294" y="2590610"/>
                </a:cubicBezTo>
                <a:cubicBezTo>
                  <a:pt x="6014799" y="2590610"/>
                  <a:pt x="6015533" y="2592581"/>
                  <a:pt x="5980205" y="2525373"/>
                </a:cubicBezTo>
                <a:cubicBezTo>
                  <a:pt x="5944134" y="2456726"/>
                  <a:pt x="5954097" y="2452050"/>
                  <a:pt x="5992273" y="2519706"/>
                </a:cubicBezTo>
                <a:cubicBezTo>
                  <a:pt x="6008970" y="2549281"/>
                  <a:pt x="6025010" y="2571102"/>
                  <a:pt x="6027925" y="2568197"/>
                </a:cubicBezTo>
                <a:cubicBezTo>
                  <a:pt x="6030830" y="2565283"/>
                  <a:pt x="6019553" y="2538698"/>
                  <a:pt x="6002865" y="2509114"/>
                </a:cubicBezTo>
                <a:cubicBezTo>
                  <a:pt x="5986167" y="2479539"/>
                  <a:pt x="5974518" y="2453326"/>
                  <a:pt x="5976976" y="2450868"/>
                </a:cubicBezTo>
                <a:cubicBezTo>
                  <a:pt x="5979424" y="2448411"/>
                  <a:pt x="5993635" y="2468128"/>
                  <a:pt x="6008551" y="2494683"/>
                </a:cubicBezTo>
                <a:cubicBezTo>
                  <a:pt x="6023468" y="2521239"/>
                  <a:pt x="6039289" y="2542966"/>
                  <a:pt x="6043717" y="2542975"/>
                </a:cubicBezTo>
                <a:cubicBezTo>
                  <a:pt x="6048147" y="2542985"/>
                  <a:pt x="6038507" y="2519477"/>
                  <a:pt x="6022286" y="2490740"/>
                </a:cubicBezTo>
                <a:cubicBezTo>
                  <a:pt x="5989872" y="2433304"/>
                  <a:pt x="5988387" y="2428685"/>
                  <a:pt x="6002332" y="2428685"/>
                </a:cubicBezTo>
                <a:cubicBezTo>
                  <a:pt x="6007570" y="2428685"/>
                  <a:pt x="6011857" y="2433057"/>
                  <a:pt x="6011857" y="2438400"/>
                </a:cubicBezTo>
                <a:cubicBezTo>
                  <a:pt x="6011857" y="2452535"/>
                  <a:pt x="6060005" y="2526592"/>
                  <a:pt x="6065568" y="2521020"/>
                </a:cubicBezTo>
                <a:cubicBezTo>
                  <a:pt x="6068168" y="2518429"/>
                  <a:pt x="6059282" y="2494588"/>
                  <a:pt x="6045832" y="2468052"/>
                </a:cubicBezTo>
                <a:cubicBezTo>
                  <a:pt x="6032383" y="2441505"/>
                  <a:pt x="6021591" y="2414292"/>
                  <a:pt x="6021839" y="2407568"/>
                </a:cubicBezTo>
                <a:cubicBezTo>
                  <a:pt x="6022096" y="2400843"/>
                  <a:pt x="6035021" y="2419988"/>
                  <a:pt x="6050566" y="2450116"/>
                </a:cubicBezTo>
                <a:cubicBezTo>
                  <a:pt x="6066111" y="2480244"/>
                  <a:pt x="6082589" y="2504885"/>
                  <a:pt x="6087171" y="2504885"/>
                </a:cubicBezTo>
                <a:cubicBezTo>
                  <a:pt x="6091762" y="2504885"/>
                  <a:pt x="6081246" y="2478186"/>
                  <a:pt x="6063806" y="2445544"/>
                </a:cubicBezTo>
                <a:lnTo>
                  <a:pt x="6032097" y="2386203"/>
                </a:lnTo>
                <a:lnTo>
                  <a:pt x="6043413" y="2379021"/>
                </a:lnTo>
                <a:cubicBezTo>
                  <a:pt x="6059367" y="2368868"/>
                  <a:pt x="6069007" y="2369849"/>
                  <a:pt x="6069007" y="2381622"/>
                </a:cubicBezTo>
                <a:cubicBezTo>
                  <a:pt x="6069007" y="2387165"/>
                  <a:pt x="6064720" y="2389061"/>
                  <a:pt x="6059482" y="2385822"/>
                </a:cubicBezTo>
                <a:cubicBezTo>
                  <a:pt x="6054243" y="2382584"/>
                  <a:pt x="6049957" y="2382803"/>
                  <a:pt x="6049957" y="2386308"/>
                </a:cubicBezTo>
                <a:cubicBezTo>
                  <a:pt x="6049957" y="2400548"/>
                  <a:pt x="6110402" y="2504885"/>
                  <a:pt x="6118661" y="2504885"/>
                </a:cubicBezTo>
                <a:cubicBezTo>
                  <a:pt x="6123547" y="2504885"/>
                  <a:pt x="6114383" y="2481863"/>
                  <a:pt x="6098277" y="2453716"/>
                </a:cubicBezTo>
                <a:cubicBezTo>
                  <a:pt x="6082180" y="2425580"/>
                  <a:pt x="6069140" y="2398786"/>
                  <a:pt x="6069311" y="2394185"/>
                </a:cubicBezTo>
                <a:cubicBezTo>
                  <a:pt x="6069787" y="2381079"/>
                  <a:pt x="6096781" y="2419398"/>
                  <a:pt x="6122794" y="2470109"/>
                </a:cubicBezTo>
                <a:cubicBezTo>
                  <a:pt x="6135825" y="2495522"/>
                  <a:pt x="6148835" y="2513952"/>
                  <a:pt x="6151703" y="2511086"/>
                </a:cubicBezTo>
                <a:cubicBezTo>
                  <a:pt x="6154579" y="2508218"/>
                  <a:pt x="6137138" y="2472957"/>
                  <a:pt x="6112964" y="2432733"/>
                </a:cubicBezTo>
                <a:cubicBezTo>
                  <a:pt x="6066415" y="2355285"/>
                  <a:pt x="6063549" y="2347455"/>
                  <a:pt x="6078332" y="2338321"/>
                </a:cubicBezTo>
                <a:cubicBezTo>
                  <a:pt x="6091199" y="2330368"/>
                  <a:pt x="6118908" y="2346379"/>
                  <a:pt x="6203633" y="2410730"/>
                </a:cubicBezTo>
                <a:cubicBezTo>
                  <a:pt x="6388885" y="2551433"/>
                  <a:pt x="6528083" y="2819610"/>
                  <a:pt x="6475771" y="2935015"/>
                </a:cubicBezTo>
                <a:cubicBezTo>
                  <a:pt x="6469457" y="2948940"/>
                  <a:pt x="6117089" y="3311128"/>
                  <a:pt x="5692731" y="3739877"/>
                </a:cubicBezTo>
                <a:cubicBezTo>
                  <a:pt x="5268373" y="4168626"/>
                  <a:pt x="4848321" y="4594108"/>
                  <a:pt x="4759281" y="4685386"/>
                </a:cubicBezTo>
                <a:cubicBezTo>
                  <a:pt x="4670241" y="4776674"/>
                  <a:pt x="4525233" y="4922672"/>
                  <a:pt x="4437041" y="5009826"/>
                </a:cubicBezTo>
                <a:lnTo>
                  <a:pt x="4276697" y="5168294"/>
                </a:lnTo>
                <a:lnTo>
                  <a:pt x="4279878" y="5194459"/>
                </a:lnTo>
                <a:lnTo>
                  <a:pt x="4283069" y="5220624"/>
                </a:lnTo>
                <a:lnTo>
                  <a:pt x="4702807" y="4798590"/>
                </a:lnTo>
                <a:cubicBezTo>
                  <a:pt x="4933664" y="4566466"/>
                  <a:pt x="5429146" y="4065689"/>
                  <a:pt x="5803878" y="3685746"/>
                </a:cubicBezTo>
                <a:lnTo>
                  <a:pt x="6485211" y="2994955"/>
                </a:lnTo>
                <a:lnTo>
                  <a:pt x="6497441" y="2957903"/>
                </a:lnTo>
                <a:cubicBezTo>
                  <a:pt x="6515329" y="2903696"/>
                  <a:pt x="6505004" y="2787949"/>
                  <a:pt x="6475819" y="2715720"/>
                </a:cubicBezTo>
                <a:cubicBezTo>
                  <a:pt x="6434862" y="2614308"/>
                  <a:pt x="6391294" y="2551719"/>
                  <a:pt x="6292844" y="2452878"/>
                </a:cubicBezTo>
                <a:cubicBezTo>
                  <a:pt x="6159370" y="2318871"/>
                  <a:pt x="6036841" y="2251443"/>
                  <a:pt x="5908910" y="2241604"/>
                </a:cubicBezTo>
                <a:lnTo>
                  <a:pt x="5845169" y="2236708"/>
                </a:lnTo>
                <a:lnTo>
                  <a:pt x="5811832" y="2254301"/>
                </a:lnTo>
                <a:close/>
                <a:moveTo>
                  <a:pt x="6483344" y="2247710"/>
                </a:moveTo>
                <a:cubicBezTo>
                  <a:pt x="6486582" y="2252948"/>
                  <a:pt x="6493517" y="2257235"/>
                  <a:pt x="6498755" y="2257235"/>
                </a:cubicBezTo>
                <a:cubicBezTo>
                  <a:pt x="6503994" y="2257235"/>
                  <a:pt x="6505632" y="2252948"/>
                  <a:pt x="6502394" y="2247710"/>
                </a:cubicBezTo>
                <a:cubicBezTo>
                  <a:pt x="6499155" y="2242471"/>
                  <a:pt x="6492221" y="2238185"/>
                  <a:pt x="6486982" y="2238185"/>
                </a:cubicBezTo>
                <a:cubicBezTo>
                  <a:pt x="6481744" y="2238185"/>
                  <a:pt x="6480105" y="2242471"/>
                  <a:pt x="6483344" y="2247710"/>
                </a:cubicBezTo>
                <a:close/>
                <a:moveTo>
                  <a:pt x="6669082" y="2263769"/>
                </a:moveTo>
                <a:cubicBezTo>
                  <a:pt x="6669082" y="2272598"/>
                  <a:pt x="6660137" y="2289334"/>
                  <a:pt x="6649212" y="2300964"/>
                </a:cubicBezTo>
                <a:lnTo>
                  <a:pt x="6629353" y="2322109"/>
                </a:lnTo>
                <a:lnTo>
                  <a:pt x="6640164" y="2342331"/>
                </a:lnTo>
                <a:cubicBezTo>
                  <a:pt x="6651974" y="2364391"/>
                  <a:pt x="6671587" y="2360562"/>
                  <a:pt x="6662881" y="2337892"/>
                </a:cubicBezTo>
                <a:cubicBezTo>
                  <a:pt x="6659937" y="2330206"/>
                  <a:pt x="6662262" y="2323910"/>
                  <a:pt x="6668062" y="2323910"/>
                </a:cubicBezTo>
                <a:cubicBezTo>
                  <a:pt x="6673863" y="2323910"/>
                  <a:pt x="6678607" y="2328196"/>
                  <a:pt x="6678607" y="2333435"/>
                </a:cubicBezTo>
                <a:cubicBezTo>
                  <a:pt x="6678607" y="2338673"/>
                  <a:pt x="6682931" y="2342960"/>
                  <a:pt x="6688208" y="2342960"/>
                </a:cubicBezTo>
                <a:cubicBezTo>
                  <a:pt x="6693980" y="2342960"/>
                  <a:pt x="6693170" y="2335521"/>
                  <a:pt x="6686188" y="2324338"/>
                </a:cubicBezTo>
                <a:cubicBezTo>
                  <a:pt x="6671215" y="2300354"/>
                  <a:pt x="6683626" y="2287943"/>
                  <a:pt x="6707610" y="2302917"/>
                </a:cubicBezTo>
                <a:cubicBezTo>
                  <a:pt x="6730089" y="2316956"/>
                  <a:pt x="6730251" y="2315842"/>
                  <a:pt x="6711249" y="2277752"/>
                </a:cubicBezTo>
                <a:cubicBezTo>
                  <a:pt x="6695275" y="2245738"/>
                  <a:pt x="6669082" y="2237051"/>
                  <a:pt x="6669082" y="2263769"/>
                </a:cubicBezTo>
                <a:close/>
                <a:moveTo>
                  <a:pt x="6545257" y="2266760"/>
                </a:moveTo>
                <a:cubicBezTo>
                  <a:pt x="6545257" y="2271998"/>
                  <a:pt x="6549543" y="2276285"/>
                  <a:pt x="6554782" y="2276285"/>
                </a:cubicBezTo>
                <a:cubicBezTo>
                  <a:pt x="6560020" y="2276285"/>
                  <a:pt x="6564307" y="2271998"/>
                  <a:pt x="6564307" y="2266760"/>
                </a:cubicBezTo>
                <a:cubicBezTo>
                  <a:pt x="6564307" y="2261521"/>
                  <a:pt x="6560020" y="2257235"/>
                  <a:pt x="6554782" y="2257235"/>
                </a:cubicBezTo>
                <a:cubicBezTo>
                  <a:pt x="6549543" y="2257235"/>
                  <a:pt x="6545257" y="2261521"/>
                  <a:pt x="6545257" y="2266760"/>
                </a:cubicBezTo>
                <a:close/>
                <a:moveTo>
                  <a:pt x="6509338" y="2278075"/>
                </a:moveTo>
                <a:cubicBezTo>
                  <a:pt x="6511414" y="2284295"/>
                  <a:pt x="6518205" y="2291077"/>
                  <a:pt x="6524425" y="2293153"/>
                </a:cubicBezTo>
                <a:cubicBezTo>
                  <a:pt x="6531388" y="2295477"/>
                  <a:pt x="6533512" y="2291115"/>
                  <a:pt x="6529959" y="2281847"/>
                </a:cubicBezTo>
                <a:cubicBezTo>
                  <a:pt x="6523311" y="2264531"/>
                  <a:pt x="6503623" y="2260930"/>
                  <a:pt x="6509338" y="2278075"/>
                </a:cubicBezTo>
                <a:close/>
                <a:moveTo>
                  <a:pt x="6735728" y="2290544"/>
                </a:moveTo>
                <a:cubicBezTo>
                  <a:pt x="6748044" y="2303650"/>
                  <a:pt x="6758988" y="2314385"/>
                  <a:pt x="6760036" y="2314385"/>
                </a:cubicBezTo>
                <a:cubicBezTo>
                  <a:pt x="6761093" y="2314385"/>
                  <a:pt x="6761950" y="2304555"/>
                  <a:pt x="6761950" y="2292553"/>
                </a:cubicBezTo>
                <a:lnTo>
                  <a:pt x="6761950" y="2270722"/>
                </a:lnTo>
                <a:lnTo>
                  <a:pt x="6737633" y="2268703"/>
                </a:lnTo>
                <a:lnTo>
                  <a:pt x="6713325" y="2266693"/>
                </a:lnTo>
                <a:lnTo>
                  <a:pt x="6735728" y="2290544"/>
                </a:lnTo>
                <a:close/>
                <a:moveTo>
                  <a:pt x="5883269" y="2304860"/>
                </a:moveTo>
                <a:cubicBezTo>
                  <a:pt x="5886507" y="2310098"/>
                  <a:pt x="5891041" y="2314385"/>
                  <a:pt x="5893356" y="2314385"/>
                </a:cubicBezTo>
                <a:cubicBezTo>
                  <a:pt x="5895671" y="2314385"/>
                  <a:pt x="5897557" y="2310098"/>
                  <a:pt x="5897557" y="2304860"/>
                </a:cubicBezTo>
                <a:cubicBezTo>
                  <a:pt x="5897557" y="2299621"/>
                  <a:pt x="5893013" y="2295335"/>
                  <a:pt x="5887469" y="2295335"/>
                </a:cubicBezTo>
                <a:cubicBezTo>
                  <a:pt x="5881926" y="2295335"/>
                  <a:pt x="5880030" y="2299621"/>
                  <a:pt x="5883269" y="2304860"/>
                </a:cubicBezTo>
                <a:close/>
                <a:moveTo>
                  <a:pt x="5916607" y="2305422"/>
                </a:moveTo>
                <a:cubicBezTo>
                  <a:pt x="5916607" y="2310965"/>
                  <a:pt x="5920893" y="2312861"/>
                  <a:pt x="5926132" y="2309622"/>
                </a:cubicBezTo>
                <a:cubicBezTo>
                  <a:pt x="5931370" y="2306384"/>
                  <a:pt x="5935657" y="2301850"/>
                  <a:pt x="5935657" y="2299535"/>
                </a:cubicBezTo>
                <a:cubicBezTo>
                  <a:pt x="5935657" y="2297221"/>
                  <a:pt x="5931370" y="2295335"/>
                  <a:pt x="5926132" y="2295335"/>
                </a:cubicBezTo>
                <a:cubicBezTo>
                  <a:pt x="5920893" y="2295335"/>
                  <a:pt x="5916607" y="2299878"/>
                  <a:pt x="5916607" y="2305422"/>
                </a:cubicBezTo>
                <a:close/>
                <a:moveTo>
                  <a:pt x="7164382" y="2314385"/>
                </a:moveTo>
                <a:cubicBezTo>
                  <a:pt x="7164382" y="2319623"/>
                  <a:pt x="7168925" y="2323910"/>
                  <a:pt x="7174468" y="2323910"/>
                </a:cubicBezTo>
                <a:cubicBezTo>
                  <a:pt x="7180012" y="2323910"/>
                  <a:pt x="7181907" y="2319623"/>
                  <a:pt x="7178669" y="2314385"/>
                </a:cubicBezTo>
                <a:cubicBezTo>
                  <a:pt x="7175430" y="2309146"/>
                  <a:pt x="7170896" y="2304860"/>
                  <a:pt x="7168582" y="2304860"/>
                </a:cubicBezTo>
                <a:cubicBezTo>
                  <a:pt x="7166268" y="2304860"/>
                  <a:pt x="7164382" y="2309146"/>
                  <a:pt x="7164382" y="2314385"/>
                </a:cubicBezTo>
                <a:close/>
                <a:moveTo>
                  <a:pt x="6583357" y="2323910"/>
                </a:moveTo>
                <a:cubicBezTo>
                  <a:pt x="6583357" y="2329148"/>
                  <a:pt x="6587900" y="2333435"/>
                  <a:pt x="6593443" y="2333435"/>
                </a:cubicBezTo>
                <a:cubicBezTo>
                  <a:pt x="6598987" y="2333435"/>
                  <a:pt x="6600882" y="2329148"/>
                  <a:pt x="6597644" y="2323910"/>
                </a:cubicBezTo>
                <a:cubicBezTo>
                  <a:pt x="6594405" y="2318671"/>
                  <a:pt x="6589871" y="2314385"/>
                  <a:pt x="6587557" y="2314385"/>
                </a:cubicBezTo>
                <a:cubicBezTo>
                  <a:pt x="6585243" y="2314385"/>
                  <a:pt x="6583357" y="2318671"/>
                  <a:pt x="6583357" y="2323910"/>
                </a:cubicBezTo>
                <a:close/>
                <a:moveTo>
                  <a:pt x="5883269" y="2333435"/>
                </a:moveTo>
                <a:cubicBezTo>
                  <a:pt x="5880030" y="2338673"/>
                  <a:pt x="5881926" y="2342960"/>
                  <a:pt x="5887469" y="2342960"/>
                </a:cubicBezTo>
                <a:cubicBezTo>
                  <a:pt x="5893013" y="2342960"/>
                  <a:pt x="5897557" y="2338673"/>
                  <a:pt x="5897557" y="2333435"/>
                </a:cubicBezTo>
                <a:cubicBezTo>
                  <a:pt x="5897557" y="2328196"/>
                  <a:pt x="5895671" y="2323910"/>
                  <a:pt x="5893356" y="2323910"/>
                </a:cubicBezTo>
                <a:cubicBezTo>
                  <a:pt x="5891041" y="2323910"/>
                  <a:pt x="5886507" y="2328196"/>
                  <a:pt x="5883269" y="2333435"/>
                </a:cubicBezTo>
                <a:close/>
                <a:moveTo>
                  <a:pt x="5911844" y="2333435"/>
                </a:moveTo>
                <a:cubicBezTo>
                  <a:pt x="5915082" y="2338673"/>
                  <a:pt x="5921759" y="2342960"/>
                  <a:pt x="5926693" y="2342960"/>
                </a:cubicBezTo>
                <a:cubicBezTo>
                  <a:pt x="5931627" y="2342960"/>
                  <a:pt x="5935657" y="2338673"/>
                  <a:pt x="5935657" y="2333435"/>
                </a:cubicBezTo>
                <a:cubicBezTo>
                  <a:pt x="5935657" y="2328196"/>
                  <a:pt x="5928970" y="2323910"/>
                  <a:pt x="5920807" y="2323910"/>
                </a:cubicBezTo>
                <a:cubicBezTo>
                  <a:pt x="5912644" y="2323910"/>
                  <a:pt x="5908605" y="2328196"/>
                  <a:pt x="5911844" y="2333435"/>
                </a:cubicBezTo>
                <a:close/>
                <a:moveTo>
                  <a:pt x="6795288" y="2330872"/>
                </a:moveTo>
                <a:cubicBezTo>
                  <a:pt x="6788744" y="2333149"/>
                  <a:pt x="6783382" y="2341350"/>
                  <a:pt x="6783382" y="2349075"/>
                </a:cubicBezTo>
                <a:cubicBezTo>
                  <a:pt x="6783382" y="2356809"/>
                  <a:pt x="6779095" y="2360486"/>
                  <a:pt x="6773857" y="2357247"/>
                </a:cubicBezTo>
                <a:cubicBezTo>
                  <a:pt x="6768618" y="2354009"/>
                  <a:pt x="6764332" y="2355904"/>
                  <a:pt x="6764332" y="2361448"/>
                </a:cubicBezTo>
                <a:cubicBezTo>
                  <a:pt x="6764332" y="2366991"/>
                  <a:pt x="6773361" y="2371535"/>
                  <a:pt x="6784401" y="2371535"/>
                </a:cubicBezTo>
                <a:cubicBezTo>
                  <a:pt x="6798136" y="2371535"/>
                  <a:pt x="6802775" y="2367115"/>
                  <a:pt x="6799107" y="2357552"/>
                </a:cubicBezTo>
                <a:cubicBezTo>
                  <a:pt x="6796155" y="2349865"/>
                  <a:pt x="6797841" y="2341036"/>
                  <a:pt x="6802851" y="2337940"/>
                </a:cubicBezTo>
                <a:cubicBezTo>
                  <a:pt x="6807861" y="2334844"/>
                  <a:pt x="6811957" y="2336854"/>
                  <a:pt x="6811957" y="2342398"/>
                </a:cubicBezTo>
                <a:cubicBezTo>
                  <a:pt x="6811957" y="2347941"/>
                  <a:pt x="6816243" y="2352485"/>
                  <a:pt x="6821482" y="2352485"/>
                </a:cubicBezTo>
                <a:cubicBezTo>
                  <a:pt x="6835083" y="2352485"/>
                  <a:pt x="6833283" y="2336311"/>
                  <a:pt x="6819100" y="2331091"/>
                </a:cubicBezTo>
                <a:cubicBezTo>
                  <a:pt x="6812557" y="2328682"/>
                  <a:pt x="6801841" y="2328586"/>
                  <a:pt x="6795288" y="2330872"/>
                </a:cubicBezTo>
                <a:close/>
                <a:moveTo>
                  <a:pt x="6973882" y="2333435"/>
                </a:moveTo>
                <a:cubicBezTo>
                  <a:pt x="6965300" y="2338978"/>
                  <a:pt x="6964118" y="2342722"/>
                  <a:pt x="6970938" y="2342817"/>
                </a:cubicBezTo>
                <a:cubicBezTo>
                  <a:pt x="6977177" y="2342893"/>
                  <a:pt x="6984930" y="2338673"/>
                  <a:pt x="6988169" y="2333435"/>
                </a:cubicBezTo>
                <a:cubicBezTo>
                  <a:pt x="6995474" y="2321605"/>
                  <a:pt x="6992179" y="2321605"/>
                  <a:pt x="6973882" y="2333435"/>
                </a:cubicBezTo>
                <a:close/>
                <a:moveTo>
                  <a:pt x="6721469" y="2342960"/>
                </a:moveTo>
                <a:cubicBezTo>
                  <a:pt x="6724707" y="2348198"/>
                  <a:pt x="6722812" y="2352485"/>
                  <a:pt x="6717268" y="2352485"/>
                </a:cubicBezTo>
                <a:cubicBezTo>
                  <a:pt x="6711725" y="2352485"/>
                  <a:pt x="6707182" y="2361057"/>
                  <a:pt x="6707182" y="2371535"/>
                </a:cubicBezTo>
                <a:cubicBezTo>
                  <a:pt x="6707182" y="2397338"/>
                  <a:pt x="6722631" y="2395709"/>
                  <a:pt x="6729756" y="2369153"/>
                </a:cubicBezTo>
                <a:cubicBezTo>
                  <a:pt x="6737814" y="2339064"/>
                  <a:pt x="6737176" y="2333435"/>
                  <a:pt x="6725669" y="2333435"/>
                </a:cubicBezTo>
                <a:cubicBezTo>
                  <a:pt x="6720126" y="2333435"/>
                  <a:pt x="6718230" y="2337721"/>
                  <a:pt x="6721469" y="2342960"/>
                </a:cubicBezTo>
                <a:close/>
                <a:moveTo>
                  <a:pt x="7073894" y="2342960"/>
                </a:moveTo>
                <a:cubicBezTo>
                  <a:pt x="7070655" y="2348198"/>
                  <a:pt x="7074942" y="2352485"/>
                  <a:pt x="7083419" y="2352485"/>
                </a:cubicBezTo>
                <a:cubicBezTo>
                  <a:pt x="7091896" y="2352485"/>
                  <a:pt x="7096182" y="2348198"/>
                  <a:pt x="7092944" y="2342960"/>
                </a:cubicBezTo>
                <a:cubicBezTo>
                  <a:pt x="7089705" y="2337721"/>
                  <a:pt x="7085419" y="2333435"/>
                  <a:pt x="7083419" y="2333435"/>
                </a:cubicBezTo>
                <a:cubicBezTo>
                  <a:pt x="7081419" y="2333435"/>
                  <a:pt x="7077132" y="2337721"/>
                  <a:pt x="7073894" y="2342960"/>
                </a:cubicBezTo>
                <a:close/>
                <a:moveTo>
                  <a:pt x="5764473" y="2366067"/>
                </a:moveTo>
                <a:cubicBezTo>
                  <a:pt x="5752548" y="2397443"/>
                  <a:pt x="5752433" y="2400110"/>
                  <a:pt x="5763092" y="2400110"/>
                </a:cubicBezTo>
                <a:cubicBezTo>
                  <a:pt x="5771626" y="2400110"/>
                  <a:pt x="5784647" y="2350837"/>
                  <a:pt x="5777923" y="2344017"/>
                </a:cubicBezTo>
                <a:cubicBezTo>
                  <a:pt x="5775913" y="2341988"/>
                  <a:pt x="5769854" y="2351904"/>
                  <a:pt x="5764473" y="2366067"/>
                </a:cubicBezTo>
                <a:close/>
                <a:moveTo>
                  <a:pt x="7171144" y="2362010"/>
                </a:moveTo>
                <a:cubicBezTo>
                  <a:pt x="7173887" y="2372487"/>
                  <a:pt x="7177774" y="2381060"/>
                  <a:pt x="7179784" y="2381060"/>
                </a:cubicBezTo>
                <a:cubicBezTo>
                  <a:pt x="7181783" y="2381060"/>
                  <a:pt x="7183432" y="2372487"/>
                  <a:pt x="7183432" y="2362010"/>
                </a:cubicBezTo>
                <a:cubicBezTo>
                  <a:pt x="7183432" y="2351532"/>
                  <a:pt x="7179545" y="2342960"/>
                  <a:pt x="7174802" y="2342960"/>
                </a:cubicBezTo>
                <a:cubicBezTo>
                  <a:pt x="7170049" y="2342960"/>
                  <a:pt x="7168410" y="2351532"/>
                  <a:pt x="7171144" y="2362010"/>
                </a:cubicBezTo>
                <a:close/>
                <a:moveTo>
                  <a:pt x="5821357" y="2362010"/>
                </a:moveTo>
                <a:cubicBezTo>
                  <a:pt x="5821357" y="2367248"/>
                  <a:pt x="5825643" y="2371535"/>
                  <a:pt x="5830882" y="2371535"/>
                </a:cubicBezTo>
                <a:cubicBezTo>
                  <a:pt x="5836120" y="2371535"/>
                  <a:pt x="5840407" y="2367248"/>
                  <a:pt x="5840407" y="2362010"/>
                </a:cubicBezTo>
                <a:cubicBezTo>
                  <a:pt x="5840407" y="2356771"/>
                  <a:pt x="5836120" y="2352485"/>
                  <a:pt x="5830882" y="2352485"/>
                </a:cubicBezTo>
                <a:cubicBezTo>
                  <a:pt x="5825643" y="2352485"/>
                  <a:pt x="5821357" y="2356771"/>
                  <a:pt x="5821357" y="2362010"/>
                </a:cubicBezTo>
                <a:close/>
                <a:moveTo>
                  <a:pt x="7408860" y="2358838"/>
                </a:moveTo>
                <a:cubicBezTo>
                  <a:pt x="7405364" y="2362324"/>
                  <a:pt x="7402507" y="2369611"/>
                  <a:pt x="7402507" y="2375030"/>
                </a:cubicBezTo>
                <a:cubicBezTo>
                  <a:pt x="7402507" y="2380993"/>
                  <a:pt x="7406945" y="2380431"/>
                  <a:pt x="7413775" y="2373602"/>
                </a:cubicBezTo>
                <a:cubicBezTo>
                  <a:pt x="7419975" y="2367401"/>
                  <a:pt x="7422833" y="2360114"/>
                  <a:pt x="7420128" y="2357409"/>
                </a:cubicBezTo>
                <a:cubicBezTo>
                  <a:pt x="7417423" y="2354704"/>
                  <a:pt x="7412346" y="2355342"/>
                  <a:pt x="7408860" y="2358838"/>
                </a:cubicBezTo>
                <a:close/>
                <a:moveTo>
                  <a:pt x="5859457" y="2371535"/>
                </a:moveTo>
                <a:cubicBezTo>
                  <a:pt x="5859457" y="2376773"/>
                  <a:pt x="5863743" y="2381060"/>
                  <a:pt x="5868982" y="2381060"/>
                </a:cubicBezTo>
                <a:cubicBezTo>
                  <a:pt x="5874220" y="2381060"/>
                  <a:pt x="5878507" y="2376773"/>
                  <a:pt x="5878507" y="2371535"/>
                </a:cubicBezTo>
                <a:cubicBezTo>
                  <a:pt x="5878507" y="2366296"/>
                  <a:pt x="5874220" y="2362010"/>
                  <a:pt x="5868982" y="2362010"/>
                </a:cubicBezTo>
                <a:cubicBezTo>
                  <a:pt x="5863743" y="2362010"/>
                  <a:pt x="5859457" y="2366296"/>
                  <a:pt x="5859457" y="2371535"/>
                </a:cubicBezTo>
                <a:close/>
                <a:moveTo>
                  <a:pt x="6097582" y="2371535"/>
                </a:moveTo>
                <a:cubicBezTo>
                  <a:pt x="6097582" y="2376773"/>
                  <a:pt x="6102125" y="2381060"/>
                  <a:pt x="6107668" y="2381060"/>
                </a:cubicBezTo>
                <a:cubicBezTo>
                  <a:pt x="6113212" y="2381060"/>
                  <a:pt x="6115107" y="2376773"/>
                  <a:pt x="6111869" y="2371535"/>
                </a:cubicBezTo>
                <a:cubicBezTo>
                  <a:pt x="6108630" y="2366296"/>
                  <a:pt x="6104096" y="2362010"/>
                  <a:pt x="6101782" y="2362010"/>
                </a:cubicBezTo>
                <a:cubicBezTo>
                  <a:pt x="6099468" y="2362010"/>
                  <a:pt x="6097582" y="2366296"/>
                  <a:pt x="6097582" y="2371535"/>
                </a:cubicBezTo>
                <a:close/>
                <a:moveTo>
                  <a:pt x="6869107" y="2371535"/>
                </a:moveTo>
                <a:cubicBezTo>
                  <a:pt x="6869107" y="2376773"/>
                  <a:pt x="6873393" y="2381060"/>
                  <a:pt x="6878632" y="2381060"/>
                </a:cubicBezTo>
                <a:cubicBezTo>
                  <a:pt x="6883870" y="2381060"/>
                  <a:pt x="6888157" y="2376773"/>
                  <a:pt x="6888157" y="2371535"/>
                </a:cubicBezTo>
                <a:cubicBezTo>
                  <a:pt x="6888157" y="2366296"/>
                  <a:pt x="6883870" y="2362010"/>
                  <a:pt x="6878632" y="2362010"/>
                </a:cubicBezTo>
                <a:cubicBezTo>
                  <a:pt x="6873393" y="2362010"/>
                  <a:pt x="6869107" y="2366296"/>
                  <a:pt x="6869107" y="2371535"/>
                </a:cubicBezTo>
                <a:close/>
                <a:moveTo>
                  <a:pt x="8459781" y="2375735"/>
                </a:moveTo>
                <a:cubicBezTo>
                  <a:pt x="8459781" y="2383289"/>
                  <a:pt x="8463667" y="2391861"/>
                  <a:pt x="8468420" y="2394795"/>
                </a:cubicBezTo>
                <a:cubicBezTo>
                  <a:pt x="8473164" y="2397738"/>
                  <a:pt x="8474812" y="2391556"/>
                  <a:pt x="8472068" y="2381069"/>
                </a:cubicBezTo>
                <a:cubicBezTo>
                  <a:pt x="8466248" y="2358828"/>
                  <a:pt x="8459781" y="2356018"/>
                  <a:pt x="8459781" y="2375735"/>
                </a:cubicBezTo>
                <a:close/>
                <a:moveTo>
                  <a:pt x="4959277" y="3168187"/>
                </a:moveTo>
                <a:cubicBezTo>
                  <a:pt x="4540215" y="3590639"/>
                  <a:pt x="4196020" y="3939664"/>
                  <a:pt x="4194391" y="3943807"/>
                </a:cubicBezTo>
                <a:cubicBezTo>
                  <a:pt x="4192772" y="3947951"/>
                  <a:pt x="4202049" y="3948427"/>
                  <a:pt x="4215013" y="3944874"/>
                </a:cubicBezTo>
                <a:cubicBezTo>
                  <a:pt x="4248769" y="3935597"/>
                  <a:pt x="5726107" y="2444134"/>
                  <a:pt x="5726107" y="2419331"/>
                </a:cubicBezTo>
                <a:cubicBezTo>
                  <a:pt x="5726107" y="2408758"/>
                  <a:pt x="5725001" y="2400110"/>
                  <a:pt x="5723658" y="2400110"/>
                </a:cubicBezTo>
                <a:cubicBezTo>
                  <a:pt x="5722316" y="2400110"/>
                  <a:pt x="5378349" y="2745743"/>
                  <a:pt x="4959277" y="3168187"/>
                </a:cubicBezTo>
                <a:close/>
                <a:moveTo>
                  <a:pt x="5811832" y="2410197"/>
                </a:moveTo>
                <a:cubicBezTo>
                  <a:pt x="5811832" y="2415740"/>
                  <a:pt x="5816118" y="2417636"/>
                  <a:pt x="5821357" y="2414397"/>
                </a:cubicBezTo>
                <a:cubicBezTo>
                  <a:pt x="5826595" y="2411159"/>
                  <a:pt x="5830882" y="2406625"/>
                  <a:pt x="5830882" y="2404310"/>
                </a:cubicBezTo>
                <a:cubicBezTo>
                  <a:pt x="5830882" y="2401996"/>
                  <a:pt x="5826595" y="2400110"/>
                  <a:pt x="5821357" y="2400110"/>
                </a:cubicBezTo>
                <a:cubicBezTo>
                  <a:pt x="5816118" y="2400110"/>
                  <a:pt x="5811832" y="2404653"/>
                  <a:pt x="5811832" y="2410197"/>
                </a:cubicBezTo>
                <a:close/>
                <a:moveTo>
                  <a:pt x="6545561" y="2405434"/>
                </a:moveTo>
                <a:cubicBezTo>
                  <a:pt x="6545390" y="2410978"/>
                  <a:pt x="6551553" y="2423836"/>
                  <a:pt x="6559239" y="2434009"/>
                </a:cubicBezTo>
                <a:cubicBezTo>
                  <a:pt x="6566935" y="2444172"/>
                  <a:pt x="6573365" y="2447963"/>
                  <a:pt x="6573526" y="2442410"/>
                </a:cubicBezTo>
                <a:cubicBezTo>
                  <a:pt x="6573698" y="2436867"/>
                  <a:pt x="6567535" y="2424008"/>
                  <a:pt x="6559849" y="2413835"/>
                </a:cubicBezTo>
                <a:cubicBezTo>
                  <a:pt x="6552153" y="2403672"/>
                  <a:pt x="6545723" y="2399881"/>
                  <a:pt x="6545561" y="2405434"/>
                </a:cubicBezTo>
                <a:close/>
                <a:moveTo>
                  <a:pt x="6659557" y="2409635"/>
                </a:moveTo>
                <a:cubicBezTo>
                  <a:pt x="6659557" y="2414873"/>
                  <a:pt x="6663843" y="2419160"/>
                  <a:pt x="6669082" y="2419160"/>
                </a:cubicBezTo>
                <a:cubicBezTo>
                  <a:pt x="6674320" y="2419160"/>
                  <a:pt x="6678607" y="2414873"/>
                  <a:pt x="6678607" y="2409635"/>
                </a:cubicBezTo>
                <a:cubicBezTo>
                  <a:pt x="6678607" y="2404396"/>
                  <a:pt x="6674320" y="2400110"/>
                  <a:pt x="6669082" y="2400110"/>
                </a:cubicBezTo>
                <a:cubicBezTo>
                  <a:pt x="6663843" y="2400110"/>
                  <a:pt x="6659557" y="2404396"/>
                  <a:pt x="6659557" y="2409635"/>
                </a:cubicBezTo>
                <a:close/>
                <a:moveTo>
                  <a:pt x="6697657" y="2410197"/>
                </a:moveTo>
                <a:cubicBezTo>
                  <a:pt x="6697657" y="2415740"/>
                  <a:pt x="6701943" y="2417636"/>
                  <a:pt x="6707182" y="2414397"/>
                </a:cubicBezTo>
                <a:cubicBezTo>
                  <a:pt x="6712420" y="2411159"/>
                  <a:pt x="6716707" y="2406625"/>
                  <a:pt x="6716707" y="2404310"/>
                </a:cubicBezTo>
                <a:cubicBezTo>
                  <a:pt x="6716707" y="2401996"/>
                  <a:pt x="6712420" y="2400110"/>
                  <a:pt x="6707182" y="2400110"/>
                </a:cubicBezTo>
                <a:cubicBezTo>
                  <a:pt x="6701943" y="2400110"/>
                  <a:pt x="6697657" y="2404653"/>
                  <a:pt x="6697657" y="2410197"/>
                </a:cubicBezTo>
                <a:close/>
                <a:moveTo>
                  <a:pt x="6635744" y="2419160"/>
                </a:moveTo>
                <a:cubicBezTo>
                  <a:pt x="6638982" y="2424398"/>
                  <a:pt x="6643516" y="2428685"/>
                  <a:pt x="6645831" y="2428685"/>
                </a:cubicBezTo>
                <a:cubicBezTo>
                  <a:pt x="6648146" y="2428685"/>
                  <a:pt x="6650032" y="2424398"/>
                  <a:pt x="6650032" y="2419160"/>
                </a:cubicBezTo>
                <a:cubicBezTo>
                  <a:pt x="6650032" y="2413921"/>
                  <a:pt x="6645488" y="2409635"/>
                  <a:pt x="6639944" y="2409635"/>
                </a:cubicBezTo>
                <a:cubicBezTo>
                  <a:pt x="6634401" y="2409635"/>
                  <a:pt x="6632505" y="2413921"/>
                  <a:pt x="6635744" y="2419160"/>
                </a:cubicBezTo>
                <a:close/>
                <a:moveTo>
                  <a:pt x="6850809" y="2424713"/>
                </a:moveTo>
                <a:cubicBezTo>
                  <a:pt x="6851266" y="2435809"/>
                  <a:pt x="6853524" y="2438067"/>
                  <a:pt x="6856562" y="2430475"/>
                </a:cubicBezTo>
                <a:cubicBezTo>
                  <a:pt x="6859315" y="2423598"/>
                  <a:pt x="6858972" y="2415378"/>
                  <a:pt x="6855810" y="2412216"/>
                </a:cubicBezTo>
                <a:cubicBezTo>
                  <a:pt x="6852647" y="2409054"/>
                  <a:pt x="6850400" y="2414673"/>
                  <a:pt x="6850809" y="2424713"/>
                </a:cubicBezTo>
                <a:close/>
                <a:moveTo>
                  <a:pt x="6127347" y="2424017"/>
                </a:moveTo>
                <a:cubicBezTo>
                  <a:pt x="6137739" y="2452011"/>
                  <a:pt x="6187412" y="2533460"/>
                  <a:pt x="6194098" y="2533460"/>
                </a:cubicBezTo>
                <a:cubicBezTo>
                  <a:pt x="6198366" y="2533460"/>
                  <a:pt x="6188717" y="2510952"/>
                  <a:pt x="6172648" y="2483453"/>
                </a:cubicBezTo>
                <a:cubicBezTo>
                  <a:pt x="6144864" y="2435885"/>
                  <a:pt x="6119308" y="2402358"/>
                  <a:pt x="6127347" y="2424017"/>
                </a:cubicBezTo>
                <a:close/>
                <a:moveTo>
                  <a:pt x="6751635" y="2425513"/>
                </a:moveTo>
                <a:cubicBezTo>
                  <a:pt x="6748139" y="2428999"/>
                  <a:pt x="6745282" y="2436286"/>
                  <a:pt x="6745282" y="2441705"/>
                </a:cubicBezTo>
                <a:cubicBezTo>
                  <a:pt x="6745282" y="2447668"/>
                  <a:pt x="6749720" y="2447106"/>
                  <a:pt x="6756550" y="2440276"/>
                </a:cubicBezTo>
                <a:cubicBezTo>
                  <a:pt x="6762750" y="2434076"/>
                  <a:pt x="6765608" y="2426789"/>
                  <a:pt x="6762903" y="2424084"/>
                </a:cubicBezTo>
                <a:cubicBezTo>
                  <a:pt x="6760198" y="2421379"/>
                  <a:pt x="6755121" y="2422017"/>
                  <a:pt x="6751635" y="2425513"/>
                </a:cubicBezTo>
                <a:close/>
                <a:moveTo>
                  <a:pt x="7110508" y="2459622"/>
                </a:moveTo>
                <a:cubicBezTo>
                  <a:pt x="7106955" y="2481872"/>
                  <a:pt x="7102259" y="2494731"/>
                  <a:pt x="7100078" y="2488197"/>
                </a:cubicBezTo>
                <a:cubicBezTo>
                  <a:pt x="7097897" y="2481653"/>
                  <a:pt x="7091934" y="2476310"/>
                  <a:pt x="7086829" y="2476310"/>
                </a:cubicBezTo>
                <a:cubicBezTo>
                  <a:pt x="7081714" y="2476310"/>
                  <a:pt x="7080180" y="2480596"/>
                  <a:pt x="7083419" y="2485835"/>
                </a:cubicBezTo>
                <a:cubicBezTo>
                  <a:pt x="7086657" y="2491073"/>
                  <a:pt x="7082333" y="2495360"/>
                  <a:pt x="7073818" y="2495360"/>
                </a:cubicBezTo>
                <a:lnTo>
                  <a:pt x="7058321" y="2495360"/>
                </a:lnTo>
                <a:lnTo>
                  <a:pt x="7064217" y="2473928"/>
                </a:lnTo>
                <a:lnTo>
                  <a:pt x="7070122" y="2452497"/>
                </a:lnTo>
                <a:lnTo>
                  <a:pt x="7055339" y="2470985"/>
                </a:lnTo>
                <a:cubicBezTo>
                  <a:pt x="7037461" y="2493350"/>
                  <a:pt x="7036527" y="2504570"/>
                  <a:pt x="7052463" y="2505809"/>
                </a:cubicBezTo>
                <a:cubicBezTo>
                  <a:pt x="7113632" y="2510523"/>
                  <a:pt x="7167306" y="2507923"/>
                  <a:pt x="7169563" y="2500122"/>
                </a:cubicBezTo>
                <a:cubicBezTo>
                  <a:pt x="7187223" y="2439038"/>
                  <a:pt x="7175878" y="2410568"/>
                  <a:pt x="7156285" y="2466785"/>
                </a:cubicBezTo>
                <a:cubicBezTo>
                  <a:pt x="7141188" y="2510085"/>
                  <a:pt x="7123262" y="2503323"/>
                  <a:pt x="7131044" y="2457260"/>
                </a:cubicBezTo>
                <a:cubicBezTo>
                  <a:pt x="7135235" y="2432428"/>
                  <a:pt x="7133911" y="2419160"/>
                  <a:pt x="7127234" y="2419160"/>
                </a:cubicBezTo>
                <a:cubicBezTo>
                  <a:pt x="7121595" y="2419160"/>
                  <a:pt x="7114070" y="2437362"/>
                  <a:pt x="7110508" y="2459622"/>
                </a:cubicBezTo>
                <a:close/>
                <a:moveTo>
                  <a:pt x="7011982" y="2438210"/>
                </a:moveTo>
                <a:cubicBezTo>
                  <a:pt x="7011982" y="2443448"/>
                  <a:pt x="7016268" y="2447735"/>
                  <a:pt x="7021507" y="2447735"/>
                </a:cubicBezTo>
                <a:cubicBezTo>
                  <a:pt x="7026745" y="2447735"/>
                  <a:pt x="7031032" y="2443448"/>
                  <a:pt x="7031032" y="2438210"/>
                </a:cubicBezTo>
                <a:cubicBezTo>
                  <a:pt x="7031032" y="2432971"/>
                  <a:pt x="7026745" y="2428685"/>
                  <a:pt x="7021507" y="2428685"/>
                </a:cubicBezTo>
                <a:cubicBezTo>
                  <a:pt x="7016268" y="2428685"/>
                  <a:pt x="7011982" y="2432971"/>
                  <a:pt x="7011982" y="2438210"/>
                </a:cubicBezTo>
                <a:close/>
                <a:moveTo>
                  <a:pt x="7050082" y="2438210"/>
                </a:moveTo>
                <a:cubicBezTo>
                  <a:pt x="7050082" y="2443448"/>
                  <a:pt x="7054368" y="2447735"/>
                  <a:pt x="7059607" y="2447735"/>
                </a:cubicBezTo>
                <a:cubicBezTo>
                  <a:pt x="7064845" y="2447735"/>
                  <a:pt x="7069132" y="2443448"/>
                  <a:pt x="7069132" y="2438210"/>
                </a:cubicBezTo>
                <a:cubicBezTo>
                  <a:pt x="7069132" y="2432971"/>
                  <a:pt x="7064845" y="2428685"/>
                  <a:pt x="7059607" y="2428685"/>
                </a:cubicBezTo>
                <a:cubicBezTo>
                  <a:pt x="7054368" y="2428685"/>
                  <a:pt x="7050082" y="2432971"/>
                  <a:pt x="7050082" y="2438210"/>
                </a:cubicBezTo>
                <a:close/>
                <a:moveTo>
                  <a:pt x="6597644" y="2447735"/>
                </a:moveTo>
                <a:cubicBezTo>
                  <a:pt x="6600882" y="2452973"/>
                  <a:pt x="6605416" y="2457260"/>
                  <a:pt x="6607731" y="2457260"/>
                </a:cubicBezTo>
                <a:cubicBezTo>
                  <a:pt x="6610046" y="2457260"/>
                  <a:pt x="6611932" y="2452973"/>
                  <a:pt x="6611932" y="2447735"/>
                </a:cubicBezTo>
                <a:cubicBezTo>
                  <a:pt x="6611932" y="2442496"/>
                  <a:pt x="6607388" y="2438210"/>
                  <a:pt x="6601844" y="2438210"/>
                </a:cubicBezTo>
                <a:cubicBezTo>
                  <a:pt x="6596301" y="2438210"/>
                  <a:pt x="6594405" y="2442496"/>
                  <a:pt x="6597644" y="2447735"/>
                </a:cubicBezTo>
                <a:close/>
                <a:moveTo>
                  <a:pt x="6981206" y="2465661"/>
                </a:moveTo>
                <a:cubicBezTo>
                  <a:pt x="6985654" y="2495941"/>
                  <a:pt x="6967242" y="2515038"/>
                  <a:pt x="6953698" y="2494198"/>
                </a:cubicBezTo>
                <a:lnTo>
                  <a:pt x="6945164" y="2481072"/>
                </a:lnTo>
                <a:lnTo>
                  <a:pt x="6925304" y="2504885"/>
                </a:lnTo>
                <a:lnTo>
                  <a:pt x="6905435" y="2528697"/>
                </a:lnTo>
                <a:lnTo>
                  <a:pt x="6911493" y="2510181"/>
                </a:lnTo>
                <a:lnTo>
                  <a:pt x="6917551" y="2491664"/>
                </a:lnTo>
                <a:lnTo>
                  <a:pt x="6899720" y="2507799"/>
                </a:lnTo>
                <a:cubicBezTo>
                  <a:pt x="6877793" y="2527649"/>
                  <a:pt x="6874269" y="2527735"/>
                  <a:pt x="6855495" y="2508971"/>
                </a:cubicBezTo>
                <a:lnTo>
                  <a:pt x="6840532" y="2493998"/>
                </a:lnTo>
                <a:lnTo>
                  <a:pt x="6840675" y="2506590"/>
                </a:lnTo>
                <a:cubicBezTo>
                  <a:pt x="6840760" y="2513505"/>
                  <a:pt x="6844617" y="2525163"/>
                  <a:pt x="6849256" y="2532488"/>
                </a:cubicBezTo>
                <a:lnTo>
                  <a:pt x="6857686" y="2545814"/>
                </a:lnTo>
                <a:lnTo>
                  <a:pt x="6941982" y="2528535"/>
                </a:lnTo>
                <a:cubicBezTo>
                  <a:pt x="6988341" y="2519029"/>
                  <a:pt x="7027441" y="2510438"/>
                  <a:pt x="7028879" y="2509428"/>
                </a:cubicBezTo>
                <a:cubicBezTo>
                  <a:pt x="7030308" y="2508428"/>
                  <a:pt x="7028726" y="2500446"/>
                  <a:pt x="7025364" y="2491683"/>
                </a:cubicBezTo>
                <a:lnTo>
                  <a:pt x="7019249" y="2475748"/>
                </a:lnTo>
                <a:lnTo>
                  <a:pt x="7005800" y="2492702"/>
                </a:lnTo>
                <a:lnTo>
                  <a:pt x="6992350" y="2509647"/>
                </a:lnTo>
                <a:lnTo>
                  <a:pt x="6993741" y="2490597"/>
                </a:lnTo>
                <a:cubicBezTo>
                  <a:pt x="6996198" y="2456802"/>
                  <a:pt x="6993122" y="2438210"/>
                  <a:pt x="6985054" y="2438210"/>
                </a:cubicBezTo>
                <a:cubicBezTo>
                  <a:pt x="6980720" y="2438210"/>
                  <a:pt x="6978996" y="2450564"/>
                  <a:pt x="6981206" y="2465661"/>
                </a:cubicBezTo>
                <a:close/>
                <a:moveTo>
                  <a:pt x="6888157" y="2471547"/>
                </a:moveTo>
                <a:cubicBezTo>
                  <a:pt x="6888157" y="2479405"/>
                  <a:pt x="6892309" y="2485835"/>
                  <a:pt x="6897386" y="2485835"/>
                </a:cubicBezTo>
                <a:cubicBezTo>
                  <a:pt x="6902453" y="2485835"/>
                  <a:pt x="6904139" y="2479405"/>
                  <a:pt x="6901130" y="2471547"/>
                </a:cubicBezTo>
                <a:cubicBezTo>
                  <a:pt x="6898110" y="2463689"/>
                  <a:pt x="6893957" y="2457260"/>
                  <a:pt x="6891900" y="2457260"/>
                </a:cubicBezTo>
                <a:cubicBezTo>
                  <a:pt x="6889843" y="2457260"/>
                  <a:pt x="6888157" y="2463689"/>
                  <a:pt x="6888157" y="2471547"/>
                </a:cubicBezTo>
                <a:close/>
                <a:moveTo>
                  <a:pt x="7297732" y="2466785"/>
                </a:moveTo>
                <a:cubicBezTo>
                  <a:pt x="7297732" y="2472023"/>
                  <a:pt x="7302018" y="2476310"/>
                  <a:pt x="7307257" y="2476310"/>
                </a:cubicBezTo>
                <a:cubicBezTo>
                  <a:pt x="7312495" y="2476310"/>
                  <a:pt x="7316782" y="2472023"/>
                  <a:pt x="7316782" y="2466785"/>
                </a:cubicBezTo>
                <a:cubicBezTo>
                  <a:pt x="7316782" y="2461546"/>
                  <a:pt x="7312495" y="2457260"/>
                  <a:pt x="7307257" y="2457260"/>
                </a:cubicBezTo>
                <a:cubicBezTo>
                  <a:pt x="7302018" y="2457260"/>
                  <a:pt x="7297732" y="2461546"/>
                  <a:pt x="7297732" y="2466785"/>
                </a:cubicBezTo>
                <a:close/>
                <a:moveTo>
                  <a:pt x="7431082" y="2464032"/>
                </a:moveTo>
                <a:cubicBezTo>
                  <a:pt x="7431082" y="2469499"/>
                  <a:pt x="7438587" y="2479862"/>
                  <a:pt x="7447750" y="2487054"/>
                </a:cubicBezTo>
                <a:lnTo>
                  <a:pt x="7464419" y="2500122"/>
                </a:lnTo>
                <a:lnTo>
                  <a:pt x="7450446" y="2481072"/>
                </a:lnTo>
                <a:cubicBezTo>
                  <a:pt x="7442759" y="2470595"/>
                  <a:pt x="7435263" y="2460241"/>
                  <a:pt x="7433777" y="2458050"/>
                </a:cubicBezTo>
                <a:cubicBezTo>
                  <a:pt x="7432291" y="2455869"/>
                  <a:pt x="7431082" y="2458565"/>
                  <a:pt x="7431082" y="2464032"/>
                </a:cubicBezTo>
                <a:close/>
                <a:moveTo>
                  <a:pt x="6183307" y="2469785"/>
                </a:moveTo>
                <a:cubicBezTo>
                  <a:pt x="6183307" y="2476119"/>
                  <a:pt x="6229884" y="2551881"/>
                  <a:pt x="6270536" y="2611660"/>
                </a:cubicBezTo>
                <a:cubicBezTo>
                  <a:pt x="6280185" y="2625852"/>
                  <a:pt x="6288082" y="2641102"/>
                  <a:pt x="6288082" y="2645550"/>
                </a:cubicBezTo>
                <a:cubicBezTo>
                  <a:pt x="6288082" y="2650008"/>
                  <a:pt x="6294378" y="2661961"/>
                  <a:pt x="6302064" y="2672134"/>
                </a:cubicBezTo>
                <a:lnTo>
                  <a:pt x="6316047" y="2690622"/>
                </a:lnTo>
                <a:lnTo>
                  <a:pt x="6316351" y="2674991"/>
                </a:lnTo>
                <a:cubicBezTo>
                  <a:pt x="6316523" y="2666400"/>
                  <a:pt x="6290482" y="2619251"/>
                  <a:pt x="6258497" y="2570216"/>
                </a:cubicBezTo>
                <a:cubicBezTo>
                  <a:pt x="6198651" y="2478472"/>
                  <a:pt x="6183307" y="2457984"/>
                  <a:pt x="6183307" y="2469785"/>
                </a:cubicBezTo>
                <a:close/>
                <a:moveTo>
                  <a:pt x="6813814" y="2509647"/>
                </a:moveTo>
                <a:cubicBezTo>
                  <a:pt x="6814004" y="2525363"/>
                  <a:pt x="6816138" y="2530640"/>
                  <a:pt x="6818557" y="2521372"/>
                </a:cubicBezTo>
                <a:cubicBezTo>
                  <a:pt x="6820976" y="2512105"/>
                  <a:pt x="6820815" y="2499246"/>
                  <a:pt x="6818205" y="2492797"/>
                </a:cubicBezTo>
                <a:cubicBezTo>
                  <a:pt x="6815595" y="2486349"/>
                  <a:pt x="6813623" y="2493931"/>
                  <a:pt x="6813814" y="2509647"/>
                </a:cubicBezTo>
                <a:close/>
                <a:moveTo>
                  <a:pt x="6239380" y="2512028"/>
                </a:moveTo>
                <a:cubicBezTo>
                  <a:pt x="6244400" y="2521191"/>
                  <a:pt x="6263840" y="2550119"/>
                  <a:pt x="6282585" y="2576293"/>
                </a:cubicBezTo>
                <a:cubicBezTo>
                  <a:pt x="6301321" y="2602468"/>
                  <a:pt x="6316657" y="2629262"/>
                  <a:pt x="6316657" y="2635825"/>
                </a:cubicBezTo>
                <a:cubicBezTo>
                  <a:pt x="6316657" y="2642387"/>
                  <a:pt x="6320943" y="2647760"/>
                  <a:pt x="6326182" y="2647760"/>
                </a:cubicBezTo>
                <a:cubicBezTo>
                  <a:pt x="6341536" y="2647760"/>
                  <a:pt x="6337250" y="2632091"/>
                  <a:pt x="6314008" y="2603249"/>
                </a:cubicBezTo>
                <a:cubicBezTo>
                  <a:pt x="6302074" y="2588438"/>
                  <a:pt x="6280061" y="2558101"/>
                  <a:pt x="6265088" y="2535841"/>
                </a:cubicBezTo>
                <a:cubicBezTo>
                  <a:pt x="6237742" y="2495169"/>
                  <a:pt x="6222359" y="2480929"/>
                  <a:pt x="6239380" y="2512028"/>
                </a:cubicBezTo>
                <a:close/>
                <a:moveTo>
                  <a:pt x="7208263" y="2510428"/>
                </a:moveTo>
                <a:cubicBezTo>
                  <a:pt x="7199319" y="2533726"/>
                  <a:pt x="7201262" y="2536803"/>
                  <a:pt x="7216769" y="2523935"/>
                </a:cubicBezTo>
                <a:cubicBezTo>
                  <a:pt x="7232600" y="2510790"/>
                  <a:pt x="7235724" y="2495360"/>
                  <a:pt x="7222551" y="2495360"/>
                </a:cubicBezTo>
                <a:cubicBezTo>
                  <a:pt x="7217874" y="2495360"/>
                  <a:pt x="7211444" y="2502141"/>
                  <a:pt x="7208263" y="2510428"/>
                </a:cubicBezTo>
                <a:close/>
                <a:moveTo>
                  <a:pt x="7379285" y="2530783"/>
                </a:moveTo>
                <a:cubicBezTo>
                  <a:pt x="7366597" y="2548166"/>
                  <a:pt x="7364368" y="2557263"/>
                  <a:pt x="7372141" y="2559853"/>
                </a:cubicBezTo>
                <a:cubicBezTo>
                  <a:pt x="7378360" y="2561920"/>
                  <a:pt x="7383457" y="2567835"/>
                  <a:pt x="7383457" y="2572998"/>
                </a:cubicBezTo>
                <a:cubicBezTo>
                  <a:pt x="7383457" y="2578151"/>
                  <a:pt x="7374884" y="2579646"/>
                  <a:pt x="7364407" y="2576322"/>
                </a:cubicBezTo>
                <a:cubicBezTo>
                  <a:pt x="7353929" y="2572998"/>
                  <a:pt x="7345357" y="2574179"/>
                  <a:pt x="7345357" y="2578942"/>
                </a:cubicBezTo>
                <a:cubicBezTo>
                  <a:pt x="7345357" y="2583714"/>
                  <a:pt x="7331069" y="2595305"/>
                  <a:pt x="7313610" y="2604707"/>
                </a:cubicBezTo>
                <a:lnTo>
                  <a:pt x="7281863" y="2621804"/>
                </a:lnTo>
                <a:lnTo>
                  <a:pt x="7230266" y="2588867"/>
                </a:lnTo>
                <a:cubicBezTo>
                  <a:pt x="7201891" y="2570750"/>
                  <a:pt x="7164543" y="2551024"/>
                  <a:pt x="7147284" y="2545042"/>
                </a:cubicBezTo>
                <a:lnTo>
                  <a:pt x="7115890" y="2534145"/>
                </a:lnTo>
                <a:lnTo>
                  <a:pt x="7110546" y="2548090"/>
                </a:lnTo>
                <a:cubicBezTo>
                  <a:pt x="7107603" y="2555758"/>
                  <a:pt x="7098154" y="2561692"/>
                  <a:pt x="7089544" y="2561282"/>
                </a:cubicBezTo>
                <a:cubicBezTo>
                  <a:pt x="7079571" y="2560806"/>
                  <a:pt x="7078237" y="2558777"/>
                  <a:pt x="7085857" y="2555710"/>
                </a:cubicBezTo>
                <a:cubicBezTo>
                  <a:pt x="7092439" y="2553052"/>
                  <a:pt x="7095230" y="2546680"/>
                  <a:pt x="7092058" y="2541546"/>
                </a:cubicBezTo>
                <a:cubicBezTo>
                  <a:pt x="7088686" y="2536089"/>
                  <a:pt x="7078542" y="2539232"/>
                  <a:pt x="7067607" y="2549128"/>
                </a:cubicBezTo>
                <a:lnTo>
                  <a:pt x="7048919" y="2566035"/>
                </a:lnTo>
                <a:lnTo>
                  <a:pt x="7041366" y="2553824"/>
                </a:lnTo>
                <a:cubicBezTo>
                  <a:pt x="7032651" y="2539717"/>
                  <a:pt x="6998827" y="2543985"/>
                  <a:pt x="6885775" y="2573455"/>
                </a:cubicBezTo>
                <a:cubicBezTo>
                  <a:pt x="6838322" y="2585828"/>
                  <a:pt x="6811957" y="2597430"/>
                  <a:pt x="6811957" y="2605945"/>
                </a:cubicBezTo>
                <a:cubicBezTo>
                  <a:pt x="6811957" y="2613222"/>
                  <a:pt x="6807413" y="2619185"/>
                  <a:pt x="6801869" y="2619185"/>
                </a:cubicBezTo>
                <a:cubicBezTo>
                  <a:pt x="6796326" y="2619185"/>
                  <a:pt x="6794773" y="2614346"/>
                  <a:pt x="6798431" y="2608421"/>
                </a:cubicBezTo>
                <a:cubicBezTo>
                  <a:pt x="6802508" y="2601830"/>
                  <a:pt x="6799955" y="2599525"/>
                  <a:pt x="6791849" y="2602468"/>
                </a:cubicBezTo>
                <a:cubicBezTo>
                  <a:pt x="6784572" y="2605116"/>
                  <a:pt x="6779800" y="2612422"/>
                  <a:pt x="6781238" y="2618708"/>
                </a:cubicBezTo>
                <a:cubicBezTo>
                  <a:pt x="6782982" y="2626319"/>
                  <a:pt x="6776609" y="2628100"/>
                  <a:pt x="6762188" y="2624042"/>
                </a:cubicBezTo>
                <a:cubicBezTo>
                  <a:pt x="6748520" y="2620194"/>
                  <a:pt x="6744929" y="2621023"/>
                  <a:pt x="6752473" y="2626300"/>
                </a:cubicBezTo>
                <a:lnTo>
                  <a:pt x="6764436" y="2634663"/>
                </a:lnTo>
                <a:lnTo>
                  <a:pt x="6728661" y="2651046"/>
                </a:lnTo>
                <a:lnTo>
                  <a:pt x="6692894" y="2667429"/>
                </a:lnTo>
                <a:lnTo>
                  <a:pt x="6716707" y="2648284"/>
                </a:lnTo>
                <a:cubicBezTo>
                  <a:pt x="6747168" y="2623785"/>
                  <a:pt x="6735699" y="2623233"/>
                  <a:pt x="6696132" y="2647293"/>
                </a:cubicBezTo>
                <a:cubicBezTo>
                  <a:pt x="6679321" y="2657513"/>
                  <a:pt x="6664595" y="2672515"/>
                  <a:pt x="6663405" y="2680630"/>
                </a:cubicBezTo>
                <a:cubicBezTo>
                  <a:pt x="6662214" y="2688746"/>
                  <a:pt x="6662414" y="2695385"/>
                  <a:pt x="6663843" y="2695385"/>
                </a:cubicBezTo>
                <a:cubicBezTo>
                  <a:pt x="6665271" y="2695385"/>
                  <a:pt x="6702400" y="2678601"/>
                  <a:pt x="6746348" y="2658085"/>
                </a:cubicBezTo>
                <a:cubicBezTo>
                  <a:pt x="6854524" y="2607574"/>
                  <a:pt x="6922142" y="2590591"/>
                  <a:pt x="7040985" y="2584076"/>
                </a:cubicBezTo>
                <a:lnTo>
                  <a:pt x="7141417" y="2578570"/>
                </a:lnTo>
                <a:lnTo>
                  <a:pt x="7174335" y="2595239"/>
                </a:lnTo>
                <a:cubicBezTo>
                  <a:pt x="7192433" y="2604411"/>
                  <a:pt x="7220893" y="2622118"/>
                  <a:pt x="7237562" y="2634596"/>
                </a:cubicBezTo>
                <a:lnTo>
                  <a:pt x="7267890" y="2657285"/>
                </a:lnTo>
                <a:lnTo>
                  <a:pt x="7317686" y="2626328"/>
                </a:lnTo>
                <a:lnTo>
                  <a:pt x="7367483" y="2595372"/>
                </a:lnTo>
                <a:lnTo>
                  <a:pt x="7421394" y="2595372"/>
                </a:lnTo>
                <a:lnTo>
                  <a:pt x="7475306" y="2595372"/>
                </a:lnTo>
                <a:lnTo>
                  <a:pt x="7462381" y="2582447"/>
                </a:lnTo>
                <a:cubicBezTo>
                  <a:pt x="7455266" y="2575332"/>
                  <a:pt x="7441035" y="2571712"/>
                  <a:pt x="7430748" y="2574408"/>
                </a:cubicBezTo>
                <a:cubicBezTo>
                  <a:pt x="7420461" y="2577094"/>
                  <a:pt x="7409583" y="2575303"/>
                  <a:pt x="7406574" y="2570426"/>
                </a:cubicBezTo>
                <a:cubicBezTo>
                  <a:pt x="7403554" y="2565549"/>
                  <a:pt x="7404621" y="2562177"/>
                  <a:pt x="7408945" y="2562930"/>
                </a:cubicBezTo>
                <a:cubicBezTo>
                  <a:pt x="7425462" y="2565797"/>
                  <a:pt x="7440607" y="2561730"/>
                  <a:pt x="7440607" y="2554424"/>
                </a:cubicBezTo>
                <a:cubicBezTo>
                  <a:pt x="7440607" y="2550233"/>
                  <a:pt x="7424728" y="2548661"/>
                  <a:pt x="7405316" y="2550928"/>
                </a:cubicBezTo>
                <a:lnTo>
                  <a:pt x="7370036" y="2555053"/>
                </a:lnTo>
                <a:lnTo>
                  <a:pt x="7387133" y="2537946"/>
                </a:lnTo>
                <a:lnTo>
                  <a:pt x="7404240" y="2520849"/>
                </a:lnTo>
                <a:lnTo>
                  <a:pt x="7413794" y="2534298"/>
                </a:lnTo>
                <a:lnTo>
                  <a:pt x="7423356" y="2547747"/>
                </a:lnTo>
                <a:lnTo>
                  <a:pt x="7417689" y="2530297"/>
                </a:lnTo>
                <a:cubicBezTo>
                  <a:pt x="7414574" y="2520706"/>
                  <a:pt x="7412032" y="2511057"/>
                  <a:pt x="7412032" y="2508866"/>
                </a:cubicBezTo>
                <a:cubicBezTo>
                  <a:pt x="7412032" y="2497446"/>
                  <a:pt x="7395572" y="2508457"/>
                  <a:pt x="7379285" y="2530783"/>
                </a:cubicBezTo>
                <a:close/>
                <a:moveTo>
                  <a:pt x="6780200" y="2528002"/>
                </a:moveTo>
                <a:cubicBezTo>
                  <a:pt x="6777333" y="2535479"/>
                  <a:pt x="6780962" y="2546547"/>
                  <a:pt x="6788249" y="2552605"/>
                </a:cubicBezTo>
                <a:cubicBezTo>
                  <a:pt x="6802689" y="2564578"/>
                  <a:pt x="6840532" y="2556910"/>
                  <a:pt x="6840532" y="2542004"/>
                </a:cubicBezTo>
                <a:cubicBezTo>
                  <a:pt x="6840532" y="2536289"/>
                  <a:pt x="6833540" y="2536536"/>
                  <a:pt x="6822110" y="2542651"/>
                </a:cubicBezTo>
                <a:cubicBezTo>
                  <a:pt x="6795545" y="2556863"/>
                  <a:pt x="6790049" y="2554958"/>
                  <a:pt x="6795669" y="2533460"/>
                </a:cubicBezTo>
                <a:cubicBezTo>
                  <a:pt x="6801317" y="2511838"/>
                  <a:pt x="6788182" y="2507209"/>
                  <a:pt x="6780200" y="2528002"/>
                </a:cubicBezTo>
                <a:close/>
                <a:moveTo>
                  <a:pt x="7231057" y="2529259"/>
                </a:moveTo>
                <a:cubicBezTo>
                  <a:pt x="7231057" y="2537422"/>
                  <a:pt x="7235343" y="2541461"/>
                  <a:pt x="7240582" y="2538222"/>
                </a:cubicBezTo>
                <a:cubicBezTo>
                  <a:pt x="7245820" y="2534984"/>
                  <a:pt x="7250107" y="2528307"/>
                  <a:pt x="7250107" y="2523373"/>
                </a:cubicBezTo>
                <a:cubicBezTo>
                  <a:pt x="7250107" y="2518439"/>
                  <a:pt x="7245820" y="2514410"/>
                  <a:pt x="7240582" y="2514410"/>
                </a:cubicBezTo>
                <a:cubicBezTo>
                  <a:pt x="7235343" y="2514410"/>
                  <a:pt x="7231057" y="2521096"/>
                  <a:pt x="7231057" y="2529259"/>
                </a:cubicBezTo>
                <a:close/>
                <a:moveTo>
                  <a:pt x="7278682" y="2538222"/>
                </a:moveTo>
                <a:cubicBezTo>
                  <a:pt x="7278682" y="2546080"/>
                  <a:pt x="7273681" y="2552510"/>
                  <a:pt x="7267566" y="2552510"/>
                </a:cubicBezTo>
                <a:cubicBezTo>
                  <a:pt x="7261460" y="2552510"/>
                  <a:pt x="7259212" y="2555262"/>
                  <a:pt x="7262574" y="2558634"/>
                </a:cubicBezTo>
                <a:cubicBezTo>
                  <a:pt x="7269661" y="2565721"/>
                  <a:pt x="7297732" y="2544690"/>
                  <a:pt x="7297732" y="2532298"/>
                </a:cubicBezTo>
                <a:cubicBezTo>
                  <a:pt x="7297732" y="2527697"/>
                  <a:pt x="7293445" y="2523935"/>
                  <a:pt x="7288207" y="2523935"/>
                </a:cubicBezTo>
                <a:cubicBezTo>
                  <a:pt x="7282968" y="2523935"/>
                  <a:pt x="7278682" y="2530364"/>
                  <a:pt x="7278682" y="2538222"/>
                </a:cubicBezTo>
                <a:close/>
                <a:moveTo>
                  <a:pt x="5842073" y="2809018"/>
                </a:moveTo>
                <a:cubicBezTo>
                  <a:pt x="5111858" y="3545796"/>
                  <a:pt x="4563018" y="4107218"/>
                  <a:pt x="4568047" y="4112247"/>
                </a:cubicBezTo>
                <a:cubicBezTo>
                  <a:pt x="4571143" y="4115353"/>
                  <a:pt x="4699035" y="3991442"/>
                  <a:pt x="4852235" y="3836908"/>
                </a:cubicBezTo>
                <a:cubicBezTo>
                  <a:pt x="5005445" y="3682365"/>
                  <a:pt x="5050975" y="3637693"/>
                  <a:pt x="4953429" y="3737639"/>
                </a:cubicBezTo>
                <a:cubicBezTo>
                  <a:pt x="4727505" y="3969087"/>
                  <a:pt x="4593336" y="4113800"/>
                  <a:pt x="4592889" y="4126516"/>
                </a:cubicBezTo>
                <a:cubicBezTo>
                  <a:pt x="4592746" y="4130450"/>
                  <a:pt x="4596918" y="4133660"/>
                  <a:pt x="4602156" y="4133660"/>
                </a:cubicBezTo>
                <a:cubicBezTo>
                  <a:pt x="4607395" y="4133660"/>
                  <a:pt x="4611681" y="4126773"/>
                  <a:pt x="4611681" y="4118353"/>
                </a:cubicBezTo>
                <a:cubicBezTo>
                  <a:pt x="4611681" y="4109714"/>
                  <a:pt x="4617073" y="4105113"/>
                  <a:pt x="4624054" y="4107790"/>
                </a:cubicBezTo>
                <a:cubicBezTo>
                  <a:pt x="4636370" y="4112524"/>
                  <a:pt x="5275012" y="3477892"/>
                  <a:pt x="5809840" y="2929452"/>
                </a:cubicBezTo>
                <a:cubicBezTo>
                  <a:pt x="6057348" y="2675649"/>
                  <a:pt x="6126652" y="2600659"/>
                  <a:pt x="6047613" y="2672172"/>
                </a:cubicBezTo>
                <a:lnTo>
                  <a:pt x="6016685" y="2700147"/>
                </a:lnTo>
                <a:lnTo>
                  <a:pt x="6039289" y="2674439"/>
                </a:lnTo>
                <a:cubicBezTo>
                  <a:pt x="6051776" y="2660237"/>
                  <a:pt x="6059434" y="2642321"/>
                  <a:pt x="6056405" y="2634424"/>
                </a:cubicBezTo>
                <a:cubicBezTo>
                  <a:pt x="6053385" y="2626557"/>
                  <a:pt x="6059129" y="2610260"/>
                  <a:pt x="6069168" y="2598220"/>
                </a:cubicBezTo>
                <a:cubicBezTo>
                  <a:pt x="6079208" y="2586171"/>
                  <a:pt x="6087561" y="2580827"/>
                  <a:pt x="6087742" y="2586323"/>
                </a:cubicBezTo>
                <a:cubicBezTo>
                  <a:pt x="6087914" y="2591819"/>
                  <a:pt x="6082703" y="2602430"/>
                  <a:pt x="6076150" y="2609879"/>
                </a:cubicBezTo>
                <a:cubicBezTo>
                  <a:pt x="6069607" y="2617337"/>
                  <a:pt x="6073988" y="2615298"/>
                  <a:pt x="6085904" y="2605345"/>
                </a:cubicBezTo>
                <a:cubicBezTo>
                  <a:pt x="6100315" y="2593296"/>
                  <a:pt x="6103954" y="2585028"/>
                  <a:pt x="6096791" y="2580599"/>
                </a:cubicBezTo>
                <a:cubicBezTo>
                  <a:pt x="6089676" y="2576198"/>
                  <a:pt x="6089323" y="2571902"/>
                  <a:pt x="6095753" y="2567931"/>
                </a:cubicBezTo>
                <a:cubicBezTo>
                  <a:pt x="6101106" y="2564626"/>
                  <a:pt x="6107078" y="2566702"/>
                  <a:pt x="6109021" y="2572541"/>
                </a:cubicBezTo>
                <a:cubicBezTo>
                  <a:pt x="6111164" y="2578970"/>
                  <a:pt x="6118079" y="2576398"/>
                  <a:pt x="6126509" y="2566054"/>
                </a:cubicBezTo>
                <a:lnTo>
                  <a:pt x="6140444" y="2548947"/>
                </a:lnTo>
                <a:lnTo>
                  <a:pt x="6124394" y="2554958"/>
                </a:lnTo>
                <a:cubicBezTo>
                  <a:pt x="6115565" y="2558263"/>
                  <a:pt x="6106992" y="2557691"/>
                  <a:pt x="6105344" y="2553691"/>
                </a:cubicBezTo>
                <a:cubicBezTo>
                  <a:pt x="6103696" y="2549681"/>
                  <a:pt x="5985224" y="2664581"/>
                  <a:pt x="5842073" y="2809018"/>
                </a:cubicBezTo>
                <a:close/>
                <a:moveTo>
                  <a:pt x="6204214" y="2550128"/>
                </a:moveTo>
                <a:cubicBezTo>
                  <a:pt x="6246362" y="2637501"/>
                  <a:pt x="6273766" y="2687460"/>
                  <a:pt x="6284386" y="2696270"/>
                </a:cubicBezTo>
                <a:cubicBezTo>
                  <a:pt x="6291663" y="2702309"/>
                  <a:pt x="6297607" y="2704376"/>
                  <a:pt x="6297607" y="2700871"/>
                </a:cubicBezTo>
                <a:cubicBezTo>
                  <a:pt x="6297607" y="2691422"/>
                  <a:pt x="6211005" y="2542985"/>
                  <a:pt x="6205490" y="2542985"/>
                </a:cubicBezTo>
                <a:cubicBezTo>
                  <a:pt x="6202890" y="2542985"/>
                  <a:pt x="6202318" y="2546194"/>
                  <a:pt x="6204214" y="2550128"/>
                </a:cubicBezTo>
                <a:close/>
                <a:moveTo>
                  <a:pt x="6317361" y="2576322"/>
                </a:moveTo>
                <a:cubicBezTo>
                  <a:pt x="6329124" y="2597277"/>
                  <a:pt x="6342840" y="2618708"/>
                  <a:pt x="6347841" y="2623947"/>
                </a:cubicBezTo>
                <a:cubicBezTo>
                  <a:pt x="6362110" y="2638892"/>
                  <a:pt x="6329487" y="2578551"/>
                  <a:pt x="6311799" y="2557272"/>
                </a:cubicBezTo>
                <a:cubicBezTo>
                  <a:pt x="6303093" y="2546795"/>
                  <a:pt x="6305598" y="2555367"/>
                  <a:pt x="6317361" y="2576322"/>
                </a:cubicBezTo>
                <a:close/>
                <a:moveTo>
                  <a:pt x="6716707" y="2552510"/>
                </a:moveTo>
                <a:cubicBezTo>
                  <a:pt x="6716707" y="2557748"/>
                  <a:pt x="6720993" y="2562035"/>
                  <a:pt x="6726232" y="2562035"/>
                </a:cubicBezTo>
                <a:cubicBezTo>
                  <a:pt x="6731470" y="2562035"/>
                  <a:pt x="6735757" y="2557748"/>
                  <a:pt x="6735757" y="2552510"/>
                </a:cubicBezTo>
                <a:cubicBezTo>
                  <a:pt x="6735757" y="2547271"/>
                  <a:pt x="6731470" y="2542985"/>
                  <a:pt x="6726232" y="2542985"/>
                </a:cubicBezTo>
                <a:cubicBezTo>
                  <a:pt x="6720993" y="2542985"/>
                  <a:pt x="6716707" y="2547271"/>
                  <a:pt x="6716707" y="2552510"/>
                </a:cubicBezTo>
                <a:close/>
                <a:moveTo>
                  <a:pt x="6741814" y="2566854"/>
                </a:moveTo>
                <a:cubicBezTo>
                  <a:pt x="6738814" y="2574684"/>
                  <a:pt x="6740252" y="2581085"/>
                  <a:pt x="6745015" y="2581085"/>
                </a:cubicBezTo>
                <a:cubicBezTo>
                  <a:pt x="6757931" y="2581085"/>
                  <a:pt x="6765951" y="2564159"/>
                  <a:pt x="6755959" y="2557986"/>
                </a:cubicBezTo>
                <a:cubicBezTo>
                  <a:pt x="6751187" y="2555034"/>
                  <a:pt x="6744824" y="2559025"/>
                  <a:pt x="6741814" y="2566854"/>
                </a:cubicBezTo>
                <a:close/>
                <a:moveTo>
                  <a:pt x="7116757" y="2560739"/>
                </a:moveTo>
                <a:cubicBezTo>
                  <a:pt x="7116757" y="2569597"/>
                  <a:pt x="7166029" y="2582485"/>
                  <a:pt x="7173116" y="2575484"/>
                </a:cubicBezTo>
                <a:cubicBezTo>
                  <a:pt x="7179136" y="2569531"/>
                  <a:pt x="7171715" y="2565330"/>
                  <a:pt x="7142950" y="2558434"/>
                </a:cubicBezTo>
                <a:cubicBezTo>
                  <a:pt x="7128539" y="2554977"/>
                  <a:pt x="7116757" y="2556015"/>
                  <a:pt x="7116757" y="2560739"/>
                </a:cubicBezTo>
                <a:close/>
                <a:moveTo>
                  <a:pt x="7497757" y="2558758"/>
                </a:moveTo>
                <a:cubicBezTo>
                  <a:pt x="7497757" y="2564178"/>
                  <a:pt x="7506329" y="2576370"/>
                  <a:pt x="7516807" y="2585847"/>
                </a:cubicBezTo>
                <a:cubicBezTo>
                  <a:pt x="7527284" y="2595325"/>
                  <a:pt x="7535857" y="2600097"/>
                  <a:pt x="7535857" y="2596448"/>
                </a:cubicBezTo>
                <a:cubicBezTo>
                  <a:pt x="7535857" y="2592800"/>
                  <a:pt x="7527284" y="2580608"/>
                  <a:pt x="7516807" y="2569369"/>
                </a:cubicBezTo>
                <a:cubicBezTo>
                  <a:pt x="7506329" y="2558120"/>
                  <a:pt x="7497757" y="2553348"/>
                  <a:pt x="7497757" y="2558758"/>
                </a:cubicBezTo>
                <a:close/>
                <a:moveTo>
                  <a:pt x="6123175" y="2588752"/>
                </a:moveTo>
                <a:cubicBezTo>
                  <a:pt x="6098153" y="2614870"/>
                  <a:pt x="6088600" y="2635387"/>
                  <a:pt x="6106659" y="2624223"/>
                </a:cubicBezTo>
                <a:cubicBezTo>
                  <a:pt x="6116927" y="2617880"/>
                  <a:pt x="6157998" y="2562035"/>
                  <a:pt x="6152398" y="2562035"/>
                </a:cubicBezTo>
                <a:cubicBezTo>
                  <a:pt x="6150407" y="2562035"/>
                  <a:pt x="6137253" y="2574055"/>
                  <a:pt x="6123175" y="2588752"/>
                </a:cubicBezTo>
                <a:close/>
                <a:moveTo>
                  <a:pt x="6692894" y="2590610"/>
                </a:moveTo>
                <a:cubicBezTo>
                  <a:pt x="6696132" y="2595848"/>
                  <a:pt x="6700666" y="2600135"/>
                  <a:pt x="6702981" y="2600135"/>
                </a:cubicBezTo>
                <a:cubicBezTo>
                  <a:pt x="6705296" y="2600135"/>
                  <a:pt x="6707182" y="2595848"/>
                  <a:pt x="6707182" y="2590610"/>
                </a:cubicBezTo>
                <a:cubicBezTo>
                  <a:pt x="6707182" y="2585371"/>
                  <a:pt x="6702638" y="2581085"/>
                  <a:pt x="6697094" y="2581085"/>
                </a:cubicBezTo>
                <a:cubicBezTo>
                  <a:pt x="6691551" y="2581085"/>
                  <a:pt x="6689655" y="2585371"/>
                  <a:pt x="6692894" y="2590610"/>
                </a:cubicBezTo>
                <a:close/>
                <a:moveTo>
                  <a:pt x="7224760" y="2609660"/>
                </a:moveTo>
                <a:cubicBezTo>
                  <a:pt x="7249544" y="2625376"/>
                  <a:pt x="7272452" y="2638235"/>
                  <a:pt x="7275681" y="2638235"/>
                </a:cubicBezTo>
                <a:cubicBezTo>
                  <a:pt x="7278901" y="2638235"/>
                  <a:pt x="7263784" y="2625376"/>
                  <a:pt x="7242096" y="2609660"/>
                </a:cubicBezTo>
                <a:cubicBezTo>
                  <a:pt x="7220398" y="2593943"/>
                  <a:pt x="7197481" y="2581085"/>
                  <a:pt x="7191175" y="2581085"/>
                </a:cubicBezTo>
                <a:cubicBezTo>
                  <a:pt x="7184860" y="2581085"/>
                  <a:pt x="7199977" y="2593943"/>
                  <a:pt x="7224760" y="2609660"/>
                </a:cubicBezTo>
                <a:close/>
                <a:moveTo>
                  <a:pt x="7040557" y="2629272"/>
                </a:moveTo>
                <a:cubicBezTo>
                  <a:pt x="7040557" y="2634815"/>
                  <a:pt x="7044843" y="2636711"/>
                  <a:pt x="7050082" y="2633472"/>
                </a:cubicBezTo>
                <a:cubicBezTo>
                  <a:pt x="7055320" y="2630234"/>
                  <a:pt x="7059607" y="2625700"/>
                  <a:pt x="7059607" y="2623385"/>
                </a:cubicBezTo>
                <a:cubicBezTo>
                  <a:pt x="7059607" y="2621071"/>
                  <a:pt x="7055320" y="2619185"/>
                  <a:pt x="7050082" y="2619185"/>
                </a:cubicBezTo>
                <a:cubicBezTo>
                  <a:pt x="7044843" y="2619185"/>
                  <a:pt x="7040557" y="2623728"/>
                  <a:pt x="7040557" y="2629272"/>
                </a:cubicBezTo>
                <a:close/>
                <a:moveTo>
                  <a:pt x="7114375" y="2625490"/>
                </a:moveTo>
                <a:cubicBezTo>
                  <a:pt x="7120928" y="2628138"/>
                  <a:pt x="7131644" y="2628138"/>
                  <a:pt x="7138188" y="2625490"/>
                </a:cubicBezTo>
                <a:cubicBezTo>
                  <a:pt x="7144741" y="2622852"/>
                  <a:pt x="7139378" y="2620690"/>
                  <a:pt x="7126282" y="2620690"/>
                </a:cubicBezTo>
                <a:cubicBezTo>
                  <a:pt x="7113185" y="2620690"/>
                  <a:pt x="7107832" y="2622852"/>
                  <a:pt x="7114375" y="2625490"/>
                </a:cubicBezTo>
                <a:close/>
                <a:moveTo>
                  <a:pt x="5785542" y="2888266"/>
                </a:moveTo>
                <a:cubicBezTo>
                  <a:pt x="5643058" y="3031026"/>
                  <a:pt x="5523338" y="3152108"/>
                  <a:pt x="5519499" y="3157347"/>
                </a:cubicBezTo>
                <a:cubicBezTo>
                  <a:pt x="5515661" y="3162586"/>
                  <a:pt x="5633447" y="3046886"/>
                  <a:pt x="5781237" y="2900239"/>
                </a:cubicBezTo>
                <a:cubicBezTo>
                  <a:pt x="5929037" y="2753582"/>
                  <a:pt x="6049957" y="2632500"/>
                  <a:pt x="6049957" y="2631158"/>
                </a:cubicBezTo>
                <a:cubicBezTo>
                  <a:pt x="6049957" y="2624090"/>
                  <a:pt x="6024610" y="2648741"/>
                  <a:pt x="5785542" y="2888266"/>
                </a:cubicBezTo>
                <a:close/>
                <a:moveTo>
                  <a:pt x="6170028" y="2665362"/>
                </a:moveTo>
                <a:lnTo>
                  <a:pt x="6151988" y="2690622"/>
                </a:lnTo>
                <a:lnTo>
                  <a:pt x="6174258" y="2669458"/>
                </a:lnTo>
                <a:cubicBezTo>
                  <a:pt x="6186516" y="2657818"/>
                  <a:pt x="6194631" y="2646445"/>
                  <a:pt x="6192298" y="2644197"/>
                </a:cubicBezTo>
                <a:cubicBezTo>
                  <a:pt x="6189974" y="2641940"/>
                  <a:pt x="6179954" y="2651465"/>
                  <a:pt x="6170028" y="2665362"/>
                </a:cubicBezTo>
                <a:close/>
                <a:moveTo>
                  <a:pt x="6230932" y="2669953"/>
                </a:moveTo>
                <a:cubicBezTo>
                  <a:pt x="6230932" y="2687698"/>
                  <a:pt x="6265498" y="2730608"/>
                  <a:pt x="6273432" y="2722712"/>
                </a:cubicBezTo>
                <a:cubicBezTo>
                  <a:pt x="6276747" y="2719407"/>
                  <a:pt x="6272832" y="2710072"/>
                  <a:pt x="6264726" y="2701957"/>
                </a:cubicBezTo>
                <a:cubicBezTo>
                  <a:pt x="6256611" y="2693851"/>
                  <a:pt x="6249982" y="2682878"/>
                  <a:pt x="6249982" y="2677573"/>
                </a:cubicBezTo>
                <a:cubicBezTo>
                  <a:pt x="6249982" y="2672277"/>
                  <a:pt x="6245695" y="2665286"/>
                  <a:pt x="6240457" y="2662047"/>
                </a:cubicBezTo>
                <a:cubicBezTo>
                  <a:pt x="6235218" y="2658809"/>
                  <a:pt x="6230932" y="2662371"/>
                  <a:pt x="6230932" y="2669953"/>
                </a:cubicBezTo>
                <a:close/>
                <a:moveTo>
                  <a:pt x="6369653" y="2679126"/>
                </a:moveTo>
                <a:cubicBezTo>
                  <a:pt x="6373235" y="2688517"/>
                  <a:pt x="6378559" y="2693803"/>
                  <a:pt x="6381493" y="2690870"/>
                </a:cubicBezTo>
                <a:cubicBezTo>
                  <a:pt x="6384427" y="2687946"/>
                  <a:pt x="6381503" y="2680259"/>
                  <a:pt x="6374987" y="2673792"/>
                </a:cubicBezTo>
                <a:lnTo>
                  <a:pt x="6363157" y="2662047"/>
                </a:lnTo>
                <a:lnTo>
                  <a:pt x="6369653" y="2679126"/>
                </a:lnTo>
                <a:close/>
                <a:moveTo>
                  <a:pt x="7540619" y="2676335"/>
                </a:moveTo>
                <a:cubicBezTo>
                  <a:pt x="7543857" y="2681573"/>
                  <a:pt x="7550792" y="2685860"/>
                  <a:pt x="7556030" y="2685860"/>
                </a:cubicBezTo>
                <a:cubicBezTo>
                  <a:pt x="7561269" y="2685860"/>
                  <a:pt x="7562907" y="2681573"/>
                  <a:pt x="7559669" y="2676335"/>
                </a:cubicBezTo>
                <a:cubicBezTo>
                  <a:pt x="7556430" y="2671096"/>
                  <a:pt x="7549496" y="2666810"/>
                  <a:pt x="7544257" y="2666810"/>
                </a:cubicBezTo>
                <a:cubicBezTo>
                  <a:pt x="7539019" y="2666810"/>
                  <a:pt x="7537380" y="2671096"/>
                  <a:pt x="7540619" y="2676335"/>
                </a:cubicBezTo>
                <a:close/>
                <a:moveTo>
                  <a:pt x="6341764" y="2683764"/>
                </a:moveTo>
                <a:cubicBezTo>
                  <a:pt x="6338545" y="2688965"/>
                  <a:pt x="6342297" y="2698518"/>
                  <a:pt x="6350099" y="2704995"/>
                </a:cubicBezTo>
                <a:cubicBezTo>
                  <a:pt x="6365586" y="2717854"/>
                  <a:pt x="6368816" y="2707767"/>
                  <a:pt x="6355804" y="2687222"/>
                </a:cubicBezTo>
                <a:cubicBezTo>
                  <a:pt x="6350823" y="2679373"/>
                  <a:pt x="6345317" y="2678011"/>
                  <a:pt x="6341764" y="2683764"/>
                </a:cubicBezTo>
                <a:close/>
                <a:moveTo>
                  <a:pt x="6043708" y="2710739"/>
                </a:moveTo>
                <a:cubicBezTo>
                  <a:pt x="6032411" y="2718635"/>
                  <a:pt x="5904214" y="2848070"/>
                  <a:pt x="5758825" y="2998375"/>
                </a:cubicBezTo>
                <a:cubicBezTo>
                  <a:pt x="5613426" y="3148670"/>
                  <a:pt x="5320732" y="3446193"/>
                  <a:pt x="5108382" y="3659524"/>
                </a:cubicBezTo>
                <a:cubicBezTo>
                  <a:pt x="4896022" y="3872865"/>
                  <a:pt x="4724458" y="4049583"/>
                  <a:pt x="4727115" y="4052250"/>
                </a:cubicBezTo>
                <a:cubicBezTo>
                  <a:pt x="4729782" y="4054907"/>
                  <a:pt x="4903137" y="3884533"/>
                  <a:pt x="5112353" y="3673631"/>
                </a:cubicBezTo>
                <a:cubicBezTo>
                  <a:pt x="5493649" y="3289259"/>
                  <a:pt x="6074388" y="2694946"/>
                  <a:pt x="6067768" y="2695880"/>
                </a:cubicBezTo>
                <a:cubicBezTo>
                  <a:pt x="6065835" y="2696156"/>
                  <a:pt x="6055005" y="2702843"/>
                  <a:pt x="6043708" y="2710739"/>
                </a:cubicBezTo>
                <a:close/>
                <a:moveTo>
                  <a:pt x="5630733" y="3197895"/>
                </a:moveTo>
                <a:cubicBezTo>
                  <a:pt x="5361004" y="3469034"/>
                  <a:pt x="5039630" y="3793722"/>
                  <a:pt x="4916558" y="3919414"/>
                </a:cubicBezTo>
                <a:cubicBezTo>
                  <a:pt x="4793495" y="4045106"/>
                  <a:pt x="4902918" y="3937921"/>
                  <a:pt x="5159731" y="3681222"/>
                </a:cubicBezTo>
                <a:cubicBezTo>
                  <a:pt x="5717210" y="3123981"/>
                  <a:pt x="6131814" y="2704910"/>
                  <a:pt x="6125633" y="2704910"/>
                </a:cubicBezTo>
                <a:cubicBezTo>
                  <a:pt x="6123165" y="2704910"/>
                  <a:pt x="5900462" y="2926756"/>
                  <a:pt x="5630733" y="3197895"/>
                </a:cubicBezTo>
                <a:close/>
                <a:moveTo>
                  <a:pt x="6318447" y="2715035"/>
                </a:moveTo>
                <a:cubicBezTo>
                  <a:pt x="6320733" y="2721902"/>
                  <a:pt x="6328239" y="2729408"/>
                  <a:pt x="6335116" y="2731703"/>
                </a:cubicBezTo>
                <a:cubicBezTo>
                  <a:pt x="6342260" y="2734085"/>
                  <a:pt x="6345832" y="2730513"/>
                  <a:pt x="6343450" y="2723369"/>
                </a:cubicBezTo>
                <a:cubicBezTo>
                  <a:pt x="6341155" y="2716492"/>
                  <a:pt x="6333649" y="2708986"/>
                  <a:pt x="6326782" y="2706700"/>
                </a:cubicBezTo>
                <a:cubicBezTo>
                  <a:pt x="6319638" y="2704319"/>
                  <a:pt x="6316066" y="2707891"/>
                  <a:pt x="6318447" y="2715035"/>
                </a:cubicBezTo>
                <a:close/>
                <a:moveTo>
                  <a:pt x="7571471" y="2723874"/>
                </a:moveTo>
                <a:cubicBezTo>
                  <a:pt x="7562774" y="2734037"/>
                  <a:pt x="7559326" y="2744619"/>
                  <a:pt x="7563812" y="2747391"/>
                </a:cubicBezTo>
                <a:cubicBezTo>
                  <a:pt x="7568289" y="2750163"/>
                  <a:pt x="7574842" y="2744953"/>
                  <a:pt x="7578357" y="2735809"/>
                </a:cubicBezTo>
                <a:lnTo>
                  <a:pt x="7584758" y="2719197"/>
                </a:lnTo>
                <a:lnTo>
                  <a:pt x="7594235" y="2736066"/>
                </a:lnTo>
                <a:cubicBezTo>
                  <a:pt x="7599445" y="2745343"/>
                  <a:pt x="7607237" y="2750753"/>
                  <a:pt x="7611561" y="2748077"/>
                </a:cubicBezTo>
                <a:cubicBezTo>
                  <a:pt x="7615885" y="2745410"/>
                  <a:pt x="7624991" y="2749925"/>
                  <a:pt x="7631792" y="2758126"/>
                </a:cubicBezTo>
                <a:lnTo>
                  <a:pt x="7644165" y="2773032"/>
                </a:lnTo>
                <a:lnTo>
                  <a:pt x="7632421" y="2780291"/>
                </a:lnTo>
                <a:lnTo>
                  <a:pt x="7620676" y="2787558"/>
                </a:lnTo>
                <a:lnTo>
                  <a:pt x="7637250" y="2800998"/>
                </a:lnTo>
                <a:lnTo>
                  <a:pt x="7653814" y="2814447"/>
                </a:lnTo>
                <a:lnTo>
                  <a:pt x="7646003" y="2801474"/>
                </a:lnTo>
                <a:cubicBezTo>
                  <a:pt x="7641193" y="2793492"/>
                  <a:pt x="7643241" y="2785310"/>
                  <a:pt x="7651319" y="2780195"/>
                </a:cubicBezTo>
                <a:cubicBezTo>
                  <a:pt x="7669378" y="2768756"/>
                  <a:pt x="7688257" y="2769508"/>
                  <a:pt x="7688257" y="2781672"/>
                </a:cubicBezTo>
                <a:cubicBezTo>
                  <a:pt x="7688257" y="2787215"/>
                  <a:pt x="7683970" y="2789111"/>
                  <a:pt x="7678732" y="2785872"/>
                </a:cubicBezTo>
                <a:cubicBezTo>
                  <a:pt x="7673493" y="2782634"/>
                  <a:pt x="7669207" y="2786672"/>
                  <a:pt x="7669207" y="2794835"/>
                </a:cubicBezTo>
                <a:cubicBezTo>
                  <a:pt x="7669207" y="2811409"/>
                  <a:pt x="7694305" y="2815361"/>
                  <a:pt x="7699553" y="2799617"/>
                </a:cubicBezTo>
                <a:cubicBezTo>
                  <a:pt x="7701401" y="2794073"/>
                  <a:pt x="7710297" y="2792378"/>
                  <a:pt x="7719337" y="2795854"/>
                </a:cubicBezTo>
                <a:cubicBezTo>
                  <a:pt x="7728376" y="2799321"/>
                  <a:pt x="7733357" y="2806065"/>
                  <a:pt x="7730405" y="2810837"/>
                </a:cubicBezTo>
                <a:cubicBezTo>
                  <a:pt x="7727452" y="2815609"/>
                  <a:pt x="7721537" y="2817352"/>
                  <a:pt x="7717251" y="2814704"/>
                </a:cubicBezTo>
                <a:cubicBezTo>
                  <a:pt x="7703125" y="2805970"/>
                  <a:pt x="7711755" y="2842793"/>
                  <a:pt x="7726357" y="2853547"/>
                </a:cubicBezTo>
                <a:cubicBezTo>
                  <a:pt x="7734215" y="2859338"/>
                  <a:pt x="7765780" y="2873388"/>
                  <a:pt x="7796489" y="2884770"/>
                </a:cubicBezTo>
                <a:lnTo>
                  <a:pt x="7852344" y="2905477"/>
                </a:lnTo>
                <a:lnTo>
                  <a:pt x="7865545" y="2894514"/>
                </a:lnTo>
                <a:lnTo>
                  <a:pt x="7878757" y="2883551"/>
                </a:lnTo>
                <a:lnTo>
                  <a:pt x="7878757" y="2897991"/>
                </a:lnTo>
                <a:cubicBezTo>
                  <a:pt x="7878757" y="2905925"/>
                  <a:pt x="7885462" y="2914993"/>
                  <a:pt x="7893663" y="2918146"/>
                </a:cubicBezTo>
                <a:lnTo>
                  <a:pt x="7908579" y="2923861"/>
                </a:lnTo>
                <a:lnTo>
                  <a:pt x="7903331" y="2907259"/>
                </a:lnTo>
                <a:lnTo>
                  <a:pt x="7898083" y="2890647"/>
                </a:lnTo>
                <a:lnTo>
                  <a:pt x="7927905" y="2889561"/>
                </a:lnTo>
                <a:lnTo>
                  <a:pt x="7957719" y="2888476"/>
                </a:lnTo>
                <a:lnTo>
                  <a:pt x="7934906" y="2906020"/>
                </a:lnTo>
                <a:lnTo>
                  <a:pt x="7912094" y="2923566"/>
                </a:lnTo>
                <a:lnTo>
                  <a:pt x="7931144" y="2924413"/>
                </a:lnTo>
                <a:cubicBezTo>
                  <a:pt x="7941621" y="2924890"/>
                  <a:pt x="7965196" y="2926661"/>
                  <a:pt x="7983532" y="2928366"/>
                </a:cubicBezTo>
                <a:cubicBezTo>
                  <a:pt x="8001867" y="2930071"/>
                  <a:pt x="8009363" y="2929471"/>
                  <a:pt x="8000200" y="2927033"/>
                </a:cubicBezTo>
                <a:cubicBezTo>
                  <a:pt x="7976140" y="2920622"/>
                  <a:pt x="7979684" y="2905906"/>
                  <a:pt x="8004963" y="2907268"/>
                </a:cubicBezTo>
                <a:cubicBezTo>
                  <a:pt x="8044910" y="2909421"/>
                  <a:pt x="8078782" y="2904963"/>
                  <a:pt x="8078782" y="2897553"/>
                </a:cubicBezTo>
                <a:cubicBezTo>
                  <a:pt x="8078782" y="2887580"/>
                  <a:pt x="7889043" y="2855719"/>
                  <a:pt x="7876347" y="2863558"/>
                </a:cubicBezTo>
                <a:cubicBezTo>
                  <a:pt x="7870812" y="2866977"/>
                  <a:pt x="7868965" y="2865453"/>
                  <a:pt x="7872222" y="2860167"/>
                </a:cubicBezTo>
                <a:cubicBezTo>
                  <a:pt x="7875575" y="2854747"/>
                  <a:pt x="7848410" y="2838888"/>
                  <a:pt x="7809910" y="2823782"/>
                </a:cubicBezTo>
                <a:cubicBezTo>
                  <a:pt x="7772372" y="2809056"/>
                  <a:pt x="7716365" y="2782710"/>
                  <a:pt x="7685465" y="2765241"/>
                </a:cubicBezTo>
                <a:cubicBezTo>
                  <a:pt x="7654557" y="2747772"/>
                  <a:pt x="7626811" y="2733485"/>
                  <a:pt x="7623801" y="2733485"/>
                </a:cubicBezTo>
                <a:cubicBezTo>
                  <a:pt x="7620781" y="2733485"/>
                  <a:pt x="7611342" y="2727169"/>
                  <a:pt x="7602808" y="2719445"/>
                </a:cubicBezTo>
                <a:lnTo>
                  <a:pt x="7587291" y="2705405"/>
                </a:lnTo>
                <a:lnTo>
                  <a:pt x="7571471" y="2723874"/>
                </a:lnTo>
                <a:close/>
                <a:moveTo>
                  <a:pt x="6221407" y="2721997"/>
                </a:moveTo>
                <a:cubicBezTo>
                  <a:pt x="6221407" y="2727036"/>
                  <a:pt x="6228331" y="2736895"/>
                  <a:pt x="6236789" y="2743924"/>
                </a:cubicBezTo>
                <a:lnTo>
                  <a:pt x="6252181" y="2756687"/>
                </a:lnTo>
                <a:lnTo>
                  <a:pt x="6248696" y="2738733"/>
                </a:lnTo>
                <a:cubicBezTo>
                  <a:pt x="6245114" y="2720216"/>
                  <a:pt x="6221407" y="2705691"/>
                  <a:pt x="6221407" y="2721997"/>
                </a:cubicBezTo>
                <a:close/>
                <a:moveTo>
                  <a:pt x="6392857" y="2723398"/>
                </a:moveTo>
                <a:cubicBezTo>
                  <a:pt x="6392857" y="2728332"/>
                  <a:pt x="6397143" y="2735009"/>
                  <a:pt x="6402382" y="2738247"/>
                </a:cubicBezTo>
                <a:cubicBezTo>
                  <a:pt x="6407620" y="2741486"/>
                  <a:pt x="6411907" y="2737447"/>
                  <a:pt x="6411907" y="2729284"/>
                </a:cubicBezTo>
                <a:cubicBezTo>
                  <a:pt x="6411907" y="2721121"/>
                  <a:pt x="6407620" y="2714435"/>
                  <a:pt x="6402382" y="2714435"/>
                </a:cubicBezTo>
                <a:cubicBezTo>
                  <a:pt x="6397143" y="2714435"/>
                  <a:pt x="6392857" y="2718464"/>
                  <a:pt x="6392857" y="2723398"/>
                </a:cubicBezTo>
                <a:close/>
                <a:moveTo>
                  <a:pt x="6154732" y="2731513"/>
                </a:moveTo>
                <a:cubicBezTo>
                  <a:pt x="6154732" y="2744553"/>
                  <a:pt x="6219663" y="2782119"/>
                  <a:pt x="6225598" y="2772509"/>
                </a:cubicBezTo>
                <a:cubicBezTo>
                  <a:pt x="6228198" y="2768308"/>
                  <a:pt x="6225102" y="2758040"/>
                  <a:pt x="6218720" y="2749696"/>
                </a:cubicBezTo>
                <a:cubicBezTo>
                  <a:pt x="6204947" y="2731684"/>
                  <a:pt x="6154732" y="2717416"/>
                  <a:pt x="6154732" y="2731513"/>
                </a:cubicBezTo>
                <a:close/>
                <a:moveTo>
                  <a:pt x="6297607" y="2743010"/>
                </a:moveTo>
                <a:cubicBezTo>
                  <a:pt x="6307675" y="2761821"/>
                  <a:pt x="6326182" y="2769222"/>
                  <a:pt x="6326182" y="2754440"/>
                </a:cubicBezTo>
                <a:cubicBezTo>
                  <a:pt x="6326182" y="2744419"/>
                  <a:pt x="6305493" y="2723960"/>
                  <a:pt x="6295368" y="2723960"/>
                </a:cubicBezTo>
                <a:cubicBezTo>
                  <a:pt x="6290987" y="2723960"/>
                  <a:pt x="6291996" y="2732532"/>
                  <a:pt x="6297607" y="2743010"/>
                </a:cubicBezTo>
                <a:close/>
                <a:moveTo>
                  <a:pt x="6374102" y="2733485"/>
                </a:moveTo>
                <a:cubicBezTo>
                  <a:pt x="6374102" y="2741343"/>
                  <a:pt x="6378255" y="2754201"/>
                  <a:pt x="6383332" y="2762060"/>
                </a:cubicBezTo>
                <a:lnTo>
                  <a:pt x="6392561" y="2776347"/>
                </a:lnTo>
                <a:lnTo>
                  <a:pt x="6392561" y="2762060"/>
                </a:lnTo>
                <a:cubicBezTo>
                  <a:pt x="6392561" y="2754201"/>
                  <a:pt x="6388408" y="2741343"/>
                  <a:pt x="6383332" y="2733485"/>
                </a:cubicBezTo>
                <a:lnTo>
                  <a:pt x="6374102" y="2719197"/>
                </a:lnTo>
                <a:lnTo>
                  <a:pt x="6374102" y="2733485"/>
                </a:lnTo>
                <a:close/>
                <a:moveTo>
                  <a:pt x="6135948" y="2749820"/>
                </a:moveTo>
                <a:cubicBezTo>
                  <a:pt x="6136091" y="2753935"/>
                  <a:pt x="6148950" y="2769803"/>
                  <a:pt x="6164523" y="2785082"/>
                </a:cubicBezTo>
                <a:cubicBezTo>
                  <a:pt x="6196003" y="2815971"/>
                  <a:pt x="6215844" y="2811799"/>
                  <a:pt x="6187326" y="2780291"/>
                </a:cubicBezTo>
                <a:cubicBezTo>
                  <a:pt x="6166399" y="2757164"/>
                  <a:pt x="6135558" y="2738876"/>
                  <a:pt x="6135948" y="2749820"/>
                </a:cubicBezTo>
                <a:close/>
                <a:moveTo>
                  <a:pt x="6269032" y="2754659"/>
                </a:moveTo>
                <a:cubicBezTo>
                  <a:pt x="6269032" y="2772947"/>
                  <a:pt x="6293959" y="2794721"/>
                  <a:pt x="6301292" y="2782843"/>
                </a:cubicBezTo>
                <a:cubicBezTo>
                  <a:pt x="6304255" y="2778052"/>
                  <a:pt x="6298207" y="2766460"/>
                  <a:pt x="6287853" y="2757097"/>
                </a:cubicBezTo>
                <a:lnTo>
                  <a:pt x="6269032" y="2740057"/>
                </a:lnTo>
                <a:lnTo>
                  <a:pt x="6269032" y="2754659"/>
                </a:lnTo>
                <a:close/>
                <a:moveTo>
                  <a:pt x="6345232" y="2765660"/>
                </a:moveTo>
                <a:cubicBezTo>
                  <a:pt x="6345232" y="2781481"/>
                  <a:pt x="6368406" y="2802388"/>
                  <a:pt x="6376731" y="2794064"/>
                </a:cubicBezTo>
                <a:cubicBezTo>
                  <a:pt x="6384475" y="2786320"/>
                  <a:pt x="6366329" y="2752535"/>
                  <a:pt x="6354423" y="2752535"/>
                </a:cubicBezTo>
                <a:cubicBezTo>
                  <a:pt x="6349365" y="2752535"/>
                  <a:pt x="6345232" y="2758440"/>
                  <a:pt x="6345232" y="2765660"/>
                </a:cubicBezTo>
                <a:close/>
                <a:moveTo>
                  <a:pt x="6107107" y="2769232"/>
                </a:moveTo>
                <a:cubicBezTo>
                  <a:pt x="6107107" y="2780929"/>
                  <a:pt x="6161494" y="2828735"/>
                  <a:pt x="6174791" y="2828735"/>
                </a:cubicBezTo>
                <a:cubicBezTo>
                  <a:pt x="6181535" y="2828735"/>
                  <a:pt x="6172505" y="2813733"/>
                  <a:pt x="6154732" y="2795397"/>
                </a:cubicBezTo>
                <a:cubicBezTo>
                  <a:pt x="6123565" y="2763241"/>
                  <a:pt x="6107107" y="2754201"/>
                  <a:pt x="6107107" y="2769232"/>
                </a:cubicBezTo>
                <a:close/>
                <a:moveTo>
                  <a:pt x="6421575" y="2774528"/>
                </a:moveTo>
                <a:cubicBezTo>
                  <a:pt x="6421498" y="2784005"/>
                  <a:pt x="6417602" y="2789396"/>
                  <a:pt x="6412926" y="2786501"/>
                </a:cubicBezTo>
                <a:cubicBezTo>
                  <a:pt x="6399390" y="2778138"/>
                  <a:pt x="6390247" y="2830049"/>
                  <a:pt x="6403153" y="2842022"/>
                </a:cubicBezTo>
                <a:lnTo>
                  <a:pt x="6414497" y="2852547"/>
                </a:lnTo>
                <a:lnTo>
                  <a:pt x="6409335" y="2831116"/>
                </a:lnTo>
                <a:lnTo>
                  <a:pt x="6404163" y="2809685"/>
                </a:lnTo>
                <a:lnTo>
                  <a:pt x="6422327" y="2809685"/>
                </a:lnTo>
                <a:cubicBezTo>
                  <a:pt x="6442044" y="2809685"/>
                  <a:pt x="6445558" y="2794178"/>
                  <a:pt x="6430957" y="2771585"/>
                </a:cubicBezTo>
                <a:lnTo>
                  <a:pt x="6421727" y="2757297"/>
                </a:lnTo>
                <a:lnTo>
                  <a:pt x="6421575" y="2774528"/>
                </a:lnTo>
                <a:close/>
                <a:moveTo>
                  <a:pt x="7595016" y="2775385"/>
                </a:moveTo>
                <a:cubicBezTo>
                  <a:pt x="7601769" y="2782719"/>
                  <a:pt x="7608799" y="2787291"/>
                  <a:pt x="7610628" y="2785548"/>
                </a:cubicBezTo>
                <a:cubicBezTo>
                  <a:pt x="7616276" y="2780176"/>
                  <a:pt x="7601960" y="2762060"/>
                  <a:pt x="7592073" y="2762060"/>
                </a:cubicBezTo>
                <a:cubicBezTo>
                  <a:pt x="7586930" y="2762060"/>
                  <a:pt x="7588253" y="2768060"/>
                  <a:pt x="7595016" y="2775385"/>
                </a:cubicBezTo>
                <a:close/>
                <a:moveTo>
                  <a:pt x="6240457" y="2784853"/>
                </a:moveTo>
                <a:cubicBezTo>
                  <a:pt x="6240457" y="2798388"/>
                  <a:pt x="6267889" y="2814000"/>
                  <a:pt x="6276518" y="2805379"/>
                </a:cubicBezTo>
                <a:cubicBezTo>
                  <a:pt x="6282595" y="2799293"/>
                  <a:pt x="6259878" y="2771585"/>
                  <a:pt x="6248819" y="2771585"/>
                </a:cubicBezTo>
                <a:cubicBezTo>
                  <a:pt x="6244219" y="2771585"/>
                  <a:pt x="6240457" y="2777557"/>
                  <a:pt x="6240457" y="2784853"/>
                </a:cubicBezTo>
                <a:close/>
                <a:moveTo>
                  <a:pt x="6316657" y="2789473"/>
                </a:moveTo>
                <a:cubicBezTo>
                  <a:pt x="6316657" y="2800531"/>
                  <a:pt x="6344365" y="2823248"/>
                  <a:pt x="6350451" y="2817171"/>
                </a:cubicBezTo>
                <a:cubicBezTo>
                  <a:pt x="6359071" y="2808541"/>
                  <a:pt x="6343460" y="2781110"/>
                  <a:pt x="6329925" y="2781110"/>
                </a:cubicBezTo>
                <a:cubicBezTo>
                  <a:pt x="6322629" y="2781110"/>
                  <a:pt x="6316657" y="2784872"/>
                  <a:pt x="6316657" y="2789473"/>
                </a:cubicBezTo>
                <a:close/>
                <a:moveTo>
                  <a:pt x="6642716" y="2809685"/>
                </a:moveTo>
                <a:cubicBezTo>
                  <a:pt x="6642716" y="2828020"/>
                  <a:pt x="6644678" y="2835516"/>
                  <a:pt x="6647069" y="2826353"/>
                </a:cubicBezTo>
                <a:cubicBezTo>
                  <a:pt x="6649469" y="2817190"/>
                  <a:pt x="6649469" y="2802179"/>
                  <a:pt x="6647069" y="2793016"/>
                </a:cubicBezTo>
                <a:cubicBezTo>
                  <a:pt x="6644678" y="2783853"/>
                  <a:pt x="6642716" y="2791349"/>
                  <a:pt x="6642716" y="2809685"/>
                </a:cubicBezTo>
                <a:close/>
                <a:moveTo>
                  <a:pt x="6111869" y="2819210"/>
                </a:moveTo>
                <a:cubicBezTo>
                  <a:pt x="6126928" y="2834926"/>
                  <a:pt x="6143530" y="2847785"/>
                  <a:pt x="6148769" y="2847785"/>
                </a:cubicBezTo>
                <a:cubicBezTo>
                  <a:pt x="6154008" y="2847785"/>
                  <a:pt x="6145978" y="2834926"/>
                  <a:pt x="6130919" y="2819210"/>
                </a:cubicBezTo>
                <a:cubicBezTo>
                  <a:pt x="6115860" y="2803493"/>
                  <a:pt x="6099258" y="2790635"/>
                  <a:pt x="6094019" y="2790635"/>
                </a:cubicBezTo>
                <a:cubicBezTo>
                  <a:pt x="6088780" y="2790635"/>
                  <a:pt x="6096810" y="2803493"/>
                  <a:pt x="6111869" y="2819210"/>
                </a:cubicBezTo>
                <a:close/>
                <a:moveTo>
                  <a:pt x="6213520" y="2815933"/>
                </a:moveTo>
                <a:cubicBezTo>
                  <a:pt x="6215358" y="2825467"/>
                  <a:pt x="6224312" y="2834716"/>
                  <a:pt x="6233417" y="2836469"/>
                </a:cubicBezTo>
                <a:cubicBezTo>
                  <a:pt x="6256478" y="2840908"/>
                  <a:pt x="6254173" y="2822124"/>
                  <a:pt x="6230084" y="2809227"/>
                </a:cubicBezTo>
                <a:lnTo>
                  <a:pt x="6210176" y="2798578"/>
                </a:lnTo>
                <a:lnTo>
                  <a:pt x="6213520" y="2815933"/>
                </a:lnTo>
                <a:close/>
                <a:moveTo>
                  <a:pt x="6292834" y="2809694"/>
                </a:moveTo>
                <a:cubicBezTo>
                  <a:pt x="6289168" y="2815628"/>
                  <a:pt x="6294101" y="2826487"/>
                  <a:pt x="6303797" y="2833831"/>
                </a:cubicBezTo>
                <a:cubicBezTo>
                  <a:pt x="6337612" y="2859453"/>
                  <a:pt x="6349203" y="2843898"/>
                  <a:pt x="6317600" y="2815304"/>
                </a:cubicBezTo>
                <a:cubicBezTo>
                  <a:pt x="6304940" y="2803846"/>
                  <a:pt x="6297492" y="2802160"/>
                  <a:pt x="6292834" y="2809694"/>
                </a:cubicBezTo>
                <a:close/>
                <a:moveTo>
                  <a:pt x="6078532" y="2819210"/>
                </a:moveTo>
                <a:cubicBezTo>
                  <a:pt x="6078532" y="2824448"/>
                  <a:pt x="6083075" y="2828735"/>
                  <a:pt x="6088618" y="2828735"/>
                </a:cubicBezTo>
                <a:cubicBezTo>
                  <a:pt x="6094162" y="2828735"/>
                  <a:pt x="6096057" y="2824448"/>
                  <a:pt x="6092819" y="2819210"/>
                </a:cubicBezTo>
                <a:cubicBezTo>
                  <a:pt x="6089580" y="2813971"/>
                  <a:pt x="6085046" y="2809685"/>
                  <a:pt x="6082732" y="2809685"/>
                </a:cubicBezTo>
                <a:cubicBezTo>
                  <a:pt x="6080418" y="2809685"/>
                  <a:pt x="6078532" y="2813971"/>
                  <a:pt x="6078532" y="2819210"/>
                </a:cubicBezTo>
                <a:close/>
                <a:moveTo>
                  <a:pt x="7678732" y="2828735"/>
                </a:moveTo>
                <a:cubicBezTo>
                  <a:pt x="7678732" y="2833973"/>
                  <a:pt x="7683018" y="2838260"/>
                  <a:pt x="7688257" y="2838260"/>
                </a:cubicBezTo>
                <a:cubicBezTo>
                  <a:pt x="7693495" y="2838260"/>
                  <a:pt x="7697782" y="2833973"/>
                  <a:pt x="7697782" y="2828735"/>
                </a:cubicBezTo>
                <a:cubicBezTo>
                  <a:pt x="7697782" y="2823496"/>
                  <a:pt x="7693495" y="2819210"/>
                  <a:pt x="7688257" y="2819210"/>
                </a:cubicBezTo>
                <a:cubicBezTo>
                  <a:pt x="7683018" y="2819210"/>
                  <a:pt x="7678732" y="2823496"/>
                  <a:pt x="7678732" y="2828735"/>
                </a:cubicBezTo>
                <a:close/>
                <a:moveTo>
                  <a:pt x="7742082" y="2833192"/>
                </a:moveTo>
                <a:cubicBezTo>
                  <a:pt x="7739130" y="2840879"/>
                  <a:pt x="7740330" y="2849404"/>
                  <a:pt x="7744740" y="2852138"/>
                </a:cubicBezTo>
                <a:cubicBezTo>
                  <a:pt x="7749150" y="2854862"/>
                  <a:pt x="7754998" y="2848575"/>
                  <a:pt x="7757722" y="2838155"/>
                </a:cubicBezTo>
                <a:cubicBezTo>
                  <a:pt x="7763418" y="2816381"/>
                  <a:pt x="7750150" y="2812171"/>
                  <a:pt x="7742082" y="2833192"/>
                </a:cubicBezTo>
                <a:close/>
                <a:moveTo>
                  <a:pt x="6189298" y="2836269"/>
                </a:moveTo>
                <a:cubicBezTo>
                  <a:pt x="6182392" y="2847442"/>
                  <a:pt x="6209557" y="2872340"/>
                  <a:pt x="6218692" y="2863206"/>
                </a:cubicBezTo>
                <a:cubicBezTo>
                  <a:pt x="6222178" y="2859710"/>
                  <a:pt x="6218292" y="2850118"/>
                  <a:pt x="6210062" y="2841879"/>
                </a:cubicBezTo>
                <a:cubicBezTo>
                  <a:pt x="6201156" y="2832973"/>
                  <a:pt x="6192746" y="2830697"/>
                  <a:pt x="6189298" y="2836269"/>
                </a:cubicBezTo>
                <a:close/>
                <a:moveTo>
                  <a:pt x="6371025" y="2834688"/>
                </a:moveTo>
                <a:cubicBezTo>
                  <a:pt x="6363596" y="2842117"/>
                  <a:pt x="6373835" y="2866835"/>
                  <a:pt x="6384351" y="2866835"/>
                </a:cubicBezTo>
                <a:cubicBezTo>
                  <a:pt x="6395238" y="2866835"/>
                  <a:pt x="6395476" y="2841003"/>
                  <a:pt x="6384655" y="2834316"/>
                </a:cubicBezTo>
                <a:cubicBezTo>
                  <a:pt x="6380150" y="2831535"/>
                  <a:pt x="6374016" y="2831697"/>
                  <a:pt x="6371025" y="2834688"/>
                </a:cubicBezTo>
                <a:close/>
                <a:moveTo>
                  <a:pt x="6450759" y="2843813"/>
                </a:moveTo>
                <a:cubicBezTo>
                  <a:pt x="6451216" y="2854909"/>
                  <a:pt x="6453474" y="2857167"/>
                  <a:pt x="6456512" y="2849575"/>
                </a:cubicBezTo>
                <a:cubicBezTo>
                  <a:pt x="6459265" y="2842698"/>
                  <a:pt x="6458922" y="2834478"/>
                  <a:pt x="6455760" y="2831316"/>
                </a:cubicBezTo>
                <a:cubicBezTo>
                  <a:pt x="6452597" y="2828154"/>
                  <a:pt x="6450350" y="2833773"/>
                  <a:pt x="6450759" y="2843813"/>
                </a:cubicBezTo>
                <a:close/>
                <a:moveTo>
                  <a:pt x="6281052" y="2854357"/>
                </a:moveTo>
                <a:cubicBezTo>
                  <a:pt x="6289910" y="2863215"/>
                  <a:pt x="6299826" y="2867787"/>
                  <a:pt x="6303093" y="2864520"/>
                </a:cubicBezTo>
                <a:cubicBezTo>
                  <a:pt x="6312475" y="2855147"/>
                  <a:pt x="6298083" y="2838260"/>
                  <a:pt x="6280719" y="2838260"/>
                </a:cubicBezTo>
                <a:lnTo>
                  <a:pt x="6264945" y="2838260"/>
                </a:lnTo>
                <a:lnTo>
                  <a:pt x="6281052" y="2854357"/>
                </a:lnTo>
                <a:close/>
                <a:moveTo>
                  <a:pt x="6030907" y="2856214"/>
                </a:moveTo>
                <a:cubicBezTo>
                  <a:pt x="6030907" y="2860853"/>
                  <a:pt x="6042689" y="2872588"/>
                  <a:pt x="6057100" y="2882294"/>
                </a:cubicBezTo>
                <a:cubicBezTo>
                  <a:pt x="6144225" y="2940996"/>
                  <a:pt x="6209890" y="2973010"/>
                  <a:pt x="6217596" y="2960542"/>
                </a:cubicBezTo>
                <a:cubicBezTo>
                  <a:pt x="6225721" y="2947397"/>
                  <a:pt x="6195756" y="2923461"/>
                  <a:pt x="6179144" y="2929833"/>
                </a:cubicBezTo>
                <a:cubicBezTo>
                  <a:pt x="6172639" y="2932328"/>
                  <a:pt x="6161808" y="2927757"/>
                  <a:pt x="6155093" y="2919660"/>
                </a:cubicBezTo>
                <a:cubicBezTo>
                  <a:pt x="6148369" y="2911554"/>
                  <a:pt x="6137425" y="2904935"/>
                  <a:pt x="6130757" y="2904935"/>
                </a:cubicBezTo>
                <a:cubicBezTo>
                  <a:pt x="6124099" y="2904935"/>
                  <a:pt x="6104878" y="2892076"/>
                  <a:pt x="6088057" y="2876360"/>
                </a:cubicBezTo>
                <a:cubicBezTo>
                  <a:pt x="6058415" y="2848670"/>
                  <a:pt x="6030907" y="2838974"/>
                  <a:pt x="6030907" y="2856214"/>
                </a:cubicBezTo>
                <a:close/>
                <a:moveTo>
                  <a:pt x="6164257" y="2859576"/>
                </a:moveTo>
                <a:cubicBezTo>
                  <a:pt x="6164257" y="2867682"/>
                  <a:pt x="6171296" y="2877026"/>
                  <a:pt x="6179906" y="2880332"/>
                </a:cubicBezTo>
                <a:cubicBezTo>
                  <a:pt x="6203366" y="2889323"/>
                  <a:pt x="6204842" y="2881560"/>
                  <a:pt x="6183364" y="2862129"/>
                </a:cubicBezTo>
                <a:lnTo>
                  <a:pt x="6164257" y="2844832"/>
                </a:lnTo>
                <a:lnTo>
                  <a:pt x="6164257" y="2859576"/>
                </a:lnTo>
                <a:close/>
                <a:moveTo>
                  <a:pt x="6345232" y="2859472"/>
                </a:moveTo>
                <a:cubicBezTo>
                  <a:pt x="6345232" y="2876836"/>
                  <a:pt x="6362120" y="2891228"/>
                  <a:pt x="6371492" y="2881846"/>
                </a:cubicBezTo>
                <a:cubicBezTo>
                  <a:pt x="6374759" y="2878579"/>
                  <a:pt x="6370187" y="2868663"/>
                  <a:pt x="6361329" y="2859805"/>
                </a:cubicBezTo>
                <a:lnTo>
                  <a:pt x="6345232" y="2843698"/>
                </a:lnTo>
                <a:lnTo>
                  <a:pt x="6345232" y="2859472"/>
                </a:lnTo>
                <a:close/>
                <a:moveTo>
                  <a:pt x="6632277" y="2864453"/>
                </a:moveTo>
                <a:cubicBezTo>
                  <a:pt x="6631562" y="2876245"/>
                  <a:pt x="6626238" y="2885885"/>
                  <a:pt x="6620437" y="2885885"/>
                </a:cubicBezTo>
                <a:cubicBezTo>
                  <a:pt x="6614637" y="2885885"/>
                  <a:pt x="6612360" y="2879455"/>
                  <a:pt x="6615380" y="2871597"/>
                </a:cubicBezTo>
                <a:cubicBezTo>
                  <a:pt x="6618389" y="2863739"/>
                  <a:pt x="6617237" y="2857310"/>
                  <a:pt x="6612808" y="2857310"/>
                </a:cubicBezTo>
                <a:cubicBezTo>
                  <a:pt x="6604978" y="2857310"/>
                  <a:pt x="6591843" y="2963018"/>
                  <a:pt x="6598730" y="2970705"/>
                </a:cubicBezTo>
                <a:cubicBezTo>
                  <a:pt x="6606464" y="2979344"/>
                  <a:pt x="6641430" y="2883570"/>
                  <a:pt x="6637659" y="2864072"/>
                </a:cubicBezTo>
                <a:lnTo>
                  <a:pt x="6633572" y="2843022"/>
                </a:lnTo>
                <a:lnTo>
                  <a:pt x="6632277" y="2864453"/>
                </a:lnTo>
                <a:close/>
                <a:moveTo>
                  <a:pt x="6259507" y="2876360"/>
                </a:moveTo>
                <a:cubicBezTo>
                  <a:pt x="6269575" y="2895171"/>
                  <a:pt x="6288082" y="2902572"/>
                  <a:pt x="6288082" y="2887790"/>
                </a:cubicBezTo>
                <a:cubicBezTo>
                  <a:pt x="6288082" y="2877769"/>
                  <a:pt x="6267393" y="2857310"/>
                  <a:pt x="6257268" y="2857310"/>
                </a:cubicBezTo>
                <a:cubicBezTo>
                  <a:pt x="6252887" y="2857310"/>
                  <a:pt x="6253896" y="2865882"/>
                  <a:pt x="6259507" y="2876360"/>
                </a:cubicBezTo>
                <a:close/>
                <a:moveTo>
                  <a:pt x="6427509" y="2871597"/>
                </a:moveTo>
                <a:cubicBezTo>
                  <a:pt x="6430528" y="2879455"/>
                  <a:pt x="6434681" y="2885885"/>
                  <a:pt x="6436738" y="2885885"/>
                </a:cubicBezTo>
                <a:cubicBezTo>
                  <a:pt x="6438796" y="2885885"/>
                  <a:pt x="6440482" y="2879455"/>
                  <a:pt x="6440482" y="2871597"/>
                </a:cubicBezTo>
                <a:cubicBezTo>
                  <a:pt x="6440482" y="2863739"/>
                  <a:pt x="6436328" y="2857310"/>
                  <a:pt x="6431252" y="2857310"/>
                </a:cubicBezTo>
                <a:cubicBezTo>
                  <a:pt x="6426184" y="2857310"/>
                  <a:pt x="6424498" y="2863739"/>
                  <a:pt x="6427509" y="2871597"/>
                </a:cubicBezTo>
                <a:close/>
                <a:moveTo>
                  <a:pt x="6545257" y="2875798"/>
                </a:moveTo>
                <a:cubicBezTo>
                  <a:pt x="6545257" y="2880732"/>
                  <a:pt x="6549543" y="2887409"/>
                  <a:pt x="6554782" y="2890647"/>
                </a:cubicBezTo>
                <a:cubicBezTo>
                  <a:pt x="6560020" y="2893886"/>
                  <a:pt x="6564307" y="2889847"/>
                  <a:pt x="6564307" y="2881684"/>
                </a:cubicBezTo>
                <a:cubicBezTo>
                  <a:pt x="6564307" y="2873521"/>
                  <a:pt x="6560020" y="2866835"/>
                  <a:pt x="6554782" y="2866835"/>
                </a:cubicBezTo>
                <a:cubicBezTo>
                  <a:pt x="6549543" y="2866835"/>
                  <a:pt x="6545257" y="2870864"/>
                  <a:pt x="6545257" y="2875798"/>
                </a:cubicBezTo>
                <a:close/>
                <a:moveTo>
                  <a:pt x="6221721" y="2892819"/>
                </a:moveTo>
                <a:lnTo>
                  <a:pt x="6207748" y="2908564"/>
                </a:lnTo>
                <a:lnTo>
                  <a:pt x="6224102" y="2902287"/>
                </a:lnTo>
                <a:cubicBezTo>
                  <a:pt x="6233094" y="2898829"/>
                  <a:pt x="6240457" y="2900163"/>
                  <a:pt x="6240457" y="2905230"/>
                </a:cubicBezTo>
                <a:cubicBezTo>
                  <a:pt x="6240457" y="2910307"/>
                  <a:pt x="6246886" y="2914460"/>
                  <a:pt x="6254744" y="2914460"/>
                </a:cubicBezTo>
                <a:cubicBezTo>
                  <a:pt x="6271965" y="2914460"/>
                  <a:pt x="6273156" y="2903344"/>
                  <a:pt x="6257601" y="2887790"/>
                </a:cubicBezTo>
                <a:cubicBezTo>
                  <a:pt x="6242933" y="2873121"/>
                  <a:pt x="6238685" y="2873712"/>
                  <a:pt x="6221721" y="2892819"/>
                </a:cubicBezTo>
                <a:close/>
                <a:moveTo>
                  <a:pt x="6326182" y="2890647"/>
                </a:moveTo>
                <a:cubicBezTo>
                  <a:pt x="6332706" y="2898505"/>
                  <a:pt x="6342327" y="2904935"/>
                  <a:pt x="6347565" y="2904935"/>
                </a:cubicBezTo>
                <a:cubicBezTo>
                  <a:pt x="6352880" y="2904935"/>
                  <a:pt x="6351842" y="2898619"/>
                  <a:pt x="6345232" y="2890647"/>
                </a:cubicBezTo>
                <a:cubicBezTo>
                  <a:pt x="6338707" y="2882789"/>
                  <a:pt x="6329087" y="2876360"/>
                  <a:pt x="6323848" y="2876360"/>
                </a:cubicBezTo>
                <a:cubicBezTo>
                  <a:pt x="6318533" y="2876360"/>
                  <a:pt x="6319571" y="2882675"/>
                  <a:pt x="6326182" y="2890647"/>
                </a:cubicBezTo>
                <a:close/>
                <a:moveTo>
                  <a:pt x="6402382" y="2890647"/>
                </a:moveTo>
                <a:cubicBezTo>
                  <a:pt x="6402382" y="2898505"/>
                  <a:pt x="6406668" y="2904935"/>
                  <a:pt x="6411907" y="2904935"/>
                </a:cubicBezTo>
                <a:cubicBezTo>
                  <a:pt x="6417145" y="2904935"/>
                  <a:pt x="6421432" y="2898505"/>
                  <a:pt x="6421432" y="2890647"/>
                </a:cubicBezTo>
                <a:cubicBezTo>
                  <a:pt x="6421432" y="2882789"/>
                  <a:pt x="6417145" y="2876360"/>
                  <a:pt x="6411907" y="2876360"/>
                </a:cubicBezTo>
                <a:cubicBezTo>
                  <a:pt x="6406668" y="2876360"/>
                  <a:pt x="6402382" y="2882789"/>
                  <a:pt x="6402382" y="2890647"/>
                </a:cubicBezTo>
                <a:close/>
                <a:moveTo>
                  <a:pt x="5368224" y="3521840"/>
                </a:moveTo>
                <a:cubicBezTo>
                  <a:pt x="5022076" y="3871436"/>
                  <a:pt x="4724934" y="4173408"/>
                  <a:pt x="4707893" y="4192886"/>
                </a:cubicBezTo>
                <a:lnTo>
                  <a:pt x="4676918" y="4228300"/>
                </a:lnTo>
                <a:lnTo>
                  <a:pt x="4703731" y="4263447"/>
                </a:lnTo>
                <a:lnTo>
                  <a:pt x="4730544" y="4298595"/>
                </a:lnTo>
                <a:lnTo>
                  <a:pt x="4973527" y="4051449"/>
                </a:lnTo>
                <a:cubicBezTo>
                  <a:pt x="5107172" y="3915518"/>
                  <a:pt x="5197298" y="3825897"/>
                  <a:pt x="5173800" y="3852301"/>
                </a:cubicBezTo>
                <a:cubicBezTo>
                  <a:pt x="5150301" y="3878694"/>
                  <a:pt x="5041363" y="3991051"/>
                  <a:pt x="4931721" y="4101979"/>
                </a:cubicBezTo>
                <a:lnTo>
                  <a:pt x="4732363" y="4303652"/>
                </a:lnTo>
                <a:lnTo>
                  <a:pt x="4747803" y="4327217"/>
                </a:lnTo>
                <a:lnTo>
                  <a:pt x="4763234" y="4350772"/>
                </a:lnTo>
                <a:lnTo>
                  <a:pt x="5032048" y="4082672"/>
                </a:lnTo>
                <a:cubicBezTo>
                  <a:pt x="5179895" y="3935216"/>
                  <a:pt x="5292795" y="3825288"/>
                  <a:pt x="5282946" y="3838385"/>
                </a:cubicBezTo>
                <a:cubicBezTo>
                  <a:pt x="5273098" y="3851482"/>
                  <a:pt x="5153673" y="3974468"/>
                  <a:pt x="5017551" y="4111685"/>
                </a:cubicBezTo>
                <a:lnTo>
                  <a:pt x="4770054" y="4361183"/>
                </a:lnTo>
                <a:lnTo>
                  <a:pt x="4781950" y="4387272"/>
                </a:lnTo>
                <a:lnTo>
                  <a:pt x="4793838" y="4413371"/>
                </a:lnTo>
                <a:lnTo>
                  <a:pt x="5138490" y="4071109"/>
                </a:lnTo>
                <a:cubicBezTo>
                  <a:pt x="5328047" y="3882866"/>
                  <a:pt x="5421021" y="3793141"/>
                  <a:pt x="5345097" y="3871722"/>
                </a:cubicBezTo>
                <a:cubicBezTo>
                  <a:pt x="5269164" y="3950303"/>
                  <a:pt x="5116040" y="4106751"/>
                  <a:pt x="5004816" y="4219385"/>
                </a:cubicBezTo>
                <a:lnTo>
                  <a:pt x="4802591" y="4424172"/>
                </a:lnTo>
                <a:lnTo>
                  <a:pt x="4808258" y="4445604"/>
                </a:lnTo>
                <a:cubicBezTo>
                  <a:pt x="4811373" y="4457386"/>
                  <a:pt x="4816831" y="4467035"/>
                  <a:pt x="4820374" y="4467035"/>
                </a:cubicBezTo>
                <a:cubicBezTo>
                  <a:pt x="4825984" y="4467035"/>
                  <a:pt x="5901157" y="3374784"/>
                  <a:pt x="6157989" y="3108179"/>
                </a:cubicBezTo>
                <a:lnTo>
                  <a:pt x="6251229" y="3011386"/>
                </a:lnTo>
                <a:lnTo>
                  <a:pt x="6230284" y="3004738"/>
                </a:lnTo>
                <a:lnTo>
                  <a:pt x="6209329" y="2998089"/>
                </a:lnTo>
                <a:lnTo>
                  <a:pt x="5932752" y="3272981"/>
                </a:lnTo>
                <a:lnTo>
                  <a:pt x="5656174" y="3547872"/>
                </a:lnTo>
                <a:lnTo>
                  <a:pt x="5924017" y="3271657"/>
                </a:lnTo>
                <a:lnTo>
                  <a:pt x="6191860" y="2995451"/>
                </a:lnTo>
                <a:lnTo>
                  <a:pt x="6166438" y="2982125"/>
                </a:lnTo>
                <a:lnTo>
                  <a:pt x="6141006" y="2968800"/>
                </a:lnTo>
                <a:lnTo>
                  <a:pt x="6050233" y="3063088"/>
                </a:lnTo>
                <a:cubicBezTo>
                  <a:pt x="6000312" y="3114942"/>
                  <a:pt x="5931609" y="3182893"/>
                  <a:pt x="5897557" y="3214088"/>
                </a:cubicBezTo>
                <a:cubicBezTo>
                  <a:pt x="5863505" y="3245282"/>
                  <a:pt x="5901005" y="3204505"/>
                  <a:pt x="5980900" y="3123476"/>
                </a:cubicBezTo>
                <a:cubicBezTo>
                  <a:pt x="6060796" y="3042447"/>
                  <a:pt x="6126157" y="2973476"/>
                  <a:pt x="6126157" y="2970210"/>
                </a:cubicBezTo>
                <a:cubicBezTo>
                  <a:pt x="6126157" y="2966942"/>
                  <a:pt x="6114860" y="2956875"/>
                  <a:pt x="6101058" y="2947835"/>
                </a:cubicBezTo>
                <a:lnTo>
                  <a:pt x="6075969" y="2931385"/>
                </a:lnTo>
                <a:lnTo>
                  <a:pt x="5927227" y="3083347"/>
                </a:lnTo>
                <a:cubicBezTo>
                  <a:pt x="5845426" y="3166929"/>
                  <a:pt x="5791267" y="3219907"/>
                  <a:pt x="5806869" y="3201095"/>
                </a:cubicBezTo>
                <a:cubicBezTo>
                  <a:pt x="5822480" y="3182274"/>
                  <a:pt x="5887965" y="3113113"/>
                  <a:pt x="5952392" y="3047409"/>
                </a:cubicBezTo>
                <a:lnTo>
                  <a:pt x="6069530" y="2927957"/>
                </a:lnTo>
                <a:lnTo>
                  <a:pt x="6041079" y="2906916"/>
                </a:lnTo>
                <a:cubicBezTo>
                  <a:pt x="6025430" y="2895352"/>
                  <a:pt x="6009237" y="2885961"/>
                  <a:pt x="6005094" y="2886047"/>
                </a:cubicBezTo>
                <a:cubicBezTo>
                  <a:pt x="6000960" y="2886142"/>
                  <a:pt x="5714362" y="3172244"/>
                  <a:pt x="5368224" y="3521840"/>
                </a:cubicBezTo>
                <a:close/>
                <a:moveTo>
                  <a:pt x="6442501" y="2905239"/>
                </a:moveTo>
                <a:cubicBezTo>
                  <a:pt x="6428765" y="2927233"/>
                  <a:pt x="6428070" y="2933510"/>
                  <a:pt x="6439367" y="2933510"/>
                </a:cubicBezTo>
                <a:cubicBezTo>
                  <a:pt x="6447035" y="2933510"/>
                  <a:pt x="6461951" y="2894657"/>
                  <a:pt x="6456407" y="2889114"/>
                </a:cubicBezTo>
                <a:cubicBezTo>
                  <a:pt x="6455112" y="2887818"/>
                  <a:pt x="6448854" y="2895067"/>
                  <a:pt x="6442501" y="2905239"/>
                </a:cubicBezTo>
                <a:close/>
                <a:moveTo>
                  <a:pt x="8097832" y="2897448"/>
                </a:moveTo>
                <a:cubicBezTo>
                  <a:pt x="8097832" y="2901563"/>
                  <a:pt x="8104004" y="2904935"/>
                  <a:pt x="8111557" y="2904935"/>
                </a:cubicBezTo>
                <a:cubicBezTo>
                  <a:pt x="8119111" y="2904935"/>
                  <a:pt x="8127359" y="2901563"/>
                  <a:pt x="8129912" y="2897448"/>
                </a:cubicBezTo>
                <a:cubicBezTo>
                  <a:pt x="8132455" y="2893333"/>
                  <a:pt x="8126273" y="2889971"/>
                  <a:pt x="8116186" y="2889971"/>
                </a:cubicBezTo>
                <a:cubicBezTo>
                  <a:pt x="8106090" y="2889971"/>
                  <a:pt x="8097832" y="2893333"/>
                  <a:pt x="8097832" y="2897448"/>
                </a:cubicBezTo>
                <a:close/>
                <a:moveTo>
                  <a:pt x="6301055" y="2909697"/>
                </a:moveTo>
                <a:cubicBezTo>
                  <a:pt x="6304607" y="2918955"/>
                  <a:pt x="6300778" y="2924032"/>
                  <a:pt x="6290168" y="2924127"/>
                </a:cubicBezTo>
                <a:lnTo>
                  <a:pt x="6273794" y="2924280"/>
                </a:lnTo>
                <a:lnTo>
                  <a:pt x="6288082" y="2933348"/>
                </a:lnTo>
                <a:cubicBezTo>
                  <a:pt x="6297178" y="2939129"/>
                  <a:pt x="6303521" y="2939072"/>
                  <a:pt x="6305541" y="2933205"/>
                </a:cubicBezTo>
                <a:cubicBezTo>
                  <a:pt x="6307293" y="2928137"/>
                  <a:pt x="6315314" y="2923985"/>
                  <a:pt x="6323381" y="2923985"/>
                </a:cubicBezTo>
                <a:lnTo>
                  <a:pt x="6338040" y="2923985"/>
                </a:lnTo>
                <a:lnTo>
                  <a:pt x="6326182" y="2909697"/>
                </a:lnTo>
                <a:cubicBezTo>
                  <a:pt x="6319657" y="2901839"/>
                  <a:pt x="6310103" y="2895410"/>
                  <a:pt x="6304950" y="2895410"/>
                </a:cubicBezTo>
                <a:cubicBezTo>
                  <a:pt x="6299788" y="2895410"/>
                  <a:pt x="6298035" y="2901839"/>
                  <a:pt x="6301055" y="2909697"/>
                </a:cubicBezTo>
                <a:close/>
                <a:moveTo>
                  <a:pt x="6378978" y="2904278"/>
                </a:moveTo>
                <a:cubicBezTo>
                  <a:pt x="6375959" y="2909154"/>
                  <a:pt x="6377855" y="2915831"/>
                  <a:pt x="6383179" y="2919127"/>
                </a:cubicBezTo>
                <a:cubicBezTo>
                  <a:pt x="6388503" y="2922413"/>
                  <a:pt x="6392857" y="2918422"/>
                  <a:pt x="6392857" y="2910259"/>
                </a:cubicBezTo>
                <a:cubicBezTo>
                  <a:pt x="6392857" y="2893524"/>
                  <a:pt x="6387141" y="2891066"/>
                  <a:pt x="6378978" y="2904278"/>
                </a:cubicBezTo>
                <a:close/>
                <a:moveTo>
                  <a:pt x="7954957" y="2915022"/>
                </a:moveTo>
                <a:cubicBezTo>
                  <a:pt x="7954957" y="2920565"/>
                  <a:pt x="7959243" y="2922461"/>
                  <a:pt x="7964482" y="2919222"/>
                </a:cubicBezTo>
                <a:cubicBezTo>
                  <a:pt x="7969720" y="2915984"/>
                  <a:pt x="7974007" y="2911450"/>
                  <a:pt x="7974007" y="2909135"/>
                </a:cubicBezTo>
                <a:cubicBezTo>
                  <a:pt x="7974007" y="2906821"/>
                  <a:pt x="7969720" y="2904935"/>
                  <a:pt x="7964482" y="2904935"/>
                </a:cubicBezTo>
                <a:cubicBezTo>
                  <a:pt x="7959243" y="2904935"/>
                  <a:pt x="7954957" y="2909478"/>
                  <a:pt x="7954957" y="2915022"/>
                </a:cubicBezTo>
                <a:close/>
                <a:moveTo>
                  <a:pt x="6351585" y="2930338"/>
                </a:moveTo>
                <a:cubicBezTo>
                  <a:pt x="6340012" y="2941901"/>
                  <a:pt x="6345003" y="2952055"/>
                  <a:pt x="6359519" y="2946483"/>
                </a:cubicBezTo>
                <a:cubicBezTo>
                  <a:pt x="6367377" y="2943463"/>
                  <a:pt x="6373807" y="2937167"/>
                  <a:pt x="6373807" y="2932490"/>
                </a:cubicBezTo>
                <a:cubicBezTo>
                  <a:pt x="6373807" y="2922508"/>
                  <a:pt x="6360681" y="2921232"/>
                  <a:pt x="6351585" y="2930338"/>
                </a:cubicBezTo>
                <a:close/>
                <a:moveTo>
                  <a:pt x="6402382" y="2933510"/>
                </a:moveTo>
                <a:lnTo>
                  <a:pt x="6388094" y="2942739"/>
                </a:lnTo>
                <a:lnTo>
                  <a:pt x="6404763" y="2942892"/>
                </a:lnTo>
                <a:cubicBezTo>
                  <a:pt x="6413926" y="2942968"/>
                  <a:pt x="6421432" y="2938748"/>
                  <a:pt x="6421432" y="2933510"/>
                </a:cubicBezTo>
                <a:cubicBezTo>
                  <a:pt x="6421432" y="2921889"/>
                  <a:pt x="6420355" y="2921889"/>
                  <a:pt x="6402382" y="2933510"/>
                </a:cubicBezTo>
                <a:close/>
                <a:moveTo>
                  <a:pt x="6545257" y="2933510"/>
                </a:moveTo>
                <a:cubicBezTo>
                  <a:pt x="6545257" y="2938748"/>
                  <a:pt x="6549543" y="2943035"/>
                  <a:pt x="6554782" y="2943035"/>
                </a:cubicBezTo>
                <a:cubicBezTo>
                  <a:pt x="6560020" y="2943035"/>
                  <a:pt x="6564307" y="2938748"/>
                  <a:pt x="6564307" y="2933510"/>
                </a:cubicBezTo>
                <a:cubicBezTo>
                  <a:pt x="6564307" y="2928271"/>
                  <a:pt x="6560020" y="2923985"/>
                  <a:pt x="6554782" y="2923985"/>
                </a:cubicBezTo>
                <a:cubicBezTo>
                  <a:pt x="6549543" y="2923985"/>
                  <a:pt x="6545257" y="2928271"/>
                  <a:pt x="6545257" y="2933510"/>
                </a:cubicBezTo>
                <a:close/>
                <a:moveTo>
                  <a:pt x="8033719" y="2930585"/>
                </a:moveTo>
                <a:cubicBezTo>
                  <a:pt x="8042987" y="2933005"/>
                  <a:pt x="8055845" y="2932843"/>
                  <a:pt x="8062294" y="2930233"/>
                </a:cubicBezTo>
                <a:cubicBezTo>
                  <a:pt x="8068742" y="2927623"/>
                  <a:pt x="8061160" y="2925651"/>
                  <a:pt x="8045444" y="2925842"/>
                </a:cubicBezTo>
                <a:cubicBezTo>
                  <a:pt x="8029728" y="2926033"/>
                  <a:pt x="8024451" y="2928166"/>
                  <a:pt x="8033719" y="2930585"/>
                </a:cubicBezTo>
                <a:close/>
                <a:moveTo>
                  <a:pt x="6406582" y="2966542"/>
                </a:moveTo>
                <a:cubicBezTo>
                  <a:pt x="6396419" y="2974239"/>
                  <a:pt x="6392380" y="2980525"/>
                  <a:pt x="6397619" y="2980525"/>
                </a:cubicBezTo>
                <a:cubicBezTo>
                  <a:pt x="6402858" y="2980525"/>
                  <a:pt x="6415469" y="2974239"/>
                  <a:pt x="6425632" y="2966542"/>
                </a:cubicBezTo>
                <a:cubicBezTo>
                  <a:pt x="6435805" y="2958856"/>
                  <a:pt x="6439834" y="2952560"/>
                  <a:pt x="6434595" y="2952560"/>
                </a:cubicBezTo>
                <a:cubicBezTo>
                  <a:pt x="6429356" y="2952560"/>
                  <a:pt x="6416755" y="2958856"/>
                  <a:pt x="6406582" y="2966542"/>
                </a:cubicBezTo>
                <a:close/>
                <a:moveTo>
                  <a:pt x="6535732" y="2962085"/>
                </a:moveTo>
                <a:cubicBezTo>
                  <a:pt x="6535732" y="2967323"/>
                  <a:pt x="6540018" y="2971610"/>
                  <a:pt x="6545257" y="2971610"/>
                </a:cubicBezTo>
                <a:cubicBezTo>
                  <a:pt x="6550495" y="2971610"/>
                  <a:pt x="6554782" y="2967323"/>
                  <a:pt x="6554782" y="2962085"/>
                </a:cubicBezTo>
                <a:cubicBezTo>
                  <a:pt x="6554782" y="2956846"/>
                  <a:pt x="6550495" y="2952560"/>
                  <a:pt x="6545257" y="2952560"/>
                </a:cubicBezTo>
                <a:cubicBezTo>
                  <a:pt x="6540018" y="2952560"/>
                  <a:pt x="6535732" y="2956846"/>
                  <a:pt x="6535732" y="2962085"/>
                </a:cubicBezTo>
                <a:close/>
                <a:moveTo>
                  <a:pt x="6230932" y="2970590"/>
                </a:moveTo>
                <a:cubicBezTo>
                  <a:pt x="6230932" y="2979096"/>
                  <a:pt x="6253325" y="2990660"/>
                  <a:pt x="6269812" y="2990660"/>
                </a:cubicBezTo>
                <a:cubicBezTo>
                  <a:pt x="6274623" y="2990660"/>
                  <a:pt x="6278557" y="2984230"/>
                  <a:pt x="6278557" y="2976372"/>
                </a:cubicBezTo>
                <a:cubicBezTo>
                  <a:pt x="6278557" y="2967485"/>
                  <a:pt x="6269565" y="2962085"/>
                  <a:pt x="6254744" y="2962085"/>
                </a:cubicBezTo>
                <a:cubicBezTo>
                  <a:pt x="6241647" y="2962085"/>
                  <a:pt x="6230932" y="2965914"/>
                  <a:pt x="6230932" y="2970590"/>
                </a:cubicBezTo>
                <a:close/>
                <a:moveTo>
                  <a:pt x="6302778" y="2980478"/>
                </a:moveTo>
                <a:cubicBezTo>
                  <a:pt x="6299759" y="2985354"/>
                  <a:pt x="6301692" y="2992060"/>
                  <a:pt x="6307065" y="2995375"/>
                </a:cubicBezTo>
                <a:cubicBezTo>
                  <a:pt x="6320638" y="3003775"/>
                  <a:pt x="6356252" y="2991260"/>
                  <a:pt x="6349575" y="2980449"/>
                </a:cubicBezTo>
                <a:cubicBezTo>
                  <a:pt x="6342488" y="2968990"/>
                  <a:pt x="6309865" y="2969009"/>
                  <a:pt x="6302778" y="2980478"/>
                </a:cubicBezTo>
                <a:close/>
                <a:moveTo>
                  <a:pt x="6364282" y="2981135"/>
                </a:moveTo>
                <a:cubicBezTo>
                  <a:pt x="6364282" y="2986373"/>
                  <a:pt x="6368568" y="2990660"/>
                  <a:pt x="6373807" y="2990660"/>
                </a:cubicBezTo>
                <a:cubicBezTo>
                  <a:pt x="6379045" y="2990660"/>
                  <a:pt x="6383332" y="2986373"/>
                  <a:pt x="6383332" y="2981135"/>
                </a:cubicBezTo>
                <a:cubicBezTo>
                  <a:pt x="6383332" y="2975896"/>
                  <a:pt x="6379045" y="2971610"/>
                  <a:pt x="6373807" y="2971610"/>
                </a:cubicBezTo>
                <a:cubicBezTo>
                  <a:pt x="6368568" y="2971610"/>
                  <a:pt x="6364282" y="2975896"/>
                  <a:pt x="6364282" y="2981135"/>
                </a:cubicBezTo>
                <a:close/>
                <a:moveTo>
                  <a:pt x="6526207" y="2995422"/>
                </a:moveTo>
                <a:cubicBezTo>
                  <a:pt x="6519367" y="3003661"/>
                  <a:pt x="6518444" y="3009710"/>
                  <a:pt x="6524025" y="3009710"/>
                </a:cubicBezTo>
                <a:cubicBezTo>
                  <a:pt x="6529340" y="3009710"/>
                  <a:pt x="6536160" y="3003280"/>
                  <a:pt x="6539180" y="2995422"/>
                </a:cubicBezTo>
                <a:cubicBezTo>
                  <a:pt x="6542189" y="2987564"/>
                  <a:pt x="6543171" y="2981135"/>
                  <a:pt x="6541361" y="2981135"/>
                </a:cubicBezTo>
                <a:cubicBezTo>
                  <a:pt x="6539551" y="2981135"/>
                  <a:pt x="6532731" y="2987564"/>
                  <a:pt x="6526207" y="2995422"/>
                </a:cubicBezTo>
                <a:close/>
                <a:moveTo>
                  <a:pt x="6206785" y="3078766"/>
                </a:moveTo>
                <a:cubicBezTo>
                  <a:pt x="6176039" y="3111513"/>
                  <a:pt x="5886889" y="3406188"/>
                  <a:pt x="5564229" y="3733610"/>
                </a:cubicBezTo>
                <a:cubicBezTo>
                  <a:pt x="5241579" y="4061032"/>
                  <a:pt x="4941866" y="4366203"/>
                  <a:pt x="4898203" y="4411771"/>
                </a:cubicBezTo>
                <a:lnTo>
                  <a:pt x="4818812" y="4494619"/>
                </a:lnTo>
                <a:lnTo>
                  <a:pt x="4824899" y="4510488"/>
                </a:lnTo>
                <a:lnTo>
                  <a:pt x="4830985" y="4526347"/>
                </a:lnTo>
                <a:lnTo>
                  <a:pt x="5394837" y="3956142"/>
                </a:lnTo>
                <a:cubicBezTo>
                  <a:pt x="6274318" y="3066764"/>
                  <a:pt x="6307132" y="3033303"/>
                  <a:pt x="6307132" y="3026064"/>
                </a:cubicBezTo>
                <a:cubicBezTo>
                  <a:pt x="6307132" y="3022302"/>
                  <a:pt x="6297130" y="3019235"/>
                  <a:pt x="6284910" y="3019235"/>
                </a:cubicBezTo>
                <a:cubicBezTo>
                  <a:pt x="6269975" y="3019235"/>
                  <a:pt x="6244381" y="3038732"/>
                  <a:pt x="6206785" y="3078766"/>
                </a:cubicBezTo>
                <a:close/>
                <a:moveTo>
                  <a:pt x="6101915" y="3259722"/>
                </a:moveTo>
                <a:cubicBezTo>
                  <a:pt x="5971185" y="3391986"/>
                  <a:pt x="5631685" y="3733943"/>
                  <a:pt x="5347488" y="4019626"/>
                </a:cubicBezTo>
                <a:lnTo>
                  <a:pt x="4830756" y="4539044"/>
                </a:lnTo>
                <a:lnTo>
                  <a:pt x="4830756" y="4564037"/>
                </a:lnTo>
                <a:lnTo>
                  <a:pt x="4830756" y="4589031"/>
                </a:lnTo>
                <a:lnTo>
                  <a:pt x="5242551" y="4173227"/>
                </a:lnTo>
                <a:cubicBezTo>
                  <a:pt x="5627046" y="3784987"/>
                  <a:pt x="6029249" y="3376632"/>
                  <a:pt x="6273632" y="3126362"/>
                </a:cubicBezTo>
                <a:lnTo>
                  <a:pt x="6378245" y="3019235"/>
                </a:lnTo>
                <a:lnTo>
                  <a:pt x="6358928" y="3019235"/>
                </a:lnTo>
                <a:cubicBezTo>
                  <a:pt x="6346298" y="3019235"/>
                  <a:pt x="6257221" y="3102588"/>
                  <a:pt x="6101915" y="3259722"/>
                </a:cubicBezTo>
                <a:close/>
                <a:moveTo>
                  <a:pt x="5049832" y="3199324"/>
                </a:moveTo>
                <a:cubicBezTo>
                  <a:pt x="4974736" y="3268723"/>
                  <a:pt x="4586726" y="3666935"/>
                  <a:pt x="4594184" y="3666935"/>
                </a:cubicBezTo>
                <a:cubicBezTo>
                  <a:pt x="4596022" y="3666935"/>
                  <a:pt x="4719619" y="3544776"/>
                  <a:pt x="4868856" y="3395472"/>
                </a:cubicBezTo>
                <a:cubicBezTo>
                  <a:pt x="5018094" y="3246168"/>
                  <a:pt x="5138081" y="3124114"/>
                  <a:pt x="5135490" y="3124248"/>
                </a:cubicBezTo>
                <a:cubicBezTo>
                  <a:pt x="5132908" y="3124381"/>
                  <a:pt x="5094361" y="3158166"/>
                  <a:pt x="5049832" y="3199324"/>
                </a:cubicBezTo>
                <a:close/>
                <a:moveTo>
                  <a:pt x="4167483" y="3994757"/>
                </a:moveTo>
                <a:cubicBezTo>
                  <a:pt x="4152471" y="4007958"/>
                  <a:pt x="4144480" y="4018750"/>
                  <a:pt x="4149719" y="4018741"/>
                </a:cubicBezTo>
                <a:cubicBezTo>
                  <a:pt x="4163006" y="4018721"/>
                  <a:pt x="4205917" y="3981898"/>
                  <a:pt x="4199792" y="3975773"/>
                </a:cubicBezTo>
                <a:cubicBezTo>
                  <a:pt x="4197039" y="3973011"/>
                  <a:pt x="4182494" y="3981555"/>
                  <a:pt x="4167483" y="3994757"/>
                </a:cubicBezTo>
                <a:close/>
                <a:moveTo>
                  <a:pt x="4211650" y="3988403"/>
                </a:moveTo>
                <a:cubicBezTo>
                  <a:pt x="4211670" y="3992337"/>
                  <a:pt x="4224528" y="3996004"/>
                  <a:pt x="4240225" y="3996557"/>
                </a:cubicBezTo>
                <a:cubicBezTo>
                  <a:pt x="4255932" y="3997119"/>
                  <a:pt x="4268781" y="3993909"/>
                  <a:pt x="4268781" y="3989413"/>
                </a:cubicBezTo>
                <a:cubicBezTo>
                  <a:pt x="4268781" y="3984927"/>
                  <a:pt x="4255923" y="3981260"/>
                  <a:pt x="4240206" y="3981260"/>
                </a:cubicBezTo>
                <a:cubicBezTo>
                  <a:pt x="4224490" y="3981260"/>
                  <a:pt x="4211641" y="3984469"/>
                  <a:pt x="4211650" y="3988403"/>
                </a:cubicBezTo>
                <a:close/>
                <a:moveTo>
                  <a:pt x="4187562" y="4010254"/>
                </a:moveTo>
                <a:cubicBezTo>
                  <a:pt x="4184466" y="4015264"/>
                  <a:pt x="4190762" y="4019360"/>
                  <a:pt x="4201544" y="4019360"/>
                </a:cubicBezTo>
                <a:cubicBezTo>
                  <a:pt x="4224547" y="4019360"/>
                  <a:pt x="4226862" y="4014064"/>
                  <a:pt x="4207174" y="4006511"/>
                </a:cubicBezTo>
                <a:cubicBezTo>
                  <a:pt x="4199487" y="4003558"/>
                  <a:pt x="4190657" y="4005243"/>
                  <a:pt x="4187562" y="4010254"/>
                </a:cubicBezTo>
                <a:close/>
                <a:moveTo>
                  <a:pt x="4235444" y="4019360"/>
                </a:moveTo>
                <a:cubicBezTo>
                  <a:pt x="4232205" y="4024598"/>
                  <a:pt x="4234101" y="4028885"/>
                  <a:pt x="4239644" y="4028885"/>
                </a:cubicBezTo>
                <a:cubicBezTo>
                  <a:pt x="4245188" y="4028885"/>
                  <a:pt x="4249731" y="4024598"/>
                  <a:pt x="4249731" y="4019360"/>
                </a:cubicBezTo>
                <a:cubicBezTo>
                  <a:pt x="4249731" y="4014121"/>
                  <a:pt x="4247845" y="4009835"/>
                  <a:pt x="4245531" y="4009835"/>
                </a:cubicBezTo>
                <a:cubicBezTo>
                  <a:pt x="4243216" y="4009835"/>
                  <a:pt x="4238683" y="4014121"/>
                  <a:pt x="4235444" y="4019360"/>
                </a:cubicBezTo>
                <a:close/>
                <a:moveTo>
                  <a:pt x="4063032" y="4092512"/>
                </a:moveTo>
                <a:cubicBezTo>
                  <a:pt x="4017855" y="4141832"/>
                  <a:pt x="4032437" y="4145890"/>
                  <a:pt x="4080853" y="4097474"/>
                </a:cubicBezTo>
                <a:cubicBezTo>
                  <a:pt x="4102856" y="4075462"/>
                  <a:pt x="4115076" y="4057460"/>
                  <a:pt x="4107999" y="4057460"/>
                </a:cubicBezTo>
                <a:cubicBezTo>
                  <a:pt x="4100922" y="4057460"/>
                  <a:pt x="4080691" y="4073233"/>
                  <a:pt x="4063032" y="4092512"/>
                </a:cubicBezTo>
                <a:close/>
                <a:moveTo>
                  <a:pt x="4130278" y="4067623"/>
                </a:moveTo>
                <a:cubicBezTo>
                  <a:pt x="4120029" y="4084206"/>
                  <a:pt x="4131697" y="4087721"/>
                  <a:pt x="4144766" y="4071976"/>
                </a:cubicBezTo>
                <a:cubicBezTo>
                  <a:pt x="4152281" y="4062927"/>
                  <a:pt x="4153005" y="4057460"/>
                  <a:pt x="4146680" y="4057460"/>
                </a:cubicBezTo>
                <a:cubicBezTo>
                  <a:pt x="4141118" y="4057460"/>
                  <a:pt x="4133726" y="4062032"/>
                  <a:pt x="4130278" y="4067623"/>
                </a:cubicBezTo>
                <a:close/>
                <a:moveTo>
                  <a:pt x="4164006" y="4071747"/>
                </a:moveTo>
                <a:cubicBezTo>
                  <a:pt x="4157482" y="4079605"/>
                  <a:pt x="4155634" y="4086035"/>
                  <a:pt x="4159901" y="4086035"/>
                </a:cubicBezTo>
                <a:cubicBezTo>
                  <a:pt x="4164159" y="4086035"/>
                  <a:pt x="4159329" y="4092331"/>
                  <a:pt x="4149157" y="4100017"/>
                </a:cubicBezTo>
                <a:cubicBezTo>
                  <a:pt x="4137270" y="4109009"/>
                  <a:pt x="4135231" y="4114114"/>
                  <a:pt x="4143432" y="4114305"/>
                </a:cubicBezTo>
                <a:cubicBezTo>
                  <a:pt x="4156062" y="4114610"/>
                  <a:pt x="4191657" y="4078376"/>
                  <a:pt x="4192267" y="4064603"/>
                </a:cubicBezTo>
                <a:cubicBezTo>
                  <a:pt x="4192800" y="4052554"/>
                  <a:pt x="4176522" y="4056669"/>
                  <a:pt x="4164006" y="4071747"/>
                </a:cubicBezTo>
                <a:close/>
                <a:moveTo>
                  <a:pt x="4402131" y="4061060"/>
                </a:moveTo>
                <a:cubicBezTo>
                  <a:pt x="4402131" y="4063032"/>
                  <a:pt x="4409637" y="4070537"/>
                  <a:pt x="4418800" y="4077729"/>
                </a:cubicBezTo>
                <a:lnTo>
                  <a:pt x="4435469" y="4090797"/>
                </a:lnTo>
                <a:lnTo>
                  <a:pt x="4422401" y="4074128"/>
                </a:lnTo>
                <a:cubicBezTo>
                  <a:pt x="4409951" y="4058260"/>
                  <a:pt x="4402131" y="4053221"/>
                  <a:pt x="4402131" y="4061060"/>
                </a:cubicBezTo>
                <a:close/>
                <a:moveTo>
                  <a:pt x="4702169" y="4066985"/>
                </a:moveTo>
                <a:cubicBezTo>
                  <a:pt x="4698930" y="4072223"/>
                  <a:pt x="4700826" y="4076510"/>
                  <a:pt x="4706369" y="4076510"/>
                </a:cubicBezTo>
                <a:cubicBezTo>
                  <a:pt x="4711913" y="4076510"/>
                  <a:pt x="4716456" y="4072223"/>
                  <a:pt x="4716456" y="4066985"/>
                </a:cubicBezTo>
                <a:cubicBezTo>
                  <a:pt x="4716456" y="4061746"/>
                  <a:pt x="4714570" y="4057460"/>
                  <a:pt x="4712256" y="4057460"/>
                </a:cubicBezTo>
                <a:cubicBezTo>
                  <a:pt x="4709941" y="4057460"/>
                  <a:pt x="4705408" y="4061746"/>
                  <a:pt x="4702169" y="4066985"/>
                </a:cubicBezTo>
                <a:close/>
                <a:moveTo>
                  <a:pt x="4102094" y="4105085"/>
                </a:moveTo>
                <a:cubicBezTo>
                  <a:pt x="4105332" y="4110323"/>
                  <a:pt x="4112009" y="4114610"/>
                  <a:pt x="4116943" y="4114610"/>
                </a:cubicBezTo>
                <a:cubicBezTo>
                  <a:pt x="4121877" y="4114610"/>
                  <a:pt x="4125906" y="4110323"/>
                  <a:pt x="4125906" y="4105085"/>
                </a:cubicBezTo>
                <a:cubicBezTo>
                  <a:pt x="4125906" y="4099846"/>
                  <a:pt x="4119220" y="4095560"/>
                  <a:pt x="4111057" y="4095560"/>
                </a:cubicBezTo>
                <a:cubicBezTo>
                  <a:pt x="4102894" y="4095560"/>
                  <a:pt x="4098855" y="4099846"/>
                  <a:pt x="4102094" y="4105085"/>
                </a:cubicBezTo>
                <a:close/>
                <a:moveTo>
                  <a:pt x="4074452" y="4121620"/>
                </a:moveTo>
                <a:cubicBezTo>
                  <a:pt x="4064232" y="4131840"/>
                  <a:pt x="4068452" y="4143185"/>
                  <a:pt x="4082482" y="4143185"/>
                </a:cubicBezTo>
                <a:cubicBezTo>
                  <a:pt x="4090035" y="4143185"/>
                  <a:pt x="4098579" y="4139346"/>
                  <a:pt x="4101475" y="4134660"/>
                </a:cubicBezTo>
                <a:cubicBezTo>
                  <a:pt x="4107533" y="4124849"/>
                  <a:pt x="4083034" y="4113028"/>
                  <a:pt x="4074452" y="4121620"/>
                </a:cubicBezTo>
                <a:close/>
                <a:moveTo>
                  <a:pt x="4116381" y="4138422"/>
                </a:moveTo>
                <a:cubicBezTo>
                  <a:pt x="4109771" y="4146394"/>
                  <a:pt x="4108733" y="4152710"/>
                  <a:pt x="4114048" y="4152710"/>
                </a:cubicBezTo>
                <a:cubicBezTo>
                  <a:pt x="4119287" y="4152710"/>
                  <a:pt x="4128907" y="4146280"/>
                  <a:pt x="4135431" y="4138422"/>
                </a:cubicBezTo>
                <a:cubicBezTo>
                  <a:pt x="4142042" y="4130450"/>
                  <a:pt x="4143080" y="4124135"/>
                  <a:pt x="4137765" y="4124135"/>
                </a:cubicBezTo>
                <a:cubicBezTo>
                  <a:pt x="4132526" y="4124135"/>
                  <a:pt x="4122906" y="4130564"/>
                  <a:pt x="4116381" y="4138422"/>
                </a:cubicBezTo>
                <a:close/>
                <a:moveTo>
                  <a:pt x="4325931" y="4137260"/>
                </a:moveTo>
                <a:cubicBezTo>
                  <a:pt x="4325931" y="4139232"/>
                  <a:pt x="4333437" y="4146737"/>
                  <a:pt x="4342600" y="4153929"/>
                </a:cubicBezTo>
                <a:lnTo>
                  <a:pt x="4359269" y="4166997"/>
                </a:lnTo>
                <a:lnTo>
                  <a:pt x="4346201" y="4150328"/>
                </a:lnTo>
                <a:cubicBezTo>
                  <a:pt x="4333751" y="4134460"/>
                  <a:pt x="4325931" y="4129421"/>
                  <a:pt x="4325931" y="4137260"/>
                </a:cubicBezTo>
                <a:close/>
                <a:moveTo>
                  <a:pt x="4627283" y="4147947"/>
                </a:moveTo>
                <a:cubicBezTo>
                  <a:pt x="4624274" y="4155805"/>
                  <a:pt x="4625502" y="4162235"/>
                  <a:pt x="4630008" y="4162235"/>
                </a:cubicBezTo>
                <a:cubicBezTo>
                  <a:pt x="4634522" y="4162235"/>
                  <a:pt x="4640685" y="4155805"/>
                  <a:pt x="4643705" y="4147947"/>
                </a:cubicBezTo>
                <a:cubicBezTo>
                  <a:pt x="4646714" y="4140089"/>
                  <a:pt x="4645486" y="4133660"/>
                  <a:pt x="4640980" y="4133660"/>
                </a:cubicBezTo>
                <a:cubicBezTo>
                  <a:pt x="4636466" y="4133660"/>
                  <a:pt x="4630303" y="4140089"/>
                  <a:pt x="4627283" y="4147947"/>
                </a:cubicBezTo>
                <a:close/>
                <a:moveTo>
                  <a:pt x="4303376" y="4160196"/>
                </a:moveTo>
                <a:cubicBezTo>
                  <a:pt x="4300833" y="4164311"/>
                  <a:pt x="4306700" y="4167673"/>
                  <a:pt x="4316406" y="4167673"/>
                </a:cubicBezTo>
                <a:cubicBezTo>
                  <a:pt x="4326112" y="4167673"/>
                  <a:pt x="4331980" y="4164311"/>
                  <a:pt x="4329437" y="4160196"/>
                </a:cubicBezTo>
                <a:cubicBezTo>
                  <a:pt x="4326884" y="4156082"/>
                  <a:pt x="4321026" y="4152710"/>
                  <a:pt x="4316406" y="4152710"/>
                </a:cubicBezTo>
                <a:cubicBezTo>
                  <a:pt x="4311787" y="4152710"/>
                  <a:pt x="4305929" y="4156082"/>
                  <a:pt x="4303376" y="4160196"/>
                </a:cubicBezTo>
                <a:close/>
                <a:moveTo>
                  <a:pt x="3977564" y="4182447"/>
                </a:moveTo>
                <a:lnTo>
                  <a:pt x="3959219" y="4203106"/>
                </a:lnTo>
                <a:lnTo>
                  <a:pt x="3978269" y="4193486"/>
                </a:lnTo>
                <a:cubicBezTo>
                  <a:pt x="3988746" y="4188190"/>
                  <a:pt x="4002034" y="4185561"/>
                  <a:pt x="4007796" y="4187647"/>
                </a:cubicBezTo>
                <a:cubicBezTo>
                  <a:pt x="4013559" y="4189733"/>
                  <a:pt x="4023722" y="4184875"/>
                  <a:pt x="4030390" y="4176836"/>
                </a:cubicBezTo>
                <a:cubicBezTo>
                  <a:pt x="4037924" y="4167769"/>
                  <a:pt x="4038676" y="4162235"/>
                  <a:pt x="4032380" y="4162235"/>
                </a:cubicBezTo>
                <a:cubicBezTo>
                  <a:pt x="4026818" y="4162235"/>
                  <a:pt x="4019322" y="4166978"/>
                  <a:pt x="4015740" y="4172779"/>
                </a:cubicBezTo>
                <a:lnTo>
                  <a:pt x="4009225" y="4183323"/>
                </a:lnTo>
                <a:lnTo>
                  <a:pt x="4002567" y="4172550"/>
                </a:lnTo>
                <a:cubicBezTo>
                  <a:pt x="3998100" y="4165321"/>
                  <a:pt x="3989899" y="4168559"/>
                  <a:pt x="3977564" y="4182447"/>
                </a:cubicBezTo>
                <a:close/>
                <a:moveTo>
                  <a:pt x="4063994" y="4190810"/>
                </a:moveTo>
                <a:cubicBezTo>
                  <a:pt x="4067232" y="4196048"/>
                  <a:pt x="4071766" y="4200335"/>
                  <a:pt x="4074081" y="4200335"/>
                </a:cubicBezTo>
                <a:cubicBezTo>
                  <a:pt x="4076395" y="4200335"/>
                  <a:pt x="4078281" y="4196048"/>
                  <a:pt x="4078281" y="4190810"/>
                </a:cubicBezTo>
                <a:cubicBezTo>
                  <a:pt x="4078281" y="4185571"/>
                  <a:pt x="4073738" y="4181285"/>
                  <a:pt x="4068194" y="4181285"/>
                </a:cubicBezTo>
                <a:cubicBezTo>
                  <a:pt x="4062651" y="4181285"/>
                  <a:pt x="4060755" y="4185571"/>
                  <a:pt x="4063994" y="4190810"/>
                </a:cubicBezTo>
                <a:close/>
                <a:moveTo>
                  <a:pt x="4230681" y="4227300"/>
                </a:moveTo>
                <a:cubicBezTo>
                  <a:pt x="4230681" y="4231653"/>
                  <a:pt x="4242473" y="4241092"/>
                  <a:pt x="4256875" y="4248284"/>
                </a:cubicBezTo>
                <a:cubicBezTo>
                  <a:pt x="4300662" y="4270124"/>
                  <a:pt x="4303195" y="4269534"/>
                  <a:pt x="4275392" y="4243969"/>
                </a:cubicBezTo>
                <a:cubicBezTo>
                  <a:pt x="4248522" y="4219251"/>
                  <a:pt x="4230681" y="4212603"/>
                  <a:pt x="4230681" y="4227300"/>
                </a:cubicBezTo>
                <a:close/>
                <a:moveTo>
                  <a:pt x="3965448" y="4242607"/>
                </a:moveTo>
                <a:cubicBezTo>
                  <a:pt x="3967267" y="4251341"/>
                  <a:pt x="3973030" y="4258266"/>
                  <a:pt x="3978269" y="4257989"/>
                </a:cubicBezTo>
                <a:cubicBezTo>
                  <a:pt x="3992404" y="4257237"/>
                  <a:pt x="3989813" y="4235930"/>
                  <a:pt x="3974973" y="4230986"/>
                </a:cubicBezTo>
                <a:cubicBezTo>
                  <a:pt x="3966963" y="4228319"/>
                  <a:pt x="3963400" y="4232672"/>
                  <a:pt x="3965448" y="4242607"/>
                </a:cubicBezTo>
                <a:close/>
                <a:moveTo>
                  <a:pt x="3898373" y="4273144"/>
                </a:moveTo>
                <a:lnTo>
                  <a:pt x="3885153" y="4288070"/>
                </a:lnTo>
                <a:lnTo>
                  <a:pt x="3897135" y="4295480"/>
                </a:lnTo>
                <a:lnTo>
                  <a:pt x="3909117" y="4302881"/>
                </a:lnTo>
                <a:lnTo>
                  <a:pt x="3892211" y="4312339"/>
                </a:lnTo>
                <a:cubicBezTo>
                  <a:pt x="3881476" y="4318349"/>
                  <a:pt x="3877561" y="4327665"/>
                  <a:pt x="3881476" y="4337876"/>
                </a:cubicBezTo>
                <a:cubicBezTo>
                  <a:pt x="3884876" y="4346715"/>
                  <a:pt x="3891772" y="4351392"/>
                  <a:pt x="3896820" y="4348267"/>
                </a:cubicBezTo>
                <a:cubicBezTo>
                  <a:pt x="3901869" y="4345153"/>
                  <a:pt x="3903564" y="4336256"/>
                  <a:pt x="3900592" y="4328513"/>
                </a:cubicBezTo>
                <a:lnTo>
                  <a:pt x="3895182" y="4314416"/>
                </a:lnTo>
                <a:lnTo>
                  <a:pt x="3910536" y="4320312"/>
                </a:lnTo>
                <a:cubicBezTo>
                  <a:pt x="3927129" y="4326674"/>
                  <a:pt x="3931996" y="4310015"/>
                  <a:pt x="3916356" y="4300347"/>
                </a:cubicBezTo>
                <a:cubicBezTo>
                  <a:pt x="3911118" y="4297109"/>
                  <a:pt x="3906831" y="4290432"/>
                  <a:pt x="3906831" y="4285498"/>
                </a:cubicBezTo>
                <a:cubicBezTo>
                  <a:pt x="3906831" y="4280564"/>
                  <a:pt x="3911118" y="4276535"/>
                  <a:pt x="3916356" y="4276535"/>
                </a:cubicBezTo>
                <a:cubicBezTo>
                  <a:pt x="3921595" y="4276535"/>
                  <a:pt x="3925881" y="4282964"/>
                  <a:pt x="3925881" y="4290822"/>
                </a:cubicBezTo>
                <a:cubicBezTo>
                  <a:pt x="3925881" y="4298680"/>
                  <a:pt x="3930168" y="4305110"/>
                  <a:pt x="3935406" y="4305110"/>
                </a:cubicBezTo>
                <a:cubicBezTo>
                  <a:pt x="3948246" y="4305110"/>
                  <a:pt x="3946932" y="4294261"/>
                  <a:pt x="3931672" y="4274154"/>
                </a:cubicBezTo>
                <a:cubicBezTo>
                  <a:pt x="3916490" y="4254151"/>
                  <a:pt x="3915223" y="4254113"/>
                  <a:pt x="3898373" y="4273144"/>
                </a:cubicBezTo>
                <a:close/>
                <a:moveTo>
                  <a:pt x="3740296" y="4390682"/>
                </a:moveTo>
                <a:lnTo>
                  <a:pt x="3636007" y="4495295"/>
                </a:lnTo>
                <a:lnTo>
                  <a:pt x="3647742" y="4507030"/>
                </a:lnTo>
                <a:lnTo>
                  <a:pt x="3659477" y="4518765"/>
                </a:lnTo>
                <a:lnTo>
                  <a:pt x="3753727" y="4424868"/>
                </a:lnTo>
                <a:cubicBezTo>
                  <a:pt x="3805561" y="4373232"/>
                  <a:pt x="3849910" y="4320874"/>
                  <a:pt x="3852272" y="4308520"/>
                </a:cubicBezTo>
                <a:cubicBezTo>
                  <a:pt x="3854634" y="4296166"/>
                  <a:pt x="3853872" y="4286060"/>
                  <a:pt x="3850577" y="4286060"/>
                </a:cubicBezTo>
                <a:cubicBezTo>
                  <a:pt x="3847291" y="4286060"/>
                  <a:pt x="3797665" y="4333142"/>
                  <a:pt x="3740296" y="4390682"/>
                </a:cubicBezTo>
                <a:close/>
                <a:moveTo>
                  <a:pt x="4217918" y="4374166"/>
                </a:moveTo>
                <a:cubicBezTo>
                  <a:pt x="4265419" y="4442841"/>
                  <a:pt x="4429097" y="4675556"/>
                  <a:pt x="4436326" y="4684681"/>
                </a:cubicBezTo>
                <a:cubicBezTo>
                  <a:pt x="4437774" y="4686519"/>
                  <a:pt x="4443489" y="4685224"/>
                  <a:pt x="4449014" y="4681805"/>
                </a:cubicBezTo>
                <a:cubicBezTo>
                  <a:pt x="4455671" y="4677690"/>
                  <a:pt x="4453843" y="4667612"/>
                  <a:pt x="4443594" y="4651982"/>
                </a:cubicBezTo>
                <a:cubicBezTo>
                  <a:pt x="4435088" y="4638989"/>
                  <a:pt x="4425963" y="4630531"/>
                  <a:pt x="4423324" y="4633170"/>
                </a:cubicBezTo>
                <a:cubicBezTo>
                  <a:pt x="4420677" y="4635808"/>
                  <a:pt x="4411618" y="4625178"/>
                  <a:pt x="4403179" y="4609529"/>
                </a:cubicBezTo>
                <a:cubicBezTo>
                  <a:pt x="4383586" y="4573210"/>
                  <a:pt x="4224566" y="4345324"/>
                  <a:pt x="4199049" y="4317016"/>
                </a:cubicBezTo>
                <a:cubicBezTo>
                  <a:pt x="4156691" y="4270010"/>
                  <a:pt x="4166559" y="4299890"/>
                  <a:pt x="4217918" y="4374166"/>
                </a:cubicBezTo>
                <a:close/>
                <a:moveTo>
                  <a:pt x="4474693" y="4357497"/>
                </a:moveTo>
                <a:cubicBezTo>
                  <a:pt x="4537606" y="4436336"/>
                  <a:pt x="4535481" y="4434031"/>
                  <a:pt x="4535462" y="4423696"/>
                </a:cubicBezTo>
                <a:cubicBezTo>
                  <a:pt x="4535453" y="4418724"/>
                  <a:pt x="4511516" y="4388930"/>
                  <a:pt x="4482265" y="4357497"/>
                </a:cubicBezTo>
                <a:lnTo>
                  <a:pt x="4429078" y="4300347"/>
                </a:lnTo>
                <a:lnTo>
                  <a:pt x="4474693" y="4357497"/>
                </a:lnTo>
                <a:close/>
                <a:moveTo>
                  <a:pt x="4222861" y="4319607"/>
                </a:moveTo>
                <a:cubicBezTo>
                  <a:pt x="4228700" y="4338171"/>
                  <a:pt x="4384301" y="4561570"/>
                  <a:pt x="4412190" y="4591431"/>
                </a:cubicBezTo>
                <a:cubicBezTo>
                  <a:pt x="4427611" y="4607938"/>
                  <a:pt x="4440231" y="4625035"/>
                  <a:pt x="4440231" y="4629426"/>
                </a:cubicBezTo>
                <a:cubicBezTo>
                  <a:pt x="4440231" y="4633817"/>
                  <a:pt x="4447794" y="4643009"/>
                  <a:pt x="4457043" y="4649848"/>
                </a:cubicBezTo>
                <a:cubicBezTo>
                  <a:pt x="4466292" y="4656697"/>
                  <a:pt x="4479065" y="4674080"/>
                  <a:pt x="4485418" y="4688491"/>
                </a:cubicBezTo>
                <a:cubicBezTo>
                  <a:pt x="4491771" y="4702902"/>
                  <a:pt x="4501353" y="4714685"/>
                  <a:pt x="4506706" y="4714685"/>
                </a:cubicBezTo>
                <a:cubicBezTo>
                  <a:pt x="4512050" y="4714685"/>
                  <a:pt x="4516431" y="4721114"/>
                  <a:pt x="4516431" y="4728972"/>
                </a:cubicBezTo>
                <a:cubicBezTo>
                  <a:pt x="4516431" y="4736830"/>
                  <a:pt x="4520718" y="4743260"/>
                  <a:pt x="4525956" y="4743260"/>
                </a:cubicBezTo>
                <a:cubicBezTo>
                  <a:pt x="4546921" y="4743260"/>
                  <a:pt x="4547578" y="4744279"/>
                  <a:pt x="4371213" y="4503363"/>
                </a:cubicBezTo>
                <a:cubicBezTo>
                  <a:pt x="4279802" y="4378481"/>
                  <a:pt x="4216861" y="4300528"/>
                  <a:pt x="4222861" y="4319607"/>
                </a:cubicBezTo>
                <a:close/>
                <a:moveTo>
                  <a:pt x="4497381" y="4340876"/>
                </a:moveTo>
                <a:cubicBezTo>
                  <a:pt x="4497381" y="4346115"/>
                  <a:pt x="4503811" y="4355735"/>
                  <a:pt x="4511669" y="4362260"/>
                </a:cubicBezTo>
                <a:cubicBezTo>
                  <a:pt x="4519641" y="4368870"/>
                  <a:pt x="4525956" y="4369908"/>
                  <a:pt x="4525956" y="4364593"/>
                </a:cubicBezTo>
                <a:cubicBezTo>
                  <a:pt x="4525956" y="4359355"/>
                  <a:pt x="4519527" y="4349734"/>
                  <a:pt x="4511669" y="4343210"/>
                </a:cubicBezTo>
                <a:cubicBezTo>
                  <a:pt x="4503697" y="4336600"/>
                  <a:pt x="4497381" y="4335561"/>
                  <a:pt x="4497381" y="4340876"/>
                </a:cubicBezTo>
                <a:close/>
                <a:moveTo>
                  <a:pt x="3760727" y="4436783"/>
                </a:moveTo>
                <a:lnTo>
                  <a:pt x="3676536" y="4521499"/>
                </a:lnTo>
                <a:lnTo>
                  <a:pt x="3693557" y="4528023"/>
                </a:lnTo>
                <a:lnTo>
                  <a:pt x="3710569" y="4534557"/>
                </a:lnTo>
                <a:lnTo>
                  <a:pt x="3780978" y="4464149"/>
                </a:lnTo>
                <a:lnTo>
                  <a:pt x="3851386" y="4393740"/>
                </a:lnTo>
                <a:lnTo>
                  <a:pt x="3848157" y="4372909"/>
                </a:lnTo>
                <a:lnTo>
                  <a:pt x="3844919" y="4352078"/>
                </a:lnTo>
                <a:lnTo>
                  <a:pt x="3760727" y="4436783"/>
                </a:lnTo>
                <a:close/>
                <a:moveTo>
                  <a:pt x="3903031" y="4360698"/>
                </a:moveTo>
                <a:cubicBezTo>
                  <a:pt x="3900221" y="4365251"/>
                  <a:pt x="3904069" y="4377109"/>
                  <a:pt x="3911594" y="4387053"/>
                </a:cubicBezTo>
                <a:lnTo>
                  <a:pt x="3925272" y="4405122"/>
                </a:lnTo>
                <a:lnTo>
                  <a:pt x="3925577" y="4384253"/>
                </a:lnTo>
                <a:cubicBezTo>
                  <a:pt x="3925900" y="4361974"/>
                  <a:pt x="3911527" y="4346963"/>
                  <a:pt x="3903031" y="4360698"/>
                </a:cubicBezTo>
                <a:close/>
                <a:moveTo>
                  <a:pt x="4094474" y="4383872"/>
                </a:moveTo>
                <a:cubicBezTo>
                  <a:pt x="4125420" y="4432973"/>
                  <a:pt x="4157930" y="4476283"/>
                  <a:pt x="4161311" y="4472902"/>
                </a:cubicBezTo>
                <a:cubicBezTo>
                  <a:pt x="4166902" y="4467311"/>
                  <a:pt x="4103903" y="4372166"/>
                  <a:pt x="4094474" y="4371956"/>
                </a:cubicBezTo>
                <a:cubicBezTo>
                  <a:pt x="4090283" y="4371861"/>
                  <a:pt x="4090283" y="4377223"/>
                  <a:pt x="4094474" y="4383872"/>
                </a:cubicBezTo>
                <a:close/>
                <a:moveTo>
                  <a:pt x="4346391" y="4448947"/>
                </a:moveTo>
                <a:cubicBezTo>
                  <a:pt x="4418257" y="4552588"/>
                  <a:pt x="4482637" y="4637132"/>
                  <a:pt x="4490238" y="4637828"/>
                </a:cubicBezTo>
                <a:cubicBezTo>
                  <a:pt x="4502611" y="4638971"/>
                  <a:pt x="4498029" y="4623721"/>
                  <a:pt x="4480236" y="4604566"/>
                </a:cubicBezTo>
                <a:cubicBezTo>
                  <a:pt x="4470797" y="4594403"/>
                  <a:pt x="4460529" y="4579401"/>
                  <a:pt x="4457405" y="4571219"/>
                </a:cubicBezTo>
                <a:cubicBezTo>
                  <a:pt x="4450185" y="4552293"/>
                  <a:pt x="4341952" y="4417447"/>
                  <a:pt x="4319616" y="4399560"/>
                </a:cubicBezTo>
                <a:cubicBezTo>
                  <a:pt x="4310358" y="4392140"/>
                  <a:pt x="4322407" y="4414362"/>
                  <a:pt x="4346391" y="4448947"/>
                </a:cubicBezTo>
                <a:close/>
                <a:moveTo>
                  <a:pt x="4745793" y="4409885"/>
                </a:moveTo>
                <a:cubicBezTo>
                  <a:pt x="4759681" y="4439041"/>
                  <a:pt x="4764081" y="4444441"/>
                  <a:pt x="4764081" y="4432345"/>
                </a:cubicBezTo>
                <a:cubicBezTo>
                  <a:pt x="4764081" y="4427230"/>
                  <a:pt x="4757414" y="4414733"/>
                  <a:pt x="4749270" y="4404560"/>
                </a:cubicBezTo>
                <a:lnTo>
                  <a:pt x="4734459" y="4386072"/>
                </a:lnTo>
                <a:lnTo>
                  <a:pt x="4745793" y="4409885"/>
                </a:lnTo>
                <a:close/>
                <a:moveTo>
                  <a:pt x="4754556" y="4494581"/>
                </a:moveTo>
                <a:cubicBezTo>
                  <a:pt x="4754556" y="4501001"/>
                  <a:pt x="4750270" y="4503611"/>
                  <a:pt x="4745031" y="4500372"/>
                </a:cubicBezTo>
                <a:cubicBezTo>
                  <a:pt x="4739793" y="4497134"/>
                  <a:pt x="4735506" y="4498772"/>
                  <a:pt x="4735506" y="4504011"/>
                </a:cubicBezTo>
                <a:cubicBezTo>
                  <a:pt x="4735506" y="4509249"/>
                  <a:pt x="4739345" y="4515907"/>
                  <a:pt x="4744031" y="4518803"/>
                </a:cubicBezTo>
                <a:cubicBezTo>
                  <a:pt x="4753337" y="4524556"/>
                  <a:pt x="4767653" y="4496010"/>
                  <a:pt x="4759548" y="4487895"/>
                </a:cubicBezTo>
                <a:cubicBezTo>
                  <a:pt x="4756804" y="4485151"/>
                  <a:pt x="4754556" y="4488161"/>
                  <a:pt x="4754556" y="4494581"/>
                </a:cubicBezTo>
                <a:close/>
                <a:moveTo>
                  <a:pt x="4130554" y="4531329"/>
                </a:moveTo>
                <a:cubicBezTo>
                  <a:pt x="4143737" y="4550979"/>
                  <a:pt x="4158929" y="4577306"/>
                  <a:pt x="4164311" y="4589850"/>
                </a:cubicBezTo>
                <a:cubicBezTo>
                  <a:pt x="4178561" y="4623035"/>
                  <a:pt x="4233958" y="4690577"/>
                  <a:pt x="4237702" y="4679328"/>
                </a:cubicBezTo>
                <a:cubicBezTo>
                  <a:pt x="4242654" y="4664479"/>
                  <a:pt x="4133936" y="4495610"/>
                  <a:pt x="4119429" y="4495610"/>
                </a:cubicBezTo>
                <a:cubicBezTo>
                  <a:pt x="4110619" y="4495610"/>
                  <a:pt x="4114124" y="4506849"/>
                  <a:pt x="4130554" y="4531329"/>
                </a:cubicBezTo>
                <a:close/>
                <a:moveTo>
                  <a:pt x="4154481" y="4505040"/>
                </a:moveTo>
                <a:cubicBezTo>
                  <a:pt x="4154481" y="4517727"/>
                  <a:pt x="4243569" y="4656411"/>
                  <a:pt x="4252113" y="4657020"/>
                </a:cubicBezTo>
                <a:cubicBezTo>
                  <a:pt x="4266410" y="4658049"/>
                  <a:pt x="4258466" y="4637408"/>
                  <a:pt x="4219471" y="4572305"/>
                </a:cubicBezTo>
                <a:cubicBezTo>
                  <a:pt x="4183380" y="4512059"/>
                  <a:pt x="4154481" y="4482151"/>
                  <a:pt x="4154481" y="4505040"/>
                </a:cubicBezTo>
                <a:close/>
                <a:moveTo>
                  <a:pt x="4484161" y="4519717"/>
                </a:moveTo>
                <a:cubicBezTo>
                  <a:pt x="4492857" y="4532976"/>
                  <a:pt x="4501820" y="4541968"/>
                  <a:pt x="4504097" y="4539701"/>
                </a:cubicBezTo>
                <a:cubicBezTo>
                  <a:pt x="4509745" y="4534043"/>
                  <a:pt x="4485094" y="4495610"/>
                  <a:pt x="4475817" y="4495610"/>
                </a:cubicBezTo>
                <a:cubicBezTo>
                  <a:pt x="4471721" y="4495610"/>
                  <a:pt x="4475474" y="4506459"/>
                  <a:pt x="4484161" y="4519717"/>
                </a:cubicBezTo>
                <a:close/>
                <a:moveTo>
                  <a:pt x="4088111" y="4517041"/>
                </a:moveTo>
                <a:cubicBezTo>
                  <a:pt x="4088492" y="4532319"/>
                  <a:pt x="4134727" y="4585221"/>
                  <a:pt x="4141642" y="4578296"/>
                </a:cubicBezTo>
                <a:cubicBezTo>
                  <a:pt x="4146480" y="4573458"/>
                  <a:pt x="4099598" y="4505135"/>
                  <a:pt x="4091435" y="4505135"/>
                </a:cubicBezTo>
                <a:cubicBezTo>
                  <a:pt x="4089445" y="4505135"/>
                  <a:pt x="4087940" y="4510497"/>
                  <a:pt x="4088111" y="4517041"/>
                </a:cubicBezTo>
                <a:close/>
                <a:moveTo>
                  <a:pt x="4211631" y="4525099"/>
                </a:moveTo>
                <a:cubicBezTo>
                  <a:pt x="4211631" y="4539825"/>
                  <a:pt x="4242788" y="4590860"/>
                  <a:pt x="4251789" y="4590860"/>
                </a:cubicBezTo>
                <a:cubicBezTo>
                  <a:pt x="4262771" y="4590860"/>
                  <a:pt x="4261304" y="4585897"/>
                  <a:pt x="4239263" y="4548540"/>
                </a:cubicBezTo>
                <a:cubicBezTo>
                  <a:pt x="4218442" y="4513250"/>
                  <a:pt x="4211631" y="4507468"/>
                  <a:pt x="4211631" y="4525099"/>
                </a:cubicBezTo>
                <a:close/>
                <a:moveTo>
                  <a:pt x="4777855" y="4525013"/>
                </a:moveTo>
                <a:cubicBezTo>
                  <a:pt x="4774340" y="4530709"/>
                  <a:pt x="4776226" y="4540139"/>
                  <a:pt x="4782055" y="4545968"/>
                </a:cubicBezTo>
                <a:lnTo>
                  <a:pt x="4792656" y="4556570"/>
                </a:lnTo>
                <a:lnTo>
                  <a:pt x="4792656" y="4535615"/>
                </a:lnTo>
                <a:cubicBezTo>
                  <a:pt x="4792656" y="4512612"/>
                  <a:pt x="4787713" y="4509069"/>
                  <a:pt x="4777855" y="4525013"/>
                </a:cubicBezTo>
                <a:close/>
                <a:moveTo>
                  <a:pt x="3337141" y="4661202"/>
                </a:moveTo>
                <a:lnTo>
                  <a:pt x="3198390" y="4798209"/>
                </a:lnTo>
                <a:lnTo>
                  <a:pt x="3246358" y="4798209"/>
                </a:lnTo>
                <a:cubicBezTo>
                  <a:pt x="3311471" y="4798209"/>
                  <a:pt x="3382937" y="4820869"/>
                  <a:pt x="3470748" y="4869361"/>
                </a:cubicBezTo>
                <a:cubicBezTo>
                  <a:pt x="3739782" y="5017922"/>
                  <a:pt x="3972277" y="5325237"/>
                  <a:pt x="3973449" y="5533835"/>
                </a:cubicBezTo>
                <a:lnTo>
                  <a:pt x="3973802" y="5595747"/>
                </a:lnTo>
                <a:lnTo>
                  <a:pt x="4106704" y="5457635"/>
                </a:lnTo>
                <a:cubicBezTo>
                  <a:pt x="4191162" y="5369862"/>
                  <a:pt x="4241797" y="5309654"/>
                  <a:pt x="4245617" y="5292452"/>
                </a:cubicBezTo>
                <a:cubicBezTo>
                  <a:pt x="4260838" y="5223939"/>
                  <a:pt x="4212355" y="5078159"/>
                  <a:pt x="4134164" y="4957334"/>
                </a:cubicBezTo>
                <a:cubicBezTo>
                  <a:pt x="4104208" y="4911042"/>
                  <a:pt x="4041743" y="4838596"/>
                  <a:pt x="3974230" y="4771835"/>
                </a:cubicBezTo>
                <a:lnTo>
                  <a:pt x="3863454" y="4662297"/>
                </a:lnTo>
                <a:lnTo>
                  <a:pt x="3784016" y="4615748"/>
                </a:lnTo>
                <a:cubicBezTo>
                  <a:pt x="3683575" y="4556874"/>
                  <a:pt x="3592916" y="4524642"/>
                  <a:pt x="3527060" y="4524385"/>
                </a:cubicBezTo>
                <a:lnTo>
                  <a:pt x="3475901" y="4524185"/>
                </a:lnTo>
                <a:lnTo>
                  <a:pt x="3337141" y="4661202"/>
                </a:lnTo>
                <a:close/>
                <a:moveTo>
                  <a:pt x="3544881" y="4555922"/>
                </a:moveTo>
                <a:cubicBezTo>
                  <a:pt x="3568456" y="4562866"/>
                  <a:pt x="3602746" y="4571305"/>
                  <a:pt x="3621081" y="4574686"/>
                </a:cubicBezTo>
                <a:lnTo>
                  <a:pt x="3654419" y="4580820"/>
                </a:lnTo>
                <a:lnTo>
                  <a:pt x="3627873" y="4566295"/>
                </a:lnTo>
                <a:cubicBezTo>
                  <a:pt x="3613261" y="4558313"/>
                  <a:pt x="3578971" y="4549874"/>
                  <a:pt x="3551673" y="4547540"/>
                </a:cubicBezTo>
                <a:lnTo>
                  <a:pt x="3502019" y="4543301"/>
                </a:lnTo>
                <a:lnTo>
                  <a:pt x="3544881" y="4555922"/>
                </a:lnTo>
                <a:close/>
                <a:moveTo>
                  <a:pt x="4754556" y="4558084"/>
                </a:moveTo>
                <a:cubicBezTo>
                  <a:pt x="4754556" y="4566247"/>
                  <a:pt x="4758909" y="4570238"/>
                  <a:pt x="4764234" y="4566952"/>
                </a:cubicBezTo>
                <a:cubicBezTo>
                  <a:pt x="4769558" y="4563656"/>
                  <a:pt x="4771454" y="4556979"/>
                  <a:pt x="4768434" y="4552103"/>
                </a:cubicBezTo>
                <a:cubicBezTo>
                  <a:pt x="4760271" y="4538891"/>
                  <a:pt x="4754556" y="4541349"/>
                  <a:pt x="4754556" y="4558084"/>
                </a:cubicBezTo>
                <a:close/>
                <a:moveTo>
                  <a:pt x="4521966" y="4568466"/>
                </a:moveTo>
                <a:cubicBezTo>
                  <a:pt x="4514088" y="4588993"/>
                  <a:pt x="4518394" y="4591984"/>
                  <a:pt x="4533005" y="4576115"/>
                </a:cubicBezTo>
                <a:cubicBezTo>
                  <a:pt x="4539501" y="4569066"/>
                  <a:pt x="4541025" y="4560951"/>
                  <a:pt x="4536386" y="4558084"/>
                </a:cubicBezTo>
                <a:cubicBezTo>
                  <a:pt x="4531748" y="4555217"/>
                  <a:pt x="4525261" y="4559884"/>
                  <a:pt x="4521966" y="4568466"/>
                </a:cubicBezTo>
                <a:close/>
                <a:moveTo>
                  <a:pt x="4698159" y="4567838"/>
                </a:moveTo>
                <a:cubicBezTo>
                  <a:pt x="4698616" y="4578934"/>
                  <a:pt x="4700874" y="4581192"/>
                  <a:pt x="4703912" y="4573600"/>
                </a:cubicBezTo>
                <a:cubicBezTo>
                  <a:pt x="4706665" y="4566724"/>
                  <a:pt x="4706322" y="4558503"/>
                  <a:pt x="4703159" y="4555341"/>
                </a:cubicBezTo>
                <a:cubicBezTo>
                  <a:pt x="4699997" y="4552179"/>
                  <a:pt x="4697749" y="4557799"/>
                  <a:pt x="4698159" y="4567838"/>
                </a:cubicBezTo>
                <a:close/>
                <a:moveTo>
                  <a:pt x="3478206" y="4570886"/>
                </a:moveTo>
                <a:cubicBezTo>
                  <a:pt x="3478206" y="4580592"/>
                  <a:pt x="3581286" y="4605262"/>
                  <a:pt x="3589115" y="4597423"/>
                </a:cubicBezTo>
                <a:cubicBezTo>
                  <a:pt x="3592430" y="4594108"/>
                  <a:pt x="3584905" y="4587621"/>
                  <a:pt x="3572399" y="4583002"/>
                </a:cubicBezTo>
                <a:cubicBezTo>
                  <a:pt x="3537699" y="4570210"/>
                  <a:pt x="3478206" y="4562551"/>
                  <a:pt x="3478206" y="4570886"/>
                </a:cubicBezTo>
                <a:close/>
                <a:moveTo>
                  <a:pt x="4784093" y="4586097"/>
                </a:moveTo>
                <a:lnTo>
                  <a:pt x="4782836" y="4605147"/>
                </a:lnTo>
                <a:lnTo>
                  <a:pt x="4774654" y="4592222"/>
                </a:lnTo>
                <a:cubicBezTo>
                  <a:pt x="4763767" y="4575048"/>
                  <a:pt x="4755223" y="4590907"/>
                  <a:pt x="4763339" y="4613215"/>
                </a:cubicBezTo>
                <a:lnTo>
                  <a:pt x="4769739" y="4630808"/>
                </a:lnTo>
                <a:lnTo>
                  <a:pt x="4781988" y="4616053"/>
                </a:lnTo>
                <a:cubicBezTo>
                  <a:pt x="4788723" y="4607938"/>
                  <a:pt x="4792228" y="4593593"/>
                  <a:pt x="4789789" y="4584173"/>
                </a:cubicBezTo>
                <a:lnTo>
                  <a:pt x="4785341" y="4567047"/>
                </a:lnTo>
                <a:lnTo>
                  <a:pt x="4784093" y="4586097"/>
                </a:lnTo>
                <a:close/>
                <a:moveTo>
                  <a:pt x="3668706" y="4600680"/>
                </a:moveTo>
                <a:cubicBezTo>
                  <a:pt x="3668706" y="4605757"/>
                  <a:pt x="3675136" y="4609910"/>
                  <a:pt x="3682994" y="4609910"/>
                </a:cubicBezTo>
                <a:cubicBezTo>
                  <a:pt x="3690852" y="4609910"/>
                  <a:pt x="3697281" y="4608224"/>
                  <a:pt x="3697281" y="4606166"/>
                </a:cubicBezTo>
                <a:cubicBezTo>
                  <a:pt x="3697281" y="4604109"/>
                  <a:pt x="3690852" y="4599956"/>
                  <a:pt x="3682994" y="4596937"/>
                </a:cubicBezTo>
                <a:cubicBezTo>
                  <a:pt x="3675136" y="4593927"/>
                  <a:pt x="3668706" y="4595613"/>
                  <a:pt x="3668706" y="4600680"/>
                </a:cubicBezTo>
                <a:close/>
                <a:moveTo>
                  <a:pt x="4708436" y="4609910"/>
                </a:moveTo>
                <a:cubicBezTo>
                  <a:pt x="4708436" y="4623007"/>
                  <a:pt x="4710599" y="4628369"/>
                  <a:pt x="4713237" y="4621816"/>
                </a:cubicBezTo>
                <a:cubicBezTo>
                  <a:pt x="4715885" y="4615272"/>
                  <a:pt x="4715885" y="4604557"/>
                  <a:pt x="4713237" y="4598004"/>
                </a:cubicBezTo>
                <a:cubicBezTo>
                  <a:pt x="4710599" y="4591460"/>
                  <a:pt x="4708436" y="4596813"/>
                  <a:pt x="4708436" y="4609910"/>
                </a:cubicBezTo>
                <a:close/>
                <a:moveTo>
                  <a:pt x="3481473" y="4615882"/>
                </a:moveTo>
                <a:cubicBezTo>
                  <a:pt x="3506848" y="4623673"/>
                  <a:pt x="3536852" y="4628426"/>
                  <a:pt x="3548148" y="4626445"/>
                </a:cubicBezTo>
                <a:lnTo>
                  <a:pt x="3568694" y="4622835"/>
                </a:lnTo>
                <a:lnTo>
                  <a:pt x="3541881" y="4611615"/>
                </a:lnTo>
                <a:cubicBezTo>
                  <a:pt x="3527136" y="4605433"/>
                  <a:pt x="3497133" y="4600680"/>
                  <a:pt x="3475206" y="4601051"/>
                </a:cubicBezTo>
                <a:lnTo>
                  <a:pt x="3435344" y="4601709"/>
                </a:lnTo>
                <a:lnTo>
                  <a:pt x="3481473" y="4615882"/>
                </a:lnTo>
                <a:close/>
                <a:moveTo>
                  <a:pt x="4068756" y="4604223"/>
                </a:moveTo>
                <a:cubicBezTo>
                  <a:pt x="4068756" y="4613901"/>
                  <a:pt x="4121925" y="4691472"/>
                  <a:pt x="4164045" y="4743260"/>
                </a:cubicBezTo>
                <a:cubicBezTo>
                  <a:pt x="4183218" y="4766834"/>
                  <a:pt x="4201735" y="4793895"/>
                  <a:pt x="4205202" y="4803391"/>
                </a:cubicBezTo>
                <a:cubicBezTo>
                  <a:pt x="4208660" y="4812897"/>
                  <a:pt x="4215432" y="4818231"/>
                  <a:pt x="4220252" y="4815259"/>
                </a:cubicBezTo>
                <a:cubicBezTo>
                  <a:pt x="4225062" y="4812278"/>
                  <a:pt x="4194686" y="4763786"/>
                  <a:pt x="4152748" y="4707493"/>
                </a:cubicBezTo>
                <a:cubicBezTo>
                  <a:pt x="4067223" y="4592708"/>
                  <a:pt x="4068756" y="4594584"/>
                  <a:pt x="4068756" y="4604223"/>
                </a:cubicBezTo>
                <a:close/>
                <a:moveTo>
                  <a:pt x="4102989" y="4612291"/>
                </a:moveTo>
                <a:cubicBezTo>
                  <a:pt x="4123839" y="4648886"/>
                  <a:pt x="4233977" y="4790885"/>
                  <a:pt x="4241502" y="4790885"/>
                </a:cubicBezTo>
                <a:cubicBezTo>
                  <a:pt x="4246588" y="4790885"/>
                  <a:pt x="4246036" y="4782722"/>
                  <a:pt x="4240206" y="4771835"/>
                </a:cubicBezTo>
                <a:cubicBezTo>
                  <a:pt x="4234596" y="4761357"/>
                  <a:pt x="4225871" y="4752785"/>
                  <a:pt x="4220823" y="4752785"/>
                </a:cubicBezTo>
                <a:cubicBezTo>
                  <a:pt x="4215765" y="4752785"/>
                  <a:pt x="4211631" y="4746355"/>
                  <a:pt x="4211631" y="4738497"/>
                </a:cubicBezTo>
                <a:cubicBezTo>
                  <a:pt x="4211631" y="4730639"/>
                  <a:pt x="4207621" y="4724210"/>
                  <a:pt x="4202716" y="4724210"/>
                </a:cubicBezTo>
                <a:cubicBezTo>
                  <a:pt x="4197820" y="4724210"/>
                  <a:pt x="4175789" y="4696349"/>
                  <a:pt x="4153767" y="4662297"/>
                </a:cubicBezTo>
                <a:cubicBezTo>
                  <a:pt x="4131745" y="4628245"/>
                  <a:pt x="4109790" y="4600385"/>
                  <a:pt x="4104970" y="4600385"/>
                </a:cubicBezTo>
                <a:cubicBezTo>
                  <a:pt x="4100151" y="4600385"/>
                  <a:pt x="4099265" y="4605747"/>
                  <a:pt x="4102989" y="4612291"/>
                </a:cubicBezTo>
                <a:close/>
                <a:moveTo>
                  <a:pt x="4144956" y="4619435"/>
                </a:moveTo>
                <a:cubicBezTo>
                  <a:pt x="4155024" y="4638246"/>
                  <a:pt x="4173531" y="4645647"/>
                  <a:pt x="4173531" y="4630865"/>
                </a:cubicBezTo>
                <a:cubicBezTo>
                  <a:pt x="4173531" y="4620844"/>
                  <a:pt x="4152843" y="4600385"/>
                  <a:pt x="4142718" y="4600385"/>
                </a:cubicBezTo>
                <a:cubicBezTo>
                  <a:pt x="4138337" y="4600385"/>
                  <a:pt x="4139346" y="4608957"/>
                  <a:pt x="4144956" y="4619435"/>
                </a:cubicBezTo>
                <a:close/>
                <a:moveTo>
                  <a:pt x="4261047" y="4610510"/>
                </a:moveTo>
                <a:cubicBezTo>
                  <a:pt x="4263333" y="4617377"/>
                  <a:pt x="4270839" y="4624883"/>
                  <a:pt x="4277716" y="4627179"/>
                </a:cubicBezTo>
                <a:cubicBezTo>
                  <a:pt x="4284860" y="4629560"/>
                  <a:pt x="4288432" y="4625988"/>
                  <a:pt x="4286050" y="4618844"/>
                </a:cubicBezTo>
                <a:cubicBezTo>
                  <a:pt x="4283755" y="4611967"/>
                  <a:pt x="4276249" y="4604461"/>
                  <a:pt x="4269382" y="4602175"/>
                </a:cubicBezTo>
                <a:cubicBezTo>
                  <a:pt x="4262238" y="4599794"/>
                  <a:pt x="4258666" y="4603366"/>
                  <a:pt x="4261047" y="4610510"/>
                </a:cubicBezTo>
                <a:close/>
                <a:moveTo>
                  <a:pt x="4525956" y="4609910"/>
                </a:moveTo>
                <a:cubicBezTo>
                  <a:pt x="4525956" y="4615148"/>
                  <a:pt x="4530500" y="4619435"/>
                  <a:pt x="4536043" y="4619435"/>
                </a:cubicBezTo>
                <a:cubicBezTo>
                  <a:pt x="4541587" y="4619435"/>
                  <a:pt x="4543483" y="4615148"/>
                  <a:pt x="4540244" y="4609910"/>
                </a:cubicBezTo>
                <a:cubicBezTo>
                  <a:pt x="4537005" y="4604671"/>
                  <a:pt x="4532472" y="4600385"/>
                  <a:pt x="4530157" y="4600385"/>
                </a:cubicBezTo>
                <a:cubicBezTo>
                  <a:pt x="4527843" y="4600385"/>
                  <a:pt x="4525956" y="4604671"/>
                  <a:pt x="4525956" y="4609910"/>
                </a:cubicBezTo>
                <a:close/>
                <a:moveTo>
                  <a:pt x="4551064" y="4624254"/>
                </a:moveTo>
                <a:cubicBezTo>
                  <a:pt x="4548064" y="4632084"/>
                  <a:pt x="4549502" y="4638485"/>
                  <a:pt x="4554265" y="4638485"/>
                </a:cubicBezTo>
                <a:cubicBezTo>
                  <a:pt x="4567181" y="4638485"/>
                  <a:pt x="4575201" y="4621559"/>
                  <a:pt x="4565209" y="4615387"/>
                </a:cubicBezTo>
                <a:cubicBezTo>
                  <a:pt x="4560437" y="4612434"/>
                  <a:pt x="4554074" y="4616425"/>
                  <a:pt x="4551064" y="4624254"/>
                </a:cubicBezTo>
                <a:close/>
                <a:moveTo>
                  <a:pt x="4645019" y="4619435"/>
                </a:moveTo>
                <a:cubicBezTo>
                  <a:pt x="4648258" y="4624673"/>
                  <a:pt x="4652791" y="4628960"/>
                  <a:pt x="4655106" y="4628960"/>
                </a:cubicBezTo>
                <a:cubicBezTo>
                  <a:pt x="4657420" y="4628960"/>
                  <a:pt x="4659306" y="4624673"/>
                  <a:pt x="4659306" y="4619435"/>
                </a:cubicBezTo>
                <a:cubicBezTo>
                  <a:pt x="4659306" y="4614196"/>
                  <a:pt x="4654763" y="4609910"/>
                  <a:pt x="4649219" y="4609910"/>
                </a:cubicBezTo>
                <a:cubicBezTo>
                  <a:pt x="4643676" y="4609910"/>
                  <a:pt x="4641780" y="4614196"/>
                  <a:pt x="4645019" y="4619435"/>
                </a:cubicBezTo>
                <a:close/>
                <a:moveTo>
                  <a:pt x="4326246" y="4627207"/>
                </a:moveTo>
                <a:cubicBezTo>
                  <a:pt x="4325798" y="4645143"/>
                  <a:pt x="4344000" y="4676585"/>
                  <a:pt x="4354840" y="4676585"/>
                </a:cubicBezTo>
                <a:cubicBezTo>
                  <a:pt x="4369299" y="4676585"/>
                  <a:pt x="4365670" y="4661611"/>
                  <a:pt x="4345296" y="4637161"/>
                </a:cubicBezTo>
                <a:cubicBezTo>
                  <a:pt x="4334580" y="4624302"/>
                  <a:pt x="4326427" y="4620035"/>
                  <a:pt x="4326246" y="4627207"/>
                </a:cubicBezTo>
                <a:close/>
                <a:moveTo>
                  <a:pt x="4678356" y="4634284"/>
                </a:moveTo>
                <a:cubicBezTo>
                  <a:pt x="4678356" y="4642447"/>
                  <a:pt x="4682709" y="4646438"/>
                  <a:pt x="4688034" y="4643152"/>
                </a:cubicBezTo>
                <a:cubicBezTo>
                  <a:pt x="4693358" y="4639856"/>
                  <a:pt x="4695254" y="4633179"/>
                  <a:pt x="4692234" y="4628303"/>
                </a:cubicBezTo>
                <a:cubicBezTo>
                  <a:pt x="4684071" y="4615091"/>
                  <a:pt x="4678356" y="4617549"/>
                  <a:pt x="4678356" y="4634284"/>
                </a:cubicBezTo>
                <a:close/>
                <a:moveTo>
                  <a:pt x="3454394" y="4643095"/>
                </a:moveTo>
                <a:cubicBezTo>
                  <a:pt x="3475349" y="4650877"/>
                  <a:pt x="3500847" y="4657316"/>
                  <a:pt x="3511068" y="4657392"/>
                </a:cubicBezTo>
                <a:lnTo>
                  <a:pt x="3529641" y="4657535"/>
                </a:lnTo>
                <a:lnTo>
                  <a:pt x="3518335" y="4646229"/>
                </a:lnTo>
                <a:cubicBezTo>
                  <a:pt x="3512115" y="4640009"/>
                  <a:pt x="3486607" y="4633570"/>
                  <a:pt x="3461661" y="4631931"/>
                </a:cubicBezTo>
                <a:lnTo>
                  <a:pt x="3416294" y="4628931"/>
                </a:lnTo>
                <a:lnTo>
                  <a:pt x="3454394" y="4643095"/>
                </a:lnTo>
                <a:close/>
                <a:moveTo>
                  <a:pt x="4706931" y="4653334"/>
                </a:moveTo>
                <a:cubicBezTo>
                  <a:pt x="4706931" y="4661497"/>
                  <a:pt x="4711284" y="4665488"/>
                  <a:pt x="4716609" y="4662202"/>
                </a:cubicBezTo>
                <a:cubicBezTo>
                  <a:pt x="4721933" y="4658906"/>
                  <a:pt x="4723829" y="4652229"/>
                  <a:pt x="4720809" y="4647353"/>
                </a:cubicBezTo>
                <a:cubicBezTo>
                  <a:pt x="4712646" y="4634141"/>
                  <a:pt x="4706931" y="4636599"/>
                  <a:pt x="4706931" y="4653334"/>
                </a:cubicBezTo>
                <a:close/>
                <a:moveTo>
                  <a:pt x="3387833" y="4656058"/>
                </a:moveTo>
                <a:cubicBezTo>
                  <a:pt x="3393434" y="4661669"/>
                  <a:pt x="3475149" y="4684910"/>
                  <a:pt x="3492018" y="4685691"/>
                </a:cubicBezTo>
                <a:cubicBezTo>
                  <a:pt x="3497733" y="4685957"/>
                  <a:pt x="3497733" y="4682871"/>
                  <a:pt x="3492018" y="4677318"/>
                </a:cubicBezTo>
                <a:cubicBezTo>
                  <a:pt x="3487045" y="4672480"/>
                  <a:pt x="3460309" y="4664469"/>
                  <a:pt x="3432610" y="4659507"/>
                </a:cubicBezTo>
                <a:cubicBezTo>
                  <a:pt x="3404912" y="4654544"/>
                  <a:pt x="3384766" y="4652991"/>
                  <a:pt x="3387833" y="4656058"/>
                </a:cubicBezTo>
                <a:close/>
                <a:moveTo>
                  <a:pt x="3611556" y="4658097"/>
                </a:moveTo>
                <a:cubicBezTo>
                  <a:pt x="3611556" y="4663640"/>
                  <a:pt x="3615843" y="4665536"/>
                  <a:pt x="3621081" y="4662297"/>
                </a:cubicBezTo>
                <a:cubicBezTo>
                  <a:pt x="3626320" y="4659059"/>
                  <a:pt x="3630606" y="4654525"/>
                  <a:pt x="3630606" y="4652210"/>
                </a:cubicBezTo>
                <a:cubicBezTo>
                  <a:pt x="3630606" y="4649896"/>
                  <a:pt x="3626320" y="4648010"/>
                  <a:pt x="3621081" y="4648010"/>
                </a:cubicBezTo>
                <a:cubicBezTo>
                  <a:pt x="3615843" y="4648010"/>
                  <a:pt x="3611556" y="4652553"/>
                  <a:pt x="3611556" y="4658097"/>
                </a:cubicBezTo>
                <a:close/>
                <a:moveTo>
                  <a:pt x="4173531" y="4656373"/>
                </a:moveTo>
                <a:cubicBezTo>
                  <a:pt x="4173531" y="4660964"/>
                  <a:pt x="4180666" y="4670613"/>
                  <a:pt x="4189381" y="4677804"/>
                </a:cubicBezTo>
                <a:lnTo>
                  <a:pt x="4205221" y="4690872"/>
                </a:lnTo>
                <a:lnTo>
                  <a:pt x="4193810" y="4669441"/>
                </a:lnTo>
                <a:cubicBezTo>
                  <a:pt x="4181999" y="4647276"/>
                  <a:pt x="4173531" y="4641818"/>
                  <a:pt x="4173531" y="4656373"/>
                </a:cubicBezTo>
                <a:close/>
                <a:moveTo>
                  <a:pt x="4304386" y="4653877"/>
                </a:moveTo>
                <a:cubicBezTo>
                  <a:pt x="4301338" y="4658802"/>
                  <a:pt x="4306472" y="4672937"/>
                  <a:pt x="4315787" y="4685291"/>
                </a:cubicBezTo>
                <a:cubicBezTo>
                  <a:pt x="4325722" y="4698454"/>
                  <a:pt x="4335247" y="4703683"/>
                  <a:pt x="4338809" y="4697921"/>
                </a:cubicBezTo>
                <a:cubicBezTo>
                  <a:pt x="4342143" y="4692520"/>
                  <a:pt x="4337009" y="4678375"/>
                  <a:pt x="4327398" y="4666507"/>
                </a:cubicBezTo>
                <a:cubicBezTo>
                  <a:pt x="4317788" y="4654630"/>
                  <a:pt x="4307424" y="4648943"/>
                  <a:pt x="4304386" y="4653877"/>
                </a:cubicBezTo>
                <a:close/>
                <a:moveTo>
                  <a:pt x="4497381" y="4656373"/>
                </a:moveTo>
                <a:cubicBezTo>
                  <a:pt x="4497381" y="4660964"/>
                  <a:pt x="4504516" y="4670613"/>
                  <a:pt x="4513231" y="4677804"/>
                </a:cubicBezTo>
                <a:lnTo>
                  <a:pt x="4529071" y="4690872"/>
                </a:lnTo>
                <a:lnTo>
                  <a:pt x="4517660" y="4669441"/>
                </a:lnTo>
                <a:cubicBezTo>
                  <a:pt x="4505849" y="4647276"/>
                  <a:pt x="4497381" y="4641818"/>
                  <a:pt x="4497381" y="4656373"/>
                </a:cubicBezTo>
                <a:close/>
                <a:moveTo>
                  <a:pt x="4649781" y="4658097"/>
                </a:moveTo>
                <a:cubicBezTo>
                  <a:pt x="4649781" y="4663640"/>
                  <a:pt x="4654068" y="4665536"/>
                  <a:pt x="4659306" y="4662297"/>
                </a:cubicBezTo>
                <a:cubicBezTo>
                  <a:pt x="4664545" y="4659059"/>
                  <a:pt x="4668831" y="4654525"/>
                  <a:pt x="4668831" y="4652210"/>
                </a:cubicBezTo>
                <a:cubicBezTo>
                  <a:pt x="4668831" y="4649896"/>
                  <a:pt x="4664545" y="4648010"/>
                  <a:pt x="4659306" y="4648010"/>
                </a:cubicBezTo>
                <a:cubicBezTo>
                  <a:pt x="4654068" y="4648010"/>
                  <a:pt x="4649781" y="4652553"/>
                  <a:pt x="4649781" y="4658097"/>
                </a:cubicBezTo>
                <a:close/>
                <a:moveTo>
                  <a:pt x="4389225" y="4664821"/>
                </a:moveTo>
                <a:cubicBezTo>
                  <a:pt x="4382253" y="4676099"/>
                  <a:pt x="4418677" y="4710837"/>
                  <a:pt x="4427859" y="4701664"/>
                </a:cubicBezTo>
                <a:cubicBezTo>
                  <a:pt x="4431459" y="4698054"/>
                  <a:pt x="4425525" y="4686224"/>
                  <a:pt x="4414666" y="4675356"/>
                </a:cubicBezTo>
                <a:cubicBezTo>
                  <a:pt x="4403665" y="4664355"/>
                  <a:pt x="4392397" y="4659687"/>
                  <a:pt x="4389225" y="4664821"/>
                </a:cubicBezTo>
                <a:close/>
                <a:moveTo>
                  <a:pt x="4573581" y="4677147"/>
                </a:moveTo>
                <a:cubicBezTo>
                  <a:pt x="4573581" y="4687929"/>
                  <a:pt x="4577677" y="4694225"/>
                  <a:pt x="4582687" y="4691129"/>
                </a:cubicBezTo>
                <a:cubicBezTo>
                  <a:pt x="4587698" y="4688034"/>
                  <a:pt x="4589384" y="4679204"/>
                  <a:pt x="4586431" y="4671517"/>
                </a:cubicBezTo>
                <a:cubicBezTo>
                  <a:pt x="4578877" y="4651829"/>
                  <a:pt x="4573581" y="4654144"/>
                  <a:pt x="4573581" y="4677147"/>
                </a:cubicBezTo>
                <a:close/>
                <a:moveTo>
                  <a:pt x="4678356" y="4667060"/>
                </a:moveTo>
                <a:cubicBezTo>
                  <a:pt x="4678356" y="4672298"/>
                  <a:pt x="4682643" y="4676585"/>
                  <a:pt x="4687881" y="4676585"/>
                </a:cubicBezTo>
                <a:cubicBezTo>
                  <a:pt x="4693120" y="4676585"/>
                  <a:pt x="4697406" y="4672298"/>
                  <a:pt x="4697406" y="4667060"/>
                </a:cubicBezTo>
                <a:cubicBezTo>
                  <a:pt x="4697406" y="4661821"/>
                  <a:pt x="4693120" y="4657535"/>
                  <a:pt x="4687881" y="4657535"/>
                </a:cubicBezTo>
                <a:cubicBezTo>
                  <a:pt x="4682643" y="4657535"/>
                  <a:pt x="4678356" y="4661821"/>
                  <a:pt x="4678356" y="4667060"/>
                </a:cubicBezTo>
                <a:close/>
                <a:moveTo>
                  <a:pt x="4268781" y="4675832"/>
                </a:moveTo>
                <a:cubicBezTo>
                  <a:pt x="4268781" y="4689824"/>
                  <a:pt x="4304900" y="4729315"/>
                  <a:pt x="4311596" y="4722648"/>
                </a:cubicBezTo>
                <a:cubicBezTo>
                  <a:pt x="4320397" y="4713885"/>
                  <a:pt x="4301024" y="4680033"/>
                  <a:pt x="4283336" y="4673241"/>
                </a:cubicBezTo>
                <a:cubicBezTo>
                  <a:pt x="4275335" y="4670174"/>
                  <a:pt x="4268781" y="4671336"/>
                  <a:pt x="4268781" y="4675832"/>
                </a:cubicBezTo>
                <a:close/>
                <a:moveTo>
                  <a:pt x="3354381" y="4680652"/>
                </a:moveTo>
                <a:cubicBezTo>
                  <a:pt x="3354381" y="4688338"/>
                  <a:pt x="3459909" y="4717113"/>
                  <a:pt x="3465948" y="4711065"/>
                </a:cubicBezTo>
                <a:cubicBezTo>
                  <a:pt x="3468900" y="4708113"/>
                  <a:pt x="3461080" y="4701883"/>
                  <a:pt x="3448574" y="4697235"/>
                </a:cubicBezTo>
                <a:cubicBezTo>
                  <a:pt x="3417561" y="4685710"/>
                  <a:pt x="3354381" y="4674584"/>
                  <a:pt x="3354381" y="4680652"/>
                </a:cubicBezTo>
                <a:close/>
                <a:moveTo>
                  <a:pt x="4656211" y="4682852"/>
                </a:moveTo>
                <a:cubicBezTo>
                  <a:pt x="4652763" y="4686300"/>
                  <a:pt x="4654849" y="4695025"/>
                  <a:pt x="4660830" y="4702236"/>
                </a:cubicBezTo>
                <a:lnTo>
                  <a:pt x="4671717" y="4715342"/>
                </a:lnTo>
                <a:lnTo>
                  <a:pt x="4651220" y="4734439"/>
                </a:lnTo>
                <a:cubicBezTo>
                  <a:pt x="4639952" y="4744936"/>
                  <a:pt x="4630731" y="4758357"/>
                  <a:pt x="4630731" y="4764272"/>
                </a:cubicBezTo>
                <a:cubicBezTo>
                  <a:pt x="4630731" y="4774416"/>
                  <a:pt x="4678118" y="4729706"/>
                  <a:pt x="4706208" y="4693034"/>
                </a:cubicBezTo>
                <a:lnTo>
                  <a:pt x="4719152" y="4676147"/>
                </a:lnTo>
                <a:lnTo>
                  <a:pt x="4703512" y="4682147"/>
                </a:lnTo>
                <a:cubicBezTo>
                  <a:pt x="4694920" y="4685453"/>
                  <a:pt x="4687881" y="4691977"/>
                  <a:pt x="4687881" y="4696654"/>
                </a:cubicBezTo>
                <a:cubicBezTo>
                  <a:pt x="4687881" y="4701331"/>
                  <a:pt x="4683729" y="4705160"/>
                  <a:pt x="4678652" y="4705160"/>
                </a:cubicBezTo>
                <a:cubicBezTo>
                  <a:pt x="4673584" y="4705160"/>
                  <a:pt x="4671899" y="4698730"/>
                  <a:pt x="4674908" y="4690872"/>
                </a:cubicBezTo>
                <a:cubicBezTo>
                  <a:pt x="4680423" y="4676518"/>
                  <a:pt x="4667917" y="4671156"/>
                  <a:pt x="4656211" y="4682852"/>
                </a:cubicBezTo>
                <a:close/>
                <a:moveTo>
                  <a:pt x="4364031" y="4694473"/>
                </a:moveTo>
                <a:cubicBezTo>
                  <a:pt x="4364031" y="4706646"/>
                  <a:pt x="4392035" y="4727953"/>
                  <a:pt x="4398960" y="4721038"/>
                </a:cubicBezTo>
                <a:cubicBezTo>
                  <a:pt x="4405875" y="4714113"/>
                  <a:pt x="4384567" y="4686110"/>
                  <a:pt x="4372394" y="4686110"/>
                </a:cubicBezTo>
                <a:cubicBezTo>
                  <a:pt x="4367794" y="4686110"/>
                  <a:pt x="4364031" y="4689872"/>
                  <a:pt x="4364031" y="4694473"/>
                </a:cubicBezTo>
                <a:close/>
                <a:moveTo>
                  <a:pt x="4449756" y="4698435"/>
                </a:moveTo>
                <a:cubicBezTo>
                  <a:pt x="4449756" y="4715494"/>
                  <a:pt x="4476303" y="4738935"/>
                  <a:pt x="4485370" y="4729877"/>
                </a:cubicBezTo>
                <a:cubicBezTo>
                  <a:pt x="4493314" y="4721924"/>
                  <a:pt x="4476646" y="4693482"/>
                  <a:pt x="4460986" y="4688262"/>
                </a:cubicBezTo>
                <a:cubicBezTo>
                  <a:pt x="4454805" y="4686205"/>
                  <a:pt x="4449756" y="4690787"/>
                  <a:pt x="4449756" y="4698435"/>
                </a:cubicBezTo>
                <a:close/>
                <a:moveTo>
                  <a:pt x="4211631" y="4704036"/>
                </a:moveTo>
                <a:cubicBezTo>
                  <a:pt x="4211631" y="4709274"/>
                  <a:pt x="4215918" y="4716209"/>
                  <a:pt x="4221156" y="4719447"/>
                </a:cubicBezTo>
                <a:cubicBezTo>
                  <a:pt x="4226395" y="4722686"/>
                  <a:pt x="4230681" y="4721048"/>
                  <a:pt x="4230681" y="4715809"/>
                </a:cubicBezTo>
                <a:cubicBezTo>
                  <a:pt x="4230681" y="4710570"/>
                  <a:pt x="4226395" y="4703636"/>
                  <a:pt x="4221156" y="4700397"/>
                </a:cubicBezTo>
                <a:cubicBezTo>
                  <a:pt x="4215918" y="4697159"/>
                  <a:pt x="4211631" y="4698797"/>
                  <a:pt x="4211631" y="4704036"/>
                </a:cubicBezTo>
                <a:close/>
                <a:moveTo>
                  <a:pt x="4255370" y="4719447"/>
                </a:moveTo>
                <a:cubicBezTo>
                  <a:pt x="4269505" y="4741021"/>
                  <a:pt x="4287831" y="4751423"/>
                  <a:pt x="4287831" y="4737869"/>
                </a:cubicBezTo>
                <a:cubicBezTo>
                  <a:pt x="4287831" y="4722467"/>
                  <a:pt x="4266305" y="4695635"/>
                  <a:pt x="4253942" y="4695635"/>
                </a:cubicBezTo>
                <a:lnTo>
                  <a:pt x="4239768" y="4695635"/>
                </a:lnTo>
                <a:lnTo>
                  <a:pt x="4255370" y="4719447"/>
                </a:lnTo>
                <a:close/>
                <a:moveTo>
                  <a:pt x="3325806" y="4709551"/>
                </a:moveTo>
                <a:cubicBezTo>
                  <a:pt x="3325806" y="4711970"/>
                  <a:pt x="3344028" y="4718657"/>
                  <a:pt x="3366287" y="4724410"/>
                </a:cubicBezTo>
                <a:cubicBezTo>
                  <a:pt x="3388547" y="4730163"/>
                  <a:pt x="3414275" y="4737049"/>
                  <a:pt x="3423437" y="4739707"/>
                </a:cubicBezTo>
                <a:cubicBezTo>
                  <a:pt x="3432601" y="4742364"/>
                  <a:pt x="3440106" y="4740326"/>
                  <a:pt x="3440106" y="4735164"/>
                </a:cubicBezTo>
                <a:cubicBezTo>
                  <a:pt x="3440106" y="4730010"/>
                  <a:pt x="3418466" y="4721143"/>
                  <a:pt x="3392015" y="4715475"/>
                </a:cubicBezTo>
                <a:cubicBezTo>
                  <a:pt x="3339141" y="4704131"/>
                  <a:pt x="3325806" y="4702941"/>
                  <a:pt x="3325806" y="4709551"/>
                </a:cubicBezTo>
                <a:close/>
                <a:moveTo>
                  <a:pt x="4344981" y="4718285"/>
                </a:moveTo>
                <a:cubicBezTo>
                  <a:pt x="4344981" y="4733344"/>
                  <a:pt x="4371423" y="4758090"/>
                  <a:pt x="4379205" y="4750308"/>
                </a:cubicBezTo>
                <a:cubicBezTo>
                  <a:pt x="4385539" y="4743974"/>
                  <a:pt x="4362326" y="4705160"/>
                  <a:pt x="4352211" y="4705160"/>
                </a:cubicBezTo>
                <a:cubicBezTo>
                  <a:pt x="4348239" y="4705160"/>
                  <a:pt x="4344981" y="4711065"/>
                  <a:pt x="4344981" y="4718285"/>
                </a:cubicBezTo>
                <a:close/>
                <a:moveTo>
                  <a:pt x="4582449" y="4707541"/>
                </a:moveTo>
                <a:cubicBezTo>
                  <a:pt x="4582087" y="4708856"/>
                  <a:pt x="4580201" y="4722019"/>
                  <a:pt x="4578268" y="4736802"/>
                </a:cubicBezTo>
                <a:lnTo>
                  <a:pt x="4574734" y="4763681"/>
                </a:lnTo>
                <a:lnTo>
                  <a:pt x="4588450" y="4752308"/>
                </a:lnTo>
                <a:cubicBezTo>
                  <a:pt x="4604023" y="4739373"/>
                  <a:pt x="4607062" y="4705160"/>
                  <a:pt x="4592631" y="4705160"/>
                </a:cubicBezTo>
                <a:cubicBezTo>
                  <a:pt x="4587393" y="4705160"/>
                  <a:pt x="4582811" y="4706227"/>
                  <a:pt x="4582449" y="4707541"/>
                </a:cubicBezTo>
                <a:close/>
                <a:moveTo>
                  <a:pt x="4630731" y="4714685"/>
                </a:moveTo>
                <a:cubicBezTo>
                  <a:pt x="4630731" y="4719923"/>
                  <a:pt x="4635018" y="4724210"/>
                  <a:pt x="4640256" y="4724210"/>
                </a:cubicBezTo>
                <a:cubicBezTo>
                  <a:pt x="4645495" y="4724210"/>
                  <a:pt x="4649781" y="4719923"/>
                  <a:pt x="4649781" y="4714685"/>
                </a:cubicBezTo>
                <a:cubicBezTo>
                  <a:pt x="4649781" y="4709446"/>
                  <a:pt x="4645495" y="4705160"/>
                  <a:pt x="4640256" y="4705160"/>
                </a:cubicBezTo>
                <a:cubicBezTo>
                  <a:pt x="4635018" y="4705160"/>
                  <a:pt x="4630731" y="4709446"/>
                  <a:pt x="4630731" y="4714685"/>
                </a:cubicBezTo>
                <a:close/>
                <a:moveTo>
                  <a:pt x="4430706" y="4727810"/>
                </a:moveTo>
                <a:cubicBezTo>
                  <a:pt x="4430706" y="4743631"/>
                  <a:pt x="4453881" y="4764538"/>
                  <a:pt x="4462206" y="4756214"/>
                </a:cubicBezTo>
                <a:cubicBezTo>
                  <a:pt x="4469950" y="4748470"/>
                  <a:pt x="4451804" y="4714685"/>
                  <a:pt x="4439898" y="4714685"/>
                </a:cubicBezTo>
                <a:cubicBezTo>
                  <a:pt x="4434840" y="4714685"/>
                  <a:pt x="4430706" y="4720590"/>
                  <a:pt x="4430706" y="4727810"/>
                </a:cubicBezTo>
                <a:close/>
                <a:moveTo>
                  <a:pt x="3340094" y="4753023"/>
                </a:moveTo>
                <a:cubicBezTo>
                  <a:pt x="3371526" y="4763357"/>
                  <a:pt x="3403673" y="4770558"/>
                  <a:pt x="3411531" y="4769025"/>
                </a:cubicBezTo>
                <a:lnTo>
                  <a:pt x="3425819" y="4766244"/>
                </a:lnTo>
                <a:lnTo>
                  <a:pt x="3406769" y="4755842"/>
                </a:lnTo>
                <a:cubicBezTo>
                  <a:pt x="3396291" y="4750127"/>
                  <a:pt x="3364145" y="4742926"/>
                  <a:pt x="3335331" y="4739840"/>
                </a:cubicBezTo>
                <a:lnTo>
                  <a:pt x="3282944" y="4734230"/>
                </a:lnTo>
                <a:lnTo>
                  <a:pt x="3340094" y="4753023"/>
                </a:lnTo>
                <a:close/>
                <a:moveTo>
                  <a:pt x="4240206" y="4752785"/>
                </a:moveTo>
                <a:cubicBezTo>
                  <a:pt x="4252236" y="4775264"/>
                  <a:pt x="4273439" y="4778664"/>
                  <a:pt x="4265038" y="4756766"/>
                </a:cubicBezTo>
                <a:cubicBezTo>
                  <a:pt x="4261857" y="4748480"/>
                  <a:pt x="4259256" y="4739907"/>
                  <a:pt x="4259256" y="4737716"/>
                </a:cubicBezTo>
                <a:cubicBezTo>
                  <a:pt x="4259256" y="4735525"/>
                  <a:pt x="4252675" y="4733735"/>
                  <a:pt x="4244636" y="4733735"/>
                </a:cubicBezTo>
                <a:lnTo>
                  <a:pt x="4230015" y="4733735"/>
                </a:lnTo>
                <a:lnTo>
                  <a:pt x="4240206" y="4752785"/>
                </a:lnTo>
                <a:close/>
                <a:moveTo>
                  <a:pt x="4316406" y="4742098"/>
                </a:moveTo>
                <a:cubicBezTo>
                  <a:pt x="4316406" y="4753156"/>
                  <a:pt x="4344115" y="4775873"/>
                  <a:pt x="4350201" y="4769796"/>
                </a:cubicBezTo>
                <a:cubicBezTo>
                  <a:pt x="4358821" y="4761167"/>
                  <a:pt x="4343210" y="4733735"/>
                  <a:pt x="4329675" y="4733735"/>
                </a:cubicBezTo>
                <a:cubicBezTo>
                  <a:pt x="4322379" y="4733735"/>
                  <a:pt x="4316406" y="4737497"/>
                  <a:pt x="4316406" y="4742098"/>
                </a:cubicBezTo>
                <a:close/>
                <a:moveTo>
                  <a:pt x="4402131" y="4741440"/>
                </a:moveTo>
                <a:cubicBezTo>
                  <a:pt x="4402131" y="4755337"/>
                  <a:pt x="4429001" y="4786237"/>
                  <a:pt x="4435459" y="4779779"/>
                </a:cubicBezTo>
                <a:cubicBezTo>
                  <a:pt x="4443489" y="4771749"/>
                  <a:pt x="4423553" y="4733735"/>
                  <a:pt x="4411323" y="4733735"/>
                </a:cubicBezTo>
                <a:cubicBezTo>
                  <a:pt x="4406265" y="4733735"/>
                  <a:pt x="4402131" y="4737202"/>
                  <a:pt x="4402131" y="4741440"/>
                </a:cubicBezTo>
                <a:close/>
                <a:moveTo>
                  <a:pt x="4492838" y="4742898"/>
                </a:moveTo>
                <a:cubicBezTo>
                  <a:pt x="4484370" y="4756604"/>
                  <a:pt x="4527633" y="4812068"/>
                  <a:pt x="4538396" y="4801305"/>
                </a:cubicBezTo>
                <a:cubicBezTo>
                  <a:pt x="4549112" y="4790590"/>
                  <a:pt x="4537663" y="4769358"/>
                  <a:pt x="4525299" y="4777007"/>
                </a:cubicBezTo>
                <a:cubicBezTo>
                  <a:pt x="4520422" y="4780017"/>
                  <a:pt x="4516431" y="4773911"/>
                  <a:pt x="4516431" y="4763434"/>
                </a:cubicBezTo>
                <a:cubicBezTo>
                  <a:pt x="4516431" y="4741679"/>
                  <a:pt x="4501582" y="4728753"/>
                  <a:pt x="4492838" y="4742898"/>
                </a:cubicBezTo>
                <a:close/>
                <a:moveTo>
                  <a:pt x="3292469" y="4775321"/>
                </a:moveTo>
                <a:cubicBezTo>
                  <a:pt x="3348666" y="4793895"/>
                  <a:pt x="3392481" y="4801057"/>
                  <a:pt x="3392481" y="4791675"/>
                </a:cubicBezTo>
                <a:cubicBezTo>
                  <a:pt x="3392481" y="4781855"/>
                  <a:pt x="3366592" y="4775064"/>
                  <a:pt x="3301994" y="4767968"/>
                </a:cubicBezTo>
                <a:lnTo>
                  <a:pt x="3254369" y="4762738"/>
                </a:lnTo>
                <a:lnTo>
                  <a:pt x="3292469" y="4775321"/>
                </a:lnTo>
                <a:close/>
                <a:moveTo>
                  <a:pt x="4297356" y="4770673"/>
                </a:moveTo>
                <a:cubicBezTo>
                  <a:pt x="4297356" y="4782846"/>
                  <a:pt x="4325360" y="4804153"/>
                  <a:pt x="4332285" y="4797238"/>
                </a:cubicBezTo>
                <a:cubicBezTo>
                  <a:pt x="4339200" y="4790313"/>
                  <a:pt x="4317892" y="4762310"/>
                  <a:pt x="4305719" y="4762310"/>
                </a:cubicBezTo>
                <a:cubicBezTo>
                  <a:pt x="4301119" y="4762310"/>
                  <a:pt x="4297356" y="4766072"/>
                  <a:pt x="4297356" y="4770673"/>
                </a:cubicBezTo>
                <a:close/>
                <a:moveTo>
                  <a:pt x="4383081" y="4775435"/>
                </a:moveTo>
                <a:cubicBezTo>
                  <a:pt x="4383081" y="4791256"/>
                  <a:pt x="4406256" y="4812163"/>
                  <a:pt x="4414581" y="4803839"/>
                </a:cubicBezTo>
                <a:cubicBezTo>
                  <a:pt x="4422325" y="4796095"/>
                  <a:pt x="4404179" y="4762310"/>
                  <a:pt x="4392273" y="4762310"/>
                </a:cubicBezTo>
                <a:cubicBezTo>
                  <a:pt x="4387215" y="4762310"/>
                  <a:pt x="4383081" y="4768215"/>
                  <a:pt x="4383081" y="4775435"/>
                </a:cubicBezTo>
                <a:close/>
                <a:moveTo>
                  <a:pt x="4464996" y="4770292"/>
                </a:moveTo>
                <a:cubicBezTo>
                  <a:pt x="4461967" y="4775197"/>
                  <a:pt x="4465492" y="4784179"/>
                  <a:pt x="4472826" y="4790266"/>
                </a:cubicBezTo>
                <a:cubicBezTo>
                  <a:pt x="4480713" y="4796809"/>
                  <a:pt x="4488409" y="4797695"/>
                  <a:pt x="4491667" y="4792428"/>
                </a:cubicBezTo>
                <a:cubicBezTo>
                  <a:pt x="4494695" y="4787523"/>
                  <a:pt x="4491171" y="4778540"/>
                  <a:pt x="4483837" y="4772454"/>
                </a:cubicBezTo>
                <a:cubicBezTo>
                  <a:pt x="4475950" y="4765910"/>
                  <a:pt x="4468254" y="4765025"/>
                  <a:pt x="4464996" y="4770292"/>
                </a:cubicBezTo>
                <a:close/>
                <a:moveTo>
                  <a:pt x="4582868" y="4786742"/>
                </a:moveTo>
                <a:cubicBezTo>
                  <a:pt x="4569171" y="4822784"/>
                  <a:pt x="4571953" y="4826937"/>
                  <a:pt x="4592946" y="4801734"/>
                </a:cubicBezTo>
                <a:cubicBezTo>
                  <a:pt x="4613586" y="4776959"/>
                  <a:pt x="4616920" y="4762310"/>
                  <a:pt x="4601918" y="4762310"/>
                </a:cubicBezTo>
                <a:cubicBezTo>
                  <a:pt x="4596556" y="4762310"/>
                  <a:pt x="4587983" y="4773302"/>
                  <a:pt x="4582868" y="4786742"/>
                </a:cubicBezTo>
                <a:close/>
                <a:moveTo>
                  <a:pt x="3430581" y="4781360"/>
                </a:moveTo>
                <a:cubicBezTo>
                  <a:pt x="3430581" y="4786598"/>
                  <a:pt x="3435125" y="4790885"/>
                  <a:pt x="3440668" y="4790885"/>
                </a:cubicBezTo>
                <a:cubicBezTo>
                  <a:pt x="3446212" y="4790885"/>
                  <a:pt x="3448107" y="4786598"/>
                  <a:pt x="3444869" y="4781360"/>
                </a:cubicBezTo>
                <a:cubicBezTo>
                  <a:pt x="3441630" y="4776121"/>
                  <a:pt x="3437096" y="4771835"/>
                  <a:pt x="3434782" y="4771835"/>
                </a:cubicBezTo>
                <a:cubicBezTo>
                  <a:pt x="3432467" y="4771835"/>
                  <a:pt x="3430581" y="4776121"/>
                  <a:pt x="3430581" y="4781360"/>
                </a:cubicBezTo>
                <a:close/>
                <a:moveTo>
                  <a:pt x="3906831" y="4781922"/>
                </a:moveTo>
                <a:cubicBezTo>
                  <a:pt x="3906831" y="4787465"/>
                  <a:pt x="3911118" y="4789361"/>
                  <a:pt x="3916356" y="4786122"/>
                </a:cubicBezTo>
                <a:cubicBezTo>
                  <a:pt x="3921595" y="4782884"/>
                  <a:pt x="3925881" y="4778350"/>
                  <a:pt x="3925881" y="4776035"/>
                </a:cubicBezTo>
                <a:cubicBezTo>
                  <a:pt x="3925881" y="4773721"/>
                  <a:pt x="3921595" y="4771835"/>
                  <a:pt x="3916356" y="4771835"/>
                </a:cubicBezTo>
                <a:cubicBezTo>
                  <a:pt x="3911118" y="4771835"/>
                  <a:pt x="3906831" y="4776378"/>
                  <a:pt x="3906831" y="4781922"/>
                </a:cubicBezTo>
                <a:close/>
                <a:moveTo>
                  <a:pt x="4278306" y="4795085"/>
                </a:moveTo>
                <a:cubicBezTo>
                  <a:pt x="4278306" y="4809382"/>
                  <a:pt x="4295404" y="4824584"/>
                  <a:pt x="4302976" y="4817012"/>
                </a:cubicBezTo>
                <a:cubicBezTo>
                  <a:pt x="4309625" y="4810373"/>
                  <a:pt x="4296471" y="4781360"/>
                  <a:pt x="4286812" y="4781360"/>
                </a:cubicBezTo>
                <a:cubicBezTo>
                  <a:pt x="4282135" y="4781360"/>
                  <a:pt x="4278306" y="4787532"/>
                  <a:pt x="4278306" y="4795085"/>
                </a:cubicBezTo>
                <a:close/>
                <a:moveTo>
                  <a:pt x="4361031" y="4788037"/>
                </a:moveTo>
                <a:cubicBezTo>
                  <a:pt x="4357774" y="4793295"/>
                  <a:pt x="4360755" y="4805315"/>
                  <a:pt x="4367642" y="4814735"/>
                </a:cubicBezTo>
                <a:cubicBezTo>
                  <a:pt x="4374995" y="4824784"/>
                  <a:pt x="4382615" y="4827918"/>
                  <a:pt x="4386082" y="4822308"/>
                </a:cubicBezTo>
                <a:cubicBezTo>
                  <a:pt x="4389339" y="4817050"/>
                  <a:pt x="4386358" y="4805029"/>
                  <a:pt x="4379471" y="4795609"/>
                </a:cubicBezTo>
                <a:cubicBezTo>
                  <a:pt x="4372118" y="4785560"/>
                  <a:pt x="4364498" y="4782427"/>
                  <a:pt x="4361031" y="4788037"/>
                </a:cubicBezTo>
                <a:close/>
                <a:moveTo>
                  <a:pt x="3473444" y="4800410"/>
                </a:moveTo>
                <a:cubicBezTo>
                  <a:pt x="3470205" y="4805648"/>
                  <a:pt x="3472101" y="4809935"/>
                  <a:pt x="3477644" y="4809935"/>
                </a:cubicBezTo>
                <a:cubicBezTo>
                  <a:pt x="3483188" y="4809935"/>
                  <a:pt x="3487731" y="4805648"/>
                  <a:pt x="3487731" y="4800410"/>
                </a:cubicBezTo>
                <a:cubicBezTo>
                  <a:pt x="3487731" y="4795171"/>
                  <a:pt x="3485845" y="4790885"/>
                  <a:pt x="3483531" y="4790885"/>
                </a:cubicBezTo>
                <a:cubicBezTo>
                  <a:pt x="3481216" y="4790885"/>
                  <a:pt x="3476682" y="4795171"/>
                  <a:pt x="3473444" y="4800410"/>
                </a:cubicBezTo>
                <a:close/>
                <a:moveTo>
                  <a:pt x="4442022" y="4801010"/>
                </a:moveTo>
                <a:cubicBezTo>
                  <a:pt x="4444308" y="4807877"/>
                  <a:pt x="4451814" y="4815383"/>
                  <a:pt x="4458691" y="4817679"/>
                </a:cubicBezTo>
                <a:cubicBezTo>
                  <a:pt x="4465835" y="4820060"/>
                  <a:pt x="4469407" y="4816488"/>
                  <a:pt x="4467025" y="4809344"/>
                </a:cubicBezTo>
                <a:cubicBezTo>
                  <a:pt x="4464730" y="4802467"/>
                  <a:pt x="4457224" y="4794961"/>
                  <a:pt x="4450357" y="4792675"/>
                </a:cubicBezTo>
                <a:cubicBezTo>
                  <a:pt x="4443213" y="4790294"/>
                  <a:pt x="4439641" y="4793866"/>
                  <a:pt x="4442022" y="4801010"/>
                </a:cubicBezTo>
                <a:close/>
                <a:moveTo>
                  <a:pt x="3416294" y="4809935"/>
                </a:moveTo>
                <a:cubicBezTo>
                  <a:pt x="3419532" y="4815173"/>
                  <a:pt x="3424066" y="4819460"/>
                  <a:pt x="3426381" y="4819460"/>
                </a:cubicBezTo>
                <a:cubicBezTo>
                  <a:pt x="3428695" y="4819460"/>
                  <a:pt x="3430581" y="4815173"/>
                  <a:pt x="3430581" y="4809935"/>
                </a:cubicBezTo>
                <a:cubicBezTo>
                  <a:pt x="3430581" y="4804696"/>
                  <a:pt x="3426038" y="4800410"/>
                  <a:pt x="3420494" y="4800410"/>
                </a:cubicBezTo>
                <a:cubicBezTo>
                  <a:pt x="3414951" y="4800410"/>
                  <a:pt x="3413055" y="4804696"/>
                  <a:pt x="3416294" y="4809935"/>
                </a:cubicBezTo>
                <a:close/>
                <a:moveTo>
                  <a:pt x="4256056" y="4807411"/>
                </a:moveTo>
                <a:cubicBezTo>
                  <a:pt x="4252694" y="4812850"/>
                  <a:pt x="4256427" y="4822679"/>
                  <a:pt x="4264352" y="4829261"/>
                </a:cubicBezTo>
                <a:cubicBezTo>
                  <a:pt x="4283907" y="4845492"/>
                  <a:pt x="4290594" y="4836414"/>
                  <a:pt x="4274897" y="4814945"/>
                </a:cubicBezTo>
                <a:cubicBezTo>
                  <a:pt x="4267096" y="4804267"/>
                  <a:pt x="4259799" y="4801353"/>
                  <a:pt x="4256056" y="4807411"/>
                </a:cubicBezTo>
                <a:close/>
                <a:moveTo>
                  <a:pt x="4482113" y="4820546"/>
                </a:moveTo>
                <a:lnTo>
                  <a:pt x="4464301" y="4840234"/>
                </a:lnTo>
                <a:lnTo>
                  <a:pt x="4480836" y="4852331"/>
                </a:lnTo>
                <a:cubicBezTo>
                  <a:pt x="4489933" y="4858979"/>
                  <a:pt x="4497381" y="4869304"/>
                  <a:pt x="4497381" y="4875276"/>
                </a:cubicBezTo>
                <a:cubicBezTo>
                  <a:pt x="4497381" y="4881248"/>
                  <a:pt x="4501668" y="4886135"/>
                  <a:pt x="4506906" y="4886135"/>
                </a:cubicBezTo>
                <a:cubicBezTo>
                  <a:pt x="4520051" y="4886135"/>
                  <a:pt x="4518365" y="4875200"/>
                  <a:pt x="4501839" y="4853359"/>
                </a:cubicBezTo>
                <a:cubicBezTo>
                  <a:pt x="4483894" y="4829632"/>
                  <a:pt x="4484018" y="4818583"/>
                  <a:pt x="4502144" y="4825537"/>
                </a:cubicBezTo>
                <a:cubicBezTo>
                  <a:pt x="4510002" y="4828556"/>
                  <a:pt x="4516431" y="4826527"/>
                  <a:pt x="4516431" y="4821041"/>
                </a:cubicBezTo>
                <a:cubicBezTo>
                  <a:pt x="4516431" y="4801429"/>
                  <a:pt x="4499629" y="4801191"/>
                  <a:pt x="4482113" y="4820546"/>
                </a:cubicBezTo>
                <a:close/>
                <a:moveTo>
                  <a:pt x="3978812" y="4823441"/>
                </a:moveTo>
                <a:cubicBezTo>
                  <a:pt x="3988975" y="4830871"/>
                  <a:pt x="3999319" y="4834928"/>
                  <a:pt x="4001786" y="4832452"/>
                </a:cubicBezTo>
                <a:cubicBezTo>
                  <a:pt x="4007034" y="4827213"/>
                  <a:pt x="3982469" y="4810297"/>
                  <a:pt x="3969306" y="4810078"/>
                </a:cubicBezTo>
                <a:cubicBezTo>
                  <a:pt x="3964372" y="4810001"/>
                  <a:pt x="3968658" y="4816012"/>
                  <a:pt x="3978812" y="4823441"/>
                </a:cubicBezTo>
                <a:close/>
                <a:moveTo>
                  <a:pt x="4335456" y="4822108"/>
                </a:moveTo>
                <a:cubicBezTo>
                  <a:pt x="4335456" y="4828804"/>
                  <a:pt x="4344029" y="4841615"/>
                  <a:pt x="4354506" y="4850587"/>
                </a:cubicBezTo>
                <a:cubicBezTo>
                  <a:pt x="4364984" y="4859560"/>
                  <a:pt x="4373556" y="4873371"/>
                  <a:pt x="4373556" y="4881277"/>
                </a:cubicBezTo>
                <a:cubicBezTo>
                  <a:pt x="4373556" y="4889193"/>
                  <a:pt x="4379986" y="4895660"/>
                  <a:pt x="4387844" y="4895660"/>
                </a:cubicBezTo>
                <a:cubicBezTo>
                  <a:pt x="4406837" y="4895660"/>
                  <a:pt x="4405875" y="4884239"/>
                  <a:pt x="4384986" y="4861741"/>
                </a:cubicBezTo>
                <a:cubicBezTo>
                  <a:pt x="4375547" y="4851578"/>
                  <a:pt x="4364965" y="4835766"/>
                  <a:pt x="4361469" y="4826604"/>
                </a:cubicBezTo>
                <a:cubicBezTo>
                  <a:pt x="4354116" y="4807334"/>
                  <a:pt x="4335456" y="4804106"/>
                  <a:pt x="4335456" y="4822108"/>
                </a:cubicBezTo>
                <a:close/>
                <a:moveTo>
                  <a:pt x="4417086" y="4818383"/>
                </a:moveTo>
                <a:cubicBezTo>
                  <a:pt x="4410904" y="4828375"/>
                  <a:pt x="4434669" y="4850416"/>
                  <a:pt x="4442832" y="4842263"/>
                </a:cubicBezTo>
                <a:cubicBezTo>
                  <a:pt x="4450185" y="4834900"/>
                  <a:pt x="4440470" y="4809935"/>
                  <a:pt x="4430249" y="4809935"/>
                </a:cubicBezTo>
                <a:cubicBezTo>
                  <a:pt x="4425877" y="4809935"/>
                  <a:pt x="4419953" y="4813735"/>
                  <a:pt x="4417086" y="4818383"/>
                </a:cubicBezTo>
                <a:close/>
                <a:moveTo>
                  <a:pt x="4535481" y="4828985"/>
                </a:moveTo>
                <a:cubicBezTo>
                  <a:pt x="4535481" y="4834223"/>
                  <a:pt x="4539768" y="4838510"/>
                  <a:pt x="4545006" y="4838510"/>
                </a:cubicBezTo>
                <a:cubicBezTo>
                  <a:pt x="4550245" y="4838510"/>
                  <a:pt x="4554531" y="4834223"/>
                  <a:pt x="4554531" y="4828985"/>
                </a:cubicBezTo>
                <a:cubicBezTo>
                  <a:pt x="4554531" y="4823746"/>
                  <a:pt x="4550245" y="4819460"/>
                  <a:pt x="4545006" y="4819460"/>
                </a:cubicBezTo>
                <a:cubicBezTo>
                  <a:pt x="4539768" y="4819460"/>
                  <a:pt x="4535481" y="4823746"/>
                  <a:pt x="4535481" y="4828985"/>
                </a:cubicBezTo>
                <a:close/>
                <a:moveTo>
                  <a:pt x="4306881" y="4836795"/>
                </a:moveTo>
                <a:cubicBezTo>
                  <a:pt x="4306881" y="4845120"/>
                  <a:pt x="4351030" y="4886135"/>
                  <a:pt x="4359993" y="4886135"/>
                </a:cubicBezTo>
                <a:cubicBezTo>
                  <a:pt x="4362926" y="4886135"/>
                  <a:pt x="4356173" y="4873276"/>
                  <a:pt x="4344981" y="4857560"/>
                </a:cubicBezTo>
                <a:cubicBezTo>
                  <a:pt x="4325560" y="4830290"/>
                  <a:pt x="4306881" y="4820107"/>
                  <a:pt x="4306881" y="4836795"/>
                </a:cubicBezTo>
                <a:close/>
                <a:moveTo>
                  <a:pt x="3749669" y="4848035"/>
                </a:moveTo>
                <a:cubicBezTo>
                  <a:pt x="3746430" y="4853273"/>
                  <a:pt x="3748326" y="4857560"/>
                  <a:pt x="3753869" y="4857560"/>
                </a:cubicBezTo>
                <a:cubicBezTo>
                  <a:pt x="3759413" y="4857560"/>
                  <a:pt x="3763956" y="4853273"/>
                  <a:pt x="3763956" y="4848035"/>
                </a:cubicBezTo>
                <a:cubicBezTo>
                  <a:pt x="3763956" y="4842796"/>
                  <a:pt x="3762070" y="4838510"/>
                  <a:pt x="3759756" y="4838510"/>
                </a:cubicBezTo>
                <a:cubicBezTo>
                  <a:pt x="3757441" y="4838510"/>
                  <a:pt x="3752907" y="4842796"/>
                  <a:pt x="3749669" y="4848035"/>
                </a:cubicBezTo>
                <a:close/>
                <a:moveTo>
                  <a:pt x="4394397" y="4848635"/>
                </a:moveTo>
                <a:cubicBezTo>
                  <a:pt x="4396683" y="4855502"/>
                  <a:pt x="4404189" y="4863008"/>
                  <a:pt x="4411066" y="4865304"/>
                </a:cubicBezTo>
                <a:cubicBezTo>
                  <a:pt x="4418210" y="4867685"/>
                  <a:pt x="4421782" y="4864113"/>
                  <a:pt x="4419400" y="4856969"/>
                </a:cubicBezTo>
                <a:cubicBezTo>
                  <a:pt x="4417105" y="4850092"/>
                  <a:pt x="4409599" y="4842586"/>
                  <a:pt x="4402732" y="4840300"/>
                </a:cubicBezTo>
                <a:cubicBezTo>
                  <a:pt x="4395588" y="4837919"/>
                  <a:pt x="4392016" y="4841491"/>
                  <a:pt x="4394397" y="4848635"/>
                </a:cubicBezTo>
                <a:close/>
                <a:moveTo>
                  <a:pt x="4516431" y="4852235"/>
                </a:moveTo>
                <a:cubicBezTo>
                  <a:pt x="4516431" y="4860398"/>
                  <a:pt x="4520718" y="4867085"/>
                  <a:pt x="4525956" y="4867085"/>
                </a:cubicBezTo>
                <a:cubicBezTo>
                  <a:pt x="4531195" y="4867085"/>
                  <a:pt x="4535481" y="4863056"/>
                  <a:pt x="4535481" y="4858122"/>
                </a:cubicBezTo>
                <a:cubicBezTo>
                  <a:pt x="4535481" y="4853188"/>
                  <a:pt x="4531195" y="4846511"/>
                  <a:pt x="4525956" y="4843272"/>
                </a:cubicBezTo>
                <a:cubicBezTo>
                  <a:pt x="4520718" y="4840034"/>
                  <a:pt x="4516431" y="4844072"/>
                  <a:pt x="4516431" y="4852235"/>
                </a:cubicBezTo>
                <a:close/>
                <a:moveTo>
                  <a:pt x="3259131" y="4857560"/>
                </a:moveTo>
                <a:cubicBezTo>
                  <a:pt x="3259131" y="4862798"/>
                  <a:pt x="3263675" y="4867085"/>
                  <a:pt x="3269218" y="4867085"/>
                </a:cubicBezTo>
                <a:cubicBezTo>
                  <a:pt x="3274762" y="4867085"/>
                  <a:pt x="3276657" y="4862798"/>
                  <a:pt x="3273419" y="4857560"/>
                </a:cubicBezTo>
                <a:cubicBezTo>
                  <a:pt x="3270180" y="4852321"/>
                  <a:pt x="3265646" y="4848035"/>
                  <a:pt x="3263332" y="4848035"/>
                </a:cubicBezTo>
                <a:cubicBezTo>
                  <a:pt x="3261017" y="4848035"/>
                  <a:pt x="3259131" y="4852321"/>
                  <a:pt x="3259131" y="4857560"/>
                </a:cubicBezTo>
                <a:close/>
                <a:moveTo>
                  <a:pt x="4011921" y="4854159"/>
                </a:moveTo>
                <a:cubicBezTo>
                  <a:pt x="4011749" y="4860151"/>
                  <a:pt x="4018036" y="4867513"/>
                  <a:pt x="4025894" y="4870533"/>
                </a:cubicBezTo>
                <a:cubicBezTo>
                  <a:pt x="4033752" y="4873543"/>
                  <a:pt x="4040181" y="4882573"/>
                  <a:pt x="4040181" y="4890602"/>
                </a:cubicBezTo>
                <a:cubicBezTo>
                  <a:pt x="4040181" y="4898622"/>
                  <a:pt x="4044468" y="4905185"/>
                  <a:pt x="4049706" y="4905185"/>
                </a:cubicBezTo>
                <a:cubicBezTo>
                  <a:pt x="4054945" y="4905185"/>
                  <a:pt x="4059231" y="4911262"/>
                  <a:pt x="4059231" y="4918681"/>
                </a:cubicBezTo>
                <a:cubicBezTo>
                  <a:pt x="4059231" y="4926102"/>
                  <a:pt x="4064594" y="4934083"/>
                  <a:pt x="4071137" y="4936427"/>
                </a:cubicBezTo>
                <a:cubicBezTo>
                  <a:pt x="4077691" y="4938760"/>
                  <a:pt x="4079786" y="4944171"/>
                  <a:pt x="4075795" y="4948428"/>
                </a:cubicBezTo>
                <a:cubicBezTo>
                  <a:pt x="4067880" y="4956915"/>
                  <a:pt x="4030656" y="4921587"/>
                  <a:pt x="4030656" y="4905585"/>
                </a:cubicBezTo>
                <a:cubicBezTo>
                  <a:pt x="4030656" y="4900127"/>
                  <a:pt x="4026370" y="4895660"/>
                  <a:pt x="4021131" y="4895660"/>
                </a:cubicBezTo>
                <a:cubicBezTo>
                  <a:pt x="4015893" y="4895660"/>
                  <a:pt x="4011606" y="4902089"/>
                  <a:pt x="4011606" y="4909947"/>
                </a:cubicBezTo>
                <a:cubicBezTo>
                  <a:pt x="4011606" y="4917805"/>
                  <a:pt x="4015102" y="4924235"/>
                  <a:pt x="4019360" y="4924235"/>
                </a:cubicBezTo>
                <a:cubicBezTo>
                  <a:pt x="4026008" y="4924235"/>
                  <a:pt x="4068756" y="4995082"/>
                  <a:pt x="4068756" y="5006102"/>
                </a:cubicBezTo>
                <a:cubicBezTo>
                  <a:pt x="4068756" y="5008226"/>
                  <a:pt x="4064470" y="5009960"/>
                  <a:pt x="4059231" y="5009960"/>
                </a:cubicBezTo>
                <a:cubicBezTo>
                  <a:pt x="4053993" y="5009960"/>
                  <a:pt x="4049706" y="5005492"/>
                  <a:pt x="4049706" y="5000035"/>
                </a:cubicBezTo>
                <a:cubicBezTo>
                  <a:pt x="4049706" y="4994577"/>
                  <a:pt x="4040648" y="4980651"/>
                  <a:pt x="4029570" y="4969078"/>
                </a:cubicBezTo>
                <a:lnTo>
                  <a:pt x="4009444" y="4948047"/>
                </a:lnTo>
                <a:lnTo>
                  <a:pt x="4015569" y="4968355"/>
                </a:lnTo>
                <a:cubicBezTo>
                  <a:pt x="4022160" y="4990176"/>
                  <a:pt x="3997366" y="5008855"/>
                  <a:pt x="3989499" y="4987995"/>
                </a:cubicBezTo>
                <a:cubicBezTo>
                  <a:pt x="3986689" y="4980528"/>
                  <a:pt x="3979936" y="4983166"/>
                  <a:pt x="3969830" y="4995672"/>
                </a:cubicBezTo>
                <a:lnTo>
                  <a:pt x="3954447" y="5014722"/>
                </a:lnTo>
                <a:lnTo>
                  <a:pt x="3944341" y="4997853"/>
                </a:lnTo>
                <a:cubicBezTo>
                  <a:pt x="3938778" y="4988576"/>
                  <a:pt x="3930006" y="4983594"/>
                  <a:pt x="3924843" y="4986795"/>
                </a:cubicBezTo>
                <a:cubicBezTo>
                  <a:pt x="3919576" y="4990043"/>
                  <a:pt x="3926053" y="5003206"/>
                  <a:pt x="3939569" y="5016713"/>
                </a:cubicBezTo>
                <a:cubicBezTo>
                  <a:pt x="3952827" y="5029981"/>
                  <a:pt x="3961353" y="5044602"/>
                  <a:pt x="3958504" y="5049212"/>
                </a:cubicBezTo>
                <a:cubicBezTo>
                  <a:pt x="3950199" y="5062652"/>
                  <a:pt x="3935406" y="5058861"/>
                  <a:pt x="3935406" y="5043297"/>
                </a:cubicBezTo>
                <a:cubicBezTo>
                  <a:pt x="3935406" y="5035439"/>
                  <a:pt x="3929339" y="5029010"/>
                  <a:pt x="3921909" y="5029010"/>
                </a:cubicBezTo>
                <a:cubicBezTo>
                  <a:pt x="3914489" y="5029010"/>
                  <a:pt x="3906507" y="5023657"/>
                  <a:pt x="3904164" y="5017103"/>
                </a:cubicBezTo>
                <a:cubicBezTo>
                  <a:pt x="3901831" y="5010560"/>
                  <a:pt x="3896239" y="5008645"/>
                  <a:pt x="3891744" y="5012855"/>
                </a:cubicBezTo>
                <a:cubicBezTo>
                  <a:pt x="3887229" y="5017094"/>
                  <a:pt x="3887705" y="5023485"/>
                  <a:pt x="3892820" y="5027143"/>
                </a:cubicBezTo>
                <a:cubicBezTo>
                  <a:pt x="3897906" y="5030791"/>
                  <a:pt x="3911546" y="5047307"/>
                  <a:pt x="3923138" y="5063852"/>
                </a:cubicBezTo>
                <a:lnTo>
                  <a:pt x="3944198" y="5093922"/>
                </a:lnTo>
                <a:lnTo>
                  <a:pt x="3929920" y="5099409"/>
                </a:lnTo>
                <a:cubicBezTo>
                  <a:pt x="3921624" y="5102591"/>
                  <a:pt x="3913099" y="5098276"/>
                  <a:pt x="3909584" y="5089112"/>
                </a:cubicBezTo>
                <a:cubicBezTo>
                  <a:pt x="3901697" y="5068567"/>
                  <a:pt x="3868560" y="5035525"/>
                  <a:pt x="3862216" y="5041878"/>
                </a:cubicBezTo>
                <a:cubicBezTo>
                  <a:pt x="3859502" y="5044593"/>
                  <a:pt x="3868646" y="5061709"/>
                  <a:pt x="3882533" y="5079911"/>
                </a:cubicBezTo>
                <a:lnTo>
                  <a:pt x="3907784" y="5113020"/>
                </a:lnTo>
                <a:lnTo>
                  <a:pt x="3896335" y="5120098"/>
                </a:lnTo>
                <a:cubicBezTo>
                  <a:pt x="3889848" y="5124107"/>
                  <a:pt x="3879857" y="5120288"/>
                  <a:pt x="3873265" y="5111277"/>
                </a:cubicBezTo>
                <a:cubicBezTo>
                  <a:pt x="3835070" y="5059042"/>
                  <a:pt x="3826155" y="5049698"/>
                  <a:pt x="3818801" y="5054251"/>
                </a:cubicBezTo>
                <a:cubicBezTo>
                  <a:pt x="3814315" y="5057023"/>
                  <a:pt x="3819421" y="5066910"/>
                  <a:pt x="3830155" y="5076225"/>
                </a:cubicBezTo>
                <a:cubicBezTo>
                  <a:pt x="3840899" y="5085540"/>
                  <a:pt x="3849681" y="5097657"/>
                  <a:pt x="3849681" y="5103152"/>
                </a:cubicBezTo>
                <a:cubicBezTo>
                  <a:pt x="3849681" y="5108648"/>
                  <a:pt x="3852891" y="5114573"/>
                  <a:pt x="3856825" y="5116325"/>
                </a:cubicBezTo>
                <a:cubicBezTo>
                  <a:pt x="3864588" y="5119773"/>
                  <a:pt x="3916356" y="5196907"/>
                  <a:pt x="3916356" y="5205022"/>
                </a:cubicBezTo>
                <a:cubicBezTo>
                  <a:pt x="3916356" y="5220043"/>
                  <a:pt x="3895887" y="5206289"/>
                  <a:pt x="3883981" y="5183267"/>
                </a:cubicBezTo>
                <a:cubicBezTo>
                  <a:pt x="3876380" y="5168570"/>
                  <a:pt x="3841556" y="5126775"/>
                  <a:pt x="3806590" y="5090398"/>
                </a:cubicBezTo>
                <a:lnTo>
                  <a:pt x="3743020" y="5024247"/>
                </a:lnTo>
                <a:lnTo>
                  <a:pt x="3780492" y="5071872"/>
                </a:lnTo>
                <a:cubicBezTo>
                  <a:pt x="3908203" y="5234197"/>
                  <a:pt x="3992556" y="5407895"/>
                  <a:pt x="3992556" y="5508574"/>
                </a:cubicBezTo>
                <a:cubicBezTo>
                  <a:pt x="3992556" y="5565877"/>
                  <a:pt x="4001215" y="5545436"/>
                  <a:pt x="4003243" y="5483343"/>
                </a:cubicBezTo>
                <a:cubicBezTo>
                  <a:pt x="4004224" y="5453482"/>
                  <a:pt x="4008644" y="5429060"/>
                  <a:pt x="4013073" y="5429060"/>
                </a:cubicBezTo>
                <a:cubicBezTo>
                  <a:pt x="4017502" y="5429060"/>
                  <a:pt x="4020627" y="5432270"/>
                  <a:pt x="4020007" y="5436203"/>
                </a:cubicBezTo>
                <a:cubicBezTo>
                  <a:pt x="4015226" y="5466464"/>
                  <a:pt x="4022693" y="5514947"/>
                  <a:pt x="4031313" y="5509613"/>
                </a:cubicBezTo>
                <a:cubicBezTo>
                  <a:pt x="4036914" y="5506155"/>
                  <a:pt x="4040305" y="5486791"/>
                  <a:pt x="4038848" y="5466598"/>
                </a:cubicBezTo>
                <a:cubicBezTo>
                  <a:pt x="4035381" y="5418582"/>
                  <a:pt x="4046144" y="5408857"/>
                  <a:pt x="4057831" y="5449443"/>
                </a:cubicBezTo>
                <a:lnTo>
                  <a:pt x="4067042" y="5481447"/>
                </a:lnTo>
                <a:lnTo>
                  <a:pt x="4067899" y="5440966"/>
                </a:lnTo>
                <a:cubicBezTo>
                  <a:pt x="4068833" y="5397084"/>
                  <a:pt x="4087711" y="5383626"/>
                  <a:pt x="4087949" y="5426678"/>
                </a:cubicBezTo>
                <a:lnTo>
                  <a:pt x="4088102" y="5452872"/>
                </a:lnTo>
                <a:lnTo>
                  <a:pt x="4097655" y="5438585"/>
                </a:lnTo>
                <a:cubicBezTo>
                  <a:pt x="4102913" y="5430727"/>
                  <a:pt x="4106228" y="5408410"/>
                  <a:pt x="4105037" y="5388988"/>
                </a:cubicBezTo>
                <a:cubicBezTo>
                  <a:pt x="4102351" y="5345192"/>
                  <a:pt x="4113324" y="5331486"/>
                  <a:pt x="4121515" y="5368405"/>
                </a:cubicBezTo>
                <a:cubicBezTo>
                  <a:pt x="4132021" y="5415791"/>
                  <a:pt x="4133907" y="5415953"/>
                  <a:pt x="4134679" y="5369528"/>
                </a:cubicBezTo>
                <a:cubicBezTo>
                  <a:pt x="4135536" y="5318265"/>
                  <a:pt x="4151281" y="5308235"/>
                  <a:pt x="4157120" y="5355241"/>
                </a:cubicBezTo>
                <a:lnTo>
                  <a:pt x="4160958" y="5386197"/>
                </a:lnTo>
                <a:lnTo>
                  <a:pt x="4162482" y="5340953"/>
                </a:lnTo>
                <a:cubicBezTo>
                  <a:pt x="4164216" y="5289566"/>
                  <a:pt x="4179885" y="5279918"/>
                  <a:pt x="4185695" y="5326666"/>
                </a:cubicBezTo>
                <a:lnTo>
                  <a:pt x="4189533" y="5357622"/>
                </a:lnTo>
                <a:lnTo>
                  <a:pt x="4191057" y="5308635"/>
                </a:lnTo>
                <a:cubicBezTo>
                  <a:pt x="4191972" y="5279155"/>
                  <a:pt x="4197382" y="5257810"/>
                  <a:pt x="4204631" y="5255028"/>
                </a:cubicBezTo>
                <a:lnTo>
                  <a:pt x="4216680" y="5250400"/>
                </a:lnTo>
                <a:lnTo>
                  <a:pt x="4213756" y="5289728"/>
                </a:lnTo>
                <a:lnTo>
                  <a:pt x="4210822" y="5329047"/>
                </a:lnTo>
                <a:lnTo>
                  <a:pt x="4222004" y="5310998"/>
                </a:lnTo>
                <a:cubicBezTo>
                  <a:pt x="4251236" y="5263763"/>
                  <a:pt x="4205735" y="5094037"/>
                  <a:pt x="4136879" y="4993529"/>
                </a:cubicBezTo>
                <a:cubicBezTo>
                  <a:pt x="4091445" y="4927206"/>
                  <a:pt x="4012368" y="4839005"/>
                  <a:pt x="4011921" y="4854159"/>
                </a:cubicBezTo>
                <a:close/>
                <a:moveTo>
                  <a:pt x="4287831" y="4857560"/>
                </a:moveTo>
                <a:cubicBezTo>
                  <a:pt x="4287831" y="4862798"/>
                  <a:pt x="4292375" y="4867085"/>
                  <a:pt x="4297918" y="4867085"/>
                </a:cubicBezTo>
                <a:cubicBezTo>
                  <a:pt x="4303462" y="4867085"/>
                  <a:pt x="4305358" y="4862798"/>
                  <a:pt x="4302119" y="4857560"/>
                </a:cubicBezTo>
                <a:cubicBezTo>
                  <a:pt x="4298880" y="4852321"/>
                  <a:pt x="4294347" y="4848035"/>
                  <a:pt x="4292032" y="4848035"/>
                </a:cubicBezTo>
                <a:cubicBezTo>
                  <a:pt x="4289718" y="4848035"/>
                  <a:pt x="4287831" y="4852321"/>
                  <a:pt x="4287831" y="4857560"/>
                </a:cubicBezTo>
                <a:close/>
                <a:moveTo>
                  <a:pt x="4449756" y="4862322"/>
                </a:moveTo>
                <a:cubicBezTo>
                  <a:pt x="4449756" y="4870180"/>
                  <a:pt x="4443784" y="4876610"/>
                  <a:pt x="4436488" y="4876610"/>
                </a:cubicBezTo>
                <a:cubicBezTo>
                  <a:pt x="4429192" y="4876610"/>
                  <a:pt x="4420839" y="4882820"/>
                  <a:pt x="4417924" y="4890412"/>
                </a:cubicBezTo>
                <a:lnTo>
                  <a:pt x="4412628" y="4904213"/>
                </a:lnTo>
                <a:lnTo>
                  <a:pt x="4428811" y="4898088"/>
                </a:lnTo>
                <a:cubicBezTo>
                  <a:pt x="4460643" y="4886039"/>
                  <a:pt x="4483780" y="4848035"/>
                  <a:pt x="4459281" y="4848035"/>
                </a:cubicBezTo>
                <a:cubicBezTo>
                  <a:pt x="4454043" y="4848035"/>
                  <a:pt x="4449756" y="4854464"/>
                  <a:pt x="4449756" y="4862322"/>
                </a:cubicBezTo>
                <a:close/>
                <a:moveTo>
                  <a:pt x="3911594" y="4867085"/>
                </a:moveTo>
                <a:cubicBezTo>
                  <a:pt x="3914832" y="4872323"/>
                  <a:pt x="3919366" y="4876610"/>
                  <a:pt x="3921681" y="4876610"/>
                </a:cubicBezTo>
                <a:cubicBezTo>
                  <a:pt x="3923995" y="4876610"/>
                  <a:pt x="3925881" y="4872323"/>
                  <a:pt x="3925881" y="4867085"/>
                </a:cubicBezTo>
                <a:cubicBezTo>
                  <a:pt x="3925881" y="4861846"/>
                  <a:pt x="3921338" y="4857560"/>
                  <a:pt x="3915794" y="4857560"/>
                </a:cubicBezTo>
                <a:cubicBezTo>
                  <a:pt x="3910251" y="4857560"/>
                  <a:pt x="3908355" y="4861846"/>
                  <a:pt x="3911594" y="4867085"/>
                </a:cubicBezTo>
                <a:close/>
                <a:moveTo>
                  <a:pt x="3969649" y="4865627"/>
                </a:moveTo>
                <a:cubicBezTo>
                  <a:pt x="3966591" y="4870571"/>
                  <a:pt x="3971106" y="4877305"/>
                  <a:pt x="3979688" y="4880601"/>
                </a:cubicBezTo>
                <a:cubicBezTo>
                  <a:pt x="4000738" y="4888678"/>
                  <a:pt x="4005663" y="4881915"/>
                  <a:pt x="3988870" y="4867980"/>
                </a:cubicBezTo>
                <a:cubicBezTo>
                  <a:pt x="3980726" y="4861217"/>
                  <a:pt x="3972963" y="4860265"/>
                  <a:pt x="3969649" y="4865627"/>
                </a:cubicBezTo>
                <a:close/>
                <a:moveTo>
                  <a:pt x="4179218" y="4885163"/>
                </a:moveTo>
                <a:lnTo>
                  <a:pt x="4152776" y="4912776"/>
                </a:lnTo>
                <a:lnTo>
                  <a:pt x="4164054" y="4933846"/>
                </a:lnTo>
                <a:lnTo>
                  <a:pt x="4175332" y="4954915"/>
                </a:lnTo>
                <a:lnTo>
                  <a:pt x="4212289" y="4918834"/>
                </a:lnTo>
                <a:lnTo>
                  <a:pt x="4249246" y="4882744"/>
                </a:lnTo>
                <a:lnTo>
                  <a:pt x="4238797" y="4870152"/>
                </a:lnTo>
                <a:cubicBezTo>
                  <a:pt x="4222985" y="4851092"/>
                  <a:pt x="4208326" y="4854788"/>
                  <a:pt x="4179218" y="4885163"/>
                </a:cubicBezTo>
                <a:close/>
                <a:moveTo>
                  <a:pt x="3363906" y="4876610"/>
                </a:moveTo>
                <a:cubicBezTo>
                  <a:pt x="3363906" y="4881849"/>
                  <a:pt x="3368450" y="4886135"/>
                  <a:pt x="3373993" y="4886135"/>
                </a:cubicBezTo>
                <a:cubicBezTo>
                  <a:pt x="3379537" y="4886135"/>
                  <a:pt x="3381432" y="4881849"/>
                  <a:pt x="3378194" y="4876610"/>
                </a:cubicBezTo>
                <a:cubicBezTo>
                  <a:pt x="3374955" y="4871371"/>
                  <a:pt x="3370421" y="4867085"/>
                  <a:pt x="3368107" y="4867085"/>
                </a:cubicBezTo>
                <a:cubicBezTo>
                  <a:pt x="3365792" y="4867085"/>
                  <a:pt x="3363906" y="4871371"/>
                  <a:pt x="3363906" y="4876610"/>
                </a:cubicBezTo>
                <a:close/>
                <a:moveTo>
                  <a:pt x="3402006" y="4896222"/>
                </a:moveTo>
                <a:cubicBezTo>
                  <a:pt x="3402006" y="4901765"/>
                  <a:pt x="3406293" y="4903661"/>
                  <a:pt x="3411531" y="4900422"/>
                </a:cubicBezTo>
                <a:cubicBezTo>
                  <a:pt x="3416770" y="4897184"/>
                  <a:pt x="3421056" y="4892650"/>
                  <a:pt x="3421056" y="4890335"/>
                </a:cubicBezTo>
                <a:cubicBezTo>
                  <a:pt x="3421056" y="4888020"/>
                  <a:pt x="3416770" y="4886135"/>
                  <a:pt x="3411531" y="4886135"/>
                </a:cubicBezTo>
                <a:cubicBezTo>
                  <a:pt x="3406293" y="4886135"/>
                  <a:pt x="3402006" y="4890678"/>
                  <a:pt x="3402006" y="4896222"/>
                </a:cubicBezTo>
                <a:close/>
                <a:moveTo>
                  <a:pt x="3887781" y="4895660"/>
                </a:moveTo>
                <a:cubicBezTo>
                  <a:pt x="3887781" y="4900899"/>
                  <a:pt x="3892325" y="4905185"/>
                  <a:pt x="3897868" y="4905185"/>
                </a:cubicBezTo>
                <a:cubicBezTo>
                  <a:pt x="3903412" y="4905185"/>
                  <a:pt x="3905307" y="4900899"/>
                  <a:pt x="3902069" y="4895660"/>
                </a:cubicBezTo>
                <a:cubicBezTo>
                  <a:pt x="3898830" y="4890421"/>
                  <a:pt x="3894296" y="4886135"/>
                  <a:pt x="3891982" y="4886135"/>
                </a:cubicBezTo>
                <a:cubicBezTo>
                  <a:pt x="3889667" y="4886135"/>
                  <a:pt x="3887781" y="4890421"/>
                  <a:pt x="3887781" y="4895660"/>
                </a:cubicBezTo>
                <a:close/>
                <a:moveTo>
                  <a:pt x="3944931" y="4899860"/>
                </a:moveTo>
                <a:cubicBezTo>
                  <a:pt x="3944931" y="4908023"/>
                  <a:pt x="3949218" y="4914710"/>
                  <a:pt x="3954456" y="4914710"/>
                </a:cubicBezTo>
                <a:cubicBezTo>
                  <a:pt x="3959695" y="4914710"/>
                  <a:pt x="3963981" y="4910681"/>
                  <a:pt x="3963981" y="4905747"/>
                </a:cubicBezTo>
                <a:cubicBezTo>
                  <a:pt x="3963981" y="4900813"/>
                  <a:pt x="3959695" y="4894136"/>
                  <a:pt x="3954456" y="4890897"/>
                </a:cubicBezTo>
                <a:cubicBezTo>
                  <a:pt x="3949218" y="4887659"/>
                  <a:pt x="3944931" y="4891698"/>
                  <a:pt x="3944931" y="4899860"/>
                </a:cubicBezTo>
                <a:close/>
                <a:moveTo>
                  <a:pt x="4224157" y="4926616"/>
                </a:moveTo>
                <a:lnTo>
                  <a:pt x="4185085" y="4967097"/>
                </a:lnTo>
                <a:lnTo>
                  <a:pt x="4195048" y="4988528"/>
                </a:lnTo>
                <a:cubicBezTo>
                  <a:pt x="4200535" y="5000311"/>
                  <a:pt x="4207736" y="5009960"/>
                  <a:pt x="4211060" y="5009960"/>
                </a:cubicBezTo>
                <a:cubicBezTo>
                  <a:pt x="4214394" y="5009960"/>
                  <a:pt x="4238378" y="4988262"/>
                  <a:pt x="4264381" y="4961744"/>
                </a:cubicBezTo>
                <a:lnTo>
                  <a:pt x="4311644" y="4913519"/>
                </a:lnTo>
                <a:lnTo>
                  <a:pt x="4293156" y="4899832"/>
                </a:lnTo>
                <a:cubicBezTo>
                  <a:pt x="4267867" y="4881096"/>
                  <a:pt x="4268210" y="4880963"/>
                  <a:pt x="4224157" y="4926616"/>
                </a:cubicBezTo>
                <a:close/>
                <a:moveTo>
                  <a:pt x="4468806" y="4895660"/>
                </a:moveTo>
                <a:cubicBezTo>
                  <a:pt x="4468806" y="4900899"/>
                  <a:pt x="4473093" y="4905185"/>
                  <a:pt x="4478331" y="4905185"/>
                </a:cubicBezTo>
                <a:cubicBezTo>
                  <a:pt x="4483570" y="4905185"/>
                  <a:pt x="4487856" y="4900899"/>
                  <a:pt x="4487856" y="4895660"/>
                </a:cubicBezTo>
                <a:cubicBezTo>
                  <a:pt x="4487856" y="4890421"/>
                  <a:pt x="4483570" y="4886135"/>
                  <a:pt x="4478331" y="4886135"/>
                </a:cubicBezTo>
                <a:cubicBezTo>
                  <a:pt x="4473093" y="4886135"/>
                  <a:pt x="4468806" y="4890421"/>
                  <a:pt x="4468806" y="4895660"/>
                </a:cubicBezTo>
                <a:close/>
                <a:moveTo>
                  <a:pt x="3430581" y="4905185"/>
                </a:moveTo>
                <a:cubicBezTo>
                  <a:pt x="3430581" y="4910424"/>
                  <a:pt x="3434868" y="4914710"/>
                  <a:pt x="3440106" y="4914710"/>
                </a:cubicBezTo>
                <a:cubicBezTo>
                  <a:pt x="3445345" y="4914710"/>
                  <a:pt x="3449631" y="4910424"/>
                  <a:pt x="3449631" y="4905185"/>
                </a:cubicBezTo>
                <a:cubicBezTo>
                  <a:pt x="3449631" y="4899946"/>
                  <a:pt x="3445345" y="4895660"/>
                  <a:pt x="3440106" y="4895660"/>
                </a:cubicBezTo>
                <a:cubicBezTo>
                  <a:pt x="3434868" y="4895660"/>
                  <a:pt x="3430581" y="4899946"/>
                  <a:pt x="3430581" y="4905185"/>
                </a:cubicBezTo>
                <a:close/>
                <a:moveTo>
                  <a:pt x="3206744" y="4923063"/>
                </a:moveTo>
                <a:cubicBezTo>
                  <a:pt x="3191027" y="4932855"/>
                  <a:pt x="3166167" y="4953657"/>
                  <a:pt x="3151499" y="4969288"/>
                </a:cubicBezTo>
                <a:lnTo>
                  <a:pt x="3124838" y="4997701"/>
                </a:lnTo>
                <a:lnTo>
                  <a:pt x="3184074" y="5003073"/>
                </a:lnTo>
                <a:lnTo>
                  <a:pt x="3243310" y="5008445"/>
                </a:lnTo>
                <a:lnTo>
                  <a:pt x="3320282" y="5046660"/>
                </a:lnTo>
                <a:cubicBezTo>
                  <a:pt x="3478949" y="5125441"/>
                  <a:pt x="3648999" y="5295433"/>
                  <a:pt x="3726609" y="5452872"/>
                </a:cubicBezTo>
                <a:cubicBezTo>
                  <a:pt x="3765842" y="5532463"/>
                  <a:pt x="3788512" y="5624303"/>
                  <a:pt x="3777834" y="5660355"/>
                </a:cubicBezTo>
                <a:lnTo>
                  <a:pt x="3771576" y="5681472"/>
                </a:lnTo>
                <a:lnTo>
                  <a:pt x="3809324" y="5643372"/>
                </a:lnTo>
                <a:lnTo>
                  <a:pt x="3847071" y="5605272"/>
                </a:lnTo>
                <a:lnTo>
                  <a:pt x="3840195" y="5552885"/>
                </a:lnTo>
                <a:lnTo>
                  <a:pt x="3833317" y="5500497"/>
                </a:lnTo>
                <a:lnTo>
                  <a:pt x="3830717" y="5557647"/>
                </a:lnTo>
                <a:lnTo>
                  <a:pt x="3828126" y="5614797"/>
                </a:lnTo>
                <a:lnTo>
                  <a:pt x="3821592" y="5581460"/>
                </a:lnTo>
                <a:lnTo>
                  <a:pt x="3815058" y="5548122"/>
                </a:lnTo>
                <a:lnTo>
                  <a:pt x="3806714" y="5595747"/>
                </a:lnTo>
                <a:lnTo>
                  <a:pt x="3798370" y="5643372"/>
                </a:lnTo>
                <a:lnTo>
                  <a:pt x="3790560" y="5590985"/>
                </a:lnTo>
                <a:cubicBezTo>
                  <a:pt x="3781539" y="5530406"/>
                  <a:pt x="3725628" y="5408105"/>
                  <a:pt x="3668497" y="5323971"/>
                </a:cubicBezTo>
                <a:cubicBezTo>
                  <a:pt x="3646713" y="5291900"/>
                  <a:pt x="3631426" y="5263144"/>
                  <a:pt x="3634511" y="5260048"/>
                </a:cubicBezTo>
                <a:cubicBezTo>
                  <a:pt x="3637607" y="5256962"/>
                  <a:pt x="3641551" y="5256219"/>
                  <a:pt x="3643284" y="5258400"/>
                </a:cubicBezTo>
                <a:cubicBezTo>
                  <a:pt x="3645018" y="5260591"/>
                  <a:pt x="3662810" y="5283803"/>
                  <a:pt x="3682832" y="5309997"/>
                </a:cubicBezTo>
                <a:cubicBezTo>
                  <a:pt x="3729171" y="5370643"/>
                  <a:pt x="3719503" y="5341935"/>
                  <a:pt x="3668078" y="5266211"/>
                </a:cubicBezTo>
                <a:cubicBezTo>
                  <a:pt x="3618862" y="5193735"/>
                  <a:pt x="3624043" y="5182200"/>
                  <a:pt x="3674317" y="5252342"/>
                </a:cubicBezTo>
                <a:cubicBezTo>
                  <a:pt x="3717303" y="5312321"/>
                  <a:pt x="3738582" y="5324056"/>
                  <a:pt x="3700786" y="5266944"/>
                </a:cubicBezTo>
                <a:cubicBezTo>
                  <a:pt x="3686852" y="5245875"/>
                  <a:pt x="3678212" y="5225873"/>
                  <a:pt x="3681603" y="5222491"/>
                </a:cubicBezTo>
                <a:cubicBezTo>
                  <a:pt x="3684985" y="5219110"/>
                  <a:pt x="3689004" y="5218119"/>
                  <a:pt x="3690538" y="5220300"/>
                </a:cubicBezTo>
                <a:cubicBezTo>
                  <a:pt x="3692062" y="5222491"/>
                  <a:pt x="3705349" y="5243046"/>
                  <a:pt x="3720056" y="5265982"/>
                </a:cubicBezTo>
                <a:lnTo>
                  <a:pt x="3746811" y="5307702"/>
                </a:lnTo>
                <a:lnTo>
                  <a:pt x="3735315" y="5314798"/>
                </a:lnTo>
                <a:lnTo>
                  <a:pt x="3723818" y="5321903"/>
                </a:lnTo>
                <a:lnTo>
                  <a:pt x="3734362" y="5328419"/>
                </a:lnTo>
                <a:cubicBezTo>
                  <a:pt x="3740163" y="5332000"/>
                  <a:pt x="3744906" y="5330142"/>
                  <a:pt x="3744906" y="5324285"/>
                </a:cubicBezTo>
                <a:cubicBezTo>
                  <a:pt x="3744906" y="5318427"/>
                  <a:pt x="3750012" y="5316789"/>
                  <a:pt x="3756241" y="5320646"/>
                </a:cubicBezTo>
                <a:cubicBezTo>
                  <a:pt x="3762480" y="5324494"/>
                  <a:pt x="3752088" y="5300101"/>
                  <a:pt x="3733153" y="5266439"/>
                </a:cubicBezTo>
                <a:lnTo>
                  <a:pt x="3698719" y="5205222"/>
                </a:lnTo>
                <a:lnTo>
                  <a:pt x="3676812" y="5205222"/>
                </a:lnTo>
                <a:lnTo>
                  <a:pt x="3654914" y="5205222"/>
                </a:lnTo>
                <a:lnTo>
                  <a:pt x="3652857" y="5179028"/>
                </a:lnTo>
                <a:cubicBezTo>
                  <a:pt x="3651723" y="5164617"/>
                  <a:pt x="3654314" y="5152835"/>
                  <a:pt x="3658600" y="5152835"/>
                </a:cubicBezTo>
                <a:cubicBezTo>
                  <a:pt x="3668230" y="5152835"/>
                  <a:pt x="3732619" y="5230140"/>
                  <a:pt x="3761280" y="5276107"/>
                </a:cubicBezTo>
                <a:cubicBezTo>
                  <a:pt x="3772900" y="5294748"/>
                  <a:pt x="3782549" y="5305130"/>
                  <a:pt x="3782711" y="5299177"/>
                </a:cubicBezTo>
                <a:cubicBezTo>
                  <a:pt x="3783321" y="5276879"/>
                  <a:pt x="3705968" y="5174209"/>
                  <a:pt x="3643227" y="5114068"/>
                </a:cubicBezTo>
                <a:cubicBezTo>
                  <a:pt x="3554349" y="5028848"/>
                  <a:pt x="3461804" y="4965135"/>
                  <a:pt x="3380061" y="4932883"/>
                </a:cubicBezTo>
                <a:cubicBezTo>
                  <a:pt x="3299870" y="4901241"/>
                  <a:pt x="3246596" y="4898222"/>
                  <a:pt x="3206744" y="4923063"/>
                </a:cubicBezTo>
                <a:close/>
                <a:moveTo>
                  <a:pt x="4266676" y="4969478"/>
                </a:moveTo>
                <a:lnTo>
                  <a:pt x="4212784" y="5024247"/>
                </a:lnTo>
                <a:lnTo>
                  <a:pt x="4224414" y="5045612"/>
                </a:lnTo>
                <a:lnTo>
                  <a:pt x="4236044" y="5066986"/>
                </a:lnTo>
                <a:lnTo>
                  <a:pt x="4305624" y="4996939"/>
                </a:lnTo>
                <a:lnTo>
                  <a:pt x="4375195" y="4926902"/>
                </a:lnTo>
                <a:lnTo>
                  <a:pt x="4359307" y="4920806"/>
                </a:lnTo>
                <a:cubicBezTo>
                  <a:pt x="4330065" y="4909585"/>
                  <a:pt x="4320845" y="4914433"/>
                  <a:pt x="4266676" y="4969478"/>
                </a:cubicBezTo>
                <a:close/>
                <a:moveTo>
                  <a:pt x="3292469" y="4939084"/>
                </a:moveTo>
                <a:cubicBezTo>
                  <a:pt x="3364087" y="4955248"/>
                  <a:pt x="3378270" y="4955058"/>
                  <a:pt x="3335331" y="4938522"/>
                </a:cubicBezTo>
                <a:cubicBezTo>
                  <a:pt x="3316996" y="4931464"/>
                  <a:pt x="3286992" y="4925797"/>
                  <a:pt x="3268656" y="4925940"/>
                </a:cubicBezTo>
                <a:lnTo>
                  <a:pt x="3235319" y="4926187"/>
                </a:lnTo>
                <a:lnTo>
                  <a:pt x="3292469" y="4939084"/>
                </a:lnTo>
                <a:close/>
                <a:moveTo>
                  <a:pt x="3921119" y="4933760"/>
                </a:moveTo>
                <a:cubicBezTo>
                  <a:pt x="3924357" y="4938999"/>
                  <a:pt x="3928891" y="4943285"/>
                  <a:pt x="3931206" y="4943285"/>
                </a:cubicBezTo>
                <a:cubicBezTo>
                  <a:pt x="3933520" y="4943285"/>
                  <a:pt x="3935406" y="4938999"/>
                  <a:pt x="3935406" y="4933760"/>
                </a:cubicBezTo>
                <a:cubicBezTo>
                  <a:pt x="3935406" y="4928521"/>
                  <a:pt x="3930863" y="4924235"/>
                  <a:pt x="3925319" y="4924235"/>
                </a:cubicBezTo>
                <a:cubicBezTo>
                  <a:pt x="3919776" y="4924235"/>
                  <a:pt x="3917880" y="4928521"/>
                  <a:pt x="3921119" y="4933760"/>
                </a:cubicBezTo>
                <a:close/>
                <a:moveTo>
                  <a:pt x="3975297" y="4934360"/>
                </a:moveTo>
                <a:cubicBezTo>
                  <a:pt x="3977583" y="4941227"/>
                  <a:pt x="3985089" y="4948733"/>
                  <a:pt x="3991966" y="4951029"/>
                </a:cubicBezTo>
                <a:cubicBezTo>
                  <a:pt x="3999110" y="4953410"/>
                  <a:pt x="4002681" y="4949838"/>
                  <a:pt x="4000300" y="4942694"/>
                </a:cubicBezTo>
                <a:cubicBezTo>
                  <a:pt x="3998005" y="4935817"/>
                  <a:pt x="3990499" y="4928312"/>
                  <a:pt x="3983631" y="4926026"/>
                </a:cubicBezTo>
                <a:cubicBezTo>
                  <a:pt x="3976488" y="4923644"/>
                  <a:pt x="3972916" y="4927216"/>
                  <a:pt x="3975297" y="4934360"/>
                </a:cubicBezTo>
                <a:close/>
                <a:moveTo>
                  <a:pt x="4463434" y="4930721"/>
                </a:moveTo>
                <a:cubicBezTo>
                  <a:pt x="4452624" y="4932864"/>
                  <a:pt x="4401769" y="4976784"/>
                  <a:pt x="4350420" y="5028324"/>
                </a:cubicBezTo>
                <a:lnTo>
                  <a:pt x="4257066" y="5122041"/>
                </a:lnTo>
                <a:lnTo>
                  <a:pt x="4265600" y="5137290"/>
                </a:lnTo>
                <a:lnTo>
                  <a:pt x="4274134" y="5152539"/>
                </a:lnTo>
                <a:lnTo>
                  <a:pt x="4387987" y="5038392"/>
                </a:lnTo>
                <a:cubicBezTo>
                  <a:pt x="4450614" y="4975603"/>
                  <a:pt x="4497629" y="4924816"/>
                  <a:pt x="4492466" y="4925530"/>
                </a:cubicBezTo>
                <a:cubicBezTo>
                  <a:pt x="4487314" y="4926244"/>
                  <a:pt x="4474245" y="4928578"/>
                  <a:pt x="4463434" y="4930721"/>
                </a:cubicBezTo>
                <a:close/>
                <a:moveTo>
                  <a:pt x="3659181" y="4943847"/>
                </a:moveTo>
                <a:cubicBezTo>
                  <a:pt x="3659181" y="4949390"/>
                  <a:pt x="3663468" y="4951286"/>
                  <a:pt x="3668706" y="4948047"/>
                </a:cubicBezTo>
                <a:cubicBezTo>
                  <a:pt x="3673945" y="4944809"/>
                  <a:pt x="3678231" y="4940275"/>
                  <a:pt x="3678231" y="4937960"/>
                </a:cubicBezTo>
                <a:cubicBezTo>
                  <a:pt x="3678231" y="4935645"/>
                  <a:pt x="3673945" y="4933760"/>
                  <a:pt x="3668706" y="4933760"/>
                </a:cubicBezTo>
                <a:cubicBezTo>
                  <a:pt x="3663468" y="4933760"/>
                  <a:pt x="3659181" y="4938303"/>
                  <a:pt x="3659181" y="4943847"/>
                </a:cubicBezTo>
                <a:close/>
                <a:moveTo>
                  <a:pt x="3759194" y="4943285"/>
                </a:moveTo>
                <a:cubicBezTo>
                  <a:pt x="3762432" y="4948524"/>
                  <a:pt x="3766966" y="4952810"/>
                  <a:pt x="3769281" y="4952810"/>
                </a:cubicBezTo>
                <a:cubicBezTo>
                  <a:pt x="3771595" y="4952810"/>
                  <a:pt x="3773481" y="4948524"/>
                  <a:pt x="3773481" y="4943285"/>
                </a:cubicBezTo>
                <a:cubicBezTo>
                  <a:pt x="3773481" y="4938046"/>
                  <a:pt x="3768938" y="4933760"/>
                  <a:pt x="3763394" y="4933760"/>
                </a:cubicBezTo>
                <a:cubicBezTo>
                  <a:pt x="3757851" y="4933760"/>
                  <a:pt x="3755955" y="4938046"/>
                  <a:pt x="3759194" y="4943285"/>
                </a:cubicBezTo>
                <a:close/>
                <a:moveTo>
                  <a:pt x="4378319" y="4941370"/>
                </a:moveTo>
                <a:cubicBezTo>
                  <a:pt x="4373080" y="4945400"/>
                  <a:pt x="4340000" y="4978556"/>
                  <a:pt x="4304805" y="5015046"/>
                </a:cubicBezTo>
                <a:cubicBezTo>
                  <a:pt x="4264019" y="5057337"/>
                  <a:pt x="4243445" y="5085636"/>
                  <a:pt x="4248074" y="5093075"/>
                </a:cubicBezTo>
                <a:cubicBezTo>
                  <a:pt x="4253017" y="5101019"/>
                  <a:pt x="4282574" y="5077397"/>
                  <a:pt x="4340448" y="5019256"/>
                </a:cubicBezTo>
                <a:lnTo>
                  <a:pt x="4425544" y="4933760"/>
                </a:lnTo>
                <a:lnTo>
                  <a:pt x="4406694" y="4933903"/>
                </a:lnTo>
                <a:cubicBezTo>
                  <a:pt x="4396331" y="4933989"/>
                  <a:pt x="4383558" y="4937351"/>
                  <a:pt x="4378319" y="4941370"/>
                </a:cubicBezTo>
                <a:close/>
                <a:moveTo>
                  <a:pt x="3206744" y="4951353"/>
                </a:moveTo>
                <a:cubicBezTo>
                  <a:pt x="3211983" y="4956324"/>
                  <a:pt x="3239843" y="4962992"/>
                  <a:pt x="3268656" y="4966164"/>
                </a:cubicBezTo>
                <a:cubicBezTo>
                  <a:pt x="3329293" y="4972831"/>
                  <a:pt x="3306842" y="4959325"/>
                  <a:pt x="3240081" y="4948962"/>
                </a:cubicBezTo>
                <a:cubicBezTo>
                  <a:pt x="3212926" y="4944751"/>
                  <a:pt x="3200705" y="4945618"/>
                  <a:pt x="3206744" y="4951353"/>
                </a:cubicBezTo>
                <a:close/>
                <a:moveTo>
                  <a:pt x="3516306" y="4953372"/>
                </a:moveTo>
                <a:cubicBezTo>
                  <a:pt x="3516306" y="4958915"/>
                  <a:pt x="3520593" y="4960811"/>
                  <a:pt x="3525831" y="4957572"/>
                </a:cubicBezTo>
                <a:cubicBezTo>
                  <a:pt x="3531070" y="4954334"/>
                  <a:pt x="3535356" y="4949800"/>
                  <a:pt x="3535356" y="4947485"/>
                </a:cubicBezTo>
                <a:cubicBezTo>
                  <a:pt x="3535356" y="4945170"/>
                  <a:pt x="3531070" y="4943285"/>
                  <a:pt x="3525831" y="4943285"/>
                </a:cubicBezTo>
                <a:cubicBezTo>
                  <a:pt x="3520593" y="4943285"/>
                  <a:pt x="3516306" y="4947828"/>
                  <a:pt x="3516306" y="4953372"/>
                </a:cubicBezTo>
                <a:close/>
                <a:moveTo>
                  <a:pt x="3840156" y="4962335"/>
                </a:moveTo>
                <a:cubicBezTo>
                  <a:pt x="3840156" y="4967574"/>
                  <a:pt x="3844700" y="4971860"/>
                  <a:pt x="3850243" y="4971860"/>
                </a:cubicBezTo>
                <a:cubicBezTo>
                  <a:pt x="3855787" y="4971860"/>
                  <a:pt x="3857682" y="4967574"/>
                  <a:pt x="3854444" y="4962335"/>
                </a:cubicBezTo>
                <a:cubicBezTo>
                  <a:pt x="3851205" y="4957096"/>
                  <a:pt x="3846671" y="4952810"/>
                  <a:pt x="3844357" y="4952810"/>
                </a:cubicBezTo>
                <a:cubicBezTo>
                  <a:pt x="3842042" y="4952810"/>
                  <a:pt x="3840156" y="4957096"/>
                  <a:pt x="3840156" y="4962335"/>
                </a:cubicBezTo>
                <a:close/>
                <a:moveTo>
                  <a:pt x="3892954" y="4961678"/>
                </a:moveTo>
                <a:cubicBezTo>
                  <a:pt x="3886448" y="4972203"/>
                  <a:pt x="3901469" y="4983576"/>
                  <a:pt x="3910270" y="4974775"/>
                </a:cubicBezTo>
                <a:cubicBezTo>
                  <a:pt x="3919318" y="4965716"/>
                  <a:pt x="3917633" y="4952810"/>
                  <a:pt x="3907393" y="4952810"/>
                </a:cubicBezTo>
                <a:cubicBezTo>
                  <a:pt x="3902459" y="4952810"/>
                  <a:pt x="3895963" y="4956801"/>
                  <a:pt x="3892954" y="4961678"/>
                </a:cubicBezTo>
                <a:close/>
                <a:moveTo>
                  <a:pt x="3944931" y="4962335"/>
                </a:moveTo>
                <a:cubicBezTo>
                  <a:pt x="3944931" y="4967574"/>
                  <a:pt x="3949218" y="4971860"/>
                  <a:pt x="3954456" y="4971860"/>
                </a:cubicBezTo>
                <a:cubicBezTo>
                  <a:pt x="3959695" y="4971860"/>
                  <a:pt x="3963981" y="4967574"/>
                  <a:pt x="3963981" y="4962335"/>
                </a:cubicBezTo>
                <a:cubicBezTo>
                  <a:pt x="3963981" y="4957096"/>
                  <a:pt x="3959695" y="4952810"/>
                  <a:pt x="3954456" y="4952810"/>
                </a:cubicBezTo>
                <a:cubicBezTo>
                  <a:pt x="3949218" y="4952810"/>
                  <a:pt x="3944931" y="4957096"/>
                  <a:pt x="3944931" y="4962335"/>
                </a:cubicBezTo>
                <a:close/>
                <a:moveTo>
                  <a:pt x="3544881" y="4971860"/>
                </a:moveTo>
                <a:cubicBezTo>
                  <a:pt x="3544881" y="4977099"/>
                  <a:pt x="3549168" y="4981385"/>
                  <a:pt x="3554406" y="4981385"/>
                </a:cubicBezTo>
                <a:cubicBezTo>
                  <a:pt x="3559645" y="4981385"/>
                  <a:pt x="3563931" y="4977099"/>
                  <a:pt x="3563931" y="4971860"/>
                </a:cubicBezTo>
                <a:cubicBezTo>
                  <a:pt x="3563931" y="4966621"/>
                  <a:pt x="3559645" y="4962335"/>
                  <a:pt x="3554406" y="4962335"/>
                </a:cubicBezTo>
                <a:cubicBezTo>
                  <a:pt x="3549168" y="4962335"/>
                  <a:pt x="3544881" y="4966621"/>
                  <a:pt x="3544881" y="4971860"/>
                </a:cubicBezTo>
                <a:close/>
                <a:moveTo>
                  <a:pt x="4080462" y="4973651"/>
                </a:moveTo>
                <a:cubicBezTo>
                  <a:pt x="4082539" y="4979870"/>
                  <a:pt x="4089330" y="4986652"/>
                  <a:pt x="4095550" y="4988728"/>
                </a:cubicBezTo>
                <a:cubicBezTo>
                  <a:pt x="4102513" y="4991053"/>
                  <a:pt x="4104637" y="4986690"/>
                  <a:pt x="4101084" y="4977423"/>
                </a:cubicBezTo>
                <a:cubicBezTo>
                  <a:pt x="4094436" y="4960106"/>
                  <a:pt x="4074748" y="4956505"/>
                  <a:pt x="4080462" y="4973651"/>
                </a:cubicBezTo>
                <a:close/>
                <a:moveTo>
                  <a:pt x="3211506" y="4986557"/>
                </a:moveTo>
                <a:cubicBezTo>
                  <a:pt x="3277724" y="5003083"/>
                  <a:pt x="3300898" y="5002750"/>
                  <a:pt x="3263894" y="4985804"/>
                </a:cubicBezTo>
                <a:cubicBezTo>
                  <a:pt x="3248177" y="4978603"/>
                  <a:pt x="3218174" y="4972889"/>
                  <a:pt x="3197219" y="4973098"/>
                </a:cubicBezTo>
                <a:lnTo>
                  <a:pt x="3159119" y="4973479"/>
                </a:lnTo>
                <a:lnTo>
                  <a:pt x="3211506" y="4986557"/>
                </a:lnTo>
                <a:close/>
                <a:moveTo>
                  <a:pt x="3868731" y="4990910"/>
                </a:moveTo>
                <a:cubicBezTo>
                  <a:pt x="3868731" y="4996149"/>
                  <a:pt x="3873275" y="5000435"/>
                  <a:pt x="3878818" y="5000435"/>
                </a:cubicBezTo>
                <a:cubicBezTo>
                  <a:pt x="3884362" y="5000435"/>
                  <a:pt x="3886257" y="4996149"/>
                  <a:pt x="3883019" y="4990910"/>
                </a:cubicBezTo>
                <a:cubicBezTo>
                  <a:pt x="3879780" y="4985671"/>
                  <a:pt x="3875246" y="4981385"/>
                  <a:pt x="3872932" y="4981385"/>
                </a:cubicBezTo>
                <a:cubicBezTo>
                  <a:pt x="3870617" y="4981385"/>
                  <a:pt x="3868731" y="4985671"/>
                  <a:pt x="3868731" y="4990910"/>
                </a:cubicBezTo>
                <a:close/>
                <a:moveTo>
                  <a:pt x="3573456" y="5000997"/>
                </a:moveTo>
                <a:cubicBezTo>
                  <a:pt x="3573456" y="5006540"/>
                  <a:pt x="3577743" y="5008436"/>
                  <a:pt x="3582981" y="5005197"/>
                </a:cubicBezTo>
                <a:cubicBezTo>
                  <a:pt x="3588220" y="5001959"/>
                  <a:pt x="3592506" y="4997425"/>
                  <a:pt x="3592506" y="4995110"/>
                </a:cubicBezTo>
                <a:cubicBezTo>
                  <a:pt x="3592506" y="4992795"/>
                  <a:pt x="3588220" y="4990910"/>
                  <a:pt x="3582981" y="4990910"/>
                </a:cubicBezTo>
                <a:cubicBezTo>
                  <a:pt x="3577743" y="4990910"/>
                  <a:pt x="3573456" y="4995453"/>
                  <a:pt x="3573456" y="5000997"/>
                </a:cubicBezTo>
                <a:close/>
                <a:moveTo>
                  <a:pt x="3825926" y="5010017"/>
                </a:moveTo>
                <a:cubicBezTo>
                  <a:pt x="3835432" y="5020533"/>
                  <a:pt x="3845176" y="5027162"/>
                  <a:pt x="3847586" y="5024762"/>
                </a:cubicBezTo>
                <a:cubicBezTo>
                  <a:pt x="3852739" y="5019599"/>
                  <a:pt x="3825593" y="4990910"/>
                  <a:pt x="3815544" y="4990910"/>
                </a:cubicBezTo>
                <a:cubicBezTo>
                  <a:pt x="3811743" y="4990910"/>
                  <a:pt x="3816411" y="4999511"/>
                  <a:pt x="3825926" y="5010017"/>
                </a:cubicBezTo>
                <a:close/>
                <a:moveTo>
                  <a:pt x="3968744" y="5009960"/>
                </a:moveTo>
                <a:cubicBezTo>
                  <a:pt x="3964943" y="5016113"/>
                  <a:pt x="3966115" y="5025428"/>
                  <a:pt x="3971354" y="5030667"/>
                </a:cubicBezTo>
                <a:cubicBezTo>
                  <a:pt x="3977707" y="5037020"/>
                  <a:pt x="3983184" y="5036468"/>
                  <a:pt x="3987794" y="5029010"/>
                </a:cubicBezTo>
                <a:cubicBezTo>
                  <a:pt x="3991594" y="5022856"/>
                  <a:pt x="3990423" y="5013541"/>
                  <a:pt x="3985184" y="5008303"/>
                </a:cubicBezTo>
                <a:cubicBezTo>
                  <a:pt x="3978831" y="5001949"/>
                  <a:pt x="3973354" y="5002502"/>
                  <a:pt x="3968744" y="5009960"/>
                </a:cubicBezTo>
                <a:close/>
                <a:moveTo>
                  <a:pt x="4011606" y="5014722"/>
                </a:moveTo>
                <a:cubicBezTo>
                  <a:pt x="4011606" y="5022580"/>
                  <a:pt x="4018293" y="5029010"/>
                  <a:pt x="4026456" y="5029010"/>
                </a:cubicBezTo>
                <a:cubicBezTo>
                  <a:pt x="4034619" y="5029010"/>
                  <a:pt x="4038762" y="5033124"/>
                  <a:pt x="4035657" y="5038144"/>
                </a:cubicBezTo>
                <a:cubicBezTo>
                  <a:pt x="4027532" y="5051298"/>
                  <a:pt x="4051687" y="5086217"/>
                  <a:pt x="4068671" y="5085855"/>
                </a:cubicBezTo>
                <a:lnTo>
                  <a:pt x="4083044" y="5085550"/>
                </a:lnTo>
                <a:lnTo>
                  <a:pt x="4066528" y="5073006"/>
                </a:lnTo>
                <a:cubicBezTo>
                  <a:pt x="4057441" y="5066110"/>
                  <a:pt x="4052421" y="5058042"/>
                  <a:pt x="4055374" y="5055089"/>
                </a:cubicBezTo>
                <a:cubicBezTo>
                  <a:pt x="4062213" y="5048250"/>
                  <a:pt x="4031295" y="5000435"/>
                  <a:pt x="4020036" y="5000435"/>
                </a:cubicBezTo>
                <a:cubicBezTo>
                  <a:pt x="4015397" y="5000435"/>
                  <a:pt x="4011606" y="5006864"/>
                  <a:pt x="4011606" y="5014722"/>
                </a:cubicBezTo>
                <a:close/>
                <a:moveTo>
                  <a:pt x="4106856" y="5014160"/>
                </a:moveTo>
                <a:cubicBezTo>
                  <a:pt x="4106856" y="5022323"/>
                  <a:pt x="4111143" y="5029010"/>
                  <a:pt x="4116381" y="5029010"/>
                </a:cubicBezTo>
                <a:cubicBezTo>
                  <a:pt x="4121620" y="5029010"/>
                  <a:pt x="4125906" y="5024981"/>
                  <a:pt x="4125906" y="5020047"/>
                </a:cubicBezTo>
                <a:cubicBezTo>
                  <a:pt x="4125906" y="5015113"/>
                  <a:pt x="4121620" y="5008436"/>
                  <a:pt x="4116381" y="5005197"/>
                </a:cubicBezTo>
                <a:cubicBezTo>
                  <a:pt x="4111143" y="5001959"/>
                  <a:pt x="4106856" y="5005998"/>
                  <a:pt x="4106856" y="5014160"/>
                </a:cubicBezTo>
                <a:close/>
                <a:moveTo>
                  <a:pt x="3789064" y="5033715"/>
                </a:moveTo>
                <a:cubicBezTo>
                  <a:pt x="3792074" y="5041545"/>
                  <a:pt x="3798437" y="5045536"/>
                  <a:pt x="3803209" y="5042583"/>
                </a:cubicBezTo>
                <a:cubicBezTo>
                  <a:pt x="3813201" y="5036411"/>
                  <a:pt x="3805180" y="5019485"/>
                  <a:pt x="3792265" y="5019485"/>
                </a:cubicBezTo>
                <a:cubicBezTo>
                  <a:pt x="3787502" y="5019485"/>
                  <a:pt x="3786064" y="5025885"/>
                  <a:pt x="3789064" y="5033715"/>
                </a:cubicBezTo>
                <a:close/>
                <a:moveTo>
                  <a:pt x="4070185" y="5028533"/>
                </a:moveTo>
                <a:cubicBezTo>
                  <a:pt x="4072281" y="5034820"/>
                  <a:pt x="4077100" y="5039640"/>
                  <a:pt x="4080901" y="5039249"/>
                </a:cubicBezTo>
                <a:cubicBezTo>
                  <a:pt x="4092293" y="5038068"/>
                  <a:pt x="4090083" y="5025009"/>
                  <a:pt x="4077805" y="5020914"/>
                </a:cubicBezTo>
                <a:cubicBezTo>
                  <a:pt x="4071519" y="5018818"/>
                  <a:pt x="4068090" y="5022247"/>
                  <a:pt x="4070185" y="5028533"/>
                </a:cubicBezTo>
                <a:close/>
                <a:moveTo>
                  <a:pt x="3621081" y="5036239"/>
                </a:moveTo>
                <a:cubicBezTo>
                  <a:pt x="3621081" y="5040221"/>
                  <a:pt x="3629654" y="5048831"/>
                  <a:pt x="3640131" y="5055375"/>
                </a:cubicBezTo>
                <a:cubicBezTo>
                  <a:pt x="3662287" y="5069205"/>
                  <a:pt x="3665239" y="5062281"/>
                  <a:pt x="3645570" y="5042621"/>
                </a:cubicBezTo>
                <a:cubicBezTo>
                  <a:pt x="3630559" y="5027600"/>
                  <a:pt x="3621081" y="5025133"/>
                  <a:pt x="3621081" y="5036239"/>
                </a:cubicBezTo>
                <a:close/>
                <a:moveTo>
                  <a:pt x="3987794" y="5038535"/>
                </a:moveTo>
                <a:cubicBezTo>
                  <a:pt x="3979507" y="5051937"/>
                  <a:pt x="3991756" y="5068729"/>
                  <a:pt x="4004215" y="5061033"/>
                </a:cubicBezTo>
                <a:cubicBezTo>
                  <a:pt x="4010073" y="5057413"/>
                  <a:pt x="4011835" y="5059033"/>
                  <a:pt x="4008282" y="5064776"/>
                </a:cubicBezTo>
                <a:cubicBezTo>
                  <a:pt x="3999271" y="5079369"/>
                  <a:pt x="4011302" y="5105210"/>
                  <a:pt x="4027103" y="5105210"/>
                </a:cubicBezTo>
                <a:lnTo>
                  <a:pt x="4040572" y="5105210"/>
                </a:lnTo>
                <a:lnTo>
                  <a:pt x="4021131" y="5067110"/>
                </a:lnTo>
                <a:cubicBezTo>
                  <a:pt x="4000414" y="5026495"/>
                  <a:pt x="3997024" y="5023599"/>
                  <a:pt x="3987794" y="5038535"/>
                </a:cubicBezTo>
                <a:close/>
                <a:moveTo>
                  <a:pt x="3950104" y="5066453"/>
                </a:moveTo>
                <a:cubicBezTo>
                  <a:pt x="3943598" y="5076978"/>
                  <a:pt x="3958619" y="5088351"/>
                  <a:pt x="3967420" y="5079550"/>
                </a:cubicBezTo>
                <a:cubicBezTo>
                  <a:pt x="3976468" y="5070491"/>
                  <a:pt x="3974783" y="5057585"/>
                  <a:pt x="3964543" y="5057585"/>
                </a:cubicBezTo>
                <a:cubicBezTo>
                  <a:pt x="3959609" y="5057585"/>
                  <a:pt x="3953113" y="5061576"/>
                  <a:pt x="3950104" y="5066453"/>
                </a:cubicBezTo>
                <a:close/>
                <a:moveTo>
                  <a:pt x="4092569" y="5067110"/>
                </a:moveTo>
                <a:cubicBezTo>
                  <a:pt x="4095807" y="5072349"/>
                  <a:pt x="4100341" y="5076635"/>
                  <a:pt x="4102656" y="5076635"/>
                </a:cubicBezTo>
                <a:cubicBezTo>
                  <a:pt x="4104970" y="5076635"/>
                  <a:pt x="4106856" y="5072349"/>
                  <a:pt x="4106856" y="5067110"/>
                </a:cubicBezTo>
                <a:cubicBezTo>
                  <a:pt x="4106856" y="5061871"/>
                  <a:pt x="4102313" y="5057585"/>
                  <a:pt x="4096769" y="5057585"/>
                </a:cubicBezTo>
                <a:cubicBezTo>
                  <a:pt x="4091226" y="5057585"/>
                  <a:pt x="4089330" y="5061871"/>
                  <a:pt x="4092569" y="5067110"/>
                </a:cubicBezTo>
                <a:close/>
                <a:moveTo>
                  <a:pt x="3668706" y="5076635"/>
                </a:moveTo>
                <a:cubicBezTo>
                  <a:pt x="3668706" y="5081874"/>
                  <a:pt x="3673250" y="5086160"/>
                  <a:pt x="3678793" y="5086160"/>
                </a:cubicBezTo>
                <a:cubicBezTo>
                  <a:pt x="3684337" y="5086160"/>
                  <a:pt x="3686232" y="5081874"/>
                  <a:pt x="3682994" y="5076635"/>
                </a:cubicBezTo>
                <a:cubicBezTo>
                  <a:pt x="3679755" y="5071396"/>
                  <a:pt x="3675221" y="5067110"/>
                  <a:pt x="3672907" y="5067110"/>
                </a:cubicBezTo>
                <a:cubicBezTo>
                  <a:pt x="3670592" y="5067110"/>
                  <a:pt x="3668706" y="5071396"/>
                  <a:pt x="3668706" y="5076635"/>
                </a:cubicBezTo>
                <a:close/>
                <a:moveTo>
                  <a:pt x="3056363" y="5139014"/>
                </a:moveTo>
                <a:cubicBezTo>
                  <a:pt x="3021197" y="5173323"/>
                  <a:pt x="2992470" y="5202260"/>
                  <a:pt x="2992508" y="5203308"/>
                </a:cubicBezTo>
                <a:cubicBezTo>
                  <a:pt x="2992546" y="5204365"/>
                  <a:pt x="3012910" y="5205937"/>
                  <a:pt x="3037751" y="5206823"/>
                </a:cubicBezTo>
                <a:cubicBezTo>
                  <a:pt x="3261560" y="5214728"/>
                  <a:pt x="3573456" y="5548160"/>
                  <a:pt x="3573456" y="5779522"/>
                </a:cubicBezTo>
                <a:lnTo>
                  <a:pt x="3573456" y="5823176"/>
                </a:lnTo>
                <a:lnTo>
                  <a:pt x="3590982" y="5804373"/>
                </a:lnTo>
                <a:cubicBezTo>
                  <a:pt x="3600612" y="5794029"/>
                  <a:pt x="3628473" y="5763073"/>
                  <a:pt x="3652895" y="5735584"/>
                </a:cubicBezTo>
                <a:lnTo>
                  <a:pt x="3697281" y="5685597"/>
                </a:lnTo>
                <a:lnTo>
                  <a:pt x="3695852" y="5659727"/>
                </a:lnTo>
                <a:lnTo>
                  <a:pt x="3694424" y="5633847"/>
                </a:lnTo>
                <a:lnTo>
                  <a:pt x="3690462" y="5660041"/>
                </a:lnTo>
                <a:cubicBezTo>
                  <a:pt x="3688251" y="5674586"/>
                  <a:pt x="3680422" y="5686235"/>
                  <a:pt x="3672840" y="5686235"/>
                </a:cubicBezTo>
                <a:cubicBezTo>
                  <a:pt x="3665325" y="5686235"/>
                  <a:pt x="3658677" y="5695883"/>
                  <a:pt x="3658057" y="5707666"/>
                </a:cubicBezTo>
                <a:lnTo>
                  <a:pt x="3656924" y="5729097"/>
                </a:lnTo>
                <a:lnTo>
                  <a:pt x="3650190" y="5700522"/>
                </a:lnTo>
                <a:lnTo>
                  <a:pt x="3643456" y="5671947"/>
                </a:lnTo>
                <a:lnTo>
                  <a:pt x="3633292" y="5714810"/>
                </a:lnTo>
                <a:cubicBezTo>
                  <a:pt x="3627701" y="5738384"/>
                  <a:pt x="3622662" y="5748023"/>
                  <a:pt x="3622101" y="5736241"/>
                </a:cubicBezTo>
                <a:cubicBezTo>
                  <a:pt x="3621538" y="5724458"/>
                  <a:pt x="3616795" y="5714810"/>
                  <a:pt x="3611556" y="5714810"/>
                </a:cubicBezTo>
                <a:cubicBezTo>
                  <a:pt x="3606318" y="5714810"/>
                  <a:pt x="3602536" y="5718020"/>
                  <a:pt x="3603155" y="5721953"/>
                </a:cubicBezTo>
                <a:cubicBezTo>
                  <a:pt x="3603784" y="5725887"/>
                  <a:pt x="3603422" y="5741956"/>
                  <a:pt x="3602365" y="5757672"/>
                </a:cubicBezTo>
                <a:lnTo>
                  <a:pt x="3600441" y="5786247"/>
                </a:lnTo>
                <a:lnTo>
                  <a:pt x="3587534" y="5733060"/>
                </a:lnTo>
                <a:cubicBezTo>
                  <a:pt x="3571751" y="5668071"/>
                  <a:pt x="3538681" y="5592309"/>
                  <a:pt x="3498723" y="5529625"/>
                </a:cubicBezTo>
                <a:lnTo>
                  <a:pt x="3468720" y="5482542"/>
                </a:lnTo>
                <a:lnTo>
                  <a:pt x="3480149" y="5475485"/>
                </a:lnTo>
                <a:cubicBezTo>
                  <a:pt x="3486436" y="5471598"/>
                  <a:pt x="3494999" y="5470531"/>
                  <a:pt x="3499180" y="5473113"/>
                </a:cubicBezTo>
                <a:cubicBezTo>
                  <a:pt x="3503362" y="5475694"/>
                  <a:pt x="3506781" y="5473265"/>
                  <a:pt x="3506781" y="5467722"/>
                </a:cubicBezTo>
                <a:cubicBezTo>
                  <a:pt x="3506781" y="5462178"/>
                  <a:pt x="3502495" y="5457635"/>
                  <a:pt x="3497256" y="5457635"/>
                </a:cubicBezTo>
                <a:cubicBezTo>
                  <a:pt x="3492018" y="5457635"/>
                  <a:pt x="3487874" y="5450129"/>
                  <a:pt x="3488046" y="5440966"/>
                </a:cubicBezTo>
                <a:lnTo>
                  <a:pt x="3488370" y="5424297"/>
                </a:lnTo>
                <a:lnTo>
                  <a:pt x="3506248" y="5445728"/>
                </a:lnTo>
                <a:cubicBezTo>
                  <a:pt x="3516078" y="5457511"/>
                  <a:pt x="3527174" y="5467160"/>
                  <a:pt x="3530908" y="5467160"/>
                </a:cubicBezTo>
                <a:cubicBezTo>
                  <a:pt x="3534632" y="5467160"/>
                  <a:pt x="3532918" y="5461406"/>
                  <a:pt x="3527079" y="5454377"/>
                </a:cubicBezTo>
                <a:cubicBezTo>
                  <a:pt x="3521250" y="5447348"/>
                  <a:pt x="3519402" y="5438661"/>
                  <a:pt x="3522983" y="5435089"/>
                </a:cubicBezTo>
                <a:cubicBezTo>
                  <a:pt x="3526565" y="5431508"/>
                  <a:pt x="3538690" y="5440109"/>
                  <a:pt x="3549930" y="5454215"/>
                </a:cubicBezTo>
                <a:cubicBezTo>
                  <a:pt x="3563712" y="5471494"/>
                  <a:pt x="3572609" y="5476228"/>
                  <a:pt x="3577238" y="5468741"/>
                </a:cubicBezTo>
                <a:cubicBezTo>
                  <a:pt x="3581419" y="5461978"/>
                  <a:pt x="3577895" y="5457635"/>
                  <a:pt x="3568237" y="5457635"/>
                </a:cubicBezTo>
                <a:cubicBezTo>
                  <a:pt x="3558454" y="5457635"/>
                  <a:pt x="3554359" y="5452453"/>
                  <a:pt x="3557550" y="5444138"/>
                </a:cubicBezTo>
                <a:cubicBezTo>
                  <a:pt x="3560398" y="5436709"/>
                  <a:pt x="3556569" y="5428269"/>
                  <a:pt x="3549044" y="5425383"/>
                </a:cubicBezTo>
                <a:cubicBezTo>
                  <a:pt x="3531270" y="5418563"/>
                  <a:pt x="3531318" y="5400485"/>
                  <a:pt x="3549101" y="5400485"/>
                </a:cubicBezTo>
                <a:cubicBezTo>
                  <a:pt x="3556664" y="5400485"/>
                  <a:pt x="3570446" y="5413344"/>
                  <a:pt x="3579733" y="5429060"/>
                </a:cubicBezTo>
                <a:cubicBezTo>
                  <a:pt x="3589020" y="5444776"/>
                  <a:pt x="3600041" y="5457635"/>
                  <a:pt x="3604222" y="5457635"/>
                </a:cubicBezTo>
                <a:cubicBezTo>
                  <a:pt x="3608403" y="5457635"/>
                  <a:pt x="3600355" y="5440299"/>
                  <a:pt x="3586334" y="5419106"/>
                </a:cubicBezTo>
                <a:cubicBezTo>
                  <a:pt x="3569599" y="5393827"/>
                  <a:pt x="3555987" y="5382444"/>
                  <a:pt x="3546720" y="5385997"/>
                </a:cubicBezTo>
                <a:cubicBezTo>
                  <a:pt x="3538957" y="5388978"/>
                  <a:pt x="3524650" y="5384226"/>
                  <a:pt x="3514925" y="5375424"/>
                </a:cubicBezTo>
                <a:cubicBezTo>
                  <a:pt x="3495656" y="5357984"/>
                  <a:pt x="3491256" y="5333810"/>
                  <a:pt x="3507343" y="5333810"/>
                </a:cubicBezTo>
                <a:cubicBezTo>
                  <a:pt x="3512887" y="5333810"/>
                  <a:pt x="3515011" y="5329885"/>
                  <a:pt x="3512049" y="5325094"/>
                </a:cubicBezTo>
                <a:cubicBezTo>
                  <a:pt x="3509086" y="5320303"/>
                  <a:pt x="3512001" y="5314607"/>
                  <a:pt x="3518516" y="5312436"/>
                </a:cubicBezTo>
                <a:cubicBezTo>
                  <a:pt x="3525041" y="5310264"/>
                  <a:pt x="3546939" y="5331600"/>
                  <a:pt x="3567170" y="5359870"/>
                </a:cubicBezTo>
                <a:cubicBezTo>
                  <a:pt x="3587411" y="5388131"/>
                  <a:pt x="3606175" y="5409038"/>
                  <a:pt x="3608880" y="5406342"/>
                </a:cubicBezTo>
                <a:cubicBezTo>
                  <a:pt x="3614157" y="5401066"/>
                  <a:pt x="3596850" y="5377167"/>
                  <a:pt x="3519059" y="5282317"/>
                </a:cubicBezTo>
                <a:cubicBezTo>
                  <a:pt x="3429791" y="5173466"/>
                  <a:pt x="3258645" y="5076635"/>
                  <a:pt x="3155528" y="5076635"/>
                </a:cubicBezTo>
                <a:lnTo>
                  <a:pt x="3120295" y="5076635"/>
                </a:lnTo>
                <a:lnTo>
                  <a:pt x="3056363" y="5139014"/>
                </a:lnTo>
                <a:close/>
                <a:moveTo>
                  <a:pt x="3140364" y="5094352"/>
                </a:moveTo>
                <a:cubicBezTo>
                  <a:pt x="3145441" y="5099056"/>
                  <a:pt x="3166739" y="5105648"/>
                  <a:pt x="3187694" y="5109010"/>
                </a:cubicBezTo>
                <a:cubicBezTo>
                  <a:pt x="3211392" y="5112820"/>
                  <a:pt x="3220393" y="5111944"/>
                  <a:pt x="3211506" y="5106715"/>
                </a:cubicBezTo>
                <a:cubicBezTo>
                  <a:pt x="3191027" y="5094656"/>
                  <a:pt x="3129077" y="5083893"/>
                  <a:pt x="3140364" y="5094352"/>
                </a:cubicBezTo>
                <a:close/>
                <a:moveTo>
                  <a:pt x="3969410" y="5094608"/>
                </a:moveTo>
                <a:cubicBezTo>
                  <a:pt x="3963638" y="5103953"/>
                  <a:pt x="3990194" y="5129803"/>
                  <a:pt x="3997776" y="5122221"/>
                </a:cubicBezTo>
                <a:cubicBezTo>
                  <a:pt x="4004501" y="5115487"/>
                  <a:pt x="3992137" y="5086160"/>
                  <a:pt x="3982574" y="5086160"/>
                </a:cubicBezTo>
                <a:cubicBezTo>
                  <a:pt x="3978202" y="5086160"/>
                  <a:pt x="3972277" y="5089960"/>
                  <a:pt x="3969410" y="5094608"/>
                </a:cubicBezTo>
                <a:close/>
                <a:moveTo>
                  <a:pt x="3363906" y="5104190"/>
                </a:moveTo>
                <a:cubicBezTo>
                  <a:pt x="3363906" y="5108867"/>
                  <a:pt x="3370945" y="5115392"/>
                  <a:pt x="3379537" y="5118697"/>
                </a:cubicBezTo>
                <a:lnTo>
                  <a:pt x="3395177" y="5124698"/>
                </a:lnTo>
                <a:lnTo>
                  <a:pt x="3383137" y="5110191"/>
                </a:lnTo>
                <a:cubicBezTo>
                  <a:pt x="3369421" y="5093666"/>
                  <a:pt x="3363906" y="5091941"/>
                  <a:pt x="3363906" y="5104190"/>
                </a:cubicBezTo>
                <a:close/>
                <a:moveTo>
                  <a:pt x="4068756" y="5105210"/>
                </a:moveTo>
                <a:cubicBezTo>
                  <a:pt x="4068756" y="5110449"/>
                  <a:pt x="4073043" y="5114735"/>
                  <a:pt x="4078281" y="5114735"/>
                </a:cubicBezTo>
                <a:cubicBezTo>
                  <a:pt x="4083520" y="5114735"/>
                  <a:pt x="4087806" y="5110449"/>
                  <a:pt x="4087806" y="5105210"/>
                </a:cubicBezTo>
                <a:cubicBezTo>
                  <a:pt x="4087806" y="5099971"/>
                  <a:pt x="4083520" y="5095685"/>
                  <a:pt x="4078281" y="5095685"/>
                </a:cubicBezTo>
                <a:cubicBezTo>
                  <a:pt x="4073043" y="5095685"/>
                  <a:pt x="4068756" y="5099971"/>
                  <a:pt x="4068756" y="5105210"/>
                </a:cubicBezTo>
                <a:close/>
                <a:moveTo>
                  <a:pt x="3931054" y="5114078"/>
                </a:moveTo>
                <a:cubicBezTo>
                  <a:pt x="3924548" y="5124603"/>
                  <a:pt x="3939569" y="5135976"/>
                  <a:pt x="3948370" y="5127175"/>
                </a:cubicBezTo>
                <a:cubicBezTo>
                  <a:pt x="3957418" y="5118116"/>
                  <a:pt x="3955733" y="5105210"/>
                  <a:pt x="3945493" y="5105210"/>
                </a:cubicBezTo>
                <a:cubicBezTo>
                  <a:pt x="3940559" y="5105210"/>
                  <a:pt x="3934063" y="5109201"/>
                  <a:pt x="3931054" y="5114078"/>
                </a:cubicBezTo>
                <a:close/>
                <a:moveTo>
                  <a:pt x="3111494" y="5124641"/>
                </a:moveTo>
                <a:lnTo>
                  <a:pt x="3092444" y="5132442"/>
                </a:lnTo>
                <a:lnTo>
                  <a:pt x="3132144" y="5133118"/>
                </a:lnTo>
                <a:cubicBezTo>
                  <a:pt x="3153985" y="5133480"/>
                  <a:pt x="3179702" y="5136556"/>
                  <a:pt x="3189294" y="5139948"/>
                </a:cubicBezTo>
                <a:cubicBezTo>
                  <a:pt x="3201048" y="5144100"/>
                  <a:pt x="3203639" y="5142957"/>
                  <a:pt x="3197219" y="5136442"/>
                </a:cubicBezTo>
                <a:cubicBezTo>
                  <a:pt x="3183408" y="5122421"/>
                  <a:pt x="3133639" y="5115573"/>
                  <a:pt x="3111494" y="5124641"/>
                </a:cubicBezTo>
                <a:close/>
                <a:moveTo>
                  <a:pt x="4030656" y="5123698"/>
                </a:moveTo>
                <a:cubicBezTo>
                  <a:pt x="4030656" y="5128632"/>
                  <a:pt x="4034943" y="5135309"/>
                  <a:pt x="4040181" y="5138547"/>
                </a:cubicBezTo>
                <a:cubicBezTo>
                  <a:pt x="4045420" y="5141786"/>
                  <a:pt x="4049706" y="5137747"/>
                  <a:pt x="4049706" y="5129584"/>
                </a:cubicBezTo>
                <a:cubicBezTo>
                  <a:pt x="4049706" y="5121421"/>
                  <a:pt x="4045420" y="5114735"/>
                  <a:pt x="4040181" y="5114735"/>
                </a:cubicBezTo>
                <a:cubicBezTo>
                  <a:pt x="4034943" y="5114735"/>
                  <a:pt x="4030656" y="5118764"/>
                  <a:pt x="4030656" y="5123698"/>
                </a:cubicBezTo>
                <a:close/>
                <a:moveTo>
                  <a:pt x="3616319" y="5133785"/>
                </a:moveTo>
                <a:cubicBezTo>
                  <a:pt x="3619557" y="5139024"/>
                  <a:pt x="3624091" y="5143310"/>
                  <a:pt x="3626406" y="5143310"/>
                </a:cubicBezTo>
                <a:cubicBezTo>
                  <a:pt x="3628720" y="5143310"/>
                  <a:pt x="3630606" y="5139024"/>
                  <a:pt x="3630606" y="5133785"/>
                </a:cubicBezTo>
                <a:cubicBezTo>
                  <a:pt x="3630606" y="5128546"/>
                  <a:pt x="3626063" y="5124260"/>
                  <a:pt x="3620519" y="5124260"/>
                </a:cubicBezTo>
                <a:cubicBezTo>
                  <a:pt x="3614976" y="5124260"/>
                  <a:pt x="3613080" y="5128546"/>
                  <a:pt x="3616319" y="5133785"/>
                </a:cubicBezTo>
                <a:close/>
                <a:moveTo>
                  <a:pt x="3897306" y="5132328"/>
                </a:moveTo>
                <a:cubicBezTo>
                  <a:pt x="3897306" y="5145158"/>
                  <a:pt x="3934940" y="5185058"/>
                  <a:pt x="3941169" y="5178828"/>
                </a:cubicBezTo>
                <a:cubicBezTo>
                  <a:pt x="3944265" y="5175723"/>
                  <a:pt x="3938883" y="5162312"/>
                  <a:pt x="3929196" y="5149025"/>
                </a:cubicBezTo>
                <a:cubicBezTo>
                  <a:pt x="3911508" y="5124746"/>
                  <a:pt x="3897306" y="5117306"/>
                  <a:pt x="3897306" y="5132328"/>
                </a:cubicBezTo>
                <a:close/>
                <a:moveTo>
                  <a:pt x="3949694" y="5143310"/>
                </a:moveTo>
                <a:cubicBezTo>
                  <a:pt x="3946455" y="5148549"/>
                  <a:pt x="3950494" y="5152835"/>
                  <a:pt x="3958657" y="5152835"/>
                </a:cubicBezTo>
                <a:cubicBezTo>
                  <a:pt x="3966820" y="5152835"/>
                  <a:pt x="3973506" y="5148549"/>
                  <a:pt x="3973506" y="5143310"/>
                </a:cubicBezTo>
                <a:cubicBezTo>
                  <a:pt x="3973506" y="5138071"/>
                  <a:pt x="3969477" y="5133785"/>
                  <a:pt x="3964543" y="5133785"/>
                </a:cubicBezTo>
                <a:cubicBezTo>
                  <a:pt x="3959609" y="5133785"/>
                  <a:pt x="3952932" y="5138071"/>
                  <a:pt x="3949694" y="5143310"/>
                </a:cubicBezTo>
                <a:close/>
                <a:moveTo>
                  <a:pt x="3068631" y="5151882"/>
                </a:moveTo>
                <a:cubicBezTo>
                  <a:pt x="3068631" y="5156330"/>
                  <a:pt x="3080995" y="5162455"/>
                  <a:pt x="3096092" y="5165474"/>
                </a:cubicBezTo>
                <a:cubicBezTo>
                  <a:pt x="3111199" y="5168494"/>
                  <a:pt x="3135849" y="5173533"/>
                  <a:pt x="3150861" y="5176685"/>
                </a:cubicBezTo>
                <a:lnTo>
                  <a:pt x="3178169" y="5182400"/>
                </a:lnTo>
                <a:lnTo>
                  <a:pt x="3154356" y="5168960"/>
                </a:lnTo>
                <a:cubicBezTo>
                  <a:pt x="3124638" y="5152187"/>
                  <a:pt x="3068631" y="5141024"/>
                  <a:pt x="3068631" y="5151882"/>
                </a:cubicBezTo>
                <a:close/>
                <a:moveTo>
                  <a:pt x="3230556" y="5152835"/>
                </a:moveTo>
                <a:cubicBezTo>
                  <a:pt x="3230556" y="5158074"/>
                  <a:pt x="3235100" y="5162360"/>
                  <a:pt x="3240643" y="5162360"/>
                </a:cubicBezTo>
                <a:cubicBezTo>
                  <a:pt x="3246187" y="5162360"/>
                  <a:pt x="3248082" y="5158074"/>
                  <a:pt x="3244844" y="5152835"/>
                </a:cubicBezTo>
                <a:cubicBezTo>
                  <a:pt x="3241605" y="5147596"/>
                  <a:pt x="3237071" y="5143310"/>
                  <a:pt x="3234757" y="5143310"/>
                </a:cubicBezTo>
                <a:cubicBezTo>
                  <a:pt x="3232442" y="5143310"/>
                  <a:pt x="3230556" y="5147596"/>
                  <a:pt x="3230556" y="5152835"/>
                </a:cubicBezTo>
                <a:close/>
                <a:moveTo>
                  <a:pt x="3749726" y="5162417"/>
                </a:moveTo>
                <a:cubicBezTo>
                  <a:pt x="3759232" y="5172933"/>
                  <a:pt x="3768976" y="5179562"/>
                  <a:pt x="3771386" y="5177162"/>
                </a:cubicBezTo>
                <a:cubicBezTo>
                  <a:pt x="3776539" y="5171999"/>
                  <a:pt x="3749393" y="5143310"/>
                  <a:pt x="3739344" y="5143310"/>
                </a:cubicBezTo>
                <a:cubicBezTo>
                  <a:pt x="3735543" y="5143310"/>
                  <a:pt x="3740211" y="5151911"/>
                  <a:pt x="3749726" y="5162417"/>
                </a:cubicBezTo>
                <a:close/>
                <a:moveTo>
                  <a:pt x="3973506" y="5171885"/>
                </a:moveTo>
                <a:cubicBezTo>
                  <a:pt x="3973506" y="5177124"/>
                  <a:pt x="3978050" y="5181410"/>
                  <a:pt x="3983593" y="5181410"/>
                </a:cubicBezTo>
                <a:cubicBezTo>
                  <a:pt x="3989137" y="5181410"/>
                  <a:pt x="3991032" y="5177124"/>
                  <a:pt x="3987794" y="5171885"/>
                </a:cubicBezTo>
                <a:cubicBezTo>
                  <a:pt x="3984555" y="5166646"/>
                  <a:pt x="3980021" y="5162360"/>
                  <a:pt x="3977707" y="5162360"/>
                </a:cubicBezTo>
                <a:cubicBezTo>
                  <a:pt x="3975392" y="5162360"/>
                  <a:pt x="3973506" y="5166646"/>
                  <a:pt x="3973506" y="5171885"/>
                </a:cubicBezTo>
                <a:close/>
                <a:moveTo>
                  <a:pt x="3044819" y="5179210"/>
                </a:moveTo>
                <a:cubicBezTo>
                  <a:pt x="3050058" y="5184581"/>
                  <a:pt x="3073632" y="5192001"/>
                  <a:pt x="3097206" y="5195697"/>
                </a:cubicBezTo>
                <a:cubicBezTo>
                  <a:pt x="3127067" y="5200383"/>
                  <a:pt x="3137183" y="5199383"/>
                  <a:pt x="3130544" y="5192401"/>
                </a:cubicBezTo>
                <a:cubicBezTo>
                  <a:pt x="3125305" y="5186896"/>
                  <a:pt x="3101731" y="5179476"/>
                  <a:pt x="3078156" y="5175914"/>
                </a:cubicBezTo>
                <a:cubicBezTo>
                  <a:pt x="3048943" y="5171513"/>
                  <a:pt x="3038332" y="5172561"/>
                  <a:pt x="3044819" y="5179210"/>
                </a:cubicBezTo>
                <a:close/>
                <a:moveTo>
                  <a:pt x="3197219" y="5190935"/>
                </a:moveTo>
                <a:cubicBezTo>
                  <a:pt x="3200457" y="5196174"/>
                  <a:pt x="3204991" y="5200460"/>
                  <a:pt x="3207306" y="5200460"/>
                </a:cubicBezTo>
                <a:cubicBezTo>
                  <a:pt x="3209620" y="5200460"/>
                  <a:pt x="3211506" y="5196174"/>
                  <a:pt x="3211506" y="5190935"/>
                </a:cubicBezTo>
                <a:cubicBezTo>
                  <a:pt x="3211506" y="5185696"/>
                  <a:pt x="3206963" y="5181410"/>
                  <a:pt x="3201419" y="5181410"/>
                </a:cubicBezTo>
                <a:cubicBezTo>
                  <a:pt x="3195876" y="5181410"/>
                  <a:pt x="3193980" y="5185696"/>
                  <a:pt x="3197219" y="5190935"/>
                </a:cubicBezTo>
                <a:close/>
                <a:moveTo>
                  <a:pt x="3663944" y="5190935"/>
                </a:moveTo>
                <a:cubicBezTo>
                  <a:pt x="3667182" y="5196174"/>
                  <a:pt x="3671716" y="5200460"/>
                  <a:pt x="3674031" y="5200460"/>
                </a:cubicBezTo>
                <a:cubicBezTo>
                  <a:pt x="3676345" y="5200460"/>
                  <a:pt x="3678231" y="5196174"/>
                  <a:pt x="3678231" y="5190935"/>
                </a:cubicBezTo>
                <a:cubicBezTo>
                  <a:pt x="3678231" y="5185696"/>
                  <a:pt x="3673688" y="5181410"/>
                  <a:pt x="3668144" y="5181410"/>
                </a:cubicBezTo>
                <a:cubicBezTo>
                  <a:pt x="3662601" y="5181410"/>
                  <a:pt x="3660705" y="5185696"/>
                  <a:pt x="3663944" y="5190935"/>
                </a:cubicBezTo>
                <a:close/>
                <a:moveTo>
                  <a:pt x="3940169" y="5200460"/>
                </a:moveTo>
                <a:cubicBezTo>
                  <a:pt x="3943407" y="5205699"/>
                  <a:pt x="3947941" y="5209985"/>
                  <a:pt x="3950256" y="5209985"/>
                </a:cubicBezTo>
                <a:cubicBezTo>
                  <a:pt x="3952570" y="5209985"/>
                  <a:pt x="3954456" y="5205699"/>
                  <a:pt x="3954456" y="5200460"/>
                </a:cubicBezTo>
                <a:cubicBezTo>
                  <a:pt x="3954456" y="5195221"/>
                  <a:pt x="3949913" y="5190935"/>
                  <a:pt x="3944369" y="5190935"/>
                </a:cubicBezTo>
                <a:cubicBezTo>
                  <a:pt x="3938826" y="5190935"/>
                  <a:pt x="3936930" y="5195221"/>
                  <a:pt x="3940169" y="5200460"/>
                </a:cubicBezTo>
                <a:close/>
                <a:moveTo>
                  <a:pt x="3173406" y="5209985"/>
                </a:moveTo>
                <a:cubicBezTo>
                  <a:pt x="3173406" y="5215224"/>
                  <a:pt x="3177950" y="5219510"/>
                  <a:pt x="3183493" y="5219510"/>
                </a:cubicBezTo>
                <a:cubicBezTo>
                  <a:pt x="3189037" y="5219510"/>
                  <a:pt x="3190932" y="5215224"/>
                  <a:pt x="3187694" y="5209985"/>
                </a:cubicBezTo>
                <a:cubicBezTo>
                  <a:pt x="3184455" y="5204746"/>
                  <a:pt x="3179921" y="5200460"/>
                  <a:pt x="3177607" y="5200460"/>
                </a:cubicBezTo>
                <a:cubicBezTo>
                  <a:pt x="3175292" y="5200460"/>
                  <a:pt x="3173406" y="5204746"/>
                  <a:pt x="3173406" y="5209985"/>
                </a:cubicBezTo>
                <a:close/>
                <a:moveTo>
                  <a:pt x="3592506" y="5215348"/>
                </a:moveTo>
                <a:cubicBezTo>
                  <a:pt x="3592506" y="5222481"/>
                  <a:pt x="3618052" y="5248085"/>
                  <a:pt x="3625168" y="5248085"/>
                </a:cubicBezTo>
                <a:cubicBezTo>
                  <a:pt x="3637283" y="5248085"/>
                  <a:pt x="3629435" y="5232883"/>
                  <a:pt x="3611556" y="5221719"/>
                </a:cubicBezTo>
                <a:cubicBezTo>
                  <a:pt x="3601079" y="5215176"/>
                  <a:pt x="3592506" y="5212309"/>
                  <a:pt x="3592506" y="5215348"/>
                </a:cubicBezTo>
                <a:close/>
                <a:moveTo>
                  <a:pt x="4144956" y="5220072"/>
                </a:moveTo>
                <a:cubicBezTo>
                  <a:pt x="4144956" y="5225615"/>
                  <a:pt x="4149243" y="5227511"/>
                  <a:pt x="4154481" y="5224272"/>
                </a:cubicBezTo>
                <a:cubicBezTo>
                  <a:pt x="4159720" y="5221034"/>
                  <a:pt x="4164006" y="5216500"/>
                  <a:pt x="4164006" y="5214185"/>
                </a:cubicBezTo>
                <a:cubicBezTo>
                  <a:pt x="4164006" y="5211870"/>
                  <a:pt x="4159720" y="5209985"/>
                  <a:pt x="4154481" y="5209985"/>
                </a:cubicBezTo>
                <a:cubicBezTo>
                  <a:pt x="4149243" y="5209985"/>
                  <a:pt x="4144956" y="5214528"/>
                  <a:pt x="4144956" y="5220072"/>
                </a:cubicBezTo>
                <a:close/>
                <a:moveTo>
                  <a:pt x="3916499" y="5226092"/>
                </a:moveTo>
                <a:cubicBezTo>
                  <a:pt x="3916585" y="5230330"/>
                  <a:pt x="3920804" y="5240227"/>
                  <a:pt x="3925881" y="5248085"/>
                </a:cubicBezTo>
                <a:lnTo>
                  <a:pt x="3935111" y="5262372"/>
                </a:lnTo>
                <a:lnTo>
                  <a:pt x="3935263" y="5246265"/>
                </a:lnTo>
                <a:cubicBezTo>
                  <a:pt x="3935340" y="5237407"/>
                  <a:pt x="3931120" y="5227511"/>
                  <a:pt x="3925881" y="5224272"/>
                </a:cubicBezTo>
                <a:cubicBezTo>
                  <a:pt x="3920643" y="5221034"/>
                  <a:pt x="3916423" y="5221853"/>
                  <a:pt x="3916499" y="5226092"/>
                </a:cubicBezTo>
                <a:close/>
                <a:moveTo>
                  <a:pt x="3954456" y="5229035"/>
                </a:moveTo>
                <a:cubicBezTo>
                  <a:pt x="3954456" y="5234274"/>
                  <a:pt x="3958743" y="5238560"/>
                  <a:pt x="3963981" y="5238560"/>
                </a:cubicBezTo>
                <a:cubicBezTo>
                  <a:pt x="3969220" y="5238560"/>
                  <a:pt x="3973506" y="5234274"/>
                  <a:pt x="3973506" y="5229035"/>
                </a:cubicBezTo>
                <a:cubicBezTo>
                  <a:pt x="3973506" y="5223796"/>
                  <a:pt x="3969220" y="5219510"/>
                  <a:pt x="3963981" y="5219510"/>
                </a:cubicBezTo>
                <a:cubicBezTo>
                  <a:pt x="3958743" y="5219510"/>
                  <a:pt x="3954456" y="5223796"/>
                  <a:pt x="3954456" y="5229035"/>
                </a:cubicBezTo>
                <a:close/>
                <a:moveTo>
                  <a:pt x="4073519" y="5238560"/>
                </a:moveTo>
                <a:cubicBezTo>
                  <a:pt x="4070280" y="5243799"/>
                  <a:pt x="4072176" y="5248085"/>
                  <a:pt x="4077719" y="5248085"/>
                </a:cubicBezTo>
                <a:cubicBezTo>
                  <a:pt x="4083263" y="5248085"/>
                  <a:pt x="4087806" y="5243799"/>
                  <a:pt x="4087806" y="5238560"/>
                </a:cubicBezTo>
                <a:cubicBezTo>
                  <a:pt x="4087806" y="5233321"/>
                  <a:pt x="4085920" y="5229035"/>
                  <a:pt x="4083606" y="5229035"/>
                </a:cubicBezTo>
                <a:cubicBezTo>
                  <a:pt x="4081291" y="5229035"/>
                  <a:pt x="4076757" y="5233321"/>
                  <a:pt x="4073519" y="5238560"/>
                </a:cubicBezTo>
                <a:close/>
                <a:moveTo>
                  <a:pt x="3001956" y="5243999"/>
                </a:moveTo>
                <a:cubicBezTo>
                  <a:pt x="3056725" y="5253971"/>
                  <a:pt x="3135306" y="5280327"/>
                  <a:pt x="3135306" y="5288709"/>
                </a:cubicBezTo>
                <a:cubicBezTo>
                  <a:pt x="3135306" y="5293681"/>
                  <a:pt x="3127801" y="5294786"/>
                  <a:pt x="3118637" y="5291176"/>
                </a:cubicBezTo>
                <a:cubicBezTo>
                  <a:pt x="3089434" y="5279660"/>
                  <a:pt x="3011062" y="5269630"/>
                  <a:pt x="3006614" y="5276831"/>
                </a:cubicBezTo>
                <a:cubicBezTo>
                  <a:pt x="3004252" y="5280651"/>
                  <a:pt x="3023492" y="5286585"/>
                  <a:pt x="3049372" y="5290023"/>
                </a:cubicBezTo>
                <a:cubicBezTo>
                  <a:pt x="3117323" y="5299034"/>
                  <a:pt x="3116047" y="5311883"/>
                  <a:pt x="3047695" y="5306940"/>
                </a:cubicBezTo>
                <a:cubicBezTo>
                  <a:pt x="3009186" y="5304158"/>
                  <a:pt x="2991822" y="5306064"/>
                  <a:pt x="2995870" y="5312626"/>
                </a:cubicBezTo>
                <a:cubicBezTo>
                  <a:pt x="2999232" y="5318055"/>
                  <a:pt x="3009814" y="5320446"/>
                  <a:pt x="3019397" y="5317941"/>
                </a:cubicBezTo>
                <a:cubicBezTo>
                  <a:pt x="3028979" y="5315436"/>
                  <a:pt x="3051477" y="5320065"/>
                  <a:pt x="3069393" y="5328228"/>
                </a:cubicBezTo>
                <a:lnTo>
                  <a:pt x="3101969" y="5343078"/>
                </a:lnTo>
                <a:lnTo>
                  <a:pt x="3060278" y="5337401"/>
                </a:lnTo>
                <a:cubicBezTo>
                  <a:pt x="3010462" y="5330619"/>
                  <a:pt x="3013177" y="5347488"/>
                  <a:pt x="3063431" y="5356908"/>
                </a:cubicBezTo>
                <a:cubicBezTo>
                  <a:pt x="3081643" y="5360327"/>
                  <a:pt x="3099530" y="5367976"/>
                  <a:pt x="3103198" y="5373901"/>
                </a:cubicBezTo>
                <a:cubicBezTo>
                  <a:pt x="3107789" y="5381321"/>
                  <a:pt x="3104188" y="5382359"/>
                  <a:pt x="3091625" y="5377234"/>
                </a:cubicBezTo>
                <a:cubicBezTo>
                  <a:pt x="3060411" y="5364509"/>
                  <a:pt x="2992431" y="5359194"/>
                  <a:pt x="2992431" y="5369481"/>
                </a:cubicBezTo>
                <a:cubicBezTo>
                  <a:pt x="2992431" y="5374748"/>
                  <a:pt x="3002528" y="5379053"/>
                  <a:pt x="3014872" y="5379053"/>
                </a:cubicBezTo>
                <a:cubicBezTo>
                  <a:pt x="3041104" y="5379053"/>
                  <a:pt x="3109979" y="5400418"/>
                  <a:pt x="3103769" y="5406628"/>
                </a:cubicBezTo>
                <a:cubicBezTo>
                  <a:pt x="3101435" y="5408962"/>
                  <a:pt x="3080757" y="5406142"/>
                  <a:pt x="3057811" y="5400361"/>
                </a:cubicBezTo>
                <a:cubicBezTo>
                  <a:pt x="3030474" y="5393484"/>
                  <a:pt x="3007928" y="5392979"/>
                  <a:pt x="2992365" y="5398913"/>
                </a:cubicBezTo>
                <a:lnTo>
                  <a:pt x="2968619" y="5407962"/>
                </a:lnTo>
                <a:lnTo>
                  <a:pt x="3012843" y="5408190"/>
                </a:lnTo>
                <a:cubicBezTo>
                  <a:pt x="3080452" y="5408543"/>
                  <a:pt x="3156185" y="5450405"/>
                  <a:pt x="3240186" y="5533835"/>
                </a:cubicBezTo>
                <a:cubicBezTo>
                  <a:pt x="3279734" y="5573125"/>
                  <a:pt x="3321692" y="5618131"/>
                  <a:pt x="3333417" y="5633847"/>
                </a:cubicBezTo>
                <a:lnTo>
                  <a:pt x="3354724" y="5662422"/>
                </a:lnTo>
                <a:lnTo>
                  <a:pt x="3335960" y="5623217"/>
                </a:lnTo>
                <a:cubicBezTo>
                  <a:pt x="3325635" y="5601643"/>
                  <a:pt x="3306270" y="5571030"/>
                  <a:pt x="3292926" y="5555161"/>
                </a:cubicBezTo>
                <a:cubicBezTo>
                  <a:pt x="3279581" y="5539302"/>
                  <a:pt x="3268656" y="5523147"/>
                  <a:pt x="3268656" y="5519262"/>
                </a:cubicBezTo>
                <a:cubicBezTo>
                  <a:pt x="3268656" y="5508803"/>
                  <a:pt x="3323454" y="5571297"/>
                  <a:pt x="3350324" y="5612416"/>
                </a:cubicBezTo>
                <a:cubicBezTo>
                  <a:pt x="3363163" y="5632066"/>
                  <a:pt x="3375870" y="5648135"/>
                  <a:pt x="3378556" y="5648135"/>
                </a:cubicBezTo>
                <a:cubicBezTo>
                  <a:pt x="3386080" y="5648135"/>
                  <a:pt x="3354362" y="5589918"/>
                  <a:pt x="3327826" y="5555009"/>
                </a:cubicBezTo>
                <a:cubicBezTo>
                  <a:pt x="3314776" y="5537835"/>
                  <a:pt x="3305956" y="5521938"/>
                  <a:pt x="3308223" y="5519662"/>
                </a:cubicBezTo>
                <a:cubicBezTo>
                  <a:pt x="3310500" y="5517395"/>
                  <a:pt x="3330836" y="5539198"/>
                  <a:pt x="3353429" y="5568125"/>
                </a:cubicBezTo>
                <a:cubicBezTo>
                  <a:pt x="3376022" y="5597052"/>
                  <a:pt x="3396577" y="5618645"/>
                  <a:pt x="3399111" y="5616112"/>
                </a:cubicBezTo>
                <a:cubicBezTo>
                  <a:pt x="3404740" y="5610473"/>
                  <a:pt x="3333760" y="5504669"/>
                  <a:pt x="3312519" y="5487039"/>
                </a:cubicBezTo>
                <a:cubicBezTo>
                  <a:pt x="3304108" y="5480066"/>
                  <a:pt x="3297374" y="5469522"/>
                  <a:pt x="3297546" y="5463616"/>
                </a:cubicBezTo>
                <a:cubicBezTo>
                  <a:pt x="3297726" y="5457701"/>
                  <a:pt x="3306175" y="5462845"/>
                  <a:pt x="3316329" y="5475028"/>
                </a:cubicBezTo>
                <a:cubicBezTo>
                  <a:pt x="3326492" y="5487219"/>
                  <a:pt x="3338913" y="5494649"/>
                  <a:pt x="3343932" y="5491544"/>
                </a:cubicBezTo>
                <a:cubicBezTo>
                  <a:pt x="3348952" y="5488438"/>
                  <a:pt x="3356162" y="5490915"/>
                  <a:pt x="3359954" y="5497049"/>
                </a:cubicBezTo>
                <a:cubicBezTo>
                  <a:pt x="3364259" y="5504012"/>
                  <a:pt x="3362725" y="5505650"/>
                  <a:pt x="3355858" y="5501402"/>
                </a:cubicBezTo>
                <a:cubicBezTo>
                  <a:pt x="3349809" y="5497668"/>
                  <a:pt x="3344856" y="5498487"/>
                  <a:pt x="3344856" y="5503221"/>
                </a:cubicBezTo>
                <a:cubicBezTo>
                  <a:pt x="3344856" y="5513746"/>
                  <a:pt x="3383776" y="5550018"/>
                  <a:pt x="3387928" y="5543360"/>
                </a:cubicBezTo>
                <a:cubicBezTo>
                  <a:pt x="3389557" y="5540741"/>
                  <a:pt x="3394462" y="5542503"/>
                  <a:pt x="3398835" y="5547265"/>
                </a:cubicBezTo>
                <a:cubicBezTo>
                  <a:pt x="3403521" y="5552389"/>
                  <a:pt x="3401387" y="5552818"/>
                  <a:pt x="3393624" y="5548322"/>
                </a:cubicBezTo>
                <a:cubicBezTo>
                  <a:pt x="3384585" y="5543083"/>
                  <a:pt x="3381985" y="5544836"/>
                  <a:pt x="3385290" y="5553942"/>
                </a:cubicBezTo>
                <a:cubicBezTo>
                  <a:pt x="3387938" y="5561219"/>
                  <a:pt x="3394720" y="5566172"/>
                  <a:pt x="3400368" y="5564943"/>
                </a:cubicBezTo>
                <a:cubicBezTo>
                  <a:pt x="3406016" y="5563715"/>
                  <a:pt x="3418189" y="5575497"/>
                  <a:pt x="3427419" y="5591137"/>
                </a:cubicBezTo>
                <a:cubicBezTo>
                  <a:pt x="3436658" y="5606768"/>
                  <a:pt x="3447250" y="5619560"/>
                  <a:pt x="3450955" y="5619560"/>
                </a:cubicBezTo>
                <a:cubicBezTo>
                  <a:pt x="3461709" y="5619560"/>
                  <a:pt x="3430477" y="5561114"/>
                  <a:pt x="3397530" y="5519547"/>
                </a:cubicBezTo>
                <a:cubicBezTo>
                  <a:pt x="3348466" y="5457673"/>
                  <a:pt x="3349495" y="5449272"/>
                  <a:pt x="3399692" y="5501812"/>
                </a:cubicBezTo>
                <a:cubicBezTo>
                  <a:pt x="3425409" y="5528729"/>
                  <a:pt x="3453965" y="5566582"/>
                  <a:pt x="3463138" y="5585927"/>
                </a:cubicBezTo>
                <a:cubicBezTo>
                  <a:pt x="3472320" y="5605282"/>
                  <a:pt x="3482035" y="5618903"/>
                  <a:pt x="3484731" y="5616217"/>
                </a:cubicBezTo>
                <a:cubicBezTo>
                  <a:pt x="3493961" y="5606977"/>
                  <a:pt x="3437115" y="5514880"/>
                  <a:pt x="3383861" y="5452787"/>
                </a:cubicBezTo>
                <a:cubicBezTo>
                  <a:pt x="3324930" y="5384083"/>
                  <a:pt x="3245596" y="5321208"/>
                  <a:pt x="3160309" y="5275612"/>
                </a:cubicBezTo>
                <a:lnTo>
                  <a:pt x="3104350" y="5245703"/>
                </a:lnTo>
                <a:lnTo>
                  <a:pt x="3041247" y="5242684"/>
                </a:lnTo>
                <a:cubicBezTo>
                  <a:pt x="3006538" y="5241017"/>
                  <a:pt x="2988859" y="5241608"/>
                  <a:pt x="3001956" y="5243999"/>
                </a:cubicBezTo>
                <a:close/>
                <a:moveTo>
                  <a:pt x="4040181" y="5277222"/>
                </a:moveTo>
                <a:cubicBezTo>
                  <a:pt x="4040181" y="5282765"/>
                  <a:pt x="4044468" y="5284661"/>
                  <a:pt x="4049706" y="5281422"/>
                </a:cubicBezTo>
                <a:cubicBezTo>
                  <a:pt x="4054945" y="5278184"/>
                  <a:pt x="4059231" y="5273650"/>
                  <a:pt x="4059231" y="5271335"/>
                </a:cubicBezTo>
                <a:cubicBezTo>
                  <a:pt x="4059231" y="5269020"/>
                  <a:pt x="4054945" y="5267135"/>
                  <a:pt x="4049706" y="5267135"/>
                </a:cubicBezTo>
                <a:cubicBezTo>
                  <a:pt x="4044468" y="5267135"/>
                  <a:pt x="4040181" y="5271678"/>
                  <a:pt x="4040181" y="5277222"/>
                </a:cubicBezTo>
                <a:close/>
                <a:moveTo>
                  <a:pt x="2963856" y="5285889"/>
                </a:moveTo>
                <a:cubicBezTo>
                  <a:pt x="2963856" y="5290957"/>
                  <a:pt x="2970286" y="5292643"/>
                  <a:pt x="2978144" y="5289633"/>
                </a:cubicBezTo>
                <a:cubicBezTo>
                  <a:pt x="2986002" y="5286614"/>
                  <a:pt x="2992431" y="5282460"/>
                  <a:pt x="2992431" y="5280403"/>
                </a:cubicBezTo>
                <a:cubicBezTo>
                  <a:pt x="2992431" y="5278346"/>
                  <a:pt x="2986002" y="5276660"/>
                  <a:pt x="2978144" y="5276660"/>
                </a:cubicBezTo>
                <a:cubicBezTo>
                  <a:pt x="2970286" y="5276660"/>
                  <a:pt x="2963856" y="5280813"/>
                  <a:pt x="2963856" y="5285889"/>
                </a:cubicBezTo>
                <a:close/>
                <a:moveTo>
                  <a:pt x="3363906" y="5286185"/>
                </a:moveTo>
                <a:cubicBezTo>
                  <a:pt x="3363906" y="5291424"/>
                  <a:pt x="3368450" y="5295710"/>
                  <a:pt x="3373993" y="5295710"/>
                </a:cubicBezTo>
                <a:cubicBezTo>
                  <a:pt x="3379537" y="5295710"/>
                  <a:pt x="3381432" y="5291424"/>
                  <a:pt x="3378194" y="5286185"/>
                </a:cubicBezTo>
                <a:cubicBezTo>
                  <a:pt x="3374955" y="5280946"/>
                  <a:pt x="3370421" y="5276660"/>
                  <a:pt x="3368107" y="5276660"/>
                </a:cubicBezTo>
                <a:cubicBezTo>
                  <a:pt x="3365792" y="5276660"/>
                  <a:pt x="3363906" y="5280946"/>
                  <a:pt x="3363906" y="5286185"/>
                </a:cubicBezTo>
                <a:close/>
                <a:moveTo>
                  <a:pt x="3497256" y="5295710"/>
                </a:moveTo>
                <a:cubicBezTo>
                  <a:pt x="3497256" y="5300949"/>
                  <a:pt x="3501543" y="5305235"/>
                  <a:pt x="3506781" y="5305235"/>
                </a:cubicBezTo>
                <a:cubicBezTo>
                  <a:pt x="3512020" y="5305235"/>
                  <a:pt x="3516306" y="5300949"/>
                  <a:pt x="3516306" y="5295710"/>
                </a:cubicBezTo>
                <a:cubicBezTo>
                  <a:pt x="3516306" y="5290471"/>
                  <a:pt x="3512020" y="5286185"/>
                  <a:pt x="3506781" y="5286185"/>
                </a:cubicBezTo>
                <a:cubicBezTo>
                  <a:pt x="3501543" y="5286185"/>
                  <a:pt x="3497256" y="5290471"/>
                  <a:pt x="3497256" y="5295710"/>
                </a:cubicBezTo>
                <a:close/>
                <a:moveTo>
                  <a:pt x="4125906" y="5295710"/>
                </a:moveTo>
                <a:cubicBezTo>
                  <a:pt x="4125906" y="5300949"/>
                  <a:pt x="4130193" y="5305235"/>
                  <a:pt x="4135431" y="5305235"/>
                </a:cubicBezTo>
                <a:cubicBezTo>
                  <a:pt x="4140670" y="5305235"/>
                  <a:pt x="4144956" y="5300949"/>
                  <a:pt x="4144956" y="5295710"/>
                </a:cubicBezTo>
                <a:cubicBezTo>
                  <a:pt x="4144956" y="5290471"/>
                  <a:pt x="4140670" y="5286185"/>
                  <a:pt x="4135431" y="5286185"/>
                </a:cubicBezTo>
                <a:cubicBezTo>
                  <a:pt x="4130193" y="5286185"/>
                  <a:pt x="4125906" y="5290471"/>
                  <a:pt x="4125906" y="5295710"/>
                </a:cubicBezTo>
                <a:close/>
                <a:moveTo>
                  <a:pt x="3849681" y="5305235"/>
                </a:moveTo>
                <a:cubicBezTo>
                  <a:pt x="3849681" y="5310474"/>
                  <a:pt x="3854225" y="5314760"/>
                  <a:pt x="3859768" y="5314760"/>
                </a:cubicBezTo>
                <a:cubicBezTo>
                  <a:pt x="3865312" y="5314760"/>
                  <a:pt x="3867207" y="5310474"/>
                  <a:pt x="3863969" y="5305235"/>
                </a:cubicBezTo>
                <a:cubicBezTo>
                  <a:pt x="3860730" y="5299996"/>
                  <a:pt x="3856196" y="5295710"/>
                  <a:pt x="3853882" y="5295710"/>
                </a:cubicBezTo>
                <a:cubicBezTo>
                  <a:pt x="3851567" y="5295710"/>
                  <a:pt x="3849681" y="5299996"/>
                  <a:pt x="3849681" y="5305235"/>
                </a:cubicBezTo>
                <a:close/>
                <a:moveTo>
                  <a:pt x="3421056" y="5314760"/>
                </a:moveTo>
                <a:cubicBezTo>
                  <a:pt x="3421056" y="5319999"/>
                  <a:pt x="3425343" y="5324285"/>
                  <a:pt x="3430581" y="5324285"/>
                </a:cubicBezTo>
                <a:cubicBezTo>
                  <a:pt x="3435820" y="5324285"/>
                  <a:pt x="3440106" y="5319999"/>
                  <a:pt x="3440106" y="5314760"/>
                </a:cubicBezTo>
                <a:cubicBezTo>
                  <a:pt x="3440106" y="5309521"/>
                  <a:pt x="3435820" y="5305235"/>
                  <a:pt x="3430581" y="5305235"/>
                </a:cubicBezTo>
                <a:cubicBezTo>
                  <a:pt x="3425343" y="5305235"/>
                  <a:pt x="3421056" y="5309521"/>
                  <a:pt x="3421056" y="5314760"/>
                </a:cubicBezTo>
                <a:close/>
                <a:moveTo>
                  <a:pt x="4049706" y="5315322"/>
                </a:moveTo>
                <a:cubicBezTo>
                  <a:pt x="4049706" y="5320865"/>
                  <a:pt x="4053993" y="5322761"/>
                  <a:pt x="4059231" y="5319522"/>
                </a:cubicBezTo>
                <a:cubicBezTo>
                  <a:pt x="4064470" y="5316284"/>
                  <a:pt x="4068756" y="5311750"/>
                  <a:pt x="4068756" y="5309435"/>
                </a:cubicBezTo>
                <a:cubicBezTo>
                  <a:pt x="4068756" y="5307120"/>
                  <a:pt x="4064470" y="5305235"/>
                  <a:pt x="4059231" y="5305235"/>
                </a:cubicBezTo>
                <a:cubicBezTo>
                  <a:pt x="4053993" y="5305235"/>
                  <a:pt x="4049706" y="5309778"/>
                  <a:pt x="4049706" y="5315322"/>
                </a:cubicBezTo>
                <a:close/>
                <a:moveTo>
                  <a:pt x="4097331" y="5320084"/>
                </a:moveTo>
                <a:cubicBezTo>
                  <a:pt x="4097331" y="5328247"/>
                  <a:pt x="4101684" y="5332238"/>
                  <a:pt x="4107009" y="5328952"/>
                </a:cubicBezTo>
                <a:cubicBezTo>
                  <a:pt x="4112333" y="5325657"/>
                  <a:pt x="4114229" y="5318979"/>
                  <a:pt x="4111209" y="5314103"/>
                </a:cubicBezTo>
                <a:cubicBezTo>
                  <a:pt x="4103046" y="5300891"/>
                  <a:pt x="4097331" y="5303349"/>
                  <a:pt x="4097331" y="5320084"/>
                </a:cubicBezTo>
                <a:close/>
                <a:moveTo>
                  <a:pt x="3397244" y="5333810"/>
                </a:moveTo>
                <a:cubicBezTo>
                  <a:pt x="3400482" y="5339049"/>
                  <a:pt x="3405016" y="5343335"/>
                  <a:pt x="3407331" y="5343335"/>
                </a:cubicBezTo>
                <a:cubicBezTo>
                  <a:pt x="3409645" y="5343335"/>
                  <a:pt x="3411531" y="5339049"/>
                  <a:pt x="3411531" y="5333810"/>
                </a:cubicBezTo>
                <a:cubicBezTo>
                  <a:pt x="3411531" y="5328571"/>
                  <a:pt x="3406988" y="5324285"/>
                  <a:pt x="3401444" y="5324285"/>
                </a:cubicBezTo>
                <a:cubicBezTo>
                  <a:pt x="3395901" y="5324285"/>
                  <a:pt x="3394005" y="5328571"/>
                  <a:pt x="3397244" y="5333810"/>
                </a:cubicBezTo>
                <a:close/>
                <a:moveTo>
                  <a:pt x="3788379" y="5336601"/>
                </a:moveTo>
                <a:cubicBezTo>
                  <a:pt x="3791960" y="5345992"/>
                  <a:pt x="3797284" y="5351279"/>
                  <a:pt x="3800218" y="5348345"/>
                </a:cubicBezTo>
                <a:cubicBezTo>
                  <a:pt x="3803152" y="5345420"/>
                  <a:pt x="3800228" y="5337734"/>
                  <a:pt x="3793712" y="5331267"/>
                </a:cubicBezTo>
                <a:lnTo>
                  <a:pt x="3781882" y="5319522"/>
                </a:lnTo>
                <a:lnTo>
                  <a:pt x="3788379" y="5336601"/>
                </a:lnTo>
                <a:close/>
                <a:moveTo>
                  <a:pt x="2992431" y="5343897"/>
                </a:moveTo>
                <a:cubicBezTo>
                  <a:pt x="2992431" y="5349440"/>
                  <a:pt x="2996718" y="5351336"/>
                  <a:pt x="3001956" y="5348097"/>
                </a:cubicBezTo>
                <a:cubicBezTo>
                  <a:pt x="3007195" y="5344859"/>
                  <a:pt x="3011481" y="5340325"/>
                  <a:pt x="3011481" y="5338010"/>
                </a:cubicBezTo>
                <a:cubicBezTo>
                  <a:pt x="3011481" y="5335695"/>
                  <a:pt x="3007195" y="5333810"/>
                  <a:pt x="3001956" y="5333810"/>
                </a:cubicBezTo>
                <a:cubicBezTo>
                  <a:pt x="2996718" y="5333810"/>
                  <a:pt x="2992431" y="5338353"/>
                  <a:pt x="2992431" y="5343897"/>
                </a:cubicBezTo>
                <a:close/>
                <a:moveTo>
                  <a:pt x="3368669" y="5352860"/>
                </a:moveTo>
                <a:cubicBezTo>
                  <a:pt x="3371907" y="5358099"/>
                  <a:pt x="3376441" y="5362385"/>
                  <a:pt x="3378756" y="5362385"/>
                </a:cubicBezTo>
                <a:cubicBezTo>
                  <a:pt x="3381070" y="5362385"/>
                  <a:pt x="3382956" y="5358099"/>
                  <a:pt x="3382956" y="5352860"/>
                </a:cubicBezTo>
                <a:cubicBezTo>
                  <a:pt x="3382956" y="5347621"/>
                  <a:pt x="3378413" y="5343335"/>
                  <a:pt x="3372869" y="5343335"/>
                </a:cubicBezTo>
                <a:cubicBezTo>
                  <a:pt x="3367326" y="5343335"/>
                  <a:pt x="3365430" y="5347621"/>
                  <a:pt x="3368669" y="5352860"/>
                </a:cubicBezTo>
                <a:close/>
                <a:moveTo>
                  <a:pt x="3478206" y="5371910"/>
                </a:moveTo>
                <a:cubicBezTo>
                  <a:pt x="3478206" y="5377149"/>
                  <a:pt x="3482750" y="5381435"/>
                  <a:pt x="3488293" y="5381435"/>
                </a:cubicBezTo>
                <a:cubicBezTo>
                  <a:pt x="3493837" y="5381435"/>
                  <a:pt x="3495732" y="5377149"/>
                  <a:pt x="3492494" y="5371910"/>
                </a:cubicBezTo>
                <a:cubicBezTo>
                  <a:pt x="3489255" y="5366671"/>
                  <a:pt x="3484721" y="5362385"/>
                  <a:pt x="3482407" y="5362385"/>
                </a:cubicBezTo>
                <a:cubicBezTo>
                  <a:pt x="3480092" y="5362385"/>
                  <a:pt x="3478206" y="5366671"/>
                  <a:pt x="3478206" y="5371910"/>
                </a:cubicBezTo>
                <a:close/>
                <a:moveTo>
                  <a:pt x="3268656" y="5380311"/>
                </a:moveTo>
                <a:cubicBezTo>
                  <a:pt x="3268656" y="5385549"/>
                  <a:pt x="3272943" y="5392484"/>
                  <a:pt x="3278181" y="5395722"/>
                </a:cubicBezTo>
                <a:cubicBezTo>
                  <a:pt x="3283420" y="5398961"/>
                  <a:pt x="3287706" y="5397323"/>
                  <a:pt x="3287706" y="5392084"/>
                </a:cubicBezTo>
                <a:cubicBezTo>
                  <a:pt x="3287706" y="5386845"/>
                  <a:pt x="3283420" y="5379911"/>
                  <a:pt x="3278181" y="5376672"/>
                </a:cubicBezTo>
                <a:cubicBezTo>
                  <a:pt x="3272943" y="5373434"/>
                  <a:pt x="3268656" y="5375072"/>
                  <a:pt x="3268656" y="5380311"/>
                </a:cubicBezTo>
                <a:close/>
                <a:moveTo>
                  <a:pt x="3730619" y="5381435"/>
                </a:moveTo>
                <a:cubicBezTo>
                  <a:pt x="3733857" y="5386674"/>
                  <a:pt x="3738391" y="5390960"/>
                  <a:pt x="3740706" y="5390960"/>
                </a:cubicBezTo>
                <a:cubicBezTo>
                  <a:pt x="3743020" y="5390960"/>
                  <a:pt x="3744906" y="5386674"/>
                  <a:pt x="3744906" y="5381435"/>
                </a:cubicBezTo>
                <a:cubicBezTo>
                  <a:pt x="3744906" y="5376196"/>
                  <a:pt x="3740363" y="5371910"/>
                  <a:pt x="3734819" y="5371910"/>
                </a:cubicBezTo>
                <a:cubicBezTo>
                  <a:pt x="3729276" y="5371910"/>
                  <a:pt x="3727380" y="5376196"/>
                  <a:pt x="3730619" y="5381435"/>
                </a:cubicBezTo>
                <a:close/>
                <a:moveTo>
                  <a:pt x="3492494" y="5400485"/>
                </a:moveTo>
                <a:cubicBezTo>
                  <a:pt x="3489541" y="5405266"/>
                  <a:pt x="3480778" y="5406743"/>
                  <a:pt x="3473034" y="5403771"/>
                </a:cubicBezTo>
                <a:lnTo>
                  <a:pt x="3458937" y="5398361"/>
                </a:lnTo>
                <a:lnTo>
                  <a:pt x="3464919" y="5413953"/>
                </a:lnTo>
                <a:lnTo>
                  <a:pt x="3470910" y="5429546"/>
                </a:lnTo>
                <a:lnTo>
                  <a:pt x="3483236" y="5419315"/>
                </a:lnTo>
                <a:lnTo>
                  <a:pt x="3495561" y="5409086"/>
                </a:lnTo>
                <a:lnTo>
                  <a:pt x="3501828" y="5419230"/>
                </a:lnTo>
                <a:cubicBezTo>
                  <a:pt x="3508515" y="5430050"/>
                  <a:pt x="3525831" y="5423726"/>
                  <a:pt x="3525831" y="5410467"/>
                </a:cubicBezTo>
                <a:cubicBezTo>
                  <a:pt x="3525831" y="5398589"/>
                  <a:pt x="3498685" y="5390464"/>
                  <a:pt x="3492494" y="5400485"/>
                </a:cubicBezTo>
                <a:close/>
                <a:moveTo>
                  <a:pt x="3997319" y="5400485"/>
                </a:moveTo>
                <a:cubicBezTo>
                  <a:pt x="4000557" y="5405724"/>
                  <a:pt x="4005091" y="5410010"/>
                  <a:pt x="4007406" y="5410010"/>
                </a:cubicBezTo>
                <a:cubicBezTo>
                  <a:pt x="4009720" y="5410010"/>
                  <a:pt x="4011606" y="5405724"/>
                  <a:pt x="4011606" y="5400485"/>
                </a:cubicBezTo>
                <a:cubicBezTo>
                  <a:pt x="4011606" y="5395246"/>
                  <a:pt x="4007063" y="5390960"/>
                  <a:pt x="4001519" y="5390960"/>
                </a:cubicBezTo>
                <a:cubicBezTo>
                  <a:pt x="3995976" y="5390960"/>
                  <a:pt x="3994080" y="5395246"/>
                  <a:pt x="3997319" y="5400485"/>
                </a:cubicBezTo>
                <a:close/>
                <a:moveTo>
                  <a:pt x="3430581" y="5419535"/>
                </a:moveTo>
                <a:cubicBezTo>
                  <a:pt x="3430581" y="5424774"/>
                  <a:pt x="3434868" y="5429060"/>
                  <a:pt x="3440106" y="5429060"/>
                </a:cubicBezTo>
                <a:cubicBezTo>
                  <a:pt x="3445345" y="5429060"/>
                  <a:pt x="3449631" y="5424774"/>
                  <a:pt x="3449631" y="5419535"/>
                </a:cubicBezTo>
                <a:cubicBezTo>
                  <a:pt x="3449631" y="5414296"/>
                  <a:pt x="3445345" y="5410010"/>
                  <a:pt x="3440106" y="5410010"/>
                </a:cubicBezTo>
                <a:cubicBezTo>
                  <a:pt x="3434868" y="5410010"/>
                  <a:pt x="3430581" y="5414296"/>
                  <a:pt x="3430581" y="5419535"/>
                </a:cubicBezTo>
                <a:close/>
                <a:moveTo>
                  <a:pt x="3616319" y="5429060"/>
                </a:moveTo>
                <a:cubicBezTo>
                  <a:pt x="3619557" y="5434299"/>
                  <a:pt x="3624091" y="5438585"/>
                  <a:pt x="3626406" y="5438585"/>
                </a:cubicBezTo>
                <a:cubicBezTo>
                  <a:pt x="3628720" y="5438585"/>
                  <a:pt x="3630606" y="5434299"/>
                  <a:pt x="3630606" y="5429060"/>
                </a:cubicBezTo>
                <a:cubicBezTo>
                  <a:pt x="3630606" y="5423821"/>
                  <a:pt x="3626063" y="5419535"/>
                  <a:pt x="3620519" y="5419535"/>
                </a:cubicBezTo>
                <a:cubicBezTo>
                  <a:pt x="3614976" y="5419535"/>
                  <a:pt x="3613080" y="5423821"/>
                  <a:pt x="3616319" y="5429060"/>
                </a:cubicBezTo>
                <a:close/>
                <a:moveTo>
                  <a:pt x="3904288" y="5439766"/>
                </a:moveTo>
                <a:cubicBezTo>
                  <a:pt x="3910756" y="5446281"/>
                  <a:pt x="3918442" y="5449205"/>
                  <a:pt x="3921366" y="5446271"/>
                </a:cubicBezTo>
                <a:cubicBezTo>
                  <a:pt x="3924300" y="5443338"/>
                  <a:pt x="3919014" y="5438013"/>
                  <a:pt x="3909622" y="5434432"/>
                </a:cubicBezTo>
                <a:lnTo>
                  <a:pt x="3892544" y="5427936"/>
                </a:lnTo>
                <a:lnTo>
                  <a:pt x="3904288" y="5439766"/>
                </a:lnTo>
                <a:close/>
                <a:moveTo>
                  <a:pt x="2979792" y="5456558"/>
                </a:moveTo>
                <a:cubicBezTo>
                  <a:pt x="2954979" y="5472837"/>
                  <a:pt x="2411406" y="6008456"/>
                  <a:pt x="2411406" y="6016628"/>
                </a:cubicBezTo>
                <a:cubicBezTo>
                  <a:pt x="2411406" y="6018724"/>
                  <a:pt x="2416769" y="6019753"/>
                  <a:pt x="2423313" y="6018896"/>
                </a:cubicBezTo>
                <a:cubicBezTo>
                  <a:pt x="2449421" y="6015505"/>
                  <a:pt x="2467870" y="6020286"/>
                  <a:pt x="2481558" y="6033973"/>
                </a:cubicBezTo>
                <a:cubicBezTo>
                  <a:pt x="2489454" y="6041870"/>
                  <a:pt x="2498274" y="6044508"/>
                  <a:pt x="2501170" y="6039841"/>
                </a:cubicBezTo>
                <a:cubicBezTo>
                  <a:pt x="2504056" y="6035164"/>
                  <a:pt x="2493607" y="6026039"/>
                  <a:pt x="2477958" y="6019562"/>
                </a:cubicBezTo>
                <a:cubicBezTo>
                  <a:pt x="2443430" y="6005256"/>
                  <a:pt x="2439896" y="5986558"/>
                  <a:pt x="2473319" y="5994949"/>
                </a:cubicBezTo>
                <a:cubicBezTo>
                  <a:pt x="2487054" y="5998388"/>
                  <a:pt x="2497131" y="5996816"/>
                  <a:pt x="2497131" y="5991216"/>
                </a:cubicBezTo>
                <a:cubicBezTo>
                  <a:pt x="2497131" y="5985882"/>
                  <a:pt x="2504085" y="5981510"/>
                  <a:pt x="2512581" y="5981510"/>
                </a:cubicBezTo>
                <a:lnTo>
                  <a:pt x="2528040" y="5981510"/>
                </a:lnTo>
                <a:lnTo>
                  <a:pt x="2514962" y="5997350"/>
                </a:lnTo>
                <a:lnTo>
                  <a:pt x="2501894" y="6013180"/>
                </a:lnTo>
                <a:lnTo>
                  <a:pt x="2513800" y="6017191"/>
                </a:lnTo>
                <a:cubicBezTo>
                  <a:pt x="2520353" y="6019390"/>
                  <a:pt x="2525706" y="6026982"/>
                  <a:pt x="2525706" y="6034049"/>
                </a:cubicBezTo>
                <a:cubicBezTo>
                  <a:pt x="2525706" y="6056386"/>
                  <a:pt x="2489635" y="6059501"/>
                  <a:pt x="2447382" y="6040812"/>
                </a:cubicBezTo>
                <a:cubicBezTo>
                  <a:pt x="2407120" y="6023001"/>
                  <a:pt x="2382831" y="6022486"/>
                  <a:pt x="2382831" y="6039450"/>
                </a:cubicBezTo>
                <a:cubicBezTo>
                  <a:pt x="2382831" y="6044251"/>
                  <a:pt x="2390718" y="6048185"/>
                  <a:pt x="2400357" y="6048185"/>
                </a:cubicBezTo>
                <a:cubicBezTo>
                  <a:pt x="2439143" y="6048185"/>
                  <a:pt x="2541203" y="6110650"/>
                  <a:pt x="2602401" y="6171848"/>
                </a:cubicBezTo>
                <a:cubicBezTo>
                  <a:pt x="2669962" y="6239409"/>
                  <a:pt x="2735256" y="6352461"/>
                  <a:pt x="2735256" y="6401886"/>
                </a:cubicBezTo>
                <a:cubicBezTo>
                  <a:pt x="2735256" y="6416898"/>
                  <a:pt x="2740104" y="6429185"/>
                  <a:pt x="2746029" y="6429185"/>
                </a:cubicBezTo>
                <a:cubicBezTo>
                  <a:pt x="2780043" y="6429185"/>
                  <a:pt x="2705843" y="6253830"/>
                  <a:pt x="2640330" y="6179401"/>
                </a:cubicBezTo>
                <a:cubicBezTo>
                  <a:pt x="2598982" y="6132424"/>
                  <a:pt x="2593772" y="6121861"/>
                  <a:pt x="2616194" y="6130462"/>
                </a:cubicBezTo>
                <a:cubicBezTo>
                  <a:pt x="2630853" y="6136091"/>
                  <a:pt x="2633977" y="6127195"/>
                  <a:pt x="2630853" y="6088666"/>
                </a:cubicBezTo>
                <a:cubicBezTo>
                  <a:pt x="2629900" y="6076883"/>
                  <a:pt x="2633253" y="6067235"/>
                  <a:pt x="2638301" y="6067235"/>
                </a:cubicBezTo>
                <a:cubicBezTo>
                  <a:pt x="2653370" y="6067235"/>
                  <a:pt x="2659428" y="6094905"/>
                  <a:pt x="2653065" y="6134662"/>
                </a:cubicBezTo>
                <a:lnTo>
                  <a:pt x="2647093" y="6172010"/>
                </a:lnTo>
                <a:lnTo>
                  <a:pt x="2663619" y="6172010"/>
                </a:lnTo>
                <a:cubicBezTo>
                  <a:pt x="2674639" y="6172010"/>
                  <a:pt x="2678259" y="6176934"/>
                  <a:pt x="2674468" y="6186792"/>
                </a:cubicBezTo>
                <a:cubicBezTo>
                  <a:pt x="2671201" y="6195327"/>
                  <a:pt x="2672810" y="6199099"/>
                  <a:pt x="2678287" y="6195717"/>
                </a:cubicBezTo>
                <a:cubicBezTo>
                  <a:pt x="2683497" y="6192489"/>
                  <a:pt x="2690337" y="6196556"/>
                  <a:pt x="2693480" y="6204747"/>
                </a:cubicBezTo>
                <a:cubicBezTo>
                  <a:pt x="2696623" y="6212929"/>
                  <a:pt x="2702947" y="6219635"/>
                  <a:pt x="2707539" y="6219635"/>
                </a:cubicBezTo>
                <a:cubicBezTo>
                  <a:pt x="2712130" y="6219635"/>
                  <a:pt x="2707453" y="6204633"/>
                  <a:pt x="2697156" y="6186297"/>
                </a:cubicBezTo>
                <a:cubicBezTo>
                  <a:pt x="2675868" y="6148397"/>
                  <a:pt x="2688527" y="6140453"/>
                  <a:pt x="2712320" y="6176772"/>
                </a:cubicBezTo>
                <a:cubicBezTo>
                  <a:pt x="2720902" y="6189869"/>
                  <a:pt x="2732237" y="6200585"/>
                  <a:pt x="2737514" y="6200585"/>
                </a:cubicBezTo>
                <a:cubicBezTo>
                  <a:pt x="2742991" y="6200585"/>
                  <a:pt x="2742067" y="6194498"/>
                  <a:pt x="2735361" y="6186421"/>
                </a:cubicBezTo>
                <a:cubicBezTo>
                  <a:pt x="2728893" y="6178630"/>
                  <a:pt x="2726208" y="6165456"/>
                  <a:pt x="2729398" y="6157151"/>
                </a:cubicBezTo>
                <a:cubicBezTo>
                  <a:pt x="2732580" y="6148845"/>
                  <a:pt x="2730418" y="6133138"/>
                  <a:pt x="2724588" y="6122251"/>
                </a:cubicBezTo>
                <a:lnTo>
                  <a:pt x="2713987" y="6102449"/>
                </a:lnTo>
                <a:lnTo>
                  <a:pt x="2731770" y="6109564"/>
                </a:lnTo>
                <a:cubicBezTo>
                  <a:pt x="2753049" y="6118088"/>
                  <a:pt x="2771470" y="6122870"/>
                  <a:pt x="2761450" y="6117269"/>
                </a:cubicBezTo>
                <a:cubicBezTo>
                  <a:pt x="2751487" y="6111698"/>
                  <a:pt x="2752478" y="6086285"/>
                  <a:pt x="2762669" y="6086285"/>
                </a:cubicBezTo>
                <a:cubicBezTo>
                  <a:pt x="2772509" y="6086285"/>
                  <a:pt x="2790101" y="6106021"/>
                  <a:pt x="2792387" y="6119622"/>
                </a:cubicBezTo>
                <a:cubicBezTo>
                  <a:pt x="2794787" y="6133881"/>
                  <a:pt x="2801931" y="6138710"/>
                  <a:pt x="2801931" y="6126080"/>
                </a:cubicBezTo>
                <a:cubicBezTo>
                  <a:pt x="2801931" y="6110564"/>
                  <a:pt x="2832430" y="6076760"/>
                  <a:pt x="2846442" y="6076760"/>
                </a:cubicBezTo>
                <a:cubicBezTo>
                  <a:pt x="2852871" y="6076760"/>
                  <a:pt x="2862310" y="6084227"/>
                  <a:pt x="2867416" y="6093352"/>
                </a:cubicBezTo>
                <a:cubicBezTo>
                  <a:pt x="2872521" y="6102477"/>
                  <a:pt x="2879951" y="6106687"/>
                  <a:pt x="2883922" y="6102716"/>
                </a:cubicBezTo>
                <a:cubicBezTo>
                  <a:pt x="2887895" y="6098744"/>
                  <a:pt x="2886075" y="6090419"/>
                  <a:pt x="2879874" y="6084218"/>
                </a:cubicBezTo>
                <a:cubicBezTo>
                  <a:pt x="2866111" y="6070454"/>
                  <a:pt x="2865273" y="6057710"/>
                  <a:pt x="2878131" y="6057710"/>
                </a:cubicBezTo>
                <a:cubicBezTo>
                  <a:pt x="2883370" y="6057710"/>
                  <a:pt x="2887656" y="6063644"/>
                  <a:pt x="2887656" y="6070883"/>
                </a:cubicBezTo>
                <a:cubicBezTo>
                  <a:pt x="2887656" y="6078132"/>
                  <a:pt x="2896477" y="6086371"/>
                  <a:pt x="2907249" y="6089190"/>
                </a:cubicBezTo>
                <a:lnTo>
                  <a:pt x="2926842" y="6094314"/>
                </a:lnTo>
                <a:lnTo>
                  <a:pt x="2916860" y="6082275"/>
                </a:lnTo>
                <a:cubicBezTo>
                  <a:pt x="2911364" y="6075655"/>
                  <a:pt x="2910050" y="6066739"/>
                  <a:pt x="2913936" y="6062453"/>
                </a:cubicBezTo>
                <a:cubicBezTo>
                  <a:pt x="2917812" y="6058167"/>
                  <a:pt x="2915936" y="6057557"/>
                  <a:pt x="2909745" y="6061101"/>
                </a:cubicBezTo>
                <a:cubicBezTo>
                  <a:pt x="2893067" y="6070664"/>
                  <a:pt x="2884170" y="6049575"/>
                  <a:pt x="2897905" y="6033030"/>
                </a:cubicBezTo>
                <a:lnTo>
                  <a:pt x="2909783" y="6018705"/>
                </a:lnTo>
                <a:lnTo>
                  <a:pt x="2917774" y="6031068"/>
                </a:lnTo>
                <a:lnTo>
                  <a:pt x="2925756" y="6043422"/>
                </a:lnTo>
                <a:lnTo>
                  <a:pt x="2934167" y="6030373"/>
                </a:lnTo>
                <a:lnTo>
                  <a:pt x="2942578" y="6017324"/>
                </a:lnTo>
                <a:lnTo>
                  <a:pt x="2951636" y="6033497"/>
                </a:lnTo>
                <a:lnTo>
                  <a:pt x="2960685" y="6049680"/>
                </a:lnTo>
                <a:lnTo>
                  <a:pt x="2976782" y="6025115"/>
                </a:lnTo>
                <a:cubicBezTo>
                  <a:pt x="2985630" y="6011609"/>
                  <a:pt x="2990326" y="6000560"/>
                  <a:pt x="2987212" y="6000560"/>
                </a:cubicBezTo>
                <a:cubicBezTo>
                  <a:pt x="2984097" y="6000560"/>
                  <a:pt x="2987974" y="5994130"/>
                  <a:pt x="2995832" y="5986272"/>
                </a:cubicBezTo>
                <a:cubicBezTo>
                  <a:pt x="3003690" y="5978414"/>
                  <a:pt x="3014710" y="5971985"/>
                  <a:pt x="3020330" y="5971985"/>
                </a:cubicBezTo>
                <a:cubicBezTo>
                  <a:pt x="3025940" y="5971985"/>
                  <a:pt x="3030465" y="5964479"/>
                  <a:pt x="3030388" y="5955316"/>
                </a:cubicBezTo>
                <a:lnTo>
                  <a:pt x="3030236" y="5938647"/>
                </a:lnTo>
                <a:lnTo>
                  <a:pt x="3022054" y="5951572"/>
                </a:lnTo>
                <a:lnTo>
                  <a:pt x="3013862" y="5964498"/>
                </a:lnTo>
                <a:lnTo>
                  <a:pt x="3006452" y="5952506"/>
                </a:lnTo>
                <a:cubicBezTo>
                  <a:pt x="3001966" y="5945248"/>
                  <a:pt x="3005919" y="5935494"/>
                  <a:pt x="3016472" y="5927779"/>
                </a:cubicBezTo>
                <a:cubicBezTo>
                  <a:pt x="3043047" y="5908348"/>
                  <a:pt x="3025102" y="5900433"/>
                  <a:pt x="2996689" y="5919054"/>
                </a:cubicBezTo>
                <a:lnTo>
                  <a:pt x="2971781" y="5935371"/>
                </a:lnTo>
                <a:lnTo>
                  <a:pt x="2986116" y="5951296"/>
                </a:lnTo>
                <a:lnTo>
                  <a:pt x="3000451" y="5967222"/>
                </a:lnTo>
                <a:lnTo>
                  <a:pt x="2977906" y="5993350"/>
                </a:lnTo>
                <a:cubicBezTo>
                  <a:pt x="2965514" y="6007713"/>
                  <a:pt x="2952750" y="6015228"/>
                  <a:pt x="2949550" y="6010047"/>
                </a:cubicBezTo>
                <a:cubicBezTo>
                  <a:pt x="2946349" y="6004874"/>
                  <a:pt x="2930547" y="6001693"/>
                  <a:pt x="2914441" y="6002979"/>
                </a:cubicBezTo>
                <a:lnTo>
                  <a:pt x="2885151" y="6005322"/>
                </a:lnTo>
                <a:lnTo>
                  <a:pt x="2882579" y="5989330"/>
                </a:lnTo>
                <a:cubicBezTo>
                  <a:pt x="2879674" y="5971204"/>
                  <a:pt x="2935100" y="5916359"/>
                  <a:pt x="2950978" y="5921654"/>
                </a:cubicBezTo>
                <a:cubicBezTo>
                  <a:pt x="2957094" y="5923693"/>
                  <a:pt x="2959846" y="5916149"/>
                  <a:pt x="2957675" y="5903310"/>
                </a:cubicBezTo>
                <a:cubicBezTo>
                  <a:pt x="2955131" y="5888222"/>
                  <a:pt x="2961389" y="5876221"/>
                  <a:pt x="2977972" y="5864381"/>
                </a:cubicBezTo>
                <a:lnTo>
                  <a:pt x="3001956" y="5847274"/>
                </a:lnTo>
                <a:lnTo>
                  <a:pt x="3001956" y="5861666"/>
                </a:lnTo>
                <a:cubicBezTo>
                  <a:pt x="3001956" y="5869582"/>
                  <a:pt x="2992327" y="5881221"/>
                  <a:pt x="2980554" y="5887517"/>
                </a:cubicBezTo>
                <a:cubicBezTo>
                  <a:pt x="2967943" y="5894270"/>
                  <a:pt x="2963895" y="5900557"/>
                  <a:pt x="2970695" y="5902824"/>
                </a:cubicBezTo>
                <a:cubicBezTo>
                  <a:pt x="2977039" y="5904938"/>
                  <a:pt x="2991774" y="5897785"/>
                  <a:pt x="3003433" y="5886926"/>
                </a:cubicBezTo>
                <a:lnTo>
                  <a:pt x="3024626" y="5867181"/>
                </a:lnTo>
                <a:lnTo>
                  <a:pt x="3031617" y="5878487"/>
                </a:lnTo>
                <a:lnTo>
                  <a:pt x="3038609" y="5889794"/>
                </a:lnTo>
                <a:lnTo>
                  <a:pt x="3052505" y="5878259"/>
                </a:lnTo>
                <a:lnTo>
                  <a:pt x="3066403" y="5866724"/>
                </a:lnTo>
                <a:lnTo>
                  <a:pt x="3073232" y="5883631"/>
                </a:lnTo>
                <a:lnTo>
                  <a:pt x="3080061" y="5900547"/>
                </a:lnTo>
                <a:lnTo>
                  <a:pt x="3090082" y="5876735"/>
                </a:lnTo>
                <a:lnTo>
                  <a:pt x="3100112" y="5852922"/>
                </a:lnTo>
                <a:lnTo>
                  <a:pt x="3104121" y="5869591"/>
                </a:lnTo>
                <a:cubicBezTo>
                  <a:pt x="3110065" y="5894308"/>
                  <a:pt x="3124534" y="5889794"/>
                  <a:pt x="3131763" y="5860961"/>
                </a:cubicBezTo>
                <a:lnTo>
                  <a:pt x="3138116" y="5835673"/>
                </a:lnTo>
                <a:lnTo>
                  <a:pt x="3120571" y="5822843"/>
                </a:lnTo>
                <a:lnTo>
                  <a:pt x="3103017" y="5810003"/>
                </a:lnTo>
                <a:lnTo>
                  <a:pt x="3123753" y="5774312"/>
                </a:lnTo>
                <a:cubicBezTo>
                  <a:pt x="3135163" y="5754682"/>
                  <a:pt x="3149537" y="5739918"/>
                  <a:pt x="3155690" y="5741509"/>
                </a:cubicBezTo>
                <a:cubicBezTo>
                  <a:pt x="3161853" y="5743089"/>
                  <a:pt x="3170444" y="5738803"/>
                  <a:pt x="3174768" y="5731984"/>
                </a:cubicBezTo>
                <a:lnTo>
                  <a:pt x="3182636" y="5719572"/>
                </a:lnTo>
                <a:lnTo>
                  <a:pt x="3182788" y="5740708"/>
                </a:lnTo>
                <a:cubicBezTo>
                  <a:pt x="3182884" y="5754862"/>
                  <a:pt x="3187332" y="5760149"/>
                  <a:pt x="3196257" y="5756720"/>
                </a:cubicBezTo>
                <a:cubicBezTo>
                  <a:pt x="3203582" y="5753910"/>
                  <a:pt x="3212411" y="5756186"/>
                  <a:pt x="3215869" y="5761787"/>
                </a:cubicBezTo>
                <a:cubicBezTo>
                  <a:pt x="3219326" y="5767378"/>
                  <a:pt x="3216002" y="5771960"/>
                  <a:pt x="3208468" y="5771960"/>
                </a:cubicBezTo>
                <a:cubicBezTo>
                  <a:pt x="3200943" y="5771960"/>
                  <a:pt x="3188942" y="5779008"/>
                  <a:pt x="3181788" y="5787619"/>
                </a:cubicBezTo>
                <a:lnTo>
                  <a:pt x="3168796" y="5803278"/>
                </a:lnTo>
                <a:lnTo>
                  <a:pt x="3192533" y="5795858"/>
                </a:lnTo>
                <a:cubicBezTo>
                  <a:pt x="3224403" y="5785895"/>
                  <a:pt x="3245682" y="5752910"/>
                  <a:pt x="3220241" y="5752910"/>
                </a:cubicBezTo>
                <a:cubicBezTo>
                  <a:pt x="3214564" y="5752910"/>
                  <a:pt x="3211697" y="5747585"/>
                  <a:pt x="3213859" y="5741079"/>
                </a:cubicBezTo>
                <a:cubicBezTo>
                  <a:pt x="3216031" y="5734574"/>
                  <a:pt x="3208887" y="5724830"/>
                  <a:pt x="3197990" y="5719430"/>
                </a:cubicBezTo>
                <a:cubicBezTo>
                  <a:pt x="3168796" y="5704961"/>
                  <a:pt x="3167310" y="5663842"/>
                  <a:pt x="3195180" y="5641915"/>
                </a:cubicBezTo>
                <a:cubicBezTo>
                  <a:pt x="3214735" y="5626532"/>
                  <a:pt x="3240081" y="5591013"/>
                  <a:pt x="3240081" y="5578983"/>
                </a:cubicBezTo>
                <a:cubicBezTo>
                  <a:pt x="3240081" y="5569220"/>
                  <a:pt x="3114751" y="5475132"/>
                  <a:pt x="3086462" y="5463664"/>
                </a:cubicBezTo>
                <a:cubicBezTo>
                  <a:pt x="3027607" y="5439804"/>
                  <a:pt x="3007376" y="5438461"/>
                  <a:pt x="2979792" y="5456558"/>
                </a:cubicBezTo>
                <a:close/>
                <a:moveTo>
                  <a:pt x="3454899" y="5447300"/>
                </a:moveTo>
                <a:cubicBezTo>
                  <a:pt x="3451832" y="5452263"/>
                  <a:pt x="3453384" y="5458825"/>
                  <a:pt x="3458347" y="5461892"/>
                </a:cubicBezTo>
                <a:cubicBezTo>
                  <a:pt x="3463309" y="5464960"/>
                  <a:pt x="3469872" y="5463407"/>
                  <a:pt x="3472939" y="5458444"/>
                </a:cubicBezTo>
                <a:cubicBezTo>
                  <a:pt x="3476006" y="5453482"/>
                  <a:pt x="3474453" y="5446919"/>
                  <a:pt x="3469491" y="5443852"/>
                </a:cubicBezTo>
                <a:cubicBezTo>
                  <a:pt x="3464529" y="5440785"/>
                  <a:pt x="3457966" y="5442338"/>
                  <a:pt x="3454899" y="5447300"/>
                </a:cubicBezTo>
                <a:close/>
                <a:moveTo>
                  <a:pt x="2987669" y="5467160"/>
                </a:moveTo>
                <a:cubicBezTo>
                  <a:pt x="2984430" y="5472399"/>
                  <a:pt x="2987926" y="5476685"/>
                  <a:pt x="2995441" y="5476685"/>
                </a:cubicBezTo>
                <a:cubicBezTo>
                  <a:pt x="3002956" y="5476685"/>
                  <a:pt x="3023159" y="5479495"/>
                  <a:pt x="3040342" y="5482933"/>
                </a:cubicBezTo>
                <a:cubicBezTo>
                  <a:pt x="3062145" y="5487296"/>
                  <a:pt x="3069613" y="5485981"/>
                  <a:pt x="3065040" y="5478590"/>
                </a:cubicBezTo>
                <a:cubicBezTo>
                  <a:pt x="3061440" y="5472760"/>
                  <a:pt x="3052201" y="5470408"/>
                  <a:pt x="3044514" y="5473360"/>
                </a:cubicBezTo>
                <a:cubicBezTo>
                  <a:pt x="3036827" y="5476304"/>
                  <a:pt x="3030531" y="5473979"/>
                  <a:pt x="3030531" y="5468179"/>
                </a:cubicBezTo>
                <a:cubicBezTo>
                  <a:pt x="3030531" y="5455034"/>
                  <a:pt x="2995670" y="5454206"/>
                  <a:pt x="2987669" y="5467160"/>
                </a:cubicBezTo>
                <a:close/>
                <a:moveTo>
                  <a:pt x="3498161" y="5485648"/>
                </a:moveTo>
                <a:cubicBezTo>
                  <a:pt x="3491313" y="5489887"/>
                  <a:pt x="3489579" y="5495754"/>
                  <a:pt x="3494313" y="5498678"/>
                </a:cubicBezTo>
                <a:cubicBezTo>
                  <a:pt x="3499047" y="5501602"/>
                  <a:pt x="3508544" y="5500535"/>
                  <a:pt x="3515402" y="5496297"/>
                </a:cubicBezTo>
                <a:cubicBezTo>
                  <a:pt x="3522250" y="5492058"/>
                  <a:pt x="3523983" y="5486191"/>
                  <a:pt x="3519250" y="5483267"/>
                </a:cubicBezTo>
                <a:cubicBezTo>
                  <a:pt x="3514516" y="5480342"/>
                  <a:pt x="3505019" y="5481409"/>
                  <a:pt x="3498161" y="5485648"/>
                </a:cubicBezTo>
                <a:close/>
                <a:moveTo>
                  <a:pt x="3606794" y="5486210"/>
                </a:moveTo>
                <a:cubicBezTo>
                  <a:pt x="3603555" y="5491449"/>
                  <a:pt x="3605451" y="5495735"/>
                  <a:pt x="3610994" y="5495735"/>
                </a:cubicBezTo>
                <a:cubicBezTo>
                  <a:pt x="3616538" y="5495735"/>
                  <a:pt x="3621081" y="5491449"/>
                  <a:pt x="3621081" y="5486210"/>
                </a:cubicBezTo>
                <a:cubicBezTo>
                  <a:pt x="3621081" y="5480971"/>
                  <a:pt x="3619195" y="5476685"/>
                  <a:pt x="3616881" y="5476685"/>
                </a:cubicBezTo>
                <a:cubicBezTo>
                  <a:pt x="3614566" y="5476685"/>
                  <a:pt x="3610032" y="5480971"/>
                  <a:pt x="3606794" y="5486210"/>
                </a:cubicBezTo>
                <a:close/>
                <a:moveTo>
                  <a:pt x="2963856" y="5506126"/>
                </a:moveTo>
                <a:lnTo>
                  <a:pt x="2978144" y="5516233"/>
                </a:lnTo>
                <a:lnTo>
                  <a:pt x="2966237" y="5521062"/>
                </a:lnTo>
                <a:cubicBezTo>
                  <a:pt x="2949140" y="5528005"/>
                  <a:pt x="2951483" y="5546494"/>
                  <a:pt x="2968619" y="5539912"/>
                </a:cubicBezTo>
                <a:cubicBezTo>
                  <a:pt x="2976477" y="5536902"/>
                  <a:pt x="2982906" y="5538588"/>
                  <a:pt x="2982906" y="5543655"/>
                </a:cubicBezTo>
                <a:cubicBezTo>
                  <a:pt x="2982906" y="5548732"/>
                  <a:pt x="2987716" y="5552885"/>
                  <a:pt x="2993593" y="5552885"/>
                </a:cubicBezTo>
                <a:lnTo>
                  <a:pt x="3004290" y="5552885"/>
                </a:lnTo>
                <a:lnTo>
                  <a:pt x="2993431" y="5539807"/>
                </a:lnTo>
                <a:cubicBezTo>
                  <a:pt x="2987459" y="5532606"/>
                  <a:pt x="2985249" y="5519747"/>
                  <a:pt x="2988526" y="5511232"/>
                </a:cubicBezTo>
                <a:lnTo>
                  <a:pt x="2994470" y="5495735"/>
                </a:lnTo>
                <a:lnTo>
                  <a:pt x="2972019" y="5495878"/>
                </a:lnTo>
                <a:lnTo>
                  <a:pt x="2949569" y="5496030"/>
                </a:lnTo>
                <a:lnTo>
                  <a:pt x="2963856" y="5506126"/>
                </a:lnTo>
                <a:close/>
                <a:moveTo>
                  <a:pt x="3860873" y="5525910"/>
                </a:moveTo>
                <a:cubicBezTo>
                  <a:pt x="3859959" y="5545132"/>
                  <a:pt x="3856435" y="5568706"/>
                  <a:pt x="3853044" y="5578298"/>
                </a:cubicBezTo>
                <a:lnTo>
                  <a:pt x="3846881" y="5595747"/>
                </a:lnTo>
                <a:lnTo>
                  <a:pt x="3858416" y="5585137"/>
                </a:lnTo>
                <a:cubicBezTo>
                  <a:pt x="3865340" y="5578764"/>
                  <a:pt x="3868465" y="5557809"/>
                  <a:pt x="3866245" y="5532749"/>
                </a:cubicBezTo>
                <a:lnTo>
                  <a:pt x="3862531" y="5490972"/>
                </a:lnTo>
                <a:lnTo>
                  <a:pt x="3860873" y="5525910"/>
                </a:lnTo>
                <a:close/>
                <a:moveTo>
                  <a:pt x="3554406" y="5514785"/>
                </a:moveTo>
                <a:cubicBezTo>
                  <a:pt x="3554406" y="5520024"/>
                  <a:pt x="3558950" y="5524310"/>
                  <a:pt x="3564493" y="5524310"/>
                </a:cubicBezTo>
                <a:cubicBezTo>
                  <a:pt x="3570037" y="5524310"/>
                  <a:pt x="3571932" y="5520024"/>
                  <a:pt x="3568694" y="5514785"/>
                </a:cubicBezTo>
                <a:cubicBezTo>
                  <a:pt x="3565455" y="5509546"/>
                  <a:pt x="3560921" y="5505260"/>
                  <a:pt x="3558607" y="5505260"/>
                </a:cubicBezTo>
                <a:cubicBezTo>
                  <a:pt x="3556292" y="5505260"/>
                  <a:pt x="3554406" y="5509546"/>
                  <a:pt x="3554406" y="5514785"/>
                </a:cubicBezTo>
                <a:close/>
                <a:moveTo>
                  <a:pt x="2925756" y="5524310"/>
                </a:moveTo>
                <a:cubicBezTo>
                  <a:pt x="2925756" y="5529549"/>
                  <a:pt x="2930043" y="5533835"/>
                  <a:pt x="2935281" y="5533835"/>
                </a:cubicBezTo>
                <a:cubicBezTo>
                  <a:pt x="2940520" y="5533835"/>
                  <a:pt x="2944806" y="5529549"/>
                  <a:pt x="2944806" y="5524310"/>
                </a:cubicBezTo>
                <a:cubicBezTo>
                  <a:pt x="2944806" y="5519071"/>
                  <a:pt x="2940520" y="5514785"/>
                  <a:pt x="2935281" y="5514785"/>
                </a:cubicBezTo>
                <a:cubicBezTo>
                  <a:pt x="2930043" y="5514785"/>
                  <a:pt x="2925756" y="5519071"/>
                  <a:pt x="2925756" y="5524310"/>
                </a:cubicBezTo>
                <a:close/>
                <a:moveTo>
                  <a:pt x="2897181" y="5552885"/>
                </a:moveTo>
                <a:cubicBezTo>
                  <a:pt x="2897181" y="5558124"/>
                  <a:pt x="2903868" y="5562410"/>
                  <a:pt x="2912031" y="5562410"/>
                </a:cubicBezTo>
                <a:cubicBezTo>
                  <a:pt x="2920194" y="5562410"/>
                  <a:pt x="2924232" y="5558124"/>
                  <a:pt x="2920994" y="5552885"/>
                </a:cubicBezTo>
                <a:cubicBezTo>
                  <a:pt x="2917755" y="5547646"/>
                  <a:pt x="2911078" y="5543360"/>
                  <a:pt x="2906144" y="5543360"/>
                </a:cubicBezTo>
                <a:cubicBezTo>
                  <a:pt x="2901210" y="5543360"/>
                  <a:pt x="2897181" y="5547646"/>
                  <a:pt x="2897181" y="5552885"/>
                </a:cubicBezTo>
                <a:close/>
                <a:moveTo>
                  <a:pt x="2940044" y="5562410"/>
                </a:moveTo>
                <a:cubicBezTo>
                  <a:pt x="2943282" y="5567649"/>
                  <a:pt x="2947816" y="5571935"/>
                  <a:pt x="2950131" y="5571935"/>
                </a:cubicBezTo>
                <a:cubicBezTo>
                  <a:pt x="2952445" y="5571935"/>
                  <a:pt x="2954331" y="5567649"/>
                  <a:pt x="2954331" y="5562410"/>
                </a:cubicBezTo>
                <a:cubicBezTo>
                  <a:pt x="2954331" y="5557171"/>
                  <a:pt x="2949788" y="5552885"/>
                  <a:pt x="2944244" y="5552885"/>
                </a:cubicBezTo>
                <a:cubicBezTo>
                  <a:pt x="2938701" y="5552885"/>
                  <a:pt x="2936805" y="5557171"/>
                  <a:pt x="2940044" y="5562410"/>
                </a:cubicBezTo>
                <a:close/>
                <a:moveTo>
                  <a:pt x="3144831" y="5562114"/>
                </a:moveTo>
                <a:cubicBezTo>
                  <a:pt x="3144831" y="5567182"/>
                  <a:pt x="3138402" y="5568868"/>
                  <a:pt x="3130544" y="5565858"/>
                </a:cubicBezTo>
                <a:cubicBezTo>
                  <a:pt x="3122686" y="5562839"/>
                  <a:pt x="3116256" y="5565115"/>
                  <a:pt x="3116256" y="5570915"/>
                </a:cubicBezTo>
                <a:cubicBezTo>
                  <a:pt x="3116256" y="5576716"/>
                  <a:pt x="3124829" y="5581460"/>
                  <a:pt x="3135306" y="5581460"/>
                </a:cubicBezTo>
                <a:cubicBezTo>
                  <a:pt x="3145889" y="5581460"/>
                  <a:pt x="3154356" y="5575106"/>
                  <a:pt x="3154356" y="5567172"/>
                </a:cubicBezTo>
                <a:cubicBezTo>
                  <a:pt x="3154356" y="5559314"/>
                  <a:pt x="3152213" y="5552885"/>
                  <a:pt x="3149594" y="5552885"/>
                </a:cubicBezTo>
                <a:cubicBezTo>
                  <a:pt x="3146974" y="5552885"/>
                  <a:pt x="3144831" y="5557038"/>
                  <a:pt x="3144831" y="5562114"/>
                </a:cubicBezTo>
                <a:close/>
                <a:moveTo>
                  <a:pt x="2868606" y="5582022"/>
                </a:moveTo>
                <a:cubicBezTo>
                  <a:pt x="2868606" y="5587565"/>
                  <a:pt x="2872893" y="5589461"/>
                  <a:pt x="2878131" y="5586222"/>
                </a:cubicBezTo>
                <a:cubicBezTo>
                  <a:pt x="2883370" y="5582984"/>
                  <a:pt x="2887656" y="5578450"/>
                  <a:pt x="2887656" y="5576135"/>
                </a:cubicBezTo>
                <a:cubicBezTo>
                  <a:pt x="2887656" y="5573820"/>
                  <a:pt x="2883370" y="5571935"/>
                  <a:pt x="2878131" y="5571935"/>
                </a:cubicBezTo>
                <a:cubicBezTo>
                  <a:pt x="2872893" y="5571935"/>
                  <a:pt x="2868606" y="5576478"/>
                  <a:pt x="2868606" y="5582022"/>
                </a:cubicBezTo>
                <a:close/>
                <a:moveTo>
                  <a:pt x="3197629" y="5580803"/>
                </a:moveTo>
                <a:cubicBezTo>
                  <a:pt x="3191123" y="5591328"/>
                  <a:pt x="3206144" y="5602701"/>
                  <a:pt x="3214945" y="5593900"/>
                </a:cubicBezTo>
                <a:cubicBezTo>
                  <a:pt x="3223993" y="5584841"/>
                  <a:pt x="3222308" y="5571935"/>
                  <a:pt x="3212068" y="5571935"/>
                </a:cubicBezTo>
                <a:cubicBezTo>
                  <a:pt x="3207134" y="5571935"/>
                  <a:pt x="3200638" y="5575926"/>
                  <a:pt x="3197629" y="5580803"/>
                </a:cubicBezTo>
                <a:close/>
                <a:moveTo>
                  <a:pt x="2897181" y="5591547"/>
                </a:moveTo>
                <a:cubicBezTo>
                  <a:pt x="2897181" y="5597090"/>
                  <a:pt x="2901468" y="5598986"/>
                  <a:pt x="2906706" y="5595747"/>
                </a:cubicBezTo>
                <a:cubicBezTo>
                  <a:pt x="2911945" y="5592509"/>
                  <a:pt x="2916231" y="5587975"/>
                  <a:pt x="2916231" y="5585660"/>
                </a:cubicBezTo>
                <a:cubicBezTo>
                  <a:pt x="2916231" y="5583345"/>
                  <a:pt x="2911945" y="5581460"/>
                  <a:pt x="2906706" y="5581460"/>
                </a:cubicBezTo>
                <a:cubicBezTo>
                  <a:pt x="2901468" y="5581460"/>
                  <a:pt x="2897181" y="5586003"/>
                  <a:pt x="2897181" y="5591547"/>
                </a:cubicBezTo>
                <a:close/>
                <a:moveTo>
                  <a:pt x="2925756" y="5590985"/>
                </a:moveTo>
                <a:cubicBezTo>
                  <a:pt x="2925756" y="5596224"/>
                  <a:pt x="2930043" y="5600510"/>
                  <a:pt x="2935281" y="5600510"/>
                </a:cubicBezTo>
                <a:cubicBezTo>
                  <a:pt x="2940520" y="5600510"/>
                  <a:pt x="2944806" y="5596224"/>
                  <a:pt x="2944806" y="5590985"/>
                </a:cubicBezTo>
                <a:cubicBezTo>
                  <a:pt x="2944806" y="5585746"/>
                  <a:pt x="2940520" y="5581460"/>
                  <a:pt x="2935281" y="5581460"/>
                </a:cubicBezTo>
                <a:cubicBezTo>
                  <a:pt x="2930043" y="5581460"/>
                  <a:pt x="2925756" y="5585746"/>
                  <a:pt x="2925756" y="5590985"/>
                </a:cubicBezTo>
                <a:close/>
                <a:moveTo>
                  <a:pt x="3240396" y="5598128"/>
                </a:moveTo>
                <a:cubicBezTo>
                  <a:pt x="3240224" y="5604682"/>
                  <a:pt x="3240081" y="5612178"/>
                  <a:pt x="3240081" y="5614797"/>
                </a:cubicBezTo>
                <a:cubicBezTo>
                  <a:pt x="3240081" y="5617417"/>
                  <a:pt x="3242815" y="5619198"/>
                  <a:pt x="3246158" y="5618750"/>
                </a:cubicBezTo>
                <a:cubicBezTo>
                  <a:pt x="3249502" y="5618303"/>
                  <a:pt x="3255702" y="5623531"/>
                  <a:pt x="3259931" y="5630380"/>
                </a:cubicBezTo>
                <a:cubicBezTo>
                  <a:pt x="3264161" y="5637219"/>
                  <a:pt x="3270104" y="5640334"/>
                  <a:pt x="3273143" y="5637305"/>
                </a:cubicBezTo>
                <a:cubicBezTo>
                  <a:pt x="3276171" y="5634266"/>
                  <a:pt x="3270123" y="5621532"/>
                  <a:pt x="3259684" y="5609006"/>
                </a:cubicBezTo>
                <a:cubicBezTo>
                  <a:pt x="3249254" y="5596471"/>
                  <a:pt x="3240576" y="5591585"/>
                  <a:pt x="3240396" y="5598128"/>
                </a:cubicBezTo>
                <a:close/>
                <a:moveTo>
                  <a:pt x="2849556" y="5614797"/>
                </a:moveTo>
                <a:cubicBezTo>
                  <a:pt x="2849556" y="5622655"/>
                  <a:pt x="2844403" y="5628018"/>
                  <a:pt x="2838098" y="5626703"/>
                </a:cubicBezTo>
                <a:cubicBezTo>
                  <a:pt x="2831792" y="5625389"/>
                  <a:pt x="2826430" y="5632523"/>
                  <a:pt x="2826192" y="5642553"/>
                </a:cubicBezTo>
                <a:cubicBezTo>
                  <a:pt x="2825944" y="5652583"/>
                  <a:pt x="2820381" y="5662584"/>
                  <a:pt x="2813828" y="5664775"/>
                </a:cubicBezTo>
                <a:cubicBezTo>
                  <a:pt x="2805760" y="5667490"/>
                  <a:pt x="2804055" y="5663137"/>
                  <a:pt x="2808532" y="5651316"/>
                </a:cubicBezTo>
                <a:lnTo>
                  <a:pt x="2815152" y="5633847"/>
                </a:lnTo>
                <a:lnTo>
                  <a:pt x="2797474" y="5651383"/>
                </a:lnTo>
                <a:lnTo>
                  <a:pt x="2779795" y="5668918"/>
                </a:lnTo>
                <a:lnTo>
                  <a:pt x="2793244" y="5677424"/>
                </a:lnTo>
                <a:cubicBezTo>
                  <a:pt x="2813914" y="5690512"/>
                  <a:pt x="2816676" y="5688911"/>
                  <a:pt x="2843527" y="5648335"/>
                </a:cubicBezTo>
                <a:cubicBezTo>
                  <a:pt x="2871169" y="5606577"/>
                  <a:pt x="2873140" y="5600510"/>
                  <a:pt x="2859081" y="5600510"/>
                </a:cubicBezTo>
                <a:cubicBezTo>
                  <a:pt x="2853843" y="5600510"/>
                  <a:pt x="2849556" y="5606939"/>
                  <a:pt x="2849556" y="5614797"/>
                </a:cubicBezTo>
                <a:close/>
                <a:moveTo>
                  <a:pt x="3163881" y="5610597"/>
                </a:moveTo>
                <a:cubicBezTo>
                  <a:pt x="3163881" y="5616140"/>
                  <a:pt x="3168168" y="5618036"/>
                  <a:pt x="3173406" y="5614797"/>
                </a:cubicBezTo>
                <a:cubicBezTo>
                  <a:pt x="3178645" y="5611559"/>
                  <a:pt x="3182931" y="5607025"/>
                  <a:pt x="3182931" y="5604710"/>
                </a:cubicBezTo>
                <a:cubicBezTo>
                  <a:pt x="3182931" y="5602395"/>
                  <a:pt x="3178645" y="5600510"/>
                  <a:pt x="3173406" y="5600510"/>
                </a:cubicBezTo>
                <a:cubicBezTo>
                  <a:pt x="3168168" y="5600510"/>
                  <a:pt x="3163881" y="5605053"/>
                  <a:pt x="3163881" y="5610597"/>
                </a:cubicBezTo>
                <a:close/>
                <a:moveTo>
                  <a:pt x="2882894" y="5619560"/>
                </a:moveTo>
                <a:cubicBezTo>
                  <a:pt x="2879655" y="5624799"/>
                  <a:pt x="2881551" y="5629085"/>
                  <a:pt x="2887094" y="5629085"/>
                </a:cubicBezTo>
                <a:cubicBezTo>
                  <a:pt x="2892638" y="5629085"/>
                  <a:pt x="2897181" y="5624799"/>
                  <a:pt x="2897181" y="5619560"/>
                </a:cubicBezTo>
                <a:cubicBezTo>
                  <a:pt x="2897181" y="5614321"/>
                  <a:pt x="2895295" y="5610035"/>
                  <a:pt x="2892981" y="5610035"/>
                </a:cubicBezTo>
                <a:cubicBezTo>
                  <a:pt x="2890666" y="5610035"/>
                  <a:pt x="2886132" y="5614321"/>
                  <a:pt x="2882894" y="5619560"/>
                </a:cubicBezTo>
                <a:close/>
                <a:moveTo>
                  <a:pt x="3087681" y="5619560"/>
                </a:moveTo>
                <a:cubicBezTo>
                  <a:pt x="3087681" y="5624799"/>
                  <a:pt x="3092225" y="5629085"/>
                  <a:pt x="3097768" y="5629085"/>
                </a:cubicBezTo>
                <a:cubicBezTo>
                  <a:pt x="3103312" y="5629085"/>
                  <a:pt x="3105207" y="5624799"/>
                  <a:pt x="3101969" y="5619560"/>
                </a:cubicBezTo>
                <a:cubicBezTo>
                  <a:pt x="3098730" y="5614321"/>
                  <a:pt x="3094196" y="5610035"/>
                  <a:pt x="3091882" y="5610035"/>
                </a:cubicBezTo>
                <a:cubicBezTo>
                  <a:pt x="3089567" y="5610035"/>
                  <a:pt x="3087681" y="5614321"/>
                  <a:pt x="3087681" y="5619560"/>
                </a:cubicBezTo>
                <a:close/>
                <a:moveTo>
                  <a:pt x="3135306" y="5629085"/>
                </a:moveTo>
                <a:cubicBezTo>
                  <a:pt x="3135306" y="5634324"/>
                  <a:pt x="3139850" y="5638610"/>
                  <a:pt x="3145393" y="5638610"/>
                </a:cubicBezTo>
                <a:cubicBezTo>
                  <a:pt x="3150937" y="5638610"/>
                  <a:pt x="3152832" y="5634324"/>
                  <a:pt x="3149594" y="5629085"/>
                </a:cubicBezTo>
                <a:cubicBezTo>
                  <a:pt x="3146355" y="5623846"/>
                  <a:pt x="3141821" y="5619560"/>
                  <a:pt x="3139507" y="5619560"/>
                </a:cubicBezTo>
                <a:cubicBezTo>
                  <a:pt x="3137192" y="5619560"/>
                  <a:pt x="3135306" y="5623846"/>
                  <a:pt x="3135306" y="5629085"/>
                </a:cubicBezTo>
                <a:close/>
                <a:moveTo>
                  <a:pt x="3459156" y="5648135"/>
                </a:moveTo>
                <a:cubicBezTo>
                  <a:pt x="3459156" y="5653374"/>
                  <a:pt x="3463700" y="5657660"/>
                  <a:pt x="3469243" y="5657660"/>
                </a:cubicBezTo>
                <a:cubicBezTo>
                  <a:pt x="3474787" y="5657660"/>
                  <a:pt x="3476682" y="5653374"/>
                  <a:pt x="3473444" y="5648135"/>
                </a:cubicBezTo>
                <a:cubicBezTo>
                  <a:pt x="3470205" y="5642896"/>
                  <a:pt x="3465671" y="5638610"/>
                  <a:pt x="3463357" y="5638610"/>
                </a:cubicBezTo>
                <a:cubicBezTo>
                  <a:pt x="3461042" y="5638610"/>
                  <a:pt x="3459156" y="5642896"/>
                  <a:pt x="3459156" y="5648135"/>
                </a:cubicBezTo>
                <a:close/>
                <a:moveTo>
                  <a:pt x="3492494" y="5648135"/>
                </a:moveTo>
                <a:cubicBezTo>
                  <a:pt x="3495732" y="5653374"/>
                  <a:pt x="3500266" y="5657660"/>
                  <a:pt x="3502581" y="5657660"/>
                </a:cubicBezTo>
                <a:cubicBezTo>
                  <a:pt x="3504895" y="5657660"/>
                  <a:pt x="3506781" y="5653374"/>
                  <a:pt x="3506781" y="5648135"/>
                </a:cubicBezTo>
                <a:cubicBezTo>
                  <a:pt x="3506781" y="5642896"/>
                  <a:pt x="3502238" y="5638610"/>
                  <a:pt x="3496694" y="5638610"/>
                </a:cubicBezTo>
                <a:cubicBezTo>
                  <a:pt x="3491151" y="5638610"/>
                  <a:pt x="3489255" y="5642896"/>
                  <a:pt x="3492494" y="5648135"/>
                </a:cubicBezTo>
                <a:close/>
                <a:moveTo>
                  <a:pt x="3663944" y="5667185"/>
                </a:moveTo>
                <a:cubicBezTo>
                  <a:pt x="3660705" y="5672424"/>
                  <a:pt x="3662601" y="5676710"/>
                  <a:pt x="3668144" y="5676710"/>
                </a:cubicBezTo>
                <a:cubicBezTo>
                  <a:pt x="3673688" y="5676710"/>
                  <a:pt x="3678231" y="5672424"/>
                  <a:pt x="3678231" y="5667185"/>
                </a:cubicBezTo>
                <a:cubicBezTo>
                  <a:pt x="3678231" y="5661946"/>
                  <a:pt x="3676345" y="5657660"/>
                  <a:pt x="3674031" y="5657660"/>
                </a:cubicBezTo>
                <a:cubicBezTo>
                  <a:pt x="3671716" y="5657660"/>
                  <a:pt x="3667182" y="5661946"/>
                  <a:pt x="3663944" y="5667185"/>
                </a:cubicBezTo>
                <a:close/>
                <a:moveTo>
                  <a:pt x="2758516" y="5687130"/>
                </a:moveTo>
                <a:cubicBezTo>
                  <a:pt x="2755583" y="5691874"/>
                  <a:pt x="2763079" y="5695826"/>
                  <a:pt x="2775176" y="5695903"/>
                </a:cubicBezTo>
                <a:lnTo>
                  <a:pt x="2797169" y="5696055"/>
                </a:lnTo>
                <a:lnTo>
                  <a:pt x="2783158" y="5704913"/>
                </a:lnTo>
                <a:cubicBezTo>
                  <a:pt x="2775452" y="5709790"/>
                  <a:pt x="2772470" y="5717095"/>
                  <a:pt x="2776528" y="5721163"/>
                </a:cubicBezTo>
                <a:cubicBezTo>
                  <a:pt x="2783291" y="5727916"/>
                  <a:pt x="2801445" y="5708742"/>
                  <a:pt x="2801788" y="5694493"/>
                </a:cubicBezTo>
                <a:cubicBezTo>
                  <a:pt x="2802027" y="5684349"/>
                  <a:pt x="2764212" y="5677919"/>
                  <a:pt x="2758516" y="5687130"/>
                </a:cubicBezTo>
                <a:close/>
                <a:moveTo>
                  <a:pt x="3008043" y="5683320"/>
                </a:moveTo>
                <a:cubicBezTo>
                  <a:pt x="2997318" y="5694045"/>
                  <a:pt x="3001518" y="5705285"/>
                  <a:pt x="3016244" y="5705285"/>
                </a:cubicBezTo>
                <a:cubicBezTo>
                  <a:pt x="3024102" y="5705285"/>
                  <a:pt x="3030531" y="5701256"/>
                  <a:pt x="3030531" y="5696322"/>
                </a:cubicBezTo>
                <a:cubicBezTo>
                  <a:pt x="3030531" y="5684311"/>
                  <a:pt x="3015653" y="5675710"/>
                  <a:pt x="3008043" y="5683320"/>
                </a:cubicBezTo>
                <a:close/>
                <a:moveTo>
                  <a:pt x="3078156" y="5704723"/>
                </a:moveTo>
                <a:cubicBezTo>
                  <a:pt x="3078156" y="5709657"/>
                  <a:pt x="3082443" y="5716334"/>
                  <a:pt x="3087681" y="5719572"/>
                </a:cubicBezTo>
                <a:cubicBezTo>
                  <a:pt x="3092920" y="5722811"/>
                  <a:pt x="3097206" y="5718772"/>
                  <a:pt x="3097206" y="5710609"/>
                </a:cubicBezTo>
                <a:cubicBezTo>
                  <a:pt x="3097206" y="5702446"/>
                  <a:pt x="3092920" y="5695760"/>
                  <a:pt x="3087681" y="5695760"/>
                </a:cubicBezTo>
                <a:cubicBezTo>
                  <a:pt x="3082443" y="5695760"/>
                  <a:pt x="3078156" y="5699789"/>
                  <a:pt x="3078156" y="5704723"/>
                </a:cubicBezTo>
                <a:close/>
                <a:moveTo>
                  <a:pt x="2730237" y="5715229"/>
                </a:moveTo>
                <a:cubicBezTo>
                  <a:pt x="2727141" y="5720239"/>
                  <a:pt x="2733437" y="5724335"/>
                  <a:pt x="2744219" y="5724335"/>
                </a:cubicBezTo>
                <a:cubicBezTo>
                  <a:pt x="2767222" y="5724335"/>
                  <a:pt x="2769537" y="5719039"/>
                  <a:pt x="2749849" y="5711485"/>
                </a:cubicBezTo>
                <a:cubicBezTo>
                  <a:pt x="2742162" y="5708533"/>
                  <a:pt x="2733332" y="5710219"/>
                  <a:pt x="2730237" y="5715229"/>
                </a:cubicBezTo>
                <a:close/>
                <a:moveTo>
                  <a:pt x="3311519" y="5733860"/>
                </a:moveTo>
                <a:cubicBezTo>
                  <a:pt x="3308280" y="5739099"/>
                  <a:pt x="3310176" y="5743385"/>
                  <a:pt x="3315719" y="5743385"/>
                </a:cubicBezTo>
                <a:cubicBezTo>
                  <a:pt x="3321263" y="5743385"/>
                  <a:pt x="3325806" y="5739099"/>
                  <a:pt x="3325806" y="5733860"/>
                </a:cubicBezTo>
                <a:cubicBezTo>
                  <a:pt x="3325806" y="5728621"/>
                  <a:pt x="3323920" y="5724335"/>
                  <a:pt x="3321606" y="5724335"/>
                </a:cubicBezTo>
                <a:cubicBezTo>
                  <a:pt x="3319291" y="5724335"/>
                  <a:pt x="3314757" y="5728621"/>
                  <a:pt x="3311519" y="5733860"/>
                </a:cubicBezTo>
                <a:close/>
                <a:moveTo>
                  <a:pt x="3492494" y="5733860"/>
                </a:moveTo>
                <a:cubicBezTo>
                  <a:pt x="3495732" y="5739099"/>
                  <a:pt x="3500266" y="5743385"/>
                  <a:pt x="3502581" y="5743385"/>
                </a:cubicBezTo>
                <a:cubicBezTo>
                  <a:pt x="3504895" y="5743385"/>
                  <a:pt x="3506781" y="5739099"/>
                  <a:pt x="3506781" y="5733860"/>
                </a:cubicBezTo>
                <a:cubicBezTo>
                  <a:pt x="3506781" y="5728621"/>
                  <a:pt x="3502238" y="5724335"/>
                  <a:pt x="3496694" y="5724335"/>
                </a:cubicBezTo>
                <a:cubicBezTo>
                  <a:pt x="3491151" y="5724335"/>
                  <a:pt x="3489255" y="5728621"/>
                  <a:pt x="3492494" y="5733860"/>
                </a:cubicBezTo>
                <a:close/>
                <a:moveTo>
                  <a:pt x="2693870" y="5751281"/>
                </a:moveTo>
                <a:cubicBezTo>
                  <a:pt x="2672125" y="5775303"/>
                  <a:pt x="2673153" y="5776532"/>
                  <a:pt x="2716263" y="5778151"/>
                </a:cubicBezTo>
                <a:lnTo>
                  <a:pt x="2754306" y="5779580"/>
                </a:lnTo>
                <a:lnTo>
                  <a:pt x="2754306" y="5766245"/>
                </a:lnTo>
                <a:cubicBezTo>
                  <a:pt x="2754306" y="5758910"/>
                  <a:pt x="2759669" y="5752605"/>
                  <a:pt x="2766212" y="5752243"/>
                </a:cubicBezTo>
                <a:cubicBezTo>
                  <a:pt x="2781834" y="5751367"/>
                  <a:pt x="2744524" y="5735393"/>
                  <a:pt x="2724827" y="5734526"/>
                </a:cubicBezTo>
                <a:cubicBezTo>
                  <a:pt x="2716473" y="5734165"/>
                  <a:pt x="2702538" y="5741699"/>
                  <a:pt x="2693870" y="5751281"/>
                </a:cubicBezTo>
                <a:close/>
                <a:moveTo>
                  <a:pt x="3044257" y="5753824"/>
                </a:moveTo>
                <a:cubicBezTo>
                  <a:pt x="3040704" y="5759568"/>
                  <a:pt x="3044038" y="5770493"/>
                  <a:pt x="3051658" y="5778113"/>
                </a:cubicBezTo>
                <a:lnTo>
                  <a:pt x="3065507" y="5791962"/>
                </a:lnTo>
                <a:lnTo>
                  <a:pt x="3078366" y="5776474"/>
                </a:lnTo>
                <a:lnTo>
                  <a:pt x="3091215" y="5760987"/>
                </a:lnTo>
                <a:lnTo>
                  <a:pt x="3077547" y="5752329"/>
                </a:lnTo>
                <a:cubicBezTo>
                  <a:pt x="3059478" y="5740899"/>
                  <a:pt x="3052039" y="5741232"/>
                  <a:pt x="3044257" y="5753824"/>
                </a:cubicBezTo>
                <a:close/>
                <a:moveTo>
                  <a:pt x="2988964" y="5776665"/>
                </a:moveTo>
                <a:cubicBezTo>
                  <a:pt x="2991974" y="5784495"/>
                  <a:pt x="2998261" y="5788533"/>
                  <a:pt x="3002956" y="5785628"/>
                </a:cubicBezTo>
                <a:cubicBezTo>
                  <a:pt x="3016406" y="5777323"/>
                  <a:pt x="3012901" y="5762435"/>
                  <a:pt x="2997489" y="5762435"/>
                </a:cubicBezTo>
                <a:cubicBezTo>
                  <a:pt x="2988993" y="5762435"/>
                  <a:pt x="2985650" y="5768026"/>
                  <a:pt x="2988964" y="5776665"/>
                </a:cubicBezTo>
                <a:close/>
                <a:moveTo>
                  <a:pt x="3321044" y="5771960"/>
                </a:moveTo>
                <a:cubicBezTo>
                  <a:pt x="3317805" y="5777199"/>
                  <a:pt x="3319701" y="5781485"/>
                  <a:pt x="3325244" y="5781485"/>
                </a:cubicBezTo>
                <a:cubicBezTo>
                  <a:pt x="3330788" y="5781485"/>
                  <a:pt x="3335331" y="5777199"/>
                  <a:pt x="3335331" y="5771960"/>
                </a:cubicBezTo>
                <a:cubicBezTo>
                  <a:pt x="3335331" y="5766721"/>
                  <a:pt x="3333445" y="5762435"/>
                  <a:pt x="3331131" y="5762435"/>
                </a:cubicBezTo>
                <a:cubicBezTo>
                  <a:pt x="3328816" y="5762435"/>
                  <a:pt x="3324282" y="5766721"/>
                  <a:pt x="3321044" y="5771960"/>
                </a:cubicBezTo>
                <a:close/>
                <a:moveTo>
                  <a:pt x="2655885" y="5787838"/>
                </a:moveTo>
                <a:cubicBezTo>
                  <a:pt x="2652389" y="5791324"/>
                  <a:pt x="2649531" y="5798611"/>
                  <a:pt x="2649531" y="5804030"/>
                </a:cubicBezTo>
                <a:cubicBezTo>
                  <a:pt x="2649531" y="5809993"/>
                  <a:pt x="2653970" y="5809431"/>
                  <a:pt x="2660799" y="5802602"/>
                </a:cubicBezTo>
                <a:cubicBezTo>
                  <a:pt x="2667000" y="5796401"/>
                  <a:pt x="2669858" y="5789114"/>
                  <a:pt x="2667152" y="5786409"/>
                </a:cubicBezTo>
                <a:cubicBezTo>
                  <a:pt x="2664447" y="5783694"/>
                  <a:pt x="2659371" y="5784343"/>
                  <a:pt x="2655885" y="5787838"/>
                </a:cubicBezTo>
                <a:close/>
                <a:moveTo>
                  <a:pt x="2763831" y="5801097"/>
                </a:moveTo>
                <a:cubicBezTo>
                  <a:pt x="2763831" y="5806640"/>
                  <a:pt x="2768118" y="5808536"/>
                  <a:pt x="2773356" y="5805297"/>
                </a:cubicBezTo>
                <a:cubicBezTo>
                  <a:pt x="2778595" y="5802059"/>
                  <a:pt x="2782881" y="5797525"/>
                  <a:pt x="2782881" y="5795210"/>
                </a:cubicBezTo>
                <a:cubicBezTo>
                  <a:pt x="2782881" y="5792895"/>
                  <a:pt x="2778595" y="5791010"/>
                  <a:pt x="2773356" y="5791010"/>
                </a:cubicBezTo>
                <a:cubicBezTo>
                  <a:pt x="2768118" y="5791010"/>
                  <a:pt x="2763831" y="5795553"/>
                  <a:pt x="2763831" y="5801097"/>
                </a:cubicBezTo>
                <a:close/>
                <a:moveTo>
                  <a:pt x="3331817" y="5805488"/>
                </a:moveTo>
                <a:cubicBezTo>
                  <a:pt x="3328454" y="5814241"/>
                  <a:pt x="3321139" y="5817822"/>
                  <a:pt x="3314729" y="5813860"/>
                </a:cubicBezTo>
                <a:cubicBezTo>
                  <a:pt x="3307204" y="5809212"/>
                  <a:pt x="3305480" y="5812041"/>
                  <a:pt x="3309480" y="5822480"/>
                </a:cubicBezTo>
                <a:cubicBezTo>
                  <a:pt x="3312767" y="5831034"/>
                  <a:pt x="3311347" y="5840559"/>
                  <a:pt x="3306337" y="5843655"/>
                </a:cubicBezTo>
                <a:cubicBezTo>
                  <a:pt x="3301327" y="5846750"/>
                  <a:pt x="3297231" y="5844492"/>
                  <a:pt x="3297231" y="5838635"/>
                </a:cubicBezTo>
                <a:cubicBezTo>
                  <a:pt x="3297231" y="5832777"/>
                  <a:pt x="3292488" y="5830919"/>
                  <a:pt x="3286687" y="5834501"/>
                </a:cubicBezTo>
                <a:cubicBezTo>
                  <a:pt x="3279334" y="5839044"/>
                  <a:pt x="3280058" y="5843588"/>
                  <a:pt x="3289068" y="5849522"/>
                </a:cubicBezTo>
                <a:lnTo>
                  <a:pt x="3301994" y="5858028"/>
                </a:lnTo>
                <a:lnTo>
                  <a:pt x="3273419" y="5881907"/>
                </a:lnTo>
                <a:cubicBezTo>
                  <a:pt x="3257702" y="5895042"/>
                  <a:pt x="3239491" y="5910130"/>
                  <a:pt x="3232937" y="5915444"/>
                </a:cubicBezTo>
                <a:lnTo>
                  <a:pt x="3221031" y="5925112"/>
                </a:lnTo>
                <a:lnTo>
                  <a:pt x="3220250" y="5912825"/>
                </a:lnTo>
                <a:cubicBezTo>
                  <a:pt x="3219831" y="5906072"/>
                  <a:pt x="3213516" y="5914149"/>
                  <a:pt x="3206239" y="5930770"/>
                </a:cubicBezTo>
                <a:cubicBezTo>
                  <a:pt x="3198952" y="5947401"/>
                  <a:pt x="3188589" y="5963726"/>
                  <a:pt x="3183198" y="5967051"/>
                </a:cubicBezTo>
                <a:cubicBezTo>
                  <a:pt x="3169739" y="5975376"/>
                  <a:pt x="3170835" y="5959317"/>
                  <a:pt x="3184674" y="5945477"/>
                </a:cubicBezTo>
                <a:cubicBezTo>
                  <a:pt x="3190875" y="5939276"/>
                  <a:pt x="3193228" y="5931475"/>
                  <a:pt x="3189894" y="5928151"/>
                </a:cubicBezTo>
                <a:cubicBezTo>
                  <a:pt x="3182598" y="5920845"/>
                  <a:pt x="3160405" y="5941962"/>
                  <a:pt x="3151975" y="5964222"/>
                </a:cubicBezTo>
                <a:cubicBezTo>
                  <a:pt x="3148632" y="5973051"/>
                  <a:pt x="3150546" y="5981824"/>
                  <a:pt x="3156233" y="5983719"/>
                </a:cubicBezTo>
                <a:cubicBezTo>
                  <a:pt x="3161910" y="5985615"/>
                  <a:pt x="3154985" y="5999655"/>
                  <a:pt x="3140831" y="6014923"/>
                </a:cubicBezTo>
                <a:lnTo>
                  <a:pt x="3115104" y="6042679"/>
                </a:lnTo>
                <a:lnTo>
                  <a:pt x="3105760" y="6028763"/>
                </a:lnTo>
                <a:lnTo>
                  <a:pt x="3096416" y="6014847"/>
                </a:lnTo>
                <a:lnTo>
                  <a:pt x="3099187" y="6029421"/>
                </a:lnTo>
                <a:cubicBezTo>
                  <a:pt x="3100721" y="6037431"/>
                  <a:pt x="3098759" y="6044927"/>
                  <a:pt x="3094825" y="6046089"/>
                </a:cubicBezTo>
                <a:cubicBezTo>
                  <a:pt x="3077937" y="6051052"/>
                  <a:pt x="3069431" y="6047375"/>
                  <a:pt x="3072127" y="6036278"/>
                </a:cubicBezTo>
                <a:cubicBezTo>
                  <a:pt x="3073727" y="6029735"/>
                  <a:pt x="3073232" y="6027582"/>
                  <a:pt x="3071041" y="6031516"/>
                </a:cubicBezTo>
                <a:cubicBezTo>
                  <a:pt x="3068841" y="6035450"/>
                  <a:pt x="3061097" y="6038660"/>
                  <a:pt x="3053820" y="6038660"/>
                </a:cubicBezTo>
                <a:cubicBezTo>
                  <a:pt x="3046552" y="6038660"/>
                  <a:pt x="3036580" y="6052585"/>
                  <a:pt x="3031665" y="6069616"/>
                </a:cubicBezTo>
                <a:cubicBezTo>
                  <a:pt x="3026750" y="6086647"/>
                  <a:pt x="3022340" y="6095219"/>
                  <a:pt x="3021864" y="6088666"/>
                </a:cubicBezTo>
                <a:cubicBezTo>
                  <a:pt x="3021397" y="6082123"/>
                  <a:pt x="3016901" y="6076760"/>
                  <a:pt x="3011881" y="6076760"/>
                </a:cubicBezTo>
                <a:cubicBezTo>
                  <a:pt x="3006862" y="6076760"/>
                  <a:pt x="3003947" y="6091857"/>
                  <a:pt x="3005405" y="6110297"/>
                </a:cubicBezTo>
                <a:lnTo>
                  <a:pt x="3008043" y="6143835"/>
                </a:lnTo>
                <a:lnTo>
                  <a:pt x="2977896" y="6177725"/>
                </a:lnTo>
                <a:cubicBezTo>
                  <a:pt x="2959027" y="6198928"/>
                  <a:pt x="2940949" y="6210443"/>
                  <a:pt x="2929604" y="6208481"/>
                </a:cubicBezTo>
                <a:lnTo>
                  <a:pt x="2911469" y="6205347"/>
                </a:lnTo>
                <a:lnTo>
                  <a:pt x="2908459" y="6231541"/>
                </a:lnTo>
                <a:cubicBezTo>
                  <a:pt x="2906792" y="6245952"/>
                  <a:pt x="2897086" y="6262212"/>
                  <a:pt x="2886885" y="6267679"/>
                </a:cubicBezTo>
                <a:lnTo>
                  <a:pt x="2868320" y="6277604"/>
                </a:lnTo>
                <a:lnTo>
                  <a:pt x="2862682" y="6262907"/>
                </a:lnTo>
                <a:cubicBezTo>
                  <a:pt x="2859576" y="6254820"/>
                  <a:pt x="2853319" y="6248210"/>
                  <a:pt x="2848775" y="6248210"/>
                </a:cubicBezTo>
                <a:cubicBezTo>
                  <a:pt x="2844194" y="6248210"/>
                  <a:pt x="2844346" y="6258316"/>
                  <a:pt x="2849118" y="6270870"/>
                </a:cubicBezTo>
                <a:lnTo>
                  <a:pt x="2857729" y="6293520"/>
                </a:lnTo>
                <a:lnTo>
                  <a:pt x="2842765" y="6316114"/>
                </a:lnTo>
                <a:cubicBezTo>
                  <a:pt x="2834535" y="6328534"/>
                  <a:pt x="2939072" y="6229398"/>
                  <a:pt x="3075061" y="6095810"/>
                </a:cubicBezTo>
                <a:cubicBezTo>
                  <a:pt x="3297822" y="5876992"/>
                  <a:pt x="3357448" y="5809955"/>
                  <a:pt x="3342551" y="5795058"/>
                </a:cubicBezTo>
                <a:cubicBezTo>
                  <a:pt x="3339875" y="5792382"/>
                  <a:pt x="3335045" y="5797077"/>
                  <a:pt x="3331817" y="5805488"/>
                </a:cubicBezTo>
                <a:close/>
                <a:moveTo>
                  <a:pt x="3056687" y="5812441"/>
                </a:moveTo>
                <a:cubicBezTo>
                  <a:pt x="3051315" y="5828414"/>
                  <a:pt x="3059392" y="5857685"/>
                  <a:pt x="3069184" y="5857685"/>
                </a:cubicBezTo>
                <a:cubicBezTo>
                  <a:pt x="3082214" y="5857685"/>
                  <a:pt x="3087072" y="5843131"/>
                  <a:pt x="3081347" y="5821242"/>
                </a:cubicBezTo>
                <a:cubicBezTo>
                  <a:pt x="3075375" y="5798382"/>
                  <a:pt x="3062916" y="5793944"/>
                  <a:pt x="3056687" y="5812441"/>
                </a:cubicBezTo>
                <a:close/>
                <a:moveTo>
                  <a:pt x="2612041" y="5835187"/>
                </a:moveTo>
                <a:cubicBezTo>
                  <a:pt x="2599335" y="5848389"/>
                  <a:pt x="2595391" y="5857685"/>
                  <a:pt x="2602497" y="5857685"/>
                </a:cubicBezTo>
                <a:cubicBezTo>
                  <a:pt x="2609155" y="5857685"/>
                  <a:pt x="2611393" y="5860895"/>
                  <a:pt x="2607459" y="5864828"/>
                </a:cubicBezTo>
                <a:cubicBezTo>
                  <a:pt x="2600316" y="5871972"/>
                  <a:pt x="2597325" y="5872791"/>
                  <a:pt x="2566187" y="5876144"/>
                </a:cubicBezTo>
                <a:lnTo>
                  <a:pt x="2549519" y="5877944"/>
                </a:lnTo>
                <a:lnTo>
                  <a:pt x="2572627" y="5887174"/>
                </a:lnTo>
                <a:lnTo>
                  <a:pt x="2595725" y="5896414"/>
                </a:lnTo>
                <a:lnTo>
                  <a:pt x="2573217" y="5912177"/>
                </a:lnTo>
                <a:cubicBezTo>
                  <a:pt x="2558139" y="5922740"/>
                  <a:pt x="2549528" y="5924398"/>
                  <a:pt x="2547137" y="5917207"/>
                </a:cubicBezTo>
                <a:cubicBezTo>
                  <a:pt x="2544928" y="5910587"/>
                  <a:pt x="2534669" y="5914206"/>
                  <a:pt x="2520344" y="5926665"/>
                </a:cubicBezTo>
                <a:cubicBezTo>
                  <a:pt x="2495779" y="5948020"/>
                  <a:pt x="2490483" y="5962460"/>
                  <a:pt x="2507218" y="5962460"/>
                </a:cubicBezTo>
                <a:cubicBezTo>
                  <a:pt x="2512762" y="5962460"/>
                  <a:pt x="2514962" y="5958659"/>
                  <a:pt x="2512085" y="5954021"/>
                </a:cubicBezTo>
                <a:cubicBezTo>
                  <a:pt x="2509219" y="5949373"/>
                  <a:pt x="2515200" y="5943400"/>
                  <a:pt x="2525373" y="5940733"/>
                </a:cubicBezTo>
                <a:cubicBezTo>
                  <a:pt x="2537832" y="5937476"/>
                  <a:pt x="2548776" y="5943353"/>
                  <a:pt x="2558825" y="5958707"/>
                </a:cubicBezTo>
                <a:cubicBezTo>
                  <a:pt x="2576360" y="5985463"/>
                  <a:pt x="2621337" y="5989720"/>
                  <a:pt x="2640645" y="5966451"/>
                </a:cubicBezTo>
                <a:lnTo>
                  <a:pt x="2653151" y="5951392"/>
                </a:lnTo>
                <a:lnTo>
                  <a:pt x="2641645" y="5932961"/>
                </a:lnTo>
                <a:lnTo>
                  <a:pt x="2630129" y="5914539"/>
                </a:lnTo>
                <a:lnTo>
                  <a:pt x="2651512" y="5885622"/>
                </a:lnTo>
                <a:lnTo>
                  <a:pt x="2672887" y="5856704"/>
                </a:lnTo>
                <a:lnTo>
                  <a:pt x="2658828" y="5847674"/>
                </a:lnTo>
                <a:lnTo>
                  <a:pt x="2644769" y="5838635"/>
                </a:lnTo>
                <a:lnTo>
                  <a:pt x="2657485" y="5830434"/>
                </a:lnTo>
                <a:lnTo>
                  <a:pt x="2670191" y="5822223"/>
                </a:lnTo>
                <a:lnTo>
                  <a:pt x="2651941" y="5817451"/>
                </a:lnTo>
                <a:cubicBezTo>
                  <a:pt x="2640606" y="5814489"/>
                  <a:pt x="2625490" y="5821204"/>
                  <a:pt x="2612041" y="5835187"/>
                </a:cubicBezTo>
                <a:close/>
                <a:moveTo>
                  <a:pt x="2796778" y="5820223"/>
                </a:moveTo>
                <a:cubicBezTo>
                  <a:pt x="2793321" y="5825805"/>
                  <a:pt x="2793035" y="5832910"/>
                  <a:pt x="2796131" y="5836016"/>
                </a:cubicBezTo>
                <a:cubicBezTo>
                  <a:pt x="2799226" y="5839111"/>
                  <a:pt x="2796845" y="5847579"/>
                  <a:pt x="2790825" y="5854827"/>
                </a:cubicBezTo>
                <a:cubicBezTo>
                  <a:pt x="2773099" y="5876182"/>
                  <a:pt x="2794254" y="5889346"/>
                  <a:pt x="2824296" y="5875658"/>
                </a:cubicBezTo>
                <a:cubicBezTo>
                  <a:pt x="2853766" y="5862228"/>
                  <a:pt x="2854443" y="5859371"/>
                  <a:pt x="2834726" y="5831234"/>
                </a:cubicBezTo>
                <a:cubicBezTo>
                  <a:pt x="2818495" y="5808050"/>
                  <a:pt x="2806456" y="5804554"/>
                  <a:pt x="2796778" y="5820223"/>
                </a:cubicBezTo>
                <a:close/>
                <a:moveTo>
                  <a:pt x="3156261" y="5821490"/>
                </a:moveTo>
                <a:cubicBezTo>
                  <a:pt x="3142879" y="5834873"/>
                  <a:pt x="3140831" y="5851751"/>
                  <a:pt x="3153547" y="5843902"/>
                </a:cubicBezTo>
                <a:cubicBezTo>
                  <a:pt x="3158338" y="5840940"/>
                  <a:pt x="3164138" y="5843902"/>
                  <a:pt x="3166453" y="5850484"/>
                </a:cubicBezTo>
                <a:cubicBezTo>
                  <a:pt x="3168758" y="5857065"/>
                  <a:pt x="3170730" y="5850665"/>
                  <a:pt x="3170835" y="5836253"/>
                </a:cubicBezTo>
                <a:cubicBezTo>
                  <a:pt x="3171054" y="5806107"/>
                  <a:pt x="3171349" y="5806402"/>
                  <a:pt x="3156261" y="5821490"/>
                </a:cubicBezTo>
                <a:close/>
                <a:moveTo>
                  <a:pt x="2954331" y="5829110"/>
                </a:moveTo>
                <a:cubicBezTo>
                  <a:pt x="2954331" y="5834349"/>
                  <a:pt x="2958618" y="5838635"/>
                  <a:pt x="2963856" y="5838635"/>
                </a:cubicBezTo>
                <a:cubicBezTo>
                  <a:pt x="2969095" y="5838635"/>
                  <a:pt x="2973381" y="5834349"/>
                  <a:pt x="2973381" y="5829110"/>
                </a:cubicBezTo>
                <a:cubicBezTo>
                  <a:pt x="2973381" y="5823871"/>
                  <a:pt x="2969095" y="5819585"/>
                  <a:pt x="2963856" y="5819585"/>
                </a:cubicBezTo>
                <a:cubicBezTo>
                  <a:pt x="2958618" y="5819585"/>
                  <a:pt x="2954331" y="5823871"/>
                  <a:pt x="2954331" y="5829110"/>
                </a:cubicBezTo>
                <a:close/>
                <a:moveTo>
                  <a:pt x="3221031" y="5848160"/>
                </a:moveTo>
                <a:cubicBezTo>
                  <a:pt x="3221031" y="5853399"/>
                  <a:pt x="3225318" y="5857685"/>
                  <a:pt x="3230556" y="5857685"/>
                </a:cubicBezTo>
                <a:cubicBezTo>
                  <a:pt x="3235795" y="5857685"/>
                  <a:pt x="3240081" y="5853399"/>
                  <a:pt x="3240081" y="5848160"/>
                </a:cubicBezTo>
                <a:cubicBezTo>
                  <a:pt x="3240081" y="5842921"/>
                  <a:pt x="3235795" y="5838635"/>
                  <a:pt x="3230556" y="5838635"/>
                </a:cubicBezTo>
                <a:cubicBezTo>
                  <a:pt x="3225318" y="5838635"/>
                  <a:pt x="3221031" y="5842921"/>
                  <a:pt x="3221031" y="5848160"/>
                </a:cubicBezTo>
                <a:close/>
                <a:moveTo>
                  <a:pt x="3373431" y="5858247"/>
                </a:moveTo>
                <a:cubicBezTo>
                  <a:pt x="3373431" y="5863790"/>
                  <a:pt x="3377718" y="5865686"/>
                  <a:pt x="3382956" y="5862447"/>
                </a:cubicBezTo>
                <a:cubicBezTo>
                  <a:pt x="3388195" y="5859209"/>
                  <a:pt x="3392481" y="5854675"/>
                  <a:pt x="3392481" y="5852360"/>
                </a:cubicBezTo>
                <a:cubicBezTo>
                  <a:pt x="3392481" y="5850045"/>
                  <a:pt x="3388195" y="5848160"/>
                  <a:pt x="3382956" y="5848160"/>
                </a:cubicBezTo>
                <a:cubicBezTo>
                  <a:pt x="3377718" y="5848160"/>
                  <a:pt x="3373431" y="5852703"/>
                  <a:pt x="3373431" y="5858247"/>
                </a:cubicBezTo>
                <a:close/>
                <a:moveTo>
                  <a:pt x="2887656" y="5866648"/>
                </a:moveTo>
                <a:cubicBezTo>
                  <a:pt x="2887656" y="5871582"/>
                  <a:pt x="2891943" y="5878259"/>
                  <a:pt x="2897181" y="5881497"/>
                </a:cubicBezTo>
                <a:cubicBezTo>
                  <a:pt x="2902420" y="5884736"/>
                  <a:pt x="2906706" y="5880697"/>
                  <a:pt x="2906706" y="5872534"/>
                </a:cubicBezTo>
                <a:cubicBezTo>
                  <a:pt x="2906706" y="5864371"/>
                  <a:pt x="2902420" y="5857685"/>
                  <a:pt x="2897181" y="5857685"/>
                </a:cubicBezTo>
                <a:cubicBezTo>
                  <a:pt x="2891943" y="5857685"/>
                  <a:pt x="2887656" y="5861714"/>
                  <a:pt x="2887656" y="5866648"/>
                </a:cubicBezTo>
                <a:close/>
                <a:moveTo>
                  <a:pt x="2768975" y="5908615"/>
                </a:moveTo>
                <a:lnTo>
                  <a:pt x="2751420" y="5921455"/>
                </a:lnTo>
                <a:lnTo>
                  <a:pt x="2762803" y="5928484"/>
                </a:lnTo>
                <a:cubicBezTo>
                  <a:pt x="2774614" y="5935790"/>
                  <a:pt x="2801931" y="5918797"/>
                  <a:pt x="2801931" y="5904147"/>
                </a:cubicBezTo>
                <a:cubicBezTo>
                  <a:pt x="2801931" y="5892108"/>
                  <a:pt x="2789177" y="5893842"/>
                  <a:pt x="2768975" y="5908615"/>
                </a:cubicBezTo>
                <a:close/>
                <a:moveTo>
                  <a:pt x="3068631" y="5914539"/>
                </a:moveTo>
                <a:cubicBezTo>
                  <a:pt x="3068631" y="5919607"/>
                  <a:pt x="3062202" y="5921293"/>
                  <a:pt x="3054344" y="5918283"/>
                </a:cubicBezTo>
                <a:cubicBezTo>
                  <a:pt x="3045295" y="5914806"/>
                  <a:pt x="3040056" y="5918406"/>
                  <a:pt x="3040056" y="5928103"/>
                </a:cubicBezTo>
                <a:cubicBezTo>
                  <a:pt x="3040056" y="5949477"/>
                  <a:pt x="3061669" y="5947220"/>
                  <a:pt x="3075946" y="5924360"/>
                </a:cubicBezTo>
                <a:cubicBezTo>
                  <a:pt x="3082995" y="5913063"/>
                  <a:pt x="3083928" y="5905310"/>
                  <a:pt x="3078233" y="5905310"/>
                </a:cubicBezTo>
                <a:cubicBezTo>
                  <a:pt x="3072956" y="5905310"/>
                  <a:pt x="3068631" y="5909463"/>
                  <a:pt x="3068631" y="5914539"/>
                </a:cubicBezTo>
                <a:close/>
                <a:moveTo>
                  <a:pt x="2530469" y="5962460"/>
                </a:moveTo>
                <a:cubicBezTo>
                  <a:pt x="2527230" y="5967699"/>
                  <a:pt x="2529126" y="5971985"/>
                  <a:pt x="2534669" y="5971985"/>
                </a:cubicBezTo>
                <a:cubicBezTo>
                  <a:pt x="2540213" y="5971985"/>
                  <a:pt x="2544756" y="5967699"/>
                  <a:pt x="2544756" y="5962460"/>
                </a:cubicBezTo>
                <a:cubicBezTo>
                  <a:pt x="2544756" y="5957221"/>
                  <a:pt x="2542870" y="5952935"/>
                  <a:pt x="2540556" y="5952935"/>
                </a:cubicBezTo>
                <a:cubicBezTo>
                  <a:pt x="2538241" y="5952935"/>
                  <a:pt x="2533707" y="5957221"/>
                  <a:pt x="2530469" y="5962460"/>
                </a:cubicBezTo>
                <a:close/>
                <a:moveTo>
                  <a:pt x="3125724" y="5952935"/>
                </a:moveTo>
                <a:cubicBezTo>
                  <a:pt x="3119123" y="5977900"/>
                  <a:pt x="3119200" y="6010085"/>
                  <a:pt x="3125867" y="6010085"/>
                </a:cubicBezTo>
                <a:cubicBezTo>
                  <a:pt x="3140774" y="6010085"/>
                  <a:pt x="3145050" y="5993254"/>
                  <a:pt x="3135925" y="5970480"/>
                </a:cubicBezTo>
                <a:cubicBezTo>
                  <a:pt x="3131011" y="5958212"/>
                  <a:pt x="3126420" y="5950316"/>
                  <a:pt x="3125724" y="5952935"/>
                </a:cubicBezTo>
                <a:close/>
                <a:moveTo>
                  <a:pt x="2716206" y="5980948"/>
                </a:moveTo>
                <a:cubicBezTo>
                  <a:pt x="2716206" y="5985882"/>
                  <a:pt x="2720493" y="5992559"/>
                  <a:pt x="2725731" y="5995797"/>
                </a:cubicBezTo>
                <a:cubicBezTo>
                  <a:pt x="2730970" y="5999036"/>
                  <a:pt x="2735256" y="5994997"/>
                  <a:pt x="2735256" y="5986834"/>
                </a:cubicBezTo>
                <a:cubicBezTo>
                  <a:pt x="2735256" y="5978671"/>
                  <a:pt x="2730970" y="5971985"/>
                  <a:pt x="2725731" y="5971985"/>
                </a:cubicBezTo>
                <a:cubicBezTo>
                  <a:pt x="2720493" y="5971985"/>
                  <a:pt x="2716206" y="5976014"/>
                  <a:pt x="2716206" y="5980948"/>
                </a:cubicBezTo>
                <a:close/>
                <a:moveTo>
                  <a:pt x="3040056" y="5991035"/>
                </a:moveTo>
                <a:cubicBezTo>
                  <a:pt x="3040056" y="5996274"/>
                  <a:pt x="3044343" y="6000560"/>
                  <a:pt x="3049581" y="6000560"/>
                </a:cubicBezTo>
                <a:cubicBezTo>
                  <a:pt x="3054820" y="6000560"/>
                  <a:pt x="3059106" y="5996274"/>
                  <a:pt x="3059106" y="5991035"/>
                </a:cubicBezTo>
                <a:cubicBezTo>
                  <a:pt x="3059106" y="5985796"/>
                  <a:pt x="3054820" y="5981510"/>
                  <a:pt x="3049581" y="5981510"/>
                </a:cubicBezTo>
                <a:cubicBezTo>
                  <a:pt x="3044343" y="5981510"/>
                  <a:pt x="3040056" y="5985796"/>
                  <a:pt x="3040056" y="5991035"/>
                </a:cubicBezTo>
                <a:close/>
                <a:moveTo>
                  <a:pt x="3087681" y="6000560"/>
                </a:moveTo>
                <a:cubicBezTo>
                  <a:pt x="3087681" y="6005799"/>
                  <a:pt x="3091968" y="6010085"/>
                  <a:pt x="3097206" y="6010085"/>
                </a:cubicBezTo>
                <a:cubicBezTo>
                  <a:pt x="3102445" y="6010085"/>
                  <a:pt x="3106731" y="6005799"/>
                  <a:pt x="3106731" y="6000560"/>
                </a:cubicBezTo>
                <a:cubicBezTo>
                  <a:pt x="3106731" y="5995321"/>
                  <a:pt x="3102445" y="5991035"/>
                  <a:pt x="3097206" y="5991035"/>
                </a:cubicBezTo>
                <a:cubicBezTo>
                  <a:pt x="3091968" y="5991035"/>
                  <a:pt x="3087681" y="5995321"/>
                  <a:pt x="3087681" y="6000560"/>
                </a:cubicBezTo>
                <a:close/>
                <a:moveTo>
                  <a:pt x="2868606" y="6019314"/>
                </a:moveTo>
                <a:cubicBezTo>
                  <a:pt x="2868606" y="6024382"/>
                  <a:pt x="2862215" y="6026086"/>
                  <a:pt x="2854395" y="6023086"/>
                </a:cubicBezTo>
                <a:cubicBezTo>
                  <a:pt x="2846203" y="6019943"/>
                  <a:pt x="2837641" y="6024267"/>
                  <a:pt x="2834173" y="6033316"/>
                </a:cubicBezTo>
                <a:cubicBezTo>
                  <a:pt x="2824791" y="6057757"/>
                  <a:pt x="2836421" y="6061263"/>
                  <a:pt x="2862891" y="6041974"/>
                </a:cubicBezTo>
                <a:cubicBezTo>
                  <a:pt x="2888028" y="6023667"/>
                  <a:pt x="2894514" y="6010085"/>
                  <a:pt x="2878131" y="6010085"/>
                </a:cubicBezTo>
                <a:cubicBezTo>
                  <a:pt x="2872893" y="6010085"/>
                  <a:pt x="2868606" y="6014238"/>
                  <a:pt x="2868606" y="6019314"/>
                </a:cubicBezTo>
                <a:close/>
                <a:moveTo>
                  <a:pt x="2766212" y="6031516"/>
                </a:moveTo>
                <a:cubicBezTo>
                  <a:pt x="2768394" y="6038069"/>
                  <a:pt x="2775900" y="6043422"/>
                  <a:pt x="2782881" y="6043422"/>
                </a:cubicBezTo>
                <a:cubicBezTo>
                  <a:pt x="2789863" y="6043422"/>
                  <a:pt x="2797369" y="6038069"/>
                  <a:pt x="2799550" y="6031516"/>
                </a:cubicBezTo>
                <a:cubicBezTo>
                  <a:pt x="2801912" y="6024430"/>
                  <a:pt x="2795159" y="6019610"/>
                  <a:pt x="2782881" y="6019610"/>
                </a:cubicBezTo>
                <a:cubicBezTo>
                  <a:pt x="2770604" y="6019610"/>
                  <a:pt x="2763850" y="6024430"/>
                  <a:pt x="2766212" y="6031516"/>
                </a:cubicBezTo>
                <a:close/>
                <a:moveTo>
                  <a:pt x="2681954" y="6061424"/>
                </a:moveTo>
                <a:cubicBezTo>
                  <a:pt x="2678449" y="6070559"/>
                  <a:pt x="2680430" y="6082894"/>
                  <a:pt x="2686364" y="6088828"/>
                </a:cubicBezTo>
                <a:lnTo>
                  <a:pt x="2697156" y="6099620"/>
                </a:lnTo>
                <a:lnTo>
                  <a:pt x="2708653" y="6088123"/>
                </a:lnTo>
                <a:lnTo>
                  <a:pt x="2720150" y="6076626"/>
                </a:lnTo>
                <a:lnTo>
                  <a:pt x="2704243" y="6060710"/>
                </a:lnTo>
                <a:lnTo>
                  <a:pt x="2688327" y="6044803"/>
                </a:lnTo>
                <a:lnTo>
                  <a:pt x="2681954" y="6061424"/>
                </a:lnTo>
                <a:close/>
                <a:moveTo>
                  <a:pt x="3047067" y="6053881"/>
                </a:moveTo>
                <a:cubicBezTo>
                  <a:pt x="3043933" y="6057014"/>
                  <a:pt x="3043733" y="6065739"/>
                  <a:pt x="3046628" y="6073283"/>
                </a:cubicBezTo>
                <a:cubicBezTo>
                  <a:pt x="3049524" y="6080827"/>
                  <a:pt x="3046009" y="6094543"/>
                  <a:pt x="3038827" y="6103772"/>
                </a:cubicBezTo>
                <a:cubicBezTo>
                  <a:pt x="3031646" y="6113002"/>
                  <a:pt x="3035408" y="6110459"/>
                  <a:pt x="3047200" y="6098125"/>
                </a:cubicBezTo>
                <a:cubicBezTo>
                  <a:pt x="3058992" y="6085789"/>
                  <a:pt x="3068631" y="6069511"/>
                  <a:pt x="3068631" y="6061939"/>
                </a:cubicBezTo>
                <a:cubicBezTo>
                  <a:pt x="3068631" y="6047889"/>
                  <a:pt x="3057287" y="6043651"/>
                  <a:pt x="3047067" y="6053881"/>
                </a:cubicBezTo>
                <a:close/>
                <a:moveTo>
                  <a:pt x="2978144" y="6076760"/>
                </a:moveTo>
                <a:cubicBezTo>
                  <a:pt x="2981382" y="6081999"/>
                  <a:pt x="2985916" y="6086285"/>
                  <a:pt x="2988231" y="6086285"/>
                </a:cubicBezTo>
                <a:cubicBezTo>
                  <a:pt x="2990545" y="6086285"/>
                  <a:pt x="2992431" y="6081999"/>
                  <a:pt x="2992431" y="6076760"/>
                </a:cubicBezTo>
                <a:cubicBezTo>
                  <a:pt x="2992431" y="6071521"/>
                  <a:pt x="2987888" y="6067235"/>
                  <a:pt x="2982344" y="6067235"/>
                </a:cubicBezTo>
                <a:cubicBezTo>
                  <a:pt x="2976801" y="6067235"/>
                  <a:pt x="2974905" y="6071521"/>
                  <a:pt x="2978144" y="6076760"/>
                </a:cubicBezTo>
                <a:close/>
                <a:moveTo>
                  <a:pt x="2401881" y="6095810"/>
                </a:moveTo>
                <a:cubicBezTo>
                  <a:pt x="2409739" y="6100887"/>
                  <a:pt x="2420455" y="6105039"/>
                  <a:pt x="2425694" y="6105039"/>
                </a:cubicBezTo>
                <a:cubicBezTo>
                  <a:pt x="2430933" y="6105039"/>
                  <a:pt x="2428789" y="6100887"/>
                  <a:pt x="2420931" y="6095810"/>
                </a:cubicBezTo>
                <a:cubicBezTo>
                  <a:pt x="2413073" y="6090733"/>
                  <a:pt x="2402358" y="6086580"/>
                  <a:pt x="2397119" y="6086580"/>
                </a:cubicBezTo>
                <a:cubicBezTo>
                  <a:pt x="2391880" y="6086580"/>
                  <a:pt x="2394023" y="6090733"/>
                  <a:pt x="2401881" y="6095810"/>
                </a:cubicBezTo>
                <a:close/>
                <a:moveTo>
                  <a:pt x="2335206" y="6114860"/>
                </a:moveTo>
                <a:cubicBezTo>
                  <a:pt x="2335206" y="6120099"/>
                  <a:pt x="2339750" y="6124385"/>
                  <a:pt x="2345293" y="6124385"/>
                </a:cubicBezTo>
                <a:cubicBezTo>
                  <a:pt x="2350837" y="6124385"/>
                  <a:pt x="2352732" y="6120099"/>
                  <a:pt x="2349494" y="6114860"/>
                </a:cubicBezTo>
                <a:cubicBezTo>
                  <a:pt x="2346255" y="6109621"/>
                  <a:pt x="2341721" y="6105335"/>
                  <a:pt x="2339407" y="6105335"/>
                </a:cubicBezTo>
                <a:cubicBezTo>
                  <a:pt x="2337092" y="6105335"/>
                  <a:pt x="2335206" y="6109621"/>
                  <a:pt x="2335206" y="6114860"/>
                </a:cubicBezTo>
                <a:close/>
                <a:moveTo>
                  <a:pt x="2460251" y="6121403"/>
                </a:moveTo>
                <a:lnTo>
                  <a:pt x="2473319" y="6137472"/>
                </a:lnTo>
                <a:lnTo>
                  <a:pt x="2456650" y="6131233"/>
                </a:lnTo>
                <a:cubicBezTo>
                  <a:pt x="2447487" y="6127795"/>
                  <a:pt x="2439981" y="6128842"/>
                  <a:pt x="2439981" y="6133567"/>
                </a:cubicBezTo>
                <a:cubicBezTo>
                  <a:pt x="2439981" y="6138291"/>
                  <a:pt x="2449430" y="6145149"/>
                  <a:pt x="2460965" y="6148816"/>
                </a:cubicBezTo>
                <a:cubicBezTo>
                  <a:pt x="2483130" y="6155846"/>
                  <a:pt x="2513714" y="6181535"/>
                  <a:pt x="2499932" y="6181535"/>
                </a:cubicBezTo>
                <a:cubicBezTo>
                  <a:pt x="2495484" y="6181535"/>
                  <a:pt x="2482044" y="6174667"/>
                  <a:pt x="2470061" y="6166276"/>
                </a:cubicBezTo>
                <a:cubicBezTo>
                  <a:pt x="2458079" y="6157884"/>
                  <a:pt x="2446277" y="6153017"/>
                  <a:pt x="2443829" y="6155465"/>
                </a:cubicBezTo>
                <a:cubicBezTo>
                  <a:pt x="2441391" y="6157903"/>
                  <a:pt x="2450592" y="6167247"/>
                  <a:pt x="2464280" y="6176220"/>
                </a:cubicBezTo>
                <a:cubicBezTo>
                  <a:pt x="2477977" y="6185183"/>
                  <a:pt x="2505970" y="6207700"/>
                  <a:pt x="2526487" y="6226235"/>
                </a:cubicBezTo>
                <a:cubicBezTo>
                  <a:pt x="2547014" y="6244781"/>
                  <a:pt x="2563806" y="6254449"/>
                  <a:pt x="2563806" y="6247733"/>
                </a:cubicBezTo>
                <a:cubicBezTo>
                  <a:pt x="2563806" y="6241009"/>
                  <a:pt x="2566968" y="6238666"/>
                  <a:pt x="2570826" y="6242533"/>
                </a:cubicBezTo>
                <a:cubicBezTo>
                  <a:pt x="2574693" y="6246390"/>
                  <a:pt x="2577903" y="6256382"/>
                  <a:pt x="2577970" y="6264726"/>
                </a:cubicBezTo>
                <a:cubicBezTo>
                  <a:pt x="2578037" y="6273080"/>
                  <a:pt x="2583456" y="6281709"/>
                  <a:pt x="2590010" y="6283900"/>
                </a:cubicBezTo>
                <a:cubicBezTo>
                  <a:pt x="2597315" y="6286357"/>
                  <a:pt x="2599820" y="6282442"/>
                  <a:pt x="2596506" y="6273784"/>
                </a:cubicBezTo>
                <a:cubicBezTo>
                  <a:pt x="2585523" y="6245161"/>
                  <a:pt x="2610202" y="6249219"/>
                  <a:pt x="2629395" y="6279176"/>
                </a:cubicBezTo>
                <a:cubicBezTo>
                  <a:pt x="2640292" y="6296197"/>
                  <a:pt x="2649284" y="6305760"/>
                  <a:pt x="2649369" y="6300426"/>
                </a:cubicBezTo>
                <a:cubicBezTo>
                  <a:pt x="2649598" y="6286681"/>
                  <a:pt x="2604612" y="6220521"/>
                  <a:pt x="2570121" y="6183878"/>
                </a:cubicBezTo>
                <a:lnTo>
                  <a:pt x="2540946" y="6152883"/>
                </a:lnTo>
                <a:lnTo>
                  <a:pt x="2521420" y="6158313"/>
                </a:lnTo>
                <a:lnTo>
                  <a:pt x="2501894" y="6163733"/>
                </a:lnTo>
                <a:lnTo>
                  <a:pt x="2514648" y="6154884"/>
                </a:lnTo>
                <a:lnTo>
                  <a:pt x="2527392" y="6146035"/>
                </a:lnTo>
                <a:lnTo>
                  <a:pt x="2494464" y="6125680"/>
                </a:lnTo>
                <a:cubicBezTo>
                  <a:pt x="2454840" y="6101191"/>
                  <a:pt x="2442553" y="6099658"/>
                  <a:pt x="2460251" y="6121403"/>
                </a:cubicBezTo>
                <a:close/>
                <a:moveTo>
                  <a:pt x="2830506" y="6114860"/>
                </a:moveTo>
                <a:cubicBezTo>
                  <a:pt x="2830506" y="6120099"/>
                  <a:pt x="2835050" y="6124385"/>
                  <a:pt x="2840593" y="6124385"/>
                </a:cubicBezTo>
                <a:cubicBezTo>
                  <a:pt x="2846137" y="6124385"/>
                  <a:pt x="2848032" y="6120099"/>
                  <a:pt x="2844794" y="6114860"/>
                </a:cubicBezTo>
                <a:cubicBezTo>
                  <a:pt x="2841555" y="6109621"/>
                  <a:pt x="2837021" y="6105335"/>
                  <a:pt x="2834707" y="6105335"/>
                </a:cubicBezTo>
                <a:cubicBezTo>
                  <a:pt x="2832392" y="6105335"/>
                  <a:pt x="2830506" y="6109621"/>
                  <a:pt x="2830506" y="6114860"/>
                </a:cubicBezTo>
                <a:close/>
                <a:moveTo>
                  <a:pt x="2363781" y="6125651"/>
                </a:moveTo>
                <a:cubicBezTo>
                  <a:pt x="2363781" y="6136691"/>
                  <a:pt x="2410387" y="6140787"/>
                  <a:pt x="2414483" y="6130119"/>
                </a:cubicBezTo>
                <a:cubicBezTo>
                  <a:pt x="2416835" y="6123975"/>
                  <a:pt x="2407158" y="6119622"/>
                  <a:pt x="2391147" y="6119622"/>
                </a:cubicBezTo>
                <a:cubicBezTo>
                  <a:pt x="2376097" y="6119622"/>
                  <a:pt x="2363781" y="6122337"/>
                  <a:pt x="2363781" y="6125651"/>
                </a:cubicBezTo>
                <a:close/>
                <a:moveTo>
                  <a:pt x="2976591" y="6128528"/>
                </a:moveTo>
                <a:cubicBezTo>
                  <a:pt x="2979477" y="6136053"/>
                  <a:pt x="2976715" y="6144035"/>
                  <a:pt x="2970467" y="6146273"/>
                </a:cubicBezTo>
                <a:cubicBezTo>
                  <a:pt x="2964209" y="6148521"/>
                  <a:pt x="2962028" y="6153512"/>
                  <a:pt x="2965599" y="6157370"/>
                </a:cubicBezTo>
                <a:cubicBezTo>
                  <a:pt x="2969181" y="6161237"/>
                  <a:pt x="2976686" y="6161570"/>
                  <a:pt x="2982268" y="6158113"/>
                </a:cubicBezTo>
                <a:cubicBezTo>
                  <a:pt x="2995689" y="6149817"/>
                  <a:pt x="2995384" y="6114860"/>
                  <a:pt x="2981887" y="6114860"/>
                </a:cubicBezTo>
                <a:cubicBezTo>
                  <a:pt x="2976087" y="6114860"/>
                  <a:pt x="2973705" y="6121013"/>
                  <a:pt x="2976591" y="6128528"/>
                </a:cubicBezTo>
                <a:close/>
                <a:moveTo>
                  <a:pt x="2882894" y="6133910"/>
                </a:moveTo>
                <a:cubicBezTo>
                  <a:pt x="2886132" y="6139149"/>
                  <a:pt x="2890666" y="6143435"/>
                  <a:pt x="2892981" y="6143435"/>
                </a:cubicBezTo>
                <a:cubicBezTo>
                  <a:pt x="2895295" y="6143435"/>
                  <a:pt x="2897181" y="6139149"/>
                  <a:pt x="2897181" y="6133910"/>
                </a:cubicBezTo>
                <a:cubicBezTo>
                  <a:pt x="2897181" y="6128671"/>
                  <a:pt x="2892638" y="6124385"/>
                  <a:pt x="2887094" y="6124385"/>
                </a:cubicBezTo>
                <a:cubicBezTo>
                  <a:pt x="2881551" y="6124385"/>
                  <a:pt x="2879655" y="6128671"/>
                  <a:pt x="2882894" y="6133910"/>
                </a:cubicBezTo>
                <a:close/>
                <a:moveTo>
                  <a:pt x="2735256" y="6162485"/>
                </a:moveTo>
                <a:cubicBezTo>
                  <a:pt x="2735256" y="6167724"/>
                  <a:pt x="2739800" y="6172010"/>
                  <a:pt x="2745343" y="6172010"/>
                </a:cubicBezTo>
                <a:cubicBezTo>
                  <a:pt x="2750887" y="6172010"/>
                  <a:pt x="2752782" y="6167724"/>
                  <a:pt x="2749544" y="6162485"/>
                </a:cubicBezTo>
                <a:cubicBezTo>
                  <a:pt x="2746305" y="6157246"/>
                  <a:pt x="2741771" y="6152960"/>
                  <a:pt x="2739457" y="6152960"/>
                </a:cubicBezTo>
                <a:cubicBezTo>
                  <a:pt x="2737142" y="6152960"/>
                  <a:pt x="2735256" y="6157246"/>
                  <a:pt x="2735256" y="6162485"/>
                </a:cubicBezTo>
                <a:close/>
                <a:moveTo>
                  <a:pt x="2563406" y="6208167"/>
                </a:moveTo>
                <a:cubicBezTo>
                  <a:pt x="2580608" y="6230674"/>
                  <a:pt x="2597163" y="6246600"/>
                  <a:pt x="2600201" y="6243571"/>
                </a:cubicBezTo>
                <a:cubicBezTo>
                  <a:pt x="2603230" y="6240533"/>
                  <a:pt x="2589162" y="6222121"/>
                  <a:pt x="2568921" y="6202652"/>
                </a:cubicBezTo>
                <a:lnTo>
                  <a:pt x="2532126" y="6167247"/>
                </a:lnTo>
                <a:lnTo>
                  <a:pt x="2563406" y="6208167"/>
                </a:lnTo>
                <a:close/>
                <a:moveTo>
                  <a:pt x="2763831" y="6181535"/>
                </a:moveTo>
                <a:cubicBezTo>
                  <a:pt x="2763831" y="6186774"/>
                  <a:pt x="2768375" y="6191060"/>
                  <a:pt x="2773918" y="6191060"/>
                </a:cubicBezTo>
                <a:cubicBezTo>
                  <a:pt x="2779462" y="6191060"/>
                  <a:pt x="2781357" y="6186774"/>
                  <a:pt x="2778119" y="6181535"/>
                </a:cubicBezTo>
                <a:cubicBezTo>
                  <a:pt x="2774880" y="6176296"/>
                  <a:pt x="2770346" y="6172010"/>
                  <a:pt x="2768032" y="6172010"/>
                </a:cubicBezTo>
                <a:cubicBezTo>
                  <a:pt x="2765717" y="6172010"/>
                  <a:pt x="2763831" y="6176296"/>
                  <a:pt x="2763831" y="6181535"/>
                </a:cubicBezTo>
                <a:close/>
                <a:moveTo>
                  <a:pt x="2840031" y="6185278"/>
                </a:moveTo>
                <a:cubicBezTo>
                  <a:pt x="2840031" y="6187335"/>
                  <a:pt x="2846680" y="6191574"/>
                  <a:pt x="2854814" y="6194698"/>
                </a:cubicBezTo>
                <a:cubicBezTo>
                  <a:pt x="2863291" y="6197946"/>
                  <a:pt x="2867111" y="6196346"/>
                  <a:pt x="2863777" y="6190955"/>
                </a:cubicBezTo>
                <a:cubicBezTo>
                  <a:pt x="2858186" y="6181897"/>
                  <a:pt x="2840031" y="6177563"/>
                  <a:pt x="2840031" y="6185278"/>
                </a:cubicBezTo>
                <a:close/>
                <a:moveTo>
                  <a:pt x="2316271" y="6253534"/>
                </a:moveTo>
                <a:cubicBezTo>
                  <a:pt x="2279533" y="6288996"/>
                  <a:pt x="2249481" y="6320533"/>
                  <a:pt x="2249481" y="6323610"/>
                </a:cubicBezTo>
                <a:cubicBezTo>
                  <a:pt x="2249481" y="6326686"/>
                  <a:pt x="2268960" y="6339545"/>
                  <a:pt x="2292772" y="6352175"/>
                </a:cubicBezTo>
                <a:cubicBezTo>
                  <a:pt x="2366896" y="6391494"/>
                  <a:pt x="2449506" y="6489621"/>
                  <a:pt x="2449506" y="6538341"/>
                </a:cubicBezTo>
                <a:cubicBezTo>
                  <a:pt x="2449506" y="6546409"/>
                  <a:pt x="2454983" y="6553010"/>
                  <a:pt x="2461689" y="6553010"/>
                </a:cubicBezTo>
                <a:cubicBezTo>
                  <a:pt x="2475605" y="6553010"/>
                  <a:pt x="2592381" y="6438119"/>
                  <a:pt x="2592381" y="6424422"/>
                </a:cubicBezTo>
                <a:cubicBezTo>
                  <a:pt x="2592381" y="6419460"/>
                  <a:pt x="2562377" y="6445186"/>
                  <a:pt x="2525706" y="6481572"/>
                </a:cubicBezTo>
                <a:cubicBezTo>
                  <a:pt x="2489035" y="6517958"/>
                  <a:pt x="2459031" y="6542256"/>
                  <a:pt x="2459031" y="6535560"/>
                </a:cubicBezTo>
                <a:cubicBezTo>
                  <a:pt x="2459031" y="6528864"/>
                  <a:pt x="2450287" y="6504204"/>
                  <a:pt x="2439610" y="6480744"/>
                </a:cubicBezTo>
                <a:cubicBezTo>
                  <a:pt x="2428923" y="6457293"/>
                  <a:pt x="2422236" y="6434776"/>
                  <a:pt x="2424751" y="6430718"/>
                </a:cubicBezTo>
                <a:cubicBezTo>
                  <a:pt x="2427256" y="6426651"/>
                  <a:pt x="2418855" y="6415469"/>
                  <a:pt x="2406072" y="6405867"/>
                </a:cubicBezTo>
                <a:cubicBezTo>
                  <a:pt x="2393290" y="6396266"/>
                  <a:pt x="2382898" y="6383655"/>
                  <a:pt x="2382974" y="6377845"/>
                </a:cubicBezTo>
                <a:cubicBezTo>
                  <a:pt x="2383069" y="6370844"/>
                  <a:pt x="2385489" y="6370568"/>
                  <a:pt x="2390118" y="6377016"/>
                </a:cubicBezTo>
                <a:cubicBezTo>
                  <a:pt x="2401072" y="6392257"/>
                  <a:pt x="2449506" y="6421003"/>
                  <a:pt x="2449506" y="6412259"/>
                </a:cubicBezTo>
                <a:cubicBezTo>
                  <a:pt x="2449506" y="6407944"/>
                  <a:pt x="2444639" y="6399553"/>
                  <a:pt x="2438686" y="6393600"/>
                </a:cubicBezTo>
                <a:lnTo>
                  <a:pt x="2427875" y="6382789"/>
                </a:lnTo>
                <a:lnTo>
                  <a:pt x="2443906" y="6366748"/>
                </a:lnTo>
                <a:cubicBezTo>
                  <a:pt x="2452726" y="6357928"/>
                  <a:pt x="2462822" y="6353604"/>
                  <a:pt x="2466356" y="6357128"/>
                </a:cubicBezTo>
                <a:cubicBezTo>
                  <a:pt x="2469880" y="6360662"/>
                  <a:pt x="2466585" y="6367367"/>
                  <a:pt x="2459031" y="6372035"/>
                </a:cubicBezTo>
                <a:cubicBezTo>
                  <a:pt x="2451478" y="6376702"/>
                  <a:pt x="2448182" y="6383408"/>
                  <a:pt x="2451707" y="6386941"/>
                </a:cubicBezTo>
                <a:cubicBezTo>
                  <a:pt x="2462889" y="6398124"/>
                  <a:pt x="2487825" y="6364777"/>
                  <a:pt x="2481920" y="6346546"/>
                </a:cubicBezTo>
                <a:lnTo>
                  <a:pt x="2476281" y="6329172"/>
                </a:lnTo>
                <a:lnTo>
                  <a:pt x="2486187" y="6343183"/>
                </a:lnTo>
                <a:cubicBezTo>
                  <a:pt x="2491635" y="6350889"/>
                  <a:pt x="2499084" y="6354204"/>
                  <a:pt x="2502732" y="6350556"/>
                </a:cubicBezTo>
                <a:cubicBezTo>
                  <a:pt x="2506380" y="6346908"/>
                  <a:pt x="2503951" y="6337383"/>
                  <a:pt x="2497322" y="6329401"/>
                </a:cubicBezTo>
                <a:cubicBezTo>
                  <a:pt x="2489807" y="6320352"/>
                  <a:pt x="2489083" y="6314885"/>
                  <a:pt x="2495407" y="6314885"/>
                </a:cubicBezTo>
                <a:cubicBezTo>
                  <a:pt x="2500970" y="6314885"/>
                  <a:pt x="2508466" y="6319628"/>
                  <a:pt x="2512047" y="6325429"/>
                </a:cubicBezTo>
                <a:cubicBezTo>
                  <a:pt x="2516591" y="6332782"/>
                  <a:pt x="2521087" y="6332059"/>
                  <a:pt x="2526897" y="6323047"/>
                </a:cubicBezTo>
                <a:lnTo>
                  <a:pt x="2535231" y="6310122"/>
                </a:lnTo>
                <a:lnTo>
                  <a:pt x="2544613" y="6324410"/>
                </a:lnTo>
                <a:cubicBezTo>
                  <a:pt x="2563111" y="6352585"/>
                  <a:pt x="2553862" y="6321209"/>
                  <a:pt x="2534374" y="6289681"/>
                </a:cubicBezTo>
                <a:cubicBezTo>
                  <a:pt x="2512257" y="6253896"/>
                  <a:pt x="2446973" y="6205090"/>
                  <a:pt x="2408215" y="6195365"/>
                </a:cubicBezTo>
                <a:lnTo>
                  <a:pt x="2383060" y="6189050"/>
                </a:lnTo>
                <a:lnTo>
                  <a:pt x="2316271" y="6253534"/>
                </a:lnTo>
                <a:close/>
                <a:moveTo>
                  <a:pt x="2380450" y="6216416"/>
                </a:moveTo>
                <a:cubicBezTo>
                  <a:pt x="2387003" y="6219063"/>
                  <a:pt x="2397719" y="6219063"/>
                  <a:pt x="2404263" y="6216416"/>
                </a:cubicBezTo>
                <a:cubicBezTo>
                  <a:pt x="2410816" y="6213777"/>
                  <a:pt x="2405453" y="6211615"/>
                  <a:pt x="2392356" y="6211615"/>
                </a:cubicBezTo>
                <a:cubicBezTo>
                  <a:pt x="2379259" y="6211615"/>
                  <a:pt x="2373906" y="6213777"/>
                  <a:pt x="2380450" y="6216416"/>
                </a:cubicBezTo>
                <a:close/>
                <a:moveTo>
                  <a:pt x="2875969" y="6233046"/>
                </a:moveTo>
                <a:cubicBezTo>
                  <a:pt x="2873369" y="6246629"/>
                  <a:pt x="2874483" y="6257735"/>
                  <a:pt x="2878436" y="6257735"/>
                </a:cubicBezTo>
                <a:cubicBezTo>
                  <a:pt x="2889857" y="6257735"/>
                  <a:pt x="2896124" y="6233341"/>
                  <a:pt x="2888056" y="6220273"/>
                </a:cubicBezTo>
                <a:cubicBezTo>
                  <a:pt x="2883113" y="6212282"/>
                  <a:pt x="2879131" y="6216492"/>
                  <a:pt x="2875969" y="6233046"/>
                </a:cubicBezTo>
                <a:close/>
                <a:moveTo>
                  <a:pt x="2365791" y="6242485"/>
                </a:moveTo>
                <a:cubicBezTo>
                  <a:pt x="2372544" y="6249819"/>
                  <a:pt x="2379574" y="6254392"/>
                  <a:pt x="2381403" y="6252648"/>
                </a:cubicBezTo>
                <a:cubicBezTo>
                  <a:pt x="2387051" y="6247276"/>
                  <a:pt x="2372735" y="6229160"/>
                  <a:pt x="2362848" y="6229160"/>
                </a:cubicBezTo>
                <a:cubicBezTo>
                  <a:pt x="2357704" y="6229160"/>
                  <a:pt x="2359028" y="6235160"/>
                  <a:pt x="2365791" y="6242485"/>
                </a:cubicBezTo>
                <a:close/>
                <a:moveTo>
                  <a:pt x="2716206" y="6238685"/>
                </a:moveTo>
                <a:cubicBezTo>
                  <a:pt x="2716206" y="6243924"/>
                  <a:pt x="2720750" y="6248210"/>
                  <a:pt x="2726293" y="6248210"/>
                </a:cubicBezTo>
                <a:cubicBezTo>
                  <a:pt x="2731837" y="6248210"/>
                  <a:pt x="2733732" y="6243924"/>
                  <a:pt x="2730494" y="6238685"/>
                </a:cubicBezTo>
                <a:cubicBezTo>
                  <a:pt x="2727255" y="6233446"/>
                  <a:pt x="2722721" y="6229160"/>
                  <a:pt x="2720407" y="6229160"/>
                </a:cubicBezTo>
                <a:cubicBezTo>
                  <a:pt x="2718092" y="6229160"/>
                  <a:pt x="2716206" y="6233446"/>
                  <a:pt x="2716206" y="6238685"/>
                </a:cubicBezTo>
                <a:close/>
                <a:moveTo>
                  <a:pt x="2319604" y="6281547"/>
                </a:moveTo>
                <a:cubicBezTo>
                  <a:pt x="2322995" y="6290405"/>
                  <a:pt x="2319557" y="6295835"/>
                  <a:pt x="2310537" y="6295835"/>
                </a:cubicBezTo>
                <a:cubicBezTo>
                  <a:pt x="2302526" y="6295835"/>
                  <a:pt x="2298630" y="6300121"/>
                  <a:pt x="2301869" y="6305360"/>
                </a:cubicBezTo>
                <a:cubicBezTo>
                  <a:pt x="2305107" y="6310599"/>
                  <a:pt x="2300212" y="6314885"/>
                  <a:pt x="2291001" y="6314885"/>
                </a:cubicBezTo>
                <a:lnTo>
                  <a:pt x="2274246" y="6314885"/>
                </a:lnTo>
                <a:lnTo>
                  <a:pt x="2285762" y="6326401"/>
                </a:lnTo>
                <a:lnTo>
                  <a:pt x="2297287" y="6337926"/>
                </a:lnTo>
                <a:lnTo>
                  <a:pt x="2313642" y="6314561"/>
                </a:lnTo>
                <a:cubicBezTo>
                  <a:pt x="2333063" y="6286833"/>
                  <a:pt x="2337273" y="6267260"/>
                  <a:pt x="2323824" y="6267260"/>
                </a:cubicBezTo>
                <a:cubicBezTo>
                  <a:pt x="2318480" y="6267260"/>
                  <a:pt x="2316585" y="6273689"/>
                  <a:pt x="2319604" y="6281547"/>
                </a:cubicBezTo>
                <a:close/>
                <a:moveTo>
                  <a:pt x="2478081" y="6286310"/>
                </a:moveTo>
                <a:cubicBezTo>
                  <a:pt x="2478081" y="6291549"/>
                  <a:pt x="2482368" y="6295835"/>
                  <a:pt x="2487606" y="6295835"/>
                </a:cubicBezTo>
                <a:cubicBezTo>
                  <a:pt x="2492845" y="6295835"/>
                  <a:pt x="2497131" y="6291549"/>
                  <a:pt x="2497131" y="6286310"/>
                </a:cubicBezTo>
                <a:cubicBezTo>
                  <a:pt x="2497131" y="6281071"/>
                  <a:pt x="2492845" y="6276785"/>
                  <a:pt x="2487606" y="6276785"/>
                </a:cubicBezTo>
                <a:cubicBezTo>
                  <a:pt x="2482368" y="6276785"/>
                  <a:pt x="2478081" y="6281071"/>
                  <a:pt x="2478081" y="6286310"/>
                </a:cubicBezTo>
                <a:close/>
                <a:moveTo>
                  <a:pt x="2511419" y="6305360"/>
                </a:moveTo>
                <a:cubicBezTo>
                  <a:pt x="2514657" y="6310599"/>
                  <a:pt x="2519191" y="6314885"/>
                  <a:pt x="2521506" y="6314885"/>
                </a:cubicBezTo>
                <a:cubicBezTo>
                  <a:pt x="2523820" y="6314885"/>
                  <a:pt x="2525706" y="6310599"/>
                  <a:pt x="2525706" y="6305360"/>
                </a:cubicBezTo>
                <a:cubicBezTo>
                  <a:pt x="2525706" y="6300121"/>
                  <a:pt x="2521163" y="6295835"/>
                  <a:pt x="2515619" y="6295835"/>
                </a:cubicBezTo>
                <a:cubicBezTo>
                  <a:pt x="2510076" y="6295835"/>
                  <a:pt x="2508180" y="6300121"/>
                  <a:pt x="2511419" y="6305360"/>
                </a:cubicBezTo>
                <a:close/>
                <a:moveTo>
                  <a:pt x="2606669" y="6305360"/>
                </a:moveTo>
                <a:cubicBezTo>
                  <a:pt x="2609907" y="6310599"/>
                  <a:pt x="2614441" y="6314885"/>
                  <a:pt x="2616756" y="6314885"/>
                </a:cubicBezTo>
                <a:cubicBezTo>
                  <a:pt x="2619070" y="6314885"/>
                  <a:pt x="2620956" y="6310599"/>
                  <a:pt x="2620956" y="6305360"/>
                </a:cubicBezTo>
                <a:cubicBezTo>
                  <a:pt x="2620956" y="6300121"/>
                  <a:pt x="2616413" y="6295835"/>
                  <a:pt x="2610869" y="6295835"/>
                </a:cubicBezTo>
                <a:cubicBezTo>
                  <a:pt x="2605326" y="6295835"/>
                  <a:pt x="2603430" y="6300121"/>
                  <a:pt x="2606669" y="6305360"/>
                </a:cubicBezTo>
                <a:close/>
                <a:moveTo>
                  <a:pt x="2795321" y="6352194"/>
                </a:moveTo>
                <a:cubicBezTo>
                  <a:pt x="2796340" y="6355242"/>
                  <a:pt x="2793654" y="6357747"/>
                  <a:pt x="2789358" y="6357747"/>
                </a:cubicBezTo>
                <a:cubicBezTo>
                  <a:pt x="2779414" y="6357747"/>
                  <a:pt x="2760507" y="6390932"/>
                  <a:pt x="2766841" y="6397267"/>
                </a:cubicBezTo>
                <a:cubicBezTo>
                  <a:pt x="2772166" y="6402601"/>
                  <a:pt x="2820981" y="6362557"/>
                  <a:pt x="2820981" y="6352851"/>
                </a:cubicBezTo>
                <a:cubicBezTo>
                  <a:pt x="2820981" y="6349432"/>
                  <a:pt x="2814790" y="6346631"/>
                  <a:pt x="2807227" y="6346631"/>
                </a:cubicBezTo>
                <a:cubicBezTo>
                  <a:pt x="2799655" y="6346631"/>
                  <a:pt x="2794302" y="6349137"/>
                  <a:pt x="2795321" y="6352194"/>
                </a:cubicBezTo>
                <a:close/>
                <a:moveTo>
                  <a:pt x="2401881" y="6362510"/>
                </a:moveTo>
                <a:cubicBezTo>
                  <a:pt x="2401881" y="6367749"/>
                  <a:pt x="2406425" y="6372035"/>
                  <a:pt x="2411968" y="6372035"/>
                </a:cubicBezTo>
                <a:cubicBezTo>
                  <a:pt x="2417512" y="6372035"/>
                  <a:pt x="2419407" y="6367749"/>
                  <a:pt x="2416169" y="6362510"/>
                </a:cubicBezTo>
                <a:cubicBezTo>
                  <a:pt x="2412930" y="6357271"/>
                  <a:pt x="2408396" y="6352985"/>
                  <a:pt x="2406082" y="6352985"/>
                </a:cubicBezTo>
                <a:cubicBezTo>
                  <a:pt x="2403767" y="6352985"/>
                  <a:pt x="2401881" y="6357271"/>
                  <a:pt x="2401881" y="6362510"/>
                </a:cubicBezTo>
                <a:close/>
                <a:moveTo>
                  <a:pt x="2211524" y="6393466"/>
                </a:moveTo>
                <a:cubicBezTo>
                  <a:pt x="2211610" y="6410497"/>
                  <a:pt x="2215163" y="6429928"/>
                  <a:pt x="2219430" y="6436652"/>
                </a:cubicBezTo>
                <a:cubicBezTo>
                  <a:pt x="2231479" y="6455636"/>
                  <a:pt x="2259387" y="6439900"/>
                  <a:pt x="2255568" y="6416288"/>
                </a:cubicBezTo>
                <a:cubicBezTo>
                  <a:pt x="2253748" y="6405048"/>
                  <a:pt x="2254091" y="6401210"/>
                  <a:pt x="2256330" y="6407753"/>
                </a:cubicBezTo>
                <a:cubicBezTo>
                  <a:pt x="2258568" y="6414307"/>
                  <a:pt x="2263550" y="6419660"/>
                  <a:pt x="2267388" y="6419660"/>
                </a:cubicBezTo>
                <a:cubicBezTo>
                  <a:pt x="2271227" y="6419660"/>
                  <a:pt x="2295087" y="6438948"/>
                  <a:pt x="2320395" y="6462522"/>
                </a:cubicBezTo>
                <a:cubicBezTo>
                  <a:pt x="2345712" y="6486097"/>
                  <a:pt x="2368830" y="6505385"/>
                  <a:pt x="2371773" y="6505385"/>
                </a:cubicBezTo>
                <a:cubicBezTo>
                  <a:pt x="2374707" y="6505385"/>
                  <a:pt x="2371973" y="6500241"/>
                  <a:pt x="2365686" y="6493955"/>
                </a:cubicBezTo>
                <a:cubicBezTo>
                  <a:pt x="2346541" y="6474810"/>
                  <a:pt x="2352961" y="6463160"/>
                  <a:pt x="2372763" y="6481087"/>
                </a:cubicBezTo>
                <a:cubicBezTo>
                  <a:pt x="2382946" y="6490297"/>
                  <a:pt x="2394004" y="6510252"/>
                  <a:pt x="2397338" y="6525425"/>
                </a:cubicBezTo>
                <a:cubicBezTo>
                  <a:pt x="2400672" y="6540599"/>
                  <a:pt x="2407396" y="6553010"/>
                  <a:pt x="2412292" y="6553010"/>
                </a:cubicBezTo>
                <a:cubicBezTo>
                  <a:pt x="2424932" y="6553010"/>
                  <a:pt x="2395462" y="6486325"/>
                  <a:pt x="2370468" y="6458369"/>
                </a:cubicBezTo>
                <a:cubicBezTo>
                  <a:pt x="2333054" y="6416517"/>
                  <a:pt x="2312080" y="6399876"/>
                  <a:pt x="2273294" y="6381236"/>
                </a:cubicBezTo>
                <a:cubicBezTo>
                  <a:pt x="2220116" y="6355680"/>
                  <a:pt x="2211353" y="6357414"/>
                  <a:pt x="2211524" y="6393466"/>
                </a:cubicBezTo>
                <a:close/>
                <a:moveTo>
                  <a:pt x="2468556" y="6410135"/>
                </a:moveTo>
                <a:cubicBezTo>
                  <a:pt x="2468556" y="6415374"/>
                  <a:pt x="2473100" y="6419660"/>
                  <a:pt x="2478643" y="6419660"/>
                </a:cubicBezTo>
                <a:cubicBezTo>
                  <a:pt x="2484187" y="6419660"/>
                  <a:pt x="2486082" y="6415374"/>
                  <a:pt x="2482844" y="6410135"/>
                </a:cubicBezTo>
                <a:cubicBezTo>
                  <a:pt x="2479605" y="6404896"/>
                  <a:pt x="2475071" y="6400610"/>
                  <a:pt x="2472757" y="6400610"/>
                </a:cubicBezTo>
                <a:cubicBezTo>
                  <a:pt x="2470442" y="6400610"/>
                  <a:pt x="2468556" y="6404896"/>
                  <a:pt x="2468556" y="6410135"/>
                </a:cubicBezTo>
                <a:close/>
                <a:moveTo>
                  <a:pt x="2297106" y="6413535"/>
                </a:moveTo>
                <a:cubicBezTo>
                  <a:pt x="2297106" y="6424632"/>
                  <a:pt x="2343541" y="6471647"/>
                  <a:pt x="2349056" y="6466132"/>
                </a:cubicBezTo>
                <a:cubicBezTo>
                  <a:pt x="2351808" y="6463380"/>
                  <a:pt x="2341245" y="6448854"/>
                  <a:pt x="2325586" y="6433852"/>
                </a:cubicBezTo>
                <a:cubicBezTo>
                  <a:pt x="2309917" y="6418850"/>
                  <a:pt x="2297106" y="6409706"/>
                  <a:pt x="2297106" y="6413535"/>
                </a:cubicBezTo>
                <a:close/>
                <a:moveTo>
                  <a:pt x="2506656" y="6467847"/>
                </a:moveTo>
                <a:cubicBezTo>
                  <a:pt x="2506656" y="6473390"/>
                  <a:pt x="2510943" y="6475286"/>
                  <a:pt x="2516181" y="6472047"/>
                </a:cubicBezTo>
                <a:cubicBezTo>
                  <a:pt x="2521420" y="6468809"/>
                  <a:pt x="2525706" y="6464275"/>
                  <a:pt x="2525706" y="6461960"/>
                </a:cubicBezTo>
                <a:cubicBezTo>
                  <a:pt x="2525706" y="6459645"/>
                  <a:pt x="2521420" y="6457760"/>
                  <a:pt x="2516181" y="6457760"/>
                </a:cubicBezTo>
                <a:cubicBezTo>
                  <a:pt x="2510943" y="6457760"/>
                  <a:pt x="2506656" y="6462303"/>
                  <a:pt x="2506656" y="6467847"/>
                </a:cubicBezTo>
                <a:close/>
                <a:moveTo>
                  <a:pt x="1859890" y="6878336"/>
                </a:moveTo>
                <a:cubicBezTo>
                  <a:pt x="731249" y="7995256"/>
                  <a:pt x="106360" y="8630907"/>
                  <a:pt x="106360" y="8662064"/>
                </a:cubicBezTo>
                <a:cubicBezTo>
                  <a:pt x="106360" y="8691058"/>
                  <a:pt x="433877" y="8378962"/>
                  <a:pt x="1196778" y="7622981"/>
                </a:cubicBezTo>
                <a:cubicBezTo>
                  <a:pt x="1689325" y="7134901"/>
                  <a:pt x="2137324" y="6689151"/>
                  <a:pt x="2192331" y="6632429"/>
                </a:cubicBezTo>
                <a:cubicBezTo>
                  <a:pt x="2327272" y="6493259"/>
                  <a:pt x="1938357" y="6874450"/>
                  <a:pt x="1306506" y="7500652"/>
                </a:cubicBezTo>
                <a:cubicBezTo>
                  <a:pt x="777644" y="8024784"/>
                  <a:pt x="374689" y="8420710"/>
                  <a:pt x="382823" y="8408203"/>
                </a:cubicBezTo>
                <a:cubicBezTo>
                  <a:pt x="385309" y="8404384"/>
                  <a:pt x="814896" y="7973321"/>
                  <a:pt x="1337463" y="7450284"/>
                </a:cubicBezTo>
                <a:cubicBezTo>
                  <a:pt x="1860033" y="6927247"/>
                  <a:pt x="2287581" y="6494240"/>
                  <a:pt x="2287581" y="6488059"/>
                </a:cubicBezTo>
                <a:cubicBezTo>
                  <a:pt x="2287581" y="6481867"/>
                  <a:pt x="2282647" y="6476810"/>
                  <a:pt x="2276609" y="6476810"/>
                </a:cubicBezTo>
                <a:cubicBezTo>
                  <a:pt x="2270570" y="6476810"/>
                  <a:pt x="2083051" y="6657499"/>
                  <a:pt x="1859890" y="6878336"/>
                </a:cubicBezTo>
                <a:close/>
                <a:moveTo>
                  <a:pt x="2335206" y="6560811"/>
                </a:moveTo>
                <a:cubicBezTo>
                  <a:pt x="2335206" y="6572317"/>
                  <a:pt x="2353275" y="6585738"/>
                  <a:pt x="2359886" y="6579137"/>
                </a:cubicBezTo>
                <a:cubicBezTo>
                  <a:pt x="2362276" y="6576737"/>
                  <a:pt x="2357704" y="6569354"/>
                  <a:pt x="2349722" y="6562725"/>
                </a:cubicBezTo>
                <a:cubicBezTo>
                  <a:pt x="2340674" y="6555210"/>
                  <a:pt x="2335206" y="6554486"/>
                  <a:pt x="2335206" y="6560811"/>
                </a:cubicBezTo>
                <a:close/>
                <a:moveTo>
                  <a:pt x="292098" y="8484622"/>
                </a:moveTo>
                <a:lnTo>
                  <a:pt x="244473" y="8538763"/>
                </a:lnTo>
                <a:lnTo>
                  <a:pt x="299241" y="8492461"/>
                </a:lnTo>
                <a:cubicBezTo>
                  <a:pt x="349143" y="8450285"/>
                  <a:pt x="365688" y="8428577"/>
                  <a:pt x="346866" y="8429958"/>
                </a:cubicBezTo>
                <a:cubicBezTo>
                  <a:pt x="342942" y="8430253"/>
                  <a:pt x="318291" y="8454847"/>
                  <a:pt x="292098" y="8484622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21" name="Рисунок 4">
            <a:extLst>
              <a:ext uri="{FF2B5EF4-FFF2-40B4-BE49-F238E27FC236}">
                <a16:creationId xmlns:a16="http://schemas.microsoft.com/office/drawing/2014/main" id="{BE719001-2305-4D73-B04C-D01F352914FC}"/>
              </a:ext>
            </a:extLst>
          </p:cNvPr>
          <p:cNvSpPr/>
          <p:nvPr/>
        </p:nvSpPr>
        <p:spPr>
          <a:xfrm>
            <a:off x="2799538" y="6545569"/>
            <a:ext cx="945472" cy="1732782"/>
          </a:xfrm>
          <a:custGeom>
            <a:avLst/>
            <a:gdLst>
              <a:gd name="connsiteX0" fmla="*/ 3359420 w 4000576"/>
              <a:gd name="connsiteY0" fmla="*/ 10263 h 7331925"/>
              <a:gd name="connsiteX1" fmla="*/ 3199114 w 4000576"/>
              <a:gd name="connsiteY1" fmla="*/ 193648 h 7331925"/>
              <a:gd name="connsiteX2" fmla="*/ 3179150 w 4000576"/>
              <a:gd name="connsiteY2" fmla="*/ 296413 h 7331925"/>
              <a:gd name="connsiteX3" fmla="*/ 3251321 w 4000576"/>
              <a:gd name="connsiteY3" fmla="*/ 623015 h 7331925"/>
              <a:gd name="connsiteX4" fmla="*/ 3375346 w 4000576"/>
              <a:gd name="connsiteY4" fmla="*/ 640551 h 7331925"/>
              <a:gd name="connsiteX5" fmla="*/ 3516487 w 4000576"/>
              <a:gd name="connsiteY5" fmla="*/ 521888 h 7331925"/>
              <a:gd name="connsiteX6" fmla="*/ 3557368 w 4000576"/>
              <a:gd name="connsiteY6" fmla="*/ 510439 h 7331925"/>
              <a:gd name="connsiteX7" fmla="*/ 3594678 w 4000576"/>
              <a:gd name="connsiteY7" fmla="*/ 520555 h 7331925"/>
              <a:gd name="connsiteX8" fmla="*/ 3742420 w 4000576"/>
              <a:gd name="connsiteY8" fmla="*/ 638417 h 7331925"/>
              <a:gd name="connsiteX9" fmla="*/ 3833489 w 4000576"/>
              <a:gd name="connsiteY9" fmla="*/ 916842 h 7331925"/>
              <a:gd name="connsiteX10" fmla="*/ 3848224 w 4000576"/>
              <a:gd name="connsiteY10" fmla="*/ 1012088 h 7331925"/>
              <a:gd name="connsiteX11" fmla="*/ 3842442 w 4000576"/>
              <a:gd name="connsiteY11" fmla="*/ 1135913 h 7331925"/>
              <a:gd name="connsiteX12" fmla="*/ 3481597 w 4000576"/>
              <a:gd name="connsiteY12" fmla="*/ 1796482 h 7331925"/>
              <a:gd name="connsiteX13" fmla="*/ 3297536 w 4000576"/>
              <a:gd name="connsiteY13" fmla="*/ 1809664 h 7331925"/>
              <a:gd name="connsiteX14" fmla="*/ 3294364 w 4000576"/>
              <a:gd name="connsiteY14" fmla="*/ 1740751 h 7331925"/>
              <a:gd name="connsiteX15" fmla="*/ 3332216 w 4000576"/>
              <a:gd name="connsiteY15" fmla="*/ 1170689 h 7331925"/>
              <a:gd name="connsiteX16" fmla="*/ 3342380 w 4000576"/>
              <a:gd name="connsiteY16" fmla="*/ 902299 h 7331925"/>
              <a:gd name="connsiteX17" fmla="*/ 3329893 w 4000576"/>
              <a:gd name="connsiteY17" fmla="*/ 876237 h 7331925"/>
              <a:gd name="connsiteX18" fmla="*/ 2517553 w 4000576"/>
              <a:gd name="connsiteY18" fmla="*/ 740239 h 7331925"/>
              <a:gd name="connsiteX19" fmla="*/ 615958 w 4000576"/>
              <a:gd name="connsiteY19" fmla="*/ 918081 h 7331925"/>
              <a:gd name="connsiteX20" fmla="*/ 598270 w 4000576"/>
              <a:gd name="connsiteY20" fmla="*/ 934082 h 7331925"/>
              <a:gd name="connsiteX21" fmla="*/ 598270 w 4000576"/>
              <a:gd name="connsiteY21" fmla="*/ 1021185 h 7331925"/>
              <a:gd name="connsiteX22" fmla="*/ 642476 w 4000576"/>
              <a:gd name="connsiteY22" fmla="*/ 1550251 h 7331925"/>
              <a:gd name="connsiteX23" fmla="*/ 671908 w 4000576"/>
              <a:gd name="connsiteY23" fmla="*/ 1777965 h 7331925"/>
              <a:gd name="connsiteX24" fmla="*/ 677280 w 4000576"/>
              <a:gd name="connsiteY24" fmla="*/ 1819942 h 7331925"/>
              <a:gd name="connsiteX25" fmla="*/ 625874 w 4000576"/>
              <a:gd name="connsiteY25" fmla="*/ 1813941 h 7331925"/>
              <a:gd name="connsiteX26" fmla="*/ 495857 w 4000576"/>
              <a:gd name="connsiteY26" fmla="*/ 1769116 h 7331925"/>
              <a:gd name="connsiteX27" fmla="*/ 180303 w 4000576"/>
              <a:gd name="connsiteY27" fmla="*/ 1282417 h 7331925"/>
              <a:gd name="connsiteX28" fmla="*/ 317130 w 4000576"/>
              <a:gd name="connsiteY28" fmla="*/ 569256 h 7331925"/>
              <a:gd name="connsiteX29" fmla="*/ 361450 w 4000576"/>
              <a:gd name="connsiteY29" fmla="*/ 547796 h 7331925"/>
              <a:gd name="connsiteX30" fmla="*/ 403836 w 4000576"/>
              <a:gd name="connsiteY30" fmla="*/ 552578 h 7331925"/>
              <a:gd name="connsiteX31" fmla="*/ 556512 w 4000576"/>
              <a:gd name="connsiteY31" fmla="*/ 655182 h 7331925"/>
              <a:gd name="connsiteX32" fmla="*/ 634427 w 4000576"/>
              <a:gd name="connsiteY32" fmla="*/ 687576 h 7331925"/>
              <a:gd name="connsiteX33" fmla="*/ 725791 w 4000576"/>
              <a:gd name="connsiteY33" fmla="*/ 392967 h 7331925"/>
              <a:gd name="connsiteX34" fmla="*/ 689910 w 4000576"/>
              <a:gd name="connsiteY34" fmla="*/ 152299 h 7331925"/>
              <a:gd name="connsiteX35" fmla="*/ 565961 w 4000576"/>
              <a:gd name="connsiteY35" fmla="*/ 49953 h 7331925"/>
              <a:gd name="connsiteX36" fmla="*/ 522137 w 4000576"/>
              <a:gd name="connsiteY36" fmla="*/ 33218 h 7331925"/>
              <a:gd name="connsiteX37" fmla="*/ 455738 w 4000576"/>
              <a:gd name="connsiteY37" fmla="*/ 37971 h 7331925"/>
              <a:gd name="connsiteX38" fmla="*/ 389349 w 4000576"/>
              <a:gd name="connsiteY38" fmla="*/ 42714 h 7331925"/>
              <a:gd name="connsiteX39" fmla="*/ 335609 w 4000576"/>
              <a:gd name="connsiteY39" fmla="*/ 69908 h 7331925"/>
              <a:gd name="connsiteX40" fmla="*/ 1348 w 4000576"/>
              <a:gd name="connsiteY40" fmla="*/ 826355 h 7331925"/>
              <a:gd name="connsiteX41" fmla="*/ 383196 w 4000576"/>
              <a:gd name="connsiteY41" fmla="*/ 2148040 h 7331925"/>
              <a:gd name="connsiteX42" fmla="*/ 652420 w 4000576"/>
              <a:gd name="connsiteY42" fmla="*/ 2528602 h 7331925"/>
              <a:gd name="connsiteX43" fmla="*/ 823698 w 4000576"/>
              <a:gd name="connsiteY43" fmla="*/ 2775023 h 7331925"/>
              <a:gd name="connsiteX44" fmla="*/ 849159 w 4000576"/>
              <a:gd name="connsiteY44" fmla="*/ 2830630 h 7331925"/>
              <a:gd name="connsiteX45" fmla="*/ 854683 w 4000576"/>
              <a:gd name="connsiteY45" fmla="*/ 2922413 h 7331925"/>
              <a:gd name="connsiteX46" fmla="*/ 873276 w 4000576"/>
              <a:gd name="connsiteY46" fmla="*/ 3029941 h 7331925"/>
              <a:gd name="connsiteX47" fmla="*/ 956358 w 4000576"/>
              <a:gd name="connsiteY47" fmla="*/ 3025597 h 7331925"/>
              <a:gd name="connsiteX48" fmla="*/ 974503 w 4000576"/>
              <a:gd name="connsiteY48" fmla="*/ 3005519 h 7331925"/>
              <a:gd name="connsiteX49" fmla="*/ 974503 w 4000576"/>
              <a:gd name="connsiteY49" fmla="*/ 2935900 h 7331925"/>
              <a:gd name="connsiteX50" fmla="*/ 975693 w 4000576"/>
              <a:gd name="connsiteY50" fmla="*/ 2867873 h 7331925"/>
              <a:gd name="connsiteX51" fmla="*/ 1024909 w 4000576"/>
              <a:gd name="connsiteY51" fmla="*/ 2983764 h 7331925"/>
              <a:gd name="connsiteX52" fmla="*/ 1429922 w 4000576"/>
              <a:gd name="connsiteY52" fmla="*/ 3798151 h 7331925"/>
              <a:gd name="connsiteX53" fmla="*/ 1710309 w 4000576"/>
              <a:gd name="connsiteY53" fmla="*/ 4041896 h 7331925"/>
              <a:gd name="connsiteX54" fmla="*/ 1769840 w 4000576"/>
              <a:gd name="connsiteY54" fmla="*/ 4058450 h 7331925"/>
              <a:gd name="connsiteX55" fmla="*/ 1769840 w 4000576"/>
              <a:gd name="connsiteY55" fmla="*/ 4082567 h 7331925"/>
              <a:gd name="connsiteX56" fmla="*/ 1744390 w 4000576"/>
              <a:gd name="connsiteY56" fmla="*/ 4143413 h 7331925"/>
              <a:gd name="connsiteX57" fmla="*/ 1714672 w 4000576"/>
              <a:gd name="connsiteY57" fmla="*/ 4231596 h 7331925"/>
              <a:gd name="connsiteX58" fmla="*/ 1710404 w 4000576"/>
              <a:gd name="connsiteY58" fmla="*/ 4283050 h 7331925"/>
              <a:gd name="connsiteX59" fmla="*/ 1744885 w 4000576"/>
              <a:gd name="connsiteY59" fmla="*/ 4350925 h 7331925"/>
              <a:gd name="connsiteX60" fmla="*/ 1779365 w 4000576"/>
              <a:gd name="connsiteY60" fmla="*/ 4451233 h 7331925"/>
              <a:gd name="connsiteX61" fmla="*/ 1790367 w 4000576"/>
              <a:gd name="connsiteY61" fmla="*/ 4524813 h 7331925"/>
              <a:gd name="connsiteX62" fmla="*/ 1801368 w 4000576"/>
              <a:gd name="connsiteY62" fmla="*/ 4565952 h 7331925"/>
              <a:gd name="connsiteX63" fmla="*/ 1733217 w 4000576"/>
              <a:gd name="connsiteY63" fmla="*/ 4698063 h 7331925"/>
              <a:gd name="connsiteX64" fmla="*/ 1665065 w 4000576"/>
              <a:gd name="connsiteY64" fmla="*/ 4842720 h 7331925"/>
              <a:gd name="connsiteX65" fmla="*/ 1632566 w 4000576"/>
              <a:gd name="connsiteY65" fmla="*/ 4897841 h 7331925"/>
              <a:gd name="connsiteX66" fmla="*/ 1593856 w 4000576"/>
              <a:gd name="connsiteY66" fmla="*/ 4968698 h 7331925"/>
              <a:gd name="connsiteX67" fmla="*/ 1573339 w 4000576"/>
              <a:gd name="connsiteY67" fmla="*/ 5008855 h 7331925"/>
              <a:gd name="connsiteX68" fmla="*/ 1531715 w 4000576"/>
              <a:gd name="connsiteY68" fmla="*/ 5091913 h 7331925"/>
              <a:gd name="connsiteX69" fmla="*/ 1515809 w 4000576"/>
              <a:gd name="connsiteY69" fmla="*/ 5123345 h 7331925"/>
              <a:gd name="connsiteX70" fmla="*/ 1323156 w 4000576"/>
              <a:gd name="connsiteY70" fmla="*/ 5369776 h 7331925"/>
              <a:gd name="connsiteX71" fmla="*/ 1288828 w 4000576"/>
              <a:gd name="connsiteY71" fmla="*/ 5441213 h 7331925"/>
              <a:gd name="connsiteX72" fmla="*/ 1288875 w 4000576"/>
              <a:gd name="connsiteY72" fmla="*/ 5565038 h 7331925"/>
              <a:gd name="connsiteX73" fmla="*/ 1288923 w 4000576"/>
              <a:gd name="connsiteY73" fmla="*/ 5688863 h 7331925"/>
              <a:gd name="connsiteX74" fmla="*/ 1311326 w 4000576"/>
              <a:gd name="connsiteY74" fmla="*/ 5736488 h 7331925"/>
              <a:gd name="connsiteX75" fmla="*/ 1333738 w 4000576"/>
              <a:gd name="connsiteY75" fmla="*/ 5784113 h 7331925"/>
              <a:gd name="connsiteX76" fmla="*/ 1332300 w 4000576"/>
              <a:gd name="connsiteY76" fmla="*/ 5846026 h 7331925"/>
              <a:gd name="connsiteX77" fmla="*/ 1345035 w 4000576"/>
              <a:gd name="connsiteY77" fmla="*/ 5954544 h 7331925"/>
              <a:gd name="connsiteX78" fmla="*/ 1359227 w 4000576"/>
              <a:gd name="connsiteY78" fmla="*/ 6001141 h 7331925"/>
              <a:gd name="connsiteX79" fmla="*/ 1317736 w 4000576"/>
              <a:gd name="connsiteY79" fmla="*/ 6041451 h 7331925"/>
              <a:gd name="connsiteX80" fmla="*/ 1238945 w 4000576"/>
              <a:gd name="connsiteY80" fmla="*/ 6214653 h 7331925"/>
              <a:gd name="connsiteX81" fmla="*/ 1233573 w 4000576"/>
              <a:gd name="connsiteY81" fmla="*/ 6285786 h 7331925"/>
              <a:gd name="connsiteX82" fmla="*/ 1079059 w 4000576"/>
              <a:gd name="connsiteY82" fmla="*/ 6448054 h 7331925"/>
              <a:gd name="connsiteX83" fmla="*/ 924558 w 4000576"/>
              <a:gd name="connsiteY83" fmla="*/ 6610322 h 7331925"/>
              <a:gd name="connsiteX84" fmla="*/ 919386 w 4000576"/>
              <a:gd name="connsiteY84" fmla="*/ 6667329 h 7331925"/>
              <a:gd name="connsiteX85" fmla="*/ 935512 w 4000576"/>
              <a:gd name="connsiteY85" fmla="*/ 7241753 h 7331925"/>
              <a:gd name="connsiteX86" fmla="*/ 1160240 w 4000576"/>
              <a:gd name="connsiteY86" fmla="*/ 7255336 h 7331925"/>
              <a:gd name="connsiteX87" fmla="*/ 2519115 w 4000576"/>
              <a:gd name="connsiteY87" fmla="*/ 7322306 h 7331925"/>
              <a:gd name="connsiteX88" fmla="*/ 2738561 w 4000576"/>
              <a:gd name="connsiteY88" fmla="*/ 7331926 h 7331925"/>
              <a:gd name="connsiteX89" fmla="*/ 2775452 w 4000576"/>
              <a:gd name="connsiteY89" fmla="*/ 7331926 h 7331925"/>
              <a:gd name="connsiteX90" fmla="*/ 2946549 w 4000576"/>
              <a:gd name="connsiteY90" fmla="*/ 7106650 h 7331925"/>
              <a:gd name="connsiteX91" fmla="*/ 3143060 w 4000576"/>
              <a:gd name="connsiteY91" fmla="*/ 6844417 h 7331925"/>
              <a:gd name="connsiteX92" fmla="*/ 3168501 w 4000576"/>
              <a:gd name="connsiteY92" fmla="*/ 6807451 h 7331925"/>
              <a:gd name="connsiteX93" fmla="*/ 3163319 w 4000576"/>
              <a:gd name="connsiteY93" fmla="*/ 6514862 h 7331925"/>
              <a:gd name="connsiteX94" fmla="*/ 3152184 w 4000576"/>
              <a:gd name="connsiteY94" fmla="*/ 6215710 h 7331925"/>
              <a:gd name="connsiteX95" fmla="*/ 3015987 w 4000576"/>
              <a:gd name="connsiteY95" fmla="*/ 6202452 h 7331925"/>
              <a:gd name="connsiteX96" fmla="*/ 2885780 w 4000576"/>
              <a:gd name="connsiteY96" fmla="*/ 6195756 h 7331925"/>
              <a:gd name="connsiteX97" fmla="*/ 2855700 w 4000576"/>
              <a:gd name="connsiteY97" fmla="*/ 6104239 h 7331925"/>
              <a:gd name="connsiteX98" fmla="*/ 2797350 w 4000576"/>
              <a:gd name="connsiteY98" fmla="*/ 5962069 h 7331925"/>
              <a:gd name="connsiteX99" fmla="*/ 2775728 w 4000576"/>
              <a:gd name="connsiteY99" fmla="*/ 5890632 h 7331925"/>
              <a:gd name="connsiteX100" fmla="*/ 2784758 w 4000576"/>
              <a:gd name="connsiteY100" fmla="*/ 5774588 h 7331925"/>
              <a:gd name="connsiteX101" fmla="*/ 2831611 w 4000576"/>
              <a:gd name="connsiteY101" fmla="*/ 5514823 h 7331925"/>
              <a:gd name="connsiteX102" fmla="*/ 2847775 w 4000576"/>
              <a:gd name="connsiteY102" fmla="*/ 5483657 h 7331925"/>
              <a:gd name="connsiteX103" fmla="*/ 2841041 w 4000576"/>
              <a:gd name="connsiteY103" fmla="*/ 5443385 h 7331925"/>
              <a:gd name="connsiteX104" fmla="*/ 2665886 w 4000576"/>
              <a:gd name="connsiteY104" fmla="*/ 5142548 h 7331925"/>
              <a:gd name="connsiteX105" fmla="*/ 2595201 w 4000576"/>
              <a:gd name="connsiteY105" fmla="*/ 5053060 h 7331925"/>
              <a:gd name="connsiteX106" fmla="*/ 2561282 w 4000576"/>
              <a:gd name="connsiteY106" fmla="*/ 4994624 h 7331925"/>
              <a:gd name="connsiteX107" fmla="*/ 2527259 w 4000576"/>
              <a:gd name="connsiteY107" fmla="*/ 4932474 h 7331925"/>
              <a:gd name="connsiteX108" fmla="*/ 2493274 w 4000576"/>
              <a:gd name="connsiteY108" fmla="*/ 4878791 h 7331925"/>
              <a:gd name="connsiteX109" fmla="*/ 2465165 w 4000576"/>
              <a:gd name="connsiteY109" fmla="*/ 4841072 h 7331925"/>
              <a:gd name="connsiteX110" fmla="*/ 2411883 w 4000576"/>
              <a:gd name="connsiteY110" fmla="*/ 4749984 h 7331925"/>
              <a:gd name="connsiteX111" fmla="*/ 2325986 w 4000576"/>
              <a:gd name="connsiteY111" fmla="*/ 4527166 h 7331925"/>
              <a:gd name="connsiteX112" fmla="*/ 2320728 w 4000576"/>
              <a:gd name="connsiteY112" fmla="*/ 4460139 h 7331925"/>
              <a:gd name="connsiteX113" fmla="*/ 2347427 w 4000576"/>
              <a:gd name="connsiteY113" fmla="*/ 4364889 h 7331925"/>
              <a:gd name="connsiteX114" fmla="*/ 2373421 w 4000576"/>
              <a:gd name="connsiteY114" fmla="*/ 4224100 h 7331925"/>
              <a:gd name="connsiteX115" fmla="*/ 2372725 w 4000576"/>
              <a:gd name="connsiteY115" fmla="*/ 4178560 h 7331925"/>
              <a:gd name="connsiteX116" fmla="*/ 2342741 w 4000576"/>
              <a:gd name="connsiteY116" fmla="*/ 4136822 h 7331925"/>
              <a:gd name="connsiteX117" fmla="*/ 2312765 w 4000576"/>
              <a:gd name="connsiteY117" fmla="*/ 4071957 h 7331925"/>
              <a:gd name="connsiteX118" fmla="*/ 2312765 w 4000576"/>
              <a:gd name="connsiteY118" fmla="*/ 4048830 h 7331925"/>
              <a:gd name="connsiteX119" fmla="*/ 2362772 w 4000576"/>
              <a:gd name="connsiteY119" fmla="*/ 4037638 h 7331925"/>
              <a:gd name="connsiteX120" fmla="*/ 2474338 w 4000576"/>
              <a:gd name="connsiteY120" fmla="*/ 3995633 h 7331925"/>
              <a:gd name="connsiteX121" fmla="*/ 2535908 w 4000576"/>
              <a:gd name="connsiteY121" fmla="*/ 3964839 h 7331925"/>
              <a:gd name="connsiteX122" fmla="*/ 2581923 w 4000576"/>
              <a:gd name="connsiteY122" fmla="*/ 3907689 h 7331925"/>
              <a:gd name="connsiteX123" fmla="*/ 2967285 w 4000576"/>
              <a:gd name="connsiteY123" fmla="*/ 3079014 h 7331925"/>
              <a:gd name="connsiteX124" fmla="*/ 3083176 w 4000576"/>
              <a:gd name="connsiteY124" fmla="*/ 2845632 h 7331925"/>
              <a:gd name="connsiteX125" fmla="*/ 3086052 w 4000576"/>
              <a:gd name="connsiteY125" fmla="*/ 2929281 h 7331925"/>
              <a:gd name="connsiteX126" fmla="*/ 3083052 w 4000576"/>
              <a:gd name="connsiteY126" fmla="*/ 3012948 h 7331925"/>
              <a:gd name="connsiteX127" fmla="*/ 3103417 w 4000576"/>
              <a:gd name="connsiteY127" fmla="*/ 3038837 h 7331925"/>
              <a:gd name="connsiteX128" fmla="*/ 3186884 w 4000576"/>
              <a:gd name="connsiteY128" fmla="*/ 3052820 h 7331925"/>
              <a:gd name="connsiteX129" fmla="*/ 3200057 w 4000576"/>
              <a:gd name="connsiteY129" fmla="*/ 2935453 h 7331925"/>
              <a:gd name="connsiteX130" fmla="*/ 3203553 w 4000576"/>
              <a:gd name="connsiteY130" fmla="*/ 2830002 h 7331925"/>
              <a:gd name="connsiteX131" fmla="*/ 3238719 w 4000576"/>
              <a:gd name="connsiteY131" fmla="*/ 2759240 h 7331925"/>
              <a:gd name="connsiteX132" fmla="*/ 3352552 w 4000576"/>
              <a:gd name="connsiteY132" fmla="*/ 2588476 h 7331925"/>
              <a:gd name="connsiteX133" fmla="*/ 3617119 w 4000576"/>
              <a:gd name="connsiteY133" fmla="*/ 2224897 h 7331925"/>
              <a:gd name="connsiteX134" fmla="*/ 3985003 w 4000576"/>
              <a:gd name="connsiteY134" fmla="*/ 1207351 h 7331925"/>
              <a:gd name="connsiteX135" fmla="*/ 4000576 w 4000576"/>
              <a:gd name="connsiteY135" fmla="*/ 1088288 h 7331925"/>
              <a:gd name="connsiteX136" fmla="*/ 3996014 w 4000576"/>
              <a:gd name="connsiteY136" fmla="*/ 907317 h 7331925"/>
              <a:gd name="connsiteX137" fmla="*/ 3926986 w 4000576"/>
              <a:gd name="connsiteY137" fmla="*/ 448488 h 7331925"/>
              <a:gd name="connsiteX138" fmla="*/ 3602917 w 4000576"/>
              <a:gd name="connsiteY138" fmla="*/ 24817 h 7331925"/>
              <a:gd name="connsiteX139" fmla="*/ 3555778 w 4000576"/>
              <a:gd name="connsiteY139" fmla="*/ 3729 h 7331925"/>
              <a:gd name="connsiteX140" fmla="*/ 3474815 w 4000576"/>
              <a:gd name="connsiteY140" fmla="*/ 566 h 7331925"/>
              <a:gd name="connsiteX141" fmla="*/ 3359420 w 4000576"/>
              <a:gd name="connsiteY141" fmla="*/ 10263 h 7331925"/>
              <a:gd name="connsiteX142" fmla="*/ 3389043 w 4000576"/>
              <a:gd name="connsiteY142" fmla="*/ 34580 h 7331925"/>
              <a:gd name="connsiteX143" fmla="*/ 3212459 w 4000576"/>
              <a:gd name="connsiteY143" fmla="*/ 303375 h 7331925"/>
              <a:gd name="connsiteX144" fmla="*/ 3206153 w 4000576"/>
              <a:gd name="connsiteY144" fmla="*/ 375708 h 7331925"/>
              <a:gd name="connsiteX145" fmla="*/ 3221879 w 4000576"/>
              <a:gd name="connsiteY145" fmla="*/ 446250 h 7331925"/>
              <a:gd name="connsiteX146" fmla="*/ 3314538 w 4000576"/>
              <a:gd name="connsiteY146" fmla="*/ 643551 h 7331925"/>
              <a:gd name="connsiteX147" fmla="*/ 3369678 w 4000576"/>
              <a:gd name="connsiteY147" fmla="*/ 588763 h 7331925"/>
              <a:gd name="connsiteX148" fmla="*/ 3432248 w 4000576"/>
              <a:gd name="connsiteY148" fmla="*/ 515725 h 7331925"/>
              <a:gd name="connsiteX149" fmla="*/ 3449450 w 4000576"/>
              <a:gd name="connsiteY149" fmla="*/ 490465 h 7331925"/>
              <a:gd name="connsiteX150" fmla="*/ 3454013 w 4000576"/>
              <a:gd name="connsiteY150" fmla="*/ 487131 h 7331925"/>
              <a:gd name="connsiteX151" fmla="*/ 3493122 w 4000576"/>
              <a:gd name="connsiteY151" fmla="*/ 479083 h 7331925"/>
              <a:gd name="connsiteX152" fmla="*/ 3670078 w 4000576"/>
              <a:gd name="connsiteY152" fmla="*/ 486865 h 7331925"/>
              <a:gd name="connsiteX153" fmla="*/ 3903536 w 4000576"/>
              <a:gd name="connsiteY153" fmla="*/ 965159 h 7331925"/>
              <a:gd name="connsiteX154" fmla="*/ 3783387 w 4000576"/>
              <a:gd name="connsiteY154" fmla="*/ 1628070 h 7331925"/>
              <a:gd name="connsiteX155" fmla="*/ 3295031 w 4000576"/>
              <a:gd name="connsiteY155" fmla="*/ 1877673 h 7331925"/>
              <a:gd name="connsiteX156" fmla="*/ 3319091 w 4000576"/>
              <a:gd name="connsiteY156" fmla="*/ 1867214 h 7331925"/>
              <a:gd name="connsiteX157" fmla="*/ 3372917 w 4000576"/>
              <a:gd name="connsiteY157" fmla="*/ 1876492 h 7331925"/>
              <a:gd name="connsiteX158" fmla="*/ 3426247 w 4000576"/>
              <a:gd name="connsiteY158" fmla="*/ 1864595 h 7331925"/>
              <a:gd name="connsiteX159" fmla="*/ 3792484 w 4000576"/>
              <a:gd name="connsiteY159" fmla="*/ 1574063 h 7331925"/>
              <a:gd name="connsiteX160" fmla="*/ 3855301 w 4000576"/>
              <a:gd name="connsiteY160" fmla="*/ 790170 h 7331925"/>
              <a:gd name="connsiteX161" fmla="*/ 3702177 w 4000576"/>
              <a:gd name="connsiteY161" fmla="*/ 530413 h 7331925"/>
              <a:gd name="connsiteX162" fmla="*/ 3725047 w 4000576"/>
              <a:gd name="connsiteY162" fmla="*/ 562674 h 7331925"/>
              <a:gd name="connsiteX163" fmla="*/ 3874770 w 4000576"/>
              <a:gd name="connsiteY163" fmla="*/ 1083526 h 7331925"/>
              <a:gd name="connsiteX164" fmla="*/ 3555330 w 4000576"/>
              <a:gd name="connsiteY164" fmla="*/ 1800101 h 7331925"/>
              <a:gd name="connsiteX165" fmla="*/ 3264122 w 4000576"/>
              <a:gd name="connsiteY165" fmla="*/ 1829867 h 7331925"/>
              <a:gd name="connsiteX166" fmla="*/ 3253245 w 4000576"/>
              <a:gd name="connsiteY166" fmla="*/ 1816760 h 7331925"/>
              <a:gd name="connsiteX167" fmla="*/ 3268933 w 4000576"/>
              <a:gd name="connsiteY167" fmla="*/ 1657312 h 7331925"/>
              <a:gd name="connsiteX168" fmla="*/ 3303194 w 4000576"/>
              <a:gd name="connsiteY168" fmla="*/ 1019451 h 7331925"/>
              <a:gd name="connsiteX169" fmla="*/ 3303365 w 4000576"/>
              <a:gd name="connsiteY169" fmla="*/ 883944 h 7331925"/>
              <a:gd name="connsiteX170" fmla="*/ 3281096 w 4000576"/>
              <a:gd name="connsiteY170" fmla="*/ 869352 h 7331925"/>
              <a:gd name="connsiteX171" fmla="*/ 2962618 w 4000576"/>
              <a:gd name="connsiteY171" fmla="*/ 802761 h 7331925"/>
              <a:gd name="connsiteX172" fmla="*/ 1112615 w 4000576"/>
              <a:gd name="connsiteY172" fmla="*/ 831689 h 7331925"/>
              <a:gd name="connsiteX173" fmla="*/ 643514 w 4000576"/>
              <a:gd name="connsiteY173" fmla="*/ 938245 h 7331925"/>
              <a:gd name="connsiteX174" fmla="*/ 626845 w 4000576"/>
              <a:gd name="connsiteY174" fmla="*/ 953129 h 7331925"/>
              <a:gd name="connsiteX175" fmla="*/ 626845 w 4000576"/>
              <a:gd name="connsiteY175" fmla="*/ 1012993 h 7331925"/>
              <a:gd name="connsiteX176" fmla="*/ 670079 w 4000576"/>
              <a:gd name="connsiteY176" fmla="*/ 1531201 h 7331925"/>
              <a:gd name="connsiteX177" fmla="*/ 882153 w 4000576"/>
              <a:gd name="connsiteY177" fmla="*/ 2493226 h 7331925"/>
              <a:gd name="connsiteX178" fmla="*/ 1259091 w 4000576"/>
              <a:gd name="connsiteY178" fmla="*/ 3405835 h 7331925"/>
              <a:gd name="connsiteX179" fmla="*/ 1528715 w 4000576"/>
              <a:gd name="connsiteY179" fmla="*/ 3881161 h 7331925"/>
              <a:gd name="connsiteX180" fmla="*/ 1580855 w 4000576"/>
              <a:gd name="connsiteY180" fmla="*/ 3949884 h 7331925"/>
              <a:gd name="connsiteX181" fmla="*/ 1630099 w 4000576"/>
              <a:gd name="connsiteY181" fmla="*/ 3973792 h 7331925"/>
              <a:gd name="connsiteX182" fmla="*/ 1741265 w 4000576"/>
              <a:gd name="connsiteY182" fmla="*/ 4014426 h 7331925"/>
              <a:gd name="connsiteX183" fmla="*/ 1803178 w 4000576"/>
              <a:gd name="connsiteY183" fmla="*/ 4031161 h 7331925"/>
              <a:gd name="connsiteX184" fmla="*/ 2017490 w 4000576"/>
              <a:gd name="connsiteY184" fmla="*/ 4031342 h 7331925"/>
              <a:gd name="connsiteX185" fmla="*/ 2231803 w 4000576"/>
              <a:gd name="connsiteY185" fmla="*/ 4031514 h 7331925"/>
              <a:gd name="connsiteX186" fmla="*/ 2308003 w 4000576"/>
              <a:gd name="connsiteY186" fmla="*/ 4013759 h 7331925"/>
              <a:gd name="connsiteX187" fmla="*/ 2754116 w 4000576"/>
              <a:gd name="connsiteY187" fmla="*/ 3502104 h 7331925"/>
              <a:gd name="connsiteX188" fmla="*/ 3222803 w 4000576"/>
              <a:gd name="connsiteY188" fmla="*/ 1994307 h 7331925"/>
              <a:gd name="connsiteX189" fmla="*/ 3239395 w 4000576"/>
              <a:gd name="connsiteY189" fmla="*/ 1900190 h 7331925"/>
              <a:gd name="connsiteX190" fmla="*/ 3302346 w 4000576"/>
              <a:gd name="connsiteY190" fmla="*/ 1906248 h 7331925"/>
              <a:gd name="connsiteX191" fmla="*/ 3386633 w 4000576"/>
              <a:gd name="connsiteY191" fmla="*/ 1918107 h 7331925"/>
              <a:gd name="connsiteX192" fmla="*/ 3407998 w 4000576"/>
              <a:gd name="connsiteY192" fmla="*/ 1923907 h 7331925"/>
              <a:gd name="connsiteX193" fmla="*/ 3418884 w 4000576"/>
              <a:gd name="connsiteY193" fmla="*/ 1963303 h 7331925"/>
              <a:gd name="connsiteX194" fmla="*/ 3429200 w 4000576"/>
              <a:gd name="connsiteY194" fmla="*/ 2105206 h 7331925"/>
              <a:gd name="connsiteX195" fmla="*/ 3437430 w 4000576"/>
              <a:gd name="connsiteY195" fmla="*/ 2202275 h 7331925"/>
              <a:gd name="connsiteX196" fmla="*/ 3447536 w 4000576"/>
              <a:gd name="connsiteY196" fmla="*/ 2171195 h 7331925"/>
              <a:gd name="connsiteX197" fmla="*/ 3448831 w 4000576"/>
              <a:gd name="connsiteY197" fmla="*/ 2145563 h 7331925"/>
              <a:gd name="connsiteX198" fmla="*/ 3452965 w 4000576"/>
              <a:gd name="connsiteY198" fmla="*/ 2166995 h 7331925"/>
              <a:gd name="connsiteX199" fmla="*/ 3475768 w 4000576"/>
              <a:gd name="connsiteY199" fmla="*/ 2162232 h 7331925"/>
              <a:gd name="connsiteX200" fmla="*/ 3476711 w 4000576"/>
              <a:gd name="connsiteY200" fmla="*/ 2136038 h 7331925"/>
              <a:gd name="connsiteX201" fmla="*/ 3484340 w 4000576"/>
              <a:gd name="connsiteY201" fmla="*/ 2159851 h 7331925"/>
              <a:gd name="connsiteX202" fmla="*/ 3491979 w 4000576"/>
              <a:gd name="connsiteY202" fmla="*/ 2183663 h 7331925"/>
              <a:gd name="connsiteX203" fmla="*/ 3492922 w 4000576"/>
              <a:gd name="connsiteY203" fmla="*/ 2152945 h 7331925"/>
              <a:gd name="connsiteX204" fmla="*/ 3493865 w 4000576"/>
              <a:gd name="connsiteY204" fmla="*/ 2122227 h 7331925"/>
              <a:gd name="connsiteX205" fmla="*/ 3470053 w 4000576"/>
              <a:gd name="connsiteY205" fmla="*/ 2131276 h 7331925"/>
              <a:gd name="connsiteX206" fmla="*/ 3446240 w 4000576"/>
              <a:gd name="connsiteY206" fmla="*/ 2130743 h 7331925"/>
              <a:gd name="connsiteX207" fmla="*/ 3460528 w 4000576"/>
              <a:gd name="connsiteY207" fmla="*/ 2115674 h 7331925"/>
              <a:gd name="connsiteX208" fmla="*/ 3475482 w 4000576"/>
              <a:gd name="connsiteY208" fmla="*/ 2085013 h 7331925"/>
              <a:gd name="connsiteX209" fmla="*/ 3476158 w 4000576"/>
              <a:gd name="connsiteY209" fmla="*/ 2059838 h 7331925"/>
              <a:gd name="connsiteX210" fmla="*/ 3484340 w 4000576"/>
              <a:gd name="connsiteY210" fmla="*/ 2078888 h 7331925"/>
              <a:gd name="connsiteX211" fmla="*/ 3492522 w 4000576"/>
              <a:gd name="connsiteY211" fmla="*/ 2097938 h 7331925"/>
              <a:gd name="connsiteX212" fmla="*/ 3493199 w 4000576"/>
              <a:gd name="connsiteY212" fmla="*/ 2070630 h 7331925"/>
              <a:gd name="connsiteX213" fmla="*/ 3493865 w 4000576"/>
              <a:gd name="connsiteY213" fmla="*/ 2043332 h 7331925"/>
              <a:gd name="connsiteX214" fmla="*/ 3474815 w 4000576"/>
              <a:gd name="connsiteY214" fmla="*/ 2048313 h 7331925"/>
              <a:gd name="connsiteX215" fmla="*/ 3464519 w 4000576"/>
              <a:gd name="connsiteY215" fmla="*/ 2024910 h 7331925"/>
              <a:gd name="connsiteX216" fmla="*/ 3449888 w 4000576"/>
              <a:gd name="connsiteY216" fmla="*/ 1969351 h 7331925"/>
              <a:gd name="connsiteX217" fmla="*/ 3455765 w 4000576"/>
              <a:gd name="connsiteY217" fmla="*/ 1945538 h 7331925"/>
              <a:gd name="connsiteX218" fmla="*/ 3474149 w 4000576"/>
              <a:gd name="connsiteY218" fmla="*/ 1918706 h 7331925"/>
              <a:gd name="connsiteX219" fmla="*/ 3473472 w 4000576"/>
              <a:gd name="connsiteY219" fmla="*/ 1897913 h 7331925"/>
              <a:gd name="connsiteX220" fmla="*/ 3465290 w 4000576"/>
              <a:gd name="connsiteY220" fmla="*/ 1916963 h 7331925"/>
              <a:gd name="connsiteX221" fmla="*/ 3457108 w 4000576"/>
              <a:gd name="connsiteY221" fmla="*/ 1936013 h 7331925"/>
              <a:gd name="connsiteX222" fmla="*/ 3456432 w 4000576"/>
              <a:gd name="connsiteY222" fmla="*/ 1909029 h 7331925"/>
              <a:gd name="connsiteX223" fmla="*/ 3485512 w 4000576"/>
              <a:gd name="connsiteY223" fmla="*/ 1912906 h 7331925"/>
              <a:gd name="connsiteX224" fmla="*/ 3491979 w 4000576"/>
              <a:gd name="connsiteY224" fmla="*/ 1936013 h 7331925"/>
              <a:gd name="connsiteX225" fmla="*/ 3494341 w 4000576"/>
              <a:gd name="connsiteY225" fmla="*/ 1902676 h 7331925"/>
              <a:gd name="connsiteX226" fmla="*/ 3496723 w 4000576"/>
              <a:gd name="connsiteY226" fmla="*/ 1869338 h 7331925"/>
              <a:gd name="connsiteX227" fmla="*/ 3500685 w 4000576"/>
              <a:gd name="connsiteY227" fmla="*/ 1895532 h 7331925"/>
              <a:gd name="connsiteX228" fmla="*/ 3523555 w 4000576"/>
              <a:gd name="connsiteY228" fmla="*/ 1900295 h 7331925"/>
              <a:gd name="connsiteX229" fmla="*/ 3524650 w 4000576"/>
              <a:gd name="connsiteY229" fmla="*/ 1878863 h 7331925"/>
              <a:gd name="connsiteX230" fmla="*/ 3529013 w 4000576"/>
              <a:gd name="connsiteY230" fmla="*/ 1895532 h 7331925"/>
              <a:gd name="connsiteX231" fmla="*/ 3541510 w 4000576"/>
              <a:gd name="connsiteY231" fmla="*/ 1912201 h 7331925"/>
              <a:gd name="connsiteX232" fmla="*/ 3573390 w 4000576"/>
              <a:gd name="connsiteY232" fmla="*/ 1862366 h 7331925"/>
              <a:gd name="connsiteX233" fmla="*/ 3568875 w 4000576"/>
              <a:gd name="connsiteY233" fmla="*/ 1840763 h 7331925"/>
              <a:gd name="connsiteX234" fmla="*/ 3581924 w 4000576"/>
              <a:gd name="connsiteY234" fmla="*/ 1862595 h 7331925"/>
              <a:gd name="connsiteX235" fmla="*/ 3594973 w 4000576"/>
              <a:gd name="connsiteY235" fmla="*/ 1884417 h 7331925"/>
              <a:gd name="connsiteX236" fmla="*/ 3611090 w 4000576"/>
              <a:gd name="connsiteY236" fmla="*/ 1866605 h 7331925"/>
              <a:gd name="connsiteX237" fmla="*/ 3627882 w 4000576"/>
              <a:gd name="connsiteY237" fmla="*/ 1830486 h 7331925"/>
              <a:gd name="connsiteX238" fmla="*/ 3628558 w 4000576"/>
              <a:gd name="connsiteY238" fmla="*/ 1812188 h 7331925"/>
              <a:gd name="connsiteX239" fmla="*/ 3636245 w 4000576"/>
              <a:gd name="connsiteY239" fmla="*/ 1831238 h 7331925"/>
              <a:gd name="connsiteX240" fmla="*/ 3643941 w 4000576"/>
              <a:gd name="connsiteY240" fmla="*/ 1850288 h 7331925"/>
              <a:gd name="connsiteX241" fmla="*/ 3656190 w 4000576"/>
              <a:gd name="connsiteY241" fmla="*/ 1824038 h 7331925"/>
              <a:gd name="connsiteX242" fmla="*/ 3683546 w 4000576"/>
              <a:gd name="connsiteY242" fmla="*/ 1800225 h 7331925"/>
              <a:gd name="connsiteX243" fmla="*/ 3697348 w 4000576"/>
              <a:gd name="connsiteY243" fmla="*/ 1786099 h 7331925"/>
              <a:gd name="connsiteX244" fmla="*/ 3704216 w 4000576"/>
              <a:gd name="connsiteY244" fmla="*/ 1774584 h 7331925"/>
              <a:gd name="connsiteX245" fmla="*/ 3818916 w 4000576"/>
              <a:gd name="connsiteY245" fmla="*/ 1624070 h 7331925"/>
              <a:gd name="connsiteX246" fmla="*/ 3841233 w 4000576"/>
              <a:gd name="connsiteY246" fmla="*/ 1588351 h 7331925"/>
              <a:gd name="connsiteX247" fmla="*/ 3773843 w 4000576"/>
              <a:gd name="connsiteY247" fmla="*/ 1721701 h 7331925"/>
              <a:gd name="connsiteX248" fmla="*/ 3619434 w 4000576"/>
              <a:gd name="connsiteY248" fmla="*/ 1895589 h 7331925"/>
              <a:gd name="connsiteX249" fmla="*/ 3587849 w 4000576"/>
              <a:gd name="connsiteY249" fmla="*/ 1921574 h 7331925"/>
              <a:gd name="connsiteX250" fmla="*/ 3591897 w 4000576"/>
              <a:gd name="connsiteY250" fmla="*/ 1947844 h 7331925"/>
              <a:gd name="connsiteX251" fmla="*/ 3595964 w 4000576"/>
              <a:gd name="connsiteY251" fmla="*/ 1974113 h 7331925"/>
              <a:gd name="connsiteX252" fmla="*/ 3603155 w 4000576"/>
              <a:gd name="connsiteY252" fmla="*/ 1952787 h 7331925"/>
              <a:gd name="connsiteX253" fmla="*/ 3618986 w 4000576"/>
              <a:gd name="connsiteY253" fmla="*/ 1936814 h 7331925"/>
              <a:gd name="connsiteX254" fmla="*/ 3695662 w 4000576"/>
              <a:gd name="connsiteY254" fmla="*/ 1877177 h 7331925"/>
              <a:gd name="connsiteX255" fmla="*/ 3755603 w 4000576"/>
              <a:gd name="connsiteY255" fmla="*/ 1826476 h 7331925"/>
              <a:gd name="connsiteX256" fmla="*/ 3627635 w 4000576"/>
              <a:gd name="connsiteY256" fmla="*/ 1964398 h 7331925"/>
              <a:gd name="connsiteX257" fmla="*/ 3579590 w 4000576"/>
              <a:gd name="connsiteY257" fmla="*/ 2024491 h 7331925"/>
              <a:gd name="connsiteX258" fmla="*/ 3599307 w 4000576"/>
              <a:gd name="connsiteY258" fmla="*/ 2014033 h 7331925"/>
              <a:gd name="connsiteX259" fmla="*/ 3599983 w 4000576"/>
              <a:gd name="connsiteY259" fmla="*/ 1993163 h 7331925"/>
              <a:gd name="connsiteX260" fmla="*/ 3607127 w 4000576"/>
              <a:gd name="connsiteY260" fmla="*/ 2011366 h 7331925"/>
              <a:gd name="connsiteX261" fmla="*/ 3614252 w 4000576"/>
              <a:gd name="connsiteY261" fmla="*/ 2029558 h 7331925"/>
              <a:gd name="connsiteX262" fmla="*/ 3654066 w 4000576"/>
              <a:gd name="connsiteY262" fmla="*/ 1993583 h 7331925"/>
              <a:gd name="connsiteX263" fmla="*/ 3693890 w 4000576"/>
              <a:gd name="connsiteY263" fmla="*/ 1967456 h 7331925"/>
              <a:gd name="connsiteX264" fmla="*/ 3543872 w 4000576"/>
              <a:gd name="connsiteY264" fmla="*/ 2095348 h 7331925"/>
              <a:gd name="connsiteX265" fmla="*/ 3503390 w 4000576"/>
              <a:gd name="connsiteY265" fmla="*/ 2116960 h 7331925"/>
              <a:gd name="connsiteX266" fmla="*/ 3504343 w 4000576"/>
              <a:gd name="connsiteY266" fmla="*/ 2145544 h 7331925"/>
              <a:gd name="connsiteX267" fmla="*/ 3505286 w 4000576"/>
              <a:gd name="connsiteY267" fmla="*/ 2174138 h 7331925"/>
              <a:gd name="connsiteX268" fmla="*/ 3512325 w 4000576"/>
              <a:gd name="connsiteY268" fmla="*/ 2150326 h 7331925"/>
              <a:gd name="connsiteX269" fmla="*/ 3530432 w 4000576"/>
              <a:gd name="connsiteY269" fmla="*/ 2128895 h 7331925"/>
              <a:gd name="connsiteX270" fmla="*/ 3541490 w 4000576"/>
              <a:gd name="connsiteY270" fmla="*/ 2121751 h 7331925"/>
              <a:gd name="connsiteX271" fmla="*/ 3550720 w 4000576"/>
              <a:gd name="connsiteY271" fmla="*/ 2112226 h 7331925"/>
              <a:gd name="connsiteX272" fmla="*/ 3554463 w 4000576"/>
              <a:gd name="connsiteY272" fmla="*/ 2126513 h 7331925"/>
              <a:gd name="connsiteX273" fmla="*/ 3600802 w 4000576"/>
              <a:gd name="connsiteY273" fmla="*/ 2110512 h 7331925"/>
              <a:gd name="connsiteX274" fmla="*/ 3639045 w 4000576"/>
              <a:gd name="connsiteY274" fmla="*/ 2080232 h 7331925"/>
              <a:gd name="connsiteX275" fmla="*/ 3626920 w 4000576"/>
              <a:gd name="connsiteY275" fmla="*/ 2099653 h 7331925"/>
              <a:gd name="connsiteX276" fmla="*/ 3559350 w 4000576"/>
              <a:gd name="connsiteY276" fmla="*/ 2156136 h 7331925"/>
              <a:gd name="connsiteX277" fmla="*/ 3502905 w 4000576"/>
              <a:gd name="connsiteY277" fmla="*/ 2207476 h 7331925"/>
              <a:gd name="connsiteX278" fmla="*/ 3497266 w 4000576"/>
              <a:gd name="connsiteY278" fmla="*/ 2210391 h 7331925"/>
              <a:gd name="connsiteX279" fmla="*/ 3464624 w 4000576"/>
              <a:gd name="connsiteY279" fmla="*/ 2229927 h 7331925"/>
              <a:gd name="connsiteX280" fmla="*/ 3463947 w 4000576"/>
              <a:gd name="connsiteY280" fmla="*/ 2250338 h 7331925"/>
              <a:gd name="connsiteX281" fmla="*/ 3455765 w 4000576"/>
              <a:gd name="connsiteY281" fmla="*/ 2231288 h 7331925"/>
              <a:gd name="connsiteX282" fmla="*/ 3447583 w 4000576"/>
              <a:gd name="connsiteY282" fmla="*/ 2212238 h 7331925"/>
              <a:gd name="connsiteX283" fmla="*/ 3446907 w 4000576"/>
              <a:gd name="connsiteY283" fmla="*/ 2239213 h 7331925"/>
              <a:gd name="connsiteX284" fmla="*/ 3446240 w 4000576"/>
              <a:gd name="connsiteY284" fmla="*/ 2266179 h 7331925"/>
              <a:gd name="connsiteX285" fmla="*/ 3481959 w 4000576"/>
              <a:gd name="connsiteY285" fmla="*/ 2244547 h 7331925"/>
              <a:gd name="connsiteX286" fmla="*/ 3541490 w 4000576"/>
              <a:gd name="connsiteY286" fmla="*/ 2208429 h 7331925"/>
              <a:gd name="connsiteX287" fmla="*/ 3565303 w 4000576"/>
              <a:gd name="connsiteY287" fmla="*/ 2193931 h 7331925"/>
              <a:gd name="connsiteX288" fmla="*/ 3546253 w 4000576"/>
              <a:gd name="connsiteY288" fmla="*/ 2216230 h 7331925"/>
              <a:gd name="connsiteX289" fmla="*/ 3491484 w 4000576"/>
              <a:gd name="connsiteY289" fmla="*/ 2261216 h 7331925"/>
              <a:gd name="connsiteX290" fmla="*/ 3455765 w 4000576"/>
              <a:gd name="connsiteY290" fmla="*/ 2303640 h 7331925"/>
              <a:gd name="connsiteX291" fmla="*/ 3467672 w 4000576"/>
              <a:gd name="connsiteY291" fmla="*/ 2319395 h 7331925"/>
              <a:gd name="connsiteX292" fmla="*/ 3479578 w 4000576"/>
              <a:gd name="connsiteY292" fmla="*/ 2305107 h 7331925"/>
              <a:gd name="connsiteX293" fmla="*/ 3488246 w 4000576"/>
              <a:gd name="connsiteY293" fmla="*/ 2286848 h 7331925"/>
              <a:gd name="connsiteX294" fmla="*/ 3490570 w 4000576"/>
              <a:gd name="connsiteY294" fmla="*/ 2290010 h 7331925"/>
              <a:gd name="connsiteX295" fmla="*/ 3496151 w 4000576"/>
              <a:gd name="connsiteY295" fmla="*/ 2305079 h 7331925"/>
              <a:gd name="connsiteX296" fmla="*/ 3396682 w 4000576"/>
              <a:gd name="connsiteY296" fmla="*/ 2362019 h 7331925"/>
              <a:gd name="connsiteX297" fmla="*/ 3367907 w 4000576"/>
              <a:gd name="connsiteY297" fmla="*/ 2362838 h 7331925"/>
              <a:gd name="connsiteX298" fmla="*/ 3372574 w 4000576"/>
              <a:gd name="connsiteY298" fmla="*/ 2404367 h 7331925"/>
              <a:gd name="connsiteX299" fmla="*/ 3368897 w 4000576"/>
              <a:gd name="connsiteY299" fmla="*/ 2451078 h 7331925"/>
              <a:gd name="connsiteX300" fmla="*/ 3360515 w 4000576"/>
              <a:gd name="connsiteY300" fmla="*/ 2431313 h 7331925"/>
              <a:gd name="connsiteX301" fmla="*/ 3350990 w 4000576"/>
              <a:gd name="connsiteY301" fmla="*/ 2412263 h 7331925"/>
              <a:gd name="connsiteX302" fmla="*/ 3341465 w 4000576"/>
              <a:gd name="connsiteY302" fmla="*/ 2431695 h 7331925"/>
              <a:gd name="connsiteX303" fmla="*/ 3309080 w 4000576"/>
              <a:gd name="connsiteY303" fmla="*/ 2495864 h 7331925"/>
              <a:gd name="connsiteX304" fmla="*/ 3279191 w 4000576"/>
              <a:gd name="connsiteY304" fmla="*/ 2569864 h 7331925"/>
              <a:gd name="connsiteX305" fmla="*/ 3277572 w 4000576"/>
              <a:gd name="connsiteY305" fmla="*/ 2576427 h 7331925"/>
              <a:gd name="connsiteX306" fmla="*/ 3254997 w 4000576"/>
              <a:gd name="connsiteY306" fmla="*/ 2596182 h 7331925"/>
              <a:gd name="connsiteX307" fmla="*/ 3249244 w 4000576"/>
              <a:gd name="connsiteY307" fmla="*/ 2609326 h 7331925"/>
              <a:gd name="connsiteX308" fmla="*/ 3244253 w 4000576"/>
              <a:gd name="connsiteY308" fmla="*/ 2596839 h 7331925"/>
              <a:gd name="connsiteX309" fmla="*/ 3226175 w 4000576"/>
              <a:gd name="connsiteY309" fmla="*/ 2613184 h 7331925"/>
              <a:gd name="connsiteX310" fmla="*/ 3208115 w 4000576"/>
              <a:gd name="connsiteY310" fmla="*/ 2666153 h 7331925"/>
              <a:gd name="connsiteX311" fmla="*/ 3198590 w 4000576"/>
              <a:gd name="connsiteY311" fmla="*/ 2702776 h 7331925"/>
              <a:gd name="connsiteX312" fmla="*/ 3188770 w 4000576"/>
              <a:gd name="connsiteY312" fmla="*/ 2681345 h 7331925"/>
              <a:gd name="connsiteX313" fmla="*/ 3188456 w 4000576"/>
              <a:gd name="connsiteY313" fmla="*/ 2659914 h 7331925"/>
              <a:gd name="connsiteX314" fmla="*/ 3174483 w 4000576"/>
              <a:gd name="connsiteY314" fmla="*/ 2678401 h 7331925"/>
              <a:gd name="connsiteX315" fmla="*/ 3159195 w 4000576"/>
              <a:gd name="connsiteY315" fmla="*/ 2726026 h 7331925"/>
              <a:gd name="connsiteX316" fmla="*/ 3157909 w 4000576"/>
              <a:gd name="connsiteY316" fmla="*/ 2755164 h 7331925"/>
              <a:gd name="connsiteX317" fmla="*/ 3153766 w 4000576"/>
              <a:gd name="connsiteY317" fmla="*/ 2733732 h 7331925"/>
              <a:gd name="connsiteX318" fmla="*/ 3094634 w 4000576"/>
              <a:gd name="connsiteY318" fmla="*/ 2761174 h 7331925"/>
              <a:gd name="connsiteX319" fmla="*/ 3074413 w 4000576"/>
              <a:gd name="connsiteY319" fmla="*/ 2812637 h 7331925"/>
              <a:gd name="connsiteX320" fmla="*/ 3108332 w 4000576"/>
              <a:gd name="connsiteY320" fmla="*/ 2801560 h 7331925"/>
              <a:gd name="connsiteX321" fmla="*/ 3123552 w 4000576"/>
              <a:gd name="connsiteY321" fmla="*/ 2807399 h 7331925"/>
              <a:gd name="connsiteX322" fmla="*/ 3117723 w 4000576"/>
              <a:gd name="connsiteY322" fmla="*/ 2895581 h 7331925"/>
              <a:gd name="connsiteX323" fmla="*/ 3111894 w 4000576"/>
              <a:gd name="connsiteY323" fmla="*/ 2983764 h 7331925"/>
              <a:gd name="connsiteX324" fmla="*/ 3124572 w 4000576"/>
              <a:gd name="connsiteY324" fmla="*/ 3007576 h 7331925"/>
              <a:gd name="connsiteX325" fmla="*/ 3151261 w 4000576"/>
              <a:gd name="connsiteY325" fmla="*/ 3031389 h 7331925"/>
              <a:gd name="connsiteX326" fmla="*/ 3165253 w 4000576"/>
              <a:gd name="connsiteY326" fmla="*/ 3031389 h 7331925"/>
              <a:gd name="connsiteX327" fmla="*/ 3162186 w 4000576"/>
              <a:gd name="connsiteY327" fmla="*/ 2965980 h 7331925"/>
              <a:gd name="connsiteX328" fmla="*/ 3308252 w 4000576"/>
              <a:gd name="connsiteY328" fmla="*/ 2592267 h 7331925"/>
              <a:gd name="connsiteX329" fmla="*/ 3744392 w 4000576"/>
              <a:gd name="connsiteY329" fmla="*/ 1916963 h 7331925"/>
              <a:gd name="connsiteX330" fmla="*/ 3966801 w 4000576"/>
              <a:gd name="connsiteY330" fmla="*/ 1012088 h 7331925"/>
              <a:gd name="connsiteX331" fmla="*/ 3972573 w 4000576"/>
              <a:gd name="connsiteY331" fmla="*/ 859692 h 7331925"/>
              <a:gd name="connsiteX332" fmla="*/ 3957247 w 4000576"/>
              <a:gd name="connsiteY332" fmla="*/ 735867 h 7331925"/>
              <a:gd name="connsiteX333" fmla="*/ 3602212 w 4000576"/>
              <a:gd name="connsiteY333" fmla="*/ 62393 h 7331925"/>
              <a:gd name="connsiteX334" fmla="*/ 3539604 w 4000576"/>
              <a:gd name="connsiteY334" fmla="*/ 33104 h 7331925"/>
              <a:gd name="connsiteX335" fmla="*/ 3476254 w 4000576"/>
              <a:gd name="connsiteY335" fmla="*/ 29922 h 7331925"/>
              <a:gd name="connsiteX336" fmla="*/ 3389043 w 4000576"/>
              <a:gd name="connsiteY336" fmla="*/ 34580 h 7331925"/>
              <a:gd name="connsiteX337" fmla="*/ 396797 w 4000576"/>
              <a:gd name="connsiteY337" fmla="*/ 79319 h 7331925"/>
              <a:gd name="connsiteX338" fmla="*/ 32399 w 4000576"/>
              <a:gd name="connsiteY338" fmla="*/ 883505 h 7331925"/>
              <a:gd name="connsiteX339" fmla="*/ 364822 w 4000576"/>
              <a:gd name="connsiteY339" fmla="*/ 2050313 h 7331925"/>
              <a:gd name="connsiteX340" fmla="*/ 677451 w 4000576"/>
              <a:gd name="connsiteY340" fmla="*/ 2507247 h 7331925"/>
              <a:gd name="connsiteX341" fmla="*/ 893545 w 4000576"/>
              <a:gd name="connsiteY341" fmla="*/ 2961246 h 7331925"/>
              <a:gd name="connsiteX342" fmla="*/ 893545 w 4000576"/>
              <a:gd name="connsiteY342" fmla="*/ 3007576 h 7331925"/>
              <a:gd name="connsiteX343" fmla="*/ 912795 w 4000576"/>
              <a:gd name="connsiteY343" fmla="*/ 3007576 h 7331925"/>
              <a:gd name="connsiteX344" fmla="*/ 942942 w 4000576"/>
              <a:gd name="connsiteY344" fmla="*/ 2983687 h 7331925"/>
              <a:gd name="connsiteX345" fmla="*/ 953814 w 4000576"/>
              <a:gd name="connsiteY345" fmla="*/ 2959799 h 7331925"/>
              <a:gd name="connsiteX346" fmla="*/ 943837 w 4000576"/>
              <a:gd name="connsiteY346" fmla="*/ 2895581 h 7331925"/>
              <a:gd name="connsiteX347" fmla="*/ 933845 w 4000576"/>
              <a:gd name="connsiteY347" fmla="*/ 2831364 h 7331925"/>
              <a:gd name="connsiteX348" fmla="*/ 946085 w 4000576"/>
              <a:gd name="connsiteY348" fmla="*/ 2818362 h 7331925"/>
              <a:gd name="connsiteX349" fmla="*/ 958320 w 4000576"/>
              <a:gd name="connsiteY349" fmla="*/ 2805370 h 7331925"/>
              <a:gd name="connsiteX350" fmla="*/ 944494 w 4000576"/>
              <a:gd name="connsiteY350" fmla="*/ 2764803 h 7331925"/>
              <a:gd name="connsiteX351" fmla="*/ 878591 w 4000576"/>
              <a:gd name="connsiteY351" fmla="*/ 2685974 h 7331925"/>
              <a:gd name="connsiteX352" fmla="*/ 887316 w 4000576"/>
              <a:gd name="connsiteY352" fmla="*/ 2718978 h 7331925"/>
              <a:gd name="connsiteX353" fmla="*/ 931645 w 4000576"/>
              <a:gd name="connsiteY353" fmla="*/ 2925042 h 7331925"/>
              <a:gd name="connsiteX354" fmla="*/ 914500 w 4000576"/>
              <a:gd name="connsiteY354" fmla="*/ 2938034 h 7331925"/>
              <a:gd name="connsiteX355" fmla="*/ 755033 w 4000576"/>
              <a:gd name="connsiteY355" fmla="*/ 2546166 h 7331925"/>
              <a:gd name="connsiteX356" fmla="*/ 593060 w 4000576"/>
              <a:gd name="connsiteY356" fmla="*/ 2220925 h 7331925"/>
              <a:gd name="connsiteX357" fmla="*/ 578429 w 4000576"/>
              <a:gd name="connsiteY357" fmla="*/ 1947615 h 7331925"/>
              <a:gd name="connsiteX358" fmla="*/ 587164 w 4000576"/>
              <a:gd name="connsiteY358" fmla="*/ 1924641 h 7331925"/>
              <a:gd name="connsiteX359" fmla="*/ 633198 w 4000576"/>
              <a:gd name="connsiteY359" fmla="*/ 1912258 h 7331925"/>
              <a:gd name="connsiteX360" fmla="*/ 690805 w 4000576"/>
              <a:gd name="connsiteY360" fmla="*/ 1877730 h 7331925"/>
              <a:gd name="connsiteX361" fmla="*/ 660973 w 4000576"/>
              <a:gd name="connsiteY361" fmla="*/ 1886988 h 7331925"/>
              <a:gd name="connsiteX362" fmla="*/ 631236 w 4000576"/>
              <a:gd name="connsiteY362" fmla="*/ 1892551 h 7331925"/>
              <a:gd name="connsiteX363" fmla="*/ 654553 w 4000576"/>
              <a:gd name="connsiteY363" fmla="*/ 1871510 h 7331925"/>
              <a:gd name="connsiteX364" fmla="*/ 683995 w 4000576"/>
              <a:gd name="connsiteY364" fmla="*/ 1854289 h 7331925"/>
              <a:gd name="connsiteX365" fmla="*/ 626112 w 4000576"/>
              <a:gd name="connsiteY365" fmla="*/ 1842926 h 7331925"/>
              <a:gd name="connsiteX366" fmla="*/ 267762 w 4000576"/>
              <a:gd name="connsiteY366" fmla="*/ 1609782 h 7331925"/>
              <a:gd name="connsiteX367" fmla="*/ 257142 w 4000576"/>
              <a:gd name="connsiteY367" fmla="*/ 1609230 h 7331925"/>
              <a:gd name="connsiteX368" fmla="*/ 557674 w 4000576"/>
              <a:gd name="connsiteY368" fmla="*/ 1850917 h 7331925"/>
              <a:gd name="connsiteX369" fmla="*/ 593508 w 4000576"/>
              <a:gd name="connsiteY369" fmla="*/ 1864919 h 7331925"/>
              <a:gd name="connsiteX370" fmla="*/ 558141 w 4000576"/>
              <a:gd name="connsiteY370" fmla="*/ 1860642 h 7331925"/>
              <a:gd name="connsiteX371" fmla="*/ 359793 w 4000576"/>
              <a:gd name="connsiteY371" fmla="*/ 1762925 h 7331925"/>
              <a:gd name="connsiteX372" fmla="*/ 202763 w 4000576"/>
              <a:gd name="connsiteY372" fmla="*/ 1555013 h 7331925"/>
              <a:gd name="connsiteX373" fmla="*/ 96179 w 4000576"/>
              <a:gd name="connsiteY373" fmla="*/ 976217 h 7331925"/>
              <a:gd name="connsiteX374" fmla="*/ 210660 w 4000576"/>
              <a:gd name="connsiteY374" fmla="*/ 601469 h 7331925"/>
              <a:gd name="connsiteX375" fmla="*/ 379195 w 4000576"/>
              <a:gd name="connsiteY375" fmla="*/ 521974 h 7331925"/>
              <a:gd name="connsiteX376" fmla="*/ 551702 w 4000576"/>
              <a:gd name="connsiteY376" fmla="*/ 604070 h 7331925"/>
              <a:gd name="connsiteX377" fmla="*/ 595632 w 4000576"/>
              <a:gd name="connsiteY377" fmla="*/ 651266 h 7331925"/>
              <a:gd name="connsiteX378" fmla="*/ 615501 w 4000576"/>
              <a:gd name="connsiteY378" fmla="*/ 622130 h 7331925"/>
              <a:gd name="connsiteX379" fmla="*/ 659020 w 4000576"/>
              <a:gd name="connsiteY379" fmla="*/ 397730 h 7331925"/>
              <a:gd name="connsiteX380" fmla="*/ 638427 w 4000576"/>
              <a:gd name="connsiteY380" fmla="*/ 178283 h 7331925"/>
              <a:gd name="connsiteX381" fmla="*/ 515603 w 4000576"/>
              <a:gd name="connsiteY381" fmla="*/ 74566 h 7331925"/>
              <a:gd name="connsiteX382" fmla="*/ 396797 w 4000576"/>
              <a:gd name="connsiteY382" fmla="*/ 79319 h 7331925"/>
              <a:gd name="connsiteX383" fmla="*/ 3360515 w 4000576"/>
              <a:gd name="connsiteY383" fmla="*/ 107217 h 7331925"/>
              <a:gd name="connsiteX384" fmla="*/ 3321396 w 4000576"/>
              <a:gd name="connsiteY384" fmla="*/ 150080 h 7331925"/>
              <a:gd name="connsiteX385" fmla="*/ 3343675 w 4000576"/>
              <a:gd name="connsiteY385" fmla="*/ 100073 h 7331925"/>
              <a:gd name="connsiteX386" fmla="*/ 3331407 w 4000576"/>
              <a:gd name="connsiteY386" fmla="*/ 95311 h 7331925"/>
              <a:gd name="connsiteX387" fmla="*/ 3313214 w 4000576"/>
              <a:gd name="connsiteY387" fmla="*/ 104274 h 7331925"/>
              <a:gd name="connsiteX388" fmla="*/ 3250854 w 4000576"/>
              <a:gd name="connsiteY388" fmla="*/ 215907 h 7331925"/>
              <a:gd name="connsiteX389" fmla="*/ 3244034 w 4000576"/>
              <a:gd name="connsiteY389" fmla="*/ 248398 h 7331925"/>
              <a:gd name="connsiteX390" fmla="*/ 3285601 w 4000576"/>
              <a:gd name="connsiteY390" fmla="*/ 214716 h 7331925"/>
              <a:gd name="connsiteX391" fmla="*/ 3360515 w 4000576"/>
              <a:gd name="connsiteY391" fmla="*/ 163349 h 7331925"/>
              <a:gd name="connsiteX392" fmla="*/ 3393853 w 4000576"/>
              <a:gd name="connsiteY392" fmla="*/ 145670 h 7331925"/>
              <a:gd name="connsiteX393" fmla="*/ 3474815 w 4000576"/>
              <a:gd name="connsiteY393" fmla="*/ 145498 h 7331925"/>
              <a:gd name="connsiteX394" fmla="*/ 3555778 w 4000576"/>
              <a:gd name="connsiteY394" fmla="*/ 145317 h 7331925"/>
              <a:gd name="connsiteX395" fmla="*/ 3608165 w 4000576"/>
              <a:gd name="connsiteY395" fmla="*/ 169949 h 7331925"/>
              <a:gd name="connsiteX396" fmla="*/ 3808095 w 4000576"/>
              <a:gd name="connsiteY396" fmla="*/ 348905 h 7331925"/>
              <a:gd name="connsiteX397" fmla="*/ 3853653 w 4000576"/>
              <a:gd name="connsiteY397" fmla="*/ 403064 h 7331925"/>
              <a:gd name="connsiteX398" fmla="*/ 3694271 w 4000576"/>
              <a:gd name="connsiteY398" fmla="*/ 190866 h 7331925"/>
              <a:gd name="connsiteX399" fmla="*/ 3689128 w 4000576"/>
              <a:gd name="connsiteY399" fmla="*/ 178008 h 7331925"/>
              <a:gd name="connsiteX400" fmla="*/ 3674840 w 4000576"/>
              <a:gd name="connsiteY400" fmla="*/ 169720 h 7331925"/>
              <a:gd name="connsiteX401" fmla="*/ 3653809 w 4000576"/>
              <a:gd name="connsiteY401" fmla="*/ 150451 h 7331925"/>
              <a:gd name="connsiteX402" fmla="*/ 3641036 w 4000576"/>
              <a:gd name="connsiteY402" fmla="*/ 144184 h 7331925"/>
              <a:gd name="connsiteX403" fmla="*/ 3618395 w 4000576"/>
              <a:gd name="connsiteY403" fmla="*/ 125419 h 7331925"/>
              <a:gd name="connsiteX404" fmla="*/ 3601193 w 4000576"/>
              <a:gd name="connsiteY404" fmla="*/ 122772 h 7331925"/>
              <a:gd name="connsiteX405" fmla="*/ 3574409 w 4000576"/>
              <a:gd name="connsiteY405" fmla="*/ 127420 h 7331925"/>
              <a:gd name="connsiteX406" fmla="*/ 3558407 w 4000576"/>
              <a:gd name="connsiteY406" fmla="*/ 121276 h 7331925"/>
              <a:gd name="connsiteX407" fmla="*/ 3570161 w 4000576"/>
              <a:gd name="connsiteY407" fmla="*/ 107104 h 7331925"/>
              <a:gd name="connsiteX408" fmla="*/ 3571799 w 4000576"/>
              <a:gd name="connsiteY408" fmla="*/ 92930 h 7331925"/>
              <a:gd name="connsiteX409" fmla="*/ 3555778 w 4000576"/>
              <a:gd name="connsiteY409" fmla="*/ 102455 h 7331925"/>
              <a:gd name="connsiteX410" fmla="*/ 3529927 w 4000576"/>
              <a:gd name="connsiteY410" fmla="*/ 111980 h 7331925"/>
              <a:gd name="connsiteX411" fmla="*/ 3509963 w 4000576"/>
              <a:gd name="connsiteY411" fmla="*/ 111980 h 7331925"/>
              <a:gd name="connsiteX412" fmla="*/ 3527203 w 4000576"/>
              <a:gd name="connsiteY412" fmla="*/ 92930 h 7331925"/>
              <a:gd name="connsiteX413" fmla="*/ 3534918 w 4000576"/>
              <a:gd name="connsiteY413" fmla="*/ 73880 h 7331925"/>
              <a:gd name="connsiteX414" fmla="*/ 3508153 w 4000576"/>
              <a:gd name="connsiteY414" fmla="*/ 92930 h 7331925"/>
              <a:gd name="connsiteX415" fmla="*/ 3465290 w 4000576"/>
              <a:gd name="connsiteY415" fmla="*/ 105588 h 7331925"/>
              <a:gd name="connsiteX416" fmla="*/ 3481959 w 4000576"/>
              <a:gd name="connsiteY416" fmla="*/ 79728 h 7331925"/>
              <a:gd name="connsiteX417" fmla="*/ 3466938 w 4000576"/>
              <a:gd name="connsiteY417" fmla="*/ 86120 h 7331925"/>
              <a:gd name="connsiteX418" fmla="*/ 3433486 w 4000576"/>
              <a:gd name="connsiteY418" fmla="*/ 85786 h 7331925"/>
              <a:gd name="connsiteX419" fmla="*/ 3449746 w 4000576"/>
              <a:gd name="connsiteY419" fmla="*/ 59593 h 7331925"/>
              <a:gd name="connsiteX420" fmla="*/ 3411884 w 4000576"/>
              <a:gd name="connsiteY420" fmla="*/ 95311 h 7331925"/>
              <a:gd name="connsiteX421" fmla="*/ 3383680 w 4000576"/>
              <a:gd name="connsiteY421" fmla="*/ 97692 h 7331925"/>
              <a:gd name="connsiteX422" fmla="*/ 3399558 w 4000576"/>
              <a:gd name="connsiteY422" fmla="*/ 64355 h 7331925"/>
              <a:gd name="connsiteX423" fmla="*/ 3360515 w 4000576"/>
              <a:gd name="connsiteY423" fmla="*/ 107217 h 7331925"/>
              <a:gd name="connsiteX424" fmla="*/ 474721 w 4000576"/>
              <a:gd name="connsiteY424" fmla="*/ 106465 h 7331925"/>
              <a:gd name="connsiteX425" fmla="*/ 490209 w 4000576"/>
              <a:gd name="connsiteY425" fmla="*/ 132658 h 7331925"/>
              <a:gd name="connsiteX426" fmla="*/ 505973 w 4000576"/>
              <a:gd name="connsiteY426" fmla="*/ 150080 h 7331925"/>
              <a:gd name="connsiteX427" fmla="*/ 491685 w 4000576"/>
              <a:gd name="connsiteY427" fmla="*/ 150080 h 7331925"/>
              <a:gd name="connsiteX428" fmla="*/ 460158 w 4000576"/>
              <a:gd name="connsiteY428" fmla="*/ 131030 h 7331925"/>
              <a:gd name="connsiteX429" fmla="*/ 433392 w 4000576"/>
              <a:gd name="connsiteY429" fmla="*/ 111980 h 7331925"/>
              <a:gd name="connsiteX430" fmla="*/ 441108 w 4000576"/>
              <a:gd name="connsiteY430" fmla="*/ 131030 h 7331925"/>
              <a:gd name="connsiteX431" fmla="*/ 458348 w 4000576"/>
              <a:gd name="connsiteY431" fmla="*/ 150080 h 7331925"/>
              <a:gd name="connsiteX432" fmla="*/ 444403 w 4000576"/>
              <a:gd name="connsiteY432" fmla="*/ 150080 h 7331925"/>
              <a:gd name="connsiteX433" fmla="*/ 411971 w 4000576"/>
              <a:gd name="connsiteY433" fmla="*/ 136097 h 7331925"/>
              <a:gd name="connsiteX434" fmla="*/ 399569 w 4000576"/>
              <a:gd name="connsiteY434" fmla="*/ 141193 h 7331925"/>
              <a:gd name="connsiteX435" fmla="*/ 422058 w 4000576"/>
              <a:gd name="connsiteY435" fmla="*/ 160881 h 7331925"/>
              <a:gd name="connsiteX436" fmla="*/ 398245 w 4000576"/>
              <a:gd name="connsiteY436" fmla="*/ 156709 h 7331925"/>
              <a:gd name="connsiteX437" fmla="*/ 355383 w 4000576"/>
              <a:gd name="connsiteY437" fmla="*/ 145765 h 7331925"/>
              <a:gd name="connsiteX438" fmla="*/ 336333 w 4000576"/>
              <a:gd name="connsiteY438" fmla="*/ 139002 h 7331925"/>
              <a:gd name="connsiteX439" fmla="*/ 353573 w 4000576"/>
              <a:gd name="connsiteY439" fmla="*/ 153148 h 7331925"/>
              <a:gd name="connsiteX440" fmla="*/ 359888 w 4000576"/>
              <a:gd name="connsiteY440" fmla="*/ 174054 h 7331925"/>
              <a:gd name="connsiteX441" fmla="*/ 338361 w 4000576"/>
              <a:gd name="connsiteY441" fmla="*/ 170207 h 7331925"/>
              <a:gd name="connsiteX442" fmla="*/ 323264 w 4000576"/>
              <a:gd name="connsiteY442" fmla="*/ 175540 h 7331925"/>
              <a:gd name="connsiteX443" fmla="*/ 336333 w 4000576"/>
              <a:gd name="connsiteY443" fmla="*/ 191485 h 7331925"/>
              <a:gd name="connsiteX444" fmla="*/ 314673 w 4000576"/>
              <a:gd name="connsiteY444" fmla="*/ 185903 h 7331925"/>
              <a:gd name="connsiteX445" fmla="*/ 293013 w 4000576"/>
              <a:gd name="connsiteY445" fmla="*/ 180322 h 7331925"/>
              <a:gd name="connsiteX446" fmla="*/ 295623 w 4000576"/>
              <a:gd name="connsiteY446" fmla="*/ 196153 h 7331925"/>
              <a:gd name="connsiteX447" fmla="*/ 277278 w 4000576"/>
              <a:gd name="connsiteY447" fmla="*/ 211287 h 7331925"/>
              <a:gd name="connsiteX448" fmla="*/ 261323 w 4000576"/>
              <a:gd name="connsiteY448" fmla="*/ 218688 h 7331925"/>
              <a:gd name="connsiteX449" fmla="*/ 219366 w 4000576"/>
              <a:gd name="connsiteY449" fmla="*/ 278182 h 7331925"/>
              <a:gd name="connsiteX450" fmla="*/ 151748 w 4000576"/>
              <a:gd name="connsiteY450" fmla="*/ 366031 h 7331925"/>
              <a:gd name="connsiteX451" fmla="*/ 131107 w 4000576"/>
              <a:gd name="connsiteY451" fmla="*/ 402492 h 7331925"/>
              <a:gd name="connsiteX452" fmla="*/ 150919 w 4000576"/>
              <a:gd name="connsiteY452" fmla="*/ 378680 h 7331925"/>
              <a:gd name="connsiteX453" fmla="*/ 217994 w 4000576"/>
              <a:gd name="connsiteY453" fmla="*/ 300527 h 7331925"/>
              <a:gd name="connsiteX454" fmla="*/ 265267 w 4000576"/>
              <a:gd name="connsiteY454" fmla="*/ 246187 h 7331925"/>
              <a:gd name="connsiteX455" fmla="*/ 335980 w 4000576"/>
              <a:gd name="connsiteY455" fmla="*/ 211241 h 7331925"/>
              <a:gd name="connsiteX456" fmla="*/ 406694 w 4000576"/>
              <a:gd name="connsiteY456" fmla="*/ 176284 h 7331925"/>
              <a:gd name="connsiteX457" fmla="*/ 463748 w 4000576"/>
              <a:gd name="connsiteY457" fmla="*/ 180417 h 7331925"/>
              <a:gd name="connsiteX458" fmla="*/ 520794 w 4000576"/>
              <a:gd name="connsiteY458" fmla="*/ 184541 h 7331925"/>
              <a:gd name="connsiteX459" fmla="*/ 570276 w 4000576"/>
              <a:gd name="connsiteY459" fmla="*/ 215297 h 7331925"/>
              <a:gd name="connsiteX460" fmla="*/ 621359 w 4000576"/>
              <a:gd name="connsiteY460" fmla="*/ 243310 h 7331925"/>
              <a:gd name="connsiteX461" fmla="*/ 616625 w 4000576"/>
              <a:gd name="connsiteY461" fmla="*/ 207230 h 7331925"/>
              <a:gd name="connsiteX462" fmla="*/ 609052 w 4000576"/>
              <a:gd name="connsiteY462" fmla="*/ 186361 h 7331925"/>
              <a:gd name="connsiteX463" fmla="*/ 588745 w 4000576"/>
              <a:gd name="connsiteY463" fmla="*/ 172768 h 7331925"/>
              <a:gd name="connsiteX464" fmla="*/ 599746 w 4000576"/>
              <a:gd name="connsiteY464" fmla="*/ 165272 h 7331925"/>
              <a:gd name="connsiteX465" fmla="*/ 603547 w 4000576"/>
              <a:gd name="connsiteY465" fmla="*/ 160443 h 7331925"/>
              <a:gd name="connsiteX466" fmla="*/ 591374 w 4000576"/>
              <a:gd name="connsiteY466" fmla="*/ 153805 h 7331925"/>
              <a:gd name="connsiteX467" fmla="*/ 567476 w 4000576"/>
              <a:gd name="connsiteY467" fmla="*/ 137764 h 7331925"/>
              <a:gd name="connsiteX468" fmla="*/ 548578 w 4000576"/>
              <a:gd name="connsiteY468" fmla="*/ 116742 h 7331925"/>
              <a:gd name="connsiteX469" fmla="*/ 564656 w 4000576"/>
              <a:gd name="connsiteY469" fmla="*/ 143765 h 7331925"/>
              <a:gd name="connsiteX470" fmla="*/ 546559 w 4000576"/>
              <a:gd name="connsiteY470" fmla="*/ 139878 h 7331925"/>
              <a:gd name="connsiteX471" fmla="*/ 515069 w 4000576"/>
              <a:gd name="connsiteY471" fmla="*/ 106284 h 7331925"/>
              <a:gd name="connsiteX472" fmla="*/ 526833 w 4000576"/>
              <a:gd name="connsiteY472" fmla="*/ 131030 h 7331925"/>
              <a:gd name="connsiteX473" fmla="*/ 538567 w 4000576"/>
              <a:gd name="connsiteY473" fmla="*/ 155814 h 7331925"/>
              <a:gd name="connsiteX474" fmla="*/ 503982 w 4000576"/>
              <a:gd name="connsiteY474" fmla="*/ 129553 h 7331925"/>
              <a:gd name="connsiteX475" fmla="*/ 474721 w 4000576"/>
              <a:gd name="connsiteY475" fmla="*/ 106465 h 7331925"/>
              <a:gd name="connsiteX476" fmla="*/ 3289078 w 4000576"/>
              <a:gd name="connsiteY476" fmla="*/ 140555 h 7331925"/>
              <a:gd name="connsiteX477" fmla="*/ 3277867 w 4000576"/>
              <a:gd name="connsiteY477" fmla="*/ 175369 h 7331925"/>
              <a:gd name="connsiteX478" fmla="*/ 3297660 w 4000576"/>
              <a:gd name="connsiteY478" fmla="*/ 149127 h 7331925"/>
              <a:gd name="connsiteX479" fmla="*/ 3308871 w 4000576"/>
              <a:gd name="connsiteY479" fmla="*/ 114313 h 7331925"/>
              <a:gd name="connsiteX480" fmla="*/ 3289078 w 4000576"/>
              <a:gd name="connsiteY480" fmla="*/ 140555 h 7331925"/>
              <a:gd name="connsiteX481" fmla="*/ 642180 w 4000576"/>
              <a:gd name="connsiteY481" fmla="*/ 150080 h 7331925"/>
              <a:gd name="connsiteX482" fmla="*/ 636113 w 4000576"/>
              <a:gd name="connsiteY482" fmla="*/ 624129 h 7331925"/>
              <a:gd name="connsiteX483" fmla="*/ 627636 w 4000576"/>
              <a:gd name="connsiteY483" fmla="*/ 659182 h 7331925"/>
              <a:gd name="connsiteX484" fmla="*/ 688510 w 4000576"/>
              <a:gd name="connsiteY484" fmla="*/ 475131 h 7331925"/>
              <a:gd name="connsiteX485" fmla="*/ 702216 w 4000576"/>
              <a:gd name="connsiteY485" fmla="*/ 383442 h 7331925"/>
              <a:gd name="connsiteX486" fmla="*/ 691910 w 4000576"/>
              <a:gd name="connsiteY486" fmla="*/ 340580 h 7331925"/>
              <a:gd name="connsiteX487" fmla="*/ 683109 w 4000576"/>
              <a:gd name="connsiteY487" fmla="*/ 266561 h 7331925"/>
              <a:gd name="connsiteX488" fmla="*/ 645295 w 4000576"/>
              <a:gd name="connsiteY488" fmla="*/ 139078 h 7331925"/>
              <a:gd name="connsiteX489" fmla="*/ 625902 w 4000576"/>
              <a:gd name="connsiteY489" fmla="*/ 116742 h 7331925"/>
              <a:gd name="connsiteX490" fmla="*/ 642180 w 4000576"/>
              <a:gd name="connsiteY490" fmla="*/ 150080 h 7331925"/>
              <a:gd name="connsiteX491" fmla="*/ 3412903 w 4000576"/>
              <a:gd name="connsiteY491" fmla="*/ 197705 h 7331925"/>
              <a:gd name="connsiteX492" fmla="*/ 3388519 w 4000576"/>
              <a:gd name="connsiteY492" fmla="*/ 226280 h 7331925"/>
              <a:gd name="connsiteX493" fmla="*/ 3389538 w 4000576"/>
              <a:gd name="connsiteY493" fmla="*/ 206411 h 7331925"/>
              <a:gd name="connsiteX494" fmla="*/ 3395339 w 4000576"/>
              <a:gd name="connsiteY494" fmla="*/ 181712 h 7331925"/>
              <a:gd name="connsiteX495" fmla="*/ 3375574 w 4000576"/>
              <a:gd name="connsiteY495" fmla="*/ 205744 h 7331925"/>
              <a:gd name="connsiteX496" fmla="*/ 3344618 w 4000576"/>
              <a:gd name="connsiteY496" fmla="*/ 232604 h 7331925"/>
              <a:gd name="connsiteX497" fmla="*/ 3357372 w 4000576"/>
              <a:gd name="connsiteY497" fmla="*/ 200905 h 7331925"/>
              <a:gd name="connsiteX498" fmla="*/ 3322568 w 4000576"/>
              <a:gd name="connsiteY498" fmla="*/ 242434 h 7331925"/>
              <a:gd name="connsiteX499" fmla="*/ 3297784 w 4000576"/>
              <a:gd name="connsiteY499" fmla="*/ 281020 h 7331925"/>
              <a:gd name="connsiteX500" fmla="*/ 3307433 w 4000576"/>
              <a:gd name="connsiteY500" fmla="*/ 246693 h 7331925"/>
              <a:gd name="connsiteX501" fmla="*/ 3303365 w 4000576"/>
              <a:gd name="connsiteY501" fmla="*/ 221517 h 7331925"/>
              <a:gd name="connsiteX502" fmla="*/ 3284315 w 4000576"/>
              <a:gd name="connsiteY502" fmla="*/ 264037 h 7331925"/>
              <a:gd name="connsiteX503" fmla="*/ 3269256 w 4000576"/>
              <a:gd name="connsiteY503" fmla="*/ 307804 h 7331925"/>
              <a:gd name="connsiteX504" fmla="*/ 3254188 w 4000576"/>
              <a:gd name="connsiteY504" fmla="*/ 326292 h 7331925"/>
              <a:gd name="connsiteX505" fmla="*/ 3259769 w 4000576"/>
              <a:gd name="connsiteY505" fmla="*/ 308738 h 7331925"/>
              <a:gd name="connsiteX506" fmla="*/ 3254235 w 4000576"/>
              <a:gd name="connsiteY506" fmla="*/ 266761 h 7331925"/>
              <a:gd name="connsiteX507" fmla="*/ 3241291 w 4000576"/>
              <a:gd name="connsiteY507" fmla="*/ 338198 h 7331925"/>
              <a:gd name="connsiteX508" fmla="*/ 3260189 w 4000576"/>
              <a:gd name="connsiteY508" fmla="*/ 370155 h 7331925"/>
              <a:gd name="connsiteX509" fmla="*/ 3312224 w 4000576"/>
              <a:gd name="connsiteY509" fmla="*/ 308804 h 7331925"/>
              <a:gd name="connsiteX510" fmla="*/ 3358506 w 4000576"/>
              <a:gd name="connsiteY510" fmla="*/ 265494 h 7331925"/>
              <a:gd name="connsiteX511" fmla="*/ 3413455 w 4000576"/>
              <a:gd name="connsiteY511" fmla="*/ 249521 h 7331925"/>
              <a:gd name="connsiteX512" fmla="*/ 3845252 w 4000576"/>
              <a:gd name="connsiteY512" fmla="*/ 459642 h 7331925"/>
              <a:gd name="connsiteX513" fmla="*/ 3826726 w 4000576"/>
              <a:gd name="connsiteY513" fmla="*/ 421256 h 7331925"/>
              <a:gd name="connsiteX514" fmla="*/ 3654324 w 4000576"/>
              <a:gd name="connsiteY514" fmla="*/ 258866 h 7331925"/>
              <a:gd name="connsiteX515" fmla="*/ 3632873 w 4000576"/>
              <a:gd name="connsiteY515" fmla="*/ 234377 h 7331925"/>
              <a:gd name="connsiteX516" fmla="*/ 3618881 w 4000576"/>
              <a:gd name="connsiteY516" fmla="*/ 230662 h 7331925"/>
              <a:gd name="connsiteX517" fmla="*/ 3598640 w 4000576"/>
              <a:gd name="connsiteY517" fmla="*/ 237091 h 7331925"/>
              <a:gd name="connsiteX518" fmla="*/ 3597535 w 4000576"/>
              <a:gd name="connsiteY518" fmla="*/ 215012 h 7331925"/>
              <a:gd name="connsiteX519" fmla="*/ 3596431 w 4000576"/>
              <a:gd name="connsiteY519" fmla="*/ 192942 h 7331925"/>
              <a:gd name="connsiteX520" fmla="*/ 3592078 w 4000576"/>
              <a:gd name="connsiteY520" fmla="*/ 209611 h 7331925"/>
              <a:gd name="connsiteX521" fmla="*/ 3557445 w 4000576"/>
              <a:gd name="connsiteY521" fmla="*/ 220012 h 7331925"/>
              <a:gd name="connsiteX522" fmla="*/ 3561788 w 4000576"/>
              <a:gd name="connsiteY522" fmla="*/ 200962 h 7331925"/>
              <a:gd name="connsiteX523" fmla="*/ 3562722 w 4000576"/>
              <a:gd name="connsiteY523" fmla="*/ 188180 h 7331925"/>
              <a:gd name="connsiteX524" fmla="*/ 3547567 w 4000576"/>
              <a:gd name="connsiteY524" fmla="*/ 202467 h 7331925"/>
              <a:gd name="connsiteX525" fmla="*/ 3527327 w 4000576"/>
              <a:gd name="connsiteY525" fmla="*/ 216755 h 7331925"/>
              <a:gd name="connsiteX526" fmla="*/ 3512553 w 4000576"/>
              <a:gd name="connsiteY526" fmla="*/ 216755 h 7331925"/>
              <a:gd name="connsiteX527" fmla="*/ 3518449 w 4000576"/>
              <a:gd name="connsiteY527" fmla="*/ 190561 h 7331925"/>
              <a:gd name="connsiteX528" fmla="*/ 3524326 w 4000576"/>
              <a:gd name="connsiteY528" fmla="*/ 164367 h 7331925"/>
              <a:gd name="connsiteX529" fmla="*/ 3500418 w 4000576"/>
              <a:gd name="connsiteY529" fmla="*/ 192942 h 7331925"/>
              <a:gd name="connsiteX530" fmla="*/ 3469158 w 4000576"/>
              <a:gd name="connsiteY530" fmla="*/ 214212 h 7331925"/>
              <a:gd name="connsiteX531" fmla="*/ 3473082 w 4000576"/>
              <a:gd name="connsiteY531" fmla="*/ 195638 h 7331925"/>
              <a:gd name="connsiteX532" fmla="*/ 3483997 w 4000576"/>
              <a:gd name="connsiteY532" fmla="*/ 174368 h 7331925"/>
              <a:gd name="connsiteX533" fmla="*/ 3460604 w 4000576"/>
              <a:gd name="connsiteY533" fmla="*/ 192571 h 7331925"/>
              <a:gd name="connsiteX534" fmla="*/ 3436277 w 4000576"/>
              <a:gd name="connsiteY534" fmla="*/ 188999 h 7331925"/>
              <a:gd name="connsiteX535" fmla="*/ 3437296 w 4000576"/>
              <a:gd name="connsiteY535" fmla="*/ 169130 h 7331925"/>
              <a:gd name="connsiteX536" fmla="*/ 3412903 w 4000576"/>
              <a:gd name="connsiteY536" fmla="*/ 197705 h 7331925"/>
              <a:gd name="connsiteX537" fmla="*/ 401026 w 4000576"/>
              <a:gd name="connsiteY537" fmla="*/ 223898 h 7331925"/>
              <a:gd name="connsiteX538" fmla="*/ 370175 w 4000576"/>
              <a:gd name="connsiteY538" fmla="*/ 233423 h 7331925"/>
              <a:gd name="connsiteX539" fmla="*/ 357345 w 4000576"/>
              <a:gd name="connsiteY539" fmla="*/ 221517 h 7331925"/>
              <a:gd name="connsiteX540" fmla="*/ 362907 w 4000576"/>
              <a:gd name="connsiteY540" fmla="*/ 237396 h 7331925"/>
              <a:gd name="connsiteX541" fmla="*/ 332732 w 4000576"/>
              <a:gd name="connsiteY541" fmla="*/ 252207 h 7331925"/>
              <a:gd name="connsiteX542" fmla="*/ 322045 w 4000576"/>
              <a:gd name="connsiteY542" fmla="*/ 241521 h 7331925"/>
              <a:gd name="connsiteX543" fmla="*/ 322045 w 4000576"/>
              <a:gd name="connsiteY543" fmla="*/ 258350 h 7331925"/>
              <a:gd name="connsiteX544" fmla="*/ 322045 w 4000576"/>
              <a:gd name="connsiteY544" fmla="*/ 275191 h 7331925"/>
              <a:gd name="connsiteX545" fmla="*/ 303052 w 4000576"/>
              <a:gd name="connsiteY545" fmla="*/ 269161 h 7331925"/>
              <a:gd name="connsiteX546" fmla="*/ 284069 w 4000576"/>
              <a:gd name="connsiteY546" fmla="*/ 263132 h 7331925"/>
              <a:gd name="connsiteX547" fmla="*/ 289784 w 4000576"/>
              <a:gd name="connsiteY547" fmla="*/ 278048 h 7331925"/>
              <a:gd name="connsiteX548" fmla="*/ 281583 w 4000576"/>
              <a:gd name="connsiteY548" fmla="*/ 292955 h 7331925"/>
              <a:gd name="connsiteX549" fmla="*/ 104046 w 4000576"/>
              <a:gd name="connsiteY549" fmla="*/ 500123 h 7331925"/>
              <a:gd name="connsiteX550" fmla="*/ 135193 w 4000576"/>
              <a:gd name="connsiteY550" fmla="*/ 470167 h 7331925"/>
              <a:gd name="connsiteX551" fmla="*/ 324017 w 4000576"/>
              <a:gd name="connsiteY551" fmla="*/ 292879 h 7331925"/>
              <a:gd name="connsiteX552" fmla="*/ 509545 w 4000576"/>
              <a:gd name="connsiteY552" fmla="*/ 283982 h 7331925"/>
              <a:gd name="connsiteX553" fmla="*/ 598346 w 4000576"/>
              <a:gd name="connsiteY553" fmla="*/ 359630 h 7331925"/>
              <a:gd name="connsiteX554" fmla="*/ 598565 w 4000576"/>
              <a:gd name="connsiteY554" fmla="*/ 383442 h 7331925"/>
              <a:gd name="connsiteX555" fmla="*/ 607938 w 4000576"/>
              <a:gd name="connsiteY555" fmla="*/ 369155 h 7331925"/>
              <a:gd name="connsiteX556" fmla="*/ 617320 w 4000576"/>
              <a:gd name="connsiteY556" fmla="*/ 354867 h 7331925"/>
              <a:gd name="connsiteX557" fmla="*/ 627636 w 4000576"/>
              <a:gd name="connsiteY557" fmla="*/ 369155 h 7331925"/>
              <a:gd name="connsiteX558" fmla="*/ 637951 w 4000576"/>
              <a:gd name="connsiteY558" fmla="*/ 383442 h 7331925"/>
              <a:gd name="connsiteX559" fmla="*/ 632503 w 4000576"/>
              <a:gd name="connsiteY559" fmla="*/ 345342 h 7331925"/>
              <a:gd name="connsiteX560" fmla="*/ 625997 w 4000576"/>
              <a:gd name="connsiteY560" fmla="*/ 288192 h 7331925"/>
              <a:gd name="connsiteX561" fmla="*/ 624950 w 4000576"/>
              <a:gd name="connsiteY561" fmla="*/ 269142 h 7331925"/>
              <a:gd name="connsiteX562" fmla="*/ 617320 w 4000576"/>
              <a:gd name="connsiteY562" fmla="*/ 292955 h 7331925"/>
              <a:gd name="connsiteX563" fmla="*/ 609691 w 4000576"/>
              <a:gd name="connsiteY563" fmla="*/ 316767 h 7331925"/>
              <a:gd name="connsiteX564" fmla="*/ 608595 w 4000576"/>
              <a:gd name="connsiteY564" fmla="*/ 288192 h 7331925"/>
              <a:gd name="connsiteX565" fmla="*/ 599384 w 4000576"/>
              <a:gd name="connsiteY565" fmla="*/ 272428 h 7331925"/>
              <a:gd name="connsiteX566" fmla="*/ 591269 w 4000576"/>
              <a:gd name="connsiteY566" fmla="*/ 285239 h 7331925"/>
              <a:gd name="connsiteX567" fmla="*/ 583878 w 4000576"/>
              <a:gd name="connsiteY567" fmla="*/ 258141 h 7331925"/>
              <a:gd name="connsiteX568" fmla="*/ 576486 w 4000576"/>
              <a:gd name="connsiteY568" fmla="*/ 231042 h 7331925"/>
              <a:gd name="connsiteX569" fmla="*/ 570352 w 4000576"/>
              <a:gd name="connsiteY569" fmla="*/ 254559 h 7331925"/>
              <a:gd name="connsiteX570" fmla="*/ 564209 w 4000576"/>
              <a:gd name="connsiteY570" fmla="*/ 278086 h 7331925"/>
              <a:gd name="connsiteX571" fmla="*/ 551512 w 4000576"/>
              <a:gd name="connsiteY571" fmla="*/ 247416 h 7331925"/>
              <a:gd name="connsiteX572" fmla="*/ 530100 w 4000576"/>
              <a:gd name="connsiteY572" fmla="*/ 216755 h 7331925"/>
              <a:gd name="connsiteX573" fmla="*/ 531262 w 4000576"/>
              <a:gd name="connsiteY573" fmla="*/ 235177 h 7331925"/>
              <a:gd name="connsiteX574" fmla="*/ 513021 w 4000576"/>
              <a:gd name="connsiteY574" fmla="*/ 235862 h 7331925"/>
              <a:gd name="connsiteX575" fmla="*/ 478807 w 4000576"/>
              <a:gd name="connsiteY575" fmla="*/ 209220 h 7331925"/>
              <a:gd name="connsiteX576" fmla="*/ 487599 w 4000576"/>
              <a:gd name="connsiteY576" fmla="*/ 231271 h 7331925"/>
              <a:gd name="connsiteX577" fmla="*/ 503020 w 4000576"/>
              <a:gd name="connsiteY577" fmla="*/ 250473 h 7331925"/>
              <a:gd name="connsiteX578" fmla="*/ 453328 w 4000576"/>
              <a:gd name="connsiteY578" fmla="*/ 221984 h 7331925"/>
              <a:gd name="connsiteX579" fmla="*/ 436659 w 4000576"/>
              <a:gd name="connsiteY579" fmla="*/ 212468 h 7331925"/>
              <a:gd name="connsiteX580" fmla="*/ 447775 w 4000576"/>
              <a:gd name="connsiteY580" fmla="*/ 233900 h 7331925"/>
              <a:gd name="connsiteX581" fmla="*/ 459205 w 4000576"/>
              <a:gd name="connsiteY581" fmla="*/ 245330 h 7331925"/>
              <a:gd name="connsiteX582" fmla="*/ 443555 w 4000576"/>
              <a:gd name="connsiteY582" fmla="*/ 245330 h 7331925"/>
              <a:gd name="connsiteX583" fmla="*/ 411990 w 4000576"/>
              <a:gd name="connsiteY583" fmla="*/ 223898 h 7331925"/>
              <a:gd name="connsiteX584" fmla="*/ 396073 w 4000576"/>
              <a:gd name="connsiteY584" fmla="*/ 202467 h 7331925"/>
              <a:gd name="connsiteX585" fmla="*/ 401026 w 4000576"/>
              <a:gd name="connsiteY585" fmla="*/ 223898 h 7331925"/>
              <a:gd name="connsiteX586" fmla="*/ 3412341 w 4000576"/>
              <a:gd name="connsiteY586" fmla="*/ 306899 h 7331925"/>
              <a:gd name="connsiteX587" fmla="*/ 3391319 w 4000576"/>
              <a:gd name="connsiteY587" fmla="*/ 352143 h 7331925"/>
              <a:gd name="connsiteX588" fmla="*/ 3376489 w 4000576"/>
              <a:gd name="connsiteY588" fmla="*/ 364392 h 7331925"/>
              <a:gd name="connsiteX589" fmla="*/ 3381880 w 4000576"/>
              <a:gd name="connsiteY589" fmla="*/ 323911 h 7331925"/>
              <a:gd name="connsiteX590" fmla="*/ 3378670 w 4000576"/>
              <a:gd name="connsiteY590" fmla="*/ 288755 h 7331925"/>
              <a:gd name="connsiteX591" fmla="*/ 3370040 w 4000576"/>
              <a:gd name="connsiteY591" fmla="*/ 330455 h 7331925"/>
              <a:gd name="connsiteX592" fmla="*/ 3355753 w 4000576"/>
              <a:gd name="connsiteY592" fmla="*/ 378680 h 7331925"/>
              <a:gd name="connsiteX593" fmla="*/ 3341465 w 4000576"/>
              <a:gd name="connsiteY593" fmla="*/ 390538 h 7331925"/>
              <a:gd name="connsiteX594" fmla="*/ 3341465 w 4000576"/>
              <a:gd name="connsiteY594" fmla="*/ 356591 h 7331925"/>
              <a:gd name="connsiteX595" fmla="*/ 3350990 w 4000576"/>
              <a:gd name="connsiteY595" fmla="*/ 316767 h 7331925"/>
              <a:gd name="connsiteX596" fmla="*/ 3360515 w 4000576"/>
              <a:gd name="connsiteY596" fmla="*/ 301300 h 7331925"/>
              <a:gd name="connsiteX597" fmla="*/ 3271495 w 4000576"/>
              <a:gd name="connsiteY597" fmla="*/ 371831 h 7331925"/>
              <a:gd name="connsiteX598" fmla="*/ 3255740 w 4000576"/>
              <a:gd name="connsiteY598" fmla="*/ 419961 h 7331925"/>
              <a:gd name="connsiteX599" fmla="*/ 3302642 w 4000576"/>
              <a:gd name="connsiteY599" fmla="*/ 586877 h 7331925"/>
              <a:gd name="connsiteX600" fmla="*/ 3331940 w 4000576"/>
              <a:gd name="connsiteY600" fmla="*/ 591973 h 7331925"/>
              <a:gd name="connsiteX601" fmla="*/ 3346847 w 4000576"/>
              <a:gd name="connsiteY601" fmla="*/ 582391 h 7331925"/>
              <a:gd name="connsiteX602" fmla="*/ 3361763 w 4000576"/>
              <a:gd name="connsiteY602" fmla="*/ 588106 h 7331925"/>
              <a:gd name="connsiteX603" fmla="*/ 3355734 w 4000576"/>
              <a:gd name="connsiteY603" fmla="*/ 569123 h 7331925"/>
              <a:gd name="connsiteX604" fmla="*/ 3349704 w 4000576"/>
              <a:gd name="connsiteY604" fmla="*/ 550130 h 7331925"/>
              <a:gd name="connsiteX605" fmla="*/ 3368354 w 4000576"/>
              <a:gd name="connsiteY605" fmla="*/ 550130 h 7331925"/>
              <a:gd name="connsiteX606" fmla="*/ 3385652 w 4000576"/>
              <a:gd name="connsiteY606" fmla="*/ 533461 h 7331925"/>
              <a:gd name="connsiteX607" fmla="*/ 3396939 w 4000576"/>
              <a:gd name="connsiteY607" fmla="*/ 519412 h 7331925"/>
              <a:gd name="connsiteX608" fmla="*/ 3404378 w 4000576"/>
              <a:gd name="connsiteY608" fmla="*/ 513649 h 7331925"/>
              <a:gd name="connsiteX609" fmla="*/ 3484340 w 4000576"/>
              <a:gd name="connsiteY609" fmla="*/ 446155 h 7331925"/>
              <a:gd name="connsiteX610" fmla="*/ 3672926 w 4000576"/>
              <a:gd name="connsiteY610" fmla="*/ 455432 h 7331925"/>
              <a:gd name="connsiteX611" fmla="*/ 3927872 w 4000576"/>
              <a:gd name="connsiteY611" fmla="*/ 906194 h 7331925"/>
              <a:gd name="connsiteX612" fmla="*/ 3941093 w 4000576"/>
              <a:gd name="connsiteY612" fmla="*/ 973988 h 7331925"/>
              <a:gd name="connsiteX613" fmla="*/ 3936959 w 4000576"/>
              <a:gd name="connsiteY613" fmla="*/ 912080 h 7331925"/>
              <a:gd name="connsiteX614" fmla="*/ 3708102 w 4000576"/>
              <a:gd name="connsiteY614" fmla="*/ 448555 h 7331925"/>
              <a:gd name="connsiteX615" fmla="*/ 3665335 w 4000576"/>
              <a:gd name="connsiteY615" fmla="*/ 414694 h 7331925"/>
              <a:gd name="connsiteX616" fmla="*/ 3652266 w 4000576"/>
              <a:gd name="connsiteY616" fmla="*/ 412865 h 7331925"/>
              <a:gd name="connsiteX617" fmla="*/ 3624291 w 4000576"/>
              <a:gd name="connsiteY617" fmla="*/ 402968 h 7331925"/>
              <a:gd name="connsiteX618" fmla="*/ 3603451 w 4000576"/>
              <a:gd name="connsiteY618" fmla="*/ 397654 h 7331925"/>
              <a:gd name="connsiteX619" fmla="*/ 3579590 w 4000576"/>
              <a:gd name="connsiteY619" fmla="*/ 391491 h 7331925"/>
              <a:gd name="connsiteX620" fmla="*/ 3579590 w 4000576"/>
              <a:gd name="connsiteY620" fmla="*/ 375727 h 7331925"/>
              <a:gd name="connsiteX621" fmla="*/ 3562179 w 4000576"/>
              <a:gd name="connsiteY621" fmla="*/ 391491 h 7331925"/>
              <a:gd name="connsiteX622" fmla="*/ 3531594 w 4000576"/>
              <a:gd name="connsiteY622" fmla="*/ 385823 h 7331925"/>
              <a:gd name="connsiteX623" fmla="*/ 3531203 w 4000576"/>
              <a:gd name="connsiteY623" fmla="*/ 364392 h 7331925"/>
              <a:gd name="connsiteX624" fmla="*/ 3516992 w 4000576"/>
              <a:gd name="connsiteY624" fmla="*/ 390586 h 7331925"/>
              <a:gd name="connsiteX625" fmla="*/ 3488255 w 4000576"/>
              <a:gd name="connsiteY625" fmla="*/ 392967 h 7331925"/>
              <a:gd name="connsiteX626" fmla="*/ 3484521 w 4000576"/>
              <a:gd name="connsiteY626" fmla="*/ 369155 h 7331925"/>
              <a:gd name="connsiteX627" fmla="*/ 3474815 w 4000576"/>
              <a:gd name="connsiteY627" fmla="*/ 392405 h 7331925"/>
              <a:gd name="connsiteX628" fmla="*/ 3465290 w 4000576"/>
              <a:gd name="connsiteY628" fmla="*/ 421542 h 7331925"/>
              <a:gd name="connsiteX629" fmla="*/ 3455765 w 4000576"/>
              <a:gd name="connsiteY629" fmla="*/ 403054 h 7331925"/>
              <a:gd name="connsiteX630" fmla="*/ 3446240 w 4000576"/>
              <a:gd name="connsiteY630" fmla="*/ 378680 h 7331925"/>
              <a:gd name="connsiteX631" fmla="*/ 3436715 w 4000576"/>
              <a:gd name="connsiteY631" fmla="*/ 412017 h 7331925"/>
              <a:gd name="connsiteX632" fmla="*/ 3427190 w 4000576"/>
              <a:gd name="connsiteY632" fmla="*/ 445355 h 7331925"/>
              <a:gd name="connsiteX633" fmla="*/ 3417665 w 4000576"/>
              <a:gd name="connsiteY633" fmla="*/ 416218 h 7331925"/>
              <a:gd name="connsiteX634" fmla="*/ 3408769 w 4000576"/>
              <a:gd name="connsiteY634" fmla="*/ 392577 h 7331925"/>
              <a:gd name="connsiteX635" fmla="*/ 3405064 w 4000576"/>
              <a:gd name="connsiteY635" fmla="*/ 430029 h 7331925"/>
              <a:gd name="connsiteX636" fmla="*/ 3399663 w 4000576"/>
              <a:gd name="connsiteY636" fmla="*/ 468520 h 7331925"/>
              <a:gd name="connsiteX637" fmla="*/ 3389090 w 4000576"/>
              <a:gd name="connsiteY637" fmla="*/ 445917 h 7331925"/>
              <a:gd name="connsiteX638" fmla="*/ 3378480 w 4000576"/>
              <a:gd name="connsiteY638" fmla="*/ 416780 h 7331925"/>
              <a:gd name="connsiteX639" fmla="*/ 3374184 w 4000576"/>
              <a:gd name="connsiteY639" fmla="*/ 458795 h 7331925"/>
              <a:gd name="connsiteX640" fmla="*/ 3355239 w 4000576"/>
              <a:gd name="connsiteY640" fmla="*/ 486227 h 7331925"/>
              <a:gd name="connsiteX641" fmla="*/ 3345999 w 4000576"/>
              <a:gd name="connsiteY641" fmla="*/ 448431 h 7331925"/>
              <a:gd name="connsiteX642" fmla="*/ 3459890 w 4000576"/>
              <a:gd name="connsiteY642" fmla="*/ 350314 h 7331925"/>
              <a:gd name="connsiteX643" fmla="*/ 3660553 w 4000576"/>
              <a:gd name="connsiteY643" fmla="*/ 369088 h 7331925"/>
              <a:gd name="connsiteX644" fmla="*/ 3868617 w 4000576"/>
              <a:gd name="connsiteY644" fmla="*/ 586668 h 7331925"/>
              <a:gd name="connsiteX645" fmla="*/ 3908603 w 4000576"/>
              <a:gd name="connsiteY645" fmla="*/ 654905 h 7331925"/>
              <a:gd name="connsiteX646" fmla="*/ 3844852 w 4000576"/>
              <a:gd name="connsiteY646" fmla="*/ 518716 h 7331925"/>
              <a:gd name="connsiteX647" fmla="*/ 3711026 w 4000576"/>
              <a:gd name="connsiteY647" fmla="*/ 373184 h 7331925"/>
              <a:gd name="connsiteX648" fmla="*/ 3663086 w 4000576"/>
              <a:gd name="connsiteY648" fmla="*/ 335846 h 7331925"/>
              <a:gd name="connsiteX649" fmla="*/ 3655943 w 4000576"/>
              <a:gd name="connsiteY649" fmla="*/ 333769 h 7331925"/>
              <a:gd name="connsiteX650" fmla="*/ 3636474 w 4000576"/>
              <a:gd name="connsiteY650" fmla="*/ 330912 h 7331925"/>
              <a:gd name="connsiteX651" fmla="*/ 3622748 w 4000576"/>
              <a:gd name="connsiteY651" fmla="*/ 311528 h 7331925"/>
              <a:gd name="connsiteX652" fmla="*/ 3618262 w 4000576"/>
              <a:gd name="connsiteY652" fmla="*/ 302480 h 7331925"/>
              <a:gd name="connsiteX653" fmla="*/ 3608165 w 4000576"/>
              <a:gd name="connsiteY653" fmla="*/ 312005 h 7331925"/>
              <a:gd name="connsiteX654" fmla="*/ 3580886 w 4000576"/>
              <a:gd name="connsiteY654" fmla="*/ 300956 h 7331925"/>
              <a:gd name="connsiteX655" fmla="*/ 3573275 w 4000576"/>
              <a:gd name="connsiteY655" fmla="*/ 280372 h 7331925"/>
              <a:gd name="connsiteX656" fmla="*/ 3567208 w 4000576"/>
              <a:gd name="connsiteY656" fmla="*/ 296193 h 7331925"/>
              <a:gd name="connsiteX657" fmla="*/ 3541205 w 4000576"/>
              <a:gd name="connsiteY657" fmla="*/ 295336 h 7331925"/>
              <a:gd name="connsiteX658" fmla="*/ 3540919 w 4000576"/>
              <a:gd name="connsiteY658" fmla="*/ 278667 h 7331925"/>
              <a:gd name="connsiteX659" fmla="*/ 3531203 w 4000576"/>
              <a:gd name="connsiteY659" fmla="*/ 295336 h 7331925"/>
              <a:gd name="connsiteX660" fmla="*/ 3500066 w 4000576"/>
              <a:gd name="connsiteY660" fmla="*/ 290573 h 7331925"/>
              <a:gd name="connsiteX661" fmla="*/ 3504486 w 4000576"/>
              <a:gd name="connsiteY661" fmla="*/ 269142 h 7331925"/>
              <a:gd name="connsiteX662" fmla="*/ 3489351 w 4000576"/>
              <a:gd name="connsiteY662" fmla="*/ 295336 h 7331925"/>
              <a:gd name="connsiteX663" fmla="*/ 3464805 w 4000576"/>
              <a:gd name="connsiteY663" fmla="*/ 321530 h 7331925"/>
              <a:gd name="connsiteX664" fmla="*/ 3460404 w 4000576"/>
              <a:gd name="connsiteY664" fmla="*/ 295336 h 7331925"/>
              <a:gd name="connsiteX665" fmla="*/ 3465395 w 4000576"/>
              <a:gd name="connsiteY665" fmla="*/ 269142 h 7331925"/>
              <a:gd name="connsiteX666" fmla="*/ 3451022 w 4000576"/>
              <a:gd name="connsiteY666" fmla="*/ 300098 h 7331925"/>
              <a:gd name="connsiteX667" fmla="*/ 3423866 w 4000576"/>
              <a:gd name="connsiteY667" fmla="*/ 302480 h 7331925"/>
              <a:gd name="connsiteX668" fmla="*/ 3424047 w 4000576"/>
              <a:gd name="connsiteY668" fmla="*/ 273905 h 7331925"/>
              <a:gd name="connsiteX669" fmla="*/ 3412341 w 4000576"/>
              <a:gd name="connsiteY669" fmla="*/ 306899 h 7331925"/>
              <a:gd name="connsiteX670" fmla="*/ 411999 w 4000576"/>
              <a:gd name="connsiteY670" fmla="*/ 314130 h 7331925"/>
              <a:gd name="connsiteX671" fmla="*/ 417533 w 4000576"/>
              <a:gd name="connsiteY671" fmla="*/ 340075 h 7331925"/>
              <a:gd name="connsiteX672" fmla="*/ 403865 w 4000576"/>
              <a:gd name="connsiteY672" fmla="*/ 334827 h 7331925"/>
              <a:gd name="connsiteX673" fmla="*/ 384996 w 4000576"/>
              <a:gd name="connsiteY673" fmla="*/ 316034 h 7331925"/>
              <a:gd name="connsiteX674" fmla="*/ 369632 w 4000576"/>
              <a:gd name="connsiteY674" fmla="*/ 302480 h 7331925"/>
              <a:gd name="connsiteX675" fmla="*/ 359478 w 4000576"/>
              <a:gd name="connsiteY675" fmla="*/ 302480 h 7331925"/>
              <a:gd name="connsiteX676" fmla="*/ 369670 w 4000576"/>
              <a:gd name="connsiteY676" fmla="*/ 321530 h 7331925"/>
              <a:gd name="connsiteX677" fmla="*/ 379862 w 4000576"/>
              <a:gd name="connsiteY677" fmla="*/ 340580 h 7331925"/>
              <a:gd name="connsiteX678" fmla="*/ 368375 w 4000576"/>
              <a:gd name="connsiteY678" fmla="*/ 340580 h 7331925"/>
              <a:gd name="connsiteX679" fmla="*/ 338199 w 4000576"/>
              <a:gd name="connsiteY679" fmla="*/ 323911 h 7331925"/>
              <a:gd name="connsiteX680" fmla="*/ 319511 w 4000576"/>
              <a:gd name="connsiteY680" fmla="*/ 307242 h 7331925"/>
              <a:gd name="connsiteX681" fmla="*/ 326627 w 4000576"/>
              <a:gd name="connsiteY681" fmla="*/ 330064 h 7331925"/>
              <a:gd name="connsiteX682" fmla="*/ 333742 w 4000576"/>
              <a:gd name="connsiteY682" fmla="*/ 352896 h 7331925"/>
              <a:gd name="connsiteX683" fmla="*/ 313606 w 4000576"/>
              <a:gd name="connsiteY683" fmla="*/ 347628 h 7331925"/>
              <a:gd name="connsiteX684" fmla="*/ 293470 w 4000576"/>
              <a:gd name="connsiteY684" fmla="*/ 355763 h 7331925"/>
              <a:gd name="connsiteX685" fmla="*/ 280059 w 4000576"/>
              <a:gd name="connsiteY685" fmla="*/ 369155 h 7331925"/>
              <a:gd name="connsiteX686" fmla="*/ 147166 w 4000576"/>
              <a:gd name="connsiteY686" fmla="*/ 503619 h 7331925"/>
              <a:gd name="connsiteX687" fmla="*/ 69270 w 4000576"/>
              <a:gd name="connsiteY687" fmla="*/ 664430 h 7331925"/>
              <a:gd name="connsiteX688" fmla="*/ 113809 w 4000576"/>
              <a:gd name="connsiteY688" fmla="*/ 586811 h 7331925"/>
              <a:gd name="connsiteX689" fmla="*/ 293832 w 4000576"/>
              <a:gd name="connsiteY689" fmla="*/ 387405 h 7331925"/>
              <a:gd name="connsiteX690" fmla="*/ 336333 w 4000576"/>
              <a:gd name="connsiteY690" fmla="*/ 365097 h 7331925"/>
              <a:gd name="connsiteX691" fmla="*/ 398245 w 4000576"/>
              <a:gd name="connsiteY691" fmla="*/ 365097 h 7331925"/>
              <a:gd name="connsiteX692" fmla="*/ 460158 w 4000576"/>
              <a:gd name="connsiteY692" fmla="*/ 365097 h 7331925"/>
              <a:gd name="connsiteX693" fmla="*/ 498496 w 4000576"/>
              <a:gd name="connsiteY693" fmla="*/ 385271 h 7331925"/>
              <a:gd name="connsiteX694" fmla="*/ 582220 w 4000576"/>
              <a:gd name="connsiteY694" fmla="*/ 453975 h 7331925"/>
              <a:gd name="connsiteX695" fmla="*/ 629769 w 4000576"/>
              <a:gd name="connsiteY695" fmla="*/ 502505 h 7331925"/>
              <a:gd name="connsiteX696" fmla="*/ 632932 w 4000576"/>
              <a:gd name="connsiteY696" fmla="*/ 464252 h 7331925"/>
              <a:gd name="connsiteX697" fmla="*/ 633932 w 4000576"/>
              <a:gd name="connsiteY697" fmla="*/ 425990 h 7331925"/>
              <a:gd name="connsiteX698" fmla="*/ 620863 w 4000576"/>
              <a:gd name="connsiteY698" fmla="*/ 436839 h 7331925"/>
              <a:gd name="connsiteX699" fmla="*/ 607795 w 4000576"/>
              <a:gd name="connsiteY699" fmla="*/ 447688 h 7331925"/>
              <a:gd name="connsiteX700" fmla="*/ 606690 w 4000576"/>
              <a:gd name="connsiteY700" fmla="*/ 415561 h 7331925"/>
              <a:gd name="connsiteX701" fmla="*/ 601204 w 4000576"/>
              <a:gd name="connsiteY701" fmla="*/ 400225 h 7331925"/>
              <a:gd name="connsiteX702" fmla="*/ 579220 w 4000576"/>
              <a:gd name="connsiteY702" fmla="*/ 373355 h 7331925"/>
              <a:gd name="connsiteX703" fmla="*/ 571019 w 4000576"/>
              <a:gd name="connsiteY703" fmla="*/ 340580 h 7331925"/>
              <a:gd name="connsiteX704" fmla="*/ 567361 w 4000576"/>
              <a:gd name="connsiteY704" fmla="*/ 364392 h 7331925"/>
              <a:gd name="connsiteX705" fmla="*/ 561284 w 4000576"/>
              <a:gd name="connsiteY705" fmla="*/ 388205 h 7331925"/>
              <a:gd name="connsiteX706" fmla="*/ 550645 w 4000576"/>
              <a:gd name="connsiteY706" fmla="*/ 360192 h 7331925"/>
              <a:gd name="connsiteX707" fmla="*/ 540739 w 4000576"/>
              <a:gd name="connsiteY707" fmla="*/ 326054 h 7331925"/>
              <a:gd name="connsiteX708" fmla="*/ 537005 w 4000576"/>
              <a:gd name="connsiteY708" fmla="*/ 344542 h 7331925"/>
              <a:gd name="connsiteX709" fmla="*/ 533386 w 4000576"/>
              <a:gd name="connsiteY709" fmla="*/ 369155 h 7331925"/>
              <a:gd name="connsiteX710" fmla="*/ 517336 w 4000576"/>
              <a:gd name="connsiteY710" fmla="*/ 340684 h 7331925"/>
              <a:gd name="connsiteX711" fmla="*/ 501906 w 4000576"/>
              <a:gd name="connsiteY711" fmla="*/ 306556 h 7331925"/>
              <a:gd name="connsiteX712" fmla="*/ 498905 w 4000576"/>
              <a:gd name="connsiteY712" fmla="*/ 325492 h 7331925"/>
              <a:gd name="connsiteX713" fmla="*/ 471378 w 4000576"/>
              <a:gd name="connsiteY713" fmla="*/ 323911 h 7331925"/>
              <a:gd name="connsiteX714" fmla="*/ 454385 w 4000576"/>
              <a:gd name="connsiteY714" fmla="*/ 297717 h 7331925"/>
              <a:gd name="connsiteX715" fmla="*/ 460291 w 4000576"/>
              <a:gd name="connsiteY715" fmla="*/ 319148 h 7331925"/>
              <a:gd name="connsiteX716" fmla="*/ 426963 w 4000576"/>
              <a:gd name="connsiteY716" fmla="*/ 314386 h 7331925"/>
              <a:gd name="connsiteX717" fmla="*/ 406475 w 4000576"/>
              <a:gd name="connsiteY717" fmla="*/ 288192 h 7331925"/>
              <a:gd name="connsiteX718" fmla="*/ 411999 w 4000576"/>
              <a:gd name="connsiteY718" fmla="*/ 314130 h 7331925"/>
              <a:gd name="connsiteX719" fmla="*/ 3314881 w 4000576"/>
              <a:gd name="connsiteY719" fmla="*/ 347714 h 7331925"/>
              <a:gd name="connsiteX720" fmla="*/ 3315243 w 4000576"/>
              <a:gd name="connsiteY720" fmla="*/ 422304 h 7331925"/>
              <a:gd name="connsiteX721" fmla="*/ 3330236 w 4000576"/>
              <a:gd name="connsiteY721" fmla="*/ 353638 h 7331925"/>
              <a:gd name="connsiteX722" fmla="*/ 3327054 w 4000576"/>
              <a:gd name="connsiteY722" fmla="*/ 326292 h 7331925"/>
              <a:gd name="connsiteX723" fmla="*/ 3314881 w 4000576"/>
              <a:gd name="connsiteY723" fmla="*/ 347714 h 7331925"/>
              <a:gd name="connsiteX724" fmla="*/ 3277391 w 4000576"/>
              <a:gd name="connsiteY724" fmla="*/ 399206 h 7331925"/>
              <a:gd name="connsiteX725" fmla="*/ 3274200 w 4000576"/>
              <a:gd name="connsiteY725" fmla="*/ 451594 h 7331925"/>
              <a:gd name="connsiteX726" fmla="*/ 3281982 w 4000576"/>
              <a:gd name="connsiteY726" fmla="*/ 478692 h 7331925"/>
              <a:gd name="connsiteX727" fmla="*/ 3288535 w 4000576"/>
              <a:gd name="connsiteY727" fmla="*/ 463024 h 7331925"/>
              <a:gd name="connsiteX728" fmla="*/ 3291735 w 4000576"/>
              <a:gd name="connsiteY728" fmla="*/ 410636 h 7331925"/>
              <a:gd name="connsiteX729" fmla="*/ 3288363 w 4000576"/>
              <a:gd name="connsiteY729" fmla="*/ 373917 h 7331925"/>
              <a:gd name="connsiteX730" fmla="*/ 3277391 w 4000576"/>
              <a:gd name="connsiteY730" fmla="*/ 399206 h 7331925"/>
              <a:gd name="connsiteX731" fmla="*/ 383958 w 4000576"/>
              <a:gd name="connsiteY731" fmla="*/ 407255 h 7331925"/>
              <a:gd name="connsiteX732" fmla="*/ 390006 w 4000576"/>
              <a:gd name="connsiteY732" fmla="*/ 426305 h 7331925"/>
              <a:gd name="connsiteX733" fmla="*/ 374775 w 4000576"/>
              <a:gd name="connsiteY733" fmla="*/ 426305 h 7331925"/>
              <a:gd name="connsiteX734" fmla="*/ 354068 w 4000576"/>
              <a:gd name="connsiteY734" fmla="*/ 412017 h 7331925"/>
              <a:gd name="connsiteX735" fmla="*/ 338914 w 4000576"/>
              <a:gd name="connsiteY735" fmla="*/ 397730 h 7331925"/>
              <a:gd name="connsiteX736" fmla="*/ 340171 w 4000576"/>
              <a:gd name="connsiteY736" fmla="*/ 410903 h 7331925"/>
              <a:gd name="connsiteX737" fmla="*/ 351106 w 4000576"/>
              <a:gd name="connsiteY737" fmla="*/ 424076 h 7331925"/>
              <a:gd name="connsiteX738" fmla="*/ 334380 w 4000576"/>
              <a:gd name="connsiteY738" fmla="*/ 430496 h 7331925"/>
              <a:gd name="connsiteX739" fmla="*/ 314292 w 4000576"/>
              <a:gd name="connsiteY739" fmla="*/ 426848 h 7331925"/>
              <a:gd name="connsiteX740" fmla="*/ 293470 w 4000576"/>
              <a:gd name="connsiteY740" fmla="*/ 429010 h 7331925"/>
              <a:gd name="connsiteX741" fmla="*/ 266219 w 4000576"/>
              <a:gd name="connsiteY741" fmla="*/ 457347 h 7331925"/>
              <a:gd name="connsiteX742" fmla="*/ 98912 w 4000576"/>
              <a:gd name="connsiteY742" fmla="*/ 690939 h 7331925"/>
              <a:gd name="connsiteX743" fmla="*/ 54850 w 4000576"/>
              <a:gd name="connsiteY743" fmla="*/ 978751 h 7331925"/>
              <a:gd name="connsiteX744" fmla="*/ 67966 w 4000576"/>
              <a:gd name="connsiteY744" fmla="*/ 909699 h 7331925"/>
              <a:gd name="connsiteX745" fmla="*/ 374137 w 4000576"/>
              <a:gd name="connsiteY745" fmla="*/ 454880 h 7331925"/>
              <a:gd name="connsiteX746" fmla="*/ 545159 w 4000576"/>
              <a:gd name="connsiteY746" fmla="*/ 543157 h 7331925"/>
              <a:gd name="connsiteX747" fmla="*/ 596317 w 4000576"/>
              <a:gd name="connsiteY747" fmla="*/ 600593 h 7331925"/>
              <a:gd name="connsiteX748" fmla="*/ 611576 w 4000576"/>
              <a:gd name="connsiteY748" fmla="*/ 571075 h 7331925"/>
              <a:gd name="connsiteX749" fmla="*/ 617320 w 4000576"/>
              <a:gd name="connsiteY749" fmla="*/ 531080 h 7331925"/>
              <a:gd name="connsiteX750" fmla="*/ 607795 w 4000576"/>
              <a:gd name="connsiteY750" fmla="*/ 545367 h 7331925"/>
              <a:gd name="connsiteX751" fmla="*/ 600404 w 4000576"/>
              <a:gd name="connsiteY751" fmla="*/ 559655 h 7331925"/>
              <a:gd name="connsiteX752" fmla="*/ 595517 w 4000576"/>
              <a:gd name="connsiteY752" fmla="*/ 519173 h 7331925"/>
              <a:gd name="connsiteX753" fmla="*/ 598032 w 4000576"/>
              <a:gd name="connsiteY753" fmla="*/ 478692 h 7331925"/>
              <a:gd name="connsiteX754" fmla="*/ 584297 w 4000576"/>
              <a:gd name="connsiteY754" fmla="*/ 507267 h 7331925"/>
              <a:gd name="connsiteX755" fmla="*/ 570552 w 4000576"/>
              <a:gd name="connsiteY755" fmla="*/ 535842 h 7331925"/>
              <a:gd name="connsiteX756" fmla="*/ 569524 w 4000576"/>
              <a:gd name="connsiteY756" fmla="*/ 497742 h 7331925"/>
              <a:gd name="connsiteX757" fmla="*/ 568485 w 4000576"/>
              <a:gd name="connsiteY757" fmla="*/ 459642 h 7331925"/>
              <a:gd name="connsiteX758" fmla="*/ 559875 w 4000576"/>
              <a:gd name="connsiteY758" fmla="*/ 481073 h 7331925"/>
              <a:gd name="connsiteX759" fmla="*/ 546730 w 4000576"/>
              <a:gd name="connsiteY759" fmla="*/ 466786 h 7331925"/>
              <a:gd name="connsiteX760" fmla="*/ 551140 w 4000576"/>
              <a:gd name="connsiteY760" fmla="*/ 431067 h 7331925"/>
              <a:gd name="connsiteX761" fmla="*/ 539472 w 4000576"/>
              <a:gd name="connsiteY761" fmla="*/ 454880 h 7331925"/>
              <a:gd name="connsiteX762" fmla="*/ 527814 w 4000576"/>
              <a:gd name="connsiteY762" fmla="*/ 478692 h 7331925"/>
              <a:gd name="connsiteX763" fmla="*/ 524337 w 4000576"/>
              <a:gd name="connsiteY763" fmla="*/ 447736 h 7331925"/>
              <a:gd name="connsiteX764" fmla="*/ 512831 w 4000576"/>
              <a:gd name="connsiteY764" fmla="*/ 416780 h 7331925"/>
              <a:gd name="connsiteX765" fmla="*/ 509783 w 4000576"/>
              <a:gd name="connsiteY765" fmla="*/ 435830 h 7331925"/>
              <a:gd name="connsiteX766" fmla="*/ 486323 w 4000576"/>
              <a:gd name="connsiteY766" fmla="*/ 423923 h 7331925"/>
              <a:gd name="connsiteX767" fmla="*/ 476388 w 4000576"/>
              <a:gd name="connsiteY767" fmla="*/ 392967 h 7331925"/>
              <a:gd name="connsiteX768" fmla="*/ 475417 w 4000576"/>
              <a:gd name="connsiteY768" fmla="*/ 420323 h 7331925"/>
              <a:gd name="connsiteX769" fmla="*/ 474445 w 4000576"/>
              <a:gd name="connsiteY769" fmla="*/ 447688 h 7331925"/>
              <a:gd name="connsiteX770" fmla="*/ 460158 w 4000576"/>
              <a:gd name="connsiteY770" fmla="*/ 435830 h 7331925"/>
              <a:gd name="connsiteX771" fmla="*/ 445870 w 4000576"/>
              <a:gd name="connsiteY771" fmla="*/ 410855 h 7331925"/>
              <a:gd name="connsiteX772" fmla="*/ 435707 w 4000576"/>
              <a:gd name="connsiteY772" fmla="*/ 397730 h 7331925"/>
              <a:gd name="connsiteX773" fmla="*/ 431840 w 4000576"/>
              <a:gd name="connsiteY773" fmla="*/ 417599 h 7331925"/>
              <a:gd name="connsiteX774" fmla="*/ 438145 w 4000576"/>
              <a:gd name="connsiteY774" fmla="*/ 437468 h 7331925"/>
              <a:gd name="connsiteX775" fmla="*/ 418200 w 4000576"/>
              <a:gd name="connsiteY775" fmla="*/ 426790 h 7331925"/>
              <a:gd name="connsiteX776" fmla="*/ 398245 w 4000576"/>
              <a:gd name="connsiteY776" fmla="*/ 402159 h 7331925"/>
              <a:gd name="connsiteX777" fmla="*/ 388082 w 4000576"/>
              <a:gd name="connsiteY777" fmla="*/ 388205 h 7331925"/>
              <a:gd name="connsiteX778" fmla="*/ 383958 w 4000576"/>
              <a:gd name="connsiteY778" fmla="*/ 407255 h 7331925"/>
              <a:gd name="connsiteX779" fmla="*/ 3322568 w 4000576"/>
              <a:gd name="connsiteY779" fmla="*/ 485836 h 7331925"/>
              <a:gd name="connsiteX780" fmla="*/ 3343723 w 4000576"/>
              <a:gd name="connsiteY780" fmla="*/ 534480 h 7331925"/>
              <a:gd name="connsiteX781" fmla="*/ 3330902 w 4000576"/>
              <a:gd name="connsiteY781" fmla="*/ 454880 h 7331925"/>
              <a:gd name="connsiteX782" fmla="*/ 3322568 w 4000576"/>
              <a:gd name="connsiteY782" fmla="*/ 485836 h 7331925"/>
              <a:gd name="connsiteX783" fmla="*/ 369670 w 4000576"/>
              <a:gd name="connsiteY783" fmla="*/ 492980 h 7331925"/>
              <a:gd name="connsiteX784" fmla="*/ 379195 w 4000576"/>
              <a:gd name="connsiteY784" fmla="*/ 502505 h 7331925"/>
              <a:gd name="connsiteX785" fmla="*/ 388720 w 4000576"/>
              <a:gd name="connsiteY785" fmla="*/ 492980 h 7331925"/>
              <a:gd name="connsiteX786" fmla="*/ 379195 w 4000576"/>
              <a:gd name="connsiteY786" fmla="*/ 483455 h 7331925"/>
              <a:gd name="connsiteX787" fmla="*/ 369670 w 4000576"/>
              <a:gd name="connsiteY787" fmla="*/ 492980 h 7331925"/>
              <a:gd name="connsiteX788" fmla="*/ 412942 w 4000576"/>
              <a:gd name="connsiteY788" fmla="*/ 492323 h 7331925"/>
              <a:gd name="connsiteX789" fmla="*/ 417143 w 4000576"/>
              <a:gd name="connsiteY789" fmla="*/ 507172 h 7331925"/>
              <a:gd name="connsiteX790" fmla="*/ 426820 w 4000576"/>
              <a:gd name="connsiteY790" fmla="*/ 498304 h 7331925"/>
              <a:gd name="connsiteX791" fmla="*/ 412942 w 4000576"/>
              <a:gd name="connsiteY791" fmla="*/ 492323 h 7331925"/>
              <a:gd name="connsiteX792" fmla="*/ 456147 w 4000576"/>
              <a:gd name="connsiteY792" fmla="*/ 508058 h 7331925"/>
              <a:gd name="connsiteX793" fmla="*/ 461901 w 4000576"/>
              <a:gd name="connsiteY793" fmla="*/ 513820 h 7331925"/>
              <a:gd name="connsiteX794" fmla="*/ 461148 w 4000576"/>
              <a:gd name="connsiteY794" fmla="*/ 495561 h 7331925"/>
              <a:gd name="connsiteX795" fmla="*/ 456147 w 4000576"/>
              <a:gd name="connsiteY795" fmla="*/ 508058 h 7331925"/>
              <a:gd name="connsiteX796" fmla="*/ 3300336 w 4000576"/>
              <a:gd name="connsiteY796" fmla="*/ 509220 h 7331925"/>
              <a:gd name="connsiteX797" fmla="*/ 3307109 w 4000576"/>
              <a:gd name="connsiteY797" fmla="*/ 551988 h 7331925"/>
              <a:gd name="connsiteX798" fmla="*/ 3320691 w 4000576"/>
              <a:gd name="connsiteY798" fmla="*/ 564417 h 7331925"/>
              <a:gd name="connsiteX799" fmla="*/ 3300336 w 4000576"/>
              <a:gd name="connsiteY799" fmla="*/ 509220 h 7331925"/>
              <a:gd name="connsiteX800" fmla="*/ 127154 w 4000576"/>
              <a:gd name="connsiteY800" fmla="*/ 809306 h 7331925"/>
              <a:gd name="connsiteX801" fmla="*/ 121468 w 4000576"/>
              <a:gd name="connsiteY801" fmla="*/ 1184053 h 7331925"/>
              <a:gd name="connsiteX802" fmla="*/ 176284 w 4000576"/>
              <a:gd name="connsiteY802" fmla="*/ 1422959 h 7331925"/>
              <a:gd name="connsiteX803" fmla="*/ 169683 w 4000576"/>
              <a:gd name="connsiteY803" fmla="*/ 1378925 h 7331925"/>
              <a:gd name="connsiteX804" fmla="*/ 129992 w 4000576"/>
              <a:gd name="connsiteY804" fmla="*/ 860150 h 7331925"/>
              <a:gd name="connsiteX805" fmla="*/ 127154 w 4000576"/>
              <a:gd name="connsiteY805" fmla="*/ 809306 h 7331925"/>
              <a:gd name="connsiteX806" fmla="*/ 1884140 w 4000576"/>
              <a:gd name="connsiteY806" fmla="*/ 793932 h 7331925"/>
              <a:gd name="connsiteX807" fmla="*/ 1436465 w 4000576"/>
              <a:gd name="connsiteY807" fmla="*/ 826813 h 7331925"/>
              <a:gd name="connsiteX808" fmla="*/ 1403128 w 4000576"/>
              <a:gd name="connsiteY808" fmla="*/ 835480 h 7331925"/>
              <a:gd name="connsiteX809" fmla="*/ 1474565 w 4000576"/>
              <a:gd name="connsiteY809" fmla="*/ 831136 h 7331925"/>
              <a:gd name="connsiteX810" fmla="*/ 1724597 w 4000576"/>
              <a:gd name="connsiteY810" fmla="*/ 820392 h 7331925"/>
              <a:gd name="connsiteX811" fmla="*/ 1903190 w 4000576"/>
              <a:gd name="connsiteY811" fmla="*/ 813991 h 7331925"/>
              <a:gd name="connsiteX812" fmla="*/ 1903343 w 4000576"/>
              <a:gd name="connsiteY812" fmla="*/ 908279 h 7331925"/>
              <a:gd name="connsiteX813" fmla="*/ 1913411 w 4000576"/>
              <a:gd name="connsiteY813" fmla="*/ 1016851 h 7331925"/>
              <a:gd name="connsiteX814" fmla="*/ 1923336 w 4000576"/>
              <a:gd name="connsiteY814" fmla="*/ 1031138 h 7331925"/>
              <a:gd name="connsiteX815" fmla="*/ 1917078 w 4000576"/>
              <a:gd name="connsiteY815" fmla="*/ 925368 h 7331925"/>
              <a:gd name="connsiteX816" fmla="*/ 1910810 w 4000576"/>
              <a:gd name="connsiteY816" fmla="*/ 819602 h 7331925"/>
              <a:gd name="connsiteX817" fmla="*/ 1925117 w 4000576"/>
              <a:gd name="connsiteY817" fmla="*/ 814107 h 7331925"/>
              <a:gd name="connsiteX818" fmla="*/ 1945119 w 4000576"/>
              <a:gd name="connsiteY818" fmla="*/ 814315 h 7331925"/>
              <a:gd name="connsiteX819" fmla="*/ 1950815 w 4000576"/>
              <a:gd name="connsiteY819" fmla="*/ 927959 h 7331925"/>
              <a:gd name="connsiteX820" fmla="*/ 1950815 w 4000576"/>
              <a:gd name="connsiteY820" fmla="*/ 1035901 h 7331925"/>
              <a:gd name="connsiteX821" fmla="*/ 1934147 w 4000576"/>
              <a:gd name="connsiteY821" fmla="*/ 1036034 h 7331925"/>
              <a:gd name="connsiteX822" fmla="*/ 1896047 w 4000576"/>
              <a:gd name="connsiteY822" fmla="*/ 1041902 h 7331925"/>
              <a:gd name="connsiteX823" fmla="*/ 1874615 w 4000576"/>
              <a:gd name="connsiteY823" fmla="*/ 1047645 h 7331925"/>
              <a:gd name="connsiteX824" fmla="*/ 1873577 w 4000576"/>
              <a:gd name="connsiteY824" fmla="*/ 991772 h 7331925"/>
              <a:gd name="connsiteX825" fmla="*/ 1865062 w 4000576"/>
              <a:gd name="connsiteY825" fmla="*/ 878742 h 7331925"/>
              <a:gd name="connsiteX826" fmla="*/ 1857585 w 4000576"/>
              <a:gd name="connsiteY826" fmla="*/ 821592 h 7331925"/>
              <a:gd name="connsiteX827" fmla="*/ 1858270 w 4000576"/>
              <a:gd name="connsiteY827" fmla="*/ 931130 h 7331925"/>
              <a:gd name="connsiteX828" fmla="*/ 1858956 w 4000576"/>
              <a:gd name="connsiteY828" fmla="*/ 1040663 h 7331925"/>
              <a:gd name="connsiteX829" fmla="*/ 1569130 w 4000576"/>
              <a:gd name="connsiteY829" fmla="*/ 1038882 h 7331925"/>
              <a:gd name="connsiteX830" fmla="*/ 1021556 w 4000576"/>
              <a:gd name="connsiteY830" fmla="*/ 1014689 h 7331925"/>
              <a:gd name="connsiteX831" fmla="*/ 1009460 w 4000576"/>
              <a:gd name="connsiteY831" fmla="*/ 949827 h 7331925"/>
              <a:gd name="connsiteX832" fmla="*/ 1000668 w 4000576"/>
              <a:gd name="connsiteY832" fmla="*/ 888267 h 7331925"/>
              <a:gd name="connsiteX833" fmla="*/ 999487 w 4000576"/>
              <a:gd name="connsiteY833" fmla="*/ 952557 h 7331925"/>
              <a:gd name="connsiteX834" fmla="*/ 966540 w 4000576"/>
              <a:gd name="connsiteY834" fmla="*/ 926367 h 7331925"/>
              <a:gd name="connsiteX835" fmla="*/ 961644 w 4000576"/>
              <a:gd name="connsiteY835" fmla="*/ 952557 h 7331925"/>
              <a:gd name="connsiteX836" fmla="*/ 941170 w 4000576"/>
              <a:gd name="connsiteY836" fmla="*/ 979942 h 7331925"/>
              <a:gd name="connsiteX837" fmla="*/ 935417 w 4000576"/>
              <a:gd name="connsiteY837" fmla="*/ 923795 h 7331925"/>
              <a:gd name="connsiteX838" fmla="*/ 929664 w 4000576"/>
              <a:gd name="connsiteY838" fmla="*/ 895040 h 7331925"/>
              <a:gd name="connsiteX839" fmla="*/ 968597 w 4000576"/>
              <a:gd name="connsiteY839" fmla="*/ 888459 h 7331925"/>
              <a:gd name="connsiteX840" fmla="*/ 1148182 w 4000576"/>
              <a:gd name="connsiteY840" fmla="*/ 864693 h 7331925"/>
              <a:gd name="connsiteX841" fmla="*/ 1236440 w 4000576"/>
              <a:gd name="connsiteY841" fmla="*/ 846472 h 7331925"/>
              <a:gd name="connsiteX842" fmla="*/ 705607 w 4000576"/>
              <a:gd name="connsiteY842" fmla="*/ 936455 h 7331925"/>
              <a:gd name="connsiteX843" fmla="*/ 1051836 w 4000576"/>
              <a:gd name="connsiteY843" fmla="*/ 1051074 h 7331925"/>
              <a:gd name="connsiteX844" fmla="*/ 2150840 w 4000576"/>
              <a:gd name="connsiteY844" fmla="*/ 1065371 h 7331925"/>
              <a:gd name="connsiteX845" fmla="*/ 3144279 w 4000576"/>
              <a:gd name="connsiteY845" fmla="*/ 954205 h 7331925"/>
              <a:gd name="connsiteX846" fmla="*/ 2894333 w 4000576"/>
              <a:gd name="connsiteY846" fmla="*/ 811305 h 7331925"/>
              <a:gd name="connsiteX847" fmla="*/ 1884140 w 4000576"/>
              <a:gd name="connsiteY847" fmla="*/ 793932 h 7331925"/>
              <a:gd name="connsiteX848" fmla="*/ 1960340 w 4000576"/>
              <a:gd name="connsiteY848" fmla="*/ 921605 h 7331925"/>
              <a:gd name="connsiteX849" fmla="*/ 1960340 w 4000576"/>
              <a:gd name="connsiteY849" fmla="*/ 1035901 h 7331925"/>
              <a:gd name="connsiteX850" fmla="*/ 1980581 w 4000576"/>
              <a:gd name="connsiteY850" fmla="*/ 1035901 h 7331925"/>
              <a:gd name="connsiteX851" fmla="*/ 2000822 w 4000576"/>
              <a:gd name="connsiteY851" fmla="*/ 1035901 h 7331925"/>
              <a:gd name="connsiteX852" fmla="*/ 1994868 w 4000576"/>
              <a:gd name="connsiteY852" fmla="*/ 1006135 h 7331925"/>
              <a:gd name="connsiteX853" fmla="*/ 1988915 w 4000576"/>
              <a:gd name="connsiteY853" fmla="*/ 891839 h 7331925"/>
              <a:gd name="connsiteX854" fmla="*/ 1988915 w 4000576"/>
              <a:gd name="connsiteY854" fmla="*/ 807305 h 7331925"/>
              <a:gd name="connsiteX855" fmla="*/ 1974628 w 4000576"/>
              <a:gd name="connsiteY855" fmla="*/ 807305 h 7331925"/>
              <a:gd name="connsiteX856" fmla="*/ 1960340 w 4000576"/>
              <a:gd name="connsiteY856" fmla="*/ 807305 h 7331925"/>
              <a:gd name="connsiteX857" fmla="*/ 1960340 w 4000576"/>
              <a:gd name="connsiteY857" fmla="*/ 921605 h 7331925"/>
              <a:gd name="connsiteX858" fmla="*/ 2001669 w 4000576"/>
              <a:gd name="connsiteY858" fmla="*/ 870618 h 7331925"/>
              <a:gd name="connsiteX859" fmla="*/ 2007899 w 4000576"/>
              <a:gd name="connsiteY859" fmla="*/ 985895 h 7331925"/>
              <a:gd name="connsiteX860" fmla="*/ 2007965 w 4000576"/>
              <a:gd name="connsiteY860" fmla="*/ 1035901 h 7331925"/>
              <a:gd name="connsiteX861" fmla="*/ 2023043 w 4000576"/>
              <a:gd name="connsiteY861" fmla="*/ 1035901 h 7331925"/>
              <a:gd name="connsiteX862" fmla="*/ 2038131 w 4000576"/>
              <a:gd name="connsiteY862" fmla="*/ 1035901 h 7331925"/>
              <a:gd name="connsiteX863" fmla="*/ 2034950 w 4000576"/>
              <a:gd name="connsiteY863" fmla="*/ 924110 h 7331925"/>
              <a:gd name="connsiteX864" fmla="*/ 2031778 w 4000576"/>
              <a:gd name="connsiteY864" fmla="*/ 812305 h 7331925"/>
              <a:gd name="connsiteX865" fmla="*/ 2013642 w 4000576"/>
              <a:gd name="connsiteY865" fmla="*/ 808830 h 7331925"/>
              <a:gd name="connsiteX866" fmla="*/ 1995507 w 4000576"/>
              <a:gd name="connsiteY866" fmla="*/ 805344 h 7331925"/>
              <a:gd name="connsiteX867" fmla="*/ 2001669 w 4000576"/>
              <a:gd name="connsiteY867" fmla="*/ 870618 h 7331925"/>
              <a:gd name="connsiteX868" fmla="*/ 2046065 w 4000576"/>
              <a:gd name="connsiteY868" fmla="*/ 821592 h 7331925"/>
              <a:gd name="connsiteX869" fmla="*/ 2060353 w 4000576"/>
              <a:gd name="connsiteY869" fmla="*/ 835880 h 7331925"/>
              <a:gd name="connsiteX870" fmla="*/ 2074640 w 4000576"/>
              <a:gd name="connsiteY870" fmla="*/ 821592 h 7331925"/>
              <a:gd name="connsiteX871" fmla="*/ 2060353 w 4000576"/>
              <a:gd name="connsiteY871" fmla="*/ 807305 h 7331925"/>
              <a:gd name="connsiteX872" fmla="*/ 2046065 w 4000576"/>
              <a:gd name="connsiteY872" fmla="*/ 821592 h 7331925"/>
              <a:gd name="connsiteX873" fmla="*/ 2089347 w 4000576"/>
              <a:gd name="connsiteY873" fmla="*/ 816173 h 7331925"/>
              <a:gd name="connsiteX874" fmla="*/ 2093538 w 4000576"/>
              <a:gd name="connsiteY874" fmla="*/ 831023 h 7331925"/>
              <a:gd name="connsiteX875" fmla="*/ 2122265 w 4000576"/>
              <a:gd name="connsiteY875" fmla="*/ 816268 h 7331925"/>
              <a:gd name="connsiteX876" fmla="*/ 2089347 w 4000576"/>
              <a:gd name="connsiteY876" fmla="*/ 816173 h 7331925"/>
              <a:gd name="connsiteX877" fmla="*/ 2131790 w 4000576"/>
              <a:gd name="connsiteY877" fmla="*/ 815239 h 7331925"/>
              <a:gd name="connsiteX878" fmla="*/ 2156546 w 4000576"/>
              <a:gd name="connsiteY878" fmla="*/ 829442 h 7331925"/>
              <a:gd name="connsiteX879" fmla="*/ 2150840 w 4000576"/>
              <a:gd name="connsiteY879" fmla="*/ 807305 h 7331925"/>
              <a:gd name="connsiteX880" fmla="*/ 2131790 w 4000576"/>
              <a:gd name="connsiteY880" fmla="*/ 815239 h 7331925"/>
              <a:gd name="connsiteX881" fmla="*/ 2179415 w 4000576"/>
              <a:gd name="connsiteY881" fmla="*/ 816830 h 7331925"/>
              <a:gd name="connsiteX882" fmla="*/ 2193703 w 4000576"/>
              <a:gd name="connsiteY882" fmla="*/ 826355 h 7331925"/>
              <a:gd name="connsiteX883" fmla="*/ 2207990 w 4000576"/>
              <a:gd name="connsiteY883" fmla="*/ 816830 h 7331925"/>
              <a:gd name="connsiteX884" fmla="*/ 2193703 w 4000576"/>
              <a:gd name="connsiteY884" fmla="*/ 807305 h 7331925"/>
              <a:gd name="connsiteX885" fmla="*/ 2179415 w 4000576"/>
              <a:gd name="connsiteY885" fmla="*/ 816830 h 7331925"/>
              <a:gd name="connsiteX886" fmla="*/ 2217515 w 4000576"/>
              <a:gd name="connsiteY886" fmla="*/ 816830 h 7331925"/>
              <a:gd name="connsiteX887" fmla="*/ 2231803 w 4000576"/>
              <a:gd name="connsiteY887" fmla="*/ 826355 h 7331925"/>
              <a:gd name="connsiteX888" fmla="*/ 2246090 w 4000576"/>
              <a:gd name="connsiteY888" fmla="*/ 816830 h 7331925"/>
              <a:gd name="connsiteX889" fmla="*/ 2231803 w 4000576"/>
              <a:gd name="connsiteY889" fmla="*/ 807305 h 7331925"/>
              <a:gd name="connsiteX890" fmla="*/ 2217515 w 4000576"/>
              <a:gd name="connsiteY890" fmla="*/ 816830 h 7331925"/>
              <a:gd name="connsiteX891" fmla="*/ 2265140 w 4000576"/>
              <a:gd name="connsiteY891" fmla="*/ 816830 h 7331925"/>
              <a:gd name="connsiteX892" fmla="*/ 2279999 w 4000576"/>
              <a:gd name="connsiteY892" fmla="*/ 826355 h 7331925"/>
              <a:gd name="connsiteX893" fmla="*/ 2288953 w 4000576"/>
              <a:gd name="connsiteY893" fmla="*/ 816830 h 7331925"/>
              <a:gd name="connsiteX894" fmla="*/ 2274103 w 4000576"/>
              <a:gd name="connsiteY894" fmla="*/ 807305 h 7331925"/>
              <a:gd name="connsiteX895" fmla="*/ 2265140 w 4000576"/>
              <a:gd name="connsiteY895" fmla="*/ 816830 h 7331925"/>
              <a:gd name="connsiteX896" fmla="*/ 2303240 w 4000576"/>
              <a:gd name="connsiteY896" fmla="*/ 816830 h 7331925"/>
              <a:gd name="connsiteX897" fmla="*/ 2317528 w 4000576"/>
              <a:gd name="connsiteY897" fmla="*/ 826355 h 7331925"/>
              <a:gd name="connsiteX898" fmla="*/ 2331815 w 4000576"/>
              <a:gd name="connsiteY898" fmla="*/ 816830 h 7331925"/>
              <a:gd name="connsiteX899" fmla="*/ 2317528 w 4000576"/>
              <a:gd name="connsiteY899" fmla="*/ 807305 h 7331925"/>
              <a:gd name="connsiteX900" fmla="*/ 2303240 w 4000576"/>
              <a:gd name="connsiteY900" fmla="*/ 816830 h 7331925"/>
              <a:gd name="connsiteX901" fmla="*/ 2350865 w 4000576"/>
              <a:gd name="connsiteY901" fmla="*/ 816830 h 7331925"/>
              <a:gd name="connsiteX902" fmla="*/ 2360390 w 4000576"/>
              <a:gd name="connsiteY902" fmla="*/ 826355 h 7331925"/>
              <a:gd name="connsiteX903" fmla="*/ 2369915 w 4000576"/>
              <a:gd name="connsiteY903" fmla="*/ 816830 h 7331925"/>
              <a:gd name="connsiteX904" fmla="*/ 2360390 w 4000576"/>
              <a:gd name="connsiteY904" fmla="*/ 807305 h 7331925"/>
              <a:gd name="connsiteX905" fmla="*/ 2350865 w 4000576"/>
              <a:gd name="connsiteY905" fmla="*/ 816830 h 7331925"/>
              <a:gd name="connsiteX906" fmla="*/ 2388965 w 4000576"/>
              <a:gd name="connsiteY906" fmla="*/ 816830 h 7331925"/>
              <a:gd name="connsiteX907" fmla="*/ 2403253 w 4000576"/>
              <a:gd name="connsiteY907" fmla="*/ 826355 h 7331925"/>
              <a:gd name="connsiteX908" fmla="*/ 2417540 w 4000576"/>
              <a:gd name="connsiteY908" fmla="*/ 816830 h 7331925"/>
              <a:gd name="connsiteX909" fmla="*/ 2403253 w 4000576"/>
              <a:gd name="connsiteY909" fmla="*/ 807305 h 7331925"/>
              <a:gd name="connsiteX910" fmla="*/ 2388965 w 4000576"/>
              <a:gd name="connsiteY910" fmla="*/ 816830 h 7331925"/>
              <a:gd name="connsiteX911" fmla="*/ 2436590 w 4000576"/>
              <a:gd name="connsiteY911" fmla="*/ 816830 h 7331925"/>
              <a:gd name="connsiteX912" fmla="*/ 2451449 w 4000576"/>
              <a:gd name="connsiteY912" fmla="*/ 826355 h 7331925"/>
              <a:gd name="connsiteX913" fmla="*/ 2460403 w 4000576"/>
              <a:gd name="connsiteY913" fmla="*/ 816830 h 7331925"/>
              <a:gd name="connsiteX914" fmla="*/ 2445553 w 4000576"/>
              <a:gd name="connsiteY914" fmla="*/ 807305 h 7331925"/>
              <a:gd name="connsiteX915" fmla="*/ 2436590 w 4000576"/>
              <a:gd name="connsiteY915" fmla="*/ 816830 h 7331925"/>
              <a:gd name="connsiteX916" fmla="*/ 2482434 w 4000576"/>
              <a:gd name="connsiteY916" fmla="*/ 823335 h 7331925"/>
              <a:gd name="connsiteX917" fmla="*/ 2500684 w 4000576"/>
              <a:gd name="connsiteY917" fmla="*/ 822584 h 7331925"/>
              <a:gd name="connsiteX918" fmla="*/ 2488187 w 4000576"/>
              <a:gd name="connsiteY918" fmla="*/ 817582 h 7331925"/>
              <a:gd name="connsiteX919" fmla="*/ 2482434 w 4000576"/>
              <a:gd name="connsiteY919" fmla="*/ 823335 h 7331925"/>
              <a:gd name="connsiteX920" fmla="*/ 2534222 w 4000576"/>
              <a:gd name="connsiteY920" fmla="*/ 823392 h 7331925"/>
              <a:gd name="connsiteX921" fmla="*/ 2550890 w 4000576"/>
              <a:gd name="connsiteY921" fmla="*/ 827756 h 7331925"/>
              <a:gd name="connsiteX922" fmla="*/ 2550890 w 4000576"/>
              <a:gd name="connsiteY922" fmla="*/ 907546 h 7331925"/>
              <a:gd name="connsiteX923" fmla="*/ 2550890 w 4000576"/>
              <a:gd name="connsiteY923" fmla="*/ 987333 h 7331925"/>
              <a:gd name="connsiteX924" fmla="*/ 2534222 w 4000576"/>
              <a:gd name="connsiteY924" fmla="*/ 997496 h 7331925"/>
              <a:gd name="connsiteX925" fmla="*/ 2517553 w 4000576"/>
              <a:gd name="connsiteY925" fmla="*/ 1007659 h 7331925"/>
              <a:gd name="connsiteX926" fmla="*/ 2588990 w 4000576"/>
              <a:gd name="connsiteY926" fmla="*/ 1001487 h 7331925"/>
              <a:gd name="connsiteX927" fmla="*/ 2664552 w 4000576"/>
              <a:gd name="connsiteY927" fmla="*/ 991648 h 7331925"/>
              <a:gd name="connsiteX928" fmla="*/ 2669315 w 4000576"/>
              <a:gd name="connsiteY928" fmla="*/ 902402 h 7331925"/>
              <a:gd name="connsiteX929" fmla="*/ 2669953 w 4000576"/>
              <a:gd name="connsiteY929" fmla="*/ 816840 h 7331925"/>
              <a:gd name="connsiteX930" fmla="*/ 2593753 w 4000576"/>
              <a:gd name="connsiteY930" fmla="*/ 817935 h 7331925"/>
              <a:gd name="connsiteX931" fmla="*/ 2534222 w 4000576"/>
              <a:gd name="connsiteY931" fmla="*/ 823392 h 7331925"/>
              <a:gd name="connsiteX932" fmla="*/ 1807940 w 4000576"/>
              <a:gd name="connsiteY932" fmla="*/ 926367 h 7331925"/>
              <a:gd name="connsiteX933" fmla="*/ 1813922 w 4000576"/>
              <a:gd name="connsiteY933" fmla="*/ 1023566 h 7331925"/>
              <a:gd name="connsiteX934" fmla="*/ 1812198 w 4000576"/>
              <a:gd name="connsiteY934" fmla="*/ 827432 h 7331925"/>
              <a:gd name="connsiteX935" fmla="*/ 1807940 w 4000576"/>
              <a:gd name="connsiteY935" fmla="*/ 926367 h 7331925"/>
              <a:gd name="connsiteX936" fmla="*/ 2649188 w 4000576"/>
              <a:gd name="connsiteY936" fmla="*/ 883505 h 7331925"/>
              <a:gd name="connsiteX937" fmla="*/ 2653036 w 4000576"/>
              <a:gd name="connsiteY937" fmla="*/ 914461 h 7331925"/>
              <a:gd name="connsiteX938" fmla="*/ 2653036 w 4000576"/>
              <a:gd name="connsiteY938" fmla="*/ 852549 h 7331925"/>
              <a:gd name="connsiteX939" fmla="*/ 2649188 w 4000576"/>
              <a:gd name="connsiteY939" fmla="*/ 883505 h 7331925"/>
              <a:gd name="connsiteX940" fmla="*/ 2684240 w 4000576"/>
              <a:gd name="connsiteY940" fmla="*/ 907317 h 7331925"/>
              <a:gd name="connsiteX941" fmla="*/ 2693765 w 4000576"/>
              <a:gd name="connsiteY941" fmla="*/ 988276 h 7331925"/>
              <a:gd name="connsiteX942" fmla="*/ 2703290 w 4000576"/>
              <a:gd name="connsiteY942" fmla="*/ 907317 h 7331925"/>
              <a:gd name="connsiteX943" fmla="*/ 2693765 w 4000576"/>
              <a:gd name="connsiteY943" fmla="*/ 826355 h 7331925"/>
              <a:gd name="connsiteX944" fmla="*/ 2684240 w 4000576"/>
              <a:gd name="connsiteY944" fmla="*/ 907317 h 7331925"/>
              <a:gd name="connsiteX945" fmla="*/ 2722340 w 4000576"/>
              <a:gd name="connsiteY945" fmla="*/ 835880 h 7331925"/>
              <a:gd name="connsiteX946" fmla="*/ 2731865 w 4000576"/>
              <a:gd name="connsiteY946" fmla="*/ 845405 h 7331925"/>
              <a:gd name="connsiteX947" fmla="*/ 2741390 w 4000576"/>
              <a:gd name="connsiteY947" fmla="*/ 835880 h 7331925"/>
              <a:gd name="connsiteX948" fmla="*/ 2731865 w 4000576"/>
              <a:gd name="connsiteY948" fmla="*/ 826355 h 7331925"/>
              <a:gd name="connsiteX949" fmla="*/ 2722340 w 4000576"/>
              <a:gd name="connsiteY949" fmla="*/ 835880 h 7331925"/>
              <a:gd name="connsiteX950" fmla="*/ 2760440 w 4000576"/>
              <a:gd name="connsiteY950" fmla="*/ 835880 h 7331925"/>
              <a:gd name="connsiteX951" fmla="*/ 2769965 w 4000576"/>
              <a:gd name="connsiteY951" fmla="*/ 845405 h 7331925"/>
              <a:gd name="connsiteX952" fmla="*/ 2779490 w 4000576"/>
              <a:gd name="connsiteY952" fmla="*/ 835880 h 7331925"/>
              <a:gd name="connsiteX953" fmla="*/ 2769965 w 4000576"/>
              <a:gd name="connsiteY953" fmla="*/ 826355 h 7331925"/>
              <a:gd name="connsiteX954" fmla="*/ 2760440 w 4000576"/>
              <a:gd name="connsiteY954" fmla="*/ 835880 h 7331925"/>
              <a:gd name="connsiteX955" fmla="*/ 2808065 w 4000576"/>
              <a:gd name="connsiteY955" fmla="*/ 835880 h 7331925"/>
              <a:gd name="connsiteX956" fmla="*/ 2817590 w 4000576"/>
              <a:gd name="connsiteY956" fmla="*/ 845405 h 7331925"/>
              <a:gd name="connsiteX957" fmla="*/ 2827115 w 4000576"/>
              <a:gd name="connsiteY957" fmla="*/ 835880 h 7331925"/>
              <a:gd name="connsiteX958" fmla="*/ 2817590 w 4000576"/>
              <a:gd name="connsiteY958" fmla="*/ 826355 h 7331925"/>
              <a:gd name="connsiteX959" fmla="*/ 2808065 w 4000576"/>
              <a:gd name="connsiteY959" fmla="*/ 835880 h 7331925"/>
              <a:gd name="connsiteX960" fmla="*/ 1667132 w 4000576"/>
              <a:gd name="connsiteY960" fmla="*/ 912080 h 7331925"/>
              <a:gd name="connsiteX961" fmla="*/ 1674590 w 4000576"/>
              <a:gd name="connsiteY961" fmla="*/ 1012088 h 7331925"/>
              <a:gd name="connsiteX962" fmla="*/ 1682772 w 4000576"/>
              <a:gd name="connsiteY962" fmla="*/ 1031138 h 7331925"/>
              <a:gd name="connsiteX963" fmla="*/ 1682420 w 4000576"/>
              <a:gd name="connsiteY963" fmla="*/ 988276 h 7331925"/>
              <a:gd name="connsiteX964" fmla="*/ 1674952 w 4000576"/>
              <a:gd name="connsiteY964" fmla="*/ 888267 h 7331925"/>
              <a:gd name="connsiteX965" fmla="*/ 1667866 w 4000576"/>
              <a:gd name="connsiteY965" fmla="*/ 831117 h 7331925"/>
              <a:gd name="connsiteX966" fmla="*/ 1667132 w 4000576"/>
              <a:gd name="connsiteY966" fmla="*/ 912080 h 7331925"/>
              <a:gd name="connsiteX967" fmla="*/ 1716167 w 4000576"/>
              <a:gd name="connsiteY967" fmla="*/ 926367 h 7331925"/>
              <a:gd name="connsiteX968" fmla="*/ 1719720 w 4000576"/>
              <a:gd name="connsiteY968" fmla="*/ 971283 h 7331925"/>
              <a:gd name="connsiteX969" fmla="*/ 1719682 w 4000576"/>
              <a:gd name="connsiteY969" fmla="*/ 876038 h 7331925"/>
              <a:gd name="connsiteX970" fmla="*/ 1716167 w 4000576"/>
              <a:gd name="connsiteY970" fmla="*/ 926367 h 7331925"/>
              <a:gd name="connsiteX971" fmla="*/ 1761068 w 4000576"/>
              <a:gd name="connsiteY971" fmla="*/ 928749 h 7331925"/>
              <a:gd name="connsiteX972" fmla="*/ 1768640 w 4000576"/>
              <a:gd name="connsiteY972" fmla="*/ 1026376 h 7331925"/>
              <a:gd name="connsiteX973" fmla="*/ 1765068 w 4000576"/>
              <a:gd name="connsiteY973" fmla="*/ 840642 h 7331925"/>
              <a:gd name="connsiteX974" fmla="*/ 1761068 w 4000576"/>
              <a:gd name="connsiteY974" fmla="*/ 928749 h 7331925"/>
              <a:gd name="connsiteX975" fmla="*/ 2853909 w 4000576"/>
              <a:gd name="connsiteY975" fmla="*/ 842385 h 7331925"/>
              <a:gd name="connsiteX976" fmla="*/ 2872159 w 4000576"/>
              <a:gd name="connsiteY976" fmla="*/ 841634 h 7331925"/>
              <a:gd name="connsiteX977" fmla="*/ 2859662 w 4000576"/>
              <a:gd name="connsiteY977" fmla="*/ 836632 h 7331925"/>
              <a:gd name="connsiteX978" fmla="*/ 2853909 w 4000576"/>
              <a:gd name="connsiteY978" fmla="*/ 842385 h 7331925"/>
              <a:gd name="connsiteX979" fmla="*/ 2893790 w 4000576"/>
              <a:gd name="connsiteY979" fmla="*/ 845405 h 7331925"/>
              <a:gd name="connsiteX980" fmla="*/ 2903315 w 4000576"/>
              <a:gd name="connsiteY980" fmla="*/ 854930 h 7331925"/>
              <a:gd name="connsiteX981" fmla="*/ 2912840 w 4000576"/>
              <a:gd name="connsiteY981" fmla="*/ 845405 h 7331925"/>
              <a:gd name="connsiteX982" fmla="*/ 2903315 w 4000576"/>
              <a:gd name="connsiteY982" fmla="*/ 835880 h 7331925"/>
              <a:gd name="connsiteX983" fmla="*/ 2893790 w 4000576"/>
              <a:gd name="connsiteY983" fmla="*/ 845405 h 7331925"/>
              <a:gd name="connsiteX984" fmla="*/ 2941415 w 4000576"/>
              <a:gd name="connsiteY984" fmla="*/ 845405 h 7331925"/>
              <a:gd name="connsiteX985" fmla="*/ 2951512 w 4000576"/>
              <a:gd name="connsiteY985" fmla="*/ 854930 h 7331925"/>
              <a:gd name="connsiteX986" fmla="*/ 2955703 w 4000576"/>
              <a:gd name="connsiteY986" fmla="*/ 845405 h 7331925"/>
              <a:gd name="connsiteX987" fmla="*/ 2945616 w 4000576"/>
              <a:gd name="connsiteY987" fmla="*/ 835880 h 7331925"/>
              <a:gd name="connsiteX988" fmla="*/ 2941415 w 4000576"/>
              <a:gd name="connsiteY988" fmla="*/ 845405 h 7331925"/>
              <a:gd name="connsiteX989" fmla="*/ 1619260 w 4000576"/>
              <a:gd name="connsiteY989" fmla="*/ 888267 h 7331925"/>
              <a:gd name="connsiteX990" fmla="*/ 1626422 w 4000576"/>
              <a:gd name="connsiteY990" fmla="*/ 973988 h 7331925"/>
              <a:gd name="connsiteX991" fmla="*/ 1634300 w 4000576"/>
              <a:gd name="connsiteY991" fmla="*/ 1012088 h 7331925"/>
              <a:gd name="connsiteX992" fmla="*/ 1634557 w 4000576"/>
              <a:gd name="connsiteY992" fmla="*/ 973988 h 7331925"/>
              <a:gd name="connsiteX993" fmla="*/ 1627403 w 4000576"/>
              <a:gd name="connsiteY993" fmla="*/ 888267 h 7331925"/>
              <a:gd name="connsiteX994" fmla="*/ 1619983 w 4000576"/>
              <a:gd name="connsiteY994" fmla="*/ 840642 h 7331925"/>
              <a:gd name="connsiteX995" fmla="*/ 1619260 w 4000576"/>
              <a:gd name="connsiteY995" fmla="*/ 888267 h 7331925"/>
              <a:gd name="connsiteX996" fmla="*/ 2046065 w 4000576"/>
              <a:gd name="connsiteY996" fmla="*/ 859692 h 7331925"/>
              <a:gd name="connsiteX997" fmla="*/ 2060353 w 4000576"/>
              <a:gd name="connsiteY997" fmla="*/ 873980 h 7331925"/>
              <a:gd name="connsiteX998" fmla="*/ 2074640 w 4000576"/>
              <a:gd name="connsiteY998" fmla="*/ 859692 h 7331925"/>
              <a:gd name="connsiteX999" fmla="*/ 2060353 w 4000576"/>
              <a:gd name="connsiteY999" fmla="*/ 845405 h 7331925"/>
              <a:gd name="connsiteX1000" fmla="*/ 2046065 w 4000576"/>
              <a:gd name="connsiteY1000" fmla="*/ 859692 h 7331925"/>
              <a:gd name="connsiteX1001" fmla="*/ 2093690 w 4000576"/>
              <a:gd name="connsiteY1001" fmla="*/ 860483 h 7331925"/>
              <a:gd name="connsiteX1002" fmla="*/ 2120084 w 4000576"/>
              <a:gd name="connsiteY1002" fmla="*/ 856721 h 7331925"/>
              <a:gd name="connsiteX1003" fmla="*/ 2108768 w 4000576"/>
              <a:gd name="connsiteY1003" fmla="*/ 845405 h 7331925"/>
              <a:gd name="connsiteX1004" fmla="*/ 2093690 w 4000576"/>
              <a:gd name="connsiteY1004" fmla="*/ 860483 h 7331925"/>
              <a:gd name="connsiteX1005" fmla="*/ 2131790 w 4000576"/>
              <a:gd name="connsiteY1005" fmla="*/ 854930 h 7331925"/>
              <a:gd name="connsiteX1006" fmla="*/ 2150840 w 4000576"/>
              <a:gd name="connsiteY1006" fmla="*/ 864455 h 7331925"/>
              <a:gd name="connsiteX1007" fmla="*/ 2169890 w 4000576"/>
              <a:gd name="connsiteY1007" fmla="*/ 854930 h 7331925"/>
              <a:gd name="connsiteX1008" fmla="*/ 2150840 w 4000576"/>
              <a:gd name="connsiteY1008" fmla="*/ 845405 h 7331925"/>
              <a:gd name="connsiteX1009" fmla="*/ 2131790 w 4000576"/>
              <a:gd name="connsiteY1009" fmla="*/ 854930 h 7331925"/>
              <a:gd name="connsiteX1010" fmla="*/ 2179415 w 4000576"/>
              <a:gd name="connsiteY1010" fmla="*/ 854930 h 7331925"/>
              <a:gd name="connsiteX1011" fmla="*/ 2193703 w 4000576"/>
              <a:gd name="connsiteY1011" fmla="*/ 864455 h 7331925"/>
              <a:gd name="connsiteX1012" fmla="*/ 2207990 w 4000576"/>
              <a:gd name="connsiteY1012" fmla="*/ 854930 h 7331925"/>
              <a:gd name="connsiteX1013" fmla="*/ 2193703 w 4000576"/>
              <a:gd name="connsiteY1013" fmla="*/ 845405 h 7331925"/>
              <a:gd name="connsiteX1014" fmla="*/ 2179415 w 4000576"/>
              <a:gd name="connsiteY1014" fmla="*/ 854930 h 7331925"/>
              <a:gd name="connsiteX1015" fmla="*/ 2222278 w 4000576"/>
              <a:gd name="connsiteY1015" fmla="*/ 854930 h 7331925"/>
              <a:gd name="connsiteX1016" fmla="*/ 2237137 w 4000576"/>
              <a:gd name="connsiteY1016" fmla="*/ 864455 h 7331925"/>
              <a:gd name="connsiteX1017" fmla="*/ 2246090 w 4000576"/>
              <a:gd name="connsiteY1017" fmla="*/ 854930 h 7331925"/>
              <a:gd name="connsiteX1018" fmla="*/ 2231241 w 4000576"/>
              <a:gd name="connsiteY1018" fmla="*/ 845405 h 7331925"/>
              <a:gd name="connsiteX1019" fmla="*/ 2222278 w 4000576"/>
              <a:gd name="connsiteY1019" fmla="*/ 854930 h 7331925"/>
              <a:gd name="connsiteX1020" fmla="*/ 2265140 w 4000576"/>
              <a:gd name="connsiteY1020" fmla="*/ 854930 h 7331925"/>
              <a:gd name="connsiteX1021" fmla="*/ 2279428 w 4000576"/>
              <a:gd name="connsiteY1021" fmla="*/ 864455 h 7331925"/>
              <a:gd name="connsiteX1022" fmla="*/ 2293715 w 4000576"/>
              <a:gd name="connsiteY1022" fmla="*/ 854930 h 7331925"/>
              <a:gd name="connsiteX1023" fmla="*/ 2279428 w 4000576"/>
              <a:gd name="connsiteY1023" fmla="*/ 845405 h 7331925"/>
              <a:gd name="connsiteX1024" fmla="*/ 2265140 w 4000576"/>
              <a:gd name="connsiteY1024" fmla="*/ 854930 h 7331925"/>
              <a:gd name="connsiteX1025" fmla="*/ 2303240 w 4000576"/>
              <a:gd name="connsiteY1025" fmla="*/ 854930 h 7331925"/>
              <a:gd name="connsiteX1026" fmla="*/ 2317528 w 4000576"/>
              <a:gd name="connsiteY1026" fmla="*/ 864455 h 7331925"/>
              <a:gd name="connsiteX1027" fmla="*/ 2331815 w 4000576"/>
              <a:gd name="connsiteY1027" fmla="*/ 854930 h 7331925"/>
              <a:gd name="connsiteX1028" fmla="*/ 2317528 w 4000576"/>
              <a:gd name="connsiteY1028" fmla="*/ 845405 h 7331925"/>
              <a:gd name="connsiteX1029" fmla="*/ 2303240 w 4000576"/>
              <a:gd name="connsiteY1029" fmla="*/ 854930 h 7331925"/>
              <a:gd name="connsiteX1030" fmla="*/ 2350865 w 4000576"/>
              <a:gd name="connsiteY1030" fmla="*/ 854930 h 7331925"/>
              <a:gd name="connsiteX1031" fmla="*/ 2359828 w 4000576"/>
              <a:gd name="connsiteY1031" fmla="*/ 864455 h 7331925"/>
              <a:gd name="connsiteX1032" fmla="*/ 2374678 w 4000576"/>
              <a:gd name="connsiteY1032" fmla="*/ 854930 h 7331925"/>
              <a:gd name="connsiteX1033" fmla="*/ 2365724 w 4000576"/>
              <a:gd name="connsiteY1033" fmla="*/ 845405 h 7331925"/>
              <a:gd name="connsiteX1034" fmla="*/ 2350865 w 4000576"/>
              <a:gd name="connsiteY1034" fmla="*/ 854930 h 7331925"/>
              <a:gd name="connsiteX1035" fmla="*/ 2388965 w 4000576"/>
              <a:gd name="connsiteY1035" fmla="*/ 854930 h 7331925"/>
              <a:gd name="connsiteX1036" fmla="*/ 2403253 w 4000576"/>
              <a:gd name="connsiteY1036" fmla="*/ 864455 h 7331925"/>
              <a:gd name="connsiteX1037" fmla="*/ 2417540 w 4000576"/>
              <a:gd name="connsiteY1037" fmla="*/ 854930 h 7331925"/>
              <a:gd name="connsiteX1038" fmla="*/ 2403253 w 4000576"/>
              <a:gd name="connsiteY1038" fmla="*/ 845405 h 7331925"/>
              <a:gd name="connsiteX1039" fmla="*/ 2388965 w 4000576"/>
              <a:gd name="connsiteY1039" fmla="*/ 854930 h 7331925"/>
              <a:gd name="connsiteX1040" fmla="*/ 2436590 w 4000576"/>
              <a:gd name="connsiteY1040" fmla="*/ 854930 h 7331925"/>
              <a:gd name="connsiteX1041" fmla="*/ 2450878 w 4000576"/>
              <a:gd name="connsiteY1041" fmla="*/ 864455 h 7331925"/>
              <a:gd name="connsiteX1042" fmla="*/ 2465165 w 4000576"/>
              <a:gd name="connsiteY1042" fmla="*/ 854930 h 7331925"/>
              <a:gd name="connsiteX1043" fmla="*/ 2450878 w 4000576"/>
              <a:gd name="connsiteY1043" fmla="*/ 845405 h 7331925"/>
              <a:gd name="connsiteX1044" fmla="*/ 2436590 w 4000576"/>
              <a:gd name="connsiteY1044" fmla="*/ 854930 h 7331925"/>
              <a:gd name="connsiteX1045" fmla="*/ 2484215 w 4000576"/>
              <a:gd name="connsiteY1045" fmla="*/ 854930 h 7331925"/>
              <a:gd name="connsiteX1046" fmla="*/ 2493740 w 4000576"/>
              <a:gd name="connsiteY1046" fmla="*/ 864455 h 7331925"/>
              <a:gd name="connsiteX1047" fmla="*/ 2503265 w 4000576"/>
              <a:gd name="connsiteY1047" fmla="*/ 854930 h 7331925"/>
              <a:gd name="connsiteX1048" fmla="*/ 2493740 w 4000576"/>
              <a:gd name="connsiteY1048" fmla="*/ 845405 h 7331925"/>
              <a:gd name="connsiteX1049" fmla="*/ 2484215 w 4000576"/>
              <a:gd name="connsiteY1049" fmla="*/ 854930 h 7331925"/>
              <a:gd name="connsiteX1050" fmla="*/ 2522315 w 4000576"/>
              <a:gd name="connsiteY1050" fmla="*/ 854930 h 7331925"/>
              <a:gd name="connsiteX1051" fmla="*/ 2532412 w 4000576"/>
              <a:gd name="connsiteY1051" fmla="*/ 864455 h 7331925"/>
              <a:gd name="connsiteX1052" fmla="*/ 2536603 w 4000576"/>
              <a:gd name="connsiteY1052" fmla="*/ 854930 h 7331925"/>
              <a:gd name="connsiteX1053" fmla="*/ 2526516 w 4000576"/>
              <a:gd name="connsiteY1053" fmla="*/ 845405 h 7331925"/>
              <a:gd name="connsiteX1054" fmla="*/ 2522315 w 4000576"/>
              <a:gd name="connsiteY1054" fmla="*/ 854930 h 7331925"/>
              <a:gd name="connsiteX1055" fmla="*/ 1582465 w 4000576"/>
              <a:gd name="connsiteY1055" fmla="*/ 916842 h 7331925"/>
              <a:gd name="connsiteX1056" fmla="*/ 1586293 w 4000576"/>
              <a:gd name="connsiteY1056" fmla="*/ 947589 h 7331925"/>
              <a:gd name="connsiteX1057" fmla="*/ 1586217 w 4000576"/>
              <a:gd name="connsiteY1057" fmla="*/ 880914 h 7331925"/>
              <a:gd name="connsiteX1058" fmla="*/ 1582465 w 4000576"/>
              <a:gd name="connsiteY1058" fmla="*/ 916842 h 7331925"/>
              <a:gd name="connsiteX1059" fmla="*/ 2722340 w 4000576"/>
              <a:gd name="connsiteY1059" fmla="*/ 864455 h 7331925"/>
              <a:gd name="connsiteX1060" fmla="*/ 2731865 w 4000576"/>
              <a:gd name="connsiteY1060" fmla="*/ 873980 h 7331925"/>
              <a:gd name="connsiteX1061" fmla="*/ 2741390 w 4000576"/>
              <a:gd name="connsiteY1061" fmla="*/ 864455 h 7331925"/>
              <a:gd name="connsiteX1062" fmla="*/ 2731865 w 4000576"/>
              <a:gd name="connsiteY1062" fmla="*/ 854930 h 7331925"/>
              <a:gd name="connsiteX1063" fmla="*/ 2722340 w 4000576"/>
              <a:gd name="connsiteY1063" fmla="*/ 864455 h 7331925"/>
              <a:gd name="connsiteX1064" fmla="*/ 2760440 w 4000576"/>
              <a:gd name="connsiteY1064" fmla="*/ 864455 h 7331925"/>
              <a:gd name="connsiteX1065" fmla="*/ 2775299 w 4000576"/>
              <a:gd name="connsiteY1065" fmla="*/ 873980 h 7331925"/>
              <a:gd name="connsiteX1066" fmla="*/ 2784253 w 4000576"/>
              <a:gd name="connsiteY1066" fmla="*/ 864455 h 7331925"/>
              <a:gd name="connsiteX1067" fmla="*/ 2769403 w 4000576"/>
              <a:gd name="connsiteY1067" fmla="*/ 854930 h 7331925"/>
              <a:gd name="connsiteX1068" fmla="*/ 2760440 w 4000576"/>
              <a:gd name="connsiteY1068" fmla="*/ 864455 h 7331925"/>
              <a:gd name="connsiteX1069" fmla="*/ 2808065 w 4000576"/>
              <a:gd name="connsiteY1069" fmla="*/ 873980 h 7331925"/>
              <a:gd name="connsiteX1070" fmla="*/ 2817590 w 4000576"/>
              <a:gd name="connsiteY1070" fmla="*/ 883505 h 7331925"/>
              <a:gd name="connsiteX1071" fmla="*/ 2827115 w 4000576"/>
              <a:gd name="connsiteY1071" fmla="*/ 873980 h 7331925"/>
              <a:gd name="connsiteX1072" fmla="*/ 2817590 w 4000576"/>
              <a:gd name="connsiteY1072" fmla="*/ 864455 h 7331925"/>
              <a:gd name="connsiteX1073" fmla="*/ 2808065 w 4000576"/>
              <a:gd name="connsiteY1073" fmla="*/ 873980 h 7331925"/>
              <a:gd name="connsiteX1074" fmla="*/ 2850928 w 4000576"/>
              <a:gd name="connsiteY1074" fmla="*/ 873980 h 7331925"/>
              <a:gd name="connsiteX1075" fmla="*/ 2865787 w 4000576"/>
              <a:gd name="connsiteY1075" fmla="*/ 883505 h 7331925"/>
              <a:gd name="connsiteX1076" fmla="*/ 2874740 w 4000576"/>
              <a:gd name="connsiteY1076" fmla="*/ 873980 h 7331925"/>
              <a:gd name="connsiteX1077" fmla="*/ 2859891 w 4000576"/>
              <a:gd name="connsiteY1077" fmla="*/ 864455 h 7331925"/>
              <a:gd name="connsiteX1078" fmla="*/ 2850928 w 4000576"/>
              <a:gd name="connsiteY1078" fmla="*/ 873980 h 7331925"/>
              <a:gd name="connsiteX1079" fmla="*/ 2893790 w 4000576"/>
              <a:gd name="connsiteY1079" fmla="*/ 873980 h 7331925"/>
              <a:gd name="connsiteX1080" fmla="*/ 2903315 w 4000576"/>
              <a:gd name="connsiteY1080" fmla="*/ 883505 h 7331925"/>
              <a:gd name="connsiteX1081" fmla="*/ 2912840 w 4000576"/>
              <a:gd name="connsiteY1081" fmla="*/ 873980 h 7331925"/>
              <a:gd name="connsiteX1082" fmla="*/ 2903315 w 4000576"/>
              <a:gd name="connsiteY1082" fmla="*/ 864455 h 7331925"/>
              <a:gd name="connsiteX1083" fmla="*/ 2893790 w 4000576"/>
              <a:gd name="connsiteY1083" fmla="*/ 873980 h 7331925"/>
              <a:gd name="connsiteX1084" fmla="*/ 1534306 w 4000576"/>
              <a:gd name="connsiteY1084" fmla="*/ 912080 h 7331925"/>
              <a:gd name="connsiteX1085" fmla="*/ 1538440 w 4000576"/>
              <a:gd name="connsiteY1085" fmla="*/ 933511 h 7331925"/>
              <a:gd name="connsiteX1086" fmla="*/ 1538440 w 4000576"/>
              <a:gd name="connsiteY1086" fmla="*/ 890649 h 7331925"/>
              <a:gd name="connsiteX1087" fmla="*/ 1534306 w 4000576"/>
              <a:gd name="connsiteY1087" fmla="*/ 912080 h 7331925"/>
              <a:gd name="connsiteX1088" fmla="*/ 2946178 w 4000576"/>
              <a:gd name="connsiteY1088" fmla="*/ 883505 h 7331925"/>
              <a:gd name="connsiteX1089" fmla="*/ 2956274 w 4000576"/>
              <a:gd name="connsiteY1089" fmla="*/ 893030 h 7331925"/>
              <a:gd name="connsiteX1090" fmla="*/ 2960465 w 4000576"/>
              <a:gd name="connsiteY1090" fmla="*/ 883505 h 7331925"/>
              <a:gd name="connsiteX1091" fmla="*/ 2950378 w 4000576"/>
              <a:gd name="connsiteY1091" fmla="*/ 873980 h 7331925"/>
              <a:gd name="connsiteX1092" fmla="*/ 2946178 w 4000576"/>
              <a:gd name="connsiteY1092" fmla="*/ 883505 h 7331925"/>
              <a:gd name="connsiteX1093" fmla="*/ 2047361 w 4000576"/>
              <a:gd name="connsiteY1093" fmla="*/ 959701 h 7331925"/>
              <a:gd name="connsiteX1094" fmla="*/ 2049961 w 4000576"/>
              <a:gd name="connsiteY1094" fmla="*/ 1035901 h 7331925"/>
              <a:gd name="connsiteX1095" fmla="*/ 2067078 w 4000576"/>
              <a:gd name="connsiteY1095" fmla="*/ 1035901 h 7331925"/>
              <a:gd name="connsiteX1096" fmla="*/ 2078050 w 4000576"/>
              <a:gd name="connsiteY1096" fmla="*/ 942056 h 7331925"/>
              <a:gd name="connsiteX1097" fmla="*/ 2071935 w 4000576"/>
              <a:gd name="connsiteY1097" fmla="*/ 883505 h 7331925"/>
              <a:gd name="connsiteX1098" fmla="*/ 2058343 w 4000576"/>
              <a:gd name="connsiteY1098" fmla="*/ 883505 h 7331925"/>
              <a:gd name="connsiteX1099" fmla="*/ 2044770 w 4000576"/>
              <a:gd name="connsiteY1099" fmla="*/ 883505 h 7331925"/>
              <a:gd name="connsiteX1100" fmla="*/ 2047361 w 4000576"/>
              <a:gd name="connsiteY1100" fmla="*/ 959701 h 7331925"/>
              <a:gd name="connsiteX1101" fmla="*/ 2093690 w 4000576"/>
              <a:gd name="connsiteY1101" fmla="*/ 897792 h 7331925"/>
              <a:gd name="connsiteX1102" fmla="*/ 2107978 w 4000576"/>
              <a:gd name="connsiteY1102" fmla="*/ 912080 h 7331925"/>
              <a:gd name="connsiteX1103" fmla="*/ 2122265 w 4000576"/>
              <a:gd name="connsiteY1103" fmla="*/ 897792 h 7331925"/>
              <a:gd name="connsiteX1104" fmla="*/ 2107978 w 4000576"/>
              <a:gd name="connsiteY1104" fmla="*/ 883505 h 7331925"/>
              <a:gd name="connsiteX1105" fmla="*/ 2093690 w 4000576"/>
              <a:gd name="connsiteY1105" fmla="*/ 897792 h 7331925"/>
              <a:gd name="connsiteX1106" fmla="*/ 2141315 w 4000576"/>
              <a:gd name="connsiteY1106" fmla="*/ 898583 h 7331925"/>
              <a:gd name="connsiteX1107" fmla="*/ 2167709 w 4000576"/>
              <a:gd name="connsiteY1107" fmla="*/ 894821 h 7331925"/>
              <a:gd name="connsiteX1108" fmla="*/ 2156393 w 4000576"/>
              <a:gd name="connsiteY1108" fmla="*/ 883505 h 7331925"/>
              <a:gd name="connsiteX1109" fmla="*/ 2141315 w 4000576"/>
              <a:gd name="connsiteY1109" fmla="*/ 898583 h 7331925"/>
              <a:gd name="connsiteX1110" fmla="*/ 2181254 w 4000576"/>
              <a:gd name="connsiteY1110" fmla="*/ 893744 h 7331925"/>
              <a:gd name="connsiteX1111" fmla="*/ 2193703 w 4000576"/>
              <a:gd name="connsiteY1111" fmla="*/ 903984 h 7331925"/>
              <a:gd name="connsiteX1112" fmla="*/ 2206162 w 4000576"/>
              <a:gd name="connsiteY1112" fmla="*/ 893744 h 7331925"/>
              <a:gd name="connsiteX1113" fmla="*/ 2193703 w 4000576"/>
              <a:gd name="connsiteY1113" fmla="*/ 883505 h 7331925"/>
              <a:gd name="connsiteX1114" fmla="*/ 2181254 w 4000576"/>
              <a:gd name="connsiteY1114" fmla="*/ 893744 h 7331925"/>
              <a:gd name="connsiteX1115" fmla="*/ 2227040 w 4000576"/>
              <a:gd name="connsiteY1115" fmla="*/ 893030 h 7331925"/>
              <a:gd name="connsiteX1116" fmla="*/ 2236565 w 4000576"/>
              <a:gd name="connsiteY1116" fmla="*/ 902555 h 7331925"/>
              <a:gd name="connsiteX1117" fmla="*/ 2246090 w 4000576"/>
              <a:gd name="connsiteY1117" fmla="*/ 893030 h 7331925"/>
              <a:gd name="connsiteX1118" fmla="*/ 2236565 w 4000576"/>
              <a:gd name="connsiteY1118" fmla="*/ 883505 h 7331925"/>
              <a:gd name="connsiteX1119" fmla="*/ 2227040 w 4000576"/>
              <a:gd name="connsiteY1119" fmla="*/ 893030 h 7331925"/>
              <a:gd name="connsiteX1120" fmla="*/ 2265140 w 4000576"/>
              <a:gd name="connsiteY1120" fmla="*/ 893030 h 7331925"/>
              <a:gd name="connsiteX1121" fmla="*/ 2279428 w 4000576"/>
              <a:gd name="connsiteY1121" fmla="*/ 902555 h 7331925"/>
              <a:gd name="connsiteX1122" fmla="*/ 2293715 w 4000576"/>
              <a:gd name="connsiteY1122" fmla="*/ 893030 h 7331925"/>
              <a:gd name="connsiteX1123" fmla="*/ 2279428 w 4000576"/>
              <a:gd name="connsiteY1123" fmla="*/ 883505 h 7331925"/>
              <a:gd name="connsiteX1124" fmla="*/ 2265140 w 4000576"/>
              <a:gd name="connsiteY1124" fmla="*/ 893030 h 7331925"/>
              <a:gd name="connsiteX1125" fmla="*/ 2303240 w 4000576"/>
              <a:gd name="connsiteY1125" fmla="*/ 893030 h 7331925"/>
              <a:gd name="connsiteX1126" fmla="*/ 2317528 w 4000576"/>
              <a:gd name="connsiteY1126" fmla="*/ 902555 h 7331925"/>
              <a:gd name="connsiteX1127" fmla="*/ 2331815 w 4000576"/>
              <a:gd name="connsiteY1127" fmla="*/ 893030 h 7331925"/>
              <a:gd name="connsiteX1128" fmla="*/ 2317528 w 4000576"/>
              <a:gd name="connsiteY1128" fmla="*/ 883505 h 7331925"/>
              <a:gd name="connsiteX1129" fmla="*/ 2303240 w 4000576"/>
              <a:gd name="connsiteY1129" fmla="*/ 893030 h 7331925"/>
              <a:gd name="connsiteX1130" fmla="*/ 2350865 w 4000576"/>
              <a:gd name="connsiteY1130" fmla="*/ 893030 h 7331925"/>
              <a:gd name="connsiteX1131" fmla="*/ 2365153 w 4000576"/>
              <a:gd name="connsiteY1131" fmla="*/ 902555 h 7331925"/>
              <a:gd name="connsiteX1132" fmla="*/ 2379440 w 4000576"/>
              <a:gd name="connsiteY1132" fmla="*/ 893030 h 7331925"/>
              <a:gd name="connsiteX1133" fmla="*/ 2365153 w 4000576"/>
              <a:gd name="connsiteY1133" fmla="*/ 883505 h 7331925"/>
              <a:gd name="connsiteX1134" fmla="*/ 2350865 w 4000576"/>
              <a:gd name="connsiteY1134" fmla="*/ 893030 h 7331925"/>
              <a:gd name="connsiteX1135" fmla="*/ 2388965 w 4000576"/>
              <a:gd name="connsiteY1135" fmla="*/ 893030 h 7331925"/>
              <a:gd name="connsiteX1136" fmla="*/ 2403253 w 4000576"/>
              <a:gd name="connsiteY1136" fmla="*/ 902555 h 7331925"/>
              <a:gd name="connsiteX1137" fmla="*/ 2417540 w 4000576"/>
              <a:gd name="connsiteY1137" fmla="*/ 893030 h 7331925"/>
              <a:gd name="connsiteX1138" fmla="*/ 2403253 w 4000576"/>
              <a:gd name="connsiteY1138" fmla="*/ 883505 h 7331925"/>
              <a:gd name="connsiteX1139" fmla="*/ 2388965 w 4000576"/>
              <a:gd name="connsiteY1139" fmla="*/ 893030 h 7331925"/>
              <a:gd name="connsiteX1140" fmla="*/ 2436590 w 4000576"/>
              <a:gd name="connsiteY1140" fmla="*/ 893030 h 7331925"/>
              <a:gd name="connsiteX1141" fmla="*/ 2450878 w 4000576"/>
              <a:gd name="connsiteY1141" fmla="*/ 902555 h 7331925"/>
              <a:gd name="connsiteX1142" fmla="*/ 2465165 w 4000576"/>
              <a:gd name="connsiteY1142" fmla="*/ 893030 h 7331925"/>
              <a:gd name="connsiteX1143" fmla="*/ 2450878 w 4000576"/>
              <a:gd name="connsiteY1143" fmla="*/ 883505 h 7331925"/>
              <a:gd name="connsiteX1144" fmla="*/ 2436590 w 4000576"/>
              <a:gd name="connsiteY1144" fmla="*/ 893030 h 7331925"/>
              <a:gd name="connsiteX1145" fmla="*/ 2484215 w 4000576"/>
              <a:gd name="connsiteY1145" fmla="*/ 893030 h 7331925"/>
              <a:gd name="connsiteX1146" fmla="*/ 2493740 w 4000576"/>
              <a:gd name="connsiteY1146" fmla="*/ 902555 h 7331925"/>
              <a:gd name="connsiteX1147" fmla="*/ 2503265 w 4000576"/>
              <a:gd name="connsiteY1147" fmla="*/ 893030 h 7331925"/>
              <a:gd name="connsiteX1148" fmla="*/ 2493740 w 4000576"/>
              <a:gd name="connsiteY1148" fmla="*/ 883505 h 7331925"/>
              <a:gd name="connsiteX1149" fmla="*/ 2484215 w 4000576"/>
              <a:gd name="connsiteY1149" fmla="*/ 893030 h 7331925"/>
              <a:gd name="connsiteX1150" fmla="*/ 2522315 w 4000576"/>
              <a:gd name="connsiteY1150" fmla="*/ 897792 h 7331925"/>
              <a:gd name="connsiteX1151" fmla="*/ 2531840 w 4000576"/>
              <a:gd name="connsiteY1151" fmla="*/ 912080 h 7331925"/>
              <a:gd name="connsiteX1152" fmla="*/ 2541365 w 4000576"/>
              <a:gd name="connsiteY1152" fmla="*/ 897792 h 7331925"/>
              <a:gd name="connsiteX1153" fmla="*/ 2531840 w 4000576"/>
              <a:gd name="connsiteY1153" fmla="*/ 883505 h 7331925"/>
              <a:gd name="connsiteX1154" fmla="*/ 2522315 w 4000576"/>
              <a:gd name="connsiteY1154" fmla="*/ 897792 h 7331925"/>
              <a:gd name="connsiteX1155" fmla="*/ 908166 w 4000576"/>
              <a:gd name="connsiteY1155" fmla="*/ 905394 h 7331925"/>
              <a:gd name="connsiteX1156" fmla="*/ 916557 w 4000576"/>
              <a:gd name="connsiteY1156" fmla="*/ 1004935 h 7331925"/>
              <a:gd name="connsiteX1157" fmla="*/ 923520 w 4000576"/>
              <a:gd name="connsiteY1157" fmla="*/ 944751 h 7331925"/>
              <a:gd name="connsiteX1158" fmla="*/ 915653 w 4000576"/>
              <a:gd name="connsiteY1158" fmla="*/ 888267 h 7331925"/>
              <a:gd name="connsiteX1159" fmla="*/ 908166 w 4000576"/>
              <a:gd name="connsiteY1159" fmla="*/ 905394 h 7331925"/>
              <a:gd name="connsiteX1160" fmla="*/ 1036711 w 4000576"/>
              <a:gd name="connsiteY1160" fmla="*/ 935892 h 7331925"/>
              <a:gd name="connsiteX1161" fmla="*/ 1045940 w 4000576"/>
              <a:gd name="connsiteY1161" fmla="*/ 997801 h 7331925"/>
              <a:gd name="connsiteX1162" fmla="*/ 1055170 w 4000576"/>
              <a:gd name="connsiteY1162" fmla="*/ 1012088 h 7331925"/>
              <a:gd name="connsiteX1163" fmla="*/ 1055170 w 4000576"/>
              <a:gd name="connsiteY1163" fmla="*/ 964463 h 7331925"/>
              <a:gd name="connsiteX1164" fmla="*/ 1045940 w 4000576"/>
              <a:gd name="connsiteY1164" fmla="*/ 902555 h 7331925"/>
              <a:gd name="connsiteX1165" fmla="*/ 1036711 w 4000576"/>
              <a:gd name="connsiteY1165" fmla="*/ 888267 h 7331925"/>
              <a:gd name="connsiteX1166" fmla="*/ 1036711 w 4000576"/>
              <a:gd name="connsiteY1166" fmla="*/ 935892 h 7331925"/>
              <a:gd name="connsiteX1167" fmla="*/ 1086993 w 4000576"/>
              <a:gd name="connsiteY1167" fmla="*/ 945417 h 7331925"/>
              <a:gd name="connsiteX1168" fmla="*/ 1090946 w 4000576"/>
              <a:gd name="connsiteY1168" fmla="*/ 971436 h 7331925"/>
              <a:gd name="connsiteX1169" fmla="*/ 1090851 w 4000576"/>
              <a:gd name="connsiteY1169" fmla="*/ 914290 h 7331925"/>
              <a:gd name="connsiteX1170" fmla="*/ 1086993 w 4000576"/>
              <a:gd name="connsiteY1170" fmla="*/ 945417 h 7331925"/>
              <a:gd name="connsiteX1171" fmla="*/ 1122959 w 4000576"/>
              <a:gd name="connsiteY1171" fmla="*/ 926367 h 7331925"/>
              <a:gd name="connsiteX1172" fmla="*/ 1131665 w 4000576"/>
              <a:gd name="connsiteY1172" fmla="*/ 983513 h 7331925"/>
              <a:gd name="connsiteX1173" fmla="*/ 1139847 w 4000576"/>
              <a:gd name="connsiteY1173" fmla="*/ 1002563 h 7331925"/>
              <a:gd name="connsiteX1174" fmla="*/ 1140371 w 4000576"/>
              <a:gd name="connsiteY1174" fmla="*/ 959701 h 7331925"/>
              <a:gd name="connsiteX1175" fmla="*/ 1131665 w 4000576"/>
              <a:gd name="connsiteY1175" fmla="*/ 902555 h 7331925"/>
              <a:gd name="connsiteX1176" fmla="*/ 1122436 w 4000576"/>
              <a:gd name="connsiteY1176" fmla="*/ 888267 h 7331925"/>
              <a:gd name="connsiteX1177" fmla="*/ 1122959 w 4000576"/>
              <a:gd name="connsiteY1177" fmla="*/ 926367 h 7331925"/>
              <a:gd name="connsiteX1178" fmla="*/ 1169765 w 4000576"/>
              <a:gd name="connsiteY1178" fmla="*/ 924215 h 7331925"/>
              <a:gd name="connsiteX1179" fmla="*/ 1178728 w 4000576"/>
              <a:gd name="connsiteY1179" fmla="*/ 964111 h 7331925"/>
              <a:gd name="connsiteX1180" fmla="*/ 1182138 w 4000576"/>
              <a:gd name="connsiteY1180" fmla="*/ 933722 h 7331925"/>
              <a:gd name="connsiteX1181" fmla="*/ 1169765 w 4000576"/>
              <a:gd name="connsiteY1181" fmla="*/ 924215 h 7331925"/>
              <a:gd name="connsiteX1182" fmla="*/ 2722340 w 4000576"/>
              <a:gd name="connsiteY1182" fmla="*/ 902555 h 7331925"/>
              <a:gd name="connsiteX1183" fmla="*/ 2731865 w 4000576"/>
              <a:gd name="connsiteY1183" fmla="*/ 912080 h 7331925"/>
              <a:gd name="connsiteX1184" fmla="*/ 2741390 w 4000576"/>
              <a:gd name="connsiteY1184" fmla="*/ 902555 h 7331925"/>
              <a:gd name="connsiteX1185" fmla="*/ 2731865 w 4000576"/>
              <a:gd name="connsiteY1185" fmla="*/ 893030 h 7331925"/>
              <a:gd name="connsiteX1186" fmla="*/ 2722340 w 4000576"/>
              <a:gd name="connsiteY1186" fmla="*/ 902555 h 7331925"/>
              <a:gd name="connsiteX1187" fmla="*/ 2760440 w 4000576"/>
              <a:gd name="connsiteY1187" fmla="*/ 902555 h 7331925"/>
              <a:gd name="connsiteX1188" fmla="*/ 2774728 w 4000576"/>
              <a:gd name="connsiteY1188" fmla="*/ 912080 h 7331925"/>
              <a:gd name="connsiteX1189" fmla="*/ 2789015 w 4000576"/>
              <a:gd name="connsiteY1189" fmla="*/ 902555 h 7331925"/>
              <a:gd name="connsiteX1190" fmla="*/ 2774728 w 4000576"/>
              <a:gd name="connsiteY1190" fmla="*/ 893030 h 7331925"/>
              <a:gd name="connsiteX1191" fmla="*/ 2760440 w 4000576"/>
              <a:gd name="connsiteY1191" fmla="*/ 902555 h 7331925"/>
              <a:gd name="connsiteX1192" fmla="*/ 2808065 w 4000576"/>
              <a:gd name="connsiteY1192" fmla="*/ 902555 h 7331925"/>
              <a:gd name="connsiteX1193" fmla="*/ 2817590 w 4000576"/>
              <a:gd name="connsiteY1193" fmla="*/ 912080 h 7331925"/>
              <a:gd name="connsiteX1194" fmla="*/ 2827115 w 4000576"/>
              <a:gd name="connsiteY1194" fmla="*/ 902555 h 7331925"/>
              <a:gd name="connsiteX1195" fmla="*/ 2817590 w 4000576"/>
              <a:gd name="connsiteY1195" fmla="*/ 893030 h 7331925"/>
              <a:gd name="connsiteX1196" fmla="*/ 2808065 w 4000576"/>
              <a:gd name="connsiteY1196" fmla="*/ 902555 h 7331925"/>
              <a:gd name="connsiteX1197" fmla="*/ 2850928 w 4000576"/>
              <a:gd name="connsiteY1197" fmla="*/ 902555 h 7331925"/>
              <a:gd name="connsiteX1198" fmla="*/ 2860453 w 4000576"/>
              <a:gd name="connsiteY1198" fmla="*/ 912080 h 7331925"/>
              <a:gd name="connsiteX1199" fmla="*/ 2869978 w 4000576"/>
              <a:gd name="connsiteY1199" fmla="*/ 902555 h 7331925"/>
              <a:gd name="connsiteX1200" fmla="*/ 2860453 w 4000576"/>
              <a:gd name="connsiteY1200" fmla="*/ 893030 h 7331925"/>
              <a:gd name="connsiteX1201" fmla="*/ 2850928 w 4000576"/>
              <a:gd name="connsiteY1201" fmla="*/ 902555 h 7331925"/>
              <a:gd name="connsiteX1202" fmla="*/ 874495 w 4000576"/>
              <a:gd name="connsiteY1202" fmla="*/ 949618 h 7331925"/>
              <a:gd name="connsiteX1203" fmla="*/ 884020 w 4000576"/>
              <a:gd name="connsiteY1203" fmla="*/ 1002563 h 7331925"/>
              <a:gd name="connsiteX1204" fmla="*/ 893545 w 4000576"/>
              <a:gd name="connsiteY1204" fmla="*/ 955500 h 7331925"/>
              <a:gd name="connsiteX1205" fmla="*/ 884020 w 4000576"/>
              <a:gd name="connsiteY1205" fmla="*/ 902555 h 7331925"/>
              <a:gd name="connsiteX1206" fmla="*/ 874495 w 4000576"/>
              <a:gd name="connsiteY1206" fmla="*/ 949618 h 7331925"/>
              <a:gd name="connsiteX1207" fmla="*/ 2893790 w 4000576"/>
              <a:gd name="connsiteY1207" fmla="*/ 912080 h 7331925"/>
              <a:gd name="connsiteX1208" fmla="*/ 2903315 w 4000576"/>
              <a:gd name="connsiteY1208" fmla="*/ 921605 h 7331925"/>
              <a:gd name="connsiteX1209" fmla="*/ 2912840 w 4000576"/>
              <a:gd name="connsiteY1209" fmla="*/ 912080 h 7331925"/>
              <a:gd name="connsiteX1210" fmla="*/ 2903315 w 4000576"/>
              <a:gd name="connsiteY1210" fmla="*/ 902555 h 7331925"/>
              <a:gd name="connsiteX1211" fmla="*/ 2893790 w 4000576"/>
              <a:gd name="connsiteY1211" fmla="*/ 912080 h 7331925"/>
              <a:gd name="connsiteX1212" fmla="*/ 2941415 w 4000576"/>
              <a:gd name="connsiteY1212" fmla="*/ 912080 h 7331925"/>
              <a:gd name="connsiteX1213" fmla="*/ 2950940 w 4000576"/>
              <a:gd name="connsiteY1213" fmla="*/ 921605 h 7331925"/>
              <a:gd name="connsiteX1214" fmla="*/ 2960465 w 4000576"/>
              <a:gd name="connsiteY1214" fmla="*/ 912080 h 7331925"/>
              <a:gd name="connsiteX1215" fmla="*/ 2950940 w 4000576"/>
              <a:gd name="connsiteY1215" fmla="*/ 902555 h 7331925"/>
              <a:gd name="connsiteX1216" fmla="*/ 2941415 w 4000576"/>
              <a:gd name="connsiteY1216" fmla="*/ 912080 h 7331925"/>
              <a:gd name="connsiteX1217" fmla="*/ 839100 w 4000576"/>
              <a:gd name="connsiteY1217" fmla="*/ 950970 h 7331925"/>
              <a:gd name="connsiteX1218" fmla="*/ 849882 w 4000576"/>
              <a:gd name="connsiteY1218" fmla="*/ 995410 h 7331925"/>
              <a:gd name="connsiteX1219" fmla="*/ 859303 w 4000576"/>
              <a:gd name="connsiteY1219" fmla="*/ 951456 h 7331925"/>
              <a:gd name="connsiteX1220" fmla="*/ 839100 w 4000576"/>
              <a:gd name="connsiteY1220" fmla="*/ 950970 h 7331925"/>
              <a:gd name="connsiteX1221" fmla="*/ 3027140 w 4000576"/>
              <a:gd name="connsiteY1221" fmla="*/ 922168 h 7331925"/>
              <a:gd name="connsiteX1222" fmla="*/ 3036665 w 4000576"/>
              <a:gd name="connsiteY1222" fmla="*/ 926367 h 7331925"/>
              <a:gd name="connsiteX1223" fmla="*/ 3046190 w 4000576"/>
              <a:gd name="connsiteY1223" fmla="*/ 916280 h 7331925"/>
              <a:gd name="connsiteX1224" fmla="*/ 3036665 w 4000576"/>
              <a:gd name="connsiteY1224" fmla="*/ 912080 h 7331925"/>
              <a:gd name="connsiteX1225" fmla="*/ 3027140 w 4000576"/>
              <a:gd name="connsiteY1225" fmla="*/ 922168 h 7331925"/>
              <a:gd name="connsiteX1226" fmla="*/ 779245 w 4000576"/>
              <a:gd name="connsiteY1226" fmla="*/ 955500 h 7331925"/>
              <a:gd name="connsiteX1227" fmla="*/ 787179 w 4000576"/>
              <a:gd name="connsiteY1227" fmla="*/ 984495 h 7331925"/>
              <a:gd name="connsiteX1228" fmla="*/ 782931 w 4000576"/>
              <a:gd name="connsiteY1228" fmla="*/ 921605 h 7331925"/>
              <a:gd name="connsiteX1229" fmla="*/ 779245 w 4000576"/>
              <a:gd name="connsiteY1229" fmla="*/ 955500 h 7331925"/>
              <a:gd name="connsiteX1230" fmla="*/ 807820 w 4000576"/>
              <a:gd name="connsiteY1230" fmla="*/ 954938 h 7331925"/>
              <a:gd name="connsiteX1231" fmla="*/ 817345 w 4000576"/>
              <a:gd name="connsiteY1231" fmla="*/ 988276 h 7331925"/>
              <a:gd name="connsiteX1232" fmla="*/ 826870 w 4000576"/>
              <a:gd name="connsiteY1232" fmla="*/ 954938 h 7331925"/>
              <a:gd name="connsiteX1233" fmla="*/ 817345 w 4000576"/>
              <a:gd name="connsiteY1233" fmla="*/ 921605 h 7331925"/>
              <a:gd name="connsiteX1234" fmla="*/ 807820 w 4000576"/>
              <a:gd name="connsiteY1234" fmla="*/ 954938 h 7331925"/>
              <a:gd name="connsiteX1235" fmla="*/ 2093690 w 4000576"/>
              <a:gd name="connsiteY1235" fmla="*/ 978751 h 7331925"/>
              <a:gd name="connsiteX1236" fmla="*/ 2093690 w 4000576"/>
              <a:gd name="connsiteY1236" fmla="*/ 1035901 h 7331925"/>
              <a:gd name="connsiteX1237" fmla="*/ 2113855 w 4000576"/>
              <a:gd name="connsiteY1237" fmla="*/ 1035901 h 7331925"/>
              <a:gd name="connsiteX1238" fmla="*/ 2134010 w 4000576"/>
              <a:gd name="connsiteY1238" fmla="*/ 1035901 h 7331925"/>
              <a:gd name="connsiteX1239" fmla="*/ 2128266 w 4000576"/>
              <a:gd name="connsiteY1239" fmla="*/ 1014470 h 7331925"/>
              <a:gd name="connsiteX1240" fmla="*/ 2122399 w 4000576"/>
              <a:gd name="connsiteY1240" fmla="*/ 957320 h 7331925"/>
              <a:gd name="connsiteX1241" fmla="*/ 2122265 w 4000576"/>
              <a:gd name="connsiteY1241" fmla="*/ 921605 h 7331925"/>
              <a:gd name="connsiteX1242" fmla="*/ 2107978 w 4000576"/>
              <a:gd name="connsiteY1242" fmla="*/ 921605 h 7331925"/>
              <a:gd name="connsiteX1243" fmla="*/ 2093690 w 4000576"/>
              <a:gd name="connsiteY1243" fmla="*/ 921605 h 7331925"/>
              <a:gd name="connsiteX1244" fmla="*/ 2093690 w 4000576"/>
              <a:gd name="connsiteY1244" fmla="*/ 978751 h 7331925"/>
              <a:gd name="connsiteX1245" fmla="*/ 2141315 w 4000576"/>
              <a:gd name="connsiteY1245" fmla="*/ 935892 h 7331925"/>
              <a:gd name="connsiteX1246" fmla="*/ 2155603 w 4000576"/>
              <a:gd name="connsiteY1246" fmla="*/ 950180 h 7331925"/>
              <a:gd name="connsiteX1247" fmla="*/ 2169890 w 4000576"/>
              <a:gd name="connsiteY1247" fmla="*/ 935892 h 7331925"/>
              <a:gd name="connsiteX1248" fmla="*/ 2155603 w 4000576"/>
              <a:gd name="connsiteY1248" fmla="*/ 921605 h 7331925"/>
              <a:gd name="connsiteX1249" fmla="*/ 2141315 w 4000576"/>
              <a:gd name="connsiteY1249" fmla="*/ 935892 h 7331925"/>
              <a:gd name="connsiteX1250" fmla="*/ 2181597 w 4000576"/>
              <a:gd name="connsiteY1250" fmla="*/ 932921 h 7331925"/>
              <a:gd name="connsiteX1251" fmla="*/ 2207990 w 4000576"/>
              <a:gd name="connsiteY1251" fmla="*/ 936683 h 7331925"/>
              <a:gd name="connsiteX1252" fmla="*/ 2192912 w 4000576"/>
              <a:gd name="connsiteY1252" fmla="*/ 921605 h 7331925"/>
              <a:gd name="connsiteX1253" fmla="*/ 2181597 w 4000576"/>
              <a:gd name="connsiteY1253" fmla="*/ 932921 h 7331925"/>
              <a:gd name="connsiteX1254" fmla="*/ 2227040 w 4000576"/>
              <a:gd name="connsiteY1254" fmla="*/ 935892 h 7331925"/>
              <a:gd name="connsiteX1255" fmla="*/ 2237280 w 4000576"/>
              <a:gd name="connsiteY1255" fmla="*/ 948351 h 7331925"/>
              <a:gd name="connsiteX1256" fmla="*/ 2247529 w 4000576"/>
              <a:gd name="connsiteY1256" fmla="*/ 935892 h 7331925"/>
              <a:gd name="connsiteX1257" fmla="*/ 2237280 w 4000576"/>
              <a:gd name="connsiteY1257" fmla="*/ 923434 h 7331925"/>
              <a:gd name="connsiteX1258" fmla="*/ 2227040 w 4000576"/>
              <a:gd name="connsiteY1258" fmla="*/ 935892 h 7331925"/>
              <a:gd name="connsiteX1259" fmla="*/ 2266979 w 4000576"/>
              <a:gd name="connsiteY1259" fmla="*/ 931844 h 7331925"/>
              <a:gd name="connsiteX1260" fmla="*/ 2279428 w 4000576"/>
              <a:gd name="connsiteY1260" fmla="*/ 942084 h 7331925"/>
              <a:gd name="connsiteX1261" fmla="*/ 2291887 w 4000576"/>
              <a:gd name="connsiteY1261" fmla="*/ 931844 h 7331925"/>
              <a:gd name="connsiteX1262" fmla="*/ 2279428 w 4000576"/>
              <a:gd name="connsiteY1262" fmla="*/ 921605 h 7331925"/>
              <a:gd name="connsiteX1263" fmla="*/ 2266979 w 4000576"/>
              <a:gd name="connsiteY1263" fmla="*/ 931844 h 7331925"/>
              <a:gd name="connsiteX1264" fmla="*/ 2305079 w 4000576"/>
              <a:gd name="connsiteY1264" fmla="*/ 931844 h 7331925"/>
              <a:gd name="connsiteX1265" fmla="*/ 2317528 w 4000576"/>
              <a:gd name="connsiteY1265" fmla="*/ 942084 h 7331925"/>
              <a:gd name="connsiteX1266" fmla="*/ 2329987 w 4000576"/>
              <a:gd name="connsiteY1266" fmla="*/ 931844 h 7331925"/>
              <a:gd name="connsiteX1267" fmla="*/ 2317528 w 4000576"/>
              <a:gd name="connsiteY1267" fmla="*/ 921605 h 7331925"/>
              <a:gd name="connsiteX1268" fmla="*/ 2305079 w 4000576"/>
              <a:gd name="connsiteY1268" fmla="*/ 931844 h 7331925"/>
              <a:gd name="connsiteX1269" fmla="*/ 2352704 w 4000576"/>
              <a:gd name="connsiteY1269" fmla="*/ 931844 h 7331925"/>
              <a:gd name="connsiteX1270" fmla="*/ 2365153 w 4000576"/>
              <a:gd name="connsiteY1270" fmla="*/ 942084 h 7331925"/>
              <a:gd name="connsiteX1271" fmla="*/ 2377612 w 4000576"/>
              <a:gd name="connsiteY1271" fmla="*/ 931844 h 7331925"/>
              <a:gd name="connsiteX1272" fmla="*/ 2365153 w 4000576"/>
              <a:gd name="connsiteY1272" fmla="*/ 921605 h 7331925"/>
              <a:gd name="connsiteX1273" fmla="*/ 2352704 w 4000576"/>
              <a:gd name="connsiteY1273" fmla="*/ 931844 h 7331925"/>
              <a:gd name="connsiteX1274" fmla="*/ 2393728 w 4000576"/>
              <a:gd name="connsiteY1274" fmla="*/ 931130 h 7331925"/>
              <a:gd name="connsiteX1275" fmla="*/ 2402691 w 4000576"/>
              <a:gd name="connsiteY1275" fmla="*/ 940655 h 7331925"/>
              <a:gd name="connsiteX1276" fmla="*/ 2417540 w 4000576"/>
              <a:gd name="connsiteY1276" fmla="*/ 931130 h 7331925"/>
              <a:gd name="connsiteX1277" fmla="*/ 2408587 w 4000576"/>
              <a:gd name="connsiteY1277" fmla="*/ 921605 h 7331925"/>
              <a:gd name="connsiteX1278" fmla="*/ 2393728 w 4000576"/>
              <a:gd name="connsiteY1278" fmla="*/ 931130 h 7331925"/>
              <a:gd name="connsiteX1279" fmla="*/ 2436590 w 4000576"/>
              <a:gd name="connsiteY1279" fmla="*/ 931130 h 7331925"/>
              <a:gd name="connsiteX1280" fmla="*/ 2450878 w 4000576"/>
              <a:gd name="connsiteY1280" fmla="*/ 940655 h 7331925"/>
              <a:gd name="connsiteX1281" fmla="*/ 2465165 w 4000576"/>
              <a:gd name="connsiteY1281" fmla="*/ 931130 h 7331925"/>
              <a:gd name="connsiteX1282" fmla="*/ 2450878 w 4000576"/>
              <a:gd name="connsiteY1282" fmla="*/ 921605 h 7331925"/>
              <a:gd name="connsiteX1283" fmla="*/ 2436590 w 4000576"/>
              <a:gd name="connsiteY1283" fmla="*/ 931130 h 7331925"/>
              <a:gd name="connsiteX1284" fmla="*/ 2484215 w 4000576"/>
              <a:gd name="connsiteY1284" fmla="*/ 935892 h 7331925"/>
              <a:gd name="connsiteX1285" fmla="*/ 2493740 w 4000576"/>
              <a:gd name="connsiteY1285" fmla="*/ 950180 h 7331925"/>
              <a:gd name="connsiteX1286" fmla="*/ 2503265 w 4000576"/>
              <a:gd name="connsiteY1286" fmla="*/ 935892 h 7331925"/>
              <a:gd name="connsiteX1287" fmla="*/ 2493740 w 4000576"/>
              <a:gd name="connsiteY1287" fmla="*/ 921605 h 7331925"/>
              <a:gd name="connsiteX1288" fmla="*/ 2484215 w 4000576"/>
              <a:gd name="connsiteY1288" fmla="*/ 935892 h 7331925"/>
              <a:gd name="connsiteX1289" fmla="*/ 2522315 w 4000576"/>
              <a:gd name="connsiteY1289" fmla="*/ 935892 h 7331925"/>
              <a:gd name="connsiteX1290" fmla="*/ 2531840 w 4000576"/>
              <a:gd name="connsiteY1290" fmla="*/ 950180 h 7331925"/>
              <a:gd name="connsiteX1291" fmla="*/ 2541365 w 4000576"/>
              <a:gd name="connsiteY1291" fmla="*/ 935892 h 7331925"/>
              <a:gd name="connsiteX1292" fmla="*/ 2531840 w 4000576"/>
              <a:gd name="connsiteY1292" fmla="*/ 921605 h 7331925"/>
              <a:gd name="connsiteX1293" fmla="*/ 2522315 w 4000576"/>
              <a:gd name="connsiteY1293" fmla="*/ 935892 h 7331925"/>
              <a:gd name="connsiteX1294" fmla="*/ 2722340 w 4000576"/>
              <a:gd name="connsiteY1294" fmla="*/ 935892 h 7331925"/>
              <a:gd name="connsiteX1295" fmla="*/ 2731865 w 4000576"/>
              <a:gd name="connsiteY1295" fmla="*/ 950180 h 7331925"/>
              <a:gd name="connsiteX1296" fmla="*/ 2741390 w 4000576"/>
              <a:gd name="connsiteY1296" fmla="*/ 935892 h 7331925"/>
              <a:gd name="connsiteX1297" fmla="*/ 2731865 w 4000576"/>
              <a:gd name="connsiteY1297" fmla="*/ 921605 h 7331925"/>
              <a:gd name="connsiteX1298" fmla="*/ 2722340 w 4000576"/>
              <a:gd name="connsiteY1298" fmla="*/ 935892 h 7331925"/>
              <a:gd name="connsiteX1299" fmla="*/ 2765708 w 4000576"/>
              <a:gd name="connsiteY1299" fmla="*/ 930320 h 7331925"/>
              <a:gd name="connsiteX1300" fmla="*/ 2769156 w 4000576"/>
              <a:gd name="connsiteY1300" fmla="*/ 944913 h 7331925"/>
              <a:gd name="connsiteX1301" fmla="*/ 2783758 w 4000576"/>
              <a:gd name="connsiteY1301" fmla="*/ 941465 h 7331925"/>
              <a:gd name="connsiteX1302" fmla="*/ 2780309 w 4000576"/>
              <a:gd name="connsiteY1302" fmla="*/ 926872 h 7331925"/>
              <a:gd name="connsiteX1303" fmla="*/ 2765708 w 4000576"/>
              <a:gd name="connsiteY1303" fmla="*/ 930320 h 7331925"/>
              <a:gd name="connsiteX1304" fmla="*/ 752527 w 4000576"/>
              <a:gd name="connsiteY1304" fmla="*/ 954938 h 7331925"/>
              <a:gd name="connsiteX1305" fmla="*/ 757271 w 4000576"/>
              <a:gd name="connsiteY1305" fmla="*/ 966664 h 7331925"/>
              <a:gd name="connsiteX1306" fmla="*/ 756918 w 4000576"/>
              <a:gd name="connsiteY1306" fmla="*/ 938092 h 7331925"/>
              <a:gd name="connsiteX1307" fmla="*/ 752527 w 4000576"/>
              <a:gd name="connsiteY1307" fmla="*/ 954938 h 7331925"/>
              <a:gd name="connsiteX1308" fmla="*/ 2808065 w 4000576"/>
              <a:gd name="connsiteY1308" fmla="*/ 940655 h 7331925"/>
              <a:gd name="connsiteX1309" fmla="*/ 2817590 w 4000576"/>
              <a:gd name="connsiteY1309" fmla="*/ 950180 h 7331925"/>
              <a:gd name="connsiteX1310" fmla="*/ 2827115 w 4000576"/>
              <a:gd name="connsiteY1310" fmla="*/ 940655 h 7331925"/>
              <a:gd name="connsiteX1311" fmla="*/ 2817590 w 4000576"/>
              <a:gd name="connsiteY1311" fmla="*/ 931130 h 7331925"/>
              <a:gd name="connsiteX1312" fmla="*/ 2808065 w 4000576"/>
              <a:gd name="connsiteY1312" fmla="*/ 940655 h 7331925"/>
              <a:gd name="connsiteX1313" fmla="*/ 2850928 w 4000576"/>
              <a:gd name="connsiteY1313" fmla="*/ 940655 h 7331925"/>
              <a:gd name="connsiteX1314" fmla="*/ 2865787 w 4000576"/>
              <a:gd name="connsiteY1314" fmla="*/ 950180 h 7331925"/>
              <a:gd name="connsiteX1315" fmla="*/ 2874740 w 4000576"/>
              <a:gd name="connsiteY1315" fmla="*/ 940655 h 7331925"/>
              <a:gd name="connsiteX1316" fmla="*/ 2859891 w 4000576"/>
              <a:gd name="connsiteY1316" fmla="*/ 931130 h 7331925"/>
              <a:gd name="connsiteX1317" fmla="*/ 2850928 w 4000576"/>
              <a:gd name="connsiteY1317" fmla="*/ 940655 h 7331925"/>
              <a:gd name="connsiteX1318" fmla="*/ 2901534 w 4000576"/>
              <a:gd name="connsiteY1318" fmla="*/ 947160 h 7331925"/>
              <a:gd name="connsiteX1319" fmla="*/ 2919784 w 4000576"/>
              <a:gd name="connsiteY1319" fmla="*/ 946409 h 7331925"/>
              <a:gd name="connsiteX1320" fmla="*/ 2907287 w 4000576"/>
              <a:gd name="connsiteY1320" fmla="*/ 941407 h 7331925"/>
              <a:gd name="connsiteX1321" fmla="*/ 2901534 w 4000576"/>
              <a:gd name="connsiteY1321" fmla="*/ 947160 h 7331925"/>
              <a:gd name="connsiteX1322" fmla="*/ 2941415 w 4000576"/>
              <a:gd name="connsiteY1322" fmla="*/ 950180 h 7331925"/>
              <a:gd name="connsiteX1323" fmla="*/ 2950940 w 4000576"/>
              <a:gd name="connsiteY1323" fmla="*/ 959701 h 7331925"/>
              <a:gd name="connsiteX1324" fmla="*/ 2960465 w 4000576"/>
              <a:gd name="connsiteY1324" fmla="*/ 950180 h 7331925"/>
              <a:gd name="connsiteX1325" fmla="*/ 2950940 w 4000576"/>
              <a:gd name="connsiteY1325" fmla="*/ 940655 h 7331925"/>
              <a:gd name="connsiteX1326" fmla="*/ 2941415 w 4000576"/>
              <a:gd name="connsiteY1326" fmla="*/ 950180 h 7331925"/>
              <a:gd name="connsiteX1327" fmla="*/ 3184303 w 4000576"/>
              <a:gd name="connsiteY1327" fmla="*/ 974131 h 7331925"/>
              <a:gd name="connsiteX1328" fmla="*/ 3015196 w 4000576"/>
              <a:gd name="connsiteY1328" fmla="*/ 1017594 h 7331925"/>
              <a:gd name="connsiteX1329" fmla="*/ 2916422 w 4000576"/>
              <a:gd name="connsiteY1329" fmla="*/ 1042654 h 7331925"/>
              <a:gd name="connsiteX1330" fmla="*/ 3260027 w 4000576"/>
              <a:gd name="connsiteY1330" fmla="*/ 959063 h 7331925"/>
              <a:gd name="connsiteX1331" fmla="*/ 3184303 w 4000576"/>
              <a:gd name="connsiteY1331" fmla="*/ 974131 h 7331925"/>
              <a:gd name="connsiteX1332" fmla="*/ 2141315 w 4000576"/>
              <a:gd name="connsiteY1332" fmla="*/ 997801 h 7331925"/>
              <a:gd name="connsiteX1333" fmla="*/ 2141315 w 4000576"/>
              <a:gd name="connsiteY1333" fmla="*/ 1035901 h 7331925"/>
              <a:gd name="connsiteX1334" fmla="*/ 2155603 w 4000576"/>
              <a:gd name="connsiteY1334" fmla="*/ 1035901 h 7331925"/>
              <a:gd name="connsiteX1335" fmla="*/ 2169890 w 4000576"/>
              <a:gd name="connsiteY1335" fmla="*/ 1035901 h 7331925"/>
              <a:gd name="connsiteX1336" fmla="*/ 2169890 w 4000576"/>
              <a:gd name="connsiteY1336" fmla="*/ 997801 h 7331925"/>
              <a:gd name="connsiteX1337" fmla="*/ 2169890 w 4000576"/>
              <a:gd name="connsiteY1337" fmla="*/ 959701 h 7331925"/>
              <a:gd name="connsiteX1338" fmla="*/ 2155603 w 4000576"/>
              <a:gd name="connsiteY1338" fmla="*/ 959701 h 7331925"/>
              <a:gd name="connsiteX1339" fmla="*/ 2141315 w 4000576"/>
              <a:gd name="connsiteY1339" fmla="*/ 959701 h 7331925"/>
              <a:gd name="connsiteX1340" fmla="*/ 2141315 w 4000576"/>
              <a:gd name="connsiteY1340" fmla="*/ 997801 h 7331925"/>
              <a:gd name="connsiteX1341" fmla="*/ 2188940 w 4000576"/>
              <a:gd name="connsiteY1341" fmla="*/ 973988 h 7331925"/>
              <a:gd name="connsiteX1342" fmla="*/ 2198465 w 4000576"/>
              <a:gd name="connsiteY1342" fmla="*/ 988276 h 7331925"/>
              <a:gd name="connsiteX1343" fmla="*/ 2207990 w 4000576"/>
              <a:gd name="connsiteY1343" fmla="*/ 973988 h 7331925"/>
              <a:gd name="connsiteX1344" fmla="*/ 2198465 w 4000576"/>
              <a:gd name="connsiteY1344" fmla="*/ 959701 h 7331925"/>
              <a:gd name="connsiteX1345" fmla="*/ 2188940 w 4000576"/>
              <a:gd name="connsiteY1345" fmla="*/ 973988 h 7331925"/>
              <a:gd name="connsiteX1346" fmla="*/ 2227040 w 4000576"/>
              <a:gd name="connsiteY1346" fmla="*/ 973198 h 7331925"/>
              <a:gd name="connsiteX1347" fmla="*/ 2242118 w 4000576"/>
              <a:gd name="connsiteY1347" fmla="*/ 988276 h 7331925"/>
              <a:gd name="connsiteX1348" fmla="*/ 2238356 w 4000576"/>
              <a:gd name="connsiteY1348" fmla="*/ 961882 h 7331925"/>
              <a:gd name="connsiteX1349" fmla="*/ 2227040 w 4000576"/>
              <a:gd name="connsiteY1349" fmla="*/ 973198 h 7331925"/>
              <a:gd name="connsiteX1350" fmla="*/ 2265140 w 4000576"/>
              <a:gd name="connsiteY1350" fmla="*/ 973988 h 7331925"/>
              <a:gd name="connsiteX1351" fmla="*/ 2279428 w 4000576"/>
              <a:gd name="connsiteY1351" fmla="*/ 988276 h 7331925"/>
              <a:gd name="connsiteX1352" fmla="*/ 2293715 w 4000576"/>
              <a:gd name="connsiteY1352" fmla="*/ 973988 h 7331925"/>
              <a:gd name="connsiteX1353" fmla="*/ 2279428 w 4000576"/>
              <a:gd name="connsiteY1353" fmla="*/ 959701 h 7331925"/>
              <a:gd name="connsiteX1354" fmla="*/ 2265140 w 4000576"/>
              <a:gd name="connsiteY1354" fmla="*/ 973988 h 7331925"/>
              <a:gd name="connsiteX1355" fmla="*/ 2309851 w 4000576"/>
              <a:gd name="connsiteY1355" fmla="*/ 965787 h 7331925"/>
              <a:gd name="connsiteX1356" fmla="*/ 2322862 w 4000576"/>
              <a:gd name="connsiteY1356" fmla="*/ 988276 h 7331925"/>
              <a:gd name="connsiteX1357" fmla="*/ 2331815 w 4000576"/>
              <a:gd name="connsiteY1357" fmla="*/ 973988 h 7331925"/>
              <a:gd name="connsiteX1358" fmla="*/ 2309851 w 4000576"/>
              <a:gd name="connsiteY1358" fmla="*/ 965787 h 7331925"/>
              <a:gd name="connsiteX1359" fmla="*/ 2353047 w 4000576"/>
              <a:gd name="connsiteY1359" fmla="*/ 971017 h 7331925"/>
              <a:gd name="connsiteX1360" fmla="*/ 2379440 w 4000576"/>
              <a:gd name="connsiteY1360" fmla="*/ 974779 h 7331925"/>
              <a:gd name="connsiteX1361" fmla="*/ 2364362 w 4000576"/>
              <a:gd name="connsiteY1361" fmla="*/ 959701 h 7331925"/>
              <a:gd name="connsiteX1362" fmla="*/ 2353047 w 4000576"/>
              <a:gd name="connsiteY1362" fmla="*/ 971017 h 7331925"/>
              <a:gd name="connsiteX1363" fmla="*/ 2395576 w 4000576"/>
              <a:gd name="connsiteY1363" fmla="*/ 965787 h 7331925"/>
              <a:gd name="connsiteX1364" fmla="*/ 2408587 w 4000576"/>
              <a:gd name="connsiteY1364" fmla="*/ 988276 h 7331925"/>
              <a:gd name="connsiteX1365" fmla="*/ 2417540 w 4000576"/>
              <a:gd name="connsiteY1365" fmla="*/ 973988 h 7331925"/>
              <a:gd name="connsiteX1366" fmla="*/ 2395576 w 4000576"/>
              <a:gd name="connsiteY1366" fmla="*/ 965787 h 7331925"/>
              <a:gd name="connsiteX1367" fmla="*/ 2438429 w 4000576"/>
              <a:gd name="connsiteY1367" fmla="*/ 969940 h 7331925"/>
              <a:gd name="connsiteX1368" fmla="*/ 2450878 w 4000576"/>
              <a:gd name="connsiteY1368" fmla="*/ 980180 h 7331925"/>
              <a:gd name="connsiteX1369" fmla="*/ 2463337 w 4000576"/>
              <a:gd name="connsiteY1369" fmla="*/ 969940 h 7331925"/>
              <a:gd name="connsiteX1370" fmla="*/ 2450878 w 4000576"/>
              <a:gd name="connsiteY1370" fmla="*/ 959701 h 7331925"/>
              <a:gd name="connsiteX1371" fmla="*/ 2438429 w 4000576"/>
              <a:gd name="connsiteY1371" fmla="*/ 969940 h 7331925"/>
              <a:gd name="connsiteX1372" fmla="*/ 2484215 w 4000576"/>
              <a:gd name="connsiteY1372" fmla="*/ 973988 h 7331925"/>
              <a:gd name="connsiteX1373" fmla="*/ 2493740 w 4000576"/>
              <a:gd name="connsiteY1373" fmla="*/ 988276 h 7331925"/>
              <a:gd name="connsiteX1374" fmla="*/ 2503265 w 4000576"/>
              <a:gd name="connsiteY1374" fmla="*/ 973988 h 7331925"/>
              <a:gd name="connsiteX1375" fmla="*/ 2493740 w 4000576"/>
              <a:gd name="connsiteY1375" fmla="*/ 959701 h 7331925"/>
              <a:gd name="connsiteX1376" fmla="*/ 2484215 w 4000576"/>
              <a:gd name="connsiteY1376" fmla="*/ 973988 h 7331925"/>
              <a:gd name="connsiteX1377" fmla="*/ 2522315 w 4000576"/>
              <a:gd name="connsiteY1377" fmla="*/ 973988 h 7331925"/>
              <a:gd name="connsiteX1378" fmla="*/ 2531840 w 4000576"/>
              <a:gd name="connsiteY1378" fmla="*/ 988276 h 7331925"/>
              <a:gd name="connsiteX1379" fmla="*/ 2541365 w 4000576"/>
              <a:gd name="connsiteY1379" fmla="*/ 973988 h 7331925"/>
              <a:gd name="connsiteX1380" fmla="*/ 2531840 w 4000576"/>
              <a:gd name="connsiteY1380" fmla="*/ 959701 h 7331925"/>
              <a:gd name="connsiteX1381" fmla="*/ 2522315 w 4000576"/>
              <a:gd name="connsiteY1381" fmla="*/ 973988 h 7331925"/>
              <a:gd name="connsiteX1382" fmla="*/ 2722340 w 4000576"/>
              <a:gd name="connsiteY1382" fmla="*/ 973988 h 7331925"/>
              <a:gd name="connsiteX1383" fmla="*/ 2732580 w 4000576"/>
              <a:gd name="connsiteY1383" fmla="*/ 986447 h 7331925"/>
              <a:gd name="connsiteX1384" fmla="*/ 2742829 w 4000576"/>
              <a:gd name="connsiteY1384" fmla="*/ 973988 h 7331925"/>
              <a:gd name="connsiteX1385" fmla="*/ 2732580 w 4000576"/>
              <a:gd name="connsiteY1385" fmla="*/ 961530 h 7331925"/>
              <a:gd name="connsiteX1386" fmla="*/ 2722340 w 4000576"/>
              <a:gd name="connsiteY1386" fmla="*/ 973988 h 7331925"/>
              <a:gd name="connsiteX1387" fmla="*/ 2762279 w 4000576"/>
              <a:gd name="connsiteY1387" fmla="*/ 969940 h 7331925"/>
              <a:gd name="connsiteX1388" fmla="*/ 2774728 w 4000576"/>
              <a:gd name="connsiteY1388" fmla="*/ 980180 h 7331925"/>
              <a:gd name="connsiteX1389" fmla="*/ 2787187 w 4000576"/>
              <a:gd name="connsiteY1389" fmla="*/ 969940 h 7331925"/>
              <a:gd name="connsiteX1390" fmla="*/ 2774728 w 4000576"/>
              <a:gd name="connsiteY1390" fmla="*/ 959701 h 7331925"/>
              <a:gd name="connsiteX1391" fmla="*/ 2762279 w 4000576"/>
              <a:gd name="connsiteY1391" fmla="*/ 969940 h 7331925"/>
              <a:gd name="connsiteX1392" fmla="*/ 2808065 w 4000576"/>
              <a:gd name="connsiteY1392" fmla="*/ 969226 h 7331925"/>
              <a:gd name="connsiteX1393" fmla="*/ 2817590 w 4000576"/>
              <a:gd name="connsiteY1393" fmla="*/ 978751 h 7331925"/>
              <a:gd name="connsiteX1394" fmla="*/ 2827115 w 4000576"/>
              <a:gd name="connsiteY1394" fmla="*/ 969226 h 7331925"/>
              <a:gd name="connsiteX1395" fmla="*/ 2817590 w 4000576"/>
              <a:gd name="connsiteY1395" fmla="*/ 959701 h 7331925"/>
              <a:gd name="connsiteX1396" fmla="*/ 2808065 w 4000576"/>
              <a:gd name="connsiteY1396" fmla="*/ 969226 h 7331925"/>
              <a:gd name="connsiteX1397" fmla="*/ 2850928 w 4000576"/>
              <a:gd name="connsiteY1397" fmla="*/ 969226 h 7331925"/>
              <a:gd name="connsiteX1398" fmla="*/ 2855128 w 4000576"/>
              <a:gd name="connsiteY1398" fmla="*/ 978751 h 7331925"/>
              <a:gd name="connsiteX1399" fmla="*/ 2865215 w 4000576"/>
              <a:gd name="connsiteY1399" fmla="*/ 969226 h 7331925"/>
              <a:gd name="connsiteX1400" fmla="*/ 2861024 w 4000576"/>
              <a:gd name="connsiteY1400" fmla="*/ 959701 h 7331925"/>
              <a:gd name="connsiteX1401" fmla="*/ 2850928 w 4000576"/>
              <a:gd name="connsiteY1401" fmla="*/ 969226 h 7331925"/>
              <a:gd name="connsiteX1402" fmla="*/ 3170015 w 4000576"/>
              <a:gd name="connsiteY1402" fmla="*/ 1022252 h 7331925"/>
              <a:gd name="connsiteX1403" fmla="*/ 2995670 w 4000576"/>
              <a:gd name="connsiteY1403" fmla="*/ 1069991 h 7331925"/>
              <a:gd name="connsiteX1404" fmla="*/ 2924852 w 4000576"/>
              <a:gd name="connsiteY1404" fmla="*/ 1089193 h 7331925"/>
              <a:gd name="connsiteX1405" fmla="*/ 3012281 w 4000576"/>
              <a:gd name="connsiteY1405" fmla="*/ 1078068 h 7331925"/>
              <a:gd name="connsiteX1406" fmla="*/ 3260674 w 4000576"/>
              <a:gd name="connsiteY1406" fmla="*/ 1003154 h 7331925"/>
              <a:gd name="connsiteX1407" fmla="*/ 3170015 w 4000576"/>
              <a:gd name="connsiteY1407" fmla="*/ 1022252 h 7331925"/>
              <a:gd name="connsiteX1408" fmla="*/ 2188940 w 4000576"/>
              <a:gd name="connsiteY1408" fmla="*/ 1011298 h 7331925"/>
              <a:gd name="connsiteX1409" fmla="*/ 2204018 w 4000576"/>
              <a:gd name="connsiteY1409" fmla="*/ 1026376 h 7331925"/>
              <a:gd name="connsiteX1410" fmla="*/ 2215334 w 4000576"/>
              <a:gd name="connsiteY1410" fmla="*/ 1015070 h 7331925"/>
              <a:gd name="connsiteX1411" fmla="*/ 2188940 w 4000576"/>
              <a:gd name="connsiteY1411" fmla="*/ 1011298 h 7331925"/>
              <a:gd name="connsiteX1412" fmla="*/ 2227040 w 4000576"/>
              <a:gd name="connsiteY1412" fmla="*/ 1011298 h 7331925"/>
              <a:gd name="connsiteX1413" fmla="*/ 2242118 w 4000576"/>
              <a:gd name="connsiteY1413" fmla="*/ 1026376 h 7331925"/>
              <a:gd name="connsiteX1414" fmla="*/ 2238356 w 4000576"/>
              <a:gd name="connsiteY1414" fmla="*/ 999982 h 7331925"/>
              <a:gd name="connsiteX1415" fmla="*/ 2227040 w 4000576"/>
              <a:gd name="connsiteY1415" fmla="*/ 1011298 h 7331925"/>
              <a:gd name="connsiteX1416" fmla="*/ 2271227 w 4000576"/>
              <a:gd name="connsiteY1416" fmla="*/ 1004411 h 7331925"/>
              <a:gd name="connsiteX1417" fmla="*/ 2279428 w 4000576"/>
              <a:gd name="connsiteY1417" fmla="*/ 1026376 h 7331925"/>
              <a:gd name="connsiteX1418" fmla="*/ 2293715 w 4000576"/>
              <a:gd name="connsiteY1418" fmla="*/ 1017413 h 7331925"/>
              <a:gd name="connsiteX1419" fmla="*/ 2271227 w 4000576"/>
              <a:gd name="connsiteY1419" fmla="*/ 1004411 h 7331925"/>
              <a:gd name="connsiteX1420" fmla="*/ 2308422 w 4000576"/>
              <a:gd name="connsiteY1420" fmla="*/ 1006669 h 7331925"/>
              <a:gd name="connsiteX1421" fmla="*/ 2331968 w 4000576"/>
              <a:gd name="connsiteY1421" fmla="*/ 1021518 h 7331925"/>
              <a:gd name="connsiteX1422" fmla="*/ 2322290 w 4000576"/>
              <a:gd name="connsiteY1422" fmla="*/ 997801 h 7331925"/>
              <a:gd name="connsiteX1423" fmla="*/ 2308422 w 4000576"/>
              <a:gd name="connsiteY1423" fmla="*/ 1006669 h 7331925"/>
              <a:gd name="connsiteX1424" fmla="*/ 2355628 w 4000576"/>
              <a:gd name="connsiteY1424" fmla="*/ 1007326 h 7331925"/>
              <a:gd name="connsiteX1425" fmla="*/ 2365153 w 4000576"/>
              <a:gd name="connsiteY1425" fmla="*/ 1016851 h 7331925"/>
              <a:gd name="connsiteX1426" fmla="*/ 2374678 w 4000576"/>
              <a:gd name="connsiteY1426" fmla="*/ 1007326 h 7331925"/>
              <a:gd name="connsiteX1427" fmla="*/ 2365153 w 4000576"/>
              <a:gd name="connsiteY1427" fmla="*/ 997801 h 7331925"/>
              <a:gd name="connsiteX1428" fmla="*/ 2355628 w 4000576"/>
              <a:gd name="connsiteY1428" fmla="*/ 1007326 h 7331925"/>
              <a:gd name="connsiteX1429" fmla="*/ 2398490 w 4000576"/>
              <a:gd name="connsiteY1429" fmla="*/ 1007326 h 7331925"/>
              <a:gd name="connsiteX1430" fmla="*/ 2408015 w 4000576"/>
              <a:gd name="connsiteY1430" fmla="*/ 1016851 h 7331925"/>
              <a:gd name="connsiteX1431" fmla="*/ 2417540 w 4000576"/>
              <a:gd name="connsiteY1431" fmla="*/ 1007326 h 7331925"/>
              <a:gd name="connsiteX1432" fmla="*/ 2408015 w 4000576"/>
              <a:gd name="connsiteY1432" fmla="*/ 997801 h 7331925"/>
              <a:gd name="connsiteX1433" fmla="*/ 2398490 w 4000576"/>
              <a:gd name="connsiteY1433" fmla="*/ 1007326 h 7331925"/>
              <a:gd name="connsiteX1434" fmla="*/ 2436590 w 4000576"/>
              <a:gd name="connsiteY1434" fmla="*/ 1007326 h 7331925"/>
              <a:gd name="connsiteX1435" fmla="*/ 2445553 w 4000576"/>
              <a:gd name="connsiteY1435" fmla="*/ 1016851 h 7331925"/>
              <a:gd name="connsiteX1436" fmla="*/ 2460403 w 4000576"/>
              <a:gd name="connsiteY1436" fmla="*/ 1007326 h 7331925"/>
              <a:gd name="connsiteX1437" fmla="*/ 2451449 w 4000576"/>
              <a:gd name="connsiteY1437" fmla="*/ 997801 h 7331925"/>
              <a:gd name="connsiteX1438" fmla="*/ 2436590 w 4000576"/>
              <a:gd name="connsiteY1438" fmla="*/ 1007326 h 7331925"/>
              <a:gd name="connsiteX1439" fmla="*/ 680747 w 4000576"/>
              <a:gd name="connsiteY1439" fmla="*/ 1026243 h 7331925"/>
              <a:gd name="connsiteX1440" fmla="*/ 856302 w 4000576"/>
              <a:gd name="connsiteY1440" fmla="*/ 1077049 h 7331925"/>
              <a:gd name="connsiteX1441" fmla="*/ 929569 w 4000576"/>
              <a:gd name="connsiteY1441" fmla="*/ 1101100 h 7331925"/>
              <a:gd name="connsiteX1442" fmla="*/ 933722 w 4000576"/>
              <a:gd name="connsiteY1442" fmla="*/ 1113577 h 7331925"/>
              <a:gd name="connsiteX1443" fmla="*/ 887440 w 4000576"/>
              <a:gd name="connsiteY1443" fmla="*/ 1107167 h 7331925"/>
              <a:gd name="connsiteX1444" fmla="*/ 693520 w 4000576"/>
              <a:gd name="connsiteY1444" fmla="*/ 1068962 h 7331925"/>
              <a:gd name="connsiteX1445" fmla="*/ 669708 w 4000576"/>
              <a:gd name="connsiteY1445" fmla="*/ 1063161 h 7331925"/>
              <a:gd name="connsiteX1446" fmla="*/ 684976 w 4000576"/>
              <a:gd name="connsiteY1446" fmla="*/ 1073039 h 7331925"/>
              <a:gd name="connsiteX1447" fmla="*/ 789418 w 4000576"/>
              <a:gd name="connsiteY1447" fmla="*/ 1106005 h 7331925"/>
              <a:gd name="connsiteX1448" fmla="*/ 882515 w 4000576"/>
              <a:gd name="connsiteY1448" fmla="*/ 1140914 h 7331925"/>
              <a:gd name="connsiteX1449" fmla="*/ 886449 w 4000576"/>
              <a:gd name="connsiteY1449" fmla="*/ 1152725 h 7331925"/>
              <a:gd name="connsiteX1450" fmla="*/ 839995 w 4000576"/>
              <a:gd name="connsiteY1450" fmla="*/ 1146048 h 7331925"/>
              <a:gd name="connsiteX1451" fmla="*/ 737707 w 4000576"/>
              <a:gd name="connsiteY1451" fmla="*/ 1125198 h 7331925"/>
              <a:gd name="connsiteX1452" fmla="*/ 746422 w 4000576"/>
              <a:gd name="connsiteY1452" fmla="*/ 1140209 h 7331925"/>
              <a:gd name="connsiteX1453" fmla="*/ 825260 w 4000576"/>
              <a:gd name="connsiteY1453" fmla="*/ 1193083 h 7331925"/>
              <a:gd name="connsiteX1454" fmla="*/ 765910 w 4000576"/>
              <a:gd name="connsiteY1454" fmla="*/ 1182586 h 7331925"/>
              <a:gd name="connsiteX1455" fmla="*/ 761614 w 4000576"/>
              <a:gd name="connsiteY1455" fmla="*/ 1195302 h 7331925"/>
              <a:gd name="connsiteX1456" fmla="*/ 822108 w 4000576"/>
              <a:gd name="connsiteY1456" fmla="*/ 1213076 h 7331925"/>
              <a:gd name="connsiteX1457" fmla="*/ 825041 w 4000576"/>
              <a:gd name="connsiteY1457" fmla="*/ 1233221 h 7331925"/>
              <a:gd name="connsiteX1458" fmla="*/ 827984 w 4000576"/>
              <a:gd name="connsiteY1458" fmla="*/ 1253366 h 7331925"/>
              <a:gd name="connsiteX1459" fmla="*/ 760786 w 4000576"/>
              <a:gd name="connsiteY1459" fmla="*/ 1236078 h 7331925"/>
              <a:gd name="connsiteX1460" fmla="*/ 764757 w 4000576"/>
              <a:gd name="connsiteY1460" fmla="*/ 1251233 h 7331925"/>
              <a:gd name="connsiteX1461" fmla="*/ 826870 w 4000576"/>
              <a:gd name="connsiteY1461" fmla="*/ 1269025 h 7331925"/>
              <a:gd name="connsiteX1462" fmla="*/ 826870 w 4000576"/>
              <a:gd name="connsiteY1462" fmla="*/ 1285818 h 7331925"/>
              <a:gd name="connsiteX1463" fmla="*/ 751461 w 4000576"/>
              <a:gd name="connsiteY1463" fmla="*/ 1287666 h 7331925"/>
              <a:gd name="connsiteX1464" fmla="*/ 696339 w 4000576"/>
              <a:gd name="connsiteY1464" fmla="*/ 1277560 h 7331925"/>
              <a:gd name="connsiteX1465" fmla="*/ 759204 w 4000576"/>
              <a:gd name="connsiteY1465" fmla="*/ 1302953 h 7331925"/>
              <a:gd name="connsiteX1466" fmla="*/ 832547 w 4000576"/>
              <a:gd name="connsiteY1466" fmla="*/ 1347721 h 7331925"/>
              <a:gd name="connsiteX1467" fmla="*/ 717333 w 4000576"/>
              <a:gd name="connsiteY1467" fmla="*/ 1326423 h 7331925"/>
              <a:gd name="connsiteX1468" fmla="*/ 722095 w 4000576"/>
              <a:gd name="connsiteY1468" fmla="*/ 1334729 h 7331925"/>
              <a:gd name="connsiteX1469" fmla="*/ 791151 w 4000576"/>
              <a:gd name="connsiteY1469" fmla="*/ 1360141 h 7331925"/>
              <a:gd name="connsiteX1470" fmla="*/ 836395 w 4000576"/>
              <a:gd name="connsiteY1470" fmla="*/ 1371171 h 7331925"/>
              <a:gd name="connsiteX1471" fmla="*/ 836395 w 4000576"/>
              <a:gd name="connsiteY1471" fmla="*/ 1389278 h 7331925"/>
              <a:gd name="connsiteX1472" fmla="*/ 761100 w 4000576"/>
              <a:gd name="connsiteY1472" fmla="*/ 1388678 h 7331925"/>
              <a:gd name="connsiteX1473" fmla="*/ 824489 w 4000576"/>
              <a:gd name="connsiteY1473" fmla="*/ 1427264 h 7331925"/>
              <a:gd name="connsiteX1474" fmla="*/ 845920 w 4000576"/>
              <a:gd name="connsiteY1474" fmla="*/ 1451143 h 7331925"/>
              <a:gd name="connsiteX1475" fmla="*/ 845920 w 4000576"/>
              <a:gd name="connsiteY1475" fmla="*/ 1466745 h 7331925"/>
              <a:gd name="connsiteX1476" fmla="*/ 824489 w 4000576"/>
              <a:gd name="connsiteY1476" fmla="*/ 1461535 h 7331925"/>
              <a:gd name="connsiteX1477" fmla="*/ 761319 w 4000576"/>
              <a:gd name="connsiteY1477" fmla="*/ 1445800 h 7331925"/>
              <a:gd name="connsiteX1478" fmla="*/ 715866 w 4000576"/>
              <a:gd name="connsiteY1478" fmla="*/ 1439008 h 7331925"/>
              <a:gd name="connsiteX1479" fmla="*/ 818679 w 4000576"/>
              <a:gd name="connsiteY1479" fmla="*/ 1477823 h 7331925"/>
              <a:gd name="connsiteX1480" fmla="*/ 850863 w 4000576"/>
              <a:gd name="connsiteY1480" fmla="*/ 1519904 h 7331925"/>
              <a:gd name="connsiteX1481" fmla="*/ 736383 w 4000576"/>
              <a:gd name="connsiteY1481" fmla="*/ 1498187 h 7331925"/>
              <a:gd name="connsiteX1482" fmla="*/ 750670 w 4000576"/>
              <a:gd name="connsiteY1482" fmla="*/ 1509427 h 7331925"/>
              <a:gd name="connsiteX1483" fmla="*/ 787198 w 4000576"/>
              <a:gd name="connsiteY1483" fmla="*/ 1533639 h 7331925"/>
              <a:gd name="connsiteX1484" fmla="*/ 798667 w 4000576"/>
              <a:gd name="connsiteY1484" fmla="*/ 1535735 h 7331925"/>
              <a:gd name="connsiteX1485" fmla="*/ 858417 w 4000576"/>
              <a:gd name="connsiteY1485" fmla="*/ 1560586 h 7331925"/>
              <a:gd name="connsiteX1486" fmla="*/ 863189 w 4000576"/>
              <a:gd name="connsiteY1486" fmla="*/ 1578826 h 7331925"/>
              <a:gd name="connsiteX1487" fmla="*/ 841853 w 4000576"/>
              <a:gd name="connsiteY1487" fmla="*/ 1578826 h 7331925"/>
              <a:gd name="connsiteX1488" fmla="*/ 814183 w 4000576"/>
              <a:gd name="connsiteY1488" fmla="*/ 1572492 h 7331925"/>
              <a:gd name="connsiteX1489" fmla="*/ 781645 w 4000576"/>
              <a:gd name="connsiteY1489" fmla="*/ 1563834 h 7331925"/>
              <a:gd name="connsiteX1490" fmla="*/ 755433 w 4000576"/>
              <a:gd name="connsiteY1490" fmla="*/ 1561500 h 7331925"/>
              <a:gd name="connsiteX1491" fmla="*/ 779245 w 4000576"/>
              <a:gd name="connsiteY1491" fmla="*/ 1572282 h 7331925"/>
              <a:gd name="connsiteX1492" fmla="*/ 800676 w 4000576"/>
              <a:gd name="connsiteY1492" fmla="*/ 1626594 h 7331925"/>
              <a:gd name="connsiteX1493" fmla="*/ 795161 w 4000576"/>
              <a:gd name="connsiteY1493" fmla="*/ 1633833 h 7331925"/>
              <a:gd name="connsiteX1494" fmla="*/ 812887 w 4000576"/>
              <a:gd name="connsiteY1494" fmla="*/ 1667132 h 7331925"/>
              <a:gd name="connsiteX1495" fmla="*/ 819460 w 4000576"/>
              <a:gd name="connsiteY1495" fmla="*/ 1693345 h 7331925"/>
              <a:gd name="connsiteX1496" fmla="*/ 801734 w 4000576"/>
              <a:gd name="connsiteY1496" fmla="*/ 1687297 h 7331925"/>
              <a:gd name="connsiteX1497" fmla="*/ 784008 w 4000576"/>
              <a:gd name="connsiteY1497" fmla="*/ 1681258 h 7331925"/>
              <a:gd name="connsiteX1498" fmla="*/ 805439 w 4000576"/>
              <a:gd name="connsiteY1498" fmla="*/ 1697260 h 7331925"/>
              <a:gd name="connsiteX1499" fmla="*/ 816669 w 4000576"/>
              <a:gd name="connsiteY1499" fmla="*/ 1750276 h 7331925"/>
              <a:gd name="connsiteX1500" fmla="*/ 821431 w 4000576"/>
              <a:gd name="connsiteY1500" fmla="*/ 1765240 h 7331925"/>
              <a:gd name="connsiteX1501" fmla="*/ 836395 w 4000576"/>
              <a:gd name="connsiteY1501" fmla="*/ 1798282 h 7331925"/>
              <a:gd name="connsiteX1502" fmla="*/ 836395 w 4000576"/>
              <a:gd name="connsiteY1502" fmla="*/ 1816351 h 7331925"/>
              <a:gd name="connsiteX1503" fmla="*/ 819726 w 4000576"/>
              <a:gd name="connsiteY1503" fmla="*/ 1810722 h 7331925"/>
              <a:gd name="connsiteX1504" fmla="*/ 825375 w 4000576"/>
              <a:gd name="connsiteY1504" fmla="*/ 1821704 h 7331925"/>
              <a:gd name="connsiteX1505" fmla="*/ 847701 w 4000576"/>
              <a:gd name="connsiteY1505" fmla="*/ 1838325 h 7331925"/>
              <a:gd name="connsiteX1506" fmla="*/ 843320 w 4000576"/>
              <a:gd name="connsiteY1506" fmla="*/ 1861204 h 7331925"/>
              <a:gd name="connsiteX1507" fmla="*/ 847196 w 4000576"/>
              <a:gd name="connsiteY1507" fmla="*/ 1889179 h 7331925"/>
              <a:gd name="connsiteX1508" fmla="*/ 848301 w 4000576"/>
              <a:gd name="connsiteY1508" fmla="*/ 1931108 h 7331925"/>
              <a:gd name="connsiteX1509" fmla="*/ 812459 w 4000576"/>
              <a:gd name="connsiteY1509" fmla="*/ 1887674 h 7331925"/>
              <a:gd name="connsiteX1510" fmla="*/ 798381 w 4000576"/>
              <a:gd name="connsiteY1510" fmla="*/ 1812874 h 7331925"/>
              <a:gd name="connsiteX1511" fmla="*/ 790246 w 4000576"/>
              <a:gd name="connsiteY1511" fmla="*/ 1755724 h 7331925"/>
              <a:gd name="connsiteX1512" fmla="*/ 786532 w 4000576"/>
              <a:gd name="connsiteY1512" fmla="*/ 1731226 h 7331925"/>
              <a:gd name="connsiteX1513" fmla="*/ 768815 w 4000576"/>
              <a:gd name="connsiteY1513" fmla="*/ 1659788 h 7331925"/>
              <a:gd name="connsiteX1514" fmla="*/ 752880 w 4000576"/>
              <a:gd name="connsiteY1514" fmla="*/ 1623794 h 7331925"/>
              <a:gd name="connsiteX1515" fmla="*/ 893936 w 4000576"/>
              <a:gd name="connsiteY1515" fmla="*/ 2310813 h 7331925"/>
              <a:gd name="connsiteX1516" fmla="*/ 907728 w 4000576"/>
              <a:gd name="connsiteY1516" fmla="*/ 2379097 h 7331925"/>
              <a:gd name="connsiteX1517" fmla="*/ 935312 w 4000576"/>
              <a:gd name="connsiteY1517" fmla="*/ 2397614 h 7331925"/>
              <a:gd name="connsiteX1518" fmla="*/ 972836 w 4000576"/>
              <a:gd name="connsiteY1518" fmla="*/ 2427827 h 7331925"/>
              <a:gd name="connsiteX1519" fmla="*/ 977932 w 4000576"/>
              <a:gd name="connsiteY1519" fmla="*/ 2447334 h 7331925"/>
              <a:gd name="connsiteX1520" fmla="*/ 952410 w 4000576"/>
              <a:gd name="connsiteY1520" fmla="*/ 2441305 h 7331925"/>
              <a:gd name="connsiteX1521" fmla="*/ 926883 w 4000576"/>
              <a:gd name="connsiteY1521" fmla="*/ 2435276 h 7331925"/>
              <a:gd name="connsiteX1522" fmla="*/ 957834 w 4000576"/>
              <a:gd name="connsiteY1522" fmla="*/ 2454583 h 7331925"/>
              <a:gd name="connsiteX1523" fmla="*/ 988790 w 4000576"/>
              <a:gd name="connsiteY1523" fmla="*/ 2489435 h 7331925"/>
              <a:gd name="connsiteX1524" fmla="*/ 936408 w 4000576"/>
              <a:gd name="connsiteY1524" fmla="*/ 2488987 h 7331925"/>
              <a:gd name="connsiteX1525" fmla="*/ 955453 w 4000576"/>
              <a:gd name="connsiteY1525" fmla="*/ 2503503 h 7331925"/>
              <a:gd name="connsiteX1526" fmla="*/ 1007697 w 4000576"/>
              <a:gd name="connsiteY1526" fmla="*/ 2558158 h 7331925"/>
              <a:gd name="connsiteX1527" fmla="*/ 986409 w 4000576"/>
              <a:gd name="connsiteY1527" fmla="*/ 2564854 h 7331925"/>
              <a:gd name="connsiteX1528" fmla="*/ 964978 w 4000576"/>
              <a:gd name="connsiteY1528" fmla="*/ 2558996 h 7331925"/>
              <a:gd name="connsiteX1529" fmla="*/ 984028 w 4000576"/>
              <a:gd name="connsiteY1529" fmla="*/ 2570160 h 7331925"/>
              <a:gd name="connsiteX1530" fmla="*/ 1026890 w 4000576"/>
              <a:gd name="connsiteY1530" fmla="*/ 2619051 h 7331925"/>
              <a:gd name="connsiteX1531" fmla="*/ 1000697 w 4000576"/>
              <a:gd name="connsiteY1531" fmla="*/ 2621756 h 7331925"/>
              <a:gd name="connsiteX1532" fmla="*/ 974503 w 4000576"/>
              <a:gd name="connsiteY1532" fmla="*/ 2616565 h 7331925"/>
              <a:gd name="connsiteX1533" fmla="*/ 1004707 w 4000576"/>
              <a:gd name="connsiteY1533" fmla="*/ 2632472 h 7331925"/>
              <a:gd name="connsiteX1534" fmla="*/ 1039520 w 4000576"/>
              <a:gd name="connsiteY1534" fmla="*/ 2666000 h 7331925"/>
              <a:gd name="connsiteX1535" fmla="*/ 1044131 w 4000576"/>
              <a:gd name="connsiteY1535" fmla="*/ 2683631 h 7331925"/>
              <a:gd name="connsiteX1536" fmla="*/ 1018842 w 4000576"/>
              <a:gd name="connsiteY1536" fmla="*/ 2678678 h 7331925"/>
              <a:gd name="connsiteX1537" fmla="*/ 993553 w 4000576"/>
              <a:gd name="connsiteY1537" fmla="*/ 2673715 h 7331925"/>
              <a:gd name="connsiteX1538" fmla="*/ 1023757 w 4000576"/>
              <a:gd name="connsiteY1538" fmla="*/ 2689622 h 7331925"/>
              <a:gd name="connsiteX1539" fmla="*/ 1058828 w 4000576"/>
              <a:gd name="connsiteY1539" fmla="*/ 2724141 h 7331925"/>
              <a:gd name="connsiteX1540" fmla="*/ 1063695 w 4000576"/>
              <a:gd name="connsiteY1540" fmla="*/ 2742762 h 7331925"/>
              <a:gd name="connsiteX1541" fmla="*/ 1045283 w 4000576"/>
              <a:gd name="connsiteY1541" fmla="*/ 2737942 h 7331925"/>
              <a:gd name="connsiteX1542" fmla="*/ 1032205 w 4000576"/>
              <a:gd name="connsiteY1542" fmla="*/ 2741762 h 7331925"/>
              <a:gd name="connsiteX1543" fmla="*/ 1049703 w 4000576"/>
              <a:gd name="connsiteY1543" fmla="*/ 2750401 h 7331925"/>
              <a:gd name="connsiteX1544" fmla="*/ 1078230 w 4000576"/>
              <a:gd name="connsiteY1544" fmla="*/ 2809237 h 7331925"/>
              <a:gd name="connsiteX1545" fmla="*/ 1354484 w 4000576"/>
              <a:gd name="connsiteY1545" fmla="*/ 3429248 h 7331925"/>
              <a:gd name="connsiteX1546" fmla="*/ 1358894 w 4000576"/>
              <a:gd name="connsiteY1546" fmla="*/ 3471186 h 7331925"/>
              <a:gd name="connsiteX1547" fmla="*/ 1406195 w 4000576"/>
              <a:gd name="connsiteY1547" fmla="*/ 3497933 h 7331925"/>
              <a:gd name="connsiteX1548" fmla="*/ 1464602 w 4000576"/>
              <a:gd name="connsiteY1548" fmla="*/ 3534823 h 7331925"/>
              <a:gd name="connsiteX1549" fmla="*/ 1470260 w 4000576"/>
              <a:gd name="connsiteY1549" fmla="*/ 3557664 h 7331925"/>
              <a:gd name="connsiteX1550" fmla="*/ 1421816 w 4000576"/>
              <a:gd name="connsiteY1550" fmla="*/ 3546101 h 7331925"/>
              <a:gd name="connsiteX1551" fmla="*/ 1423149 w 4000576"/>
              <a:gd name="connsiteY1551" fmla="*/ 3557178 h 7331925"/>
              <a:gd name="connsiteX1552" fmla="*/ 1492672 w 4000576"/>
              <a:gd name="connsiteY1552" fmla="*/ 3597907 h 7331925"/>
              <a:gd name="connsiteX1553" fmla="*/ 1507646 w 4000576"/>
              <a:gd name="connsiteY1553" fmla="*/ 3620462 h 7331925"/>
              <a:gd name="connsiteX1554" fmla="*/ 1479195 w 4000576"/>
              <a:gd name="connsiteY1554" fmla="*/ 3614718 h 7331925"/>
              <a:gd name="connsiteX1555" fmla="*/ 1432522 w 4000576"/>
              <a:gd name="connsiteY1555" fmla="*/ 3601936 h 7331925"/>
              <a:gd name="connsiteX1556" fmla="*/ 1420368 w 4000576"/>
              <a:gd name="connsiteY1556" fmla="*/ 3604727 h 7331925"/>
              <a:gd name="connsiteX1557" fmla="*/ 1468450 w 4000576"/>
              <a:gd name="connsiteY1557" fmla="*/ 3626320 h 7331925"/>
              <a:gd name="connsiteX1558" fmla="*/ 1521190 w 4000576"/>
              <a:gd name="connsiteY1558" fmla="*/ 3661639 h 7331925"/>
              <a:gd name="connsiteX1559" fmla="*/ 1531925 w 4000576"/>
              <a:gd name="connsiteY1559" fmla="*/ 3685204 h 7331925"/>
              <a:gd name="connsiteX1560" fmla="*/ 1515151 w 4000576"/>
              <a:gd name="connsiteY1560" fmla="*/ 3680212 h 7331925"/>
              <a:gd name="connsiteX1561" fmla="*/ 1445990 w 4000576"/>
              <a:gd name="connsiteY1561" fmla="*/ 3668240 h 7331925"/>
              <a:gd name="connsiteX1562" fmla="*/ 1490615 w 4000576"/>
              <a:gd name="connsiteY1562" fmla="*/ 3686766 h 7331925"/>
              <a:gd name="connsiteX1563" fmla="*/ 1549698 w 4000576"/>
              <a:gd name="connsiteY1563" fmla="*/ 3721551 h 7331925"/>
              <a:gd name="connsiteX1564" fmla="*/ 1564157 w 4000576"/>
              <a:gd name="connsiteY1564" fmla="*/ 3743325 h 7331925"/>
              <a:gd name="connsiteX1565" fmla="*/ 1521743 w 4000576"/>
              <a:gd name="connsiteY1565" fmla="*/ 3737505 h 7331925"/>
              <a:gd name="connsiteX1566" fmla="*/ 1479328 w 4000576"/>
              <a:gd name="connsiteY1566" fmla="*/ 3731686 h 7331925"/>
              <a:gd name="connsiteX1567" fmla="*/ 1526162 w 4000576"/>
              <a:gd name="connsiteY1567" fmla="*/ 3748811 h 7331925"/>
              <a:gd name="connsiteX1568" fmla="*/ 1587913 w 4000576"/>
              <a:gd name="connsiteY1568" fmla="*/ 3788388 h 7331925"/>
              <a:gd name="connsiteX1569" fmla="*/ 1602819 w 4000576"/>
              <a:gd name="connsiteY1569" fmla="*/ 3810857 h 7331925"/>
              <a:gd name="connsiteX1570" fmla="*/ 1577683 w 4000576"/>
              <a:gd name="connsiteY1570" fmla="*/ 3804542 h 7331925"/>
              <a:gd name="connsiteX1571" fmla="*/ 1534982 w 4000576"/>
              <a:gd name="connsiteY1571" fmla="*/ 3792769 h 7331925"/>
              <a:gd name="connsiteX1572" fmla="*/ 1541240 w 4000576"/>
              <a:gd name="connsiteY1572" fmla="*/ 3801913 h 7331925"/>
              <a:gd name="connsiteX1573" fmla="*/ 1580245 w 4000576"/>
              <a:gd name="connsiteY1573" fmla="*/ 3816868 h 7331925"/>
              <a:gd name="connsiteX1574" fmla="*/ 1626965 w 4000576"/>
              <a:gd name="connsiteY1574" fmla="*/ 3857939 h 7331925"/>
              <a:gd name="connsiteX1575" fmla="*/ 1597905 w 4000576"/>
              <a:gd name="connsiteY1575" fmla="*/ 3853701 h 7331925"/>
              <a:gd name="connsiteX1576" fmla="*/ 1563948 w 4000576"/>
              <a:gd name="connsiteY1576" fmla="*/ 3848462 h 7331925"/>
              <a:gd name="connsiteX1577" fmla="*/ 1669828 w 4000576"/>
              <a:gd name="connsiteY1577" fmla="*/ 3890420 h 7331925"/>
              <a:gd name="connsiteX1578" fmla="*/ 1890979 w 4000576"/>
              <a:gd name="connsiteY1578" fmla="*/ 3928996 h 7331925"/>
              <a:gd name="connsiteX1579" fmla="*/ 1966874 w 4000576"/>
              <a:gd name="connsiteY1579" fmla="*/ 3946265 h 7331925"/>
              <a:gd name="connsiteX1580" fmla="*/ 1731740 w 4000576"/>
              <a:gd name="connsiteY1580" fmla="*/ 3922900 h 7331925"/>
              <a:gd name="connsiteX1581" fmla="*/ 1603448 w 4000576"/>
              <a:gd name="connsiteY1581" fmla="*/ 3901859 h 7331925"/>
              <a:gd name="connsiteX1582" fmla="*/ 1817465 w 4000576"/>
              <a:gd name="connsiteY1582" fmla="*/ 3960695 h 7331925"/>
              <a:gd name="connsiteX1583" fmla="*/ 2210057 w 4000576"/>
              <a:gd name="connsiteY1583" fmla="*/ 3955276 h 7331925"/>
              <a:gd name="connsiteX1584" fmla="*/ 2238156 w 4000576"/>
              <a:gd name="connsiteY1584" fmla="*/ 3967096 h 7331925"/>
              <a:gd name="connsiteX1585" fmla="*/ 1946053 w 4000576"/>
              <a:gd name="connsiteY1585" fmla="*/ 3992604 h 7331925"/>
              <a:gd name="connsiteX1586" fmla="*/ 1755553 w 4000576"/>
              <a:gd name="connsiteY1586" fmla="*/ 3968591 h 7331925"/>
              <a:gd name="connsiteX1587" fmla="*/ 1679353 w 4000576"/>
              <a:gd name="connsiteY1587" fmla="*/ 3966144 h 7331925"/>
              <a:gd name="connsiteX1588" fmla="*/ 1927003 w 4000576"/>
              <a:gd name="connsiteY1588" fmla="*/ 4012302 h 7331925"/>
              <a:gd name="connsiteX1589" fmla="*/ 2513914 w 4000576"/>
              <a:gd name="connsiteY1589" fmla="*/ 3896611 h 7331925"/>
              <a:gd name="connsiteX1590" fmla="*/ 2527078 w 4000576"/>
              <a:gd name="connsiteY1590" fmla="*/ 3880552 h 7331925"/>
              <a:gd name="connsiteX1591" fmla="*/ 2500884 w 4000576"/>
              <a:gd name="connsiteY1591" fmla="*/ 3897592 h 7331925"/>
              <a:gd name="connsiteX1592" fmla="*/ 2474690 w 4000576"/>
              <a:gd name="connsiteY1592" fmla="*/ 3904145 h 7331925"/>
              <a:gd name="connsiteX1593" fmla="*/ 2511647 w 4000576"/>
              <a:gd name="connsiteY1593" fmla="*/ 3870312 h 7331925"/>
              <a:gd name="connsiteX1594" fmla="*/ 2558777 w 4000576"/>
              <a:gd name="connsiteY1594" fmla="*/ 3817801 h 7331925"/>
              <a:gd name="connsiteX1595" fmla="*/ 2578675 w 4000576"/>
              <a:gd name="connsiteY1595" fmla="*/ 3788626 h 7331925"/>
              <a:gd name="connsiteX1596" fmla="*/ 2583418 w 4000576"/>
              <a:gd name="connsiteY1596" fmla="*/ 3775672 h 7331925"/>
              <a:gd name="connsiteX1597" fmla="*/ 2605164 w 4000576"/>
              <a:gd name="connsiteY1597" fmla="*/ 3730857 h 7331925"/>
              <a:gd name="connsiteX1598" fmla="*/ 2618927 w 4000576"/>
              <a:gd name="connsiteY1598" fmla="*/ 3706901 h 7331925"/>
              <a:gd name="connsiteX1599" fmla="*/ 2606002 w 4000576"/>
              <a:gd name="connsiteY1599" fmla="*/ 3714807 h 7331925"/>
              <a:gd name="connsiteX1600" fmla="*/ 2612803 w 4000576"/>
              <a:gd name="connsiteY1600" fmla="*/ 3692186 h 7331925"/>
              <a:gd name="connsiteX1601" fmla="*/ 2640016 w 4000576"/>
              <a:gd name="connsiteY1601" fmla="*/ 3652066 h 7331925"/>
              <a:gd name="connsiteX1602" fmla="*/ 2648522 w 4000576"/>
              <a:gd name="connsiteY1602" fmla="*/ 3640722 h 7331925"/>
              <a:gd name="connsiteX1603" fmla="*/ 2672334 w 4000576"/>
              <a:gd name="connsiteY1603" fmla="*/ 3591125 h 7331925"/>
              <a:gd name="connsiteX1604" fmla="*/ 2686622 w 4000576"/>
              <a:gd name="connsiteY1604" fmla="*/ 3568741 h 7331925"/>
              <a:gd name="connsiteX1605" fmla="*/ 2665190 w 4000576"/>
              <a:gd name="connsiteY1605" fmla="*/ 3579743 h 7331925"/>
              <a:gd name="connsiteX1606" fmla="*/ 2665190 w 4000576"/>
              <a:gd name="connsiteY1606" fmla="*/ 3568789 h 7331925"/>
              <a:gd name="connsiteX1607" fmla="*/ 2705672 w 4000576"/>
              <a:gd name="connsiteY1607" fmla="*/ 3519916 h 7331925"/>
              <a:gd name="connsiteX1608" fmla="*/ 2746153 w 4000576"/>
              <a:gd name="connsiteY1608" fmla="*/ 3482007 h 7331925"/>
              <a:gd name="connsiteX1609" fmla="*/ 2673296 w 4000576"/>
              <a:gd name="connsiteY1609" fmla="*/ 3521345 h 7331925"/>
              <a:gd name="connsiteX1610" fmla="*/ 2520896 w 4000576"/>
              <a:gd name="connsiteY1610" fmla="*/ 3588858 h 7331925"/>
              <a:gd name="connsiteX1611" fmla="*/ 2474690 w 4000576"/>
              <a:gd name="connsiteY1611" fmla="*/ 3611261 h 7331925"/>
              <a:gd name="connsiteX1612" fmla="*/ 2546128 w 4000576"/>
              <a:gd name="connsiteY1612" fmla="*/ 3592421 h 7331925"/>
              <a:gd name="connsiteX1613" fmla="*/ 2591829 w 4000576"/>
              <a:gd name="connsiteY1613" fmla="*/ 3597831 h 7331925"/>
              <a:gd name="connsiteX1614" fmla="*/ 2436590 w 4000576"/>
              <a:gd name="connsiteY1614" fmla="*/ 3665411 h 7331925"/>
              <a:gd name="connsiteX1615" fmla="*/ 2398490 w 4000576"/>
              <a:gd name="connsiteY1615" fmla="*/ 3681136 h 7331925"/>
              <a:gd name="connsiteX1616" fmla="*/ 2462784 w 4000576"/>
              <a:gd name="connsiteY1616" fmla="*/ 3671116 h 7331925"/>
              <a:gd name="connsiteX1617" fmla="*/ 2512648 w 4000576"/>
              <a:gd name="connsiteY1617" fmla="*/ 3668573 h 7331925"/>
              <a:gd name="connsiteX1618" fmla="*/ 2421036 w 4000576"/>
              <a:gd name="connsiteY1618" fmla="*/ 3728152 h 7331925"/>
              <a:gd name="connsiteX1619" fmla="*/ 2346103 w 4000576"/>
              <a:gd name="connsiteY1619" fmla="*/ 3751136 h 7331925"/>
              <a:gd name="connsiteX1620" fmla="*/ 2386584 w 4000576"/>
              <a:gd name="connsiteY1620" fmla="*/ 3745954 h 7331925"/>
              <a:gd name="connsiteX1621" fmla="*/ 2427065 w 4000576"/>
              <a:gd name="connsiteY1621" fmla="*/ 3740772 h 7331925"/>
              <a:gd name="connsiteX1622" fmla="*/ 2427065 w 4000576"/>
              <a:gd name="connsiteY1622" fmla="*/ 3754012 h 7331925"/>
              <a:gd name="connsiteX1623" fmla="*/ 2182949 w 4000576"/>
              <a:gd name="connsiteY1623" fmla="*/ 3803942 h 7331925"/>
              <a:gd name="connsiteX1624" fmla="*/ 2029330 w 4000576"/>
              <a:gd name="connsiteY1624" fmla="*/ 3808390 h 7331925"/>
              <a:gd name="connsiteX1625" fmla="*/ 2023196 w 4000576"/>
              <a:gd name="connsiteY1625" fmla="*/ 3792379 h 7331925"/>
              <a:gd name="connsiteX1626" fmla="*/ 2020519 w 4000576"/>
              <a:gd name="connsiteY1626" fmla="*/ 3772891 h 7331925"/>
              <a:gd name="connsiteX1627" fmla="*/ 2108854 w 4000576"/>
              <a:gd name="connsiteY1627" fmla="*/ 3761261 h 7331925"/>
              <a:gd name="connsiteX1628" fmla="*/ 2193703 w 4000576"/>
              <a:gd name="connsiteY1628" fmla="*/ 3753098 h 7331925"/>
              <a:gd name="connsiteX1629" fmla="*/ 2072259 w 4000576"/>
              <a:gd name="connsiteY1629" fmla="*/ 3751812 h 7331925"/>
              <a:gd name="connsiteX1630" fmla="*/ 1950815 w 4000576"/>
              <a:gd name="connsiteY1630" fmla="*/ 3750526 h 7331925"/>
              <a:gd name="connsiteX1631" fmla="*/ 1950672 w 4000576"/>
              <a:gd name="connsiteY1631" fmla="*/ 3738620 h 7331925"/>
              <a:gd name="connsiteX1632" fmla="*/ 1950520 w 4000576"/>
              <a:gd name="connsiteY1632" fmla="*/ 3726714 h 7331925"/>
              <a:gd name="connsiteX1633" fmla="*/ 1942109 w 4000576"/>
              <a:gd name="connsiteY1633" fmla="*/ 3740011 h 7331925"/>
              <a:gd name="connsiteX1634" fmla="*/ 1895227 w 4000576"/>
              <a:gd name="connsiteY1634" fmla="*/ 3724866 h 7331925"/>
              <a:gd name="connsiteX1635" fmla="*/ 1886017 w 4000576"/>
              <a:gd name="connsiteY1635" fmla="*/ 3707664 h 7331925"/>
              <a:gd name="connsiteX1636" fmla="*/ 2054152 w 4000576"/>
              <a:gd name="connsiteY1636" fmla="*/ 3706520 h 7331925"/>
              <a:gd name="connsiteX1637" fmla="*/ 2248367 w 4000576"/>
              <a:gd name="connsiteY1637" fmla="*/ 3696995 h 7331925"/>
              <a:gd name="connsiteX1638" fmla="*/ 2081679 w 4000576"/>
              <a:gd name="connsiteY1638" fmla="*/ 3687956 h 7331925"/>
              <a:gd name="connsiteX1639" fmla="*/ 1816865 w 4000576"/>
              <a:gd name="connsiteY1639" fmla="*/ 3663687 h 7331925"/>
              <a:gd name="connsiteX1640" fmla="*/ 1809550 w 4000576"/>
              <a:gd name="connsiteY1640" fmla="*/ 3641636 h 7331925"/>
              <a:gd name="connsiteX1641" fmla="*/ 1884140 w 4000576"/>
              <a:gd name="connsiteY1641" fmla="*/ 3646618 h 7331925"/>
              <a:gd name="connsiteX1642" fmla="*/ 2238404 w 4000576"/>
              <a:gd name="connsiteY1642" fmla="*/ 3647466 h 7331925"/>
              <a:gd name="connsiteX1643" fmla="*/ 2081241 w 4000576"/>
              <a:gd name="connsiteY1643" fmla="*/ 3638855 h 7331925"/>
              <a:gd name="connsiteX1644" fmla="*/ 1795005 w 4000576"/>
              <a:gd name="connsiteY1644" fmla="*/ 3605727 h 7331925"/>
              <a:gd name="connsiteX1645" fmla="*/ 1790519 w 4000576"/>
              <a:gd name="connsiteY1645" fmla="*/ 3583801 h 7331925"/>
              <a:gd name="connsiteX1646" fmla="*/ 1875911 w 4000576"/>
              <a:gd name="connsiteY1646" fmla="*/ 3587629 h 7331925"/>
              <a:gd name="connsiteX1647" fmla="*/ 2117855 w 4000576"/>
              <a:gd name="connsiteY1647" fmla="*/ 3598698 h 7331925"/>
              <a:gd name="connsiteX1648" fmla="*/ 2052647 w 4000576"/>
              <a:gd name="connsiteY1648" fmla="*/ 3588410 h 7331925"/>
              <a:gd name="connsiteX1649" fmla="*/ 1779184 w 4000576"/>
              <a:gd name="connsiteY1649" fmla="*/ 3555149 h 7331925"/>
              <a:gd name="connsiteX1650" fmla="*/ 1769840 w 4000576"/>
              <a:gd name="connsiteY1650" fmla="*/ 3534623 h 7331925"/>
              <a:gd name="connsiteX1651" fmla="*/ 1769840 w 4000576"/>
              <a:gd name="connsiteY1651" fmla="*/ 3519859 h 7331925"/>
              <a:gd name="connsiteX1652" fmla="*/ 1791272 w 4000576"/>
              <a:gd name="connsiteY1652" fmla="*/ 3525107 h 7331925"/>
              <a:gd name="connsiteX1653" fmla="*/ 1999955 w 4000576"/>
              <a:gd name="connsiteY1653" fmla="*/ 3548596 h 7331925"/>
              <a:gd name="connsiteX1654" fmla="*/ 1932727 w 4000576"/>
              <a:gd name="connsiteY1654" fmla="*/ 3533127 h 7331925"/>
              <a:gd name="connsiteX1655" fmla="*/ 1797958 w 4000576"/>
              <a:gd name="connsiteY1655" fmla="*/ 3511411 h 7331925"/>
              <a:gd name="connsiteX1656" fmla="*/ 1752705 w 4000576"/>
              <a:gd name="connsiteY1656" fmla="*/ 3501704 h 7331925"/>
              <a:gd name="connsiteX1657" fmla="*/ 1747371 w 4000576"/>
              <a:gd name="connsiteY1657" fmla="*/ 3481273 h 7331925"/>
              <a:gd name="connsiteX1658" fmla="*/ 1779899 w 4000576"/>
              <a:gd name="connsiteY1658" fmla="*/ 3464671 h 7331925"/>
              <a:gd name="connsiteX1659" fmla="*/ 1915649 w 4000576"/>
              <a:gd name="connsiteY1659" fmla="*/ 3484036 h 7331925"/>
              <a:gd name="connsiteX1660" fmla="*/ 1803178 w 4000576"/>
              <a:gd name="connsiteY1660" fmla="*/ 3456270 h 7331925"/>
              <a:gd name="connsiteX1661" fmla="*/ 1674590 w 4000576"/>
              <a:gd name="connsiteY1661" fmla="*/ 3395167 h 7331925"/>
              <a:gd name="connsiteX1662" fmla="*/ 1698403 w 4000576"/>
              <a:gd name="connsiteY1662" fmla="*/ 3390910 h 7331925"/>
              <a:gd name="connsiteX1663" fmla="*/ 1722215 w 4000576"/>
              <a:gd name="connsiteY1663" fmla="*/ 3387252 h 7331925"/>
              <a:gd name="connsiteX1664" fmla="*/ 1699422 w 4000576"/>
              <a:gd name="connsiteY1664" fmla="*/ 3379051 h 7331925"/>
              <a:gd name="connsiteX1665" fmla="*/ 1665065 w 4000576"/>
              <a:gd name="connsiteY1665" fmla="*/ 3339532 h 7331925"/>
              <a:gd name="connsiteX1666" fmla="*/ 1684115 w 4000576"/>
              <a:gd name="connsiteY1666" fmla="*/ 3336189 h 7331925"/>
              <a:gd name="connsiteX1667" fmla="*/ 1703165 w 4000576"/>
              <a:gd name="connsiteY1667" fmla="*/ 3332064 h 7331925"/>
              <a:gd name="connsiteX1668" fmla="*/ 1680467 w 4000576"/>
              <a:gd name="connsiteY1668" fmla="*/ 3321901 h 7331925"/>
              <a:gd name="connsiteX1669" fmla="*/ 1652778 w 4000576"/>
              <a:gd name="connsiteY1669" fmla="*/ 3302851 h 7331925"/>
              <a:gd name="connsiteX1670" fmla="*/ 1647796 w 4000576"/>
              <a:gd name="connsiteY1670" fmla="*/ 3283801 h 7331925"/>
              <a:gd name="connsiteX1671" fmla="*/ 1665961 w 4000576"/>
              <a:gd name="connsiteY1671" fmla="*/ 3283801 h 7331925"/>
              <a:gd name="connsiteX1672" fmla="*/ 1662684 w 4000576"/>
              <a:gd name="connsiteY1672" fmla="*/ 3263036 h 7331925"/>
              <a:gd name="connsiteX1673" fmla="*/ 1638310 w 4000576"/>
              <a:gd name="connsiteY1673" fmla="*/ 3239291 h 7331925"/>
              <a:gd name="connsiteX1674" fmla="*/ 1635357 w 4000576"/>
              <a:gd name="connsiteY1674" fmla="*/ 3218603 h 7331925"/>
              <a:gd name="connsiteX1675" fmla="*/ 1657360 w 4000576"/>
              <a:gd name="connsiteY1675" fmla="*/ 3214402 h 7331925"/>
              <a:gd name="connsiteX1676" fmla="*/ 1679353 w 4000576"/>
              <a:gd name="connsiteY1676" fmla="*/ 3210192 h 7331925"/>
              <a:gd name="connsiteX1677" fmla="*/ 1654178 w 4000576"/>
              <a:gd name="connsiteY1677" fmla="*/ 3208896 h 7331925"/>
              <a:gd name="connsiteX1678" fmla="*/ 1623222 w 4000576"/>
              <a:gd name="connsiteY1678" fmla="*/ 3192533 h 7331925"/>
              <a:gd name="connsiteX1679" fmla="*/ 1638872 w 4000576"/>
              <a:gd name="connsiteY1679" fmla="*/ 3164510 h 7331925"/>
              <a:gd name="connsiteX1680" fmla="*/ 1660303 w 4000576"/>
              <a:gd name="connsiteY1680" fmla="*/ 3157290 h 7331925"/>
              <a:gd name="connsiteX1681" fmla="*/ 1635081 w 4000576"/>
              <a:gd name="connsiteY1681" fmla="*/ 3153328 h 7331925"/>
              <a:gd name="connsiteX1682" fmla="*/ 1605001 w 4000576"/>
              <a:gd name="connsiteY1682" fmla="*/ 3130820 h 7331925"/>
              <a:gd name="connsiteX1683" fmla="*/ 1600152 w 4000576"/>
              <a:gd name="connsiteY1683" fmla="*/ 3112275 h 7331925"/>
              <a:gd name="connsiteX1684" fmla="*/ 1625470 w 4000576"/>
              <a:gd name="connsiteY1684" fmla="*/ 3105588 h 7331925"/>
              <a:gd name="connsiteX1685" fmla="*/ 1650778 w 4000576"/>
              <a:gd name="connsiteY1685" fmla="*/ 3098902 h 7331925"/>
              <a:gd name="connsiteX1686" fmla="*/ 1622203 w 4000576"/>
              <a:gd name="connsiteY1686" fmla="*/ 3093653 h 7331925"/>
              <a:gd name="connsiteX1687" fmla="*/ 1593628 w 4000576"/>
              <a:gd name="connsiteY1687" fmla="*/ 3088415 h 7331925"/>
              <a:gd name="connsiteX1688" fmla="*/ 1590580 w 4000576"/>
              <a:gd name="connsiteY1688" fmla="*/ 3067050 h 7331925"/>
              <a:gd name="connsiteX1689" fmla="*/ 1587541 w 4000576"/>
              <a:gd name="connsiteY1689" fmla="*/ 3045676 h 7331925"/>
              <a:gd name="connsiteX1690" fmla="*/ 1607249 w 4000576"/>
              <a:gd name="connsiteY1690" fmla="*/ 3045676 h 7331925"/>
              <a:gd name="connsiteX1691" fmla="*/ 1626965 w 4000576"/>
              <a:gd name="connsiteY1691" fmla="*/ 3035037 h 7331925"/>
              <a:gd name="connsiteX1692" fmla="*/ 1607791 w 4000576"/>
              <a:gd name="connsiteY1692" fmla="*/ 3029417 h 7331925"/>
              <a:gd name="connsiteX1693" fmla="*/ 1579216 w 4000576"/>
              <a:gd name="connsiteY1693" fmla="*/ 3016872 h 7331925"/>
              <a:gd name="connsiteX1694" fmla="*/ 1596009 w 4000576"/>
              <a:gd name="connsiteY1694" fmla="*/ 2983249 h 7331925"/>
              <a:gd name="connsiteX1695" fmla="*/ 1622203 w 4000576"/>
              <a:gd name="connsiteY1695" fmla="*/ 2975915 h 7331925"/>
              <a:gd name="connsiteX1696" fmla="*/ 1593742 w 4000576"/>
              <a:gd name="connsiteY1696" fmla="*/ 2970238 h 7331925"/>
              <a:gd name="connsiteX1697" fmla="*/ 1578512 w 4000576"/>
              <a:gd name="connsiteY1697" fmla="*/ 2924823 h 7331925"/>
              <a:gd name="connsiteX1698" fmla="*/ 1598390 w 4000576"/>
              <a:gd name="connsiteY1698" fmla="*/ 2911031 h 7331925"/>
              <a:gd name="connsiteX1699" fmla="*/ 1574578 w 4000576"/>
              <a:gd name="connsiteY1699" fmla="*/ 2908411 h 7331925"/>
              <a:gd name="connsiteX1700" fmla="*/ 1550765 w 4000576"/>
              <a:gd name="connsiteY1700" fmla="*/ 2914393 h 7331925"/>
              <a:gd name="connsiteX1701" fmla="*/ 1550765 w 4000576"/>
              <a:gd name="connsiteY1701" fmla="*/ 2894952 h 7331925"/>
              <a:gd name="connsiteX1702" fmla="*/ 1569815 w 4000576"/>
              <a:gd name="connsiteY1702" fmla="*/ 2869464 h 7331925"/>
              <a:gd name="connsiteX1703" fmla="*/ 1565053 w 4000576"/>
              <a:gd name="connsiteY1703" fmla="*/ 2852842 h 7331925"/>
              <a:gd name="connsiteX1704" fmla="*/ 1541240 w 4000576"/>
              <a:gd name="connsiteY1704" fmla="*/ 2857395 h 7331925"/>
              <a:gd name="connsiteX1705" fmla="*/ 1541240 w 4000576"/>
              <a:gd name="connsiteY1705" fmla="*/ 2838688 h 7331925"/>
              <a:gd name="connsiteX1706" fmla="*/ 1562672 w 4000576"/>
              <a:gd name="connsiteY1706" fmla="*/ 2808828 h 7331925"/>
              <a:gd name="connsiteX1707" fmla="*/ 1584103 w 4000576"/>
              <a:gd name="connsiteY1707" fmla="*/ 2797664 h 7331925"/>
              <a:gd name="connsiteX1708" fmla="*/ 1557909 w 4000576"/>
              <a:gd name="connsiteY1708" fmla="*/ 2801283 h 7331925"/>
              <a:gd name="connsiteX1709" fmla="*/ 1531715 w 4000576"/>
              <a:gd name="connsiteY1709" fmla="*/ 2804913 h 7331925"/>
              <a:gd name="connsiteX1710" fmla="*/ 1531715 w 4000576"/>
              <a:gd name="connsiteY1710" fmla="*/ 2788339 h 7331925"/>
              <a:gd name="connsiteX1711" fmla="*/ 1553147 w 4000576"/>
              <a:gd name="connsiteY1711" fmla="*/ 2756392 h 7331925"/>
              <a:gd name="connsiteX1712" fmla="*/ 1574578 w 4000576"/>
              <a:gd name="connsiteY1712" fmla="*/ 2741019 h 7331925"/>
              <a:gd name="connsiteX1713" fmla="*/ 1549679 w 4000576"/>
              <a:gd name="connsiteY1713" fmla="*/ 2746420 h 7331925"/>
              <a:gd name="connsiteX1714" fmla="*/ 1524772 w 4000576"/>
              <a:gd name="connsiteY1714" fmla="*/ 2751820 h 7331925"/>
              <a:gd name="connsiteX1715" fmla="*/ 1519019 w 4000576"/>
              <a:gd name="connsiteY1715" fmla="*/ 2736818 h 7331925"/>
              <a:gd name="connsiteX1716" fmla="*/ 1520666 w 4000576"/>
              <a:gd name="connsiteY1716" fmla="*/ 2721826 h 7331925"/>
              <a:gd name="connsiteX1717" fmla="*/ 1546565 w 4000576"/>
              <a:gd name="connsiteY1717" fmla="*/ 2707396 h 7331925"/>
              <a:gd name="connsiteX1718" fmla="*/ 1565053 w 4000576"/>
              <a:gd name="connsiteY1718" fmla="*/ 2692956 h 7331925"/>
              <a:gd name="connsiteX1719" fmla="*/ 1539897 w 4000576"/>
              <a:gd name="connsiteY1719" fmla="*/ 2698642 h 7331925"/>
              <a:gd name="connsiteX1720" fmla="*/ 1509627 w 4000576"/>
              <a:gd name="connsiteY1720" fmla="*/ 2676801 h 7331925"/>
              <a:gd name="connsiteX1721" fmla="*/ 1535649 w 4000576"/>
              <a:gd name="connsiteY1721" fmla="*/ 2661704 h 7331925"/>
              <a:gd name="connsiteX1722" fmla="*/ 1526267 w 4000576"/>
              <a:gd name="connsiteY1722" fmla="*/ 2617051 h 7331925"/>
              <a:gd name="connsiteX1723" fmla="*/ 1503140 w 4000576"/>
              <a:gd name="connsiteY1723" fmla="*/ 2598001 h 7331925"/>
              <a:gd name="connsiteX1724" fmla="*/ 1492949 w 4000576"/>
              <a:gd name="connsiteY1724" fmla="*/ 2578951 h 7331925"/>
              <a:gd name="connsiteX1725" fmla="*/ 1511218 w 4000576"/>
              <a:gd name="connsiteY1725" fmla="*/ 2578951 h 7331925"/>
              <a:gd name="connsiteX1726" fmla="*/ 1534506 w 4000576"/>
              <a:gd name="connsiteY1726" fmla="*/ 2598125 h 7331925"/>
              <a:gd name="connsiteX1727" fmla="*/ 1572301 w 4000576"/>
              <a:gd name="connsiteY1727" fmla="*/ 2631005 h 7331925"/>
              <a:gd name="connsiteX1728" fmla="*/ 1605086 w 4000576"/>
              <a:gd name="connsiteY1728" fmla="*/ 2644702 h 7331925"/>
              <a:gd name="connsiteX1729" fmla="*/ 1616888 w 4000576"/>
              <a:gd name="connsiteY1729" fmla="*/ 2733266 h 7331925"/>
              <a:gd name="connsiteX1730" fmla="*/ 1708766 w 4000576"/>
              <a:gd name="connsiteY1730" fmla="*/ 3198076 h 7331925"/>
              <a:gd name="connsiteX1731" fmla="*/ 1751409 w 4000576"/>
              <a:gd name="connsiteY1731" fmla="*/ 3374289 h 7331925"/>
              <a:gd name="connsiteX1732" fmla="*/ 1810636 w 4000576"/>
              <a:gd name="connsiteY1732" fmla="*/ 3377175 h 7331925"/>
              <a:gd name="connsiteX1733" fmla="*/ 1860328 w 4000576"/>
              <a:gd name="connsiteY1733" fmla="*/ 3370602 h 7331925"/>
              <a:gd name="connsiteX1734" fmla="*/ 1803264 w 4000576"/>
              <a:gd name="connsiteY1734" fmla="*/ 3358191 h 7331925"/>
              <a:gd name="connsiteX1735" fmla="*/ 1755724 w 4000576"/>
              <a:gd name="connsiteY1735" fmla="*/ 3355239 h 7331925"/>
              <a:gd name="connsiteX1736" fmla="*/ 1752562 w 4000576"/>
              <a:gd name="connsiteY1736" fmla="*/ 3338570 h 7331925"/>
              <a:gd name="connsiteX1737" fmla="*/ 1749390 w 4000576"/>
              <a:gd name="connsiteY1737" fmla="*/ 3321901 h 7331925"/>
              <a:gd name="connsiteX1738" fmla="*/ 1794539 w 4000576"/>
              <a:gd name="connsiteY1738" fmla="*/ 3321901 h 7331925"/>
              <a:gd name="connsiteX1739" fmla="*/ 1788576 w 4000576"/>
              <a:gd name="connsiteY1739" fmla="*/ 3310395 h 7331925"/>
              <a:gd name="connsiteX1740" fmla="*/ 1746028 w 4000576"/>
              <a:gd name="connsiteY1740" fmla="*/ 3307452 h 7331925"/>
              <a:gd name="connsiteX1741" fmla="*/ 1743142 w 4000576"/>
              <a:gd name="connsiteY1741" fmla="*/ 3287230 h 7331925"/>
              <a:gd name="connsiteX1742" fmla="*/ 1740237 w 4000576"/>
              <a:gd name="connsiteY1742" fmla="*/ 3267009 h 7331925"/>
              <a:gd name="connsiteX1743" fmla="*/ 1779851 w 4000576"/>
              <a:gd name="connsiteY1743" fmla="*/ 3266466 h 7331925"/>
              <a:gd name="connsiteX1744" fmla="*/ 1824819 w 4000576"/>
              <a:gd name="connsiteY1744" fmla="*/ 3260569 h 7331925"/>
              <a:gd name="connsiteX1745" fmla="*/ 1800701 w 4000576"/>
              <a:gd name="connsiteY1745" fmla="*/ 3255226 h 7331925"/>
              <a:gd name="connsiteX1746" fmla="*/ 1766878 w 4000576"/>
              <a:gd name="connsiteY1746" fmla="*/ 3238557 h 7331925"/>
              <a:gd name="connsiteX1747" fmla="*/ 1762525 w 4000576"/>
              <a:gd name="connsiteY1747" fmla="*/ 3221889 h 7331925"/>
              <a:gd name="connsiteX1748" fmla="*/ 1761420 w 4000576"/>
              <a:gd name="connsiteY1748" fmla="*/ 3239348 h 7331925"/>
              <a:gd name="connsiteX1749" fmla="*/ 1733703 w 4000576"/>
              <a:gd name="connsiteY1749" fmla="*/ 3234452 h 7331925"/>
              <a:gd name="connsiteX1750" fmla="*/ 1771803 w 4000576"/>
              <a:gd name="connsiteY1750" fmla="*/ 3210182 h 7331925"/>
              <a:gd name="connsiteX1751" fmla="*/ 1812703 w 4000576"/>
              <a:gd name="connsiteY1751" fmla="*/ 3200362 h 7331925"/>
              <a:gd name="connsiteX1752" fmla="*/ 1786509 w 4000576"/>
              <a:gd name="connsiteY1752" fmla="*/ 3199219 h 7331925"/>
              <a:gd name="connsiteX1753" fmla="*/ 1760315 w 4000576"/>
              <a:gd name="connsiteY1753" fmla="*/ 3198076 h 7331925"/>
              <a:gd name="connsiteX1754" fmla="*/ 1760315 w 4000576"/>
              <a:gd name="connsiteY1754" fmla="*/ 3180140 h 7331925"/>
              <a:gd name="connsiteX1755" fmla="*/ 1781747 w 4000576"/>
              <a:gd name="connsiteY1755" fmla="*/ 3154985 h 7331925"/>
              <a:gd name="connsiteX1756" fmla="*/ 1803178 w 4000576"/>
              <a:gd name="connsiteY1756" fmla="*/ 3147765 h 7331925"/>
              <a:gd name="connsiteX1757" fmla="*/ 1776984 w 4000576"/>
              <a:gd name="connsiteY1757" fmla="*/ 3143707 h 7331925"/>
              <a:gd name="connsiteX1758" fmla="*/ 1750790 w 4000576"/>
              <a:gd name="connsiteY1758" fmla="*/ 3121247 h 7331925"/>
              <a:gd name="connsiteX1759" fmla="*/ 1764516 w 4000576"/>
              <a:gd name="connsiteY1759" fmla="*/ 3102826 h 7331925"/>
              <a:gd name="connsiteX1760" fmla="*/ 1784366 w 4000576"/>
              <a:gd name="connsiteY1760" fmla="*/ 3092920 h 7331925"/>
              <a:gd name="connsiteX1761" fmla="*/ 1765887 w 4000576"/>
              <a:gd name="connsiteY1761" fmla="*/ 3089186 h 7331925"/>
              <a:gd name="connsiteX1762" fmla="*/ 1741265 w 4000576"/>
              <a:gd name="connsiteY1762" fmla="*/ 3095368 h 7331925"/>
              <a:gd name="connsiteX1763" fmla="*/ 1741265 w 4000576"/>
              <a:gd name="connsiteY1763" fmla="*/ 3071975 h 7331925"/>
              <a:gd name="connsiteX1764" fmla="*/ 1762697 w 4000576"/>
              <a:gd name="connsiteY1764" fmla="*/ 3037408 h 7331925"/>
              <a:gd name="connsiteX1765" fmla="*/ 1784128 w 4000576"/>
              <a:gd name="connsiteY1765" fmla="*/ 3026226 h 7331925"/>
              <a:gd name="connsiteX1766" fmla="*/ 1759029 w 4000576"/>
              <a:gd name="connsiteY1766" fmla="*/ 3031093 h 7331925"/>
              <a:gd name="connsiteX1767" fmla="*/ 1733922 w 4000576"/>
              <a:gd name="connsiteY1767" fmla="*/ 3035970 h 7331925"/>
              <a:gd name="connsiteX1768" fmla="*/ 1729388 w 4000576"/>
              <a:gd name="connsiteY1768" fmla="*/ 3012243 h 7331925"/>
              <a:gd name="connsiteX1769" fmla="*/ 1731245 w 4000576"/>
              <a:gd name="connsiteY1769" fmla="*/ 2988526 h 7331925"/>
              <a:gd name="connsiteX1770" fmla="*/ 1756115 w 4000576"/>
              <a:gd name="connsiteY1770" fmla="*/ 2973591 h 7331925"/>
              <a:gd name="connsiteX1771" fmla="*/ 1774603 w 4000576"/>
              <a:gd name="connsiteY1771" fmla="*/ 2958656 h 7331925"/>
              <a:gd name="connsiteX1772" fmla="*/ 1749495 w 4000576"/>
              <a:gd name="connsiteY1772" fmla="*/ 2963971 h 7331925"/>
              <a:gd name="connsiteX1773" fmla="*/ 1724387 w 4000576"/>
              <a:gd name="connsiteY1773" fmla="*/ 2969295 h 7331925"/>
              <a:gd name="connsiteX1774" fmla="*/ 1719329 w 4000576"/>
              <a:gd name="connsiteY1774" fmla="*/ 2949921 h 7331925"/>
              <a:gd name="connsiteX1775" fmla="*/ 1732521 w 4000576"/>
              <a:gd name="connsiteY1775" fmla="*/ 2919146 h 7331925"/>
              <a:gd name="connsiteX1776" fmla="*/ 1732788 w 4000576"/>
              <a:gd name="connsiteY1776" fmla="*/ 2902239 h 7331925"/>
              <a:gd name="connsiteX1777" fmla="*/ 1714795 w 4000576"/>
              <a:gd name="connsiteY1777" fmla="*/ 2911869 h 7331925"/>
              <a:gd name="connsiteX1778" fmla="*/ 1709223 w 4000576"/>
              <a:gd name="connsiteY1778" fmla="*/ 2890666 h 7331925"/>
              <a:gd name="connsiteX1779" fmla="*/ 1711585 w 4000576"/>
              <a:gd name="connsiteY1779" fmla="*/ 2866739 h 7331925"/>
              <a:gd name="connsiteX1780" fmla="*/ 1737532 w 4000576"/>
              <a:gd name="connsiteY1780" fmla="*/ 2849423 h 7331925"/>
              <a:gd name="connsiteX1781" fmla="*/ 1755553 w 4000576"/>
              <a:gd name="connsiteY1781" fmla="*/ 2834831 h 7331925"/>
              <a:gd name="connsiteX1782" fmla="*/ 1730350 w 4000576"/>
              <a:gd name="connsiteY1782" fmla="*/ 2840174 h 7331925"/>
              <a:gd name="connsiteX1783" fmla="*/ 1705166 w 4000576"/>
              <a:gd name="connsiteY1783" fmla="*/ 2845518 h 7331925"/>
              <a:gd name="connsiteX1784" fmla="*/ 1698850 w 4000576"/>
              <a:gd name="connsiteY1784" fmla="*/ 2829097 h 7331925"/>
              <a:gd name="connsiteX1785" fmla="*/ 1701270 w 4000576"/>
              <a:gd name="connsiteY1785" fmla="*/ 2809770 h 7331925"/>
              <a:gd name="connsiteX1786" fmla="*/ 1728007 w 4000576"/>
              <a:gd name="connsiteY1786" fmla="*/ 2792778 h 7331925"/>
              <a:gd name="connsiteX1787" fmla="*/ 1746028 w 4000576"/>
              <a:gd name="connsiteY1787" fmla="*/ 2778681 h 7331925"/>
              <a:gd name="connsiteX1788" fmla="*/ 1721129 w 4000576"/>
              <a:gd name="connsiteY1788" fmla="*/ 2784301 h 7331925"/>
              <a:gd name="connsiteX1789" fmla="*/ 1696231 w 4000576"/>
              <a:gd name="connsiteY1789" fmla="*/ 2789920 h 7331925"/>
              <a:gd name="connsiteX1790" fmla="*/ 1691154 w 4000576"/>
              <a:gd name="connsiteY1790" fmla="*/ 2770489 h 7331925"/>
              <a:gd name="connsiteX1791" fmla="*/ 1703280 w 4000576"/>
              <a:gd name="connsiteY1791" fmla="*/ 2745601 h 7331925"/>
              <a:gd name="connsiteX1792" fmla="*/ 1733264 w 4000576"/>
              <a:gd name="connsiteY1792" fmla="*/ 2724436 h 7331925"/>
              <a:gd name="connsiteX1793" fmla="*/ 1746028 w 4000576"/>
              <a:gd name="connsiteY1793" fmla="*/ 2708739 h 7331925"/>
              <a:gd name="connsiteX1794" fmla="*/ 1729359 w 4000576"/>
              <a:gd name="connsiteY1794" fmla="*/ 2715282 h 7331925"/>
              <a:gd name="connsiteX1795" fmla="*/ 1698403 w 4000576"/>
              <a:gd name="connsiteY1795" fmla="*/ 2727608 h 7331925"/>
              <a:gd name="connsiteX1796" fmla="*/ 1710309 w 4000576"/>
              <a:gd name="connsiteY1796" fmla="*/ 2678954 h 7331925"/>
              <a:gd name="connsiteX1797" fmla="*/ 1736503 w 4000576"/>
              <a:gd name="connsiteY1797" fmla="*/ 2664057 h 7331925"/>
              <a:gd name="connsiteX1798" fmla="*/ 1705547 w 4000576"/>
              <a:gd name="connsiteY1798" fmla="*/ 2669886 h 7331925"/>
              <a:gd name="connsiteX1799" fmla="*/ 1674590 w 4000576"/>
              <a:gd name="connsiteY1799" fmla="*/ 2675716 h 7331925"/>
              <a:gd name="connsiteX1800" fmla="*/ 1674590 w 4000576"/>
              <a:gd name="connsiteY1800" fmla="*/ 2663409 h 7331925"/>
              <a:gd name="connsiteX1801" fmla="*/ 1700784 w 4000576"/>
              <a:gd name="connsiteY1801" fmla="*/ 2628548 h 7331925"/>
              <a:gd name="connsiteX1802" fmla="*/ 1679353 w 4000576"/>
              <a:gd name="connsiteY1802" fmla="*/ 2622833 h 7331925"/>
              <a:gd name="connsiteX1803" fmla="*/ 1686497 w 4000576"/>
              <a:gd name="connsiteY1803" fmla="*/ 2580799 h 7331925"/>
              <a:gd name="connsiteX1804" fmla="*/ 1707928 w 4000576"/>
              <a:gd name="connsiteY1804" fmla="*/ 2570198 h 7331925"/>
              <a:gd name="connsiteX1805" fmla="*/ 1668351 w 4000576"/>
              <a:gd name="connsiteY1805" fmla="*/ 2575646 h 7331925"/>
              <a:gd name="connsiteX1806" fmla="*/ 1628785 w 4000576"/>
              <a:gd name="connsiteY1806" fmla="*/ 2581094 h 7331925"/>
              <a:gd name="connsiteX1807" fmla="*/ 1617469 w 4000576"/>
              <a:gd name="connsiteY1807" fmla="*/ 2559949 h 7331925"/>
              <a:gd name="connsiteX1808" fmla="*/ 1606153 w 4000576"/>
              <a:gd name="connsiteY1808" fmla="*/ 2538803 h 7331925"/>
              <a:gd name="connsiteX1809" fmla="*/ 1616735 w 4000576"/>
              <a:gd name="connsiteY1809" fmla="*/ 2528221 h 7331925"/>
              <a:gd name="connsiteX1810" fmla="*/ 1627327 w 4000576"/>
              <a:gd name="connsiteY1810" fmla="*/ 2517629 h 7331925"/>
              <a:gd name="connsiteX1811" fmla="*/ 1669618 w 4000576"/>
              <a:gd name="connsiteY1811" fmla="*/ 2540737 h 7331925"/>
              <a:gd name="connsiteX1812" fmla="*/ 1717786 w 4000576"/>
              <a:gd name="connsiteY1812" fmla="*/ 2557977 h 7331925"/>
              <a:gd name="connsiteX1813" fmla="*/ 1703880 w 4000576"/>
              <a:gd name="connsiteY1813" fmla="*/ 2545842 h 7331925"/>
              <a:gd name="connsiteX1814" fmla="*/ 1713881 w 4000576"/>
              <a:gd name="connsiteY1814" fmla="*/ 2525373 h 7331925"/>
              <a:gd name="connsiteX1815" fmla="*/ 1761506 w 4000576"/>
              <a:gd name="connsiteY1815" fmla="*/ 2531326 h 7331925"/>
              <a:gd name="connsiteX1816" fmla="*/ 1779365 w 4000576"/>
              <a:gd name="connsiteY1816" fmla="*/ 2531326 h 7331925"/>
              <a:gd name="connsiteX1817" fmla="*/ 1779365 w 4000576"/>
              <a:gd name="connsiteY1817" fmla="*/ 2576579 h 7331925"/>
              <a:gd name="connsiteX1818" fmla="*/ 1826686 w 4000576"/>
              <a:gd name="connsiteY1818" fmla="*/ 3012786 h 7331925"/>
              <a:gd name="connsiteX1819" fmla="*/ 1893370 w 4000576"/>
              <a:gd name="connsiteY1819" fmla="*/ 3363030 h 7331925"/>
              <a:gd name="connsiteX1820" fmla="*/ 1869919 w 4000576"/>
              <a:gd name="connsiteY1820" fmla="*/ 3191761 h 7331925"/>
              <a:gd name="connsiteX1821" fmla="*/ 1864538 w 4000576"/>
              <a:gd name="connsiteY1821" fmla="*/ 3161633 h 7331925"/>
              <a:gd name="connsiteX1822" fmla="*/ 1900533 w 4000576"/>
              <a:gd name="connsiteY1822" fmla="*/ 3150127 h 7331925"/>
              <a:gd name="connsiteX1823" fmla="*/ 1929384 w 4000576"/>
              <a:gd name="connsiteY1823" fmla="*/ 3127001 h 7331925"/>
              <a:gd name="connsiteX1824" fmla="*/ 1903190 w 4000576"/>
              <a:gd name="connsiteY1824" fmla="*/ 3133468 h 7331925"/>
              <a:gd name="connsiteX1825" fmla="*/ 1903190 w 4000576"/>
              <a:gd name="connsiteY1825" fmla="*/ 3114542 h 7331925"/>
              <a:gd name="connsiteX1826" fmla="*/ 1924622 w 4000576"/>
              <a:gd name="connsiteY1826" fmla="*/ 3080242 h 7331925"/>
              <a:gd name="connsiteX1827" fmla="*/ 1946053 w 4000576"/>
              <a:gd name="connsiteY1827" fmla="*/ 3064869 h 7331925"/>
              <a:gd name="connsiteX1828" fmla="*/ 1919859 w 4000576"/>
              <a:gd name="connsiteY1828" fmla="*/ 3070594 h 7331925"/>
              <a:gd name="connsiteX1829" fmla="*/ 1893665 w 4000576"/>
              <a:gd name="connsiteY1829" fmla="*/ 3076318 h 7331925"/>
              <a:gd name="connsiteX1830" fmla="*/ 1893665 w 4000576"/>
              <a:gd name="connsiteY1830" fmla="*/ 3056534 h 7331925"/>
              <a:gd name="connsiteX1831" fmla="*/ 1919859 w 4000576"/>
              <a:gd name="connsiteY1831" fmla="*/ 3021673 h 7331925"/>
              <a:gd name="connsiteX1832" fmla="*/ 1946053 w 4000576"/>
              <a:gd name="connsiteY1832" fmla="*/ 3006586 h 7331925"/>
              <a:gd name="connsiteX1833" fmla="*/ 1919859 w 4000576"/>
              <a:gd name="connsiteY1833" fmla="*/ 3012024 h 7331925"/>
              <a:gd name="connsiteX1834" fmla="*/ 1893665 w 4000576"/>
              <a:gd name="connsiteY1834" fmla="*/ 3008538 h 7331925"/>
              <a:gd name="connsiteX1835" fmla="*/ 1888531 w 4000576"/>
              <a:gd name="connsiteY1835" fmla="*/ 2986240 h 7331925"/>
              <a:gd name="connsiteX1836" fmla="*/ 1908820 w 4000576"/>
              <a:gd name="connsiteY1836" fmla="*/ 2961294 h 7331925"/>
              <a:gd name="connsiteX1837" fmla="*/ 1929051 w 4000576"/>
              <a:gd name="connsiteY1837" fmla="*/ 2944540 h 7331925"/>
              <a:gd name="connsiteX1838" fmla="*/ 1904009 w 4000576"/>
              <a:gd name="connsiteY1838" fmla="*/ 2949988 h 7331925"/>
              <a:gd name="connsiteX1839" fmla="*/ 1884140 w 4000576"/>
              <a:gd name="connsiteY1839" fmla="*/ 2960618 h 7331925"/>
              <a:gd name="connsiteX1840" fmla="*/ 1884140 w 4000576"/>
              <a:gd name="connsiteY1840" fmla="*/ 2937634 h 7331925"/>
              <a:gd name="connsiteX1841" fmla="*/ 1905572 w 4000576"/>
              <a:gd name="connsiteY1841" fmla="*/ 2899267 h 7331925"/>
              <a:gd name="connsiteX1842" fmla="*/ 1927003 w 4000576"/>
              <a:gd name="connsiteY1842" fmla="*/ 2883894 h 7331925"/>
              <a:gd name="connsiteX1843" fmla="*/ 1900809 w 4000576"/>
              <a:gd name="connsiteY1843" fmla="*/ 2889619 h 7331925"/>
              <a:gd name="connsiteX1844" fmla="*/ 1874615 w 4000576"/>
              <a:gd name="connsiteY1844" fmla="*/ 2895343 h 7331925"/>
              <a:gd name="connsiteX1845" fmla="*/ 1874615 w 4000576"/>
              <a:gd name="connsiteY1845" fmla="*/ 2875474 h 7331925"/>
              <a:gd name="connsiteX1846" fmla="*/ 1898723 w 4000576"/>
              <a:gd name="connsiteY1846" fmla="*/ 2839822 h 7331925"/>
              <a:gd name="connsiteX1847" fmla="*/ 1895437 w 4000576"/>
              <a:gd name="connsiteY1847" fmla="*/ 2825658 h 7331925"/>
              <a:gd name="connsiteX1848" fmla="*/ 1876520 w 4000576"/>
              <a:gd name="connsiteY1848" fmla="*/ 2835774 h 7331925"/>
              <a:gd name="connsiteX1849" fmla="*/ 1870291 w 4000576"/>
              <a:gd name="connsiteY1849" fmla="*/ 2819534 h 7331925"/>
              <a:gd name="connsiteX1850" fmla="*/ 1878035 w 4000576"/>
              <a:gd name="connsiteY1850" fmla="*/ 2793511 h 7331925"/>
              <a:gd name="connsiteX1851" fmla="*/ 1909505 w 4000576"/>
              <a:gd name="connsiteY1851" fmla="*/ 2771375 h 7331925"/>
              <a:gd name="connsiteX1852" fmla="*/ 1927003 w 4000576"/>
              <a:gd name="connsiteY1852" fmla="*/ 2759012 h 7331925"/>
              <a:gd name="connsiteX1853" fmla="*/ 1910334 w 4000576"/>
              <a:gd name="connsiteY1853" fmla="*/ 2764231 h 7331925"/>
              <a:gd name="connsiteX1854" fmla="*/ 1879378 w 4000576"/>
              <a:gd name="connsiteY1854" fmla="*/ 2775233 h 7331925"/>
              <a:gd name="connsiteX1855" fmla="*/ 1891284 w 4000576"/>
              <a:gd name="connsiteY1855" fmla="*/ 2721845 h 7331925"/>
              <a:gd name="connsiteX1856" fmla="*/ 1869853 w 4000576"/>
              <a:gd name="connsiteY1856" fmla="*/ 2718083 h 7331925"/>
              <a:gd name="connsiteX1857" fmla="*/ 1855565 w 4000576"/>
              <a:gd name="connsiteY1857" fmla="*/ 2723864 h 7331925"/>
              <a:gd name="connsiteX1858" fmla="*/ 1855565 w 4000576"/>
              <a:gd name="connsiteY1858" fmla="*/ 2703795 h 7331925"/>
              <a:gd name="connsiteX1859" fmla="*/ 1862709 w 4000576"/>
              <a:gd name="connsiteY1859" fmla="*/ 2683517 h 7331925"/>
              <a:gd name="connsiteX1860" fmla="*/ 1893665 w 4000576"/>
              <a:gd name="connsiteY1860" fmla="*/ 2663581 h 7331925"/>
              <a:gd name="connsiteX1861" fmla="*/ 1871081 w 4000576"/>
              <a:gd name="connsiteY1861" fmla="*/ 2660456 h 7331925"/>
              <a:gd name="connsiteX1862" fmla="*/ 1875025 w 4000576"/>
              <a:gd name="connsiteY1862" fmla="*/ 2620052 h 7331925"/>
              <a:gd name="connsiteX1863" fmla="*/ 1903190 w 4000576"/>
              <a:gd name="connsiteY1863" fmla="*/ 2594848 h 7331925"/>
              <a:gd name="connsiteX1864" fmla="*/ 1879711 w 4000576"/>
              <a:gd name="connsiteY1864" fmla="*/ 2601668 h 7331925"/>
              <a:gd name="connsiteX1865" fmla="*/ 1846069 w 4000576"/>
              <a:gd name="connsiteY1865" fmla="*/ 2600382 h 7331925"/>
              <a:gd name="connsiteX1866" fmla="*/ 1874120 w 4000576"/>
              <a:gd name="connsiteY1866" fmla="*/ 2564940 h 7331925"/>
              <a:gd name="connsiteX1867" fmla="*/ 1874215 w 4000576"/>
              <a:gd name="connsiteY1867" fmla="*/ 2550586 h 7331925"/>
              <a:gd name="connsiteX1868" fmla="*/ 1853146 w 4000576"/>
              <a:gd name="connsiteY1868" fmla="*/ 2561863 h 7331925"/>
              <a:gd name="connsiteX1869" fmla="*/ 1845193 w 4000576"/>
              <a:gd name="connsiteY1869" fmla="*/ 2549004 h 7331925"/>
              <a:gd name="connsiteX1870" fmla="*/ 1837239 w 4000576"/>
              <a:gd name="connsiteY1870" fmla="*/ 2536136 h 7331925"/>
              <a:gd name="connsiteX1871" fmla="*/ 1872596 w 4000576"/>
              <a:gd name="connsiteY1871" fmla="*/ 2514734 h 7331925"/>
              <a:gd name="connsiteX1872" fmla="*/ 1866995 w 4000576"/>
              <a:gd name="connsiteY1872" fmla="*/ 2506304 h 7331925"/>
              <a:gd name="connsiteX1873" fmla="*/ 1801863 w 4000576"/>
              <a:gd name="connsiteY1873" fmla="*/ 2523925 h 7331925"/>
              <a:gd name="connsiteX1874" fmla="*/ 1779556 w 4000576"/>
              <a:gd name="connsiteY1874" fmla="*/ 2502827 h 7331925"/>
              <a:gd name="connsiteX1875" fmla="*/ 1740418 w 4000576"/>
              <a:gd name="connsiteY1875" fmla="*/ 2477910 h 7331925"/>
              <a:gd name="connsiteX1876" fmla="*/ 1729407 w 4000576"/>
              <a:gd name="connsiteY1876" fmla="*/ 2464651 h 7331925"/>
              <a:gd name="connsiteX1877" fmla="*/ 1813922 w 4000576"/>
              <a:gd name="connsiteY1877" fmla="*/ 2463156 h 7331925"/>
              <a:gd name="connsiteX1878" fmla="*/ 1898428 w 4000576"/>
              <a:gd name="connsiteY1878" fmla="*/ 2461660 h 7331925"/>
              <a:gd name="connsiteX1879" fmla="*/ 1850889 w 4000576"/>
              <a:gd name="connsiteY1879" fmla="*/ 2456012 h 7331925"/>
              <a:gd name="connsiteX1880" fmla="*/ 1803340 w 4000576"/>
              <a:gd name="connsiteY1880" fmla="*/ 2450364 h 7331925"/>
              <a:gd name="connsiteX1881" fmla="*/ 1800177 w 4000576"/>
              <a:gd name="connsiteY1881" fmla="*/ 2433695 h 7331925"/>
              <a:gd name="connsiteX1882" fmla="*/ 1797015 w 4000576"/>
              <a:gd name="connsiteY1882" fmla="*/ 2417026 h 7331925"/>
              <a:gd name="connsiteX1883" fmla="*/ 1863833 w 4000576"/>
              <a:gd name="connsiteY1883" fmla="*/ 2417026 h 7331925"/>
              <a:gd name="connsiteX1884" fmla="*/ 1935090 w 4000576"/>
              <a:gd name="connsiteY1884" fmla="*/ 2409882 h 7331925"/>
              <a:gd name="connsiteX1885" fmla="*/ 1865490 w 4000576"/>
              <a:gd name="connsiteY1885" fmla="*/ 2405806 h 7331925"/>
              <a:gd name="connsiteX1886" fmla="*/ 1791452 w 4000576"/>
              <a:gd name="connsiteY1886" fmla="*/ 2408873 h 7331925"/>
              <a:gd name="connsiteX1887" fmla="*/ 1786014 w 4000576"/>
              <a:gd name="connsiteY1887" fmla="*/ 2394699 h 7331925"/>
              <a:gd name="connsiteX1888" fmla="*/ 1780585 w 4000576"/>
              <a:gd name="connsiteY1888" fmla="*/ 2380536 h 7331925"/>
              <a:gd name="connsiteX1889" fmla="*/ 1860309 w 4000576"/>
              <a:gd name="connsiteY1889" fmla="*/ 2373897 h 7331925"/>
              <a:gd name="connsiteX1890" fmla="*/ 1971618 w 4000576"/>
              <a:gd name="connsiteY1890" fmla="*/ 2359171 h 7331925"/>
              <a:gd name="connsiteX1891" fmla="*/ 1924622 w 4000576"/>
              <a:gd name="connsiteY1891" fmla="*/ 2356476 h 7331925"/>
              <a:gd name="connsiteX1892" fmla="*/ 1846040 w 4000576"/>
              <a:gd name="connsiteY1892" fmla="*/ 2361857 h 7331925"/>
              <a:gd name="connsiteX1893" fmla="*/ 1846040 w 4000576"/>
              <a:gd name="connsiteY1893" fmla="*/ 2347341 h 7331925"/>
              <a:gd name="connsiteX1894" fmla="*/ 1846040 w 4000576"/>
              <a:gd name="connsiteY1894" fmla="*/ 2332815 h 7331925"/>
              <a:gd name="connsiteX1895" fmla="*/ 1910334 w 4000576"/>
              <a:gd name="connsiteY1895" fmla="*/ 2326405 h 7331925"/>
              <a:gd name="connsiteX1896" fmla="*/ 2022253 w 4000576"/>
              <a:gd name="connsiteY1896" fmla="*/ 2311670 h 7331925"/>
              <a:gd name="connsiteX1897" fmla="*/ 2069878 w 4000576"/>
              <a:gd name="connsiteY1897" fmla="*/ 2303364 h 7331925"/>
              <a:gd name="connsiteX1898" fmla="*/ 1987106 w 4000576"/>
              <a:gd name="connsiteY1898" fmla="*/ 2307822 h 7331925"/>
              <a:gd name="connsiteX1899" fmla="*/ 1898047 w 4000576"/>
              <a:gd name="connsiteY1899" fmla="*/ 2302107 h 7331925"/>
              <a:gd name="connsiteX1900" fmla="*/ 1994440 w 4000576"/>
              <a:gd name="connsiteY1900" fmla="*/ 2273122 h 7331925"/>
              <a:gd name="connsiteX1901" fmla="*/ 2121732 w 4000576"/>
              <a:gd name="connsiteY1901" fmla="*/ 2254730 h 7331925"/>
              <a:gd name="connsiteX1902" fmla="*/ 2155603 w 4000576"/>
              <a:gd name="connsiteY1902" fmla="*/ 2245890 h 7331925"/>
              <a:gd name="connsiteX1903" fmla="*/ 2103215 w 4000576"/>
              <a:gd name="connsiteY1903" fmla="*/ 2250281 h 7331925"/>
              <a:gd name="connsiteX1904" fmla="*/ 1967484 w 4000576"/>
              <a:gd name="connsiteY1904" fmla="*/ 2261054 h 7331925"/>
              <a:gd name="connsiteX1905" fmla="*/ 1884140 w 4000576"/>
              <a:gd name="connsiteY1905" fmla="*/ 2267436 h 7331925"/>
              <a:gd name="connsiteX1906" fmla="*/ 1884140 w 4000576"/>
              <a:gd name="connsiteY1906" fmla="*/ 2252425 h 7331925"/>
              <a:gd name="connsiteX1907" fmla="*/ 1884140 w 4000576"/>
              <a:gd name="connsiteY1907" fmla="*/ 2237423 h 7331925"/>
              <a:gd name="connsiteX1908" fmla="*/ 1934147 w 4000576"/>
              <a:gd name="connsiteY1908" fmla="*/ 2232250 h 7331925"/>
              <a:gd name="connsiteX1909" fmla="*/ 2059810 w 4000576"/>
              <a:gd name="connsiteY1909" fmla="*/ 2221059 h 7331925"/>
              <a:gd name="connsiteX1910" fmla="*/ 2155060 w 4000576"/>
              <a:gd name="connsiteY1910" fmla="*/ 2206447 h 7331925"/>
              <a:gd name="connsiteX1911" fmla="*/ 2174653 w 4000576"/>
              <a:gd name="connsiteY1911" fmla="*/ 2197856 h 7331925"/>
              <a:gd name="connsiteX1912" fmla="*/ 2146078 w 4000576"/>
              <a:gd name="connsiteY1912" fmla="*/ 2202152 h 7331925"/>
              <a:gd name="connsiteX1913" fmla="*/ 2027215 w 4000576"/>
              <a:gd name="connsiteY1913" fmla="*/ 2209343 h 7331925"/>
              <a:gd name="connsiteX1914" fmla="*/ 1936928 w 4000576"/>
              <a:gd name="connsiteY1914" fmla="*/ 2212238 h 7331925"/>
              <a:gd name="connsiteX1915" fmla="*/ 1933651 w 4000576"/>
              <a:gd name="connsiteY1915" fmla="*/ 2195570 h 7331925"/>
              <a:gd name="connsiteX1916" fmla="*/ 1930365 w 4000576"/>
              <a:gd name="connsiteY1916" fmla="*/ 2178901 h 7331925"/>
              <a:gd name="connsiteX1917" fmla="*/ 1985839 w 4000576"/>
              <a:gd name="connsiteY1917" fmla="*/ 2178082 h 7331925"/>
              <a:gd name="connsiteX1918" fmla="*/ 2131790 w 4000576"/>
              <a:gd name="connsiteY1918" fmla="*/ 2164737 h 7331925"/>
              <a:gd name="connsiteX1919" fmla="*/ 2222278 w 4000576"/>
              <a:gd name="connsiteY1919" fmla="*/ 2152202 h 7331925"/>
              <a:gd name="connsiteX1920" fmla="*/ 2107978 w 4000576"/>
              <a:gd name="connsiteY1920" fmla="*/ 2157708 h 7331925"/>
              <a:gd name="connsiteX1921" fmla="*/ 1924431 w 4000576"/>
              <a:gd name="connsiteY1921" fmla="*/ 2149326 h 7331925"/>
              <a:gd name="connsiteX1922" fmla="*/ 1921373 w 4000576"/>
              <a:gd name="connsiteY1922" fmla="*/ 2134038 h 7331925"/>
              <a:gd name="connsiteX1923" fmla="*/ 2024215 w 4000576"/>
              <a:gd name="connsiteY1923" fmla="*/ 2127009 h 7331925"/>
              <a:gd name="connsiteX1924" fmla="*/ 2066011 w 4000576"/>
              <a:gd name="connsiteY1924" fmla="*/ 2106501 h 7331925"/>
              <a:gd name="connsiteX1925" fmla="*/ 1919249 w 4000576"/>
              <a:gd name="connsiteY1925" fmla="*/ 2107463 h 7331925"/>
              <a:gd name="connsiteX1926" fmla="*/ 1915192 w 4000576"/>
              <a:gd name="connsiteY1926" fmla="*/ 2095557 h 7331925"/>
              <a:gd name="connsiteX1927" fmla="*/ 1911125 w 4000576"/>
              <a:gd name="connsiteY1927" fmla="*/ 2083651 h 7331925"/>
              <a:gd name="connsiteX1928" fmla="*/ 1963941 w 4000576"/>
              <a:gd name="connsiteY1928" fmla="*/ 2083651 h 7331925"/>
              <a:gd name="connsiteX1929" fmla="*/ 2227040 w 4000576"/>
              <a:gd name="connsiteY1929" fmla="*/ 2054219 h 7331925"/>
              <a:gd name="connsiteX1930" fmla="*/ 2207990 w 4000576"/>
              <a:gd name="connsiteY1930" fmla="*/ 2052361 h 7331925"/>
              <a:gd name="connsiteX1931" fmla="*/ 2042179 w 4000576"/>
              <a:gd name="connsiteY1931" fmla="*/ 2059343 h 7331925"/>
              <a:gd name="connsiteX1932" fmla="*/ 1909696 w 4000576"/>
              <a:gd name="connsiteY1932" fmla="*/ 2059838 h 7331925"/>
              <a:gd name="connsiteX1933" fmla="*/ 1905648 w 4000576"/>
              <a:gd name="connsiteY1933" fmla="*/ 2047932 h 7331925"/>
              <a:gd name="connsiteX1934" fmla="*/ 1901600 w 4000576"/>
              <a:gd name="connsiteY1934" fmla="*/ 2036026 h 7331925"/>
              <a:gd name="connsiteX1935" fmla="*/ 1949653 w 4000576"/>
              <a:gd name="connsiteY1935" fmla="*/ 2036026 h 7331925"/>
              <a:gd name="connsiteX1936" fmla="*/ 2215477 w 4000576"/>
              <a:gd name="connsiteY1936" fmla="*/ 2006632 h 7331925"/>
              <a:gd name="connsiteX1937" fmla="*/ 2241328 w 4000576"/>
              <a:gd name="connsiteY1937" fmla="*/ 1998116 h 7331925"/>
              <a:gd name="connsiteX1938" fmla="*/ 2207990 w 4000576"/>
              <a:gd name="connsiteY1938" fmla="*/ 2002917 h 7331925"/>
              <a:gd name="connsiteX1939" fmla="*/ 2010347 w 4000576"/>
              <a:gd name="connsiteY1939" fmla="*/ 2013652 h 7331925"/>
              <a:gd name="connsiteX1940" fmla="*/ 1846040 w 4000576"/>
              <a:gd name="connsiteY1940" fmla="*/ 2019576 h 7331925"/>
              <a:gd name="connsiteX1941" fmla="*/ 1846040 w 4000576"/>
              <a:gd name="connsiteY1941" fmla="*/ 2000688 h 7331925"/>
              <a:gd name="connsiteX1942" fmla="*/ 1846040 w 4000576"/>
              <a:gd name="connsiteY1942" fmla="*/ 1981800 h 7331925"/>
              <a:gd name="connsiteX1943" fmla="*/ 1977009 w 4000576"/>
              <a:gd name="connsiteY1943" fmla="*/ 1975447 h 7331925"/>
              <a:gd name="connsiteX1944" fmla="*/ 2169890 w 4000576"/>
              <a:gd name="connsiteY1944" fmla="*/ 1955292 h 7331925"/>
              <a:gd name="connsiteX1945" fmla="*/ 2231803 w 4000576"/>
              <a:gd name="connsiteY1945" fmla="*/ 1941481 h 7331925"/>
              <a:gd name="connsiteX1946" fmla="*/ 2188940 w 4000576"/>
              <a:gd name="connsiteY1946" fmla="*/ 1945529 h 7331925"/>
              <a:gd name="connsiteX1947" fmla="*/ 1850307 w 4000576"/>
              <a:gd name="connsiteY1947" fmla="*/ 1964960 h 7331925"/>
              <a:gd name="connsiteX1948" fmla="*/ 1805559 w 4000576"/>
              <a:gd name="connsiteY1948" fmla="*/ 1959178 h 7331925"/>
              <a:gd name="connsiteX1949" fmla="*/ 1779365 w 4000576"/>
              <a:gd name="connsiteY1949" fmla="*/ 1961264 h 7331925"/>
              <a:gd name="connsiteX1950" fmla="*/ 1779365 w 4000576"/>
              <a:gd name="connsiteY1950" fmla="*/ 1939109 h 7331925"/>
              <a:gd name="connsiteX1951" fmla="*/ 1779365 w 4000576"/>
              <a:gd name="connsiteY1951" fmla="*/ 1916963 h 7331925"/>
              <a:gd name="connsiteX1952" fmla="*/ 1905572 w 4000576"/>
              <a:gd name="connsiteY1952" fmla="*/ 1916487 h 7331925"/>
              <a:gd name="connsiteX1953" fmla="*/ 2223554 w 4000576"/>
              <a:gd name="connsiteY1953" fmla="*/ 1886493 h 7331925"/>
              <a:gd name="connsiteX1954" fmla="*/ 2111178 w 4000576"/>
              <a:gd name="connsiteY1954" fmla="*/ 1892960 h 7331925"/>
              <a:gd name="connsiteX1955" fmla="*/ 1888903 w 4000576"/>
              <a:gd name="connsiteY1955" fmla="*/ 1900876 h 7331925"/>
              <a:gd name="connsiteX1956" fmla="*/ 1774603 w 4000576"/>
              <a:gd name="connsiteY1956" fmla="*/ 1897913 h 7331925"/>
              <a:gd name="connsiteX1957" fmla="*/ 1771555 w 4000576"/>
              <a:gd name="connsiteY1957" fmla="*/ 1876482 h 7331925"/>
              <a:gd name="connsiteX1958" fmla="*/ 1768516 w 4000576"/>
              <a:gd name="connsiteY1958" fmla="*/ 1855051 h 7331925"/>
              <a:gd name="connsiteX1959" fmla="*/ 1909953 w 4000576"/>
              <a:gd name="connsiteY1959" fmla="*/ 1855051 h 7331925"/>
              <a:gd name="connsiteX1960" fmla="*/ 2293296 w 4000576"/>
              <a:gd name="connsiteY1960" fmla="*/ 1820027 h 7331925"/>
              <a:gd name="connsiteX1961" fmla="*/ 2246090 w 4000576"/>
              <a:gd name="connsiteY1961" fmla="*/ 1820123 h 7331925"/>
              <a:gd name="connsiteX1962" fmla="*/ 1848126 w 4000576"/>
              <a:gd name="connsiteY1962" fmla="*/ 1843221 h 7331925"/>
              <a:gd name="connsiteX1963" fmla="*/ 1778765 w 4000576"/>
              <a:gd name="connsiteY1963" fmla="*/ 1838820 h 7331925"/>
              <a:gd name="connsiteX1964" fmla="*/ 1764754 w 4000576"/>
              <a:gd name="connsiteY1964" fmla="*/ 1820742 h 7331925"/>
              <a:gd name="connsiteX1965" fmla="*/ 1750743 w 4000576"/>
              <a:gd name="connsiteY1965" fmla="*/ 1802663 h 7331925"/>
              <a:gd name="connsiteX1966" fmla="*/ 1756820 w 4000576"/>
              <a:gd name="connsiteY1966" fmla="*/ 1820047 h 7331925"/>
              <a:gd name="connsiteX1967" fmla="*/ 1762906 w 4000576"/>
              <a:gd name="connsiteY1967" fmla="*/ 1837439 h 7331925"/>
              <a:gd name="connsiteX1968" fmla="*/ 1687792 w 4000576"/>
              <a:gd name="connsiteY1968" fmla="*/ 1832153 h 7331925"/>
              <a:gd name="connsiteX1969" fmla="*/ 1612678 w 4000576"/>
              <a:gd name="connsiteY1969" fmla="*/ 1826866 h 7331925"/>
              <a:gd name="connsiteX1970" fmla="*/ 1650778 w 4000576"/>
              <a:gd name="connsiteY1970" fmla="*/ 1838849 h 7331925"/>
              <a:gd name="connsiteX1971" fmla="*/ 1688878 w 4000576"/>
              <a:gd name="connsiteY1971" fmla="*/ 1850822 h 7331925"/>
              <a:gd name="connsiteX1972" fmla="*/ 1692078 w 4000576"/>
              <a:gd name="connsiteY1972" fmla="*/ 1873206 h 7331925"/>
              <a:gd name="connsiteX1973" fmla="*/ 1695288 w 4000576"/>
              <a:gd name="connsiteY1973" fmla="*/ 1895580 h 7331925"/>
              <a:gd name="connsiteX1974" fmla="*/ 1659798 w 4000576"/>
              <a:gd name="connsiteY1974" fmla="*/ 1888922 h 7331925"/>
              <a:gd name="connsiteX1975" fmla="*/ 1624308 w 4000576"/>
              <a:gd name="connsiteY1975" fmla="*/ 1882264 h 7331925"/>
              <a:gd name="connsiteX1976" fmla="*/ 1630166 w 4000576"/>
              <a:gd name="connsiteY1976" fmla="*/ 1911525 h 7331925"/>
              <a:gd name="connsiteX1977" fmla="*/ 1636014 w 4000576"/>
              <a:gd name="connsiteY1977" fmla="*/ 1940776 h 7331925"/>
              <a:gd name="connsiteX1978" fmla="*/ 1622527 w 4000576"/>
              <a:gd name="connsiteY1978" fmla="*/ 1940776 h 7331925"/>
              <a:gd name="connsiteX1979" fmla="*/ 1594104 w 4000576"/>
              <a:gd name="connsiteY1979" fmla="*/ 1814427 h 7331925"/>
              <a:gd name="connsiteX1980" fmla="*/ 1582722 w 4000576"/>
              <a:gd name="connsiteY1980" fmla="*/ 1688192 h 7331925"/>
              <a:gd name="connsiteX1981" fmla="*/ 1577007 w 4000576"/>
              <a:gd name="connsiteY1981" fmla="*/ 1673304 h 7331925"/>
              <a:gd name="connsiteX1982" fmla="*/ 1642472 w 4000576"/>
              <a:gd name="connsiteY1982" fmla="*/ 1680839 h 7331925"/>
              <a:gd name="connsiteX1983" fmla="*/ 2272913 w 4000576"/>
              <a:gd name="connsiteY1983" fmla="*/ 1654235 h 7331925"/>
              <a:gd name="connsiteX1984" fmla="*/ 2298478 w 4000576"/>
              <a:gd name="connsiteY1984" fmla="*/ 1645901 h 7331925"/>
              <a:gd name="connsiteX1985" fmla="*/ 2250853 w 4000576"/>
              <a:gd name="connsiteY1985" fmla="*/ 1650759 h 7331925"/>
              <a:gd name="connsiteX1986" fmla="*/ 1836515 w 4000576"/>
              <a:gd name="connsiteY1986" fmla="*/ 1673124 h 7331925"/>
              <a:gd name="connsiteX1987" fmla="*/ 1618507 w 4000576"/>
              <a:gd name="connsiteY1987" fmla="*/ 1666227 h 7331925"/>
              <a:gd name="connsiteX1988" fmla="*/ 1576711 w 4000576"/>
              <a:gd name="connsiteY1988" fmla="*/ 1659788 h 7331925"/>
              <a:gd name="connsiteX1989" fmla="*/ 1568482 w 4000576"/>
              <a:gd name="connsiteY1989" fmla="*/ 1637462 h 7331925"/>
              <a:gd name="connsiteX1990" fmla="*/ 1560243 w 4000576"/>
              <a:gd name="connsiteY1990" fmla="*/ 1615145 h 7331925"/>
              <a:gd name="connsiteX1991" fmla="*/ 1653140 w 4000576"/>
              <a:gd name="connsiteY1991" fmla="*/ 1622717 h 7331925"/>
              <a:gd name="connsiteX1992" fmla="*/ 2265140 w 4000576"/>
              <a:gd name="connsiteY1992" fmla="*/ 1597419 h 7331925"/>
              <a:gd name="connsiteX1993" fmla="*/ 2298478 w 4000576"/>
              <a:gd name="connsiteY1993" fmla="*/ 1588684 h 7331925"/>
              <a:gd name="connsiteX1994" fmla="*/ 2250853 w 4000576"/>
              <a:gd name="connsiteY1994" fmla="*/ 1593485 h 7331925"/>
              <a:gd name="connsiteX1995" fmla="*/ 1552661 w 4000576"/>
              <a:gd name="connsiteY1995" fmla="*/ 1596924 h 7331925"/>
              <a:gd name="connsiteX1996" fmla="*/ 1487567 w 4000576"/>
              <a:gd name="connsiteY1996" fmla="*/ 1591227 h 7331925"/>
              <a:gd name="connsiteX1997" fmla="*/ 1518399 w 4000576"/>
              <a:gd name="connsiteY1997" fmla="*/ 1787262 h 7331925"/>
              <a:gd name="connsiteX1998" fmla="*/ 1518714 w 4000576"/>
              <a:gd name="connsiteY1998" fmla="*/ 1743132 h 7331925"/>
              <a:gd name="connsiteX1999" fmla="*/ 1510798 w 4000576"/>
              <a:gd name="connsiteY1999" fmla="*/ 1606144 h 7331925"/>
              <a:gd name="connsiteX2000" fmla="*/ 1537221 w 4000576"/>
              <a:gd name="connsiteY2000" fmla="*/ 1750809 h 7331925"/>
              <a:gd name="connsiteX2001" fmla="*/ 1560328 w 4000576"/>
              <a:gd name="connsiteY2001" fmla="*/ 1878844 h 7331925"/>
              <a:gd name="connsiteX2002" fmla="*/ 1558947 w 4000576"/>
              <a:gd name="connsiteY2002" fmla="*/ 1810379 h 7331925"/>
              <a:gd name="connsiteX2003" fmla="*/ 1554652 w 4000576"/>
              <a:gd name="connsiteY2003" fmla="*/ 1693917 h 7331925"/>
              <a:gd name="connsiteX2004" fmla="*/ 1581998 w 4000576"/>
              <a:gd name="connsiteY2004" fmla="*/ 1909572 h 7331925"/>
              <a:gd name="connsiteX2005" fmla="*/ 1584103 w 4000576"/>
              <a:gd name="connsiteY2005" fmla="*/ 1940271 h 7331925"/>
              <a:gd name="connsiteX2006" fmla="*/ 1610297 w 4000576"/>
              <a:gd name="connsiteY2006" fmla="*/ 1946043 h 7331925"/>
              <a:gd name="connsiteX2007" fmla="*/ 1636490 w 4000576"/>
              <a:gd name="connsiteY2007" fmla="*/ 1951815 h 7331925"/>
              <a:gd name="connsiteX2008" fmla="*/ 1636490 w 4000576"/>
              <a:gd name="connsiteY2008" fmla="*/ 1975428 h 7331925"/>
              <a:gd name="connsiteX2009" fmla="*/ 1627032 w 4000576"/>
              <a:gd name="connsiteY2009" fmla="*/ 1993202 h 7331925"/>
              <a:gd name="connsiteX2010" fmla="*/ 1577731 w 4000576"/>
              <a:gd name="connsiteY2010" fmla="*/ 1982553 h 7331925"/>
              <a:gd name="connsiteX2011" fmla="*/ 1518133 w 4000576"/>
              <a:gd name="connsiteY2011" fmla="*/ 1967227 h 7331925"/>
              <a:gd name="connsiteX2012" fmla="*/ 1498378 w 4000576"/>
              <a:gd name="connsiteY2012" fmla="*/ 1956711 h 7331925"/>
              <a:gd name="connsiteX2013" fmla="*/ 1511446 w 4000576"/>
              <a:gd name="connsiteY2013" fmla="*/ 1972551 h 7331925"/>
              <a:gd name="connsiteX2014" fmla="*/ 1536163 w 4000576"/>
              <a:gd name="connsiteY2014" fmla="*/ 1988401 h 7331925"/>
              <a:gd name="connsiteX2015" fmla="*/ 1579340 w 4000576"/>
              <a:gd name="connsiteY2015" fmla="*/ 2029968 h 7331925"/>
              <a:gd name="connsiteX2016" fmla="*/ 1529486 w 4000576"/>
              <a:gd name="connsiteY2016" fmla="*/ 2003641 h 7331925"/>
              <a:gd name="connsiteX2017" fmla="*/ 1522343 w 4000576"/>
              <a:gd name="connsiteY2017" fmla="*/ 2009042 h 7331925"/>
              <a:gd name="connsiteX2018" fmla="*/ 1474565 w 4000576"/>
              <a:gd name="connsiteY2018" fmla="*/ 2019157 h 7331925"/>
              <a:gd name="connsiteX2019" fmla="*/ 1491386 w 4000576"/>
              <a:gd name="connsiteY2019" fmla="*/ 2042065 h 7331925"/>
              <a:gd name="connsiteX2020" fmla="*/ 1531868 w 4000576"/>
              <a:gd name="connsiteY2020" fmla="*/ 2101977 h 7331925"/>
              <a:gd name="connsiteX2021" fmla="*/ 1531715 w 4000576"/>
              <a:gd name="connsiteY2021" fmla="*/ 2125075 h 7331925"/>
              <a:gd name="connsiteX2022" fmla="*/ 1510284 w 4000576"/>
              <a:gd name="connsiteY2022" fmla="*/ 2105625 h 7331925"/>
              <a:gd name="connsiteX2023" fmla="*/ 1460278 w 4000576"/>
              <a:gd name="connsiteY2023" fmla="*/ 2069611 h 7331925"/>
              <a:gd name="connsiteX2024" fmla="*/ 1486605 w 4000576"/>
              <a:gd name="connsiteY2024" fmla="*/ 2104063 h 7331925"/>
              <a:gd name="connsiteX2025" fmla="*/ 1541374 w 4000576"/>
              <a:gd name="connsiteY2025" fmla="*/ 2171757 h 7331925"/>
              <a:gd name="connsiteX2026" fmla="*/ 1512037 w 4000576"/>
              <a:gd name="connsiteY2026" fmla="*/ 2178568 h 7331925"/>
              <a:gd name="connsiteX2027" fmla="*/ 1493615 w 4000576"/>
              <a:gd name="connsiteY2027" fmla="*/ 2150288 h 7331925"/>
              <a:gd name="connsiteX2028" fmla="*/ 1480376 w 4000576"/>
              <a:gd name="connsiteY2028" fmla="*/ 2136953 h 7331925"/>
              <a:gd name="connsiteX2029" fmla="*/ 1442809 w 4000576"/>
              <a:gd name="connsiteY2029" fmla="*/ 2117703 h 7331925"/>
              <a:gd name="connsiteX2030" fmla="*/ 1404414 w 4000576"/>
              <a:gd name="connsiteY2030" fmla="*/ 2098767 h 7331925"/>
              <a:gd name="connsiteX2031" fmla="*/ 1386135 w 4000576"/>
              <a:gd name="connsiteY2031" fmla="*/ 2081994 h 7331925"/>
              <a:gd name="connsiteX2032" fmla="*/ 1380611 w 4000576"/>
              <a:gd name="connsiteY2032" fmla="*/ 2104063 h 7331925"/>
              <a:gd name="connsiteX2033" fmla="*/ 1364666 w 4000576"/>
              <a:gd name="connsiteY2033" fmla="*/ 2153907 h 7331925"/>
              <a:gd name="connsiteX2034" fmla="*/ 1345292 w 4000576"/>
              <a:gd name="connsiteY2034" fmla="*/ 2122865 h 7331925"/>
              <a:gd name="connsiteX2035" fmla="*/ 1341215 w 4000576"/>
              <a:gd name="connsiteY2035" fmla="*/ 2107463 h 7331925"/>
              <a:gd name="connsiteX2036" fmla="*/ 1337767 w 4000576"/>
              <a:gd name="connsiteY2036" fmla="*/ 2091042 h 7331925"/>
              <a:gd name="connsiteX2037" fmla="*/ 1334757 w 4000576"/>
              <a:gd name="connsiteY2037" fmla="*/ 2086518 h 7331925"/>
              <a:gd name="connsiteX2038" fmla="*/ 1329376 w 4000576"/>
              <a:gd name="connsiteY2038" fmla="*/ 2119798 h 7331925"/>
              <a:gd name="connsiteX2039" fmla="*/ 1333405 w 4000576"/>
              <a:gd name="connsiteY2039" fmla="*/ 2147268 h 7331925"/>
              <a:gd name="connsiteX2040" fmla="*/ 1311116 w 4000576"/>
              <a:gd name="connsiteY2040" fmla="*/ 2145668 h 7331925"/>
              <a:gd name="connsiteX2041" fmla="*/ 1285656 w 4000576"/>
              <a:gd name="connsiteY2041" fmla="*/ 2122399 h 7331925"/>
              <a:gd name="connsiteX2042" fmla="*/ 1282494 w 4000576"/>
              <a:gd name="connsiteY2042" fmla="*/ 2100720 h 7331925"/>
              <a:gd name="connsiteX2043" fmla="*/ 1268721 w 4000576"/>
              <a:gd name="connsiteY2043" fmla="*/ 2120360 h 7331925"/>
              <a:gd name="connsiteX2044" fmla="*/ 1234402 w 4000576"/>
              <a:gd name="connsiteY2044" fmla="*/ 2105949 h 7331925"/>
              <a:gd name="connsiteX2045" fmla="*/ 1239060 w 4000576"/>
              <a:gd name="connsiteY2045" fmla="*/ 2081584 h 7331925"/>
              <a:gd name="connsiteX2046" fmla="*/ 1272264 w 4000576"/>
              <a:gd name="connsiteY2046" fmla="*/ 2086975 h 7331925"/>
              <a:gd name="connsiteX2047" fmla="*/ 1263120 w 4000576"/>
              <a:gd name="connsiteY2047" fmla="*/ 2075050 h 7331925"/>
              <a:gd name="connsiteX2048" fmla="*/ 1231678 w 4000576"/>
              <a:gd name="connsiteY2048" fmla="*/ 2068659 h 7331925"/>
              <a:gd name="connsiteX2049" fmla="*/ 1228630 w 4000576"/>
              <a:gd name="connsiteY2049" fmla="*/ 2047580 h 7331925"/>
              <a:gd name="connsiteX2050" fmla="*/ 1225591 w 4000576"/>
              <a:gd name="connsiteY2050" fmla="*/ 2026501 h 7331925"/>
              <a:gd name="connsiteX2051" fmla="*/ 1254824 w 4000576"/>
              <a:gd name="connsiteY2051" fmla="*/ 2026501 h 7331925"/>
              <a:gd name="connsiteX2052" fmla="*/ 1284065 w 4000576"/>
              <a:gd name="connsiteY2052" fmla="*/ 2026501 h 7331925"/>
              <a:gd name="connsiteX2053" fmla="*/ 1283932 w 4000576"/>
              <a:gd name="connsiteY2053" fmla="*/ 2009832 h 7331925"/>
              <a:gd name="connsiteX2054" fmla="*/ 1265015 w 4000576"/>
              <a:gd name="connsiteY2054" fmla="*/ 1831238 h 7331925"/>
              <a:gd name="connsiteX2055" fmla="*/ 1246099 w 4000576"/>
              <a:gd name="connsiteY2055" fmla="*/ 1657522 h 7331925"/>
              <a:gd name="connsiteX2056" fmla="*/ 1208456 w 4000576"/>
              <a:gd name="connsiteY2056" fmla="*/ 1639729 h 7331925"/>
              <a:gd name="connsiteX2057" fmla="*/ 1164088 w 4000576"/>
              <a:gd name="connsiteY2057" fmla="*/ 1599352 h 7331925"/>
              <a:gd name="connsiteX2058" fmla="*/ 1228411 w 4000576"/>
              <a:gd name="connsiteY2058" fmla="*/ 1597828 h 7331925"/>
              <a:gd name="connsiteX2059" fmla="*/ 1288828 w 4000576"/>
              <a:gd name="connsiteY2059" fmla="*/ 1602638 h 7331925"/>
              <a:gd name="connsiteX2060" fmla="*/ 1303725 w 4000576"/>
              <a:gd name="connsiteY2060" fmla="*/ 1738179 h 7331925"/>
              <a:gd name="connsiteX2061" fmla="*/ 1326042 w 4000576"/>
              <a:gd name="connsiteY2061" fmla="*/ 1881054 h 7331925"/>
              <a:gd name="connsiteX2062" fmla="*/ 1328195 w 4000576"/>
              <a:gd name="connsiteY2062" fmla="*/ 1845526 h 7331925"/>
              <a:gd name="connsiteX2063" fmla="*/ 1317365 w 4000576"/>
              <a:gd name="connsiteY2063" fmla="*/ 1731226 h 7331925"/>
              <a:gd name="connsiteX2064" fmla="*/ 1306306 w 4000576"/>
              <a:gd name="connsiteY2064" fmla="*/ 1626451 h 7331925"/>
              <a:gd name="connsiteX2065" fmla="*/ 1310535 w 4000576"/>
              <a:gd name="connsiteY2065" fmla="*/ 1602638 h 7331925"/>
              <a:gd name="connsiteX2066" fmla="*/ 1335557 w 4000576"/>
              <a:gd name="connsiteY2066" fmla="*/ 1764563 h 7331925"/>
              <a:gd name="connsiteX2067" fmla="*/ 1352236 w 4000576"/>
              <a:gd name="connsiteY2067" fmla="*/ 1926488 h 7331925"/>
              <a:gd name="connsiteX2068" fmla="*/ 1360265 w 4000576"/>
              <a:gd name="connsiteY2068" fmla="*/ 1893151 h 7331925"/>
              <a:gd name="connsiteX2069" fmla="*/ 1366933 w 4000576"/>
              <a:gd name="connsiteY2069" fmla="*/ 1850288 h 7331925"/>
              <a:gd name="connsiteX2070" fmla="*/ 1368362 w 4000576"/>
              <a:gd name="connsiteY2070" fmla="*/ 1909820 h 7331925"/>
              <a:gd name="connsiteX2071" fmla="*/ 1378525 w 4000576"/>
              <a:gd name="connsiteY2071" fmla="*/ 1969351 h 7331925"/>
              <a:gd name="connsiteX2072" fmla="*/ 1384640 w 4000576"/>
              <a:gd name="connsiteY2072" fmla="*/ 2002422 h 7331925"/>
              <a:gd name="connsiteX2073" fmla="*/ 1389374 w 4000576"/>
              <a:gd name="connsiteY2073" fmla="*/ 2030930 h 7331925"/>
              <a:gd name="connsiteX2074" fmla="*/ 1401823 w 4000576"/>
              <a:gd name="connsiteY2074" fmla="*/ 2038350 h 7331925"/>
              <a:gd name="connsiteX2075" fmla="*/ 1388183 w 4000576"/>
              <a:gd name="connsiteY2075" fmla="*/ 1802663 h 7331925"/>
              <a:gd name="connsiteX2076" fmla="*/ 1325499 w 4000576"/>
              <a:gd name="connsiteY2076" fmla="*/ 1594809 h 7331925"/>
              <a:gd name="connsiteX2077" fmla="*/ 1234059 w 4000576"/>
              <a:gd name="connsiteY2077" fmla="*/ 1583531 h 7331925"/>
              <a:gd name="connsiteX2078" fmla="*/ 1160240 w 4000576"/>
              <a:gd name="connsiteY2078" fmla="*/ 1577197 h 7331925"/>
              <a:gd name="connsiteX2079" fmla="*/ 1160240 w 4000576"/>
              <a:gd name="connsiteY2079" fmla="*/ 1558966 h 7331925"/>
              <a:gd name="connsiteX2080" fmla="*/ 1160240 w 4000576"/>
              <a:gd name="connsiteY2080" fmla="*/ 1540726 h 7331925"/>
              <a:gd name="connsiteX2081" fmla="*/ 1243584 w 4000576"/>
              <a:gd name="connsiteY2081" fmla="*/ 1539478 h 7331925"/>
              <a:gd name="connsiteX2082" fmla="*/ 1326928 w 4000576"/>
              <a:gd name="connsiteY2082" fmla="*/ 1538230 h 7331925"/>
              <a:gd name="connsiteX2083" fmla="*/ 1250728 w 4000576"/>
              <a:gd name="connsiteY2083" fmla="*/ 1529791 h 7331925"/>
              <a:gd name="connsiteX2084" fmla="*/ 1152392 w 4000576"/>
              <a:gd name="connsiteY2084" fmla="*/ 1496463 h 7331925"/>
              <a:gd name="connsiteX2085" fmla="*/ 1155478 w 4000576"/>
              <a:gd name="connsiteY2085" fmla="*/ 1480728 h 7331925"/>
              <a:gd name="connsiteX2086" fmla="*/ 1241203 w 4000576"/>
              <a:gd name="connsiteY2086" fmla="*/ 1481280 h 7331925"/>
              <a:gd name="connsiteX2087" fmla="*/ 1326928 w 4000576"/>
              <a:gd name="connsiteY2087" fmla="*/ 1481842 h 7331925"/>
              <a:gd name="connsiteX2088" fmla="*/ 1284065 w 4000576"/>
              <a:gd name="connsiteY2088" fmla="*/ 1473889 h 7331925"/>
              <a:gd name="connsiteX2089" fmla="*/ 1197074 w 4000576"/>
              <a:gd name="connsiteY2089" fmla="*/ 1465231 h 7331925"/>
              <a:gd name="connsiteX2090" fmla="*/ 1152935 w 4000576"/>
              <a:gd name="connsiteY2090" fmla="*/ 1464526 h 7331925"/>
              <a:gd name="connsiteX2091" fmla="*/ 1147963 w 4000576"/>
              <a:gd name="connsiteY2091" fmla="*/ 1445486 h 7331925"/>
              <a:gd name="connsiteX2092" fmla="*/ 1233830 w 4000576"/>
              <a:gd name="connsiteY2092" fmla="*/ 1422530 h 7331925"/>
              <a:gd name="connsiteX2093" fmla="*/ 1299982 w 4000576"/>
              <a:gd name="connsiteY2093" fmla="*/ 1420568 h 7331925"/>
              <a:gd name="connsiteX2094" fmla="*/ 1219105 w 4000576"/>
              <a:gd name="connsiteY2094" fmla="*/ 1407376 h 7331925"/>
              <a:gd name="connsiteX2095" fmla="*/ 1146134 w 4000576"/>
              <a:gd name="connsiteY2095" fmla="*/ 1402613 h 7331925"/>
              <a:gd name="connsiteX2096" fmla="*/ 1142962 w 4000576"/>
              <a:gd name="connsiteY2096" fmla="*/ 1385945 h 7331925"/>
              <a:gd name="connsiteX2097" fmla="*/ 1139790 w 4000576"/>
              <a:gd name="connsiteY2097" fmla="*/ 1369276 h 7331925"/>
              <a:gd name="connsiteX2098" fmla="*/ 1233364 w 4000576"/>
              <a:gd name="connsiteY2098" fmla="*/ 1367609 h 7331925"/>
              <a:gd name="connsiteX2099" fmla="*/ 1284065 w 4000576"/>
              <a:gd name="connsiteY2099" fmla="*/ 1362913 h 7331925"/>
              <a:gd name="connsiteX2100" fmla="*/ 1191197 w 4000576"/>
              <a:gd name="connsiteY2100" fmla="*/ 1354369 h 7331925"/>
              <a:gd name="connsiteX2101" fmla="*/ 1141190 w 4000576"/>
              <a:gd name="connsiteY2101" fmla="*/ 1348854 h 7331925"/>
              <a:gd name="connsiteX2102" fmla="*/ 1141190 w 4000576"/>
              <a:gd name="connsiteY2102" fmla="*/ 1330490 h 7331925"/>
              <a:gd name="connsiteX2103" fmla="*/ 1141190 w 4000576"/>
              <a:gd name="connsiteY2103" fmla="*/ 1312126 h 7331925"/>
              <a:gd name="connsiteX2104" fmla="*/ 1224534 w 4000576"/>
              <a:gd name="connsiteY2104" fmla="*/ 1310935 h 7331925"/>
              <a:gd name="connsiteX2105" fmla="*/ 1307878 w 4000576"/>
              <a:gd name="connsiteY2105" fmla="*/ 1309745 h 7331925"/>
              <a:gd name="connsiteX2106" fmla="*/ 1265015 w 4000576"/>
              <a:gd name="connsiteY2106" fmla="*/ 1302115 h 7331925"/>
              <a:gd name="connsiteX2107" fmla="*/ 1176909 w 4000576"/>
              <a:gd name="connsiteY2107" fmla="*/ 1293781 h 7331925"/>
              <a:gd name="connsiteX2108" fmla="*/ 1131665 w 4000576"/>
              <a:gd name="connsiteY2108" fmla="*/ 1293076 h 7331925"/>
              <a:gd name="connsiteX2109" fmla="*/ 1131665 w 4000576"/>
              <a:gd name="connsiteY2109" fmla="*/ 1274026 h 7331925"/>
              <a:gd name="connsiteX2110" fmla="*/ 1131665 w 4000576"/>
              <a:gd name="connsiteY2110" fmla="*/ 1254976 h 7331925"/>
              <a:gd name="connsiteX2111" fmla="*/ 1224534 w 4000576"/>
              <a:gd name="connsiteY2111" fmla="*/ 1253452 h 7331925"/>
              <a:gd name="connsiteX2112" fmla="*/ 1284065 w 4000576"/>
              <a:gd name="connsiteY2112" fmla="*/ 1248728 h 7331925"/>
              <a:gd name="connsiteX2113" fmla="*/ 1191197 w 4000576"/>
              <a:gd name="connsiteY2113" fmla="*/ 1239964 h 7331925"/>
              <a:gd name="connsiteX2114" fmla="*/ 1131665 w 4000576"/>
              <a:gd name="connsiteY2114" fmla="*/ 1234411 h 7331925"/>
              <a:gd name="connsiteX2115" fmla="*/ 1131665 w 4000576"/>
              <a:gd name="connsiteY2115" fmla="*/ 1220876 h 7331925"/>
              <a:gd name="connsiteX2116" fmla="*/ 1131665 w 4000576"/>
              <a:gd name="connsiteY2116" fmla="*/ 1207351 h 7331925"/>
              <a:gd name="connsiteX2117" fmla="*/ 1229297 w 4000576"/>
              <a:gd name="connsiteY2117" fmla="*/ 1206246 h 7331925"/>
              <a:gd name="connsiteX2118" fmla="*/ 1215009 w 4000576"/>
              <a:gd name="connsiteY2118" fmla="*/ 1192759 h 7331925"/>
              <a:gd name="connsiteX2119" fmla="*/ 1131665 w 4000576"/>
              <a:gd name="connsiteY2119" fmla="*/ 1186586 h 7331925"/>
              <a:gd name="connsiteX2120" fmla="*/ 1131665 w 4000576"/>
              <a:gd name="connsiteY2120" fmla="*/ 1173518 h 7331925"/>
              <a:gd name="connsiteX2121" fmla="*/ 1131665 w 4000576"/>
              <a:gd name="connsiteY2121" fmla="*/ 1160440 h 7331925"/>
              <a:gd name="connsiteX2122" fmla="*/ 1219772 w 4000576"/>
              <a:gd name="connsiteY2122" fmla="*/ 1157707 h 7331925"/>
              <a:gd name="connsiteX2123" fmla="*/ 1307878 w 4000576"/>
              <a:gd name="connsiteY2123" fmla="*/ 1154963 h 7331925"/>
              <a:gd name="connsiteX2124" fmla="*/ 1218143 w 4000576"/>
              <a:gd name="connsiteY2124" fmla="*/ 1145438 h 7331925"/>
              <a:gd name="connsiteX2125" fmla="*/ 1124483 w 4000576"/>
              <a:gd name="connsiteY2125" fmla="*/ 1124007 h 7331925"/>
              <a:gd name="connsiteX2126" fmla="*/ 1120550 w 4000576"/>
              <a:gd name="connsiteY2126" fmla="*/ 1112101 h 7331925"/>
              <a:gd name="connsiteX2127" fmla="*/ 1214218 w 4000576"/>
              <a:gd name="connsiteY2127" fmla="*/ 1110806 h 7331925"/>
              <a:gd name="connsiteX2128" fmla="*/ 1307878 w 4000576"/>
              <a:gd name="connsiteY2128" fmla="*/ 1109510 h 7331925"/>
              <a:gd name="connsiteX2129" fmla="*/ 1217390 w 4000576"/>
              <a:gd name="connsiteY2129" fmla="*/ 1101357 h 7331925"/>
              <a:gd name="connsiteX2130" fmla="*/ 736002 w 4000576"/>
              <a:gd name="connsiteY2130" fmla="*/ 1036472 h 7331925"/>
              <a:gd name="connsiteX2131" fmla="*/ 680747 w 4000576"/>
              <a:gd name="connsiteY2131" fmla="*/ 1026243 h 7331925"/>
              <a:gd name="connsiteX2132" fmla="*/ 3155728 w 4000576"/>
              <a:gd name="connsiteY2132" fmla="*/ 1079992 h 7331925"/>
              <a:gd name="connsiteX2133" fmla="*/ 3012853 w 4000576"/>
              <a:gd name="connsiteY2133" fmla="*/ 1125588 h 7331925"/>
              <a:gd name="connsiteX2134" fmla="*/ 2965228 w 4000576"/>
              <a:gd name="connsiteY2134" fmla="*/ 1139552 h 7331925"/>
              <a:gd name="connsiteX2135" fmla="*/ 3003328 w 4000576"/>
              <a:gd name="connsiteY2135" fmla="*/ 1134513 h 7331925"/>
              <a:gd name="connsiteX2136" fmla="*/ 3265265 w 4000576"/>
              <a:gd name="connsiteY2136" fmla="*/ 1050312 h 7331925"/>
              <a:gd name="connsiteX2137" fmla="*/ 3155728 w 4000576"/>
              <a:gd name="connsiteY2137" fmla="*/ 1079992 h 7331925"/>
              <a:gd name="connsiteX2138" fmla="*/ 943504 w 4000576"/>
              <a:gd name="connsiteY2138" fmla="*/ 1104957 h 7331925"/>
              <a:gd name="connsiteX2139" fmla="*/ 988790 w 4000576"/>
              <a:gd name="connsiteY2139" fmla="*/ 1108005 h 7331925"/>
              <a:gd name="connsiteX2140" fmla="*/ 964187 w 4000576"/>
              <a:gd name="connsiteY2140" fmla="*/ 1093051 h 7331925"/>
              <a:gd name="connsiteX2141" fmla="*/ 943504 w 4000576"/>
              <a:gd name="connsiteY2141" fmla="*/ 1104957 h 7331925"/>
              <a:gd name="connsiteX2142" fmla="*/ 1007840 w 4000576"/>
              <a:gd name="connsiteY2142" fmla="*/ 1112101 h 7331925"/>
              <a:gd name="connsiteX2143" fmla="*/ 1016584 w 4000576"/>
              <a:gd name="connsiteY2143" fmla="*/ 1121626 h 7331925"/>
              <a:gd name="connsiteX2144" fmla="*/ 1040397 w 4000576"/>
              <a:gd name="connsiteY2144" fmla="*/ 1127408 h 7331925"/>
              <a:gd name="connsiteX2145" fmla="*/ 1055465 w 4000576"/>
              <a:gd name="connsiteY2145" fmla="*/ 1117883 h 7331925"/>
              <a:gd name="connsiteX2146" fmla="*/ 1031653 w 4000576"/>
              <a:gd name="connsiteY2146" fmla="*/ 1102576 h 7331925"/>
              <a:gd name="connsiteX2147" fmla="*/ 1007840 w 4000576"/>
              <a:gd name="connsiteY2147" fmla="*/ 1112101 h 7331925"/>
              <a:gd name="connsiteX2148" fmla="*/ 1064990 w 4000576"/>
              <a:gd name="connsiteY2148" fmla="*/ 1116863 h 7331925"/>
              <a:gd name="connsiteX2149" fmla="*/ 1088803 w 4000576"/>
              <a:gd name="connsiteY2149" fmla="*/ 1131151 h 7331925"/>
              <a:gd name="connsiteX2150" fmla="*/ 1097547 w 4000576"/>
              <a:gd name="connsiteY2150" fmla="*/ 1108358 h 7331925"/>
              <a:gd name="connsiteX2151" fmla="*/ 1064990 w 4000576"/>
              <a:gd name="connsiteY2151" fmla="*/ 1116863 h 7331925"/>
              <a:gd name="connsiteX2152" fmla="*/ 1984153 w 4000576"/>
              <a:gd name="connsiteY2152" fmla="*/ 1114035 h 7331925"/>
              <a:gd name="connsiteX2153" fmla="*/ 1612678 w 4000576"/>
              <a:gd name="connsiteY2153" fmla="*/ 1118902 h 7331925"/>
              <a:gd name="connsiteX2154" fmla="*/ 1479328 w 4000576"/>
              <a:gd name="connsiteY2154" fmla="*/ 1115254 h 7331925"/>
              <a:gd name="connsiteX2155" fmla="*/ 1517428 w 4000576"/>
              <a:gd name="connsiteY2155" fmla="*/ 1124007 h 7331925"/>
              <a:gd name="connsiteX2156" fmla="*/ 2308003 w 4000576"/>
              <a:gd name="connsiteY2156" fmla="*/ 1113396 h 7331925"/>
              <a:gd name="connsiteX2157" fmla="*/ 2355628 w 4000576"/>
              <a:gd name="connsiteY2157" fmla="*/ 1105119 h 7331925"/>
              <a:gd name="connsiteX2158" fmla="*/ 2288953 w 4000576"/>
              <a:gd name="connsiteY2158" fmla="*/ 1105329 h 7331925"/>
              <a:gd name="connsiteX2159" fmla="*/ 1984153 w 4000576"/>
              <a:gd name="connsiteY2159" fmla="*/ 1114035 h 7331925"/>
              <a:gd name="connsiteX2160" fmla="*/ 3203353 w 4000576"/>
              <a:gd name="connsiteY2160" fmla="*/ 1122931 h 7331925"/>
              <a:gd name="connsiteX2161" fmla="*/ 3050953 w 4000576"/>
              <a:gd name="connsiteY2161" fmla="*/ 1169641 h 7331925"/>
              <a:gd name="connsiteX2162" fmla="*/ 2971152 w 4000576"/>
              <a:gd name="connsiteY2162" fmla="*/ 1197435 h 7331925"/>
              <a:gd name="connsiteX2163" fmla="*/ 3223346 w 4000576"/>
              <a:gd name="connsiteY2163" fmla="*/ 1127741 h 7331925"/>
              <a:gd name="connsiteX2164" fmla="*/ 3203353 w 4000576"/>
              <a:gd name="connsiteY2164" fmla="*/ 1122931 h 7331925"/>
              <a:gd name="connsiteX2165" fmla="*/ 895926 w 4000576"/>
              <a:gd name="connsiteY2165" fmla="*/ 1143057 h 7331925"/>
              <a:gd name="connsiteX2166" fmla="*/ 931645 w 4000576"/>
              <a:gd name="connsiteY2166" fmla="*/ 1146134 h 7331925"/>
              <a:gd name="connsiteX2167" fmla="*/ 911804 w 4000576"/>
              <a:gd name="connsiteY2167" fmla="*/ 1131151 h 7331925"/>
              <a:gd name="connsiteX2168" fmla="*/ 895926 w 4000576"/>
              <a:gd name="connsiteY2168" fmla="*/ 1143057 h 7331925"/>
              <a:gd name="connsiteX2169" fmla="*/ 952486 w 4000576"/>
              <a:gd name="connsiteY2169" fmla="*/ 1147715 h 7331925"/>
              <a:gd name="connsiteX2170" fmla="*/ 988790 w 4000576"/>
              <a:gd name="connsiteY2170" fmla="*/ 1156678 h 7331925"/>
              <a:gd name="connsiteX2171" fmla="*/ 973722 w 4000576"/>
              <a:gd name="connsiteY2171" fmla="*/ 1136933 h 7331925"/>
              <a:gd name="connsiteX2172" fmla="*/ 952486 w 4000576"/>
              <a:gd name="connsiteY2172" fmla="*/ 1147715 h 7331925"/>
              <a:gd name="connsiteX2173" fmla="*/ 1009469 w 4000576"/>
              <a:gd name="connsiteY2173" fmla="*/ 1156573 h 7331925"/>
              <a:gd name="connsiteX2174" fmla="*/ 1034977 w 4000576"/>
              <a:gd name="connsiteY2174" fmla="*/ 1177166 h 7331925"/>
              <a:gd name="connsiteX2175" fmla="*/ 1057161 w 4000576"/>
              <a:gd name="connsiteY2175" fmla="*/ 1180319 h 7331925"/>
              <a:gd name="connsiteX2176" fmla="*/ 1053837 w 4000576"/>
              <a:gd name="connsiteY2176" fmla="*/ 1162879 h 7331925"/>
              <a:gd name="connsiteX2177" fmla="*/ 1028329 w 4000576"/>
              <a:gd name="connsiteY2177" fmla="*/ 1142286 h 7331925"/>
              <a:gd name="connsiteX2178" fmla="*/ 1006145 w 4000576"/>
              <a:gd name="connsiteY2178" fmla="*/ 1139133 h 7331925"/>
              <a:gd name="connsiteX2179" fmla="*/ 1009469 w 4000576"/>
              <a:gd name="connsiteY2179" fmla="*/ 1156573 h 7331925"/>
              <a:gd name="connsiteX2180" fmla="*/ 2386584 w 4000576"/>
              <a:gd name="connsiteY2180" fmla="*/ 1146982 h 7331925"/>
              <a:gd name="connsiteX2181" fmla="*/ 2410397 w 4000576"/>
              <a:gd name="connsiteY2181" fmla="*/ 1146982 h 7331925"/>
              <a:gd name="connsiteX2182" fmla="*/ 2398490 w 4000576"/>
              <a:gd name="connsiteY2182" fmla="*/ 1142181 h 7331925"/>
              <a:gd name="connsiteX2183" fmla="*/ 2386584 w 4000576"/>
              <a:gd name="connsiteY2183" fmla="*/ 1146982 h 7331925"/>
              <a:gd name="connsiteX2184" fmla="*/ 2911059 w 4000576"/>
              <a:gd name="connsiteY2184" fmla="*/ 1147182 h 7331925"/>
              <a:gd name="connsiteX2185" fmla="*/ 2929309 w 4000576"/>
              <a:gd name="connsiteY2185" fmla="*/ 1146429 h 7331925"/>
              <a:gd name="connsiteX2186" fmla="*/ 2916812 w 4000576"/>
              <a:gd name="connsiteY2186" fmla="*/ 1141428 h 7331925"/>
              <a:gd name="connsiteX2187" fmla="*/ 2911059 w 4000576"/>
              <a:gd name="connsiteY2187" fmla="*/ 1147182 h 7331925"/>
              <a:gd name="connsiteX2188" fmla="*/ 1074515 w 4000576"/>
              <a:gd name="connsiteY2188" fmla="*/ 1164488 h 7331925"/>
              <a:gd name="connsiteX2189" fmla="*/ 1078497 w 4000576"/>
              <a:gd name="connsiteY2189" fmla="*/ 1178776 h 7331925"/>
              <a:gd name="connsiteX2190" fmla="*/ 1097547 w 4000576"/>
              <a:gd name="connsiteY2190" fmla="*/ 1184558 h 7331925"/>
              <a:gd name="connsiteX2191" fmla="*/ 1112615 w 4000576"/>
              <a:gd name="connsiteY2191" fmla="*/ 1190339 h 7331925"/>
              <a:gd name="connsiteX2192" fmla="*/ 1112615 w 4000576"/>
              <a:gd name="connsiteY2192" fmla="*/ 1170270 h 7331925"/>
              <a:gd name="connsiteX2193" fmla="*/ 1093565 w 4000576"/>
              <a:gd name="connsiteY2193" fmla="*/ 1150201 h 7331925"/>
              <a:gd name="connsiteX2194" fmla="*/ 1074515 w 4000576"/>
              <a:gd name="connsiteY2194" fmla="*/ 1164488 h 7331925"/>
              <a:gd name="connsiteX2195" fmla="*/ 2084165 w 4000576"/>
              <a:gd name="connsiteY2195" fmla="*/ 1161650 h 7331925"/>
              <a:gd name="connsiteX2196" fmla="*/ 1703651 w 4000576"/>
              <a:gd name="connsiteY2196" fmla="*/ 1164679 h 7331925"/>
              <a:gd name="connsiteX2197" fmla="*/ 1475727 w 4000576"/>
              <a:gd name="connsiteY2197" fmla="*/ 1164060 h 7331925"/>
              <a:gd name="connsiteX2198" fmla="*/ 1665380 w 4000576"/>
              <a:gd name="connsiteY2198" fmla="*/ 1179033 h 7331925"/>
              <a:gd name="connsiteX2199" fmla="*/ 1850088 w 4000576"/>
              <a:gd name="connsiteY2199" fmla="*/ 1189063 h 7331925"/>
              <a:gd name="connsiteX2200" fmla="*/ 2055228 w 4000576"/>
              <a:gd name="connsiteY2200" fmla="*/ 1178376 h 7331925"/>
              <a:gd name="connsiteX2201" fmla="*/ 2303240 w 4000576"/>
              <a:gd name="connsiteY2201" fmla="*/ 1160136 h 7331925"/>
              <a:gd name="connsiteX2202" fmla="*/ 2346103 w 4000576"/>
              <a:gd name="connsiteY2202" fmla="*/ 1152582 h 7331925"/>
              <a:gd name="connsiteX2203" fmla="*/ 2288953 w 4000576"/>
              <a:gd name="connsiteY2203" fmla="*/ 1152820 h 7331925"/>
              <a:gd name="connsiteX2204" fmla="*/ 2084165 w 4000576"/>
              <a:gd name="connsiteY2204" fmla="*/ 1161650 h 7331925"/>
              <a:gd name="connsiteX2205" fmla="*/ 3112865 w 4000576"/>
              <a:gd name="connsiteY2205" fmla="*/ 1205179 h 7331925"/>
              <a:gd name="connsiteX2206" fmla="*/ 2965228 w 4000576"/>
              <a:gd name="connsiteY2206" fmla="*/ 1255833 h 7331925"/>
              <a:gd name="connsiteX2207" fmla="*/ 2946178 w 4000576"/>
              <a:gd name="connsiteY2207" fmla="*/ 1263996 h 7331925"/>
              <a:gd name="connsiteX2208" fmla="*/ 2974753 w 4000576"/>
              <a:gd name="connsiteY2208" fmla="*/ 1258681 h 7331925"/>
              <a:gd name="connsiteX2209" fmla="*/ 3211002 w 4000576"/>
              <a:gd name="connsiteY2209" fmla="*/ 1188920 h 7331925"/>
              <a:gd name="connsiteX2210" fmla="*/ 3112865 w 4000576"/>
              <a:gd name="connsiteY2210" fmla="*/ 1205179 h 7331925"/>
              <a:gd name="connsiteX2211" fmla="*/ 836395 w 4000576"/>
              <a:gd name="connsiteY2211" fmla="*/ 1182424 h 7331925"/>
              <a:gd name="connsiteX2212" fmla="*/ 857407 w 4000576"/>
              <a:gd name="connsiteY2212" fmla="*/ 1201103 h 7331925"/>
              <a:gd name="connsiteX2213" fmla="*/ 880734 w 4000576"/>
              <a:gd name="connsiteY2213" fmla="*/ 1183948 h 7331925"/>
              <a:gd name="connsiteX2214" fmla="*/ 836395 w 4000576"/>
              <a:gd name="connsiteY2214" fmla="*/ 1182424 h 7331925"/>
              <a:gd name="connsiteX2215" fmla="*/ 903070 w 4000576"/>
              <a:gd name="connsiteY2215" fmla="*/ 1192044 h 7331925"/>
              <a:gd name="connsiteX2216" fmla="*/ 936665 w 4000576"/>
              <a:gd name="connsiteY2216" fmla="*/ 1206932 h 7331925"/>
              <a:gd name="connsiteX2217" fmla="*/ 936408 w 4000576"/>
              <a:gd name="connsiteY2217" fmla="*/ 1188301 h 7331925"/>
              <a:gd name="connsiteX2218" fmla="*/ 903070 w 4000576"/>
              <a:gd name="connsiteY2218" fmla="*/ 1192044 h 7331925"/>
              <a:gd name="connsiteX2219" fmla="*/ 950695 w 4000576"/>
              <a:gd name="connsiteY2219" fmla="*/ 1202588 h 7331925"/>
              <a:gd name="connsiteX2220" fmla="*/ 974207 w 4000576"/>
              <a:gd name="connsiteY2220" fmla="*/ 1216876 h 7331925"/>
              <a:gd name="connsiteX2221" fmla="*/ 997715 w 4000576"/>
              <a:gd name="connsiteY2221" fmla="*/ 1216876 h 7331925"/>
              <a:gd name="connsiteX2222" fmla="*/ 992238 w 4000576"/>
              <a:gd name="connsiteY2222" fmla="*/ 1202588 h 7331925"/>
              <a:gd name="connsiteX2223" fmla="*/ 968721 w 4000576"/>
              <a:gd name="connsiteY2223" fmla="*/ 1188301 h 7331925"/>
              <a:gd name="connsiteX2224" fmla="*/ 950695 w 4000576"/>
              <a:gd name="connsiteY2224" fmla="*/ 1202588 h 7331925"/>
              <a:gd name="connsiteX2225" fmla="*/ 1012050 w 4000576"/>
              <a:gd name="connsiteY2225" fmla="*/ 1198721 h 7331925"/>
              <a:gd name="connsiteX2226" fmla="*/ 1036977 w 4000576"/>
              <a:gd name="connsiteY2226" fmla="*/ 1226401 h 7331925"/>
              <a:gd name="connsiteX2227" fmla="*/ 1055465 w 4000576"/>
              <a:gd name="connsiteY2227" fmla="*/ 1213228 h 7331925"/>
              <a:gd name="connsiteX2228" fmla="*/ 1012050 w 4000576"/>
              <a:gd name="connsiteY2228" fmla="*/ 1198721 h 7331925"/>
              <a:gd name="connsiteX2229" fmla="*/ 1074515 w 4000576"/>
              <a:gd name="connsiteY2229" fmla="*/ 1216876 h 7331925"/>
              <a:gd name="connsiteX2230" fmla="*/ 1093565 w 4000576"/>
              <a:gd name="connsiteY2230" fmla="*/ 1235926 h 7331925"/>
              <a:gd name="connsiteX2231" fmla="*/ 1112615 w 4000576"/>
              <a:gd name="connsiteY2231" fmla="*/ 1216876 h 7331925"/>
              <a:gd name="connsiteX2232" fmla="*/ 1093565 w 4000576"/>
              <a:gd name="connsiteY2232" fmla="*/ 1197826 h 7331925"/>
              <a:gd name="connsiteX2233" fmla="*/ 1074515 w 4000576"/>
              <a:gd name="connsiteY2233" fmla="*/ 1216876 h 7331925"/>
              <a:gd name="connsiteX2234" fmla="*/ 2303240 w 4000576"/>
              <a:gd name="connsiteY2234" fmla="*/ 1207351 h 7331925"/>
              <a:gd name="connsiteX2235" fmla="*/ 2269903 w 4000576"/>
              <a:gd name="connsiteY2235" fmla="*/ 1214371 h 7331925"/>
              <a:gd name="connsiteX2236" fmla="*/ 2298478 w 4000576"/>
              <a:gd name="connsiteY2236" fmla="*/ 1214952 h 7331925"/>
              <a:gd name="connsiteX2237" fmla="*/ 2346103 w 4000576"/>
              <a:gd name="connsiteY2237" fmla="*/ 1207351 h 7331925"/>
              <a:gd name="connsiteX2238" fmla="*/ 2303240 w 4000576"/>
              <a:gd name="connsiteY2238" fmla="*/ 1207351 h 7331925"/>
              <a:gd name="connsiteX2239" fmla="*/ 1514085 w 4000576"/>
              <a:gd name="connsiteY2239" fmla="*/ 1220991 h 7331925"/>
              <a:gd name="connsiteX2240" fmla="*/ 2226069 w 4000576"/>
              <a:gd name="connsiteY2240" fmla="*/ 1221638 h 7331925"/>
              <a:gd name="connsiteX2241" fmla="*/ 1854118 w 4000576"/>
              <a:gd name="connsiteY2241" fmla="*/ 1212113 h 7331925"/>
              <a:gd name="connsiteX2242" fmla="*/ 1514085 w 4000576"/>
              <a:gd name="connsiteY2242" fmla="*/ 1220991 h 7331925"/>
              <a:gd name="connsiteX2243" fmla="*/ 3193828 w 4000576"/>
              <a:gd name="connsiteY2243" fmla="*/ 1232097 h 7331925"/>
              <a:gd name="connsiteX2244" fmla="*/ 3041428 w 4000576"/>
              <a:gd name="connsiteY2244" fmla="*/ 1283503 h 7331925"/>
              <a:gd name="connsiteX2245" fmla="*/ 3058020 w 4000576"/>
              <a:gd name="connsiteY2245" fmla="*/ 1292485 h 7331925"/>
              <a:gd name="connsiteX2246" fmla="*/ 3255740 w 4000576"/>
              <a:gd name="connsiteY2246" fmla="*/ 1212714 h 7331925"/>
              <a:gd name="connsiteX2247" fmla="*/ 3193828 w 4000576"/>
              <a:gd name="connsiteY2247" fmla="*/ 1232097 h 7331925"/>
              <a:gd name="connsiteX2248" fmla="*/ 842891 w 4000576"/>
              <a:gd name="connsiteY2248" fmla="*/ 1232887 h 7331925"/>
              <a:gd name="connsiteX2249" fmla="*/ 882306 w 4000576"/>
              <a:gd name="connsiteY2249" fmla="*/ 1243070 h 7331925"/>
              <a:gd name="connsiteX2250" fmla="*/ 857874 w 4000576"/>
              <a:gd name="connsiteY2250" fmla="*/ 1218600 h 7331925"/>
              <a:gd name="connsiteX2251" fmla="*/ 836490 w 4000576"/>
              <a:gd name="connsiteY2251" fmla="*/ 1215561 h 7331925"/>
              <a:gd name="connsiteX2252" fmla="*/ 842891 w 4000576"/>
              <a:gd name="connsiteY2252" fmla="*/ 1232887 h 7331925"/>
              <a:gd name="connsiteX2253" fmla="*/ 903070 w 4000576"/>
              <a:gd name="connsiteY2253" fmla="*/ 1244432 h 7331925"/>
              <a:gd name="connsiteX2254" fmla="*/ 917720 w 4000576"/>
              <a:gd name="connsiteY2254" fmla="*/ 1268082 h 7331925"/>
              <a:gd name="connsiteX2255" fmla="*/ 930654 w 4000576"/>
              <a:gd name="connsiteY2255" fmla="*/ 1235107 h 7331925"/>
              <a:gd name="connsiteX2256" fmla="*/ 903070 w 4000576"/>
              <a:gd name="connsiteY2256" fmla="*/ 1244432 h 7331925"/>
              <a:gd name="connsiteX2257" fmla="*/ 960215 w 4000576"/>
              <a:gd name="connsiteY2257" fmla="*/ 1254281 h 7331925"/>
              <a:gd name="connsiteX2258" fmla="*/ 979961 w 4000576"/>
              <a:gd name="connsiteY2258" fmla="*/ 1274026 h 7331925"/>
              <a:gd name="connsiteX2259" fmla="*/ 976779 w 4000576"/>
              <a:gd name="connsiteY2259" fmla="*/ 1237717 h 7331925"/>
              <a:gd name="connsiteX2260" fmla="*/ 960215 w 4000576"/>
              <a:gd name="connsiteY2260" fmla="*/ 1254281 h 7331925"/>
              <a:gd name="connsiteX2261" fmla="*/ 1017365 w 4000576"/>
              <a:gd name="connsiteY2261" fmla="*/ 1264501 h 7331925"/>
              <a:gd name="connsiteX2262" fmla="*/ 1036415 w 4000576"/>
              <a:gd name="connsiteY2262" fmla="*/ 1283551 h 7331925"/>
              <a:gd name="connsiteX2263" fmla="*/ 1055465 w 4000576"/>
              <a:gd name="connsiteY2263" fmla="*/ 1264501 h 7331925"/>
              <a:gd name="connsiteX2264" fmla="*/ 1036415 w 4000576"/>
              <a:gd name="connsiteY2264" fmla="*/ 1245451 h 7331925"/>
              <a:gd name="connsiteX2265" fmla="*/ 1017365 w 4000576"/>
              <a:gd name="connsiteY2265" fmla="*/ 1264501 h 7331925"/>
              <a:gd name="connsiteX2266" fmla="*/ 1074515 w 4000576"/>
              <a:gd name="connsiteY2266" fmla="*/ 1268244 h 7331925"/>
              <a:gd name="connsiteX2267" fmla="*/ 1113396 w 4000576"/>
              <a:gd name="connsiteY2267" fmla="*/ 1293076 h 7331925"/>
              <a:gd name="connsiteX2268" fmla="*/ 1122140 w 4000576"/>
              <a:gd name="connsiteY2268" fmla="*/ 1274026 h 7331925"/>
              <a:gd name="connsiteX2269" fmla="*/ 1122140 w 4000576"/>
              <a:gd name="connsiteY2269" fmla="*/ 1254976 h 7331925"/>
              <a:gd name="connsiteX2270" fmla="*/ 1098328 w 4000576"/>
              <a:gd name="connsiteY2270" fmla="*/ 1254976 h 7331925"/>
              <a:gd name="connsiteX2271" fmla="*/ 1074515 w 4000576"/>
              <a:gd name="connsiteY2271" fmla="*/ 1268244 h 7331925"/>
              <a:gd name="connsiteX2272" fmla="*/ 1522190 w 4000576"/>
              <a:gd name="connsiteY2272" fmla="*/ 1264568 h 7331925"/>
              <a:gd name="connsiteX2273" fmla="*/ 2027015 w 4000576"/>
              <a:gd name="connsiteY2273" fmla="*/ 1288523 h 7331925"/>
              <a:gd name="connsiteX2274" fmla="*/ 1979390 w 4000576"/>
              <a:gd name="connsiteY2274" fmla="*/ 1268749 h 7331925"/>
              <a:gd name="connsiteX2275" fmla="*/ 1593628 w 4000576"/>
              <a:gd name="connsiteY2275" fmla="*/ 1262863 h 7331925"/>
              <a:gd name="connsiteX2276" fmla="*/ 1522190 w 4000576"/>
              <a:gd name="connsiteY2276" fmla="*/ 1264568 h 7331925"/>
              <a:gd name="connsiteX2277" fmla="*/ 2274665 w 4000576"/>
              <a:gd name="connsiteY2277" fmla="*/ 1263596 h 7331925"/>
              <a:gd name="connsiteX2278" fmla="*/ 2359600 w 4000576"/>
              <a:gd name="connsiteY2278" fmla="*/ 1258424 h 7331925"/>
              <a:gd name="connsiteX2279" fmla="*/ 2319119 w 4000576"/>
              <a:gd name="connsiteY2279" fmla="*/ 1254976 h 7331925"/>
              <a:gd name="connsiteX2280" fmla="*/ 2274665 w 4000576"/>
              <a:gd name="connsiteY2280" fmla="*/ 1263596 h 7331925"/>
              <a:gd name="connsiteX2281" fmla="*/ 3198590 w 4000576"/>
              <a:gd name="connsiteY2281" fmla="*/ 1278903 h 7331925"/>
              <a:gd name="connsiteX2282" fmla="*/ 3052105 w 4000576"/>
              <a:gd name="connsiteY2282" fmla="*/ 1327671 h 7331925"/>
              <a:gd name="connsiteX2283" fmla="*/ 3041380 w 4000576"/>
              <a:gd name="connsiteY2283" fmla="*/ 1345816 h 7331925"/>
              <a:gd name="connsiteX2284" fmla="*/ 3245872 w 4000576"/>
              <a:gd name="connsiteY2284" fmla="*/ 1268120 h 7331925"/>
              <a:gd name="connsiteX2285" fmla="*/ 3198590 w 4000576"/>
              <a:gd name="connsiteY2285" fmla="*/ 1278903 h 7331925"/>
              <a:gd name="connsiteX2286" fmla="*/ 845920 w 4000576"/>
              <a:gd name="connsiteY2286" fmla="*/ 1293076 h 7331925"/>
              <a:gd name="connsiteX2287" fmla="*/ 845920 w 4000576"/>
              <a:gd name="connsiteY2287" fmla="*/ 1312126 h 7331925"/>
              <a:gd name="connsiteX2288" fmla="*/ 870066 w 4000576"/>
              <a:gd name="connsiteY2288" fmla="*/ 1312126 h 7331925"/>
              <a:gd name="connsiteX2289" fmla="*/ 894212 w 4000576"/>
              <a:gd name="connsiteY2289" fmla="*/ 1312126 h 7331925"/>
              <a:gd name="connsiteX2290" fmla="*/ 884020 w 4000576"/>
              <a:gd name="connsiteY2290" fmla="*/ 1293076 h 7331925"/>
              <a:gd name="connsiteX2291" fmla="*/ 859874 w 4000576"/>
              <a:gd name="connsiteY2291" fmla="*/ 1274026 h 7331925"/>
              <a:gd name="connsiteX2292" fmla="*/ 845920 w 4000576"/>
              <a:gd name="connsiteY2292" fmla="*/ 1293076 h 7331925"/>
              <a:gd name="connsiteX2293" fmla="*/ 910271 w 4000576"/>
              <a:gd name="connsiteY2293" fmla="*/ 1289047 h 7331925"/>
              <a:gd name="connsiteX2294" fmla="*/ 928597 w 4000576"/>
              <a:gd name="connsiteY2294" fmla="*/ 1321651 h 7331925"/>
              <a:gd name="connsiteX2295" fmla="*/ 939484 w 4000576"/>
              <a:gd name="connsiteY2295" fmla="*/ 1305773 h 7331925"/>
              <a:gd name="connsiteX2296" fmla="*/ 910271 w 4000576"/>
              <a:gd name="connsiteY2296" fmla="*/ 1289047 h 7331925"/>
              <a:gd name="connsiteX2297" fmla="*/ 960215 w 4000576"/>
              <a:gd name="connsiteY2297" fmla="*/ 1311431 h 7331925"/>
              <a:gd name="connsiteX2298" fmla="*/ 979961 w 4000576"/>
              <a:gd name="connsiteY2298" fmla="*/ 1331176 h 7331925"/>
              <a:gd name="connsiteX2299" fmla="*/ 976779 w 4000576"/>
              <a:gd name="connsiteY2299" fmla="*/ 1294867 h 7331925"/>
              <a:gd name="connsiteX2300" fmla="*/ 960215 w 4000576"/>
              <a:gd name="connsiteY2300" fmla="*/ 1311431 h 7331925"/>
              <a:gd name="connsiteX2301" fmla="*/ 1018994 w 4000576"/>
              <a:gd name="connsiteY2301" fmla="*/ 1318498 h 7331925"/>
              <a:gd name="connsiteX2302" fmla="*/ 1044502 w 4000576"/>
              <a:gd name="connsiteY2302" fmla="*/ 1339091 h 7331925"/>
              <a:gd name="connsiteX2303" fmla="*/ 1066686 w 4000576"/>
              <a:gd name="connsiteY2303" fmla="*/ 1342244 h 7331925"/>
              <a:gd name="connsiteX2304" fmla="*/ 1063362 w 4000576"/>
              <a:gd name="connsiteY2304" fmla="*/ 1324804 h 7331925"/>
              <a:gd name="connsiteX2305" fmla="*/ 1037854 w 4000576"/>
              <a:gd name="connsiteY2305" fmla="*/ 1304211 h 7331925"/>
              <a:gd name="connsiteX2306" fmla="*/ 1015670 w 4000576"/>
              <a:gd name="connsiteY2306" fmla="*/ 1301058 h 7331925"/>
              <a:gd name="connsiteX2307" fmla="*/ 1018994 w 4000576"/>
              <a:gd name="connsiteY2307" fmla="*/ 1318498 h 7331925"/>
              <a:gd name="connsiteX2308" fmla="*/ 1077849 w 4000576"/>
              <a:gd name="connsiteY2308" fmla="*/ 1317174 h 7331925"/>
              <a:gd name="connsiteX2309" fmla="*/ 1103652 w 4000576"/>
              <a:gd name="connsiteY2309" fmla="*/ 1350226 h 7331925"/>
              <a:gd name="connsiteX2310" fmla="*/ 1122140 w 4000576"/>
              <a:gd name="connsiteY2310" fmla="*/ 1332290 h 7331925"/>
              <a:gd name="connsiteX2311" fmla="*/ 1077849 w 4000576"/>
              <a:gd name="connsiteY2311" fmla="*/ 1317174 h 7331925"/>
              <a:gd name="connsiteX2312" fmla="*/ 1489196 w 4000576"/>
              <a:gd name="connsiteY2312" fmla="*/ 1312678 h 7331925"/>
              <a:gd name="connsiteX2313" fmla="*/ 1591142 w 4000576"/>
              <a:gd name="connsiteY2313" fmla="*/ 1332471 h 7331925"/>
              <a:gd name="connsiteX2314" fmla="*/ 2225535 w 4000576"/>
              <a:gd name="connsiteY2314" fmla="*/ 1334767 h 7331925"/>
              <a:gd name="connsiteX2315" fmla="*/ 1935023 w 4000576"/>
              <a:gd name="connsiteY2315" fmla="*/ 1325966 h 7331925"/>
              <a:gd name="connsiteX2316" fmla="*/ 1544069 w 4000576"/>
              <a:gd name="connsiteY2316" fmla="*/ 1315698 h 7331925"/>
              <a:gd name="connsiteX2317" fmla="*/ 1489196 w 4000576"/>
              <a:gd name="connsiteY2317" fmla="*/ 1312678 h 7331925"/>
              <a:gd name="connsiteX2318" fmla="*/ 2319909 w 4000576"/>
              <a:gd name="connsiteY2318" fmla="*/ 1318432 h 7331925"/>
              <a:gd name="connsiteX2319" fmla="*/ 2343722 w 4000576"/>
              <a:gd name="connsiteY2319" fmla="*/ 1318432 h 7331925"/>
              <a:gd name="connsiteX2320" fmla="*/ 2331815 w 4000576"/>
              <a:gd name="connsiteY2320" fmla="*/ 1313631 h 7331925"/>
              <a:gd name="connsiteX2321" fmla="*/ 2319909 w 4000576"/>
              <a:gd name="connsiteY2321" fmla="*/ 1318432 h 7331925"/>
              <a:gd name="connsiteX2322" fmla="*/ 3217593 w 4000576"/>
              <a:gd name="connsiteY2322" fmla="*/ 1350350 h 7331925"/>
              <a:gd name="connsiteX2323" fmla="*/ 3198095 w 4000576"/>
              <a:gd name="connsiteY2323" fmla="*/ 1388564 h 7331925"/>
              <a:gd name="connsiteX2324" fmla="*/ 3179312 w 4000576"/>
              <a:gd name="connsiteY2324" fmla="*/ 1586094 h 7331925"/>
              <a:gd name="connsiteX2325" fmla="*/ 2923708 w 4000576"/>
              <a:gd name="connsiteY2325" fmla="*/ 2902792 h 7331925"/>
              <a:gd name="connsiteX2326" fmla="*/ 2889152 w 4000576"/>
              <a:gd name="connsiteY2326" fmla="*/ 3034684 h 7331925"/>
              <a:gd name="connsiteX2327" fmla="*/ 3092834 w 4000576"/>
              <a:gd name="connsiteY2327" fmla="*/ 2326538 h 7331925"/>
              <a:gd name="connsiteX2328" fmla="*/ 3208192 w 4000576"/>
              <a:gd name="connsiteY2328" fmla="*/ 1559776 h 7331925"/>
              <a:gd name="connsiteX2329" fmla="*/ 3243072 w 4000576"/>
              <a:gd name="connsiteY2329" fmla="*/ 1343082 h 7331925"/>
              <a:gd name="connsiteX2330" fmla="*/ 3217593 w 4000576"/>
              <a:gd name="connsiteY2330" fmla="*/ 1350350 h 7331925"/>
              <a:gd name="connsiteX2331" fmla="*/ 851721 w 4000576"/>
              <a:gd name="connsiteY2331" fmla="*/ 1344730 h 7331925"/>
              <a:gd name="connsiteX2332" fmla="*/ 891326 w 4000576"/>
              <a:gd name="connsiteY2332" fmla="*/ 1365152 h 7331925"/>
              <a:gd name="connsiteX2333" fmla="*/ 865570 w 4000576"/>
              <a:gd name="connsiteY2333" fmla="*/ 1331176 h 7331925"/>
              <a:gd name="connsiteX2334" fmla="*/ 851721 w 4000576"/>
              <a:gd name="connsiteY2334" fmla="*/ 1344730 h 7331925"/>
              <a:gd name="connsiteX2335" fmla="*/ 912595 w 4000576"/>
              <a:gd name="connsiteY2335" fmla="*/ 1353969 h 7331925"/>
              <a:gd name="connsiteX2336" fmla="*/ 944342 w 4000576"/>
              <a:gd name="connsiteY2336" fmla="*/ 1372448 h 7331925"/>
              <a:gd name="connsiteX2337" fmla="*/ 944256 w 4000576"/>
              <a:gd name="connsiteY2337" fmla="*/ 1354055 h 7331925"/>
              <a:gd name="connsiteX2338" fmla="*/ 912595 w 4000576"/>
              <a:gd name="connsiteY2338" fmla="*/ 1353969 h 7331925"/>
              <a:gd name="connsiteX2339" fmla="*/ 3089053 w 4000576"/>
              <a:gd name="connsiteY2339" fmla="*/ 1368485 h 7331925"/>
              <a:gd name="connsiteX2340" fmla="*/ 2969990 w 4000576"/>
              <a:gd name="connsiteY2340" fmla="*/ 1405176 h 7331925"/>
              <a:gd name="connsiteX2341" fmla="*/ 2936653 w 4000576"/>
              <a:gd name="connsiteY2341" fmla="*/ 1415815 h 7331925"/>
              <a:gd name="connsiteX2342" fmla="*/ 2974753 w 4000576"/>
              <a:gd name="connsiteY2342" fmla="*/ 1410738 h 7331925"/>
              <a:gd name="connsiteX2343" fmla="*/ 3165253 w 4000576"/>
              <a:gd name="connsiteY2343" fmla="*/ 1358751 h 7331925"/>
              <a:gd name="connsiteX2344" fmla="*/ 3089053 w 4000576"/>
              <a:gd name="connsiteY2344" fmla="*/ 1368485 h 7331925"/>
              <a:gd name="connsiteX2345" fmla="*/ 969740 w 4000576"/>
              <a:gd name="connsiteY2345" fmla="*/ 1364513 h 7331925"/>
              <a:gd name="connsiteX2346" fmla="*/ 988495 w 4000576"/>
              <a:gd name="connsiteY2346" fmla="*/ 1378801 h 7331925"/>
              <a:gd name="connsiteX2347" fmla="*/ 1001763 w 4000576"/>
              <a:gd name="connsiteY2347" fmla="*/ 1364513 h 7331925"/>
              <a:gd name="connsiteX2348" fmla="*/ 983009 w 4000576"/>
              <a:gd name="connsiteY2348" fmla="*/ 1350226 h 7331925"/>
              <a:gd name="connsiteX2349" fmla="*/ 969740 w 4000576"/>
              <a:gd name="connsiteY2349" fmla="*/ 1364513 h 7331925"/>
              <a:gd name="connsiteX2350" fmla="*/ 1026890 w 4000576"/>
              <a:gd name="connsiteY2350" fmla="*/ 1374038 h 7331925"/>
              <a:gd name="connsiteX2351" fmla="*/ 1045940 w 4000576"/>
              <a:gd name="connsiteY2351" fmla="*/ 1388326 h 7331925"/>
              <a:gd name="connsiteX2352" fmla="*/ 1064990 w 4000576"/>
              <a:gd name="connsiteY2352" fmla="*/ 1374038 h 7331925"/>
              <a:gd name="connsiteX2353" fmla="*/ 1045940 w 4000576"/>
              <a:gd name="connsiteY2353" fmla="*/ 1359751 h 7331925"/>
              <a:gd name="connsiteX2354" fmla="*/ 1026890 w 4000576"/>
              <a:gd name="connsiteY2354" fmla="*/ 1374038 h 7331925"/>
              <a:gd name="connsiteX2355" fmla="*/ 1084040 w 4000576"/>
              <a:gd name="connsiteY2355" fmla="*/ 1378801 h 7331925"/>
              <a:gd name="connsiteX2356" fmla="*/ 1103090 w 4000576"/>
              <a:gd name="connsiteY2356" fmla="*/ 1397851 h 7331925"/>
              <a:gd name="connsiteX2357" fmla="*/ 1107072 w 4000576"/>
              <a:gd name="connsiteY2357" fmla="*/ 1365533 h 7331925"/>
              <a:gd name="connsiteX2358" fmla="*/ 1084040 w 4000576"/>
              <a:gd name="connsiteY2358" fmla="*/ 1378801 h 7331925"/>
              <a:gd name="connsiteX2359" fmla="*/ 2330034 w 4000576"/>
              <a:gd name="connsiteY2359" fmla="*/ 1366256 h 7331925"/>
              <a:gd name="connsiteX2360" fmla="*/ 2348284 w 4000576"/>
              <a:gd name="connsiteY2360" fmla="*/ 1365504 h 7331925"/>
              <a:gd name="connsiteX2361" fmla="*/ 2335787 w 4000576"/>
              <a:gd name="connsiteY2361" fmla="*/ 1360504 h 7331925"/>
              <a:gd name="connsiteX2362" fmla="*/ 2330034 w 4000576"/>
              <a:gd name="connsiteY2362" fmla="*/ 1366256 h 7331925"/>
              <a:gd name="connsiteX2363" fmla="*/ 1531715 w 4000576"/>
              <a:gd name="connsiteY2363" fmla="*/ 1378515 h 7331925"/>
              <a:gd name="connsiteX2364" fmla="*/ 1978809 w 4000576"/>
              <a:gd name="connsiteY2364" fmla="*/ 1404719 h 7331925"/>
              <a:gd name="connsiteX2365" fmla="*/ 2290143 w 4000576"/>
              <a:gd name="connsiteY2365" fmla="*/ 1372057 h 7331925"/>
              <a:gd name="connsiteX2366" fmla="*/ 2173739 w 4000576"/>
              <a:gd name="connsiteY2366" fmla="*/ 1379296 h 7331925"/>
              <a:gd name="connsiteX2367" fmla="*/ 1541240 w 4000576"/>
              <a:gd name="connsiteY2367" fmla="*/ 1374238 h 7331925"/>
              <a:gd name="connsiteX2368" fmla="*/ 1498378 w 4000576"/>
              <a:gd name="connsiteY2368" fmla="*/ 1369990 h 7331925"/>
              <a:gd name="connsiteX2369" fmla="*/ 1531715 w 4000576"/>
              <a:gd name="connsiteY2369" fmla="*/ 1378515 h 7331925"/>
              <a:gd name="connsiteX2370" fmla="*/ 855445 w 4000576"/>
              <a:gd name="connsiteY2370" fmla="*/ 1396737 h 7331925"/>
              <a:gd name="connsiteX2371" fmla="*/ 873943 w 4000576"/>
              <a:gd name="connsiteY2371" fmla="*/ 1419520 h 7331925"/>
              <a:gd name="connsiteX2372" fmla="*/ 892878 w 4000576"/>
              <a:gd name="connsiteY2372" fmla="*/ 1396603 h 7331925"/>
              <a:gd name="connsiteX2373" fmla="*/ 855445 w 4000576"/>
              <a:gd name="connsiteY2373" fmla="*/ 1396737 h 7331925"/>
              <a:gd name="connsiteX2374" fmla="*/ 922120 w 4000576"/>
              <a:gd name="connsiteY2374" fmla="*/ 1406652 h 7331925"/>
              <a:gd name="connsiteX2375" fmla="*/ 936408 w 4000576"/>
              <a:gd name="connsiteY2375" fmla="*/ 1429874 h 7331925"/>
              <a:gd name="connsiteX2376" fmla="*/ 950695 w 4000576"/>
              <a:gd name="connsiteY2376" fmla="*/ 1417625 h 7331925"/>
              <a:gd name="connsiteX2377" fmla="*/ 936408 w 4000576"/>
              <a:gd name="connsiteY2377" fmla="*/ 1394403 h 7331925"/>
              <a:gd name="connsiteX2378" fmla="*/ 922120 w 4000576"/>
              <a:gd name="connsiteY2378" fmla="*/ 1406652 h 7331925"/>
              <a:gd name="connsiteX2379" fmla="*/ 3125295 w 4000576"/>
              <a:gd name="connsiteY2379" fmla="*/ 1407319 h 7331925"/>
              <a:gd name="connsiteX2380" fmla="*/ 3006233 w 4000576"/>
              <a:gd name="connsiteY2380" fmla="*/ 1442018 h 7331925"/>
              <a:gd name="connsiteX2381" fmla="*/ 2952217 w 4000576"/>
              <a:gd name="connsiteY2381" fmla="*/ 1462307 h 7331925"/>
              <a:gd name="connsiteX2382" fmla="*/ 3179540 w 4000576"/>
              <a:gd name="connsiteY2382" fmla="*/ 1392841 h 7331925"/>
              <a:gd name="connsiteX2383" fmla="*/ 3177159 w 4000576"/>
              <a:gd name="connsiteY2383" fmla="*/ 1389021 h 7331925"/>
              <a:gd name="connsiteX2384" fmla="*/ 3125295 w 4000576"/>
              <a:gd name="connsiteY2384" fmla="*/ 1407319 h 7331925"/>
              <a:gd name="connsiteX2385" fmla="*/ 969740 w 4000576"/>
              <a:gd name="connsiteY2385" fmla="*/ 1416901 h 7331925"/>
              <a:gd name="connsiteX2386" fmla="*/ 988790 w 4000576"/>
              <a:gd name="connsiteY2386" fmla="*/ 1435951 h 7331925"/>
              <a:gd name="connsiteX2387" fmla="*/ 992772 w 4000576"/>
              <a:gd name="connsiteY2387" fmla="*/ 1403633 h 7331925"/>
              <a:gd name="connsiteX2388" fmla="*/ 969740 w 4000576"/>
              <a:gd name="connsiteY2388" fmla="*/ 1416901 h 7331925"/>
              <a:gd name="connsiteX2389" fmla="*/ 1026890 w 4000576"/>
              <a:gd name="connsiteY2389" fmla="*/ 1426426 h 7331925"/>
              <a:gd name="connsiteX2390" fmla="*/ 1026890 w 4000576"/>
              <a:gd name="connsiteY2390" fmla="*/ 1445476 h 7331925"/>
              <a:gd name="connsiteX2391" fmla="*/ 1051722 w 4000576"/>
              <a:gd name="connsiteY2391" fmla="*/ 1445476 h 7331925"/>
              <a:gd name="connsiteX2392" fmla="*/ 1076554 w 4000576"/>
              <a:gd name="connsiteY2392" fmla="*/ 1445476 h 7331925"/>
              <a:gd name="connsiteX2393" fmla="*/ 1070772 w 4000576"/>
              <a:gd name="connsiteY2393" fmla="*/ 1430407 h 7331925"/>
              <a:gd name="connsiteX2394" fmla="*/ 1064990 w 4000576"/>
              <a:gd name="connsiteY2394" fmla="*/ 1411357 h 7331925"/>
              <a:gd name="connsiteX2395" fmla="*/ 1045940 w 4000576"/>
              <a:gd name="connsiteY2395" fmla="*/ 1407376 h 7331925"/>
              <a:gd name="connsiteX2396" fmla="*/ 1026890 w 4000576"/>
              <a:gd name="connsiteY2396" fmla="*/ 1426426 h 7331925"/>
              <a:gd name="connsiteX2397" fmla="*/ 1090660 w 4000576"/>
              <a:gd name="connsiteY2397" fmla="*/ 1435389 h 7331925"/>
              <a:gd name="connsiteX2398" fmla="*/ 1129884 w 4000576"/>
              <a:gd name="connsiteY2398" fmla="*/ 1438332 h 7331925"/>
              <a:gd name="connsiteX2399" fmla="*/ 1106119 w 4000576"/>
              <a:gd name="connsiteY2399" fmla="*/ 1418720 h 7331925"/>
              <a:gd name="connsiteX2400" fmla="*/ 1085526 w 4000576"/>
              <a:gd name="connsiteY2400" fmla="*/ 1415767 h 7331925"/>
              <a:gd name="connsiteX2401" fmla="*/ 1090660 w 4000576"/>
              <a:gd name="connsiteY2401" fmla="*/ 1435389 h 7331925"/>
              <a:gd name="connsiteX2402" fmla="*/ 2330034 w 4000576"/>
              <a:gd name="connsiteY2402" fmla="*/ 1423406 h 7331925"/>
              <a:gd name="connsiteX2403" fmla="*/ 2348284 w 4000576"/>
              <a:gd name="connsiteY2403" fmla="*/ 1422654 h 7331925"/>
              <a:gd name="connsiteX2404" fmla="*/ 2335787 w 4000576"/>
              <a:gd name="connsiteY2404" fmla="*/ 1417654 h 7331925"/>
              <a:gd name="connsiteX2405" fmla="*/ 2330034 w 4000576"/>
              <a:gd name="connsiteY2405" fmla="*/ 1423406 h 7331925"/>
              <a:gd name="connsiteX2406" fmla="*/ 1526953 w 4000576"/>
              <a:gd name="connsiteY2406" fmla="*/ 1436084 h 7331925"/>
              <a:gd name="connsiteX2407" fmla="*/ 2198465 w 4000576"/>
              <a:gd name="connsiteY2407" fmla="*/ 1440818 h 7331925"/>
              <a:gd name="connsiteX2408" fmla="*/ 2279428 w 4000576"/>
              <a:gd name="connsiteY2408" fmla="*/ 1427998 h 7331925"/>
              <a:gd name="connsiteX2409" fmla="*/ 2179415 w 4000576"/>
              <a:gd name="connsiteY2409" fmla="*/ 1434351 h 7331925"/>
              <a:gd name="connsiteX2410" fmla="*/ 1584103 w 4000576"/>
              <a:gd name="connsiteY2410" fmla="*/ 1434484 h 7331925"/>
              <a:gd name="connsiteX2411" fmla="*/ 1526953 w 4000576"/>
              <a:gd name="connsiteY2411" fmla="*/ 1436084 h 7331925"/>
              <a:gd name="connsiteX2412" fmla="*/ 861836 w 4000576"/>
              <a:gd name="connsiteY2412" fmla="*/ 1453553 h 7331925"/>
              <a:gd name="connsiteX2413" fmla="*/ 885468 w 4000576"/>
              <a:gd name="connsiteY2413" fmla="*/ 1477185 h 7331925"/>
              <a:gd name="connsiteX2414" fmla="*/ 904203 w 4000576"/>
              <a:gd name="connsiteY2414" fmla="*/ 1482090 h 7331925"/>
              <a:gd name="connsiteX2415" fmla="*/ 901251 w 4000576"/>
              <a:gd name="connsiteY2415" fmla="*/ 1461402 h 7331925"/>
              <a:gd name="connsiteX2416" fmla="*/ 877619 w 4000576"/>
              <a:gd name="connsiteY2416" fmla="*/ 1437770 h 7331925"/>
              <a:gd name="connsiteX2417" fmla="*/ 856931 w 4000576"/>
              <a:gd name="connsiteY2417" fmla="*/ 1434817 h 7331925"/>
              <a:gd name="connsiteX2418" fmla="*/ 861836 w 4000576"/>
              <a:gd name="connsiteY2418" fmla="*/ 1453553 h 7331925"/>
              <a:gd name="connsiteX2419" fmla="*/ 923835 w 4000576"/>
              <a:gd name="connsiteY2419" fmla="*/ 1466812 h 7331925"/>
              <a:gd name="connsiteX2420" fmla="*/ 960215 w 4000576"/>
              <a:gd name="connsiteY2420" fmla="*/ 1475766 h 7331925"/>
              <a:gd name="connsiteX2421" fmla="*/ 945151 w 4000576"/>
              <a:gd name="connsiteY2421" fmla="*/ 1451258 h 7331925"/>
              <a:gd name="connsiteX2422" fmla="*/ 923835 w 4000576"/>
              <a:gd name="connsiteY2422" fmla="*/ 1466812 h 7331925"/>
              <a:gd name="connsiteX2423" fmla="*/ 3117152 w 4000576"/>
              <a:gd name="connsiteY2423" fmla="*/ 1454429 h 7331925"/>
              <a:gd name="connsiteX2424" fmla="*/ 3027140 w 4000576"/>
              <a:gd name="connsiteY2424" fmla="*/ 1487262 h 7331925"/>
              <a:gd name="connsiteX2425" fmla="*/ 3038723 w 4000576"/>
              <a:gd name="connsiteY2425" fmla="*/ 1497330 h 7331925"/>
              <a:gd name="connsiteX2426" fmla="*/ 3099207 w 4000576"/>
              <a:gd name="connsiteY2426" fmla="*/ 1485795 h 7331925"/>
              <a:gd name="connsiteX2427" fmla="*/ 3089405 w 4000576"/>
              <a:gd name="connsiteY2427" fmla="*/ 1527077 h 7331925"/>
              <a:gd name="connsiteX2428" fmla="*/ 3065621 w 4000576"/>
              <a:gd name="connsiteY2428" fmla="*/ 1717196 h 7331925"/>
              <a:gd name="connsiteX2429" fmla="*/ 2840717 w 4000576"/>
              <a:gd name="connsiteY2429" fmla="*/ 2958865 h 7331925"/>
              <a:gd name="connsiteX2430" fmla="*/ 2801369 w 4000576"/>
              <a:gd name="connsiteY2430" fmla="*/ 3108827 h 7331925"/>
              <a:gd name="connsiteX2431" fmla="*/ 2918527 w 4000576"/>
              <a:gd name="connsiteY2431" fmla="*/ 2748458 h 7331925"/>
              <a:gd name="connsiteX2432" fmla="*/ 2941415 w 4000576"/>
              <a:gd name="connsiteY2432" fmla="*/ 2657704 h 7331925"/>
              <a:gd name="connsiteX2433" fmla="*/ 2957351 w 4000576"/>
              <a:gd name="connsiteY2433" fmla="*/ 2617594 h 7331925"/>
              <a:gd name="connsiteX2434" fmla="*/ 2962113 w 4000576"/>
              <a:gd name="connsiteY2434" fmla="*/ 2601744 h 7331925"/>
              <a:gd name="connsiteX2435" fmla="*/ 2970048 w 4000576"/>
              <a:gd name="connsiteY2435" fmla="*/ 2566759 h 7331925"/>
              <a:gd name="connsiteX2436" fmla="*/ 2989145 w 4000576"/>
              <a:gd name="connsiteY2436" fmla="*/ 2542470 h 7331925"/>
              <a:gd name="connsiteX2437" fmla="*/ 2977191 w 4000576"/>
              <a:gd name="connsiteY2437" fmla="*/ 2538260 h 7331925"/>
              <a:gd name="connsiteX2438" fmla="*/ 2965228 w 4000576"/>
              <a:gd name="connsiteY2438" fmla="*/ 2534060 h 7331925"/>
              <a:gd name="connsiteX2439" fmla="*/ 2986659 w 4000576"/>
              <a:gd name="connsiteY2439" fmla="*/ 2504504 h 7331925"/>
              <a:gd name="connsiteX2440" fmla="*/ 2992441 w 4000576"/>
              <a:gd name="connsiteY2440" fmla="*/ 2475319 h 7331925"/>
              <a:gd name="connsiteX2441" fmla="*/ 2976772 w 4000576"/>
              <a:gd name="connsiteY2441" fmla="*/ 2488311 h 7331925"/>
              <a:gd name="connsiteX2442" fmla="*/ 2984002 w 4000576"/>
              <a:gd name="connsiteY2442" fmla="*/ 2464575 h 7331925"/>
              <a:gd name="connsiteX2443" fmla="*/ 3009186 w 4000576"/>
              <a:gd name="connsiteY2443" fmla="*/ 2421179 h 7331925"/>
              <a:gd name="connsiteX2444" fmla="*/ 3012853 w 4000576"/>
              <a:gd name="connsiteY2444" fmla="*/ 2397976 h 7331925"/>
              <a:gd name="connsiteX2445" fmla="*/ 2998565 w 4000576"/>
              <a:gd name="connsiteY2445" fmla="*/ 2409835 h 7331925"/>
              <a:gd name="connsiteX2446" fmla="*/ 2998565 w 4000576"/>
              <a:gd name="connsiteY2446" fmla="*/ 2395109 h 7331925"/>
              <a:gd name="connsiteX2447" fmla="*/ 3022378 w 4000576"/>
              <a:gd name="connsiteY2447" fmla="*/ 2352085 h 7331925"/>
              <a:gd name="connsiteX2448" fmla="*/ 3031903 w 4000576"/>
              <a:gd name="connsiteY2448" fmla="*/ 2321776 h 7331925"/>
              <a:gd name="connsiteX2449" fmla="*/ 3017615 w 4000576"/>
              <a:gd name="connsiteY2449" fmla="*/ 2333635 h 7331925"/>
              <a:gd name="connsiteX2450" fmla="*/ 3017615 w 4000576"/>
              <a:gd name="connsiteY2450" fmla="*/ 2314147 h 7331925"/>
              <a:gd name="connsiteX2451" fmla="*/ 3043485 w 4000576"/>
              <a:gd name="connsiteY2451" fmla="*/ 2263921 h 7331925"/>
              <a:gd name="connsiteX2452" fmla="*/ 3069355 w 4000576"/>
              <a:gd name="connsiteY2452" fmla="*/ 2233184 h 7331925"/>
              <a:gd name="connsiteX2453" fmla="*/ 3048248 w 4000576"/>
              <a:gd name="connsiteY2453" fmla="*/ 2244481 h 7331925"/>
              <a:gd name="connsiteX2454" fmla="*/ 3027140 w 4000576"/>
              <a:gd name="connsiteY2454" fmla="*/ 2255768 h 7331925"/>
              <a:gd name="connsiteX2455" fmla="*/ 3027140 w 4000576"/>
              <a:gd name="connsiteY2455" fmla="*/ 2241880 h 7331925"/>
              <a:gd name="connsiteX2456" fmla="*/ 3050953 w 4000576"/>
              <a:gd name="connsiteY2456" fmla="*/ 2199685 h 7331925"/>
              <a:gd name="connsiteX2457" fmla="*/ 3055001 w 4000576"/>
              <a:gd name="connsiteY2457" fmla="*/ 2174786 h 7331925"/>
              <a:gd name="connsiteX2458" fmla="*/ 3035237 w 4000576"/>
              <a:gd name="connsiteY2458" fmla="*/ 2192674 h 7331925"/>
              <a:gd name="connsiteX2459" fmla="*/ 3041952 w 4000576"/>
              <a:gd name="connsiteY2459" fmla="*/ 2164356 h 7331925"/>
              <a:gd name="connsiteX2460" fmla="*/ 3073013 w 4000576"/>
              <a:gd name="connsiteY2460" fmla="*/ 2109845 h 7331925"/>
              <a:gd name="connsiteX2461" fmla="*/ 3087243 w 4000576"/>
              <a:gd name="connsiteY2461" fmla="*/ 2083651 h 7331925"/>
              <a:gd name="connsiteX2462" fmla="*/ 3065050 w 4000576"/>
              <a:gd name="connsiteY2462" fmla="*/ 2098167 h 7331925"/>
              <a:gd name="connsiteX2463" fmla="*/ 3049038 w 4000576"/>
              <a:gd name="connsiteY2463" fmla="*/ 2108721 h 7331925"/>
              <a:gd name="connsiteX2464" fmla="*/ 3087576 w 4000576"/>
              <a:gd name="connsiteY2464" fmla="*/ 2027720 h 7331925"/>
              <a:gd name="connsiteX2465" fmla="*/ 3103340 w 4000576"/>
              <a:gd name="connsiteY2465" fmla="*/ 2004813 h 7331925"/>
              <a:gd name="connsiteX2466" fmla="*/ 3084290 w 4000576"/>
              <a:gd name="connsiteY2466" fmla="*/ 2012213 h 7331925"/>
              <a:gd name="connsiteX2467" fmla="*/ 3065240 w 4000576"/>
              <a:gd name="connsiteY2467" fmla="*/ 2029454 h 7331925"/>
              <a:gd name="connsiteX2468" fmla="*/ 3065240 w 4000576"/>
              <a:gd name="connsiteY2468" fmla="*/ 2009661 h 7331925"/>
              <a:gd name="connsiteX2469" fmla="*/ 3089900 w 4000576"/>
              <a:gd name="connsiteY2469" fmla="*/ 1960559 h 7331925"/>
              <a:gd name="connsiteX2470" fmla="*/ 3082633 w 4000576"/>
              <a:gd name="connsiteY2470" fmla="*/ 1947043 h 7331925"/>
              <a:gd name="connsiteX2471" fmla="*/ 3065193 w 4000576"/>
              <a:gd name="connsiteY2471" fmla="*/ 1962826 h 7331925"/>
              <a:gd name="connsiteX2472" fmla="*/ 3075346 w 4000576"/>
              <a:gd name="connsiteY2472" fmla="*/ 1933680 h 7331925"/>
              <a:gd name="connsiteX2473" fmla="*/ 3103959 w 4000576"/>
              <a:gd name="connsiteY2473" fmla="*/ 1887836 h 7331925"/>
              <a:gd name="connsiteX2474" fmla="*/ 3122076 w 4000576"/>
              <a:gd name="connsiteY2474" fmla="*/ 1860718 h 7331925"/>
              <a:gd name="connsiteX2475" fmla="*/ 3103883 w 4000576"/>
              <a:gd name="connsiteY2475" fmla="*/ 1871720 h 7331925"/>
              <a:gd name="connsiteX2476" fmla="*/ 3110856 w 4000576"/>
              <a:gd name="connsiteY2476" fmla="*/ 1816951 h 7331925"/>
              <a:gd name="connsiteX2477" fmla="*/ 3135211 w 4000576"/>
              <a:gd name="connsiteY2477" fmla="*/ 1783613 h 7331925"/>
              <a:gd name="connsiteX2478" fmla="*/ 3109751 w 4000576"/>
              <a:gd name="connsiteY2478" fmla="*/ 1806702 h 7331925"/>
              <a:gd name="connsiteX2479" fmla="*/ 3084290 w 4000576"/>
              <a:gd name="connsiteY2479" fmla="*/ 1829800 h 7331925"/>
              <a:gd name="connsiteX2480" fmla="*/ 3084290 w 4000576"/>
              <a:gd name="connsiteY2480" fmla="*/ 1811293 h 7331925"/>
              <a:gd name="connsiteX2481" fmla="*/ 3108103 w 4000576"/>
              <a:gd name="connsiteY2481" fmla="*/ 1757753 h 7331925"/>
              <a:gd name="connsiteX2482" fmla="*/ 3112551 w 4000576"/>
              <a:gd name="connsiteY2482" fmla="*/ 1729902 h 7331925"/>
              <a:gd name="connsiteX2483" fmla="*/ 3093815 w 4000576"/>
              <a:gd name="connsiteY2483" fmla="*/ 1752390 h 7331925"/>
              <a:gd name="connsiteX2484" fmla="*/ 3093815 w 4000576"/>
              <a:gd name="connsiteY2484" fmla="*/ 1736408 h 7331925"/>
              <a:gd name="connsiteX2485" fmla="*/ 3118771 w 4000576"/>
              <a:gd name="connsiteY2485" fmla="*/ 1687725 h 7331925"/>
              <a:gd name="connsiteX2486" fmla="*/ 3111284 w 4000576"/>
              <a:gd name="connsiteY2486" fmla="*/ 1676457 h 7331925"/>
              <a:gd name="connsiteX2487" fmla="*/ 3092377 w 4000576"/>
              <a:gd name="connsiteY2487" fmla="*/ 1697888 h 7331925"/>
              <a:gd name="connsiteX2488" fmla="*/ 3098978 w 4000576"/>
              <a:gd name="connsiteY2488" fmla="*/ 1674076 h 7331925"/>
              <a:gd name="connsiteX2489" fmla="*/ 3104712 w 4000576"/>
              <a:gd name="connsiteY2489" fmla="*/ 1622269 h 7331925"/>
              <a:gd name="connsiteX2490" fmla="*/ 3127401 w 4000576"/>
              <a:gd name="connsiteY2490" fmla="*/ 1563376 h 7331925"/>
              <a:gd name="connsiteX2491" fmla="*/ 3126038 w 4000576"/>
              <a:gd name="connsiteY2491" fmla="*/ 1545488 h 7331925"/>
              <a:gd name="connsiteX2492" fmla="*/ 3101778 w 4000576"/>
              <a:gd name="connsiteY2492" fmla="*/ 1574063 h 7331925"/>
              <a:gd name="connsiteX2493" fmla="*/ 3108198 w 4000576"/>
              <a:gd name="connsiteY2493" fmla="*/ 1550251 h 7331925"/>
              <a:gd name="connsiteX2494" fmla="*/ 3132792 w 4000576"/>
              <a:gd name="connsiteY2494" fmla="*/ 1490424 h 7331925"/>
              <a:gd name="connsiteX2495" fmla="*/ 3150965 w 4000576"/>
              <a:gd name="connsiteY2495" fmla="*/ 1449943 h 7331925"/>
              <a:gd name="connsiteX2496" fmla="*/ 3117152 w 4000576"/>
              <a:gd name="connsiteY2496" fmla="*/ 1454429 h 7331925"/>
              <a:gd name="connsiteX2497" fmla="*/ 979265 w 4000576"/>
              <a:gd name="connsiteY2497" fmla="*/ 1474946 h 7331925"/>
              <a:gd name="connsiteX2498" fmla="*/ 983247 w 4000576"/>
              <a:gd name="connsiteY2498" fmla="*/ 1493101 h 7331925"/>
              <a:gd name="connsiteX2499" fmla="*/ 1002297 w 4000576"/>
              <a:gd name="connsiteY2499" fmla="*/ 1498883 h 7331925"/>
              <a:gd name="connsiteX2500" fmla="*/ 1017365 w 4000576"/>
              <a:gd name="connsiteY2500" fmla="*/ 1504664 h 7331925"/>
              <a:gd name="connsiteX2501" fmla="*/ 1017365 w 4000576"/>
              <a:gd name="connsiteY2501" fmla="*/ 1485710 h 7331925"/>
              <a:gd name="connsiteX2502" fmla="*/ 998315 w 4000576"/>
              <a:gd name="connsiteY2502" fmla="*/ 1461764 h 7331925"/>
              <a:gd name="connsiteX2503" fmla="*/ 979265 w 4000576"/>
              <a:gd name="connsiteY2503" fmla="*/ 1456782 h 7331925"/>
              <a:gd name="connsiteX2504" fmla="*/ 979265 w 4000576"/>
              <a:gd name="connsiteY2504" fmla="*/ 1474946 h 7331925"/>
              <a:gd name="connsiteX2505" fmla="*/ 1036415 w 4000576"/>
              <a:gd name="connsiteY2505" fmla="*/ 1481766 h 7331925"/>
              <a:gd name="connsiteX2506" fmla="*/ 1056027 w 4000576"/>
              <a:gd name="connsiteY2506" fmla="*/ 1505531 h 7331925"/>
              <a:gd name="connsiteX2507" fmla="*/ 1075649 w 4000576"/>
              <a:gd name="connsiteY2507" fmla="*/ 1510665 h 7331925"/>
              <a:gd name="connsiteX2508" fmla="*/ 1072696 w 4000576"/>
              <a:gd name="connsiteY2508" fmla="*/ 1490072 h 7331925"/>
              <a:gd name="connsiteX2509" fmla="*/ 1036415 w 4000576"/>
              <a:gd name="connsiteY2509" fmla="*/ 1481766 h 7331925"/>
              <a:gd name="connsiteX2510" fmla="*/ 1093565 w 4000576"/>
              <a:gd name="connsiteY2510" fmla="*/ 1493101 h 7331925"/>
              <a:gd name="connsiteX2511" fmla="*/ 1093565 w 4000576"/>
              <a:gd name="connsiteY2511" fmla="*/ 1512151 h 7331925"/>
              <a:gd name="connsiteX2512" fmla="*/ 1116482 w 4000576"/>
              <a:gd name="connsiteY2512" fmla="*/ 1512151 h 7331925"/>
              <a:gd name="connsiteX2513" fmla="*/ 1139409 w 4000576"/>
              <a:gd name="connsiteY2513" fmla="*/ 1512151 h 7331925"/>
              <a:gd name="connsiteX2514" fmla="*/ 1134428 w 4000576"/>
              <a:gd name="connsiteY2514" fmla="*/ 1493101 h 7331925"/>
              <a:gd name="connsiteX2515" fmla="*/ 1111501 w 4000576"/>
              <a:gd name="connsiteY2515" fmla="*/ 1474051 h 7331925"/>
              <a:gd name="connsiteX2516" fmla="*/ 1093565 w 4000576"/>
              <a:gd name="connsiteY2516" fmla="*/ 1493101 h 7331925"/>
              <a:gd name="connsiteX2517" fmla="*/ 2179415 w 4000576"/>
              <a:gd name="connsiteY2517" fmla="*/ 1489872 h 7331925"/>
              <a:gd name="connsiteX2518" fmla="*/ 2069878 w 4000576"/>
              <a:gd name="connsiteY2518" fmla="*/ 1503207 h 7331925"/>
              <a:gd name="connsiteX2519" fmla="*/ 1812703 w 4000576"/>
              <a:gd name="connsiteY2519" fmla="*/ 1498644 h 7331925"/>
              <a:gd name="connsiteX2520" fmla="*/ 1522190 w 4000576"/>
              <a:gd name="connsiteY2520" fmla="*/ 1488929 h 7331925"/>
              <a:gd name="connsiteX2521" fmla="*/ 1488853 w 4000576"/>
              <a:gd name="connsiteY2521" fmla="*/ 1483766 h 7331925"/>
              <a:gd name="connsiteX2522" fmla="*/ 1515904 w 4000576"/>
              <a:gd name="connsiteY2522" fmla="*/ 1492606 h 7331925"/>
              <a:gd name="connsiteX2523" fmla="*/ 1940833 w 4000576"/>
              <a:gd name="connsiteY2523" fmla="*/ 1519152 h 7331925"/>
              <a:gd name="connsiteX2524" fmla="*/ 2293715 w 4000576"/>
              <a:gd name="connsiteY2524" fmla="*/ 1481862 h 7331925"/>
              <a:gd name="connsiteX2525" fmla="*/ 2291334 w 4000576"/>
              <a:gd name="connsiteY2525" fmla="*/ 1475299 h 7331925"/>
              <a:gd name="connsiteX2526" fmla="*/ 2179415 w 4000576"/>
              <a:gd name="connsiteY2526" fmla="*/ 1489872 h 7331925"/>
              <a:gd name="connsiteX2527" fmla="*/ 2330034 w 4000576"/>
              <a:gd name="connsiteY2527" fmla="*/ 1480556 h 7331925"/>
              <a:gd name="connsiteX2528" fmla="*/ 2348284 w 4000576"/>
              <a:gd name="connsiteY2528" fmla="*/ 1479804 h 7331925"/>
              <a:gd name="connsiteX2529" fmla="*/ 2335787 w 4000576"/>
              <a:gd name="connsiteY2529" fmla="*/ 1474804 h 7331925"/>
              <a:gd name="connsiteX2530" fmla="*/ 2330034 w 4000576"/>
              <a:gd name="connsiteY2530" fmla="*/ 1480556 h 7331925"/>
              <a:gd name="connsiteX2531" fmla="*/ 868390 w 4000576"/>
              <a:gd name="connsiteY2531" fmla="*/ 1507331 h 7331925"/>
              <a:gd name="connsiteX2532" fmla="*/ 874495 w 4000576"/>
              <a:gd name="connsiteY2532" fmla="*/ 1527219 h 7331925"/>
              <a:gd name="connsiteX2533" fmla="*/ 894240 w 4000576"/>
              <a:gd name="connsiteY2533" fmla="*/ 1531201 h 7331925"/>
              <a:gd name="connsiteX2534" fmla="*/ 884963 w 4000576"/>
              <a:gd name="connsiteY2534" fmla="*/ 1494644 h 7331925"/>
              <a:gd name="connsiteX2535" fmla="*/ 862284 w 4000576"/>
              <a:gd name="connsiteY2535" fmla="*/ 1491425 h 7331925"/>
              <a:gd name="connsiteX2536" fmla="*/ 868390 w 4000576"/>
              <a:gd name="connsiteY2536" fmla="*/ 1507331 h 7331925"/>
              <a:gd name="connsiteX2537" fmla="*/ 931645 w 4000576"/>
              <a:gd name="connsiteY2537" fmla="*/ 1525419 h 7331925"/>
              <a:gd name="connsiteX2538" fmla="*/ 966568 w 4000576"/>
              <a:gd name="connsiteY2538" fmla="*/ 1547079 h 7331925"/>
              <a:gd name="connsiteX2539" fmla="*/ 964187 w 4000576"/>
              <a:gd name="connsiteY2539" fmla="*/ 1527801 h 7331925"/>
              <a:gd name="connsiteX2540" fmla="*/ 931645 w 4000576"/>
              <a:gd name="connsiteY2540" fmla="*/ 1525419 h 7331925"/>
              <a:gd name="connsiteX2541" fmla="*/ 985295 w 4000576"/>
              <a:gd name="connsiteY2541" fmla="*/ 1518818 h 7331925"/>
              <a:gd name="connsiteX2542" fmla="*/ 1008174 w 4000576"/>
              <a:gd name="connsiteY2542" fmla="*/ 1559776 h 7331925"/>
              <a:gd name="connsiteX2543" fmla="*/ 1004011 w 4000576"/>
              <a:gd name="connsiteY2543" fmla="*/ 1518590 h 7331925"/>
              <a:gd name="connsiteX2544" fmla="*/ 985295 w 4000576"/>
              <a:gd name="connsiteY2544" fmla="*/ 1518818 h 7331925"/>
              <a:gd name="connsiteX2545" fmla="*/ 1036415 w 4000576"/>
              <a:gd name="connsiteY2545" fmla="*/ 1535630 h 7331925"/>
              <a:gd name="connsiteX2546" fmla="*/ 1078649 w 4000576"/>
              <a:gd name="connsiteY2546" fmla="*/ 1569301 h 7331925"/>
              <a:gd name="connsiteX2547" fmla="*/ 1068972 w 4000576"/>
              <a:gd name="connsiteY2547" fmla="*/ 1527458 h 7331925"/>
              <a:gd name="connsiteX2548" fmla="*/ 1036415 w 4000576"/>
              <a:gd name="connsiteY2548" fmla="*/ 1535630 h 7331925"/>
              <a:gd name="connsiteX2549" fmla="*/ 3003328 w 4000576"/>
              <a:gd name="connsiteY2549" fmla="*/ 1541574 h 7331925"/>
              <a:gd name="connsiteX2550" fmla="*/ 2955703 w 4000576"/>
              <a:gd name="connsiteY2550" fmla="*/ 1559995 h 7331925"/>
              <a:gd name="connsiteX2551" fmla="*/ 2985650 w 4000576"/>
              <a:gd name="connsiteY2551" fmla="*/ 1555566 h 7331925"/>
              <a:gd name="connsiteX2552" fmla="*/ 3065240 w 4000576"/>
              <a:gd name="connsiteY2552" fmla="*/ 1523190 h 7331925"/>
              <a:gd name="connsiteX2553" fmla="*/ 3003328 w 4000576"/>
              <a:gd name="connsiteY2553" fmla="*/ 1541574 h 7331925"/>
              <a:gd name="connsiteX2554" fmla="*/ 1097309 w 4000576"/>
              <a:gd name="connsiteY2554" fmla="*/ 1546269 h 7331925"/>
              <a:gd name="connsiteX2555" fmla="*/ 1103090 w 4000576"/>
              <a:gd name="connsiteY2555" fmla="*/ 1565319 h 7331925"/>
              <a:gd name="connsiteX2556" fmla="*/ 1122140 w 4000576"/>
              <a:gd name="connsiteY2556" fmla="*/ 1569301 h 7331925"/>
              <a:gd name="connsiteX2557" fmla="*/ 1141190 w 4000576"/>
              <a:gd name="connsiteY2557" fmla="*/ 1550251 h 7331925"/>
              <a:gd name="connsiteX2558" fmla="*/ 1141190 w 4000576"/>
              <a:gd name="connsiteY2558" fmla="*/ 1531201 h 7331925"/>
              <a:gd name="connsiteX2559" fmla="*/ 1116359 w 4000576"/>
              <a:gd name="connsiteY2559" fmla="*/ 1531201 h 7331925"/>
              <a:gd name="connsiteX2560" fmla="*/ 1091527 w 4000576"/>
              <a:gd name="connsiteY2560" fmla="*/ 1531201 h 7331925"/>
              <a:gd name="connsiteX2561" fmla="*/ 1097309 w 4000576"/>
              <a:gd name="connsiteY2561" fmla="*/ 1546269 h 7331925"/>
              <a:gd name="connsiteX2562" fmla="*/ 1514018 w 4000576"/>
              <a:gd name="connsiteY2562" fmla="*/ 1544831 h 7331925"/>
              <a:gd name="connsiteX2563" fmla="*/ 1893665 w 4000576"/>
              <a:gd name="connsiteY2563" fmla="*/ 1577397 h 7331925"/>
              <a:gd name="connsiteX2564" fmla="*/ 1836515 w 4000576"/>
              <a:gd name="connsiteY2564" fmla="*/ 1557119 h 7331925"/>
              <a:gd name="connsiteX2565" fmla="*/ 1541240 w 4000576"/>
              <a:gd name="connsiteY2565" fmla="*/ 1544641 h 7331925"/>
              <a:gd name="connsiteX2566" fmla="*/ 1514018 w 4000576"/>
              <a:gd name="connsiteY2566" fmla="*/ 1544831 h 7331925"/>
              <a:gd name="connsiteX2567" fmla="*/ 2157984 w 4000576"/>
              <a:gd name="connsiteY2567" fmla="*/ 1547660 h 7331925"/>
              <a:gd name="connsiteX2568" fmla="*/ 2122265 w 4000576"/>
              <a:gd name="connsiteY2568" fmla="*/ 1558719 h 7331925"/>
              <a:gd name="connsiteX2569" fmla="*/ 2260378 w 4000576"/>
              <a:gd name="connsiteY2569" fmla="*/ 1545870 h 7331925"/>
              <a:gd name="connsiteX2570" fmla="*/ 2157984 w 4000576"/>
              <a:gd name="connsiteY2570" fmla="*/ 1547660 h 7331925"/>
              <a:gd name="connsiteX2571" fmla="*/ 874495 w 4000576"/>
              <a:gd name="connsiteY2571" fmla="*/ 1563500 h 7331925"/>
              <a:gd name="connsiteX2572" fmla="*/ 920215 w 4000576"/>
              <a:gd name="connsiteY2572" fmla="*/ 1593428 h 7331925"/>
              <a:gd name="connsiteX2573" fmla="*/ 890145 w 4000576"/>
              <a:gd name="connsiteY2573" fmla="*/ 1551937 h 7331925"/>
              <a:gd name="connsiteX2574" fmla="*/ 874495 w 4000576"/>
              <a:gd name="connsiteY2574" fmla="*/ 1563500 h 7331925"/>
              <a:gd name="connsiteX2575" fmla="*/ 941170 w 4000576"/>
              <a:gd name="connsiteY2575" fmla="*/ 1577807 h 7331925"/>
              <a:gd name="connsiteX2576" fmla="*/ 974284 w 4000576"/>
              <a:gd name="connsiteY2576" fmla="*/ 1598228 h 7331925"/>
              <a:gd name="connsiteX2577" fmla="*/ 945256 w 4000576"/>
              <a:gd name="connsiteY2577" fmla="*/ 1559776 h 7331925"/>
              <a:gd name="connsiteX2578" fmla="*/ 941170 w 4000576"/>
              <a:gd name="connsiteY2578" fmla="*/ 1577807 h 7331925"/>
              <a:gd name="connsiteX2579" fmla="*/ 988790 w 4000576"/>
              <a:gd name="connsiteY2579" fmla="*/ 1581683 h 7331925"/>
              <a:gd name="connsiteX2580" fmla="*/ 1000220 w 4000576"/>
              <a:gd name="connsiteY2580" fmla="*/ 1605496 h 7331925"/>
              <a:gd name="connsiteX2581" fmla="*/ 1036415 w 4000576"/>
              <a:gd name="connsiteY2581" fmla="*/ 1608077 h 7331925"/>
              <a:gd name="connsiteX2582" fmla="*/ 1021451 w 4000576"/>
              <a:gd name="connsiteY2582" fmla="*/ 1584265 h 7331925"/>
              <a:gd name="connsiteX2583" fmla="*/ 988790 w 4000576"/>
              <a:gd name="connsiteY2583" fmla="*/ 1581683 h 7331925"/>
              <a:gd name="connsiteX2584" fmla="*/ 2986288 w 4000576"/>
              <a:gd name="connsiteY2584" fmla="*/ 1591856 h 7331925"/>
              <a:gd name="connsiteX2585" fmla="*/ 2941787 w 4000576"/>
              <a:gd name="connsiteY2585" fmla="*/ 1659026 h 7331925"/>
              <a:gd name="connsiteX2586" fmla="*/ 2922365 w 4000576"/>
              <a:gd name="connsiteY2586" fmla="*/ 1699136 h 7331925"/>
              <a:gd name="connsiteX2587" fmla="*/ 2922327 w 4000576"/>
              <a:gd name="connsiteY2587" fmla="*/ 1765192 h 7331925"/>
              <a:gd name="connsiteX2588" fmla="*/ 2854881 w 4000576"/>
              <a:gd name="connsiteY2588" fmla="*/ 2478939 h 7331925"/>
              <a:gd name="connsiteX2589" fmla="*/ 2744715 w 4000576"/>
              <a:gd name="connsiteY2589" fmla="*/ 2974239 h 7331925"/>
              <a:gd name="connsiteX2590" fmla="*/ 2687650 w 4000576"/>
              <a:gd name="connsiteY2590" fmla="*/ 3193314 h 7331925"/>
              <a:gd name="connsiteX2591" fmla="*/ 2737800 w 4000576"/>
              <a:gd name="connsiteY2591" fmla="*/ 3055239 h 7331925"/>
              <a:gd name="connsiteX2592" fmla="*/ 2791940 w 4000576"/>
              <a:gd name="connsiteY2592" fmla="*/ 2922746 h 7331925"/>
              <a:gd name="connsiteX2593" fmla="*/ 2812828 w 4000576"/>
              <a:gd name="connsiteY2593" fmla="*/ 2899753 h 7331925"/>
              <a:gd name="connsiteX2594" fmla="*/ 2796045 w 4000576"/>
              <a:gd name="connsiteY2594" fmla="*/ 2905782 h 7331925"/>
              <a:gd name="connsiteX2595" fmla="*/ 2779252 w 4000576"/>
              <a:gd name="connsiteY2595" fmla="*/ 2911821 h 7331925"/>
              <a:gd name="connsiteX2596" fmla="*/ 2785367 w 4000576"/>
              <a:gd name="connsiteY2596" fmla="*/ 2885875 h 7331925"/>
              <a:gd name="connsiteX2597" fmla="*/ 2815838 w 4000576"/>
              <a:gd name="connsiteY2597" fmla="*/ 2833745 h 7331925"/>
              <a:gd name="connsiteX2598" fmla="*/ 2811151 w 4000576"/>
              <a:gd name="connsiteY2598" fmla="*/ 2817800 h 7331925"/>
              <a:gd name="connsiteX2599" fmla="*/ 2800903 w 4000576"/>
              <a:gd name="connsiteY2599" fmla="*/ 2828049 h 7331925"/>
              <a:gd name="connsiteX2600" fmla="*/ 2805456 w 4000576"/>
              <a:gd name="connsiteY2600" fmla="*/ 2804265 h 7331925"/>
              <a:gd name="connsiteX2601" fmla="*/ 2832840 w 4000576"/>
              <a:gd name="connsiteY2601" fmla="*/ 2759021 h 7331925"/>
              <a:gd name="connsiteX2602" fmla="*/ 2841403 w 4000576"/>
              <a:gd name="connsiteY2602" fmla="*/ 2731351 h 7331925"/>
              <a:gd name="connsiteX2603" fmla="*/ 2827115 w 4000576"/>
              <a:gd name="connsiteY2603" fmla="*/ 2743210 h 7331925"/>
              <a:gd name="connsiteX2604" fmla="*/ 2827115 w 4000576"/>
              <a:gd name="connsiteY2604" fmla="*/ 2723321 h 7331925"/>
              <a:gd name="connsiteX2605" fmla="*/ 2856681 w 4000576"/>
              <a:gd name="connsiteY2605" fmla="*/ 2669772 h 7331925"/>
              <a:gd name="connsiteX2606" fmla="*/ 2857595 w 4000576"/>
              <a:gd name="connsiteY2606" fmla="*/ 2647531 h 7331925"/>
              <a:gd name="connsiteX2607" fmla="*/ 2846165 w 4000576"/>
              <a:gd name="connsiteY2607" fmla="*/ 2658961 h 7331925"/>
              <a:gd name="connsiteX2608" fmla="*/ 2846165 w 4000576"/>
              <a:gd name="connsiteY2608" fmla="*/ 2640844 h 7331925"/>
              <a:gd name="connsiteX2609" fmla="*/ 2876607 w 4000576"/>
              <a:gd name="connsiteY2609" fmla="*/ 2591314 h 7331925"/>
              <a:gd name="connsiteX2610" fmla="*/ 2896219 w 4000576"/>
              <a:gd name="connsiteY2610" fmla="*/ 2559901 h 7331925"/>
              <a:gd name="connsiteX2611" fmla="*/ 2879503 w 4000576"/>
              <a:gd name="connsiteY2611" fmla="*/ 2569426 h 7331925"/>
              <a:gd name="connsiteX2612" fmla="*/ 2865549 w 4000576"/>
              <a:gd name="connsiteY2612" fmla="*/ 2578951 h 7331925"/>
              <a:gd name="connsiteX2613" fmla="*/ 2896943 w 4000576"/>
              <a:gd name="connsiteY2613" fmla="*/ 2505132 h 7331925"/>
              <a:gd name="connsiteX2614" fmla="*/ 2892162 w 4000576"/>
              <a:gd name="connsiteY2614" fmla="*/ 2489940 h 7331925"/>
              <a:gd name="connsiteX2615" fmla="*/ 2874740 w 4000576"/>
              <a:gd name="connsiteY2615" fmla="*/ 2505704 h 7331925"/>
              <a:gd name="connsiteX2616" fmla="*/ 2874740 w 4000576"/>
              <a:gd name="connsiteY2616" fmla="*/ 2486654 h 7331925"/>
              <a:gd name="connsiteX2617" fmla="*/ 2894686 w 4000576"/>
              <a:gd name="connsiteY2617" fmla="*/ 2449563 h 7331925"/>
              <a:gd name="connsiteX2618" fmla="*/ 2924670 w 4000576"/>
              <a:gd name="connsiteY2618" fmla="*/ 2412730 h 7331925"/>
              <a:gd name="connsiteX2619" fmla="*/ 2934729 w 4000576"/>
              <a:gd name="connsiteY2619" fmla="*/ 2393928 h 7331925"/>
              <a:gd name="connsiteX2620" fmla="*/ 2909497 w 4000576"/>
              <a:gd name="connsiteY2620" fmla="*/ 2410454 h 7331925"/>
              <a:gd name="connsiteX2621" fmla="*/ 2912840 w 4000576"/>
              <a:gd name="connsiteY2621" fmla="*/ 2369401 h 7331925"/>
              <a:gd name="connsiteX2622" fmla="*/ 2916422 w 4000576"/>
              <a:gd name="connsiteY2622" fmla="*/ 2341550 h 7331925"/>
              <a:gd name="connsiteX2623" fmla="*/ 2891428 w 4000576"/>
              <a:gd name="connsiteY2623" fmla="*/ 2364638 h 7331925"/>
              <a:gd name="connsiteX2624" fmla="*/ 2898429 w 4000576"/>
              <a:gd name="connsiteY2624" fmla="*/ 2340826 h 7331925"/>
              <a:gd name="connsiteX2625" fmla="*/ 2932938 w 4000576"/>
              <a:gd name="connsiteY2625" fmla="*/ 2287981 h 7331925"/>
              <a:gd name="connsiteX2626" fmla="*/ 2931890 w 4000576"/>
              <a:gd name="connsiteY2626" fmla="*/ 2269388 h 7331925"/>
              <a:gd name="connsiteX2627" fmla="*/ 2903315 w 4000576"/>
              <a:gd name="connsiteY2627" fmla="*/ 2296763 h 7331925"/>
              <a:gd name="connsiteX2628" fmla="*/ 2903315 w 4000576"/>
              <a:gd name="connsiteY2628" fmla="*/ 2276837 h 7331925"/>
              <a:gd name="connsiteX2629" fmla="*/ 2936653 w 4000576"/>
              <a:gd name="connsiteY2629" fmla="*/ 2217001 h 7331925"/>
              <a:gd name="connsiteX2630" fmla="*/ 2941415 w 4000576"/>
              <a:gd name="connsiteY2630" fmla="*/ 2193188 h 7331925"/>
              <a:gd name="connsiteX2631" fmla="*/ 2912840 w 4000576"/>
              <a:gd name="connsiteY2631" fmla="*/ 2220563 h 7331925"/>
              <a:gd name="connsiteX2632" fmla="*/ 2912840 w 4000576"/>
              <a:gd name="connsiteY2632" fmla="*/ 2204523 h 7331925"/>
              <a:gd name="connsiteX2633" fmla="*/ 2946178 w 4000576"/>
              <a:gd name="connsiteY2633" fmla="*/ 2151583 h 7331925"/>
              <a:gd name="connsiteX2634" fmla="*/ 2950940 w 4000576"/>
              <a:gd name="connsiteY2634" fmla="*/ 2126513 h 7331925"/>
              <a:gd name="connsiteX2635" fmla="*/ 2922365 w 4000576"/>
              <a:gd name="connsiteY2635" fmla="*/ 2153888 h 7331925"/>
              <a:gd name="connsiteX2636" fmla="*/ 2922365 w 4000576"/>
              <a:gd name="connsiteY2636" fmla="*/ 2133086 h 7331925"/>
              <a:gd name="connsiteX2637" fmla="*/ 2956817 w 4000576"/>
              <a:gd name="connsiteY2637" fmla="*/ 2074155 h 7331925"/>
              <a:gd name="connsiteX2638" fmla="*/ 2953941 w 4000576"/>
              <a:gd name="connsiteY2638" fmla="*/ 2056733 h 7331925"/>
              <a:gd name="connsiteX2639" fmla="*/ 2931890 w 4000576"/>
              <a:gd name="connsiteY2639" fmla="*/ 2077450 h 7331925"/>
              <a:gd name="connsiteX2640" fmla="*/ 2931890 w 4000576"/>
              <a:gd name="connsiteY2640" fmla="*/ 2060724 h 7331925"/>
              <a:gd name="connsiteX2641" fmla="*/ 2966371 w 4000576"/>
              <a:gd name="connsiteY2641" fmla="*/ 2001907 h 7331925"/>
              <a:gd name="connsiteX2642" fmla="*/ 2990879 w 4000576"/>
              <a:gd name="connsiteY2642" fmla="*/ 1959826 h 7331925"/>
              <a:gd name="connsiteX2643" fmla="*/ 2962180 w 4000576"/>
              <a:gd name="connsiteY2643" fmla="*/ 1983638 h 7331925"/>
              <a:gd name="connsiteX2644" fmla="*/ 2937024 w 4000576"/>
              <a:gd name="connsiteY2644" fmla="*/ 2007451 h 7331925"/>
              <a:gd name="connsiteX2645" fmla="*/ 2971276 w 4000576"/>
              <a:gd name="connsiteY2645" fmla="*/ 1933299 h 7331925"/>
              <a:gd name="connsiteX2646" fmla="*/ 2969990 w 4000576"/>
              <a:gd name="connsiteY2646" fmla="*/ 1916963 h 7331925"/>
              <a:gd name="connsiteX2647" fmla="*/ 2941415 w 4000576"/>
              <a:gd name="connsiteY2647" fmla="*/ 1944338 h 7331925"/>
              <a:gd name="connsiteX2648" fmla="*/ 2941415 w 4000576"/>
              <a:gd name="connsiteY2648" fmla="*/ 1926870 h 7331925"/>
              <a:gd name="connsiteX2649" fmla="*/ 2975820 w 4000576"/>
              <a:gd name="connsiteY2649" fmla="*/ 1867414 h 7331925"/>
              <a:gd name="connsiteX2650" fmla="*/ 3005585 w 4000576"/>
              <a:gd name="connsiteY2650" fmla="*/ 1820790 h 7331925"/>
              <a:gd name="connsiteX2651" fmla="*/ 2976563 w 4000576"/>
              <a:gd name="connsiteY2651" fmla="*/ 1845126 h 7331925"/>
              <a:gd name="connsiteX2652" fmla="*/ 2947292 w 4000576"/>
              <a:gd name="connsiteY2652" fmla="*/ 1874101 h 7331925"/>
              <a:gd name="connsiteX2653" fmla="*/ 2984802 w 4000576"/>
              <a:gd name="connsiteY2653" fmla="*/ 1797406 h 7331925"/>
              <a:gd name="connsiteX2654" fmla="*/ 3008090 w 4000576"/>
              <a:gd name="connsiteY2654" fmla="*/ 1765887 h 7331925"/>
              <a:gd name="connsiteX2655" fmla="*/ 2979515 w 4000576"/>
              <a:gd name="connsiteY2655" fmla="*/ 1783613 h 7331925"/>
              <a:gd name="connsiteX2656" fmla="*/ 2950940 w 4000576"/>
              <a:gd name="connsiteY2656" fmla="*/ 1810988 h 7331925"/>
              <a:gd name="connsiteX2657" fmla="*/ 2950940 w 4000576"/>
              <a:gd name="connsiteY2657" fmla="*/ 1795824 h 7331925"/>
              <a:gd name="connsiteX2658" fmla="*/ 2984278 w 4000576"/>
              <a:gd name="connsiteY2658" fmla="*/ 1740751 h 7331925"/>
              <a:gd name="connsiteX2659" fmla="*/ 3017615 w 4000576"/>
              <a:gd name="connsiteY2659" fmla="*/ 1695117 h 7331925"/>
              <a:gd name="connsiteX2660" fmla="*/ 2984278 w 4000576"/>
              <a:gd name="connsiteY2660" fmla="*/ 1721701 h 7331925"/>
              <a:gd name="connsiteX2661" fmla="*/ 2950940 w 4000576"/>
              <a:gd name="connsiteY2661" fmla="*/ 1739570 h 7331925"/>
              <a:gd name="connsiteX2662" fmla="*/ 2984278 w 4000576"/>
              <a:gd name="connsiteY2662" fmla="*/ 1686182 h 7331925"/>
              <a:gd name="connsiteX2663" fmla="*/ 2983087 w 4000576"/>
              <a:gd name="connsiteY2663" fmla="*/ 1665065 h 7331925"/>
              <a:gd name="connsiteX2664" fmla="*/ 2948559 w 4000576"/>
              <a:gd name="connsiteY2664" fmla="*/ 1697888 h 7331925"/>
              <a:gd name="connsiteX2665" fmla="*/ 2960465 w 4000576"/>
              <a:gd name="connsiteY2665" fmla="*/ 1674076 h 7331925"/>
              <a:gd name="connsiteX2666" fmla="*/ 2995698 w 4000576"/>
              <a:gd name="connsiteY2666" fmla="*/ 1619021 h 7331925"/>
              <a:gd name="connsiteX2667" fmla="*/ 2986288 w 4000576"/>
              <a:gd name="connsiteY2667" fmla="*/ 1591856 h 7331925"/>
              <a:gd name="connsiteX2668" fmla="*/ 1047560 w 4000576"/>
              <a:gd name="connsiteY2668" fmla="*/ 1599495 h 7331925"/>
              <a:gd name="connsiteX2669" fmla="*/ 1072896 w 4000576"/>
              <a:gd name="connsiteY2669" fmla="*/ 1624832 h 7331925"/>
              <a:gd name="connsiteX2670" fmla="*/ 1095089 w 4000576"/>
              <a:gd name="connsiteY2670" fmla="*/ 1627975 h 7331925"/>
              <a:gd name="connsiteX2671" fmla="*/ 1091946 w 4000576"/>
              <a:gd name="connsiteY2671" fmla="*/ 1605782 h 7331925"/>
              <a:gd name="connsiteX2672" fmla="*/ 1066610 w 4000576"/>
              <a:gd name="connsiteY2672" fmla="*/ 1580445 h 7331925"/>
              <a:gd name="connsiteX2673" fmla="*/ 1044416 w 4000576"/>
              <a:gd name="connsiteY2673" fmla="*/ 1577302 h 7331925"/>
              <a:gd name="connsiteX2674" fmla="*/ 1047560 w 4000576"/>
              <a:gd name="connsiteY2674" fmla="*/ 1599495 h 7331925"/>
              <a:gd name="connsiteX2675" fmla="*/ 3128639 w 4000576"/>
              <a:gd name="connsiteY2675" fmla="*/ 1596247 h 7331925"/>
              <a:gd name="connsiteX2676" fmla="*/ 3122343 w 4000576"/>
              <a:gd name="connsiteY2676" fmla="*/ 1621717 h 7331925"/>
              <a:gd name="connsiteX2677" fmla="*/ 3148013 w 4000576"/>
              <a:gd name="connsiteY2677" fmla="*/ 1578826 h 7331925"/>
              <a:gd name="connsiteX2678" fmla="*/ 3128639 w 4000576"/>
              <a:gd name="connsiteY2678" fmla="*/ 1596247 h 7331925"/>
              <a:gd name="connsiteX2679" fmla="*/ 826870 w 4000576"/>
              <a:gd name="connsiteY2679" fmla="*/ 1597095 h 7331925"/>
              <a:gd name="connsiteX2680" fmla="*/ 851702 w 4000576"/>
              <a:gd name="connsiteY2680" fmla="*/ 1635976 h 7331925"/>
              <a:gd name="connsiteX2681" fmla="*/ 850006 w 4000576"/>
              <a:gd name="connsiteY2681" fmla="*/ 1603315 h 7331925"/>
              <a:gd name="connsiteX2682" fmla="*/ 826870 w 4000576"/>
              <a:gd name="connsiteY2682" fmla="*/ 1597095 h 7331925"/>
              <a:gd name="connsiteX2683" fmla="*/ 1114692 w 4000576"/>
              <a:gd name="connsiteY2683" fmla="*/ 1599343 h 7331925"/>
              <a:gd name="connsiteX2684" fmla="*/ 1135933 w 4000576"/>
              <a:gd name="connsiteY2684" fmla="*/ 1615459 h 7331925"/>
              <a:gd name="connsiteX2685" fmla="*/ 1148639 w 4000576"/>
              <a:gd name="connsiteY2685" fmla="*/ 1605934 h 7331925"/>
              <a:gd name="connsiteX2686" fmla="*/ 1127398 w 4000576"/>
              <a:gd name="connsiteY2686" fmla="*/ 1589818 h 7331925"/>
              <a:gd name="connsiteX2687" fmla="*/ 1114692 w 4000576"/>
              <a:gd name="connsiteY2687" fmla="*/ 1599343 h 7331925"/>
              <a:gd name="connsiteX2688" fmla="*/ 179170 w 4000576"/>
              <a:gd name="connsiteY2688" fmla="*/ 1603419 h 7331925"/>
              <a:gd name="connsiteX2689" fmla="*/ 270048 w 4000576"/>
              <a:gd name="connsiteY2689" fmla="*/ 1753295 h 7331925"/>
              <a:gd name="connsiteX2690" fmla="*/ 472159 w 4000576"/>
              <a:gd name="connsiteY2690" fmla="*/ 1909372 h 7331925"/>
              <a:gd name="connsiteX2691" fmla="*/ 544692 w 4000576"/>
              <a:gd name="connsiteY2691" fmla="*/ 1919983 h 7331925"/>
              <a:gd name="connsiteX2692" fmla="*/ 538891 w 4000576"/>
              <a:gd name="connsiteY2692" fmla="*/ 1888388 h 7331925"/>
              <a:gd name="connsiteX2693" fmla="*/ 540949 w 4000576"/>
              <a:gd name="connsiteY2693" fmla="*/ 1869338 h 7331925"/>
              <a:gd name="connsiteX2694" fmla="*/ 530757 w 4000576"/>
              <a:gd name="connsiteY2694" fmla="*/ 1893151 h 7331925"/>
              <a:gd name="connsiteX2695" fmla="*/ 520565 w 4000576"/>
              <a:gd name="connsiteY2695" fmla="*/ 1916963 h 7331925"/>
              <a:gd name="connsiteX2696" fmla="*/ 507802 w 4000576"/>
              <a:gd name="connsiteY2696" fmla="*/ 1888388 h 7331925"/>
              <a:gd name="connsiteX2697" fmla="*/ 494267 w 4000576"/>
              <a:gd name="connsiteY2697" fmla="*/ 1876006 h 7331925"/>
              <a:gd name="connsiteX2698" fmla="*/ 493495 w 4000576"/>
              <a:gd name="connsiteY2698" fmla="*/ 1892189 h 7331925"/>
              <a:gd name="connsiteX2699" fmla="*/ 454214 w 4000576"/>
              <a:gd name="connsiteY2699" fmla="*/ 1871243 h 7331925"/>
              <a:gd name="connsiteX2700" fmla="*/ 407189 w 4000576"/>
              <a:gd name="connsiteY2700" fmla="*/ 1831238 h 7331925"/>
              <a:gd name="connsiteX2701" fmla="*/ 398531 w 4000576"/>
              <a:gd name="connsiteY2701" fmla="*/ 1826476 h 7331925"/>
              <a:gd name="connsiteX2702" fmla="*/ 397607 w 4000576"/>
              <a:gd name="connsiteY2702" fmla="*/ 1840763 h 7331925"/>
              <a:gd name="connsiteX2703" fmla="*/ 379728 w 4000576"/>
              <a:gd name="connsiteY2703" fmla="*/ 1819332 h 7331925"/>
              <a:gd name="connsiteX2704" fmla="*/ 353535 w 4000576"/>
              <a:gd name="connsiteY2704" fmla="*/ 1797901 h 7331925"/>
              <a:gd name="connsiteX2705" fmla="*/ 213222 w 4000576"/>
              <a:gd name="connsiteY2705" fmla="*/ 1645720 h 7331925"/>
              <a:gd name="connsiteX2706" fmla="*/ 179170 w 4000576"/>
              <a:gd name="connsiteY2706" fmla="*/ 1603419 h 7331925"/>
              <a:gd name="connsiteX2707" fmla="*/ 874495 w 4000576"/>
              <a:gd name="connsiteY2707" fmla="*/ 1620688 h 7331925"/>
              <a:gd name="connsiteX2708" fmla="*/ 917396 w 4000576"/>
              <a:gd name="connsiteY2708" fmla="*/ 1655026 h 7331925"/>
              <a:gd name="connsiteX2709" fmla="*/ 920406 w 4000576"/>
              <a:gd name="connsiteY2709" fmla="*/ 1633595 h 7331925"/>
              <a:gd name="connsiteX2710" fmla="*/ 874495 w 4000576"/>
              <a:gd name="connsiteY2710" fmla="*/ 1620688 h 7331925"/>
              <a:gd name="connsiteX2711" fmla="*/ 1538421 w 4000576"/>
              <a:gd name="connsiteY2711" fmla="*/ 1643120 h 7331925"/>
              <a:gd name="connsiteX2712" fmla="*/ 1550765 w 4000576"/>
              <a:gd name="connsiteY2712" fmla="*/ 1647092 h 7331925"/>
              <a:gd name="connsiteX2713" fmla="*/ 1541840 w 4000576"/>
              <a:gd name="connsiteY2713" fmla="*/ 1607401 h 7331925"/>
              <a:gd name="connsiteX2714" fmla="*/ 1538421 w 4000576"/>
              <a:gd name="connsiteY2714" fmla="*/ 1643120 h 7331925"/>
              <a:gd name="connsiteX2715" fmla="*/ 931788 w 4000576"/>
              <a:gd name="connsiteY2715" fmla="*/ 1628270 h 7331925"/>
              <a:gd name="connsiteX2716" fmla="*/ 941170 w 4000576"/>
              <a:gd name="connsiteY2716" fmla="*/ 1650263 h 7331925"/>
              <a:gd name="connsiteX2717" fmla="*/ 941170 w 4000576"/>
              <a:gd name="connsiteY2717" fmla="*/ 1626451 h 7331925"/>
              <a:gd name="connsiteX2718" fmla="*/ 931940 w 4000576"/>
              <a:gd name="connsiteY2718" fmla="*/ 1612163 h 7331925"/>
              <a:gd name="connsiteX2719" fmla="*/ 931788 w 4000576"/>
              <a:gd name="connsiteY2719" fmla="*/ 1628270 h 7331925"/>
              <a:gd name="connsiteX2720" fmla="*/ 1265787 w 4000576"/>
              <a:gd name="connsiteY2720" fmla="*/ 1626451 h 7331925"/>
              <a:gd name="connsiteX2721" fmla="*/ 1301315 w 4000576"/>
              <a:gd name="connsiteY2721" fmla="*/ 1898980 h 7331925"/>
              <a:gd name="connsiteX2722" fmla="*/ 1274769 w 4000576"/>
              <a:gd name="connsiteY2722" fmla="*/ 1639214 h 7331925"/>
              <a:gd name="connsiteX2723" fmla="*/ 1265787 w 4000576"/>
              <a:gd name="connsiteY2723" fmla="*/ 1626451 h 7331925"/>
              <a:gd name="connsiteX2724" fmla="*/ 1456525 w 4000576"/>
              <a:gd name="connsiteY2724" fmla="*/ 1635976 h 7331925"/>
              <a:gd name="connsiteX2725" fmla="*/ 1470041 w 4000576"/>
              <a:gd name="connsiteY2725" fmla="*/ 1740751 h 7331925"/>
              <a:gd name="connsiteX2726" fmla="*/ 1483138 w 4000576"/>
              <a:gd name="connsiteY2726" fmla="*/ 1821713 h 7331925"/>
              <a:gd name="connsiteX2727" fmla="*/ 1478385 w 4000576"/>
              <a:gd name="connsiteY2727" fmla="*/ 1731921 h 7331925"/>
              <a:gd name="connsiteX2728" fmla="*/ 1464859 w 4000576"/>
              <a:gd name="connsiteY2728" fmla="*/ 1627146 h 7331925"/>
              <a:gd name="connsiteX2729" fmla="*/ 1456096 w 4000576"/>
              <a:gd name="connsiteY2729" fmla="*/ 1612163 h 7331925"/>
              <a:gd name="connsiteX2730" fmla="*/ 1456525 w 4000576"/>
              <a:gd name="connsiteY2730" fmla="*/ 1635976 h 7331925"/>
              <a:gd name="connsiteX2731" fmla="*/ 966292 w 4000576"/>
              <a:gd name="connsiteY2731" fmla="*/ 1640738 h 7331925"/>
              <a:gd name="connsiteX2732" fmla="*/ 975522 w 4000576"/>
              <a:gd name="connsiteY2732" fmla="*/ 1655026 h 7331925"/>
              <a:gd name="connsiteX2733" fmla="*/ 979265 w 4000576"/>
              <a:gd name="connsiteY2733" fmla="*/ 1640738 h 7331925"/>
              <a:gd name="connsiteX2734" fmla="*/ 970036 w 4000576"/>
              <a:gd name="connsiteY2734" fmla="*/ 1626451 h 7331925"/>
              <a:gd name="connsiteX2735" fmla="*/ 966292 w 4000576"/>
              <a:gd name="connsiteY2735" fmla="*/ 1640738 h 7331925"/>
              <a:gd name="connsiteX2736" fmla="*/ 1004668 w 4000576"/>
              <a:gd name="connsiteY2736" fmla="*/ 1632804 h 7331925"/>
              <a:gd name="connsiteX2737" fmla="*/ 1033072 w 4000576"/>
              <a:gd name="connsiteY2737" fmla="*/ 1676676 h 7331925"/>
              <a:gd name="connsiteX2738" fmla="*/ 1056570 w 4000576"/>
              <a:gd name="connsiteY2738" fmla="*/ 1681172 h 7331925"/>
              <a:gd name="connsiteX2739" fmla="*/ 1051255 w 4000576"/>
              <a:gd name="connsiteY2739" fmla="*/ 1667323 h 7331925"/>
              <a:gd name="connsiteX2740" fmla="*/ 1045940 w 4000576"/>
              <a:gd name="connsiteY2740" fmla="*/ 1645834 h 7331925"/>
              <a:gd name="connsiteX2741" fmla="*/ 1004668 w 4000576"/>
              <a:gd name="connsiteY2741" fmla="*/ 1632804 h 7331925"/>
              <a:gd name="connsiteX2742" fmla="*/ 1067095 w 4000576"/>
              <a:gd name="connsiteY2742" fmla="*/ 1654283 h 7331925"/>
              <a:gd name="connsiteX2743" fmla="*/ 1081659 w 4000576"/>
              <a:gd name="connsiteY2743" fmla="*/ 1681267 h 7331925"/>
              <a:gd name="connsiteX2744" fmla="*/ 1079002 w 4000576"/>
              <a:gd name="connsiteY2744" fmla="*/ 1649702 h 7331925"/>
              <a:gd name="connsiteX2745" fmla="*/ 1064428 w 4000576"/>
              <a:gd name="connsiteY2745" fmla="*/ 1631213 h 7331925"/>
              <a:gd name="connsiteX2746" fmla="*/ 1067095 w 4000576"/>
              <a:gd name="connsiteY2746" fmla="*/ 1654283 h 7331925"/>
              <a:gd name="connsiteX2747" fmla="*/ 2338959 w 4000576"/>
              <a:gd name="connsiteY2747" fmla="*/ 1642282 h 7331925"/>
              <a:gd name="connsiteX2748" fmla="*/ 2362772 w 4000576"/>
              <a:gd name="connsiteY2748" fmla="*/ 1642282 h 7331925"/>
              <a:gd name="connsiteX2749" fmla="*/ 2350865 w 4000576"/>
              <a:gd name="connsiteY2749" fmla="*/ 1637481 h 7331925"/>
              <a:gd name="connsiteX2750" fmla="*/ 2338959 w 4000576"/>
              <a:gd name="connsiteY2750" fmla="*/ 1642282 h 7331925"/>
              <a:gd name="connsiteX2751" fmla="*/ 1103090 w 4000576"/>
              <a:gd name="connsiteY2751" fmla="*/ 1663427 h 7331925"/>
              <a:gd name="connsiteX2752" fmla="*/ 1112615 w 4000576"/>
              <a:gd name="connsiteY2752" fmla="*/ 1688363 h 7331925"/>
              <a:gd name="connsiteX2753" fmla="*/ 1122140 w 4000576"/>
              <a:gd name="connsiteY2753" fmla="*/ 1675200 h 7331925"/>
              <a:gd name="connsiteX2754" fmla="*/ 1112615 w 4000576"/>
              <a:gd name="connsiteY2754" fmla="*/ 1650263 h 7331925"/>
              <a:gd name="connsiteX2755" fmla="*/ 1103090 w 4000576"/>
              <a:gd name="connsiteY2755" fmla="*/ 1663427 h 7331925"/>
              <a:gd name="connsiteX2756" fmla="*/ 1179433 w 4000576"/>
              <a:gd name="connsiteY2756" fmla="*/ 1662170 h 7331925"/>
              <a:gd name="connsiteX2757" fmla="*/ 1212628 w 4000576"/>
              <a:gd name="connsiteY2757" fmla="*/ 1705204 h 7331925"/>
              <a:gd name="connsiteX2758" fmla="*/ 1231678 w 4000576"/>
              <a:gd name="connsiteY2758" fmla="*/ 1709966 h 7331925"/>
              <a:gd name="connsiteX2759" fmla="*/ 1209608 w 4000576"/>
              <a:gd name="connsiteY2759" fmla="*/ 1711071 h 7331925"/>
              <a:gd name="connsiteX2760" fmla="*/ 1187529 w 4000576"/>
              <a:gd name="connsiteY2760" fmla="*/ 1712176 h 7331925"/>
              <a:gd name="connsiteX2761" fmla="*/ 1194216 w 4000576"/>
              <a:gd name="connsiteY2761" fmla="*/ 1733607 h 7331925"/>
              <a:gd name="connsiteX2762" fmla="*/ 1233373 w 4000576"/>
              <a:gd name="connsiteY2762" fmla="*/ 1769183 h 7331925"/>
              <a:gd name="connsiteX2763" fmla="*/ 1244584 w 4000576"/>
              <a:gd name="connsiteY2763" fmla="*/ 1769326 h 7331925"/>
              <a:gd name="connsiteX2764" fmla="*/ 1239079 w 4000576"/>
              <a:gd name="connsiteY2764" fmla="*/ 1714557 h 7331925"/>
              <a:gd name="connsiteX2765" fmla="*/ 1223105 w 4000576"/>
              <a:gd name="connsiteY2765" fmla="*/ 1652788 h 7331925"/>
              <a:gd name="connsiteX2766" fmla="*/ 1179433 w 4000576"/>
              <a:gd name="connsiteY2766" fmla="*/ 1662170 h 7331925"/>
              <a:gd name="connsiteX2767" fmla="*/ 836395 w 4000576"/>
              <a:gd name="connsiteY2767" fmla="*/ 1673057 h 7331925"/>
              <a:gd name="connsiteX2768" fmla="*/ 850683 w 4000576"/>
              <a:gd name="connsiteY2768" fmla="*/ 1696574 h 7331925"/>
              <a:gd name="connsiteX2769" fmla="*/ 859188 w 4000576"/>
              <a:gd name="connsiteY2769" fmla="*/ 1670094 h 7331925"/>
              <a:gd name="connsiteX2770" fmla="*/ 836395 w 4000576"/>
              <a:gd name="connsiteY2770" fmla="*/ 1673057 h 7331925"/>
              <a:gd name="connsiteX2771" fmla="*/ 884020 w 4000576"/>
              <a:gd name="connsiteY2771" fmla="*/ 1683268 h 7331925"/>
              <a:gd name="connsiteX2772" fmla="*/ 926254 w 4000576"/>
              <a:gd name="connsiteY2772" fmla="*/ 1721701 h 7331925"/>
              <a:gd name="connsiteX2773" fmla="*/ 916576 w 4000576"/>
              <a:gd name="connsiteY2773" fmla="*/ 1670333 h 7331925"/>
              <a:gd name="connsiteX2774" fmla="*/ 884020 w 4000576"/>
              <a:gd name="connsiteY2774" fmla="*/ 1683268 h 7331925"/>
              <a:gd name="connsiteX2775" fmla="*/ 1141943 w 4000576"/>
              <a:gd name="connsiteY2775" fmla="*/ 1679629 h 7331925"/>
              <a:gd name="connsiteX2776" fmla="*/ 1147696 w 4000576"/>
              <a:gd name="connsiteY2776" fmla="*/ 1685392 h 7331925"/>
              <a:gd name="connsiteX2777" fmla="*/ 1146943 w 4000576"/>
              <a:gd name="connsiteY2777" fmla="*/ 1667132 h 7331925"/>
              <a:gd name="connsiteX2778" fmla="*/ 1141943 w 4000576"/>
              <a:gd name="connsiteY2778" fmla="*/ 1679629 h 7331925"/>
              <a:gd name="connsiteX2779" fmla="*/ 1430703 w 4000576"/>
              <a:gd name="connsiteY2779" fmla="*/ 1705032 h 7331925"/>
              <a:gd name="connsiteX2780" fmla="*/ 1446876 w 4000576"/>
              <a:gd name="connsiteY2780" fmla="*/ 1852955 h 7331925"/>
              <a:gd name="connsiteX2781" fmla="*/ 1462735 w 4000576"/>
              <a:gd name="connsiteY2781" fmla="*/ 1955787 h 7331925"/>
              <a:gd name="connsiteX2782" fmla="*/ 1434141 w 4000576"/>
              <a:gd name="connsiteY2782" fmla="*/ 1664551 h 7331925"/>
              <a:gd name="connsiteX2783" fmla="*/ 1430703 w 4000576"/>
              <a:gd name="connsiteY2783" fmla="*/ 1705032 h 7331925"/>
              <a:gd name="connsiteX2784" fmla="*/ 941837 w 4000576"/>
              <a:gd name="connsiteY2784" fmla="*/ 1685420 h 7331925"/>
              <a:gd name="connsiteX2785" fmla="*/ 950695 w 4000576"/>
              <a:gd name="connsiteY2785" fmla="*/ 1716938 h 7331925"/>
              <a:gd name="connsiteX2786" fmla="*/ 958872 w 4000576"/>
              <a:gd name="connsiteY2786" fmla="*/ 1735988 h 7331925"/>
              <a:gd name="connsiteX2787" fmla="*/ 959549 w 4000576"/>
              <a:gd name="connsiteY2787" fmla="*/ 1710357 h 7331925"/>
              <a:gd name="connsiteX2788" fmla="*/ 950695 w 4000576"/>
              <a:gd name="connsiteY2788" fmla="*/ 1678838 h 7331925"/>
              <a:gd name="connsiteX2789" fmla="*/ 941837 w 4000576"/>
              <a:gd name="connsiteY2789" fmla="*/ 1685420 h 7331925"/>
              <a:gd name="connsiteX2790" fmla="*/ 2815085 w 4000576"/>
              <a:gd name="connsiteY2790" fmla="*/ 1723558 h 7331925"/>
              <a:gd name="connsiteX2791" fmla="*/ 2767708 w 4000576"/>
              <a:gd name="connsiteY2791" fmla="*/ 1793138 h 7331925"/>
              <a:gd name="connsiteX2792" fmla="*/ 2753554 w 4000576"/>
              <a:gd name="connsiteY2792" fmla="*/ 1821713 h 7331925"/>
              <a:gd name="connsiteX2793" fmla="*/ 2747496 w 4000576"/>
              <a:gd name="connsiteY2793" fmla="*/ 2026501 h 7331925"/>
              <a:gd name="connsiteX2794" fmla="*/ 2597696 w 4000576"/>
              <a:gd name="connsiteY2794" fmla="*/ 3097092 h 7331925"/>
              <a:gd name="connsiteX2795" fmla="*/ 2554319 w 4000576"/>
              <a:gd name="connsiteY2795" fmla="*/ 3299927 h 7331925"/>
              <a:gd name="connsiteX2796" fmla="*/ 2608907 w 4000576"/>
              <a:gd name="connsiteY2796" fmla="*/ 3107589 h 7331925"/>
              <a:gd name="connsiteX2797" fmla="*/ 2640083 w 4000576"/>
              <a:gd name="connsiteY2797" fmla="*/ 3037999 h 7331925"/>
              <a:gd name="connsiteX2798" fmla="*/ 2659980 w 4000576"/>
              <a:gd name="connsiteY2798" fmla="*/ 3016044 h 7331925"/>
              <a:gd name="connsiteX2799" fmla="*/ 2644226 w 4000576"/>
              <a:gd name="connsiteY2799" fmla="*/ 3022083 h 7331925"/>
              <a:gd name="connsiteX2800" fmla="*/ 2628481 w 4000576"/>
              <a:gd name="connsiteY2800" fmla="*/ 3028131 h 7331925"/>
              <a:gd name="connsiteX2801" fmla="*/ 2633720 w 4000576"/>
              <a:gd name="connsiteY2801" fmla="*/ 3008100 h 7331925"/>
              <a:gd name="connsiteX2802" fmla="*/ 2661600 w 4000576"/>
              <a:gd name="connsiteY2802" fmla="*/ 2970257 h 7331925"/>
              <a:gd name="connsiteX2803" fmla="*/ 2684240 w 4000576"/>
              <a:gd name="connsiteY2803" fmla="*/ 2945511 h 7331925"/>
              <a:gd name="connsiteX2804" fmla="*/ 2669724 w 4000576"/>
              <a:gd name="connsiteY2804" fmla="*/ 2950617 h 7331925"/>
              <a:gd name="connsiteX2805" fmla="*/ 2649388 w 4000576"/>
              <a:gd name="connsiteY2805" fmla="*/ 2956846 h 7331925"/>
              <a:gd name="connsiteX2806" fmla="*/ 2684460 w 4000576"/>
              <a:gd name="connsiteY2806" fmla="*/ 2902801 h 7331925"/>
              <a:gd name="connsiteX2807" fmla="*/ 2693765 w 4000576"/>
              <a:gd name="connsiteY2807" fmla="*/ 2892114 h 7331925"/>
              <a:gd name="connsiteX2808" fmla="*/ 2679478 w 4000576"/>
              <a:gd name="connsiteY2808" fmla="*/ 2893276 h 7331925"/>
              <a:gd name="connsiteX2809" fmla="*/ 2665190 w 4000576"/>
              <a:gd name="connsiteY2809" fmla="*/ 2905135 h 7331925"/>
              <a:gd name="connsiteX2810" fmla="*/ 2665190 w 4000576"/>
              <a:gd name="connsiteY2810" fmla="*/ 2884189 h 7331925"/>
              <a:gd name="connsiteX2811" fmla="*/ 2693765 w 4000576"/>
              <a:gd name="connsiteY2811" fmla="*/ 2834659 h 7331925"/>
              <a:gd name="connsiteX2812" fmla="*/ 2703919 w 4000576"/>
              <a:gd name="connsiteY2812" fmla="*/ 2807218 h 7331925"/>
              <a:gd name="connsiteX2813" fmla="*/ 2680402 w 4000576"/>
              <a:gd name="connsiteY2813" fmla="*/ 2817076 h 7331925"/>
              <a:gd name="connsiteX2814" fmla="*/ 2716063 w 4000576"/>
              <a:gd name="connsiteY2814" fmla="*/ 2752782 h 7331925"/>
              <a:gd name="connsiteX2815" fmla="*/ 2711187 w 4000576"/>
              <a:gd name="connsiteY2815" fmla="*/ 2737590 h 7331925"/>
              <a:gd name="connsiteX2816" fmla="*/ 2693765 w 4000576"/>
              <a:gd name="connsiteY2816" fmla="*/ 2753354 h 7331925"/>
              <a:gd name="connsiteX2817" fmla="*/ 2693765 w 4000576"/>
              <a:gd name="connsiteY2817" fmla="*/ 2737923 h 7331925"/>
              <a:gd name="connsiteX2818" fmla="*/ 2723331 w 4000576"/>
              <a:gd name="connsiteY2818" fmla="*/ 2688822 h 7331925"/>
              <a:gd name="connsiteX2819" fmla="*/ 2742952 w 4000576"/>
              <a:gd name="connsiteY2819" fmla="*/ 2655151 h 7331925"/>
              <a:gd name="connsiteX2820" fmla="*/ 2727103 w 4000576"/>
              <a:gd name="connsiteY2820" fmla="*/ 2664676 h 7331925"/>
              <a:gd name="connsiteX2821" fmla="*/ 2710444 w 4000576"/>
              <a:gd name="connsiteY2821" fmla="*/ 2653684 h 7331925"/>
              <a:gd name="connsiteX2822" fmla="*/ 2745267 w 4000576"/>
              <a:gd name="connsiteY2822" fmla="*/ 2606336 h 7331925"/>
              <a:gd name="connsiteX2823" fmla="*/ 2763393 w 4000576"/>
              <a:gd name="connsiteY2823" fmla="*/ 2579227 h 7331925"/>
              <a:gd name="connsiteX2824" fmla="*/ 2746153 w 4000576"/>
              <a:gd name="connsiteY2824" fmla="*/ 2588476 h 7331925"/>
              <a:gd name="connsiteX2825" fmla="*/ 2722340 w 4000576"/>
              <a:gd name="connsiteY2825" fmla="*/ 2579599 h 7331925"/>
              <a:gd name="connsiteX2826" fmla="*/ 2750915 w 4000576"/>
              <a:gd name="connsiteY2826" fmla="*/ 2540851 h 7331925"/>
              <a:gd name="connsiteX2827" fmla="*/ 2755678 w 4000576"/>
              <a:gd name="connsiteY2827" fmla="*/ 2517915 h 7331925"/>
              <a:gd name="connsiteX2828" fmla="*/ 2731865 w 4000576"/>
              <a:gd name="connsiteY2828" fmla="*/ 2533517 h 7331925"/>
              <a:gd name="connsiteX2829" fmla="*/ 2731865 w 4000576"/>
              <a:gd name="connsiteY2829" fmla="*/ 2518162 h 7331925"/>
              <a:gd name="connsiteX2830" fmla="*/ 2766317 w 4000576"/>
              <a:gd name="connsiteY2830" fmla="*/ 2464680 h 7331925"/>
              <a:gd name="connsiteX2831" fmla="*/ 2763441 w 4000576"/>
              <a:gd name="connsiteY2831" fmla="*/ 2447258 h 7331925"/>
              <a:gd name="connsiteX2832" fmla="*/ 2741390 w 4000576"/>
              <a:gd name="connsiteY2832" fmla="*/ 2467975 h 7331925"/>
              <a:gd name="connsiteX2833" fmla="*/ 2741390 w 4000576"/>
              <a:gd name="connsiteY2833" fmla="*/ 2444363 h 7331925"/>
              <a:gd name="connsiteX2834" fmla="*/ 2774728 w 4000576"/>
              <a:gd name="connsiteY2834" fmla="*/ 2388451 h 7331925"/>
              <a:gd name="connsiteX2835" fmla="*/ 2808065 w 4000576"/>
              <a:gd name="connsiteY2835" fmla="*/ 2346703 h 7331925"/>
              <a:gd name="connsiteX2836" fmla="*/ 2779490 w 4000576"/>
              <a:gd name="connsiteY2836" fmla="*/ 2364638 h 7331925"/>
              <a:gd name="connsiteX2837" fmla="*/ 2750915 w 4000576"/>
              <a:gd name="connsiteY2837" fmla="*/ 2392013 h 7331925"/>
              <a:gd name="connsiteX2838" fmla="*/ 2750915 w 4000576"/>
              <a:gd name="connsiteY2838" fmla="*/ 2363524 h 7331925"/>
              <a:gd name="connsiteX2839" fmla="*/ 2750915 w 4000576"/>
              <a:gd name="connsiteY2839" fmla="*/ 2335035 h 7331925"/>
              <a:gd name="connsiteX2840" fmla="*/ 2784253 w 4000576"/>
              <a:gd name="connsiteY2840" fmla="*/ 2302726 h 7331925"/>
              <a:gd name="connsiteX2841" fmla="*/ 2817590 w 4000576"/>
              <a:gd name="connsiteY2841" fmla="*/ 2260978 h 7331925"/>
              <a:gd name="connsiteX2842" fmla="*/ 2789015 w 4000576"/>
              <a:gd name="connsiteY2842" fmla="*/ 2278913 h 7331925"/>
              <a:gd name="connsiteX2843" fmla="*/ 2760440 w 4000576"/>
              <a:gd name="connsiteY2843" fmla="*/ 2306288 h 7331925"/>
              <a:gd name="connsiteX2844" fmla="*/ 2760440 w 4000576"/>
              <a:gd name="connsiteY2844" fmla="*/ 2284590 h 7331925"/>
              <a:gd name="connsiteX2845" fmla="*/ 2793778 w 4000576"/>
              <a:gd name="connsiteY2845" fmla="*/ 2223945 h 7331925"/>
              <a:gd name="connsiteX2846" fmla="*/ 2826868 w 4000576"/>
              <a:gd name="connsiteY2846" fmla="*/ 2174805 h 7331925"/>
              <a:gd name="connsiteX2847" fmla="*/ 2799016 w 4000576"/>
              <a:gd name="connsiteY2847" fmla="*/ 2197894 h 7331925"/>
              <a:gd name="connsiteX2848" fmla="*/ 2764708 w 4000576"/>
              <a:gd name="connsiteY2848" fmla="*/ 2199551 h 7331925"/>
              <a:gd name="connsiteX2849" fmla="*/ 2803179 w 4000576"/>
              <a:gd name="connsiteY2849" fmla="*/ 2139610 h 7331925"/>
              <a:gd name="connsiteX2850" fmla="*/ 2799502 w 4000576"/>
              <a:gd name="connsiteY2850" fmla="*/ 2123227 h 7331925"/>
              <a:gd name="connsiteX2851" fmla="*/ 2770537 w 4000576"/>
              <a:gd name="connsiteY2851" fmla="*/ 2155088 h 7331925"/>
              <a:gd name="connsiteX2852" fmla="*/ 2770241 w 4000576"/>
              <a:gd name="connsiteY2852" fmla="*/ 2132429 h 7331925"/>
              <a:gd name="connsiteX2853" fmla="*/ 2803303 w 4000576"/>
              <a:gd name="connsiteY2853" fmla="*/ 2072869 h 7331925"/>
              <a:gd name="connsiteX2854" fmla="*/ 2836393 w 4000576"/>
              <a:gd name="connsiteY2854" fmla="*/ 2024091 h 7331925"/>
              <a:gd name="connsiteX2855" fmla="*/ 2810199 w 4000576"/>
              <a:gd name="connsiteY2855" fmla="*/ 2043255 h 7331925"/>
              <a:gd name="connsiteX2856" fmla="*/ 2777109 w 4000576"/>
              <a:gd name="connsiteY2856" fmla="*/ 2074212 h 7331925"/>
              <a:gd name="connsiteX2857" fmla="*/ 2808065 w 4000576"/>
              <a:gd name="connsiteY2857" fmla="*/ 2001517 h 7331925"/>
              <a:gd name="connsiteX2858" fmla="*/ 2813799 w 4000576"/>
              <a:gd name="connsiteY2858" fmla="*/ 1971732 h 7331925"/>
              <a:gd name="connsiteX2859" fmla="*/ 2776995 w 4000576"/>
              <a:gd name="connsiteY2859" fmla="*/ 2007451 h 7331925"/>
              <a:gd name="connsiteX2860" fmla="*/ 2814390 w 4000576"/>
              <a:gd name="connsiteY2860" fmla="*/ 1927155 h 7331925"/>
              <a:gd name="connsiteX2861" fmla="*/ 2812428 w 4000576"/>
              <a:gd name="connsiteY2861" fmla="*/ 1906648 h 7331925"/>
              <a:gd name="connsiteX2862" fmla="*/ 2779490 w 4000576"/>
              <a:gd name="connsiteY2862" fmla="*/ 1943948 h 7331925"/>
              <a:gd name="connsiteX2863" fmla="*/ 2779490 w 4000576"/>
              <a:gd name="connsiteY2863" fmla="*/ 1924555 h 7331925"/>
              <a:gd name="connsiteX2864" fmla="*/ 2818409 w 4000576"/>
              <a:gd name="connsiteY2864" fmla="*/ 1856299 h 7331925"/>
              <a:gd name="connsiteX2865" fmla="*/ 2810818 w 4000576"/>
              <a:gd name="connsiteY2865" fmla="*/ 1843145 h 7331925"/>
              <a:gd name="connsiteX2866" fmla="*/ 2812733 w 4000576"/>
              <a:gd name="connsiteY2866" fmla="*/ 1806388 h 7331925"/>
              <a:gd name="connsiteX2867" fmla="*/ 2812428 w 4000576"/>
              <a:gd name="connsiteY2867" fmla="*/ 1782823 h 7331925"/>
              <a:gd name="connsiteX2868" fmla="*/ 2818238 w 4000576"/>
              <a:gd name="connsiteY2868" fmla="*/ 1742142 h 7331925"/>
              <a:gd name="connsiteX2869" fmla="*/ 2815085 w 4000576"/>
              <a:gd name="connsiteY2869" fmla="*/ 1723558 h 7331925"/>
              <a:gd name="connsiteX2870" fmla="*/ 1019080 w 4000576"/>
              <a:gd name="connsiteY2870" fmla="*/ 1714557 h 7331925"/>
              <a:gd name="connsiteX2871" fmla="*/ 1042330 w 4000576"/>
              <a:gd name="connsiteY2871" fmla="*/ 1738875 h 7331925"/>
              <a:gd name="connsiteX2872" fmla="*/ 1062542 w 4000576"/>
              <a:gd name="connsiteY2872" fmla="*/ 1741751 h 7331925"/>
              <a:gd name="connsiteX2873" fmla="*/ 1057894 w 4000576"/>
              <a:gd name="connsiteY2873" fmla="*/ 1717443 h 7331925"/>
              <a:gd name="connsiteX2874" fmla="*/ 1034644 w 4000576"/>
              <a:gd name="connsiteY2874" fmla="*/ 1693126 h 7331925"/>
              <a:gd name="connsiteX2875" fmla="*/ 1016041 w 4000576"/>
              <a:gd name="connsiteY2875" fmla="*/ 1693126 h 7331925"/>
              <a:gd name="connsiteX2876" fmla="*/ 1019080 w 4000576"/>
              <a:gd name="connsiteY2876" fmla="*/ 1714557 h 7331925"/>
              <a:gd name="connsiteX2877" fmla="*/ 1076163 w 4000576"/>
              <a:gd name="connsiteY2877" fmla="*/ 1716205 h 7331925"/>
              <a:gd name="connsiteX2878" fmla="*/ 1092184 w 4000576"/>
              <a:gd name="connsiteY2878" fmla="*/ 1748285 h 7331925"/>
              <a:gd name="connsiteX2879" fmla="*/ 1105091 w 4000576"/>
              <a:gd name="connsiteY2879" fmla="*/ 1752533 h 7331925"/>
              <a:gd name="connsiteX2880" fmla="*/ 1098261 w 4000576"/>
              <a:gd name="connsiteY2880" fmla="*/ 1729969 h 7331925"/>
              <a:gd name="connsiteX2881" fmla="*/ 1076163 w 4000576"/>
              <a:gd name="connsiteY2881" fmla="*/ 1716205 h 7331925"/>
              <a:gd name="connsiteX2882" fmla="*/ 2348484 w 4000576"/>
              <a:gd name="connsiteY2882" fmla="*/ 1699432 h 7331925"/>
              <a:gd name="connsiteX2883" fmla="*/ 2372297 w 4000576"/>
              <a:gd name="connsiteY2883" fmla="*/ 1699432 h 7331925"/>
              <a:gd name="connsiteX2884" fmla="*/ 2360390 w 4000576"/>
              <a:gd name="connsiteY2884" fmla="*/ 1694631 h 7331925"/>
              <a:gd name="connsiteX2885" fmla="*/ 2348484 w 4000576"/>
              <a:gd name="connsiteY2885" fmla="*/ 1699432 h 7331925"/>
              <a:gd name="connsiteX2886" fmla="*/ 1112615 w 4000576"/>
              <a:gd name="connsiteY2886" fmla="*/ 1725902 h 7331925"/>
              <a:gd name="connsiteX2887" fmla="*/ 1122140 w 4000576"/>
              <a:gd name="connsiteY2887" fmla="*/ 1750276 h 7331925"/>
              <a:gd name="connsiteX2888" fmla="*/ 1131665 w 4000576"/>
              <a:gd name="connsiteY2888" fmla="*/ 1731788 h 7331925"/>
              <a:gd name="connsiteX2889" fmla="*/ 1122140 w 4000576"/>
              <a:gd name="connsiteY2889" fmla="*/ 1707413 h 7331925"/>
              <a:gd name="connsiteX2890" fmla="*/ 1112615 w 4000576"/>
              <a:gd name="connsiteY2890" fmla="*/ 1725902 h 7331925"/>
              <a:gd name="connsiteX2891" fmla="*/ 2165128 w 4000576"/>
              <a:gd name="connsiteY2891" fmla="*/ 1718748 h 7331925"/>
              <a:gd name="connsiteX2892" fmla="*/ 1836515 w 4000576"/>
              <a:gd name="connsiteY2892" fmla="*/ 1728721 h 7331925"/>
              <a:gd name="connsiteX2893" fmla="*/ 1660303 w 4000576"/>
              <a:gd name="connsiteY2893" fmla="*/ 1733683 h 7331925"/>
              <a:gd name="connsiteX2894" fmla="*/ 2280228 w 4000576"/>
              <a:gd name="connsiteY2894" fmla="*/ 1710881 h 7331925"/>
              <a:gd name="connsiteX2895" fmla="*/ 2277618 w 4000576"/>
              <a:gd name="connsiteY2895" fmla="*/ 1703965 h 7331925"/>
              <a:gd name="connsiteX2896" fmla="*/ 2165128 w 4000576"/>
              <a:gd name="connsiteY2896" fmla="*/ 1718748 h 7331925"/>
              <a:gd name="connsiteX2897" fmla="*/ 847501 w 4000576"/>
              <a:gd name="connsiteY2897" fmla="*/ 1731807 h 7331925"/>
              <a:gd name="connsiteX2898" fmla="*/ 861836 w 4000576"/>
              <a:gd name="connsiteY2898" fmla="*/ 1757220 h 7331925"/>
              <a:gd name="connsiteX2899" fmla="*/ 867837 w 4000576"/>
              <a:gd name="connsiteY2899" fmla="*/ 1741151 h 7331925"/>
              <a:gd name="connsiteX2900" fmla="*/ 847501 w 4000576"/>
              <a:gd name="connsiteY2900" fmla="*/ 1731807 h 7331925"/>
              <a:gd name="connsiteX2901" fmla="*/ 1142009 w 4000576"/>
              <a:gd name="connsiteY2901" fmla="*/ 1716938 h 7331925"/>
              <a:gd name="connsiteX2902" fmla="*/ 1159421 w 4000576"/>
              <a:gd name="connsiteY2902" fmla="*/ 1750276 h 7331925"/>
              <a:gd name="connsiteX2903" fmla="*/ 1150715 w 4000576"/>
              <a:gd name="connsiteY2903" fmla="*/ 1721701 h 7331925"/>
              <a:gd name="connsiteX2904" fmla="*/ 1142009 w 4000576"/>
              <a:gd name="connsiteY2904" fmla="*/ 1716938 h 7331925"/>
              <a:gd name="connsiteX2905" fmla="*/ 893545 w 4000576"/>
              <a:gd name="connsiteY2905" fmla="*/ 1742942 h 7331925"/>
              <a:gd name="connsiteX2906" fmla="*/ 904975 w 4000576"/>
              <a:gd name="connsiteY2906" fmla="*/ 1767421 h 7331925"/>
              <a:gd name="connsiteX2907" fmla="*/ 939456 w 4000576"/>
              <a:gd name="connsiteY2907" fmla="*/ 1757420 h 7331925"/>
              <a:gd name="connsiteX2908" fmla="*/ 893545 w 4000576"/>
              <a:gd name="connsiteY2908" fmla="*/ 1742942 h 7331925"/>
              <a:gd name="connsiteX2909" fmla="*/ 954434 w 4000576"/>
              <a:gd name="connsiteY2909" fmla="*/ 1755819 h 7331925"/>
              <a:gd name="connsiteX2910" fmla="*/ 960215 w 4000576"/>
              <a:gd name="connsiteY2910" fmla="*/ 1779632 h 7331925"/>
              <a:gd name="connsiteX2911" fmla="*/ 968416 w 4000576"/>
              <a:gd name="connsiteY2911" fmla="*/ 1788376 h 7331925"/>
              <a:gd name="connsiteX2912" fmla="*/ 972074 w 4000576"/>
              <a:gd name="connsiteY2912" fmla="*/ 1764563 h 7331925"/>
              <a:gd name="connsiteX2913" fmla="*/ 958082 w 4000576"/>
              <a:gd name="connsiteY2913" fmla="*/ 1740751 h 7331925"/>
              <a:gd name="connsiteX2914" fmla="*/ 954434 w 4000576"/>
              <a:gd name="connsiteY2914" fmla="*/ 1755819 h 7331925"/>
              <a:gd name="connsiteX2915" fmla="*/ 989543 w 4000576"/>
              <a:gd name="connsiteY2915" fmla="*/ 1765354 h 7331925"/>
              <a:gd name="connsiteX2916" fmla="*/ 995296 w 4000576"/>
              <a:gd name="connsiteY2916" fmla="*/ 1771117 h 7331925"/>
              <a:gd name="connsiteX2917" fmla="*/ 994543 w 4000576"/>
              <a:gd name="connsiteY2917" fmla="*/ 1752857 h 7331925"/>
              <a:gd name="connsiteX2918" fmla="*/ 989543 w 4000576"/>
              <a:gd name="connsiteY2918" fmla="*/ 1765354 h 7331925"/>
              <a:gd name="connsiteX2919" fmla="*/ 2330034 w 4000576"/>
              <a:gd name="connsiteY2919" fmla="*/ 1756781 h 7331925"/>
              <a:gd name="connsiteX2920" fmla="*/ 2348284 w 4000576"/>
              <a:gd name="connsiteY2920" fmla="*/ 1756029 h 7331925"/>
              <a:gd name="connsiteX2921" fmla="*/ 2335787 w 4000576"/>
              <a:gd name="connsiteY2921" fmla="*/ 1751029 h 7331925"/>
              <a:gd name="connsiteX2922" fmla="*/ 2330034 w 4000576"/>
              <a:gd name="connsiteY2922" fmla="*/ 1756781 h 7331925"/>
              <a:gd name="connsiteX2923" fmla="*/ 1026890 w 4000576"/>
              <a:gd name="connsiteY2923" fmla="*/ 1768650 h 7331925"/>
              <a:gd name="connsiteX2924" fmla="*/ 1060904 w 4000576"/>
              <a:gd name="connsiteY2924" fmla="*/ 1807426 h 7331925"/>
              <a:gd name="connsiteX2925" fmla="*/ 1064990 w 4000576"/>
              <a:gd name="connsiteY2925" fmla="*/ 1783613 h 7331925"/>
              <a:gd name="connsiteX2926" fmla="*/ 1064990 w 4000576"/>
              <a:gd name="connsiteY2926" fmla="*/ 1759801 h 7331925"/>
              <a:gd name="connsiteX2927" fmla="*/ 1045940 w 4000576"/>
              <a:gd name="connsiteY2927" fmla="*/ 1759801 h 7331925"/>
              <a:gd name="connsiteX2928" fmla="*/ 1026890 w 4000576"/>
              <a:gd name="connsiteY2928" fmla="*/ 1768650 h 7331925"/>
              <a:gd name="connsiteX2929" fmla="*/ 1084040 w 4000576"/>
              <a:gd name="connsiteY2929" fmla="*/ 1783052 h 7331925"/>
              <a:gd name="connsiteX2930" fmla="*/ 1106738 w 4000576"/>
              <a:gd name="connsiteY2930" fmla="*/ 1809236 h 7331925"/>
              <a:gd name="connsiteX2931" fmla="*/ 1092451 w 4000576"/>
              <a:gd name="connsiteY2931" fmla="*/ 1759801 h 7331925"/>
              <a:gd name="connsiteX2932" fmla="*/ 1084040 w 4000576"/>
              <a:gd name="connsiteY2932" fmla="*/ 1783052 h 7331925"/>
              <a:gd name="connsiteX2933" fmla="*/ 2169890 w 4000576"/>
              <a:gd name="connsiteY2933" fmla="*/ 1771183 h 7331925"/>
              <a:gd name="connsiteX2934" fmla="*/ 1855565 w 4000576"/>
              <a:gd name="connsiteY2934" fmla="*/ 1776889 h 7331925"/>
              <a:gd name="connsiteX2935" fmla="*/ 1641253 w 4000576"/>
              <a:gd name="connsiteY2935" fmla="*/ 1776860 h 7331925"/>
              <a:gd name="connsiteX2936" fmla="*/ 1681734 w 4000576"/>
              <a:gd name="connsiteY2936" fmla="*/ 1795548 h 7331925"/>
              <a:gd name="connsiteX2937" fmla="*/ 1693640 w 4000576"/>
              <a:gd name="connsiteY2937" fmla="*/ 1801273 h 7331925"/>
              <a:gd name="connsiteX2938" fmla="*/ 1840725 w 4000576"/>
              <a:gd name="connsiteY2938" fmla="*/ 1795948 h 7331925"/>
              <a:gd name="connsiteX2939" fmla="*/ 2249043 w 4000576"/>
              <a:gd name="connsiteY2939" fmla="*/ 1769412 h 7331925"/>
              <a:gd name="connsiteX2940" fmla="*/ 2169890 w 4000576"/>
              <a:gd name="connsiteY2940" fmla="*/ 1771183 h 7331925"/>
              <a:gd name="connsiteX2941" fmla="*/ 857607 w 4000576"/>
              <a:gd name="connsiteY2941" fmla="*/ 1792405 h 7331925"/>
              <a:gd name="connsiteX2942" fmla="*/ 872114 w 4000576"/>
              <a:gd name="connsiteY2942" fmla="*/ 1824152 h 7331925"/>
              <a:gd name="connsiteX2943" fmla="*/ 869513 w 4000576"/>
              <a:gd name="connsiteY2943" fmla="*/ 1783052 h 7331925"/>
              <a:gd name="connsiteX2944" fmla="*/ 855016 w 4000576"/>
              <a:gd name="connsiteY2944" fmla="*/ 1764563 h 7331925"/>
              <a:gd name="connsiteX2945" fmla="*/ 857607 w 4000576"/>
              <a:gd name="connsiteY2945" fmla="*/ 1792405 h 7331925"/>
              <a:gd name="connsiteX2946" fmla="*/ 1122140 w 4000576"/>
              <a:gd name="connsiteY2946" fmla="*/ 1793138 h 7331925"/>
              <a:gd name="connsiteX2947" fmla="*/ 1131665 w 4000576"/>
              <a:gd name="connsiteY2947" fmla="*/ 1816951 h 7331925"/>
              <a:gd name="connsiteX2948" fmla="*/ 1141190 w 4000576"/>
              <a:gd name="connsiteY2948" fmla="*/ 1793138 h 7331925"/>
              <a:gd name="connsiteX2949" fmla="*/ 1131665 w 4000576"/>
              <a:gd name="connsiteY2949" fmla="*/ 1769326 h 7331925"/>
              <a:gd name="connsiteX2950" fmla="*/ 1122140 w 4000576"/>
              <a:gd name="connsiteY2950" fmla="*/ 1793138 h 7331925"/>
              <a:gd name="connsiteX2951" fmla="*/ 1151011 w 4000576"/>
              <a:gd name="connsiteY2951" fmla="*/ 1778851 h 7331925"/>
              <a:gd name="connsiteX2952" fmla="*/ 1160240 w 4000576"/>
              <a:gd name="connsiteY2952" fmla="*/ 1807426 h 7331925"/>
              <a:gd name="connsiteX2953" fmla="*/ 1169470 w 4000576"/>
              <a:gd name="connsiteY2953" fmla="*/ 1821713 h 7331925"/>
              <a:gd name="connsiteX2954" fmla="*/ 1169470 w 4000576"/>
              <a:gd name="connsiteY2954" fmla="*/ 1807426 h 7331925"/>
              <a:gd name="connsiteX2955" fmla="*/ 1160240 w 4000576"/>
              <a:gd name="connsiteY2955" fmla="*/ 1778851 h 7331925"/>
              <a:gd name="connsiteX2956" fmla="*/ 1151011 w 4000576"/>
              <a:gd name="connsiteY2956" fmla="*/ 1764563 h 7331925"/>
              <a:gd name="connsiteX2957" fmla="*/ 1151011 w 4000576"/>
              <a:gd name="connsiteY2957" fmla="*/ 1778851 h 7331925"/>
              <a:gd name="connsiteX2958" fmla="*/ 1205532 w 4000576"/>
              <a:gd name="connsiteY2958" fmla="*/ 1802663 h 7331925"/>
              <a:gd name="connsiteX2959" fmla="*/ 1228030 w 4000576"/>
              <a:gd name="connsiteY2959" fmla="*/ 1826476 h 7331925"/>
              <a:gd name="connsiteX2960" fmla="*/ 1245965 w 4000576"/>
              <a:gd name="connsiteY2960" fmla="*/ 1826476 h 7331925"/>
              <a:gd name="connsiteX2961" fmla="*/ 1245965 w 4000576"/>
              <a:gd name="connsiteY2961" fmla="*/ 1802663 h 7331925"/>
              <a:gd name="connsiteX2962" fmla="*/ 1245965 w 4000576"/>
              <a:gd name="connsiteY2962" fmla="*/ 1778851 h 7331925"/>
              <a:gd name="connsiteX2963" fmla="*/ 1223477 w 4000576"/>
              <a:gd name="connsiteY2963" fmla="*/ 1778851 h 7331925"/>
              <a:gd name="connsiteX2964" fmla="*/ 1200979 w 4000576"/>
              <a:gd name="connsiteY2964" fmla="*/ 1778851 h 7331925"/>
              <a:gd name="connsiteX2965" fmla="*/ 1205532 w 4000576"/>
              <a:gd name="connsiteY2965" fmla="*/ 1802663 h 7331925"/>
              <a:gd name="connsiteX2966" fmla="*/ 903213 w 4000576"/>
              <a:gd name="connsiteY2966" fmla="*/ 1800282 h 7331925"/>
              <a:gd name="connsiteX2967" fmla="*/ 934026 w 4000576"/>
              <a:gd name="connsiteY2967" fmla="*/ 1838782 h 7331925"/>
              <a:gd name="connsiteX2968" fmla="*/ 950695 w 4000576"/>
              <a:gd name="connsiteY2968" fmla="*/ 1844926 h 7331925"/>
              <a:gd name="connsiteX2969" fmla="*/ 950695 w 4000576"/>
              <a:gd name="connsiteY2969" fmla="*/ 1826514 h 7331925"/>
              <a:gd name="connsiteX2970" fmla="*/ 932274 w 4000576"/>
              <a:gd name="connsiteY2970" fmla="*/ 1798234 h 7331925"/>
              <a:gd name="connsiteX2971" fmla="*/ 903213 w 4000576"/>
              <a:gd name="connsiteY2971" fmla="*/ 1800282 h 7331925"/>
              <a:gd name="connsiteX2972" fmla="*/ 1351493 w 4000576"/>
              <a:gd name="connsiteY2972" fmla="*/ 1803454 h 7331925"/>
              <a:gd name="connsiteX2973" fmla="*/ 1357246 w 4000576"/>
              <a:gd name="connsiteY2973" fmla="*/ 1809217 h 7331925"/>
              <a:gd name="connsiteX2974" fmla="*/ 1356493 w 4000576"/>
              <a:gd name="connsiteY2974" fmla="*/ 1790957 h 7331925"/>
              <a:gd name="connsiteX2975" fmla="*/ 1351493 w 4000576"/>
              <a:gd name="connsiteY2975" fmla="*/ 1803454 h 7331925"/>
              <a:gd name="connsiteX2976" fmla="*/ 966978 w 4000576"/>
              <a:gd name="connsiteY2976" fmla="*/ 1826476 h 7331925"/>
              <a:gd name="connsiteX2977" fmla="*/ 980380 w 4000576"/>
              <a:gd name="connsiteY2977" fmla="*/ 1845526 h 7331925"/>
              <a:gd name="connsiteX2978" fmla="*/ 983009 w 4000576"/>
              <a:gd name="connsiteY2978" fmla="*/ 1822494 h 7331925"/>
              <a:gd name="connsiteX2979" fmla="*/ 966978 w 4000576"/>
              <a:gd name="connsiteY2979" fmla="*/ 1826476 h 7331925"/>
              <a:gd name="connsiteX2980" fmla="*/ 273810 w 4000576"/>
              <a:gd name="connsiteY2980" fmla="*/ 1832724 h 7331925"/>
              <a:gd name="connsiteX2981" fmla="*/ 505401 w 4000576"/>
              <a:gd name="connsiteY2981" fmla="*/ 2021481 h 7331925"/>
              <a:gd name="connsiteX2982" fmla="*/ 541120 w 4000576"/>
              <a:gd name="connsiteY2982" fmla="*/ 2036283 h 7331925"/>
              <a:gd name="connsiteX2983" fmla="*/ 540168 w 4000576"/>
              <a:gd name="connsiteY2983" fmla="*/ 2024244 h 7331925"/>
              <a:gd name="connsiteX2984" fmla="*/ 531595 w 4000576"/>
              <a:gd name="connsiteY2984" fmla="*/ 1988401 h 7331925"/>
              <a:gd name="connsiteX2985" fmla="*/ 523965 w 4000576"/>
              <a:gd name="connsiteY2985" fmla="*/ 1964588 h 7331925"/>
              <a:gd name="connsiteX2986" fmla="*/ 523023 w 4000576"/>
              <a:gd name="connsiteY2986" fmla="*/ 1982048 h 7331925"/>
              <a:gd name="connsiteX2987" fmla="*/ 494952 w 4000576"/>
              <a:gd name="connsiteY2987" fmla="*/ 1973323 h 7331925"/>
              <a:gd name="connsiteX2988" fmla="*/ 481817 w 4000576"/>
              <a:gd name="connsiteY2988" fmla="*/ 1945538 h 7331925"/>
              <a:gd name="connsiteX2989" fmla="*/ 478093 w 4000576"/>
              <a:gd name="connsiteY2989" fmla="*/ 1961950 h 7331925"/>
              <a:gd name="connsiteX2990" fmla="*/ 484208 w 4000576"/>
              <a:gd name="connsiteY2990" fmla="*/ 1987896 h 7331925"/>
              <a:gd name="connsiteX2991" fmla="*/ 469797 w 4000576"/>
              <a:gd name="connsiteY2991" fmla="*/ 1982362 h 7331925"/>
              <a:gd name="connsiteX2992" fmla="*/ 455395 w 4000576"/>
              <a:gd name="connsiteY2992" fmla="*/ 1949282 h 7331925"/>
              <a:gd name="connsiteX2993" fmla="*/ 445689 w 4000576"/>
              <a:gd name="connsiteY2993" fmla="*/ 1921726 h 7331925"/>
              <a:gd name="connsiteX2994" fmla="*/ 442155 w 4000576"/>
              <a:gd name="connsiteY2994" fmla="*/ 1947920 h 7331925"/>
              <a:gd name="connsiteX2995" fmla="*/ 448327 w 4000576"/>
              <a:gd name="connsiteY2995" fmla="*/ 1974113 h 7331925"/>
              <a:gd name="connsiteX2996" fmla="*/ 435192 w 4000576"/>
              <a:gd name="connsiteY2996" fmla="*/ 1961788 h 7331925"/>
              <a:gd name="connsiteX2997" fmla="*/ 410018 w 4000576"/>
              <a:gd name="connsiteY2997" fmla="*/ 1918926 h 7331925"/>
              <a:gd name="connsiteX2998" fmla="*/ 401979 w 4000576"/>
              <a:gd name="connsiteY2998" fmla="*/ 1909820 h 7331925"/>
              <a:gd name="connsiteX2999" fmla="*/ 369394 w 4000576"/>
              <a:gd name="connsiteY2999" fmla="*/ 1895532 h 7331925"/>
              <a:gd name="connsiteX3000" fmla="*/ 354220 w 4000576"/>
              <a:gd name="connsiteY3000" fmla="*/ 1882121 h 7331925"/>
              <a:gd name="connsiteX3001" fmla="*/ 358821 w 4000576"/>
              <a:gd name="connsiteY3001" fmla="*/ 1904429 h 7331925"/>
              <a:gd name="connsiteX3002" fmla="*/ 338047 w 4000576"/>
              <a:gd name="connsiteY3002" fmla="*/ 1886884 h 7331925"/>
              <a:gd name="connsiteX3003" fmla="*/ 290622 w 4000576"/>
              <a:gd name="connsiteY3003" fmla="*/ 1840763 h 7331925"/>
              <a:gd name="connsiteX3004" fmla="*/ 263962 w 4000576"/>
              <a:gd name="connsiteY3004" fmla="*/ 1812188 h 7331925"/>
              <a:gd name="connsiteX3005" fmla="*/ 273810 w 4000576"/>
              <a:gd name="connsiteY3005" fmla="*/ 1832724 h 7331925"/>
              <a:gd name="connsiteX3006" fmla="*/ 999068 w 4000576"/>
              <a:gd name="connsiteY3006" fmla="*/ 1832029 h 7331925"/>
              <a:gd name="connsiteX3007" fmla="*/ 1004821 w 4000576"/>
              <a:gd name="connsiteY3007" fmla="*/ 1837792 h 7331925"/>
              <a:gd name="connsiteX3008" fmla="*/ 1004068 w 4000576"/>
              <a:gd name="connsiteY3008" fmla="*/ 1819532 h 7331925"/>
              <a:gd name="connsiteX3009" fmla="*/ 999068 w 4000576"/>
              <a:gd name="connsiteY3009" fmla="*/ 1832029 h 7331925"/>
              <a:gd name="connsiteX3010" fmla="*/ 1036415 w 4000576"/>
              <a:gd name="connsiteY3010" fmla="*/ 1825000 h 7331925"/>
              <a:gd name="connsiteX3011" fmla="*/ 1061914 w 4000576"/>
              <a:gd name="connsiteY3011" fmla="*/ 1864576 h 7331925"/>
              <a:gd name="connsiteX3012" fmla="*/ 1053084 w 4000576"/>
              <a:gd name="connsiteY3012" fmla="*/ 1818732 h 7331925"/>
              <a:gd name="connsiteX3013" fmla="*/ 1036415 w 4000576"/>
              <a:gd name="connsiteY3013" fmla="*/ 1825000 h 7331925"/>
              <a:gd name="connsiteX3014" fmla="*/ 1091232 w 4000576"/>
              <a:gd name="connsiteY3014" fmla="*/ 1850288 h 7331925"/>
              <a:gd name="connsiteX3015" fmla="*/ 1109986 w 4000576"/>
              <a:gd name="connsiteY3015" fmla="*/ 1874101 h 7331925"/>
              <a:gd name="connsiteX3016" fmla="*/ 1118397 w 4000576"/>
              <a:gd name="connsiteY3016" fmla="*/ 1859032 h 7331925"/>
              <a:gd name="connsiteX3017" fmla="*/ 1112615 w 4000576"/>
              <a:gd name="connsiteY3017" fmla="*/ 1835220 h 7331925"/>
              <a:gd name="connsiteX3018" fmla="*/ 1099652 w 4000576"/>
              <a:gd name="connsiteY3018" fmla="*/ 1826476 h 7331925"/>
              <a:gd name="connsiteX3019" fmla="*/ 1091232 w 4000576"/>
              <a:gd name="connsiteY3019" fmla="*/ 1850288 h 7331925"/>
              <a:gd name="connsiteX3020" fmla="*/ 1131665 w 4000576"/>
              <a:gd name="connsiteY3020" fmla="*/ 1849165 h 7331925"/>
              <a:gd name="connsiteX3021" fmla="*/ 1141190 w 4000576"/>
              <a:gd name="connsiteY3021" fmla="*/ 1878863 h 7331925"/>
              <a:gd name="connsiteX3022" fmla="*/ 1150715 w 4000576"/>
              <a:gd name="connsiteY3022" fmla="*/ 1860937 h 7331925"/>
              <a:gd name="connsiteX3023" fmla="*/ 1141190 w 4000576"/>
              <a:gd name="connsiteY3023" fmla="*/ 1831238 h 7331925"/>
              <a:gd name="connsiteX3024" fmla="*/ 1131665 w 4000576"/>
              <a:gd name="connsiteY3024" fmla="*/ 1849165 h 7331925"/>
              <a:gd name="connsiteX3025" fmla="*/ 864970 w 4000576"/>
              <a:gd name="connsiteY3025" fmla="*/ 1854489 h 7331925"/>
              <a:gd name="connsiteX3026" fmla="*/ 890287 w 4000576"/>
              <a:gd name="connsiteY3026" fmla="*/ 1880530 h 7331925"/>
              <a:gd name="connsiteX3027" fmla="*/ 873857 w 4000576"/>
              <a:gd name="connsiteY3027" fmla="*/ 1836001 h 7331925"/>
              <a:gd name="connsiteX3028" fmla="*/ 864970 w 4000576"/>
              <a:gd name="connsiteY3028" fmla="*/ 1854489 h 7331925"/>
              <a:gd name="connsiteX3029" fmla="*/ 1160536 w 4000576"/>
              <a:gd name="connsiteY3029" fmla="*/ 1845526 h 7331925"/>
              <a:gd name="connsiteX3030" fmla="*/ 1169765 w 4000576"/>
              <a:gd name="connsiteY3030" fmla="*/ 1874101 h 7331925"/>
              <a:gd name="connsiteX3031" fmla="*/ 1178995 w 4000576"/>
              <a:gd name="connsiteY3031" fmla="*/ 1888388 h 7331925"/>
              <a:gd name="connsiteX3032" fmla="*/ 1178995 w 4000576"/>
              <a:gd name="connsiteY3032" fmla="*/ 1874101 h 7331925"/>
              <a:gd name="connsiteX3033" fmla="*/ 1169765 w 4000576"/>
              <a:gd name="connsiteY3033" fmla="*/ 1845526 h 7331925"/>
              <a:gd name="connsiteX3034" fmla="*/ 1160536 w 4000576"/>
              <a:gd name="connsiteY3034" fmla="*/ 1831238 h 7331925"/>
              <a:gd name="connsiteX3035" fmla="*/ 1160536 w 4000576"/>
              <a:gd name="connsiteY3035" fmla="*/ 1845526 h 7331925"/>
              <a:gd name="connsiteX3036" fmla="*/ 1207865 w 4000576"/>
              <a:gd name="connsiteY3036" fmla="*/ 1852479 h 7331925"/>
              <a:gd name="connsiteX3037" fmla="*/ 1243736 w 4000576"/>
              <a:gd name="connsiteY3037" fmla="*/ 1893151 h 7331925"/>
              <a:gd name="connsiteX3038" fmla="*/ 1253738 w 4000576"/>
              <a:gd name="connsiteY3038" fmla="*/ 1866957 h 7331925"/>
              <a:gd name="connsiteX3039" fmla="*/ 1250728 w 4000576"/>
              <a:gd name="connsiteY3039" fmla="*/ 1840763 h 7331925"/>
              <a:gd name="connsiteX3040" fmla="*/ 1229297 w 4000576"/>
              <a:gd name="connsiteY3040" fmla="*/ 1837716 h 7331925"/>
              <a:gd name="connsiteX3041" fmla="*/ 1207865 w 4000576"/>
              <a:gd name="connsiteY3041" fmla="*/ 1834677 h 7331925"/>
              <a:gd name="connsiteX3042" fmla="*/ 1207865 w 4000576"/>
              <a:gd name="connsiteY3042" fmla="*/ 1852479 h 7331925"/>
              <a:gd name="connsiteX3043" fmla="*/ 912595 w 4000576"/>
              <a:gd name="connsiteY3043" fmla="*/ 1859442 h 7331925"/>
              <a:gd name="connsiteX3044" fmla="*/ 927559 w 4000576"/>
              <a:gd name="connsiteY3044" fmla="*/ 1887712 h 7331925"/>
              <a:gd name="connsiteX3045" fmla="*/ 955824 w 4000576"/>
              <a:gd name="connsiteY3045" fmla="*/ 1902676 h 7331925"/>
              <a:gd name="connsiteX3046" fmla="*/ 969131 w 4000576"/>
              <a:gd name="connsiteY3046" fmla="*/ 1902676 h 7331925"/>
              <a:gd name="connsiteX3047" fmla="*/ 961492 w 4000576"/>
              <a:gd name="connsiteY3047" fmla="*/ 1882045 h 7331925"/>
              <a:gd name="connsiteX3048" fmla="*/ 933226 w 4000576"/>
              <a:gd name="connsiteY3048" fmla="*/ 1853775 h 7331925"/>
              <a:gd name="connsiteX3049" fmla="*/ 912595 w 4000576"/>
              <a:gd name="connsiteY3049" fmla="*/ 1846136 h 7331925"/>
              <a:gd name="connsiteX3050" fmla="*/ 912595 w 4000576"/>
              <a:gd name="connsiteY3050" fmla="*/ 1859442 h 7331925"/>
              <a:gd name="connsiteX3051" fmla="*/ 1703165 w 4000576"/>
              <a:gd name="connsiteY3051" fmla="*/ 1869338 h 7331925"/>
              <a:gd name="connsiteX3052" fmla="*/ 1710309 w 4000576"/>
              <a:gd name="connsiteY3052" fmla="*/ 1893284 h 7331925"/>
              <a:gd name="connsiteX3053" fmla="*/ 1738884 w 4000576"/>
              <a:gd name="connsiteY3053" fmla="*/ 1899152 h 7331925"/>
              <a:gd name="connsiteX3054" fmla="*/ 1760315 w 4000576"/>
              <a:gd name="connsiteY3054" fmla="*/ 1904895 h 7331925"/>
              <a:gd name="connsiteX3055" fmla="*/ 1760315 w 4000576"/>
              <a:gd name="connsiteY3055" fmla="*/ 1880997 h 7331925"/>
              <a:gd name="connsiteX3056" fmla="*/ 1716672 w 4000576"/>
              <a:gd name="connsiteY3056" fmla="*/ 1845526 h 7331925"/>
              <a:gd name="connsiteX3057" fmla="*/ 1703165 w 4000576"/>
              <a:gd name="connsiteY3057" fmla="*/ 1869338 h 7331925"/>
              <a:gd name="connsiteX3058" fmla="*/ 2629129 w 4000576"/>
              <a:gd name="connsiteY3058" fmla="*/ 1894799 h 7331925"/>
              <a:gd name="connsiteX3059" fmla="*/ 2581770 w 4000576"/>
              <a:gd name="connsiteY3059" fmla="*/ 1964588 h 7331925"/>
              <a:gd name="connsiteX3060" fmla="*/ 2565873 w 4000576"/>
              <a:gd name="connsiteY3060" fmla="*/ 2174138 h 7331925"/>
              <a:gd name="connsiteX3061" fmla="*/ 2459831 w 4000576"/>
              <a:gd name="connsiteY3061" fmla="*/ 3149489 h 7331925"/>
              <a:gd name="connsiteX3062" fmla="*/ 2430961 w 4000576"/>
              <a:gd name="connsiteY3062" fmla="*/ 3328959 h 7331925"/>
              <a:gd name="connsiteX3063" fmla="*/ 2455640 w 4000576"/>
              <a:gd name="connsiteY3063" fmla="*/ 3224556 h 7331925"/>
              <a:gd name="connsiteX3064" fmla="*/ 2472309 w 4000576"/>
              <a:gd name="connsiteY3064" fmla="*/ 3194809 h 7331925"/>
              <a:gd name="connsiteX3065" fmla="*/ 2477072 w 4000576"/>
              <a:gd name="connsiteY3065" fmla="*/ 3182712 h 7331925"/>
              <a:gd name="connsiteX3066" fmla="*/ 2465165 w 4000576"/>
              <a:gd name="connsiteY3066" fmla="*/ 3174826 h 7331925"/>
              <a:gd name="connsiteX3067" fmla="*/ 2512790 w 4000576"/>
              <a:gd name="connsiteY3067" fmla="*/ 3121876 h 7331925"/>
              <a:gd name="connsiteX3068" fmla="*/ 2522315 w 4000576"/>
              <a:gd name="connsiteY3068" fmla="*/ 3112018 h 7331925"/>
              <a:gd name="connsiteX3069" fmla="*/ 2503265 w 4000576"/>
              <a:gd name="connsiteY3069" fmla="*/ 3112351 h 7331925"/>
              <a:gd name="connsiteX3070" fmla="*/ 2484215 w 4000576"/>
              <a:gd name="connsiteY3070" fmla="*/ 3122543 h 7331925"/>
              <a:gd name="connsiteX3071" fmla="*/ 2484215 w 4000576"/>
              <a:gd name="connsiteY3071" fmla="*/ 3104093 h 7331925"/>
              <a:gd name="connsiteX3072" fmla="*/ 2515172 w 4000576"/>
              <a:gd name="connsiteY3072" fmla="*/ 3065821 h 7331925"/>
              <a:gd name="connsiteX3073" fmla="*/ 2512171 w 4000576"/>
              <a:gd name="connsiteY3073" fmla="*/ 3055534 h 7331925"/>
              <a:gd name="connsiteX3074" fmla="*/ 2493740 w 4000576"/>
              <a:gd name="connsiteY3074" fmla="*/ 3065393 h 7331925"/>
              <a:gd name="connsiteX3075" fmla="*/ 2493740 w 4000576"/>
              <a:gd name="connsiteY3075" fmla="*/ 3046657 h 7331925"/>
              <a:gd name="connsiteX3076" fmla="*/ 2522868 w 4000576"/>
              <a:gd name="connsiteY3076" fmla="*/ 3007185 h 7331925"/>
              <a:gd name="connsiteX3077" fmla="*/ 2546909 w 4000576"/>
              <a:gd name="connsiteY3077" fmla="*/ 2981363 h 7331925"/>
              <a:gd name="connsiteX3078" fmla="*/ 2527078 w 4000576"/>
              <a:gd name="connsiteY3078" fmla="*/ 2988526 h 7331925"/>
              <a:gd name="connsiteX3079" fmla="*/ 2506933 w 4000576"/>
              <a:gd name="connsiteY3079" fmla="*/ 2995365 h 7331925"/>
              <a:gd name="connsiteX3080" fmla="*/ 2541365 w 4000576"/>
              <a:gd name="connsiteY3080" fmla="*/ 2937662 h 7331925"/>
              <a:gd name="connsiteX3081" fmla="*/ 2569940 w 4000576"/>
              <a:gd name="connsiteY3081" fmla="*/ 2911564 h 7331925"/>
              <a:gd name="connsiteX3082" fmla="*/ 2545833 w 4000576"/>
              <a:gd name="connsiteY3082" fmla="*/ 2918155 h 7331925"/>
              <a:gd name="connsiteX3083" fmla="*/ 2517629 w 4000576"/>
              <a:gd name="connsiteY3083" fmla="*/ 2929871 h 7331925"/>
              <a:gd name="connsiteX3084" fmla="*/ 2551567 w 4000576"/>
              <a:gd name="connsiteY3084" fmla="*/ 2870578 h 7331925"/>
              <a:gd name="connsiteX3085" fmla="*/ 2579465 w 4000576"/>
              <a:gd name="connsiteY3085" fmla="*/ 2844013 h 7331925"/>
              <a:gd name="connsiteX3086" fmla="*/ 2555986 w 4000576"/>
              <a:gd name="connsiteY3086" fmla="*/ 2849318 h 7331925"/>
              <a:gd name="connsiteX3087" fmla="*/ 2529173 w 4000576"/>
              <a:gd name="connsiteY3087" fmla="*/ 2843270 h 7331925"/>
              <a:gd name="connsiteX3088" fmla="*/ 2568759 w 4000576"/>
              <a:gd name="connsiteY3088" fmla="*/ 2791244 h 7331925"/>
              <a:gd name="connsiteX3089" fmla="*/ 2592534 w 4000576"/>
              <a:gd name="connsiteY3089" fmla="*/ 2760288 h 7331925"/>
              <a:gd name="connsiteX3090" fmla="*/ 2569940 w 4000576"/>
              <a:gd name="connsiteY3090" fmla="*/ 2774214 h 7331925"/>
              <a:gd name="connsiteX3091" fmla="*/ 2541365 w 4000576"/>
              <a:gd name="connsiteY3091" fmla="*/ 2770584 h 7331925"/>
              <a:gd name="connsiteX3092" fmla="*/ 2575332 w 4000576"/>
              <a:gd name="connsiteY3092" fmla="*/ 2726760 h 7331925"/>
              <a:gd name="connsiteX3093" fmla="*/ 2603973 w 4000576"/>
              <a:gd name="connsiteY3093" fmla="*/ 2695518 h 7331925"/>
              <a:gd name="connsiteX3094" fmla="*/ 2581151 w 4000576"/>
              <a:gd name="connsiteY3094" fmla="*/ 2706005 h 7331925"/>
              <a:gd name="connsiteX3095" fmla="*/ 2550890 w 4000576"/>
              <a:gd name="connsiteY3095" fmla="*/ 2703186 h 7331925"/>
              <a:gd name="connsiteX3096" fmla="*/ 2584228 w 4000576"/>
              <a:gd name="connsiteY3096" fmla="*/ 2657942 h 7331925"/>
              <a:gd name="connsiteX3097" fmla="*/ 2589905 w 4000576"/>
              <a:gd name="connsiteY3097" fmla="*/ 2635453 h 7331925"/>
              <a:gd name="connsiteX3098" fmla="*/ 2557929 w 4000576"/>
              <a:gd name="connsiteY3098" fmla="*/ 2632167 h 7331925"/>
              <a:gd name="connsiteX3099" fmla="*/ 2599468 w 4000576"/>
              <a:gd name="connsiteY3099" fmla="*/ 2579332 h 7331925"/>
              <a:gd name="connsiteX3100" fmla="*/ 2636615 w 4000576"/>
              <a:gd name="connsiteY3100" fmla="*/ 2539413 h 7331925"/>
              <a:gd name="connsiteX3101" fmla="*/ 2602954 w 4000576"/>
              <a:gd name="connsiteY3101" fmla="*/ 2558911 h 7331925"/>
              <a:gd name="connsiteX3102" fmla="*/ 2564664 w 4000576"/>
              <a:gd name="connsiteY3102" fmla="*/ 2588476 h 7331925"/>
              <a:gd name="connsiteX3103" fmla="*/ 2611203 w 4000576"/>
              <a:gd name="connsiteY3103" fmla="*/ 2495607 h 7331925"/>
              <a:gd name="connsiteX3104" fmla="*/ 2600077 w 4000576"/>
              <a:gd name="connsiteY3104" fmla="*/ 2486082 h 7331925"/>
              <a:gd name="connsiteX3105" fmla="*/ 2567369 w 4000576"/>
              <a:gd name="connsiteY3105" fmla="*/ 2517039 h 7331925"/>
              <a:gd name="connsiteX3106" fmla="*/ 2573141 w 4000576"/>
              <a:gd name="connsiteY3106" fmla="*/ 2486311 h 7331925"/>
              <a:gd name="connsiteX3107" fmla="*/ 2617537 w 4000576"/>
              <a:gd name="connsiteY3107" fmla="*/ 2420684 h 7331925"/>
              <a:gd name="connsiteX3108" fmla="*/ 2651008 w 4000576"/>
              <a:gd name="connsiteY3108" fmla="*/ 2380622 h 7331925"/>
              <a:gd name="connsiteX3109" fmla="*/ 2612660 w 4000576"/>
              <a:gd name="connsiteY3109" fmla="*/ 2407644 h 7331925"/>
              <a:gd name="connsiteX3110" fmla="*/ 2579465 w 4000576"/>
              <a:gd name="connsiteY3110" fmla="*/ 2439810 h 7331925"/>
              <a:gd name="connsiteX3111" fmla="*/ 2579465 w 4000576"/>
              <a:gd name="connsiteY3111" fmla="*/ 2415692 h 7331925"/>
              <a:gd name="connsiteX3112" fmla="*/ 2618766 w 4000576"/>
              <a:gd name="connsiteY3112" fmla="*/ 2356295 h 7331925"/>
              <a:gd name="connsiteX3113" fmla="*/ 2651598 w 4000576"/>
              <a:gd name="connsiteY3113" fmla="*/ 2314527 h 7331925"/>
              <a:gd name="connsiteX3114" fmla="*/ 2638397 w 4000576"/>
              <a:gd name="connsiteY3114" fmla="*/ 2317290 h 7331925"/>
              <a:gd name="connsiteX3115" fmla="*/ 2605583 w 4000576"/>
              <a:gd name="connsiteY3115" fmla="*/ 2349627 h 7331925"/>
              <a:gd name="connsiteX3116" fmla="*/ 2579465 w 4000576"/>
              <a:gd name="connsiteY3116" fmla="*/ 2372725 h 7331925"/>
              <a:gd name="connsiteX3117" fmla="*/ 2579465 w 4000576"/>
              <a:gd name="connsiteY3117" fmla="*/ 2352332 h 7331925"/>
              <a:gd name="connsiteX3118" fmla="*/ 2622328 w 4000576"/>
              <a:gd name="connsiteY3118" fmla="*/ 2283676 h 7331925"/>
              <a:gd name="connsiteX3119" fmla="*/ 2627090 w 4000576"/>
              <a:gd name="connsiteY3119" fmla="*/ 2259863 h 7331925"/>
              <a:gd name="connsiteX3120" fmla="*/ 2588990 w 4000576"/>
              <a:gd name="connsiteY3120" fmla="*/ 2297068 h 7331925"/>
              <a:gd name="connsiteX3121" fmla="*/ 2588990 w 4000576"/>
              <a:gd name="connsiteY3121" fmla="*/ 2274770 h 7331925"/>
              <a:gd name="connsiteX3122" fmla="*/ 2627090 w 4000576"/>
              <a:gd name="connsiteY3122" fmla="*/ 2211134 h 7331925"/>
              <a:gd name="connsiteX3123" fmla="*/ 2665190 w 4000576"/>
              <a:gd name="connsiteY3123" fmla="*/ 2158841 h 7331925"/>
              <a:gd name="connsiteX3124" fmla="*/ 2627490 w 4000576"/>
              <a:gd name="connsiteY3124" fmla="*/ 2189579 h 7331925"/>
              <a:gd name="connsiteX3125" fmla="*/ 2589771 w 4000576"/>
              <a:gd name="connsiteY3125" fmla="*/ 2231288 h 7331925"/>
              <a:gd name="connsiteX3126" fmla="*/ 2589390 w 4000576"/>
              <a:gd name="connsiteY3126" fmla="*/ 2210438 h 7331925"/>
              <a:gd name="connsiteX3127" fmla="*/ 2627090 w 4000576"/>
              <a:gd name="connsiteY3127" fmla="*/ 2145563 h 7331925"/>
              <a:gd name="connsiteX3128" fmla="*/ 2665162 w 4000576"/>
              <a:gd name="connsiteY3128" fmla="*/ 2090214 h 7331925"/>
              <a:gd name="connsiteX3129" fmla="*/ 2627471 w 4000576"/>
              <a:gd name="connsiteY3129" fmla="*/ 2121751 h 7331925"/>
              <a:gd name="connsiteX3130" fmla="*/ 2589809 w 4000576"/>
              <a:gd name="connsiteY3130" fmla="*/ 2164613 h 7331925"/>
              <a:gd name="connsiteX3131" fmla="*/ 2589410 w 4000576"/>
              <a:gd name="connsiteY3131" fmla="*/ 2147307 h 7331925"/>
              <a:gd name="connsiteX3132" fmla="*/ 2632177 w 4000576"/>
              <a:gd name="connsiteY3132" fmla="*/ 2076983 h 7331925"/>
              <a:gd name="connsiteX3133" fmla="*/ 2627662 w 4000576"/>
              <a:gd name="connsiteY3133" fmla="*/ 2056038 h 7331925"/>
              <a:gd name="connsiteX3134" fmla="*/ 2627090 w 4000576"/>
              <a:gd name="connsiteY3134" fmla="*/ 2028758 h 7331925"/>
              <a:gd name="connsiteX3135" fmla="*/ 2627090 w 4000576"/>
              <a:gd name="connsiteY3135" fmla="*/ 2007451 h 7331925"/>
              <a:gd name="connsiteX3136" fmla="*/ 2627090 w 4000576"/>
              <a:gd name="connsiteY3136" fmla="*/ 1975218 h 7331925"/>
              <a:gd name="connsiteX3137" fmla="*/ 2626614 w 4000576"/>
              <a:gd name="connsiteY3137" fmla="*/ 1951453 h 7331925"/>
              <a:gd name="connsiteX3138" fmla="*/ 2643283 w 4000576"/>
              <a:gd name="connsiteY3138" fmla="*/ 1899361 h 7331925"/>
              <a:gd name="connsiteX3139" fmla="*/ 2629129 w 4000576"/>
              <a:gd name="connsiteY3139" fmla="*/ 1894799 h 7331925"/>
              <a:gd name="connsiteX3140" fmla="*/ 3543005 w 4000576"/>
              <a:gd name="connsiteY3140" fmla="*/ 1874101 h 7331925"/>
              <a:gd name="connsiteX3141" fmla="*/ 3547796 w 4000576"/>
              <a:gd name="connsiteY3141" fmla="*/ 1886007 h 7331925"/>
              <a:gd name="connsiteX3142" fmla="*/ 3547796 w 4000576"/>
              <a:gd name="connsiteY3142" fmla="*/ 1862195 h 7331925"/>
              <a:gd name="connsiteX3143" fmla="*/ 3543005 w 4000576"/>
              <a:gd name="connsiteY3143" fmla="*/ 1874101 h 7331925"/>
              <a:gd name="connsiteX3144" fmla="*/ 979265 w 4000576"/>
              <a:gd name="connsiteY3144" fmla="*/ 1882502 h 7331925"/>
              <a:gd name="connsiteX3145" fmla="*/ 988790 w 4000576"/>
              <a:gd name="connsiteY3145" fmla="*/ 1907438 h 7331925"/>
              <a:gd name="connsiteX3146" fmla="*/ 998315 w 4000576"/>
              <a:gd name="connsiteY3146" fmla="*/ 1894275 h 7331925"/>
              <a:gd name="connsiteX3147" fmla="*/ 988790 w 4000576"/>
              <a:gd name="connsiteY3147" fmla="*/ 1869338 h 7331925"/>
              <a:gd name="connsiteX3148" fmla="*/ 979265 w 4000576"/>
              <a:gd name="connsiteY3148" fmla="*/ 1882502 h 7331925"/>
              <a:gd name="connsiteX3149" fmla="*/ 1009345 w 4000576"/>
              <a:gd name="connsiteY3149" fmla="*/ 1893151 h 7331925"/>
              <a:gd name="connsiteX3150" fmla="*/ 1014146 w 4000576"/>
              <a:gd name="connsiteY3150" fmla="*/ 1905057 h 7331925"/>
              <a:gd name="connsiteX3151" fmla="*/ 1014146 w 4000576"/>
              <a:gd name="connsiteY3151" fmla="*/ 1881245 h 7331925"/>
              <a:gd name="connsiteX3152" fmla="*/ 1009345 w 4000576"/>
              <a:gd name="connsiteY3152" fmla="*/ 1893151 h 7331925"/>
              <a:gd name="connsiteX3153" fmla="*/ 2272884 w 4000576"/>
              <a:gd name="connsiteY3153" fmla="*/ 1880606 h 7331925"/>
              <a:gd name="connsiteX3154" fmla="*/ 2291134 w 4000576"/>
              <a:gd name="connsiteY3154" fmla="*/ 1879854 h 7331925"/>
              <a:gd name="connsiteX3155" fmla="*/ 2278637 w 4000576"/>
              <a:gd name="connsiteY3155" fmla="*/ 1874854 h 7331925"/>
              <a:gd name="connsiteX3156" fmla="*/ 2272884 w 4000576"/>
              <a:gd name="connsiteY3156" fmla="*/ 1880606 h 7331925"/>
              <a:gd name="connsiteX3157" fmla="*/ 1045940 w 4000576"/>
              <a:gd name="connsiteY3157" fmla="*/ 1892475 h 7331925"/>
              <a:gd name="connsiteX3158" fmla="*/ 1079954 w 4000576"/>
              <a:gd name="connsiteY3158" fmla="*/ 1931251 h 7331925"/>
              <a:gd name="connsiteX3159" fmla="*/ 1084040 w 4000576"/>
              <a:gd name="connsiteY3159" fmla="*/ 1907438 h 7331925"/>
              <a:gd name="connsiteX3160" fmla="*/ 1084040 w 4000576"/>
              <a:gd name="connsiteY3160" fmla="*/ 1883626 h 7331925"/>
              <a:gd name="connsiteX3161" fmla="*/ 1064990 w 4000576"/>
              <a:gd name="connsiteY3161" fmla="*/ 1883626 h 7331925"/>
              <a:gd name="connsiteX3162" fmla="*/ 1045940 w 4000576"/>
              <a:gd name="connsiteY3162" fmla="*/ 1892475 h 7331925"/>
              <a:gd name="connsiteX3163" fmla="*/ 1103090 w 4000576"/>
              <a:gd name="connsiteY3163" fmla="*/ 1906877 h 7331925"/>
              <a:gd name="connsiteX3164" fmla="*/ 1116482 w 4000576"/>
              <a:gd name="connsiteY3164" fmla="*/ 1931251 h 7331925"/>
              <a:gd name="connsiteX3165" fmla="*/ 1124864 w 4000576"/>
              <a:gd name="connsiteY3165" fmla="*/ 1912049 h 7331925"/>
              <a:gd name="connsiteX3166" fmla="*/ 1103090 w 4000576"/>
              <a:gd name="connsiteY3166" fmla="*/ 1906877 h 7331925"/>
              <a:gd name="connsiteX3167" fmla="*/ 875962 w 4000576"/>
              <a:gd name="connsiteY3167" fmla="*/ 1911915 h 7331925"/>
              <a:gd name="connsiteX3168" fmla="*/ 891164 w 4000576"/>
              <a:gd name="connsiteY3168" fmla="*/ 1938442 h 7331925"/>
              <a:gd name="connsiteX3169" fmla="*/ 887868 w 4000576"/>
              <a:gd name="connsiteY3169" fmla="*/ 1901914 h 7331925"/>
              <a:gd name="connsiteX3170" fmla="*/ 872666 w 4000576"/>
              <a:gd name="connsiteY3170" fmla="*/ 1889303 h 7331925"/>
              <a:gd name="connsiteX3171" fmla="*/ 875962 w 4000576"/>
              <a:gd name="connsiteY3171" fmla="*/ 1911915 h 7331925"/>
              <a:gd name="connsiteX3172" fmla="*/ 1141190 w 4000576"/>
              <a:gd name="connsiteY3172" fmla="*/ 1916402 h 7331925"/>
              <a:gd name="connsiteX3173" fmla="*/ 1150715 w 4000576"/>
              <a:gd name="connsiteY3173" fmla="*/ 1940776 h 7331925"/>
              <a:gd name="connsiteX3174" fmla="*/ 1160240 w 4000576"/>
              <a:gd name="connsiteY3174" fmla="*/ 1922288 h 7331925"/>
              <a:gd name="connsiteX3175" fmla="*/ 1150715 w 4000576"/>
              <a:gd name="connsiteY3175" fmla="*/ 1897913 h 7331925"/>
              <a:gd name="connsiteX3176" fmla="*/ 1141190 w 4000576"/>
              <a:gd name="connsiteY3176" fmla="*/ 1916402 h 7331925"/>
              <a:gd name="connsiteX3177" fmla="*/ 1170432 w 4000576"/>
              <a:gd name="connsiteY3177" fmla="*/ 1914582 h 7331925"/>
              <a:gd name="connsiteX3178" fmla="*/ 1179290 w 4000576"/>
              <a:gd name="connsiteY3178" fmla="*/ 1940776 h 7331925"/>
              <a:gd name="connsiteX3179" fmla="*/ 1179290 w 4000576"/>
              <a:gd name="connsiteY3179" fmla="*/ 1907438 h 7331925"/>
              <a:gd name="connsiteX3180" fmla="*/ 1171108 w 4000576"/>
              <a:gd name="connsiteY3180" fmla="*/ 1888388 h 7331925"/>
              <a:gd name="connsiteX3181" fmla="*/ 1170432 w 4000576"/>
              <a:gd name="connsiteY3181" fmla="*/ 1914582 h 7331925"/>
              <a:gd name="connsiteX3182" fmla="*/ 3417665 w 4000576"/>
              <a:gd name="connsiteY3182" fmla="*/ 1898590 h 7331925"/>
              <a:gd name="connsiteX3183" fmla="*/ 3431953 w 4000576"/>
              <a:gd name="connsiteY3183" fmla="*/ 1918326 h 7331925"/>
              <a:gd name="connsiteX3184" fmla="*/ 3440459 w 4000576"/>
              <a:gd name="connsiteY3184" fmla="*/ 1908219 h 7331925"/>
              <a:gd name="connsiteX3185" fmla="*/ 3417665 w 4000576"/>
              <a:gd name="connsiteY3185" fmla="*/ 1898590 h 7331925"/>
              <a:gd name="connsiteX3186" fmla="*/ 1219010 w 4000576"/>
              <a:gd name="connsiteY3186" fmla="*/ 1923345 h 7331925"/>
              <a:gd name="connsiteX3187" fmla="*/ 1244346 w 4000576"/>
              <a:gd name="connsiteY3187" fmla="*/ 1948682 h 7331925"/>
              <a:gd name="connsiteX3188" fmla="*/ 1266539 w 4000576"/>
              <a:gd name="connsiteY3188" fmla="*/ 1951825 h 7331925"/>
              <a:gd name="connsiteX3189" fmla="*/ 1263396 w 4000576"/>
              <a:gd name="connsiteY3189" fmla="*/ 1929632 h 7331925"/>
              <a:gd name="connsiteX3190" fmla="*/ 1238060 w 4000576"/>
              <a:gd name="connsiteY3190" fmla="*/ 1904295 h 7331925"/>
              <a:gd name="connsiteX3191" fmla="*/ 1215866 w 4000576"/>
              <a:gd name="connsiteY3191" fmla="*/ 1901152 h 7331925"/>
              <a:gd name="connsiteX3192" fmla="*/ 1219010 w 4000576"/>
              <a:gd name="connsiteY3192" fmla="*/ 1923345 h 7331925"/>
              <a:gd name="connsiteX3193" fmla="*/ 1636490 w 4000576"/>
              <a:gd name="connsiteY3193" fmla="*/ 1911525 h 7331925"/>
              <a:gd name="connsiteX3194" fmla="*/ 1683477 w 4000576"/>
              <a:gd name="connsiteY3194" fmla="*/ 1950301 h 7331925"/>
              <a:gd name="connsiteX3195" fmla="*/ 1700527 w 4000576"/>
              <a:gd name="connsiteY3195" fmla="*/ 1950301 h 7331925"/>
              <a:gd name="connsiteX3196" fmla="*/ 1695974 w 4000576"/>
              <a:gd name="connsiteY3196" fmla="*/ 1926488 h 7331925"/>
              <a:gd name="connsiteX3197" fmla="*/ 1691421 w 4000576"/>
              <a:gd name="connsiteY3197" fmla="*/ 1902676 h 7331925"/>
              <a:gd name="connsiteX3198" fmla="*/ 1663951 w 4000576"/>
              <a:gd name="connsiteY3198" fmla="*/ 1902676 h 7331925"/>
              <a:gd name="connsiteX3199" fmla="*/ 1636490 w 4000576"/>
              <a:gd name="connsiteY3199" fmla="*/ 1911525 h 7331925"/>
              <a:gd name="connsiteX3200" fmla="*/ 922120 w 4000576"/>
              <a:gd name="connsiteY3200" fmla="*/ 1919907 h 7331925"/>
              <a:gd name="connsiteX3201" fmla="*/ 962054 w 4000576"/>
              <a:gd name="connsiteY3201" fmla="*/ 1958483 h 7331925"/>
              <a:gd name="connsiteX3202" fmla="*/ 976922 w 4000576"/>
              <a:gd name="connsiteY3202" fmla="*/ 1955063 h 7331925"/>
              <a:gd name="connsiteX3203" fmla="*/ 968874 w 4000576"/>
              <a:gd name="connsiteY3203" fmla="*/ 1933632 h 7331925"/>
              <a:gd name="connsiteX3204" fmla="*/ 922120 w 4000576"/>
              <a:gd name="connsiteY3204" fmla="*/ 1919907 h 7331925"/>
              <a:gd name="connsiteX3205" fmla="*/ 1712690 w 4000576"/>
              <a:gd name="connsiteY3205" fmla="*/ 1931070 h 7331925"/>
              <a:gd name="connsiteX3206" fmla="*/ 1736950 w 4000576"/>
              <a:gd name="connsiteY3206" fmla="*/ 1956025 h 7331925"/>
              <a:gd name="connsiteX3207" fmla="*/ 1763592 w 4000576"/>
              <a:gd name="connsiteY3207" fmla="*/ 1933213 h 7331925"/>
              <a:gd name="connsiteX3208" fmla="*/ 1735388 w 4000576"/>
              <a:gd name="connsiteY3208" fmla="*/ 1912201 h 7331925"/>
              <a:gd name="connsiteX3209" fmla="*/ 1712690 w 4000576"/>
              <a:gd name="connsiteY3209" fmla="*/ 1912201 h 7331925"/>
              <a:gd name="connsiteX3210" fmla="*/ 1712690 w 4000576"/>
              <a:gd name="connsiteY3210" fmla="*/ 1931070 h 7331925"/>
              <a:gd name="connsiteX3211" fmla="*/ 988790 w 4000576"/>
              <a:gd name="connsiteY3211" fmla="*/ 1939652 h 7331925"/>
              <a:gd name="connsiteX3212" fmla="*/ 998315 w 4000576"/>
              <a:gd name="connsiteY3212" fmla="*/ 1964588 h 7331925"/>
              <a:gd name="connsiteX3213" fmla="*/ 1007840 w 4000576"/>
              <a:gd name="connsiteY3213" fmla="*/ 1951425 h 7331925"/>
              <a:gd name="connsiteX3214" fmla="*/ 998315 w 4000576"/>
              <a:gd name="connsiteY3214" fmla="*/ 1926488 h 7331925"/>
              <a:gd name="connsiteX3215" fmla="*/ 988790 w 4000576"/>
              <a:gd name="connsiteY3215" fmla="*/ 1939652 h 7331925"/>
              <a:gd name="connsiteX3216" fmla="*/ 824536 w 4000576"/>
              <a:gd name="connsiteY3216" fmla="*/ 1955063 h 7331925"/>
              <a:gd name="connsiteX3217" fmla="*/ 836728 w 4000576"/>
              <a:gd name="connsiteY3217" fmla="*/ 1978876 h 7331925"/>
              <a:gd name="connsiteX3218" fmla="*/ 859541 w 4000576"/>
              <a:gd name="connsiteY3218" fmla="*/ 1984696 h 7331925"/>
              <a:gd name="connsiteX3219" fmla="*/ 874714 w 4000576"/>
              <a:gd name="connsiteY3219" fmla="*/ 1990525 h 7331925"/>
              <a:gd name="connsiteX3220" fmla="*/ 868513 w 4000576"/>
              <a:gd name="connsiteY3220" fmla="*/ 1972790 h 7331925"/>
              <a:gd name="connsiteX3221" fmla="*/ 826375 w 4000576"/>
              <a:gd name="connsiteY3221" fmla="*/ 1931251 h 7331925"/>
              <a:gd name="connsiteX3222" fmla="*/ 824536 w 4000576"/>
              <a:gd name="connsiteY3222" fmla="*/ 1955063 h 7331925"/>
              <a:gd name="connsiteX3223" fmla="*/ 3260027 w 4000576"/>
              <a:gd name="connsiteY3223" fmla="*/ 1977457 h 7331925"/>
              <a:gd name="connsiteX3224" fmla="*/ 3138392 w 4000576"/>
              <a:gd name="connsiteY3224" fmla="*/ 2547995 h 7331925"/>
              <a:gd name="connsiteX3225" fmla="*/ 3099740 w 4000576"/>
              <a:gd name="connsiteY3225" fmla="*/ 2702776 h 7331925"/>
              <a:gd name="connsiteX3226" fmla="*/ 3148213 w 4000576"/>
              <a:gd name="connsiteY3226" fmla="*/ 2654199 h 7331925"/>
              <a:gd name="connsiteX3227" fmla="*/ 3394377 w 4000576"/>
              <a:gd name="connsiteY3227" fmla="*/ 2013128 h 7331925"/>
              <a:gd name="connsiteX3228" fmla="*/ 3387585 w 4000576"/>
              <a:gd name="connsiteY3228" fmla="*/ 1958788 h 7331925"/>
              <a:gd name="connsiteX3229" fmla="*/ 3366916 w 4000576"/>
              <a:gd name="connsiteY3229" fmla="*/ 1951149 h 7331925"/>
              <a:gd name="connsiteX3230" fmla="*/ 3306194 w 4000576"/>
              <a:gd name="connsiteY3230" fmla="*/ 1938347 h 7331925"/>
              <a:gd name="connsiteX3231" fmla="*/ 3266142 w 4000576"/>
              <a:gd name="connsiteY3231" fmla="*/ 1933185 h 7331925"/>
              <a:gd name="connsiteX3232" fmla="*/ 3260027 w 4000576"/>
              <a:gd name="connsiteY3232" fmla="*/ 1977457 h 7331925"/>
              <a:gd name="connsiteX3233" fmla="*/ 3555778 w 4000576"/>
              <a:gd name="connsiteY3233" fmla="*/ 1938642 h 7331925"/>
              <a:gd name="connsiteX3234" fmla="*/ 3552949 w 4000576"/>
              <a:gd name="connsiteY3234" fmla="*/ 1988401 h 7331925"/>
              <a:gd name="connsiteX3235" fmla="*/ 3566417 w 4000576"/>
              <a:gd name="connsiteY3235" fmla="*/ 1974666 h 7331925"/>
              <a:gd name="connsiteX3236" fmla="*/ 3555778 w 4000576"/>
              <a:gd name="connsiteY3236" fmla="*/ 1938642 h 7331925"/>
              <a:gd name="connsiteX3237" fmla="*/ 651334 w 4000576"/>
              <a:gd name="connsiteY3237" fmla="*/ 1955740 h 7331925"/>
              <a:gd name="connsiteX3238" fmla="*/ 675584 w 4000576"/>
              <a:gd name="connsiteY3238" fmla="*/ 2268769 h 7331925"/>
              <a:gd name="connsiteX3239" fmla="*/ 740602 w 4000576"/>
              <a:gd name="connsiteY3239" fmla="*/ 2407768 h 7331925"/>
              <a:gd name="connsiteX3240" fmla="*/ 879686 w 4000576"/>
              <a:gd name="connsiteY3240" fmla="*/ 2615041 h 7331925"/>
              <a:gd name="connsiteX3241" fmla="*/ 840262 w 4000576"/>
              <a:gd name="connsiteY3241" fmla="*/ 2474043 h 7331925"/>
              <a:gd name="connsiteX3242" fmla="*/ 707417 w 4000576"/>
              <a:gd name="connsiteY3242" fmla="*/ 1962207 h 7331925"/>
              <a:gd name="connsiteX3243" fmla="*/ 651334 w 4000576"/>
              <a:gd name="connsiteY3243" fmla="*/ 1955740 h 7331925"/>
              <a:gd name="connsiteX3244" fmla="*/ 1018118 w 4000576"/>
              <a:gd name="connsiteY3244" fmla="*/ 1955854 h 7331925"/>
              <a:gd name="connsiteX3245" fmla="*/ 1023871 w 4000576"/>
              <a:gd name="connsiteY3245" fmla="*/ 1961617 h 7331925"/>
              <a:gd name="connsiteX3246" fmla="*/ 1023118 w 4000576"/>
              <a:gd name="connsiteY3246" fmla="*/ 1943357 h 7331925"/>
              <a:gd name="connsiteX3247" fmla="*/ 1018118 w 4000576"/>
              <a:gd name="connsiteY3247" fmla="*/ 1955854 h 7331925"/>
              <a:gd name="connsiteX3248" fmla="*/ 1055465 w 4000576"/>
              <a:gd name="connsiteY3248" fmla="*/ 1948825 h 7331925"/>
              <a:gd name="connsiteX3249" fmla="*/ 1080964 w 4000576"/>
              <a:gd name="connsiteY3249" fmla="*/ 1988401 h 7331925"/>
              <a:gd name="connsiteX3250" fmla="*/ 1072134 w 4000576"/>
              <a:gd name="connsiteY3250" fmla="*/ 1942557 h 7331925"/>
              <a:gd name="connsiteX3251" fmla="*/ 1055465 w 4000576"/>
              <a:gd name="connsiteY3251" fmla="*/ 1948825 h 7331925"/>
              <a:gd name="connsiteX3252" fmla="*/ 884020 w 4000576"/>
              <a:gd name="connsiteY3252" fmla="*/ 1969951 h 7331925"/>
              <a:gd name="connsiteX3253" fmla="*/ 917996 w 4000576"/>
              <a:gd name="connsiteY3253" fmla="*/ 1995707 h 7331925"/>
              <a:gd name="connsiteX3254" fmla="*/ 897574 w 4000576"/>
              <a:gd name="connsiteY3254" fmla="*/ 1956102 h 7331925"/>
              <a:gd name="connsiteX3255" fmla="*/ 884020 w 4000576"/>
              <a:gd name="connsiteY3255" fmla="*/ 1969951 h 7331925"/>
              <a:gd name="connsiteX3256" fmla="*/ 1106834 w 4000576"/>
              <a:gd name="connsiteY3256" fmla="*/ 1965369 h 7331925"/>
              <a:gd name="connsiteX3257" fmla="*/ 1112615 w 4000576"/>
              <a:gd name="connsiteY3257" fmla="*/ 1989182 h 7331925"/>
              <a:gd name="connsiteX3258" fmla="*/ 1126903 w 4000576"/>
              <a:gd name="connsiteY3258" fmla="*/ 1997926 h 7331925"/>
              <a:gd name="connsiteX3259" fmla="*/ 1141190 w 4000576"/>
              <a:gd name="connsiteY3259" fmla="*/ 1989182 h 7331925"/>
              <a:gd name="connsiteX3260" fmla="*/ 1115339 w 4000576"/>
              <a:gd name="connsiteY3260" fmla="*/ 1950301 h 7331925"/>
              <a:gd name="connsiteX3261" fmla="*/ 1106834 w 4000576"/>
              <a:gd name="connsiteY3261" fmla="*/ 1965369 h 7331925"/>
              <a:gd name="connsiteX3262" fmla="*/ 1150715 w 4000576"/>
              <a:gd name="connsiteY3262" fmla="*/ 1972990 h 7331925"/>
              <a:gd name="connsiteX3263" fmla="*/ 1160240 w 4000576"/>
              <a:gd name="connsiteY3263" fmla="*/ 2002688 h 7331925"/>
              <a:gd name="connsiteX3264" fmla="*/ 1169765 w 4000576"/>
              <a:gd name="connsiteY3264" fmla="*/ 1984762 h 7331925"/>
              <a:gd name="connsiteX3265" fmla="*/ 1160240 w 4000576"/>
              <a:gd name="connsiteY3265" fmla="*/ 1955063 h 7331925"/>
              <a:gd name="connsiteX3266" fmla="*/ 1150715 w 4000576"/>
              <a:gd name="connsiteY3266" fmla="*/ 1972990 h 7331925"/>
              <a:gd name="connsiteX3267" fmla="*/ 3506838 w 4000576"/>
              <a:gd name="connsiteY3267" fmla="*/ 1964588 h 7331925"/>
              <a:gd name="connsiteX3268" fmla="*/ 3522374 w 4000576"/>
              <a:gd name="connsiteY3268" fmla="*/ 2002727 h 7331925"/>
              <a:gd name="connsiteX3269" fmla="*/ 3522145 w 4000576"/>
              <a:gd name="connsiteY3269" fmla="*/ 1950301 h 7331925"/>
              <a:gd name="connsiteX3270" fmla="*/ 3506838 w 4000576"/>
              <a:gd name="connsiteY3270" fmla="*/ 1964588 h 7331925"/>
              <a:gd name="connsiteX3271" fmla="*/ 1179957 w 4000576"/>
              <a:gd name="connsiteY3271" fmla="*/ 1975933 h 7331925"/>
              <a:gd name="connsiteX3272" fmla="*/ 1188815 w 4000576"/>
              <a:gd name="connsiteY3272" fmla="*/ 2002688 h 7331925"/>
              <a:gd name="connsiteX3273" fmla="*/ 1188815 w 4000576"/>
              <a:gd name="connsiteY3273" fmla="*/ 1974113 h 7331925"/>
              <a:gd name="connsiteX3274" fmla="*/ 1180633 w 4000576"/>
              <a:gd name="connsiteY3274" fmla="*/ 1955063 h 7331925"/>
              <a:gd name="connsiteX3275" fmla="*/ 1179957 w 4000576"/>
              <a:gd name="connsiteY3275" fmla="*/ 1975933 h 7331925"/>
              <a:gd name="connsiteX3276" fmla="*/ 1228592 w 4000576"/>
              <a:gd name="connsiteY3276" fmla="*/ 1985267 h 7331925"/>
              <a:gd name="connsiteX3277" fmla="*/ 1231678 w 4000576"/>
              <a:gd name="connsiteY3277" fmla="*/ 2012213 h 7331925"/>
              <a:gd name="connsiteX3278" fmla="*/ 1253814 w 4000576"/>
              <a:gd name="connsiteY3278" fmla="*/ 2015347 h 7331925"/>
              <a:gd name="connsiteX3279" fmla="*/ 1275950 w 4000576"/>
              <a:gd name="connsiteY3279" fmla="*/ 2018490 h 7331925"/>
              <a:gd name="connsiteX3280" fmla="*/ 1272864 w 4000576"/>
              <a:gd name="connsiteY3280" fmla="*/ 1991535 h 7331925"/>
              <a:gd name="connsiteX3281" fmla="*/ 1269778 w 4000576"/>
              <a:gd name="connsiteY3281" fmla="*/ 1964588 h 7331925"/>
              <a:gd name="connsiteX3282" fmla="*/ 1247642 w 4000576"/>
              <a:gd name="connsiteY3282" fmla="*/ 1961455 h 7331925"/>
              <a:gd name="connsiteX3283" fmla="*/ 1225506 w 4000576"/>
              <a:gd name="connsiteY3283" fmla="*/ 1958311 h 7331925"/>
              <a:gd name="connsiteX3284" fmla="*/ 1228592 w 4000576"/>
              <a:gd name="connsiteY3284" fmla="*/ 1985267 h 7331925"/>
              <a:gd name="connsiteX3285" fmla="*/ 1647558 w 4000576"/>
              <a:gd name="connsiteY3285" fmla="*/ 1975094 h 7331925"/>
              <a:gd name="connsiteX3286" fmla="*/ 1677543 w 4000576"/>
              <a:gd name="connsiteY3286" fmla="*/ 1998955 h 7331925"/>
              <a:gd name="connsiteX3287" fmla="*/ 1704318 w 4000576"/>
              <a:gd name="connsiteY3287" fmla="*/ 2006108 h 7331925"/>
              <a:gd name="connsiteX3288" fmla="*/ 1701356 w 4000576"/>
              <a:gd name="connsiteY3288" fmla="*/ 1985353 h 7331925"/>
              <a:gd name="connsiteX3289" fmla="*/ 1698403 w 4000576"/>
              <a:gd name="connsiteY3289" fmla="*/ 1964588 h 7331925"/>
              <a:gd name="connsiteX3290" fmla="*/ 1671371 w 4000576"/>
              <a:gd name="connsiteY3290" fmla="*/ 1961493 h 7331925"/>
              <a:gd name="connsiteX3291" fmla="*/ 1644348 w 4000576"/>
              <a:gd name="connsiteY3291" fmla="*/ 1958397 h 7331925"/>
              <a:gd name="connsiteX3292" fmla="*/ 1647558 w 4000576"/>
              <a:gd name="connsiteY3292" fmla="*/ 1975094 h 7331925"/>
              <a:gd name="connsiteX3293" fmla="*/ 3480121 w 4000576"/>
              <a:gd name="connsiteY3293" fmla="*/ 1968475 h 7331925"/>
              <a:gd name="connsiteX3294" fmla="*/ 3483721 w 4000576"/>
              <a:gd name="connsiteY3294" fmla="*/ 1999431 h 7331925"/>
              <a:gd name="connsiteX3295" fmla="*/ 3492656 w 4000576"/>
              <a:gd name="connsiteY3295" fmla="*/ 2021738 h 7331925"/>
              <a:gd name="connsiteX3296" fmla="*/ 3493265 w 4000576"/>
              <a:gd name="connsiteY3296" fmla="*/ 1990782 h 7331925"/>
              <a:gd name="connsiteX3297" fmla="*/ 3480121 w 4000576"/>
              <a:gd name="connsiteY3297" fmla="*/ 1968475 h 7331925"/>
              <a:gd name="connsiteX3298" fmla="*/ 379195 w 4000576"/>
              <a:gd name="connsiteY3298" fmla="*/ 2018300 h 7331925"/>
              <a:gd name="connsiteX3299" fmla="*/ 479208 w 4000576"/>
              <a:gd name="connsiteY3299" fmla="*/ 2093976 h 7331925"/>
              <a:gd name="connsiteX3300" fmla="*/ 529214 w 4000576"/>
              <a:gd name="connsiteY3300" fmla="*/ 2099615 h 7331925"/>
              <a:gd name="connsiteX3301" fmla="*/ 503020 w 4000576"/>
              <a:gd name="connsiteY3301" fmla="*/ 2057095 h 7331925"/>
              <a:gd name="connsiteX3302" fmla="*/ 492857 w 4000576"/>
              <a:gd name="connsiteY3302" fmla="*/ 2036026 h 7331925"/>
              <a:gd name="connsiteX3303" fmla="*/ 488733 w 4000576"/>
              <a:gd name="connsiteY3303" fmla="*/ 2055076 h 7331925"/>
              <a:gd name="connsiteX3304" fmla="*/ 488466 w 4000576"/>
              <a:gd name="connsiteY3304" fmla="*/ 2074126 h 7331925"/>
              <a:gd name="connsiteX3305" fmla="*/ 426820 w 4000576"/>
              <a:gd name="connsiteY3305" fmla="*/ 2033968 h 7331925"/>
              <a:gd name="connsiteX3306" fmla="*/ 453490 w 4000576"/>
              <a:gd name="connsiteY3306" fmla="*/ 2037931 h 7331925"/>
              <a:gd name="connsiteX3307" fmla="*/ 457633 w 4000576"/>
              <a:gd name="connsiteY3307" fmla="*/ 2021738 h 7331925"/>
              <a:gd name="connsiteX3308" fmla="*/ 416209 w 4000576"/>
              <a:gd name="connsiteY3308" fmla="*/ 2020205 h 7331925"/>
              <a:gd name="connsiteX3309" fmla="*/ 376852 w 4000576"/>
              <a:gd name="connsiteY3309" fmla="*/ 1998774 h 7331925"/>
              <a:gd name="connsiteX3310" fmla="*/ 379195 w 4000576"/>
              <a:gd name="connsiteY3310" fmla="*/ 2018300 h 7331925"/>
              <a:gd name="connsiteX3311" fmla="*/ 599023 w 4000576"/>
              <a:gd name="connsiteY3311" fmla="*/ 1984429 h 7331925"/>
              <a:gd name="connsiteX3312" fmla="*/ 604776 w 4000576"/>
              <a:gd name="connsiteY3312" fmla="*/ 1990192 h 7331925"/>
              <a:gd name="connsiteX3313" fmla="*/ 604023 w 4000576"/>
              <a:gd name="connsiteY3313" fmla="*/ 1971932 h 7331925"/>
              <a:gd name="connsiteX3314" fmla="*/ 599023 w 4000576"/>
              <a:gd name="connsiteY3314" fmla="*/ 1984429 h 7331925"/>
              <a:gd name="connsiteX3315" fmla="*/ 931645 w 4000576"/>
              <a:gd name="connsiteY3315" fmla="*/ 1981829 h 7331925"/>
              <a:gd name="connsiteX3316" fmla="*/ 972741 w 4000576"/>
              <a:gd name="connsiteY3316" fmla="*/ 2020195 h 7331925"/>
              <a:gd name="connsiteX3317" fmla="*/ 990038 w 4000576"/>
              <a:gd name="connsiteY3317" fmla="*/ 2026377 h 7331925"/>
              <a:gd name="connsiteX3318" fmla="*/ 983466 w 4000576"/>
              <a:gd name="connsiteY3318" fmla="*/ 2005013 h 7331925"/>
              <a:gd name="connsiteX3319" fmla="*/ 953072 w 4000576"/>
              <a:gd name="connsiteY3319" fmla="*/ 1974656 h 7331925"/>
              <a:gd name="connsiteX3320" fmla="*/ 931645 w 4000576"/>
              <a:gd name="connsiteY3320" fmla="*/ 1968065 h 7331925"/>
              <a:gd name="connsiteX3321" fmla="*/ 931645 w 4000576"/>
              <a:gd name="connsiteY3321" fmla="*/ 1981829 h 7331925"/>
              <a:gd name="connsiteX3322" fmla="*/ 1716138 w 4000576"/>
              <a:gd name="connsiteY3322" fmla="*/ 1983657 h 7331925"/>
              <a:gd name="connsiteX3323" fmla="*/ 1722215 w 4000576"/>
              <a:gd name="connsiteY3323" fmla="*/ 2003469 h 7331925"/>
              <a:gd name="connsiteX3324" fmla="*/ 1746723 w 4000576"/>
              <a:gd name="connsiteY3324" fmla="*/ 2007451 h 7331925"/>
              <a:gd name="connsiteX3325" fmla="*/ 1771240 w 4000576"/>
              <a:gd name="connsiteY3325" fmla="*/ 2007451 h 7331925"/>
              <a:gd name="connsiteX3326" fmla="*/ 1768078 w 4000576"/>
              <a:gd name="connsiteY3326" fmla="*/ 1990782 h 7331925"/>
              <a:gd name="connsiteX3327" fmla="*/ 1737493 w 4000576"/>
              <a:gd name="connsiteY3327" fmla="*/ 1970970 h 7331925"/>
              <a:gd name="connsiteX3328" fmla="*/ 1710071 w 4000576"/>
              <a:gd name="connsiteY3328" fmla="*/ 1967836 h 7331925"/>
              <a:gd name="connsiteX3329" fmla="*/ 1716138 w 4000576"/>
              <a:gd name="connsiteY3329" fmla="*/ 1983657 h 7331925"/>
              <a:gd name="connsiteX3330" fmla="*/ 1786128 w 4000576"/>
              <a:gd name="connsiteY3330" fmla="*/ 1997926 h 7331925"/>
              <a:gd name="connsiteX3331" fmla="*/ 1814836 w 4000576"/>
              <a:gd name="connsiteY3331" fmla="*/ 2016976 h 7331925"/>
              <a:gd name="connsiteX3332" fmla="*/ 1838554 w 4000576"/>
              <a:gd name="connsiteY3332" fmla="*/ 2016976 h 7331925"/>
              <a:gd name="connsiteX3333" fmla="*/ 1832772 w 4000576"/>
              <a:gd name="connsiteY3333" fmla="*/ 2001907 h 7331925"/>
              <a:gd name="connsiteX3334" fmla="*/ 1826990 w 4000576"/>
              <a:gd name="connsiteY3334" fmla="*/ 1982857 h 7331925"/>
              <a:gd name="connsiteX3335" fmla="*/ 1804073 w 4000576"/>
              <a:gd name="connsiteY3335" fmla="*/ 1978876 h 7331925"/>
              <a:gd name="connsiteX3336" fmla="*/ 1781146 w 4000576"/>
              <a:gd name="connsiteY3336" fmla="*/ 1978876 h 7331925"/>
              <a:gd name="connsiteX3337" fmla="*/ 1786128 w 4000576"/>
              <a:gd name="connsiteY3337" fmla="*/ 1997926 h 7331925"/>
              <a:gd name="connsiteX3338" fmla="*/ 836395 w 4000576"/>
              <a:gd name="connsiteY3338" fmla="*/ 2007118 h 7331925"/>
              <a:gd name="connsiteX3339" fmla="*/ 879277 w 4000576"/>
              <a:gd name="connsiteY3339" fmla="*/ 2045551 h 7331925"/>
              <a:gd name="connsiteX3340" fmla="*/ 861303 w 4000576"/>
              <a:gd name="connsiteY3340" fmla="*/ 1995688 h 7331925"/>
              <a:gd name="connsiteX3341" fmla="*/ 836395 w 4000576"/>
              <a:gd name="connsiteY3341" fmla="*/ 2007118 h 7331925"/>
              <a:gd name="connsiteX3342" fmla="*/ 998315 w 4000576"/>
              <a:gd name="connsiteY3342" fmla="*/ 2007451 h 7331925"/>
              <a:gd name="connsiteX3343" fmla="*/ 1002297 w 4000576"/>
              <a:gd name="connsiteY3343" fmla="*/ 2026501 h 7331925"/>
              <a:gd name="connsiteX3344" fmla="*/ 1021347 w 4000576"/>
              <a:gd name="connsiteY3344" fmla="*/ 2032283 h 7331925"/>
              <a:gd name="connsiteX3345" fmla="*/ 1036415 w 4000576"/>
              <a:gd name="connsiteY3345" fmla="*/ 2038064 h 7331925"/>
              <a:gd name="connsiteX3346" fmla="*/ 1036415 w 4000576"/>
              <a:gd name="connsiteY3346" fmla="*/ 2019014 h 7331925"/>
              <a:gd name="connsiteX3347" fmla="*/ 1021347 w 4000576"/>
              <a:gd name="connsiteY3347" fmla="*/ 1994183 h 7331925"/>
              <a:gd name="connsiteX3348" fmla="*/ 998315 w 4000576"/>
              <a:gd name="connsiteY3348" fmla="*/ 2007451 h 7331925"/>
              <a:gd name="connsiteX3349" fmla="*/ 1594104 w 4000576"/>
              <a:gd name="connsiteY3349" fmla="*/ 2006679 h 7331925"/>
              <a:gd name="connsiteX3350" fmla="*/ 1632414 w 4000576"/>
              <a:gd name="connsiteY3350" fmla="*/ 2045551 h 7331925"/>
              <a:gd name="connsiteX3351" fmla="*/ 1631052 w 4000576"/>
              <a:gd name="connsiteY3351" fmla="*/ 2012890 h 7331925"/>
              <a:gd name="connsiteX3352" fmla="*/ 1594104 w 4000576"/>
              <a:gd name="connsiteY3352" fmla="*/ 2006679 h 7331925"/>
              <a:gd name="connsiteX3353" fmla="*/ 893545 w 4000576"/>
              <a:gd name="connsiteY3353" fmla="*/ 2020719 h 7331925"/>
              <a:gd name="connsiteX3354" fmla="*/ 927559 w 4000576"/>
              <a:gd name="connsiteY3354" fmla="*/ 2064601 h 7331925"/>
              <a:gd name="connsiteX3355" fmla="*/ 912595 w 4000576"/>
              <a:gd name="connsiteY3355" fmla="*/ 2016976 h 7331925"/>
              <a:gd name="connsiteX3356" fmla="*/ 893545 w 4000576"/>
              <a:gd name="connsiteY3356" fmla="*/ 2006784 h 7331925"/>
              <a:gd name="connsiteX3357" fmla="*/ 893545 w 4000576"/>
              <a:gd name="connsiteY3357" fmla="*/ 2020719 h 7331925"/>
              <a:gd name="connsiteX3358" fmla="*/ 1066781 w 4000576"/>
              <a:gd name="connsiteY3358" fmla="*/ 2024015 h 7331925"/>
              <a:gd name="connsiteX3359" fmla="*/ 1103090 w 4000576"/>
              <a:gd name="connsiteY3359" fmla="*/ 2027196 h 7331925"/>
              <a:gd name="connsiteX3360" fmla="*/ 1083345 w 4000576"/>
              <a:gd name="connsiteY3360" fmla="*/ 2007451 h 7331925"/>
              <a:gd name="connsiteX3361" fmla="*/ 1066781 w 4000576"/>
              <a:gd name="connsiteY3361" fmla="*/ 2024015 h 7331925"/>
              <a:gd name="connsiteX3362" fmla="*/ 1112615 w 4000576"/>
              <a:gd name="connsiteY3362" fmla="*/ 2025939 h 7331925"/>
              <a:gd name="connsiteX3363" fmla="*/ 1168394 w 4000576"/>
              <a:gd name="connsiteY3363" fmla="*/ 2059467 h 7331925"/>
              <a:gd name="connsiteX3364" fmla="*/ 1198340 w 4000576"/>
              <a:gd name="connsiteY3364" fmla="*/ 2031263 h 7331925"/>
              <a:gd name="connsiteX3365" fmla="*/ 1190158 w 4000576"/>
              <a:gd name="connsiteY3365" fmla="*/ 2012213 h 7331925"/>
              <a:gd name="connsiteX3366" fmla="*/ 1189482 w 4000576"/>
              <a:gd name="connsiteY3366" fmla="*/ 2030702 h 7331925"/>
              <a:gd name="connsiteX3367" fmla="*/ 1188815 w 4000576"/>
              <a:gd name="connsiteY3367" fmla="*/ 2049190 h 7331925"/>
              <a:gd name="connsiteX3368" fmla="*/ 1175976 w 4000576"/>
              <a:gd name="connsiteY3368" fmla="*/ 2031625 h 7331925"/>
              <a:gd name="connsiteX3369" fmla="*/ 1152820 w 4000576"/>
              <a:gd name="connsiteY3369" fmla="*/ 2020443 h 7331925"/>
              <a:gd name="connsiteX3370" fmla="*/ 1136523 w 4000576"/>
              <a:gd name="connsiteY3370" fmla="*/ 2017128 h 7331925"/>
              <a:gd name="connsiteX3371" fmla="*/ 1112615 w 4000576"/>
              <a:gd name="connsiteY3371" fmla="*/ 2025939 h 7331925"/>
              <a:gd name="connsiteX3372" fmla="*/ 3548634 w 4000576"/>
              <a:gd name="connsiteY3372" fmla="*/ 2017738 h 7331925"/>
              <a:gd name="connsiteX3373" fmla="*/ 3531965 w 4000576"/>
              <a:gd name="connsiteY3373" fmla="*/ 2050790 h 7331925"/>
              <a:gd name="connsiteX3374" fmla="*/ 3551682 w 4000576"/>
              <a:gd name="connsiteY3374" fmla="*/ 2047932 h 7331925"/>
              <a:gd name="connsiteX3375" fmla="*/ 3552358 w 4000576"/>
              <a:gd name="connsiteY3375" fmla="*/ 2021738 h 7331925"/>
              <a:gd name="connsiteX3376" fmla="*/ 3560540 w 4000576"/>
              <a:gd name="connsiteY3376" fmla="*/ 2040788 h 7331925"/>
              <a:gd name="connsiteX3377" fmla="*/ 3568722 w 4000576"/>
              <a:gd name="connsiteY3377" fmla="*/ 2059838 h 7331925"/>
              <a:gd name="connsiteX3378" fmla="*/ 3569399 w 4000576"/>
              <a:gd name="connsiteY3378" fmla="*/ 2033645 h 7331925"/>
              <a:gd name="connsiteX3379" fmla="*/ 3567684 w 4000576"/>
              <a:gd name="connsiteY3379" fmla="*/ 2007737 h 7331925"/>
              <a:gd name="connsiteX3380" fmla="*/ 3548634 w 4000576"/>
              <a:gd name="connsiteY3380" fmla="*/ 2017738 h 7331925"/>
              <a:gd name="connsiteX3381" fmla="*/ 594822 w 4000576"/>
              <a:gd name="connsiteY3381" fmla="*/ 2031263 h 7331925"/>
              <a:gd name="connsiteX3382" fmla="*/ 598565 w 4000576"/>
              <a:gd name="connsiteY3382" fmla="*/ 2045551 h 7331925"/>
              <a:gd name="connsiteX3383" fmla="*/ 607795 w 4000576"/>
              <a:gd name="connsiteY3383" fmla="*/ 2031263 h 7331925"/>
              <a:gd name="connsiteX3384" fmla="*/ 604052 w 4000576"/>
              <a:gd name="connsiteY3384" fmla="*/ 2016976 h 7331925"/>
              <a:gd name="connsiteX3385" fmla="*/ 594822 w 4000576"/>
              <a:gd name="connsiteY3385" fmla="*/ 2031263 h 7331925"/>
              <a:gd name="connsiteX3386" fmla="*/ 1655540 w 4000576"/>
              <a:gd name="connsiteY3386" fmla="*/ 2031082 h 7331925"/>
              <a:gd name="connsiteX3387" fmla="*/ 1679800 w 4000576"/>
              <a:gd name="connsiteY3387" fmla="*/ 2051275 h 7331925"/>
              <a:gd name="connsiteX3388" fmla="*/ 1707137 w 4000576"/>
              <a:gd name="connsiteY3388" fmla="*/ 2032626 h 7331925"/>
              <a:gd name="connsiteX3389" fmla="*/ 1655540 w 4000576"/>
              <a:gd name="connsiteY3389" fmla="*/ 2031082 h 7331925"/>
              <a:gd name="connsiteX3390" fmla="*/ 1722215 w 4000576"/>
              <a:gd name="connsiteY3390" fmla="*/ 2036845 h 7331925"/>
              <a:gd name="connsiteX3391" fmla="*/ 1741265 w 4000576"/>
              <a:gd name="connsiteY3391" fmla="*/ 2055076 h 7331925"/>
              <a:gd name="connsiteX3392" fmla="*/ 1767459 w 4000576"/>
              <a:gd name="connsiteY3392" fmla="*/ 2055076 h 7331925"/>
              <a:gd name="connsiteX3393" fmla="*/ 1748409 w 4000576"/>
              <a:gd name="connsiteY3393" fmla="*/ 2025625 h 7331925"/>
              <a:gd name="connsiteX3394" fmla="*/ 1722215 w 4000576"/>
              <a:gd name="connsiteY3394" fmla="*/ 2018624 h 7331925"/>
              <a:gd name="connsiteX3395" fmla="*/ 1722215 w 4000576"/>
              <a:gd name="connsiteY3395" fmla="*/ 2036845 h 7331925"/>
              <a:gd name="connsiteX3396" fmla="*/ 945599 w 4000576"/>
              <a:gd name="connsiteY3396" fmla="*/ 2036569 h 7331925"/>
              <a:gd name="connsiteX3397" fmla="*/ 989809 w 4000576"/>
              <a:gd name="connsiteY3397" fmla="*/ 2083651 h 7331925"/>
              <a:gd name="connsiteX3398" fmla="*/ 994572 w 4000576"/>
              <a:gd name="connsiteY3398" fmla="*/ 2068582 h 7331925"/>
              <a:gd name="connsiteX3399" fmla="*/ 988790 w 4000576"/>
              <a:gd name="connsiteY3399" fmla="*/ 2045884 h 7331925"/>
              <a:gd name="connsiteX3400" fmla="*/ 945599 w 4000576"/>
              <a:gd name="connsiteY3400" fmla="*/ 2036569 h 7331925"/>
              <a:gd name="connsiteX3401" fmla="*/ 1792310 w 4000576"/>
              <a:gd name="connsiteY3401" fmla="*/ 2040731 h 7331925"/>
              <a:gd name="connsiteX3402" fmla="*/ 1798415 w 4000576"/>
              <a:gd name="connsiteY3402" fmla="*/ 2060619 h 7331925"/>
              <a:gd name="connsiteX3403" fmla="*/ 1818161 w 4000576"/>
              <a:gd name="connsiteY3403" fmla="*/ 2064601 h 7331925"/>
              <a:gd name="connsiteX3404" fmla="*/ 1808883 w 4000576"/>
              <a:gd name="connsiteY3404" fmla="*/ 2028044 h 7331925"/>
              <a:gd name="connsiteX3405" fmla="*/ 1786204 w 4000576"/>
              <a:gd name="connsiteY3405" fmla="*/ 2024825 h 7331925"/>
              <a:gd name="connsiteX3406" fmla="*/ 1792310 w 4000576"/>
              <a:gd name="connsiteY3406" fmla="*/ 2040731 h 7331925"/>
              <a:gd name="connsiteX3407" fmla="*/ 1507903 w 4000576"/>
              <a:gd name="connsiteY3407" fmla="*/ 2045551 h 7331925"/>
              <a:gd name="connsiteX3408" fmla="*/ 1523152 w 4000576"/>
              <a:gd name="connsiteY3408" fmla="*/ 2055076 h 7331925"/>
              <a:gd name="connsiteX3409" fmla="*/ 1552956 w 4000576"/>
              <a:gd name="connsiteY3409" fmla="*/ 2074126 h 7331925"/>
              <a:gd name="connsiteX3410" fmla="*/ 1581140 w 4000576"/>
              <a:gd name="connsiteY3410" fmla="*/ 2093176 h 7331925"/>
              <a:gd name="connsiteX3411" fmla="*/ 1570444 w 4000576"/>
              <a:gd name="connsiteY3411" fmla="*/ 2045884 h 7331925"/>
              <a:gd name="connsiteX3412" fmla="*/ 1507903 w 4000576"/>
              <a:gd name="connsiteY3412" fmla="*/ 2045551 h 7331925"/>
              <a:gd name="connsiteX3413" fmla="*/ 1852117 w 4000576"/>
              <a:gd name="connsiteY3413" fmla="*/ 2050313 h 7331925"/>
              <a:gd name="connsiteX3414" fmla="*/ 1880102 w 4000576"/>
              <a:gd name="connsiteY3414" fmla="*/ 2064601 h 7331925"/>
              <a:gd name="connsiteX3415" fmla="*/ 1902590 w 4000576"/>
              <a:gd name="connsiteY3415" fmla="*/ 2064601 h 7331925"/>
              <a:gd name="connsiteX3416" fmla="*/ 1897113 w 4000576"/>
              <a:gd name="connsiteY3416" fmla="*/ 2050313 h 7331925"/>
              <a:gd name="connsiteX3417" fmla="*/ 1869129 w 4000576"/>
              <a:gd name="connsiteY3417" fmla="*/ 2036026 h 7331925"/>
              <a:gd name="connsiteX3418" fmla="*/ 1846640 w 4000576"/>
              <a:gd name="connsiteY3418" fmla="*/ 2036026 h 7331925"/>
              <a:gd name="connsiteX3419" fmla="*/ 1852117 w 4000576"/>
              <a:gd name="connsiteY3419" fmla="*/ 2050313 h 7331925"/>
              <a:gd name="connsiteX3420" fmla="*/ 2413807 w 4000576"/>
              <a:gd name="connsiteY3420" fmla="*/ 2093719 h 7331925"/>
              <a:gd name="connsiteX3421" fmla="*/ 2360247 w 4000576"/>
              <a:gd name="connsiteY3421" fmla="*/ 2158013 h 7331925"/>
              <a:gd name="connsiteX3422" fmla="*/ 2356399 w 4000576"/>
              <a:gd name="connsiteY3422" fmla="*/ 2450364 h 7331925"/>
              <a:gd name="connsiteX3423" fmla="*/ 2302755 w 4000576"/>
              <a:gd name="connsiteY3423" fmla="*/ 3214050 h 7331925"/>
              <a:gd name="connsiteX3424" fmla="*/ 2303202 w 4000576"/>
              <a:gd name="connsiteY3424" fmla="*/ 3298336 h 7331925"/>
              <a:gd name="connsiteX3425" fmla="*/ 2314823 w 4000576"/>
              <a:gd name="connsiteY3425" fmla="*/ 3216555 h 7331925"/>
              <a:gd name="connsiteX3426" fmla="*/ 2343245 w 4000576"/>
              <a:gd name="connsiteY3426" fmla="*/ 3201848 h 7331925"/>
              <a:gd name="connsiteX3427" fmla="*/ 2366867 w 4000576"/>
              <a:gd name="connsiteY3427" fmla="*/ 3182312 h 7331925"/>
              <a:gd name="connsiteX3428" fmla="*/ 2342159 w 4000576"/>
              <a:gd name="connsiteY3428" fmla="*/ 3188113 h 7331925"/>
              <a:gd name="connsiteX3429" fmla="*/ 2322290 w 4000576"/>
              <a:gd name="connsiteY3429" fmla="*/ 3198743 h 7331925"/>
              <a:gd name="connsiteX3430" fmla="*/ 2322290 w 4000576"/>
              <a:gd name="connsiteY3430" fmla="*/ 3176359 h 7331925"/>
              <a:gd name="connsiteX3431" fmla="*/ 2322290 w 4000576"/>
              <a:gd name="connsiteY3431" fmla="*/ 3153975 h 7331925"/>
              <a:gd name="connsiteX3432" fmla="*/ 2356818 w 4000576"/>
              <a:gd name="connsiteY3432" fmla="*/ 3137516 h 7331925"/>
              <a:gd name="connsiteX3433" fmla="*/ 2386194 w 4000576"/>
              <a:gd name="connsiteY3433" fmla="*/ 3115932 h 7331925"/>
              <a:gd name="connsiteX3434" fmla="*/ 2361829 w 4000576"/>
              <a:gd name="connsiteY3434" fmla="*/ 3121104 h 7331925"/>
              <a:gd name="connsiteX3435" fmla="*/ 2331815 w 4000576"/>
              <a:gd name="connsiteY3435" fmla="*/ 3112199 h 7331925"/>
              <a:gd name="connsiteX3436" fmla="*/ 2365153 w 4000576"/>
              <a:gd name="connsiteY3436" fmla="*/ 3077099 h 7331925"/>
              <a:gd name="connsiteX3437" fmla="*/ 2398490 w 4000576"/>
              <a:gd name="connsiteY3437" fmla="*/ 3053191 h 7331925"/>
              <a:gd name="connsiteX3438" fmla="*/ 2369030 w 4000576"/>
              <a:gd name="connsiteY3438" fmla="*/ 3060421 h 7331925"/>
              <a:gd name="connsiteX3439" fmla="*/ 2376021 w 4000576"/>
              <a:gd name="connsiteY3439" fmla="*/ 3015053 h 7331925"/>
              <a:gd name="connsiteX3440" fmla="*/ 2400634 w 4000576"/>
              <a:gd name="connsiteY3440" fmla="*/ 2990831 h 7331925"/>
              <a:gd name="connsiteX3441" fmla="*/ 2365734 w 4000576"/>
              <a:gd name="connsiteY3441" fmla="*/ 3003309 h 7331925"/>
              <a:gd name="connsiteX3442" fmla="*/ 2341340 w 4000576"/>
              <a:gd name="connsiteY3442" fmla="*/ 3019292 h 7331925"/>
              <a:gd name="connsiteX3443" fmla="*/ 2341340 w 4000576"/>
              <a:gd name="connsiteY3443" fmla="*/ 2994670 h 7331925"/>
              <a:gd name="connsiteX3444" fmla="*/ 2341340 w 4000576"/>
              <a:gd name="connsiteY3444" fmla="*/ 2970048 h 7331925"/>
              <a:gd name="connsiteX3445" fmla="*/ 2379364 w 4000576"/>
              <a:gd name="connsiteY3445" fmla="*/ 2948331 h 7331925"/>
              <a:gd name="connsiteX3446" fmla="*/ 2417464 w 4000576"/>
              <a:gd name="connsiteY3446" fmla="*/ 2918527 h 7331925"/>
              <a:gd name="connsiteX3447" fmla="*/ 2384203 w 4000576"/>
              <a:gd name="connsiteY3447" fmla="*/ 2930109 h 7331925"/>
              <a:gd name="connsiteX3448" fmla="*/ 2350865 w 4000576"/>
              <a:gd name="connsiteY3448" fmla="*/ 2949788 h 7331925"/>
              <a:gd name="connsiteX3449" fmla="*/ 2350865 w 4000576"/>
              <a:gd name="connsiteY3449" fmla="*/ 2926423 h 7331925"/>
              <a:gd name="connsiteX3450" fmla="*/ 2350865 w 4000576"/>
              <a:gd name="connsiteY3450" fmla="*/ 2903068 h 7331925"/>
              <a:gd name="connsiteX3451" fmla="*/ 2388965 w 4000576"/>
              <a:gd name="connsiteY3451" fmla="*/ 2877855 h 7331925"/>
              <a:gd name="connsiteX3452" fmla="*/ 2393728 w 4000576"/>
              <a:gd name="connsiteY3452" fmla="*/ 2856443 h 7331925"/>
              <a:gd name="connsiteX3453" fmla="*/ 2360390 w 4000576"/>
              <a:gd name="connsiteY3453" fmla="*/ 2876112 h 7331925"/>
              <a:gd name="connsiteX3454" fmla="*/ 2360390 w 4000576"/>
              <a:gd name="connsiteY3454" fmla="*/ 2852623 h 7331925"/>
              <a:gd name="connsiteX3455" fmla="*/ 2360390 w 4000576"/>
              <a:gd name="connsiteY3455" fmla="*/ 2829135 h 7331925"/>
              <a:gd name="connsiteX3456" fmla="*/ 2399367 w 4000576"/>
              <a:gd name="connsiteY3456" fmla="*/ 2803341 h 7331925"/>
              <a:gd name="connsiteX3457" fmla="*/ 2433247 w 4000576"/>
              <a:gd name="connsiteY3457" fmla="*/ 2772461 h 7331925"/>
              <a:gd name="connsiteX3458" fmla="*/ 2399957 w 4000576"/>
              <a:gd name="connsiteY3458" fmla="*/ 2787463 h 7331925"/>
              <a:gd name="connsiteX3459" fmla="*/ 2360390 w 4000576"/>
              <a:gd name="connsiteY3459" fmla="*/ 2788634 h 7331925"/>
              <a:gd name="connsiteX3460" fmla="*/ 2398490 w 4000576"/>
              <a:gd name="connsiteY3460" fmla="*/ 2744505 h 7331925"/>
              <a:gd name="connsiteX3461" fmla="*/ 2436590 w 4000576"/>
              <a:gd name="connsiteY3461" fmla="*/ 2710472 h 7331925"/>
              <a:gd name="connsiteX3462" fmla="*/ 2396061 w 4000576"/>
              <a:gd name="connsiteY3462" fmla="*/ 2729570 h 7331925"/>
              <a:gd name="connsiteX3463" fmla="*/ 2373487 w 4000576"/>
              <a:gd name="connsiteY3463" fmla="*/ 2738085 h 7331925"/>
              <a:gd name="connsiteX3464" fmla="*/ 2407701 w 4000576"/>
              <a:gd name="connsiteY3464" fmla="*/ 2669439 h 7331925"/>
              <a:gd name="connsiteX3465" fmla="*/ 2436562 w 4000576"/>
              <a:gd name="connsiteY3465" fmla="*/ 2636701 h 7331925"/>
              <a:gd name="connsiteX3466" fmla="*/ 2408015 w 4000576"/>
              <a:gd name="connsiteY3466" fmla="*/ 2650389 h 7331925"/>
              <a:gd name="connsiteX3467" fmla="*/ 2379440 w 4000576"/>
              <a:gd name="connsiteY3467" fmla="*/ 2677763 h 7331925"/>
              <a:gd name="connsiteX3468" fmla="*/ 2379517 w 4000576"/>
              <a:gd name="connsiteY3468" fmla="*/ 2649788 h 7331925"/>
              <a:gd name="connsiteX3469" fmla="*/ 2379574 w 4000576"/>
              <a:gd name="connsiteY3469" fmla="*/ 2621814 h 7331925"/>
              <a:gd name="connsiteX3470" fmla="*/ 2412854 w 4000576"/>
              <a:gd name="connsiteY3470" fmla="*/ 2599154 h 7331925"/>
              <a:gd name="connsiteX3471" fmla="*/ 2446115 w 4000576"/>
              <a:gd name="connsiteY3471" fmla="*/ 2567635 h 7331925"/>
              <a:gd name="connsiteX3472" fmla="*/ 2400872 w 4000576"/>
              <a:gd name="connsiteY3472" fmla="*/ 2591553 h 7331925"/>
              <a:gd name="connsiteX3473" fmla="*/ 2379440 w 4000576"/>
              <a:gd name="connsiteY3473" fmla="*/ 2610850 h 7331925"/>
              <a:gd name="connsiteX3474" fmla="*/ 2379440 w 4000576"/>
              <a:gd name="connsiteY3474" fmla="*/ 2588114 h 7331925"/>
              <a:gd name="connsiteX3475" fmla="*/ 2419922 w 4000576"/>
              <a:gd name="connsiteY3475" fmla="*/ 2523401 h 7331925"/>
              <a:gd name="connsiteX3476" fmla="*/ 2440581 w 4000576"/>
              <a:gd name="connsiteY3476" fmla="*/ 2491559 h 7331925"/>
              <a:gd name="connsiteX3477" fmla="*/ 2408444 w 4000576"/>
              <a:gd name="connsiteY3477" fmla="*/ 2516515 h 7331925"/>
              <a:gd name="connsiteX3478" fmla="*/ 2379440 w 4000576"/>
              <a:gd name="connsiteY3478" fmla="*/ 2515562 h 7331925"/>
              <a:gd name="connsiteX3479" fmla="*/ 2418560 w 4000576"/>
              <a:gd name="connsiteY3479" fmla="*/ 2462594 h 7331925"/>
              <a:gd name="connsiteX3480" fmla="*/ 2451792 w 4000576"/>
              <a:gd name="connsiteY3480" fmla="*/ 2419522 h 7331925"/>
              <a:gd name="connsiteX3481" fmla="*/ 2417445 w 4000576"/>
              <a:gd name="connsiteY3481" fmla="*/ 2440934 h 7331925"/>
              <a:gd name="connsiteX3482" fmla="*/ 2388965 w 4000576"/>
              <a:gd name="connsiteY3482" fmla="*/ 2468213 h 7331925"/>
              <a:gd name="connsiteX3483" fmla="*/ 2388965 w 4000576"/>
              <a:gd name="connsiteY3483" fmla="*/ 2444210 h 7331925"/>
              <a:gd name="connsiteX3484" fmla="*/ 2427065 w 4000576"/>
              <a:gd name="connsiteY3484" fmla="*/ 2389594 h 7331925"/>
              <a:gd name="connsiteX3485" fmla="*/ 2465165 w 4000576"/>
              <a:gd name="connsiteY3485" fmla="*/ 2349103 h 7331925"/>
              <a:gd name="connsiteX3486" fmla="*/ 2427065 w 4000576"/>
              <a:gd name="connsiteY3486" fmla="*/ 2369401 h 7331925"/>
              <a:gd name="connsiteX3487" fmla="*/ 2388965 w 4000576"/>
              <a:gd name="connsiteY3487" fmla="*/ 2399576 h 7331925"/>
              <a:gd name="connsiteX3488" fmla="*/ 2388965 w 4000576"/>
              <a:gd name="connsiteY3488" fmla="*/ 2381707 h 7331925"/>
              <a:gd name="connsiteX3489" fmla="*/ 2431628 w 4000576"/>
              <a:gd name="connsiteY3489" fmla="*/ 2321976 h 7331925"/>
              <a:gd name="connsiteX3490" fmla="*/ 2469556 w 4000576"/>
              <a:gd name="connsiteY3490" fmla="*/ 2275361 h 7331925"/>
              <a:gd name="connsiteX3491" fmla="*/ 2426894 w 4000576"/>
              <a:gd name="connsiteY3491" fmla="*/ 2307660 h 7331925"/>
              <a:gd name="connsiteX3492" fmla="*/ 2388965 w 4000576"/>
              <a:gd name="connsiteY3492" fmla="*/ 2344693 h 7331925"/>
              <a:gd name="connsiteX3493" fmla="*/ 2388965 w 4000576"/>
              <a:gd name="connsiteY3493" fmla="*/ 2327081 h 7331925"/>
              <a:gd name="connsiteX3494" fmla="*/ 2432790 w 4000576"/>
              <a:gd name="connsiteY3494" fmla="*/ 2262607 h 7331925"/>
              <a:gd name="connsiteX3495" fmla="*/ 2471071 w 4000576"/>
              <a:gd name="connsiteY3495" fmla="*/ 2210200 h 7331925"/>
              <a:gd name="connsiteX3496" fmla="*/ 2427637 w 4000576"/>
              <a:gd name="connsiteY3496" fmla="*/ 2246538 h 7331925"/>
              <a:gd name="connsiteX3497" fmla="*/ 2389746 w 4000576"/>
              <a:gd name="connsiteY3497" fmla="*/ 2288438 h 7331925"/>
              <a:gd name="connsiteX3498" fmla="*/ 2389365 w 4000576"/>
              <a:gd name="connsiteY3498" fmla="*/ 2271636 h 7331925"/>
              <a:gd name="connsiteX3499" fmla="*/ 2431828 w 4000576"/>
              <a:gd name="connsiteY3499" fmla="*/ 2202209 h 7331925"/>
              <a:gd name="connsiteX3500" fmla="*/ 2474690 w 4000576"/>
              <a:gd name="connsiteY3500" fmla="*/ 2143211 h 7331925"/>
              <a:gd name="connsiteX3501" fmla="*/ 2431828 w 4000576"/>
              <a:gd name="connsiteY3501" fmla="*/ 2178901 h 7331925"/>
              <a:gd name="connsiteX3502" fmla="*/ 2431533 w 4000576"/>
              <a:gd name="connsiteY3502" fmla="*/ 2147602 h 7331925"/>
              <a:gd name="connsiteX3503" fmla="*/ 2469233 w 4000576"/>
              <a:gd name="connsiteY3503" fmla="*/ 2094062 h 7331925"/>
              <a:gd name="connsiteX3504" fmla="*/ 2427065 w 4000576"/>
              <a:gd name="connsiteY3504" fmla="*/ 2131667 h 7331925"/>
              <a:gd name="connsiteX3505" fmla="*/ 2425303 w 4000576"/>
              <a:gd name="connsiteY3505" fmla="*/ 2103311 h 7331925"/>
              <a:gd name="connsiteX3506" fmla="*/ 2413807 w 4000576"/>
              <a:gd name="connsiteY3506" fmla="*/ 2093719 h 7331925"/>
              <a:gd name="connsiteX3507" fmla="*/ 3503390 w 4000576"/>
              <a:gd name="connsiteY3507" fmla="*/ 2059838 h 7331925"/>
              <a:gd name="connsiteX3508" fmla="*/ 3512915 w 4000576"/>
              <a:gd name="connsiteY3508" fmla="*/ 2083651 h 7331925"/>
              <a:gd name="connsiteX3509" fmla="*/ 3522440 w 4000576"/>
              <a:gd name="connsiteY3509" fmla="*/ 2059838 h 7331925"/>
              <a:gd name="connsiteX3510" fmla="*/ 3512915 w 4000576"/>
              <a:gd name="connsiteY3510" fmla="*/ 2036026 h 7331925"/>
              <a:gd name="connsiteX3511" fmla="*/ 3503390 w 4000576"/>
              <a:gd name="connsiteY3511" fmla="*/ 2059838 h 7331925"/>
              <a:gd name="connsiteX3512" fmla="*/ 845920 w 4000576"/>
              <a:gd name="connsiteY3512" fmla="*/ 2059162 h 7331925"/>
              <a:gd name="connsiteX3513" fmla="*/ 884696 w 4000576"/>
              <a:gd name="connsiteY3513" fmla="*/ 2102701 h 7331925"/>
              <a:gd name="connsiteX3514" fmla="*/ 875124 w 4000576"/>
              <a:gd name="connsiteY3514" fmla="*/ 2055409 h 7331925"/>
              <a:gd name="connsiteX3515" fmla="*/ 845920 w 4000576"/>
              <a:gd name="connsiteY3515" fmla="*/ 2059162 h 7331925"/>
              <a:gd name="connsiteX3516" fmla="*/ 1011850 w 4000576"/>
              <a:gd name="connsiteY3516" fmla="*/ 2061315 h 7331925"/>
              <a:gd name="connsiteX3517" fmla="*/ 1017365 w 4000576"/>
              <a:gd name="connsiteY3517" fmla="*/ 2084432 h 7331925"/>
              <a:gd name="connsiteX3518" fmla="*/ 1035520 w 4000576"/>
              <a:gd name="connsiteY3518" fmla="*/ 2093176 h 7331925"/>
              <a:gd name="connsiteX3519" fmla="*/ 1053684 w 4000576"/>
              <a:gd name="connsiteY3519" fmla="*/ 2093176 h 7331925"/>
              <a:gd name="connsiteX3520" fmla="*/ 1048931 w 4000576"/>
              <a:gd name="connsiteY3520" fmla="*/ 2075002 h 7331925"/>
              <a:gd name="connsiteX3521" fmla="*/ 1025262 w 4000576"/>
              <a:gd name="connsiteY3521" fmla="*/ 2051885 h 7331925"/>
              <a:gd name="connsiteX3522" fmla="*/ 1006335 w 4000576"/>
              <a:gd name="connsiteY3522" fmla="*/ 2046942 h 7331925"/>
              <a:gd name="connsiteX3523" fmla="*/ 1011850 w 4000576"/>
              <a:gd name="connsiteY3523" fmla="*/ 2061315 h 7331925"/>
              <a:gd name="connsiteX3524" fmla="*/ 517917 w 4000576"/>
              <a:gd name="connsiteY3524" fmla="*/ 2067392 h 7331925"/>
              <a:gd name="connsiteX3525" fmla="*/ 529757 w 4000576"/>
              <a:gd name="connsiteY3525" fmla="*/ 2079136 h 7331925"/>
              <a:gd name="connsiteX3526" fmla="*/ 523251 w 4000576"/>
              <a:gd name="connsiteY3526" fmla="*/ 2062058 h 7331925"/>
              <a:gd name="connsiteX3527" fmla="*/ 511421 w 4000576"/>
              <a:gd name="connsiteY3527" fmla="*/ 2050313 h 7331925"/>
              <a:gd name="connsiteX3528" fmla="*/ 517917 w 4000576"/>
              <a:gd name="connsiteY3528" fmla="*/ 2067392 h 7331925"/>
              <a:gd name="connsiteX3529" fmla="*/ 1598390 w 4000576"/>
              <a:gd name="connsiteY3529" fmla="*/ 2063925 h 7331925"/>
              <a:gd name="connsiteX3530" fmla="*/ 1641634 w 4000576"/>
              <a:gd name="connsiteY3530" fmla="*/ 2102701 h 7331925"/>
              <a:gd name="connsiteX3531" fmla="*/ 1626470 w 4000576"/>
              <a:gd name="connsiteY3531" fmla="*/ 2064334 h 7331925"/>
              <a:gd name="connsiteX3532" fmla="*/ 1598390 w 4000576"/>
              <a:gd name="connsiteY3532" fmla="*/ 2063925 h 7331925"/>
              <a:gd name="connsiteX3533" fmla="*/ 592993 w 4000576"/>
              <a:gd name="connsiteY3533" fmla="*/ 2074955 h 7331925"/>
              <a:gd name="connsiteX3534" fmla="*/ 597194 w 4000576"/>
              <a:gd name="connsiteY3534" fmla="*/ 2095910 h 7331925"/>
              <a:gd name="connsiteX3535" fmla="*/ 607795 w 4000576"/>
              <a:gd name="connsiteY3535" fmla="*/ 2106511 h 7331925"/>
              <a:gd name="connsiteX3536" fmla="*/ 607795 w 4000576"/>
              <a:gd name="connsiteY3536" fmla="*/ 2085556 h 7331925"/>
              <a:gd name="connsiteX3537" fmla="*/ 592993 w 4000576"/>
              <a:gd name="connsiteY3537" fmla="*/ 2074955 h 7331925"/>
              <a:gd name="connsiteX3538" fmla="*/ 1074515 w 4000576"/>
              <a:gd name="connsiteY3538" fmla="*/ 2083013 h 7331925"/>
              <a:gd name="connsiteX3539" fmla="*/ 1159812 w 4000576"/>
              <a:gd name="connsiteY3539" fmla="*/ 2120837 h 7331925"/>
              <a:gd name="connsiteX3540" fmla="*/ 1207865 w 4000576"/>
              <a:gd name="connsiteY3540" fmla="*/ 2128428 h 7331925"/>
              <a:gd name="connsiteX3541" fmla="*/ 1207865 w 4000576"/>
              <a:gd name="connsiteY3541" fmla="*/ 2107149 h 7331925"/>
              <a:gd name="connsiteX3542" fmla="*/ 1143572 w 4000576"/>
              <a:gd name="connsiteY3542" fmla="*/ 2074259 h 7331925"/>
              <a:gd name="connsiteX3543" fmla="*/ 1121540 w 4000576"/>
              <a:gd name="connsiteY3543" fmla="*/ 2090795 h 7331925"/>
              <a:gd name="connsiteX3544" fmla="*/ 1120931 w 4000576"/>
              <a:gd name="connsiteY3544" fmla="*/ 2107463 h 7331925"/>
              <a:gd name="connsiteX3545" fmla="*/ 1112320 w 4000576"/>
              <a:gd name="connsiteY3545" fmla="*/ 2086032 h 7331925"/>
              <a:gd name="connsiteX3546" fmla="*/ 1074515 w 4000576"/>
              <a:gd name="connsiteY3546" fmla="*/ 2083013 h 7331925"/>
              <a:gd name="connsiteX3547" fmla="*/ 1667170 w 4000576"/>
              <a:gd name="connsiteY3547" fmla="*/ 2075688 h 7331925"/>
              <a:gd name="connsiteX3548" fmla="*/ 1690878 w 4000576"/>
              <a:gd name="connsiteY3548" fmla="*/ 2100063 h 7331925"/>
              <a:gd name="connsiteX3549" fmla="*/ 1707337 w 4000576"/>
              <a:gd name="connsiteY3549" fmla="*/ 2079660 h 7331925"/>
              <a:gd name="connsiteX3550" fmla="*/ 1667170 w 4000576"/>
              <a:gd name="connsiteY3550" fmla="*/ 2075688 h 7331925"/>
              <a:gd name="connsiteX3551" fmla="*/ 909661 w 4000576"/>
              <a:gd name="connsiteY3551" fmla="*/ 2092519 h 7331925"/>
              <a:gd name="connsiteX3552" fmla="*/ 929188 w 4000576"/>
              <a:gd name="connsiteY3552" fmla="*/ 2116550 h 7331925"/>
              <a:gd name="connsiteX3553" fmla="*/ 940370 w 4000576"/>
              <a:gd name="connsiteY3553" fmla="*/ 2095557 h 7331925"/>
              <a:gd name="connsiteX3554" fmla="*/ 909661 w 4000576"/>
              <a:gd name="connsiteY3554" fmla="*/ 2092519 h 7331925"/>
              <a:gd name="connsiteX3555" fmla="*/ 1733502 w 4000576"/>
              <a:gd name="connsiteY3555" fmla="*/ 2090795 h 7331925"/>
              <a:gd name="connsiteX3556" fmla="*/ 1764087 w 4000576"/>
              <a:gd name="connsiteY3556" fmla="*/ 2110607 h 7331925"/>
              <a:gd name="connsiteX3557" fmla="*/ 1791510 w 4000576"/>
              <a:gd name="connsiteY3557" fmla="*/ 2113740 h 7331925"/>
              <a:gd name="connsiteX3558" fmla="*/ 1785442 w 4000576"/>
              <a:gd name="connsiteY3558" fmla="*/ 2097919 h 7331925"/>
              <a:gd name="connsiteX3559" fmla="*/ 1779365 w 4000576"/>
              <a:gd name="connsiteY3559" fmla="*/ 2078107 h 7331925"/>
              <a:gd name="connsiteX3560" fmla="*/ 1754857 w 4000576"/>
              <a:gd name="connsiteY3560" fmla="*/ 2074126 h 7331925"/>
              <a:gd name="connsiteX3561" fmla="*/ 1730340 w 4000576"/>
              <a:gd name="connsiteY3561" fmla="*/ 2074126 h 7331925"/>
              <a:gd name="connsiteX3562" fmla="*/ 1733502 w 4000576"/>
              <a:gd name="connsiteY3562" fmla="*/ 2090795 h 7331925"/>
              <a:gd name="connsiteX3563" fmla="*/ 1798415 w 4000576"/>
              <a:gd name="connsiteY3563" fmla="*/ 2094500 h 7331925"/>
              <a:gd name="connsiteX3564" fmla="*/ 1798415 w 4000576"/>
              <a:gd name="connsiteY3564" fmla="*/ 2112226 h 7331925"/>
              <a:gd name="connsiteX3565" fmla="*/ 1822228 w 4000576"/>
              <a:gd name="connsiteY3565" fmla="*/ 2112226 h 7331925"/>
              <a:gd name="connsiteX3566" fmla="*/ 1846040 w 4000576"/>
              <a:gd name="connsiteY3566" fmla="*/ 2099053 h 7331925"/>
              <a:gd name="connsiteX3567" fmla="*/ 1822228 w 4000576"/>
              <a:gd name="connsiteY3567" fmla="*/ 2081317 h 7331925"/>
              <a:gd name="connsiteX3568" fmla="*/ 1798415 w 4000576"/>
              <a:gd name="connsiteY3568" fmla="*/ 2076764 h 7331925"/>
              <a:gd name="connsiteX3569" fmla="*/ 1798415 w 4000576"/>
              <a:gd name="connsiteY3569" fmla="*/ 2094500 h 7331925"/>
              <a:gd name="connsiteX3570" fmla="*/ 1857899 w 4000576"/>
              <a:gd name="connsiteY3570" fmla="*/ 2095557 h 7331925"/>
              <a:gd name="connsiteX3571" fmla="*/ 1903190 w 4000576"/>
              <a:gd name="connsiteY3571" fmla="*/ 2098605 h 7331925"/>
              <a:gd name="connsiteX3572" fmla="*/ 1878587 w 4000576"/>
              <a:gd name="connsiteY3572" fmla="*/ 2083651 h 7331925"/>
              <a:gd name="connsiteX3573" fmla="*/ 1857899 w 4000576"/>
              <a:gd name="connsiteY3573" fmla="*/ 2095557 h 7331925"/>
              <a:gd name="connsiteX3574" fmla="*/ 956872 w 4000576"/>
              <a:gd name="connsiteY3574" fmla="*/ 2107730 h 7331925"/>
              <a:gd name="connsiteX3575" fmla="*/ 1002449 w 4000576"/>
              <a:gd name="connsiteY3575" fmla="*/ 2140801 h 7331925"/>
              <a:gd name="connsiteX3576" fmla="*/ 992772 w 4000576"/>
              <a:gd name="connsiteY3576" fmla="*/ 2098958 h 7331925"/>
              <a:gd name="connsiteX3577" fmla="*/ 956872 w 4000576"/>
              <a:gd name="connsiteY3577" fmla="*/ 2107730 h 7331925"/>
              <a:gd name="connsiteX3578" fmla="*/ 1541240 w 4000576"/>
              <a:gd name="connsiteY3578" fmla="*/ 2102701 h 7331925"/>
              <a:gd name="connsiteX3579" fmla="*/ 1560290 w 4000576"/>
              <a:gd name="connsiteY3579" fmla="*/ 2131276 h 7331925"/>
              <a:gd name="connsiteX3580" fmla="*/ 1588865 w 4000576"/>
              <a:gd name="connsiteY3580" fmla="*/ 2150326 h 7331925"/>
              <a:gd name="connsiteX3581" fmla="*/ 1579340 w 4000576"/>
              <a:gd name="connsiteY3581" fmla="*/ 2112226 h 7331925"/>
              <a:gd name="connsiteX3582" fmla="*/ 1541240 w 4000576"/>
              <a:gd name="connsiteY3582" fmla="*/ 2102701 h 7331925"/>
              <a:gd name="connsiteX3583" fmla="*/ 407770 w 4000576"/>
              <a:gd name="connsiteY3583" fmla="*/ 2110207 h 7331925"/>
              <a:gd name="connsiteX3584" fmla="*/ 529728 w 4000576"/>
              <a:gd name="connsiteY3584" fmla="*/ 2201742 h 7331925"/>
              <a:gd name="connsiteX3585" fmla="*/ 560170 w 4000576"/>
              <a:gd name="connsiteY3585" fmla="*/ 2207962 h 7331925"/>
              <a:gd name="connsiteX3586" fmla="*/ 529214 w 4000576"/>
              <a:gd name="connsiteY3586" fmla="*/ 2182730 h 7331925"/>
              <a:gd name="connsiteX3587" fmla="*/ 453014 w 4000576"/>
              <a:gd name="connsiteY3587" fmla="*/ 2134877 h 7331925"/>
              <a:gd name="connsiteX3588" fmla="*/ 407770 w 4000576"/>
              <a:gd name="connsiteY3588" fmla="*/ 2110207 h 7331925"/>
              <a:gd name="connsiteX3589" fmla="*/ 445870 w 4000576"/>
              <a:gd name="connsiteY3589" fmla="*/ 2112226 h 7331925"/>
              <a:gd name="connsiteX3590" fmla="*/ 455957 w 4000576"/>
              <a:gd name="connsiteY3590" fmla="*/ 2121751 h 7331925"/>
              <a:gd name="connsiteX3591" fmla="*/ 460158 w 4000576"/>
              <a:gd name="connsiteY3591" fmla="*/ 2112226 h 7331925"/>
              <a:gd name="connsiteX3592" fmla="*/ 450071 w 4000576"/>
              <a:gd name="connsiteY3592" fmla="*/ 2102701 h 7331925"/>
              <a:gd name="connsiteX3593" fmla="*/ 445870 w 4000576"/>
              <a:gd name="connsiteY3593" fmla="*/ 2112226 h 7331925"/>
              <a:gd name="connsiteX3594" fmla="*/ 855445 w 4000576"/>
              <a:gd name="connsiteY3594" fmla="*/ 2112226 h 7331925"/>
              <a:gd name="connsiteX3595" fmla="*/ 902775 w 4000576"/>
              <a:gd name="connsiteY3595" fmla="*/ 2159851 h 7331925"/>
              <a:gd name="connsiteX3596" fmla="*/ 885630 w 4000576"/>
              <a:gd name="connsiteY3596" fmla="*/ 2114607 h 7331925"/>
              <a:gd name="connsiteX3597" fmla="*/ 855445 w 4000576"/>
              <a:gd name="connsiteY3597" fmla="*/ 2112226 h 7331925"/>
              <a:gd name="connsiteX3598" fmla="*/ 1028681 w 4000576"/>
              <a:gd name="connsiteY3598" fmla="*/ 2128790 h 7331925"/>
              <a:gd name="connsiteX3599" fmla="*/ 1047683 w 4000576"/>
              <a:gd name="connsiteY3599" fmla="*/ 2148392 h 7331925"/>
              <a:gd name="connsiteX3600" fmla="*/ 1063495 w 4000576"/>
              <a:gd name="connsiteY3600" fmla="*/ 2151431 h 7331925"/>
              <a:gd name="connsiteX3601" fmla="*/ 1058370 w 4000576"/>
              <a:gd name="connsiteY3601" fmla="*/ 2131828 h 7331925"/>
              <a:gd name="connsiteX3602" fmla="*/ 1028681 w 4000576"/>
              <a:gd name="connsiteY3602" fmla="*/ 2128790 h 7331925"/>
              <a:gd name="connsiteX3603" fmla="*/ 1389850 w 4000576"/>
              <a:gd name="connsiteY3603" fmla="*/ 2133571 h 7331925"/>
              <a:gd name="connsiteX3604" fmla="*/ 1381954 w 4000576"/>
              <a:gd name="connsiteY3604" fmla="*/ 2154917 h 7331925"/>
              <a:gd name="connsiteX3605" fmla="*/ 1397165 w 4000576"/>
              <a:gd name="connsiteY3605" fmla="*/ 2166042 h 7331925"/>
              <a:gd name="connsiteX3606" fmla="*/ 1434560 w 4000576"/>
              <a:gd name="connsiteY3606" fmla="*/ 2123656 h 7331925"/>
              <a:gd name="connsiteX3607" fmla="*/ 1389850 w 4000576"/>
              <a:gd name="connsiteY3607" fmla="*/ 2133571 h 7331925"/>
              <a:gd name="connsiteX3608" fmla="*/ 1607915 w 4000576"/>
              <a:gd name="connsiteY3608" fmla="*/ 2120589 h 7331925"/>
              <a:gd name="connsiteX3609" fmla="*/ 1652026 w 4000576"/>
              <a:gd name="connsiteY3609" fmla="*/ 2148735 h 7331925"/>
              <a:gd name="connsiteX3610" fmla="*/ 1668466 w 4000576"/>
              <a:gd name="connsiteY3610" fmla="*/ 2145563 h 7331925"/>
              <a:gd name="connsiteX3611" fmla="*/ 1651797 w 4000576"/>
              <a:gd name="connsiteY3611" fmla="*/ 2128895 h 7331925"/>
              <a:gd name="connsiteX3612" fmla="*/ 1607915 w 4000576"/>
              <a:gd name="connsiteY3612" fmla="*/ 2120589 h 7331925"/>
              <a:gd name="connsiteX3613" fmla="*/ 490695 w 4000576"/>
              <a:gd name="connsiteY3613" fmla="*/ 2140515 h 7331925"/>
              <a:gd name="connsiteX3614" fmla="*/ 509259 w 4000576"/>
              <a:gd name="connsiteY3614" fmla="*/ 2136448 h 7331925"/>
              <a:gd name="connsiteX3615" fmla="*/ 489123 w 4000576"/>
              <a:gd name="connsiteY3615" fmla="*/ 2121751 h 7331925"/>
              <a:gd name="connsiteX3616" fmla="*/ 474636 w 4000576"/>
              <a:gd name="connsiteY3616" fmla="*/ 2121751 h 7331925"/>
              <a:gd name="connsiteX3617" fmla="*/ 490695 w 4000576"/>
              <a:gd name="connsiteY3617" fmla="*/ 2140515 h 7331925"/>
              <a:gd name="connsiteX3618" fmla="*/ 598270 w 4000576"/>
              <a:gd name="connsiteY3618" fmla="*/ 2135477 h 7331925"/>
              <a:gd name="connsiteX3619" fmla="*/ 607795 w 4000576"/>
              <a:gd name="connsiteY3619" fmla="*/ 2150326 h 7331925"/>
              <a:gd name="connsiteX3620" fmla="*/ 617320 w 4000576"/>
              <a:gd name="connsiteY3620" fmla="*/ 2141363 h 7331925"/>
              <a:gd name="connsiteX3621" fmla="*/ 607795 w 4000576"/>
              <a:gd name="connsiteY3621" fmla="*/ 2126513 h 7331925"/>
              <a:gd name="connsiteX3622" fmla="*/ 598270 w 4000576"/>
              <a:gd name="connsiteY3622" fmla="*/ 2135477 h 7331925"/>
              <a:gd name="connsiteX3623" fmla="*/ 912595 w 4000576"/>
              <a:gd name="connsiteY3623" fmla="*/ 2130943 h 7331925"/>
              <a:gd name="connsiteX3624" fmla="*/ 932769 w 4000576"/>
              <a:gd name="connsiteY3624" fmla="*/ 2160975 h 7331925"/>
              <a:gd name="connsiteX3625" fmla="*/ 952938 w 4000576"/>
              <a:gd name="connsiteY3625" fmla="*/ 2181149 h 7331925"/>
              <a:gd name="connsiteX3626" fmla="*/ 960015 w 4000576"/>
              <a:gd name="connsiteY3626" fmla="*/ 2169700 h 7331925"/>
              <a:gd name="connsiteX3627" fmla="*/ 967092 w 4000576"/>
              <a:gd name="connsiteY3627" fmla="*/ 2158251 h 7331925"/>
              <a:gd name="connsiteX3628" fmla="*/ 972369 w 4000576"/>
              <a:gd name="connsiteY3628" fmla="*/ 2172014 h 7331925"/>
              <a:gd name="connsiteX3629" fmla="*/ 997506 w 4000576"/>
              <a:gd name="connsiteY3629" fmla="*/ 2190979 h 7331925"/>
              <a:gd name="connsiteX3630" fmla="*/ 1017365 w 4000576"/>
              <a:gd name="connsiteY3630" fmla="*/ 2196170 h 7331925"/>
              <a:gd name="connsiteX3631" fmla="*/ 1017365 w 4000576"/>
              <a:gd name="connsiteY3631" fmla="*/ 2178653 h 7331925"/>
              <a:gd name="connsiteX3632" fmla="*/ 964978 w 4000576"/>
              <a:gd name="connsiteY3632" fmla="*/ 2145316 h 7331925"/>
              <a:gd name="connsiteX3633" fmla="*/ 934026 w 4000576"/>
              <a:gd name="connsiteY3633" fmla="*/ 2132886 h 7331925"/>
              <a:gd name="connsiteX3634" fmla="*/ 912595 w 4000576"/>
              <a:gd name="connsiteY3634" fmla="*/ 2130943 h 7331925"/>
              <a:gd name="connsiteX3635" fmla="*/ 1084040 w 4000576"/>
              <a:gd name="connsiteY3635" fmla="*/ 2140058 h 7331925"/>
              <a:gd name="connsiteX3636" fmla="*/ 1138809 w 4000576"/>
              <a:gd name="connsiteY3636" fmla="*/ 2173881 h 7331925"/>
              <a:gd name="connsiteX3637" fmla="*/ 1179290 w 4000576"/>
              <a:gd name="connsiteY3637" fmla="*/ 2180577 h 7331925"/>
              <a:gd name="connsiteX3638" fmla="*/ 1179290 w 4000576"/>
              <a:gd name="connsiteY3638" fmla="*/ 2160870 h 7331925"/>
              <a:gd name="connsiteX3639" fmla="*/ 1155478 w 4000576"/>
              <a:gd name="connsiteY3639" fmla="*/ 2136219 h 7331925"/>
              <a:gd name="connsiteX3640" fmla="*/ 1107853 w 4000576"/>
              <a:gd name="connsiteY3640" fmla="*/ 2126333 h 7331925"/>
              <a:gd name="connsiteX3641" fmla="*/ 1084040 w 4000576"/>
              <a:gd name="connsiteY3641" fmla="*/ 2121389 h 7331925"/>
              <a:gd name="connsiteX3642" fmla="*/ 1084040 w 4000576"/>
              <a:gd name="connsiteY3642" fmla="*/ 2140058 h 7331925"/>
              <a:gd name="connsiteX3643" fmla="*/ 1676371 w 4000576"/>
              <a:gd name="connsiteY3643" fmla="*/ 2138420 h 7331925"/>
              <a:gd name="connsiteX3644" fmla="*/ 1700879 w 4000576"/>
              <a:gd name="connsiteY3644" fmla="*/ 2158137 h 7331925"/>
              <a:gd name="connsiteX3645" fmla="*/ 1710785 w 4000576"/>
              <a:gd name="connsiteY3645" fmla="*/ 2133181 h 7331925"/>
              <a:gd name="connsiteX3646" fmla="*/ 1676371 w 4000576"/>
              <a:gd name="connsiteY3646" fmla="*/ 2138420 h 7331925"/>
              <a:gd name="connsiteX3647" fmla="*/ 1741265 w 4000576"/>
              <a:gd name="connsiteY3647" fmla="*/ 2144449 h 7331925"/>
              <a:gd name="connsiteX3648" fmla="*/ 1765078 w 4000576"/>
              <a:gd name="connsiteY3648" fmla="*/ 2162185 h 7331925"/>
              <a:gd name="connsiteX3649" fmla="*/ 1788890 w 4000576"/>
              <a:gd name="connsiteY3649" fmla="*/ 2166738 h 7331925"/>
              <a:gd name="connsiteX3650" fmla="*/ 1788890 w 4000576"/>
              <a:gd name="connsiteY3650" fmla="*/ 2149002 h 7331925"/>
              <a:gd name="connsiteX3651" fmla="*/ 1788890 w 4000576"/>
              <a:gd name="connsiteY3651" fmla="*/ 2131276 h 7331925"/>
              <a:gd name="connsiteX3652" fmla="*/ 1765078 w 4000576"/>
              <a:gd name="connsiteY3652" fmla="*/ 2131276 h 7331925"/>
              <a:gd name="connsiteX3653" fmla="*/ 1741265 w 4000576"/>
              <a:gd name="connsiteY3653" fmla="*/ 2144449 h 7331925"/>
              <a:gd name="connsiteX3654" fmla="*/ 1809569 w 4000576"/>
              <a:gd name="connsiteY3654" fmla="*/ 2147173 h 7331925"/>
              <a:gd name="connsiteX3655" fmla="*/ 1835077 w 4000576"/>
              <a:gd name="connsiteY3655" fmla="*/ 2167766 h 7331925"/>
              <a:gd name="connsiteX3656" fmla="*/ 1857261 w 4000576"/>
              <a:gd name="connsiteY3656" fmla="*/ 2170919 h 7331925"/>
              <a:gd name="connsiteX3657" fmla="*/ 1853937 w 4000576"/>
              <a:gd name="connsiteY3657" fmla="*/ 2153479 h 7331925"/>
              <a:gd name="connsiteX3658" fmla="*/ 1828429 w 4000576"/>
              <a:gd name="connsiteY3658" fmla="*/ 2132886 h 7331925"/>
              <a:gd name="connsiteX3659" fmla="*/ 1806245 w 4000576"/>
              <a:gd name="connsiteY3659" fmla="*/ 2129733 h 7331925"/>
              <a:gd name="connsiteX3660" fmla="*/ 1809569 w 4000576"/>
              <a:gd name="connsiteY3660" fmla="*/ 2147173 h 7331925"/>
              <a:gd name="connsiteX3661" fmla="*/ 1866719 w 4000576"/>
              <a:gd name="connsiteY3661" fmla="*/ 2147173 h 7331925"/>
              <a:gd name="connsiteX3662" fmla="*/ 1892227 w 4000576"/>
              <a:gd name="connsiteY3662" fmla="*/ 2167766 h 7331925"/>
              <a:gd name="connsiteX3663" fmla="*/ 1914411 w 4000576"/>
              <a:gd name="connsiteY3663" fmla="*/ 2170919 h 7331925"/>
              <a:gd name="connsiteX3664" fmla="*/ 1911087 w 4000576"/>
              <a:gd name="connsiteY3664" fmla="*/ 2153479 h 7331925"/>
              <a:gd name="connsiteX3665" fmla="*/ 1885579 w 4000576"/>
              <a:gd name="connsiteY3665" fmla="*/ 2132886 h 7331925"/>
              <a:gd name="connsiteX3666" fmla="*/ 1863395 w 4000576"/>
              <a:gd name="connsiteY3666" fmla="*/ 2129733 h 7331925"/>
              <a:gd name="connsiteX3667" fmla="*/ 1866719 w 4000576"/>
              <a:gd name="connsiteY3667" fmla="*/ 2147173 h 7331925"/>
              <a:gd name="connsiteX3668" fmla="*/ 3522440 w 4000576"/>
              <a:gd name="connsiteY3668" fmla="*/ 2145859 h 7331925"/>
              <a:gd name="connsiteX3669" fmla="*/ 3545634 w 4000576"/>
              <a:gd name="connsiteY3669" fmla="*/ 2151326 h 7331925"/>
              <a:gd name="connsiteX3670" fmla="*/ 3536680 w 4000576"/>
              <a:gd name="connsiteY3670" fmla="*/ 2137334 h 7331925"/>
              <a:gd name="connsiteX3671" fmla="*/ 3522440 w 4000576"/>
              <a:gd name="connsiteY3671" fmla="*/ 2145859 h 7331925"/>
              <a:gd name="connsiteX3672" fmla="*/ 524251 w 4000576"/>
              <a:gd name="connsiteY3672" fmla="*/ 2152107 h 7331925"/>
              <a:gd name="connsiteX3673" fmla="*/ 550645 w 4000576"/>
              <a:gd name="connsiteY3673" fmla="*/ 2161661 h 7331925"/>
              <a:gd name="connsiteX3674" fmla="*/ 535557 w 4000576"/>
              <a:gd name="connsiteY3674" fmla="*/ 2146573 h 7331925"/>
              <a:gd name="connsiteX3675" fmla="*/ 524251 w 4000576"/>
              <a:gd name="connsiteY3675" fmla="*/ 2152107 h 7331925"/>
              <a:gd name="connsiteX3676" fmla="*/ 1195549 w 4000576"/>
              <a:gd name="connsiteY3676" fmla="*/ 2146773 h 7331925"/>
              <a:gd name="connsiteX3677" fmla="*/ 1213742 w 4000576"/>
              <a:gd name="connsiteY3677" fmla="*/ 2188426 h 7331925"/>
              <a:gd name="connsiteX3678" fmla="*/ 1213561 w 4000576"/>
              <a:gd name="connsiteY3678" fmla="*/ 2147240 h 7331925"/>
              <a:gd name="connsiteX3679" fmla="*/ 1195549 w 4000576"/>
              <a:gd name="connsiteY3679" fmla="*/ 2146773 h 7331925"/>
              <a:gd name="connsiteX3680" fmla="*/ 1245965 w 4000576"/>
              <a:gd name="connsiteY3680" fmla="*/ 2174138 h 7331925"/>
              <a:gd name="connsiteX3681" fmla="*/ 1245965 w 4000576"/>
              <a:gd name="connsiteY3681" fmla="*/ 2199351 h 7331925"/>
              <a:gd name="connsiteX3682" fmla="*/ 1262634 w 4000576"/>
              <a:gd name="connsiteY3682" fmla="*/ 2196141 h 7331925"/>
              <a:gd name="connsiteX3683" fmla="*/ 1279303 w 4000576"/>
              <a:gd name="connsiteY3683" fmla="*/ 2174138 h 7331925"/>
              <a:gd name="connsiteX3684" fmla="*/ 1262634 w 4000576"/>
              <a:gd name="connsiteY3684" fmla="*/ 2152136 h 7331925"/>
              <a:gd name="connsiteX3685" fmla="*/ 1245965 w 4000576"/>
              <a:gd name="connsiteY3685" fmla="*/ 2148926 h 7331925"/>
              <a:gd name="connsiteX3686" fmla="*/ 1245965 w 4000576"/>
              <a:gd name="connsiteY3686" fmla="*/ 2174138 h 7331925"/>
              <a:gd name="connsiteX3687" fmla="*/ 1445305 w 4000576"/>
              <a:gd name="connsiteY3687" fmla="*/ 2172624 h 7331925"/>
              <a:gd name="connsiteX3688" fmla="*/ 1424635 w 4000576"/>
              <a:gd name="connsiteY3688" fmla="*/ 2204028 h 7331925"/>
              <a:gd name="connsiteX3689" fmla="*/ 1432408 w 4000576"/>
              <a:gd name="connsiteY3689" fmla="*/ 2220716 h 7331925"/>
              <a:gd name="connsiteX3690" fmla="*/ 1447238 w 4000576"/>
              <a:gd name="connsiteY3690" fmla="*/ 2226402 h 7331925"/>
              <a:gd name="connsiteX3691" fmla="*/ 1441504 w 4000576"/>
              <a:gd name="connsiteY3691" fmla="*/ 2205038 h 7331925"/>
              <a:gd name="connsiteX3692" fmla="*/ 1435770 w 4000576"/>
              <a:gd name="connsiteY3692" fmla="*/ 2183663 h 7331925"/>
              <a:gd name="connsiteX3693" fmla="*/ 1450086 w 4000576"/>
              <a:gd name="connsiteY3693" fmla="*/ 2208667 h 7331925"/>
              <a:gd name="connsiteX3694" fmla="*/ 1506969 w 4000576"/>
              <a:gd name="connsiteY3694" fmla="*/ 2238566 h 7331925"/>
              <a:gd name="connsiteX3695" fmla="*/ 1471936 w 4000576"/>
              <a:gd name="connsiteY3695" fmla="*/ 2178758 h 7331925"/>
              <a:gd name="connsiteX3696" fmla="*/ 1460278 w 4000576"/>
              <a:gd name="connsiteY3696" fmla="*/ 2178606 h 7331925"/>
              <a:gd name="connsiteX3697" fmla="*/ 1472994 w 4000576"/>
              <a:gd name="connsiteY3697" fmla="*/ 2170557 h 7331925"/>
              <a:gd name="connsiteX3698" fmla="*/ 1485690 w 4000576"/>
              <a:gd name="connsiteY3698" fmla="*/ 2162499 h 7331925"/>
              <a:gd name="connsiteX3699" fmla="*/ 1472298 w 4000576"/>
              <a:gd name="connsiteY3699" fmla="*/ 2157365 h 7331925"/>
              <a:gd name="connsiteX3700" fmla="*/ 1445305 w 4000576"/>
              <a:gd name="connsiteY3700" fmla="*/ 2172624 h 7331925"/>
              <a:gd name="connsiteX3701" fmla="*/ 1550765 w 4000576"/>
              <a:gd name="connsiteY3701" fmla="*/ 2158832 h 7331925"/>
              <a:gd name="connsiteX3702" fmla="*/ 1595476 w 4000576"/>
              <a:gd name="connsiteY3702" fmla="*/ 2197951 h 7331925"/>
              <a:gd name="connsiteX3703" fmla="*/ 1610249 w 4000576"/>
              <a:gd name="connsiteY3703" fmla="*/ 2197951 h 7331925"/>
              <a:gd name="connsiteX3704" fmla="*/ 1597962 w 4000576"/>
              <a:gd name="connsiteY3704" fmla="*/ 2183140 h 7331925"/>
              <a:gd name="connsiteX3705" fmla="*/ 1550765 w 4000576"/>
              <a:gd name="connsiteY3705" fmla="*/ 2158832 h 7331925"/>
              <a:gd name="connsiteX3706" fmla="*/ 873219 w 4000576"/>
              <a:gd name="connsiteY3706" fmla="*/ 2180482 h 7331925"/>
              <a:gd name="connsiteX3707" fmla="*/ 902099 w 4000576"/>
              <a:gd name="connsiteY3707" fmla="*/ 2208981 h 7331925"/>
              <a:gd name="connsiteX3708" fmla="*/ 923358 w 4000576"/>
              <a:gd name="connsiteY3708" fmla="*/ 2216839 h 7331925"/>
              <a:gd name="connsiteX3709" fmla="*/ 916691 w 4000576"/>
              <a:gd name="connsiteY3709" fmla="*/ 2195494 h 7331925"/>
              <a:gd name="connsiteX3710" fmla="*/ 877181 w 4000576"/>
              <a:gd name="connsiteY3710" fmla="*/ 2159994 h 7331925"/>
              <a:gd name="connsiteX3711" fmla="*/ 873219 w 4000576"/>
              <a:gd name="connsiteY3711" fmla="*/ 2180482 h 7331925"/>
              <a:gd name="connsiteX3712" fmla="*/ 1307040 w 4000576"/>
              <a:gd name="connsiteY3712" fmla="*/ 2172891 h 7331925"/>
              <a:gd name="connsiteX3713" fmla="*/ 1328156 w 4000576"/>
              <a:gd name="connsiteY3713" fmla="*/ 2207476 h 7331925"/>
              <a:gd name="connsiteX3714" fmla="*/ 1339501 w 4000576"/>
              <a:gd name="connsiteY3714" fmla="*/ 2186788 h 7331925"/>
              <a:gd name="connsiteX3715" fmla="*/ 1307040 w 4000576"/>
              <a:gd name="connsiteY3715" fmla="*/ 2172891 h 7331925"/>
              <a:gd name="connsiteX3716" fmla="*/ 1617440 w 4000576"/>
              <a:gd name="connsiteY3716" fmla="*/ 2174691 h 7331925"/>
              <a:gd name="connsiteX3717" fmla="*/ 1664770 w 4000576"/>
              <a:gd name="connsiteY3717" fmla="*/ 2207476 h 7331925"/>
              <a:gd name="connsiteX3718" fmla="*/ 1665703 w 4000576"/>
              <a:gd name="connsiteY3718" fmla="*/ 2189617 h 7331925"/>
              <a:gd name="connsiteX3719" fmla="*/ 1617440 w 4000576"/>
              <a:gd name="connsiteY3719" fmla="*/ 2174691 h 7331925"/>
              <a:gd name="connsiteX3720" fmla="*/ 607795 w 4000576"/>
              <a:gd name="connsiteY3720" fmla="*/ 2183102 h 7331925"/>
              <a:gd name="connsiteX3721" fmla="*/ 617320 w 4000576"/>
              <a:gd name="connsiteY3721" fmla="*/ 2197951 h 7331925"/>
              <a:gd name="connsiteX3722" fmla="*/ 626845 w 4000576"/>
              <a:gd name="connsiteY3722" fmla="*/ 2188988 h 7331925"/>
              <a:gd name="connsiteX3723" fmla="*/ 617320 w 4000576"/>
              <a:gd name="connsiteY3723" fmla="*/ 2174138 h 7331925"/>
              <a:gd name="connsiteX3724" fmla="*/ 607795 w 4000576"/>
              <a:gd name="connsiteY3724" fmla="*/ 2183102 h 7331925"/>
              <a:gd name="connsiteX3725" fmla="*/ 1047626 w 4000576"/>
              <a:gd name="connsiteY3725" fmla="*/ 2185292 h 7331925"/>
              <a:gd name="connsiteX3726" fmla="*/ 1062609 w 4000576"/>
              <a:gd name="connsiteY3726" fmla="*/ 2205095 h 7331925"/>
              <a:gd name="connsiteX3727" fmla="*/ 1059532 w 4000576"/>
              <a:gd name="connsiteY3727" fmla="*/ 2175186 h 7331925"/>
              <a:gd name="connsiteX3728" fmla="*/ 1047626 w 4000576"/>
              <a:gd name="connsiteY3728" fmla="*/ 2185292 h 7331925"/>
              <a:gd name="connsiteX3729" fmla="*/ 1358198 w 4000576"/>
              <a:gd name="connsiteY3729" fmla="*/ 2194570 h 7331925"/>
              <a:gd name="connsiteX3730" fmla="*/ 1381087 w 4000576"/>
              <a:gd name="connsiteY3730" fmla="*/ 2217001 h 7331925"/>
              <a:gd name="connsiteX3731" fmla="*/ 1399689 w 4000576"/>
              <a:gd name="connsiteY3731" fmla="*/ 2217001 h 7331925"/>
              <a:gd name="connsiteX3732" fmla="*/ 1396651 w 4000576"/>
              <a:gd name="connsiteY3732" fmla="*/ 2195570 h 7331925"/>
              <a:gd name="connsiteX3733" fmla="*/ 1373753 w 4000576"/>
              <a:gd name="connsiteY3733" fmla="*/ 2173138 h 7331925"/>
              <a:gd name="connsiteX3734" fmla="*/ 1353912 w 4000576"/>
              <a:gd name="connsiteY3734" fmla="*/ 2172129 h 7331925"/>
              <a:gd name="connsiteX3735" fmla="*/ 1358198 w 4000576"/>
              <a:gd name="connsiteY3735" fmla="*/ 2194570 h 7331925"/>
              <a:gd name="connsiteX3736" fmla="*/ 1686135 w 4000576"/>
              <a:gd name="connsiteY3736" fmla="*/ 2187273 h 7331925"/>
              <a:gd name="connsiteX3737" fmla="*/ 1710404 w 4000576"/>
              <a:gd name="connsiteY3737" fmla="*/ 2205762 h 7331925"/>
              <a:gd name="connsiteX3738" fmla="*/ 1707471 w 4000576"/>
              <a:gd name="connsiteY3738" fmla="*/ 2176482 h 7331925"/>
              <a:gd name="connsiteX3739" fmla="*/ 1683201 w 4000576"/>
              <a:gd name="connsiteY3739" fmla="*/ 2171843 h 7331925"/>
              <a:gd name="connsiteX3740" fmla="*/ 1686135 w 4000576"/>
              <a:gd name="connsiteY3740" fmla="*/ 2187273 h 7331925"/>
              <a:gd name="connsiteX3741" fmla="*/ 928969 w 4000576"/>
              <a:gd name="connsiteY3741" fmla="*/ 2198256 h 7331925"/>
              <a:gd name="connsiteX3742" fmla="*/ 951886 w 4000576"/>
              <a:gd name="connsiteY3742" fmla="*/ 2227164 h 7331925"/>
              <a:gd name="connsiteX3743" fmla="*/ 969740 w 4000576"/>
              <a:gd name="connsiteY3743" fmla="*/ 2236718 h 7331925"/>
              <a:gd name="connsiteX3744" fmla="*/ 969740 w 4000576"/>
              <a:gd name="connsiteY3744" fmla="*/ 2222783 h 7331925"/>
              <a:gd name="connsiteX3745" fmla="*/ 931855 w 4000576"/>
              <a:gd name="connsiteY3745" fmla="*/ 2178901 h 7331925"/>
              <a:gd name="connsiteX3746" fmla="*/ 928969 w 4000576"/>
              <a:gd name="connsiteY3746" fmla="*/ 2198256 h 7331925"/>
              <a:gd name="connsiteX3747" fmla="*/ 1093565 w 4000576"/>
              <a:gd name="connsiteY3747" fmla="*/ 2199094 h 7331925"/>
              <a:gd name="connsiteX3748" fmla="*/ 1119759 w 4000576"/>
              <a:gd name="connsiteY3748" fmla="*/ 2222468 h 7331925"/>
              <a:gd name="connsiteX3749" fmla="*/ 1162622 w 4000576"/>
              <a:gd name="connsiteY3749" fmla="*/ 2232813 h 7331925"/>
              <a:gd name="connsiteX3750" fmla="*/ 1179290 w 4000576"/>
              <a:gd name="connsiteY3750" fmla="*/ 2219249 h 7331925"/>
              <a:gd name="connsiteX3751" fmla="*/ 1179290 w 4000576"/>
              <a:gd name="connsiteY3751" fmla="*/ 2201161 h 7331925"/>
              <a:gd name="connsiteX3752" fmla="*/ 1136428 w 4000576"/>
              <a:gd name="connsiteY3752" fmla="*/ 2191350 h 7331925"/>
              <a:gd name="connsiteX3753" fmla="*/ 1093565 w 4000576"/>
              <a:gd name="connsiteY3753" fmla="*/ 2181539 h 7331925"/>
              <a:gd name="connsiteX3754" fmla="*/ 1093565 w 4000576"/>
              <a:gd name="connsiteY3754" fmla="*/ 2199094 h 7331925"/>
              <a:gd name="connsiteX3755" fmla="*/ 1747209 w 4000576"/>
              <a:gd name="connsiteY3755" fmla="*/ 2192827 h 7331925"/>
              <a:gd name="connsiteX3756" fmla="*/ 1795548 w 4000576"/>
              <a:gd name="connsiteY3756" fmla="*/ 2213515 h 7331925"/>
              <a:gd name="connsiteX3757" fmla="*/ 1765678 w 4000576"/>
              <a:gd name="connsiteY3757" fmla="*/ 2178901 h 7331925"/>
              <a:gd name="connsiteX3758" fmla="*/ 1741865 w 4000576"/>
              <a:gd name="connsiteY3758" fmla="*/ 2178901 h 7331925"/>
              <a:gd name="connsiteX3759" fmla="*/ 1747209 w 4000576"/>
              <a:gd name="connsiteY3759" fmla="*/ 2192827 h 7331925"/>
              <a:gd name="connsiteX3760" fmla="*/ 1819094 w 4000576"/>
              <a:gd name="connsiteY3760" fmla="*/ 2194798 h 7331925"/>
              <a:gd name="connsiteX3761" fmla="*/ 1844602 w 4000576"/>
              <a:gd name="connsiteY3761" fmla="*/ 2215391 h 7331925"/>
              <a:gd name="connsiteX3762" fmla="*/ 1866786 w 4000576"/>
              <a:gd name="connsiteY3762" fmla="*/ 2218544 h 7331925"/>
              <a:gd name="connsiteX3763" fmla="*/ 1863462 w 4000576"/>
              <a:gd name="connsiteY3763" fmla="*/ 2201104 h 7331925"/>
              <a:gd name="connsiteX3764" fmla="*/ 1837954 w 4000576"/>
              <a:gd name="connsiteY3764" fmla="*/ 2180511 h 7331925"/>
              <a:gd name="connsiteX3765" fmla="*/ 1815770 w 4000576"/>
              <a:gd name="connsiteY3765" fmla="*/ 2177358 h 7331925"/>
              <a:gd name="connsiteX3766" fmla="*/ 1819094 w 4000576"/>
              <a:gd name="connsiteY3766" fmla="*/ 2194798 h 7331925"/>
              <a:gd name="connsiteX3767" fmla="*/ 1876396 w 4000576"/>
              <a:gd name="connsiteY3767" fmla="*/ 2195570 h 7331925"/>
              <a:gd name="connsiteX3768" fmla="*/ 1900904 w 4000576"/>
              <a:gd name="connsiteY3768" fmla="*/ 2215287 h 7331925"/>
              <a:gd name="connsiteX3769" fmla="*/ 1922240 w 4000576"/>
              <a:gd name="connsiteY3769" fmla="*/ 2218325 h 7331925"/>
              <a:gd name="connsiteX3770" fmla="*/ 1922240 w 4000576"/>
              <a:gd name="connsiteY3770" fmla="*/ 2198618 h 7331925"/>
              <a:gd name="connsiteX3771" fmla="*/ 1922240 w 4000576"/>
              <a:gd name="connsiteY3771" fmla="*/ 2178901 h 7331925"/>
              <a:gd name="connsiteX3772" fmla="*/ 1897732 w 4000576"/>
              <a:gd name="connsiteY3772" fmla="*/ 2178901 h 7331925"/>
              <a:gd name="connsiteX3773" fmla="*/ 1873215 w 4000576"/>
              <a:gd name="connsiteY3773" fmla="*/ 2178901 h 7331925"/>
              <a:gd name="connsiteX3774" fmla="*/ 1876396 w 4000576"/>
              <a:gd name="connsiteY3774" fmla="*/ 2195570 h 7331925"/>
              <a:gd name="connsiteX3775" fmla="*/ 1503140 w 4000576"/>
              <a:gd name="connsiteY3775" fmla="*/ 2198246 h 7331925"/>
              <a:gd name="connsiteX3776" fmla="*/ 1547565 w 4000576"/>
              <a:gd name="connsiteY3776" fmla="*/ 2242423 h 7331925"/>
              <a:gd name="connsiteX3777" fmla="*/ 1517704 w 4000576"/>
              <a:gd name="connsiteY3777" fmla="*/ 2194608 h 7331925"/>
              <a:gd name="connsiteX3778" fmla="*/ 1503140 w 4000576"/>
              <a:gd name="connsiteY3778" fmla="*/ 2198246 h 7331925"/>
              <a:gd name="connsiteX3779" fmla="*/ 979408 w 4000576"/>
              <a:gd name="connsiteY3779" fmla="*/ 2210153 h 7331925"/>
              <a:gd name="connsiteX3780" fmla="*/ 1014984 w 4000576"/>
              <a:gd name="connsiteY3780" fmla="*/ 2249700 h 7331925"/>
              <a:gd name="connsiteX3781" fmla="*/ 1024509 w 4000576"/>
              <a:gd name="connsiteY3781" fmla="*/ 2224916 h 7331925"/>
              <a:gd name="connsiteX3782" fmla="*/ 979408 w 4000576"/>
              <a:gd name="connsiteY3782" fmla="*/ 2210153 h 7331925"/>
              <a:gd name="connsiteX3783" fmla="*/ 521727 w 4000576"/>
              <a:gd name="connsiteY3783" fmla="*/ 2224964 h 7331925"/>
              <a:gd name="connsiteX3784" fmla="*/ 538939 w 4000576"/>
              <a:gd name="connsiteY3784" fmla="*/ 2241404 h 7331925"/>
              <a:gd name="connsiteX3785" fmla="*/ 527537 w 4000576"/>
              <a:gd name="connsiteY3785" fmla="*/ 2219154 h 7331925"/>
              <a:gd name="connsiteX3786" fmla="*/ 510316 w 4000576"/>
              <a:gd name="connsiteY3786" fmla="*/ 2202713 h 7331925"/>
              <a:gd name="connsiteX3787" fmla="*/ 521727 w 4000576"/>
              <a:gd name="connsiteY3787" fmla="*/ 2224964 h 7331925"/>
              <a:gd name="connsiteX3788" fmla="*/ 1205084 w 4000576"/>
              <a:gd name="connsiteY3788" fmla="*/ 2226440 h 7331925"/>
              <a:gd name="connsiteX3789" fmla="*/ 1244908 w 4000576"/>
              <a:gd name="connsiteY3789" fmla="*/ 2228498 h 7331925"/>
              <a:gd name="connsiteX3790" fmla="*/ 1254052 w 4000576"/>
              <a:gd name="connsiteY3790" fmla="*/ 2211419 h 7331925"/>
              <a:gd name="connsiteX3791" fmla="*/ 1227068 w 4000576"/>
              <a:gd name="connsiteY3791" fmla="*/ 2209362 h 7331925"/>
              <a:gd name="connsiteX3792" fmla="*/ 1200083 w 4000576"/>
              <a:gd name="connsiteY3792" fmla="*/ 2207305 h 7331925"/>
              <a:gd name="connsiteX3793" fmla="*/ 1205084 w 4000576"/>
              <a:gd name="connsiteY3793" fmla="*/ 2226440 h 7331925"/>
              <a:gd name="connsiteX3794" fmla="*/ 1560290 w 4000576"/>
              <a:gd name="connsiteY3794" fmla="*/ 2216458 h 7331925"/>
              <a:gd name="connsiteX3795" fmla="*/ 1610039 w 4000576"/>
              <a:gd name="connsiteY3795" fmla="*/ 2255101 h 7331925"/>
              <a:gd name="connsiteX3796" fmla="*/ 1599019 w 4000576"/>
              <a:gd name="connsiteY3796" fmla="*/ 2217334 h 7331925"/>
              <a:gd name="connsiteX3797" fmla="*/ 1560290 w 4000576"/>
              <a:gd name="connsiteY3797" fmla="*/ 2216458 h 7331925"/>
              <a:gd name="connsiteX3798" fmla="*/ 2209829 w 4000576"/>
              <a:gd name="connsiteY3798" fmla="*/ 2249700 h 7331925"/>
              <a:gd name="connsiteX3799" fmla="*/ 2165128 w 4000576"/>
              <a:gd name="connsiteY3799" fmla="*/ 2291925 h 7331925"/>
              <a:gd name="connsiteX3800" fmla="*/ 2164366 w 4000576"/>
              <a:gd name="connsiteY3800" fmla="*/ 2804532 h 7331925"/>
              <a:gd name="connsiteX3801" fmla="*/ 2158537 w 4000576"/>
              <a:gd name="connsiteY3801" fmla="*/ 3360001 h 7331925"/>
              <a:gd name="connsiteX3802" fmla="*/ 2157622 w 4000576"/>
              <a:gd name="connsiteY3802" fmla="*/ 3380689 h 7331925"/>
              <a:gd name="connsiteX3803" fmla="*/ 2189645 w 4000576"/>
              <a:gd name="connsiteY3803" fmla="*/ 3348799 h 7331925"/>
              <a:gd name="connsiteX3804" fmla="*/ 2217515 w 4000576"/>
              <a:gd name="connsiteY3804" fmla="*/ 3330159 h 7331925"/>
              <a:gd name="connsiteX3805" fmla="*/ 2199094 w 4000576"/>
              <a:gd name="connsiteY3805" fmla="*/ 3331093 h 7331925"/>
              <a:gd name="connsiteX3806" fmla="*/ 2169890 w 4000576"/>
              <a:gd name="connsiteY3806" fmla="*/ 3323054 h 7331925"/>
              <a:gd name="connsiteX3807" fmla="*/ 2200104 w 4000576"/>
              <a:gd name="connsiteY3807" fmla="*/ 3292650 h 7331925"/>
              <a:gd name="connsiteX3808" fmla="*/ 2219697 w 4000576"/>
              <a:gd name="connsiteY3808" fmla="*/ 3276591 h 7331925"/>
              <a:gd name="connsiteX3809" fmla="*/ 2189464 w 4000576"/>
              <a:gd name="connsiteY3809" fmla="*/ 3283515 h 7331925"/>
              <a:gd name="connsiteX3810" fmla="*/ 2169890 w 4000576"/>
              <a:gd name="connsiteY3810" fmla="*/ 3293993 h 7331925"/>
              <a:gd name="connsiteX3811" fmla="*/ 2169890 w 4000576"/>
              <a:gd name="connsiteY3811" fmla="*/ 3274114 h 7331925"/>
              <a:gd name="connsiteX3812" fmla="*/ 2198465 w 4000576"/>
              <a:gd name="connsiteY3812" fmla="*/ 3244272 h 7331925"/>
              <a:gd name="connsiteX3813" fmla="*/ 2227040 w 4000576"/>
              <a:gd name="connsiteY3813" fmla="*/ 3225384 h 7331925"/>
              <a:gd name="connsiteX3814" fmla="*/ 2208619 w 4000576"/>
              <a:gd name="connsiteY3814" fmla="*/ 3226318 h 7331925"/>
              <a:gd name="connsiteX3815" fmla="*/ 2169890 w 4000576"/>
              <a:gd name="connsiteY3815" fmla="*/ 3222117 h 7331925"/>
              <a:gd name="connsiteX3816" fmla="*/ 2205609 w 4000576"/>
              <a:gd name="connsiteY3816" fmla="*/ 3189199 h 7331925"/>
              <a:gd name="connsiteX3817" fmla="*/ 2228802 w 4000576"/>
              <a:gd name="connsiteY3817" fmla="*/ 3169920 h 7331925"/>
              <a:gd name="connsiteX3818" fmla="*/ 2197846 w 4000576"/>
              <a:gd name="connsiteY3818" fmla="*/ 3179359 h 7331925"/>
              <a:gd name="connsiteX3819" fmla="*/ 2179415 w 4000576"/>
              <a:gd name="connsiteY3819" fmla="*/ 3189218 h 7331925"/>
              <a:gd name="connsiteX3820" fmla="*/ 2179415 w 4000576"/>
              <a:gd name="connsiteY3820" fmla="*/ 3170063 h 7331925"/>
              <a:gd name="connsiteX3821" fmla="*/ 2215134 w 4000576"/>
              <a:gd name="connsiteY3821" fmla="*/ 3131125 h 7331925"/>
              <a:gd name="connsiteX3822" fmla="*/ 2196084 w 4000576"/>
              <a:gd name="connsiteY3822" fmla="*/ 3126581 h 7331925"/>
              <a:gd name="connsiteX3823" fmla="*/ 2179415 w 4000576"/>
              <a:gd name="connsiteY3823" fmla="*/ 3133439 h 7331925"/>
              <a:gd name="connsiteX3824" fmla="*/ 2179415 w 4000576"/>
              <a:gd name="connsiteY3824" fmla="*/ 3114818 h 7331925"/>
              <a:gd name="connsiteX3825" fmla="*/ 2217515 w 4000576"/>
              <a:gd name="connsiteY3825" fmla="*/ 3079014 h 7331925"/>
              <a:gd name="connsiteX3826" fmla="*/ 2255615 w 4000576"/>
              <a:gd name="connsiteY3826" fmla="*/ 3053753 h 7331925"/>
              <a:gd name="connsiteX3827" fmla="*/ 2217515 w 4000576"/>
              <a:gd name="connsiteY3827" fmla="*/ 3059964 h 7331925"/>
              <a:gd name="connsiteX3828" fmla="*/ 2179415 w 4000576"/>
              <a:gd name="connsiteY3828" fmla="*/ 3056649 h 7331925"/>
              <a:gd name="connsiteX3829" fmla="*/ 2217515 w 4000576"/>
              <a:gd name="connsiteY3829" fmla="*/ 3021864 h 7331925"/>
              <a:gd name="connsiteX3830" fmla="*/ 2255615 w 4000576"/>
              <a:gd name="connsiteY3830" fmla="*/ 2996356 h 7331925"/>
              <a:gd name="connsiteX3831" fmla="*/ 2227517 w 4000576"/>
              <a:gd name="connsiteY3831" fmla="*/ 3002566 h 7331925"/>
              <a:gd name="connsiteX3832" fmla="*/ 2179415 w 4000576"/>
              <a:gd name="connsiteY3832" fmla="*/ 2999651 h 7331925"/>
              <a:gd name="connsiteX3833" fmla="*/ 2224659 w 4000576"/>
              <a:gd name="connsiteY3833" fmla="*/ 2957017 h 7331925"/>
              <a:gd name="connsiteX3834" fmla="*/ 2255615 w 4000576"/>
              <a:gd name="connsiteY3834" fmla="*/ 2931948 h 7331925"/>
              <a:gd name="connsiteX3835" fmla="*/ 2217515 w 4000576"/>
              <a:gd name="connsiteY3835" fmla="*/ 2945664 h 7331925"/>
              <a:gd name="connsiteX3836" fmla="*/ 2179415 w 4000576"/>
              <a:gd name="connsiteY3836" fmla="*/ 2941806 h 7331925"/>
              <a:gd name="connsiteX3837" fmla="*/ 2223030 w 4000576"/>
              <a:gd name="connsiteY3837" fmla="*/ 2898105 h 7331925"/>
              <a:gd name="connsiteX3838" fmla="*/ 2228402 w 4000576"/>
              <a:gd name="connsiteY3838" fmla="*/ 2878284 h 7331925"/>
              <a:gd name="connsiteX3839" fmla="*/ 2188940 w 4000576"/>
              <a:gd name="connsiteY3839" fmla="*/ 2875493 h 7331925"/>
              <a:gd name="connsiteX3840" fmla="*/ 2227917 w 4000576"/>
              <a:gd name="connsiteY3840" fmla="*/ 2831916 h 7331925"/>
              <a:gd name="connsiteX3841" fmla="*/ 2223478 w 4000576"/>
              <a:gd name="connsiteY3841" fmla="*/ 2817628 h 7331925"/>
              <a:gd name="connsiteX3842" fmla="*/ 2188940 w 4000576"/>
              <a:gd name="connsiteY3842" fmla="*/ 2838012 h 7331925"/>
              <a:gd name="connsiteX3843" fmla="*/ 2189017 w 4000576"/>
              <a:gd name="connsiteY3843" fmla="*/ 2815638 h 7331925"/>
              <a:gd name="connsiteX3844" fmla="*/ 2189093 w 4000576"/>
              <a:gd name="connsiteY3844" fmla="*/ 2793264 h 7331925"/>
              <a:gd name="connsiteX3845" fmla="*/ 2227117 w 4000576"/>
              <a:gd name="connsiteY3845" fmla="*/ 2771547 h 7331925"/>
              <a:gd name="connsiteX3846" fmla="*/ 2265140 w 4000576"/>
              <a:gd name="connsiteY3846" fmla="*/ 2740476 h 7331925"/>
              <a:gd name="connsiteX3847" fmla="*/ 2227040 w 4000576"/>
              <a:gd name="connsiteY3847" fmla="*/ 2755164 h 7331925"/>
              <a:gd name="connsiteX3848" fmla="*/ 2188940 w 4000576"/>
              <a:gd name="connsiteY3848" fmla="*/ 2779214 h 7331925"/>
              <a:gd name="connsiteX3849" fmla="*/ 2188940 w 4000576"/>
              <a:gd name="connsiteY3849" fmla="*/ 2757116 h 7331925"/>
              <a:gd name="connsiteX3850" fmla="*/ 2232851 w 4000576"/>
              <a:gd name="connsiteY3850" fmla="*/ 2704071 h 7331925"/>
              <a:gd name="connsiteX3851" fmla="*/ 2271017 w 4000576"/>
              <a:gd name="connsiteY3851" fmla="*/ 2667372 h 7331925"/>
              <a:gd name="connsiteX3852" fmla="*/ 2248529 w 4000576"/>
              <a:gd name="connsiteY3852" fmla="*/ 2676211 h 7331925"/>
              <a:gd name="connsiteX3853" fmla="*/ 2210372 w 4000576"/>
              <a:gd name="connsiteY3853" fmla="*/ 2701890 h 7331925"/>
              <a:gd name="connsiteX3854" fmla="*/ 2188940 w 4000576"/>
              <a:gd name="connsiteY3854" fmla="*/ 2712968 h 7331925"/>
              <a:gd name="connsiteX3855" fmla="*/ 2188940 w 4000576"/>
              <a:gd name="connsiteY3855" fmla="*/ 2694041 h 7331925"/>
              <a:gd name="connsiteX3856" fmla="*/ 2232470 w 4000576"/>
              <a:gd name="connsiteY3856" fmla="*/ 2645169 h 7331925"/>
              <a:gd name="connsiteX3857" fmla="*/ 2271122 w 4000576"/>
              <a:gd name="connsiteY3857" fmla="*/ 2610336 h 7331925"/>
              <a:gd name="connsiteX3858" fmla="*/ 2239499 w 4000576"/>
              <a:gd name="connsiteY3858" fmla="*/ 2623976 h 7331925"/>
              <a:gd name="connsiteX3859" fmla="*/ 2189312 w 4000576"/>
              <a:gd name="connsiteY3859" fmla="*/ 2634282 h 7331925"/>
              <a:gd name="connsiteX3860" fmla="*/ 2232917 w 4000576"/>
              <a:gd name="connsiteY3860" fmla="*/ 2580475 h 7331925"/>
              <a:gd name="connsiteX3861" fmla="*/ 2271265 w 4000576"/>
              <a:gd name="connsiteY3861" fmla="*/ 2543794 h 7331925"/>
              <a:gd name="connsiteX3862" fmla="*/ 2233908 w 4000576"/>
              <a:gd name="connsiteY3862" fmla="*/ 2563701 h 7331925"/>
              <a:gd name="connsiteX3863" fmla="*/ 2188940 w 4000576"/>
              <a:gd name="connsiteY3863" fmla="*/ 2571045 h 7331925"/>
              <a:gd name="connsiteX3864" fmla="*/ 2232384 w 4000576"/>
              <a:gd name="connsiteY3864" fmla="*/ 2522411 h 7331925"/>
              <a:gd name="connsiteX3865" fmla="*/ 2270522 w 4000576"/>
              <a:gd name="connsiteY3865" fmla="*/ 2485911 h 7331925"/>
              <a:gd name="connsiteX3866" fmla="*/ 2229469 w 4000576"/>
              <a:gd name="connsiteY3866" fmla="*/ 2506132 h 7331925"/>
              <a:gd name="connsiteX3867" fmla="*/ 2193703 w 4000576"/>
              <a:gd name="connsiteY3867" fmla="*/ 2531650 h 7331925"/>
              <a:gd name="connsiteX3868" fmla="*/ 2190255 w 4000576"/>
              <a:gd name="connsiteY3868" fmla="*/ 2515295 h 7331925"/>
              <a:gd name="connsiteX3869" fmla="*/ 2253958 w 4000576"/>
              <a:gd name="connsiteY3869" fmla="*/ 2446630 h 7331925"/>
              <a:gd name="connsiteX3870" fmla="*/ 2273732 w 4000576"/>
              <a:gd name="connsiteY3870" fmla="*/ 2422446 h 7331925"/>
              <a:gd name="connsiteX3871" fmla="*/ 2230889 w 4000576"/>
              <a:gd name="connsiteY3871" fmla="*/ 2446373 h 7331925"/>
              <a:gd name="connsiteX3872" fmla="*/ 2193703 w 4000576"/>
              <a:gd name="connsiteY3872" fmla="*/ 2475976 h 7331925"/>
              <a:gd name="connsiteX3873" fmla="*/ 2190531 w 4000576"/>
              <a:gd name="connsiteY3873" fmla="*/ 2460308 h 7331925"/>
              <a:gd name="connsiteX3874" fmla="*/ 2231431 w 4000576"/>
              <a:gd name="connsiteY3874" fmla="*/ 2405844 h 7331925"/>
              <a:gd name="connsiteX3875" fmla="*/ 2270646 w 4000576"/>
              <a:gd name="connsiteY3875" fmla="*/ 2362200 h 7331925"/>
              <a:gd name="connsiteX3876" fmla="*/ 2229755 w 4000576"/>
              <a:gd name="connsiteY3876" fmla="*/ 2388965 h 7331925"/>
              <a:gd name="connsiteX3877" fmla="*/ 2193731 w 4000576"/>
              <a:gd name="connsiteY3877" fmla="*/ 2420598 h 7331925"/>
              <a:gd name="connsiteX3878" fmla="*/ 2190550 w 4000576"/>
              <a:gd name="connsiteY3878" fmla="*/ 2404044 h 7331925"/>
              <a:gd name="connsiteX3879" fmla="*/ 2231012 w 4000576"/>
              <a:gd name="connsiteY3879" fmla="*/ 2349056 h 7331925"/>
              <a:gd name="connsiteX3880" fmla="*/ 2274665 w 4000576"/>
              <a:gd name="connsiteY3880" fmla="*/ 2300811 h 7331925"/>
              <a:gd name="connsiteX3881" fmla="*/ 2234727 w 4000576"/>
              <a:gd name="connsiteY3881" fmla="*/ 2327062 h 7331925"/>
              <a:gd name="connsiteX3882" fmla="*/ 2232717 w 4000576"/>
              <a:gd name="connsiteY3882" fmla="*/ 2292268 h 7331925"/>
              <a:gd name="connsiteX3883" fmla="*/ 2226812 w 4000576"/>
              <a:gd name="connsiteY3883" fmla="*/ 2280247 h 7331925"/>
              <a:gd name="connsiteX3884" fmla="*/ 2222621 w 4000576"/>
              <a:gd name="connsiteY3884" fmla="*/ 2255720 h 7331925"/>
              <a:gd name="connsiteX3885" fmla="*/ 2209829 w 4000576"/>
              <a:gd name="connsiteY3885" fmla="*/ 2249700 h 7331925"/>
              <a:gd name="connsiteX3886" fmla="*/ 479598 w 4000576"/>
              <a:gd name="connsiteY3886" fmla="*/ 2227155 h 7331925"/>
              <a:gd name="connsiteX3887" fmla="*/ 571124 w 4000576"/>
              <a:gd name="connsiteY3887" fmla="*/ 2293201 h 7331925"/>
              <a:gd name="connsiteX3888" fmla="*/ 551331 w 4000576"/>
              <a:gd name="connsiteY3888" fmla="*/ 2264912 h 7331925"/>
              <a:gd name="connsiteX3889" fmla="*/ 506992 w 4000576"/>
              <a:gd name="connsiteY3889" fmla="*/ 2235184 h 7331925"/>
              <a:gd name="connsiteX3890" fmla="*/ 479598 w 4000576"/>
              <a:gd name="connsiteY3890" fmla="*/ 2227155 h 7331925"/>
              <a:gd name="connsiteX3891" fmla="*/ 884020 w 4000576"/>
              <a:gd name="connsiteY3891" fmla="*/ 2230612 h 7331925"/>
              <a:gd name="connsiteX3892" fmla="*/ 922796 w 4000576"/>
              <a:gd name="connsiteY3892" fmla="*/ 2274151 h 7331925"/>
              <a:gd name="connsiteX3893" fmla="*/ 913224 w 4000576"/>
              <a:gd name="connsiteY3893" fmla="*/ 2226859 h 7331925"/>
              <a:gd name="connsiteX3894" fmla="*/ 884020 w 4000576"/>
              <a:gd name="connsiteY3894" fmla="*/ 2230612 h 7331925"/>
              <a:gd name="connsiteX3895" fmla="*/ 1271369 w 4000576"/>
              <a:gd name="connsiteY3895" fmla="*/ 2223354 h 7331925"/>
              <a:gd name="connsiteX3896" fmla="*/ 1284065 w 4000576"/>
              <a:gd name="connsiteY3896" fmla="*/ 2255101 h 7331925"/>
              <a:gd name="connsiteX3897" fmla="*/ 1297334 w 4000576"/>
              <a:gd name="connsiteY3897" fmla="*/ 2232070 h 7331925"/>
              <a:gd name="connsiteX3898" fmla="*/ 1271369 w 4000576"/>
              <a:gd name="connsiteY3898" fmla="*/ 2223354 h 7331925"/>
              <a:gd name="connsiteX3899" fmla="*/ 1626965 w 4000576"/>
              <a:gd name="connsiteY3899" fmla="*/ 2221087 h 7331925"/>
              <a:gd name="connsiteX3900" fmla="*/ 1671980 w 4000576"/>
              <a:gd name="connsiteY3900" fmla="*/ 2255101 h 7331925"/>
              <a:gd name="connsiteX3901" fmla="*/ 1687068 w 4000576"/>
              <a:gd name="connsiteY3901" fmla="*/ 2255101 h 7331925"/>
              <a:gd name="connsiteX3902" fmla="*/ 1669828 w 4000576"/>
              <a:gd name="connsiteY3902" fmla="*/ 2236051 h 7331925"/>
              <a:gd name="connsiteX3903" fmla="*/ 1626965 w 4000576"/>
              <a:gd name="connsiteY3903" fmla="*/ 2221087 h 7331925"/>
              <a:gd name="connsiteX3904" fmla="*/ 3414027 w 4000576"/>
              <a:gd name="connsiteY3904" fmla="*/ 2247100 h 7331925"/>
              <a:gd name="connsiteX3905" fmla="*/ 3422333 w 4000576"/>
              <a:gd name="connsiteY3905" fmla="*/ 2282190 h 7331925"/>
              <a:gd name="connsiteX3906" fmla="*/ 3429572 w 4000576"/>
              <a:gd name="connsiteY3906" fmla="*/ 2217001 h 7331925"/>
              <a:gd name="connsiteX3907" fmla="*/ 3414027 w 4000576"/>
              <a:gd name="connsiteY3907" fmla="*/ 2247100 h 7331925"/>
              <a:gd name="connsiteX3908" fmla="*/ 617463 w 4000576"/>
              <a:gd name="connsiteY3908" fmla="*/ 2233670 h 7331925"/>
              <a:gd name="connsiteX3909" fmla="*/ 626845 w 4000576"/>
              <a:gd name="connsiteY3909" fmla="*/ 2255101 h 7331925"/>
              <a:gd name="connsiteX3910" fmla="*/ 636075 w 4000576"/>
              <a:gd name="connsiteY3910" fmla="*/ 2269388 h 7331925"/>
              <a:gd name="connsiteX3911" fmla="*/ 636227 w 4000576"/>
              <a:gd name="connsiteY3911" fmla="*/ 2247957 h 7331925"/>
              <a:gd name="connsiteX3912" fmla="*/ 626845 w 4000576"/>
              <a:gd name="connsiteY3912" fmla="*/ 2226526 h 7331925"/>
              <a:gd name="connsiteX3913" fmla="*/ 617463 w 4000576"/>
              <a:gd name="connsiteY3913" fmla="*/ 2233670 h 7331925"/>
              <a:gd name="connsiteX3914" fmla="*/ 1319403 w 4000576"/>
              <a:gd name="connsiteY3914" fmla="*/ 2245576 h 7331925"/>
              <a:gd name="connsiteX3915" fmla="*/ 1341434 w 4000576"/>
              <a:gd name="connsiteY3915" fmla="*/ 2264626 h 7331925"/>
              <a:gd name="connsiteX3916" fmla="*/ 1358484 w 4000576"/>
              <a:gd name="connsiteY3916" fmla="*/ 2264626 h 7331925"/>
              <a:gd name="connsiteX3917" fmla="*/ 1353503 w 4000576"/>
              <a:gd name="connsiteY3917" fmla="*/ 2245576 h 7331925"/>
              <a:gd name="connsiteX3918" fmla="*/ 1331471 w 4000576"/>
              <a:gd name="connsiteY3918" fmla="*/ 2226526 h 7331925"/>
              <a:gd name="connsiteX3919" fmla="*/ 1314421 w 4000576"/>
              <a:gd name="connsiteY3919" fmla="*/ 2226526 h 7331925"/>
              <a:gd name="connsiteX3920" fmla="*/ 1319403 w 4000576"/>
              <a:gd name="connsiteY3920" fmla="*/ 2245576 h 7331925"/>
              <a:gd name="connsiteX3921" fmla="*/ 1420939 w 4000576"/>
              <a:gd name="connsiteY3921" fmla="*/ 2247957 h 7331925"/>
              <a:gd name="connsiteX3922" fmla="*/ 1426807 w 4000576"/>
              <a:gd name="connsiteY3922" fmla="*/ 2276532 h 7331925"/>
              <a:gd name="connsiteX3923" fmla="*/ 1445990 w 4000576"/>
              <a:gd name="connsiteY3923" fmla="*/ 2283676 h 7331925"/>
              <a:gd name="connsiteX3924" fmla="*/ 1446619 w 4000576"/>
              <a:gd name="connsiteY3924" fmla="*/ 2236384 h 7331925"/>
              <a:gd name="connsiteX3925" fmla="*/ 1420939 w 4000576"/>
              <a:gd name="connsiteY3925" fmla="*/ 2247957 h 7331925"/>
              <a:gd name="connsiteX3926" fmla="*/ 1689840 w 4000576"/>
              <a:gd name="connsiteY3926" fmla="*/ 2239871 h 7331925"/>
              <a:gd name="connsiteX3927" fmla="*/ 1739646 w 4000576"/>
              <a:gd name="connsiteY3927" fmla="*/ 2259892 h 7331925"/>
              <a:gd name="connsiteX3928" fmla="*/ 1708528 w 4000576"/>
              <a:gd name="connsiteY3928" fmla="*/ 2226526 h 7331925"/>
              <a:gd name="connsiteX3929" fmla="*/ 1689840 w 4000576"/>
              <a:gd name="connsiteY3929" fmla="*/ 2239871 h 7331925"/>
              <a:gd name="connsiteX3930" fmla="*/ 1760315 w 4000576"/>
              <a:gd name="connsiteY3930" fmla="*/ 2240471 h 7331925"/>
              <a:gd name="connsiteX3931" fmla="*/ 1802368 w 4000576"/>
              <a:gd name="connsiteY3931" fmla="*/ 2263054 h 7331925"/>
              <a:gd name="connsiteX3932" fmla="*/ 1781747 w 4000576"/>
              <a:gd name="connsiteY3932" fmla="*/ 2231927 h 7331925"/>
              <a:gd name="connsiteX3933" fmla="*/ 1760315 w 4000576"/>
              <a:gd name="connsiteY3933" fmla="*/ 2225240 h 7331925"/>
              <a:gd name="connsiteX3934" fmla="*/ 1760315 w 4000576"/>
              <a:gd name="connsiteY3934" fmla="*/ 2240471 h 7331925"/>
              <a:gd name="connsiteX3935" fmla="*/ 550645 w 4000576"/>
              <a:gd name="connsiteY3935" fmla="*/ 2245576 h 7331925"/>
              <a:gd name="connsiteX3936" fmla="*/ 560170 w 4000576"/>
              <a:gd name="connsiteY3936" fmla="*/ 2255101 h 7331925"/>
              <a:gd name="connsiteX3937" fmla="*/ 569695 w 4000576"/>
              <a:gd name="connsiteY3937" fmla="*/ 2245576 h 7331925"/>
              <a:gd name="connsiteX3938" fmla="*/ 560170 w 4000576"/>
              <a:gd name="connsiteY3938" fmla="*/ 2236051 h 7331925"/>
              <a:gd name="connsiteX3939" fmla="*/ 550645 w 4000576"/>
              <a:gd name="connsiteY3939" fmla="*/ 2245576 h 7331925"/>
              <a:gd name="connsiteX3940" fmla="*/ 941170 w 4000576"/>
              <a:gd name="connsiteY3940" fmla="*/ 2249319 h 7331925"/>
              <a:gd name="connsiteX3941" fmla="*/ 975179 w 4000576"/>
              <a:gd name="connsiteY3941" fmla="*/ 2293201 h 7331925"/>
              <a:gd name="connsiteX3942" fmla="*/ 960215 w 4000576"/>
              <a:gd name="connsiteY3942" fmla="*/ 2245576 h 7331925"/>
              <a:gd name="connsiteX3943" fmla="*/ 941170 w 4000576"/>
              <a:gd name="connsiteY3943" fmla="*/ 2235384 h 7331925"/>
              <a:gd name="connsiteX3944" fmla="*/ 941170 w 4000576"/>
              <a:gd name="connsiteY3944" fmla="*/ 2249319 h 7331925"/>
              <a:gd name="connsiteX3945" fmla="*/ 1067172 w 4000576"/>
              <a:gd name="connsiteY3945" fmla="*/ 2247367 h 7331925"/>
              <a:gd name="connsiteX3946" fmla="*/ 1082259 w 4000576"/>
              <a:gd name="connsiteY3946" fmla="*/ 2262445 h 7331925"/>
              <a:gd name="connsiteX3947" fmla="*/ 1087793 w 4000576"/>
              <a:gd name="connsiteY3947" fmla="*/ 2251139 h 7331925"/>
              <a:gd name="connsiteX3948" fmla="*/ 1067172 w 4000576"/>
              <a:gd name="connsiteY3948" fmla="*/ 2247367 h 7331925"/>
              <a:gd name="connsiteX3949" fmla="*/ 1103090 w 4000576"/>
              <a:gd name="connsiteY3949" fmla="*/ 2255406 h 7331925"/>
              <a:gd name="connsiteX3950" fmla="*/ 1142667 w 4000576"/>
              <a:gd name="connsiteY3950" fmla="*/ 2272094 h 7331925"/>
              <a:gd name="connsiteX3951" fmla="*/ 1126903 w 4000576"/>
              <a:gd name="connsiteY3951" fmla="*/ 2243242 h 7331925"/>
              <a:gd name="connsiteX3952" fmla="*/ 1103090 w 4000576"/>
              <a:gd name="connsiteY3952" fmla="*/ 2238689 h 7331925"/>
              <a:gd name="connsiteX3953" fmla="*/ 1103090 w 4000576"/>
              <a:gd name="connsiteY3953" fmla="*/ 2255406 h 7331925"/>
              <a:gd name="connsiteX3954" fmla="*/ 1369790 w 4000576"/>
              <a:gd name="connsiteY3954" fmla="*/ 2250634 h 7331925"/>
              <a:gd name="connsiteX3955" fmla="*/ 1403766 w 4000576"/>
              <a:gd name="connsiteY3955" fmla="*/ 2271932 h 7331925"/>
              <a:gd name="connsiteX3956" fmla="*/ 1402337 w 4000576"/>
              <a:gd name="connsiteY3956" fmla="*/ 2251701 h 7331925"/>
              <a:gd name="connsiteX3957" fmla="*/ 1369790 w 4000576"/>
              <a:gd name="connsiteY3957" fmla="*/ 2250634 h 7331925"/>
              <a:gd name="connsiteX3958" fmla="*/ 1829057 w 4000576"/>
              <a:gd name="connsiteY3958" fmla="*/ 2247157 h 7331925"/>
              <a:gd name="connsiteX3959" fmla="*/ 1854994 w 4000576"/>
              <a:gd name="connsiteY3959" fmla="*/ 2263045 h 7331925"/>
              <a:gd name="connsiteX3960" fmla="*/ 1872548 w 4000576"/>
              <a:gd name="connsiteY3960" fmla="*/ 2253520 h 7331925"/>
              <a:gd name="connsiteX3961" fmla="*/ 1846612 w 4000576"/>
              <a:gd name="connsiteY3961" fmla="*/ 2237632 h 7331925"/>
              <a:gd name="connsiteX3962" fmla="*/ 1829057 w 4000576"/>
              <a:gd name="connsiteY3962" fmla="*/ 2247157 h 7331925"/>
              <a:gd name="connsiteX3963" fmla="*/ 1514351 w 4000576"/>
              <a:gd name="connsiteY3963" fmla="*/ 2261111 h 7331925"/>
              <a:gd name="connsiteX3964" fmla="*/ 1564491 w 4000576"/>
              <a:gd name="connsiteY3964" fmla="*/ 2294106 h 7331925"/>
              <a:gd name="connsiteX3965" fmla="*/ 1521495 w 4000576"/>
              <a:gd name="connsiteY3965" fmla="*/ 2245576 h 7331925"/>
              <a:gd name="connsiteX3966" fmla="*/ 1514351 w 4000576"/>
              <a:gd name="connsiteY3966" fmla="*/ 2261111 h 7331925"/>
              <a:gd name="connsiteX3967" fmla="*/ 1169765 w 4000576"/>
              <a:gd name="connsiteY3967" fmla="*/ 2274151 h 7331925"/>
              <a:gd name="connsiteX3968" fmla="*/ 1179290 w 4000576"/>
              <a:gd name="connsiteY3968" fmla="*/ 2293201 h 7331925"/>
              <a:gd name="connsiteX3969" fmla="*/ 1188815 w 4000576"/>
              <a:gd name="connsiteY3969" fmla="*/ 2274151 h 7331925"/>
              <a:gd name="connsiteX3970" fmla="*/ 1179290 w 4000576"/>
              <a:gd name="connsiteY3970" fmla="*/ 2255101 h 7331925"/>
              <a:gd name="connsiteX3971" fmla="*/ 1169765 w 4000576"/>
              <a:gd name="connsiteY3971" fmla="*/ 2274151 h 7331925"/>
              <a:gd name="connsiteX3972" fmla="*/ 1481376 w 4000576"/>
              <a:gd name="connsiteY3972" fmla="*/ 2265007 h 7331925"/>
              <a:gd name="connsiteX3973" fmla="*/ 1492949 w 4000576"/>
              <a:gd name="connsiteY3973" fmla="*/ 2277294 h 7331925"/>
              <a:gd name="connsiteX3974" fmla="*/ 1477794 w 4000576"/>
              <a:gd name="connsiteY3974" fmla="*/ 2288381 h 7331925"/>
              <a:gd name="connsiteX3975" fmla="*/ 1462631 w 4000576"/>
              <a:gd name="connsiteY3975" fmla="*/ 2299468 h 7331925"/>
              <a:gd name="connsiteX3976" fmla="*/ 1473698 w 4000576"/>
              <a:gd name="connsiteY3976" fmla="*/ 2320147 h 7331925"/>
              <a:gd name="connsiteX3977" fmla="*/ 1503474 w 4000576"/>
              <a:gd name="connsiteY3977" fmla="*/ 2340826 h 7331925"/>
              <a:gd name="connsiteX3978" fmla="*/ 1510722 w 4000576"/>
              <a:gd name="connsiteY3978" fmla="*/ 2309241 h 7331925"/>
              <a:gd name="connsiteX3979" fmla="*/ 1498816 w 4000576"/>
              <a:gd name="connsiteY3979" fmla="*/ 2274970 h 7331925"/>
              <a:gd name="connsiteX3980" fmla="*/ 1484090 w 4000576"/>
              <a:gd name="connsiteY3980" fmla="*/ 2257111 h 7331925"/>
              <a:gd name="connsiteX3981" fmla="*/ 1469803 w 4000576"/>
              <a:gd name="connsiteY3981" fmla="*/ 2252720 h 7331925"/>
              <a:gd name="connsiteX3982" fmla="*/ 1481376 w 4000576"/>
              <a:gd name="connsiteY3982" fmla="*/ 2265007 h 7331925"/>
              <a:gd name="connsiteX3983" fmla="*/ 998315 w 4000576"/>
              <a:gd name="connsiteY3983" fmla="*/ 2283676 h 7331925"/>
              <a:gd name="connsiteX3984" fmla="*/ 1022795 w 4000576"/>
              <a:gd name="connsiteY3984" fmla="*/ 2302726 h 7331925"/>
              <a:gd name="connsiteX3985" fmla="*/ 1037082 w 4000576"/>
              <a:gd name="connsiteY3985" fmla="*/ 2302726 h 7331925"/>
              <a:gd name="connsiteX3986" fmla="*/ 1026890 w 4000576"/>
              <a:gd name="connsiteY3986" fmla="*/ 2283676 h 7331925"/>
              <a:gd name="connsiteX3987" fmla="*/ 1002411 w 4000576"/>
              <a:gd name="connsiteY3987" fmla="*/ 2264626 h 7331925"/>
              <a:gd name="connsiteX3988" fmla="*/ 988124 w 4000576"/>
              <a:gd name="connsiteY3988" fmla="*/ 2264626 h 7331925"/>
              <a:gd name="connsiteX3989" fmla="*/ 998315 w 4000576"/>
              <a:gd name="connsiteY3989" fmla="*/ 2283676 h 7331925"/>
              <a:gd name="connsiteX3990" fmla="*/ 1223591 w 4000576"/>
              <a:gd name="connsiteY3990" fmla="*/ 2278609 h 7331925"/>
              <a:gd name="connsiteX3991" fmla="*/ 1245965 w 4000576"/>
              <a:gd name="connsiteY3991" fmla="*/ 2297963 h 7331925"/>
              <a:gd name="connsiteX3992" fmla="*/ 1242222 w 4000576"/>
              <a:gd name="connsiteY3992" fmla="*/ 2264626 h 7331925"/>
              <a:gd name="connsiteX3993" fmla="*/ 1223591 w 4000576"/>
              <a:gd name="connsiteY3993" fmla="*/ 2278609 h 7331925"/>
              <a:gd name="connsiteX3994" fmla="*/ 1592847 w 4000576"/>
              <a:gd name="connsiteY3994" fmla="*/ 2284762 h 7331925"/>
              <a:gd name="connsiteX3995" fmla="*/ 1625070 w 4000576"/>
              <a:gd name="connsiteY3995" fmla="*/ 2298268 h 7331925"/>
              <a:gd name="connsiteX3996" fmla="*/ 1580998 w 4000576"/>
              <a:gd name="connsiteY3996" fmla="*/ 2264626 h 7331925"/>
              <a:gd name="connsiteX3997" fmla="*/ 1592847 w 4000576"/>
              <a:gd name="connsiteY3997" fmla="*/ 2284762 h 7331925"/>
              <a:gd name="connsiteX3998" fmla="*/ 1637995 w 4000576"/>
              <a:gd name="connsiteY3998" fmla="*/ 2279304 h 7331925"/>
              <a:gd name="connsiteX3999" fmla="*/ 1687944 w 4000576"/>
              <a:gd name="connsiteY3999" fmla="*/ 2304231 h 7331925"/>
              <a:gd name="connsiteX4000" fmla="*/ 1657045 w 4000576"/>
              <a:gd name="connsiteY4000" fmla="*/ 2269751 h 7331925"/>
              <a:gd name="connsiteX4001" fmla="*/ 1634738 w 4000576"/>
              <a:gd name="connsiteY4001" fmla="*/ 2262788 h 7331925"/>
              <a:gd name="connsiteX4002" fmla="*/ 1637995 w 4000576"/>
              <a:gd name="connsiteY4002" fmla="*/ 2279304 h 7331925"/>
              <a:gd name="connsiteX4003" fmla="*/ 893545 w 4000576"/>
              <a:gd name="connsiteY4003" fmla="*/ 2281552 h 7331925"/>
              <a:gd name="connsiteX4004" fmla="*/ 908375 w 4000576"/>
              <a:gd name="connsiteY4004" fmla="*/ 2310127 h 7331925"/>
              <a:gd name="connsiteX4005" fmla="*/ 944304 w 4000576"/>
              <a:gd name="connsiteY4005" fmla="*/ 2314632 h 7331925"/>
              <a:gd name="connsiteX4006" fmla="*/ 893545 w 4000576"/>
              <a:gd name="connsiteY4006" fmla="*/ 2281552 h 7331925"/>
              <a:gd name="connsiteX4007" fmla="*/ 1271264 w 4000576"/>
              <a:gd name="connsiteY4007" fmla="*/ 2291220 h 7331925"/>
              <a:gd name="connsiteX4008" fmla="*/ 1295000 w 4000576"/>
              <a:gd name="connsiteY4008" fmla="*/ 2309736 h 7331925"/>
              <a:gd name="connsiteX4009" fmla="*/ 1314269 w 4000576"/>
              <a:gd name="connsiteY4009" fmla="*/ 2311194 h 7331925"/>
              <a:gd name="connsiteX4010" fmla="*/ 1308697 w 4000576"/>
              <a:gd name="connsiteY4010" fmla="*/ 2296659 h 7331925"/>
              <a:gd name="connsiteX4011" fmla="*/ 1303115 w 4000576"/>
              <a:gd name="connsiteY4011" fmla="*/ 2278132 h 7331925"/>
              <a:gd name="connsiteX4012" fmla="*/ 1284961 w 4000576"/>
              <a:gd name="connsiteY4012" fmla="*/ 2274151 h 7331925"/>
              <a:gd name="connsiteX4013" fmla="*/ 1266796 w 4000576"/>
              <a:gd name="connsiteY4013" fmla="*/ 2274151 h 7331925"/>
              <a:gd name="connsiteX4014" fmla="*/ 1271264 w 4000576"/>
              <a:gd name="connsiteY4014" fmla="*/ 2291220 h 7331925"/>
              <a:gd name="connsiteX4015" fmla="*/ 1703165 w 4000576"/>
              <a:gd name="connsiteY4015" fmla="*/ 2281771 h 7331925"/>
              <a:gd name="connsiteX4016" fmla="*/ 1738408 w 4000576"/>
              <a:gd name="connsiteY4016" fmla="*/ 2312251 h 7331925"/>
              <a:gd name="connsiteX4017" fmla="*/ 1735722 w 4000576"/>
              <a:gd name="connsiteY4017" fmla="*/ 2279933 h 7331925"/>
              <a:gd name="connsiteX4018" fmla="*/ 1703165 w 4000576"/>
              <a:gd name="connsiteY4018" fmla="*/ 2281771 h 7331925"/>
              <a:gd name="connsiteX4019" fmla="*/ 636513 w 4000576"/>
              <a:gd name="connsiteY4019" fmla="*/ 2290820 h 7331925"/>
              <a:gd name="connsiteX4020" fmla="*/ 645895 w 4000576"/>
              <a:gd name="connsiteY4020" fmla="*/ 2312251 h 7331925"/>
              <a:gd name="connsiteX4021" fmla="*/ 655125 w 4000576"/>
              <a:gd name="connsiteY4021" fmla="*/ 2326538 h 7331925"/>
              <a:gd name="connsiteX4022" fmla="*/ 655277 w 4000576"/>
              <a:gd name="connsiteY4022" fmla="*/ 2305107 h 7331925"/>
              <a:gd name="connsiteX4023" fmla="*/ 645895 w 4000576"/>
              <a:gd name="connsiteY4023" fmla="*/ 2283676 h 7331925"/>
              <a:gd name="connsiteX4024" fmla="*/ 636513 w 4000576"/>
              <a:gd name="connsiteY4024" fmla="*/ 2290820 h 7331925"/>
              <a:gd name="connsiteX4025" fmla="*/ 1055465 w 4000576"/>
              <a:gd name="connsiteY4025" fmla="*/ 2292639 h 7331925"/>
              <a:gd name="connsiteX4026" fmla="*/ 1064990 w 4000576"/>
              <a:gd name="connsiteY4026" fmla="*/ 2307488 h 7331925"/>
              <a:gd name="connsiteX4027" fmla="*/ 1074515 w 4000576"/>
              <a:gd name="connsiteY4027" fmla="*/ 2298526 h 7331925"/>
              <a:gd name="connsiteX4028" fmla="*/ 1064990 w 4000576"/>
              <a:gd name="connsiteY4028" fmla="*/ 2283676 h 7331925"/>
              <a:gd name="connsiteX4029" fmla="*/ 1055465 w 4000576"/>
              <a:gd name="connsiteY4029" fmla="*/ 2292639 h 7331925"/>
              <a:gd name="connsiteX4030" fmla="*/ 1325909 w 4000576"/>
              <a:gd name="connsiteY4030" fmla="*/ 2298745 h 7331925"/>
              <a:gd name="connsiteX4031" fmla="*/ 1331690 w 4000576"/>
              <a:gd name="connsiteY4031" fmla="*/ 2317795 h 7331925"/>
              <a:gd name="connsiteX4032" fmla="*/ 1345978 w 4000576"/>
              <a:gd name="connsiteY4032" fmla="*/ 2321776 h 7331925"/>
              <a:gd name="connsiteX4033" fmla="*/ 1360265 w 4000576"/>
              <a:gd name="connsiteY4033" fmla="*/ 2302726 h 7331925"/>
              <a:gd name="connsiteX4034" fmla="*/ 1340196 w 4000576"/>
              <a:gd name="connsiteY4034" fmla="*/ 2283676 h 7331925"/>
              <a:gd name="connsiteX4035" fmla="*/ 1320127 w 4000576"/>
              <a:gd name="connsiteY4035" fmla="*/ 2283676 h 7331925"/>
              <a:gd name="connsiteX4036" fmla="*/ 1325909 w 4000576"/>
              <a:gd name="connsiteY4036" fmla="*/ 2298745 h 7331925"/>
              <a:gd name="connsiteX4037" fmla="*/ 1384525 w 4000576"/>
              <a:gd name="connsiteY4037" fmla="*/ 2292477 h 7331925"/>
              <a:gd name="connsiteX4038" fmla="*/ 1410919 w 4000576"/>
              <a:gd name="connsiteY4038" fmla="*/ 2338226 h 7331925"/>
              <a:gd name="connsiteX4039" fmla="*/ 1406395 w 4000576"/>
              <a:gd name="connsiteY4039" fmla="*/ 2285657 h 7331925"/>
              <a:gd name="connsiteX4040" fmla="*/ 1384525 w 4000576"/>
              <a:gd name="connsiteY4040" fmla="*/ 2292477 h 7331925"/>
              <a:gd name="connsiteX4041" fmla="*/ 1769840 w 4000576"/>
              <a:gd name="connsiteY4041" fmla="*/ 2297963 h 7331925"/>
              <a:gd name="connsiteX4042" fmla="*/ 1798120 w 4000576"/>
              <a:gd name="connsiteY4042" fmla="*/ 2312251 h 7331925"/>
              <a:gd name="connsiteX4043" fmla="*/ 1826390 w 4000576"/>
              <a:gd name="connsiteY4043" fmla="*/ 2312251 h 7331925"/>
              <a:gd name="connsiteX4044" fmla="*/ 1820913 w 4000576"/>
              <a:gd name="connsiteY4044" fmla="*/ 2297963 h 7331925"/>
              <a:gd name="connsiteX4045" fmla="*/ 1792634 w 4000576"/>
              <a:gd name="connsiteY4045" fmla="*/ 2283676 h 7331925"/>
              <a:gd name="connsiteX4046" fmla="*/ 1769840 w 4000576"/>
              <a:gd name="connsiteY4046" fmla="*/ 2297963 h 7331925"/>
              <a:gd name="connsiteX4047" fmla="*/ 1838849 w 4000576"/>
              <a:gd name="connsiteY4047" fmla="*/ 2295582 h 7331925"/>
              <a:gd name="connsiteX4048" fmla="*/ 1884140 w 4000576"/>
              <a:gd name="connsiteY4048" fmla="*/ 2298630 h 7331925"/>
              <a:gd name="connsiteX4049" fmla="*/ 1859537 w 4000576"/>
              <a:gd name="connsiteY4049" fmla="*/ 2283676 h 7331925"/>
              <a:gd name="connsiteX4050" fmla="*/ 1838849 w 4000576"/>
              <a:gd name="connsiteY4050" fmla="*/ 2295582 h 7331925"/>
              <a:gd name="connsiteX4051" fmla="*/ 3422428 w 4000576"/>
              <a:gd name="connsiteY4051" fmla="*/ 2290648 h 7331925"/>
              <a:gd name="connsiteX4052" fmla="*/ 3389243 w 4000576"/>
              <a:gd name="connsiteY4052" fmla="*/ 2333682 h 7331925"/>
              <a:gd name="connsiteX4053" fmla="*/ 3408807 w 4000576"/>
              <a:gd name="connsiteY4053" fmla="*/ 2328920 h 7331925"/>
              <a:gd name="connsiteX4054" fmla="*/ 3409483 w 4000576"/>
              <a:gd name="connsiteY4054" fmla="*/ 2307488 h 7331925"/>
              <a:gd name="connsiteX4055" fmla="*/ 3417665 w 4000576"/>
              <a:gd name="connsiteY4055" fmla="*/ 2326538 h 7331925"/>
              <a:gd name="connsiteX4056" fmla="*/ 3425847 w 4000576"/>
              <a:gd name="connsiteY4056" fmla="*/ 2345588 h 7331925"/>
              <a:gd name="connsiteX4057" fmla="*/ 3427190 w 4000576"/>
              <a:gd name="connsiteY4057" fmla="*/ 2321776 h 7331925"/>
              <a:gd name="connsiteX4058" fmla="*/ 3428533 w 4000576"/>
              <a:gd name="connsiteY4058" fmla="*/ 2297963 h 7331925"/>
              <a:gd name="connsiteX4059" fmla="*/ 3436715 w 4000576"/>
              <a:gd name="connsiteY4059" fmla="*/ 2317013 h 7331925"/>
              <a:gd name="connsiteX4060" fmla="*/ 3444897 w 4000576"/>
              <a:gd name="connsiteY4060" fmla="*/ 2336063 h 7331925"/>
              <a:gd name="connsiteX4061" fmla="*/ 3445574 w 4000576"/>
              <a:gd name="connsiteY4061" fmla="*/ 2309870 h 7331925"/>
              <a:gd name="connsiteX4062" fmla="*/ 3443859 w 4000576"/>
              <a:gd name="connsiteY4062" fmla="*/ 2284781 h 7331925"/>
              <a:gd name="connsiteX4063" fmla="*/ 3422428 w 4000576"/>
              <a:gd name="connsiteY4063" fmla="*/ 2290648 h 7331925"/>
              <a:gd name="connsiteX4064" fmla="*/ 1085507 w 4000576"/>
              <a:gd name="connsiteY4064" fmla="*/ 2306898 h 7331925"/>
              <a:gd name="connsiteX4065" fmla="*/ 1098328 w 4000576"/>
              <a:gd name="connsiteY4065" fmla="*/ 2322281 h 7331925"/>
              <a:gd name="connsiteX4066" fmla="*/ 1095032 w 4000576"/>
              <a:gd name="connsiteY4066" fmla="*/ 2295277 h 7331925"/>
              <a:gd name="connsiteX4067" fmla="*/ 1085507 w 4000576"/>
              <a:gd name="connsiteY4067" fmla="*/ 2306898 h 7331925"/>
              <a:gd name="connsiteX4068" fmla="*/ 580582 w 4000576"/>
              <a:gd name="connsiteY4068" fmla="*/ 2311365 h 7331925"/>
              <a:gd name="connsiteX4069" fmla="*/ 567657 w 4000576"/>
              <a:gd name="connsiteY4069" fmla="*/ 2319395 h 7331925"/>
              <a:gd name="connsiteX4070" fmla="*/ 578839 w 4000576"/>
              <a:gd name="connsiteY4070" fmla="*/ 2326300 h 7331925"/>
              <a:gd name="connsiteX4071" fmla="*/ 596879 w 4000576"/>
              <a:gd name="connsiteY4071" fmla="*/ 2313156 h 7331925"/>
              <a:gd name="connsiteX4072" fmla="*/ 580582 w 4000576"/>
              <a:gd name="connsiteY4072" fmla="*/ 2311365 h 7331925"/>
              <a:gd name="connsiteX4073" fmla="*/ 957282 w 4000576"/>
              <a:gd name="connsiteY4073" fmla="*/ 2321119 h 7331925"/>
              <a:gd name="connsiteX4074" fmla="*/ 995686 w 4000576"/>
              <a:gd name="connsiteY4074" fmla="*/ 2346627 h 7331925"/>
              <a:gd name="connsiteX4075" fmla="*/ 989228 w 4000576"/>
              <a:gd name="connsiteY4075" fmla="*/ 2322595 h 7331925"/>
              <a:gd name="connsiteX4076" fmla="*/ 957282 w 4000576"/>
              <a:gd name="connsiteY4076" fmla="*/ 2321119 h 7331925"/>
              <a:gd name="connsiteX4077" fmla="*/ 1128217 w 4000576"/>
              <a:gd name="connsiteY4077" fmla="*/ 2317013 h 7331925"/>
              <a:gd name="connsiteX4078" fmla="*/ 1136723 w 4000576"/>
              <a:gd name="connsiteY4078" fmla="*/ 2331301 h 7331925"/>
              <a:gd name="connsiteX4079" fmla="*/ 1150715 w 4000576"/>
              <a:gd name="connsiteY4079" fmla="*/ 2317013 h 7331925"/>
              <a:gd name="connsiteX4080" fmla="*/ 1142209 w 4000576"/>
              <a:gd name="connsiteY4080" fmla="*/ 2302726 h 7331925"/>
              <a:gd name="connsiteX4081" fmla="*/ 1128217 w 4000576"/>
              <a:gd name="connsiteY4081" fmla="*/ 2317013 h 7331925"/>
              <a:gd name="connsiteX4082" fmla="*/ 1445990 w 4000576"/>
              <a:gd name="connsiteY4082" fmla="*/ 2311689 h 7331925"/>
              <a:gd name="connsiteX4083" fmla="*/ 1455410 w 4000576"/>
              <a:gd name="connsiteY4083" fmla="*/ 2326472 h 7331925"/>
              <a:gd name="connsiteX4084" fmla="*/ 1459154 w 4000576"/>
              <a:gd name="connsiteY4084" fmla="*/ 2317509 h 7331925"/>
              <a:gd name="connsiteX4085" fmla="*/ 1445990 w 4000576"/>
              <a:gd name="connsiteY4085" fmla="*/ 2311689 h 7331925"/>
              <a:gd name="connsiteX4086" fmla="*/ 1531715 w 4000576"/>
              <a:gd name="connsiteY4086" fmla="*/ 2321776 h 7331925"/>
              <a:gd name="connsiteX4087" fmla="*/ 1557338 w 4000576"/>
              <a:gd name="connsiteY4087" fmla="*/ 2340826 h 7331925"/>
              <a:gd name="connsiteX4088" fmla="*/ 1572768 w 4000576"/>
              <a:gd name="connsiteY4088" fmla="*/ 2340826 h 7331925"/>
              <a:gd name="connsiteX4089" fmla="*/ 1555528 w 4000576"/>
              <a:gd name="connsiteY4089" fmla="*/ 2321776 h 7331925"/>
              <a:gd name="connsiteX4090" fmla="*/ 1529906 w 4000576"/>
              <a:gd name="connsiteY4090" fmla="*/ 2302726 h 7331925"/>
              <a:gd name="connsiteX4091" fmla="*/ 1531715 w 4000576"/>
              <a:gd name="connsiteY4091" fmla="*/ 2321776 h 7331925"/>
              <a:gd name="connsiteX4092" fmla="*/ 1169765 w 4000576"/>
              <a:gd name="connsiteY4092" fmla="*/ 2324729 h 7331925"/>
              <a:gd name="connsiteX4093" fmla="*/ 1189368 w 4000576"/>
              <a:gd name="connsiteY4093" fmla="*/ 2343731 h 7331925"/>
              <a:gd name="connsiteX4094" fmla="*/ 1208970 w 4000576"/>
              <a:gd name="connsiteY4094" fmla="*/ 2348856 h 7331925"/>
              <a:gd name="connsiteX4095" fmla="*/ 1205932 w 4000576"/>
              <a:gd name="connsiteY4095" fmla="*/ 2333044 h 7331925"/>
              <a:gd name="connsiteX4096" fmla="*/ 1169765 w 4000576"/>
              <a:gd name="connsiteY4096" fmla="*/ 2324729 h 7331925"/>
              <a:gd name="connsiteX4097" fmla="*/ 1579340 w 4000576"/>
              <a:gd name="connsiteY4097" fmla="*/ 2320614 h 7331925"/>
              <a:gd name="connsiteX4098" fmla="*/ 1623451 w 4000576"/>
              <a:gd name="connsiteY4098" fmla="*/ 2348760 h 7331925"/>
              <a:gd name="connsiteX4099" fmla="*/ 1639891 w 4000576"/>
              <a:gd name="connsiteY4099" fmla="*/ 2345588 h 7331925"/>
              <a:gd name="connsiteX4100" fmla="*/ 1623222 w 4000576"/>
              <a:gd name="connsiteY4100" fmla="*/ 2328920 h 7331925"/>
              <a:gd name="connsiteX4101" fmla="*/ 1579340 w 4000576"/>
              <a:gd name="connsiteY4101" fmla="*/ 2320614 h 7331925"/>
              <a:gd name="connsiteX4102" fmla="*/ 550645 w 4000576"/>
              <a:gd name="connsiteY4102" fmla="*/ 2329291 h 7331925"/>
              <a:gd name="connsiteX4103" fmla="*/ 625540 w 4000576"/>
              <a:gd name="connsiteY4103" fmla="*/ 2383403 h 7331925"/>
              <a:gd name="connsiteX4104" fmla="*/ 626054 w 4000576"/>
              <a:gd name="connsiteY4104" fmla="*/ 2376164 h 7331925"/>
              <a:gd name="connsiteX4105" fmla="*/ 586364 w 4000576"/>
              <a:gd name="connsiteY4105" fmla="*/ 2347103 h 7331925"/>
              <a:gd name="connsiteX4106" fmla="*/ 550645 w 4000576"/>
              <a:gd name="connsiteY4106" fmla="*/ 2329291 h 7331925"/>
              <a:gd name="connsiteX4107" fmla="*/ 1007840 w 4000576"/>
              <a:gd name="connsiteY4107" fmla="*/ 2330625 h 7331925"/>
              <a:gd name="connsiteX4108" fmla="*/ 1024080 w 4000576"/>
              <a:gd name="connsiteY4108" fmla="*/ 2355714 h 7331925"/>
              <a:gd name="connsiteX4109" fmla="*/ 1042378 w 4000576"/>
              <a:gd name="connsiteY4109" fmla="*/ 2335749 h 7331925"/>
              <a:gd name="connsiteX4110" fmla="*/ 1007840 w 4000576"/>
              <a:gd name="connsiteY4110" fmla="*/ 2330625 h 7331925"/>
              <a:gd name="connsiteX4111" fmla="*/ 1228430 w 4000576"/>
              <a:gd name="connsiteY4111" fmla="*/ 2336683 h 7331925"/>
              <a:gd name="connsiteX4112" fmla="*/ 1248899 w 4000576"/>
              <a:gd name="connsiteY4112" fmla="*/ 2355837 h 7331925"/>
              <a:gd name="connsiteX4113" fmla="*/ 1242612 w 4000576"/>
              <a:gd name="connsiteY4113" fmla="*/ 2323405 h 7331925"/>
              <a:gd name="connsiteX4114" fmla="*/ 1225182 w 4000576"/>
              <a:gd name="connsiteY4114" fmla="*/ 2320043 h 7331925"/>
              <a:gd name="connsiteX4115" fmla="*/ 1228430 w 4000576"/>
              <a:gd name="connsiteY4115" fmla="*/ 2336683 h 7331925"/>
              <a:gd name="connsiteX4116" fmla="*/ 1652092 w 4000576"/>
              <a:gd name="connsiteY4116" fmla="*/ 2336063 h 7331925"/>
              <a:gd name="connsiteX4117" fmla="*/ 1682753 w 4000576"/>
              <a:gd name="connsiteY4117" fmla="*/ 2350046 h 7331925"/>
              <a:gd name="connsiteX4118" fmla="*/ 1707928 w 4000576"/>
              <a:gd name="connsiteY4118" fmla="*/ 2349741 h 7331925"/>
              <a:gd name="connsiteX4119" fmla="*/ 1689440 w 4000576"/>
              <a:gd name="connsiteY4119" fmla="*/ 2335759 h 7331925"/>
              <a:gd name="connsiteX4120" fmla="*/ 1652092 w 4000576"/>
              <a:gd name="connsiteY4120" fmla="*/ 2336063 h 7331925"/>
              <a:gd name="connsiteX4121" fmla="*/ 1712690 w 4000576"/>
              <a:gd name="connsiteY4121" fmla="*/ 2336311 h 7331925"/>
              <a:gd name="connsiteX4122" fmla="*/ 1757220 w 4000576"/>
              <a:gd name="connsiteY4122" fmla="*/ 2356618 h 7331925"/>
              <a:gd name="connsiteX4123" fmla="*/ 1731893 w 4000576"/>
              <a:gd name="connsiteY4123" fmla="*/ 2328577 h 7331925"/>
              <a:gd name="connsiteX4124" fmla="*/ 1712690 w 4000576"/>
              <a:gd name="connsiteY4124" fmla="*/ 2336311 h 7331925"/>
              <a:gd name="connsiteX4125" fmla="*/ 912595 w 4000576"/>
              <a:gd name="connsiteY4125" fmla="*/ 2345255 h 7331925"/>
              <a:gd name="connsiteX4126" fmla="*/ 958139 w 4000576"/>
              <a:gd name="connsiteY4126" fmla="*/ 2389927 h 7331925"/>
              <a:gd name="connsiteX4127" fmla="*/ 932178 w 4000576"/>
              <a:gd name="connsiteY4127" fmla="*/ 2341112 h 7331925"/>
              <a:gd name="connsiteX4128" fmla="*/ 912595 w 4000576"/>
              <a:gd name="connsiteY4128" fmla="*/ 2330634 h 7331925"/>
              <a:gd name="connsiteX4129" fmla="*/ 912595 w 4000576"/>
              <a:gd name="connsiteY4129" fmla="*/ 2345255 h 7331925"/>
              <a:gd name="connsiteX4130" fmla="*/ 1285694 w 4000576"/>
              <a:gd name="connsiteY4130" fmla="*/ 2346998 h 7331925"/>
              <a:gd name="connsiteX4131" fmla="*/ 1306468 w 4000576"/>
              <a:gd name="connsiteY4131" fmla="*/ 2367772 h 7331925"/>
              <a:gd name="connsiteX4132" fmla="*/ 1323899 w 4000576"/>
              <a:gd name="connsiteY4132" fmla="*/ 2371135 h 7331925"/>
              <a:gd name="connsiteX4133" fmla="*/ 1320537 w 4000576"/>
              <a:gd name="connsiteY4133" fmla="*/ 2353704 h 7331925"/>
              <a:gd name="connsiteX4134" fmla="*/ 1299762 w 4000576"/>
              <a:gd name="connsiteY4134" fmla="*/ 2332930 h 7331925"/>
              <a:gd name="connsiteX4135" fmla="*/ 1282332 w 4000576"/>
              <a:gd name="connsiteY4135" fmla="*/ 2329568 h 7331925"/>
              <a:gd name="connsiteX4136" fmla="*/ 1285694 w 4000576"/>
              <a:gd name="connsiteY4136" fmla="*/ 2346998 h 7331925"/>
              <a:gd name="connsiteX4137" fmla="*/ 1344835 w 4000576"/>
              <a:gd name="connsiteY4137" fmla="*/ 2345131 h 7331925"/>
              <a:gd name="connsiteX4138" fmla="*/ 1365590 w 4000576"/>
              <a:gd name="connsiteY4138" fmla="*/ 2378926 h 7331925"/>
              <a:gd name="connsiteX4139" fmla="*/ 1373534 w 4000576"/>
              <a:gd name="connsiteY4139" fmla="*/ 2346370 h 7331925"/>
              <a:gd name="connsiteX4140" fmla="*/ 1344835 w 4000576"/>
              <a:gd name="connsiteY4140" fmla="*/ 2345131 h 7331925"/>
              <a:gd name="connsiteX4141" fmla="*/ 1436465 w 4000576"/>
              <a:gd name="connsiteY4141" fmla="*/ 2355075 h 7331925"/>
              <a:gd name="connsiteX4142" fmla="*/ 1480414 w 4000576"/>
              <a:gd name="connsiteY4142" fmla="*/ 2395309 h 7331925"/>
              <a:gd name="connsiteX4143" fmla="*/ 1451486 w 4000576"/>
              <a:gd name="connsiteY4143" fmla="*/ 2337664 h 7331925"/>
              <a:gd name="connsiteX4144" fmla="*/ 1436465 w 4000576"/>
              <a:gd name="connsiteY4144" fmla="*/ 2331901 h 7331925"/>
              <a:gd name="connsiteX4145" fmla="*/ 1436465 w 4000576"/>
              <a:gd name="connsiteY4145" fmla="*/ 2355075 h 7331925"/>
              <a:gd name="connsiteX4146" fmla="*/ 1775689 w 4000576"/>
              <a:gd name="connsiteY4146" fmla="*/ 2344988 h 7331925"/>
              <a:gd name="connsiteX4147" fmla="*/ 1809750 w 4000576"/>
              <a:gd name="connsiteY4147" fmla="*/ 2359876 h 7331925"/>
              <a:gd name="connsiteX4148" fmla="*/ 1800130 w 4000576"/>
              <a:gd name="connsiteY4148" fmla="*/ 2333082 h 7331925"/>
              <a:gd name="connsiteX4149" fmla="*/ 1769993 w 4000576"/>
              <a:gd name="connsiteY4149" fmla="*/ 2330101 h 7331925"/>
              <a:gd name="connsiteX4150" fmla="*/ 1775689 w 4000576"/>
              <a:gd name="connsiteY4150" fmla="*/ 2344988 h 7331925"/>
              <a:gd name="connsiteX4151" fmla="*/ 665088 w 4000576"/>
              <a:gd name="connsiteY4151" fmla="*/ 2352170 h 7331925"/>
              <a:gd name="connsiteX4152" fmla="*/ 674470 w 4000576"/>
              <a:gd name="connsiteY4152" fmla="*/ 2374163 h 7331925"/>
              <a:gd name="connsiteX4153" fmla="*/ 674470 w 4000576"/>
              <a:gd name="connsiteY4153" fmla="*/ 2350351 h 7331925"/>
              <a:gd name="connsiteX4154" fmla="*/ 665240 w 4000576"/>
              <a:gd name="connsiteY4154" fmla="*/ 2336063 h 7331925"/>
              <a:gd name="connsiteX4155" fmla="*/ 665088 w 4000576"/>
              <a:gd name="connsiteY4155" fmla="*/ 2352170 h 7331925"/>
              <a:gd name="connsiteX4156" fmla="*/ 1076020 w 4000576"/>
              <a:gd name="connsiteY4156" fmla="*/ 2359876 h 7331925"/>
              <a:gd name="connsiteX4157" fmla="*/ 1080821 w 4000576"/>
              <a:gd name="connsiteY4157" fmla="*/ 2371782 h 7331925"/>
              <a:gd name="connsiteX4158" fmla="*/ 1080821 w 4000576"/>
              <a:gd name="connsiteY4158" fmla="*/ 2347970 h 7331925"/>
              <a:gd name="connsiteX4159" fmla="*/ 1076020 w 4000576"/>
              <a:gd name="connsiteY4159" fmla="*/ 2359876 h 7331925"/>
              <a:gd name="connsiteX4160" fmla="*/ 2025872 w 4000576"/>
              <a:gd name="connsiteY4160" fmla="*/ 2379736 h 7331925"/>
              <a:gd name="connsiteX4161" fmla="*/ 1984153 w 4000576"/>
              <a:gd name="connsiteY4161" fmla="*/ 2418645 h 7331925"/>
              <a:gd name="connsiteX4162" fmla="*/ 2029397 w 4000576"/>
              <a:gd name="connsiteY4162" fmla="*/ 2383355 h 7331925"/>
              <a:gd name="connsiteX4163" fmla="*/ 2071116 w 4000576"/>
              <a:gd name="connsiteY4163" fmla="*/ 2340826 h 7331925"/>
              <a:gd name="connsiteX4164" fmla="*/ 2025872 w 4000576"/>
              <a:gd name="connsiteY4164" fmla="*/ 2379736 h 7331925"/>
              <a:gd name="connsiteX4165" fmla="*/ 1133389 w 4000576"/>
              <a:gd name="connsiteY4165" fmla="*/ 2371735 h 7331925"/>
              <a:gd name="connsiteX4166" fmla="*/ 1152354 w 4000576"/>
              <a:gd name="connsiteY4166" fmla="*/ 2396052 h 7331925"/>
              <a:gd name="connsiteX4167" fmla="*/ 1168270 w 4000576"/>
              <a:gd name="connsiteY4167" fmla="*/ 2399081 h 7331925"/>
              <a:gd name="connsiteX4168" fmla="*/ 1163317 w 4000576"/>
              <a:gd name="connsiteY4168" fmla="*/ 2380136 h 7331925"/>
              <a:gd name="connsiteX4169" fmla="*/ 1144362 w 4000576"/>
              <a:gd name="connsiteY4169" fmla="*/ 2355818 h 7331925"/>
              <a:gd name="connsiteX4170" fmla="*/ 1130351 w 4000576"/>
              <a:gd name="connsiteY4170" fmla="*/ 2350446 h 7331925"/>
              <a:gd name="connsiteX4171" fmla="*/ 1133389 w 4000576"/>
              <a:gd name="connsiteY4171" fmla="*/ 2371735 h 7331925"/>
              <a:gd name="connsiteX4172" fmla="*/ 1394917 w 4000576"/>
              <a:gd name="connsiteY4172" fmla="*/ 2364638 h 7331925"/>
              <a:gd name="connsiteX4173" fmla="*/ 1414834 w 4000576"/>
              <a:gd name="connsiteY4173" fmla="*/ 2378926 h 7331925"/>
              <a:gd name="connsiteX4174" fmla="*/ 1429274 w 4000576"/>
              <a:gd name="connsiteY4174" fmla="*/ 2378926 h 7331925"/>
              <a:gd name="connsiteX4175" fmla="*/ 1417415 w 4000576"/>
              <a:gd name="connsiteY4175" fmla="*/ 2364638 h 7331925"/>
              <a:gd name="connsiteX4176" fmla="*/ 1397498 w 4000576"/>
              <a:gd name="connsiteY4176" fmla="*/ 2350351 h 7331925"/>
              <a:gd name="connsiteX4177" fmla="*/ 1394917 w 4000576"/>
              <a:gd name="connsiteY4177" fmla="*/ 2364638 h 7331925"/>
              <a:gd name="connsiteX4178" fmla="*/ 1531715 w 4000576"/>
              <a:gd name="connsiteY4178" fmla="*/ 2359200 h 7331925"/>
              <a:gd name="connsiteX4179" fmla="*/ 1574959 w 4000576"/>
              <a:gd name="connsiteY4179" fmla="*/ 2397976 h 7331925"/>
              <a:gd name="connsiteX4180" fmla="*/ 1559795 w 4000576"/>
              <a:gd name="connsiteY4180" fmla="*/ 2359609 h 7331925"/>
              <a:gd name="connsiteX4181" fmla="*/ 1531715 w 4000576"/>
              <a:gd name="connsiteY4181" fmla="*/ 2359200 h 7331925"/>
              <a:gd name="connsiteX4182" fmla="*/ 969740 w 4000576"/>
              <a:gd name="connsiteY4182" fmla="*/ 2372201 h 7331925"/>
              <a:gd name="connsiteX4183" fmla="*/ 1005354 w 4000576"/>
              <a:gd name="connsiteY4183" fmla="*/ 2403643 h 7331925"/>
              <a:gd name="connsiteX4184" fmla="*/ 980970 w 4000576"/>
              <a:gd name="connsiteY4184" fmla="*/ 2362029 h 7331925"/>
              <a:gd name="connsiteX4185" fmla="*/ 969740 w 4000576"/>
              <a:gd name="connsiteY4185" fmla="*/ 2372201 h 7331925"/>
              <a:gd name="connsiteX4186" fmla="*/ 1493615 w 4000576"/>
              <a:gd name="connsiteY4186" fmla="*/ 2363619 h 7331925"/>
              <a:gd name="connsiteX4187" fmla="*/ 1507903 w 4000576"/>
              <a:gd name="connsiteY4187" fmla="*/ 2372849 h 7331925"/>
              <a:gd name="connsiteX4188" fmla="*/ 1522190 w 4000576"/>
              <a:gd name="connsiteY4188" fmla="*/ 2369106 h 7331925"/>
              <a:gd name="connsiteX4189" fmla="*/ 1507903 w 4000576"/>
              <a:gd name="connsiteY4189" fmla="*/ 2359876 h 7331925"/>
              <a:gd name="connsiteX4190" fmla="*/ 1493615 w 4000576"/>
              <a:gd name="connsiteY4190" fmla="*/ 2363619 h 7331925"/>
              <a:gd name="connsiteX4191" fmla="*/ 1597619 w 4000576"/>
              <a:gd name="connsiteY4191" fmla="*/ 2377478 h 7331925"/>
              <a:gd name="connsiteX4192" fmla="*/ 1639938 w 4000576"/>
              <a:gd name="connsiteY4192" fmla="*/ 2383688 h 7331925"/>
              <a:gd name="connsiteX4193" fmla="*/ 1626727 w 4000576"/>
              <a:gd name="connsiteY4193" fmla="*/ 2369401 h 7331925"/>
              <a:gd name="connsiteX4194" fmla="*/ 1602819 w 4000576"/>
              <a:gd name="connsiteY4194" fmla="*/ 2363191 h 7331925"/>
              <a:gd name="connsiteX4195" fmla="*/ 1586646 w 4000576"/>
              <a:gd name="connsiteY4195" fmla="*/ 2356990 h 7331925"/>
              <a:gd name="connsiteX4196" fmla="*/ 1597619 w 4000576"/>
              <a:gd name="connsiteY4196" fmla="*/ 2377478 h 7331925"/>
              <a:gd name="connsiteX4197" fmla="*/ 1188815 w 4000576"/>
              <a:gd name="connsiteY4197" fmla="*/ 2388451 h 7331925"/>
              <a:gd name="connsiteX4198" fmla="*/ 1208884 w 4000576"/>
              <a:gd name="connsiteY4198" fmla="*/ 2407501 h 7331925"/>
              <a:gd name="connsiteX4199" fmla="*/ 1228954 w 4000576"/>
              <a:gd name="connsiteY4199" fmla="*/ 2407501 h 7331925"/>
              <a:gd name="connsiteX4200" fmla="*/ 1223172 w 4000576"/>
              <a:gd name="connsiteY4200" fmla="*/ 2392432 h 7331925"/>
              <a:gd name="connsiteX4201" fmla="*/ 1217390 w 4000576"/>
              <a:gd name="connsiteY4201" fmla="*/ 2373382 h 7331925"/>
              <a:gd name="connsiteX4202" fmla="*/ 1203103 w 4000576"/>
              <a:gd name="connsiteY4202" fmla="*/ 2369401 h 7331925"/>
              <a:gd name="connsiteX4203" fmla="*/ 1188815 w 4000576"/>
              <a:gd name="connsiteY4203" fmla="*/ 2388451 h 7331925"/>
              <a:gd name="connsiteX4204" fmla="*/ 1655540 w 4000576"/>
              <a:gd name="connsiteY4204" fmla="*/ 2382660 h 7331925"/>
              <a:gd name="connsiteX4205" fmla="*/ 1710404 w 4000576"/>
              <a:gd name="connsiteY4205" fmla="*/ 2403434 h 7331925"/>
              <a:gd name="connsiteX4206" fmla="*/ 1703356 w 4000576"/>
              <a:gd name="connsiteY4206" fmla="*/ 2383917 h 7331925"/>
              <a:gd name="connsiteX4207" fmla="*/ 1655540 w 4000576"/>
              <a:gd name="connsiteY4207" fmla="*/ 2382660 h 7331925"/>
              <a:gd name="connsiteX4208" fmla="*/ 1722215 w 4000576"/>
              <a:gd name="connsiteY4208" fmla="*/ 2383346 h 7331925"/>
              <a:gd name="connsiteX4209" fmla="*/ 1764268 w 4000576"/>
              <a:gd name="connsiteY4209" fmla="*/ 2405929 h 7331925"/>
              <a:gd name="connsiteX4210" fmla="*/ 1743647 w 4000576"/>
              <a:gd name="connsiteY4210" fmla="*/ 2374802 h 7331925"/>
              <a:gd name="connsiteX4211" fmla="*/ 1722215 w 4000576"/>
              <a:gd name="connsiteY4211" fmla="*/ 2368115 h 7331925"/>
              <a:gd name="connsiteX4212" fmla="*/ 1722215 w 4000576"/>
              <a:gd name="connsiteY4212" fmla="*/ 2383346 h 7331925"/>
              <a:gd name="connsiteX4213" fmla="*/ 3408893 w 4000576"/>
              <a:gd name="connsiteY4213" fmla="*/ 2380831 h 7331925"/>
              <a:gd name="connsiteX4214" fmla="*/ 3391548 w 4000576"/>
              <a:gd name="connsiteY4214" fmla="*/ 2406310 h 7331925"/>
              <a:gd name="connsiteX4215" fmla="*/ 3382318 w 4000576"/>
              <a:gd name="connsiteY4215" fmla="*/ 2422951 h 7331925"/>
              <a:gd name="connsiteX4216" fmla="*/ 3415579 w 4000576"/>
              <a:gd name="connsiteY4216" fmla="*/ 2403320 h 7331925"/>
              <a:gd name="connsiteX4217" fmla="*/ 3430391 w 4000576"/>
              <a:gd name="connsiteY4217" fmla="*/ 2382460 h 7331925"/>
              <a:gd name="connsiteX4218" fmla="*/ 3414465 w 4000576"/>
              <a:gd name="connsiteY4218" fmla="*/ 2376602 h 7331925"/>
              <a:gd name="connsiteX4219" fmla="*/ 3408893 w 4000576"/>
              <a:gd name="connsiteY4219" fmla="*/ 2380831 h 7331925"/>
              <a:gd name="connsiteX4220" fmla="*/ 1026890 w 4000576"/>
              <a:gd name="connsiteY4220" fmla="*/ 2392547 h 7331925"/>
              <a:gd name="connsiteX4221" fmla="*/ 1045940 w 4000576"/>
              <a:gd name="connsiteY4221" fmla="*/ 2417026 h 7331925"/>
              <a:gd name="connsiteX4222" fmla="*/ 1064990 w 4000576"/>
              <a:gd name="connsiteY4222" fmla="*/ 2427218 h 7331925"/>
              <a:gd name="connsiteX4223" fmla="*/ 1064990 w 4000576"/>
              <a:gd name="connsiteY4223" fmla="*/ 2412930 h 7331925"/>
              <a:gd name="connsiteX4224" fmla="*/ 1045940 w 4000576"/>
              <a:gd name="connsiteY4224" fmla="*/ 2388451 h 7331925"/>
              <a:gd name="connsiteX4225" fmla="*/ 1026890 w 4000576"/>
              <a:gd name="connsiteY4225" fmla="*/ 2378259 h 7331925"/>
              <a:gd name="connsiteX4226" fmla="*/ 1026890 w 4000576"/>
              <a:gd name="connsiteY4226" fmla="*/ 2392547 h 7331925"/>
              <a:gd name="connsiteX4227" fmla="*/ 1243203 w 4000576"/>
              <a:gd name="connsiteY4227" fmla="*/ 2397976 h 7331925"/>
              <a:gd name="connsiteX4228" fmla="*/ 1267149 w 4000576"/>
              <a:gd name="connsiteY4228" fmla="*/ 2417026 h 7331925"/>
              <a:gd name="connsiteX4229" fmla="*/ 1286104 w 4000576"/>
              <a:gd name="connsiteY4229" fmla="*/ 2417026 h 7331925"/>
              <a:gd name="connsiteX4230" fmla="*/ 1280322 w 4000576"/>
              <a:gd name="connsiteY4230" fmla="*/ 2401957 h 7331925"/>
              <a:gd name="connsiteX4231" fmla="*/ 1274540 w 4000576"/>
              <a:gd name="connsiteY4231" fmla="*/ 2382907 h 7331925"/>
              <a:gd name="connsiteX4232" fmla="*/ 1256386 w 4000576"/>
              <a:gd name="connsiteY4232" fmla="*/ 2378926 h 7331925"/>
              <a:gd name="connsiteX4233" fmla="*/ 1238221 w 4000576"/>
              <a:gd name="connsiteY4233" fmla="*/ 2378926 h 7331925"/>
              <a:gd name="connsiteX4234" fmla="*/ 1243203 w 4000576"/>
              <a:gd name="connsiteY4234" fmla="*/ 2397976 h 7331925"/>
              <a:gd name="connsiteX4235" fmla="*/ 1493920 w 4000576"/>
              <a:gd name="connsiteY4235" fmla="*/ 2388708 h 7331925"/>
              <a:gd name="connsiteX4236" fmla="*/ 1532258 w 4000576"/>
              <a:gd name="connsiteY4236" fmla="*/ 2445601 h 7331925"/>
              <a:gd name="connsiteX4237" fmla="*/ 1517733 w 4000576"/>
              <a:gd name="connsiteY4237" fmla="*/ 2400891 h 7331925"/>
              <a:gd name="connsiteX4238" fmla="*/ 1493920 w 4000576"/>
              <a:gd name="connsiteY4238" fmla="*/ 2388708 h 7331925"/>
              <a:gd name="connsiteX4239" fmla="*/ 2038026 w 4000576"/>
              <a:gd name="connsiteY4239" fmla="*/ 2407520 h 7331925"/>
              <a:gd name="connsiteX4240" fmla="*/ 1986591 w 4000576"/>
              <a:gd name="connsiteY4240" fmla="*/ 2433714 h 7331925"/>
              <a:gd name="connsiteX4241" fmla="*/ 1974628 w 4000576"/>
              <a:gd name="connsiteY4241" fmla="*/ 2431313 h 7331925"/>
              <a:gd name="connsiteX4242" fmla="*/ 1976504 w 4000576"/>
              <a:gd name="connsiteY4242" fmla="*/ 2588476 h 7331925"/>
              <a:gd name="connsiteX4243" fmla="*/ 2012956 w 4000576"/>
              <a:gd name="connsiteY4243" fmla="*/ 3234528 h 7331925"/>
              <a:gd name="connsiteX4244" fmla="*/ 2057114 w 4000576"/>
              <a:gd name="connsiteY4244" fmla="*/ 3217774 h 7331925"/>
              <a:gd name="connsiteX4245" fmla="*/ 2036540 w 4000576"/>
              <a:gd name="connsiteY4245" fmla="*/ 3213478 h 7331925"/>
              <a:gd name="connsiteX4246" fmla="*/ 2017490 w 4000576"/>
              <a:gd name="connsiteY4246" fmla="*/ 3219345 h 7331925"/>
              <a:gd name="connsiteX4247" fmla="*/ 2017586 w 4000576"/>
              <a:gd name="connsiteY4247" fmla="*/ 3201572 h 7331925"/>
              <a:gd name="connsiteX4248" fmla="*/ 2057305 w 4000576"/>
              <a:gd name="connsiteY4248" fmla="*/ 3167139 h 7331925"/>
              <a:gd name="connsiteX4249" fmla="*/ 2091433 w 4000576"/>
              <a:gd name="connsiteY4249" fmla="*/ 3145003 h 7331925"/>
              <a:gd name="connsiteX4250" fmla="*/ 2056952 w 4000576"/>
              <a:gd name="connsiteY4250" fmla="*/ 3154509 h 7331925"/>
              <a:gd name="connsiteX4251" fmla="*/ 2017490 w 4000576"/>
              <a:gd name="connsiteY4251" fmla="*/ 3151899 h 7331925"/>
              <a:gd name="connsiteX4252" fmla="*/ 2056781 w 4000576"/>
              <a:gd name="connsiteY4252" fmla="*/ 3116580 h 7331925"/>
              <a:gd name="connsiteX4253" fmla="*/ 2086004 w 4000576"/>
              <a:gd name="connsiteY4253" fmla="*/ 3095501 h 7331925"/>
              <a:gd name="connsiteX4254" fmla="*/ 2046713 w 4000576"/>
              <a:gd name="connsiteY4254" fmla="*/ 3107255 h 7331925"/>
              <a:gd name="connsiteX4255" fmla="*/ 2017490 w 4000576"/>
              <a:gd name="connsiteY4255" fmla="*/ 3122362 h 7331925"/>
              <a:gd name="connsiteX4256" fmla="*/ 2017586 w 4000576"/>
              <a:gd name="connsiteY4256" fmla="*/ 3100693 h 7331925"/>
              <a:gd name="connsiteX4257" fmla="*/ 2017690 w 4000576"/>
              <a:gd name="connsiteY4257" fmla="*/ 3079014 h 7331925"/>
              <a:gd name="connsiteX4258" fmla="*/ 2057305 w 4000576"/>
              <a:gd name="connsiteY4258" fmla="*/ 3062364 h 7331925"/>
              <a:gd name="connsiteX4259" fmla="*/ 2092004 w 4000576"/>
              <a:gd name="connsiteY4259" fmla="*/ 3040809 h 7331925"/>
              <a:gd name="connsiteX4260" fmla="*/ 2053209 w 4000576"/>
              <a:gd name="connsiteY4260" fmla="*/ 3050058 h 7331925"/>
              <a:gd name="connsiteX4261" fmla="*/ 2019329 w 4000576"/>
              <a:gd name="connsiteY4261" fmla="*/ 3064212 h 7331925"/>
              <a:gd name="connsiteX4262" fmla="*/ 2013652 w 4000576"/>
              <a:gd name="connsiteY4262" fmla="*/ 3049400 h 7331925"/>
              <a:gd name="connsiteX4263" fmla="*/ 2007965 w 4000576"/>
              <a:gd name="connsiteY4263" fmla="*/ 3031055 h 7331925"/>
              <a:gd name="connsiteX4264" fmla="*/ 2052314 w 4000576"/>
              <a:gd name="connsiteY4264" fmla="*/ 3007909 h 7331925"/>
              <a:gd name="connsiteX4265" fmla="*/ 2091281 w 4000576"/>
              <a:gd name="connsiteY4265" fmla="*/ 2982945 h 7331925"/>
              <a:gd name="connsiteX4266" fmla="*/ 2056952 w 4000576"/>
              <a:gd name="connsiteY4266" fmla="*/ 2992584 h 7331925"/>
              <a:gd name="connsiteX4267" fmla="*/ 2007965 w 4000576"/>
              <a:gd name="connsiteY4267" fmla="*/ 2988040 h 7331925"/>
              <a:gd name="connsiteX4268" fmla="*/ 2039693 w 4000576"/>
              <a:gd name="connsiteY4268" fmla="*/ 2955255 h 7331925"/>
              <a:gd name="connsiteX4269" fmla="*/ 2083889 w 4000576"/>
              <a:gd name="connsiteY4269" fmla="*/ 2926947 h 7331925"/>
              <a:gd name="connsiteX4270" fmla="*/ 2096395 w 4000576"/>
              <a:gd name="connsiteY4270" fmla="*/ 2911888 h 7331925"/>
              <a:gd name="connsiteX4271" fmla="*/ 2078365 w 4000576"/>
              <a:gd name="connsiteY4271" fmla="*/ 2918450 h 7331925"/>
              <a:gd name="connsiteX4272" fmla="*/ 2041560 w 4000576"/>
              <a:gd name="connsiteY4272" fmla="*/ 2937720 h 7331925"/>
              <a:gd name="connsiteX4273" fmla="*/ 2007965 w 4000576"/>
              <a:gd name="connsiteY4273" fmla="*/ 2928147 h 7331925"/>
              <a:gd name="connsiteX4274" fmla="*/ 2031168 w 4000576"/>
              <a:gd name="connsiteY4274" fmla="*/ 2895286 h 7331925"/>
              <a:gd name="connsiteX4275" fmla="*/ 2054381 w 4000576"/>
              <a:gd name="connsiteY4275" fmla="*/ 2884713 h 7331925"/>
              <a:gd name="connsiteX4276" fmla="*/ 2058638 w 4000576"/>
              <a:gd name="connsiteY4276" fmla="*/ 2900896 h 7331925"/>
              <a:gd name="connsiteX4277" fmla="*/ 2062906 w 4000576"/>
              <a:gd name="connsiteY4277" fmla="*/ 2917089 h 7331925"/>
              <a:gd name="connsiteX4278" fmla="*/ 2064010 w 4000576"/>
              <a:gd name="connsiteY4278" fmla="*/ 2895362 h 7331925"/>
              <a:gd name="connsiteX4279" fmla="*/ 2079403 w 4000576"/>
              <a:gd name="connsiteY4279" fmla="*/ 2868149 h 7331925"/>
              <a:gd name="connsiteX4280" fmla="*/ 2093690 w 4000576"/>
              <a:gd name="connsiteY4280" fmla="*/ 2853252 h 7331925"/>
              <a:gd name="connsiteX4281" fmla="*/ 2050828 w 4000576"/>
              <a:gd name="connsiteY4281" fmla="*/ 2868959 h 7331925"/>
              <a:gd name="connsiteX4282" fmla="*/ 2007965 w 4000576"/>
              <a:gd name="connsiteY4282" fmla="*/ 2894076 h 7331925"/>
              <a:gd name="connsiteX4283" fmla="*/ 2007965 w 4000576"/>
              <a:gd name="connsiteY4283" fmla="*/ 2866120 h 7331925"/>
              <a:gd name="connsiteX4284" fmla="*/ 2023034 w 4000576"/>
              <a:gd name="connsiteY4284" fmla="*/ 2832383 h 7331925"/>
              <a:gd name="connsiteX4285" fmla="*/ 2049028 w 4000576"/>
              <a:gd name="connsiteY4285" fmla="*/ 2843270 h 7331925"/>
              <a:gd name="connsiteX4286" fmla="*/ 2053381 w 4000576"/>
              <a:gd name="connsiteY4286" fmla="*/ 2859939 h 7331925"/>
              <a:gd name="connsiteX4287" fmla="*/ 2054485 w 4000576"/>
              <a:gd name="connsiteY4287" fmla="*/ 2838584 h 7331925"/>
              <a:gd name="connsiteX4288" fmla="*/ 2074640 w 4000576"/>
              <a:gd name="connsiteY4288" fmla="*/ 2805341 h 7331925"/>
              <a:gd name="connsiteX4289" fmla="*/ 2093690 w 4000576"/>
              <a:gd name="connsiteY4289" fmla="*/ 2785872 h 7331925"/>
              <a:gd name="connsiteX4290" fmla="*/ 2074640 w 4000576"/>
              <a:gd name="connsiteY4290" fmla="*/ 2788501 h 7331925"/>
              <a:gd name="connsiteX4291" fmla="*/ 2055590 w 4000576"/>
              <a:gd name="connsiteY4291" fmla="*/ 2798693 h 7331925"/>
              <a:gd name="connsiteX4292" fmla="*/ 2055590 w 4000576"/>
              <a:gd name="connsiteY4292" fmla="*/ 2772080 h 7331925"/>
              <a:gd name="connsiteX4293" fmla="*/ 2074640 w 4000576"/>
              <a:gd name="connsiteY4293" fmla="*/ 2733561 h 7331925"/>
              <a:gd name="connsiteX4294" fmla="*/ 2093690 w 4000576"/>
              <a:gd name="connsiteY4294" fmla="*/ 2712949 h 7331925"/>
              <a:gd name="connsiteX4295" fmla="*/ 2031406 w 4000576"/>
              <a:gd name="connsiteY4295" fmla="*/ 2741476 h 7331925"/>
              <a:gd name="connsiteX4296" fmla="*/ 1998440 w 4000576"/>
              <a:gd name="connsiteY4296" fmla="*/ 2732951 h 7331925"/>
              <a:gd name="connsiteX4297" fmla="*/ 2046065 w 4000576"/>
              <a:gd name="connsiteY4297" fmla="*/ 2684650 h 7331925"/>
              <a:gd name="connsiteX4298" fmla="*/ 2075269 w 4000576"/>
              <a:gd name="connsiteY4298" fmla="*/ 2645293 h 7331925"/>
              <a:gd name="connsiteX4299" fmla="*/ 2046065 w 4000576"/>
              <a:gd name="connsiteY4299" fmla="*/ 2641559 h 7331925"/>
              <a:gd name="connsiteX4300" fmla="*/ 2069878 w 4000576"/>
              <a:gd name="connsiteY4300" fmla="*/ 2609231 h 7331925"/>
              <a:gd name="connsiteX4301" fmla="*/ 2093690 w 4000576"/>
              <a:gd name="connsiteY4301" fmla="*/ 2583628 h 7331925"/>
              <a:gd name="connsiteX4302" fmla="*/ 2069878 w 4000576"/>
              <a:gd name="connsiteY4302" fmla="*/ 2592362 h 7331925"/>
              <a:gd name="connsiteX4303" fmla="*/ 2046065 w 4000576"/>
              <a:gd name="connsiteY4303" fmla="*/ 2607964 h 7331925"/>
              <a:gd name="connsiteX4304" fmla="*/ 2046065 w 4000576"/>
              <a:gd name="connsiteY4304" fmla="*/ 2588914 h 7331925"/>
              <a:gd name="connsiteX4305" fmla="*/ 2069878 w 4000576"/>
              <a:gd name="connsiteY4305" fmla="*/ 2554262 h 7331925"/>
              <a:gd name="connsiteX4306" fmla="*/ 2093690 w 4000576"/>
              <a:gd name="connsiteY4306" fmla="*/ 2530012 h 7331925"/>
              <a:gd name="connsiteX4307" fmla="*/ 2069878 w 4000576"/>
              <a:gd name="connsiteY4307" fmla="*/ 2536965 h 7331925"/>
              <a:gd name="connsiteX4308" fmla="*/ 2046065 w 4000576"/>
              <a:gd name="connsiteY4308" fmla="*/ 2552567 h 7331925"/>
              <a:gd name="connsiteX4309" fmla="*/ 2046065 w 4000576"/>
              <a:gd name="connsiteY4309" fmla="*/ 2532641 h 7331925"/>
              <a:gd name="connsiteX4310" fmla="*/ 2070173 w 4000576"/>
              <a:gd name="connsiteY4310" fmla="*/ 2496922 h 7331925"/>
              <a:gd name="connsiteX4311" fmla="*/ 2065934 w 4000576"/>
              <a:gd name="connsiteY4311" fmla="*/ 2483263 h 7331925"/>
              <a:gd name="connsiteX4312" fmla="*/ 2046065 w 4000576"/>
              <a:gd name="connsiteY4312" fmla="*/ 2493893 h 7331925"/>
              <a:gd name="connsiteX4313" fmla="*/ 2046065 w 4000576"/>
              <a:gd name="connsiteY4313" fmla="*/ 2479491 h 7331925"/>
              <a:gd name="connsiteX4314" fmla="*/ 2070173 w 4000576"/>
              <a:gd name="connsiteY4314" fmla="*/ 2449297 h 7331925"/>
              <a:gd name="connsiteX4315" fmla="*/ 2090166 w 4000576"/>
              <a:gd name="connsiteY4315" fmla="*/ 2429361 h 7331925"/>
              <a:gd name="connsiteX4316" fmla="*/ 2019872 w 4000576"/>
              <a:gd name="connsiteY4316" fmla="*/ 2468690 h 7331925"/>
              <a:gd name="connsiteX4317" fmla="*/ 1998440 w 4000576"/>
              <a:gd name="connsiteY4317" fmla="*/ 2487025 h 7331925"/>
              <a:gd name="connsiteX4318" fmla="*/ 1998440 w 4000576"/>
              <a:gd name="connsiteY4318" fmla="*/ 2466956 h 7331925"/>
              <a:gd name="connsiteX4319" fmla="*/ 2015814 w 4000576"/>
              <a:gd name="connsiteY4319" fmla="*/ 2441372 h 7331925"/>
              <a:gd name="connsiteX4320" fmla="*/ 2082613 w 4000576"/>
              <a:gd name="connsiteY4320" fmla="*/ 2378926 h 7331925"/>
              <a:gd name="connsiteX4321" fmla="*/ 2038026 w 4000576"/>
              <a:gd name="connsiteY4321" fmla="*/ 2407520 h 7331925"/>
              <a:gd name="connsiteX4322" fmla="*/ 684443 w 4000576"/>
              <a:gd name="connsiteY4322" fmla="*/ 2393213 h 7331925"/>
              <a:gd name="connsiteX4323" fmla="*/ 707188 w 4000576"/>
              <a:gd name="connsiteY4323" fmla="*/ 2425580 h 7331925"/>
              <a:gd name="connsiteX4324" fmla="*/ 698483 w 4000576"/>
              <a:gd name="connsiteY4324" fmla="*/ 2402043 h 7331925"/>
              <a:gd name="connsiteX4325" fmla="*/ 684443 w 4000576"/>
              <a:gd name="connsiteY4325" fmla="*/ 2393213 h 7331925"/>
              <a:gd name="connsiteX4326" fmla="*/ 1302658 w 4000576"/>
              <a:gd name="connsiteY4326" fmla="*/ 2406653 h 7331925"/>
              <a:gd name="connsiteX4327" fmla="*/ 1329900 w 4000576"/>
              <a:gd name="connsiteY4327" fmla="*/ 2409987 h 7331925"/>
              <a:gd name="connsiteX4328" fmla="*/ 1309364 w 4000576"/>
              <a:gd name="connsiteY4328" fmla="*/ 2390089 h 7331925"/>
              <a:gd name="connsiteX4329" fmla="*/ 1292019 w 4000576"/>
              <a:gd name="connsiteY4329" fmla="*/ 2386746 h 7331925"/>
              <a:gd name="connsiteX4330" fmla="*/ 1302658 w 4000576"/>
              <a:gd name="connsiteY4330" fmla="*/ 2406653 h 7331925"/>
              <a:gd name="connsiteX4331" fmla="*/ 1405376 w 4000576"/>
              <a:gd name="connsiteY4331" fmla="*/ 2394147 h 7331925"/>
              <a:gd name="connsiteX4332" fmla="*/ 1428464 w 4000576"/>
              <a:gd name="connsiteY4332" fmla="*/ 2448354 h 7331925"/>
              <a:gd name="connsiteX4333" fmla="*/ 1445990 w 4000576"/>
              <a:gd name="connsiteY4333" fmla="*/ 2465394 h 7331925"/>
              <a:gd name="connsiteX4334" fmla="*/ 1445990 w 4000576"/>
              <a:gd name="connsiteY4334" fmla="*/ 2441886 h 7331925"/>
              <a:gd name="connsiteX4335" fmla="*/ 1431027 w 4000576"/>
              <a:gd name="connsiteY4335" fmla="*/ 2403415 h 7331925"/>
              <a:gd name="connsiteX4336" fmla="*/ 1405376 w 4000576"/>
              <a:gd name="connsiteY4336" fmla="*/ 2394147 h 7331925"/>
              <a:gd name="connsiteX4337" fmla="*/ 1354484 w 4000576"/>
              <a:gd name="connsiteY4337" fmla="*/ 2413045 h 7331925"/>
              <a:gd name="connsiteX4338" fmla="*/ 1360265 w 4000576"/>
              <a:gd name="connsiteY4338" fmla="*/ 2432095 h 7331925"/>
              <a:gd name="connsiteX4339" fmla="*/ 1374553 w 4000576"/>
              <a:gd name="connsiteY4339" fmla="*/ 2436076 h 7331925"/>
              <a:gd name="connsiteX4340" fmla="*/ 1388840 w 4000576"/>
              <a:gd name="connsiteY4340" fmla="*/ 2417026 h 7331925"/>
              <a:gd name="connsiteX4341" fmla="*/ 1368771 w 4000576"/>
              <a:gd name="connsiteY4341" fmla="*/ 2397976 h 7331925"/>
              <a:gd name="connsiteX4342" fmla="*/ 1348702 w 4000576"/>
              <a:gd name="connsiteY4342" fmla="*/ 2397976 h 7331925"/>
              <a:gd name="connsiteX4343" fmla="*/ 1354484 w 4000576"/>
              <a:gd name="connsiteY4343" fmla="*/ 2413045 h 7331925"/>
              <a:gd name="connsiteX4344" fmla="*/ 1103090 w 4000576"/>
              <a:gd name="connsiteY4344" fmla="*/ 2421788 h 7331925"/>
              <a:gd name="connsiteX4345" fmla="*/ 1112615 w 4000576"/>
              <a:gd name="connsiteY4345" fmla="*/ 2436076 h 7331925"/>
              <a:gd name="connsiteX4346" fmla="*/ 1122140 w 4000576"/>
              <a:gd name="connsiteY4346" fmla="*/ 2421788 h 7331925"/>
              <a:gd name="connsiteX4347" fmla="*/ 1112615 w 4000576"/>
              <a:gd name="connsiteY4347" fmla="*/ 2407501 h 7331925"/>
              <a:gd name="connsiteX4348" fmla="*/ 1103090 w 4000576"/>
              <a:gd name="connsiteY4348" fmla="*/ 2421788 h 7331925"/>
              <a:gd name="connsiteX4349" fmla="*/ 1455515 w 4000576"/>
              <a:gd name="connsiteY4349" fmla="*/ 2416988 h 7331925"/>
              <a:gd name="connsiteX4350" fmla="*/ 1490081 w 4000576"/>
              <a:gd name="connsiteY4350" fmla="*/ 2433266 h 7331925"/>
              <a:gd name="connsiteX4351" fmla="*/ 1475384 w 4000576"/>
              <a:gd name="connsiteY4351" fmla="*/ 2417464 h 7331925"/>
              <a:gd name="connsiteX4352" fmla="*/ 1455515 w 4000576"/>
              <a:gd name="connsiteY4352" fmla="*/ 2416988 h 7331925"/>
              <a:gd name="connsiteX4353" fmla="*/ 1550765 w 4000576"/>
              <a:gd name="connsiteY4353" fmla="*/ 2415550 h 7331925"/>
              <a:gd name="connsiteX4354" fmla="*/ 1568872 w 4000576"/>
              <a:gd name="connsiteY4354" fmla="*/ 2439981 h 7331925"/>
              <a:gd name="connsiteX4355" fmla="*/ 1583512 w 4000576"/>
              <a:gd name="connsiteY4355" fmla="*/ 2422560 h 7331925"/>
              <a:gd name="connsiteX4356" fmla="*/ 1550765 w 4000576"/>
              <a:gd name="connsiteY4356" fmla="*/ 2415550 h 7331925"/>
              <a:gd name="connsiteX4357" fmla="*/ 1598390 w 4000576"/>
              <a:gd name="connsiteY4357" fmla="*/ 2415216 h 7331925"/>
              <a:gd name="connsiteX4358" fmla="*/ 1640548 w 4000576"/>
              <a:gd name="connsiteY4358" fmla="*/ 2444010 h 7331925"/>
              <a:gd name="connsiteX4359" fmla="*/ 1648149 w 4000576"/>
              <a:gd name="connsiteY4359" fmla="*/ 2430218 h 7331925"/>
              <a:gd name="connsiteX4360" fmla="*/ 1598390 w 4000576"/>
              <a:gd name="connsiteY4360" fmla="*/ 2415216 h 7331925"/>
              <a:gd name="connsiteX4361" fmla="*/ 986009 w 4000576"/>
              <a:gd name="connsiteY4361" fmla="*/ 2433695 h 7331925"/>
              <a:gd name="connsiteX4362" fmla="*/ 1026890 w 4000576"/>
              <a:gd name="connsiteY4362" fmla="*/ 2455802 h 7331925"/>
              <a:gd name="connsiteX4363" fmla="*/ 988409 w 4000576"/>
              <a:gd name="connsiteY4363" fmla="*/ 2417026 h 7331925"/>
              <a:gd name="connsiteX4364" fmla="*/ 986009 w 4000576"/>
              <a:gd name="connsiteY4364" fmla="*/ 2433695 h 7331925"/>
              <a:gd name="connsiteX4365" fmla="*/ 1150258 w 4000576"/>
              <a:gd name="connsiteY4365" fmla="*/ 2435228 h 7331925"/>
              <a:gd name="connsiteX4366" fmla="*/ 1177500 w 4000576"/>
              <a:gd name="connsiteY4366" fmla="*/ 2438562 h 7331925"/>
              <a:gd name="connsiteX4367" fmla="*/ 1156964 w 4000576"/>
              <a:gd name="connsiteY4367" fmla="*/ 2418664 h 7331925"/>
              <a:gd name="connsiteX4368" fmla="*/ 1139609 w 4000576"/>
              <a:gd name="connsiteY4368" fmla="*/ 2415321 h 7331925"/>
              <a:gd name="connsiteX4369" fmla="*/ 1150258 w 4000576"/>
              <a:gd name="connsiteY4369" fmla="*/ 2435228 h 7331925"/>
              <a:gd name="connsiteX4370" fmla="*/ 1682791 w 4000576"/>
              <a:gd name="connsiteY4370" fmla="*/ 2436390 h 7331925"/>
              <a:gd name="connsiteX4371" fmla="*/ 1722215 w 4000576"/>
              <a:gd name="connsiteY4371" fmla="*/ 2441953 h 7331925"/>
              <a:gd name="connsiteX4372" fmla="*/ 1700784 w 4000576"/>
              <a:gd name="connsiteY4372" fmla="*/ 2423027 h 7331925"/>
              <a:gd name="connsiteX4373" fmla="*/ 1682791 w 4000576"/>
              <a:gd name="connsiteY4373" fmla="*/ 2436390 h 7331925"/>
              <a:gd name="connsiteX4374" fmla="*/ 1731740 w 4000576"/>
              <a:gd name="connsiteY4374" fmla="*/ 2424646 h 7331925"/>
              <a:gd name="connsiteX4375" fmla="*/ 1771745 w 4000576"/>
              <a:gd name="connsiteY4375" fmla="*/ 2455126 h 7331925"/>
              <a:gd name="connsiteX4376" fmla="*/ 1764459 w 4000576"/>
              <a:gd name="connsiteY4376" fmla="*/ 2426313 h 7331925"/>
              <a:gd name="connsiteX4377" fmla="*/ 1731740 w 4000576"/>
              <a:gd name="connsiteY4377" fmla="*/ 2424646 h 7331925"/>
              <a:gd name="connsiteX4378" fmla="*/ 1202084 w 4000576"/>
              <a:gd name="connsiteY4378" fmla="*/ 2441620 h 7331925"/>
              <a:gd name="connsiteX4379" fmla="*/ 1207865 w 4000576"/>
              <a:gd name="connsiteY4379" fmla="*/ 2460670 h 7331925"/>
              <a:gd name="connsiteX4380" fmla="*/ 1228392 w 4000576"/>
              <a:gd name="connsiteY4380" fmla="*/ 2464651 h 7331925"/>
              <a:gd name="connsiteX4381" fmla="*/ 1248918 w 4000576"/>
              <a:gd name="connsiteY4381" fmla="*/ 2464651 h 7331925"/>
              <a:gd name="connsiteX4382" fmla="*/ 1231678 w 4000576"/>
              <a:gd name="connsiteY4382" fmla="*/ 2445601 h 7331925"/>
              <a:gd name="connsiteX4383" fmla="*/ 1202084 w 4000576"/>
              <a:gd name="connsiteY4383" fmla="*/ 2441620 h 7331925"/>
              <a:gd name="connsiteX4384" fmla="*/ 1255490 w 4000576"/>
              <a:gd name="connsiteY4384" fmla="*/ 2444925 h 7331925"/>
              <a:gd name="connsiteX4385" fmla="*/ 1270464 w 4000576"/>
              <a:gd name="connsiteY4385" fmla="*/ 2468737 h 7331925"/>
              <a:gd name="connsiteX4386" fmla="*/ 1293257 w 4000576"/>
              <a:gd name="connsiteY4386" fmla="*/ 2454497 h 7331925"/>
              <a:gd name="connsiteX4387" fmla="*/ 1255490 w 4000576"/>
              <a:gd name="connsiteY4387" fmla="*/ 2444925 h 7331925"/>
              <a:gd name="connsiteX4388" fmla="*/ 717333 w 4000576"/>
              <a:gd name="connsiteY4388" fmla="*/ 2455126 h 7331925"/>
              <a:gd name="connsiteX4389" fmla="*/ 727420 w 4000576"/>
              <a:gd name="connsiteY4389" fmla="*/ 2464651 h 7331925"/>
              <a:gd name="connsiteX4390" fmla="*/ 731620 w 4000576"/>
              <a:gd name="connsiteY4390" fmla="*/ 2455126 h 7331925"/>
              <a:gd name="connsiteX4391" fmla="*/ 721533 w 4000576"/>
              <a:gd name="connsiteY4391" fmla="*/ 2445601 h 7331925"/>
              <a:gd name="connsiteX4392" fmla="*/ 717333 w 4000576"/>
              <a:gd name="connsiteY4392" fmla="*/ 2455126 h 7331925"/>
              <a:gd name="connsiteX4393" fmla="*/ 1045940 w 4000576"/>
              <a:gd name="connsiteY4393" fmla="*/ 2453964 h 7331925"/>
              <a:gd name="connsiteX4394" fmla="*/ 1080868 w 4000576"/>
              <a:gd name="connsiteY4394" fmla="*/ 2480529 h 7331925"/>
              <a:gd name="connsiteX4395" fmla="*/ 1054303 w 4000576"/>
              <a:gd name="connsiteY4395" fmla="*/ 2445601 h 7331925"/>
              <a:gd name="connsiteX4396" fmla="*/ 1045940 w 4000576"/>
              <a:gd name="connsiteY4396" fmla="*/ 2453964 h 7331925"/>
              <a:gd name="connsiteX4397" fmla="*/ 1312640 w 4000576"/>
              <a:gd name="connsiteY4397" fmla="*/ 2454450 h 7331925"/>
              <a:gd name="connsiteX4398" fmla="*/ 1351217 w 4000576"/>
              <a:gd name="connsiteY4398" fmla="*/ 2493226 h 7331925"/>
              <a:gd name="connsiteX4399" fmla="*/ 1349007 w 4000576"/>
              <a:gd name="connsiteY4399" fmla="*/ 2469414 h 7331925"/>
              <a:gd name="connsiteX4400" fmla="*/ 1312640 w 4000576"/>
              <a:gd name="connsiteY4400" fmla="*/ 2454450 h 7331925"/>
              <a:gd name="connsiteX4401" fmla="*/ 1465040 w 4000576"/>
              <a:gd name="connsiteY4401" fmla="*/ 2462746 h 7331925"/>
              <a:gd name="connsiteX4402" fmla="*/ 1500530 w 4000576"/>
              <a:gd name="connsiteY4402" fmla="*/ 2502751 h 7331925"/>
              <a:gd name="connsiteX4403" fmla="*/ 1513151 w 4000576"/>
              <a:gd name="connsiteY4403" fmla="*/ 2502751 h 7331925"/>
              <a:gd name="connsiteX4404" fmla="*/ 1498378 w 4000576"/>
              <a:gd name="connsiteY4404" fmla="*/ 2474176 h 7331925"/>
              <a:gd name="connsiteX4405" fmla="*/ 1465040 w 4000576"/>
              <a:gd name="connsiteY4405" fmla="*/ 2462746 h 7331925"/>
              <a:gd name="connsiteX4406" fmla="*/ 1369790 w 4000576"/>
              <a:gd name="connsiteY4406" fmla="*/ 2459812 h 7331925"/>
              <a:gd name="connsiteX4407" fmla="*/ 1399365 w 4000576"/>
              <a:gd name="connsiteY4407" fmla="*/ 2502751 h 7331925"/>
              <a:gd name="connsiteX4408" fmla="*/ 1386459 w 4000576"/>
              <a:gd name="connsiteY4408" fmla="*/ 2456907 h 7331925"/>
              <a:gd name="connsiteX4409" fmla="*/ 1369790 w 4000576"/>
              <a:gd name="connsiteY4409" fmla="*/ 2459812 h 7331925"/>
              <a:gd name="connsiteX4410" fmla="*/ 1512665 w 4000576"/>
              <a:gd name="connsiteY4410" fmla="*/ 2463594 h 7331925"/>
              <a:gd name="connsiteX4411" fmla="*/ 1531401 w 4000576"/>
              <a:gd name="connsiteY4411" fmla="*/ 2494550 h 7331925"/>
              <a:gd name="connsiteX4412" fmla="*/ 1540907 w 4000576"/>
              <a:gd name="connsiteY4412" fmla="*/ 2473547 h 7331925"/>
              <a:gd name="connsiteX4413" fmla="*/ 1512665 w 4000576"/>
              <a:gd name="connsiteY4413" fmla="*/ 2463594 h 7331925"/>
              <a:gd name="connsiteX4414" fmla="*/ 1612525 w 4000576"/>
              <a:gd name="connsiteY4414" fmla="*/ 2464889 h 7331925"/>
              <a:gd name="connsiteX4415" fmla="*/ 1662760 w 4000576"/>
              <a:gd name="connsiteY4415" fmla="*/ 2502751 h 7331925"/>
              <a:gd name="connsiteX4416" fmla="*/ 1675257 w 4000576"/>
              <a:gd name="connsiteY4416" fmla="*/ 2502751 h 7331925"/>
              <a:gd name="connsiteX4417" fmla="*/ 1665703 w 4000576"/>
              <a:gd name="connsiteY4417" fmla="*/ 2484892 h 7331925"/>
              <a:gd name="connsiteX4418" fmla="*/ 1612525 w 4000576"/>
              <a:gd name="connsiteY4418" fmla="*/ 2464889 h 7331925"/>
              <a:gd name="connsiteX4419" fmla="*/ 1119283 w 4000576"/>
              <a:gd name="connsiteY4419" fmla="*/ 2477405 h 7331925"/>
              <a:gd name="connsiteX4420" fmla="*/ 1127808 w 4000576"/>
              <a:gd name="connsiteY4420" fmla="*/ 2490054 h 7331925"/>
              <a:gd name="connsiteX4421" fmla="*/ 1132665 w 4000576"/>
              <a:gd name="connsiteY4421" fmla="*/ 2470033 h 7331925"/>
              <a:gd name="connsiteX4422" fmla="*/ 1119283 w 4000576"/>
              <a:gd name="connsiteY4422" fmla="*/ 2477405 h 7331925"/>
              <a:gd name="connsiteX4423" fmla="*/ 1417568 w 4000576"/>
              <a:gd name="connsiteY4423" fmla="*/ 2470319 h 7331925"/>
              <a:gd name="connsiteX4424" fmla="*/ 1445619 w 4000576"/>
              <a:gd name="connsiteY4424" fmla="*/ 2501284 h 7331925"/>
              <a:gd name="connsiteX4425" fmla="*/ 1437199 w 4000576"/>
              <a:gd name="connsiteY4425" fmla="*/ 2479596 h 7331925"/>
              <a:gd name="connsiteX4426" fmla="*/ 1417568 w 4000576"/>
              <a:gd name="connsiteY4426" fmla="*/ 2470319 h 7331925"/>
              <a:gd name="connsiteX4427" fmla="*/ 1560290 w 4000576"/>
              <a:gd name="connsiteY4427" fmla="*/ 2471566 h 7331925"/>
              <a:gd name="connsiteX4428" fmla="*/ 1573797 w 4000576"/>
              <a:gd name="connsiteY4428" fmla="*/ 2498531 h 7331925"/>
              <a:gd name="connsiteX4429" fmla="*/ 1592609 w 4000576"/>
              <a:gd name="connsiteY4429" fmla="*/ 2486197 h 7331925"/>
              <a:gd name="connsiteX4430" fmla="*/ 1560290 w 4000576"/>
              <a:gd name="connsiteY4430" fmla="*/ 2471566 h 7331925"/>
              <a:gd name="connsiteX4431" fmla="*/ 1674590 w 4000576"/>
              <a:gd name="connsiteY4431" fmla="*/ 2473500 h 7331925"/>
              <a:gd name="connsiteX4432" fmla="*/ 1734807 w 4000576"/>
              <a:gd name="connsiteY4432" fmla="*/ 2511981 h 7331925"/>
              <a:gd name="connsiteX4433" fmla="*/ 1765078 w 4000576"/>
              <a:gd name="connsiteY4433" fmla="*/ 2511685 h 7331925"/>
              <a:gd name="connsiteX4434" fmla="*/ 1726978 w 4000576"/>
              <a:gd name="connsiteY4434" fmla="*/ 2488216 h 7331925"/>
              <a:gd name="connsiteX4435" fmla="*/ 1674590 w 4000576"/>
              <a:gd name="connsiteY4435" fmla="*/ 2473500 h 7331925"/>
              <a:gd name="connsiteX4436" fmla="*/ 998315 w 4000576"/>
              <a:gd name="connsiteY4436" fmla="*/ 2484596 h 7331925"/>
              <a:gd name="connsiteX4437" fmla="*/ 1042845 w 4000576"/>
              <a:gd name="connsiteY4437" fmla="*/ 2528078 h 7331925"/>
              <a:gd name="connsiteX4438" fmla="*/ 1017051 w 4000576"/>
              <a:gd name="connsiteY4438" fmla="*/ 2480863 h 7331925"/>
              <a:gd name="connsiteX4439" fmla="*/ 998315 w 4000576"/>
              <a:gd name="connsiteY4439" fmla="*/ 2484596 h 7331925"/>
              <a:gd name="connsiteX4440" fmla="*/ 1160240 w 4000576"/>
              <a:gd name="connsiteY4440" fmla="*/ 2482091 h 7331925"/>
              <a:gd name="connsiteX4441" fmla="*/ 1171670 w 4000576"/>
              <a:gd name="connsiteY4441" fmla="*/ 2500846 h 7331925"/>
              <a:gd name="connsiteX4442" fmla="*/ 1192540 w 4000576"/>
              <a:gd name="connsiteY4442" fmla="*/ 2498722 h 7331925"/>
              <a:gd name="connsiteX4443" fmla="*/ 1160240 w 4000576"/>
              <a:gd name="connsiteY4443" fmla="*/ 2482091 h 7331925"/>
              <a:gd name="connsiteX4444" fmla="*/ 3329359 w 4000576"/>
              <a:gd name="connsiteY4444" fmla="*/ 2479929 h 7331925"/>
              <a:gd name="connsiteX4445" fmla="*/ 3322415 w 4000576"/>
              <a:gd name="connsiteY4445" fmla="*/ 2501484 h 7331925"/>
              <a:gd name="connsiteX4446" fmla="*/ 3322415 w 4000576"/>
              <a:gd name="connsiteY4446" fmla="*/ 2516086 h 7331925"/>
              <a:gd name="connsiteX4447" fmla="*/ 3333007 w 4000576"/>
              <a:gd name="connsiteY4447" fmla="*/ 2505494 h 7331925"/>
              <a:gd name="connsiteX4448" fmla="*/ 3339960 w 4000576"/>
              <a:gd name="connsiteY4448" fmla="*/ 2483939 h 7331925"/>
              <a:gd name="connsiteX4449" fmla="*/ 3329359 w 4000576"/>
              <a:gd name="connsiteY4449" fmla="*/ 2479929 h 7331925"/>
              <a:gd name="connsiteX4450" fmla="*/ 1219191 w 4000576"/>
              <a:gd name="connsiteY4450" fmla="*/ 2500293 h 7331925"/>
              <a:gd name="connsiteX4451" fmla="*/ 1238898 w 4000576"/>
              <a:gd name="connsiteY4451" fmla="*/ 2520001 h 7331925"/>
              <a:gd name="connsiteX4452" fmla="*/ 1249956 w 4000576"/>
              <a:gd name="connsiteY4452" fmla="*/ 2508942 h 7331925"/>
              <a:gd name="connsiteX4453" fmla="*/ 1219191 w 4000576"/>
              <a:gd name="connsiteY4453" fmla="*/ 2500293 h 7331925"/>
              <a:gd name="connsiteX4454" fmla="*/ 2007775 w 4000576"/>
              <a:gd name="connsiteY4454" fmla="*/ 2498217 h 7331925"/>
              <a:gd name="connsiteX4455" fmla="*/ 2001612 w 4000576"/>
              <a:gd name="connsiteY4455" fmla="*/ 2518629 h 7331925"/>
              <a:gd name="connsiteX4456" fmla="*/ 2036540 w 4000576"/>
              <a:gd name="connsiteY4456" fmla="*/ 2492064 h 7331925"/>
              <a:gd name="connsiteX4457" fmla="*/ 2007775 w 4000576"/>
              <a:gd name="connsiteY4457" fmla="*/ 2498217 h 7331925"/>
              <a:gd name="connsiteX4458" fmla="*/ 1271549 w 4000576"/>
              <a:gd name="connsiteY4458" fmla="*/ 2511400 h 7331925"/>
              <a:gd name="connsiteX4459" fmla="*/ 1312640 w 4000576"/>
              <a:gd name="connsiteY4459" fmla="*/ 2526011 h 7331925"/>
              <a:gd name="connsiteX4460" fmla="*/ 1294219 w 4000576"/>
              <a:gd name="connsiteY4460" fmla="*/ 2503084 h 7331925"/>
              <a:gd name="connsiteX4461" fmla="*/ 1271549 w 4000576"/>
              <a:gd name="connsiteY4461" fmla="*/ 2511400 h 7331925"/>
              <a:gd name="connsiteX4462" fmla="*/ 1607915 w 4000576"/>
              <a:gd name="connsiteY4462" fmla="*/ 2502751 h 7331925"/>
              <a:gd name="connsiteX4463" fmla="*/ 1618002 w 4000576"/>
              <a:gd name="connsiteY4463" fmla="*/ 2512276 h 7331925"/>
              <a:gd name="connsiteX4464" fmla="*/ 1622203 w 4000576"/>
              <a:gd name="connsiteY4464" fmla="*/ 2502751 h 7331925"/>
              <a:gd name="connsiteX4465" fmla="*/ 1612116 w 4000576"/>
              <a:gd name="connsiteY4465" fmla="*/ 2493226 h 7331925"/>
              <a:gd name="connsiteX4466" fmla="*/ 1607915 w 4000576"/>
              <a:gd name="connsiteY4466" fmla="*/ 2502751 h 7331925"/>
              <a:gd name="connsiteX4467" fmla="*/ 1064990 w 4000576"/>
              <a:gd name="connsiteY4467" fmla="*/ 2517334 h 7331925"/>
              <a:gd name="connsiteX4468" fmla="*/ 1098966 w 4000576"/>
              <a:gd name="connsiteY4468" fmla="*/ 2538632 h 7331925"/>
              <a:gd name="connsiteX4469" fmla="*/ 1097537 w 4000576"/>
              <a:gd name="connsiteY4469" fmla="*/ 2518400 h 7331925"/>
              <a:gd name="connsiteX4470" fmla="*/ 1064990 w 4000576"/>
              <a:gd name="connsiteY4470" fmla="*/ 2517334 h 7331925"/>
              <a:gd name="connsiteX4471" fmla="*/ 1341215 w 4000576"/>
              <a:gd name="connsiteY4471" fmla="*/ 2531326 h 7331925"/>
              <a:gd name="connsiteX4472" fmla="*/ 1366047 w 4000576"/>
              <a:gd name="connsiteY4472" fmla="*/ 2535308 h 7331925"/>
              <a:gd name="connsiteX4473" fmla="*/ 1360265 w 4000576"/>
              <a:gd name="connsiteY4473" fmla="*/ 2516258 h 7331925"/>
              <a:gd name="connsiteX4474" fmla="*/ 1345644 w 4000576"/>
              <a:gd name="connsiteY4474" fmla="*/ 2512276 h 7331925"/>
              <a:gd name="connsiteX4475" fmla="*/ 1331024 w 4000576"/>
              <a:gd name="connsiteY4475" fmla="*/ 2512276 h 7331925"/>
              <a:gd name="connsiteX4476" fmla="*/ 1341215 w 4000576"/>
              <a:gd name="connsiteY4476" fmla="*/ 2531326 h 7331925"/>
              <a:gd name="connsiteX4477" fmla="*/ 1379315 w 4000576"/>
              <a:gd name="connsiteY4477" fmla="*/ 2517962 h 7331925"/>
              <a:gd name="connsiteX4478" fmla="*/ 1413320 w 4000576"/>
              <a:gd name="connsiteY4478" fmla="*/ 2559901 h 7331925"/>
              <a:gd name="connsiteX4479" fmla="*/ 1427607 w 4000576"/>
              <a:gd name="connsiteY4479" fmla="*/ 2559901 h 7331925"/>
              <a:gd name="connsiteX4480" fmla="*/ 1418015 w 4000576"/>
              <a:gd name="connsiteY4480" fmla="*/ 2541975 h 7331925"/>
              <a:gd name="connsiteX4481" fmla="*/ 1379315 w 4000576"/>
              <a:gd name="connsiteY4481" fmla="*/ 2517962 h 7331925"/>
              <a:gd name="connsiteX4482" fmla="*/ 1522190 w 4000576"/>
              <a:gd name="connsiteY4482" fmla="*/ 2525382 h 7331925"/>
              <a:gd name="connsiteX4483" fmla="*/ 1563110 w 4000576"/>
              <a:gd name="connsiteY4483" fmla="*/ 2563435 h 7331925"/>
              <a:gd name="connsiteX4484" fmla="*/ 1560224 w 4000576"/>
              <a:gd name="connsiteY4484" fmla="*/ 2540718 h 7331925"/>
              <a:gd name="connsiteX4485" fmla="*/ 1522190 w 4000576"/>
              <a:gd name="connsiteY4485" fmla="*/ 2525382 h 7331925"/>
              <a:gd name="connsiteX4486" fmla="*/ 1122140 w 4000576"/>
              <a:gd name="connsiteY4486" fmla="*/ 2529421 h 7331925"/>
              <a:gd name="connsiteX4487" fmla="*/ 1151725 w 4000576"/>
              <a:gd name="connsiteY4487" fmla="*/ 2559901 h 7331925"/>
              <a:gd name="connsiteX4488" fmla="*/ 1153478 w 4000576"/>
              <a:gd name="connsiteY4488" fmla="*/ 2540851 h 7331925"/>
              <a:gd name="connsiteX4489" fmla="*/ 1122140 w 4000576"/>
              <a:gd name="connsiteY4489" fmla="*/ 2529421 h 7331925"/>
              <a:gd name="connsiteX4490" fmla="*/ 1436180 w 4000576"/>
              <a:gd name="connsiteY4490" fmla="*/ 2540318 h 7331925"/>
              <a:gd name="connsiteX4491" fmla="*/ 1470031 w 4000576"/>
              <a:gd name="connsiteY4491" fmla="*/ 2541565 h 7331925"/>
              <a:gd name="connsiteX4492" fmla="*/ 1445009 w 4000576"/>
              <a:gd name="connsiteY4492" fmla="*/ 2521801 h 7331925"/>
              <a:gd name="connsiteX4493" fmla="*/ 1426274 w 4000576"/>
              <a:gd name="connsiteY4493" fmla="*/ 2521801 h 7331925"/>
              <a:gd name="connsiteX4494" fmla="*/ 1436180 w 4000576"/>
              <a:gd name="connsiteY4494" fmla="*/ 2540318 h 7331925"/>
              <a:gd name="connsiteX4495" fmla="*/ 1490577 w 4000576"/>
              <a:gd name="connsiteY4495" fmla="*/ 2546919 h 7331925"/>
              <a:gd name="connsiteX4496" fmla="*/ 1510751 w 4000576"/>
              <a:gd name="connsiteY4496" fmla="*/ 2560882 h 7331925"/>
              <a:gd name="connsiteX4497" fmla="*/ 1482709 w 4000576"/>
              <a:gd name="connsiteY4497" fmla="*/ 2521801 h 7331925"/>
              <a:gd name="connsiteX4498" fmla="*/ 1490577 w 4000576"/>
              <a:gd name="connsiteY4498" fmla="*/ 2546919 h 7331925"/>
              <a:gd name="connsiteX4499" fmla="*/ 2015109 w 4000576"/>
              <a:gd name="connsiteY4499" fmla="*/ 2535393 h 7331925"/>
              <a:gd name="connsiteX4500" fmla="*/ 2006803 w 4000576"/>
              <a:gd name="connsiteY4500" fmla="*/ 2578951 h 7331925"/>
              <a:gd name="connsiteX4501" fmla="*/ 2034950 w 4000576"/>
              <a:gd name="connsiteY4501" fmla="*/ 2537184 h 7331925"/>
              <a:gd name="connsiteX4502" fmla="*/ 2031778 w 4000576"/>
              <a:gd name="connsiteY4502" fmla="*/ 2523078 h 7331925"/>
              <a:gd name="connsiteX4503" fmla="*/ 2015109 w 4000576"/>
              <a:gd name="connsiteY4503" fmla="*/ 2535393 h 7331925"/>
              <a:gd name="connsiteX4504" fmla="*/ 1178833 w 4000576"/>
              <a:gd name="connsiteY4504" fmla="*/ 2549528 h 7331925"/>
              <a:gd name="connsiteX4505" fmla="*/ 1206075 w 4000576"/>
              <a:gd name="connsiteY4505" fmla="*/ 2552862 h 7331925"/>
              <a:gd name="connsiteX4506" fmla="*/ 1185539 w 4000576"/>
              <a:gd name="connsiteY4506" fmla="*/ 2532964 h 7331925"/>
              <a:gd name="connsiteX4507" fmla="*/ 1168184 w 4000576"/>
              <a:gd name="connsiteY4507" fmla="*/ 2529621 h 7331925"/>
              <a:gd name="connsiteX4508" fmla="*/ 1178833 w 4000576"/>
              <a:gd name="connsiteY4508" fmla="*/ 2549528 h 7331925"/>
              <a:gd name="connsiteX4509" fmla="*/ 1579340 w 4000576"/>
              <a:gd name="connsiteY4509" fmla="*/ 2550376 h 7331925"/>
              <a:gd name="connsiteX4510" fmla="*/ 1598809 w 4000576"/>
              <a:gd name="connsiteY4510" fmla="*/ 2569426 h 7331925"/>
              <a:gd name="connsiteX4511" fmla="*/ 1596181 w 4000576"/>
              <a:gd name="connsiteY4511" fmla="*/ 2550376 h 7331925"/>
              <a:gd name="connsiteX4512" fmla="*/ 1576711 w 4000576"/>
              <a:gd name="connsiteY4512" fmla="*/ 2531326 h 7331925"/>
              <a:gd name="connsiteX4513" fmla="*/ 1579340 w 4000576"/>
              <a:gd name="connsiteY4513" fmla="*/ 2550376 h 7331925"/>
              <a:gd name="connsiteX4514" fmla="*/ 3293840 w 4000576"/>
              <a:gd name="connsiteY4514" fmla="*/ 2546176 h 7331925"/>
              <a:gd name="connsiteX4515" fmla="*/ 3303518 w 4000576"/>
              <a:gd name="connsiteY4515" fmla="*/ 2555043 h 7331925"/>
              <a:gd name="connsiteX4516" fmla="*/ 3307718 w 4000576"/>
              <a:gd name="connsiteY4516" fmla="*/ 2540194 h 7331925"/>
              <a:gd name="connsiteX4517" fmla="*/ 3293840 w 4000576"/>
              <a:gd name="connsiteY4517" fmla="*/ 2546176 h 7331925"/>
              <a:gd name="connsiteX4518" fmla="*/ 1017365 w 4000576"/>
              <a:gd name="connsiteY4518" fmla="*/ 2549700 h 7331925"/>
              <a:gd name="connsiteX4519" fmla="*/ 1032329 w 4000576"/>
              <a:gd name="connsiteY4519" fmla="*/ 2573512 h 7331925"/>
              <a:gd name="connsiteX4520" fmla="*/ 1064990 w 4000576"/>
              <a:gd name="connsiteY4520" fmla="*/ 2579627 h 7331925"/>
              <a:gd name="connsiteX4521" fmla="*/ 1050027 w 4000576"/>
              <a:gd name="connsiteY4521" fmla="*/ 2555815 h 7331925"/>
              <a:gd name="connsiteX4522" fmla="*/ 1017365 w 4000576"/>
              <a:gd name="connsiteY4522" fmla="*/ 2549700 h 7331925"/>
              <a:gd name="connsiteX4523" fmla="*/ 1227068 w 4000576"/>
              <a:gd name="connsiteY4523" fmla="*/ 2547995 h 7331925"/>
              <a:gd name="connsiteX4524" fmla="*/ 1257872 w 4000576"/>
              <a:gd name="connsiteY4524" fmla="*/ 2581732 h 7331925"/>
              <a:gd name="connsiteX4525" fmla="*/ 1259577 w 4000576"/>
              <a:gd name="connsiteY4525" fmla="*/ 2555815 h 7331925"/>
              <a:gd name="connsiteX4526" fmla="*/ 1227068 w 4000576"/>
              <a:gd name="connsiteY4526" fmla="*/ 2547995 h 7331925"/>
              <a:gd name="connsiteX4527" fmla="*/ 1812998 w 4000576"/>
              <a:gd name="connsiteY4527" fmla="*/ 2553167 h 7331925"/>
              <a:gd name="connsiteX4528" fmla="*/ 1811522 w 4000576"/>
              <a:gd name="connsiteY4528" fmla="*/ 2576189 h 7331925"/>
              <a:gd name="connsiteX4529" fmla="*/ 1824542 w 4000576"/>
              <a:gd name="connsiteY4529" fmla="*/ 2553500 h 7331925"/>
              <a:gd name="connsiteX4530" fmla="*/ 1820418 w 4000576"/>
              <a:gd name="connsiteY4530" fmla="*/ 2536089 h 7331925"/>
              <a:gd name="connsiteX4531" fmla="*/ 1812998 w 4000576"/>
              <a:gd name="connsiteY4531" fmla="*/ 2553167 h 7331925"/>
              <a:gd name="connsiteX4532" fmla="*/ 1284065 w 4000576"/>
              <a:gd name="connsiteY4532" fmla="*/ 2559520 h 7331925"/>
              <a:gd name="connsiteX4533" fmla="*/ 1299039 w 4000576"/>
              <a:gd name="connsiteY4533" fmla="*/ 2583037 h 7331925"/>
              <a:gd name="connsiteX4534" fmla="*/ 1324404 w 4000576"/>
              <a:gd name="connsiteY4534" fmla="*/ 2573493 h 7331925"/>
              <a:gd name="connsiteX4535" fmla="*/ 1284065 w 4000576"/>
              <a:gd name="connsiteY4535" fmla="*/ 2559520 h 7331925"/>
              <a:gd name="connsiteX4536" fmla="*/ 1076620 w 4000576"/>
              <a:gd name="connsiteY4536" fmla="*/ 2570988 h 7331925"/>
              <a:gd name="connsiteX4537" fmla="*/ 1122140 w 4000576"/>
              <a:gd name="connsiteY4537" fmla="*/ 2599839 h 7331925"/>
              <a:gd name="connsiteX4538" fmla="*/ 1082564 w 4000576"/>
              <a:gd name="connsiteY4538" fmla="*/ 2559901 h 7331925"/>
              <a:gd name="connsiteX4539" fmla="*/ 1076620 w 4000576"/>
              <a:gd name="connsiteY4539" fmla="*/ 2570988 h 7331925"/>
              <a:gd name="connsiteX4540" fmla="*/ 1341215 w 4000576"/>
              <a:gd name="connsiteY4540" fmla="*/ 2567616 h 7331925"/>
              <a:gd name="connsiteX4541" fmla="*/ 1385087 w 4000576"/>
              <a:gd name="connsiteY4541" fmla="*/ 2604926 h 7331925"/>
              <a:gd name="connsiteX4542" fmla="*/ 1384497 w 4000576"/>
              <a:gd name="connsiteY4542" fmla="*/ 2589162 h 7331925"/>
              <a:gd name="connsiteX4543" fmla="*/ 1341215 w 4000576"/>
              <a:gd name="connsiteY4543" fmla="*/ 2567616 h 7331925"/>
              <a:gd name="connsiteX4544" fmla="*/ 1141190 w 4000576"/>
              <a:gd name="connsiteY4544" fmla="*/ 2593239 h 7331925"/>
              <a:gd name="connsiteX4545" fmla="*/ 1145172 w 4000576"/>
              <a:gd name="connsiteY4545" fmla="*/ 2607526 h 7331925"/>
              <a:gd name="connsiteX4546" fmla="*/ 1165336 w 4000576"/>
              <a:gd name="connsiteY4546" fmla="*/ 2613736 h 7331925"/>
              <a:gd name="connsiteX4547" fmla="*/ 1181510 w 4000576"/>
              <a:gd name="connsiteY4547" fmla="*/ 2619937 h 7331925"/>
              <a:gd name="connsiteX4548" fmla="*/ 1170537 w 4000576"/>
              <a:gd name="connsiteY4548" fmla="*/ 2599449 h 7331925"/>
              <a:gd name="connsiteX4549" fmla="*/ 1141190 w 4000576"/>
              <a:gd name="connsiteY4549" fmla="*/ 2593239 h 7331925"/>
              <a:gd name="connsiteX4550" fmla="*/ 1409929 w 4000576"/>
              <a:gd name="connsiteY4550" fmla="*/ 2599858 h 7331925"/>
              <a:gd name="connsiteX4551" fmla="*/ 1435084 w 4000576"/>
              <a:gd name="connsiteY4551" fmla="*/ 2624528 h 7331925"/>
              <a:gd name="connsiteX4552" fmla="*/ 1446362 w 4000576"/>
              <a:gd name="connsiteY4552" fmla="*/ 2628291 h 7331925"/>
              <a:gd name="connsiteX4553" fmla="*/ 1435122 w 4000576"/>
              <a:gd name="connsiteY4553" fmla="*/ 2603621 h 7331925"/>
              <a:gd name="connsiteX4554" fmla="*/ 1409967 w 4000576"/>
              <a:gd name="connsiteY4554" fmla="*/ 2578951 h 7331925"/>
              <a:gd name="connsiteX4555" fmla="*/ 1396041 w 4000576"/>
              <a:gd name="connsiteY4555" fmla="*/ 2578951 h 7331925"/>
              <a:gd name="connsiteX4556" fmla="*/ 1409929 w 4000576"/>
              <a:gd name="connsiteY4556" fmla="*/ 2599858 h 7331925"/>
              <a:gd name="connsiteX4557" fmla="*/ 1449734 w 4000576"/>
              <a:gd name="connsiteY4557" fmla="*/ 2594020 h 7331925"/>
              <a:gd name="connsiteX4558" fmla="*/ 1455515 w 4000576"/>
              <a:gd name="connsiteY4558" fmla="*/ 2613070 h 7331925"/>
              <a:gd name="connsiteX4559" fmla="*/ 1474899 w 4000576"/>
              <a:gd name="connsiteY4559" fmla="*/ 2617051 h 7331925"/>
              <a:gd name="connsiteX4560" fmla="*/ 1494282 w 4000576"/>
              <a:gd name="connsiteY4560" fmla="*/ 2617051 h 7331925"/>
              <a:gd name="connsiteX4561" fmla="*/ 1484090 w 4000576"/>
              <a:gd name="connsiteY4561" fmla="*/ 2598001 h 7331925"/>
              <a:gd name="connsiteX4562" fmla="*/ 1449734 w 4000576"/>
              <a:gd name="connsiteY4562" fmla="*/ 2594020 h 7331925"/>
              <a:gd name="connsiteX4563" fmla="*/ 1550480 w 4000576"/>
              <a:gd name="connsiteY4563" fmla="*/ 2597468 h 7331925"/>
              <a:gd name="connsiteX4564" fmla="*/ 1586265 w 4000576"/>
              <a:gd name="connsiteY4564" fmla="*/ 2622823 h 7331925"/>
              <a:gd name="connsiteX4565" fmla="*/ 1548956 w 4000576"/>
              <a:gd name="connsiteY4565" fmla="*/ 2578951 h 7331925"/>
              <a:gd name="connsiteX4566" fmla="*/ 1550480 w 4000576"/>
              <a:gd name="connsiteY4566" fmla="*/ 2597468 h 7331925"/>
              <a:gd name="connsiteX4567" fmla="*/ 1588865 w 4000576"/>
              <a:gd name="connsiteY4567" fmla="*/ 2588209 h 7331925"/>
              <a:gd name="connsiteX4568" fmla="*/ 1611963 w 4000576"/>
              <a:gd name="connsiteY4568" fmla="*/ 2599154 h 7331925"/>
              <a:gd name="connsiteX4569" fmla="*/ 1603096 w 4000576"/>
              <a:gd name="connsiteY4569" fmla="*/ 2585009 h 7331925"/>
              <a:gd name="connsiteX4570" fmla="*/ 1588865 w 4000576"/>
              <a:gd name="connsiteY4570" fmla="*/ 2588209 h 7331925"/>
              <a:gd name="connsiteX4571" fmla="*/ 2014271 w 4000576"/>
              <a:gd name="connsiteY4571" fmla="*/ 2593162 h 7331925"/>
              <a:gd name="connsiteX4572" fmla="*/ 1999983 w 4000576"/>
              <a:gd name="connsiteY4572" fmla="*/ 2621575 h 7331925"/>
              <a:gd name="connsiteX4573" fmla="*/ 2003203 w 4000576"/>
              <a:gd name="connsiteY4573" fmla="*/ 2637053 h 7331925"/>
              <a:gd name="connsiteX4574" fmla="*/ 2020910 w 4000576"/>
              <a:gd name="connsiteY4574" fmla="*/ 2624042 h 7331925"/>
              <a:gd name="connsiteX4575" fmla="*/ 2035197 w 4000576"/>
              <a:gd name="connsiteY4575" fmla="*/ 2595629 h 7331925"/>
              <a:gd name="connsiteX4576" fmla="*/ 2031778 w 4000576"/>
              <a:gd name="connsiteY4576" fmla="*/ 2580228 h 7331925"/>
              <a:gd name="connsiteX4577" fmla="*/ 2014271 w 4000576"/>
              <a:gd name="connsiteY4577" fmla="*/ 2593162 h 7331925"/>
              <a:gd name="connsiteX4578" fmla="*/ 1192559 w 4000576"/>
              <a:gd name="connsiteY4578" fmla="*/ 2603545 h 7331925"/>
              <a:gd name="connsiteX4579" fmla="*/ 1198340 w 4000576"/>
              <a:gd name="connsiteY4579" fmla="*/ 2622595 h 7331925"/>
              <a:gd name="connsiteX4580" fmla="*/ 1212628 w 4000576"/>
              <a:gd name="connsiteY4580" fmla="*/ 2626576 h 7331925"/>
              <a:gd name="connsiteX4581" fmla="*/ 1215485 w 4000576"/>
              <a:gd name="connsiteY4581" fmla="*/ 2599906 h 7331925"/>
              <a:gd name="connsiteX4582" fmla="*/ 1192559 w 4000576"/>
              <a:gd name="connsiteY4582" fmla="*/ 2603545 h 7331925"/>
              <a:gd name="connsiteX4583" fmla="*/ 1819847 w 4000576"/>
              <a:gd name="connsiteY4583" fmla="*/ 2595458 h 7331925"/>
              <a:gd name="connsiteX4584" fmla="*/ 1817761 w 4000576"/>
              <a:gd name="connsiteY4584" fmla="*/ 2636101 h 7331925"/>
              <a:gd name="connsiteX4585" fmla="*/ 1835029 w 4000576"/>
              <a:gd name="connsiteY4585" fmla="*/ 2599744 h 7331925"/>
              <a:gd name="connsiteX4586" fmla="*/ 1819847 w 4000576"/>
              <a:gd name="connsiteY4586" fmla="*/ 2595458 h 7331925"/>
              <a:gd name="connsiteX4587" fmla="*/ 1036415 w 4000576"/>
              <a:gd name="connsiteY4587" fmla="*/ 2611955 h 7331925"/>
              <a:gd name="connsiteX4588" fmla="*/ 1078649 w 4000576"/>
              <a:gd name="connsiteY4588" fmla="*/ 2645626 h 7331925"/>
              <a:gd name="connsiteX4589" fmla="*/ 1069077 w 4000576"/>
              <a:gd name="connsiteY4589" fmla="*/ 2612965 h 7331925"/>
              <a:gd name="connsiteX4590" fmla="*/ 1036415 w 4000576"/>
              <a:gd name="connsiteY4590" fmla="*/ 2611955 h 7331925"/>
              <a:gd name="connsiteX4591" fmla="*/ 1245965 w 4000576"/>
              <a:gd name="connsiteY4591" fmla="*/ 2612841 h 7331925"/>
              <a:gd name="connsiteX4592" fmla="*/ 1289866 w 4000576"/>
              <a:gd name="connsiteY4592" fmla="*/ 2642997 h 7331925"/>
              <a:gd name="connsiteX4593" fmla="*/ 1288390 w 4000576"/>
              <a:gd name="connsiteY4593" fmla="*/ 2624118 h 7331925"/>
              <a:gd name="connsiteX4594" fmla="*/ 1245965 w 4000576"/>
              <a:gd name="connsiteY4594" fmla="*/ 2612841 h 7331925"/>
              <a:gd name="connsiteX4595" fmla="*/ 1303115 w 4000576"/>
              <a:gd name="connsiteY4595" fmla="*/ 2616670 h 7331925"/>
              <a:gd name="connsiteX4596" fmla="*/ 1346664 w 4000576"/>
              <a:gd name="connsiteY4596" fmla="*/ 2655151 h 7331925"/>
              <a:gd name="connsiteX4597" fmla="*/ 1360265 w 4000576"/>
              <a:gd name="connsiteY4597" fmla="*/ 2643826 h 7331925"/>
              <a:gd name="connsiteX4598" fmla="*/ 1380277 w 4000576"/>
              <a:gd name="connsiteY4598" fmla="*/ 2653989 h 7331925"/>
              <a:gd name="connsiteX4599" fmla="*/ 1403175 w 4000576"/>
              <a:gd name="connsiteY4599" fmla="*/ 2645769 h 7331925"/>
              <a:gd name="connsiteX4600" fmla="*/ 1376105 w 4000576"/>
              <a:gd name="connsiteY4600" fmla="*/ 2628091 h 7331925"/>
              <a:gd name="connsiteX4601" fmla="*/ 1345978 w 4000576"/>
              <a:gd name="connsiteY4601" fmla="*/ 2625366 h 7331925"/>
              <a:gd name="connsiteX4602" fmla="*/ 1303115 w 4000576"/>
              <a:gd name="connsiteY4602" fmla="*/ 2616670 h 7331925"/>
              <a:gd name="connsiteX4603" fmla="*/ 1626965 w 4000576"/>
              <a:gd name="connsiteY4603" fmla="*/ 2621814 h 7331925"/>
              <a:gd name="connsiteX4604" fmla="*/ 1641253 w 4000576"/>
              <a:gd name="connsiteY4604" fmla="*/ 2636101 h 7331925"/>
              <a:gd name="connsiteX4605" fmla="*/ 1655540 w 4000576"/>
              <a:gd name="connsiteY4605" fmla="*/ 2621814 h 7331925"/>
              <a:gd name="connsiteX4606" fmla="*/ 1641253 w 4000576"/>
              <a:gd name="connsiteY4606" fmla="*/ 2607526 h 7331925"/>
              <a:gd name="connsiteX4607" fmla="*/ 1626965 w 4000576"/>
              <a:gd name="connsiteY4607" fmla="*/ 2621814 h 7331925"/>
              <a:gd name="connsiteX4608" fmla="*/ 836605 w 4000576"/>
              <a:gd name="connsiteY4608" fmla="*/ 2622909 h 7331925"/>
              <a:gd name="connsiteX4609" fmla="*/ 874285 w 4000576"/>
              <a:gd name="connsiteY4609" fmla="*/ 2670943 h 7331925"/>
              <a:gd name="connsiteX4610" fmla="*/ 855445 w 4000576"/>
              <a:gd name="connsiteY4610" fmla="*/ 2638701 h 7331925"/>
              <a:gd name="connsiteX4611" fmla="*/ 836605 w 4000576"/>
              <a:gd name="connsiteY4611" fmla="*/ 2622909 h 7331925"/>
              <a:gd name="connsiteX4612" fmla="*/ 1093565 w 4000576"/>
              <a:gd name="connsiteY4612" fmla="*/ 2625900 h 7331925"/>
              <a:gd name="connsiteX4613" fmla="*/ 1108529 w 4000576"/>
              <a:gd name="connsiteY4613" fmla="*/ 2649712 h 7331925"/>
              <a:gd name="connsiteX4614" fmla="*/ 1132342 w 4000576"/>
              <a:gd name="connsiteY4614" fmla="*/ 2664676 h 7331925"/>
              <a:gd name="connsiteX4615" fmla="*/ 1122769 w 4000576"/>
              <a:gd name="connsiteY4615" fmla="*/ 2626909 h 7331925"/>
              <a:gd name="connsiteX4616" fmla="*/ 1093565 w 4000576"/>
              <a:gd name="connsiteY4616" fmla="*/ 2625900 h 7331925"/>
              <a:gd name="connsiteX4617" fmla="*/ 3228680 w 4000576"/>
              <a:gd name="connsiteY4617" fmla="*/ 2636101 h 7331925"/>
              <a:gd name="connsiteX4618" fmla="*/ 3233471 w 4000576"/>
              <a:gd name="connsiteY4618" fmla="*/ 2648007 h 7331925"/>
              <a:gd name="connsiteX4619" fmla="*/ 3233471 w 4000576"/>
              <a:gd name="connsiteY4619" fmla="*/ 2624195 h 7331925"/>
              <a:gd name="connsiteX4620" fmla="*/ 3228680 w 4000576"/>
              <a:gd name="connsiteY4620" fmla="*/ 2636101 h 7331925"/>
              <a:gd name="connsiteX4621" fmla="*/ 1503140 w 4000576"/>
              <a:gd name="connsiteY4621" fmla="*/ 2640864 h 7331925"/>
              <a:gd name="connsiteX4622" fmla="*/ 1516866 w 4000576"/>
              <a:gd name="connsiteY4622" fmla="*/ 2655151 h 7331925"/>
              <a:gd name="connsiteX4623" fmla="*/ 1526115 w 4000576"/>
              <a:gd name="connsiteY4623" fmla="*/ 2632339 h 7331925"/>
              <a:gd name="connsiteX4624" fmla="*/ 1503140 w 4000576"/>
              <a:gd name="connsiteY4624" fmla="*/ 2640864 h 7331925"/>
              <a:gd name="connsiteX4625" fmla="*/ 1160240 w 4000576"/>
              <a:gd name="connsiteY4625" fmla="*/ 2655151 h 7331925"/>
              <a:gd name="connsiteX4626" fmla="*/ 1184720 w 4000576"/>
              <a:gd name="connsiteY4626" fmla="*/ 2674201 h 7331925"/>
              <a:gd name="connsiteX4627" fmla="*/ 1199007 w 4000576"/>
              <a:gd name="connsiteY4627" fmla="*/ 2674201 h 7331925"/>
              <a:gd name="connsiteX4628" fmla="*/ 1188815 w 4000576"/>
              <a:gd name="connsiteY4628" fmla="*/ 2655151 h 7331925"/>
              <a:gd name="connsiteX4629" fmla="*/ 1164336 w 4000576"/>
              <a:gd name="connsiteY4629" fmla="*/ 2636101 h 7331925"/>
              <a:gd name="connsiteX4630" fmla="*/ 1150049 w 4000576"/>
              <a:gd name="connsiteY4630" fmla="*/ 2636101 h 7331925"/>
              <a:gd name="connsiteX4631" fmla="*/ 1160240 w 4000576"/>
              <a:gd name="connsiteY4631" fmla="*/ 2655151 h 7331925"/>
              <a:gd name="connsiteX4632" fmla="*/ 1421273 w 4000576"/>
              <a:gd name="connsiteY4632" fmla="*/ 2650389 h 7331925"/>
              <a:gd name="connsiteX4633" fmla="*/ 1400747 w 4000576"/>
              <a:gd name="connsiteY4633" fmla="*/ 2686069 h 7331925"/>
              <a:gd name="connsiteX4634" fmla="*/ 1369790 w 4000576"/>
              <a:gd name="connsiteY4634" fmla="*/ 2683650 h 7331925"/>
              <a:gd name="connsiteX4635" fmla="*/ 1369790 w 4000576"/>
              <a:gd name="connsiteY4635" fmla="*/ 2701709 h 7331925"/>
              <a:gd name="connsiteX4636" fmla="*/ 1393603 w 4000576"/>
              <a:gd name="connsiteY4636" fmla="*/ 2725741 h 7331925"/>
              <a:gd name="connsiteX4637" fmla="*/ 1417415 w 4000576"/>
              <a:gd name="connsiteY4637" fmla="*/ 2740162 h 7331925"/>
              <a:gd name="connsiteX4638" fmla="*/ 1398365 w 4000576"/>
              <a:gd name="connsiteY4638" fmla="*/ 2743638 h 7331925"/>
              <a:gd name="connsiteX4639" fmla="*/ 1379315 w 4000576"/>
              <a:gd name="connsiteY4639" fmla="*/ 2748515 h 7331925"/>
              <a:gd name="connsiteX4640" fmla="*/ 1413672 w 4000576"/>
              <a:gd name="connsiteY4640" fmla="*/ 2788501 h 7331925"/>
              <a:gd name="connsiteX4641" fmla="*/ 1436465 w 4000576"/>
              <a:gd name="connsiteY4641" fmla="*/ 2799140 h 7331925"/>
              <a:gd name="connsiteX4642" fmla="*/ 1417415 w 4000576"/>
              <a:gd name="connsiteY4642" fmla="*/ 2804789 h 7331925"/>
              <a:gd name="connsiteX4643" fmla="*/ 1398365 w 4000576"/>
              <a:gd name="connsiteY4643" fmla="*/ 2799807 h 7331925"/>
              <a:gd name="connsiteX4644" fmla="*/ 1398365 w 4000576"/>
              <a:gd name="connsiteY4644" fmla="*/ 2821543 h 7331925"/>
              <a:gd name="connsiteX4645" fmla="*/ 1398365 w 4000576"/>
              <a:gd name="connsiteY4645" fmla="*/ 2843270 h 7331925"/>
              <a:gd name="connsiteX4646" fmla="*/ 1429322 w 4000576"/>
              <a:gd name="connsiteY4646" fmla="*/ 2850794 h 7331925"/>
              <a:gd name="connsiteX4647" fmla="*/ 1460278 w 4000576"/>
              <a:gd name="connsiteY4647" fmla="*/ 2858319 h 7331925"/>
              <a:gd name="connsiteX4648" fmla="*/ 1433332 w 4000576"/>
              <a:gd name="connsiteY4648" fmla="*/ 2862215 h 7331925"/>
              <a:gd name="connsiteX4649" fmla="*/ 1406395 w 4000576"/>
              <a:gd name="connsiteY4649" fmla="*/ 2866111 h 7331925"/>
              <a:gd name="connsiteX4650" fmla="*/ 1411900 w 4000576"/>
              <a:gd name="connsiteY4650" fmla="*/ 2880474 h 7331925"/>
              <a:gd name="connsiteX4651" fmla="*/ 1417415 w 4000576"/>
              <a:gd name="connsiteY4651" fmla="*/ 2898820 h 7331925"/>
              <a:gd name="connsiteX4652" fmla="*/ 1435903 w 4000576"/>
              <a:gd name="connsiteY4652" fmla="*/ 2902801 h 7331925"/>
              <a:gd name="connsiteX4653" fmla="*/ 1460278 w 4000576"/>
              <a:gd name="connsiteY4653" fmla="*/ 2912326 h 7331925"/>
              <a:gd name="connsiteX4654" fmla="*/ 1446552 w 4000576"/>
              <a:gd name="connsiteY4654" fmla="*/ 2921851 h 7331925"/>
              <a:gd name="connsiteX4655" fmla="*/ 1457897 w 4000576"/>
              <a:gd name="connsiteY4655" fmla="*/ 2964799 h 7331925"/>
              <a:gd name="connsiteX4656" fmla="*/ 1488853 w 4000576"/>
              <a:gd name="connsiteY4656" fmla="*/ 2978258 h 7331925"/>
              <a:gd name="connsiteX4657" fmla="*/ 1467422 w 4000576"/>
              <a:gd name="connsiteY4657" fmla="*/ 2978630 h 7331925"/>
              <a:gd name="connsiteX4658" fmla="*/ 1445990 w 4000576"/>
              <a:gd name="connsiteY4658" fmla="*/ 2979001 h 7331925"/>
              <a:gd name="connsiteX4659" fmla="*/ 1445990 w 4000576"/>
              <a:gd name="connsiteY4659" fmla="*/ 2998289 h 7331925"/>
              <a:gd name="connsiteX4660" fmla="*/ 1445990 w 4000576"/>
              <a:gd name="connsiteY4660" fmla="*/ 3017577 h 7331925"/>
              <a:gd name="connsiteX4661" fmla="*/ 1476947 w 4000576"/>
              <a:gd name="connsiteY4661" fmla="*/ 3024083 h 7331925"/>
              <a:gd name="connsiteX4662" fmla="*/ 1507903 w 4000576"/>
              <a:gd name="connsiteY4662" fmla="*/ 3030579 h 7331925"/>
              <a:gd name="connsiteX4663" fmla="*/ 1482900 w 4000576"/>
              <a:gd name="connsiteY4663" fmla="*/ 3035751 h 7331925"/>
              <a:gd name="connsiteX4664" fmla="*/ 1457897 w 4000576"/>
              <a:gd name="connsiteY4664" fmla="*/ 3040914 h 7331925"/>
              <a:gd name="connsiteX4665" fmla="*/ 1465926 w 4000576"/>
              <a:gd name="connsiteY4665" fmla="*/ 3062345 h 7331925"/>
              <a:gd name="connsiteX4666" fmla="*/ 1493311 w 4000576"/>
              <a:gd name="connsiteY4666" fmla="*/ 3083776 h 7331925"/>
              <a:gd name="connsiteX4667" fmla="*/ 1512665 w 4000576"/>
              <a:gd name="connsiteY4667" fmla="*/ 3093939 h 7331925"/>
              <a:gd name="connsiteX4668" fmla="*/ 1493672 w 4000576"/>
              <a:gd name="connsiteY4668" fmla="*/ 3098083 h 7331925"/>
              <a:gd name="connsiteX4669" fmla="*/ 1474689 w 4000576"/>
              <a:gd name="connsiteY4669" fmla="*/ 3092053 h 7331925"/>
              <a:gd name="connsiteX4670" fmla="*/ 1481071 w 4000576"/>
              <a:gd name="connsiteY4670" fmla="*/ 3109351 h 7331925"/>
              <a:gd name="connsiteX4671" fmla="*/ 1528915 w 4000576"/>
              <a:gd name="connsiteY4671" fmla="*/ 3140783 h 7331925"/>
              <a:gd name="connsiteX4672" fmla="*/ 1549918 w 4000576"/>
              <a:gd name="connsiteY4672" fmla="*/ 3140926 h 7331925"/>
              <a:gd name="connsiteX4673" fmla="*/ 1535725 w 4000576"/>
              <a:gd name="connsiteY4673" fmla="*/ 3100693 h 7331925"/>
              <a:gd name="connsiteX4674" fmla="*/ 1450858 w 4000576"/>
              <a:gd name="connsiteY4674" fmla="*/ 2760440 h 7331925"/>
              <a:gd name="connsiteX4675" fmla="*/ 1445828 w 4000576"/>
              <a:gd name="connsiteY4675" fmla="*/ 2679164 h 7331925"/>
              <a:gd name="connsiteX4676" fmla="*/ 1455449 w 4000576"/>
              <a:gd name="connsiteY4676" fmla="*/ 2667572 h 7331925"/>
              <a:gd name="connsiteX4677" fmla="*/ 1434817 w 4000576"/>
              <a:gd name="connsiteY4677" fmla="*/ 2649455 h 7331925"/>
              <a:gd name="connsiteX4678" fmla="*/ 1414186 w 4000576"/>
              <a:gd name="connsiteY4678" fmla="*/ 2631339 h 7331925"/>
              <a:gd name="connsiteX4679" fmla="*/ 1421273 w 4000576"/>
              <a:gd name="connsiteY4679" fmla="*/ 2650389 h 7331925"/>
              <a:gd name="connsiteX4680" fmla="*/ 1456306 w 4000576"/>
              <a:gd name="connsiteY4680" fmla="*/ 2638797 h 7331925"/>
              <a:gd name="connsiteX4681" fmla="*/ 1476947 w 4000576"/>
              <a:gd name="connsiteY4681" fmla="*/ 2654246 h 7331925"/>
              <a:gd name="connsiteX4682" fmla="*/ 1493615 w 4000576"/>
              <a:gd name="connsiteY4682" fmla="*/ 2667010 h 7331925"/>
              <a:gd name="connsiteX4683" fmla="*/ 1493615 w 4000576"/>
              <a:gd name="connsiteY4683" fmla="*/ 2651550 h 7331925"/>
              <a:gd name="connsiteX4684" fmla="*/ 1472975 w 4000576"/>
              <a:gd name="connsiteY4684" fmla="*/ 2636101 h 7331925"/>
              <a:gd name="connsiteX4685" fmla="*/ 1456306 w 4000576"/>
              <a:gd name="connsiteY4685" fmla="*/ 2638797 h 7331925"/>
              <a:gd name="connsiteX4686" fmla="*/ 2009870 w 4000576"/>
              <a:gd name="connsiteY4686" fmla="*/ 2647531 h 7331925"/>
              <a:gd name="connsiteX4687" fmla="*/ 1998440 w 4000576"/>
              <a:gd name="connsiteY4687" fmla="*/ 2676439 h 7331925"/>
              <a:gd name="connsiteX4688" fmla="*/ 1998440 w 4000576"/>
              <a:gd name="connsiteY4688" fmla="*/ 2693918 h 7331925"/>
              <a:gd name="connsiteX4689" fmla="*/ 2017490 w 4000576"/>
              <a:gd name="connsiteY4689" fmla="*/ 2683726 h 7331925"/>
              <a:gd name="connsiteX4690" fmla="*/ 2036540 w 4000576"/>
              <a:gd name="connsiteY4690" fmla="*/ 2654818 h 7331925"/>
              <a:gd name="connsiteX4691" fmla="*/ 2009870 w 4000576"/>
              <a:gd name="connsiteY4691" fmla="*/ 2647531 h 7331925"/>
              <a:gd name="connsiteX4692" fmla="*/ 1207865 w 4000576"/>
              <a:gd name="connsiteY4692" fmla="*/ 2653313 h 7331925"/>
              <a:gd name="connsiteX4693" fmla="*/ 1247442 w 4000576"/>
              <a:gd name="connsiteY4693" fmla="*/ 2693251 h 7331925"/>
              <a:gd name="connsiteX4694" fmla="*/ 1228773 w 4000576"/>
              <a:gd name="connsiteY4694" fmla="*/ 2657189 h 7331925"/>
              <a:gd name="connsiteX4695" fmla="*/ 1207865 w 4000576"/>
              <a:gd name="connsiteY4695" fmla="*/ 2653313 h 7331925"/>
              <a:gd name="connsiteX4696" fmla="*/ 1817465 w 4000576"/>
              <a:gd name="connsiteY4696" fmla="*/ 2664676 h 7331925"/>
              <a:gd name="connsiteX4697" fmla="*/ 1826990 w 4000576"/>
              <a:gd name="connsiteY4697" fmla="*/ 2683726 h 7331925"/>
              <a:gd name="connsiteX4698" fmla="*/ 1836515 w 4000576"/>
              <a:gd name="connsiteY4698" fmla="*/ 2664676 h 7331925"/>
              <a:gd name="connsiteX4699" fmla="*/ 1826990 w 4000576"/>
              <a:gd name="connsiteY4699" fmla="*/ 2645626 h 7331925"/>
              <a:gd name="connsiteX4700" fmla="*/ 1817465 w 4000576"/>
              <a:gd name="connsiteY4700" fmla="*/ 2664676 h 7331925"/>
              <a:gd name="connsiteX4701" fmla="*/ 1052122 w 4000576"/>
              <a:gd name="connsiteY4701" fmla="*/ 2669705 h 7331925"/>
              <a:gd name="connsiteX4702" fmla="*/ 1099937 w 4000576"/>
              <a:gd name="connsiteY4702" fmla="*/ 2699576 h 7331925"/>
              <a:gd name="connsiteX4703" fmla="*/ 1055761 w 4000576"/>
              <a:gd name="connsiteY4703" fmla="*/ 2655151 h 7331925"/>
              <a:gd name="connsiteX4704" fmla="*/ 1052122 w 4000576"/>
              <a:gd name="connsiteY4704" fmla="*/ 2669705 h 7331925"/>
              <a:gd name="connsiteX4705" fmla="*/ 1266844 w 4000576"/>
              <a:gd name="connsiteY4705" fmla="*/ 2671543 h 7331925"/>
              <a:gd name="connsiteX4706" fmla="*/ 1307649 w 4000576"/>
              <a:gd name="connsiteY4706" fmla="*/ 2701424 h 7331925"/>
              <a:gd name="connsiteX4707" fmla="*/ 1282856 w 4000576"/>
              <a:gd name="connsiteY4707" fmla="*/ 2661600 h 7331925"/>
              <a:gd name="connsiteX4708" fmla="*/ 1263910 w 4000576"/>
              <a:gd name="connsiteY4708" fmla="*/ 2656646 h 7331925"/>
              <a:gd name="connsiteX4709" fmla="*/ 1266844 w 4000576"/>
              <a:gd name="connsiteY4709" fmla="*/ 2671543 h 7331925"/>
              <a:gd name="connsiteX4710" fmla="*/ 1636490 w 4000576"/>
              <a:gd name="connsiteY4710" fmla="*/ 2674201 h 7331925"/>
              <a:gd name="connsiteX4711" fmla="*/ 1658055 w 4000576"/>
              <a:gd name="connsiteY4711" fmla="*/ 2687555 h 7331925"/>
              <a:gd name="connsiteX4712" fmla="*/ 1644996 w 4000576"/>
              <a:gd name="connsiteY4712" fmla="*/ 2655151 h 7331925"/>
              <a:gd name="connsiteX4713" fmla="*/ 1636490 w 4000576"/>
              <a:gd name="connsiteY4713" fmla="*/ 2674201 h 7331925"/>
              <a:gd name="connsiteX4714" fmla="*/ 1322165 w 4000576"/>
              <a:gd name="connsiteY4714" fmla="*/ 2673267 h 7331925"/>
              <a:gd name="connsiteX4715" fmla="*/ 1334976 w 4000576"/>
              <a:gd name="connsiteY4715" fmla="*/ 2697604 h 7331925"/>
              <a:gd name="connsiteX4716" fmla="*/ 1347778 w 4000576"/>
              <a:gd name="connsiteY4716" fmla="*/ 2715120 h 7331925"/>
              <a:gd name="connsiteX4717" fmla="*/ 1352922 w 4000576"/>
              <a:gd name="connsiteY4717" fmla="*/ 2695480 h 7331925"/>
              <a:gd name="connsiteX4718" fmla="*/ 1358056 w 4000576"/>
              <a:gd name="connsiteY4718" fmla="*/ 2675849 h 7331925"/>
              <a:gd name="connsiteX4719" fmla="*/ 1340110 w 4000576"/>
              <a:gd name="connsiteY4719" fmla="*/ 2671153 h 7331925"/>
              <a:gd name="connsiteX4720" fmla="*/ 1322165 w 4000576"/>
              <a:gd name="connsiteY4720" fmla="*/ 2673267 h 7331925"/>
              <a:gd name="connsiteX4721" fmla="*/ 1112615 w 4000576"/>
              <a:gd name="connsiteY4721" fmla="*/ 2689041 h 7331925"/>
              <a:gd name="connsiteX4722" fmla="*/ 1157469 w 4000576"/>
              <a:gd name="connsiteY4722" fmla="*/ 2718245 h 7331925"/>
              <a:gd name="connsiteX4723" fmla="*/ 1132475 w 4000576"/>
              <a:gd name="connsiteY4723" fmla="*/ 2681173 h 7331925"/>
              <a:gd name="connsiteX4724" fmla="*/ 1112615 w 4000576"/>
              <a:gd name="connsiteY4724" fmla="*/ 2689041 h 7331925"/>
              <a:gd name="connsiteX4725" fmla="*/ 1469803 w 4000576"/>
              <a:gd name="connsiteY4725" fmla="*/ 2693251 h 7331925"/>
              <a:gd name="connsiteX4726" fmla="*/ 1472413 w 4000576"/>
              <a:gd name="connsiteY4726" fmla="*/ 2713958 h 7331925"/>
              <a:gd name="connsiteX4727" fmla="*/ 1488853 w 4000576"/>
              <a:gd name="connsiteY4727" fmla="*/ 2712301 h 7331925"/>
              <a:gd name="connsiteX4728" fmla="*/ 1486243 w 4000576"/>
              <a:gd name="connsiteY4728" fmla="*/ 2691594 h 7331925"/>
              <a:gd name="connsiteX4729" fmla="*/ 1469803 w 4000576"/>
              <a:gd name="connsiteY4729" fmla="*/ 2693251 h 7331925"/>
              <a:gd name="connsiteX4730" fmla="*/ 1179290 w 4000576"/>
              <a:gd name="connsiteY4730" fmla="*/ 2702395 h 7331925"/>
              <a:gd name="connsiteX4731" fmla="*/ 1218409 w 4000576"/>
              <a:gd name="connsiteY4731" fmla="*/ 2740876 h 7331925"/>
              <a:gd name="connsiteX4732" fmla="*/ 1193844 w 4000576"/>
              <a:gd name="connsiteY4732" fmla="*/ 2699433 h 7331925"/>
              <a:gd name="connsiteX4733" fmla="*/ 1179290 w 4000576"/>
              <a:gd name="connsiteY4733" fmla="*/ 2702395 h 7331925"/>
              <a:gd name="connsiteX4734" fmla="*/ 1823819 w 4000576"/>
              <a:gd name="connsiteY4734" fmla="*/ 2699604 h 7331925"/>
              <a:gd name="connsiteX4735" fmla="*/ 1817465 w 4000576"/>
              <a:gd name="connsiteY4735" fmla="*/ 2724207 h 7331925"/>
              <a:gd name="connsiteX4736" fmla="*/ 1844326 w 4000576"/>
              <a:gd name="connsiteY4736" fmla="*/ 2713939 h 7331925"/>
              <a:gd name="connsiteX4737" fmla="*/ 1823819 w 4000576"/>
              <a:gd name="connsiteY4737" fmla="*/ 2699604 h 7331925"/>
              <a:gd name="connsiteX4738" fmla="*/ 3170168 w 4000576"/>
              <a:gd name="connsiteY4738" fmla="*/ 2728970 h 7331925"/>
              <a:gd name="connsiteX4739" fmla="*/ 3178245 w 4000576"/>
              <a:gd name="connsiteY4739" fmla="*/ 2752163 h 7331925"/>
              <a:gd name="connsiteX4740" fmla="*/ 3173663 w 4000576"/>
              <a:gd name="connsiteY4740" fmla="*/ 2693251 h 7331925"/>
              <a:gd name="connsiteX4741" fmla="*/ 3170168 w 4000576"/>
              <a:gd name="connsiteY4741" fmla="*/ 2728970 h 7331925"/>
              <a:gd name="connsiteX4742" fmla="*/ 1653159 w 4000576"/>
              <a:gd name="connsiteY4742" fmla="*/ 2708272 h 7331925"/>
              <a:gd name="connsiteX4743" fmla="*/ 1646015 w 4000576"/>
              <a:gd name="connsiteY4743" fmla="*/ 2734847 h 7331925"/>
              <a:gd name="connsiteX4744" fmla="*/ 1646015 w 4000576"/>
              <a:gd name="connsiteY4744" fmla="*/ 2754211 h 7331925"/>
              <a:gd name="connsiteX4745" fmla="*/ 1656436 w 4000576"/>
              <a:gd name="connsiteY4745" fmla="*/ 2743791 h 7331925"/>
              <a:gd name="connsiteX4746" fmla="*/ 1663579 w 4000576"/>
              <a:gd name="connsiteY4746" fmla="*/ 2717226 h 7331925"/>
              <a:gd name="connsiteX4747" fmla="*/ 1653159 w 4000576"/>
              <a:gd name="connsiteY4747" fmla="*/ 2708272 h 7331925"/>
              <a:gd name="connsiteX4748" fmla="*/ 1071734 w 4000576"/>
              <a:gd name="connsiteY4748" fmla="*/ 2728970 h 7331925"/>
              <a:gd name="connsiteX4749" fmla="*/ 1112615 w 4000576"/>
              <a:gd name="connsiteY4749" fmla="*/ 2751077 h 7331925"/>
              <a:gd name="connsiteX4750" fmla="*/ 1074134 w 4000576"/>
              <a:gd name="connsiteY4750" fmla="*/ 2712301 h 7331925"/>
              <a:gd name="connsiteX4751" fmla="*/ 1071734 w 4000576"/>
              <a:gd name="connsiteY4751" fmla="*/ 2728970 h 7331925"/>
              <a:gd name="connsiteX4752" fmla="*/ 1249442 w 4000576"/>
              <a:gd name="connsiteY4752" fmla="*/ 2736904 h 7331925"/>
              <a:gd name="connsiteX4753" fmla="*/ 1274978 w 4000576"/>
              <a:gd name="connsiteY4753" fmla="*/ 2732170 h 7331925"/>
              <a:gd name="connsiteX4754" fmla="*/ 1243251 w 4000576"/>
              <a:gd name="connsiteY4754" fmla="*/ 2712606 h 7331925"/>
              <a:gd name="connsiteX4755" fmla="*/ 1222153 w 4000576"/>
              <a:gd name="connsiteY4755" fmla="*/ 2712901 h 7331925"/>
              <a:gd name="connsiteX4756" fmla="*/ 1249442 w 4000576"/>
              <a:gd name="connsiteY4756" fmla="*/ 2736904 h 7331925"/>
              <a:gd name="connsiteX4757" fmla="*/ 1295772 w 4000576"/>
              <a:gd name="connsiteY4757" fmla="*/ 2733142 h 7331925"/>
              <a:gd name="connsiteX4758" fmla="*/ 1310859 w 4000576"/>
              <a:gd name="connsiteY4758" fmla="*/ 2748220 h 7331925"/>
              <a:gd name="connsiteX4759" fmla="*/ 1316393 w 4000576"/>
              <a:gd name="connsiteY4759" fmla="*/ 2736914 h 7331925"/>
              <a:gd name="connsiteX4760" fmla="*/ 1295772 w 4000576"/>
              <a:gd name="connsiteY4760" fmla="*/ 2733142 h 7331925"/>
              <a:gd name="connsiteX4761" fmla="*/ 1128884 w 4000576"/>
              <a:gd name="connsiteY4761" fmla="*/ 2748020 h 7331925"/>
              <a:gd name="connsiteX4762" fmla="*/ 1167384 w 4000576"/>
              <a:gd name="connsiteY4762" fmla="*/ 2778833 h 7331925"/>
              <a:gd name="connsiteX4763" fmla="*/ 1164327 w 4000576"/>
              <a:gd name="connsiteY4763" fmla="*/ 2746315 h 7331925"/>
              <a:gd name="connsiteX4764" fmla="*/ 1128884 w 4000576"/>
              <a:gd name="connsiteY4764" fmla="*/ 2748020 h 7331925"/>
              <a:gd name="connsiteX4765" fmla="*/ 1341215 w 4000576"/>
              <a:gd name="connsiteY4765" fmla="*/ 2749839 h 7331925"/>
              <a:gd name="connsiteX4766" fmla="*/ 1350740 w 4000576"/>
              <a:gd name="connsiteY4766" fmla="*/ 2769451 h 7331925"/>
              <a:gd name="connsiteX4767" fmla="*/ 1360265 w 4000576"/>
              <a:gd name="connsiteY4767" fmla="*/ 2755726 h 7331925"/>
              <a:gd name="connsiteX4768" fmla="*/ 1350740 w 4000576"/>
              <a:gd name="connsiteY4768" fmla="*/ 2736114 h 7331925"/>
              <a:gd name="connsiteX4769" fmla="*/ 1341215 w 4000576"/>
              <a:gd name="connsiteY4769" fmla="*/ 2749839 h 7331925"/>
              <a:gd name="connsiteX4770" fmla="*/ 1480919 w 4000576"/>
              <a:gd name="connsiteY4770" fmla="*/ 2737704 h 7331925"/>
              <a:gd name="connsiteX4771" fmla="*/ 1488853 w 4000576"/>
              <a:gd name="connsiteY4771" fmla="*/ 2759926 h 7331925"/>
              <a:gd name="connsiteX4772" fmla="*/ 1503140 w 4000576"/>
              <a:gd name="connsiteY4772" fmla="*/ 2745639 h 7331925"/>
              <a:gd name="connsiteX4773" fmla="*/ 1480919 w 4000576"/>
              <a:gd name="connsiteY4773" fmla="*/ 2737704 h 7331925"/>
              <a:gd name="connsiteX4774" fmla="*/ 1198340 w 4000576"/>
              <a:gd name="connsiteY4774" fmla="*/ 2758402 h 7331925"/>
              <a:gd name="connsiteX4775" fmla="*/ 1211847 w 4000576"/>
              <a:gd name="connsiteY4775" fmla="*/ 2784281 h 7331925"/>
              <a:gd name="connsiteX4776" fmla="*/ 1231173 w 4000576"/>
              <a:gd name="connsiteY4776" fmla="*/ 2776309 h 7331925"/>
              <a:gd name="connsiteX4777" fmla="*/ 1198340 w 4000576"/>
              <a:gd name="connsiteY4777" fmla="*/ 2758402 h 7331925"/>
              <a:gd name="connsiteX4778" fmla="*/ 1829200 w 4000576"/>
              <a:gd name="connsiteY4778" fmla="*/ 2762022 h 7331925"/>
              <a:gd name="connsiteX4779" fmla="*/ 1845021 w 4000576"/>
              <a:gd name="connsiteY4779" fmla="*/ 2789130 h 7331925"/>
              <a:gd name="connsiteX4780" fmla="*/ 1848812 w 4000576"/>
              <a:gd name="connsiteY4780" fmla="*/ 2765222 h 7331925"/>
              <a:gd name="connsiteX4781" fmla="*/ 1839849 w 4000576"/>
              <a:gd name="connsiteY4781" fmla="*/ 2749201 h 7331925"/>
              <a:gd name="connsiteX4782" fmla="*/ 1829200 w 4000576"/>
              <a:gd name="connsiteY4782" fmla="*/ 2762022 h 7331925"/>
              <a:gd name="connsiteX4783" fmla="*/ 1017794 w 4000576"/>
              <a:gd name="connsiteY4783" fmla="*/ 2765279 h 7331925"/>
              <a:gd name="connsiteX4784" fmla="*/ 1106557 w 4000576"/>
              <a:gd name="connsiteY4784" fmla="*/ 3019635 h 7331925"/>
              <a:gd name="connsiteX4785" fmla="*/ 1289047 w 4000576"/>
              <a:gd name="connsiteY4785" fmla="*/ 3388576 h 7331925"/>
              <a:gd name="connsiteX4786" fmla="*/ 1270016 w 4000576"/>
              <a:gd name="connsiteY4786" fmla="*/ 3341427 h 7331925"/>
              <a:gd name="connsiteX4787" fmla="*/ 1073706 w 4000576"/>
              <a:gd name="connsiteY4787" fmla="*/ 2893276 h 7331925"/>
              <a:gd name="connsiteX4788" fmla="*/ 1017794 w 4000576"/>
              <a:gd name="connsiteY4788" fmla="*/ 2765279 h 7331925"/>
              <a:gd name="connsiteX4789" fmla="*/ 1651311 w 4000576"/>
              <a:gd name="connsiteY4789" fmla="*/ 2768594 h 7331925"/>
              <a:gd name="connsiteX4790" fmla="*/ 1666085 w 4000576"/>
              <a:gd name="connsiteY4790" fmla="*/ 2807551 h 7331925"/>
              <a:gd name="connsiteX4791" fmla="*/ 1674590 w 4000576"/>
              <a:gd name="connsiteY4791" fmla="*/ 2783739 h 7331925"/>
              <a:gd name="connsiteX4792" fmla="*/ 1651311 w 4000576"/>
              <a:gd name="connsiteY4792" fmla="*/ 2768594 h 7331925"/>
              <a:gd name="connsiteX4793" fmla="*/ 2016385 w 4000576"/>
              <a:gd name="connsiteY4793" fmla="*/ 2769499 h 7331925"/>
              <a:gd name="connsiteX4794" fmla="*/ 2005479 w 4000576"/>
              <a:gd name="connsiteY4794" fmla="*/ 2801998 h 7331925"/>
              <a:gd name="connsiteX4795" fmla="*/ 2009975 w 4000576"/>
              <a:gd name="connsiteY4795" fmla="*/ 2825506 h 7331925"/>
              <a:gd name="connsiteX4796" fmla="*/ 2028035 w 4000576"/>
              <a:gd name="connsiteY4796" fmla="*/ 2814238 h 7331925"/>
              <a:gd name="connsiteX4797" fmla="*/ 2046065 w 4000576"/>
              <a:gd name="connsiteY4797" fmla="*/ 2781443 h 7331925"/>
              <a:gd name="connsiteX4798" fmla="*/ 2016385 w 4000576"/>
              <a:gd name="connsiteY4798" fmla="*/ 2769499 h 7331925"/>
              <a:gd name="connsiteX4799" fmla="*/ 1084040 w 4000576"/>
              <a:gd name="connsiteY4799" fmla="*/ 2776366 h 7331925"/>
              <a:gd name="connsiteX4800" fmla="*/ 1097547 w 4000576"/>
              <a:gd name="connsiteY4800" fmla="*/ 2803331 h 7331925"/>
              <a:gd name="connsiteX4801" fmla="*/ 1116359 w 4000576"/>
              <a:gd name="connsiteY4801" fmla="*/ 2790997 h 7331925"/>
              <a:gd name="connsiteX4802" fmla="*/ 1084040 w 4000576"/>
              <a:gd name="connsiteY4802" fmla="*/ 2776366 h 7331925"/>
              <a:gd name="connsiteX4803" fmla="*/ 1255738 w 4000576"/>
              <a:gd name="connsiteY4803" fmla="*/ 2788958 h 7331925"/>
              <a:gd name="connsiteX4804" fmla="*/ 1318994 w 4000576"/>
              <a:gd name="connsiteY4804" fmla="*/ 2823429 h 7331925"/>
              <a:gd name="connsiteX4805" fmla="*/ 1313145 w 4000576"/>
              <a:gd name="connsiteY4805" fmla="*/ 2794587 h 7331925"/>
              <a:gd name="connsiteX4806" fmla="*/ 1303592 w 4000576"/>
              <a:gd name="connsiteY4806" fmla="*/ 2769451 h 7331925"/>
              <a:gd name="connsiteX4807" fmla="*/ 1274445 w 4000576"/>
              <a:gd name="connsiteY4807" fmla="*/ 2769451 h 7331925"/>
              <a:gd name="connsiteX4808" fmla="*/ 1245299 w 4000576"/>
              <a:gd name="connsiteY4808" fmla="*/ 2769451 h 7331925"/>
              <a:gd name="connsiteX4809" fmla="*/ 1255738 w 4000576"/>
              <a:gd name="connsiteY4809" fmla="*/ 2788958 h 7331925"/>
              <a:gd name="connsiteX4810" fmla="*/ 1484090 w 4000576"/>
              <a:gd name="connsiteY4810" fmla="*/ 2793264 h 7331925"/>
              <a:gd name="connsiteX4811" fmla="*/ 1498378 w 4000576"/>
              <a:gd name="connsiteY4811" fmla="*/ 2807551 h 7331925"/>
              <a:gd name="connsiteX4812" fmla="*/ 1512665 w 4000576"/>
              <a:gd name="connsiteY4812" fmla="*/ 2793264 h 7331925"/>
              <a:gd name="connsiteX4813" fmla="*/ 1498378 w 4000576"/>
              <a:gd name="connsiteY4813" fmla="*/ 2778976 h 7331925"/>
              <a:gd name="connsiteX4814" fmla="*/ 1484090 w 4000576"/>
              <a:gd name="connsiteY4814" fmla="*/ 2793264 h 7331925"/>
              <a:gd name="connsiteX4815" fmla="*/ 3143412 w 4000576"/>
              <a:gd name="connsiteY4815" fmla="*/ 2804865 h 7331925"/>
              <a:gd name="connsiteX4816" fmla="*/ 3131182 w 4000576"/>
              <a:gd name="connsiteY4816" fmla="*/ 2950426 h 7331925"/>
              <a:gd name="connsiteX4817" fmla="*/ 3139488 w 4000576"/>
              <a:gd name="connsiteY4817" fmla="*/ 2983764 h 7331925"/>
              <a:gd name="connsiteX4818" fmla="*/ 3140697 w 4000576"/>
              <a:gd name="connsiteY4818" fmla="*/ 2921851 h 7331925"/>
              <a:gd name="connsiteX4819" fmla="*/ 3150670 w 4000576"/>
              <a:gd name="connsiteY4819" fmla="*/ 2822105 h 7331925"/>
              <a:gd name="connsiteX4820" fmla="*/ 3143412 w 4000576"/>
              <a:gd name="connsiteY4820" fmla="*/ 2804865 h 7331925"/>
              <a:gd name="connsiteX4821" fmla="*/ 1141333 w 4000576"/>
              <a:gd name="connsiteY4821" fmla="*/ 2800407 h 7331925"/>
              <a:gd name="connsiteX4822" fmla="*/ 1176852 w 4000576"/>
              <a:gd name="connsiteY4822" fmla="*/ 2840231 h 7331925"/>
              <a:gd name="connsiteX4823" fmla="*/ 1198216 w 4000576"/>
              <a:gd name="connsiteY4823" fmla="*/ 2846899 h 7331925"/>
              <a:gd name="connsiteX4824" fmla="*/ 1192187 w 4000576"/>
              <a:gd name="connsiteY4824" fmla="*/ 2829602 h 7331925"/>
              <a:gd name="connsiteX4825" fmla="*/ 1148896 w 4000576"/>
              <a:gd name="connsiteY4825" fmla="*/ 2788501 h 7331925"/>
              <a:gd name="connsiteX4826" fmla="*/ 1141333 w 4000576"/>
              <a:gd name="connsiteY4826" fmla="*/ 2800407 h 7331925"/>
              <a:gd name="connsiteX4827" fmla="*/ 1357360 w 4000576"/>
              <a:gd name="connsiteY4827" fmla="*/ 2816533 h 7331925"/>
              <a:gd name="connsiteX4828" fmla="*/ 1371600 w 4000576"/>
              <a:gd name="connsiteY4828" fmla="*/ 2836126 h 7331925"/>
              <a:gd name="connsiteX4829" fmla="*/ 1363399 w 4000576"/>
              <a:gd name="connsiteY4829" fmla="*/ 2800655 h 7331925"/>
              <a:gd name="connsiteX4830" fmla="*/ 1357360 w 4000576"/>
              <a:gd name="connsiteY4830" fmla="*/ 2816533 h 7331925"/>
              <a:gd name="connsiteX4831" fmla="*/ 1833344 w 4000576"/>
              <a:gd name="connsiteY4831" fmla="*/ 2813904 h 7331925"/>
              <a:gd name="connsiteX4832" fmla="*/ 1826990 w 4000576"/>
              <a:gd name="connsiteY4832" fmla="*/ 2838507 h 7331925"/>
              <a:gd name="connsiteX4833" fmla="*/ 1853851 w 4000576"/>
              <a:gd name="connsiteY4833" fmla="*/ 2828239 h 7331925"/>
              <a:gd name="connsiteX4834" fmla="*/ 1833344 w 4000576"/>
              <a:gd name="connsiteY4834" fmla="*/ 2813904 h 7331925"/>
              <a:gd name="connsiteX4835" fmla="*/ 1224153 w 4000576"/>
              <a:gd name="connsiteY4835" fmla="*/ 2836126 h 7331925"/>
              <a:gd name="connsiteX4836" fmla="*/ 1242317 w 4000576"/>
              <a:gd name="connsiteY4836" fmla="*/ 2855176 h 7331925"/>
              <a:gd name="connsiteX4837" fmla="*/ 1244060 w 4000576"/>
              <a:gd name="connsiteY4837" fmla="*/ 2828506 h 7331925"/>
              <a:gd name="connsiteX4838" fmla="*/ 1224153 w 4000576"/>
              <a:gd name="connsiteY4838" fmla="*/ 2836126 h 7331925"/>
              <a:gd name="connsiteX4839" fmla="*/ 1666342 w 4000576"/>
              <a:gd name="connsiteY4839" fmla="*/ 2825772 h 7331925"/>
              <a:gd name="connsiteX4840" fmla="*/ 1653321 w 4000576"/>
              <a:gd name="connsiteY4840" fmla="*/ 2833859 h 7331925"/>
              <a:gd name="connsiteX4841" fmla="*/ 1663313 w 4000576"/>
              <a:gd name="connsiteY4841" fmla="*/ 2851661 h 7331925"/>
              <a:gd name="connsiteX4842" fmla="*/ 1673314 w 4000576"/>
              <a:gd name="connsiteY4842" fmla="*/ 2869464 h 7331925"/>
              <a:gd name="connsiteX4843" fmla="*/ 1679610 w 4000576"/>
              <a:gd name="connsiteY4843" fmla="*/ 2853109 h 7331925"/>
              <a:gd name="connsiteX4844" fmla="*/ 1666342 w 4000576"/>
              <a:gd name="connsiteY4844" fmla="*/ 2825772 h 7331925"/>
              <a:gd name="connsiteX4845" fmla="*/ 1274693 w 4000576"/>
              <a:gd name="connsiteY4845" fmla="*/ 2838507 h 7331925"/>
              <a:gd name="connsiteX4846" fmla="*/ 1310259 w 4000576"/>
              <a:gd name="connsiteY4846" fmla="*/ 2878350 h 7331925"/>
              <a:gd name="connsiteX4847" fmla="*/ 1331690 w 4000576"/>
              <a:gd name="connsiteY4847" fmla="*/ 2885037 h 7331925"/>
              <a:gd name="connsiteX4848" fmla="*/ 1331690 w 4000576"/>
              <a:gd name="connsiteY4848" fmla="*/ 2865111 h 7331925"/>
              <a:gd name="connsiteX4849" fmla="*/ 1307259 w 4000576"/>
              <a:gd name="connsiteY4849" fmla="*/ 2835888 h 7331925"/>
              <a:gd name="connsiteX4850" fmla="*/ 1274693 w 4000576"/>
              <a:gd name="connsiteY4850" fmla="*/ 2838507 h 7331925"/>
              <a:gd name="connsiteX4851" fmla="*/ 1498378 w 4000576"/>
              <a:gd name="connsiteY4851" fmla="*/ 2836126 h 7331925"/>
              <a:gd name="connsiteX4852" fmla="*/ 1513227 w 4000576"/>
              <a:gd name="connsiteY4852" fmla="*/ 2864701 h 7331925"/>
              <a:gd name="connsiteX4853" fmla="*/ 1522190 w 4000576"/>
              <a:gd name="connsiteY4853" fmla="*/ 2845651 h 7331925"/>
              <a:gd name="connsiteX4854" fmla="*/ 1498378 w 4000576"/>
              <a:gd name="connsiteY4854" fmla="*/ 2836126 h 7331925"/>
              <a:gd name="connsiteX4855" fmla="*/ 1112615 w 4000576"/>
              <a:gd name="connsiteY4855" fmla="*/ 2842660 h 7331925"/>
              <a:gd name="connsiteX4856" fmla="*/ 1126598 w 4000576"/>
              <a:gd name="connsiteY4856" fmla="*/ 2870026 h 7331925"/>
              <a:gd name="connsiteX4857" fmla="*/ 1140581 w 4000576"/>
              <a:gd name="connsiteY4857" fmla="*/ 2888514 h 7331925"/>
              <a:gd name="connsiteX4858" fmla="*/ 1140886 w 4000576"/>
              <a:gd name="connsiteY4858" fmla="*/ 2873007 h 7331925"/>
              <a:gd name="connsiteX4859" fmla="*/ 1126903 w 4000576"/>
              <a:gd name="connsiteY4859" fmla="*/ 2845651 h 7331925"/>
              <a:gd name="connsiteX4860" fmla="*/ 1112615 w 4000576"/>
              <a:gd name="connsiteY4860" fmla="*/ 2842660 h 7331925"/>
              <a:gd name="connsiteX4861" fmla="*/ 1160240 w 4000576"/>
              <a:gd name="connsiteY4861" fmla="*/ 2864025 h 7331925"/>
              <a:gd name="connsiteX4862" fmla="*/ 1203484 w 4000576"/>
              <a:gd name="connsiteY4862" fmla="*/ 2902801 h 7331925"/>
              <a:gd name="connsiteX4863" fmla="*/ 1194273 w 4000576"/>
              <a:gd name="connsiteY4863" fmla="*/ 2862463 h 7331925"/>
              <a:gd name="connsiteX4864" fmla="*/ 1160240 w 4000576"/>
              <a:gd name="connsiteY4864" fmla="*/ 2864025 h 7331925"/>
              <a:gd name="connsiteX4865" fmla="*/ 1369790 w 4000576"/>
              <a:gd name="connsiteY4865" fmla="*/ 2874226 h 7331925"/>
              <a:gd name="connsiteX4866" fmla="*/ 1394622 w 4000576"/>
              <a:gd name="connsiteY4866" fmla="*/ 2878208 h 7331925"/>
              <a:gd name="connsiteX4867" fmla="*/ 1388840 w 4000576"/>
              <a:gd name="connsiteY4867" fmla="*/ 2859158 h 7331925"/>
              <a:gd name="connsiteX4868" fmla="*/ 1374219 w 4000576"/>
              <a:gd name="connsiteY4868" fmla="*/ 2855176 h 7331925"/>
              <a:gd name="connsiteX4869" fmla="*/ 1359599 w 4000576"/>
              <a:gd name="connsiteY4869" fmla="*/ 2855176 h 7331925"/>
              <a:gd name="connsiteX4870" fmla="*/ 1369790 w 4000576"/>
              <a:gd name="connsiteY4870" fmla="*/ 2874226 h 7331925"/>
              <a:gd name="connsiteX4871" fmla="*/ 1842869 w 4000576"/>
              <a:gd name="connsiteY4871" fmla="*/ 2871054 h 7331925"/>
              <a:gd name="connsiteX4872" fmla="*/ 1836515 w 4000576"/>
              <a:gd name="connsiteY4872" fmla="*/ 2895657 h 7331925"/>
              <a:gd name="connsiteX4873" fmla="*/ 1863376 w 4000576"/>
              <a:gd name="connsiteY4873" fmla="*/ 2885389 h 7331925"/>
              <a:gd name="connsiteX4874" fmla="*/ 1842869 w 4000576"/>
              <a:gd name="connsiteY4874" fmla="*/ 2871054 h 7331925"/>
              <a:gd name="connsiteX4875" fmla="*/ 1668685 w 4000576"/>
              <a:gd name="connsiteY4875" fmla="*/ 2888056 h 7331925"/>
              <a:gd name="connsiteX4876" fmla="*/ 1669542 w 4000576"/>
              <a:gd name="connsiteY4876" fmla="*/ 2911869 h 7331925"/>
              <a:gd name="connsiteX4877" fmla="*/ 1693640 w 4000576"/>
              <a:gd name="connsiteY4877" fmla="*/ 2898039 h 7331925"/>
              <a:gd name="connsiteX4878" fmla="*/ 1668685 w 4000576"/>
              <a:gd name="connsiteY4878" fmla="*/ 2888056 h 7331925"/>
              <a:gd name="connsiteX4879" fmla="*/ 1245965 w 4000576"/>
              <a:gd name="connsiteY4879" fmla="*/ 2902801 h 7331925"/>
              <a:gd name="connsiteX4880" fmla="*/ 1270797 w 4000576"/>
              <a:gd name="connsiteY4880" fmla="*/ 2906783 h 7331925"/>
              <a:gd name="connsiteX4881" fmla="*/ 1265015 w 4000576"/>
              <a:gd name="connsiteY4881" fmla="*/ 2887733 h 7331925"/>
              <a:gd name="connsiteX4882" fmla="*/ 1250394 w 4000576"/>
              <a:gd name="connsiteY4882" fmla="*/ 2883751 h 7331925"/>
              <a:gd name="connsiteX4883" fmla="*/ 1235774 w 4000576"/>
              <a:gd name="connsiteY4883" fmla="*/ 2883751 h 7331925"/>
              <a:gd name="connsiteX4884" fmla="*/ 1245965 w 4000576"/>
              <a:gd name="connsiteY4884" fmla="*/ 2902801 h 7331925"/>
              <a:gd name="connsiteX4885" fmla="*/ 1293743 w 4000576"/>
              <a:gd name="connsiteY4885" fmla="*/ 2896553 h 7331925"/>
              <a:gd name="connsiteX4886" fmla="*/ 1329309 w 4000576"/>
              <a:gd name="connsiteY4886" fmla="*/ 2935500 h 7331925"/>
              <a:gd name="connsiteX4887" fmla="*/ 1343454 w 4000576"/>
              <a:gd name="connsiteY4887" fmla="*/ 2906725 h 7331925"/>
              <a:gd name="connsiteX4888" fmla="*/ 1293743 w 4000576"/>
              <a:gd name="connsiteY4888" fmla="*/ 2896553 h 7331925"/>
              <a:gd name="connsiteX4889" fmla="*/ 1510151 w 4000576"/>
              <a:gd name="connsiteY4889" fmla="*/ 2889447 h 7331925"/>
              <a:gd name="connsiteX4890" fmla="*/ 1523210 w 4000576"/>
              <a:gd name="connsiteY4890" fmla="*/ 2921851 h 7331925"/>
              <a:gd name="connsiteX4891" fmla="*/ 1531715 w 4000576"/>
              <a:gd name="connsiteY4891" fmla="*/ 2902801 h 7331925"/>
              <a:gd name="connsiteX4892" fmla="*/ 1510151 w 4000576"/>
              <a:gd name="connsiteY4892" fmla="*/ 2889447 h 7331925"/>
              <a:gd name="connsiteX4893" fmla="*/ 1141495 w 4000576"/>
              <a:gd name="connsiteY4893" fmla="*/ 2914145 h 7331925"/>
              <a:gd name="connsiteX4894" fmla="*/ 1151353 w 4000576"/>
              <a:gd name="connsiteY4894" fmla="*/ 2936529 h 7331925"/>
              <a:gd name="connsiteX4895" fmla="*/ 1155678 w 4000576"/>
              <a:gd name="connsiteY4895" fmla="*/ 2916393 h 7331925"/>
              <a:gd name="connsiteX4896" fmla="*/ 1141800 w 4000576"/>
              <a:gd name="connsiteY4896" fmla="*/ 2898039 h 7331925"/>
              <a:gd name="connsiteX4897" fmla="*/ 1141495 w 4000576"/>
              <a:gd name="connsiteY4897" fmla="*/ 2914145 h 7331925"/>
              <a:gd name="connsiteX4898" fmla="*/ 1185682 w 4000576"/>
              <a:gd name="connsiteY4898" fmla="*/ 2928995 h 7331925"/>
              <a:gd name="connsiteX4899" fmla="*/ 1228735 w 4000576"/>
              <a:gd name="connsiteY4899" fmla="*/ 2969476 h 7331925"/>
              <a:gd name="connsiteX4900" fmla="*/ 1217390 w 4000576"/>
              <a:gd name="connsiteY4900" fmla="*/ 2931376 h 7331925"/>
              <a:gd name="connsiteX4901" fmla="*/ 1185682 w 4000576"/>
              <a:gd name="connsiteY4901" fmla="*/ 2928995 h 7331925"/>
              <a:gd name="connsiteX4902" fmla="*/ 1379468 w 4000576"/>
              <a:gd name="connsiteY4902" fmla="*/ 2919470 h 7331925"/>
              <a:gd name="connsiteX4903" fmla="*/ 1388469 w 4000576"/>
              <a:gd name="connsiteY4903" fmla="*/ 2940625 h 7331925"/>
              <a:gd name="connsiteX4904" fmla="*/ 1404604 w 4000576"/>
              <a:gd name="connsiteY4904" fmla="*/ 2927023 h 7331925"/>
              <a:gd name="connsiteX4905" fmla="*/ 1379468 w 4000576"/>
              <a:gd name="connsiteY4905" fmla="*/ 2919470 h 7331925"/>
              <a:gd name="connsiteX4906" fmla="*/ 1846898 w 4000576"/>
              <a:gd name="connsiteY4906" fmla="*/ 2930843 h 7331925"/>
              <a:gd name="connsiteX4907" fmla="*/ 1854708 w 4000576"/>
              <a:gd name="connsiteY4907" fmla="*/ 2969476 h 7331925"/>
              <a:gd name="connsiteX4908" fmla="*/ 1867853 w 4000576"/>
              <a:gd name="connsiteY4908" fmla="*/ 2936643 h 7331925"/>
              <a:gd name="connsiteX4909" fmla="*/ 1846898 w 4000576"/>
              <a:gd name="connsiteY4909" fmla="*/ 2930843 h 7331925"/>
              <a:gd name="connsiteX4910" fmla="*/ 1678210 w 4000576"/>
              <a:gd name="connsiteY4910" fmla="*/ 2945206 h 7331925"/>
              <a:gd name="connsiteX4911" fmla="*/ 1679067 w 4000576"/>
              <a:gd name="connsiteY4911" fmla="*/ 2969019 h 7331925"/>
              <a:gd name="connsiteX4912" fmla="*/ 1703165 w 4000576"/>
              <a:gd name="connsiteY4912" fmla="*/ 2955189 h 7331925"/>
              <a:gd name="connsiteX4913" fmla="*/ 1678210 w 4000576"/>
              <a:gd name="connsiteY4913" fmla="*/ 2945206 h 7331925"/>
              <a:gd name="connsiteX4914" fmla="*/ 1265015 w 4000576"/>
              <a:gd name="connsiteY4914" fmla="*/ 2959951 h 7331925"/>
              <a:gd name="connsiteX4915" fmla="*/ 1289847 w 4000576"/>
              <a:gd name="connsiteY4915" fmla="*/ 2963933 h 7331925"/>
              <a:gd name="connsiteX4916" fmla="*/ 1284065 w 4000576"/>
              <a:gd name="connsiteY4916" fmla="*/ 2944883 h 7331925"/>
              <a:gd name="connsiteX4917" fmla="*/ 1269444 w 4000576"/>
              <a:gd name="connsiteY4917" fmla="*/ 2940901 h 7331925"/>
              <a:gd name="connsiteX4918" fmla="*/ 1254824 w 4000576"/>
              <a:gd name="connsiteY4918" fmla="*/ 2940901 h 7331925"/>
              <a:gd name="connsiteX4919" fmla="*/ 1265015 w 4000576"/>
              <a:gd name="connsiteY4919" fmla="*/ 2959951 h 7331925"/>
              <a:gd name="connsiteX4920" fmla="*/ 1522190 w 4000576"/>
              <a:gd name="connsiteY4920" fmla="*/ 2954626 h 7331925"/>
              <a:gd name="connsiteX4921" fmla="*/ 1544022 w 4000576"/>
              <a:gd name="connsiteY4921" fmla="*/ 2973048 h 7331925"/>
              <a:gd name="connsiteX4922" fmla="*/ 1530696 w 4000576"/>
              <a:gd name="connsiteY4922" fmla="*/ 2940901 h 7331925"/>
              <a:gd name="connsiteX4923" fmla="*/ 1522190 w 4000576"/>
              <a:gd name="connsiteY4923" fmla="*/ 2954626 h 7331925"/>
              <a:gd name="connsiteX4924" fmla="*/ 1312640 w 4000576"/>
              <a:gd name="connsiteY4924" fmla="*/ 2958132 h 7331925"/>
              <a:gd name="connsiteX4925" fmla="*/ 1353122 w 4000576"/>
              <a:gd name="connsiteY4925" fmla="*/ 3001185 h 7331925"/>
              <a:gd name="connsiteX4926" fmla="*/ 1369790 w 4000576"/>
              <a:gd name="connsiteY4926" fmla="*/ 3006976 h 7331925"/>
              <a:gd name="connsiteX4927" fmla="*/ 1369790 w 4000576"/>
              <a:gd name="connsiteY4927" fmla="*/ 2988564 h 7331925"/>
              <a:gd name="connsiteX4928" fmla="*/ 1351369 w 4000576"/>
              <a:gd name="connsiteY4928" fmla="*/ 2960284 h 7331925"/>
              <a:gd name="connsiteX4929" fmla="*/ 1312640 w 4000576"/>
              <a:gd name="connsiteY4929" fmla="*/ 2958132 h 7331925"/>
              <a:gd name="connsiteX4930" fmla="*/ 1160545 w 4000576"/>
              <a:gd name="connsiteY4930" fmla="*/ 2965276 h 7331925"/>
              <a:gd name="connsiteX4931" fmla="*/ 1174223 w 4000576"/>
              <a:gd name="connsiteY4931" fmla="*/ 2993851 h 7331925"/>
              <a:gd name="connsiteX4932" fmla="*/ 1188511 w 4000576"/>
              <a:gd name="connsiteY4932" fmla="*/ 3002251 h 7331925"/>
              <a:gd name="connsiteX4933" fmla="*/ 1174833 w 4000576"/>
              <a:gd name="connsiteY4933" fmla="*/ 2973676 h 7331925"/>
              <a:gd name="connsiteX4934" fmla="*/ 1160545 w 4000576"/>
              <a:gd name="connsiteY4934" fmla="*/ 2965276 h 7331925"/>
              <a:gd name="connsiteX4935" fmla="*/ 1398365 w 4000576"/>
              <a:gd name="connsiteY4935" fmla="*/ 2983201 h 7331925"/>
              <a:gd name="connsiteX4936" fmla="*/ 1423035 w 4000576"/>
              <a:gd name="connsiteY4936" fmla="*/ 3005128 h 7331925"/>
              <a:gd name="connsiteX4937" fmla="*/ 1406871 w 4000576"/>
              <a:gd name="connsiteY4937" fmla="*/ 2969476 h 7331925"/>
              <a:gd name="connsiteX4938" fmla="*/ 1398365 w 4000576"/>
              <a:gd name="connsiteY4938" fmla="*/ 2983201 h 7331925"/>
              <a:gd name="connsiteX4939" fmla="*/ 1207865 w 4000576"/>
              <a:gd name="connsiteY4939" fmla="*/ 2992250 h 7331925"/>
              <a:gd name="connsiteX4940" fmla="*/ 1253585 w 4000576"/>
              <a:gd name="connsiteY4940" fmla="*/ 3022178 h 7331925"/>
              <a:gd name="connsiteX4941" fmla="*/ 1223515 w 4000576"/>
              <a:gd name="connsiteY4941" fmla="*/ 2980687 h 7331925"/>
              <a:gd name="connsiteX4942" fmla="*/ 1207865 w 4000576"/>
              <a:gd name="connsiteY4942" fmla="*/ 2992250 h 7331925"/>
              <a:gd name="connsiteX4943" fmla="*/ 1857947 w 4000576"/>
              <a:gd name="connsiteY4943" fmla="*/ 2986021 h 7331925"/>
              <a:gd name="connsiteX4944" fmla="*/ 1846040 w 4000576"/>
              <a:gd name="connsiteY4944" fmla="*/ 3013129 h 7331925"/>
              <a:gd name="connsiteX4945" fmla="*/ 1872529 w 4000576"/>
              <a:gd name="connsiteY4945" fmla="*/ 3028112 h 7331925"/>
              <a:gd name="connsiteX4946" fmla="*/ 1857947 w 4000576"/>
              <a:gd name="connsiteY4946" fmla="*/ 2986021 h 7331925"/>
              <a:gd name="connsiteX4947" fmla="*/ 1284065 w 4000576"/>
              <a:gd name="connsiteY4947" fmla="*/ 3017101 h 7331925"/>
              <a:gd name="connsiteX4948" fmla="*/ 1303449 w 4000576"/>
              <a:gd name="connsiteY4948" fmla="*/ 3036151 h 7331925"/>
              <a:gd name="connsiteX4949" fmla="*/ 1297572 w 4000576"/>
              <a:gd name="connsiteY4949" fmla="*/ 3003833 h 7331925"/>
              <a:gd name="connsiteX4950" fmla="*/ 1284065 w 4000576"/>
              <a:gd name="connsiteY4950" fmla="*/ 3017101 h 7331925"/>
              <a:gd name="connsiteX4951" fmla="*/ 1533401 w 4000576"/>
              <a:gd name="connsiteY4951" fmla="*/ 3013929 h 7331925"/>
              <a:gd name="connsiteX4952" fmla="*/ 1560290 w 4000576"/>
              <a:gd name="connsiteY4952" fmla="*/ 3017891 h 7331925"/>
              <a:gd name="connsiteX4953" fmla="*/ 1545307 w 4000576"/>
              <a:gd name="connsiteY4953" fmla="*/ 2998051 h 7331925"/>
              <a:gd name="connsiteX4954" fmla="*/ 1533401 w 4000576"/>
              <a:gd name="connsiteY4954" fmla="*/ 3013929 h 7331925"/>
              <a:gd name="connsiteX4955" fmla="*/ 1684115 w 4000576"/>
              <a:gd name="connsiteY4955" fmla="*/ 3016539 h 7331925"/>
              <a:gd name="connsiteX4956" fmla="*/ 1713833 w 4000576"/>
              <a:gd name="connsiteY4956" fmla="*/ 3038818 h 7331925"/>
              <a:gd name="connsiteX4957" fmla="*/ 1697384 w 4000576"/>
              <a:gd name="connsiteY4957" fmla="*/ 2998051 h 7331925"/>
              <a:gd name="connsiteX4958" fmla="*/ 1684115 w 4000576"/>
              <a:gd name="connsiteY4958" fmla="*/ 3016539 h 7331925"/>
              <a:gd name="connsiteX4959" fmla="*/ 1331690 w 4000576"/>
              <a:gd name="connsiteY4959" fmla="*/ 3016101 h 7331925"/>
              <a:gd name="connsiteX4960" fmla="*/ 1372829 w 4000576"/>
              <a:gd name="connsiteY4960" fmla="*/ 3058582 h 7331925"/>
              <a:gd name="connsiteX4961" fmla="*/ 1390155 w 4000576"/>
              <a:gd name="connsiteY4961" fmla="*/ 3064631 h 7331925"/>
              <a:gd name="connsiteX4962" fmla="*/ 1387116 w 4000576"/>
              <a:gd name="connsiteY4962" fmla="*/ 3043885 h 7331925"/>
              <a:gd name="connsiteX4963" fmla="*/ 1357884 w 4000576"/>
              <a:gd name="connsiteY4963" fmla="*/ 3016187 h 7331925"/>
              <a:gd name="connsiteX4964" fmla="*/ 1331690 w 4000576"/>
              <a:gd name="connsiteY4964" fmla="*/ 3016101 h 7331925"/>
              <a:gd name="connsiteX4965" fmla="*/ 1189263 w 4000576"/>
              <a:gd name="connsiteY4965" fmla="*/ 3031389 h 7331925"/>
              <a:gd name="connsiteX4966" fmla="*/ 1212009 w 4000576"/>
              <a:gd name="connsiteY4966" fmla="*/ 3063754 h 7331925"/>
              <a:gd name="connsiteX4967" fmla="*/ 1203303 w 4000576"/>
              <a:gd name="connsiteY4967" fmla="*/ 3040218 h 7331925"/>
              <a:gd name="connsiteX4968" fmla="*/ 1189263 w 4000576"/>
              <a:gd name="connsiteY4968" fmla="*/ 3031389 h 7331925"/>
              <a:gd name="connsiteX4969" fmla="*/ 1417720 w 4000576"/>
              <a:gd name="connsiteY4969" fmla="*/ 3042275 h 7331925"/>
              <a:gd name="connsiteX4970" fmla="*/ 1431703 w 4000576"/>
              <a:gd name="connsiteY4970" fmla="*/ 3068174 h 7331925"/>
              <a:gd name="connsiteX4971" fmla="*/ 1432008 w 4000576"/>
              <a:gd name="connsiteY4971" fmla="*/ 3040351 h 7331925"/>
              <a:gd name="connsiteX4972" fmla="*/ 1418025 w 4000576"/>
              <a:gd name="connsiteY4972" fmla="*/ 3021864 h 7331925"/>
              <a:gd name="connsiteX4973" fmla="*/ 1417720 w 4000576"/>
              <a:gd name="connsiteY4973" fmla="*/ 3042275 h 7331925"/>
              <a:gd name="connsiteX4974" fmla="*/ 1226915 w 4000576"/>
              <a:gd name="connsiteY4974" fmla="*/ 3043857 h 7331925"/>
              <a:gd name="connsiteX4975" fmla="*/ 1267397 w 4000576"/>
              <a:gd name="connsiteY4975" fmla="*/ 3086910 h 7331925"/>
              <a:gd name="connsiteX4976" fmla="*/ 1265015 w 4000576"/>
              <a:gd name="connsiteY4976" fmla="*/ 3055201 h 7331925"/>
              <a:gd name="connsiteX4977" fmla="*/ 1226915 w 4000576"/>
              <a:gd name="connsiteY4977" fmla="*/ 3043857 h 7331925"/>
              <a:gd name="connsiteX4978" fmla="*/ 1867472 w 4000576"/>
              <a:gd name="connsiteY4978" fmla="*/ 3043171 h 7331925"/>
              <a:gd name="connsiteX4979" fmla="*/ 1865386 w 4000576"/>
              <a:gd name="connsiteY4979" fmla="*/ 3093301 h 7331925"/>
              <a:gd name="connsiteX4980" fmla="*/ 1880483 w 4000576"/>
              <a:gd name="connsiteY4980" fmla="*/ 3079566 h 7331925"/>
              <a:gd name="connsiteX4981" fmla="*/ 1867472 w 4000576"/>
              <a:gd name="connsiteY4981" fmla="*/ 3043171 h 7331925"/>
              <a:gd name="connsiteX4982" fmla="*/ 1303430 w 4000576"/>
              <a:gd name="connsiteY4982" fmla="*/ 3065945 h 7331925"/>
              <a:gd name="connsiteX4983" fmla="*/ 1336919 w 4000576"/>
              <a:gd name="connsiteY4983" fmla="*/ 3100769 h 7331925"/>
              <a:gd name="connsiteX4984" fmla="*/ 1322718 w 4000576"/>
              <a:gd name="connsiteY4984" fmla="*/ 3073222 h 7331925"/>
              <a:gd name="connsiteX4985" fmla="*/ 1303753 w 4000576"/>
              <a:gd name="connsiteY4985" fmla="*/ 3050439 h 7331925"/>
              <a:gd name="connsiteX4986" fmla="*/ 1303430 w 4000576"/>
              <a:gd name="connsiteY4986" fmla="*/ 3065945 h 7331925"/>
              <a:gd name="connsiteX4987" fmla="*/ 1548003 w 4000576"/>
              <a:gd name="connsiteY4987" fmla="*/ 3074251 h 7331925"/>
              <a:gd name="connsiteX4988" fmla="*/ 1567186 w 4000576"/>
              <a:gd name="connsiteY4988" fmla="*/ 3093301 h 7331925"/>
              <a:gd name="connsiteX4989" fmla="*/ 1575597 w 4000576"/>
              <a:gd name="connsiteY4989" fmla="*/ 3078233 h 7331925"/>
              <a:gd name="connsiteX4990" fmla="*/ 1569815 w 4000576"/>
              <a:gd name="connsiteY4990" fmla="*/ 3059183 h 7331925"/>
              <a:gd name="connsiteX4991" fmla="*/ 1556423 w 4000576"/>
              <a:gd name="connsiteY4991" fmla="*/ 3055201 h 7331925"/>
              <a:gd name="connsiteX4992" fmla="*/ 1548003 w 4000576"/>
              <a:gd name="connsiteY4992" fmla="*/ 3074251 h 7331925"/>
              <a:gd name="connsiteX4993" fmla="*/ 1696841 w 4000576"/>
              <a:gd name="connsiteY4993" fmla="*/ 3070127 h 7331925"/>
              <a:gd name="connsiteX4994" fmla="*/ 1720234 w 4000576"/>
              <a:gd name="connsiteY4994" fmla="*/ 3094520 h 7331925"/>
              <a:gd name="connsiteX4995" fmla="*/ 1711376 w 4000576"/>
              <a:gd name="connsiteY4995" fmla="*/ 3055201 h 7331925"/>
              <a:gd name="connsiteX4996" fmla="*/ 1696841 w 4000576"/>
              <a:gd name="connsiteY4996" fmla="*/ 3070127 h 7331925"/>
              <a:gd name="connsiteX4997" fmla="*/ 1357103 w 4000576"/>
              <a:gd name="connsiteY4997" fmla="*/ 3089272 h 7331925"/>
              <a:gd name="connsiteX4998" fmla="*/ 1412862 w 4000576"/>
              <a:gd name="connsiteY4998" fmla="*/ 3119761 h 7331925"/>
              <a:gd name="connsiteX4999" fmla="*/ 1407090 w 4000576"/>
              <a:gd name="connsiteY4999" fmla="*/ 3095682 h 7331925"/>
              <a:gd name="connsiteX5000" fmla="*/ 1375162 w 4000576"/>
              <a:gd name="connsiteY5000" fmla="*/ 3074251 h 7331925"/>
              <a:gd name="connsiteX5001" fmla="*/ 1351340 w 4000576"/>
              <a:gd name="connsiteY5001" fmla="*/ 3074251 h 7331925"/>
              <a:gd name="connsiteX5002" fmla="*/ 1357103 w 4000576"/>
              <a:gd name="connsiteY5002" fmla="*/ 3089272 h 7331925"/>
              <a:gd name="connsiteX5003" fmla="*/ 1208313 w 4000576"/>
              <a:gd name="connsiteY5003" fmla="*/ 3088539 h 7331925"/>
              <a:gd name="connsiteX5004" fmla="*/ 1231059 w 4000576"/>
              <a:gd name="connsiteY5004" fmla="*/ 3120904 h 7331925"/>
              <a:gd name="connsiteX5005" fmla="*/ 1222353 w 4000576"/>
              <a:gd name="connsiteY5005" fmla="*/ 3097368 h 7331925"/>
              <a:gd name="connsiteX5006" fmla="*/ 1208313 w 4000576"/>
              <a:gd name="connsiteY5006" fmla="*/ 3088539 h 7331925"/>
              <a:gd name="connsiteX5007" fmla="*/ 1436465 w 4000576"/>
              <a:gd name="connsiteY5007" fmla="*/ 3106569 h 7331925"/>
              <a:gd name="connsiteX5008" fmla="*/ 1450753 w 4000576"/>
              <a:gd name="connsiteY5008" fmla="*/ 3125324 h 7331925"/>
              <a:gd name="connsiteX5009" fmla="*/ 1459259 w 4000576"/>
              <a:gd name="connsiteY5009" fmla="*/ 3108370 h 7331925"/>
              <a:gd name="connsiteX5010" fmla="*/ 1436465 w 4000576"/>
              <a:gd name="connsiteY5010" fmla="*/ 3106569 h 7331925"/>
              <a:gd name="connsiteX5011" fmla="*/ 1251909 w 4000576"/>
              <a:gd name="connsiteY5011" fmla="*/ 3116751 h 7331925"/>
              <a:gd name="connsiteX5012" fmla="*/ 1299296 w 4000576"/>
              <a:gd name="connsiteY5012" fmla="*/ 3138392 h 7331925"/>
              <a:gd name="connsiteX5013" fmla="*/ 1269054 w 4000576"/>
              <a:gd name="connsiteY5013" fmla="*/ 3102826 h 7331925"/>
              <a:gd name="connsiteX5014" fmla="*/ 1246565 w 4000576"/>
              <a:gd name="connsiteY5014" fmla="*/ 3102826 h 7331925"/>
              <a:gd name="connsiteX5015" fmla="*/ 1251909 w 4000576"/>
              <a:gd name="connsiteY5015" fmla="*/ 3116751 h 7331925"/>
              <a:gd name="connsiteX5016" fmla="*/ 1859309 w 4000576"/>
              <a:gd name="connsiteY5016" fmla="*/ 3117895 h 7331925"/>
              <a:gd name="connsiteX5017" fmla="*/ 1865090 w 4000576"/>
              <a:gd name="connsiteY5017" fmla="*/ 3136945 h 7331925"/>
              <a:gd name="connsiteX5018" fmla="*/ 1879378 w 4000576"/>
              <a:gd name="connsiteY5018" fmla="*/ 3140926 h 7331925"/>
              <a:gd name="connsiteX5019" fmla="*/ 1893665 w 4000576"/>
              <a:gd name="connsiteY5019" fmla="*/ 3121876 h 7331925"/>
              <a:gd name="connsiteX5020" fmla="*/ 1873596 w 4000576"/>
              <a:gd name="connsiteY5020" fmla="*/ 3102826 h 7331925"/>
              <a:gd name="connsiteX5021" fmla="*/ 1853527 w 4000576"/>
              <a:gd name="connsiteY5021" fmla="*/ 3102826 h 7331925"/>
              <a:gd name="connsiteX5022" fmla="*/ 1859309 w 4000576"/>
              <a:gd name="connsiteY5022" fmla="*/ 3117895 h 7331925"/>
              <a:gd name="connsiteX5023" fmla="*/ 1564034 w 4000576"/>
              <a:gd name="connsiteY5023" fmla="*/ 3127420 h 7331925"/>
              <a:gd name="connsiteX5024" fmla="*/ 1569815 w 4000576"/>
              <a:gd name="connsiteY5024" fmla="*/ 3146470 h 7331925"/>
              <a:gd name="connsiteX5025" fmla="*/ 1579340 w 4000576"/>
              <a:gd name="connsiteY5025" fmla="*/ 3150451 h 7331925"/>
              <a:gd name="connsiteX5026" fmla="*/ 1588865 w 4000576"/>
              <a:gd name="connsiteY5026" fmla="*/ 3131401 h 7331925"/>
              <a:gd name="connsiteX5027" fmla="*/ 1573559 w 4000576"/>
              <a:gd name="connsiteY5027" fmla="*/ 3112351 h 7331925"/>
              <a:gd name="connsiteX5028" fmla="*/ 1564034 w 4000576"/>
              <a:gd name="connsiteY5028" fmla="*/ 3127420 h 7331925"/>
              <a:gd name="connsiteX5029" fmla="*/ 1706909 w 4000576"/>
              <a:gd name="connsiteY5029" fmla="*/ 3127420 h 7331925"/>
              <a:gd name="connsiteX5030" fmla="*/ 1712690 w 4000576"/>
              <a:gd name="connsiteY5030" fmla="*/ 3146470 h 7331925"/>
              <a:gd name="connsiteX5031" fmla="*/ 1726978 w 4000576"/>
              <a:gd name="connsiteY5031" fmla="*/ 3150451 h 7331925"/>
              <a:gd name="connsiteX5032" fmla="*/ 1741265 w 4000576"/>
              <a:gd name="connsiteY5032" fmla="*/ 3131401 h 7331925"/>
              <a:gd name="connsiteX5033" fmla="*/ 1721196 w 4000576"/>
              <a:gd name="connsiteY5033" fmla="*/ 3112351 h 7331925"/>
              <a:gd name="connsiteX5034" fmla="*/ 1701127 w 4000576"/>
              <a:gd name="connsiteY5034" fmla="*/ 3112351 h 7331925"/>
              <a:gd name="connsiteX5035" fmla="*/ 1706909 w 4000576"/>
              <a:gd name="connsiteY5035" fmla="*/ 3127420 h 7331925"/>
              <a:gd name="connsiteX5036" fmla="*/ 1327966 w 4000576"/>
              <a:gd name="connsiteY5036" fmla="*/ 3135430 h 7331925"/>
              <a:gd name="connsiteX5037" fmla="*/ 1347778 w 4000576"/>
              <a:gd name="connsiteY5037" fmla="*/ 3154585 h 7331925"/>
              <a:gd name="connsiteX5038" fmla="*/ 1362389 w 4000576"/>
              <a:gd name="connsiteY5038" fmla="*/ 3160195 h 7331925"/>
              <a:gd name="connsiteX5039" fmla="*/ 1356560 w 4000576"/>
              <a:gd name="connsiteY5039" fmla="*/ 3145022 h 7331925"/>
              <a:gd name="connsiteX5040" fmla="*/ 1350740 w 4000576"/>
              <a:gd name="connsiteY5040" fmla="*/ 3125858 h 7331925"/>
              <a:gd name="connsiteX5041" fmla="*/ 1336748 w 4000576"/>
              <a:gd name="connsiteY5041" fmla="*/ 3121876 h 7331925"/>
              <a:gd name="connsiteX5042" fmla="*/ 1327966 w 4000576"/>
              <a:gd name="connsiteY5042" fmla="*/ 3135430 h 7331925"/>
              <a:gd name="connsiteX5043" fmla="*/ 1378944 w 4000576"/>
              <a:gd name="connsiteY5043" fmla="*/ 3149746 h 7331925"/>
              <a:gd name="connsiteX5044" fmla="*/ 1425178 w 4000576"/>
              <a:gd name="connsiteY5044" fmla="*/ 3152832 h 7331925"/>
              <a:gd name="connsiteX5045" fmla="*/ 1395194 w 4000576"/>
              <a:gd name="connsiteY5045" fmla="*/ 3133077 h 7331925"/>
              <a:gd name="connsiteX5046" fmla="*/ 1368371 w 4000576"/>
              <a:gd name="connsiteY5046" fmla="*/ 3130001 h 7331925"/>
              <a:gd name="connsiteX5047" fmla="*/ 1378944 w 4000576"/>
              <a:gd name="connsiteY5047" fmla="*/ 3149746 h 7331925"/>
              <a:gd name="connsiteX5048" fmla="*/ 1236878 w 4000576"/>
              <a:gd name="connsiteY5048" fmla="*/ 3160795 h 7331925"/>
              <a:gd name="connsiteX5049" fmla="*/ 1251728 w 4000576"/>
              <a:gd name="connsiteY5049" fmla="*/ 3176445 h 7331925"/>
              <a:gd name="connsiteX5050" fmla="*/ 1235088 w 4000576"/>
              <a:gd name="connsiteY5050" fmla="*/ 3140926 h 7331925"/>
              <a:gd name="connsiteX5051" fmla="*/ 1236878 w 4000576"/>
              <a:gd name="connsiteY5051" fmla="*/ 3160795 h 7331925"/>
              <a:gd name="connsiteX5052" fmla="*/ 1274350 w 4000576"/>
              <a:gd name="connsiteY5052" fmla="*/ 3169139 h 7331925"/>
              <a:gd name="connsiteX5053" fmla="*/ 1322184 w 4000576"/>
              <a:gd name="connsiteY5053" fmla="*/ 3196485 h 7331925"/>
              <a:gd name="connsiteX5054" fmla="*/ 1285627 w 4000576"/>
              <a:gd name="connsiteY5054" fmla="*/ 3155271 h 7331925"/>
              <a:gd name="connsiteX5055" fmla="*/ 1263377 w 4000576"/>
              <a:gd name="connsiteY5055" fmla="*/ 3148651 h 7331925"/>
              <a:gd name="connsiteX5056" fmla="*/ 1274350 w 4000576"/>
              <a:gd name="connsiteY5056" fmla="*/ 3169139 h 7331925"/>
              <a:gd name="connsiteX5057" fmla="*/ 1455515 w 4000576"/>
              <a:gd name="connsiteY5057" fmla="*/ 3164739 h 7331925"/>
              <a:gd name="connsiteX5058" fmla="*/ 1469508 w 4000576"/>
              <a:gd name="connsiteY5058" fmla="*/ 3179026 h 7331925"/>
              <a:gd name="connsiteX5059" fmla="*/ 1478013 w 4000576"/>
              <a:gd name="connsiteY5059" fmla="*/ 3164739 h 7331925"/>
              <a:gd name="connsiteX5060" fmla="*/ 1464021 w 4000576"/>
              <a:gd name="connsiteY5060" fmla="*/ 3150451 h 7331925"/>
              <a:gd name="connsiteX5061" fmla="*/ 1455515 w 4000576"/>
              <a:gd name="connsiteY5061" fmla="*/ 3164739 h 7331925"/>
              <a:gd name="connsiteX5062" fmla="*/ 1500378 w 4000576"/>
              <a:gd name="connsiteY5062" fmla="*/ 3169501 h 7331925"/>
              <a:gd name="connsiteX5063" fmla="*/ 1511399 w 4000576"/>
              <a:gd name="connsiteY5063" fmla="*/ 3188684 h 7331925"/>
              <a:gd name="connsiteX5064" fmla="*/ 1538859 w 4000576"/>
              <a:gd name="connsiteY5064" fmla="*/ 3194552 h 7331925"/>
              <a:gd name="connsiteX5065" fmla="*/ 1560290 w 4000576"/>
              <a:gd name="connsiteY5065" fmla="*/ 3200295 h 7331925"/>
              <a:gd name="connsiteX5066" fmla="*/ 1560290 w 4000576"/>
              <a:gd name="connsiteY5066" fmla="*/ 3185236 h 7331925"/>
              <a:gd name="connsiteX5067" fmla="*/ 1509417 w 4000576"/>
              <a:gd name="connsiteY5067" fmla="*/ 3150451 h 7331925"/>
              <a:gd name="connsiteX5068" fmla="*/ 1500378 w 4000576"/>
              <a:gd name="connsiteY5068" fmla="*/ 3169501 h 7331925"/>
              <a:gd name="connsiteX5069" fmla="*/ 1569815 w 4000576"/>
              <a:gd name="connsiteY5069" fmla="*/ 3168825 h 7331925"/>
              <a:gd name="connsiteX5070" fmla="*/ 1586055 w 4000576"/>
              <a:gd name="connsiteY5070" fmla="*/ 3193914 h 7331925"/>
              <a:gd name="connsiteX5071" fmla="*/ 1604353 w 4000576"/>
              <a:gd name="connsiteY5071" fmla="*/ 3173949 h 7331925"/>
              <a:gd name="connsiteX5072" fmla="*/ 1569815 w 4000576"/>
              <a:gd name="connsiteY5072" fmla="*/ 3168825 h 7331925"/>
              <a:gd name="connsiteX5073" fmla="*/ 1728302 w 4000576"/>
              <a:gd name="connsiteY5073" fmla="*/ 3166586 h 7331925"/>
              <a:gd name="connsiteX5074" fmla="*/ 1736503 w 4000576"/>
              <a:gd name="connsiteY5074" fmla="*/ 3198076 h 7331925"/>
              <a:gd name="connsiteX5075" fmla="*/ 1750790 w 4000576"/>
              <a:gd name="connsiteY5075" fmla="*/ 3184351 h 7331925"/>
              <a:gd name="connsiteX5076" fmla="*/ 1728302 w 4000576"/>
              <a:gd name="connsiteY5076" fmla="*/ 3166586 h 7331925"/>
              <a:gd name="connsiteX5077" fmla="*/ 2780081 w 4000576"/>
              <a:gd name="connsiteY5077" fmla="*/ 3213087 h 7331925"/>
              <a:gd name="connsiteX5078" fmla="*/ 2728989 w 4000576"/>
              <a:gd name="connsiteY5078" fmla="*/ 3255226 h 7331925"/>
              <a:gd name="connsiteX5079" fmla="*/ 2855690 w 4000576"/>
              <a:gd name="connsiteY5079" fmla="*/ 3173473 h 7331925"/>
              <a:gd name="connsiteX5080" fmla="*/ 2780081 w 4000576"/>
              <a:gd name="connsiteY5080" fmla="*/ 3213087 h 7331925"/>
              <a:gd name="connsiteX5081" fmla="*/ 1346749 w 4000576"/>
              <a:gd name="connsiteY5081" fmla="*/ 3191885 h 7331925"/>
              <a:gd name="connsiteX5082" fmla="*/ 1377515 w 4000576"/>
              <a:gd name="connsiteY5082" fmla="*/ 3200534 h 7331925"/>
              <a:gd name="connsiteX5083" fmla="*/ 1357808 w 4000576"/>
              <a:gd name="connsiteY5083" fmla="*/ 3180826 h 7331925"/>
              <a:gd name="connsiteX5084" fmla="*/ 1346749 w 4000576"/>
              <a:gd name="connsiteY5084" fmla="*/ 3191885 h 7331925"/>
              <a:gd name="connsiteX5085" fmla="*/ 1907953 w 4000576"/>
              <a:gd name="connsiteY5085" fmla="*/ 3193837 h 7331925"/>
              <a:gd name="connsiteX5086" fmla="*/ 1879378 w 4000576"/>
              <a:gd name="connsiteY5086" fmla="*/ 3207782 h 7331925"/>
              <a:gd name="connsiteX5087" fmla="*/ 1912420 w 4000576"/>
              <a:gd name="connsiteY5087" fmla="*/ 3202753 h 7331925"/>
              <a:gd name="connsiteX5088" fmla="*/ 1954806 w 4000576"/>
              <a:gd name="connsiteY5088" fmla="*/ 3188370 h 7331925"/>
              <a:gd name="connsiteX5089" fmla="*/ 1907953 w 4000576"/>
              <a:gd name="connsiteY5089" fmla="*/ 3193837 h 7331925"/>
              <a:gd name="connsiteX5090" fmla="*/ 1398365 w 4000576"/>
              <a:gd name="connsiteY5090" fmla="*/ 3207601 h 7331925"/>
              <a:gd name="connsiteX5091" fmla="*/ 1432370 w 4000576"/>
              <a:gd name="connsiteY5091" fmla="*/ 3226651 h 7331925"/>
              <a:gd name="connsiteX5092" fmla="*/ 1456182 w 4000576"/>
              <a:gd name="connsiteY5092" fmla="*/ 3226651 h 7331925"/>
              <a:gd name="connsiteX5093" fmla="*/ 1445990 w 4000576"/>
              <a:gd name="connsiteY5093" fmla="*/ 3207601 h 7331925"/>
              <a:gd name="connsiteX5094" fmla="*/ 1411986 w 4000576"/>
              <a:gd name="connsiteY5094" fmla="*/ 3188551 h 7331925"/>
              <a:gd name="connsiteX5095" fmla="*/ 1388174 w 4000576"/>
              <a:gd name="connsiteY5095" fmla="*/ 3188551 h 7331925"/>
              <a:gd name="connsiteX5096" fmla="*/ 1398365 w 4000576"/>
              <a:gd name="connsiteY5096" fmla="*/ 3207601 h 7331925"/>
              <a:gd name="connsiteX5097" fmla="*/ 1255795 w 4000576"/>
              <a:gd name="connsiteY5097" fmla="*/ 3203401 h 7331925"/>
              <a:gd name="connsiteX5098" fmla="*/ 1269473 w 4000576"/>
              <a:gd name="connsiteY5098" fmla="*/ 3231976 h 7331925"/>
              <a:gd name="connsiteX5099" fmla="*/ 1283761 w 4000576"/>
              <a:gd name="connsiteY5099" fmla="*/ 3240376 h 7331925"/>
              <a:gd name="connsiteX5100" fmla="*/ 1270083 w 4000576"/>
              <a:gd name="connsiteY5100" fmla="*/ 3211801 h 7331925"/>
              <a:gd name="connsiteX5101" fmla="*/ 1255795 w 4000576"/>
              <a:gd name="connsiteY5101" fmla="*/ 3203401 h 7331925"/>
              <a:gd name="connsiteX5102" fmla="*/ 1474565 w 4000576"/>
              <a:gd name="connsiteY5102" fmla="*/ 3217126 h 7331925"/>
              <a:gd name="connsiteX5103" fmla="*/ 1499397 w 4000576"/>
              <a:gd name="connsiteY5103" fmla="*/ 3221108 h 7331925"/>
              <a:gd name="connsiteX5104" fmla="*/ 1493615 w 4000576"/>
              <a:gd name="connsiteY5104" fmla="*/ 3202058 h 7331925"/>
              <a:gd name="connsiteX5105" fmla="*/ 1478994 w 4000576"/>
              <a:gd name="connsiteY5105" fmla="*/ 3198076 h 7331925"/>
              <a:gd name="connsiteX5106" fmla="*/ 1464374 w 4000576"/>
              <a:gd name="connsiteY5106" fmla="*/ 3198076 h 7331925"/>
              <a:gd name="connsiteX5107" fmla="*/ 1474565 w 4000576"/>
              <a:gd name="connsiteY5107" fmla="*/ 3217126 h 7331925"/>
              <a:gd name="connsiteX5108" fmla="*/ 1293590 w 4000576"/>
              <a:gd name="connsiteY5108" fmla="*/ 3217431 h 7331925"/>
              <a:gd name="connsiteX5109" fmla="*/ 1347140 w 4000576"/>
              <a:gd name="connsiteY5109" fmla="*/ 3264751 h 7331925"/>
              <a:gd name="connsiteX5110" fmla="*/ 1362589 w 4000576"/>
              <a:gd name="connsiteY5110" fmla="*/ 3264751 h 7331925"/>
              <a:gd name="connsiteX5111" fmla="*/ 1348940 w 4000576"/>
              <a:gd name="connsiteY5111" fmla="*/ 3244196 h 7331925"/>
              <a:gd name="connsiteX5112" fmla="*/ 1293590 w 4000576"/>
              <a:gd name="connsiteY5112" fmla="*/ 3217431 h 7331925"/>
              <a:gd name="connsiteX5113" fmla="*/ 1512818 w 4000576"/>
              <a:gd name="connsiteY5113" fmla="*/ 3214745 h 7331925"/>
              <a:gd name="connsiteX5114" fmla="*/ 1553147 w 4000576"/>
              <a:gd name="connsiteY5114" fmla="*/ 3249178 h 7331925"/>
              <a:gd name="connsiteX5115" fmla="*/ 1579340 w 4000576"/>
              <a:gd name="connsiteY5115" fmla="*/ 3255588 h 7331925"/>
              <a:gd name="connsiteX5116" fmla="*/ 1579340 w 4000576"/>
              <a:gd name="connsiteY5116" fmla="*/ 3243025 h 7331925"/>
              <a:gd name="connsiteX5117" fmla="*/ 1567910 w 4000576"/>
              <a:gd name="connsiteY5117" fmla="*/ 3219031 h 7331925"/>
              <a:gd name="connsiteX5118" fmla="*/ 1512818 w 4000576"/>
              <a:gd name="connsiteY5118" fmla="*/ 3214745 h 7331925"/>
              <a:gd name="connsiteX5119" fmla="*/ 1592609 w 4000576"/>
              <a:gd name="connsiteY5119" fmla="*/ 3232195 h 7331925"/>
              <a:gd name="connsiteX5120" fmla="*/ 1598390 w 4000576"/>
              <a:gd name="connsiteY5120" fmla="*/ 3251245 h 7331925"/>
              <a:gd name="connsiteX5121" fmla="*/ 1613011 w 4000576"/>
              <a:gd name="connsiteY5121" fmla="*/ 3255226 h 7331925"/>
              <a:gd name="connsiteX5122" fmla="*/ 1627632 w 4000576"/>
              <a:gd name="connsiteY5122" fmla="*/ 3255226 h 7331925"/>
              <a:gd name="connsiteX5123" fmla="*/ 1617440 w 4000576"/>
              <a:gd name="connsiteY5123" fmla="*/ 3236176 h 7331925"/>
              <a:gd name="connsiteX5124" fmla="*/ 1592609 w 4000576"/>
              <a:gd name="connsiteY5124" fmla="*/ 3232195 h 7331925"/>
              <a:gd name="connsiteX5125" fmla="*/ 2750915 w 4000576"/>
              <a:gd name="connsiteY5125" fmla="*/ 3279829 h 7331925"/>
              <a:gd name="connsiteX5126" fmla="*/ 2718664 w 4000576"/>
              <a:gd name="connsiteY5126" fmla="*/ 3312252 h 7331925"/>
              <a:gd name="connsiteX5127" fmla="*/ 2817962 w 4000576"/>
              <a:gd name="connsiteY5127" fmla="*/ 3250073 h 7331925"/>
              <a:gd name="connsiteX5128" fmla="*/ 2750915 w 4000576"/>
              <a:gd name="connsiteY5128" fmla="*/ 3279829 h 7331925"/>
              <a:gd name="connsiteX5129" fmla="*/ 1369790 w 4000576"/>
              <a:gd name="connsiteY5129" fmla="*/ 3243796 h 7331925"/>
              <a:gd name="connsiteX5130" fmla="*/ 1399375 w 4000576"/>
              <a:gd name="connsiteY5130" fmla="*/ 3274276 h 7331925"/>
              <a:gd name="connsiteX5131" fmla="*/ 1401128 w 4000576"/>
              <a:gd name="connsiteY5131" fmla="*/ 3255226 h 7331925"/>
              <a:gd name="connsiteX5132" fmla="*/ 1369790 w 4000576"/>
              <a:gd name="connsiteY5132" fmla="*/ 3243796 h 7331925"/>
              <a:gd name="connsiteX5133" fmla="*/ 1927003 w 4000576"/>
              <a:gd name="connsiteY5133" fmla="*/ 3242967 h 7331925"/>
              <a:gd name="connsiteX5134" fmla="*/ 1898428 w 4000576"/>
              <a:gd name="connsiteY5134" fmla="*/ 3256826 h 7331925"/>
              <a:gd name="connsiteX5135" fmla="*/ 1960340 w 4000576"/>
              <a:gd name="connsiteY5135" fmla="*/ 3244701 h 7331925"/>
              <a:gd name="connsiteX5136" fmla="*/ 1974628 w 4000576"/>
              <a:gd name="connsiteY5136" fmla="*/ 3236757 h 7331925"/>
              <a:gd name="connsiteX5137" fmla="*/ 1960340 w 4000576"/>
              <a:gd name="connsiteY5137" fmla="*/ 3237567 h 7331925"/>
              <a:gd name="connsiteX5138" fmla="*/ 1927003 w 4000576"/>
              <a:gd name="connsiteY5138" fmla="*/ 3242967 h 7331925"/>
              <a:gd name="connsiteX5139" fmla="*/ 2336016 w 4000576"/>
              <a:gd name="connsiteY5139" fmla="*/ 3250159 h 7331925"/>
              <a:gd name="connsiteX5140" fmla="*/ 2328272 w 4000576"/>
              <a:gd name="connsiteY5140" fmla="*/ 3264446 h 7331925"/>
              <a:gd name="connsiteX5141" fmla="*/ 2350865 w 4000576"/>
              <a:gd name="connsiteY5141" fmla="*/ 3250464 h 7331925"/>
              <a:gd name="connsiteX5142" fmla="*/ 2336016 w 4000576"/>
              <a:gd name="connsiteY5142" fmla="*/ 3250159 h 7331925"/>
              <a:gd name="connsiteX5143" fmla="*/ 1417415 w 4000576"/>
              <a:gd name="connsiteY5143" fmla="*/ 3253321 h 7331925"/>
              <a:gd name="connsiteX5144" fmla="*/ 1458440 w 4000576"/>
              <a:gd name="connsiteY5144" fmla="*/ 3283801 h 7331925"/>
              <a:gd name="connsiteX5145" fmla="*/ 1470822 w 4000576"/>
              <a:gd name="connsiteY5145" fmla="*/ 3268733 h 7331925"/>
              <a:gd name="connsiteX5146" fmla="*/ 1465040 w 4000576"/>
              <a:gd name="connsiteY5146" fmla="*/ 3249683 h 7331925"/>
              <a:gd name="connsiteX5147" fmla="*/ 1441228 w 4000576"/>
              <a:gd name="connsiteY5147" fmla="*/ 3245701 h 7331925"/>
              <a:gd name="connsiteX5148" fmla="*/ 1417415 w 4000576"/>
              <a:gd name="connsiteY5148" fmla="*/ 3253321 h 7331925"/>
              <a:gd name="connsiteX5149" fmla="*/ 2019700 w 4000576"/>
              <a:gd name="connsiteY5149" fmla="*/ 3274276 h 7331925"/>
              <a:gd name="connsiteX5150" fmla="*/ 2024063 w 4000576"/>
              <a:gd name="connsiteY5150" fmla="*/ 3290945 h 7331925"/>
              <a:gd name="connsiteX5151" fmla="*/ 2024063 w 4000576"/>
              <a:gd name="connsiteY5151" fmla="*/ 3257607 h 7331925"/>
              <a:gd name="connsiteX5152" fmla="*/ 2019700 w 4000576"/>
              <a:gd name="connsiteY5152" fmla="*/ 3274276 h 7331925"/>
              <a:gd name="connsiteX5153" fmla="*/ 2050266 w 4000576"/>
              <a:gd name="connsiteY5153" fmla="*/ 3260484 h 7331925"/>
              <a:gd name="connsiteX5154" fmla="*/ 2031778 w 4000576"/>
              <a:gd name="connsiteY5154" fmla="*/ 3275266 h 7331925"/>
              <a:gd name="connsiteX5155" fmla="*/ 2055590 w 4000576"/>
              <a:gd name="connsiteY5155" fmla="*/ 3268933 h 7331925"/>
              <a:gd name="connsiteX5156" fmla="*/ 2083127 w 4000576"/>
              <a:gd name="connsiteY5156" fmla="*/ 3245701 h 7331925"/>
              <a:gd name="connsiteX5157" fmla="*/ 2050266 w 4000576"/>
              <a:gd name="connsiteY5157" fmla="*/ 3260484 h 7331925"/>
              <a:gd name="connsiteX5158" fmla="*/ 1493615 w 4000576"/>
              <a:gd name="connsiteY5158" fmla="*/ 3274276 h 7331925"/>
              <a:gd name="connsiteX5159" fmla="*/ 1518447 w 4000576"/>
              <a:gd name="connsiteY5159" fmla="*/ 3278258 h 7331925"/>
              <a:gd name="connsiteX5160" fmla="*/ 1512665 w 4000576"/>
              <a:gd name="connsiteY5160" fmla="*/ 3259208 h 7331925"/>
              <a:gd name="connsiteX5161" fmla="*/ 1498044 w 4000576"/>
              <a:gd name="connsiteY5161" fmla="*/ 3255226 h 7331925"/>
              <a:gd name="connsiteX5162" fmla="*/ 1483424 w 4000576"/>
              <a:gd name="connsiteY5162" fmla="*/ 3255226 h 7331925"/>
              <a:gd name="connsiteX5163" fmla="*/ 1493615 w 4000576"/>
              <a:gd name="connsiteY5163" fmla="*/ 3274276 h 7331925"/>
              <a:gd name="connsiteX5164" fmla="*/ 1284065 w 4000576"/>
              <a:gd name="connsiteY5164" fmla="*/ 3273114 h 7331925"/>
              <a:gd name="connsiteX5165" fmla="*/ 1297600 w 4000576"/>
              <a:gd name="connsiteY5165" fmla="*/ 3292707 h 7331925"/>
              <a:gd name="connsiteX5166" fmla="*/ 1311145 w 4000576"/>
              <a:gd name="connsiteY5166" fmla="*/ 3303937 h 7331925"/>
              <a:gd name="connsiteX5167" fmla="*/ 1306020 w 4000576"/>
              <a:gd name="connsiteY5167" fmla="*/ 3284344 h 7331925"/>
              <a:gd name="connsiteX5168" fmla="*/ 1284065 w 4000576"/>
              <a:gd name="connsiteY5168" fmla="*/ 3273114 h 7331925"/>
              <a:gd name="connsiteX5169" fmla="*/ 1538078 w 4000576"/>
              <a:gd name="connsiteY5169" fmla="*/ 3279772 h 7331925"/>
              <a:gd name="connsiteX5170" fmla="*/ 1595818 w 4000576"/>
              <a:gd name="connsiteY5170" fmla="*/ 3308595 h 7331925"/>
              <a:gd name="connsiteX5171" fmla="*/ 1593856 w 4000576"/>
              <a:gd name="connsiteY5171" fmla="*/ 3284515 h 7331925"/>
              <a:gd name="connsiteX5172" fmla="*/ 1587579 w 4000576"/>
              <a:gd name="connsiteY5172" fmla="*/ 3264751 h 7331925"/>
              <a:gd name="connsiteX5173" fmla="*/ 1559947 w 4000576"/>
              <a:gd name="connsiteY5173" fmla="*/ 3264751 h 7331925"/>
              <a:gd name="connsiteX5174" fmla="*/ 1532315 w 4000576"/>
              <a:gd name="connsiteY5174" fmla="*/ 3264751 h 7331925"/>
              <a:gd name="connsiteX5175" fmla="*/ 1538078 w 4000576"/>
              <a:gd name="connsiteY5175" fmla="*/ 3279772 h 7331925"/>
              <a:gd name="connsiteX5176" fmla="*/ 1324508 w 4000576"/>
              <a:gd name="connsiteY5176" fmla="*/ 3286182 h 7331925"/>
              <a:gd name="connsiteX5177" fmla="*/ 1377391 w 4000576"/>
              <a:gd name="connsiteY5177" fmla="*/ 3317481 h 7331925"/>
              <a:gd name="connsiteX5178" fmla="*/ 1370228 w 4000576"/>
              <a:gd name="connsiteY5178" fmla="*/ 3294145 h 7331925"/>
              <a:gd name="connsiteX5179" fmla="*/ 1324508 w 4000576"/>
              <a:gd name="connsiteY5179" fmla="*/ 3286182 h 7331925"/>
              <a:gd name="connsiteX5180" fmla="*/ 1609382 w 4000576"/>
              <a:gd name="connsiteY5180" fmla="*/ 3289059 h 7331925"/>
              <a:gd name="connsiteX5181" fmla="*/ 1625499 w 4000576"/>
              <a:gd name="connsiteY5181" fmla="*/ 3310300 h 7331925"/>
              <a:gd name="connsiteX5182" fmla="*/ 1635024 w 4000576"/>
              <a:gd name="connsiteY5182" fmla="*/ 3297593 h 7331925"/>
              <a:gd name="connsiteX5183" fmla="*/ 1618907 w 4000576"/>
              <a:gd name="connsiteY5183" fmla="*/ 3276352 h 7331925"/>
              <a:gd name="connsiteX5184" fmla="*/ 1609382 w 4000576"/>
              <a:gd name="connsiteY5184" fmla="*/ 3289059 h 7331925"/>
              <a:gd name="connsiteX5185" fmla="*/ 1388840 w 4000576"/>
              <a:gd name="connsiteY5185" fmla="*/ 3292945 h 7331925"/>
              <a:gd name="connsiteX5186" fmla="*/ 1423540 w 4000576"/>
              <a:gd name="connsiteY5186" fmla="*/ 3328483 h 7331925"/>
              <a:gd name="connsiteX5187" fmla="*/ 1421673 w 4000576"/>
              <a:gd name="connsiteY5187" fmla="*/ 3309709 h 7331925"/>
              <a:gd name="connsiteX5188" fmla="*/ 1388840 w 4000576"/>
              <a:gd name="connsiteY5188" fmla="*/ 3292945 h 7331925"/>
              <a:gd name="connsiteX5189" fmla="*/ 2784672 w 4000576"/>
              <a:gd name="connsiteY5189" fmla="*/ 3305375 h 7331925"/>
              <a:gd name="connsiteX5190" fmla="*/ 2689422 w 4000576"/>
              <a:gd name="connsiteY5190" fmla="*/ 3361973 h 7331925"/>
              <a:gd name="connsiteX5191" fmla="*/ 2634510 w 4000576"/>
              <a:gd name="connsiteY5191" fmla="*/ 3397853 h 7331925"/>
              <a:gd name="connsiteX5192" fmla="*/ 2789015 w 4000576"/>
              <a:gd name="connsiteY5192" fmla="*/ 3313500 h 7331925"/>
              <a:gd name="connsiteX5193" fmla="*/ 2784672 w 4000576"/>
              <a:gd name="connsiteY5193" fmla="*/ 3305375 h 7331925"/>
              <a:gd name="connsiteX5194" fmla="*/ 1917478 w 4000576"/>
              <a:gd name="connsiteY5194" fmla="*/ 3302851 h 7331925"/>
              <a:gd name="connsiteX5195" fmla="*/ 1898428 w 4000576"/>
              <a:gd name="connsiteY5195" fmla="*/ 3311033 h 7331925"/>
              <a:gd name="connsiteX5196" fmla="*/ 1922240 w 4000576"/>
              <a:gd name="connsiteY5196" fmla="*/ 3311557 h 7331925"/>
              <a:gd name="connsiteX5197" fmla="*/ 1960340 w 4000576"/>
              <a:gd name="connsiteY5197" fmla="*/ 3302851 h 7331925"/>
              <a:gd name="connsiteX5198" fmla="*/ 1974628 w 4000576"/>
              <a:gd name="connsiteY5198" fmla="*/ 3293621 h 7331925"/>
              <a:gd name="connsiteX5199" fmla="*/ 1955578 w 4000576"/>
              <a:gd name="connsiteY5199" fmla="*/ 3294145 h 7331925"/>
              <a:gd name="connsiteX5200" fmla="*/ 1917478 w 4000576"/>
              <a:gd name="connsiteY5200" fmla="*/ 3302851 h 7331925"/>
              <a:gd name="connsiteX5201" fmla="*/ 2057972 w 4000576"/>
              <a:gd name="connsiteY5201" fmla="*/ 3304947 h 7331925"/>
              <a:gd name="connsiteX5202" fmla="*/ 2060353 w 4000576"/>
              <a:gd name="connsiteY5202" fmla="*/ 3320168 h 7331925"/>
              <a:gd name="connsiteX5203" fmla="*/ 2084165 w 4000576"/>
              <a:gd name="connsiteY5203" fmla="*/ 3301318 h 7331925"/>
              <a:gd name="connsiteX5204" fmla="*/ 2057972 w 4000576"/>
              <a:gd name="connsiteY5204" fmla="*/ 3304947 h 7331925"/>
              <a:gd name="connsiteX5205" fmla="*/ 2326358 w 4000576"/>
              <a:gd name="connsiteY5205" fmla="*/ 3307413 h 7331925"/>
              <a:gd name="connsiteX5206" fmla="*/ 2317528 w 4000576"/>
              <a:gd name="connsiteY5206" fmla="*/ 3321453 h 7331925"/>
              <a:gd name="connsiteX5207" fmla="*/ 2349894 w 4000576"/>
              <a:gd name="connsiteY5207" fmla="*/ 3298708 h 7331925"/>
              <a:gd name="connsiteX5208" fmla="*/ 2326358 w 4000576"/>
              <a:gd name="connsiteY5208" fmla="*/ 3307413 h 7331925"/>
              <a:gd name="connsiteX5209" fmla="*/ 1445990 w 4000576"/>
              <a:gd name="connsiteY5209" fmla="*/ 3321901 h 7331925"/>
              <a:gd name="connsiteX5210" fmla="*/ 1475918 w 4000576"/>
              <a:gd name="connsiteY5210" fmla="*/ 3340951 h 7331925"/>
              <a:gd name="connsiteX5211" fmla="*/ 1495654 w 4000576"/>
              <a:gd name="connsiteY5211" fmla="*/ 3340951 h 7331925"/>
              <a:gd name="connsiteX5212" fmla="*/ 1489872 w 4000576"/>
              <a:gd name="connsiteY5212" fmla="*/ 3325883 h 7331925"/>
              <a:gd name="connsiteX5213" fmla="*/ 1484090 w 4000576"/>
              <a:gd name="connsiteY5213" fmla="*/ 3306833 h 7331925"/>
              <a:gd name="connsiteX5214" fmla="*/ 1459944 w 4000576"/>
              <a:gd name="connsiteY5214" fmla="*/ 3302851 h 7331925"/>
              <a:gd name="connsiteX5215" fmla="*/ 1435799 w 4000576"/>
              <a:gd name="connsiteY5215" fmla="*/ 3302851 h 7331925"/>
              <a:gd name="connsiteX5216" fmla="*/ 1445990 w 4000576"/>
              <a:gd name="connsiteY5216" fmla="*/ 3321901 h 7331925"/>
              <a:gd name="connsiteX5217" fmla="*/ 1512208 w 4000576"/>
              <a:gd name="connsiteY5217" fmla="*/ 3330578 h 7331925"/>
              <a:gd name="connsiteX5218" fmla="*/ 1539450 w 4000576"/>
              <a:gd name="connsiteY5218" fmla="*/ 3333912 h 7331925"/>
              <a:gd name="connsiteX5219" fmla="*/ 1518914 w 4000576"/>
              <a:gd name="connsiteY5219" fmla="*/ 3314014 h 7331925"/>
              <a:gd name="connsiteX5220" fmla="*/ 1501569 w 4000576"/>
              <a:gd name="connsiteY5220" fmla="*/ 3310671 h 7331925"/>
              <a:gd name="connsiteX5221" fmla="*/ 1512208 w 4000576"/>
              <a:gd name="connsiteY5221" fmla="*/ 3330578 h 7331925"/>
              <a:gd name="connsiteX5222" fmla="*/ 1312793 w 4000576"/>
              <a:gd name="connsiteY5222" fmla="*/ 3328483 h 7331925"/>
              <a:gd name="connsiteX5223" fmla="*/ 1322165 w 4000576"/>
              <a:gd name="connsiteY5223" fmla="*/ 3350476 h 7331925"/>
              <a:gd name="connsiteX5224" fmla="*/ 1331395 w 4000576"/>
              <a:gd name="connsiteY5224" fmla="*/ 3364764 h 7331925"/>
              <a:gd name="connsiteX5225" fmla="*/ 1331547 w 4000576"/>
              <a:gd name="connsiteY5225" fmla="*/ 3348657 h 7331925"/>
              <a:gd name="connsiteX5226" fmla="*/ 1322165 w 4000576"/>
              <a:gd name="connsiteY5226" fmla="*/ 3326664 h 7331925"/>
              <a:gd name="connsiteX5227" fmla="*/ 1312793 w 4000576"/>
              <a:gd name="connsiteY5227" fmla="*/ 3328483 h 7331925"/>
              <a:gd name="connsiteX5228" fmla="*/ 1343130 w 4000576"/>
              <a:gd name="connsiteY5228" fmla="*/ 3339075 h 7331925"/>
              <a:gd name="connsiteX5229" fmla="*/ 1396889 w 4000576"/>
              <a:gd name="connsiteY5229" fmla="*/ 3368926 h 7331925"/>
              <a:gd name="connsiteX5230" fmla="*/ 1359398 w 4000576"/>
              <a:gd name="connsiteY5230" fmla="*/ 3328435 h 7331925"/>
              <a:gd name="connsiteX5231" fmla="*/ 1340110 w 4000576"/>
              <a:gd name="connsiteY5231" fmla="*/ 3323396 h 7331925"/>
              <a:gd name="connsiteX5232" fmla="*/ 1343130 w 4000576"/>
              <a:gd name="connsiteY5232" fmla="*/ 3339075 h 7331925"/>
              <a:gd name="connsiteX5233" fmla="*/ 1559833 w 4000576"/>
              <a:gd name="connsiteY5233" fmla="*/ 3340094 h 7331925"/>
              <a:gd name="connsiteX5234" fmla="*/ 1608430 w 4000576"/>
              <a:gd name="connsiteY5234" fmla="*/ 3364849 h 7331925"/>
              <a:gd name="connsiteX5235" fmla="*/ 1649987 w 4000576"/>
              <a:gd name="connsiteY5235" fmla="*/ 3347075 h 7331925"/>
              <a:gd name="connsiteX5236" fmla="*/ 1626680 w 4000576"/>
              <a:gd name="connsiteY5236" fmla="*/ 3343332 h 7331925"/>
              <a:gd name="connsiteX5237" fmla="*/ 1616678 w 4000576"/>
              <a:gd name="connsiteY5237" fmla="*/ 3338570 h 7331925"/>
              <a:gd name="connsiteX5238" fmla="*/ 1578531 w 4000576"/>
              <a:gd name="connsiteY5238" fmla="*/ 3321901 h 7331925"/>
              <a:gd name="connsiteX5239" fmla="*/ 1550099 w 4000576"/>
              <a:gd name="connsiteY5239" fmla="*/ 3321901 h 7331925"/>
              <a:gd name="connsiteX5240" fmla="*/ 1559833 w 4000576"/>
              <a:gd name="connsiteY5240" fmla="*/ 3340094 h 7331925"/>
              <a:gd name="connsiteX5241" fmla="*/ 1417034 w 4000576"/>
              <a:gd name="connsiteY5241" fmla="*/ 3359277 h 7331925"/>
              <a:gd name="connsiteX5242" fmla="*/ 1445990 w 4000576"/>
              <a:gd name="connsiteY5242" fmla="*/ 3369859 h 7331925"/>
              <a:gd name="connsiteX5243" fmla="*/ 1426216 w 4000576"/>
              <a:gd name="connsiteY5243" fmla="*/ 3350085 h 7331925"/>
              <a:gd name="connsiteX5244" fmla="*/ 1406452 w 4000576"/>
              <a:gd name="connsiteY5244" fmla="*/ 3339513 h 7331925"/>
              <a:gd name="connsiteX5245" fmla="*/ 1417034 w 4000576"/>
              <a:gd name="connsiteY5245" fmla="*/ 3359277 h 7331925"/>
              <a:gd name="connsiteX5246" fmla="*/ 1938909 w 4000576"/>
              <a:gd name="connsiteY5246" fmla="*/ 3347514 h 7331925"/>
              <a:gd name="connsiteX5247" fmla="*/ 1946053 w 4000576"/>
              <a:gd name="connsiteY5247" fmla="*/ 3362335 h 7331925"/>
              <a:gd name="connsiteX5248" fmla="*/ 1969865 w 4000576"/>
              <a:gd name="connsiteY5248" fmla="*/ 3349362 h 7331925"/>
              <a:gd name="connsiteX5249" fmla="*/ 1938909 w 4000576"/>
              <a:gd name="connsiteY5249" fmla="*/ 3347514 h 7331925"/>
              <a:gd name="connsiteX5250" fmla="*/ 1465040 w 4000576"/>
              <a:gd name="connsiteY5250" fmla="*/ 3365316 h 7331925"/>
              <a:gd name="connsiteX5251" fmla="*/ 1512370 w 4000576"/>
              <a:gd name="connsiteY5251" fmla="*/ 3398101 h 7331925"/>
              <a:gd name="connsiteX5252" fmla="*/ 1513303 w 4000576"/>
              <a:gd name="connsiteY5252" fmla="*/ 3380242 h 7331925"/>
              <a:gd name="connsiteX5253" fmla="*/ 1465040 w 4000576"/>
              <a:gd name="connsiteY5253" fmla="*/ 3365316 h 7331925"/>
              <a:gd name="connsiteX5254" fmla="*/ 2050266 w 4000576"/>
              <a:gd name="connsiteY5254" fmla="*/ 3364459 h 7331925"/>
              <a:gd name="connsiteX5255" fmla="*/ 2074640 w 4000576"/>
              <a:gd name="connsiteY5255" fmla="*/ 3364764 h 7331925"/>
              <a:gd name="connsiteX5256" fmla="*/ 2083603 w 4000576"/>
              <a:gd name="connsiteY5256" fmla="*/ 3350809 h 7331925"/>
              <a:gd name="connsiteX5257" fmla="*/ 2050266 w 4000576"/>
              <a:gd name="connsiteY5257" fmla="*/ 3364459 h 7331925"/>
              <a:gd name="connsiteX5258" fmla="*/ 2322290 w 4000576"/>
              <a:gd name="connsiteY5258" fmla="*/ 3369526 h 7331925"/>
              <a:gd name="connsiteX5259" fmla="*/ 2319347 w 4000576"/>
              <a:gd name="connsiteY5259" fmla="*/ 3378908 h 7331925"/>
              <a:gd name="connsiteX5260" fmla="*/ 2336578 w 4000576"/>
              <a:gd name="connsiteY5260" fmla="*/ 3369526 h 7331925"/>
              <a:gd name="connsiteX5261" fmla="*/ 2322290 w 4000576"/>
              <a:gd name="connsiteY5261" fmla="*/ 3369526 h 7331925"/>
              <a:gd name="connsiteX5262" fmla="*/ 2717578 w 4000576"/>
              <a:gd name="connsiteY5262" fmla="*/ 3388919 h 7331925"/>
              <a:gd name="connsiteX5263" fmla="*/ 2600668 w 4000576"/>
              <a:gd name="connsiteY5263" fmla="*/ 3442183 h 7331925"/>
              <a:gd name="connsiteX5264" fmla="*/ 2534765 w 4000576"/>
              <a:gd name="connsiteY5264" fmla="*/ 3470862 h 7331925"/>
              <a:gd name="connsiteX5265" fmla="*/ 2765203 w 4000576"/>
              <a:gd name="connsiteY5265" fmla="*/ 3375365 h 7331925"/>
              <a:gd name="connsiteX5266" fmla="*/ 2717578 w 4000576"/>
              <a:gd name="connsiteY5266" fmla="*/ 3388919 h 7331925"/>
              <a:gd name="connsiteX5267" fmla="*/ 1331843 w 4000576"/>
              <a:gd name="connsiteY5267" fmla="*/ 3376108 h 7331925"/>
              <a:gd name="connsiteX5268" fmla="*/ 1341215 w 4000576"/>
              <a:gd name="connsiteY5268" fmla="*/ 3398101 h 7331925"/>
              <a:gd name="connsiteX5269" fmla="*/ 1350445 w 4000576"/>
              <a:gd name="connsiteY5269" fmla="*/ 3412389 h 7331925"/>
              <a:gd name="connsiteX5270" fmla="*/ 1350597 w 4000576"/>
              <a:gd name="connsiteY5270" fmla="*/ 3396282 h 7331925"/>
              <a:gd name="connsiteX5271" fmla="*/ 1341215 w 4000576"/>
              <a:gd name="connsiteY5271" fmla="*/ 3374289 h 7331925"/>
              <a:gd name="connsiteX5272" fmla="*/ 1331843 w 4000576"/>
              <a:gd name="connsiteY5272" fmla="*/ 3376108 h 7331925"/>
              <a:gd name="connsiteX5273" fmla="*/ 1531715 w 4000576"/>
              <a:gd name="connsiteY5273" fmla="*/ 3388576 h 7331925"/>
              <a:gd name="connsiteX5274" fmla="*/ 1556195 w 4000576"/>
              <a:gd name="connsiteY5274" fmla="*/ 3407626 h 7331925"/>
              <a:gd name="connsiteX5275" fmla="*/ 1570482 w 4000576"/>
              <a:gd name="connsiteY5275" fmla="*/ 3407626 h 7331925"/>
              <a:gd name="connsiteX5276" fmla="*/ 1560290 w 4000576"/>
              <a:gd name="connsiteY5276" fmla="*/ 3388576 h 7331925"/>
              <a:gd name="connsiteX5277" fmla="*/ 1535811 w 4000576"/>
              <a:gd name="connsiteY5277" fmla="*/ 3369526 h 7331925"/>
              <a:gd name="connsiteX5278" fmla="*/ 1521524 w 4000576"/>
              <a:gd name="connsiteY5278" fmla="*/ 3369526 h 7331925"/>
              <a:gd name="connsiteX5279" fmla="*/ 1531715 w 4000576"/>
              <a:gd name="connsiteY5279" fmla="*/ 3388576 h 7331925"/>
              <a:gd name="connsiteX5280" fmla="*/ 1569815 w 4000576"/>
              <a:gd name="connsiteY5280" fmla="*/ 3376584 h 7331925"/>
              <a:gd name="connsiteX5281" fmla="*/ 1634109 w 4000576"/>
              <a:gd name="connsiteY5281" fmla="*/ 3421885 h 7331925"/>
              <a:gd name="connsiteX5282" fmla="*/ 1674447 w 4000576"/>
              <a:gd name="connsiteY5282" fmla="*/ 3420370 h 7331925"/>
              <a:gd name="connsiteX5283" fmla="*/ 1631633 w 4000576"/>
              <a:gd name="connsiteY5283" fmla="*/ 3383680 h 7331925"/>
              <a:gd name="connsiteX5284" fmla="*/ 1586484 w 4000576"/>
              <a:gd name="connsiteY5284" fmla="*/ 3372765 h 7331925"/>
              <a:gd name="connsiteX5285" fmla="*/ 1569815 w 4000576"/>
              <a:gd name="connsiteY5285" fmla="*/ 3376584 h 7331925"/>
              <a:gd name="connsiteX5286" fmla="*/ 1360265 w 4000576"/>
              <a:gd name="connsiteY5286" fmla="*/ 3386881 h 7331925"/>
              <a:gd name="connsiteX5287" fmla="*/ 1408910 w 4000576"/>
              <a:gd name="connsiteY5287" fmla="*/ 3426676 h 7331925"/>
              <a:gd name="connsiteX5288" fmla="*/ 1427607 w 4000576"/>
              <a:gd name="connsiteY5288" fmla="*/ 3426676 h 7331925"/>
              <a:gd name="connsiteX5289" fmla="*/ 1417415 w 4000576"/>
              <a:gd name="connsiteY5289" fmla="*/ 3407626 h 7331925"/>
              <a:gd name="connsiteX5290" fmla="*/ 1398813 w 4000576"/>
              <a:gd name="connsiteY5290" fmla="*/ 3388576 h 7331925"/>
              <a:gd name="connsiteX5291" fmla="*/ 1375334 w 4000576"/>
              <a:gd name="connsiteY5291" fmla="*/ 3382794 h 7331925"/>
              <a:gd name="connsiteX5292" fmla="*/ 1360265 w 4000576"/>
              <a:gd name="connsiteY5292" fmla="*/ 3386881 h 7331925"/>
              <a:gd name="connsiteX5293" fmla="*/ 2188940 w 4000576"/>
              <a:gd name="connsiteY5293" fmla="*/ 3388576 h 7331925"/>
              <a:gd name="connsiteX5294" fmla="*/ 2184178 w 4000576"/>
              <a:gd name="connsiteY5294" fmla="*/ 3397806 h 7331925"/>
              <a:gd name="connsiteX5295" fmla="*/ 2207990 w 4000576"/>
              <a:gd name="connsiteY5295" fmla="*/ 3388576 h 7331925"/>
              <a:gd name="connsiteX5296" fmla="*/ 2212753 w 4000576"/>
              <a:gd name="connsiteY5296" fmla="*/ 3379346 h 7331925"/>
              <a:gd name="connsiteX5297" fmla="*/ 2188940 w 4000576"/>
              <a:gd name="connsiteY5297" fmla="*/ 3388576 h 7331925"/>
              <a:gd name="connsiteX5298" fmla="*/ 1760315 w 4000576"/>
              <a:gd name="connsiteY5298" fmla="*/ 3397539 h 7331925"/>
              <a:gd name="connsiteX5299" fmla="*/ 1769735 w 4000576"/>
              <a:gd name="connsiteY5299" fmla="*/ 3412322 h 7331925"/>
              <a:gd name="connsiteX5300" fmla="*/ 1773479 w 4000576"/>
              <a:gd name="connsiteY5300" fmla="*/ 3403359 h 7331925"/>
              <a:gd name="connsiteX5301" fmla="*/ 1760315 w 4000576"/>
              <a:gd name="connsiteY5301" fmla="*/ 3397539 h 7331925"/>
              <a:gd name="connsiteX5302" fmla="*/ 1941290 w 4000576"/>
              <a:gd name="connsiteY5302" fmla="*/ 3398101 h 7331925"/>
              <a:gd name="connsiteX5303" fmla="*/ 1917478 w 4000576"/>
              <a:gd name="connsiteY5303" fmla="*/ 3405731 h 7331925"/>
              <a:gd name="connsiteX5304" fmla="*/ 1943110 w 4000576"/>
              <a:gd name="connsiteY5304" fmla="*/ 3406674 h 7331925"/>
              <a:gd name="connsiteX5305" fmla="*/ 1974628 w 4000576"/>
              <a:gd name="connsiteY5305" fmla="*/ 3398101 h 7331925"/>
              <a:gd name="connsiteX5306" fmla="*/ 1941290 w 4000576"/>
              <a:gd name="connsiteY5306" fmla="*/ 3398101 h 7331925"/>
              <a:gd name="connsiteX5307" fmla="*/ 1438256 w 4000576"/>
              <a:gd name="connsiteY5307" fmla="*/ 3414665 h 7331925"/>
              <a:gd name="connsiteX5308" fmla="*/ 1458792 w 4000576"/>
              <a:gd name="connsiteY5308" fmla="*/ 3434563 h 7331925"/>
              <a:gd name="connsiteX5309" fmla="*/ 1476146 w 4000576"/>
              <a:gd name="connsiteY5309" fmla="*/ 3437906 h 7331925"/>
              <a:gd name="connsiteX5310" fmla="*/ 1465498 w 4000576"/>
              <a:gd name="connsiteY5310" fmla="*/ 3417999 h 7331925"/>
              <a:gd name="connsiteX5311" fmla="*/ 1438256 w 4000576"/>
              <a:gd name="connsiteY5311" fmla="*/ 3414665 h 7331925"/>
              <a:gd name="connsiteX5312" fmla="*/ 1490034 w 4000576"/>
              <a:gd name="connsiteY5312" fmla="*/ 3421551 h 7331925"/>
              <a:gd name="connsiteX5313" fmla="*/ 1541097 w 4000576"/>
              <a:gd name="connsiteY5313" fmla="*/ 3448107 h 7331925"/>
              <a:gd name="connsiteX5314" fmla="*/ 1505579 w 4000576"/>
              <a:gd name="connsiteY5314" fmla="*/ 3413046 h 7331925"/>
              <a:gd name="connsiteX5315" fmla="*/ 1484214 w 4000576"/>
              <a:gd name="connsiteY5315" fmla="*/ 3406378 h 7331925"/>
              <a:gd name="connsiteX5316" fmla="*/ 1490034 w 4000576"/>
              <a:gd name="connsiteY5316" fmla="*/ 3421551 h 7331925"/>
              <a:gd name="connsiteX5317" fmla="*/ 1788890 w 4000576"/>
              <a:gd name="connsiteY5317" fmla="*/ 3415722 h 7331925"/>
              <a:gd name="connsiteX5318" fmla="*/ 1884140 w 4000576"/>
              <a:gd name="connsiteY5318" fmla="*/ 3435144 h 7331925"/>
              <a:gd name="connsiteX5319" fmla="*/ 1869853 w 4000576"/>
              <a:gd name="connsiteY5319" fmla="*/ 3425762 h 7331925"/>
              <a:gd name="connsiteX5320" fmla="*/ 1810322 w 4000576"/>
              <a:gd name="connsiteY5320" fmla="*/ 3412246 h 7331925"/>
              <a:gd name="connsiteX5321" fmla="*/ 1788890 w 4000576"/>
              <a:gd name="connsiteY5321" fmla="*/ 3415722 h 7331925"/>
              <a:gd name="connsiteX5322" fmla="*/ 2050828 w 4000576"/>
              <a:gd name="connsiteY5322" fmla="*/ 3417151 h 7331925"/>
              <a:gd name="connsiteX5323" fmla="*/ 2079403 w 4000576"/>
              <a:gd name="connsiteY5323" fmla="*/ 3417151 h 7331925"/>
              <a:gd name="connsiteX5324" fmla="*/ 2098453 w 4000576"/>
              <a:gd name="connsiteY5324" fmla="*/ 3408969 h 7331925"/>
              <a:gd name="connsiteX5325" fmla="*/ 2077593 w 4000576"/>
              <a:gd name="connsiteY5325" fmla="*/ 3408293 h 7331925"/>
              <a:gd name="connsiteX5326" fmla="*/ 2050828 w 4000576"/>
              <a:gd name="connsiteY5326" fmla="*/ 3417151 h 7331925"/>
              <a:gd name="connsiteX5327" fmla="*/ 2712815 w 4000576"/>
              <a:gd name="connsiteY5327" fmla="*/ 3441821 h 7331925"/>
              <a:gd name="connsiteX5328" fmla="*/ 2585923 w 4000576"/>
              <a:gd name="connsiteY5328" fmla="*/ 3505134 h 7331925"/>
              <a:gd name="connsiteX5329" fmla="*/ 2521058 w 4000576"/>
              <a:gd name="connsiteY5329" fmla="*/ 3538966 h 7331925"/>
              <a:gd name="connsiteX5330" fmla="*/ 2769965 w 4000576"/>
              <a:gd name="connsiteY5330" fmla="*/ 3415141 h 7331925"/>
              <a:gd name="connsiteX5331" fmla="*/ 2712815 w 4000576"/>
              <a:gd name="connsiteY5331" fmla="*/ 3441821 h 7331925"/>
              <a:gd name="connsiteX5332" fmla="*/ 1550765 w 4000576"/>
              <a:gd name="connsiteY5332" fmla="*/ 3434296 h 7331925"/>
              <a:gd name="connsiteX5333" fmla="*/ 1590847 w 4000576"/>
              <a:gd name="connsiteY5333" fmla="*/ 3464776 h 7331925"/>
              <a:gd name="connsiteX5334" fmla="*/ 1608077 w 4000576"/>
              <a:gd name="connsiteY5334" fmla="*/ 3464776 h 7331925"/>
              <a:gd name="connsiteX5335" fmla="*/ 1596181 w 4000576"/>
              <a:gd name="connsiteY5335" fmla="*/ 3445726 h 7331925"/>
              <a:gd name="connsiteX5336" fmla="*/ 1550765 w 4000576"/>
              <a:gd name="connsiteY5336" fmla="*/ 3434296 h 7331925"/>
              <a:gd name="connsiteX5337" fmla="*/ 2179415 w 4000576"/>
              <a:gd name="connsiteY5337" fmla="*/ 3436201 h 7331925"/>
              <a:gd name="connsiteX5338" fmla="*/ 2165128 w 4000576"/>
              <a:gd name="connsiteY5338" fmla="*/ 3445431 h 7331925"/>
              <a:gd name="connsiteX5339" fmla="*/ 2181235 w 4000576"/>
              <a:gd name="connsiteY5339" fmla="*/ 3445583 h 7331925"/>
              <a:gd name="connsiteX5340" fmla="*/ 2203228 w 4000576"/>
              <a:gd name="connsiteY5340" fmla="*/ 3436201 h 7331925"/>
              <a:gd name="connsiteX5341" fmla="*/ 2179415 w 4000576"/>
              <a:gd name="connsiteY5341" fmla="*/ 3436201 h 7331925"/>
              <a:gd name="connsiteX5342" fmla="*/ 1379315 w 4000576"/>
              <a:gd name="connsiteY5342" fmla="*/ 3445726 h 7331925"/>
              <a:gd name="connsiteX5343" fmla="*/ 1431703 w 4000576"/>
              <a:gd name="connsiteY5343" fmla="*/ 3493351 h 7331925"/>
              <a:gd name="connsiteX5344" fmla="*/ 1426940 w 4000576"/>
              <a:gd name="connsiteY5344" fmla="*/ 3455251 h 7331925"/>
              <a:gd name="connsiteX5345" fmla="*/ 1379315 w 4000576"/>
              <a:gd name="connsiteY5345" fmla="*/ 3445726 h 7331925"/>
              <a:gd name="connsiteX5346" fmla="*/ 1618345 w 4000576"/>
              <a:gd name="connsiteY5346" fmla="*/ 3452870 h 7331925"/>
              <a:gd name="connsiteX5347" fmla="*/ 1631433 w 4000576"/>
              <a:gd name="connsiteY5347" fmla="*/ 3471148 h 7331925"/>
              <a:gd name="connsiteX5348" fmla="*/ 1657941 w 4000576"/>
              <a:gd name="connsiteY5348" fmla="*/ 3479321 h 7331925"/>
              <a:gd name="connsiteX5349" fmla="*/ 1684115 w 4000576"/>
              <a:gd name="connsiteY5349" fmla="*/ 3485893 h 7331925"/>
              <a:gd name="connsiteX5350" fmla="*/ 1684115 w 4000576"/>
              <a:gd name="connsiteY5350" fmla="*/ 3470910 h 7331925"/>
              <a:gd name="connsiteX5351" fmla="*/ 1626422 w 4000576"/>
              <a:gd name="connsiteY5351" fmla="*/ 3436201 h 7331925"/>
              <a:gd name="connsiteX5352" fmla="*/ 1605582 w 4000576"/>
              <a:gd name="connsiteY5352" fmla="*/ 3436201 h 7331925"/>
              <a:gd name="connsiteX5353" fmla="*/ 1618345 w 4000576"/>
              <a:gd name="connsiteY5353" fmla="*/ 3452870 h 7331925"/>
              <a:gd name="connsiteX5354" fmla="*/ 1941290 w 4000576"/>
              <a:gd name="connsiteY5354" fmla="*/ 3444831 h 7331925"/>
              <a:gd name="connsiteX5355" fmla="*/ 1960340 w 4000576"/>
              <a:gd name="connsiteY5355" fmla="*/ 3448488 h 7331925"/>
              <a:gd name="connsiteX5356" fmla="*/ 1979390 w 4000576"/>
              <a:gd name="connsiteY5356" fmla="*/ 3439849 h 7331925"/>
              <a:gd name="connsiteX5357" fmla="*/ 1960340 w 4000576"/>
              <a:gd name="connsiteY5357" fmla="*/ 3436201 h 7331925"/>
              <a:gd name="connsiteX5358" fmla="*/ 1941290 w 4000576"/>
              <a:gd name="connsiteY5358" fmla="*/ 3444831 h 7331925"/>
              <a:gd name="connsiteX5359" fmla="*/ 1692364 w 4000576"/>
              <a:gd name="connsiteY5359" fmla="*/ 3466357 h 7331925"/>
              <a:gd name="connsiteX5360" fmla="*/ 1720644 w 4000576"/>
              <a:gd name="connsiteY5360" fmla="*/ 3494628 h 7331925"/>
              <a:gd name="connsiteX5361" fmla="*/ 1741265 w 4000576"/>
              <a:gd name="connsiteY5361" fmla="*/ 3502266 h 7331925"/>
              <a:gd name="connsiteX5362" fmla="*/ 1741265 w 4000576"/>
              <a:gd name="connsiteY5362" fmla="*/ 3488960 h 7331925"/>
              <a:gd name="connsiteX5363" fmla="*/ 1726302 w 4000576"/>
              <a:gd name="connsiteY5363" fmla="*/ 3460690 h 7331925"/>
              <a:gd name="connsiteX5364" fmla="*/ 1698031 w 4000576"/>
              <a:gd name="connsiteY5364" fmla="*/ 3445726 h 7331925"/>
              <a:gd name="connsiteX5365" fmla="*/ 1684725 w 4000576"/>
              <a:gd name="connsiteY5365" fmla="*/ 3445726 h 7331925"/>
              <a:gd name="connsiteX5366" fmla="*/ 1692364 w 4000576"/>
              <a:gd name="connsiteY5366" fmla="*/ 3466357 h 7331925"/>
              <a:gd name="connsiteX5367" fmla="*/ 1455515 w 4000576"/>
              <a:gd name="connsiteY5367" fmla="*/ 3462957 h 7331925"/>
              <a:gd name="connsiteX5368" fmla="*/ 1492215 w 4000576"/>
              <a:gd name="connsiteY5368" fmla="*/ 3501752 h 7331925"/>
              <a:gd name="connsiteX5369" fmla="*/ 1503436 w 4000576"/>
              <a:gd name="connsiteY5369" fmla="*/ 3498018 h 7331925"/>
              <a:gd name="connsiteX5370" fmla="*/ 1488472 w 4000576"/>
              <a:gd name="connsiteY5370" fmla="*/ 3476635 h 7331925"/>
              <a:gd name="connsiteX5371" fmla="*/ 1455515 w 4000576"/>
              <a:gd name="connsiteY5371" fmla="*/ 3462957 h 7331925"/>
              <a:gd name="connsiteX5372" fmla="*/ 2055590 w 4000576"/>
              <a:gd name="connsiteY5372" fmla="*/ 3464776 h 7331925"/>
              <a:gd name="connsiteX5373" fmla="*/ 2041303 w 4000576"/>
              <a:gd name="connsiteY5373" fmla="*/ 3474006 h 7331925"/>
              <a:gd name="connsiteX5374" fmla="*/ 2055590 w 4000576"/>
              <a:gd name="connsiteY5374" fmla="*/ 3474006 h 7331925"/>
              <a:gd name="connsiteX5375" fmla="*/ 2084165 w 4000576"/>
              <a:gd name="connsiteY5375" fmla="*/ 3464776 h 7331925"/>
              <a:gd name="connsiteX5376" fmla="*/ 2098453 w 4000576"/>
              <a:gd name="connsiteY5376" fmla="*/ 3455546 h 7331925"/>
              <a:gd name="connsiteX5377" fmla="*/ 2084165 w 4000576"/>
              <a:gd name="connsiteY5377" fmla="*/ 3455546 h 7331925"/>
              <a:gd name="connsiteX5378" fmla="*/ 2055590 w 4000576"/>
              <a:gd name="connsiteY5378" fmla="*/ 3464776 h 7331925"/>
              <a:gd name="connsiteX5379" fmla="*/ 1518599 w 4000576"/>
              <a:gd name="connsiteY5379" fmla="*/ 3488198 h 7331925"/>
              <a:gd name="connsiteX5380" fmla="*/ 1543117 w 4000576"/>
              <a:gd name="connsiteY5380" fmla="*/ 3513411 h 7331925"/>
              <a:gd name="connsiteX5381" fmla="*/ 1561814 w 4000576"/>
              <a:gd name="connsiteY5381" fmla="*/ 3523412 h 7331925"/>
              <a:gd name="connsiteX5382" fmla="*/ 1558671 w 4000576"/>
              <a:gd name="connsiteY5382" fmla="*/ 3501238 h 7331925"/>
              <a:gd name="connsiteX5383" fmla="*/ 1534144 w 4000576"/>
              <a:gd name="connsiteY5383" fmla="*/ 3476025 h 7331925"/>
              <a:gd name="connsiteX5384" fmla="*/ 1512761 w 4000576"/>
              <a:gd name="connsiteY5384" fmla="*/ 3472987 h 7331925"/>
              <a:gd name="connsiteX5385" fmla="*/ 1518599 w 4000576"/>
              <a:gd name="connsiteY5385" fmla="*/ 3488198 h 7331925"/>
              <a:gd name="connsiteX5386" fmla="*/ 1581055 w 4000576"/>
              <a:gd name="connsiteY5386" fmla="*/ 3504362 h 7331925"/>
              <a:gd name="connsiteX5387" fmla="*/ 1617907 w 4000576"/>
              <a:gd name="connsiteY5387" fmla="*/ 3529965 h 7331925"/>
              <a:gd name="connsiteX5388" fmla="*/ 1639995 w 4000576"/>
              <a:gd name="connsiteY5388" fmla="*/ 3533232 h 7331925"/>
              <a:gd name="connsiteX5389" fmla="*/ 1625251 w 4000576"/>
              <a:gd name="connsiteY5389" fmla="*/ 3510915 h 7331925"/>
              <a:gd name="connsiteX5390" fmla="*/ 1588399 w 4000576"/>
              <a:gd name="connsiteY5390" fmla="*/ 3485312 h 7331925"/>
              <a:gd name="connsiteX5391" fmla="*/ 1566310 w 4000576"/>
              <a:gd name="connsiteY5391" fmla="*/ 3482045 h 7331925"/>
              <a:gd name="connsiteX5392" fmla="*/ 1581055 w 4000576"/>
              <a:gd name="connsiteY5392" fmla="*/ 3504362 h 7331925"/>
              <a:gd name="connsiteX5393" fmla="*/ 1953377 w 4000576"/>
              <a:gd name="connsiteY5393" fmla="*/ 3490427 h 7331925"/>
              <a:gd name="connsiteX5394" fmla="*/ 1981952 w 4000576"/>
              <a:gd name="connsiteY5394" fmla="*/ 3490074 h 7331925"/>
              <a:gd name="connsiteX5395" fmla="*/ 1965103 w 4000576"/>
              <a:gd name="connsiteY5395" fmla="*/ 3485683 h 7331925"/>
              <a:gd name="connsiteX5396" fmla="*/ 1953377 w 4000576"/>
              <a:gd name="connsiteY5396" fmla="*/ 3490427 h 7331925"/>
              <a:gd name="connsiteX5397" fmla="*/ 2184178 w 4000576"/>
              <a:gd name="connsiteY5397" fmla="*/ 3493351 h 7331925"/>
              <a:gd name="connsiteX5398" fmla="*/ 2165128 w 4000576"/>
              <a:gd name="connsiteY5398" fmla="*/ 3501533 h 7331925"/>
              <a:gd name="connsiteX5399" fmla="*/ 2184178 w 4000576"/>
              <a:gd name="connsiteY5399" fmla="*/ 3502057 h 7331925"/>
              <a:gd name="connsiteX5400" fmla="*/ 2217515 w 4000576"/>
              <a:gd name="connsiteY5400" fmla="*/ 3493351 h 7331925"/>
              <a:gd name="connsiteX5401" fmla="*/ 2231803 w 4000576"/>
              <a:gd name="connsiteY5401" fmla="*/ 3484121 h 7331925"/>
              <a:gd name="connsiteX5402" fmla="*/ 2217515 w 4000576"/>
              <a:gd name="connsiteY5402" fmla="*/ 3484645 h 7331925"/>
              <a:gd name="connsiteX5403" fmla="*/ 2184178 w 4000576"/>
              <a:gd name="connsiteY5403" fmla="*/ 3493351 h 7331925"/>
              <a:gd name="connsiteX5404" fmla="*/ 1647235 w 4000576"/>
              <a:gd name="connsiteY5404" fmla="*/ 3516020 h 7331925"/>
              <a:gd name="connsiteX5405" fmla="*/ 1679991 w 4000576"/>
              <a:gd name="connsiteY5405" fmla="*/ 3540976 h 7331925"/>
              <a:gd name="connsiteX5406" fmla="*/ 1701384 w 4000576"/>
              <a:gd name="connsiteY5406" fmla="*/ 3540976 h 7331925"/>
              <a:gd name="connsiteX5407" fmla="*/ 1696403 w 4000576"/>
              <a:gd name="connsiteY5407" fmla="*/ 3521926 h 7331925"/>
              <a:gd name="connsiteX5408" fmla="*/ 1679019 w 4000576"/>
              <a:gd name="connsiteY5408" fmla="*/ 3502876 h 7331925"/>
              <a:gd name="connsiteX5409" fmla="*/ 1651244 w 4000576"/>
              <a:gd name="connsiteY5409" fmla="*/ 3496970 h 7331925"/>
              <a:gd name="connsiteX5410" fmla="*/ 1635862 w 4000576"/>
              <a:gd name="connsiteY5410" fmla="*/ 3491075 h 7331925"/>
              <a:gd name="connsiteX5411" fmla="*/ 1647235 w 4000576"/>
              <a:gd name="connsiteY5411" fmla="*/ 3516020 h 7331925"/>
              <a:gd name="connsiteX5412" fmla="*/ 2065115 w 4000576"/>
              <a:gd name="connsiteY5412" fmla="*/ 3512401 h 7331925"/>
              <a:gd name="connsiteX5413" fmla="*/ 2060353 w 4000576"/>
              <a:gd name="connsiteY5413" fmla="*/ 3521631 h 7331925"/>
              <a:gd name="connsiteX5414" fmla="*/ 2084165 w 4000576"/>
              <a:gd name="connsiteY5414" fmla="*/ 3512401 h 7331925"/>
              <a:gd name="connsiteX5415" fmla="*/ 2088928 w 4000576"/>
              <a:gd name="connsiteY5415" fmla="*/ 3503171 h 7331925"/>
              <a:gd name="connsiteX5416" fmla="*/ 2065115 w 4000576"/>
              <a:gd name="connsiteY5416" fmla="*/ 3512401 h 7331925"/>
              <a:gd name="connsiteX5417" fmla="*/ 1712052 w 4000576"/>
              <a:gd name="connsiteY5417" fmla="*/ 3530261 h 7331925"/>
              <a:gd name="connsiteX5418" fmla="*/ 1760315 w 4000576"/>
              <a:gd name="connsiteY5418" fmla="*/ 3550387 h 7331925"/>
              <a:gd name="connsiteX5419" fmla="*/ 1725625 w 4000576"/>
              <a:gd name="connsiteY5419" fmla="*/ 3512401 h 7331925"/>
              <a:gd name="connsiteX5420" fmla="*/ 1702499 w 4000576"/>
              <a:gd name="connsiteY5420" fmla="*/ 3512401 h 7331925"/>
              <a:gd name="connsiteX5421" fmla="*/ 1712052 w 4000576"/>
              <a:gd name="connsiteY5421" fmla="*/ 3530261 h 7331925"/>
              <a:gd name="connsiteX5422" fmla="*/ 1486452 w 4000576"/>
              <a:gd name="connsiteY5422" fmla="*/ 3543357 h 7331925"/>
              <a:gd name="connsiteX5423" fmla="*/ 1516313 w 4000576"/>
              <a:gd name="connsiteY5423" fmla="*/ 3567894 h 7331925"/>
              <a:gd name="connsiteX5424" fmla="*/ 1531963 w 4000576"/>
              <a:gd name="connsiteY5424" fmla="*/ 3570999 h 7331925"/>
              <a:gd name="connsiteX5425" fmla="*/ 1520790 w 4000576"/>
              <a:gd name="connsiteY5425" fmla="*/ 3546462 h 7331925"/>
              <a:gd name="connsiteX5426" fmla="*/ 1490929 w 4000576"/>
              <a:gd name="connsiteY5426" fmla="*/ 3521926 h 7331925"/>
              <a:gd name="connsiteX5427" fmla="*/ 1472241 w 4000576"/>
              <a:gd name="connsiteY5427" fmla="*/ 3521926 h 7331925"/>
              <a:gd name="connsiteX5428" fmla="*/ 1486452 w 4000576"/>
              <a:gd name="connsiteY5428" fmla="*/ 3543357 h 7331925"/>
              <a:gd name="connsiteX5429" fmla="*/ 1541240 w 4000576"/>
              <a:gd name="connsiteY5429" fmla="*/ 3537728 h 7331925"/>
              <a:gd name="connsiteX5430" fmla="*/ 1574025 w 4000576"/>
              <a:gd name="connsiteY5430" fmla="*/ 3579076 h 7331925"/>
              <a:gd name="connsiteX5431" fmla="*/ 1559414 w 4000576"/>
              <a:gd name="connsiteY5431" fmla="*/ 3537985 h 7331925"/>
              <a:gd name="connsiteX5432" fmla="*/ 1541240 w 4000576"/>
              <a:gd name="connsiteY5432" fmla="*/ 3537728 h 7331925"/>
              <a:gd name="connsiteX5433" fmla="*/ 2069878 w 4000576"/>
              <a:gd name="connsiteY5433" fmla="*/ 3550501 h 7331925"/>
              <a:gd name="connsiteX5434" fmla="*/ 2083051 w 4000576"/>
              <a:gd name="connsiteY5434" fmla="*/ 3560026 h 7331925"/>
              <a:gd name="connsiteX5435" fmla="*/ 2107978 w 4000576"/>
              <a:gd name="connsiteY5435" fmla="*/ 3550501 h 7331925"/>
              <a:gd name="connsiteX5436" fmla="*/ 2094814 w 4000576"/>
              <a:gd name="connsiteY5436" fmla="*/ 3540976 h 7331925"/>
              <a:gd name="connsiteX5437" fmla="*/ 2069878 w 4000576"/>
              <a:gd name="connsiteY5437" fmla="*/ 3550501 h 7331925"/>
              <a:gd name="connsiteX5438" fmla="*/ 2191322 w 4000576"/>
              <a:gd name="connsiteY5438" fmla="*/ 3547539 h 7331925"/>
              <a:gd name="connsiteX5439" fmla="*/ 2224659 w 4000576"/>
              <a:gd name="connsiteY5439" fmla="*/ 3547539 h 7331925"/>
              <a:gd name="connsiteX5440" fmla="*/ 2207990 w 4000576"/>
              <a:gd name="connsiteY5440" fmla="*/ 3543186 h 7331925"/>
              <a:gd name="connsiteX5441" fmla="*/ 2191322 w 4000576"/>
              <a:gd name="connsiteY5441" fmla="*/ 3547539 h 7331925"/>
              <a:gd name="connsiteX5442" fmla="*/ 1604924 w 4000576"/>
              <a:gd name="connsiteY5442" fmla="*/ 3568675 h 7331925"/>
              <a:gd name="connsiteX5443" fmla="*/ 1653511 w 4000576"/>
              <a:gd name="connsiteY5443" fmla="*/ 3593802 h 7331925"/>
              <a:gd name="connsiteX5444" fmla="*/ 1617993 w 4000576"/>
              <a:gd name="connsiteY5444" fmla="*/ 3550501 h 7331925"/>
              <a:gd name="connsiteX5445" fmla="*/ 1600171 w 4000576"/>
              <a:gd name="connsiteY5445" fmla="*/ 3550501 h 7331925"/>
              <a:gd name="connsiteX5446" fmla="*/ 1604924 w 4000576"/>
              <a:gd name="connsiteY5446" fmla="*/ 3568675 h 7331925"/>
              <a:gd name="connsiteX5447" fmla="*/ 2625481 w 4000576"/>
              <a:gd name="connsiteY5447" fmla="*/ 3562407 h 7331925"/>
              <a:gd name="connsiteX5448" fmla="*/ 2608336 w 4000576"/>
              <a:gd name="connsiteY5448" fmla="*/ 3607651 h 7331925"/>
              <a:gd name="connsiteX5449" fmla="*/ 2636615 w 4000576"/>
              <a:gd name="connsiteY5449" fmla="*/ 3588601 h 7331925"/>
              <a:gd name="connsiteX5450" fmla="*/ 2625481 w 4000576"/>
              <a:gd name="connsiteY5450" fmla="*/ 3562407 h 7331925"/>
              <a:gd name="connsiteX5451" fmla="*/ 1665065 w 4000576"/>
              <a:gd name="connsiteY5451" fmla="*/ 3567732 h 7331925"/>
              <a:gd name="connsiteX5452" fmla="*/ 1705004 w 4000576"/>
              <a:gd name="connsiteY5452" fmla="*/ 3606308 h 7331925"/>
              <a:gd name="connsiteX5453" fmla="*/ 1719872 w 4000576"/>
              <a:gd name="connsiteY5453" fmla="*/ 3602889 h 7331925"/>
              <a:gd name="connsiteX5454" fmla="*/ 1711823 w 4000576"/>
              <a:gd name="connsiteY5454" fmla="*/ 3581457 h 7331925"/>
              <a:gd name="connsiteX5455" fmla="*/ 1665065 w 4000576"/>
              <a:gd name="connsiteY5455" fmla="*/ 3567732 h 7331925"/>
              <a:gd name="connsiteX5456" fmla="*/ 1734102 w 4000576"/>
              <a:gd name="connsiteY5456" fmla="*/ 3590982 h 7331925"/>
              <a:gd name="connsiteX5457" fmla="*/ 1779365 w 4000576"/>
              <a:gd name="connsiteY5457" fmla="*/ 3605489 h 7331925"/>
              <a:gd name="connsiteX5458" fmla="*/ 1738198 w 4000576"/>
              <a:gd name="connsiteY5458" fmla="*/ 3569551 h 7331925"/>
              <a:gd name="connsiteX5459" fmla="*/ 1719891 w 4000576"/>
              <a:gd name="connsiteY5459" fmla="*/ 3569551 h 7331925"/>
              <a:gd name="connsiteX5460" fmla="*/ 1734102 w 4000576"/>
              <a:gd name="connsiteY5460" fmla="*/ 3590982 h 7331925"/>
              <a:gd name="connsiteX5461" fmla="*/ 2349084 w 4000576"/>
              <a:gd name="connsiteY5461" fmla="*/ 3576057 h 7331925"/>
              <a:gd name="connsiteX5462" fmla="*/ 2367334 w 4000576"/>
              <a:gd name="connsiteY5462" fmla="*/ 3575304 h 7331925"/>
              <a:gd name="connsiteX5463" fmla="*/ 2354837 w 4000576"/>
              <a:gd name="connsiteY5463" fmla="*/ 3570303 h 7331925"/>
              <a:gd name="connsiteX5464" fmla="*/ 2349084 w 4000576"/>
              <a:gd name="connsiteY5464" fmla="*/ 3576057 h 7331925"/>
              <a:gd name="connsiteX5465" fmla="*/ 2310984 w 4000576"/>
              <a:gd name="connsiteY5465" fmla="*/ 3585582 h 7331925"/>
              <a:gd name="connsiteX5466" fmla="*/ 2329234 w 4000576"/>
              <a:gd name="connsiteY5466" fmla="*/ 3584829 h 7331925"/>
              <a:gd name="connsiteX5467" fmla="*/ 2316737 w 4000576"/>
              <a:gd name="connsiteY5467" fmla="*/ 3579828 h 7331925"/>
              <a:gd name="connsiteX5468" fmla="*/ 2310984 w 4000576"/>
              <a:gd name="connsiteY5468" fmla="*/ 3585582 h 7331925"/>
              <a:gd name="connsiteX5469" fmla="*/ 1512665 w 4000576"/>
              <a:gd name="connsiteY5469" fmla="*/ 3597450 h 7331925"/>
              <a:gd name="connsiteX5470" fmla="*/ 1527639 w 4000576"/>
              <a:gd name="connsiteY5470" fmla="*/ 3621262 h 7331925"/>
              <a:gd name="connsiteX5471" fmla="*/ 1550432 w 4000576"/>
              <a:gd name="connsiteY5471" fmla="*/ 3607022 h 7331925"/>
              <a:gd name="connsiteX5472" fmla="*/ 1512665 w 4000576"/>
              <a:gd name="connsiteY5472" fmla="*/ 3597450 h 7331925"/>
              <a:gd name="connsiteX5473" fmla="*/ 2201028 w 4000576"/>
              <a:gd name="connsiteY5473" fmla="*/ 3595202 h 7331925"/>
              <a:gd name="connsiteX5474" fmla="*/ 2229603 w 4000576"/>
              <a:gd name="connsiteY5474" fmla="*/ 3594849 h 7331925"/>
              <a:gd name="connsiteX5475" fmla="*/ 2212753 w 4000576"/>
              <a:gd name="connsiteY5475" fmla="*/ 3590458 h 7331925"/>
              <a:gd name="connsiteX5476" fmla="*/ 2201028 w 4000576"/>
              <a:gd name="connsiteY5476" fmla="*/ 3595202 h 7331925"/>
              <a:gd name="connsiteX5477" fmla="*/ 1569815 w 4000576"/>
              <a:gd name="connsiteY5477" fmla="*/ 3603517 h 7331925"/>
              <a:gd name="connsiteX5478" fmla="*/ 1603486 w 4000576"/>
              <a:gd name="connsiteY5478" fmla="*/ 3645751 h 7331925"/>
              <a:gd name="connsiteX5479" fmla="*/ 1602477 w 4000576"/>
              <a:gd name="connsiteY5479" fmla="*/ 3613090 h 7331925"/>
              <a:gd name="connsiteX5480" fmla="*/ 1569815 w 4000576"/>
              <a:gd name="connsiteY5480" fmla="*/ 3603517 h 7331925"/>
              <a:gd name="connsiteX5481" fmla="*/ 1636490 w 4000576"/>
              <a:gd name="connsiteY5481" fmla="*/ 3636226 h 7331925"/>
              <a:gd name="connsiteX5482" fmla="*/ 1665732 w 4000576"/>
              <a:gd name="connsiteY5482" fmla="*/ 3655276 h 7331925"/>
              <a:gd name="connsiteX5483" fmla="*/ 1684782 w 4000576"/>
              <a:gd name="connsiteY5483" fmla="*/ 3655276 h 7331925"/>
              <a:gd name="connsiteX5484" fmla="*/ 1674590 w 4000576"/>
              <a:gd name="connsiteY5484" fmla="*/ 3636226 h 7331925"/>
              <a:gd name="connsiteX5485" fmla="*/ 1645349 w 4000576"/>
              <a:gd name="connsiteY5485" fmla="*/ 3617176 h 7331925"/>
              <a:gd name="connsiteX5486" fmla="*/ 1626299 w 4000576"/>
              <a:gd name="connsiteY5486" fmla="*/ 3617176 h 7331925"/>
              <a:gd name="connsiteX5487" fmla="*/ 1636490 w 4000576"/>
              <a:gd name="connsiteY5487" fmla="*/ 3636226 h 7331925"/>
              <a:gd name="connsiteX5488" fmla="*/ 2594429 w 4000576"/>
              <a:gd name="connsiteY5488" fmla="*/ 3632140 h 7331925"/>
              <a:gd name="connsiteX5489" fmla="*/ 2588324 w 4000576"/>
              <a:gd name="connsiteY5489" fmla="*/ 3664801 h 7331925"/>
              <a:gd name="connsiteX5490" fmla="*/ 2627090 w 4000576"/>
              <a:gd name="connsiteY5490" fmla="*/ 3626025 h 7331925"/>
              <a:gd name="connsiteX5491" fmla="*/ 2594429 w 4000576"/>
              <a:gd name="connsiteY5491" fmla="*/ 3632140 h 7331925"/>
              <a:gd name="connsiteX5492" fmla="*/ 1697384 w 4000576"/>
              <a:gd name="connsiteY5492" fmla="*/ 3641770 h 7331925"/>
              <a:gd name="connsiteX5493" fmla="*/ 1703165 w 4000576"/>
              <a:gd name="connsiteY5493" fmla="*/ 3660820 h 7331925"/>
              <a:gd name="connsiteX5494" fmla="*/ 1721320 w 4000576"/>
              <a:gd name="connsiteY5494" fmla="*/ 3664801 h 7331925"/>
              <a:gd name="connsiteX5495" fmla="*/ 1739484 w 4000576"/>
              <a:gd name="connsiteY5495" fmla="*/ 3664801 h 7331925"/>
              <a:gd name="connsiteX5496" fmla="*/ 1734503 w 4000576"/>
              <a:gd name="connsiteY5496" fmla="*/ 3645751 h 7331925"/>
              <a:gd name="connsiteX5497" fmla="*/ 1710557 w 4000576"/>
              <a:gd name="connsiteY5497" fmla="*/ 3626701 h 7331925"/>
              <a:gd name="connsiteX5498" fmla="*/ 1691602 w 4000576"/>
              <a:gd name="connsiteY5498" fmla="*/ 3626701 h 7331925"/>
              <a:gd name="connsiteX5499" fmla="*/ 1697384 w 4000576"/>
              <a:gd name="connsiteY5499" fmla="*/ 3641770 h 7331925"/>
              <a:gd name="connsiteX5500" fmla="*/ 1750790 w 4000576"/>
              <a:gd name="connsiteY5500" fmla="*/ 3632397 h 7331925"/>
              <a:gd name="connsiteX5501" fmla="*/ 1785166 w 4000576"/>
              <a:gd name="connsiteY5501" fmla="*/ 3674326 h 7331925"/>
              <a:gd name="connsiteX5502" fmla="*/ 1772222 w 4000576"/>
              <a:gd name="connsiteY5502" fmla="*/ 3635226 h 7331925"/>
              <a:gd name="connsiteX5503" fmla="*/ 1750790 w 4000576"/>
              <a:gd name="connsiteY5503" fmla="*/ 3632397 h 7331925"/>
              <a:gd name="connsiteX5504" fmla="*/ 2310384 w 4000576"/>
              <a:gd name="connsiteY5504" fmla="*/ 3633007 h 7331925"/>
              <a:gd name="connsiteX5505" fmla="*/ 2334197 w 4000576"/>
              <a:gd name="connsiteY5505" fmla="*/ 3633007 h 7331925"/>
              <a:gd name="connsiteX5506" fmla="*/ 2322290 w 4000576"/>
              <a:gd name="connsiteY5506" fmla="*/ 3628206 h 7331925"/>
              <a:gd name="connsiteX5507" fmla="*/ 2310384 w 4000576"/>
              <a:gd name="connsiteY5507" fmla="*/ 3633007 h 7331925"/>
              <a:gd name="connsiteX5508" fmla="*/ 2543699 w 4000576"/>
              <a:gd name="connsiteY5508" fmla="*/ 3650904 h 7331925"/>
              <a:gd name="connsiteX5509" fmla="*/ 2530364 w 4000576"/>
              <a:gd name="connsiteY5509" fmla="*/ 3693376 h 7331925"/>
              <a:gd name="connsiteX5510" fmla="*/ 2568483 w 4000576"/>
              <a:gd name="connsiteY5510" fmla="*/ 3646151 h 7331925"/>
              <a:gd name="connsiteX5511" fmla="*/ 2543699 w 4000576"/>
              <a:gd name="connsiteY5511" fmla="*/ 3650904 h 7331925"/>
              <a:gd name="connsiteX5512" fmla="*/ 1541126 w 4000576"/>
              <a:gd name="connsiteY5512" fmla="*/ 3664582 h 7331925"/>
              <a:gd name="connsiteX5513" fmla="*/ 1588865 w 4000576"/>
              <a:gd name="connsiteY5513" fmla="*/ 3693709 h 7331925"/>
              <a:gd name="connsiteX5514" fmla="*/ 1540907 w 4000576"/>
              <a:gd name="connsiteY5514" fmla="*/ 3645751 h 7331925"/>
              <a:gd name="connsiteX5515" fmla="*/ 1541126 w 4000576"/>
              <a:gd name="connsiteY5515" fmla="*/ 3664582 h 7331925"/>
              <a:gd name="connsiteX5516" fmla="*/ 1598390 w 4000576"/>
              <a:gd name="connsiteY5516" fmla="*/ 3673783 h 7331925"/>
              <a:gd name="connsiteX5517" fmla="*/ 1643834 w 4000576"/>
              <a:gd name="connsiteY5517" fmla="*/ 3708264 h 7331925"/>
              <a:gd name="connsiteX5518" fmla="*/ 1636928 w 4000576"/>
              <a:gd name="connsiteY5518" fmla="*/ 3684670 h 7331925"/>
              <a:gd name="connsiteX5519" fmla="*/ 1598390 w 4000576"/>
              <a:gd name="connsiteY5519" fmla="*/ 3673783 h 7331925"/>
              <a:gd name="connsiteX5520" fmla="*/ 1655540 w 4000576"/>
              <a:gd name="connsiteY5520" fmla="*/ 3683175 h 7331925"/>
              <a:gd name="connsiteX5521" fmla="*/ 1694326 w 4000576"/>
              <a:gd name="connsiteY5521" fmla="*/ 3721951 h 7331925"/>
              <a:gd name="connsiteX5522" fmla="*/ 1684744 w 4000576"/>
              <a:gd name="connsiteY5522" fmla="*/ 3684184 h 7331925"/>
              <a:gd name="connsiteX5523" fmla="*/ 1655540 w 4000576"/>
              <a:gd name="connsiteY5523" fmla="*/ 3683175 h 7331925"/>
              <a:gd name="connsiteX5524" fmla="*/ 2578875 w 4000576"/>
              <a:gd name="connsiteY5524" fmla="*/ 3686537 h 7331925"/>
              <a:gd name="connsiteX5525" fmla="*/ 2558329 w 4000576"/>
              <a:gd name="connsiteY5525" fmla="*/ 3731333 h 7331925"/>
              <a:gd name="connsiteX5526" fmla="*/ 2597420 w 4000576"/>
              <a:gd name="connsiteY5526" fmla="*/ 3695757 h 7331925"/>
              <a:gd name="connsiteX5527" fmla="*/ 2578875 w 4000576"/>
              <a:gd name="connsiteY5527" fmla="*/ 3686537 h 7331925"/>
              <a:gd name="connsiteX5528" fmla="*/ 1723873 w 4000576"/>
              <a:gd name="connsiteY5528" fmla="*/ 3704225 h 7331925"/>
              <a:gd name="connsiteX5529" fmla="*/ 1756172 w 4000576"/>
              <a:gd name="connsiteY5529" fmla="*/ 3730152 h 7331925"/>
              <a:gd name="connsiteX5530" fmla="*/ 1773565 w 4000576"/>
              <a:gd name="connsiteY5530" fmla="*/ 3733591 h 7331925"/>
              <a:gd name="connsiteX5531" fmla="*/ 1758658 w 4000576"/>
              <a:gd name="connsiteY5531" fmla="*/ 3711102 h 7331925"/>
              <a:gd name="connsiteX5532" fmla="*/ 1726359 w 4000576"/>
              <a:gd name="connsiteY5532" fmla="*/ 3685175 h 7331925"/>
              <a:gd name="connsiteX5533" fmla="*/ 1708966 w 4000576"/>
              <a:gd name="connsiteY5533" fmla="*/ 3681736 h 7331925"/>
              <a:gd name="connsiteX5534" fmla="*/ 1723873 w 4000576"/>
              <a:gd name="connsiteY5534" fmla="*/ 3704225 h 7331925"/>
              <a:gd name="connsiteX5535" fmla="*/ 1779365 w 4000576"/>
              <a:gd name="connsiteY5535" fmla="*/ 3707330 h 7331925"/>
              <a:gd name="connsiteX5536" fmla="*/ 1823819 w 4000576"/>
              <a:gd name="connsiteY5536" fmla="*/ 3737829 h 7331925"/>
              <a:gd name="connsiteX5537" fmla="*/ 1817903 w 4000576"/>
              <a:gd name="connsiteY5537" fmla="*/ 3713245 h 7331925"/>
              <a:gd name="connsiteX5538" fmla="*/ 1779365 w 4000576"/>
              <a:gd name="connsiteY5538" fmla="*/ 3707330 h 7331925"/>
              <a:gd name="connsiteX5539" fmla="*/ 1836515 w 4000576"/>
              <a:gd name="connsiteY5539" fmla="*/ 3721951 h 7331925"/>
              <a:gd name="connsiteX5540" fmla="*/ 1866443 w 4000576"/>
              <a:gd name="connsiteY5540" fmla="*/ 3741001 h 7331925"/>
              <a:gd name="connsiteX5541" fmla="*/ 1886179 w 4000576"/>
              <a:gd name="connsiteY5541" fmla="*/ 3741001 h 7331925"/>
              <a:gd name="connsiteX5542" fmla="*/ 1880397 w 4000576"/>
              <a:gd name="connsiteY5542" fmla="*/ 3725933 h 7331925"/>
              <a:gd name="connsiteX5543" fmla="*/ 1874615 w 4000576"/>
              <a:gd name="connsiteY5543" fmla="*/ 3706883 h 7331925"/>
              <a:gd name="connsiteX5544" fmla="*/ 1850469 w 4000576"/>
              <a:gd name="connsiteY5544" fmla="*/ 3702901 h 7331925"/>
              <a:gd name="connsiteX5545" fmla="*/ 1826324 w 4000576"/>
              <a:gd name="connsiteY5545" fmla="*/ 3702901 h 7331925"/>
              <a:gd name="connsiteX5546" fmla="*/ 1836515 w 4000576"/>
              <a:gd name="connsiteY5546" fmla="*/ 3721951 h 7331925"/>
              <a:gd name="connsiteX5547" fmla="*/ 2513533 w 4000576"/>
              <a:gd name="connsiteY5547" fmla="*/ 3719427 h 7331925"/>
              <a:gd name="connsiteX5548" fmla="*/ 2495055 w 4000576"/>
              <a:gd name="connsiteY5548" fmla="*/ 3749697 h 7331925"/>
              <a:gd name="connsiteX5549" fmla="*/ 2499074 w 4000576"/>
              <a:gd name="connsiteY5549" fmla="*/ 3761746 h 7331925"/>
              <a:gd name="connsiteX5550" fmla="*/ 2521572 w 4000576"/>
              <a:gd name="connsiteY5550" fmla="*/ 3743525 h 7331925"/>
              <a:gd name="connsiteX5551" fmla="*/ 2540051 w 4000576"/>
              <a:gd name="connsiteY5551" fmla="*/ 3713255 h 7331925"/>
              <a:gd name="connsiteX5552" fmla="*/ 2536041 w 4000576"/>
              <a:gd name="connsiteY5552" fmla="*/ 3701206 h 7331925"/>
              <a:gd name="connsiteX5553" fmla="*/ 2513533 w 4000576"/>
              <a:gd name="connsiteY5553" fmla="*/ 3719427 h 7331925"/>
              <a:gd name="connsiteX5554" fmla="*/ 1569815 w 4000576"/>
              <a:gd name="connsiteY5554" fmla="*/ 3721275 h 7331925"/>
              <a:gd name="connsiteX5555" fmla="*/ 1608601 w 4000576"/>
              <a:gd name="connsiteY5555" fmla="*/ 3760051 h 7331925"/>
              <a:gd name="connsiteX5556" fmla="*/ 1607582 w 4000576"/>
              <a:gd name="connsiteY5556" fmla="*/ 3730847 h 7331925"/>
              <a:gd name="connsiteX5557" fmla="*/ 1569815 w 4000576"/>
              <a:gd name="connsiteY5557" fmla="*/ 3721275 h 7331925"/>
              <a:gd name="connsiteX5558" fmla="*/ 2330034 w 4000576"/>
              <a:gd name="connsiteY5558" fmla="*/ 3728457 h 7331925"/>
              <a:gd name="connsiteX5559" fmla="*/ 2348284 w 4000576"/>
              <a:gd name="connsiteY5559" fmla="*/ 3727704 h 7331925"/>
              <a:gd name="connsiteX5560" fmla="*/ 2335787 w 4000576"/>
              <a:gd name="connsiteY5560" fmla="*/ 3722703 h 7331925"/>
              <a:gd name="connsiteX5561" fmla="*/ 2330034 w 4000576"/>
              <a:gd name="connsiteY5561" fmla="*/ 3728457 h 7331925"/>
              <a:gd name="connsiteX5562" fmla="*/ 2463232 w 4000576"/>
              <a:gd name="connsiteY5562" fmla="*/ 3729361 h 7331925"/>
              <a:gd name="connsiteX5563" fmla="*/ 2439143 w 4000576"/>
              <a:gd name="connsiteY5563" fmla="*/ 3775291 h 7331925"/>
              <a:gd name="connsiteX5564" fmla="*/ 2483196 w 4000576"/>
              <a:gd name="connsiteY5564" fmla="*/ 3735191 h 7331925"/>
              <a:gd name="connsiteX5565" fmla="*/ 2463232 w 4000576"/>
              <a:gd name="connsiteY5565" fmla="*/ 3729361 h 7331925"/>
              <a:gd name="connsiteX5566" fmla="*/ 1636490 w 4000576"/>
              <a:gd name="connsiteY5566" fmla="*/ 3750526 h 7331925"/>
              <a:gd name="connsiteX5567" fmla="*/ 1660970 w 4000576"/>
              <a:gd name="connsiteY5567" fmla="*/ 3769576 h 7331925"/>
              <a:gd name="connsiteX5568" fmla="*/ 1675257 w 4000576"/>
              <a:gd name="connsiteY5568" fmla="*/ 3769576 h 7331925"/>
              <a:gd name="connsiteX5569" fmla="*/ 1665065 w 4000576"/>
              <a:gd name="connsiteY5569" fmla="*/ 3750526 h 7331925"/>
              <a:gd name="connsiteX5570" fmla="*/ 1640586 w 4000576"/>
              <a:gd name="connsiteY5570" fmla="*/ 3731476 h 7331925"/>
              <a:gd name="connsiteX5571" fmla="*/ 1626299 w 4000576"/>
              <a:gd name="connsiteY5571" fmla="*/ 3731476 h 7331925"/>
              <a:gd name="connsiteX5572" fmla="*/ 1636490 w 4000576"/>
              <a:gd name="connsiteY5572" fmla="*/ 3750526 h 7331925"/>
              <a:gd name="connsiteX5573" fmla="*/ 1684268 w 4000576"/>
              <a:gd name="connsiteY5573" fmla="*/ 3748145 h 7331925"/>
              <a:gd name="connsiteX5574" fmla="*/ 1715072 w 4000576"/>
              <a:gd name="connsiteY5574" fmla="*/ 3781882 h 7331925"/>
              <a:gd name="connsiteX5575" fmla="*/ 1725959 w 4000576"/>
              <a:gd name="connsiteY5575" fmla="*/ 3756070 h 7331925"/>
              <a:gd name="connsiteX5576" fmla="*/ 1684268 w 4000576"/>
              <a:gd name="connsiteY5576" fmla="*/ 3748145 h 7331925"/>
              <a:gd name="connsiteX5577" fmla="*/ 2220078 w 4000576"/>
              <a:gd name="connsiteY5577" fmla="*/ 3747602 h 7331925"/>
              <a:gd name="connsiteX5578" fmla="*/ 2248653 w 4000576"/>
              <a:gd name="connsiteY5578" fmla="*/ 3747249 h 7331925"/>
              <a:gd name="connsiteX5579" fmla="*/ 2231803 w 4000576"/>
              <a:gd name="connsiteY5579" fmla="*/ 3742858 h 7331925"/>
              <a:gd name="connsiteX5580" fmla="*/ 2220078 w 4000576"/>
              <a:gd name="connsiteY5580" fmla="*/ 3747602 h 7331925"/>
              <a:gd name="connsiteX5581" fmla="*/ 1750790 w 4000576"/>
              <a:gd name="connsiteY5581" fmla="*/ 3769576 h 7331925"/>
              <a:gd name="connsiteX5582" fmla="*/ 1785147 w 4000576"/>
              <a:gd name="connsiteY5582" fmla="*/ 3773558 h 7331925"/>
              <a:gd name="connsiteX5583" fmla="*/ 1779365 w 4000576"/>
              <a:gd name="connsiteY5583" fmla="*/ 3754508 h 7331925"/>
              <a:gd name="connsiteX5584" fmla="*/ 1759982 w 4000576"/>
              <a:gd name="connsiteY5584" fmla="*/ 3750526 h 7331925"/>
              <a:gd name="connsiteX5585" fmla="*/ 1740599 w 4000576"/>
              <a:gd name="connsiteY5585" fmla="*/ 3750526 h 7331925"/>
              <a:gd name="connsiteX5586" fmla="*/ 1750790 w 4000576"/>
              <a:gd name="connsiteY5586" fmla="*/ 3769576 h 7331925"/>
              <a:gd name="connsiteX5587" fmla="*/ 1798415 w 4000576"/>
              <a:gd name="connsiteY5587" fmla="*/ 3755917 h 7331925"/>
              <a:gd name="connsiteX5588" fmla="*/ 1832086 w 4000576"/>
              <a:gd name="connsiteY5588" fmla="*/ 3798151 h 7331925"/>
              <a:gd name="connsiteX5589" fmla="*/ 1834610 w 4000576"/>
              <a:gd name="connsiteY5589" fmla="*/ 3761956 h 7331925"/>
              <a:gd name="connsiteX5590" fmla="*/ 1798415 w 4000576"/>
              <a:gd name="connsiteY5590" fmla="*/ 3755917 h 7331925"/>
              <a:gd name="connsiteX5591" fmla="*/ 2544023 w 4000576"/>
              <a:gd name="connsiteY5591" fmla="*/ 3762432 h 7331925"/>
              <a:gd name="connsiteX5592" fmla="*/ 2530602 w 4000576"/>
              <a:gd name="connsiteY5592" fmla="*/ 3798151 h 7331925"/>
              <a:gd name="connsiteX5593" fmla="*/ 2569940 w 4000576"/>
              <a:gd name="connsiteY5593" fmla="*/ 3759375 h 7331925"/>
              <a:gd name="connsiteX5594" fmla="*/ 2544023 w 4000576"/>
              <a:gd name="connsiteY5594" fmla="*/ 3762432 h 7331925"/>
              <a:gd name="connsiteX5595" fmla="*/ 1855565 w 4000576"/>
              <a:gd name="connsiteY5595" fmla="*/ 3765442 h 7331925"/>
              <a:gd name="connsiteX5596" fmla="*/ 1893799 w 4000576"/>
              <a:gd name="connsiteY5596" fmla="*/ 3807676 h 7331925"/>
              <a:gd name="connsiteX5597" fmla="*/ 1912306 w 4000576"/>
              <a:gd name="connsiteY5597" fmla="*/ 3807676 h 7331925"/>
              <a:gd name="connsiteX5598" fmla="*/ 1901457 w 4000576"/>
              <a:gd name="connsiteY5598" fmla="*/ 3783864 h 7331925"/>
              <a:gd name="connsiteX5599" fmla="*/ 1855565 w 4000576"/>
              <a:gd name="connsiteY5599" fmla="*/ 3765442 h 7331925"/>
              <a:gd name="connsiteX5600" fmla="*/ 1916459 w 4000576"/>
              <a:gd name="connsiteY5600" fmla="*/ 3775120 h 7331925"/>
              <a:gd name="connsiteX5601" fmla="*/ 1922240 w 4000576"/>
              <a:gd name="connsiteY5601" fmla="*/ 3798932 h 7331925"/>
              <a:gd name="connsiteX5602" fmla="*/ 1941290 w 4000576"/>
              <a:gd name="connsiteY5602" fmla="*/ 3807676 h 7331925"/>
              <a:gd name="connsiteX5603" fmla="*/ 1948910 w 4000576"/>
              <a:gd name="connsiteY5603" fmla="*/ 3771481 h 7331925"/>
              <a:gd name="connsiteX5604" fmla="*/ 1916459 w 4000576"/>
              <a:gd name="connsiteY5604" fmla="*/ 3775120 h 7331925"/>
              <a:gd name="connsiteX5605" fmla="*/ 1971646 w 4000576"/>
              <a:gd name="connsiteY5605" fmla="*/ 3786245 h 7331925"/>
              <a:gd name="connsiteX5606" fmla="*/ 1995411 w 4000576"/>
              <a:gd name="connsiteY5606" fmla="*/ 3805857 h 7331925"/>
              <a:gd name="connsiteX5607" fmla="*/ 2016004 w 4000576"/>
              <a:gd name="connsiteY5607" fmla="*/ 3808809 h 7331925"/>
              <a:gd name="connsiteX5608" fmla="*/ 2010870 w 4000576"/>
              <a:gd name="connsiteY5608" fmla="*/ 3789188 h 7331925"/>
              <a:gd name="connsiteX5609" fmla="*/ 1971646 w 4000576"/>
              <a:gd name="connsiteY5609" fmla="*/ 3786245 h 7331925"/>
              <a:gd name="connsiteX5610" fmla="*/ 2488283 w 4000576"/>
              <a:gd name="connsiteY5610" fmla="*/ 3776863 h 7331925"/>
              <a:gd name="connsiteX5611" fmla="*/ 2477843 w 4000576"/>
              <a:gd name="connsiteY5611" fmla="*/ 3817201 h 7331925"/>
              <a:gd name="connsiteX5612" fmla="*/ 2512790 w 4000576"/>
              <a:gd name="connsiteY5612" fmla="*/ 3781959 h 7331925"/>
              <a:gd name="connsiteX5613" fmla="*/ 2488283 w 4000576"/>
              <a:gd name="connsiteY5613" fmla="*/ 3776863 h 7331925"/>
              <a:gd name="connsiteX5614" fmla="*/ 1598390 w 4000576"/>
              <a:gd name="connsiteY5614" fmla="*/ 3783187 h 7331925"/>
              <a:gd name="connsiteX5615" fmla="*/ 1642015 w 4000576"/>
              <a:gd name="connsiteY5615" fmla="*/ 3817201 h 7331925"/>
              <a:gd name="connsiteX5616" fmla="*/ 1655702 w 4000576"/>
              <a:gd name="connsiteY5616" fmla="*/ 3817201 h 7331925"/>
              <a:gd name="connsiteX5617" fmla="*/ 1643806 w 4000576"/>
              <a:gd name="connsiteY5617" fmla="*/ 3798151 h 7331925"/>
              <a:gd name="connsiteX5618" fmla="*/ 1598390 w 4000576"/>
              <a:gd name="connsiteY5618" fmla="*/ 3783187 h 7331925"/>
              <a:gd name="connsiteX5619" fmla="*/ 1661722 w 4000576"/>
              <a:gd name="connsiteY5619" fmla="*/ 3803180 h 7331925"/>
              <a:gd name="connsiteX5620" fmla="*/ 1703165 w 4000576"/>
              <a:gd name="connsiteY5620" fmla="*/ 3827745 h 7331925"/>
              <a:gd name="connsiteX5621" fmla="*/ 1664684 w 4000576"/>
              <a:gd name="connsiteY5621" fmla="*/ 3788626 h 7331925"/>
              <a:gd name="connsiteX5622" fmla="*/ 1661722 w 4000576"/>
              <a:gd name="connsiteY5622" fmla="*/ 3803180 h 7331925"/>
              <a:gd name="connsiteX5623" fmla="*/ 2431133 w 4000576"/>
              <a:gd name="connsiteY5623" fmla="*/ 3795913 h 7331925"/>
              <a:gd name="connsiteX5624" fmla="*/ 2420693 w 4000576"/>
              <a:gd name="connsiteY5624" fmla="*/ 3836251 h 7331925"/>
              <a:gd name="connsiteX5625" fmla="*/ 2455640 w 4000576"/>
              <a:gd name="connsiteY5625" fmla="*/ 3801009 h 7331925"/>
              <a:gd name="connsiteX5626" fmla="*/ 2431133 w 4000576"/>
              <a:gd name="connsiteY5626" fmla="*/ 3795913 h 7331925"/>
              <a:gd name="connsiteX5627" fmla="*/ 1712690 w 4000576"/>
              <a:gd name="connsiteY5627" fmla="*/ 3807133 h 7331925"/>
              <a:gd name="connsiteX5628" fmla="*/ 1734074 w 4000576"/>
              <a:gd name="connsiteY5628" fmla="*/ 3831098 h 7331925"/>
              <a:gd name="connsiteX5629" fmla="*/ 1755458 w 4000576"/>
              <a:gd name="connsiteY5629" fmla="*/ 3846071 h 7331925"/>
              <a:gd name="connsiteX5630" fmla="*/ 1759191 w 4000576"/>
              <a:gd name="connsiteY5630" fmla="*/ 3834851 h 7331925"/>
              <a:gd name="connsiteX5631" fmla="*/ 1745523 w 4000576"/>
              <a:gd name="connsiteY5631" fmla="*/ 3810886 h 7331925"/>
              <a:gd name="connsiteX5632" fmla="*/ 1712690 w 4000576"/>
              <a:gd name="connsiteY5632" fmla="*/ 3807133 h 7331925"/>
              <a:gd name="connsiteX5633" fmla="*/ 2369915 w 4000576"/>
              <a:gd name="connsiteY5633" fmla="*/ 3817201 h 7331925"/>
              <a:gd name="connsiteX5634" fmla="*/ 2350865 w 4000576"/>
              <a:gd name="connsiteY5634" fmla="*/ 3845776 h 7331925"/>
              <a:gd name="connsiteX5635" fmla="*/ 2388965 w 4000576"/>
              <a:gd name="connsiteY5635" fmla="*/ 3836251 h 7331925"/>
              <a:gd name="connsiteX5636" fmla="*/ 2398490 w 4000576"/>
              <a:gd name="connsiteY5636" fmla="*/ 3798151 h 7331925"/>
              <a:gd name="connsiteX5637" fmla="*/ 2369915 w 4000576"/>
              <a:gd name="connsiteY5637" fmla="*/ 3817201 h 7331925"/>
              <a:gd name="connsiteX5638" fmla="*/ 1776022 w 4000576"/>
              <a:gd name="connsiteY5638" fmla="*/ 3822230 h 7331925"/>
              <a:gd name="connsiteX5639" fmla="*/ 1799539 w 4000576"/>
              <a:gd name="connsiteY5639" fmla="*/ 3846376 h 7331925"/>
              <a:gd name="connsiteX5640" fmla="*/ 1817465 w 4000576"/>
              <a:gd name="connsiteY5640" fmla="*/ 3855968 h 7331925"/>
              <a:gd name="connsiteX5641" fmla="*/ 1817465 w 4000576"/>
              <a:gd name="connsiteY5641" fmla="*/ 3843252 h 7331925"/>
              <a:gd name="connsiteX5642" fmla="*/ 1782518 w 4000576"/>
              <a:gd name="connsiteY5642" fmla="*/ 3807676 h 7331925"/>
              <a:gd name="connsiteX5643" fmla="*/ 1776022 w 4000576"/>
              <a:gd name="connsiteY5643" fmla="*/ 3822230 h 7331925"/>
              <a:gd name="connsiteX5644" fmla="*/ 2246090 w 4000576"/>
              <a:gd name="connsiteY5644" fmla="*/ 3812981 h 7331925"/>
              <a:gd name="connsiteX5645" fmla="*/ 2158079 w 4000576"/>
              <a:gd name="connsiteY5645" fmla="*/ 3822202 h 7331925"/>
              <a:gd name="connsiteX5646" fmla="*/ 2084365 w 4000576"/>
              <a:gd name="connsiteY5646" fmla="*/ 3828336 h 7331925"/>
              <a:gd name="connsiteX5647" fmla="*/ 2094119 w 4000576"/>
              <a:gd name="connsiteY5647" fmla="*/ 3846576 h 7331925"/>
              <a:gd name="connsiteX5648" fmla="*/ 2103882 w 4000576"/>
              <a:gd name="connsiteY5648" fmla="*/ 3864826 h 7331925"/>
              <a:gd name="connsiteX5649" fmla="*/ 2150555 w 4000576"/>
              <a:gd name="connsiteY5649" fmla="*/ 3864826 h 7331925"/>
              <a:gd name="connsiteX5650" fmla="*/ 2221659 w 4000576"/>
              <a:gd name="connsiteY5650" fmla="*/ 3855539 h 7331925"/>
              <a:gd name="connsiteX5651" fmla="*/ 2246090 w 4000576"/>
              <a:gd name="connsiteY5651" fmla="*/ 3855539 h 7331925"/>
              <a:gd name="connsiteX5652" fmla="*/ 2283428 w 4000576"/>
              <a:gd name="connsiteY5652" fmla="*/ 3848157 h 7331925"/>
              <a:gd name="connsiteX5653" fmla="*/ 2293144 w 4000576"/>
              <a:gd name="connsiteY5653" fmla="*/ 3831489 h 7331925"/>
              <a:gd name="connsiteX5654" fmla="*/ 2293430 w 4000576"/>
              <a:gd name="connsiteY5654" fmla="*/ 3848157 h 7331925"/>
              <a:gd name="connsiteX5655" fmla="*/ 2341845 w 4000576"/>
              <a:gd name="connsiteY5655" fmla="*/ 3839690 h 7331925"/>
              <a:gd name="connsiteX5656" fmla="*/ 2318852 w 4000576"/>
              <a:gd name="connsiteY5656" fmla="*/ 3816696 h 7331925"/>
              <a:gd name="connsiteX5657" fmla="*/ 2293715 w 4000576"/>
              <a:gd name="connsiteY5657" fmla="*/ 3816963 h 7331925"/>
              <a:gd name="connsiteX5658" fmla="*/ 2246090 w 4000576"/>
              <a:gd name="connsiteY5658" fmla="*/ 3812981 h 7331925"/>
              <a:gd name="connsiteX5659" fmla="*/ 2512000 w 4000576"/>
              <a:gd name="connsiteY5659" fmla="*/ 3827516 h 7331925"/>
              <a:gd name="connsiteX5660" fmla="*/ 2497312 w 4000576"/>
              <a:gd name="connsiteY5660" fmla="*/ 3852510 h 7331925"/>
              <a:gd name="connsiteX5661" fmla="*/ 2541080 w 4000576"/>
              <a:gd name="connsiteY5661" fmla="*/ 3827260 h 7331925"/>
              <a:gd name="connsiteX5662" fmla="*/ 2512000 w 4000576"/>
              <a:gd name="connsiteY5662" fmla="*/ 3827516 h 7331925"/>
              <a:gd name="connsiteX5663" fmla="*/ 1826990 w 4000576"/>
              <a:gd name="connsiteY5663" fmla="*/ 3824821 h 7331925"/>
              <a:gd name="connsiteX5664" fmla="*/ 1862566 w 4000576"/>
              <a:gd name="connsiteY5664" fmla="*/ 3855301 h 7331925"/>
              <a:gd name="connsiteX5665" fmla="*/ 1875282 w 4000576"/>
              <a:gd name="connsiteY5665" fmla="*/ 3855301 h 7331925"/>
              <a:gd name="connsiteX5666" fmla="*/ 1865090 w 4000576"/>
              <a:gd name="connsiteY5666" fmla="*/ 3836251 h 7331925"/>
              <a:gd name="connsiteX5667" fmla="*/ 1826990 w 4000576"/>
              <a:gd name="connsiteY5667" fmla="*/ 3824821 h 7331925"/>
              <a:gd name="connsiteX5668" fmla="*/ 1885969 w 4000576"/>
              <a:gd name="connsiteY5668" fmla="*/ 3833593 h 7331925"/>
              <a:gd name="connsiteX5669" fmla="*/ 1926774 w 4000576"/>
              <a:gd name="connsiteY5669" fmla="*/ 3863474 h 7331925"/>
              <a:gd name="connsiteX5670" fmla="*/ 1901981 w 4000576"/>
              <a:gd name="connsiteY5670" fmla="*/ 3823650 h 7331925"/>
              <a:gd name="connsiteX5671" fmla="*/ 1883035 w 4000576"/>
              <a:gd name="connsiteY5671" fmla="*/ 3818696 h 7331925"/>
              <a:gd name="connsiteX5672" fmla="*/ 1885969 w 4000576"/>
              <a:gd name="connsiteY5672" fmla="*/ 3833593 h 7331925"/>
              <a:gd name="connsiteX5673" fmla="*/ 1940881 w 4000576"/>
              <a:gd name="connsiteY5673" fmla="*/ 3845014 h 7331925"/>
              <a:gd name="connsiteX5674" fmla="*/ 1977609 w 4000576"/>
              <a:gd name="connsiteY5674" fmla="*/ 3848157 h 7331925"/>
              <a:gd name="connsiteX5675" fmla="*/ 1952358 w 4000576"/>
              <a:gd name="connsiteY5675" fmla="*/ 3828345 h 7331925"/>
              <a:gd name="connsiteX5676" fmla="*/ 1930279 w 4000576"/>
              <a:gd name="connsiteY5676" fmla="*/ 3825202 h 7331925"/>
              <a:gd name="connsiteX5677" fmla="*/ 1940881 w 4000576"/>
              <a:gd name="connsiteY5677" fmla="*/ 3845014 h 7331925"/>
              <a:gd name="connsiteX5678" fmla="*/ 1992659 w 4000576"/>
              <a:gd name="connsiteY5678" fmla="*/ 3841795 h 7331925"/>
              <a:gd name="connsiteX5679" fmla="*/ 1998440 w 4000576"/>
              <a:gd name="connsiteY5679" fmla="*/ 3860845 h 7331925"/>
              <a:gd name="connsiteX5680" fmla="*/ 2016595 w 4000576"/>
              <a:gd name="connsiteY5680" fmla="*/ 3864826 h 7331925"/>
              <a:gd name="connsiteX5681" fmla="*/ 2034759 w 4000576"/>
              <a:gd name="connsiteY5681" fmla="*/ 3864826 h 7331925"/>
              <a:gd name="connsiteX5682" fmla="*/ 2029778 w 4000576"/>
              <a:gd name="connsiteY5682" fmla="*/ 3845776 h 7331925"/>
              <a:gd name="connsiteX5683" fmla="*/ 2005832 w 4000576"/>
              <a:gd name="connsiteY5683" fmla="*/ 3826726 h 7331925"/>
              <a:gd name="connsiteX5684" fmla="*/ 1986877 w 4000576"/>
              <a:gd name="connsiteY5684" fmla="*/ 3826726 h 7331925"/>
              <a:gd name="connsiteX5685" fmla="*/ 1992659 w 4000576"/>
              <a:gd name="connsiteY5685" fmla="*/ 3841795 h 7331925"/>
              <a:gd name="connsiteX5686" fmla="*/ 2043313 w 4000576"/>
              <a:gd name="connsiteY5686" fmla="*/ 3845776 h 7331925"/>
              <a:gd name="connsiteX5687" fmla="*/ 2067249 w 4000576"/>
              <a:gd name="connsiteY5687" fmla="*/ 3864826 h 7331925"/>
              <a:gd name="connsiteX5688" fmla="*/ 2086204 w 4000576"/>
              <a:gd name="connsiteY5688" fmla="*/ 3864826 h 7331925"/>
              <a:gd name="connsiteX5689" fmla="*/ 2080422 w 4000576"/>
              <a:gd name="connsiteY5689" fmla="*/ 3849758 h 7331925"/>
              <a:gd name="connsiteX5690" fmla="*/ 2074640 w 4000576"/>
              <a:gd name="connsiteY5690" fmla="*/ 3830708 h 7331925"/>
              <a:gd name="connsiteX5691" fmla="*/ 2056486 w 4000576"/>
              <a:gd name="connsiteY5691" fmla="*/ 3826726 h 7331925"/>
              <a:gd name="connsiteX5692" fmla="*/ 2038321 w 4000576"/>
              <a:gd name="connsiteY5692" fmla="*/ 3826726 h 7331925"/>
              <a:gd name="connsiteX5693" fmla="*/ 2043313 w 4000576"/>
              <a:gd name="connsiteY5693" fmla="*/ 3845776 h 7331925"/>
              <a:gd name="connsiteX5694" fmla="*/ 2468871 w 4000576"/>
              <a:gd name="connsiteY5694" fmla="*/ 3836060 h 7331925"/>
              <a:gd name="connsiteX5695" fmla="*/ 2440905 w 4000576"/>
              <a:gd name="connsiteY5695" fmla="*/ 3881838 h 7331925"/>
              <a:gd name="connsiteX5696" fmla="*/ 2485082 w 4000576"/>
              <a:gd name="connsiteY5696" fmla="*/ 3844176 h 7331925"/>
              <a:gd name="connsiteX5697" fmla="*/ 2491693 w 4000576"/>
              <a:gd name="connsiteY5697" fmla="*/ 3827326 h 7331925"/>
              <a:gd name="connsiteX5698" fmla="*/ 2468871 w 4000576"/>
              <a:gd name="connsiteY5698" fmla="*/ 3836060 h 7331925"/>
              <a:gd name="connsiteX5699" fmla="*/ 1636490 w 4000576"/>
              <a:gd name="connsiteY5699" fmla="*/ 3845443 h 7331925"/>
              <a:gd name="connsiteX5700" fmla="*/ 1681524 w 4000576"/>
              <a:gd name="connsiteY5700" fmla="*/ 3870589 h 7331925"/>
              <a:gd name="connsiteX5701" fmla="*/ 1649616 w 4000576"/>
              <a:gd name="connsiteY5701" fmla="*/ 3836251 h 7331925"/>
              <a:gd name="connsiteX5702" fmla="*/ 1636490 w 4000576"/>
              <a:gd name="connsiteY5702" fmla="*/ 3845443 h 7331925"/>
              <a:gd name="connsiteX5703" fmla="*/ 1693640 w 4000576"/>
              <a:gd name="connsiteY5703" fmla="*/ 3853063 h 7331925"/>
              <a:gd name="connsiteX5704" fmla="*/ 1724120 w 4000576"/>
              <a:gd name="connsiteY5704" fmla="*/ 3883876 h 7331925"/>
              <a:gd name="connsiteX5705" fmla="*/ 1712690 w 4000576"/>
              <a:gd name="connsiteY5705" fmla="*/ 3855301 h 7331925"/>
              <a:gd name="connsiteX5706" fmla="*/ 1693640 w 4000576"/>
              <a:gd name="connsiteY5706" fmla="*/ 3853063 h 7331925"/>
              <a:gd name="connsiteX5707" fmla="*/ 1741265 w 4000576"/>
              <a:gd name="connsiteY5707" fmla="*/ 3863816 h 7331925"/>
              <a:gd name="connsiteX5708" fmla="*/ 1776213 w 4000576"/>
              <a:gd name="connsiteY5708" fmla="*/ 3893401 h 7331925"/>
              <a:gd name="connsiteX5709" fmla="*/ 1759658 w 4000576"/>
              <a:gd name="connsiteY5709" fmla="*/ 3861892 h 7331925"/>
              <a:gd name="connsiteX5710" fmla="*/ 1741265 w 4000576"/>
              <a:gd name="connsiteY5710" fmla="*/ 3863816 h 7331925"/>
              <a:gd name="connsiteX5711" fmla="*/ 2394518 w 4000576"/>
              <a:gd name="connsiteY5711" fmla="*/ 3870950 h 7331925"/>
              <a:gd name="connsiteX5712" fmla="*/ 2393090 w 4000576"/>
              <a:gd name="connsiteY5712" fmla="*/ 3891182 h 7331925"/>
              <a:gd name="connsiteX5713" fmla="*/ 2427065 w 4000576"/>
              <a:gd name="connsiteY5713" fmla="*/ 3869884 h 7331925"/>
              <a:gd name="connsiteX5714" fmla="*/ 2394518 w 4000576"/>
              <a:gd name="connsiteY5714" fmla="*/ 3870950 h 7331925"/>
              <a:gd name="connsiteX5715" fmla="*/ 1798415 w 4000576"/>
              <a:gd name="connsiteY5715" fmla="*/ 3873189 h 7331925"/>
              <a:gd name="connsiteX5716" fmla="*/ 1837468 w 4000576"/>
              <a:gd name="connsiteY5716" fmla="*/ 3901021 h 7331925"/>
              <a:gd name="connsiteX5717" fmla="*/ 1832353 w 4000576"/>
              <a:gd name="connsiteY5717" fmla="*/ 3881066 h 7331925"/>
              <a:gd name="connsiteX5718" fmla="*/ 1798415 w 4000576"/>
              <a:gd name="connsiteY5718" fmla="*/ 3873189 h 7331925"/>
              <a:gd name="connsiteX5719" fmla="*/ 2232384 w 4000576"/>
              <a:gd name="connsiteY5719" fmla="*/ 3881028 h 7331925"/>
              <a:gd name="connsiteX5720" fmla="*/ 2232346 w 4000576"/>
              <a:gd name="connsiteY5720" fmla="*/ 3903783 h 7331925"/>
              <a:gd name="connsiteX5721" fmla="*/ 2228631 w 4000576"/>
              <a:gd name="connsiteY5721" fmla="*/ 3912451 h 7331925"/>
              <a:gd name="connsiteX5722" fmla="*/ 2213820 w 4000576"/>
              <a:gd name="connsiteY5722" fmla="*/ 3927396 h 7331925"/>
              <a:gd name="connsiteX5723" fmla="*/ 2208086 w 4000576"/>
              <a:gd name="connsiteY5723" fmla="*/ 3942341 h 7331925"/>
              <a:gd name="connsiteX5724" fmla="*/ 2227964 w 4000576"/>
              <a:gd name="connsiteY5724" fmla="*/ 3939302 h 7331925"/>
              <a:gd name="connsiteX5725" fmla="*/ 2260426 w 4000576"/>
              <a:gd name="connsiteY5725" fmla="*/ 3906203 h 7331925"/>
              <a:gd name="connsiteX5726" fmla="*/ 2272998 w 4000576"/>
              <a:gd name="connsiteY5726" fmla="*/ 3876132 h 7331925"/>
              <a:gd name="connsiteX5727" fmla="*/ 2255396 w 4000576"/>
              <a:gd name="connsiteY5727" fmla="*/ 3871532 h 7331925"/>
              <a:gd name="connsiteX5728" fmla="*/ 2232384 w 4000576"/>
              <a:gd name="connsiteY5728" fmla="*/ 3881028 h 7331925"/>
              <a:gd name="connsiteX5729" fmla="*/ 2343245 w 4000576"/>
              <a:gd name="connsiteY5729" fmla="*/ 3876256 h 7331925"/>
              <a:gd name="connsiteX5730" fmla="*/ 2345779 w 4000576"/>
              <a:gd name="connsiteY5730" fmla="*/ 3912451 h 7331925"/>
              <a:gd name="connsiteX5731" fmla="*/ 2379440 w 4000576"/>
              <a:gd name="connsiteY5731" fmla="*/ 3870217 h 7331925"/>
              <a:gd name="connsiteX5732" fmla="*/ 2343245 w 4000576"/>
              <a:gd name="connsiteY5732" fmla="*/ 3876256 h 7331925"/>
              <a:gd name="connsiteX5733" fmla="*/ 1855565 w 4000576"/>
              <a:gd name="connsiteY5733" fmla="*/ 3882714 h 7331925"/>
              <a:gd name="connsiteX5734" fmla="*/ 1890312 w 4000576"/>
              <a:gd name="connsiteY5734" fmla="*/ 3909460 h 7331925"/>
              <a:gd name="connsiteX5735" fmla="*/ 1870148 w 4000576"/>
              <a:gd name="connsiteY5735" fmla="*/ 3874351 h 7331925"/>
              <a:gd name="connsiteX5736" fmla="*/ 1855565 w 4000576"/>
              <a:gd name="connsiteY5736" fmla="*/ 3882714 h 7331925"/>
              <a:gd name="connsiteX5737" fmla="*/ 1906934 w 4000576"/>
              <a:gd name="connsiteY5737" fmla="*/ 3889420 h 7331925"/>
              <a:gd name="connsiteX5738" fmla="*/ 1912715 w 4000576"/>
              <a:gd name="connsiteY5738" fmla="*/ 3908470 h 7331925"/>
              <a:gd name="connsiteX5739" fmla="*/ 1931765 w 4000576"/>
              <a:gd name="connsiteY5739" fmla="*/ 3912451 h 7331925"/>
              <a:gd name="connsiteX5740" fmla="*/ 1932394 w 4000576"/>
              <a:gd name="connsiteY5740" fmla="*/ 3884209 h 7331925"/>
              <a:gd name="connsiteX5741" fmla="*/ 1906934 w 4000576"/>
              <a:gd name="connsiteY5741" fmla="*/ 3889420 h 7331925"/>
              <a:gd name="connsiteX5742" fmla="*/ 2111626 w 4000576"/>
              <a:gd name="connsiteY5742" fmla="*/ 3881495 h 7331925"/>
              <a:gd name="connsiteX5743" fmla="*/ 2112293 w 4000576"/>
              <a:gd name="connsiteY5743" fmla="*/ 3898164 h 7331925"/>
              <a:gd name="connsiteX5744" fmla="*/ 2101987 w 4000576"/>
              <a:gd name="connsiteY5744" fmla="*/ 3895782 h 7331925"/>
              <a:gd name="connsiteX5745" fmla="*/ 2061667 w 4000576"/>
              <a:gd name="connsiteY5745" fmla="*/ 3898164 h 7331925"/>
              <a:gd name="connsiteX5746" fmla="*/ 2067154 w 4000576"/>
              <a:gd name="connsiteY5746" fmla="*/ 3912451 h 7331925"/>
              <a:gd name="connsiteX5747" fmla="*/ 2120903 w 4000576"/>
              <a:gd name="connsiteY5747" fmla="*/ 3912318 h 7331925"/>
              <a:gd name="connsiteX5748" fmla="*/ 2217515 w 4000576"/>
              <a:gd name="connsiteY5748" fmla="*/ 3887524 h 7331925"/>
              <a:gd name="connsiteX5749" fmla="*/ 2217515 w 4000576"/>
              <a:gd name="connsiteY5749" fmla="*/ 3874351 h 7331925"/>
              <a:gd name="connsiteX5750" fmla="*/ 2165128 w 4000576"/>
              <a:gd name="connsiteY5750" fmla="*/ 3874351 h 7331925"/>
              <a:gd name="connsiteX5751" fmla="*/ 2111626 w 4000576"/>
              <a:gd name="connsiteY5751" fmla="*/ 3881495 h 7331925"/>
              <a:gd name="connsiteX5752" fmla="*/ 2284190 w 4000576"/>
              <a:gd name="connsiteY5752" fmla="*/ 3893401 h 7331925"/>
              <a:gd name="connsiteX5753" fmla="*/ 2286572 w 4000576"/>
              <a:gd name="connsiteY5753" fmla="*/ 3926100 h 7331925"/>
              <a:gd name="connsiteX5754" fmla="*/ 2322147 w 4000576"/>
              <a:gd name="connsiteY5754" fmla="*/ 3886257 h 7331925"/>
              <a:gd name="connsiteX5755" fmla="*/ 2284190 w 4000576"/>
              <a:gd name="connsiteY5755" fmla="*/ 3893401 h 7331925"/>
              <a:gd name="connsiteX5756" fmla="*/ 1962674 w 4000576"/>
              <a:gd name="connsiteY5756" fmla="*/ 3895782 h 7331925"/>
              <a:gd name="connsiteX5757" fmla="*/ 1987229 w 4000576"/>
              <a:gd name="connsiteY5757" fmla="*/ 3910727 h 7331925"/>
              <a:gd name="connsiteX5758" fmla="*/ 2007870 w 4000576"/>
              <a:gd name="connsiteY5758" fmla="*/ 3913766 h 7331925"/>
              <a:gd name="connsiteX5759" fmla="*/ 2002136 w 4000576"/>
              <a:gd name="connsiteY5759" fmla="*/ 3898821 h 7331925"/>
              <a:gd name="connsiteX5760" fmla="*/ 1962674 w 4000576"/>
              <a:gd name="connsiteY5760" fmla="*/ 3895782 h 7331925"/>
              <a:gd name="connsiteX5761" fmla="*/ 2013795 w 4000576"/>
              <a:gd name="connsiteY5761" fmla="*/ 3897506 h 7331925"/>
              <a:gd name="connsiteX5762" fmla="*/ 2053257 w 4000576"/>
              <a:gd name="connsiteY5762" fmla="*/ 3900545 h 7331925"/>
              <a:gd name="connsiteX5763" fmla="*/ 2028701 w 4000576"/>
              <a:gd name="connsiteY5763" fmla="*/ 3885600 h 7331925"/>
              <a:gd name="connsiteX5764" fmla="*/ 2008061 w 4000576"/>
              <a:gd name="connsiteY5764" fmla="*/ 3882562 h 7331925"/>
              <a:gd name="connsiteX5765" fmla="*/ 2013795 w 4000576"/>
              <a:gd name="connsiteY5765" fmla="*/ 3897506 h 7331925"/>
              <a:gd name="connsiteX5766" fmla="*/ 2431285 w 4000576"/>
              <a:gd name="connsiteY5766" fmla="*/ 3906908 h 7331925"/>
              <a:gd name="connsiteX5767" fmla="*/ 2420198 w 4000576"/>
              <a:gd name="connsiteY5767" fmla="*/ 3927815 h 7331925"/>
              <a:gd name="connsiteX5768" fmla="*/ 2448497 w 4000576"/>
              <a:gd name="connsiteY5768" fmla="*/ 3914299 h 7331925"/>
              <a:gd name="connsiteX5769" fmla="*/ 2431285 w 4000576"/>
              <a:gd name="connsiteY5769" fmla="*/ 3906908 h 7331925"/>
              <a:gd name="connsiteX5770" fmla="*/ 2369725 w 4000576"/>
              <a:gd name="connsiteY5770" fmla="*/ 3926967 h 7331925"/>
              <a:gd name="connsiteX5771" fmla="*/ 2362429 w 4000576"/>
              <a:gd name="connsiteY5771" fmla="*/ 3946246 h 7331925"/>
              <a:gd name="connsiteX5772" fmla="*/ 2402215 w 4000576"/>
              <a:gd name="connsiteY5772" fmla="*/ 3926005 h 7331925"/>
              <a:gd name="connsiteX5773" fmla="*/ 2369725 w 4000576"/>
              <a:gd name="connsiteY5773" fmla="*/ 3926967 h 7331925"/>
              <a:gd name="connsiteX5774" fmla="*/ 2120675 w 4000576"/>
              <a:gd name="connsiteY5774" fmla="*/ 3926748 h 7331925"/>
              <a:gd name="connsiteX5775" fmla="*/ 2047208 w 4000576"/>
              <a:gd name="connsiteY5775" fmla="*/ 3932558 h 7331925"/>
              <a:gd name="connsiteX5776" fmla="*/ 1982067 w 4000576"/>
              <a:gd name="connsiteY5776" fmla="*/ 3944465 h 7331925"/>
              <a:gd name="connsiteX5777" fmla="*/ 2126256 w 4000576"/>
              <a:gd name="connsiteY5777" fmla="*/ 3953256 h 7331925"/>
              <a:gd name="connsiteX5778" fmla="*/ 2162747 w 4000576"/>
              <a:gd name="connsiteY5778" fmla="*/ 3921976 h 7331925"/>
              <a:gd name="connsiteX5779" fmla="*/ 2120675 w 4000576"/>
              <a:gd name="connsiteY5779" fmla="*/ 3926748 h 7331925"/>
              <a:gd name="connsiteX5780" fmla="*/ 2330253 w 4000576"/>
              <a:gd name="connsiteY5780" fmla="*/ 3929034 h 7331925"/>
              <a:gd name="connsiteX5781" fmla="*/ 2306441 w 4000576"/>
              <a:gd name="connsiteY5781" fmla="*/ 3966439 h 7331925"/>
              <a:gd name="connsiteX5782" fmla="*/ 2332844 w 4000576"/>
              <a:gd name="connsiteY5782" fmla="*/ 3951608 h 7331925"/>
              <a:gd name="connsiteX5783" fmla="*/ 2330253 w 4000576"/>
              <a:gd name="connsiteY5783" fmla="*/ 3929034 h 7331925"/>
              <a:gd name="connsiteX5784" fmla="*/ 2255425 w 4000576"/>
              <a:gd name="connsiteY5784" fmla="*/ 3955542 h 7331925"/>
              <a:gd name="connsiteX5785" fmla="*/ 2247529 w 4000576"/>
              <a:gd name="connsiteY5785" fmla="*/ 3974221 h 7331925"/>
              <a:gd name="connsiteX5786" fmla="*/ 2297516 w 4000576"/>
              <a:gd name="connsiteY5786" fmla="*/ 3954371 h 7331925"/>
              <a:gd name="connsiteX5787" fmla="*/ 2255425 w 4000576"/>
              <a:gd name="connsiteY5787" fmla="*/ 3955542 h 7331925"/>
              <a:gd name="connsiteX5788" fmla="*/ 2256606 w 4000576"/>
              <a:gd name="connsiteY5788" fmla="*/ 4064194 h 7331925"/>
              <a:gd name="connsiteX5789" fmla="*/ 2249053 w 4000576"/>
              <a:gd name="connsiteY5789" fmla="*/ 4087397 h 7331925"/>
              <a:gd name="connsiteX5790" fmla="*/ 2245671 w 4000576"/>
              <a:gd name="connsiteY5790" fmla="*/ 4107971 h 7331925"/>
              <a:gd name="connsiteX5791" fmla="*/ 2236146 w 4000576"/>
              <a:gd name="connsiteY5791" fmla="*/ 4086844 h 7331925"/>
              <a:gd name="connsiteX5792" fmla="*/ 2235708 w 4000576"/>
              <a:gd name="connsiteY5792" fmla="*/ 4060089 h 7331925"/>
              <a:gd name="connsiteX5793" fmla="*/ 2222621 w 4000576"/>
              <a:gd name="connsiteY5793" fmla="*/ 4088664 h 7331925"/>
              <a:gd name="connsiteX5794" fmla="*/ 2209533 w 4000576"/>
              <a:gd name="connsiteY5794" fmla="*/ 4117239 h 7331925"/>
              <a:gd name="connsiteX5795" fmla="*/ 2208762 w 4000576"/>
              <a:gd name="connsiteY5795" fmla="*/ 4095417 h 7331925"/>
              <a:gd name="connsiteX5796" fmla="*/ 2207990 w 4000576"/>
              <a:gd name="connsiteY5796" fmla="*/ 4073595 h 7331925"/>
              <a:gd name="connsiteX5797" fmla="*/ 2096072 w 4000576"/>
              <a:gd name="connsiteY5797" fmla="*/ 4080044 h 7331925"/>
              <a:gd name="connsiteX5798" fmla="*/ 1980181 w 4000576"/>
              <a:gd name="connsiteY5798" fmla="*/ 4089959 h 7331925"/>
              <a:gd name="connsiteX5799" fmla="*/ 2046856 w 4000576"/>
              <a:gd name="connsiteY5799" fmla="*/ 4094093 h 7331925"/>
              <a:gd name="connsiteX5800" fmla="*/ 2027492 w 4000576"/>
              <a:gd name="connsiteY5800" fmla="*/ 4111809 h 7331925"/>
              <a:gd name="connsiteX5801" fmla="*/ 2050828 w 4000576"/>
              <a:gd name="connsiteY5801" fmla="*/ 4133964 h 7331925"/>
              <a:gd name="connsiteX5802" fmla="*/ 2107978 w 4000576"/>
              <a:gd name="connsiteY5802" fmla="*/ 4137450 h 7331925"/>
              <a:gd name="connsiteX5803" fmla="*/ 2043122 w 4000576"/>
              <a:gd name="connsiteY5803" fmla="*/ 4139251 h 7331925"/>
              <a:gd name="connsiteX5804" fmla="*/ 1984153 w 4000576"/>
              <a:gd name="connsiteY5804" fmla="*/ 4150576 h 7331925"/>
              <a:gd name="connsiteX5805" fmla="*/ 2174653 w 4000576"/>
              <a:gd name="connsiteY5805" fmla="*/ 4145671 h 7331925"/>
              <a:gd name="connsiteX5806" fmla="*/ 2264664 w 4000576"/>
              <a:gd name="connsiteY5806" fmla="*/ 4131717 h 7331925"/>
              <a:gd name="connsiteX5807" fmla="*/ 2278485 w 4000576"/>
              <a:gd name="connsiteY5807" fmla="*/ 4131526 h 7331925"/>
              <a:gd name="connsiteX5808" fmla="*/ 2268398 w 4000576"/>
              <a:gd name="connsiteY5808" fmla="*/ 4141603 h 7331925"/>
              <a:gd name="connsiteX5809" fmla="*/ 2022253 w 4000576"/>
              <a:gd name="connsiteY5809" fmla="*/ 4183028 h 7331925"/>
              <a:gd name="connsiteX5810" fmla="*/ 1984153 w 4000576"/>
              <a:gd name="connsiteY5810" fmla="*/ 4197182 h 7331925"/>
              <a:gd name="connsiteX5811" fmla="*/ 2041303 w 4000576"/>
              <a:gd name="connsiteY5811" fmla="*/ 4205402 h 7331925"/>
              <a:gd name="connsiteX5812" fmla="*/ 1977009 w 4000576"/>
              <a:gd name="connsiteY5812" fmla="*/ 4206564 h 7331925"/>
              <a:gd name="connsiteX5813" fmla="*/ 1912715 w 4000576"/>
              <a:gd name="connsiteY5813" fmla="*/ 4216118 h 7331925"/>
              <a:gd name="connsiteX5814" fmla="*/ 1986534 w 4000576"/>
              <a:gd name="connsiteY5814" fmla="*/ 4234168 h 7331925"/>
              <a:gd name="connsiteX5815" fmla="*/ 2060353 w 4000576"/>
              <a:gd name="connsiteY5815" fmla="*/ 4243826 h 7331925"/>
              <a:gd name="connsiteX5816" fmla="*/ 1986410 w 4000576"/>
              <a:gd name="connsiteY5816" fmla="*/ 4243359 h 7331925"/>
              <a:gd name="connsiteX5817" fmla="*/ 2022253 w 4000576"/>
              <a:gd name="connsiteY5817" fmla="*/ 4267400 h 7331925"/>
              <a:gd name="connsiteX5818" fmla="*/ 2079403 w 4000576"/>
              <a:gd name="connsiteY5818" fmla="*/ 4269877 h 7331925"/>
              <a:gd name="connsiteX5819" fmla="*/ 2041303 w 4000576"/>
              <a:gd name="connsiteY5819" fmla="*/ 4278468 h 7331925"/>
              <a:gd name="connsiteX5820" fmla="*/ 1826990 w 4000576"/>
              <a:gd name="connsiteY5820" fmla="*/ 4261314 h 7331925"/>
              <a:gd name="connsiteX5821" fmla="*/ 1779518 w 4000576"/>
              <a:gd name="connsiteY5821" fmla="*/ 4221918 h 7331925"/>
              <a:gd name="connsiteX5822" fmla="*/ 1783718 w 4000576"/>
              <a:gd name="connsiteY5822" fmla="*/ 4207069 h 7331925"/>
              <a:gd name="connsiteX5823" fmla="*/ 1788328 w 4000576"/>
              <a:gd name="connsiteY5823" fmla="*/ 4198201 h 7331925"/>
              <a:gd name="connsiteX5824" fmla="*/ 1798415 w 4000576"/>
              <a:gd name="connsiteY5824" fmla="*/ 4178122 h 7331925"/>
              <a:gd name="connsiteX5825" fmla="*/ 1798415 w 4000576"/>
              <a:gd name="connsiteY5825" fmla="*/ 4158034 h 7331925"/>
              <a:gd name="connsiteX5826" fmla="*/ 1824609 w 4000576"/>
              <a:gd name="connsiteY5826" fmla="*/ 4164073 h 7331925"/>
              <a:gd name="connsiteX5827" fmla="*/ 1850803 w 4000576"/>
              <a:gd name="connsiteY5827" fmla="*/ 4170112 h 7331925"/>
              <a:gd name="connsiteX5828" fmla="*/ 1827009 w 4000576"/>
              <a:gd name="connsiteY5828" fmla="*/ 4151376 h 7331925"/>
              <a:gd name="connsiteX5829" fmla="*/ 1803216 w 4000576"/>
              <a:gd name="connsiteY5829" fmla="*/ 4132640 h 7331925"/>
              <a:gd name="connsiteX5830" fmla="*/ 1782042 w 4000576"/>
              <a:gd name="connsiteY5830" fmla="*/ 4152538 h 7331925"/>
              <a:gd name="connsiteX5831" fmla="*/ 1750362 w 4000576"/>
              <a:gd name="connsiteY5831" fmla="*/ 4204259 h 7331925"/>
              <a:gd name="connsiteX5832" fmla="*/ 1739856 w 4000576"/>
              <a:gd name="connsiteY5832" fmla="*/ 4236101 h 7331925"/>
              <a:gd name="connsiteX5833" fmla="*/ 1754553 w 4000576"/>
              <a:gd name="connsiteY5833" fmla="*/ 4286660 h 7331925"/>
              <a:gd name="connsiteX5834" fmla="*/ 1803330 w 4000576"/>
              <a:gd name="connsiteY5834" fmla="*/ 4374871 h 7331925"/>
              <a:gd name="connsiteX5835" fmla="*/ 1837392 w 4000576"/>
              <a:gd name="connsiteY5835" fmla="*/ 4412514 h 7331925"/>
              <a:gd name="connsiteX5836" fmla="*/ 1831067 w 4000576"/>
              <a:gd name="connsiteY5836" fmla="*/ 4388701 h 7331925"/>
              <a:gd name="connsiteX5837" fmla="*/ 1810045 w 4000576"/>
              <a:gd name="connsiteY5837" fmla="*/ 4348163 h 7331925"/>
              <a:gd name="connsiteX5838" fmla="*/ 1801778 w 4000576"/>
              <a:gd name="connsiteY5838" fmla="*/ 4325007 h 7331925"/>
              <a:gd name="connsiteX5839" fmla="*/ 1782480 w 4000576"/>
              <a:gd name="connsiteY5839" fmla="*/ 4291727 h 7331925"/>
              <a:gd name="connsiteX5840" fmla="*/ 1817256 w 4000576"/>
              <a:gd name="connsiteY5840" fmla="*/ 4279087 h 7331925"/>
              <a:gd name="connsiteX5841" fmla="*/ 1942186 w 4000576"/>
              <a:gd name="connsiteY5841" fmla="*/ 4303595 h 7331925"/>
              <a:gd name="connsiteX5842" fmla="*/ 2026844 w 4000576"/>
              <a:gd name="connsiteY5842" fmla="*/ 4313892 h 7331925"/>
              <a:gd name="connsiteX5843" fmla="*/ 2130771 w 4000576"/>
              <a:gd name="connsiteY5843" fmla="*/ 4303500 h 7331925"/>
              <a:gd name="connsiteX5844" fmla="*/ 2278485 w 4000576"/>
              <a:gd name="connsiteY5844" fmla="*/ 4279926 h 7331925"/>
              <a:gd name="connsiteX5845" fmla="*/ 2322290 w 4000576"/>
              <a:gd name="connsiteY5845" fmla="*/ 4274487 h 7331925"/>
              <a:gd name="connsiteX5846" fmla="*/ 2169890 w 4000576"/>
              <a:gd name="connsiteY5846" fmla="*/ 4330799 h 7331925"/>
              <a:gd name="connsiteX5847" fmla="*/ 2074640 w 4000576"/>
              <a:gd name="connsiteY5847" fmla="*/ 4344515 h 7331925"/>
              <a:gd name="connsiteX5848" fmla="*/ 2103215 w 4000576"/>
              <a:gd name="connsiteY5848" fmla="*/ 4350430 h 7331925"/>
              <a:gd name="connsiteX5849" fmla="*/ 2155603 w 4000576"/>
              <a:gd name="connsiteY5849" fmla="*/ 4352859 h 7331925"/>
              <a:gd name="connsiteX5850" fmla="*/ 2127028 w 4000576"/>
              <a:gd name="connsiteY5850" fmla="*/ 4360126 h 7331925"/>
              <a:gd name="connsiteX5851" fmla="*/ 2019310 w 4000576"/>
              <a:gd name="connsiteY5851" fmla="*/ 4368527 h 7331925"/>
              <a:gd name="connsiteX5852" fmla="*/ 2044256 w 4000576"/>
              <a:gd name="connsiteY5852" fmla="*/ 4389654 h 7331925"/>
              <a:gd name="connsiteX5853" fmla="*/ 2038922 w 4000576"/>
              <a:gd name="connsiteY5853" fmla="*/ 4406799 h 7331925"/>
              <a:gd name="connsiteX5854" fmla="*/ 2069878 w 4000576"/>
              <a:gd name="connsiteY5854" fmla="*/ 4437717 h 7331925"/>
              <a:gd name="connsiteX5855" fmla="*/ 2107978 w 4000576"/>
              <a:gd name="connsiteY5855" fmla="*/ 4439374 h 7331925"/>
              <a:gd name="connsiteX5856" fmla="*/ 2077022 w 4000576"/>
              <a:gd name="connsiteY5856" fmla="*/ 4443213 h 7331925"/>
              <a:gd name="connsiteX5857" fmla="*/ 2065115 w 4000576"/>
              <a:gd name="connsiteY5857" fmla="*/ 4474426 h 7331925"/>
              <a:gd name="connsiteX5858" fmla="*/ 2084165 w 4000576"/>
              <a:gd name="connsiteY5858" fmla="*/ 4484370 h 7331925"/>
              <a:gd name="connsiteX5859" fmla="*/ 2067839 w 4000576"/>
              <a:gd name="connsiteY5859" fmla="*/ 4491514 h 7331925"/>
              <a:gd name="connsiteX5860" fmla="*/ 2047913 w 4000576"/>
              <a:gd name="connsiteY5860" fmla="*/ 4506306 h 7331925"/>
              <a:gd name="connsiteX5861" fmla="*/ 2044313 w 4000576"/>
              <a:gd name="connsiteY5861" fmla="*/ 4523890 h 7331925"/>
              <a:gd name="connsiteX5862" fmla="*/ 2064248 w 4000576"/>
              <a:gd name="connsiteY5862" fmla="*/ 4517565 h 7331925"/>
              <a:gd name="connsiteX5863" fmla="*/ 2084165 w 4000576"/>
              <a:gd name="connsiteY5863" fmla="*/ 4511240 h 7331925"/>
              <a:gd name="connsiteX5864" fmla="*/ 2084165 w 4000576"/>
              <a:gd name="connsiteY5864" fmla="*/ 4548988 h 7331925"/>
              <a:gd name="connsiteX5865" fmla="*/ 2084165 w 4000576"/>
              <a:gd name="connsiteY5865" fmla="*/ 4586726 h 7331925"/>
              <a:gd name="connsiteX5866" fmla="*/ 2162747 w 4000576"/>
              <a:gd name="connsiteY5866" fmla="*/ 4624683 h 7331925"/>
              <a:gd name="connsiteX5867" fmla="*/ 2318728 w 4000576"/>
              <a:gd name="connsiteY5867" fmla="*/ 4681185 h 7331925"/>
              <a:gd name="connsiteX5868" fmla="*/ 2306888 w 4000576"/>
              <a:gd name="connsiteY5868" fmla="*/ 4620702 h 7331925"/>
              <a:gd name="connsiteX5869" fmla="*/ 2316413 w 4000576"/>
              <a:gd name="connsiteY5869" fmla="*/ 4346267 h 7331925"/>
              <a:gd name="connsiteX5870" fmla="*/ 2341340 w 4000576"/>
              <a:gd name="connsiteY5870" fmla="*/ 4229119 h 7331925"/>
              <a:gd name="connsiteX5871" fmla="*/ 2296201 w 4000576"/>
              <a:gd name="connsiteY5871" fmla="*/ 4129535 h 7331925"/>
              <a:gd name="connsiteX5872" fmla="*/ 2275932 w 4000576"/>
              <a:gd name="connsiteY5872" fmla="*/ 4084596 h 7331925"/>
              <a:gd name="connsiteX5873" fmla="*/ 2269903 w 4000576"/>
              <a:gd name="connsiteY5873" fmla="*/ 4055936 h 7331925"/>
              <a:gd name="connsiteX5874" fmla="*/ 2256606 w 4000576"/>
              <a:gd name="connsiteY5874" fmla="*/ 4064194 h 7331925"/>
              <a:gd name="connsiteX5875" fmla="*/ 1807940 w 4000576"/>
              <a:gd name="connsiteY5875" fmla="*/ 4098189 h 7331925"/>
              <a:gd name="connsiteX5876" fmla="*/ 1822228 w 4000576"/>
              <a:gd name="connsiteY5876" fmla="*/ 4131526 h 7331925"/>
              <a:gd name="connsiteX5877" fmla="*/ 1836515 w 4000576"/>
              <a:gd name="connsiteY5877" fmla="*/ 4116219 h 7331925"/>
              <a:gd name="connsiteX5878" fmla="*/ 1850803 w 4000576"/>
              <a:gd name="connsiteY5878" fmla="*/ 4106399 h 7331925"/>
              <a:gd name="connsiteX5879" fmla="*/ 1865090 w 4000576"/>
              <a:gd name="connsiteY5879" fmla="*/ 4102656 h 7331925"/>
              <a:gd name="connsiteX5880" fmla="*/ 1850803 w 4000576"/>
              <a:gd name="connsiteY5880" fmla="*/ 4093426 h 7331925"/>
              <a:gd name="connsiteX5881" fmla="*/ 1836515 w 4000576"/>
              <a:gd name="connsiteY5881" fmla="*/ 4079139 h 7331925"/>
              <a:gd name="connsiteX5882" fmla="*/ 1822228 w 4000576"/>
              <a:gd name="connsiteY5882" fmla="*/ 4064851 h 7331925"/>
              <a:gd name="connsiteX5883" fmla="*/ 1807940 w 4000576"/>
              <a:gd name="connsiteY5883" fmla="*/ 4098189 h 7331925"/>
              <a:gd name="connsiteX5884" fmla="*/ 1917478 w 4000576"/>
              <a:gd name="connsiteY5884" fmla="*/ 4112476 h 7331925"/>
              <a:gd name="connsiteX5885" fmla="*/ 1927565 w 4000576"/>
              <a:gd name="connsiteY5885" fmla="*/ 4122001 h 7331925"/>
              <a:gd name="connsiteX5886" fmla="*/ 1931765 w 4000576"/>
              <a:gd name="connsiteY5886" fmla="*/ 4112476 h 7331925"/>
              <a:gd name="connsiteX5887" fmla="*/ 1921678 w 4000576"/>
              <a:gd name="connsiteY5887" fmla="*/ 4102951 h 7331925"/>
              <a:gd name="connsiteX5888" fmla="*/ 1917478 w 4000576"/>
              <a:gd name="connsiteY5888" fmla="*/ 4112476 h 7331925"/>
              <a:gd name="connsiteX5889" fmla="*/ 1846040 w 4000576"/>
              <a:gd name="connsiteY5889" fmla="*/ 4131526 h 7331925"/>
              <a:gd name="connsiteX5890" fmla="*/ 1855565 w 4000576"/>
              <a:gd name="connsiteY5890" fmla="*/ 4141051 h 7331925"/>
              <a:gd name="connsiteX5891" fmla="*/ 1865090 w 4000576"/>
              <a:gd name="connsiteY5891" fmla="*/ 4131526 h 7331925"/>
              <a:gd name="connsiteX5892" fmla="*/ 1855565 w 4000576"/>
              <a:gd name="connsiteY5892" fmla="*/ 4122001 h 7331925"/>
              <a:gd name="connsiteX5893" fmla="*/ 1846040 w 4000576"/>
              <a:gd name="connsiteY5893" fmla="*/ 4131526 h 7331925"/>
              <a:gd name="connsiteX5894" fmla="*/ 2253234 w 4000576"/>
              <a:gd name="connsiteY5894" fmla="*/ 4166664 h 7331925"/>
              <a:gd name="connsiteX5895" fmla="*/ 2236565 w 4000576"/>
              <a:gd name="connsiteY5895" fmla="*/ 4179351 h 7331925"/>
              <a:gd name="connsiteX5896" fmla="*/ 2265140 w 4000576"/>
              <a:gd name="connsiteY5896" fmla="*/ 4177722 h 7331925"/>
              <a:gd name="connsiteX5897" fmla="*/ 2253234 w 4000576"/>
              <a:gd name="connsiteY5897" fmla="*/ 4166664 h 7331925"/>
              <a:gd name="connsiteX5898" fmla="*/ 1862709 w 4000576"/>
              <a:gd name="connsiteY5898" fmla="*/ 4175932 h 7331925"/>
              <a:gd name="connsiteX5899" fmla="*/ 1886522 w 4000576"/>
              <a:gd name="connsiteY5899" fmla="*/ 4175932 h 7331925"/>
              <a:gd name="connsiteX5900" fmla="*/ 1874615 w 4000576"/>
              <a:gd name="connsiteY5900" fmla="*/ 4171131 h 7331925"/>
              <a:gd name="connsiteX5901" fmla="*/ 1862709 w 4000576"/>
              <a:gd name="connsiteY5901" fmla="*/ 4175932 h 7331925"/>
              <a:gd name="connsiteX5902" fmla="*/ 2275665 w 4000576"/>
              <a:gd name="connsiteY5902" fmla="*/ 4199011 h 7331925"/>
              <a:gd name="connsiteX5903" fmla="*/ 2257673 w 4000576"/>
              <a:gd name="connsiteY5903" fmla="*/ 4212955 h 7331925"/>
              <a:gd name="connsiteX5904" fmla="*/ 2312765 w 4000576"/>
              <a:gd name="connsiteY5904" fmla="*/ 4193677 h 7331925"/>
              <a:gd name="connsiteX5905" fmla="*/ 2275665 w 4000576"/>
              <a:gd name="connsiteY5905" fmla="*/ 4199011 h 7331925"/>
              <a:gd name="connsiteX5906" fmla="*/ 1850803 w 4000576"/>
              <a:gd name="connsiteY5906" fmla="*/ 4207726 h 7331925"/>
              <a:gd name="connsiteX5907" fmla="*/ 1860890 w 4000576"/>
              <a:gd name="connsiteY5907" fmla="*/ 4217251 h 7331925"/>
              <a:gd name="connsiteX5908" fmla="*/ 1865090 w 4000576"/>
              <a:gd name="connsiteY5908" fmla="*/ 4207726 h 7331925"/>
              <a:gd name="connsiteX5909" fmla="*/ 1855003 w 4000576"/>
              <a:gd name="connsiteY5909" fmla="*/ 4198201 h 7331925"/>
              <a:gd name="connsiteX5910" fmla="*/ 1850803 w 4000576"/>
              <a:gd name="connsiteY5910" fmla="*/ 4207726 h 7331925"/>
              <a:gd name="connsiteX5911" fmla="*/ 1788890 w 4000576"/>
              <a:gd name="connsiteY5911" fmla="*/ 4226776 h 7331925"/>
              <a:gd name="connsiteX5912" fmla="*/ 1798415 w 4000576"/>
              <a:gd name="connsiteY5912" fmla="*/ 4236301 h 7331925"/>
              <a:gd name="connsiteX5913" fmla="*/ 1807940 w 4000576"/>
              <a:gd name="connsiteY5913" fmla="*/ 4226776 h 7331925"/>
              <a:gd name="connsiteX5914" fmla="*/ 1798415 w 4000576"/>
              <a:gd name="connsiteY5914" fmla="*/ 4217251 h 7331925"/>
              <a:gd name="connsiteX5915" fmla="*/ 1788890 w 4000576"/>
              <a:gd name="connsiteY5915" fmla="*/ 4226776 h 7331925"/>
              <a:gd name="connsiteX5916" fmla="*/ 2291334 w 4000576"/>
              <a:gd name="connsiteY5916" fmla="*/ 4228319 h 7331925"/>
              <a:gd name="connsiteX5917" fmla="*/ 2265140 w 4000576"/>
              <a:gd name="connsiteY5917" fmla="*/ 4246864 h 7331925"/>
              <a:gd name="connsiteX5918" fmla="*/ 2293715 w 4000576"/>
              <a:gd name="connsiteY5918" fmla="*/ 4241064 h 7331925"/>
              <a:gd name="connsiteX5919" fmla="*/ 2322290 w 4000576"/>
              <a:gd name="connsiteY5919" fmla="*/ 4221766 h 7331925"/>
              <a:gd name="connsiteX5920" fmla="*/ 2319909 w 4000576"/>
              <a:gd name="connsiteY5920" fmla="*/ 4218004 h 7331925"/>
              <a:gd name="connsiteX5921" fmla="*/ 2291334 w 4000576"/>
              <a:gd name="connsiteY5921" fmla="*/ 4228319 h 7331925"/>
              <a:gd name="connsiteX5922" fmla="*/ 1850803 w 4000576"/>
              <a:gd name="connsiteY5922" fmla="*/ 4236301 h 7331925"/>
              <a:gd name="connsiteX5923" fmla="*/ 1855003 w 4000576"/>
              <a:gd name="connsiteY5923" fmla="*/ 4245826 h 7331925"/>
              <a:gd name="connsiteX5924" fmla="*/ 1865090 w 4000576"/>
              <a:gd name="connsiteY5924" fmla="*/ 4236301 h 7331925"/>
              <a:gd name="connsiteX5925" fmla="*/ 1860890 w 4000576"/>
              <a:gd name="connsiteY5925" fmla="*/ 4226776 h 7331925"/>
              <a:gd name="connsiteX5926" fmla="*/ 1850803 w 4000576"/>
              <a:gd name="connsiteY5926" fmla="*/ 4236301 h 7331925"/>
              <a:gd name="connsiteX5927" fmla="*/ 1879378 w 4000576"/>
              <a:gd name="connsiteY5927" fmla="*/ 4245826 h 7331925"/>
              <a:gd name="connsiteX5928" fmla="*/ 1889465 w 4000576"/>
              <a:gd name="connsiteY5928" fmla="*/ 4255351 h 7331925"/>
              <a:gd name="connsiteX5929" fmla="*/ 1893665 w 4000576"/>
              <a:gd name="connsiteY5929" fmla="*/ 4245826 h 7331925"/>
              <a:gd name="connsiteX5930" fmla="*/ 1883578 w 4000576"/>
              <a:gd name="connsiteY5930" fmla="*/ 4236301 h 7331925"/>
              <a:gd name="connsiteX5931" fmla="*/ 1879378 w 4000576"/>
              <a:gd name="connsiteY5931" fmla="*/ 4245826 h 7331925"/>
              <a:gd name="connsiteX5932" fmla="*/ 2258663 w 4000576"/>
              <a:gd name="connsiteY5932" fmla="*/ 4325341 h 7331925"/>
              <a:gd name="connsiteX5933" fmla="*/ 2220992 w 4000576"/>
              <a:gd name="connsiteY5933" fmla="*/ 4350601 h 7331925"/>
              <a:gd name="connsiteX5934" fmla="*/ 2303240 w 4000576"/>
              <a:gd name="connsiteY5934" fmla="*/ 4317749 h 7331925"/>
              <a:gd name="connsiteX5935" fmla="*/ 2300859 w 4000576"/>
              <a:gd name="connsiteY5935" fmla="*/ 4313435 h 7331925"/>
              <a:gd name="connsiteX5936" fmla="*/ 2258663 w 4000576"/>
              <a:gd name="connsiteY5936" fmla="*/ 4325341 h 7331925"/>
              <a:gd name="connsiteX5937" fmla="*/ 1967598 w 4000576"/>
              <a:gd name="connsiteY5937" fmla="*/ 4347810 h 7331925"/>
              <a:gd name="connsiteX5938" fmla="*/ 2005708 w 4000576"/>
              <a:gd name="connsiteY5938" fmla="*/ 4347620 h 7331925"/>
              <a:gd name="connsiteX5939" fmla="*/ 1984153 w 4000576"/>
              <a:gd name="connsiteY5939" fmla="*/ 4343476 h 7331925"/>
              <a:gd name="connsiteX5940" fmla="*/ 1967598 w 4000576"/>
              <a:gd name="connsiteY5940" fmla="*/ 4347810 h 7331925"/>
              <a:gd name="connsiteX5941" fmla="*/ 1874615 w 4000576"/>
              <a:gd name="connsiteY5941" fmla="*/ 4359002 h 7331925"/>
              <a:gd name="connsiteX5942" fmla="*/ 1884140 w 4000576"/>
              <a:gd name="connsiteY5942" fmla="*/ 4374414 h 7331925"/>
              <a:gd name="connsiteX5943" fmla="*/ 1893665 w 4000576"/>
              <a:gd name="connsiteY5943" fmla="*/ 4370775 h 7331925"/>
              <a:gd name="connsiteX5944" fmla="*/ 1884140 w 4000576"/>
              <a:gd name="connsiteY5944" fmla="*/ 4355364 h 7331925"/>
              <a:gd name="connsiteX5945" fmla="*/ 1874615 w 4000576"/>
              <a:gd name="connsiteY5945" fmla="*/ 4359002 h 7331925"/>
              <a:gd name="connsiteX5946" fmla="*/ 1912715 w 4000576"/>
              <a:gd name="connsiteY5946" fmla="*/ 4369651 h 7331925"/>
              <a:gd name="connsiteX5947" fmla="*/ 1922802 w 4000576"/>
              <a:gd name="connsiteY5947" fmla="*/ 4379176 h 7331925"/>
              <a:gd name="connsiteX5948" fmla="*/ 1927003 w 4000576"/>
              <a:gd name="connsiteY5948" fmla="*/ 4369651 h 7331925"/>
              <a:gd name="connsiteX5949" fmla="*/ 1916916 w 4000576"/>
              <a:gd name="connsiteY5949" fmla="*/ 4360126 h 7331925"/>
              <a:gd name="connsiteX5950" fmla="*/ 1912715 w 4000576"/>
              <a:gd name="connsiteY5950" fmla="*/ 4369651 h 7331925"/>
              <a:gd name="connsiteX5951" fmla="*/ 2227040 w 4000576"/>
              <a:gd name="connsiteY5951" fmla="*/ 4374414 h 7331925"/>
              <a:gd name="connsiteX5952" fmla="*/ 2193703 w 4000576"/>
              <a:gd name="connsiteY5952" fmla="*/ 4387253 h 7331925"/>
              <a:gd name="connsiteX5953" fmla="*/ 2218087 w 4000576"/>
              <a:gd name="connsiteY5953" fmla="*/ 4387977 h 7331925"/>
              <a:gd name="connsiteX5954" fmla="*/ 2260949 w 4000576"/>
              <a:gd name="connsiteY5954" fmla="*/ 4374718 h 7331925"/>
              <a:gd name="connsiteX5955" fmla="*/ 2227040 w 4000576"/>
              <a:gd name="connsiteY5955" fmla="*/ 4374414 h 7331925"/>
              <a:gd name="connsiteX5956" fmla="*/ 1851231 w 4000576"/>
              <a:gd name="connsiteY5956" fmla="*/ 4400608 h 7331925"/>
              <a:gd name="connsiteX5957" fmla="*/ 1869081 w 4000576"/>
              <a:gd name="connsiteY5957" fmla="*/ 4415228 h 7331925"/>
              <a:gd name="connsiteX5958" fmla="*/ 1865881 w 4000576"/>
              <a:gd name="connsiteY5958" fmla="*/ 4386320 h 7331925"/>
              <a:gd name="connsiteX5959" fmla="*/ 1854927 w 4000576"/>
              <a:gd name="connsiteY5959" fmla="*/ 4379176 h 7331925"/>
              <a:gd name="connsiteX5960" fmla="*/ 1851231 w 4000576"/>
              <a:gd name="connsiteY5960" fmla="*/ 4400608 h 7331925"/>
              <a:gd name="connsiteX5961" fmla="*/ 1884140 w 4000576"/>
              <a:gd name="connsiteY5961" fmla="*/ 4402427 h 7331925"/>
              <a:gd name="connsiteX5962" fmla="*/ 1893665 w 4000576"/>
              <a:gd name="connsiteY5962" fmla="*/ 4417276 h 7331925"/>
              <a:gd name="connsiteX5963" fmla="*/ 1903190 w 4000576"/>
              <a:gd name="connsiteY5963" fmla="*/ 4408313 h 7331925"/>
              <a:gd name="connsiteX5964" fmla="*/ 1893665 w 4000576"/>
              <a:gd name="connsiteY5964" fmla="*/ 4393464 h 7331925"/>
              <a:gd name="connsiteX5965" fmla="*/ 1884140 w 4000576"/>
              <a:gd name="connsiteY5965" fmla="*/ 4402427 h 7331925"/>
              <a:gd name="connsiteX5966" fmla="*/ 1922240 w 4000576"/>
              <a:gd name="connsiteY5966" fmla="*/ 4411952 h 7331925"/>
              <a:gd name="connsiteX5967" fmla="*/ 1931765 w 4000576"/>
              <a:gd name="connsiteY5967" fmla="*/ 4426801 h 7331925"/>
              <a:gd name="connsiteX5968" fmla="*/ 1941290 w 4000576"/>
              <a:gd name="connsiteY5968" fmla="*/ 4417838 h 7331925"/>
              <a:gd name="connsiteX5969" fmla="*/ 1931765 w 4000576"/>
              <a:gd name="connsiteY5969" fmla="*/ 4402989 h 7331925"/>
              <a:gd name="connsiteX5970" fmla="*/ 1922240 w 4000576"/>
              <a:gd name="connsiteY5970" fmla="*/ 4411952 h 7331925"/>
              <a:gd name="connsiteX5971" fmla="*/ 1955578 w 4000576"/>
              <a:gd name="connsiteY5971" fmla="*/ 4417276 h 7331925"/>
              <a:gd name="connsiteX5972" fmla="*/ 1970427 w 4000576"/>
              <a:gd name="connsiteY5972" fmla="*/ 4426801 h 7331925"/>
              <a:gd name="connsiteX5973" fmla="*/ 1979390 w 4000576"/>
              <a:gd name="connsiteY5973" fmla="*/ 4417276 h 7331925"/>
              <a:gd name="connsiteX5974" fmla="*/ 1964541 w 4000576"/>
              <a:gd name="connsiteY5974" fmla="*/ 4407751 h 7331925"/>
              <a:gd name="connsiteX5975" fmla="*/ 1955578 w 4000576"/>
              <a:gd name="connsiteY5975" fmla="*/ 4417276 h 7331925"/>
              <a:gd name="connsiteX5976" fmla="*/ 2217515 w 4000576"/>
              <a:gd name="connsiteY5976" fmla="*/ 4417276 h 7331925"/>
              <a:gd name="connsiteX5977" fmla="*/ 2203228 w 4000576"/>
              <a:gd name="connsiteY5977" fmla="*/ 4426506 h 7331925"/>
              <a:gd name="connsiteX5978" fmla="*/ 2219335 w 4000576"/>
              <a:gd name="connsiteY5978" fmla="*/ 4426658 h 7331925"/>
              <a:gd name="connsiteX5979" fmla="*/ 2241328 w 4000576"/>
              <a:gd name="connsiteY5979" fmla="*/ 4417276 h 7331925"/>
              <a:gd name="connsiteX5980" fmla="*/ 2217515 w 4000576"/>
              <a:gd name="connsiteY5980" fmla="*/ 4417276 h 7331925"/>
              <a:gd name="connsiteX5981" fmla="*/ 2250205 w 4000576"/>
              <a:gd name="connsiteY5981" fmla="*/ 4461129 h 7331925"/>
              <a:gd name="connsiteX5982" fmla="*/ 2263054 w 4000576"/>
              <a:gd name="connsiteY5982" fmla="*/ 4619016 h 7331925"/>
              <a:gd name="connsiteX5983" fmla="*/ 2263655 w 4000576"/>
              <a:gd name="connsiteY5983" fmla="*/ 4572419 h 7331925"/>
              <a:gd name="connsiteX5984" fmla="*/ 2261530 w 4000576"/>
              <a:gd name="connsiteY5984" fmla="*/ 4467283 h 7331925"/>
              <a:gd name="connsiteX5985" fmla="*/ 2250205 w 4000576"/>
              <a:gd name="connsiteY5985" fmla="*/ 4461129 h 7331925"/>
              <a:gd name="connsiteX5986" fmla="*/ 1811464 w 4000576"/>
              <a:gd name="connsiteY5986" fmla="*/ 4448233 h 7331925"/>
              <a:gd name="connsiteX5987" fmla="*/ 1817332 w 4000576"/>
              <a:gd name="connsiteY5987" fmla="*/ 4486333 h 7331925"/>
              <a:gd name="connsiteX5988" fmla="*/ 1827552 w 4000576"/>
              <a:gd name="connsiteY5988" fmla="*/ 4503001 h 7331925"/>
              <a:gd name="connsiteX5989" fmla="*/ 1831753 w 4000576"/>
              <a:gd name="connsiteY5989" fmla="*/ 4493476 h 7331925"/>
              <a:gd name="connsiteX5990" fmla="*/ 1862214 w 4000576"/>
              <a:gd name="connsiteY5990" fmla="*/ 4508764 h 7331925"/>
              <a:gd name="connsiteX5991" fmla="*/ 1981772 w 4000576"/>
              <a:gd name="connsiteY5991" fmla="*/ 4595470 h 7331925"/>
              <a:gd name="connsiteX5992" fmla="*/ 2074640 w 4000576"/>
              <a:gd name="connsiteY5992" fmla="*/ 4661335 h 7331925"/>
              <a:gd name="connsiteX5993" fmla="*/ 1953197 w 4000576"/>
              <a:gd name="connsiteY5993" fmla="*/ 4596489 h 7331925"/>
              <a:gd name="connsiteX5994" fmla="*/ 1912715 w 4000576"/>
              <a:gd name="connsiteY5994" fmla="*/ 4575315 h 7331925"/>
              <a:gd name="connsiteX5995" fmla="*/ 2079403 w 4000576"/>
              <a:gd name="connsiteY5995" fmla="*/ 4690501 h 7331925"/>
              <a:gd name="connsiteX5996" fmla="*/ 2124370 w 4000576"/>
              <a:gd name="connsiteY5996" fmla="*/ 4721857 h 7331925"/>
              <a:gd name="connsiteX5997" fmla="*/ 1966932 w 4000576"/>
              <a:gd name="connsiteY5997" fmla="*/ 4643628 h 7331925"/>
              <a:gd name="connsiteX5998" fmla="*/ 1935452 w 4000576"/>
              <a:gd name="connsiteY5998" fmla="*/ 4629484 h 7331925"/>
              <a:gd name="connsiteX5999" fmla="*/ 2136553 w 4000576"/>
              <a:gd name="connsiteY5999" fmla="*/ 4740555 h 7331925"/>
              <a:gd name="connsiteX6000" fmla="*/ 2393242 w 4000576"/>
              <a:gd name="connsiteY6000" fmla="*/ 4807801 h 7331925"/>
              <a:gd name="connsiteX6001" fmla="*/ 2407844 w 4000576"/>
              <a:gd name="connsiteY6001" fmla="*/ 4807801 h 7331925"/>
              <a:gd name="connsiteX6002" fmla="*/ 2378593 w 4000576"/>
              <a:gd name="connsiteY6002" fmla="*/ 4760271 h 7331925"/>
              <a:gd name="connsiteX6003" fmla="*/ 2269388 w 4000576"/>
              <a:gd name="connsiteY6003" fmla="*/ 4688291 h 7331925"/>
              <a:gd name="connsiteX6004" fmla="*/ 1855565 w 4000576"/>
              <a:gd name="connsiteY6004" fmla="*/ 4461653 h 7331925"/>
              <a:gd name="connsiteX6005" fmla="*/ 1811464 w 4000576"/>
              <a:gd name="connsiteY6005" fmla="*/ 4448233 h 7331925"/>
              <a:gd name="connsiteX6006" fmla="*/ 1893665 w 4000576"/>
              <a:gd name="connsiteY6006" fmla="*/ 4444727 h 7331925"/>
              <a:gd name="connsiteX6007" fmla="*/ 1903190 w 4000576"/>
              <a:gd name="connsiteY6007" fmla="*/ 4460139 h 7331925"/>
              <a:gd name="connsiteX6008" fmla="*/ 1912715 w 4000576"/>
              <a:gd name="connsiteY6008" fmla="*/ 4456500 h 7331925"/>
              <a:gd name="connsiteX6009" fmla="*/ 1903190 w 4000576"/>
              <a:gd name="connsiteY6009" fmla="*/ 4441089 h 7331925"/>
              <a:gd name="connsiteX6010" fmla="*/ 1893665 w 4000576"/>
              <a:gd name="connsiteY6010" fmla="*/ 4444727 h 7331925"/>
              <a:gd name="connsiteX6011" fmla="*/ 1931765 w 4000576"/>
              <a:gd name="connsiteY6011" fmla="*/ 4455376 h 7331925"/>
              <a:gd name="connsiteX6012" fmla="*/ 1941290 w 4000576"/>
              <a:gd name="connsiteY6012" fmla="*/ 4464901 h 7331925"/>
              <a:gd name="connsiteX6013" fmla="*/ 1950815 w 4000576"/>
              <a:gd name="connsiteY6013" fmla="*/ 4455376 h 7331925"/>
              <a:gd name="connsiteX6014" fmla="*/ 1941290 w 4000576"/>
              <a:gd name="connsiteY6014" fmla="*/ 4445851 h 7331925"/>
              <a:gd name="connsiteX6015" fmla="*/ 1931765 w 4000576"/>
              <a:gd name="connsiteY6015" fmla="*/ 4455376 h 7331925"/>
              <a:gd name="connsiteX6016" fmla="*/ 1969865 w 4000576"/>
              <a:gd name="connsiteY6016" fmla="*/ 4459577 h 7331925"/>
              <a:gd name="connsiteX6017" fmla="*/ 1979390 w 4000576"/>
              <a:gd name="connsiteY6017" fmla="*/ 4474426 h 7331925"/>
              <a:gd name="connsiteX6018" fmla="*/ 1988915 w 4000576"/>
              <a:gd name="connsiteY6018" fmla="*/ 4465463 h 7331925"/>
              <a:gd name="connsiteX6019" fmla="*/ 1979390 w 4000576"/>
              <a:gd name="connsiteY6019" fmla="*/ 4450614 h 7331925"/>
              <a:gd name="connsiteX6020" fmla="*/ 1969865 w 4000576"/>
              <a:gd name="connsiteY6020" fmla="*/ 4459577 h 7331925"/>
              <a:gd name="connsiteX6021" fmla="*/ 2217515 w 4000576"/>
              <a:gd name="connsiteY6021" fmla="*/ 4455376 h 7331925"/>
              <a:gd name="connsiteX6022" fmla="*/ 2203228 w 4000576"/>
              <a:gd name="connsiteY6022" fmla="*/ 4464606 h 7331925"/>
              <a:gd name="connsiteX6023" fmla="*/ 2219897 w 4000576"/>
              <a:gd name="connsiteY6023" fmla="*/ 4464758 h 7331925"/>
              <a:gd name="connsiteX6024" fmla="*/ 2236565 w 4000576"/>
              <a:gd name="connsiteY6024" fmla="*/ 4455376 h 7331925"/>
              <a:gd name="connsiteX6025" fmla="*/ 2217515 w 4000576"/>
              <a:gd name="connsiteY6025" fmla="*/ 4455376 h 7331925"/>
              <a:gd name="connsiteX6026" fmla="*/ 2007965 w 4000576"/>
              <a:gd name="connsiteY6026" fmla="*/ 4464901 h 7331925"/>
              <a:gd name="connsiteX6027" fmla="*/ 2017490 w 4000576"/>
              <a:gd name="connsiteY6027" fmla="*/ 4474426 h 7331925"/>
              <a:gd name="connsiteX6028" fmla="*/ 2027015 w 4000576"/>
              <a:gd name="connsiteY6028" fmla="*/ 4464901 h 7331925"/>
              <a:gd name="connsiteX6029" fmla="*/ 2017490 w 4000576"/>
              <a:gd name="connsiteY6029" fmla="*/ 4455376 h 7331925"/>
              <a:gd name="connsiteX6030" fmla="*/ 2007965 w 4000576"/>
              <a:gd name="connsiteY6030" fmla="*/ 4464901 h 7331925"/>
              <a:gd name="connsiteX6031" fmla="*/ 2220106 w 4000576"/>
              <a:gd name="connsiteY6031" fmla="*/ 4512526 h 7331925"/>
              <a:gd name="connsiteX6032" fmla="*/ 2224240 w 4000576"/>
              <a:gd name="connsiteY6032" fmla="*/ 4533958 h 7331925"/>
              <a:gd name="connsiteX6033" fmla="*/ 2224240 w 4000576"/>
              <a:gd name="connsiteY6033" fmla="*/ 4491095 h 7331925"/>
              <a:gd name="connsiteX6034" fmla="*/ 2220106 w 4000576"/>
              <a:gd name="connsiteY6034" fmla="*/ 4512526 h 7331925"/>
              <a:gd name="connsiteX6035" fmla="*/ 1936528 w 4000576"/>
              <a:gd name="connsiteY6035" fmla="*/ 4493476 h 7331925"/>
              <a:gd name="connsiteX6036" fmla="*/ 1946615 w 4000576"/>
              <a:gd name="connsiteY6036" fmla="*/ 4503001 h 7331925"/>
              <a:gd name="connsiteX6037" fmla="*/ 1950815 w 4000576"/>
              <a:gd name="connsiteY6037" fmla="*/ 4493476 h 7331925"/>
              <a:gd name="connsiteX6038" fmla="*/ 1940728 w 4000576"/>
              <a:gd name="connsiteY6038" fmla="*/ 4483951 h 7331925"/>
              <a:gd name="connsiteX6039" fmla="*/ 1936528 w 4000576"/>
              <a:gd name="connsiteY6039" fmla="*/ 4493476 h 7331925"/>
              <a:gd name="connsiteX6040" fmla="*/ 1969865 w 4000576"/>
              <a:gd name="connsiteY6040" fmla="*/ 4502439 h 7331925"/>
              <a:gd name="connsiteX6041" fmla="*/ 1979390 w 4000576"/>
              <a:gd name="connsiteY6041" fmla="*/ 4517289 h 7331925"/>
              <a:gd name="connsiteX6042" fmla="*/ 1988915 w 4000576"/>
              <a:gd name="connsiteY6042" fmla="*/ 4508326 h 7331925"/>
              <a:gd name="connsiteX6043" fmla="*/ 1979390 w 4000576"/>
              <a:gd name="connsiteY6043" fmla="*/ 4493476 h 7331925"/>
              <a:gd name="connsiteX6044" fmla="*/ 1969865 w 4000576"/>
              <a:gd name="connsiteY6044" fmla="*/ 4502439 h 7331925"/>
              <a:gd name="connsiteX6045" fmla="*/ 2007965 w 4000576"/>
              <a:gd name="connsiteY6045" fmla="*/ 4503001 h 7331925"/>
              <a:gd name="connsiteX6046" fmla="*/ 2017490 w 4000576"/>
              <a:gd name="connsiteY6046" fmla="*/ 4512526 h 7331925"/>
              <a:gd name="connsiteX6047" fmla="*/ 2027015 w 4000576"/>
              <a:gd name="connsiteY6047" fmla="*/ 4503001 h 7331925"/>
              <a:gd name="connsiteX6048" fmla="*/ 2017490 w 4000576"/>
              <a:gd name="connsiteY6048" fmla="*/ 4493476 h 7331925"/>
              <a:gd name="connsiteX6049" fmla="*/ 2007965 w 4000576"/>
              <a:gd name="connsiteY6049" fmla="*/ 4503001 h 7331925"/>
              <a:gd name="connsiteX6050" fmla="*/ 1827286 w 4000576"/>
              <a:gd name="connsiteY6050" fmla="*/ 4522051 h 7331925"/>
              <a:gd name="connsiteX6051" fmla="*/ 1836515 w 4000576"/>
              <a:gd name="connsiteY6051" fmla="*/ 4550626 h 7331925"/>
              <a:gd name="connsiteX6052" fmla="*/ 1845745 w 4000576"/>
              <a:gd name="connsiteY6052" fmla="*/ 4564914 h 7331925"/>
              <a:gd name="connsiteX6053" fmla="*/ 1845745 w 4000576"/>
              <a:gd name="connsiteY6053" fmla="*/ 4550626 h 7331925"/>
              <a:gd name="connsiteX6054" fmla="*/ 1836515 w 4000576"/>
              <a:gd name="connsiteY6054" fmla="*/ 4522051 h 7331925"/>
              <a:gd name="connsiteX6055" fmla="*/ 1827286 w 4000576"/>
              <a:gd name="connsiteY6055" fmla="*/ 4507764 h 7331925"/>
              <a:gd name="connsiteX6056" fmla="*/ 1827286 w 4000576"/>
              <a:gd name="connsiteY6056" fmla="*/ 4522051 h 7331925"/>
              <a:gd name="connsiteX6057" fmla="*/ 2012728 w 4000576"/>
              <a:gd name="connsiteY6057" fmla="*/ 4541101 h 7331925"/>
              <a:gd name="connsiteX6058" fmla="*/ 2022824 w 4000576"/>
              <a:gd name="connsiteY6058" fmla="*/ 4550626 h 7331925"/>
              <a:gd name="connsiteX6059" fmla="*/ 2027015 w 4000576"/>
              <a:gd name="connsiteY6059" fmla="*/ 4541101 h 7331925"/>
              <a:gd name="connsiteX6060" fmla="*/ 2016928 w 4000576"/>
              <a:gd name="connsiteY6060" fmla="*/ 4531576 h 7331925"/>
              <a:gd name="connsiteX6061" fmla="*/ 2012728 w 4000576"/>
              <a:gd name="connsiteY6061" fmla="*/ 4541101 h 7331925"/>
              <a:gd name="connsiteX6062" fmla="*/ 2046218 w 4000576"/>
              <a:gd name="connsiteY6062" fmla="*/ 4542692 h 7331925"/>
              <a:gd name="connsiteX6063" fmla="*/ 2055590 w 4000576"/>
              <a:gd name="connsiteY6063" fmla="*/ 4569676 h 7331925"/>
              <a:gd name="connsiteX6064" fmla="*/ 2064820 w 4000576"/>
              <a:gd name="connsiteY6064" fmla="*/ 4583964 h 7331925"/>
              <a:gd name="connsiteX6065" fmla="*/ 2064972 w 4000576"/>
              <a:gd name="connsiteY6065" fmla="*/ 4567295 h 7331925"/>
              <a:gd name="connsiteX6066" fmla="*/ 2065830 w 4000576"/>
              <a:gd name="connsiteY6066" fmla="*/ 4543721 h 7331925"/>
              <a:gd name="connsiteX6067" fmla="*/ 2056305 w 4000576"/>
              <a:gd name="connsiteY6067" fmla="*/ 4533405 h 7331925"/>
              <a:gd name="connsiteX6068" fmla="*/ 2046218 w 4000576"/>
              <a:gd name="connsiteY6068" fmla="*/ 4542692 h 7331925"/>
              <a:gd name="connsiteX6069" fmla="*/ 2103968 w 4000576"/>
              <a:gd name="connsiteY6069" fmla="*/ 4575229 h 7331925"/>
              <a:gd name="connsiteX6070" fmla="*/ 2109721 w 4000576"/>
              <a:gd name="connsiteY6070" fmla="*/ 4580992 h 7331925"/>
              <a:gd name="connsiteX6071" fmla="*/ 2108968 w 4000576"/>
              <a:gd name="connsiteY6071" fmla="*/ 4562733 h 7331925"/>
              <a:gd name="connsiteX6072" fmla="*/ 2103968 w 4000576"/>
              <a:gd name="connsiteY6072" fmla="*/ 4575229 h 7331925"/>
              <a:gd name="connsiteX6073" fmla="*/ 1761744 w 4000576"/>
              <a:gd name="connsiteY6073" fmla="*/ 4720581 h 7331925"/>
              <a:gd name="connsiteX6074" fmla="*/ 1693640 w 4000576"/>
              <a:gd name="connsiteY6074" fmla="*/ 4868628 h 7331925"/>
              <a:gd name="connsiteX6075" fmla="*/ 1664894 w 4000576"/>
              <a:gd name="connsiteY6075" fmla="*/ 4916082 h 7331925"/>
              <a:gd name="connsiteX6076" fmla="*/ 1625184 w 4000576"/>
              <a:gd name="connsiteY6076" fmla="*/ 4980280 h 7331925"/>
              <a:gd name="connsiteX6077" fmla="*/ 1592018 w 4000576"/>
              <a:gd name="connsiteY6077" fmla="*/ 5044450 h 7331925"/>
              <a:gd name="connsiteX6078" fmla="*/ 1569815 w 4000576"/>
              <a:gd name="connsiteY6078" fmla="*/ 5094475 h 7331925"/>
              <a:gd name="connsiteX6079" fmla="*/ 1481119 w 4000576"/>
              <a:gd name="connsiteY6079" fmla="*/ 5211347 h 7331925"/>
              <a:gd name="connsiteX6080" fmla="*/ 1321689 w 4000576"/>
              <a:gd name="connsiteY6080" fmla="*/ 5614597 h 7331925"/>
              <a:gd name="connsiteX6081" fmla="*/ 1365123 w 4000576"/>
              <a:gd name="connsiteY6081" fmla="*/ 5756348 h 7331925"/>
              <a:gd name="connsiteX6082" fmla="*/ 1378649 w 4000576"/>
              <a:gd name="connsiteY6082" fmla="*/ 5766673 h 7331925"/>
              <a:gd name="connsiteX6083" fmla="*/ 1368600 w 4000576"/>
              <a:gd name="connsiteY6083" fmla="*/ 5803078 h 7331925"/>
              <a:gd name="connsiteX6084" fmla="*/ 1386059 w 4000576"/>
              <a:gd name="connsiteY6084" fmla="*/ 5962507 h 7331925"/>
              <a:gd name="connsiteX6085" fmla="*/ 1731740 w 4000576"/>
              <a:gd name="connsiteY6085" fmla="*/ 6184287 h 7331925"/>
              <a:gd name="connsiteX6086" fmla="*/ 1960340 w 4000576"/>
              <a:gd name="connsiteY6086" fmla="*/ 6312837 h 7331925"/>
              <a:gd name="connsiteX6087" fmla="*/ 1919773 w 4000576"/>
              <a:gd name="connsiteY6087" fmla="*/ 6335497 h 7331925"/>
              <a:gd name="connsiteX6088" fmla="*/ 1898428 w 4000576"/>
              <a:gd name="connsiteY6088" fmla="*/ 6328439 h 7331925"/>
              <a:gd name="connsiteX6089" fmla="*/ 1922240 w 4000576"/>
              <a:gd name="connsiteY6089" fmla="*/ 6322276 h 7331925"/>
              <a:gd name="connsiteX6090" fmla="*/ 1946053 w 4000576"/>
              <a:gd name="connsiteY6090" fmla="*/ 6316123 h 7331925"/>
              <a:gd name="connsiteX6091" fmla="*/ 1894503 w 4000576"/>
              <a:gd name="connsiteY6091" fmla="*/ 6289681 h 7331925"/>
              <a:gd name="connsiteX6092" fmla="*/ 1789728 w 4000576"/>
              <a:gd name="connsiteY6092" fmla="*/ 6255068 h 7331925"/>
              <a:gd name="connsiteX6093" fmla="*/ 1712690 w 4000576"/>
              <a:gd name="connsiteY6093" fmla="*/ 6241866 h 7331925"/>
              <a:gd name="connsiteX6094" fmla="*/ 1755553 w 4000576"/>
              <a:gd name="connsiteY6094" fmla="*/ 6259678 h 7331925"/>
              <a:gd name="connsiteX6095" fmla="*/ 1716596 w 4000576"/>
              <a:gd name="connsiteY6095" fmla="*/ 6264974 h 7331925"/>
              <a:gd name="connsiteX6096" fmla="*/ 1457897 w 4000576"/>
              <a:gd name="connsiteY6096" fmla="*/ 6167447 h 7331925"/>
              <a:gd name="connsiteX6097" fmla="*/ 1467174 w 4000576"/>
              <a:gd name="connsiteY6097" fmla="*/ 6154969 h 7331925"/>
              <a:gd name="connsiteX6098" fmla="*/ 1526753 w 4000576"/>
              <a:gd name="connsiteY6098" fmla="*/ 6167838 h 7331925"/>
              <a:gd name="connsiteX6099" fmla="*/ 1411558 w 4000576"/>
              <a:gd name="connsiteY6099" fmla="*/ 6086837 h 7331925"/>
              <a:gd name="connsiteX6100" fmla="*/ 1443057 w 4000576"/>
              <a:gd name="connsiteY6100" fmla="*/ 6100887 h 7331925"/>
              <a:gd name="connsiteX6101" fmla="*/ 1531715 w 4000576"/>
              <a:gd name="connsiteY6101" fmla="*/ 6146549 h 7331925"/>
              <a:gd name="connsiteX6102" fmla="*/ 1501645 w 4000576"/>
              <a:gd name="connsiteY6102" fmla="*/ 6126242 h 7331925"/>
              <a:gd name="connsiteX6103" fmla="*/ 1426788 w 4000576"/>
              <a:gd name="connsiteY6103" fmla="*/ 6068797 h 7331925"/>
              <a:gd name="connsiteX6104" fmla="*/ 1382011 w 4000576"/>
              <a:gd name="connsiteY6104" fmla="*/ 6026916 h 7331925"/>
              <a:gd name="connsiteX6105" fmla="*/ 1339091 w 4000576"/>
              <a:gd name="connsiteY6105" fmla="*/ 6072788 h 7331925"/>
              <a:gd name="connsiteX6106" fmla="*/ 1284875 w 4000576"/>
              <a:gd name="connsiteY6106" fmla="*/ 6139787 h 7331925"/>
              <a:gd name="connsiteX6107" fmla="*/ 1268054 w 4000576"/>
              <a:gd name="connsiteY6107" fmla="*/ 6272546 h 7331925"/>
              <a:gd name="connsiteX6108" fmla="*/ 1262539 w 4000576"/>
              <a:gd name="connsiteY6108" fmla="*/ 6384188 h 7331925"/>
              <a:gd name="connsiteX6109" fmla="*/ 1282989 w 4000576"/>
              <a:gd name="connsiteY6109" fmla="*/ 6408001 h 7331925"/>
              <a:gd name="connsiteX6110" fmla="*/ 1303439 w 4000576"/>
              <a:gd name="connsiteY6110" fmla="*/ 6431813 h 7331925"/>
              <a:gd name="connsiteX6111" fmla="*/ 1300896 w 4000576"/>
              <a:gd name="connsiteY6111" fmla="*/ 6348451 h 7331925"/>
              <a:gd name="connsiteX6112" fmla="*/ 1298810 w 4000576"/>
              <a:gd name="connsiteY6112" fmla="*/ 6265107 h 7331925"/>
              <a:gd name="connsiteX6113" fmla="*/ 1375010 w 4000576"/>
              <a:gd name="connsiteY6113" fmla="*/ 6302131 h 7331925"/>
              <a:gd name="connsiteX6114" fmla="*/ 1749733 w 4000576"/>
              <a:gd name="connsiteY6114" fmla="*/ 6419536 h 7331925"/>
              <a:gd name="connsiteX6115" fmla="*/ 1860328 w 4000576"/>
              <a:gd name="connsiteY6115" fmla="*/ 6439824 h 7331925"/>
              <a:gd name="connsiteX6116" fmla="*/ 2079403 w 4000576"/>
              <a:gd name="connsiteY6116" fmla="*/ 6440129 h 7331925"/>
              <a:gd name="connsiteX6117" fmla="*/ 2352885 w 4000576"/>
              <a:gd name="connsiteY6117" fmla="*/ 6430480 h 7331925"/>
              <a:gd name="connsiteX6118" fmla="*/ 2403005 w 4000576"/>
              <a:gd name="connsiteY6118" fmla="*/ 6427470 h 7331925"/>
              <a:gd name="connsiteX6119" fmla="*/ 2362876 w 4000576"/>
              <a:gd name="connsiteY6119" fmla="*/ 6440767 h 7331925"/>
              <a:gd name="connsiteX6120" fmla="*/ 2312765 w 4000576"/>
              <a:gd name="connsiteY6120" fmla="*/ 6451235 h 7331925"/>
              <a:gd name="connsiteX6121" fmla="*/ 2298478 w 4000576"/>
              <a:gd name="connsiteY6121" fmla="*/ 6455360 h 7331925"/>
              <a:gd name="connsiteX6122" fmla="*/ 2300697 w 4000576"/>
              <a:gd name="connsiteY6122" fmla="*/ 6515024 h 7331925"/>
              <a:gd name="connsiteX6123" fmla="*/ 2302917 w 4000576"/>
              <a:gd name="connsiteY6123" fmla="*/ 6574688 h 7331925"/>
              <a:gd name="connsiteX6124" fmla="*/ 2294220 w 4000576"/>
              <a:gd name="connsiteY6124" fmla="*/ 6555638 h 7331925"/>
              <a:gd name="connsiteX6125" fmla="*/ 2284857 w 4000576"/>
              <a:gd name="connsiteY6125" fmla="*/ 6495412 h 7331925"/>
              <a:gd name="connsiteX6126" fmla="*/ 2284190 w 4000576"/>
              <a:gd name="connsiteY6126" fmla="*/ 6454226 h 7331925"/>
              <a:gd name="connsiteX6127" fmla="*/ 2267522 w 4000576"/>
              <a:gd name="connsiteY6127" fmla="*/ 6457426 h 7331925"/>
              <a:gd name="connsiteX6128" fmla="*/ 2250853 w 4000576"/>
              <a:gd name="connsiteY6128" fmla="*/ 6460627 h 7331925"/>
              <a:gd name="connsiteX6129" fmla="*/ 2248148 w 4000576"/>
              <a:gd name="connsiteY6129" fmla="*/ 6512424 h 7331925"/>
              <a:gd name="connsiteX6130" fmla="*/ 2236565 w 4000576"/>
              <a:gd name="connsiteY6130" fmla="*/ 6519129 h 7331925"/>
              <a:gd name="connsiteX6131" fmla="*/ 2236565 w 4000576"/>
              <a:gd name="connsiteY6131" fmla="*/ 6465151 h 7331925"/>
              <a:gd name="connsiteX6132" fmla="*/ 2217963 w 4000576"/>
              <a:gd name="connsiteY6132" fmla="*/ 6465151 h 7331925"/>
              <a:gd name="connsiteX6133" fmla="*/ 2199332 w 4000576"/>
              <a:gd name="connsiteY6133" fmla="*/ 6465151 h 7331925"/>
              <a:gd name="connsiteX6134" fmla="*/ 2196008 w 4000576"/>
              <a:gd name="connsiteY6134" fmla="*/ 6529445 h 7331925"/>
              <a:gd name="connsiteX6135" fmla="*/ 2192684 w 4000576"/>
              <a:gd name="connsiteY6135" fmla="*/ 6593738 h 7331925"/>
              <a:gd name="connsiteX6136" fmla="*/ 2190807 w 4000576"/>
              <a:gd name="connsiteY6136" fmla="*/ 6529445 h 7331925"/>
              <a:gd name="connsiteX6137" fmla="*/ 2188940 w 4000576"/>
              <a:gd name="connsiteY6137" fmla="*/ 6465151 h 7331925"/>
              <a:gd name="connsiteX6138" fmla="*/ 2174653 w 4000576"/>
              <a:gd name="connsiteY6138" fmla="*/ 6465151 h 7331925"/>
              <a:gd name="connsiteX6139" fmla="*/ 2160365 w 4000576"/>
              <a:gd name="connsiteY6139" fmla="*/ 6465151 h 7331925"/>
              <a:gd name="connsiteX6140" fmla="*/ 2160365 w 4000576"/>
              <a:gd name="connsiteY6140" fmla="*/ 6536770 h 7331925"/>
              <a:gd name="connsiteX6141" fmla="*/ 2160365 w 4000576"/>
              <a:gd name="connsiteY6141" fmla="*/ 6608388 h 7331925"/>
              <a:gd name="connsiteX6142" fmla="*/ 2181797 w 4000576"/>
              <a:gd name="connsiteY6142" fmla="*/ 6604016 h 7331925"/>
              <a:gd name="connsiteX6143" fmla="*/ 2276437 w 4000576"/>
              <a:gd name="connsiteY6143" fmla="*/ 6593968 h 7331925"/>
              <a:gd name="connsiteX6144" fmla="*/ 2677097 w 4000576"/>
              <a:gd name="connsiteY6144" fmla="*/ 6503413 h 7331925"/>
              <a:gd name="connsiteX6145" fmla="*/ 2722340 w 4000576"/>
              <a:gd name="connsiteY6145" fmla="*/ 6483306 h 7331925"/>
              <a:gd name="connsiteX6146" fmla="*/ 2722340 w 4000576"/>
              <a:gd name="connsiteY6146" fmla="*/ 6417078 h 7331925"/>
              <a:gd name="connsiteX6147" fmla="*/ 2712815 w 4000576"/>
              <a:gd name="connsiteY6147" fmla="*/ 6350851 h 7331925"/>
              <a:gd name="connsiteX6148" fmla="*/ 2703290 w 4000576"/>
              <a:gd name="connsiteY6148" fmla="*/ 6417526 h 7331925"/>
              <a:gd name="connsiteX6149" fmla="*/ 2693765 w 4000576"/>
              <a:gd name="connsiteY6149" fmla="*/ 6484201 h 7331925"/>
              <a:gd name="connsiteX6150" fmla="*/ 2684240 w 4000576"/>
              <a:gd name="connsiteY6150" fmla="*/ 6422584 h 7331925"/>
              <a:gd name="connsiteX6151" fmla="*/ 2684240 w 4000576"/>
              <a:gd name="connsiteY6151" fmla="*/ 6360976 h 7331925"/>
              <a:gd name="connsiteX6152" fmla="*/ 2669953 w 4000576"/>
              <a:gd name="connsiteY6152" fmla="*/ 6366453 h 7331925"/>
              <a:gd name="connsiteX6153" fmla="*/ 2655665 w 4000576"/>
              <a:gd name="connsiteY6153" fmla="*/ 6371939 h 7331925"/>
              <a:gd name="connsiteX6154" fmla="*/ 2653865 w 4000576"/>
              <a:gd name="connsiteY6154" fmla="*/ 6430451 h 7331925"/>
              <a:gd name="connsiteX6155" fmla="*/ 2652065 w 4000576"/>
              <a:gd name="connsiteY6155" fmla="*/ 6488963 h 7331925"/>
              <a:gd name="connsiteX6156" fmla="*/ 2648598 w 4000576"/>
              <a:gd name="connsiteY6156" fmla="*/ 6433366 h 7331925"/>
              <a:gd name="connsiteX6157" fmla="*/ 2645150 w 4000576"/>
              <a:gd name="connsiteY6157" fmla="*/ 6377769 h 7331925"/>
              <a:gd name="connsiteX6158" fmla="*/ 2630519 w 4000576"/>
              <a:gd name="connsiteY6158" fmla="*/ 6383379 h 7331925"/>
              <a:gd name="connsiteX6159" fmla="*/ 2576265 w 4000576"/>
              <a:gd name="connsiteY6159" fmla="*/ 6394219 h 7331925"/>
              <a:gd name="connsiteX6160" fmla="*/ 2536603 w 4000576"/>
              <a:gd name="connsiteY6160" fmla="*/ 6399447 h 7331925"/>
              <a:gd name="connsiteX6161" fmla="*/ 2639901 w 4000576"/>
              <a:gd name="connsiteY6161" fmla="*/ 6357242 h 7331925"/>
              <a:gd name="connsiteX6162" fmla="*/ 2797064 w 4000576"/>
              <a:gd name="connsiteY6162" fmla="*/ 6277651 h 7331925"/>
              <a:gd name="connsiteX6163" fmla="*/ 2850928 w 4000576"/>
              <a:gd name="connsiteY6163" fmla="*/ 6240266 h 7331925"/>
              <a:gd name="connsiteX6164" fmla="*/ 2848499 w 4000576"/>
              <a:gd name="connsiteY6164" fmla="*/ 6216977 h 7331925"/>
              <a:gd name="connsiteX6165" fmla="*/ 2763726 w 4000576"/>
              <a:gd name="connsiteY6165" fmla="*/ 5980329 h 7331925"/>
              <a:gd name="connsiteX6166" fmla="*/ 2730656 w 4000576"/>
              <a:gd name="connsiteY6166" fmla="*/ 5919359 h 7331925"/>
              <a:gd name="connsiteX6167" fmla="*/ 2741743 w 4000576"/>
              <a:gd name="connsiteY6167" fmla="*/ 5873125 h 7331925"/>
              <a:gd name="connsiteX6168" fmla="*/ 2746486 w 4000576"/>
              <a:gd name="connsiteY6168" fmla="*/ 5762635 h 7331925"/>
              <a:gd name="connsiteX6169" fmla="*/ 2740133 w 4000576"/>
              <a:gd name="connsiteY6169" fmla="*/ 5698388 h 7331925"/>
              <a:gd name="connsiteX6170" fmla="*/ 2755059 w 4000576"/>
              <a:gd name="connsiteY6170" fmla="*/ 5662975 h 7331925"/>
              <a:gd name="connsiteX6171" fmla="*/ 2769965 w 4000576"/>
              <a:gd name="connsiteY6171" fmla="*/ 5599681 h 7331925"/>
              <a:gd name="connsiteX6172" fmla="*/ 2769965 w 4000576"/>
              <a:gd name="connsiteY6172" fmla="*/ 5571801 h 7331925"/>
              <a:gd name="connsiteX6173" fmla="*/ 2713987 w 4000576"/>
              <a:gd name="connsiteY6173" fmla="*/ 5589222 h 7331925"/>
              <a:gd name="connsiteX6174" fmla="*/ 2483006 w 4000576"/>
              <a:gd name="connsiteY6174" fmla="*/ 5626561 h 7331925"/>
              <a:gd name="connsiteX6175" fmla="*/ 2184178 w 4000576"/>
              <a:gd name="connsiteY6175" fmla="*/ 5665089 h 7331925"/>
              <a:gd name="connsiteX6176" fmla="*/ 1656798 w 4000576"/>
              <a:gd name="connsiteY6176" fmla="*/ 5777323 h 7331925"/>
              <a:gd name="connsiteX6177" fmla="*/ 1803911 w 4000576"/>
              <a:gd name="connsiteY6177" fmla="*/ 5750452 h 7331925"/>
              <a:gd name="connsiteX6178" fmla="*/ 2150840 w 4000576"/>
              <a:gd name="connsiteY6178" fmla="*/ 5690206 h 7331925"/>
              <a:gd name="connsiteX6179" fmla="*/ 2222278 w 4000576"/>
              <a:gd name="connsiteY6179" fmla="*/ 5684720 h 7331925"/>
              <a:gd name="connsiteX6180" fmla="*/ 2074640 w 4000576"/>
              <a:gd name="connsiteY6180" fmla="*/ 5711857 h 7331925"/>
              <a:gd name="connsiteX6181" fmla="*/ 1860328 w 4000576"/>
              <a:gd name="connsiteY6181" fmla="*/ 5755177 h 7331925"/>
              <a:gd name="connsiteX6182" fmla="*/ 1698403 w 4000576"/>
              <a:gd name="connsiteY6182" fmla="*/ 5788838 h 7331925"/>
              <a:gd name="connsiteX6183" fmla="*/ 1627937 w 4000576"/>
              <a:gd name="connsiteY6183" fmla="*/ 5807117 h 7331925"/>
              <a:gd name="connsiteX6184" fmla="*/ 1847012 w 4000576"/>
              <a:gd name="connsiteY6184" fmla="*/ 5774941 h 7331925"/>
              <a:gd name="connsiteX6185" fmla="*/ 2216877 w 4000576"/>
              <a:gd name="connsiteY6185" fmla="*/ 5728516 h 7331925"/>
              <a:gd name="connsiteX6186" fmla="*/ 2209733 w 4000576"/>
              <a:gd name="connsiteY6186" fmla="*/ 5743318 h 7331925"/>
              <a:gd name="connsiteX6187" fmla="*/ 2217344 w 4000576"/>
              <a:gd name="connsiteY6187" fmla="*/ 5769826 h 7331925"/>
              <a:gd name="connsiteX6188" fmla="*/ 2242176 w 4000576"/>
              <a:gd name="connsiteY6188" fmla="*/ 5746013 h 7331925"/>
              <a:gd name="connsiteX6189" fmla="*/ 2256644 w 4000576"/>
              <a:gd name="connsiteY6189" fmla="*/ 5722201 h 7331925"/>
              <a:gd name="connsiteX6190" fmla="*/ 2255292 w 4000576"/>
              <a:gd name="connsiteY6190" fmla="*/ 5751405 h 7331925"/>
              <a:gd name="connsiteX6191" fmla="*/ 2245424 w 4000576"/>
              <a:gd name="connsiteY6191" fmla="*/ 5769826 h 7331925"/>
              <a:gd name="connsiteX6192" fmla="*/ 2259806 w 4000576"/>
              <a:gd name="connsiteY6192" fmla="*/ 5769826 h 7331925"/>
              <a:gd name="connsiteX6193" fmla="*/ 2289410 w 4000576"/>
              <a:gd name="connsiteY6193" fmla="*/ 5740366 h 7331925"/>
              <a:gd name="connsiteX6194" fmla="*/ 2309489 w 4000576"/>
              <a:gd name="connsiteY6194" fmla="*/ 5715734 h 7331925"/>
              <a:gd name="connsiteX6195" fmla="*/ 2304012 w 4000576"/>
              <a:gd name="connsiteY6195" fmla="*/ 5739813 h 7331925"/>
              <a:gd name="connsiteX6196" fmla="*/ 2308251 w 4000576"/>
              <a:gd name="connsiteY6196" fmla="*/ 5769826 h 7331925"/>
              <a:gd name="connsiteX6197" fmla="*/ 2331815 w 4000576"/>
              <a:gd name="connsiteY6197" fmla="*/ 5746013 h 7331925"/>
              <a:gd name="connsiteX6198" fmla="*/ 2344103 w 4000576"/>
              <a:gd name="connsiteY6198" fmla="*/ 5741251 h 7331925"/>
              <a:gd name="connsiteX6199" fmla="*/ 2353875 w 4000576"/>
              <a:gd name="connsiteY6199" fmla="*/ 5760301 h 7331925"/>
              <a:gd name="connsiteX6200" fmla="*/ 2374678 w 4000576"/>
              <a:gd name="connsiteY6200" fmla="*/ 5741251 h 7331925"/>
              <a:gd name="connsiteX6201" fmla="*/ 2389956 w 4000576"/>
              <a:gd name="connsiteY6201" fmla="*/ 5722201 h 7331925"/>
              <a:gd name="connsiteX6202" fmla="*/ 2388965 w 4000576"/>
              <a:gd name="connsiteY6202" fmla="*/ 5741251 h 7331925"/>
              <a:gd name="connsiteX6203" fmla="*/ 2378774 w 4000576"/>
              <a:gd name="connsiteY6203" fmla="*/ 5760301 h 7331925"/>
              <a:gd name="connsiteX6204" fmla="*/ 2420941 w 4000576"/>
              <a:gd name="connsiteY6204" fmla="*/ 5760301 h 7331925"/>
              <a:gd name="connsiteX6205" fmla="*/ 2463108 w 4000576"/>
              <a:gd name="connsiteY6205" fmla="*/ 5760301 h 7331925"/>
              <a:gd name="connsiteX6206" fmla="*/ 2470080 w 4000576"/>
              <a:gd name="connsiteY6206" fmla="*/ 5734107 h 7331925"/>
              <a:gd name="connsiteX6207" fmla="*/ 2481425 w 4000576"/>
              <a:gd name="connsiteY6207" fmla="*/ 5719820 h 7331925"/>
              <a:gd name="connsiteX6208" fmla="*/ 2522315 w 4000576"/>
              <a:gd name="connsiteY6208" fmla="*/ 5707913 h 7331925"/>
              <a:gd name="connsiteX6209" fmla="*/ 2536603 w 4000576"/>
              <a:gd name="connsiteY6209" fmla="*/ 5703151 h 7331925"/>
              <a:gd name="connsiteX6210" fmla="*/ 2568426 w 4000576"/>
              <a:gd name="connsiteY6210" fmla="*/ 5691245 h 7331925"/>
              <a:gd name="connsiteX6211" fmla="*/ 2579180 w 4000576"/>
              <a:gd name="connsiteY6211" fmla="*/ 5660288 h 7331925"/>
              <a:gd name="connsiteX6212" fmla="*/ 2574655 w 4000576"/>
              <a:gd name="connsiteY6212" fmla="*/ 5692007 h 7331925"/>
              <a:gd name="connsiteX6213" fmla="*/ 2581247 w 4000576"/>
              <a:gd name="connsiteY6213" fmla="*/ 5720020 h 7331925"/>
              <a:gd name="connsiteX6214" fmla="*/ 2616603 w 4000576"/>
              <a:gd name="connsiteY6214" fmla="*/ 5665051 h 7331925"/>
              <a:gd name="connsiteX6215" fmla="*/ 2627119 w 4000576"/>
              <a:gd name="connsiteY6215" fmla="*/ 5641238 h 7331925"/>
              <a:gd name="connsiteX6216" fmla="*/ 2621309 w 4000576"/>
              <a:gd name="connsiteY6216" fmla="*/ 5682930 h 7331925"/>
              <a:gd name="connsiteX6217" fmla="*/ 2645397 w 4000576"/>
              <a:gd name="connsiteY6217" fmla="*/ 5668814 h 7331925"/>
              <a:gd name="connsiteX6218" fmla="*/ 2662076 w 4000576"/>
              <a:gd name="connsiteY6218" fmla="*/ 5630190 h 7331925"/>
              <a:gd name="connsiteX6219" fmla="*/ 2634758 w 4000576"/>
              <a:gd name="connsiteY6219" fmla="*/ 5738746 h 7331925"/>
              <a:gd name="connsiteX6220" fmla="*/ 2624757 w 4000576"/>
              <a:gd name="connsiteY6220" fmla="*/ 5750776 h 7331925"/>
              <a:gd name="connsiteX6221" fmla="*/ 2635320 w 4000576"/>
              <a:gd name="connsiteY6221" fmla="*/ 5750776 h 7331925"/>
              <a:gd name="connsiteX6222" fmla="*/ 2683917 w 4000576"/>
              <a:gd name="connsiteY6222" fmla="*/ 5641238 h 7331925"/>
              <a:gd name="connsiteX6223" fmla="*/ 2691679 w 4000576"/>
              <a:gd name="connsiteY6223" fmla="*/ 5603138 h 7331925"/>
              <a:gd name="connsiteX6224" fmla="*/ 2692727 w 4000576"/>
              <a:gd name="connsiteY6224" fmla="*/ 5639162 h 7331925"/>
              <a:gd name="connsiteX6225" fmla="*/ 2679478 w 4000576"/>
              <a:gd name="connsiteY6225" fmla="*/ 5709380 h 7331925"/>
              <a:gd name="connsiteX6226" fmla="*/ 2681859 w 4000576"/>
              <a:gd name="connsiteY6226" fmla="*/ 5744994 h 7331925"/>
              <a:gd name="connsiteX6227" fmla="*/ 2698528 w 4000576"/>
              <a:gd name="connsiteY6227" fmla="*/ 5739813 h 7331925"/>
              <a:gd name="connsiteX6228" fmla="*/ 2684240 w 4000576"/>
              <a:gd name="connsiteY6228" fmla="*/ 5749024 h 7331925"/>
              <a:gd name="connsiteX6229" fmla="*/ 2331815 w 4000576"/>
              <a:gd name="connsiteY6229" fmla="*/ 5793429 h 7331925"/>
              <a:gd name="connsiteX6230" fmla="*/ 1922240 w 4000576"/>
              <a:gd name="connsiteY6230" fmla="*/ 5832548 h 7331925"/>
              <a:gd name="connsiteX6231" fmla="*/ 1631728 w 4000576"/>
              <a:gd name="connsiteY6231" fmla="*/ 5858857 h 7331925"/>
              <a:gd name="connsiteX6232" fmla="*/ 1517428 w 4000576"/>
              <a:gd name="connsiteY6232" fmla="*/ 5860037 h 7331925"/>
              <a:gd name="connsiteX6233" fmla="*/ 1466802 w 4000576"/>
              <a:gd name="connsiteY6233" fmla="*/ 5842540 h 7331925"/>
              <a:gd name="connsiteX6234" fmla="*/ 1419949 w 4000576"/>
              <a:gd name="connsiteY6234" fmla="*/ 5821271 h 7331925"/>
              <a:gd name="connsiteX6235" fmla="*/ 1480099 w 4000576"/>
              <a:gd name="connsiteY6235" fmla="*/ 5828119 h 7331925"/>
              <a:gd name="connsiteX6236" fmla="*/ 1745113 w 4000576"/>
              <a:gd name="connsiteY6236" fmla="*/ 5816832 h 7331925"/>
              <a:gd name="connsiteX6237" fmla="*/ 1755553 w 4000576"/>
              <a:gd name="connsiteY6237" fmla="*/ 5805783 h 7331925"/>
              <a:gd name="connsiteX6238" fmla="*/ 1736503 w 4000576"/>
              <a:gd name="connsiteY6238" fmla="*/ 5810841 h 7331925"/>
              <a:gd name="connsiteX6239" fmla="*/ 1409995 w 4000576"/>
              <a:gd name="connsiteY6239" fmla="*/ 5786447 h 7331925"/>
              <a:gd name="connsiteX6240" fmla="*/ 1384078 w 4000576"/>
              <a:gd name="connsiteY6240" fmla="*/ 5775170 h 7331925"/>
              <a:gd name="connsiteX6241" fmla="*/ 1426940 w 4000576"/>
              <a:gd name="connsiteY6241" fmla="*/ 5772426 h 7331925"/>
              <a:gd name="connsiteX6242" fmla="*/ 1808388 w 4000576"/>
              <a:gd name="connsiteY6242" fmla="*/ 5703322 h 7331925"/>
              <a:gd name="connsiteX6243" fmla="*/ 2536603 w 4000576"/>
              <a:gd name="connsiteY6243" fmla="*/ 5584336 h 7331925"/>
              <a:gd name="connsiteX6244" fmla="*/ 2789415 w 4000576"/>
              <a:gd name="connsiteY6244" fmla="*/ 5514823 h 7331925"/>
              <a:gd name="connsiteX6245" fmla="*/ 2809923 w 4000576"/>
              <a:gd name="connsiteY6245" fmla="*/ 5488838 h 7331925"/>
              <a:gd name="connsiteX6246" fmla="*/ 2804274 w 4000576"/>
              <a:gd name="connsiteY6246" fmla="*/ 5445976 h 7331925"/>
              <a:gd name="connsiteX6247" fmla="*/ 2596534 w 4000576"/>
              <a:gd name="connsiteY6247" fmla="*/ 5122269 h 7331925"/>
              <a:gd name="connsiteX6248" fmla="*/ 2570712 w 4000576"/>
              <a:gd name="connsiteY6248" fmla="*/ 5102305 h 7331925"/>
              <a:gd name="connsiteX6249" fmla="*/ 2551605 w 4000576"/>
              <a:gd name="connsiteY6249" fmla="*/ 5121412 h 7331925"/>
              <a:gd name="connsiteX6250" fmla="*/ 2170690 w 4000576"/>
              <a:gd name="connsiteY6250" fmla="*/ 5237426 h 7331925"/>
              <a:gd name="connsiteX6251" fmla="*/ 2048085 w 4000576"/>
              <a:gd name="connsiteY6251" fmla="*/ 5248628 h 7331925"/>
              <a:gd name="connsiteX6252" fmla="*/ 1935147 w 4000576"/>
              <a:gd name="connsiteY6252" fmla="*/ 5237903 h 7331925"/>
              <a:gd name="connsiteX6253" fmla="*/ 1741256 w 4000576"/>
              <a:gd name="connsiteY6253" fmla="*/ 5206956 h 7331925"/>
              <a:gd name="connsiteX6254" fmla="*/ 1608553 w 4000576"/>
              <a:gd name="connsiteY6254" fmla="*/ 5131651 h 7331925"/>
              <a:gd name="connsiteX6255" fmla="*/ 1628251 w 4000576"/>
              <a:gd name="connsiteY6255" fmla="*/ 5131651 h 7331925"/>
              <a:gd name="connsiteX6256" fmla="*/ 1622203 w 4000576"/>
              <a:gd name="connsiteY6256" fmla="*/ 5112601 h 7331925"/>
              <a:gd name="connsiteX6257" fmla="*/ 1626327 w 4000576"/>
              <a:gd name="connsiteY6257" fmla="*/ 5093551 h 7331925"/>
              <a:gd name="connsiteX6258" fmla="*/ 1636490 w 4000576"/>
              <a:gd name="connsiteY6258" fmla="*/ 5080740 h 7331925"/>
              <a:gd name="connsiteX6259" fmla="*/ 1636490 w 4000576"/>
              <a:gd name="connsiteY6259" fmla="*/ 5067929 h 7331925"/>
              <a:gd name="connsiteX6260" fmla="*/ 1687135 w 4000576"/>
              <a:gd name="connsiteY6260" fmla="*/ 5085026 h 7331925"/>
              <a:gd name="connsiteX6261" fmla="*/ 1969865 w 4000576"/>
              <a:gd name="connsiteY6261" fmla="*/ 5139490 h 7331925"/>
              <a:gd name="connsiteX6262" fmla="*/ 2041303 w 4000576"/>
              <a:gd name="connsiteY6262" fmla="*/ 5147939 h 7331925"/>
              <a:gd name="connsiteX6263" fmla="*/ 1974628 w 4000576"/>
              <a:gd name="connsiteY6263" fmla="*/ 5148939 h 7331925"/>
              <a:gd name="connsiteX6264" fmla="*/ 1838401 w 4000576"/>
              <a:gd name="connsiteY6264" fmla="*/ 5137747 h 7331925"/>
              <a:gd name="connsiteX6265" fmla="*/ 1764430 w 4000576"/>
              <a:gd name="connsiteY6265" fmla="*/ 5132699 h 7331925"/>
              <a:gd name="connsiteX6266" fmla="*/ 1767307 w 4000576"/>
              <a:gd name="connsiteY6266" fmla="*/ 5144310 h 7331925"/>
              <a:gd name="connsiteX6267" fmla="*/ 2069878 w 4000576"/>
              <a:gd name="connsiteY6267" fmla="*/ 5173399 h 7331925"/>
              <a:gd name="connsiteX6268" fmla="*/ 2184178 w 4000576"/>
              <a:gd name="connsiteY6268" fmla="*/ 5180010 h 7331925"/>
              <a:gd name="connsiteX6269" fmla="*/ 1829372 w 4000576"/>
              <a:gd name="connsiteY6269" fmla="*/ 5175923 h 7331925"/>
              <a:gd name="connsiteX6270" fmla="*/ 1810322 w 4000576"/>
              <a:gd name="connsiteY6270" fmla="*/ 5189039 h 7331925"/>
              <a:gd name="connsiteX6271" fmla="*/ 2377059 w 4000576"/>
              <a:gd name="connsiteY6271" fmla="*/ 5172771 h 7331925"/>
              <a:gd name="connsiteX6272" fmla="*/ 2427065 w 4000576"/>
              <a:gd name="connsiteY6272" fmla="*/ 5136413 h 7331925"/>
              <a:gd name="connsiteX6273" fmla="*/ 2436305 w 4000576"/>
              <a:gd name="connsiteY6273" fmla="*/ 5112601 h 7331925"/>
              <a:gd name="connsiteX6274" fmla="*/ 2489807 w 4000576"/>
              <a:gd name="connsiteY6274" fmla="*/ 5093084 h 7331925"/>
              <a:gd name="connsiteX6275" fmla="*/ 2514600 w 4000576"/>
              <a:gd name="connsiteY6275" fmla="*/ 5101714 h 7331925"/>
              <a:gd name="connsiteX6276" fmla="*/ 2533183 w 4000576"/>
              <a:gd name="connsiteY6276" fmla="*/ 5115058 h 7331925"/>
              <a:gd name="connsiteX6277" fmla="*/ 2560415 w 4000576"/>
              <a:gd name="connsiteY6277" fmla="*/ 5098971 h 7331925"/>
              <a:gd name="connsiteX6278" fmla="*/ 2560415 w 4000576"/>
              <a:gd name="connsiteY6278" fmla="*/ 5072777 h 7331925"/>
              <a:gd name="connsiteX6279" fmla="*/ 2533059 w 4000576"/>
              <a:gd name="connsiteY6279" fmla="*/ 5015303 h 7331925"/>
              <a:gd name="connsiteX6280" fmla="*/ 2499227 w 4000576"/>
              <a:gd name="connsiteY6280" fmla="*/ 4954258 h 7331925"/>
              <a:gd name="connsiteX6281" fmla="*/ 2468537 w 4000576"/>
              <a:gd name="connsiteY6281" fmla="*/ 4901870 h 7331925"/>
              <a:gd name="connsiteX6282" fmla="*/ 2431266 w 4000576"/>
              <a:gd name="connsiteY6282" fmla="*/ 4854178 h 7331925"/>
              <a:gd name="connsiteX6283" fmla="*/ 2418236 w 4000576"/>
              <a:gd name="connsiteY6283" fmla="*/ 4829118 h 7331925"/>
              <a:gd name="connsiteX6284" fmla="*/ 2372639 w 4000576"/>
              <a:gd name="connsiteY6284" fmla="*/ 4832376 h 7331925"/>
              <a:gd name="connsiteX6285" fmla="*/ 2327053 w 4000576"/>
              <a:gd name="connsiteY6285" fmla="*/ 4835624 h 7331925"/>
              <a:gd name="connsiteX6286" fmla="*/ 2355628 w 4000576"/>
              <a:gd name="connsiteY6286" fmla="*/ 4827604 h 7331925"/>
              <a:gd name="connsiteX6287" fmla="*/ 2384203 w 4000576"/>
              <a:gd name="connsiteY6287" fmla="*/ 4819584 h 7331925"/>
              <a:gd name="connsiteX6288" fmla="*/ 2329558 w 4000576"/>
              <a:gd name="connsiteY6288" fmla="*/ 4818450 h 7331925"/>
              <a:gd name="connsiteX6289" fmla="*/ 2008308 w 4000576"/>
              <a:gd name="connsiteY6289" fmla="*/ 4712761 h 7331925"/>
              <a:gd name="connsiteX6290" fmla="*/ 1918164 w 4000576"/>
              <a:gd name="connsiteY6290" fmla="*/ 4665640 h 7331925"/>
              <a:gd name="connsiteX6291" fmla="*/ 1910820 w 4000576"/>
              <a:gd name="connsiteY6291" fmla="*/ 4677194 h 7331925"/>
              <a:gd name="connsiteX6292" fmla="*/ 1938909 w 4000576"/>
              <a:gd name="connsiteY6292" fmla="*/ 4712961 h 7331925"/>
              <a:gd name="connsiteX6293" fmla="*/ 1984153 w 4000576"/>
              <a:gd name="connsiteY6293" fmla="*/ 4734154 h 7331925"/>
              <a:gd name="connsiteX6294" fmla="*/ 1974628 w 4000576"/>
              <a:gd name="connsiteY6294" fmla="*/ 4737097 h 7331925"/>
              <a:gd name="connsiteX6295" fmla="*/ 1899457 w 4000576"/>
              <a:gd name="connsiteY6295" fmla="*/ 4729934 h 7331925"/>
              <a:gd name="connsiteX6296" fmla="*/ 2012728 w 4000576"/>
              <a:gd name="connsiteY6296" fmla="*/ 4773330 h 7331925"/>
              <a:gd name="connsiteX6297" fmla="*/ 1979390 w 4000576"/>
              <a:gd name="connsiteY6297" fmla="*/ 4772864 h 7331925"/>
              <a:gd name="connsiteX6298" fmla="*/ 1887007 w 4000576"/>
              <a:gd name="connsiteY6298" fmla="*/ 4775883 h 7331925"/>
              <a:gd name="connsiteX6299" fmla="*/ 1957483 w 4000576"/>
              <a:gd name="connsiteY6299" fmla="*/ 4801848 h 7331925"/>
              <a:gd name="connsiteX6300" fmla="*/ 2031778 w 4000576"/>
              <a:gd name="connsiteY6300" fmla="*/ 4816850 h 7331925"/>
              <a:gd name="connsiteX6301" fmla="*/ 1953197 w 4000576"/>
              <a:gd name="connsiteY6301" fmla="*/ 4811668 h 7331925"/>
              <a:gd name="connsiteX6302" fmla="*/ 1874615 w 4000576"/>
              <a:gd name="connsiteY6302" fmla="*/ 4806496 h 7331925"/>
              <a:gd name="connsiteX6303" fmla="*/ 1874615 w 4000576"/>
              <a:gd name="connsiteY6303" fmla="*/ 4820574 h 7331925"/>
              <a:gd name="connsiteX6304" fmla="*/ 1874615 w 4000576"/>
              <a:gd name="connsiteY6304" fmla="*/ 4834652 h 7331925"/>
              <a:gd name="connsiteX6305" fmla="*/ 1943672 w 4000576"/>
              <a:gd name="connsiteY6305" fmla="*/ 4845473 h 7331925"/>
              <a:gd name="connsiteX6306" fmla="*/ 2053133 w 4000576"/>
              <a:gd name="connsiteY6306" fmla="*/ 4870590 h 7331925"/>
              <a:gd name="connsiteX6307" fmla="*/ 1872139 w 4000576"/>
              <a:gd name="connsiteY6307" fmla="*/ 4852616 h 7331925"/>
              <a:gd name="connsiteX6308" fmla="*/ 1858804 w 4000576"/>
              <a:gd name="connsiteY6308" fmla="*/ 4861189 h 7331925"/>
              <a:gd name="connsiteX6309" fmla="*/ 1997650 w 4000576"/>
              <a:gd name="connsiteY6309" fmla="*/ 4893669 h 7331925"/>
              <a:gd name="connsiteX6310" fmla="*/ 2046065 w 4000576"/>
              <a:gd name="connsiteY6310" fmla="*/ 4903946 h 7331925"/>
              <a:gd name="connsiteX6311" fmla="*/ 2060353 w 4000576"/>
              <a:gd name="connsiteY6311" fmla="*/ 4914081 h 7331925"/>
              <a:gd name="connsiteX6312" fmla="*/ 1993678 w 4000576"/>
              <a:gd name="connsiteY6312" fmla="*/ 4908061 h 7331925"/>
              <a:gd name="connsiteX6313" fmla="*/ 1886522 w 4000576"/>
              <a:gd name="connsiteY6313" fmla="*/ 4896489 h 7331925"/>
              <a:gd name="connsiteX6314" fmla="*/ 1846040 w 4000576"/>
              <a:gd name="connsiteY6314" fmla="*/ 4900727 h 7331925"/>
              <a:gd name="connsiteX6315" fmla="*/ 2007965 w 4000576"/>
              <a:gd name="connsiteY6315" fmla="*/ 4937055 h 7331925"/>
              <a:gd name="connsiteX6316" fmla="*/ 2117503 w 4000576"/>
              <a:gd name="connsiteY6316" fmla="*/ 4949933 h 7331925"/>
              <a:gd name="connsiteX6317" fmla="*/ 2003203 w 4000576"/>
              <a:gd name="connsiteY6317" fmla="*/ 4946628 h 7331925"/>
              <a:gd name="connsiteX6318" fmla="*/ 1863042 w 4000576"/>
              <a:gd name="connsiteY6318" fmla="*/ 4933083 h 7331925"/>
              <a:gd name="connsiteX6319" fmla="*/ 1831953 w 4000576"/>
              <a:gd name="connsiteY6319" fmla="*/ 4931302 h 7331925"/>
              <a:gd name="connsiteX6320" fmla="*/ 2050828 w 4000576"/>
              <a:gd name="connsiteY6320" fmla="*/ 4969612 h 7331925"/>
              <a:gd name="connsiteX6321" fmla="*/ 2174653 w 4000576"/>
              <a:gd name="connsiteY6321" fmla="*/ 4976279 h 7331925"/>
              <a:gd name="connsiteX6322" fmla="*/ 2038426 w 4000576"/>
              <a:gd name="connsiteY6322" fmla="*/ 4977765 h 7331925"/>
              <a:gd name="connsiteX6323" fmla="*/ 1902190 w 4000576"/>
              <a:gd name="connsiteY6323" fmla="*/ 4979251 h 7331925"/>
              <a:gd name="connsiteX6324" fmla="*/ 1833629 w 4000576"/>
              <a:gd name="connsiteY6324" fmla="*/ 4963792 h 7331925"/>
              <a:gd name="connsiteX6325" fmla="*/ 1695641 w 4000576"/>
              <a:gd name="connsiteY6325" fmla="*/ 4907404 h 7331925"/>
              <a:gd name="connsiteX6326" fmla="*/ 1735550 w 4000576"/>
              <a:gd name="connsiteY6326" fmla="*/ 4913529 h 7331925"/>
              <a:gd name="connsiteX6327" fmla="*/ 1777460 w 4000576"/>
              <a:gd name="connsiteY6327" fmla="*/ 4917653 h 7331925"/>
              <a:gd name="connsiteX6328" fmla="*/ 1762278 w 4000576"/>
              <a:gd name="connsiteY6328" fmla="*/ 4906328 h 7331925"/>
              <a:gd name="connsiteX6329" fmla="*/ 1749895 w 4000576"/>
              <a:gd name="connsiteY6329" fmla="*/ 4874476 h 7331925"/>
              <a:gd name="connsiteX6330" fmla="*/ 1753553 w 4000576"/>
              <a:gd name="connsiteY6330" fmla="*/ 4855426 h 7331925"/>
              <a:gd name="connsiteX6331" fmla="*/ 1760220 w 4000576"/>
              <a:gd name="connsiteY6331" fmla="*/ 4836376 h 7331925"/>
              <a:gd name="connsiteX6332" fmla="*/ 1766659 w 4000576"/>
              <a:gd name="connsiteY6332" fmla="*/ 4822784 h 7331925"/>
              <a:gd name="connsiteX6333" fmla="*/ 1775165 w 4000576"/>
              <a:gd name="connsiteY6333" fmla="*/ 4797809 h 7331925"/>
              <a:gd name="connsiteX6334" fmla="*/ 1788890 w 4000576"/>
              <a:gd name="connsiteY6334" fmla="*/ 4777959 h 7331925"/>
              <a:gd name="connsiteX6335" fmla="*/ 1807740 w 4000576"/>
              <a:gd name="connsiteY6335" fmla="*/ 4729115 h 7331925"/>
              <a:gd name="connsiteX6336" fmla="*/ 1829172 w 4000576"/>
              <a:gd name="connsiteY6336" fmla="*/ 4664926 h 7331925"/>
              <a:gd name="connsiteX6337" fmla="*/ 1857175 w 4000576"/>
              <a:gd name="connsiteY6337" fmla="*/ 4638961 h 7331925"/>
              <a:gd name="connsiteX6338" fmla="*/ 1871215 w 4000576"/>
              <a:gd name="connsiteY6338" fmla="*/ 4642933 h 7331925"/>
              <a:gd name="connsiteX6339" fmla="*/ 1854108 w 4000576"/>
              <a:gd name="connsiteY6339" fmla="*/ 4611519 h 7331925"/>
              <a:gd name="connsiteX6340" fmla="*/ 1829848 w 4000576"/>
              <a:gd name="connsiteY6340" fmla="*/ 4587259 h 7331925"/>
              <a:gd name="connsiteX6341" fmla="*/ 1761744 w 4000576"/>
              <a:gd name="connsiteY6341" fmla="*/ 4720581 h 7331925"/>
              <a:gd name="connsiteX6342" fmla="*/ 1884140 w 4000576"/>
              <a:gd name="connsiteY6342" fmla="*/ 4655401 h 7331925"/>
              <a:gd name="connsiteX6343" fmla="*/ 1893665 w 4000576"/>
              <a:gd name="connsiteY6343" fmla="*/ 4664926 h 7331925"/>
              <a:gd name="connsiteX6344" fmla="*/ 1903190 w 4000576"/>
              <a:gd name="connsiteY6344" fmla="*/ 4655401 h 7331925"/>
              <a:gd name="connsiteX6345" fmla="*/ 1893665 w 4000576"/>
              <a:gd name="connsiteY6345" fmla="*/ 4645876 h 7331925"/>
              <a:gd name="connsiteX6346" fmla="*/ 1884140 w 4000576"/>
              <a:gd name="connsiteY6346" fmla="*/ 4655401 h 7331925"/>
              <a:gd name="connsiteX6347" fmla="*/ 1846040 w 4000576"/>
              <a:gd name="connsiteY6347" fmla="*/ 4674451 h 7331925"/>
              <a:gd name="connsiteX6348" fmla="*/ 1855565 w 4000576"/>
              <a:gd name="connsiteY6348" fmla="*/ 4683976 h 7331925"/>
              <a:gd name="connsiteX6349" fmla="*/ 1865090 w 4000576"/>
              <a:gd name="connsiteY6349" fmla="*/ 4674451 h 7331925"/>
              <a:gd name="connsiteX6350" fmla="*/ 1855565 w 4000576"/>
              <a:gd name="connsiteY6350" fmla="*/ 4664926 h 7331925"/>
              <a:gd name="connsiteX6351" fmla="*/ 1846040 w 4000576"/>
              <a:gd name="connsiteY6351" fmla="*/ 4674451 h 7331925"/>
              <a:gd name="connsiteX6352" fmla="*/ 1874615 w 4000576"/>
              <a:gd name="connsiteY6352" fmla="*/ 4683976 h 7331925"/>
              <a:gd name="connsiteX6353" fmla="*/ 1884140 w 4000576"/>
              <a:gd name="connsiteY6353" fmla="*/ 4693501 h 7331925"/>
              <a:gd name="connsiteX6354" fmla="*/ 1893665 w 4000576"/>
              <a:gd name="connsiteY6354" fmla="*/ 4683976 h 7331925"/>
              <a:gd name="connsiteX6355" fmla="*/ 1884140 w 4000576"/>
              <a:gd name="connsiteY6355" fmla="*/ 4674451 h 7331925"/>
              <a:gd name="connsiteX6356" fmla="*/ 1874615 w 4000576"/>
              <a:gd name="connsiteY6356" fmla="*/ 4683976 h 7331925"/>
              <a:gd name="connsiteX6357" fmla="*/ 1836515 w 4000576"/>
              <a:gd name="connsiteY6357" fmla="*/ 4713113 h 7331925"/>
              <a:gd name="connsiteX6358" fmla="*/ 1846040 w 4000576"/>
              <a:gd name="connsiteY6358" fmla="*/ 4717314 h 7331925"/>
              <a:gd name="connsiteX6359" fmla="*/ 1855565 w 4000576"/>
              <a:gd name="connsiteY6359" fmla="*/ 4707227 h 7331925"/>
              <a:gd name="connsiteX6360" fmla="*/ 1846040 w 4000576"/>
              <a:gd name="connsiteY6360" fmla="*/ 4703026 h 7331925"/>
              <a:gd name="connsiteX6361" fmla="*/ 1836515 w 4000576"/>
              <a:gd name="connsiteY6361" fmla="*/ 4713113 h 7331925"/>
              <a:gd name="connsiteX6362" fmla="*/ 2260378 w 4000576"/>
              <a:gd name="connsiteY6362" fmla="*/ 4716790 h 7331925"/>
              <a:gd name="connsiteX6363" fmla="*/ 2336578 w 4000576"/>
              <a:gd name="connsiteY6363" fmla="*/ 4733878 h 7331925"/>
              <a:gd name="connsiteX6364" fmla="*/ 2240223 w 4000576"/>
              <a:gd name="connsiteY6364" fmla="*/ 4703807 h 7331925"/>
              <a:gd name="connsiteX6365" fmla="*/ 2260378 w 4000576"/>
              <a:gd name="connsiteY6365" fmla="*/ 4716790 h 7331925"/>
              <a:gd name="connsiteX6366" fmla="*/ 1865090 w 4000576"/>
              <a:gd name="connsiteY6366" fmla="*/ 4722076 h 7331925"/>
              <a:gd name="connsiteX6367" fmla="*/ 1874615 w 4000576"/>
              <a:gd name="connsiteY6367" fmla="*/ 4731601 h 7331925"/>
              <a:gd name="connsiteX6368" fmla="*/ 1884140 w 4000576"/>
              <a:gd name="connsiteY6368" fmla="*/ 4722076 h 7331925"/>
              <a:gd name="connsiteX6369" fmla="*/ 1874615 w 4000576"/>
              <a:gd name="connsiteY6369" fmla="*/ 4712551 h 7331925"/>
              <a:gd name="connsiteX6370" fmla="*/ 1865090 w 4000576"/>
              <a:gd name="connsiteY6370" fmla="*/ 4722076 h 7331925"/>
              <a:gd name="connsiteX6371" fmla="*/ 1817465 w 4000576"/>
              <a:gd name="connsiteY6371" fmla="*/ 4755976 h 7331925"/>
              <a:gd name="connsiteX6372" fmla="*/ 1826990 w 4000576"/>
              <a:gd name="connsiteY6372" fmla="*/ 4764939 h 7331925"/>
              <a:gd name="connsiteX6373" fmla="*/ 1836515 w 4000576"/>
              <a:gd name="connsiteY6373" fmla="*/ 4750089 h 7331925"/>
              <a:gd name="connsiteX6374" fmla="*/ 1826990 w 4000576"/>
              <a:gd name="connsiteY6374" fmla="*/ 4741126 h 7331925"/>
              <a:gd name="connsiteX6375" fmla="*/ 1817465 w 4000576"/>
              <a:gd name="connsiteY6375" fmla="*/ 4755976 h 7331925"/>
              <a:gd name="connsiteX6376" fmla="*/ 1855565 w 4000576"/>
              <a:gd name="connsiteY6376" fmla="*/ 4764939 h 7331925"/>
              <a:gd name="connsiteX6377" fmla="*/ 1865090 w 4000576"/>
              <a:gd name="connsiteY6377" fmla="*/ 4779226 h 7331925"/>
              <a:gd name="connsiteX6378" fmla="*/ 1874615 w 4000576"/>
              <a:gd name="connsiteY6378" fmla="*/ 4764939 h 7331925"/>
              <a:gd name="connsiteX6379" fmla="*/ 1865090 w 4000576"/>
              <a:gd name="connsiteY6379" fmla="*/ 4750651 h 7331925"/>
              <a:gd name="connsiteX6380" fmla="*/ 1855565 w 4000576"/>
              <a:gd name="connsiteY6380" fmla="*/ 4764939 h 7331925"/>
              <a:gd name="connsiteX6381" fmla="*/ 2288953 w 4000576"/>
              <a:gd name="connsiteY6381" fmla="*/ 4760176 h 7331925"/>
              <a:gd name="connsiteX6382" fmla="*/ 2331815 w 4000576"/>
              <a:gd name="connsiteY6382" fmla="*/ 4768082 h 7331925"/>
              <a:gd name="connsiteX6383" fmla="*/ 2355628 w 4000576"/>
              <a:gd name="connsiteY6383" fmla="*/ 4767806 h 7331925"/>
              <a:gd name="connsiteX6384" fmla="*/ 2331815 w 4000576"/>
              <a:gd name="connsiteY6384" fmla="*/ 4760176 h 7331925"/>
              <a:gd name="connsiteX6385" fmla="*/ 2288953 w 4000576"/>
              <a:gd name="connsiteY6385" fmla="*/ 4752270 h 7331925"/>
              <a:gd name="connsiteX6386" fmla="*/ 2269903 w 4000576"/>
              <a:gd name="connsiteY6386" fmla="*/ 4751994 h 7331925"/>
              <a:gd name="connsiteX6387" fmla="*/ 2288953 w 4000576"/>
              <a:gd name="connsiteY6387" fmla="*/ 4760176 h 7331925"/>
              <a:gd name="connsiteX6388" fmla="*/ 1798415 w 4000576"/>
              <a:gd name="connsiteY6388" fmla="*/ 4798276 h 7331925"/>
              <a:gd name="connsiteX6389" fmla="*/ 1807940 w 4000576"/>
              <a:gd name="connsiteY6389" fmla="*/ 4807801 h 7331925"/>
              <a:gd name="connsiteX6390" fmla="*/ 1817465 w 4000576"/>
              <a:gd name="connsiteY6390" fmla="*/ 4798276 h 7331925"/>
              <a:gd name="connsiteX6391" fmla="*/ 1807940 w 4000576"/>
              <a:gd name="connsiteY6391" fmla="*/ 4788751 h 7331925"/>
              <a:gd name="connsiteX6392" fmla="*/ 1798415 w 4000576"/>
              <a:gd name="connsiteY6392" fmla="*/ 4798276 h 7331925"/>
              <a:gd name="connsiteX6393" fmla="*/ 1836515 w 4000576"/>
              <a:gd name="connsiteY6393" fmla="*/ 4807239 h 7331925"/>
              <a:gd name="connsiteX6394" fmla="*/ 1846040 w 4000576"/>
              <a:gd name="connsiteY6394" fmla="*/ 4822089 h 7331925"/>
              <a:gd name="connsiteX6395" fmla="*/ 1855565 w 4000576"/>
              <a:gd name="connsiteY6395" fmla="*/ 4813126 h 7331925"/>
              <a:gd name="connsiteX6396" fmla="*/ 1846040 w 4000576"/>
              <a:gd name="connsiteY6396" fmla="*/ 4798276 h 7331925"/>
              <a:gd name="connsiteX6397" fmla="*/ 1836515 w 4000576"/>
              <a:gd name="connsiteY6397" fmla="*/ 4807239 h 7331925"/>
              <a:gd name="connsiteX6398" fmla="*/ 2041303 w 4000576"/>
              <a:gd name="connsiteY6398" fmla="*/ 4817326 h 7331925"/>
              <a:gd name="connsiteX6399" fmla="*/ 2045503 w 4000576"/>
              <a:gd name="connsiteY6399" fmla="*/ 4826851 h 7331925"/>
              <a:gd name="connsiteX6400" fmla="*/ 2055590 w 4000576"/>
              <a:gd name="connsiteY6400" fmla="*/ 4817326 h 7331925"/>
              <a:gd name="connsiteX6401" fmla="*/ 2051399 w 4000576"/>
              <a:gd name="connsiteY6401" fmla="*/ 4807801 h 7331925"/>
              <a:gd name="connsiteX6402" fmla="*/ 2041303 w 4000576"/>
              <a:gd name="connsiteY6402" fmla="*/ 4817326 h 7331925"/>
              <a:gd name="connsiteX6403" fmla="*/ 1784128 w 4000576"/>
              <a:gd name="connsiteY6403" fmla="*/ 4836376 h 7331925"/>
              <a:gd name="connsiteX6404" fmla="*/ 1788328 w 4000576"/>
              <a:gd name="connsiteY6404" fmla="*/ 4845901 h 7331925"/>
              <a:gd name="connsiteX6405" fmla="*/ 1798415 w 4000576"/>
              <a:gd name="connsiteY6405" fmla="*/ 4836376 h 7331925"/>
              <a:gd name="connsiteX6406" fmla="*/ 1794215 w 4000576"/>
              <a:gd name="connsiteY6406" fmla="*/ 4826851 h 7331925"/>
              <a:gd name="connsiteX6407" fmla="*/ 1784128 w 4000576"/>
              <a:gd name="connsiteY6407" fmla="*/ 4836376 h 7331925"/>
              <a:gd name="connsiteX6408" fmla="*/ 1823552 w 4000576"/>
              <a:gd name="connsiteY6408" fmla="*/ 4842987 h 7331925"/>
              <a:gd name="connsiteX6409" fmla="*/ 1831753 w 4000576"/>
              <a:gd name="connsiteY6409" fmla="*/ 4864951 h 7331925"/>
              <a:gd name="connsiteX6410" fmla="*/ 1846040 w 4000576"/>
              <a:gd name="connsiteY6410" fmla="*/ 4855988 h 7331925"/>
              <a:gd name="connsiteX6411" fmla="*/ 1823552 w 4000576"/>
              <a:gd name="connsiteY6411" fmla="*/ 4842987 h 7331925"/>
              <a:gd name="connsiteX6412" fmla="*/ 2355628 w 4000576"/>
              <a:gd name="connsiteY6412" fmla="*/ 4861122 h 7331925"/>
              <a:gd name="connsiteX6413" fmla="*/ 2327053 w 4000576"/>
              <a:gd name="connsiteY6413" fmla="*/ 4874581 h 7331925"/>
              <a:gd name="connsiteX6414" fmla="*/ 2355609 w 4000576"/>
              <a:gd name="connsiteY6414" fmla="*/ 4868990 h 7331925"/>
              <a:gd name="connsiteX6415" fmla="*/ 2388175 w 4000576"/>
              <a:gd name="connsiteY6415" fmla="*/ 4851540 h 7331925"/>
              <a:gd name="connsiteX6416" fmla="*/ 2355628 w 4000576"/>
              <a:gd name="connsiteY6416" fmla="*/ 4861122 h 7331925"/>
              <a:gd name="connsiteX6417" fmla="*/ 1769840 w 4000576"/>
              <a:gd name="connsiteY6417" fmla="*/ 4878677 h 7331925"/>
              <a:gd name="connsiteX6418" fmla="*/ 1779365 w 4000576"/>
              <a:gd name="connsiteY6418" fmla="*/ 4893526 h 7331925"/>
              <a:gd name="connsiteX6419" fmla="*/ 1788890 w 4000576"/>
              <a:gd name="connsiteY6419" fmla="*/ 4884563 h 7331925"/>
              <a:gd name="connsiteX6420" fmla="*/ 1779365 w 4000576"/>
              <a:gd name="connsiteY6420" fmla="*/ 4869714 h 7331925"/>
              <a:gd name="connsiteX6421" fmla="*/ 1769840 w 4000576"/>
              <a:gd name="connsiteY6421" fmla="*/ 4878677 h 7331925"/>
              <a:gd name="connsiteX6422" fmla="*/ 2358009 w 4000576"/>
              <a:gd name="connsiteY6422" fmla="*/ 4881039 h 7331925"/>
              <a:gd name="connsiteX6423" fmla="*/ 2341340 w 4000576"/>
              <a:gd name="connsiteY6423" fmla="*/ 4894869 h 7331925"/>
              <a:gd name="connsiteX6424" fmla="*/ 2398490 w 4000576"/>
              <a:gd name="connsiteY6424" fmla="*/ 4883134 h 7331925"/>
              <a:gd name="connsiteX6425" fmla="*/ 2412778 w 4000576"/>
              <a:gd name="connsiteY6425" fmla="*/ 4875057 h 7331925"/>
              <a:gd name="connsiteX6426" fmla="*/ 2393728 w 4000576"/>
              <a:gd name="connsiteY6426" fmla="*/ 4875867 h 7331925"/>
              <a:gd name="connsiteX6427" fmla="*/ 2358009 w 4000576"/>
              <a:gd name="connsiteY6427" fmla="*/ 4881039 h 7331925"/>
              <a:gd name="connsiteX6428" fmla="*/ 1803178 w 4000576"/>
              <a:gd name="connsiteY6428" fmla="*/ 4893526 h 7331925"/>
              <a:gd name="connsiteX6429" fmla="*/ 1822790 w 4000576"/>
              <a:gd name="connsiteY6429" fmla="*/ 4903051 h 7331925"/>
              <a:gd name="connsiteX6430" fmla="*/ 1836515 w 4000576"/>
              <a:gd name="connsiteY6430" fmla="*/ 4893526 h 7331925"/>
              <a:gd name="connsiteX6431" fmla="*/ 1816903 w 4000576"/>
              <a:gd name="connsiteY6431" fmla="*/ 4884001 h 7331925"/>
              <a:gd name="connsiteX6432" fmla="*/ 1803178 w 4000576"/>
              <a:gd name="connsiteY6432" fmla="*/ 4893526 h 7331925"/>
              <a:gd name="connsiteX6433" fmla="*/ 2353028 w 4000576"/>
              <a:gd name="connsiteY6433" fmla="*/ 4929645 h 7331925"/>
              <a:gd name="connsiteX6434" fmla="*/ 2287715 w 4000576"/>
              <a:gd name="connsiteY6434" fmla="*/ 4957372 h 7331925"/>
              <a:gd name="connsiteX6435" fmla="*/ 2416359 w 4000576"/>
              <a:gd name="connsiteY6435" fmla="*/ 4917844 h 7331925"/>
              <a:gd name="connsiteX6436" fmla="*/ 2426722 w 4000576"/>
              <a:gd name="connsiteY6436" fmla="*/ 4904461 h 7331925"/>
              <a:gd name="connsiteX6437" fmla="*/ 2353028 w 4000576"/>
              <a:gd name="connsiteY6437" fmla="*/ 4929645 h 7331925"/>
              <a:gd name="connsiteX6438" fmla="*/ 1788890 w 4000576"/>
              <a:gd name="connsiteY6438" fmla="*/ 4922101 h 7331925"/>
              <a:gd name="connsiteX6439" fmla="*/ 1803740 w 4000576"/>
              <a:gd name="connsiteY6439" fmla="*/ 4931626 h 7331925"/>
              <a:gd name="connsiteX6440" fmla="*/ 1812703 w 4000576"/>
              <a:gd name="connsiteY6440" fmla="*/ 4922101 h 7331925"/>
              <a:gd name="connsiteX6441" fmla="*/ 1797853 w 4000576"/>
              <a:gd name="connsiteY6441" fmla="*/ 4912576 h 7331925"/>
              <a:gd name="connsiteX6442" fmla="*/ 1788890 w 4000576"/>
              <a:gd name="connsiteY6442" fmla="*/ 4922101 h 7331925"/>
              <a:gd name="connsiteX6443" fmla="*/ 2417540 w 4000576"/>
              <a:gd name="connsiteY6443" fmla="*/ 4950676 h 7331925"/>
              <a:gd name="connsiteX6444" fmla="*/ 2391823 w 4000576"/>
              <a:gd name="connsiteY6444" fmla="*/ 4969326 h 7331925"/>
              <a:gd name="connsiteX6445" fmla="*/ 2455640 w 4000576"/>
              <a:gd name="connsiteY6445" fmla="*/ 4936141 h 7331925"/>
              <a:gd name="connsiteX6446" fmla="*/ 2417540 w 4000576"/>
              <a:gd name="connsiteY6446" fmla="*/ 4950676 h 7331925"/>
              <a:gd name="connsiteX6447" fmla="*/ 1684115 w 4000576"/>
              <a:gd name="connsiteY6447" fmla="*/ 4959182 h 7331925"/>
              <a:gd name="connsiteX6448" fmla="*/ 1698403 w 4000576"/>
              <a:gd name="connsiteY6448" fmla="*/ 4969726 h 7331925"/>
              <a:gd name="connsiteX6449" fmla="*/ 1712690 w 4000576"/>
              <a:gd name="connsiteY6449" fmla="*/ 4979432 h 7331925"/>
              <a:gd name="connsiteX6450" fmla="*/ 1686497 w 4000576"/>
              <a:gd name="connsiteY6450" fmla="*/ 4982614 h 7331925"/>
              <a:gd name="connsiteX6451" fmla="*/ 1660303 w 4000576"/>
              <a:gd name="connsiteY6451" fmla="*/ 4976089 h 7331925"/>
              <a:gd name="connsiteX6452" fmla="*/ 1673285 w 4000576"/>
              <a:gd name="connsiteY6452" fmla="*/ 4991843 h 7331925"/>
              <a:gd name="connsiteX6453" fmla="*/ 1686258 w 4000576"/>
              <a:gd name="connsiteY6453" fmla="*/ 5007597 h 7331925"/>
              <a:gd name="connsiteX6454" fmla="*/ 1673285 w 4000576"/>
              <a:gd name="connsiteY6454" fmla="*/ 5011722 h 7331925"/>
              <a:gd name="connsiteX6455" fmla="*/ 1646520 w 4000576"/>
              <a:gd name="connsiteY6455" fmla="*/ 5019599 h 7331925"/>
              <a:gd name="connsiteX6456" fmla="*/ 1808712 w 4000576"/>
              <a:gd name="connsiteY6456" fmla="*/ 5085740 h 7331925"/>
              <a:gd name="connsiteX6457" fmla="*/ 1898428 w 4000576"/>
              <a:gd name="connsiteY6457" fmla="*/ 5106372 h 7331925"/>
              <a:gd name="connsiteX6458" fmla="*/ 2050828 w 4000576"/>
              <a:gd name="connsiteY6458" fmla="*/ 5106219 h 7331925"/>
              <a:gd name="connsiteX6459" fmla="*/ 2400481 w 4000576"/>
              <a:gd name="connsiteY6459" fmla="*/ 5055756 h 7331925"/>
              <a:gd name="connsiteX6460" fmla="*/ 2476681 w 4000576"/>
              <a:gd name="connsiteY6460" fmla="*/ 5016979 h 7331925"/>
              <a:gd name="connsiteX6461" fmla="*/ 2498503 w 4000576"/>
              <a:gd name="connsiteY6461" fmla="*/ 4998644 h 7331925"/>
              <a:gd name="connsiteX6462" fmla="*/ 2441286 w 4000576"/>
              <a:gd name="connsiteY6462" fmla="*/ 5021418 h 7331925"/>
              <a:gd name="connsiteX6463" fmla="*/ 2117503 w 4000576"/>
              <a:gd name="connsiteY6463" fmla="*/ 5081359 h 7331925"/>
              <a:gd name="connsiteX6464" fmla="*/ 1788890 w 4000576"/>
              <a:gd name="connsiteY6464" fmla="*/ 5045554 h 7331925"/>
              <a:gd name="connsiteX6465" fmla="*/ 1819847 w 4000576"/>
              <a:gd name="connsiteY6465" fmla="*/ 5047440 h 7331925"/>
              <a:gd name="connsiteX6466" fmla="*/ 1998440 w 4000576"/>
              <a:gd name="connsiteY6466" fmla="*/ 5059976 h 7331925"/>
              <a:gd name="connsiteX6467" fmla="*/ 2093690 w 4000576"/>
              <a:gd name="connsiteY6467" fmla="*/ 5059071 h 7331925"/>
              <a:gd name="connsiteX6468" fmla="*/ 1833401 w 4000576"/>
              <a:gd name="connsiteY6468" fmla="*/ 5030953 h 7331925"/>
              <a:gd name="connsiteX6469" fmla="*/ 1834534 w 4000576"/>
              <a:gd name="connsiteY6469" fmla="*/ 5011960 h 7331925"/>
              <a:gd name="connsiteX6470" fmla="*/ 2010870 w 4000576"/>
              <a:gd name="connsiteY6470" fmla="*/ 5027667 h 7331925"/>
              <a:gd name="connsiteX6471" fmla="*/ 1950149 w 4000576"/>
              <a:gd name="connsiteY6471" fmla="*/ 5014637 h 7331925"/>
              <a:gd name="connsiteX6472" fmla="*/ 1700784 w 4000576"/>
              <a:gd name="connsiteY6472" fmla="*/ 4955810 h 7331925"/>
              <a:gd name="connsiteX6473" fmla="*/ 1684115 w 4000576"/>
              <a:gd name="connsiteY6473" fmla="*/ 4959182 h 7331925"/>
              <a:gd name="connsiteX6474" fmla="*/ 2424732 w 4000576"/>
              <a:gd name="connsiteY6474" fmla="*/ 4977784 h 7331925"/>
              <a:gd name="connsiteX6475" fmla="*/ 2389013 w 4000576"/>
              <a:gd name="connsiteY6475" fmla="*/ 5000187 h 7331925"/>
              <a:gd name="connsiteX6476" fmla="*/ 2456259 w 4000576"/>
              <a:gd name="connsiteY6476" fmla="*/ 4973745 h 7331925"/>
              <a:gd name="connsiteX6477" fmla="*/ 2424732 w 4000576"/>
              <a:gd name="connsiteY6477" fmla="*/ 4977784 h 7331925"/>
              <a:gd name="connsiteX6478" fmla="*/ 1726978 w 4000576"/>
              <a:gd name="connsiteY6478" fmla="*/ 4998301 h 7331925"/>
              <a:gd name="connsiteX6479" fmla="*/ 1737065 w 4000576"/>
              <a:gd name="connsiteY6479" fmla="*/ 5007826 h 7331925"/>
              <a:gd name="connsiteX6480" fmla="*/ 1741265 w 4000576"/>
              <a:gd name="connsiteY6480" fmla="*/ 4998301 h 7331925"/>
              <a:gd name="connsiteX6481" fmla="*/ 1731178 w 4000576"/>
              <a:gd name="connsiteY6481" fmla="*/ 4988776 h 7331925"/>
              <a:gd name="connsiteX6482" fmla="*/ 1726978 w 4000576"/>
              <a:gd name="connsiteY6482" fmla="*/ 4998301 h 7331925"/>
              <a:gd name="connsiteX6483" fmla="*/ 1760315 w 4000576"/>
              <a:gd name="connsiteY6483" fmla="*/ 5007826 h 7331925"/>
              <a:gd name="connsiteX6484" fmla="*/ 1769840 w 4000576"/>
              <a:gd name="connsiteY6484" fmla="*/ 5017351 h 7331925"/>
              <a:gd name="connsiteX6485" fmla="*/ 1779365 w 4000576"/>
              <a:gd name="connsiteY6485" fmla="*/ 5007826 h 7331925"/>
              <a:gd name="connsiteX6486" fmla="*/ 1769840 w 4000576"/>
              <a:gd name="connsiteY6486" fmla="*/ 4998301 h 7331925"/>
              <a:gd name="connsiteX6487" fmla="*/ 1760315 w 4000576"/>
              <a:gd name="connsiteY6487" fmla="*/ 5007826 h 7331925"/>
              <a:gd name="connsiteX6488" fmla="*/ 1712690 w 4000576"/>
              <a:gd name="connsiteY6488" fmla="*/ 5026876 h 7331925"/>
              <a:gd name="connsiteX6489" fmla="*/ 1722215 w 4000576"/>
              <a:gd name="connsiteY6489" fmla="*/ 5036401 h 7331925"/>
              <a:gd name="connsiteX6490" fmla="*/ 1731740 w 4000576"/>
              <a:gd name="connsiteY6490" fmla="*/ 5026876 h 7331925"/>
              <a:gd name="connsiteX6491" fmla="*/ 1722215 w 4000576"/>
              <a:gd name="connsiteY6491" fmla="*/ 5017351 h 7331925"/>
              <a:gd name="connsiteX6492" fmla="*/ 1712690 w 4000576"/>
              <a:gd name="connsiteY6492" fmla="*/ 5026876 h 7331925"/>
              <a:gd name="connsiteX6493" fmla="*/ 1750790 w 4000576"/>
              <a:gd name="connsiteY6493" fmla="*/ 5036401 h 7331925"/>
              <a:gd name="connsiteX6494" fmla="*/ 1760315 w 4000576"/>
              <a:gd name="connsiteY6494" fmla="*/ 5045926 h 7331925"/>
              <a:gd name="connsiteX6495" fmla="*/ 1769840 w 4000576"/>
              <a:gd name="connsiteY6495" fmla="*/ 5036401 h 7331925"/>
              <a:gd name="connsiteX6496" fmla="*/ 1760315 w 4000576"/>
              <a:gd name="connsiteY6496" fmla="*/ 5026876 h 7331925"/>
              <a:gd name="connsiteX6497" fmla="*/ 1750790 w 4000576"/>
              <a:gd name="connsiteY6497" fmla="*/ 5036401 h 7331925"/>
              <a:gd name="connsiteX6498" fmla="*/ 2160365 w 4000576"/>
              <a:gd name="connsiteY6498" fmla="*/ 5055156 h 7331925"/>
              <a:gd name="connsiteX6499" fmla="*/ 2174653 w 4000576"/>
              <a:gd name="connsiteY6499" fmla="*/ 5058899 h 7331925"/>
              <a:gd name="connsiteX6500" fmla="*/ 2188940 w 4000576"/>
              <a:gd name="connsiteY6500" fmla="*/ 5049669 h 7331925"/>
              <a:gd name="connsiteX6501" fmla="*/ 2174653 w 4000576"/>
              <a:gd name="connsiteY6501" fmla="*/ 5045926 h 7331925"/>
              <a:gd name="connsiteX6502" fmla="*/ 2160365 w 4000576"/>
              <a:gd name="connsiteY6502" fmla="*/ 5055156 h 7331925"/>
              <a:gd name="connsiteX6503" fmla="*/ 2469928 w 4000576"/>
              <a:gd name="connsiteY6503" fmla="*/ 5070481 h 7331925"/>
              <a:gd name="connsiteX6504" fmla="*/ 2445001 w 4000576"/>
              <a:gd name="connsiteY6504" fmla="*/ 5093399 h 7331925"/>
              <a:gd name="connsiteX6505" fmla="*/ 2522315 w 4000576"/>
              <a:gd name="connsiteY6505" fmla="*/ 5049908 h 7331925"/>
              <a:gd name="connsiteX6506" fmla="*/ 2469928 w 4000576"/>
              <a:gd name="connsiteY6506" fmla="*/ 5070481 h 7331925"/>
              <a:gd name="connsiteX6507" fmla="*/ 1650778 w 4000576"/>
              <a:gd name="connsiteY6507" fmla="*/ 5103076 h 7331925"/>
              <a:gd name="connsiteX6508" fmla="*/ 1665627 w 4000576"/>
              <a:gd name="connsiteY6508" fmla="*/ 5112601 h 7331925"/>
              <a:gd name="connsiteX6509" fmla="*/ 1674590 w 4000576"/>
              <a:gd name="connsiteY6509" fmla="*/ 5103076 h 7331925"/>
              <a:gd name="connsiteX6510" fmla="*/ 1659741 w 4000576"/>
              <a:gd name="connsiteY6510" fmla="*/ 5093551 h 7331925"/>
              <a:gd name="connsiteX6511" fmla="*/ 1650778 w 4000576"/>
              <a:gd name="connsiteY6511" fmla="*/ 5103076 h 7331925"/>
              <a:gd name="connsiteX6512" fmla="*/ 1688878 w 4000576"/>
              <a:gd name="connsiteY6512" fmla="*/ 5112601 h 7331925"/>
              <a:gd name="connsiteX6513" fmla="*/ 1698403 w 4000576"/>
              <a:gd name="connsiteY6513" fmla="*/ 5122126 h 7331925"/>
              <a:gd name="connsiteX6514" fmla="*/ 1707928 w 4000576"/>
              <a:gd name="connsiteY6514" fmla="*/ 5112601 h 7331925"/>
              <a:gd name="connsiteX6515" fmla="*/ 1698403 w 4000576"/>
              <a:gd name="connsiteY6515" fmla="*/ 5103076 h 7331925"/>
              <a:gd name="connsiteX6516" fmla="*/ 1688878 w 4000576"/>
              <a:gd name="connsiteY6516" fmla="*/ 5112601 h 7331925"/>
              <a:gd name="connsiteX6517" fmla="*/ 1727483 w 4000576"/>
              <a:gd name="connsiteY6517" fmla="*/ 5121317 h 7331925"/>
              <a:gd name="connsiteX6518" fmla="*/ 1730931 w 4000576"/>
              <a:gd name="connsiteY6518" fmla="*/ 5135909 h 7331925"/>
              <a:gd name="connsiteX6519" fmla="*/ 1745523 w 4000576"/>
              <a:gd name="connsiteY6519" fmla="*/ 5132461 h 7331925"/>
              <a:gd name="connsiteX6520" fmla="*/ 1742075 w 4000576"/>
              <a:gd name="connsiteY6520" fmla="*/ 5117869 h 7331925"/>
              <a:gd name="connsiteX6521" fmla="*/ 1727483 w 4000576"/>
              <a:gd name="connsiteY6521" fmla="*/ 5121317 h 7331925"/>
              <a:gd name="connsiteX6522" fmla="*/ 2446115 w 4000576"/>
              <a:gd name="connsiteY6522" fmla="*/ 5136413 h 7331925"/>
              <a:gd name="connsiteX6523" fmla="*/ 2469156 w 4000576"/>
              <a:gd name="connsiteY6523" fmla="*/ 5144919 h 7331925"/>
              <a:gd name="connsiteX6524" fmla="*/ 2465165 w 4000576"/>
              <a:gd name="connsiteY6524" fmla="*/ 5122126 h 7331925"/>
              <a:gd name="connsiteX6525" fmla="*/ 2446115 w 4000576"/>
              <a:gd name="connsiteY6525" fmla="*/ 5136413 h 7331925"/>
              <a:gd name="connsiteX6526" fmla="*/ 1641348 w 4000576"/>
              <a:gd name="connsiteY6526" fmla="*/ 5141328 h 7331925"/>
              <a:gd name="connsiteX6527" fmla="*/ 1656198 w 4000576"/>
              <a:gd name="connsiteY6527" fmla="*/ 5145529 h 7331925"/>
              <a:gd name="connsiteX6528" fmla="*/ 1650216 w 4000576"/>
              <a:gd name="connsiteY6528" fmla="*/ 5131651 h 7331925"/>
              <a:gd name="connsiteX6529" fmla="*/ 1641348 w 4000576"/>
              <a:gd name="connsiteY6529" fmla="*/ 5141328 h 7331925"/>
              <a:gd name="connsiteX6530" fmla="*/ 1684115 w 4000576"/>
              <a:gd name="connsiteY6530" fmla="*/ 5150701 h 7331925"/>
              <a:gd name="connsiteX6531" fmla="*/ 1694202 w 4000576"/>
              <a:gd name="connsiteY6531" fmla="*/ 5160226 h 7331925"/>
              <a:gd name="connsiteX6532" fmla="*/ 1698403 w 4000576"/>
              <a:gd name="connsiteY6532" fmla="*/ 5150701 h 7331925"/>
              <a:gd name="connsiteX6533" fmla="*/ 1688316 w 4000576"/>
              <a:gd name="connsiteY6533" fmla="*/ 5141176 h 7331925"/>
              <a:gd name="connsiteX6534" fmla="*/ 1684115 w 4000576"/>
              <a:gd name="connsiteY6534" fmla="*/ 5150701 h 7331925"/>
              <a:gd name="connsiteX6535" fmla="*/ 1722215 w 4000576"/>
              <a:gd name="connsiteY6535" fmla="*/ 5160226 h 7331925"/>
              <a:gd name="connsiteX6536" fmla="*/ 1732302 w 4000576"/>
              <a:gd name="connsiteY6536" fmla="*/ 5169751 h 7331925"/>
              <a:gd name="connsiteX6537" fmla="*/ 1736503 w 4000576"/>
              <a:gd name="connsiteY6537" fmla="*/ 5160226 h 7331925"/>
              <a:gd name="connsiteX6538" fmla="*/ 1726416 w 4000576"/>
              <a:gd name="connsiteY6538" fmla="*/ 5150701 h 7331925"/>
              <a:gd name="connsiteX6539" fmla="*/ 1722215 w 4000576"/>
              <a:gd name="connsiteY6539" fmla="*/ 5160226 h 7331925"/>
              <a:gd name="connsiteX6540" fmla="*/ 2493740 w 4000576"/>
              <a:gd name="connsiteY6540" fmla="*/ 5188801 h 7331925"/>
              <a:gd name="connsiteX6541" fmla="*/ 2429256 w 4000576"/>
              <a:gd name="connsiteY6541" fmla="*/ 5226434 h 7331925"/>
              <a:gd name="connsiteX6542" fmla="*/ 2550719 w 4000576"/>
              <a:gd name="connsiteY6542" fmla="*/ 5172837 h 7331925"/>
              <a:gd name="connsiteX6543" fmla="*/ 2493740 w 4000576"/>
              <a:gd name="connsiteY6543" fmla="*/ 5188801 h 7331925"/>
              <a:gd name="connsiteX6544" fmla="*/ 1586713 w 4000576"/>
              <a:gd name="connsiteY6544" fmla="*/ 5198364 h 7331925"/>
              <a:gd name="connsiteX6545" fmla="*/ 1627194 w 4000576"/>
              <a:gd name="connsiteY6545" fmla="*/ 5217376 h 7331925"/>
              <a:gd name="connsiteX6546" fmla="*/ 1625146 w 4000576"/>
              <a:gd name="connsiteY6546" fmla="*/ 5242313 h 7331925"/>
              <a:gd name="connsiteX6547" fmla="*/ 1610068 w 4000576"/>
              <a:gd name="connsiteY6547" fmla="*/ 5238112 h 7331925"/>
              <a:gd name="connsiteX6548" fmla="*/ 1588075 w 4000576"/>
              <a:gd name="connsiteY6548" fmla="*/ 5226901 h 7331925"/>
              <a:gd name="connsiteX6549" fmla="*/ 1569815 w 4000576"/>
              <a:gd name="connsiteY6549" fmla="*/ 5219405 h 7331925"/>
              <a:gd name="connsiteX6550" fmla="*/ 1550556 w 4000576"/>
              <a:gd name="connsiteY6550" fmla="*/ 5210451 h 7331925"/>
              <a:gd name="connsiteX6551" fmla="*/ 1537487 w 4000576"/>
              <a:gd name="connsiteY6551" fmla="*/ 5219005 h 7331925"/>
              <a:gd name="connsiteX6552" fmla="*/ 1505160 w 4000576"/>
              <a:gd name="connsiteY6552" fmla="*/ 5265277 h 7331925"/>
              <a:gd name="connsiteX6553" fmla="*/ 1470841 w 4000576"/>
              <a:gd name="connsiteY6553" fmla="*/ 5305730 h 7331925"/>
              <a:gd name="connsiteX6554" fmla="*/ 1460506 w 4000576"/>
              <a:gd name="connsiteY6554" fmla="*/ 5321961 h 7331925"/>
              <a:gd name="connsiteX6555" fmla="*/ 1445990 w 4000576"/>
              <a:gd name="connsiteY6555" fmla="*/ 5345963 h 7331925"/>
              <a:gd name="connsiteX6556" fmla="*/ 1431808 w 4000576"/>
              <a:gd name="connsiteY6556" fmla="*/ 5369691 h 7331925"/>
              <a:gd name="connsiteX6557" fmla="*/ 1422368 w 4000576"/>
              <a:gd name="connsiteY6557" fmla="*/ 5389140 h 7331925"/>
              <a:gd name="connsiteX6558" fmla="*/ 1412129 w 4000576"/>
              <a:gd name="connsiteY6558" fmla="*/ 5411801 h 7331925"/>
              <a:gd name="connsiteX6559" fmla="*/ 1402728 w 4000576"/>
              <a:gd name="connsiteY6559" fmla="*/ 5435803 h 7331925"/>
              <a:gd name="connsiteX6560" fmla="*/ 1395489 w 4000576"/>
              <a:gd name="connsiteY6560" fmla="*/ 5456806 h 7331925"/>
              <a:gd name="connsiteX6561" fmla="*/ 1386869 w 4000576"/>
              <a:gd name="connsiteY6561" fmla="*/ 5490715 h 7331925"/>
              <a:gd name="connsiteX6562" fmla="*/ 1382754 w 4000576"/>
              <a:gd name="connsiteY6562" fmla="*/ 5512651 h 7331925"/>
              <a:gd name="connsiteX6563" fmla="*/ 1376410 w 4000576"/>
              <a:gd name="connsiteY6563" fmla="*/ 5570068 h 7331925"/>
              <a:gd name="connsiteX6564" fmla="*/ 1378363 w 4000576"/>
              <a:gd name="connsiteY6564" fmla="*/ 5627485 h 7331925"/>
              <a:gd name="connsiteX6565" fmla="*/ 1366933 w 4000576"/>
              <a:gd name="connsiteY6565" fmla="*/ 5620817 h 7331925"/>
              <a:gd name="connsiteX6566" fmla="*/ 1371743 w 4000576"/>
              <a:gd name="connsiteY6566" fmla="*/ 5632733 h 7331925"/>
              <a:gd name="connsiteX6567" fmla="*/ 1388078 w 4000576"/>
              <a:gd name="connsiteY6567" fmla="*/ 5670090 h 7331925"/>
              <a:gd name="connsiteX6568" fmla="*/ 1405928 w 4000576"/>
              <a:gd name="connsiteY6568" fmla="*/ 5739013 h 7331925"/>
              <a:gd name="connsiteX6569" fmla="*/ 1418244 w 4000576"/>
              <a:gd name="connsiteY6569" fmla="*/ 5743118 h 7331925"/>
              <a:gd name="connsiteX6570" fmla="*/ 1411681 w 4000576"/>
              <a:gd name="connsiteY6570" fmla="*/ 5716953 h 7331925"/>
              <a:gd name="connsiteX6571" fmla="*/ 1405109 w 4000576"/>
              <a:gd name="connsiteY6571" fmla="*/ 5690788 h 7331925"/>
              <a:gd name="connsiteX6572" fmla="*/ 1416025 w 4000576"/>
              <a:gd name="connsiteY6572" fmla="*/ 5697532 h 7331925"/>
              <a:gd name="connsiteX6573" fmla="*/ 1426940 w 4000576"/>
              <a:gd name="connsiteY6573" fmla="*/ 5716839 h 7331925"/>
              <a:gd name="connsiteX6574" fmla="*/ 1442599 w 4000576"/>
              <a:gd name="connsiteY6574" fmla="*/ 5742394 h 7331925"/>
              <a:gd name="connsiteX6575" fmla="*/ 1458259 w 4000576"/>
              <a:gd name="connsiteY6575" fmla="*/ 5755386 h 7331925"/>
              <a:gd name="connsiteX6576" fmla="*/ 1451486 w 4000576"/>
              <a:gd name="connsiteY6576" fmla="*/ 5734031 h 7331925"/>
              <a:gd name="connsiteX6577" fmla="*/ 1444704 w 4000576"/>
              <a:gd name="connsiteY6577" fmla="*/ 5712676 h 7331925"/>
              <a:gd name="connsiteX6578" fmla="*/ 1458525 w 4000576"/>
              <a:gd name="connsiteY6578" fmla="*/ 5712676 h 7331925"/>
              <a:gd name="connsiteX6579" fmla="*/ 1479223 w 4000576"/>
              <a:gd name="connsiteY6579" fmla="*/ 5734107 h 7331925"/>
              <a:gd name="connsiteX6580" fmla="*/ 1486110 w 4000576"/>
              <a:gd name="connsiteY6580" fmla="*/ 5755538 h 7331925"/>
              <a:gd name="connsiteX6581" fmla="*/ 1490558 w 4000576"/>
              <a:gd name="connsiteY6581" fmla="*/ 5738870 h 7331925"/>
              <a:gd name="connsiteX6582" fmla="*/ 1526162 w 4000576"/>
              <a:gd name="connsiteY6582" fmla="*/ 5734107 h 7331925"/>
              <a:gd name="connsiteX6583" fmla="*/ 1531715 w 4000576"/>
              <a:gd name="connsiteY6583" fmla="*/ 5746013 h 7331925"/>
              <a:gd name="connsiteX6584" fmla="*/ 1537268 w 4000576"/>
              <a:gd name="connsiteY6584" fmla="*/ 5734126 h 7331925"/>
              <a:gd name="connsiteX6585" fmla="*/ 1565177 w 4000576"/>
              <a:gd name="connsiteY6585" fmla="*/ 5727849 h 7331925"/>
              <a:gd name="connsiteX6586" fmla="*/ 1587532 w 4000576"/>
              <a:gd name="connsiteY6586" fmla="*/ 5733460 h 7331925"/>
              <a:gd name="connsiteX6587" fmla="*/ 1582331 w 4000576"/>
              <a:gd name="connsiteY6587" fmla="*/ 5713543 h 7331925"/>
              <a:gd name="connsiteX6588" fmla="*/ 1577121 w 4000576"/>
              <a:gd name="connsiteY6588" fmla="*/ 5693626 h 7331925"/>
              <a:gd name="connsiteX6589" fmla="*/ 1592056 w 4000576"/>
              <a:gd name="connsiteY6589" fmla="*/ 5693626 h 7331925"/>
              <a:gd name="connsiteX6590" fmla="*/ 1616678 w 4000576"/>
              <a:gd name="connsiteY6590" fmla="*/ 5710295 h 7331925"/>
              <a:gd name="connsiteX6591" fmla="*/ 1626680 w 4000576"/>
              <a:gd name="connsiteY6591" fmla="*/ 5715057 h 7331925"/>
              <a:gd name="connsiteX6592" fmla="*/ 1662208 w 4000576"/>
              <a:gd name="connsiteY6592" fmla="*/ 5703151 h 7331925"/>
              <a:gd name="connsiteX6593" fmla="*/ 1697450 w 4000576"/>
              <a:gd name="connsiteY6593" fmla="*/ 5703151 h 7331925"/>
              <a:gd name="connsiteX6594" fmla="*/ 1686020 w 4000576"/>
              <a:gd name="connsiteY6594" fmla="*/ 5691721 h 7331925"/>
              <a:gd name="connsiteX6595" fmla="*/ 1693640 w 4000576"/>
              <a:gd name="connsiteY6595" fmla="*/ 5665051 h 7331925"/>
              <a:gd name="connsiteX6596" fmla="*/ 1712690 w 4000576"/>
              <a:gd name="connsiteY6596" fmla="*/ 5679338 h 7331925"/>
              <a:gd name="connsiteX6597" fmla="*/ 1722215 w 4000576"/>
              <a:gd name="connsiteY6597" fmla="*/ 5693626 h 7331925"/>
              <a:gd name="connsiteX6598" fmla="*/ 1731740 w 4000576"/>
              <a:gd name="connsiteY6598" fmla="*/ 5684101 h 7331925"/>
              <a:gd name="connsiteX6599" fmla="*/ 1773060 w 4000576"/>
              <a:gd name="connsiteY6599" fmla="*/ 5686482 h 7331925"/>
              <a:gd name="connsiteX6600" fmla="*/ 1777860 w 4000576"/>
              <a:gd name="connsiteY6600" fmla="*/ 5698388 h 7331925"/>
              <a:gd name="connsiteX6601" fmla="*/ 1778613 w 4000576"/>
              <a:gd name="connsiteY6601" fmla="*/ 5686482 h 7331925"/>
              <a:gd name="connsiteX6602" fmla="*/ 1808578 w 4000576"/>
              <a:gd name="connsiteY6602" fmla="*/ 5674576 h 7331925"/>
              <a:gd name="connsiteX6603" fmla="*/ 1837801 w 4000576"/>
              <a:gd name="connsiteY6603" fmla="*/ 5674576 h 7331925"/>
              <a:gd name="connsiteX6604" fmla="*/ 1831753 w 4000576"/>
              <a:gd name="connsiteY6604" fmla="*/ 5655526 h 7331925"/>
              <a:gd name="connsiteX6605" fmla="*/ 1825704 w 4000576"/>
              <a:gd name="connsiteY6605" fmla="*/ 5636476 h 7331925"/>
              <a:gd name="connsiteX6606" fmla="*/ 1845402 w 4000576"/>
              <a:gd name="connsiteY6606" fmla="*/ 5636476 h 7331925"/>
              <a:gd name="connsiteX6607" fmla="*/ 1865090 w 4000576"/>
              <a:gd name="connsiteY6607" fmla="*/ 5650763 h 7331925"/>
              <a:gd name="connsiteX6608" fmla="*/ 1874615 w 4000576"/>
              <a:gd name="connsiteY6608" fmla="*/ 5665051 h 7331925"/>
              <a:gd name="connsiteX6609" fmla="*/ 1884140 w 4000576"/>
              <a:gd name="connsiteY6609" fmla="*/ 5651402 h 7331925"/>
              <a:gd name="connsiteX6610" fmla="*/ 1910334 w 4000576"/>
              <a:gd name="connsiteY6610" fmla="*/ 5638067 h 7331925"/>
              <a:gd name="connsiteX6611" fmla="*/ 2191979 w 4000576"/>
              <a:gd name="connsiteY6611" fmla="*/ 5596766 h 7331925"/>
              <a:gd name="connsiteX6612" fmla="*/ 2092947 w 4000576"/>
              <a:gd name="connsiteY6612" fmla="*/ 5598157 h 7331925"/>
              <a:gd name="connsiteX6613" fmla="*/ 1922240 w 4000576"/>
              <a:gd name="connsiteY6613" fmla="*/ 5604548 h 7331925"/>
              <a:gd name="connsiteX6614" fmla="*/ 1922240 w 4000576"/>
              <a:gd name="connsiteY6614" fmla="*/ 5591661 h 7331925"/>
              <a:gd name="connsiteX6615" fmla="*/ 2010347 w 4000576"/>
              <a:gd name="connsiteY6615" fmla="*/ 5585146 h 7331925"/>
              <a:gd name="connsiteX6616" fmla="*/ 2225183 w 4000576"/>
              <a:gd name="connsiteY6616" fmla="*/ 5545875 h 7331925"/>
              <a:gd name="connsiteX6617" fmla="*/ 2212753 w 4000576"/>
              <a:gd name="connsiteY6617" fmla="*/ 5544236 h 7331925"/>
              <a:gd name="connsiteX6618" fmla="*/ 1893665 w 4000576"/>
              <a:gd name="connsiteY6618" fmla="*/ 5566620 h 7331925"/>
              <a:gd name="connsiteX6619" fmla="*/ 1725378 w 4000576"/>
              <a:gd name="connsiteY6619" fmla="*/ 5545988 h 7331925"/>
              <a:gd name="connsiteX6620" fmla="*/ 1924622 w 4000576"/>
              <a:gd name="connsiteY6620" fmla="*/ 5536463 h 7331925"/>
              <a:gd name="connsiteX6621" fmla="*/ 2143049 w 4000576"/>
              <a:gd name="connsiteY6621" fmla="*/ 5526938 h 7331925"/>
              <a:gd name="connsiteX6622" fmla="*/ 1966827 w 4000576"/>
              <a:gd name="connsiteY6622" fmla="*/ 5517413 h 7331925"/>
              <a:gd name="connsiteX6623" fmla="*/ 1636490 w 4000576"/>
              <a:gd name="connsiteY6623" fmla="*/ 5476751 h 7331925"/>
              <a:gd name="connsiteX6624" fmla="*/ 1657922 w 4000576"/>
              <a:gd name="connsiteY6624" fmla="*/ 5468122 h 7331925"/>
              <a:gd name="connsiteX6625" fmla="*/ 2095881 w 4000576"/>
              <a:gd name="connsiteY6625" fmla="*/ 5488001 h 7331925"/>
              <a:gd name="connsiteX6626" fmla="*/ 1962055 w 4000576"/>
              <a:gd name="connsiteY6626" fmla="*/ 5479313 h 7331925"/>
              <a:gd name="connsiteX6627" fmla="*/ 1650854 w 4000576"/>
              <a:gd name="connsiteY6627" fmla="*/ 5427945 h 7331925"/>
              <a:gd name="connsiteX6628" fmla="*/ 1716862 w 4000576"/>
              <a:gd name="connsiteY6628" fmla="*/ 5431870 h 7331925"/>
              <a:gd name="connsiteX6629" fmla="*/ 2004546 w 4000576"/>
              <a:gd name="connsiteY6629" fmla="*/ 5449929 h 7331925"/>
              <a:gd name="connsiteX6630" fmla="*/ 2060353 w 4000576"/>
              <a:gd name="connsiteY6630" fmla="*/ 5441899 h 7331925"/>
              <a:gd name="connsiteX6631" fmla="*/ 1922240 w 4000576"/>
              <a:gd name="connsiteY6631" fmla="*/ 5435566 h 7331925"/>
              <a:gd name="connsiteX6632" fmla="*/ 1627603 w 4000576"/>
              <a:gd name="connsiteY6632" fmla="*/ 5392579 h 7331925"/>
              <a:gd name="connsiteX6633" fmla="*/ 1633680 w 4000576"/>
              <a:gd name="connsiteY6633" fmla="*/ 5378301 h 7331925"/>
              <a:gd name="connsiteX6634" fmla="*/ 1643891 w 4000576"/>
              <a:gd name="connsiteY6634" fmla="*/ 5368090 h 7331925"/>
              <a:gd name="connsiteX6635" fmla="*/ 1718777 w 4000576"/>
              <a:gd name="connsiteY6635" fmla="*/ 5382483 h 7331925"/>
              <a:gd name="connsiteX6636" fmla="*/ 1993678 w 4000576"/>
              <a:gd name="connsiteY6636" fmla="*/ 5399570 h 7331925"/>
              <a:gd name="connsiteX6637" fmla="*/ 2031778 w 4000576"/>
              <a:gd name="connsiteY6637" fmla="*/ 5392503 h 7331925"/>
              <a:gd name="connsiteX6638" fmla="*/ 1907953 w 4000576"/>
              <a:gd name="connsiteY6638" fmla="*/ 5386445 h 7331925"/>
              <a:gd name="connsiteX6639" fmla="*/ 1658674 w 4000576"/>
              <a:gd name="connsiteY6639" fmla="*/ 5345144 h 7331925"/>
              <a:gd name="connsiteX6640" fmla="*/ 1635871 w 4000576"/>
              <a:gd name="connsiteY6640" fmla="*/ 5338601 h 7331925"/>
              <a:gd name="connsiteX6641" fmla="*/ 1617440 w 4000576"/>
              <a:gd name="connsiteY6641" fmla="*/ 5332790 h 7331925"/>
              <a:gd name="connsiteX6642" fmla="*/ 1717453 w 4000576"/>
              <a:gd name="connsiteY6642" fmla="*/ 5336296 h 7331925"/>
              <a:gd name="connsiteX6643" fmla="*/ 1993678 w 4000576"/>
              <a:gd name="connsiteY6643" fmla="*/ 5352364 h 7331925"/>
              <a:gd name="connsiteX6644" fmla="*/ 1882635 w 4000576"/>
              <a:gd name="connsiteY6644" fmla="*/ 5338153 h 7331925"/>
              <a:gd name="connsiteX6645" fmla="*/ 1655540 w 4000576"/>
              <a:gd name="connsiteY6645" fmla="*/ 5293700 h 7331925"/>
              <a:gd name="connsiteX6646" fmla="*/ 1636490 w 4000576"/>
              <a:gd name="connsiteY6646" fmla="*/ 5290814 h 7331925"/>
              <a:gd name="connsiteX6647" fmla="*/ 1617440 w 4000576"/>
              <a:gd name="connsiteY6647" fmla="*/ 5285728 h 7331925"/>
              <a:gd name="connsiteX6648" fmla="*/ 1652778 w 4000576"/>
              <a:gd name="connsiteY6648" fmla="*/ 5273355 h 7331925"/>
              <a:gd name="connsiteX6649" fmla="*/ 1927003 w 4000576"/>
              <a:gd name="connsiteY6649" fmla="*/ 5311359 h 7331925"/>
              <a:gd name="connsiteX6650" fmla="*/ 2012728 w 4000576"/>
              <a:gd name="connsiteY6650" fmla="*/ 5309959 h 7331925"/>
              <a:gd name="connsiteX6651" fmla="*/ 1918754 w 4000576"/>
              <a:gd name="connsiteY6651" fmla="*/ 5302216 h 7331925"/>
              <a:gd name="connsiteX6652" fmla="*/ 1722215 w 4000576"/>
              <a:gd name="connsiteY6652" fmla="*/ 5258534 h 7331925"/>
              <a:gd name="connsiteX6653" fmla="*/ 1722215 w 4000576"/>
              <a:gd name="connsiteY6653" fmla="*/ 5243884 h 7331925"/>
              <a:gd name="connsiteX6654" fmla="*/ 1748409 w 4000576"/>
              <a:gd name="connsiteY6654" fmla="*/ 5250513 h 7331925"/>
              <a:gd name="connsiteX6655" fmla="*/ 1979390 w 4000576"/>
              <a:gd name="connsiteY6655" fmla="*/ 5273069 h 7331925"/>
              <a:gd name="connsiteX6656" fmla="*/ 2079403 w 4000576"/>
              <a:gd name="connsiteY6656" fmla="*/ 5271726 h 7331925"/>
              <a:gd name="connsiteX6657" fmla="*/ 1972675 w 4000576"/>
              <a:gd name="connsiteY6657" fmla="*/ 5264553 h 7331925"/>
              <a:gd name="connsiteX6658" fmla="*/ 1643786 w 4000576"/>
              <a:gd name="connsiteY6658" fmla="*/ 5202888 h 7331925"/>
              <a:gd name="connsiteX6659" fmla="*/ 1586713 w 4000576"/>
              <a:gd name="connsiteY6659" fmla="*/ 5198364 h 7331925"/>
              <a:gd name="connsiteX6660" fmla="*/ 2531840 w 4000576"/>
              <a:gd name="connsiteY6660" fmla="*/ 5219090 h 7331925"/>
              <a:gd name="connsiteX6661" fmla="*/ 2488978 w 4000576"/>
              <a:gd name="connsiteY6661" fmla="*/ 5250990 h 7331925"/>
              <a:gd name="connsiteX6662" fmla="*/ 2603354 w 4000576"/>
              <a:gd name="connsiteY6662" fmla="*/ 5188687 h 7331925"/>
              <a:gd name="connsiteX6663" fmla="*/ 2531840 w 4000576"/>
              <a:gd name="connsiteY6663" fmla="*/ 5219090 h 7331925"/>
              <a:gd name="connsiteX6664" fmla="*/ 2565178 w 4000576"/>
              <a:gd name="connsiteY6664" fmla="*/ 5256057 h 7331925"/>
              <a:gd name="connsiteX6665" fmla="*/ 2510733 w 4000576"/>
              <a:gd name="connsiteY6665" fmla="*/ 5293424 h 7331925"/>
              <a:gd name="connsiteX6666" fmla="*/ 2626471 w 4000576"/>
              <a:gd name="connsiteY6666" fmla="*/ 5232406 h 7331925"/>
              <a:gd name="connsiteX6667" fmla="*/ 2565178 w 4000576"/>
              <a:gd name="connsiteY6667" fmla="*/ 5256057 h 7331925"/>
              <a:gd name="connsiteX6668" fmla="*/ 1646015 w 4000576"/>
              <a:gd name="connsiteY6668" fmla="*/ 5241979 h 7331925"/>
              <a:gd name="connsiteX6669" fmla="*/ 1657331 w 4000576"/>
              <a:gd name="connsiteY6669" fmla="*/ 5253295 h 7331925"/>
              <a:gd name="connsiteX6670" fmla="*/ 1661093 w 4000576"/>
              <a:gd name="connsiteY6670" fmla="*/ 5226901 h 7331925"/>
              <a:gd name="connsiteX6671" fmla="*/ 1646015 w 4000576"/>
              <a:gd name="connsiteY6671" fmla="*/ 5241979 h 7331925"/>
              <a:gd name="connsiteX6672" fmla="*/ 1540326 w 4000576"/>
              <a:gd name="connsiteY6672" fmla="*/ 5251809 h 7331925"/>
              <a:gd name="connsiteX6673" fmla="*/ 1527562 w 4000576"/>
              <a:gd name="connsiteY6673" fmla="*/ 5267201 h 7331925"/>
              <a:gd name="connsiteX6674" fmla="*/ 1545517 w 4000576"/>
              <a:gd name="connsiteY6674" fmla="*/ 5263715 h 7331925"/>
              <a:gd name="connsiteX6675" fmla="*/ 1567434 w 4000576"/>
              <a:gd name="connsiteY6675" fmla="*/ 5248332 h 7331925"/>
              <a:gd name="connsiteX6676" fmla="*/ 1540326 w 4000576"/>
              <a:gd name="connsiteY6676" fmla="*/ 5251809 h 7331925"/>
              <a:gd name="connsiteX6677" fmla="*/ 1684115 w 4000576"/>
              <a:gd name="connsiteY6677" fmla="*/ 5250713 h 7331925"/>
              <a:gd name="connsiteX6678" fmla="*/ 1698403 w 4000576"/>
              <a:gd name="connsiteY6678" fmla="*/ 5265001 h 7331925"/>
              <a:gd name="connsiteX6679" fmla="*/ 1712690 w 4000576"/>
              <a:gd name="connsiteY6679" fmla="*/ 5250713 h 7331925"/>
              <a:gd name="connsiteX6680" fmla="*/ 1698403 w 4000576"/>
              <a:gd name="connsiteY6680" fmla="*/ 5236426 h 7331925"/>
              <a:gd name="connsiteX6681" fmla="*/ 1684115 w 4000576"/>
              <a:gd name="connsiteY6681" fmla="*/ 5250713 h 7331925"/>
              <a:gd name="connsiteX6682" fmla="*/ 1574987 w 4000576"/>
              <a:gd name="connsiteY6682" fmla="*/ 5264353 h 7331925"/>
              <a:gd name="connsiteX6683" fmla="*/ 1579188 w 4000576"/>
              <a:gd name="connsiteY6683" fmla="*/ 5279193 h 7331925"/>
              <a:gd name="connsiteX6684" fmla="*/ 1607915 w 4000576"/>
              <a:gd name="connsiteY6684" fmla="*/ 5264439 h 7331925"/>
              <a:gd name="connsiteX6685" fmla="*/ 1574987 w 4000576"/>
              <a:gd name="connsiteY6685" fmla="*/ 5264353 h 7331925"/>
              <a:gd name="connsiteX6686" fmla="*/ 2596163 w 4000576"/>
              <a:gd name="connsiteY6686" fmla="*/ 5297158 h 7331925"/>
              <a:gd name="connsiteX6687" fmla="*/ 2541394 w 4000576"/>
              <a:gd name="connsiteY6687" fmla="*/ 5334191 h 7331925"/>
              <a:gd name="connsiteX6688" fmla="*/ 2660304 w 4000576"/>
              <a:gd name="connsiteY6688" fmla="*/ 5274736 h 7331925"/>
              <a:gd name="connsiteX6689" fmla="*/ 2596163 w 4000576"/>
              <a:gd name="connsiteY6689" fmla="*/ 5297158 h 7331925"/>
              <a:gd name="connsiteX6690" fmla="*/ 1509494 w 4000576"/>
              <a:gd name="connsiteY6690" fmla="*/ 5280879 h 7331925"/>
              <a:gd name="connsiteX6691" fmla="*/ 1517428 w 4000576"/>
              <a:gd name="connsiteY6691" fmla="*/ 5303101 h 7331925"/>
              <a:gd name="connsiteX6692" fmla="*/ 1531715 w 4000576"/>
              <a:gd name="connsiteY6692" fmla="*/ 5288813 h 7331925"/>
              <a:gd name="connsiteX6693" fmla="*/ 1509494 w 4000576"/>
              <a:gd name="connsiteY6693" fmla="*/ 5280879 h 7331925"/>
              <a:gd name="connsiteX6694" fmla="*/ 1545622 w 4000576"/>
              <a:gd name="connsiteY6694" fmla="*/ 5303739 h 7331925"/>
              <a:gd name="connsiteX6695" fmla="*/ 1567320 w 4000576"/>
              <a:gd name="connsiteY6695" fmla="*/ 5309673 h 7331925"/>
              <a:gd name="connsiteX6696" fmla="*/ 1583427 w 4000576"/>
              <a:gd name="connsiteY6696" fmla="*/ 5293576 h 7331925"/>
              <a:gd name="connsiteX6697" fmla="*/ 1567653 w 4000576"/>
              <a:gd name="connsiteY6697" fmla="*/ 5293576 h 7331925"/>
              <a:gd name="connsiteX6698" fmla="*/ 1545622 w 4000576"/>
              <a:gd name="connsiteY6698" fmla="*/ 5303739 h 7331925"/>
              <a:gd name="connsiteX6699" fmla="*/ 1585694 w 4000576"/>
              <a:gd name="connsiteY6699" fmla="*/ 5309454 h 7331925"/>
              <a:gd name="connsiteX6700" fmla="*/ 1593628 w 4000576"/>
              <a:gd name="connsiteY6700" fmla="*/ 5331676 h 7331925"/>
              <a:gd name="connsiteX6701" fmla="*/ 1607915 w 4000576"/>
              <a:gd name="connsiteY6701" fmla="*/ 5317388 h 7331925"/>
              <a:gd name="connsiteX6702" fmla="*/ 1585694 w 4000576"/>
              <a:gd name="connsiteY6702" fmla="*/ 5309454 h 7331925"/>
              <a:gd name="connsiteX6703" fmla="*/ 2053809 w 4000576"/>
              <a:gd name="connsiteY6703" fmla="*/ 5309607 h 7331925"/>
              <a:gd name="connsiteX6704" fmla="*/ 2072059 w 4000576"/>
              <a:gd name="connsiteY6704" fmla="*/ 5308854 h 7331925"/>
              <a:gd name="connsiteX6705" fmla="*/ 2059562 w 4000576"/>
              <a:gd name="connsiteY6705" fmla="*/ 5303854 h 7331925"/>
              <a:gd name="connsiteX6706" fmla="*/ 2053809 w 4000576"/>
              <a:gd name="connsiteY6706" fmla="*/ 5309607 h 7331925"/>
              <a:gd name="connsiteX6707" fmla="*/ 2628995 w 4000576"/>
              <a:gd name="connsiteY6707" fmla="*/ 5338220 h 7331925"/>
              <a:gd name="connsiteX6708" fmla="*/ 2573560 w 4000576"/>
              <a:gd name="connsiteY6708" fmla="*/ 5376567 h 7331925"/>
              <a:gd name="connsiteX6709" fmla="*/ 2693765 w 4000576"/>
              <a:gd name="connsiteY6709" fmla="*/ 5311302 h 7331925"/>
              <a:gd name="connsiteX6710" fmla="*/ 2628995 w 4000576"/>
              <a:gd name="connsiteY6710" fmla="*/ 5338220 h 7331925"/>
              <a:gd name="connsiteX6711" fmla="*/ 1480919 w 4000576"/>
              <a:gd name="connsiteY6711" fmla="*/ 5318979 h 7331925"/>
              <a:gd name="connsiteX6712" fmla="*/ 1488853 w 4000576"/>
              <a:gd name="connsiteY6712" fmla="*/ 5341201 h 7331925"/>
              <a:gd name="connsiteX6713" fmla="*/ 1503140 w 4000576"/>
              <a:gd name="connsiteY6713" fmla="*/ 5326913 h 7331925"/>
              <a:gd name="connsiteX6714" fmla="*/ 1480919 w 4000576"/>
              <a:gd name="connsiteY6714" fmla="*/ 5318979 h 7331925"/>
              <a:gd name="connsiteX6715" fmla="*/ 1517047 w 4000576"/>
              <a:gd name="connsiteY6715" fmla="*/ 5341839 h 7331925"/>
              <a:gd name="connsiteX6716" fmla="*/ 1515837 w 4000576"/>
              <a:gd name="connsiteY6716" fmla="*/ 5357079 h 7331925"/>
              <a:gd name="connsiteX6717" fmla="*/ 1541240 w 4000576"/>
              <a:gd name="connsiteY6717" fmla="*/ 5340639 h 7331925"/>
              <a:gd name="connsiteX6718" fmla="*/ 1517047 w 4000576"/>
              <a:gd name="connsiteY6718" fmla="*/ 5341839 h 7331925"/>
              <a:gd name="connsiteX6719" fmla="*/ 1456201 w 4000576"/>
              <a:gd name="connsiteY6719" fmla="*/ 5364204 h 7331925"/>
              <a:gd name="connsiteX6720" fmla="*/ 1449553 w 4000576"/>
              <a:gd name="connsiteY6720" fmla="*/ 5386035 h 7331925"/>
              <a:gd name="connsiteX6721" fmla="*/ 1472908 w 4000576"/>
              <a:gd name="connsiteY6721" fmla="*/ 5360042 h 7331925"/>
              <a:gd name="connsiteX6722" fmla="*/ 1456201 w 4000576"/>
              <a:gd name="connsiteY6722" fmla="*/ 5364204 h 7331925"/>
              <a:gd name="connsiteX6723" fmla="*/ 1552594 w 4000576"/>
              <a:gd name="connsiteY6723" fmla="*/ 5360965 h 7331925"/>
              <a:gd name="connsiteX6724" fmla="*/ 1565053 w 4000576"/>
              <a:gd name="connsiteY6724" fmla="*/ 5371205 h 7331925"/>
              <a:gd name="connsiteX6725" fmla="*/ 1577511 w 4000576"/>
              <a:gd name="connsiteY6725" fmla="*/ 5360965 h 7331925"/>
              <a:gd name="connsiteX6726" fmla="*/ 1565053 w 4000576"/>
              <a:gd name="connsiteY6726" fmla="*/ 5350726 h 7331925"/>
              <a:gd name="connsiteX6727" fmla="*/ 1552594 w 4000576"/>
              <a:gd name="connsiteY6727" fmla="*/ 5360965 h 7331925"/>
              <a:gd name="connsiteX6728" fmla="*/ 2698128 w 4000576"/>
              <a:gd name="connsiteY6728" fmla="*/ 5360899 h 7331925"/>
              <a:gd name="connsiteX6729" fmla="*/ 2678516 w 4000576"/>
              <a:gd name="connsiteY6729" fmla="*/ 5365966 h 7331925"/>
              <a:gd name="connsiteX6730" fmla="*/ 2665190 w 4000576"/>
              <a:gd name="connsiteY6730" fmla="*/ 5369634 h 7331925"/>
              <a:gd name="connsiteX6731" fmla="*/ 2620851 w 4000576"/>
              <a:gd name="connsiteY6731" fmla="*/ 5398018 h 7331925"/>
              <a:gd name="connsiteX6732" fmla="*/ 2581942 w 4000576"/>
              <a:gd name="connsiteY6732" fmla="*/ 5423049 h 7331925"/>
              <a:gd name="connsiteX6733" fmla="*/ 2606602 w 4000576"/>
              <a:gd name="connsiteY6733" fmla="*/ 5418172 h 7331925"/>
              <a:gd name="connsiteX6734" fmla="*/ 2636615 w 4000576"/>
              <a:gd name="connsiteY6734" fmla="*/ 5425469 h 7331925"/>
              <a:gd name="connsiteX6735" fmla="*/ 2615184 w 4000576"/>
              <a:gd name="connsiteY6735" fmla="*/ 5454063 h 7331925"/>
              <a:gd name="connsiteX6736" fmla="*/ 2593753 w 4000576"/>
              <a:gd name="connsiteY6736" fmla="*/ 5465074 h 7331925"/>
              <a:gd name="connsiteX6737" fmla="*/ 2624709 w 4000576"/>
              <a:gd name="connsiteY6737" fmla="*/ 5459530 h 7331925"/>
              <a:gd name="connsiteX6738" fmla="*/ 2655665 w 4000576"/>
              <a:gd name="connsiteY6738" fmla="*/ 5453987 h 7331925"/>
              <a:gd name="connsiteX6739" fmla="*/ 2655665 w 4000576"/>
              <a:gd name="connsiteY6739" fmla="*/ 5468389 h 7331925"/>
              <a:gd name="connsiteX6740" fmla="*/ 2636615 w 4000576"/>
              <a:gd name="connsiteY6740" fmla="*/ 5488838 h 7331925"/>
              <a:gd name="connsiteX6741" fmla="*/ 2617565 w 4000576"/>
              <a:gd name="connsiteY6741" fmla="*/ 5503536 h 7331925"/>
              <a:gd name="connsiteX6742" fmla="*/ 2641378 w 4000576"/>
              <a:gd name="connsiteY6742" fmla="*/ 5503126 h 7331925"/>
              <a:gd name="connsiteX6743" fmla="*/ 2665190 w 4000576"/>
              <a:gd name="connsiteY6743" fmla="*/ 5494078 h 7331925"/>
              <a:gd name="connsiteX6744" fmla="*/ 2665190 w 4000576"/>
              <a:gd name="connsiteY6744" fmla="*/ 5506669 h 7331925"/>
              <a:gd name="connsiteX6745" fmla="*/ 2643759 w 4000576"/>
              <a:gd name="connsiteY6745" fmla="*/ 5529606 h 7331925"/>
              <a:gd name="connsiteX6746" fmla="*/ 2637577 w 4000576"/>
              <a:gd name="connsiteY6746" fmla="*/ 5540578 h 7331925"/>
              <a:gd name="connsiteX6747" fmla="*/ 2756202 w 4000576"/>
              <a:gd name="connsiteY6747" fmla="*/ 5486191 h 7331925"/>
              <a:gd name="connsiteX6748" fmla="*/ 2736857 w 4000576"/>
              <a:gd name="connsiteY6748" fmla="*/ 5493411 h 7331925"/>
              <a:gd name="connsiteX6749" fmla="*/ 2722340 w 4000576"/>
              <a:gd name="connsiteY6749" fmla="*/ 5505460 h 7331925"/>
              <a:gd name="connsiteX6750" fmla="*/ 2722340 w 4000576"/>
              <a:gd name="connsiteY6750" fmla="*/ 5487534 h 7331925"/>
              <a:gd name="connsiteX6751" fmla="*/ 2741390 w 4000576"/>
              <a:gd name="connsiteY6751" fmla="*/ 5457711 h 7331925"/>
              <a:gd name="connsiteX6752" fmla="*/ 2760440 w 4000576"/>
              <a:gd name="connsiteY6752" fmla="*/ 5436146 h 7331925"/>
              <a:gd name="connsiteX6753" fmla="*/ 2737523 w 4000576"/>
              <a:gd name="connsiteY6753" fmla="*/ 5441509 h 7331925"/>
              <a:gd name="connsiteX6754" fmla="*/ 2714577 w 4000576"/>
              <a:gd name="connsiteY6754" fmla="*/ 5456539 h 7331925"/>
              <a:gd name="connsiteX6755" fmla="*/ 2707310 w 4000576"/>
              <a:gd name="connsiteY6755" fmla="*/ 5444776 h 7331925"/>
              <a:gd name="connsiteX6756" fmla="*/ 2720712 w 4000576"/>
              <a:gd name="connsiteY6756" fmla="*/ 5419278 h 7331925"/>
              <a:gd name="connsiteX6757" fmla="*/ 2721131 w 4000576"/>
              <a:gd name="connsiteY6757" fmla="*/ 5398999 h 7331925"/>
              <a:gd name="connsiteX6758" fmla="*/ 2700871 w 4000576"/>
              <a:gd name="connsiteY6758" fmla="*/ 5409838 h 7331925"/>
              <a:gd name="connsiteX6759" fmla="*/ 2692803 w 4000576"/>
              <a:gd name="connsiteY6759" fmla="*/ 5396951 h 7331925"/>
              <a:gd name="connsiteX6760" fmla="*/ 2705919 w 4000576"/>
              <a:gd name="connsiteY6760" fmla="*/ 5367605 h 7331925"/>
              <a:gd name="connsiteX6761" fmla="*/ 2715768 w 4000576"/>
              <a:gd name="connsiteY6761" fmla="*/ 5350936 h 7331925"/>
              <a:gd name="connsiteX6762" fmla="*/ 2698128 w 4000576"/>
              <a:gd name="connsiteY6762" fmla="*/ 5360899 h 7331925"/>
              <a:gd name="connsiteX6763" fmla="*/ 1595219 w 4000576"/>
              <a:gd name="connsiteY6763" fmla="*/ 5366604 h 7331925"/>
              <a:gd name="connsiteX6764" fmla="*/ 1602134 w 4000576"/>
              <a:gd name="connsiteY6764" fmla="*/ 5388826 h 7331925"/>
              <a:gd name="connsiteX6765" fmla="*/ 1620888 w 4000576"/>
              <a:gd name="connsiteY6765" fmla="*/ 5374538 h 7331925"/>
              <a:gd name="connsiteX6766" fmla="*/ 1595219 w 4000576"/>
              <a:gd name="connsiteY6766" fmla="*/ 5366604 h 7331925"/>
              <a:gd name="connsiteX6767" fmla="*/ 1488853 w 4000576"/>
              <a:gd name="connsiteY6767" fmla="*/ 5379301 h 7331925"/>
              <a:gd name="connsiteX6768" fmla="*/ 1508646 w 4000576"/>
              <a:gd name="connsiteY6768" fmla="*/ 5397732 h 7331925"/>
              <a:gd name="connsiteX6769" fmla="*/ 1516761 w 4000576"/>
              <a:gd name="connsiteY6769" fmla="*/ 5378225 h 7331925"/>
              <a:gd name="connsiteX6770" fmla="*/ 1488853 w 4000576"/>
              <a:gd name="connsiteY6770" fmla="*/ 5379301 h 7331925"/>
              <a:gd name="connsiteX6771" fmla="*/ 1531715 w 4000576"/>
              <a:gd name="connsiteY6771" fmla="*/ 5403904 h 7331925"/>
              <a:gd name="connsiteX6772" fmla="*/ 1543031 w 4000576"/>
              <a:gd name="connsiteY6772" fmla="*/ 5415220 h 7331925"/>
              <a:gd name="connsiteX6773" fmla="*/ 1546793 w 4000576"/>
              <a:gd name="connsiteY6773" fmla="*/ 5388826 h 7331925"/>
              <a:gd name="connsiteX6774" fmla="*/ 1531715 w 4000576"/>
              <a:gd name="connsiteY6774" fmla="*/ 5403904 h 7331925"/>
              <a:gd name="connsiteX6775" fmla="*/ 2658047 w 4000576"/>
              <a:gd name="connsiteY6775" fmla="*/ 5395808 h 7331925"/>
              <a:gd name="connsiteX6776" fmla="*/ 2659866 w 4000576"/>
              <a:gd name="connsiteY6776" fmla="*/ 5426926 h 7331925"/>
              <a:gd name="connsiteX6777" fmla="*/ 2678287 w 4000576"/>
              <a:gd name="connsiteY6777" fmla="*/ 5419325 h 7331925"/>
              <a:gd name="connsiteX6778" fmla="*/ 2658047 w 4000576"/>
              <a:gd name="connsiteY6778" fmla="*/ 5395808 h 7331925"/>
              <a:gd name="connsiteX6779" fmla="*/ 1431703 w 4000576"/>
              <a:gd name="connsiteY6779" fmla="*/ 5407876 h 7331925"/>
              <a:gd name="connsiteX6780" fmla="*/ 1446648 w 4000576"/>
              <a:gd name="connsiteY6780" fmla="*/ 5431279 h 7331925"/>
              <a:gd name="connsiteX6781" fmla="*/ 1446552 w 4000576"/>
              <a:gd name="connsiteY6781" fmla="*/ 5398351 h 7331925"/>
              <a:gd name="connsiteX6782" fmla="*/ 1431703 w 4000576"/>
              <a:gd name="connsiteY6782" fmla="*/ 5407876 h 7331925"/>
              <a:gd name="connsiteX6783" fmla="*/ 1575902 w 4000576"/>
              <a:gd name="connsiteY6783" fmla="*/ 5404962 h 7331925"/>
              <a:gd name="connsiteX6784" fmla="*/ 1584103 w 4000576"/>
              <a:gd name="connsiteY6784" fmla="*/ 5426926 h 7331925"/>
              <a:gd name="connsiteX6785" fmla="*/ 1598390 w 4000576"/>
              <a:gd name="connsiteY6785" fmla="*/ 5417963 h 7331925"/>
              <a:gd name="connsiteX6786" fmla="*/ 1575902 w 4000576"/>
              <a:gd name="connsiteY6786" fmla="*/ 5404962 h 7331925"/>
              <a:gd name="connsiteX6787" fmla="*/ 1612297 w 4000576"/>
              <a:gd name="connsiteY6787" fmla="*/ 5418039 h 7331925"/>
              <a:gd name="connsiteX6788" fmla="*/ 1631918 w 4000576"/>
              <a:gd name="connsiteY6788" fmla="*/ 5432937 h 7331925"/>
              <a:gd name="connsiteX6789" fmla="*/ 1641291 w 4000576"/>
              <a:gd name="connsiteY6789" fmla="*/ 5417468 h 7331925"/>
              <a:gd name="connsiteX6790" fmla="*/ 1612297 w 4000576"/>
              <a:gd name="connsiteY6790" fmla="*/ 5418039 h 7331925"/>
              <a:gd name="connsiteX6791" fmla="*/ 1471394 w 4000576"/>
              <a:gd name="connsiteY6791" fmla="*/ 5423754 h 7331925"/>
              <a:gd name="connsiteX6792" fmla="*/ 1479328 w 4000576"/>
              <a:gd name="connsiteY6792" fmla="*/ 5445976 h 7331925"/>
              <a:gd name="connsiteX6793" fmla="*/ 1493615 w 4000576"/>
              <a:gd name="connsiteY6793" fmla="*/ 5431688 h 7331925"/>
              <a:gd name="connsiteX6794" fmla="*/ 1471394 w 4000576"/>
              <a:gd name="connsiteY6794" fmla="*/ 5423754 h 7331925"/>
              <a:gd name="connsiteX6795" fmla="*/ 1512665 w 4000576"/>
              <a:gd name="connsiteY6795" fmla="*/ 5445414 h 7331925"/>
              <a:gd name="connsiteX6796" fmla="*/ 1535182 w 4000576"/>
              <a:gd name="connsiteY6796" fmla="*/ 5450681 h 7331925"/>
              <a:gd name="connsiteX6797" fmla="*/ 1526658 w 4000576"/>
              <a:gd name="connsiteY6797" fmla="*/ 5436451 h 7331925"/>
              <a:gd name="connsiteX6798" fmla="*/ 1512665 w 4000576"/>
              <a:gd name="connsiteY6798" fmla="*/ 5445414 h 7331925"/>
              <a:gd name="connsiteX6799" fmla="*/ 2665190 w 4000576"/>
              <a:gd name="connsiteY6799" fmla="*/ 5456292 h 7331925"/>
              <a:gd name="connsiteX6800" fmla="*/ 2692079 w 4000576"/>
              <a:gd name="connsiteY6800" fmla="*/ 5452329 h 7331925"/>
              <a:gd name="connsiteX6801" fmla="*/ 2680173 w 4000576"/>
              <a:gd name="connsiteY6801" fmla="*/ 5436451 h 7331925"/>
              <a:gd name="connsiteX6802" fmla="*/ 2665190 w 4000576"/>
              <a:gd name="connsiteY6802" fmla="*/ 5456292 h 7331925"/>
              <a:gd name="connsiteX6803" fmla="*/ 1412653 w 4000576"/>
              <a:gd name="connsiteY6803" fmla="*/ 5455501 h 7331925"/>
              <a:gd name="connsiteX6804" fmla="*/ 1432446 w 4000576"/>
              <a:gd name="connsiteY6804" fmla="*/ 5473932 h 7331925"/>
              <a:gd name="connsiteX6805" fmla="*/ 1440561 w 4000576"/>
              <a:gd name="connsiteY6805" fmla="*/ 5454425 h 7331925"/>
              <a:gd name="connsiteX6806" fmla="*/ 1412653 w 4000576"/>
              <a:gd name="connsiteY6806" fmla="*/ 5455501 h 7331925"/>
              <a:gd name="connsiteX6807" fmla="*/ 1555147 w 4000576"/>
              <a:gd name="connsiteY6807" fmla="*/ 5456139 h 7331925"/>
              <a:gd name="connsiteX6808" fmla="*/ 1553937 w 4000576"/>
              <a:gd name="connsiteY6808" fmla="*/ 5471379 h 7331925"/>
              <a:gd name="connsiteX6809" fmla="*/ 1579340 w 4000576"/>
              <a:gd name="connsiteY6809" fmla="*/ 5454939 h 7331925"/>
              <a:gd name="connsiteX6810" fmla="*/ 1555147 w 4000576"/>
              <a:gd name="connsiteY6810" fmla="*/ 5456139 h 7331925"/>
              <a:gd name="connsiteX6811" fmla="*/ 1593247 w 4000576"/>
              <a:gd name="connsiteY6811" fmla="*/ 5465664 h 7331925"/>
              <a:gd name="connsiteX6812" fmla="*/ 1612868 w 4000576"/>
              <a:gd name="connsiteY6812" fmla="*/ 5480562 h 7331925"/>
              <a:gd name="connsiteX6813" fmla="*/ 1622241 w 4000576"/>
              <a:gd name="connsiteY6813" fmla="*/ 5465093 h 7331925"/>
              <a:gd name="connsiteX6814" fmla="*/ 1593247 w 4000576"/>
              <a:gd name="connsiteY6814" fmla="*/ 5465664 h 7331925"/>
              <a:gd name="connsiteX6815" fmla="*/ 1455515 w 4000576"/>
              <a:gd name="connsiteY6815" fmla="*/ 5480104 h 7331925"/>
              <a:gd name="connsiteX6816" fmla="*/ 1466831 w 4000576"/>
              <a:gd name="connsiteY6816" fmla="*/ 5491420 h 7331925"/>
              <a:gd name="connsiteX6817" fmla="*/ 1470593 w 4000576"/>
              <a:gd name="connsiteY6817" fmla="*/ 5465026 h 7331925"/>
              <a:gd name="connsiteX6818" fmla="*/ 1455515 w 4000576"/>
              <a:gd name="connsiteY6818" fmla="*/ 5480104 h 7331925"/>
              <a:gd name="connsiteX6819" fmla="*/ 1498378 w 4000576"/>
              <a:gd name="connsiteY6819" fmla="*/ 5484076 h 7331925"/>
              <a:gd name="connsiteX6820" fmla="*/ 1500988 w 4000576"/>
              <a:gd name="connsiteY6820" fmla="*/ 5504783 h 7331925"/>
              <a:gd name="connsiteX6821" fmla="*/ 1517428 w 4000576"/>
              <a:gd name="connsiteY6821" fmla="*/ 5503126 h 7331925"/>
              <a:gd name="connsiteX6822" fmla="*/ 1514818 w 4000576"/>
              <a:gd name="connsiteY6822" fmla="*/ 5482419 h 7331925"/>
              <a:gd name="connsiteX6823" fmla="*/ 1498378 w 4000576"/>
              <a:gd name="connsiteY6823" fmla="*/ 5484076 h 7331925"/>
              <a:gd name="connsiteX6824" fmla="*/ 2681326 w 4000576"/>
              <a:gd name="connsiteY6824" fmla="*/ 5490163 h 7331925"/>
              <a:gd name="connsiteX6825" fmla="*/ 2694337 w 4000576"/>
              <a:gd name="connsiteY6825" fmla="*/ 5512651 h 7331925"/>
              <a:gd name="connsiteX6826" fmla="*/ 2703290 w 4000576"/>
              <a:gd name="connsiteY6826" fmla="*/ 5498363 h 7331925"/>
              <a:gd name="connsiteX6827" fmla="*/ 2681326 w 4000576"/>
              <a:gd name="connsiteY6827" fmla="*/ 5490163 h 7331925"/>
              <a:gd name="connsiteX6828" fmla="*/ 1400051 w 4000576"/>
              <a:gd name="connsiteY6828" fmla="*/ 5509479 h 7331925"/>
              <a:gd name="connsiteX6829" fmla="*/ 1426940 w 4000576"/>
              <a:gd name="connsiteY6829" fmla="*/ 5513442 h 7331925"/>
              <a:gd name="connsiteX6830" fmla="*/ 1411957 w 4000576"/>
              <a:gd name="connsiteY6830" fmla="*/ 5493601 h 7331925"/>
              <a:gd name="connsiteX6831" fmla="*/ 1400051 w 4000576"/>
              <a:gd name="connsiteY6831" fmla="*/ 5509479 h 7331925"/>
              <a:gd name="connsiteX6832" fmla="*/ 1538326 w 4000576"/>
              <a:gd name="connsiteY6832" fmla="*/ 5499688 h 7331925"/>
              <a:gd name="connsiteX6833" fmla="*/ 1551327 w 4000576"/>
              <a:gd name="connsiteY6833" fmla="*/ 5522176 h 7331925"/>
              <a:gd name="connsiteX6834" fmla="*/ 1560290 w 4000576"/>
              <a:gd name="connsiteY6834" fmla="*/ 5507888 h 7331925"/>
              <a:gd name="connsiteX6835" fmla="*/ 1538326 w 4000576"/>
              <a:gd name="connsiteY6835" fmla="*/ 5499688 h 7331925"/>
              <a:gd name="connsiteX6836" fmla="*/ 1579340 w 4000576"/>
              <a:gd name="connsiteY6836" fmla="*/ 5517413 h 7331925"/>
              <a:gd name="connsiteX6837" fmla="*/ 1593628 w 4000576"/>
              <a:gd name="connsiteY6837" fmla="*/ 5531701 h 7331925"/>
              <a:gd name="connsiteX6838" fmla="*/ 1607915 w 4000576"/>
              <a:gd name="connsiteY6838" fmla="*/ 5517413 h 7331925"/>
              <a:gd name="connsiteX6839" fmla="*/ 1593628 w 4000576"/>
              <a:gd name="connsiteY6839" fmla="*/ 5503126 h 7331925"/>
              <a:gd name="connsiteX6840" fmla="*/ 1579340 w 4000576"/>
              <a:gd name="connsiteY6840" fmla="*/ 5517413 h 7331925"/>
              <a:gd name="connsiteX6841" fmla="*/ 1443076 w 4000576"/>
              <a:gd name="connsiteY6841" fmla="*/ 5518738 h 7331925"/>
              <a:gd name="connsiteX6842" fmla="*/ 1456077 w 4000576"/>
              <a:gd name="connsiteY6842" fmla="*/ 5541226 h 7331925"/>
              <a:gd name="connsiteX6843" fmla="*/ 1465040 w 4000576"/>
              <a:gd name="connsiteY6843" fmla="*/ 5526938 h 7331925"/>
              <a:gd name="connsiteX6844" fmla="*/ 1443076 w 4000576"/>
              <a:gd name="connsiteY6844" fmla="*/ 5518738 h 7331925"/>
              <a:gd name="connsiteX6845" fmla="*/ 1626965 w 4000576"/>
              <a:gd name="connsiteY6845" fmla="*/ 5526938 h 7331925"/>
              <a:gd name="connsiteX6846" fmla="*/ 1646015 w 4000576"/>
              <a:gd name="connsiteY6846" fmla="*/ 5541226 h 7331925"/>
              <a:gd name="connsiteX6847" fmla="*/ 1665065 w 4000576"/>
              <a:gd name="connsiteY6847" fmla="*/ 5526938 h 7331925"/>
              <a:gd name="connsiteX6848" fmla="*/ 1646015 w 4000576"/>
              <a:gd name="connsiteY6848" fmla="*/ 5512651 h 7331925"/>
              <a:gd name="connsiteX6849" fmla="*/ 1626965 w 4000576"/>
              <a:gd name="connsiteY6849" fmla="*/ 5526938 h 7331925"/>
              <a:gd name="connsiteX6850" fmla="*/ 1488853 w 4000576"/>
              <a:gd name="connsiteY6850" fmla="*/ 5531701 h 7331925"/>
              <a:gd name="connsiteX6851" fmla="*/ 1491463 w 4000576"/>
              <a:gd name="connsiteY6851" fmla="*/ 5552408 h 7331925"/>
              <a:gd name="connsiteX6852" fmla="*/ 1507903 w 4000576"/>
              <a:gd name="connsiteY6852" fmla="*/ 5550751 h 7331925"/>
              <a:gd name="connsiteX6853" fmla="*/ 1505293 w 4000576"/>
              <a:gd name="connsiteY6853" fmla="*/ 5530044 h 7331925"/>
              <a:gd name="connsiteX6854" fmla="*/ 1488853 w 4000576"/>
              <a:gd name="connsiteY6854" fmla="*/ 5531701 h 7331925"/>
              <a:gd name="connsiteX6855" fmla="*/ 1674590 w 4000576"/>
              <a:gd name="connsiteY6855" fmla="*/ 5536463 h 7331925"/>
              <a:gd name="connsiteX6856" fmla="*/ 1693640 w 4000576"/>
              <a:gd name="connsiteY6856" fmla="*/ 5550751 h 7331925"/>
              <a:gd name="connsiteX6857" fmla="*/ 1712690 w 4000576"/>
              <a:gd name="connsiteY6857" fmla="*/ 5536463 h 7331925"/>
              <a:gd name="connsiteX6858" fmla="*/ 1693640 w 4000576"/>
              <a:gd name="connsiteY6858" fmla="*/ 5522176 h 7331925"/>
              <a:gd name="connsiteX6859" fmla="*/ 1674590 w 4000576"/>
              <a:gd name="connsiteY6859" fmla="*/ 5536463 h 7331925"/>
              <a:gd name="connsiteX6860" fmla="*/ 1393698 w 4000576"/>
              <a:gd name="connsiteY6860" fmla="*/ 5550599 h 7331925"/>
              <a:gd name="connsiteX6861" fmla="*/ 1408452 w 4000576"/>
              <a:gd name="connsiteY6861" fmla="*/ 5579326 h 7331925"/>
              <a:gd name="connsiteX6862" fmla="*/ 1408548 w 4000576"/>
              <a:gd name="connsiteY6862" fmla="*/ 5546398 h 7331925"/>
              <a:gd name="connsiteX6863" fmla="*/ 1393698 w 4000576"/>
              <a:gd name="connsiteY6863" fmla="*/ 5550599 h 7331925"/>
              <a:gd name="connsiteX6864" fmla="*/ 1528801 w 4000576"/>
              <a:gd name="connsiteY6864" fmla="*/ 5547313 h 7331925"/>
              <a:gd name="connsiteX6865" fmla="*/ 1541802 w 4000576"/>
              <a:gd name="connsiteY6865" fmla="*/ 5569801 h 7331925"/>
              <a:gd name="connsiteX6866" fmla="*/ 1550765 w 4000576"/>
              <a:gd name="connsiteY6866" fmla="*/ 5555513 h 7331925"/>
              <a:gd name="connsiteX6867" fmla="*/ 1528801 w 4000576"/>
              <a:gd name="connsiteY6867" fmla="*/ 5547313 h 7331925"/>
              <a:gd name="connsiteX6868" fmla="*/ 1569815 w 4000576"/>
              <a:gd name="connsiteY6868" fmla="*/ 5565038 h 7331925"/>
              <a:gd name="connsiteX6869" fmla="*/ 1584103 w 4000576"/>
              <a:gd name="connsiteY6869" fmla="*/ 5579326 h 7331925"/>
              <a:gd name="connsiteX6870" fmla="*/ 1598390 w 4000576"/>
              <a:gd name="connsiteY6870" fmla="*/ 5565038 h 7331925"/>
              <a:gd name="connsiteX6871" fmla="*/ 1584103 w 4000576"/>
              <a:gd name="connsiteY6871" fmla="*/ 5550751 h 7331925"/>
              <a:gd name="connsiteX6872" fmla="*/ 1569815 w 4000576"/>
              <a:gd name="connsiteY6872" fmla="*/ 5565038 h 7331925"/>
              <a:gd name="connsiteX6873" fmla="*/ 1437932 w 4000576"/>
              <a:gd name="connsiteY6873" fmla="*/ 5573973 h 7331925"/>
              <a:gd name="connsiteX6874" fmla="*/ 1450753 w 4000576"/>
              <a:gd name="connsiteY6874" fmla="*/ 5589356 h 7331925"/>
              <a:gd name="connsiteX6875" fmla="*/ 1447457 w 4000576"/>
              <a:gd name="connsiteY6875" fmla="*/ 5562353 h 7331925"/>
              <a:gd name="connsiteX6876" fmla="*/ 1437932 w 4000576"/>
              <a:gd name="connsiteY6876" fmla="*/ 5573973 h 7331925"/>
              <a:gd name="connsiteX6877" fmla="*/ 1617440 w 4000576"/>
              <a:gd name="connsiteY6877" fmla="*/ 5573544 h 7331925"/>
              <a:gd name="connsiteX6878" fmla="*/ 1653321 w 4000576"/>
              <a:gd name="connsiteY6878" fmla="*/ 5594252 h 7331925"/>
              <a:gd name="connsiteX6879" fmla="*/ 1652254 w 4000576"/>
              <a:gd name="connsiteY6879" fmla="*/ 5574973 h 7331925"/>
              <a:gd name="connsiteX6880" fmla="*/ 1617440 w 4000576"/>
              <a:gd name="connsiteY6880" fmla="*/ 5573544 h 7331925"/>
              <a:gd name="connsiteX6881" fmla="*/ 1674590 w 4000576"/>
              <a:gd name="connsiteY6881" fmla="*/ 5583069 h 7331925"/>
              <a:gd name="connsiteX6882" fmla="*/ 1708185 w 4000576"/>
              <a:gd name="connsiteY6882" fmla="*/ 5597957 h 7331925"/>
              <a:gd name="connsiteX6883" fmla="*/ 1707928 w 4000576"/>
              <a:gd name="connsiteY6883" fmla="*/ 5579326 h 7331925"/>
              <a:gd name="connsiteX6884" fmla="*/ 1674590 w 4000576"/>
              <a:gd name="connsiteY6884" fmla="*/ 5583069 h 7331925"/>
              <a:gd name="connsiteX6885" fmla="*/ 2272884 w 4000576"/>
              <a:gd name="connsiteY6885" fmla="*/ 5576307 h 7331925"/>
              <a:gd name="connsiteX6886" fmla="*/ 2291134 w 4000576"/>
              <a:gd name="connsiteY6886" fmla="*/ 5575554 h 7331925"/>
              <a:gd name="connsiteX6887" fmla="*/ 2278637 w 4000576"/>
              <a:gd name="connsiteY6887" fmla="*/ 5570554 h 7331925"/>
              <a:gd name="connsiteX6888" fmla="*/ 2272884 w 4000576"/>
              <a:gd name="connsiteY6888" fmla="*/ 5576307 h 7331925"/>
              <a:gd name="connsiteX6889" fmla="*/ 1484090 w 4000576"/>
              <a:gd name="connsiteY6889" fmla="*/ 5593613 h 7331925"/>
              <a:gd name="connsiteX6890" fmla="*/ 1493615 w 4000576"/>
              <a:gd name="connsiteY6890" fmla="*/ 5607901 h 7331925"/>
              <a:gd name="connsiteX6891" fmla="*/ 1503140 w 4000576"/>
              <a:gd name="connsiteY6891" fmla="*/ 5593613 h 7331925"/>
              <a:gd name="connsiteX6892" fmla="*/ 1493615 w 4000576"/>
              <a:gd name="connsiteY6892" fmla="*/ 5579326 h 7331925"/>
              <a:gd name="connsiteX6893" fmla="*/ 1484090 w 4000576"/>
              <a:gd name="connsiteY6893" fmla="*/ 5593613 h 7331925"/>
              <a:gd name="connsiteX6894" fmla="*/ 1722215 w 4000576"/>
              <a:gd name="connsiteY6894" fmla="*/ 5593613 h 7331925"/>
              <a:gd name="connsiteX6895" fmla="*/ 1741265 w 4000576"/>
              <a:gd name="connsiteY6895" fmla="*/ 5607901 h 7331925"/>
              <a:gd name="connsiteX6896" fmla="*/ 1760315 w 4000576"/>
              <a:gd name="connsiteY6896" fmla="*/ 5593613 h 7331925"/>
              <a:gd name="connsiteX6897" fmla="*/ 1741265 w 4000576"/>
              <a:gd name="connsiteY6897" fmla="*/ 5579326 h 7331925"/>
              <a:gd name="connsiteX6898" fmla="*/ 1722215 w 4000576"/>
              <a:gd name="connsiteY6898" fmla="*/ 5593613 h 7331925"/>
              <a:gd name="connsiteX6899" fmla="*/ 1779365 w 4000576"/>
              <a:gd name="connsiteY6899" fmla="*/ 5598376 h 7331925"/>
              <a:gd name="connsiteX6900" fmla="*/ 1792062 w 4000576"/>
              <a:gd name="connsiteY6900" fmla="*/ 5617426 h 7331925"/>
              <a:gd name="connsiteX6901" fmla="*/ 1811026 w 4000576"/>
              <a:gd name="connsiteY6901" fmla="*/ 5592680 h 7331925"/>
              <a:gd name="connsiteX6902" fmla="*/ 1779365 w 4000576"/>
              <a:gd name="connsiteY6902" fmla="*/ 5598376 h 7331925"/>
              <a:gd name="connsiteX6903" fmla="*/ 1522190 w 4000576"/>
              <a:gd name="connsiteY6903" fmla="*/ 5602348 h 7331925"/>
              <a:gd name="connsiteX6904" fmla="*/ 1537268 w 4000576"/>
              <a:gd name="connsiteY6904" fmla="*/ 5617426 h 7331925"/>
              <a:gd name="connsiteX6905" fmla="*/ 1548584 w 4000576"/>
              <a:gd name="connsiteY6905" fmla="*/ 5606120 h 7331925"/>
              <a:gd name="connsiteX6906" fmla="*/ 1522190 w 4000576"/>
              <a:gd name="connsiteY6906" fmla="*/ 5602348 h 7331925"/>
              <a:gd name="connsiteX6907" fmla="*/ 1826990 w 4000576"/>
              <a:gd name="connsiteY6907" fmla="*/ 5603138 h 7331925"/>
              <a:gd name="connsiteX6908" fmla="*/ 1846040 w 4000576"/>
              <a:gd name="connsiteY6908" fmla="*/ 5617426 h 7331925"/>
              <a:gd name="connsiteX6909" fmla="*/ 1865090 w 4000576"/>
              <a:gd name="connsiteY6909" fmla="*/ 5603138 h 7331925"/>
              <a:gd name="connsiteX6910" fmla="*/ 1846040 w 4000576"/>
              <a:gd name="connsiteY6910" fmla="*/ 5588851 h 7331925"/>
              <a:gd name="connsiteX6911" fmla="*/ 1826990 w 4000576"/>
              <a:gd name="connsiteY6911" fmla="*/ 5603138 h 7331925"/>
              <a:gd name="connsiteX6912" fmla="*/ 1876997 w 4000576"/>
              <a:gd name="connsiteY6912" fmla="*/ 5600757 h 7331925"/>
              <a:gd name="connsiteX6913" fmla="*/ 1912715 w 4000576"/>
              <a:gd name="connsiteY6913" fmla="*/ 5603834 h 7331925"/>
              <a:gd name="connsiteX6914" fmla="*/ 1892875 w 4000576"/>
              <a:gd name="connsiteY6914" fmla="*/ 5588851 h 7331925"/>
              <a:gd name="connsiteX6915" fmla="*/ 1876997 w 4000576"/>
              <a:gd name="connsiteY6915" fmla="*/ 5600757 h 7331925"/>
              <a:gd name="connsiteX6916" fmla="*/ 1388840 w 4000576"/>
              <a:gd name="connsiteY6916" fmla="*/ 5606739 h 7331925"/>
              <a:gd name="connsiteX6917" fmla="*/ 1403128 w 4000576"/>
              <a:gd name="connsiteY6917" fmla="*/ 5626951 h 7331925"/>
              <a:gd name="connsiteX6918" fmla="*/ 1417415 w 4000576"/>
              <a:gd name="connsiteY6918" fmla="*/ 5638810 h 7331925"/>
              <a:gd name="connsiteX6919" fmla="*/ 1417415 w 4000576"/>
              <a:gd name="connsiteY6919" fmla="*/ 5618588 h 7331925"/>
              <a:gd name="connsiteX6920" fmla="*/ 1403128 w 4000576"/>
              <a:gd name="connsiteY6920" fmla="*/ 5598376 h 7331925"/>
              <a:gd name="connsiteX6921" fmla="*/ 1388840 w 4000576"/>
              <a:gd name="connsiteY6921" fmla="*/ 5606739 h 7331925"/>
              <a:gd name="connsiteX6922" fmla="*/ 1569815 w 4000576"/>
              <a:gd name="connsiteY6922" fmla="*/ 5610854 h 7331925"/>
              <a:gd name="connsiteX6923" fmla="*/ 1584798 w 4000576"/>
              <a:gd name="connsiteY6923" fmla="*/ 5630666 h 7331925"/>
              <a:gd name="connsiteX6924" fmla="*/ 1596704 w 4000576"/>
              <a:gd name="connsiteY6924" fmla="*/ 5620560 h 7331925"/>
              <a:gd name="connsiteX6925" fmla="*/ 1569815 w 4000576"/>
              <a:gd name="connsiteY6925" fmla="*/ 5610854 h 7331925"/>
              <a:gd name="connsiteX6926" fmla="*/ 1437932 w 4000576"/>
              <a:gd name="connsiteY6926" fmla="*/ 5622684 h 7331925"/>
              <a:gd name="connsiteX6927" fmla="*/ 1454049 w 4000576"/>
              <a:gd name="connsiteY6927" fmla="*/ 5643925 h 7331925"/>
              <a:gd name="connsiteX6928" fmla="*/ 1463574 w 4000576"/>
              <a:gd name="connsiteY6928" fmla="*/ 5631218 h 7331925"/>
              <a:gd name="connsiteX6929" fmla="*/ 1447457 w 4000576"/>
              <a:gd name="connsiteY6929" fmla="*/ 5609978 h 7331925"/>
              <a:gd name="connsiteX6930" fmla="*/ 1437932 w 4000576"/>
              <a:gd name="connsiteY6930" fmla="*/ 5622684 h 7331925"/>
              <a:gd name="connsiteX6931" fmla="*/ 1617440 w 4000576"/>
              <a:gd name="connsiteY6931" fmla="*/ 5621169 h 7331925"/>
              <a:gd name="connsiteX6932" fmla="*/ 1653321 w 4000576"/>
              <a:gd name="connsiteY6932" fmla="*/ 5641877 h 7331925"/>
              <a:gd name="connsiteX6933" fmla="*/ 1652254 w 4000576"/>
              <a:gd name="connsiteY6933" fmla="*/ 5622598 h 7331925"/>
              <a:gd name="connsiteX6934" fmla="*/ 1617440 w 4000576"/>
              <a:gd name="connsiteY6934" fmla="*/ 5621169 h 7331925"/>
              <a:gd name="connsiteX6935" fmla="*/ 2714206 w 4000576"/>
              <a:gd name="connsiteY6935" fmla="*/ 5649173 h 7331925"/>
              <a:gd name="connsiteX6936" fmla="*/ 2697918 w 4000576"/>
              <a:gd name="connsiteY6936" fmla="*/ 5709066 h 7331925"/>
              <a:gd name="connsiteX6937" fmla="*/ 2692213 w 4000576"/>
              <a:gd name="connsiteY6937" fmla="*/ 5726963 h 7331925"/>
              <a:gd name="connsiteX6938" fmla="*/ 2706586 w 4000576"/>
              <a:gd name="connsiteY6938" fmla="*/ 5709419 h 7331925"/>
              <a:gd name="connsiteX6939" fmla="*/ 2729284 w 4000576"/>
              <a:gd name="connsiteY6939" fmla="*/ 5611654 h 7331925"/>
              <a:gd name="connsiteX6940" fmla="*/ 2714206 w 4000576"/>
              <a:gd name="connsiteY6940" fmla="*/ 5649173 h 7331925"/>
              <a:gd name="connsiteX6941" fmla="*/ 1674590 w 4000576"/>
              <a:gd name="connsiteY6941" fmla="*/ 5630694 h 7331925"/>
              <a:gd name="connsiteX6942" fmla="*/ 1710471 w 4000576"/>
              <a:gd name="connsiteY6942" fmla="*/ 5651402 h 7331925"/>
              <a:gd name="connsiteX6943" fmla="*/ 1709404 w 4000576"/>
              <a:gd name="connsiteY6943" fmla="*/ 5632123 h 7331925"/>
              <a:gd name="connsiteX6944" fmla="*/ 1674590 w 4000576"/>
              <a:gd name="connsiteY6944" fmla="*/ 5630694 h 7331925"/>
              <a:gd name="connsiteX6945" fmla="*/ 1484090 w 4000576"/>
              <a:gd name="connsiteY6945" fmla="*/ 5641238 h 7331925"/>
              <a:gd name="connsiteX6946" fmla="*/ 1493615 w 4000576"/>
              <a:gd name="connsiteY6946" fmla="*/ 5655526 h 7331925"/>
              <a:gd name="connsiteX6947" fmla="*/ 1503140 w 4000576"/>
              <a:gd name="connsiteY6947" fmla="*/ 5641238 h 7331925"/>
              <a:gd name="connsiteX6948" fmla="*/ 1493615 w 4000576"/>
              <a:gd name="connsiteY6948" fmla="*/ 5626951 h 7331925"/>
              <a:gd name="connsiteX6949" fmla="*/ 1484090 w 4000576"/>
              <a:gd name="connsiteY6949" fmla="*/ 5641238 h 7331925"/>
              <a:gd name="connsiteX6950" fmla="*/ 1731740 w 4000576"/>
              <a:gd name="connsiteY6950" fmla="*/ 5641238 h 7331925"/>
              <a:gd name="connsiteX6951" fmla="*/ 1746028 w 4000576"/>
              <a:gd name="connsiteY6951" fmla="*/ 5655526 h 7331925"/>
              <a:gd name="connsiteX6952" fmla="*/ 1760315 w 4000576"/>
              <a:gd name="connsiteY6952" fmla="*/ 5641238 h 7331925"/>
              <a:gd name="connsiteX6953" fmla="*/ 1746028 w 4000576"/>
              <a:gd name="connsiteY6953" fmla="*/ 5626951 h 7331925"/>
              <a:gd name="connsiteX6954" fmla="*/ 1731740 w 4000576"/>
              <a:gd name="connsiteY6954" fmla="*/ 5641238 h 7331925"/>
              <a:gd name="connsiteX6955" fmla="*/ 1779365 w 4000576"/>
              <a:gd name="connsiteY6955" fmla="*/ 5640543 h 7331925"/>
              <a:gd name="connsiteX6956" fmla="*/ 1799206 w 4000576"/>
              <a:gd name="connsiteY6956" fmla="*/ 5655526 h 7331925"/>
              <a:gd name="connsiteX6957" fmla="*/ 1795244 w 4000576"/>
              <a:gd name="connsiteY6957" fmla="*/ 5628637 h 7331925"/>
              <a:gd name="connsiteX6958" fmla="*/ 1779365 w 4000576"/>
              <a:gd name="connsiteY6958" fmla="*/ 5640543 h 7331925"/>
              <a:gd name="connsiteX6959" fmla="*/ 1524372 w 4000576"/>
              <a:gd name="connsiteY6959" fmla="*/ 5647792 h 7331925"/>
              <a:gd name="connsiteX6960" fmla="*/ 1550765 w 4000576"/>
              <a:gd name="connsiteY6960" fmla="*/ 5651554 h 7331925"/>
              <a:gd name="connsiteX6961" fmla="*/ 1535687 w 4000576"/>
              <a:gd name="connsiteY6961" fmla="*/ 5636476 h 7331925"/>
              <a:gd name="connsiteX6962" fmla="*/ 1524372 w 4000576"/>
              <a:gd name="connsiteY6962" fmla="*/ 5647792 h 7331925"/>
              <a:gd name="connsiteX6963" fmla="*/ 1399832 w 4000576"/>
              <a:gd name="connsiteY6963" fmla="*/ 5660784 h 7331925"/>
              <a:gd name="connsiteX6964" fmla="*/ 1415949 w 4000576"/>
              <a:gd name="connsiteY6964" fmla="*/ 5682025 h 7331925"/>
              <a:gd name="connsiteX6965" fmla="*/ 1425474 w 4000576"/>
              <a:gd name="connsiteY6965" fmla="*/ 5669318 h 7331925"/>
              <a:gd name="connsiteX6966" fmla="*/ 1409357 w 4000576"/>
              <a:gd name="connsiteY6966" fmla="*/ 5648078 h 7331925"/>
              <a:gd name="connsiteX6967" fmla="*/ 1399832 w 4000576"/>
              <a:gd name="connsiteY6967" fmla="*/ 5660784 h 7331925"/>
              <a:gd name="connsiteX6968" fmla="*/ 1569815 w 4000576"/>
              <a:gd name="connsiteY6968" fmla="*/ 5660288 h 7331925"/>
              <a:gd name="connsiteX6969" fmla="*/ 1588570 w 4000576"/>
              <a:gd name="connsiteY6969" fmla="*/ 5674576 h 7331925"/>
              <a:gd name="connsiteX6970" fmla="*/ 1601838 w 4000576"/>
              <a:gd name="connsiteY6970" fmla="*/ 5660288 h 7331925"/>
              <a:gd name="connsiteX6971" fmla="*/ 1583084 w 4000576"/>
              <a:gd name="connsiteY6971" fmla="*/ 5646001 h 7331925"/>
              <a:gd name="connsiteX6972" fmla="*/ 1569815 w 4000576"/>
              <a:gd name="connsiteY6972" fmla="*/ 5660288 h 7331925"/>
              <a:gd name="connsiteX6973" fmla="*/ 1623517 w 4000576"/>
              <a:gd name="connsiteY6973" fmla="*/ 5669813 h 7331925"/>
              <a:gd name="connsiteX6974" fmla="*/ 1648197 w 4000576"/>
              <a:gd name="connsiteY6974" fmla="*/ 5684101 h 7331925"/>
              <a:gd name="connsiteX6975" fmla="*/ 1667399 w 4000576"/>
              <a:gd name="connsiteY6975" fmla="*/ 5684101 h 7331925"/>
              <a:gd name="connsiteX6976" fmla="*/ 1655540 w 4000576"/>
              <a:gd name="connsiteY6976" fmla="*/ 5669813 h 7331925"/>
              <a:gd name="connsiteX6977" fmla="*/ 1630861 w 4000576"/>
              <a:gd name="connsiteY6977" fmla="*/ 5655526 h 7331925"/>
              <a:gd name="connsiteX6978" fmla="*/ 1623517 w 4000576"/>
              <a:gd name="connsiteY6978" fmla="*/ 5669813 h 7331925"/>
              <a:gd name="connsiteX6979" fmla="*/ 1442542 w 4000576"/>
              <a:gd name="connsiteY6979" fmla="*/ 5679338 h 7331925"/>
              <a:gd name="connsiteX6980" fmla="*/ 1461002 w 4000576"/>
              <a:gd name="connsiteY6980" fmla="*/ 5693626 h 7331925"/>
              <a:gd name="connsiteX6981" fmla="*/ 1468488 w 4000576"/>
              <a:gd name="connsiteY6981" fmla="*/ 5679338 h 7331925"/>
              <a:gd name="connsiteX6982" fmla="*/ 1450029 w 4000576"/>
              <a:gd name="connsiteY6982" fmla="*/ 5665051 h 7331925"/>
              <a:gd name="connsiteX6983" fmla="*/ 1442542 w 4000576"/>
              <a:gd name="connsiteY6983" fmla="*/ 5679338 h 7331925"/>
              <a:gd name="connsiteX6984" fmla="*/ 1486272 w 4000576"/>
              <a:gd name="connsiteY6984" fmla="*/ 5685892 h 7331925"/>
              <a:gd name="connsiteX6985" fmla="*/ 1512665 w 4000576"/>
              <a:gd name="connsiteY6985" fmla="*/ 5689654 h 7331925"/>
              <a:gd name="connsiteX6986" fmla="*/ 1497587 w 4000576"/>
              <a:gd name="connsiteY6986" fmla="*/ 5674576 h 7331925"/>
              <a:gd name="connsiteX6987" fmla="*/ 1486272 w 4000576"/>
              <a:gd name="connsiteY6987" fmla="*/ 5685892 h 7331925"/>
              <a:gd name="connsiteX6988" fmla="*/ 1533506 w 4000576"/>
              <a:gd name="connsiteY6988" fmla="*/ 5694226 h 7331925"/>
              <a:gd name="connsiteX6989" fmla="*/ 1550175 w 4000576"/>
              <a:gd name="connsiteY6989" fmla="*/ 5710895 h 7331925"/>
              <a:gd name="connsiteX6990" fmla="*/ 1558509 w 4000576"/>
              <a:gd name="connsiteY6990" fmla="*/ 5702560 h 7331925"/>
              <a:gd name="connsiteX6991" fmla="*/ 1541840 w 4000576"/>
              <a:gd name="connsiteY6991" fmla="*/ 5685892 h 7331925"/>
              <a:gd name="connsiteX6992" fmla="*/ 1533506 w 4000576"/>
              <a:gd name="connsiteY6992" fmla="*/ 5694226 h 7331925"/>
              <a:gd name="connsiteX6993" fmla="*/ 2423894 w 4000576"/>
              <a:gd name="connsiteY6993" fmla="*/ 5728554 h 7331925"/>
              <a:gd name="connsiteX6994" fmla="*/ 2417540 w 4000576"/>
              <a:gd name="connsiteY6994" fmla="*/ 5744747 h 7331925"/>
              <a:gd name="connsiteX6995" fmla="*/ 2428808 w 4000576"/>
              <a:gd name="connsiteY6995" fmla="*/ 5743318 h 7331925"/>
              <a:gd name="connsiteX6996" fmla="*/ 2435162 w 4000576"/>
              <a:gd name="connsiteY6996" fmla="*/ 5727126 h 7331925"/>
              <a:gd name="connsiteX6997" fmla="*/ 2423894 w 4000576"/>
              <a:gd name="connsiteY6997" fmla="*/ 5728554 h 7331925"/>
              <a:gd name="connsiteX6998" fmla="*/ 2564787 w 4000576"/>
              <a:gd name="connsiteY6998" fmla="*/ 5741889 h 7331925"/>
              <a:gd name="connsiteX6999" fmla="*/ 2579275 w 4000576"/>
              <a:gd name="connsiteY6999" fmla="*/ 5746243 h 7331925"/>
              <a:gd name="connsiteX7000" fmla="*/ 2581199 w 4000576"/>
              <a:gd name="connsiteY7000" fmla="*/ 5731726 h 7331925"/>
              <a:gd name="connsiteX7001" fmla="*/ 2564787 w 4000576"/>
              <a:gd name="connsiteY7001" fmla="*/ 5741889 h 7331925"/>
              <a:gd name="connsiteX7002" fmla="*/ 2598515 w 4000576"/>
              <a:gd name="connsiteY7002" fmla="*/ 5741251 h 7331925"/>
              <a:gd name="connsiteX7003" fmla="*/ 2608040 w 4000576"/>
              <a:gd name="connsiteY7003" fmla="*/ 5750776 h 7331925"/>
              <a:gd name="connsiteX7004" fmla="*/ 2617565 w 4000576"/>
              <a:gd name="connsiteY7004" fmla="*/ 5741251 h 7331925"/>
              <a:gd name="connsiteX7005" fmla="*/ 2608040 w 4000576"/>
              <a:gd name="connsiteY7005" fmla="*/ 5731726 h 7331925"/>
              <a:gd name="connsiteX7006" fmla="*/ 2598515 w 4000576"/>
              <a:gd name="connsiteY7006" fmla="*/ 5741251 h 7331925"/>
              <a:gd name="connsiteX7007" fmla="*/ 2150840 w 4000576"/>
              <a:gd name="connsiteY7007" fmla="*/ 5755538 h 7331925"/>
              <a:gd name="connsiteX7008" fmla="*/ 2138982 w 4000576"/>
              <a:gd name="connsiteY7008" fmla="*/ 5769826 h 7331925"/>
              <a:gd name="connsiteX7009" fmla="*/ 2158032 w 4000576"/>
              <a:gd name="connsiteY7009" fmla="*/ 5769826 h 7331925"/>
              <a:gd name="connsiteX7010" fmla="*/ 2188940 w 4000576"/>
              <a:gd name="connsiteY7010" fmla="*/ 5755538 h 7331925"/>
              <a:gd name="connsiteX7011" fmla="*/ 2200799 w 4000576"/>
              <a:gd name="connsiteY7011" fmla="*/ 5741251 h 7331925"/>
              <a:gd name="connsiteX7012" fmla="*/ 2181749 w 4000576"/>
              <a:gd name="connsiteY7012" fmla="*/ 5741251 h 7331925"/>
              <a:gd name="connsiteX7013" fmla="*/ 2150840 w 4000576"/>
              <a:gd name="connsiteY7013" fmla="*/ 5755538 h 7331925"/>
              <a:gd name="connsiteX7014" fmla="*/ 2474690 w 4000576"/>
              <a:gd name="connsiteY7014" fmla="*/ 5750776 h 7331925"/>
              <a:gd name="connsiteX7015" fmla="*/ 2488416 w 4000576"/>
              <a:gd name="connsiteY7015" fmla="*/ 5760301 h 7331925"/>
              <a:gd name="connsiteX7016" fmla="*/ 2508028 w 4000576"/>
              <a:gd name="connsiteY7016" fmla="*/ 5750776 h 7331925"/>
              <a:gd name="connsiteX7017" fmla="*/ 2494312 w 4000576"/>
              <a:gd name="connsiteY7017" fmla="*/ 5741251 h 7331925"/>
              <a:gd name="connsiteX7018" fmla="*/ 2474690 w 4000576"/>
              <a:gd name="connsiteY7018" fmla="*/ 5750776 h 7331925"/>
              <a:gd name="connsiteX7019" fmla="*/ 2522315 w 4000576"/>
              <a:gd name="connsiteY7019" fmla="*/ 5750776 h 7331925"/>
              <a:gd name="connsiteX7020" fmla="*/ 2531278 w 4000576"/>
              <a:gd name="connsiteY7020" fmla="*/ 5760301 h 7331925"/>
              <a:gd name="connsiteX7021" fmla="*/ 2546128 w 4000576"/>
              <a:gd name="connsiteY7021" fmla="*/ 5750776 h 7331925"/>
              <a:gd name="connsiteX7022" fmla="*/ 2537174 w 4000576"/>
              <a:gd name="connsiteY7022" fmla="*/ 5741251 h 7331925"/>
              <a:gd name="connsiteX7023" fmla="*/ 2522315 w 4000576"/>
              <a:gd name="connsiteY7023" fmla="*/ 5750776 h 7331925"/>
              <a:gd name="connsiteX7024" fmla="*/ 2071469 w 4000576"/>
              <a:gd name="connsiteY7024" fmla="*/ 5757129 h 7331925"/>
              <a:gd name="connsiteX7025" fmla="*/ 2079403 w 4000576"/>
              <a:gd name="connsiteY7025" fmla="*/ 5779351 h 7331925"/>
              <a:gd name="connsiteX7026" fmla="*/ 2093690 w 4000576"/>
              <a:gd name="connsiteY7026" fmla="*/ 5765063 h 7331925"/>
              <a:gd name="connsiteX7027" fmla="*/ 2071469 w 4000576"/>
              <a:gd name="connsiteY7027" fmla="*/ 5757129 h 7331925"/>
              <a:gd name="connsiteX7028" fmla="*/ 2107587 w 4000576"/>
              <a:gd name="connsiteY7028" fmla="*/ 5760939 h 7331925"/>
              <a:gd name="connsiteX7029" fmla="*/ 2106387 w 4000576"/>
              <a:gd name="connsiteY7029" fmla="*/ 5776179 h 7331925"/>
              <a:gd name="connsiteX7030" fmla="*/ 2131790 w 4000576"/>
              <a:gd name="connsiteY7030" fmla="*/ 5759739 h 7331925"/>
              <a:gd name="connsiteX7031" fmla="*/ 2107587 w 4000576"/>
              <a:gd name="connsiteY7031" fmla="*/ 5760939 h 7331925"/>
              <a:gd name="connsiteX7032" fmla="*/ 2021862 w 4000576"/>
              <a:gd name="connsiteY7032" fmla="*/ 5770464 h 7331925"/>
              <a:gd name="connsiteX7033" fmla="*/ 2043570 w 4000576"/>
              <a:gd name="connsiteY7033" fmla="*/ 5776398 h 7331925"/>
              <a:gd name="connsiteX7034" fmla="*/ 2059686 w 4000576"/>
              <a:gd name="connsiteY7034" fmla="*/ 5760301 h 7331925"/>
              <a:gd name="connsiteX7035" fmla="*/ 2043903 w 4000576"/>
              <a:gd name="connsiteY7035" fmla="*/ 5760301 h 7331925"/>
              <a:gd name="connsiteX7036" fmla="*/ 2021862 w 4000576"/>
              <a:gd name="connsiteY7036" fmla="*/ 5770464 h 7331925"/>
              <a:gd name="connsiteX7037" fmla="*/ 1969865 w 4000576"/>
              <a:gd name="connsiteY7037" fmla="*/ 5779351 h 7331925"/>
              <a:gd name="connsiteX7038" fmla="*/ 1983591 w 4000576"/>
              <a:gd name="connsiteY7038" fmla="*/ 5788876 h 7331925"/>
              <a:gd name="connsiteX7039" fmla="*/ 2003203 w 4000576"/>
              <a:gd name="connsiteY7039" fmla="*/ 5779351 h 7331925"/>
              <a:gd name="connsiteX7040" fmla="*/ 1989477 w 4000576"/>
              <a:gd name="connsiteY7040" fmla="*/ 5769826 h 7331925"/>
              <a:gd name="connsiteX7041" fmla="*/ 1969865 w 4000576"/>
              <a:gd name="connsiteY7041" fmla="*/ 5779351 h 7331925"/>
              <a:gd name="connsiteX7042" fmla="*/ 1600952 w 4000576"/>
              <a:gd name="connsiteY7042" fmla="*/ 5785952 h 7331925"/>
              <a:gd name="connsiteX7043" fmla="*/ 1629527 w 4000576"/>
              <a:gd name="connsiteY7043" fmla="*/ 5785599 h 7331925"/>
              <a:gd name="connsiteX7044" fmla="*/ 1612678 w 4000576"/>
              <a:gd name="connsiteY7044" fmla="*/ 5781208 h 7331925"/>
              <a:gd name="connsiteX7045" fmla="*/ 1600952 w 4000576"/>
              <a:gd name="connsiteY7045" fmla="*/ 5785952 h 7331925"/>
              <a:gd name="connsiteX7046" fmla="*/ 1912715 w 4000576"/>
              <a:gd name="connsiteY7046" fmla="*/ 5788876 h 7331925"/>
              <a:gd name="connsiteX7047" fmla="*/ 1931765 w 4000576"/>
              <a:gd name="connsiteY7047" fmla="*/ 5798401 h 7331925"/>
              <a:gd name="connsiteX7048" fmla="*/ 1950815 w 4000576"/>
              <a:gd name="connsiteY7048" fmla="*/ 5788876 h 7331925"/>
              <a:gd name="connsiteX7049" fmla="*/ 1931765 w 4000576"/>
              <a:gd name="connsiteY7049" fmla="*/ 5779351 h 7331925"/>
              <a:gd name="connsiteX7050" fmla="*/ 1912715 w 4000576"/>
              <a:gd name="connsiteY7050" fmla="*/ 5788876 h 7331925"/>
              <a:gd name="connsiteX7051" fmla="*/ 1548984 w 4000576"/>
              <a:gd name="connsiteY7051" fmla="*/ 5795382 h 7331925"/>
              <a:gd name="connsiteX7052" fmla="*/ 1567234 w 4000576"/>
              <a:gd name="connsiteY7052" fmla="*/ 5794629 h 7331925"/>
              <a:gd name="connsiteX7053" fmla="*/ 1554737 w 4000576"/>
              <a:gd name="connsiteY7053" fmla="*/ 5789629 h 7331925"/>
              <a:gd name="connsiteX7054" fmla="*/ 1548984 w 4000576"/>
              <a:gd name="connsiteY7054" fmla="*/ 5795382 h 7331925"/>
              <a:gd name="connsiteX7055" fmla="*/ 1850803 w 4000576"/>
              <a:gd name="connsiteY7055" fmla="*/ 5798401 h 7331925"/>
              <a:gd name="connsiteX7056" fmla="*/ 1863966 w 4000576"/>
              <a:gd name="connsiteY7056" fmla="*/ 5807926 h 7331925"/>
              <a:gd name="connsiteX7057" fmla="*/ 1888903 w 4000576"/>
              <a:gd name="connsiteY7057" fmla="*/ 5798401 h 7331925"/>
              <a:gd name="connsiteX7058" fmla="*/ 1875739 w 4000576"/>
              <a:gd name="connsiteY7058" fmla="*/ 5788876 h 7331925"/>
              <a:gd name="connsiteX7059" fmla="*/ 1850803 w 4000576"/>
              <a:gd name="connsiteY7059" fmla="*/ 5798401 h 7331925"/>
              <a:gd name="connsiteX7060" fmla="*/ 1807940 w 4000576"/>
              <a:gd name="connsiteY7060" fmla="*/ 5807926 h 7331925"/>
              <a:gd name="connsiteX7061" fmla="*/ 1816903 w 4000576"/>
              <a:gd name="connsiteY7061" fmla="*/ 5817451 h 7331925"/>
              <a:gd name="connsiteX7062" fmla="*/ 1831753 w 4000576"/>
              <a:gd name="connsiteY7062" fmla="*/ 5807926 h 7331925"/>
              <a:gd name="connsiteX7063" fmla="*/ 1822790 w 4000576"/>
              <a:gd name="connsiteY7063" fmla="*/ 5798401 h 7331925"/>
              <a:gd name="connsiteX7064" fmla="*/ 1807940 w 4000576"/>
              <a:gd name="connsiteY7064" fmla="*/ 5807926 h 7331925"/>
              <a:gd name="connsiteX7065" fmla="*/ 2691260 w 4000576"/>
              <a:gd name="connsiteY7065" fmla="*/ 5844693 h 7331925"/>
              <a:gd name="connsiteX7066" fmla="*/ 2665267 w 4000576"/>
              <a:gd name="connsiteY7066" fmla="*/ 5930418 h 7331925"/>
              <a:gd name="connsiteX7067" fmla="*/ 2645645 w 4000576"/>
              <a:gd name="connsiteY7067" fmla="*/ 5965088 h 7331925"/>
              <a:gd name="connsiteX7068" fmla="*/ 2669096 w 4000576"/>
              <a:gd name="connsiteY7068" fmla="*/ 5939076 h 7331925"/>
              <a:gd name="connsiteX7069" fmla="*/ 2701366 w 4000576"/>
              <a:gd name="connsiteY7069" fmla="*/ 5811422 h 7331925"/>
              <a:gd name="connsiteX7070" fmla="*/ 2691260 w 4000576"/>
              <a:gd name="connsiteY7070" fmla="*/ 5844693 h 7331925"/>
              <a:gd name="connsiteX7071" fmla="*/ 1768059 w 4000576"/>
              <a:gd name="connsiteY7071" fmla="*/ 5814432 h 7331925"/>
              <a:gd name="connsiteX7072" fmla="*/ 1786309 w 4000576"/>
              <a:gd name="connsiteY7072" fmla="*/ 5813679 h 7331925"/>
              <a:gd name="connsiteX7073" fmla="*/ 1773812 w 4000576"/>
              <a:gd name="connsiteY7073" fmla="*/ 5808679 h 7331925"/>
              <a:gd name="connsiteX7074" fmla="*/ 1768059 w 4000576"/>
              <a:gd name="connsiteY7074" fmla="*/ 5814432 h 7331925"/>
              <a:gd name="connsiteX7075" fmla="*/ 2651846 w 4000576"/>
              <a:gd name="connsiteY7075" fmla="*/ 5868000 h 7331925"/>
              <a:gd name="connsiteX7076" fmla="*/ 2617946 w 4000576"/>
              <a:gd name="connsiteY7076" fmla="*/ 5942524 h 7331925"/>
              <a:gd name="connsiteX7077" fmla="*/ 2612803 w 4000576"/>
              <a:gd name="connsiteY7077" fmla="*/ 5909405 h 7331925"/>
              <a:gd name="connsiteX7078" fmla="*/ 2626624 w 4000576"/>
              <a:gd name="connsiteY7078" fmla="*/ 5858237 h 7331925"/>
              <a:gd name="connsiteX7079" fmla="*/ 2601801 w 4000576"/>
              <a:gd name="connsiteY7079" fmla="*/ 5900795 h 7331925"/>
              <a:gd name="connsiteX7080" fmla="*/ 2564606 w 4000576"/>
              <a:gd name="connsiteY7080" fmla="*/ 5960326 h 7331925"/>
              <a:gd name="connsiteX7081" fmla="*/ 2551738 w 4000576"/>
              <a:gd name="connsiteY7081" fmla="*/ 5960326 h 7331925"/>
              <a:gd name="connsiteX7082" fmla="*/ 2565702 w 4000576"/>
              <a:gd name="connsiteY7082" fmla="*/ 5920740 h 7331925"/>
              <a:gd name="connsiteX7083" fmla="*/ 2552786 w 4000576"/>
              <a:gd name="connsiteY7083" fmla="*/ 5921997 h 7331925"/>
              <a:gd name="connsiteX7084" fmla="*/ 2518077 w 4000576"/>
              <a:gd name="connsiteY7084" fmla="*/ 5969851 h 7331925"/>
              <a:gd name="connsiteX7085" fmla="*/ 2513562 w 4000576"/>
              <a:gd name="connsiteY7085" fmla="*/ 5939838 h 7331925"/>
              <a:gd name="connsiteX7086" fmla="*/ 2518991 w 4000576"/>
              <a:gd name="connsiteY7086" fmla="*/ 5915721 h 7331925"/>
              <a:gd name="connsiteX7087" fmla="*/ 2494979 w 4000576"/>
              <a:gd name="connsiteY7087" fmla="*/ 5948372 h 7331925"/>
              <a:gd name="connsiteX7088" fmla="*/ 2475833 w 4000576"/>
              <a:gd name="connsiteY7088" fmla="*/ 5985901 h 7331925"/>
              <a:gd name="connsiteX7089" fmla="*/ 2508942 w 4000576"/>
              <a:gd name="connsiteY7089" fmla="*/ 5983891 h 7331925"/>
              <a:gd name="connsiteX7090" fmla="*/ 2548061 w 4000576"/>
              <a:gd name="connsiteY7090" fmla="*/ 5975862 h 7331925"/>
              <a:gd name="connsiteX7091" fmla="*/ 2569940 w 4000576"/>
              <a:gd name="connsiteY7091" fmla="*/ 5982843 h 7331925"/>
              <a:gd name="connsiteX7092" fmla="*/ 2416207 w 4000576"/>
              <a:gd name="connsiteY7092" fmla="*/ 6007951 h 7331925"/>
              <a:gd name="connsiteX7093" fmla="*/ 2360390 w 4000576"/>
              <a:gd name="connsiteY7093" fmla="*/ 5984138 h 7331925"/>
              <a:gd name="connsiteX7094" fmla="*/ 2369306 w 4000576"/>
              <a:gd name="connsiteY7094" fmla="*/ 5962146 h 7331925"/>
              <a:gd name="connsiteX7095" fmla="*/ 2353294 w 4000576"/>
              <a:gd name="connsiteY7095" fmla="*/ 5976995 h 7331925"/>
              <a:gd name="connsiteX7096" fmla="*/ 2320233 w 4000576"/>
              <a:gd name="connsiteY7096" fmla="*/ 6007951 h 7331925"/>
              <a:gd name="connsiteX7097" fmla="*/ 2302574 w 4000576"/>
              <a:gd name="connsiteY7097" fmla="*/ 6007951 h 7331925"/>
              <a:gd name="connsiteX7098" fmla="*/ 2312442 w 4000576"/>
              <a:gd name="connsiteY7098" fmla="*/ 5989530 h 7331925"/>
              <a:gd name="connsiteX7099" fmla="*/ 2322005 w 4000576"/>
              <a:gd name="connsiteY7099" fmla="*/ 5953811 h 7331925"/>
              <a:gd name="connsiteX7100" fmla="*/ 2321719 w 4000576"/>
              <a:gd name="connsiteY7100" fmla="*/ 5936513 h 7331925"/>
              <a:gd name="connsiteX7101" fmla="*/ 2312003 w 4000576"/>
              <a:gd name="connsiteY7101" fmla="*/ 5953182 h 7331925"/>
              <a:gd name="connsiteX7102" fmla="*/ 2283076 w 4000576"/>
              <a:gd name="connsiteY7102" fmla="*/ 5969851 h 7331925"/>
              <a:gd name="connsiteX7103" fmla="*/ 2263855 w 4000576"/>
              <a:gd name="connsiteY7103" fmla="*/ 5969851 h 7331925"/>
              <a:gd name="connsiteX7104" fmla="*/ 2269751 w 4000576"/>
              <a:gd name="connsiteY7104" fmla="*/ 5948420 h 7331925"/>
              <a:gd name="connsiteX7105" fmla="*/ 2275656 w 4000576"/>
              <a:gd name="connsiteY7105" fmla="*/ 5926988 h 7331925"/>
              <a:gd name="connsiteX7106" fmla="*/ 2262216 w 4000576"/>
              <a:gd name="connsiteY7106" fmla="*/ 5943657 h 7331925"/>
              <a:gd name="connsiteX7107" fmla="*/ 2232098 w 4000576"/>
              <a:gd name="connsiteY7107" fmla="*/ 5960326 h 7331925"/>
              <a:gd name="connsiteX7108" fmla="*/ 2215458 w 4000576"/>
              <a:gd name="connsiteY7108" fmla="*/ 5960326 h 7331925"/>
              <a:gd name="connsiteX7109" fmla="*/ 2221287 w 4000576"/>
              <a:gd name="connsiteY7109" fmla="*/ 5934132 h 7331925"/>
              <a:gd name="connsiteX7110" fmla="*/ 2227097 w 4000576"/>
              <a:gd name="connsiteY7110" fmla="*/ 5907938 h 7331925"/>
              <a:gd name="connsiteX7111" fmla="*/ 2212477 w 4000576"/>
              <a:gd name="connsiteY7111" fmla="*/ 5934132 h 7331925"/>
              <a:gd name="connsiteX7112" fmla="*/ 2160365 w 4000576"/>
              <a:gd name="connsiteY7112" fmla="*/ 5941276 h 7331925"/>
              <a:gd name="connsiteX7113" fmla="*/ 2179415 w 4000576"/>
              <a:gd name="connsiteY7113" fmla="*/ 5922226 h 7331925"/>
              <a:gd name="connsiteX7114" fmla="*/ 2198465 w 4000576"/>
              <a:gd name="connsiteY7114" fmla="*/ 5914054 h 7331925"/>
              <a:gd name="connsiteX7115" fmla="*/ 2045399 w 4000576"/>
              <a:gd name="connsiteY7115" fmla="*/ 5900995 h 7331925"/>
              <a:gd name="connsiteX7116" fmla="*/ 1883245 w 4000576"/>
              <a:gd name="connsiteY7116" fmla="*/ 5887041 h 7331925"/>
              <a:gd name="connsiteX7117" fmla="*/ 1810931 w 4000576"/>
              <a:gd name="connsiteY7117" fmla="*/ 5899604 h 7331925"/>
              <a:gd name="connsiteX7118" fmla="*/ 1791995 w 4000576"/>
              <a:gd name="connsiteY7118" fmla="*/ 5912701 h 7331925"/>
              <a:gd name="connsiteX7119" fmla="*/ 1778079 w 4000576"/>
              <a:gd name="connsiteY7119" fmla="*/ 5912701 h 7331925"/>
              <a:gd name="connsiteX7120" fmla="*/ 1783975 w 4000576"/>
              <a:gd name="connsiteY7120" fmla="*/ 5891270 h 7331925"/>
              <a:gd name="connsiteX7121" fmla="*/ 1789881 w 4000576"/>
              <a:gd name="connsiteY7121" fmla="*/ 5869838 h 7331925"/>
              <a:gd name="connsiteX7122" fmla="*/ 1776432 w 4000576"/>
              <a:gd name="connsiteY7122" fmla="*/ 5886507 h 7331925"/>
              <a:gd name="connsiteX7123" fmla="*/ 1744713 w 4000576"/>
              <a:gd name="connsiteY7123" fmla="*/ 5888888 h 7331925"/>
              <a:gd name="connsiteX7124" fmla="*/ 1740970 w 4000576"/>
              <a:gd name="connsiteY7124" fmla="*/ 5874601 h 7331925"/>
              <a:gd name="connsiteX7125" fmla="*/ 1731740 w 4000576"/>
              <a:gd name="connsiteY7125" fmla="*/ 5889070 h 7331925"/>
              <a:gd name="connsiteX7126" fmla="*/ 1710309 w 4000576"/>
              <a:gd name="connsiteY7126" fmla="*/ 5899290 h 7331925"/>
              <a:gd name="connsiteX7127" fmla="*/ 1558843 w 4000576"/>
              <a:gd name="connsiteY7127" fmla="*/ 5876849 h 7331925"/>
              <a:gd name="connsiteX7128" fmla="*/ 1586484 w 4000576"/>
              <a:gd name="connsiteY7128" fmla="*/ 5888317 h 7331925"/>
              <a:gd name="connsiteX7129" fmla="*/ 1626965 w 4000576"/>
              <a:gd name="connsiteY7129" fmla="*/ 5903004 h 7331925"/>
              <a:gd name="connsiteX7130" fmla="*/ 1476089 w 4000576"/>
              <a:gd name="connsiteY7130" fmla="*/ 5866733 h 7331925"/>
              <a:gd name="connsiteX7131" fmla="*/ 1445619 w 4000576"/>
              <a:gd name="connsiteY7131" fmla="*/ 5875411 h 7331925"/>
              <a:gd name="connsiteX7132" fmla="*/ 1493244 w 4000576"/>
              <a:gd name="connsiteY7132" fmla="*/ 5911349 h 7331925"/>
              <a:gd name="connsiteX7133" fmla="*/ 1430207 w 4000576"/>
              <a:gd name="connsiteY7133" fmla="*/ 5907091 h 7331925"/>
              <a:gd name="connsiteX7134" fmla="*/ 1445990 w 4000576"/>
              <a:gd name="connsiteY7134" fmla="*/ 5923103 h 7331925"/>
              <a:gd name="connsiteX7135" fmla="*/ 1482233 w 4000576"/>
              <a:gd name="connsiteY7135" fmla="*/ 5955830 h 7331925"/>
              <a:gd name="connsiteX7136" fmla="*/ 1449696 w 4000576"/>
              <a:gd name="connsiteY7136" fmla="*/ 5950906 h 7331925"/>
              <a:gd name="connsiteX7137" fmla="*/ 1422178 w 4000576"/>
              <a:gd name="connsiteY7137" fmla="*/ 5940962 h 7331925"/>
              <a:gd name="connsiteX7138" fmla="*/ 1445990 w 4000576"/>
              <a:gd name="connsiteY7138" fmla="*/ 5959954 h 7331925"/>
              <a:gd name="connsiteX7139" fmla="*/ 1476947 w 4000576"/>
              <a:gd name="connsiteY7139" fmla="*/ 5979167 h 7331925"/>
              <a:gd name="connsiteX7140" fmla="*/ 1484090 w 4000576"/>
              <a:gd name="connsiteY7140" fmla="*/ 5989082 h 7331925"/>
              <a:gd name="connsiteX7141" fmla="*/ 1457897 w 4000576"/>
              <a:gd name="connsiteY7141" fmla="*/ 5993083 h 7331925"/>
              <a:gd name="connsiteX7142" fmla="*/ 1431703 w 4000576"/>
              <a:gd name="connsiteY7142" fmla="*/ 5987377 h 7331925"/>
              <a:gd name="connsiteX7143" fmla="*/ 1462126 w 4000576"/>
              <a:gd name="connsiteY7143" fmla="*/ 6007789 h 7331925"/>
              <a:gd name="connsiteX7144" fmla="*/ 1487891 w 4000576"/>
              <a:gd name="connsiteY7144" fmla="*/ 6040365 h 7331925"/>
              <a:gd name="connsiteX7145" fmla="*/ 1497940 w 4000576"/>
              <a:gd name="connsiteY7145" fmla="*/ 6064739 h 7331925"/>
              <a:gd name="connsiteX7146" fmla="*/ 1512665 w 4000576"/>
              <a:gd name="connsiteY7146" fmla="*/ 6069550 h 7331925"/>
              <a:gd name="connsiteX7147" fmla="*/ 1529334 w 4000576"/>
              <a:gd name="connsiteY7147" fmla="*/ 6076788 h 7331925"/>
              <a:gd name="connsiteX7148" fmla="*/ 1590246 w 4000576"/>
              <a:gd name="connsiteY7148" fmla="*/ 6100706 h 7331925"/>
              <a:gd name="connsiteX7149" fmla="*/ 1614830 w 4000576"/>
              <a:gd name="connsiteY7149" fmla="*/ 6115126 h 7331925"/>
              <a:gd name="connsiteX7150" fmla="*/ 1639662 w 4000576"/>
              <a:gd name="connsiteY7150" fmla="*/ 6125433 h 7331925"/>
              <a:gd name="connsiteX7151" fmla="*/ 1714938 w 4000576"/>
              <a:gd name="connsiteY7151" fmla="*/ 6151940 h 7331925"/>
              <a:gd name="connsiteX7152" fmla="*/ 1735655 w 4000576"/>
              <a:gd name="connsiteY7152" fmla="*/ 6136538 h 7331925"/>
              <a:gd name="connsiteX7153" fmla="*/ 1729673 w 4000576"/>
              <a:gd name="connsiteY7153" fmla="*/ 6112726 h 7331925"/>
              <a:gd name="connsiteX7154" fmla="*/ 1744999 w 4000576"/>
              <a:gd name="connsiteY7154" fmla="*/ 6112726 h 7331925"/>
              <a:gd name="connsiteX7155" fmla="*/ 1760315 w 4000576"/>
              <a:gd name="connsiteY7155" fmla="*/ 6135977 h 7331925"/>
              <a:gd name="connsiteX7156" fmla="*/ 1769840 w 4000576"/>
              <a:gd name="connsiteY7156" fmla="*/ 6165113 h 7331925"/>
              <a:gd name="connsiteX7157" fmla="*/ 1779365 w 4000576"/>
              <a:gd name="connsiteY7157" fmla="*/ 6146626 h 7331925"/>
              <a:gd name="connsiteX7158" fmla="*/ 1814579 w 4000576"/>
              <a:gd name="connsiteY7158" fmla="*/ 6157970 h 7331925"/>
              <a:gd name="connsiteX7159" fmla="*/ 1824581 w 4000576"/>
              <a:gd name="connsiteY7159" fmla="*/ 6193688 h 7331925"/>
              <a:gd name="connsiteX7160" fmla="*/ 1825790 w 4000576"/>
              <a:gd name="connsiteY7160" fmla="*/ 6161942 h 7331925"/>
              <a:gd name="connsiteX7161" fmla="*/ 1853917 w 4000576"/>
              <a:gd name="connsiteY7161" fmla="*/ 6165847 h 7331925"/>
              <a:gd name="connsiteX7162" fmla="*/ 1867062 w 4000576"/>
              <a:gd name="connsiteY7162" fmla="*/ 6203213 h 7331925"/>
              <a:gd name="connsiteX7163" fmla="*/ 1871691 w 4000576"/>
              <a:gd name="connsiteY7163" fmla="*/ 6177020 h 7331925"/>
              <a:gd name="connsiteX7164" fmla="*/ 1872834 w 4000576"/>
              <a:gd name="connsiteY7164" fmla="*/ 6141463 h 7331925"/>
              <a:gd name="connsiteX7165" fmla="*/ 1965103 w 4000576"/>
              <a:gd name="connsiteY7165" fmla="*/ 6155722 h 7331925"/>
              <a:gd name="connsiteX7166" fmla="*/ 2098453 w 4000576"/>
              <a:gd name="connsiteY7166" fmla="*/ 6168619 h 7331925"/>
              <a:gd name="connsiteX7167" fmla="*/ 2146078 w 4000576"/>
              <a:gd name="connsiteY7167" fmla="*/ 6167428 h 7331925"/>
              <a:gd name="connsiteX7168" fmla="*/ 2088928 w 4000576"/>
              <a:gd name="connsiteY7168" fmla="*/ 6158456 h 7331925"/>
              <a:gd name="connsiteX7169" fmla="*/ 1867157 w 4000576"/>
              <a:gd name="connsiteY7169" fmla="*/ 6114174 h 7331925"/>
              <a:gd name="connsiteX7170" fmla="*/ 1846659 w 4000576"/>
              <a:gd name="connsiteY7170" fmla="*/ 6109802 h 7331925"/>
              <a:gd name="connsiteX7171" fmla="*/ 1819361 w 4000576"/>
              <a:gd name="connsiteY7171" fmla="*/ 6088609 h 7331925"/>
              <a:gd name="connsiteX7172" fmla="*/ 1946519 w 4000576"/>
              <a:gd name="connsiteY7172" fmla="*/ 6103353 h 7331925"/>
              <a:gd name="connsiteX7173" fmla="*/ 2141315 w 4000576"/>
              <a:gd name="connsiteY7173" fmla="*/ 6123671 h 7331925"/>
              <a:gd name="connsiteX7174" fmla="*/ 2086547 w 4000576"/>
              <a:gd name="connsiteY7174" fmla="*/ 6109183 h 7331925"/>
              <a:gd name="connsiteX7175" fmla="*/ 1924622 w 4000576"/>
              <a:gd name="connsiteY7175" fmla="*/ 6083027 h 7331925"/>
              <a:gd name="connsiteX7176" fmla="*/ 1817465 w 4000576"/>
              <a:gd name="connsiteY7176" fmla="*/ 6063034 h 7331925"/>
              <a:gd name="connsiteX7177" fmla="*/ 1817465 w 4000576"/>
              <a:gd name="connsiteY7177" fmla="*/ 6049604 h 7331925"/>
              <a:gd name="connsiteX7178" fmla="*/ 1838897 w 4000576"/>
              <a:gd name="connsiteY7178" fmla="*/ 6041260 h 7331925"/>
              <a:gd name="connsiteX7179" fmla="*/ 2150840 w 4000576"/>
              <a:gd name="connsiteY7179" fmla="*/ 6079027 h 7331925"/>
              <a:gd name="connsiteX7180" fmla="*/ 2079403 w 4000576"/>
              <a:gd name="connsiteY7180" fmla="*/ 6059767 h 7331925"/>
              <a:gd name="connsiteX7181" fmla="*/ 1548517 w 4000576"/>
              <a:gd name="connsiteY7181" fmla="*/ 5940867 h 7331925"/>
              <a:gd name="connsiteX7182" fmla="*/ 1517561 w 4000576"/>
              <a:gd name="connsiteY7182" fmla="*/ 5931751 h 7331925"/>
              <a:gd name="connsiteX7183" fmla="*/ 1503140 w 4000576"/>
              <a:gd name="connsiteY7183" fmla="*/ 5916444 h 7331925"/>
              <a:gd name="connsiteX7184" fmla="*/ 1519809 w 4000576"/>
              <a:gd name="connsiteY7184" fmla="*/ 5907577 h 7331925"/>
              <a:gd name="connsiteX7185" fmla="*/ 2103215 w 4000576"/>
              <a:gd name="connsiteY7185" fmla="*/ 6022981 h 7331925"/>
              <a:gd name="connsiteX7186" fmla="*/ 2241328 w 4000576"/>
              <a:gd name="connsiteY7186" fmla="*/ 6038507 h 7331925"/>
              <a:gd name="connsiteX7187" fmla="*/ 2403253 w 4000576"/>
              <a:gd name="connsiteY7187" fmla="*/ 6034021 h 7331925"/>
              <a:gd name="connsiteX7188" fmla="*/ 2687688 w 4000576"/>
              <a:gd name="connsiteY7188" fmla="*/ 5978709 h 7331925"/>
              <a:gd name="connsiteX7189" fmla="*/ 2668353 w 4000576"/>
              <a:gd name="connsiteY7189" fmla="*/ 5966374 h 7331925"/>
              <a:gd name="connsiteX7190" fmla="*/ 2620347 w 4000576"/>
              <a:gd name="connsiteY7190" fmla="*/ 5985329 h 7331925"/>
              <a:gd name="connsiteX7191" fmla="*/ 2635701 w 4000576"/>
              <a:gd name="connsiteY7191" fmla="*/ 5949620 h 7331925"/>
              <a:gd name="connsiteX7192" fmla="*/ 2671153 w 4000576"/>
              <a:gd name="connsiteY7192" fmla="*/ 5820242 h 7331925"/>
              <a:gd name="connsiteX7193" fmla="*/ 2651846 w 4000576"/>
              <a:gd name="connsiteY7193" fmla="*/ 5868000 h 7331925"/>
              <a:gd name="connsiteX7194" fmla="*/ 2039274 w 4000576"/>
              <a:gd name="connsiteY7194" fmla="*/ 5850141 h 7331925"/>
              <a:gd name="connsiteX7195" fmla="*/ 1944024 w 4000576"/>
              <a:gd name="connsiteY7195" fmla="*/ 5869115 h 7331925"/>
              <a:gd name="connsiteX7196" fmla="*/ 1979390 w 4000576"/>
              <a:gd name="connsiteY7196" fmla="*/ 5871458 h 7331925"/>
              <a:gd name="connsiteX7197" fmla="*/ 2086680 w 4000576"/>
              <a:gd name="connsiteY7197" fmla="*/ 5859590 h 7331925"/>
              <a:gd name="connsiteX7198" fmla="*/ 2156298 w 4000576"/>
              <a:gd name="connsiteY7198" fmla="*/ 5844902 h 7331925"/>
              <a:gd name="connsiteX7199" fmla="*/ 2039274 w 4000576"/>
              <a:gd name="connsiteY7199" fmla="*/ 5850141 h 7331925"/>
              <a:gd name="connsiteX7200" fmla="*/ 1826990 w 4000576"/>
              <a:gd name="connsiteY7200" fmla="*/ 5907243 h 7331925"/>
              <a:gd name="connsiteX7201" fmla="*/ 1846831 w 4000576"/>
              <a:gd name="connsiteY7201" fmla="*/ 5922226 h 7331925"/>
              <a:gd name="connsiteX7202" fmla="*/ 1842869 w 4000576"/>
              <a:gd name="connsiteY7202" fmla="*/ 5895337 h 7331925"/>
              <a:gd name="connsiteX7203" fmla="*/ 1826990 w 4000576"/>
              <a:gd name="connsiteY7203" fmla="*/ 5907243 h 7331925"/>
              <a:gd name="connsiteX7204" fmla="*/ 1650778 w 4000576"/>
              <a:gd name="connsiteY7204" fmla="*/ 5912701 h 7331925"/>
              <a:gd name="connsiteX7205" fmla="*/ 1660865 w 4000576"/>
              <a:gd name="connsiteY7205" fmla="*/ 5922226 h 7331925"/>
              <a:gd name="connsiteX7206" fmla="*/ 1665065 w 4000576"/>
              <a:gd name="connsiteY7206" fmla="*/ 5912701 h 7331925"/>
              <a:gd name="connsiteX7207" fmla="*/ 1654978 w 4000576"/>
              <a:gd name="connsiteY7207" fmla="*/ 5903176 h 7331925"/>
              <a:gd name="connsiteX7208" fmla="*/ 1650778 w 4000576"/>
              <a:gd name="connsiteY7208" fmla="*/ 5912701 h 7331925"/>
              <a:gd name="connsiteX7209" fmla="*/ 1874615 w 4000576"/>
              <a:gd name="connsiteY7209" fmla="*/ 5917463 h 7331925"/>
              <a:gd name="connsiteX7210" fmla="*/ 1893665 w 4000576"/>
              <a:gd name="connsiteY7210" fmla="*/ 5931751 h 7331925"/>
              <a:gd name="connsiteX7211" fmla="*/ 1912715 w 4000576"/>
              <a:gd name="connsiteY7211" fmla="*/ 5917463 h 7331925"/>
              <a:gd name="connsiteX7212" fmla="*/ 1893665 w 4000576"/>
              <a:gd name="connsiteY7212" fmla="*/ 5903176 h 7331925"/>
              <a:gd name="connsiteX7213" fmla="*/ 1874615 w 4000576"/>
              <a:gd name="connsiteY7213" fmla="*/ 5917463 h 7331925"/>
              <a:gd name="connsiteX7214" fmla="*/ 1927622 w 4000576"/>
              <a:gd name="connsiteY7214" fmla="*/ 5921226 h 7331925"/>
              <a:gd name="connsiteX7215" fmla="*/ 1961198 w 4000576"/>
              <a:gd name="connsiteY7215" fmla="*/ 5935980 h 7331925"/>
              <a:gd name="connsiteX7216" fmla="*/ 1969865 w 4000576"/>
              <a:gd name="connsiteY7216" fmla="*/ 5921664 h 7331925"/>
              <a:gd name="connsiteX7217" fmla="*/ 1927622 w 4000576"/>
              <a:gd name="connsiteY7217" fmla="*/ 5921226 h 7331925"/>
              <a:gd name="connsiteX7218" fmla="*/ 1983772 w 4000576"/>
              <a:gd name="connsiteY7218" fmla="*/ 5922864 h 7331925"/>
              <a:gd name="connsiteX7219" fmla="*/ 2014252 w 4000576"/>
              <a:gd name="connsiteY7219" fmla="*/ 5944257 h 7331925"/>
              <a:gd name="connsiteX7220" fmla="*/ 2044341 w 4000576"/>
              <a:gd name="connsiteY7220" fmla="*/ 5949982 h 7331925"/>
              <a:gd name="connsiteX7221" fmla="*/ 2050104 w 4000576"/>
              <a:gd name="connsiteY7221" fmla="*/ 5934951 h 7331925"/>
              <a:gd name="connsiteX7222" fmla="*/ 2055886 w 4000576"/>
              <a:gd name="connsiteY7222" fmla="*/ 5919931 h 7331925"/>
              <a:gd name="connsiteX7223" fmla="*/ 2036693 w 4000576"/>
              <a:gd name="connsiteY7223" fmla="*/ 5924950 h 7331925"/>
              <a:gd name="connsiteX7224" fmla="*/ 2017490 w 4000576"/>
              <a:gd name="connsiteY7224" fmla="*/ 5921331 h 7331925"/>
              <a:gd name="connsiteX7225" fmla="*/ 1983772 w 4000576"/>
              <a:gd name="connsiteY7225" fmla="*/ 5922864 h 7331925"/>
              <a:gd name="connsiteX7226" fmla="*/ 1750790 w 4000576"/>
              <a:gd name="connsiteY7226" fmla="*/ 5931751 h 7331925"/>
              <a:gd name="connsiteX7227" fmla="*/ 1760315 w 4000576"/>
              <a:gd name="connsiteY7227" fmla="*/ 5941276 h 7331925"/>
              <a:gd name="connsiteX7228" fmla="*/ 1769840 w 4000576"/>
              <a:gd name="connsiteY7228" fmla="*/ 5931751 h 7331925"/>
              <a:gd name="connsiteX7229" fmla="*/ 1760315 w 4000576"/>
              <a:gd name="connsiteY7229" fmla="*/ 5922226 h 7331925"/>
              <a:gd name="connsiteX7230" fmla="*/ 1750790 w 4000576"/>
              <a:gd name="connsiteY7230" fmla="*/ 5931751 h 7331925"/>
              <a:gd name="connsiteX7231" fmla="*/ 2061944 w 4000576"/>
              <a:gd name="connsiteY7231" fmla="*/ 5928579 h 7331925"/>
              <a:gd name="connsiteX7232" fmla="*/ 2073621 w 4000576"/>
              <a:gd name="connsiteY7232" fmla="*/ 5950801 h 7331925"/>
              <a:gd name="connsiteX7233" fmla="*/ 2097138 w 4000576"/>
              <a:gd name="connsiteY7233" fmla="*/ 5936513 h 7331925"/>
              <a:gd name="connsiteX7234" fmla="*/ 2061944 w 4000576"/>
              <a:gd name="connsiteY7234" fmla="*/ 5928579 h 7331925"/>
              <a:gd name="connsiteX7235" fmla="*/ 2109045 w 4000576"/>
              <a:gd name="connsiteY7235" fmla="*/ 5937171 h 7331925"/>
              <a:gd name="connsiteX7236" fmla="*/ 2103311 w 4000576"/>
              <a:gd name="connsiteY7236" fmla="*/ 5952115 h 7331925"/>
              <a:gd name="connsiteX7237" fmla="*/ 2123951 w 4000576"/>
              <a:gd name="connsiteY7237" fmla="*/ 5949077 h 7331925"/>
              <a:gd name="connsiteX7238" fmla="*/ 2148507 w 4000576"/>
              <a:gd name="connsiteY7238" fmla="*/ 5934132 h 7331925"/>
              <a:gd name="connsiteX7239" fmla="*/ 2109045 w 4000576"/>
              <a:gd name="connsiteY7239" fmla="*/ 5937171 h 7331925"/>
              <a:gd name="connsiteX7240" fmla="*/ 1788890 w 4000576"/>
              <a:gd name="connsiteY7240" fmla="*/ 5941276 h 7331925"/>
              <a:gd name="connsiteX7241" fmla="*/ 1803740 w 4000576"/>
              <a:gd name="connsiteY7241" fmla="*/ 5950801 h 7331925"/>
              <a:gd name="connsiteX7242" fmla="*/ 1812703 w 4000576"/>
              <a:gd name="connsiteY7242" fmla="*/ 5941276 h 7331925"/>
              <a:gd name="connsiteX7243" fmla="*/ 1797853 w 4000576"/>
              <a:gd name="connsiteY7243" fmla="*/ 5931751 h 7331925"/>
              <a:gd name="connsiteX7244" fmla="*/ 1788890 w 4000576"/>
              <a:gd name="connsiteY7244" fmla="*/ 5941276 h 7331925"/>
              <a:gd name="connsiteX7245" fmla="*/ 1826990 w 4000576"/>
              <a:gd name="connsiteY7245" fmla="*/ 5949468 h 7331925"/>
              <a:gd name="connsiteX7246" fmla="*/ 1910810 w 4000576"/>
              <a:gd name="connsiteY7246" fmla="*/ 5965403 h 7331925"/>
              <a:gd name="connsiteX7247" fmla="*/ 1866805 w 4000576"/>
              <a:gd name="connsiteY7247" fmla="*/ 5946058 h 7331925"/>
              <a:gd name="connsiteX7248" fmla="*/ 1826990 w 4000576"/>
              <a:gd name="connsiteY7248" fmla="*/ 5949468 h 7331925"/>
              <a:gd name="connsiteX7249" fmla="*/ 2441896 w 4000576"/>
              <a:gd name="connsiteY7249" fmla="*/ 5965622 h 7331925"/>
              <a:gd name="connsiteX7250" fmla="*/ 2430313 w 4000576"/>
              <a:gd name="connsiteY7250" fmla="*/ 5995321 h 7331925"/>
              <a:gd name="connsiteX7251" fmla="*/ 2451421 w 4000576"/>
              <a:gd name="connsiteY7251" fmla="*/ 5975147 h 7331925"/>
              <a:gd name="connsiteX7252" fmla="*/ 2462984 w 4000576"/>
              <a:gd name="connsiteY7252" fmla="*/ 5945448 h 7331925"/>
              <a:gd name="connsiteX7253" fmla="*/ 2441896 w 4000576"/>
              <a:gd name="connsiteY7253" fmla="*/ 5965622 h 7331925"/>
              <a:gd name="connsiteX7254" fmla="*/ 1503140 w 4000576"/>
              <a:gd name="connsiteY7254" fmla="*/ 5960326 h 7331925"/>
              <a:gd name="connsiteX7255" fmla="*/ 1517990 w 4000576"/>
              <a:gd name="connsiteY7255" fmla="*/ 5969851 h 7331925"/>
              <a:gd name="connsiteX7256" fmla="*/ 1526953 w 4000576"/>
              <a:gd name="connsiteY7256" fmla="*/ 5960326 h 7331925"/>
              <a:gd name="connsiteX7257" fmla="*/ 1512103 w 4000576"/>
              <a:gd name="connsiteY7257" fmla="*/ 5950801 h 7331925"/>
              <a:gd name="connsiteX7258" fmla="*/ 1503140 w 4000576"/>
              <a:gd name="connsiteY7258" fmla="*/ 5960326 h 7331925"/>
              <a:gd name="connsiteX7259" fmla="*/ 1922240 w 4000576"/>
              <a:gd name="connsiteY7259" fmla="*/ 5960326 h 7331925"/>
              <a:gd name="connsiteX7260" fmla="*/ 1943672 w 4000576"/>
              <a:gd name="connsiteY7260" fmla="*/ 5969709 h 7331925"/>
              <a:gd name="connsiteX7261" fmla="*/ 1965103 w 4000576"/>
              <a:gd name="connsiteY7261" fmla="*/ 5969556 h 7331925"/>
              <a:gd name="connsiteX7262" fmla="*/ 1950815 w 4000576"/>
              <a:gd name="connsiteY7262" fmla="*/ 5960326 h 7331925"/>
              <a:gd name="connsiteX7263" fmla="*/ 1922240 w 4000576"/>
              <a:gd name="connsiteY7263" fmla="*/ 5960326 h 7331925"/>
              <a:gd name="connsiteX7264" fmla="*/ 1546927 w 4000576"/>
              <a:gd name="connsiteY7264" fmla="*/ 5968365 h 7331925"/>
              <a:gd name="connsiteX7265" fmla="*/ 1551242 w 4000576"/>
              <a:gd name="connsiteY7265" fmla="*/ 5984434 h 7331925"/>
              <a:gd name="connsiteX7266" fmla="*/ 1563110 w 4000576"/>
              <a:gd name="connsiteY7266" fmla="*/ 5968860 h 7331925"/>
              <a:gd name="connsiteX7267" fmla="*/ 1546927 w 4000576"/>
              <a:gd name="connsiteY7267" fmla="*/ 5968365 h 7331925"/>
              <a:gd name="connsiteX7268" fmla="*/ 1969865 w 4000576"/>
              <a:gd name="connsiteY7268" fmla="*/ 5970794 h 7331925"/>
              <a:gd name="connsiteX7269" fmla="*/ 1988134 w 4000576"/>
              <a:gd name="connsiteY7269" fmla="*/ 5979376 h 7331925"/>
              <a:gd name="connsiteX7270" fmla="*/ 2021481 w 4000576"/>
              <a:gd name="connsiteY7270" fmla="*/ 5985158 h 7331925"/>
              <a:gd name="connsiteX7271" fmla="*/ 2036540 w 4000576"/>
              <a:gd name="connsiteY7271" fmla="*/ 5977519 h 7331925"/>
              <a:gd name="connsiteX7272" fmla="*/ 2003203 w 4000576"/>
              <a:gd name="connsiteY7272" fmla="*/ 5963155 h 7331925"/>
              <a:gd name="connsiteX7273" fmla="*/ 1969865 w 4000576"/>
              <a:gd name="connsiteY7273" fmla="*/ 5970794 h 7331925"/>
              <a:gd name="connsiteX7274" fmla="*/ 2395319 w 4000576"/>
              <a:gd name="connsiteY7274" fmla="*/ 5966679 h 7331925"/>
              <a:gd name="connsiteX7275" fmla="*/ 2389261 w 4000576"/>
              <a:gd name="connsiteY7275" fmla="*/ 5988110 h 7331925"/>
              <a:gd name="connsiteX7276" fmla="*/ 2389546 w 4000576"/>
              <a:gd name="connsiteY7276" fmla="*/ 6003188 h 7331925"/>
              <a:gd name="connsiteX7277" fmla="*/ 2399652 w 4000576"/>
              <a:gd name="connsiteY7277" fmla="*/ 5985806 h 7331925"/>
              <a:gd name="connsiteX7278" fmla="*/ 2395319 w 4000576"/>
              <a:gd name="connsiteY7278" fmla="*/ 5966679 h 7331925"/>
              <a:gd name="connsiteX7279" fmla="*/ 2046065 w 4000576"/>
              <a:gd name="connsiteY7279" fmla="*/ 5979376 h 7331925"/>
              <a:gd name="connsiteX7280" fmla="*/ 2065115 w 4000576"/>
              <a:gd name="connsiteY7280" fmla="*/ 5988901 h 7331925"/>
              <a:gd name="connsiteX7281" fmla="*/ 2084165 w 4000576"/>
              <a:gd name="connsiteY7281" fmla="*/ 5979376 h 7331925"/>
              <a:gd name="connsiteX7282" fmla="*/ 2065115 w 4000576"/>
              <a:gd name="connsiteY7282" fmla="*/ 5969851 h 7331925"/>
              <a:gd name="connsiteX7283" fmla="*/ 2046065 w 4000576"/>
              <a:gd name="connsiteY7283" fmla="*/ 5979376 h 7331925"/>
              <a:gd name="connsiteX7284" fmla="*/ 2100301 w 4000576"/>
              <a:gd name="connsiteY7284" fmla="*/ 5975938 h 7331925"/>
              <a:gd name="connsiteX7285" fmla="*/ 2118074 w 4000576"/>
              <a:gd name="connsiteY7285" fmla="*/ 5998426 h 7331925"/>
              <a:gd name="connsiteX7286" fmla="*/ 2131790 w 4000576"/>
              <a:gd name="connsiteY7286" fmla="*/ 5984138 h 7331925"/>
              <a:gd name="connsiteX7287" fmla="*/ 2100301 w 4000576"/>
              <a:gd name="connsiteY7287" fmla="*/ 5975938 h 7331925"/>
              <a:gd name="connsiteX7288" fmla="*/ 2583837 w 4000576"/>
              <a:gd name="connsiteY7288" fmla="*/ 5980014 h 7331925"/>
              <a:gd name="connsiteX7289" fmla="*/ 2598325 w 4000576"/>
              <a:gd name="connsiteY7289" fmla="*/ 5984368 h 7331925"/>
              <a:gd name="connsiteX7290" fmla="*/ 2600249 w 4000576"/>
              <a:gd name="connsiteY7290" fmla="*/ 5969851 h 7331925"/>
              <a:gd name="connsiteX7291" fmla="*/ 2583837 w 4000576"/>
              <a:gd name="connsiteY7291" fmla="*/ 5980014 h 7331925"/>
              <a:gd name="connsiteX7292" fmla="*/ 1588865 w 4000576"/>
              <a:gd name="connsiteY7292" fmla="*/ 5988339 h 7331925"/>
              <a:gd name="connsiteX7293" fmla="*/ 1598390 w 4000576"/>
              <a:gd name="connsiteY7293" fmla="*/ 6003188 h 7331925"/>
              <a:gd name="connsiteX7294" fmla="*/ 1607915 w 4000576"/>
              <a:gd name="connsiteY7294" fmla="*/ 5994226 h 7331925"/>
              <a:gd name="connsiteX7295" fmla="*/ 1598390 w 4000576"/>
              <a:gd name="connsiteY7295" fmla="*/ 5979376 h 7331925"/>
              <a:gd name="connsiteX7296" fmla="*/ 1588865 w 4000576"/>
              <a:gd name="connsiteY7296" fmla="*/ 5988339 h 7331925"/>
              <a:gd name="connsiteX7297" fmla="*/ 2141315 w 4000576"/>
              <a:gd name="connsiteY7297" fmla="*/ 5988901 h 7331925"/>
              <a:gd name="connsiteX7298" fmla="*/ 2165128 w 4000576"/>
              <a:gd name="connsiteY7298" fmla="*/ 5998426 h 7331925"/>
              <a:gd name="connsiteX7299" fmla="*/ 2188940 w 4000576"/>
              <a:gd name="connsiteY7299" fmla="*/ 5988901 h 7331925"/>
              <a:gd name="connsiteX7300" fmla="*/ 2165128 w 4000576"/>
              <a:gd name="connsiteY7300" fmla="*/ 5979376 h 7331925"/>
              <a:gd name="connsiteX7301" fmla="*/ 2141315 w 4000576"/>
              <a:gd name="connsiteY7301" fmla="*/ 5988901 h 7331925"/>
              <a:gd name="connsiteX7302" fmla="*/ 2204819 w 4000576"/>
              <a:gd name="connsiteY7302" fmla="*/ 5985729 h 7331925"/>
              <a:gd name="connsiteX7303" fmla="*/ 2216496 w 4000576"/>
              <a:gd name="connsiteY7303" fmla="*/ 6007951 h 7331925"/>
              <a:gd name="connsiteX7304" fmla="*/ 2240013 w 4000576"/>
              <a:gd name="connsiteY7304" fmla="*/ 5993663 h 7331925"/>
              <a:gd name="connsiteX7305" fmla="*/ 2204819 w 4000576"/>
              <a:gd name="connsiteY7305" fmla="*/ 5985729 h 7331925"/>
              <a:gd name="connsiteX7306" fmla="*/ 2252167 w 4000576"/>
              <a:gd name="connsiteY7306" fmla="*/ 5993663 h 7331925"/>
              <a:gd name="connsiteX7307" fmla="*/ 2246690 w 4000576"/>
              <a:gd name="connsiteY7307" fmla="*/ 6007951 h 7331925"/>
              <a:gd name="connsiteX7308" fmla="*/ 2270198 w 4000576"/>
              <a:gd name="connsiteY7308" fmla="*/ 6007951 h 7331925"/>
              <a:gd name="connsiteX7309" fmla="*/ 2293715 w 4000576"/>
              <a:gd name="connsiteY7309" fmla="*/ 5993663 h 7331925"/>
              <a:gd name="connsiteX7310" fmla="*/ 2275685 w 4000576"/>
              <a:gd name="connsiteY7310" fmla="*/ 5979376 h 7331925"/>
              <a:gd name="connsiteX7311" fmla="*/ 2252167 w 4000576"/>
              <a:gd name="connsiteY7311" fmla="*/ 5993663 h 7331925"/>
              <a:gd name="connsiteX7312" fmla="*/ 1503140 w 4000576"/>
              <a:gd name="connsiteY7312" fmla="*/ 5996702 h 7331925"/>
              <a:gd name="connsiteX7313" fmla="*/ 1527820 w 4000576"/>
              <a:gd name="connsiteY7313" fmla="*/ 6015028 h 7331925"/>
              <a:gd name="connsiteX7314" fmla="*/ 1517656 w 4000576"/>
              <a:gd name="connsiteY7314" fmla="*/ 5998617 h 7331925"/>
              <a:gd name="connsiteX7315" fmla="*/ 1503140 w 4000576"/>
              <a:gd name="connsiteY7315" fmla="*/ 5996702 h 7331925"/>
              <a:gd name="connsiteX7316" fmla="*/ 1632652 w 4000576"/>
              <a:gd name="connsiteY7316" fmla="*/ 5996940 h 7331925"/>
              <a:gd name="connsiteX7317" fmla="*/ 1636967 w 4000576"/>
              <a:gd name="connsiteY7317" fmla="*/ 6013009 h 7331925"/>
              <a:gd name="connsiteX7318" fmla="*/ 1648835 w 4000576"/>
              <a:gd name="connsiteY7318" fmla="*/ 5997435 h 7331925"/>
              <a:gd name="connsiteX7319" fmla="*/ 1632652 w 4000576"/>
              <a:gd name="connsiteY7319" fmla="*/ 5996940 h 7331925"/>
              <a:gd name="connsiteX7320" fmla="*/ 1680858 w 4000576"/>
              <a:gd name="connsiteY7320" fmla="*/ 6004856 h 7331925"/>
              <a:gd name="connsiteX7321" fmla="*/ 1674590 w 4000576"/>
              <a:gd name="connsiteY7321" fmla="*/ 6018047 h 7331925"/>
              <a:gd name="connsiteX7322" fmla="*/ 1707518 w 4000576"/>
              <a:gd name="connsiteY7322" fmla="*/ 6027668 h 7331925"/>
              <a:gd name="connsiteX7323" fmla="*/ 1680858 w 4000576"/>
              <a:gd name="connsiteY7323" fmla="*/ 6004856 h 7331925"/>
              <a:gd name="connsiteX7324" fmla="*/ 1543031 w 4000576"/>
              <a:gd name="connsiteY7324" fmla="*/ 6018076 h 7331925"/>
              <a:gd name="connsiteX7325" fmla="*/ 1559700 w 4000576"/>
              <a:gd name="connsiteY7325" fmla="*/ 6034745 h 7331925"/>
              <a:gd name="connsiteX7326" fmla="*/ 1568034 w 4000576"/>
              <a:gd name="connsiteY7326" fmla="*/ 6026410 h 7331925"/>
              <a:gd name="connsiteX7327" fmla="*/ 1551365 w 4000576"/>
              <a:gd name="connsiteY7327" fmla="*/ 6009742 h 7331925"/>
              <a:gd name="connsiteX7328" fmla="*/ 1543031 w 4000576"/>
              <a:gd name="connsiteY7328" fmla="*/ 6018076 h 7331925"/>
              <a:gd name="connsiteX7329" fmla="*/ 2679478 w 4000576"/>
              <a:gd name="connsiteY7329" fmla="*/ 6032402 h 7331925"/>
              <a:gd name="connsiteX7330" fmla="*/ 2600897 w 4000576"/>
              <a:gd name="connsiteY7330" fmla="*/ 6061281 h 7331925"/>
              <a:gd name="connsiteX7331" fmla="*/ 2569940 w 4000576"/>
              <a:gd name="connsiteY7331" fmla="*/ 6074674 h 7331925"/>
              <a:gd name="connsiteX7332" fmla="*/ 2691384 w 4000576"/>
              <a:gd name="connsiteY7332" fmla="*/ 6044746 h 7331925"/>
              <a:gd name="connsiteX7333" fmla="*/ 2731865 w 4000576"/>
              <a:gd name="connsiteY7333" fmla="*/ 6016628 h 7331925"/>
              <a:gd name="connsiteX7334" fmla="*/ 2729484 w 4000576"/>
              <a:gd name="connsiteY7334" fmla="*/ 6008704 h 7331925"/>
              <a:gd name="connsiteX7335" fmla="*/ 2679478 w 4000576"/>
              <a:gd name="connsiteY7335" fmla="*/ 6032402 h 7331925"/>
              <a:gd name="connsiteX7336" fmla="*/ 1724292 w 4000576"/>
              <a:gd name="connsiteY7336" fmla="*/ 6028468 h 7331925"/>
              <a:gd name="connsiteX7337" fmla="*/ 1745532 w 4000576"/>
              <a:gd name="connsiteY7337" fmla="*/ 6044584 h 7331925"/>
              <a:gd name="connsiteX7338" fmla="*/ 1758239 w 4000576"/>
              <a:gd name="connsiteY7338" fmla="*/ 6035059 h 7331925"/>
              <a:gd name="connsiteX7339" fmla="*/ 1736998 w 4000576"/>
              <a:gd name="connsiteY7339" fmla="*/ 6018943 h 7331925"/>
              <a:gd name="connsiteX7340" fmla="*/ 1724292 w 4000576"/>
              <a:gd name="connsiteY7340" fmla="*/ 6028468 h 7331925"/>
              <a:gd name="connsiteX7341" fmla="*/ 1590294 w 4000576"/>
              <a:gd name="connsiteY7341" fmla="*/ 6036050 h 7331925"/>
              <a:gd name="connsiteX7342" fmla="*/ 1601010 w 4000576"/>
              <a:gd name="connsiteY7342" fmla="*/ 6046765 h 7331925"/>
              <a:gd name="connsiteX7343" fmla="*/ 1597914 w 4000576"/>
              <a:gd name="connsiteY7343" fmla="*/ 6028430 h 7331925"/>
              <a:gd name="connsiteX7344" fmla="*/ 1590294 w 4000576"/>
              <a:gd name="connsiteY7344" fmla="*/ 6036050 h 7331925"/>
              <a:gd name="connsiteX7345" fmla="*/ 1774565 w 4000576"/>
              <a:gd name="connsiteY7345" fmla="*/ 6036593 h 7331925"/>
              <a:gd name="connsiteX7346" fmla="*/ 1783937 w 4000576"/>
              <a:gd name="connsiteY7346" fmla="*/ 6052062 h 7331925"/>
              <a:gd name="connsiteX7347" fmla="*/ 1803568 w 4000576"/>
              <a:gd name="connsiteY7347" fmla="*/ 6037164 h 7331925"/>
              <a:gd name="connsiteX7348" fmla="*/ 1774565 w 4000576"/>
              <a:gd name="connsiteY7348" fmla="*/ 6036593 h 7331925"/>
              <a:gd name="connsiteX7349" fmla="*/ 1507903 w 4000576"/>
              <a:gd name="connsiteY7349" fmla="*/ 6046051 h 7331925"/>
              <a:gd name="connsiteX7350" fmla="*/ 1523314 w 4000576"/>
              <a:gd name="connsiteY7350" fmla="*/ 6055576 h 7331925"/>
              <a:gd name="connsiteX7351" fmla="*/ 1526953 w 4000576"/>
              <a:gd name="connsiteY7351" fmla="*/ 6046051 h 7331925"/>
              <a:gd name="connsiteX7352" fmla="*/ 1511541 w 4000576"/>
              <a:gd name="connsiteY7352" fmla="*/ 6036526 h 7331925"/>
              <a:gd name="connsiteX7353" fmla="*/ 1507903 w 4000576"/>
              <a:gd name="connsiteY7353" fmla="*/ 6046051 h 7331925"/>
              <a:gd name="connsiteX7354" fmla="*/ 1629147 w 4000576"/>
              <a:gd name="connsiteY7354" fmla="*/ 6047842 h 7331925"/>
              <a:gd name="connsiteX7355" fmla="*/ 1655540 w 4000576"/>
              <a:gd name="connsiteY7355" fmla="*/ 6051604 h 7331925"/>
              <a:gd name="connsiteX7356" fmla="*/ 1640462 w 4000576"/>
              <a:gd name="connsiteY7356" fmla="*/ 6036526 h 7331925"/>
              <a:gd name="connsiteX7357" fmla="*/ 1629147 w 4000576"/>
              <a:gd name="connsiteY7357" fmla="*/ 6047842 h 7331925"/>
              <a:gd name="connsiteX7358" fmla="*/ 1674590 w 4000576"/>
              <a:gd name="connsiteY7358" fmla="*/ 6059319 h 7331925"/>
              <a:gd name="connsiteX7359" fmla="*/ 1710471 w 4000576"/>
              <a:gd name="connsiteY7359" fmla="*/ 6080027 h 7331925"/>
              <a:gd name="connsiteX7360" fmla="*/ 1709404 w 4000576"/>
              <a:gd name="connsiteY7360" fmla="*/ 6060748 h 7331925"/>
              <a:gd name="connsiteX7361" fmla="*/ 1674590 w 4000576"/>
              <a:gd name="connsiteY7361" fmla="*/ 6059319 h 7331925"/>
              <a:gd name="connsiteX7362" fmla="*/ 1550765 w 4000576"/>
              <a:gd name="connsiteY7362" fmla="*/ 6064539 h 7331925"/>
              <a:gd name="connsiteX7363" fmla="*/ 1560290 w 4000576"/>
              <a:gd name="connsiteY7363" fmla="*/ 6079388 h 7331925"/>
              <a:gd name="connsiteX7364" fmla="*/ 1569815 w 4000576"/>
              <a:gd name="connsiteY7364" fmla="*/ 6070426 h 7331925"/>
              <a:gd name="connsiteX7365" fmla="*/ 1560290 w 4000576"/>
              <a:gd name="connsiteY7365" fmla="*/ 6055576 h 7331925"/>
              <a:gd name="connsiteX7366" fmla="*/ 1550765 w 4000576"/>
              <a:gd name="connsiteY7366" fmla="*/ 6064539 h 7331925"/>
              <a:gd name="connsiteX7367" fmla="*/ 1726721 w 4000576"/>
              <a:gd name="connsiteY7367" fmla="*/ 6065520 h 7331925"/>
              <a:gd name="connsiteX7368" fmla="*/ 1726978 w 4000576"/>
              <a:gd name="connsiteY7368" fmla="*/ 6084151 h 7331925"/>
              <a:gd name="connsiteX7369" fmla="*/ 1760315 w 4000576"/>
              <a:gd name="connsiteY7369" fmla="*/ 6080408 h 7331925"/>
              <a:gd name="connsiteX7370" fmla="*/ 1726721 w 4000576"/>
              <a:gd name="connsiteY7370" fmla="*/ 6065520 h 7331925"/>
              <a:gd name="connsiteX7371" fmla="*/ 2718540 w 4000576"/>
              <a:gd name="connsiteY7371" fmla="*/ 6069873 h 7331925"/>
              <a:gd name="connsiteX7372" fmla="*/ 2651865 w 4000576"/>
              <a:gd name="connsiteY7372" fmla="*/ 6099315 h 7331925"/>
              <a:gd name="connsiteX7373" fmla="*/ 2612803 w 4000576"/>
              <a:gd name="connsiteY7373" fmla="*/ 6126470 h 7331925"/>
              <a:gd name="connsiteX7374" fmla="*/ 2742257 w 4000576"/>
              <a:gd name="connsiteY7374" fmla="*/ 6068816 h 7331925"/>
              <a:gd name="connsiteX7375" fmla="*/ 2718540 w 4000576"/>
              <a:gd name="connsiteY7375" fmla="*/ 6069873 h 7331925"/>
              <a:gd name="connsiteX7376" fmla="*/ 1588865 w 4000576"/>
              <a:gd name="connsiteY7376" fmla="*/ 6079684 h 7331925"/>
              <a:gd name="connsiteX7377" fmla="*/ 1603153 w 4000576"/>
              <a:gd name="connsiteY7377" fmla="*/ 6093676 h 7331925"/>
              <a:gd name="connsiteX7378" fmla="*/ 1617440 w 4000576"/>
              <a:gd name="connsiteY7378" fmla="*/ 6085170 h 7331925"/>
              <a:gd name="connsiteX7379" fmla="*/ 1603153 w 4000576"/>
              <a:gd name="connsiteY7379" fmla="*/ 6071178 h 7331925"/>
              <a:gd name="connsiteX7380" fmla="*/ 1588865 w 4000576"/>
              <a:gd name="connsiteY7380" fmla="*/ 6079684 h 7331925"/>
              <a:gd name="connsiteX7381" fmla="*/ 1779365 w 4000576"/>
              <a:gd name="connsiteY7381" fmla="*/ 6088913 h 7331925"/>
              <a:gd name="connsiteX7382" fmla="*/ 1793653 w 4000576"/>
              <a:gd name="connsiteY7382" fmla="*/ 6103201 h 7331925"/>
              <a:gd name="connsiteX7383" fmla="*/ 1807940 w 4000576"/>
              <a:gd name="connsiteY7383" fmla="*/ 6088913 h 7331925"/>
              <a:gd name="connsiteX7384" fmla="*/ 1793653 w 4000576"/>
              <a:gd name="connsiteY7384" fmla="*/ 6074626 h 7331925"/>
              <a:gd name="connsiteX7385" fmla="*/ 1779365 w 4000576"/>
              <a:gd name="connsiteY7385" fmla="*/ 6088913 h 7331925"/>
              <a:gd name="connsiteX7386" fmla="*/ 1638281 w 4000576"/>
              <a:gd name="connsiteY7386" fmla="*/ 6094276 h 7331925"/>
              <a:gd name="connsiteX7387" fmla="*/ 1654950 w 4000576"/>
              <a:gd name="connsiteY7387" fmla="*/ 6110945 h 7331925"/>
              <a:gd name="connsiteX7388" fmla="*/ 1663284 w 4000576"/>
              <a:gd name="connsiteY7388" fmla="*/ 6102610 h 7331925"/>
              <a:gd name="connsiteX7389" fmla="*/ 1646615 w 4000576"/>
              <a:gd name="connsiteY7389" fmla="*/ 6085942 h 7331925"/>
              <a:gd name="connsiteX7390" fmla="*/ 1638281 w 4000576"/>
              <a:gd name="connsiteY7390" fmla="*/ 6094276 h 7331925"/>
              <a:gd name="connsiteX7391" fmla="*/ 1685801 w 4000576"/>
              <a:gd name="connsiteY7391" fmla="*/ 6109592 h 7331925"/>
              <a:gd name="connsiteX7392" fmla="*/ 1700784 w 4000576"/>
              <a:gd name="connsiteY7392" fmla="*/ 6129395 h 7331925"/>
              <a:gd name="connsiteX7393" fmla="*/ 1697707 w 4000576"/>
              <a:gd name="connsiteY7393" fmla="*/ 6099487 h 7331925"/>
              <a:gd name="connsiteX7394" fmla="*/ 1685801 w 4000576"/>
              <a:gd name="connsiteY7394" fmla="*/ 6109592 h 7331925"/>
              <a:gd name="connsiteX7395" fmla="*/ 2742257 w 4000576"/>
              <a:gd name="connsiteY7395" fmla="*/ 6109383 h 7331925"/>
              <a:gd name="connsiteX7396" fmla="*/ 2656808 w 4000576"/>
              <a:gd name="connsiteY7396" fmla="*/ 6151988 h 7331925"/>
              <a:gd name="connsiteX7397" fmla="*/ 2612803 w 4000576"/>
              <a:gd name="connsiteY7397" fmla="*/ 6179135 h 7331925"/>
              <a:gd name="connsiteX7398" fmla="*/ 2759221 w 4000576"/>
              <a:gd name="connsiteY7398" fmla="*/ 6109469 h 7331925"/>
              <a:gd name="connsiteX7399" fmla="*/ 2742257 w 4000576"/>
              <a:gd name="connsiteY7399" fmla="*/ 6109383 h 7331925"/>
              <a:gd name="connsiteX7400" fmla="*/ 2150840 w 4000576"/>
              <a:gd name="connsiteY7400" fmla="*/ 6123899 h 7331925"/>
              <a:gd name="connsiteX7401" fmla="*/ 2179415 w 4000576"/>
              <a:gd name="connsiteY7401" fmla="*/ 6131776 h 7331925"/>
              <a:gd name="connsiteX7402" fmla="*/ 2207990 w 4000576"/>
              <a:gd name="connsiteY7402" fmla="*/ 6128090 h 7331925"/>
              <a:gd name="connsiteX7403" fmla="*/ 2179415 w 4000576"/>
              <a:gd name="connsiteY7403" fmla="*/ 6120223 h 7331925"/>
              <a:gd name="connsiteX7404" fmla="*/ 2150840 w 4000576"/>
              <a:gd name="connsiteY7404" fmla="*/ 6123899 h 7331925"/>
              <a:gd name="connsiteX7405" fmla="*/ 2244309 w 4000576"/>
              <a:gd name="connsiteY7405" fmla="*/ 6128757 h 7331925"/>
              <a:gd name="connsiteX7406" fmla="*/ 2262559 w 4000576"/>
              <a:gd name="connsiteY7406" fmla="*/ 6128004 h 7331925"/>
              <a:gd name="connsiteX7407" fmla="*/ 2250062 w 4000576"/>
              <a:gd name="connsiteY7407" fmla="*/ 6123004 h 7331925"/>
              <a:gd name="connsiteX7408" fmla="*/ 2244309 w 4000576"/>
              <a:gd name="connsiteY7408" fmla="*/ 6128757 h 7331925"/>
              <a:gd name="connsiteX7409" fmla="*/ 2704900 w 4000576"/>
              <a:gd name="connsiteY7409" fmla="*/ 6179696 h 7331925"/>
              <a:gd name="connsiteX7410" fmla="*/ 2652265 w 4000576"/>
              <a:gd name="connsiteY7410" fmla="*/ 6218472 h 7331925"/>
              <a:gd name="connsiteX7411" fmla="*/ 2769394 w 4000576"/>
              <a:gd name="connsiteY7411" fmla="*/ 6156284 h 7331925"/>
              <a:gd name="connsiteX7412" fmla="*/ 2704900 w 4000576"/>
              <a:gd name="connsiteY7412" fmla="*/ 6179696 h 7331925"/>
              <a:gd name="connsiteX7413" fmla="*/ 1389936 w 4000576"/>
              <a:gd name="connsiteY7413" fmla="*/ 6168590 h 7331925"/>
              <a:gd name="connsiteX7414" fmla="*/ 1734874 w 4000576"/>
              <a:gd name="connsiteY7414" fmla="*/ 6302978 h 7331925"/>
              <a:gd name="connsiteX7415" fmla="*/ 1719910 w 4000576"/>
              <a:gd name="connsiteY7415" fmla="*/ 6284824 h 7331925"/>
              <a:gd name="connsiteX7416" fmla="*/ 1418596 w 4000576"/>
              <a:gd name="connsiteY7416" fmla="*/ 6173705 h 7331925"/>
              <a:gd name="connsiteX7417" fmla="*/ 1389936 w 4000576"/>
              <a:gd name="connsiteY7417" fmla="*/ 6168590 h 7331925"/>
              <a:gd name="connsiteX7418" fmla="*/ 1569815 w 4000576"/>
              <a:gd name="connsiteY7418" fmla="*/ 6169876 h 7331925"/>
              <a:gd name="connsiteX7419" fmla="*/ 1593628 w 4000576"/>
              <a:gd name="connsiteY7419" fmla="*/ 6179106 h 7331925"/>
              <a:gd name="connsiteX7420" fmla="*/ 1588865 w 4000576"/>
              <a:gd name="connsiteY7420" fmla="*/ 6169876 h 7331925"/>
              <a:gd name="connsiteX7421" fmla="*/ 1565053 w 4000576"/>
              <a:gd name="connsiteY7421" fmla="*/ 6160646 h 7331925"/>
              <a:gd name="connsiteX7422" fmla="*/ 1569815 w 4000576"/>
              <a:gd name="connsiteY7422" fmla="*/ 6169876 h 7331925"/>
              <a:gd name="connsiteX7423" fmla="*/ 2160365 w 4000576"/>
              <a:gd name="connsiteY7423" fmla="*/ 6169876 h 7331925"/>
              <a:gd name="connsiteX7424" fmla="*/ 2186559 w 4000576"/>
              <a:gd name="connsiteY7424" fmla="*/ 6178734 h 7331925"/>
              <a:gd name="connsiteX7425" fmla="*/ 2212753 w 4000576"/>
              <a:gd name="connsiteY7425" fmla="*/ 6178058 h 7331925"/>
              <a:gd name="connsiteX7426" fmla="*/ 2193703 w 4000576"/>
              <a:gd name="connsiteY7426" fmla="*/ 6169876 h 7331925"/>
              <a:gd name="connsiteX7427" fmla="*/ 2160365 w 4000576"/>
              <a:gd name="connsiteY7427" fmla="*/ 6169876 h 7331925"/>
              <a:gd name="connsiteX7428" fmla="*/ 2713035 w 4000576"/>
              <a:gd name="connsiteY7428" fmla="*/ 6223435 h 7331925"/>
              <a:gd name="connsiteX7429" fmla="*/ 2651122 w 4000576"/>
              <a:gd name="connsiteY7429" fmla="*/ 6265031 h 7331925"/>
              <a:gd name="connsiteX7430" fmla="*/ 2783358 w 4000576"/>
              <a:gd name="connsiteY7430" fmla="*/ 6199804 h 7331925"/>
              <a:gd name="connsiteX7431" fmla="*/ 2797645 w 4000576"/>
              <a:gd name="connsiteY7431" fmla="*/ 6180573 h 7331925"/>
              <a:gd name="connsiteX7432" fmla="*/ 2713035 w 4000576"/>
              <a:gd name="connsiteY7432" fmla="*/ 6223435 h 7331925"/>
              <a:gd name="connsiteX7433" fmla="*/ 1373086 w 4000576"/>
              <a:gd name="connsiteY7433" fmla="*/ 6213586 h 7331925"/>
              <a:gd name="connsiteX7434" fmla="*/ 1774603 w 4000576"/>
              <a:gd name="connsiteY7434" fmla="*/ 6345079 h 7331925"/>
              <a:gd name="connsiteX7435" fmla="*/ 1722215 w 4000576"/>
              <a:gd name="connsiteY7435" fmla="*/ 6322047 h 7331925"/>
              <a:gd name="connsiteX7436" fmla="*/ 1402166 w 4000576"/>
              <a:gd name="connsiteY7436" fmla="*/ 6216949 h 7331925"/>
              <a:gd name="connsiteX7437" fmla="*/ 1373086 w 4000576"/>
              <a:gd name="connsiteY7437" fmla="*/ 6213586 h 7331925"/>
              <a:gd name="connsiteX7438" fmla="*/ 1598390 w 4000576"/>
              <a:gd name="connsiteY7438" fmla="*/ 6206366 h 7331925"/>
              <a:gd name="connsiteX7439" fmla="*/ 1636490 w 4000576"/>
              <a:gd name="connsiteY7439" fmla="*/ 6221568 h 7331925"/>
              <a:gd name="connsiteX7440" fmla="*/ 1646015 w 4000576"/>
              <a:gd name="connsiteY7440" fmla="*/ 6219111 h 7331925"/>
              <a:gd name="connsiteX7441" fmla="*/ 1607915 w 4000576"/>
              <a:gd name="connsiteY7441" fmla="*/ 6203909 h 7331925"/>
              <a:gd name="connsiteX7442" fmla="*/ 1598390 w 4000576"/>
              <a:gd name="connsiteY7442" fmla="*/ 6206366 h 7331925"/>
              <a:gd name="connsiteX7443" fmla="*/ 1931765 w 4000576"/>
              <a:gd name="connsiteY7443" fmla="*/ 6208881 h 7331925"/>
              <a:gd name="connsiteX7444" fmla="*/ 2055590 w 4000576"/>
              <a:gd name="connsiteY7444" fmla="*/ 6222483 h 7331925"/>
              <a:gd name="connsiteX7445" fmla="*/ 2155603 w 4000576"/>
              <a:gd name="connsiteY7445" fmla="*/ 6226226 h 7331925"/>
              <a:gd name="connsiteX7446" fmla="*/ 2107978 w 4000576"/>
              <a:gd name="connsiteY7446" fmla="*/ 6218530 h 7331925"/>
              <a:gd name="connsiteX7447" fmla="*/ 1984153 w 4000576"/>
              <a:gd name="connsiteY7447" fmla="*/ 6204928 h 7331925"/>
              <a:gd name="connsiteX7448" fmla="*/ 1907953 w 4000576"/>
              <a:gd name="connsiteY7448" fmla="*/ 6199013 h 7331925"/>
              <a:gd name="connsiteX7449" fmla="*/ 1931765 w 4000576"/>
              <a:gd name="connsiteY7449" fmla="*/ 6208881 h 7331925"/>
              <a:gd name="connsiteX7450" fmla="*/ 2181797 w 4000576"/>
              <a:gd name="connsiteY7450" fmla="*/ 6224064 h 7331925"/>
              <a:gd name="connsiteX7451" fmla="*/ 2215134 w 4000576"/>
              <a:gd name="connsiteY7451" fmla="*/ 6224064 h 7331925"/>
              <a:gd name="connsiteX7452" fmla="*/ 2198465 w 4000576"/>
              <a:gd name="connsiteY7452" fmla="*/ 6219711 h 7331925"/>
              <a:gd name="connsiteX7453" fmla="*/ 2181797 w 4000576"/>
              <a:gd name="connsiteY7453" fmla="*/ 6224064 h 7331925"/>
              <a:gd name="connsiteX7454" fmla="*/ 2746153 w 4000576"/>
              <a:gd name="connsiteY7454" fmla="*/ 6256572 h 7331925"/>
              <a:gd name="connsiteX7455" fmla="*/ 2662809 w 4000576"/>
              <a:gd name="connsiteY7455" fmla="*/ 6295158 h 7331925"/>
              <a:gd name="connsiteX7456" fmla="*/ 2627090 w 4000576"/>
              <a:gd name="connsiteY7456" fmla="*/ 6313322 h 7331925"/>
              <a:gd name="connsiteX7457" fmla="*/ 2803874 w 4000576"/>
              <a:gd name="connsiteY7457" fmla="*/ 6235646 h 7331925"/>
              <a:gd name="connsiteX7458" fmla="*/ 2746153 w 4000576"/>
              <a:gd name="connsiteY7458" fmla="*/ 6256572 h 7331925"/>
              <a:gd name="connsiteX7459" fmla="*/ 2908078 w 4000576"/>
              <a:gd name="connsiteY7459" fmla="*/ 6246076 h 7331925"/>
              <a:gd name="connsiteX7460" fmla="*/ 2996184 w 4000576"/>
              <a:gd name="connsiteY7460" fmla="*/ 6254934 h 7331925"/>
              <a:gd name="connsiteX7461" fmla="*/ 3065240 w 4000576"/>
              <a:gd name="connsiteY7461" fmla="*/ 6264507 h 7331925"/>
              <a:gd name="connsiteX7462" fmla="*/ 2978029 w 4000576"/>
              <a:gd name="connsiteY7462" fmla="*/ 6267765 h 7331925"/>
              <a:gd name="connsiteX7463" fmla="*/ 2890800 w 4000576"/>
              <a:gd name="connsiteY7463" fmla="*/ 6262116 h 7331925"/>
              <a:gd name="connsiteX7464" fmla="*/ 2897619 w 4000576"/>
              <a:gd name="connsiteY7464" fmla="*/ 6273146 h 7331925"/>
              <a:gd name="connsiteX7465" fmla="*/ 2969990 w 4000576"/>
              <a:gd name="connsiteY7465" fmla="*/ 6284176 h 7331925"/>
              <a:gd name="connsiteX7466" fmla="*/ 3041885 w 4000576"/>
              <a:gd name="connsiteY7466" fmla="*/ 6294444 h 7331925"/>
              <a:gd name="connsiteX7467" fmla="*/ 3048248 w 4000576"/>
              <a:gd name="connsiteY7467" fmla="*/ 6304712 h 7331925"/>
              <a:gd name="connsiteX7468" fmla="*/ 2971009 w 4000576"/>
              <a:gd name="connsiteY7468" fmla="*/ 6297978 h 7331925"/>
              <a:gd name="connsiteX7469" fmla="*/ 2893790 w 4000576"/>
              <a:gd name="connsiteY7469" fmla="*/ 6291244 h 7331925"/>
              <a:gd name="connsiteX7470" fmla="*/ 2893790 w 4000576"/>
              <a:gd name="connsiteY7470" fmla="*/ 6301998 h 7331925"/>
              <a:gd name="connsiteX7471" fmla="*/ 2943797 w 4000576"/>
              <a:gd name="connsiteY7471" fmla="*/ 6312894 h 7331925"/>
              <a:gd name="connsiteX7472" fmla="*/ 3008090 w 4000576"/>
              <a:gd name="connsiteY7472" fmla="*/ 6322810 h 7331925"/>
              <a:gd name="connsiteX7473" fmla="*/ 3022378 w 4000576"/>
              <a:gd name="connsiteY7473" fmla="*/ 6332572 h 7331925"/>
              <a:gd name="connsiteX7474" fmla="*/ 2958065 w 4000576"/>
              <a:gd name="connsiteY7474" fmla="*/ 6329810 h 7331925"/>
              <a:gd name="connsiteX7475" fmla="*/ 2893771 w 4000576"/>
              <a:gd name="connsiteY7475" fmla="*/ 6333097 h 7331925"/>
              <a:gd name="connsiteX7476" fmla="*/ 2948559 w 4000576"/>
              <a:gd name="connsiteY7476" fmla="*/ 6348546 h 7331925"/>
              <a:gd name="connsiteX7477" fmla="*/ 3003328 w 4000576"/>
              <a:gd name="connsiteY7477" fmla="*/ 6357928 h 7331925"/>
              <a:gd name="connsiteX7478" fmla="*/ 2941891 w 4000576"/>
              <a:gd name="connsiteY7478" fmla="*/ 6359157 h 7331925"/>
              <a:gd name="connsiteX7479" fmla="*/ 2936653 w 4000576"/>
              <a:gd name="connsiteY7479" fmla="*/ 6381950 h 7331925"/>
              <a:gd name="connsiteX7480" fmla="*/ 2974753 w 4000576"/>
              <a:gd name="connsiteY7480" fmla="*/ 6385751 h 7331925"/>
              <a:gd name="connsiteX7481" fmla="*/ 2924747 w 4000576"/>
              <a:gd name="connsiteY7481" fmla="*/ 6387351 h 7331925"/>
              <a:gd name="connsiteX7482" fmla="*/ 2908078 w 4000576"/>
              <a:gd name="connsiteY7482" fmla="*/ 6408001 h 7331925"/>
              <a:gd name="connsiteX7483" fmla="*/ 2941415 w 4000576"/>
              <a:gd name="connsiteY7483" fmla="*/ 6418279 h 7331925"/>
              <a:gd name="connsiteX7484" fmla="*/ 2913050 w 4000576"/>
              <a:gd name="connsiteY7484" fmla="*/ 6422336 h 7331925"/>
              <a:gd name="connsiteX7485" fmla="*/ 2863044 w 4000576"/>
              <a:gd name="connsiteY7485" fmla="*/ 6423041 h 7331925"/>
              <a:gd name="connsiteX7486" fmla="*/ 2841403 w 4000576"/>
              <a:gd name="connsiteY7486" fmla="*/ 6429975 h 7331925"/>
              <a:gd name="connsiteX7487" fmla="*/ 2879503 w 4000576"/>
              <a:gd name="connsiteY7487" fmla="*/ 6441796 h 7331925"/>
              <a:gd name="connsiteX7488" fmla="*/ 2917603 w 4000576"/>
              <a:gd name="connsiteY7488" fmla="*/ 6453626 h 7331925"/>
              <a:gd name="connsiteX7489" fmla="*/ 2868168 w 4000576"/>
              <a:gd name="connsiteY7489" fmla="*/ 6454626 h 7331925"/>
              <a:gd name="connsiteX7490" fmla="*/ 2846165 w 4000576"/>
              <a:gd name="connsiteY7490" fmla="*/ 6474676 h 7331925"/>
              <a:gd name="connsiteX7491" fmla="*/ 2879903 w 4000576"/>
              <a:gd name="connsiteY7491" fmla="*/ 6483573 h 7331925"/>
              <a:gd name="connsiteX7492" fmla="*/ 2841746 w 4000576"/>
              <a:gd name="connsiteY7492" fmla="*/ 6487173 h 7331925"/>
              <a:gd name="connsiteX7493" fmla="*/ 2764479 w 4000576"/>
              <a:gd name="connsiteY7493" fmla="*/ 6500937 h 7331925"/>
              <a:gd name="connsiteX7494" fmla="*/ 2815609 w 4000576"/>
              <a:gd name="connsiteY7494" fmla="*/ 6513490 h 7331925"/>
              <a:gd name="connsiteX7495" fmla="*/ 2860453 w 4000576"/>
              <a:gd name="connsiteY7495" fmla="*/ 6519758 h 7331925"/>
              <a:gd name="connsiteX7496" fmla="*/ 2792178 w 4000576"/>
              <a:gd name="connsiteY7496" fmla="*/ 6521025 h 7331925"/>
              <a:gd name="connsiteX7497" fmla="*/ 2760440 w 4000576"/>
              <a:gd name="connsiteY7497" fmla="*/ 6547447 h 7331925"/>
              <a:gd name="connsiteX7498" fmla="*/ 2831878 w 4000576"/>
              <a:gd name="connsiteY7498" fmla="*/ 6558610 h 7331925"/>
              <a:gd name="connsiteX7499" fmla="*/ 2755678 w 4000576"/>
              <a:gd name="connsiteY7499" fmla="*/ 6558830 h 7331925"/>
              <a:gd name="connsiteX7500" fmla="*/ 2603278 w 4000576"/>
              <a:gd name="connsiteY7500" fmla="*/ 6569926 h 7331925"/>
              <a:gd name="connsiteX7501" fmla="*/ 2682431 w 4000576"/>
              <a:gd name="connsiteY7501" fmla="*/ 6580575 h 7331925"/>
              <a:gd name="connsiteX7502" fmla="*/ 2784253 w 4000576"/>
              <a:gd name="connsiteY7502" fmla="*/ 6589490 h 7331925"/>
              <a:gd name="connsiteX7503" fmla="*/ 2668810 w 4000576"/>
              <a:gd name="connsiteY7503" fmla="*/ 6591967 h 7331925"/>
              <a:gd name="connsiteX7504" fmla="*/ 2507733 w 4000576"/>
              <a:gd name="connsiteY7504" fmla="*/ 6596187 h 7331925"/>
              <a:gd name="connsiteX7505" fmla="*/ 2490692 w 4000576"/>
              <a:gd name="connsiteY7505" fmla="*/ 6605731 h 7331925"/>
              <a:gd name="connsiteX7506" fmla="*/ 2625671 w 4000576"/>
              <a:gd name="connsiteY7506" fmla="*/ 6612712 h 7331925"/>
              <a:gd name="connsiteX7507" fmla="*/ 2766689 w 4000576"/>
              <a:gd name="connsiteY7507" fmla="*/ 6629467 h 7331925"/>
              <a:gd name="connsiteX7508" fmla="*/ 2740400 w 4000576"/>
              <a:gd name="connsiteY7508" fmla="*/ 6633572 h 7331925"/>
              <a:gd name="connsiteX7509" fmla="*/ 2341340 w 4000576"/>
              <a:gd name="connsiteY7509" fmla="*/ 6625114 h 7331925"/>
              <a:gd name="connsiteX7510" fmla="*/ 2308003 w 4000576"/>
              <a:gd name="connsiteY7510" fmla="*/ 6633258 h 7331925"/>
              <a:gd name="connsiteX7511" fmla="*/ 2474690 w 4000576"/>
              <a:gd name="connsiteY7511" fmla="*/ 6640630 h 7331925"/>
              <a:gd name="connsiteX7512" fmla="*/ 2679478 w 4000576"/>
              <a:gd name="connsiteY7512" fmla="*/ 6656232 h 7331925"/>
              <a:gd name="connsiteX7513" fmla="*/ 2614489 w 4000576"/>
              <a:gd name="connsiteY7513" fmla="*/ 6659366 h 7331925"/>
              <a:gd name="connsiteX7514" fmla="*/ 2155927 w 4000576"/>
              <a:gd name="connsiteY7514" fmla="*/ 6646631 h 7331925"/>
              <a:gd name="connsiteX7515" fmla="*/ 1790833 w 4000576"/>
              <a:gd name="connsiteY7515" fmla="*/ 6633039 h 7331925"/>
              <a:gd name="connsiteX7516" fmla="*/ 1492168 w 4000576"/>
              <a:gd name="connsiteY7516" fmla="*/ 6613008 h 7331925"/>
              <a:gd name="connsiteX7517" fmla="*/ 1106291 w 4000576"/>
              <a:gd name="connsiteY7517" fmla="*/ 6593005 h 7331925"/>
              <a:gd name="connsiteX7518" fmla="*/ 992276 w 4000576"/>
              <a:gd name="connsiteY7518" fmla="*/ 6596739 h 7331925"/>
              <a:gd name="connsiteX7519" fmla="*/ 975065 w 4000576"/>
              <a:gd name="connsiteY7519" fmla="*/ 6606378 h 7331925"/>
              <a:gd name="connsiteX7520" fmla="*/ 1008116 w 4000576"/>
              <a:gd name="connsiteY7520" fmla="*/ 6611350 h 7331925"/>
              <a:gd name="connsiteX7521" fmla="*/ 1293590 w 4000576"/>
              <a:gd name="connsiteY7521" fmla="*/ 6626638 h 7331925"/>
              <a:gd name="connsiteX7522" fmla="*/ 1712690 w 4000576"/>
              <a:gd name="connsiteY7522" fmla="*/ 6646021 h 7331925"/>
              <a:gd name="connsiteX7523" fmla="*/ 2265140 w 4000576"/>
              <a:gd name="connsiteY7523" fmla="*/ 6674196 h 7331925"/>
              <a:gd name="connsiteX7524" fmla="*/ 2699528 w 4000576"/>
              <a:gd name="connsiteY7524" fmla="*/ 6698218 h 7331925"/>
              <a:gd name="connsiteX7525" fmla="*/ 2748144 w 4000576"/>
              <a:gd name="connsiteY7525" fmla="*/ 6703114 h 7331925"/>
              <a:gd name="connsiteX7526" fmla="*/ 2890028 w 4000576"/>
              <a:gd name="connsiteY7526" fmla="*/ 6520358 h 7331925"/>
              <a:gd name="connsiteX7527" fmla="*/ 3069260 w 4000576"/>
              <a:gd name="connsiteY7527" fmla="*/ 6294215 h 7331925"/>
              <a:gd name="connsiteX7528" fmla="*/ 3106598 w 4000576"/>
              <a:gd name="connsiteY7528" fmla="*/ 6250838 h 7331925"/>
              <a:gd name="connsiteX7529" fmla="*/ 3050210 w 4000576"/>
              <a:gd name="connsiteY7529" fmla="*/ 6244733 h 7331925"/>
              <a:gd name="connsiteX7530" fmla="*/ 2941415 w 4000576"/>
              <a:gd name="connsiteY7530" fmla="*/ 6238256 h 7331925"/>
              <a:gd name="connsiteX7531" fmla="*/ 2889028 w 4000576"/>
              <a:gd name="connsiteY7531" fmla="*/ 6237894 h 7331925"/>
              <a:gd name="connsiteX7532" fmla="*/ 2908078 w 4000576"/>
              <a:gd name="connsiteY7532" fmla="*/ 6246076 h 7331925"/>
              <a:gd name="connsiteX7533" fmla="*/ 2833811 w 4000576"/>
              <a:gd name="connsiteY7533" fmla="*/ 6268155 h 7331925"/>
              <a:gd name="connsiteX7534" fmla="*/ 2816695 w 4000576"/>
              <a:gd name="connsiteY7534" fmla="*/ 6294387 h 7331925"/>
              <a:gd name="connsiteX7535" fmla="*/ 2819524 w 4000576"/>
              <a:gd name="connsiteY7535" fmla="*/ 6353575 h 7331925"/>
              <a:gd name="connsiteX7536" fmla="*/ 2822353 w 4000576"/>
              <a:gd name="connsiteY7536" fmla="*/ 6412763 h 7331925"/>
              <a:gd name="connsiteX7537" fmla="*/ 2839498 w 4000576"/>
              <a:gd name="connsiteY7537" fmla="*/ 6387513 h 7331925"/>
              <a:gd name="connsiteX7538" fmla="*/ 2856652 w 4000576"/>
              <a:gd name="connsiteY7538" fmla="*/ 6362262 h 7331925"/>
              <a:gd name="connsiteX7539" fmla="*/ 2853785 w 4000576"/>
              <a:gd name="connsiteY7539" fmla="*/ 6302093 h 7331925"/>
              <a:gd name="connsiteX7540" fmla="*/ 2850928 w 4000576"/>
              <a:gd name="connsiteY7540" fmla="*/ 6241923 h 7331925"/>
              <a:gd name="connsiteX7541" fmla="*/ 2833811 w 4000576"/>
              <a:gd name="connsiteY7541" fmla="*/ 6268155 h 7331925"/>
              <a:gd name="connsiteX7542" fmla="*/ 1985305 w 4000576"/>
              <a:gd name="connsiteY7542" fmla="*/ 6264117 h 7331925"/>
              <a:gd name="connsiteX7543" fmla="*/ 2082937 w 4000576"/>
              <a:gd name="connsiteY7543" fmla="*/ 6279880 h 7331925"/>
              <a:gd name="connsiteX7544" fmla="*/ 2160365 w 4000576"/>
              <a:gd name="connsiteY7544" fmla="*/ 6286633 h 7331925"/>
              <a:gd name="connsiteX7545" fmla="*/ 2160365 w 4000576"/>
              <a:gd name="connsiteY7545" fmla="*/ 6275880 h 7331925"/>
              <a:gd name="connsiteX7546" fmla="*/ 2100834 w 4000576"/>
              <a:gd name="connsiteY7546" fmla="*/ 6265021 h 7331925"/>
              <a:gd name="connsiteX7547" fmla="*/ 2003203 w 4000576"/>
              <a:gd name="connsiteY7547" fmla="*/ 6260011 h 7331925"/>
              <a:gd name="connsiteX7548" fmla="*/ 1965103 w 4000576"/>
              <a:gd name="connsiteY7548" fmla="*/ 6255106 h 7331925"/>
              <a:gd name="connsiteX7549" fmla="*/ 1985305 w 4000576"/>
              <a:gd name="connsiteY7549" fmla="*/ 6264117 h 7331925"/>
              <a:gd name="connsiteX7550" fmla="*/ 1360265 w 4000576"/>
              <a:gd name="connsiteY7550" fmla="*/ 6268736 h 7331925"/>
              <a:gd name="connsiteX7551" fmla="*/ 1536478 w 4000576"/>
              <a:gd name="connsiteY7551" fmla="*/ 6349337 h 7331925"/>
              <a:gd name="connsiteX7552" fmla="*/ 2150840 w 4000576"/>
              <a:gd name="connsiteY7552" fmla="*/ 6409744 h 7331925"/>
              <a:gd name="connsiteX7553" fmla="*/ 2212753 w 4000576"/>
              <a:gd name="connsiteY7553" fmla="*/ 6400896 h 7331925"/>
              <a:gd name="connsiteX7554" fmla="*/ 2053533 w 4000576"/>
              <a:gd name="connsiteY7554" fmla="*/ 6399686 h 7331925"/>
              <a:gd name="connsiteX7555" fmla="*/ 1372172 w 4000576"/>
              <a:gd name="connsiteY7555" fmla="*/ 6268326 h 7331925"/>
              <a:gd name="connsiteX7556" fmla="*/ 1360265 w 4000576"/>
              <a:gd name="connsiteY7556" fmla="*/ 6268736 h 7331925"/>
              <a:gd name="connsiteX7557" fmla="*/ 2196084 w 4000576"/>
              <a:gd name="connsiteY7557" fmla="*/ 6271432 h 7331925"/>
              <a:gd name="connsiteX7558" fmla="*/ 2219897 w 4000576"/>
              <a:gd name="connsiteY7558" fmla="*/ 6271432 h 7331925"/>
              <a:gd name="connsiteX7559" fmla="*/ 2207990 w 4000576"/>
              <a:gd name="connsiteY7559" fmla="*/ 6266631 h 7331925"/>
              <a:gd name="connsiteX7560" fmla="*/ 2196084 w 4000576"/>
              <a:gd name="connsiteY7560" fmla="*/ 6271432 h 7331925"/>
              <a:gd name="connsiteX7561" fmla="*/ 1312640 w 4000576"/>
              <a:gd name="connsiteY7561" fmla="*/ 6364015 h 7331925"/>
              <a:gd name="connsiteX7562" fmla="*/ 1322165 w 4000576"/>
              <a:gd name="connsiteY7562" fmla="*/ 6441338 h 7331925"/>
              <a:gd name="connsiteX7563" fmla="*/ 1331690 w 4000576"/>
              <a:gd name="connsiteY7563" fmla="*/ 6375788 h 7331925"/>
              <a:gd name="connsiteX7564" fmla="*/ 1322165 w 4000576"/>
              <a:gd name="connsiteY7564" fmla="*/ 6298463 h 7331925"/>
              <a:gd name="connsiteX7565" fmla="*/ 1312640 w 4000576"/>
              <a:gd name="connsiteY7565" fmla="*/ 6364015 h 7331925"/>
              <a:gd name="connsiteX7566" fmla="*/ 2785577 w 4000576"/>
              <a:gd name="connsiteY7566" fmla="*/ 6309837 h 7331925"/>
              <a:gd name="connsiteX7567" fmla="*/ 2779490 w 4000576"/>
              <a:gd name="connsiteY7567" fmla="*/ 6382179 h 7331925"/>
              <a:gd name="connsiteX7568" fmla="*/ 2779490 w 4000576"/>
              <a:gd name="connsiteY7568" fmla="*/ 6448435 h 7331925"/>
              <a:gd name="connsiteX7569" fmla="*/ 2793778 w 4000576"/>
              <a:gd name="connsiteY7569" fmla="*/ 6436576 h 7331925"/>
              <a:gd name="connsiteX7570" fmla="*/ 2808065 w 4000576"/>
              <a:gd name="connsiteY7570" fmla="*/ 6369301 h 7331925"/>
              <a:gd name="connsiteX7571" fmla="*/ 2785577 w 4000576"/>
              <a:gd name="connsiteY7571" fmla="*/ 6309837 h 7331925"/>
              <a:gd name="connsiteX7572" fmla="*/ 2031778 w 4000576"/>
              <a:gd name="connsiteY7572" fmla="*/ 6322819 h 7331925"/>
              <a:gd name="connsiteX7573" fmla="*/ 2169890 w 4000576"/>
              <a:gd name="connsiteY7573" fmla="*/ 6322276 h 7331925"/>
              <a:gd name="connsiteX7574" fmla="*/ 2081784 w 4000576"/>
              <a:gd name="connsiteY7574" fmla="*/ 6313846 h 7331925"/>
              <a:gd name="connsiteX7575" fmla="*/ 1993678 w 4000576"/>
              <a:gd name="connsiteY7575" fmla="*/ 6314942 h 7331925"/>
              <a:gd name="connsiteX7576" fmla="*/ 2031778 w 4000576"/>
              <a:gd name="connsiteY7576" fmla="*/ 6322819 h 7331925"/>
              <a:gd name="connsiteX7577" fmla="*/ 2205609 w 4000576"/>
              <a:gd name="connsiteY7577" fmla="*/ 6319057 h 7331925"/>
              <a:gd name="connsiteX7578" fmla="*/ 2229422 w 4000576"/>
              <a:gd name="connsiteY7578" fmla="*/ 6319057 h 7331925"/>
              <a:gd name="connsiteX7579" fmla="*/ 2217515 w 4000576"/>
              <a:gd name="connsiteY7579" fmla="*/ 6314256 h 7331925"/>
              <a:gd name="connsiteX7580" fmla="*/ 2205609 w 4000576"/>
              <a:gd name="connsiteY7580" fmla="*/ 6319057 h 7331925"/>
              <a:gd name="connsiteX7581" fmla="*/ 1350740 w 4000576"/>
              <a:gd name="connsiteY7581" fmla="*/ 6336002 h 7331925"/>
              <a:gd name="connsiteX7582" fmla="*/ 1360265 w 4000576"/>
              <a:gd name="connsiteY7582" fmla="*/ 6350851 h 7331925"/>
              <a:gd name="connsiteX7583" fmla="*/ 1369790 w 4000576"/>
              <a:gd name="connsiteY7583" fmla="*/ 6341888 h 7331925"/>
              <a:gd name="connsiteX7584" fmla="*/ 1360265 w 4000576"/>
              <a:gd name="connsiteY7584" fmla="*/ 6327038 h 7331925"/>
              <a:gd name="connsiteX7585" fmla="*/ 1350740 w 4000576"/>
              <a:gd name="connsiteY7585" fmla="*/ 6336002 h 7331925"/>
              <a:gd name="connsiteX7586" fmla="*/ 2741390 w 4000576"/>
              <a:gd name="connsiteY7586" fmla="*/ 6398476 h 7331925"/>
              <a:gd name="connsiteX7587" fmla="*/ 2765527 w 4000576"/>
              <a:gd name="connsiteY7587" fmla="*/ 6455121 h 7331925"/>
              <a:gd name="connsiteX7588" fmla="*/ 2749982 w 4000576"/>
              <a:gd name="connsiteY7588" fmla="*/ 6331801 h 7331925"/>
              <a:gd name="connsiteX7589" fmla="*/ 2741390 w 4000576"/>
              <a:gd name="connsiteY7589" fmla="*/ 6398476 h 7331925"/>
              <a:gd name="connsiteX7590" fmla="*/ 1379315 w 4000576"/>
              <a:gd name="connsiteY7590" fmla="*/ 6350289 h 7331925"/>
              <a:gd name="connsiteX7591" fmla="*/ 1388840 w 4000576"/>
              <a:gd name="connsiteY7591" fmla="*/ 6365138 h 7331925"/>
              <a:gd name="connsiteX7592" fmla="*/ 1398365 w 4000576"/>
              <a:gd name="connsiteY7592" fmla="*/ 6356176 h 7331925"/>
              <a:gd name="connsiteX7593" fmla="*/ 1388840 w 4000576"/>
              <a:gd name="connsiteY7593" fmla="*/ 6341326 h 7331925"/>
              <a:gd name="connsiteX7594" fmla="*/ 1379315 w 4000576"/>
              <a:gd name="connsiteY7594" fmla="*/ 6350289 h 7331925"/>
              <a:gd name="connsiteX7595" fmla="*/ 1974628 w 4000576"/>
              <a:gd name="connsiteY7595" fmla="*/ 6360376 h 7331925"/>
              <a:gd name="connsiteX7596" fmla="*/ 2079403 w 4000576"/>
              <a:gd name="connsiteY7596" fmla="*/ 6369901 h 7331925"/>
              <a:gd name="connsiteX7597" fmla="*/ 2184178 w 4000576"/>
              <a:gd name="connsiteY7597" fmla="*/ 6360376 h 7331925"/>
              <a:gd name="connsiteX7598" fmla="*/ 2079403 w 4000576"/>
              <a:gd name="connsiteY7598" fmla="*/ 6350851 h 7331925"/>
              <a:gd name="connsiteX7599" fmla="*/ 1974628 w 4000576"/>
              <a:gd name="connsiteY7599" fmla="*/ 6360376 h 7331925"/>
              <a:gd name="connsiteX7600" fmla="*/ 2225259 w 4000576"/>
              <a:gd name="connsiteY7600" fmla="*/ 6357357 h 7331925"/>
              <a:gd name="connsiteX7601" fmla="*/ 2243509 w 4000576"/>
              <a:gd name="connsiteY7601" fmla="*/ 6356604 h 7331925"/>
              <a:gd name="connsiteX7602" fmla="*/ 2231012 w 4000576"/>
              <a:gd name="connsiteY7602" fmla="*/ 6351604 h 7331925"/>
              <a:gd name="connsiteX7603" fmla="*/ 2225259 w 4000576"/>
              <a:gd name="connsiteY7603" fmla="*/ 6357357 h 7331925"/>
              <a:gd name="connsiteX7604" fmla="*/ 3065240 w 4000576"/>
              <a:gd name="connsiteY7604" fmla="*/ 6365138 h 7331925"/>
              <a:gd name="connsiteX7605" fmla="*/ 3068984 w 4000576"/>
              <a:gd name="connsiteY7605" fmla="*/ 6379426 h 7331925"/>
              <a:gd name="connsiteX7606" fmla="*/ 3078213 w 4000576"/>
              <a:gd name="connsiteY7606" fmla="*/ 6365138 h 7331925"/>
              <a:gd name="connsiteX7607" fmla="*/ 3074470 w 4000576"/>
              <a:gd name="connsiteY7607" fmla="*/ 6350851 h 7331925"/>
              <a:gd name="connsiteX7608" fmla="*/ 3065240 w 4000576"/>
              <a:gd name="connsiteY7608" fmla="*/ 6365138 h 7331925"/>
              <a:gd name="connsiteX7609" fmla="*/ 1350740 w 4000576"/>
              <a:gd name="connsiteY7609" fmla="*/ 6374102 h 7331925"/>
              <a:gd name="connsiteX7610" fmla="*/ 1360265 w 4000576"/>
              <a:gd name="connsiteY7610" fmla="*/ 6388951 h 7331925"/>
              <a:gd name="connsiteX7611" fmla="*/ 1369790 w 4000576"/>
              <a:gd name="connsiteY7611" fmla="*/ 6379988 h 7331925"/>
              <a:gd name="connsiteX7612" fmla="*/ 1360265 w 4000576"/>
              <a:gd name="connsiteY7612" fmla="*/ 6365138 h 7331925"/>
              <a:gd name="connsiteX7613" fmla="*/ 1350740 w 4000576"/>
              <a:gd name="connsiteY7613" fmla="*/ 6374102 h 7331925"/>
              <a:gd name="connsiteX7614" fmla="*/ 1417415 w 4000576"/>
              <a:gd name="connsiteY7614" fmla="*/ 6369901 h 7331925"/>
              <a:gd name="connsiteX7615" fmla="*/ 1432265 w 4000576"/>
              <a:gd name="connsiteY7615" fmla="*/ 6379426 h 7331925"/>
              <a:gd name="connsiteX7616" fmla="*/ 1441228 w 4000576"/>
              <a:gd name="connsiteY7616" fmla="*/ 6369901 h 7331925"/>
              <a:gd name="connsiteX7617" fmla="*/ 1426378 w 4000576"/>
              <a:gd name="connsiteY7617" fmla="*/ 6360376 h 7331925"/>
              <a:gd name="connsiteX7618" fmla="*/ 1417415 w 4000576"/>
              <a:gd name="connsiteY7618" fmla="*/ 6369901 h 7331925"/>
              <a:gd name="connsiteX7619" fmla="*/ 1384487 w 4000576"/>
              <a:gd name="connsiteY7619" fmla="*/ 6388303 h 7331925"/>
              <a:gd name="connsiteX7620" fmla="*/ 1388688 w 4000576"/>
              <a:gd name="connsiteY7620" fmla="*/ 6403143 h 7331925"/>
              <a:gd name="connsiteX7621" fmla="*/ 1398365 w 4000576"/>
              <a:gd name="connsiteY7621" fmla="*/ 6394276 h 7331925"/>
              <a:gd name="connsiteX7622" fmla="*/ 1384487 w 4000576"/>
              <a:gd name="connsiteY7622" fmla="*/ 6388303 h 7331925"/>
              <a:gd name="connsiteX7623" fmla="*/ 1184053 w 4000576"/>
              <a:gd name="connsiteY7623" fmla="*/ 6398476 h 7331925"/>
              <a:gd name="connsiteX7624" fmla="*/ 1188253 w 4000576"/>
              <a:gd name="connsiteY7624" fmla="*/ 6408001 h 7331925"/>
              <a:gd name="connsiteX7625" fmla="*/ 1198340 w 4000576"/>
              <a:gd name="connsiteY7625" fmla="*/ 6398476 h 7331925"/>
              <a:gd name="connsiteX7626" fmla="*/ 1194140 w 4000576"/>
              <a:gd name="connsiteY7626" fmla="*/ 6388951 h 7331925"/>
              <a:gd name="connsiteX7627" fmla="*/ 1184053 w 4000576"/>
              <a:gd name="connsiteY7627" fmla="*/ 6398476 h 7331925"/>
              <a:gd name="connsiteX7628" fmla="*/ 1503140 w 4000576"/>
              <a:gd name="connsiteY7628" fmla="*/ 6398476 h 7331925"/>
              <a:gd name="connsiteX7629" fmla="*/ 1513227 w 4000576"/>
              <a:gd name="connsiteY7629" fmla="*/ 6408001 h 7331925"/>
              <a:gd name="connsiteX7630" fmla="*/ 1517428 w 4000576"/>
              <a:gd name="connsiteY7630" fmla="*/ 6398476 h 7331925"/>
              <a:gd name="connsiteX7631" fmla="*/ 1507341 w 4000576"/>
              <a:gd name="connsiteY7631" fmla="*/ 6388951 h 7331925"/>
              <a:gd name="connsiteX7632" fmla="*/ 1503140 w 4000576"/>
              <a:gd name="connsiteY7632" fmla="*/ 6398476 h 7331925"/>
              <a:gd name="connsiteX7633" fmla="*/ 2234784 w 4000576"/>
              <a:gd name="connsiteY7633" fmla="*/ 6395457 h 7331925"/>
              <a:gd name="connsiteX7634" fmla="*/ 2253034 w 4000576"/>
              <a:gd name="connsiteY7634" fmla="*/ 6394704 h 7331925"/>
              <a:gd name="connsiteX7635" fmla="*/ 2240537 w 4000576"/>
              <a:gd name="connsiteY7635" fmla="*/ 6389704 h 7331925"/>
              <a:gd name="connsiteX7636" fmla="*/ 2234784 w 4000576"/>
              <a:gd name="connsiteY7636" fmla="*/ 6395457 h 7331925"/>
              <a:gd name="connsiteX7637" fmla="*/ 1418844 w 4000576"/>
              <a:gd name="connsiteY7637" fmla="*/ 6407525 h 7331925"/>
              <a:gd name="connsiteX7638" fmla="*/ 1437180 w 4000576"/>
              <a:gd name="connsiteY7638" fmla="*/ 6410621 h 7331925"/>
              <a:gd name="connsiteX7639" fmla="*/ 1426464 w 4000576"/>
              <a:gd name="connsiteY7639" fmla="*/ 6399905 h 7331925"/>
              <a:gd name="connsiteX7640" fmla="*/ 1418844 w 4000576"/>
              <a:gd name="connsiteY7640" fmla="*/ 6407525 h 7331925"/>
              <a:gd name="connsiteX7641" fmla="*/ 1350740 w 4000576"/>
              <a:gd name="connsiteY7641" fmla="*/ 6436014 h 7331925"/>
              <a:gd name="connsiteX7642" fmla="*/ 1359313 w 4000576"/>
              <a:gd name="connsiteY7642" fmla="*/ 6469323 h 7331925"/>
              <a:gd name="connsiteX7643" fmla="*/ 1367885 w 4000576"/>
              <a:gd name="connsiteY7643" fmla="*/ 6441310 h 7331925"/>
              <a:gd name="connsiteX7644" fmla="*/ 1359313 w 4000576"/>
              <a:gd name="connsiteY7644" fmla="*/ 6408001 h 7331925"/>
              <a:gd name="connsiteX7645" fmla="*/ 1350740 w 4000576"/>
              <a:gd name="connsiteY7645" fmla="*/ 6436014 h 7331925"/>
              <a:gd name="connsiteX7646" fmla="*/ 1541240 w 4000576"/>
              <a:gd name="connsiteY7646" fmla="*/ 6417526 h 7331925"/>
              <a:gd name="connsiteX7647" fmla="*/ 1550765 w 4000576"/>
              <a:gd name="connsiteY7647" fmla="*/ 6427051 h 7331925"/>
              <a:gd name="connsiteX7648" fmla="*/ 1560290 w 4000576"/>
              <a:gd name="connsiteY7648" fmla="*/ 6417526 h 7331925"/>
              <a:gd name="connsiteX7649" fmla="*/ 1550765 w 4000576"/>
              <a:gd name="connsiteY7649" fmla="*/ 6408001 h 7331925"/>
              <a:gd name="connsiteX7650" fmla="*/ 1541240 w 4000576"/>
              <a:gd name="connsiteY7650" fmla="*/ 6417526 h 7331925"/>
              <a:gd name="connsiteX7651" fmla="*/ 3098578 w 4000576"/>
              <a:gd name="connsiteY7651" fmla="*/ 6417526 h 7331925"/>
              <a:gd name="connsiteX7652" fmla="*/ 3102778 w 4000576"/>
              <a:gd name="connsiteY7652" fmla="*/ 6427051 h 7331925"/>
              <a:gd name="connsiteX7653" fmla="*/ 3112865 w 4000576"/>
              <a:gd name="connsiteY7653" fmla="*/ 6417526 h 7331925"/>
              <a:gd name="connsiteX7654" fmla="*/ 3108674 w 4000576"/>
              <a:gd name="connsiteY7654" fmla="*/ 6408001 h 7331925"/>
              <a:gd name="connsiteX7655" fmla="*/ 3098578 w 4000576"/>
              <a:gd name="connsiteY7655" fmla="*/ 6417526 h 7331925"/>
              <a:gd name="connsiteX7656" fmla="*/ 1465040 w 4000576"/>
              <a:gd name="connsiteY7656" fmla="*/ 6427051 h 7331925"/>
              <a:gd name="connsiteX7657" fmla="*/ 1474565 w 4000576"/>
              <a:gd name="connsiteY7657" fmla="*/ 6436576 h 7331925"/>
              <a:gd name="connsiteX7658" fmla="*/ 1484090 w 4000576"/>
              <a:gd name="connsiteY7658" fmla="*/ 6427051 h 7331925"/>
              <a:gd name="connsiteX7659" fmla="*/ 1474565 w 4000576"/>
              <a:gd name="connsiteY7659" fmla="*/ 6417526 h 7331925"/>
              <a:gd name="connsiteX7660" fmla="*/ 1465040 w 4000576"/>
              <a:gd name="connsiteY7660" fmla="*/ 6427051 h 7331925"/>
              <a:gd name="connsiteX7661" fmla="*/ 1579340 w 4000576"/>
              <a:gd name="connsiteY7661" fmla="*/ 6427051 h 7331925"/>
              <a:gd name="connsiteX7662" fmla="*/ 1593628 w 4000576"/>
              <a:gd name="connsiteY7662" fmla="*/ 6436576 h 7331925"/>
              <a:gd name="connsiteX7663" fmla="*/ 1607915 w 4000576"/>
              <a:gd name="connsiteY7663" fmla="*/ 6427051 h 7331925"/>
              <a:gd name="connsiteX7664" fmla="*/ 1593628 w 4000576"/>
              <a:gd name="connsiteY7664" fmla="*/ 6417526 h 7331925"/>
              <a:gd name="connsiteX7665" fmla="*/ 1579340 w 4000576"/>
              <a:gd name="connsiteY7665" fmla="*/ 6427051 h 7331925"/>
              <a:gd name="connsiteX7666" fmla="*/ 1198340 w 4000576"/>
              <a:gd name="connsiteY7666" fmla="*/ 6437138 h 7331925"/>
              <a:gd name="connsiteX7667" fmla="*/ 1207865 w 4000576"/>
              <a:gd name="connsiteY7667" fmla="*/ 6441338 h 7331925"/>
              <a:gd name="connsiteX7668" fmla="*/ 1217390 w 4000576"/>
              <a:gd name="connsiteY7668" fmla="*/ 6431252 h 7331925"/>
              <a:gd name="connsiteX7669" fmla="*/ 1207865 w 4000576"/>
              <a:gd name="connsiteY7669" fmla="*/ 6427051 h 7331925"/>
              <a:gd name="connsiteX7670" fmla="*/ 1198340 w 4000576"/>
              <a:gd name="connsiteY7670" fmla="*/ 6437138 h 7331925"/>
              <a:gd name="connsiteX7671" fmla="*/ 1384078 w 4000576"/>
              <a:gd name="connsiteY7671" fmla="*/ 6436576 h 7331925"/>
              <a:gd name="connsiteX7672" fmla="*/ 1399489 w 4000576"/>
              <a:gd name="connsiteY7672" fmla="*/ 6446101 h 7331925"/>
              <a:gd name="connsiteX7673" fmla="*/ 1403128 w 4000576"/>
              <a:gd name="connsiteY7673" fmla="*/ 6436576 h 7331925"/>
              <a:gd name="connsiteX7674" fmla="*/ 1387716 w 4000576"/>
              <a:gd name="connsiteY7674" fmla="*/ 6427051 h 7331925"/>
              <a:gd name="connsiteX7675" fmla="*/ 1384078 w 4000576"/>
              <a:gd name="connsiteY7675" fmla="*/ 6436576 h 7331925"/>
              <a:gd name="connsiteX7676" fmla="*/ 1503140 w 4000576"/>
              <a:gd name="connsiteY7676" fmla="*/ 6440777 h 7331925"/>
              <a:gd name="connsiteX7677" fmla="*/ 1512665 w 4000576"/>
              <a:gd name="connsiteY7677" fmla="*/ 6455626 h 7331925"/>
              <a:gd name="connsiteX7678" fmla="*/ 1522190 w 4000576"/>
              <a:gd name="connsiteY7678" fmla="*/ 6446663 h 7331925"/>
              <a:gd name="connsiteX7679" fmla="*/ 1512665 w 4000576"/>
              <a:gd name="connsiteY7679" fmla="*/ 6431813 h 7331925"/>
              <a:gd name="connsiteX7680" fmla="*/ 1503140 w 4000576"/>
              <a:gd name="connsiteY7680" fmla="*/ 6440777 h 7331925"/>
              <a:gd name="connsiteX7681" fmla="*/ 1626965 w 4000576"/>
              <a:gd name="connsiteY7681" fmla="*/ 6498488 h 7331925"/>
              <a:gd name="connsiteX7682" fmla="*/ 1636490 w 4000576"/>
              <a:gd name="connsiteY7682" fmla="*/ 6569926 h 7331925"/>
              <a:gd name="connsiteX7683" fmla="*/ 1646015 w 4000576"/>
              <a:gd name="connsiteY7683" fmla="*/ 6498488 h 7331925"/>
              <a:gd name="connsiteX7684" fmla="*/ 1636490 w 4000576"/>
              <a:gd name="connsiteY7684" fmla="*/ 6427051 h 7331925"/>
              <a:gd name="connsiteX7685" fmla="*/ 1626965 w 4000576"/>
              <a:gd name="connsiteY7685" fmla="*/ 6498488 h 7331925"/>
              <a:gd name="connsiteX7686" fmla="*/ 1423102 w 4000576"/>
              <a:gd name="connsiteY7686" fmla="*/ 6444615 h 7331925"/>
              <a:gd name="connsiteX7687" fmla="*/ 1427417 w 4000576"/>
              <a:gd name="connsiteY7687" fmla="*/ 6460684 h 7331925"/>
              <a:gd name="connsiteX7688" fmla="*/ 1439285 w 4000576"/>
              <a:gd name="connsiteY7688" fmla="*/ 6445110 h 7331925"/>
              <a:gd name="connsiteX7689" fmla="*/ 1423102 w 4000576"/>
              <a:gd name="connsiteY7689" fmla="*/ 6444615 h 7331925"/>
              <a:gd name="connsiteX7690" fmla="*/ 1667008 w 4000576"/>
              <a:gd name="connsiteY7690" fmla="*/ 6504689 h 7331925"/>
              <a:gd name="connsiteX7691" fmla="*/ 1688878 w 4000576"/>
              <a:gd name="connsiteY7691" fmla="*/ 6506423 h 7331925"/>
              <a:gd name="connsiteX7692" fmla="*/ 1676533 w 4000576"/>
              <a:gd name="connsiteY7692" fmla="*/ 6438815 h 7331925"/>
              <a:gd name="connsiteX7693" fmla="*/ 1664189 w 4000576"/>
              <a:gd name="connsiteY7693" fmla="*/ 6434700 h 7331925"/>
              <a:gd name="connsiteX7694" fmla="*/ 1667008 w 4000576"/>
              <a:gd name="connsiteY7694" fmla="*/ 6504689 h 7331925"/>
              <a:gd name="connsiteX7695" fmla="*/ 3027893 w 4000576"/>
              <a:gd name="connsiteY7695" fmla="*/ 6451654 h 7331925"/>
              <a:gd name="connsiteX7696" fmla="*/ 3033646 w 4000576"/>
              <a:gd name="connsiteY7696" fmla="*/ 6457417 h 7331925"/>
              <a:gd name="connsiteX7697" fmla="*/ 3032893 w 4000576"/>
              <a:gd name="connsiteY7697" fmla="*/ 6439157 h 7331925"/>
              <a:gd name="connsiteX7698" fmla="*/ 3027893 w 4000576"/>
              <a:gd name="connsiteY7698" fmla="*/ 6451654 h 7331925"/>
              <a:gd name="connsiteX7699" fmla="*/ 1541240 w 4000576"/>
              <a:gd name="connsiteY7699" fmla="*/ 6455626 h 7331925"/>
              <a:gd name="connsiteX7700" fmla="*/ 1550765 w 4000576"/>
              <a:gd name="connsiteY7700" fmla="*/ 6465151 h 7331925"/>
              <a:gd name="connsiteX7701" fmla="*/ 1560290 w 4000576"/>
              <a:gd name="connsiteY7701" fmla="*/ 6455626 h 7331925"/>
              <a:gd name="connsiteX7702" fmla="*/ 1550765 w 4000576"/>
              <a:gd name="connsiteY7702" fmla="*/ 6446101 h 7331925"/>
              <a:gd name="connsiteX7703" fmla="*/ 1541240 w 4000576"/>
              <a:gd name="connsiteY7703" fmla="*/ 6455626 h 7331925"/>
              <a:gd name="connsiteX7704" fmla="*/ 1703165 w 4000576"/>
              <a:gd name="connsiteY7704" fmla="*/ 6511757 h 7331925"/>
              <a:gd name="connsiteX7705" fmla="*/ 1703165 w 4000576"/>
              <a:gd name="connsiteY7705" fmla="*/ 6577413 h 7331925"/>
              <a:gd name="connsiteX7706" fmla="*/ 1717453 w 4000576"/>
              <a:gd name="connsiteY7706" fmla="*/ 6582899 h 7331925"/>
              <a:gd name="connsiteX7707" fmla="*/ 1731740 w 4000576"/>
              <a:gd name="connsiteY7707" fmla="*/ 6588376 h 7331925"/>
              <a:gd name="connsiteX7708" fmla="*/ 1731740 w 4000576"/>
              <a:gd name="connsiteY7708" fmla="*/ 6517243 h 7331925"/>
              <a:gd name="connsiteX7709" fmla="*/ 1731740 w 4000576"/>
              <a:gd name="connsiteY7709" fmla="*/ 6446101 h 7331925"/>
              <a:gd name="connsiteX7710" fmla="*/ 1717453 w 4000576"/>
              <a:gd name="connsiteY7710" fmla="*/ 6446101 h 7331925"/>
              <a:gd name="connsiteX7711" fmla="*/ 1703165 w 4000576"/>
              <a:gd name="connsiteY7711" fmla="*/ 6446101 h 7331925"/>
              <a:gd name="connsiteX7712" fmla="*/ 1703165 w 4000576"/>
              <a:gd name="connsiteY7712" fmla="*/ 6511757 h 7331925"/>
              <a:gd name="connsiteX7713" fmla="*/ 3065240 w 4000576"/>
              <a:gd name="connsiteY7713" fmla="*/ 6456188 h 7331925"/>
              <a:gd name="connsiteX7714" fmla="*/ 3074765 w 4000576"/>
              <a:gd name="connsiteY7714" fmla="*/ 6460388 h 7331925"/>
              <a:gd name="connsiteX7715" fmla="*/ 3084290 w 4000576"/>
              <a:gd name="connsiteY7715" fmla="*/ 6450302 h 7331925"/>
              <a:gd name="connsiteX7716" fmla="*/ 3074765 w 4000576"/>
              <a:gd name="connsiteY7716" fmla="*/ 6446101 h 7331925"/>
              <a:gd name="connsiteX7717" fmla="*/ 3065240 w 4000576"/>
              <a:gd name="connsiteY7717" fmla="*/ 6456188 h 7331925"/>
              <a:gd name="connsiteX7718" fmla="*/ 1122140 w 4000576"/>
              <a:gd name="connsiteY7718" fmla="*/ 6465151 h 7331925"/>
              <a:gd name="connsiteX7719" fmla="*/ 1131103 w 4000576"/>
              <a:gd name="connsiteY7719" fmla="*/ 6474676 h 7331925"/>
              <a:gd name="connsiteX7720" fmla="*/ 1145953 w 4000576"/>
              <a:gd name="connsiteY7720" fmla="*/ 6465151 h 7331925"/>
              <a:gd name="connsiteX7721" fmla="*/ 1136990 w 4000576"/>
              <a:gd name="connsiteY7721" fmla="*/ 6455626 h 7331925"/>
              <a:gd name="connsiteX7722" fmla="*/ 1122140 w 4000576"/>
              <a:gd name="connsiteY7722" fmla="*/ 6465151 h 7331925"/>
              <a:gd name="connsiteX7723" fmla="*/ 1169765 w 4000576"/>
              <a:gd name="connsiteY7723" fmla="*/ 6465151 h 7331925"/>
              <a:gd name="connsiteX7724" fmla="*/ 1184615 w 4000576"/>
              <a:gd name="connsiteY7724" fmla="*/ 6474676 h 7331925"/>
              <a:gd name="connsiteX7725" fmla="*/ 1193578 w 4000576"/>
              <a:gd name="connsiteY7725" fmla="*/ 6465151 h 7331925"/>
              <a:gd name="connsiteX7726" fmla="*/ 1178728 w 4000576"/>
              <a:gd name="connsiteY7726" fmla="*/ 6455626 h 7331925"/>
              <a:gd name="connsiteX7727" fmla="*/ 1169765 w 4000576"/>
              <a:gd name="connsiteY7727" fmla="*/ 6465151 h 7331925"/>
              <a:gd name="connsiteX7728" fmla="*/ 1465040 w 4000576"/>
              <a:gd name="connsiteY7728" fmla="*/ 6465151 h 7331925"/>
              <a:gd name="connsiteX7729" fmla="*/ 1475127 w 4000576"/>
              <a:gd name="connsiteY7729" fmla="*/ 6474676 h 7331925"/>
              <a:gd name="connsiteX7730" fmla="*/ 1479328 w 4000576"/>
              <a:gd name="connsiteY7730" fmla="*/ 6465151 h 7331925"/>
              <a:gd name="connsiteX7731" fmla="*/ 1469241 w 4000576"/>
              <a:gd name="connsiteY7731" fmla="*/ 6455626 h 7331925"/>
              <a:gd name="connsiteX7732" fmla="*/ 1465040 w 4000576"/>
              <a:gd name="connsiteY7732" fmla="*/ 6465151 h 7331925"/>
              <a:gd name="connsiteX7733" fmla="*/ 1581522 w 4000576"/>
              <a:gd name="connsiteY7733" fmla="*/ 6466942 h 7331925"/>
              <a:gd name="connsiteX7734" fmla="*/ 1607915 w 4000576"/>
              <a:gd name="connsiteY7734" fmla="*/ 6470704 h 7331925"/>
              <a:gd name="connsiteX7735" fmla="*/ 1592837 w 4000576"/>
              <a:gd name="connsiteY7735" fmla="*/ 6455626 h 7331925"/>
              <a:gd name="connsiteX7736" fmla="*/ 1581522 w 4000576"/>
              <a:gd name="connsiteY7736" fmla="*/ 6466942 h 7331925"/>
              <a:gd name="connsiteX7737" fmla="*/ 1750790 w 4000576"/>
              <a:gd name="connsiteY7737" fmla="*/ 6522301 h 7331925"/>
              <a:gd name="connsiteX7738" fmla="*/ 1750790 w 4000576"/>
              <a:gd name="connsiteY7738" fmla="*/ 6588976 h 7331925"/>
              <a:gd name="connsiteX7739" fmla="*/ 1765078 w 4000576"/>
              <a:gd name="connsiteY7739" fmla="*/ 6588976 h 7331925"/>
              <a:gd name="connsiteX7740" fmla="*/ 1779365 w 4000576"/>
              <a:gd name="connsiteY7740" fmla="*/ 6588976 h 7331925"/>
              <a:gd name="connsiteX7741" fmla="*/ 1779365 w 4000576"/>
              <a:gd name="connsiteY7741" fmla="*/ 6522301 h 7331925"/>
              <a:gd name="connsiteX7742" fmla="*/ 1779365 w 4000576"/>
              <a:gd name="connsiteY7742" fmla="*/ 6455626 h 7331925"/>
              <a:gd name="connsiteX7743" fmla="*/ 1765078 w 4000576"/>
              <a:gd name="connsiteY7743" fmla="*/ 6455626 h 7331925"/>
              <a:gd name="connsiteX7744" fmla="*/ 1750790 w 4000576"/>
              <a:gd name="connsiteY7744" fmla="*/ 6455626 h 7331925"/>
              <a:gd name="connsiteX7745" fmla="*/ 1750790 w 4000576"/>
              <a:gd name="connsiteY7745" fmla="*/ 6522301 h 7331925"/>
              <a:gd name="connsiteX7746" fmla="*/ 1792777 w 4000576"/>
              <a:gd name="connsiteY7746" fmla="*/ 6468761 h 7331925"/>
              <a:gd name="connsiteX7747" fmla="*/ 1790767 w 4000576"/>
              <a:gd name="connsiteY7747" fmla="*/ 6537560 h 7331925"/>
              <a:gd name="connsiteX7748" fmla="*/ 1793653 w 4000576"/>
              <a:gd name="connsiteY7748" fmla="*/ 6593558 h 7331925"/>
              <a:gd name="connsiteX7749" fmla="*/ 1810322 w 4000576"/>
              <a:gd name="connsiteY7749" fmla="*/ 6596730 h 7331925"/>
              <a:gd name="connsiteX7750" fmla="*/ 1826990 w 4000576"/>
              <a:gd name="connsiteY7750" fmla="*/ 6599901 h 7331925"/>
              <a:gd name="connsiteX7751" fmla="*/ 1826990 w 4000576"/>
              <a:gd name="connsiteY7751" fmla="*/ 6533540 h 7331925"/>
              <a:gd name="connsiteX7752" fmla="*/ 1826990 w 4000576"/>
              <a:gd name="connsiteY7752" fmla="*/ 6467189 h 7331925"/>
              <a:gd name="connsiteX7753" fmla="*/ 1812341 w 4000576"/>
              <a:gd name="connsiteY7753" fmla="*/ 6461570 h 7331925"/>
              <a:gd name="connsiteX7754" fmla="*/ 1792777 w 4000576"/>
              <a:gd name="connsiteY7754" fmla="*/ 6468761 h 7331925"/>
              <a:gd name="connsiteX7755" fmla="*/ 2986164 w 4000576"/>
              <a:gd name="connsiteY7755" fmla="*/ 6468894 h 7331925"/>
              <a:gd name="connsiteX7756" fmla="*/ 2984049 w 4000576"/>
              <a:gd name="connsiteY7756" fmla="*/ 6491916 h 7331925"/>
              <a:gd name="connsiteX7757" fmla="*/ 2996756 w 4000576"/>
              <a:gd name="connsiteY7757" fmla="*/ 6468275 h 7331925"/>
              <a:gd name="connsiteX7758" fmla="*/ 2993241 w 4000576"/>
              <a:gd name="connsiteY7758" fmla="*/ 6450863 h 7331925"/>
              <a:gd name="connsiteX7759" fmla="*/ 2986164 w 4000576"/>
              <a:gd name="connsiteY7759" fmla="*/ 6468894 h 7331925"/>
              <a:gd name="connsiteX7760" fmla="*/ 3104093 w 4000576"/>
              <a:gd name="connsiteY7760" fmla="*/ 6470704 h 7331925"/>
              <a:gd name="connsiteX7761" fmla="*/ 3109846 w 4000576"/>
              <a:gd name="connsiteY7761" fmla="*/ 6476467 h 7331925"/>
              <a:gd name="connsiteX7762" fmla="*/ 3109093 w 4000576"/>
              <a:gd name="connsiteY7762" fmla="*/ 6458207 h 7331925"/>
              <a:gd name="connsiteX7763" fmla="*/ 3104093 w 4000576"/>
              <a:gd name="connsiteY7763" fmla="*/ 6470704 h 7331925"/>
              <a:gd name="connsiteX7764" fmla="*/ 1217390 w 4000576"/>
              <a:gd name="connsiteY7764" fmla="*/ 6468894 h 7331925"/>
              <a:gd name="connsiteX7765" fmla="*/ 1231678 w 4000576"/>
              <a:gd name="connsiteY7765" fmla="*/ 6478124 h 7331925"/>
              <a:gd name="connsiteX7766" fmla="*/ 1245965 w 4000576"/>
              <a:gd name="connsiteY7766" fmla="*/ 6474381 h 7331925"/>
              <a:gd name="connsiteX7767" fmla="*/ 1231678 w 4000576"/>
              <a:gd name="connsiteY7767" fmla="*/ 6465151 h 7331925"/>
              <a:gd name="connsiteX7768" fmla="*/ 1217390 w 4000576"/>
              <a:gd name="connsiteY7768" fmla="*/ 6468894 h 7331925"/>
              <a:gd name="connsiteX7769" fmla="*/ 1379315 w 4000576"/>
              <a:gd name="connsiteY7769" fmla="*/ 6474676 h 7331925"/>
              <a:gd name="connsiteX7770" fmla="*/ 1394165 w 4000576"/>
              <a:gd name="connsiteY7770" fmla="*/ 6484201 h 7331925"/>
              <a:gd name="connsiteX7771" fmla="*/ 1403128 w 4000576"/>
              <a:gd name="connsiteY7771" fmla="*/ 6474676 h 7331925"/>
              <a:gd name="connsiteX7772" fmla="*/ 1388278 w 4000576"/>
              <a:gd name="connsiteY7772" fmla="*/ 6465151 h 7331925"/>
              <a:gd name="connsiteX7773" fmla="*/ 1379315 w 4000576"/>
              <a:gd name="connsiteY7773" fmla="*/ 6474676 h 7331925"/>
              <a:gd name="connsiteX7774" fmla="*/ 1836515 w 4000576"/>
              <a:gd name="connsiteY7774" fmla="*/ 6531826 h 7331925"/>
              <a:gd name="connsiteX7775" fmla="*/ 1836515 w 4000576"/>
              <a:gd name="connsiteY7775" fmla="*/ 6598501 h 7331925"/>
              <a:gd name="connsiteX7776" fmla="*/ 1856585 w 4000576"/>
              <a:gd name="connsiteY7776" fmla="*/ 6598501 h 7331925"/>
              <a:gd name="connsiteX7777" fmla="*/ 1876654 w 4000576"/>
              <a:gd name="connsiteY7777" fmla="*/ 6598501 h 7331925"/>
              <a:gd name="connsiteX7778" fmla="*/ 1870872 w 4000576"/>
              <a:gd name="connsiteY7778" fmla="*/ 6583433 h 7331925"/>
              <a:gd name="connsiteX7779" fmla="*/ 1865090 w 4000576"/>
              <a:gd name="connsiteY7779" fmla="*/ 6516758 h 7331925"/>
              <a:gd name="connsiteX7780" fmla="*/ 1865090 w 4000576"/>
              <a:gd name="connsiteY7780" fmla="*/ 6465151 h 7331925"/>
              <a:gd name="connsiteX7781" fmla="*/ 1850803 w 4000576"/>
              <a:gd name="connsiteY7781" fmla="*/ 6465151 h 7331925"/>
              <a:gd name="connsiteX7782" fmla="*/ 1836515 w 4000576"/>
              <a:gd name="connsiteY7782" fmla="*/ 6465151 h 7331925"/>
              <a:gd name="connsiteX7783" fmla="*/ 1836515 w 4000576"/>
              <a:gd name="connsiteY7783" fmla="*/ 6531826 h 7331925"/>
              <a:gd name="connsiteX7784" fmla="*/ 1884140 w 4000576"/>
              <a:gd name="connsiteY7784" fmla="*/ 6531826 h 7331925"/>
              <a:gd name="connsiteX7785" fmla="*/ 1884140 w 4000576"/>
              <a:gd name="connsiteY7785" fmla="*/ 6598501 h 7331925"/>
              <a:gd name="connsiteX7786" fmla="*/ 1898428 w 4000576"/>
              <a:gd name="connsiteY7786" fmla="*/ 6598501 h 7331925"/>
              <a:gd name="connsiteX7787" fmla="*/ 1912715 w 4000576"/>
              <a:gd name="connsiteY7787" fmla="*/ 6598501 h 7331925"/>
              <a:gd name="connsiteX7788" fmla="*/ 1912715 w 4000576"/>
              <a:gd name="connsiteY7788" fmla="*/ 6531826 h 7331925"/>
              <a:gd name="connsiteX7789" fmla="*/ 1912715 w 4000576"/>
              <a:gd name="connsiteY7789" fmla="*/ 6465151 h 7331925"/>
              <a:gd name="connsiteX7790" fmla="*/ 1898428 w 4000576"/>
              <a:gd name="connsiteY7790" fmla="*/ 6465151 h 7331925"/>
              <a:gd name="connsiteX7791" fmla="*/ 1884140 w 4000576"/>
              <a:gd name="connsiteY7791" fmla="*/ 6465151 h 7331925"/>
              <a:gd name="connsiteX7792" fmla="*/ 1884140 w 4000576"/>
              <a:gd name="connsiteY7792" fmla="*/ 6531826 h 7331925"/>
              <a:gd name="connsiteX7793" fmla="*/ 2343550 w 4000576"/>
              <a:gd name="connsiteY7793" fmla="*/ 6493726 h 7331925"/>
              <a:gd name="connsiteX7794" fmla="*/ 2347913 w 4000576"/>
              <a:gd name="connsiteY7794" fmla="*/ 6510395 h 7331925"/>
              <a:gd name="connsiteX7795" fmla="*/ 2347913 w 4000576"/>
              <a:gd name="connsiteY7795" fmla="*/ 6477057 h 7331925"/>
              <a:gd name="connsiteX7796" fmla="*/ 2343550 w 4000576"/>
              <a:gd name="connsiteY7796" fmla="*/ 6493726 h 7331925"/>
              <a:gd name="connsiteX7797" fmla="*/ 1503140 w 4000576"/>
              <a:gd name="connsiteY7797" fmla="*/ 6484201 h 7331925"/>
              <a:gd name="connsiteX7798" fmla="*/ 1512665 w 4000576"/>
              <a:gd name="connsiteY7798" fmla="*/ 6493726 h 7331925"/>
              <a:gd name="connsiteX7799" fmla="*/ 1522190 w 4000576"/>
              <a:gd name="connsiteY7799" fmla="*/ 6484201 h 7331925"/>
              <a:gd name="connsiteX7800" fmla="*/ 1512665 w 4000576"/>
              <a:gd name="connsiteY7800" fmla="*/ 6474676 h 7331925"/>
              <a:gd name="connsiteX7801" fmla="*/ 1503140 w 4000576"/>
              <a:gd name="connsiteY7801" fmla="*/ 6484201 h 7331925"/>
              <a:gd name="connsiteX7802" fmla="*/ 1925984 w 4000576"/>
              <a:gd name="connsiteY7802" fmla="*/ 6489745 h 7331925"/>
              <a:gd name="connsiteX7803" fmla="*/ 1931765 w 4000576"/>
              <a:gd name="connsiteY7803" fmla="*/ 6556420 h 7331925"/>
              <a:gd name="connsiteX7804" fmla="*/ 1931765 w 4000576"/>
              <a:gd name="connsiteY7804" fmla="*/ 6608026 h 7331925"/>
              <a:gd name="connsiteX7805" fmla="*/ 1946053 w 4000576"/>
              <a:gd name="connsiteY7805" fmla="*/ 6608026 h 7331925"/>
              <a:gd name="connsiteX7806" fmla="*/ 1960235 w 4000576"/>
              <a:gd name="connsiteY7806" fmla="*/ 6577070 h 7331925"/>
              <a:gd name="connsiteX7807" fmla="*/ 1934261 w 4000576"/>
              <a:gd name="connsiteY7807" fmla="*/ 6474676 h 7331925"/>
              <a:gd name="connsiteX7808" fmla="*/ 1925984 w 4000576"/>
              <a:gd name="connsiteY7808" fmla="*/ 6489745 h 7331925"/>
              <a:gd name="connsiteX7809" fmla="*/ 1969865 w 4000576"/>
              <a:gd name="connsiteY7809" fmla="*/ 6541351 h 7331925"/>
              <a:gd name="connsiteX7810" fmla="*/ 1969865 w 4000576"/>
              <a:gd name="connsiteY7810" fmla="*/ 6608026 h 7331925"/>
              <a:gd name="connsiteX7811" fmla="*/ 1988915 w 4000576"/>
              <a:gd name="connsiteY7811" fmla="*/ 6608026 h 7331925"/>
              <a:gd name="connsiteX7812" fmla="*/ 2007965 w 4000576"/>
              <a:gd name="connsiteY7812" fmla="*/ 6608026 h 7331925"/>
              <a:gd name="connsiteX7813" fmla="*/ 2007965 w 4000576"/>
              <a:gd name="connsiteY7813" fmla="*/ 6585547 h 7331925"/>
              <a:gd name="connsiteX7814" fmla="*/ 1982857 w 4000576"/>
              <a:gd name="connsiteY7814" fmla="*/ 6474676 h 7331925"/>
              <a:gd name="connsiteX7815" fmla="*/ 1969865 w 4000576"/>
              <a:gd name="connsiteY7815" fmla="*/ 6474676 h 7331925"/>
              <a:gd name="connsiteX7816" fmla="*/ 1969865 w 4000576"/>
              <a:gd name="connsiteY7816" fmla="*/ 6541351 h 7331925"/>
              <a:gd name="connsiteX7817" fmla="*/ 2017490 w 4000576"/>
              <a:gd name="connsiteY7817" fmla="*/ 6541351 h 7331925"/>
              <a:gd name="connsiteX7818" fmla="*/ 2017490 w 4000576"/>
              <a:gd name="connsiteY7818" fmla="*/ 6608026 h 7331925"/>
              <a:gd name="connsiteX7819" fmla="*/ 2037788 w 4000576"/>
              <a:gd name="connsiteY7819" fmla="*/ 6608026 h 7331925"/>
              <a:gd name="connsiteX7820" fmla="*/ 2058095 w 4000576"/>
              <a:gd name="connsiteY7820" fmla="*/ 6608026 h 7331925"/>
              <a:gd name="connsiteX7821" fmla="*/ 2052190 w 4000576"/>
              <a:gd name="connsiteY7821" fmla="*/ 6572307 h 7331925"/>
              <a:gd name="connsiteX7822" fmla="*/ 2046170 w 4000576"/>
              <a:gd name="connsiteY7822" fmla="*/ 6505632 h 7331925"/>
              <a:gd name="connsiteX7823" fmla="*/ 2031778 w 4000576"/>
              <a:gd name="connsiteY7823" fmla="*/ 6474676 h 7331925"/>
              <a:gd name="connsiteX7824" fmla="*/ 2017490 w 4000576"/>
              <a:gd name="connsiteY7824" fmla="*/ 6474676 h 7331925"/>
              <a:gd name="connsiteX7825" fmla="*/ 2017490 w 4000576"/>
              <a:gd name="connsiteY7825" fmla="*/ 6541351 h 7331925"/>
              <a:gd name="connsiteX7826" fmla="*/ 2065115 w 4000576"/>
              <a:gd name="connsiteY7826" fmla="*/ 6541351 h 7331925"/>
              <a:gd name="connsiteX7827" fmla="*/ 2065115 w 4000576"/>
              <a:gd name="connsiteY7827" fmla="*/ 6608026 h 7331925"/>
              <a:gd name="connsiteX7828" fmla="*/ 2085280 w 4000576"/>
              <a:gd name="connsiteY7828" fmla="*/ 6608026 h 7331925"/>
              <a:gd name="connsiteX7829" fmla="*/ 2105435 w 4000576"/>
              <a:gd name="connsiteY7829" fmla="*/ 6608026 h 7331925"/>
              <a:gd name="connsiteX7830" fmla="*/ 2099691 w 4000576"/>
              <a:gd name="connsiteY7830" fmla="*/ 6586595 h 7331925"/>
              <a:gd name="connsiteX7831" fmla="*/ 2093824 w 4000576"/>
              <a:gd name="connsiteY7831" fmla="*/ 6519920 h 7331925"/>
              <a:gd name="connsiteX7832" fmla="*/ 2093690 w 4000576"/>
              <a:gd name="connsiteY7832" fmla="*/ 6474676 h 7331925"/>
              <a:gd name="connsiteX7833" fmla="*/ 2079403 w 4000576"/>
              <a:gd name="connsiteY7833" fmla="*/ 6474676 h 7331925"/>
              <a:gd name="connsiteX7834" fmla="*/ 2065115 w 4000576"/>
              <a:gd name="connsiteY7834" fmla="*/ 6474676 h 7331925"/>
              <a:gd name="connsiteX7835" fmla="*/ 2065115 w 4000576"/>
              <a:gd name="connsiteY7835" fmla="*/ 6541351 h 7331925"/>
              <a:gd name="connsiteX7836" fmla="*/ 2112740 w 4000576"/>
              <a:gd name="connsiteY7836" fmla="*/ 6541351 h 7331925"/>
              <a:gd name="connsiteX7837" fmla="*/ 2112740 w 4000576"/>
              <a:gd name="connsiteY7837" fmla="*/ 6608026 h 7331925"/>
              <a:gd name="connsiteX7838" fmla="*/ 2127028 w 4000576"/>
              <a:gd name="connsiteY7838" fmla="*/ 6608026 h 7331925"/>
              <a:gd name="connsiteX7839" fmla="*/ 2141315 w 4000576"/>
              <a:gd name="connsiteY7839" fmla="*/ 6608026 h 7331925"/>
              <a:gd name="connsiteX7840" fmla="*/ 2141315 w 4000576"/>
              <a:gd name="connsiteY7840" fmla="*/ 6541351 h 7331925"/>
              <a:gd name="connsiteX7841" fmla="*/ 2141315 w 4000576"/>
              <a:gd name="connsiteY7841" fmla="*/ 6474676 h 7331925"/>
              <a:gd name="connsiteX7842" fmla="*/ 2127028 w 4000576"/>
              <a:gd name="connsiteY7842" fmla="*/ 6474676 h 7331925"/>
              <a:gd name="connsiteX7843" fmla="*/ 2112740 w 4000576"/>
              <a:gd name="connsiteY7843" fmla="*/ 6474676 h 7331925"/>
              <a:gd name="connsiteX7844" fmla="*/ 2112740 w 4000576"/>
              <a:gd name="connsiteY7844" fmla="*/ 6541351 h 7331925"/>
              <a:gd name="connsiteX7845" fmla="*/ 1093565 w 4000576"/>
              <a:gd name="connsiteY7845" fmla="*/ 6493726 h 7331925"/>
              <a:gd name="connsiteX7846" fmla="*/ 1079278 w 4000576"/>
              <a:gd name="connsiteY7846" fmla="*/ 6502956 h 7331925"/>
              <a:gd name="connsiteX7847" fmla="*/ 1100709 w 4000576"/>
              <a:gd name="connsiteY7847" fmla="*/ 6503109 h 7331925"/>
              <a:gd name="connsiteX7848" fmla="*/ 1122140 w 4000576"/>
              <a:gd name="connsiteY7848" fmla="*/ 6493726 h 7331925"/>
              <a:gd name="connsiteX7849" fmla="*/ 1093565 w 4000576"/>
              <a:gd name="connsiteY7849" fmla="*/ 6493726 h 7331925"/>
              <a:gd name="connsiteX7850" fmla="*/ 1422178 w 4000576"/>
              <a:gd name="connsiteY7850" fmla="*/ 6493726 h 7331925"/>
              <a:gd name="connsiteX7851" fmla="*/ 1437027 w 4000576"/>
              <a:gd name="connsiteY7851" fmla="*/ 6503251 h 7331925"/>
              <a:gd name="connsiteX7852" fmla="*/ 1445990 w 4000576"/>
              <a:gd name="connsiteY7852" fmla="*/ 6493726 h 7331925"/>
              <a:gd name="connsiteX7853" fmla="*/ 1431141 w 4000576"/>
              <a:gd name="connsiteY7853" fmla="*/ 6484201 h 7331925"/>
              <a:gd name="connsiteX7854" fmla="*/ 1422178 w 4000576"/>
              <a:gd name="connsiteY7854" fmla="*/ 6493726 h 7331925"/>
              <a:gd name="connsiteX7855" fmla="*/ 1541240 w 4000576"/>
              <a:gd name="connsiteY7855" fmla="*/ 6493726 h 7331925"/>
              <a:gd name="connsiteX7856" fmla="*/ 1550765 w 4000576"/>
              <a:gd name="connsiteY7856" fmla="*/ 6503251 h 7331925"/>
              <a:gd name="connsiteX7857" fmla="*/ 1560290 w 4000576"/>
              <a:gd name="connsiteY7857" fmla="*/ 6493726 h 7331925"/>
              <a:gd name="connsiteX7858" fmla="*/ 1550765 w 4000576"/>
              <a:gd name="connsiteY7858" fmla="*/ 6484201 h 7331925"/>
              <a:gd name="connsiteX7859" fmla="*/ 1541240 w 4000576"/>
              <a:gd name="connsiteY7859" fmla="*/ 6493726 h 7331925"/>
              <a:gd name="connsiteX7860" fmla="*/ 3033493 w 4000576"/>
              <a:gd name="connsiteY7860" fmla="*/ 6490554 h 7331925"/>
              <a:gd name="connsiteX7861" fmla="*/ 3027436 w 4000576"/>
              <a:gd name="connsiteY7861" fmla="*/ 6511985 h 7331925"/>
              <a:gd name="connsiteX7862" fmla="*/ 3027721 w 4000576"/>
              <a:gd name="connsiteY7862" fmla="*/ 6527063 h 7331925"/>
              <a:gd name="connsiteX7863" fmla="*/ 3037827 w 4000576"/>
              <a:gd name="connsiteY7863" fmla="*/ 6509681 h 7331925"/>
              <a:gd name="connsiteX7864" fmla="*/ 3033493 w 4000576"/>
              <a:gd name="connsiteY7864" fmla="*/ 6490554 h 7331925"/>
              <a:gd name="connsiteX7865" fmla="*/ 1141190 w 4000576"/>
              <a:gd name="connsiteY7865" fmla="*/ 6503251 h 7331925"/>
              <a:gd name="connsiteX7866" fmla="*/ 1150153 w 4000576"/>
              <a:gd name="connsiteY7866" fmla="*/ 6512776 h 7331925"/>
              <a:gd name="connsiteX7867" fmla="*/ 1165003 w 4000576"/>
              <a:gd name="connsiteY7867" fmla="*/ 6503251 h 7331925"/>
              <a:gd name="connsiteX7868" fmla="*/ 1156040 w 4000576"/>
              <a:gd name="connsiteY7868" fmla="*/ 6493726 h 7331925"/>
              <a:gd name="connsiteX7869" fmla="*/ 1141190 w 4000576"/>
              <a:gd name="connsiteY7869" fmla="*/ 6503251 h 7331925"/>
              <a:gd name="connsiteX7870" fmla="*/ 1188815 w 4000576"/>
              <a:gd name="connsiteY7870" fmla="*/ 6503251 h 7331925"/>
              <a:gd name="connsiteX7871" fmla="*/ 1202541 w 4000576"/>
              <a:gd name="connsiteY7871" fmla="*/ 6512776 h 7331925"/>
              <a:gd name="connsiteX7872" fmla="*/ 1222153 w 4000576"/>
              <a:gd name="connsiteY7872" fmla="*/ 6503251 h 7331925"/>
              <a:gd name="connsiteX7873" fmla="*/ 1208427 w 4000576"/>
              <a:gd name="connsiteY7873" fmla="*/ 6493726 h 7331925"/>
              <a:gd name="connsiteX7874" fmla="*/ 1188815 w 4000576"/>
              <a:gd name="connsiteY7874" fmla="*/ 6503251 h 7331925"/>
              <a:gd name="connsiteX7875" fmla="*/ 1465040 w 4000576"/>
              <a:gd name="connsiteY7875" fmla="*/ 6507452 h 7331925"/>
              <a:gd name="connsiteX7876" fmla="*/ 1474565 w 4000576"/>
              <a:gd name="connsiteY7876" fmla="*/ 6522301 h 7331925"/>
              <a:gd name="connsiteX7877" fmla="*/ 1484090 w 4000576"/>
              <a:gd name="connsiteY7877" fmla="*/ 6513338 h 7331925"/>
              <a:gd name="connsiteX7878" fmla="*/ 1474565 w 4000576"/>
              <a:gd name="connsiteY7878" fmla="*/ 6498488 h 7331925"/>
              <a:gd name="connsiteX7879" fmla="*/ 1465040 w 4000576"/>
              <a:gd name="connsiteY7879" fmla="*/ 6507452 h 7331925"/>
              <a:gd name="connsiteX7880" fmla="*/ 1581131 w 4000576"/>
              <a:gd name="connsiteY7880" fmla="*/ 6503851 h 7331925"/>
              <a:gd name="connsiteX7881" fmla="*/ 1597800 w 4000576"/>
              <a:gd name="connsiteY7881" fmla="*/ 6520520 h 7331925"/>
              <a:gd name="connsiteX7882" fmla="*/ 1606134 w 4000576"/>
              <a:gd name="connsiteY7882" fmla="*/ 6512185 h 7331925"/>
              <a:gd name="connsiteX7883" fmla="*/ 1589465 w 4000576"/>
              <a:gd name="connsiteY7883" fmla="*/ 6495517 h 7331925"/>
              <a:gd name="connsiteX7884" fmla="*/ 1581131 w 4000576"/>
              <a:gd name="connsiteY7884" fmla="*/ 6503851 h 7331925"/>
              <a:gd name="connsiteX7885" fmla="*/ 3065393 w 4000576"/>
              <a:gd name="connsiteY7885" fmla="*/ 6515157 h 7331925"/>
              <a:gd name="connsiteX7886" fmla="*/ 3065536 w 4000576"/>
              <a:gd name="connsiteY7886" fmla="*/ 6536588 h 7331925"/>
              <a:gd name="connsiteX7887" fmla="*/ 3074765 w 4000576"/>
              <a:gd name="connsiteY7887" fmla="*/ 6522301 h 7331925"/>
              <a:gd name="connsiteX7888" fmla="*/ 3074765 w 4000576"/>
              <a:gd name="connsiteY7888" fmla="*/ 6493726 h 7331925"/>
              <a:gd name="connsiteX7889" fmla="*/ 3065393 w 4000576"/>
              <a:gd name="connsiteY7889" fmla="*/ 6515157 h 7331925"/>
              <a:gd name="connsiteX7890" fmla="*/ 1253709 w 4000576"/>
              <a:gd name="connsiteY7890" fmla="*/ 6509757 h 7331925"/>
              <a:gd name="connsiteX7891" fmla="*/ 1271959 w 4000576"/>
              <a:gd name="connsiteY7891" fmla="*/ 6509004 h 7331925"/>
              <a:gd name="connsiteX7892" fmla="*/ 1259462 w 4000576"/>
              <a:gd name="connsiteY7892" fmla="*/ 6504004 h 7331925"/>
              <a:gd name="connsiteX7893" fmla="*/ 1253709 w 4000576"/>
              <a:gd name="connsiteY7893" fmla="*/ 6509757 h 7331925"/>
              <a:gd name="connsiteX7894" fmla="*/ 1298353 w 4000576"/>
              <a:gd name="connsiteY7894" fmla="*/ 6512776 h 7331925"/>
              <a:gd name="connsiteX7895" fmla="*/ 1308440 w 4000576"/>
              <a:gd name="connsiteY7895" fmla="*/ 6522301 h 7331925"/>
              <a:gd name="connsiteX7896" fmla="*/ 1312640 w 4000576"/>
              <a:gd name="connsiteY7896" fmla="*/ 6512776 h 7331925"/>
              <a:gd name="connsiteX7897" fmla="*/ 1302553 w 4000576"/>
              <a:gd name="connsiteY7897" fmla="*/ 6503251 h 7331925"/>
              <a:gd name="connsiteX7898" fmla="*/ 1298353 w 4000576"/>
              <a:gd name="connsiteY7898" fmla="*/ 6512776 h 7331925"/>
              <a:gd name="connsiteX7899" fmla="*/ 1331690 w 4000576"/>
              <a:gd name="connsiteY7899" fmla="*/ 6512776 h 7331925"/>
              <a:gd name="connsiteX7900" fmla="*/ 1341215 w 4000576"/>
              <a:gd name="connsiteY7900" fmla="*/ 6522301 h 7331925"/>
              <a:gd name="connsiteX7901" fmla="*/ 1350740 w 4000576"/>
              <a:gd name="connsiteY7901" fmla="*/ 6512776 h 7331925"/>
              <a:gd name="connsiteX7902" fmla="*/ 1341215 w 4000576"/>
              <a:gd name="connsiteY7902" fmla="*/ 6503251 h 7331925"/>
              <a:gd name="connsiteX7903" fmla="*/ 1331690 w 4000576"/>
              <a:gd name="connsiteY7903" fmla="*/ 6512776 h 7331925"/>
              <a:gd name="connsiteX7904" fmla="*/ 2946473 w 4000576"/>
              <a:gd name="connsiteY7904" fmla="*/ 6515567 h 7331925"/>
              <a:gd name="connsiteX7905" fmla="*/ 2944997 w 4000576"/>
              <a:gd name="connsiteY7905" fmla="*/ 6538589 h 7331925"/>
              <a:gd name="connsiteX7906" fmla="*/ 2958018 w 4000576"/>
              <a:gd name="connsiteY7906" fmla="*/ 6515900 h 7331925"/>
              <a:gd name="connsiteX7907" fmla="*/ 2953893 w 4000576"/>
              <a:gd name="connsiteY7907" fmla="*/ 6498488 h 7331925"/>
              <a:gd name="connsiteX7908" fmla="*/ 2946473 w 4000576"/>
              <a:gd name="connsiteY7908" fmla="*/ 6515567 h 7331925"/>
              <a:gd name="connsiteX7909" fmla="*/ 2989374 w 4000576"/>
              <a:gd name="connsiteY7909" fmla="*/ 6521673 h 7331925"/>
              <a:gd name="connsiteX7910" fmla="*/ 2987974 w 4000576"/>
              <a:gd name="connsiteY7910" fmla="*/ 6560401 h 7331925"/>
              <a:gd name="connsiteX7911" fmla="*/ 3000594 w 4000576"/>
              <a:gd name="connsiteY7911" fmla="*/ 6531826 h 7331925"/>
              <a:gd name="connsiteX7912" fmla="*/ 2989374 w 4000576"/>
              <a:gd name="connsiteY7912" fmla="*/ 6521673 h 7331925"/>
              <a:gd name="connsiteX7913" fmla="*/ 1503140 w 4000576"/>
              <a:gd name="connsiteY7913" fmla="*/ 6522301 h 7331925"/>
              <a:gd name="connsiteX7914" fmla="*/ 1512665 w 4000576"/>
              <a:gd name="connsiteY7914" fmla="*/ 6531826 h 7331925"/>
              <a:gd name="connsiteX7915" fmla="*/ 1522190 w 4000576"/>
              <a:gd name="connsiteY7915" fmla="*/ 6522301 h 7331925"/>
              <a:gd name="connsiteX7916" fmla="*/ 1512665 w 4000576"/>
              <a:gd name="connsiteY7916" fmla="*/ 6512776 h 7331925"/>
              <a:gd name="connsiteX7917" fmla="*/ 1503140 w 4000576"/>
              <a:gd name="connsiteY7917" fmla="*/ 6522301 h 7331925"/>
              <a:gd name="connsiteX7918" fmla="*/ 1055465 w 4000576"/>
              <a:gd name="connsiteY7918" fmla="*/ 6531826 h 7331925"/>
              <a:gd name="connsiteX7919" fmla="*/ 1069753 w 4000576"/>
              <a:gd name="connsiteY7919" fmla="*/ 6541351 h 7331925"/>
              <a:gd name="connsiteX7920" fmla="*/ 1084040 w 4000576"/>
              <a:gd name="connsiteY7920" fmla="*/ 6531826 h 7331925"/>
              <a:gd name="connsiteX7921" fmla="*/ 1069753 w 4000576"/>
              <a:gd name="connsiteY7921" fmla="*/ 6522301 h 7331925"/>
              <a:gd name="connsiteX7922" fmla="*/ 1055465 w 4000576"/>
              <a:gd name="connsiteY7922" fmla="*/ 6531826 h 7331925"/>
              <a:gd name="connsiteX7923" fmla="*/ 1107853 w 4000576"/>
              <a:gd name="connsiteY7923" fmla="*/ 6531826 h 7331925"/>
              <a:gd name="connsiteX7924" fmla="*/ 1121578 w 4000576"/>
              <a:gd name="connsiteY7924" fmla="*/ 6541351 h 7331925"/>
              <a:gd name="connsiteX7925" fmla="*/ 1141190 w 4000576"/>
              <a:gd name="connsiteY7925" fmla="*/ 6531826 h 7331925"/>
              <a:gd name="connsiteX7926" fmla="*/ 1127465 w 4000576"/>
              <a:gd name="connsiteY7926" fmla="*/ 6522301 h 7331925"/>
              <a:gd name="connsiteX7927" fmla="*/ 1107853 w 4000576"/>
              <a:gd name="connsiteY7927" fmla="*/ 6531826 h 7331925"/>
              <a:gd name="connsiteX7928" fmla="*/ 1541240 w 4000576"/>
              <a:gd name="connsiteY7928" fmla="*/ 6531264 h 7331925"/>
              <a:gd name="connsiteX7929" fmla="*/ 1550765 w 4000576"/>
              <a:gd name="connsiteY7929" fmla="*/ 6546113 h 7331925"/>
              <a:gd name="connsiteX7930" fmla="*/ 1560290 w 4000576"/>
              <a:gd name="connsiteY7930" fmla="*/ 6537151 h 7331925"/>
              <a:gd name="connsiteX7931" fmla="*/ 1550765 w 4000576"/>
              <a:gd name="connsiteY7931" fmla="*/ 6522301 h 7331925"/>
              <a:gd name="connsiteX7932" fmla="*/ 1541240 w 4000576"/>
              <a:gd name="connsiteY7932" fmla="*/ 6531264 h 7331925"/>
              <a:gd name="connsiteX7933" fmla="*/ 1164746 w 4000576"/>
              <a:gd name="connsiteY7933" fmla="*/ 6540932 h 7331925"/>
              <a:gd name="connsiteX7934" fmla="*/ 1184358 w 4000576"/>
              <a:gd name="connsiteY7934" fmla="*/ 6544675 h 7331925"/>
              <a:gd name="connsiteX7935" fmla="*/ 1178728 w 4000576"/>
              <a:gd name="connsiteY7935" fmla="*/ 6531826 h 7331925"/>
              <a:gd name="connsiteX7936" fmla="*/ 1164746 w 4000576"/>
              <a:gd name="connsiteY7936" fmla="*/ 6540932 h 7331925"/>
              <a:gd name="connsiteX7937" fmla="*/ 1217390 w 4000576"/>
              <a:gd name="connsiteY7937" fmla="*/ 6541351 h 7331925"/>
              <a:gd name="connsiteX7938" fmla="*/ 1231678 w 4000576"/>
              <a:gd name="connsiteY7938" fmla="*/ 6550876 h 7331925"/>
              <a:gd name="connsiteX7939" fmla="*/ 1245965 w 4000576"/>
              <a:gd name="connsiteY7939" fmla="*/ 6541351 h 7331925"/>
              <a:gd name="connsiteX7940" fmla="*/ 1231678 w 4000576"/>
              <a:gd name="connsiteY7940" fmla="*/ 6531826 h 7331925"/>
              <a:gd name="connsiteX7941" fmla="*/ 1217390 w 4000576"/>
              <a:gd name="connsiteY7941" fmla="*/ 6541351 h 7331925"/>
              <a:gd name="connsiteX7942" fmla="*/ 1274540 w 4000576"/>
              <a:gd name="connsiteY7942" fmla="*/ 6541351 h 7331925"/>
              <a:gd name="connsiteX7943" fmla="*/ 1260253 w 4000576"/>
              <a:gd name="connsiteY7943" fmla="*/ 6550581 h 7331925"/>
              <a:gd name="connsiteX7944" fmla="*/ 1276922 w 4000576"/>
              <a:gd name="connsiteY7944" fmla="*/ 6550734 h 7331925"/>
              <a:gd name="connsiteX7945" fmla="*/ 1293590 w 4000576"/>
              <a:gd name="connsiteY7945" fmla="*/ 6541351 h 7331925"/>
              <a:gd name="connsiteX7946" fmla="*/ 1274540 w 4000576"/>
              <a:gd name="connsiteY7946" fmla="*/ 6541351 h 7331925"/>
              <a:gd name="connsiteX7947" fmla="*/ 1585427 w 4000576"/>
              <a:gd name="connsiteY7947" fmla="*/ 6538437 h 7331925"/>
              <a:gd name="connsiteX7948" fmla="*/ 1593628 w 4000576"/>
              <a:gd name="connsiteY7948" fmla="*/ 6560401 h 7331925"/>
              <a:gd name="connsiteX7949" fmla="*/ 1607915 w 4000576"/>
              <a:gd name="connsiteY7949" fmla="*/ 6551438 h 7331925"/>
              <a:gd name="connsiteX7950" fmla="*/ 1585427 w 4000576"/>
              <a:gd name="connsiteY7950" fmla="*/ 6538437 h 7331925"/>
              <a:gd name="connsiteX7951" fmla="*/ 1320384 w 4000576"/>
              <a:gd name="connsiteY7951" fmla="*/ 6547857 h 7331925"/>
              <a:gd name="connsiteX7952" fmla="*/ 1338634 w 4000576"/>
              <a:gd name="connsiteY7952" fmla="*/ 6547104 h 7331925"/>
              <a:gd name="connsiteX7953" fmla="*/ 1326137 w 4000576"/>
              <a:gd name="connsiteY7953" fmla="*/ 6542104 h 7331925"/>
              <a:gd name="connsiteX7954" fmla="*/ 1320384 w 4000576"/>
              <a:gd name="connsiteY7954" fmla="*/ 6547857 h 7331925"/>
              <a:gd name="connsiteX7955" fmla="*/ 1360265 w 4000576"/>
              <a:gd name="connsiteY7955" fmla="*/ 6550876 h 7331925"/>
              <a:gd name="connsiteX7956" fmla="*/ 1369228 w 4000576"/>
              <a:gd name="connsiteY7956" fmla="*/ 6560401 h 7331925"/>
              <a:gd name="connsiteX7957" fmla="*/ 1384078 w 4000576"/>
              <a:gd name="connsiteY7957" fmla="*/ 6550876 h 7331925"/>
              <a:gd name="connsiteX7958" fmla="*/ 1375115 w 4000576"/>
              <a:gd name="connsiteY7958" fmla="*/ 6541351 h 7331925"/>
              <a:gd name="connsiteX7959" fmla="*/ 1360265 w 4000576"/>
              <a:gd name="connsiteY7959" fmla="*/ 6550876 h 7331925"/>
              <a:gd name="connsiteX7960" fmla="*/ 1402871 w 4000576"/>
              <a:gd name="connsiteY7960" fmla="*/ 6551295 h 7331925"/>
              <a:gd name="connsiteX7961" fmla="*/ 1416853 w 4000576"/>
              <a:gd name="connsiteY7961" fmla="*/ 6560401 h 7331925"/>
              <a:gd name="connsiteX7962" fmla="*/ 1422483 w 4000576"/>
              <a:gd name="connsiteY7962" fmla="*/ 6547552 h 7331925"/>
              <a:gd name="connsiteX7963" fmla="*/ 1402871 w 4000576"/>
              <a:gd name="connsiteY7963" fmla="*/ 6551295 h 7331925"/>
              <a:gd name="connsiteX7964" fmla="*/ 3027140 w 4000576"/>
              <a:gd name="connsiteY7964" fmla="*/ 6560401 h 7331925"/>
              <a:gd name="connsiteX7965" fmla="*/ 3030788 w 4000576"/>
              <a:gd name="connsiteY7965" fmla="*/ 6579451 h 7331925"/>
              <a:gd name="connsiteX7966" fmla="*/ 3039428 w 4000576"/>
              <a:gd name="connsiteY7966" fmla="*/ 6560401 h 7331925"/>
              <a:gd name="connsiteX7967" fmla="*/ 3035770 w 4000576"/>
              <a:gd name="connsiteY7967" fmla="*/ 6541351 h 7331925"/>
              <a:gd name="connsiteX7968" fmla="*/ 3027140 w 4000576"/>
              <a:gd name="connsiteY7968" fmla="*/ 6560401 h 7331925"/>
              <a:gd name="connsiteX7969" fmla="*/ 1027166 w 4000576"/>
              <a:gd name="connsiteY7969" fmla="*/ 6560029 h 7331925"/>
              <a:gd name="connsiteX7970" fmla="*/ 1019613 w 4000576"/>
              <a:gd name="connsiteY7970" fmla="*/ 6575346 h 7331925"/>
              <a:gd name="connsiteX7971" fmla="*/ 1055465 w 4000576"/>
              <a:gd name="connsiteY7971" fmla="*/ 6560696 h 7331925"/>
              <a:gd name="connsiteX7972" fmla="*/ 1027166 w 4000576"/>
              <a:gd name="connsiteY7972" fmla="*/ 6560029 h 7331925"/>
              <a:gd name="connsiteX7973" fmla="*/ 2910259 w 4000576"/>
              <a:gd name="connsiteY7973" fmla="*/ 6556629 h 7331925"/>
              <a:gd name="connsiteX7974" fmla="*/ 2903315 w 4000576"/>
              <a:gd name="connsiteY7974" fmla="*/ 6578184 h 7331925"/>
              <a:gd name="connsiteX7975" fmla="*/ 2903315 w 4000576"/>
              <a:gd name="connsiteY7975" fmla="*/ 6592786 h 7331925"/>
              <a:gd name="connsiteX7976" fmla="*/ 2913907 w 4000576"/>
              <a:gd name="connsiteY7976" fmla="*/ 6582185 h 7331925"/>
              <a:gd name="connsiteX7977" fmla="*/ 2920860 w 4000576"/>
              <a:gd name="connsiteY7977" fmla="*/ 6560639 h 7331925"/>
              <a:gd name="connsiteX7978" fmla="*/ 2910259 w 4000576"/>
              <a:gd name="connsiteY7978" fmla="*/ 6556629 h 7331925"/>
              <a:gd name="connsiteX7979" fmla="*/ 2947197 w 4000576"/>
              <a:gd name="connsiteY7979" fmla="*/ 6565945 h 7331925"/>
              <a:gd name="connsiteX7980" fmla="*/ 2949797 w 4000576"/>
              <a:gd name="connsiteY7980" fmla="*/ 6594453 h 7331925"/>
              <a:gd name="connsiteX7981" fmla="*/ 2960589 w 4000576"/>
              <a:gd name="connsiteY7981" fmla="*/ 6550876 h 7331925"/>
              <a:gd name="connsiteX7982" fmla="*/ 2947197 w 4000576"/>
              <a:gd name="connsiteY7982" fmla="*/ 6565945 h 7331925"/>
              <a:gd name="connsiteX7983" fmla="*/ 3071593 w 4000576"/>
              <a:gd name="connsiteY7983" fmla="*/ 6557229 h 7331925"/>
              <a:gd name="connsiteX7984" fmla="*/ 3065536 w 4000576"/>
              <a:gd name="connsiteY7984" fmla="*/ 6578660 h 7331925"/>
              <a:gd name="connsiteX7985" fmla="*/ 3065821 w 4000576"/>
              <a:gd name="connsiteY7985" fmla="*/ 6593738 h 7331925"/>
              <a:gd name="connsiteX7986" fmla="*/ 3075927 w 4000576"/>
              <a:gd name="connsiteY7986" fmla="*/ 6576356 h 7331925"/>
              <a:gd name="connsiteX7987" fmla="*/ 3071593 w 4000576"/>
              <a:gd name="connsiteY7987" fmla="*/ 6557229 h 7331925"/>
              <a:gd name="connsiteX7988" fmla="*/ 1069753 w 4000576"/>
              <a:gd name="connsiteY7988" fmla="*/ 6569926 h 7331925"/>
              <a:gd name="connsiteX7989" fmla="*/ 1082916 w 4000576"/>
              <a:gd name="connsiteY7989" fmla="*/ 6579451 h 7331925"/>
              <a:gd name="connsiteX7990" fmla="*/ 1107853 w 4000576"/>
              <a:gd name="connsiteY7990" fmla="*/ 6569926 h 7331925"/>
              <a:gd name="connsiteX7991" fmla="*/ 1094689 w 4000576"/>
              <a:gd name="connsiteY7991" fmla="*/ 6560401 h 7331925"/>
              <a:gd name="connsiteX7992" fmla="*/ 1069753 w 4000576"/>
              <a:gd name="connsiteY7992" fmla="*/ 6569926 h 7331925"/>
              <a:gd name="connsiteX7993" fmla="*/ 1126903 w 4000576"/>
              <a:gd name="connsiteY7993" fmla="*/ 6569926 h 7331925"/>
              <a:gd name="connsiteX7994" fmla="*/ 1140066 w 4000576"/>
              <a:gd name="connsiteY7994" fmla="*/ 6579451 h 7331925"/>
              <a:gd name="connsiteX7995" fmla="*/ 1165003 w 4000576"/>
              <a:gd name="connsiteY7995" fmla="*/ 6569926 h 7331925"/>
              <a:gd name="connsiteX7996" fmla="*/ 1151839 w 4000576"/>
              <a:gd name="connsiteY7996" fmla="*/ 6560401 h 7331925"/>
              <a:gd name="connsiteX7997" fmla="*/ 1126903 w 4000576"/>
              <a:gd name="connsiteY7997" fmla="*/ 6569926 h 7331925"/>
              <a:gd name="connsiteX7998" fmla="*/ 1184053 w 4000576"/>
              <a:gd name="connsiteY7998" fmla="*/ 6569926 h 7331925"/>
              <a:gd name="connsiteX7999" fmla="*/ 1197778 w 4000576"/>
              <a:gd name="connsiteY7999" fmla="*/ 6579451 h 7331925"/>
              <a:gd name="connsiteX8000" fmla="*/ 1217390 w 4000576"/>
              <a:gd name="connsiteY8000" fmla="*/ 6569926 h 7331925"/>
              <a:gd name="connsiteX8001" fmla="*/ 1203665 w 4000576"/>
              <a:gd name="connsiteY8001" fmla="*/ 6560401 h 7331925"/>
              <a:gd name="connsiteX8002" fmla="*/ 1184053 w 4000576"/>
              <a:gd name="connsiteY8002" fmla="*/ 6569926 h 7331925"/>
              <a:gd name="connsiteX8003" fmla="*/ 1236440 w 4000576"/>
              <a:gd name="connsiteY8003" fmla="*/ 6579451 h 7331925"/>
              <a:gd name="connsiteX8004" fmla="*/ 1250166 w 4000576"/>
              <a:gd name="connsiteY8004" fmla="*/ 6588976 h 7331925"/>
              <a:gd name="connsiteX8005" fmla="*/ 1269778 w 4000576"/>
              <a:gd name="connsiteY8005" fmla="*/ 6579451 h 7331925"/>
              <a:gd name="connsiteX8006" fmla="*/ 1256052 w 4000576"/>
              <a:gd name="connsiteY8006" fmla="*/ 6569926 h 7331925"/>
              <a:gd name="connsiteX8007" fmla="*/ 1236440 w 4000576"/>
              <a:gd name="connsiteY8007" fmla="*/ 6579451 h 7331925"/>
              <a:gd name="connsiteX8008" fmla="*/ 1288828 w 4000576"/>
              <a:gd name="connsiteY8008" fmla="*/ 6579451 h 7331925"/>
              <a:gd name="connsiteX8009" fmla="*/ 1297229 w 4000576"/>
              <a:gd name="connsiteY8009" fmla="*/ 6588976 h 7331925"/>
              <a:gd name="connsiteX8010" fmla="*/ 1317403 w 4000576"/>
              <a:gd name="connsiteY8010" fmla="*/ 6579451 h 7331925"/>
              <a:gd name="connsiteX8011" fmla="*/ 1309002 w 4000576"/>
              <a:gd name="connsiteY8011" fmla="*/ 6569926 h 7331925"/>
              <a:gd name="connsiteX8012" fmla="*/ 1288828 w 4000576"/>
              <a:gd name="connsiteY8012" fmla="*/ 6579451 h 7331925"/>
              <a:gd name="connsiteX8013" fmla="*/ 1336453 w 4000576"/>
              <a:gd name="connsiteY8013" fmla="*/ 6579451 h 7331925"/>
              <a:gd name="connsiteX8014" fmla="*/ 1345416 w 4000576"/>
              <a:gd name="connsiteY8014" fmla="*/ 6588976 h 7331925"/>
              <a:gd name="connsiteX8015" fmla="*/ 1360265 w 4000576"/>
              <a:gd name="connsiteY8015" fmla="*/ 6579451 h 7331925"/>
              <a:gd name="connsiteX8016" fmla="*/ 1351302 w 4000576"/>
              <a:gd name="connsiteY8016" fmla="*/ 6569926 h 7331925"/>
              <a:gd name="connsiteX8017" fmla="*/ 1336453 w 4000576"/>
              <a:gd name="connsiteY8017" fmla="*/ 6579451 h 7331925"/>
              <a:gd name="connsiteX8018" fmla="*/ 3104093 w 4000576"/>
              <a:gd name="connsiteY8018" fmla="*/ 6585004 h 7331925"/>
              <a:gd name="connsiteX8019" fmla="*/ 3109846 w 4000576"/>
              <a:gd name="connsiteY8019" fmla="*/ 6590767 h 7331925"/>
              <a:gd name="connsiteX8020" fmla="*/ 3109093 w 4000576"/>
              <a:gd name="connsiteY8020" fmla="*/ 6572507 h 7331925"/>
              <a:gd name="connsiteX8021" fmla="*/ 3104093 w 4000576"/>
              <a:gd name="connsiteY8021" fmla="*/ 6585004 h 7331925"/>
              <a:gd name="connsiteX8022" fmla="*/ 1383821 w 4000576"/>
              <a:gd name="connsiteY8022" fmla="*/ 6588557 h 7331925"/>
              <a:gd name="connsiteX8023" fmla="*/ 1403433 w 4000576"/>
              <a:gd name="connsiteY8023" fmla="*/ 6592300 h 7331925"/>
              <a:gd name="connsiteX8024" fmla="*/ 1397803 w 4000576"/>
              <a:gd name="connsiteY8024" fmla="*/ 6579451 h 7331925"/>
              <a:gd name="connsiteX8025" fmla="*/ 1383821 w 4000576"/>
              <a:gd name="connsiteY8025" fmla="*/ 6588557 h 7331925"/>
              <a:gd name="connsiteX8026" fmla="*/ 1432941 w 4000576"/>
              <a:gd name="connsiteY8026" fmla="*/ 6589262 h 7331925"/>
              <a:gd name="connsiteX8027" fmla="*/ 1465802 w 4000576"/>
              <a:gd name="connsiteY8027" fmla="*/ 6589871 h 7331925"/>
              <a:gd name="connsiteX8028" fmla="*/ 1488853 w 4000576"/>
              <a:gd name="connsiteY8028" fmla="*/ 6580661 h 7331925"/>
              <a:gd name="connsiteX8029" fmla="*/ 1455992 w 4000576"/>
              <a:gd name="connsiteY8029" fmla="*/ 6580051 h 7331925"/>
              <a:gd name="connsiteX8030" fmla="*/ 1432941 w 4000576"/>
              <a:gd name="connsiteY8030" fmla="*/ 6589262 h 7331925"/>
              <a:gd name="connsiteX8031" fmla="*/ 1498378 w 4000576"/>
              <a:gd name="connsiteY8031" fmla="*/ 6588976 h 7331925"/>
              <a:gd name="connsiteX8032" fmla="*/ 1512103 w 4000576"/>
              <a:gd name="connsiteY8032" fmla="*/ 6598501 h 7331925"/>
              <a:gd name="connsiteX8033" fmla="*/ 1531715 w 4000576"/>
              <a:gd name="connsiteY8033" fmla="*/ 6588976 h 7331925"/>
              <a:gd name="connsiteX8034" fmla="*/ 1517990 w 4000576"/>
              <a:gd name="connsiteY8034" fmla="*/ 6579451 h 7331925"/>
              <a:gd name="connsiteX8035" fmla="*/ 1498378 w 4000576"/>
              <a:gd name="connsiteY8035" fmla="*/ 6588976 h 7331925"/>
              <a:gd name="connsiteX8036" fmla="*/ 2989040 w 4000576"/>
              <a:gd name="connsiteY8036" fmla="*/ 6597939 h 7331925"/>
              <a:gd name="connsiteX8037" fmla="*/ 3001890 w 4000576"/>
              <a:gd name="connsiteY8037" fmla="*/ 6603569 h 7331925"/>
              <a:gd name="connsiteX8038" fmla="*/ 2998146 w 4000576"/>
              <a:gd name="connsiteY8038" fmla="*/ 6583957 h 7331925"/>
              <a:gd name="connsiteX8039" fmla="*/ 2989040 w 4000576"/>
              <a:gd name="connsiteY8039" fmla="*/ 6597939 h 7331925"/>
              <a:gd name="connsiteX8040" fmla="*/ 1558509 w 4000576"/>
              <a:gd name="connsiteY8040" fmla="*/ 6595482 h 7331925"/>
              <a:gd name="connsiteX8041" fmla="*/ 1576759 w 4000576"/>
              <a:gd name="connsiteY8041" fmla="*/ 6594729 h 7331925"/>
              <a:gd name="connsiteX8042" fmla="*/ 1564262 w 4000576"/>
              <a:gd name="connsiteY8042" fmla="*/ 6589729 h 7331925"/>
              <a:gd name="connsiteX8043" fmla="*/ 1558509 w 4000576"/>
              <a:gd name="connsiteY8043" fmla="*/ 6595482 h 7331925"/>
              <a:gd name="connsiteX8044" fmla="*/ 3034084 w 4000576"/>
              <a:gd name="connsiteY8044" fmla="*/ 6594729 h 7331925"/>
              <a:gd name="connsiteX8045" fmla="*/ 3027140 w 4000576"/>
              <a:gd name="connsiteY8045" fmla="*/ 6616284 h 7331925"/>
              <a:gd name="connsiteX8046" fmla="*/ 3027140 w 4000576"/>
              <a:gd name="connsiteY8046" fmla="*/ 6630886 h 7331925"/>
              <a:gd name="connsiteX8047" fmla="*/ 3037732 w 4000576"/>
              <a:gd name="connsiteY8047" fmla="*/ 6620285 h 7331925"/>
              <a:gd name="connsiteX8048" fmla="*/ 3044685 w 4000576"/>
              <a:gd name="connsiteY8048" fmla="*/ 6598739 h 7331925"/>
              <a:gd name="connsiteX8049" fmla="*/ 3034084 w 4000576"/>
              <a:gd name="connsiteY8049" fmla="*/ 6594729 h 7331925"/>
              <a:gd name="connsiteX8050" fmla="*/ 2869444 w 4000576"/>
              <a:gd name="connsiteY8050" fmla="*/ 6608493 h 7331925"/>
              <a:gd name="connsiteX8051" fmla="*/ 2859338 w 4000576"/>
              <a:gd name="connsiteY8051" fmla="*/ 6664643 h 7331925"/>
              <a:gd name="connsiteX8052" fmla="*/ 2858005 w 4000576"/>
              <a:gd name="connsiteY8052" fmla="*/ 6706972 h 7331925"/>
              <a:gd name="connsiteX8053" fmla="*/ 2871140 w 4000576"/>
              <a:gd name="connsiteY8053" fmla="*/ 6689017 h 7331925"/>
              <a:gd name="connsiteX8054" fmla="*/ 2873578 w 4000576"/>
              <a:gd name="connsiteY8054" fmla="*/ 6646126 h 7331925"/>
              <a:gd name="connsiteX8055" fmla="*/ 2862882 w 4000576"/>
              <a:gd name="connsiteY8055" fmla="*/ 6646126 h 7331925"/>
              <a:gd name="connsiteX8056" fmla="*/ 2874474 w 4000576"/>
              <a:gd name="connsiteY8056" fmla="*/ 6632162 h 7331925"/>
              <a:gd name="connsiteX8057" fmla="*/ 2882160 w 4000576"/>
              <a:gd name="connsiteY8057" fmla="*/ 6606435 h 7331925"/>
              <a:gd name="connsiteX8058" fmla="*/ 2878236 w 4000576"/>
              <a:gd name="connsiteY8058" fmla="*/ 6594681 h 7331925"/>
              <a:gd name="connsiteX8059" fmla="*/ 2869444 w 4000576"/>
              <a:gd name="connsiteY8059" fmla="*/ 6608493 h 7331925"/>
              <a:gd name="connsiteX8060" fmla="*/ 2909716 w 4000576"/>
              <a:gd name="connsiteY8060" fmla="*/ 6605645 h 7331925"/>
              <a:gd name="connsiteX8061" fmla="*/ 2911526 w 4000576"/>
              <a:gd name="connsiteY8061" fmla="*/ 6660157 h 7331925"/>
              <a:gd name="connsiteX8062" fmla="*/ 2917060 w 4000576"/>
              <a:gd name="connsiteY8062" fmla="*/ 6598501 h 7331925"/>
              <a:gd name="connsiteX8063" fmla="*/ 2909716 w 4000576"/>
              <a:gd name="connsiteY8063" fmla="*/ 6605645 h 7331925"/>
              <a:gd name="connsiteX8064" fmla="*/ 2947130 w 4000576"/>
              <a:gd name="connsiteY8064" fmla="*/ 6623266 h 7331925"/>
              <a:gd name="connsiteX8065" fmla="*/ 2945730 w 4000576"/>
              <a:gd name="connsiteY8065" fmla="*/ 6644088 h 7331925"/>
              <a:gd name="connsiteX8066" fmla="*/ 2956655 w 4000576"/>
              <a:gd name="connsiteY8066" fmla="*/ 6632791 h 7331925"/>
              <a:gd name="connsiteX8067" fmla="*/ 2958056 w 4000576"/>
              <a:gd name="connsiteY8067" fmla="*/ 6611969 h 7331925"/>
              <a:gd name="connsiteX8068" fmla="*/ 2947130 w 4000576"/>
              <a:gd name="connsiteY8068" fmla="*/ 6623266 h 7331925"/>
              <a:gd name="connsiteX8069" fmla="*/ 3072184 w 4000576"/>
              <a:gd name="connsiteY8069" fmla="*/ 6613779 h 7331925"/>
              <a:gd name="connsiteX8070" fmla="*/ 3065240 w 4000576"/>
              <a:gd name="connsiteY8070" fmla="*/ 6635334 h 7331925"/>
              <a:gd name="connsiteX8071" fmla="*/ 3065240 w 4000576"/>
              <a:gd name="connsiteY8071" fmla="*/ 6649936 h 7331925"/>
              <a:gd name="connsiteX8072" fmla="*/ 3075832 w 4000576"/>
              <a:gd name="connsiteY8072" fmla="*/ 6639335 h 7331925"/>
              <a:gd name="connsiteX8073" fmla="*/ 3082785 w 4000576"/>
              <a:gd name="connsiteY8073" fmla="*/ 6617789 h 7331925"/>
              <a:gd name="connsiteX8074" fmla="*/ 3072184 w 4000576"/>
              <a:gd name="connsiteY8074" fmla="*/ 6613779 h 7331925"/>
              <a:gd name="connsiteX8075" fmla="*/ 3103340 w 4000576"/>
              <a:gd name="connsiteY8075" fmla="*/ 6641363 h 7331925"/>
              <a:gd name="connsiteX8076" fmla="*/ 3107084 w 4000576"/>
              <a:gd name="connsiteY8076" fmla="*/ 6655651 h 7331925"/>
              <a:gd name="connsiteX8077" fmla="*/ 3116313 w 4000576"/>
              <a:gd name="connsiteY8077" fmla="*/ 6641363 h 7331925"/>
              <a:gd name="connsiteX8078" fmla="*/ 3112570 w 4000576"/>
              <a:gd name="connsiteY8078" fmla="*/ 6627076 h 7331925"/>
              <a:gd name="connsiteX8079" fmla="*/ 3103340 w 4000576"/>
              <a:gd name="connsiteY8079" fmla="*/ 6641363 h 7331925"/>
              <a:gd name="connsiteX8080" fmla="*/ 2995984 w 4000576"/>
              <a:gd name="connsiteY8080" fmla="*/ 6642354 h 7331925"/>
              <a:gd name="connsiteX8081" fmla="*/ 2989336 w 4000576"/>
              <a:gd name="connsiteY8081" fmla="*/ 6669148 h 7331925"/>
              <a:gd name="connsiteX8082" fmla="*/ 2989621 w 4000576"/>
              <a:gd name="connsiteY8082" fmla="*/ 6688988 h 7331925"/>
              <a:gd name="connsiteX8083" fmla="*/ 2999527 w 4000576"/>
              <a:gd name="connsiteY8083" fmla="*/ 6671958 h 7331925"/>
              <a:gd name="connsiteX8084" fmla="*/ 2995984 w 4000576"/>
              <a:gd name="connsiteY8084" fmla="*/ 6642354 h 7331925"/>
              <a:gd name="connsiteX8085" fmla="*/ 950695 w 4000576"/>
              <a:gd name="connsiteY8085" fmla="*/ 6655651 h 7331925"/>
              <a:gd name="connsiteX8086" fmla="*/ 964978 w 4000576"/>
              <a:gd name="connsiteY8086" fmla="*/ 6665176 h 7331925"/>
              <a:gd name="connsiteX8087" fmla="*/ 979265 w 4000576"/>
              <a:gd name="connsiteY8087" fmla="*/ 6655651 h 7331925"/>
              <a:gd name="connsiteX8088" fmla="*/ 964978 w 4000576"/>
              <a:gd name="connsiteY8088" fmla="*/ 6646126 h 7331925"/>
              <a:gd name="connsiteX8089" fmla="*/ 950695 w 4000576"/>
              <a:gd name="connsiteY8089" fmla="*/ 6655651 h 7331925"/>
              <a:gd name="connsiteX8090" fmla="*/ 994172 w 4000576"/>
              <a:gd name="connsiteY8090" fmla="*/ 6654651 h 7331925"/>
              <a:gd name="connsiteX8091" fmla="*/ 1002830 w 4000576"/>
              <a:gd name="connsiteY8091" fmla="*/ 6668529 h 7331925"/>
              <a:gd name="connsiteX8092" fmla="*/ 1020280 w 4000576"/>
              <a:gd name="connsiteY8092" fmla="*/ 6652213 h 7331925"/>
              <a:gd name="connsiteX8093" fmla="*/ 994172 w 4000576"/>
              <a:gd name="connsiteY8093" fmla="*/ 6654651 h 7331925"/>
              <a:gd name="connsiteX8094" fmla="*/ 3034284 w 4000576"/>
              <a:gd name="connsiteY8094" fmla="*/ 6651622 h 7331925"/>
              <a:gd name="connsiteX8095" fmla="*/ 3027140 w 4000576"/>
              <a:gd name="connsiteY8095" fmla="*/ 6678197 h 7331925"/>
              <a:gd name="connsiteX8096" fmla="*/ 3027140 w 4000576"/>
              <a:gd name="connsiteY8096" fmla="*/ 6697561 h 7331925"/>
              <a:gd name="connsiteX8097" fmla="*/ 3037561 w 4000576"/>
              <a:gd name="connsiteY8097" fmla="*/ 6687141 h 7331925"/>
              <a:gd name="connsiteX8098" fmla="*/ 3044704 w 4000576"/>
              <a:gd name="connsiteY8098" fmla="*/ 6660576 h 7331925"/>
              <a:gd name="connsiteX8099" fmla="*/ 3034284 w 4000576"/>
              <a:gd name="connsiteY8099" fmla="*/ 6651622 h 7331925"/>
              <a:gd name="connsiteX8100" fmla="*/ 1041178 w 4000576"/>
              <a:gd name="connsiteY8100" fmla="*/ 6665176 h 7331925"/>
              <a:gd name="connsiteX8101" fmla="*/ 1056027 w 4000576"/>
              <a:gd name="connsiteY8101" fmla="*/ 6674701 h 7331925"/>
              <a:gd name="connsiteX8102" fmla="*/ 1064990 w 4000576"/>
              <a:gd name="connsiteY8102" fmla="*/ 6665176 h 7331925"/>
              <a:gd name="connsiteX8103" fmla="*/ 1050141 w 4000576"/>
              <a:gd name="connsiteY8103" fmla="*/ 6655651 h 7331925"/>
              <a:gd name="connsiteX8104" fmla="*/ 1041178 w 4000576"/>
              <a:gd name="connsiteY8104" fmla="*/ 6665176 h 7331925"/>
              <a:gd name="connsiteX8105" fmla="*/ 1084040 w 4000576"/>
              <a:gd name="connsiteY8105" fmla="*/ 6665176 h 7331925"/>
              <a:gd name="connsiteX8106" fmla="*/ 1098328 w 4000576"/>
              <a:gd name="connsiteY8106" fmla="*/ 6674701 h 7331925"/>
              <a:gd name="connsiteX8107" fmla="*/ 1112615 w 4000576"/>
              <a:gd name="connsiteY8107" fmla="*/ 6665176 h 7331925"/>
              <a:gd name="connsiteX8108" fmla="*/ 1098328 w 4000576"/>
              <a:gd name="connsiteY8108" fmla="*/ 6655651 h 7331925"/>
              <a:gd name="connsiteX8109" fmla="*/ 1084040 w 4000576"/>
              <a:gd name="connsiteY8109" fmla="*/ 6665176 h 7331925"/>
              <a:gd name="connsiteX8110" fmla="*/ 1131665 w 4000576"/>
              <a:gd name="connsiteY8110" fmla="*/ 6665176 h 7331925"/>
              <a:gd name="connsiteX8111" fmla="*/ 1146515 w 4000576"/>
              <a:gd name="connsiteY8111" fmla="*/ 6674701 h 7331925"/>
              <a:gd name="connsiteX8112" fmla="*/ 1155478 w 4000576"/>
              <a:gd name="connsiteY8112" fmla="*/ 6665176 h 7331925"/>
              <a:gd name="connsiteX8113" fmla="*/ 1140628 w 4000576"/>
              <a:gd name="connsiteY8113" fmla="*/ 6655651 h 7331925"/>
              <a:gd name="connsiteX8114" fmla="*/ 1131665 w 4000576"/>
              <a:gd name="connsiteY8114" fmla="*/ 6665176 h 7331925"/>
              <a:gd name="connsiteX8115" fmla="*/ 1175147 w 4000576"/>
              <a:gd name="connsiteY8115" fmla="*/ 6664176 h 7331925"/>
              <a:gd name="connsiteX8116" fmla="*/ 1183805 w 4000576"/>
              <a:gd name="connsiteY8116" fmla="*/ 6678054 h 7331925"/>
              <a:gd name="connsiteX8117" fmla="*/ 1201255 w 4000576"/>
              <a:gd name="connsiteY8117" fmla="*/ 6661738 h 7331925"/>
              <a:gd name="connsiteX8118" fmla="*/ 1175147 w 4000576"/>
              <a:gd name="connsiteY8118" fmla="*/ 6664176 h 7331925"/>
              <a:gd name="connsiteX8119" fmla="*/ 2817152 w 4000576"/>
              <a:gd name="connsiteY8119" fmla="*/ 6675520 h 7331925"/>
              <a:gd name="connsiteX8120" fmla="*/ 2825334 w 4000576"/>
              <a:gd name="connsiteY8120" fmla="*/ 6699619 h 7331925"/>
              <a:gd name="connsiteX8121" fmla="*/ 2836097 w 4000576"/>
              <a:gd name="connsiteY8121" fmla="*/ 6655651 h 7331925"/>
              <a:gd name="connsiteX8122" fmla="*/ 2817152 w 4000576"/>
              <a:gd name="connsiteY8122" fmla="*/ 6675520 h 7331925"/>
              <a:gd name="connsiteX8123" fmla="*/ 2946968 w 4000576"/>
              <a:gd name="connsiteY8123" fmla="*/ 6663900 h 7331925"/>
              <a:gd name="connsiteX8124" fmla="*/ 2945235 w 4000576"/>
              <a:gd name="connsiteY8124" fmla="*/ 6681683 h 7331925"/>
              <a:gd name="connsiteX8125" fmla="*/ 2958436 w 4000576"/>
              <a:gd name="connsiteY8125" fmla="*/ 6663862 h 7331925"/>
              <a:gd name="connsiteX8126" fmla="*/ 2954436 w 4000576"/>
              <a:gd name="connsiteY8126" fmla="*/ 6651831 h 7331925"/>
              <a:gd name="connsiteX8127" fmla="*/ 2946968 w 4000576"/>
              <a:gd name="connsiteY8127" fmla="*/ 6663900 h 7331925"/>
              <a:gd name="connsiteX8128" fmla="*/ 1225010 w 4000576"/>
              <a:gd name="connsiteY8128" fmla="*/ 6676606 h 7331925"/>
              <a:gd name="connsiteX8129" fmla="*/ 1236440 w 4000576"/>
              <a:gd name="connsiteY8129" fmla="*/ 6688036 h 7331925"/>
              <a:gd name="connsiteX8130" fmla="*/ 1247870 w 4000576"/>
              <a:gd name="connsiteY8130" fmla="*/ 6676606 h 7331925"/>
              <a:gd name="connsiteX8131" fmla="*/ 1259300 w 4000576"/>
              <a:gd name="connsiteY8131" fmla="*/ 6665176 h 7331925"/>
              <a:gd name="connsiteX8132" fmla="*/ 1236440 w 4000576"/>
              <a:gd name="connsiteY8132" fmla="*/ 6665176 h 7331925"/>
              <a:gd name="connsiteX8133" fmla="*/ 1213580 w 4000576"/>
              <a:gd name="connsiteY8133" fmla="*/ 6665176 h 7331925"/>
              <a:gd name="connsiteX8134" fmla="*/ 1225010 w 4000576"/>
              <a:gd name="connsiteY8134" fmla="*/ 6676606 h 7331925"/>
              <a:gd name="connsiteX8135" fmla="*/ 1274540 w 4000576"/>
              <a:gd name="connsiteY8135" fmla="*/ 6674701 h 7331925"/>
              <a:gd name="connsiteX8136" fmla="*/ 1288828 w 4000576"/>
              <a:gd name="connsiteY8136" fmla="*/ 6684226 h 7331925"/>
              <a:gd name="connsiteX8137" fmla="*/ 1303115 w 4000576"/>
              <a:gd name="connsiteY8137" fmla="*/ 6674701 h 7331925"/>
              <a:gd name="connsiteX8138" fmla="*/ 1288828 w 4000576"/>
              <a:gd name="connsiteY8138" fmla="*/ 6665176 h 7331925"/>
              <a:gd name="connsiteX8139" fmla="*/ 1274540 w 4000576"/>
              <a:gd name="connsiteY8139" fmla="*/ 6674701 h 7331925"/>
              <a:gd name="connsiteX8140" fmla="*/ 1322165 w 4000576"/>
              <a:gd name="connsiteY8140" fmla="*/ 6674701 h 7331925"/>
              <a:gd name="connsiteX8141" fmla="*/ 1336453 w 4000576"/>
              <a:gd name="connsiteY8141" fmla="*/ 6684226 h 7331925"/>
              <a:gd name="connsiteX8142" fmla="*/ 1350740 w 4000576"/>
              <a:gd name="connsiteY8142" fmla="*/ 6674701 h 7331925"/>
              <a:gd name="connsiteX8143" fmla="*/ 1336453 w 4000576"/>
              <a:gd name="connsiteY8143" fmla="*/ 6665176 h 7331925"/>
              <a:gd name="connsiteX8144" fmla="*/ 1322165 w 4000576"/>
              <a:gd name="connsiteY8144" fmla="*/ 6674701 h 7331925"/>
              <a:gd name="connsiteX8145" fmla="*/ 1374296 w 4000576"/>
              <a:gd name="connsiteY8145" fmla="*/ 6675120 h 7331925"/>
              <a:gd name="connsiteX8146" fmla="*/ 1388278 w 4000576"/>
              <a:gd name="connsiteY8146" fmla="*/ 6684226 h 7331925"/>
              <a:gd name="connsiteX8147" fmla="*/ 1393908 w 4000576"/>
              <a:gd name="connsiteY8147" fmla="*/ 6671377 h 7331925"/>
              <a:gd name="connsiteX8148" fmla="*/ 1374296 w 4000576"/>
              <a:gd name="connsiteY8148" fmla="*/ 6675120 h 7331925"/>
              <a:gd name="connsiteX8149" fmla="*/ 3070955 w 4000576"/>
              <a:gd name="connsiteY8149" fmla="*/ 6680416 h 7331925"/>
              <a:gd name="connsiteX8150" fmla="*/ 3069555 w 4000576"/>
              <a:gd name="connsiteY8150" fmla="*/ 6701238 h 7331925"/>
              <a:gd name="connsiteX8151" fmla="*/ 3080480 w 4000576"/>
              <a:gd name="connsiteY8151" fmla="*/ 6689941 h 7331925"/>
              <a:gd name="connsiteX8152" fmla="*/ 3081881 w 4000576"/>
              <a:gd name="connsiteY8152" fmla="*/ 6669119 h 7331925"/>
              <a:gd name="connsiteX8153" fmla="*/ 3070955 w 4000576"/>
              <a:gd name="connsiteY8153" fmla="*/ 6680416 h 7331925"/>
              <a:gd name="connsiteX8154" fmla="*/ 1425035 w 4000576"/>
              <a:gd name="connsiteY8154" fmla="*/ 6686131 h 7331925"/>
              <a:gd name="connsiteX8155" fmla="*/ 1436465 w 4000576"/>
              <a:gd name="connsiteY8155" fmla="*/ 6697561 h 7331925"/>
              <a:gd name="connsiteX8156" fmla="*/ 1447895 w 4000576"/>
              <a:gd name="connsiteY8156" fmla="*/ 6686131 h 7331925"/>
              <a:gd name="connsiteX8157" fmla="*/ 1459325 w 4000576"/>
              <a:gd name="connsiteY8157" fmla="*/ 6674701 h 7331925"/>
              <a:gd name="connsiteX8158" fmla="*/ 1436465 w 4000576"/>
              <a:gd name="connsiteY8158" fmla="*/ 6674701 h 7331925"/>
              <a:gd name="connsiteX8159" fmla="*/ 1413605 w 4000576"/>
              <a:gd name="connsiteY8159" fmla="*/ 6674701 h 7331925"/>
              <a:gd name="connsiteX8160" fmla="*/ 1425035 w 4000576"/>
              <a:gd name="connsiteY8160" fmla="*/ 6686131 h 7331925"/>
              <a:gd name="connsiteX8161" fmla="*/ 1474565 w 4000576"/>
              <a:gd name="connsiteY8161" fmla="*/ 6684226 h 7331925"/>
              <a:gd name="connsiteX8162" fmla="*/ 1488853 w 4000576"/>
              <a:gd name="connsiteY8162" fmla="*/ 6693751 h 7331925"/>
              <a:gd name="connsiteX8163" fmla="*/ 1503140 w 4000576"/>
              <a:gd name="connsiteY8163" fmla="*/ 6684226 h 7331925"/>
              <a:gd name="connsiteX8164" fmla="*/ 1488853 w 4000576"/>
              <a:gd name="connsiteY8164" fmla="*/ 6674701 h 7331925"/>
              <a:gd name="connsiteX8165" fmla="*/ 1474565 w 4000576"/>
              <a:gd name="connsiteY8165" fmla="*/ 6684226 h 7331925"/>
              <a:gd name="connsiteX8166" fmla="*/ 1531715 w 4000576"/>
              <a:gd name="connsiteY8166" fmla="*/ 6684226 h 7331925"/>
              <a:gd name="connsiteX8167" fmla="*/ 1546565 w 4000576"/>
              <a:gd name="connsiteY8167" fmla="*/ 6693751 h 7331925"/>
              <a:gd name="connsiteX8168" fmla="*/ 1555528 w 4000576"/>
              <a:gd name="connsiteY8168" fmla="*/ 6684226 h 7331925"/>
              <a:gd name="connsiteX8169" fmla="*/ 1540678 w 4000576"/>
              <a:gd name="connsiteY8169" fmla="*/ 6674701 h 7331925"/>
              <a:gd name="connsiteX8170" fmla="*/ 1531715 w 4000576"/>
              <a:gd name="connsiteY8170" fmla="*/ 6684226 h 7331925"/>
              <a:gd name="connsiteX8171" fmla="*/ 2911431 w 4000576"/>
              <a:gd name="connsiteY8171" fmla="*/ 6677082 h 7331925"/>
              <a:gd name="connsiteX8172" fmla="*/ 2913412 w 4000576"/>
              <a:gd name="connsiteY8172" fmla="*/ 6955336 h 7331925"/>
              <a:gd name="connsiteX8173" fmla="*/ 2919879 w 4000576"/>
              <a:gd name="connsiteY8173" fmla="*/ 6812661 h 7331925"/>
              <a:gd name="connsiteX8174" fmla="*/ 2911431 w 4000576"/>
              <a:gd name="connsiteY8174" fmla="*/ 6677082 h 7331925"/>
              <a:gd name="connsiteX8175" fmla="*/ 952872 w 4000576"/>
              <a:gd name="connsiteY8175" fmla="*/ 6695542 h 7331925"/>
              <a:gd name="connsiteX8176" fmla="*/ 979265 w 4000576"/>
              <a:gd name="connsiteY8176" fmla="*/ 6699304 h 7331925"/>
              <a:gd name="connsiteX8177" fmla="*/ 964187 w 4000576"/>
              <a:gd name="connsiteY8177" fmla="*/ 6684226 h 7331925"/>
              <a:gd name="connsiteX8178" fmla="*/ 952872 w 4000576"/>
              <a:gd name="connsiteY8178" fmla="*/ 6695542 h 7331925"/>
              <a:gd name="connsiteX8179" fmla="*/ 998315 w 4000576"/>
              <a:gd name="connsiteY8179" fmla="*/ 6698513 h 7331925"/>
              <a:gd name="connsiteX8180" fmla="*/ 1008555 w 4000576"/>
              <a:gd name="connsiteY8180" fmla="*/ 6710973 h 7331925"/>
              <a:gd name="connsiteX8181" fmla="*/ 1018794 w 4000576"/>
              <a:gd name="connsiteY8181" fmla="*/ 6698513 h 7331925"/>
              <a:gd name="connsiteX8182" fmla="*/ 1008555 w 4000576"/>
              <a:gd name="connsiteY8182" fmla="*/ 6686055 h 7331925"/>
              <a:gd name="connsiteX8183" fmla="*/ 998315 w 4000576"/>
              <a:gd name="connsiteY8183" fmla="*/ 6698513 h 7331925"/>
              <a:gd name="connsiteX8184" fmla="*/ 1042502 w 4000576"/>
              <a:gd name="connsiteY8184" fmla="*/ 6690837 h 7331925"/>
              <a:gd name="connsiteX8185" fmla="*/ 1050703 w 4000576"/>
              <a:gd name="connsiteY8185" fmla="*/ 6712801 h 7331925"/>
              <a:gd name="connsiteX8186" fmla="*/ 1064990 w 4000576"/>
              <a:gd name="connsiteY8186" fmla="*/ 6703838 h 7331925"/>
              <a:gd name="connsiteX8187" fmla="*/ 1042502 w 4000576"/>
              <a:gd name="connsiteY8187" fmla="*/ 6690837 h 7331925"/>
              <a:gd name="connsiteX8188" fmla="*/ 1587084 w 4000576"/>
              <a:gd name="connsiteY8188" fmla="*/ 6690732 h 7331925"/>
              <a:gd name="connsiteX8189" fmla="*/ 1605334 w 4000576"/>
              <a:gd name="connsiteY8189" fmla="*/ 6689979 h 7331925"/>
              <a:gd name="connsiteX8190" fmla="*/ 1592837 w 4000576"/>
              <a:gd name="connsiteY8190" fmla="*/ 6684979 h 7331925"/>
              <a:gd name="connsiteX8191" fmla="*/ 1587084 w 4000576"/>
              <a:gd name="connsiteY8191" fmla="*/ 6690732 h 7331925"/>
              <a:gd name="connsiteX8192" fmla="*/ 1636490 w 4000576"/>
              <a:gd name="connsiteY8192" fmla="*/ 6693751 h 7331925"/>
              <a:gd name="connsiteX8193" fmla="*/ 1645453 w 4000576"/>
              <a:gd name="connsiteY8193" fmla="*/ 6703276 h 7331925"/>
              <a:gd name="connsiteX8194" fmla="*/ 1660303 w 4000576"/>
              <a:gd name="connsiteY8194" fmla="*/ 6693751 h 7331925"/>
              <a:gd name="connsiteX8195" fmla="*/ 1651340 w 4000576"/>
              <a:gd name="connsiteY8195" fmla="*/ 6684226 h 7331925"/>
              <a:gd name="connsiteX8196" fmla="*/ 1636490 w 4000576"/>
              <a:gd name="connsiteY8196" fmla="*/ 6693751 h 7331925"/>
              <a:gd name="connsiteX8197" fmla="*/ 1684115 w 4000576"/>
              <a:gd name="connsiteY8197" fmla="*/ 6693751 h 7331925"/>
              <a:gd name="connsiteX8198" fmla="*/ 1698403 w 4000576"/>
              <a:gd name="connsiteY8198" fmla="*/ 6703276 h 7331925"/>
              <a:gd name="connsiteX8199" fmla="*/ 1712690 w 4000576"/>
              <a:gd name="connsiteY8199" fmla="*/ 6693751 h 7331925"/>
              <a:gd name="connsiteX8200" fmla="*/ 1698403 w 4000576"/>
              <a:gd name="connsiteY8200" fmla="*/ 6684226 h 7331925"/>
              <a:gd name="connsiteX8201" fmla="*/ 1684115 w 4000576"/>
              <a:gd name="connsiteY8201" fmla="*/ 6693751 h 7331925"/>
              <a:gd name="connsiteX8202" fmla="*/ 1741265 w 4000576"/>
              <a:gd name="connsiteY8202" fmla="*/ 6693751 h 7331925"/>
              <a:gd name="connsiteX8203" fmla="*/ 1756115 w 4000576"/>
              <a:gd name="connsiteY8203" fmla="*/ 6703276 h 7331925"/>
              <a:gd name="connsiteX8204" fmla="*/ 1765078 w 4000576"/>
              <a:gd name="connsiteY8204" fmla="*/ 6693751 h 7331925"/>
              <a:gd name="connsiteX8205" fmla="*/ 1750228 w 4000576"/>
              <a:gd name="connsiteY8205" fmla="*/ 6684226 h 7331925"/>
              <a:gd name="connsiteX8206" fmla="*/ 1741265 w 4000576"/>
              <a:gd name="connsiteY8206" fmla="*/ 6693751 h 7331925"/>
              <a:gd name="connsiteX8207" fmla="*/ 1084040 w 4000576"/>
              <a:gd name="connsiteY8207" fmla="*/ 6703276 h 7331925"/>
              <a:gd name="connsiteX8208" fmla="*/ 1098328 w 4000576"/>
              <a:gd name="connsiteY8208" fmla="*/ 6712801 h 7331925"/>
              <a:gd name="connsiteX8209" fmla="*/ 1112615 w 4000576"/>
              <a:gd name="connsiteY8209" fmla="*/ 6703276 h 7331925"/>
              <a:gd name="connsiteX8210" fmla="*/ 1098328 w 4000576"/>
              <a:gd name="connsiteY8210" fmla="*/ 6693751 h 7331925"/>
              <a:gd name="connsiteX8211" fmla="*/ 1084040 w 4000576"/>
              <a:gd name="connsiteY8211" fmla="*/ 6703276 h 7331925"/>
              <a:gd name="connsiteX8212" fmla="*/ 1131665 w 4000576"/>
              <a:gd name="connsiteY8212" fmla="*/ 6708038 h 7331925"/>
              <a:gd name="connsiteX8213" fmla="*/ 1141905 w 4000576"/>
              <a:gd name="connsiteY8213" fmla="*/ 6720498 h 7331925"/>
              <a:gd name="connsiteX8214" fmla="*/ 1152144 w 4000576"/>
              <a:gd name="connsiteY8214" fmla="*/ 6708038 h 7331925"/>
              <a:gd name="connsiteX8215" fmla="*/ 1141905 w 4000576"/>
              <a:gd name="connsiteY8215" fmla="*/ 6695580 h 7331925"/>
              <a:gd name="connsiteX8216" fmla="*/ 1131665 w 4000576"/>
              <a:gd name="connsiteY8216" fmla="*/ 6708038 h 7331925"/>
              <a:gd name="connsiteX8217" fmla="*/ 1174937 w 4000576"/>
              <a:gd name="connsiteY8217" fmla="*/ 6702628 h 7331925"/>
              <a:gd name="connsiteX8218" fmla="*/ 1198493 w 4000576"/>
              <a:gd name="connsiteY8218" fmla="*/ 6717468 h 7331925"/>
              <a:gd name="connsiteX8219" fmla="*/ 1188815 w 4000576"/>
              <a:gd name="connsiteY8219" fmla="*/ 6693751 h 7331925"/>
              <a:gd name="connsiteX8220" fmla="*/ 1174937 w 4000576"/>
              <a:gd name="connsiteY8220" fmla="*/ 6702628 h 7331925"/>
              <a:gd name="connsiteX8221" fmla="*/ 1233002 w 4000576"/>
              <a:gd name="connsiteY8221" fmla="*/ 6700362 h 7331925"/>
              <a:gd name="connsiteX8222" fmla="*/ 1241203 w 4000576"/>
              <a:gd name="connsiteY8222" fmla="*/ 6722326 h 7331925"/>
              <a:gd name="connsiteX8223" fmla="*/ 1255490 w 4000576"/>
              <a:gd name="connsiteY8223" fmla="*/ 6713363 h 7331925"/>
              <a:gd name="connsiteX8224" fmla="*/ 1233002 w 4000576"/>
              <a:gd name="connsiteY8224" fmla="*/ 6700362 h 7331925"/>
              <a:gd name="connsiteX8225" fmla="*/ 1796634 w 4000576"/>
              <a:gd name="connsiteY8225" fmla="*/ 6700257 h 7331925"/>
              <a:gd name="connsiteX8226" fmla="*/ 1814884 w 4000576"/>
              <a:gd name="connsiteY8226" fmla="*/ 6699504 h 7331925"/>
              <a:gd name="connsiteX8227" fmla="*/ 1802387 w 4000576"/>
              <a:gd name="connsiteY8227" fmla="*/ 6694504 h 7331925"/>
              <a:gd name="connsiteX8228" fmla="*/ 1796634 w 4000576"/>
              <a:gd name="connsiteY8228" fmla="*/ 6700257 h 7331925"/>
              <a:gd name="connsiteX8229" fmla="*/ 1841278 w 4000576"/>
              <a:gd name="connsiteY8229" fmla="*/ 6703276 h 7331925"/>
              <a:gd name="connsiteX8230" fmla="*/ 1856127 w 4000576"/>
              <a:gd name="connsiteY8230" fmla="*/ 6712801 h 7331925"/>
              <a:gd name="connsiteX8231" fmla="*/ 1865090 w 4000576"/>
              <a:gd name="connsiteY8231" fmla="*/ 6703276 h 7331925"/>
              <a:gd name="connsiteX8232" fmla="*/ 1850241 w 4000576"/>
              <a:gd name="connsiteY8232" fmla="*/ 6693751 h 7331925"/>
              <a:gd name="connsiteX8233" fmla="*/ 1841278 w 4000576"/>
              <a:gd name="connsiteY8233" fmla="*/ 6703276 h 7331925"/>
              <a:gd name="connsiteX8234" fmla="*/ 1893665 w 4000576"/>
              <a:gd name="connsiteY8234" fmla="*/ 6703276 h 7331925"/>
              <a:gd name="connsiteX8235" fmla="*/ 1903190 w 4000576"/>
              <a:gd name="connsiteY8235" fmla="*/ 6712801 h 7331925"/>
              <a:gd name="connsiteX8236" fmla="*/ 1912715 w 4000576"/>
              <a:gd name="connsiteY8236" fmla="*/ 6703276 h 7331925"/>
              <a:gd name="connsiteX8237" fmla="*/ 1903190 w 4000576"/>
              <a:gd name="connsiteY8237" fmla="*/ 6693751 h 7331925"/>
              <a:gd name="connsiteX8238" fmla="*/ 1893665 w 4000576"/>
              <a:gd name="connsiteY8238" fmla="*/ 6703276 h 7331925"/>
              <a:gd name="connsiteX8239" fmla="*/ 1946053 w 4000576"/>
              <a:gd name="connsiteY8239" fmla="*/ 6703276 h 7331925"/>
              <a:gd name="connsiteX8240" fmla="*/ 1955578 w 4000576"/>
              <a:gd name="connsiteY8240" fmla="*/ 6712801 h 7331925"/>
              <a:gd name="connsiteX8241" fmla="*/ 1965103 w 4000576"/>
              <a:gd name="connsiteY8241" fmla="*/ 6703276 h 7331925"/>
              <a:gd name="connsiteX8242" fmla="*/ 1955578 w 4000576"/>
              <a:gd name="connsiteY8242" fmla="*/ 6693751 h 7331925"/>
              <a:gd name="connsiteX8243" fmla="*/ 1946053 w 4000576"/>
              <a:gd name="connsiteY8243" fmla="*/ 6703276 h 7331925"/>
              <a:gd name="connsiteX8244" fmla="*/ 2949712 w 4000576"/>
              <a:gd name="connsiteY8244" fmla="*/ 6700895 h 7331925"/>
              <a:gd name="connsiteX8245" fmla="*/ 2951140 w 4000576"/>
              <a:gd name="connsiteY8245" fmla="*/ 6789001 h 7331925"/>
              <a:gd name="connsiteX8246" fmla="*/ 2961989 w 4000576"/>
              <a:gd name="connsiteY8246" fmla="*/ 6742319 h 7331925"/>
              <a:gd name="connsiteX8247" fmla="*/ 2960818 w 4000576"/>
              <a:gd name="connsiteY8247" fmla="*/ 6722078 h 7331925"/>
              <a:gd name="connsiteX8248" fmla="*/ 2960465 w 4000576"/>
              <a:gd name="connsiteY8248" fmla="*/ 6693751 h 7331925"/>
              <a:gd name="connsiteX8249" fmla="*/ 2949712 w 4000576"/>
              <a:gd name="connsiteY8249" fmla="*/ 6700895 h 7331925"/>
              <a:gd name="connsiteX8250" fmla="*/ 3103340 w 4000576"/>
              <a:gd name="connsiteY8250" fmla="*/ 6708601 h 7331925"/>
              <a:gd name="connsiteX8251" fmla="*/ 3112865 w 4000576"/>
              <a:gd name="connsiteY8251" fmla="*/ 6717563 h 7331925"/>
              <a:gd name="connsiteX8252" fmla="*/ 3122390 w 4000576"/>
              <a:gd name="connsiteY8252" fmla="*/ 6702714 h 7331925"/>
              <a:gd name="connsiteX8253" fmla="*/ 3112865 w 4000576"/>
              <a:gd name="connsiteY8253" fmla="*/ 6693751 h 7331925"/>
              <a:gd name="connsiteX8254" fmla="*/ 3103340 w 4000576"/>
              <a:gd name="connsiteY8254" fmla="*/ 6708601 h 7331925"/>
              <a:gd name="connsiteX8255" fmla="*/ 1274540 w 4000576"/>
              <a:gd name="connsiteY8255" fmla="*/ 6712801 h 7331925"/>
              <a:gd name="connsiteX8256" fmla="*/ 1288828 w 4000576"/>
              <a:gd name="connsiteY8256" fmla="*/ 6722326 h 7331925"/>
              <a:gd name="connsiteX8257" fmla="*/ 1303115 w 4000576"/>
              <a:gd name="connsiteY8257" fmla="*/ 6712801 h 7331925"/>
              <a:gd name="connsiteX8258" fmla="*/ 1288828 w 4000576"/>
              <a:gd name="connsiteY8258" fmla="*/ 6703276 h 7331925"/>
              <a:gd name="connsiteX8259" fmla="*/ 1274540 w 4000576"/>
              <a:gd name="connsiteY8259" fmla="*/ 6712801 h 7331925"/>
              <a:gd name="connsiteX8260" fmla="*/ 1323994 w 4000576"/>
              <a:gd name="connsiteY8260" fmla="*/ 6713515 h 7331925"/>
              <a:gd name="connsiteX8261" fmla="*/ 1336453 w 4000576"/>
              <a:gd name="connsiteY8261" fmla="*/ 6723755 h 7331925"/>
              <a:gd name="connsiteX8262" fmla="*/ 1348911 w 4000576"/>
              <a:gd name="connsiteY8262" fmla="*/ 6713515 h 7331925"/>
              <a:gd name="connsiteX8263" fmla="*/ 1336453 w 4000576"/>
              <a:gd name="connsiteY8263" fmla="*/ 6703276 h 7331925"/>
              <a:gd name="connsiteX8264" fmla="*/ 1323994 w 4000576"/>
              <a:gd name="connsiteY8264" fmla="*/ 6713515 h 7331925"/>
              <a:gd name="connsiteX8265" fmla="*/ 1374962 w 4000576"/>
              <a:gd name="connsiteY8265" fmla="*/ 6712153 h 7331925"/>
              <a:gd name="connsiteX8266" fmla="*/ 1398518 w 4000576"/>
              <a:gd name="connsiteY8266" fmla="*/ 6726993 h 7331925"/>
              <a:gd name="connsiteX8267" fmla="*/ 1388840 w 4000576"/>
              <a:gd name="connsiteY8267" fmla="*/ 6703276 h 7331925"/>
              <a:gd name="connsiteX8268" fmla="*/ 1374962 w 4000576"/>
              <a:gd name="connsiteY8268" fmla="*/ 6712153 h 7331925"/>
              <a:gd name="connsiteX8269" fmla="*/ 1996659 w 4000576"/>
              <a:gd name="connsiteY8269" fmla="*/ 6709782 h 7331925"/>
              <a:gd name="connsiteX8270" fmla="*/ 2014909 w 4000576"/>
              <a:gd name="connsiteY8270" fmla="*/ 6709029 h 7331925"/>
              <a:gd name="connsiteX8271" fmla="*/ 2002412 w 4000576"/>
              <a:gd name="connsiteY8271" fmla="*/ 6704029 h 7331925"/>
              <a:gd name="connsiteX8272" fmla="*/ 1996659 w 4000576"/>
              <a:gd name="connsiteY8272" fmla="*/ 6709782 h 7331925"/>
              <a:gd name="connsiteX8273" fmla="*/ 2046065 w 4000576"/>
              <a:gd name="connsiteY8273" fmla="*/ 6712801 h 7331925"/>
              <a:gd name="connsiteX8274" fmla="*/ 2055590 w 4000576"/>
              <a:gd name="connsiteY8274" fmla="*/ 6722326 h 7331925"/>
              <a:gd name="connsiteX8275" fmla="*/ 2065115 w 4000576"/>
              <a:gd name="connsiteY8275" fmla="*/ 6712801 h 7331925"/>
              <a:gd name="connsiteX8276" fmla="*/ 2055590 w 4000576"/>
              <a:gd name="connsiteY8276" fmla="*/ 6703276 h 7331925"/>
              <a:gd name="connsiteX8277" fmla="*/ 2046065 w 4000576"/>
              <a:gd name="connsiteY8277" fmla="*/ 6712801 h 7331925"/>
              <a:gd name="connsiteX8278" fmla="*/ 2093690 w 4000576"/>
              <a:gd name="connsiteY8278" fmla="*/ 6712801 h 7331925"/>
              <a:gd name="connsiteX8279" fmla="*/ 2108549 w 4000576"/>
              <a:gd name="connsiteY8279" fmla="*/ 6722326 h 7331925"/>
              <a:gd name="connsiteX8280" fmla="*/ 2117503 w 4000576"/>
              <a:gd name="connsiteY8280" fmla="*/ 6712801 h 7331925"/>
              <a:gd name="connsiteX8281" fmla="*/ 2102653 w 4000576"/>
              <a:gd name="connsiteY8281" fmla="*/ 6703276 h 7331925"/>
              <a:gd name="connsiteX8282" fmla="*/ 2093690 w 4000576"/>
              <a:gd name="connsiteY8282" fmla="*/ 6712801 h 7331925"/>
              <a:gd name="connsiteX8283" fmla="*/ 2784329 w 4000576"/>
              <a:gd name="connsiteY8283" fmla="*/ 6713944 h 7331925"/>
              <a:gd name="connsiteX8284" fmla="*/ 2781719 w 4000576"/>
              <a:gd name="connsiteY8284" fmla="*/ 6992617 h 7331925"/>
              <a:gd name="connsiteX8285" fmla="*/ 2784253 w 4000576"/>
              <a:gd name="connsiteY8285" fmla="*/ 7257879 h 7331925"/>
              <a:gd name="connsiteX8286" fmla="*/ 2814342 w 4000576"/>
              <a:gd name="connsiteY8286" fmla="*/ 7215969 h 7331925"/>
              <a:gd name="connsiteX8287" fmla="*/ 2844441 w 4000576"/>
              <a:gd name="connsiteY8287" fmla="*/ 7174050 h 7331925"/>
              <a:gd name="connsiteX8288" fmla="*/ 2842965 w 4000576"/>
              <a:gd name="connsiteY8288" fmla="*/ 6986292 h 7331925"/>
              <a:gd name="connsiteX8289" fmla="*/ 2833735 w 4000576"/>
              <a:gd name="connsiteY8289" fmla="*/ 6798526 h 7331925"/>
              <a:gd name="connsiteX8290" fmla="*/ 2833268 w 4000576"/>
              <a:gd name="connsiteY8290" fmla="*/ 6786772 h 7331925"/>
              <a:gd name="connsiteX8291" fmla="*/ 2836221 w 4000576"/>
              <a:gd name="connsiteY8291" fmla="*/ 6703276 h 7331925"/>
              <a:gd name="connsiteX8292" fmla="*/ 2817267 w 4000576"/>
              <a:gd name="connsiteY8292" fmla="*/ 6965128 h 7331925"/>
              <a:gd name="connsiteX8293" fmla="*/ 2810618 w 4000576"/>
              <a:gd name="connsiteY8293" fmla="*/ 7208092 h 7331925"/>
              <a:gd name="connsiteX8294" fmla="*/ 2799902 w 4000576"/>
              <a:gd name="connsiteY8294" fmla="*/ 6958060 h 7331925"/>
              <a:gd name="connsiteX8295" fmla="*/ 2792987 w 4000576"/>
              <a:gd name="connsiteY8295" fmla="*/ 6704295 h 7331925"/>
              <a:gd name="connsiteX8296" fmla="*/ 2784329 w 4000576"/>
              <a:gd name="connsiteY8296" fmla="*/ 6713944 h 7331925"/>
              <a:gd name="connsiteX8297" fmla="*/ 2869949 w 4000576"/>
              <a:gd name="connsiteY8297" fmla="*/ 6712801 h 7331925"/>
              <a:gd name="connsiteX8298" fmla="*/ 2867130 w 4000576"/>
              <a:gd name="connsiteY8298" fmla="*/ 6874726 h 7331925"/>
              <a:gd name="connsiteX8299" fmla="*/ 2869883 w 4000576"/>
              <a:gd name="connsiteY8299" fmla="*/ 6884403 h 7331925"/>
              <a:gd name="connsiteX8300" fmla="*/ 2864368 w 4000576"/>
              <a:gd name="connsiteY8300" fmla="*/ 6941401 h 7331925"/>
              <a:gd name="connsiteX8301" fmla="*/ 2864530 w 4000576"/>
              <a:gd name="connsiteY8301" fmla="*/ 6972348 h 7331925"/>
              <a:gd name="connsiteX8302" fmla="*/ 2862815 w 4000576"/>
              <a:gd name="connsiteY8302" fmla="*/ 7005676 h 7331925"/>
              <a:gd name="connsiteX8303" fmla="*/ 2862615 w 4000576"/>
              <a:gd name="connsiteY8303" fmla="*/ 7100297 h 7331925"/>
              <a:gd name="connsiteX8304" fmla="*/ 2865263 w 4000576"/>
              <a:gd name="connsiteY8304" fmla="*/ 7127138 h 7331925"/>
              <a:gd name="connsiteX8305" fmla="*/ 2872445 w 4000576"/>
              <a:gd name="connsiteY8305" fmla="*/ 7146188 h 7331925"/>
              <a:gd name="connsiteX8306" fmla="*/ 2881513 w 4000576"/>
              <a:gd name="connsiteY8306" fmla="*/ 7112851 h 7331925"/>
              <a:gd name="connsiteX8307" fmla="*/ 2885046 w 4000576"/>
              <a:gd name="connsiteY8307" fmla="*/ 7077132 h 7331925"/>
              <a:gd name="connsiteX8308" fmla="*/ 2880941 w 4000576"/>
              <a:gd name="connsiteY8308" fmla="*/ 6946163 h 7331925"/>
              <a:gd name="connsiteX8309" fmla="*/ 2871892 w 4000576"/>
              <a:gd name="connsiteY8309" fmla="*/ 6817576 h 7331925"/>
              <a:gd name="connsiteX8310" fmla="*/ 2872835 w 4000576"/>
              <a:gd name="connsiteY8310" fmla="*/ 6806146 h 7331925"/>
              <a:gd name="connsiteX8311" fmla="*/ 2873578 w 4000576"/>
              <a:gd name="connsiteY8311" fmla="*/ 6760426 h 7331925"/>
              <a:gd name="connsiteX8312" fmla="*/ 2862882 w 4000576"/>
              <a:gd name="connsiteY8312" fmla="*/ 6760426 h 7331925"/>
              <a:gd name="connsiteX8313" fmla="*/ 2874369 w 4000576"/>
              <a:gd name="connsiteY8313" fmla="*/ 6746596 h 7331925"/>
              <a:gd name="connsiteX8314" fmla="*/ 2882456 w 4000576"/>
              <a:gd name="connsiteY8314" fmla="*/ 6715640 h 7331925"/>
              <a:gd name="connsiteX8315" fmla="*/ 2879055 w 4000576"/>
              <a:gd name="connsiteY8315" fmla="*/ 6698513 h 7331925"/>
              <a:gd name="connsiteX8316" fmla="*/ 2869949 w 4000576"/>
              <a:gd name="connsiteY8316" fmla="*/ 6712801 h 7331925"/>
              <a:gd name="connsiteX8317" fmla="*/ 2995984 w 4000576"/>
              <a:gd name="connsiteY8317" fmla="*/ 6709029 h 7331925"/>
              <a:gd name="connsiteX8318" fmla="*/ 2989040 w 4000576"/>
              <a:gd name="connsiteY8318" fmla="*/ 6730584 h 7331925"/>
              <a:gd name="connsiteX8319" fmla="*/ 2989040 w 4000576"/>
              <a:gd name="connsiteY8319" fmla="*/ 6745186 h 7331925"/>
              <a:gd name="connsiteX8320" fmla="*/ 2999632 w 4000576"/>
              <a:gd name="connsiteY8320" fmla="*/ 6734585 h 7331925"/>
              <a:gd name="connsiteX8321" fmla="*/ 3006585 w 4000576"/>
              <a:gd name="connsiteY8321" fmla="*/ 6713039 h 7331925"/>
              <a:gd name="connsiteX8322" fmla="*/ 2995984 w 4000576"/>
              <a:gd name="connsiteY8322" fmla="*/ 6709029 h 7331925"/>
              <a:gd name="connsiteX8323" fmla="*/ 1426940 w 4000576"/>
              <a:gd name="connsiteY8323" fmla="*/ 6722326 h 7331925"/>
              <a:gd name="connsiteX8324" fmla="*/ 1441228 w 4000576"/>
              <a:gd name="connsiteY8324" fmla="*/ 6731851 h 7331925"/>
              <a:gd name="connsiteX8325" fmla="*/ 1455515 w 4000576"/>
              <a:gd name="connsiteY8325" fmla="*/ 6722326 h 7331925"/>
              <a:gd name="connsiteX8326" fmla="*/ 1441228 w 4000576"/>
              <a:gd name="connsiteY8326" fmla="*/ 6712801 h 7331925"/>
              <a:gd name="connsiteX8327" fmla="*/ 1426940 w 4000576"/>
              <a:gd name="connsiteY8327" fmla="*/ 6722326 h 7331925"/>
              <a:gd name="connsiteX8328" fmla="*/ 1474565 w 4000576"/>
              <a:gd name="connsiteY8328" fmla="*/ 6722326 h 7331925"/>
              <a:gd name="connsiteX8329" fmla="*/ 1488853 w 4000576"/>
              <a:gd name="connsiteY8329" fmla="*/ 6731851 h 7331925"/>
              <a:gd name="connsiteX8330" fmla="*/ 1503140 w 4000576"/>
              <a:gd name="connsiteY8330" fmla="*/ 6722326 h 7331925"/>
              <a:gd name="connsiteX8331" fmla="*/ 1488853 w 4000576"/>
              <a:gd name="connsiteY8331" fmla="*/ 6712801 h 7331925"/>
              <a:gd name="connsiteX8332" fmla="*/ 1474565 w 4000576"/>
              <a:gd name="connsiteY8332" fmla="*/ 6722326 h 7331925"/>
              <a:gd name="connsiteX8333" fmla="*/ 1533144 w 4000576"/>
              <a:gd name="connsiteY8333" fmla="*/ 6721850 h 7331925"/>
              <a:gd name="connsiteX8334" fmla="*/ 1543860 w 4000576"/>
              <a:gd name="connsiteY8334" fmla="*/ 6732565 h 7331925"/>
              <a:gd name="connsiteX8335" fmla="*/ 1540764 w 4000576"/>
              <a:gd name="connsiteY8335" fmla="*/ 6714230 h 7331925"/>
              <a:gd name="connsiteX8336" fmla="*/ 1533144 w 4000576"/>
              <a:gd name="connsiteY8336" fmla="*/ 6721850 h 7331925"/>
              <a:gd name="connsiteX8337" fmla="*/ 1585427 w 4000576"/>
              <a:gd name="connsiteY8337" fmla="*/ 6719412 h 7331925"/>
              <a:gd name="connsiteX8338" fmla="*/ 1593628 w 4000576"/>
              <a:gd name="connsiteY8338" fmla="*/ 6741376 h 7331925"/>
              <a:gd name="connsiteX8339" fmla="*/ 1607915 w 4000576"/>
              <a:gd name="connsiteY8339" fmla="*/ 6732413 h 7331925"/>
              <a:gd name="connsiteX8340" fmla="*/ 1585427 w 4000576"/>
              <a:gd name="connsiteY8340" fmla="*/ 6719412 h 7331925"/>
              <a:gd name="connsiteX8341" fmla="*/ 2149059 w 4000576"/>
              <a:gd name="connsiteY8341" fmla="*/ 6719307 h 7331925"/>
              <a:gd name="connsiteX8342" fmla="*/ 2167309 w 4000576"/>
              <a:gd name="connsiteY8342" fmla="*/ 6718554 h 7331925"/>
              <a:gd name="connsiteX8343" fmla="*/ 2154812 w 4000576"/>
              <a:gd name="connsiteY8343" fmla="*/ 6713554 h 7331925"/>
              <a:gd name="connsiteX8344" fmla="*/ 2149059 w 4000576"/>
              <a:gd name="connsiteY8344" fmla="*/ 6719307 h 7331925"/>
              <a:gd name="connsiteX8345" fmla="*/ 2198465 w 4000576"/>
              <a:gd name="connsiteY8345" fmla="*/ 6722888 h 7331925"/>
              <a:gd name="connsiteX8346" fmla="*/ 2207990 w 4000576"/>
              <a:gd name="connsiteY8346" fmla="*/ 6727088 h 7331925"/>
              <a:gd name="connsiteX8347" fmla="*/ 2217515 w 4000576"/>
              <a:gd name="connsiteY8347" fmla="*/ 6717002 h 7331925"/>
              <a:gd name="connsiteX8348" fmla="*/ 2207990 w 4000576"/>
              <a:gd name="connsiteY8348" fmla="*/ 6712801 h 7331925"/>
              <a:gd name="connsiteX8349" fmla="*/ 2198465 w 4000576"/>
              <a:gd name="connsiteY8349" fmla="*/ 6722888 h 7331925"/>
              <a:gd name="connsiteX8350" fmla="*/ 2250853 w 4000576"/>
              <a:gd name="connsiteY8350" fmla="*/ 6722326 h 7331925"/>
              <a:gd name="connsiteX8351" fmla="*/ 2260949 w 4000576"/>
              <a:gd name="connsiteY8351" fmla="*/ 6731851 h 7331925"/>
              <a:gd name="connsiteX8352" fmla="*/ 2265140 w 4000576"/>
              <a:gd name="connsiteY8352" fmla="*/ 6722326 h 7331925"/>
              <a:gd name="connsiteX8353" fmla="*/ 2255053 w 4000576"/>
              <a:gd name="connsiteY8353" fmla="*/ 6712801 h 7331925"/>
              <a:gd name="connsiteX8354" fmla="*/ 2250853 w 4000576"/>
              <a:gd name="connsiteY8354" fmla="*/ 6722326 h 7331925"/>
              <a:gd name="connsiteX8355" fmla="*/ 2303240 w 4000576"/>
              <a:gd name="connsiteY8355" fmla="*/ 6722326 h 7331925"/>
              <a:gd name="connsiteX8356" fmla="*/ 2313337 w 4000576"/>
              <a:gd name="connsiteY8356" fmla="*/ 6731851 h 7331925"/>
              <a:gd name="connsiteX8357" fmla="*/ 2317528 w 4000576"/>
              <a:gd name="connsiteY8357" fmla="*/ 6722326 h 7331925"/>
              <a:gd name="connsiteX8358" fmla="*/ 2307441 w 4000576"/>
              <a:gd name="connsiteY8358" fmla="*/ 6712801 h 7331925"/>
              <a:gd name="connsiteX8359" fmla="*/ 2303240 w 4000576"/>
              <a:gd name="connsiteY8359" fmla="*/ 6722326 h 7331925"/>
              <a:gd name="connsiteX8360" fmla="*/ 3034084 w 4000576"/>
              <a:gd name="connsiteY8360" fmla="*/ 6718554 h 7331925"/>
              <a:gd name="connsiteX8361" fmla="*/ 3027140 w 4000576"/>
              <a:gd name="connsiteY8361" fmla="*/ 6740109 h 7331925"/>
              <a:gd name="connsiteX8362" fmla="*/ 3027140 w 4000576"/>
              <a:gd name="connsiteY8362" fmla="*/ 6754711 h 7331925"/>
              <a:gd name="connsiteX8363" fmla="*/ 3037732 w 4000576"/>
              <a:gd name="connsiteY8363" fmla="*/ 6744110 h 7331925"/>
              <a:gd name="connsiteX8364" fmla="*/ 3044685 w 4000576"/>
              <a:gd name="connsiteY8364" fmla="*/ 6722564 h 7331925"/>
              <a:gd name="connsiteX8365" fmla="*/ 3034084 w 4000576"/>
              <a:gd name="connsiteY8365" fmla="*/ 6718554 h 7331925"/>
              <a:gd name="connsiteX8366" fmla="*/ 957043 w 4000576"/>
              <a:gd name="connsiteY8366" fmla="*/ 6728679 h 7331925"/>
              <a:gd name="connsiteX8367" fmla="*/ 964978 w 4000576"/>
              <a:gd name="connsiteY8367" fmla="*/ 6750901 h 7331925"/>
              <a:gd name="connsiteX8368" fmla="*/ 979265 w 4000576"/>
              <a:gd name="connsiteY8368" fmla="*/ 6736613 h 7331925"/>
              <a:gd name="connsiteX8369" fmla="*/ 957043 w 4000576"/>
              <a:gd name="connsiteY8369" fmla="*/ 6728679 h 7331925"/>
              <a:gd name="connsiteX8370" fmla="*/ 999782 w 4000576"/>
              <a:gd name="connsiteY8370" fmla="*/ 6736023 h 7331925"/>
              <a:gd name="connsiteX8371" fmla="*/ 1012603 w 4000576"/>
              <a:gd name="connsiteY8371" fmla="*/ 6751406 h 7331925"/>
              <a:gd name="connsiteX8372" fmla="*/ 1009307 w 4000576"/>
              <a:gd name="connsiteY8372" fmla="*/ 6724403 h 7331925"/>
              <a:gd name="connsiteX8373" fmla="*/ 999782 w 4000576"/>
              <a:gd name="connsiteY8373" fmla="*/ 6736023 h 7331925"/>
              <a:gd name="connsiteX8374" fmla="*/ 1636490 w 4000576"/>
              <a:gd name="connsiteY8374" fmla="*/ 6731851 h 7331925"/>
              <a:gd name="connsiteX8375" fmla="*/ 1650778 w 4000576"/>
              <a:gd name="connsiteY8375" fmla="*/ 6741376 h 7331925"/>
              <a:gd name="connsiteX8376" fmla="*/ 1665065 w 4000576"/>
              <a:gd name="connsiteY8376" fmla="*/ 6731851 h 7331925"/>
              <a:gd name="connsiteX8377" fmla="*/ 1650778 w 4000576"/>
              <a:gd name="connsiteY8377" fmla="*/ 6722326 h 7331925"/>
              <a:gd name="connsiteX8378" fmla="*/ 1636490 w 4000576"/>
              <a:gd name="connsiteY8378" fmla="*/ 6731851 h 7331925"/>
              <a:gd name="connsiteX8379" fmla="*/ 1684115 w 4000576"/>
              <a:gd name="connsiteY8379" fmla="*/ 6731851 h 7331925"/>
              <a:gd name="connsiteX8380" fmla="*/ 1698403 w 4000576"/>
              <a:gd name="connsiteY8380" fmla="*/ 6741376 h 7331925"/>
              <a:gd name="connsiteX8381" fmla="*/ 1712690 w 4000576"/>
              <a:gd name="connsiteY8381" fmla="*/ 6731851 h 7331925"/>
              <a:gd name="connsiteX8382" fmla="*/ 1698403 w 4000576"/>
              <a:gd name="connsiteY8382" fmla="*/ 6722326 h 7331925"/>
              <a:gd name="connsiteX8383" fmla="*/ 1684115 w 4000576"/>
              <a:gd name="connsiteY8383" fmla="*/ 6731851 h 7331925"/>
              <a:gd name="connsiteX8384" fmla="*/ 1741265 w 4000576"/>
              <a:gd name="connsiteY8384" fmla="*/ 6736613 h 7331925"/>
              <a:gd name="connsiteX8385" fmla="*/ 1751505 w 4000576"/>
              <a:gd name="connsiteY8385" fmla="*/ 6749073 h 7331925"/>
              <a:gd name="connsiteX8386" fmla="*/ 1761744 w 4000576"/>
              <a:gd name="connsiteY8386" fmla="*/ 6736613 h 7331925"/>
              <a:gd name="connsiteX8387" fmla="*/ 1751505 w 4000576"/>
              <a:gd name="connsiteY8387" fmla="*/ 6724155 h 7331925"/>
              <a:gd name="connsiteX8388" fmla="*/ 1741265 w 4000576"/>
              <a:gd name="connsiteY8388" fmla="*/ 6736613 h 7331925"/>
              <a:gd name="connsiteX8389" fmla="*/ 2403253 w 4000576"/>
              <a:gd name="connsiteY8389" fmla="*/ 6731851 h 7331925"/>
              <a:gd name="connsiteX8390" fmla="*/ 2413349 w 4000576"/>
              <a:gd name="connsiteY8390" fmla="*/ 6741376 h 7331925"/>
              <a:gd name="connsiteX8391" fmla="*/ 2417540 w 4000576"/>
              <a:gd name="connsiteY8391" fmla="*/ 6731851 h 7331925"/>
              <a:gd name="connsiteX8392" fmla="*/ 2407453 w 4000576"/>
              <a:gd name="connsiteY8392" fmla="*/ 6722326 h 7331925"/>
              <a:gd name="connsiteX8393" fmla="*/ 2403253 w 4000576"/>
              <a:gd name="connsiteY8393" fmla="*/ 6731851 h 7331925"/>
              <a:gd name="connsiteX8394" fmla="*/ 2455640 w 4000576"/>
              <a:gd name="connsiteY8394" fmla="*/ 6731851 h 7331925"/>
              <a:gd name="connsiteX8395" fmla="*/ 2465165 w 4000576"/>
              <a:gd name="connsiteY8395" fmla="*/ 6741376 h 7331925"/>
              <a:gd name="connsiteX8396" fmla="*/ 2474690 w 4000576"/>
              <a:gd name="connsiteY8396" fmla="*/ 6731851 h 7331925"/>
              <a:gd name="connsiteX8397" fmla="*/ 2465165 w 4000576"/>
              <a:gd name="connsiteY8397" fmla="*/ 6722326 h 7331925"/>
              <a:gd name="connsiteX8398" fmla="*/ 2455640 w 4000576"/>
              <a:gd name="connsiteY8398" fmla="*/ 6731851 h 7331925"/>
              <a:gd name="connsiteX8399" fmla="*/ 2508028 w 4000576"/>
              <a:gd name="connsiteY8399" fmla="*/ 6731851 h 7331925"/>
              <a:gd name="connsiteX8400" fmla="*/ 2512228 w 4000576"/>
              <a:gd name="connsiteY8400" fmla="*/ 6741376 h 7331925"/>
              <a:gd name="connsiteX8401" fmla="*/ 2522315 w 4000576"/>
              <a:gd name="connsiteY8401" fmla="*/ 6731851 h 7331925"/>
              <a:gd name="connsiteX8402" fmla="*/ 2518124 w 4000576"/>
              <a:gd name="connsiteY8402" fmla="*/ 6722326 h 7331925"/>
              <a:gd name="connsiteX8403" fmla="*/ 2508028 w 4000576"/>
              <a:gd name="connsiteY8403" fmla="*/ 6731851 h 7331925"/>
              <a:gd name="connsiteX8404" fmla="*/ 1038597 w 4000576"/>
              <a:gd name="connsiteY8404" fmla="*/ 6743167 h 7331925"/>
              <a:gd name="connsiteX8405" fmla="*/ 1064990 w 4000576"/>
              <a:gd name="connsiteY8405" fmla="*/ 6746929 h 7331925"/>
              <a:gd name="connsiteX8406" fmla="*/ 1049912 w 4000576"/>
              <a:gd name="connsiteY8406" fmla="*/ 6731851 h 7331925"/>
              <a:gd name="connsiteX8407" fmla="*/ 1038597 w 4000576"/>
              <a:gd name="connsiteY8407" fmla="*/ 6743167 h 7331925"/>
              <a:gd name="connsiteX8408" fmla="*/ 1084040 w 4000576"/>
              <a:gd name="connsiteY8408" fmla="*/ 6746138 h 7331925"/>
              <a:gd name="connsiteX8409" fmla="*/ 1098328 w 4000576"/>
              <a:gd name="connsiteY8409" fmla="*/ 6760426 h 7331925"/>
              <a:gd name="connsiteX8410" fmla="*/ 1112615 w 4000576"/>
              <a:gd name="connsiteY8410" fmla="*/ 6746138 h 7331925"/>
              <a:gd name="connsiteX8411" fmla="*/ 1098328 w 4000576"/>
              <a:gd name="connsiteY8411" fmla="*/ 6731851 h 7331925"/>
              <a:gd name="connsiteX8412" fmla="*/ 1084040 w 4000576"/>
              <a:gd name="connsiteY8412" fmla="*/ 6746138 h 7331925"/>
              <a:gd name="connsiteX8413" fmla="*/ 1127312 w 4000576"/>
              <a:gd name="connsiteY8413" fmla="*/ 6740728 h 7331925"/>
              <a:gd name="connsiteX8414" fmla="*/ 1150868 w 4000576"/>
              <a:gd name="connsiteY8414" fmla="*/ 6755568 h 7331925"/>
              <a:gd name="connsiteX8415" fmla="*/ 1141190 w 4000576"/>
              <a:gd name="connsiteY8415" fmla="*/ 6731851 h 7331925"/>
              <a:gd name="connsiteX8416" fmla="*/ 1127312 w 4000576"/>
              <a:gd name="connsiteY8416" fmla="*/ 6740728 h 7331925"/>
              <a:gd name="connsiteX8417" fmla="*/ 1176319 w 4000576"/>
              <a:gd name="connsiteY8417" fmla="*/ 6738004 h 7331925"/>
              <a:gd name="connsiteX8418" fmla="*/ 1189606 w 4000576"/>
              <a:gd name="connsiteY8418" fmla="*/ 6760426 h 7331925"/>
              <a:gd name="connsiteX8419" fmla="*/ 1205684 w 4000576"/>
              <a:gd name="connsiteY8419" fmla="*/ 6749120 h 7331925"/>
              <a:gd name="connsiteX8420" fmla="*/ 1176319 w 4000576"/>
              <a:gd name="connsiteY8420" fmla="*/ 6738004 h 7331925"/>
              <a:gd name="connsiteX8421" fmla="*/ 1788890 w 4000576"/>
              <a:gd name="connsiteY8421" fmla="*/ 6741376 h 7331925"/>
              <a:gd name="connsiteX8422" fmla="*/ 1803178 w 4000576"/>
              <a:gd name="connsiteY8422" fmla="*/ 6750901 h 7331925"/>
              <a:gd name="connsiteX8423" fmla="*/ 1817465 w 4000576"/>
              <a:gd name="connsiteY8423" fmla="*/ 6741376 h 7331925"/>
              <a:gd name="connsiteX8424" fmla="*/ 1803178 w 4000576"/>
              <a:gd name="connsiteY8424" fmla="*/ 6731851 h 7331925"/>
              <a:gd name="connsiteX8425" fmla="*/ 1788890 w 4000576"/>
              <a:gd name="connsiteY8425" fmla="*/ 6741376 h 7331925"/>
              <a:gd name="connsiteX8426" fmla="*/ 1846040 w 4000576"/>
              <a:gd name="connsiteY8426" fmla="*/ 6741376 h 7331925"/>
              <a:gd name="connsiteX8427" fmla="*/ 1855565 w 4000576"/>
              <a:gd name="connsiteY8427" fmla="*/ 6750901 h 7331925"/>
              <a:gd name="connsiteX8428" fmla="*/ 1865090 w 4000576"/>
              <a:gd name="connsiteY8428" fmla="*/ 6741376 h 7331925"/>
              <a:gd name="connsiteX8429" fmla="*/ 1855565 w 4000576"/>
              <a:gd name="connsiteY8429" fmla="*/ 6731851 h 7331925"/>
              <a:gd name="connsiteX8430" fmla="*/ 1846040 w 4000576"/>
              <a:gd name="connsiteY8430" fmla="*/ 6741376 h 7331925"/>
              <a:gd name="connsiteX8431" fmla="*/ 1893665 w 4000576"/>
              <a:gd name="connsiteY8431" fmla="*/ 6741376 h 7331925"/>
              <a:gd name="connsiteX8432" fmla="*/ 1903190 w 4000576"/>
              <a:gd name="connsiteY8432" fmla="*/ 6750901 h 7331925"/>
              <a:gd name="connsiteX8433" fmla="*/ 1912715 w 4000576"/>
              <a:gd name="connsiteY8433" fmla="*/ 6741376 h 7331925"/>
              <a:gd name="connsiteX8434" fmla="*/ 1903190 w 4000576"/>
              <a:gd name="connsiteY8434" fmla="*/ 6731851 h 7331925"/>
              <a:gd name="connsiteX8435" fmla="*/ 1893665 w 4000576"/>
              <a:gd name="connsiteY8435" fmla="*/ 6741376 h 7331925"/>
              <a:gd name="connsiteX8436" fmla="*/ 1946558 w 4000576"/>
              <a:gd name="connsiteY8436" fmla="*/ 6740567 h 7331925"/>
              <a:gd name="connsiteX8437" fmla="*/ 1950006 w 4000576"/>
              <a:gd name="connsiteY8437" fmla="*/ 6755159 h 7331925"/>
              <a:gd name="connsiteX8438" fmla="*/ 1964598 w 4000576"/>
              <a:gd name="connsiteY8438" fmla="*/ 6751711 h 7331925"/>
              <a:gd name="connsiteX8439" fmla="*/ 1961150 w 4000576"/>
              <a:gd name="connsiteY8439" fmla="*/ 6737119 h 7331925"/>
              <a:gd name="connsiteX8440" fmla="*/ 1946558 w 4000576"/>
              <a:gd name="connsiteY8440" fmla="*/ 6740567 h 7331925"/>
              <a:gd name="connsiteX8441" fmla="*/ 2650903 w 4000576"/>
              <a:gd name="connsiteY8441" fmla="*/ 6741376 h 7331925"/>
              <a:gd name="connsiteX8442" fmla="*/ 2655103 w 4000576"/>
              <a:gd name="connsiteY8442" fmla="*/ 6750901 h 7331925"/>
              <a:gd name="connsiteX8443" fmla="*/ 2665190 w 4000576"/>
              <a:gd name="connsiteY8443" fmla="*/ 6741376 h 7331925"/>
              <a:gd name="connsiteX8444" fmla="*/ 2660999 w 4000576"/>
              <a:gd name="connsiteY8444" fmla="*/ 6731851 h 7331925"/>
              <a:gd name="connsiteX8445" fmla="*/ 2650903 w 4000576"/>
              <a:gd name="connsiteY8445" fmla="*/ 6741376 h 7331925"/>
              <a:gd name="connsiteX8446" fmla="*/ 3072184 w 4000576"/>
              <a:gd name="connsiteY8446" fmla="*/ 6737604 h 7331925"/>
              <a:gd name="connsiteX8447" fmla="*/ 3065240 w 4000576"/>
              <a:gd name="connsiteY8447" fmla="*/ 6759159 h 7331925"/>
              <a:gd name="connsiteX8448" fmla="*/ 3065240 w 4000576"/>
              <a:gd name="connsiteY8448" fmla="*/ 6773761 h 7331925"/>
              <a:gd name="connsiteX8449" fmla="*/ 3075832 w 4000576"/>
              <a:gd name="connsiteY8449" fmla="*/ 6763160 h 7331925"/>
              <a:gd name="connsiteX8450" fmla="*/ 3082785 w 4000576"/>
              <a:gd name="connsiteY8450" fmla="*/ 6741614 h 7331925"/>
              <a:gd name="connsiteX8451" fmla="*/ 3072184 w 4000576"/>
              <a:gd name="connsiteY8451" fmla="*/ 6737604 h 7331925"/>
              <a:gd name="connsiteX8452" fmla="*/ 1226915 w 4000576"/>
              <a:gd name="connsiteY8452" fmla="*/ 6756454 h 7331925"/>
              <a:gd name="connsiteX8453" fmla="*/ 1253309 w 4000576"/>
              <a:gd name="connsiteY8453" fmla="*/ 6752692 h 7331925"/>
              <a:gd name="connsiteX8454" fmla="*/ 1241993 w 4000576"/>
              <a:gd name="connsiteY8454" fmla="*/ 6741376 h 7331925"/>
              <a:gd name="connsiteX8455" fmla="*/ 1226915 w 4000576"/>
              <a:gd name="connsiteY8455" fmla="*/ 6756454 h 7331925"/>
              <a:gd name="connsiteX8456" fmla="*/ 1274540 w 4000576"/>
              <a:gd name="connsiteY8456" fmla="*/ 6754873 h 7331925"/>
              <a:gd name="connsiteX8457" fmla="*/ 1289618 w 4000576"/>
              <a:gd name="connsiteY8457" fmla="*/ 6769951 h 7331925"/>
              <a:gd name="connsiteX8458" fmla="*/ 1300934 w 4000576"/>
              <a:gd name="connsiteY8458" fmla="*/ 6758645 h 7331925"/>
              <a:gd name="connsiteX8459" fmla="*/ 1274540 w 4000576"/>
              <a:gd name="connsiteY8459" fmla="*/ 6754873 h 7331925"/>
              <a:gd name="connsiteX8460" fmla="*/ 1322165 w 4000576"/>
              <a:gd name="connsiteY8460" fmla="*/ 6755663 h 7331925"/>
              <a:gd name="connsiteX8461" fmla="*/ 1336453 w 4000576"/>
              <a:gd name="connsiteY8461" fmla="*/ 6769951 h 7331925"/>
              <a:gd name="connsiteX8462" fmla="*/ 1350740 w 4000576"/>
              <a:gd name="connsiteY8462" fmla="*/ 6755663 h 7331925"/>
              <a:gd name="connsiteX8463" fmla="*/ 1336453 w 4000576"/>
              <a:gd name="connsiteY8463" fmla="*/ 6741376 h 7331925"/>
              <a:gd name="connsiteX8464" fmla="*/ 1322165 w 4000576"/>
              <a:gd name="connsiteY8464" fmla="*/ 6755663 h 7331925"/>
              <a:gd name="connsiteX8465" fmla="*/ 1993678 w 4000576"/>
              <a:gd name="connsiteY8465" fmla="*/ 6750901 h 7331925"/>
              <a:gd name="connsiteX8466" fmla="*/ 2008537 w 4000576"/>
              <a:gd name="connsiteY8466" fmla="*/ 6760426 h 7331925"/>
              <a:gd name="connsiteX8467" fmla="*/ 2017490 w 4000576"/>
              <a:gd name="connsiteY8467" fmla="*/ 6750901 h 7331925"/>
              <a:gd name="connsiteX8468" fmla="*/ 2002641 w 4000576"/>
              <a:gd name="connsiteY8468" fmla="*/ 6741376 h 7331925"/>
              <a:gd name="connsiteX8469" fmla="*/ 1993678 w 4000576"/>
              <a:gd name="connsiteY8469" fmla="*/ 6750901 h 7331925"/>
              <a:gd name="connsiteX8470" fmla="*/ 2046065 w 4000576"/>
              <a:gd name="connsiteY8470" fmla="*/ 6750901 h 7331925"/>
              <a:gd name="connsiteX8471" fmla="*/ 2055590 w 4000576"/>
              <a:gd name="connsiteY8471" fmla="*/ 6760426 h 7331925"/>
              <a:gd name="connsiteX8472" fmla="*/ 2065115 w 4000576"/>
              <a:gd name="connsiteY8472" fmla="*/ 6750901 h 7331925"/>
              <a:gd name="connsiteX8473" fmla="*/ 2055590 w 4000576"/>
              <a:gd name="connsiteY8473" fmla="*/ 6741376 h 7331925"/>
              <a:gd name="connsiteX8474" fmla="*/ 2046065 w 4000576"/>
              <a:gd name="connsiteY8474" fmla="*/ 6750901 h 7331925"/>
              <a:gd name="connsiteX8475" fmla="*/ 2098453 w 4000576"/>
              <a:gd name="connsiteY8475" fmla="*/ 6750901 h 7331925"/>
              <a:gd name="connsiteX8476" fmla="*/ 2107978 w 4000576"/>
              <a:gd name="connsiteY8476" fmla="*/ 6760426 h 7331925"/>
              <a:gd name="connsiteX8477" fmla="*/ 2117503 w 4000576"/>
              <a:gd name="connsiteY8477" fmla="*/ 6750901 h 7331925"/>
              <a:gd name="connsiteX8478" fmla="*/ 2107978 w 4000576"/>
              <a:gd name="connsiteY8478" fmla="*/ 6741376 h 7331925"/>
              <a:gd name="connsiteX8479" fmla="*/ 2098453 w 4000576"/>
              <a:gd name="connsiteY8479" fmla="*/ 6750901 h 7331925"/>
              <a:gd name="connsiteX8480" fmla="*/ 1369790 w 4000576"/>
              <a:gd name="connsiteY8480" fmla="*/ 6760426 h 7331925"/>
              <a:gd name="connsiteX8481" fmla="*/ 1388840 w 4000576"/>
              <a:gd name="connsiteY8481" fmla="*/ 6769951 h 7331925"/>
              <a:gd name="connsiteX8482" fmla="*/ 1407890 w 4000576"/>
              <a:gd name="connsiteY8482" fmla="*/ 6760426 h 7331925"/>
              <a:gd name="connsiteX8483" fmla="*/ 1388840 w 4000576"/>
              <a:gd name="connsiteY8483" fmla="*/ 6750901 h 7331925"/>
              <a:gd name="connsiteX8484" fmla="*/ 1369790 w 4000576"/>
              <a:gd name="connsiteY8484" fmla="*/ 6760426 h 7331925"/>
              <a:gd name="connsiteX8485" fmla="*/ 1426940 w 4000576"/>
              <a:gd name="connsiteY8485" fmla="*/ 6765188 h 7331925"/>
              <a:gd name="connsiteX8486" fmla="*/ 1437180 w 4000576"/>
              <a:gd name="connsiteY8486" fmla="*/ 6777648 h 7331925"/>
              <a:gd name="connsiteX8487" fmla="*/ 1447419 w 4000576"/>
              <a:gd name="connsiteY8487" fmla="*/ 6765188 h 7331925"/>
              <a:gd name="connsiteX8488" fmla="*/ 1437180 w 4000576"/>
              <a:gd name="connsiteY8488" fmla="*/ 6752730 h 7331925"/>
              <a:gd name="connsiteX8489" fmla="*/ 1426940 w 4000576"/>
              <a:gd name="connsiteY8489" fmla="*/ 6765188 h 7331925"/>
              <a:gd name="connsiteX8490" fmla="*/ 1474565 w 4000576"/>
              <a:gd name="connsiteY8490" fmla="*/ 6765188 h 7331925"/>
              <a:gd name="connsiteX8491" fmla="*/ 1488853 w 4000576"/>
              <a:gd name="connsiteY8491" fmla="*/ 6779476 h 7331925"/>
              <a:gd name="connsiteX8492" fmla="*/ 1503140 w 4000576"/>
              <a:gd name="connsiteY8492" fmla="*/ 6765188 h 7331925"/>
              <a:gd name="connsiteX8493" fmla="*/ 1488853 w 4000576"/>
              <a:gd name="connsiteY8493" fmla="*/ 6750901 h 7331925"/>
              <a:gd name="connsiteX8494" fmla="*/ 1474565 w 4000576"/>
              <a:gd name="connsiteY8494" fmla="*/ 6765188 h 7331925"/>
              <a:gd name="connsiteX8495" fmla="*/ 2146173 w 4000576"/>
              <a:gd name="connsiteY8495" fmla="*/ 6760578 h 7331925"/>
              <a:gd name="connsiteX8496" fmla="*/ 2161023 w 4000576"/>
              <a:gd name="connsiteY8496" fmla="*/ 6764779 h 7331925"/>
              <a:gd name="connsiteX8497" fmla="*/ 2155041 w 4000576"/>
              <a:gd name="connsiteY8497" fmla="*/ 6750901 h 7331925"/>
              <a:gd name="connsiteX8498" fmla="*/ 2146173 w 4000576"/>
              <a:gd name="connsiteY8498" fmla="*/ 6760578 h 7331925"/>
              <a:gd name="connsiteX8499" fmla="*/ 2198465 w 4000576"/>
              <a:gd name="connsiteY8499" fmla="*/ 6760426 h 7331925"/>
              <a:gd name="connsiteX8500" fmla="*/ 2207990 w 4000576"/>
              <a:gd name="connsiteY8500" fmla="*/ 6769951 h 7331925"/>
              <a:gd name="connsiteX8501" fmla="*/ 2217515 w 4000576"/>
              <a:gd name="connsiteY8501" fmla="*/ 6760426 h 7331925"/>
              <a:gd name="connsiteX8502" fmla="*/ 2207990 w 4000576"/>
              <a:gd name="connsiteY8502" fmla="*/ 6750901 h 7331925"/>
              <a:gd name="connsiteX8503" fmla="*/ 2198465 w 4000576"/>
              <a:gd name="connsiteY8503" fmla="*/ 6760426 h 7331925"/>
              <a:gd name="connsiteX8504" fmla="*/ 2246090 w 4000576"/>
              <a:gd name="connsiteY8504" fmla="*/ 6760426 h 7331925"/>
              <a:gd name="connsiteX8505" fmla="*/ 2260949 w 4000576"/>
              <a:gd name="connsiteY8505" fmla="*/ 6769951 h 7331925"/>
              <a:gd name="connsiteX8506" fmla="*/ 2269903 w 4000576"/>
              <a:gd name="connsiteY8506" fmla="*/ 6760426 h 7331925"/>
              <a:gd name="connsiteX8507" fmla="*/ 2255053 w 4000576"/>
              <a:gd name="connsiteY8507" fmla="*/ 6750901 h 7331925"/>
              <a:gd name="connsiteX8508" fmla="*/ 2246090 w 4000576"/>
              <a:gd name="connsiteY8508" fmla="*/ 6760426 h 7331925"/>
              <a:gd name="connsiteX8509" fmla="*/ 3109693 w 4000576"/>
              <a:gd name="connsiteY8509" fmla="*/ 6757254 h 7331925"/>
              <a:gd name="connsiteX8510" fmla="*/ 3103636 w 4000576"/>
              <a:gd name="connsiteY8510" fmla="*/ 6778685 h 7331925"/>
              <a:gd name="connsiteX8511" fmla="*/ 3103921 w 4000576"/>
              <a:gd name="connsiteY8511" fmla="*/ 6793763 h 7331925"/>
              <a:gd name="connsiteX8512" fmla="*/ 3114027 w 4000576"/>
              <a:gd name="connsiteY8512" fmla="*/ 6776381 h 7331925"/>
              <a:gd name="connsiteX8513" fmla="*/ 3109693 w 4000576"/>
              <a:gd name="connsiteY8513" fmla="*/ 6757254 h 7331925"/>
              <a:gd name="connsiteX8514" fmla="*/ 1531715 w 4000576"/>
              <a:gd name="connsiteY8514" fmla="*/ 6769951 h 7331925"/>
              <a:gd name="connsiteX8515" fmla="*/ 1546003 w 4000576"/>
              <a:gd name="connsiteY8515" fmla="*/ 6779476 h 7331925"/>
              <a:gd name="connsiteX8516" fmla="*/ 1560290 w 4000576"/>
              <a:gd name="connsiteY8516" fmla="*/ 6769951 h 7331925"/>
              <a:gd name="connsiteX8517" fmla="*/ 1546003 w 4000576"/>
              <a:gd name="connsiteY8517" fmla="*/ 6760426 h 7331925"/>
              <a:gd name="connsiteX8518" fmla="*/ 1531715 w 4000576"/>
              <a:gd name="connsiteY8518" fmla="*/ 6769951 h 7331925"/>
              <a:gd name="connsiteX8519" fmla="*/ 1579340 w 4000576"/>
              <a:gd name="connsiteY8519" fmla="*/ 6769951 h 7331925"/>
              <a:gd name="connsiteX8520" fmla="*/ 1593628 w 4000576"/>
              <a:gd name="connsiteY8520" fmla="*/ 6779476 h 7331925"/>
              <a:gd name="connsiteX8521" fmla="*/ 1607915 w 4000576"/>
              <a:gd name="connsiteY8521" fmla="*/ 6769951 h 7331925"/>
              <a:gd name="connsiteX8522" fmla="*/ 1593628 w 4000576"/>
              <a:gd name="connsiteY8522" fmla="*/ 6760426 h 7331925"/>
              <a:gd name="connsiteX8523" fmla="*/ 1579340 w 4000576"/>
              <a:gd name="connsiteY8523" fmla="*/ 6769951 h 7331925"/>
              <a:gd name="connsiteX8524" fmla="*/ 1636490 w 4000576"/>
              <a:gd name="connsiteY8524" fmla="*/ 6774713 h 7331925"/>
              <a:gd name="connsiteX8525" fmla="*/ 1646730 w 4000576"/>
              <a:gd name="connsiteY8525" fmla="*/ 6787173 h 7331925"/>
              <a:gd name="connsiteX8526" fmla="*/ 1656969 w 4000576"/>
              <a:gd name="connsiteY8526" fmla="*/ 6774713 h 7331925"/>
              <a:gd name="connsiteX8527" fmla="*/ 1646730 w 4000576"/>
              <a:gd name="connsiteY8527" fmla="*/ 6762255 h 7331925"/>
              <a:gd name="connsiteX8528" fmla="*/ 1636490 w 4000576"/>
              <a:gd name="connsiteY8528" fmla="*/ 6774713 h 7331925"/>
              <a:gd name="connsiteX8529" fmla="*/ 1690202 w 4000576"/>
              <a:gd name="connsiteY8529" fmla="*/ 6767037 h 7331925"/>
              <a:gd name="connsiteX8530" fmla="*/ 1698403 w 4000576"/>
              <a:gd name="connsiteY8530" fmla="*/ 6789001 h 7331925"/>
              <a:gd name="connsiteX8531" fmla="*/ 1712690 w 4000576"/>
              <a:gd name="connsiteY8531" fmla="*/ 6780038 h 7331925"/>
              <a:gd name="connsiteX8532" fmla="*/ 1690202 w 4000576"/>
              <a:gd name="connsiteY8532" fmla="*/ 6767037 h 7331925"/>
              <a:gd name="connsiteX8533" fmla="*/ 2301459 w 4000576"/>
              <a:gd name="connsiteY8533" fmla="*/ 6766932 h 7331925"/>
              <a:gd name="connsiteX8534" fmla="*/ 2319709 w 4000576"/>
              <a:gd name="connsiteY8534" fmla="*/ 6766179 h 7331925"/>
              <a:gd name="connsiteX8535" fmla="*/ 2307212 w 4000576"/>
              <a:gd name="connsiteY8535" fmla="*/ 6761179 h 7331925"/>
              <a:gd name="connsiteX8536" fmla="*/ 2301459 w 4000576"/>
              <a:gd name="connsiteY8536" fmla="*/ 6766932 h 7331925"/>
              <a:gd name="connsiteX8537" fmla="*/ 2350865 w 4000576"/>
              <a:gd name="connsiteY8537" fmla="*/ 6769951 h 7331925"/>
              <a:gd name="connsiteX8538" fmla="*/ 2360390 w 4000576"/>
              <a:gd name="connsiteY8538" fmla="*/ 6779476 h 7331925"/>
              <a:gd name="connsiteX8539" fmla="*/ 2369915 w 4000576"/>
              <a:gd name="connsiteY8539" fmla="*/ 6769951 h 7331925"/>
              <a:gd name="connsiteX8540" fmla="*/ 2360390 w 4000576"/>
              <a:gd name="connsiteY8540" fmla="*/ 6760426 h 7331925"/>
              <a:gd name="connsiteX8541" fmla="*/ 2350865 w 4000576"/>
              <a:gd name="connsiteY8541" fmla="*/ 6769951 h 7331925"/>
              <a:gd name="connsiteX8542" fmla="*/ 2398490 w 4000576"/>
              <a:gd name="connsiteY8542" fmla="*/ 6769951 h 7331925"/>
              <a:gd name="connsiteX8543" fmla="*/ 2408015 w 4000576"/>
              <a:gd name="connsiteY8543" fmla="*/ 6779476 h 7331925"/>
              <a:gd name="connsiteX8544" fmla="*/ 2417540 w 4000576"/>
              <a:gd name="connsiteY8544" fmla="*/ 6769951 h 7331925"/>
              <a:gd name="connsiteX8545" fmla="*/ 2408015 w 4000576"/>
              <a:gd name="connsiteY8545" fmla="*/ 6760426 h 7331925"/>
              <a:gd name="connsiteX8546" fmla="*/ 2398490 w 4000576"/>
              <a:gd name="connsiteY8546" fmla="*/ 6769951 h 7331925"/>
              <a:gd name="connsiteX8547" fmla="*/ 2455640 w 4000576"/>
              <a:gd name="connsiteY8547" fmla="*/ 6769951 h 7331925"/>
              <a:gd name="connsiteX8548" fmla="*/ 2465737 w 4000576"/>
              <a:gd name="connsiteY8548" fmla="*/ 6779476 h 7331925"/>
              <a:gd name="connsiteX8549" fmla="*/ 2469928 w 4000576"/>
              <a:gd name="connsiteY8549" fmla="*/ 6769951 h 7331925"/>
              <a:gd name="connsiteX8550" fmla="*/ 2459841 w 4000576"/>
              <a:gd name="connsiteY8550" fmla="*/ 6760426 h 7331925"/>
              <a:gd name="connsiteX8551" fmla="*/ 2455640 w 4000576"/>
              <a:gd name="connsiteY8551" fmla="*/ 6769951 h 7331925"/>
              <a:gd name="connsiteX8552" fmla="*/ 2995984 w 4000576"/>
              <a:gd name="connsiteY8552" fmla="*/ 6766179 h 7331925"/>
              <a:gd name="connsiteX8553" fmla="*/ 2989336 w 4000576"/>
              <a:gd name="connsiteY8553" fmla="*/ 6792973 h 7331925"/>
              <a:gd name="connsiteX8554" fmla="*/ 2989621 w 4000576"/>
              <a:gd name="connsiteY8554" fmla="*/ 6812813 h 7331925"/>
              <a:gd name="connsiteX8555" fmla="*/ 2999527 w 4000576"/>
              <a:gd name="connsiteY8555" fmla="*/ 6795783 h 7331925"/>
              <a:gd name="connsiteX8556" fmla="*/ 2995984 w 4000576"/>
              <a:gd name="connsiteY8556" fmla="*/ 6766179 h 7331925"/>
              <a:gd name="connsiteX8557" fmla="*/ 952872 w 4000576"/>
              <a:gd name="connsiteY8557" fmla="*/ 6781267 h 7331925"/>
              <a:gd name="connsiteX8558" fmla="*/ 979265 w 4000576"/>
              <a:gd name="connsiteY8558" fmla="*/ 6785029 h 7331925"/>
              <a:gd name="connsiteX8559" fmla="*/ 964187 w 4000576"/>
              <a:gd name="connsiteY8559" fmla="*/ 6769951 h 7331925"/>
              <a:gd name="connsiteX8560" fmla="*/ 952872 w 4000576"/>
              <a:gd name="connsiteY8560" fmla="*/ 6781267 h 7331925"/>
              <a:gd name="connsiteX8561" fmla="*/ 998315 w 4000576"/>
              <a:gd name="connsiteY8561" fmla="*/ 6784238 h 7331925"/>
              <a:gd name="connsiteX8562" fmla="*/ 1007840 w 4000576"/>
              <a:gd name="connsiteY8562" fmla="*/ 6798526 h 7331925"/>
              <a:gd name="connsiteX8563" fmla="*/ 1017365 w 4000576"/>
              <a:gd name="connsiteY8563" fmla="*/ 6784238 h 7331925"/>
              <a:gd name="connsiteX8564" fmla="*/ 1007840 w 4000576"/>
              <a:gd name="connsiteY8564" fmla="*/ 6769951 h 7331925"/>
              <a:gd name="connsiteX8565" fmla="*/ 998315 w 4000576"/>
              <a:gd name="connsiteY8565" fmla="*/ 6784238 h 7331925"/>
              <a:gd name="connsiteX8566" fmla="*/ 1042768 w 4000576"/>
              <a:gd name="connsiteY8566" fmla="*/ 6776304 h 7331925"/>
              <a:gd name="connsiteX8567" fmla="*/ 1050703 w 4000576"/>
              <a:gd name="connsiteY8567" fmla="*/ 6798526 h 7331925"/>
              <a:gd name="connsiteX8568" fmla="*/ 1064990 w 4000576"/>
              <a:gd name="connsiteY8568" fmla="*/ 6784238 h 7331925"/>
              <a:gd name="connsiteX8569" fmla="*/ 1042768 w 4000576"/>
              <a:gd name="connsiteY8569" fmla="*/ 6776304 h 7331925"/>
              <a:gd name="connsiteX8570" fmla="*/ 1088803 w 4000576"/>
              <a:gd name="connsiteY8570" fmla="*/ 6779476 h 7331925"/>
              <a:gd name="connsiteX8571" fmla="*/ 1091413 w 4000576"/>
              <a:gd name="connsiteY8571" fmla="*/ 6800183 h 7331925"/>
              <a:gd name="connsiteX8572" fmla="*/ 1107853 w 4000576"/>
              <a:gd name="connsiteY8572" fmla="*/ 6798526 h 7331925"/>
              <a:gd name="connsiteX8573" fmla="*/ 1105243 w 4000576"/>
              <a:gd name="connsiteY8573" fmla="*/ 6777819 h 7331925"/>
              <a:gd name="connsiteX8574" fmla="*/ 1088803 w 4000576"/>
              <a:gd name="connsiteY8574" fmla="*/ 6779476 h 7331925"/>
              <a:gd name="connsiteX8575" fmla="*/ 1741265 w 4000576"/>
              <a:gd name="connsiteY8575" fmla="*/ 6779476 h 7331925"/>
              <a:gd name="connsiteX8576" fmla="*/ 1755553 w 4000576"/>
              <a:gd name="connsiteY8576" fmla="*/ 6789001 h 7331925"/>
              <a:gd name="connsiteX8577" fmla="*/ 1769840 w 4000576"/>
              <a:gd name="connsiteY8577" fmla="*/ 6779476 h 7331925"/>
              <a:gd name="connsiteX8578" fmla="*/ 1755553 w 4000576"/>
              <a:gd name="connsiteY8578" fmla="*/ 6769951 h 7331925"/>
              <a:gd name="connsiteX8579" fmla="*/ 1741265 w 4000576"/>
              <a:gd name="connsiteY8579" fmla="*/ 6779476 h 7331925"/>
              <a:gd name="connsiteX8580" fmla="*/ 1788890 w 4000576"/>
              <a:gd name="connsiteY8580" fmla="*/ 6779476 h 7331925"/>
              <a:gd name="connsiteX8581" fmla="*/ 1803178 w 4000576"/>
              <a:gd name="connsiteY8581" fmla="*/ 6789001 h 7331925"/>
              <a:gd name="connsiteX8582" fmla="*/ 1817465 w 4000576"/>
              <a:gd name="connsiteY8582" fmla="*/ 6779476 h 7331925"/>
              <a:gd name="connsiteX8583" fmla="*/ 1803178 w 4000576"/>
              <a:gd name="connsiteY8583" fmla="*/ 6769951 h 7331925"/>
              <a:gd name="connsiteX8584" fmla="*/ 1788890 w 4000576"/>
              <a:gd name="connsiteY8584" fmla="*/ 6779476 h 7331925"/>
              <a:gd name="connsiteX8585" fmla="*/ 1841783 w 4000576"/>
              <a:gd name="connsiteY8585" fmla="*/ 6778667 h 7331925"/>
              <a:gd name="connsiteX8586" fmla="*/ 1845231 w 4000576"/>
              <a:gd name="connsiteY8586" fmla="*/ 6793259 h 7331925"/>
              <a:gd name="connsiteX8587" fmla="*/ 1859823 w 4000576"/>
              <a:gd name="connsiteY8587" fmla="*/ 6789811 h 7331925"/>
              <a:gd name="connsiteX8588" fmla="*/ 1856375 w 4000576"/>
              <a:gd name="connsiteY8588" fmla="*/ 6775219 h 7331925"/>
              <a:gd name="connsiteX8589" fmla="*/ 1841783 w 4000576"/>
              <a:gd name="connsiteY8589" fmla="*/ 6778667 h 7331925"/>
              <a:gd name="connsiteX8590" fmla="*/ 3034284 w 4000576"/>
              <a:gd name="connsiteY8590" fmla="*/ 6775447 h 7331925"/>
              <a:gd name="connsiteX8591" fmla="*/ 3027140 w 4000576"/>
              <a:gd name="connsiteY8591" fmla="*/ 6802022 h 7331925"/>
              <a:gd name="connsiteX8592" fmla="*/ 3027140 w 4000576"/>
              <a:gd name="connsiteY8592" fmla="*/ 6821386 h 7331925"/>
              <a:gd name="connsiteX8593" fmla="*/ 3037561 w 4000576"/>
              <a:gd name="connsiteY8593" fmla="*/ 6810966 h 7331925"/>
              <a:gd name="connsiteX8594" fmla="*/ 3044704 w 4000576"/>
              <a:gd name="connsiteY8594" fmla="*/ 6784401 h 7331925"/>
              <a:gd name="connsiteX8595" fmla="*/ 3034284 w 4000576"/>
              <a:gd name="connsiteY8595" fmla="*/ 6775447 h 7331925"/>
              <a:gd name="connsiteX8596" fmla="*/ 1131665 w 4000576"/>
              <a:gd name="connsiteY8596" fmla="*/ 6793763 h 7331925"/>
              <a:gd name="connsiteX8597" fmla="*/ 1141905 w 4000576"/>
              <a:gd name="connsiteY8597" fmla="*/ 6806223 h 7331925"/>
              <a:gd name="connsiteX8598" fmla="*/ 1152144 w 4000576"/>
              <a:gd name="connsiteY8598" fmla="*/ 6793763 h 7331925"/>
              <a:gd name="connsiteX8599" fmla="*/ 1141905 w 4000576"/>
              <a:gd name="connsiteY8599" fmla="*/ 6781305 h 7331925"/>
              <a:gd name="connsiteX8600" fmla="*/ 1131665 w 4000576"/>
              <a:gd name="connsiteY8600" fmla="*/ 6793763 h 7331925"/>
              <a:gd name="connsiteX8601" fmla="*/ 1174490 w 4000576"/>
              <a:gd name="connsiteY8601" fmla="*/ 6789068 h 7331925"/>
              <a:gd name="connsiteX8602" fmla="*/ 1183862 w 4000576"/>
              <a:gd name="connsiteY8602" fmla="*/ 6804537 h 7331925"/>
              <a:gd name="connsiteX8603" fmla="*/ 1203493 w 4000576"/>
              <a:gd name="connsiteY8603" fmla="*/ 6789639 h 7331925"/>
              <a:gd name="connsiteX8604" fmla="*/ 1174490 w 4000576"/>
              <a:gd name="connsiteY8604" fmla="*/ 6789068 h 7331925"/>
              <a:gd name="connsiteX8605" fmla="*/ 1226915 w 4000576"/>
              <a:gd name="connsiteY8605" fmla="*/ 6792973 h 7331925"/>
              <a:gd name="connsiteX8606" fmla="*/ 1241993 w 4000576"/>
              <a:gd name="connsiteY8606" fmla="*/ 6808051 h 7331925"/>
              <a:gd name="connsiteX8607" fmla="*/ 1238231 w 4000576"/>
              <a:gd name="connsiteY8607" fmla="*/ 6781657 h 7331925"/>
              <a:gd name="connsiteX8608" fmla="*/ 1226915 w 4000576"/>
              <a:gd name="connsiteY8608" fmla="*/ 6792973 h 7331925"/>
              <a:gd name="connsiteX8609" fmla="*/ 1893665 w 4000576"/>
              <a:gd name="connsiteY8609" fmla="*/ 6789001 h 7331925"/>
              <a:gd name="connsiteX8610" fmla="*/ 1903190 w 4000576"/>
              <a:gd name="connsiteY8610" fmla="*/ 6798526 h 7331925"/>
              <a:gd name="connsiteX8611" fmla="*/ 1912715 w 4000576"/>
              <a:gd name="connsiteY8611" fmla="*/ 6789001 h 7331925"/>
              <a:gd name="connsiteX8612" fmla="*/ 1903190 w 4000576"/>
              <a:gd name="connsiteY8612" fmla="*/ 6779476 h 7331925"/>
              <a:gd name="connsiteX8613" fmla="*/ 1893665 w 4000576"/>
              <a:gd name="connsiteY8613" fmla="*/ 6789001 h 7331925"/>
              <a:gd name="connsiteX8614" fmla="*/ 1941290 w 4000576"/>
              <a:gd name="connsiteY8614" fmla="*/ 6789001 h 7331925"/>
              <a:gd name="connsiteX8615" fmla="*/ 1955578 w 4000576"/>
              <a:gd name="connsiteY8615" fmla="*/ 6798526 h 7331925"/>
              <a:gd name="connsiteX8616" fmla="*/ 1969865 w 4000576"/>
              <a:gd name="connsiteY8616" fmla="*/ 6789001 h 7331925"/>
              <a:gd name="connsiteX8617" fmla="*/ 1955578 w 4000576"/>
              <a:gd name="connsiteY8617" fmla="*/ 6779476 h 7331925"/>
              <a:gd name="connsiteX8618" fmla="*/ 1941290 w 4000576"/>
              <a:gd name="connsiteY8618" fmla="*/ 6789001 h 7331925"/>
              <a:gd name="connsiteX8619" fmla="*/ 1993678 w 4000576"/>
              <a:gd name="connsiteY8619" fmla="*/ 6789001 h 7331925"/>
              <a:gd name="connsiteX8620" fmla="*/ 2002641 w 4000576"/>
              <a:gd name="connsiteY8620" fmla="*/ 6798526 h 7331925"/>
              <a:gd name="connsiteX8621" fmla="*/ 2017490 w 4000576"/>
              <a:gd name="connsiteY8621" fmla="*/ 6789001 h 7331925"/>
              <a:gd name="connsiteX8622" fmla="*/ 2008537 w 4000576"/>
              <a:gd name="connsiteY8622" fmla="*/ 6779476 h 7331925"/>
              <a:gd name="connsiteX8623" fmla="*/ 1993678 w 4000576"/>
              <a:gd name="connsiteY8623" fmla="*/ 6789001 h 7331925"/>
              <a:gd name="connsiteX8624" fmla="*/ 1276369 w 4000576"/>
              <a:gd name="connsiteY8624" fmla="*/ 6799240 h 7331925"/>
              <a:gd name="connsiteX8625" fmla="*/ 1288828 w 4000576"/>
              <a:gd name="connsiteY8625" fmla="*/ 6809480 h 7331925"/>
              <a:gd name="connsiteX8626" fmla="*/ 1301286 w 4000576"/>
              <a:gd name="connsiteY8626" fmla="*/ 6799240 h 7331925"/>
              <a:gd name="connsiteX8627" fmla="*/ 1288828 w 4000576"/>
              <a:gd name="connsiteY8627" fmla="*/ 6789001 h 7331925"/>
              <a:gd name="connsiteX8628" fmla="*/ 1276369 w 4000576"/>
              <a:gd name="connsiteY8628" fmla="*/ 6799240 h 7331925"/>
              <a:gd name="connsiteX8629" fmla="*/ 1322165 w 4000576"/>
              <a:gd name="connsiteY8629" fmla="*/ 6803288 h 7331925"/>
              <a:gd name="connsiteX8630" fmla="*/ 1336453 w 4000576"/>
              <a:gd name="connsiteY8630" fmla="*/ 6817576 h 7331925"/>
              <a:gd name="connsiteX8631" fmla="*/ 1350740 w 4000576"/>
              <a:gd name="connsiteY8631" fmla="*/ 6803288 h 7331925"/>
              <a:gd name="connsiteX8632" fmla="*/ 1336453 w 4000576"/>
              <a:gd name="connsiteY8632" fmla="*/ 6789001 h 7331925"/>
              <a:gd name="connsiteX8633" fmla="*/ 1322165 w 4000576"/>
              <a:gd name="connsiteY8633" fmla="*/ 6803288 h 7331925"/>
              <a:gd name="connsiteX8634" fmla="*/ 1374962 w 4000576"/>
              <a:gd name="connsiteY8634" fmla="*/ 6797878 h 7331925"/>
              <a:gd name="connsiteX8635" fmla="*/ 1398518 w 4000576"/>
              <a:gd name="connsiteY8635" fmla="*/ 6812718 h 7331925"/>
              <a:gd name="connsiteX8636" fmla="*/ 1388840 w 4000576"/>
              <a:gd name="connsiteY8636" fmla="*/ 6789001 h 7331925"/>
              <a:gd name="connsiteX8637" fmla="*/ 1374962 w 4000576"/>
              <a:gd name="connsiteY8637" fmla="*/ 6797878 h 7331925"/>
              <a:gd name="connsiteX8638" fmla="*/ 2046065 w 4000576"/>
              <a:gd name="connsiteY8638" fmla="*/ 6798526 h 7331925"/>
              <a:gd name="connsiteX8639" fmla="*/ 2055590 w 4000576"/>
              <a:gd name="connsiteY8639" fmla="*/ 6808051 h 7331925"/>
              <a:gd name="connsiteX8640" fmla="*/ 2065115 w 4000576"/>
              <a:gd name="connsiteY8640" fmla="*/ 6798526 h 7331925"/>
              <a:gd name="connsiteX8641" fmla="*/ 2055590 w 4000576"/>
              <a:gd name="connsiteY8641" fmla="*/ 6789001 h 7331925"/>
              <a:gd name="connsiteX8642" fmla="*/ 2046065 w 4000576"/>
              <a:gd name="connsiteY8642" fmla="*/ 6798526 h 7331925"/>
              <a:gd name="connsiteX8643" fmla="*/ 2093690 w 4000576"/>
              <a:gd name="connsiteY8643" fmla="*/ 6798526 h 7331925"/>
              <a:gd name="connsiteX8644" fmla="*/ 2102653 w 4000576"/>
              <a:gd name="connsiteY8644" fmla="*/ 6808051 h 7331925"/>
              <a:gd name="connsiteX8645" fmla="*/ 2117503 w 4000576"/>
              <a:gd name="connsiteY8645" fmla="*/ 6798526 h 7331925"/>
              <a:gd name="connsiteX8646" fmla="*/ 2108549 w 4000576"/>
              <a:gd name="connsiteY8646" fmla="*/ 6789001 h 7331925"/>
              <a:gd name="connsiteX8647" fmla="*/ 2093690 w 4000576"/>
              <a:gd name="connsiteY8647" fmla="*/ 6798526 h 7331925"/>
              <a:gd name="connsiteX8648" fmla="*/ 2141315 w 4000576"/>
              <a:gd name="connsiteY8648" fmla="*/ 6798526 h 7331925"/>
              <a:gd name="connsiteX8649" fmla="*/ 2155603 w 4000576"/>
              <a:gd name="connsiteY8649" fmla="*/ 6808051 h 7331925"/>
              <a:gd name="connsiteX8650" fmla="*/ 2169890 w 4000576"/>
              <a:gd name="connsiteY8650" fmla="*/ 6798526 h 7331925"/>
              <a:gd name="connsiteX8651" fmla="*/ 2155603 w 4000576"/>
              <a:gd name="connsiteY8651" fmla="*/ 6789001 h 7331925"/>
              <a:gd name="connsiteX8652" fmla="*/ 2141315 w 4000576"/>
              <a:gd name="connsiteY8652" fmla="*/ 6798526 h 7331925"/>
              <a:gd name="connsiteX8653" fmla="*/ 2198465 w 4000576"/>
              <a:gd name="connsiteY8653" fmla="*/ 6798526 h 7331925"/>
              <a:gd name="connsiteX8654" fmla="*/ 2208562 w 4000576"/>
              <a:gd name="connsiteY8654" fmla="*/ 6808051 h 7331925"/>
              <a:gd name="connsiteX8655" fmla="*/ 2212753 w 4000576"/>
              <a:gd name="connsiteY8655" fmla="*/ 6798526 h 7331925"/>
              <a:gd name="connsiteX8656" fmla="*/ 2202666 w 4000576"/>
              <a:gd name="connsiteY8656" fmla="*/ 6789001 h 7331925"/>
              <a:gd name="connsiteX8657" fmla="*/ 2198465 w 4000576"/>
              <a:gd name="connsiteY8657" fmla="*/ 6798526 h 7331925"/>
              <a:gd name="connsiteX8658" fmla="*/ 3071889 w 4000576"/>
              <a:gd name="connsiteY8658" fmla="*/ 6802269 h 7331925"/>
              <a:gd name="connsiteX8659" fmla="*/ 3069774 w 4000576"/>
              <a:gd name="connsiteY8659" fmla="*/ 6825291 h 7331925"/>
              <a:gd name="connsiteX8660" fmla="*/ 3082481 w 4000576"/>
              <a:gd name="connsiteY8660" fmla="*/ 6801650 h 7331925"/>
              <a:gd name="connsiteX8661" fmla="*/ 3078966 w 4000576"/>
              <a:gd name="connsiteY8661" fmla="*/ 6784238 h 7331925"/>
              <a:gd name="connsiteX8662" fmla="*/ 3071889 w 4000576"/>
              <a:gd name="connsiteY8662" fmla="*/ 6802269 h 7331925"/>
              <a:gd name="connsiteX8663" fmla="*/ 1426940 w 4000576"/>
              <a:gd name="connsiteY8663" fmla="*/ 6808051 h 7331925"/>
              <a:gd name="connsiteX8664" fmla="*/ 1441228 w 4000576"/>
              <a:gd name="connsiteY8664" fmla="*/ 6817576 h 7331925"/>
              <a:gd name="connsiteX8665" fmla="*/ 1455515 w 4000576"/>
              <a:gd name="connsiteY8665" fmla="*/ 6808051 h 7331925"/>
              <a:gd name="connsiteX8666" fmla="*/ 1441228 w 4000576"/>
              <a:gd name="connsiteY8666" fmla="*/ 6798526 h 7331925"/>
              <a:gd name="connsiteX8667" fmla="*/ 1426940 w 4000576"/>
              <a:gd name="connsiteY8667" fmla="*/ 6808051 h 7331925"/>
              <a:gd name="connsiteX8668" fmla="*/ 1476747 w 4000576"/>
              <a:gd name="connsiteY8668" fmla="*/ 6809842 h 7331925"/>
              <a:gd name="connsiteX8669" fmla="*/ 1503140 w 4000576"/>
              <a:gd name="connsiteY8669" fmla="*/ 6813604 h 7331925"/>
              <a:gd name="connsiteX8670" fmla="*/ 1488062 w 4000576"/>
              <a:gd name="connsiteY8670" fmla="*/ 6798526 h 7331925"/>
              <a:gd name="connsiteX8671" fmla="*/ 1476747 w 4000576"/>
              <a:gd name="connsiteY8671" fmla="*/ 6809842 h 7331925"/>
              <a:gd name="connsiteX8672" fmla="*/ 1531715 w 4000576"/>
              <a:gd name="connsiteY8672" fmla="*/ 6812023 h 7331925"/>
              <a:gd name="connsiteX8673" fmla="*/ 1546793 w 4000576"/>
              <a:gd name="connsiteY8673" fmla="*/ 6827101 h 7331925"/>
              <a:gd name="connsiteX8674" fmla="*/ 1558109 w 4000576"/>
              <a:gd name="connsiteY8674" fmla="*/ 6815795 h 7331925"/>
              <a:gd name="connsiteX8675" fmla="*/ 1531715 w 4000576"/>
              <a:gd name="connsiteY8675" fmla="*/ 6812023 h 7331925"/>
              <a:gd name="connsiteX8676" fmla="*/ 1585427 w 4000576"/>
              <a:gd name="connsiteY8676" fmla="*/ 6805137 h 7331925"/>
              <a:gd name="connsiteX8677" fmla="*/ 1593628 w 4000576"/>
              <a:gd name="connsiteY8677" fmla="*/ 6827101 h 7331925"/>
              <a:gd name="connsiteX8678" fmla="*/ 1607915 w 4000576"/>
              <a:gd name="connsiteY8678" fmla="*/ 6818138 h 7331925"/>
              <a:gd name="connsiteX8679" fmla="*/ 1585427 w 4000576"/>
              <a:gd name="connsiteY8679" fmla="*/ 6805137 h 7331925"/>
              <a:gd name="connsiteX8680" fmla="*/ 2250948 w 4000576"/>
              <a:gd name="connsiteY8680" fmla="*/ 6808203 h 7331925"/>
              <a:gd name="connsiteX8681" fmla="*/ 2265798 w 4000576"/>
              <a:gd name="connsiteY8681" fmla="*/ 6812404 h 7331925"/>
              <a:gd name="connsiteX8682" fmla="*/ 2259816 w 4000576"/>
              <a:gd name="connsiteY8682" fmla="*/ 6798526 h 7331925"/>
              <a:gd name="connsiteX8683" fmla="*/ 2250948 w 4000576"/>
              <a:gd name="connsiteY8683" fmla="*/ 6808203 h 7331925"/>
              <a:gd name="connsiteX8684" fmla="*/ 2303240 w 4000576"/>
              <a:gd name="connsiteY8684" fmla="*/ 6808051 h 7331925"/>
              <a:gd name="connsiteX8685" fmla="*/ 2312765 w 4000576"/>
              <a:gd name="connsiteY8685" fmla="*/ 6817576 h 7331925"/>
              <a:gd name="connsiteX8686" fmla="*/ 2322290 w 4000576"/>
              <a:gd name="connsiteY8686" fmla="*/ 6808051 h 7331925"/>
              <a:gd name="connsiteX8687" fmla="*/ 2312765 w 4000576"/>
              <a:gd name="connsiteY8687" fmla="*/ 6798526 h 7331925"/>
              <a:gd name="connsiteX8688" fmla="*/ 2303240 w 4000576"/>
              <a:gd name="connsiteY8688" fmla="*/ 6808051 h 7331925"/>
              <a:gd name="connsiteX8689" fmla="*/ 2350865 w 4000576"/>
              <a:gd name="connsiteY8689" fmla="*/ 6808051 h 7331925"/>
              <a:gd name="connsiteX8690" fmla="*/ 2360390 w 4000576"/>
              <a:gd name="connsiteY8690" fmla="*/ 6817576 h 7331925"/>
              <a:gd name="connsiteX8691" fmla="*/ 2369915 w 4000576"/>
              <a:gd name="connsiteY8691" fmla="*/ 6808051 h 7331925"/>
              <a:gd name="connsiteX8692" fmla="*/ 2360390 w 4000576"/>
              <a:gd name="connsiteY8692" fmla="*/ 6798526 h 7331925"/>
              <a:gd name="connsiteX8693" fmla="*/ 2350865 w 4000576"/>
              <a:gd name="connsiteY8693" fmla="*/ 6808051 h 7331925"/>
              <a:gd name="connsiteX8694" fmla="*/ 2403253 w 4000576"/>
              <a:gd name="connsiteY8694" fmla="*/ 6808051 h 7331925"/>
              <a:gd name="connsiteX8695" fmla="*/ 2412778 w 4000576"/>
              <a:gd name="connsiteY8695" fmla="*/ 6817576 h 7331925"/>
              <a:gd name="connsiteX8696" fmla="*/ 2422303 w 4000576"/>
              <a:gd name="connsiteY8696" fmla="*/ 6808051 h 7331925"/>
              <a:gd name="connsiteX8697" fmla="*/ 2412778 w 4000576"/>
              <a:gd name="connsiteY8697" fmla="*/ 6798526 h 7331925"/>
              <a:gd name="connsiteX8698" fmla="*/ 2403253 w 4000576"/>
              <a:gd name="connsiteY8698" fmla="*/ 6808051 h 7331925"/>
              <a:gd name="connsiteX8699" fmla="*/ 2952131 w 4000576"/>
              <a:gd name="connsiteY8699" fmla="*/ 6816014 h 7331925"/>
              <a:gd name="connsiteX8700" fmla="*/ 2961513 w 4000576"/>
              <a:gd name="connsiteY8700" fmla="*/ 6839389 h 7331925"/>
              <a:gd name="connsiteX8701" fmla="*/ 2968085 w 4000576"/>
              <a:gd name="connsiteY8701" fmla="*/ 6811442 h 7331925"/>
              <a:gd name="connsiteX8702" fmla="*/ 2964409 w 4000576"/>
              <a:gd name="connsiteY8702" fmla="*/ 6793763 h 7331925"/>
              <a:gd name="connsiteX8703" fmla="*/ 2952131 w 4000576"/>
              <a:gd name="connsiteY8703" fmla="*/ 6816014 h 7331925"/>
              <a:gd name="connsiteX8704" fmla="*/ 955453 w 4000576"/>
              <a:gd name="connsiteY8704" fmla="*/ 6817576 h 7331925"/>
              <a:gd name="connsiteX8705" fmla="*/ 970302 w 4000576"/>
              <a:gd name="connsiteY8705" fmla="*/ 6846151 h 7331925"/>
              <a:gd name="connsiteX8706" fmla="*/ 979265 w 4000576"/>
              <a:gd name="connsiteY8706" fmla="*/ 6827101 h 7331925"/>
              <a:gd name="connsiteX8707" fmla="*/ 955453 w 4000576"/>
              <a:gd name="connsiteY8707" fmla="*/ 6817576 h 7331925"/>
              <a:gd name="connsiteX8708" fmla="*/ 998315 w 4000576"/>
              <a:gd name="connsiteY8708" fmla="*/ 6827101 h 7331925"/>
              <a:gd name="connsiteX8709" fmla="*/ 1019880 w 4000576"/>
              <a:gd name="connsiteY8709" fmla="*/ 6840455 h 7331925"/>
              <a:gd name="connsiteX8710" fmla="*/ 1006821 w 4000576"/>
              <a:gd name="connsiteY8710" fmla="*/ 6808051 h 7331925"/>
              <a:gd name="connsiteX8711" fmla="*/ 998315 w 4000576"/>
              <a:gd name="connsiteY8711" fmla="*/ 6827101 h 7331925"/>
              <a:gd name="connsiteX8712" fmla="*/ 1636490 w 4000576"/>
              <a:gd name="connsiteY8712" fmla="*/ 6817576 h 7331925"/>
              <a:gd name="connsiteX8713" fmla="*/ 1650778 w 4000576"/>
              <a:gd name="connsiteY8713" fmla="*/ 6827101 h 7331925"/>
              <a:gd name="connsiteX8714" fmla="*/ 1665065 w 4000576"/>
              <a:gd name="connsiteY8714" fmla="*/ 6817576 h 7331925"/>
              <a:gd name="connsiteX8715" fmla="*/ 1650778 w 4000576"/>
              <a:gd name="connsiteY8715" fmla="*/ 6808051 h 7331925"/>
              <a:gd name="connsiteX8716" fmla="*/ 1636490 w 4000576"/>
              <a:gd name="connsiteY8716" fmla="*/ 6817576 h 7331925"/>
              <a:gd name="connsiteX8717" fmla="*/ 1684115 w 4000576"/>
              <a:gd name="connsiteY8717" fmla="*/ 6817576 h 7331925"/>
              <a:gd name="connsiteX8718" fmla="*/ 1698403 w 4000576"/>
              <a:gd name="connsiteY8718" fmla="*/ 6827101 h 7331925"/>
              <a:gd name="connsiteX8719" fmla="*/ 1712690 w 4000576"/>
              <a:gd name="connsiteY8719" fmla="*/ 6817576 h 7331925"/>
              <a:gd name="connsiteX8720" fmla="*/ 1698403 w 4000576"/>
              <a:gd name="connsiteY8720" fmla="*/ 6808051 h 7331925"/>
              <a:gd name="connsiteX8721" fmla="*/ 1684115 w 4000576"/>
              <a:gd name="connsiteY8721" fmla="*/ 6817576 h 7331925"/>
              <a:gd name="connsiteX8722" fmla="*/ 1741265 w 4000576"/>
              <a:gd name="connsiteY8722" fmla="*/ 6822338 h 7331925"/>
              <a:gd name="connsiteX8723" fmla="*/ 1751505 w 4000576"/>
              <a:gd name="connsiteY8723" fmla="*/ 6834798 h 7331925"/>
              <a:gd name="connsiteX8724" fmla="*/ 1761744 w 4000576"/>
              <a:gd name="connsiteY8724" fmla="*/ 6822338 h 7331925"/>
              <a:gd name="connsiteX8725" fmla="*/ 1751505 w 4000576"/>
              <a:gd name="connsiteY8725" fmla="*/ 6809880 h 7331925"/>
              <a:gd name="connsiteX8726" fmla="*/ 1741265 w 4000576"/>
              <a:gd name="connsiteY8726" fmla="*/ 6822338 h 7331925"/>
              <a:gd name="connsiteX8727" fmla="*/ 2455640 w 4000576"/>
              <a:gd name="connsiteY8727" fmla="*/ 6817576 h 7331925"/>
              <a:gd name="connsiteX8728" fmla="*/ 2465165 w 4000576"/>
              <a:gd name="connsiteY8728" fmla="*/ 6827101 h 7331925"/>
              <a:gd name="connsiteX8729" fmla="*/ 2474690 w 4000576"/>
              <a:gd name="connsiteY8729" fmla="*/ 6817576 h 7331925"/>
              <a:gd name="connsiteX8730" fmla="*/ 2465165 w 4000576"/>
              <a:gd name="connsiteY8730" fmla="*/ 6808051 h 7331925"/>
              <a:gd name="connsiteX8731" fmla="*/ 2455640 w 4000576"/>
              <a:gd name="connsiteY8731" fmla="*/ 6817576 h 7331925"/>
              <a:gd name="connsiteX8732" fmla="*/ 2503265 w 4000576"/>
              <a:gd name="connsiteY8732" fmla="*/ 6817576 h 7331925"/>
              <a:gd name="connsiteX8733" fmla="*/ 2512790 w 4000576"/>
              <a:gd name="connsiteY8733" fmla="*/ 6827101 h 7331925"/>
              <a:gd name="connsiteX8734" fmla="*/ 2522315 w 4000576"/>
              <a:gd name="connsiteY8734" fmla="*/ 6817576 h 7331925"/>
              <a:gd name="connsiteX8735" fmla="*/ 2512790 w 4000576"/>
              <a:gd name="connsiteY8735" fmla="*/ 6808051 h 7331925"/>
              <a:gd name="connsiteX8736" fmla="*/ 2503265 w 4000576"/>
              <a:gd name="connsiteY8736" fmla="*/ 6817576 h 7331925"/>
              <a:gd name="connsiteX8737" fmla="*/ 1036415 w 4000576"/>
              <a:gd name="connsiteY8737" fmla="*/ 6831863 h 7331925"/>
              <a:gd name="connsiteX8738" fmla="*/ 1050703 w 4000576"/>
              <a:gd name="connsiteY8738" fmla="*/ 6846151 h 7331925"/>
              <a:gd name="connsiteX8739" fmla="*/ 1064990 w 4000576"/>
              <a:gd name="connsiteY8739" fmla="*/ 6831863 h 7331925"/>
              <a:gd name="connsiteX8740" fmla="*/ 1050703 w 4000576"/>
              <a:gd name="connsiteY8740" fmla="*/ 6817576 h 7331925"/>
              <a:gd name="connsiteX8741" fmla="*/ 1036415 w 4000576"/>
              <a:gd name="connsiteY8741" fmla="*/ 6831863 h 7331925"/>
              <a:gd name="connsiteX8742" fmla="*/ 1085726 w 4000576"/>
              <a:gd name="connsiteY8742" fmla="*/ 6832369 h 7331925"/>
              <a:gd name="connsiteX8743" fmla="*/ 1110806 w 4000576"/>
              <a:gd name="connsiteY8743" fmla="*/ 6834245 h 7331925"/>
              <a:gd name="connsiteX8744" fmla="*/ 1098328 w 4000576"/>
              <a:gd name="connsiteY8744" fmla="*/ 6817576 h 7331925"/>
              <a:gd name="connsiteX8745" fmla="*/ 1085726 w 4000576"/>
              <a:gd name="connsiteY8745" fmla="*/ 6832369 h 7331925"/>
              <a:gd name="connsiteX8746" fmla="*/ 1131665 w 4000576"/>
              <a:gd name="connsiteY8746" fmla="*/ 6836626 h 7331925"/>
              <a:gd name="connsiteX8747" fmla="*/ 1143572 w 4000576"/>
              <a:gd name="connsiteY8747" fmla="*/ 6853295 h 7331925"/>
              <a:gd name="connsiteX8748" fmla="*/ 1155478 w 4000576"/>
              <a:gd name="connsiteY8748" fmla="*/ 6836626 h 7331925"/>
              <a:gd name="connsiteX8749" fmla="*/ 1143572 w 4000576"/>
              <a:gd name="connsiteY8749" fmla="*/ 6819957 h 7331925"/>
              <a:gd name="connsiteX8750" fmla="*/ 1131665 w 4000576"/>
              <a:gd name="connsiteY8750" fmla="*/ 6836626 h 7331925"/>
              <a:gd name="connsiteX8751" fmla="*/ 1788890 w 4000576"/>
              <a:gd name="connsiteY8751" fmla="*/ 6827101 h 7331925"/>
              <a:gd name="connsiteX8752" fmla="*/ 1803178 w 4000576"/>
              <a:gd name="connsiteY8752" fmla="*/ 6836626 h 7331925"/>
              <a:gd name="connsiteX8753" fmla="*/ 1817465 w 4000576"/>
              <a:gd name="connsiteY8753" fmla="*/ 6827101 h 7331925"/>
              <a:gd name="connsiteX8754" fmla="*/ 1803178 w 4000576"/>
              <a:gd name="connsiteY8754" fmla="*/ 6817576 h 7331925"/>
              <a:gd name="connsiteX8755" fmla="*/ 1788890 w 4000576"/>
              <a:gd name="connsiteY8755" fmla="*/ 6827101 h 7331925"/>
              <a:gd name="connsiteX8756" fmla="*/ 1836515 w 4000576"/>
              <a:gd name="connsiteY8756" fmla="*/ 6827101 h 7331925"/>
              <a:gd name="connsiteX8757" fmla="*/ 1850803 w 4000576"/>
              <a:gd name="connsiteY8757" fmla="*/ 6836626 h 7331925"/>
              <a:gd name="connsiteX8758" fmla="*/ 1865090 w 4000576"/>
              <a:gd name="connsiteY8758" fmla="*/ 6827101 h 7331925"/>
              <a:gd name="connsiteX8759" fmla="*/ 1850803 w 4000576"/>
              <a:gd name="connsiteY8759" fmla="*/ 6817576 h 7331925"/>
              <a:gd name="connsiteX8760" fmla="*/ 1836515 w 4000576"/>
              <a:gd name="connsiteY8760" fmla="*/ 6827101 h 7331925"/>
              <a:gd name="connsiteX8761" fmla="*/ 1888903 w 4000576"/>
              <a:gd name="connsiteY8761" fmla="*/ 6827101 h 7331925"/>
              <a:gd name="connsiteX8762" fmla="*/ 1897866 w 4000576"/>
              <a:gd name="connsiteY8762" fmla="*/ 6836626 h 7331925"/>
              <a:gd name="connsiteX8763" fmla="*/ 1912715 w 4000576"/>
              <a:gd name="connsiteY8763" fmla="*/ 6827101 h 7331925"/>
              <a:gd name="connsiteX8764" fmla="*/ 1903752 w 4000576"/>
              <a:gd name="connsiteY8764" fmla="*/ 6817576 h 7331925"/>
              <a:gd name="connsiteX8765" fmla="*/ 1888903 w 4000576"/>
              <a:gd name="connsiteY8765" fmla="*/ 6827101 h 7331925"/>
              <a:gd name="connsiteX8766" fmla="*/ 2995984 w 4000576"/>
              <a:gd name="connsiteY8766" fmla="*/ 6823329 h 7331925"/>
              <a:gd name="connsiteX8767" fmla="*/ 2989336 w 4000576"/>
              <a:gd name="connsiteY8767" fmla="*/ 6850123 h 7331925"/>
              <a:gd name="connsiteX8768" fmla="*/ 2989621 w 4000576"/>
              <a:gd name="connsiteY8768" fmla="*/ 6869963 h 7331925"/>
              <a:gd name="connsiteX8769" fmla="*/ 2999527 w 4000576"/>
              <a:gd name="connsiteY8769" fmla="*/ 6852933 h 7331925"/>
              <a:gd name="connsiteX8770" fmla="*/ 2995984 w 4000576"/>
              <a:gd name="connsiteY8770" fmla="*/ 6823329 h 7331925"/>
              <a:gd name="connsiteX8771" fmla="*/ 1172147 w 4000576"/>
              <a:gd name="connsiteY8771" fmla="*/ 6839007 h 7331925"/>
              <a:gd name="connsiteX8772" fmla="*/ 1188815 w 4000576"/>
              <a:gd name="connsiteY8772" fmla="*/ 6850913 h 7331925"/>
              <a:gd name="connsiteX8773" fmla="*/ 1205484 w 4000576"/>
              <a:gd name="connsiteY8773" fmla="*/ 6839007 h 7331925"/>
              <a:gd name="connsiteX8774" fmla="*/ 1188815 w 4000576"/>
              <a:gd name="connsiteY8774" fmla="*/ 6827101 h 7331925"/>
              <a:gd name="connsiteX8775" fmla="*/ 1172147 w 4000576"/>
              <a:gd name="connsiteY8775" fmla="*/ 6839007 h 7331925"/>
              <a:gd name="connsiteX8776" fmla="*/ 1226915 w 4000576"/>
              <a:gd name="connsiteY8776" fmla="*/ 6841388 h 7331925"/>
              <a:gd name="connsiteX8777" fmla="*/ 1241203 w 4000576"/>
              <a:gd name="connsiteY8777" fmla="*/ 6855676 h 7331925"/>
              <a:gd name="connsiteX8778" fmla="*/ 1255490 w 4000576"/>
              <a:gd name="connsiteY8778" fmla="*/ 6841388 h 7331925"/>
              <a:gd name="connsiteX8779" fmla="*/ 1241203 w 4000576"/>
              <a:gd name="connsiteY8779" fmla="*/ 6827101 h 7331925"/>
              <a:gd name="connsiteX8780" fmla="*/ 1226915 w 4000576"/>
              <a:gd name="connsiteY8780" fmla="*/ 6841388 h 7331925"/>
              <a:gd name="connsiteX8781" fmla="*/ 1274540 w 4000576"/>
              <a:gd name="connsiteY8781" fmla="*/ 6840598 h 7331925"/>
              <a:gd name="connsiteX8782" fmla="*/ 1289618 w 4000576"/>
              <a:gd name="connsiteY8782" fmla="*/ 6855676 h 7331925"/>
              <a:gd name="connsiteX8783" fmla="*/ 1300934 w 4000576"/>
              <a:gd name="connsiteY8783" fmla="*/ 6844370 h 7331925"/>
              <a:gd name="connsiteX8784" fmla="*/ 1274540 w 4000576"/>
              <a:gd name="connsiteY8784" fmla="*/ 6840598 h 7331925"/>
              <a:gd name="connsiteX8785" fmla="*/ 1328252 w 4000576"/>
              <a:gd name="connsiteY8785" fmla="*/ 6833712 h 7331925"/>
              <a:gd name="connsiteX8786" fmla="*/ 1336453 w 4000576"/>
              <a:gd name="connsiteY8786" fmla="*/ 6865201 h 7331925"/>
              <a:gd name="connsiteX8787" fmla="*/ 1350740 w 4000576"/>
              <a:gd name="connsiteY8787" fmla="*/ 6851476 h 7331925"/>
              <a:gd name="connsiteX8788" fmla="*/ 1328252 w 4000576"/>
              <a:gd name="connsiteY8788" fmla="*/ 6833712 h 7331925"/>
              <a:gd name="connsiteX8789" fmla="*/ 1941290 w 4000576"/>
              <a:gd name="connsiteY8789" fmla="*/ 6836626 h 7331925"/>
              <a:gd name="connsiteX8790" fmla="*/ 1950253 w 4000576"/>
              <a:gd name="connsiteY8790" fmla="*/ 6846151 h 7331925"/>
              <a:gd name="connsiteX8791" fmla="*/ 1965103 w 4000576"/>
              <a:gd name="connsiteY8791" fmla="*/ 6836626 h 7331925"/>
              <a:gd name="connsiteX8792" fmla="*/ 1956140 w 4000576"/>
              <a:gd name="connsiteY8792" fmla="*/ 6827101 h 7331925"/>
              <a:gd name="connsiteX8793" fmla="*/ 1941290 w 4000576"/>
              <a:gd name="connsiteY8793" fmla="*/ 6836626 h 7331925"/>
              <a:gd name="connsiteX8794" fmla="*/ 1988915 w 4000576"/>
              <a:gd name="connsiteY8794" fmla="*/ 6836626 h 7331925"/>
              <a:gd name="connsiteX8795" fmla="*/ 2003203 w 4000576"/>
              <a:gd name="connsiteY8795" fmla="*/ 6846151 h 7331925"/>
              <a:gd name="connsiteX8796" fmla="*/ 2017490 w 4000576"/>
              <a:gd name="connsiteY8796" fmla="*/ 6836626 h 7331925"/>
              <a:gd name="connsiteX8797" fmla="*/ 2003203 w 4000576"/>
              <a:gd name="connsiteY8797" fmla="*/ 6827101 h 7331925"/>
              <a:gd name="connsiteX8798" fmla="*/ 1988915 w 4000576"/>
              <a:gd name="connsiteY8798" fmla="*/ 6836626 h 7331925"/>
              <a:gd name="connsiteX8799" fmla="*/ 2046065 w 4000576"/>
              <a:gd name="connsiteY8799" fmla="*/ 6836626 h 7331925"/>
              <a:gd name="connsiteX8800" fmla="*/ 2055590 w 4000576"/>
              <a:gd name="connsiteY8800" fmla="*/ 6846151 h 7331925"/>
              <a:gd name="connsiteX8801" fmla="*/ 2065115 w 4000576"/>
              <a:gd name="connsiteY8801" fmla="*/ 6836626 h 7331925"/>
              <a:gd name="connsiteX8802" fmla="*/ 2055590 w 4000576"/>
              <a:gd name="connsiteY8802" fmla="*/ 6827101 h 7331925"/>
              <a:gd name="connsiteX8803" fmla="*/ 2046065 w 4000576"/>
              <a:gd name="connsiteY8803" fmla="*/ 6836626 h 7331925"/>
              <a:gd name="connsiteX8804" fmla="*/ 2098453 w 4000576"/>
              <a:gd name="connsiteY8804" fmla="*/ 6836626 h 7331925"/>
              <a:gd name="connsiteX8805" fmla="*/ 2107978 w 4000576"/>
              <a:gd name="connsiteY8805" fmla="*/ 6846151 h 7331925"/>
              <a:gd name="connsiteX8806" fmla="*/ 2117503 w 4000576"/>
              <a:gd name="connsiteY8806" fmla="*/ 6836626 h 7331925"/>
              <a:gd name="connsiteX8807" fmla="*/ 2107978 w 4000576"/>
              <a:gd name="connsiteY8807" fmla="*/ 6827101 h 7331925"/>
              <a:gd name="connsiteX8808" fmla="*/ 2098453 w 4000576"/>
              <a:gd name="connsiteY8808" fmla="*/ 6836626 h 7331925"/>
              <a:gd name="connsiteX8809" fmla="*/ 1371867 w 4000576"/>
              <a:gd name="connsiteY8809" fmla="*/ 6847618 h 7331925"/>
              <a:gd name="connsiteX8810" fmla="*/ 1398870 w 4000576"/>
              <a:gd name="connsiteY8810" fmla="*/ 6850913 h 7331925"/>
              <a:gd name="connsiteX8811" fmla="*/ 1383487 w 4000576"/>
              <a:gd name="connsiteY8811" fmla="*/ 6838093 h 7331925"/>
              <a:gd name="connsiteX8812" fmla="*/ 1371867 w 4000576"/>
              <a:gd name="connsiteY8812" fmla="*/ 6847618 h 7331925"/>
              <a:gd name="connsiteX8813" fmla="*/ 1426940 w 4000576"/>
              <a:gd name="connsiteY8813" fmla="*/ 6850123 h 7331925"/>
              <a:gd name="connsiteX8814" fmla="*/ 1442018 w 4000576"/>
              <a:gd name="connsiteY8814" fmla="*/ 6865201 h 7331925"/>
              <a:gd name="connsiteX8815" fmla="*/ 1453334 w 4000576"/>
              <a:gd name="connsiteY8815" fmla="*/ 6853895 h 7331925"/>
              <a:gd name="connsiteX8816" fmla="*/ 1426940 w 4000576"/>
              <a:gd name="connsiteY8816" fmla="*/ 6850123 h 7331925"/>
              <a:gd name="connsiteX8817" fmla="*/ 2146173 w 4000576"/>
              <a:gd name="connsiteY8817" fmla="*/ 6846303 h 7331925"/>
              <a:gd name="connsiteX8818" fmla="*/ 2161023 w 4000576"/>
              <a:gd name="connsiteY8818" fmla="*/ 6850504 h 7331925"/>
              <a:gd name="connsiteX8819" fmla="*/ 2155041 w 4000576"/>
              <a:gd name="connsiteY8819" fmla="*/ 6836626 h 7331925"/>
              <a:gd name="connsiteX8820" fmla="*/ 2146173 w 4000576"/>
              <a:gd name="connsiteY8820" fmla="*/ 6846303 h 7331925"/>
              <a:gd name="connsiteX8821" fmla="*/ 2198465 w 4000576"/>
              <a:gd name="connsiteY8821" fmla="*/ 6846151 h 7331925"/>
              <a:gd name="connsiteX8822" fmla="*/ 2207990 w 4000576"/>
              <a:gd name="connsiteY8822" fmla="*/ 6855676 h 7331925"/>
              <a:gd name="connsiteX8823" fmla="*/ 2217515 w 4000576"/>
              <a:gd name="connsiteY8823" fmla="*/ 6846151 h 7331925"/>
              <a:gd name="connsiteX8824" fmla="*/ 2207990 w 4000576"/>
              <a:gd name="connsiteY8824" fmla="*/ 6836626 h 7331925"/>
              <a:gd name="connsiteX8825" fmla="*/ 2198465 w 4000576"/>
              <a:gd name="connsiteY8825" fmla="*/ 6846151 h 7331925"/>
              <a:gd name="connsiteX8826" fmla="*/ 2246090 w 4000576"/>
              <a:gd name="connsiteY8826" fmla="*/ 6846151 h 7331925"/>
              <a:gd name="connsiteX8827" fmla="*/ 2260949 w 4000576"/>
              <a:gd name="connsiteY8827" fmla="*/ 6855676 h 7331925"/>
              <a:gd name="connsiteX8828" fmla="*/ 2269903 w 4000576"/>
              <a:gd name="connsiteY8828" fmla="*/ 6846151 h 7331925"/>
              <a:gd name="connsiteX8829" fmla="*/ 2255053 w 4000576"/>
              <a:gd name="connsiteY8829" fmla="*/ 6836626 h 7331925"/>
              <a:gd name="connsiteX8830" fmla="*/ 2246090 w 4000576"/>
              <a:gd name="connsiteY8830" fmla="*/ 6846151 h 7331925"/>
              <a:gd name="connsiteX8831" fmla="*/ 3034084 w 4000576"/>
              <a:gd name="connsiteY8831" fmla="*/ 6842379 h 7331925"/>
              <a:gd name="connsiteX8832" fmla="*/ 3027140 w 4000576"/>
              <a:gd name="connsiteY8832" fmla="*/ 6863934 h 7331925"/>
              <a:gd name="connsiteX8833" fmla="*/ 3027140 w 4000576"/>
              <a:gd name="connsiteY8833" fmla="*/ 6878536 h 7331925"/>
              <a:gd name="connsiteX8834" fmla="*/ 3037732 w 4000576"/>
              <a:gd name="connsiteY8834" fmla="*/ 6867935 h 7331925"/>
              <a:gd name="connsiteX8835" fmla="*/ 3044685 w 4000576"/>
              <a:gd name="connsiteY8835" fmla="*/ 6846389 h 7331925"/>
              <a:gd name="connsiteX8836" fmla="*/ 3034084 w 4000576"/>
              <a:gd name="connsiteY8836" fmla="*/ 6842379 h 7331925"/>
              <a:gd name="connsiteX8837" fmla="*/ 1476747 w 4000576"/>
              <a:gd name="connsiteY8837" fmla="*/ 6857467 h 7331925"/>
              <a:gd name="connsiteX8838" fmla="*/ 1503140 w 4000576"/>
              <a:gd name="connsiteY8838" fmla="*/ 6861229 h 7331925"/>
              <a:gd name="connsiteX8839" fmla="*/ 1488062 w 4000576"/>
              <a:gd name="connsiteY8839" fmla="*/ 6846151 h 7331925"/>
              <a:gd name="connsiteX8840" fmla="*/ 1476747 w 4000576"/>
              <a:gd name="connsiteY8840" fmla="*/ 6857467 h 7331925"/>
              <a:gd name="connsiteX8841" fmla="*/ 1531715 w 4000576"/>
              <a:gd name="connsiteY8841" fmla="*/ 6861229 h 7331925"/>
              <a:gd name="connsiteX8842" fmla="*/ 1543031 w 4000576"/>
              <a:gd name="connsiteY8842" fmla="*/ 6872545 h 7331925"/>
              <a:gd name="connsiteX8843" fmla="*/ 1546793 w 4000576"/>
              <a:gd name="connsiteY8843" fmla="*/ 6846151 h 7331925"/>
              <a:gd name="connsiteX8844" fmla="*/ 1531715 w 4000576"/>
              <a:gd name="connsiteY8844" fmla="*/ 6861229 h 7331925"/>
              <a:gd name="connsiteX8845" fmla="*/ 1579340 w 4000576"/>
              <a:gd name="connsiteY8845" fmla="*/ 6860438 h 7331925"/>
              <a:gd name="connsiteX8846" fmla="*/ 1593628 w 4000576"/>
              <a:gd name="connsiteY8846" fmla="*/ 6874726 h 7331925"/>
              <a:gd name="connsiteX8847" fmla="*/ 1607915 w 4000576"/>
              <a:gd name="connsiteY8847" fmla="*/ 6860438 h 7331925"/>
              <a:gd name="connsiteX8848" fmla="*/ 1593628 w 4000576"/>
              <a:gd name="connsiteY8848" fmla="*/ 6846151 h 7331925"/>
              <a:gd name="connsiteX8849" fmla="*/ 1579340 w 4000576"/>
              <a:gd name="connsiteY8849" fmla="*/ 6860438 h 7331925"/>
              <a:gd name="connsiteX8850" fmla="*/ 1636490 w 4000576"/>
              <a:gd name="connsiteY8850" fmla="*/ 6859648 h 7331925"/>
              <a:gd name="connsiteX8851" fmla="*/ 1651568 w 4000576"/>
              <a:gd name="connsiteY8851" fmla="*/ 6874726 h 7331925"/>
              <a:gd name="connsiteX8852" fmla="*/ 1662884 w 4000576"/>
              <a:gd name="connsiteY8852" fmla="*/ 6863420 h 7331925"/>
              <a:gd name="connsiteX8853" fmla="*/ 1636490 w 4000576"/>
              <a:gd name="connsiteY8853" fmla="*/ 6859648 h 7331925"/>
              <a:gd name="connsiteX8854" fmla="*/ 2298573 w 4000576"/>
              <a:gd name="connsiteY8854" fmla="*/ 6855828 h 7331925"/>
              <a:gd name="connsiteX8855" fmla="*/ 2313423 w 4000576"/>
              <a:gd name="connsiteY8855" fmla="*/ 6860029 h 7331925"/>
              <a:gd name="connsiteX8856" fmla="*/ 2307441 w 4000576"/>
              <a:gd name="connsiteY8856" fmla="*/ 6846151 h 7331925"/>
              <a:gd name="connsiteX8857" fmla="*/ 2298573 w 4000576"/>
              <a:gd name="connsiteY8857" fmla="*/ 6855828 h 7331925"/>
              <a:gd name="connsiteX8858" fmla="*/ 2350865 w 4000576"/>
              <a:gd name="connsiteY8858" fmla="*/ 6855676 h 7331925"/>
              <a:gd name="connsiteX8859" fmla="*/ 2360390 w 4000576"/>
              <a:gd name="connsiteY8859" fmla="*/ 6865201 h 7331925"/>
              <a:gd name="connsiteX8860" fmla="*/ 2369915 w 4000576"/>
              <a:gd name="connsiteY8860" fmla="*/ 6855676 h 7331925"/>
              <a:gd name="connsiteX8861" fmla="*/ 2360390 w 4000576"/>
              <a:gd name="connsiteY8861" fmla="*/ 6846151 h 7331925"/>
              <a:gd name="connsiteX8862" fmla="*/ 2350865 w 4000576"/>
              <a:gd name="connsiteY8862" fmla="*/ 6855676 h 7331925"/>
              <a:gd name="connsiteX8863" fmla="*/ 2398490 w 4000576"/>
              <a:gd name="connsiteY8863" fmla="*/ 6855676 h 7331925"/>
              <a:gd name="connsiteX8864" fmla="*/ 2408015 w 4000576"/>
              <a:gd name="connsiteY8864" fmla="*/ 6865201 h 7331925"/>
              <a:gd name="connsiteX8865" fmla="*/ 2417540 w 4000576"/>
              <a:gd name="connsiteY8865" fmla="*/ 6855676 h 7331925"/>
              <a:gd name="connsiteX8866" fmla="*/ 2408015 w 4000576"/>
              <a:gd name="connsiteY8866" fmla="*/ 6846151 h 7331925"/>
              <a:gd name="connsiteX8867" fmla="*/ 2398490 w 4000576"/>
              <a:gd name="connsiteY8867" fmla="*/ 6855676 h 7331925"/>
              <a:gd name="connsiteX8868" fmla="*/ 956777 w 4000576"/>
              <a:gd name="connsiteY8868" fmla="*/ 6862287 h 7331925"/>
              <a:gd name="connsiteX8869" fmla="*/ 964978 w 4000576"/>
              <a:gd name="connsiteY8869" fmla="*/ 6893776 h 7331925"/>
              <a:gd name="connsiteX8870" fmla="*/ 979265 w 4000576"/>
              <a:gd name="connsiteY8870" fmla="*/ 6880051 h 7331925"/>
              <a:gd name="connsiteX8871" fmla="*/ 956777 w 4000576"/>
              <a:gd name="connsiteY8871" fmla="*/ 6862287 h 7331925"/>
              <a:gd name="connsiteX8872" fmla="*/ 1685944 w 4000576"/>
              <a:gd name="connsiteY8872" fmla="*/ 6865915 h 7331925"/>
              <a:gd name="connsiteX8873" fmla="*/ 1698403 w 4000576"/>
              <a:gd name="connsiteY8873" fmla="*/ 6876155 h 7331925"/>
              <a:gd name="connsiteX8874" fmla="*/ 1710861 w 4000576"/>
              <a:gd name="connsiteY8874" fmla="*/ 6865915 h 7331925"/>
              <a:gd name="connsiteX8875" fmla="*/ 1698403 w 4000576"/>
              <a:gd name="connsiteY8875" fmla="*/ 6855676 h 7331925"/>
              <a:gd name="connsiteX8876" fmla="*/ 1685944 w 4000576"/>
              <a:gd name="connsiteY8876" fmla="*/ 6865915 h 7331925"/>
              <a:gd name="connsiteX8877" fmla="*/ 1741265 w 4000576"/>
              <a:gd name="connsiteY8877" fmla="*/ 6869963 h 7331925"/>
              <a:gd name="connsiteX8878" fmla="*/ 1751505 w 4000576"/>
              <a:gd name="connsiteY8878" fmla="*/ 6882423 h 7331925"/>
              <a:gd name="connsiteX8879" fmla="*/ 1761744 w 4000576"/>
              <a:gd name="connsiteY8879" fmla="*/ 6869963 h 7331925"/>
              <a:gd name="connsiteX8880" fmla="*/ 1751505 w 4000576"/>
              <a:gd name="connsiteY8880" fmla="*/ 6857505 h 7331925"/>
              <a:gd name="connsiteX8881" fmla="*/ 1741265 w 4000576"/>
              <a:gd name="connsiteY8881" fmla="*/ 6869963 h 7331925"/>
              <a:gd name="connsiteX8882" fmla="*/ 1788890 w 4000576"/>
              <a:gd name="connsiteY8882" fmla="*/ 6869173 h 7331925"/>
              <a:gd name="connsiteX8883" fmla="*/ 1803968 w 4000576"/>
              <a:gd name="connsiteY8883" fmla="*/ 6884251 h 7331925"/>
              <a:gd name="connsiteX8884" fmla="*/ 1815284 w 4000576"/>
              <a:gd name="connsiteY8884" fmla="*/ 6872945 h 7331925"/>
              <a:gd name="connsiteX8885" fmla="*/ 1788890 w 4000576"/>
              <a:gd name="connsiteY8885" fmla="*/ 6869173 h 7331925"/>
              <a:gd name="connsiteX8886" fmla="*/ 2508028 w 4000576"/>
              <a:gd name="connsiteY8886" fmla="*/ 6865201 h 7331925"/>
              <a:gd name="connsiteX8887" fmla="*/ 2518124 w 4000576"/>
              <a:gd name="connsiteY8887" fmla="*/ 6874726 h 7331925"/>
              <a:gd name="connsiteX8888" fmla="*/ 2522315 w 4000576"/>
              <a:gd name="connsiteY8888" fmla="*/ 6865201 h 7331925"/>
              <a:gd name="connsiteX8889" fmla="*/ 2512228 w 4000576"/>
              <a:gd name="connsiteY8889" fmla="*/ 6855676 h 7331925"/>
              <a:gd name="connsiteX8890" fmla="*/ 2508028 w 4000576"/>
              <a:gd name="connsiteY8890" fmla="*/ 6865201 h 7331925"/>
              <a:gd name="connsiteX8891" fmla="*/ 2951931 w 4000576"/>
              <a:gd name="connsiteY8891" fmla="*/ 6872898 h 7331925"/>
              <a:gd name="connsiteX8892" fmla="*/ 2943968 w 4000576"/>
              <a:gd name="connsiteY8892" fmla="*/ 6906187 h 7331925"/>
              <a:gd name="connsiteX8893" fmla="*/ 2959484 w 4000576"/>
              <a:gd name="connsiteY8893" fmla="*/ 6895605 h 7331925"/>
              <a:gd name="connsiteX8894" fmla="*/ 2967438 w 4000576"/>
              <a:gd name="connsiteY8894" fmla="*/ 6862315 h 7331925"/>
              <a:gd name="connsiteX8895" fmla="*/ 2951931 w 4000576"/>
              <a:gd name="connsiteY8895" fmla="*/ 6872898 h 7331925"/>
              <a:gd name="connsiteX8896" fmla="*/ 995401 w 4000576"/>
              <a:gd name="connsiteY8896" fmla="*/ 6871288 h 7331925"/>
              <a:gd name="connsiteX8897" fmla="*/ 1008402 w 4000576"/>
              <a:gd name="connsiteY8897" fmla="*/ 6893776 h 7331925"/>
              <a:gd name="connsiteX8898" fmla="*/ 1017365 w 4000576"/>
              <a:gd name="connsiteY8898" fmla="*/ 6879488 h 7331925"/>
              <a:gd name="connsiteX8899" fmla="*/ 995401 w 4000576"/>
              <a:gd name="connsiteY8899" fmla="*/ 6871288 h 7331925"/>
              <a:gd name="connsiteX8900" fmla="*/ 1038101 w 4000576"/>
              <a:gd name="connsiteY8900" fmla="*/ 6881079 h 7331925"/>
              <a:gd name="connsiteX8901" fmla="*/ 1064990 w 4000576"/>
              <a:gd name="connsiteY8901" fmla="*/ 6885042 h 7331925"/>
              <a:gd name="connsiteX8902" fmla="*/ 1050007 w 4000576"/>
              <a:gd name="connsiteY8902" fmla="*/ 6865201 h 7331925"/>
              <a:gd name="connsiteX8903" fmla="*/ 1038101 w 4000576"/>
              <a:gd name="connsiteY8903" fmla="*/ 6881079 h 7331925"/>
              <a:gd name="connsiteX8904" fmla="*/ 1084040 w 4000576"/>
              <a:gd name="connsiteY8904" fmla="*/ 6883460 h 7331925"/>
              <a:gd name="connsiteX8905" fmla="*/ 1099023 w 4000576"/>
              <a:gd name="connsiteY8905" fmla="*/ 6903301 h 7331925"/>
              <a:gd name="connsiteX8906" fmla="*/ 1110929 w 4000576"/>
              <a:gd name="connsiteY8906" fmla="*/ 6887423 h 7331925"/>
              <a:gd name="connsiteX8907" fmla="*/ 1084040 w 4000576"/>
              <a:gd name="connsiteY8907" fmla="*/ 6883460 h 7331925"/>
              <a:gd name="connsiteX8908" fmla="*/ 1131665 w 4000576"/>
              <a:gd name="connsiteY8908" fmla="*/ 6884251 h 7331925"/>
              <a:gd name="connsiteX8909" fmla="*/ 1143572 w 4000576"/>
              <a:gd name="connsiteY8909" fmla="*/ 6900920 h 7331925"/>
              <a:gd name="connsiteX8910" fmla="*/ 1155478 w 4000576"/>
              <a:gd name="connsiteY8910" fmla="*/ 6884251 h 7331925"/>
              <a:gd name="connsiteX8911" fmla="*/ 1143572 w 4000576"/>
              <a:gd name="connsiteY8911" fmla="*/ 6867582 h 7331925"/>
              <a:gd name="connsiteX8912" fmla="*/ 1131665 w 4000576"/>
              <a:gd name="connsiteY8912" fmla="*/ 6884251 h 7331925"/>
              <a:gd name="connsiteX8913" fmla="*/ 1836515 w 4000576"/>
              <a:gd name="connsiteY8913" fmla="*/ 6874726 h 7331925"/>
              <a:gd name="connsiteX8914" fmla="*/ 1850803 w 4000576"/>
              <a:gd name="connsiteY8914" fmla="*/ 6884251 h 7331925"/>
              <a:gd name="connsiteX8915" fmla="*/ 1865090 w 4000576"/>
              <a:gd name="connsiteY8915" fmla="*/ 6874726 h 7331925"/>
              <a:gd name="connsiteX8916" fmla="*/ 1850803 w 4000576"/>
              <a:gd name="connsiteY8916" fmla="*/ 6865201 h 7331925"/>
              <a:gd name="connsiteX8917" fmla="*/ 1836515 w 4000576"/>
              <a:gd name="connsiteY8917" fmla="*/ 6874726 h 7331925"/>
              <a:gd name="connsiteX8918" fmla="*/ 1889312 w 4000576"/>
              <a:gd name="connsiteY8918" fmla="*/ 6874078 h 7331925"/>
              <a:gd name="connsiteX8919" fmla="*/ 1906629 w 4000576"/>
              <a:gd name="connsiteY8919" fmla="*/ 6887166 h 7331925"/>
              <a:gd name="connsiteX8920" fmla="*/ 1903752 w 4000576"/>
              <a:gd name="connsiteY8920" fmla="*/ 6865201 h 7331925"/>
              <a:gd name="connsiteX8921" fmla="*/ 1889312 w 4000576"/>
              <a:gd name="connsiteY8921" fmla="*/ 6874078 h 7331925"/>
              <a:gd name="connsiteX8922" fmla="*/ 1941290 w 4000576"/>
              <a:gd name="connsiteY8922" fmla="*/ 6880279 h 7331925"/>
              <a:gd name="connsiteX8923" fmla="*/ 1967684 w 4000576"/>
              <a:gd name="connsiteY8923" fmla="*/ 6876517 h 7331925"/>
              <a:gd name="connsiteX8924" fmla="*/ 1956368 w 4000576"/>
              <a:gd name="connsiteY8924" fmla="*/ 6865201 h 7331925"/>
              <a:gd name="connsiteX8925" fmla="*/ 1941290 w 4000576"/>
              <a:gd name="connsiteY8925" fmla="*/ 6880279 h 7331925"/>
              <a:gd name="connsiteX8926" fmla="*/ 1994602 w 4000576"/>
              <a:gd name="connsiteY8926" fmla="*/ 6873240 h 7331925"/>
              <a:gd name="connsiteX8927" fmla="*/ 1998917 w 4000576"/>
              <a:gd name="connsiteY8927" fmla="*/ 6889309 h 7331925"/>
              <a:gd name="connsiteX8928" fmla="*/ 2010794 w 4000576"/>
              <a:gd name="connsiteY8928" fmla="*/ 6873735 h 7331925"/>
              <a:gd name="connsiteX8929" fmla="*/ 1994602 w 4000576"/>
              <a:gd name="connsiteY8929" fmla="*/ 6873240 h 7331925"/>
              <a:gd name="connsiteX8930" fmla="*/ 1169765 w 4000576"/>
              <a:gd name="connsiteY8930" fmla="*/ 6889013 h 7331925"/>
              <a:gd name="connsiteX8931" fmla="*/ 1188815 w 4000576"/>
              <a:gd name="connsiteY8931" fmla="*/ 6903301 h 7331925"/>
              <a:gd name="connsiteX8932" fmla="*/ 1207865 w 4000576"/>
              <a:gd name="connsiteY8932" fmla="*/ 6889013 h 7331925"/>
              <a:gd name="connsiteX8933" fmla="*/ 1188815 w 4000576"/>
              <a:gd name="connsiteY8933" fmla="*/ 6874726 h 7331925"/>
              <a:gd name="connsiteX8934" fmla="*/ 1169765 w 4000576"/>
              <a:gd name="connsiteY8934" fmla="*/ 6889013 h 7331925"/>
              <a:gd name="connsiteX8935" fmla="*/ 1228382 w 4000576"/>
              <a:gd name="connsiteY8935" fmla="*/ 6888423 h 7331925"/>
              <a:gd name="connsiteX8936" fmla="*/ 1241203 w 4000576"/>
              <a:gd name="connsiteY8936" fmla="*/ 6903806 h 7331925"/>
              <a:gd name="connsiteX8937" fmla="*/ 1237907 w 4000576"/>
              <a:gd name="connsiteY8937" fmla="*/ 6876803 h 7331925"/>
              <a:gd name="connsiteX8938" fmla="*/ 1228382 w 4000576"/>
              <a:gd name="connsiteY8938" fmla="*/ 6888423 h 7331925"/>
              <a:gd name="connsiteX8939" fmla="*/ 1274540 w 4000576"/>
              <a:gd name="connsiteY8939" fmla="*/ 6892985 h 7331925"/>
              <a:gd name="connsiteX8940" fmla="*/ 1289523 w 4000576"/>
              <a:gd name="connsiteY8940" fmla="*/ 6912826 h 7331925"/>
              <a:gd name="connsiteX8941" fmla="*/ 1301429 w 4000576"/>
              <a:gd name="connsiteY8941" fmla="*/ 6896948 h 7331925"/>
              <a:gd name="connsiteX8942" fmla="*/ 1274540 w 4000576"/>
              <a:gd name="connsiteY8942" fmla="*/ 6892985 h 7331925"/>
              <a:gd name="connsiteX8943" fmla="*/ 2046065 w 4000576"/>
              <a:gd name="connsiteY8943" fmla="*/ 6884251 h 7331925"/>
              <a:gd name="connsiteX8944" fmla="*/ 2055590 w 4000576"/>
              <a:gd name="connsiteY8944" fmla="*/ 6893776 h 7331925"/>
              <a:gd name="connsiteX8945" fmla="*/ 2065115 w 4000576"/>
              <a:gd name="connsiteY8945" fmla="*/ 6884251 h 7331925"/>
              <a:gd name="connsiteX8946" fmla="*/ 2055590 w 4000576"/>
              <a:gd name="connsiteY8946" fmla="*/ 6874726 h 7331925"/>
              <a:gd name="connsiteX8947" fmla="*/ 2046065 w 4000576"/>
              <a:gd name="connsiteY8947" fmla="*/ 6884251 h 7331925"/>
              <a:gd name="connsiteX8948" fmla="*/ 2095129 w 4000576"/>
              <a:gd name="connsiteY8948" fmla="*/ 6883775 h 7331925"/>
              <a:gd name="connsiteX8949" fmla="*/ 2105844 w 4000576"/>
              <a:gd name="connsiteY8949" fmla="*/ 6894490 h 7331925"/>
              <a:gd name="connsiteX8950" fmla="*/ 2102739 w 4000576"/>
              <a:gd name="connsiteY8950" fmla="*/ 6876155 h 7331925"/>
              <a:gd name="connsiteX8951" fmla="*/ 2095129 w 4000576"/>
              <a:gd name="connsiteY8951" fmla="*/ 6883775 h 7331925"/>
              <a:gd name="connsiteX8952" fmla="*/ 2146583 w 4000576"/>
              <a:gd name="connsiteY8952" fmla="*/ 6883442 h 7331925"/>
              <a:gd name="connsiteX8953" fmla="*/ 2150031 w 4000576"/>
              <a:gd name="connsiteY8953" fmla="*/ 6898034 h 7331925"/>
              <a:gd name="connsiteX8954" fmla="*/ 2164633 w 4000576"/>
              <a:gd name="connsiteY8954" fmla="*/ 6894586 h 7331925"/>
              <a:gd name="connsiteX8955" fmla="*/ 2161184 w 4000576"/>
              <a:gd name="connsiteY8955" fmla="*/ 6879994 h 7331925"/>
              <a:gd name="connsiteX8956" fmla="*/ 2146583 w 4000576"/>
              <a:gd name="connsiteY8956" fmla="*/ 6883442 h 7331925"/>
              <a:gd name="connsiteX8957" fmla="*/ 2996184 w 4000576"/>
              <a:gd name="connsiteY8957" fmla="*/ 6880222 h 7331925"/>
              <a:gd name="connsiteX8958" fmla="*/ 2989040 w 4000576"/>
              <a:gd name="connsiteY8958" fmla="*/ 6906797 h 7331925"/>
              <a:gd name="connsiteX8959" fmla="*/ 2989040 w 4000576"/>
              <a:gd name="connsiteY8959" fmla="*/ 6926161 h 7331925"/>
              <a:gd name="connsiteX8960" fmla="*/ 2999461 w 4000576"/>
              <a:gd name="connsiteY8960" fmla="*/ 6915741 h 7331925"/>
              <a:gd name="connsiteX8961" fmla="*/ 3006604 w 4000576"/>
              <a:gd name="connsiteY8961" fmla="*/ 6889176 h 7331925"/>
              <a:gd name="connsiteX8962" fmla="*/ 2996184 w 4000576"/>
              <a:gd name="connsiteY8962" fmla="*/ 6880222 h 7331925"/>
              <a:gd name="connsiteX8963" fmla="*/ 1322165 w 4000576"/>
              <a:gd name="connsiteY8963" fmla="*/ 6898538 h 7331925"/>
              <a:gd name="connsiteX8964" fmla="*/ 1336453 w 4000576"/>
              <a:gd name="connsiteY8964" fmla="*/ 6912826 h 7331925"/>
              <a:gd name="connsiteX8965" fmla="*/ 1350740 w 4000576"/>
              <a:gd name="connsiteY8965" fmla="*/ 6898538 h 7331925"/>
              <a:gd name="connsiteX8966" fmla="*/ 1336453 w 4000576"/>
              <a:gd name="connsiteY8966" fmla="*/ 6884251 h 7331925"/>
              <a:gd name="connsiteX8967" fmla="*/ 1322165 w 4000576"/>
              <a:gd name="connsiteY8967" fmla="*/ 6898538 h 7331925"/>
              <a:gd name="connsiteX8968" fmla="*/ 1369790 w 4000576"/>
              <a:gd name="connsiteY8968" fmla="*/ 6897843 h 7331925"/>
              <a:gd name="connsiteX8969" fmla="*/ 1389631 w 4000576"/>
              <a:gd name="connsiteY8969" fmla="*/ 6912826 h 7331925"/>
              <a:gd name="connsiteX8970" fmla="*/ 1385669 w 4000576"/>
              <a:gd name="connsiteY8970" fmla="*/ 6885937 h 7331925"/>
              <a:gd name="connsiteX8971" fmla="*/ 1369790 w 4000576"/>
              <a:gd name="connsiteY8971" fmla="*/ 6897843 h 7331925"/>
              <a:gd name="connsiteX8972" fmla="*/ 1426940 w 4000576"/>
              <a:gd name="connsiteY8972" fmla="*/ 6903301 h 7331925"/>
              <a:gd name="connsiteX8973" fmla="*/ 1438847 w 4000576"/>
              <a:gd name="connsiteY8973" fmla="*/ 6919970 h 7331925"/>
              <a:gd name="connsiteX8974" fmla="*/ 1450753 w 4000576"/>
              <a:gd name="connsiteY8974" fmla="*/ 6903301 h 7331925"/>
              <a:gd name="connsiteX8975" fmla="*/ 1438847 w 4000576"/>
              <a:gd name="connsiteY8975" fmla="*/ 6886632 h 7331925"/>
              <a:gd name="connsiteX8976" fmla="*/ 1426940 w 4000576"/>
              <a:gd name="connsiteY8976" fmla="*/ 6903301 h 7331925"/>
              <a:gd name="connsiteX8977" fmla="*/ 1480652 w 4000576"/>
              <a:gd name="connsiteY8977" fmla="*/ 6890862 h 7331925"/>
              <a:gd name="connsiteX8978" fmla="*/ 1488853 w 4000576"/>
              <a:gd name="connsiteY8978" fmla="*/ 6922351 h 7331925"/>
              <a:gd name="connsiteX8979" fmla="*/ 1503140 w 4000576"/>
              <a:gd name="connsiteY8979" fmla="*/ 6908626 h 7331925"/>
              <a:gd name="connsiteX8980" fmla="*/ 1480652 w 4000576"/>
              <a:gd name="connsiteY8980" fmla="*/ 6890862 h 7331925"/>
              <a:gd name="connsiteX8981" fmla="*/ 2193703 w 4000576"/>
              <a:gd name="connsiteY8981" fmla="*/ 6893776 h 7331925"/>
              <a:gd name="connsiteX8982" fmla="*/ 2208562 w 4000576"/>
              <a:gd name="connsiteY8982" fmla="*/ 6903301 h 7331925"/>
              <a:gd name="connsiteX8983" fmla="*/ 2217515 w 4000576"/>
              <a:gd name="connsiteY8983" fmla="*/ 6893776 h 7331925"/>
              <a:gd name="connsiteX8984" fmla="*/ 2202666 w 4000576"/>
              <a:gd name="connsiteY8984" fmla="*/ 6884251 h 7331925"/>
              <a:gd name="connsiteX8985" fmla="*/ 2193703 w 4000576"/>
              <a:gd name="connsiteY8985" fmla="*/ 6893776 h 7331925"/>
              <a:gd name="connsiteX8986" fmla="*/ 2246090 w 4000576"/>
              <a:gd name="connsiteY8986" fmla="*/ 6893776 h 7331925"/>
              <a:gd name="connsiteX8987" fmla="*/ 2260949 w 4000576"/>
              <a:gd name="connsiteY8987" fmla="*/ 6903301 h 7331925"/>
              <a:gd name="connsiteX8988" fmla="*/ 2269903 w 4000576"/>
              <a:gd name="connsiteY8988" fmla="*/ 6893776 h 7331925"/>
              <a:gd name="connsiteX8989" fmla="*/ 2255053 w 4000576"/>
              <a:gd name="connsiteY8989" fmla="*/ 6884251 h 7331925"/>
              <a:gd name="connsiteX8990" fmla="*/ 2246090 w 4000576"/>
              <a:gd name="connsiteY8990" fmla="*/ 6893776 h 7331925"/>
              <a:gd name="connsiteX8991" fmla="*/ 2300326 w 4000576"/>
              <a:gd name="connsiteY8991" fmla="*/ 6890338 h 7331925"/>
              <a:gd name="connsiteX8992" fmla="*/ 2313337 w 4000576"/>
              <a:gd name="connsiteY8992" fmla="*/ 6912826 h 7331925"/>
              <a:gd name="connsiteX8993" fmla="*/ 2322290 w 4000576"/>
              <a:gd name="connsiteY8993" fmla="*/ 6898538 h 7331925"/>
              <a:gd name="connsiteX8994" fmla="*/ 2300326 w 4000576"/>
              <a:gd name="connsiteY8994" fmla="*/ 6890338 h 7331925"/>
              <a:gd name="connsiteX8995" fmla="*/ 1531715 w 4000576"/>
              <a:gd name="connsiteY8995" fmla="*/ 6908063 h 7331925"/>
              <a:gd name="connsiteX8996" fmla="*/ 1546003 w 4000576"/>
              <a:gd name="connsiteY8996" fmla="*/ 6922351 h 7331925"/>
              <a:gd name="connsiteX8997" fmla="*/ 1560290 w 4000576"/>
              <a:gd name="connsiteY8997" fmla="*/ 6908063 h 7331925"/>
              <a:gd name="connsiteX8998" fmla="*/ 1546003 w 4000576"/>
              <a:gd name="connsiteY8998" fmla="*/ 6893776 h 7331925"/>
              <a:gd name="connsiteX8999" fmla="*/ 1531715 w 4000576"/>
              <a:gd name="connsiteY8999" fmla="*/ 6908063 h 7331925"/>
              <a:gd name="connsiteX9000" fmla="*/ 1579340 w 4000576"/>
              <a:gd name="connsiteY9000" fmla="*/ 6908063 h 7331925"/>
              <a:gd name="connsiteX9001" fmla="*/ 1593628 w 4000576"/>
              <a:gd name="connsiteY9001" fmla="*/ 6922351 h 7331925"/>
              <a:gd name="connsiteX9002" fmla="*/ 1607915 w 4000576"/>
              <a:gd name="connsiteY9002" fmla="*/ 6908063 h 7331925"/>
              <a:gd name="connsiteX9003" fmla="*/ 1593628 w 4000576"/>
              <a:gd name="connsiteY9003" fmla="*/ 6893776 h 7331925"/>
              <a:gd name="connsiteX9004" fmla="*/ 1579340 w 4000576"/>
              <a:gd name="connsiteY9004" fmla="*/ 6908063 h 7331925"/>
              <a:gd name="connsiteX9005" fmla="*/ 1636490 w 4000576"/>
              <a:gd name="connsiteY9005" fmla="*/ 6912826 h 7331925"/>
              <a:gd name="connsiteX9006" fmla="*/ 1648397 w 4000576"/>
              <a:gd name="connsiteY9006" fmla="*/ 6929495 h 7331925"/>
              <a:gd name="connsiteX9007" fmla="*/ 1660303 w 4000576"/>
              <a:gd name="connsiteY9007" fmla="*/ 6912826 h 7331925"/>
              <a:gd name="connsiteX9008" fmla="*/ 1648397 w 4000576"/>
              <a:gd name="connsiteY9008" fmla="*/ 6896157 h 7331925"/>
              <a:gd name="connsiteX9009" fmla="*/ 1636490 w 4000576"/>
              <a:gd name="connsiteY9009" fmla="*/ 6912826 h 7331925"/>
              <a:gd name="connsiteX9010" fmla="*/ 2350865 w 4000576"/>
              <a:gd name="connsiteY9010" fmla="*/ 6903301 h 7331925"/>
              <a:gd name="connsiteX9011" fmla="*/ 2360390 w 4000576"/>
              <a:gd name="connsiteY9011" fmla="*/ 6912826 h 7331925"/>
              <a:gd name="connsiteX9012" fmla="*/ 2369915 w 4000576"/>
              <a:gd name="connsiteY9012" fmla="*/ 6903301 h 7331925"/>
              <a:gd name="connsiteX9013" fmla="*/ 2360390 w 4000576"/>
              <a:gd name="connsiteY9013" fmla="*/ 6893776 h 7331925"/>
              <a:gd name="connsiteX9014" fmla="*/ 2350865 w 4000576"/>
              <a:gd name="connsiteY9014" fmla="*/ 6903301 h 7331925"/>
              <a:gd name="connsiteX9015" fmla="*/ 2398490 w 4000576"/>
              <a:gd name="connsiteY9015" fmla="*/ 6903301 h 7331925"/>
              <a:gd name="connsiteX9016" fmla="*/ 2412778 w 4000576"/>
              <a:gd name="connsiteY9016" fmla="*/ 6912826 h 7331925"/>
              <a:gd name="connsiteX9017" fmla="*/ 2427065 w 4000576"/>
              <a:gd name="connsiteY9017" fmla="*/ 6903301 h 7331925"/>
              <a:gd name="connsiteX9018" fmla="*/ 2412778 w 4000576"/>
              <a:gd name="connsiteY9018" fmla="*/ 6893776 h 7331925"/>
              <a:gd name="connsiteX9019" fmla="*/ 2398490 w 4000576"/>
              <a:gd name="connsiteY9019" fmla="*/ 6903301 h 7331925"/>
              <a:gd name="connsiteX9020" fmla="*/ 2455640 w 4000576"/>
              <a:gd name="connsiteY9020" fmla="*/ 6903301 h 7331925"/>
              <a:gd name="connsiteX9021" fmla="*/ 2465165 w 4000576"/>
              <a:gd name="connsiteY9021" fmla="*/ 6912826 h 7331925"/>
              <a:gd name="connsiteX9022" fmla="*/ 2474690 w 4000576"/>
              <a:gd name="connsiteY9022" fmla="*/ 6903301 h 7331925"/>
              <a:gd name="connsiteX9023" fmla="*/ 2465165 w 4000576"/>
              <a:gd name="connsiteY9023" fmla="*/ 6893776 h 7331925"/>
              <a:gd name="connsiteX9024" fmla="*/ 2455640 w 4000576"/>
              <a:gd name="connsiteY9024" fmla="*/ 6903301 h 7331925"/>
              <a:gd name="connsiteX9025" fmla="*/ 2507733 w 4000576"/>
              <a:gd name="connsiteY9025" fmla="*/ 6903778 h 7331925"/>
              <a:gd name="connsiteX9026" fmla="*/ 2523306 w 4000576"/>
              <a:gd name="connsiteY9026" fmla="*/ 6915646 h 7331925"/>
              <a:gd name="connsiteX9027" fmla="*/ 2523801 w 4000576"/>
              <a:gd name="connsiteY9027" fmla="*/ 6899463 h 7331925"/>
              <a:gd name="connsiteX9028" fmla="*/ 2507733 w 4000576"/>
              <a:gd name="connsiteY9028" fmla="*/ 6903778 h 7331925"/>
              <a:gd name="connsiteX9029" fmla="*/ 1684115 w 4000576"/>
              <a:gd name="connsiteY9029" fmla="*/ 6917588 h 7331925"/>
              <a:gd name="connsiteX9030" fmla="*/ 1698403 w 4000576"/>
              <a:gd name="connsiteY9030" fmla="*/ 6931876 h 7331925"/>
              <a:gd name="connsiteX9031" fmla="*/ 1712690 w 4000576"/>
              <a:gd name="connsiteY9031" fmla="*/ 6917588 h 7331925"/>
              <a:gd name="connsiteX9032" fmla="*/ 1698403 w 4000576"/>
              <a:gd name="connsiteY9032" fmla="*/ 6903301 h 7331925"/>
              <a:gd name="connsiteX9033" fmla="*/ 1684115 w 4000576"/>
              <a:gd name="connsiteY9033" fmla="*/ 6917588 h 7331925"/>
              <a:gd name="connsiteX9034" fmla="*/ 1736465 w 4000576"/>
              <a:gd name="connsiteY9034" fmla="*/ 6912893 h 7331925"/>
              <a:gd name="connsiteX9035" fmla="*/ 1745837 w 4000576"/>
              <a:gd name="connsiteY9035" fmla="*/ 6928362 h 7331925"/>
              <a:gd name="connsiteX9036" fmla="*/ 1765468 w 4000576"/>
              <a:gd name="connsiteY9036" fmla="*/ 6913464 h 7331925"/>
              <a:gd name="connsiteX9037" fmla="*/ 1736465 w 4000576"/>
              <a:gd name="connsiteY9037" fmla="*/ 6912893 h 7331925"/>
              <a:gd name="connsiteX9038" fmla="*/ 1788890 w 4000576"/>
              <a:gd name="connsiteY9038" fmla="*/ 6916798 h 7331925"/>
              <a:gd name="connsiteX9039" fmla="*/ 1803968 w 4000576"/>
              <a:gd name="connsiteY9039" fmla="*/ 6931876 h 7331925"/>
              <a:gd name="connsiteX9040" fmla="*/ 1815284 w 4000576"/>
              <a:gd name="connsiteY9040" fmla="*/ 6920570 h 7331925"/>
              <a:gd name="connsiteX9041" fmla="*/ 1788890 w 4000576"/>
              <a:gd name="connsiteY9041" fmla="*/ 6916798 h 7331925"/>
              <a:gd name="connsiteX9042" fmla="*/ 2555748 w 4000576"/>
              <a:gd name="connsiteY9042" fmla="*/ 6912978 h 7331925"/>
              <a:gd name="connsiteX9043" fmla="*/ 2570598 w 4000576"/>
              <a:gd name="connsiteY9043" fmla="*/ 6917179 h 7331925"/>
              <a:gd name="connsiteX9044" fmla="*/ 2564616 w 4000576"/>
              <a:gd name="connsiteY9044" fmla="*/ 6903301 h 7331925"/>
              <a:gd name="connsiteX9045" fmla="*/ 2555748 w 4000576"/>
              <a:gd name="connsiteY9045" fmla="*/ 6912978 h 7331925"/>
              <a:gd name="connsiteX9046" fmla="*/ 2650903 w 4000576"/>
              <a:gd name="connsiteY9046" fmla="*/ 6912826 h 7331925"/>
              <a:gd name="connsiteX9047" fmla="*/ 2655103 w 4000576"/>
              <a:gd name="connsiteY9047" fmla="*/ 6922351 h 7331925"/>
              <a:gd name="connsiteX9048" fmla="*/ 2665190 w 4000576"/>
              <a:gd name="connsiteY9048" fmla="*/ 6912826 h 7331925"/>
              <a:gd name="connsiteX9049" fmla="*/ 2660999 w 4000576"/>
              <a:gd name="connsiteY9049" fmla="*/ 6903301 h 7331925"/>
              <a:gd name="connsiteX9050" fmla="*/ 2650903 w 4000576"/>
              <a:gd name="connsiteY9050" fmla="*/ 6912826 h 7331925"/>
              <a:gd name="connsiteX9051" fmla="*/ 952381 w 4000576"/>
              <a:gd name="connsiteY9051" fmla="*/ 6927619 h 7331925"/>
              <a:gd name="connsiteX9052" fmla="*/ 977456 w 4000576"/>
              <a:gd name="connsiteY9052" fmla="*/ 6929495 h 7331925"/>
              <a:gd name="connsiteX9053" fmla="*/ 964978 w 4000576"/>
              <a:gd name="connsiteY9053" fmla="*/ 6912826 h 7331925"/>
              <a:gd name="connsiteX9054" fmla="*/ 952381 w 4000576"/>
              <a:gd name="connsiteY9054" fmla="*/ 6927619 h 7331925"/>
              <a:gd name="connsiteX9055" fmla="*/ 998315 w 4000576"/>
              <a:gd name="connsiteY9055" fmla="*/ 6931876 h 7331925"/>
              <a:gd name="connsiteX9056" fmla="*/ 1007840 w 4000576"/>
              <a:gd name="connsiteY9056" fmla="*/ 6950926 h 7331925"/>
              <a:gd name="connsiteX9057" fmla="*/ 1017365 w 4000576"/>
              <a:gd name="connsiteY9057" fmla="*/ 6931876 h 7331925"/>
              <a:gd name="connsiteX9058" fmla="*/ 1007840 w 4000576"/>
              <a:gd name="connsiteY9058" fmla="*/ 6912826 h 7331925"/>
              <a:gd name="connsiteX9059" fmla="*/ 998315 w 4000576"/>
              <a:gd name="connsiteY9059" fmla="*/ 6931876 h 7331925"/>
              <a:gd name="connsiteX9060" fmla="*/ 1042768 w 4000576"/>
              <a:gd name="connsiteY9060" fmla="*/ 6919179 h 7331925"/>
              <a:gd name="connsiteX9061" fmla="*/ 1050703 w 4000576"/>
              <a:gd name="connsiteY9061" fmla="*/ 6950926 h 7331925"/>
              <a:gd name="connsiteX9062" fmla="*/ 1064990 w 4000576"/>
              <a:gd name="connsiteY9062" fmla="*/ 6931876 h 7331925"/>
              <a:gd name="connsiteX9063" fmla="*/ 1042768 w 4000576"/>
              <a:gd name="connsiteY9063" fmla="*/ 6919179 h 7331925"/>
              <a:gd name="connsiteX9064" fmla="*/ 1090127 w 4000576"/>
              <a:gd name="connsiteY9064" fmla="*/ 6919437 h 7331925"/>
              <a:gd name="connsiteX9065" fmla="*/ 1098328 w 4000576"/>
              <a:gd name="connsiteY9065" fmla="*/ 6950926 h 7331925"/>
              <a:gd name="connsiteX9066" fmla="*/ 1112615 w 4000576"/>
              <a:gd name="connsiteY9066" fmla="*/ 6937201 h 7331925"/>
              <a:gd name="connsiteX9067" fmla="*/ 1090127 w 4000576"/>
              <a:gd name="connsiteY9067" fmla="*/ 6919437 h 7331925"/>
              <a:gd name="connsiteX9068" fmla="*/ 1838697 w 4000576"/>
              <a:gd name="connsiteY9068" fmla="*/ 6924142 h 7331925"/>
              <a:gd name="connsiteX9069" fmla="*/ 1865090 w 4000576"/>
              <a:gd name="connsiteY9069" fmla="*/ 6927904 h 7331925"/>
              <a:gd name="connsiteX9070" fmla="*/ 1850012 w 4000576"/>
              <a:gd name="connsiteY9070" fmla="*/ 6912826 h 7331925"/>
              <a:gd name="connsiteX9071" fmla="*/ 1838697 w 4000576"/>
              <a:gd name="connsiteY9071" fmla="*/ 6924142 h 7331925"/>
              <a:gd name="connsiteX9072" fmla="*/ 1890751 w 4000576"/>
              <a:gd name="connsiteY9072" fmla="*/ 6918913 h 7331925"/>
              <a:gd name="connsiteX9073" fmla="*/ 1903752 w 4000576"/>
              <a:gd name="connsiteY9073" fmla="*/ 6941401 h 7331925"/>
              <a:gd name="connsiteX9074" fmla="*/ 1912715 w 4000576"/>
              <a:gd name="connsiteY9074" fmla="*/ 6927113 h 7331925"/>
              <a:gd name="connsiteX9075" fmla="*/ 1890751 w 4000576"/>
              <a:gd name="connsiteY9075" fmla="*/ 6918913 h 7331925"/>
              <a:gd name="connsiteX9076" fmla="*/ 1941290 w 4000576"/>
              <a:gd name="connsiteY9076" fmla="*/ 6926323 h 7331925"/>
              <a:gd name="connsiteX9077" fmla="*/ 1956368 w 4000576"/>
              <a:gd name="connsiteY9077" fmla="*/ 6941401 h 7331925"/>
              <a:gd name="connsiteX9078" fmla="*/ 1952606 w 4000576"/>
              <a:gd name="connsiteY9078" fmla="*/ 6915007 h 7331925"/>
              <a:gd name="connsiteX9079" fmla="*/ 1941290 w 4000576"/>
              <a:gd name="connsiteY9079" fmla="*/ 6926323 h 7331925"/>
              <a:gd name="connsiteX9080" fmla="*/ 2951931 w 4000576"/>
              <a:gd name="connsiteY9080" fmla="*/ 6930048 h 7331925"/>
              <a:gd name="connsiteX9081" fmla="*/ 2943968 w 4000576"/>
              <a:gd name="connsiteY9081" fmla="*/ 6963337 h 7331925"/>
              <a:gd name="connsiteX9082" fmla="*/ 2959484 w 4000576"/>
              <a:gd name="connsiteY9082" fmla="*/ 6952755 h 7331925"/>
              <a:gd name="connsiteX9083" fmla="*/ 2967438 w 4000576"/>
              <a:gd name="connsiteY9083" fmla="*/ 6919465 h 7331925"/>
              <a:gd name="connsiteX9084" fmla="*/ 2951931 w 4000576"/>
              <a:gd name="connsiteY9084" fmla="*/ 6930048 h 7331925"/>
              <a:gd name="connsiteX9085" fmla="*/ 1133132 w 4000576"/>
              <a:gd name="connsiteY9085" fmla="*/ 6936048 h 7331925"/>
              <a:gd name="connsiteX9086" fmla="*/ 1145953 w 4000576"/>
              <a:gd name="connsiteY9086" fmla="*/ 6951431 h 7331925"/>
              <a:gd name="connsiteX9087" fmla="*/ 1142657 w 4000576"/>
              <a:gd name="connsiteY9087" fmla="*/ 6924428 h 7331925"/>
              <a:gd name="connsiteX9088" fmla="*/ 1133132 w 4000576"/>
              <a:gd name="connsiteY9088" fmla="*/ 6936048 h 7331925"/>
              <a:gd name="connsiteX9089" fmla="*/ 1174013 w 4000576"/>
              <a:gd name="connsiteY9089" fmla="*/ 6932705 h 7331925"/>
              <a:gd name="connsiteX9090" fmla="*/ 1178214 w 4000576"/>
              <a:gd name="connsiteY9090" fmla="*/ 6953660 h 7331925"/>
              <a:gd name="connsiteX9091" fmla="*/ 1188815 w 4000576"/>
              <a:gd name="connsiteY9091" fmla="*/ 6964261 h 7331925"/>
              <a:gd name="connsiteX9092" fmla="*/ 1199417 w 4000576"/>
              <a:gd name="connsiteY9092" fmla="*/ 6953660 h 7331925"/>
              <a:gd name="connsiteX9093" fmla="*/ 1188815 w 4000576"/>
              <a:gd name="connsiteY9093" fmla="*/ 6922351 h 7331925"/>
              <a:gd name="connsiteX9094" fmla="*/ 1174013 w 4000576"/>
              <a:gd name="connsiteY9094" fmla="*/ 6932705 h 7331925"/>
              <a:gd name="connsiteX9095" fmla="*/ 1226915 w 4000576"/>
              <a:gd name="connsiteY9095" fmla="*/ 6940610 h 7331925"/>
              <a:gd name="connsiteX9096" fmla="*/ 1241898 w 4000576"/>
              <a:gd name="connsiteY9096" fmla="*/ 6960451 h 7331925"/>
              <a:gd name="connsiteX9097" fmla="*/ 1253804 w 4000576"/>
              <a:gd name="connsiteY9097" fmla="*/ 6944573 h 7331925"/>
              <a:gd name="connsiteX9098" fmla="*/ 1226915 w 4000576"/>
              <a:gd name="connsiteY9098" fmla="*/ 6940610 h 7331925"/>
              <a:gd name="connsiteX9099" fmla="*/ 1988915 w 4000576"/>
              <a:gd name="connsiteY9099" fmla="*/ 6931876 h 7331925"/>
              <a:gd name="connsiteX9100" fmla="*/ 2003203 w 4000576"/>
              <a:gd name="connsiteY9100" fmla="*/ 6941401 h 7331925"/>
              <a:gd name="connsiteX9101" fmla="*/ 2017490 w 4000576"/>
              <a:gd name="connsiteY9101" fmla="*/ 6931876 h 7331925"/>
              <a:gd name="connsiteX9102" fmla="*/ 2003203 w 4000576"/>
              <a:gd name="connsiteY9102" fmla="*/ 6922351 h 7331925"/>
              <a:gd name="connsiteX9103" fmla="*/ 1988915 w 4000576"/>
              <a:gd name="connsiteY9103" fmla="*/ 6931876 h 7331925"/>
              <a:gd name="connsiteX9104" fmla="*/ 2046065 w 4000576"/>
              <a:gd name="connsiteY9104" fmla="*/ 6936638 h 7331925"/>
              <a:gd name="connsiteX9105" fmla="*/ 2055590 w 4000576"/>
              <a:gd name="connsiteY9105" fmla="*/ 6950926 h 7331925"/>
              <a:gd name="connsiteX9106" fmla="*/ 2065115 w 4000576"/>
              <a:gd name="connsiteY9106" fmla="*/ 6936638 h 7331925"/>
              <a:gd name="connsiteX9107" fmla="*/ 2055590 w 4000576"/>
              <a:gd name="connsiteY9107" fmla="*/ 6922351 h 7331925"/>
              <a:gd name="connsiteX9108" fmla="*/ 2046065 w 4000576"/>
              <a:gd name="connsiteY9108" fmla="*/ 6936638 h 7331925"/>
              <a:gd name="connsiteX9109" fmla="*/ 2093690 w 4000576"/>
              <a:gd name="connsiteY9109" fmla="*/ 6936638 h 7331925"/>
              <a:gd name="connsiteX9110" fmla="*/ 2103930 w 4000576"/>
              <a:gd name="connsiteY9110" fmla="*/ 6949098 h 7331925"/>
              <a:gd name="connsiteX9111" fmla="*/ 2114179 w 4000576"/>
              <a:gd name="connsiteY9111" fmla="*/ 6936638 h 7331925"/>
              <a:gd name="connsiteX9112" fmla="*/ 2103930 w 4000576"/>
              <a:gd name="connsiteY9112" fmla="*/ 6924180 h 7331925"/>
              <a:gd name="connsiteX9113" fmla="*/ 2093690 w 4000576"/>
              <a:gd name="connsiteY9113" fmla="*/ 6936638 h 7331925"/>
              <a:gd name="connsiteX9114" fmla="*/ 2147402 w 4000576"/>
              <a:gd name="connsiteY9114" fmla="*/ 6928962 h 7331925"/>
              <a:gd name="connsiteX9115" fmla="*/ 2155603 w 4000576"/>
              <a:gd name="connsiteY9115" fmla="*/ 6950926 h 7331925"/>
              <a:gd name="connsiteX9116" fmla="*/ 2169890 w 4000576"/>
              <a:gd name="connsiteY9116" fmla="*/ 6941963 h 7331925"/>
              <a:gd name="connsiteX9117" fmla="*/ 2147402 w 4000576"/>
              <a:gd name="connsiteY9117" fmla="*/ 6928962 h 7331925"/>
              <a:gd name="connsiteX9118" fmla="*/ 1274540 w 4000576"/>
              <a:gd name="connsiteY9118" fmla="*/ 6946163 h 7331925"/>
              <a:gd name="connsiteX9119" fmla="*/ 1288828 w 4000576"/>
              <a:gd name="connsiteY9119" fmla="*/ 6960451 h 7331925"/>
              <a:gd name="connsiteX9120" fmla="*/ 1303115 w 4000576"/>
              <a:gd name="connsiteY9120" fmla="*/ 6946163 h 7331925"/>
              <a:gd name="connsiteX9121" fmla="*/ 1288828 w 4000576"/>
              <a:gd name="connsiteY9121" fmla="*/ 6931876 h 7331925"/>
              <a:gd name="connsiteX9122" fmla="*/ 1274540 w 4000576"/>
              <a:gd name="connsiteY9122" fmla="*/ 6946163 h 7331925"/>
              <a:gd name="connsiteX9123" fmla="*/ 1323851 w 4000576"/>
              <a:gd name="connsiteY9123" fmla="*/ 6947754 h 7331925"/>
              <a:gd name="connsiteX9124" fmla="*/ 1350740 w 4000576"/>
              <a:gd name="connsiteY9124" fmla="*/ 6951717 h 7331925"/>
              <a:gd name="connsiteX9125" fmla="*/ 1335757 w 4000576"/>
              <a:gd name="connsiteY9125" fmla="*/ 6931876 h 7331925"/>
              <a:gd name="connsiteX9126" fmla="*/ 1323851 w 4000576"/>
              <a:gd name="connsiteY9126" fmla="*/ 6947754 h 7331925"/>
              <a:gd name="connsiteX9127" fmla="*/ 1374048 w 4000576"/>
              <a:gd name="connsiteY9127" fmla="*/ 6942230 h 7331925"/>
              <a:gd name="connsiteX9128" fmla="*/ 1378239 w 4000576"/>
              <a:gd name="connsiteY9128" fmla="*/ 6963185 h 7331925"/>
              <a:gd name="connsiteX9129" fmla="*/ 1388840 w 4000576"/>
              <a:gd name="connsiteY9129" fmla="*/ 6973786 h 7331925"/>
              <a:gd name="connsiteX9130" fmla="*/ 1399442 w 4000576"/>
              <a:gd name="connsiteY9130" fmla="*/ 6963185 h 7331925"/>
              <a:gd name="connsiteX9131" fmla="*/ 1388840 w 4000576"/>
              <a:gd name="connsiteY9131" fmla="*/ 6931876 h 7331925"/>
              <a:gd name="connsiteX9132" fmla="*/ 1374048 w 4000576"/>
              <a:gd name="connsiteY9132" fmla="*/ 6942230 h 7331925"/>
              <a:gd name="connsiteX9133" fmla="*/ 2194122 w 4000576"/>
              <a:gd name="connsiteY9133" fmla="*/ 6940753 h 7331925"/>
              <a:gd name="connsiteX9134" fmla="*/ 2211438 w 4000576"/>
              <a:gd name="connsiteY9134" fmla="*/ 6953841 h 7331925"/>
              <a:gd name="connsiteX9135" fmla="*/ 2208562 w 4000576"/>
              <a:gd name="connsiteY9135" fmla="*/ 6931876 h 7331925"/>
              <a:gd name="connsiteX9136" fmla="*/ 2194122 w 4000576"/>
              <a:gd name="connsiteY9136" fmla="*/ 6940753 h 7331925"/>
              <a:gd name="connsiteX9137" fmla="*/ 2246090 w 4000576"/>
              <a:gd name="connsiteY9137" fmla="*/ 6946163 h 7331925"/>
              <a:gd name="connsiteX9138" fmla="*/ 2256330 w 4000576"/>
              <a:gd name="connsiteY9138" fmla="*/ 6958623 h 7331925"/>
              <a:gd name="connsiteX9139" fmla="*/ 2266579 w 4000576"/>
              <a:gd name="connsiteY9139" fmla="*/ 6946163 h 7331925"/>
              <a:gd name="connsiteX9140" fmla="*/ 2256330 w 4000576"/>
              <a:gd name="connsiteY9140" fmla="*/ 6933705 h 7331925"/>
              <a:gd name="connsiteX9141" fmla="*/ 2246090 w 4000576"/>
              <a:gd name="connsiteY9141" fmla="*/ 6946163 h 7331925"/>
              <a:gd name="connsiteX9142" fmla="*/ 2299402 w 4000576"/>
              <a:gd name="connsiteY9142" fmla="*/ 6939915 h 7331925"/>
              <a:gd name="connsiteX9143" fmla="*/ 2303717 w 4000576"/>
              <a:gd name="connsiteY9143" fmla="*/ 6955984 h 7331925"/>
              <a:gd name="connsiteX9144" fmla="*/ 2315594 w 4000576"/>
              <a:gd name="connsiteY9144" fmla="*/ 6940410 h 7331925"/>
              <a:gd name="connsiteX9145" fmla="*/ 2299402 w 4000576"/>
              <a:gd name="connsiteY9145" fmla="*/ 6939915 h 7331925"/>
              <a:gd name="connsiteX9146" fmla="*/ 2995393 w 4000576"/>
              <a:gd name="connsiteY9146" fmla="*/ 6938229 h 7331925"/>
              <a:gd name="connsiteX9147" fmla="*/ 2989040 w 4000576"/>
              <a:gd name="connsiteY9147" fmla="*/ 6954422 h 7331925"/>
              <a:gd name="connsiteX9148" fmla="*/ 3000309 w 4000576"/>
              <a:gd name="connsiteY9148" fmla="*/ 6952993 h 7331925"/>
              <a:gd name="connsiteX9149" fmla="*/ 3006662 w 4000576"/>
              <a:gd name="connsiteY9149" fmla="*/ 6936801 h 7331925"/>
              <a:gd name="connsiteX9150" fmla="*/ 2995393 w 4000576"/>
              <a:gd name="connsiteY9150" fmla="*/ 6938229 h 7331925"/>
              <a:gd name="connsiteX9151" fmla="*/ 1426940 w 4000576"/>
              <a:gd name="connsiteY9151" fmla="*/ 6956479 h 7331925"/>
              <a:gd name="connsiteX9152" fmla="*/ 1438256 w 4000576"/>
              <a:gd name="connsiteY9152" fmla="*/ 6967795 h 7331925"/>
              <a:gd name="connsiteX9153" fmla="*/ 1442018 w 4000576"/>
              <a:gd name="connsiteY9153" fmla="*/ 6941401 h 7331925"/>
              <a:gd name="connsiteX9154" fmla="*/ 1426940 w 4000576"/>
              <a:gd name="connsiteY9154" fmla="*/ 6956479 h 7331925"/>
              <a:gd name="connsiteX9155" fmla="*/ 1474565 w 4000576"/>
              <a:gd name="connsiteY9155" fmla="*/ 6955688 h 7331925"/>
              <a:gd name="connsiteX9156" fmla="*/ 1488853 w 4000576"/>
              <a:gd name="connsiteY9156" fmla="*/ 6969976 h 7331925"/>
              <a:gd name="connsiteX9157" fmla="*/ 1503140 w 4000576"/>
              <a:gd name="connsiteY9157" fmla="*/ 6955688 h 7331925"/>
              <a:gd name="connsiteX9158" fmla="*/ 1488853 w 4000576"/>
              <a:gd name="connsiteY9158" fmla="*/ 6941401 h 7331925"/>
              <a:gd name="connsiteX9159" fmla="*/ 1474565 w 4000576"/>
              <a:gd name="connsiteY9159" fmla="*/ 6955688 h 7331925"/>
              <a:gd name="connsiteX9160" fmla="*/ 1531715 w 4000576"/>
              <a:gd name="connsiteY9160" fmla="*/ 6960451 h 7331925"/>
              <a:gd name="connsiteX9161" fmla="*/ 1543622 w 4000576"/>
              <a:gd name="connsiteY9161" fmla="*/ 6977120 h 7331925"/>
              <a:gd name="connsiteX9162" fmla="*/ 1555528 w 4000576"/>
              <a:gd name="connsiteY9162" fmla="*/ 6960451 h 7331925"/>
              <a:gd name="connsiteX9163" fmla="*/ 1543622 w 4000576"/>
              <a:gd name="connsiteY9163" fmla="*/ 6943782 h 7331925"/>
              <a:gd name="connsiteX9164" fmla="*/ 1531715 w 4000576"/>
              <a:gd name="connsiteY9164" fmla="*/ 6960451 h 7331925"/>
              <a:gd name="connsiteX9165" fmla="*/ 2350865 w 4000576"/>
              <a:gd name="connsiteY9165" fmla="*/ 6950926 h 7331925"/>
              <a:gd name="connsiteX9166" fmla="*/ 2360390 w 4000576"/>
              <a:gd name="connsiteY9166" fmla="*/ 6960451 h 7331925"/>
              <a:gd name="connsiteX9167" fmla="*/ 2369915 w 4000576"/>
              <a:gd name="connsiteY9167" fmla="*/ 6950926 h 7331925"/>
              <a:gd name="connsiteX9168" fmla="*/ 2360390 w 4000576"/>
              <a:gd name="connsiteY9168" fmla="*/ 6941401 h 7331925"/>
              <a:gd name="connsiteX9169" fmla="*/ 2350865 w 4000576"/>
              <a:gd name="connsiteY9169" fmla="*/ 6950926 h 7331925"/>
              <a:gd name="connsiteX9170" fmla="*/ 2399929 w 4000576"/>
              <a:gd name="connsiteY9170" fmla="*/ 6950450 h 7331925"/>
              <a:gd name="connsiteX9171" fmla="*/ 2410644 w 4000576"/>
              <a:gd name="connsiteY9171" fmla="*/ 6961165 h 7331925"/>
              <a:gd name="connsiteX9172" fmla="*/ 2407539 w 4000576"/>
              <a:gd name="connsiteY9172" fmla="*/ 6942830 h 7331925"/>
              <a:gd name="connsiteX9173" fmla="*/ 2399929 w 4000576"/>
              <a:gd name="connsiteY9173" fmla="*/ 6950450 h 7331925"/>
              <a:gd name="connsiteX9174" fmla="*/ 2455640 w 4000576"/>
              <a:gd name="connsiteY9174" fmla="*/ 6955127 h 7331925"/>
              <a:gd name="connsiteX9175" fmla="*/ 2465165 w 4000576"/>
              <a:gd name="connsiteY9175" fmla="*/ 6969976 h 7331925"/>
              <a:gd name="connsiteX9176" fmla="*/ 2474690 w 4000576"/>
              <a:gd name="connsiteY9176" fmla="*/ 6961013 h 7331925"/>
              <a:gd name="connsiteX9177" fmla="*/ 2465165 w 4000576"/>
              <a:gd name="connsiteY9177" fmla="*/ 6946163 h 7331925"/>
              <a:gd name="connsiteX9178" fmla="*/ 2455640 w 4000576"/>
              <a:gd name="connsiteY9178" fmla="*/ 6955127 h 7331925"/>
              <a:gd name="connsiteX9179" fmla="*/ 1579340 w 4000576"/>
              <a:gd name="connsiteY9179" fmla="*/ 6965213 h 7331925"/>
              <a:gd name="connsiteX9180" fmla="*/ 1593628 w 4000576"/>
              <a:gd name="connsiteY9180" fmla="*/ 6979501 h 7331925"/>
              <a:gd name="connsiteX9181" fmla="*/ 1607915 w 4000576"/>
              <a:gd name="connsiteY9181" fmla="*/ 6965213 h 7331925"/>
              <a:gd name="connsiteX9182" fmla="*/ 1593628 w 4000576"/>
              <a:gd name="connsiteY9182" fmla="*/ 6950926 h 7331925"/>
              <a:gd name="connsiteX9183" fmla="*/ 1579340 w 4000576"/>
              <a:gd name="connsiteY9183" fmla="*/ 6965213 h 7331925"/>
              <a:gd name="connsiteX9184" fmla="*/ 1636490 w 4000576"/>
              <a:gd name="connsiteY9184" fmla="*/ 6965213 h 7331925"/>
              <a:gd name="connsiteX9185" fmla="*/ 1650778 w 4000576"/>
              <a:gd name="connsiteY9185" fmla="*/ 6979501 h 7331925"/>
              <a:gd name="connsiteX9186" fmla="*/ 1665065 w 4000576"/>
              <a:gd name="connsiteY9186" fmla="*/ 6965213 h 7331925"/>
              <a:gd name="connsiteX9187" fmla="*/ 1650778 w 4000576"/>
              <a:gd name="connsiteY9187" fmla="*/ 6950926 h 7331925"/>
              <a:gd name="connsiteX9188" fmla="*/ 1636490 w 4000576"/>
              <a:gd name="connsiteY9188" fmla="*/ 6965213 h 7331925"/>
              <a:gd name="connsiteX9189" fmla="*/ 1684115 w 4000576"/>
              <a:gd name="connsiteY9189" fmla="*/ 6965213 h 7331925"/>
              <a:gd name="connsiteX9190" fmla="*/ 1698403 w 4000576"/>
              <a:gd name="connsiteY9190" fmla="*/ 6979501 h 7331925"/>
              <a:gd name="connsiteX9191" fmla="*/ 1712690 w 4000576"/>
              <a:gd name="connsiteY9191" fmla="*/ 6965213 h 7331925"/>
              <a:gd name="connsiteX9192" fmla="*/ 1698403 w 4000576"/>
              <a:gd name="connsiteY9192" fmla="*/ 6950926 h 7331925"/>
              <a:gd name="connsiteX9193" fmla="*/ 1684115 w 4000576"/>
              <a:gd name="connsiteY9193" fmla="*/ 6965213 h 7331925"/>
              <a:gd name="connsiteX9194" fmla="*/ 1742304 w 4000576"/>
              <a:gd name="connsiteY9194" fmla="*/ 6963966 h 7331925"/>
              <a:gd name="connsiteX9195" fmla="*/ 1730826 w 4000576"/>
              <a:gd name="connsiteY9195" fmla="*/ 6977806 h 7331925"/>
              <a:gd name="connsiteX9196" fmla="*/ 1741637 w 4000576"/>
              <a:gd name="connsiteY9196" fmla="*/ 6984493 h 7331925"/>
              <a:gd name="connsiteX9197" fmla="*/ 1763725 w 4000576"/>
              <a:gd name="connsiteY9197" fmla="*/ 6960051 h 7331925"/>
              <a:gd name="connsiteX9198" fmla="*/ 1742304 w 4000576"/>
              <a:gd name="connsiteY9198" fmla="*/ 6963966 h 7331925"/>
              <a:gd name="connsiteX9199" fmla="*/ 2503265 w 4000576"/>
              <a:gd name="connsiteY9199" fmla="*/ 6960451 h 7331925"/>
              <a:gd name="connsiteX9200" fmla="*/ 2512790 w 4000576"/>
              <a:gd name="connsiteY9200" fmla="*/ 6969976 h 7331925"/>
              <a:gd name="connsiteX9201" fmla="*/ 2522315 w 4000576"/>
              <a:gd name="connsiteY9201" fmla="*/ 6960451 h 7331925"/>
              <a:gd name="connsiteX9202" fmla="*/ 2512790 w 4000576"/>
              <a:gd name="connsiteY9202" fmla="*/ 6950926 h 7331925"/>
              <a:gd name="connsiteX9203" fmla="*/ 2503265 w 4000576"/>
              <a:gd name="connsiteY9203" fmla="*/ 6960451 h 7331925"/>
              <a:gd name="connsiteX9204" fmla="*/ 2555653 w 4000576"/>
              <a:gd name="connsiteY9204" fmla="*/ 6960451 h 7331925"/>
              <a:gd name="connsiteX9205" fmla="*/ 2565178 w 4000576"/>
              <a:gd name="connsiteY9205" fmla="*/ 6969976 h 7331925"/>
              <a:gd name="connsiteX9206" fmla="*/ 2574703 w 4000576"/>
              <a:gd name="connsiteY9206" fmla="*/ 6960451 h 7331925"/>
              <a:gd name="connsiteX9207" fmla="*/ 2565178 w 4000576"/>
              <a:gd name="connsiteY9207" fmla="*/ 6950926 h 7331925"/>
              <a:gd name="connsiteX9208" fmla="*/ 2555653 w 4000576"/>
              <a:gd name="connsiteY9208" fmla="*/ 6960451 h 7331925"/>
              <a:gd name="connsiteX9209" fmla="*/ 955453 w 4000576"/>
              <a:gd name="connsiteY9209" fmla="*/ 6969976 h 7331925"/>
              <a:gd name="connsiteX9210" fmla="*/ 970302 w 4000576"/>
              <a:gd name="connsiteY9210" fmla="*/ 6998551 h 7331925"/>
              <a:gd name="connsiteX9211" fmla="*/ 979265 w 4000576"/>
              <a:gd name="connsiteY9211" fmla="*/ 6979501 h 7331925"/>
              <a:gd name="connsiteX9212" fmla="*/ 955453 w 4000576"/>
              <a:gd name="connsiteY9212" fmla="*/ 6969976 h 7331925"/>
              <a:gd name="connsiteX9213" fmla="*/ 998315 w 4000576"/>
              <a:gd name="connsiteY9213" fmla="*/ 6979501 h 7331925"/>
              <a:gd name="connsiteX9214" fmla="*/ 1007840 w 4000576"/>
              <a:gd name="connsiteY9214" fmla="*/ 6998551 h 7331925"/>
              <a:gd name="connsiteX9215" fmla="*/ 1017365 w 4000576"/>
              <a:gd name="connsiteY9215" fmla="*/ 6979501 h 7331925"/>
              <a:gd name="connsiteX9216" fmla="*/ 1007840 w 4000576"/>
              <a:gd name="connsiteY9216" fmla="*/ 6960451 h 7331925"/>
              <a:gd name="connsiteX9217" fmla="*/ 998315 w 4000576"/>
              <a:gd name="connsiteY9217" fmla="*/ 6979501 h 7331925"/>
              <a:gd name="connsiteX9218" fmla="*/ 1042502 w 4000576"/>
              <a:gd name="connsiteY9218" fmla="*/ 6967062 h 7331925"/>
              <a:gd name="connsiteX9219" fmla="*/ 1050703 w 4000576"/>
              <a:gd name="connsiteY9219" fmla="*/ 6998551 h 7331925"/>
              <a:gd name="connsiteX9220" fmla="*/ 1064990 w 4000576"/>
              <a:gd name="connsiteY9220" fmla="*/ 6984826 h 7331925"/>
              <a:gd name="connsiteX9221" fmla="*/ 1042502 w 4000576"/>
              <a:gd name="connsiteY9221" fmla="*/ 6967062 h 7331925"/>
              <a:gd name="connsiteX9222" fmla="*/ 1788890 w 4000576"/>
              <a:gd name="connsiteY9222" fmla="*/ 6974738 h 7331925"/>
              <a:gd name="connsiteX9223" fmla="*/ 1803178 w 4000576"/>
              <a:gd name="connsiteY9223" fmla="*/ 6989026 h 7331925"/>
              <a:gd name="connsiteX9224" fmla="*/ 1817465 w 4000576"/>
              <a:gd name="connsiteY9224" fmla="*/ 6974738 h 7331925"/>
              <a:gd name="connsiteX9225" fmla="*/ 1803178 w 4000576"/>
              <a:gd name="connsiteY9225" fmla="*/ 6960451 h 7331925"/>
              <a:gd name="connsiteX9226" fmla="*/ 1788890 w 4000576"/>
              <a:gd name="connsiteY9226" fmla="*/ 6974738 h 7331925"/>
              <a:gd name="connsiteX9227" fmla="*/ 1842869 w 4000576"/>
              <a:gd name="connsiteY9227" fmla="*/ 6966804 h 7331925"/>
              <a:gd name="connsiteX9228" fmla="*/ 1850803 w 4000576"/>
              <a:gd name="connsiteY9228" fmla="*/ 6989026 h 7331925"/>
              <a:gd name="connsiteX9229" fmla="*/ 1865090 w 4000576"/>
              <a:gd name="connsiteY9229" fmla="*/ 6974738 h 7331925"/>
              <a:gd name="connsiteX9230" fmla="*/ 1842869 w 4000576"/>
              <a:gd name="connsiteY9230" fmla="*/ 6966804 h 7331925"/>
              <a:gd name="connsiteX9231" fmla="*/ 1890494 w 4000576"/>
              <a:gd name="connsiteY9231" fmla="*/ 6966804 h 7331925"/>
              <a:gd name="connsiteX9232" fmla="*/ 1898428 w 4000576"/>
              <a:gd name="connsiteY9232" fmla="*/ 6989026 h 7331925"/>
              <a:gd name="connsiteX9233" fmla="*/ 1912715 w 4000576"/>
              <a:gd name="connsiteY9233" fmla="*/ 6974738 h 7331925"/>
              <a:gd name="connsiteX9234" fmla="*/ 1890494 w 4000576"/>
              <a:gd name="connsiteY9234" fmla="*/ 6966804 h 7331925"/>
              <a:gd name="connsiteX9235" fmla="*/ 2913831 w 4000576"/>
              <a:gd name="connsiteY9235" fmla="*/ 6977644 h 7331925"/>
              <a:gd name="connsiteX9236" fmla="*/ 2905973 w 4000576"/>
              <a:gd name="connsiteY9236" fmla="*/ 7015715 h 7331925"/>
              <a:gd name="connsiteX9237" fmla="*/ 2909840 w 4000576"/>
              <a:gd name="connsiteY9237" fmla="*/ 7031888 h 7331925"/>
              <a:gd name="connsiteX9238" fmla="*/ 2921175 w 4000576"/>
              <a:gd name="connsiteY9238" fmla="*/ 7004256 h 7331925"/>
              <a:gd name="connsiteX9239" fmla="*/ 2913831 w 4000576"/>
              <a:gd name="connsiteY9239" fmla="*/ 6977644 h 7331925"/>
              <a:gd name="connsiteX9240" fmla="*/ 1085726 w 4000576"/>
              <a:gd name="connsiteY9240" fmla="*/ 6984769 h 7331925"/>
              <a:gd name="connsiteX9241" fmla="*/ 1110806 w 4000576"/>
              <a:gd name="connsiteY9241" fmla="*/ 6986645 h 7331925"/>
              <a:gd name="connsiteX9242" fmla="*/ 1098328 w 4000576"/>
              <a:gd name="connsiteY9242" fmla="*/ 6969976 h 7331925"/>
              <a:gd name="connsiteX9243" fmla="*/ 1085726 w 4000576"/>
              <a:gd name="connsiteY9243" fmla="*/ 6984769 h 7331925"/>
              <a:gd name="connsiteX9244" fmla="*/ 1131665 w 4000576"/>
              <a:gd name="connsiteY9244" fmla="*/ 6989026 h 7331925"/>
              <a:gd name="connsiteX9245" fmla="*/ 1143572 w 4000576"/>
              <a:gd name="connsiteY9245" fmla="*/ 7005695 h 7331925"/>
              <a:gd name="connsiteX9246" fmla="*/ 1155478 w 4000576"/>
              <a:gd name="connsiteY9246" fmla="*/ 6989026 h 7331925"/>
              <a:gd name="connsiteX9247" fmla="*/ 1143572 w 4000576"/>
              <a:gd name="connsiteY9247" fmla="*/ 6972357 h 7331925"/>
              <a:gd name="connsiteX9248" fmla="*/ 1131665 w 4000576"/>
              <a:gd name="connsiteY9248" fmla="*/ 6989026 h 7331925"/>
              <a:gd name="connsiteX9249" fmla="*/ 1174013 w 4000576"/>
              <a:gd name="connsiteY9249" fmla="*/ 6980330 h 7331925"/>
              <a:gd name="connsiteX9250" fmla="*/ 1178214 w 4000576"/>
              <a:gd name="connsiteY9250" fmla="*/ 7001285 h 7331925"/>
              <a:gd name="connsiteX9251" fmla="*/ 1188815 w 4000576"/>
              <a:gd name="connsiteY9251" fmla="*/ 7011886 h 7331925"/>
              <a:gd name="connsiteX9252" fmla="*/ 1199417 w 4000576"/>
              <a:gd name="connsiteY9252" fmla="*/ 7001285 h 7331925"/>
              <a:gd name="connsiteX9253" fmla="*/ 1188815 w 4000576"/>
              <a:gd name="connsiteY9253" fmla="*/ 6969976 h 7331925"/>
              <a:gd name="connsiteX9254" fmla="*/ 1174013 w 4000576"/>
              <a:gd name="connsiteY9254" fmla="*/ 6980330 h 7331925"/>
              <a:gd name="connsiteX9255" fmla="*/ 1941290 w 4000576"/>
              <a:gd name="connsiteY9255" fmla="*/ 6985054 h 7331925"/>
              <a:gd name="connsiteX9256" fmla="*/ 1952606 w 4000576"/>
              <a:gd name="connsiteY9256" fmla="*/ 6996370 h 7331925"/>
              <a:gd name="connsiteX9257" fmla="*/ 1956368 w 4000576"/>
              <a:gd name="connsiteY9257" fmla="*/ 6969976 h 7331925"/>
              <a:gd name="connsiteX9258" fmla="*/ 1941290 w 4000576"/>
              <a:gd name="connsiteY9258" fmla="*/ 6985054 h 7331925"/>
              <a:gd name="connsiteX9259" fmla="*/ 1995526 w 4000576"/>
              <a:gd name="connsiteY9259" fmla="*/ 6976063 h 7331925"/>
              <a:gd name="connsiteX9260" fmla="*/ 2008537 w 4000576"/>
              <a:gd name="connsiteY9260" fmla="*/ 6998551 h 7331925"/>
              <a:gd name="connsiteX9261" fmla="*/ 2017490 w 4000576"/>
              <a:gd name="connsiteY9261" fmla="*/ 6984263 h 7331925"/>
              <a:gd name="connsiteX9262" fmla="*/ 1995526 w 4000576"/>
              <a:gd name="connsiteY9262" fmla="*/ 6976063 h 7331925"/>
              <a:gd name="connsiteX9263" fmla="*/ 2046065 w 4000576"/>
              <a:gd name="connsiteY9263" fmla="*/ 6984263 h 7331925"/>
              <a:gd name="connsiteX9264" fmla="*/ 2055590 w 4000576"/>
              <a:gd name="connsiteY9264" fmla="*/ 6998551 h 7331925"/>
              <a:gd name="connsiteX9265" fmla="*/ 2065115 w 4000576"/>
              <a:gd name="connsiteY9265" fmla="*/ 6984263 h 7331925"/>
              <a:gd name="connsiteX9266" fmla="*/ 2055590 w 4000576"/>
              <a:gd name="connsiteY9266" fmla="*/ 6969976 h 7331925"/>
              <a:gd name="connsiteX9267" fmla="*/ 2046065 w 4000576"/>
              <a:gd name="connsiteY9267" fmla="*/ 6984263 h 7331925"/>
              <a:gd name="connsiteX9268" fmla="*/ 2951807 w 4000576"/>
              <a:gd name="connsiteY9268" fmla="*/ 6992732 h 7331925"/>
              <a:gd name="connsiteX9269" fmla="*/ 2945140 w 4000576"/>
              <a:gd name="connsiteY9269" fmla="*/ 7024497 h 7331925"/>
              <a:gd name="connsiteX9270" fmla="*/ 2966990 w 4000576"/>
              <a:gd name="connsiteY9270" fmla="*/ 6976596 h 7331925"/>
              <a:gd name="connsiteX9271" fmla="*/ 2951807 w 4000576"/>
              <a:gd name="connsiteY9271" fmla="*/ 6992732 h 7331925"/>
              <a:gd name="connsiteX9272" fmla="*/ 1226915 w 4000576"/>
              <a:gd name="connsiteY9272" fmla="*/ 6993788 h 7331925"/>
              <a:gd name="connsiteX9273" fmla="*/ 1241203 w 4000576"/>
              <a:gd name="connsiteY9273" fmla="*/ 7008076 h 7331925"/>
              <a:gd name="connsiteX9274" fmla="*/ 1255490 w 4000576"/>
              <a:gd name="connsiteY9274" fmla="*/ 6993788 h 7331925"/>
              <a:gd name="connsiteX9275" fmla="*/ 1241203 w 4000576"/>
              <a:gd name="connsiteY9275" fmla="*/ 6979501 h 7331925"/>
              <a:gd name="connsiteX9276" fmla="*/ 1226915 w 4000576"/>
              <a:gd name="connsiteY9276" fmla="*/ 6993788 h 7331925"/>
              <a:gd name="connsiteX9277" fmla="*/ 1276007 w 4000576"/>
              <a:gd name="connsiteY9277" fmla="*/ 6993198 h 7331925"/>
              <a:gd name="connsiteX9278" fmla="*/ 1288828 w 4000576"/>
              <a:gd name="connsiteY9278" fmla="*/ 7008581 h 7331925"/>
              <a:gd name="connsiteX9279" fmla="*/ 1285532 w 4000576"/>
              <a:gd name="connsiteY9279" fmla="*/ 6981578 h 7331925"/>
              <a:gd name="connsiteX9280" fmla="*/ 1276007 w 4000576"/>
              <a:gd name="connsiteY9280" fmla="*/ 6993198 h 7331925"/>
              <a:gd name="connsiteX9281" fmla="*/ 1322165 w 4000576"/>
              <a:gd name="connsiteY9281" fmla="*/ 6998551 h 7331925"/>
              <a:gd name="connsiteX9282" fmla="*/ 1336453 w 4000576"/>
              <a:gd name="connsiteY9282" fmla="*/ 7017601 h 7331925"/>
              <a:gd name="connsiteX9283" fmla="*/ 1350740 w 4000576"/>
              <a:gd name="connsiteY9283" fmla="*/ 6998551 h 7331925"/>
              <a:gd name="connsiteX9284" fmla="*/ 1336453 w 4000576"/>
              <a:gd name="connsiteY9284" fmla="*/ 6979501 h 7331925"/>
              <a:gd name="connsiteX9285" fmla="*/ 1322165 w 4000576"/>
              <a:gd name="connsiteY9285" fmla="*/ 6998551 h 7331925"/>
              <a:gd name="connsiteX9286" fmla="*/ 2093690 w 4000576"/>
              <a:gd name="connsiteY9286" fmla="*/ 6989026 h 7331925"/>
              <a:gd name="connsiteX9287" fmla="*/ 2108549 w 4000576"/>
              <a:gd name="connsiteY9287" fmla="*/ 6998551 h 7331925"/>
              <a:gd name="connsiteX9288" fmla="*/ 2117503 w 4000576"/>
              <a:gd name="connsiteY9288" fmla="*/ 6989026 h 7331925"/>
              <a:gd name="connsiteX9289" fmla="*/ 2102653 w 4000576"/>
              <a:gd name="connsiteY9289" fmla="*/ 6979501 h 7331925"/>
              <a:gd name="connsiteX9290" fmla="*/ 2093690 w 4000576"/>
              <a:gd name="connsiteY9290" fmla="*/ 6989026 h 7331925"/>
              <a:gd name="connsiteX9291" fmla="*/ 2143154 w 4000576"/>
              <a:gd name="connsiteY9291" fmla="*/ 6989740 h 7331925"/>
              <a:gd name="connsiteX9292" fmla="*/ 2155603 w 4000576"/>
              <a:gd name="connsiteY9292" fmla="*/ 6999980 h 7331925"/>
              <a:gd name="connsiteX9293" fmla="*/ 2168062 w 4000576"/>
              <a:gd name="connsiteY9293" fmla="*/ 6989740 h 7331925"/>
              <a:gd name="connsiteX9294" fmla="*/ 2155603 w 4000576"/>
              <a:gd name="connsiteY9294" fmla="*/ 6979501 h 7331925"/>
              <a:gd name="connsiteX9295" fmla="*/ 2143154 w 4000576"/>
              <a:gd name="connsiteY9295" fmla="*/ 6989740 h 7331925"/>
              <a:gd name="connsiteX9296" fmla="*/ 2198465 w 4000576"/>
              <a:gd name="connsiteY9296" fmla="*/ 6993788 h 7331925"/>
              <a:gd name="connsiteX9297" fmla="*/ 2207990 w 4000576"/>
              <a:gd name="connsiteY9297" fmla="*/ 7008076 h 7331925"/>
              <a:gd name="connsiteX9298" fmla="*/ 2217515 w 4000576"/>
              <a:gd name="connsiteY9298" fmla="*/ 6993788 h 7331925"/>
              <a:gd name="connsiteX9299" fmla="*/ 2207990 w 4000576"/>
              <a:gd name="connsiteY9299" fmla="*/ 6979501 h 7331925"/>
              <a:gd name="connsiteX9300" fmla="*/ 2198465 w 4000576"/>
              <a:gd name="connsiteY9300" fmla="*/ 6993788 h 7331925"/>
              <a:gd name="connsiteX9301" fmla="*/ 1371867 w 4000576"/>
              <a:gd name="connsiteY9301" fmla="*/ 7000018 h 7331925"/>
              <a:gd name="connsiteX9302" fmla="*/ 1398870 w 4000576"/>
              <a:gd name="connsiteY9302" fmla="*/ 7003313 h 7331925"/>
              <a:gd name="connsiteX9303" fmla="*/ 1383487 w 4000576"/>
              <a:gd name="connsiteY9303" fmla="*/ 6990493 h 7331925"/>
              <a:gd name="connsiteX9304" fmla="*/ 1371867 w 4000576"/>
              <a:gd name="connsiteY9304" fmla="*/ 7000018 h 7331925"/>
              <a:gd name="connsiteX9305" fmla="*/ 1426940 w 4000576"/>
              <a:gd name="connsiteY9305" fmla="*/ 7002523 h 7331925"/>
              <a:gd name="connsiteX9306" fmla="*/ 1442018 w 4000576"/>
              <a:gd name="connsiteY9306" fmla="*/ 7017601 h 7331925"/>
              <a:gd name="connsiteX9307" fmla="*/ 1453334 w 4000576"/>
              <a:gd name="connsiteY9307" fmla="*/ 7006295 h 7331925"/>
              <a:gd name="connsiteX9308" fmla="*/ 1426940 w 4000576"/>
              <a:gd name="connsiteY9308" fmla="*/ 7002523 h 7331925"/>
              <a:gd name="connsiteX9309" fmla="*/ 1476251 w 4000576"/>
              <a:gd name="connsiteY9309" fmla="*/ 7004904 h 7331925"/>
              <a:gd name="connsiteX9310" fmla="*/ 1503140 w 4000576"/>
              <a:gd name="connsiteY9310" fmla="*/ 7008867 h 7331925"/>
              <a:gd name="connsiteX9311" fmla="*/ 1488157 w 4000576"/>
              <a:gd name="connsiteY9311" fmla="*/ 6989026 h 7331925"/>
              <a:gd name="connsiteX9312" fmla="*/ 1476251 w 4000576"/>
              <a:gd name="connsiteY9312" fmla="*/ 7004904 h 7331925"/>
              <a:gd name="connsiteX9313" fmla="*/ 2246090 w 4000576"/>
              <a:gd name="connsiteY9313" fmla="*/ 6998551 h 7331925"/>
              <a:gd name="connsiteX9314" fmla="*/ 2260378 w 4000576"/>
              <a:gd name="connsiteY9314" fmla="*/ 7008076 h 7331925"/>
              <a:gd name="connsiteX9315" fmla="*/ 2274665 w 4000576"/>
              <a:gd name="connsiteY9315" fmla="*/ 6998551 h 7331925"/>
              <a:gd name="connsiteX9316" fmla="*/ 2260378 w 4000576"/>
              <a:gd name="connsiteY9316" fmla="*/ 6989026 h 7331925"/>
              <a:gd name="connsiteX9317" fmla="*/ 2246090 w 4000576"/>
              <a:gd name="connsiteY9317" fmla="*/ 6998551 h 7331925"/>
              <a:gd name="connsiteX9318" fmla="*/ 2293715 w 4000576"/>
              <a:gd name="connsiteY9318" fmla="*/ 6998551 h 7331925"/>
              <a:gd name="connsiteX9319" fmla="*/ 2308003 w 4000576"/>
              <a:gd name="connsiteY9319" fmla="*/ 7008076 h 7331925"/>
              <a:gd name="connsiteX9320" fmla="*/ 2322290 w 4000576"/>
              <a:gd name="connsiteY9320" fmla="*/ 6998551 h 7331925"/>
              <a:gd name="connsiteX9321" fmla="*/ 2308003 w 4000576"/>
              <a:gd name="connsiteY9321" fmla="*/ 6989026 h 7331925"/>
              <a:gd name="connsiteX9322" fmla="*/ 2293715 w 4000576"/>
              <a:gd name="connsiteY9322" fmla="*/ 6998551 h 7331925"/>
              <a:gd name="connsiteX9323" fmla="*/ 2350865 w 4000576"/>
              <a:gd name="connsiteY9323" fmla="*/ 7003313 h 7331925"/>
              <a:gd name="connsiteX9324" fmla="*/ 2360390 w 4000576"/>
              <a:gd name="connsiteY9324" fmla="*/ 7017601 h 7331925"/>
              <a:gd name="connsiteX9325" fmla="*/ 2369915 w 4000576"/>
              <a:gd name="connsiteY9325" fmla="*/ 7003313 h 7331925"/>
              <a:gd name="connsiteX9326" fmla="*/ 2360390 w 4000576"/>
              <a:gd name="connsiteY9326" fmla="*/ 6989026 h 7331925"/>
              <a:gd name="connsiteX9327" fmla="*/ 2350865 w 4000576"/>
              <a:gd name="connsiteY9327" fmla="*/ 7003313 h 7331925"/>
              <a:gd name="connsiteX9328" fmla="*/ 2402958 w 4000576"/>
              <a:gd name="connsiteY9328" fmla="*/ 6999028 h 7331925"/>
              <a:gd name="connsiteX9329" fmla="*/ 2418531 w 4000576"/>
              <a:gd name="connsiteY9329" fmla="*/ 7010896 h 7331925"/>
              <a:gd name="connsiteX9330" fmla="*/ 2419026 w 4000576"/>
              <a:gd name="connsiteY9330" fmla="*/ 6994713 h 7331925"/>
              <a:gd name="connsiteX9331" fmla="*/ 2402958 w 4000576"/>
              <a:gd name="connsiteY9331" fmla="*/ 6999028 h 7331925"/>
              <a:gd name="connsiteX9332" fmla="*/ 1531715 w 4000576"/>
              <a:gd name="connsiteY9332" fmla="*/ 7012838 h 7331925"/>
              <a:gd name="connsiteX9333" fmla="*/ 1546003 w 4000576"/>
              <a:gd name="connsiteY9333" fmla="*/ 7027126 h 7331925"/>
              <a:gd name="connsiteX9334" fmla="*/ 1560290 w 4000576"/>
              <a:gd name="connsiteY9334" fmla="*/ 7012838 h 7331925"/>
              <a:gd name="connsiteX9335" fmla="*/ 1546003 w 4000576"/>
              <a:gd name="connsiteY9335" fmla="*/ 6998551 h 7331925"/>
              <a:gd name="connsiteX9336" fmla="*/ 1531715 w 4000576"/>
              <a:gd name="connsiteY9336" fmla="*/ 7012838 h 7331925"/>
              <a:gd name="connsiteX9337" fmla="*/ 1579340 w 4000576"/>
              <a:gd name="connsiteY9337" fmla="*/ 7012838 h 7331925"/>
              <a:gd name="connsiteX9338" fmla="*/ 1593628 w 4000576"/>
              <a:gd name="connsiteY9338" fmla="*/ 7027126 h 7331925"/>
              <a:gd name="connsiteX9339" fmla="*/ 1607915 w 4000576"/>
              <a:gd name="connsiteY9339" fmla="*/ 7012838 h 7331925"/>
              <a:gd name="connsiteX9340" fmla="*/ 1593628 w 4000576"/>
              <a:gd name="connsiteY9340" fmla="*/ 6998551 h 7331925"/>
              <a:gd name="connsiteX9341" fmla="*/ 1579340 w 4000576"/>
              <a:gd name="connsiteY9341" fmla="*/ 7012838 h 7331925"/>
              <a:gd name="connsiteX9342" fmla="*/ 1636490 w 4000576"/>
              <a:gd name="connsiteY9342" fmla="*/ 7012048 h 7331925"/>
              <a:gd name="connsiteX9343" fmla="*/ 1651568 w 4000576"/>
              <a:gd name="connsiteY9343" fmla="*/ 7027126 h 7331925"/>
              <a:gd name="connsiteX9344" fmla="*/ 1662884 w 4000576"/>
              <a:gd name="connsiteY9344" fmla="*/ 7015820 h 7331925"/>
              <a:gd name="connsiteX9345" fmla="*/ 1636490 w 4000576"/>
              <a:gd name="connsiteY9345" fmla="*/ 7012048 h 7331925"/>
              <a:gd name="connsiteX9346" fmla="*/ 2455640 w 4000576"/>
              <a:gd name="connsiteY9346" fmla="*/ 7008076 h 7331925"/>
              <a:gd name="connsiteX9347" fmla="*/ 2465165 w 4000576"/>
              <a:gd name="connsiteY9347" fmla="*/ 7017601 h 7331925"/>
              <a:gd name="connsiteX9348" fmla="*/ 2474690 w 4000576"/>
              <a:gd name="connsiteY9348" fmla="*/ 7008076 h 7331925"/>
              <a:gd name="connsiteX9349" fmla="*/ 2465165 w 4000576"/>
              <a:gd name="connsiteY9349" fmla="*/ 6998551 h 7331925"/>
              <a:gd name="connsiteX9350" fmla="*/ 2455640 w 4000576"/>
              <a:gd name="connsiteY9350" fmla="*/ 7008076 h 7331925"/>
              <a:gd name="connsiteX9351" fmla="*/ 2503265 w 4000576"/>
              <a:gd name="connsiteY9351" fmla="*/ 7007514 h 7331925"/>
              <a:gd name="connsiteX9352" fmla="*/ 2512790 w 4000576"/>
              <a:gd name="connsiteY9352" fmla="*/ 7022363 h 7331925"/>
              <a:gd name="connsiteX9353" fmla="*/ 2522315 w 4000576"/>
              <a:gd name="connsiteY9353" fmla="*/ 7013401 h 7331925"/>
              <a:gd name="connsiteX9354" fmla="*/ 2512790 w 4000576"/>
              <a:gd name="connsiteY9354" fmla="*/ 6998551 h 7331925"/>
              <a:gd name="connsiteX9355" fmla="*/ 2503265 w 4000576"/>
              <a:gd name="connsiteY9355" fmla="*/ 7007514 h 7331925"/>
              <a:gd name="connsiteX9356" fmla="*/ 2556158 w 4000576"/>
              <a:gd name="connsiteY9356" fmla="*/ 7007267 h 7331925"/>
              <a:gd name="connsiteX9357" fmla="*/ 2559606 w 4000576"/>
              <a:gd name="connsiteY9357" fmla="*/ 7021859 h 7331925"/>
              <a:gd name="connsiteX9358" fmla="*/ 2574208 w 4000576"/>
              <a:gd name="connsiteY9358" fmla="*/ 7018411 h 7331925"/>
              <a:gd name="connsiteX9359" fmla="*/ 2570759 w 4000576"/>
              <a:gd name="connsiteY9359" fmla="*/ 7003819 h 7331925"/>
              <a:gd name="connsiteX9360" fmla="*/ 2556158 w 4000576"/>
              <a:gd name="connsiteY9360" fmla="*/ 7007267 h 7331925"/>
              <a:gd name="connsiteX9361" fmla="*/ 955453 w 4000576"/>
              <a:gd name="connsiteY9361" fmla="*/ 7017601 h 7331925"/>
              <a:gd name="connsiteX9362" fmla="*/ 970302 w 4000576"/>
              <a:gd name="connsiteY9362" fmla="*/ 7046176 h 7331925"/>
              <a:gd name="connsiteX9363" fmla="*/ 979265 w 4000576"/>
              <a:gd name="connsiteY9363" fmla="*/ 7027126 h 7331925"/>
              <a:gd name="connsiteX9364" fmla="*/ 955453 w 4000576"/>
              <a:gd name="connsiteY9364" fmla="*/ 7017601 h 7331925"/>
              <a:gd name="connsiteX9365" fmla="*/ 995210 w 4000576"/>
              <a:gd name="connsiteY9365" fmla="*/ 7021487 h 7331925"/>
              <a:gd name="connsiteX9366" fmla="*/ 1009431 w 4000576"/>
              <a:gd name="connsiteY9366" fmla="*/ 7046176 h 7331925"/>
              <a:gd name="connsiteX9367" fmla="*/ 1008840 w 4000576"/>
              <a:gd name="connsiteY9367" fmla="*/ 7013458 h 7331925"/>
              <a:gd name="connsiteX9368" fmla="*/ 995210 w 4000576"/>
              <a:gd name="connsiteY9368" fmla="*/ 7021487 h 7331925"/>
              <a:gd name="connsiteX9369" fmla="*/ 1686297 w 4000576"/>
              <a:gd name="connsiteY9369" fmla="*/ 7019392 h 7331925"/>
              <a:gd name="connsiteX9370" fmla="*/ 1712690 w 4000576"/>
              <a:gd name="connsiteY9370" fmla="*/ 7023154 h 7331925"/>
              <a:gd name="connsiteX9371" fmla="*/ 1697612 w 4000576"/>
              <a:gd name="connsiteY9371" fmla="*/ 7008076 h 7331925"/>
              <a:gd name="connsiteX9372" fmla="*/ 1686297 w 4000576"/>
              <a:gd name="connsiteY9372" fmla="*/ 7019392 h 7331925"/>
              <a:gd name="connsiteX9373" fmla="*/ 1736912 w 4000576"/>
              <a:gd name="connsiteY9373" fmla="*/ 7016953 h 7331925"/>
              <a:gd name="connsiteX9374" fmla="*/ 1760468 w 4000576"/>
              <a:gd name="connsiteY9374" fmla="*/ 7031793 h 7331925"/>
              <a:gd name="connsiteX9375" fmla="*/ 1750790 w 4000576"/>
              <a:gd name="connsiteY9375" fmla="*/ 7008076 h 7331925"/>
              <a:gd name="connsiteX9376" fmla="*/ 1736912 w 4000576"/>
              <a:gd name="connsiteY9376" fmla="*/ 7016953 h 7331925"/>
              <a:gd name="connsiteX9377" fmla="*/ 1788890 w 4000576"/>
              <a:gd name="connsiteY9377" fmla="*/ 7022363 h 7331925"/>
              <a:gd name="connsiteX9378" fmla="*/ 1803178 w 4000576"/>
              <a:gd name="connsiteY9378" fmla="*/ 7036651 h 7331925"/>
              <a:gd name="connsiteX9379" fmla="*/ 1817465 w 4000576"/>
              <a:gd name="connsiteY9379" fmla="*/ 7022363 h 7331925"/>
              <a:gd name="connsiteX9380" fmla="*/ 1803178 w 4000576"/>
              <a:gd name="connsiteY9380" fmla="*/ 7008076 h 7331925"/>
              <a:gd name="connsiteX9381" fmla="*/ 1788890 w 4000576"/>
              <a:gd name="connsiteY9381" fmla="*/ 7022363 h 7331925"/>
              <a:gd name="connsiteX9382" fmla="*/ 1842602 w 4000576"/>
              <a:gd name="connsiteY9382" fmla="*/ 7014687 h 7331925"/>
              <a:gd name="connsiteX9383" fmla="*/ 1850803 w 4000576"/>
              <a:gd name="connsiteY9383" fmla="*/ 7036651 h 7331925"/>
              <a:gd name="connsiteX9384" fmla="*/ 1865090 w 4000576"/>
              <a:gd name="connsiteY9384" fmla="*/ 7027688 h 7331925"/>
              <a:gd name="connsiteX9385" fmla="*/ 1842602 w 4000576"/>
              <a:gd name="connsiteY9385" fmla="*/ 7014687 h 7331925"/>
              <a:gd name="connsiteX9386" fmla="*/ 2646140 w 4000576"/>
              <a:gd name="connsiteY9386" fmla="*/ 7017601 h 7331925"/>
              <a:gd name="connsiteX9387" fmla="*/ 2655665 w 4000576"/>
              <a:gd name="connsiteY9387" fmla="*/ 7027126 h 7331925"/>
              <a:gd name="connsiteX9388" fmla="*/ 2665190 w 4000576"/>
              <a:gd name="connsiteY9388" fmla="*/ 7017601 h 7331925"/>
              <a:gd name="connsiteX9389" fmla="*/ 2655665 w 4000576"/>
              <a:gd name="connsiteY9389" fmla="*/ 7008076 h 7331925"/>
              <a:gd name="connsiteX9390" fmla="*/ 2646140 w 4000576"/>
              <a:gd name="connsiteY9390" fmla="*/ 7017601 h 7331925"/>
              <a:gd name="connsiteX9391" fmla="*/ 1036415 w 4000576"/>
              <a:gd name="connsiteY9391" fmla="*/ 7031888 h 7331925"/>
              <a:gd name="connsiteX9392" fmla="*/ 1050703 w 4000576"/>
              <a:gd name="connsiteY9392" fmla="*/ 7046176 h 7331925"/>
              <a:gd name="connsiteX9393" fmla="*/ 1064990 w 4000576"/>
              <a:gd name="connsiteY9393" fmla="*/ 7031888 h 7331925"/>
              <a:gd name="connsiteX9394" fmla="*/ 1050703 w 4000576"/>
              <a:gd name="connsiteY9394" fmla="*/ 7017601 h 7331925"/>
              <a:gd name="connsiteX9395" fmla="*/ 1036415 w 4000576"/>
              <a:gd name="connsiteY9395" fmla="*/ 7031888 h 7331925"/>
              <a:gd name="connsiteX9396" fmla="*/ 1085726 w 4000576"/>
              <a:gd name="connsiteY9396" fmla="*/ 7032394 h 7331925"/>
              <a:gd name="connsiteX9397" fmla="*/ 1110806 w 4000576"/>
              <a:gd name="connsiteY9397" fmla="*/ 7034270 h 7331925"/>
              <a:gd name="connsiteX9398" fmla="*/ 1098328 w 4000576"/>
              <a:gd name="connsiteY9398" fmla="*/ 7017601 h 7331925"/>
              <a:gd name="connsiteX9399" fmla="*/ 1085726 w 4000576"/>
              <a:gd name="connsiteY9399" fmla="*/ 7032394 h 7331925"/>
              <a:gd name="connsiteX9400" fmla="*/ 1126388 w 4000576"/>
              <a:gd name="connsiteY9400" fmla="*/ 7027955 h 7331925"/>
              <a:gd name="connsiteX9401" fmla="*/ 1130589 w 4000576"/>
              <a:gd name="connsiteY9401" fmla="*/ 7048910 h 7331925"/>
              <a:gd name="connsiteX9402" fmla="*/ 1141190 w 4000576"/>
              <a:gd name="connsiteY9402" fmla="*/ 7059511 h 7331925"/>
              <a:gd name="connsiteX9403" fmla="*/ 1151792 w 4000576"/>
              <a:gd name="connsiteY9403" fmla="*/ 7048910 h 7331925"/>
              <a:gd name="connsiteX9404" fmla="*/ 1141190 w 4000576"/>
              <a:gd name="connsiteY9404" fmla="*/ 7017601 h 7331925"/>
              <a:gd name="connsiteX9405" fmla="*/ 1126388 w 4000576"/>
              <a:gd name="connsiteY9405" fmla="*/ 7027955 h 7331925"/>
              <a:gd name="connsiteX9406" fmla="*/ 1886322 w 4000576"/>
              <a:gd name="connsiteY9406" fmla="*/ 7028917 h 7331925"/>
              <a:gd name="connsiteX9407" fmla="*/ 1912715 w 4000576"/>
              <a:gd name="connsiteY9407" fmla="*/ 7032679 h 7331925"/>
              <a:gd name="connsiteX9408" fmla="*/ 1897637 w 4000576"/>
              <a:gd name="connsiteY9408" fmla="*/ 7017601 h 7331925"/>
              <a:gd name="connsiteX9409" fmla="*/ 1886322 w 4000576"/>
              <a:gd name="connsiteY9409" fmla="*/ 7028917 h 7331925"/>
              <a:gd name="connsiteX9410" fmla="*/ 1941290 w 4000576"/>
              <a:gd name="connsiteY9410" fmla="*/ 7031888 h 7331925"/>
              <a:gd name="connsiteX9411" fmla="*/ 1955578 w 4000576"/>
              <a:gd name="connsiteY9411" fmla="*/ 7046176 h 7331925"/>
              <a:gd name="connsiteX9412" fmla="*/ 1969865 w 4000576"/>
              <a:gd name="connsiteY9412" fmla="*/ 7031888 h 7331925"/>
              <a:gd name="connsiteX9413" fmla="*/ 1955578 w 4000576"/>
              <a:gd name="connsiteY9413" fmla="*/ 7017601 h 7331925"/>
              <a:gd name="connsiteX9414" fmla="*/ 1941290 w 4000576"/>
              <a:gd name="connsiteY9414" fmla="*/ 7031888 h 7331925"/>
              <a:gd name="connsiteX9415" fmla="*/ 1995002 w 4000576"/>
              <a:gd name="connsiteY9415" fmla="*/ 7024212 h 7331925"/>
              <a:gd name="connsiteX9416" fmla="*/ 2003203 w 4000576"/>
              <a:gd name="connsiteY9416" fmla="*/ 7046176 h 7331925"/>
              <a:gd name="connsiteX9417" fmla="*/ 2017490 w 4000576"/>
              <a:gd name="connsiteY9417" fmla="*/ 7037213 h 7331925"/>
              <a:gd name="connsiteX9418" fmla="*/ 1995002 w 4000576"/>
              <a:gd name="connsiteY9418" fmla="*/ 7024212 h 7331925"/>
              <a:gd name="connsiteX9419" fmla="*/ 1172147 w 4000576"/>
              <a:gd name="connsiteY9419" fmla="*/ 7039032 h 7331925"/>
              <a:gd name="connsiteX9420" fmla="*/ 1188815 w 4000576"/>
              <a:gd name="connsiteY9420" fmla="*/ 7050938 h 7331925"/>
              <a:gd name="connsiteX9421" fmla="*/ 1205484 w 4000576"/>
              <a:gd name="connsiteY9421" fmla="*/ 7039032 h 7331925"/>
              <a:gd name="connsiteX9422" fmla="*/ 1188815 w 4000576"/>
              <a:gd name="connsiteY9422" fmla="*/ 7027126 h 7331925"/>
              <a:gd name="connsiteX9423" fmla="*/ 1172147 w 4000576"/>
              <a:gd name="connsiteY9423" fmla="*/ 7039032 h 7331925"/>
              <a:gd name="connsiteX9424" fmla="*/ 1226915 w 4000576"/>
              <a:gd name="connsiteY9424" fmla="*/ 7040623 h 7331925"/>
              <a:gd name="connsiteX9425" fmla="*/ 1241993 w 4000576"/>
              <a:gd name="connsiteY9425" fmla="*/ 7055701 h 7331925"/>
              <a:gd name="connsiteX9426" fmla="*/ 1238231 w 4000576"/>
              <a:gd name="connsiteY9426" fmla="*/ 7029307 h 7331925"/>
              <a:gd name="connsiteX9427" fmla="*/ 1226915 w 4000576"/>
              <a:gd name="connsiteY9427" fmla="*/ 7040623 h 7331925"/>
              <a:gd name="connsiteX9428" fmla="*/ 1276007 w 4000576"/>
              <a:gd name="connsiteY9428" fmla="*/ 7040823 h 7331925"/>
              <a:gd name="connsiteX9429" fmla="*/ 1288828 w 4000576"/>
              <a:gd name="connsiteY9429" fmla="*/ 7056206 h 7331925"/>
              <a:gd name="connsiteX9430" fmla="*/ 1285532 w 4000576"/>
              <a:gd name="connsiteY9430" fmla="*/ 7029203 h 7331925"/>
              <a:gd name="connsiteX9431" fmla="*/ 1276007 w 4000576"/>
              <a:gd name="connsiteY9431" fmla="*/ 7040823 h 7331925"/>
              <a:gd name="connsiteX9432" fmla="*/ 1328252 w 4000576"/>
              <a:gd name="connsiteY9432" fmla="*/ 7033737 h 7331925"/>
              <a:gd name="connsiteX9433" fmla="*/ 1336453 w 4000576"/>
              <a:gd name="connsiteY9433" fmla="*/ 7065226 h 7331925"/>
              <a:gd name="connsiteX9434" fmla="*/ 1350740 w 4000576"/>
              <a:gd name="connsiteY9434" fmla="*/ 7051501 h 7331925"/>
              <a:gd name="connsiteX9435" fmla="*/ 1328252 w 4000576"/>
              <a:gd name="connsiteY9435" fmla="*/ 7033737 h 7331925"/>
              <a:gd name="connsiteX9436" fmla="*/ 2046065 w 4000576"/>
              <a:gd name="connsiteY9436" fmla="*/ 7036651 h 7331925"/>
              <a:gd name="connsiteX9437" fmla="*/ 2055590 w 4000576"/>
              <a:gd name="connsiteY9437" fmla="*/ 7046176 h 7331925"/>
              <a:gd name="connsiteX9438" fmla="*/ 2065115 w 4000576"/>
              <a:gd name="connsiteY9438" fmla="*/ 7036651 h 7331925"/>
              <a:gd name="connsiteX9439" fmla="*/ 2055590 w 4000576"/>
              <a:gd name="connsiteY9439" fmla="*/ 7027126 h 7331925"/>
              <a:gd name="connsiteX9440" fmla="*/ 2046065 w 4000576"/>
              <a:gd name="connsiteY9440" fmla="*/ 7036651 h 7331925"/>
              <a:gd name="connsiteX9441" fmla="*/ 2093690 w 4000576"/>
              <a:gd name="connsiteY9441" fmla="*/ 7036089 h 7331925"/>
              <a:gd name="connsiteX9442" fmla="*/ 2103215 w 4000576"/>
              <a:gd name="connsiteY9442" fmla="*/ 7050938 h 7331925"/>
              <a:gd name="connsiteX9443" fmla="*/ 2112740 w 4000576"/>
              <a:gd name="connsiteY9443" fmla="*/ 7041976 h 7331925"/>
              <a:gd name="connsiteX9444" fmla="*/ 2103215 w 4000576"/>
              <a:gd name="connsiteY9444" fmla="*/ 7027126 h 7331925"/>
              <a:gd name="connsiteX9445" fmla="*/ 2093690 w 4000576"/>
              <a:gd name="connsiteY9445" fmla="*/ 7036089 h 7331925"/>
              <a:gd name="connsiteX9446" fmla="*/ 2141315 w 4000576"/>
              <a:gd name="connsiteY9446" fmla="*/ 7040623 h 7331925"/>
              <a:gd name="connsiteX9447" fmla="*/ 2156393 w 4000576"/>
              <a:gd name="connsiteY9447" fmla="*/ 7055701 h 7331925"/>
              <a:gd name="connsiteX9448" fmla="*/ 2152631 w 4000576"/>
              <a:gd name="connsiteY9448" fmla="*/ 7029307 h 7331925"/>
              <a:gd name="connsiteX9449" fmla="*/ 2141315 w 4000576"/>
              <a:gd name="connsiteY9449" fmla="*/ 7040623 h 7331925"/>
              <a:gd name="connsiteX9450" fmla="*/ 2914088 w 4000576"/>
              <a:gd name="connsiteY9450" fmla="*/ 7039909 h 7331925"/>
              <a:gd name="connsiteX9451" fmla="*/ 2905325 w 4000576"/>
              <a:gd name="connsiteY9451" fmla="*/ 7071913 h 7331925"/>
              <a:gd name="connsiteX9452" fmla="*/ 2908907 w 4000576"/>
              <a:gd name="connsiteY9452" fmla="*/ 7089038 h 7331925"/>
              <a:gd name="connsiteX9453" fmla="*/ 2921022 w 4000576"/>
              <a:gd name="connsiteY9453" fmla="*/ 7067083 h 7331925"/>
              <a:gd name="connsiteX9454" fmla="*/ 2914088 w 4000576"/>
              <a:gd name="connsiteY9454" fmla="*/ 7039909 h 7331925"/>
              <a:gd name="connsiteX9455" fmla="*/ 1371867 w 4000576"/>
              <a:gd name="connsiteY9455" fmla="*/ 7047643 h 7331925"/>
              <a:gd name="connsiteX9456" fmla="*/ 1398870 w 4000576"/>
              <a:gd name="connsiteY9456" fmla="*/ 7050938 h 7331925"/>
              <a:gd name="connsiteX9457" fmla="*/ 1383487 w 4000576"/>
              <a:gd name="connsiteY9457" fmla="*/ 7038118 h 7331925"/>
              <a:gd name="connsiteX9458" fmla="*/ 1371867 w 4000576"/>
              <a:gd name="connsiteY9458" fmla="*/ 7047643 h 7331925"/>
              <a:gd name="connsiteX9459" fmla="*/ 1426940 w 4000576"/>
              <a:gd name="connsiteY9459" fmla="*/ 7050148 h 7331925"/>
              <a:gd name="connsiteX9460" fmla="*/ 1442018 w 4000576"/>
              <a:gd name="connsiteY9460" fmla="*/ 7065226 h 7331925"/>
              <a:gd name="connsiteX9461" fmla="*/ 1453334 w 4000576"/>
              <a:gd name="connsiteY9461" fmla="*/ 7053920 h 7331925"/>
              <a:gd name="connsiteX9462" fmla="*/ 1426940 w 4000576"/>
              <a:gd name="connsiteY9462" fmla="*/ 7050148 h 7331925"/>
              <a:gd name="connsiteX9463" fmla="*/ 1479423 w 4000576"/>
              <a:gd name="connsiteY9463" fmla="*/ 7046024 h 7331925"/>
              <a:gd name="connsiteX9464" fmla="*/ 1494177 w 4000576"/>
              <a:gd name="connsiteY9464" fmla="*/ 7074751 h 7331925"/>
              <a:gd name="connsiteX9465" fmla="*/ 1494273 w 4000576"/>
              <a:gd name="connsiteY9465" fmla="*/ 7041823 h 7331925"/>
              <a:gd name="connsiteX9466" fmla="*/ 1479423 w 4000576"/>
              <a:gd name="connsiteY9466" fmla="*/ 7046024 h 7331925"/>
              <a:gd name="connsiteX9467" fmla="*/ 2198465 w 4000576"/>
              <a:gd name="connsiteY9467" fmla="*/ 7046176 h 7331925"/>
              <a:gd name="connsiteX9468" fmla="*/ 2207990 w 4000576"/>
              <a:gd name="connsiteY9468" fmla="*/ 7055701 h 7331925"/>
              <a:gd name="connsiteX9469" fmla="*/ 2217515 w 4000576"/>
              <a:gd name="connsiteY9469" fmla="*/ 7046176 h 7331925"/>
              <a:gd name="connsiteX9470" fmla="*/ 2207990 w 4000576"/>
              <a:gd name="connsiteY9470" fmla="*/ 7036651 h 7331925"/>
              <a:gd name="connsiteX9471" fmla="*/ 2198465 w 4000576"/>
              <a:gd name="connsiteY9471" fmla="*/ 7046176 h 7331925"/>
              <a:gd name="connsiteX9472" fmla="*/ 2246090 w 4000576"/>
              <a:gd name="connsiteY9472" fmla="*/ 7046176 h 7331925"/>
              <a:gd name="connsiteX9473" fmla="*/ 2260949 w 4000576"/>
              <a:gd name="connsiteY9473" fmla="*/ 7055701 h 7331925"/>
              <a:gd name="connsiteX9474" fmla="*/ 2269903 w 4000576"/>
              <a:gd name="connsiteY9474" fmla="*/ 7046176 h 7331925"/>
              <a:gd name="connsiteX9475" fmla="*/ 2255053 w 4000576"/>
              <a:gd name="connsiteY9475" fmla="*/ 7036651 h 7331925"/>
              <a:gd name="connsiteX9476" fmla="*/ 2246090 w 4000576"/>
              <a:gd name="connsiteY9476" fmla="*/ 7046176 h 7331925"/>
              <a:gd name="connsiteX9477" fmla="*/ 2298897 w 4000576"/>
              <a:gd name="connsiteY9477" fmla="*/ 7045528 h 7331925"/>
              <a:gd name="connsiteX9478" fmla="*/ 2316213 w 4000576"/>
              <a:gd name="connsiteY9478" fmla="*/ 7058616 h 7331925"/>
              <a:gd name="connsiteX9479" fmla="*/ 2313337 w 4000576"/>
              <a:gd name="connsiteY9479" fmla="*/ 7036651 h 7331925"/>
              <a:gd name="connsiteX9480" fmla="*/ 2298897 w 4000576"/>
              <a:gd name="connsiteY9480" fmla="*/ 7045528 h 7331925"/>
              <a:gd name="connsiteX9481" fmla="*/ 2350865 w 4000576"/>
              <a:gd name="connsiteY9481" fmla="*/ 7050377 h 7331925"/>
              <a:gd name="connsiteX9482" fmla="*/ 2360390 w 4000576"/>
              <a:gd name="connsiteY9482" fmla="*/ 7065226 h 7331925"/>
              <a:gd name="connsiteX9483" fmla="*/ 2369915 w 4000576"/>
              <a:gd name="connsiteY9483" fmla="*/ 7056263 h 7331925"/>
              <a:gd name="connsiteX9484" fmla="*/ 2360390 w 4000576"/>
              <a:gd name="connsiteY9484" fmla="*/ 7041413 h 7331925"/>
              <a:gd name="connsiteX9485" fmla="*/ 2350865 w 4000576"/>
              <a:gd name="connsiteY9485" fmla="*/ 7050377 h 7331925"/>
              <a:gd name="connsiteX9486" fmla="*/ 1531715 w 4000576"/>
              <a:gd name="connsiteY9486" fmla="*/ 7060463 h 7331925"/>
              <a:gd name="connsiteX9487" fmla="*/ 1546003 w 4000576"/>
              <a:gd name="connsiteY9487" fmla="*/ 7074751 h 7331925"/>
              <a:gd name="connsiteX9488" fmla="*/ 1560290 w 4000576"/>
              <a:gd name="connsiteY9488" fmla="*/ 7060463 h 7331925"/>
              <a:gd name="connsiteX9489" fmla="*/ 1546003 w 4000576"/>
              <a:gd name="connsiteY9489" fmla="*/ 7046176 h 7331925"/>
              <a:gd name="connsiteX9490" fmla="*/ 1531715 w 4000576"/>
              <a:gd name="connsiteY9490" fmla="*/ 7060463 h 7331925"/>
              <a:gd name="connsiteX9491" fmla="*/ 1579340 w 4000576"/>
              <a:gd name="connsiteY9491" fmla="*/ 7060463 h 7331925"/>
              <a:gd name="connsiteX9492" fmla="*/ 1593628 w 4000576"/>
              <a:gd name="connsiteY9492" fmla="*/ 7074751 h 7331925"/>
              <a:gd name="connsiteX9493" fmla="*/ 1607915 w 4000576"/>
              <a:gd name="connsiteY9493" fmla="*/ 7060463 h 7331925"/>
              <a:gd name="connsiteX9494" fmla="*/ 1593628 w 4000576"/>
              <a:gd name="connsiteY9494" fmla="*/ 7046176 h 7331925"/>
              <a:gd name="connsiteX9495" fmla="*/ 1579340 w 4000576"/>
              <a:gd name="connsiteY9495" fmla="*/ 7060463 h 7331925"/>
              <a:gd name="connsiteX9496" fmla="*/ 1631690 w 4000576"/>
              <a:gd name="connsiteY9496" fmla="*/ 7055768 h 7331925"/>
              <a:gd name="connsiteX9497" fmla="*/ 1641062 w 4000576"/>
              <a:gd name="connsiteY9497" fmla="*/ 7071237 h 7331925"/>
              <a:gd name="connsiteX9498" fmla="*/ 1660693 w 4000576"/>
              <a:gd name="connsiteY9498" fmla="*/ 7056339 h 7331925"/>
              <a:gd name="connsiteX9499" fmla="*/ 1631690 w 4000576"/>
              <a:gd name="connsiteY9499" fmla="*/ 7055768 h 7331925"/>
              <a:gd name="connsiteX9500" fmla="*/ 2398490 w 4000576"/>
              <a:gd name="connsiteY9500" fmla="*/ 7055701 h 7331925"/>
              <a:gd name="connsiteX9501" fmla="*/ 2412778 w 4000576"/>
              <a:gd name="connsiteY9501" fmla="*/ 7065226 h 7331925"/>
              <a:gd name="connsiteX9502" fmla="*/ 2427065 w 4000576"/>
              <a:gd name="connsiteY9502" fmla="*/ 7055701 h 7331925"/>
              <a:gd name="connsiteX9503" fmla="*/ 2412778 w 4000576"/>
              <a:gd name="connsiteY9503" fmla="*/ 7046176 h 7331925"/>
              <a:gd name="connsiteX9504" fmla="*/ 2398490 w 4000576"/>
              <a:gd name="connsiteY9504" fmla="*/ 7055701 h 7331925"/>
              <a:gd name="connsiteX9505" fmla="*/ 2455640 w 4000576"/>
              <a:gd name="connsiteY9505" fmla="*/ 7055701 h 7331925"/>
              <a:gd name="connsiteX9506" fmla="*/ 2465165 w 4000576"/>
              <a:gd name="connsiteY9506" fmla="*/ 7065226 h 7331925"/>
              <a:gd name="connsiteX9507" fmla="*/ 2474690 w 4000576"/>
              <a:gd name="connsiteY9507" fmla="*/ 7055701 h 7331925"/>
              <a:gd name="connsiteX9508" fmla="*/ 2465165 w 4000576"/>
              <a:gd name="connsiteY9508" fmla="*/ 7046176 h 7331925"/>
              <a:gd name="connsiteX9509" fmla="*/ 2455640 w 4000576"/>
              <a:gd name="connsiteY9509" fmla="*/ 7055701 h 7331925"/>
              <a:gd name="connsiteX9510" fmla="*/ 2503265 w 4000576"/>
              <a:gd name="connsiteY9510" fmla="*/ 7060463 h 7331925"/>
              <a:gd name="connsiteX9511" fmla="*/ 2512790 w 4000576"/>
              <a:gd name="connsiteY9511" fmla="*/ 7074751 h 7331925"/>
              <a:gd name="connsiteX9512" fmla="*/ 2522315 w 4000576"/>
              <a:gd name="connsiteY9512" fmla="*/ 7060463 h 7331925"/>
              <a:gd name="connsiteX9513" fmla="*/ 2512790 w 4000576"/>
              <a:gd name="connsiteY9513" fmla="*/ 7046176 h 7331925"/>
              <a:gd name="connsiteX9514" fmla="*/ 2503265 w 4000576"/>
              <a:gd name="connsiteY9514" fmla="*/ 7060463 h 7331925"/>
              <a:gd name="connsiteX9515" fmla="*/ 960215 w 4000576"/>
              <a:gd name="connsiteY9515" fmla="*/ 7074751 h 7331925"/>
              <a:gd name="connsiteX9516" fmla="*/ 960215 w 4000576"/>
              <a:gd name="connsiteY9516" fmla="*/ 7097611 h 7331925"/>
              <a:gd name="connsiteX9517" fmla="*/ 971645 w 4000576"/>
              <a:gd name="connsiteY9517" fmla="*/ 7086181 h 7331925"/>
              <a:gd name="connsiteX9518" fmla="*/ 983075 w 4000576"/>
              <a:gd name="connsiteY9518" fmla="*/ 7074751 h 7331925"/>
              <a:gd name="connsiteX9519" fmla="*/ 971645 w 4000576"/>
              <a:gd name="connsiteY9519" fmla="*/ 7063321 h 7331925"/>
              <a:gd name="connsiteX9520" fmla="*/ 960215 w 4000576"/>
              <a:gd name="connsiteY9520" fmla="*/ 7051891 h 7331925"/>
              <a:gd name="connsiteX9521" fmla="*/ 960215 w 4000576"/>
              <a:gd name="connsiteY9521" fmla="*/ 7074751 h 7331925"/>
              <a:gd name="connsiteX9522" fmla="*/ 1686297 w 4000576"/>
              <a:gd name="connsiteY9522" fmla="*/ 7067017 h 7331925"/>
              <a:gd name="connsiteX9523" fmla="*/ 1712690 w 4000576"/>
              <a:gd name="connsiteY9523" fmla="*/ 7070779 h 7331925"/>
              <a:gd name="connsiteX9524" fmla="*/ 1697612 w 4000576"/>
              <a:gd name="connsiteY9524" fmla="*/ 7055701 h 7331925"/>
              <a:gd name="connsiteX9525" fmla="*/ 1686297 w 4000576"/>
              <a:gd name="connsiteY9525" fmla="*/ 7067017 h 7331925"/>
              <a:gd name="connsiteX9526" fmla="*/ 1736912 w 4000576"/>
              <a:gd name="connsiteY9526" fmla="*/ 7064578 h 7331925"/>
              <a:gd name="connsiteX9527" fmla="*/ 1760468 w 4000576"/>
              <a:gd name="connsiteY9527" fmla="*/ 7079418 h 7331925"/>
              <a:gd name="connsiteX9528" fmla="*/ 1750790 w 4000576"/>
              <a:gd name="connsiteY9528" fmla="*/ 7055701 h 7331925"/>
              <a:gd name="connsiteX9529" fmla="*/ 1736912 w 4000576"/>
              <a:gd name="connsiteY9529" fmla="*/ 7064578 h 7331925"/>
              <a:gd name="connsiteX9530" fmla="*/ 1788890 w 4000576"/>
              <a:gd name="connsiteY9530" fmla="*/ 7069198 h 7331925"/>
              <a:gd name="connsiteX9531" fmla="*/ 1803968 w 4000576"/>
              <a:gd name="connsiteY9531" fmla="*/ 7084276 h 7331925"/>
              <a:gd name="connsiteX9532" fmla="*/ 1815284 w 4000576"/>
              <a:gd name="connsiteY9532" fmla="*/ 7072970 h 7331925"/>
              <a:gd name="connsiteX9533" fmla="*/ 1788890 w 4000576"/>
              <a:gd name="connsiteY9533" fmla="*/ 7069198 h 7331925"/>
              <a:gd name="connsiteX9534" fmla="*/ 2555653 w 4000576"/>
              <a:gd name="connsiteY9534" fmla="*/ 7065226 h 7331925"/>
              <a:gd name="connsiteX9535" fmla="*/ 2570512 w 4000576"/>
              <a:gd name="connsiteY9535" fmla="*/ 7074751 h 7331925"/>
              <a:gd name="connsiteX9536" fmla="*/ 2579465 w 4000576"/>
              <a:gd name="connsiteY9536" fmla="*/ 7065226 h 7331925"/>
              <a:gd name="connsiteX9537" fmla="*/ 2564616 w 4000576"/>
              <a:gd name="connsiteY9537" fmla="*/ 7055701 h 7331925"/>
              <a:gd name="connsiteX9538" fmla="*/ 2555653 w 4000576"/>
              <a:gd name="connsiteY9538" fmla="*/ 7065226 h 7331925"/>
              <a:gd name="connsiteX9539" fmla="*/ 2650903 w 4000576"/>
              <a:gd name="connsiteY9539" fmla="*/ 7065226 h 7331925"/>
              <a:gd name="connsiteX9540" fmla="*/ 2655103 w 4000576"/>
              <a:gd name="connsiteY9540" fmla="*/ 7074751 h 7331925"/>
              <a:gd name="connsiteX9541" fmla="*/ 2665190 w 4000576"/>
              <a:gd name="connsiteY9541" fmla="*/ 7065226 h 7331925"/>
              <a:gd name="connsiteX9542" fmla="*/ 2660999 w 4000576"/>
              <a:gd name="connsiteY9542" fmla="*/ 7055701 h 7331925"/>
              <a:gd name="connsiteX9543" fmla="*/ 2650903 w 4000576"/>
              <a:gd name="connsiteY9543" fmla="*/ 7065226 h 7331925"/>
              <a:gd name="connsiteX9544" fmla="*/ 998315 w 4000576"/>
              <a:gd name="connsiteY9544" fmla="*/ 7079513 h 7331925"/>
              <a:gd name="connsiteX9545" fmla="*/ 1007840 w 4000576"/>
              <a:gd name="connsiteY9545" fmla="*/ 7093801 h 7331925"/>
              <a:gd name="connsiteX9546" fmla="*/ 1017365 w 4000576"/>
              <a:gd name="connsiteY9546" fmla="*/ 7079513 h 7331925"/>
              <a:gd name="connsiteX9547" fmla="*/ 1007840 w 4000576"/>
              <a:gd name="connsiteY9547" fmla="*/ 7065226 h 7331925"/>
              <a:gd name="connsiteX9548" fmla="*/ 998315 w 4000576"/>
              <a:gd name="connsiteY9548" fmla="*/ 7079513 h 7331925"/>
              <a:gd name="connsiteX9549" fmla="*/ 1036415 w 4000576"/>
              <a:gd name="connsiteY9549" fmla="*/ 7079513 h 7331925"/>
              <a:gd name="connsiteX9550" fmla="*/ 1050703 w 4000576"/>
              <a:gd name="connsiteY9550" fmla="*/ 7093801 h 7331925"/>
              <a:gd name="connsiteX9551" fmla="*/ 1064990 w 4000576"/>
              <a:gd name="connsiteY9551" fmla="*/ 7079513 h 7331925"/>
              <a:gd name="connsiteX9552" fmla="*/ 1050703 w 4000576"/>
              <a:gd name="connsiteY9552" fmla="*/ 7065226 h 7331925"/>
              <a:gd name="connsiteX9553" fmla="*/ 1036415 w 4000576"/>
              <a:gd name="connsiteY9553" fmla="*/ 7079513 h 7331925"/>
              <a:gd name="connsiteX9554" fmla="*/ 1084040 w 4000576"/>
              <a:gd name="connsiteY9554" fmla="*/ 7078723 h 7331925"/>
              <a:gd name="connsiteX9555" fmla="*/ 1099118 w 4000576"/>
              <a:gd name="connsiteY9555" fmla="*/ 7093801 h 7331925"/>
              <a:gd name="connsiteX9556" fmla="*/ 1110434 w 4000576"/>
              <a:gd name="connsiteY9556" fmla="*/ 7082495 h 7331925"/>
              <a:gd name="connsiteX9557" fmla="*/ 1084040 w 4000576"/>
              <a:gd name="connsiteY9557" fmla="*/ 7078723 h 7331925"/>
              <a:gd name="connsiteX9558" fmla="*/ 1127570 w 4000576"/>
              <a:gd name="connsiteY9558" fmla="*/ 7073675 h 7331925"/>
              <a:gd name="connsiteX9559" fmla="*/ 1135685 w 4000576"/>
              <a:gd name="connsiteY9559" fmla="*/ 7093182 h 7331925"/>
              <a:gd name="connsiteX9560" fmla="*/ 1155478 w 4000576"/>
              <a:gd name="connsiteY9560" fmla="*/ 7074751 h 7331925"/>
              <a:gd name="connsiteX9561" fmla="*/ 1127570 w 4000576"/>
              <a:gd name="connsiteY9561" fmla="*/ 7073675 h 7331925"/>
              <a:gd name="connsiteX9562" fmla="*/ 1836515 w 4000576"/>
              <a:gd name="connsiteY9562" fmla="*/ 7074751 h 7331925"/>
              <a:gd name="connsiteX9563" fmla="*/ 1850803 w 4000576"/>
              <a:gd name="connsiteY9563" fmla="*/ 7084276 h 7331925"/>
              <a:gd name="connsiteX9564" fmla="*/ 1865090 w 4000576"/>
              <a:gd name="connsiteY9564" fmla="*/ 7074751 h 7331925"/>
              <a:gd name="connsiteX9565" fmla="*/ 1850803 w 4000576"/>
              <a:gd name="connsiteY9565" fmla="*/ 7065226 h 7331925"/>
              <a:gd name="connsiteX9566" fmla="*/ 1836515 w 4000576"/>
              <a:gd name="connsiteY9566" fmla="*/ 7074751 h 7331925"/>
              <a:gd name="connsiteX9567" fmla="*/ 1890751 w 4000576"/>
              <a:gd name="connsiteY9567" fmla="*/ 7071313 h 7331925"/>
              <a:gd name="connsiteX9568" fmla="*/ 1903752 w 4000576"/>
              <a:gd name="connsiteY9568" fmla="*/ 7093801 h 7331925"/>
              <a:gd name="connsiteX9569" fmla="*/ 1912715 w 4000576"/>
              <a:gd name="connsiteY9569" fmla="*/ 7079513 h 7331925"/>
              <a:gd name="connsiteX9570" fmla="*/ 1890751 w 4000576"/>
              <a:gd name="connsiteY9570" fmla="*/ 7071313 h 7331925"/>
              <a:gd name="connsiteX9571" fmla="*/ 1941290 w 4000576"/>
              <a:gd name="connsiteY9571" fmla="*/ 7078723 h 7331925"/>
              <a:gd name="connsiteX9572" fmla="*/ 1956368 w 4000576"/>
              <a:gd name="connsiteY9572" fmla="*/ 7093801 h 7331925"/>
              <a:gd name="connsiteX9573" fmla="*/ 1967684 w 4000576"/>
              <a:gd name="connsiteY9573" fmla="*/ 7082495 h 7331925"/>
              <a:gd name="connsiteX9574" fmla="*/ 1941290 w 4000576"/>
              <a:gd name="connsiteY9574" fmla="*/ 7078723 h 7331925"/>
              <a:gd name="connsiteX9575" fmla="*/ 1172147 w 4000576"/>
              <a:gd name="connsiteY9575" fmla="*/ 7086657 h 7331925"/>
              <a:gd name="connsiteX9576" fmla="*/ 1188815 w 4000576"/>
              <a:gd name="connsiteY9576" fmla="*/ 7098563 h 7331925"/>
              <a:gd name="connsiteX9577" fmla="*/ 1205484 w 4000576"/>
              <a:gd name="connsiteY9577" fmla="*/ 7086657 h 7331925"/>
              <a:gd name="connsiteX9578" fmla="*/ 1188815 w 4000576"/>
              <a:gd name="connsiteY9578" fmla="*/ 7074751 h 7331925"/>
              <a:gd name="connsiteX9579" fmla="*/ 1172147 w 4000576"/>
              <a:gd name="connsiteY9579" fmla="*/ 7086657 h 7331925"/>
              <a:gd name="connsiteX9580" fmla="*/ 1222562 w 4000576"/>
              <a:gd name="connsiteY9580" fmla="*/ 7083628 h 7331925"/>
              <a:gd name="connsiteX9581" fmla="*/ 1246118 w 4000576"/>
              <a:gd name="connsiteY9581" fmla="*/ 7098468 h 7331925"/>
              <a:gd name="connsiteX9582" fmla="*/ 1236440 w 4000576"/>
              <a:gd name="connsiteY9582" fmla="*/ 7074751 h 7331925"/>
              <a:gd name="connsiteX9583" fmla="*/ 1222562 w 4000576"/>
              <a:gd name="connsiteY9583" fmla="*/ 7083628 h 7331925"/>
              <a:gd name="connsiteX9584" fmla="*/ 1274540 w 4000576"/>
              <a:gd name="connsiteY9584" fmla="*/ 7088248 h 7331925"/>
              <a:gd name="connsiteX9585" fmla="*/ 1289618 w 4000576"/>
              <a:gd name="connsiteY9585" fmla="*/ 7103326 h 7331925"/>
              <a:gd name="connsiteX9586" fmla="*/ 1300934 w 4000576"/>
              <a:gd name="connsiteY9586" fmla="*/ 7092020 h 7331925"/>
              <a:gd name="connsiteX9587" fmla="*/ 1274540 w 4000576"/>
              <a:gd name="connsiteY9587" fmla="*/ 7088248 h 7331925"/>
              <a:gd name="connsiteX9588" fmla="*/ 1326928 w 4000576"/>
              <a:gd name="connsiteY9588" fmla="*/ 7084276 h 7331925"/>
              <a:gd name="connsiteX9589" fmla="*/ 1329538 w 4000576"/>
              <a:gd name="connsiteY9589" fmla="*/ 7104983 h 7331925"/>
              <a:gd name="connsiteX9590" fmla="*/ 1345978 w 4000576"/>
              <a:gd name="connsiteY9590" fmla="*/ 7103326 h 7331925"/>
              <a:gd name="connsiteX9591" fmla="*/ 1343368 w 4000576"/>
              <a:gd name="connsiteY9591" fmla="*/ 7082619 h 7331925"/>
              <a:gd name="connsiteX9592" fmla="*/ 1326928 w 4000576"/>
              <a:gd name="connsiteY9592" fmla="*/ 7084276 h 7331925"/>
              <a:gd name="connsiteX9593" fmla="*/ 1988915 w 4000576"/>
              <a:gd name="connsiteY9593" fmla="*/ 7084276 h 7331925"/>
              <a:gd name="connsiteX9594" fmla="*/ 2003203 w 4000576"/>
              <a:gd name="connsiteY9594" fmla="*/ 7093801 h 7331925"/>
              <a:gd name="connsiteX9595" fmla="*/ 2017490 w 4000576"/>
              <a:gd name="connsiteY9595" fmla="*/ 7084276 h 7331925"/>
              <a:gd name="connsiteX9596" fmla="*/ 2003203 w 4000576"/>
              <a:gd name="connsiteY9596" fmla="*/ 7074751 h 7331925"/>
              <a:gd name="connsiteX9597" fmla="*/ 1988915 w 4000576"/>
              <a:gd name="connsiteY9597" fmla="*/ 7084276 h 7331925"/>
              <a:gd name="connsiteX9598" fmla="*/ 2046065 w 4000576"/>
              <a:gd name="connsiteY9598" fmla="*/ 7084276 h 7331925"/>
              <a:gd name="connsiteX9599" fmla="*/ 2055590 w 4000576"/>
              <a:gd name="connsiteY9599" fmla="*/ 7093801 h 7331925"/>
              <a:gd name="connsiteX9600" fmla="*/ 2065115 w 4000576"/>
              <a:gd name="connsiteY9600" fmla="*/ 7084276 h 7331925"/>
              <a:gd name="connsiteX9601" fmla="*/ 2055590 w 4000576"/>
              <a:gd name="connsiteY9601" fmla="*/ 7074751 h 7331925"/>
              <a:gd name="connsiteX9602" fmla="*/ 2046065 w 4000576"/>
              <a:gd name="connsiteY9602" fmla="*/ 7084276 h 7331925"/>
              <a:gd name="connsiteX9603" fmla="*/ 2093690 w 4000576"/>
              <a:gd name="connsiteY9603" fmla="*/ 7089038 h 7331925"/>
              <a:gd name="connsiteX9604" fmla="*/ 2103215 w 4000576"/>
              <a:gd name="connsiteY9604" fmla="*/ 7103326 h 7331925"/>
              <a:gd name="connsiteX9605" fmla="*/ 2112740 w 4000576"/>
              <a:gd name="connsiteY9605" fmla="*/ 7089038 h 7331925"/>
              <a:gd name="connsiteX9606" fmla="*/ 2103215 w 4000576"/>
              <a:gd name="connsiteY9606" fmla="*/ 7074751 h 7331925"/>
              <a:gd name="connsiteX9607" fmla="*/ 2093690 w 4000576"/>
              <a:gd name="connsiteY9607" fmla="*/ 7089038 h 7331925"/>
              <a:gd name="connsiteX9608" fmla="*/ 2147402 w 4000576"/>
              <a:gd name="connsiteY9608" fmla="*/ 7081362 h 7331925"/>
              <a:gd name="connsiteX9609" fmla="*/ 2155603 w 4000576"/>
              <a:gd name="connsiteY9609" fmla="*/ 7103326 h 7331925"/>
              <a:gd name="connsiteX9610" fmla="*/ 2169890 w 4000576"/>
              <a:gd name="connsiteY9610" fmla="*/ 7094363 h 7331925"/>
              <a:gd name="connsiteX9611" fmla="*/ 2147402 w 4000576"/>
              <a:gd name="connsiteY9611" fmla="*/ 7081362 h 7331925"/>
              <a:gd name="connsiteX9612" fmla="*/ 1371867 w 4000576"/>
              <a:gd name="connsiteY9612" fmla="*/ 7095268 h 7331925"/>
              <a:gd name="connsiteX9613" fmla="*/ 1398870 w 4000576"/>
              <a:gd name="connsiteY9613" fmla="*/ 7098563 h 7331925"/>
              <a:gd name="connsiteX9614" fmla="*/ 1383487 w 4000576"/>
              <a:gd name="connsiteY9614" fmla="*/ 7085743 h 7331925"/>
              <a:gd name="connsiteX9615" fmla="*/ 1371867 w 4000576"/>
              <a:gd name="connsiteY9615" fmla="*/ 7095268 h 7331925"/>
              <a:gd name="connsiteX9616" fmla="*/ 1426940 w 4000576"/>
              <a:gd name="connsiteY9616" fmla="*/ 7097773 h 7331925"/>
              <a:gd name="connsiteX9617" fmla="*/ 1442018 w 4000576"/>
              <a:gd name="connsiteY9617" fmla="*/ 7112851 h 7331925"/>
              <a:gd name="connsiteX9618" fmla="*/ 1453334 w 4000576"/>
              <a:gd name="connsiteY9618" fmla="*/ 7101545 h 7331925"/>
              <a:gd name="connsiteX9619" fmla="*/ 1426940 w 4000576"/>
              <a:gd name="connsiteY9619" fmla="*/ 7097773 h 7331925"/>
              <a:gd name="connsiteX9620" fmla="*/ 1474565 w 4000576"/>
              <a:gd name="connsiteY9620" fmla="*/ 7098563 h 7331925"/>
              <a:gd name="connsiteX9621" fmla="*/ 1488853 w 4000576"/>
              <a:gd name="connsiteY9621" fmla="*/ 7112851 h 7331925"/>
              <a:gd name="connsiteX9622" fmla="*/ 1503140 w 4000576"/>
              <a:gd name="connsiteY9622" fmla="*/ 7098563 h 7331925"/>
              <a:gd name="connsiteX9623" fmla="*/ 1488853 w 4000576"/>
              <a:gd name="connsiteY9623" fmla="*/ 7084276 h 7331925"/>
              <a:gd name="connsiteX9624" fmla="*/ 1474565 w 4000576"/>
              <a:gd name="connsiteY9624" fmla="*/ 7098563 h 7331925"/>
              <a:gd name="connsiteX9625" fmla="*/ 2198465 w 4000576"/>
              <a:gd name="connsiteY9625" fmla="*/ 7093801 h 7331925"/>
              <a:gd name="connsiteX9626" fmla="*/ 2207990 w 4000576"/>
              <a:gd name="connsiteY9626" fmla="*/ 7103326 h 7331925"/>
              <a:gd name="connsiteX9627" fmla="*/ 2217515 w 4000576"/>
              <a:gd name="connsiteY9627" fmla="*/ 7093801 h 7331925"/>
              <a:gd name="connsiteX9628" fmla="*/ 2207990 w 4000576"/>
              <a:gd name="connsiteY9628" fmla="*/ 7084276 h 7331925"/>
              <a:gd name="connsiteX9629" fmla="*/ 2198465 w 4000576"/>
              <a:gd name="connsiteY9629" fmla="*/ 7093801 h 7331925"/>
              <a:gd name="connsiteX9630" fmla="*/ 2246090 w 4000576"/>
              <a:gd name="connsiteY9630" fmla="*/ 7093801 h 7331925"/>
              <a:gd name="connsiteX9631" fmla="*/ 2260949 w 4000576"/>
              <a:gd name="connsiteY9631" fmla="*/ 7103326 h 7331925"/>
              <a:gd name="connsiteX9632" fmla="*/ 2269903 w 4000576"/>
              <a:gd name="connsiteY9632" fmla="*/ 7093801 h 7331925"/>
              <a:gd name="connsiteX9633" fmla="*/ 2255053 w 4000576"/>
              <a:gd name="connsiteY9633" fmla="*/ 7084276 h 7331925"/>
              <a:gd name="connsiteX9634" fmla="*/ 2246090 w 4000576"/>
              <a:gd name="connsiteY9634" fmla="*/ 7093801 h 7331925"/>
              <a:gd name="connsiteX9635" fmla="*/ 2298983 w 4000576"/>
              <a:gd name="connsiteY9635" fmla="*/ 7092992 h 7331925"/>
              <a:gd name="connsiteX9636" fmla="*/ 2302431 w 4000576"/>
              <a:gd name="connsiteY9636" fmla="*/ 7107584 h 7331925"/>
              <a:gd name="connsiteX9637" fmla="*/ 2317033 w 4000576"/>
              <a:gd name="connsiteY9637" fmla="*/ 7104136 h 7331925"/>
              <a:gd name="connsiteX9638" fmla="*/ 2313584 w 4000576"/>
              <a:gd name="connsiteY9638" fmla="*/ 7089544 h 7331925"/>
              <a:gd name="connsiteX9639" fmla="*/ 2298983 w 4000576"/>
              <a:gd name="connsiteY9639" fmla="*/ 7092992 h 7331925"/>
              <a:gd name="connsiteX9640" fmla="*/ 1531715 w 4000576"/>
              <a:gd name="connsiteY9640" fmla="*/ 7108879 h 7331925"/>
              <a:gd name="connsiteX9641" fmla="*/ 1543031 w 4000576"/>
              <a:gd name="connsiteY9641" fmla="*/ 7120195 h 7331925"/>
              <a:gd name="connsiteX9642" fmla="*/ 1546793 w 4000576"/>
              <a:gd name="connsiteY9642" fmla="*/ 7093801 h 7331925"/>
              <a:gd name="connsiteX9643" fmla="*/ 1531715 w 4000576"/>
              <a:gd name="connsiteY9643" fmla="*/ 7108879 h 7331925"/>
              <a:gd name="connsiteX9644" fmla="*/ 1579340 w 4000576"/>
              <a:gd name="connsiteY9644" fmla="*/ 7108088 h 7331925"/>
              <a:gd name="connsiteX9645" fmla="*/ 1593628 w 4000576"/>
              <a:gd name="connsiteY9645" fmla="*/ 7122376 h 7331925"/>
              <a:gd name="connsiteX9646" fmla="*/ 1607915 w 4000576"/>
              <a:gd name="connsiteY9646" fmla="*/ 7108088 h 7331925"/>
              <a:gd name="connsiteX9647" fmla="*/ 1593628 w 4000576"/>
              <a:gd name="connsiteY9647" fmla="*/ 7093801 h 7331925"/>
              <a:gd name="connsiteX9648" fmla="*/ 1579340 w 4000576"/>
              <a:gd name="connsiteY9648" fmla="*/ 7108088 h 7331925"/>
              <a:gd name="connsiteX9649" fmla="*/ 1631690 w 4000576"/>
              <a:gd name="connsiteY9649" fmla="*/ 7103393 h 7331925"/>
              <a:gd name="connsiteX9650" fmla="*/ 1641062 w 4000576"/>
              <a:gd name="connsiteY9650" fmla="*/ 7118862 h 7331925"/>
              <a:gd name="connsiteX9651" fmla="*/ 1660693 w 4000576"/>
              <a:gd name="connsiteY9651" fmla="*/ 7103964 h 7331925"/>
              <a:gd name="connsiteX9652" fmla="*/ 1631690 w 4000576"/>
              <a:gd name="connsiteY9652" fmla="*/ 7103393 h 7331925"/>
              <a:gd name="connsiteX9653" fmla="*/ 2350865 w 4000576"/>
              <a:gd name="connsiteY9653" fmla="*/ 7103326 h 7331925"/>
              <a:gd name="connsiteX9654" fmla="*/ 2360390 w 4000576"/>
              <a:gd name="connsiteY9654" fmla="*/ 7112851 h 7331925"/>
              <a:gd name="connsiteX9655" fmla="*/ 2369915 w 4000576"/>
              <a:gd name="connsiteY9655" fmla="*/ 7103326 h 7331925"/>
              <a:gd name="connsiteX9656" fmla="*/ 2360390 w 4000576"/>
              <a:gd name="connsiteY9656" fmla="*/ 7093801 h 7331925"/>
              <a:gd name="connsiteX9657" fmla="*/ 2350865 w 4000576"/>
              <a:gd name="connsiteY9657" fmla="*/ 7103326 h 7331925"/>
              <a:gd name="connsiteX9658" fmla="*/ 2398490 w 4000576"/>
              <a:gd name="connsiteY9658" fmla="*/ 7103326 h 7331925"/>
              <a:gd name="connsiteX9659" fmla="*/ 2412778 w 4000576"/>
              <a:gd name="connsiteY9659" fmla="*/ 7112851 h 7331925"/>
              <a:gd name="connsiteX9660" fmla="*/ 2427065 w 4000576"/>
              <a:gd name="connsiteY9660" fmla="*/ 7103326 h 7331925"/>
              <a:gd name="connsiteX9661" fmla="*/ 2412778 w 4000576"/>
              <a:gd name="connsiteY9661" fmla="*/ 7093801 h 7331925"/>
              <a:gd name="connsiteX9662" fmla="*/ 2398490 w 4000576"/>
              <a:gd name="connsiteY9662" fmla="*/ 7103326 h 7331925"/>
              <a:gd name="connsiteX9663" fmla="*/ 2455640 w 4000576"/>
              <a:gd name="connsiteY9663" fmla="*/ 7103326 h 7331925"/>
              <a:gd name="connsiteX9664" fmla="*/ 2465165 w 4000576"/>
              <a:gd name="connsiteY9664" fmla="*/ 7112851 h 7331925"/>
              <a:gd name="connsiteX9665" fmla="*/ 2474690 w 4000576"/>
              <a:gd name="connsiteY9665" fmla="*/ 7103326 h 7331925"/>
              <a:gd name="connsiteX9666" fmla="*/ 2465165 w 4000576"/>
              <a:gd name="connsiteY9666" fmla="*/ 7093801 h 7331925"/>
              <a:gd name="connsiteX9667" fmla="*/ 2455640 w 4000576"/>
              <a:gd name="connsiteY9667" fmla="*/ 7103326 h 7331925"/>
              <a:gd name="connsiteX9668" fmla="*/ 960215 w 4000576"/>
              <a:gd name="connsiteY9668" fmla="*/ 7117613 h 7331925"/>
              <a:gd name="connsiteX9669" fmla="*/ 969740 w 4000576"/>
              <a:gd name="connsiteY9669" fmla="*/ 7131901 h 7331925"/>
              <a:gd name="connsiteX9670" fmla="*/ 979265 w 4000576"/>
              <a:gd name="connsiteY9670" fmla="*/ 7117613 h 7331925"/>
              <a:gd name="connsiteX9671" fmla="*/ 969740 w 4000576"/>
              <a:gd name="connsiteY9671" fmla="*/ 7103326 h 7331925"/>
              <a:gd name="connsiteX9672" fmla="*/ 960215 w 4000576"/>
              <a:gd name="connsiteY9672" fmla="*/ 7117613 h 7331925"/>
              <a:gd name="connsiteX9673" fmla="*/ 998315 w 4000576"/>
              <a:gd name="connsiteY9673" fmla="*/ 7117052 h 7331925"/>
              <a:gd name="connsiteX9674" fmla="*/ 1007840 w 4000576"/>
              <a:gd name="connsiteY9674" fmla="*/ 7136663 h 7331925"/>
              <a:gd name="connsiteX9675" fmla="*/ 1017365 w 4000576"/>
              <a:gd name="connsiteY9675" fmla="*/ 7122938 h 7331925"/>
              <a:gd name="connsiteX9676" fmla="*/ 1007840 w 4000576"/>
              <a:gd name="connsiteY9676" fmla="*/ 7103326 h 7331925"/>
              <a:gd name="connsiteX9677" fmla="*/ 998315 w 4000576"/>
              <a:gd name="connsiteY9677" fmla="*/ 7117052 h 7331925"/>
              <a:gd name="connsiteX9678" fmla="*/ 1684115 w 4000576"/>
              <a:gd name="connsiteY9678" fmla="*/ 7112851 h 7331925"/>
              <a:gd name="connsiteX9679" fmla="*/ 1698403 w 4000576"/>
              <a:gd name="connsiteY9679" fmla="*/ 7122376 h 7331925"/>
              <a:gd name="connsiteX9680" fmla="*/ 1712690 w 4000576"/>
              <a:gd name="connsiteY9680" fmla="*/ 7112851 h 7331925"/>
              <a:gd name="connsiteX9681" fmla="*/ 1698403 w 4000576"/>
              <a:gd name="connsiteY9681" fmla="*/ 7103326 h 7331925"/>
              <a:gd name="connsiteX9682" fmla="*/ 1684115 w 4000576"/>
              <a:gd name="connsiteY9682" fmla="*/ 7112851 h 7331925"/>
              <a:gd name="connsiteX9683" fmla="*/ 1736912 w 4000576"/>
              <a:gd name="connsiteY9683" fmla="*/ 7112203 h 7331925"/>
              <a:gd name="connsiteX9684" fmla="*/ 1760468 w 4000576"/>
              <a:gd name="connsiteY9684" fmla="*/ 7127043 h 7331925"/>
              <a:gd name="connsiteX9685" fmla="*/ 1750790 w 4000576"/>
              <a:gd name="connsiteY9685" fmla="*/ 7103326 h 7331925"/>
              <a:gd name="connsiteX9686" fmla="*/ 1736912 w 4000576"/>
              <a:gd name="connsiteY9686" fmla="*/ 7112203 h 7331925"/>
              <a:gd name="connsiteX9687" fmla="*/ 1788890 w 4000576"/>
              <a:gd name="connsiteY9687" fmla="*/ 7117613 h 7331925"/>
              <a:gd name="connsiteX9688" fmla="*/ 1803178 w 4000576"/>
              <a:gd name="connsiteY9688" fmla="*/ 7131901 h 7331925"/>
              <a:gd name="connsiteX9689" fmla="*/ 1817465 w 4000576"/>
              <a:gd name="connsiteY9689" fmla="*/ 7117613 h 7331925"/>
              <a:gd name="connsiteX9690" fmla="*/ 1803178 w 4000576"/>
              <a:gd name="connsiteY9690" fmla="*/ 7103326 h 7331925"/>
              <a:gd name="connsiteX9691" fmla="*/ 1788890 w 4000576"/>
              <a:gd name="connsiteY9691" fmla="*/ 7117613 h 7331925"/>
              <a:gd name="connsiteX9692" fmla="*/ 2508028 w 4000576"/>
              <a:gd name="connsiteY9692" fmla="*/ 7112851 h 7331925"/>
              <a:gd name="connsiteX9693" fmla="*/ 2518124 w 4000576"/>
              <a:gd name="connsiteY9693" fmla="*/ 7122376 h 7331925"/>
              <a:gd name="connsiteX9694" fmla="*/ 2522315 w 4000576"/>
              <a:gd name="connsiteY9694" fmla="*/ 7112851 h 7331925"/>
              <a:gd name="connsiteX9695" fmla="*/ 2512228 w 4000576"/>
              <a:gd name="connsiteY9695" fmla="*/ 7103326 h 7331925"/>
              <a:gd name="connsiteX9696" fmla="*/ 2508028 w 4000576"/>
              <a:gd name="connsiteY9696" fmla="*/ 7112851 h 7331925"/>
              <a:gd name="connsiteX9697" fmla="*/ 2555748 w 4000576"/>
              <a:gd name="connsiteY9697" fmla="*/ 7113003 h 7331925"/>
              <a:gd name="connsiteX9698" fmla="*/ 2570598 w 4000576"/>
              <a:gd name="connsiteY9698" fmla="*/ 7117204 h 7331925"/>
              <a:gd name="connsiteX9699" fmla="*/ 2564616 w 4000576"/>
              <a:gd name="connsiteY9699" fmla="*/ 7103326 h 7331925"/>
              <a:gd name="connsiteX9700" fmla="*/ 2555748 w 4000576"/>
              <a:gd name="connsiteY9700" fmla="*/ 7113003 h 7331925"/>
              <a:gd name="connsiteX9701" fmla="*/ 1038597 w 4000576"/>
              <a:gd name="connsiteY9701" fmla="*/ 7124167 h 7331925"/>
              <a:gd name="connsiteX9702" fmla="*/ 1064990 w 4000576"/>
              <a:gd name="connsiteY9702" fmla="*/ 7127929 h 7331925"/>
              <a:gd name="connsiteX9703" fmla="*/ 1049912 w 4000576"/>
              <a:gd name="connsiteY9703" fmla="*/ 7112851 h 7331925"/>
              <a:gd name="connsiteX9704" fmla="*/ 1038597 w 4000576"/>
              <a:gd name="connsiteY9704" fmla="*/ 7124167 h 7331925"/>
              <a:gd name="connsiteX9705" fmla="*/ 1084040 w 4000576"/>
              <a:gd name="connsiteY9705" fmla="*/ 7127138 h 7331925"/>
              <a:gd name="connsiteX9706" fmla="*/ 1098328 w 4000576"/>
              <a:gd name="connsiteY9706" fmla="*/ 7141426 h 7331925"/>
              <a:gd name="connsiteX9707" fmla="*/ 1112615 w 4000576"/>
              <a:gd name="connsiteY9707" fmla="*/ 7127138 h 7331925"/>
              <a:gd name="connsiteX9708" fmla="*/ 1098328 w 4000576"/>
              <a:gd name="connsiteY9708" fmla="*/ 7112851 h 7331925"/>
              <a:gd name="connsiteX9709" fmla="*/ 1084040 w 4000576"/>
              <a:gd name="connsiteY9709" fmla="*/ 7127138 h 7331925"/>
              <a:gd name="connsiteX9710" fmla="*/ 1131665 w 4000576"/>
              <a:gd name="connsiteY9710" fmla="*/ 7126348 h 7331925"/>
              <a:gd name="connsiteX9711" fmla="*/ 1146743 w 4000576"/>
              <a:gd name="connsiteY9711" fmla="*/ 7141426 h 7331925"/>
              <a:gd name="connsiteX9712" fmla="*/ 1158059 w 4000576"/>
              <a:gd name="connsiteY9712" fmla="*/ 7130120 h 7331925"/>
              <a:gd name="connsiteX9713" fmla="*/ 1131665 w 4000576"/>
              <a:gd name="connsiteY9713" fmla="*/ 7126348 h 7331925"/>
              <a:gd name="connsiteX9714" fmla="*/ 1173871 w 4000576"/>
              <a:gd name="connsiteY9714" fmla="*/ 7123443 h 7331925"/>
              <a:gd name="connsiteX9715" fmla="*/ 1201722 w 4000576"/>
              <a:gd name="connsiteY9715" fmla="*/ 7141855 h 7331925"/>
              <a:gd name="connsiteX9716" fmla="*/ 1188815 w 4000576"/>
              <a:gd name="connsiteY9716" fmla="*/ 7112851 h 7331925"/>
              <a:gd name="connsiteX9717" fmla="*/ 1173871 w 4000576"/>
              <a:gd name="connsiteY9717" fmla="*/ 7123443 h 7331925"/>
              <a:gd name="connsiteX9718" fmla="*/ 1836515 w 4000576"/>
              <a:gd name="connsiteY9718" fmla="*/ 7122376 h 7331925"/>
              <a:gd name="connsiteX9719" fmla="*/ 1850803 w 4000576"/>
              <a:gd name="connsiteY9719" fmla="*/ 7131901 h 7331925"/>
              <a:gd name="connsiteX9720" fmla="*/ 1865090 w 4000576"/>
              <a:gd name="connsiteY9720" fmla="*/ 7122376 h 7331925"/>
              <a:gd name="connsiteX9721" fmla="*/ 1850803 w 4000576"/>
              <a:gd name="connsiteY9721" fmla="*/ 7112851 h 7331925"/>
              <a:gd name="connsiteX9722" fmla="*/ 1836515 w 4000576"/>
              <a:gd name="connsiteY9722" fmla="*/ 7122376 h 7331925"/>
              <a:gd name="connsiteX9723" fmla="*/ 1888903 w 4000576"/>
              <a:gd name="connsiteY9723" fmla="*/ 7122376 h 7331925"/>
              <a:gd name="connsiteX9724" fmla="*/ 1897866 w 4000576"/>
              <a:gd name="connsiteY9724" fmla="*/ 7131901 h 7331925"/>
              <a:gd name="connsiteX9725" fmla="*/ 1912715 w 4000576"/>
              <a:gd name="connsiteY9725" fmla="*/ 7122376 h 7331925"/>
              <a:gd name="connsiteX9726" fmla="*/ 1903752 w 4000576"/>
              <a:gd name="connsiteY9726" fmla="*/ 7112851 h 7331925"/>
              <a:gd name="connsiteX9727" fmla="*/ 1888903 w 4000576"/>
              <a:gd name="connsiteY9727" fmla="*/ 7122376 h 7331925"/>
              <a:gd name="connsiteX9728" fmla="*/ 1941290 w 4000576"/>
              <a:gd name="connsiteY9728" fmla="*/ 7127138 h 7331925"/>
              <a:gd name="connsiteX9729" fmla="*/ 1951530 w 4000576"/>
              <a:gd name="connsiteY9729" fmla="*/ 7139598 h 7331925"/>
              <a:gd name="connsiteX9730" fmla="*/ 1961769 w 4000576"/>
              <a:gd name="connsiteY9730" fmla="*/ 7127138 h 7331925"/>
              <a:gd name="connsiteX9731" fmla="*/ 1951530 w 4000576"/>
              <a:gd name="connsiteY9731" fmla="*/ 7114680 h 7331925"/>
              <a:gd name="connsiteX9732" fmla="*/ 1941290 w 4000576"/>
              <a:gd name="connsiteY9732" fmla="*/ 7127138 h 7331925"/>
              <a:gd name="connsiteX9733" fmla="*/ 1994602 w 4000576"/>
              <a:gd name="connsiteY9733" fmla="*/ 7120890 h 7331925"/>
              <a:gd name="connsiteX9734" fmla="*/ 1998917 w 4000576"/>
              <a:gd name="connsiteY9734" fmla="*/ 7136959 h 7331925"/>
              <a:gd name="connsiteX9735" fmla="*/ 2010794 w 4000576"/>
              <a:gd name="connsiteY9735" fmla="*/ 7121385 h 7331925"/>
              <a:gd name="connsiteX9736" fmla="*/ 1994602 w 4000576"/>
              <a:gd name="connsiteY9736" fmla="*/ 7120890 h 7331925"/>
              <a:gd name="connsiteX9737" fmla="*/ 1222562 w 4000576"/>
              <a:gd name="connsiteY9737" fmla="*/ 7131253 h 7331925"/>
              <a:gd name="connsiteX9738" fmla="*/ 1226763 w 4000576"/>
              <a:gd name="connsiteY9738" fmla="*/ 7146093 h 7331925"/>
              <a:gd name="connsiteX9739" fmla="*/ 1255490 w 4000576"/>
              <a:gd name="connsiteY9739" fmla="*/ 7131339 h 7331925"/>
              <a:gd name="connsiteX9740" fmla="*/ 1222562 w 4000576"/>
              <a:gd name="connsiteY9740" fmla="*/ 7131253 h 7331925"/>
              <a:gd name="connsiteX9741" fmla="*/ 1274540 w 4000576"/>
              <a:gd name="connsiteY9741" fmla="*/ 7135873 h 7331925"/>
              <a:gd name="connsiteX9742" fmla="*/ 1289618 w 4000576"/>
              <a:gd name="connsiteY9742" fmla="*/ 7150951 h 7331925"/>
              <a:gd name="connsiteX9743" fmla="*/ 1300934 w 4000576"/>
              <a:gd name="connsiteY9743" fmla="*/ 7139645 h 7331925"/>
              <a:gd name="connsiteX9744" fmla="*/ 1274540 w 4000576"/>
              <a:gd name="connsiteY9744" fmla="*/ 7135873 h 7331925"/>
              <a:gd name="connsiteX9745" fmla="*/ 1322165 w 4000576"/>
              <a:gd name="connsiteY9745" fmla="*/ 7136663 h 7331925"/>
              <a:gd name="connsiteX9746" fmla="*/ 1336453 w 4000576"/>
              <a:gd name="connsiteY9746" fmla="*/ 7150951 h 7331925"/>
              <a:gd name="connsiteX9747" fmla="*/ 1350740 w 4000576"/>
              <a:gd name="connsiteY9747" fmla="*/ 7136663 h 7331925"/>
              <a:gd name="connsiteX9748" fmla="*/ 1336453 w 4000576"/>
              <a:gd name="connsiteY9748" fmla="*/ 7122376 h 7331925"/>
              <a:gd name="connsiteX9749" fmla="*/ 1322165 w 4000576"/>
              <a:gd name="connsiteY9749" fmla="*/ 7136663 h 7331925"/>
              <a:gd name="connsiteX9750" fmla="*/ 1381697 w 4000576"/>
              <a:gd name="connsiteY9750" fmla="*/ 7129215 h 7331925"/>
              <a:gd name="connsiteX9751" fmla="*/ 1388840 w 4000576"/>
              <a:gd name="connsiteY9751" fmla="*/ 7150951 h 7331925"/>
              <a:gd name="connsiteX9752" fmla="*/ 1407890 w 4000576"/>
              <a:gd name="connsiteY9752" fmla="*/ 7141988 h 7331925"/>
              <a:gd name="connsiteX9753" fmla="*/ 1381697 w 4000576"/>
              <a:gd name="connsiteY9753" fmla="*/ 7129215 h 7331925"/>
              <a:gd name="connsiteX9754" fmla="*/ 2046065 w 4000576"/>
              <a:gd name="connsiteY9754" fmla="*/ 7131901 h 7331925"/>
              <a:gd name="connsiteX9755" fmla="*/ 2055590 w 4000576"/>
              <a:gd name="connsiteY9755" fmla="*/ 7141426 h 7331925"/>
              <a:gd name="connsiteX9756" fmla="*/ 2065115 w 4000576"/>
              <a:gd name="connsiteY9756" fmla="*/ 7131901 h 7331925"/>
              <a:gd name="connsiteX9757" fmla="*/ 2055590 w 4000576"/>
              <a:gd name="connsiteY9757" fmla="*/ 7122376 h 7331925"/>
              <a:gd name="connsiteX9758" fmla="*/ 2046065 w 4000576"/>
              <a:gd name="connsiteY9758" fmla="*/ 7131901 h 7331925"/>
              <a:gd name="connsiteX9759" fmla="*/ 2093690 w 4000576"/>
              <a:gd name="connsiteY9759" fmla="*/ 7131901 h 7331925"/>
              <a:gd name="connsiteX9760" fmla="*/ 2108549 w 4000576"/>
              <a:gd name="connsiteY9760" fmla="*/ 7141426 h 7331925"/>
              <a:gd name="connsiteX9761" fmla="*/ 2117503 w 4000576"/>
              <a:gd name="connsiteY9761" fmla="*/ 7131901 h 7331925"/>
              <a:gd name="connsiteX9762" fmla="*/ 2102653 w 4000576"/>
              <a:gd name="connsiteY9762" fmla="*/ 7122376 h 7331925"/>
              <a:gd name="connsiteX9763" fmla="*/ 2093690 w 4000576"/>
              <a:gd name="connsiteY9763" fmla="*/ 7131901 h 7331925"/>
              <a:gd name="connsiteX9764" fmla="*/ 2146583 w 4000576"/>
              <a:gd name="connsiteY9764" fmla="*/ 7131092 h 7331925"/>
              <a:gd name="connsiteX9765" fmla="*/ 2150031 w 4000576"/>
              <a:gd name="connsiteY9765" fmla="*/ 7145684 h 7331925"/>
              <a:gd name="connsiteX9766" fmla="*/ 2164633 w 4000576"/>
              <a:gd name="connsiteY9766" fmla="*/ 7142236 h 7331925"/>
              <a:gd name="connsiteX9767" fmla="*/ 2161184 w 4000576"/>
              <a:gd name="connsiteY9767" fmla="*/ 7127644 h 7331925"/>
              <a:gd name="connsiteX9768" fmla="*/ 2146583 w 4000576"/>
              <a:gd name="connsiteY9768" fmla="*/ 7131092 h 7331925"/>
              <a:gd name="connsiteX9769" fmla="*/ 1426940 w 4000576"/>
              <a:gd name="connsiteY9769" fmla="*/ 7146979 h 7331925"/>
              <a:gd name="connsiteX9770" fmla="*/ 1453334 w 4000576"/>
              <a:gd name="connsiteY9770" fmla="*/ 7143217 h 7331925"/>
              <a:gd name="connsiteX9771" fmla="*/ 1442018 w 4000576"/>
              <a:gd name="connsiteY9771" fmla="*/ 7131901 h 7331925"/>
              <a:gd name="connsiteX9772" fmla="*/ 1426940 w 4000576"/>
              <a:gd name="connsiteY9772" fmla="*/ 7146979 h 7331925"/>
              <a:gd name="connsiteX9773" fmla="*/ 1474565 w 4000576"/>
              <a:gd name="connsiteY9773" fmla="*/ 7146188 h 7331925"/>
              <a:gd name="connsiteX9774" fmla="*/ 1488853 w 4000576"/>
              <a:gd name="connsiteY9774" fmla="*/ 7160476 h 7331925"/>
              <a:gd name="connsiteX9775" fmla="*/ 1503140 w 4000576"/>
              <a:gd name="connsiteY9775" fmla="*/ 7146188 h 7331925"/>
              <a:gd name="connsiteX9776" fmla="*/ 1488853 w 4000576"/>
              <a:gd name="connsiteY9776" fmla="*/ 7131901 h 7331925"/>
              <a:gd name="connsiteX9777" fmla="*/ 1474565 w 4000576"/>
              <a:gd name="connsiteY9777" fmla="*/ 7146188 h 7331925"/>
              <a:gd name="connsiteX9778" fmla="*/ 2193703 w 4000576"/>
              <a:gd name="connsiteY9778" fmla="*/ 7141426 h 7331925"/>
              <a:gd name="connsiteX9779" fmla="*/ 2208562 w 4000576"/>
              <a:gd name="connsiteY9779" fmla="*/ 7150951 h 7331925"/>
              <a:gd name="connsiteX9780" fmla="*/ 2217515 w 4000576"/>
              <a:gd name="connsiteY9780" fmla="*/ 7141426 h 7331925"/>
              <a:gd name="connsiteX9781" fmla="*/ 2202666 w 4000576"/>
              <a:gd name="connsiteY9781" fmla="*/ 7131901 h 7331925"/>
              <a:gd name="connsiteX9782" fmla="*/ 2193703 w 4000576"/>
              <a:gd name="connsiteY9782" fmla="*/ 7141426 h 7331925"/>
              <a:gd name="connsiteX9783" fmla="*/ 2246090 w 4000576"/>
              <a:gd name="connsiteY9783" fmla="*/ 7141426 h 7331925"/>
              <a:gd name="connsiteX9784" fmla="*/ 2255615 w 4000576"/>
              <a:gd name="connsiteY9784" fmla="*/ 7150951 h 7331925"/>
              <a:gd name="connsiteX9785" fmla="*/ 2265140 w 4000576"/>
              <a:gd name="connsiteY9785" fmla="*/ 7141426 h 7331925"/>
              <a:gd name="connsiteX9786" fmla="*/ 2255615 w 4000576"/>
              <a:gd name="connsiteY9786" fmla="*/ 7131901 h 7331925"/>
              <a:gd name="connsiteX9787" fmla="*/ 2246090 w 4000576"/>
              <a:gd name="connsiteY9787" fmla="*/ 7141426 h 7331925"/>
              <a:gd name="connsiteX9788" fmla="*/ 2298478 w 4000576"/>
              <a:gd name="connsiteY9788" fmla="*/ 7141426 h 7331925"/>
              <a:gd name="connsiteX9789" fmla="*/ 2307441 w 4000576"/>
              <a:gd name="connsiteY9789" fmla="*/ 7150951 h 7331925"/>
              <a:gd name="connsiteX9790" fmla="*/ 2322290 w 4000576"/>
              <a:gd name="connsiteY9790" fmla="*/ 7141426 h 7331925"/>
              <a:gd name="connsiteX9791" fmla="*/ 2313337 w 4000576"/>
              <a:gd name="connsiteY9791" fmla="*/ 7131901 h 7331925"/>
              <a:gd name="connsiteX9792" fmla="*/ 2298478 w 4000576"/>
              <a:gd name="connsiteY9792" fmla="*/ 7141426 h 7331925"/>
              <a:gd name="connsiteX9793" fmla="*/ 1531715 w 4000576"/>
              <a:gd name="connsiteY9793" fmla="*/ 7150951 h 7331925"/>
              <a:gd name="connsiteX9794" fmla="*/ 1546003 w 4000576"/>
              <a:gd name="connsiteY9794" fmla="*/ 7160476 h 7331925"/>
              <a:gd name="connsiteX9795" fmla="*/ 1560290 w 4000576"/>
              <a:gd name="connsiteY9795" fmla="*/ 7150951 h 7331925"/>
              <a:gd name="connsiteX9796" fmla="*/ 1546003 w 4000576"/>
              <a:gd name="connsiteY9796" fmla="*/ 7141426 h 7331925"/>
              <a:gd name="connsiteX9797" fmla="*/ 1531715 w 4000576"/>
              <a:gd name="connsiteY9797" fmla="*/ 7150951 h 7331925"/>
              <a:gd name="connsiteX9798" fmla="*/ 1581522 w 4000576"/>
              <a:gd name="connsiteY9798" fmla="*/ 7152742 h 7331925"/>
              <a:gd name="connsiteX9799" fmla="*/ 1607915 w 4000576"/>
              <a:gd name="connsiteY9799" fmla="*/ 7156504 h 7331925"/>
              <a:gd name="connsiteX9800" fmla="*/ 1592837 w 4000576"/>
              <a:gd name="connsiteY9800" fmla="*/ 7141426 h 7331925"/>
              <a:gd name="connsiteX9801" fmla="*/ 1581522 w 4000576"/>
              <a:gd name="connsiteY9801" fmla="*/ 7152742 h 7331925"/>
              <a:gd name="connsiteX9802" fmla="*/ 1632137 w 4000576"/>
              <a:gd name="connsiteY9802" fmla="*/ 7150303 h 7331925"/>
              <a:gd name="connsiteX9803" fmla="*/ 1655693 w 4000576"/>
              <a:gd name="connsiteY9803" fmla="*/ 7165143 h 7331925"/>
              <a:gd name="connsiteX9804" fmla="*/ 1646015 w 4000576"/>
              <a:gd name="connsiteY9804" fmla="*/ 7141426 h 7331925"/>
              <a:gd name="connsiteX9805" fmla="*/ 1632137 w 4000576"/>
              <a:gd name="connsiteY9805" fmla="*/ 7150303 h 7331925"/>
              <a:gd name="connsiteX9806" fmla="*/ 1690202 w 4000576"/>
              <a:gd name="connsiteY9806" fmla="*/ 7148037 h 7331925"/>
              <a:gd name="connsiteX9807" fmla="*/ 1698403 w 4000576"/>
              <a:gd name="connsiteY9807" fmla="*/ 7170001 h 7331925"/>
              <a:gd name="connsiteX9808" fmla="*/ 1712690 w 4000576"/>
              <a:gd name="connsiteY9808" fmla="*/ 7161038 h 7331925"/>
              <a:gd name="connsiteX9809" fmla="*/ 1690202 w 4000576"/>
              <a:gd name="connsiteY9809" fmla="*/ 7148037 h 7331925"/>
              <a:gd name="connsiteX9810" fmla="*/ 2350865 w 4000576"/>
              <a:gd name="connsiteY9810" fmla="*/ 7150951 h 7331925"/>
              <a:gd name="connsiteX9811" fmla="*/ 2360390 w 4000576"/>
              <a:gd name="connsiteY9811" fmla="*/ 7160476 h 7331925"/>
              <a:gd name="connsiteX9812" fmla="*/ 2369915 w 4000576"/>
              <a:gd name="connsiteY9812" fmla="*/ 7150951 h 7331925"/>
              <a:gd name="connsiteX9813" fmla="*/ 2360390 w 4000576"/>
              <a:gd name="connsiteY9813" fmla="*/ 7141426 h 7331925"/>
              <a:gd name="connsiteX9814" fmla="*/ 2350865 w 4000576"/>
              <a:gd name="connsiteY9814" fmla="*/ 7150951 h 7331925"/>
              <a:gd name="connsiteX9815" fmla="*/ 2398490 w 4000576"/>
              <a:gd name="connsiteY9815" fmla="*/ 7150951 h 7331925"/>
              <a:gd name="connsiteX9816" fmla="*/ 2407453 w 4000576"/>
              <a:gd name="connsiteY9816" fmla="*/ 7160476 h 7331925"/>
              <a:gd name="connsiteX9817" fmla="*/ 2422303 w 4000576"/>
              <a:gd name="connsiteY9817" fmla="*/ 7150951 h 7331925"/>
              <a:gd name="connsiteX9818" fmla="*/ 2413349 w 4000576"/>
              <a:gd name="connsiteY9818" fmla="*/ 7141426 h 7331925"/>
              <a:gd name="connsiteX9819" fmla="*/ 2398490 w 4000576"/>
              <a:gd name="connsiteY9819" fmla="*/ 7150951 h 7331925"/>
              <a:gd name="connsiteX9820" fmla="*/ 2455640 w 4000576"/>
              <a:gd name="connsiteY9820" fmla="*/ 7150951 h 7331925"/>
              <a:gd name="connsiteX9821" fmla="*/ 2465165 w 4000576"/>
              <a:gd name="connsiteY9821" fmla="*/ 7160476 h 7331925"/>
              <a:gd name="connsiteX9822" fmla="*/ 2474690 w 4000576"/>
              <a:gd name="connsiteY9822" fmla="*/ 7150951 h 7331925"/>
              <a:gd name="connsiteX9823" fmla="*/ 2465165 w 4000576"/>
              <a:gd name="connsiteY9823" fmla="*/ 7141426 h 7331925"/>
              <a:gd name="connsiteX9824" fmla="*/ 2455640 w 4000576"/>
              <a:gd name="connsiteY9824" fmla="*/ 7150951 h 7331925"/>
              <a:gd name="connsiteX9825" fmla="*/ 960215 w 4000576"/>
              <a:gd name="connsiteY9825" fmla="*/ 7165801 h 7331925"/>
              <a:gd name="connsiteX9826" fmla="*/ 969740 w 4000576"/>
              <a:gd name="connsiteY9826" fmla="*/ 7174763 h 7331925"/>
              <a:gd name="connsiteX9827" fmla="*/ 979265 w 4000576"/>
              <a:gd name="connsiteY9827" fmla="*/ 7159914 h 7331925"/>
              <a:gd name="connsiteX9828" fmla="*/ 969740 w 4000576"/>
              <a:gd name="connsiteY9828" fmla="*/ 7150951 h 7331925"/>
              <a:gd name="connsiteX9829" fmla="*/ 960215 w 4000576"/>
              <a:gd name="connsiteY9829" fmla="*/ 7165801 h 7331925"/>
              <a:gd name="connsiteX9830" fmla="*/ 998315 w 4000576"/>
              <a:gd name="connsiteY9830" fmla="*/ 7165238 h 7331925"/>
              <a:gd name="connsiteX9831" fmla="*/ 1007840 w 4000576"/>
              <a:gd name="connsiteY9831" fmla="*/ 7179526 h 7331925"/>
              <a:gd name="connsiteX9832" fmla="*/ 1017365 w 4000576"/>
              <a:gd name="connsiteY9832" fmla="*/ 7165238 h 7331925"/>
              <a:gd name="connsiteX9833" fmla="*/ 1007840 w 4000576"/>
              <a:gd name="connsiteY9833" fmla="*/ 7150951 h 7331925"/>
              <a:gd name="connsiteX9834" fmla="*/ 998315 w 4000576"/>
              <a:gd name="connsiteY9834" fmla="*/ 7165238 h 7331925"/>
              <a:gd name="connsiteX9835" fmla="*/ 1042502 w 4000576"/>
              <a:gd name="connsiteY9835" fmla="*/ 7157562 h 7331925"/>
              <a:gd name="connsiteX9836" fmla="*/ 1050703 w 4000576"/>
              <a:gd name="connsiteY9836" fmla="*/ 7179526 h 7331925"/>
              <a:gd name="connsiteX9837" fmla="*/ 1064990 w 4000576"/>
              <a:gd name="connsiteY9837" fmla="*/ 7170563 h 7331925"/>
              <a:gd name="connsiteX9838" fmla="*/ 1042502 w 4000576"/>
              <a:gd name="connsiteY9838" fmla="*/ 7157562 h 7331925"/>
              <a:gd name="connsiteX9839" fmla="*/ 1741265 w 4000576"/>
              <a:gd name="connsiteY9839" fmla="*/ 7160476 h 7331925"/>
              <a:gd name="connsiteX9840" fmla="*/ 1756115 w 4000576"/>
              <a:gd name="connsiteY9840" fmla="*/ 7170001 h 7331925"/>
              <a:gd name="connsiteX9841" fmla="*/ 1765078 w 4000576"/>
              <a:gd name="connsiteY9841" fmla="*/ 7160476 h 7331925"/>
              <a:gd name="connsiteX9842" fmla="*/ 1750228 w 4000576"/>
              <a:gd name="connsiteY9842" fmla="*/ 7150951 h 7331925"/>
              <a:gd name="connsiteX9843" fmla="*/ 1741265 w 4000576"/>
              <a:gd name="connsiteY9843" fmla="*/ 7160476 h 7331925"/>
              <a:gd name="connsiteX9844" fmla="*/ 1791072 w 4000576"/>
              <a:gd name="connsiteY9844" fmla="*/ 7162267 h 7331925"/>
              <a:gd name="connsiteX9845" fmla="*/ 1817465 w 4000576"/>
              <a:gd name="connsiteY9845" fmla="*/ 7166029 h 7331925"/>
              <a:gd name="connsiteX9846" fmla="*/ 1802387 w 4000576"/>
              <a:gd name="connsiteY9846" fmla="*/ 7150951 h 7331925"/>
              <a:gd name="connsiteX9847" fmla="*/ 1791072 w 4000576"/>
              <a:gd name="connsiteY9847" fmla="*/ 7162267 h 7331925"/>
              <a:gd name="connsiteX9848" fmla="*/ 2508028 w 4000576"/>
              <a:gd name="connsiteY9848" fmla="*/ 7160476 h 7331925"/>
              <a:gd name="connsiteX9849" fmla="*/ 2518124 w 4000576"/>
              <a:gd name="connsiteY9849" fmla="*/ 7170001 h 7331925"/>
              <a:gd name="connsiteX9850" fmla="*/ 2522315 w 4000576"/>
              <a:gd name="connsiteY9850" fmla="*/ 7160476 h 7331925"/>
              <a:gd name="connsiteX9851" fmla="*/ 2512228 w 4000576"/>
              <a:gd name="connsiteY9851" fmla="*/ 7150951 h 7331925"/>
              <a:gd name="connsiteX9852" fmla="*/ 2508028 w 4000576"/>
              <a:gd name="connsiteY9852" fmla="*/ 7160476 h 7331925"/>
              <a:gd name="connsiteX9853" fmla="*/ 2555653 w 4000576"/>
              <a:gd name="connsiteY9853" fmla="*/ 7160476 h 7331925"/>
              <a:gd name="connsiteX9854" fmla="*/ 2565749 w 4000576"/>
              <a:gd name="connsiteY9854" fmla="*/ 7170001 h 7331925"/>
              <a:gd name="connsiteX9855" fmla="*/ 2569940 w 4000576"/>
              <a:gd name="connsiteY9855" fmla="*/ 7160476 h 7331925"/>
              <a:gd name="connsiteX9856" fmla="*/ 2559853 w 4000576"/>
              <a:gd name="connsiteY9856" fmla="*/ 7150951 h 7331925"/>
              <a:gd name="connsiteX9857" fmla="*/ 2555653 w 4000576"/>
              <a:gd name="connsiteY9857" fmla="*/ 7160476 h 7331925"/>
              <a:gd name="connsiteX9858" fmla="*/ 1084040 w 4000576"/>
              <a:gd name="connsiteY9858" fmla="*/ 7170001 h 7331925"/>
              <a:gd name="connsiteX9859" fmla="*/ 1098328 w 4000576"/>
              <a:gd name="connsiteY9859" fmla="*/ 7179526 h 7331925"/>
              <a:gd name="connsiteX9860" fmla="*/ 1112615 w 4000576"/>
              <a:gd name="connsiteY9860" fmla="*/ 7170001 h 7331925"/>
              <a:gd name="connsiteX9861" fmla="*/ 1098328 w 4000576"/>
              <a:gd name="connsiteY9861" fmla="*/ 7160476 h 7331925"/>
              <a:gd name="connsiteX9862" fmla="*/ 1084040 w 4000576"/>
              <a:gd name="connsiteY9862" fmla="*/ 7170001 h 7331925"/>
              <a:gd name="connsiteX9863" fmla="*/ 1131665 w 4000576"/>
              <a:gd name="connsiteY9863" fmla="*/ 7170001 h 7331925"/>
              <a:gd name="connsiteX9864" fmla="*/ 1146515 w 4000576"/>
              <a:gd name="connsiteY9864" fmla="*/ 7179526 h 7331925"/>
              <a:gd name="connsiteX9865" fmla="*/ 1155478 w 4000576"/>
              <a:gd name="connsiteY9865" fmla="*/ 7170001 h 7331925"/>
              <a:gd name="connsiteX9866" fmla="*/ 1140628 w 4000576"/>
              <a:gd name="connsiteY9866" fmla="*/ 7160476 h 7331925"/>
              <a:gd name="connsiteX9867" fmla="*/ 1131665 w 4000576"/>
              <a:gd name="connsiteY9867" fmla="*/ 7170001 h 7331925"/>
              <a:gd name="connsiteX9868" fmla="*/ 1174937 w 4000576"/>
              <a:gd name="connsiteY9868" fmla="*/ 7169353 h 7331925"/>
              <a:gd name="connsiteX9869" fmla="*/ 1198493 w 4000576"/>
              <a:gd name="connsiteY9869" fmla="*/ 7184193 h 7331925"/>
              <a:gd name="connsiteX9870" fmla="*/ 1188815 w 4000576"/>
              <a:gd name="connsiteY9870" fmla="*/ 7160476 h 7331925"/>
              <a:gd name="connsiteX9871" fmla="*/ 1174937 w 4000576"/>
              <a:gd name="connsiteY9871" fmla="*/ 7169353 h 7331925"/>
              <a:gd name="connsiteX9872" fmla="*/ 1222115 w 4000576"/>
              <a:gd name="connsiteY9872" fmla="*/ 7170068 h 7331925"/>
              <a:gd name="connsiteX9873" fmla="*/ 1231487 w 4000576"/>
              <a:gd name="connsiteY9873" fmla="*/ 7185537 h 7331925"/>
              <a:gd name="connsiteX9874" fmla="*/ 1251118 w 4000576"/>
              <a:gd name="connsiteY9874" fmla="*/ 7170639 h 7331925"/>
              <a:gd name="connsiteX9875" fmla="*/ 1222115 w 4000576"/>
              <a:gd name="connsiteY9875" fmla="*/ 7170068 h 7331925"/>
              <a:gd name="connsiteX9876" fmla="*/ 1841278 w 4000576"/>
              <a:gd name="connsiteY9876" fmla="*/ 7170001 h 7331925"/>
              <a:gd name="connsiteX9877" fmla="*/ 1856127 w 4000576"/>
              <a:gd name="connsiteY9877" fmla="*/ 7179526 h 7331925"/>
              <a:gd name="connsiteX9878" fmla="*/ 1865090 w 4000576"/>
              <a:gd name="connsiteY9878" fmla="*/ 7170001 h 7331925"/>
              <a:gd name="connsiteX9879" fmla="*/ 1850241 w 4000576"/>
              <a:gd name="connsiteY9879" fmla="*/ 7160476 h 7331925"/>
              <a:gd name="connsiteX9880" fmla="*/ 1841278 w 4000576"/>
              <a:gd name="connsiteY9880" fmla="*/ 7170001 h 7331925"/>
              <a:gd name="connsiteX9881" fmla="*/ 1888903 w 4000576"/>
              <a:gd name="connsiteY9881" fmla="*/ 7170001 h 7331925"/>
              <a:gd name="connsiteX9882" fmla="*/ 1903752 w 4000576"/>
              <a:gd name="connsiteY9882" fmla="*/ 7179526 h 7331925"/>
              <a:gd name="connsiteX9883" fmla="*/ 1912715 w 4000576"/>
              <a:gd name="connsiteY9883" fmla="*/ 7170001 h 7331925"/>
              <a:gd name="connsiteX9884" fmla="*/ 1897866 w 4000576"/>
              <a:gd name="connsiteY9884" fmla="*/ 7160476 h 7331925"/>
              <a:gd name="connsiteX9885" fmla="*/ 1888903 w 4000576"/>
              <a:gd name="connsiteY9885" fmla="*/ 7170001 h 7331925"/>
              <a:gd name="connsiteX9886" fmla="*/ 1943119 w 4000576"/>
              <a:gd name="connsiteY9886" fmla="*/ 7170715 h 7331925"/>
              <a:gd name="connsiteX9887" fmla="*/ 1955578 w 4000576"/>
              <a:gd name="connsiteY9887" fmla="*/ 7180955 h 7331925"/>
              <a:gd name="connsiteX9888" fmla="*/ 1968036 w 4000576"/>
              <a:gd name="connsiteY9888" fmla="*/ 7170715 h 7331925"/>
              <a:gd name="connsiteX9889" fmla="*/ 1955578 w 4000576"/>
              <a:gd name="connsiteY9889" fmla="*/ 7160476 h 7331925"/>
              <a:gd name="connsiteX9890" fmla="*/ 1943119 w 4000576"/>
              <a:gd name="connsiteY9890" fmla="*/ 7170715 h 7331925"/>
              <a:gd name="connsiteX9891" fmla="*/ 1995526 w 4000576"/>
              <a:gd name="connsiteY9891" fmla="*/ 7166563 h 7331925"/>
              <a:gd name="connsiteX9892" fmla="*/ 2008537 w 4000576"/>
              <a:gd name="connsiteY9892" fmla="*/ 7189051 h 7331925"/>
              <a:gd name="connsiteX9893" fmla="*/ 2017490 w 4000576"/>
              <a:gd name="connsiteY9893" fmla="*/ 7174763 h 7331925"/>
              <a:gd name="connsiteX9894" fmla="*/ 1995526 w 4000576"/>
              <a:gd name="connsiteY9894" fmla="*/ 7166563 h 7331925"/>
              <a:gd name="connsiteX9895" fmla="*/ 1274540 w 4000576"/>
              <a:gd name="connsiteY9895" fmla="*/ 7179526 h 7331925"/>
              <a:gd name="connsiteX9896" fmla="*/ 1288828 w 4000576"/>
              <a:gd name="connsiteY9896" fmla="*/ 7189051 h 7331925"/>
              <a:gd name="connsiteX9897" fmla="*/ 1303115 w 4000576"/>
              <a:gd name="connsiteY9897" fmla="*/ 7179526 h 7331925"/>
              <a:gd name="connsiteX9898" fmla="*/ 1288828 w 4000576"/>
              <a:gd name="connsiteY9898" fmla="*/ 7170001 h 7331925"/>
              <a:gd name="connsiteX9899" fmla="*/ 1274540 w 4000576"/>
              <a:gd name="connsiteY9899" fmla="*/ 7179526 h 7331925"/>
              <a:gd name="connsiteX9900" fmla="*/ 1324347 w 4000576"/>
              <a:gd name="connsiteY9900" fmla="*/ 7181317 h 7331925"/>
              <a:gd name="connsiteX9901" fmla="*/ 1350740 w 4000576"/>
              <a:gd name="connsiteY9901" fmla="*/ 7185079 h 7331925"/>
              <a:gd name="connsiteX9902" fmla="*/ 1335662 w 4000576"/>
              <a:gd name="connsiteY9902" fmla="*/ 7170001 h 7331925"/>
              <a:gd name="connsiteX9903" fmla="*/ 1324347 w 4000576"/>
              <a:gd name="connsiteY9903" fmla="*/ 7181317 h 7331925"/>
              <a:gd name="connsiteX9904" fmla="*/ 1374962 w 4000576"/>
              <a:gd name="connsiteY9904" fmla="*/ 7178878 h 7331925"/>
              <a:gd name="connsiteX9905" fmla="*/ 1398518 w 4000576"/>
              <a:gd name="connsiteY9905" fmla="*/ 7193718 h 7331925"/>
              <a:gd name="connsiteX9906" fmla="*/ 1388840 w 4000576"/>
              <a:gd name="connsiteY9906" fmla="*/ 7170001 h 7331925"/>
              <a:gd name="connsiteX9907" fmla="*/ 1374962 w 4000576"/>
              <a:gd name="connsiteY9907" fmla="*/ 7178878 h 7331925"/>
              <a:gd name="connsiteX9908" fmla="*/ 2046065 w 4000576"/>
              <a:gd name="connsiteY9908" fmla="*/ 7179526 h 7331925"/>
              <a:gd name="connsiteX9909" fmla="*/ 2055590 w 4000576"/>
              <a:gd name="connsiteY9909" fmla="*/ 7189051 h 7331925"/>
              <a:gd name="connsiteX9910" fmla="*/ 2065115 w 4000576"/>
              <a:gd name="connsiteY9910" fmla="*/ 7179526 h 7331925"/>
              <a:gd name="connsiteX9911" fmla="*/ 2055590 w 4000576"/>
              <a:gd name="connsiteY9911" fmla="*/ 7170001 h 7331925"/>
              <a:gd name="connsiteX9912" fmla="*/ 2046065 w 4000576"/>
              <a:gd name="connsiteY9912" fmla="*/ 7179526 h 7331925"/>
              <a:gd name="connsiteX9913" fmla="*/ 2093690 w 4000576"/>
              <a:gd name="connsiteY9913" fmla="*/ 7179526 h 7331925"/>
              <a:gd name="connsiteX9914" fmla="*/ 2103215 w 4000576"/>
              <a:gd name="connsiteY9914" fmla="*/ 7189051 h 7331925"/>
              <a:gd name="connsiteX9915" fmla="*/ 2112740 w 4000576"/>
              <a:gd name="connsiteY9915" fmla="*/ 7179526 h 7331925"/>
              <a:gd name="connsiteX9916" fmla="*/ 2103215 w 4000576"/>
              <a:gd name="connsiteY9916" fmla="*/ 7170001 h 7331925"/>
              <a:gd name="connsiteX9917" fmla="*/ 2093690 w 4000576"/>
              <a:gd name="connsiteY9917" fmla="*/ 7179526 h 7331925"/>
              <a:gd name="connsiteX9918" fmla="*/ 2141315 w 4000576"/>
              <a:gd name="connsiteY9918" fmla="*/ 7179526 h 7331925"/>
              <a:gd name="connsiteX9919" fmla="*/ 2156174 w 4000576"/>
              <a:gd name="connsiteY9919" fmla="*/ 7189051 h 7331925"/>
              <a:gd name="connsiteX9920" fmla="*/ 2165128 w 4000576"/>
              <a:gd name="connsiteY9920" fmla="*/ 7179526 h 7331925"/>
              <a:gd name="connsiteX9921" fmla="*/ 2150278 w 4000576"/>
              <a:gd name="connsiteY9921" fmla="*/ 7170001 h 7331925"/>
              <a:gd name="connsiteX9922" fmla="*/ 2141315 w 4000576"/>
              <a:gd name="connsiteY9922" fmla="*/ 7179526 h 7331925"/>
              <a:gd name="connsiteX9923" fmla="*/ 2194627 w 4000576"/>
              <a:gd name="connsiteY9923" fmla="*/ 7178040 h 7331925"/>
              <a:gd name="connsiteX9924" fmla="*/ 2198942 w 4000576"/>
              <a:gd name="connsiteY9924" fmla="*/ 7194109 h 7331925"/>
              <a:gd name="connsiteX9925" fmla="*/ 2210819 w 4000576"/>
              <a:gd name="connsiteY9925" fmla="*/ 7178535 h 7331925"/>
              <a:gd name="connsiteX9926" fmla="*/ 2194627 w 4000576"/>
              <a:gd name="connsiteY9926" fmla="*/ 7178040 h 7331925"/>
              <a:gd name="connsiteX9927" fmla="*/ 1426940 w 4000576"/>
              <a:gd name="connsiteY9927" fmla="*/ 7189051 h 7331925"/>
              <a:gd name="connsiteX9928" fmla="*/ 1441228 w 4000576"/>
              <a:gd name="connsiteY9928" fmla="*/ 7198576 h 7331925"/>
              <a:gd name="connsiteX9929" fmla="*/ 1455515 w 4000576"/>
              <a:gd name="connsiteY9929" fmla="*/ 7189051 h 7331925"/>
              <a:gd name="connsiteX9930" fmla="*/ 1441228 w 4000576"/>
              <a:gd name="connsiteY9930" fmla="*/ 7179526 h 7331925"/>
              <a:gd name="connsiteX9931" fmla="*/ 1426940 w 4000576"/>
              <a:gd name="connsiteY9931" fmla="*/ 7189051 h 7331925"/>
              <a:gd name="connsiteX9932" fmla="*/ 1474565 w 4000576"/>
              <a:gd name="connsiteY9932" fmla="*/ 7189051 h 7331925"/>
              <a:gd name="connsiteX9933" fmla="*/ 1488853 w 4000576"/>
              <a:gd name="connsiteY9933" fmla="*/ 7198576 h 7331925"/>
              <a:gd name="connsiteX9934" fmla="*/ 1503140 w 4000576"/>
              <a:gd name="connsiteY9934" fmla="*/ 7189051 h 7331925"/>
              <a:gd name="connsiteX9935" fmla="*/ 1488853 w 4000576"/>
              <a:gd name="connsiteY9935" fmla="*/ 7179526 h 7331925"/>
              <a:gd name="connsiteX9936" fmla="*/ 1474565 w 4000576"/>
              <a:gd name="connsiteY9936" fmla="*/ 7189051 h 7331925"/>
              <a:gd name="connsiteX9937" fmla="*/ 1531715 w 4000576"/>
              <a:gd name="connsiteY9937" fmla="*/ 7193813 h 7331925"/>
              <a:gd name="connsiteX9938" fmla="*/ 1541955 w 4000576"/>
              <a:gd name="connsiteY9938" fmla="*/ 7206273 h 7331925"/>
              <a:gd name="connsiteX9939" fmla="*/ 1552194 w 4000576"/>
              <a:gd name="connsiteY9939" fmla="*/ 7193813 h 7331925"/>
              <a:gd name="connsiteX9940" fmla="*/ 1541955 w 4000576"/>
              <a:gd name="connsiteY9940" fmla="*/ 7181355 h 7331925"/>
              <a:gd name="connsiteX9941" fmla="*/ 1531715 w 4000576"/>
              <a:gd name="connsiteY9941" fmla="*/ 7193813 h 7331925"/>
              <a:gd name="connsiteX9942" fmla="*/ 2246090 w 4000576"/>
              <a:gd name="connsiteY9942" fmla="*/ 7189051 h 7331925"/>
              <a:gd name="connsiteX9943" fmla="*/ 2255615 w 4000576"/>
              <a:gd name="connsiteY9943" fmla="*/ 7198576 h 7331925"/>
              <a:gd name="connsiteX9944" fmla="*/ 2265140 w 4000576"/>
              <a:gd name="connsiteY9944" fmla="*/ 7189051 h 7331925"/>
              <a:gd name="connsiteX9945" fmla="*/ 2255615 w 4000576"/>
              <a:gd name="connsiteY9945" fmla="*/ 7179526 h 7331925"/>
              <a:gd name="connsiteX9946" fmla="*/ 2246090 w 4000576"/>
              <a:gd name="connsiteY9946" fmla="*/ 7189051 h 7331925"/>
              <a:gd name="connsiteX9947" fmla="*/ 2293715 w 4000576"/>
              <a:gd name="connsiteY9947" fmla="*/ 7189051 h 7331925"/>
              <a:gd name="connsiteX9948" fmla="*/ 2308003 w 4000576"/>
              <a:gd name="connsiteY9948" fmla="*/ 7198576 h 7331925"/>
              <a:gd name="connsiteX9949" fmla="*/ 2322290 w 4000576"/>
              <a:gd name="connsiteY9949" fmla="*/ 7189051 h 7331925"/>
              <a:gd name="connsiteX9950" fmla="*/ 2308003 w 4000576"/>
              <a:gd name="connsiteY9950" fmla="*/ 7179526 h 7331925"/>
              <a:gd name="connsiteX9951" fmla="*/ 2293715 w 4000576"/>
              <a:gd name="connsiteY9951" fmla="*/ 7189051 h 7331925"/>
              <a:gd name="connsiteX9952" fmla="*/ 2350865 w 4000576"/>
              <a:gd name="connsiteY9952" fmla="*/ 7189051 h 7331925"/>
              <a:gd name="connsiteX9953" fmla="*/ 2360390 w 4000576"/>
              <a:gd name="connsiteY9953" fmla="*/ 7198576 h 7331925"/>
              <a:gd name="connsiteX9954" fmla="*/ 2369915 w 4000576"/>
              <a:gd name="connsiteY9954" fmla="*/ 7189051 h 7331925"/>
              <a:gd name="connsiteX9955" fmla="*/ 2360390 w 4000576"/>
              <a:gd name="connsiteY9955" fmla="*/ 7179526 h 7331925"/>
              <a:gd name="connsiteX9956" fmla="*/ 2350865 w 4000576"/>
              <a:gd name="connsiteY9956" fmla="*/ 7189051 h 7331925"/>
              <a:gd name="connsiteX9957" fmla="*/ 960215 w 4000576"/>
              <a:gd name="connsiteY9957" fmla="*/ 7198576 h 7331925"/>
              <a:gd name="connsiteX9958" fmla="*/ 969740 w 4000576"/>
              <a:gd name="connsiteY9958" fmla="*/ 7208101 h 7331925"/>
              <a:gd name="connsiteX9959" fmla="*/ 979265 w 4000576"/>
              <a:gd name="connsiteY9959" fmla="*/ 7198576 h 7331925"/>
              <a:gd name="connsiteX9960" fmla="*/ 969740 w 4000576"/>
              <a:gd name="connsiteY9960" fmla="*/ 7189051 h 7331925"/>
              <a:gd name="connsiteX9961" fmla="*/ 960215 w 4000576"/>
              <a:gd name="connsiteY9961" fmla="*/ 7198576 h 7331925"/>
              <a:gd name="connsiteX9962" fmla="*/ 998315 w 4000576"/>
              <a:gd name="connsiteY9962" fmla="*/ 7198576 h 7331925"/>
              <a:gd name="connsiteX9963" fmla="*/ 1007840 w 4000576"/>
              <a:gd name="connsiteY9963" fmla="*/ 7208101 h 7331925"/>
              <a:gd name="connsiteX9964" fmla="*/ 1017365 w 4000576"/>
              <a:gd name="connsiteY9964" fmla="*/ 7198576 h 7331925"/>
              <a:gd name="connsiteX9965" fmla="*/ 1007840 w 4000576"/>
              <a:gd name="connsiteY9965" fmla="*/ 7189051 h 7331925"/>
              <a:gd name="connsiteX9966" fmla="*/ 998315 w 4000576"/>
              <a:gd name="connsiteY9966" fmla="*/ 7198576 h 7331925"/>
              <a:gd name="connsiteX9967" fmla="*/ 1041178 w 4000576"/>
              <a:gd name="connsiteY9967" fmla="*/ 7198576 h 7331925"/>
              <a:gd name="connsiteX9968" fmla="*/ 1050703 w 4000576"/>
              <a:gd name="connsiteY9968" fmla="*/ 7208101 h 7331925"/>
              <a:gd name="connsiteX9969" fmla="*/ 1060228 w 4000576"/>
              <a:gd name="connsiteY9969" fmla="*/ 7198576 h 7331925"/>
              <a:gd name="connsiteX9970" fmla="*/ 1050703 w 4000576"/>
              <a:gd name="connsiteY9970" fmla="*/ 7189051 h 7331925"/>
              <a:gd name="connsiteX9971" fmla="*/ 1041178 w 4000576"/>
              <a:gd name="connsiteY9971" fmla="*/ 7198576 h 7331925"/>
              <a:gd name="connsiteX9972" fmla="*/ 1579340 w 4000576"/>
              <a:gd name="connsiteY9972" fmla="*/ 7198576 h 7331925"/>
              <a:gd name="connsiteX9973" fmla="*/ 1593628 w 4000576"/>
              <a:gd name="connsiteY9973" fmla="*/ 7208101 h 7331925"/>
              <a:gd name="connsiteX9974" fmla="*/ 1607915 w 4000576"/>
              <a:gd name="connsiteY9974" fmla="*/ 7198576 h 7331925"/>
              <a:gd name="connsiteX9975" fmla="*/ 1593628 w 4000576"/>
              <a:gd name="connsiteY9975" fmla="*/ 7189051 h 7331925"/>
              <a:gd name="connsiteX9976" fmla="*/ 1579340 w 4000576"/>
              <a:gd name="connsiteY9976" fmla="*/ 7198576 h 7331925"/>
              <a:gd name="connsiteX9977" fmla="*/ 1636490 w 4000576"/>
              <a:gd name="connsiteY9977" fmla="*/ 7198576 h 7331925"/>
              <a:gd name="connsiteX9978" fmla="*/ 1650778 w 4000576"/>
              <a:gd name="connsiteY9978" fmla="*/ 7208101 h 7331925"/>
              <a:gd name="connsiteX9979" fmla="*/ 1665065 w 4000576"/>
              <a:gd name="connsiteY9979" fmla="*/ 7198576 h 7331925"/>
              <a:gd name="connsiteX9980" fmla="*/ 1650778 w 4000576"/>
              <a:gd name="connsiteY9980" fmla="*/ 7189051 h 7331925"/>
              <a:gd name="connsiteX9981" fmla="*/ 1636490 w 4000576"/>
              <a:gd name="connsiteY9981" fmla="*/ 7198576 h 7331925"/>
              <a:gd name="connsiteX9982" fmla="*/ 1684115 w 4000576"/>
              <a:gd name="connsiteY9982" fmla="*/ 7198576 h 7331925"/>
              <a:gd name="connsiteX9983" fmla="*/ 1698403 w 4000576"/>
              <a:gd name="connsiteY9983" fmla="*/ 7208101 h 7331925"/>
              <a:gd name="connsiteX9984" fmla="*/ 1712690 w 4000576"/>
              <a:gd name="connsiteY9984" fmla="*/ 7198576 h 7331925"/>
              <a:gd name="connsiteX9985" fmla="*/ 1698403 w 4000576"/>
              <a:gd name="connsiteY9985" fmla="*/ 7189051 h 7331925"/>
              <a:gd name="connsiteX9986" fmla="*/ 1684115 w 4000576"/>
              <a:gd name="connsiteY9986" fmla="*/ 7198576 h 7331925"/>
              <a:gd name="connsiteX9987" fmla="*/ 2403348 w 4000576"/>
              <a:gd name="connsiteY9987" fmla="*/ 7198728 h 7331925"/>
              <a:gd name="connsiteX9988" fmla="*/ 2418198 w 4000576"/>
              <a:gd name="connsiteY9988" fmla="*/ 7202929 h 7331925"/>
              <a:gd name="connsiteX9989" fmla="*/ 2412216 w 4000576"/>
              <a:gd name="connsiteY9989" fmla="*/ 7189051 h 7331925"/>
              <a:gd name="connsiteX9990" fmla="*/ 2403348 w 4000576"/>
              <a:gd name="connsiteY9990" fmla="*/ 7198728 h 7331925"/>
              <a:gd name="connsiteX9991" fmla="*/ 2455640 w 4000576"/>
              <a:gd name="connsiteY9991" fmla="*/ 7198576 h 7331925"/>
              <a:gd name="connsiteX9992" fmla="*/ 2465165 w 4000576"/>
              <a:gd name="connsiteY9992" fmla="*/ 7208101 h 7331925"/>
              <a:gd name="connsiteX9993" fmla="*/ 2474690 w 4000576"/>
              <a:gd name="connsiteY9993" fmla="*/ 7198576 h 7331925"/>
              <a:gd name="connsiteX9994" fmla="*/ 2465165 w 4000576"/>
              <a:gd name="connsiteY9994" fmla="*/ 7189051 h 7331925"/>
              <a:gd name="connsiteX9995" fmla="*/ 2455640 w 4000576"/>
              <a:gd name="connsiteY9995" fmla="*/ 7198576 h 7331925"/>
              <a:gd name="connsiteX9996" fmla="*/ 2503265 w 4000576"/>
              <a:gd name="connsiteY9996" fmla="*/ 7198576 h 7331925"/>
              <a:gd name="connsiteX9997" fmla="*/ 2512790 w 4000576"/>
              <a:gd name="connsiteY9997" fmla="*/ 7208101 h 7331925"/>
              <a:gd name="connsiteX9998" fmla="*/ 2522315 w 4000576"/>
              <a:gd name="connsiteY9998" fmla="*/ 7198576 h 7331925"/>
              <a:gd name="connsiteX9999" fmla="*/ 2512790 w 4000576"/>
              <a:gd name="connsiteY9999" fmla="*/ 7189051 h 7331925"/>
              <a:gd name="connsiteX10000" fmla="*/ 2503265 w 4000576"/>
              <a:gd name="connsiteY10000" fmla="*/ 7198576 h 7331925"/>
              <a:gd name="connsiteX10001" fmla="*/ 2555653 w 4000576"/>
              <a:gd name="connsiteY10001" fmla="*/ 7198576 h 7331925"/>
              <a:gd name="connsiteX10002" fmla="*/ 2559853 w 4000576"/>
              <a:gd name="connsiteY10002" fmla="*/ 7208101 h 7331925"/>
              <a:gd name="connsiteX10003" fmla="*/ 2569940 w 4000576"/>
              <a:gd name="connsiteY10003" fmla="*/ 7198576 h 7331925"/>
              <a:gd name="connsiteX10004" fmla="*/ 2565749 w 4000576"/>
              <a:gd name="connsiteY10004" fmla="*/ 7189051 h 7331925"/>
              <a:gd name="connsiteX10005" fmla="*/ 2555653 w 4000576"/>
              <a:gd name="connsiteY10005" fmla="*/ 7198576 h 7331925"/>
              <a:gd name="connsiteX10006" fmla="*/ 1091784 w 4000576"/>
              <a:gd name="connsiteY10006" fmla="*/ 7205082 h 7331925"/>
              <a:gd name="connsiteX10007" fmla="*/ 1110034 w 4000576"/>
              <a:gd name="connsiteY10007" fmla="*/ 7204329 h 7331925"/>
              <a:gd name="connsiteX10008" fmla="*/ 1097537 w 4000576"/>
              <a:gd name="connsiteY10008" fmla="*/ 7199329 h 7331925"/>
              <a:gd name="connsiteX10009" fmla="*/ 1091784 w 4000576"/>
              <a:gd name="connsiteY10009" fmla="*/ 7205082 h 7331925"/>
              <a:gd name="connsiteX10010" fmla="*/ 1126903 w 4000576"/>
              <a:gd name="connsiteY10010" fmla="*/ 7208101 h 7331925"/>
              <a:gd name="connsiteX10011" fmla="*/ 1141752 w 4000576"/>
              <a:gd name="connsiteY10011" fmla="*/ 7217626 h 7331925"/>
              <a:gd name="connsiteX10012" fmla="*/ 1150715 w 4000576"/>
              <a:gd name="connsiteY10012" fmla="*/ 7208101 h 7331925"/>
              <a:gd name="connsiteX10013" fmla="*/ 1135866 w 4000576"/>
              <a:gd name="connsiteY10013" fmla="*/ 7198576 h 7331925"/>
              <a:gd name="connsiteX10014" fmla="*/ 1126903 w 4000576"/>
              <a:gd name="connsiteY10014" fmla="*/ 7208101 h 7331925"/>
              <a:gd name="connsiteX10015" fmla="*/ 1169765 w 4000576"/>
              <a:gd name="connsiteY10015" fmla="*/ 7208101 h 7331925"/>
              <a:gd name="connsiteX10016" fmla="*/ 1189377 w 4000576"/>
              <a:gd name="connsiteY10016" fmla="*/ 7217626 h 7331925"/>
              <a:gd name="connsiteX10017" fmla="*/ 1203103 w 4000576"/>
              <a:gd name="connsiteY10017" fmla="*/ 7208101 h 7331925"/>
              <a:gd name="connsiteX10018" fmla="*/ 1183491 w 4000576"/>
              <a:gd name="connsiteY10018" fmla="*/ 7198576 h 7331925"/>
              <a:gd name="connsiteX10019" fmla="*/ 1169765 w 4000576"/>
              <a:gd name="connsiteY10019" fmla="*/ 7208101 h 7331925"/>
              <a:gd name="connsiteX10020" fmla="*/ 1739360 w 4000576"/>
              <a:gd name="connsiteY10020" fmla="*/ 7210006 h 7331925"/>
              <a:gd name="connsiteX10021" fmla="*/ 1750790 w 4000576"/>
              <a:gd name="connsiteY10021" fmla="*/ 7221436 h 7331925"/>
              <a:gd name="connsiteX10022" fmla="*/ 1762220 w 4000576"/>
              <a:gd name="connsiteY10022" fmla="*/ 7210006 h 7331925"/>
              <a:gd name="connsiteX10023" fmla="*/ 1773650 w 4000576"/>
              <a:gd name="connsiteY10023" fmla="*/ 7198576 h 7331925"/>
              <a:gd name="connsiteX10024" fmla="*/ 1750790 w 4000576"/>
              <a:gd name="connsiteY10024" fmla="*/ 7198576 h 7331925"/>
              <a:gd name="connsiteX10025" fmla="*/ 1727930 w 4000576"/>
              <a:gd name="connsiteY10025" fmla="*/ 7198576 h 7331925"/>
              <a:gd name="connsiteX10026" fmla="*/ 1739360 w 4000576"/>
              <a:gd name="connsiteY10026" fmla="*/ 7210006 h 7331925"/>
              <a:gd name="connsiteX10027" fmla="*/ 1788890 w 4000576"/>
              <a:gd name="connsiteY10027" fmla="*/ 7208101 h 7331925"/>
              <a:gd name="connsiteX10028" fmla="*/ 1803178 w 4000576"/>
              <a:gd name="connsiteY10028" fmla="*/ 7217626 h 7331925"/>
              <a:gd name="connsiteX10029" fmla="*/ 1817465 w 4000576"/>
              <a:gd name="connsiteY10029" fmla="*/ 7208101 h 7331925"/>
              <a:gd name="connsiteX10030" fmla="*/ 1803178 w 4000576"/>
              <a:gd name="connsiteY10030" fmla="*/ 7198576 h 7331925"/>
              <a:gd name="connsiteX10031" fmla="*/ 1788890 w 4000576"/>
              <a:gd name="connsiteY10031" fmla="*/ 7208101 h 7331925"/>
              <a:gd name="connsiteX10032" fmla="*/ 1841278 w 4000576"/>
              <a:gd name="connsiteY10032" fmla="*/ 7208101 h 7331925"/>
              <a:gd name="connsiteX10033" fmla="*/ 1850241 w 4000576"/>
              <a:gd name="connsiteY10033" fmla="*/ 7217626 h 7331925"/>
              <a:gd name="connsiteX10034" fmla="*/ 1865090 w 4000576"/>
              <a:gd name="connsiteY10034" fmla="*/ 7208101 h 7331925"/>
              <a:gd name="connsiteX10035" fmla="*/ 1856127 w 4000576"/>
              <a:gd name="connsiteY10035" fmla="*/ 7198576 h 7331925"/>
              <a:gd name="connsiteX10036" fmla="*/ 1841278 w 4000576"/>
              <a:gd name="connsiteY10036" fmla="*/ 7208101 h 7331925"/>
              <a:gd name="connsiteX10037" fmla="*/ 1889408 w 4000576"/>
              <a:gd name="connsiteY10037" fmla="*/ 7207292 h 7331925"/>
              <a:gd name="connsiteX10038" fmla="*/ 1892856 w 4000576"/>
              <a:gd name="connsiteY10038" fmla="*/ 7221884 h 7331925"/>
              <a:gd name="connsiteX10039" fmla="*/ 1907448 w 4000576"/>
              <a:gd name="connsiteY10039" fmla="*/ 7218436 h 7331925"/>
              <a:gd name="connsiteX10040" fmla="*/ 1904000 w 4000576"/>
              <a:gd name="connsiteY10040" fmla="*/ 7203844 h 7331925"/>
              <a:gd name="connsiteX10041" fmla="*/ 1889408 w 4000576"/>
              <a:gd name="connsiteY10041" fmla="*/ 7207292 h 7331925"/>
              <a:gd name="connsiteX10042" fmla="*/ 2650903 w 4000576"/>
              <a:gd name="connsiteY10042" fmla="*/ 7208101 h 7331925"/>
              <a:gd name="connsiteX10043" fmla="*/ 2660999 w 4000576"/>
              <a:gd name="connsiteY10043" fmla="*/ 7217626 h 7331925"/>
              <a:gd name="connsiteX10044" fmla="*/ 2665190 w 4000576"/>
              <a:gd name="connsiteY10044" fmla="*/ 7208101 h 7331925"/>
              <a:gd name="connsiteX10045" fmla="*/ 2655103 w 4000576"/>
              <a:gd name="connsiteY10045" fmla="*/ 7198576 h 7331925"/>
              <a:gd name="connsiteX10046" fmla="*/ 2650903 w 4000576"/>
              <a:gd name="connsiteY10046" fmla="*/ 7208101 h 7331925"/>
              <a:gd name="connsiteX10047" fmla="*/ 1224534 w 4000576"/>
              <a:gd name="connsiteY10047" fmla="*/ 7214407 h 7331925"/>
              <a:gd name="connsiteX10048" fmla="*/ 1248347 w 4000576"/>
              <a:gd name="connsiteY10048" fmla="*/ 7214407 h 7331925"/>
              <a:gd name="connsiteX10049" fmla="*/ 1236440 w 4000576"/>
              <a:gd name="connsiteY10049" fmla="*/ 7209606 h 7331925"/>
              <a:gd name="connsiteX10050" fmla="*/ 1224534 w 4000576"/>
              <a:gd name="connsiteY10050" fmla="*/ 7214407 h 7331925"/>
              <a:gd name="connsiteX10051" fmla="*/ 1265015 w 4000576"/>
              <a:gd name="connsiteY10051" fmla="*/ 7211844 h 7331925"/>
              <a:gd name="connsiteX10052" fmla="*/ 1298610 w 4000576"/>
              <a:gd name="connsiteY10052" fmla="*/ 7217207 h 7331925"/>
              <a:gd name="connsiteX10053" fmla="*/ 1284627 w 4000576"/>
              <a:gd name="connsiteY10053" fmla="*/ 7208101 h 7331925"/>
              <a:gd name="connsiteX10054" fmla="*/ 1265015 w 4000576"/>
              <a:gd name="connsiteY10054" fmla="*/ 7211844 h 7331925"/>
              <a:gd name="connsiteX10055" fmla="*/ 1322165 w 4000576"/>
              <a:gd name="connsiteY10055" fmla="*/ 7217626 h 7331925"/>
              <a:gd name="connsiteX10056" fmla="*/ 1336453 w 4000576"/>
              <a:gd name="connsiteY10056" fmla="*/ 7227151 h 7331925"/>
              <a:gd name="connsiteX10057" fmla="*/ 1350740 w 4000576"/>
              <a:gd name="connsiteY10057" fmla="*/ 7217626 h 7331925"/>
              <a:gd name="connsiteX10058" fmla="*/ 1336453 w 4000576"/>
              <a:gd name="connsiteY10058" fmla="*/ 7208101 h 7331925"/>
              <a:gd name="connsiteX10059" fmla="*/ 1322165 w 4000576"/>
              <a:gd name="connsiteY10059" fmla="*/ 7217626 h 7331925"/>
              <a:gd name="connsiteX10060" fmla="*/ 1941290 w 4000576"/>
              <a:gd name="connsiteY10060" fmla="*/ 7217626 h 7331925"/>
              <a:gd name="connsiteX10061" fmla="*/ 1955578 w 4000576"/>
              <a:gd name="connsiteY10061" fmla="*/ 7227151 h 7331925"/>
              <a:gd name="connsiteX10062" fmla="*/ 1969865 w 4000576"/>
              <a:gd name="connsiteY10062" fmla="*/ 7217626 h 7331925"/>
              <a:gd name="connsiteX10063" fmla="*/ 1955578 w 4000576"/>
              <a:gd name="connsiteY10063" fmla="*/ 7208101 h 7331925"/>
              <a:gd name="connsiteX10064" fmla="*/ 1941290 w 4000576"/>
              <a:gd name="connsiteY10064" fmla="*/ 7217626 h 7331925"/>
              <a:gd name="connsiteX10065" fmla="*/ 1998440 w 4000576"/>
              <a:gd name="connsiteY10065" fmla="*/ 7217626 h 7331925"/>
              <a:gd name="connsiteX10066" fmla="*/ 2007965 w 4000576"/>
              <a:gd name="connsiteY10066" fmla="*/ 7227151 h 7331925"/>
              <a:gd name="connsiteX10067" fmla="*/ 2017490 w 4000576"/>
              <a:gd name="connsiteY10067" fmla="*/ 7217626 h 7331925"/>
              <a:gd name="connsiteX10068" fmla="*/ 2007965 w 4000576"/>
              <a:gd name="connsiteY10068" fmla="*/ 7208101 h 7331925"/>
              <a:gd name="connsiteX10069" fmla="*/ 1998440 w 4000576"/>
              <a:gd name="connsiteY10069" fmla="*/ 7217626 h 7331925"/>
              <a:gd name="connsiteX10070" fmla="*/ 2046065 w 4000576"/>
              <a:gd name="connsiteY10070" fmla="*/ 7217626 h 7331925"/>
              <a:gd name="connsiteX10071" fmla="*/ 2055590 w 4000576"/>
              <a:gd name="connsiteY10071" fmla="*/ 7227151 h 7331925"/>
              <a:gd name="connsiteX10072" fmla="*/ 2065115 w 4000576"/>
              <a:gd name="connsiteY10072" fmla="*/ 7217626 h 7331925"/>
              <a:gd name="connsiteX10073" fmla="*/ 2055590 w 4000576"/>
              <a:gd name="connsiteY10073" fmla="*/ 7208101 h 7331925"/>
              <a:gd name="connsiteX10074" fmla="*/ 2046065 w 4000576"/>
              <a:gd name="connsiteY10074" fmla="*/ 7217626 h 7331925"/>
              <a:gd name="connsiteX10075" fmla="*/ 1376934 w 4000576"/>
              <a:gd name="connsiteY10075" fmla="*/ 7223932 h 7331925"/>
              <a:gd name="connsiteX10076" fmla="*/ 1400747 w 4000576"/>
              <a:gd name="connsiteY10076" fmla="*/ 7223932 h 7331925"/>
              <a:gd name="connsiteX10077" fmla="*/ 1388840 w 4000576"/>
              <a:gd name="connsiteY10077" fmla="*/ 7219131 h 7331925"/>
              <a:gd name="connsiteX10078" fmla="*/ 1376934 w 4000576"/>
              <a:gd name="connsiteY10078" fmla="*/ 7223932 h 7331925"/>
              <a:gd name="connsiteX10079" fmla="*/ 1434684 w 4000576"/>
              <a:gd name="connsiteY10079" fmla="*/ 7224132 h 7331925"/>
              <a:gd name="connsiteX10080" fmla="*/ 1452934 w 4000576"/>
              <a:gd name="connsiteY10080" fmla="*/ 7223379 h 7331925"/>
              <a:gd name="connsiteX10081" fmla="*/ 1440437 w 4000576"/>
              <a:gd name="connsiteY10081" fmla="*/ 7218379 h 7331925"/>
              <a:gd name="connsiteX10082" fmla="*/ 1434684 w 4000576"/>
              <a:gd name="connsiteY10082" fmla="*/ 7224132 h 7331925"/>
              <a:gd name="connsiteX10083" fmla="*/ 1474565 w 4000576"/>
              <a:gd name="connsiteY10083" fmla="*/ 7227151 h 7331925"/>
              <a:gd name="connsiteX10084" fmla="*/ 1488853 w 4000576"/>
              <a:gd name="connsiteY10084" fmla="*/ 7236676 h 7331925"/>
              <a:gd name="connsiteX10085" fmla="*/ 1503140 w 4000576"/>
              <a:gd name="connsiteY10085" fmla="*/ 7227151 h 7331925"/>
              <a:gd name="connsiteX10086" fmla="*/ 1488853 w 4000576"/>
              <a:gd name="connsiteY10086" fmla="*/ 7217626 h 7331925"/>
              <a:gd name="connsiteX10087" fmla="*/ 1474565 w 4000576"/>
              <a:gd name="connsiteY10087" fmla="*/ 7227151 h 7331925"/>
              <a:gd name="connsiteX10088" fmla="*/ 1531715 w 4000576"/>
              <a:gd name="connsiteY10088" fmla="*/ 7227151 h 7331925"/>
              <a:gd name="connsiteX10089" fmla="*/ 1546565 w 4000576"/>
              <a:gd name="connsiteY10089" fmla="*/ 7236676 h 7331925"/>
              <a:gd name="connsiteX10090" fmla="*/ 1555528 w 4000576"/>
              <a:gd name="connsiteY10090" fmla="*/ 7227151 h 7331925"/>
              <a:gd name="connsiteX10091" fmla="*/ 1540678 w 4000576"/>
              <a:gd name="connsiteY10091" fmla="*/ 7217626 h 7331925"/>
              <a:gd name="connsiteX10092" fmla="*/ 1531715 w 4000576"/>
              <a:gd name="connsiteY10092" fmla="*/ 7227151 h 7331925"/>
              <a:gd name="connsiteX10093" fmla="*/ 2098548 w 4000576"/>
              <a:gd name="connsiteY10093" fmla="*/ 7227303 h 7331925"/>
              <a:gd name="connsiteX10094" fmla="*/ 2113398 w 4000576"/>
              <a:gd name="connsiteY10094" fmla="*/ 7231504 h 7331925"/>
              <a:gd name="connsiteX10095" fmla="*/ 2107416 w 4000576"/>
              <a:gd name="connsiteY10095" fmla="*/ 7217626 h 7331925"/>
              <a:gd name="connsiteX10096" fmla="*/ 2098548 w 4000576"/>
              <a:gd name="connsiteY10096" fmla="*/ 7227303 h 7331925"/>
              <a:gd name="connsiteX10097" fmla="*/ 2146078 w 4000576"/>
              <a:gd name="connsiteY10097" fmla="*/ 7227151 h 7331925"/>
              <a:gd name="connsiteX10098" fmla="*/ 2160937 w 4000576"/>
              <a:gd name="connsiteY10098" fmla="*/ 7236676 h 7331925"/>
              <a:gd name="connsiteX10099" fmla="*/ 2169890 w 4000576"/>
              <a:gd name="connsiteY10099" fmla="*/ 7227151 h 7331925"/>
              <a:gd name="connsiteX10100" fmla="*/ 2155041 w 4000576"/>
              <a:gd name="connsiteY10100" fmla="*/ 7217626 h 7331925"/>
              <a:gd name="connsiteX10101" fmla="*/ 2146078 w 4000576"/>
              <a:gd name="connsiteY10101" fmla="*/ 7227151 h 7331925"/>
              <a:gd name="connsiteX10102" fmla="*/ 2198465 w 4000576"/>
              <a:gd name="connsiteY10102" fmla="*/ 7227151 h 7331925"/>
              <a:gd name="connsiteX10103" fmla="*/ 2207990 w 4000576"/>
              <a:gd name="connsiteY10103" fmla="*/ 7236676 h 7331925"/>
              <a:gd name="connsiteX10104" fmla="*/ 2217515 w 4000576"/>
              <a:gd name="connsiteY10104" fmla="*/ 7227151 h 7331925"/>
              <a:gd name="connsiteX10105" fmla="*/ 2207990 w 4000576"/>
              <a:gd name="connsiteY10105" fmla="*/ 7217626 h 7331925"/>
              <a:gd name="connsiteX10106" fmla="*/ 2198465 w 4000576"/>
              <a:gd name="connsiteY10106" fmla="*/ 7227151 h 7331925"/>
              <a:gd name="connsiteX10107" fmla="*/ 2246090 w 4000576"/>
              <a:gd name="connsiteY10107" fmla="*/ 7227151 h 7331925"/>
              <a:gd name="connsiteX10108" fmla="*/ 2260949 w 4000576"/>
              <a:gd name="connsiteY10108" fmla="*/ 7236676 h 7331925"/>
              <a:gd name="connsiteX10109" fmla="*/ 2269903 w 4000576"/>
              <a:gd name="connsiteY10109" fmla="*/ 7227151 h 7331925"/>
              <a:gd name="connsiteX10110" fmla="*/ 2255053 w 4000576"/>
              <a:gd name="connsiteY10110" fmla="*/ 7217626 h 7331925"/>
              <a:gd name="connsiteX10111" fmla="*/ 2246090 w 4000576"/>
              <a:gd name="connsiteY10111" fmla="*/ 7227151 h 7331925"/>
              <a:gd name="connsiteX10112" fmla="*/ 1587084 w 4000576"/>
              <a:gd name="connsiteY10112" fmla="*/ 7233657 h 7331925"/>
              <a:gd name="connsiteX10113" fmla="*/ 1605334 w 4000576"/>
              <a:gd name="connsiteY10113" fmla="*/ 7232904 h 7331925"/>
              <a:gd name="connsiteX10114" fmla="*/ 1592837 w 4000576"/>
              <a:gd name="connsiteY10114" fmla="*/ 7227904 h 7331925"/>
              <a:gd name="connsiteX10115" fmla="*/ 1587084 w 4000576"/>
              <a:gd name="connsiteY10115" fmla="*/ 7233657 h 7331925"/>
              <a:gd name="connsiteX10116" fmla="*/ 1634109 w 4000576"/>
              <a:gd name="connsiteY10116" fmla="*/ 7233457 h 7331925"/>
              <a:gd name="connsiteX10117" fmla="*/ 1657922 w 4000576"/>
              <a:gd name="connsiteY10117" fmla="*/ 7233457 h 7331925"/>
              <a:gd name="connsiteX10118" fmla="*/ 1646015 w 4000576"/>
              <a:gd name="connsiteY10118" fmla="*/ 7228656 h 7331925"/>
              <a:gd name="connsiteX10119" fmla="*/ 1634109 w 4000576"/>
              <a:gd name="connsiteY10119" fmla="*/ 7233457 h 7331925"/>
              <a:gd name="connsiteX10120" fmla="*/ 1684115 w 4000576"/>
              <a:gd name="connsiteY10120" fmla="*/ 7236676 h 7331925"/>
              <a:gd name="connsiteX10121" fmla="*/ 1698403 w 4000576"/>
              <a:gd name="connsiteY10121" fmla="*/ 7246201 h 7331925"/>
              <a:gd name="connsiteX10122" fmla="*/ 1712690 w 4000576"/>
              <a:gd name="connsiteY10122" fmla="*/ 7236676 h 7331925"/>
              <a:gd name="connsiteX10123" fmla="*/ 1698403 w 4000576"/>
              <a:gd name="connsiteY10123" fmla="*/ 7227151 h 7331925"/>
              <a:gd name="connsiteX10124" fmla="*/ 1684115 w 4000576"/>
              <a:gd name="connsiteY10124" fmla="*/ 7236676 h 7331925"/>
              <a:gd name="connsiteX10125" fmla="*/ 2298573 w 4000576"/>
              <a:gd name="connsiteY10125" fmla="*/ 7236828 h 7331925"/>
              <a:gd name="connsiteX10126" fmla="*/ 2313423 w 4000576"/>
              <a:gd name="connsiteY10126" fmla="*/ 7241029 h 7331925"/>
              <a:gd name="connsiteX10127" fmla="*/ 2307441 w 4000576"/>
              <a:gd name="connsiteY10127" fmla="*/ 7227151 h 7331925"/>
              <a:gd name="connsiteX10128" fmla="*/ 2298573 w 4000576"/>
              <a:gd name="connsiteY10128" fmla="*/ 7236828 h 7331925"/>
              <a:gd name="connsiteX10129" fmla="*/ 2350865 w 4000576"/>
              <a:gd name="connsiteY10129" fmla="*/ 7236676 h 7331925"/>
              <a:gd name="connsiteX10130" fmla="*/ 2360390 w 4000576"/>
              <a:gd name="connsiteY10130" fmla="*/ 7246201 h 7331925"/>
              <a:gd name="connsiteX10131" fmla="*/ 2369915 w 4000576"/>
              <a:gd name="connsiteY10131" fmla="*/ 7236676 h 7331925"/>
              <a:gd name="connsiteX10132" fmla="*/ 2360390 w 4000576"/>
              <a:gd name="connsiteY10132" fmla="*/ 7227151 h 7331925"/>
              <a:gd name="connsiteX10133" fmla="*/ 2350865 w 4000576"/>
              <a:gd name="connsiteY10133" fmla="*/ 7236676 h 7331925"/>
              <a:gd name="connsiteX10134" fmla="*/ 2398490 w 4000576"/>
              <a:gd name="connsiteY10134" fmla="*/ 7236676 h 7331925"/>
              <a:gd name="connsiteX10135" fmla="*/ 2408015 w 4000576"/>
              <a:gd name="connsiteY10135" fmla="*/ 7246201 h 7331925"/>
              <a:gd name="connsiteX10136" fmla="*/ 2417540 w 4000576"/>
              <a:gd name="connsiteY10136" fmla="*/ 7236676 h 7331925"/>
              <a:gd name="connsiteX10137" fmla="*/ 2408015 w 4000576"/>
              <a:gd name="connsiteY10137" fmla="*/ 7227151 h 7331925"/>
              <a:gd name="connsiteX10138" fmla="*/ 2398490 w 4000576"/>
              <a:gd name="connsiteY10138" fmla="*/ 7236676 h 7331925"/>
              <a:gd name="connsiteX10139" fmla="*/ 1796634 w 4000576"/>
              <a:gd name="connsiteY10139" fmla="*/ 7243182 h 7331925"/>
              <a:gd name="connsiteX10140" fmla="*/ 1814884 w 4000576"/>
              <a:gd name="connsiteY10140" fmla="*/ 7242429 h 7331925"/>
              <a:gd name="connsiteX10141" fmla="*/ 1802387 w 4000576"/>
              <a:gd name="connsiteY10141" fmla="*/ 7237429 h 7331925"/>
              <a:gd name="connsiteX10142" fmla="*/ 1796634 w 4000576"/>
              <a:gd name="connsiteY10142" fmla="*/ 7243182 h 7331925"/>
              <a:gd name="connsiteX10143" fmla="*/ 1893665 w 4000576"/>
              <a:gd name="connsiteY10143" fmla="*/ 7246201 h 7331925"/>
              <a:gd name="connsiteX10144" fmla="*/ 1903752 w 4000576"/>
              <a:gd name="connsiteY10144" fmla="*/ 7255726 h 7331925"/>
              <a:gd name="connsiteX10145" fmla="*/ 1907953 w 4000576"/>
              <a:gd name="connsiteY10145" fmla="*/ 7246201 h 7331925"/>
              <a:gd name="connsiteX10146" fmla="*/ 1897866 w 4000576"/>
              <a:gd name="connsiteY10146" fmla="*/ 7236676 h 7331925"/>
              <a:gd name="connsiteX10147" fmla="*/ 1893665 w 4000576"/>
              <a:gd name="connsiteY10147" fmla="*/ 7246201 h 7331925"/>
              <a:gd name="connsiteX10148" fmla="*/ 2508028 w 4000576"/>
              <a:gd name="connsiteY10148" fmla="*/ 7246201 h 7331925"/>
              <a:gd name="connsiteX10149" fmla="*/ 2518124 w 4000576"/>
              <a:gd name="connsiteY10149" fmla="*/ 7255726 h 7331925"/>
              <a:gd name="connsiteX10150" fmla="*/ 2522315 w 4000576"/>
              <a:gd name="connsiteY10150" fmla="*/ 7246201 h 7331925"/>
              <a:gd name="connsiteX10151" fmla="*/ 2512228 w 4000576"/>
              <a:gd name="connsiteY10151" fmla="*/ 7236676 h 7331925"/>
              <a:gd name="connsiteX10152" fmla="*/ 2508028 w 4000576"/>
              <a:gd name="connsiteY10152" fmla="*/ 7246201 h 7331925"/>
              <a:gd name="connsiteX10153" fmla="*/ 1949034 w 4000576"/>
              <a:gd name="connsiteY10153" fmla="*/ 7252707 h 7331925"/>
              <a:gd name="connsiteX10154" fmla="*/ 1967284 w 4000576"/>
              <a:gd name="connsiteY10154" fmla="*/ 7251954 h 7331925"/>
              <a:gd name="connsiteX10155" fmla="*/ 1954787 w 4000576"/>
              <a:gd name="connsiteY10155" fmla="*/ 7246954 h 7331925"/>
              <a:gd name="connsiteX10156" fmla="*/ 1949034 w 4000576"/>
              <a:gd name="connsiteY10156" fmla="*/ 7252707 h 7331925"/>
              <a:gd name="connsiteX10157" fmla="*/ 2149059 w 4000576"/>
              <a:gd name="connsiteY10157" fmla="*/ 7262232 h 7331925"/>
              <a:gd name="connsiteX10158" fmla="*/ 2167309 w 4000576"/>
              <a:gd name="connsiteY10158" fmla="*/ 7261479 h 7331925"/>
              <a:gd name="connsiteX10159" fmla="*/ 2154812 w 4000576"/>
              <a:gd name="connsiteY10159" fmla="*/ 7256479 h 7331925"/>
              <a:gd name="connsiteX10160" fmla="*/ 2149059 w 4000576"/>
              <a:gd name="connsiteY10160" fmla="*/ 7262232 h 7331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</a:cxnLst>
            <a:rect l="l" t="t" r="r" b="b"/>
            <a:pathLst>
              <a:path w="4000576" h="7331925">
                <a:moveTo>
                  <a:pt x="3359420" y="10263"/>
                </a:moveTo>
                <a:cubicBezTo>
                  <a:pt x="3276038" y="41409"/>
                  <a:pt x="3215183" y="111018"/>
                  <a:pt x="3199114" y="193648"/>
                </a:cubicBezTo>
                <a:cubicBezTo>
                  <a:pt x="3193590" y="222071"/>
                  <a:pt x="3184608" y="268315"/>
                  <a:pt x="3179150" y="296413"/>
                </a:cubicBezTo>
                <a:cubicBezTo>
                  <a:pt x="3162738" y="380948"/>
                  <a:pt x="3194990" y="526889"/>
                  <a:pt x="3251321" y="623015"/>
                </a:cubicBezTo>
                <a:cubicBezTo>
                  <a:pt x="3295126" y="697767"/>
                  <a:pt x="3338246" y="703863"/>
                  <a:pt x="3375346" y="640551"/>
                </a:cubicBezTo>
                <a:cubicBezTo>
                  <a:pt x="3408312" y="584305"/>
                  <a:pt x="3465605" y="536138"/>
                  <a:pt x="3516487" y="521888"/>
                </a:cubicBezTo>
                <a:lnTo>
                  <a:pt x="3557368" y="510439"/>
                </a:lnTo>
                <a:lnTo>
                  <a:pt x="3594678" y="520555"/>
                </a:lnTo>
                <a:cubicBezTo>
                  <a:pt x="3652790" y="536309"/>
                  <a:pt x="3701587" y="575228"/>
                  <a:pt x="3742420" y="638417"/>
                </a:cubicBezTo>
                <a:cubicBezTo>
                  <a:pt x="3787264" y="707788"/>
                  <a:pt x="3813610" y="788360"/>
                  <a:pt x="3833489" y="916842"/>
                </a:cubicBezTo>
                <a:lnTo>
                  <a:pt x="3848224" y="1012088"/>
                </a:lnTo>
                <a:lnTo>
                  <a:pt x="3842442" y="1135913"/>
                </a:lnTo>
                <a:cubicBezTo>
                  <a:pt x="3825412" y="1500626"/>
                  <a:pt x="3710159" y="1711604"/>
                  <a:pt x="3481597" y="1796482"/>
                </a:cubicBezTo>
                <a:cubicBezTo>
                  <a:pt x="3426781" y="1816837"/>
                  <a:pt x="3319996" y="1824485"/>
                  <a:pt x="3297536" y="1809664"/>
                </a:cubicBezTo>
                <a:cubicBezTo>
                  <a:pt x="3290250" y="1804854"/>
                  <a:pt x="3289249" y="1783309"/>
                  <a:pt x="3294364" y="1740751"/>
                </a:cubicBezTo>
                <a:cubicBezTo>
                  <a:pt x="3310681" y="1605067"/>
                  <a:pt x="3322530" y="1426550"/>
                  <a:pt x="3332216" y="1170689"/>
                </a:cubicBezTo>
                <a:lnTo>
                  <a:pt x="3342380" y="902299"/>
                </a:lnTo>
                <a:lnTo>
                  <a:pt x="3329893" y="876237"/>
                </a:lnTo>
                <a:cubicBezTo>
                  <a:pt x="3296098" y="805733"/>
                  <a:pt x="3039485" y="762775"/>
                  <a:pt x="2517553" y="740239"/>
                </a:cubicBezTo>
                <a:cubicBezTo>
                  <a:pt x="1792615" y="708950"/>
                  <a:pt x="738068" y="807572"/>
                  <a:pt x="615958" y="918081"/>
                </a:cubicBezTo>
                <a:lnTo>
                  <a:pt x="598270" y="934082"/>
                </a:lnTo>
                <a:lnTo>
                  <a:pt x="598270" y="1021185"/>
                </a:lnTo>
                <a:cubicBezTo>
                  <a:pt x="598270" y="1141914"/>
                  <a:pt x="614062" y="1330995"/>
                  <a:pt x="642476" y="1550251"/>
                </a:cubicBezTo>
                <a:cubicBezTo>
                  <a:pt x="655706" y="1652407"/>
                  <a:pt x="668955" y="1754877"/>
                  <a:pt x="671908" y="1777965"/>
                </a:cubicBezTo>
                <a:lnTo>
                  <a:pt x="677280" y="1819942"/>
                </a:lnTo>
                <a:lnTo>
                  <a:pt x="625874" y="1813941"/>
                </a:lnTo>
                <a:cubicBezTo>
                  <a:pt x="594746" y="1810312"/>
                  <a:pt x="543444" y="1792624"/>
                  <a:pt x="495857" y="1769116"/>
                </a:cubicBezTo>
                <a:cubicBezTo>
                  <a:pt x="325750" y="1685077"/>
                  <a:pt x="229310" y="1536325"/>
                  <a:pt x="180303" y="1282417"/>
                </a:cubicBezTo>
                <a:cubicBezTo>
                  <a:pt x="113448" y="935950"/>
                  <a:pt x="170140" y="640408"/>
                  <a:pt x="317130" y="569256"/>
                </a:cubicBezTo>
                <a:lnTo>
                  <a:pt x="361450" y="547796"/>
                </a:lnTo>
                <a:lnTo>
                  <a:pt x="403836" y="552578"/>
                </a:lnTo>
                <a:cubicBezTo>
                  <a:pt x="458681" y="558759"/>
                  <a:pt x="513907" y="595870"/>
                  <a:pt x="556512" y="655182"/>
                </a:cubicBezTo>
                <a:cubicBezTo>
                  <a:pt x="593441" y="706579"/>
                  <a:pt x="602137" y="710197"/>
                  <a:pt x="634427" y="687576"/>
                </a:cubicBezTo>
                <a:cubicBezTo>
                  <a:pt x="682319" y="654038"/>
                  <a:pt x="726839" y="510487"/>
                  <a:pt x="725791" y="392967"/>
                </a:cubicBezTo>
                <a:cubicBezTo>
                  <a:pt x="725143" y="320053"/>
                  <a:pt x="704274" y="180083"/>
                  <a:pt x="689910" y="152299"/>
                </a:cubicBezTo>
                <a:cubicBezTo>
                  <a:pt x="669403" y="112646"/>
                  <a:pt x="617149" y="69508"/>
                  <a:pt x="565961" y="49953"/>
                </a:cubicBezTo>
                <a:lnTo>
                  <a:pt x="522137" y="33218"/>
                </a:lnTo>
                <a:lnTo>
                  <a:pt x="455738" y="37971"/>
                </a:lnTo>
                <a:lnTo>
                  <a:pt x="389349" y="42714"/>
                </a:lnTo>
                <a:lnTo>
                  <a:pt x="335609" y="69908"/>
                </a:lnTo>
                <a:cubicBezTo>
                  <a:pt x="148709" y="164462"/>
                  <a:pt x="15454" y="466033"/>
                  <a:pt x="1348" y="826355"/>
                </a:cubicBezTo>
                <a:cubicBezTo>
                  <a:pt x="-14978" y="1243470"/>
                  <a:pt x="117315" y="1701384"/>
                  <a:pt x="383196" y="2148040"/>
                </a:cubicBezTo>
                <a:cubicBezTo>
                  <a:pt x="456386" y="2270998"/>
                  <a:pt x="574943" y="2438581"/>
                  <a:pt x="652420" y="2528602"/>
                </a:cubicBezTo>
                <a:cubicBezTo>
                  <a:pt x="732277" y="2621385"/>
                  <a:pt x="794056" y="2710263"/>
                  <a:pt x="823698" y="2775023"/>
                </a:cubicBezTo>
                <a:lnTo>
                  <a:pt x="849159" y="2830630"/>
                </a:lnTo>
                <a:lnTo>
                  <a:pt x="854683" y="2922413"/>
                </a:lnTo>
                <a:cubicBezTo>
                  <a:pt x="858074" y="2978744"/>
                  <a:pt x="865256" y="3020273"/>
                  <a:pt x="873276" y="3029941"/>
                </a:cubicBezTo>
                <a:cubicBezTo>
                  <a:pt x="891478" y="3051848"/>
                  <a:pt x="934674" y="3049600"/>
                  <a:pt x="956358" y="3025597"/>
                </a:cubicBezTo>
                <a:lnTo>
                  <a:pt x="974503" y="3005519"/>
                </a:lnTo>
                <a:lnTo>
                  <a:pt x="974503" y="2935900"/>
                </a:lnTo>
                <a:cubicBezTo>
                  <a:pt x="974503" y="2897610"/>
                  <a:pt x="975036" y="2866997"/>
                  <a:pt x="975693" y="2867873"/>
                </a:cubicBezTo>
                <a:cubicBezTo>
                  <a:pt x="976351" y="2868749"/>
                  <a:pt x="998496" y="2920899"/>
                  <a:pt x="1024909" y="2983764"/>
                </a:cubicBezTo>
                <a:cubicBezTo>
                  <a:pt x="1143962" y="3267170"/>
                  <a:pt x="1321603" y="3624358"/>
                  <a:pt x="1429922" y="3798151"/>
                </a:cubicBezTo>
                <a:cubicBezTo>
                  <a:pt x="1532992" y="3963515"/>
                  <a:pt x="1582188" y="4006282"/>
                  <a:pt x="1710309" y="4041896"/>
                </a:cubicBezTo>
                <a:lnTo>
                  <a:pt x="1769840" y="4058450"/>
                </a:lnTo>
                <a:lnTo>
                  <a:pt x="1769840" y="4082567"/>
                </a:lnTo>
                <a:cubicBezTo>
                  <a:pt x="1769840" y="4095836"/>
                  <a:pt x="1758391" y="4123220"/>
                  <a:pt x="1744390" y="4143413"/>
                </a:cubicBezTo>
                <a:cubicBezTo>
                  <a:pt x="1726978" y="4168531"/>
                  <a:pt x="1717586" y="4196401"/>
                  <a:pt x="1714672" y="4231596"/>
                </a:cubicBezTo>
                <a:lnTo>
                  <a:pt x="1710404" y="4283050"/>
                </a:lnTo>
                <a:lnTo>
                  <a:pt x="1744885" y="4350925"/>
                </a:lnTo>
                <a:cubicBezTo>
                  <a:pt x="1764478" y="4389482"/>
                  <a:pt x="1779365" y="4432802"/>
                  <a:pt x="1779365" y="4451233"/>
                </a:cubicBezTo>
                <a:cubicBezTo>
                  <a:pt x="1779365" y="4469083"/>
                  <a:pt x="1784318" y="4502191"/>
                  <a:pt x="1790367" y="4524813"/>
                </a:cubicBezTo>
                <a:lnTo>
                  <a:pt x="1801368" y="4565952"/>
                </a:lnTo>
                <a:lnTo>
                  <a:pt x="1733217" y="4698063"/>
                </a:lnTo>
                <a:cubicBezTo>
                  <a:pt x="1695736" y="4770720"/>
                  <a:pt x="1665065" y="4835814"/>
                  <a:pt x="1665065" y="4842720"/>
                </a:cubicBezTo>
                <a:cubicBezTo>
                  <a:pt x="1665065" y="4849616"/>
                  <a:pt x="1650444" y="4874419"/>
                  <a:pt x="1632566" y="4897841"/>
                </a:cubicBezTo>
                <a:cubicBezTo>
                  <a:pt x="1614688" y="4921253"/>
                  <a:pt x="1597266" y="4953143"/>
                  <a:pt x="1593856" y="4968698"/>
                </a:cubicBezTo>
                <a:cubicBezTo>
                  <a:pt x="1590437" y="4984261"/>
                  <a:pt x="1581207" y="5002330"/>
                  <a:pt x="1573339" y="5008855"/>
                </a:cubicBezTo>
                <a:cubicBezTo>
                  <a:pt x="1554013" y="5024895"/>
                  <a:pt x="1531715" y="5069386"/>
                  <a:pt x="1531715" y="5091913"/>
                </a:cubicBezTo>
                <a:cubicBezTo>
                  <a:pt x="1531715" y="5102009"/>
                  <a:pt x="1524552" y="5116154"/>
                  <a:pt x="1515809" y="5123345"/>
                </a:cubicBezTo>
                <a:cubicBezTo>
                  <a:pt x="1462659" y="5167017"/>
                  <a:pt x="1353493" y="5306664"/>
                  <a:pt x="1323156" y="5369776"/>
                </a:cubicBezTo>
                <a:lnTo>
                  <a:pt x="1288828" y="5441213"/>
                </a:lnTo>
                <a:lnTo>
                  <a:pt x="1288875" y="5565038"/>
                </a:lnTo>
                <a:lnTo>
                  <a:pt x="1288923" y="5688863"/>
                </a:lnTo>
                <a:lnTo>
                  <a:pt x="1311326" y="5736488"/>
                </a:lnTo>
                <a:lnTo>
                  <a:pt x="1333738" y="5784113"/>
                </a:lnTo>
                <a:lnTo>
                  <a:pt x="1332300" y="5846026"/>
                </a:lnTo>
                <a:cubicBezTo>
                  <a:pt x="1331500" y="5880078"/>
                  <a:pt x="1337234" y="5928913"/>
                  <a:pt x="1345035" y="5954544"/>
                </a:cubicBezTo>
                <a:lnTo>
                  <a:pt x="1359227" y="6001141"/>
                </a:lnTo>
                <a:lnTo>
                  <a:pt x="1317736" y="6041451"/>
                </a:lnTo>
                <a:cubicBezTo>
                  <a:pt x="1261110" y="6096496"/>
                  <a:pt x="1245251" y="6131367"/>
                  <a:pt x="1238945" y="6214653"/>
                </a:cubicBezTo>
                <a:lnTo>
                  <a:pt x="1233573" y="6285786"/>
                </a:lnTo>
                <a:lnTo>
                  <a:pt x="1079059" y="6448054"/>
                </a:lnTo>
                <a:lnTo>
                  <a:pt x="924558" y="6610322"/>
                </a:lnTo>
                <a:lnTo>
                  <a:pt x="919386" y="6667329"/>
                </a:lnTo>
                <a:cubicBezTo>
                  <a:pt x="910547" y="6764875"/>
                  <a:pt x="923825" y="7238010"/>
                  <a:pt x="935512" y="7241753"/>
                </a:cubicBezTo>
                <a:cubicBezTo>
                  <a:pt x="941246" y="7243591"/>
                  <a:pt x="1042368" y="7249707"/>
                  <a:pt x="1160240" y="7255336"/>
                </a:cubicBezTo>
                <a:cubicBezTo>
                  <a:pt x="1566482" y="7274738"/>
                  <a:pt x="2337016" y="7312714"/>
                  <a:pt x="2519115" y="7322306"/>
                </a:cubicBezTo>
                <a:cubicBezTo>
                  <a:pt x="2619518" y="7327602"/>
                  <a:pt x="2718273" y="7331926"/>
                  <a:pt x="2738561" y="7331926"/>
                </a:cubicBezTo>
                <a:lnTo>
                  <a:pt x="2775452" y="7331926"/>
                </a:lnTo>
                <a:lnTo>
                  <a:pt x="2946549" y="7106650"/>
                </a:lnTo>
                <a:cubicBezTo>
                  <a:pt x="3040647" y="6982749"/>
                  <a:pt x="3129077" y="6864744"/>
                  <a:pt x="3143060" y="6844417"/>
                </a:cubicBezTo>
                <a:lnTo>
                  <a:pt x="3168501" y="6807451"/>
                </a:lnTo>
                <a:lnTo>
                  <a:pt x="3163319" y="6514862"/>
                </a:lnTo>
                <a:cubicBezTo>
                  <a:pt x="3160471" y="6353928"/>
                  <a:pt x="3155461" y="6219311"/>
                  <a:pt x="3152184" y="6215710"/>
                </a:cubicBezTo>
                <a:cubicBezTo>
                  <a:pt x="3148898" y="6212101"/>
                  <a:pt x="3087605" y="6206138"/>
                  <a:pt x="3015987" y="6202452"/>
                </a:cubicBezTo>
                <a:lnTo>
                  <a:pt x="2885780" y="6195756"/>
                </a:lnTo>
                <a:lnTo>
                  <a:pt x="2855700" y="6104239"/>
                </a:lnTo>
                <a:cubicBezTo>
                  <a:pt x="2839155" y="6053900"/>
                  <a:pt x="2812894" y="5989920"/>
                  <a:pt x="2797350" y="5962069"/>
                </a:cubicBezTo>
                <a:cubicBezTo>
                  <a:pt x="2777738" y="5926931"/>
                  <a:pt x="2771118" y="5905062"/>
                  <a:pt x="2775728" y="5890632"/>
                </a:cubicBezTo>
                <a:cubicBezTo>
                  <a:pt x="2779386" y="5879192"/>
                  <a:pt x="2783443" y="5826976"/>
                  <a:pt x="2784758" y="5774588"/>
                </a:cubicBezTo>
                <a:cubicBezTo>
                  <a:pt x="2787377" y="5669728"/>
                  <a:pt x="2806627" y="5562991"/>
                  <a:pt x="2831611" y="5514823"/>
                </a:cubicBezTo>
                <a:lnTo>
                  <a:pt x="2847775" y="5483657"/>
                </a:lnTo>
                <a:lnTo>
                  <a:pt x="2841041" y="5443385"/>
                </a:lnTo>
                <a:cubicBezTo>
                  <a:pt x="2824401" y="5343792"/>
                  <a:pt x="2768299" y="5247437"/>
                  <a:pt x="2665886" y="5142548"/>
                </a:cubicBezTo>
                <a:cubicBezTo>
                  <a:pt x="2630186" y="5105991"/>
                  <a:pt x="2598373" y="5065719"/>
                  <a:pt x="2595201" y="5053060"/>
                </a:cubicBezTo>
                <a:cubicBezTo>
                  <a:pt x="2592019" y="5040402"/>
                  <a:pt x="2576760" y="5014103"/>
                  <a:pt x="2561282" y="4994624"/>
                </a:cubicBezTo>
                <a:cubicBezTo>
                  <a:pt x="2545804" y="4975146"/>
                  <a:pt x="2530497" y="4947180"/>
                  <a:pt x="2527259" y="4932474"/>
                </a:cubicBezTo>
                <a:cubicBezTo>
                  <a:pt x="2524030" y="4917768"/>
                  <a:pt x="2508742" y="4893612"/>
                  <a:pt x="2493274" y="4878791"/>
                </a:cubicBezTo>
                <a:cubicBezTo>
                  <a:pt x="2477815" y="4863980"/>
                  <a:pt x="2465165" y="4847006"/>
                  <a:pt x="2465165" y="4841072"/>
                </a:cubicBezTo>
                <a:cubicBezTo>
                  <a:pt x="2465165" y="4835138"/>
                  <a:pt x="2441191" y="4794142"/>
                  <a:pt x="2411883" y="4749984"/>
                </a:cubicBezTo>
                <a:cubicBezTo>
                  <a:pt x="2347617" y="4653144"/>
                  <a:pt x="2332863" y="4614853"/>
                  <a:pt x="2325986" y="4527166"/>
                </a:cubicBezTo>
                <a:lnTo>
                  <a:pt x="2320728" y="4460139"/>
                </a:lnTo>
                <a:lnTo>
                  <a:pt x="2347427" y="4364889"/>
                </a:lnTo>
                <a:cubicBezTo>
                  <a:pt x="2362114" y="4312501"/>
                  <a:pt x="2373811" y="4249150"/>
                  <a:pt x="2373421" y="4224100"/>
                </a:cubicBezTo>
                <a:lnTo>
                  <a:pt x="2372725" y="4178560"/>
                </a:lnTo>
                <a:lnTo>
                  <a:pt x="2342741" y="4136822"/>
                </a:lnTo>
                <a:cubicBezTo>
                  <a:pt x="2326253" y="4113857"/>
                  <a:pt x="2312765" y="4084673"/>
                  <a:pt x="2312765" y="4071957"/>
                </a:cubicBezTo>
                <a:lnTo>
                  <a:pt x="2312765" y="4048830"/>
                </a:lnTo>
                <a:lnTo>
                  <a:pt x="2362772" y="4037638"/>
                </a:lnTo>
                <a:cubicBezTo>
                  <a:pt x="2390280" y="4031476"/>
                  <a:pt x="2440476" y="4012578"/>
                  <a:pt x="2474338" y="3995633"/>
                </a:cubicBezTo>
                <a:lnTo>
                  <a:pt x="2535908" y="3964839"/>
                </a:lnTo>
                <a:lnTo>
                  <a:pt x="2581923" y="3907689"/>
                </a:lnTo>
                <a:cubicBezTo>
                  <a:pt x="2660485" y="3810114"/>
                  <a:pt x="2800950" y="3508077"/>
                  <a:pt x="2967285" y="3079014"/>
                </a:cubicBezTo>
                <a:cubicBezTo>
                  <a:pt x="3024007" y="2932709"/>
                  <a:pt x="3067212" y="2845689"/>
                  <a:pt x="3083176" y="2845632"/>
                </a:cubicBezTo>
                <a:cubicBezTo>
                  <a:pt x="3086405" y="2845613"/>
                  <a:pt x="3087700" y="2883256"/>
                  <a:pt x="3086052" y="2929281"/>
                </a:cubicBezTo>
                <a:lnTo>
                  <a:pt x="3083052" y="3012948"/>
                </a:lnTo>
                <a:lnTo>
                  <a:pt x="3103417" y="3038837"/>
                </a:lnTo>
                <a:cubicBezTo>
                  <a:pt x="3125391" y="3066764"/>
                  <a:pt x="3169539" y="3074165"/>
                  <a:pt x="3186884" y="3052820"/>
                </a:cubicBezTo>
                <a:cubicBezTo>
                  <a:pt x="3192209" y="3046276"/>
                  <a:pt x="3198143" y="2993460"/>
                  <a:pt x="3200057" y="2935453"/>
                </a:cubicBezTo>
                <a:lnTo>
                  <a:pt x="3203553" y="2830002"/>
                </a:lnTo>
                <a:lnTo>
                  <a:pt x="3238719" y="2759240"/>
                </a:lnTo>
                <a:cubicBezTo>
                  <a:pt x="3258064" y="2720331"/>
                  <a:pt x="3309300" y="2643483"/>
                  <a:pt x="3352552" y="2588476"/>
                </a:cubicBezTo>
                <a:cubicBezTo>
                  <a:pt x="3492637" y="2410330"/>
                  <a:pt x="3554616" y="2325157"/>
                  <a:pt x="3617119" y="2224897"/>
                </a:cubicBezTo>
                <a:cubicBezTo>
                  <a:pt x="3811086" y="1913735"/>
                  <a:pt x="3938893" y="1560233"/>
                  <a:pt x="3985003" y="1207351"/>
                </a:cubicBezTo>
                <a:lnTo>
                  <a:pt x="4000576" y="1088288"/>
                </a:lnTo>
                <a:lnTo>
                  <a:pt x="3996014" y="907317"/>
                </a:lnTo>
                <a:cubicBezTo>
                  <a:pt x="3990813" y="701368"/>
                  <a:pt x="3974278" y="591497"/>
                  <a:pt x="3926986" y="448488"/>
                </a:cubicBezTo>
                <a:cubicBezTo>
                  <a:pt x="3853291" y="225642"/>
                  <a:pt x="3750031" y="90644"/>
                  <a:pt x="3602917" y="24817"/>
                </a:cubicBezTo>
                <a:lnTo>
                  <a:pt x="3555778" y="3729"/>
                </a:lnTo>
                <a:lnTo>
                  <a:pt x="3474815" y="566"/>
                </a:lnTo>
                <a:cubicBezTo>
                  <a:pt x="3422799" y="-1463"/>
                  <a:pt x="3381547" y="2004"/>
                  <a:pt x="3359420" y="10263"/>
                </a:cubicBezTo>
                <a:close/>
                <a:moveTo>
                  <a:pt x="3389043" y="34580"/>
                </a:moveTo>
                <a:cubicBezTo>
                  <a:pt x="3275876" y="71708"/>
                  <a:pt x="3226022" y="147603"/>
                  <a:pt x="3212459" y="303375"/>
                </a:cubicBezTo>
                <a:lnTo>
                  <a:pt x="3206153" y="375708"/>
                </a:lnTo>
                <a:lnTo>
                  <a:pt x="3221879" y="446250"/>
                </a:lnTo>
                <a:cubicBezTo>
                  <a:pt x="3240491" y="529727"/>
                  <a:pt x="3292002" y="639398"/>
                  <a:pt x="3314538" y="643551"/>
                </a:cubicBezTo>
                <a:cubicBezTo>
                  <a:pt x="3325035" y="645494"/>
                  <a:pt x="3343847" y="626806"/>
                  <a:pt x="3369678" y="588763"/>
                </a:cubicBezTo>
                <a:cubicBezTo>
                  <a:pt x="3391243" y="557016"/>
                  <a:pt x="3419399" y="524146"/>
                  <a:pt x="3432248" y="515725"/>
                </a:cubicBezTo>
                <a:cubicBezTo>
                  <a:pt x="3445097" y="507305"/>
                  <a:pt x="3452832" y="495942"/>
                  <a:pt x="3449450" y="490465"/>
                </a:cubicBezTo>
                <a:cubicBezTo>
                  <a:pt x="3445926" y="484760"/>
                  <a:pt x="3447879" y="483340"/>
                  <a:pt x="3454013" y="487131"/>
                </a:cubicBezTo>
                <a:cubicBezTo>
                  <a:pt x="3459909" y="490779"/>
                  <a:pt x="3477511" y="487150"/>
                  <a:pt x="3493122" y="479083"/>
                </a:cubicBezTo>
                <a:cubicBezTo>
                  <a:pt x="3535537" y="457147"/>
                  <a:pt x="3613918" y="460595"/>
                  <a:pt x="3670078" y="486865"/>
                </a:cubicBezTo>
                <a:cubicBezTo>
                  <a:pt x="3796913" y="546196"/>
                  <a:pt x="3878713" y="713769"/>
                  <a:pt x="3903536" y="965159"/>
                </a:cubicBezTo>
                <a:cubicBezTo>
                  <a:pt x="3927443" y="1207151"/>
                  <a:pt x="3879961" y="1469098"/>
                  <a:pt x="3783387" y="1628070"/>
                </a:cubicBezTo>
                <a:cubicBezTo>
                  <a:pt x="3675116" y="1806312"/>
                  <a:pt x="3467862" y="1912239"/>
                  <a:pt x="3295031" y="1877673"/>
                </a:cubicBezTo>
                <a:cubicBezTo>
                  <a:pt x="3241958" y="1867062"/>
                  <a:pt x="3263589" y="1857651"/>
                  <a:pt x="3319091" y="1867214"/>
                </a:cubicBezTo>
                <a:lnTo>
                  <a:pt x="3372917" y="1876492"/>
                </a:lnTo>
                <a:lnTo>
                  <a:pt x="3426247" y="1864595"/>
                </a:lnTo>
                <a:cubicBezTo>
                  <a:pt x="3582010" y="1829838"/>
                  <a:pt x="3721246" y="1719386"/>
                  <a:pt x="3792484" y="1574063"/>
                </a:cubicBezTo>
                <a:cubicBezTo>
                  <a:pt x="3892344" y="1370333"/>
                  <a:pt x="3919690" y="1029148"/>
                  <a:pt x="3855301" y="790170"/>
                </a:cubicBezTo>
                <a:cubicBezTo>
                  <a:pt x="3824278" y="675042"/>
                  <a:pt x="3756012" y="559226"/>
                  <a:pt x="3702177" y="530413"/>
                </a:cubicBezTo>
                <a:cubicBezTo>
                  <a:pt x="3692452" y="525212"/>
                  <a:pt x="3702749" y="539728"/>
                  <a:pt x="3725047" y="562674"/>
                </a:cubicBezTo>
                <a:cubicBezTo>
                  <a:pt x="3820392" y="660772"/>
                  <a:pt x="3874808" y="850110"/>
                  <a:pt x="3874770" y="1083526"/>
                </a:cubicBezTo>
                <a:cubicBezTo>
                  <a:pt x="3874713" y="1444809"/>
                  <a:pt x="3764928" y="1691097"/>
                  <a:pt x="3555330" y="1800101"/>
                </a:cubicBezTo>
                <a:cubicBezTo>
                  <a:pt x="3453441" y="1853098"/>
                  <a:pt x="3296698" y="1869110"/>
                  <a:pt x="3264122" y="1829867"/>
                </a:cubicBezTo>
                <a:lnTo>
                  <a:pt x="3253245" y="1816760"/>
                </a:lnTo>
                <a:lnTo>
                  <a:pt x="3268933" y="1657312"/>
                </a:lnTo>
                <a:cubicBezTo>
                  <a:pt x="3288916" y="1454125"/>
                  <a:pt x="3302956" y="1192816"/>
                  <a:pt x="3303194" y="1019451"/>
                </a:cubicBezTo>
                <a:lnTo>
                  <a:pt x="3303365" y="883944"/>
                </a:lnTo>
                <a:lnTo>
                  <a:pt x="3281096" y="869352"/>
                </a:lnTo>
                <a:cubicBezTo>
                  <a:pt x="3250254" y="849139"/>
                  <a:pt x="3107141" y="819221"/>
                  <a:pt x="2962618" y="802761"/>
                </a:cubicBezTo>
                <a:cubicBezTo>
                  <a:pt x="2463679" y="745945"/>
                  <a:pt x="1692659" y="758003"/>
                  <a:pt x="1112615" y="831689"/>
                </a:cubicBezTo>
                <a:cubicBezTo>
                  <a:pt x="882039" y="860988"/>
                  <a:pt x="678175" y="907289"/>
                  <a:pt x="643514" y="938245"/>
                </a:cubicBezTo>
                <a:lnTo>
                  <a:pt x="626845" y="953129"/>
                </a:lnTo>
                <a:lnTo>
                  <a:pt x="626845" y="1012993"/>
                </a:lnTo>
                <a:cubicBezTo>
                  <a:pt x="626845" y="1092546"/>
                  <a:pt x="652010" y="1394203"/>
                  <a:pt x="670079" y="1531201"/>
                </a:cubicBezTo>
                <a:cubicBezTo>
                  <a:pt x="708427" y="1821999"/>
                  <a:pt x="797009" y="2223840"/>
                  <a:pt x="882153" y="2493226"/>
                </a:cubicBezTo>
                <a:cubicBezTo>
                  <a:pt x="976427" y="2791502"/>
                  <a:pt x="1093070" y="3073908"/>
                  <a:pt x="1259091" y="3405835"/>
                </a:cubicBezTo>
                <a:cubicBezTo>
                  <a:pt x="1389412" y="3666439"/>
                  <a:pt x="1459382" y="3789779"/>
                  <a:pt x="1528715" y="3881161"/>
                </a:cubicBezTo>
                <a:lnTo>
                  <a:pt x="1580855" y="3949884"/>
                </a:lnTo>
                <a:lnTo>
                  <a:pt x="1630099" y="3973792"/>
                </a:lnTo>
                <a:cubicBezTo>
                  <a:pt x="1657188" y="3986936"/>
                  <a:pt x="1707213" y="4005225"/>
                  <a:pt x="1741265" y="4014426"/>
                </a:cubicBezTo>
                <a:lnTo>
                  <a:pt x="1803178" y="4031161"/>
                </a:lnTo>
                <a:lnTo>
                  <a:pt x="2017490" y="4031342"/>
                </a:lnTo>
                <a:lnTo>
                  <a:pt x="2231803" y="4031514"/>
                </a:lnTo>
                <a:lnTo>
                  <a:pt x="2308003" y="4013759"/>
                </a:lnTo>
                <a:cubicBezTo>
                  <a:pt x="2523830" y="3963457"/>
                  <a:pt x="2572807" y="3907288"/>
                  <a:pt x="2754116" y="3502104"/>
                </a:cubicBezTo>
                <a:cubicBezTo>
                  <a:pt x="2992022" y="2970438"/>
                  <a:pt x="3127724" y="2533879"/>
                  <a:pt x="3222803" y="1994307"/>
                </a:cubicBezTo>
                <a:lnTo>
                  <a:pt x="3239395" y="1900190"/>
                </a:lnTo>
                <a:lnTo>
                  <a:pt x="3302346" y="1906248"/>
                </a:lnTo>
                <a:cubicBezTo>
                  <a:pt x="3336960" y="1909582"/>
                  <a:pt x="3374889" y="1914916"/>
                  <a:pt x="3386633" y="1918107"/>
                </a:cubicBezTo>
                <a:lnTo>
                  <a:pt x="3407998" y="1923907"/>
                </a:lnTo>
                <a:lnTo>
                  <a:pt x="3418884" y="1963303"/>
                </a:lnTo>
                <a:cubicBezTo>
                  <a:pt x="3424876" y="1984962"/>
                  <a:pt x="3429514" y="2048818"/>
                  <a:pt x="3429200" y="2105206"/>
                </a:cubicBezTo>
                <a:cubicBezTo>
                  <a:pt x="3428857" y="2165737"/>
                  <a:pt x="3432229" y="2205485"/>
                  <a:pt x="3437430" y="2202275"/>
                </a:cubicBezTo>
                <a:cubicBezTo>
                  <a:pt x="3442278" y="2199275"/>
                  <a:pt x="3446821" y="2185292"/>
                  <a:pt x="3447536" y="2171195"/>
                </a:cubicBezTo>
                <a:lnTo>
                  <a:pt x="3448831" y="2145563"/>
                </a:lnTo>
                <a:lnTo>
                  <a:pt x="3452965" y="2166995"/>
                </a:lnTo>
                <a:cubicBezTo>
                  <a:pt x="3458756" y="2197065"/>
                  <a:pt x="3474625" y="2193751"/>
                  <a:pt x="3475768" y="2162232"/>
                </a:cubicBezTo>
                <a:lnTo>
                  <a:pt x="3476711" y="2136038"/>
                </a:lnTo>
                <a:lnTo>
                  <a:pt x="3484340" y="2159851"/>
                </a:lnTo>
                <a:lnTo>
                  <a:pt x="3491979" y="2183663"/>
                </a:lnTo>
                <a:lnTo>
                  <a:pt x="3492922" y="2152945"/>
                </a:lnTo>
                <a:lnTo>
                  <a:pt x="3493865" y="2122227"/>
                </a:lnTo>
                <a:lnTo>
                  <a:pt x="3470053" y="2131276"/>
                </a:lnTo>
                <a:cubicBezTo>
                  <a:pt x="3454432" y="2137220"/>
                  <a:pt x="3446240" y="2137029"/>
                  <a:pt x="3446240" y="2130743"/>
                </a:cubicBezTo>
                <a:cubicBezTo>
                  <a:pt x="3446240" y="2125466"/>
                  <a:pt x="3452670" y="2118684"/>
                  <a:pt x="3460528" y="2115674"/>
                </a:cubicBezTo>
                <a:cubicBezTo>
                  <a:pt x="3468386" y="2112655"/>
                  <a:pt x="3475120" y="2098862"/>
                  <a:pt x="3475482" y="2085013"/>
                </a:cubicBezTo>
                <a:lnTo>
                  <a:pt x="3476158" y="2059838"/>
                </a:lnTo>
                <a:lnTo>
                  <a:pt x="3484340" y="2078888"/>
                </a:lnTo>
                <a:lnTo>
                  <a:pt x="3492522" y="2097938"/>
                </a:lnTo>
                <a:lnTo>
                  <a:pt x="3493199" y="2070630"/>
                </a:lnTo>
                <a:lnTo>
                  <a:pt x="3493865" y="2043332"/>
                </a:lnTo>
                <a:lnTo>
                  <a:pt x="3474815" y="2048313"/>
                </a:lnTo>
                <a:cubicBezTo>
                  <a:pt x="3455880" y="2053266"/>
                  <a:pt x="3446317" y="2031530"/>
                  <a:pt x="3464519" y="2024910"/>
                </a:cubicBezTo>
                <a:cubicBezTo>
                  <a:pt x="3478073" y="2019986"/>
                  <a:pt x="3464738" y="1969351"/>
                  <a:pt x="3449888" y="1969351"/>
                </a:cubicBezTo>
                <a:cubicBezTo>
                  <a:pt x="3429943" y="1969351"/>
                  <a:pt x="3434125" y="1952406"/>
                  <a:pt x="3455765" y="1945538"/>
                </a:cubicBezTo>
                <a:cubicBezTo>
                  <a:pt x="3467491" y="1941814"/>
                  <a:pt x="3474558" y="1931499"/>
                  <a:pt x="3474149" y="1918706"/>
                </a:cubicBezTo>
                <a:lnTo>
                  <a:pt x="3473472" y="1897913"/>
                </a:lnTo>
                <a:lnTo>
                  <a:pt x="3465290" y="1916963"/>
                </a:lnTo>
                <a:lnTo>
                  <a:pt x="3457108" y="1936013"/>
                </a:lnTo>
                <a:lnTo>
                  <a:pt x="3456432" y="1909029"/>
                </a:lnTo>
                <a:cubicBezTo>
                  <a:pt x="3455623" y="1876273"/>
                  <a:pt x="3476034" y="1878997"/>
                  <a:pt x="3485512" y="1912906"/>
                </a:cubicBezTo>
                <a:lnTo>
                  <a:pt x="3491979" y="1936013"/>
                </a:lnTo>
                <a:lnTo>
                  <a:pt x="3494341" y="1902676"/>
                </a:lnTo>
                <a:lnTo>
                  <a:pt x="3496723" y="1869338"/>
                </a:lnTo>
                <a:lnTo>
                  <a:pt x="3500685" y="1895532"/>
                </a:lnTo>
                <a:cubicBezTo>
                  <a:pt x="3505457" y="1927022"/>
                  <a:pt x="3522002" y="1930460"/>
                  <a:pt x="3523555" y="1900295"/>
                </a:cubicBezTo>
                <a:lnTo>
                  <a:pt x="3524650" y="1878863"/>
                </a:lnTo>
                <a:lnTo>
                  <a:pt x="3529013" y="1895532"/>
                </a:lnTo>
                <a:cubicBezTo>
                  <a:pt x="3531413" y="1904695"/>
                  <a:pt x="3537042" y="1912201"/>
                  <a:pt x="3541510" y="1912201"/>
                </a:cubicBezTo>
                <a:cubicBezTo>
                  <a:pt x="3558969" y="1912201"/>
                  <a:pt x="3577685" y="1882931"/>
                  <a:pt x="3573390" y="1862366"/>
                </a:cubicBezTo>
                <a:lnTo>
                  <a:pt x="3568875" y="1840763"/>
                </a:lnTo>
                <a:lnTo>
                  <a:pt x="3581924" y="1862595"/>
                </a:lnTo>
                <a:lnTo>
                  <a:pt x="3594973" y="1884417"/>
                </a:lnTo>
                <a:lnTo>
                  <a:pt x="3611090" y="1866605"/>
                </a:lnTo>
                <a:cubicBezTo>
                  <a:pt x="3619957" y="1856804"/>
                  <a:pt x="3627520" y="1840554"/>
                  <a:pt x="3627882" y="1830486"/>
                </a:cubicBezTo>
                <a:lnTo>
                  <a:pt x="3628558" y="1812188"/>
                </a:lnTo>
                <a:lnTo>
                  <a:pt x="3636245" y="1831238"/>
                </a:lnTo>
                <a:lnTo>
                  <a:pt x="3643941" y="1850288"/>
                </a:lnTo>
                <a:lnTo>
                  <a:pt x="3656190" y="1824038"/>
                </a:lnTo>
                <a:cubicBezTo>
                  <a:pt x="3663182" y="1809026"/>
                  <a:pt x="3674907" y="1798825"/>
                  <a:pt x="3683546" y="1800225"/>
                </a:cubicBezTo>
                <a:cubicBezTo>
                  <a:pt x="3692852" y="1801730"/>
                  <a:pt x="3698148" y="1796301"/>
                  <a:pt x="3697348" y="1786099"/>
                </a:cubicBezTo>
                <a:cubicBezTo>
                  <a:pt x="3696633" y="1776984"/>
                  <a:pt x="3699720" y="1771803"/>
                  <a:pt x="3704216" y="1774584"/>
                </a:cubicBezTo>
                <a:cubicBezTo>
                  <a:pt x="3713483" y="1780308"/>
                  <a:pt x="3791236" y="1678267"/>
                  <a:pt x="3818916" y="1624070"/>
                </a:cubicBezTo>
                <a:cubicBezTo>
                  <a:pt x="3828945" y="1604429"/>
                  <a:pt x="3838994" y="1588351"/>
                  <a:pt x="3841233" y="1588351"/>
                </a:cubicBezTo>
                <a:cubicBezTo>
                  <a:pt x="3850872" y="1588351"/>
                  <a:pt x="3812324" y="1664627"/>
                  <a:pt x="3773843" y="1721701"/>
                </a:cubicBezTo>
                <a:cubicBezTo>
                  <a:pt x="3729571" y="1787376"/>
                  <a:pt x="3671468" y="1852803"/>
                  <a:pt x="3619434" y="1895589"/>
                </a:cubicBezTo>
                <a:lnTo>
                  <a:pt x="3587849" y="1921574"/>
                </a:lnTo>
                <a:lnTo>
                  <a:pt x="3591897" y="1947844"/>
                </a:lnTo>
                <a:lnTo>
                  <a:pt x="3595964" y="1974113"/>
                </a:lnTo>
                <a:lnTo>
                  <a:pt x="3603155" y="1952787"/>
                </a:lnTo>
                <a:cubicBezTo>
                  <a:pt x="3607108" y="1941062"/>
                  <a:pt x="3614223" y="1933870"/>
                  <a:pt x="3618986" y="1936814"/>
                </a:cubicBezTo>
                <a:cubicBezTo>
                  <a:pt x="3623739" y="1939757"/>
                  <a:pt x="3658248" y="1912915"/>
                  <a:pt x="3695662" y="1877177"/>
                </a:cubicBezTo>
                <a:cubicBezTo>
                  <a:pt x="3733076" y="1841430"/>
                  <a:pt x="3760051" y="1818618"/>
                  <a:pt x="3755603" y="1826476"/>
                </a:cubicBezTo>
                <a:cubicBezTo>
                  <a:pt x="3736877" y="1859556"/>
                  <a:pt x="3672316" y="1929127"/>
                  <a:pt x="3627635" y="1964398"/>
                </a:cubicBezTo>
                <a:cubicBezTo>
                  <a:pt x="3594545" y="1990515"/>
                  <a:pt x="3579590" y="2009213"/>
                  <a:pt x="3579590" y="2024491"/>
                </a:cubicBezTo>
                <a:cubicBezTo>
                  <a:pt x="3579590" y="2052438"/>
                  <a:pt x="3598402" y="2042455"/>
                  <a:pt x="3599307" y="2014033"/>
                </a:cubicBezTo>
                <a:lnTo>
                  <a:pt x="3599983" y="1993163"/>
                </a:lnTo>
                <a:lnTo>
                  <a:pt x="3607127" y="2011366"/>
                </a:lnTo>
                <a:lnTo>
                  <a:pt x="3614252" y="2029558"/>
                </a:lnTo>
                <a:lnTo>
                  <a:pt x="3654066" y="1993583"/>
                </a:lnTo>
                <a:cubicBezTo>
                  <a:pt x="3675974" y="1973799"/>
                  <a:pt x="3693890" y="1962036"/>
                  <a:pt x="3693890" y="1967456"/>
                </a:cubicBezTo>
                <a:cubicBezTo>
                  <a:pt x="3693890" y="1982210"/>
                  <a:pt x="3590144" y="2070649"/>
                  <a:pt x="3543872" y="2095348"/>
                </a:cubicBezTo>
                <a:lnTo>
                  <a:pt x="3503390" y="2116960"/>
                </a:lnTo>
                <a:lnTo>
                  <a:pt x="3504343" y="2145544"/>
                </a:lnTo>
                <a:lnTo>
                  <a:pt x="3505286" y="2174138"/>
                </a:lnTo>
                <a:lnTo>
                  <a:pt x="3512325" y="2150326"/>
                </a:lnTo>
                <a:cubicBezTo>
                  <a:pt x="3516201" y="2137229"/>
                  <a:pt x="3524345" y="2127590"/>
                  <a:pt x="3530432" y="2128895"/>
                </a:cubicBezTo>
                <a:cubicBezTo>
                  <a:pt x="3536509" y="2130209"/>
                  <a:pt x="3541490" y="2126990"/>
                  <a:pt x="3541490" y="2121751"/>
                </a:cubicBezTo>
                <a:cubicBezTo>
                  <a:pt x="3541490" y="2116512"/>
                  <a:pt x="3545643" y="2112226"/>
                  <a:pt x="3550720" y="2112226"/>
                </a:cubicBezTo>
                <a:cubicBezTo>
                  <a:pt x="3555787" y="2112226"/>
                  <a:pt x="3557473" y="2118655"/>
                  <a:pt x="3554463" y="2126513"/>
                </a:cubicBezTo>
                <a:cubicBezTo>
                  <a:pt x="3546139" y="2148192"/>
                  <a:pt x="3558702" y="2143859"/>
                  <a:pt x="3600802" y="2110512"/>
                </a:cubicBezTo>
                <a:lnTo>
                  <a:pt x="3639045" y="2080232"/>
                </a:lnTo>
                <a:lnTo>
                  <a:pt x="3626920" y="2099653"/>
                </a:lnTo>
                <a:cubicBezTo>
                  <a:pt x="3620243" y="2110340"/>
                  <a:pt x="3589830" y="2135753"/>
                  <a:pt x="3559350" y="2156136"/>
                </a:cubicBezTo>
                <a:cubicBezTo>
                  <a:pt x="3528860" y="2176510"/>
                  <a:pt x="3503457" y="2199618"/>
                  <a:pt x="3502905" y="2207476"/>
                </a:cubicBezTo>
                <a:cubicBezTo>
                  <a:pt x="3502257" y="2216525"/>
                  <a:pt x="3500200" y="2217592"/>
                  <a:pt x="3497266" y="2210391"/>
                </a:cubicBezTo>
                <a:cubicBezTo>
                  <a:pt x="3490008" y="2192531"/>
                  <a:pt x="3465367" y="2207276"/>
                  <a:pt x="3464624" y="2229927"/>
                </a:cubicBezTo>
                <a:lnTo>
                  <a:pt x="3463947" y="2250338"/>
                </a:lnTo>
                <a:lnTo>
                  <a:pt x="3455765" y="2231288"/>
                </a:lnTo>
                <a:lnTo>
                  <a:pt x="3447583" y="2212238"/>
                </a:lnTo>
                <a:lnTo>
                  <a:pt x="3446907" y="2239213"/>
                </a:lnTo>
                <a:lnTo>
                  <a:pt x="3446240" y="2266179"/>
                </a:lnTo>
                <a:lnTo>
                  <a:pt x="3481959" y="2244547"/>
                </a:lnTo>
                <a:cubicBezTo>
                  <a:pt x="3501609" y="2232651"/>
                  <a:pt x="3528393" y="2216401"/>
                  <a:pt x="3541490" y="2208429"/>
                </a:cubicBezTo>
                <a:lnTo>
                  <a:pt x="3565303" y="2193931"/>
                </a:lnTo>
                <a:lnTo>
                  <a:pt x="3546253" y="2216230"/>
                </a:lnTo>
                <a:cubicBezTo>
                  <a:pt x="3535775" y="2228488"/>
                  <a:pt x="3511134" y="2248738"/>
                  <a:pt x="3491484" y="2261216"/>
                </a:cubicBezTo>
                <a:cubicBezTo>
                  <a:pt x="3469015" y="2275494"/>
                  <a:pt x="3455765" y="2291229"/>
                  <a:pt x="3455765" y="2303640"/>
                </a:cubicBezTo>
                <a:cubicBezTo>
                  <a:pt x="3455765" y="2315185"/>
                  <a:pt x="3460699" y="2321719"/>
                  <a:pt x="3467672" y="2319395"/>
                </a:cubicBezTo>
                <a:cubicBezTo>
                  <a:pt x="3474225" y="2317213"/>
                  <a:pt x="3479578" y="2310784"/>
                  <a:pt x="3479578" y="2305107"/>
                </a:cubicBezTo>
                <a:cubicBezTo>
                  <a:pt x="3479578" y="2299430"/>
                  <a:pt x="3483483" y="2291220"/>
                  <a:pt x="3488246" y="2286848"/>
                </a:cubicBezTo>
                <a:cubicBezTo>
                  <a:pt x="3493227" y="2282295"/>
                  <a:pt x="3494218" y="2283638"/>
                  <a:pt x="3490570" y="2290010"/>
                </a:cubicBezTo>
                <a:cubicBezTo>
                  <a:pt x="3487074" y="2296106"/>
                  <a:pt x="3489589" y="2302888"/>
                  <a:pt x="3496151" y="2305079"/>
                </a:cubicBezTo>
                <a:cubicBezTo>
                  <a:pt x="3515211" y="2311432"/>
                  <a:pt x="3428419" y="2361114"/>
                  <a:pt x="3396682" y="2362019"/>
                </a:cubicBezTo>
                <a:lnTo>
                  <a:pt x="3367907" y="2362838"/>
                </a:lnTo>
                <a:lnTo>
                  <a:pt x="3372574" y="2404367"/>
                </a:lnTo>
                <a:cubicBezTo>
                  <a:pt x="3375155" y="2427208"/>
                  <a:pt x="3373498" y="2448230"/>
                  <a:pt x="3368897" y="2451078"/>
                </a:cubicBezTo>
                <a:cubicBezTo>
                  <a:pt x="3364297" y="2453926"/>
                  <a:pt x="3360515" y="2445030"/>
                  <a:pt x="3360515" y="2431313"/>
                </a:cubicBezTo>
                <a:cubicBezTo>
                  <a:pt x="3360515" y="2417112"/>
                  <a:pt x="3356410" y="2408911"/>
                  <a:pt x="3350990" y="2412263"/>
                </a:cubicBezTo>
                <a:cubicBezTo>
                  <a:pt x="3345752" y="2415502"/>
                  <a:pt x="3341465" y="2424246"/>
                  <a:pt x="3341465" y="2431695"/>
                </a:cubicBezTo>
                <a:cubicBezTo>
                  <a:pt x="3341465" y="2439134"/>
                  <a:pt x="3326892" y="2468013"/>
                  <a:pt x="3309080" y="2495864"/>
                </a:cubicBezTo>
                <a:cubicBezTo>
                  <a:pt x="3290068" y="2525573"/>
                  <a:pt x="3277724" y="2556148"/>
                  <a:pt x="3279191" y="2569864"/>
                </a:cubicBezTo>
                <a:cubicBezTo>
                  <a:pt x="3280572" y="2582723"/>
                  <a:pt x="3279839" y="2585676"/>
                  <a:pt x="3277572" y="2576427"/>
                </a:cubicBezTo>
                <a:cubicBezTo>
                  <a:pt x="3271618" y="2552214"/>
                  <a:pt x="3255883" y="2565987"/>
                  <a:pt x="3254997" y="2596182"/>
                </a:cubicBezTo>
                <a:cubicBezTo>
                  <a:pt x="3254588" y="2610279"/>
                  <a:pt x="3251997" y="2616194"/>
                  <a:pt x="3249244" y="2609326"/>
                </a:cubicBezTo>
                <a:lnTo>
                  <a:pt x="3244253" y="2596839"/>
                </a:lnTo>
                <a:lnTo>
                  <a:pt x="3226175" y="2613184"/>
                </a:lnTo>
                <a:cubicBezTo>
                  <a:pt x="3214411" y="2623833"/>
                  <a:pt x="3208115" y="2642292"/>
                  <a:pt x="3208115" y="2666153"/>
                </a:cubicBezTo>
                <a:cubicBezTo>
                  <a:pt x="3208115" y="2686298"/>
                  <a:pt x="3203829" y="2702776"/>
                  <a:pt x="3198590" y="2702776"/>
                </a:cubicBezTo>
                <a:cubicBezTo>
                  <a:pt x="3193352" y="2702776"/>
                  <a:pt x="3188942" y="2693137"/>
                  <a:pt x="3188770" y="2681345"/>
                </a:cubicBezTo>
                <a:lnTo>
                  <a:pt x="3188456" y="2659914"/>
                </a:lnTo>
                <a:lnTo>
                  <a:pt x="3174483" y="2678401"/>
                </a:lnTo>
                <a:cubicBezTo>
                  <a:pt x="3166796" y="2688574"/>
                  <a:pt x="3159909" y="2710006"/>
                  <a:pt x="3159195" y="2726026"/>
                </a:cubicBezTo>
                <a:lnTo>
                  <a:pt x="3157909" y="2755164"/>
                </a:lnTo>
                <a:lnTo>
                  <a:pt x="3153766" y="2733732"/>
                </a:lnTo>
                <a:cubicBezTo>
                  <a:pt x="3147717" y="2702300"/>
                  <a:pt x="3137868" y="2706872"/>
                  <a:pt x="3094634" y="2761174"/>
                </a:cubicBezTo>
                <a:cubicBezTo>
                  <a:pt x="3053896" y="2812333"/>
                  <a:pt x="3042390" y="2841612"/>
                  <a:pt x="3074413" y="2812637"/>
                </a:cubicBezTo>
                <a:cubicBezTo>
                  <a:pt x="3084776" y="2803255"/>
                  <a:pt x="3099892" y="2798321"/>
                  <a:pt x="3108332" y="2801560"/>
                </a:cubicBezTo>
                <a:lnTo>
                  <a:pt x="3123552" y="2807399"/>
                </a:lnTo>
                <a:lnTo>
                  <a:pt x="3117723" y="2895581"/>
                </a:lnTo>
                <a:lnTo>
                  <a:pt x="3111894" y="2983764"/>
                </a:lnTo>
                <a:lnTo>
                  <a:pt x="3124572" y="3007576"/>
                </a:lnTo>
                <a:cubicBezTo>
                  <a:pt x="3131534" y="3020673"/>
                  <a:pt x="3143555" y="3031389"/>
                  <a:pt x="3151261" y="3031389"/>
                </a:cubicBezTo>
                <a:lnTo>
                  <a:pt x="3165253" y="3031389"/>
                </a:lnTo>
                <a:lnTo>
                  <a:pt x="3162186" y="2965980"/>
                </a:lnTo>
                <a:cubicBezTo>
                  <a:pt x="3156309" y="2840355"/>
                  <a:pt x="3195523" y="2740028"/>
                  <a:pt x="3308252" y="2592267"/>
                </a:cubicBezTo>
                <a:cubicBezTo>
                  <a:pt x="3586315" y="2227783"/>
                  <a:pt x="3642551" y="2140706"/>
                  <a:pt x="3744392" y="1916963"/>
                </a:cubicBezTo>
                <a:cubicBezTo>
                  <a:pt x="3888667" y="1600029"/>
                  <a:pt x="3954704" y="1331319"/>
                  <a:pt x="3966801" y="1012088"/>
                </a:cubicBezTo>
                <a:lnTo>
                  <a:pt x="3972573" y="859692"/>
                </a:lnTo>
                <a:lnTo>
                  <a:pt x="3957247" y="735867"/>
                </a:lnTo>
                <a:cubicBezTo>
                  <a:pt x="3913394" y="381423"/>
                  <a:pt x="3792045" y="151233"/>
                  <a:pt x="3602212" y="62393"/>
                </a:cubicBezTo>
                <a:lnTo>
                  <a:pt x="3539604" y="33104"/>
                </a:lnTo>
                <a:lnTo>
                  <a:pt x="3476254" y="29922"/>
                </a:lnTo>
                <a:cubicBezTo>
                  <a:pt x="3441411" y="28179"/>
                  <a:pt x="3402168" y="30275"/>
                  <a:pt x="3389043" y="34580"/>
                </a:cubicBezTo>
                <a:close/>
                <a:moveTo>
                  <a:pt x="396797" y="79319"/>
                </a:moveTo>
                <a:cubicBezTo>
                  <a:pt x="184009" y="144822"/>
                  <a:pt x="32761" y="478606"/>
                  <a:pt x="32399" y="883505"/>
                </a:cubicBezTo>
                <a:cubicBezTo>
                  <a:pt x="32056" y="1264148"/>
                  <a:pt x="142223" y="1650854"/>
                  <a:pt x="364822" y="2050313"/>
                </a:cubicBezTo>
                <a:cubicBezTo>
                  <a:pt x="454195" y="2210686"/>
                  <a:pt x="536243" y="2330615"/>
                  <a:pt x="677451" y="2507247"/>
                </a:cubicBezTo>
                <a:cubicBezTo>
                  <a:pt x="843929" y="2715511"/>
                  <a:pt x="893545" y="2819743"/>
                  <a:pt x="893545" y="2961246"/>
                </a:cubicBezTo>
                <a:lnTo>
                  <a:pt x="893545" y="3007576"/>
                </a:lnTo>
                <a:lnTo>
                  <a:pt x="912795" y="3007576"/>
                </a:lnTo>
                <a:cubicBezTo>
                  <a:pt x="924111" y="3007576"/>
                  <a:pt x="936541" y="2997718"/>
                  <a:pt x="942942" y="2983687"/>
                </a:cubicBezTo>
                <a:lnTo>
                  <a:pt x="953814" y="2959799"/>
                </a:lnTo>
                <a:lnTo>
                  <a:pt x="943837" y="2895581"/>
                </a:lnTo>
                <a:lnTo>
                  <a:pt x="933845" y="2831364"/>
                </a:lnTo>
                <a:lnTo>
                  <a:pt x="946085" y="2818362"/>
                </a:lnTo>
                <a:lnTo>
                  <a:pt x="958320" y="2805370"/>
                </a:lnTo>
                <a:lnTo>
                  <a:pt x="944494" y="2764803"/>
                </a:lnTo>
                <a:cubicBezTo>
                  <a:pt x="930902" y="2724893"/>
                  <a:pt x="889364" y="2675211"/>
                  <a:pt x="878591" y="2685974"/>
                </a:cubicBezTo>
                <a:cubicBezTo>
                  <a:pt x="875562" y="2689003"/>
                  <a:pt x="879486" y="2703852"/>
                  <a:pt x="887316" y="2718978"/>
                </a:cubicBezTo>
                <a:cubicBezTo>
                  <a:pt x="911414" y="2765584"/>
                  <a:pt x="931645" y="2859634"/>
                  <a:pt x="931645" y="2925042"/>
                </a:cubicBezTo>
                <a:cubicBezTo>
                  <a:pt x="931645" y="3004890"/>
                  <a:pt x="916462" y="3016396"/>
                  <a:pt x="914500" y="2938034"/>
                </a:cubicBezTo>
                <a:cubicBezTo>
                  <a:pt x="911328" y="2810970"/>
                  <a:pt x="871076" y="2712044"/>
                  <a:pt x="755033" y="2546166"/>
                </a:cubicBezTo>
                <a:cubicBezTo>
                  <a:pt x="659754" y="2409978"/>
                  <a:pt x="621559" y="2333273"/>
                  <a:pt x="593060" y="2220925"/>
                </a:cubicBezTo>
                <a:cubicBezTo>
                  <a:pt x="568647" y="2124713"/>
                  <a:pt x="561551" y="1992020"/>
                  <a:pt x="578429" y="1947615"/>
                </a:cubicBezTo>
                <a:lnTo>
                  <a:pt x="587164" y="1924641"/>
                </a:lnTo>
                <a:lnTo>
                  <a:pt x="633198" y="1912258"/>
                </a:lnTo>
                <a:cubicBezTo>
                  <a:pt x="682185" y="1899076"/>
                  <a:pt x="700911" y="1887846"/>
                  <a:pt x="690805" y="1877730"/>
                </a:cubicBezTo>
                <a:cubicBezTo>
                  <a:pt x="687386" y="1874320"/>
                  <a:pt x="673965" y="1878482"/>
                  <a:pt x="660973" y="1886988"/>
                </a:cubicBezTo>
                <a:cubicBezTo>
                  <a:pt x="645581" y="1897085"/>
                  <a:pt x="635227" y="1899018"/>
                  <a:pt x="631236" y="1892551"/>
                </a:cubicBezTo>
                <a:cubicBezTo>
                  <a:pt x="627855" y="1887074"/>
                  <a:pt x="638313" y="1877644"/>
                  <a:pt x="654553" y="1871510"/>
                </a:cubicBezTo>
                <a:cubicBezTo>
                  <a:pt x="670746" y="1865405"/>
                  <a:pt x="683995" y="1857651"/>
                  <a:pt x="683995" y="1854289"/>
                </a:cubicBezTo>
                <a:cubicBezTo>
                  <a:pt x="683995" y="1850927"/>
                  <a:pt x="657944" y="1845812"/>
                  <a:pt x="626112" y="1842926"/>
                </a:cubicBezTo>
                <a:cubicBezTo>
                  <a:pt x="504706" y="1831915"/>
                  <a:pt x="332180" y="1719672"/>
                  <a:pt x="267762" y="1609782"/>
                </a:cubicBezTo>
                <a:cubicBezTo>
                  <a:pt x="237082" y="1557433"/>
                  <a:pt x="228300" y="1556976"/>
                  <a:pt x="257142" y="1609230"/>
                </a:cubicBezTo>
                <a:cubicBezTo>
                  <a:pt x="312034" y="1708671"/>
                  <a:pt x="423943" y="1798673"/>
                  <a:pt x="557674" y="1850917"/>
                </a:cubicBezTo>
                <a:lnTo>
                  <a:pt x="593508" y="1864919"/>
                </a:lnTo>
                <a:lnTo>
                  <a:pt x="558141" y="1860642"/>
                </a:lnTo>
                <a:cubicBezTo>
                  <a:pt x="510488" y="1854880"/>
                  <a:pt x="412723" y="1806721"/>
                  <a:pt x="359793" y="1762925"/>
                </a:cubicBezTo>
                <a:cubicBezTo>
                  <a:pt x="293356" y="1707966"/>
                  <a:pt x="248683" y="1648816"/>
                  <a:pt x="202763" y="1555013"/>
                </a:cubicBezTo>
                <a:cubicBezTo>
                  <a:pt x="122458" y="1390955"/>
                  <a:pt x="87644" y="1201922"/>
                  <a:pt x="96179" y="976217"/>
                </a:cubicBezTo>
                <a:cubicBezTo>
                  <a:pt x="103361" y="786102"/>
                  <a:pt x="132717" y="690014"/>
                  <a:pt x="210660" y="601469"/>
                </a:cubicBezTo>
                <a:cubicBezTo>
                  <a:pt x="259409" y="546091"/>
                  <a:pt x="310529" y="521974"/>
                  <a:pt x="379195" y="521974"/>
                </a:cubicBezTo>
                <a:cubicBezTo>
                  <a:pt x="447804" y="521974"/>
                  <a:pt x="497181" y="545462"/>
                  <a:pt x="551702" y="604070"/>
                </a:cubicBezTo>
                <a:lnTo>
                  <a:pt x="595632" y="651266"/>
                </a:lnTo>
                <a:lnTo>
                  <a:pt x="615501" y="622130"/>
                </a:lnTo>
                <a:cubicBezTo>
                  <a:pt x="639570" y="586840"/>
                  <a:pt x="659897" y="482026"/>
                  <a:pt x="659020" y="397730"/>
                </a:cubicBezTo>
                <a:cubicBezTo>
                  <a:pt x="658020" y="301489"/>
                  <a:pt x="648953" y="204868"/>
                  <a:pt x="638427" y="178283"/>
                </a:cubicBezTo>
                <a:cubicBezTo>
                  <a:pt x="624330" y="142707"/>
                  <a:pt x="557379" y="86167"/>
                  <a:pt x="515603" y="74566"/>
                </a:cubicBezTo>
                <a:cubicBezTo>
                  <a:pt x="469454" y="61755"/>
                  <a:pt x="451547" y="62469"/>
                  <a:pt x="396797" y="79319"/>
                </a:cubicBezTo>
                <a:close/>
                <a:moveTo>
                  <a:pt x="3360515" y="107217"/>
                </a:moveTo>
                <a:cubicBezTo>
                  <a:pt x="3344294" y="130792"/>
                  <a:pt x="3326692" y="150080"/>
                  <a:pt x="3321396" y="150080"/>
                </a:cubicBezTo>
                <a:cubicBezTo>
                  <a:pt x="3311128" y="150080"/>
                  <a:pt x="3314881" y="141660"/>
                  <a:pt x="3343675" y="100073"/>
                </a:cubicBezTo>
                <a:cubicBezTo>
                  <a:pt x="3365478" y="68584"/>
                  <a:pt x="3356582" y="65136"/>
                  <a:pt x="3331407" y="95311"/>
                </a:cubicBezTo>
                <a:cubicBezTo>
                  <a:pt x="3320987" y="107798"/>
                  <a:pt x="3313405" y="111542"/>
                  <a:pt x="3313214" y="104274"/>
                </a:cubicBezTo>
                <a:cubicBezTo>
                  <a:pt x="3312224" y="65012"/>
                  <a:pt x="3264665" y="150137"/>
                  <a:pt x="3250854" y="215907"/>
                </a:cubicBezTo>
                <a:lnTo>
                  <a:pt x="3244034" y="248398"/>
                </a:lnTo>
                <a:lnTo>
                  <a:pt x="3285601" y="214716"/>
                </a:lnTo>
                <a:cubicBezTo>
                  <a:pt x="3308471" y="196181"/>
                  <a:pt x="3342180" y="173074"/>
                  <a:pt x="3360515" y="163349"/>
                </a:cubicBezTo>
                <a:lnTo>
                  <a:pt x="3393853" y="145670"/>
                </a:lnTo>
                <a:lnTo>
                  <a:pt x="3474815" y="145498"/>
                </a:lnTo>
                <a:lnTo>
                  <a:pt x="3555778" y="145317"/>
                </a:lnTo>
                <a:lnTo>
                  <a:pt x="3608165" y="169949"/>
                </a:lnTo>
                <a:cubicBezTo>
                  <a:pt x="3671802" y="199876"/>
                  <a:pt x="3751555" y="271257"/>
                  <a:pt x="3808095" y="348905"/>
                </a:cubicBezTo>
                <a:cubicBezTo>
                  <a:pt x="3831212" y="380642"/>
                  <a:pt x="3851710" y="405007"/>
                  <a:pt x="3853653" y="403064"/>
                </a:cubicBezTo>
                <a:cubicBezTo>
                  <a:pt x="3862731" y="393986"/>
                  <a:pt x="3733419" y="221832"/>
                  <a:pt x="3694271" y="190866"/>
                </a:cubicBezTo>
                <a:cubicBezTo>
                  <a:pt x="3686204" y="184484"/>
                  <a:pt x="3683889" y="178694"/>
                  <a:pt x="3689128" y="178008"/>
                </a:cubicBezTo>
                <a:cubicBezTo>
                  <a:pt x="3694366" y="177322"/>
                  <a:pt x="3687937" y="173587"/>
                  <a:pt x="3674840" y="169720"/>
                </a:cubicBezTo>
                <a:cubicBezTo>
                  <a:pt x="3661743" y="165844"/>
                  <a:pt x="3652285" y="157176"/>
                  <a:pt x="3653809" y="150451"/>
                </a:cubicBezTo>
                <a:cubicBezTo>
                  <a:pt x="3655571" y="142660"/>
                  <a:pt x="3650923" y="140383"/>
                  <a:pt x="3641036" y="144184"/>
                </a:cubicBezTo>
                <a:cubicBezTo>
                  <a:pt x="3618557" y="152804"/>
                  <a:pt x="3604993" y="141564"/>
                  <a:pt x="3618395" y="125419"/>
                </a:cubicBezTo>
                <a:cubicBezTo>
                  <a:pt x="3631626" y="109475"/>
                  <a:pt x="3616785" y="107179"/>
                  <a:pt x="3601193" y="122772"/>
                </a:cubicBezTo>
                <a:cubicBezTo>
                  <a:pt x="3595259" y="128706"/>
                  <a:pt x="3583210" y="130792"/>
                  <a:pt x="3574409" y="127420"/>
                </a:cubicBezTo>
                <a:lnTo>
                  <a:pt x="3558407" y="121276"/>
                </a:lnTo>
                <a:lnTo>
                  <a:pt x="3570161" y="107104"/>
                </a:lnTo>
                <a:cubicBezTo>
                  <a:pt x="3577619" y="98112"/>
                  <a:pt x="3578228" y="92930"/>
                  <a:pt x="3571799" y="92930"/>
                </a:cubicBezTo>
                <a:cubicBezTo>
                  <a:pt x="3566236" y="92930"/>
                  <a:pt x="3559016" y="97216"/>
                  <a:pt x="3555778" y="102455"/>
                </a:cubicBezTo>
                <a:cubicBezTo>
                  <a:pt x="3552539" y="107693"/>
                  <a:pt x="3540909" y="111980"/>
                  <a:pt x="3529927" y="111980"/>
                </a:cubicBezTo>
                <a:lnTo>
                  <a:pt x="3509963" y="111980"/>
                </a:lnTo>
                <a:lnTo>
                  <a:pt x="3527203" y="92930"/>
                </a:lnTo>
                <a:cubicBezTo>
                  <a:pt x="3536680" y="82453"/>
                  <a:pt x="3540157" y="73880"/>
                  <a:pt x="3534918" y="73880"/>
                </a:cubicBezTo>
                <a:cubicBezTo>
                  <a:pt x="3529679" y="73880"/>
                  <a:pt x="3517630" y="82453"/>
                  <a:pt x="3508153" y="92930"/>
                </a:cubicBezTo>
                <a:cubicBezTo>
                  <a:pt x="3491636" y="111189"/>
                  <a:pt x="3465290" y="118962"/>
                  <a:pt x="3465290" y="105588"/>
                </a:cubicBezTo>
                <a:cubicBezTo>
                  <a:pt x="3465290" y="102074"/>
                  <a:pt x="3472796" y="90435"/>
                  <a:pt x="3481959" y="79728"/>
                </a:cubicBezTo>
                <a:cubicBezTo>
                  <a:pt x="3491979" y="68022"/>
                  <a:pt x="3485998" y="70575"/>
                  <a:pt x="3466938" y="86120"/>
                </a:cubicBezTo>
                <a:cubicBezTo>
                  <a:pt x="3426352" y="119247"/>
                  <a:pt x="3412798" y="119104"/>
                  <a:pt x="3433486" y="85786"/>
                </a:cubicBezTo>
                <a:lnTo>
                  <a:pt x="3449746" y="59593"/>
                </a:lnTo>
                <a:lnTo>
                  <a:pt x="3411884" y="95311"/>
                </a:lnTo>
                <a:cubicBezTo>
                  <a:pt x="3364287" y="140202"/>
                  <a:pt x="3350362" y="141374"/>
                  <a:pt x="3383680" y="97692"/>
                </a:cubicBezTo>
                <a:cubicBezTo>
                  <a:pt x="3397663" y="79357"/>
                  <a:pt x="3404807" y="64355"/>
                  <a:pt x="3399558" y="64355"/>
                </a:cubicBezTo>
                <a:cubicBezTo>
                  <a:pt x="3394300" y="64355"/>
                  <a:pt x="3376736" y="83643"/>
                  <a:pt x="3360515" y="107217"/>
                </a:cubicBezTo>
                <a:close/>
                <a:moveTo>
                  <a:pt x="474721" y="106465"/>
                </a:moveTo>
                <a:cubicBezTo>
                  <a:pt x="474569" y="111294"/>
                  <a:pt x="481541" y="123076"/>
                  <a:pt x="490209" y="132658"/>
                </a:cubicBezTo>
                <a:lnTo>
                  <a:pt x="505973" y="150080"/>
                </a:lnTo>
                <a:lnTo>
                  <a:pt x="491685" y="150080"/>
                </a:lnTo>
                <a:cubicBezTo>
                  <a:pt x="483827" y="150080"/>
                  <a:pt x="469635" y="141507"/>
                  <a:pt x="460158" y="131030"/>
                </a:cubicBezTo>
                <a:cubicBezTo>
                  <a:pt x="450680" y="120552"/>
                  <a:pt x="438631" y="111980"/>
                  <a:pt x="433392" y="111980"/>
                </a:cubicBezTo>
                <a:cubicBezTo>
                  <a:pt x="428154" y="111980"/>
                  <a:pt x="431630" y="120552"/>
                  <a:pt x="441108" y="131030"/>
                </a:cubicBezTo>
                <a:lnTo>
                  <a:pt x="458348" y="150080"/>
                </a:lnTo>
                <a:lnTo>
                  <a:pt x="444403" y="150080"/>
                </a:lnTo>
                <a:cubicBezTo>
                  <a:pt x="436736" y="150080"/>
                  <a:pt x="422143" y="143784"/>
                  <a:pt x="411971" y="136097"/>
                </a:cubicBezTo>
                <a:cubicBezTo>
                  <a:pt x="383824" y="114799"/>
                  <a:pt x="374032" y="118828"/>
                  <a:pt x="399569" y="141193"/>
                </a:cubicBezTo>
                <a:lnTo>
                  <a:pt x="422058" y="160881"/>
                </a:lnTo>
                <a:lnTo>
                  <a:pt x="398245" y="156709"/>
                </a:lnTo>
                <a:cubicBezTo>
                  <a:pt x="385148" y="154414"/>
                  <a:pt x="365860" y="149489"/>
                  <a:pt x="355383" y="145765"/>
                </a:cubicBezTo>
                <a:lnTo>
                  <a:pt x="336333" y="139002"/>
                </a:lnTo>
                <a:lnTo>
                  <a:pt x="353573" y="153148"/>
                </a:lnTo>
                <a:cubicBezTo>
                  <a:pt x="365565" y="162997"/>
                  <a:pt x="367489" y="169358"/>
                  <a:pt x="359888" y="174054"/>
                </a:cubicBezTo>
                <a:cubicBezTo>
                  <a:pt x="353878" y="177769"/>
                  <a:pt x="344191" y="176036"/>
                  <a:pt x="338361" y="170207"/>
                </a:cubicBezTo>
                <a:cubicBezTo>
                  <a:pt x="321550" y="153395"/>
                  <a:pt x="308796" y="157909"/>
                  <a:pt x="323264" y="175540"/>
                </a:cubicBezTo>
                <a:lnTo>
                  <a:pt x="336333" y="191485"/>
                </a:lnTo>
                <a:lnTo>
                  <a:pt x="314673" y="185903"/>
                </a:lnTo>
                <a:lnTo>
                  <a:pt x="293013" y="180322"/>
                </a:lnTo>
                <a:lnTo>
                  <a:pt x="295623" y="196153"/>
                </a:lnTo>
                <a:cubicBezTo>
                  <a:pt x="297423" y="207069"/>
                  <a:pt x="291717" y="211773"/>
                  <a:pt x="277278" y="211287"/>
                </a:cubicBezTo>
                <a:cubicBezTo>
                  <a:pt x="265752" y="210897"/>
                  <a:pt x="258570" y="214231"/>
                  <a:pt x="261323" y="218688"/>
                </a:cubicBezTo>
                <a:cubicBezTo>
                  <a:pt x="264085" y="223146"/>
                  <a:pt x="245197" y="249922"/>
                  <a:pt x="219366" y="278182"/>
                </a:cubicBezTo>
                <a:cubicBezTo>
                  <a:pt x="193534" y="306452"/>
                  <a:pt x="163111" y="345980"/>
                  <a:pt x="151748" y="366031"/>
                </a:cubicBezTo>
                <a:lnTo>
                  <a:pt x="131107" y="402492"/>
                </a:lnTo>
                <a:lnTo>
                  <a:pt x="150919" y="378680"/>
                </a:lnTo>
                <a:cubicBezTo>
                  <a:pt x="161815" y="365583"/>
                  <a:pt x="192000" y="330417"/>
                  <a:pt x="217994" y="300527"/>
                </a:cubicBezTo>
                <a:lnTo>
                  <a:pt x="265267" y="246187"/>
                </a:lnTo>
                <a:lnTo>
                  <a:pt x="335980" y="211241"/>
                </a:lnTo>
                <a:lnTo>
                  <a:pt x="406694" y="176284"/>
                </a:lnTo>
                <a:lnTo>
                  <a:pt x="463748" y="180417"/>
                </a:lnTo>
                <a:lnTo>
                  <a:pt x="520794" y="184541"/>
                </a:lnTo>
                <a:lnTo>
                  <a:pt x="570276" y="215297"/>
                </a:lnTo>
                <a:cubicBezTo>
                  <a:pt x="597499" y="232223"/>
                  <a:pt x="620482" y="244825"/>
                  <a:pt x="621359" y="243310"/>
                </a:cubicBezTo>
                <a:cubicBezTo>
                  <a:pt x="622235" y="241805"/>
                  <a:pt x="620111" y="225565"/>
                  <a:pt x="616625" y="207230"/>
                </a:cubicBezTo>
                <a:cubicBezTo>
                  <a:pt x="613148" y="188894"/>
                  <a:pt x="609738" y="179503"/>
                  <a:pt x="609052" y="186361"/>
                </a:cubicBezTo>
                <a:cubicBezTo>
                  <a:pt x="607357" y="203230"/>
                  <a:pt x="588745" y="190771"/>
                  <a:pt x="588745" y="172768"/>
                </a:cubicBezTo>
                <a:cubicBezTo>
                  <a:pt x="588745" y="164396"/>
                  <a:pt x="593298" y="161291"/>
                  <a:pt x="599746" y="165272"/>
                </a:cubicBezTo>
                <a:cubicBezTo>
                  <a:pt x="606766" y="169615"/>
                  <a:pt x="608147" y="167872"/>
                  <a:pt x="603547" y="160443"/>
                </a:cubicBezTo>
                <a:cubicBezTo>
                  <a:pt x="599594" y="154042"/>
                  <a:pt x="594117" y="151062"/>
                  <a:pt x="591374" y="153805"/>
                </a:cubicBezTo>
                <a:cubicBezTo>
                  <a:pt x="588631" y="156548"/>
                  <a:pt x="577877" y="149337"/>
                  <a:pt x="567476" y="137764"/>
                </a:cubicBezTo>
                <a:lnTo>
                  <a:pt x="548578" y="116742"/>
                </a:lnTo>
                <a:lnTo>
                  <a:pt x="564656" y="143765"/>
                </a:lnTo>
                <a:cubicBezTo>
                  <a:pt x="590069" y="186456"/>
                  <a:pt x="575286" y="183284"/>
                  <a:pt x="546559" y="139878"/>
                </a:cubicBezTo>
                <a:cubicBezTo>
                  <a:pt x="532309" y="118333"/>
                  <a:pt x="518136" y="103217"/>
                  <a:pt x="515069" y="106284"/>
                </a:cubicBezTo>
                <a:cubicBezTo>
                  <a:pt x="511993" y="109351"/>
                  <a:pt x="517288" y="120486"/>
                  <a:pt x="526833" y="131030"/>
                </a:cubicBezTo>
                <a:cubicBezTo>
                  <a:pt x="536377" y="141574"/>
                  <a:pt x="541653" y="152718"/>
                  <a:pt x="538567" y="155814"/>
                </a:cubicBezTo>
                <a:cubicBezTo>
                  <a:pt x="535481" y="158900"/>
                  <a:pt x="519917" y="147079"/>
                  <a:pt x="503982" y="129553"/>
                </a:cubicBezTo>
                <a:cubicBezTo>
                  <a:pt x="488037" y="112027"/>
                  <a:pt x="474874" y="101645"/>
                  <a:pt x="474721" y="106465"/>
                </a:cubicBezTo>
                <a:close/>
                <a:moveTo>
                  <a:pt x="3289078" y="140555"/>
                </a:moveTo>
                <a:cubicBezTo>
                  <a:pt x="3280448" y="157243"/>
                  <a:pt x="3275409" y="172911"/>
                  <a:pt x="3277867" y="175369"/>
                </a:cubicBezTo>
                <a:cubicBezTo>
                  <a:pt x="3280324" y="177826"/>
                  <a:pt x="3289230" y="166025"/>
                  <a:pt x="3297660" y="149127"/>
                </a:cubicBezTo>
                <a:cubicBezTo>
                  <a:pt x="3306090" y="132230"/>
                  <a:pt x="3311128" y="116571"/>
                  <a:pt x="3308871" y="114313"/>
                </a:cubicBezTo>
                <a:cubicBezTo>
                  <a:pt x="3306613" y="112056"/>
                  <a:pt x="3297708" y="123867"/>
                  <a:pt x="3289078" y="140555"/>
                </a:cubicBezTo>
                <a:close/>
                <a:moveTo>
                  <a:pt x="642180" y="150080"/>
                </a:moveTo>
                <a:cubicBezTo>
                  <a:pt x="689653" y="247330"/>
                  <a:pt x="685919" y="539728"/>
                  <a:pt x="636113" y="624129"/>
                </a:cubicBezTo>
                <a:cubicBezTo>
                  <a:pt x="614786" y="660296"/>
                  <a:pt x="612843" y="668326"/>
                  <a:pt x="627636" y="659182"/>
                </a:cubicBezTo>
                <a:cubicBezTo>
                  <a:pt x="648105" y="646524"/>
                  <a:pt x="675080" y="564979"/>
                  <a:pt x="688510" y="475131"/>
                </a:cubicBezTo>
                <a:lnTo>
                  <a:pt x="702216" y="383442"/>
                </a:lnTo>
                <a:lnTo>
                  <a:pt x="691910" y="340580"/>
                </a:lnTo>
                <a:cubicBezTo>
                  <a:pt x="686243" y="317005"/>
                  <a:pt x="682281" y="283696"/>
                  <a:pt x="683109" y="266561"/>
                </a:cubicBezTo>
                <a:cubicBezTo>
                  <a:pt x="685224" y="222851"/>
                  <a:pt x="668203" y="165444"/>
                  <a:pt x="645295" y="139078"/>
                </a:cubicBezTo>
                <a:lnTo>
                  <a:pt x="625902" y="116742"/>
                </a:lnTo>
                <a:lnTo>
                  <a:pt x="642180" y="150080"/>
                </a:lnTo>
                <a:close/>
                <a:moveTo>
                  <a:pt x="3412903" y="197705"/>
                </a:moveTo>
                <a:cubicBezTo>
                  <a:pt x="3404778" y="213421"/>
                  <a:pt x="3393805" y="226280"/>
                  <a:pt x="3388519" y="226280"/>
                </a:cubicBezTo>
                <a:cubicBezTo>
                  <a:pt x="3382375" y="226280"/>
                  <a:pt x="3382737" y="219107"/>
                  <a:pt x="3389538" y="206411"/>
                </a:cubicBezTo>
                <a:cubicBezTo>
                  <a:pt x="3395386" y="195485"/>
                  <a:pt x="3397996" y="184370"/>
                  <a:pt x="3395339" y="181712"/>
                </a:cubicBezTo>
                <a:cubicBezTo>
                  <a:pt x="3392681" y="179055"/>
                  <a:pt x="3383776" y="189866"/>
                  <a:pt x="3375574" y="205744"/>
                </a:cubicBezTo>
                <a:cubicBezTo>
                  <a:pt x="3359144" y="237519"/>
                  <a:pt x="3333779" y="259531"/>
                  <a:pt x="3344618" y="232604"/>
                </a:cubicBezTo>
                <a:cubicBezTo>
                  <a:pt x="3348133" y="223889"/>
                  <a:pt x="3353857" y="209620"/>
                  <a:pt x="3357372" y="200905"/>
                </a:cubicBezTo>
                <a:cubicBezTo>
                  <a:pt x="3372326" y="163748"/>
                  <a:pt x="3340656" y="201543"/>
                  <a:pt x="3322568" y="242434"/>
                </a:cubicBezTo>
                <a:cubicBezTo>
                  <a:pt x="3311881" y="266599"/>
                  <a:pt x="3300727" y="283963"/>
                  <a:pt x="3297784" y="281020"/>
                </a:cubicBezTo>
                <a:cubicBezTo>
                  <a:pt x="3294841" y="278086"/>
                  <a:pt x="3299194" y="262628"/>
                  <a:pt x="3307433" y="246693"/>
                </a:cubicBezTo>
                <a:cubicBezTo>
                  <a:pt x="3327483" y="207926"/>
                  <a:pt x="3326311" y="200753"/>
                  <a:pt x="3303365" y="221517"/>
                </a:cubicBezTo>
                <a:cubicBezTo>
                  <a:pt x="3292888" y="230995"/>
                  <a:pt x="3284315" y="250130"/>
                  <a:pt x="3284315" y="264037"/>
                </a:cubicBezTo>
                <a:cubicBezTo>
                  <a:pt x="3284315" y="277934"/>
                  <a:pt x="3277543" y="297632"/>
                  <a:pt x="3269256" y="307804"/>
                </a:cubicBezTo>
                <a:lnTo>
                  <a:pt x="3254188" y="326292"/>
                </a:lnTo>
                <a:lnTo>
                  <a:pt x="3259769" y="308738"/>
                </a:lnTo>
                <a:cubicBezTo>
                  <a:pt x="3279667" y="246149"/>
                  <a:pt x="3276914" y="225222"/>
                  <a:pt x="3254235" y="266761"/>
                </a:cubicBezTo>
                <a:cubicBezTo>
                  <a:pt x="3247806" y="278553"/>
                  <a:pt x="3241977" y="310700"/>
                  <a:pt x="3241291" y="338198"/>
                </a:cubicBezTo>
                <a:cubicBezTo>
                  <a:pt x="3240043" y="388243"/>
                  <a:pt x="3249416" y="404092"/>
                  <a:pt x="3260189" y="370155"/>
                </a:cubicBezTo>
                <a:cubicBezTo>
                  <a:pt x="3263332" y="360230"/>
                  <a:pt x="3286754" y="332617"/>
                  <a:pt x="3312224" y="308804"/>
                </a:cubicBezTo>
                <a:lnTo>
                  <a:pt x="3358506" y="265494"/>
                </a:lnTo>
                <a:lnTo>
                  <a:pt x="3413455" y="249521"/>
                </a:lnTo>
                <a:cubicBezTo>
                  <a:pt x="3553987" y="208668"/>
                  <a:pt x="3697681" y="278591"/>
                  <a:pt x="3845252" y="459642"/>
                </a:cubicBezTo>
                <a:cubicBezTo>
                  <a:pt x="3884171" y="507401"/>
                  <a:pt x="3873275" y="484817"/>
                  <a:pt x="3826726" y="421256"/>
                </a:cubicBezTo>
                <a:cubicBezTo>
                  <a:pt x="3786197" y="365916"/>
                  <a:pt x="3694719" y="279744"/>
                  <a:pt x="3654324" y="258866"/>
                </a:cubicBezTo>
                <a:cubicBezTo>
                  <a:pt x="3639074" y="250969"/>
                  <a:pt x="3629425" y="239959"/>
                  <a:pt x="3632873" y="234377"/>
                </a:cubicBezTo>
                <a:cubicBezTo>
                  <a:pt x="3636960" y="227767"/>
                  <a:pt x="3632092" y="226471"/>
                  <a:pt x="3618881" y="230662"/>
                </a:cubicBezTo>
                <a:lnTo>
                  <a:pt x="3598640" y="237091"/>
                </a:lnTo>
                <a:lnTo>
                  <a:pt x="3597535" y="215012"/>
                </a:lnTo>
                <a:lnTo>
                  <a:pt x="3596431" y="192942"/>
                </a:lnTo>
                <a:lnTo>
                  <a:pt x="3592078" y="209611"/>
                </a:lnTo>
                <a:cubicBezTo>
                  <a:pt x="3587715" y="226280"/>
                  <a:pt x="3569256" y="231823"/>
                  <a:pt x="3557445" y="220012"/>
                </a:cubicBezTo>
                <a:cubicBezTo>
                  <a:pt x="3553997" y="216564"/>
                  <a:pt x="3555959" y="207992"/>
                  <a:pt x="3561788" y="200962"/>
                </a:cubicBezTo>
                <a:cubicBezTo>
                  <a:pt x="3568456" y="192923"/>
                  <a:pt x="3568808" y="188180"/>
                  <a:pt x="3562722" y="188180"/>
                </a:cubicBezTo>
                <a:cubicBezTo>
                  <a:pt x="3557407" y="188180"/>
                  <a:pt x="3550587" y="194609"/>
                  <a:pt x="3547567" y="202467"/>
                </a:cubicBezTo>
                <a:cubicBezTo>
                  <a:pt x="3544557" y="210325"/>
                  <a:pt x="3535451" y="216755"/>
                  <a:pt x="3527327" y="216755"/>
                </a:cubicBezTo>
                <a:lnTo>
                  <a:pt x="3512553" y="216755"/>
                </a:lnTo>
                <a:lnTo>
                  <a:pt x="3518449" y="190561"/>
                </a:lnTo>
                <a:lnTo>
                  <a:pt x="3524326" y="164367"/>
                </a:lnTo>
                <a:lnTo>
                  <a:pt x="3500418" y="192942"/>
                </a:lnTo>
                <a:cubicBezTo>
                  <a:pt x="3487274" y="208658"/>
                  <a:pt x="3473206" y="218231"/>
                  <a:pt x="3469158" y="214212"/>
                </a:cubicBezTo>
                <a:cubicBezTo>
                  <a:pt x="3465109" y="210202"/>
                  <a:pt x="3466881" y="201839"/>
                  <a:pt x="3473082" y="195638"/>
                </a:cubicBezTo>
                <a:cubicBezTo>
                  <a:pt x="3479273" y="189437"/>
                  <a:pt x="3484188" y="179864"/>
                  <a:pt x="3483997" y="174368"/>
                </a:cubicBezTo>
                <a:cubicBezTo>
                  <a:pt x="3483807" y="168863"/>
                  <a:pt x="3473282" y="177055"/>
                  <a:pt x="3460604" y="192571"/>
                </a:cubicBezTo>
                <a:cubicBezTo>
                  <a:pt x="3435487" y="223308"/>
                  <a:pt x="3419199" y="220917"/>
                  <a:pt x="3436277" y="188999"/>
                </a:cubicBezTo>
                <a:cubicBezTo>
                  <a:pt x="3443078" y="176302"/>
                  <a:pt x="3443440" y="169130"/>
                  <a:pt x="3437296" y="169130"/>
                </a:cubicBezTo>
                <a:cubicBezTo>
                  <a:pt x="3432010" y="169130"/>
                  <a:pt x="3421028" y="181988"/>
                  <a:pt x="3412903" y="197705"/>
                </a:cubicBezTo>
                <a:close/>
                <a:moveTo>
                  <a:pt x="401026" y="223898"/>
                </a:moveTo>
                <a:cubicBezTo>
                  <a:pt x="406551" y="247749"/>
                  <a:pt x="390844" y="252597"/>
                  <a:pt x="370175" y="233423"/>
                </a:cubicBezTo>
                <a:lnTo>
                  <a:pt x="357345" y="221517"/>
                </a:lnTo>
                <a:lnTo>
                  <a:pt x="362907" y="237396"/>
                </a:lnTo>
                <a:cubicBezTo>
                  <a:pt x="369613" y="256542"/>
                  <a:pt x="347772" y="267247"/>
                  <a:pt x="332732" y="252207"/>
                </a:cubicBezTo>
                <a:lnTo>
                  <a:pt x="322045" y="241521"/>
                </a:lnTo>
                <a:lnTo>
                  <a:pt x="322045" y="258350"/>
                </a:lnTo>
                <a:lnTo>
                  <a:pt x="322045" y="275191"/>
                </a:lnTo>
                <a:lnTo>
                  <a:pt x="303052" y="269161"/>
                </a:lnTo>
                <a:lnTo>
                  <a:pt x="284069" y="263132"/>
                </a:lnTo>
                <a:lnTo>
                  <a:pt x="289784" y="278048"/>
                </a:lnTo>
                <a:cubicBezTo>
                  <a:pt x="293375" y="287383"/>
                  <a:pt x="290308" y="292955"/>
                  <a:pt x="281583" y="292955"/>
                </a:cubicBezTo>
                <a:cubicBezTo>
                  <a:pt x="256303" y="292955"/>
                  <a:pt x="144194" y="423781"/>
                  <a:pt x="104046" y="500123"/>
                </a:cubicBezTo>
                <a:cubicBezTo>
                  <a:pt x="84777" y="536757"/>
                  <a:pt x="98265" y="523793"/>
                  <a:pt x="135193" y="470167"/>
                </a:cubicBezTo>
                <a:cubicBezTo>
                  <a:pt x="182685" y="401216"/>
                  <a:pt x="273782" y="315681"/>
                  <a:pt x="324017" y="292879"/>
                </a:cubicBezTo>
                <a:cubicBezTo>
                  <a:pt x="369746" y="272124"/>
                  <a:pt x="465739" y="267523"/>
                  <a:pt x="509545" y="283982"/>
                </a:cubicBezTo>
                <a:cubicBezTo>
                  <a:pt x="561551" y="303527"/>
                  <a:pt x="598127" y="334693"/>
                  <a:pt x="598346" y="359630"/>
                </a:cubicBezTo>
                <a:lnTo>
                  <a:pt x="598565" y="383442"/>
                </a:lnTo>
                <a:lnTo>
                  <a:pt x="607938" y="369155"/>
                </a:lnTo>
                <a:lnTo>
                  <a:pt x="617320" y="354867"/>
                </a:lnTo>
                <a:lnTo>
                  <a:pt x="627636" y="369155"/>
                </a:lnTo>
                <a:lnTo>
                  <a:pt x="637951" y="383442"/>
                </a:lnTo>
                <a:lnTo>
                  <a:pt x="632503" y="345342"/>
                </a:lnTo>
                <a:cubicBezTo>
                  <a:pt x="629503" y="324387"/>
                  <a:pt x="626578" y="298670"/>
                  <a:pt x="625997" y="288192"/>
                </a:cubicBezTo>
                <a:lnTo>
                  <a:pt x="624950" y="269142"/>
                </a:lnTo>
                <a:lnTo>
                  <a:pt x="617320" y="292955"/>
                </a:lnTo>
                <a:lnTo>
                  <a:pt x="609691" y="316767"/>
                </a:lnTo>
                <a:lnTo>
                  <a:pt x="608595" y="288192"/>
                </a:lnTo>
                <a:cubicBezTo>
                  <a:pt x="607843" y="268514"/>
                  <a:pt x="604976" y="263608"/>
                  <a:pt x="599384" y="272428"/>
                </a:cubicBezTo>
                <a:lnTo>
                  <a:pt x="591269" y="285239"/>
                </a:lnTo>
                <a:lnTo>
                  <a:pt x="583878" y="258141"/>
                </a:lnTo>
                <a:lnTo>
                  <a:pt x="576486" y="231042"/>
                </a:lnTo>
                <a:lnTo>
                  <a:pt x="570352" y="254559"/>
                </a:lnTo>
                <a:lnTo>
                  <a:pt x="564209" y="278086"/>
                </a:lnTo>
                <a:lnTo>
                  <a:pt x="551512" y="247416"/>
                </a:lnTo>
                <a:cubicBezTo>
                  <a:pt x="544520" y="230556"/>
                  <a:pt x="534891" y="216755"/>
                  <a:pt x="530100" y="216755"/>
                </a:cubicBezTo>
                <a:cubicBezTo>
                  <a:pt x="525242" y="216755"/>
                  <a:pt x="525756" y="224900"/>
                  <a:pt x="531262" y="235177"/>
                </a:cubicBezTo>
                <a:cubicBezTo>
                  <a:pt x="549426" y="269124"/>
                  <a:pt x="540863" y="269447"/>
                  <a:pt x="513021" y="235862"/>
                </a:cubicBezTo>
                <a:cubicBezTo>
                  <a:pt x="497848" y="217564"/>
                  <a:pt x="482456" y="205572"/>
                  <a:pt x="478807" y="209220"/>
                </a:cubicBezTo>
                <a:cubicBezTo>
                  <a:pt x="475159" y="212869"/>
                  <a:pt x="479112" y="222784"/>
                  <a:pt x="487599" y="231271"/>
                </a:cubicBezTo>
                <a:cubicBezTo>
                  <a:pt x="496076" y="239748"/>
                  <a:pt x="503020" y="248397"/>
                  <a:pt x="503020" y="250473"/>
                </a:cubicBezTo>
                <a:cubicBezTo>
                  <a:pt x="503020" y="259674"/>
                  <a:pt x="468168" y="239681"/>
                  <a:pt x="453328" y="221984"/>
                </a:cubicBezTo>
                <a:cubicBezTo>
                  <a:pt x="444337" y="211249"/>
                  <a:pt x="436840" y="206963"/>
                  <a:pt x="436659" y="212468"/>
                </a:cubicBezTo>
                <a:cubicBezTo>
                  <a:pt x="436488" y="217964"/>
                  <a:pt x="441489" y="227613"/>
                  <a:pt x="447775" y="233900"/>
                </a:cubicBezTo>
                <a:lnTo>
                  <a:pt x="459205" y="245330"/>
                </a:lnTo>
                <a:lnTo>
                  <a:pt x="443555" y="245330"/>
                </a:lnTo>
                <a:cubicBezTo>
                  <a:pt x="434945" y="245330"/>
                  <a:pt x="420743" y="235690"/>
                  <a:pt x="411990" y="223898"/>
                </a:cubicBezTo>
                <a:lnTo>
                  <a:pt x="396073" y="202467"/>
                </a:lnTo>
                <a:lnTo>
                  <a:pt x="401026" y="223898"/>
                </a:lnTo>
                <a:close/>
                <a:moveTo>
                  <a:pt x="3412341" y="306899"/>
                </a:moveTo>
                <a:cubicBezTo>
                  <a:pt x="3408931" y="325054"/>
                  <a:pt x="3399473" y="345409"/>
                  <a:pt x="3391319" y="352143"/>
                </a:cubicBezTo>
                <a:lnTo>
                  <a:pt x="3376489" y="364392"/>
                </a:lnTo>
                <a:lnTo>
                  <a:pt x="3381880" y="323911"/>
                </a:lnTo>
                <a:cubicBezTo>
                  <a:pt x="3384966" y="300746"/>
                  <a:pt x="3383604" y="285707"/>
                  <a:pt x="3378670" y="288755"/>
                </a:cubicBezTo>
                <a:cubicBezTo>
                  <a:pt x="3373926" y="291679"/>
                  <a:pt x="3370040" y="310443"/>
                  <a:pt x="3370040" y="330455"/>
                </a:cubicBezTo>
                <a:cubicBezTo>
                  <a:pt x="3370040" y="351162"/>
                  <a:pt x="3363887" y="371927"/>
                  <a:pt x="3355753" y="378680"/>
                </a:cubicBezTo>
                <a:lnTo>
                  <a:pt x="3341465" y="390538"/>
                </a:lnTo>
                <a:lnTo>
                  <a:pt x="3341465" y="356591"/>
                </a:lnTo>
                <a:cubicBezTo>
                  <a:pt x="3341465" y="337932"/>
                  <a:pt x="3345752" y="320006"/>
                  <a:pt x="3350990" y="316767"/>
                </a:cubicBezTo>
                <a:cubicBezTo>
                  <a:pt x="3356229" y="313529"/>
                  <a:pt x="3360515" y="306567"/>
                  <a:pt x="3360515" y="301300"/>
                </a:cubicBezTo>
                <a:cubicBezTo>
                  <a:pt x="3360515" y="285298"/>
                  <a:pt x="3288335" y="342485"/>
                  <a:pt x="3271495" y="371831"/>
                </a:cubicBezTo>
                <a:cubicBezTo>
                  <a:pt x="3262836" y="386928"/>
                  <a:pt x="3255740" y="408588"/>
                  <a:pt x="3255740" y="419961"/>
                </a:cubicBezTo>
                <a:cubicBezTo>
                  <a:pt x="3255740" y="445298"/>
                  <a:pt x="3287649" y="558874"/>
                  <a:pt x="3302642" y="586877"/>
                </a:cubicBezTo>
                <a:cubicBezTo>
                  <a:pt x="3315500" y="610909"/>
                  <a:pt x="3331940" y="613766"/>
                  <a:pt x="3331940" y="591973"/>
                </a:cubicBezTo>
                <a:cubicBezTo>
                  <a:pt x="3331940" y="582000"/>
                  <a:pt x="3337132" y="578657"/>
                  <a:pt x="3346847" y="582391"/>
                </a:cubicBezTo>
                <a:lnTo>
                  <a:pt x="3361763" y="588106"/>
                </a:lnTo>
                <a:lnTo>
                  <a:pt x="3355734" y="569123"/>
                </a:lnTo>
                <a:lnTo>
                  <a:pt x="3349704" y="550130"/>
                </a:lnTo>
                <a:lnTo>
                  <a:pt x="3368354" y="550130"/>
                </a:lnTo>
                <a:cubicBezTo>
                  <a:pt x="3380251" y="550130"/>
                  <a:pt x="3386500" y="544110"/>
                  <a:pt x="3385652" y="533461"/>
                </a:cubicBezTo>
                <a:cubicBezTo>
                  <a:pt x="3384919" y="524203"/>
                  <a:pt x="3389938" y="517954"/>
                  <a:pt x="3396939" y="519412"/>
                </a:cubicBezTo>
                <a:cubicBezTo>
                  <a:pt x="3403883" y="520850"/>
                  <a:pt x="3407226" y="518259"/>
                  <a:pt x="3404378" y="513649"/>
                </a:cubicBezTo>
                <a:cubicBezTo>
                  <a:pt x="3396672" y="501171"/>
                  <a:pt x="3435753" y="468186"/>
                  <a:pt x="3484340" y="446155"/>
                </a:cubicBezTo>
                <a:cubicBezTo>
                  <a:pt x="3546853" y="417818"/>
                  <a:pt x="3603203" y="420590"/>
                  <a:pt x="3672926" y="455432"/>
                </a:cubicBezTo>
                <a:cubicBezTo>
                  <a:pt x="3802285" y="520069"/>
                  <a:pt x="3879076" y="655839"/>
                  <a:pt x="3927872" y="906194"/>
                </a:cubicBezTo>
                <a:lnTo>
                  <a:pt x="3941093" y="973988"/>
                </a:lnTo>
                <a:lnTo>
                  <a:pt x="3936959" y="912080"/>
                </a:lnTo>
                <a:cubicBezTo>
                  <a:pt x="3923957" y="717170"/>
                  <a:pt x="3829060" y="524965"/>
                  <a:pt x="3708102" y="448555"/>
                </a:cubicBezTo>
                <a:cubicBezTo>
                  <a:pt x="3684594" y="433696"/>
                  <a:pt x="3665353" y="418466"/>
                  <a:pt x="3665335" y="414694"/>
                </a:cubicBezTo>
                <a:cubicBezTo>
                  <a:pt x="3665325" y="410931"/>
                  <a:pt x="3659448" y="410112"/>
                  <a:pt x="3652266" y="412865"/>
                </a:cubicBezTo>
                <a:cubicBezTo>
                  <a:pt x="3645084" y="415618"/>
                  <a:pt x="3632492" y="411170"/>
                  <a:pt x="3624291" y="402968"/>
                </a:cubicBezTo>
                <a:cubicBezTo>
                  <a:pt x="3615100" y="393786"/>
                  <a:pt x="3607099" y="391738"/>
                  <a:pt x="3603451" y="397654"/>
                </a:cubicBezTo>
                <a:cubicBezTo>
                  <a:pt x="3594164" y="412674"/>
                  <a:pt x="3579590" y="408912"/>
                  <a:pt x="3579590" y="391491"/>
                </a:cubicBezTo>
                <a:lnTo>
                  <a:pt x="3579590" y="375727"/>
                </a:lnTo>
                <a:lnTo>
                  <a:pt x="3562179" y="391491"/>
                </a:lnTo>
                <a:cubicBezTo>
                  <a:pt x="3538833" y="412617"/>
                  <a:pt x="3532051" y="411360"/>
                  <a:pt x="3531594" y="385823"/>
                </a:cubicBezTo>
                <a:lnTo>
                  <a:pt x="3531203" y="364392"/>
                </a:lnTo>
                <a:lnTo>
                  <a:pt x="3516992" y="390586"/>
                </a:lnTo>
                <a:cubicBezTo>
                  <a:pt x="3499019" y="423714"/>
                  <a:pt x="3480140" y="425276"/>
                  <a:pt x="3488255" y="392967"/>
                </a:cubicBezTo>
                <a:cubicBezTo>
                  <a:pt x="3491694" y="379232"/>
                  <a:pt x="3490122" y="369155"/>
                  <a:pt x="3484521" y="369155"/>
                </a:cubicBezTo>
                <a:cubicBezTo>
                  <a:pt x="3479187" y="369155"/>
                  <a:pt x="3474815" y="379613"/>
                  <a:pt x="3474815" y="392405"/>
                </a:cubicBezTo>
                <a:cubicBezTo>
                  <a:pt x="3474815" y="405197"/>
                  <a:pt x="3470529" y="418304"/>
                  <a:pt x="3465290" y="421542"/>
                </a:cubicBezTo>
                <a:cubicBezTo>
                  <a:pt x="3459890" y="424885"/>
                  <a:pt x="3455765" y="416875"/>
                  <a:pt x="3455765" y="403054"/>
                </a:cubicBezTo>
                <a:cubicBezTo>
                  <a:pt x="3455765" y="389653"/>
                  <a:pt x="3451479" y="378680"/>
                  <a:pt x="3446240" y="378680"/>
                </a:cubicBezTo>
                <a:cubicBezTo>
                  <a:pt x="3441002" y="378680"/>
                  <a:pt x="3436715" y="393682"/>
                  <a:pt x="3436715" y="412017"/>
                </a:cubicBezTo>
                <a:cubicBezTo>
                  <a:pt x="3436715" y="430353"/>
                  <a:pt x="3432429" y="445355"/>
                  <a:pt x="3427190" y="445355"/>
                </a:cubicBezTo>
                <a:cubicBezTo>
                  <a:pt x="3421952" y="445355"/>
                  <a:pt x="3417665" y="432239"/>
                  <a:pt x="3417665" y="416218"/>
                </a:cubicBezTo>
                <a:cubicBezTo>
                  <a:pt x="3417665" y="400197"/>
                  <a:pt x="3413665" y="389557"/>
                  <a:pt x="3408769" y="392577"/>
                </a:cubicBezTo>
                <a:cubicBezTo>
                  <a:pt x="3403873" y="395606"/>
                  <a:pt x="3402216" y="412455"/>
                  <a:pt x="3405064" y="430029"/>
                </a:cubicBezTo>
                <a:cubicBezTo>
                  <a:pt x="3408093" y="448688"/>
                  <a:pt x="3405835" y="464700"/>
                  <a:pt x="3399663" y="468520"/>
                </a:cubicBezTo>
                <a:cubicBezTo>
                  <a:pt x="3392796" y="472768"/>
                  <a:pt x="3389090" y="464843"/>
                  <a:pt x="3389090" y="445917"/>
                </a:cubicBezTo>
                <a:cubicBezTo>
                  <a:pt x="3389090" y="429896"/>
                  <a:pt x="3384318" y="416780"/>
                  <a:pt x="3378480" y="416780"/>
                </a:cubicBezTo>
                <a:cubicBezTo>
                  <a:pt x="3371345" y="416780"/>
                  <a:pt x="3369945" y="430505"/>
                  <a:pt x="3374184" y="458795"/>
                </a:cubicBezTo>
                <a:cubicBezTo>
                  <a:pt x="3381223" y="505724"/>
                  <a:pt x="3364754" y="529565"/>
                  <a:pt x="3355239" y="486227"/>
                </a:cubicBezTo>
                <a:cubicBezTo>
                  <a:pt x="3352029" y="471606"/>
                  <a:pt x="3347866" y="454594"/>
                  <a:pt x="3345999" y="448431"/>
                </a:cubicBezTo>
                <a:cubicBezTo>
                  <a:pt x="3340818" y="431353"/>
                  <a:pt x="3419361" y="363687"/>
                  <a:pt x="3459890" y="350314"/>
                </a:cubicBezTo>
                <a:cubicBezTo>
                  <a:pt x="3511972" y="333122"/>
                  <a:pt x="3604127" y="341751"/>
                  <a:pt x="3660553" y="369088"/>
                </a:cubicBezTo>
                <a:cubicBezTo>
                  <a:pt x="3727076" y="401321"/>
                  <a:pt x="3825078" y="503810"/>
                  <a:pt x="3868617" y="586668"/>
                </a:cubicBezTo>
                <a:cubicBezTo>
                  <a:pt x="3888343" y="624196"/>
                  <a:pt x="3906336" y="654905"/>
                  <a:pt x="3908603" y="654905"/>
                </a:cubicBezTo>
                <a:cubicBezTo>
                  <a:pt x="3915766" y="654905"/>
                  <a:pt x="3866912" y="550549"/>
                  <a:pt x="3844852" y="518716"/>
                </a:cubicBezTo>
                <a:cubicBezTo>
                  <a:pt x="3799713" y="453575"/>
                  <a:pt x="3750269" y="399806"/>
                  <a:pt x="3711026" y="373184"/>
                </a:cubicBezTo>
                <a:cubicBezTo>
                  <a:pt x="3688509" y="357896"/>
                  <a:pt x="3666935" y="341094"/>
                  <a:pt x="3663086" y="335846"/>
                </a:cubicBezTo>
                <a:cubicBezTo>
                  <a:pt x="3659238" y="330588"/>
                  <a:pt x="3656028" y="329655"/>
                  <a:pt x="3655943" y="333769"/>
                </a:cubicBezTo>
                <a:cubicBezTo>
                  <a:pt x="3655867" y="337884"/>
                  <a:pt x="3647094" y="336598"/>
                  <a:pt x="3636474" y="330912"/>
                </a:cubicBezTo>
                <a:cubicBezTo>
                  <a:pt x="3625853" y="325225"/>
                  <a:pt x="3619672" y="316501"/>
                  <a:pt x="3622748" y="311528"/>
                </a:cubicBezTo>
                <a:cubicBezTo>
                  <a:pt x="3625825" y="306547"/>
                  <a:pt x="3623805" y="302480"/>
                  <a:pt x="3618262" y="302480"/>
                </a:cubicBezTo>
                <a:cubicBezTo>
                  <a:pt x="3612718" y="302480"/>
                  <a:pt x="3608165" y="306766"/>
                  <a:pt x="3608165" y="312005"/>
                </a:cubicBezTo>
                <a:cubicBezTo>
                  <a:pt x="3608165" y="329655"/>
                  <a:pt x="3588572" y="321711"/>
                  <a:pt x="3580886" y="300956"/>
                </a:cubicBezTo>
                <a:lnTo>
                  <a:pt x="3573275" y="280372"/>
                </a:lnTo>
                <a:lnTo>
                  <a:pt x="3567208" y="296193"/>
                </a:lnTo>
                <a:cubicBezTo>
                  <a:pt x="3559197" y="317062"/>
                  <a:pt x="3541567" y="316481"/>
                  <a:pt x="3541205" y="295336"/>
                </a:cubicBezTo>
                <a:lnTo>
                  <a:pt x="3540919" y="278667"/>
                </a:lnTo>
                <a:lnTo>
                  <a:pt x="3531203" y="295336"/>
                </a:lnTo>
                <a:cubicBezTo>
                  <a:pt x="3516859" y="319958"/>
                  <a:pt x="3494704" y="316567"/>
                  <a:pt x="3500066" y="290573"/>
                </a:cubicBezTo>
                <a:lnTo>
                  <a:pt x="3504486" y="269142"/>
                </a:lnTo>
                <a:lnTo>
                  <a:pt x="3489351" y="295336"/>
                </a:lnTo>
                <a:cubicBezTo>
                  <a:pt x="3481016" y="309738"/>
                  <a:pt x="3469977" y="321530"/>
                  <a:pt x="3464805" y="321530"/>
                </a:cubicBezTo>
                <a:cubicBezTo>
                  <a:pt x="3459633" y="321530"/>
                  <a:pt x="3457661" y="309738"/>
                  <a:pt x="3460404" y="295336"/>
                </a:cubicBezTo>
                <a:lnTo>
                  <a:pt x="3465395" y="269142"/>
                </a:lnTo>
                <a:lnTo>
                  <a:pt x="3451022" y="300098"/>
                </a:lnTo>
                <a:cubicBezTo>
                  <a:pt x="3432943" y="339075"/>
                  <a:pt x="3416256" y="340532"/>
                  <a:pt x="3423866" y="302480"/>
                </a:cubicBezTo>
                <a:cubicBezTo>
                  <a:pt x="3427009" y="286763"/>
                  <a:pt x="3427086" y="273905"/>
                  <a:pt x="3424047" y="273905"/>
                </a:cubicBezTo>
                <a:cubicBezTo>
                  <a:pt x="3421009" y="273905"/>
                  <a:pt x="3415741" y="288754"/>
                  <a:pt x="3412341" y="306899"/>
                </a:cubicBezTo>
                <a:close/>
                <a:moveTo>
                  <a:pt x="411999" y="314130"/>
                </a:moveTo>
                <a:lnTo>
                  <a:pt x="417533" y="340075"/>
                </a:lnTo>
                <a:lnTo>
                  <a:pt x="403865" y="334827"/>
                </a:lnTo>
                <a:cubicBezTo>
                  <a:pt x="396340" y="331941"/>
                  <a:pt x="387853" y="323482"/>
                  <a:pt x="384996" y="316034"/>
                </a:cubicBezTo>
                <a:cubicBezTo>
                  <a:pt x="382129" y="308576"/>
                  <a:pt x="375223" y="302480"/>
                  <a:pt x="369632" y="302480"/>
                </a:cubicBezTo>
                <a:lnTo>
                  <a:pt x="359478" y="302480"/>
                </a:lnTo>
                <a:lnTo>
                  <a:pt x="369670" y="321530"/>
                </a:lnTo>
                <a:lnTo>
                  <a:pt x="379862" y="340580"/>
                </a:lnTo>
                <a:lnTo>
                  <a:pt x="368375" y="340580"/>
                </a:lnTo>
                <a:cubicBezTo>
                  <a:pt x="362050" y="340580"/>
                  <a:pt x="348477" y="333084"/>
                  <a:pt x="338199" y="323911"/>
                </a:cubicBezTo>
                <a:lnTo>
                  <a:pt x="319511" y="307242"/>
                </a:lnTo>
                <a:lnTo>
                  <a:pt x="326627" y="330064"/>
                </a:lnTo>
                <a:lnTo>
                  <a:pt x="333742" y="352896"/>
                </a:lnTo>
                <a:lnTo>
                  <a:pt x="313606" y="347628"/>
                </a:lnTo>
                <a:cubicBezTo>
                  <a:pt x="300157" y="344113"/>
                  <a:pt x="293470" y="346809"/>
                  <a:pt x="293470" y="355763"/>
                </a:cubicBezTo>
                <a:cubicBezTo>
                  <a:pt x="293470" y="363125"/>
                  <a:pt x="287431" y="369155"/>
                  <a:pt x="280059" y="369155"/>
                </a:cubicBezTo>
                <a:cubicBezTo>
                  <a:pt x="260580" y="369155"/>
                  <a:pt x="186466" y="444145"/>
                  <a:pt x="147166" y="503619"/>
                </a:cubicBezTo>
                <a:cubicBezTo>
                  <a:pt x="114705" y="552749"/>
                  <a:pt x="60603" y="664430"/>
                  <a:pt x="69270" y="664430"/>
                </a:cubicBezTo>
                <a:cubicBezTo>
                  <a:pt x="71556" y="664430"/>
                  <a:pt x="91597" y="629502"/>
                  <a:pt x="113809" y="586811"/>
                </a:cubicBezTo>
                <a:cubicBezTo>
                  <a:pt x="159244" y="499476"/>
                  <a:pt x="230357" y="420704"/>
                  <a:pt x="293832" y="387405"/>
                </a:cubicBezTo>
                <a:lnTo>
                  <a:pt x="336333" y="365097"/>
                </a:lnTo>
                <a:lnTo>
                  <a:pt x="398245" y="365097"/>
                </a:lnTo>
                <a:lnTo>
                  <a:pt x="460158" y="365097"/>
                </a:lnTo>
                <a:lnTo>
                  <a:pt x="498496" y="385271"/>
                </a:lnTo>
                <a:cubicBezTo>
                  <a:pt x="519574" y="396368"/>
                  <a:pt x="557255" y="427286"/>
                  <a:pt x="582220" y="453975"/>
                </a:cubicBezTo>
                <a:cubicBezTo>
                  <a:pt x="607185" y="480664"/>
                  <a:pt x="628579" y="502505"/>
                  <a:pt x="629769" y="502505"/>
                </a:cubicBezTo>
                <a:cubicBezTo>
                  <a:pt x="630960" y="502505"/>
                  <a:pt x="632379" y="485293"/>
                  <a:pt x="632932" y="464252"/>
                </a:cubicBezTo>
                <a:lnTo>
                  <a:pt x="633932" y="425990"/>
                </a:lnTo>
                <a:lnTo>
                  <a:pt x="620863" y="436839"/>
                </a:lnTo>
                <a:lnTo>
                  <a:pt x="607795" y="447688"/>
                </a:lnTo>
                <a:lnTo>
                  <a:pt x="606690" y="415561"/>
                </a:lnTo>
                <a:cubicBezTo>
                  <a:pt x="606081" y="397901"/>
                  <a:pt x="603614" y="390996"/>
                  <a:pt x="601204" y="400225"/>
                </a:cubicBezTo>
                <a:cubicBezTo>
                  <a:pt x="594155" y="427276"/>
                  <a:pt x="579220" y="409026"/>
                  <a:pt x="579220" y="373355"/>
                </a:cubicBezTo>
                <a:cubicBezTo>
                  <a:pt x="579220" y="355324"/>
                  <a:pt x="575524" y="340580"/>
                  <a:pt x="571019" y="340580"/>
                </a:cubicBezTo>
                <a:cubicBezTo>
                  <a:pt x="566504" y="340580"/>
                  <a:pt x="564856" y="351295"/>
                  <a:pt x="567361" y="364392"/>
                </a:cubicBezTo>
                <a:cubicBezTo>
                  <a:pt x="570019" y="378289"/>
                  <a:pt x="567485" y="388205"/>
                  <a:pt x="561284" y="388205"/>
                </a:cubicBezTo>
                <a:cubicBezTo>
                  <a:pt x="555427" y="388205"/>
                  <a:pt x="550645" y="375603"/>
                  <a:pt x="550645" y="360192"/>
                </a:cubicBezTo>
                <a:cubicBezTo>
                  <a:pt x="550645" y="344780"/>
                  <a:pt x="546187" y="329426"/>
                  <a:pt x="540739" y="326054"/>
                </a:cubicBezTo>
                <a:cubicBezTo>
                  <a:pt x="534310" y="322082"/>
                  <a:pt x="533005" y="328588"/>
                  <a:pt x="537005" y="344542"/>
                </a:cubicBezTo>
                <a:cubicBezTo>
                  <a:pt x="540653" y="359068"/>
                  <a:pt x="539167" y="369155"/>
                  <a:pt x="533386" y="369155"/>
                </a:cubicBezTo>
                <a:cubicBezTo>
                  <a:pt x="527995" y="369155"/>
                  <a:pt x="520775" y="356344"/>
                  <a:pt x="517336" y="340684"/>
                </a:cubicBezTo>
                <a:cubicBezTo>
                  <a:pt x="513898" y="325035"/>
                  <a:pt x="506954" y="309671"/>
                  <a:pt x="501906" y="306556"/>
                </a:cubicBezTo>
                <a:cubicBezTo>
                  <a:pt x="496372" y="303137"/>
                  <a:pt x="495181" y="310652"/>
                  <a:pt x="498905" y="325492"/>
                </a:cubicBezTo>
                <a:cubicBezTo>
                  <a:pt x="507001" y="357734"/>
                  <a:pt x="492800" y="356915"/>
                  <a:pt x="471378" y="323911"/>
                </a:cubicBezTo>
                <a:lnTo>
                  <a:pt x="454385" y="297717"/>
                </a:lnTo>
                <a:lnTo>
                  <a:pt x="460291" y="319148"/>
                </a:lnTo>
                <a:cubicBezTo>
                  <a:pt x="468378" y="348457"/>
                  <a:pt x="451766" y="346085"/>
                  <a:pt x="426963" y="314386"/>
                </a:cubicBezTo>
                <a:lnTo>
                  <a:pt x="406475" y="288192"/>
                </a:lnTo>
                <a:lnTo>
                  <a:pt x="411999" y="314130"/>
                </a:lnTo>
                <a:close/>
                <a:moveTo>
                  <a:pt x="3314881" y="347714"/>
                </a:moveTo>
                <a:cubicBezTo>
                  <a:pt x="3302880" y="368831"/>
                  <a:pt x="3303080" y="410141"/>
                  <a:pt x="3315243" y="422304"/>
                </a:cubicBezTo>
                <a:cubicBezTo>
                  <a:pt x="3324149" y="431210"/>
                  <a:pt x="3334017" y="386024"/>
                  <a:pt x="3330236" y="353638"/>
                </a:cubicBezTo>
                <a:lnTo>
                  <a:pt x="3327054" y="326292"/>
                </a:lnTo>
                <a:lnTo>
                  <a:pt x="3314881" y="347714"/>
                </a:lnTo>
                <a:close/>
                <a:moveTo>
                  <a:pt x="3277391" y="399206"/>
                </a:moveTo>
                <a:cubicBezTo>
                  <a:pt x="3270609" y="414837"/>
                  <a:pt x="3269390" y="434830"/>
                  <a:pt x="3274200" y="451594"/>
                </a:cubicBezTo>
                <a:lnTo>
                  <a:pt x="3281982" y="478692"/>
                </a:lnTo>
                <a:lnTo>
                  <a:pt x="3288535" y="463024"/>
                </a:lnTo>
                <a:cubicBezTo>
                  <a:pt x="3292154" y="454413"/>
                  <a:pt x="3293593" y="430839"/>
                  <a:pt x="3291735" y="410636"/>
                </a:cubicBezTo>
                <a:lnTo>
                  <a:pt x="3288363" y="373917"/>
                </a:lnTo>
                <a:lnTo>
                  <a:pt x="3277391" y="399206"/>
                </a:lnTo>
                <a:close/>
                <a:moveTo>
                  <a:pt x="383958" y="407255"/>
                </a:moveTo>
                <a:lnTo>
                  <a:pt x="390006" y="426305"/>
                </a:lnTo>
                <a:lnTo>
                  <a:pt x="374775" y="426305"/>
                </a:lnTo>
                <a:cubicBezTo>
                  <a:pt x="366403" y="426305"/>
                  <a:pt x="357078" y="419875"/>
                  <a:pt x="354068" y="412017"/>
                </a:cubicBezTo>
                <a:cubicBezTo>
                  <a:pt x="351049" y="404159"/>
                  <a:pt x="344229" y="397730"/>
                  <a:pt x="338914" y="397730"/>
                </a:cubicBezTo>
                <a:cubicBezTo>
                  <a:pt x="332970" y="397730"/>
                  <a:pt x="333456" y="402816"/>
                  <a:pt x="340171" y="410903"/>
                </a:cubicBezTo>
                <a:lnTo>
                  <a:pt x="351106" y="424076"/>
                </a:lnTo>
                <a:lnTo>
                  <a:pt x="334380" y="430496"/>
                </a:lnTo>
                <a:cubicBezTo>
                  <a:pt x="325179" y="434030"/>
                  <a:pt x="316140" y="432391"/>
                  <a:pt x="314292" y="426848"/>
                </a:cubicBezTo>
                <a:cubicBezTo>
                  <a:pt x="309548" y="412627"/>
                  <a:pt x="293470" y="414303"/>
                  <a:pt x="293470" y="429010"/>
                </a:cubicBezTo>
                <a:cubicBezTo>
                  <a:pt x="293470" y="435744"/>
                  <a:pt x="281202" y="448488"/>
                  <a:pt x="266219" y="457347"/>
                </a:cubicBezTo>
                <a:cubicBezTo>
                  <a:pt x="195343" y="499209"/>
                  <a:pt x="135888" y="582220"/>
                  <a:pt x="98912" y="690939"/>
                </a:cubicBezTo>
                <a:cubicBezTo>
                  <a:pt x="69937" y="776121"/>
                  <a:pt x="38924" y="978751"/>
                  <a:pt x="54850" y="978751"/>
                </a:cubicBezTo>
                <a:cubicBezTo>
                  <a:pt x="58821" y="978751"/>
                  <a:pt x="64727" y="947684"/>
                  <a:pt x="67966" y="909699"/>
                </a:cubicBezTo>
                <a:cubicBezTo>
                  <a:pt x="90245" y="648313"/>
                  <a:pt x="220461" y="454880"/>
                  <a:pt x="374137" y="454880"/>
                </a:cubicBezTo>
                <a:cubicBezTo>
                  <a:pt x="440965" y="454880"/>
                  <a:pt x="488275" y="479302"/>
                  <a:pt x="545159" y="543157"/>
                </a:cubicBezTo>
                <a:lnTo>
                  <a:pt x="596317" y="600593"/>
                </a:lnTo>
                <a:lnTo>
                  <a:pt x="611576" y="571075"/>
                </a:lnTo>
                <a:cubicBezTo>
                  <a:pt x="629407" y="536595"/>
                  <a:pt x="630198" y="531080"/>
                  <a:pt x="617320" y="531080"/>
                </a:cubicBezTo>
                <a:cubicBezTo>
                  <a:pt x="612081" y="531080"/>
                  <a:pt x="607795" y="537509"/>
                  <a:pt x="607795" y="545367"/>
                </a:cubicBezTo>
                <a:cubicBezTo>
                  <a:pt x="607795" y="553225"/>
                  <a:pt x="604471" y="559655"/>
                  <a:pt x="600404" y="559655"/>
                </a:cubicBezTo>
                <a:cubicBezTo>
                  <a:pt x="596336" y="559655"/>
                  <a:pt x="594136" y="541443"/>
                  <a:pt x="595517" y="519173"/>
                </a:cubicBezTo>
                <a:lnTo>
                  <a:pt x="598032" y="478692"/>
                </a:lnTo>
                <a:lnTo>
                  <a:pt x="584297" y="507267"/>
                </a:lnTo>
                <a:lnTo>
                  <a:pt x="570552" y="535842"/>
                </a:lnTo>
                <a:lnTo>
                  <a:pt x="569524" y="497742"/>
                </a:lnTo>
                <a:lnTo>
                  <a:pt x="568485" y="459642"/>
                </a:lnTo>
                <a:lnTo>
                  <a:pt x="559875" y="481073"/>
                </a:lnTo>
                <a:cubicBezTo>
                  <a:pt x="547083" y="512897"/>
                  <a:pt x="541749" y="507105"/>
                  <a:pt x="546730" y="466786"/>
                </a:cubicBezTo>
                <a:lnTo>
                  <a:pt x="551140" y="431067"/>
                </a:lnTo>
                <a:lnTo>
                  <a:pt x="539472" y="454880"/>
                </a:lnTo>
                <a:lnTo>
                  <a:pt x="527814" y="478692"/>
                </a:lnTo>
                <a:lnTo>
                  <a:pt x="524337" y="447736"/>
                </a:lnTo>
                <a:cubicBezTo>
                  <a:pt x="522422" y="430715"/>
                  <a:pt x="517250" y="416780"/>
                  <a:pt x="512831" y="416780"/>
                </a:cubicBezTo>
                <a:cubicBezTo>
                  <a:pt x="508421" y="416780"/>
                  <a:pt x="507049" y="425352"/>
                  <a:pt x="509783" y="435830"/>
                </a:cubicBezTo>
                <a:cubicBezTo>
                  <a:pt x="518136" y="467777"/>
                  <a:pt x="496934" y="457023"/>
                  <a:pt x="486323" y="423923"/>
                </a:cubicBezTo>
                <a:lnTo>
                  <a:pt x="476388" y="392967"/>
                </a:lnTo>
                <a:lnTo>
                  <a:pt x="475417" y="420323"/>
                </a:lnTo>
                <a:lnTo>
                  <a:pt x="474445" y="447688"/>
                </a:lnTo>
                <a:lnTo>
                  <a:pt x="460158" y="435830"/>
                </a:lnTo>
                <a:cubicBezTo>
                  <a:pt x="452299" y="429305"/>
                  <a:pt x="445870" y="418066"/>
                  <a:pt x="445870" y="410855"/>
                </a:cubicBezTo>
                <a:cubicBezTo>
                  <a:pt x="445870" y="403635"/>
                  <a:pt x="441298" y="397730"/>
                  <a:pt x="435707" y="397730"/>
                </a:cubicBezTo>
                <a:cubicBezTo>
                  <a:pt x="429735" y="397730"/>
                  <a:pt x="428134" y="405931"/>
                  <a:pt x="431840" y="417599"/>
                </a:cubicBezTo>
                <a:lnTo>
                  <a:pt x="438145" y="437468"/>
                </a:lnTo>
                <a:lnTo>
                  <a:pt x="418200" y="426790"/>
                </a:lnTo>
                <a:cubicBezTo>
                  <a:pt x="407227" y="420914"/>
                  <a:pt x="398245" y="409826"/>
                  <a:pt x="398245" y="402159"/>
                </a:cubicBezTo>
                <a:cubicBezTo>
                  <a:pt x="398245" y="394482"/>
                  <a:pt x="393673" y="388205"/>
                  <a:pt x="388082" y="388205"/>
                </a:cubicBezTo>
                <a:cubicBezTo>
                  <a:pt x="382243" y="388205"/>
                  <a:pt x="380490" y="396330"/>
                  <a:pt x="383958" y="407255"/>
                </a:cubicBezTo>
                <a:close/>
                <a:moveTo>
                  <a:pt x="3322568" y="485836"/>
                </a:moveTo>
                <a:cubicBezTo>
                  <a:pt x="3322720" y="518326"/>
                  <a:pt x="3335808" y="548425"/>
                  <a:pt x="3343723" y="534480"/>
                </a:cubicBezTo>
                <a:cubicBezTo>
                  <a:pt x="3351038" y="521564"/>
                  <a:pt x="3340294" y="454880"/>
                  <a:pt x="3330902" y="454880"/>
                </a:cubicBezTo>
                <a:cubicBezTo>
                  <a:pt x="3326235" y="454880"/>
                  <a:pt x="3322492" y="468815"/>
                  <a:pt x="3322568" y="485836"/>
                </a:cubicBezTo>
                <a:close/>
                <a:moveTo>
                  <a:pt x="369670" y="492980"/>
                </a:moveTo>
                <a:cubicBezTo>
                  <a:pt x="369670" y="498218"/>
                  <a:pt x="373956" y="502505"/>
                  <a:pt x="379195" y="502505"/>
                </a:cubicBezTo>
                <a:cubicBezTo>
                  <a:pt x="384434" y="502505"/>
                  <a:pt x="388720" y="498218"/>
                  <a:pt x="388720" y="492980"/>
                </a:cubicBezTo>
                <a:cubicBezTo>
                  <a:pt x="388720" y="487741"/>
                  <a:pt x="384434" y="483455"/>
                  <a:pt x="379195" y="483455"/>
                </a:cubicBezTo>
                <a:cubicBezTo>
                  <a:pt x="373956" y="483455"/>
                  <a:pt x="369670" y="487741"/>
                  <a:pt x="369670" y="492980"/>
                </a:cubicBezTo>
                <a:close/>
                <a:moveTo>
                  <a:pt x="412942" y="492323"/>
                </a:moveTo>
                <a:cubicBezTo>
                  <a:pt x="409923" y="497199"/>
                  <a:pt x="411818" y="503876"/>
                  <a:pt x="417143" y="507172"/>
                </a:cubicBezTo>
                <a:cubicBezTo>
                  <a:pt x="422467" y="510458"/>
                  <a:pt x="426820" y="506467"/>
                  <a:pt x="426820" y="498304"/>
                </a:cubicBezTo>
                <a:cubicBezTo>
                  <a:pt x="426820" y="481569"/>
                  <a:pt x="421105" y="479111"/>
                  <a:pt x="412942" y="492323"/>
                </a:cubicBezTo>
                <a:close/>
                <a:moveTo>
                  <a:pt x="456147" y="508058"/>
                </a:moveTo>
                <a:cubicBezTo>
                  <a:pt x="456605" y="519154"/>
                  <a:pt x="458862" y="521412"/>
                  <a:pt x="461901" y="513820"/>
                </a:cubicBezTo>
                <a:cubicBezTo>
                  <a:pt x="464653" y="506943"/>
                  <a:pt x="464310" y="498723"/>
                  <a:pt x="461148" y="495561"/>
                </a:cubicBezTo>
                <a:cubicBezTo>
                  <a:pt x="457986" y="492399"/>
                  <a:pt x="455738" y="498018"/>
                  <a:pt x="456147" y="508058"/>
                </a:cubicBezTo>
                <a:close/>
                <a:moveTo>
                  <a:pt x="3300336" y="509220"/>
                </a:moveTo>
                <a:cubicBezTo>
                  <a:pt x="3296498" y="515430"/>
                  <a:pt x="3299546" y="534681"/>
                  <a:pt x="3307109" y="551988"/>
                </a:cubicBezTo>
                <a:cubicBezTo>
                  <a:pt x="3316596" y="573696"/>
                  <a:pt x="3320806" y="577552"/>
                  <a:pt x="3320691" y="564417"/>
                </a:cubicBezTo>
                <a:cubicBezTo>
                  <a:pt x="3320386" y="530889"/>
                  <a:pt x="3307890" y="496999"/>
                  <a:pt x="3300336" y="509220"/>
                </a:cubicBezTo>
                <a:close/>
                <a:moveTo>
                  <a:pt x="127154" y="809306"/>
                </a:moveTo>
                <a:cubicBezTo>
                  <a:pt x="113857" y="851883"/>
                  <a:pt x="110123" y="1098156"/>
                  <a:pt x="121468" y="1184053"/>
                </a:cubicBezTo>
                <a:cubicBezTo>
                  <a:pt x="133288" y="1273502"/>
                  <a:pt x="169207" y="1430036"/>
                  <a:pt x="176284" y="1422959"/>
                </a:cubicBezTo>
                <a:cubicBezTo>
                  <a:pt x="178560" y="1420682"/>
                  <a:pt x="175589" y="1400870"/>
                  <a:pt x="169683" y="1378925"/>
                </a:cubicBezTo>
                <a:cubicBezTo>
                  <a:pt x="130926" y="1235012"/>
                  <a:pt x="111333" y="978846"/>
                  <a:pt x="129992" y="860150"/>
                </a:cubicBezTo>
                <a:cubicBezTo>
                  <a:pt x="140622" y="792571"/>
                  <a:pt x="139375" y="770187"/>
                  <a:pt x="127154" y="809306"/>
                </a:cubicBezTo>
                <a:close/>
                <a:moveTo>
                  <a:pt x="1884140" y="793932"/>
                </a:moveTo>
                <a:cubicBezTo>
                  <a:pt x="1629775" y="807333"/>
                  <a:pt x="1464821" y="819450"/>
                  <a:pt x="1436465" y="826813"/>
                </a:cubicBezTo>
                <a:lnTo>
                  <a:pt x="1403128" y="835480"/>
                </a:lnTo>
                <a:lnTo>
                  <a:pt x="1474565" y="831136"/>
                </a:lnTo>
                <a:cubicBezTo>
                  <a:pt x="1513856" y="828755"/>
                  <a:pt x="1626375" y="823916"/>
                  <a:pt x="1724597" y="820392"/>
                </a:cubicBezTo>
                <a:lnTo>
                  <a:pt x="1903190" y="813991"/>
                </a:lnTo>
                <a:lnTo>
                  <a:pt x="1903343" y="908279"/>
                </a:lnTo>
                <a:cubicBezTo>
                  <a:pt x="1903428" y="960130"/>
                  <a:pt x="1907953" y="1008993"/>
                  <a:pt x="1913411" y="1016851"/>
                </a:cubicBezTo>
                <a:lnTo>
                  <a:pt x="1923336" y="1031138"/>
                </a:lnTo>
                <a:lnTo>
                  <a:pt x="1917078" y="925368"/>
                </a:lnTo>
                <a:lnTo>
                  <a:pt x="1910810" y="819602"/>
                </a:lnTo>
                <a:lnTo>
                  <a:pt x="1925117" y="814107"/>
                </a:lnTo>
                <a:cubicBezTo>
                  <a:pt x="1932994" y="811087"/>
                  <a:pt x="1941986" y="811181"/>
                  <a:pt x="1945119" y="814315"/>
                </a:cubicBezTo>
                <a:cubicBezTo>
                  <a:pt x="1948253" y="817439"/>
                  <a:pt x="1950815" y="868580"/>
                  <a:pt x="1950815" y="927959"/>
                </a:cubicBezTo>
                <a:lnTo>
                  <a:pt x="1950815" y="1035901"/>
                </a:lnTo>
                <a:lnTo>
                  <a:pt x="1934147" y="1036034"/>
                </a:lnTo>
                <a:cubicBezTo>
                  <a:pt x="1924984" y="1036101"/>
                  <a:pt x="1907839" y="1038749"/>
                  <a:pt x="1896047" y="1041902"/>
                </a:cubicBezTo>
                <a:lnTo>
                  <a:pt x="1874615" y="1047645"/>
                </a:lnTo>
                <a:lnTo>
                  <a:pt x="1873577" y="991772"/>
                </a:lnTo>
                <a:cubicBezTo>
                  <a:pt x="1873015" y="961034"/>
                  <a:pt x="1869177" y="910175"/>
                  <a:pt x="1865062" y="878742"/>
                </a:cubicBezTo>
                <a:lnTo>
                  <a:pt x="1857585" y="821592"/>
                </a:lnTo>
                <a:lnTo>
                  <a:pt x="1858270" y="931130"/>
                </a:lnTo>
                <a:lnTo>
                  <a:pt x="1858956" y="1040663"/>
                </a:lnTo>
                <a:lnTo>
                  <a:pt x="1569130" y="1038882"/>
                </a:lnTo>
                <a:cubicBezTo>
                  <a:pt x="1316717" y="1037339"/>
                  <a:pt x="1031605" y="1024738"/>
                  <a:pt x="1021556" y="1014689"/>
                </a:cubicBezTo>
                <a:cubicBezTo>
                  <a:pt x="1019737" y="1012869"/>
                  <a:pt x="1014289" y="983685"/>
                  <a:pt x="1009460" y="949827"/>
                </a:cubicBezTo>
                <a:lnTo>
                  <a:pt x="1000668" y="888267"/>
                </a:lnTo>
                <a:lnTo>
                  <a:pt x="999487" y="952557"/>
                </a:lnTo>
                <a:cubicBezTo>
                  <a:pt x="997696" y="1050588"/>
                  <a:pt x="979903" y="1036434"/>
                  <a:pt x="966540" y="926367"/>
                </a:cubicBezTo>
                <a:cubicBezTo>
                  <a:pt x="964635" y="910651"/>
                  <a:pt x="962425" y="922443"/>
                  <a:pt x="961644" y="952557"/>
                </a:cubicBezTo>
                <a:cubicBezTo>
                  <a:pt x="960225" y="1006926"/>
                  <a:pt x="941170" y="1032415"/>
                  <a:pt x="941170" y="979942"/>
                </a:cubicBezTo>
                <a:cubicBezTo>
                  <a:pt x="941170" y="964883"/>
                  <a:pt x="938579" y="939617"/>
                  <a:pt x="935417" y="923795"/>
                </a:cubicBezTo>
                <a:lnTo>
                  <a:pt x="929664" y="895040"/>
                </a:lnTo>
                <a:lnTo>
                  <a:pt x="968597" y="888459"/>
                </a:lnTo>
                <a:cubicBezTo>
                  <a:pt x="990010" y="884839"/>
                  <a:pt x="1070820" y="874151"/>
                  <a:pt x="1148182" y="864693"/>
                </a:cubicBezTo>
                <a:cubicBezTo>
                  <a:pt x="1244851" y="852882"/>
                  <a:pt x="1272445" y="847186"/>
                  <a:pt x="1236440" y="846472"/>
                </a:cubicBezTo>
                <a:cubicBezTo>
                  <a:pt x="1100166" y="843766"/>
                  <a:pt x="758738" y="901641"/>
                  <a:pt x="705607" y="936455"/>
                </a:cubicBezTo>
                <a:cubicBezTo>
                  <a:pt x="634351" y="983142"/>
                  <a:pt x="744765" y="1019689"/>
                  <a:pt x="1051836" y="1051074"/>
                </a:cubicBezTo>
                <a:cubicBezTo>
                  <a:pt x="1250137" y="1071334"/>
                  <a:pt x="1869491" y="1079402"/>
                  <a:pt x="2150840" y="1065371"/>
                </a:cubicBezTo>
                <a:cubicBezTo>
                  <a:pt x="2613650" y="1042311"/>
                  <a:pt x="2949169" y="1004764"/>
                  <a:pt x="3144279" y="954205"/>
                </a:cubicBezTo>
                <a:cubicBezTo>
                  <a:pt x="3355277" y="899536"/>
                  <a:pt x="3265161" y="848005"/>
                  <a:pt x="2894333" y="811305"/>
                </a:cubicBezTo>
                <a:cubicBezTo>
                  <a:pt x="2754897" y="797504"/>
                  <a:pt x="2047370" y="785340"/>
                  <a:pt x="1884140" y="793932"/>
                </a:cubicBezTo>
                <a:close/>
                <a:moveTo>
                  <a:pt x="1960340" y="921605"/>
                </a:moveTo>
                <a:lnTo>
                  <a:pt x="1960340" y="1035901"/>
                </a:lnTo>
                <a:lnTo>
                  <a:pt x="1980581" y="1035901"/>
                </a:lnTo>
                <a:lnTo>
                  <a:pt x="2000822" y="1035901"/>
                </a:lnTo>
                <a:lnTo>
                  <a:pt x="1994868" y="1006135"/>
                </a:lnTo>
                <a:cubicBezTo>
                  <a:pt x="1991592" y="989762"/>
                  <a:pt x="1988915" y="938331"/>
                  <a:pt x="1988915" y="891839"/>
                </a:cubicBezTo>
                <a:lnTo>
                  <a:pt x="1988915" y="807305"/>
                </a:lnTo>
                <a:lnTo>
                  <a:pt x="1974628" y="807305"/>
                </a:lnTo>
                <a:lnTo>
                  <a:pt x="1960340" y="807305"/>
                </a:lnTo>
                <a:lnTo>
                  <a:pt x="1960340" y="921605"/>
                </a:lnTo>
                <a:close/>
                <a:moveTo>
                  <a:pt x="2001669" y="870618"/>
                </a:moveTo>
                <a:cubicBezTo>
                  <a:pt x="2005060" y="906518"/>
                  <a:pt x="2007860" y="958396"/>
                  <a:pt x="2007899" y="985895"/>
                </a:cubicBezTo>
                <a:lnTo>
                  <a:pt x="2007965" y="1035901"/>
                </a:lnTo>
                <a:lnTo>
                  <a:pt x="2023043" y="1035901"/>
                </a:lnTo>
                <a:lnTo>
                  <a:pt x="2038131" y="1035901"/>
                </a:lnTo>
                <a:lnTo>
                  <a:pt x="2034950" y="924110"/>
                </a:lnTo>
                <a:lnTo>
                  <a:pt x="2031778" y="812305"/>
                </a:lnTo>
                <a:lnTo>
                  <a:pt x="2013642" y="808830"/>
                </a:lnTo>
                <a:lnTo>
                  <a:pt x="1995507" y="805344"/>
                </a:lnTo>
                <a:lnTo>
                  <a:pt x="2001669" y="870618"/>
                </a:lnTo>
                <a:close/>
                <a:moveTo>
                  <a:pt x="2046065" y="821592"/>
                </a:moveTo>
                <a:cubicBezTo>
                  <a:pt x="2046065" y="829450"/>
                  <a:pt x="2052495" y="835880"/>
                  <a:pt x="2060353" y="835880"/>
                </a:cubicBezTo>
                <a:cubicBezTo>
                  <a:pt x="2068211" y="835880"/>
                  <a:pt x="2074640" y="829450"/>
                  <a:pt x="2074640" y="821592"/>
                </a:cubicBezTo>
                <a:cubicBezTo>
                  <a:pt x="2074640" y="813734"/>
                  <a:pt x="2068211" y="807305"/>
                  <a:pt x="2060353" y="807305"/>
                </a:cubicBezTo>
                <a:cubicBezTo>
                  <a:pt x="2052495" y="807305"/>
                  <a:pt x="2046065" y="813734"/>
                  <a:pt x="2046065" y="821592"/>
                </a:cubicBezTo>
                <a:close/>
                <a:moveTo>
                  <a:pt x="2089347" y="816173"/>
                </a:moveTo>
                <a:cubicBezTo>
                  <a:pt x="2086328" y="821049"/>
                  <a:pt x="2088213" y="827727"/>
                  <a:pt x="2093538" y="831023"/>
                </a:cubicBezTo>
                <a:cubicBezTo>
                  <a:pt x="2104901" y="838043"/>
                  <a:pt x="2122265" y="829127"/>
                  <a:pt x="2122265" y="816268"/>
                </a:cubicBezTo>
                <a:cubicBezTo>
                  <a:pt x="2122265" y="804676"/>
                  <a:pt x="2096491" y="804600"/>
                  <a:pt x="2089347" y="816173"/>
                </a:cubicBezTo>
                <a:close/>
                <a:moveTo>
                  <a:pt x="2131790" y="815239"/>
                </a:moveTo>
                <a:cubicBezTo>
                  <a:pt x="2131790" y="828660"/>
                  <a:pt x="2142525" y="834823"/>
                  <a:pt x="2156546" y="829442"/>
                </a:cubicBezTo>
                <a:cubicBezTo>
                  <a:pt x="2176425" y="821812"/>
                  <a:pt x="2172681" y="807305"/>
                  <a:pt x="2150840" y="807305"/>
                </a:cubicBezTo>
                <a:cubicBezTo>
                  <a:pt x="2140363" y="807305"/>
                  <a:pt x="2131790" y="810877"/>
                  <a:pt x="2131790" y="815239"/>
                </a:cubicBezTo>
                <a:close/>
                <a:moveTo>
                  <a:pt x="2179415" y="816830"/>
                </a:moveTo>
                <a:cubicBezTo>
                  <a:pt x="2179415" y="822068"/>
                  <a:pt x="2185845" y="826355"/>
                  <a:pt x="2193703" y="826355"/>
                </a:cubicBezTo>
                <a:cubicBezTo>
                  <a:pt x="2201561" y="826355"/>
                  <a:pt x="2207990" y="822068"/>
                  <a:pt x="2207990" y="816830"/>
                </a:cubicBezTo>
                <a:cubicBezTo>
                  <a:pt x="2207990" y="811591"/>
                  <a:pt x="2201561" y="807305"/>
                  <a:pt x="2193703" y="807305"/>
                </a:cubicBezTo>
                <a:cubicBezTo>
                  <a:pt x="2185845" y="807305"/>
                  <a:pt x="2179415" y="811591"/>
                  <a:pt x="2179415" y="816830"/>
                </a:cubicBezTo>
                <a:close/>
                <a:moveTo>
                  <a:pt x="2217515" y="816830"/>
                </a:moveTo>
                <a:cubicBezTo>
                  <a:pt x="2217515" y="822068"/>
                  <a:pt x="2223945" y="826355"/>
                  <a:pt x="2231803" y="826355"/>
                </a:cubicBezTo>
                <a:cubicBezTo>
                  <a:pt x="2239661" y="826355"/>
                  <a:pt x="2246090" y="822068"/>
                  <a:pt x="2246090" y="816830"/>
                </a:cubicBezTo>
                <a:cubicBezTo>
                  <a:pt x="2246090" y="811591"/>
                  <a:pt x="2239661" y="807305"/>
                  <a:pt x="2231803" y="807305"/>
                </a:cubicBezTo>
                <a:cubicBezTo>
                  <a:pt x="2223945" y="807305"/>
                  <a:pt x="2217515" y="811591"/>
                  <a:pt x="2217515" y="816830"/>
                </a:cubicBezTo>
                <a:close/>
                <a:moveTo>
                  <a:pt x="2265140" y="816830"/>
                </a:moveTo>
                <a:cubicBezTo>
                  <a:pt x="2265140" y="822068"/>
                  <a:pt x="2271836" y="826355"/>
                  <a:pt x="2279999" y="826355"/>
                </a:cubicBezTo>
                <a:cubicBezTo>
                  <a:pt x="2288162" y="826355"/>
                  <a:pt x="2292191" y="822068"/>
                  <a:pt x="2288953" y="816830"/>
                </a:cubicBezTo>
                <a:cubicBezTo>
                  <a:pt x="2285714" y="811591"/>
                  <a:pt x="2279037" y="807305"/>
                  <a:pt x="2274103" y="807305"/>
                </a:cubicBezTo>
                <a:cubicBezTo>
                  <a:pt x="2269169" y="807305"/>
                  <a:pt x="2265140" y="811591"/>
                  <a:pt x="2265140" y="816830"/>
                </a:cubicBezTo>
                <a:close/>
                <a:moveTo>
                  <a:pt x="2303240" y="816830"/>
                </a:moveTo>
                <a:cubicBezTo>
                  <a:pt x="2303240" y="822068"/>
                  <a:pt x="2309670" y="826355"/>
                  <a:pt x="2317528" y="826355"/>
                </a:cubicBezTo>
                <a:cubicBezTo>
                  <a:pt x="2325386" y="826355"/>
                  <a:pt x="2331815" y="822068"/>
                  <a:pt x="2331815" y="816830"/>
                </a:cubicBezTo>
                <a:cubicBezTo>
                  <a:pt x="2331815" y="811591"/>
                  <a:pt x="2325386" y="807305"/>
                  <a:pt x="2317528" y="807305"/>
                </a:cubicBezTo>
                <a:cubicBezTo>
                  <a:pt x="2309670" y="807305"/>
                  <a:pt x="2303240" y="811591"/>
                  <a:pt x="2303240" y="816830"/>
                </a:cubicBezTo>
                <a:close/>
                <a:moveTo>
                  <a:pt x="2350865" y="816830"/>
                </a:moveTo>
                <a:cubicBezTo>
                  <a:pt x="2350865" y="822068"/>
                  <a:pt x="2355152" y="826355"/>
                  <a:pt x="2360390" y="826355"/>
                </a:cubicBezTo>
                <a:cubicBezTo>
                  <a:pt x="2365629" y="826355"/>
                  <a:pt x="2369915" y="822068"/>
                  <a:pt x="2369915" y="816830"/>
                </a:cubicBezTo>
                <a:cubicBezTo>
                  <a:pt x="2369915" y="811591"/>
                  <a:pt x="2365629" y="807305"/>
                  <a:pt x="2360390" y="807305"/>
                </a:cubicBezTo>
                <a:cubicBezTo>
                  <a:pt x="2355152" y="807305"/>
                  <a:pt x="2350865" y="811591"/>
                  <a:pt x="2350865" y="816830"/>
                </a:cubicBezTo>
                <a:close/>
                <a:moveTo>
                  <a:pt x="2388965" y="816830"/>
                </a:moveTo>
                <a:cubicBezTo>
                  <a:pt x="2388965" y="822068"/>
                  <a:pt x="2395395" y="826355"/>
                  <a:pt x="2403253" y="826355"/>
                </a:cubicBezTo>
                <a:cubicBezTo>
                  <a:pt x="2411111" y="826355"/>
                  <a:pt x="2417540" y="822068"/>
                  <a:pt x="2417540" y="816830"/>
                </a:cubicBezTo>
                <a:cubicBezTo>
                  <a:pt x="2417540" y="811591"/>
                  <a:pt x="2411111" y="807305"/>
                  <a:pt x="2403253" y="807305"/>
                </a:cubicBezTo>
                <a:cubicBezTo>
                  <a:pt x="2395395" y="807305"/>
                  <a:pt x="2388965" y="811591"/>
                  <a:pt x="2388965" y="816830"/>
                </a:cubicBezTo>
                <a:close/>
                <a:moveTo>
                  <a:pt x="2436590" y="816830"/>
                </a:moveTo>
                <a:cubicBezTo>
                  <a:pt x="2436590" y="822068"/>
                  <a:pt x="2443286" y="826355"/>
                  <a:pt x="2451449" y="826355"/>
                </a:cubicBezTo>
                <a:cubicBezTo>
                  <a:pt x="2459612" y="826355"/>
                  <a:pt x="2463641" y="822068"/>
                  <a:pt x="2460403" y="816830"/>
                </a:cubicBezTo>
                <a:cubicBezTo>
                  <a:pt x="2457164" y="811591"/>
                  <a:pt x="2450487" y="807305"/>
                  <a:pt x="2445553" y="807305"/>
                </a:cubicBezTo>
                <a:cubicBezTo>
                  <a:pt x="2440619" y="807305"/>
                  <a:pt x="2436590" y="811591"/>
                  <a:pt x="2436590" y="816830"/>
                </a:cubicBezTo>
                <a:close/>
                <a:moveTo>
                  <a:pt x="2482434" y="823335"/>
                </a:moveTo>
                <a:cubicBezTo>
                  <a:pt x="2489302" y="826088"/>
                  <a:pt x="2497522" y="825746"/>
                  <a:pt x="2500684" y="822584"/>
                </a:cubicBezTo>
                <a:cubicBezTo>
                  <a:pt x="2503846" y="819422"/>
                  <a:pt x="2498227" y="817173"/>
                  <a:pt x="2488187" y="817582"/>
                </a:cubicBezTo>
                <a:cubicBezTo>
                  <a:pt x="2477091" y="818039"/>
                  <a:pt x="2474833" y="820297"/>
                  <a:pt x="2482434" y="823335"/>
                </a:cubicBezTo>
                <a:close/>
                <a:moveTo>
                  <a:pt x="2534222" y="823392"/>
                </a:moveTo>
                <a:lnTo>
                  <a:pt x="2550890" y="827756"/>
                </a:lnTo>
                <a:lnTo>
                  <a:pt x="2550890" y="907546"/>
                </a:lnTo>
                <a:lnTo>
                  <a:pt x="2550890" y="987333"/>
                </a:lnTo>
                <a:lnTo>
                  <a:pt x="2534222" y="997496"/>
                </a:lnTo>
                <a:lnTo>
                  <a:pt x="2517553" y="1007659"/>
                </a:lnTo>
                <a:lnTo>
                  <a:pt x="2588990" y="1001487"/>
                </a:lnTo>
                <a:cubicBezTo>
                  <a:pt x="2628281" y="998096"/>
                  <a:pt x="2662285" y="993667"/>
                  <a:pt x="2664552" y="991648"/>
                </a:cubicBezTo>
                <a:cubicBezTo>
                  <a:pt x="2666819" y="989629"/>
                  <a:pt x="2668962" y="949465"/>
                  <a:pt x="2669315" y="902402"/>
                </a:cubicBezTo>
                <a:lnTo>
                  <a:pt x="2669953" y="816840"/>
                </a:lnTo>
                <a:lnTo>
                  <a:pt x="2593753" y="817935"/>
                </a:lnTo>
                <a:cubicBezTo>
                  <a:pt x="2551843" y="818544"/>
                  <a:pt x="2525058" y="821002"/>
                  <a:pt x="2534222" y="823392"/>
                </a:cubicBezTo>
                <a:close/>
                <a:moveTo>
                  <a:pt x="1807940" y="926367"/>
                </a:moveTo>
                <a:cubicBezTo>
                  <a:pt x="1807940" y="983113"/>
                  <a:pt x="1810636" y="1026862"/>
                  <a:pt x="1813922" y="1023566"/>
                </a:cubicBezTo>
                <a:cubicBezTo>
                  <a:pt x="1820551" y="1016937"/>
                  <a:pt x="1818951" y="834176"/>
                  <a:pt x="1812198" y="827432"/>
                </a:cubicBezTo>
                <a:cubicBezTo>
                  <a:pt x="1809864" y="825089"/>
                  <a:pt x="1807940" y="869617"/>
                  <a:pt x="1807940" y="926367"/>
                </a:cubicBezTo>
                <a:close/>
                <a:moveTo>
                  <a:pt x="2649188" y="883505"/>
                </a:moveTo>
                <a:cubicBezTo>
                  <a:pt x="2649188" y="917557"/>
                  <a:pt x="2650931" y="931482"/>
                  <a:pt x="2653036" y="914461"/>
                </a:cubicBezTo>
                <a:cubicBezTo>
                  <a:pt x="2655151" y="897440"/>
                  <a:pt x="2655151" y="869570"/>
                  <a:pt x="2653036" y="852549"/>
                </a:cubicBezTo>
                <a:cubicBezTo>
                  <a:pt x="2650931" y="835527"/>
                  <a:pt x="2649188" y="849453"/>
                  <a:pt x="2649188" y="883505"/>
                </a:cubicBezTo>
                <a:close/>
                <a:moveTo>
                  <a:pt x="2684240" y="907317"/>
                </a:moveTo>
                <a:cubicBezTo>
                  <a:pt x="2684240" y="954938"/>
                  <a:pt x="2688165" y="988276"/>
                  <a:pt x="2693765" y="988276"/>
                </a:cubicBezTo>
                <a:cubicBezTo>
                  <a:pt x="2699366" y="988276"/>
                  <a:pt x="2703290" y="954938"/>
                  <a:pt x="2703290" y="907317"/>
                </a:cubicBezTo>
                <a:cubicBezTo>
                  <a:pt x="2703290" y="859692"/>
                  <a:pt x="2699366" y="826355"/>
                  <a:pt x="2693765" y="826355"/>
                </a:cubicBezTo>
                <a:cubicBezTo>
                  <a:pt x="2688165" y="826355"/>
                  <a:pt x="2684240" y="859692"/>
                  <a:pt x="2684240" y="907317"/>
                </a:cubicBezTo>
                <a:close/>
                <a:moveTo>
                  <a:pt x="2722340" y="835880"/>
                </a:moveTo>
                <a:cubicBezTo>
                  <a:pt x="2722340" y="841118"/>
                  <a:pt x="2726627" y="845405"/>
                  <a:pt x="2731865" y="845405"/>
                </a:cubicBezTo>
                <a:cubicBezTo>
                  <a:pt x="2737104" y="845405"/>
                  <a:pt x="2741390" y="841118"/>
                  <a:pt x="2741390" y="835880"/>
                </a:cubicBezTo>
                <a:cubicBezTo>
                  <a:pt x="2741390" y="830641"/>
                  <a:pt x="2737104" y="826355"/>
                  <a:pt x="2731865" y="826355"/>
                </a:cubicBezTo>
                <a:cubicBezTo>
                  <a:pt x="2726627" y="826355"/>
                  <a:pt x="2722340" y="830641"/>
                  <a:pt x="2722340" y="835880"/>
                </a:cubicBezTo>
                <a:close/>
                <a:moveTo>
                  <a:pt x="2760440" y="835880"/>
                </a:moveTo>
                <a:cubicBezTo>
                  <a:pt x="2760440" y="841118"/>
                  <a:pt x="2764727" y="845405"/>
                  <a:pt x="2769965" y="845405"/>
                </a:cubicBezTo>
                <a:cubicBezTo>
                  <a:pt x="2775204" y="845405"/>
                  <a:pt x="2779490" y="841118"/>
                  <a:pt x="2779490" y="835880"/>
                </a:cubicBezTo>
                <a:cubicBezTo>
                  <a:pt x="2779490" y="830641"/>
                  <a:pt x="2775204" y="826355"/>
                  <a:pt x="2769965" y="826355"/>
                </a:cubicBezTo>
                <a:cubicBezTo>
                  <a:pt x="2764727" y="826355"/>
                  <a:pt x="2760440" y="830641"/>
                  <a:pt x="2760440" y="835880"/>
                </a:cubicBezTo>
                <a:close/>
                <a:moveTo>
                  <a:pt x="2808065" y="835880"/>
                </a:moveTo>
                <a:cubicBezTo>
                  <a:pt x="2808065" y="841118"/>
                  <a:pt x="2812352" y="845405"/>
                  <a:pt x="2817590" y="845405"/>
                </a:cubicBezTo>
                <a:cubicBezTo>
                  <a:pt x="2822829" y="845405"/>
                  <a:pt x="2827115" y="841118"/>
                  <a:pt x="2827115" y="835880"/>
                </a:cubicBezTo>
                <a:cubicBezTo>
                  <a:pt x="2827115" y="830641"/>
                  <a:pt x="2822829" y="826355"/>
                  <a:pt x="2817590" y="826355"/>
                </a:cubicBezTo>
                <a:cubicBezTo>
                  <a:pt x="2812352" y="826355"/>
                  <a:pt x="2808065" y="830641"/>
                  <a:pt x="2808065" y="835880"/>
                </a:cubicBezTo>
                <a:close/>
                <a:moveTo>
                  <a:pt x="1667132" y="912080"/>
                </a:moveTo>
                <a:cubicBezTo>
                  <a:pt x="1666732" y="956605"/>
                  <a:pt x="1670085" y="1001611"/>
                  <a:pt x="1674590" y="1012088"/>
                </a:cubicBezTo>
                <a:lnTo>
                  <a:pt x="1682772" y="1031138"/>
                </a:lnTo>
                <a:lnTo>
                  <a:pt x="1682420" y="988276"/>
                </a:lnTo>
                <a:cubicBezTo>
                  <a:pt x="1682220" y="964702"/>
                  <a:pt x="1678857" y="919700"/>
                  <a:pt x="1674952" y="888267"/>
                </a:cubicBezTo>
                <a:lnTo>
                  <a:pt x="1667866" y="831117"/>
                </a:lnTo>
                <a:lnTo>
                  <a:pt x="1667132" y="912080"/>
                </a:lnTo>
                <a:close/>
                <a:moveTo>
                  <a:pt x="1716167" y="926367"/>
                </a:moveTo>
                <a:cubicBezTo>
                  <a:pt x="1716195" y="978751"/>
                  <a:pt x="1717796" y="998963"/>
                  <a:pt x="1719720" y="971283"/>
                </a:cubicBezTo>
                <a:cubicBezTo>
                  <a:pt x="1721653" y="943618"/>
                  <a:pt x="1721634" y="900755"/>
                  <a:pt x="1719682" y="876038"/>
                </a:cubicBezTo>
                <a:cubicBezTo>
                  <a:pt x="1717719" y="851330"/>
                  <a:pt x="1716148" y="873980"/>
                  <a:pt x="1716167" y="926367"/>
                </a:cubicBezTo>
                <a:close/>
                <a:moveTo>
                  <a:pt x="1761068" y="928749"/>
                </a:moveTo>
                <a:cubicBezTo>
                  <a:pt x="1760658" y="982437"/>
                  <a:pt x="1764068" y="1026376"/>
                  <a:pt x="1768640" y="1026376"/>
                </a:cubicBezTo>
                <a:cubicBezTo>
                  <a:pt x="1776127" y="1026376"/>
                  <a:pt x="1772993" y="863912"/>
                  <a:pt x="1765068" y="840642"/>
                </a:cubicBezTo>
                <a:cubicBezTo>
                  <a:pt x="1763278" y="835403"/>
                  <a:pt x="1761477" y="875056"/>
                  <a:pt x="1761068" y="928749"/>
                </a:cubicBezTo>
                <a:close/>
                <a:moveTo>
                  <a:pt x="2853909" y="842385"/>
                </a:moveTo>
                <a:cubicBezTo>
                  <a:pt x="2860777" y="845138"/>
                  <a:pt x="2868997" y="844796"/>
                  <a:pt x="2872159" y="841634"/>
                </a:cubicBezTo>
                <a:cubicBezTo>
                  <a:pt x="2875321" y="838472"/>
                  <a:pt x="2869702" y="836223"/>
                  <a:pt x="2859662" y="836632"/>
                </a:cubicBezTo>
                <a:cubicBezTo>
                  <a:pt x="2848566" y="837089"/>
                  <a:pt x="2846308" y="839347"/>
                  <a:pt x="2853909" y="842385"/>
                </a:cubicBezTo>
                <a:close/>
                <a:moveTo>
                  <a:pt x="2893790" y="845405"/>
                </a:moveTo>
                <a:cubicBezTo>
                  <a:pt x="2893790" y="850643"/>
                  <a:pt x="2898077" y="854930"/>
                  <a:pt x="2903315" y="854930"/>
                </a:cubicBezTo>
                <a:cubicBezTo>
                  <a:pt x="2908554" y="854930"/>
                  <a:pt x="2912840" y="850643"/>
                  <a:pt x="2912840" y="845405"/>
                </a:cubicBezTo>
                <a:cubicBezTo>
                  <a:pt x="2912840" y="840166"/>
                  <a:pt x="2908554" y="835880"/>
                  <a:pt x="2903315" y="835880"/>
                </a:cubicBezTo>
                <a:cubicBezTo>
                  <a:pt x="2898077" y="835880"/>
                  <a:pt x="2893790" y="840166"/>
                  <a:pt x="2893790" y="845405"/>
                </a:cubicBezTo>
                <a:close/>
                <a:moveTo>
                  <a:pt x="2941415" y="845405"/>
                </a:moveTo>
                <a:cubicBezTo>
                  <a:pt x="2941415" y="850643"/>
                  <a:pt x="2945968" y="854930"/>
                  <a:pt x="2951512" y="854930"/>
                </a:cubicBezTo>
                <a:cubicBezTo>
                  <a:pt x="2957055" y="854930"/>
                  <a:pt x="2958941" y="850643"/>
                  <a:pt x="2955703" y="845405"/>
                </a:cubicBezTo>
                <a:cubicBezTo>
                  <a:pt x="2952464" y="840166"/>
                  <a:pt x="2947930" y="835880"/>
                  <a:pt x="2945616" y="835880"/>
                </a:cubicBezTo>
                <a:cubicBezTo>
                  <a:pt x="2943301" y="835880"/>
                  <a:pt x="2941415" y="840166"/>
                  <a:pt x="2941415" y="845405"/>
                </a:cubicBezTo>
                <a:close/>
                <a:moveTo>
                  <a:pt x="1619260" y="888267"/>
                </a:moveTo>
                <a:cubicBezTo>
                  <a:pt x="1618860" y="914461"/>
                  <a:pt x="1622089" y="953033"/>
                  <a:pt x="1626422" y="973988"/>
                </a:cubicBezTo>
                <a:lnTo>
                  <a:pt x="1634300" y="1012088"/>
                </a:lnTo>
                <a:lnTo>
                  <a:pt x="1634557" y="973988"/>
                </a:lnTo>
                <a:cubicBezTo>
                  <a:pt x="1634700" y="953033"/>
                  <a:pt x="1631480" y="914461"/>
                  <a:pt x="1627403" y="888267"/>
                </a:cubicBezTo>
                <a:lnTo>
                  <a:pt x="1619983" y="840642"/>
                </a:lnTo>
                <a:lnTo>
                  <a:pt x="1619260" y="888267"/>
                </a:lnTo>
                <a:close/>
                <a:moveTo>
                  <a:pt x="2046065" y="859692"/>
                </a:moveTo>
                <a:cubicBezTo>
                  <a:pt x="2046065" y="867550"/>
                  <a:pt x="2052495" y="873980"/>
                  <a:pt x="2060353" y="873980"/>
                </a:cubicBezTo>
                <a:cubicBezTo>
                  <a:pt x="2068211" y="873980"/>
                  <a:pt x="2074640" y="867550"/>
                  <a:pt x="2074640" y="859692"/>
                </a:cubicBezTo>
                <a:cubicBezTo>
                  <a:pt x="2074640" y="851834"/>
                  <a:pt x="2068211" y="845405"/>
                  <a:pt x="2060353" y="845405"/>
                </a:cubicBezTo>
                <a:cubicBezTo>
                  <a:pt x="2052495" y="845405"/>
                  <a:pt x="2046065" y="851834"/>
                  <a:pt x="2046065" y="859692"/>
                </a:cubicBezTo>
                <a:close/>
                <a:moveTo>
                  <a:pt x="2093690" y="860483"/>
                </a:moveTo>
                <a:cubicBezTo>
                  <a:pt x="2093690" y="877304"/>
                  <a:pt x="2114198" y="874381"/>
                  <a:pt x="2120084" y="856721"/>
                </a:cubicBezTo>
                <a:cubicBezTo>
                  <a:pt x="2122161" y="850492"/>
                  <a:pt x="2117065" y="845405"/>
                  <a:pt x="2108768" y="845405"/>
                </a:cubicBezTo>
                <a:cubicBezTo>
                  <a:pt x="2100472" y="845405"/>
                  <a:pt x="2093690" y="852196"/>
                  <a:pt x="2093690" y="860483"/>
                </a:cubicBezTo>
                <a:close/>
                <a:moveTo>
                  <a:pt x="2131790" y="854930"/>
                </a:moveTo>
                <a:cubicBezTo>
                  <a:pt x="2131790" y="860168"/>
                  <a:pt x="2140363" y="864455"/>
                  <a:pt x="2150840" y="864455"/>
                </a:cubicBezTo>
                <a:cubicBezTo>
                  <a:pt x="2161318" y="864455"/>
                  <a:pt x="2169890" y="860168"/>
                  <a:pt x="2169890" y="854930"/>
                </a:cubicBezTo>
                <a:cubicBezTo>
                  <a:pt x="2169890" y="849691"/>
                  <a:pt x="2161318" y="845405"/>
                  <a:pt x="2150840" y="845405"/>
                </a:cubicBezTo>
                <a:cubicBezTo>
                  <a:pt x="2140363" y="845405"/>
                  <a:pt x="2131790" y="849691"/>
                  <a:pt x="2131790" y="854930"/>
                </a:cubicBezTo>
                <a:close/>
                <a:moveTo>
                  <a:pt x="2179415" y="854930"/>
                </a:moveTo>
                <a:cubicBezTo>
                  <a:pt x="2179415" y="860168"/>
                  <a:pt x="2185845" y="864455"/>
                  <a:pt x="2193703" y="864455"/>
                </a:cubicBezTo>
                <a:cubicBezTo>
                  <a:pt x="2201561" y="864455"/>
                  <a:pt x="2207990" y="860168"/>
                  <a:pt x="2207990" y="854930"/>
                </a:cubicBezTo>
                <a:cubicBezTo>
                  <a:pt x="2207990" y="849691"/>
                  <a:pt x="2201561" y="845405"/>
                  <a:pt x="2193703" y="845405"/>
                </a:cubicBezTo>
                <a:cubicBezTo>
                  <a:pt x="2185845" y="845405"/>
                  <a:pt x="2179415" y="849691"/>
                  <a:pt x="2179415" y="854930"/>
                </a:cubicBezTo>
                <a:close/>
                <a:moveTo>
                  <a:pt x="2222278" y="854930"/>
                </a:moveTo>
                <a:cubicBezTo>
                  <a:pt x="2225516" y="860168"/>
                  <a:pt x="2232203" y="864455"/>
                  <a:pt x="2237137" y="864455"/>
                </a:cubicBezTo>
                <a:cubicBezTo>
                  <a:pt x="2242071" y="864455"/>
                  <a:pt x="2246090" y="860168"/>
                  <a:pt x="2246090" y="854930"/>
                </a:cubicBezTo>
                <a:cubicBezTo>
                  <a:pt x="2246090" y="849691"/>
                  <a:pt x="2239404" y="845405"/>
                  <a:pt x="2231241" y="845405"/>
                </a:cubicBezTo>
                <a:cubicBezTo>
                  <a:pt x="2223078" y="845405"/>
                  <a:pt x="2219039" y="849691"/>
                  <a:pt x="2222278" y="854930"/>
                </a:cubicBezTo>
                <a:close/>
                <a:moveTo>
                  <a:pt x="2265140" y="854930"/>
                </a:moveTo>
                <a:cubicBezTo>
                  <a:pt x="2265140" y="860168"/>
                  <a:pt x="2271570" y="864455"/>
                  <a:pt x="2279428" y="864455"/>
                </a:cubicBezTo>
                <a:cubicBezTo>
                  <a:pt x="2287286" y="864455"/>
                  <a:pt x="2293715" y="860168"/>
                  <a:pt x="2293715" y="854930"/>
                </a:cubicBezTo>
                <a:cubicBezTo>
                  <a:pt x="2293715" y="849691"/>
                  <a:pt x="2287286" y="845405"/>
                  <a:pt x="2279428" y="845405"/>
                </a:cubicBezTo>
                <a:cubicBezTo>
                  <a:pt x="2271570" y="845405"/>
                  <a:pt x="2265140" y="849691"/>
                  <a:pt x="2265140" y="854930"/>
                </a:cubicBezTo>
                <a:close/>
                <a:moveTo>
                  <a:pt x="2303240" y="854930"/>
                </a:moveTo>
                <a:cubicBezTo>
                  <a:pt x="2303240" y="860168"/>
                  <a:pt x="2309670" y="864455"/>
                  <a:pt x="2317528" y="864455"/>
                </a:cubicBezTo>
                <a:cubicBezTo>
                  <a:pt x="2325386" y="864455"/>
                  <a:pt x="2331815" y="860168"/>
                  <a:pt x="2331815" y="854930"/>
                </a:cubicBezTo>
                <a:cubicBezTo>
                  <a:pt x="2331815" y="849691"/>
                  <a:pt x="2325386" y="845405"/>
                  <a:pt x="2317528" y="845405"/>
                </a:cubicBezTo>
                <a:cubicBezTo>
                  <a:pt x="2309670" y="845405"/>
                  <a:pt x="2303240" y="849691"/>
                  <a:pt x="2303240" y="854930"/>
                </a:cubicBezTo>
                <a:close/>
                <a:moveTo>
                  <a:pt x="2350865" y="854930"/>
                </a:moveTo>
                <a:cubicBezTo>
                  <a:pt x="2350865" y="860168"/>
                  <a:pt x="2354894" y="864455"/>
                  <a:pt x="2359828" y="864455"/>
                </a:cubicBezTo>
                <a:cubicBezTo>
                  <a:pt x="2364762" y="864455"/>
                  <a:pt x="2371439" y="860168"/>
                  <a:pt x="2374678" y="854930"/>
                </a:cubicBezTo>
                <a:cubicBezTo>
                  <a:pt x="2377916" y="849691"/>
                  <a:pt x="2373887" y="845405"/>
                  <a:pt x="2365724" y="845405"/>
                </a:cubicBezTo>
                <a:cubicBezTo>
                  <a:pt x="2357561" y="845405"/>
                  <a:pt x="2350865" y="849691"/>
                  <a:pt x="2350865" y="854930"/>
                </a:cubicBezTo>
                <a:close/>
                <a:moveTo>
                  <a:pt x="2388965" y="854930"/>
                </a:moveTo>
                <a:cubicBezTo>
                  <a:pt x="2388965" y="860168"/>
                  <a:pt x="2395395" y="864455"/>
                  <a:pt x="2403253" y="864455"/>
                </a:cubicBezTo>
                <a:cubicBezTo>
                  <a:pt x="2411111" y="864455"/>
                  <a:pt x="2417540" y="860168"/>
                  <a:pt x="2417540" y="854930"/>
                </a:cubicBezTo>
                <a:cubicBezTo>
                  <a:pt x="2417540" y="849691"/>
                  <a:pt x="2411111" y="845405"/>
                  <a:pt x="2403253" y="845405"/>
                </a:cubicBezTo>
                <a:cubicBezTo>
                  <a:pt x="2395395" y="845405"/>
                  <a:pt x="2388965" y="849691"/>
                  <a:pt x="2388965" y="854930"/>
                </a:cubicBezTo>
                <a:close/>
                <a:moveTo>
                  <a:pt x="2436590" y="854930"/>
                </a:moveTo>
                <a:cubicBezTo>
                  <a:pt x="2436590" y="860168"/>
                  <a:pt x="2443020" y="864455"/>
                  <a:pt x="2450878" y="864455"/>
                </a:cubicBezTo>
                <a:cubicBezTo>
                  <a:pt x="2458736" y="864455"/>
                  <a:pt x="2465165" y="860168"/>
                  <a:pt x="2465165" y="854930"/>
                </a:cubicBezTo>
                <a:cubicBezTo>
                  <a:pt x="2465165" y="849691"/>
                  <a:pt x="2458736" y="845405"/>
                  <a:pt x="2450878" y="845405"/>
                </a:cubicBezTo>
                <a:cubicBezTo>
                  <a:pt x="2443020" y="845405"/>
                  <a:pt x="2436590" y="849691"/>
                  <a:pt x="2436590" y="854930"/>
                </a:cubicBezTo>
                <a:close/>
                <a:moveTo>
                  <a:pt x="2484215" y="854930"/>
                </a:moveTo>
                <a:cubicBezTo>
                  <a:pt x="2484215" y="860168"/>
                  <a:pt x="2488502" y="864455"/>
                  <a:pt x="2493740" y="864455"/>
                </a:cubicBezTo>
                <a:cubicBezTo>
                  <a:pt x="2498979" y="864455"/>
                  <a:pt x="2503265" y="860168"/>
                  <a:pt x="2503265" y="854930"/>
                </a:cubicBezTo>
                <a:cubicBezTo>
                  <a:pt x="2503265" y="849691"/>
                  <a:pt x="2498979" y="845405"/>
                  <a:pt x="2493740" y="845405"/>
                </a:cubicBezTo>
                <a:cubicBezTo>
                  <a:pt x="2488502" y="845405"/>
                  <a:pt x="2484215" y="849691"/>
                  <a:pt x="2484215" y="854930"/>
                </a:cubicBezTo>
                <a:close/>
                <a:moveTo>
                  <a:pt x="2522315" y="854930"/>
                </a:moveTo>
                <a:cubicBezTo>
                  <a:pt x="2522315" y="860168"/>
                  <a:pt x="2526868" y="864455"/>
                  <a:pt x="2532412" y="864455"/>
                </a:cubicBezTo>
                <a:cubicBezTo>
                  <a:pt x="2537955" y="864455"/>
                  <a:pt x="2539841" y="860168"/>
                  <a:pt x="2536603" y="854930"/>
                </a:cubicBezTo>
                <a:cubicBezTo>
                  <a:pt x="2533364" y="849691"/>
                  <a:pt x="2528830" y="845405"/>
                  <a:pt x="2526516" y="845405"/>
                </a:cubicBezTo>
                <a:cubicBezTo>
                  <a:pt x="2524201" y="845405"/>
                  <a:pt x="2522315" y="849691"/>
                  <a:pt x="2522315" y="854930"/>
                </a:cubicBezTo>
                <a:close/>
                <a:moveTo>
                  <a:pt x="1582465" y="916842"/>
                </a:moveTo>
                <a:cubicBezTo>
                  <a:pt x="1582512" y="953510"/>
                  <a:pt x="1584227" y="967340"/>
                  <a:pt x="1586293" y="947589"/>
                </a:cubicBezTo>
                <a:cubicBezTo>
                  <a:pt x="1588351" y="927825"/>
                  <a:pt x="1588322" y="897821"/>
                  <a:pt x="1586217" y="880914"/>
                </a:cubicBezTo>
                <a:cubicBezTo>
                  <a:pt x="1584112" y="863998"/>
                  <a:pt x="1582426" y="880171"/>
                  <a:pt x="1582465" y="916842"/>
                </a:cubicBezTo>
                <a:close/>
                <a:moveTo>
                  <a:pt x="2722340" y="864455"/>
                </a:moveTo>
                <a:cubicBezTo>
                  <a:pt x="2722340" y="869693"/>
                  <a:pt x="2726627" y="873980"/>
                  <a:pt x="2731865" y="873980"/>
                </a:cubicBezTo>
                <a:cubicBezTo>
                  <a:pt x="2737104" y="873980"/>
                  <a:pt x="2741390" y="869693"/>
                  <a:pt x="2741390" y="864455"/>
                </a:cubicBezTo>
                <a:cubicBezTo>
                  <a:pt x="2741390" y="859216"/>
                  <a:pt x="2737104" y="854930"/>
                  <a:pt x="2731865" y="854930"/>
                </a:cubicBezTo>
                <a:cubicBezTo>
                  <a:pt x="2726627" y="854930"/>
                  <a:pt x="2722340" y="859216"/>
                  <a:pt x="2722340" y="864455"/>
                </a:cubicBezTo>
                <a:close/>
                <a:moveTo>
                  <a:pt x="2760440" y="864455"/>
                </a:moveTo>
                <a:cubicBezTo>
                  <a:pt x="2760440" y="869693"/>
                  <a:pt x="2767136" y="873980"/>
                  <a:pt x="2775299" y="873980"/>
                </a:cubicBezTo>
                <a:cubicBezTo>
                  <a:pt x="2783462" y="873980"/>
                  <a:pt x="2787491" y="869693"/>
                  <a:pt x="2784253" y="864455"/>
                </a:cubicBezTo>
                <a:cubicBezTo>
                  <a:pt x="2781014" y="859216"/>
                  <a:pt x="2774337" y="854930"/>
                  <a:pt x="2769403" y="854930"/>
                </a:cubicBezTo>
                <a:cubicBezTo>
                  <a:pt x="2764469" y="854930"/>
                  <a:pt x="2760440" y="859216"/>
                  <a:pt x="2760440" y="864455"/>
                </a:cubicBezTo>
                <a:close/>
                <a:moveTo>
                  <a:pt x="2808065" y="873980"/>
                </a:moveTo>
                <a:cubicBezTo>
                  <a:pt x="2808065" y="879218"/>
                  <a:pt x="2812352" y="883505"/>
                  <a:pt x="2817590" y="883505"/>
                </a:cubicBezTo>
                <a:cubicBezTo>
                  <a:pt x="2822829" y="883505"/>
                  <a:pt x="2827115" y="879218"/>
                  <a:pt x="2827115" y="873980"/>
                </a:cubicBezTo>
                <a:cubicBezTo>
                  <a:pt x="2827115" y="868741"/>
                  <a:pt x="2822829" y="864455"/>
                  <a:pt x="2817590" y="864455"/>
                </a:cubicBezTo>
                <a:cubicBezTo>
                  <a:pt x="2812352" y="864455"/>
                  <a:pt x="2808065" y="868741"/>
                  <a:pt x="2808065" y="873980"/>
                </a:cubicBezTo>
                <a:close/>
                <a:moveTo>
                  <a:pt x="2850928" y="873980"/>
                </a:moveTo>
                <a:cubicBezTo>
                  <a:pt x="2854166" y="879218"/>
                  <a:pt x="2860853" y="883505"/>
                  <a:pt x="2865787" y="883505"/>
                </a:cubicBezTo>
                <a:cubicBezTo>
                  <a:pt x="2870721" y="883505"/>
                  <a:pt x="2874740" y="879218"/>
                  <a:pt x="2874740" y="873980"/>
                </a:cubicBezTo>
                <a:cubicBezTo>
                  <a:pt x="2874740" y="868741"/>
                  <a:pt x="2868054" y="864455"/>
                  <a:pt x="2859891" y="864455"/>
                </a:cubicBezTo>
                <a:cubicBezTo>
                  <a:pt x="2851728" y="864455"/>
                  <a:pt x="2847689" y="868741"/>
                  <a:pt x="2850928" y="873980"/>
                </a:cubicBezTo>
                <a:close/>
                <a:moveTo>
                  <a:pt x="2893790" y="873980"/>
                </a:moveTo>
                <a:cubicBezTo>
                  <a:pt x="2893790" y="879218"/>
                  <a:pt x="2898077" y="883505"/>
                  <a:pt x="2903315" y="883505"/>
                </a:cubicBezTo>
                <a:cubicBezTo>
                  <a:pt x="2908554" y="883505"/>
                  <a:pt x="2912840" y="879218"/>
                  <a:pt x="2912840" y="873980"/>
                </a:cubicBezTo>
                <a:cubicBezTo>
                  <a:pt x="2912840" y="868741"/>
                  <a:pt x="2908554" y="864455"/>
                  <a:pt x="2903315" y="864455"/>
                </a:cubicBezTo>
                <a:cubicBezTo>
                  <a:pt x="2898077" y="864455"/>
                  <a:pt x="2893790" y="868741"/>
                  <a:pt x="2893790" y="873980"/>
                </a:cubicBezTo>
                <a:close/>
                <a:moveTo>
                  <a:pt x="1534306" y="912080"/>
                </a:moveTo>
                <a:cubicBezTo>
                  <a:pt x="1534306" y="935654"/>
                  <a:pt x="1536163" y="945303"/>
                  <a:pt x="1538440" y="933511"/>
                </a:cubicBezTo>
                <a:cubicBezTo>
                  <a:pt x="1540707" y="921719"/>
                  <a:pt x="1540707" y="902440"/>
                  <a:pt x="1538440" y="890649"/>
                </a:cubicBezTo>
                <a:cubicBezTo>
                  <a:pt x="1536163" y="878857"/>
                  <a:pt x="1534306" y="888505"/>
                  <a:pt x="1534306" y="912080"/>
                </a:cubicBezTo>
                <a:close/>
                <a:moveTo>
                  <a:pt x="2946178" y="883505"/>
                </a:moveTo>
                <a:cubicBezTo>
                  <a:pt x="2949416" y="888743"/>
                  <a:pt x="2953960" y="893030"/>
                  <a:pt x="2956274" y="893030"/>
                </a:cubicBezTo>
                <a:cubicBezTo>
                  <a:pt x="2958589" y="893030"/>
                  <a:pt x="2960465" y="888743"/>
                  <a:pt x="2960465" y="883505"/>
                </a:cubicBezTo>
                <a:cubicBezTo>
                  <a:pt x="2960465" y="878266"/>
                  <a:pt x="2955922" y="873980"/>
                  <a:pt x="2950378" y="873980"/>
                </a:cubicBezTo>
                <a:cubicBezTo>
                  <a:pt x="2944835" y="873980"/>
                  <a:pt x="2942939" y="878266"/>
                  <a:pt x="2946178" y="883505"/>
                </a:cubicBezTo>
                <a:close/>
                <a:moveTo>
                  <a:pt x="2047361" y="959701"/>
                </a:moveTo>
                <a:lnTo>
                  <a:pt x="2049961" y="1035901"/>
                </a:lnTo>
                <a:lnTo>
                  <a:pt x="2067078" y="1035901"/>
                </a:lnTo>
                <a:cubicBezTo>
                  <a:pt x="2086185" y="1035901"/>
                  <a:pt x="2087061" y="1028329"/>
                  <a:pt x="2078050" y="942056"/>
                </a:cubicBezTo>
                <a:lnTo>
                  <a:pt x="2071935" y="883505"/>
                </a:lnTo>
                <a:lnTo>
                  <a:pt x="2058343" y="883505"/>
                </a:lnTo>
                <a:lnTo>
                  <a:pt x="2044770" y="883505"/>
                </a:lnTo>
                <a:lnTo>
                  <a:pt x="2047361" y="959701"/>
                </a:lnTo>
                <a:close/>
                <a:moveTo>
                  <a:pt x="2093690" y="897792"/>
                </a:moveTo>
                <a:cubicBezTo>
                  <a:pt x="2093690" y="905650"/>
                  <a:pt x="2100120" y="912080"/>
                  <a:pt x="2107978" y="912080"/>
                </a:cubicBezTo>
                <a:cubicBezTo>
                  <a:pt x="2115836" y="912080"/>
                  <a:pt x="2122265" y="905650"/>
                  <a:pt x="2122265" y="897792"/>
                </a:cubicBezTo>
                <a:cubicBezTo>
                  <a:pt x="2122265" y="889934"/>
                  <a:pt x="2115836" y="883505"/>
                  <a:pt x="2107978" y="883505"/>
                </a:cubicBezTo>
                <a:cubicBezTo>
                  <a:pt x="2100120" y="883505"/>
                  <a:pt x="2093690" y="889934"/>
                  <a:pt x="2093690" y="897792"/>
                </a:cubicBezTo>
                <a:close/>
                <a:moveTo>
                  <a:pt x="2141315" y="898583"/>
                </a:moveTo>
                <a:cubicBezTo>
                  <a:pt x="2141315" y="915404"/>
                  <a:pt x="2161823" y="912481"/>
                  <a:pt x="2167709" y="894821"/>
                </a:cubicBezTo>
                <a:cubicBezTo>
                  <a:pt x="2169786" y="888592"/>
                  <a:pt x="2164690" y="883505"/>
                  <a:pt x="2156393" y="883505"/>
                </a:cubicBezTo>
                <a:cubicBezTo>
                  <a:pt x="2148097" y="883505"/>
                  <a:pt x="2141315" y="890296"/>
                  <a:pt x="2141315" y="898583"/>
                </a:cubicBezTo>
                <a:close/>
                <a:moveTo>
                  <a:pt x="2181254" y="893744"/>
                </a:moveTo>
                <a:cubicBezTo>
                  <a:pt x="2183130" y="899373"/>
                  <a:pt x="2188721" y="903984"/>
                  <a:pt x="2193703" y="903984"/>
                </a:cubicBezTo>
                <a:cubicBezTo>
                  <a:pt x="2198684" y="903984"/>
                  <a:pt x="2204285" y="899373"/>
                  <a:pt x="2206162" y="893744"/>
                </a:cubicBezTo>
                <a:cubicBezTo>
                  <a:pt x="2208038" y="888115"/>
                  <a:pt x="2202437" y="883505"/>
                  <a:pt x="2193703" y="883505"/>
                </a:cubicBezTo>
                <a:cubicBezTo>
                  <a:pt x="2184968" y="883505"/>
                  <a:pt x="2179377" y="888115"/>
                  <a:pt x="2181254" y="893744"/>
                </a:cubicBezTo>
                <a:close/>
                <a:moveTo>
                  <a:pt x="2227040" y="893030"/>
                </a:moveTo>
                <a:cubicBezTo>
                  <a:pt x="2227040" y="898268"/>
                  <a:pt x="2231327" y="902555"/>
                  <a:pt x="2236565" y="902555"/>
                </a:cubicBezTo>
                <a:cubicBezTo>
                  <a:pt x="2241804" y="902555"/>
                  <a:pt x="2246090" y="898268"/>
                  <a:pt x="2246090" y="893030"/>
                </a:cubicBezTo>
                <a:cubicBezTo>
                  <a:pt x="2246090" y="887791"/>
                  <a:pt x="2241804" y="883505"/>
                  <a:pt x="2236565" y="883505"/>
                </a:cubicBezTo>
                <a:cubicBezTo>
                  <a:pt x="2231327" y="883505"/>
                  <a:pt x="2227040" y="887791"/>
                  <a:pt x="2227040" y="893030"/>
                </a:cubicBezTo>
                <a:close/>
                <a:moveTo>
                  <a:pt x="2265140" y="893030"/>
                </a:moveTo>
                <a:cubicBezTo>
                  <a:pt x="2265140" y="898268"/>
                  <a:pt x="2271570" y="902555"/>
                  <a:pt x="2279428" y="902555"/>
                </a:cubicBezTo>
                <a:cubicBezTo>
                  <a:pt x="2287286" y="902555"/>
                  <a:pt x="2293715" y="898268"/>
                  <a:pt x="2293715" y="893030"/>
                </a:cubicBezTo>
                <a:cubicBezTo>
                  <a:pt x="2293715" y="887791"/>
                  <a:pt x="2287286" y="883505"/>
                  <a:pt x="2279428" y="883505"/>
                </a:cubicBezTo>
                <a:cubicBezTo>
                  <a:pt x="2271570" y="883505"/>
                  <a:pt x="2265140" y="887791"/>
                  <a:pt x="2265140" y="893030"/>
                </a:cubicBezTo>
                <a:close/>
                <a:moveTo>
                  <a:pt x="2303240" y="893030"/>
                </a:moveTo>
                <a:cubicBezTo>
                  <a:pt x="2303240" y="898268"/>
                  <a:pt x="2309670" y="902555"/>
                  <a:pt x="2317528" y="902555"/>
                </a:cubicBezTo>
                <a:cubicBezTo>
                  <a:pt x="2325386" y="902555"/>
                  <a:pt x="2331815" y="898268"/>
                  <a:pt x="2331815" y="893030"/>
                </a:cubicBezTo>
                <a:cubicBezTo>
                  <a:pt x="2331815" y="887791"/>
                  <a:pt x="2325386" y="883505"/>
                  <a:pt x="2317528" y="883505"/>
                </a:cubicBezTo>
                <a:cubicBezTo>
                  <a:pt x="2309670" y="883505"/>
                  <a:pt x="2303240" y="887791"/>
                  <a:pt x="2303240" y="893030"/>
                </a:cubicBezTo>
                <a:close/>
                <a:moveTo>
                  <a:pt x="2350865" y="893030"/>
                </a:moveTo>
                <a:cubicBezTo>
                  <a:pt x="2350865" y="898268"/>
                  <a:pt x="2357295" y="902555"/>
                  <a:pt x="2365153" y="902555"/>
                </a:cubicBezTo>
                <a:cubicBezTo>
                  <a:pt x="2373011" y="902555"/>
                  <a:pt x="2379440" y="898268"/>
                  <a:pt x="2379440" y="893030"/>
                </a:cubicBezTo>
                <a:cubicBezTo>
                  <a:pt x="2379440" y="887791"/>
                  <a:pt x="2373011" y="883505"/>
                  <a:pt x="2365153" y="883505"/>
                </a:cubicBezTo>
                <a:cubicBezTo>
                  <a:pt x="2357295" y="883505"/>
                  <a:pt x="2350865" y="887791"/>
                  <a:pt x="2350865" y="893030"/>
                </a:cubicBezTo>
                <a:close/>
                <a:moveTo>
                  <a:pt x="2388965" y="893030"/>
                </a:moveTo>
                <a:cubicBezTo>
                  <a:pt x="2388965" y="898268"/>
                  <a:pt x="2395395" y="902555"/>
                  <a:pt x="2403253" y="902555"/>
                </a:cubicBezTo>
                <a:cubicBezTo>
                  <a:pt x="2411111" y="902555"/>
                  <a:pt x="2417540" y="898268"/>
                  <a:pt x="2417540" y="893030"/>
                </a:cubicBezTo>
                <a:cubicBezTo>
                  <a:pt x="2417540" y="887791"/>
                  <a:pt x="2411111" y="883505"/>
                  <a:pt x="2403253" y="883505"/>
                </a:cubicBezTo>
                <a:cubicBezTo>
                  <a:pt x="2395395" y="883505"/>
                  <a:pt x="2388965" y="887791"/>
                  <a:pt x="2388965" y="893030"/>
                </a:cubicBezTo>
                <a:close/>
                <a:moveTo>
                  <a:pt x="2436590" y="893030"/>
                </a:moveTo>
                <a:cubicBezTo>
                  <a:pt x="2436590" y="898268"/>
                  <a:pt x="2443020" y="902555"/>
                  <a:pt x="2450878" y="902555"/>
                </a:cubicBezTo>
                <a:cubicBezTo>
                  <a:pt x="2458736" y="902555"/>
                  <a:pt x="2465165" y="898268"/>
                  <a:pt x="2465165" y="893030"/>
                </a:cubicBezTo>
                <a:cubicBezTo>
                  <a:pt x="2465165" y="887791"/>
                  <a:pt x="2458736" y="883505"/>
                  <a:pt x="2450878" y="883505"/>
                </a:cubicBezTo>
                <a:cubicBezTo>
                  <a:pt x="2443020" y="883505"/>
                  <a:pt x="2436590" y="887791"/>
                  <a:pt x="2436590" y="893030"/>
                </a:cubicBezTo>
                <a:close/>
                <a:moveTo>
                  <a:pt x="2484215" y="893030"/>
                </a:moveTo>
                <a:cubicBezTo>
                  <a:pt x="2484215" y="898268"/>
                  <a:pt x="2488502" y="902555"/>
                  <a:pt x="2493740" y="902555"/>
                </a:cubicBezTo>
                <a:cubicBezTo>
                  <a:pt x="2498979" y="902555"/>
                  <a:pt x="2503265" y="898268"/>
                  <a:pt x="2503265" y="893030"/>
                </a:cubicBezTo>
                <a:cubicBezTo>
                  <a:pt x="2503265" y="887791"/>
                  <a:pt x="2498979" y="883505"/>
                  <a:pt x="2493740" y="883505"/>
                </a:cubicBezTo>
                <a:cubicBezTo>
                  <a:pt x="2488502" y="883505"/>
                  <a:pt x="2484215" y="887791"/>
                  <a:pt x="2484215" y="893030"/>
                </a:cubicBezTo>
                <a:close/>
                <a:moveTo>
                  <a:pt x="2522315" y="897792"/>
                </a:moveTo>
                <a:cubicBezTo>
                  <a:pt x="2522315" y="905650"/>
                  <a:pt x="2526602" y="912080"/>
                  <a:pt x="2531840" y="912080"/>
                </a:cubicBezTo>
                <a:cubicBezTo>
                  <a:pt x="2537079" y="912080"/>
                  <a:pt x="2541365" y="905650"/>
                  <a:pt x="2541365" y="897792"/>
                </a:cubicBezTo>
                <a:cubicBezTo>
                  <a:pt x="2541365" y="889934"/>
                  <a:pt x="2537079" y="883505"/>
                  <a:pt x="2531840" y="883505"/>
                </a:cubicBezTo>
                <a:cubicBezTo>
                  <a:pt x="2526602" y="883505"/>
                  <a:pt x="2522315" y="889934"/>
                  <a:pt x="2522315" y="897792"/>
                </a:cubicBezTo>
                <a:close/>
                <a:moveTo>
                  <a:pt x="908166" y="905394"/>
                </a:moveTo>
                <a:cubicBezTo>
                  <a:pt x="900498" y="922939"/>
                  <a:pt x="906566" y="994943"/>
                  <a:pt x="916557" y="1004935"/>
                </a:cubicBezTo>
                <a:cubicBezTo>
                  <a:pt x="928835" y="1017222"/>
                  <a:pt x="931007" y="998496"/>
                  <a:pt x="923520" y="944751"/>
                </a:cubicBezTo>
                <a:lnTo>
                  <a:pt x="915653" y="888267"/>
                </a:lnTo>
                <a:lnTo>
                  <a:pt x="908166" y="905394"/>
                </a:lnTo>
                <a:close/>
                <a:moveTo>
                  <a:pt x="1036711" y="935892"/>
                </a:moveTo>
                <a:cubicBezTo>
                  <a:pt x="1036711" y="962082"/>
                  <a:pt x="1040863" y="989943"/>
                  <a:pt x="1045940" y="997801"/>
                </a:cubicBezTo>
                <a:lnTo>
                  <a:pt x="1055170" y="1012088"/>
                </a:lnTo>
                <a:lnTo>
                  <a:pt x="1055170" y="964463"/>
                </a:lnTo>
                <a:cubicBezTo>
                  <a:pt x="1055170" y="938274"/>
                  <a:pt x="1051017" y="910413"/>
                  <a:pt x="1045940" y="902555"/>
                </a:cubicBezTo>
                <a:lnTo>
                  <a:pt x="1036711" y="888267"/>
                </a:lnTo>
                <a:lnTo>
                  <a:pt x="1036711" y="935892"/>
                </a:lnTo>
                <a:close/>
                <a:moveTo>
                  <a:pt x="1086993" y="945417"/>
                </a:moveTo>
                <a:cubicBezTo>
                  <a:pt x="1087041" y="976846"/>
                  <a:pt x="1088822" y="988552"/>
                  <a:pt x="1090946" y="971436"/>
                </a:cubicBezTo>
                <a:cubicBezTo>
                  <a:pt x="1093061" y="954319"/>
                  <a:pt x="1093022" y="928606"/>
                  <a:pt x="1090851" y="914290"/>
                </a:cubicBezTo>
                <a:cubicBezTo>
                  <a:pt x="1088669" y="899973"/>
                  <a:pt x="1086936" y="913985"/>
                  <a:pt x="1086993" y="945417"/>
                </a:cubicBezTo>
                <a:close/>
                <a:moveTo>
                  <a:pt x="1122959" y="926367"/>
                </a:moveTo>
                <a:cubicBezTo>
                  <a:pt x="1123245" y="947322"/>
                  <a:pt x="1127160" y="973036"/>
                  <a:pt x="1131665" y="983513"/>
                </a:cubicBezTo>
                <a:lnTo>
                  <a:pt x="1139847" y="1002563"/>
                </a:lnTo>
                <a:lnTo>
                  <a:pt x="1140371" y="959701"/>
                </a:lnTo>
                <a:cubicBezTo>
                  <a:pt x="1140666" y="936130"/>
                  <a:pt x="1136742" y="910413"/>
                  <a:pt x="1131665" y="902555"/>
                </a:cubicBezTo>
                <a:lnTo>
                  <a:pt x="1122436" y="888267"/>
                </a:lnTo>
                <a:lnTo>
                  <a:pt x="1122959" y="926367"/>
                </a:lnTo>
                <a:close/>
                <a:moveTo>
                  <a:pt x="1169765" y="924215"/>
                </a:moveTo>
                <a:cubicBezTo>
                  <a:pt x="1169765" y="943122"/>
                  <a:pt x="1173794" y="961073"/>
                  <a:pt x="1178728" y="964111"/>
                </a:cubicBezTo>
                <a:cubicBezTo>
                  <a:pt x="1184072" y="967416"/>
                  <a:pt x="1185443" y="955148"/>
                  <a:pt x="1182138" y="933722"/>
                </a:cubicBezTo>
                <a:cubicBezTo>
                  <a:pt x="1174756" y="885896"/>
                  <a:pt x="1169765" y="882057"/>
                  <a:pt x="1169765" y="924215"/>
                </a:cubicBezTo>
                <a:close/>
                <a:moveTo>
                  <a:pt x="2722340" y="902555"/>
                </a:moveTo>
                <a:cubicBezTo>
                  <a:pt x="2722340" y="907793"/>
                  <a:pt x="2726627" y="912080"/>
                  <a:pt x="2731865" y="912080"/>
                </a:cubicBezTo>
                <a:cubicBezTo>
                  <a:pt x="2737104" y="912080"/>
                  <a:pt x="2741390" y="907793"/>
                  <a:pt x="2741390" y="902555"/>
                </a:cubicBezTo>
                <a:cubicBezTo>
                  <a:pt x="2741390" y="897316"/>
                  <a:pt x="2737104" y="893030"/>
                  <a:pt x="2731865" y="893030"/>
                </a:cubicBezTo>
                <a:cubicBezTo>
                  <a:pt x="2726627" y="893030"/>
                  <a:pt x="2722340" y="897316"/>
                  <a:pt x="2722340" y="902555"/>
                </a:cubicBezTo>
                <a:close/>
                <a:moveTo>
                  <a:pt x="2760440" y="902555"/>
                </a:moveTo>
                <a:cubicBezTo>
                  <a:pt x="2760440" y="907793"/>
                  <a:pt x="2766870" y="912080"/>
                  <a:pt x="2774728" y="912080"/>
                </a:cubicBezTo>
                <a:cubicBezTo>
                  <a:pt x="2782586" y="912080"/>
                  <a:pt x="2789015" y="907793"/>
                  <a:pt x="2789015" y="902555"/>
                </a:cubicBezTo>
                <a:cubicBezTo>
                  <a:pt x="2789015" y="897316"/>
                  <a:pt x="2782586" y="893030"/>
                  <a:pt x="2774728" y="893030"/>
                </a:cubicBezTo>
                <a:cubicBezTo>
                  <a:pt x="2766870" y="893030"/>
                  <a:pt x="2760440" y="897316"/>
                  <a:pt x="2760440" y="902555"/>
                </a:cubicBezTo>
                <a:close/>
                <a:moveTo>
                  <a:pt x="2808065" y="902555"/>
                </a:moveTo>
                <a:cubicBezTo>
                  <a:pt x="2808065" y="907793"/>
                  <a:pt x="2812352" y="912080"/>
                  <a:pt x="2817590" y="912080"/>
                </a:cubicBezTo>
                <a:cubicBezTo>
                  <a:pt x="2822829" y="912080"/>
                  <a:pt x="2827115" y="907793"/>
                  <a:pt x="2827115" y="902555"/>
                </a:cubicBezTo>
                <a:cubicBezTo>
                  <a:pt x="2827115" y="897316"/>
                  <a:pt x="2822829" y="893030"/>
                  <a:pt x="2817590" y="893030"/>
                </a:cubicBezTo>
                <a:cubicBezTo>
                  <a:pt x="2812352" y="893030"/>
                  <a:pt x="2808065" y="897316"/>
                  <a:pt x="2808065" y="902555"/>
                </a:cubicBezTo>
                <a:close/>
                <a:moveTo>
                  <a:pt x="2850928" y="902555"/>
                </a:moveTo>
                <a:cubicBezTo>
                  <a:pt x="2847689" y="907793"/>
                  <a:pt x="2851976" y="912080"/>
                  <a:pt x="2860453" y="912080"/>
                </a:cubicBezTo>
                <a:cubicBezTo>
                  <a:pt x="2868930" y="912080"/>
                  <a:pt x="2873216" y="907793"/>
                  <a:pt x="2869978" y="902555"/>
                </a:cubicBezTo>
                <a:cubicBezTo>
                  <a:pt x="2866739" y="897316"/>
                  <a:pt x="2862453" y="893030"/>
                  <a:pt x="2860453" y="893030"/>
                </a:cubicBezTo>
                <a:cubicBezTo>
                  <a:pt x="2858453" y="893030"/>
                  <a:pt x="2854166" y="897316"/>
                  <a:pt x="2850928" y="902555"/>
                </a:cubicBezTo>
                <a:close/>
                <a:moveTo>
                  <a:pt x="874495" y="949618"/>
                </a:moveTo>
                <a:cubicBezTo>
                  <a:pt x="874495" y="975503"/>
                  <a:pt x="878781" y="999325"/>
                  <a:pt x="884020" y="1002563"/>
                </a:cubicBezTo>
                <a:cubicBezTo>
                  <a:pt x="889935" y="1006221"/>
                  <a:pt x="893545" y="988371"/>
                  <a:pt x="893545" y="955500"/>
                </a:cubicBezTo>
                <a:cubicBezTo>
                  <a:pt x="893545" y="926387"/>
                  <a:pt x="889259" y="902555"/>
                  <a:pt x="884020" y="902555"/>
                </a:cubicBezTo>
                <a:cubicBezTo>
                  <a:pt x="878781" y="902555"/>
                  <a:pt x="874495" y="923729"/>
                  <a:pt x="874495" y="949618"/>
                </a:cubicBezTo>
                <a:close/>
                <a:moveTo>
                  <a:pt x="2893790" y="912080"/>
                </a:moveTo>
                <a:cubicBezTo>
                  <a:pt x="2893790" y="917318"/>
                  <a:pt x="2898077" y="921605"/>
                  <a:pt x="2903315" y="921605"/>
                </a:cubicBezTo>
                <a:cubicBezTo>
                  <a:pt x="2908554" y="921605"/>
                  <a:pt x="2912840" y="917318"/>
                  <a:pt x="2912840" y="912080"/>
                </a:cubicBezTo>
                <a:cubicBezTo>
                  <a:pt x="2912840" y="906841"/>
                  <a:pt x="2908554" y="902555"/>
                  <a:pt x="2903315" y="902555"/>
                </a:cubicBezTo>
                <a:cubicBezTo>
                  <a:pt x="2898077" y="902555"/>
                  <a:pt x="2893790" y="906841"/>
                  <a:pt x="2893790" y="912080"/>
                </a:cubicBezTo>
                <a:close/>
                <a:moveTo>
                  <a:pt x="2941415" y="912080"/>
                </a:moveTo>
                <a:cubicBezTo>
                  <a:pt x="2941415" y="917318"/>
                  <a:pt x="2945702" y="921605"/>
                  <a:pt x="2950940" y="921605"/>
                </a:cubicBezTo>
                <a:cubicBezTo>
                  <a:pt x="2956179" y="921605"/>
                  <a:pt x="2960465" y="917318"/>
                  <a:pt x="2960465" y="912080"/>
                </a:cubicBezTo>
                <a:cubicBezTo>
                  <a:pt x="2960465" y="906841"/>
                  <a:pt x="2956179" y="902555"/>
                  <a:pt x="2950940" y="902555"/>
                </a:cubicBezTo>
                <a:cubicBezTo>
                  <a:pt x="2945702" y="902555"/>
                  <a:pt x="2941415" y="906841"/>
                  <a:pt x="2941415" y="912080"/>
                </a:cubicBezTo>
                <a:close/>
                <a:moveTo>
                  <a:pt x="839100" y="950970"/>
                </a:moveTo>
                <a:cubicBezTo>
                  <a:pt x="841967" y="972350"/>
                  <a:pt x="846825" y="992353"/>
                  <a:pt x="849882" y="995410"/>
                </a:cubicBezTo>
                <a:cubicBezTo>
                  <a:pt x="861560" y="1007088"/>
                  <a:pt x="865361" y="989333"/>
                  <a:pt x="859303" y="951456"/>
                </a:cubicBezTo>
                <a:cubicBezTo>
                  <a:pt x="851035" y="899745"/>
                  <a:pt x="832175" y="899297"/>
                  <a:pt x="839100" y="950970"/>
                </a:cubicBezTo>
                <a:close/>
                <a:moveTo>
                  <a:pt x="3027140" y="922168"/>
                </a:moveTo>
                <a:cubicBezTo>
                  <a:pt x="3027140" y="927711"/>
                  <a:pt x="3031427" y="929606"/>
                  <a:pt x="3036665" y="926367"/>
                </a:cubicBezTo>
                <a:cubicBezTo>
                  <a:pt x="3041904" y="923129"/>
                  <a:pt x="3046190" y="918595"/>
                  <a:pt x="3046190" y="916280"/>
                </a:cubicBezTo>
                <a:cubicBezTo>
                  <a:pt x="3046190" y="913966"/>
                  <a:pt x="3041904" y="912080"/>
                  <a:pt x="3036665" y="912080"/>
                </a:cubicBezTo>
                <a:cubicBezTo>
                  <a:pt x="3031427" y="912080"/>
                  <a:pt x="3027140" y="916624"/>
                  <a:pt x="3027140" y="922168"/>
                </a:cubicBezTo>
                <a:close/>
                <a:moveTo>
                  <a:pt x="779245" y="955500"/>
                </a:moveTo>
                <a:cubicBezTo>
                  <a:pt x="779245" y="974141"/>
                  <a:pt x="782817" y="987190"/>
                  <a:pt x="787179" y="984495"/>
                </a:cubicBezTo>
                <a:cubicBezTo>
                  <a:pt x="794685" y="979856"/>
                  <a:pt x="790751" y="921605"/>
                  <a:pt x="782931" y="921605"/>
                </a:cubicBezTo>
                <a:cubicBezTo>
                  <a:pt x="780902" y="921605"/>
                  <a:pt x="779245" y="936865"/>
                  <a:pt x="779245" y="955500"/>
                </a:cubicBezTo>
                <a:close/>
                <a:moveTo>
                  <a:pt x="807820" y="954938"/>
                </a:moveTo>
                <a:cubicBezTo>
                  <a:pt x="807820" y="973274"/>
                  <a:pt x="812106" y="988276"/>
                  <a:pt x="817345" y="988276"/>
                </a:cubicBezTo>
                <a:cubicBezTo>
                  <a:pt x="822584" y="988276"/>
                  <a:pt x="826870" y="973274"/>
                  <a:pt x="826870" y="954938"/>
                </a:cubicBezTo>
                <a:cubicBezTo>
                  <a:pt x="826870" y="936607"/>
                  <a:pt x="822584" y="921605"/>
                  <a:pt x="817345" y="921605"/>
                </a:cubicBezTo>
                <a:cubicBezTo>
                  <a:pt x="812106" y="921605"/>
                  <a:pt x="807820" y="936607"/>
                  <a:pt x="807820" y="954938"/>
                </a:cubicBezTo>
                <a:close/>
                <a:moveTo>
                  <a:pt x="2093690" y="978751"/>
                </a:moveTo>
                <a:lnTo>
                  <a:pt x="2093690" y="1035901"/>
                </a:lnTo>
                <a:lnTo>
                  <a:pt x="2113855" y="1035901"/>
                </a:lnTo>
                <a:lnTo>
                  <a:pt x="2134010" y="1035901"/>
                </a:lnTo>
                <a:lnTo>
                  <a:pt x="2128266" y="1014470"/>
                </a:lnTo>
                <a:cubicBezTo>
                  <a:pt x="2125113" y="1002678"/>
                  <a:pt x="2122465" y="976970"/>
                  <a:pt x="2122399" y="957320"/>
                </a:cubicBezTo>
                <a:lnTo>
                  <a:pt x="2122265" y="921605"/>
                </a:lnTo>
                <a:lnTo>
                  <a:pt x="2107978" y="921605"/>
                </a:lnTo>
                <a:lnTo>
                  <a:pt x="2093690" y="921605"/>
                </a:lnTo>
                <a:lnTo>
                  <a:pt x="2093690" y="978751"/>
                </a:lnTo>
                <a:close/>
                <a:moveTo>
                  <a:pt x="2141315" y="935892"/>
                </a:moveTo>
                <a:cubicBezTo>
                  <a:pt x="2141315" y="943750"/>
                  <a:pt x="2147745" y="950180"/>
                  <a:pt x="2155603" y="950180"/>
                </a:cubicBezTo>
                <a:cubicBezTo>
                  <a:pt x="2163461" y="950180"/>
                  <a:pt x="2169890" y="943750"/>
                  <a:pt x="2169890" y="935892"/>
                </a:cubicBezTo>
                <a:cubicBezTo>
                  <a:pt x="2169890" y="928034"/>
                  <a:pt x="2163461" y="921605"/>
                  <a:pt x="2155603" y="921605"/>
                </a:cubicBezTo>
                <a:cubicBezTo>
                  <a:pt x="2147745" y="921605"/>
                  <a:pt x="2141315" y="928034"/>
                  <a:pt x="2141315" y="935892"/>
                </a:cubicBezTo>
                <a:close/>
                <a:moveTo>
                  <a:pt x="2181597" y="932921"/>
                </a:moveTo>
                <a:cubicBezTo>
                  <a:pt x="2187483" y="950581"/>
                  <a:pt x="2207990" y="953500"/>
                  <a:pt x="2207990" y="936683"/>
                </a:cubicBezTo>
                <a:cubicBezTo>
                  <a:pt x="2207990" y="928396"/>
                  <a:pt x="2201209" y="921605"/>
                  <a:pt x="2192912" y="921605"/>
                </a:cubicBezTo>
                <a:cubicBezTo>
                  <a:pt x="2184616" y="921605"/>
                  <a:pt x="2179520" y="926692"/>
                  <a:pt x="2181597" y="932921"/>
                </a:cubicBezTo>
                <a:close/>
                <a:moveTo>
                  <a:pt x="2227040" y="935892"/>
                </a:moveTo>
                <a:cubicBezTo>
                  <a:pt x="2227040" y="944627"/>
                  <a:pt x="2231651" y="950227"/>
                  <a:pt x="2237280" y="948351"/>
                </a:cubicBezTo>
                <a:cubicBezTo>
                  <a:pt x="2242909" y="946475"/>
                  <a:pt x="2247529" y="940864"/>
                  <a:pt x="2247529" y="935892"/>
                </a:cubicBezTo>
                <a:cubicBezTo>
                  <a:pt x="2247529" y="930920"/>
                  <a:pt x="2242909" y="925310"/>
                  <a:pt x="2237280" y="923434"/>
                </a:cubicBezTo>
                <a:cubicBezTo>
                  <a:pt x="2231651" y="921557"/>
                  <a:pt x="2227040" y="927158"/>
                  <a:pt x="2227040" y="935892"/>
                </a:cubicBezTo>
                <a:close/>
                <a:moveTo>
                  <a:pt x="2266979" y="931844"/>
                </a:moveTo>
                <a:cubicBezTo>
                  <a:pt x="2268855" y="937473"/>
                  <a:pt x="2274446" y="942084"/>
                  <a:pt x="2279428" y="942084"/>
                </a:cubicBezTo>
                <a:cubicBezTo>
                  <a:pt x="2284409" y="942084"/>
                  <a:pt x="2290010" y="937473"/>
                  <a:pt x="2291887" y="931844"/>
                </a:cubicBezTo>
                <a:cubicBezTo>
                  <a:pt x="2293763" y="926215"/>
                  <a:pt x="2288162" y="921605"/>
                  <a:pt x="2279428" y="921605"/>
                </a:cubicBezTo>
                <a:cubicBezTo>
                  <a:pt x="2270693" y="921605"/>
                  <a:pt x="2265102" y="926215"/>
                  <a:pt x="2266979" y="931844"/>
                </a:cubicBezTo>
                <a:close/>
                <a:moveTo>
                  <a:pt x="2305079" y="931844"/>
                </a:moveTo>
                <a:cubicBezTo>
                  <a:pt x="2306955" y="937473"/>
                  <a:pt x="2312546" y="942084"/>
                  <a:pt x="2317528" y="942084"/>
                </a:cubicBezTo>
                <a:cubicBezTo>
                  <a:pt x="2322509" y="942084"/>
                  <a:pt x="2328110" y="937473"/>
                  <a:pt x="2329987" y="931844"/>
                </a:cubicBezTo>
                <a:cubicBezTo>
                  <a:pt x="2331863" y="926215"/>
                  <a:pt x="2326262" y="921605"/>
                  <a:pt x="2317528" y="921605"/>
                </a:cubicBezTo>
                <a:cubicBezTo>
                  <a:pt x="2308793" y="921605"/>
                  <a:pt x="2303202" y="926215"/>
                  <a:pt x="2305079" y="931844"/>
                </a:cubicBezTo>
                <a:close/>
                <a:moveTo>
                  <a:pt x="2352704" y="931844"/>
                </a:moveTo>
                <a:cubicBezTo>
                  <a:pt x="2354580" y="937473"/>
                  <a:pt x="2360171" y="942084"/>
                  <a:pt x="2365153" y="942084"/>
                </a:cubicBezTo>
                <a:cubicBezTo>
                  <a:pt x="2370134" y="942084"/>
                  <a:pt x="2375735" y="937473"/>
                  <a:pt x="2377612" y="931844"/>
                </a:cubicBezTo>
                <a:cubicBezTo>
                  <a:pt x="2379488" y="926215"/>
                  <a:pt x="2373887" y="921605"/>
                  <a:pt x="2365153" y="921605"/>
                </a:cubicBezTo>
                <a:cubicBezTo>
                  <a:pt x="2356418" y="921605"/>
                  <a:pt x="2350827" y="926215"/>
                  <a:pt x="2352704" y="931844"/>
                </a:cubicBezTo>
                <a:close/>
                <a:moveTo>
                  <a:pt x="2393728" y="931130"/>
                </a:moveTo>
                <a:cubicBezTo>
                  <a:pt x="2390489" y="936368"/>
                  <a:pt x="2394528" y="940655"/>
                  <a:pt x="2402691" y="940655"/>
                </a:cubicBezTo>
                <a:cubicBezTo>
                  <a:pt x="2410854" y="940655"/>
                  <a:pt x="2417540" y="936368"/>
                  <a:pt x="2417540" y="931130"/>
                </a:cubicBezTo>
                <a:cubicBezTo>
                  <a:pt x="2417540" y="925891"/>
                  <a:pt x="2413521" y="921605"/>
                  <a:pt x="2408587" y="921605"/>
                </a:cubicBezTo>
                <a:cubicBezTo>
                  <a:pt x="2403653" y="921605"/>
                  <a:pt x="2396966" y="925891"/>
                  <a:pt x="2393728" y="931130"/>
                </a:cubicBezTo>
                <a:close/>
                <a:moveTo>
                  <a:pt x="2436590" y="931130"/>
                </a:moveTo>
                <a:cubicBezTo>
                  <a:pt x="2436590" y="936368"/>
                  <a:pt x="2443020" y="940655"/>
                  <a:pt x="2450878" y="940655"/>
                </a:cubicBezTo>
                <a:cubicBezTo>
                  <a:pt x="2458736" y="940655"/>
                  <a:pt x="2465165" y="936368"/>
                  <a:pt x="2465165" y="931130"/>
                </a:cubicBezTo>
                <a:cubicBezTo>
                  <a:pt x="2465165" y="925891"/>
                  <a:pt x="2458736" y="921605"/>
                  <a:pt x="2450878" y="921605"/>
                </a:cubicBezTo>
                <a:cubicBezTo>
                  <a:pt x="2443020" y="921605"/>
                  <a:pt x="2436590" y="925891"/>
                  <a:pt x="2436590" y="931130"/>
                </a:cubicBezTo>
                <a:close/>
                <a:moveTo>
                  <a:pt x="2484215" y="935892"/>
                </a:moveTo>
                <a:cubicBezTo>
                  <a:pt x="2484215" y="943750"/>
                  <a:pt x="2488502" y="950180"/>
                  <a:pt x="2493740" y="950180"/>
                </a:cubicBezTo>
                <a:cubicBezTo>
                  <a:pt x="2498979" y="950180"/>
                  <a:pt x="2503265" y="943750"/>
                  <a:pt x="2503265" y="935892"/>
                </a:cubicBezTo>
                <a:cubicBezTo>
                  <a:pt x="2503265" y="928034"/>
                  <a:pt x="2498979" y="921605"/>
                  <a:pt x="2493740" y="921605"/>
                </a:cubicBezTo>
                <a:cubicBezTo>
                  <a:pt x="2488502" y="921605"/>
                  <a:pt x="2484215" y="928034"/>
                  <a:pt x="2484215" y="935892"/>
                </a:cubicBezTo>
                <a:close/>
                <a:moveTo>
                  <a:pt x="2522315" y="935892"/>
                </a:moveTo>
                <a:cubicBezTo>
                  <a:pt x="2522315" y="943750"/>
                  <a:pt x="2526602" y="950180"/>
                  <a:pt x="2531840" y="950180"/>
                </a:cubicBezTo>
                <a:cubicBezTo>
                  <a:pt x="2537079" y="950180"/>
                  <a:pt x="2541365" y="943750"/>
                  <a:pt x="2541365" y="935892"/>
                </a:cubicBezTo>
                <a:cubicBezTo>
                  <a:pt x="2541365" y="928034"/>
                  <a:pt x="2537079" y="921605"/>
                  <a:pt x="2531840" y="921605"/>
                </a:cubicBezTo>
                <a:cubicBezTo>
                  <a:pt x="2526602" y="921605"/>
                  <a:pt x="2522315" y="928034"/>
                  <a:pt x="2522315" y="935892"/>
                </a:cubicBezTo>
                <a:close/>
                <a:moveTo>
                  <a:pt x="2722340" y="935892"/>
                </a:moveTo>
                <a:cubicBezTo>
                  <a:pt x="2722340" y="943750"/>
                  <a:pt x="2726627" y="950180"/>
                  <a:pt x="2731865" y="950180"/>
                </a:cubicBezTo>
                <a:cubicBezTo>
                  <a:pt x="2737104" y="950180"/>
                  <a:pt x="2741390" y="943750"/>
                  <a:pt x="2741390" y="935892"/>
                </a:cubicBezTo>
                <a:cubicBezTo>
                  <a:pt x="2741390" y="928034"/>
                  <a:pt x="2737104" y="921605"/>
                  <a:pt x="2731865" y="921605"/>
                </a:cubicBezTo>
                <a:cubicBezTo>
                  <a:pt x="2726627" y="921605"/>
                  <a:pt x="2722340" y="928034"/>
                  <a:pt x="2722340" y="935892"/>
                </a:cubicBezTo>
                <a:close/>
                <a:moveTo>
                  <a:pt x="2765708" y="930320"/>
                </a:moveTo>
                <a:cubicBezTo>
                  <a:pt x="2762641" y="935283"/>
                  <a:pt x="2764193" y="941846"/>
                  <a:pt x="2769156" y="944913"/>
                </a:cubicBezTo>
                <a:cubicBezTo>
                  <a:pt x="2774118" y="947980"/>
                  <a:pt x="2780691" y="946428"/>
                  <a:pt x="2783758" y="941465"/>
                </a:cubicBezTo>
                <a:cubicBezTo>
                  <a:pt x="2786824" y="936503"/>
                  <a:pt x="2785272" y="929939"/>
                  <a:pt x="2780309" y="926872"/>
                </a:cubicBezTo>
                <a:cubicBezTo>
                  <a:pt x="2775347" y="923805"/>
                  <a:pt x="2768775" y="925358"/>
                  <a:pt x="2765708" y="930320"/>
                </a:cubicBezTo>
                <a:close/>
                <a:moveTo>
                  <a:pt x="752527" y="954938"/>
                </a:moveTo>
                <a:cubicBezTo>
                  <a:pt x="752718" y="970655"/>
                  <a:pt x="754851" y="975932"/>
                  <a:pt x="757271" y="966664"/>
                </a:cubicBezTo>
                <a:cubicBezTo>
                  <a:pt x="759690" y="957396"/>
                  <a:pt x="759528" y="944541"/>
                  <a:pt x="756918" y="938092"/>
                </a:cubicBezTo>
                <a:cubicBezTo>
                  <a:pt x="754309" y="931644"/>
                  <a:pt x="752337" y="939226"/>
                  <a:pt x="752527" y="954938"/>
                </a:cubicBezTo>
                <a:close/>
                <a:moveTo>
                  <a:pt x="2808065" y="940655"/>
                </a:moveTo>
                <a:cubicBezTo>
                  <a:pt x="2808065" y="945893"/>
                  <a:pt x="2812352" y="950180"/>
                  <a:pt x="2817590" y="950180"/>
                </a:cubicBezTo>
                <a:cubicBezTo>
                  <a:pt x="2822829" y="950180"/>
                  <a:pt x="2827115" y="945893"/>
                  <a:pt x="2827115" y="940655"/>
                </a:cubicBezTo>
                <a:cubicBezTo>
                  <a:pt x="2827115" y="935416"/>
                  <a:pt x="2822829" y="931130"/>
                  <a:pt x="2817590" y="931130"/>
                </a:cubicBezTo>
                <a:cubicBezTo>
                  <a:pt x="2812352" y="931130"/>
                  <a:pt x="2808065" y="935416"/>
                  <a:pt x="2808065" y="940655"/>
                </a:cubicBezTo>
                <a:close/>
                <a:moveTo>
                  <a:pt x="2850928" y="940655"/>
                </a:moveTo>
                <a:cubicBezTo>
                  <a:pt x="2854166" y="945893"/>
                  <a:pt x="2860853" y="950180"/>
                  <a:pt x="2865787" y="950180"/>
                </a:cubicBezTo>
                <a:cubicBezTo>
                  <a:pt x="2870721" y="950180"/>
                  <a:pt x="2874740" y="945893"/>
                  <a:pt x="2874740" y="940655"/>
                </a:cubicBezTo>
                <a:cubicBezTo>
                  <a:pt x="2874740" y="935416"/>
                  <a:pt x="2868054" y="931130"/>
                  <a:pt x="2859891" y="931130"/>
                </a:cubicBezTo>
                <a:cubicBezTo>
                  <a:pt x="2851728" y="931130"/>
                  <a:pt x="2847689" y="935416"/>
                  <a:pt x="2850928" y="940655"/>
                </a:cubicBezTo>
                <a:close/>
                <a:moveTo>
                  <a:pt x="2901534" y="947160"/>
                </a:moveTo>
                <a:cubicBezTo>
                  <a:pt x="2908402" y="949913"/>
                  <a:pt x="2916622" y="949571"/>
                  <a:pt x="2919784" y="946409"/>
                </a:cubicBezTo>
                <a:cubicBezTo>
                  <a:pt x="2922946" y="943247"/>
                  <a:pt x="2917327" y="940998"/>
                  <a:pt x="2907287" y="941407"/>
                </a:cubicBezTo>
                <a:cubicBezTo>
                  <a:pt x="2896191" y="941864"/>
                  <a:pt x="2893933" y="944122"/>
                  <a:pt x="2901534" y="947160"/>
                </a:cubicBezTo>
                <a:close/>
                <a:moveTo>
                  <a:pt x="2941415" y="950180"/>
                </a:moveTo>
                <a:cubicBezTo>
                  <a:pt x="2941415" y="955415"/>
                  <a:pt x="2945702" y="959701"/>
                  <a:pt x="2950940" y="959701"/>
                </a:cubicBezTo>
                <a:cubicBezTo>
                  <a:pt x="2956179" y="959701"/>
                  <a:pt x="2960465" y="955415"/>
                  <a:pt x="2960465" y="950180"/>
                </a:cubicBezTo>
                <a:cubicBezTo>
                  <a:pt x="2960465" y="944941"/>
                  <a:pt x="2956179" y="940655"/>
                  <a:pt x="2950940" y="940655"/>
                </a:cubicBezTo>
                <a:cubicBezTo>
                  <a:pt x="2945702" y="940655"/>
                  <a:pt x="2941415" y="944941"/>
                  <a:pt x="2941415" y="950180"/>
                </a:cubicBezTo>
                <a:close/>
                <a:moveTo>
                  <a:pt x="3184303" y="974131"/>
                </a:moveTo>
                <a:cubicBezTo>
                  <a:pt x="3147632" y="986257"/>
                  <a:pt x="3071536" y="1005811"/>
                  <a:pt x="3015196" y="1017594"/>
                </a:cubicBezTo>
                <a:cubicBezTo>
                  <a:pt x="2958856" y="1029367"/>
                  <a:pt x="2914412" y="1040644"/>
                  <a:pt x="2916422" y="1042654"/>
                </a:cubicBezTo>
                <a:cubicBezTo>
                  <a:pt x="2931719" y="1057961"/>
                  <a:pt x="3234261" y="984352"/>
                  <a:pt x="3260027" y="959063"/>
                </a:cubicBezTo>
                <a:cubicBezTo>
                  <a:pt x="3272914" y="946408"/>
                  <a:pt x="3260903" y="948799"/>
                  <a:pt x="3184303" y="974131"/>
                </a:cubicBezTo>
                <a:close/>
                <a:moveTo>
                  <a:pt x="2141315" y="997801"/>
                </a:moveTo>
                <a:lnTo>
                  <a:pt x="2141315" y="1035901"/>
                </a:lnTo>
                <a:lnTo>
                  <a:pt x="2155603" y="1035901"/>
                </a:lnTo>
                <a:lnTo>
                  <a:pt x="2169890" y="1035901"/>
                </a:lnTo>
                <a:lnTo>
                  <a:pt x="2169890" y="997801"/>
                </a:lnTo>
                <a:lnTo>
                  <a:pt x="2169890" y="959701"/>
                </a:lnTo>
                <a:lnTo>
                  <a:pt x="2155603" y="959701"/>
                </a:lnTo>
                <a:lnTo>
                  <a:pt x="2141315" y="959701"/>
                </a:lnTo>
                <a:lnTo>
                  <a:pt x="2141315" y="997801"/>
                </a:lnTo>
                <a:close/>
                <a:moveTo>
                  <a:pt x="2188940" y="973988"/>
                </a:moveTo>
                <a:cubicBezTo>
                  <a:pt x="2188940" y="981847"/>
                  <a:pt x="2193227" y="988276"/>
                  <a:pt x="2198465" y="988276"/>
                </a:cubicBezTo>
                <a:cubicBezTo>
                  <a:pt x="2203704" y="988276"/>
                  <a:pt x="2207990" y="981847"/>
                  <a:pt x="2207990" y="973988"/>
                </a:cubicBezTo>
                <a:cubicBezTo>
                  <a:pt x="2207990" y="966130"/>
                  <a:pt x="2203704" y="959701"/>
                  <a:pt x="2198465" y="959701"/>
                </a:cubicBezTo>
                <a:cubicBezTo>
                  <a:pt x="2193227" y="959701"/>
                  <a:pt x="2188940" y="966130"/>
                  <a:pt x="2188940" y="973988"/>
                </a:cubicBezTo>
                <a:close/>
                <a:moveTo>
                  <a:pt x="2227040" y="973198"/>
                </a:moveTo>
                <a:cubicBezTo>
                  <a:pt x="2227040" y="981485"/>
                  <a:pt x="2233822" y="988276"/>
                  <a:pt x="2242118" y="988276"/>
                </a:cubicBezTo>
                <a:cubicBezTo>
                  <a:pt x="2258940" y="988276"/>
                  <a:pt x="2256015" y="967769"/>
                  <a:pt x="2238356" y="961882"/>
                </a:cubicBezTo>
                <a:cubicBezTo>
                  <a:pt x="2232127" y="959806"/>
                  <a:pt x="2227040" y="964902"/>
                  <a:pt x="2227040" y="973198"/>
                </a:cubicBezTo>
                <a:close/>
                <a:moveTo>
                  <a:pt x="2265140" y="973988"/>
                </a:moveTo>
                <a:cubicBezTo>
                  <a:pt x="2265140" y="981847"/>
                  <a:pt x="2271570" y="988276"/>
                  <a:pt x="2279428" y="988276"/>
                </a:cubicBezTo>
                <a:cubicBezTo>
                  <a:pt x="2287286" y="988276"/>
                  <a:pt x="2293715" y="981847"/>
                  <a:pt x="2293715" y="973988"/>
                </a:cubicBezTo>
                <a:cubicBezTo>
                  <a:pt x="2293715" y="966130"/>
                  <a:pt x="2287286" y="959701"/>
                  <a:pt x="2279428" y="959701"/>
                </a:cubicBezTo>
                <a:cubicBezTo>
                  <a:pt x="2271570" y="959701"/>
                  <a:pt x="2265140" y="966130"/>
                  <a:pt x="2265140" y="973988"/>
                </a:cubicBezTo>
                <a:close/>
                <a:moveTo>
                  <a:pt x="2309851" y="965787"/>
                </a:moveTo>
                <a:cubicBezTo>
                  <a:pt x="2302240" y="973398"/>
                  <a:pt x="2310851" y="988276"/>
                  <a:pt x="2322862" y="988276"/>
                </a:cubicBezTo>
                <a:cubicBezTo>
                  <a:pt x="2327796" y="988276"/>
                  <a:pt x="2331815" y="981847"/>
                  <a:pt x="2331815" y="973988"/>
                </a:cubicBezTo>
                <a:cubicBezTo>
                  <a:pt x="2331815" y="959263"/>
                  <a:pt x="2320576" y="955062"/>
                  <a:pt x="2309851" y="965787"/>
                </a:cubicBezTo>
                <a:close/>
                <a:moveTo>
                  <a:pt x="2353047" y="971017"/>
                </a:moveTo>
                <a:cubicBezTo>
                  <a:pt x="2358933" y="988676"/>
                  <a:pt x="2379440" y="991600"/>
                  <a:pt x="2379440" y="974779"/>
                </a:cubicBezTo>
                <a:cubicBezTo>
                  <a:pt x="2379440" y="966492"/>
                  <a:pt x="2372659" y="959701"/>
                  <a:pt x="2364362" y="959701"/>
                </a:cubicBezTo>
                <a:cubicBezTo>
                  <a:pt x="2356066" y="959701"/>
                  <a:pt x="2350970" y="964787"/>
                  <a:pt x="2353047" y="971017"/>
                </a:cubicBezTo>
                <a:close/>
                <a:moveTo>
                  <a:pt x="2395576" y="965787"/>
                </a:moveTo>
                <a:cubicBezTo>
                  <a:pt x="2387965" y="973398"/>
                  <a:pt x="2396576" y="988276"/>
                  <a:pt x="2408587" y="988276"/>
                </a:cubicBezTo>
                <a:cubicBezTo>
                  <a:pt x="2413521" y="988276"/>
                  <a:pt x="2417540" y="981847"/>
                  <a:pt x="2417540" y="973988"/>
                </a:cubicBezTo>
                <a:cubicBezTo>
                  <a:pt x="2417540" y="959263"/>
                  <a:pt x="2406301" y="955062"/>
                  <a:pt x="2395576" y="965787"/>
                </a:cubicBezTo>
                <a:close/>
                <a:moveTo>
                  <a:pt x="2438429" y="969940"/>
                </a:moveTo>
                <a:cubicBezTo>
                  <a:pt x="2440305" y="975570"/>
                  <a:pt x="2445896" y="980180"/>
                  <a:pt x="2450878" y="980180"/>
                </a:cubicBezTo>
                <a:cubicBezTo>
                  <a:pt x="2455860" y="980180"/>
                  <a:pt x="2461460" y="975570"/>
                  <a:pt x="2463337" y="969940"/>
                </a:cubicBezTo>
                <a:cubicBezTo>
                  <a:pt x="2465213" y="964311"/>
                  <a:pt x="2459612" y="959701"/>
                  <a:pt x="2450878" y="959701"/>
                </a:cubicBezTo>
                <a:cubicBezTo>
                  <a:pt x="2442143" y="959701"/>
                  <a:pt x="2436552" y="964311"/>
                  <a:pt x="2438429" y="969940"/>
                </a:cubicBezTo>
                <a:close/>
                <a:moveTo>
                  <a:pt x="2484215" y="973988"/>
                </a:moveTo>
                <a:cubicBezTo>
                  <a:pt x="2484215" y="981847"/>
                  <a:pt x="2488502" y="988276"/>
                  <a:pt x="2493740" y="988276"/>
                </a:cubicBezTo>
                <a:cubicBezTo>
                  <a:pt x="2498979" y="988276"/>
                  <a:pt x="2503265" y="981847"/>
                  <a:pt x="2503265" y="973988"/>
                </a:cubicBezTo>
                <a:cubicBezTo>
                  <a:pt x="2503265" y="966130"/>
                  <a:pt x="2498979" y="959701"/>
                  <a:pt x="2493740" y="959701"/>
                </a:cubicBezTo>
                <a:cubicBezTo>
                  <a:pt x="2488502" y="959701"/>
                  <a:pt x="2484215" y="966130"/>
                  <a:pt x="2484215" y="973988"/>
                </a:cubicBezTo>
                <a:close/>
                <a:moveTo>
                  <a:pt x="2522315" y="973988"/>
                </a:moveTo>
                <a:cubicBezTo>
                  <a:pt x="2522315" y="981847"/>
                  <a:pt x="2526602" y="988276"/>
                  <a:pt x="2531840" y="988276"/>
                </a:cubicBezTo>
                <a:cubicBezTo>
                  <a:pt x="2537079" y="988276"/>
                  <a:pt x="2541365" y="981847"/>
                  <a:pt x="2541365" y="973988"/>
                </a:cubicBezTo>
                <a:cubicBezTo>
                  <a:pt x="2541365" y="966130"/>
                  <a:pt x="2537079" y="959701"/>
                  <a:pt x="2531840" y="959701"/>
                </a:cubicBezTo>
                <a:cubicBezTo>
                  <a:pt x="2526602" y="959701"/>
                  <a:pt x="2522315" y="966130"/>
                  <a:pt x="2522315" y="973988"/>
                </a:cubicBezTo>
                <a:close/>
                <a:moveTo>
                  <a:pt x="2722340" y="973988"/>
                </a:moveTo>
                <a:cubicBezTo>
                  <a:pt x="2722340" y="982723"/>
                  <a:pt x="2726951" y="988324"/>
                  <a:pt x="2732580" y="986447"/>
                </a:cubicBezTo>
                <a:cubicBezTo>
                  <a:pt x="2738209" y="984571"/>
                  <a:pt x="2742829" y="978960"/>
                  <a:pt x="2742829" y="973988"/>
                </a:cubicBezTo>
                <a:cubicBezTo>
                  <a:pt x="2742829" y="969016"/>
                  <a:pt x="2738209" y="963406"/>
                  <a:pt x="2732580" y="961530"/>
                </a:cubicBezTo>
                <a:cubicBezTo>
                  <a:pt x="2726951" y="959653"/>
                  <a:pt x="2722340" y="965254"/>
                  <a:pt x="2722340" y="973988"/>
                </a:cubicBezTo>
                <a:close/>
                <a:moveTo>
                  <a:pt x="2762279" y="969940"/>
                </a:moveTo>
                <a:cubicBezTo>
                  <a:pt x="2764155" y="975570"/>
                  <a:pt x="2769746" y="980180"/>
                  <a:pt x="2774728" y="980180"/>
                </a:cubicBezTo>
                <a:cubicBezTo>
                  <a:pt x="2779710" y="980180"/>
                  <a:pt x="2785310" y="975570"/>
                  <a:pt x="2787187" y="969940"/>
                </a:cubicBezTo>
                <a:cubicBezTo>
                  <a:pt x="2789063" y="964311"/>
                  <a:pt x="2783462" y="959701"/>
                  <a:pt x="2774728" y="959701"/>
                </a:cubicBezTo>
                <a:cubicBezTo>
                  <a:pt x="2765993" y="959701"/>
                  <a:pt x="2760402" y="964311"/>
                  <a:pt x="2762279" y="969940"/>
                </a:cubicBezTo>
                <a:close/>
                <a:moveTo>
                  <a:pt x="2808065" y="969226"/>
                </a:moveTo>
                <a:cubicBezTo>
                  <a:pt x="2808065" y="974465"/>
                  <a:pt x="2812352" y="978751"/>
                  <a:pt x="2817590" y="978751"/>
                </a:cubicBezTo>
                <a:cubicBezTo>
                  <a:pt x="2822829" y="978751"/>
                  <a:pt x="2827115" y="974465"/>
                  <a:pt x="2827115" y="969226"/>
                </a:cubicBezTo>
                <a:cubicBezTo>
                  <a:pt x="2827115" y="963987"/>
                  <a:pt x="2822829" y="959701"/>
                  <a:pt x="2817590" y="959701"/>
                </a:cubicBezTo>
                <a:cubicBezTo>
                  <a:pt x="2812352" y="959701"/>
                  <a:pt x="2808065" y="963987"/>
                  <a:pt x="2808065" y="969226"/>
                </a:cubicBezTo>
                <a:close/>
                <a:moveTo>
                  <a:pt x="2850928" y="969226"/>
                </a:moveTo>
                <a:cubicBezTo>
                  <a:pt x="2847689" y="974465"/>
                  <a:pt x="2849585" y="978751"/>
                  <a:pt x="2855128" y="978751"/>
                </a:cubicBezTo>
                <a:cubicBezTo>
                  <a:pt x="2860672" y="978751"/>
                  <a:pt x="2865215" y="974465"/>
                  <a:pt x="2865215" y="969226"/>
                </a:cubicBezTo>
                <a:cubicBezTo>
                  <a:pt x="2865215" y="963987"/>
                  <a:pt x="2863339" y="959701"/>
                  <a:pt x="2861024" y="959701"/>
                </a:cubicBezTo>
                <a:cubicBezTo>
                  <a:pt x="2858710" y="959701"/>
                  <a:pt x="2854166" y="963987"/>
                  <a:pt x="2850928" y="969226"/>
                </a:cubicBezTo>
                <a:close/>
                <a:moveTo>
                  <a:pt x="3170015" y="1022252"/>
                </a:moveTo>
                <a:cubicBezTo>
                  <a:pt x="3115009" y="1039882"/>
                  <a:pt x="3036551" y="1061371"/>
                  <a:pt x="2995670" y="1069991"/>
                </a:cubicBezTo>
                <a:cubicBezTo>
                  <a:pt x="2954779" y="1078611"/>
                  <a:pt x="2922918" y="1087250"/>
                  <a:pt x="2924852" y="1089193"/>
                </a:cubicBezTo>
                <a:cubicBezTo>
                  <a:pt x="2926794" y="1091127"/>
                  <a:pt x="2966142" y="1086117"/>
                  <a:pt x="3012281" y="1078068"/>
                </a:cubicBezTo>
                <a:cubicBezTo>
                  <a:pt x="3109636" y="1061076"/>
                  <a:pt x="3233452" y="1023728"/>
                  <a:pt x="3260674" y="1003154"/>
                </a:cubicBezTo>
                <a:cubicBezTo>
                  <a:pt x="3284525" y="985123"/>
                  <a:pt x="3288335" y="984323"/>
                  <a:pt x="3170015" y="1022252"/>
                </a:cubicBezTo>
                <a:close/>
                <a:moveTo>
                  <a:pt x="2188940" y="1011298"/>
                </a:moveTo>
                <a:cubicBezTo>
                  <a:pt x="2188940" y="1019585"/>
                  <a:pt x="2195722" y="1026376"/>
                  <a:pt x="2204018" y="1026376"/>
                </a:cubicBezTo>
                <a:cubicBezTo>
                  <a:pt x="2212315" y="1026376"/>
                  <a:pt x="2217411" y="1021290"/>
                  <a:pt x="2215334" y="1015070"/>
                </a:cubicBezTo>
                <a:cubicBezTo>
                  <a:pt x="2209448" y="997401"/>
                  <a:pt x="2188940" y="994477"/>
                  <a:pt x="2188940" y="1011298"/>
                </a:cubicBezTo>
                <a:close/>
                <a:moveTo>
                  <a:pt x="2227040" y="1011298"/>
                </a:moveTo>
                <a:cubicBezTo>
                  <a:pt x="2227040" y="1019585"/>
                  <a:pt x="2233822" y="1026376"/>
                  <a:pt x="2242118" y="1026376"/>
                </a:cubicBezTo>
                <a:cubicBezTo>
                  <a:pt x="2258940" y="1026376"/>
                  <a:pt x="2256015" y="1005869"/>
                  <a:pt x="2238356" y="999982"/>
                </a:cubicBezTo>
                <a:cubicBezTo>
                  <a:pt x="2232127" y="997906"/>
                  <a:pt x="2227040" y="1003002"/>
                  <a:pt x="2227040" y="1011298"/>
                </a:cubicBezTo>
                <a:close/>
                <a:moveTo>
                  <a:pt x="2271227" y="1004411"/>
                </a:moveTo>
                <a:cubicBezTo>
                  <a:pt x="2260502" y="1015136"/>
                  <a:pt x="2264702" y="1026376"/>
                  <a:pt x="2279428" y="1026376"/>
                </a:cubicBezTo>
                <a:cubicBezTo>
                  <a:pt x="2287286" y="1026376"/>
                  <a:pt x="2293715" y="1022347"/>
                  <a:pt x="2293715" y="1017413"/>
                </a:cubicBezTo>
                <a:cubicBezTo>
                  <a:pt x="2293715" y="1005402"/>
                  <a:pt x="2278837" y="996801"/>
                  <a:pt x="2271227" y="1004411"/>
                </a:cubicBezTo>
                <a:close/>
                <a:moveTo>
                  <a:pt x="2308422" y="1006669"/>
                </a:moveTo>
                <a:cubicBezTo>
                  <a:pt x="2301373" y="1018070"/>
                  <a:pt x="2319281" y="1029357"/>
                  <a:pt x="2331968" y="1021518"/>
                </a:cubicBezTo>
                <a:cubicBezTo>
                  <a:pt x="2342626" y="1014936"/>
                  <a:pt x="2335625" y="997801"/>
                  <a:pt x="2322290" y="997801"/>
                </a:cubicBezTo>
                <a:cubicBezTo>
                  <a:pt x="2317671" y="997801"/>
                  <a:pt x="2311432" y="1001792"/>
                  <a:pt x="2308422" y="1006669"/>
                </a:cubicBezTo>
                <a:close/>
                <a:moveTo>
                  <a:pt x="2355628" y="1007326"/>
                </a:moveTo>
                <a:cubicBezTo>
                  <a:pt x="2352389" y="1012565"/>
                  <a:pt x="2356676" y="1016851"/>
                  <a:pt x="2365153" y="1016851"/>
                </a:cubicBezTo>
                <a:cubicBezTo>
                  <a:pt x="2373630" y="1016851"/>
                  <a:pt x="2377916" y="1012565"/>
                  <a:pt x="2374678" y="1007326"/>
                </a:cubicBezTo>
                <a:cubicBezTo>
                  <a:pt x="2371439" y="1002087"/>
                  <a:pt x="2367153" y="997801"/>
                  <a:pt x="2365153" y="997801"/>
                </a:cubicBezTo>
                <a:cubicBezTo>
                  <a:pt x="2363153" y="997801"/>
                  <a:pt x="2358866" y="1002087"/>
                  <a:pt x="2355628" y="1007326"/>
                </a:cubicBezTo>
                <a:close/>
                <a:moveTo>
                  <a:pt x="2398490" y="1007326"/>
                </a:moveTo>
                <a:cubicBezTo>
                  <a:pt x="2398490" y="1012565"/>
                  <a:pt x="2402777" y="1016851"/>
                  <a:pt x="2408015" y="1016851"/>
                </a:cubicBezTo>
                <a:cubicBezTo>
                  <a:pt x="2413254" y="1016851"/>
                  <a:pt x="2417540" y="1012565"/>
                  <a:pt x="2417540" y="1007326"/>
                </a:cubicBezTo>
                <a:cubicBezTo>
                  <a:pt x="2417540" y="1002087"/>
                  <a:pt x="2413254" y="997801"/>
                  <a:pt x="2408015" y="997801"/>
                </a:cubicBezTo>
                <a:cubicBezTo>
                  <a:pt x="2402777" y="997801"/>
                  <a:pt x="2398490" y="1002087"/>
                  <a:pt x="2398490" y="1007326"/>
                </a:cubicBezTo>
                <a:close/>
                <a:moveTo>
                  <a:pt x="2436590" y="1007326"/>
                </a:moveTo>
                <a:cubicBezTo>
                  <a:pt x="2436590" y="1012565"/>
                  <a:pt x="2440619" y="1016851"/>
                  <a:pt x="2445553" y="1016851"/>
                </a:cubicBezTo>
                <a:cubicBezTo>
                  <a:pt x="2450487" y="1016851"/>
                  <a:pt x="2457164" y="1012565"/>
                  <a:pt x="2460403" y="1007326"/>
                </a:cubicBezTo>
                <a:cubicBezTo>
                  <a:pt x="2463641" y="1002087"/>
                  <a:pt x="2459612" y="997801"/>
                  <a:pt x="2451449" y="997801"/>
                </a:cubicBezTo>
                <a:cubicBezTo>
                  <a:pt x="2443286" y="997801"/>
                  <a:pt x="2436590" y="1002087"/>
                  <a:pt x="2436590" y="1007326"/>
                </a:cubicBezTo>
                <a:close/>
                <a:moveTo>
                  <a:pt x="680747" y="1026243"/>
                </a:moveTo>
                <a:cubicBezTo>
                  <a:pt x="694739" y="1039016"/>
                  <a:pt x="784760" y="1065076"/>
                  <a:pt x="856302" y="1077049"/>
                </a:cubicBezTo>
                <a:cubicBezTo>
                  <a:pt x="895993" y="1083697"/>
                  <a:pt x="927178" y="1093937"/>
                  <a:pt x="929569" y="1101100"/>
                </a:cubicBezTo>
                <a:lnTo>
                  <a:pt x="933722" y="1113577"/>
                </a:lnTo>
                <a:lnTo>
                  <a:pt x="887440" y="1107167"/>
                </a:lnTo>
                <a:cubicBezTo>
                  <a:pt x="844234" y="1101185"/>
                  <a:pt x="748070" y="1082240"/>
                  <a:pt x="693520" y="1068962"/>
                </a:cubicBezTo>
                <a:lnTo>
                  <a:pt x="669708" y="1063161"/>
                </a:lnTo>
                <a:lnTo>
                  <a:pt x="684976" y="1073039"/>
                </a:lnTo>
                <a:cubicBezTo>
                  <a:pt x="693377" y="1078468"/>
                  <a:pt x="740374" y="1093299"/>
                  <a:pt x="789418" y="1106005"/>
                </a:cubicBezTo>
                <a:cubicBezTo>
                  <a:pt x="838452" y="1118711"/>
                  <a:pt x="880343" y="1134418"/>
                  <a:pt x="882515" y="1140914"/>
                </a:cubicBezTo>
                <a:lnTo>
                  <a:pt x="886449" y="1152725"/>
                </a:lnTo>
                <a:lnTo>
                  <a:pt x="839995" y="1146048"/>
                </a:lnTo>
                <a:cubicBezTo>
                  <a:pt x="814440" y="1142371"/>
                  <a:pt x="768415" y="1132989"/>
                  <a:pt x="737707" y="1125198"/>
                </a:cubicBezTo>
                <a:cubicBezTo>
                  <a:pt x="656001" y="1104462"/>
                  <a:pt x="662249" y="1115225"/>
                  <a:pt x="746422" y="1140209"/>
                </a:cubicBezTo>
                <a:cubicBezTo>
                  <a:pt x="808877" y="1158754"/>
                  <a:pt x="839233" y="1179109"/>
                  <a:pt x="825260" y="1193083"/>
                </a:cubicBezTo>
                <a:cubicBezTo>
                  <a:pt x="823079" y="1195264"/>
                  <a:pt x="796371" y="1190539"/>
                  <a:pt x="765910" y="1182586"/>
                </a:cubicBezTo>
                <a:cubicBezTo>
                  <a:pt x="690139" y="1162803"/>
                  <a:pt x="686605" y="1173261"/>
                  <a:pt x="761614" y="1195302"/>
                </a:cubicBezTo>
                <a:lnTo>
                  <a:pt x="822108" y="1213076"/>
                </a:lnTo>
                <a:lnTo>
                  <a:pt x="825041" y="1233221"/>
                </a:lnTo>
                <a:lnTo>
                  <a:pt x="827984" y="1253366"/>
                </a:lnTo>
                <a:lnTo>
                  <a:pt x="760786" y="1236078"/>
                </a:lnTo>
                <a:cubicBezTo>
                  <a:pt x="676994" y="1214523"/>
                  <a:pt x="680271" y="1227039"/>
                  <a:pt x="764757" y="1251233"/>
                </a:cubicBezTo>
                <a:lnTo>
                  <a:pt x="826870" y="1269025"/>
                </a:lnTo>
                <a:lnTo>
                  <a:pt x="826870" y="1285818"/>
                </a:lnTo>
                <a:cubicBezTo>
                  <a:pt x="826870" y="1306440"/>
                  <a:pt x="815602" y="1306716"/>
                  <a:pt x="751461" y="1287666"/>
                </a:cubicBezTo>
                <a:cubicBezTo>
                  <a:pt x="723800" y="1279455"/>
                  <a:pt x="698997" y="1274902"/>
                  <a:pt x="696339" y="1277560"/>
                </a:cubicBezTo>
                <a:cubicBezTo>
                  <a:pt x="693682" y="1280217"/>
                  <a:pt x="721971" y="1291647"/>
                  <a:pt x="759204" y="1302953"/>
                </a:cubicBezTo>
                <a:cubicBezTo>
                  <a:pt x="824155" y="1322680"/>
                  <a:pt x="844920" y="1335358"/>
                  <a:pt x="832547" y="1347721"/>
                </a:cubicBezTo>
                <a:cubicBezTo>
                  <a:pt x="827280" y="1352988"/>
                  <a:pt x="763643" y="1341225"/>
                  <a:pt x="717333" y="1326423"/>
                </a:cubicBezTo>
                <a:cubicBezTo>
                  <a:pt x="704169" y="1322213"/>
                  <a:pt x="705645" y="1324785"/>
                  <a:pt x="722095" y="1334729"/>
                </a:cubicBezTo>
                <a:cubicBezTo>
                  <a:pt x="735192" y="1342635"/>
                  <a:pt x="766262" y="1354074"/>
                  <a:pt x="791151" y="1360141"/>
                </a:cubicBezTo>
                <a:lnTo>
                  <a:pt x="836395" y="1371171"/>
                </a:lnTo>
                <a:lnTo>
                  <a:pt x="836395" y="1389278"/>
                </a:lnTo>
                <a:cubicBezTo>
                  <a:pt x="836395" y="1411510"/>
                  <a:pt x="836176" y="1411510"/>
                  <a:pt x="761100" y="1388678"/>
                </a:cubicBezTo>
                <a:cubicBezTo>
                  <a:pt x="669308" y="1360770"/>
                  <a:pt x="698730" y="1378677"/>
                  <a:pt x="824489" y="1427264"/>
                </a:cubicBezTo>
                <a:cubicBezTo>
                  <a:pt x="836281" y="1431817"/>
                  <a:pt x="845920" y="1442561"/>
                  <a:pt x="845920" y="1451143"/>
                </a:cubicBezTo>
                <a:lnTo>
                  <a:pt x="845920" y="1466745"/>
                </a:lnTo>
                <a:lnTo>
                  <a:pt x="824489" y="1461535"/>
                </a:lnTo>
                <a:cubicBezTo>
                  <a:pt x="812697" y="1458659"/>
                  <a:pt x="784274" y="1451582"/>
                  <a:pt x="761319" y="1445800"/>
                </a:cubicBezTo>
                <a:cubicBezTo>
                  <a:pt x="738364" y="1440018"/>
                  <a:pt x="717904" y="1436961"/>
                  <a:pt x="715866" y="1439008"/>
                </a:cubicBezTo>
                <a:cubicBezTo>
                  <a:pt x="711618" y="1443257"/>
                  <a:pt x="781026" y="1469469"/>
                  <a:pt x="818679" y="1477823"/>
                </a:cubicBezTo>
                <a:cubicBezTo>
                  <a:pt x="842301" y="1483071"/>
                  <a:pt x="861979" y="1508789"/>
                  <a:pt x="850863" y="1519904"/>
                </a:cubicBezTo>
                <a:cubicBezTo>
                  <a:pt x="846311" y="1524467"/>
                  <a:pt x="784236" y="1512694"/>
                  <a:pt x="736383" y="1498187"/>
                </a:cubicBezTo>
                <a:cubicBezTo>
                  <a:pt x="725905" y="1495015"/>
                  <a:pt x="732334" y="1500073"/>
                  <a:pt x="750670" y="1509427"/>
                </a:cubicBezTo>
                <a:cubicBezTo>
                  <a:pt x="769006" y="1518780"/>
                  <a:pt x="785446" y="1529677"/>
                  <a:pt x="787198" y="1533639"/>
                </a:cubicBezTo>
                <a:cubicBezTo>
                  <a:pt x="788961" y="1537602"/>
                  <a:pt x="794123" y="1538545"/>
                  <a:pt x="798667" y="1535735"/>
                </a:cubicBezTo>
                <a:cubicBezTo>
                  <a:pt x="814354" y="1526038"/>
                  <a:pt x="853654" y="1542383"/>
                  <a:pt x="858417" y="1560586"/>
                </a:cubicBezTo>
                <a:lnTo>
                  <a:pt x="863189" y="1578826"/>
                </a:lnTo>
                <a:lnTo>
                  <a:pt x="841853" y="1578826"/>
                </a:lnTo>
                <a:cubicBezTo>
                  <a:pt x="830118" y="1578826"/>
                  <a:pt x="817669" y="1575978"/>
                  <a:pt x="814183" y="1572492"/>
                </a:cubicBezTo>
                <a:cubicBezTo>
                  <a:pt x="810697" y="1569006"/>
                  <a:pt x="796057" y="1565110"/>
                  <a:pt x="781645" y="1563834"/>
                </a:cubicBezTo>
                <a:lnTo>
                  <a:pt x="755433" y="1561500"/>
                </a:lnTo>
                <a:lnTo>
                  <a:pt x="779245" y="1572282"/>
                </a:lnTo>
                <a:cubicBezTo>
                  <a:pt x="818488" y="1590046"/>
                  <a:pt x="832804" y="1626318"/>
                  <a:pt x="800676" y="1626594"/>
                </a:cubicBezTo>
                <a:cubicBezTo>
                  <a:pt x="789713" y="1626689"/>
                  <a:pt x="787827" y="1629175"/>
                  <a:pt x="795161" y="1633833"/>
                </a:cubicBezTo>
                <a:cubicBezTo>
                  <a:pt x="801295" y="1637738"/>
                  <a:pt x="809268" y="1652721"/>
                  <a:pt x="812887" y="1667132"/>
                </a:cubicBezTo>
                <a:lnTo>
                  <a:pt x="819460" y="1693345"/>
                </a:lnTo>
                <a:lnTo>
                  <a:pt x="801734" y="1687297"/>
                </a:lnTo>
                <a:lnTo>
                  <a:pt x="784008" y="1681258"/>
                </a:lnTo>
                <a:lnTo>
                  <a:pt x="805439" y="1697260"/>
                </a:lnTo>
                <a:cubicBezTo>
                  <a:pt x="827327" y="1713595"/>
                  <a:pt x="835090" y="1750276"/>
                  <a:pt x="816669" y="1750276"/>
                </a:cubicBezTo>
                <a:cubicBezTo>
                  <a:pt x="811049" y="1750276"/>
                  <a:pt x="813192" y="1757010"/>
                  <a:pt x="821431" y="1765240"/>
                </a:cubicBezTo>
                <a:cubicBezTo>
                  <a:pt x="829661" y="1773479"/>
                  <a:pt x="836395" y="1788347"/>
                  <a:pt x="836395" y="1798282"/>
                </a:cubicBezTo>
                <a:lnTo>
                  <a:pt x="836395" y="1816351"/>
                </a:lnTo>
                <a:lnTo>
                  <a:pt x="819726" y="1810722"/>
                </a:lnTo>
                <a:cubicBezTo>
                  <a:pt x="809144" y="1807140"/>
                  <a:pt x="811201" y="1811150"/>
                  <a:pt x="825375" y="1821704"/>
                </a:cubicBezTo>
                <a:lnTo>
                  <a:pt x="847701" y="1838325"/>
                </a:lnTo>
                <a:lnTo>
                  <a:pt x="843320" y="1861204"/>
                </a:lnTo>
                <a:cubicBezTo>
                  <a:pt x="840919" y="1873787"/>
                  <a:pt x="842662" y="1886379"/>
                  <a:pt x="847196" y="1889179"/>
                </a:cubicBezTo>
                <a:cubicBezTo>
                  <a:pt x="857293" y="1895418"/>
                  <a:pt x="858236" y="1931308"/>
                  <a:pt x="848301" y="1931108"/>
                </a:cubicBezTo>
                <a:cubicBezTo>
                  <a:pt x="830851" y="1930746"/>
                  <a:pt x="816526" y="1913392"/>
                  <a:pt x="812459" y="1887674"/>
                </a:cubicBezTo>
                <a:cubicBezTo>
                  <a:pt x="810030" y="1872348"/>
                  <a:pt x="803696" y="1838687"/>
                  <a:pt x="798381" y="1812874"/>
                </a:cubicBezTo>
                <a:cubicBezTo>
                  <a:pt x="793066" y="1787061"/>
                  <a:pt x="789399" y="1761344"/>
                  <a:pt x="790246" y="1755724"/>
                </a:cubicBezTo>
                <a:cubicBezTo>
                  <a:pt x="791085" y="1750105"/>
                  <a:pt x="789418" y="1739084"/>
                  <a:pt x="786532" y="1731226"/>
                </a:cubicBezTo>
                <a:cubicBezTo>
                  <a:pt x="783646" y="1723368"/>
                  <a:pt x="775673" y="1691221"/>
                  <a:pt x="768815" y="1659788"/>
                </a:cubicBezTo>
                <a:cubicBezTo>
                  <a:pt x="761090" y="1624403"/>
                  <a:pt x="755023" y="1610697"/>
                  <a:pt x="752880" y="1623794"/>
                </a:cubicBezTo>
                <a:cubicBezTo>
                  <a:pt x="744203" y="1676829"/>
                  <a:pt x="835223" y="2120160"/>
                  <a:pt x="893936" y="2310813"/>
                </a:cubicBezTo>
                <a:cubicBezTo>
                  <a:pt x="904175" y="2344074"/>
                  <a:pt x="910385" y="2374802"/>
                  <a:pt x="907728" y="2379097"/>
                </a:cubicBezTo>
                <a:cubicBezTo>
                  <a:pt x="905070" y="2383403"/>
                  <a:pt x="917481" y="2391728"/>
                  <a:pt x="935312" y="2397614"/>
                </a:cubicBezTo>
                <a:cubicBezTo>
                  <a:pt x="954405" y="2403920"/>
                  <a:pt x="969826" y="2416331"/>
                  <a:pt x="972836" y="2427827"/>
                </a:cubicBezTo>
                <a:lnTo>
                  <a:pt x="977932" y="2447334"/>
                </a:lnTo>
                <a:lnTo>
                  <a:pt x="952410" y="2441305"/>
                </a:lnTo>
                <a:lnTo>
                  <a:pt x="926883" y="2435276"/>
                </a:lnTo>
                <a:lnTo>
                  <a:pt x="957834" y="2454583"/>
                </a:lnTo>
                <a:cubicBezTo>
                  <a:pt x="974865" y="2465203"/>
                  <a:pt x="988790" y="2480891"/>
                  <a:pt x="988790" y="2489435"/>
                </a:cubicBezTo>
                <a:cubicBezTo>
                  <a:pt x="988790" y="2504827"/>
                  <a:pt x="983409" y="2504780"/>
                  <a:pt x="936408" y="2488987"/>
                </a:cubicBezTo>
                <a:cubicBezTo>
                  <a:pt x="925930" y="2485463"/>
                  <a:pt x="934503" y="2491997"/>
                  <a:pt x="955453" y="2503503"/>
                </a:cubicBezTo>
                <a:cubicBezTo>
                  <a:pt x="995839" y="2525678"/>
                  <a:pt x="1007459" y="2537832"/>
                  <a:pt x="1007697" y="2558158"/>
                </a:cubicBezTo>
                <a:cubicBezTo>
                  <a:pt x="1007793" y="2566578"/>
                  <a:pt x="1000782" y="2568778"/>
                  <a:pt x="986409" y="2564854"/>
                </a:cubicBezTo>
                <a:lnTo>
                  <a:pt x="964978" y="2558996"/>
                </a:lnTo>
                <a:lnTo>
                  <a:pt x="984028" y="2570160"/>
                </a:lnTo>
                <a:cubicBezTo>
                  <a:pt x="1005459" y="2582713"/>
                  <a:pt x="1026890" y="2607164"/>
                  <a:pt x="1026890" y="2619051"/>
                </a:cubicBezTo>
                <a:cubicBezTo>
                  <a:pt x="1026890" y="2623395"/>
                  <a:pt x="1015098" y="2624604"/>
                  <a:pt x="1000697" y="2621756"/>
                </a:cubicBezTo>
                <a:lnTo>
                  <a:pt x="974503" y="2616565"/>
                </a:lnTo>
                <a:lnTo>
                  <a:pt x="1004707" y="2632472"/>
                </a:lnTo>
                <a:cubicBezTo>
                  <a:pt x="1021318" y="2641216"/>
                  <a:pt x="1036987" y="2656304"/>
                  <a:pt x="1039520" y="2666000"/>
                </a:cubicBezTo>
                <a:lnTo>
                  <a:pt x="1044131" y="2683631"/>
                </a:lnTo>
                <a:lnTo>
                  <a:pt x="1018842" y="2678678"/>
                </a:lnTo>
                <a:lnTo>
                  <a:pt x="993553" y="2673715"/>
                </a:lnTo>
                <a:lnTo>
                  <a:pt x="1023757" y="2689622"/>
                </a:lnTo>
                <a:cubicBezTo>
                  <a:pt x="1040368" y="2698366"/>
                  <a:pt x="1056151" y="2713901"/>
                  <a:pt x="1058828" y="2724141"/>
                </a:cubicBezTo>
                <a:lnTo>
                  <a:pt x="1063695" y="2742762"/>
                </a:lnTo>
                <a:lnTo>
                  <a:pt x="1045283" y="2737942"/>
                </a:lnTo>
                <a:cubicBezTo>
                  <a:pt x="1035148" y="2735295"/>
                  <a:pt x="1029262" y="2737019"/>
                  <a:pt x="1032205" y="2741762"/>
                </a:cubicBezTo>
                <a:cubicBezTo>
                  <a:pt x="1035139" y="2746515"/>
                  <a:pt x="1043016" y="2750401"/>
                  <a:pt x="1049703" y="2750401"/>
                </a:cubicBezTo>
                <a:cubicBezTo>
                  <a:pt x="1056494" y="2750401"/>
                  <a:pt x="1069096" y="2776395"/>
                  <a:pt x="1078230" y="2809237"/>
                </a:cubicBezTo>
                <a:cubicBezTo>
                  <a:pt x="1116530" y="2947007"/>
                  <a:pt x="1298972" y="3356477"/>
                  <a:pt x="1354484" y="3429248"/>
                </a:cubicBezTo>
                <a:cubicBezTo>
                  <a:pt x="1384659" y="3468815"/>
                  <a:pt x="1385640" y="3478178"/>
                  <a:pt x="1358894" y="3471186"/>
                </a:cubicBezTo>
                <a:cubicBezTo>
                  <a:pt x="1319251" y="3460814"/>
                  <a:pt x="1356189" y="3481702"/>
                  <a:pt x="1406195" y="3497933"/>
                </a:cubicBezTo>
                <a:cubicBezTo>
                  <a:pt x="1440009" y="3508905"/>
                  <a:pt x="1459440" y="3521183"/>
                  <a:pt x="1464602" y="3534823"/>
                </a:cubicBezTo>
                <a:cubicBezTo>
                  <a:pt x="1468860" y="3546062"/>
                  <a:pt x="1471413" y="3556340"/>
                  <a:pt x="1470260" y="3557664"/>
                </a:cubicBezTo>
                <a:cubicBezTo>
                  <a:pt x="1469117" y="3558978"/>
                  <a:pt x="1447314" y="3553778"/>
                  <a:pt x="1421816" y="3546101"/>
                </a:cubicBezTo>
                <a:cubicBezTo>
                  <a:pt x="1356351" y="3526403"/>
                  <a:pt x="1357417" y="3535261"/>
                  <a:pt x="1423149" y="3557178"/>
                </a:cubicBezTo>
                <a:cubicBezTo>
                  <a:pt x="1456011" y="3568132"/>
                  <a:pt x="1483652" y="3584324"/>
                  <a:pt x="1492672" y="3597907"/>
                </a:cubicBezTo>
                <a:lnTo>
                  <a:pt x="1507646" y="3620462"/>
                </a:lnTo>
                <a:lnTo>
                  <a:pt x="1479195" y="3614718"/>
                </a:lnTo>
                <a:cubicBezTo>
                  <a:pt x="1463554" y="3611566"/>
                  <a:pt x="1442552" y="3605813"/>
                  <a:pt x="1432522" y="3601936"/>
                </a:cubicBezTo>
                <a:cubicBezTo>
                  <a:pt x="1420882" y="3597440"/>
                  <a:pt x="1416491" y="3598450"/>
                  <a:pt x="1420368" y="3604727"/>
                </a:cubicBezTo>
                <a:cubicBezTo>
                  <a:pt x="1423711" y="3610137"/>
                  <a:pt x="1445352" y="3619852"/>
                  <a:pt x="1468450" y="3626320"/>
                </a:cubicBezTo>
                <a:cubicBezTo>
                  <a:pt x="1497254" y="3634388"/>
                  <a:pt x="1513827" y="3645484"/>
                  <a:pt x="1521190" y="3661639"/>
                </a:cubicBezTo>
                <a:lnTo>
                  <a:pt x="1531925" y="3685204"/>
                </a:lnTo>
                <a:lnTo>
                  <a:pt x="1515151" y="3680212"/>
                </a:lnTo>
                <a:cubicBezTo>
                  <a:pt x="1474213" y="3668049"/>
                  <a:pt x="1445990" y="3663163"/>
                  <a:pt x="1445990" y="3668240"/>
                </a:cubicBezTo>
                <a:cubicBezTo>
                  <a:pt x="1445990" y="3671268"/>
                  <a:pt x="1466069" y="3679603"/>
                  <a:pt x="1490615" y="3686766"/>
                </a:cubicBezTo>
                <a:cubicBezTo>
                  <a:pt x="1516170" y="3694214"/>
                  <a:pt x="1541421" y="3709083"/>
                  <a:pt x="1549698" y="3721551"/>
                </a:cubicBezTo>
                <a:lnTo>
                  <a:pt x="1564157" y="3743325"/>
                </a:lnTo>
                <a:lnTo>
                  <a:pt x="1521743" y="3737505"/>
                </a:lnTo>
                <a:lnTo>
                  <a:pt x="1479328" y="3731686"/>
                </a:lnTo>
                <a:lnTo>
                  <a:pt x="1526162" y="3748811"/>
                </a:lnTo>
                <a:cubicBezTo>
                  <a:pt x="1551918" y="3758222"/>
                  <a:pt x="1579702" y="3776034"/>
                  <a:pt x="1587913" y="3788388"/>
                </a:cubicBezTo>
                <a:lnTo>
                  <a:pt x="1602819" y="3810857"/>
                </a:lnTo>
                <a:lnTo>
                  <a:pt x="1577683" y="3804542"/>
                </a:lnTo>
                <a:cubicBezTo>
                  <a:pt x="1563853" y="3801075"/>
                  <a:pt x="1544631" y="3795779"/>
                  <a:pt x="1534982" y="3792769"/>
                </a:cubicBezTo>
                <a:cubicBezTo>
                  <a:pt x="1525162" y="3789721"/>
                  <a:pt x="1527924" y="3793751"/>
                  <a:pt x="1541240" y="3801913"/>
                </a:cubicBezTo>
                <a:cubicBezTo>
                  <a:pt x="1554337" y="3809952"/>
                  <a:pt x="1571892" y="3816677"/>
                  <a:pt x="1580245" y="3816868"/>
                </a:cubicBezTo>
                <a:cubicBezTo>
                  <a:pt x="1594742" y="3817182"/>
                  <a:pt x="1626965" y="3845509"/>
                  <a:pt x="1626965" y="3857939"/>
                </a:cubicBezTo>
                <a:cubicBezTo>
                  <a:pt x="1626965" y="3861178"/>
                  <a:pt x="1613887" y="3859273"/>
                  <a:pt x="1597905" y="3853701"/>
                </a:cubicBezTo>
                <a:cubicBezTo>
                  <a:pt x="1581922" y="3848129"/>
                  <a:pt x="1566644" y="3845776"/>
                  <a:pt x="1563948" y="3848462"/>
                </a:cubicBezTo>
                <a:cubicBezTo>
                  <a:pt x="1560024" y="3852386"/>
                  <a:pt x="1616783" y="3874875"/>
                  <a:pt x="1669828" y="3890420"/>
                </a:cubicBezTo>
                <a:cubicBezTo>
                  <a:pt x="1707556" y="3901478"/>
                  <a:pt x="1830762" y="3922966"/>
                  <a:pt x="1890979" y="3928996"/>
                </a:cubicBezTo>
                <a:cubicBezTo>
                  <a:pt x="1930898" y="3932996"/>
                  <a:pt x="1965046" y="3940759"/>
                  <a:pt x="1966874" y="3946265"/>
                </a:cubicBezTo>
                <a:cubicBezTo>
                  <a:pt x="1971504" y="3960247"/>
                  <a:pt x="1822523" y="3945446"/>
                  <a:pt x="1731740" y="3922900"/>
                </a:cubicBezTo>
                <a:cubicBezTo>
                  <a:pt x="1629689" y="3897554"/>
                  <a:pt x="1592580" y="3891468"/>
                  <a:pt x="1603448" y="3901859"/>
                </a:cubicBezTo>
                <a:cubicBezTo>
                  <a:pt x="1616888" y="3914689"/>
                  <a:pt x="1734798" y="3947112"/>
                  <a:pt x="1817465" y="3960695"/>
                </a:cubicBezTo>
                <a:cubicBezTo>
                  <a:pt x="1921107" y="3977726"/>
                  <a:pt x="2162127" y="3974402"/>
                  <a:pt x="2210057" y="3955276"/>
                </a:cubicBezTo>
                <a:cubicBezTo>
                  <a:pt x="2232231" y="3946436"/>
                  <a:pt x="2247110" y="3952685"/>
                  <a:pt x="2238156" y="3967096"/>
                </a:cubicBezTo>
                <a:cubicBezTo>
                  <a:pt x="2227269" y="3984603"/>
                  <a:pt x="2056048" y="3999557"/>
                  <a:pt x="1946053" y="3992604"/>
                </a:cubicBezTo>
                <a:cubicBezTo>
                  <a:pt x="1893665" y="3989289"/>
                  <a:pt x="1807940" y="3978488"/>
                  <a:pt x="1755553" y="3968591"/>
                </a:cubicBezTo>
                <a:cubicBezTo>
                  <a:pt x="1643177" y="3947379"/>
                  <a:pt x="1627851" y="3946884"/>
                  <a:pt x="1679353" y="3966144"/>
                </a:cubicBezTo>
                <a:cubicBezTo>
                  <a:pt x="1730197" y="3985155"/>
                  <a:pt x="1833582" y="4004424"/>
                  <a:pt x="1927003" y="4012302"/>
                </a:cubicBezTo>
                <a:cubicBezTo>
                  <a:pt x="2120903" y="4028646"/>
                  <a:pt x="2460574" y="3961686"/>
                  <a:pt x="2513914" y="3896611"/>
                </a:cubicBezTo>
                <a:lnTo>
                  <a:pt x="2527078" y="3880552"/>
                </a:lnTo>
                <a:lnTo>
                  <a:pt x="2500884" y="3897592"/>
                </a:lnTo>
                <a:cubicBezTo>
                  <a:pt x="2485758" y="3907441"/>
                  <a:pt x="2474690" y="3910203"/>
                  <a:pt x="2474690" y="3904145"/>
                </a:cubicBezTo>
                <a:cubicBezTo>
                  <a:pt x="2474690" y="3898364"/>
                  <a:pt x="2491321" y="3883142"/>
                  <a:pt x="2511647" y="3870312"/>
                </a:cubicBezTo>
                <a:cubicBezTo>
                  <a:pt x="2533126" y="3856749"/>
                  <a:pt x="2552872" y="3834756"/>
                  <a:pt x="2558777" y="3817801"/>
                </a:cubicBezTo>
                <a:cubicBezTo>
                  <a:pt x="2564368" y="3801752"/>
                  <a:pt x="2573322" y="3788626"/>
                  <a:pt x="2578675" y="3788626"/>
                </a:cubicBezTo>
                <a:cubicBezTo>
                  <a:pt x="2584018" y="3788626"/>
                  <a:pt x="2586152" y="3782797"/>
                  <a:pt x="2583418" y="3775672"/>
                </a:cubicBezTo>
                <a:cubicBezTo>
                  <a:pt x="2580684" y="3768547"/>
                  <a:pt x="2590476" y="3748383"/>
                  <a:pt x="2605164" y="3730857"/>
                </a:cubicBezTo>
                <a:cubicBezTo>
                  <a:pt x="2619851" y="3713321"/>
                  <a:pt x="2626033" y="3702549"/>
                  <a:pt x="2618927" y="3706901"/>
                </a:cubicBezTo>
                <a:lnTo>
                  <a:pt x="2606002" y="3714807"/>
                </a:lnTo>
                <a:lnTo>
                  <a:pt x="2612803" y="3692186"/>
                </a:lnTo>
                <a:cubicBezTo>
                  <a:pt x="2616546" y="3679746"/>
                  <a:pt x="2628795" y="3661686"/>
                  <a:pt x="2640016" y="3652066"/>
                </a:cubicBezTo>
                <a:cubicBezTo>
                  <a:pt x="2651246" y="3642446"/>
                  <a:pt x="2655075" y="3637340"/>
                  <a:pt x="2648522" y="3640722"/>
                </a:cubicBezTo>
                <a:cubicBezTo>
                  <a:pt x="2623480" y="3653666"/>
                  <a:pt x="2638177" y="3623053"/>
                  <a:pt x="2672334" y="3591125"/>
                </a:cubicBezTo>
                <a:cubicBezTo>
                  <a:pt x="2694165" y="3570723"/>
                  <a:pt x="2699718" y="3562017"/>
                  <a:pt x="2686622" y="3568741"/>
                </a:cubicBezTo>
                <a:lnTo>
                  <a:pt x="2665190" y="3579743"/>
                </a:lnTo>
                <a:lnTo>
                  <a:pt x="2665190" y="3568789"/>
                </a:lnTo>
                <a:cubicBezTo>
                  <a:pt x="2665190" y="3562760"/>
                  <a:pt x="2683412" y="3540767"/>
                  <a:pt x="2705672" y="3519916"/>
                </a:cubicBezTo>
                <a:lnTo>
                  <a:pt x="2746153" y="3482007"/>
                </a:lnTo>
                <a:lnTo>
                  <a:pt x="2673296" y="3521345"/>
                </a:lnTo>
                <a:cubicBezTo>
                  <a:pt x="2633234" y="3542986"/>
                  <a:pt x="2564654" y="3573361"/>
                  <a:pt x="2520896" y="3588858"/>
                </a:cubicBezTo>
                <a:cubicBezTo>
                  <a:pt x="2477148" y="3604346"/>
                  <a:pt x="2456355" y="3614433"/>
                  <a:pt x="2474690" y="3611261"/>
                </a:cubicBezTo>
                <a:cubicBezTo>
                  <a:pt x="2493026" y="3608089"/>
                  <a:pt x="2525173" y="3599612"/>
                  <a:pt x="2546128" y="3592421"/>
                </a:cubicBezTo>
                <a:cubicBezTo>
                  <a:pt x="2595658" y="3575437"/>
                  <a:pt x="2597620" y="3575666"/>
                  <a:pt x="2591829" y="3597831"/>
                </a:cubicBezTo>
                <a:cubicBezTo>
                  <a:pt x="2586581" y="3617900"/>
                  <a:pt x="2528783" y="3643065"/>
                  <a:pt x="2436590" y="3665411"/>
                </a:cubicBezTo>
                <a:cubicBezTo>
                  <a:pt x="2407777" y="3672393"/>
                  <a:pt x="2390632" y="3679469"/>
                  <a:pt x="2398490" y="3681136"/>
                </a:cubicBezTo>
                <a:cubicBezTo>
                  <a:pt x="2406348" y="3682803"/>
                  <a:pt x="2435276" y="3678298"/>
                  <a:pt x="2462784" y="3671116"/>
                </a:cubicBezTo>
                <a:cubicBezTo>
                  <a:pt x="2497684" y="3662010"/>
                  <a:pt x="2512743" y="3661239"/>
                  <a:pt x="2512648" y="3668573"/>
                </a:cubicBezTo>
                <a:cubicBezTo>
                  <a:pt x="2512305" y="3693100"/>
                  <a:pt x="2491740" y="3706473"/>
                  <a:pt x="2421036" y="3728152"/>
                </a:cubicBezTo>
                <a:lnTo>
                  <a:pt x="2346103" y="3751136"/>
                </a:lnTo>
                <a:lnTo>
                  <a:pt x="2386584" y="3745954"/>
                </a:lnTo>
                <a:lnTo>
                  <a:pt x="2427065" y="3740772"/>
                </a:lnTo>
                <a:lnTo>
                  <a:pt x="2427065" y="3754012"/>
                </a:lnTo>
                <a:cubicBezTo>
                  <a:pt x="2427065" y="3788978"/>
                  <a:pt x="2382155" y="3798160"/>
                  <a:pt x="2182949" y="3803942"/>
                </a:cubicBezTo>
                <a:lnTo>
                  <a:pt x="2029330" y="3808390"/>
                </a:lnTo>
                <a:lnTo>
                  <a:pt x="2023196" y="3792379"/>
                </a:lnTo>
                <a:cubicBezTo>
                  <a:pt x="2019814" y="3783578"/>
                  <a:pt x="2018605" y="3774805"/>
                  <a:pt x="2020519" y="3772891"/>
                </a:cubicBezTo>
                <a:cubicBezTo>
                  <a:pt x="2022434" y="3770986"/>
                  <a:pt x="2062182" y="3765747"/>
                  <a:pt x="2108854" y="3761261"/>
                </a:cubicBezTo>
                <a:lnTo>
                  <a:pt x="2193703" y="3753098"/>
                </a:lnTo>
                <a:lnTo>
                  <a:pt x="2072259" y="3751812"/>
                </a:lnTo>
                <a:lnTo>
                  <a:pt x="1950815" y="3750526"/>
                </a:lnTo>
                <a:lnTo>
                  <a:pt x="1950672" y="3738620"/>
                </a:lnTo>
                <a:lnTo>
                  <a:pt x="1950520" y="3726714"/>
                </a:lnTo>
                <a:lnTo>
                  <a:pt x="1942109" y="3740011"/>
                </a:lnTo>
                <a:cubicBezTo>
                  <a:pt x="1931889" y="3756146"/>
                  <a:pt x="1907800" y="3748364"/>
                  <a:pt x="1895227" y="3724866"/>
                </a:cubicBezTo>
                <a:lnTo>
                  <a:pt x="1886017" y="3707664"/>
                </a:lnTo>
                <a:lnTo>
                  <a:pt x="2054152" y="3706520"/>
                </a:lnTo>
                <a:cubicBezTo>
                  <a:pt x="2146621" y="3705892"/>
                  <a:pt x="2234022" y="3701606"/>
                  <a:pt x="2248367" y="3696995"/>
                </a:cubicBezTo>
                <a:cubicBezTo>
                  <a:pt x="2265321" y="3691547"/>
                  <a:pt x="2206952" y="3688385"/>
                  <a:pt x="2081679" y="3687956"/>
                </a:cubicBezTo>
                <a:cubicBezTo>
                  <a:pt x="1829495" y="3687099"/>
                  <a:pt x="1829400" y="3687099"/>
                  <a:pt x="1816865" y="3663687"/>
                </a:cubicBezTo>
                <a:cubicBezTo>
                  <a:pt x="1811112" y="3652923"/>
                  <a:pt x="1807816" y="3642998"/>
                  <a:pt x="1809550" y="3641636"/>
                </a:cubicBezTo>
                <a:cubicBezTo>
                  <a:pt x="1811284" y="3640265"/>
                  <a:pt x="1844850" y="3642512"/>
                  <a:pt x="1884140" y="3646618"/>
                </a:cubicBezTo>
                <a:cubicBezTo>
                  <a:pt x="1971618" y="3655781"/>
                  <a:pt x="2216249" y="3656362"/>
                  <a:pt x="2238404" y="3647466"/>
                </a:cubicBezTo>
                <a:cubicBezTo>
                  <a:pt x="2247281" y="3643903"/>
                  <a:pt x="2176558" y="3640026"/>
                  <a:pt x="2081241" y="3638855"/>
                </a:cubicBezTo>
                <a:cubicBezTo>
                  <a:pt x="1877559" y="3636350"/>
                  <a:pt x="1809312" y="3628454"/>
                  <a:pt x="1795005" y="3605727"/>
                </a:cubicBezTo>
                <a:cubicBezTo>
                  <a:pt x="1789395" y="3596812"/>
                  <a:pt x="1787376" y="3586944"/>
                  <a:pt x="1790519" y="3583801"/>
                </a:cubicBezTo>
                <a:cubicBezTo>
                  <a:pt x="1793662" y="3580648"/>
                  <a:pt x="1832086" y="3582381"/>
                  <a:pt x="1875911" y="3587629"/>
                </a:cubicBezTo>
                <a:cubicBezTo>
                  <a:pt x="2019481" y="3604851"/>
                  <a:pt x="2124637" y="3609661"/>
                  <a:pt x="2117855" y="3598698"/>
                </a:cubicBezTo>
                <a:cubicBezTo>
                  <a:pt x="2114426" y="3593144"/>
                  <a:pt x="2085080" y="3588515"/>
                  <a:pt x="2052647" y="3588410"/>
                </a:cubicBezTo>
                <a:cubicBezTo>
                  <a:pt x="1988858" y="3588210"/>
                  <a:pt x="1794405" y="3564560"/>
                  <a:pt x="1779184" y="3555149"/>
                </a:cubicBezTo>
                <a:cubicBezTo>
                  <a:pt x="1774041" y="3551978"/>
                  <a:pt x="1769840" y="3542738"/>
                  <a:pt x="1769840" y="3534623"/>
                </a:cubicBezTo>
                <a:lnTo>
                  <a:pt x="1769840" y="3519859"/>
                </a:lnTo>
                <a:lnTo>
                  <a:pt x="1791272" y="3525107"/>
                </a:lnTo>
                <a:cubicBezTo>
                  <a:pt x="1834896" y="3535794"/>
                  <a:pt x="1978371" y="3551939"/>
                  <a:pt x="1999955" y="3548596"/>
                </a:cubicBezTo>
                <a:cubicBezTo>
                  <a:pt x="2012223" y="3546700"/>
                  <a:pt x="1981972" y="3539738"/>
                  <a:pt x="1932727" y="3533127"/>
                </a:cubicBezTo>
                <a:cubicBezTo>
                  <a:pt x="1883493" y="3526527"/>
                  <a:pt x="1822847" y="3516754"/>
                  <a:pt x="1797958" y="3511411"/>
                </a:cubicBezTo>
                <a:lnTo>
                  <a:pt x="1752705" y="3501704"/>
                </a:lnTo>
                <a:lnTo>
                  <a:pt x="1747371" y="3481273"/>
                </a:lnTo>
                <a:cubicBezTo>
                  <a:pt x="1740418" y="3454670"/>
                  <a:pt x="1741322" y="3454203"/>
                  <a:pt x="1779899" y="3464671"/>
                </a:cubicBezTo>
                <a:cubicBezTo>
                  <a:pt x="1828905" y="3477978"/>
                  <a:pt x="1924469" y="3491608"/>
                  <a:pt x="1915649" y="3484036"/>
                </a:cubicBezTo>
                <a:cubicBezTo>
                  <a:pt x="1911410" y="3480397"/>
                  <a:pt x="1860804" y="3467910"/>
                  <a:pt x="1803178" y="3456270"/>
                </a:cubicBezTo>
                <a:cubicBezTo>
                  <a:pt x="1705280" y="3436506"/>
                  <a:pt x="1674590" y="3421923"/>
                  <a:pt x="1674590" y="3395167"/>
                </a:cubicBezTo>
                <a:cubicBezTo>
                  <a:pt x="1674590" y="3390319"/>
                  <a:pt x="1685306" y="3388405"/>
                  <a:pt x="1698403" y="3390910"/>
                </a:cubicBezTo>
                <a:cubicBezTo>
                  <a:pt x="1711500" y="3393415"/>
                  <a:pt x="1722215" y="3391767"/>
                  <a:pt x="1722215" y="3387252"/>
                </a:cubicBezTo>
                <a:cubicBezTo>
                  <a:pt x="1722215" y="3382747"/>
                  <a:pt x="1711957" y="3379051"/>
                  <a:pt x="1699422" y="3379051"/>
                </a:cubicBezTo>
                <a:cubicBezTo>
                  <a:pt x="1678591" y="3379051"/>
                  <a:pt x="1665065" y="3363487"/>
                  <a:pt x="1665065" y="3339532"/>
                </a:cubicBezTo>
                <a:cubicBezTo>
                  <a:pt x="1665065" y="3334369"/>
                  <a:pt x="1673638" y="3332864"/>
                  <a:pt x="1684115" y="3336189"/>
                </a:cubicBezTo>
                <a:cubicBezTo>
                  <a:pt x="1695040" y="3339656"/>
                  <a:pt x="1703165" y="3337903"/>
                  <a:pt x="1703165" y="3332064"/>
                </a:cubicBezTo>
                <a:cubicBezTo>
                  <a:pt x="1703165" y="3326473"/>
                  <a:pt x="1692945" y="3321901"/>
                  <a:pt x="1680467" y="3321901"/>
                </a:cubicBezTo>
                <a:cubicBezTo>
                  <a:pt x="1665770" y="3321901"/>
                  <a:pt x="1656007" y="3315176"/>
                  <a:pt x="1652778" y="3302851"/>
                </a:cubicBezTo>
                <a:lnTo>
                  <a:pt x="1647796" y="3283801"/>
                </a:lnTo>
                <a:lnTo>
                  <a:pt x="1665961" y="3283801"/>
                </a:lnTo>
                <a:cubicBezTo>
                  <a:pt x="1691402" y="3283801"/>
                  <a:pt x="1688706" y="3266732"/>
                  <a:pt x="1662684" y="3263036"/>
                </a:cubicBezTo>
                <a:cubicBezTo>
                  <a:pt x="1649178" y="3261112"/>
                  <a:pt x="1640167" y="3252340"/>
                  <a:pt x="1638310" y="3239291"/>
                </a:cubicBezTo>
                <a:lnTo>
                  <a:pt x="1635357" y="3218603"/>
                </a:lnTo>
                <a:lnTo>
                  <a:pt x="1657360" y="3214402"/>
                </a:lnTo>
                <a:lnTo>
                  <a:pt x="1679353" y="3210192"/>
                </a:lnTo>
                <a:lnTo>
                  <a:pt x="1654178" y="3208896"/>
                </a:lnTo>
                <a:cubicBezTo>
                  <a:pt x="1640329" y="3208182"/>
                  <a:pt x="1626403" y="3200819"/>
                  <a:pt x="1623222" y="3192533"/>
                </a:cubicBezTo>
                <a:cubicBezTo>
                  <a:pt x="1615288" y="3171844"/>
                  <a:pt x="1614868" y="3172587"/>
                  <a:pt x="1638872" y="3164510"/>
                </a:cubicBezTo>
                <a:lnTo>
                  <a:pt x="1660303" y="3157290"/>
                </a:lnTo>
                <a:lnTo>
                  <a:pt x="1635081" y="3153328"/>
                </a:lnTo>
                <a:cubicBezTo>
                  <a:pt x="1620222" y="3150994"/>
                  <a:pt x="1607858" y="3141755"/>
                  <a:pt x="1605001" y="3130820"/>
                </a:cubicBezTo>
                <a:lnTo>
                  <a:pt x="1600152" y="3112275"/>
                </a:lnTo>
                <a:lnTo>
                  <a:pt x="1625470" y="3105588"/>
                </a:lnTo>
                <a:lnTo>
                  <a:pt x="1650778" y="3098902"/>
                </a:lnTo>
                <a:lnTo>
                  <a:pt x="1622203" y="3093653"/>
                </a:lnTo>
                <a:lnTo>
                  <a:pt x="1593628" y="3088415"/>
                </a:lnTo>
                <a:lnTo>
                  <a:pt x="1590580" y="3067050"/>
                </a:lnTo>
                <a:lnTo>
                  <a:pt x="1587541" y="3045676"/>
                </a:lnTo>
                <a:lnTo>
                  <a:pt x="1607249" y="3045676"/>
                </a:lnTo>
                <a:cubicBezTo>
                  <a:pt x="1618098" y="3045676"/>
                  <a:pt x="1626965" y="3040894"/>
                  <a:pt x="1626965" y="3035037"/>
                </a:cubicBezTo>
                <a:cubicBezTo>
                  <a:pt x="1626965" y="3029074"/>
                  <a:pt x="1618555" y="3026607"/>
                  <a:pt x="1607791" y="3029417"/>
                </a:cubicBezTo>
                <a:cubicBezTo>
                  <a:pt x="1595266" y="3032694"/>
                  <a:pt x="1585360" y="3028341"/>
                  <a:pt x="1579216" y="3016872"/>
                </a:cubicBezTo>
                <a:cubicBezTo>
                  <a:pt x="1566129" y="2992422"/>
                  <a:pt x="1566596" y="2991498"/>
                  <a:pt x="1596009" y="2983249"/>
                </a:cubicBezTo>
                <a:lnTo>
                  <a:pt x="1622203" y="2975915"/>
                </a:lnTo>
                <a:lnTo>
                  <a:pt x="1593742" y="2970238"/>
                </a:lnTo>
                <a:cubicBezTo>
                  <a:pt x="1559157" y="2963342"/>
                  <a:pt x="1548841" y="2932586"/>
                  <a:pt x="1578512" y="2924823"/>
                </a:cubicBezTo>
                <a:cubicBezTo>
                  <a:pt x="1589446" y="2921965"/>
                  <a:pt x="1598390" y="2915765"/>
                  <a:pt x="1598390" y="2911031"/>
                </a:cubicBezTo>
                <a:cubicBezTo>
                  <a:pt x="1598390" y="2906306"/>
                  <a:pt x="1587675" y="2905125"/>
                  <a:pt x="1574578" y="2908411"/>
                </a:cubicBezTo>
                <a:lnTo>
                  <a:pt x="1550765" y="2914393"/>
                </a:lnTo>
                <a:lnTo>
                  <a:pt x="1550765" y="2894952"/>
                </a:lnTo>
                <a:cubicBezTo>
                  <a:pt x="1550765" y="2883875"/>
                  <a:pt x="1558966" y="2872912"/>
                  <a:pt x="1569815" y="2869464"/>
                </a:cubicBezTo>
                <a:cubicBezTo>
                  <a:pt x="1597171" y="2860777"/>
                  <a:pt x="1593352" y="2847432"/>
                  <a:pt x="1565053" y="2852842"/>
                </a:cubicBezTo>
                <a:lnTo>
                  <a:pt x="1541240" y="2857395"/>
                </a:lnTo>
                <a:lnTo>
                  <a:pt x="1541240" y="2838688"/>
                </a:lnTo>
                <a:cubicBezTo>
                  <a:pt x="1541240" y="2828401"/>
                  <a:pt x="1550880" y="2814961"/>
                  <a:pt x="1562672" y="2808828"/>
                </a:cubicBezTo>
                <a:lnTo>
                  <a:pt x="1584103" y="2797664"/>
                </a:lnTo>
                <a:lnTo>
                  <a:pt x="1557909" y="2801283"/>
                </a:lnTo>
                <a:lnTo>
                  <a:pt x="1531715" y="2804913"/>
                </a:lnTo>
                <a:lnTo>
                  <a:pt x="1531715" y="2788339"/>
                </a:lnTo>
                <a:cubicBezTo>
                  <a:pt x="1531715" y="2779233"/>
                  <a:pt x="1541364" y="2764851"/>
                  <a:pt x="1553147" y="2756392"/>
                </a:cubicBezTo>
                <a:lnTo>
                  <a:pt x="1574578" y="2741019"/>
                </a:lnTo>
                <a:lnTo>
                  <a:pt x="1549679" y="2746420"/>
                </a:lnTo>
                <a:lnTo>
                  <a:pt x="1524772" y="2751820"/>
                </a:lnTo>
                <a:lnTo>
                  <a:pt x="1519019" y="2736818"/>
                </a:lnTo>
                <a:cubicBezTo>
                  <a:pt x="1515856" y="2728570"/>
                  <a:pt x="1516599" y="2721826"/>
                  <a:pt x="1520666" y="2721826"/>
                </a:cubicBezTo>
                <a:cubicBezTo>
                  <a:pt x="1524743" y="2721826"/>
                  <a:pt x="1536392" y="2715330"/>
                  <a:pt x="1546565" y="2707396"/>
                </a:cubicBezTo>
                <a:lnTo>
                  <a:pt x="1565053" y="2692956"/>
                </a:lnTo>
                <a:lnTo>
                  <a:pt x="1539897" y="2698642"/>
                </a:lnTo>
                <a:cubicBezTo>
                  <a:pt x="1515628" y="2704119"/>
                  <a:pt x="1487834" y="2684069"/>
                  <a:pt x="1509627" y="2676801"/>
                </a:cubicBezTo>
                <a:cubicBezTo>
                  <a:pt x="1515056" y="2674991"/>
                  <a:pt x="1526762" y="2668200"/>
                  <a:pt x="1535649" y="2661704"/>
                </a:cubicBezTo>
                <a:cubicBezTo>
                  <a:pt x="1553813" y="2648417"/>
                  <a:pt x="1547231" y="2617051"/>
                  <a:pt x="1526267" y="2617051"/>
                </a:cubicBezTo>
                <a:cubicBezTo>
                  <a:pt x="1519152" y="2617051"/>
                  <a:pt x="1508751" y="2608478"/>
                  <a:pt x="1503140" y="2598001"/>
                </a:cubicBezTo>
                <a:lnTo>
                  <a:pt x="1492949" y="2578951"/>
                </a:lnTo>
                <a:lnTo>
                  <a:pt x="1511218" y="2578951"/>
                </a:lnTo>
                <a:cubicBezTo>
                  <a:pt x="1521524" y="2578951"/>
                  <a:pt x="1531677" y="2587314"/>
                  <a:pt x="1534506" y="2598125"/>
                </a:cubicBezTo>
                <a:cubicBezTo>
                  <a:pt x="1537268" y="2608679"/>
                  <a:pt x="1554270" y="2623471"/>
                  <a:pt x="1572301" y="2631005"/>
                </a:cubicBezTo>
                <a:lnTo>
                  <a:pt x="1605086" y="2644702"/>
                </a:lnTo>
                <a:lnTo>
                  <a:pt x="1616888" y="2733266"/>
                </a:lnTo>
                <a:cubicBezTo>
                  <a:pt x="1634738" y="2867292"/>
                  <a:pt x="1661636" y="3003366"/>
                  <a:pt x="1708766" y="3198076"/>
                </a:cubicBezTo>
                <a:lnTo>
                  <a:pt x="1751409" y="3374289"/>
                </a:lnTo>
                <a:lnTo>
                  <a:pt x="1810636" y="3377175"/>
                </a:lnTo>
                <a:cubicBezTo>
                  <a:pt x="1849860" y="3379080"/>
                  <a:pt x="1866633" y="3376860"/>
                  <a:pt x="1860328" y="3370602"/>
                </a:cubicBezTo>
                <a:cubicBezTo>
                  <a:pt x="1855089" y="3365402"/>
                  <a:pt x="1829410" y="3359810"/>
                  <a:pt x="1803264" y="3358191"/>
                </a:cubicBezTo>
                <a:lnTo>
                  <a:pt x="1755724" y="3355239"/>
                </a:lnTo>
                <a:lnTo>
                  <a:pt x="1752562" y="3338570"/>
                </a:lnTo>
                <a:lnTo>
                  <a:pt x="1749390" y="3321901"/>
                </a:lnTo>
                <a:lnTo>
                  <a:pt x="1794539" y="3321901"/>
                </a:lnTo>
                <a:cubicBezTo>
                  <a:pt x="1850241" y="3321901"/>
                  <a:pt x="1846355" y="3314395"/>
                  <a:pt x="1788576" y="3310395"/>
                </a:cubicBezTo>
                <a:lnTo>
                  <a:pt x="1746028" y="3307452"/>
                </a:lnTo>
                <a:lnTo>
                  <a:pt x="1743142" y="3287230"/>
                </a:lnTo>
                <a:lnTo>
                  <a:pt x="1740237" y="3267009"/>
                </a:lnTo>
                <a:lnTo>
                  <a:pt x="1779851" y="3266466"/>
                </a:lnTo>
                <a:cubicBezTo>
                  <a:pt x="1801644" y="3266161"/>
                  <a:pt x="1821875" y="3263513"/>
                  <a:pt x="1824819" y="3260569"/>
                </a:cubicBezTo>
                <a:cubicBezTo>
                  <a:pt x="1827762" y="3257636"/>
                  <a:pt x="1816903" y="3255226"/>
                  <a:pt x="1800701" y="3255226"/>
                </a:cubicBezTo>
                <a:cubicBezTo>
                  <a:pt x="1780651" y="3255226"/>
                  <a:pt x="1769850" y="3249901"/>
                  <a:pt x="1766878" y="3238557"/>
                </a:cubicBezTo>
                <a:lnTo>
                  <a:pt x="1762525" y="3221889"/>
                </a:lnTo>
                <a:lnTo>
                  <a:pt x="1761420" y="3239348"/>
                </a:lnTo>
                <a:cubicBezTo>
                  <a:pt x="1760134" y="3259684"/>
                  <a:pt x="1737836" y="3255731"/>
                  <a:pt x="1733703" y="3234452"/>
                </a:cubicBezTo>
                <a:cubicBezTo>
                  <a:pt x="1731759" y="3224451"/>
                  <a:pt x="1743475" y="3216993"/>
                  <a:pt x="1771803" y="3210182"/>
                </a:cubicBezTo>
                <a:lnTo>
                  <a:pt x="1812703" y="3200362"/>
                </a:lnTo>
                <a:lnTo>
                  <a:pt x="1786509" y="3199219"/>
                </a:lnTo>
                <a:lnTo>
                  <a:pt x="1760315" y="3198076"/>
                </a:lnTo>
                <a:lnTo>
                  <a:pt x="1760315" y="3180140"/>
                </a:lnTo>
                <a:cubicBezTo>
                  <a:pt x="1760315" y="3170025"/>
                  <a:pt x="1769659" y="3159052"/>
                  <a:pt x="1781747" y="3154985"/>
                </a:cubicBezTo>
                <a:lnTo>
                  <a:pt x="1803178" y="3147765"/>
                </a:lnTo>
                <a:lnTo>
                  <a:pt x="1776984" y="3143707"/>
                </a:lnTo>
                <a:cubicBezTo>
                  <a:pt x="1758839" y="3140907"/>
                  <a:pt x="1750790" y="3134001"/>
                  <a:pt x="1750790" y="3121247"/>
                </a:cubicBezTo>
                <a:cubicBezTo>
                  <a:pt x="1750790" y="3111113"/>
                  <a:pt x="1756962" y="3102826"/>
                  <a:pt x="1764516" y="3102826"/>
                </a:cubicBezTo>
                <a:cubicBezTo>
                  <a:pt x="1772069" y="3102826"/>
                  <a:pt x="1780994" y="3098368"/>
                  <a:pt x="1784366" y="3092920"/>
                </a:cubicBezTo>
                <a:cubicBezTo>
                  <a:pt x="1788338" y="3086491"/>
                  <a:pt x="1781842" y="3085186"/>
                  <a:pt x="1765887" y="3089186"/>
                </a:cubicBezTo>
                <a:lnTo>
                  <a:pt x="1741265" y="3095368"/>
                </a:lnTo>
                <a:lnTo>
                  <a:pt x="1741265" y="3071975"/>
                </a:lnTo>
                <a:cubicBezTo>
                  <a:pt x="1741265" y="3057382"/>
                  <a:pt x="1749324" y="3044381"/>
                  <a:pt x="1762697" y="3037408"/>
                </a:cubicBezTo>
                <a:lnTo>
                  <a:pt x="1784128" y="3026226"/>
                </a:lnTo>
                <a:lnTo>
                  <a:pt x="1759029" y="3031093"/>
                </a:lnTo>
                <a:lnTo>
                  <a:pt x="1733922" y="3035970"/>
                </a:lnTo>
                <a:lnTo>
                  <a:pt x="1729388" y="3012243"/>
                </a:lnTo>
                <a:cubicBezTo>
                  <a:pt x="1726902" y="2999204"/>
                  <a:pt x="1727730" y="2988526"/>
                  <a:pt x="1731245" y="2988526"/>
                </a:cubicBezTo>
                <a:cubicBezTo>
                  <a:pt x="1734750" y="2988526"/>
                  <a:pt x="1745942" y="2981801"/>
                  <a:pt x="1756115" y="2973591"/>
                </a:cubicBezTo>
                <a:lnTo>
                  <a:pt x="1774603" y="2958656"/>
                </a:lnTo>
                <a:lnTo>
                  <a:pt x="1749495" y="2963971"/>
                </a:lnTo>
                <a:lnTo>
                  <a:pt x="1724387" y="2969295"/>
                </a:lnTo>
                <a:lnTo>
                  <a:pt x="1719329" y="2949921"/>
                </a:lnTo>
                <a:cubicBezTo>
                  <a:pt x="1716005" y="2937244"/>
                  <a:pt x="1720567" y="2926623"/>
                  <a:pt x="1732521" y="2919146"/>
                </a:cubicBezTo>
                <a:cubicBezTo>
                  <a:pt x="1756162" y="2904382"/>
                  <a:pt x="1756401" y="2889609"/>
                  <a:pt x="1732788" y="2902239"/>
                </a:cubicBezTo>
                <a:lnTo>
                  <a:pt x="1714795" y="2911869"/>
                </a:lnTo>
                <a:lnTo>
                  <a:pt x="1709223" y="2890666"/>
                </a:lnTo>
                <a:cubicBezTo>
                  <a:pt x="1706156" y="2879008"/>
                  <a:pt x="1707223" y="2868235"/>
                  <a:pt x="1711585" y="2866739"/>
                </a:cubicBezTo>
                <a:cubicBezTo>
                  <a:pt x="1715948" y="2865244"/>
                  <a:pt x="1727626" y="2857443"/>
                  <a:pt x="1737532" y="2849423"/>
                </a:cubicBezTo>
                <a:lnTo>
                  <a:pt x="1755553" y="2834831"/>
                </a:lnTo>
                <a:lnTo>
                  <a:pt x="1730350" y="2840174"/>
                </a:lnTo>
                <a:lnTo>
                  <a:pt x="1705166" y="2845518"/>
                </a:lnTo>
                <a:lnTo>
                  <a:pt x="1698850" y="2829097"/>
                </a:lnTo>
                <a:cubicBezTo>
                  <a:pt x="1695383" y="2820067"/>
                  <a:pt x="1696469" y="2811371"/>
                  <a:pt x="1701270" y="2809770"/>
                </a:cubicBezTo>
                <a:cubicBezTo>
                  <a:pt x="1706061" y="2808170"/>
                  <a:pt x="1718101" y="2800522"/>
                  <a:pt x="1728007" y="2792778"/>
                </a:cubicBezTo>
                <a:lnTo>
                  <a:pt x="1746028" y="2778681"/>
                </a:lnTo>
                <a:lnTo>
                  <a:pt x="1721129" y="2784301"/>
                </a:lnTo>
                <a:lnTo>
                  <a:pt x="1696231" y="2789920"/>
                </a:lnTo>
                <a:lnTo>
                  <a:pt x="1691154" y="2770489"/>
                </a:lnTo>
                <a:cubicBezTo>
                  <a:pt x="1687678" y="2757202"/>
                  <a:pt x="1691507" y="2749334"/>
                  <a:pt x="1703280" y="2745601"/>
                </a:cubicBezTo>
                <a:cubicBezTo>
                  <a:pt x="1712747" y="2742600"/>
                  <a:pt x="1726244" y="2733075"/>
                  <a:pt x="1733264" y="2724436"/>
                </a:cubicBezTo>
                <a:lnTo>
                  <a:pt x="1746028" y="2708739"/>
                </a:lnTo>
                <a:lnTo>
                  <a:pt x="1729359" y="2715282"/>
                </a:lnTo>
                <a:cubicBezTo>
                  <a:pt x="1720196" y="2718883"/>
                  <a:pt x="1706261" y="2724426"/>
                  <a:pt x="1698403" y="2727608"/>
                </a:cubicBezTo>
                <a:cubicBezTo>
                  <a:pt x="1671695" y="2738418"/>
                  <a:pt x="1682353" y="2694861"/>
                  <a:pt x="1710309" y="2678954"/>
                </a:cubicBezTo>
                <a:lnTo>
                  <a:pt x="1736503" y="2664057"/>
                </a:lnTo>
                <a:lnTo>
                  <a:pt x="1705547" y="2669886"/>
                </a:lnTo>
                <a:lnTo>
                  <a:pt x="1674590" y="2675716"/>
                </a:lnTo>
                <a:lnTo>
                  <a:pt x="1674590" y="2663409"/>
                </a:lnTo>
                <a:cubicBezTo>
                  <a:pt x="1674590" y="2656637"/>
                  <a:pt x="1686382" y="2640959"/>
                  <a:pt x="1700784" y="2628548"/>
                </a:cubicBezTo>
                <a:cubicBezTo>
                  <a:pt x="1725225" y="2607507"/>
                  <a:pt x="1720406" y="2606221"/>
                  <a:pt x="1679353" y="2622833"/>
                </a:cubicBezTo>
                <a:cubicBezTo>
                  <a:pt x="1655597" y="2632444"/>
                  <a:pt x="1662341" y="2592734"/>
                  <a:pt x="1686497" y="2580799"/>
                </a:cubicBezTo>
                <a:lnTo>
                  <a:pt x="1707928" y="2570198"/>
                </a:lnTo>
                <a:lnTo>
                  <a:pt x="1668351" y="2575646"/>
                </a:lnTo>
                <a:lnTo>
                  <a:pt x="1628785" y="2581094"/>
                </a:lnTo>
                <a:lnTo>
                  <a:pt x="1617469" y="2559949"/>
                </a:lnTo>
                <a:lnTo>
                  <a:pt x="1606153" y="2538803"/>
                </a:lnTo>
                <a:lnTo>
                  <a:pt x="1616735" y="2528221"/>
                </a:lnTo>
                <a:lnTo>
                  <a:pt x="1627327" y="2517629"/>
                </a:lnTo>
                <a:lnTo>
                  <a:pt x="1669618" y="2540737"/>
                </a:lnTo>
                <a:cubicBezTo>
                  <a:pt x="1692888" y="2553443"/>
                  <a:pt x="1714557" y="2561206"/>
                  <a:pt x="1717786" y="2557977"/>
                </a:cubicBezTo>
                <a:cubicBezTo>
                  <a:pt x="1721015" y="2554758"/>
                  <a:pt x="1714757" y="2549290"/>
                  <a:pt x="1703880" y="2545842"/>
                </a:cubicBezTo>
                <a:cubicBezTo>
                  <a:pt x="1671923" y="2535698"/>
                  <a:pt x="1680248" y="2518648"/>
                  <a:pt x="1713881" y="2525373"/>
                </a:cubicBezTo>
                <a:cubicBezTo>
                  <a:pt x="1730254" y="2528650"/>
                  <a:pt x="1751686" y="2531326"/>
                  <a:pt x="1761506" y="2531326"/>
                </a:cubicBezTo>
                <a:lnTo>
                  <a:pt x="1779365" y="2531326"/>
                </a:lnTo>
                <a:lnTo>
                  <a:pt x="1779365" y="2576579"/>
                </a:lnTo>
                <a:cubicBezTo>
                  <a:pt x="1779365" y="2624118"/>
                  <a:pt x="1809255" y="2899658"/>
                  <a:pt x="1826686" y="3012786"/>
                </a:cubicBezTo>
                <a:cubicBezTo>
                  <a:pt x="1849727" y="3162357"/>
                  <a:pt x="1886550" y="3355743"/>
                  <a:pt x="1893370" y="3363030"/>
                </a:cubicBezTo>
                <a:cubicBezTo>
                  <a:pt x="1899637" y="3369717"/>
                  <a:pt x="1892818" y="3319929"/>
                  <a:pt x="1869919" y="3191761"/>
                </a:cubicBezTo>
                <a:lnTo>
                  <a:pt x="1864538" y="3161633"/>
                </a:lnTo>
                <a:lnTo>
                  <a:pt x="1900533" y="3150127"/>
                </a:lnTo>
                <a:cubicBezTo>
                  <a:pt x="1944386" y="3136116"/>
                  <a:pt x="1967494" y="3117580"/>
                  <a:pt x="1929384" y="3127001"/>
                </a:cubicBezTo>
                <a:lnTo>
                  <a:pt x="1903190" y="3133468"/>
                </a:lnTo>
                <a:lnTo>
                  <a:pt x="1903190" y="3114542"/>
                </a:lnTo>
                <a:cubicBezTo>
                  <a:pt x="1903190" y="3104141"/>
                  <a:pt x="1912839" y="3088701"/>
                  <a:pt x="1924622" y="3080242"/>
                </a:cubicBezTo>
                <a:lnTo>
                  <a:pt x="1946053" y="3064869"/>
                </a:lnTo>
                <a:lnTo>
                  <a:pt x="1919859" y="3070594"/>
                </a:lnTo>
                <a:lnTo>
                  <a:pt x="1893665" y="3076318"/>
                </a:lnTo>
                <a:lnTo>
                  <a:pt x="1893665" y="3056534"/>
                </a:lnTo>
                <a:cubicBezTo>
                  <a:pt x="1893665" y="3044971"/>
                  <a:pt x="1904533" y="3030493"/>
                  <a:pt x="1919859" y="3021673"/>
                </a:cubicBezTo>
                <a:lnTo>
                  <a:pt x="1946053" y="3006586"/>
                </a:lnTo>
                <a:lnTo>
                  <a:pt x="1919859" y="3012024"/>
                </a:lnTo>
                <a:cubicBezTo>
                  <a:pt x="1905457" y="3015015"/>
                  <a:pt x="1893665" y="3013444"/>
                  <a:pt x="1893665" y="3008538"/>
                </a:cubicBezTo>
                <a:cubicBezTo>
                  <a:pt x="1893665" y="3003623"/>
                  <a:pt x="1891360" y="2993593"/>
                  <a:pt x="1888531" y="2986240"/>
                </a:cubicBezTo>
                <a:cubicBezTo>
                  <a:pt x="1885388" y="2978029"/>
                  <a:pt x="1893218" y="2968400"/>
                  <a:pt x="1908820" y="2961294"/>
                </a:cubicBezTo>
                <a:cubicBezTo>
                  <a:pt x="1922793" y="2954922"/>
                  <a:pt x="1931899" y="2947388"/>
                  <a:pt x="1929051" y="2944540"/>
                </a:cubicBezTo>
                <a:cubicBezTo>
                  <a:pt x="1926203" y="2941691"/>
                  <a:pt x="1914935" y="2944140"/>
                  <a:pt x="1904009" y="2949988"/>
                </a:cubicBezTo>
                <a:lnTo>
                  <a:pt x="1884140" y="2960618"/>
                </a:lnTo>
                <a:lnTo>
                  <a:pt x="1884140" y="2937634"/>
                </a:lnTo>
                <a:cubicBezTo>
                  <a:pt x="1884140" y="2924709"/>
                  <a:pt x="1893513" y="2907926"/>
                  <a:pt x="1905572" y="2899267"/>
                </a:cubicBezTo>
                <a:lnTo>
                  <a:pt x="1927003" y="2883894"/>
                </a:lnTo>
                <a:lnTo>
                  <a:pt x="1900809" y="2889619"/>
                </a:lnTo>
                <a:lnTo>
                  <a:pt x="1874615" y="2895343"/>
                </a:lnTo>
                <a:lnTo>
                  <a:pt x="1874615" y="2875474"/>
                </a:lnTo>
                <a:cubicBezTo>
                  <a:pt x="1874615" y="2864558"/>
                  <a:pt x="1885464" y="2848509"/>
                  <a:pt x="1898723" y="2839822"/>
                </a:cubicBezTo>
                <a:cubicBezTo>
                  <a:pt x="1926412" y="2821677"/>
                  <a:pt x="1923802" y="2810475"/>
                  <a:pt x="1895437" y="2825658"/>
                </a:cubicBezTo>
                <a:lnTo>
                  <a:pt x="1876520" y="2835774"/>
                </a:lnTo>
                <a:lnTo>
                  <a:pt x="1870291" y="2819534"/>
                </a:lnTo>
                <a:cubicBezTo>
                  <a:pt x="1866614" y="2809970"/>
                  <a:pt x="1869805" y="2799274"/>
                  <a:pt x="1878035" y="2793511"/>
                </a:cubicBezTo>
                <a:cubicBezTo>
                  <a:pt x="1885721" y="2788139"/>
                  <a:pt x="1899885" y="2778176"/>
                  <a:pt x="1909505" y="2771375"/>
                </a:cubicBezTo>
                <a:lnTo>
                  <a:pt x="1927003" y="2759012"/>
                </a:lnTo>
                <a:lnTo>
                  <a:pt x="1910334" y="2764231"/>
                </a:lnTo>
                <a:cubicBezTo>
                  <a:pt x="1901171" y="2767098"/>
                  <a:pt x="1887236" y="2772051"/>
                  <a:pt x="1879378" y="2775233"/>
                </a:cubicBezTo>
                <a:cubicBezTo>
                  <a:pt x="1853956" y="2785520"/>
                  <a:pt x="1863223" y="2743934"/>
                  <a:pt x="1891284" y="2721845"/>
                </a:cubicBezTo>
                <a:cubicBezTo>
                  <a:pt x="1915116" y="2703081"/>
                  <a:pt x="1909410" y="2702081"/>
                  <a:pt x="1869853" y="2718083"/>
                </a:cubicBezTo>
                <a:lnTo>
                  <a:pt x="1855565" y="2723864"/>
                </a:lnTo>
                <a:lnTo>
                  <a:pt x="1855565" y="2703795"/>
                </a:lnTo>
                <a:cubicBezTo>
                  <a:pt x="1855565" y="2692756"/>
                  <a:pt x="1858775" y="2683631"/>
                  <a:pt x="1862709" y="2683517"/>
                </a:cubicBezTo>
                <a:cubicBezTo>
                  <a:pt x="1866643" y="2683402"/>
                  <a:pt x="1880568" y="2674430"/>
                  <a:pt x="1893665" y="2663581"/>
                </a:cubicBezTo>
                <a:cubicBezTo>
                  <a:pt x="1916059" y="2645035"/>
                  <a:pt x="1910810" y="2644312"/>
                  <a:pt x="1871081" y="2660456"/>
                </a:cubicBezTo>
                <a:cubicBezTo>
                  <a:pt x="1843440" y="2671705"/>
                  <a:pt x="1846859" y="2636692"/>
                  <a:pt x="1875025" y="2620052"/>
                </a:cubicBezTo>
                <a:cubicBezTo>
                  <a:pt x="1890513" y="2610907"/>
                  <a:pt x="1903190" y="2599563"/>
                  <a:pt x="1903190" y="2594848"/>
                </a:cubicBezTo>
                <a:cubicBezTo>
                  <a:pt x="1903190" y="2590143"/>
                  <a:pt x="1892627" y="2593210"/>
                  <a:pt x="1879711" y="2601668"/>
                </a:cubicBezTo>
                <a:cubicBezTo>
                  <a:pt x="1850069" y="2621090"/>
                  <a:pt x="1846031" y="2620937"/>
                  <a:pt x="1846069" y="2600382"/>
                </a:cubicBezTo>
                <a:cubicBezTo>
                  <a:pt x="1846078" y="2591219"/>
                  <a:pt x="1858709" y="2575265"/>
                  <a:pt x="1874120" y="2564940"/>
                </a:cubicBezTo>
                <a:cubicBezTo>
                  <a:pt x="1905991" y="2543585"/>
                  <a:pt x="1906057" y="2533545"/>
                  <a:pt x="1874215" y="2550586"/>
                </a:cubicBezTo>
                <a:lnTo>
                  <a:pt x="1853146" y="2561863"/>
                </a:lnTo>
                <a:lnTo>
                  <a:pt x="1845193" y="2549004"/>
                </a:lnTo>
                <a:lnTo>
                  <a:pt x="1837239" y="2536136"/>
                </a:lnTo>
                <a:lnTo>
                  <a:pt x="1872596" y="2514734"/>
                </a:lnTo>
                <a:cubicBezTo>
                  <a:pt x="1911468" y="2491197"/>
                  <a:pt x="1907743" y="2485587"/>
                  <a:pt x="1866995" y="2506304"/>
                </a:cubicBezTo>
                <a:cubicBezTo>
                  <a:pt x="1828362" y="2525954"/>
                  <a:pt x="1795043" y="2534974"/>
                  <a:pt x="1801863" y="2523925"/>
                </a:cubicBezTo>
                <a:cubicBezTo>
                  <a:pt x="1805073" y="2518734"/>
                  <a:pt x="1795034" y="2509238"/>
                  <a:pt x="1779556" y="2502827"/>
                </a:cubicBezTo>
                <a:cubicBezTo>
                  <a:pt x="1764087" y="2496417"/>
                  <a:pt x="1746466" y="2485206"/>
                  <a:pt x="1740418" y="2477910"/>
                </a:cubicBezTo>
                <a:lnTo>
                  <a:pt x="1729407" y="2464651"/>
                </a:lnTo>
                <a:lnTo>
                  <a:pt x="1813922" y="2463156"/>
                </a:lnTo>
                <a:lnTo>
                  <a:pt x="1898428" y="2461660"/>
                </a:lnTo>
                <a:lnTo>
                  <a:pt x="1850889" y="2456012"/>
                </a:lnTo>
                <a:lnTo>
                  <a:pt x="1803340" y="2450364"/>
                </a:lnTo>
                <a:lnTo>
                  <a:pt x="1800177" y="2433695"/>
                </a:lnTo>
                <a:lnTo>
                  <a:pt x="1797015" y="2417026"/>
                </a:lnTo>
                <a:lnTo>
                  <a:pt x="1863833" y="2417026"/>
                </a:lnTo>
                <a:cubicBezTo>
                  <a:pt x="1900580" y="2417026"/>
                  <a:pt x="1932642" y="2413816"/>
                  <a:pt x="1935090" y="2409882"/>
                </a:cubicBezTo>
                <a:cubicBezTo>
                  <a:pt x="1937537" y="2405948"/>
                  <a:pt x="1906219" y="2404120"/>
                  <a:pt x="1865490" y="2405806"/>
                </a:cubicBezTo>
                <a:lnTo>
                  <a:pt x="1791452" y="2408873"/>
                </a:lnTo>
                <a:lnTo>
                  <a:pt x="1786014" y="2394699"/>
                </a:lnTo>
                <a:lnTo>
                  <a:pt x="1780585" y="2380536"/>
                </a:lnTo>
                <a:lnTo>
                  <a:pt x="1860309" y="2373897"/>
                </a:lnTo>
                <a:cubicBezTo>
                  <a:pt x="1904152" y="2370239"/>
                  <a:pt x="1954244" y="2363619"/>
                  <a:pt x="1971618" y="2359171"/>
                </a:cubicBezTo>
                <a:cubicBezTo>
                  <a:pt x="1992297" y="2353875"/>
                  <a:pt x="1976076" y="2352942"/>
                  <a:pt x="1924622" y="2356476"/>
                </a:cubicBezTo>
                <a:lnTo>
                  <a:pt x="1846040" y="2361857"/>
                </a:lnTo>
                <a:lnTo>
                  <a:pt x="1846040" y="2347341"/>
                </a:lnTo>
                <a:lnTo>
                  <a:pt x="1846040" y="2332815"/>
                </a:lnTo>
                <a:lnTo>
                  <a:pt x="1910334" y="2326405"/>
                </a:lnTo>
                <a:cubicBezTo>
                  <a:pt x="1945691" y="2322871"/>
                  <a:pt x="1996059" y="2316242"/>
                  <a:pt x="2022253" y="2311670"/>
                </a:cubicBezTo>
                <a:lnTo>
                  <a:pt x="2069878" y="2303364"/>
                </a:lnTo>
                <a:lnTo>
                  <a:pt x="1987106" y="2307822"/>
                </a:lnTo>
                <a:cubicBezTo>
                  <a:pt x="1934004" y="2310679"/>
                  <a:pt x="1902076" y="2308632"/>
                  <a:pt x="1898047" y="2302107"/>
                </a:cubicBezTo>
                <a:cubicBezTo>
                  <a:pt x="1887893" y="2285676"/>
                  <a:pt x="1896237" y="2283162"/>
                  <a:pt x="1994440" y="2273122"/>
                </a:cubicBezTo>
                <a:cubicBezTo>
                  <a:pt x="2045818" y="2267864"/>
                  <a:pt x="2103101" y="2259587"/>
                  <a:pt x="2121732" y="2254730"/>
                </a:cubicBezTo>
                <a:lnTo>
                  <a:pt x="2155603" y="2245890"/>
                </a:lnTo>
                <a:lnTo>
                  <a:pt x="2103215" y="2250281"/>
                </a:lnTo>
                <a:cubicBezTo>
                  <a:pt x="2074402" y="2252691"/>
                  <a:pt x="2013328" y="2257539"/>
                  <a:pt x="1967484" y="2261054"/>
                </a:cubicBezTo>
                <a:lnTo>
                  <a:pt x="1884140" y="2267436"/>
                </a:lnTo>
                <a:lnTo>
                  <a:pt x="1884140" y="2252425"/>
                </a:lnTo>
                <a:lnTo>
                  <a:pt x="1884140" y="2237423"/>
                </a:lnTo>
                <a:lnTo>
                  <a:pt x="1934147" y="2232250"/>
                </a:lnTo>
                <a:cubicBezTo>
                  <a:pt x="1961645" y="2229403"/>
                  <a:pt x="2018205" y="2224364"/>
                  <a:pt x="2059810" y="2221059"/>
                </a:cubicBezTo>
                <a:cubicBezTo>
                  <a:pt x="2101415" y="2217744"/>
                  <a:pt x="2144278" y="2211172"/>
                  <a:pt x="2155060" y="2206447"/>
                </a:cubicBezTo>
                <a:lnTo>
                  <a:pt x="2174653" y="2197856"/>
                </a:lnTo>
                <a:lnTo>
                  <a:pt x="2146078" y="2202152"/>
                </a:lnTo>
                <a:cubicBezTo>
                  <a:pt x="2130362" y="2204514"/>
                  <a:pt x="2076869" y="2207752"/>
                  <a:pt x="2027215" y="2209343"/>
                </a:cubicBezTo>
                <a:lnTo>
                  <a:pt x="1936928" y="2212238"/>
                </a:lnTo>
                <a:lnTo>
                  <a:pt x="1933651" y="2195570"/>
                </a:lnTo>
                <a:lnTo>
                  <a:pt x="1930365" y="2178901"/>
                </a:lnTo>
                <a:lnTo>
                  <a:pt x="1985839" y="2178082"/>
                </a:lnTo>
                <a:cubicBezTo>
                  <a:pt x="2016347" y="2177634"/>
                  <a:pt x="2082022" y="2171633"/>
                  <a:pt x="2131790" y="2164737"/>
                </a:cubicBezTo>
                <a:lnTo>
                  <a:pt x="2222278" y="2152202"/>
                </a:lnTo>
                <a:lnTo>
                  <a:pt x="2107978" y="2157708"/>
                </a:lnTo>
                <a:cubicBezTo>
                  <a:pt x="1928546" y="2166347"/>
                  <a:pt x="1927822" y="2166309"/>
                  <a:pt x="1924431" y="2149326"/>
                </a:cubicBezTo>
                <a:lnTo>
                  <a:pt x="1921373" y="2134038"/>
                </a:lnTo>
                <a:lnTo>
                  <a:pt x="2024215" y="2127009"/>
                </a:lnTo>
                <a:cubicBezTo>
                  <a:pt x="2205333" y="2114617"/>
                  <a:pt x="2223992" y="2105454"/>
                  <a:pt x="2066011" y="2106501"/>
                </a:cubicBezTo>
                <a:lnTo>
                  <a:pt x="1919249" y="2107463"/>
                </a:lnTo>
                <a:lnTo>
                  <a:pt x="1915192" y="2095557"/>
                </a:lnTo>
                <a:lnTo>
                  <a:pt x="1911125" y="2083651"/>
                </a:lnTo>
                <a:lnTo>
                  <a:pt x="1963941" y="2083651"/>
                </a:lnTo>
                <a:cubicBezTo>
                  <a:pt x="2037102" y="2083651"/>
                  <a:pt x="2209714" y="2064344"/>
                  <a:pt x="2227040" y="2054219"/>
                </a:cubicBezTo>
                <a:cubicBezTo>
                  <a:pt x="2235870" y="2049066"/>
                  <a:pt x="2228583" y="2048361"/>
                  <a:pt x="2207990" y="2052361"/>
                </a:cubicBezTo>
                <a:cubicBezTo>
                  <a:pt x="2189655" y="2055933"/>
                  <a:pt x="2115036" y="2059076"/>
                  <a:pt x="2042179" y="2059343"/>
                </a:cubicBezTo>
                <a:lnTo>
                  <a:pt x="1909696" y="2059838"/>
                </a:lnTo>
                <a:lnTo>
                  <a:pt x="1905648" y="2047932"/>
                </a:lnTo>
                <a:lnTo>
                  <a:pt x="1901600" y="2036026"/>
                </a:lnTo>
                <a:lnTo>
                  <a:pt x="1949653" y="2036026"/>
                </a:lnTo>
                <a:cubicBezTo>
                  <a:pt x="2013728" y="2036026"/>
                  <a:pt x="2183092" y="2017300"/>
                  <a:pt x="2215477" y="2006632"/>
                </a:cubicBezTo>
                <a:lnTo>
                  <a:pt x="2241328" y="1998116"/>
                </a:lnTo>
                <a:lnTo>
                  <a:pt x="2207990" y="2002917"/>
                </a:lnTo>
                <a:cubicBezTo>
                  <a:pt x="2189655" y="2005565"/>
                  <a:pt x="2100710" y="2010394"/>
                  <a:pt x="2010347" y="2013652"/>
                </a:cubicBezTo>
                <a:lnTo>
                  <a:pt x="1846040" y="2019576"/>
                </a:lnTo>
                <a:lnTo>
                  <a:pt x="1846040" y="2000688"/>
                </a:lnTo>
                <a:lnTo>
                  <a:pt x="1846040" y="1981800"/>
                </a:lnTo>
                <a:lnTo>
                  <a:pt x="1977009" y="1975447"/>
                </a:lnTo>
                <a:cubicBezTo>
                  <a:pt x="2049047" y="1971951"/>
                  <a:pt x="2135839" y="1962883"/>
                  <a:pt x="2169890" y="1955292"/>
                </a:cubicBezTo>
                <a:lnTo>
                  <a:pt x="2231803" y="1941481"/>
                </a:lnTo>
                <a:lnTo>
                  <a:pt x="2188940" y="1945529"/>
                </a:lnTo>
                <a:cubicBezTo>
                  <a:pt x="1985915" y="1964703"/>
                  <a:pt x="1865919" y="1971589"/>
                  <a:pt x="1850307" y="1964960"/>
                </a:cubicBezTo>
                <a:cubicBezTo>
                  <a:pt x="1840097" y="1960636"/>
                  <a:pt x="1819961" y="1958026"/>
                  <a:pt x="1805559" y="1959178"/>
                </a:cubicBezTo>
                <a:lnTo>
                  <a:pt x="1779365" y="1961264"/>
                </a:lnTo>
                <a:lnTo>
                  <a:pt x="1779365" y="1939109"/>
                </a:lnTo>
                <a:lnTo>
                  <a:pt x="1779365" y="1916963"/>
                </a:lnTo>
                <a:lnTo>
                  <a:pt x="1905572" y="1916487"/>
                </a:lnTo>
                <a:cubicBezTo>
                  <a:pt x="2023748" y="1916049"/>
                  <a:pt x="2233336" y="1896275"/>
                  <a:pt x="2223554" y="1886493"/>
                </a:cubicBezTo>
                <a:cubicBezTo>
                  <a:pt x="2221135" y="1884074"/>
                  <a:pt x="2170567" y="1886988"/>
                  <a:pt x="2111178" y="1892960"/>
                </a:cubicBezTo>
                <a:cubicBezTo>
                  <a:pt x="2051790" y="1898942"/>
                  <a:pt x="1951768" y="1902505"/>
                  <a:pt x="1888903" y="1900876"/>
                </a:cubicBezTo>
                <a:lnTo>
                  <a:pt x="1774603" y="1897913"/>
                </a:lnTo>
                <a:lnTo>
                  <a:pt x="1771555" y="1876482"/>
                </a:lnTo>
                <a:lnTo>
                  <a:pt x="1768516" y="1855051"/>
                </a:lnTo>
                <a:lnTo>
                  <a:pt x="1909953" y="1855051"/>
                </a:lnTo>
                <a:cubicBezTo>
                  <a:pt x="2041293" y="1855051"/>
                  <a:pt x="2281419" y="1833115"/>
                  <a:pt x="2293296" y="1820027"/>
                </a:cubicBezTo>
                <a:cubicBezTo>
                  <a:pt x="2296154" y="1816875"/>
                  <a:pt x="2274904" y="1816922"/>
                  <a:pt x="2246090" y="1820123"/>
                </a:cubicBezTo>
                <a:cubicBezTo>
                  <a:pt x="2104120" y="1835906"/>
                  <a:pt x="1910172" y="1847155"/>
                  <a:pt x="1848126" y="1843221"/>
                </a:cubicBezTo>
                <a:lnTo>
                  <a:pt x="1778765" y="1838820"/>
                </a:lnTo>
                <a:lnTo>
                  <a:pt x="1764754" y="1820742"/>
                </a:lnTo>
                <a:lnTo>
                  <a:pt x="1750743" y="1802663"/>
                </a:lnTo>
                <a:lnTo>
                  <a:pt x="1756820" y="1820047"/>
                </a:lnTo>
                <a:lnTo>
                  <a:pt x="1762906" y="1837439"/>
                </a:lnTo>
                <a:lnTo>
                  <a:pt x="1687792" y="1832153"/>
                </a:lnTo>
                <a:lnTo>
                  <a:pt x="1612678" y="1826866"/>
                </a:lnTo>
                <a:lnTo>
                  <a:pt x="1650778" y="1838849"/>
                </a:lnTo>
                <a:lnTo>
                  <a:pt x="1688878" y="1850822"/>
                </a:lnTo>
                <a:lnTo>
                  <a:pt x="1692078" y="1873206"/>
                </a:lnTo>
                <a:lnTo>
                  <a:pt x="1695288" y="1895580"/>
                </a:lnTo>
                <a:lnTo>
                  <a:pt x="1659798" y="1888922"/>
                </a:lnTo>
                <a:lnTo>
                  <a:pt x="1624308" y="1882264"/>
                </a:lnTo>
                <a:lnTo>
                  <a:pt x="1630166" y="1911525"/>
                </a:lnTo>
                <a:lnTo>
                  <a:pt x="1636014" y="1940776"/>
                </a:lnTo>
                <a:lnTo>
                  <a:pt x="1622527" y="1940776"/>
                </a:lnTo>
                <a:cubicBezTo>
                  <a:pt x="1601781" y="1940776"/>
                  <a:pt x="1600171" y="1933613"/>
                  <a:pt x="1594104" y="1814427"/>
                </a:cubicBezTo>
                <a:cubicBezTo>
                  <a:pt x="1590980" y="1753181"/>
                  <a:pt x="1585855" y="1696374"/>
                  <a:pt x="1582722" y="1688192"/>
                </a:cubicBezTo>
                <a:lnTo>
                  <a:pt x="1577007" y="1673304"/>
                </a:lnTo>
                <a:lnTo>
                  <a:pt x="1642472" y="1680839"/>
                </a:lnTo>
                <a:cubicBezTo>
                  <a:pt x="1795263" y="1698403"/>
                  <a:pt x="2188264" y="1681829"/>
                  <a:pt x="2272913" y="1654235"/>
                </a:cubicBezTo>
                <a:lnTo>
                  <a:pt x="2298478" y="1645901"/>
                </a:lnTo>
                <a:lnTo>
                  <a:pt x="2250853" y="1650759"/>
                </a:lnTo>
                <a:cubicBezTo>
                  <a:pt x="2066896" y="1669504"/>
                  <a:pt x="1992287" y="1673533"/>
                  <a:pt x="1836515" y="1673124"/>
                </a:cubicBezTo>
                <a:cubicBezTo>
                  <a:pt x="1739598" y="1672866"/>
                  <a:pt x="1641491" y="1669771"/>
                  <a:pt x="1618507" y="1666227"/>
                </a:cubicBezTo>
                <a:lnTo>
                  <a:pt x="1576711" y="1659788"/>
                </a:lnTo>
                <a:lnTo>
                  <a:pt x="1568482" y="1637462"/>
                </a:lnTo>
                <a:lnTo>
                  <a:pt x="1560243" y="1615145"/>
                </a:lnTo>
                <a:lnTo>
                  <a:pt x="1653140" y="1622717"/>
                </a:lnTo>
                <a:cubicBezTo>
                  <a:pt x="1841478" y="1638081"/>
                  <a:pt x="2160365" y="1624898"/>
                  <a:pt x="2265140" y="1597419"/>
                </a:cubicBezTo>
                <a:lnTo>
                  <a:pt x="2298478" y="1588684"/>
                </a:lnTo>
                <a:lnTo>
                  <a:pt x="2250853" y="1593485"/>
                </a:lnTo>
                <a:cubicBezTo>
                  <a:pt x="1988477" y="1619945"/>
                  <a:pt x="1689106" y="1621422"/>
                  <a:pt x="1552661" y="1596924"/>
                </a:cubicBezTo>
                <a:cubicBezTo>
                  <a:pt x="1519657" y="1590999"/>
                  <a:pt x="1490358" y="1588427"/>
                  <a:pt x="1487567" y="1591227"/>
                </a:cubicBezTo>
                <a:cubicBezTo>
                  <a:pt x="1481176" y="1597609"/>
                  <a:pt x="1509751" y="1779289"/>
                  <a:pt x="1518399" y="1787262"/>
                </a:cubicBezTo>
                <a:cubicBezTo>
                  <a:pt x="1521905" y="1790490"/>
                  <a:pt x="1522047" y="1770631"/>
                  <a:pt x="1518714" y="1743132"/>
                </a:cubicBezTo>
                <a:cubicBezTo>
                  <a:pt x="1502969" y="1613002"/>
                  <a:pt x="1501835" y="1593361"/>
                  <a:pt x="1510798" y="1606144"/>
                </a:cubicBezTo>
                <a:cubicBezTo>
                  <a:pt x="1515828" y="1613316"/>
                  <a:pt x="1527715" y="1678410"/>
                  <a:pt x="1537221" y="1750809"/>
                </a:cubicBezTo>
                <a:cubicBezTo>
                  <a:pt x="1546727" y="1823209"/>
                  <a:pt x="1557119" y="1880826"/>
                  <a:pt x="1560328" y="1878844"/>
                </a:cubicBezTo>
                <a:cubicBezTo>
                  <a:pt x="1563538" y="1876854"/>
                  <a:pt x="1562919" y="1846050"/>
                  <a:pt x="1558947" y="1810379"/>
                </a:cubicBezTo>
                <a:cubicBezTo>
                  <a:pt x="1550746" y="1736493"/>
                  <a:pt x="1548956" y="1688097"/>
                  <a:pt x="1554652" y="1693917"/>
                </a:cubicBezTo>
                <a:cubicBezTo>
                  <a:pt x="1558528" y="1697888"/>
                  <a:pt x="1578016" y="1851584"/>
                  <a:pt x="1581998" y="1909572"/>
                </a:cubicBezTo>
                <a:lnTo>
                  <a:pt x="1584103" y="1940271"/>
                </a:lnTo>
                <a:lnTo>
                  <a:pt x="1610297" y="1946043"/>
                </a:lnTo>
                <a:lnTo>
                  <a:pt x="1636490" y="1951815"/>
                </a:lnTo>
                <a:lnTo>
                  <a:pt x="1636490" y="1975428"/>
                </a:lnTo>
                <a:cubicBezTo>
                  <a:pt x="1636490" y="1988649"/>
                  <a:pt x="1632318" y="1996478"/>
                  <a:pt x="1627032" y="1993202"/>
                </a:cubicBezTo>
                <a:cubicBezTo>
                  <a:pt x="1621831" y="1989992"/>
                  <a:pt x="1599638" y="1985201"/>
                  <a:pt x="1577731" y="1982553"/>
                </a:cubicBezTo>
                <a:cubicBezTo>
                  <a:pt x="1555814" y="1979914"/>
                  <a:pt x="1529001" y="1973018"/>
                  <a:pt x="1518133" y="1967227"/>
                </a:cubicBezTo>
                <a:lnTo>
                  <a:pt x="1498378" y="1956711"/>
                </a:lnTo>
                <a:lnTo>
                  <a:pt x="1511446" y="1972551"/>
                </a:lnTo>
                <a:cubicBezTo>
                  <a:pt x="1518637" y="1981267"/>
                  <a:pt x="1529763" y="1988401"/>
                  <a:pt x="1536163" y="1988401"/>
                </a:cubicBezTo>
                <a:cubicBezTo>
                  <a:pt x="1548308" y="1988401"/>
                  <a:pt x="1579340" y="2018271"/>
                  <a:pt x="1579340" y="2029968"/>
                </a:cubicBezTo>
                <a:cubicBezTo>
                  <a:pt x="1579340" y="2038760"/>
                  <a:pt x="1538554" y="2017214"/>
                  <a:pt x="1529486" y="2003641"/>
                </a:cubicBezTo>
                <a:cubicBezTo>
                  <a:pt x="1525105" y="1997078"/>
                  <a:pt x="1522438" y="1999098"/>
                  <a:pt x="1522343" y="2009042"/>
                </a:cubicBezTo>
                <a:cubicBezTo>
                  <a:pt x="1522143" y="2031340"/>
                  <a:pt x="1502531" y="2035493"/>
                  <a:pt x="1474565" y="2019157"/>
                </a:cubicBezTo>
                <a:cubicBezTo>
                  <a:pt x="1461468" y="2011509"/>
                  <a:pt x="1469041" y="2021815"/>
                  <a:pt x="1491386" y="2042065"/>
                </a:cubicBezTo>
                <a:cubicBezTo>
                  <a:pt x="1518114" y="2066287"/>
                  <a:pt x="1531973" y="2086794"/>
                  <a:pt x="1531868" y="2101977"/>
                </a:cubicBezTo>
                <a:lnTo>
                  <a:pt x="1531715" y="2125075"/>
                </a:lnTo>
                <a:lnTo>
                  <a:pt x="1510284" y="2105625"/>
                </a:lnTo>
                <a:cubicBezTo>
                  <a:pt x="1498492" y="2094929"/>
                  <a:pt x="1475994" y="2078717"/>
                  <a:pt x="1460278" y="2069611"/>
                </a:cubicBezTo>
                <a:cubicBezTo>
                  <a:pt x="1442285" y="2059172"/>
                  <a:pt x="1452029" y="2071935"/>
                  <a:pt x="1486605" y="2104063"/>
                </a:cubicBezTo>
                <a:cubicBezTo>
                  <a:pt x="1516799" y="2132133"/>
                  <a:pt x="1541440" y="2162594"/>
                  <a:pt x="1541374" y="2171757"/>
                </a:cubicBezTo>
                <a:cubicBezTo>
                  <a:pt x="1541221" y="2191084"/>
                  <a:pt x="1537183" y="2192027"/>
                  <a:pt x="1512037" y="2178568"/>
                </a:cubicBezTo>
                <a:cubicBezTo>
                  <a:pt x="1501902" y="2173138"/>
                  <a:pt x="1493615" y="2160422"/>
                  <a:pt x="1493615" y="2150288"/>
                </a:cubicBezTo>
                <a:cubicBezTo>
                  <a:pt x="1493615" y="2138486"/>
                  <a:pt x="1488862" y="2133695"/>
                  <a:pt x="1480376" y="2136953"/>
                </a:cubicBezTo>
                <a:cubicBezTo>
                  <a:pt x="1473099" y="2139744"/>
                  <a:pt x="1456192" y="2131085"/>
                  <a:pt x="1442809" y="2117703"/>
                </a:cubicBezTo>
                <a:cubicBezTo>
                  <a:pt x="1429074" y="2103968"/>
                  <a:pt x="1412348" y="2095719"/>
                  <a:pt x="1404414" y="2098767"/>
                </a:cubicBezTo>
                <a:cubicBezTo>
                  <a:pt x="1395032" y="2102368"/>
                  <a:pt x="1388955" y="2096795"/>
                  <a:pt x="1386135" y="2081994"/>
                </a:cubicBezTo>
                <a:cubicBezTo>
                  <a:pt x="1383811" y="2069811"/>
                  <a:pt x="1381325" y="2079736"/>
                  <a:pt x="1380611" y="2104063"/>
                </a:cubicBezTo>
                <a:cubicBezTo>
                  <a:pt x="1379725" y="2134181"/>
                  <a:pt x="1374648" y="2150078"/>
                  <a:pt x="1364666" y="2153907"/>
                </a:cubicBezTo>
                <a:cubicBezTo>
                  <a:pt x="1349007" y="2159918"/>
                  <a:pt x="1335634" y="2138496"/>
                  <a:pt x="1345292" y="2122865"/>
                </a:cubicBezTo>
                <a:cubicBezTo>
                  <a:pt x="1348454" y="2117741"/>
                  <a:pt x="1346626" y="2110807"/>
                  <a:pt x="1341215" y="2107463"/>
                </a:cubicBezTo>
                <a:cubicBezTo>
                  <a:pt x="1335805" y="2104120"/>
                  <a:pt x="1334252" y="2096729"/>
                  <a:pt x="1337767" y="2091042"/>
                </a:cubicBezTo>
                <a:cubicBezTo>
                  <a:pt x="1341282" y="2085356"/>
                  <a:pt x="1339939" y="2083327"/>
                  <a:pt x="1334757" y="2086518"/>
                </a:cubicBezTo>
                <a:cubicBezTo>
                  <a:pt x="1329585" y="2089718"/>
                  <a:pt x="1327156" y="2104701"/>
                  <a:pt x="1329376" y="2119798"/>
                </a:cubicBezTo>
                <a:lnTo>
                  <a:pt x="1333405" y="2147268"/>
                </a:lnTo>
                <a:lnTo>
                  <a:pt x="1311116" y="2145668"/>
                </a:lnTo>
                <a:cubicBezTo>
                  <a:pt x="1295829" y="2144573"/>
                  <a:pt x="1287828" y="2137267"/>
                  <a:pt x="1285656" y="2122399"/>
                </a:cubicBezTo>
                <a:lnTo>
                  <a:pt x="1282494" y="2100720"/>
                </a:lnTo>
                <a:lnTo>
                  <a:pt x="1268721" y="2120360"/>
                </a:lnTo>
                <a:cubicBezTo>
                  <a:pt x="1250328" y="2146630"/>
                  <a:pt x="1228382" y="2137420"/>
                  <a:pt x="1234402" y="2105949"/>
                </a:cubicBezTo>
                <a:lnTo>
                  <a:pt x="1239060" y="2081584"/>
                </a:lnTo>
                <a:lnTo>
                  <a:pt x="1272264" y="2086975"/>
                </a:lnTo>
                <a:cubicBezTo>
                  <a:pt x="1313593" y="2093681"/>
                  <a:pt x="1305982" y="2083765"/>
                  <a:pt x="1263120" y="2075050"/>
                </a:cubicBezTo>
                <a:lnTo>
                  <a:pt x="1231678" y="2068659"/>
                </a:lnTo>
                <a:lnTo>
                  <a:pt x="1228630" y="2047580"/>
                </a:lnTo>
                <a:lnTo>
                  <a:pt x="1225591" y="2026501"/>
                </a:lnTo>
                <a:lnTo>
                  <a:pt x="1254824" y="2026501"/>
                </a:lnTo>
                <a:lnTo>
                  <a:pt x="1284065" y="2026501"/>
                </a:lnTo>
                <a:lnTo>
                  <a:pt x="1283932" y="2009832"/>
                </a:lnTo>
                <a:cubicBezTo>
                  <a:pt x="1283856" y="2000669"/>
                  <a:pt x="1275350" y="1920297"/>
                  <a:pt x="1265015" y="1831238"/>
                </a:cubicBezTo>
                <a:cubicBezTo>
                  <a:pt x="1254681" y="1742180"/>
                  <a:pt x="1246175" y="1664008"/>
                  <a:pt x="1246099" y="1657522"/>
                </a:cubicBezTo>
                <a:cubicBezTo>
                  <a:pt x="1246022" y="1651035"/>
                  <a:pt x="1229087" y="1643024"/>
                  <a:pt x="1208456" y="1639729"/>
                </a:cubicBezTo>
                <a:cubicBezTo>
                  <a:pt x="1174442" y="1634290"/>
                  <a:pt x="1154001" y="1615688"/>
                  <a:pt x="1164088" y="1599352"/>
                </a:cubicBezTo>
                <a:cubicBezTo>
                  <a:pt x="1166241" y="1595876"/>
                  <a:pt x="1195187" y="1595190"/>
                  <a:pt x="1228411" y="1597828"/>
                </a:cubicBezTo>
                <a:lnTo>
                  <a:pt x="1288828" y="1602638"/>
                </a:lnTo>
                <a:lnTo>
                  <a:pt x="1303725" y="1738179"/>
                </a:lnTo>
                <a:cubicBezTo>
                  <a:pt x="1311907" y="1812731"/>
                  <a:pt x="1321956" y="1877025"/>
                  <a:pt x="1326042" y="1881054"/>
                </a:cubicBezTo>
                <a:cubicBezTo>
                  <a:pt x="1330128" y="1885093"/>
                  <a:pt x="1331100" y="1869100"/>
                  <a:pt x="1328195" y="1845526"/>
                </a:cubicBezTo>
                <a:cubicBezTo>
                  <a:pt x="1325299" y="1821952"/>
                  <a:pt x="1320422" y="1770517"/>
                  <a:pt x="1317365" y="1731226"/>
                </a:cubicBezTo>
                <a:cubicBezTo>
                  <a:pt x="1314307" y="1691935"/>
                  <a:pt x="1309326" y="1644787"/>
                  <a:pt x="1306306" y="1626451"/>
                </a:cubicBezTo>
                <a:cubicBezTo>
                  <a:pt x="1302572" y="1603848"/>
                  <a:pt x="1303944" y="1596181"/>
                  <a:pt x="1310535" y="1602638"/>
                </a:cubicBezTo>
                <a:cubicBezTo>
                  <a:pt x="1315879" y="1607877"/>
                  <a:pt x="1327137" y="1680743"/>
                  <a:pt x="1335557" y="1764563"/>
                </a:cubicBezTo>
                <a:cubicBezTo>
                  <a:pt x="1343978" y="1848383"/>
                  <a:pt x="1351483" y="1921250"/>
                  <a:pt x="1352236" y="1926488"/>
                </a:cubicBezTo>
                <a:cubicBezTo>
                  <a:pt x="1352988" y="1931727"/>
                  <a:pt x="1356598" y="1916725"/>
                  <a:pt x="1360265" y="1893151"/>
                </a:cubicBezTo>
                <a:lnTo>
                  <a:pt x="1366933" y="1850288"/>
                </a:lnTo>
                <a:lnTo>
                  <a:pt x="1368362" y="1909820"/>
                </a:lnTo>
                <a:cubicBezTo>
                  <a:pt x="1369143" y="1942567"/>
                  <a:pt x="1373724" y="1969351"/>
                  <a:pt x="1378525" y="1969351"/>
                </a:cubicBezTo>
                <a:cubicBezTo>
                  <a:pt x="1383325" y="1969351"/>
                  <a:pt x="1386078" y="1984229"/>
                  <a:pt x="1384640" y="2002422"/>
                </a:cubicBezTo>
                <a:cubicBezTo>
                  <a:pt x="1383192" y="2020605"/>
                  <a:pt x="1385326" y="2033435"/>
                  <a:pt x="1389374" y="2030930"/>
                </a:cubicBezTo>
                <a:cubicBezTo>
                  <a:pt x="1393422" y="2028435"/>
                  <a:pt x="1399023" y="2031768"/>
                  <a:pt x="1401823" y="2038350"/>
                </a:cubicBezTo>
                <a:cubicBezTo>
                  <a:pt x="1407271" y="2051161"/>
                  <a:pt x="1404261" y="1999164"/>
                  <a:pt x="1388183" y="1802663"/>
                </a:cubicBezTo>
                <a:cubicBezTo>
                  <a:pt x="1377420" y="1671028"/>
                  <a:pt x="1357113" y="1603696"/>
                  <a:pt x="1325499" y="1594809"/>
                </a:cubicBezTo>
                <a:cubicBezTo>
                  <a:pt x="1315812" y="1592085"/>
                  <a:pt x="1274655" y="1587008"/>
                  <a:pt x="1234059" y="1583531"/>
                </a:cubicBezTo>
                <a:lnTo>
                  <a:pt x="1160240" y="1577197"/>
                </a:lnTo>
                <a:lnTo>
                  <a:pt x="1160240" y="1558966"/>
                </a:lnTo>
                <a:lnTo>
                  <a:pt x="1160240" y="1540726"/>
                </a:lnTo>
                <a:lnTo>
                  <a:pt x="1243584" y="1539478"/>
                </a:lnTo>
                <a:lnTo>
                  <a:pt x="1326928" y="1538230"/>
                </a:lnTo>
                <a:lnTo>
                  <a:pt x="1250728" y="1529791"/>
                </a:lnTo>
                <a:cubicBezTo>
                  <a:pt x="1157554" y="1519466"/>
                  <a:pt x="1148486" y="1516399"/>
                  <a:pt x="1152392" y="1496463"/>
                </a:cubicBezTo>
                <a:lnTo>
                  <a:pt x="1155478" y="1480728"/>
                </a:lnTo>
                <a:lnTo>
                  <a:pt x="1241203" y="1481280"/>
                </a:lnTo>
                <a:lnTo>
                  <a:pt x="1326928" y="1481842"/>
                </a:lnTo>
                <a:lnTo>
                  <a:pt x="1284065" y="1473889"/>
                </a:lnTo>
                <a:cubicBezTo>
                  <a:pt x="1260491" y="1469517"/>
                  <a:pt x="1221343" y="1465621"/>
                  <a:pt x="1197074" y="1465231"/>
                </a:cubicBezTo>
                <a:lnTo>
                  <a:pt x="1152935" y="1464526"/>
                </a:lnTo>
                <a:lnTo>
                  <a:pt x="1147963" y="1445486"/>
                </a:lnTo>
                <a:cubicBezTo>
                  <a:pt x="1140790" y="1418073"/>
                  <a:pt x="1151125" y="1415310"/>
                  <a:pt x="1233830" y="1422530"/>
                </a:cubicBezTo>
                <a:cubicBezTo>
                  <a:pt x="1276655" y="1426264"/>
                  <a:pt x="1304544" y="1425435"/>
                  <a:pt x="1299982" y="1420568"/>
                </a:cubicBezTo>
                <a:cubicBezTo>
                  <a:pt x="1295629" y="1415929"/>
                  <a:pt x="1259243" y="1409995"/>
                  <a:pt x="1219105" y="1407376"/>
                </a:cubicBezTo>
                <a:lnTo>
                  <a:pt x="1146134" y="1402613"/>
                </a:lnTo>
                <a:lnTo>
                  <a:pt x="1142962" y="1385945"/>
                </a:lnTo>
                <a:lnTo>
                  <a:pt x="1139790" y="1369276"/>
                </a:lnTo>
                <a:lnTo>
                  <a:pt x="1233364" y="1367609"/>
                </a:lnTo>
                <a:cubicBezTo>
                  <a:pt x="1284827" y="1366695"/>
                  <a:pt x="1307640" y="1364580"/>
                  <a:pt x="1284065" y="1362913"/>
                </a:cubicBezTo>
                <a:cubicBezTo>
                  <a:pt x="1260491" y="1361246"/>
                  <a:pt x="1218695" y="1357398"/>
                  <a:pt x="1191197" y="1354369"/>
                </a:cubicBezTo>
                <a:lnTo>
                  <a:pt x="1141190" y="1348854"/>
                </a:lnTo>
                <a:lnTo>
                  <a:pt x="1141190" y="1330490"/>
                </a:lnTo>
                <a:lnTo>
                  <a:pt x="1141190" y="1312126"/>
                </a:lnTo>
                <a:lnTo>
                  <a:pt x="1224534" y="1310935"/>
                </a:lnTo>
                <a:lnTo>
                  <a:pt x="1307878" y="1309745"/>
                </a:lnTo>
                <a:lnTo>
                  <a:pt x="1265015" y="1302115"/>
                </a:lnTo>
                <a:cubicBezTo>
                  <a:pt x="1241441" y="1297924"/>
                  <a:pt x="1201798" y="1294171"/>
                  <a:pt x="1176909" y="1293781"/>
                </a:cubicBezTo>
                <a:lnTo>
                  <a:pt x="1131665" y="1293076"/>
                </a:lnTo>
                <a:lnTo>
                  <a:pt x="1131665" y="1274026"/>
                </a:lnTo>
                <a:lnTo>
                  <a:pt x="1131665" y="1254976"/>
                </a:lnTo>
                <a:lnTo>
                  <a:pt x="1224534" y="1253452"/>
                </a:lnTo>
                <a:cubicBezTo>
                  <a:pt x="1275617" y="1252614"/>
                  <a:pt x="1302401" y="1250490"/>
                  <a:pt x="1284065" y="1248728"/>
                </a:cubicBezTo>
                <a:cubicBezTo>
                  <a:pt x="1265730" y="1246965"/>
                  <a:pt x="1223944" y="1243022"/>
                  <a:pt x="1191197" y="1239964"/>
                </a:cubicBezTo>
                <a:lnTo>
                  <a:pt x="1131665" y="1234411"/>
                </a:lnTo>
                <a:lnTo>
                  <a:pt x="1131665" y="1220876"/>
                </a:lnTo>
                <a:lnTo>
                  <a:pt x="1131665" y="1207351"/>
                </a:lnTo>
                <a:lnTo>
                  <a:pt x="1229297" y="1206246"/>
                </a:lnTo>
                <a:cubicBezTo>
                  <a:pt x="1339444" y="1204998"/>
                  <a:pt x="1335977" y="1201722"/>
                  <a:pt x="1215009" y="1192759"/>
                </a:cubicBezTo>
                <a:lnTo>
                  <a:pt x="1131665" y="1186586"/>
                </a:lnTo>
                <a:lnTo>
                  <a:pt x="1131665" y="1173518"/>
                </a:lnTo>
                <a:lnTo>
                  <a:pt x="1131665" y="1160440"/>
                </a:lnTo>
                <a:lnTo>
                  <a:pt x="1219772" y="1157707"/>
                </a:lnTo>
                <a:lnTo>
                  <a:pt x="1307878" y="1154963"/>
                </a:lnTo>
                <a:lnTo>
                  <a:pt x="1218143" y="1145438"/>
                </a:lnTo>
                <a:cubicBezTo>
                  <a:pt x="1162107" y="1139495"/>
                  <a:pt x="1126931" y="1131446"/>
                  <a:pt x="1124483" y="1124007"/>
                </a:cubicBezTo>
                <a:lnTo>
                  <a:pt x="1120550" y="1112101"/>
                </a:lnTo>
                <a:lnTo>
                  <a:pt x="1214218" y="1110806"/>
                </a:lnTo>
                <a:lnTo>
                  <a:pt x="1307878" y="1109510"/>
                </a:lnTo>
                <a:lnTo>
                  <a:pt x="1217390" y="1101357"/>
                </a:lnTo>
                <a:cubicBezTo>
                  <a:pt x="1024690" y="1084002"/>
                  <a:pt x="796476" y="1053236"/>
                  <a:pt x="736002" y="1036472"/>
                </a:cubicBezTo>
                <a:cubicBezTo>
                  <a:pt x="701207" y="1026824"/>
                  <a:pt x="676346" y="1022223"/>
                  <a:pt x="680747" y="1026243"/>
                </a:cubicBezTo>
                <a:close/>
                <a:moveTo>
                  <a:pt x="3155728" y="1079992"/>
                </a:moveTo>
                <a:cubicBezTo>
                  <a:pt x="3103340" y="1097394"/>
                  <a:pt x="3039047" y="1117911"/>
                  <a:pt x="3012853" y="1125588"/>
                </a:cubicBezTo>
                <a:lnTo>
                  <a:pt x="2965228" y="1139552"/>
                </a:lnTo>
                <a:lnTo>
                  <a:pt x="3003328" y="1134513"/>
                </a:lnTo>
                <a:cubicBezTo>
                  <a:pt x="3095816" y="1122283"/>
                  <a:pt x="3265265" y="1067810"/>
                  <a:pt x="3265265" y="1050312"/>
                </a:cubicBezTo>
                <a:cubicBezTo>
                  <a:pt x="3265265" y="1043683"/>
                  <a:pt x="3264056" y="1044007"/>
                  <a:pt x="3155728" y="1079992"/>
                </a:cubicBezTo>
                <a:close/>
                <a:moveTo>
                  <a:pt x="943504" y="1104957"/>
                </a:moveTo>
                <a:cubicBezTo>
                  <a:pt x="949533" y="1123274"/>
                  <a:pt x="988790" y="1125912"/>
                  <a:pt x="988790" y="1108005"/>
                </a:cubicBezTo>
                <a:cubicBezTo>
                  <a:pt x="988790" y="1098280"/>
                  <a:pt x="980189" y="1093051"/>
                  <a:pt x="964187" y="1093051"/>
                </a:cubicBezTo>
                <a:cubicBezTo>
                  <a:pt x="948761" y="1093051"/>
                  <a:pt x="941046" y="1097490"/>
                  <a:pt x="943504" y="1104957"/>
                </a:cubicBezTo>
                <a:close/>
                <a:moveTo>
                  <a:pt x="1007840" y="1112101"/>
                </a:moveTo>
                <a:cubicBezTo>
                  <a:pt x="1007840" y="1117340"/>
                  <a:pt x="1011774" y="1121626"/>
                  <a:pt x="1016584" y="1121626"/>
                </a:cubicBezTo>
                <a:cubicBezTo>
                  <a:pt x="1021394" y="1121626"/>
                  <a:pt x="1032110" y="1124226"/>
                  <a:pt x="1040397" y="1127408"/>
                </a:cubicBezTo>
                <a:cubicBezTo>
                  <a:pt x="1050284" y="1131199"/>
                  <a:pt x="1055465" y="1127932"/>
                  <a:pt x="1055465" y="1117883"/>
                </a:cubicBezTo>
                <a:cubicBezTo>
                  <a:pt x="1055465" y="1107910"/>
                  <a:pt x="1047179" y="1102576"/>
                  <a:pt x="1031653" y="1102576"/>
                </a:cubicBezTo>
                <a:cubicBezTo>
                  <a:pt x="1018556" y="1102576"/>
                  <a:pt x="1007840" y="1106862"/>
                  <a:pt x="1007840" y="1112101"/>
                </a:cubicBezTo>
                <a:close/>
                <a:moveTo>
                  <a:pt x="1064990" y="1116863"/>
                </a:moveTo>
                <a:cubicBezTo>
                  <a:pt x="1064990" y="1125750"/>
                  <a:pt x="1073982" y="1131151"/>
                  <a:pt x="1088803" y="1131151"/>
                </a:cubicBezTo>
                <a:cubicBezTo>
                  <a:pt x="1115406" y="1131151"/>
                  <a:pt x="1120740" y="1117254"/>
                  <a:pt x="1097547" y="1108358"/>
                </a:cubicBezTo>
                <a:cubicBezTo>
                  <a:pt x="1073715" y="1099214"/>
                  <a:pt x="1064990" y="1101490"/>
                  <a:pt x="1064990" y="1116863"/>
                </a:cubicBezTo>
                <a:close/>
                <a:moveTo>
                  <a:pt x="1984153" y="1114035"/>
                </a:moveTo>
                <a:cubicBezTo>
                  <a:pt x="1853184" y="1118711"/>
                  <a:pt x="1686020" y="1120902"/>
                  <a:pt x="1612678" y="1118902"/>
                </a:cubicBezTo>
                <a:lnTo>
                  <a:pt x="1479328" y="1115254"/>
                </a:lnTo>
                <a:lnTo>
                  <a:pt x="1517428" y="1124007"/>
                </a:lnTo>
                <a:cubicBezTo>
                  <a:pt x="1563024" y="1134475"/>
                  <a:pt x="2238861" y="1125407"/>
                  <a:pt x="2308003" y="1113396"/>
                </a:cubicBezTo>
                <a:lnTo>
                  <a:pt x="2355628" y="1105119"/>
                </a:lnTo>
                <a:lnTo>
                  <a:pt x="2288953" y="1105329"/>
                </a:lnTo>
                <a:cubicBezTo>
                  <a:pt x="2252282" y="1105443"/>
                  <a:pt x="2115122" y="1109367"/>
                  <a:pt x="1984153" y="1114035"/>
                </a:cubicBezTo>
                <a:close/>
                <a:moveTo>
                  <a:pt x="3203353" y="1122931"/>
                </a:moveTo>
                <a:cubicBezTo>
                  <a:pt x="3177159" y="1133551"/>
                  <a:pt x="3108579" y="1154573"/>
                  <a:pt x="3050953" y="1169641"/>
                </a:cubicBezTo>
                <a:cubicBezTo>
                  <a:pt x="2993327" y="1184720"/>
                  <a:pt x="2957417" y="1197226"/>
                  <a:pt x="2971152" y="1197435"/>
                </a:cubicBezTo>
                <a:cubicBezTo>
                  <a:pt x="3012710" y="1198083"/>
                  <a:pt x="3173587" y="1153630"/>
                  <a:pt x="3223346" y="1127741"/>
                </a:cubicBezTo>
                <a:cubicBezTo>
                  <a:pt x="3279324" y="1098633"/>
                  <a:pt x="3269256" y="1096204"/>
                  <a:pt x="3203353" y="1122931"/>
                </a:cubicBezTo>
                <a:close/>
                <a:moveTo>
                  <a:pt x="895926" y="1143057"/>
                </a:moveTo>
                <a:cubicBezTo>
                  <a:pt x="901927" y="1161079"/>
                  <a:pt x="931645" y="1163641"/>
                  <a:pt x="931645" y="1146134"/>
                </a:cubicBezTo>
                <a:cubicBezTo>
                  <a:pt x="931645" y="1137304"/>
                  <a:pt x="923501" y="1131151"/>
                  <a:pt x="911804" y="1131151"/>
                </a:cubicBezTo>
                <a:cubicBezTo>
                  <a:pt x="900165" y="1131151"/>
                  <a:pt x="893593" y="1136075"/>
                  <a:pt x="895926" y="1143057"/>
                </a:cubicBezTo>
                <a:close/>
                <a:moveTo>
                  <a:pt x="952486" y="1147715"/>
                </a:moveTo>
                <a:cubicBezTo>
                  <a:pt x="956434" y="1168232"/>
                  <a:pt x="988790" y="1176223"/>
                  <a:pt x="988790" y="1156678"/>
                </a:cubicBezTo>
                <a:cubicBezTo>
                  <a:pt x="988790" y="1149001"/>
                  <a:pt x="982008" y="1140114"/>
                  <a:pt x="973722" y="1136933"/>
                </a:cubicBezTo>
                <a:cubicBezTo>
                  <a:pt x="951362" y="1128351"/>
                  <a:pt x="948990" y="1129551"/>
                  <a:pt x="952486" y="1147715"/>
                </a:cubicBezTo>
                <a:close/>
                <a:moveTo>
                  <a:pt x="1009469" y="1156573"/>
                </a:moveTo>
                <a:cubicBezTo>
                  <a:pt x="1011317" y="1166260"/>
                  <a:pt x="1022652" y="1175414"/>
                  <a:pt x="1034977" y="1177166"/>
                </a:cubicBezTo>
                <a:lnTo>
                  <a:pt x="1057161" y="1180319"/>
                </a:lnTo>
                <a:lnTo>
                  <a:pt x="1053837" y="1162879"/>
                </a:lnTo>
                <a:cubicBezTo>
                  <a:pt x="1051989" y="1153192"/>
                  <a:pt x="1040654" y="1144038"/>
                  <a:pt x="1028329" y="1142286"/>
                </a:cubicBezTo>
                <a:lnTo>
                  <a:pt x="1006145" y="1139133"/>
                </a:lnTo>
                <a:lnTo>
                  <a:pt x="1009469" y="1156573"/>
                </a:lnTo>
                <a:close/>
                <a:moveTo>
                  <a:pt x="2386584" y="1146982"/>
                </a:moveTo>
                <a:cubicBezTo>
                  <a:pt x="2393137" y="1149629"/>
                  <a:pt x="2403853" y="1149629"/>
                  <a:pt x="2410397" y="1146982"/>
                </a:cubicBezTo>
                <a:cubicBezTo>
                  <a:pt x="2416950" y="1144343"/>
                  <a:pt x="2411587" y="1142181"/>
                  <a:pt x="2398490" y="1142181"/>
                </a:cubicBezTo>
                <a:cubicBezTo>
                  <a:pt x="2385393" y="1142181"/>
                  <a:pt x="2380040" y="1144343"/>
                  <a:pt x="2386584" y="1146982"/>
                </a:cubicBezTo>
                <a:close/>
                <a:moveTo>
                  <a:pt x="2911059" y="1147182"/>
                </a:moveTo>
                <a:cubicBezTo>
                  <a:pt x="2917927" y="1149934"/>
                  <a:pt x="2926147" y="1149591"/>
                  <a:pt x="2929309" y="1146429"/>
                </a:cubicBezTo>
                <a:cubicBezTo>
                  <a:pt x="2932471" y="1143267"/>
                  <a:pt x="2926852" y="1141019"/>
                  <a:pt x="2916812" y="1141428"/>
                </a:cubicBezTo>
                <a:cubicBezTo>
                  <a:pt x="2905716" y="1141886"/>
                  <a:pt x="2903458" y="1144143"/>
                  <a:pt x="2911059" y="1147182"/>
                </a:cubicBezTo>
                <a:close/>
                <a:moveTo>
                  <a:pt x="1074515" y="1164488"/>
                </a:moveTo>
                <a:cubicBezTo>
                  <a:pt x="1074515" y="1172347"/>
                  <a:pt x="1076306" y="1178776"/>
                  <a:pt x="1078497" y="1178776"/>
                </a:cubicBezTo>
                <a:cubicBezTo>
                  <a:pt x="1080688" y="1178776"/>
                  <a:pt x="1089260" y="1181376"/>
                  <a:pt x="1097547" y="1184558"/>
                </a:cubicBezTo>
                <a:lnTo>
                  <a:pt x="1112615" y="1190339"/>
                </a:lnTo>
                <a:lnTo>
                  <a:pt x="1112615" y="1170270"/>
                </a:lnTo>
                <a:cubicBezTo>
                  <a:pt x="1112615" y="1156554"/>
                  <a:pt x="1106586" y="1150201"/>
                  <a:pt x="1093565" y="1150201"/>
                </a:cubicBezTo>
                <a:cubicBezTo>
                  <a:pt x="1082983" y="1150201"/>
                  <a:pt x="1074515" y="1156554"/>
                  <a:pt x="1074515" y="1164488"/>
                </a:cubicBezTo>
                <a:close/>
                <a:moveTo>
                  <a:pt x="2084165" y="1161650"/>
                </a:moveTo>
                <a:cubicBezTo>
                  <a:pt x="2002965" y="1166374"/>
                  <a:pt x="1831734" y="1167736"/>
                  <a:pt x="1703651" y="1164679"/>
                </a:cubicBezTo>
                <a:cubicBezTo>
                  <a:pt x="1575568" y="1161612"/>
                  <a:pt x="1473003" y="1161336"/>
                  <a:pt x="1475727" y="1164060"/>
                </a:cubicBezTo>
                <a:cubicBezTo>
                  <a:pt x="1478442" y="1166784"/>
                  <a:pt x="1563786" y="1173518"/>
                  <a:pt x="1665380" y="1179033"/>
                </a:cubicBezTo>
                <a:lnTo>
                  <a:pt x="1850088" y="1189063"/>
                </a:lnTo>
                <a:lnTo>
                  <a:pt x="2055228" y="1178376"/>
                </a:lnTo>
                <a:cubicBezTo>
                  <a:pt x="2168062" y="1172499"/>
                  <a:pt x="2279666" y="1164288"/>
                  <a:pt x="2303240" y="1160136"/>
                </a:cubicBezTo>
                <a:lnTo>
                  <a:pt x="2346103" y="1152582"/>
                </a:lnTo>
                <a:lnTo>
                  <a:pt x="2288953" y="1152820"/>
                </a:lnTo>
                <a:cubicBezTo>
                  <a:pt x="2257520" y="1152944"/>
                  <a:pt x="2165366" y="1156916"/>
                  <a:pt x="2084165" y="1161650"/>
                </a:cubicBezTo>
                <a:close/>
                <a:moveTo>
                  <a:pt x="3112865" y="1205179"/>
                </a:moveTo>
                <a:cubicBezTo>
                  <a:pt x="3042142" y="1228544"/>
                  <a:pt x="2975705" y="1251337"/>
                  <a:pt x="2965228" y="1255833"/>
                </a:cubicBezTo>
                <a:lnTo>
                  <a:pt x="2946178" y="1263996"/>
                </a:lnTo>
                <a:lnTo>
                  <a:pt x="2974753" y="1258681"/>
                </a:lnTo>
                <a:cubicBezTo>
                  <a:pt x="3057144" y="1243346"/>
                  <a:pt x="3158585" y="1213399"/>
                  <a:pt x="3211002" y="1188920"/>
                </a:cubicBezTo>
                <a:cubicBezTo>
                  <a:pt x="3293221" y="1150534"/>
                  <a:pt x="3263208" y="1155506"/>
                  <a:pt x="3112865" y="1205179"/>
                </a:cubicBezTo>
                <a:close/>
                <a:moveTo>
                  <a:pt x="836395" y="1182424"/>
                </a:moveTo>
                <a:cubicBezTo>
                  <a:pt x="836395" y="1189673"/>
                  <a:pt x="845853" y="1198074"/>
                  <a:pt x="857407" y="1201103"/>
                </a:cubicBezTo>
                <a:cubicBezTo>
                  <a:pt x="882620" y="1207694"/>
                  <a:pt x="888259" y="1203551"/>
                  <a:pt x="880734" y="1183948"/>
                </a:cubicBezTo>
                <a:cubicBezTo>
                  <a:pt x="873724" y="1165689"/>
                  <a:pt x="836395" y="1164412"/>
                  <a:pt x="836395" y="1182424"/>
                </a:cubicBezTo>
                <a:close/>
                <a:moveTo>
                  <a:pt x="903070" y="1192044"/>
                </a:moveTo>
                <a:cubicBezTo>
                  <a:pt x="903070" y="1208199"/>
                  <a:pt x="928826" y="1219610"/>
                  <a:pt x="936665" y="1206932"/>
                </a:cubicBezTo>
                <a:cubicBezTo>
                  <a:pt x="939760" y="1201922"/>
                  <a:pt x="939646" y="1193540"/>
                  <a:pt x="936408" y="1188301"/>
                </a:cubicBezTo>
                <a:cubicBezTo>
                  <a:pt x="927606" y="1174061"/>
                  <a:pt x="903070" y="1176814"/>
                  <a:pt x="903070" y="1192044"/>
                </a:cubicBezTo>
                <a:close/>
                <a:moveTo>
                  <a:pt x="950695" y="1202588"/>
                </a:moveTo>
                <a:cubicBezTo>
                  <a:pt x="950695" y="1211428"/>
                  <a:pt x="959653" y="1216876"/>
                  <a:pt x="974207" y="1216876"/>
                </a:cubicBezTo>
                <a:lnTo>
                  <a:pt x="997715" y="1216876"/>
                </a:lnTo>
                <a:lnTo>
                  <a:pt x="992238" y="1202588"/>
                </a:lnTo>
                <a:cubicBezTo>
                  <a:pt x="989219" y="1194730"/>
                  <a:pt x="978637" y="1188301"/>
                  <a:pt x="968721" y="1188301"/>
                </a:cubicBezTo>
                <a:cubicBezTo>
                  <a:pt x="958806" y="1188301"/>
                  <a:pt x="950695" y="1194730"/>
                  <a:pt x="950695" y="1202588"/>
                </a:cubicBezTo>
                <a:close/>
                <a:moveTo>
                  <a:pt x="1012050" y="1198721"/>
                </a:moveTo>
                <a:cubicBezTo>
                  <a:pt x="1003745" y="1212152"/>
                  <a:pt x="1016575" y="1226401"/>
                  <a:pt x="1036977" y="1226401"/>
                </a:cubicBezTo>
                <a:cubicBezTo>
                  <a:pt x="1047150" y="1226401"/>
                  <a:pt x="1055465" y="1220467"/>
                  <a:pt x="1055465" y="1213228"/>
                </a:cubicBezTo>
                <a:cubicBezTo>
                  <a:pt x="1055465" y="1197874"/>
                  <a:pt x="1019918" y="1185996"/>
                  <a:pt x="1012050" y="1198721"/>
                </a:cubicBezTo>
                <a:close/>
                <a:moveTo>
                  <a:pt x="1074515" y="1216876"/>
                </a:moveTo>
                <a:cubicBezTo>
                  <a:pt x="1074515" y="1229573"/>
                  <a:pt x="1080868" y="1235926"/>
                  <a:pt x="1093565" y="1235926"/>
                </a:cubicBezTo>
                <a:cubicBezTo>
                  <a:pt x="1106262" y="1235926"/>
                  <a:pt x="1112615" y="1229573"/>
                  <a:pt x="1112615" y="1216876"/>
                </a:cubicBezTo>
                <a:cubicBezTo>
                  <a:pt x="1112615" y="1204179"/>
                  <a:pt x="1106262" y="1197826"/>
                  <a:pt x="1093565" y="1197826"/>
                </a:cubicBezTo>
                <a:cubicBezTo>
                  <a:pt x="1080868" y="1197826"/>
                  <a:pt x="1074515" y="1204179"/>
                  <a:pt x="1074515" y="1216876"/>
                </a:cubicBezTo>
                <a:close/>
                <a:moveTo>
                  <a:pt x="2303240" y="1207351"/>
                </a:moveTo>
                <a:lnTo>
                  <a:pt x="2269903" y="1214371"/>
                </a:lnTo>
                <a:lnTo>
                  <a:pt x="2298478" y="1214952"/>
                </a:lnTo>
                <a:cubicBezTo>
                  <a:pt x="2314194" y="1215276"/>
                  <a:pt x="2335625" y="1211856"/>
                  <a:pt x="2346103" y="1207351"/>
                </a:cubicBezTo>
                <a:cubicBezTo>
                  <a:pt x="2369010" y="1197512"/>
                  <a:pt x="2349999" y="1197512"/>
                  <a:pt x="2303240" y="1207351"/>
                </a:cubicBezTo>
                <a:close/>
                <a:moveTo>
                  <a:pt x="1514085" y="1220991"/>
                </a:moveTo>
                <a:cubicBezTo>
                  <a:pt x="1571501" y="1233288"/>
                  <a:pt x="2213858" y="1233868"/>
                  <a:pt x="2226069" y="1221638"/>
                </a:cubicBezTo>
                <a:cubicBezTo>
                  <a:pt x="2232412" y="1215285"/>
                  <a:pt x="2108416" y="1212113"/>
                  <a:pt x="1854118" y="1212113"/>
                </a:cubicBezTo>
                <a:cubicBezTo>
                  <a:pt x="1595104" y="1212113"/>
                  <a:pt x="1485948" y="1214961"/>
                  <a:pt x="1514085" y="1220991"/>
                </a:cubicBezTo>
                <a:close/>
                <a:moveTo>
                  <a:pt x="3193828" y="1232097"/>
                </a:moveTo>
                <a:cubicBezTo>
                  <a:pt x="3162395" y="1245260"/>
                  <a:pt x="3093815" y="1268397"/>
                  <a:pt x="3041428" y="1283503"/>
                </a:cubicBezTo>
                <a:cubicBezTo>
                  <a:pt x="2931681" y="1315155"/>
                  <a:pt x="2943720" y="1321670"/>
                  <a:pt x="3058020" y="1292485"/>
                </a:cubicBezTo>
                <a:cubicBezTo>
                  <a:pt x="3132258" y="1273540"/>
                  <a:pt x="3255740" y="1223705"/>
                  <a:pt x="3255740" y="1212714"/>
                </a:cubicBezTo>
                <a:cubicBezTo>
                  <a:pt x="3255740" y="1205751"/>
                  <a:pt x="3259617" y="1204541"/>
                  <a:pt x="3193828" y="1232097"/>
                </a:cubicBezTo>
                <a:close/>
                <a:moveTo>
                  <a:pt x="842891" y="1232887"/>
                </a:moveTo>
                <a:cubicBezTo>
                  <a:pt x="855721" y="1267597"/>
                  <a:pt x="886935" y="1275664"/>
                  <a:pt x="882306" y="1243070"/>
                </a:cubicBezTo>
                <a:cubicBezTo>
                  <a:pt x="880343" y="1229316"/>
                  <a:pt x="871599" y="1220553"/>
                  <a:pt x="857874" y="1218600"/>
                </a:cubicBezTo>
                <a:lnTo>
                  <a:pt x="836490" y="1215561"/>
                </a:lnTo>
                <a:lnTo>
                  <a:pt x="842891" y="1232887"/>
                </a:lnTo>
                <a:close/>
                <a:moveTo>
                  <a:pt x="903070" y="1244432"/>
                </a:moveTo>
                <a:cubicBezTo>
                  <a:pt x="903070" y="1254347"/>
                  <a:pt x="909661" y="1264996"/>
                  <a:pt x="917720" y="1268082"/>
                </a:cubicBezTo>
                <a:cubicBezTo>
                  <a:pt x="936836" y="1275417"/>
                  <a:pt x="948276" y="1246270"/>
                  <a:pt x="930654" y="1235107"/>
                </a:cubicBezTo>
                <a:cubicBezTo>
                  <a:pt x="910319" y="1222239"/>
                  <a:pt x="903070" y="1224687"/>
                  <a:pt x="903070" y="1244432"/>
                </a:cubicBezTo>
                <a:close/>
                <a:moveTo>
                  <a:pt x="960215" y="1254281"/>
                </a:moveTo>
                <a:cubicBezTo>
                  <a:pt x="960215" y="1267911"/>
                  <a:pt x="966330" y="1274026"/>
                  <a:pt x="979961" y="1274026"/>
                </a:cubicBezTo>
                <a:cubicBezTo>
                  <a:pt x="1004373" y="1274026"/>
                  <a:pt x="1001601" y="1242498"/>
                  <a:pt x="976779" y="1237717"/>
                </a:cubicBezTo>
                <a:cubicBezTo>
                  <a:pt x="965349" y="1235516"/>
                  <a:pt x="960215" y="1240650"/>
                  <a:pt x="960215" y="1254281"/>
                </a:cubicBezTo>
                <a:close/>
                <a:moveTo>
                  <a:pt x="1017365" y="1264501"/>
                </a:moveTo>
                <a:cubicBezTo>
                  <a:pt x="1017365" y="1277198"/>
                  <a:pt x="1023718" y="1283551"/>
                  <a:pt x="1036415" y="1283551"/>
                </a:cubicBezTo>
                <a:cubicBezTo>
                  <a:pt x="1049112" y="1283551"/>
                  <a:pt x="1055465" y="1277198"/>
                  <a:pt x="1055465" y="1264501"/>
                </a:cubicBezTo>
                <a:cubicBezTo>
                  <a:pt x="1055465" y="1251804"/>
                  <a:pt x="1049112" y="1245451"/>
                  <a:pt x="1036415" y="1245451"/>
                </a:cubicBezTo>
                <a:cubicBezTo>
                  <a:pt x="1023718" y="1245451"/>
                  <a:pt x="1017365" y="1251804"/>
                  <a:pt x="1017365" y="1264501"/>
                </a:cubicBezTo>
                <a:close/>
                <a:moveTo>
                  <a:pt x="1074515" y="1268244"/>
                </a:moveTo>
                <a:cubicBezTo>
                  <a:pt x="1074515" y="1280722"/>
                  <a:pt x="1093851" y="1293076"/>
                  <a:pt x="1113396" y="1293076"/>
                </a:cubicBezTo>
                <a:cubicBezTo>
                  <a:pt x="1118207" y="1293076"/>
                  <a:pt x="1122140" y="1284503"/>
                  <a:pt x="1122140" y="1274026"/>
                </a:cubicBezTo>
                <a:lnTo>
                  <a:pt x="1122140" y="1254976"/>
                </a:lnTo>
                <a:lnTo>
                  <a:pt x="1098328" y="1254976"/>
                </a:lnTo>
                <a:cubicBezTo>
                  <a:pt x="1084326" y="1254976"/>
                  <a:pt x="1074515" y="1260443"/>
                  <a:pt x="1074515" y="1268244"/>
                </a:cubicBezTo>
                <a:close/>
                <a:moveTo>
                  <a:pt x="1522190" y="1264568"/>
                </a:moveTo>
                <a:cubicBezTo>
                  <a:pt x="1593761" y="1281951"/>
                  <a:pt x="1872282" y="1295171"/>
                  <a:pt x="2027015" y="1288523"/>
                </a:cubicBezTo>
                <a:cubicBezTo>
                  <a:pt x="2294601" y="1277036"/>
                  <a:pt x="2273351" y="1268206"/>
                  <a:pt x="1979390" y="1268749"/>
                </a:cubicBezTo>
                <a:cubicBezTo>
                  <a:pt x="1824847" y="1269035"/>
                  <a:pt x="1651254" y="1266387"/>
                  <a:pt x="1593628" y="1262863"/>
                </a:cubicBezTo>
                <a:cubicBezTo>
                  <a:pt x="1530515" y="1259014"/>
                  <a:pt x="1502112" y="1259691"/>
                  <a:pt x="1522190" y="1264568"/>
                </a:cubicBezTo>
                <a:close/>
                <a:moveTo>
                  <a:pt x="2274665" y="1263596"/>
                </a:moveTo>
                <a:cubicBezTo>
                  <a:pt x="2274665" y="1271359"/>
                  <a:pt x="2349999" y="1266777"/>
                  <a:pt x="2359600" y="1258424"/>
                </a:cubicBezTo>
                <a:cubicBezTo>
                  <a:pt x="2361781" y="1256529"/>
                  <a:pt x="2343560" y="1254976"/>
                  <a:pt x="2319119" y="1254976"/>
                </a:cubicBezTo>
                <a:cubicBezTo>
                  <a:pt x="2294668" y="1254976"/>
                  <a:pt x="2274665" y="1258853"/>
                  <a:pt x="2274665" y="1263596"/>
                </a:cubicBezTo>
                <a:close/>
                <a:moveTo>
                  <a:pt x="3198590" y="1278903"/>
                </a:moveTo>
                <a:cubicBezTo>
                  <a:pt x="3169777" y="1291142"/>
                  <a:pt x="3103855" y="1313088"/>
                  <a:pt x="3052105" y="1327671"/>
                </a:cubicBezTo>
                <a:cubicBezTo>
                  <a:pt x="2948092" y="1356960"/>
                  <a:pt x="2940910" y="1369124"/>
                  <a:pt x="3041380" y="1345816"/>
                </a:cubicBezTo>
                <a:cubicBezTo>
                  <a:pt x="3116666" y="1328357"/>
                  <a:pt x="3226070" y="1286789"/>
                  <a:pt x="3245872" y="1268120"/>
                </a:cubicBezTo>
                <a:cubicBezTo>
                  <a:pt x="3263389" y="1251614"/>
                  <a:pt x="3262113" y="1251899"/>
                  <a:pt x="3198590" y="1278903"/>
                </a:cubicBezTo>
                <a:close/>
                <a:moveTo>
                  <a:pt x="845920" y="1293076"/>
                </a:moveTo>
                <a:lnTo>
                  <a:pt x="845920" y="1312126"/>
                </a:lnTo>
                <a:lnTo>
                  <a:pt x="870066" y="1312126"/>
                </a:lnTo>
                <a:lnTo>
                  <a:pt x="894212" y="1312126"/>
                </a:lnTo>
                <a:lnTo>
                  <a:pt x="884020" y="1293076"/>
                </a:lnTo>
                <a:cubicBezTo>
                  <a:pt x="878410" y="1282599"/>
                  <a:pt x="867542" y="1274026"/>
                  <a:pt x="859874" y="1274026"/>
                </a:cubicBezTo>
                <a:cubicBezTo>
                  <a:pt x="852197" y="1274026"/>
                  <a:pt x="845920" y="1282599"/>
                  <a:pt x="845920" y="1293076"/>
                </a:cubicBezTo>
                <a:close/>
                <a:moveTo>
                  <a:pt x="910271" y="1289047"/>
                </a:moveTo>
                <a:cubicBezTo>
                  <a:pt x="900632" y="1298696"/>
                  <a:pt x="913528" y="1321651"/>
                  <a:pt x="928597" y="1321651"/>
                </a:cubicBezTo>
                <a:cubicBezTo>
                  <a:pt x="936522" y="1321651"/>
                  <a:pt x="941237" y="1314774"/>
                  <a:pt x="939484" y="1305773"/>
                </a:cubicBezTo>
                <a:cubicBezTo>
                  <a:pt x="936179" y="1288723"/>
                  <a:pt x="919910" y="1279408"/>
                  <a:pt x="910271" y="1289047"/>
                </a:cubicBezTo>
                <a:close/>
                <a:moveTo>
                  <a:pt x="960215" y="1311431"/>
                </a:moveTo>
                <a:cubicBezTo>
                  <a:pt x="960215" y="1325061"/>
                  <a:pt x="966330" y="1331176"/>
                  <a:pt x="979961" y="1331176"/>
                </a:cubicBezTo>
                <a:cubicBezTo>
                  <a:pt x="1004373" y="1331176"/>
                  <a:pt x="1001601" y="1299648"/>
                  <a:pt x="976779" y="1294867"/>
                </a:cubicBezTo>
                <a:cubicBezTo>
                  <a:pt x="965349" y="1292666"/>
                  <a:pt x="960215" y="1297800"/>
                  <a:pt x="960215" y="1311431"/>
                </a:cubicBezTo>
                <a:close/>
                <a:moveTo>
                  <a:pt x="1018994" y="1318498"/>
                </a:moveTo>
                <a:cubicBezTo>
                  <a:pt x="1020842" y="1328185"/>
                  <a:pt x="1032177" y="1337339"/>
                  <a:pt x="1044502" y="1339091"/>
                </a:cubicBezTo>
                <a:lnTo>
                  <a:pt x="1066686" y="1342244"/>
                </a:lnTo>
                <a:lnTo>
                  <a:pt x="1063362" y="1324804"/>
                </a:lnTo>
                <a:cubicBezTo>
                  <a:pt x="1061514" y="1315117"/>
                  <a:pt x="1050179" y="1305963"/>
                  <a:pt x="1037854" y="1304211"/>
                </a:cubicBezTo>
                <a:lnTo>
                  <a:pt x="1015670" y="1301058"/>
                </a:lnTo>
                <a:lnTo>
                  <a:pt x="1018994" y="1318498"/>
                </a:lnTo>
                <a:close/>
                <a:moveTo>
                  <a:pt x="1077849" y="1317174"/>
                </a:moveTo>
                <a:cubicBezTo>
                  <a:pt x="1070724" y="1335738"/>
                  <a:pt x="1082040" y="1350226"/>
                  <a:pt x="1103652" y="1350226"/>
                </a:cubicBezTo>
                <a:cubicBezTo>
                  <a:pt x="1115406" y="1350226"/>
                  <a:pt x="1122140" y="1343692"/>
                  <a:pt x="1122140" y="1332290"/>
                </a:cubicBezTo>
                <a:cubicBezTo>
                  <a:pt x="1122140" y="1310631"/>
                  <a:pt x="1085202" y="1298029"/>
                  <a:pt x="1077849" y="1317174"/>
                </a:cubicBezTo>
                <a:close/>
                <a:moveTo>
                  <a:pt x="1489196" y="1312678"/>
                </a:moveTo>
                <a:cubicBezTo>
                  <a:pt x="1491510" y="1316422"/>
                  <a:pt x="1537383" y="1325328"/>
                  <a:pt x="1591142" y="1332471"/>
                </a:cubicBezTo>
                <a:cubicBezTo>
                  <a:pt x="1700851" y="1347054"/>
                  <a:pt x="2156536" y="1348702"/>
                  <a:pt x="2225535" y="1334767"/>
                </a:cubicBezTo>
                <a:cubicBezTo>
                  <a:pt x="2252510" y="1329319"/>
                  <a:pt x="2151488" y="1326261"/>
                  <a:pt x="1935023" y="1325966"/>
                </a:cubicBezTo>
                <a:cubicBezTo>
                  <a:pt x="1752495" y="1325728"/>
                  <a:pt x="1576569" y="1321108"/>
                  <a:pt x="1544069" y="1315698"/>
                </a:cubicBezTo>
                <a:cubicBezTo>
                  <a:pt x="1511579" y="1310297"/>
                  <a:pt x="1486881" y="1308935"/>
                  <a:pt x="1489196" y="1312678"/>
                </a:cubicBezTo>
                <a:close/>
                <a:moveTo>
                  <a:pt x="2319909" y="1318432"/>
                </a:moveTo>
                <a:cubicBezTo>
                  <a:pt x="2326462" y="1321079"/>
                  <a:pt x="2337178" y="1321079"/>
                  <a:pt x="2343722" y="1318432"/>
                </a:cubicBezTo>
                <a:cubicBezTo>
                  <a:pt x="2350275" y="1315793"/>
                  <a:pt x="2344912" y="1313631"/>
                  <a:pt x="2331815" y="1313631"/>
                </a:cubicBezTo>
                <a:cubicBezTo>
                  <a:pt x="2318718" y="1313631"/>
                  <a:pt x="2313365" y="1315793"/>
                  <a:pt x="2319909" y="1318432"/>
                </a:cubicBezTo>
                <a:close/>
                <a:moveTo>
                  <a:pt x="3217593" y="1350350"/>
                </a:moveTo>
                <a:lnTo>
                  <a:pt x="3198095" y="1388564"/>
                </a:lnTo>
                <a:lnTo>
                  <a:pt x="3179312" y="1586094"/>
                </a:lnTo>
                <a:cubicBezTo>
                  <a:pt x="3134039" y="2062610"/>
                  <a:pt x="3062240" y="2432476"/>
                  <a:pt x="2923708" y="2902792"/>
                </a:cubicBezTo>
                <a:cubicBezTo>
                  <a:pt x="2902877" y="2973515"/>
                  <a:pt x="2887323" y="3032865"/>
                  <a:pt x="2889152" y="3034684"/>
                </a:cubicBezTo>
                <a:cubicBezTo>
                  <a:pt x="2900067" y="3045600"/>
                  <a:pt x="3046514" y="2536489"/>
                  <a:pt x="3092834" y="2326538"/>
                </a:cubicBezTo>
                <a:cubicBezTo>
                  <a:pt x="3141840" y="2104463"/>
                  <a:pt x="3187599" y="1800358"/>
                  <a:pt x="3208192" y="1559776"/>
                </a:cubicBezTo>
                <a:cubicBezTo>
                  <a:pt x="3220241" y="1419025"/>
                  <a:pt x="3225803" y="1384478"/>
                  <a:pt x="3243072" y="1343082"/>
                </a:cubicBezTo>
                <a:cubicBezTo>
                  <a:pt x="3261703" y="1298458"/>
                  <a:pt x="3241062" y="1304335"/>
                  <a:pt x="3217593" y="1350350"/>
                </a:cubicBezTo>
                <a:close/>
                <a:moveTo>
                  <a:pt x="851721" y="1344730"/>
                </a:moveTo>
                <a:cubicBezTo>
                  <a:pt x="857255" y="1359160"/>
                  <a:pt x="883687" y="1372791"/>
                  <a:pt x="891326" y="1365152"/>
                </a:cubicBezTo>
                <a:cubicBezTo>
                  <a:pt x="901460" y="1355007"/>
                  <a:pt x="883401" y="1331176"/>
                  <a:pt x="865570" y="1331176"/>
                </a:cubicBezTo>
                <a:cubicBezTo>
                  <a:pt x="853007" y="1331176"/>
                  <a:pt x="848292" y="1335796"/>
                  <a:pt x="851721" y="1344730"/>
                </a:cubicBezTo>
                <a:close/>
                <a:moveTo>
                  <a:pt x="912595" y="1353969"/>
                </a:moveTo>
                <a:cubicBezTo>
                  <a:pt x="912595" y="1367809"/>
                  <a:pt x="935598" y="1381201"/>
                  <a:pt x="944342" y="1372448"/>
                </a:cubicBezTo>
                <a:cubicBezTo>
                  <a:pt x="947114" y="1369676"/>
                  <a:pt x="947076" y="1361399"/>
                  <a:pt x="944256" y="1354055"/>
                </a:cubicBezTo>
                <a:cubicBezTo>
                  <a:pt x="937617" y="1336748"/>
                  <a:pt x="912595" y="1336681"/>
                  <a:pt x="912595" y="1353969"/>
                </a:cubicBezTo>
                <a:close/>
                <a:moveTo>
                  <a:pt x="3089053" y="1368485"/>
                </a:moveTo>
                <a:cubicBezTo>
                  <a:pt x="3041904" y="1382811"/>
                  <a:pt x="2988326" y="1399327"/>
                  <a:pt x="2969990" y="1405176"/>
                </a:cubicBezTo>
                <a:lnTo>
                  <a:pt x="2936653" y="1415815"/>
                </a:lnTo>
                <a:lnTo>
                  <a:pt x="2974753" y="1410738"/>
                </a:lnTo>
                <a:cubicBezTo>
                  <a:pt x="3028188" y="1403623"/>
                  <a:pt x="3120143" y="1378525"/>
                  <a:pt x="3165253" y="1358751"/>
                </a:cubicBezTo>
                <a:cubicBezTo>
                  <a:pt x="3220908" y="1334348"/>
                  <a:pt x="3187189" y="1338663"/>
                  <a:pt x="3089053" y="1368485"/>
                </a:cubicBezTo>
                <a:close/>
                <a:moveTo>
                  <a:pt x="969740" y="1364513"/>
                </a:moveTo>
                <a:cubicBezTo>
                  <a:pt x="969740" y="1372372"/>
                  <a:pt x="978170" y="1378801"/>
                  <a:pt x="988495" y="1378801"/>
                </a:cubicBezTo>
                <a:cubicBezTo>
                  <a:pt x="1001249" y="1378801"/>
                  <a:pt x="1005488" y="1374229"/>
                  <a:pt x="1001763" y="1364513"/>
                </a:cubicBezTo>
                <a:cubicBezTo>
                  <a:pt x="998744" y="1356655"/>
                  <a:pt x="990305" y="1350226"/>
                  <a:pt x="983009" y="1350226"/>
                </a:cubicBezTo>
                <a:cubicBezTo>
                  <a:pt x="975712" y="1350226"/>
                  <a:pt x="969740" y="1356655"/>
                  <a:pt x="969740" y="1364513"/>
                </a:cubicBezTo>
                <a:close/>
                <a:moveTo>
                  <a:pt x="1026890" y="1374038"/>
                </a:moveTo>
                <a:cubicBezTo>
                  <a:pt x="1026890" y="1381973"/>
                  <a:pt x="1035358" y="1388326"/>
                  <a:pt x="1045940" y="1388326"/>
                </a:cubicBezTo>
                <a:cubicBezTo>
                  <a:pt x="1056523" y="1388326"/>
                  <a:pt x="1064990" y="1381973"/>
                  <a:pt x="1064990" y="1374038"/>
                </a:cubicBezTo>
                <a:cubicBezTo>
                  <a:pt x="1064990" y="1366104"/>
                  <a:pt x="1056523" y="1359751"/>
                  <a:pt x="1045940" y="1359751"/>
                </a:cubicBezTo>
                <a:cubicBezTo>
                  <a:pt x="1035358" y="1359751"/>
                  <a:pt x="1026890" y="1366104"/>
                  <a:pt x="1026890" y="1374038"/>
                </a:cubicBezTo>
                <a:close/>
                <a:moveTo>
                  <a:pt x="1084040" y="1378801"/>
                </a:moveTo>
                <a:cubicBezTo>
                  <a:pt x="1084040" y="1391498"/>
                  <a:pt x="1090393" y="1397851"/>
                  <a:pt x="1103090" y="1397851"/>
                </a:cubicBezTo>
                <a:cubicBezTo>
                  <a:pt x="1125693" y="1397851"/>
                  <a:pt x="1128655" y="1373819"/>
                  <a:pt x="1107072" y="1365533"/>
                </a:cubicBezTo>
                <a:cubicBezTo>
                  <a:pt x="1085221" y="1357151"/>
                  <a:pt x="1084040" y="1357827"/>
                  <a:pt x="1084040" y="1378801"/>
                </a:cubicBezTo>
                <a:close/>
                <a:moveTo>
                  <a:pt x="2330034" y="1366256"/>
                </a:moveTo>
                <a:cubicBezTo>
                  <a:pt x="2336902" y="1369009"/>
                  <a:pt x="2345122" y="1368666"/>
                  <a:pt x="2348284" y="1365504"/>
                </a:cubicBezTo>
                <a:cubicBezTo>
                  <a:pt x="2351446" y="1362342"/>
                  <a:pt x="2345827" y="1360094"/>
                  <a:pt x="2335787" y="1360504"/>
                </a:cubicBezTo>
                <a:cubicBezTo>
                  <a:pt x="2324691" y="1360961"/>
                  <a:pt x="2322433" y="1363218"/>
                  <a:pt x="2330034" y="1366256"/>
                </a:cubicBezTo>
                <a:close/>
                <a:moveTo>
                  <a:pt x="1531715" y="1378515"/>
                </a:moveTo>
                <a:cubicBezTo>
                  <a:pt x="1605725" y="1397451"/>
                  <a:pt x="1816999" y="1409833"/>
                  <a:pt x="1978809" y="1404719"/>
                </a:cubicBezTo>
                <a:cubicBezTo>
                  <a:pt x="2133067" y="1399851"/>
                  <a:pt x="2300383" y="1382297"/>
                  <a:pt x="2290143" y="1372057"/>
                </a:cubicBezTo>
                <a:cubicBezTo>
                  <a:pt x="2287772" y="1369685"/>
                  <a:pt x="2235394" y="1372943"/>
                  <a:pt x="2173739" y="1379296"/>
                </a:cubicBezTo>
                <a:cubicBezTo>
                  <a:pt x="2070230" y="1389974"/>
                  <a:pt x="1667218" y="1386745"/>
                  <a:pt x="1541240" y="1374238"/>
                </a:cubicBezTo>
                <a:lnTo>
                  <a:pt x="1498378" y="1369990"/>
                </a:lnTo>
                <a:lnTo>
                  <a:pt x="1531715" y="1378515"/>
                </a:lnTo>
                <a:close/>
                <a:moveTo>
                  <a:pt x="855445" y="1396737"/>
                </a:moveTo>
                <a:cubicBezTo>
                  <a:pt x="855445" y="1406604"/>
                  <a:pt x="863770" y="1416853"/>
                  <a:pt x="873943" y="1419520"/>
                </a:cubicBezTo>
                <a:cubicBezTo>
                  <a:pt x="898355" y="1425902"/>
                  <a:pt x="904546" y="1418406"/>
                  <a:pt x="892878" y="1396603"/>
                </a:cubicBezTo>
                <a:cubicBezTo>
                  <a:pt x="880515" y="1373515"/>
                  <a:pt x="855445" y="1373610"/>
                  <a:pt x="855445" y="1396737"/>
                </a:cubicBezTo>
                <a:close/>
                <a:moveTo>
                  <a:pt x="922120" y="1406652"/>
                </a:moveTo>
                <a:cubicBezTo>
                  <a:pt x="922120" y="1416406"/>
                  <a:pt x="928549" y="1426855"/>
                  <a:pt x="936408" y="1429874"/>
                </a:cubicBezTo>
                <a:cubicBezTo>
                  <a:pt x="945952" y="1433532"/>
                  <a:pt x="950695" y="1429474"/>
                  <a:pt x="950695" y="1417625"/>
                </a:cubicBezTo>
                <a:cubicBezTo>
                  <a:pt x="950695" y="1407871"/>
                  <a:pt x="944266" y="1397422"/>
                  <a:pt x="936408" y="1394403"/>
                </a:cubicBezTo>
                <a:cubicBezTo>
                  <a:pt x="926864" y="1390745"/>
                  <a:pt x="922120" y="1394803"/>
                  <a:pt x="922120" y="1406652"/>
                </a:cubicBezTo>
                <a:close/>
                <a:moveTo>
                  <a:pt x="3125295" y="1407319"/>
                </a:moveTo>
                <a:cubicBezTo>
                  <a:pt x="3098083" y="1416996"/>
                  <a:pt x="3044504" y="1432608"/>
                  <a:pt x="3006233" y="1442018"/>
                </a:cubicBezTo>
                <a:cubicBezTo>
                  <a:pt x="2967971" y="1451429"/>
                  <a:pt x="2943654" y="1460554"/>
                  <a:pt x="2952217" y="1462307"/>
                </a:cubicBezTo>
                <a:cubicBezTo>
                  <a:pt x="2985383" y="1469107"/>
                  <a:pt x="3179540" y="1409776"/>
                  <a:pt x="3179540" y="1392841"/>
                </a:cubicBezTo>
                <a:cubicBezTo>
                  <a:pt x="3179540" y="1390355"/>
                  <a:pt x="3178474" y="1388640"/>
                  <a:pt x="3177159" y="1389021"/>
                </a:cubicBezTo>
                <a:cubicBezTo>
                  <a:pt x="3175845" y="1389402"/>
                  <a:pt x="3152518" y="1397641"/>
                  <a:pt x="3125295" y="1407319"/>
                </a:cubicBezTo>
                <a:close/>
                <a:moveTo>
                  <a:pt x="969740" y="1416901"/>
                </a:moveTo>
                <a:cubicBezTo>
                  <a:pt x="969740" y="1429598"/>
                  <a:pt x="976093" y="1435951"/>
                  <a:pt x="988790" y="1435951"/>
                </a:cubicBezTo>
                <a:cubicBezTo>
                  <a:pt x="1011393" y="1435951"/>
                  <a:pt x="1014355" y="1411919"/>
                  <a:pt x="992772" y="1403633"/>
                </a:cubicBezTo>
                <a:cubicBezTo>
                  <a:pt x="970921" y="1395251"/>
                  <a:pt x="969740" y="1395927"/>
                  <a:pt x="969740" y="1416901"/>
                </a:cubicBezTo>
                <a:close/>
                <a:moveTo>
                  <a:pt x="1026890" y="1426426"/>
                </a:moveTo>
                <a:lnTo>
                  <a:pt x="1026890" y="1445476"/>
                </a:lnTo>
                <a:lnTo>
                  <a:pt x="1051722" y="1445476"/>
                </a:lnTo>
                <a:lnTo>
                  <a:pt x="1076554" y="1445476"/>
                </a:lnTo>
                <a:lnTo>
                  <a:pt x="1070772" y="1430407"/>
                </a:lnTo>
                <a:cubicBezTo>
                  <a:pt x="1067591" y="1422121"/>
                  <a:pt x="1064990" y="1413548"/>
                  <a:pt x="1064990" y="1411357"/>
                </a:cubicBezTo>
                <a:cubicBezTo>
                  <a:pt x="1064990" y="1409167"/>
                  <a:pt x="1056418" y="1407376"/>
                  <a:pt x="1045940" y="1407376"/>
                </a:cubicBezTo>
                <a:cubicBezTo>
                  <a:pt x="1033243" y="1407376"/>
                  <a:pt x="1026890" y="1413729"/>
                  <a:pt x="1026890" y="1426426"/>
                </a:cubicBezTo>
                <a:close/>
                <a:moveTo>
                  <a:pt x="1090660" y="1435389"/>
                </a:moveTo>
                <a:cubicBezTo>
                  <a:pt x="1097118" y="1460078"/>
                  <a:pt x="1134561" y="1462888"/>
                  <a:pt x="1129884" y="1438332"/>
                </a:cubicBezTo>
                <a:cubicBezTo>
                  <a:pt x="1128141" y="1429169"/>
                  <a:pt x="1117444" y="1420340"/>
                  <a:pt x="1106119" y="1418720"/>
                </a:cubicBezTo>
                <a:lnTo>
                  <a:pt x="1085526" y="1415767"/>
                </a:lnTo>
                <a:lnTo>
                  <a:pt x="1090660" y="1435389"/>
                </a:lnTo>
                <a:close/>
                <a:moveTo>
                  <a:pt x="2330034" y="1423406"/>
                </a:moveTo>
                <a:cubicBezTo>
                  <a:pt x="2336902" y="1426159"/>
                  <a:pt x="2345122" y="1425816"/>
                  <a:pt x="2348284" y="1422654"/>
                </a:cubicBezTo>
                <a:cubicBezTo>
                  <a:pt x="2351446" y="1419492"/>
                  <a:pt x="2345827" y="1417244"/>
                  <a:pt x="2335787" y="1417654"/>
                </a:cubicBezTo>
                <a:cubicBezTo>
                  <a:pt x="2324691" y="1418111"/>
                  <a:pt x="2322433" y="1420368"/>
                  <a:pt x="2330034" y="1423406"/>
                </a:cubicBezTo>
                <a:close/>
                <a:moveTo>
                  <a:pt x="1526953" y="1436084"/>
                </a:moveTo>
                <a:cubicBezTo>
                  <a:pt x="1681344" y="1467774"/>
                  <a:pt x="2013376" y="1470117"/>
                  <a:pt x="2198465" y="1440818"/>
                </a:cubicBezTo>
                <a:lnTo>
                  <a:pt x="2279428" y="1427998"/>
                </a:lnTo>
                <a:lnTo>
                  <a:pt x="2179415" y="1434351"/>
                </a:lnTo>
                <a:cubicBezTo>
                  <a:pt x="2051476" y="1442485"/>
                  <a:pt x="1707671" y="1442561"/>
                  <a:pt x="1584103" y="1434484"/>
                </a:cubicBezTo>
                <a:cubicBezTo>
                  <a:pt x="1527077" y="1430760"/>
                  <a:pt x="1504140" y="1431398"/>
                  <a:pt x="1526953" y="1436084"/>
                </a:cubicBezTo>
                <a:close/>
                <a:moveTo>
                  <a:pt x="861836" y="1453553"/>
                </a:moveTo>
                <a:cubicBezTo>
                  <a:pt x="864522" y="1463859"/>
                  <a:pt x="875162" y="1474499"/>
                  <a:pt x="885468" y="1477185"/>
                </a:cubicBezTo>
                <a:lnTo>
                  <a:pt x="904203" y="1482090"/>
                </a:lnTo>
                <a:lnTo>
                  <a:pt x="901251" y="1461402"/>
                </a:lnTo>
                <a:cubicBezTo>
                  <a:pt x="899431" y="1448629"/>
                  <a:pt x="890392" y="1439590"/>
                  <a:pt x="877619" y="1437770"/>
                </a:cubicBezTo>
                <a:lnTo>
                  <a:pt x="856931" y="1434817"/>
                </a:lnTo>
                <a:lnTo>
                  <a:pt x="861836" y="1453553"/>
                </a:lnTo>
                <a:close/>
                <a:moveTo>
                  <a:pt x="923835" y="1466812"/>
                </a:moveTo>
                <a:cubicBezTo>
                  <a:pt x="927749" y="1494206"/>
                  <a:pt x="960215" y="1502197"/>
                  <a:pt x="960215" y="1475766"/>
                </a:cubicBezTo>
                <a:cubicBezTo>
                  <a:pt x="960215" y="1465469"/>
                  <a:pt x="953433" y="1454439"/>
                  <a:pt x="945151" y="1451258"/>
                </a:cubicBezTo>
                <a:cubicBezTo>
                  <a:pt x="922301" y="1442485"/>
                  <a:pt x="920548" y="1443762"/>
                  <a:pt x="923835" y="1466812"/>
                </a:cubicBezTo>
                <a:close/>
                <a:moveTo>
                  <a:pt x="3117152" y="1454429"/>
                </a:moveTo>
                <a:cubicBezTo>
                  <a:pt x="3112180" y="1459363"/>
                  <a:pt x="3071670" y="1474137"/>
                  <a:pt x="3027140" y="1487262"/>
                </a:cubicBezTo>
                <a:cubicBezTo>
                  <a:pt x="2938386" y="1513437"/>
                  <a:pt x="2947159" y="1521057"/>
                  <a:pt x="3038723" y="1497330"/>
                </a:cubicBezTo>
                <a:cubicBezTo>
                  <a:pt x="3070184" y="1489177"/>
                  <a:pt x="3097406" y="1483985"/>
                  <a:pt x="3099207" y="1485795"/>
                </a:cubicBezTo>
                <a:cubicBezTo>
                  <a:pt x="3101016" y="1487605"/>
                  <a:pt x="3096606" y="1506179"/>
                  <a:pt x="3089405" y="1527077"/>
                </a:cubicBezTo>
                <a:cubicBezTo>
                  <a:pt x="3082214" y="1547965"/>
                  <a:pt x="3071508" y="1633528"/>
                  <a:pt x="3065621" y="1717196"/>
                </a:cubicBezTo>
                <a:cubicBezTo>
                  <a:pt x="3035656" y="2143211"/>
                  <a:pt x="2965142" y="2532526"/>
                  <a:pt x="2840717" y="2958865"/>
                </a:cubicBezTo>
                <a:cubicBezTo>
                  <a:pt x="2817190" y="3039466"/>
                  <a:pt x="2799483" y="3106950"/>
                  <a:pt x="2801369" y="3108827"/>
                </a:cubicBezTo>
                <a:cubicBezTo>
                  <a:pt x="2804379" y="3111837"/>
                  <a:pt x="2824096" y="3051182"/>
                  <a:pt x="2918527" y="2748458"/>
                </a:cubicBezTo>
                <a:cubicBezTo>
                  <a:pt x="2931119" y="2708091"/>
                  <a:pt x="2941415" y="2667257"/>
                  <a:pt x="2941415" y="2657704"/>
                </a:cubicBezTo>
                <a:cubicBezTo>
                  <a:pt x="2941415" y="2648150"/>
                  <a:pt x="2948588" y="2630100"/>
                  <a:pt x="2957351" y="2617594"/>
                </a:cubicBezTo>
                <a:cubicBezTo>
                  <a:pt x="2966114" y="2605078"/>
                  <a:pt x="2968257" y="2597944"/>
                  <a:pt x="2962113" y="2601744"/>
                </a:cubicBezTo>
                <a:cubicBezTo>
                  <a:pt x="2944673" y="2612527"/>
                  <a:pt x="2948978" y="2593543"/>
                  <a:pt x="2970048" y="2566759"/>
                </a:cubicBezTo>
                <a:lnTo>
                  <a:pt x="2989145" y="2542470"/>
                </a:lnTo>
                <a:lnTo>
                  <a:pt x="2977191" y="2538260"/>
                </a:lnTo>
                <a:lnTo>
                  <a:pt x="2965228" y="2534060"/>
                </a:lnTo>
                <a:lnTo>
                  <a:pt x="2986659" y="2504504"/>
                </a:lnTo>
                <a:cubicBezTo>
                  <a:pt x="3011910" y="2469680"/>
                  <a:pt x="3014405" y="2457079"/>
                  <a:pt x="2992441" y="2475319"/>
                </a:cubicBezTo>
                <a:lnTo>
                  <a:pt x="2976772" y="2488311"/>
                </a:lnTo>
                <a:lnTo>
                  <a:pt x="2984002" y="2464575"/>
                </a:lnTo>
                <a:cubicBezTo>
                  <a:pt x="2987974" y="2451516"/>
                  <a:pt x="2999308" y="2431990"/>
                  <a:pt x="3009186" y="2421179"/>
                </a:cubicBezTo>
                <a:cubicBezTo>
                  <a:pt x="3030560" y="2397766"/>
                  <a:pt x="3033198" y="2381088"/>
                  <a:pt x="3012853" y="2397976"/>
                </a:cubicBezTo>
                <a:lnTo>
                  <a:pt x="2998565" y="2409835"/>
                </a:lnTo>
                <a:lnTo>
                  <a:pt x="2998565" y="2395109"/>
                </a:lnTo>
                <a:cubicBezTo>
                  <a:pt x="2998565" y="2387013"/>
                  <a:pt x="3009281" y="2367648"/>
                  <a:pt x="3022378" y="2352085"/>
                </a:cubicBezTo>
                <a:cubicBezTo>
                  <a:pt x="3048695" y="2320814"/>
                  <a:pt x="3054210" y="2303269"/>
                  <a:pt x="3031903" y="2321776"/>
                </a:cubicBezTo>
                <a:lnTo>
                  <a:pt x="3017615" y="2333635"/>
                </a:lnTo>
                <a:lnTo>
                  <a:pt x="3017615" y="2314147"/>
                </a:lnTo>
                <a:cubicBezTo>
                  <a:pt x="3017615" y="2303431"/>
                  <a:pt x="3029255" y="2280828"/>
                  <a:pt x="3043485" y="2263921"/>
                </a:cubicBezTo>
                <a:lnTo>
                  <a:pt x="3069355" y="2233184"/>
                </a:lnTo>
                <a:lnTo>
                  <a:pt x="3048248" y="2244481"/>
                </a:lnTo>
                <a:lnTo>
                  <a:pt x="3027140" y="2255768"/>
                </a:lnTo>
                <a:lnTo>
                  <a:pt x="3027140" y="2241880"/>
                </a:lnTo>
                <a:cubicBezTo>
                  <a:pt x="3027140" y="2234241"/>
                  <a:pt x="3037856" y="2215248"/>
                  <a:pt x="3050953" y="2199685"/>
                </a:cubicBezTo>
                <a:cubicBezTo>
                  <a:pt x="3079814" y="2165395"/>
                  <a:pt x="3082300" y="2150078"/>
                  <a:pt x="3055001" y="2174786"/>
                </a:cubicBezTo>
                <a:lnTo>
                  <a:pt x="3035237" y="2192674"/>
                </a:lnTo>
                <a:lnTo>
                  <a:pt x="3041952" y="2164356"/>
                </a:lnTo>
                <a:cubicBezTo>
                  <a:pt x="3045638" y="2148783"/>
                  <a:pt x="3059611" y="2124247"/>
                  <a:pt x="3073013" y="2109845"/>
                </a:cubicBezTo>
                <a:cubicBezTo>
                  <a:pt x="3086414" y="2095443"/>
                  <a:pt x="3092815" y="2083651"/>
                  <a:pt x="3087243" y="2083651"/>
                </a:cubicBezTo>
                <a:cubicBezTo>
                  <a:pt x="3081661" y="2083651"/>
                  <a:pt x="3071679" y="2090185"/>
                  <a:pt x="3065050" y="2098167"/>
                </a:cubicBezTo>
                <a:cubicBezTo>
                  <a:pt x="3058420" y="2106149"/>
                  <a:pt x="3051220" y="2110902"/>
                  <a:pt x="3049038" y="2108721"/>
                </a:cubicBezTo>
                <a:cubicBezTo>
                  <a:pt x="3042237" y="2101930"/>
                  <a:pt x="3071012" y="2041455"/>
                  <a:pt x="3087576" y="2027720"/>
                </a:cubicBezTo>
                <a:cubicBezTo>
                  <a:pt x="3096244" y="2020529"/>
                  <a:pt x="3103340" y="2010213"/>
                  <a:pt x="3103340" y="2004813"/>
                </a:cubicBezTo>
                <a:cubicBezTo>
                  <a:pt x="3103340" y="1999402"/>
                  <a:pt x="3094768" y="2002736"/>
                  <a:pt x="3084290" y="2012213"/>
                </a:cubicBezTo>
                <a:lnTo>
                  <a:pt x="3065240" y="2029454"/>
                </a:lnTo>
                <a:lnTo>
                  <a:pt x="3065240" y="2009661"/>
                </a:lnTo>
                <a:cubicBezTo>
                  <a:pt x="3065240" y="1998774"/>
                  <a:pt x="3076337" y="1976676"/>
                  <a:pt x="3089900" y="1960559"/>
                </a:cubicBezTo>
                <a:cubicBezTo>
                  <a:pt x="3116199" y="1929308"/>
                  <a:pt x="3111627" y="1920802"/>
                  <a:pt x="3082633" y="1947043"/>
                </a:cubicBezTo>
                <a:lnTo>
                  <a:pt x="3065193" y="1962826"/>
                </a:lnTo>
                <a:lnTo>
                  <a:pt x="3075346" y="1933680"/>
                </a:lnTo>
                <a:cubicBezTo>
                  <a:pt x="3080938" y="1917640"/>
                  <a:pt x="3093815" y="1897018"/>
                  <a:pt x="3103959" y="1887836"/>
                </a:cubicBezTo>
                <a:cubicBezTo>
                  <a:pt x="3114104" y="1878654"/>
                  <a:pt x="3122248" y="1866452"/>
                  <a:pt x="3122076" y="1860718"/>
                </a:cubicBezTo>
                <a:cubicBezTo>
                  <a:pt x="3121895" y="1854984"/>
                  <a:pt x="3113723" y="1859928"/>
                  <a:pt x="3103883" y="1871720"/>
                </a:cubicBezTo>
                <a:cubicBezTo>
                  <a:pt x="3063831" y="1919735"/>
                  <a:pt x="3069746" y="1873215"/>
                  <a:pt x="3110856" y="1816951"/>
                </a:cubicBezTo>
                <a:lnTo>
                  <a:pt x="3135211" y="1783613"/>
                </a:lnTo>
                <a:lnTo>
                  <a:pt x="3109751" y="1806702"/>
                </a:lnTo>
                <a:lnTo>
                  <a:pt x="3084290" y="1829800"/>
                </a:lnTo>
                <a:lnTo>
                  <a:pt x="3084290" y="1811293"/>
                </a:lnTo>
                <a:cubicBezTo>
                  <a:pt x="3084290" y="1801120"/>
                  <a:pt x="3095006" y="1777032"/>
                  <a:pt x="3108103" y="1757753"/>
                </a:cubicBezTo>
                <a:cubicBezTo>
                  <a:pt x="3136316" y="1716234"/>
                  <a:pt x="3139249" y="1697841"/>
                  <a:pt x="3112551" y="1729902"/>
                </a:cubicBezTo>
                <a:lnTo>
                  <a:pt x="3093815" y="1752390"/>
                </a:lnTo>
                <a:lnTo>
                  <a:pt x="3093815" y="1736408"/>
                </a:lnTo>
                <a:cubicBezTo>
                  <a:pt x="3093815" y="1727616"/>
                  <a:pt x="3105045" y="1705718"/>
                  <a:pt x="3118771" y="1687725"/>
                </a:cubicBezTo>
                <a:cubicBezTo>
                  <a:pt x="3146508" y="1651359"/>
                  <a:pt x="3140897" y="1642910"/>
                  <a:pt x="3111284" y="1676457"/>
                </a:cubicBezTo>
                <a:lnTo>
                  <a:pt x="3092377" y="1697888"/>
                </a:lnTo>
                <a:lnTo>
                  <a:pt x="3098978" y="1674076"/>
                </a:lnTo>
                <a:cubicBezTo>
                  <a:pt x="3102617" y="1660979"/>
                  <a:pt x="3105198" y="1637662"/>
                  <a:pt x="3104712" y="1622269"/>
                </a:cubicBezTo>
                <a:cubicBezTo>
                  <a:pt x="3104198" y="1606048"/>
                  <a:pt x="3113751" y="1581274"/>
                  <a:pt x="3127401" y="1563376"/>
                </a:cubicBezTo>
                <a:cubicBezTo>
                  <a:pt x="3158328" y="1522838"/>
                  <a:pt x="3157242" y="1508722"/>
                  <a:pt x="3126038" y="1545488"/>
                </a:cubicBezTo>
                <a:lnTo>
                  <a:pt x="3101778" y="1574063"/>
                </a:lnTo>
                <a:lnTo>
                  <a:pt x="3108198" y="1550251"/>
                </a:lnTo>
                <a:cubicBezTo>
                  <a:pt x="3111732" y="1537154"/>
                  <a:pt x="3122800" y="1510236"/>
                  <a:pt x="3132792" y="1490424"/>
                </a:cubicBezTo>
                <a:cubicBezTo>
                  <a:pt x="3142793" y="1470622"/>
                  <a:pt x="3150965" y="1452401"/>
                  <a:pt x="3150965" y="1449943"/>
                </a:cubicBezTo>
                <a:cubicBezTo>
                  <a:pt x="3150965" y="1441971"/>
                  <a:pt x="3126458" y="1445219"/>
                  <a:pt x="3117152" y="1454429"/>
                </a:cubicBezTo>
                <a:close/>
                <a:moveTo>
                  <a:pt x="979265" y="1474946"/>
                </a:moveTo>
                <a:cubicBezTo>
                  <a:pt x="979265" y="1484928"/>
                  <a:pt x="981056" y="1493101"/>
                  <a:pt x="983247" y="1493101"/>
                </a:cubicBezTo>
                <a:cubicBezTo>
                  <a:pt x="985437" y="1493101"/>
                  <a:pt x="994010" y="1495701"/>
                  <a:pt x="1002297" y="1498883"/>
                </a:cubicBezTo>
                <a:lnTo>
                  <a:pt x="1017365" y="1504664"/>
                </a:lnTo>
                <a:lnTo>
                  <a:pt x="1017365" y="1485710"/>
                </a:lnTo>
                <a:cubicBezTo>
                  <a:pt x="1017365" y="1474756"/>
                  <a:pt x="1009317" y="1464640"/>
                  <a:pt x="998315" y="1461764"/>
                </a:cubicBezTo>
                <a:lnTo>
                  <a:pt x="979265" y="1456782"/>
                </a:lnTo>
                <a:lnTo>
                  <a:pt x="979265" y="1474946"/>
                </a:lnTo>
                <a:close/>
                <a:moveTo>
                  <a:pt x="1036415" y="1481766"/>
                </a:moveTo>
                <a:cubicBezTo>
                  <a:pt x="1036415" y="1492577"/>
                  <a:pt x="1044654" y="1502559"/>
                  <a:pt x="1056027" y="1505531"/>
                </a:cubicBezTo>
                <a:lnTo>
                  <a:pt x="1075649" y="1510665"/>
                </a:lnTo>
                <a:lnTo>
                  <a:pt x="1072696" y="1490072"/>
                </a:lnTo>
                <a:cubicBezTo>
                  <a:pt x="1068867" y="1463269"/>
                  <a:pt x="1036415" y="1455839"/>
                  <a:pt x="1036415" y="1481766"/>
                </a:cubicBezTo>
                <a:close/>
                <a:moveTo>
                  <a:pt x="1093565" y="1493101"/>
                </a:moveTo>
                <a:lnTo>
                  <a:pt x="1093565" y="1512151"/>
                </a:lnTo>
                <a:lnTo>
                  <a:pt x="1116482" y="1512151"/>
                </a:lnTo>
                <a:lnTo>
                  <a:pt x="1139409" y="1512151"/>
                </a:lnTo>
                <a:lnTo>
                  <a:pt x="1134428" y="1493101"/>
                </a:lnTo>
                <a:cubicBezTo>
                  <a:pt x="1131665" y="1482557"/>
                  <a:pt x="1121435" y="1474051"/>
                  <a:pt x="1111501" y="1474051"/>
                </a:cubicBezTo>
                <a:cubicBezTo>
                  <a:pt x="1099918" y="1474051"/>
                  <a:pt x="1093565" y="1480795"/>
                  <a:pt x="1093565" y="1493101"/>
                </a:cubicBezTo>
                <a:close/>
                <a:moveTo>
                  <a:pt x="2179415" y="1489872"/>
                </a:moveTo>
                <a:lnTo>
                  <a:pt x="2069878" y="1503207"/>
                </a:lnTo>
                <a:lnTo>
                  <a:pt x="1812703" y="1498644"/>
                </a:lnTo>
                <a:cubicBezTo>
                  <a:pt x="1671257" y="1496139"/>
                  <a:pt x="1540526" y="1491767"/>
                  <a:pt x="1522190" y="1488929"/>
                </a:cubicBezTo>
                <a:lnTo>
                  <a:pt x="1488853" y="1483766"/>
                </a:lnTo>
                <a:lnTo>
                  <a:pt x="1515904" y="1492606"/>
                </a:lnTo>
                <a:cubicBezTo>
                  <a:pt x="1575445" y="1512046"/>
                  <a:pt x="1768593" y="1524114"/>
                  <a:pt x="1940833" y="1519152"/>
                </a:cubicBezTo>
                <a:cubicBezTo>
                  <a:pt x="2121865" y="1513942"/>
                  <a:pt x="2293715" y="1495778"/>
                  <a:pt x="2293715" y="1481862"/>
                </a:cubicBezTo>
                <a:cubicBezTo>
                  <a:pt x="2293715" y="1477566"/>
                  <a:pt x="2292649" y="1474613"/>
                  <a:pt x="2291334" y="1475299"/>
                </a:cubicBezTo>
                <a:cubicBezTo>
                  <a:pt x="2290020" y="1475985"/>
                  <a:pt x="2239661" y="1482547"/>
                  <a:pt x="2179415" y="1489872"/>
                </a:cubicBezTo>
                <a:close/>
                <a:moveTo>
                  <a:pt x="2330034" y="1480556"/>
                </a:moveTo>
                <a:cubicBezTo>
                  <a:pt x="2336902" y="1483309"/>
                  <a:pt x="2345122" y="1482966"/>
                  <a:pt x="2348284" y="1479804"/>
                </a:cubicBezTo>
                <a:cubicBezTo>
                  <a:pt x="2351446" y="1476642"/>
                  <a:pt x="2345827" y="1474394"/>
                  <a:pt x="2335787" y="1474804"/>
                </a:cubicBezTo>
                <a:cubicBezTo>
                  <a:pt x="2324691" y="1475261"/>
                  <a:pt x="2322433" y="1477518"/>
                  <a:pt x="2330034" y="1480556"/>
                </a:cubicBezTo>
                <a:close/>
                <a:moveTo>
                  <a:pt x="868390" y="1507331"/>
                </a:moveTo>
                <a:cubicBezTo>
                  <a:pt x="871752" y="1516075"/>
                  <a:pt x="874495" y="1525029"/>
                  <a:pt x="874495" y="1527219"/>
                </a:cubicBezTo>
                <a:cubicBezTo>
                  <a:pt x="874495" y="1529410"/>
                  <a:pt x="883382" y="1531201"/>
                  <a:pt x="894240" y="1531201"/>
                </a:cubicBezTo>
                <a:cubicBezTo>
                  <a:pt x="922301" y="1531201"/>
                  <a:pt x="914062" y="1498778"/>
                  <a:pt x="884963" y="1494644"/>
                </a:cubicBezTo>
                <a:lnTo>
                  <a:pt x="862284" y="1491425"/>
                </a:lnTo>
                <a:lnTo>
                  <a:pt x="868390" y="1507331"/>
                </a:lnTo>
                <a:close/>
                <a:moveTo>
                  <a:pt x="931645" y="1525419"/>
                </a:moveTo>
                <a:cubicBezTo>
                  <a:pt x="931645" y="1537973"/>
                  <a:pt x="958815" y="1554823"/>
                  <a:pt x="966568" y="1547079"/>
                </a:cubicBezTo>
                <a:cubicBezTo>
                  <a:pt x="968559" y="1545079"/>
                  <a:pt x="967483" y="1536411"/>
                  <a:pt x="964187" y="1527801"/>
                </a:cubicBezTo>
                <a:cubicBezTo>
                  <a:pt x="956882" y="1508770"/>
                  <a:pt x="931645" y="1506922"/>
                  <a:pt x="931645" y="1525419"/>
                </a:cubicBezTo>
                <a:close/>
                <a:moveTo>
                  <a:pt x="985295" y="1518818"/>
                </a:moveTo>
                <a:cubicBezTo>
                  <a:pt x="977970" y="1526143"/>
                  <a:pt x="996763" y="1559776"/>
                  <a:pt x="1008174" y="1559776"/>
                </a:cubicBezTo>
                <a:cubicBezTo>
                  <a:pt x="1022537" y="1559776"/>
                  <a:pt x="1018946" y="1524324"/>
                  <a:pt x="1004011" y="1518590"/>
                </a:cubicBezTo>
                <a:cubicBezTo>
                  <a:pt x="996667" y="1515770"/>
                  <a:pt x="988238" y="1515875"/>
                  <a:pt x="985295" y="1518818"/>
                </a:cubicBezTo>
                <a:close/>
                <a:moveTo>
                  <a:pt x="1036415" y="1535630"/>
                </a:moveTo>
                <a:cubicBezTo>
                  <a:pt x="1036415" y="1547822"/>
                  <a:pt x="1063362" y="1569301"/>
                  <a:pt x="1078649" y="1569301"/>
                </a:cubicBezTo>
                <a:cubicBezTo>
                  <a:pt x="1091194" y="1569301"/>
                  <a:pt x="1082735" y="1532744"/>
                  <a:pt x="1068972" y="1527458"/>
                </a:cubicBezTo>
                <a:cubicBezTo>
                  <a:pt x="1045254" y="1518352"/>
                  <a:pt x="1036415" y="1520571"/>
                  <a:pt x="1036415" y="1535630"/>
                </a:cubicBezTo>
                <a:close/>
                <a:moveTo>
                  <a:pt x="3003328" y="1541574"/>
                </a:moveTo>
                <a:lnTo>
                  <a:pt x="2955703" y="1559995"/>
                </a:lnTo>
                <a:lnTo>
                  <a:pt x="2985650" y="1555566"/>
                </a:lnTo>
                <a:cubicBezTo>
                  <a:pt x="3019873" y="1550499"/>
                  <a:pt x="3086872" y="1523248"/>
                  <a:pt x="3065240" y="1523190"/>
                </a:cubicBezTo>
                <a:cubicBezTo>
                  <a:pt x="3057382" y="1523171"/>
                  <a:pt x="3029522" y="1531439"/>
                  <a:pt x="3003328" y="1541574"/>
                </a:cubicBezTo>
                <a:close/>
                <a:moveTo>
                  <a:pt x="1097309" y="1546269"/>
                </a:moveTo>
                <a:cubicBezTo>
                  <a:pt x="1100490" y="1554556"/>
                  <a:pt x="1103090" y="1563129"/>
                  <a:pt x="1103090" y="1565319"/>
                </a:cubicBezTo>
                <a:cubicBezTo>
                  <a:pt x="1103090" y="1567510"/>
                  <a:pt x="1111663" y="1569301"/>
                  <a:pt x="1122140" y="1569301"/>
                </a:cubicBezTo>
                <a:cubicBezTo>
                  <a:pt x="1134837" y="1569301"/>
                  <a:pt x="1141190" y="1562948"/>
                  <a:pt x="1141190" y="1550251"/>
                </a:cubicBezTo>
                <a:lnTo>
                  <a:pt x="1141190" y="1531201"/>
                </a:lnTo>
                <a:lnTo>
                  <a:pt x="1116359" y="1531201"/>
                </a:lnTo>
                <a:lnTo>
                  <a:pt x="1091527" y="1531201"/>
                </a:lnTo>
                <a:lnTo>
                  <a:pt x="1097309" y="1546269"/>
                </a:lnTo>
                <a:close/>
                <a:moveTo>
                  <a:pt x="1514018" y="1544831"/>
                </a:moveTo>
                <a:cubicBezTo>
                  <a:pt x="1527077" y="1558795"/>
                  <a:pt x="1753191" y="1578188"/>
                  <a:pt x="1893665" y="1577397"/>
                </a:cubicBezTo>
                <a:cubicBezTo>
                  <a:pt x="2146268" y="1575978"/>
                  <a:pt x="2111255" y="1563557"/>
                  <a:pt x="1836515" y="1557119"/>
                </a:cubicBezTo>
                <a:cubicBezTo>
                  <a:pt x="1692450" y="1553747"/>
                  <a:pt x="1559576" y="1548127"/>
                  <a:pt x="1541240" y="1544641"/>
                </a:cubicBezTo>
                <a:cubicBezTo>
                  <a:pt x="1522905" y="1541155"/>
                  <a:pt x="1510656" y="1541240"/>
                  <a:pt x="1514018" y="1544831"/>
                </a:cubicBezTo>
                <a:close/>
                <a:moveTo>
                  <a:pt x="2157984" y="1547660"/>
                </a:moveTo>
                <a:cubicBezTo>
                  <a:pt x="2138344" y="1549718"/>
                  <a:pt x="2122265" y="1554699"/>
                  <a:pt x="2122265" y="1558719"/>
                </a:cubicBezTo>
                <a:cubicBezTo>
                  <a:pt x="2122265" y="1565348"/>
                  <a:pt x="2237442" y="1554623"/>
                  <a:pt x="2260378" y="1545870"/>
                </a:cubicBezTo>
                <a:cubicBezTo>
                  <a:pt x="2272046" y="1541412"/>
                  <a:pt x="2206809" y="1542555"/>
                  <a:pt x="2157984" y="1547660"/>
                </a:cubicBezTo>
                <a:close/>
                <a:moveTo>
                  <a:pt x="874495" y="1563500"/>
                </a:moveTo>
                <a:cubicBezTo>
                  <a:pt x="874495" y="1579502"/>
                  <a:pt x="910547" y="1603096"/>
                  <a:pt x="920215" y="1593428"/>
                </a:cubicBezTo>
                <a:cubicBezTo>
                  <a:pt x="929149" y="1584503"/>
                  <a:pt x="908109" y="1555471"/>
                  <a:pt x="890145" y="1551937"/>
                </a:cubicBezTo>
                <a:cubicBezTo>
                  <a:pt x="881077" y="1550146"/>
                  <a:pt x="874495" y="1555013"/>
                  <a:pt x="874495" y="1563500"/>
                </a:cubicBezTo>
                <a:close/>
                <a:moveTo>
                  <a:pt x="941170" y="1577807"/>
                </a:moveTo>
                <a:cubicBezTo>
                  <a:pt x="941170" y="1597047"/>
                  <a:pt x="965673" y="1612163"/>
                  <a:pt x="974284" y="1598228"/>
                </a:cubicBezTo>
                <a:cubicBezTo>
                  <a:pt x="978894" y="1590770"/>
                  <a:pt x="955481" y="1559776"/>
                  <a:pt x="945256" y="1559776"/>
                </a:cubicBezTo>
                <a:cubicBezTo>
                  <a:pt x="943008" y="1559776"/>
                  <a:pt x="941170" y="1567891"/>
                  <a:pt x="941170" y="1577807"/>
                </a:cubicBezTo>
                <a:close/>
                <a:moveTo>
                  <a:pt x="988790" y="1581683"/>
                </a:moveTo>
                <a:cubicBezTo>
                  <a:pt x="988790" y="1588494"/>
                  <a:pt x="993934" y="1599209"/>
                  <a:pt x="1000220" y="1605496"/>
                </a:cubicBezTo>
                <a:cubicBezTo>
                  <a:pt x="1013765" y="1619040"/>
                  <a:pt x="1036415" y="1620660"/>
                  <a:pt x="1036415" y="1608077"/>
                </a:cubicBezTo>
                <a:cubicBezTo>
                  <a:pt x="1036415" y="1603219"/>
                  <a:pt x="1029681" y="1592504"/>
                  <a:pt x="1021451" y="1584265"/>
                </a:cubicBezTo>
                <a:cubicBezTo>
                  <a:pt x="1003259" y="1566082"/>
                  <a:pt x="988790" y="1564939"/>
                  <a:pt x="988790" y="1581683"/>
                </a:cubicBezTo>
                <a:close/>
                <a:moveTo>
                  <a:pt x="2986288" y="1591856"/>
                </a:moveTo>
                <a:cubicBezTo>
                  <a:pt x="2972495" y="1606734"/>
                  <a:pt x="2952464" y="1636967"/>
                  <a:pt x="2941787" y="1659026"/>
                </a:cubicBezTo>
                <a:lnTo>
                  <a:pt x="2922365" y="1699136"/>
                </a:lnTo>
                <a:lnTo>
                  <a:pt x="2922327" y="1765192"/>
                </a:lnTo>
                <a:cubicBezTo>
                  <a:pt x="2922242" y="1916402"/>
                  <a:pt x="2888085" y="2277799"/>
                  <a:pt x="2854881" y="2478939"/>
                </a:cubicBezTo>
                <a:cubicBezTo>
                  <a:pt x="2827163" y="2646798"/>
                  <a:pt x="2803979" y="2751030"/>
                  <a:pt x="2744715" y="2974239"/>
                </a:cubicBezTo>
                <a:cubicBezTo>
                  <a:pt x="2715502" y="3084252"/>
                  <a:pt x="2689822" y="3182836"/>
                  <a:pt x="2687650" y="3193314"/>
                </a:cubicBezTo>
                <a:cubicBezTo>
                  <a:pt x="2679249" y="3233852"/>
                  <a:pt x="2705586" y="3161348"/>
                  <a:pt x="2737800" y="3055239"/>
                </a:cubicBezTo>
                <a:cubicBezTo>
                  <a:pt x="2756259" y="2994450"/>
                  <a:pt x="2780348" y="2935510"/>
                  <a:pt x="2791940" y="2922746"/>
                </a:cubicBezTo>
                <a:lnTo>
                  <a:pt x="2812828" y="2899753"/>
                </a:lnTo>
                <a:lnTo>
                  <a:pt x="2796045" y="2905782"/>
                </a:lnTo>
                <a:lnTo>
                  <a:pt x="2779252" y="2911821"/>
                </a:lnTo>
                <a:lnTo>
                  <a:pt x="2785367" y="2885875"/>
                </a:lnTo>
                <a:cubicBezTo>
                  <a:pt x="2788730" y="2871616"/>
                  <a:pt x="2802436" y="2848147"/>
                  <a:pt x="2815838" y="2833745"/>
                </a:cubicBezTo>
                <a:cubicBezTo>
                  <a:pt x="2838393" y="2809494"/>
                  <a:pt x="2834097" y="2794854"/>
                  <a:pt x="2811151" y="2817800"/>
                </a:cubicBezTo>
                <a:lnTo>
                  <a:pt x="2800903" y="2828049"/>
                </a:lnTo>
                <a:lnTo>
                  <a:pt x="2805456" y="2804265"/>
                </a:lnTo>
                <a:cubicBezTo>
                  <a:pt x="2807951" y="2791187"/>
                  <a:pt x="2820277" y="2770823"/>
                  <a:pt x="2832840" y="2759021"/>
                </a:cubicBezTo>
                <a:cubicBezTo>
                  <a:pt x="2857519" y="2735837"/>
                  <a:pt x="2864949" y="2711806"/>
                  <a:pt x="2841403" y="2731351"/>
                </a:cubicBezTo>
                <a:lnTo>
                  <a:pt x="2827115" y="2743210"/>
                </a:lnTo>
                <a:lnTo>
                  <a:pt x="2827115" y="2723321"/>
                </a:lnTo>
                <a:cubicBezTo>
                  <a:pt x="2827115" y="2712387"/>
                  <a:pt x="2840422" y="2688288"/>
                  <a:pt x="2856681" y="2669772"/>
                </a:cubicBezTo>
                <a:cubicBezTo>
                  <a:pt x="2883656" y="2639035"/>
                  <a:pt x="2884418" y="2620709"/>
                  <a:pt x="2857595" y="2647531"/>
                </a:cubicBezTo>
                <a:lnTo>
                  <a:pt x="2846165" y="2658961"/>
                </a:lnTo>
                <a:lnTo>
                  <a:pt x="2846165" y="2640844"/>
                </a:lnTo>
                <a:cubicBezTo>
                  <a:pt x="2846165" y="2630872"/>
                  <a:pt x="2859862" y="2608583"/>
                  <a:pt x="2876607" y="2591314"/>
                </a:cubicBezTo>
                <a:cubicBezTo>
                  <a:pt x="2893352" y="2574036"/>
                  <a:pt x="2902182" y="2559901"/>
                  <a:pt x="2896219" y="2559901"/>
                </a:cubicBezTo>
                <a:cubicBezTo>
                  <a:pt x="2890266" y="2559901"/>
                  <a:pt x="2882741" y="2564187"/>
                  <a:pt x="2879503" y="2569426"/>
                </a:cubicBezTo>
                <a:cubicBezTo>
                  <a:pt x="2876264" y="2574665"/>
                  <a:pt x="2869987" y="2578951"/>
                  <a:pt x="2865549" y="2578951"/>
                </a:cubicBezTo>
                <a:cubicBezTo>
                  <a:pt x="2849775" y="2578951"/>
                  <a:pt x="2868216" y="2535622"/>
                  <a:pt x="2896943" y="2505132"/>
                </a:cubicBezTo>
                <a:cubicBezTo>
                  <a:pt x="2926928" y="2473309"/>
                  <a:pt x="2923289" y="2461765"/>
                  <a:pt x="2892162" y="2489940"/>
                </a:cubicBezTo>
                <a:lnTo>
                  <a:pt x="2874740" y="2505704"/>
                </a:lnTo>
                <a:lnTo>
                  <a:pt x="2874740" y="2486654"/>
                </a:lnTo>
                <a:cubicBezTo>
                  <a:pt x="2874740" y="2476176"/>
                  <a:pt x="2883722" y="2459488"/>
                  <a:pt x="2894686" y="2449563"/>
                </a:cubicBezTo>
                <a:cubicBezTo>
                  <a:pt x="2905649" y="2439648"/>
                  <a:pt x="2919136" y="2423065"/>
                  <a:pt x="2924670" y="2412730"/>
                </a:cubicBezTo>
                <a:lnTo>
                  <a:pt x="2934729" y="2393928"/>
                </a:lnTo>
                <a:lnTo>
                  <a:pt x="2909497" y="2410454"/>
                </a:lnTo>
                <a:cubicBezTo>
                  <a:pt x="2875617" y="2432657"/>
                  <a:pt x="2877093" y="2414531"/>
                  <a:pt x="2912840" y="2369401"/>
                </a:cubicBezTo>
                <a:cubicBezTo>
                  <a:pt x="2948083" y="2324900"/>
                  <a:pt x="2949921" y="2310594"/>
                  <a:pt x="2916422" y="2341550"/>
                </a:cubicBezTo>
                <a:lnTo>
                  <a:pt x="2891428" y="2364638"/>
                </a:lnTo>
                <a:lnTo>
                  <a:pt x="2898429" y="2340826"/>
                </a:lnTo>
                <a:cubicBezTo>
                  <a:pt x="2902277" y="2327729"/>
                  <a:pt x="2917803" y="2303955"/>
                  <a:pt x="2932938" y="2287981"/>
                </a:cubicBezTo>
                <a:cubicBezTo>
                  <a:pt x="2969324" y="2249615"/>
                  <a:pt x="2968466" y="2234346"/>
                  <a:pt x="2931890" y="2269388"/>
                </a:cubicBezTo>
                <a:lnTo>
                  <a:pt x="2903315" y="2296763"/>
                </a:lnTo>
                <a:lnTo>
                  <a:pt x="2903315" y="2276837"/>
                </a:lnTo>
                <a:cubicBezTo>
                  <a:pt x="2903315" y="2265874"/>
                  <a:pt x="2918317" y="2238947"/>
                  <a:pt x="2936653" y="2217001"/>
                </a:cubicBezTo>
                <a:cubicBezTo>
                  <a:pt x="2977534" y="2168071"/>
                  <a:pt x="2979877" y="2156336"/>
                  <a:pt x="2941415" y="2193188"/>
                </a:cubicBezTo>
                <a:lnTo>
                  <a:pt x="2912840" y="2220563"/>
                </a:lnTo>
                <a:lnTo>
                  <a:pt x="2912840" y="2204523"/>
                </a:lnTo>
                <a:cubicBezTo>
                  <a:pt x="2912840" y="2195703"/>
                  <a:pt x="2927842" y="2171872"/>
                  <a:pt x="2946178" y="2151583"/>
                </a:cubicBezTo>
                <a:cubicBezTo>
                  <a:pt x="2986945" y="2106454"/>
                  <a:pt x="2990298" y="2088804"/>
                  <a:pt x="2950940" y="2126513"/>
                </a:cubicBezTo>
                <a:lnTo>
                  <a:pt x="2922365" y="2153888"/>
                </a:lnTo>
                <a:lnTo>
                  <a:pt x="2922365" y="2133086"/>
                </a:lnTo>
                <a:cubicBezTo>
                  <a:pt x="2922365" y="2121646"/>
                  <a:pt x="2937872" y="2095119"/>
                  <a:pt x="2956817" y="2074155"/>
                </a:cubicBezTo>
                <a:cubicBezTo>
                  <a:pt x="2993251" y="2033826"/>
                  <a:pt x="2991250" y="2021691"/>
                  <a:pt x="2953941" y="2056733"/>
                </a:cubicBezTo>
                <a:lnTo>
                  <a:pt x="2931890" y="2077450"/>
                </a:lnTo>
                <a:lnTo>
                  <a:pt x="2931890" y="2060724"/>
                </a:lnTo>
                <a:cubicBezTo>
                  <a:pt x="2931890" y="2051523"/>
                  <a:pt x="2947407" y="2025053"/>
                  <a:pt x="2966371" y="2001907"/>
                </a:cubicBezTo>
                <a:cubicBezTo>
                  <a:pt x="2985345" y="1978762"/>
                  <a:pt x="2996365" y="1959826"/>
                  <a:pt x="2990879" y="1959826"/>
                </a:cubicBezTo>
                <a:cubicBezTo>
                  <a:pt x="2985392" y="1959826"/>
                  <a:pt x="2972477" y="1970542"/>
                  <a:pt x="2962180" y="1983638"/>
                </a:cubicBezTo>
                <a:cubicBezTo>
                  <a:pt x="2951874" y="1996735"/>
                  <a:pt x="2940549" y="2007451"/>
                  <a:pt x="2937024" y="2007451"/>
                </a:cubicBezTo>
                <a:cubicBezTo>
                  <a:pt x="2924413" y="2007451"/>
                  <a:pt x="2944463" y="1964036"/>
                  <a:pt x="2971276" y="1933299"/>
                </a:cubicBezTo>
                <a:cubicBezTo>
                  <a:pt x="3007071" y="1892265"/>
                  <a:pt x="3006281" y="1882197"/>
                  <a:pt x="2969990" y="1916963"/>
                </a:cubicBezTo>
                <a:lnTo>
                  <a:pt x="2941415" y="1944338"/>
                </a:lnTo>
                <a:lnTo>
                  <a:pt x="2941415" y="1926870"/>
                </a:lnTo>
                <a:cubicBezTo>
                  <a:pt x="2941415" y="1917259"/>
                  <a:pt x="2956893" y="1890503"/>
                  <a:pt x="2975820" y="1867414"/>
                </a:cubicBezTo>
                <a:cubicBezTo>
                  <a:pt x="2994736" y="1844326"/>
                  <a:pt x="3008138" y="1823342"/>
                  <a:pt x="3005585" y="1820790"/>
                </a:cubicBezTo>
                <a:cubicBezTo>
                  <a:pt x="3003033" y="1818237"/>
                  <a:pt x="2989974" y="1829191"/>
                  <a:pt x="2976563" y="1845126"/>
                </a:cubicBezTo>
                <a:cubicBezTo>
                  <a:pt x="2963152" y="1861061"/>
                  <a:pt x="2949969" y="1874101"/>
                  <a:pt x="2947292" y="1874101"/>
                </a:cubicBezTo>
                <a:cubicBezTo>
                  <a:pt x="2935776" y="1874101"/>
                  <a:pt x="2963504" y="1817418"/>
                  <a:pt x="2984802" y="1797406"/>
                </a:cubicBezTo>
                <a:cubicBezTo>
                  <a:pt x="2997613" y="1785376"/>
                  <a:pt x="3008090" y="1771193"/>
                  <a:pt x="3008090" y="1765887"/>
                </a:cubicBezTo>
                <a:cubicBezTo>
                  <a:pt x="3008090" y="1760582"/>
                  <a:pt x="2995232" y="1768554"/>
                  <a:pt x="2979515" y="1783613"/>
                </a:cubicBezTo>
                <a:lnTo>
                  <a:pt x="2950940" y="1810988"/>
                </a:lnTo>
                <a:lnTo>
                  <a:pt x="2950940" y="1795824"/>
                </a:lnTo>
                <a:cubicBezTo>
                  <a:pt x="2950940" y="1787481"/>
                  <a:pt x="2965942" y="1762697"/>
                  <a:pt x="2984278" y="1740751"/>
                </a:cubicBezTo>
                <a:cubicBezTo>
                  <a:pt x="3002613" y="1718805"/>
                  <a:pt x="3017615" y="1698270"/>
                  <a:pt x="3017615" y="1695117"/>
                </a:cubicBezTo>
                <a:cubicBezTo>
                  <a:pt x="3017615" y="1691964"/>
                  <a:pt x="3002613" y="1703927"/>
                  <a:pt x="2984278" y="1721701"/>
                </a:cubicBezTo>
                <a:cubicBezTo>
                  <a:pt x="2962342" y="1742961"/>
                  <a:pt x="2950940" y="1749076"/>
                  <a:pt x="2950940" y="1739570"/>
                </a:cubicBezTo>
                <a:cubicBezTo>
                  <a:pt x="2950940" y="1731626"/>
                  <a:pt x="2965942" y="1707604"/>
                  <a:pt x="2984278" y="1686182"/>
                </a:cubicBezTo>
                <a:cubicBezTo>
                  <a:pt x="3027731" y="1635414"/>
                  <a:pt x="3027045" y="1623279"/>
                  <a:pt x="2983087" y="1665065"/>
                </a:cubicBezTo>
                <a:lnTo>
                  <a:pt x="2948559" y="1697888"/>
                </a:lnTo>
                <a:lnTo>
                  <a:pt x="2960465" y="1674076"/>
                </a:lnTo>
                <a:cubicBezTo>
                  <a:pt x="2967018" y="1660979"/>
                  <a:pt x="2982878" y="1636205"/>
                  <a:pt x="2995698" y="1619021"/>
                </a:cubicBezTo>
                <a:cubicBezTo>
                  <a:pt x="3026617" y="1577607"/>
                  <a:pt x="3019244" y="1556299"/>
                  <a:pt x="2986288" y="1591856"/>
                </a:cubicBezTo>
                <a:close/>
                <a:moveTo>
                  <a:pt x="1047560" y="1599495"/>
                </a:moveTo>
                <a:cubicBezTo>
                  <a:pt x="1049655" y="1614288"/>
                  <a:pt x="1058104" y="1622736"/>
                  <a:pt x="1072896" y="1624832"/>
                </a:cubicBezTo>
                <a:lnTo>
                  <a:pt x="1095089" y="1627975"/>
                </a:lnTo>
                <a:lnTo>
                  <a:pt x="1091946" y="1605782"/>
                </a:lnTo>
                <a:cubicBezTo>
                  <a:pt x="1089851" y="1590989"/>
                  <a:pt x="1081402" y="1582541"/>
                  <a:pt x="1066610" y="1580445"/>
                </a:cubicBezTo>
                <a:lnTo>
                  <a:pt x="1044416" y="1577302"/>
                </a:lnTo>
                <a:lnTo>
                  <a:pt x="1047560" y="1599495"/>
                </a:lnTo>
                <a:close/>
                <a:moveTo>
                  <a:pt x="3128639" y="1596247"/>
                </a:moveTo>
                <a:cubicBezTo>
                  <a:pt x="3111275" y="1615431"/>
                  <a:pt x="3107436" y="1630928"/>
                  <a:pt x="3122343" y="1621717"/>
                </a:cubicBezTo>
                <a:cubicBezTo>
                  <a:pt x="3132277" y="1615583"/>
                  <a:pt x="3154271" y="1578826"/>
                  <a:pt x="3148013" y="1578826"/>
                </a:cubicBezTo>
                <a:cubicBezTo>
                  <a:pt x="3146022" y="1578826"/>
                  <a:pt x="3137307" y="1586665"/>
                  <a:pt x="3128639" y="1596247"/>
                </a:cubicBezTo>
                <a:close/>
                <a:moveTo>
                  <a:pt x="826870" y="1597095"/>
                </a:moveTo>
                <a:cubicBezTo>
                  <a:pt x="826870" y="1616640"/>
                  <a:pt x="839224" y="1635976"/>
                  <a:pt x="851702" y="1635976"/>
                </a:cubicBezTo>
                <a:cubicBezTo>
                  <a:pt x="869256" y="1635976"/>
                  <a:pt x="868523" y="1621841"/>
                  <a:pt x="850006" y="1603315"/>
                </a:cubicBezTo>
                <a:cubicBezTo>
                  <a:pt x="832909" y="1586227"/>
                  <a:pt x="826870" y="1584598"/>
                  <a:pt x="826870" y="1597095"/>
                </a:cubicBezTo>
                <a:close/>
                <a:moveTo>
                  <a:pt x="1114692" y="1599343"/>
                </a:moveTo>
                <a:cubicBezTo>
                  <a:pt x="1117035" y="1606401"/>
                  <a:pt x="1126598" y="1613640"/>
                  <a:pt x="1135933" y="1615459"/>
                </a:cubicBezTo>
                <a:cubicBezTo>
                  <a:pt x="1146791" y="1617555"/>
                  <a:pt x="1151373" y="1614126"/>
                  <a:pt x="1148639" y="1605934"/>
                </a:cubicBezTo>
                <a:cubicBezTo>
                  <a:pt x="1146296" y="1598876"/>
                  <a:pt x="1136733" y="1591637"/>
                  <a:pt x="1127398" y="1589818"/>
                </a:cubicBezTo>
                <a:cubicBezTo>
                  <a:pt x="1116540" y="1587722"/>
                  <a:pt x="1111958" y="1591151"/>
                  <a:pt x="1114692" y="1599343"/>
                </a:cubicBezTo>
                <a:close/>
                <a:moveTo>
                  <a:pt x="179170" y="1603419"/>
                </a:moveTo>
                <a:cubicBezTo>
                  <a:pt x="179170" y="1616669"/>
                  <a:pt x="239092" y="1715491"/>
                  <a:pt x="270048" y="1753295"/>
                </a:cubicBezTo>
                <a:cubicBezTo>
                  <a:pt x="313682" y="1806569"/>
                  <a:pt x="400922" y="1873939"/>
                  <a:pt x="472159" y="1909372"/>
                </a:cubicBezTo>
                <a:cubicBezTo>
                  <a:pt x="539206" y="1942719"/>
                  <a:pt x="560942" y="1945900"/>
                  <a:pt x="544692" y="1919983"/>
                </a:cubicBezTo>
                <a:cubicBezTo>
                  <a:pt x="540368" y="1913077"/>
                  <a:pt x="537758" y="1898866"/>
                  <a:pt x="538891" y="1888388"/>
                </a:cubicBezTo>
                <a:lnTo>
                  <a:pt x="540949" y="1869338"/>
                </a:lnTo>
                <a:lnTo>
                  <a:pt x="530757" y="1893151"/>
                </a:lnTo>
                <a:lnTo>
                  <a:pt x="520565" y="1916963"/>
                </a:lnTo>
                <a:lnTo>
                  <a:pt x="507802" y="1888388"/>
                </a:lnTo>
                <a:cubicBezTo>
                  <a:pt x="499972" y="1870853"/>
                  <a:pt x="494743" y="1866071"/>
                  <a:pt x="494267" y="1876006"/>
                </a:cubicBezTo>
                <a:lnTo>
                  <a:pt x="493495" y="1892189"/>
                </a:lnTo>
                <a:lnTo>
                  <a:pt x="454214" y="1871243"/>
                </a:lnTo>
                <a:cubicBezTo>
                  <a:pt x="432611" y="1859718"/>
                  <a:pt x="411447" y="1841716"/>
                  <a:pt x="407189" y="1831238"/>
                </a:cubicBezTo>
                <a:cubicBezTo>
                  <a:pt x="402026" y="1818513"/>
                  <a:pt x="399150" y="1816932"/>
                  <a:pt x="398531" y="1826476"/>
                </a:cubicBezTo>
                <a:lnTo>
                  <a:pt x="397607" y="1840763"/>
                </a:lnTo>
                <a:lnTo>
                  <a:pt x="379728" y="1819332"/>
                </a:lnTo>
                <a:cubicBezTo>
                  <a:pt x="369899" y="1807540"/>
                  <a:pt x="358107" y="1797901"/>
                  <a:pt x="353535" y="1797901"/>
                </a:cubicBezTo>
                <a:cubicBezTo>
                  <a:pt x="338961" y="1797901"/>
                  <a:pt x="248541" y="1699822"/>
                  <a:pt x="213222" y="1645720"/>
                </a:cubicBezTo>
                <a:cubicBezTo>
                  <a:pt x="194496" y="1617021"/>
                  <a:pt x="179170" y="1597990"/>
                  <a:pt x="179170" y="1603419"/>
                </a:cubicBezTo>
                <a:close/>
                <a:moveTo>
                  <a:pt x="874495" y="1620688"/>
                </a:moveTo>
                <a:cubicBezTo>
                  <a:pt x="874495" y="1633661"/>
                  <a:pt x="901194" y="1655026"/>
                  <a:pt x="917396" y="1655026"/>
                </a:cubicBezTo>
                <a:cubicBezTo>
                  <a:pt x="920720" y="1655026"/>
                  <a:pt x="922072" y="1645387"/>
                  <a:pt x="920406" y="1633595"/>
                </a:cubicBezTo>
                <a:cubicBezTo>
                  <a:pt x="916824" y="1608382"/>
                  <a:pt x="874495" y="1596485"/>
                  <a:pt x="874495" y="1620688"/>
                </a:cubicBezTo>
                <a:close/>
                <a:moveTo>
                  <a:pt x="1538421" y="1643120"/>
                </a:moveTo>
                <a:cubicBezTo>
                  <a:pt x="1546060" y="1692583"/>
                  <a:pt x="1550765" y="1694098"/>
                  <a:pt x="1550765" y="1647092"/>
                </a:cubicBezTo>
                <a:cubicBezTo>
                  <a:pt x="1550765" y="1625260"/>
                  <a:pt x="1546746" y="1607401"/>
                  <a:pt x="1541840" y="1607401"/>
                </a:cubicBezTo>
                <a:cubicBezTo>
                  <a:pt x="1536897" y="1607401"/>
                  <a:pt x="1535373" y="1623336"/>
                  <a:pt x="1538421" y="1643120"/>
                </a:cubicBezTo>
                <a:close/>
                <a:moveTo>
                  <a:pt x="931788" y="1628270"/>
                </a:moveTo>
                <a:cubicBezTo>
                  <a:pt x="931712" y="1637128"/>
                  <a:pt x="935931" y="1647025"/>
                  <a:pt x="941170" y="1650263"/>
                </a:cubicBezTo>
                <a:cubicBezTo>
                  <a:pt x="953224" y="1657712"/>
                  <a:pt x="953224" y="1645101"/>
                  <a:pt x="941170" y="1626451"/>
                </a:cubicBezTo>
                <a:lnTo>
                  <a:pt x="931940" y="1612163"/>
                </a:lnTo>
                <a:lnTo>
                  <a:pt x="931788" y="1628270"/>
                </a:lnTo>
                <a:close/>
                <a:moveTo>
                  <a:pt x="1265787" y="1626451"/>
                </a:moveTo>
                <a:cubicBezTo>
                  <a:pt x="1263958" y="1656493"/>
                  <a:pt x="1297800" y="1916059"/>
                  <a:pt x="1301315" y="1898980"/>
                </a:cubicBezTo>
                <a:cubicBezTo>
                  <a:pt x="1306040" y="1876035"/>
                  <a:pt x="1285485" y="1674971"/>
                  <a:pt x="1274769" y="1639214"/>
                </a:cubicBezTo>
                <a:cubicBezTo>
                  <a:pt x="1270302" y="1624336"/>
                  <a:pt x="1266263" y="1618593"/>
                  <a:pt x="1265787" y="1626451"/>
                </a:cubicBezTo>
                <a:close/>
                <a:moveTo>
                  <a:pt x="1456525" y="1635976"/>
                </a:moveTo>
                <a:cubicBezTo>
                  <a:pt x="1456763" y="1649073"/>
                  <a:pt x="1462840" y="1696222"/>
                  <a:pt x="1470041" y="1740751"/>
                </a:cubicBezTo>
                <a:lnTo>
                  <a:pt x="1483138" y="1821713"/>
                </a:lnTo>
                <a:lnTo>
                  <a:pt x="1478385" y="1731921"/>
                </a:lnTo>
                <a:cubicBezTo>
                  <a:pt x="1475766" y="1682534"/>
                  <a:pt x="1469679" y="1635385"/>
                  <a:pt x="1464859" y="1627146"/>
                </a:cubicBezTo>
                <a:lnTo>
                  <a:pt x="1456096" y="1612163"/>
                </a:lnTo>
                <a:lnTo>
                  <a:pt x="1456525" y="1635976"/>
                </a:lnTo>
                <a:close/>
                <a:moveTo>
                  <a:pt x="966292" y="1640738"/>
                </a:moveTo>
                <a:cubicBezTo>
                  <a:pt x="969312" y="1648597"/>
                  <a:pt x="973465" y="1655026"/>
                  <a:pt x="975522" y="1655026"/>
                </a:cubicBezTo>
                <a:cubicBezTo>
                  <a:pt x="977579" y="1655026"/>
                  <a:pt x="979265" y="1648597"/>
                  <a:pt x="979265" y="1640738"/>
                </a:cubicBezTo>
                <a:cubicBezTo>
                  <a:pt x="979265" y="1632880"/>
                  <a:pt x="975112" y="1626451"/>
                  <a:pt x="970036" y="1626451"/>
                </a:cubicBezTo>
                <a:cubicBezTo>
                  <a:pt x="964968" y="1626451"/>
                  <a:pt x="963282" y="1632880"/>
                  <a:pt x="966292" y="1640738"/>
                </a:cubicBezTo>
                <a:close/>
                <a:moveTo>
                  <a:pt x="1004668" y="1632804"/>
                </a:moveTo>
                <a:cubicBezTo>
                  <a:pt x="993515" y="1643948"/>
                  <a:pt x="1012108" y="1672676"/>
                  <a:pt x="1033072" y="1676676"/>
                </a:cubicBezTo>
                <a:lnTo>
                  <a:pt x="1056570" y="1681172"/>
                </a:lnTo>
                <a:lnTo>
                  <a:pt x="1051255" y="1667323"/>
                </a:lnTo>
                <a:cubicBezTo>
                  <a:pt x="1048331" y="1659703"/>
                  <a:pt x="1045940" y="1650035"/>
                  <a:pt x="1045940" y="1645834"/>
                </a:cubicBezTo>
                <a:cubicBezTo>
                  <a:pt x="1045940" y="1637195"/>
                  <a:pt x="1011231" y="1626232"/>
                  <a:pt x="1004668" y="1632804"/>
                </a:cubicBezTo>
                <a:close/>
                <a:moveTo>
                  <a:pt x="1067095" y="1654283"/>
                </a:moveTo>
                <a:cubicBezTo>
                  <a:pt x="1068553" y="1666970"/>
                  <a:pt x="1075115" y="1679115"/>
                  <a:pt x="1081659" y="1681267"/>
                </a:cubicBezTo>
                <a:cubicBezTo>
                  <a:pt x="1097861" y="1686601"/>
                  <a:pt x="1096642" y="1672095"/>
                  <a:pt x="1079002" y="1649702"/>
                </a:cubicBezTo>
                <a:lnTo>
                  <a:pt x="1064428" y="1631213"/>
                </a:lnTo>
                <a:lnTo>
                  <a:pt x="1067095" y="1654283"/>
                </a:lnTo>
                <a:close/>
                <a:moveTo>
                  <a:pt x="2338959" y="1642282"/>
                </a:moveTo>
                <a:cubicBezTo>
                  <a:pt x="2345512" y="1644929"/>
                  <a:pt x="2356228" y="1644929"/>
                  <a:pt x="2362772" y="1642282"/>
                </a:cubicBezTo>
                <a:cubicBezTo>
                  <a:pt x="2369325" y="1639643"/>
                  <a:pt x="2363962" y="1637481"/>
                  <a:pt x="2350865" y="1637481"/>
                </a:cubicBezTo>
                <a:cubicBezTo>
                  <a:pt x="2337768" y="1637481"/>
                  <a:pt x="2332415" y="1639643"/>
                  <a:pt x="2338959" y="1642282"/>
                </a:cubicBezTo>
                <a:close/>
                <a:moveTo>
                  <a:pt x="1103090" y="1663427"/>
                </a:moveTo>
                <a:cubicBezTo>
                  <a:pt x="1103090" y="1673905"/>
                  <a:pt x="1107377" y="1685125"/>
                  <a:pt x="1112615" y="1688363"/>
                </a:cubicBezTo>
                <a:cubicBezTo>
                  <a:pt x="1117854" y="1691602"/>
                  <a:pt x="1122140" y="1685677"/>
                  <a:pt x="1122140" y="1675200"/>
                </a:cubicBezTo>
                <a:cubicBezTo>
                  <a:pt x="1122140" y="1664722"/>
                  <a:pt x="1117854" y="1653502"/>
                  <a:pt x="1112615" y="1650263"/>
                </a:cubicBezTo>
                <a:cubicBezTo>
                  <a:pt x="1107377" y="1647025"/>
                  <a:pt x="1103090" y="1652949"/>
                  <a:pt x="1103090" y="1663427"/>
                </a:cubicBezTo>
                <a:close/>
                <a:moveTo>
                  <a:pt x="1179433" y="1662170"/>
                </a:moveTo>
                <a:cubicBezTo>
                  <a:pt x="1179643" y="1685630"/>
                  <a:pt x="1190473" y="1699670"/>
                  <a:pt x="1212628" y="1705204"/>
                </a:cubicBezTo>
                <a:lnTo>
                  <a:pt x="1231678" y="1709966"/>
                </a:lnTo>
                <a:lnTo>
                  <a:pt x="1209608" y="1711071"/>
                </a:lnTo>
                <a:lnTo>
                  <a:pt x="1187529" y="1712176"/>
                </a:lnTo>
                <a:lnTo>
                  <a:pt x="1194216" y="1733607"/>
                </a:lnTo>
                <a:cubicBezTo>
                  <a:pt x="1201350" y="1756439"/>
                  <a:pt x="1215104" y="1768945"/>
                  <a:pt x="1233373" y="1769183"/>
                </a:cubicBezTo>
                <a:lnTo>
                  <a:pt x="1244584" y="1769326"/>
                </a:lnTo>
                <a:lnTo>
                  <a:pt x="1239079" y="1714557"/>
                </a:lnTo>
                <a:cubicBezTo>
                  <a:pt x="1236050" y="1684430"/>
                  <a:pt x="1228858" y="1656636"/>
                  <a:pt x="1223105" y="1652788"/>
                </a:cubicBezTo>
                <a:cubicBezTo>
                  <a:pt x="1203750" y="1639862"/>
                  <a:pt x="1179290" y="1645110"/>
                  <a:pt x="1179433" y="1662170"/>
                </a:cubicBezTo>
                <a:close/>
                <a:moveTo>
                  <a:pt x="836395" y="1673057"/>
                </a:moveTo>
                <a:cubicBezTo>
                  <a:pt x="836395" y="1682972"/>
                  <a:pt x="842824" y="1693555"/>
                  <a:pt x="850683" y="1696574"/>
                </a:cubicBezTo>
                <a:cubicBezTo>
                  <a:pt x="865942" y="1702422"/>
                  <a:pt x="868513" y="1694402"/>
                  <a:pt x="859188" y="1670094"/>
                </a:cubicBezTo>
                <a:cubicBezTo>
                  <a:pt x="851187" y="1649254"/>
                  <a:pt x="836395" y="1651178"/>
                  <a:pt x="836395" y="1673057"/>
                </a:cubicBezTo>
                <a:close/>
                <a:moveTo>
                  <a:pt x="884020" y="1683268"/>
                </a:moveTo>
                <a:cubicBezTo>
                  <a:pt x="884020" y="1699232"/>
                  <a:pt x="908709" y="1721701"/>
                  <a:pt x="926254" y="1721701"/>
                </a:cubicBezTo>
                <a:cubicBezTo>
                  <a:pt x="938960" y="1721701"/>
                  <a:pt x="930264" y="1675581"/>
                  <a:pt x="916576" y="1670333"/>
                </a:cubicBezTo>
                <a:cubicBezTo>
                  <a:pt x="891488" y="1660703"/>
                  <a:pt x="884020" y="1663665"/>
                  <a:pt x="884020" y="1683268"/>
                </a:cubicBezTo>
                <a:close/>
                <a:moveTo>
                  <a:pt x="1141943" y="1679629"/>
                </a:moveTo>
                <a:cubicBezTo>
                  <a:pt x="1142400" y="1690726"/>
                  <a:pt x="1144657" y="1692983"/>
                  <a:pt x="1147696" y="1685392"/>
                </a:cubicBezTo>
                <a:cubicBezTo>
                  <a:pt x="1150449" y="1678515"/>
                  <a:pt x="1150106" y="1670294"/>
                  <a:pt x="1146943" y="1667132"/>
                </a:cubicBezTo>
                <a:cubicBezTo>
                  <a:pt x="1143781" y="1663970"/>
                  <a:pt x="1141533" y="1669590"/>
                  <a:pt x="1141943" y="1679629"/>
                </a:cubicBezTo>
                <a:close/>
                <a:moveTo>
                  <a:pt x="1430703" y="1705032"/>
                </a:moveTo>
                <a:cubicBezTo>
                  <a:pt x="1433417" y="1727292"/>
                  <a:pt x="1440694" y="1793862"/>
                  <a:pt x="1446876" y="1852955"/>
                </a:cubicBezTo>
                <a:cubicBezTo>
                  <a:pt x="1453067" y="1912049"/>
                  <a:pt x="1460202" y="1958321"/>
                  <a:pt x="1462735" y="1955787"/>
                </a:cubicBezTo>
                <a:cubicBezTo>
                  <a:pt x="1470727" y="1947786"/>
                  <a:pt x="1442923" y="1664551"/>
                  <a:pt x="1434141" y="1664551"/>
                </a:cubicBezTo>
                <a:cubicBezTo>
                  <a:pt x="1429541" y="1664551"/>
                  <a:pt x="1427988" y="1682772"/>
                  <a:pt x="1430703" y="1705032"/>
                </a:cubicBezTo>
                <a:close/>
                <a:moveTo>
                  <a:pt x="941837" y="1685420"/>
                </a:moveTo>
                <a:cubicBezTo>
                  <a:pt x="942208" y="1692278"/>
                  <a:pt x="946190" y="1706461"/>
                  <a:pt x="950695" y="1716938"/>
                </a:cubicBezTo>
                <a:lnTo>
                  <a:pt x="958872" y="1735988"/>
                </a:lnTo>
                <a:lnTo>
                  <a:pt x="959549" y="1710357"/>
                </a:lnTo>
                <a:cubicBezTo>
                  <a:pt x="959910" y="1696260"/>
                  <a:pt x="955929" y="1682077"/>
                  <a:pt x="950695" y="1678838"/>
                </a:cubicBezTo>
                <a:cubicBezTo>
                  <a:pt x="945456" y="1675600"/>
                  <a:pt x="941475" y="1678562"/>
                  <a:pt x="941837" y="1685420"/>
                </a:cubicBezTo>
                <a:close/>
                <a:moveTo>
                  <a:pt x="2815085" y="1723558"/>
                </a:moveTo>
                <a:cubicBezTo>
                  <a:pt x="2796816" y="1746114"/>
                  <a:pt x="2775490" y="1777422"/>
                  <a:pt x="2767708" y="1793138"/>
                </a:cubicBezTo>
                <a:lnTo>
                  <a:pt x="2753554" y="1821713"/>
                </a:lnTo>
                <a:lnTo>
                  <a:pt x="2747496" y="2026501"/>
                </a:lnTo>
                <a:cubicBezTo>
                  <a:pt x="2736266" y="2405844"/>
                  <a:pt x="2699966" y="2665305"/>
                  <a:pt x="2597696" y="3097092"/>
                </a:cubicBezTo>
                <a:cubicBezTo>
                  <a:pt x="2571760" y="3206572"/>
                  <a:pt x="2552243" y="3297850"/>
                  <a:pt x="2554319" y="3299927"/>
                </a:cubicBezTo>
                <a:cubicBezTo>
                  <a:pt x="2557948" y="3303556"/>
                  <a:pt x="2585190" y="3207572"/>
                  <a:pt x="2608907" y="3107589"/>
                </a:cubicBezTo>
                <a:cubicBezTo>
                  <a:pt x="2615118" y="3081395"/>
                  <a:pt x="2629148" y="3050086"/>
                  <a:pt x="2640083" y="3037999"/>
                </a:cubicBezTo>
                <a:lnTo>
                  <a:pt x="2659980" y="3016044"/>
                </a:lnTo>
                <a:lnTo>
                  <a:pt x="2644226" y="3022083"/>
                </a:lnTo>
                <a:lnTo>
                  <a:pt x="2628481" y="3028131"/>
                </a:lnTo>
                <a:lnTo>
                  <a:pt x="2633720" y="3008100"/>
                </a:lnTo>
                <a:cubicBezTo>
                  <a:pt x="2636596" y="2997079"/>
                  <a:pt x="2649150" y="2980049"/>
                  <a:pt x="2661600" y="2970257"/>
                </a:cubicBezTo>
                <a:cubicBezTo>
                  <a:pt x="2674049" y="2960465"/>
                  <a:pt x="2684240" y="2949321"/>
                  <a:pt x="2684240" y="2945511"/>
                </a:cubicBezTo>
                <a:cubicBezTo>
                  <a:pt x="2684240" y="2941691"/>
                  <a:pt x="2677706" y="2943987"/>
                  <a:pt x="2669724" y="2950617"/>
                </a:cubicBezTo>
                <a:cubicBezTo>
                  <a:pt x="2661742" y="2957246"/>
                  <a:pt x="2652598" y="2960046"/>
                  <a:pt x="2649388" y="2956846"/>
                </a:cubicBezTo>
                <a:cubicBezTo>
                  <a:pt x="2641930" y="2949378"/>
                  <a:pt x="2672144" y="2902801"/>
                  <a:pt x="2684460" y="2902801"/>
                </a:cubicBezTo>
                <a:cubicBezTo>
                  <a:pt x="2689574" y="2902801"/>
                  <a:pt x="2693765" y="2897991"/>
                  <a:pt x="2693765" y="2892114"/>
                </a:cubicBezTo>
                <a:cubicBezTo>
                  <a:pt x="2693765" y="2884723"/>
                  <a:pt x="2689346" y="2885084"/>
                  <a:pt x="2679478" y="2893276"/>
                </a:cubicBezTo>
                <a:lnTo>
                  <a:pt x="2665190" y="2905135"/>
                </a:lnTo>
                <a:lnTo>
                  <a:pt x="2665190" y="2884189"/>
                </a:lnTo>
                <a:cubicBezTo>
                  <a:pt x="2665190" y="2872664"/>
                  <a:pt x="2678049" y="2850376"/>
                  <a:pt x="2693765" y="2834659"/>
                </a:cubicBezTo>
                <a:cubicBezTo>
                  <a:pt x="2726846" y="2801579"/>
                  <a:pt x="2729903" y="2793302"/>
                  <a:pt x="2703919" y="2807218"/>
                </a:cubicBezTo>
                <a:cubicBezTo>
                  <a:pt x="2693785" y="2812637"/>
                  <a:pt x="2683202" y="2817076"/>
                  <a:pt x="2680402" y="2817076"/>
                </a:cubicBezTo>
                <a:cubicBezTo>
                  <a:pt x="2669181" y="2817076"/>
                  <a:pt x="2688660" y="2781967"/>
                  <a:pt x="2716063" y="2752782"/>
                </a:cubicBezTo>
                <a:cubicBezTo>
                  <a:pt x="2745962" y="2720940"/>
                  <a:pt x="2742267" y="2709453"/>
                  <a:pt x="2711187" y="2737590"/>
                </a:cubicBezTo>
                <a:lnTo>
                  <a:pt x="2693765" y="2753354"/>
                </a:lnTo>
                <a:lnTo>
                  <a:pt x="2693765" y="2737923"/>
                </a:lnTo>
                <a:cubicBezTo>
                  <a:pt x="2693765" y="2729436"/>
                  <a:pt x="2707072" y="2707338"/>
                  <a:pt x="2723331" y="2688822"/>
                </a:cubicBezTo>
                <a:cubicBezTo>
                  <a:pt x="2739590" y="2670305"/>
                  <a:pt x="2748420" y="2655151"/>
                  <a:pt x="2742952" y="2655151"/>
                </a:cubicBezTo>
                <a:cubicBezTo>
                  <a:pt x="2737475" y="2655151"/>
                  <a:pt x="2730341" y="2659437"/>
                  <a:pt x="2727103" y="2664676"/>
                </a:cubicBezTo>
                <a:cubicBezTo>
                  <a:pt x="2716368" y="2682049"/>
                  <a:pt x="2704986" y="2674534"/>
                  <a:pt x="2710444" y="2653684"/>
                </a:cubicBezTo>
                <a:cubicBezTo>
                  <a:pt x="2713387" y="2642397"/>
                  <a:pt x="2729065" y="2621090"/>
                  <a:pt x="2745267" y="2606336"/>
                </a:cubicBezTo>
                <a:cubicBezTo>
                  <a:pt x="2761469" y="2591581"/>
                  <a:pt x="2769632" y="2579380"/>
                  <a:pt x="2763393" y="2579227"/>
                </a:cubicBezTo>
                <a:cubicBezTo>
                  <a:pt x="2757154" y="2579075"/>
                  <a:pt x="2749391" y="2583237"/>
                  <a:pt x="2746153" y="2588476"/>
                </a:cubicBezTo>
                <a:cubicBezTo>
                  <a:pt x="2736333" y="2604364"/>
                  <a:pt x="2722340" y="2599154"/>
                  <a:pt x="2722340" y="2579599"/>
                </a:cubicBezTo>
                <a:cubicBezTo>
                  <a:pt x="2722340" y="2569483"/>
                  <a:pt x="2735199" y="2552043"/>
                  <a:pt x="2750915" y="2540851"/>
                </a:cubicBezTo>
                <a:cubicBezTo>
                  <a:pt x="2785291" y="2516372"/>
                  <a:pt x="2789587" y="2495693"/>
                  <a:pt x="2755678" y="2517915"/>
                </a:cubicBezTo>
                <a:lnTo>
                  <a:pt x="2731865" y="2533517"/>
                </a:lnTo>
                <a:lnTo>
                  <a:pt x="2731865" y="2518162"/>
                </a:lnTo>
                <a:cubicBezTo>
                  <a:pt x="2731865" y="2509714"/>
                  <a:pt x="2747372" y="2485644"/>
                  <a:pt x="2766317" y="2464680"/>
                </a:cubicBezTo>
                <a:cubicBezTo>
                  <a:pt x="2802751" y="2424351"/>
                  <a:pt x="2800750" y="2412216"/>
                  <a:pt x="2763441" y="2447258"/>
                </a:cubicBezTo>
                <a:lnTo>
                  <a:pt x="2741390" y="2467975"/>
                </a:lnTo>
                <a:lnTo>
                  <a:pt x="2741390" y="2444363"/>
                </a:lnTo>
                <a:cubicBezTo>
                  <a:pt x="2741390" y="2429894"/>
                  <a:pt x="2754287" y="2408263"/>
                  <a:pt x="2774728" y="2388451"/>
                </a:cubicBezTo>
                <a:cubicBezTo>
                  <a:pt x="2793063" y="2370677"/>
                  <a:pt x="2808065" y="2351894"/>
                  <a:pt x="2808065" y="2346703"/>
                </a:cubicBezTo>
                <a:cubicBezTo>
                  <a:pt x="2808065" y="2341512"/>
                  <a:pt x="2795207" y="2349580"/>
                  <a:pt x="2779490" y="2364638"/>
                </a:cubicBezTo>
                <a:lnTo>
                  <a:pt x="2750915" y="2392013"/>
                </a:lnTo>
                <a:lnTo>
                  <a:pt x="2750915" y="2363524"/>
                </a:lnTo>
                <a:lnTo>
                  <a:pt x="2750915" y="2335035"/>
                </a:lnTo>
                <a:lnTo>
                  <a:pt x="2784253" y="2302726"/>
                </a:lnTo>
                <a:cubicBezTo>
                  <a:pt x="2802588" y="2284952"/>
                  <a:pt x="2817590" y="2266169"/>
                  <a:pt x="2817590" y="2260978"/>
                </a:cubicBezTo>
                <a:cubicBezTo>
                  <a:pt x="2817590" y="2255787"/>
                  <a:pt x="2804732" y="2263855"/>
                  <a:pt x="2789015" y="2278913"/>
                </a:cubicBezTo>
                <a:lnTo>
                  <a:pt x="2760440" y="2306288"/>
                </a:lnTo>
                <a:lnTo>
                  <a:pt x="2760440" y="2284590"/>
                </a:lnTo>
                <a:cubicBezTo>
                  <a:pt x="2760440" y="2272656"/>
                  <a:pt x="2775442" y="2245366"/>
                  <a:pt x="2793778" y="2223945"/>
                </a:cubicBezTo>
                <a:cubicBezTo>
                  <a:pt x="2812113" y="2202523"/>
                  <a:pt x="2827011" y="2180415"/>
                  <a:pt x="2826868" y="2174805"/>
                </a:cubicBezTo>
                <a:cubicBezTo>
                  <a:pt x="2826725" y="2169205"/>
                  <a:pt x="2814190" y="2179587"/>
                  <a:pt x="2799016" y="2197894"/>
                </a:cubicBezTo>
                <a:cubicBezTo>
                  <a:pt x="2770642" y="2232117"/>
                  <a:pt x="2754116" y="2232917"/>
                  <a:pt x="2764708" y="2199551"/>
                </a:cubicBezTo>
                <a:cubicBezTo>
                  <a:pt x="2768003" y="2189169"/>
                  <a:pt x="2785310" y="2162194"/>
                  <a:pt x="2803179" y="2139610"/>
                </a:cubicBezTo>
                <a:cubicBezTo>
                  <a:pt x="2842432" y="2090004"/>
                  <a:pt x="2839917" y="2078774"/>
                  <a:pt x="2799502" y="2123227"/>
                </a:cubicBezTo>
                <a:lnTo>
                  <a:pt x="2770537" y="2155088"/>
                </a:lnTo>
                <a:lnTo>
                  <a:pt x="2770241" y="2132429"/>
                </a:lnTo>
                <a:cubicBezTo>
                  <a:pt x="2770089" y="2119627"/>
                  <a:pt x="2784462" y="2093728"/>
                  <a:pt x="2803303" y="2072869"/>
                </a:cubicBezTo>
                <a:cubicBezTo>
                  <a:pt x="2821638" y="2052580"/>
                  <a:pt x="2836536" y="2030625"/>
                  <a:pt x="2836393" y="2024091"/>
                </a:cubicBezTo>
                <a:cubicBezTo>
                  <a:pt x="2836250" y="2017557"/>
                  <a:pt x="2824468" y="2026187"/>
                  <a:pt x="2810199" y="2043255"/>
                </a:cubicBezTo>
                <a:cubicBezTo>
                  <a:pt x="2795931" y="2060324"/>
                  <a:pt x="2781043" y="2074259"/>
                  <a:pt x="2777109" y="2074212"/>
                </a:cubicBezTo>
                <a:cubicBezTo>
                  <a:pt x="2760069" y="2074012"/>
                  <a:pt x="2772718" y="2044294"/>
                  <a:pt x="2808065" y="2001517"/>
                </a:cubicBezTo>
                <a:cubicBezTo>
                  <a:pt x="2853833" y="1946139"/>
                  <a:pt x="2858681" y="1920954"/>
                  <a:pt x="2813799" y="1971732"/>
                </a:cubicBezTo>
                <a:cubicBezTo>
                  <a:pt x="2796445" y="1991382"/>
                  <a:pt x="2779871" y="2007451"/>
                  <a:pt x="2776995" y="2007451"/>
                </a:cubicBezTo>
                <a:cubicBezTo>
                  <a:pt x="2763974" y="2007451"/>
                  <a:pt x="2785539" y="1961150"/>
                  <a:pt x="2814390" y="1927155"/>
                </a:cubicBezTo>
                <a:cubicBezTo>
                  <a:pt x="2856519" y="1877520"/>
                  <a:pt x="2854719" y="1858747"/>
                  <a:pt x="2812428" y="1906648"/>
                </a:cubicBezTo>
                <a:lnTo>
                  <a:pt x="2779490" y="1943948"/>
                </a:lnTo>
                <a:lnTo>
                  <a:pt x="2779490" y="1924555"/>
                </a:lnTo>
                <a:cubicBezTo>
                  <a:pt x="2779490" y="1913887"/>
                  <a:pt x="2797007" y="1883169"/>
                  <a:pt x="2818409" y="1856299"/>
                </a:cubicBezTo>
                <a:cubicBezTo>
                  <a:pt x="2863063" y="1800206"/>
                  <a:pt x="2856833" y="1789424"/>
                  <a:pt x="2810818" y="1843145"/>
                </a:cubicBezTo>
                <a:cubicBezTo>
                  <a:pt x="2768213" y="1892875"/>
                  <a:pt x="2769918" y="1860252"/>
                  <a:pt x="2812733" y="1806388"/>
                </a:cubicBezTo>
                <a:cubicBezTo>
                  <a:pt x="2855671" y="1752371"/>
                  <a:pt x="2855443" y="1734112"/>
                  <a:pt x="2812428" y="1782823"/>
                </a:cubicBezTo>
                <a:cubicBezTo>
                  <a:pt x="2766775" y="1834525"/>
                  <a:pt x="2771089" y="1804340"/>
                  <a:pt x="2818238" y="1742142"/>
                </a:cubicBezTo>
                <a:cubicBezTo>
                  <a:pt x="2864749" y="1680791"/>
                  <a:pt x="2862148" y="1665465"/>
                  <a:pt x="2815085" y="1723558"/>
                </a:cubicBezTo>
                <a:close/>
                <a:moveTo>
                  <a:pt x="1019080" y="1714557"/>
                </a:moveTo>
                <a:cubicBezTo>
                  <a:pt x="1020975" y="1727873"/>
                  <a:pt x="1029776" y="1737084"/>
                  <a:pt x="1042330" y="1738875"/>
                </a:cubicBezTo>
                <a:lnTo>
                  <a:pt x="1062542" y="1741751"/>
                </a:lnTo>
                <a:lnTo>
                  <a:pt x="1057894" y="1717443"/>
                </a:lnTo>
                <a:cubicBezTo>
                  <a:pt x="1054799" y="1701260"/>
                  <a:pt x="1047026" y="1693126"/>
                  <a:pt x="1034644" y="1693126"/>
                </a:cubicBezTo>
                <a:lnTo>
                  <a:pt x="1016041" y="1693126"/>
                </a:lnTo>
                <a:lnTo>
                  <a:pt x="1019080" y="1714557"/>
                </a:lnTo>
                <a:close/>
                <a:moveTo>
                  <a:pt x="1076163" y="1716205"/>
                </a:moveTo>
                <a:cubicBezTo>
                  <a:pt x="1077878" y="1731512"/>
                  <a:pt x="1085088" y="1745952"/>
                  <a:pt x="1092184" y="1748285"/>
                </a:cubicBezTo>
                <a:lnTo>
                  <a:pt x="1105091" y="1752533"/>
                </a:lnTo>
                <a:lnTo>
                  <a:pt x="1098261" y="1729969"/>
                </a:lnTo>
                <a:cubicBezTo>
                  <a:pt x="1087231" y="1693574"/>
                  <a:pt x="1072610" y="1684468"/>
                  <a:pt x="1076163" y="1716205"/>
                </a:cubicBezTo>
                <a:close/>
                <a:moveTo>
                  <a:pt x="2348484" y="1699432"/>
                </a:moveTo>
                <a:cubicBezTo>
                  <a:pt x="2355037" y="1702079"/>
                  <a:pt x="2365753" y="1702079"/>
                  <a:pt x="2372297" y="1699432"/>
                </a:cubicBezTo>
                <a:cubicBezTo>
                  <a:pt x="2378850" y="1696793"/>
                  <a:pt x="2373487" y="1694631"/>
                  <a:pt x="2360390" y="1694631"/>
                </a:cubicBezTo>
                <a:cubicBezTo>
                  <a:pt x="2347293" y="1694631"/>
                  <a:pt x="2341940" y="1696793"/>
                  <a:pt x="2348484" y="1699432"/>
                </a:cubicBezTo>
                <a:close/>
                <a:moveTo>
                  <a:pt x="1112615" y="1725902"/>
                </a:moveTo>
                <a:cubicBezTo>
                  <a:pt x="1112615" y="1739303"/>
                  <a:pt x="1116902" y="1750276"/>
                  <a:pt x="1122140" y="1750276"/>
                </a:cubicBezTo>
                <a:cubicBezTo>
                  <a:pt x="1127379" y="1750276"/>
                  <a:pt x="1131665" y="1741961"/>
                  <a:pt x="1131665" y="1731788"/>
                </a:cubicBezTo>
                <a:cubicBezTo>
                  <a:pt x="1131665" y="1721615"/>
                  <a:pt x="1127379" y="1710652"/>
                  <a:pt x="1122140" y="1707413"/>
                </a:cubicBezTo>
                <a:cubicBezTo>
                  <a:pt x="1116740" y="1704070"/>
                  <a:pt x="1112615" y="1712081"/>
                  <a:pt x="1112615" y="1725902"/>
                </a:cubicBezTo>
                <a:close/>
                <a:moveTo>
                  <a:pt x="2165128" y="1718748"/>
                </a:moveTo>
                <a:cubicBezTo>
                  <a:pt x="2092071" y="1728140"/>
                  <a:pt x="1992583" y="1731159"/>
                  <a:pt x="1836515" y="1728721"/>
                </a:cubicBezTo>
                <a:cubicBezTo>
                  <a:pt x="1687278" y="1726397"/>
                  <a:pt x="1628546" y="1728054"/>
                  <a:pt x="1660303" y="1733683"/>
                </a:cubicBezTo>
                <a:cubicBezTo>
                  <a:pt x="1786442" y="1756077"/>
                  <a:pt x="2263140" y="1738532"/>
                  <a:pt x="2280228" y="1710881"/>
                </a:cubicBezTo>
                <a:cubicBezTo>
                  <a:pt x="2283028" y="1706356"/>
                  <a:pt x="2281857" y="1703241"/>
                  <a:pt x="2277618" y="1703965"/>
                </a:cubicBezTo>
                <a:cubicBezTo>
                  <a:pt x="2273380" y="1704689"/>
                  <a:pt x="2222754" y="1711338"/>
                  <a:pt x="2165128" y="1718748"/>
                </a:cubicBezTo>
                <a:close/>
                <a:moveTo>
                  <a:pt x="847501" y="1731807"/>
                </a:moveTo>
                <a:cubicBezTo>
                  <a:pt x="849254" y="1743761"/>
                  <a:pt x="855702" y="1755200"/>
                  <a:pt x="861836" y="1757220"/>
                </a:cubicBezTo>
                <a:cubicBezTo>
                  <a:pt x="868951" y="1759553"/>
                  <a:pt x="871123" y="1753724"/>
                  <a:pt x="867837" y="1741151"/>
                </a:cubicBezTo>
                <a:cubicBezTo>
                  <a:pt x="860531" y="1713214"/>
                  <a:pt x="843644" y="1705451"/>
                  <a:pt x="847501" y="1731807"/>
                </a:cubicBezTo>
                <a:close/>
                <a:moveTo>
                  <a:pt x="1142009" y="1716938"/>
                </a:moveTo>
                <a:cubicBezTo>
                  <a:pt x="1143000" y="1734979"/>
                  <a:pt x="1158869" y="1765364"/>
                  <a:pt x="1159421" y="1750276"/>
                </a:cubicBezTo>
                <a:cubicBezTo>
                  <a:pt x="1159716" y="1742418"/>
                  <a:pt x="1155792" y="1729559"/>
                  <a:pt x="1150715" y="1721701"/>
                </a:cubicBezTo>
                <a:cubicBezTo>
                  <a:pt x="1145638" y="1713843"/>
                  <a:pt x="1141714" y="1711700"/>
                  <a:pt x="1142009" y="1716938"/>
                </a:cubicBezTo>
                <a:close/>
                <a:moveTo>
                  <a:pt x="893545" y="1742942"/>
                </a:moveTo>
                <a:cubicBezTo>
                  <a:pt x="893545" y="1750124"/>
                  <a:pt x="898689" y="1761134"/>
                  <a:pt x="904975" y="1767421"/>
                </a:cubicBezTo>
                <a:cubicBezTo>
                  <a:pt x="923987" y="1786433"/>
                  <a:pt x="942799" y="1780975"/>
                  <a:pt x="939456" y="1757420"/>
                </a:cubicBezTo>
                <a:cubicBezTo>
                  <a:pt x="936055" y="1733483"/>
                  <a:pt x="893545" y="1720082"/>
                  <a:pt x="893545" y="1742942"/>
                </a:cubicBezTo>
                <a:close/>
                <a:moveTo>
                  <a:pt x="954434" y="1755819"/>
                </a:moveTo>
                <a:cubicBezTo>
                  <a:pt x="957615" y="1764106"/>
                  <a:pt x="960215" y="1774822"/>
                  <a:pt x="960215" y="1779632"/>
                </a:cubicBezTo>
                <a:cubicBezTo>
                  <a:pt x="960215" y="1784442"/>
                  <a:pt x="963911" y="1788376"/>
                  <a:pt x="968416" y="1788376"/>
                </a:cubicBezTo>
                <a:cubicBezTo>
                  <a:pt x="972931" y="1788376"/>
                  <a:pt x="974579" y="1777660"/>
                  <a:pt x="972074" y="1764563"/>
                </a:cubicBezTo>
                <a:cubicBezTo>
                  <a:pt x="969569" y="1751467"/>
                  <a:pt x="963273" y="1740751"/>
                  <a:pt x="958082" y="1740751"/>
                </a:cubicBezTo>
                <a:cubicBezTo>
                  <a:pt x="952900" y="1740751"/>
                  <a:pt x="951257" y="1747533"/>
                  <a:pt x="954434" y="1755819"/>
                </a:cubicBezTo>
                <a:close/>
                <a:moveTo>
                  <a:pt x="989543" y="1765354"/>
                </a:moveTo>
                <a:cubicBezTo>
                  <a:pt x="990000" y="1776451"/>
                  <a:pt x="992257" y="1778708"/>
                  <a:pt x="995296" y="1771117"/>
                </a:cubicBezTo>
                <a:cubicBezTo>
                  <a:pt x="998049" y="1764240"/>
                  <a:pt x="997706" y="1756019"/>
                  <a:pt x="994543" y="1752857"/>
                </a:cubicBezTo>
                <a:cubicBezTo>
                  <a:pt x="991381" y="1749695"/>
                  <a:pt x="989133" y="1755315"/>
                  <a:pt x="989543" y="1765354"/>
                </a:cubicBezTo>
                <a:close/>
                <a:moveTo>
                  <a:pt x="2330034" y="1756781"/>
                </a:moveTo>
                <a:cubicBezTo>
                  <a:pt x="2336902" y="1759534"/>
                  <a:pt x="2345122" y="1759191"/>
                  <a:pt x="2348284" y="1756029"/>
                </a:cubicBezTo>
                <a:cubicBezTo>
                  <a:pt x="2351446" y="1752867"/>
                  <a:pt x="2345827" y="1750619"/>
                  <a:pt x="2335787" y="1751029"/>
                </a:cubicBezTo>
                <a:cubicBezTo>
                  <a:pt x="2324691" y="1751486"/>
                  <a:pt x="2322433" y="1753743"/>
                  <a:pt x="2330034" y="1756781"/>
                </a:cubicBezTo>
                <a:close/>
                <a:moveTo>
                  <a:pt x="1026890" y="1768650"/>
                </a:moveTo>
                <a:cubicBezTo>
                  <a:pt x="1026890" y="1777470"/>
                  <a:pt x="1053170" y="1807426"/>
                  <a:pt x="1060904" y="1807426"/>
                </a:cubicBezTo>
                <a:cubicBezTo>
                  <a:pt x="1063152" y="1807426"/>
                  <a:pt x="1064990" y="1796710"/>
                  <a:pt x="1064990" y="1783613"/>
                </a:cubicBezTo>
                <a:lnTo>
                  <a:pt x="1064990" y="1759801"/>
                </a:lnTo>
                <a:lnTo>
                  <a:pt x="1045940" y="1759801"/>
                </a:lnTo>
                <a:cubicBezTo>
                  <a:pt x="1035463" y="1759801"/>
                  <a:pt x="1026890" y="1763782"/>
                  <a:pt x="1026890" y="1768650"/>
                </a:cubicBezTo>
                <a:close/>
                <a:moveTo>
                  <a:pt x="1084040" y="1783052"/>
                </a:moveTo>
                <a:cubicBezTo>
                  <a:pt x="1084040" y="1807140"/>
                  <a:pt x="1098042" y="1823295"/>
                  <a:pt x="1106738" y="1809236"/>
                </a:cubicBezTo>
                <a:cubicBezTo>
                  <a:pt x="1113682" y="1797996"/>
                  <a:pt x="1102643" y="1759801"/>
                  <a:pt x="1092451" y="1759801"/>
                </a:cubicBezTo>
                <a:cubicBezTo>
                  <a:pt x="1087831" y="1759801"/>
                  <a:pt x="1084040" y="1770259"/>
                  <a:pt x="1084040" y="1783052"/>
                </a:cubicBezTo>
                <a:close/>
                <a:moveTo>
                  <a:pt x="2169890" y="1771183"/>
                </a:moveTo>
                <a:cubicBezTo>
                  <a:pt x="2130600" y="1776079"/>
                  <a:pt x="1989153" y="1778651"/>
                  <a:pt x="1855565" y="1776889"/>
                </a:cubicBezTo>
                <a:cubicBezTo>
                  <a:pt x="1721977" y="1775127"/>
                  <a:pt x="1625537" y="1775117"/>
                  <a:pt x="1641253" y="1776860"/>
                </a:cubicBezTo>
                <a:cubicBezTo>
                  <a:pt x="1656969" y="1778603"/>
                  <a:pt x="1675190" y="1787014"/>
                  <a:pt x="1681734" y="1795548"/>
                </a:cubicBezTo>
                <a:cubicBezTo>
                  <a:pt x="1688287" y="1804083"/>
                  <a:pt x="1693640" y="1806654"/>
                  <a:pt x="1693640" y="1801273"/>
                </a:cubicBezTo>
                <a:cubicBezTo>
                  <a:pt x="1693640" y="1794796"/>
                  <a:pt x="1743418" y="1792986"/>
                  <a:pt x="1840725" y="1795948"/>
                </a:cubicBezTo>
                <a:cubicBezTo>
                  <a:pt x="1985486" y="1800349"/>
                  <a:pt x="2208181" y="1785880"/>
                  <a:pt x="2249043" y="1769412"/>
                </a:cubicBezTo>
                <a:cubicBezTo>
                  <a:pt x="2274123" y="1759315"/>
                  <a:pt x="2263093" y="1759563"/>
                  <a:pt x="2169890" y="1771183"/>
                </a:cubicBezTo>
                <a:close/>
                <a:moveTo>
                  <a:pt x="857607" y="1792405"/>
                </a:moveTo>
                <a:cubicBezTo>
                  <a:pt x="859036" y="1807712"/>
                  <a:pt x="865570" y="1821999"/>
                  <a:pt x="872114" y="1824152"/>
                </a:cubicBezTo>
                <a:cubicBezTo>
                  <a:pt x="888573" y="1829562"/>
                  <a:pt x="887049" y="1805397"/>
                  <a:pt x="869513" y="1783052"/>
                </a:cubicBezTo>
                <a:lnTo>
                  <a:pt x="855016" y="1764563"/>
                </a:lnTo>
                <a:lnTo>
                  <a:pt x="857607" y="1792405"/>
                </a:lnTo>
                <a:close/>
                <a:moveTo>
                  <a:pt x="1122140" y="1793138"/>
                </a:moveTo>
                <a:cubicBezTo>
                  <a:pt x="1122140" y="1806235"/>
                  <a:pt x="1126427" y="1816951"/>
                  <a:pt x="1131665" y="1816951"/>
                </a:cubicBezTo>
                <a:cubicBezTo>
                  <a:pt x="1136904" y="1816951"/>
                  <a:pt x="1141190" y="1806235"/>
                  <a:pt x="1141190" y="1793138"/>
                </a:cubicBezTo>
                <a:cubicBezTo>
                  <a:pt x="1141190" y="1780042"/>
                  <a:pt x="1136904" y="1769326"/>
                  <a:pt x="1131665" y="1769326"/>
                </a:cubicBezTo>
                <a:cubicBezTo>
                  <a:pt x="1126427" y="1769326"/>
                  <a:pt x="1122140" y="1780042"/>
                  <a:pt x="1122140" y="1793138"/>
                </a:cubicBezTo>
                <a:close/>
                <a:moveTo>
                  <a:pt x="1151011" y="1778851"/>
                </a:moveTo>
                <a:cubicBezTo>
                  <a:pt x="1151011" y="1786709"/>
                  <a:pt x="1155163" y="1799568"/>
                  <a:pt x="1160240" y="1807426"/>
                </a:cubicBezTo>
                <a:lnTo>
                  <a:pt x="1169470" y="1821713"/>
                </a:lnTo>
                <a:lnTo>
                  <a:pt x="1169470" y="1807426"/>
                </a:lnTo>
                <a:cubicBezTo>
                  <a:pt x="1169470" y="1799568"/>
                  <a:pt x="1165317" y="1786709"/>
                  <a:pt x="1160240" y="1778851"/>
                </a:cubicBezTo>
                <a:lnTo>
                  <a:pt x="1151011" y="1764563"/>
                </a:lnTo>
                <a:lnTo>
                  <a:pt x="1151011" y="1778851"/>
                </a:lnTo>
                <a:close/>
                <a:moveTo>
                  <a:pt x="1205532" y="1802663"/>
                </a:moveTo>
                <a:cubicBezTo>
                  <a:pt x="1208475" y="1818027"/>
                  <a:pt x="1216457" y="1826476"/>
                  <a:pt x="1228030" y="1826476"/>
                </a:cubicBezTo>
                <a:lnTo>
                  <a:pt x="1245965" y="1826476"/>
                </a:lnTo>
                <a:lnTo>
                  <a:pt x="1245965" y="1802663"/>
                </a:lnTo>
                <a:lnTo>
                  <a:pt x="1245965" y="1778851"/>
                </a:lnTo>
                <a:lnTo>
                  <a:pt x="1223477" y="1778851"/>
                </a:lnTo>
                <a:lnTo>
                  <a:pt x="1200979" y="1778851"/>
                </a:lnTo>
                <a:lnTo>
                  <a:pt x="1205532" y="1802663"/>
                </a:lnTo>
                <a:close/>
                <a:moveTo>
                  <a:pt x="903213" y="1800282"/>
                </a:moveTo>
                <a:cubicBezTo>
                  <a:pt x="903423" y="1817418"/>
                  <a:pt x="914862" y="1831705"/>
                  <a:pt x="934026" y="1838782"/>
                </a:cubicBezTo>
                <a:lnTo>
                  <a:pt x="950695" y="1844926"/>
                </a:lnTo>
                <a:lnTo>
                  <a:pt x="950695" y="1826514"/>
                </a:lnTo>
                <a:cubicBezTo>
                  <a:pt x="950695" y="1816379"/>
                  <a:pt x="942408" y="1803664"/>
                  <a:pt x="932274" y="1798234"/>
                </a:cubicBezTo>
                <a:cubicBezTo>
                  <a:pt x="908347" y="1785433"/>
                  <a:pt x="903041" y="1785804"/>
                  <a:pt x="903213" y="1800282"/>
                </a:cubicBezTo>
                <a:close/>
                <a:moveTo>
                  <a:pt x="1351493" y="1803454"/>
                </a:moveTo>
                <a:cubicBezTo>
                  <a:pt x="1351950" y="1814551"/>
                  <a:pt x="1354207" y="1816808"/>
                  <a:pt x="1357246" y="1809217"/>
                </a:cubicBezTo>
                <a:cubicBezTo>
                  <a:pt x="1359999" y="1802340"/>
                  <a:pt x="1359656" y="1794119"/>
                  <a:pt x="1356493" y="1790957"/>
                </a:cubicBezTo>
                <a:cubicBezTo>
                  <a:pt x="1353331" y="1787795"/>
                  <a:pt x="1351083" y="1793415"/>
                  <a:pt x="1351493" y="1803454"/>
                </a:cubicBezTo>
                <a:close/>
                <a:moveTo>
                  <a:pt x="966978" y="1826476"/>
                </a:moveTo>
                <a:cubicBezTo>
                  <a:pt x="969721" y="1836953"/>
                  <a:pt x="975751" y="1845526"/>
                  <a:pt x="980380" y="1845526"/>
                </a:cubicBezTo>
                <a:cubicBezTo>
                  <a:pt x="990333" y="1845526"/>
                  <a:pt x="990686" y="1842487"/>
                  <a:pt x="983009" y="1822494"/>
                </a:cubicBezTo>
                <a:cubicBezTo>
                  <a:pt x="974617" y="1800625"/>
                  <a:pt x="961101" y="1803978"/>
                  <a:pt x="966978" y="1826476"/>
                </a:cubicBezTo>
                <a:close/>
                <a:moveTo>
                  <a:pt x="273810" y="1832724"/>
                </a:moveTo>
                <a:cubicBezTo>
                  <a:pt x="298871" y="1884988"/>
                  <a:pt x="425934" y="1988553"/>
                  <a:pt x="505401" y="2021481"/>
                </a:cubicBezTo>
                <a:lnTo>
                  <a:pt x="541120" y="2036283"/>
                </a:lnTo>
                <a:lnTo>
                  <a:pt x="540168" y="2024244"/>
                </a:lnTo>
                <a:cubicBezTo>
                  <a:pt x="539644" y="2017633"/>
                  <a:pt x="535786" y="2001498"/>
                  <a:pt x="531595" y="1988401"/>
                </a:cubicBezTo>
                <a:lnTo>
                  <a:pt x="523965" y="1964588"/>
                </a:lnTo>
                <a:lnTo>
                  <a:pt x="523023" y="1982048"/>
                </a:lnTo>
                <a:cubicBezTo>
                  <a:pt x="521803" y="2004412"/>
                  <a:pt x="499315" y="1997421"/>
                  <a:pt x="494952" y="1973323"/>
                </a:cubicBezTo>
                <a:cubicBezTo>
                  <a:pt x="493133" y="1963284"/>
                  <a:pt x="487218" y="1950777"/>
                  <a:pt x="481817" y="1945538"/>
                </a:cubicBezTo>
                <a:cubicBezTo>
                  <a:pt x="475093" y="1939023"/>
                  <a:pt x="473921" y="1944224"/>
                  <a:pt x="478093" y="1961950"/>
                </a:cubicBezTo>
                <a:lnTo>
                  <a:pt x="484208" y="1987896"/>
                </a:lnTo>
                <a:lnTo>
                  <a:pt x="469797" y="1982362"/>
                </a:lnTo>
                <a:cubicBezTo>
                  <a:pt x="461539" y="1979190"/>
                  <a:pt x="455395" y="1965093"/>
                  <a:pt x="455395" y="1949282"/>
                </a:cubicBezTo>
                <a:cubicBezTo>
                  <a:pt x="455395" y="1934127"/>
                  <a:pt x="451023" y="1921726"/>
                  <a:pt x="445689" y="1921726"/>
                </a:cubicBezTo>
                <a:cubicBezTo>
                  <a:pt x="439955" y="1921726"/>
                  <a:pt x="438507" y="1932442"/>
                  <a:pt x="442155" y="1947920"/>
                </a:cubicBezTo>
                <a:lnTo>
                  <a:pt x="448327" y="1974113"/>
                </a:lnTo>
                <a:lnTo>
                  <a:pt x="435192" y="1961788"/>
                </a:lnTo>
                <a:cubicBezTo>
                  <a:pt x="427973" y="1955006"/>
                  <a:pt x="416638" y="1935718"/>
                  <a:pt x="410018" y="1918926"/>
                </a:cubicBezTo>
                <a:cubicBezTo>
                  <a:pt x="403398" y="1902133"/>
                  <a:pt x="399779" y="1898028"/>
                  <a:pt x="401979" y="1909820"/>
                </a:cubicBezTo>
                <a:cubicBezTo>
                  <a:pt x="408113" y="1942652"/>
                  <a:pt x="391435" y="1935337"/>
                  <a:pt x="369394" y="1895532"/>
                </a:cubicBezTo>
                <a:cubicBezTo>
                  <a:pt x="355992" y="1871329"/>
                  <a:pt x="351096" y="1867005"/>
                  <a:pt x="354220" y="1882121"/>
                </a:cubicBezTo>
                <a:lnTo>
                  <a:pt x="358821" y="1904429"/>
                </a:lnTo>
                <a:lnTo>
                  <a:pt x="338047" y="1886884"/>
                </a:lnTo>
                <a:cubicBezTo>
                  <a:pt x="326627" y="1877235"/>
                  <a:pt x="305291" y="1856480"/>
                  <a:pt x="290622" y="1840763"/>
                </a:cubicBezTo>
                <a:lnTo>
                  <a:pt x="263962" y="1812188"/>
                </a:lnTo>
                <a:lnTo>
                  <a:pt x="273810" y="1832724"/>
                </a:lnTo>
                <a:close/>
                <a:moveTo>
                  <a:pt x="999068" y="1832029"/>
                </a:moveTo>
                <a:cubicBezTo>
                  <a:pt x="999525" y="1843126"/>
                  <a:pt x="1001782" y="1845383"/>
                  <a:pt x="1004821" y="1837792"/>
                </a:cubicBezTo>
                <a:cubicBezTo>
                  <a:pt x="1007574" y="1830915"/>
                  <a:pt x="1007231" y="1822694"/>
                  <a:pt x="1004068" y="1819532"/>
                </a:cubicBezTo>
                <a:cubicBezTo>
                  <a:pt x="1000906" y="1816370"/>
                  <a:pt x="998658" y="1821990"/>
                  <a:pt x="999068" y="1832029"/>
                </a:cubicBezTo>
                <a:close/>
                <a:moveTo>
                  <a:pt x="1036415" y="1825000"/>
                </a:moveTo>
                <a:cubicBezTo>
                  <a:pt x="1036415" y="1845526"/>
                  <a:pt x="1048684" y="1864576"/>
                  <a:pt x="1061914" y="1864576"/>
                </a:cubicBezTo>
                <a:cubicBezTo>
                  <a:pt x="1081926" y="1864576"/>
                  <a:pt x="1073858" y="1822694"/>
                  <a:pt x="1053084" y="1818732"/>
                </a:cubicBezTo>
                <a:cubicBezTo>
                  <a:pt x="1043921" y="1816980"/>
                  <a:pt x="1036415" y="1819808"/>
                  <a:pt x="1036415" y="1825000"/>
                </a:cubicBezTo>
                <a:close/>
                <a:moveTo>
                  <a:pt x="1091232" y="1850288"/>
                </a:moveTo>
                <a:cubicBezTo>
                  <a:pt x="1093737" y="1863385"/>
                  <a:pt x="1102176" y="1874101"/>
                  <a:pt x="1109986" y="1874101"/>
                </a:cubicBezTo>
                <a:cubicBezTo>
                  <a:pt x="1119016" y="1874101"/>
                  <a:pt x="1122074" y="1868624"/>
                  <a:pt x="1118397" y="1859032"/>
                </a:cubicBezTo>
                <a:cubicBezTo>
                  <a:pt x="1115216" y="1850746"/>
                  <a:pt x="1112615" y="1840030"/>
                  <a:pt x="1112615" y="1835220"/>
                </a:cubicBezTo>
                <a:cubicBezTo>
                  <a:pt x="1112615" y="1830410"/>
                  <a:pt x="1106776" y="1826476"/>
                  <a:pt x="1099652" y="1826476"/>
                </a:cubicBezTo>
                <a:cubicBezTo>
                  <a:pt x="1090955" y="1826476"/>
                  <a:pt x="1088184" y="1834325"/>
                  <a:pt x="1091232" y="1850288"/>
                </a:cubicBezTo>
                <a:close/>
                <a:moveTo>
                  <a:pt x="1131665" y="1849165"/>
                </a:moveTo>
                <a:cubicBezTo>
                  <a:pt x="1131665" y="1862261"/>
                  <a:pt x="1135952" y="1875625"/>
                  <a:pt x="1141190" y="1878863"/>
                </a:cubicBezTo>
                <a:cubicBezTo>
                  <a:pt x="1146572" y="1882188"/>
                  <a:pt x="1150715" y="1874387"/>
                  <a:pt x="1150715" y="1860937"/>
                </a:cubicBezTo>
                <a:cubicBezTo>
                  <a:pt x="1150715" y="1847840"/>
                  <a:pt x="1146429" y="1834477"/>
                  <a:pt x="1141190" y="1831238"/>
                </a:cubicBezTo>
                <a:cubicBezTo>
                  <a:pt x="1135809" y="1827914"/>
                  <a:pt x="1131665" y="1835715"/>
                  <a:pt x="1131665" y="1849165"/>
                </a:cubicBezTo>
                <a:close/>
                <a:moveTo>
                  <a:pt x="864970" y="1854489"/>
                </a:moveTo>
                <a:cubicBezTo>
                  <a:pt x="864970" y="1873177"/>
                  <a:pt x="881077" y="1889751"/>
                  <a:pt x="890287" y="1880530"/>
                </a:cubicBezTo>
                <a:cubicBezTo>
                  <a:pt x="897765" y="1873053"/>
                  <a:pt x="884096" y="1836001"/>
                  <a:pt x="873857" y="1836001"/>
                </a:cubicBezTo>
                <a:cubicBezTo>
                  <a:pt x="868971" y="1836001"/>
                  <a:pt x="864970" y="1844316"/>
                  <a:pt x="864970" y="1854489"/>
                </a:cubicBezTo>
                <a:close/>
                <a:moveTo>
                  <a:pt x="1160536" y="1845526"/>
                </a:moveTo>
                <a:cubicBezTo>
                  <a:pt x="1160536" y="1853384"/>
                  <a:pt x="1164688" y="1866243"/>
                  <a:pt x="1169765" y="1874101"/>
                </a:cubicBezTo>
                <a:lnTo>
                  <a:pt x="1178995" y="1888388"/>
                </a:lnTo>
                <a:lnTo>
                  <a:pt x="1178995" y="1874101"/>
                </a:lnTo>
                <a:cubicBezTo>
                  <a:pt x="1178995" y="1866243"/>
                  <a:pt x="1174842" y="1853384"/>
                  <a:pt x="1169765" y="1845526"/>
                </a:cubicBezTo>
                <a:lnTo>
                  <a:pt x="1160536" y="1831238"/>
                </a:lnTo>
                <a:lnTo>
                  <a:pt x="1160536" y="1845526"/>
                </a:lnTo>
                <a:close/>
                <a:moveTo>
                  <a:pt x="1207865" y="1852479"/>
                </a:moveTo>
                <a:cubicBezTo>
                  <a:pt x="1207865" y="1873396"/>
                  <a:pt x="1225287" y="1893151"/>
                  <a:pt x="1243736" y="1893151"/>
                </a:cubicBezTo>
                <a:cubicBezTo>
                  <a:pt x="1252319" y="1893151"/>
                  <a:pt x="1255728" y="1884226"/>
                  <a:pt x="1253738" y="1866957"/>
                </a:cubicBezTo>
                <a:lnTo>
                  <a:pt x="1250728" y="1840763"/>
                </a:lnTo>
                <a:lnTo>
                  <a:pt x="1229297" y="1837716"/>
                </a:lnTo>
                <a:lnTo>
                  <a:pt x="1207865" y="1834677"/>
                </a:lnTo>
                <a:lnTo>
                  <a:pt x="1207865" y="1852479"/>
                </a:lnTo>
                <a:close/>
                <a:moveTo>
                  <a:pt x="912595" y="1859442"/>
                </a:moveTo>
                <a:cubicBezTo>
                  <a:pt x="912595" y="1866757"/>
                  <a:pt x="919329" y="1879473"/>
                  <a:pt x="927559" y="1887712"/>
                </a:cubicBezTo>
                <a:cubicBezTo>
                  <a:pt x="935798" y="1895942"/>
                  <a:pt x="948514" y="1902676"/>
                  <a:pt x="955824" y="1902676"/>
                </a:cubicBezTo>
                <a:lnTo>
                  <a:pt x="969131" y="1902676"/>
                </a:lnTo>
                <a:lnTo>
                  <a:pt x="961492" y="1882045"/>
                </a:lnTo>
                <a:cubicBezTo>
                  <a:pt x="957291" y="1870691"/>
                  <a:pt x="944580" y="1857975"/>
                  <a:pt x="933226" y="1853775"/>
                </a:cubicBezTo>
                <a:lnTo>
                  <a:pt x="912595" y="1846136"/>
                </a:lnTo>
                <a:lnTo>
                  <a:pt x="912595" y="1859442"/>
                </a:lnTo>
                <a:close/>
                <a:moveTo>
                  <a:pt x="1703165" y="1869338"/>
                </a:moveTo>
                <a:cubicBezTo>
                  <a:pt x="1703165" y="1882435"/>
                  <a:pt x="1706375" y="1893208"/>
                  <a:pt x="1710309" y="1893284"/>
                </a:cubicBezTo>
                <a:cubicBezTo>
                  <a:pt x="1714243" y="1893351"/>
                  <a:pt x="1727092" y="1895999"/>
                  <a:pt x="1738884" y="1899152"/>
                </a:cubicBezTo>
                <a:lnTo>
                  <a:pt x="1760315" y="1904895"/>
                </a:lnTo>
                <a:lnTo>
                  <a:pt x="1760315" y="1880997"/>
                </a:lnTo>
                <a:cubicBezTo>
                  <a:pt x="1760315" y="1857956"/>
                  <a:pt x="1745028" y="1845526"/>
                  <a:pt x="1716672" y="1845526"/>
                </a:cubicBezTo>
                <a:cubicBezTo>
                  <a:pt x="1708614" y="1845526"/>
                  <a:pt x="1703165" y="1855137"/>
                  <a:pt x="1703165" y="1869338"/>
                </a:cubicBezTo>
                <a:close/>
                <a:moveTo>
                  <a:pt x="2629129" y="1894799"/>
                </a:moveTo>
                <a:cubicBezTo>
                  <a:pt x="2608345" y="1922707"/>
                  <a:pt x="2587038" y="1954111"/>
                  <a:pt x="2581770" y="1964588"/>
                </a:cubicBezTo>
                <a:cubicBezTo>
                  <a:pt x="2576493" y="1975066"/>
                  <a:pt x="2569340" y="2069363"/>
                  <a:pt x="2565873" y="2174138"/>
                </a:cubicBezTo>
                <a:cubicBezTo>
                  <a:pt x="2554348" y="2522134"/>
                  <a:pt x="2523220" y="2808408"/>
                  <a:pt x="2459831" y="3149489"/>
                </a:cubicBezTo>
                <a:cubicBezTo>
                  <a:pt x="2441877" y="3246120"/>
                  <a:pt x="2428885" y="3326883"/>
                  <a:pt x="2430961" y="3328959"/>
                </a:cubicBezTo>
                <a:cubicBezTo>
                  <a:pt x="2434762" y="3332769"/>
                  <a:pt x="2455640" y="3244453"/>
                  <a:pt x="2455640" y="3224556"/>
                </a:cubicBezTo>
                <a:cubicBezTo>
                  <a:pt x="2455640" y="3218669"/>
                  <a:pt x="2463146" y="3205286"/>
                  <a:pt x="2472309" y="3194809"/>
                </a:cubicBezTo>
                <a:cubicBezTo>
                  <a:pt x="2481472" y="3184322"/>
                  <a:pt x="2483625" y="3178883"/>
                  <a:pt x="2477072" y="3182712"/>
                </a:cubicBezTo>
                <a:cubicBezTo>
                  <a:pt x="2469661" y="3187046"/>
                  <a:pt x="2465165" y="3184065"/>
                  <a:pt x="2465165" y="3174826"/>
                </a:cubicBezTo>
                <a:cubicBezTo>
                  <a:pt x="2465165" y="3158309"/>
                  <a:pt x="2497941" y="3121876"/>
                  <a:pt x="2512790" y="3121876"/>
                </a:cubicBezTo>
                <a:cubicBezTo>
                  <a:pt x="2518029" y="3121876"/>
                  <a:pt x="2522315" y="3117437"/>
                  <a:pt x="2522315" y="3112018"/>
                </a:cubicBezTo>
                <a:cubicBezTo>
                  <a:pt x="2522315" y="3105331"/>
                  <a:pt x="2516181" y="3105436"/>
                  <a:pt x="2503265" y="3112351"/>
                </a:cubicBezTo>
                <a:lnTo>
                  <a:pt x="2484215" y="3122543"/>
                </a:lnTo>
                <a:lnTo>
                  <a:pt x="2484215" y="3104093"/>
                </a:lnTo>
                <a:cubicBezTo>
                  <a:pt x="2484215" y="3093701"/>
                  <a:pt x="2497722" y="3076994"/>
                  <a:pt x="2515172" y="3065821"/>
                </a:cubicBezTo>
                <a:cubicBezTo>
                  <a:pt x="2547061" y="3045400"/>
                  <a:pt x="2544918" y="3038018"/>
                  <a:pt x="2512171" y="3055534"/>
                </a:cubicBezTo>
                <a:lnTo>
                  <a:pt x="2493740" y="3065393"/>
                </a:lnTo>
                <a:lnTo>
                  <a:pt x="2493740" y="3046657"/>
                </a:lnTo>
                <a:cubicBezTo>
                  <a:pt x="2493740" y="3036351"/>
                  <a:pt x="2506847" y="3018587"/>
                  <a:pt x="2522868" y="3007185"/>
                </a:cubicBezTo>
                <a:cubicBezTo>
                  <a:pt x="2538879" y="2995784"/>
                  <a:pt x="2549700" y="2984164"/>
                  <a:pt x="2546909" y="2981363"/>
                </a:cubicBezTo>
                <a:cubicBezTo>
                  <a:pt x="2544108" y="2978572"/>
                  <a:pt x="2535193" y="2981792"/>
                  <a:pt x="2527078" y="2988526"/>
                </a:cubicBezTo>
                <a:cubicBezTo>
                  <a:pt x="2518963" y="2995260"/>
                  <a:pt x="2509895" y="2998337"/>
                  <a:pt x="2506933" y="2995365"/>
                </a:cubicBezTo>
                <a:cubicBezTo>
                  <a:pt x="2495750" y="2984183"/>
                  <a:pt x="2513800" y="2953941"/>
                  <a:pt x="2541365" y="2937662"/>
                </a:cubicBezTo>
                <a:cubicBezTo>
                  <a:pt x="2557082" y="2928376"/>
                  <a:pt x="2569940" y="2916631"/>
                  <a:pt x="2569940" y="2911564"/>
                </a:cubicBezTo>
                <a:cubicBezTo>
                  <a:pt x="2569940" y="2906506"/>
                  <a:pt x="2559091" y="2909468"/>
                  <a:pt x="2545833" y="2918155"/>
                </a:cubicBezTo>
                <a:cubicBezTo>
                  <a:pt x="2532574" y="2926852"/>
                  <a:pt x="2519877" y="2932119"/>
                  <a:pt x="2517629" y="2929871"/>
                </a:cubicBezTo>
                <a:cubicBezTo>
                  <a:pt x="2507075" y="2919308"/>
                  <a:pt x="2526487" y="2885389"/>
                  <a:pt x="2551567" y="2870578"/>
                </a:cubicBezTo>
                <a:cubicBezTo>
                  <a:pt x="2566911" y="2861510"/>
                  <a:pt x="2579465" y="2849566"/>
                  <a:pt x="2579465" y="2844013"/>
                </a:cubicBezTo>
                <a:cubicBezTo>
                  <a:pt x="2579465" y="2838355"/>
                  <a:pt x="2569169" y="2840688"/>
                  <a:pt x="2555986" y="2849318"/>
                </a:cubicBezTo>
                <a:cubicBezTo>
                  <a:pt x="2525440" y="2869340"/>
                  <a:pt x="2523125" y="2868816"/>
                  <a:pt x="2529173" y="2843270"/>
                </a:cubicBezTo>
                <a:cubicBezTo>
                  <a:pt x="2531964" y="2831478"/>
                  <a:pt x="2549776" y="2808065"/>
                  <a:pt x="2568759" y="2791244"/>
                </a:cubicBezTo>
                <a:cubicBezTo>
                  <a:pt x="2587742" y="2774414"/>
                  <a:pt x="2598449" y="2760478"/>
                  <a:pt x="2592534" y="2760288"/>
                </a:cubicBezTo>
                <a:cubicBezTo>
                  <a:pt x="2586628" y="2760088"/>
                  <a:pt x="2576465" y="2766355"/>
                  <a:pt x="2569940" y="2774214"/>
                </a:cubicBezTo>
                <a:cubicBezTo>
                  <a:pt x="2553748" y="2793730"/>
                  <a:pt x="2541365" y="2792159"/>
                  <a:pt x="2541365" y="2770584"/>
                </a:cubicBezTo>
                <a:cubicBezTo>
                  <a:pt x="2541365" y="2760726"/>
                  <a:pt x="2556653" y="2741009"/>
                  <a:pt x="2575332" y="2726760"/>
                </a:cubicBezTo>
                <a:cubicBezTo>
                  <a:pt x="2594010" y="2712511"/>
                  <a:pt x="2606907" y="2698452"/>
                  <a:pt x="2603973" y="2695518"/>
                </a:cubicBezTo>
                <a:cubicBezTo>
                  <a:pt x="2601040" y="2692594"/>
                  <a:pt x="2590772" y="2697309"/>
                  <a:pt x="2581151" y="2706005"/>
                </a:cubicBezTo>
                <a:cubicBezTo>
                  <a:pt x="2558329" y="2726665"/>
                  <a:pt x="2550890" y="2725969"/>
                  <a:pt x="2550890" y="2703186"/>
                </a:cubicBezTo>
                <a:cubicBezTo>
                  <a:pt x="2550890" y="2692927"/>
                  <a:pt x="2565892" y="2672572"/>
                  <a:pt x="2584228" y="2657942"/>
                </a:cubicBezTo>
                <a:cubicBezTo>
                  <a:pt x="2624385" y="2625890"/>
                  <a:pt x="2629005" y="2607612"/>
                  <a:pt x="2589905" y="2635453"/>
                </a:cubicBezTo>
                <a:cubicBezTo>
                  <a:pt x="2554891" y="2660390"/>
                  <a:pt x="2552576" y="2660152"/>
                  <a:pt x="2557929" y="2632167"/>
                </a:cubicBezTo>
                <a:cubicBezTo>
                  <a:pt x="2560339" y="2619527"/>
                  <a:pt x="2579037" y="2595753"/>
                  <a:pt x="2599468" y="2579332"/>
                </a:cubicBezTo>
                <a:cubicBezTo>
                  <a:pt x="2619899" y="2562911"/>
                  <a:pt x="2636615" y="2544947"/>
                  <a:pt x="2636615" y="2539413"/>
                </a:cubicBezTo>
                <a:cubicBezTo>
                  <a:pt x="2636615" y="2533879"/>
                  <a:pt x="2621471" y="2542651"/>
                  <a:pt x="2602954" y="2558911"/>
                </a:cubicBezTo>
                <a:cubicBezTo>
                  <a:pt x="2584437" y="2575170"/>
                  <a:pt x="2567197" y="2588476"/>
                  <a:pt x="2564664" y="2588476"/>
                </a:cubicBezTo>
                <a:cubicBezTo>
                  <a:pt x="2548995" y="2588476"/>
                  <a:pt x="2578456" y="2529688"/>
                  <a:pt x="2611203" y="2495607"/>
                </a:cubicBezTo>
                <a:cubicBezTo>
                  <a:pt x="2656704" y="2448268"/>
                  <a:pt x="2647941" y="2440762"/>
                  <a:pt x="2600077" y="2486082"/>
                </a:cubicBezTo>
                <a:lnTo>
                  <a:pt x="2567369" y="2517039"/>
                </a:lnTo>
                <a:lnTo>
                  <a:pt x="2573141" y="2486311"/>
                </a:lnTo>
                <a:cubicBezTo>
                  <a:pt x="2576741" y="2467127"/>
                  <a:pt x="2593401" y="2442486"/>
                  <a:pt x="2617537" y="2420684"/>
                </a:cubicBezTo>
                <a:cubicBezTo>
                  <a:pt x="2638787" y="2401491"/>
                  <a:pt x="2653846" y="2383460"/>
                  <a:pt x="2651008" y="2380622"/>
                </a:cubicBezTo>
                <a:cubicBezTo>
                  <a:pt x="2648179" y="2377783"/>
                  <a:pt x="2630919" y="2389946"/>
                  <a:pt x="2612660" y="2407644"/>
                </a:cubicBezTo>
                <a:lnTo>
                  <a:pt x="2579465" y="2439810"/>
                </a:lnTo>
                <a:lnTo>
                  <a:pt x="2579465" y="2415692"/>
                </a:lnTo>
                <a:cubicBezTo>
                  <a:pt x="2579465" y="2399481"/>
                  <a:pt x="2592353" y="2380012"/>
                  <a:pt x="2618766" y="2356295"/>
                </a:cubicBezTo>
                <a:cubicBezTo>
                  <a:pt x="2640387" y="2336883"/>
                  <a:pt x="2655160" y="2318090"/>
                  <a:pt x="2651598" y="2314527"/>
                </a:cubicBezTo>
                <a:cubicBezTo>
                  <a:pt x="2648036" y="2310956"/>
                  <a:pt x="2642083" y="2312203"/>
                  <a:pt x="2638397" y="2317290"/>
                </a:cubicBezTo>
                <a:cubicBezTo>
                  <a:pt x="2634710" y="2322376"/>
                  <a:pt x="2619947" y="2336930"/>
                  <a:pt x="2605583" y="2349627"/>
                </a:cubicBezTo>
                <a:lnTo>
                  <a:pt x="2579465" y="2372725"/>
                </a:lnTo>
                <a:lnTo>
                  <a:pt x="2579465" y="2352332"/>
                </a:lnTo>
                <a:cubicBezTo>
                  <a:pt x="2579465" y="2341112"/>
                  <a:pt x="2598753" y="2310222"/>
                  <a:pt x="2622328" y="2283676"/>
                </a:cubicBezTo>
                <a:cubicBezTo>
                  <a:pt x="2675458" y="2223859"/>
                  <a:pt x="2678240" y="2209914"/>
                  <a:pt x="2627090" y="2259863"/>
                </a:cubicBezTo>
                <a:lnTo>
                  <a:pt x="2588990" y="2297068"/>
                </a:lnTo>
                <a:lnTo>
                  <a:pt x="2588990" y="2274770"/>
                </a:lnTo>
                <a:cubicBezTo>
                  <a:pt x="2588990" y="2261988"/>
                  <a:pt x="2605259" y="2234822"/>
                  <a:pt x="2627090" y="2211134"/>
                </a:cubicBezTo>
                <a:cubicBezTo>
                  <a:pt x="2648045" y="2188398"/>
                  <a:pt x="2665190" y="2164871"/>
                  <a:pt x="2665190" y="2158841"/>
                </a:cubicBezTo>
                <a:cubicBezTo>
                  <a:pt x="2665190" y="2152812"/>
                  <a:pt x="2648226" y="2166642"/>
                  <a:pt x="2627490" y="2189579"/>
                </a:cubicBezTo>
                <a:lnTo>
                  <a:pt x="2589771" y="2231288"/>
                </a:lnTo>
                <a:lnTo>
                  <a:pt x="2589390" y="2210438"/>
                </a:lnTo>
                <a:cubicBezTo>
                  <a:pt x="2589171" y="2198970"/>
                  <a:pt x="2606135" y="2169776"/>
                  <a:pt x="2627090" y="2145563"/>
                </a:cubicBezTo>
                <a:cubicBezTo>
                  <a:pt x="2648045" y="2121351"/>
                  <a:pt x="2665181" y="2096443"/>
                  <a:pt x="2665162" y="2090214"/>
                </a:cubicBezTo>
                <a:cubicBezTo>
                  <a:pt x="2665152" y="2083984"/>
                  <a:pt x="2648188" y="2098177"/>
                  <a:pt x="2627471" y="2121751"/>
                </a:cubicBezTo>
                <a:lnTo>
                  <a:pt x="2589809" y="2164613"/>
                </a:lnTo>
                <a:lnTo>
                  <a:pt x="2589410" y="2147307"/>
                </a:lnTo>
                <a:cubicBezTo>
                  <a:pt x="2589181" y="2137782"/>
                  <a:pt x="2608421" y="2106140"/>
                  <a:pt x="2632177" y="2076983"/>
                </a:cubicBezTo>
                <a:cubicBezTo>
                  <a:pt x="2684288" y="2013004"/>
                  <a:pt x="2680878" y="1997183"/>
                  <a:pt x="2627662" y="2056038"/>
                </a:cubicBezTo>
                <a:cubicBezTo>
                  <a:pt x="2578322" y="2110607"/>
                  <a:pt x="2577903" y="2090538"/>
                  <a:pt x="2627090" y="2028758"/>
                </a:cubicBezTo>
                <a:cubicBezTo>
                  <a:pt x="2676135" y="1967170"/>
                  <a:pt x="2676135" y="1951444"/>
                  <a:pt x="2627090" y="2007451"/>
                </a:cubicBezTo>
                <a:cubicBezTo>
                  <a:pt x="2578075" y="2063420"/>
                  <a:pt x="2578075" y="2040131"/>
                  <a:pt x="2627090" y="1975218"/>
                </a:cubicBezTo>
                <a:cubicBezTo>
                  <a:pt x="2676192" y="1910182"/>
                  <a:pt x="2675954" y="1898123"/>
                  <a:pt x="2626614" y="1951453"/>
                </a:cubicBezTo>
                <a:cubicBezTo>
                  <a:pt x="2582228" y="1999440"/>
                  <a:pt x="2590381" y="1973961"/>
                  <a:pt x="2643283" y="1899361"/>
                </a:cubicBezTo>
                <a:cubicBezTo>
                  <a:pt x="2688269" y="1835925"/>
                  <a:pt x="2675934" y="1831943"/>
                  <a:pt x="2629129" y="1894799"/>
                </a:cubicBezTo>
                <a:close/>
                <a:moveTo>
                  <a:pt x="3543005" y="1874101"/>
                </a:moveTo>
                <a:cubicBezTo>
                  <a:pt x="3543005" y="1887198"/>
                  <a:pt x="3545158" y="1892560"/>
                  <a:pt x="3547796" y="1886007"/>
                </a:cubicBezTo>
                <a:cubicBezTo>
                  <a:pt x="3550444" y="1879464"/>
                  <a:pt x="3550444" y="1868748"/>
                  <a:pt x="3547796" y="1862195"/>
                </a:cubicBezTo>
                <a:cubicBezTo>
                  <a:pt x="3545158" y="1855651"/>
                  <a:pt x="3543005" y="1861004"/>
                  <a:pt x="3543005" y="1874101"/>
                </a:cubicBezTo>
                <a:close/>
                <a:moveTo>
                  <a:pt x="979265" y="1882502"/>
                </a:moveTo>
                <a:cubicBezTo>
                  <a:pt x="979265" y="1892980"/>
                  <a:pt x="983552" y="1904200"/>
                  <a:pt x="988790" y="1907438"/>
                </a:cubicBezTo>
                <a:cubicBezTo>
                  <a:pt x="994029" y="1910677"/>
                  <a:pt x="998315" y="1904752"/>
                  <a:pt x="998315" y="1894275"/>
                </a:cubicBezTo>
                <a:cubicBezTo>
                  <a:pt x="998315" y="1883797"/>
                  <a:pt x="994029" y="1872577"/>
                  <a:pt x="988790" y="1869338"/>
                </a:cubicBezTo>
                <a:cubicBezTo>
                  <a:pt x="983552" y="1866100"/>
                  <a:pt x="979265" y="1872024"/>
                  <a:pt x="979265" y="1882502"/>
                </a:cubicBezTo>
                <a:close/>
                <a:moveTo>
                  <a:pt x="1009345" y="1893151"/>
                </a:moveTo>
                <a:cubicBezTo>
                  <a:pt x="1009345" y="1906248"/>
                  <a:pt x="1011507" y="1911610"/>
                  <a:pt x="1014146" y="1905057"/>
                </a:cubicBezTo>
                <a:cubicBezTo>
                  <a:pt x="1016794" y="1898514"/>
                  <a:pt x="1016794" y="1887798"/>
                  <a:pt x="1014146" y="1881245"/>
                </a:cubicBezTo>
                <a:cubicBezTo>
                  <a:pt x="1011507" y="1874701"/>
                  <a:pt x="1009345" y="1880054"/>
                  <a:pt x="1009345" y="1893151"/>
                </a:cubicBezTo>
                <a:close/>
                <a:moveTo>
                  <a:pt x="2272884" y="1880606"/>
                </a:moveTo>
                <a:cubicBezTo>
                  <a:pt x="2279752" y="1883359"/>
                  <a:pt x="2287972" y="1883016"/>
                  <a:pt x="2291134" y="1879854"/>
                </a:cubicBezTo>
                <a:cubicBezTo>
                  <a:pt x="2294296" y="1876692"/>
                  <a:pt x="2288677" y="1874444"/>
                  <a:pt x="2278637" y="1874854"/>
                </a:cubicBezTo>
                <a:cubicBezTo>
                  <a:pt x="2267541" y="1875311"/>
                  <a:pt x="2265283" y="1877568"/>
                  <a:pt x="2272884" y="1880606"/>
                </a:cubicBezTo>
                <a:close/>
                <a:moveTo>
                  <a:pt x="1045940" y="1892475"/>
                </a:moveTo>
                <a:cubicBezTo>
                  <a:pt x="1045940" y="1901295"/>
                  <a:pt x="1072220" y="1931251"/>
                  <a:pt x="1079954" y="1931251"/>
                </a:cubicBezTo>
                <a:cubicBezTo>
                  <a:pt x="1082202" y="1931251"/>
                  <a:pt x="1084040" y="1920535"/>
                  <a:pt x="1084040" y="1907438"/>
                </a:cubicBezTo>
                <a:lnTo>
                  <a:pt x="1084040" y="1883626"/>
                </a:lnTo>
                <a:lnTo>
                  <a:pt x="1064990" y="1883626"/>
                </a:lnTo>
                <a:cubicBezTo>
                  <a:pt x="1054513" y="1883626"/>
                  <a:pt x="1045940" y="1887607"/>
                  <a:pt x="1045940" y="1892475"/>
                </a:cubicBezTo>
                <a:close/>
                <a:moveTo>
                  <a:pt x="1103090" y="1906877"/>
                </a:moveTo>
                <a:cubicBezTo>
                  <a:pt x="1103090" y="1921469"/>
                  <a:pt x="1108462" y="1931251"/>
                  <a:pt x="1116482" y="1931251"/>
                </a:cubicBezTo>
                <a:cubicBezTo>
                  <a:pt x="1125226" y="1931251"/>
                  <a:pt x="1128141" y="1924583"/>
                  <a:pt x="1124864" y="1912049"/>
                </a:cubicBezTo>
                <a:cubicBezTo>
                  <a:pt x="1117206" y="1882778"/>
                  <a:pt x="1103090" y="1879416"/>
                  <a:pt x="1103090" y="1906877"/>
                </a:cubicBezTo>
                <a:close/>
                <a:moveTo>
                  <a:pt x="875962" y="1911915"/>
                </a:moveTo>
                <a:cubicBezTo>
                  <a:pt x="877772" y="1924345"/>
                  <a:pt x="884620" y="1936290"/>
                  <a:pt x="891164" y="1938442"/>
                </a:cubicBezTo>
                <a:cubicBezTo>
                  <a:pt x="908299" y="1944091"/>
                  <a:pt x="905842" y="1916830"/>
                  <a:pt x="887868" y="1901914"/>
                </a:cubicBezTo>
                <a:lnTo>
                  <a:pt x="872666" y="1889303"/>
                </a:lnTo>
                <a:lnTo>
                  <a:pt x="875962" y="1911915"/>
                </a:lnTo>
                <a:close/>
                <a:moveTo>
                  <a:pt x="1141190" y="1916402"/>
                </a:moveTo>
                <a:cubicBezTo>
                  <a:pt x="1141190" y="1929803"/>
                  <a:pt x="1145477" y="1940776"/>
                  <a:pt x="1150715" y="1940776"/>
                </a:cubicBezTo>
                <a:cubicBezTo>
                  <a:pt x="1155954" y="1940776"/>
                  <a:pt x="1160240" y="1932461"/>
                  <a:pt x="1160240" y="1922288"/>
                </a:cubicBezTo>
                <a:cubicBezTo>
                  <a:pt x="1160240" y="1912115"/>
                  <a:pt x="1155954" y="1901152"/>
                  <a:pt x="1150715" y="1897913"/>
                </a:cubicBezTo>
                <a:cubicBezTo>
                  <a:pt x="1145315" y="1894570"/>
                  <a:pt x="1141190" y="1902581"/>
                  <a:pt x="1141190" y="1916402"/>
                </a:cubicBezTo>
                <a:close/>
                <a:moveTo>
                  <a:pt x="1170432" y="1914582"/>
                </a:moveTo>
                <a:cubicBezTo>
                  <a:pt x="1170070" y="1928984"/>
                  <a:pt x="1174052" y="1940776"/>
                  <a:pt x="1179290" y="1940776"/>
                </a:cubicBezTo>
                <a:cubicBezTo>
                  <a:pt x="1190473" y="1940776"/>
                  <a:pt x="1190473" y="1933451"/>
                  <a:pt x="1179290" y="1907438"/>
                </a:cubicBezTo>
                <a:lnTo>
                  <a:pt x="1171108" y="1888388"/>
                </a:lnTo>
                <a:lnTo>
                  <a:pt x="1170432" y="1914582"/>
                </a:lnTo>
                <a:close/>
                <a:moveTo>
                  <a:pt x="3417665" y="1898590"/>
                </a:moveTo>
                <a:cubicBezTo>
                  <a:pt x="3417665" y="1901590"/>
                  <a:pt x="3424095" y="1910467"/>
                  <a:pt x="3431953" y="1918326"/>
                </a:cubicBezTo>
                <a:cubicBezTo>
                  <a:pt x="3447459" y="1933832"/>
                  <a:pt x="3449403" y="1931527"/>
                  <a:pt x="3440459" y="1908219"/>
                </a:cubicBezTo>
                <a:cubicBezTo>
                  <a:pt x="3435029" y="1894056"/>
                  <a:pt x="3417665" y="1886731"/>
                  <a:pt x="3417665" y="1898590"/>
                </a:cubicBezTo>
                <a:close/>
                <a:moveTo>
                  <a:pt x="1219010" y="1923345"/>
                </a:moveTo>
                <a:cubicBezTo>
                  <a:pt x="1221105" y="1938138"/>
                  <a:pt x="1229554" y="1946586"/>
                  <a:pt x="1244346" y="1948682"/>
                </a:cubicBezTo>
                <a:lnTo>
                  <a:pt x="1266539" y="1951825"/>
                </a:lnTo>
                <a:lnTo>
                  <a:pt x="1263396" y="1929632"/>
                </a:lnTo>
                <a:cubicBezTo>
                  <a:pt x="1261301" y="1914839"/>
                  <a:pt x="1252852" y="1906391"/>
                  <a:pt x="1238060" y="1904295"/>
                </a:cubicBezTo>
                <a:lnTo>
                  <a:pt x="1215866" y="1901152"/>
                </a:lnTo>
                <a:lnTo>
                  <a:pt x="1219010" y="1923345"/>
                </a:lnTo>
                <a:close/>
                <a:moveTo>
                  <a:pt x="1636490" y="1911525"/>
                </a:moveTo>
                <a:cubicBezTo>
                  <a:pt x="1636490" y="1926412"/>
                  <a:pt x="1665437" y="1950301"/>
                  <a:pt x="1683477" y="1950301"/>
                </a:cubicBezTo>
                <a:lnTo>
                  <a:pt x="1700527" y="1950301"/>
                </a:lnTo>
                <a:lnTo>
                  <a:pt x="1695974" y="1926488"/>
                </a:lnTo>
                <a:lnTo>
                  <a:pt x="1691421" y="1902676"/>
                </a:lnTo>
                <a:lnTo>
                  <a:pt x="1663951" y="1902676"/>
                </a:lnTo>
                <a:cubicBezTo>
                  <a:pt x="1648854" y="1902676"/>
                  <a:pt x="1636490" y="1906657"/>
                  <a:pt x="1636490" y="1911525"/>
                </a:cubicBezTo>
                <a:close/>
                <a:moveTo>
                  <a:pt x="922120" y="1919907"/>
                </a:moveTo>
                <a:cubicBezTo>
                  <a:pt x="922120" y="1936680"/>
                  <a:pt x="948028" y="1961702"/>
                  <a:pt x="962054" y="1958483"/>
                </a:cubicBezTo>
                <a:lnTo>
                  <a:pt x="976922" y="1955063"/>
                </a:lnTo>
                <a:lnTo>
                  <a:pt x="968874" y="1933632"/>
                </a:lnTo>
                <a:cubicBezTo>
                  <a:pt x="961358" y="1913601"/>
                  <a:pt x="922120" y="1902085"/>
                  <a:pt x="922120" y="1919907"/>
                </a:cubicBezTo>
                <a:close/>
                <a:moveTo>
                  <a:pt x="1712690" y="1931070"/>
                </a:moveTo>
                <a:cubicBezTo>
                  <a:pt x="1712690" y="1943348"/>
                  <a:pt x="1721168" y="1952063"/>
                  <a:pt x="1736950" y="1956025"/>
                </a:cubicBezTo>
                <a:cubicBezTo>
                  <a:pt x="1766659" y="1963484"/>
                  <a:pt x="1770621" y="1960093"/>
                  <a:pt x="1763592" y="1933213"/>
                </a:cubicBezTo>
                <a:cubicBezTo>
                  <a:pt x="1759858" y="1918964"/>
                  <a:pt x="1750790" y="1912201"/>
                  <a:pt x="1735388" y="1912201"/>
                </a:cubicBezTo>
                <a:lnTo>
                  <a:pt x="1712690" y="1912201"/>
                </a:lnTo>
                <a:lnTo>
                  <a:pt x="1712690" y="1931070"/>
                </a:lnTo>
                <a:close/>
                <a:moveTo>
                  <a:pt x="988790" y="1939652"/>
                </a:moveTo>
                <a:cubicBezTo>
                  <a:pt x="988790" y="1950130"/>
                  <a:pt x="993077" y="1961350"/>
                  <a:pt x="998315" y="1964588"/>
                </a:cubicBezTo>
                <a:cubicBezTo>
                  <a:pt x="1003554" y="1967827"/>
                  <a:pt x="1007840" y="1961902"/>
                  <a:pt x="1007840" y="1951425"/>
                </a:cubicBezTo>
                <a:cubicBezTo>
                  <a:pt x="1007840" y="1940947"/>
                  <a:pt x="1003554" y="1929727"/>
                  <a:pt x="998315" y="1926488"/>
                </a:cubicBezTo>
                <a:cubicBezTo>
                  <a:pt x="993077" y="1923250"/>
                  <a:pt x="988790" y="1929174"/>
                  <a:pt x="988790" y="1939652"/>
                </a:cubicBezTo>
                <a:close/>
                <a:moveTo>
                  <a:pt x="824536" y="1955063"/>
                </a:moveTo>
                <a:cubicBezTo>
                  <a:pt x="827041" y="1968160"/>
                  <a:pt x="832528" y="1978876"/>
                  <a:pt x="836728" y="1978876"/>
                </a:cubicBezTo>
                <a:cubicBezTo>
                  <a:pt x="840929" y="1978876"/>
                  <a:pt x="851187" y="1981495"/>
                  <a:pt x="859541" y="1984696"/>
                </a:cubicBezTo>
                <a:lnTo>
                  <a:pt x="874714" y="1990525"/>
                </a:lnTo>
                <a:lnTo>
                  <a:pt x="868513" y="1972790"/>
                </a:lnTo>
                <a:cubicBezTo>
                  <a:pt x="862265" y="1954949"/>
                  <a:pt x="838233" y="1931251"/>
                  <a:pt x="826375" y="1931251"/>
                </a:cubicBezTo>
                <a:cubicBezTo>
                  <a:pt x="822860" y="1931251"/>
                  <a:pt x="822031" y="1941967"/>
                  <a:pt x="824536" y="1955063"/>
                </a:cubicBezTo>
                <a:close/>
                <a:moveTo>
                  <a:pt x="3260027" y="1977457"/>
                </a:moveTo>
                <a:cubicBezTo>
                  <a:pt x="3245606" y="2081832"/>
                  <a:pt x="3176664" y="2405215"/>
                  <a:pt x="3138392" y="2547995"/>
                </a:cubicBezTo>
                <a:cubicBezTo>
                  <a:pt x="3115570" y="2633129"/>
                  <a:pt x="3098178" y="2702776"/>
                  <a:pt x="3099740" y="2702776"/>
                </a:cubicBezTo>
                <a:cubicBezTo>
                  <a:pt x="3101302" y="2702776"/>
                  <a:pt x="3123114" y="2680916"/>
                  <a:pt x="3148213" y="2654199"/>
                </a:cubicBezTo>
                <a:cubicBezTo>
                  <a:pt x="3320625" y="2470623"/>
                  <a:pt x="3419399" y="2213372"/>
                  <a:pt x="3394377" y="2013128"/>
                </a:cubicBezTo>
                <a:lnTo>
                  <a:pt x="3387585" y="1958788"/>
                </a:lnTo>
                <a:lnTo>
                  <a:pt x="3366916" y="1951149"/>
                </a:lnTo>
                <a:cubicBezTo>
                  <a:pt x="3355543" y="1946948"/>
                  <a:pt x="3328216" y="1941195"/>
                  <a:pt x="3306194" y="1938347"/>
                </a:cubicBezTo>
                <a:lnTo>
                  <a:pt x="3266142" y="1933185"/>
                </a:lnTo>
                <a:lnTo>
                  <a:pt x="3260027" y="1977457"/>
                </a:lnTo>
                <a:close/>
                <a:moveTo>
                  <a:pt x="3555778" y="1938642"/>
                </a:moveTo>
                <a:cubicBezTo>
                  <a:pt x="3544015" y="1947158"/>
                  <a:pt x="3541671" y="1988401"/>
                  <a:pt x="3552949" y="1988401"/>
                </a:cubicBezTo>
                <a:cubicBezTo>
                  <a:pt x="3557454" y="1988401"/>
                  <a:pt x="3563522" y="1982219"/>
                  <a:pt x="3566417" y="1974666"/>
                </a:cubicBezTo>
                <a:cubicBezTo>
                  <a:pt x="3574056" y="1954749"/>
                  <a:pt x="3566922" y="1930584"/>
                  <a:pt x="3555778" y="1938642"/>
                </a:cubicBezTo>
                <a:close/>
                <a:moveTo>
                  <a:pt x="651334" y="1955740"/>
                </a:moveTo>
                <a:cubicBezTo>
                  <a:pt x="623235" y="1983848"/>
                  <a:pt x="636084" y="2149783"/>
                  <a:pt x="675584" y="2268769"/>
                </a:cubicBezTo>
                <a:cubicBezTo>
                  <a:pt x="686129" y="2300545"/>
                  <a:pt x="715389" y="2363086"/>
                  <a:pt x="740602" y="2407768"/>
                </a:cubicBezTo>
                <a:cubicBezTo>
                  <a:pt x="787837" y="2491454"/>
                  <a:pt x="874343" y="2620375"/>
                  <a:pt x="879686" y="2615041"/>
                </a:cubicBezTo>
                <a:cubicBezTo>
                  <a:pt x="881344" y="2613384"/>
                  <a:pt x="863598" y="2549938"/>
                  <a:pt x="840262" y="2474043"/>
                </a:cubicBezTo>
                <a:cubicBezTo>
                  <a:pt x="806506" y="2364296"/>
                  <a:pt x="737383" y="2097977"/>
                  <a:pt x="707417" y="1962207"/>
                </a:cubicBezTo>
                <a:cubicBezTo>
                  <a:pt x="701845" y="1936975"/>
                  <a:pt x="673384" y="1933699"/>
                  <a:pt x="651334" y="1955740"/>
                </a:cubicBezTo>
                <a:close/>
                <a:moveTo>
                  <a:pt x="1018118" y="1955854"/>
                </a:moveTo>
                <a:cubicBezTo>
                  <a:pt x="1018575" y="1966951"/>
                  <a:pt x="1020832" y="1969208"/>
                  <a:pt x="1023871" y="1961617"/>
                </a:cubicBezTo>
                <a:cubicBezTo>
                  <a:pt x="1026624" y="1954740"/>
                  <a:pt x="1026281" y="1946519"/>
                  <a:pt x="1023118" y="1943357"/>
                </a:cubicBezTo>
                <a:cubicBezTo>
                  <a:pt x="1019956" y="1940195"/>
                  <a:pt x="1017708" y="1945815"/>
                  <a:pt x="1018118" y="1955854"/>
                </a:cubicBezTo>
                <a:close/>
                <a:moveTo>
                  <a:pt x="1055465" y="1948825"/>
                </a:moveTo>
                <a:cubicBezTo>
                  <a:pt x="1055465" y="1969351"/>
                  <a:pt x="1067734" y="1988401"/>
                  <a:pt x="1080964" y="1988401"/>
                </a:cubicBezTo>
                <a:cubicBezTo>
                  <a:pt x="1100976" y="1988401"/>
                  <a:pt x="1092908" y="1946519"/>
                  <a:pt x="1072134" y="1942557"/>
                </a:cubicBezTo>
                <a:cubicBezTo>
                  <a:pt x="1062971" y="1940805"/>
                  <a:pt x="1055465" y="1943633"/>
                  <a:pt x="1055465" y="1948825"/>
                </a:cubicBezTo>
                <a:close/>
                <a:moveTo>
                  <a:pt x="884020" y="1969951"/>
                </a:moveTo>
                <a:cubicBezTo>
                  <a:pt x="884020" y="1987782"/>
                  <a:pt x="907852" y="2005841"/>
                  <a:pt x="917996" y="1995707"/>
                </a:cubicBezTo>
                <a:cubicBezTo>
                  <a:pt x="925635" y="1988068"/>
                  <a:pt x="912004" y="1961636"/>
                  <a:pt x="897574" y="1956102"/>
                </a:cubicBezTo>
                <a:cubicBezTo>
                  <a:pt x="888640" y="1952673"/>
                  <a:pt x="884020" y="1957388"/>
                  <a:pt x="884020" y="1969951"/>
                </a:cubicBezTo>
                <a:close/>
                <a:moveTo>
                  <a:pt x="1106834" y="1965369"/>
                </a:moveTo>
                <a:cubicBezTo>
                  <a:pt x="1110015" y="1973656"/>
                  <a:pt x="1112615" y="1984372"/>
                  <a:pt x="1112615" y="1989182"/>
                </a:cubicBezTo>
                <a:cubicBezTo>
                  <a:pt x="1112615" y="1993992"/>
                  <a:pt x="1119045" y="1997926"/>
                  <a:pt x="1126903" y="1997926"/>
                </a:cubicBezTo>
                <a:cubicBezTo>
                  <a:pt x="1134761" y="1997926"/>
                  <a:pt x="1141190" y="1993992"/>
                  <a:pt x="1141190" y="1989182"/>
                </a:cubicBezTo>
                <a:cubicBezTo>
                  <a:pt x="1141190" y="1969113"/>
                  <a:pt x="1128684" y="1950301"/>
                  <a:pt x="1115339" y="1950301"/>
                </a:cubicBezTo>
                <a:cubicBezTo>
                  <a:pt x="1106224" y="1950301"/>
                  <a:pt x="1103147" y="1955759"/>
                  <a:pt x="1106834" y="1965369"/>
                </a:cubicBezTo>
                <a:close/>
                <a:moveTo>
                  <a:pt x="1150715" y="1972990"/>
                </a:moveTo>
                <a:cubicBezTo>
                  <a:pt x="1150715" y="1986086"/>
                  <a:pt x="1155002" y="1999450"/>
                  <a:pt x="1160240" y="2002688"/>
                </a:cubicBezTo>
                <a:cubicBezTo>
                  <a:pt x="1165622" y="2006013"/>
                  <a:pt x="1169765" y="1998212"/>
                  <a:pt x="1169765" y="1984762"/>
                </a:cubicBezTo>
                <a:cubicBezTo>
                  <a:pt x="1169765" y="1971665"/>
                  <a:pt x="1165479" y="1958302"/>
                  <a:pt x="1160240" y="1955063"/>
                </a:cubicBezTo>
                <a:cubicBezTo>
                  <a:pt x="1154859" y="1951739"/>
                  <a:pt x="1150715" y="1959540"/>
                  <a:pt x="1150715" y="1972990"/>
                </a:cubicBezTo>
                <a:close/>
                <a:moveTo>
                  <a:pt x="3506838" y="1964588"/>
                </a:moveTo>
                <a:cubicBezTo>
                  <a:pt x="3499514" y="1983667"/>
                  <a:pt x="3510315" y="2010185"/>
                  <a:pt x="3522374" y="2002727"/>
                </a:cubicBezTo>
                <a:cubicBezTo>
                  <a:pt x="3534994" y="1994926"/>
                  <a:pt x="3534794" y="1950301"/>
                  <a:pt x="3522145" y="1950301"/>
                </a:cubicBezTo>
                <a:cubicBezTo>
                  <a:pt x="3516735" y="1950301"/>
                  <a:pt x="3509848" y="1956730"/>
                  <a:pt x="3506838" y="1964588"/>
                </a:cubicBezTo>
                <a:close/>
                <a:moveTo>
                  <a:pt x="1179957" y="1975933"/>
                </a:moveTo>
                <a:cubicBezTo>
                  <a:pt x="1179595" y="1987410"/>
                  <a:pt x="1183577" y="1999450"/>
                  <a:pt x="1188815" y="2002688"/>
                </a:cubicBezTo>
                <a:cubicBezTo>
                  <a:pt x="1200083" y="2009651"/>
                  <a:pt x="1200083" y="2000326"/>
                  <a:pt x="1188815" y="1974113"/>
                </a:cubicBezTo>
                <a:lnTo>
                  <a:pt x="1180633" y="1955063"/>
                </a:lnTo>
                <a:lnTo>
                  <a:pt x="1179957" y="1975933"/>
                </a:lnTo>
                <a:close/>
                <a:moveTo>
                  <a:pt x="1228592" y="1985267"/>
                </a:moveTo>
                <a:lnTo>
                  <a:pt x="1231678" y="2012213"/>
                </a:lnTo>
                <a:lnTo>
                  <a:pt x="1253814" y="2015347"/>
                </a:lnTo>
                <a:lnTo>
                  <a:pt x="1275950" y="2018490"/>
                </a:lnTo>
                <a:lnTo>
                  <a:pt x="1272864" y="1991535"/>
                </a:lnTo>
                <a:lnTo>
                  <a:pt x="1269778" y="1964588"/>
                </a:lnTo>
                <a:lnTo>
                  <a:pt x="1247642" y="1961455"/>
                </a:lnTo>
                <a:lnTo>
                  <a:pt x="1225506" y="1958311"/>
                </a:lnTo>
                <a:lnTo>
                  <a:pt x="1228592" y="1985267"/>
                </a:lnTo>
                <a:close/>
                <a:moveTo>
                  <a:pt x="1647558" y="1975094"/>
                </a:moveTo>
                <a:cubicBezTo>
                  <a:pt x="1649330" y="1984277"/>
                  <a:pt x="1662827" y="1995011"/>
                  <a:pt x="1677543" y="1998955"/>
                </a:cubicBezTo>
                <a:lnTo>
                  <a:pt x="1704318" y="2006108"/>
                </a:lnTo>
                <a:lnTo>
                  <a:pt x="1701356" y="1985353"/>
                </a:lnTo>
                <a:lnTo>
                  <a:pt x="1698403" y="1964588"/>
                </a:lnTo>
                <a:lnTo>
                  <a:pt x="1671371" y="1961493"/>
                </a:lnTo>
                <a:lnTo>
                  <a:pt x="1644348" y="1958397"/>
                </a:lnTo>
                <a:lnTo>
                  <a:pt x="1647558" y="1975094"/>
                </a:lnTo>
                <a:close/>
                <a:moveTo>
                  <a:pt x="3480121" y="1968475"/>
                </a:moveTo>
                <a:cubicBezTo>
                  <a:pt x="3477187" y="1973228"/>
                  <a:pt x="3478797" y="1987153"/>
                  <a:pt x="3483721" y="1999431"/>
                </a:cubicBezTo>
                <a:lnTo>
                  <a:pt x="3492656" y="2021738"/>
                </a:lnTo>
                <a:lnTo>
                  <a:pt x="3493265" y="1990782"/>
                </a:lnTo>
                <a:cubicBezTo>
                  <a:pt x="3493875" y="1959483"/>
                  <a:pt x="3489874" y="1952692"/>
                  <a:pt x="3480121" y="1968475"/>
                </a:cubicBezTo>
                <a:close/>
                <a:moveTo>
                  <a:pt x="379195" y="2018300"/>
                </a:moveTo>
                <a:cubicBezTo>
                  <a:pt x="408008" y="2044741"/>
                  <a:pt x="453014" y="2078793"/>
                  <a:pt x="479208" y="2093976"/>
                </a:cubicBezTo>
                <a:cubicBezTo>
                  <a:pt x="536758" y="2127323"/>
                  <a:pt x="567257" y="2130762"/>
                  <a:pt x="529214" y="2099615"/>
                </a:cubicBezTo>
                <a:cubicBezTo>
                  <a:pt x="514812" y="2087823"/>
                  <a:pt x="503020" y="2068687"/>
                  <a:pt x="503020" y="2057095"/>
                </a:cubicBezTo>
                <a:cubicBezTo>
                  <a:pt x="503020" y="2045513"/>
                  <a:pt x="498448" y="2036026"/>
                  <a:pt x="492857" y="2036026"/>
                </a:cubicBezTo>
                <a:cubicBezTo>
                  <a:pt x="487018" y="2036026"/>
                  <a:pt x="485265" y="2044151"/>
                  <a:pt x="488733" y="2055076"/>
                </a:cubicBezTo>
                <a:cubicBezTo>
                  <a:pt x="492057" y="2065553"/>
                  <a:pt x="491933" y="2074126"/>
                  <a:pt x="488466" y="2074126"/>
                </a:cubicBezTo>
                <a:cubicBezTo>
                  <a:pt x="476845" y="2074126"/>
                  <a:pt x="426820" y="2041541"/>
                  <a:pt x="426820" y="2033968"/>
                </a:cubicBezTo>
                <a:cubicBezTo>
                  <a:pt x="426820" y="2022891"/>
                  <a:pt x="440479" y="2024920"/>
                  <a:pt x="453490" y="2037931"/>
                </a:cubicBezTo>
                <a:cubicBezTo>
                  <a:pt x="465834" y="2050275"/>
                  <a:pt x="469130" y="2037388"/>
                  <a:pt x="457633" y="2021738"/>
                </a:cubicBezTo>
                <a:cubicBezTo>
                  <a:pt x="449118" y="2010147"/>
                  <a:pt x="424239" y="2009232"/>
                  <a:pt x="416209" y="2020205"/>
                </a:cubicBezTo>
                <a:cubicBezTo>
                  <a:pt x="412990" y="2024596"/>
                  <a:pt x="395283" y="2014957"/>
                  <a:pt x="376852" y="1998774"/>
                </a:cubicBezTo>
                <a:cubicBezTo>
                  <a:pt x="320978" y="1949720"/>
                  <a:pt x="323026" y="1966741"/>
                  <a:pt x="379195" y="2018300"/>
                </a:cubicBezTo>
                <a:close/>
                <a:moveTo>
                  <a:pt x="599023" y="1984429"/>
                </a:moveTo>
                <a:cubicBezTo>
                  <a:pt x="599480" y="1995526"/>
                  <a:pt x="601737" y="1997783"/>
                  <a:pt x="604776" y="1990192"/>
                </a:cubicBezTo>
                <a:cubicBezTo>
                  <a:pt x="607528" y="1983315"/>
                  <a:pt x="607185" y="1975094"/>
                  <a:pt x="604023" y="1971932"/>
                </a:cubicBezTo>
                <a:cubicBezTo>
                  <a:pt x="600861" y="1968770"/>
                  <a:pt x="598613" y="1974390"/>
                  <a:pt x="599023" y="1984429"/>
                </a:cubicBezTo>
                <a:close/>
                <a:moveTo>
                  <a:pt x="931645" y="1981829"/>
                </a:moveTo>
                <a:cubicBezTo>
                  <a:pt x="931645" y="1997040"/>
                  <a:pt x="946352" y="2010766"/>
                  <a:pt x="972741" y="2020195"/>
                </a:cubicBezTo>
                <a:lnTo>
                  <a:pt x="990038" y="2026377"/>
                </a:lnTo>
                <a:lnTo>
                  <a:pt x="983466" y="2005013"/>
                </a:lnTo>
                <a:cubicBezTo>
                  <a:pt x="975551" y="1979247"/>
                  <a:pt x="978903" y="1982591"/>
                  <a:pt x="953072" y="1974656"/>
                </a:cubicBezTo>
                <a:lnTo>
                  <a:pt x="931645" y="1968065"/>
                </a:lnTo>
                <a:lnTo>
                  <a:pt x="931645" y="1981829"/>
                </a:lnTo>
                <a:close/>
                <a:moveTo>
                  <a:pt x="1716138" y="1983657"/>
                </a:moveTo>
                <a:cubicBezTo>
                  <a:pt x="1719482" y="1992363"/>
                  <a:pt x="1722215" y="2001279"/>
                  <a:pt x="1722215" y="2003469"/>
                </a:cubicBezTo>
                <a:cubicBezTo>
                  <a:pt x="1722215" y="2005660"/>
                  <a:pt x="1733245" y="2007451"/>
                  <a:pt x="1746723" y="2007451"/>
                </a:cubicBezTo>
                <a:lnTo>
                  <a:pt x="1771240" y="2007451"/>
                </a:lnTo>
                <a:lnTo>
                  <a:pt x="1768078" y="1990782"/>
                </a:lnTo>
                <a:cubicBezTo>
                  <a:pt x="1766126" y="1980486"/>
                  <a:pt x="1754429" y="1972913"/>
                  <a:pt x="1737493" y="1970970"/>
                </a:cubicBezTo>
                <a:lnTo>
                  <a:pt x="1710071" y="1967836"/>
                </a:lnTo>
                <a:lnTo>
                  <a:pt x="1716138" y="1983657"/>
                </a:lnTo>
                <a:close/>
                <a:moveTo>
                  <a:pt x="1786128" y="1997926"/>
                </a:moveTo>
                <a:cubicBezTo>
                  <a:pt x="1789433" y="2010547"/>
                  <a:pt x="1799120" y="2016976"/>
                  <a:pt x="1814836" y="2016976"/>
                </a:cubicBezTo>
                <a:lnTo>
                  <a:pt x="1838554" y="2016976"/>
                </a:lnTo>
                <a:lnTo>
                  <a:pt x="1832772" y="2001907"/>
                </a:lnTo>
                <a:cubicBezTo>
                  <a:pt x="1829591" y="1993621"/>
                  <a:pt x="1826990" y="1985048"/>
                  <a:pt x="1826990" y="1982857"/>
                </a:cubicBezTo>
                <a:cubicBezTo>
                  <a:pt x="1826990" y="1980667"/>
                  <a:pt x="1816675" y="1978876"/>
                  <a:pt x="1804073" y="1978876"/>
                </a:cubicBezTo>
                <a:lnTo>
                  <a:pt x="1781146" y="1978876"/>
                </a:lnTo>
                <a:lnTo>
                  <a:pt x="1786128" y="1997926"/>
                </a:lnTo>
                <a:close/>
                <a:moveTo>
                  <a:pt x="836395" y="2007118"/>
                </a:moveTo>
                <a:cubicBezTo>
                  <a:pt x="836395" y="2023358"/>
                  <a:pt x="861160" y="2045551"/>
                  <a:pt x="879277" y="2045551"/>
                </a:cubicBezTo>
                <a:cubicBezTo>
                  <a:pt x="888478" y="2045551"/>
                  <a:pt x="873381" y="2003641"/>
                  <a:pt x="861303" y="1995688"/>
                </a:cubicBezTo>
                <a:cubicBezTo>
                  <a:pt x="843682" y="1984077"/>
                  <a:pt x="836395" y="1987420"/>
                  <a:pt x="836395" y="2007118"/>
                </a:cubicBezTo>
                <a:close/>
                <a:moveTo>
                  <a:pt x="998315" y="2007451"/>
                </a:moveTo>
                <a:cubicBezTo>
                  <a:pt x="998315" y="2017928"/>
                  <a:pt x="1000106" y="2026501"/>
                  <a:pt x="1002297" y="2026501"/>
                </a:cubicBezTo>
                <a:cubicBezTo>
                  <a:pt x="1004487" y="2026501"/>
                  <a:pt x="1013060" y="2029101"/>
                  <a:pt x="1021347" y="2032283"/>
                </a:cubicBezTo>
                <a:lnTo>
                  <a:pt x="1036415" y="2038064"/>
                </a:lnTo>
                <a:lnTo>
                  <a:pt x="1036415" y="2019014"/>
                </a:lnTo>
                <a:cubicBezTo>
                  <a:pt x="1036415" y="2008537"/>
                  <a:pt x="1029633" y="1997364"/>
                  <a:pt x="1021347" y="1994183"/>
                </a:cubicBezTo>
                <a:cubicBezTo>
                  <a:pt x="999496" y="1985801"/>
                  <a:pt x="998315" y="1986477"/>
                  <a:pt x="998315" y="2007451"/>
                </a:cubicBezTo>
                <a:close/>
                <a:moveTo>
                  <a:pt x="1594104" y="2006679"/>
                </a:moveTo>
                <a:cubicBezTo>
                  <a:pt x="1587198" y="2017852"/>
                  <a:pt x="1614507" y="2045551"/>
                  <a:pt x="1632414" y="2045551"/>
                </a:cubicBezTo>
                <a:cubicBezTo>
                  <a:pt x="1650282" y="2045551"/>
                  <a:pt x="1649692" y="2031540"/>
                  <a:pt x="1631052" y="2012890"/>
                </a:cubicBezTo>
                <a:cubicBezTo>
                  <a:pt x="1614078" y="1995926"/>
                  <a:pt x="1602000" y="1993897"/>
                  <a:pt x="1594104" y="2006679"/>
                </a:cubicBezTo>
                <a:close/>
                <a:moveTo>
                  <a:pt x="893545" y="2020719"/>
                </a:moveTo>
                <a:cubicBezTo>
                  <a:pt x="893545" y="2033407"/>
                  <a:pt x="917729" y="2064601"/>
                  <a:pt x="927559" y="2064601"/>
                </a:cubicBezTo>
                <a:cubicBezTo>
                  <a:pt x="940770" y="2064601"/>
                  <a:pt x="928473" y="2025472"/>
                  <a:pt x="912595" y="2016976"/>
                </a:cubicBezTo>
                <a:lnTo>
                  <a:pt x="893545" y="2006784"/>
                </a:lnTo>
                <a:lnTo>
                  <a:pt x="893545" y="2020719"/>
                </a:lnTo>
                <a:close/>
                <a:moveTo>
                  <a:pt x="1066781" y="2024015"/>
                </a:moveTo>
                <a:cubicBezTo>
                  <a:pt x="1071563" y="2048837"/>
                  <a:pt x="1103090" y="2051609"/>
                  <a:pt x="1103090" y="2027196"/>
                </a:cubicBezTo>
                <a:cubicBezTo>
                  <a:pt x="1103090" y="2013566"/>
                  <a:pt x="1096975" y="2007451"/>
                  <a:pt x="1083345" y="2007451"/>
                </a:cubicBezTo>
                <a:cubicBezTo>
                  <a:pt x="1069715" y="2007451"/>
                  <a:pt x="1064581" y="2012585"/>
                  <a:pt x="1066781" y="2024015"/>
                </a:cubicBezTo>
                <a:close/>
                <a:moveTo>
                  <a:pt x="1112615" y="2025939"/>
                </a:moveTo>
                <a:cubicBezTo>
                  <a:pt x="1112615" y="2049190"/>
                  <a:pt x="1119502" y="2053323"/>
                  <a:pt x="1168394" y="2059467"/>
                </a:cubicBezTo>
                <a:cubicBezTo>
                  <a:pt x="1209570" y="2064639"/>
                  <a:pt x="1211790" y="2062553"/>
                  <a:pt x="1198340" y="2031263"/>
                </a:cubicBezTo>
                <a:lnTo>
                  <a:pt x="1190158" y="2012213"/>
                </a:lnTo>
                <a:lnTo>
                  <a:pt x="1189482" y="2030702"/>
                </a:lnTo>
                <a:lnTo>
                  <a:pt x="1188815" y="2049190"/>
                </a:lnTo>
                <a:lnTo>
                  <a:pt x="1175976" y="2031625"/>
                </a:lnTo>
                <a:cubicBezTo>
                  <a:pt x="1168908" y="2021967"/>
                  <a:pt x="1158488" y="2016938"/>
                  <a:pt x="1152820" y="2020443"/>
                </a:cubicBezTo>
                <a:cubicBezTo>
                  <a:pt x="1147143" y="2023948"/>
                  <a:pt x="1139819" y="2022453"/>
                  <a:pt x="1136523" y="2017128"/>
                </a:cubicBezTo>
                <a:cubicBezTo>
                  <a:pt x="1126598" y="2001079"/>
                  <a:pt x="1112615" y="2006232"/>
                  <a:pt x="1112615" y="2025939"/>
                </a:cubicBezTo>
                <a:close/>
                <a:moveTo>
                  <a:pt x="3548634" y="2017738"/>
                </a:moveTo>
                <a:cubicBezTo>
                  <a:pt x="3539471" y="2023082"/>
                  <a:pt x="3531965" y="2037950"/>
                  <a:pt x="3531965" y="2050790"/>
                </a:cubicBezTo>
                <a:cubicBezTo>
                  <a:pt x="3531965" y="2083070"/>
                  <a:pt x="3550853" y="2080336"/>
                  <a:pt x="3551682" y="2047932"/>
                </a:cubicBezTo>
                <a:lnTo>
                  <a:pt x="3552358" y="2021738"/>
                </a:lnTo>
                <a:lnTo>
                  <a:pt x="3560540" y="2040788"/>
                </a:lnTo>
                <a:lnTo>
                  <a:pt x="3568722" y="2059838"/>
                </a:lnTo>
                <a:lnTo>
                  <a:pt x="3569399" y="2033645"/>
                </a:lnTo>
                <a:cubicBezTo>
                  <a:pt x="3569761" y="2019243"/>
                  <a:pt x="3568999" y="2007584"/>
                  <a:pt x="3567684" y="2007737"/>
                </a:cubicBezTo>
                <a:cubicBezTo>
                  <a:pt x="3566370" y="2007899"/>
                  <a:pt x="3557797" y="2012394"/>
                  <a:pt x="3548634" y="2017738"/>
                </a:cubicBezTo>
                <a:close/>
                <a:moveTo>
                  <a:pt x="594822" y="2031263"/>
                </a:moveTo>
                <a:cubicBezTo>
                  <a:pt x="591812" y="2039122"/>
                  <a:pt x="593498" y="2045551"/>
                  <a:pt x="598565" y="2045551"/>
                </a:cubicBezTo>
                <a:cubicBezTo>
                  <a:pt x="603642" y="2045551"/>
                  <a:pt x="607795" y="2039122"/>
                  <a:pt x="607795" y="2031263"/>
                </a:cubicBezTo>
                <a:cubicBezTo>
                  <a:pt x="607795" y="2023405"/>
                  <a:pt x="606109" y="2016976"/>
                  <a:pt x="604052" y="2016976"/>
                </a:cubicBezTo>
                <a:cubicBezTo>
                  <a:pt x="601994" y="2016976"/>
                  <a:pt x="597841" y="2023405"/>
                  <a:pt x="594822" y="2031263"/>
                </a:cubicBezTo>
                <a:close/>
                <a:moveTo>
                  <a:pt x="1655540" y="2031082"/>
                </a:moveTo>
                <a:cubicBezTo>
                  <a:pt x="1655540" y="2038836"/>
                  <a:pt x="1666456" y="2047932"/>
                  <a:pt x="1679800" y="2051275"/>
                </a:cubicBezTo>
                <a:cubicBezTo>
                  <a:pt x="1708518" y="2058486"/>
                  <a:pt x="1715281" y="2053866"/>
                  <a:pt x="1707137" y="2032626"/>
                </a:cubicBezTo>
                <a:cubicBezTo>
                  <a:pt x="1699555" y="2012880"/>
                  <a:pt x="1655540" y="2011566"/>
                  <a:pt x="1655540" y="2031082"/>
                </a:cubicBezTo>
                <a:close/>
                <a:moveTo>
                  <a:pt x="1722215" y="2036845"/>
                </a:moveTo>
                <a:cubicBezTo>
                  <a:pt x="1722215" y="2048723"/>
                  <a:pt x="1728854" y="2055076"/>
                  <a:pt x="1741265" y="2055076"/>
                </a:cubicBezTo>
                <a:cubicBezTo>
                  <a:pt x="1751743" y="2055076"/>
                  <a:pt x="1763525" y="2055076"/>
                  <a:pt x="1767459" y="2055076"/>
                </a:cubicBezTo>
                <a:cubicBezTo>
                  <a:pt x="1786481" y="2055076"/>
                  <a:pt x="1771412" y="2031778"/>
                  <a:pt x="1748409" y="2025625"/>
                </a:cubicBezTo>
                <a:lnTo>
                  <a:pt x="1722215" y="2018624"/>
                </a:lnTo>
                <a:lnTo>
                  <a:pt x="1722215" y="2036845"/>
                </a:lnTo>
                <a:close/>
                <a:moveTo>
                  <a:pt x="945599" y="2036569"/>
                </a:moveTo>
                <a:cubicBezTo>
                  <a:pt x="939551" y="2046361"/>
                  <a:pt x="974569" y="2083651"/>
                  <a:pt x="989809" y="2083651"/>
                </a:cubicBezTo>
                <a:cubicBezTo>
                  <a:pt x="995610" y="2083651"/>
                  <a:pt x="997753" y="2076869"/>
                  <a:pt x="994572" y="2068582"/>
                </a:cubicBezTo>
                <a:cubicBezTo>
                  <a:pt x="991391" y="2060296"/>
                  <a:pt x="988790" y="2050085"/>
                  <a:pt x="988790" y="2045884"/>
                </a:cubicBezTo>
                <a:cubicBezTo>
                  <a:pt x="988790" y="2034797"/>
                  <a:pt x="951638" y="2026787"/>
                  <a:pt x="945599" y="2036569"/>
                </a:cubicBezTo>
                <a:close/>
                <a:moveTo>
                  <a:pt x="1792310" y="2040731"/>
                </a:moveTo>
                <a:cubicBezTo>
                  <a:pt x="1795672" y="2049475"/>
                  <a:pt x="1798415" y="2058429"/>
                  <a:pt x="1798415" y="2060619"/>
                </a:cubicBezTo>
                <a:cubicBezTo>
                  <a:pt x="1798415" y="2062810"/>
                  <a:pt x="1807302" y="2064601"/>
                  <a:pt x="1818161" y="2064601"/>
                </a:cubicBezTo>
                <a:cubicBezTo>
                  <a:pt x="1846221" y="2064601"/>
                  <a:pt x="1837982" y="2032178"/>
                  <a:pt x="1808883" y="2028044"/>
                </a:cubicBezTo>
                <a:lnTo>
                  <a:pt x="1786204" y="2024825"/>
                </a:lnTo>
                <a:lnTo>
                  <a:pt x="1792310" y="2040731"/>
                </a:lnTo>
                <a:close/>
                <a:moveTo>
                  <a:pt x="1507903" y="2045551"/>
                </a:moveTo>
                <a:cubicBezTo>
                  <a:pt x="1511141" y="2050790"/>
                  <a:pt x="1517999" y="2055076"/>
                  <a:pt x="1523152" y="2055076"/>
                </a:cubicBezTo>
                <a:cubicBezTo>
                  <a:pt x="1528296" y="2055076"/>
                  <a:pt x="1541717" y="2063649"/>
                  <a:pt x="1552956" y="2074126"/>
                </a:cubicBezTo>
                <a:cubicBezTo>
                  <a:pt x="1564205" y="2084603"/>
                  <a:pt x="1576883" y="2093176"/>
                  <a:pt x="1581140" y="2093176"/>
                </a:cubicBezTo>
                <a:cubicBezTo>
                  <a:pt x="1596800" y="2093176"/>
                  <a:pt x="1588265" y="2055428"/>
                  <a:pt x="1570444" y="2045884"/>
                </a:cubicBezTo>
                <a:cubicBezTo>
                  <a:pt x="1546755" y="2033207"/>
                  <a:pt x="1500121" y="2032959"/>
                  <a:pt x="1507903" y="2045551"/>
                </a:cubicBezTo>
                <a:close/>
                <a:moveTo>
                  <a:pt x="1852117" y="2050313"/>
                </a:moveTo>
                <a:cubicBezTo>
                  <a:pt x="1855137" y="2058172"/>
                  <a:pt x="1867729" y="2064601"/>
                  <a:pt x="1880102" y="2064601"/>
                </a:cubicBezTo>
                <a:lnTo>
                  <a:pt x="1902590" y="2064601"/>
                </a:lnTo>
                <a:lnTo>
                  <a:pt x="1897113" y="2050313"/>
                </a:lnTo>
                <a:cubicBezTo>
                  <a:pt x="1894094" y="2042455"/>
                  <a:pt x="1881502" y="2036026"/>
                  <a:pt x="1869129" y="2036026"/>
                </a:cubicBezTo>
                <a:lnTo>
                  <a:pt x="1846640" y="2036026"/>
                </a:lnTo>
                <a:lnTo>
                  <a:pt x="1852117" y="2050313"/>
                </a:lnTo>
                <a:close/>
                <a:moveTo>
                  <a:pt x="2413807" y="2093719"/>
                </a:moveTo>
                <a:cubicBezTo>
                  <a:pt x="2384422" y="2125447"/>
                  <a:pt x="2360324" y="2154384"/>
                  <a:pt x="2360247" y="2158013"/>
                </a:cubicBezTo>
                <a:cubicBezTo>
                  <a:pt x="2360171" y="2161642"/>
                  <a:pt x="2358447" y="2293201"/>
                  <a:pt x="2356399" y="2450364"/>
                </a:cubicBezTo>
                <a:cubicBezTo>
                  <a:pt x="2352732" y="2733618"/>
                  <a:pt x="2340359" y="2909716"/>
                  <a:pt x="2302755" y="3214050"/>
                </a:cubicBezTo>
                <a:cubicBezTo>
                  <a:pt x="2282514" y="3377851"/>
                  <a:pt x="2282857" y="3441697"/>
                  <a:pt x="2303202" y="3298336"/>
                </a:cubicBezTo>
                <a:lnTo>
                  <a:pt x="2314823" y="3216555"/>
                </a:lnTo>
                <a:lnTo>
                  <a:pt x="2343245" y="3201848"/>
                </a:lnTo>
                <a:cubicBezTo>
                  <a:pt x="2358885" y="3193761"/>
                  <a:pt x="2369525" y="3184970"/>
                  <a:pt x="2366867" y="3182312"/>
                </a:cubicBezTo>
                <a:cubicBezTo>
                  <a:pt x="2364210" y="3179655"/>
                  <a:pt x="2353085" y="3182265"/>
                  <a:pt x="2342159" y="3188113"/>
                </a:cubicBezTo>
                <a:lnTo>
                  <a:pt x="2322290" y="3198743"/>
                </a:lnTo>
                <a:lnTo>
                  <a:pt x="2322290" y="3176359"/>
                </a:lnTo>
                <a:lnTo>
                  <a:pt x="2322290" y="3153975"/>
                </a:lnTo>
                <a:lnTo>
                  <a:pt x="2356818" y="3137516"/>
                </a:lnTo>
                <a:cubicBezTo>
                  <a:pt x="2375802" y="3128467"/>
                  <a:pt x="2389013" y="3118752"/>
                  <a:pt x="2386194" y="3115932"/>
                </a:cubicBezTo>
                <a:cubicBezTo>
                  <a:pt x="2383374" y="3113113"/>
                  <a:pt x="2372411" y="3115437"/>
                  <a:pt x="2361829" y="3121104"/>
                </a:cubicBezTo>
                <a:cubicBezTo>
                  <a:pt x="2335330" y="3135287"/>
                  <a:pt x="2331815" y="3134249"/>
                  <a:pt x="2331815" y="3112199"/>
                </a:cubicBezTo>
                <a:cubicBezTo>
                  <a:pt x="2331815" y="3099626"/>
                  <a:pt x="2343331" y="3087500"/>
                  <a:pt x="2365153" y="3077099"/>
                </a:cubicBezTo>
                <a:cubicBezTo>
                  <a:pt x="2383489" y="3068355"/>
                  <a:pt x="2398490" y="3057592"/>
                  <a:pt x="2398490" y="3053191"/>
                </a:cubicBezTo>
                <a:cubicBezTo>
                  <a:pt x="2398490" y="3048791"/>
                  <a:pt x="2385232" y="3052039"/>
                  <a:pt x="2369030" y="3060421"/>
                </a:cubicBezTo>
                <a:cubicBezTo>
                  <a:pt x="2313727" y="3089024"/>
                  <a:pt x="2320033" y="3048086"/>
                  <a:pt x="2376021" y="3015053"/>
                </a:cubicBezTo>
                <a:cubicBezTo>
                  <a:pt x="2395338" y="3003652"/>
                  <a:pt x="2406406" y="2992755"/>
                  <a:pt x="2400634" y="2990831"/>
                </a:cubicBezTo>
                <a:cubicBezTo>
                  <a:pt x="2394852" y="2988898"/>
                  <a:pt x="2379155" y="2994517"/>
                  <a:pt x="2365734" y="3003309"/>
                </a:cubicBezTo>
                <a:lnTo>
                  <a:pt x="2341340" y="3019292"/>
                </a:lnTo>
                <a:lnTo>
                  <a:pt x="2341340" y="2994670"/>
                </a:lnTo>
                <a:lnTo>
                  <a:pt x="2341340" y="2970048"/>
                </a:lnTo>
                <a:lnTo>
                  <a:pt x="2379364" y="2948331"/>
                </a:lnTo>
                <a:cubicBezTo>
                  <a:pt x="2400281" y="2936386"/>
                  <a:pt x="2417426" y="2922975"/>
                  <a:pt x="2417464" y="2918527"/>
                </a:cubicBezTo>
                <a:cubicBezTo>
                  <a:pt x="2417512" y="2914079"/>
                  <a:pt x="2402539" y="2919298"/>
                  <a:pt x="2384203" y="2930109"/>
                </a:cubicBezTo>
                <a:lnTo>
                  <a:pt x="2350865" y="2949788"/>
                </a:lnTo>
                <a:lnTo>
                  <a:pt x="2350865" y="2926423"/>
                </a:lnTo>
                <a:lnTo>
                  <a:pt x="2350865" y="2903068"/>
                </a:lnTo>
                <a:lnTo>
                  <a:pt x="2388965" y="2877855"/>
                </a:lnTo>
                <a:cubicBezTo>
                  <a:pt x="2435838" y="2846842"/>
                  <a:pt x="2439734" y="2829297"/>
                  <a:pt x="2393728" y="2856443"/>
                </a:cubicBezTo>
                <a:lnTo>
                  <a:pt x="2360390" y="2876112"/>
                </a:lnTo>
                <a:lnTo>
                  <a:pt x="2360390" y="2852623"/>
                </a:lnTo>
                <a:lnTo>
                  <a:pt x="2360390" y="2829135"/>
                </a:lnTo>
                <a:lnTo>
                  <a:pt x="2399367" y="2803341"/>
                </a:lnTo>
                <a:cubicBezTo>
                  <a:pt x="2420798" y="2789158"/>
                  <a:pt x="2436048" y="2775261"/>
                  <a:pt x="2433247" y="2772461"/>
                </a:cubicBezTo>
                <a:cubicBezTo>
                  <a:pt x="2430456" y="2769661"/>
                  <a:pt x="2415473" y="2776414"/>
                  <a:pt x="2399957" y="2787463"/>
                </a:cubicBezTo>
                <a:cubicBezTo>
                  <a:pt x="2365077" y="2812304"/>
                  <a:pt x="2360390" y="2812437"/>
                  <a:pt x="2360390" y="2788634"/>
                </a:cubicBezTo>
                <a:cubicBezTo>
                  <a:pt x="2360390" y="2777119"/>
                  <a:pt x="2375297" y="2759859"/>
                  <a:pt x="2398490" y="2744505"/>
                </a:cubicBezTo>
                <a:cubicBezTo>
                  <a:pt x="2419445" y="2730637"/>
                  <a:pt x="2436590" y="2715320"/>
                  <a:pt x="2436590" y="2710472"/>
                </a:cubicBezTo>
                <a:cubicBezTo>
                  <a:pt x="2436590" y="2700661"/>
                  <a:pt x="2421360" y="2707834"/>
                  <a:pt x="2396061" y="2729570"/>
                </a:cubicBezTo>
                <a:cubicBezTo>
                  <a:pt x="2386860" y="2737466"/>
                  <a:pt x="2376697" y="2741305"/>
                  <a:pt x="2373487" y="2738085"/>
                </a:cubicBezTo>
                <a:cubicBezTo>
                  <a:pt x="2361143" y="2725741"/>
                  <a:pt x="2380126" y="2687660"/>
                  <a:pt x="2407701" y="2669439"/>
                </a:cubicBezTo>
                <a:cubicBezTo>
                  <a:pt x="2423560" y="2658961"/>
                  <a:pt x="2436552" y="2644226"/>
                  <a:pt x="2436562" y="2636701"/>
                </a:cubicBezTo>
                <a:cubicBezTo>
                  <a:pt x="2436581" y="2627853"/>
                  <a:pt x="2426484" y="2632691"/>
                  <a:pt x="2408015" y="2650389"/>
                </a:cubicBezTo>
                <a:lnTo>
                  <a:pt x="2379440" y="2677763"/>
                </a:lnTo>
                <a:lnTo>
                  <a:pt x="2379517" y="2649788"/>
                </a:lnTo>
                <a:lnTo>
                  <a:pt x="2379574" y="2621814"/>
                </a:lnTo>
                <a:lnTo>
                  <a:pt x="2412854" y="2599154"/>
                </a:lnTo>
                <a:cubicBezTo>
                  <a:pt x="2431152" y="2586695"/>
                  <a:pt x="2446115" y="2572512"/>
                  <a:pt x="2446115" y="2567635"/>
                </a:cubicBezTo>
                <a:cubicBezTo>
                  <a:pt x="2446115" y="2556920"/>
                  <a:pt x="2429713" y="2565587"/>
                  <a:pt x="2400872" y="2591553"/>
                </a:cubicBezTo>
                <a:lnTo>
                  <a:pt x="2379440" y="2610850"/>
                </a:lnTo>
                <a:lnTo>
                  <a:pt x="2379440" y="2588114"/>
                </a:lnTo>
                <a:cubicBezTo>
                  <a:pt x="2379440" y="2574312"/>
                  <a:pt x="2395338" y="2548900"/>
                  <a:pt x="2419922" y="2523401"/>
                </a:cubicBezTo>
                <a:cubicBezTo>
                  <a:pt x="2442182" y="2500303"/>
                  <a:pt x="2451487" y="2485977"/>
                  <a:pt x="2440581" y="2491559"/>
                </a:cubicBezTo>
                <a:cubicBezTo>
                  <a:pt x="2429675" y="2497141"/>
                  <a:pt x="2415207" y="2508371"/>
                  <a:pt x="2408444" y="2516515"/>
                </a:cubicBezTo>
                <a:cubicBezTo>
                  <a:pt x="2392432" y="2535812"/>
                  <a:pt x="2379440" y="2535384"/>
                  <a:pt x="2379440" y="2515562"/>
                </a:cubicBezTo>
                <a:cubicBezTo>
                  <a:pt x="2379440" y="2506894"/>
                  <a:pt x="2397052" y="2483063"/>
                  <a:pt x="2418560" y="2462594"/>
                </a:cubicBezTo>
                <a:cubicBezTo>
                  <a:pt x="2440067" y="2442134"/>
                  <a:pt x="2455021" y="2422750"/>
                  <a:pt x="2451792" y="2419522"/>
                </a:cubicBezTo>
                <a:cubicBezTo>
                  <a:pt x="2448563" y="2416293"/>
                  <a:pt x="2433104" y="2425932"/>
                  <a:pt x="2417445" y="2440934"/>
                </a:cubicBezTo>
                <a:lnTo>
                  <a:pt x="2388965" y="2468213"/>
                </a:lnTo>
                <a:lnTo>
                  <a:pt x="2388965" y="2444210"/>
                </a:lnTo>
                <a:cubicBezTo>
                  <a:pt x="2388965" y="2427665"/>
                  <a:pt x="2400795" y="2410711"/>
                  <a:pt x="2427065" y="2389594"/>
                </a:cubicBezTo>
                <a:cubicBezTo>
                  <a:pt x="2448020" y="2372754"/>
                  <a:pt x="2465165" y="2354533"/>
                  <a:pt x="2465165" y="2349103"/>
                </a:cubicBezTo>
                <a:cubicBezTo>
                  <a:pt x="2465165" y="2343674"/>
                  <a:pt x="2448020" y="2352809"/>
                  <a:pt x="2427065" y="2369401"/>
                </a:cubicBezTo>
                <a:lnTo>
                  <a:pt x="2388965" y="2399576"/>
                </a:lnTo>
                <a:lnTo>
                  <a:pt x="2388965" y="2381707"/>
                </a:lnTo>
                <a:cubicBezTo>
                  <a:pt x="2388965" y="2371887"/>
                  <a:pt x="2408168" y="2344998"/>
                  <a:pt x="2431628" y="2321976"/>
                </a:cubicBezTo>
                <a:cubicBezTo>
                  <a:pt x="2455097" y="2298945"/>
                  <a:pt x="2472157" y="2277971"/>
                  <a:pt x="2469556" y="2275361"/>
                </a:cubicBezTo>
                <a:cubicBezTo>
                  <a:pt x="2466947" y="2272760"/>
                  <a:pt x="2447754" y="2287296"/>
                  <a:pt x="2426894" y="2307660"/>
                </a:cubicBezTo>
                <a:lnTo>
                  <a:pt x="2388965" y="2344693"/>
                </a:lnTo>
                <a:lnTo>
                  <a:pt x="2388965" y="2327081"/>
                </a:lnTo>
                <a:cubicBezTo>
                  <a:pt x="2388965" y="2317395"/>
                  <a:pt x="2408692" y="2288381"/>
                  <a:pt x="2432790" y="2262607"/>
                </a:cubicBezTo>
                <a:cubicBezTo>
                  <a:pt x="2456898" y="2236842"/>
                  <a:pt x="2474128" y="2213258"/>
                  <a:pt x="2471071" y="2210200"/>
                </a:cubicBezTo>
                <a:cubicBezTo>
                  <a:pt x="2468013" y="2207143"/>
                  <a:pt x="2448468" y="2223497"/>
                  <a:pt x="2427637" y="2246538"/>
                </a:cubicBezTo>
                <a:lnTo>
                  <a:pt x="2389746" y="2288438"/>
                </a:lnTo>
                <a:lnTo>
                  <a:pt x="2389365" y="2271636"/>
                </a:lnTo>
                <a:cubicBezTo>
                  <a:pt x="2389146" y="2262397"/>
                  <a:pt x="2408254" y="2231155"/>
                  <a:pt x="2431828" y="2202209"/>
                </a:cubicBezTo>
                <a:cubicBezTo>
                  <a:pt x="2455402" y="2173262"/>
                  <a:pt x="2474690" y="2146716"/>
                  <a:pt x="2474690" y="2143211"/>
                </a:cubicBezTo>
                <a:cubicBezTo>
                  <a:pt x="2474690" y="2139706"/>
                  <a:pt x="2455402" y="2155765"/>
                  <a:pt x="2431828" y="2178901"/>
                </a:cubicBezTo>
                <a:cubicBezTo>
                  <a:pt x="2376440" y="2233260"/>
                  <a:pt x="2376231" y="2210829"/>
                  <a:pt x="2431533" y="2147602"/>
                </a:cubicBezTo>
                <a:cubicBezTo>
                  <a:pt x="2454945" y="2120837"/>
                  <a:pt x="2471909" y="2096748"/>
                  <a:pt x="2469233" y="2094062"/>
                </a:cubicBezTo>
                <a:cubicBezTo>
                  <a:pt x="2466546" y="2091385"/>
                  <a:pt x="2447573" y="2108302"/>
                  <a:pt x="2427065" y="2131667"/>
                </a:cubicBezTo>
                <a:cubicBezTo>
                  <a:pt x="2378974" y="2186445"/>
                  <a:pt x="2377373" y="2160670"/>
                  <a:pt x="2425303" y="2103311"/>
                </a:cubicBezTo>
                <a:cubicBezTo>
                  <a:pt x="2497084" y="2017414"/>
                  <a:pt x="2489949" y="2011470"/>
                  <a:pt x="2413807" y="2093719"/>
                </a:cubicBezTo>
                <a:close/>
                <a:moveTo>
                  <a:pt x="3503390" y="2059838"/>
                </a:moveTo>
                <a:cubicBezTo>
                  <a:pt x="3503390" y="2072935"/>
                  <a:pt x="3507677" y="2083651"/>
                  <a:pt x="3512915" y="2083651"/>
                </a:cubicBezTo>
                <a:cubicBezTo>
                  <a:pt x="3518154" y="2083651"/>
                  <a:pt x="3522440" y="2072935"/>
                  <a:pt x="3522440" y="2059838"/>
                </a:cubicBezTo>
                <a:cubicBezTo>
                  <a:pt x="3522440" y="2046742"/>
                  <a:pt x="3518154" y="2036026"/>
                  <a:pt x="3512915" y="2036026"/>
                </a:cubicBezTo>
                <a:cubicBezTo>
                  <a:pt x="3507677" y="2036026"/>
                  <a:pt x="3503390" y="2046742"/>
                  <a:pt x="3503390" y="2059838"/>
                </a:cubicBezTo>
                <a:close/>
                <a:moveTo>
                  <a:pt x="845920" y="2059162"/>
                </a:moveTo>
                <a:cubicBezTo>
                  <a:pt x="845920" y="2074412"/>
                  <a:pt x="871114" y="2102701"/>
                  <a:pt x="884696" y="2102701"/>
                </a:cubicBezTo>
                <a:cubicBezTo>
                  <a:pt x="901213" y="2102701"/>
                  <a:pt x="893640" y="2065325"/>
                  <a:pt x="875124" y="2055409"/>
                </a:cubicBezTo>
                <a:cubicBezTo>
                  <a:pt x="850692" y="2042341"/>
                  <a:pt x="845920" y="2042951"/>
                  <a:pt x="845920" y="2059162"/>
                </a:cubicBezTo>
                <a:close/>
                <a:moveTo>
                  <a:pt x="1011850" y="2061315"/>
                </a:moveTo>
                <a:cubicBezTo>
                  <a:pt x="1014879" y="2069221"/>
                  <a:pt x="1017365" y="2079622"/>
                  <a:pt x="1017365" y="2084432"/>
                </a:cubicBezTo>
                <a:cubicBezTo>
                  <a:pt x="1017365" y="2089242"/>
                  <a:pt x="1025538" y="2093176"/>
                  <a:pt x="1035520" y="2093176"/>
                </a:cubicBezTo>
                <a:lnTo>
                  <a:pt x="1053684" y="2093176"/>
                </a:lnTo>
                <a:lnTo>
                  <a:pt x="1048931" y="2075002"/>
                </a:lnTo>
                <a:cubicBezTo>
                  <a:pt x="1046321" y="2065010"/>
                  <a:pt x="1035663" y="2054609"/>
                  <a:pt x="1025262" y="2051885"/>
                </a:cubicBezTo>
                <a:lnTo>
                  <a:pt x="1006335" y="2046942"/>
                </a:lnTo>
                <a:lnTo>
                  <a:pt x="1011850" y="2061315"/>
                </a:lnTo>
                <a:close/>
                <a:moveTo>
                  <a:pt x="517917" y="2067392"/>
                </a:moveTo>
                <a:cubicBezTo>
                  <a:pt x="521499" y="2076783"/>
                  <a:pt x="526823" y="2082070"/>
                  <a:pt x="529757" y="2079136"/>
                </a:cubicBezTo>
                <a:cubicBezTo>
                  <a:pt x="532690" y="2076212"/>
                  <a:pt x="529766" y="2068525"/>
                  <a:pt x="523251" y="2062058"/>
                </a:cubicBezTo>
                <a:lnTo>
                  <a:pt x="511421" y="2050313"/>
                </a:lnTo>
                <a:lnTo>
                  <a:pt x="517917" y="2067392"/>
                </a:lnTo>
                <a:close/>
                <a:moveTo>
                  <a:pt x="1598390" y="2063925"/>
                </a:moveTo>
                <a:cubicBezTo>
                  <a:pt x="1598390" y="2077384"/>
                  <a:pt x="1626622" y="2102701"/>
                  <a:pt x="1641634" y="2102701"/>
                </a:cubicBezTo>
                <a:cubicBezTo>
                  <a:pt x="1659303" y="2102701"/>
                  <a:pt x="1648882" y="2076326"/>
                  <a:pt x="1626470" y="2064334"/>
                </a:cubicBezTo>
                <a:cubicBezTo>
                  <a:pt x="1604848" y="2052761"/>
                  <a:pt x="1598390" y="2052666"/>
                  <a:pt x="1598390" y="2063925"/>
                </a:cubicBezTo>
                <a:close/>
                <a:moveTo>
                  <a:pt x="592993" y="2074955"/>
                </a:moveTo>
                <a:cubicBezTo>
                  <a:pt x="589478" y="2080651"/>
                  <a:pt x="591364" y="2090080"/>
                  <a:pt x="597194" y="2095910"/>
                </a:cubicBezTo>
                <a:lnTo>
                  <a:pt x="607795" y="2106511"/>
                </a:lnTo>
                <a:lnTo>
                  <a:pt x="607795" y="2085556"/>
                </a:lnTo>
                <a:cubicBezTo>
                  <a:pt x="607795" y="2062553"/>
                  <a:pt x="602852" y="2059010"/>
                  <a:pt x="592993" y="2074955"/>
                </a:cubicBezTo>
                <a:close/>
                <a:moveTo>
                  <a:pt x="1074515" y="2083013"/>
                </a:moveTo>
                <a:cubicBezTo>
                  <a:pt x="1074515" y="2103339"/>
                  <a:pt x="1088584" y="2109578"/>
                  <a:pt x="1159812" y="2120837"/>
                </a:cubicBezTo>
                <a:lnTo>
                  <a:pt x="1207865" y="2128428"/>
                </a:lnTo>
                <a:lnTo>
                  <a:pt x="1207865" y="2107149"/>
                </a:lnTo>
                <a:cubicBezTo>
                  <a:pt x="1207865" y="2085308"/>
                  <a:pt x="1186767" y="2074516"/>
                  <a:pt x="1143572" y="2074259"/>
                </a:cubicBezTo>
                <a:cubicBezTo>
                  <a:pt x="1129684" y="2074174"/>
                  <a:pt x="1121931" y="2079993"/>
                  <a:pt x="1121540" y="2090795"/>
                </a:cubicBezTo>
                <a:lnTo>
                  <a:pt x="1120931" y="2107463"/>
                </a:lnTo>
                <a:lnTo>
                  <a:pt x="1112320" y="2086032"/>
                </a:lnTo>
                <a:cubicBezTo>
                  <a:pt x="1101766" y="2059791"/>
                  <a:pt x="1074515" y="2057610"/>
                  <a:pt x="1074515" y="2083013"/>
                </a:cubicBezTo>
                <a:close/>
                <a:moveTo>
                  <a:pt x="1667170" y="2075688"/>
                </a:moveTo>
                <a:cubicBezTo>
                  <a:pt x="1669209" y="2081794"/>
                  <a:pt x="1679877" y="2092757"/>
                  <a:pt x="1690878" y="2100063"/>
                </a:cubicBezTo>
                <a:cubicBezTo>
                  <a:pt x="1715805" y="2116617"/>
                  <a:pt x="1728530" y="2100844"/>
                  <a:pt x="1707337" y="2079660"/>
                </a:cubicBezTo>
                <a:cubicBezTo>
                  <a:pt x="1689859" y="2062182"/>
                  <a:pt x="1661741" y="2059400"/>
                  <a:pt x="1667170" y="2075688"/>
                </a:cubicBezTo>
                <a:close/>
                <a:moveTo>
                  <a:pt x="909661" y="2092519"/>
                </a:moveTo>
                <a:cubicBezTo>
                  <a:pt x="912309" y="2102634"/>
                  <a:pt x="921091" y="2113445"/>
                  <a:pt x="929188" y="2116550"/>
                </a:cubicBezTo>
                <a:cubicBezTo>
                  <a:pt x="948523" y="2123980"/>
                  <a:pt x="950038" y="2121132"/>
                  <a:pt x="940370" y="2095557"/>
                </a:cubicBezTo>
                <a:cubicBezTo>
                  <a:pt x="930264" y="2068840"/>
                  <a:pt x="902756" y="2066125"/>
                  <a:pt x="909661" y="2092519"/>
                </a:cubicBezTo>
                <a:close/>
                <a:moveTo>
                  <a:pt x="1733502" y="2090795"/>
                </a:moveTo>
                <a:cubicBezTo>
                  <a:pt x="1735455" y="2101091"/>
                  <a:pt x="1747152" y="2108664"/>
                  <a:pt x="1764087" y="2110607"/>
                </a:cubicBezTo>
                <a:lnTo>
                  <a:pt x="1791510" y="2113740"/>
                </a:lnTo>
                <a:lnTo>
                  <a:pt x="1785442" y="2097919"/>
                </a:lnTo>
                <a:cubicBezTo>
                  <a:pt x="1782099" y="2089214"/>
                  <a:pt x="1779365" y="2080298"/>
                  <a:pt x="1779365" y="2078107"/>
                </a:cubicBezTo>
                <a:cubicBezTo>
                  <a:pt x="1779365" y="2075917"/>
                  <a:pt x="1768335" y="2074126"/>
                  <a:pt x="1754857" y="2074126"/>
                </a:cubicBezTo>
                <a:lnTo>
                  <a:pt x="1730340" y="2074126"/>
                </a:lnTo>
                <a:lnTo>
                  <a:pt x="1733502" y="2090795"/>
                </a:lnTo>
                <a:close/>
                <a:moveTo>
                  <a:pt x="1798415" y="2094500"/>
                </a:moveTo>
                <a:lnTo>
                  <a:pt x="1798415" y="2112226"/>
                </a:lnTo>
                <a:lnTo>
                  <a:pt x="1822228" y="2112226"/>
                </a:lnTo>
                <a:cubicBezTo>
                  <a:pt x="1836153" y="2112226"/>
                  <a:pt x="1846040" y="2106759"/>
                  <a:pt x="1846040" y="2099053"/>
                </a:cubicBezTo>
                <a:cubicBezTo>
                  <a:pt x="1846040" y="2091804"/>
                  <a:pt x="1835325" y="2083822"/>
                  <a:pt x="1822228" y="2081317"/>
                </a:cubicBezTo>
                <a:lnTo>
                  <a:pt x="1798415" y="2076764"/>
                </a:lnTo>
                <a:lnTo>
                  <a:pt x="1798415" y="2094500"/>
                </a:lnTo>
                <a:close/>
                <a:moveTo>
                  <a:pt x="1857899" y="2095557"/>
                </a:moveTo>
                <a:cubicBezTo>
                  <a:pt x="1863928" y="2113874"/>
                  <a:pt x="1903190" y="2116512"/>
                  <a:pt x="1903190" y="2098605"/>
                </a:cubicBezTo>
                <a:cubicBezTo>
                  <a:pt x="1903190" y="2088880"/>
                  <a:pt x="1894589" y="2083651"/>
                  <a:pt x="1878587" y="2083651"/>
                </a:cubicBezTo>
                <a:cubicBezTo>
                  <a:pt x="1863157" y="2083651"/>
                  <a:pt x="1855441" y="2088090"/>
                  <a:pt x="1857899" y="2095557"/>
                </a:cubicBezTo>
                <a:close/>
                <a:moveTo>
                  <a:pt x="956872" y="2107730"/>
                </a:moveTo>
                <a:cubicBezTo>
                  <a:pt x="961958" y="2120980"/>
                  <a:pt x="989267" y="2140801"/>
                  <a:pt x="1002449" y="2140801"/>
                </a:cubicBezTo>
                <a:cubicBezTo>
                  <a:pt x="1014994" y="2140801"/>
                  <a:pt x="1006535" y="2104244"/>
                  <a:pt x="992772" y="2098958"/>
                </a:cubicBezTo>
                <a:cubicBezTo>
                  <a:pt x="966121" y="2088728"/>
                  <a:pt x="951000" y="2092424"/>
                  <a:pt x="956872" y="2107730"/>
                </a:cubicBezTo>
                <a:close/>
                <a:moveTo>
                  <a:pt x="1541240" y="2102701"/>
                </a:moveTo>
                <a:cubicBezTo>
                  <a:pt x="1541240" y="2107940"/>
                  <a:pt x="1549813" y="2120799"/>
                  <a:pt x="1560290" y="2131276"/>
                </a:cubicBezTo>
                <a:cubicBezTo>
                  <a:pt x="1570768" y="2141754"/>
                  <a:pt x="1583627" y="2150326"/>
                  <a:pt x="1588865" y="2150326"/>
                </a:cubicBezTo>
                <a:cubicBezTo>
                  <a:pt x="1604248" y="2150326"/>
                  <a:pt x="1599848" y="2132733"/>
                  <a:pt x="1579340" y="2112226"/>
                </a:cubicBezTo>
                <a:cubicBezTo>
                  <a:pt x="1558833" y="2091719"/>
                  <a:pt x="1541240" y="2087318"/>
                  <a:pt x="1541240" y="2102701"/>
                </a:cubicBezTo>
                <a:close/>
                <a:moveTo>
                  <a:pt x="407770" y="2110207"/>
                </a:moveTo>
                <a:cubicBezTo>
                  <a:pt x="407770" y="2119636"/>
                  <a:pt x="489323" y="2180854"/>
                  <a:pt x="529728" y="2201742"/>
                </a:cubicBezTo>
                <a:cubicBezTo>
                  <a:pt x="546473" y="2210410"/>
                  <a:pt x="560170" y="2213200"/>
                  <a:pt x="560170" y="2207962"/>
                </a:cubicBezTo>
                <a:cubicBezTo>
                  <a:pt x="560170" y="2202723"/>
                  <a:pt x="546244" y="2191369"/>
                  <a:pt x="529214" y="2182730"/>
                </a:cubicBezTo>
                <a:cubicBezTo>
                  <a:pt x="512183" y="2174091"/>
                  <a:pt x="477903" y="2152555"/>
                  <a:pt x="453014" y="2134877"/>
                </a:cubicBezTo>
                <a:cubicBezTo>
                  <a:pt x="428125" y="2117198"/>
                  <a:pt x="407770" y="2106102"/>
                  <a:pt x="407770" y="2110207"/>
                </a:cubicBezTo>
                <a:close/>
                <a:moveTo>
                  <a:pt x="445870" y="2112226"/>
                </a:moveTo>
                <a:cubicBezTo>
                  <a:pt x="445870" y="2117465"/>
                  <a:pt x="450413" y="2121751"/>
                  <a:pt x="455957" y="2121751"/>
                </a:cubicBezTo>
                <a:cubicBezTo>
                  <a:pt x="461501" y="2121751"/>
                  <a:pt x="463396" y="2117465"/>
                  <a:pt x="460158" y="2112226"/>
                </a:cubicBezTo>
                <a:cubicBezTo>
                  <a:pt x="456919" y="2106987"/>
                  <a:pt x="452385" y="2102701"/>
                  <a:pt x="450071" y="2102701"/>
                </a:cubicBezTo>
                <a:cubicBezTo>
                  <a:pt x="447756" y="2102701"/>
                  <a:pt x="445870" y="2106987"/>
                  <a:pt x="445870" y="2112226"/>
                </a:cubicBezTo>
                <a:close/>
                <a:moveTo>
                  <a:pt x="855445" y="2112226"/>
                </a:moveTo>
                <a:cubicBezTo>
                  <a:pt x="855445" y="2124428"/>
                  <a:pt x="890649" y="2159851"/>
                  <a:pt x="902775" y="2159851"/>
                </a:cubicBezTo>
                <a:cubicBezTo>
                  <a:pt x="915386" y="2159851"/>
                  <a:pt x="903784" y="2129238"/>
                  <a:pt x="885630" y="2114607"/>
                </a:cubicBezTo>
                <a:cubicBezTo>
                  <a:pt x="867818" y="2100253"/>
                  <a:pt x="855445" y="2099272"/>
                  <a:pt x="855445" y="2112226"/>
                </a:cubicBezTo>
                <a:close/>
                <a:moveTo>
                  <a:pt x="1028681" y="2128790"/>
                </a:moveTo>
                <a:cubicBezTo>
                  <a:pt x="1030434" y="2137896"/>
                  <a:pt x="1038987" y="2146716"/>
                  <a:pt x="1047683" y="2148392"/>
                </a:cubicBezTo>
                <a:lnTo>
                  <a:pt x="1063495" y="2151431"/>
                </a:lnTo>
                <a:lnTo>
                  <a:pt x="1058370" y="2131828"/>
                </a:lnTo>
                <a:cubicBezTo>
                  <a:pt x="1052132" y="2107959"/>
                  <a:pt x="1024118" y="2105092"/>
                  <a:pt x="1028681" y="2128790"/>
                </a:cubicBezTo>
                <a:close/>
                <a:moveTo>
                  <a:pt x="1389850" y="2133571"/>
                </a:moveTo>
                <a:lnTo>
                  <a:pt x="1381954" y="2154917"/>
                </a:lnTo>
                <a:lnTo>
                  <a:pt x="1397165" y="2166042"/>
                </a:lnTo>
                <a:cubicBezTo>
                  <a:pt x="1427598" y="2188293"/>
                  <a:pt x="1461154" y="2150250"/>
                  <a:pt x="1434560" y="2123656"/>
                </a:cubicBezTo>
                <a:cubicBezTo>
                  <a:pt x="1416901" y="2105997"/>
                  <a:pt x="1398546" y="2110064"/>
                  <a:pt x="1389850" y="2133571"/>
                </a:cubicBezTo>
                <a:close/>
                <a:moveTo>
                  <a:pt x="1607915" y="2120589"/>
                </a:moveTo>
                <a:cubicBezTo>
                  <a:pt x="1607915" y="2134905"/>
                  <a:pt x="1634785" y="2152050"/>
                  <a:pt x="1652026" y="2148735"/>
                </a:cubicBezTo>
                <a:lnTo>
                  <a:pt x="1668466" y="2145563"/>
                </a:lnTo>
                <a:lnTo>
                  <a:pt x="1651797" y="2128895"/>
                </a:lnTo>
                <a:cubicBezTo>
                  <a:pt x="1634261" y="2111359"/>
                  <a:pt x="1607915" y="2106368"/>
                  <a:pt x="1607915" y="2120589"/>
                </a:cubicBezTo>
                <a:close/>
                <a:moveTo>
                  <a:pt x="490695" y="2140515"/>
                </a:moveTo>
                <a:cubicBezTo>
                  <a:pt x="508478" y="2161289"/>
                  <a:pt x="517993" y="2159203"/>
                  <a:pt x="509259" y="2136448"/>
                </a:cubicBezTo>
                <a:cubicBezTo>
                  <a:pt x="506154" y="2128361"/>
                  <a:pt x="497095" y="2121751"/>
                  <a:pt x="489123" y="2121751"/>
                </a:cubicBezTo>
                <a:lnTo>
                  <a:pt x="474636" y="2121751"/>
                </a:lnTo>
                <a:lnTo>
                  <a:pt x="490695" y="2140515"/>
                </a:lnTo>
                <a:close/>
                <a:moveTo>
                  <a:pt x="598270" y="2135477"/>
                </a:moveTo>
                <a:cubicBezTo>
                  <a:pt x="598270" y="2143639"/>
                  <a:pt x="602556" y="2150326"/>
                  <a:pt x="607795" y="2150326"/>
                </a:cubicBezTo>
                <a:cubicBezTo>
                  <a:pt x="613034" y="2150326"/>
                  <a:pt x="617320" y="2146297"/>
                  <a:pt x="617320" y="2141363"/>
                </a:cubicBezTo>
                <a:cubicBezTo>
                  <a:pt x="617320" y="2136429"/>
                  <a:pt x="613034" y="2129752"/>
                  <a:pt x="607795" y="2126513"/>
                </a:cubicBezTo>
                <a:cubicBezTo>
                  <a:pt x="602556" y="2123275"/>
                  <a:pt x="598270" y="2127314"/>
                  <a:pt x="598270" y="2135477"/>
                </a:cubicBezTo>
                <a:close/>
                <a:moveTo>
                  <a:pt x="912595" y="2130943"/>
                </a:moveTo>
                <a:cubicBezTo>
                  <a:pt x="912595" y="2136362"/>
                  <a:pt x="921672" y="2149878"/>
                  <a:pt x="932769" y="2160975"/>
                </a:cubicBezTo>
                <a:lnTo>
                  <a:pt x="952938" y="2181149"/>
                </a:lnTo>
                <a:lnTo>
                  <a:pt x="960015" y="2169700"/>
                </a:lnTo>
                <a:lnTo>
                  <a:pt x="967092" y="2158251"/>
                </a:lnTo>
                <a:lnTo>
                  <a:pt x="972369" y="2172014"/>
                </a:lnTo>
                <a:cubicBezTo>
                  <a:pt x="975274" y="2179587"/>
                  <a:pt x="986590" y="2188121"/>
                  <a:pt x="997506" y="2190979"/>
                </a:cubicBezTo>
                <a:lnTo>
                  <a:pt x="1017365" y="2196170"/>
                </a:lnTo>
                <a:lnTo>
                  <a:pt x="1017365" y="2178653"/>
                </a:lnTo>
                <a:cubicBezTo>
                  <a:pt x="1017365" y="2163147"/>
                  <a:pt x="992200" y="2147135"/>
                  <a:pt x="964978" y="2145316"/>
                </a:cubicBezTo>
                <a:cubicBezTo>
                  <a:pt x="959739" y="2144973"/>
                  <a:pt x="945818" y="2139372"/>
                  <a:pt x="934026" y="2132886"/>
                </a:cubicBezTo>
                <a:cubicBezTo>
                  <a:pt x="920501" y="2125437"/>
                  <a:pt x="912595" y="2124723"/>
                  <a:pt x="912595" y="2130943"/>
                </a:cubicBezTo>
                <a:close/>
                <a:moveTo>
                  <a:pt x="1084040" y="2140058"/>
                </a:moveTo>
                <a:cubicBezTo>
                  <a:pt x="1084040" y="2162994"/>
                  <a:pt x="1088060" y="2165480"/>
                  <a:pt x="1138809" y="2173881"/>
                </a:cubicBezTo>
                <a:lnTo>
                  <a:pt x="1179290" y="2180577"/>
                </a:lnTo>
                <a:lnTo>
                  <a:pt x="1179290" y="2160870"/>
                </a:lnTo>
                <a:cubicBezTo>
                  <a:pt x="1179290" y="2147516"/>
                  <a:pt x="1171613" y="2139572"/>
                  <a:pt x="1155478" y="2136219"/>
                </a:cubicBezTo>
                <a:cubicBezTo>
                  <a:pt x="1142381" y="2133505"/>
                  <a:pt x="1120950" y="2129047"/>
                  <a:pt x="1107853" y="2126333"/>
                </a:cubicBezTo>
                <a:lnTo>
                  <a:pt x="1084040" y="2121389"/>
                </a:lnTo>
                <a:lnTo>
                  <a:pt x="1084040" y="2140058"/>
                </a:lnTo>
                <a:close/>
                <a:moveTo>
                  <a:pt x="1676371" y="2138420"/>
                </a:moveTo>
                <a:cubicBezTo>
                  <a:pt x="1678114" y="2147583"/>
                  <a:pt x="1689144" y="2156460"/>
                  <a:pt x="1700879" y="2158137"/>
                </a:cubicBezTo>
                <a:cubicBezTo>
                  <a:pt x="1724330" y="2161480"/>
                  <a:pt x="1728521" y="2150917"/>
                  <a:pt x="1710785" y="2133181"/>
                </a:cubicBezTo>
                <a:cubicBezTo>
                  <a:pt x="1693726" y="2116122"/>
                  <a:pt x="1672733" y="2119313"/>
                  <a:pt x="1676371" y="2138420"/>
                </a:cubicBezTo>
                <a:close/>
                <a:moveTo>
                  <a:pt x="1741265" y="2144449"/>
                </a:moveTo>
                <a:cubicBezTo>
                  <a:pt x="1741265" y="2151698"/>
                  <a:pt x="1751981" y="2159680"/>
                  <a:pt x="1765078" y="2162185"/>
                </a:cubicBezTo>
                <a:lnTo>
                  <a:pt x="1788890" y="2166738"/>
                </a:lnTo>
                <a:lnTo>
                  <a:pt x="1788890" y="2149002"/>
                </a:lnTo>
                <a:lnTo>
                  <a:pt x="1788890" y="2131276"/>
                </a:lnTo>
                <a:lnTo>
                  <a:pt x="1765078" y="2131276"/>
                </a:lnTo>
                <a:cubicBezTo>
                  <a:pt x="1751152" y="2131276"/>
                  <a:pt x="1741265" y="2136743"/>
                  <a:pt x="1741265" y="2144449"/>
                </a:cubicBezTo>
                <a:close/>
                <a:moveTo>
                  <a:pt x="1809569" y="2147173"/>
                </a:moveTo>
                <a:cubicBezTo>
                  <a:pt x="1811417" y="2156860"/>
                  <a:pt x="1822752" y="2166014"/>
                  <a:pt x="1835077" y="2167766"/>
                </a:cubicBezTo>
                <a:lnTo>
                  <a:pt x="1857261" y="2170919"/>
                </a:lnTo>
                <a:lnTo>
                  <a:pt x="1853937" y="2153479"/>
                </a:lnTo>
                <a:cubicBezTo>
                  <a:pt x="1852089" y="2143792"/>
                  <a:pt x="1840754" y="2134638"/>
                  <a:pt x="1828429" y="2132886"/>
                </a:cubicBezTo>
                <a:lnTo>
                  <a:pt x="1806245" y="2129733"/>
                </a:lnTo>
                <a:lnTo>
                  <a:pt x="1809569" y="2147173"/>
                </a:lnTo>
                <a:close/>
                <a:moveTo>
                  <a:pt x="1866719" y="2147173"/>
                </a:moveTo>
                <a:cubicBezTo>
                  <a:pt x="1868567" y="2156860"/>
                  <a:pt x="1879902" y="2166014"/>
                  <a:pt x="1892227" y="2167766"/>
                </a:cubicBezTo>
                <a:lnTo>
                  <a:pt x="1914411" y="2170919"/>
                </a:lnTo>
                <a:lnTo>
                  <a:pt x="1911087" y="2153479"/>
                </a:lnTo>
                <a:cubicBezTo>
                  <a:pt x="1909239" y="2143792"/>
                  <a:pt x="1897904" y="2134638"/>
                  <a:pt x="1885579" y="2132886"/>
                </a:cubicBezTo>
                <a:lnTo>
                  <a:pt x="1863395" y="2129733"/>
                </a:lnTo>
                <a:lnTo>
                  <a:pt x="1866719" y="2147173"/>
                </a:lnTo>
                <a:close/>
                <a:moveTo>
                  <a:pt x="3522440" y="2145859"/>
                </a:moveTo>
                <a:cubicBezTo>
                  <a:pt x="3522440" y="2161270"/>
                  <a:pt x="3537328" y="2164775"/>
                  <a:pt x="3545634" y="2151326"/>
                </a:cubicBezTo>
                <a:cubicBezTo>
                  <a:pt x="3548539" y="2146630"/>
                  <a:pt x="3544510" y="2140344"/>
                  <a:pt x="3536680" y="2137334"/>
                </a:cubicBezTo>
                <a:cubicBezTo>
                  <a:pt x="3528041" y="2134019"/>
                  <a:pt x="3522440" y="2137363"/>
                  <a:pt x="3522440" y="2145859"/>
                </a:cubicBezTo>
                <a:close/>
                <a:moveTo>
                  <a:pt x="524251" y="2152107"/>
                </a:moveTo>
                <a:cubicBezTo>
                  <a:pt x="528995" y="2166347"/>
                  <a:pt x="550645" y="2174186"/>
                  <a:pt x="550645" y="2161661"/>
                </a:cubicBezTo>
                <a:cubicBezTo>
                  <a:pt x="550645" y="2156546"/>
                  <a:pt x="543854" y="2149764"/>
                  <a:pt x="535557" y="2146573"/>
                </a:cubicBezTo>
                <a:cubicBezTo>
                  <a:pt x="526290" y="2143020"/>
                  <a:pt x="521927" y="2145144"/>
                  <a:pt x="524251" y="2152107"/>
                </a:cubicBezTo>
                <a:close/>
                <a:moveTo>
                  <a:pt x="1195549" y="2146773"/>
                </a:moveTo>
                <a:cubicBezTo>
                  <a:pt x="1186501" y="2155822"/>
                  <a:pt x="1200741" y="2188426"/>
                  <a:pt x="1213742" y="2188426"/>
                </a:cubicBezTo>
                <a:cubicBezTo>
                  <a:pt x="1230992" y="2188426"/>
                  <a:pt x="1230840" y="2153869"/>
                  <a:pt x="1213561" y="2147240"/>
                </a:cubicBezTo>
                <a:cubicBezTo>
                  <a:pt x="1206217" y="2144421"/>
                  <a:pt x="1198102" y="2144211"/>
                  <a:pt x="1195549" y="2146773"/>
                </a:cubicBezTo>
                <a:close/>
                <a:moveTo>
                  <a:pt x="1245965" y="2174138"/>
                </a:moveTo>
                <a:lnTo>
                  <a:pt x="1245965" y="2199351"/>
                </a:lnTo>
                <a:lnTo>
                  <a:pt x="1262634" y="2196141"/>
                </a:lnTo>
                <a:cubicBezTo>
                  <a:pt x="1271797" y="2194370"/>
                  <a:pt x="1279303" y="2184473"/>
                  <a:pt x="1279303" y="2174138"/>
                </a:cubicBezTo>
                <a:cubicBezTo>
                  <a:pt x="1279303" y="2163804"/>
                  <a:pt x="1271797" y="2153907"/>
                  <a:pt x="1262634" y="2152136"/>
                </a:cubicBezTo>
                <a:lnTo>
                  <a:pt x="1245965" y="2148926"/>
                </a:lnTo>
                <a:lnTo>
                  <a:pt x="1245965" y="2174138"/>
                </a:lnTo>
                <a:close/>
                <a:moveTo>
                  <a:pt x="1445305" y="2172624"/>
                </a:moveTo>
                <a:cubicBezTo>
                  <a:pt x="1437827" y="2183854"/>
                  <a:pt x="1428521" y="2197980"/>
                  <a:pt x="1424635" y="2204028"/>
                </a:cubicBezTo>
                <a:cubicBezTo>
                  <a:pt x="1420616" y="2210286"/>
                  <a:pt x="1423959" y="2217477"/>
                  <a:pt x="1432408" y="2220716"/>
                </a:cubicBezTo>
                <a:lnTo>
                  <a:pt x="1447238" y="2226402"/>
                </a:lnTo>
                <a:lnTo>
                  <a:pt x="1441504" y="2205038"/>
                </a:lnTo>
                <a:lnTo>
                  <a:pt x="1435770" y="2183663"/>
                </a:lnTo>
                <a:lnTo>
                  <a:pt x="1450086" y="2208667"/>
                </a:lnTo>
                <a:cubicBezTo>
                  <a:pt x="1463593" y="2232260"/>
                  <a:pt x="1496158" y="2249376"/>
                  <a:pt x="1506969" y="2238566"/>
                </a:cubicBezTo>
                <a:cubicBezTo>
                  <a:pt x="1514951" y="2230593"/>
                  <a:pt x="1484690" y="2178911"/>
                  <a:pt x="1471936" y="2178758"/>
                </a:cubicBezTo>
                <a:lnTo>
                  <a:pt x="1460278" y="2178606"/>
                </a:lnTo>
                <a:lnTo>
                  <a:pt x="1472994" y="2170557"/>
                </a:lnTo>
                <a:lnTo>
                  <a:pt x="1485690" y="2162499"/>
                </a:lnTo>
                <a:lnTo>
                  <a:pt x="1472298" y="2157365"/>
                </a:lnTo>
                <a:cubicBezTo>
                  <a:pt x="1464916" y="2154536"/>
                  <a:pt x="1452801" y="2161385"/>
                  <a:pt x="1445305" y="2172624"/>
                </a:cubicBezTo>
                <a:close/>
                <a:moveTo>
                  <a:pt x="1550765" y="2158832"/>
                </a:moveTo>
                <a:cubicBezTo>
                  <a:pt x="1550765" y="2173157"/>
                  <a:pt x="1579102" y="2197951"/>
                  <a:pt x="1595476" y="2197951"/>
                </a:cubicBezTo>
                <a:lnTo>
                  <a:pt x="1610249" y="2197951"/>
                </a:lnTo>
                <a:lnTo>
                  <a:pt x="1597962" y="2183140"/>
                </a:lnTo>
                <a:cubicBezTo>
                  <a:pt x="1581055" y="2162775"/>
                  <a:pt x="1550765" y="2147173"/>
                  <a:pt x="1550765" y="2158832"/>
                </a:cubicBezTo>
                <a:close/>
                <a:moveTo>
                  <a:pt x="873219" y="2180482"/>
                </a:moveTo>
                <a:cubicBezTo>
                  <a:pt x="877419" y="2191836"/>
                  <a:pt x="890411" y="2204657"/>
                  <a:pt x="902099" y="2208981"/>
                </a:cubicBezTo>
                <a:lnTo>
                  <a:pt x="923358" y="2216839"/>
                </a:lnTo>
                <a:lnTo>
                  <a:pt x="916691" y="2195494"/>
                </a:lnTo>
                <a:cubicBezTo>
                  <a:pt x="909538" y="2172576"/>
                  <a:pt x="895802" y="2160232"/>
                  <a:pt x="877181" y="2159994"/>
                </a:cubicBezTo>
                <a:cubicBezTo>
                  <a:pt x="869275" y="2159899"/>
                  <a:pt x="868018" y="2166423"/>
                  <a:pt x="873219" y="2180482"/>
                </a:cubicBezTo>
                <a:close/>
                <a:moveTo>
                  <a:pt x="1307040" y="2172891"/>
                </a:moveTo>
                <a:cubicBezTo>
                  <a:pt x="1299886" y="2191522"/>
                  <a:pt x="1309630" y="2207476"/>
                  <a:pt x="1328156" y="2207476"/>
                </a:cubicBezTo>
                <a:cubicBezTo>
                  <a:pt x="1337501" y="2207476"/>
                  <a:pt x="1341473" y="2200237"/>
                  <a:pt x="1339501" y="2186788"/>
                </a:cubicBezTo>
                <a:cubicBezTo>
                  <a:pt x="1335805" y="2161670"/>
                  <a:pt x="1314793" y="2152679"/>
                  <a:pt x="1307040" y="2172891"/>
                </a:cubicBezTo>
                <a:close/>
                <a:moveTo>
                  <a:pt x="1617440" y="2174691"/>
                </a:moveTo>
                <a:cubicBezTo>
                  <a:pt x="1617440" y="2187950"/>
                  <a:pt x="1645634" y="2207476"/>
                  <a:pt x="1664770" y="2207476"/>
                </a:cubicBezTo>
                <a:cubicBezTo>
                  <a:pt x="1672076" y="2207476"/>
                  <a:pt x="1672361" y="2202056"/>
                  <a:pt x="1665703" y="2189617"/>
                </a:cubicBezTo>
                <a:cubicBezTo>
                  <a:pt x="1653807" y="2167385"/>
                  <a:pt x="1617440" y="2156136"/>
                  <a:pt x="1617440" y="2174691"/>
                </a:cubicBezTo>
                <a:close/>
                <a:moveTo>
                  <a:pt x="607795" y="2183102"/>
                </a:moveTo>
                <a:cubicBezTo>
                  <a:pt x="607795" y="2191264"/>
                  <a:pt x="612081" y="2197951"/>
                  <a:pt x="617320" y="2197951"/>
                </a:cubicBezTo>
                <a:cubicBezTo>
                  <a:pt x="622559" y="2197951"/>
                  <a:pt x="626845" y="2193922"/>
                  <a:pt x="626845" y="2188988"/>
                </a:cubicBezTo>
                <a:cubicBezTo>
                  <a:pt x="626845" y="2184054"/>
                  <a:pt x="622559" y="2177377"/>
                  <a:pt x="617320" y="2174138"/>
                </a:cubicBezTo>
                <a:cubicBezTo>
                  <a:pt x="612081" y="2170900"/>
                  <a:pt x="607795" y="2174939"/>
                  <a:pt x="607795" y="2183102"/>
                </a:cubicBezTo>
                <a:close/>
                <a:moveTo>
                  <a:pt x="1047626" y="2185292"/>
                </a:moveTo>
                <a:cubicBezTo>
                  <a:pt x="1049322" y="2194008"/>
                  <a:pt x="1056065" y="2202923"/>
                  <a:pt x="1062609" y="2205095"/>
                </a:cubicBezTo>
                <a:cubicBezTo>
                  <a:pt x="1080126" y="2210934"/>
                  <a:pt x="1077144" y="2181949"/>
                  <a:pt x="1059532" y="2175186"/>
                </a:cubicBezTo>
                <a:cubicBezTo>
                  <a:pt x="1049093" y="2171186"/>
                  <a:pt x="1045483" y="2174243"/>
                  <a:pt x="1047626" y="2185292"/>
                </a:cubicBezTo>
                <a:close/>
                <a:moveTo>
                  <a:pt x="1358198" y="2194570"/>
                </a:moveTo>
                <a:cubicBezTo>
                  <a:pt x="1360961" y="2209010"/>
                  <a:pt x="1369114" y="2217001"/>
                  <a:pt x="1381087" y="2217001"/>
                </a:cubicBezTo>
                <a:lnTo>
                  <a:pt x="1399689" y="2217001"/>
                </a:lnTo>
                <a:lnTo>
                  <a:pt x="1396651" y="2195570"/>
                </a:lnTo>
                <a:cubicBezTo>
                  <a:pt x="1394660" y="2181606"/>
                  <a:pt x="1386688" y="2173786"/>
                  <a:pt x="1373753" y="2173138"/>
                </a:cubicBezTo>
                <a:lnTo>
                  <a:pt x="1353912" y="2172129"/>
                </a:lnTo>
                <a:lnTo>
                  <a:pt x="1358198" y="2194570"/>
                </a:lnTo>
                <a:close/>
                <a:moveTo>
                  <a:pt x="1686135" y="2187273"/>
                </a:moveTo>
                <a:cubicBezTo>
                  <a:pt x="1687754" y="2195770"/>
                  <a:pt x="1698669" y="2204085"/>
                  <a:pt x="1710404" y="2205762"/>
                </a:cubicBezTo>
                <a:cubicBezTo>
                  <a:pt x="1740789" y="2210095"/>
                  <a:pt x="1737998" y="2182321"/>
                  <a:pt x="1707471" y="2176482"/>
                </a:cubicBezTo>
                <a:lnTo>
                  <a:pt x="1683201" y="2171843"/>
                </a:lnTo>
                <a:lnTo>
                  <a:pt x="1686135" y="2187273"/>
                </a:lnTo>
                <a:close/>
                <a:moveTo>
                  <a:pt x="928969" y="2198256"/>
                </a:moveTo>
                <a:cubicBezTo>
                  <a:pt x="931750" y="2208895"/>
                  <a:pt x="942065" y="2221906"/>
                  <a:pt x="951886" y="2227164"/>
                </a:cubicBezTo>
                <a:lnTo>
                  <a:pt x="969740" y="2236718"/>
                </a:lnTo>
                <a:lnTo>
                  <a:pt x="969740" y="2222783"/>
                </a:lnTo>
                <a:cubicBezTo>
                  <a:pt x="969740" y="2207743"/>
                  <a:pt x="944847" y="2178901"/>
                  <a:pt x="931855" y="2178901"/>
                </a:cubicBezTo>
                <a:cubicBezTo>
                  <a:pt x="927483" y="2178901"/>
                  <a:pt x="926178" y="2187607"/>
                  <a:pt x="928969" y="2198256"/>
                </a:cubicBezTo>
                <a:close/>
                <a:moveTo>
                  <a:pt x="1093565" y="2199094"/>
                </a:moveTo>
                <a:cubicBezTo>
                  <a:pt x="1093565" y="2210467"/>
                  <a:pt x="1102776" y="2218687"/>
                  <a:pt x="1119759" y="2222468"/>
                </a:cubicBezTo>
                <a:cubicBezTo>
                  <a:pt x="1134161" y="2225669"/>
                  <a:pt x="1153459" y="2230326"/>
                  <a:pt x="1162622" y="2232813"/>
                </a:cubicBezTo>
                <a:cubicBezTo>
                  <a:pt x="1174233" y="2235965"/>
                  <a:pt x="1179290" y="2231841"/>
                  <a:pt x="1179290" y="2219249"/>
                </a:cubicBezTo>
                <a:lnTo>
                  <a:pt x="1179290" y="2201161"/>
                </a:lnTo>
                <a:lnTo>
                  <a:pt x="1136428" y="2191350"/>
                </a:lnTo>
                <a:lnTo>
                  <a:pt x="1093565" y="2181539"/>
                </a:lnTo>
                <a:lnTo>
                  <a:pt x="1093565" y="2199094"/>
                </a:lnTo>
                <a:close/>
                <a:moveTo>
                  <a:pt x="1747209" y="2192827"/>
                </a:moveTo>
                <a:cubicBezTo>
                  <a:pt x="1752914" y="2207695"/>
                  <a:pt x="1786852" y="2222221"/>
                  <a:pt x="1795548" y="2213515"/>
                </a:cubicBezTo>
                <a:cubicBezTo>
                  <a:pt x="1807426" y="2201647"/>
                  <a:pt x="1787795" y="2178901"/>
                  <a:pt x="1765678" y="2178901"/>
                </a:cubicBezTo>
                <a:lnTo>
                  <a:pt x="1741865" y="2178901"/>
                </a:lnTo>
                <a:lnTo>
                  <a:pt x="1747209" y="2192827"/>
                </a:lnTo>
                <a:close/>
                <a:moveTo>
                  <a:pt x="1819094" y="2194798"/>
                </a:moveTo>
                <a:cubicBezTo>
                  <a:pt x="1820942" y="2204485"/>
                  <a:pt x="1832277" y="2213639"/>
                  <a:pt x="1844602" y="2215391"/>
                </a:cubicBezTo>
                <a:lnTo>
                  <a:pt x="1866786" y="2218544"/>
                </a:lnTo>
                <a:lnTo>
                  <a:pt x="1863462" y="2201104"/>
                </a:lnTo>
                <a:cubicBezTo>
                  <a:pt x="1861614" y="2191417"/>
                  <a:pt x="1850279" y="2182263"/>
                  <a:pt x="1837954" y="2180511"/>
                </a:cubicBezTo>
                <a:lnTo>
                  <a:pt x="1815770" y="2177358"/>
                </a:lnTo>
                <a:lnTo>
                  <a:pt x="1819094" y="2194798"/>
                </a:lnTo>
                <a:close/>
                <a:moveTo>
                  <a:pt x="1876396" y="2195570"/>
                </a:moveTo>
                <a:cubicBezTo>
                  <a:pt x="1878139" y="2204733"/>
                  <a:pt x="1889169" y="2213610"/>
                  <a:pt x="1900904" y="2215287"/>
                </a:cubicBezTo>
                <a:lnTo>
                  <a:pt x="1922240" y="2218325"/>
                </a:lnTo>
                <a:lnTo>
                  <a:pt x="1922240" y="2198618"/>
                </a:lnTo>
                <a:lnTo>
                  <a:pt x="1922240" y="2178901"/>
                </a:lnTo>
                <a:lnTo>
                  <a:pt x="1897732" y="2178901"/>
                </a:lnTo>
                <a:lnTo>
                  <a:pt x="1873215" y="2178901"/>
                </a:lnTo>
                <a:lnTo>
                  <a:pt x="1876396" y="2195570"/>
                </a:lnTo>
                <a:close/>
                <a:moveTo>
                  <a:pt x="1503140" y="2198246"/>
                </a:moveTo>
                <a:cubicBezTo>
                  <a:pt x="1503140" y="2210410"/>
                  <a:pt x="1541469" y="2248519"/>
                  <a:pt x="1547565" y="2242423"/>
                </a:cubicBezTo>
                <a:cubicBezTo>
                  <a:pt x="1555071" y="2234917"/>
                  <a:pt x="1533744" y="2200761"/>
                  <a:pt x="1517704" y="2194608"/>
                </a:cubicBezTo>
                <a:cubicBezTo>
                  <a:pt x="1509703" y="2191541"/>
                  <a:pt x="1503140" y="2193179"/>
                  <a:pt x="1503140" y="2198246"/>
                </a:cubicBezTo>
                <a:close/>
                <a:moveTo>
                  <a:pt x="979408" y="2210153"/>
                </a:moveTo>
                <a:cubicBezTo>
                  <a:pt x="979646" y="2228802"/>
                  <a:pt x="991991" y="2242518"/>
                  <a:pt x="1014984" y="2249700"/>
                </a:cubicBezTo>
                <a:cubicBezTo>
                  <a:pt x="1038816" y="2257130"/>
                  <a:pt x="1042578" y="2247338"/>
                  <a:pt x="1024509" y="2224916"/>
                </a:cubicBezTo>
                <a:cubicBezTo>
                  <a:pt x="1008450" y="2204981"/>
                  <a:pt x="979227" y="2195417"/>
                  <a:pt x="979408" y="2210153"/>
                </a:cubicBezTo>
                <a:close/>
                <a:moveTo>
                  <a:pt x="521727" y="2224964"/>
                </a:moveTo>
                <a:cubicBezTo>
                  <a:pt x="528004" y="2237194"/>
                  <a:pt x="535748" y="2244595"/>
                  <a:pt x="538939" y="2241404"/>
                </a:cubicBezTo>
                <a:cubicBezTo>
                  <a:pt x="542139" y="2238213"/>
                  <a:pt x="537005" y="2228202"/>
                  <a:pt x="527537" y="2219154"/>
                </a:cubicBezTo>
                <a:lnTo>
                  <a:pt x="510316" y="2202713"/>
                </a:lnTo>
                <a:lnTo>
                  <a:pt x="521727" y="2224964"/>
                </a:lnTo>
                <a:close/>
                <a:moveTo>
                  <a:pt x="1205084" y="2226440"/>
                </a:moveTo>
                <a:cubicBezTo>
                  <a:pt x="1211294" y="2250186"/>
                  <a:pt x="1232716" y="2251291"/>
                  <a:pt x="1244908" y="2228498"/>
                </a:cubicBezTo>
                <a:lnTo>
                  <a:pt x="1254052" y="2211419"/>
                </a:lnTo>
                <a:lnTo>
                  <a:pt x="1227068" y="2209362"/>
                </a:lnTo>
                <a:lnTo>
                  <a:pt x="1200083" y="2207305"/>
                </a:lnTo>
                <a:lnTo>
                  <a:pt x="1205084" y="2226440"/>
                </a:lnTo>
                <a:close/>
                <a:moveTo>
                  <a:pt x="1560290" y="2216458"/>
                </a:moveTo>
                <a:cubicBezTo>
                  <a:pt x="1560290" y="2226059"/>
                  <a:pt x="1597676" y="2255101"/>
                  <a:pt x="1610039" y="2255101"/>
                </a:cubicBezTo>
                <a:cubicBezTo>
                  <a:pt x="1625079" y="2255101"/>
                  <a:pt x="1616840" y="2226878"/>
                  <a:pt x="1599019" y="2217334"/>
                </a:cubicBezTo>
                <a:cubicBezTo>
                  <a:pt x="1576064" y="2205057"/>
                  <a:pt x="1560290" y="2204695"/>
                  <a:pt x="1560290" y="2216458"/>
                </a:cubicBezTo>
                <a:close/>
                <a:moveTo>
                  <a:pt x="2209829" y="2249700"/>
                </a:moveTo>
                <a:lnTo>
                  <a:pt x="2165128" y="2291925"/>
                </a:lnTo>
                <a:lnTo>
                  <a:pt x="2164366" y="2804532"/>
                </a:lnTo>
                <a:cubicBezTo>
                  <a:pt x="2163947" y="3086462"/>
                  <a:pt x="2161327" y="3336427"/>
                  <a:pt x="2158537" y="3360001"/>
                </a:cubicBezTo>
                <a:cubicBezTo>
                  <a:pt x="2155755" y="3383575"/>
                  <a:pt x="2155336" y="3392881"/>
                  <a:pt x="2157622" y="3380689"/>
                </a:cubicBezTo>
                <a:cubicBezTo>
                  <a:pt x="2160242" y="3366707"/>
                  <a:pt x="2172062" y="3354934"/>
                  <a:pt x="2189645" y="3348799"/>
                </a:cubicBezTo>
                <a:cubicBezTo>
                  <a:pt x="2204971" y="3343456"/>
                  <a:pt x="2217515" y="3335074"/>
                  <a:pt x="2217515" y="3330159"/>
                </a:cubicBezTo>
                <a:cubicBezTo>
                  <a:pt x="2217515" y="3324930"/>
                  <a:pt x="2209886" y="3325311"/>
                  <a:pt x="2199094" y="3331093"/>
                </a:cubicBezTo>
                <a:cubicBezTo>
                  <a:pt x="2173691" y="3344685"/>
                  <a:pt x="2169890" y="3343637"/>
                  <a:pt x="2169890" y="3323054"/>
                </a:cubicBezTo>
                <a:cubicBezTo>
                  <a:pt x="2169890" y="3311938"/>
                  <a:pt x="2181330" y="3300422"/>
                  <a:pt x="2200104" y="3292650"/>
                </a:cubicBezTo>
                <a:cubicBezTo>
                  <a:pt x="2216725" y="3285763"/>
                  <a:pt x="2225545" y="3278534"/>
                  <a:pt x="2219697" y="3276591"/>
                </a:cubicBezTo>
                <a:cubicBezTo>
                  <a:pt x="2213839" y="3274638"/>
                  <a:pt x="2200237" y="3277753"/>
                  <a:pt x="2189464" y="3283515"/>
                </a:cubicBezTo>
                <a:lnTo>
                  <a:pt x="2169890" y="3293993"/>
                </a:lnTo>
                <a:lnTo>
                  <a:pt x="2169890" y="3274114"/>
                </a:lnTo>
                <a:cubicBezTo>
                  <a:pt x="2169890" y="3260589"/>
                  <a:pt x="2179025" y="3251054"/>
                  <a:pt x="2198465" y="3244272"/>
                </a:cubicBezTo>
                <a:cubicBezTo>
                  <a:pt x="2214182" y="3238795"/>
                  <a:pt x="2227040" y="3230299"/>
                  <a:pt x="2227040" y="3225384"/>
                </a:cubicBezTo>
                <a:cubicBezTo>
                  <a:pt x="2227040" y="3220155"/>
                  <a:pt x="2219411" y="3220536"/>
                  <a:pt x="2208619" y="3226318"/>
                </a:cubicBezTo>
                <a:cubicBezTo>
                  <a:pt x="2182968" y="3240043"/>
                  <a:pt x="2169890" y="3238624"/>
                  <a:pt x="2169890" y="3222117"/>
                </a:cubicBezTo>
                <a:cubicBezTo>
                  <a:pt x="2169890" y="3214383"/>
                  <a:pt x="2185969" y="3199571"/>
                  <a:pt x="2205609" y="3189199"/>
                </a:cubicBezTo>
                <a:cubicBezTo>
                  <a:pt x="2225259" y="3178826"/>
                  <a:pt x="2235699" y="3170158"/>
                  <a:pt x="2228802" y="3169920"/>
                </a:cubicBezTo>
                <a:cubicBezTo>
                  <a:pt x="2221916" y="3169692"/>
                  <a:pt x="2207981" y="3173940"/>
                  <a:pt x="2197846" y="3179359"/>
                </a:cubicBezTo>
                <a:lnTo>
                  <a:pt x="2179415" y="3189218"/>
                </a:lnTo>
                <a:lnTo>
                  <a:pt x="2179415" y="3170063"/>
                </a:lnTo>
                <a:cubicBezTo>
                  <a:pt x="2179415" y="3157795"/>
                  <a:pt x="2192255" y="3143793"/>
                  <a:pt x="2215134" y="3131125"/>
                </a:cubicBezTo>
                <a:cubicBezTo>
                  <a:pt x="2247843" y="3113008"/>
                  <a:pt x="2235937" y="3110170"/>
                  <a:pt x="2196084" y="3126581"/>
                </a:cubicBezTo>
                <a:lnTo>
                  <a:pt x="2179415" y="3133439"/>
                </a:lnTo>
                <a:lnTo>
                  <a:pt x="2179415" y="3114818"/>
                </a:lnTo>
                <a:cubicBezTo>
                  <a:pt x="2179415" y="3102302"/>
                  <a:pt x="2191912" y="3090558"/>
                  <a:pt x="2217515" y="3079014"/>
                </a:cubicBezTo>
                <a:cubicBezTo>
                  <a:pt x="2238470" y="3069565"/>
                  <a:pt x="2255615" y="3058202"/>
                  <a:pt x="2255615" y="3053753"/>
                </a:cubicBezTo>
                <a:cubicBezTo>
                  <a:pt x="2255615" y="3042457"/>
                  <a:pt x="2245166" y="3044161"/>
                  <a:pt x="2217515" y="3059964"/>
                </a:cubicBezTo>
                <a:cubicBezTo>
                  <a:pt x="2185788" y="3078099"/>
                  <a:pt x="2179415" y="3077547"/>
                  <a:pt x="2179415" y="3056649"/>
                </a:cubicBezTo>
                <a:cubicBezTo>
                  <a:pt x="2179415" y="3045324"/>
                  <a:pt x="2193008" y="3032912"/>
                  <a:pt x="2217515" y="3021864"/>
                </a:cubicBezTo>
                <a:cubicBezTo>
                  <a:pt x="2238470" y="3012415"/>
                  <a:pt x="2255615" y="3000937"/>
                  <a:pt x="2255615" y="2996356"/>
                </a:cubicBezTo>
                <a:cubicBezTo>
                  <a:pt x="2255615" y="2991783"/>
                  <a:pt x="2242966" y="2994574"/>
                  <a:pt x="2227517" y="3002566"/>
                </a:cubicBezTo>
                <a:cubicBezTo>
                  <a:pt x="2190731" y="3021587"/>
                  <a:pt x="2179415" y="3020901"/>
                  <a:pt x="2179415" y="2999651"/>
                </a:cubicBezTo>
                <a:cubicBezTo>
                  <a:pt x="2179415" y="2988726"/>
                  <a:pt x="2196313" y="2972800"/>
                  <a:pt x="2224659" y="2957017"/>
                </a:cubicBezTo>
                <a:cubicBezTo>
                  <a:pt x="2249538" y="2943168"/>
                  <a:pt x="2263473" y="2931890"/>
                  <a:pt x="2255615" y="2931948"/>
                </a:cubicBezTo>
                <a:cubicBezTo>
                  <a:pt x="2247757" y="2932005"/>
                  <a:pt x="2230612" y="2938177"/>
                  <a:pt x="2217515" y="2945664"/>
                </a:cubicBezTo>
                <a:cubicBezTo>
                  <a:pt x="2185645" y="2963885"/>
                  <a:pt x="2179415" y="2963256"/>
                  <a:pt x="2179415" y="2941806"/>
                </a:cubicBezTo>
                <a:cubicBezTo>
                  <a:pt x="2179415" y="2930328"/>
                  <a:pt x="2195436" y="2914269"/>
                  <a:pt x="2223030" y="2898105"/>
                </a:cubicBezTo>
                <a:cubicBezTo>
                  <a:pt x="2270741" y="2870140"/>
                  <a:pt x="2275075" y="2854147"/>
                  <a:pt x="2228402" y="2878284"/>
                </a:cubicBezTo>
                <a:cubicBezTo>
                  <a:pt x="2191655" y="2897286"/>
                  <a:pt x="2188940" y="2897096"/>
                  <a:pt x="2188940" y="2875493"/>
                </a:cubicBezTo>
                <a:cubicBezTo>
                  <a:pt x="2188940" y="2865225"/>
                  <a:pt x="2205428" y="2846804"/>
                  <a:pt x="2227917" y="2831916"/>
                </a:cubicBezTo>
                <a:cubicBezTo>
                  <a:pt x="2275284" y="2800569"/>
                  <a:pt x="2271741" y="2789158"/>
                  <a:pt x="2223478" y="2817628"/>
                </a:cubicBezTo>
                <a:lnTo>
                  <a:pt x="2188940" y="2838012"/>
                </a:lnTo>
                <a:lnTo>
                  <a:pt x="2189017" y="2815638"/>
                </a:lnTo>
                <a:lnTo>
                  <a:pt x="2189093" y="2793264"/>
                </a:lnTo>
                <a:lnTo>
                  <a:pt x="2227117" y="2771547"/>
                </a:lnTo>
                <a:cubicBezTo>
                  <a:pt x="2248024" y="2759602"/>
                  <a:pt x="2265140" y="2745619"/>
                  <a:pt x="2265140" y="2740476"/>
                </a:cubicBezTo>
                <a:cubicBezTo>
                  <a:pt x="2265140" y="2735323"/>
                  <a:pt x="2247995" y="2741933"/>
                  <a:pt x="2227040" y="2755164"/>
                </a:cubicBezTo>
                <a:lnTo>
                  <a:pt x="2188940" y="2779214"/>
                </a:lnTo>
                <a:lnTo>
                  <a:pt x="2188940" y="2757116"/>
                </a:lnTo>
                <a:cubicBezTo>
                  <a:pt x="2188940" y="2741676"/>
                  <a:pt x="2202161" y="2725693"/>
                  <a:pt x="2232851" y="2704071"/>
                </a:cubicBezTo>
                <a:cubicBezTo>
                  <a:pt x="2256997" y="2687050"/>
                  <a:pt x="2274180" y="2670534"/>
                  <a:pt x="2271017" y="2667372"/>
                </a:cubicBezTo>
                <a:cubicBezTo>
                  <a:pt x="2267855" y="2664209"/>
                  <a:pt x="2257730" y="2668181"/>
                  <a:pt x="2248529" y="2676211"/>
                </a:cubicBezTo>
                <a:cubicBezTo>
                  <a:pt x="2239328" y="2684240"/>
                  <a:pt x="2222154" y="2695794"/>
                  <a:pt x="2210372" y="2701890"/>
                </a:cubicBezTo>
                <a:lnTo>
                  <a:pt x="2188940" y="2712968"/>
                </a:lnTo>
                <a:lnTo>
                  <a:pt x="2188940" y="2694041"/>
                </a:lnTo>
                <a:cubicBezTo>
                  <a:pt x="2188940" y="2682288"/>
                  <a:pt x="2205428" y="2663771"/>
                  <a:pt x="2232470" y="2645169"/>
                </a:cubicBezTo>
                <a:cubicBezTo>
                  <a:pt x="2256415" y="2628691"/>
                  <a:pt x="2273808" y="2613022"/>
                  <a:pt x="2271122" y="2610336"/>
                </a:cubicBezTo>
                <a:cubicBezTo>
                  <a:pt x="2268436" y="2607650"/>
                  <a:pt x="2254206" y="2613784"/>
                  <a:pt x="2239499" y="2623976"/>
                </a:cubicBezTo>
                <a:cubicBezTo>
                  <a:pt x="2191579" y="2657170"/>
                  <a:pt x="2188912" y="2657723"/>
                  <a:pt x="2189312" y="2634282"/>
                </a:cubicBezTo>
                <a:cubicBezTo>
                  <a:pt x="2189559" y="2619442"/>
                  <a:pt x="2203761" y="2601935"/>
                  <a:pt x="2232917" y="2580475"/>
                </a:cubicBezTo>
                <a:cubicBezTo>
                  <a:pt x="2256692" y="2562978"/>
                  <a:pt x="2273941" y="2546480"/>
                  <a:pt x="2271265" y="2543794"/>
                </a:cubicBezTo>
                <a:cubicBezTo>
                  <a:pt x="2268579" y="2541118"/>
                  <a:pt x="2251777" y="2550071"/>
                  <a:pt x="2233908" y="2563701"/>
                </a:cubicBezTo>
                <a:cubicBezTo>
                  <a:pt x="2195360" y="2593105"/>
                  <a:pt x="2188940" y="2594153"/>
                  <a:pt x="2188940" y="2571045"/>
                </a:cubicBezTo>
                <a:cubicBezTo>
                  <a:pt x="2188940" y="2561254"/>
                  <a:pt x="2207990" y="2539917"/>
                  <a:pt x="2232384" y="2522411"/>
                </a:cubicBezTo>
                <a:cubicBezTo>
                  <a:pt x="2256273" y="2505247"/>
                  <a:pt x="2273437" y="2488826"/>
                  <a:pt x="2270522" y="2485911"/>
                </a:cubicBezTo>
                <a:cubicBezTo>
                  <a:pt x="2267607" y="2482987"/>
                  <a:pt x="2249138" y="2492092"/>
                  <a:pt x="2229469" y="2506132"/>
                </a:cubicBezTo>
                <a:lnTo>
                  <a:pt x="2193703" y="2531650"/>
                </a:lnTo>
                <a:lnTo>
                  <a:pt x="2190255" y="2515295"/>
                </a:lnTo>
                <a:cubicBezTo>
                  <a:pt x="2186940" y="2499570"/>
                  <a:pt x="2198751" y="2486854"/>
                  <a:pt x="2253958" y="2446630"/>
                </a:cubicBezTo>
                <a:cubicBezTo>
                  <a:pt x="2267950" y="2436438"/>
                  <a:pt x="2276847" y="2425560"/>
                  <a:pt x="2273732" y="2422446"/>
                </a:cubicBezTo>
                <a:cubicBezTo>
                  <a:pt x="2270617" y="2419331"/>
                  <a:pt x="2251339" y="2430094"/>
                  <a:pt x="2230889" y="2446373"/>
                </a:cubicBezTo>
                <a:lnTo>
                  <a:pt x="2193703" y="2475976"/>
                </a:lnTo>
                <a:lnTo>
                  <a:pt x="2190531" y="2460308"/>
                </a:lnTo>
                <a:cubicBezTo>
                  <a:pt x="2188664" y="2451068"/>
                  <a:pt x="2205476" y="2428694"/>
                  <a:pt x="2231431" y="2405844"/>
                </a:cubicBezTo>
                <a:cubicBezTo>
                  <a:pt x="2255672" y="2384508"/>
                  <a:pt x="2273313" y="2364867"/>
                  <a:pt x="2270646" y="2362200"/>
                </a:cubicBezTo>
                <a:cubicBezTo>
                  <a:pt x="2267979" y="2359524"/>
                  <a:pt x="2249567" y="2371573"/>
                  <a:pt x="2229755" y="2388965"/>
                </a:cubicBezTo>
                <a:lnTo>
                  <a:pt x="2193731" y="2420598"/>
                </a:lnTo>
                <a:lnTo>
                  <a:pt x="2190550" y="2404044"/>
                </a:lnTo>
                <a:cubicBezTo>
                  <a:pt x="2188578" y="2393833"/>
                  <a:pt x="2204104" y="2372744"/>
                  <a:pt x="2231012" y="2349056"/>
                </a:cubicBezTo>
                <a:cubicBezTo>
                  <a:pt x="2255025" y="2327920"/>
                  <a:pt x="2274665" y="2306212"/>
                  <a:pt x="2274665" y="2300811"/>
                </a:cubicBezTo>
                <a:cubicBezTo>
                  <a:pt x="2274665" y="2295401"/>
                  <a:pt x="2256692" y="2307222"/>
                  <a:pt x="2234727" y="2327062"/>
                </a:cubicBezTo>
                <a:cubicBezTo>
                  <a:pt x="2177368" y="2378888"/>
                  <a:pt x="2175701" y="2350151"/>
                  <a:pt x="2232717" y="2292268"/>
                </a:cubicBezTo>
                <a:cubicBezTo>
                  <a:pt x="2286410" y="2237756"/>
                  <a:pt x="2282552" y="2229898"/>
                  <a:pt x="2226812" y="2280247"/>
                </a:cubicBezTo>
                <a:cubicBezTo>
                  <a:pt x="2172005" y="2329768"/>
                  <a:pt x="2169119" y="2312918"/>
                  <a:pt x="2222621" y="2255720"/>
                </a:cubicBezTo>
                <a:cubicBezTo>
                  <a:pt x="2278266" y="2196227"/>
                  <a:pt x="2270360" y="2192503"/>
                  <a:pt x="2209829" y="2249700"/>
                </a:cubicBezTo>
                <a:close/>
                <a:moveTo>
                  <a:pt x="479598" y="2227155"/>
                </a:moveTo>
                <a:cubicBezTo>
                  <a:pt x="487904" y="2240604"/>
                  <a:pt x="560799" y="2293201"/>
                  <a:pt x="571124" y="2293201"/>
                </a:cubicBezTo>
                <a:cubicBezTo>
                  <a:pt x="589545" y="2293201"/>
                  <a:pt x="577277" y="2275656"/>
                  <a:pt x="551331" y="2264912"/>
                </a:cubicBezTo>
                <a:cubicBezTo>
                  <a:pt x="535996" y="2258559"/>
                  <a:pt x="516041" y="2245176"/>
                  <a:pt x="506992" y="2235184"/>
                </a:cubicBezTo>
                <a:cubicBezTo>
                  <a:pt x="489599" y="2215963"/>
                  <a:pt x="468940" y="2209905"/>
                  <a:pt x="479598" y="2227155"/>
                </a:cubicBezTo>
                <a:close/>
                <a:moveTo>
                  <a:pt x="884020" y="2230612"/>
                </a:moveTo>
                <a:cubicBezTo>
                  <a:pt x="884020" y="2245862"/>
                  <a:pt x="909214" y="2274151"/>
                  <a:pt x="922796" y="2274151"/>
                </a:cubicBezTo>
                <a:cubicBezTo>
                  <a:pt x="939313" y="2274151"/>
                  <a:pt x="931740" y="2236775"/>
                  <a:pt x="913224" y="2226859"/>
                </a:cubicBezTo>
                <a:cubicBezTo>
                  <a:pt x="888792" y="2213791"/>
                  <a:pt x="884020" y="2214401"/>
                  <a:pt x="884020" y="2230612"/>
                </a:cubicBezTo>
                <a:close/>
                <a:moveTo>
                  <a:pt x="1271369" y="2223354"/>
                </a:moveTo>
                <a:cubicBezTo>
                  <a:pt x="1258253" y="2236461"/>
                  <a:pt x="1265711" y="2255101"/>
                  <a:pt x="1284065" y="2255101"/>
                </a:cubicBezTo>
                <a:cubicBezTo>
                  <a:pt x="1305039" y="2255101"/>
                  <a:pt x="1305716" y="2253920"/>
                  <a:pt x="1297334" y="2232070"/>
                </a:cubicBezTo>
                <a:cubicBezTo>
                  <a:pt x="1291200" y="2216077"/>
                  <a:pt x="1281798" y="2212924"/>
                  <a:pt x="1271369" y="2223354"/>
                </a:cubicBezTo>
                <a:close/>
                <a:moveTo>
                  <a:pt x="1626965" y="2221087"/>
                </a:moveTo>
                <a:cubicBezTo>
                  <a:pt x="1626965" y="2231327"/>
                  <a:pt x="1658426" y="2255101"/>
                  <a:pt x="1671980" y="2255101"/>
                </a:cubicBezTo>
                <a:lnTo>
                  <a:pt x="1687068" y="2255101"/>
                </a:lnTo>
                <a:lnTo>
                  <a:pt x="1669828" y="2236051"/>
                </a:lnTo>
                <a:cubicBezTo>
                  <a:pt x="1654721" y="2219363"/>
                  <a:pt x="1626965" y="2209667"/>
                  <a:pt x="1626965" y="2221087"/>
                </a:cubicBezTo>
                <a:close/>
                <a:moveTo>
                  <a:pt x="3414027" y="2247100"/>
                </a:moveTo>
                <a:cubicBezTo>
                  <a:pt x="3408302" y="2275713"/>
                  <a:pt x="3412227" y="2292287"/>
                  <a:pt x="3422333" y="2282190"/>
                </a:cubicBezTo>
                <a:cubicBezTo>
                  <a:pt x="3432562" y="2271951"/>
                  <a:pt x="3438668" y="2217001"/>
                  <a:pt x="3429572" y="2217001"/>
                </a:cubicBezTo>
                <a:cubicBezTo>
                  <a:pt x="3424333" y="2217001"/>
                  <a:pt x="3417342" y="2230546"/>
                  <a:pt x="3414027" y="2247100"/>
                </a:cubicBezTo>
                <a:close/>
                <a:moveTo>
                  <a:pt x="617463" y="2233670"/>
                </a:moveTo>
                <a:cubicBezTo>
                  <a:pt x="617549" y="2237604"/>
                  <a:pt x="621768" y="2247243"/>
                  <a:pt x="626845" y="2255101"/>
                </a:cubicBezTo>
                <a:lnTo>
                  <a:pt x="636075" y="2269388"/>
                </a:lnTo>
                <a:lnTo>
                  <a:pt x="636227" y="2247957"/>
                </a:lnTo>
                <a:cubicBezTo>
                  <a:pt x="636303" y="2236165"/>
                  <a:pt x="632084" y="2226526"/>
                  <a:pt x="626845" y="2226526"/>
                </a:cubicBezTo>
                <a:cubicBezTo>
                  <a:pt x="621606" y="2226526"/>
                  <a:pt x="617387" y="2229736"/>
                  <a:pt x="617463" y="2233670"/>
                </a:cubicBezTo>
                <a:close/>
                <a:moveTo>
                  <a:pt x="1319403" y="2245576"/>
                </a:moveTo>
                <a:cubicBezTo>
                  <a:pt x="1322146" y="2256054"/>
                  <a:pt x="1332062" y="2264626"/>
                  <a:pt x="1341434" y="2264626"/>
                </a:cubicBezTo>
                <a:lnTo>
                  <a:pt x="1358484" y="2264626"/>
                </a:lnTo>
                <a:lnTo>
                  <a:pt x="1353503" y="2245576"/>
                </a:lnTo>
                <a:cubicBezTo>
                  <a:pt x="1350759" y="2235099"/>
                  <a:pt x="1340844" y="2226526"/>
                  <a:pt x="1331471" y="2226526"/>
                </a:cubicBezTo>
                <a:lnTo>
                  <a:pt x="1314421" y="2226526"/>
                </a:lnTo>
                <a:lnTo>
                  <a:pt x="1319403" y="2245576"/>
                </a:lnTo>
                <a:close/>
                <a:moveTo>
                  <a:pt x="1420939" y="2247957"/>
                </a:moveTo>
                <a:cubicBezTo>
                  <a:pt x="1424092" y="2259749"/>
                  <a:pt x="1426740" y="2272598"/>
                  <a:pt x="1426807" y="2276532"/>
                </a:cubicBezTo>
                <a:cubicBezTo>
                  <a:pt x="1426883" y="2280466"/>
                  <a:pt x="1435513" y="2283676"/>
                  <a:pt x="1445990" y="2283676"/>
                </a:cubicBezTo>
                <a:cubicBezTo>
                  <a:pt x="1471041" y="2283676"/>
                  <a:pt x="1471489" y="2249700"/>
                  <a:pt x="1446619" y="2236384"/>
                </a:cubicBezTo>
                <a:cubicBezTo>
                  <a:pt x="1419511" y="2221878"/>
                  <a:pt x="1414548" y="2224116"/>
                  <a:pt x="1420939" y="2247957"/>
                </a:cubicBezTo>
                <a:close/>
                <a:moveTo>
                  <a:pt x="1689840" y="2239871"/>
                </a:moveTo>
                <a:cubicBezTo>
                  <a:pt x="1694841" y="2252929"/>
                  <a:pt x="1731769" y="2267769"/>
                  <a:pt x="1739646" y="2259892"/>
                </a:cubicBezTo>
                <a:cubicBezTo>
                  <a:pt x="1750486" y="2249053"/>
                  <a:pt x="1729473" y="2226526"/>
                  <a:pt x="1708528" y="2226526"/>
                </a:cubicBezTo>
                <a:cubicBezTo>
                  <a:pt x="1692021" y="2226526"/>
                  <a:pt x="1686287" y="2230622"/>
                  <a:pt x="1689840" y="2239871"/>
                </a:cubicBezTo>
                <a:close/>
                <a:moveTo>
                  <a:pt x="1760315" y="2240471"/>
                </a:moveTo>
                <a:cubicBezTo>
                  <a:pt x="1760315" y="2257377"/>
                  <a:pt x="1779984" y="2267941"/>
                  <a:pt x="1802368" y="2263054"/>
                </a:cubicBezTo>
                <a:cubicBezTo>
                  <a:pt x="1821399" y="2258892"/>
                  <a:pt x="1809207" y="2240499"/>
                  <a:pt x="1781747" y="2231927"/>
                </a:cubicBezTo>
                <a:lnTo>
                  <a:pt x="1760315" y="2225240"/>
                </a:lnTo>
                <a:lnTo>
                  <a:pt x="1760315" y="2240471"/>
                </a:lnTo>
                <a:close/>
                <a:moveTo>
                  <a:pt x="550645" y="2245576"/>
                </a:moveTo>
                <a:cubicBezTo>
                  <a:pt x="550645" y="2250815"/>
                  <a:pt x="554931" y="2255101"/>
                  <a:pt x="560170" y="2255101"/>
                </a:cubicBezTo>
                <a:cubicBezTo>
                  <a:pt x="565409" y="2255101"/>
                  <a:pt x="569695" y="2250815"/>
                  <a:pt x="569695" y="2245576"/>
                </a:cubicBezTo>
                <a:cubicBezTo>
                  <a:pt x="569695" y="2240337"/>
                  <a:pt x="565409" y="2236051"/>
                  <a:pt x="560170" y="2236051"/>
                </a:cubicBezTo>
                <a:cubicBezTo>
                  <a:pt x="554931" y="2236051"/>
                  <a:pt x="550645" y="2240337"/>
                  <a:pt x="550645" y="2245576"/>
                </a:cubicBezTo>
                <a:close/>
                <a:moveTo>
                  <a:pt x="941170" y="2249319"/>
                </a:moveTo>
                <a:cubicBezTo>
                  <a:pt x="941170" y="2262007"/>
                  <a:pt x="965349" y="2293201"/>
                  <a:pt x="975179" y="2293201"/>
                </a:cubicBezTo>
                <a:cubicBezTo>
                  <a:pt x="988390" y="2293201"/>
                  <a:pt x="976093" y="2254072"/>
                  <a:pt x="960215" y="2245576"/>
                </a:cubicBezTo>
                <a:lnTo>
                  <a:pt x="941170" y="2235384"/>
                </a:lnTo>
                <a:lnTo>
                  <a:pt x="941170" y="2249319"/>
                </a:lnTo>
                <a:close/>
                <a:moveTo>
                  <a:pt x="1067172" y="2247367"/>
                </a:moveTo>
                <a:cubicBezTo>
                  <a:pt x="1069248" y="2253587"/>
                  <a:pt x="1076039" y="2260368"/>
                  <a:pt x="1082259" y="2262445"/>
                </a:cubicBezTo>
                <a:cubicBezTo>
                  <a:pt x="1089222" y="2264769"/>
                  <a:pt x="1091346" y="2260406"/>
                  <a:pt x="1087793" y="2251139"/>
                </a:cubicBezTo>
                <a:cubicBezTo>
                  <a:pt x="1081145" y="2233822"/>
                  <a:pt x="1061457" y="2230222"/>
                  <a:pt x="1067172" y="2247367"/>
                </a:cubicBezTo>
                <a:close/>
                <a:moveTo>
                  <a:pt x="1103090" y="2255406"/>
                </a:moveTo>
                <a:cubicBezTo>
                  <a:pt x="1103090" y="2276294"/>
                  <a:pt x="1132208" y="2288572"/>
                  <a:pt x="1142667" y="2272094"/>
                </a:cubicBezTo>
                <a:cubicBezTo>
                  <a:pt x="1154906" y="2252796"/>
                  <a:pt x="1152344" y="2248110"/>
                  <a:pt x="1126903" y="2243242"/>
                </a:cubicBezTo>
                <a:lnTo>
                  <a:pt x="1103090" y="2238689"/>
                </a:lnTo>
                <a:lnTo>
                  <a:pt x="1103090" y="2255406"/>
                </a:lnTo>
                <a:close/>
                <a:moveTo>
                  <a:pt x="1369790" y="2250634"/>
                </a:moveTo>
                <a:cubicBezTo>
                  <a:pt x="1369790" y="2265045"/>
                  <a:pt x="1394908" y="2280790"/>
                  <a:pt x="1403766" y="2271932"/>
                </a:cubicBezTo>
                <a:cubicBezTo>
                  <a:pt x="1406281" y="2269408"/>
                  <a:pt x="1405633" y="2260311"/>
                  <a:pt x="1402337" y="2251701"/>
                </a:cubicBezTo>
                <a:cubicBezTo>
                  <a:pt x="1394755" y="2231955"/>
                  <a:pt x="1369790" y="2231136"/>
                  <a:pt x="1369790" y="2250634"/>
                </a:cubicBezTo>
                <a:close/>
                <a:moveTo>
                  <a:pt x="1829057" y="2247157"/>
                </a:moveTo>
                <a:cubicBezTo>
                  <a:pt x="1831362" y="2254149"/>
                  <a:pt x="1843030" y="2261292"/>
                  <a:pt x="1854994" y="2263045"/>
                </a:cubicBezTo>
                <a:cubicBezTo>
                  <a:pt x="1869767" y="2265207"/>
                  <a:pt x="1875396" y="2262159"/>
                  <a:pt x="1872548" y="2253520"/>
                </a:cubicBezTo>
                <a:cubicBezTo>
                  <a:pt x="1870243" y="2246529"/>
                  <a:pt x="1858575" y="2239385"/>
                  <a:pt x="1846612" y="2237632"/>
                </a:cubicBezTo>
                <a:cubicBezTo>
                  <a:pt x="1831839" y="2235470"/>
                  <a:pt x="1826209" y="2238518"/>
                  <a:pt x="1829057" y="2247157"/>
                </a:cubicBezTo>
                <a:close/>
                <a:moveTo>
                  <a:pt x="1514351" y="2261111"/>
                </a:moveTo>
                <a:cubicBezTo>
                  <a:pt x="1518476" y="2281914"/>
                  <a:pt x="1556547" y="2306965"/>
                  <a:pt x="1564491" y="2294106"/>
                </a:cubicBezTo>
                <a:cubicBezTo>
                  <a:pt x="1571139" y="2283343"/>
                  <a:pt x="1537678" y="2245576"/>
                  <a:pt x="1521495" y="2245576"/>
                </a:cubicBezTo>
                <a:cubicBezTo>
                  <a:pt x="1515866" y="2245576"/>
                  <a:pt x="1512656" y="2252567"/>
                  <a:pt x="1514351" y="2261111"/>
                </a:cubicBezTo>
                <a:close/>
                <a:moveTo>
                  <a:pt x="1169765" y="2274151"/>
                </a:moveTo>
                <a:cubicBezTo>
                  <a:pt x="1169765" y="2284629"/>
                  <a:pt x="1174052" y="2293201"/>
                  <a:pt x="1179290" y="2293201"/>
                </a:cubicBezTo>
                <a:cubicBezTo>
                  <a:pt x="1184529" y="2293201"/>
                  <a:pt x="1188815" y="2284629"/>
                  <a:pt x="1188815" y="2274151"/>
                </a:cubicBezTo>
                <a:cubicBezTo>
                  <a:pt x="1188815" y="2263674"/>
                  <a:pt x="1184529" y="2255101"/>
                  <a:pt x="1179290" y="2255101"/>
                </a:cubicBezTo>
                <a:cubicBezTo>
                  <a:pt x="1174052" y="2255101"/>
                  <a:pt x="1169765" y="2263674"/>
                  <a:pt x="1169765" y="2274151"/>
                </a:cubicBezTo>
                <a:close/>
                <a:moveTo>
                  <a:pt x="1481376" y="2265007"/>
                </a:moveTo>
                <a:lnTo>
                  <a:pt x="1492949" y="2277294"/>
                </a:lnTo>
                <a:lnTo>
                  <a:pt x="1477794" y="2288381"/>
                </a:lnTo>
                <a:lnTo>
                  <a:pt x="1462631" y="2299468"/>
                </a:lnTo>
                <a:lnTo>
                  <a:pt x="1473698" y="2320147"/>
                </a:lnTo>
                <a:cubicBezTo>
                  <a:pt x="1479785" y="2331520"/>
                  <a:pt x="1493187" y="2340826"/>
                  <a:pt x="1503474" y="2340826"/>
                </a:cubicBezTo>
                <a:cubicBezTo>
                  <a:pt x="1525324" y="2340826"/>
                  <a:pt x="1526153" y="2337235"/>
                  <a:pt x="1510722" y="2309241"/>
                </a:cubicBezTo>
                <a:cubicBezTo>
                  <a:pt x="1504417" y="2297802"/>
                  <a:pt x="1499064" y="2282381"/>
                  <a:pt x="1498816" y="2274970"/>
                </a:cubicBezTo>
                <a:cubicBezTo>
                  <a:pt x="1498578" y="2267560"/>
                  <a:pt x="1491948" y="2259530"/>
                  <a:pt x="1484090" y="2257111"/>
                </a:cubicBezTo>
                <a:lnTo>
                  <a:pt x="1469803" y="2252720"/>
                </a:lnTo>
                <a:lnTo>
                  <a:pt x="1481376" y="2265007"/>
                </a:lnTo>
                <a:close/>
                <a:moveTo>
                  <a:pt x="998315" y="2283676"/>
                </a:moveTo>
                <a:cubicBezTo>
                  <a:pt x="1003926" y="2294154"/>
                  <a:pt x="1014936" y="2302726"/>
                  <a:pt x="1022795" y="2302726"/>
                </a:cubicBezTo>
                <a:lnTo>
                  <a:pt x="1037082" y="2302726"/>
                </a:lnTo>
                <a:lnTo>
                  <a:pt x="1026890" y="2283676"/>
                </a:lnTo>
                <a:cubicBezTo>
                  <a:pt x="1021280" y="2273199"/>
                  <a:pt x="1010269" y="2264626"/>
                  <a:pt x="1002411" y="2264626"/>
                </a:cubicBezTo>
                <a:lnTo>
                  <a:pt x="988124" y="2264626"/>
                </a:lnTo>
                <a:lnTo>
                  <a:pt x="998315" y="2283676"/>
                </a:lnTo>
                <a:close/>
                <a:moveTo>
                  <a:pt x="1223591" y="2278609"/>
                </a:moveTo>
                <a:cubicBezTo>
                  <a:pt x="1217476" y="2294525"/>
                  <a:pt x="1231668" y="2306793"/>
                  <a:pt x="1245965" y="2297963"/>
                </a:cubicBezTo>
                <a:cubicBezTo>
                  <a:pt x="1260205" y="2289162"/>
                  <a:pt x="1257453" y="2264626"/>
                  <a:pt x="1242222" y="2264626"/>
                </a:cubicBezTo>
                <a:cubicBezTo>
                  <a:pt x="1234926" y="2264626"/>
                  <a:pt x="1226534" y="2270922"/>
                  <a:pt x="1223591" y="2278609"/>
                </a:cubicBezTo>
                <a:close/>
                <a:moveTo>
                  <a:pt x="1592847" y="2284762"/>
                </a:moveTo>
                <a:cubicBezTo>
                  <a:pt x="1606925" y="2295839"/>
                  <a:pt x="1621422" y="2301916"/>
                  <a:pt x="1625070" y="2298268"/>
                </a:cubicBezTo>
                <a:cubicBezTo>
                  <a:pt x="1633233" y="2290105"/>
                  <a:pt x="1599857" y="2264626"/>
                  <a:pt x="1580998" y="2264626"/>
                </a:cubicBezTo>
                <a:cubicBezTo>
                  <a:pt x="1572749" y="2264626"/>
                  <a:pt x="1577492" y="2272684"/>
                  <a:pt x="1592847" y="2284762"/>
                </a:cubicBezTo>
                <a:close/>
                <a:moveTo>
                  <a:pt x="1637995" y="2279304"/>
                </a:moveTo>
                <a:cubicBezTo>
                  <a:pt x="1641462" y="2296849"/>
                  <a:pt x="1680467" y="2316328"/>
                  <a:pt x="1687944" y="2304231"/>
                </a:cubicBezTo>
                <a:cubicBezTo>
                  <a:pt x="1695040" y="2292753"/>
                  <a:pt x="1681182" y="2277285"/>
                  <a:pt x="1657045" y="2269751"/>
                </a:cubicBezTo>
                <a:lnTo>
                  <a:pt x="1634738" y="2262788"/>
                </a:lnTo>
                <a:lnTo>
                  <a:pt x="1637995" y="2279304"/>
                </a:lnTo>
                <a:close/>
                <a:moveTo>
                  <a:pt x="893545" y="2281552"/>
                </a:moveTo>
                <a:cubicBezTo>
                  <a:pt x="893545" y="2285629"/>
                  <a:pt x="900222" y="2298487"/>
                  <a:pt x="908375" y="2310127"/>
                </a:cubicBezTo>
                <a:cubicBezTo>
                  <a:pt x="926301" y="2335730"/>
                  <a:pt x="952786" y="2339054"/>
                  <a:pt x="944304" y="2314632"/>
                </a:cubicBezTo>
                <a:cubicBezTo>
                  <a:pt x="934912" y="2287619"/>
                  <a:pt x="893545" y="2260664"/>
                  <a:pt x="893545" y="2281552"/>
                </a:cubicBezTo>
                <a:close/>
                <a:moveTo>
                  <a:pt x="1271264" y="2291220"/>
                </a:moveTo>
                <a:cubicBezTo>
                  <a:pt x="1273721" y="2300602"/>
                  <a:pt x="1284399" y="2308936"/>
                  <a:pt x="1295000" y="2309736"/>
                </a:cubicBezTo>
                <a:lnTo>
                  <a:pt x="1314269" y="2311194"/>
                </a:lnTo>
                <a:lnTo>
                  <a:pt x="1308697" y="2296659"/>
                </a:lnTo>
                <a:cubicBezTo>
                  <a:pt x="1305630" y="2288658"/>
                  <a:pt x="1303115" y="2280323"/>
                  <a:pt x="1303115" y="2278132"/>
                </a:cubicBezTo>
                <a:cubicBezTo>
                  <a:pt x="1303115" y="2275942"/>
                  <a:pt x="1294943" y="2274151"/>
                  <a:pt x="1284961" y="2274151"/>
                </a:cubicBezTo>
                <a:lnTo>
                  <a:pt x="1266796" y="2274151"/>
                </a:lnTo>
                <a:lnTo>
                  <a:pt x="1271264" y="2291220"/>
                </a:lnTo>
                <a:close/>
                <a:moveTo>
                  <a:pt x="1703165" y="2281771"/>
                </a:moveTo>
                <a:cubicBezTo>
                  <a:pt x="1703165" y="2293639"/>
                  <a:pt x="1724682" y="2312251"/>
                  <a:pt x="1738408" y="2312251"/>
                </a:cubicBezTo>
                <a:cubicBezTo>
                  <a:pt x="1755934" y="2312251"/>
                  <a:pt x="1753829" y="2286876"/>
                  <a:pt x="1735722" y="2279933"/>
                </a:cubicBezTo>
                <a:cubicBezTo>
                  <a:pt x="1715081" y="2272008"/>
                  <a:pt x="1703165" y="2272684"/>
                  <a:pt x="1703165" y="2281771"/>
                </a:cubicBezTo>
                <a:close/>
                <a:moveTo>
                  <a:pt x="636513" y="2290820"/>
                </a:moveTo>
                <a:cubicBezTo>
                  <a:pt x="636599" y="2294754"/>
                  <a:pt x="640818" y="2304393"/>
                  <a:pt x="645895" y="2312251"/>
                </a:cubicBezTo>
                <a:lnTo>
                  <a:pt x="655125" y="2326538"/>
                </a:lnTo>
                <a:lnTo>
                  <a:pt x="655277" y="2305107"/>
                </a:lnTo>
                <a:cubicBezTo>
                  <a:pt x="655353" y="2293315"/>
                  <a:pt x="651134" y="2283676"/>
                  <a:pt x="645895" y="2283676"/>
                </a:cubicBezTo>
                <a:cubicBezTo>
                  <a:pt x="640656" y="2283676"/>
                  <a:pt x="636437" y="2286886"/>
                  <a:pt x="636513" y="2290820"/>
                </a:cubicBezTo>
                <a:close/>
                <a:moveTo>
                  <a:pt x="1055465" y="2292639"/>
                </a:moveTo>
                <a:cubicBezTo>
                  <a:pt x="1055465" y="2297573"/>
                  <a:pt x="1059752" y="2304250"/>
                  <a:pt x="1064990" y="2307488"/>
                </a:cubicBezTo>
                <a:cubicBezTo>
                  <a:pt x="1070229" y="2310727"/>
                  <a:pt x="1074515" y="2306688"/>
                  <a:pt x="1074515" y="2298526"/>
                </a:cubicBezTo>
                <a:cubicBezTo>
                  <a:pt x="1074515" y="2290363"/>
                  <a:pt x="1070229" y="2283676"/>
                  <a:pt x="1064990" y="2283676"/>
                </a:cubicBezTo>
                <a:cubicBezTo>
                  <a:pt x="1059752" y="2283676"/>
                  <a:pt x="1055465" y="2287705"/>
                  <a:pt x="1055465" y="2292639"/>
                </a:cubicBezTo>
                <a:close/>
                <a:moveTo>
                  <a:pt x="1325909" y="2298745"/>
                </a:moveTo>
                <a:cubicBezTo>
                  <a:pt x="1329090" y="2307031"/>
                  <a:pt x="1331690" y="2315604"/>
                  <a:pt x="1331690" y="2317795"/>
                </a:cubicBezTo>
                <a:cubicBezTo>
                  <a:pt x="1331690" y="2319985"/>
                  <a:pt x="1338120" y="2321776"/>
                  <a:pt x="1345978" y="2321776"/>
                </a:cubicBezTo>
                <a:cubicBezTo>
                  <a:pt x="1353912" y="2321776"/>
                  <a:pt x="1360265" y="2313308"/>
                  <a:pt x="1360265" y="2302726"/>
                </a:cubicBezTo>
                <a:cubicBezTo>
                  <a:pt x="1360265" y="2289705"/>
                  <a:pt x="1353912" y="2283676"/>
                  <a:pt x="1340196" y="2283676"/>
                </a:cubicBezTo>
                <a:lnTo>
                  <a:pt x="1320127" y="2283676"/>
                </a:lnTo>
                <a:lnTo>
                  <a:pt x="1325909" y="2298745"/>
                </a:lnTo>
                <a:close/>
                <a:moveTo>
                  <a:pt x="1384525" y="2292477"/>
                </a:moveTo>
                <a:cubicBezTo>
                  <a:pt x="1376048" y="2306184"/>
                  <a:pt x="1397175" y="2342807"/>
                  <a:pt x="1410919" y="2338226"/>
                </a:cubicBezTo>
                <a:cubicBezTo>
                  <a:pt x="1428331" y="2332425"/>
                  <a:pt x="1424616" y="2289172"/>
                  <a:pt x="1406395" y="2285657"/>
                </a:cubicBezTo>
                <a:cubicBezTo>
                  <a:pt x="1397718" y="2283990"/>
                  <a:pt x="1387878" y="2287057"/>
                  <a:pt x="1384525" y="2292477"/>
                </a:cubicBezTo>
                <a:close/>
                <a:moveTo>
                  <a:pt x="1769840" y="2297963"/>
                </a:moveTo>
                <a:cubicBezTo>
                  <a:pt x="1769840" y="2307450"/>
                  <a:pt x="1779337" y="2312251"/>
                  <a:pt x="1798120" y="2312251"/>
                </a:cubicBezTo>
                <a:lnTo>
                  <a:pt x="1826390" y="2312251"/>
                </a:lnTo>
                <a:lnTo>
                  <a:pt x="1820913" y="2297963"/>
                </a:lnTo>
                <a:cubicBezTo>
                  <a:pt x="1817894" y="2290105"/>
                  <a:pt x="1805169" y="2283676"/>
                  <a:pt x="1792634" y="2283676"/>
                </a:cubicBezTo>
                <a:cubicBezTo>
                  <a:pt x="1778727" y="2283676"/>
                  <a:pt x="1769840" y="2289248"/>
                  <a:pt x="1769840" y="2297963"/>
                </a:cubicBezTo>
                <a:close/>
                <a:moveTo>
                  <a:pt x="1838849" y="2295582"/>
                </a:moveTo>
                <a:cubicBezTo>
                  <a:pt x="1844878" y="2313899"/>
                  <a:pt x="1884140" y="2316537"/>
                  <a:pt x="1884140" y="2298630"/>
                </a:cubicBezTo>
                <a:cubicBezTo>
                  <a:pt x="1884140" y="2288905"/>
                  <a:pt x="1875539" y="2283676"/>
                  <a:pt x="1859537" y="2283676"/>
                </a:cubicBezTo>
                <a:cubicBezTo>
                  <a:pt x="1844107" y="2283676"/>
                  <a:pt x="1836391" y="2288115"/>
                  <a:pt x="1838849" y="2295582"/>
                </a:cubicBezTo>
                <a:close/>
                <a:moveTo>
                  <a:pt x="3422428" y="2290648"/>
                </a:moveTo>
                <a:cubicBezTo>
                  <a:pt x="3400273" y="2296182"/>
                  <a:pt x="3389452" y="2310222"/>
                  <a:pt x="3389243" y="2333682"/>
                </a:cubicBezTo>
                <a:cubicBezTo>
                  <a:pt x="3389033" y="2358504"/>
                  <a:pt x="3408026" y="2353875"/>
                  <a:pt x="3408807" y="2328920"/>
                </a:cubicBezTo>
                <a:lnTo>
                  <a:pt x="3409483" y="2307488"/>
                </a:lnTo>
                <a:lnTo>
                  <a:pt x="3417665" y="2326538"/>
                </a:lnTo>
                <a:lnTo>
                  <a:pt x="3425847" y="2345588"/>
                </a:lnTo>
                <a:lnTo>
                  <a:pt x="3427190" y="2321776"/>
                </a:lnTo>
                <a:lnTo>
                  <a:pt x="3428533" y="2297963"/>
                </a:lnTo>
                <a:lnTo>
                  <a:pt x="3436715" y="2317013"/>
                </a:lnTo>
                <a:lnTo>
                  <a:pt x="3444897" y="2336063"/>
                </a:lnTo>
                <a:lnTo>
                  <a:pt x="3445574" y="2309870"/>
                </a:lnTo>
                <a:cubicBezTo>
                  <a:pt x="3445936" y="2295468"/>
                  <a:pt x="3445174" y="2284171"/>
                  <a:pt x="3443859" y="2284781"/>
                </a:cubicBezTo>
                <a:cubicBezTo>
                  <a:pt x="3442545" y="2285391"/>
                  <a:pt x="3432905" y="2288029"/>
                  <a:pt x="3422428" y="2290648"/>
                </a:cubicBezTo>
                <a:close/>
                <a:moveTo>
                  <a:pt x="1085507" y="2306898"/>
                </a:moveTo>
                <a:cubicBezTo>
                  <a:pt x="1087326" y="2315632"/>
                  <a:pt x="1093089" y="2322557"/>
                  <a:pt x="1098328" y="2322281"/>
                </a:cubicBezTo>
                <a:cubicBezTo>
                  <a:pt x="1112463" y="2321528"/>
                  <a:pt x="1109872" y="2300221"/>
                  <a:pt x="1095032" y="2295277"/>
                </a:cubicBezTo>
                <a:cubicBezTo>
                  <a:pt x="1087022" y="2292610"/>
                  <a:pt x="1083459" y="2296963"/>
                  <a:pt x="1085507" y="2306898"/>
                </a:cubicBezTo>
                <a:close/>
                <a:moveTo>
                  <a:pt x="580582" y="2311365"/>
                </a:moveTo>
                <a:lnTo>
                  <a:pt x="567657" y="2319395"/>
                </a:lnTo>
                <a:lnTo>
                  <a:pt x="578839" y="2326300"/>
                </a:lnTo>
                <a:cubicBezTo>
                  <a:pt x="591907" y="2334378"/>
                  <a:pt x="601718" y="2327224"/>
                  <a:pt x="596879" y="2313156"/>
                </a:cubicBezTo>
                <a:cubicBezTo>
                  <a:pt x="594898" y="2307384"/>
                  <a:pt x="588174" y="2306650"/>
                  <a:pt x="580582" y="2311365"/>
                </a:cubicBezTo>
                <a:close/>
                <a:moveTo>
                  <a:pt x="957282" y="2321119"/>
                </a:moveTo>
                <a:cubicBezTo>
                  <a:pt x="961882" y="2338721"/>
                  <a:pt x="986952" y="2355371"/>
                  <a:pt x="995686" y="2346627"/>
                </a:cubicBezTo>
                <a:cubicBezTo>
                  <a:pt x="997982" y="2344331"/>
                  <a:pt x="995077" y="2333520"/>
                  <a:pt x="989228" y="2322595"/>
                </a:cubicBezTo>
                <a:cubicBezTo>
                  <a:pt x="975589" y="2297106"/>
                  <a:pt x="950705" y="2295954"/>
                  <a:pt x="957282" y="2321119"/>
                </a:cubicBezTo>
                <a:close/>
                <a:moveTo>
                  <a:pt x="1128217" y="2317013"/>
                </a:moveTo>
                <a:cubicBezTo>
                  <a:pt x="1124884" y="2325719"/>
                  <a:pt x="1128208" y="2331301"/>
                  <a:pt x="1136723" y="2331301"/>
                </a:cubicBezTo>
                <a:cubicBezTo>
                  <a:pt x="1144419" y="2331301"/>
                  <a:pt x="1150715" y="2324872"/>
                  <a:pt x="1150715" y="2317013"/>
                </a:cubicBezTo>
                <a:cubicBezTo>
                  <a:pt x="1150715" y="2309155"/>
                  <a:pt x="1146886" y="2302726"/>
                  <a:pt x="1142209" y="2302726"/>
                </a:cubicBezTo>
                <a:cubicBezTo>
                  <a:pt x="1137533" y="2302726"/>
                  <a:pt x="1131237" y="2309155"/>
                  <a:pt x="1128217" y="2317013"/>
                </a:cubicBezTo>
                <a:close/>
                <a:moveTo>
                  <a:pt x="1445990" y="2311689"/>
                </a:moveTo>
                <a:cubicBezTo>
                  <a:pt x="1445990" y="2316623"/>
                  <a:pt x="1450229" y="2323271"/>
                  <a:pt x="1455410" y="2326472"/>
                </a:cubicBezTo>
                <a:cubicBezTo>
                  <a:pt x="1460802" y="2329806"/>
                  <a:pt x="1462402" y="2325986"/>
                  <a:pt x="1459154" y="2317509"/>
                </a:cubicBezTo>
                <a:cubicBezTo>
                  <a:pt x="1452820" y="2301012"/>
                  <a:pt x="1445990" y="2297992"/>
                  <a:pt x="1445990" y="2311689"/>
                </a:cubicBezTo>
                <a:close/>
                <a:moveTo>
                  <a:pt x="1531715" y="2321776"/>
                </a:moveTo>
                <a:cubicBezTo>
                  <a:pt x="1537326" y="2332254"/>
                  <a:pt x="1548851" y="2340826"/>
                  <a:pt x="1557338" y="2340826"/>
                </a:cubicBezTo>
                <a:lnTo>
                  <a:pt x="1572768" y="2340826"/>
                </a:lnTo>
                <a:lnTo>
                  <a:pt x="1555528" y="2321776"/>
                </a:lnTo>
                <a:cubicBezTo>
                  <a:pt x="1546050" y="2311299"/>
                  <a:pt x="1534516" y="2302726"/>
                  <a:pt x="1529906" y="2302726"/>
                </a:cubicBezTo>
                <a:cubicBezTo>
                  <a:pt x="1525295" y="2302726"/>
                  <a:pt x="1526105" y="2311299"/>
                  <a:pt x="1531715" y="2321776"/>
                </a:cubicBezTo>
                <a:close/>
                <a:moveTo>
                  <a:pt x="1169765" y="2324729"/>
                </a:moveTo>
                <a:cubicBezTo>
                  <a:pt x="1169765" y="2332358"/>
                  <a:pt x="1178585" y="2340912"/>
                  <a:pt x="1189368" y="2343731"/>
                </a:cubicBezTo>
                <a:lnTo>
                  <a:pt x="1208970" y="2348856"/>
                </a:lnTo>
                <a:lnTo>
                  <a:pt x="1205932" y="2333044"/>
                </a:lnTo>
                <a:cubicBezTo>
                  <a:pt x="1202093" y="2313118"/>
                  <a:pt x="1169765" y="2305688"/>
                  <a:pt x="1169765" y="2324729"/>
                </a:cubicBezTo>
                <a:close/>
                <a:moveTo>
                  <a:pt x="1579340" y="2320614"/>
                </a:moveTo>
                <a:cubicBezTo>
                  <a:pt x="1579340" y="2334930"/>
                  <a:pt x="1606210" y="2352075"/>
                  <a:pt x="1623451" y="2348760"/>
                </a:cubicBezTo>
                <a:lnTo>
                  <a:pt x="1639891" y="2345588"/>
                </a:lnTo>
                <a:lnTo>
                  <a:pt x="1623222" y="2328920"/>
                </a:lnTo>
                <a:cubicBezTo>
                  <a:pt x="1605686" y="2311384"/>
                  <a:pt x="1579340" y="2306393"/>
                  <a:pt x="1579340" y="2320614"/>
                </a:cubicBezTo>
                <a:close/>
                <a:moveTo>
                  <a:pt x="550645" y="2329291"/>
                </a:moveTo>
                <a:cubicBezTo>
                  <a:pt x="550645" y="2339864"/>
                  <a:pt x="619406" y="2389546"/>
                  <a:pt x="625540" y="2383403"/>
                </a:cubicBezTo>
                <a:cubicBezTo>
                  <a:pt x="628007" y="2380945"/>
                  <a:pt x="628236" y="2377678"/>
                  <a:pt x="626054" y="2376164"/>
                </a:cubicBezTo>
                <a:cubicBezTo>
                  <a:pt x="623873" y="2374640"/>
                  <a:pt x="606014" y="2361562"/>
                  <a:pt x="586364" y="2347103"/>
                </a:cubicBezTo>
                <a:cubicBezTo>
                  <a:pt x="566723" y="2332634"/>
                  <a:pt x="550645" y="2324624"/>
                  <a:pt x="550645" y="2329291"/>
                </a:cubicBezTo>
                <a:close/>
                <a:moveTo>
                  <a:pt x="1007840" y="2330625"/>
                </a:moveTo>
                <a:cubicBezTo>
                  <a:pt x="1007840" y="2335483"/>
                  <a:pt x="1015146" y="2346779"/>
                  <a:pt x="1024080" y="2355714"/>
                </a:cubicBezTo>
                <a:cubicBezTo>
                  <a:pt x="1041502" y="2373125"/>
                  <a:pt x="1052227" y="2361429"/>
                  <a:pt x="1042378" y="2335749"/>
                </a:cubicBezTo>
                <a:cubicBezTo>
                  <a:pt x="1036530" y="2320528"/>
                  <a:pt x="1007840" y="2316271"/>
                  <a:pt x="1007840" y="2330625"/>
                </a:cubicBezTo>
                <a:close/>
                <a:moveTo>
                  <a:pt x="1228430" y="2336683"/>
                </a:moveTo>
                <a:cubicBezTo>
                  <a:pt x="1230220" y="2345827"/>
                  <a:pt x="1239431" y="2354447"/>
                  <a:pt x="1248899" y="2355837"/>
                </a:cubicBezTo>
                <a:cubicBezTo>
                  <a:pt x="1272159" y="2359238"/>
                  <a:pt x="1266082" y="2327920"/>
                  <a:pt x="1242612" y="2323405"/>
                </a:cubicBezTo>
                <a:lnTo>
                  <a:pt x="1225182" y="2320043"/>
                </a:lnTo>
                <a:lnTo>
                  <a:pt x="1228430" y="2336683"/>
                </a:lnTo>
                <a:close/>
                <a:moveTo>
                  <a:pt x="1652092" y="2336063"/>
                </a:moveTo>
                <a:cubicBezTo>
                  <a:pt x="1655112" y="2343922"/>
                  <a:pt x="1668904" y="2350218"/>
                  <a:pt x="1682753" y="2350046"/>
                </a:cubicBezTo>
                <a:lnTo>
                  <a:pt x="1707928" y="2349741"/>
                </a:lnTo>
                <a:lnTo>
                  <a:pt x="1689440" y="2335759"/>
                </a:lnTo>
                <a:cubicBezTo>
                  <a:pt x="1665389" y="2317576"/>
                  <a:pt x="1645063" y="2317737"/>
                  <a:pt x="1652092" y="2336063"/>
                </a:cubicBezTo>
                <a:close/>
                <a:moveTo>
                  <a:pt x="1712690" y="2336311"/>
                </a:moveTo>
                <a:cubicBezTo>
                  <a:pt x="1712690" y="2349389"/>
                  <a:pt x="1748238" y="2365600"/>
                  <a:pt x="1757220" y="2356618"/>
                </a:cubicBezTo>
                <a:cubicBezTo>
                  <a:pt x="1765449" y="2348389"/>
                  <a:pt x="1752390" y="2333939"/>
                  <a:pt x="1731893" y="2328577"/>
                </a:cubicBezTo>
                <a:cubicBezTo>
                  <a:pt x="1719701" y="2325396"/>
                  <a:pt x="1712690" y="2328215"/>
                  <a:pt x="1712690" y="2336311"/>
                </a:cubicBezTo>
                <a:close/>
                <a:moveTo>
                  <a:pt x="912595" y="2345255"/>
                </a:moveTo>
                <a:cubicBezTo>
                  <a:pt x="912595" y="2365448"/>
                  <a:pt x="953062" y="2405139"/>
                  <a:pt x="958139" y="2389927"/>
                </a:cubicBezTo>
                <a:cubicBezTo>
                  <a:pt x="964092" y="2372049"/>
                  <a:pt x="953795" y="2352685"/>
                  <a:pt x="932178" y="2341112"/>
                </a:cubicBezTo>
                <a:lnTo>
                  <a:pt x="912595" y="2330634"/>
                </a:lnTo>
                <a:lnTo>
                  <a:pt x="912595" y="2345255"/>
                </a:lnTo>
                <a:close/>
                <a:moveTo>
                  <a:pt x="1285694" y="2346998"/>
                </a:moveTo>
                <a:cubicBezTo>
                  <a:pt x="1287532" y="2356580"/>
                  <a:pt x="1296886" y="2365934"/>
                  <a:pt x="1306468" y="2367772"/>
                </a:cubicBezTo>
                <a:lnTo>
                  <a:pt x="1323899" y="2371135"/>
                </a:lnTo>
                <a:lnTo>
                  <a:pt x="1320537" y="2353704"/>
                </a:lnTo>
                <a:cubicBezTo>
                  <a:pt x="1318698" y="2344122"/>
                  <a:pt x="1309345" y="2334768"/>
                  <a:pt x="1299762" y="2332930"/>
                </a:cubicBezTo>
                <a:lnTo>
                  <a:pt x="1282332" y="2329568"/>
                </a:lnTo>
                <a:lnTo>
                  <a:pt x="1285694" y="2346998"/>
                </a:lnTo>
                <a:close/>
                <a:moveTo>
                  <a:pt x="1344835" y="2345131"/>
                </a:moveTo>
                <a:cubicBezTo>
                  <a:pt x="1338053" y="2362810"/>
                  <a:pt x="1347949" y="2378926"/>
                  <a:pt x="1365590" y="2378926"/>
                </a:cubicBezTo>
                <a:cubicBezTo>
                  <a:pt x="1380430" y="2378926"/>
                  <a:pt x="1382601" y="2370011"/>
                  <a:pt x="1373534" y="2346370"/>
                </a:cubicBezTo>
                <a:cubicBezTo>
                  <a:pt x="1366304" y="2327520"/>
                  <a:pt x="1351836" y="2326901"/>
                  <a:pt x="1344835" y="2345131"/>
                </a:cubicBezTo>
                <a:close/>
                <a:moveTo>
                  <a:pt x="1436465" y="2355075"/>
                </a:moveTo>
                <a:cubicBezTo>
                  <a:pt x="1436465" y="2376088"/>
                  <a:pt x="1469441" y="2406272"/>
                  <a:pt x="1480414" y="2395309"/>
                </a:cubicBezTo>
                <a:cubicBezTo>
                  <a:pt x="1488443" y="2387270"/>
                  <a:pt x="1466421" y="2343398"/>
                  <a:pt x="1451486" y="2337664"/>
                </a:cubicBezTo>
                <a:lnTo>
                  <a:pt x="1436465" y="2331901"/>
                </a:lnTo>
                <a:lnTo>
                  <a:pt x="1436465" y="2355075"/>
                </a:lnTo>
                <a:close/>
                <a:moveTo>
                  <a:pt x="1775689" y="2344988"/>
                </a:moveTo>
                <a:cubicBezTo>
                  <a:pt x="1779099" y="2353875"/>
                  <a:pt x="1792834" y="2359876"/>
                  <a:pt x="1809750" y="2359876"/>
                </a:cubicBezTo>
                <a:cubicBezTo>
                  <a:pt x="1848098" y="2359876"/>
                  <a:pt x="1839887" y="2337016"/>
                  <a:pt x="1800130" y="2333082"/>
                </a:cubicBezTo>
                <a:lnTo>
                  <a:pt x="1769993" y="2330101"/>
                </a:lnTo>
                <a:lnTo>
                  <a:pt x="1775689" y="2344988"/>
                </a:lnTo>
                <a:close/>
                <a:moveTo>
                  <a:pt x="665088" y="2352170"/>
                </a:moveTo>
                <a:cubicBezTo>
                  <a:pt x="665012" y="2361029"/>
                  <a:pt x="669231" y="2370925"/>
                  <a:pt x="674470" y="2374163"/>
                </a:cubicBezTo>
                <a:cubicBezTo>
                  <a:pt x="686529" y="2381612"/>
                  <a:pt x="686529" y="2369001"/>
                  <a:pt x="674470" y="2350351"/>
                </a:cubicBezTo>
                <a:lnTo>
                  <a:pt x="665240" y="2336063"/>
                </a:lnTo>
                <a:lnTo>
                  <a:pt x="665088" y="2352170"/>
                </a:lnTo>
                <a:close/>
                <a:moveTo>
                  <a:pt x="1076020" y="2359876"/>
                </a:moveTo>
                <a:cubicBezTo>
                  <a:pt x="1076020" y="2372973"/>
                  <a:pt x="1078182" y="2378335"/>
                  <a:pt x="1080821" y="2371782"/>
                </a:cubicBezTo>
                <a:cubicBezTo>
                  <a:pt x="1083469" y="2365239"/>
                  <a:pt x="1083469" y="2354523"/>
                  <a:pt x="1080821" y="2347970"/>
                </a:cubicBezTo>
                <a:cubicBezTo>
                  <a:pt x="1078182" y="2341426"/>
                  <a:pt x="1076020" y="2346779"/>
                  <a:pt x="1076020" y="2359876"/>
                </a:cubicBezTo>
                <a:close/>
                <a:moveTo>
                  <a:pt x="2025872" y="2379736"/>
                </a:moveTo>
                <a:lnTo>
                  <a:pt x="1984153" y="2418645"/>
                </a:lnTo>
                <a:lnTo>
                  <a:pt x="2029397" y="2383355"/>
                </a:lnTo>
                <a:cubicBezTo>
                  <a:pt x="2070735" y="2351104"/>
                  <a:pt x="2080822" y="2340826"/>
                  <a:pt x="2071116" y="2340826"/>
                </a:cubicBezTo>
                <a:cubicBezTo>
                  <a:pt x="2069163" y="2340826"/>
                  <a:pt x="2048809" y="2358333"/>
                  <a:pt x="2025872" y="2379736"/>
                </a:cubicBezTo>
                <a:close/>
                <a:moveTo>
                  <a:pt x="1133389" y="2371735"/>
                </a:moveTo>
                <a:cubicBezTo>
                  <a:pt x="1135056" y="2383441"/>
                  <a:pt x="1143591" y="2394385"/>
                  <a:pt x="1152354" y="2396052"/>
                </a:cubicBezTo>
                <a:lnTo>
                  <a:pt x="1168270" y="2399081"/>
                </a:lnTo>
                <a:lnTo>
                  <a:pt x="1163317" y="2380136"/>
                </a:lnTo>
                <a:cubicBezTo>
                  <a:pt x="1160593" y="2369715"/>
                  <a:pt x="1152058" y="2358771"/>
                  <a:pt x="1144362" y="2355818"/>
                </a:cubicBezTo>
                <a:lnTo>
                  <a:pt x="1130351" y="2350446"/>
                </a:lnTo>
                <a:lnTo>
                  <a:pt x="1133389" y="2371735"/>
                </a:lnTo>
                <a:close/>
                <a:moveTo>
                  <a:pt x="1394917" y="2364638"/>
                </a:moveTo>
                <a:cubicBezTo>
                  <a:pt x="1397937" y="2372497"/>
                  <a:pt x="1406900" y="2378926"/>
                  <a:pt x="1414834" y="2378926"/>
                </a:cubicBezTo>
                <a:lnTo>
                  <a:pt x="1429274" y="2378926"/>
                </a:lnTo>
                <a:lnTo>
                  <a:pt x="1417415" y="2364638"/>
                </a:lnTo>
                <a:cubicBezTo>
                  <a:pt x="1410891" y="2356780"/>
                  <a:pt x="1401928" y="2350351"/>
                  <a:pt x="1397498" y="2350351"/>
                </a:cubicBezTo>
                <a:cubicBezTo>
                  <a:pt x="1393069" y="2350351"/>
                  <a:pt x="1391907" y="2356780"/>
                  <a:pt x="1394917" y="2364638"/>
                </a:cubicBezTo>
                <a:close/>
                <a:moveTo>
                  <a:pt x="1531715" y="2359200"/>
                </a:moveTo>
                <a:cubicBezTo>
                  <a:pt x="1531715" y="2372659"/>
                  <a:pt x="1559947" y="2397976"/>
                  <a:pt x="1574959" y="2397976"/>
                </a:cubicBezTo>
                <a:cubicBezTo>
                  <a:pt x="1592628" y="2397976"/>
                  <a:pt x="1582207" y="2371601"/>
                  <a:pt x="1559795" y="2359609"/>
                </a:cubicBezTo>
                <a:cubicBezTo>
                  <a:pt x="1538173" y="2348036"/>
                  <a:pt x="1531715" y="2347941"/>
                  <a:pt x="1531715" y="2359200"/>
                </a:cubicBezTo>
                <a:close/>
                <a:moveTo>
                  <a:pt x="969740" y="2372201"/>
                </a:moveTo>
                <a:cubicBezTo>
                  <a:pt x="969740" y="2389261"/>
                  <a:pt x="996286" y="2412702"/>
                  <a:pt x="1005354" y="2403643"/>
                </a:cubicBezTo>
                <a:cubicBezTo>
                  <a:pt x="1013298" y="2395690"/>
                  <a:pt x="996629" y="2367248"/>
                  <a:pt x="980970" y="2362029"/>
                </a:cubicBezTo>
                <a:cubicBezTo>
                  <a:pt x="974788" y="2359971"/>
                  <a:pt x="969740" y="2364553"/>
                  <a:pt x="969740" y="2372201"/>
                </a:cubicBezTo>
                <a:close/>
                <a:moveTo>
                  <a:pt x="1493615" y="2363619"/>
                </a:moveTo>
                <a:cubicBezTo>
                  <a:pt x="1493615" y="2365677"/>
                  <a:pt x="1500045" y="2369830"/>
                  <a:pt x="1507903" y="2372849"/>
                </a:cubicBezTo>
                <a:cubicBezTo>
                  <a:pt x="1515761" y="2375859"/>
                  <a:pt x="1522190" y="2374173"/>
                  <a:pt x="1522190" y="2369106"/>
                </a:cubicBezTo>
                <a:cubicBezTo>
                  <a:pt x="1522190" y="2364029"/>
                  <a:pt x="1515761" y="2359876"/>
                  <a:pt x="1507903" y="2359876"/>
                </a:cubicBezTo>
                <a:cubicBezTo>
                  <a:pt x="1500045" y="2359876"/>
                  <a:pt x="1493615" y="2361562"/>
                  <a:pt x="1493615" y="2363619"/>
                </a:cubicBezTo>
                <a:close/>
                <a:moveTo>
                  <a:pt x="1597619" y="2377478"/>
                </a:moveTo>
                <a:cubicBezTo>
                  <a:pt x="1610220" y="2401024"/>
                  <a:pt x="1648759" y="2406682"/>
                  <a:pt x="1639938" y="2383688"/>
                </a:cubicBezTo>
                <a:cubicBezTo>
                  <a:pt x="1636919" y="2375830"/>
                  <a:pt x="1630975" y="2369401"/>
                  <a:pt x="1626727" y="2369401"/>
                </a:cubicBezTo>
                <a:cubicBezTo>
                  <a:pt x="1622479" y="2369401"/>
                  <a:pt x="1611716" y="2366610"/>
                  <a:pt x="1602819" y="2363191"/>
                </a:cubicBezTo>
                <a:lnTo>
                  <a:pt x="1586646" y="2356990"/>
                </a:lnTo>
                <a:lnTo>
                  <a:pt x="1597619" y="2377478"/>
                </a:lnTo>
                <a:close/>
                <a:moveTo>
                  <a:pt x="1188815" y="2388451"/>
                </a:moveTo>
                <a:cubicBezTo>
                  <a:pt x="1188815" y="2401472"/>
                  <a:pt x="1195168" y="2407501"/>
                  <a:pt x="1208884" y="2407501"/>
                </a:cubicBezTo>
                <a:lnTo>
                  <a:pt x="1228954" y="2407501"/>
                </a:lnTo>
                <a:lnTo>
                  <a:pt x="1223172" y="2392432"/>
                </a:lnTo>
                <a:cubicBezTo>
                  <a:pt x="1219991" y="2384146"/>
                  <a:pt x="1217390" y="2375573"/>
                  <a:pt x="1217390" y="2373382"/>
                </a:cubicBezTo>
                <a:cubicBezTo>
                  <a:pt x="1217390" y="2371192"/>
                  <a:pt x="1210961" y="2369401"/>
                  <a:pt x="1203103" y="2369401"/>
                </a:cubicBezTo>
                <a:cubicBezTo>
                  <a:pt x="1195168" y="2369401"/>
                  <a:pt x="1188815" y="2377869"/>
                  <a:pt x="1188815" y="2388451"/>
                </a:cubicBezTo>
                <a:close/>
                <a:moveTo>
                  <a:pt x="1655540" y="2382660"/>
                </a:moveTo>
                <a:cubicBezTo>
                  <a:pt x="1655540" y="2395823"/>
                  <a:pt x="1700860" y="2412987"/>
                  <a:pt x="1710404" y="2403434"/>
                </a:cubicBezTo>
                <a:cubicBezTo>
                  <a:pt x="1713157" y="2400681"/>
                  <a:pt x="1709985" y="2391899"/>
                  <a:pt x="1703356" y="2383917"/>
                </a:cubicBezTo>
                <a:cubicBezTo>
                  <a:pt x="1688278" y="2365753"/>
                  <a:pt x="1655540" y="2364886"/>
                  <a:pt x="1655540" y="2382660"/>
                </a:cubicBezTo>
                <a:close/>
                <a:moveTo>
                  <a:pt x="1722215" y="2383346"/>
                </a:moveTo>
                <a:cubicBezTo>
                  <a:pt x="1722215" y="2400252"/>
                  <a:pt x="1741884" y="2410816"/>
                  <a:pt x="1764268" y="2405929"/>
                </a:cubicBezTo>
                <a:cubicBezTo>
                  <a:pt x="1783299" y="2401767"/>
                  <a:pt x="1771107" y="2383374"/>
                  <a:pt x="1743647" y="2374802"/>
                </a:cubicBezTo>
                <a:lnTo>
                  <a:pt x="1722215" y="2368115"/>
                </a:lnTo>
                <a:lnTo>
                  <a:pt x="1722215" y="2383346"/>
                </a:lnTo>
                <a:close/>
                <a:moveTo>
                  <a:pt x="3408893" y="2380831"/>
                </a:moveTo>
                <a:cubicBezTo>
                  <a:pt x="3408483" y="2389737"/>
                  <a:pt x="3400673" y="2401205"/>
                  <a:pt x="3391548" y="2406310"/>
                </a:cubicBezTo>
                <a:cubicBezTo>
                  <a:pt x="3382423" y="2411416"/>
                  <a:pt x="3378270" y="2418902"/>
                  <a:pt x="3382318" y="2422951"/>
                </a:cubicBezTo>
                <a:cubicBezTo>
                  <a:pt x="3386357" y="2426999"/>
                  <a:pt x="3401330" y="2418159"/>
                  <a:pt x="3415579" y="2403320"/>
                </a:cubicBezTo>
                <a:cubicBezTo>
                  <a:pt x="3429829" y="2388489"/>
                  <a:pt x="3436496" y="2379097"/>
                  <a:pt x="3430391" y="2382460"/>
                </a:cubicBezTo>
                <a:cubicBezTo>
                  <a:pt x="3424295" y="2385822"/>
                  <a:pt x="3417122" y="2383184"/>
                  <a:pt x="3414465" y="2376602"/>
                </a:cubicBezTo>
                <a:cubicBezTo>
                  <a:pt x="3411484" y="2369201"/>
                  <a:pt x="3409359" y="2370811"/>
                  <a:pt x="3408893" y="2380831"/>
                </a:cubicBezTo>
                <a:close/>
                <a:moveTo>
                  <a:pt x="1026890" y="2392547"/>
                </a:moveTo>
                <a:cubicBezTo>
                  <a:pt x="1026890" y="2400405"/>
                  <a:pt x="1035463" y="2411416"/>
                  <a:pt x="1045940" y="2417026"/>
                </a:cubicBezTo>
                <a:lnTo>
                  <a:pt x="1064990" y="2427218"/>
                </a:lnTo>
                <a:lnTo>
                  <a:pt x="1064990" y="2412930"/>
                </a:lnTo>
                <a:cubicBezTo>
                  <a:pt x="1064990" y="2405072"/>
                  <a:pt x="1056418" y="2394061"/>
                  <a:pt x="1045940" y="2388451"/>
                </a:cubicBezTo>
                <a:lnTo>
                  <a:pt x="1026890" y="2378259"/>
                </a:lnTo>
                <a:lnTo>
                  <a:pt x="1026890" y="2392547"/>
                </a:lnTo>
                <a:close/>
                <a:moveTo>
                  <a:pt x="1243203" y="2397976"/>
                </a:moveTo>
                <a:cubicBezTo>
                  <a:pt x="1246080" y="2408977"/>
                  <a:pt x="1256195" y="2417026"/>
                  <a:pt x="1267149" y="2417026"/>
                </a:cubicBezTo>
                <a:lnTo>
                  <a:pt x="1286104" y="2417026"/>
                </a:lnTo>
                <a:lnTo>
                  <a:pt x="1280322" y="2401957"/>
                </a:lnTo>
                <a:cubicBezTo>
                  <a:pt x="1277141" y="2393671"/>
                  <a:pt x="1274540" y="2385098"/>
                  <a:pt x="1274540" y="2382907"/>
                </a:cubicBezTo>
                <a:cubicBezTo>
                  <a:pt x="1274540" y="2380717"/>
                  <a:pt x="1266368" y="2378926"/>
                  <a:pt x="1256386" y="2378926"/>
                </a:cubicBezTo>
                <a:lnTo>
                  <a:pt x="1238221" y="2378926"/>
                </a:lnTo>
                <a:lnTo>
                  <a:pt x="1243203" y="2397976"/>
                </a:lnTo>
                <a:close/>
                <a:moveTo>
                  <a:pt x="1493920" y="2388708"/>
                </a:moveTo>
                <a:cubicBezTo>
                  <a:pt x="1493549" y="2406501"/>
                  <a:pt x="1519895" y="2445601"/>
                  <a:pt x="1532258" y="2445601"/>
                </a:cubicBezTo>
                <a:cubicBezTo>
                  <a:pt x="1547670" y="2445601"/>
                  <a:pt x="1542174" y="2428675"/>
                  <a:pt x="1517733" y="2400891"/>
                </a:cubicBezTo>
                <a:cubicBezTo>
                  <a:pt x="1501731" y="2382698"/>
                  <a:pt x="1494120" y="2378812"/>
                  <a:pt x="1493920" y="2388708"/>
                </a:cubicBezTo>
                <a:close/>
                <a:moveTo>
                  <a:pt x="2038026" y="2407520"/>
                </a:moveTo>
                <a:cubicBezTo>
                  <a:pt x="2016319" y="2423246"/>
                  <a:pt x="1993173" y="2435038"/>
                  <a:pt x="1986591" y="2433714"/>
                </a:cubicBezTo>
                <a:lnTo>
                  <a:pt x="1974628" y="2431313"/>
                </a:lnTo>
                <a:lnTo>
                  <a:pt x="1976504" y="2588476"/>
                </a:lnTo>
                <a:cubicBezTo>
                  <a:pt x="1978200" y="2731151"/>
                  <a:pt x="2006184" y="3227051"/>
                  <a:pt x="2012956" y="3234528"/>
                </a:cubicBezTo>
                <a:cubicBezTo>
                  <a:pt x="2014509" y="3236243"/>
                  <a:pt x="2034378" y="3228699"/>
                  <a:pt x="2057114" y="3217774"/>
                </a:cubicBezTo>
                <a:cubicBezTo>
                  <a:pt x="2094652" y="3199733"/>
                  <a:pt x="2086575" y="3198047"/>
                  <a:pt x="2036540" y="3213478"/>
                </a:cubicBezTo>
                <a:lnTo>
                  <a:pt x="2017490" y="3219345"/>
                </a:lnTo>
                <a:lnTo>
                  <a:pt x="2017586" y="3201572"/>
                </a:lnTo>
                <a:cubicBezTo>
                  <a:pt x="2017652" y="3189770"/>
                  <a:pt x="2031025" y="3178188"/>
                  <a:pt x="2057305" y="3167139"/>
                </a:cubicBezTo>
                <a:cubicBezTo>
                  <a:pt x="2079088" y="3157985"/>
                  <a:pt x="2094452" y="3148022"/>
                  <a:pt x="2091433" y="3145003"/>
                </a:cubicBezTo>
                <a:cubicBezTo>
                  <a:pt x="2088413" y="3141993"/>
                  <a:pt x="2072888" y="3146269"/>
                  <a:pt x="2056952" y="3154509"/>
                </a:cubicBezTo>
                <a:cubicBezTo>
                  <a:pt x="2020243" y="3173492"/>
                  <a:pt x="2017490" y="3173311"/>
                  <a:pt x="2017490" y="3151899"/>
                </a:cubicBezTo>
                <a:cubicBezTo>
                  <a:pt x="2017490" y="3140488"/>
                  <a:pt x="2031311" y="3128067"/>
                  <a:pt x="2056781" y="3116580"/>
                </a:cubicBezTo>
                <a:cubicBezTo>
                  <a:pt x="2078393" y="3106826"/>
                  <a:pt x="2091538" y="3097349"/>
                  <a:pt x="2086004" y="3095501"/>
                </a:cubicBezTo>
                <a:cubicBezTo>
                  <a:pt x="2080460" y="3093653"/>
                  <a:pt x="2062782" y="3098940"/>
                  <a:pt x="2046713" y="3107255"/>
                </a:cubicBezTo>
                <a:lnTo>
                  <a:pt x="2017490" y="3122362"/>
                </a:lnTo>
                <a:lnTo>
                  <a:pt x="2017586" y="3100693"/>
                </a:lnTo>
                <a:lnTo>
                  <a:pt x="2017690" y="3079014"/>
                </a:lnTo>
                <a:lnTo>
                  <a:pt x="2057305" y="3062364"/>
                </a:lnTo>
                <a:cubicBezTo>
                  <a:pt x="2079088" y="3053210"/>
                  <a:pt x="2094710" y="3043504"/>
                  <a:pt x="2092004" y="3040809"/>
                </a:cubicBezTo>
                <a:cubicBezTo>
                  <a:pt x="2089309" y="3038113"/>
                  <a:pt x="2071840" y="3042275"/>
                  <a:pt x="2053209" y="3050058"/>
                </a:cubicBezTo>
                <a:lnTo>
                  <a:pt x="2019329" y="3064212"/>
                </a:lnTo>
                <a:lnTo>
                  <a:pt x="2013652" y="3049400"/>
                </a:lnTo>
                <a:cubicBezTo>
                  <a:pt x="2010518" y="3041256"/>
                  <a:pt x="2007965" y="3032998"/>
                  <a:pt x="2007965" y="3031055"/>
                </a:cubicBezTo>
                <a:cubicBezTo>
                  <a:pt x="2007965" y="3029112"/>
                  <a:pt x="2027930" y="3018692"/>
                  <a:pt x="2052314" y="3007909"/>
                </a:cubicBezTo>
                <a:cubicBezTo>
                  <a:pt x="2076698" y="2997117"/>
                  <a:pt x="2094224" y="2985888"/>
                  <a:pt x="2091281" y="2982945"/>
                </a:cubicBezTo>
                <a:cubicBezTo>
                  <a:pt x="2088347" y="2980001"/>
                  <a:pt x="2072888" y="2984344"/>
                  <a:pt x="2056952" y="2992584"/>
                </a:cubicBezTo>
                <a:cubicBezTo>
                  <a:pt x="2018500" y="3012472"/>
                  <a:pt x="2007965" y="3011491"/>
                  <a:pt x="2007965" y="2988040"/>
                </a:cubicBezTo>
                <a:cubicBezTo>
                  <a:pt x="2007965" y="2974905"/>
                  <a:pt x="2018367" y="2964161"/>
                  <a:pt x="2039693" y="2955255"/>
                </a:cubicBezTo>
                <a:cubicBezTo>
                  <a:pt x="2057133" y="2947968"/>
                  <a:pt x="2077022" y="2935224"/>
                  <a:pt x="2083889" y="2926947"/>
                </a:cubicBezTo>
                <a:lnTo>
                  <a:pt x="2096395" y="2911888"/>
                </a:lnTo>
                <a:lnTo>
                  <a:pt x="2078365" y="2918450"/>
                </a:lnTo>
                <a:cubicBezTo>
                  <a:pt x="2068459" y="2922061"/>
                  <a:pt x="2051895" y="2930738"/>
                  <a:pt x="2041560" y="2937720"/>
                </a:cubicBezTo>
                <a:cubicBezTo>
                  <a:pt x="2015033" y="2955665"/>
                  <a:pt x="2007965" y="2953645"/>
                  <a:pt x="2007965" y="2928147"/>
                </a:cubicBezTo>
                <a:cubicBezTo>
                  <a:pt x="2007965" y="2913774"/>
                  <a:pt x="2016204" y="2902106"/>
                  <a:pt x="2031168" y="2895286"/>
                </a:cubicBezTo>
                <a:lnTo>
                  <a:pt x="2054381" y="2884713"/>
                </a:lnTo>
                <a:lnTo>
                  <a:pt x="2058638" y="2900896"/>
                </a:lnTo>
                <a:lnTo>
                  <a:pt x="2062906" y="2917089"/>
                </a:lnTo>
                <a:lnTo>
                  <a:pt x="2064010" y="2895362"/>
                </a:lnTo>
                <a:cubicBezTo>
                  <a:pt x="2064620" y="2883408"/>
                  <a:pt x="2071545" y="2871159"/>
                  <a:pt x="2079403" y="2868149"/>
                </a:cubicBezTo>
                <a:cubicBezTo>
                  <a:pt x="2087261" y="2865130"/>
                  <a:pt x="2093690" y="2858424"/>
                  <a:pt x="2093690" y="2853252"/>
                </a:cubicBezTo>
                <a:cubicBezTo>
                  <a:pt x="2093690" y="2848080"/>
                  <a:pt x="2074402" y="2855147"/>
                  <a:pt x="2050828" y="2868959"/>
                </a:cubicBezTo>
                <a:lnTo>
                  <a:pt x="2007965" y="2894076"/>
                </a:lnTo>
                <a:lnTo>
                  <a:pt x="2007965" y="2866120"/>
                </a:lnTo>
                <a:cubicBezTo>
                  <a:pt x="2007965" y="2849413"/>
                  <a:pt x="2014033" y="2835840"/>
                  <a:pt x="2023034" y="2832383"/>
                </a:cubicBezTo>
                <a:cubicBezTo>
                  <a:pt x="2043836" y="2824401"/>
                  <a:pt x="2044122" y="2824515"/>
                  <a:pt x="2049028" y="2843270"/>
                </a:cubicBezTo>
                <a:lnTo>
                  <a:pt x="2053381" y="2859939"/>
                </a:lnTo>
                <a:lnTo>
                  <a:pt x="2054485" y="2838584"/>
                </a:lnTo>
                <a:cubicBezTo>
                  <a:pt x="2055095" y="2826849"/>
                  <a:pt x="2064163" y="2811885"/>
                  <a:pt x="2074640" y="2805341"/>
                </a:cubicBezTo>
                <a:cubicBezTo>
                  <a:pt x="2085118" y="2798798"/>
                  <a:pt x="2093690" y="2790034"/>
                  <a:pt x="2093690" y="2785872"/>
                </a:cubicBezTo>
                <a:cubicBezTo>
                  <a:pt x="2093690" y="2781710"/>
                  <a:pt x="2085118" y="2782891"/>
                  <a:pt x="2074640" y="2788501"/>
                </a:cubicBezTo>
                <a:lnTo>
                  <a:pt x="2055590" y="2798693"/>
                </a:lnTo>
                <a:lnTo>
                  <a:pt x="2055590" y="2772080"/>
                </a:lnTo>
                <a:cubicBezTo>
                  <a:pt x="2055590" y="2755773"/>
                  <a:pt x="2062972" y="2740847"/>
                  <a:pt x="2074640" y="2733561"/>
                </a:cubicBezTo>
                <a:cubicBezTo>
                  <a:pt x="2085118" y="2727017"/>
                  <a:pt x="2093690" y="2717740"/>
                  <a:pt x="2093690" y="2712949"/>
                </a:cubicBezTo>
                <a:cubicBezTo>
                  <a:pt x="2093690" y="2703100"/>
                  <a:pt x="2039893" y="2727741"/>
                  <a:pt x="2031406" y="2741476"/>
                </a:cubicBezTo>
                <a:cubicBezTo>
                  <a:pt x="2021748" y="2757097"/>
                  <a:pt x="1998440" y="2751068"/>
                  <a:pt x="1998440" y="2732951"/>
                </a:cubicBezTo>
                <a:cubicBezTo>
                  <a:pt x="1998440" y="2722483"/>
                  <a:pt x="2017481" y="2703167"/>
                  <a:pt x="2046065" y="2684650"/>
                </a:cubicBezTo>
                <a:cubicBezTo>
                  <a:pt x="2091766" y="2655037"/>
                  <a:pt x="2114626" y="2624223"/>
                  <a:pt x="2075269" y="2645293"/>
                </a:cubicBezTo>
                <a:cubicBezTo>
                  <a:pt x="2050847" y="2658361"/>
                  <a:pt x="2046065" y="2657751"/>
                  <a:pt x="2046065" y="2641559"/>
                </a:cubicBezTo>
                <a:cubicBezTo>
                  <a:pt x="2046065" y="2634072"/>
                  <a:pt x="2056781" y="2619527"/>
                  <a:pt x="2069878" y="2609231"/>
                </a:cubicBezTo>
                <a:cubicBezTo>
                  <a:pt x="2082975" y="2598925"/>
                  <a:pt x="2093690" y="2587409"/>
                  <a:pt x="2093690" y="2583628"/>
                </a:cubicBezTo>
                <a:cubicBezTo>
                  <a:pt x="2093690" y="2579846"/>
                  <a:pt x="2082975" y="2583780"/>
                  <a:pt x="2069878" y="2592362"/>
                </a:cubicBezTo>
                <a:lnTo>
                  <a:pt x="2046065" y="2607964"/>
                </a:lnTo>
                <a:lnTo>
                  <a:pt x="2046065" y="2588914"/>
                </a:lnTo>
                <a:cubicBezTo>
                  <a:pt x="2046065" y="2578437"/>
                  <a:pt x="2056781" y="2562844"/>
                  <a:pt x="2069878" y="2554262"/>
                </a:cubicBezTo>
                <a:cubicBezTo>
                  <a:pt x="2082975" y="2545680"/>
                  <a:pt x="2093690" y="2534765"/>
                  <a:pt x="2093690" y="2530012"/>
                </a:cubicBezTo>
                <a:cubicBezTo>
                  <a:pt x="2093690" y="2525258"/>
                  <a:pt x="2082975" y="2528383"/>
                  <a:pt x="2069878" y="2536965"/>
                </a:cubicBezTo>
                <a:lnTo>
                  <a:pt x="2046065" y="2552567"/>
                </a:lnTo>
                <a:lnTo>
                  <a:pt x="2046065" y="2532641"/>
                </a:lnTo>
                <a:cubicBezTo>
                  <a:pt x="2046065" y="2521677"/>
                  <a:pt x="2056914" y="2505609"/>
                  <a:pt x="2070173" y="2496922"/>
                </a:cubicBezTo>
                <a:cubicBezTo>
                  <a:pt x="2098367" y="2478443"/>
                  <a:pt x="2095024" y="2467699"/>
                  <a:pt x="2065934" y="2483263"/>
                </a:cubicBezTo>
                <a:lnTo>
                  <a:pt x="2046065" y="2493893"/>
                </a:lnTo>
                <a:lnTo>
                  <a:pt x="2046065" y="2479491"/>
                </a:lnTo>
                <a:cubicBezTo>
                  <a:pt x="2046065" y="2471576"/>
                  <a:pt x="2056914" y="2457984"/>
                  <a:pt x="2070173" y="2449297"/>
                </a:cubicBezTo>
                <a:cubicBezTo>
                  <a:pt x="2083432" y="2440600"/>
                  <a:pt x="2092433" y="2431637"/>
                  <a:pt x="2090166" y="2429361"/>
                </a:cubicBezTo>
                <a:cubicBezTo>
                  <a:pt x="2084899" y="2424094"/>
                  <a:pt x="2047656" y="2444934"/>
                  <a:pt x="2019872" y="2468690"/>
                </a:cubicBezTo>
                <a:lnTo>
                  <a:pt x="1998440" y="2487025"/>
                </a:lnTo>
                <a:lnTo>
                  <a:pt x="1998440" y="2466956"/>
                </a:lnTo>
                <a:cubicBezTo>
                  <a:pt x="1998440" y="2455898"/>
                  <a:pt x="2006241" y="2444411"/>
                  <a:pt x="2015814" y="2441372"/>
                </a:cubicBezTo>
                <a:cubicBezTo>
                  <a:pt x="2032254" y="2436152"/>
                  <a:pt x="2093471" y="2378926"/>
                  <a:pt x="2082613" y="2378926"/>
                </a:cubicBezTo>
                <a:cubicBezTo>
                  <a:pt x="2079803" y="2378926"/>
                  <a:pt x="2059734" y="2391794"/>
                  <a:pt x="2038026" y="2407520"/>
                </a:cubicBezTo>
                <a:close/>
                <a:moveTo>
                  <a:pt x="684443" y="2393213"/>
                </a:moveTo>
                <a:cubicBezTo>
                  <a:pt x="684214" y="2407368"/>
                  <a:pt x="701216" y="2431561"/>
                  <a:pt x="707188" y="2425580"/>
                </a:cubicBezTo>
                <a:cubicBezTo>
                  <a:pt x="710046" y="2422731"/>
                  <a:pt x="706122" y="2412140"/>
                  <a:pt x="698483" y="2402043"/>
                </a:cubicBezTo>
                <a:cubicBezTo>
                  <a:pt x="690853" y="2391947"/>
                  <a:pt x="684528" y="2387975"/>
                  <a:pt x="684443" y="2393213"/>
                </a:cubicBezTo>
                <a:close/>
                <a:moveTo>
                  <a:pt x="1302658" y="2406653"/>
                </a:moveTo>
                <a:cubicBezTo>
                  <a:pt x="1315555" y="2430742"/>
                  <a:pt x="1334338" y="2433047"/>
                  <a:pt x="1329900" y="2409987"/>
                </a:cubicBezTo>
                <a:cubicBezTo>
                  <a:pt x="1328147" y="2400881"/>
                  <a:pt x="1318898" y="2391928"/>
                  <a:pt x="1309364" y="2390089"/>
                </a:cubicBezTo>
                <a:lnTo>
                  <a:pt x="1292019" y="2386746"/>
                </a:lnTo>
                <a:lnTo>
                  <a:pt x="1302658" y="2406653"/>
                </a:lnTo>
                <a:close/>
                <a:moveTo>
                  <a:pt x="1405376" y="2394147"/>
                </a:moveTo>
                <a:cubicBezTo>
                  <a:pt x="1397079" y="2402434"/>
                  <a:pt x="1408290" y="2428732"/>
                  <a:pt x="1428464" y="2448354"/>
                </a:cubicBezTo>
                <a:lnTo>
                  <a:pt x="1445990" y="2465394"/>
                </a:lnTo>
                <a:lnTo>
                  <a:pt x="1445990" y="2441886"/>
                </a:lnTo>
                <a:cubicBezTo>
                  <a:pt x="1445990" y="2428961"/>
                  <a:pt x="1439256" y="2411654"/>
                  <a:pt x="1431027" y="2403415"/>
                </a:cubicBezTo>
                <a:cubicBezTo>
                  <a:pt x="1414167" y="2386565"/>
                  <a:pt x="1413272" y="2386241"/>
                  <a:pt x="1405376" y="2394147"/>
                </a:cubicBezTo>
                <a:close/>
                <a:moveTo>
                  <a:pt x="1354484" y="2413045"/>
                </a:moveTo>
                <a:cubicBezTo>
                  <a:pt x="1357665" y="2421331"/>
                  <a:pt x="1360265" y="2429904"/>
                  <a:pt x="1360265" y="2432095"/>
                </a:cubicBezTo>
                <a:cubicBezTo>
                  <a:pt x="1360265" y="2434285"/>
                  <a:pt x="1366695" y="2436076"/>
                  <a:pt x="1374553" y="2436076"/>
                </a:cubicBezTo>
                <a:cubicBezTo>
                  <a:pt x="1382487" y="2436076"/>
                  <a:pt x="1388840" y="2427608"/>
                  <a:pt x="1388840" y="2417026"/>
                </a:cubicBezTo>
                <a:cubicBezTo>
                  <a:pt x="1388840" y="2404005"/>
                  <a:pt x="1382487" y="2397976"/>
                  <a:pt x="1368771" y="2397976"/>
                </a:cubicBezTo>
                <a:lnTo>
                  <a:pt x="1348702" y="2397976"/>
                </a:lnTo>
                <a:lnTo>
                  <a:pt x="1354484" y="2413045"/>
                </a:lnTo>
                <a:close/>
                <a:moveTo>
                  <a:pt x="1103090" y="2421788"/>
                </a:moveTo>
                <a:cubicBezTo>
                  <a:pt x="1103090" y="2429647"/>
                  <a:pt x="1107377" y="2436076"/>
                  <a:pt x="1112615" y="2436076"/>
                </a:cubicBezTo>
                <a:cubicBezTo>
                  <a:pt x="1117854" y="2436076"/>
                  <a:pt x="1122140" y="2429647"/>
                  <a:pt x="1122140" y="2421788"/>
                </a:cubicBezTo>
                <a:cubicBezTo>
                  <a:pt x="1122140" y="2413930"/>
                  <a:pt x="1117854" y="2407501"/>
                  <a:pt x="1112615" y="2407501"/>
                </a:cubicBezTo>
                <a:cubicBezTo>
                  <a:pt x="1107377" y="2407501"/>
                  <a:pt x="1103090" y="2413930"/>
                  <a:pt x="1103090" y="2421788"/>
                </a:cubicBezTo>
                <a:close/>
                <a:moveTo>
                  <a:pt x="1455515" y="2416988"/>
                </a:moveTo>
                <a:cubicBezTo>
                  <a:pt x="1455515" y="2428542"/>
                  <a:pt x="1482233" y="2441115"/>
                  <a:pt x="1490081" y="2433266"/>
                </a:cubicBezTo>
                <a:cubicBezTo>
                  <a:pt x="1492920" y="2430418"/>
                  <a:pt x="1486310" y="2423313"/>
                  <a:pt x="1475384" y="2417464"/>
                </a:cubicBezTo>
                <a:cubicBezTo>
                  <a:pt x="1461602" y="2410092"/>
                  <a:pt x="1455515" y="2409949"/>
                  <a:pt x="1455515" y="2416988"/>
                </a:cubicBezTo>
                <a:close/>
                <a:moveTo>
                  <a:pt x="1550765" y="2415550"/>
                </a:moveTo>
                <a:cubicBezTo>
                  <a:pt x="1550765" y="2419979"/>
                  <a:pt x="1558909" y="2430971"/>
                  <a:pt x="1568872" y="2439981"/>
                </a:cubicBezTo>
                <a:cubicBezTo>
                  <a:pt x="1591227" y="2460212"/>
                  <a:pt x="1604896" y="2443944"/>
                  <a:pt x="1583512" y="2422560"/>
                </a:cubicBezTo>
                <a:cubicBezTo>
                  <a:pt x="1567167" y="2406215"/>
                  <a:pt x="1550765" y="2402700"/>
                  <a:pt x="1550765" y="2415550"/>
                </a:cubicBezTo>
                <a:close/>
                <a:moveTo>
                  <a:pt x="1598390" y="2415216"/>
                </a:moveTo>
                <a:cubicBezTo>
                  <a:pt x="1598390" y="2429523"/>
                  <a:pt x="1624670" y="2447477"/>
                  <a:pt x="1640548" y="2444010"/>
                </a:cubicBezTo>
                <a:cubicBezTo>
                  <a:pt x="1648673" y="2442229"/>
                  <a:pt x="1652006" y="2436171"/>
                  <a:pt x="1648149" y="2430218"/>
                </a:cubicBezTo>
                <a:cubicBezTo>
                  <a:pt x="1638938" y="2416026"/>
                  <a:pt x="1598390" y="2403805"/>
                  <a:pt x="1598390" y="2415216"/>
                </a:cubicBezTo>
                <a:close/>
                <a:moveTo>
                  <a:pt x="986009" y="2433695"/>
                </a:moveTo>
                <a:cubicBezTo>
                  <a:pt x="995420" y="2459193"/>
                  <a:pt x="1026890" y="2476214"/>
                  <a:pt x="1026890" y="2455802"/>
                </a:cubicBezTo>
                <a:cubicBezTo>
                  <a:pt x="1026890" y="2444496"/>
                  <a:pt x="999630" y="2417026"/>
                  <a:pt x="988409" y="2417026"/>
                </a:cubicBezTo>
                <a:cubicBezTo>
                  <a:pt x="983713" y="2417026"/>
                  <a:pt x="982628" y="2424532"/>
                  <a:pt x="986009" y="2433695"/>
                </a:cubicBezTo>
                <a:close/>
                <a:moveTo>
                  <a:pt x="1150258" y="2435228"/>
                </a:moveTo>
                <a:cubicBezTo>
                  <a:pt x="1163155" y="2459317"/>
                  <a:pt x="1181938" y="2461622"/>
                  <a:pt x="1177500" y="2438562"/>
                </a:cubicBezTo>
                <a:cubicBezTo>
                  <a:pt x="1175747" y="2429456"/>
                  <a:pt x="1166498" y="2420503"/>
                  <a:pt x="1156964" y="2418664"/>
                </a:cubicBezTo>
                <a:lnTo>
                  <a:pt x="1139609" y="2415321"/>
                </a:lnTo>
                <a:lnTo>
                  <a:pt x="1150258" y="2435228"/>
                </a:lnTo>
                <a:close/>
                <a:moveTo>
                  <a:pt x="1682791" y="2436390"/>
                </a:moveTo>
                <a:cubicBezTo>
                  <a:pt x="1709214" y="2458412"/>
                  <a:pt x="1722215" y="2460241"/>
                  <a:pt x="1722215" y="2441953"/>
                </a:cubicBezTo>
                <a:cubicBezTo>
                  <a:pt x="1722215" y="2434704"/>
                  <a:pt x="1712576" y="2426189"/>
                  <a:pt x="1700784" y="2423027"/>
                </a:cubicBezTo>
                <a:cubicBezTo>
                  <a:pt x="1664332" y="2413264"/>
                  <a:pt x="1659407" y="2416912"/>
                  <a:pt x="1682791" y="2436390"/>
                </a:cubicBezTo>
                <a:close/>
                <a:moveTo>
                  <a:pt x="1731740" y="2424646"/>
                </a:moveTo>
                <a:cubicBezTo>
                  <a:pt x="1731740" y="2438105"/>
                  <a:pt x="1754076" y="2455126"/>
                  <a:pt x="1771745" y="2455126"/>
                </a:cubicBezTo>
                <a:cubicBezTo>
                  <a:pt x="1797120" y="2455126"/>
                  <a:pt x="1792538" y="2436990"/>
                  <a:pt x="1764459" y="2426313"/>
                </a:cubicBezTo>
                <a:cubicBezTo>
                  <a:pt x="1734845" y="2415054"/>
                  <a:pt x="1731740" y="2414902"/>
                  <a:pt x="1731740" y="2424646"/>
                </a:cubicBezTo>
                <a:close/>
                <a:moveTo>
                  <a:pt x="1202084" y="2441620"/>
                </a:moveTo>
                <a:cubicBezTo>
                  <a:pt x="1205265" y="2449906"/>
                  <a:pt x="1207865" y="2458479"/>
                  <a:pt x="1207865" y="2460670"/>
                </a:cubicBezTo>
                <a:cubicBezTo>
                  <a:pt x="1207865" y="2462860"/>
                  <a:pt x="1217105" y="2464651"/>
                  <a:pt x="1228392" y="2464651"/>
                </a:cubicBezTo>
                <a:lnTo>
                  <a:pt x="1248918" y="2464651"/>
                </a:lnTo>
                <a:lnTo>
                  <a:pt x="1231678" y="2445601"/>
                </a:lnTo>
                <a:cubicBezTo>
                  <a:pt x="1211066" y="2422827"/>
                  <a:pt x="1193987" y="2420531"/>
                  <a:pt x="1202084" y="2441620"/>
                </a:cubicBezTo>
                <a:close/>
                <a:moveTo>
                  <a:pt x="1255490" y="2444925"/>
                </a:moveTo>
                <a:cubicBezTo>
                  <a:pt x="1255490" y="2449783"/>
                  <a:pt x="1262234" y="2460498"/>
                  <a:pt x="1270464" y="2468737"/>
                </a:cubicBezTo>
                <a:cubicBezTo>
                  <a:pt x="1297486" y="2495750"/>
                  <a:pt x="1310859" y="2487397"/>
                  <a:pt x="1293257" y="2454497"/>
                </a:cubicBezTo>
                <a:cubicBezTo>
                  <a:pt x="1283246" y="2435790"/>
                  <a:pt x="1255490" y="2428751"/>
                  <a:pt x="1255490" y="2444925"/>
                </a:cubicBezTo>
                <a:close/>
                <a:moveTo>
                  <a:pt x="717333" y="2455126"/>
                </a:moveTo>
                <a:cubicBezTo>
                  <a:pt x="720571" y="2460365"/>
                  <a:pt x="725105" y="2464651"/>
                  <a:pt x="727420" y="2464651"/>
                </a:cubicBezTo>
                <a:cubicBezTo>
                  <a:pt x="729734" y="2464651"/>
                  <a:pt x="731620" y="2460365"/>
                  <a:pt x="731620" y="2455126"/>
                </a:cubicBezTo>
                <a:cubicBezTo>
                  <a:pt x="731620" y="2449887"/>
                  <a:pt x="727077" y="2445601"/>
                  <a:pt x="721533" y="2445601"/>
                </a:cubicBezTo>
                <a:cubicBezTo>
                  <a:pt x="715990" y="2445601"/>
                  <a:pt x="714094" y="2449887"/>
                  <a:pt x="717333" y="2455126"/>
                </a:cubicBezTo>
                <a:close/>
                <a:moveTo>
                  <a:pt x="1045940" y="2453964"/>
                </a:moveTo>
                <a:cubicBezTo>
                  <a:pt x="1045940" y="2466137"/>
                  <a:pt x="1073944" y="2487444"/>
                  <a:pt x="1080868" y="2480529"/>
                </a:cubicBezTo>
                <a:cubicBezTo>
                  <a:pt x="1087784" y="2473605"/>
                  <a:pt x="1066476" y="2445601"/>
                  <a:pt x="1054303" y="2445601"/>
                </a:cubicBezTo>
                <a:cubicBezTo>
                  <a:pt x="1049703" y="2445601"/>
                  <a:pt x="1045940" y="2449363"/>
                  <a:pt x="1045940" y="2453964"/>
                </a:cubicBezTo>
                <a:close/>
                <a:moveTo>
                  <a:pt x="1312640" y="2454450"/>
                </a:moveTo>
                <a:cubicBezTo>
                  <a:pt x="1312640" y="2465804"/>
                  <a:pt x="1339920" y="2493226"/>
                  <a:pt x="1351217" y="2493226"/>
                </a:cubicBezTo>
                <a:cubicBezTo>
                  <a:pt x="1355969" y="2493226"/>
                  <a:pt x="1354979" y="2482511"/>
                  <a:pt x="1349007" y="2469414"/>
                </a:cubicBezTo>
                <a:cubicBezTo>
                  <a:pt x="1338634" y="2446639"/>
                  <a:pt x="1312640" y="2435943"/>
                  <a:pt x="1312640" y="2454450"/>
                </a:cubicBezTo>
                <a:close/>
                <a:moveTo>
                  <a:pt x="1465040" y="2462746"/>
                </a:moveTo>
                <a:cubicBezTo>
                  <a:pt x="1465040" y="2482910"/>
                  <a:pt x="1482643" y="2502751"/>
                  <a:pt x="1500530" y="2502751"/>
                </a:cubicBezTo>
                <a:lnTo>
                  <a:pt x="1513151" y="2502751"/>
                </a:lnTo>
                <a:lnTo>
                  <a:pt x="1498378" y="2474176"/>
                </a:lnTo>
                <a:cubicBezTo>
                  <a:pt x="1481900" y="2442305"/>
                  <a:pt x="1465040" y="2436533"/>
                  <a:pt x="1465040" y="2462746"/>
                </a:cubicBezTo>
                <a:close/>
                <a:moveTo>
                  <a:pt x="1369790" y="2459812"/>
                </a:moveTo>
                <a:cubicBezTo>
                  <a:pt x="1369790" y="2473233"/>
                  <a:pt x="1390117" y="2502751"/>
                  <a:pt x="1399365" y="2502751"/>
                </a:cubicBezTo>
                <a:cubicBezTo>
                  <a:pt x="1416101" y="2502751"/>
                  <a:pt x="1404147" y="2460279"/>
                  <a:pt x="1386459" y="2456907"/>
                </a:cubicBezTo>
                <a:cubicBezTo>
                  <a:pt x="1377296" y="2455155"/>
                  <a:pt x="1369790" y="2456469"/>
                  <a:pt x="1369790" y="2459812"/>
                </a:cubicBezTo>
                <a:close/>
                <a:moveTo>
                  <a:pt x="1512665" y="2463594"/>
                </a:moveTo>
                <a:cubicBezTo>
                  <a:pt x="1512665" y="2468252"/>
                  <a:pt x="1521095" y="2482186"/>
                  <a:pt x="1531401" y="2494550"/>
                </a:cubicBezTo>
                <a:cubicBezTo>
                  <a:pt x="1551394" y="2518553"/>
                  <a:pt x="1557623" y="2504789"/>
                  <a:pt x="1540907" y="2473547"/>
                </a:cubicBezTo>
                <a:cubicBezTo>
                  <a:pt x="1530829" y="2454726"/>
                  <a:pt x="1512665" y="2448325"/>
                  <a:pt x="1512665" y="2463594"/>
                </a:cubicBezTo>
                <a:close/>
                <a:moveTo>
                  <a:pt x="1612525" y="2464889"/>
                </a:moveTo>
                <a:cubicBezTo>
                  <a:pt x="1606744" y="2474252"/>
                  <a:pt x="1644558" y="2502751"/>
                  <a:pt x="1662760" y="2502751"/>
                </a:cubicBezTo>
                <a:lnTo>
                  <a:pt x="1675257" y="2502751"/>
                </a:lnTo>
                <a:lnTo>
                  <a:pt x="1665703" y="2484892"/>
                </a:lnTo>
                <a:cubicBezTo>
                  <a:pt x="1655226" y="2465308"/>
                  <a:pt x="1620374" y="2452202"/>
                  <a:pt x="1612525" y="2464889"/>
                </a:cubicBezTo>
                <a:close/>
                <a:moveTo>
                  <a:pt x="1119283" y="2477405"/>
                </a:moveTo>
                <a:cubicBezTo>
                  <a:pt x="1116616" y="2484358"/>
                  <a:pt x="1120454" y="2490054"/>
                  <a:pt x="1127808" y="2490054"/>
                </a:cubicBezTo>
                <a:cubicBezTo>
                  <a:pt x="1142810" y="2490054"/>
                  <a:pt x="1145705" y="2478091"/>
                  <a:pt x="1132665" y="2470033"/>
                </a:cubicBezTo>
                <a:cubicBezTo>
                  <a:pt x="1127970" y="2467127"/>
                  <a:pt x="1121950" y="2470452"/>
                  <a:pt x="1119283" y="2477405"/>
                </a:cubicBezTo>
                <a:close/>
                <a:moveTo>
                  <a:pt x="1417568" y="2470319"/>
                </a:moveTo>
                <a:cubicBezTo>
                  <a:pt x="1417853" y="2486835"/>
                  <a:pt x="1434341" y="2505047"/>
                  <a:pt x="1445619" y="2501284"/>
                </a:cubicBezTo>
                <a:cubicBezTo>
                  <a:pt x="1452953" y="2498846"/>
                  <a:pt x="1449972" y="2491169"/>
                  <a:pt x="1437199" y="2479596"/>
                </a:cubicBezTo>
                <a:cubicBezTo>
                  <a:pt x="1426321" y="2469756"/>
                  <a:pt x="1417491" y="2465575"/>
                  <a:pt x="1417568" y="2470319"/>
                </a:cubicBezTo>
                <a:close/>
                <a:moveTo>
                  <a:pt x="1560290" y="2471566"/>
                </a:moveTo>
                <a:cubicBezTo>
                  <a:pt x="1560290" y="2476233"/>
                  <a:pt x="1566367" y="2488378"/>
                  <a:pt x="1573797" y="2498531"/>
                </a:cubicBezTo>
                <a:cubicBezTo>
                  <a:pt x="1589742" y="2520344"/>
                  <a:pt x="1607010" y="2509018"/>
                  <a:pt x="1592609" y="2486197"/>
                </a:cubicBezTo>
                <a:cubicBezTo>
                  <a:pt x="1581360" y="2468356"/>
                  <a:pt x="1560290" y="2458822"/>
                  <a:pt x="1560290" y="2471566"/>
                </a:cubicBezTo>
                <a:close/>
                <a:moveTo>
                  <a:pt x="1674590" y="2473500"/>
                </a:moveTo>
                <a:cubicBezTo>
                  <a:pt x="1674590" y="2492274"/>
                  <a:pt x="1705880" y="2512267"/>
                  <a:pt x="1734807" y="2511981"/>
                </a:cubicBezTo>
                <a:lnTo>
                  <a:pt x="1765078" y="2511685"/>
                </a:lnTo>
                <a:lnTo>
                  <a:pt x="1726978" y="2488216"/>
                </a:lnTo>
                <a:cubicBezTo>
                  <a:pt x="1685830" y="2462870"/>
                  <a:pt x="1674590" y="2459717"/>
                  <a:pt x="1674590" y="2473500"/>
                </a:cubicBezTo>
                <a:close/>
                <a:moveTo>
                  <a:pt x="998315" y="2484596"/>
                </a:moveTo>
                <a:cubicBezTo>
                  <a:pt x="998315" y="2496445"/>
                  <a:pt x="1036844" y="2534069"/>
                  <a:pt x="1042845" y="2528078"/>
                </a:cubicBezTo>
                <a:cubicBezTo>
                  <a:pt x="1052827" y="2518086"/>
                  <a:pt x="1035072" y="2485568"/>
                  <a:pt x="1017051" y="2480863"/>
                </a:cubicBezTo>
                <a:cubicBezTo>
                  <a:pt x="1006745" y="2478167"/>
                  <a:pt x="998315" y="2479844"/>
                  <a:pt x="998315" y="2484596"/>
                </a:cubicBezTo>
                <a:close/>
                <a:moveTo>
                  <a:pt x="1160240" y="2482091"/>
                </a:moveTo>
                <a:cubicBezTo>
                  <a:pt x="1160240" y="2486120"/>
                  <a:pt x="1165384" y="2494559"/>
                  <a:pt x="1171670" y="2500846"/>
                </a:cubicBezTo>
                <a:cubicBezTo>
                  <a:pt x="1187253" y="2516429"/>
                  <a:pt x="1198883" y="2515248"/>
                  <a:pt x="1192540" y="2498722"/>
                </a:cubicBezTo>
                <a:cubicBezTo>
                  <a:pt x="1186872" y="2483949"/>
                  <a:pt x="1160240" y="2470233"/>
                  <a:pt x="1160240" y="2482091"/>
                </a:cubicBezTo>
                <a:close/>
                <a:moveTo>
                  <a:pt x="3329359" y="2479929"/>
                </a:moveTo>
                <a:cubicBezTo>
                  <a:pt x="3325540" y="2483749"/>
                  <a:pt x="3322415" y="2493445"/>
                  <a:pt x="3322415" y="2501484"/>
                </a:cubicBezTo>
                <a:lnTo>
                  <a:pt x="3322415" y="2516086"/>
                </a:lnTo>
                <a:lnTo>
                  <a:pt x="3333007" y="2505494"/>
                </a:lnTo>
                <a:cubicBezTo>
                  <a:pt x="3338836" y="2499665"/>
                  <a:pt x="3341970" y="2489968"/>
                  <a:pt x="3339960" y="2483939"/>
                </a:cubicBezTo>
                <a:cubicBezTo>
                  <a:pt x="3337951" y="2477910"/>
                  <a:pt x="3333179" y="2476110"/>
                  <a:pt x="3329359" y="2479929"/>
                </a:cubicBezTo>
                <a:close/>
                <a:moveTo>
                  <a:pt x="1219191" y="2500293"/>
                </a:moveTo>
                <a:cubicBezTo>
                  <a:pt x="1220943" y="2509380"/>
                  <a:pt x="1229811" y="2518248"/>
                  <a:pt x="1238898" y="2520001"/>
                </a:cubicBezTo>
                <a:cubicBezTo>
                  <a:pt x="1250280" y="2522192"/>
                  <a:pt x="1253719" y="2518753"/>
                  <a:pt x="1249956" y="2508942"/>
                </a:cubicBezTo>
                <a:cubicBezTo>
                  <a:pt x="1241698" y="2487425"/>
                  <a:pt x="1215285" y="2480005"/>
                  <a:pt x="1219191" y="2500293"/>
                </a:cubicBezTo>
                <a:close/>
                <a:moveTo>
                  <a:pt x="2007775" y="2498217"/>
                </a:moveTo>
                <a:cubicBezTo>
                  <a:pt x="2001145" y="2506199"/>
                  <a:pt x="1998374" y="2515391"/>
                  <a:pt x="2001612" y="2518629"/>
                </a:cubicBezTo>
                <a:cubicBezTo>
                  <a:pt x="2008537" y="2525544"/>
                  <a:pt x="2036540" y="2504237"/>
                  <a:pt x="2036540" y="2492064"/>
                </a:cubicBezTo>
                <a:cubicBezTo>
                  <a:pt x="2036540" y="2478939"/>
                  <a:pt x="2021014" y="2482263"/>
                  <a:pt x="2007775" y="2498217"/>
                </a:cubicBezTo>
                <a:close/>
                <a:moveTo>
                  <a:pt x="1271549" y="2511400"/>
                </a:moveTo>
                <a:cubicBezTo>
                  <a:pt x="1277198" y="2532974"/>
                  <a:pt x="1312640" y="2545585"/>
                  <a:pt x="1312640" y="2526011"/>
                </a:cubicBezTo>
                <a:cubicBezTo>
                  <a:pt x="1312640" y="2518820"/>
                  <a:pt x="1304354" y="2508514"/>
                  <a:pt x="1294219" y="2503084"/>
                </a:cubicBezTo>
                <a:cubicBezTo>
                  <a:pt x="1268844" y="2489502"/>
                  <a:pt x="1266092" y="2490511"/>
                  <a:pt x="1271549" y="2511400"/>
                </a:cubicBezTo>
                <a:close/>
                <a:moveTo>
                  <a:pt x="1607915" y="2502751"/>
                </a:moveTo>
                <a:cubicBezTo>
                  <a:pt x="1607915" y="2507990"/>
                  <a:pt x="1612459" y="2512276"/>
                  <a:pt x="1618002" y="2512276"/>
                </a:cubicBezTo>
                <a:cubicBezTo>
                  <a:pt x="1623546" y="2512276"/>
                  <a:pt x="1625441" y="2507990"/>
                  <a:pt x="1622203" y="2502751"/>
                </a:cubicBezTo>
                <a:cubicBezTo>
                  <a:pt x="1618964" y="2497512"/>
                  <a:pt x="1614430" y="2493226"/>
                  <a:pt x="1612116" y="2493226"/>
                </a:cubicBezTo>
                <a:cubicBezTo>
                  <a:pt x="1609801" y="2493226"/>
                  <a:pt x="1607915" y="2497512"/>
                  <a:pt x="1607915" y="2502751"/>
                </a:cubicBezTo>
                <a:close/>
                <a:moveTo>
                  <a:pt x="1064990" y="2517334"/>
                </a:moveTo>
                <a:cubicBezTo>
                  <a:pt x="1064990" y="2531745"/>
                  <a:pt x="1090108" y="2547490"/>
                  <a:pt x="1098966" y="2538632"/>
                </a:cubicBezTo>
                <a:cubicBezTo>
                  <a:pt x="1101481" y="2536108"/>
                  <a:pt x="1100833" y="2527011"/>
                  <a:pt x="1097537" y="2518400"/>
                </a:cubicBezTo>
                <a:cubicBezTo>
                  <a:pt x="1089955" y="2498655"/>
                  <a:pt x="1064990" y="2497836"/>
                  <a:pt x="1064990" y="2517334"/>
                </a:cubicBezTo>
                <a:close/>
                <a:moveTo>
                  <a:pt x="1341215" y="2531326"/>
                </a:moveTo>
                <a:cubicBezTo>
                  <a:pt x="1353245" y="2553805"/>
                  <a:pt x="1374448" y="2557205"/>
                  <a:pt x="1366047" y="2535308"/>
                </a:cubicBezTo>
                <a:cubicBezTo>
                  <a:pt x="1362866" y="2527021"/>
                  <a:pt x="1360265" y="2518448"/>
                  <a:pt x="1360265" y="2516258"/>
                </a:cubicBezTo>
                <a:cubicBezTo>
                  <a:pt x="1360265" y="2514067"/>
                  <a:pt x="1353684" y="2512276"/>
                  <a:pt x="1345644" y="2512276"/>
                </a:cubicBezTo>
                <a:lnTo>
                  <a:pt x="1331024" y="2512276"/>
                </a:lnTo>
                <a:lnTo>
                  <a:pt x="1341215" y="2531326"/>
                </a:lnTo>
                <a:close/>
                <a:moveTo>
                  <a:pt x="1379315" y="2517962"/>
                </a:moveTo>
                <a:cubicBezTo>
                  <a:pt x="1379315" y="2533174"/>
                  <a:pt x="1400985" y="2559901"/>
                  <a:pt x="1413320" y="2559901"/>
                </a:cubicBezTo>
                <a:lnTo>
                  <a:pt x="1427607" y="2559901"/>
                </a:lnTo>
                <a:lnTo>
                  <a:pt x="1418015" y="2541975"/>
                </a:lnTo>
                <a:cubicBezTo>
                  <a:pt x="1409033" y="2525192"/>
                  <a:pt x="1379315" y="2506751"/>
                  <a:pt x="1379315" y="2517962"/>
                </a:cubicBezTo>
                <a:close/>
                <a:moveTo>
                  <a:pt x="1522190" y="2525382"/>
                </a:moveTo>
                <a:cubicBezTo>
                  <a:pt x="1522190" y="2541089"/>
                  <a:pt x="1554975" y="2571569"/>
                  <a:pt x="1563110" y="2563435"/>
                </a:cubicBezTo>
                <a:cubicBezTo>
                  <a:pt x="1566424" y="2560111"/>
                  <a:pt x="1565129" y="2549890"/>
                  <a:pt x="1560224" y="2540718"/>
                </a:cubicBezTo>
                <a:cubicBezTo>
                  <a:pt x="1548813" y="2519410"/>
                  <a:pt x="1522190" y="2508675"/>
                  <a:pt x="1522190" y="2525382"/>
                </a:cubicBezTo>
                <a:close/>
                <a:moveTo>
                  <a:pt x="1122140" y="2529421"/>
                </a:moveTo>
                <a:cubicBezTo>
                  <a:pt x="1122140" y="2538841"/>
                  <a:pt x="1142581" y="2559901"/>
                  <a:pt x="1151725" y="2559901"/>
                </a:cubicBezTo>
                <a:cubicBezTo>
                  <a:pt x="1155430" y="2559901"/>
                  <a:pt x="1156211" y="2551328"/>
                  <a:pt x="1153478" y="2540851"/>
                </a:cubicBezTo>
                <a:cubicBezTo>
                  <a:pt x="1148763" y="2522849"/>
                  <a:pt x="1122140" y="2513133"/>
                  <a:pt x="1122140" y="2529421"/>
                </a:cubicBezTo>
                <a:close/>
                <a:moveTo>
                  <a:pt x="1436180" y="2540318"/>
                </a:moveTo>
                <a:cubicBezTo>
                  <a:pt x="1455877" y="2577132"/>
                  <a:pt x="1481614" y="2578075"/>
                  <a:pt x="1470031" y="2541565"/>
                </a:cubicBezTo>
                <a:cubicBezTo>
                  <a:pt x="1466479" y="2530383"/>
                  <a:pt x="1455620" y="2521801"/>
                  <a:pt x="1445009" y="2521801"/>
                </a:cubicBezTo>
                <a:lnTo>
                  <a:pt x="1426274" y="2521801"/>
                </a:lnTo>
                <a:lnTo>
                  <a:pt x="1436180" y="2540318"/>
                </a:lnTo>
                <a:close/>
                <a:moveTo>
                  <a:pt x="1490577" y="2546919"/>
                </a:moveTo>
                <a:cubicBezTo>
                  <a:pt x="1499635" y="2560730"/>
                  <a:pt x="1508703" y="2567016"/>
                  <a:pt x="1510751" y="2560882"/>
                </a:cubicBezTo>
                <a:cubicBezTo>
                  <a:pt x="1514923" y="2548357"/>
                  <a:pt x="1495863" y="2521801"/>
                  <a:pt x="1482709" y="2521801"/>
                </a:cubicBezTo>
                <a:cubicBezTo>
                  <a:pt x="1477985" y="2521801"/>
                  <a:pt x="1481528" y="2533098"/>
                  <a:pt x="1490577" y="2546919"/>
                </a:cubicBezTo>
                <a:close/>
                <a:moveTo>
                  <a:pt x="2015109" y="2535393"/>
                </a:moveTo>
                <a:cubicBezTo>
                  <a:pt x="1997897" y="2548119"/>
                  <a:pt x="1992011" y="2578951"/>
                  <a:pt x="2006803" y="2578951"/>
                </a:cubicBezTo>
                <a:cubicBezTo>
                  <a:pt x="2020453" y="2578951"/>
                  <a:pt x="2038360" y="2552386"/>
                  <a:pt x="2034950" y="2537184"/>
                </a:cubicBezTo>
                <a:lnTo>
                  <a:pt x="2031778" y="2523078"/>
                </a:lnTo>
                <a:lnTo>
                  <a:pt x="2015109" y="2535393"/>
                </a:lnTo>
                <a:close/>
                <a:moveTo>
                  <a:pt x="1178833" y="2549528"/>
                </a:moveTo>
                <a:cubicBezTo>
                  <a:pt x="1191730" y="2573617"/>
                  <a:pt x="1210513" y="2575922"/>
                  <a:pt x="1206075" y="2552862"/>
                </a:cubicBezTo>
                <a:cubicBezTo>
                  <a:pt x="1204322" y="2543756"/>
                  <a:pt x="1195073" y="2534803"/>
                  <a:pt x="1185539" y="2532964"/>
                </a:cubicBezTo>
                <a:lnTo>
                  <a:pt x="1168184" y="2529621"/>
                </a:lnTo>
                <a:lnTo>
                  <a:pt x="1178833" y="2549528"/>
                </a:lnTo>
                <a:close/>
                <a:moveTo>
                  <a:pt x="1579340" y="2550376"/>
                </a:moveTo>
                <a:cubicBezTo>
                  <a:pt x="1584951" y="2560853"/>
                  <a:pt x="1593704" y="2569426"/>
                  <a:pt x="1598809" y="2569426"/>
                </a:cubicBezTo>
                <a:cubicBezTo>
                  <a:pt x="1603943" y="2569426"/>
                  <a:pt x="1602772" y="2560930"/>
                  <a:pt x="1596181" y="2550376"/>
                </a:cubicBezTo>
                <a:cubicBezTo>
                  <a:pt x="1589637" y="2539899"/>
                  <a:pt x="1580874" y="2531326"/>
                  <a:pt x="1576711" y="2531326"/>
                </a:cubicBezTo>
                <a:cubicBezTo>
                  <a:pt x="1572549" y="2531326"/>
                  <a:pt x="1573730" y="2539899"/>
                  <a:pt x="1579340" y="2550376"/>
                </a:cubicBezTo>
                <a:close/>
                <a:moveTo>
                  <a:pt x="3293840" y="2546176"/>
                </a:moveTo>
                <a:cubicBezTo>
                  <a:pt x="3293840" y="2554338"/>
                  <a:pt x="3298193" y="2558329"/>
                  <a:pt x="3303518" y="2555043"/>
                </a:cubicBezTo>
                <a:cubicBezTo>
                  <a:pt x="3308842" y="2551748"/>
                  <a:pt x="3310738" y="2545071"/>
                  <a:pt x="3307718" y="2540194"/>
                </a:cubicBezTo>
                <a:cubicBezTo>
                  <a:pt x="3299555" y="2526983"/>
                  <a:pt x="3293840" y="2529440"/>
                  <a:pt x="3293840" y="2546176"/>
                </a:cubicBezTo>
                <a:close/>
                <a:moveTo>
                  <a:pt x="1017365" y="2549700"/>
                </a:moveTo>
                <a:cubicBezTo>
                  <a:pt x="1017365" y="2554558"/>
                  <a:pt x="1024099" y="2565273"/>
                  <a:pt x="1032329" y="2573512"/>
                </a:cubicBezTo>
                <a:cubicBezTo>
                  <a:pt x="1048998" y="2590171"/>
                  <a:pt x="1064990" y="2593172"/>
                  <a:pt x="1064990" y="2579627"/>
                </a:cubicBezTo>
                <a:cubicBezTo>
                  <a:pt x="1064990" y="2574769"/>
                  <a:pt x="1058256" y="2564054"/>
                  <a:pt x="1050027" y="2555815"/>
                </a:cubicBezTo>
                <a:cubicBezTo>
                  <a:pt x="1033358" y="2539156"/>
                  <a:pt x="1017365" y="2536155"/>
                  <a:pt x="1017365" y="2549700"/>
                </a:cubicBezTo>
                <a:close/>
                <a:moveTo>
                  <a:pt x="1227068" y="2547995"/>
                </a:moveTo>
                <a:cubicBezTo>
                  <a:pt x="1227334" y="2560682"/>
                  <a:pt x="1240784" y="2575427"/>
                  <a:pt x="1257872" y="2581732"/>
                </a:cubicBezTo>
                <a:cubicBezTo>
                  <a:pt x="1278588" y="2589371"/>
                  <a:pt x="1279484" y="2575732"/>
                  <a:pt x="1259577" y="2555815"/>
                </a:cubicBezTo>
                <a:cubicBezTo>
                  <a:pt x="1243794" y="2540041"/>
                  <a:pt x="1226830" y="2535955"/>
                  <a:pt x="1227068" y="2547995"/>
                </a:cubicBezTo>
                <a:close/>
                <a:moveTo>
                  <a:pt x="1812998" y="2553167"/>
                </a:moveTo>
                <a:cubicBezTo>
                  <a:pt x="1808921" y="2562559"/>
                  <a:pt x="1808264" y="2572922"/>
                  <a:pt x="1811522" y="2576189"/>
                </a:cubicBezTo>
                <a:cubicBezTo>
                  <a:pt x="1821199" y="2585857"/>
                  <a:pt x="1829000" y="2572274"/>
                  <a:pt x="1824542" y="2553500"/>
                </a:cubicBezTo>
                <a:lnTo>
                  <a:pt x="1820418" y="2536089"/>
                </a:lnTo>
                <a:lnTo>
                  <a:pt x="1812998" y="2553167"/>
                </a:lnTo>
                <a:close/>
                <a:moveTo>
                  <a:pt x="1284065" y="2559520"/>
                </a:moveTo>
                <a:cubicBezTo>
                  <a:pt x="1284065" y="2564216"/>
                  <a:pt x="1290809" y="2574798"/>
                  <a:pt x="1299039" y="2583037"/>
                </a:cubicBezTo>
                <a:cubicBezTo>
                  <a:pt x="1323099" y="2607088"/>
                  <a:pt x="1342425" y="2599820"/>
                  <a:pt x="1324404" y="2573493"/>
                </a:cubicBezTo>
                <a:cubicBezTo>
                  <a:pt x="1314879" y="2559587"/>
                  <a:pt x="1284065" y="2548909"/>
                  <a:pt x="1284065" y="2559520"/>
                </a:cubicBezTo>
                <a:close/>
                <a:moveTo>
                  <a:pt x="1076620" y="2570988"/>
                </a:moveTo>
                <a:cubicBezTo>
                  <a:pt x="1081840" y="2586628"/>
                  <a:pt x="1122140" y="2612174"/>
                  <a:pt x="1122140" y="2599839"/>
                </a:cubicBezTo>
                <a:cubicBezTo>
                  <a:pt x="1122140" y="2587076"/>
                  <a:pt x="1095213" y="2559901"/>
                  <a:pt x="1082564" y="2559901"/>
                </a:cubicBezTo>
                <a:cubicBezTo>
                  <a:pt x="1077268" y="2559901"/>
                  <a:pt x="1074592" y="2564892"/>
                  <a:pt x="1076620" y="2570988"/>
                </a:cubicBezTo>
                <a:close/>
                <a:moveTo>
                  <a:pt x="1341215" y="2567616"/>
                </a:moveTo>
                <a:cubicBezTo>
                  <a:pt x="1341215" y="2579894"/>
                  <a:pt x="1378458" y="2611565"/>
                  <a:pt x="1385087" y="2604926"/>
                </a:cubicBezTo>
                <a:cubicBezTo>
                  <a:pt x="1388202" y="2601811"/>
                  <a:pt x="1387935" y="2594724"/>
                  <a:pt x="1384497" y="2589162"/>
                </a:cubicBezTo>
                <a:cubicBezTo>
                  <a:pt x="1375572" y="2574722"/>
                  <a:pt x="1341215" y="2557615"/>
                  <a:pt x="1341215" y="2567616"/>
                </a:cubicBezTo>
                <a:close/>
                <a:moveTo>
                  <a:pt x="1141190" y="2593239"/>
                </a:moveTo>
                <a:cubicBezTo>
                  <a:pt x="1141190" y="2601097"/>
                  <a:pt x="1142981" y="2607526"/>
                  <a:pt x="1145172" y="2607526"/>
                </a:cubicBezTo>
                <a:cubicBezTo>
                  <a:pt x="1147363" y="2607526"/>
                  <a:pt x="1156440" y="2610317"/>
                  <a:pt x="1165336" y="2613736"/>
                </a:cubicBezTo>
                <a:lnTo>
                  <a:pt x="1181510" y="2619937"/>
                </a:lnTo>
                <a:lnTo>
                  <a:pt x="1170537" y="2599449"/>
                </a:lnTo>
                <a:cubicBezTo>
                  <a:pt x="1157897" y="2575827"/>
                  <a:pt x="1141190" y="2572293"/>
                  <a:pt x="1141190" y="2593239"/>
                </a:cubicBezTo>
                <a:close/>
                <a:moveTo>
                  <a:pt x="1409929" y="2599858"/>
                </a:moveTo>
                <a:cubicBezTo>
                  <a:pt x="1417558" y="2611365"/>
                  <a:pt x="1428883" y="2622461"/>
                  <a:pt x="1435084" y="2624528"/>
                </a:cubicBezTo>
                <a:lnTo>
                  <a:pt x="1446362" y="2628291"/>
                </a:lnTo>
                <a:lnTo>
                  <a:pt x="1435122" y="2603621"/>
                </a:lnTo>
                <a:cubicBezTo>
                  <a:pt x="1428941" y="2590048"/>
                  <a:pt x="1417615" y="2578951"/>
                  <a:pt x="1409967" y="2578951"/>
                </a:cubicBezTo>
                <a:lnTo>
                  <a:pt x="1396041" y="2578951"/>
                </a:lnTo>
                <a:lnTo>
                  <a:pt x="1409929" y="2599858"/>
                </a:lnTo>
                <a:close/>
                <a:moveTo>
                  <a:pt x="1449734" y="2594020"/>
                </a:moveTo>
                <a:cubicBezTo>
                  <a:pt x="1452915" y="2602306"/>
                  <a:pt x="1455515" y="2610879"/>
                  <a:pt x="1455515" y="2613070"/>
                </a:cubicBezTo>
                <a:cubicBezTo>
                  <a:pt x="1455515" y="2615260"/>
                  <a:pt x="1464240" y="2617051"/>
                  <a:pt x="1474899" y="2617051"/>
                </a:cubicBezTo>
                <a:lnTo>
                  <a:pt x="1494282" y="2617051"/>
                </a:lnTo>
                <a:lnTo>
                  <a:pt x="1484090" y="2598001"/>
                </a:lnTo>
                <a:cubicBezTo>
                  <a:pt x="1471803" y="2575046"/>
                  <a:pt x="1441085" y="2571483"/>
                  <a:pt x="1449734" y="2594020"/>
                </a:cubicBezTo>
                <a:close/>
                <a:moveTo>
                  <a:pt x="1550480" y="2597468"/>
                </a:moveTo>
                <a:cubicBezTo>
                  <a:pt x="1562176" y="2619327"/>
                  <a:pt x="1578321" y="2630767"/>
                  <a:pt x="1586265" y="2622823"/>
                </a:cubicBezTo>
                <a:cubicBezTo>
                  <a:pt x="1592904" y="2616194"/>
                  <a:pt x="1561233" y="2578951"/>
                  <a:pt x="1548956" y="2578951"/>
                </a:cubicBezTo>
                <a:cubicBezTo>
                  <a:pt x="1544345" y="2578951"/>
                  <a:pt x="1545031" y="2587286"/>
                  <a:pt x="1550480" y="2597468"/>
                </a:cubicBezTo>
                <a:close/>
                <a:moveTo>
                  <a:pt x="1588865" y="2588209"/>
                </a:moveTo>
                <a:cubicBezTo>
                  <a:pt x="1588865" y="2601125"/>
                  <a:pt x="1605791" y="2609145"/>
                  <a:pt x="1611963" y="2599154"/>
                </a:cubicBezTo>
                <a:cubicBezTo>
                  <a:pt x="1614916" y="2594382"/>
                  <a:pt x="1610925" y="2588019"/>
                  <a:pt x="1603096" y="2585009"/>
                </a:cubicBezTo>
                <a:cubicBezTo>
                  <a:pt x="1595266" y="2582009"/>
                  <a:pt x="1588865" y="2583447"/>
                  <a:pt x="1588865" y="2588209"/>
                </a:cubicBezTo>
                <a:close/>
                <a:moveTo>
                  <a:pt x="2014271" y="2593162"/>
                </a:moveTo>
                <a:cubicBezTo>
                  <a:pt x="2004641" y="2600268"/>
                  <a:pt x="1998212" y="2613060"/>
                  <a:pt x="1999983" y="2621575"/>
                </a:cubicBezTo>
                <a:lnTo>
                  <a:pt x="2003203" y="2637053"/>
                </a:lnTo>
                <a:lnTo>
                  <a:pt x="2020910" y="2624042"/>
                </a:lnTo>
                <a:cubicBezTo>
                  <a:pt x="2030644" y="2616889"/>
                  <a:pt x="2037074" y="2604097"/>
                  <a:pt x="2035197" y="2595629"/>
                </a:cubicBezTo>
                <a:lnTo>
                  <a:pt x="2031778" y="2580228"/>
                </a:lnTo>
                <a:lnTo>
                  <a:pt x="2014271" y="2593162"/>
                </a:lnTo>
                <a:close/>
                <a:moveTo>
                  <a:pt x="1192559" y="2603545"/>
                </a:moveTo>
                <a:cubicBezTo>
                  <a:pt x="1195740" y="2611831"/>
                  <a:pt x="1198340" y="2620404"/>
                  <a:pt x="1198340" y="2622595"/>
                </a:cubicBezTo>
                <a:cubicBezTo>
                  <a:pt x="1198340" y="2624785"/>
                  <a:pt x="1204770" y="2626576"/>
                  <a:pt x="1212628" y="2626576"/>
                </a:cubicBezTo>
                <a:cubicBezTo>
                  <a:pt x="1229849" y="2626576"/>
                  <a:pt x="1231040" y="2615460"/>
                  <a:pt x="1215485" y="2599906"/>
                </a:cubicBezTo>
                <a:cubicBezTo>
                  <a:pt x="1199207" y="2583628"/>
                  <a:pt x="1185739" y="2585761"/>
                  <a:pt x="1192559" y="2603545"/>
                </a:cubicBezTo>
                <a:close/>
                <a:moveTo>
                  <a:pt x="1819847" y="2595458"/>
                </a:moveTo>
                <a:cubicBezTo>
                  <a:pt x="1805569" y="2600411"/>
                  <a:pt x="1803740" y="2636101"/>
                  <a:pt x="1817761" y="2636101"/>
                </a:cubicBezTo>
                <a:cubicBezTo>
                  <a:pt x="1828838" y="2636101"/>
                  <a:pt x="1840030" y="2612555"/>
                  <a:pt x="1835029" y="2599744"/>
                </a:cubicBezTo>
                <a:cubicBezTo>
                  <a:pt x="1833229" y="2595115"/>
                  <a:pt x="1826400" y="2593191"/>
                  <a:pt x="1819847" y="2595458"/>
                </a:cubicBezTo>
                <a:close/>
                <a:moveTo>
                  <a:pt x="1036415" y="2611955"/>
                </a:moveTo>
                <a:cubicBezTo>
                  <a:pt x="1036415" y="2624147"/>
                  <a:pt x="1063362" y="2645626"/>
                  <a:pt x="1078649" y="2645626"/>
                </a:cubicBezTo>
                <a:cubicBezTo>
                  <a:pt x="1089098" y="2645626"/>
                  <a:pt x="1083859" y="2627757"/>
                  <a:pt x="1069077" y="2612965"/>
                </a:cubicBezTo>
                <a:cubicBezTo>
                  <a:pt x="1050303" y="2594200"/>
                  <a:pt x="1036415" y="2593772"/>
                  <a:pt x="1036415" y="2611955"/>
                </a:cubicBezTo>
                <a:close/>
                <a:moveTo>
                  <a:pt x="1245965" y="2612841"/>
                </a:moveTo>
                <a:cubicBezTo>
                  <a:pt x="1245965" y="2625976"/>
                  <a:pt x="1282084" y="2650789"/>
                  <a:pt x="1289866" y="2642997"/>
                </a:cubicBezTo>
                <a:cubicBezTo>
                  <a:pt x="1292162" y="2640702"/>
                  <a:pt x="1291495" y="2632205"/>
                  <a:pt x="1288390" y="2624118"/>
                </a:cubicBezTo>
                <a:cubicBezTo>
                  <a:pt x="1280941" y="2604697"/>
                  <a:pt x="1245965" y="2595410"/>
                  <a:pt x="1245965" y="2612841"/>
                </a:cubicBezTo>
                <a:close/>
                <a:moveTo>
                  <a:pt x="1303115" y="2616670"/>
                </a:moveTo>
                <a:cubicBezTo>
                  <a:pt x="1303115" y="2630005"/>
                  <a:pt x="1331576" y="2655151"/>
                  <a:pt x="1346664" y="2655151"/>
                </a:cubicBezTo>
                <a:cubicBezTo>
                  <a:pt x="1354150" y="2655151"/>
                  <a:pt x="1360265" y="2650055"/>
                  <a:pt x="1360265" y="2643826"/>
                </a:cubicBezTo>
                <a:cubicBezTo>
                  <a:pt x="1360265" y="2637606"/>
                  <a:pt x="1369266" y="2642169"/>
                  <a:pt x="1380277" y="2653989"/>
                </a:cubicBezTo>
                <a:cubicBezTo>
                  <a:pt x="1403223" y="2678621"/>
                  <a:pt x="1412539" y="2675277"/>
                  <a:pt x="1403175" y="2645769"/>
                </a:cubicBezTo>
                <a:cubicBezTo>
                  <a:pt x="1398765" y="2631891"/>
                  <a:pt x="1390164" y="2626271"/>
                  <a:pt x="1376105" y="2628091"/>
                </a:cubicBezTo>
                <a:cubicBezTo>
                  <a:pt x="1364780" y="2629557"/>
                  <a:pt x="1351217" y="2628329"/>
                  <a:pt x="1345978" y="2625366"/>
                </a:cubicBezTo>
                <a:cubicBezTo>
                  <a:pt x="1323975" y="2612946"/>
                  <a:pt x="1303115" y="2608707"/>
                  <a:pt x="1303115" y="2616670"/>
                </a:cubicBezTo>
                <a:close/>
                <a:moveTo>
                  <a:pt x="1626965" y="2621814"/>
                </a:moveTo>
                <a:cubicBezTo>
                  <a:pt x="1626965" y="2629672"/>
                  <a:pt x="1633395" y="2636101"/>
                  <a:pt x="1641253" y="2636101"/>
                </a:cubicBezTo>
                <a:cubicBezTo>
                  <a:pt x="1649111" y="2636101"/>
                  <a:pt x="1655540" y="2629672"/>
                  <a:pt x="1655540" y="2621814"/>
                </a:cubicBezTo>
                <a:cubicBezTo>
                  <a:pt x="1655540" y="2613955"/>
                  <a:pt x="1649111" y="2607526"/>
                  <a:pt x="1641253" y="2607526"/>
                </a:cubicBezTo>
                <a:cubicBezTo>
                  <a:pt x="1633395" y="2607526"/>
                  <a:pt x="1626965" y="2613955"/>
                  <a:pt x="1626965" y="2621814"/>
                </a:cubicBezTo>
                <a:close/>
                <a:moveTo>
                  <a:pt x="836605" y="2622909"/>
                </a:moveTo>
                <a:cubicBezTo>
                  <a:pt x="836890" y="2634015"/>
                  <a:pt x="874009" y="2681345"/>
                  <a:pt x="874285" y="2670943"/>
                </a:cubicBezTo>
                <a:cubicBezTo>
                  <a:pt x="874400" y="2666524"/>
                  <a:pt x="865923" y="2652017"/>
                  <a:pt x="855445" y="2638701"/>
                </a:cubicBezTo>
                <a:cubicBezTo>
                  <a:pt x="844968" y="2625376"/>
                  <a:pt x="836490" y="2618270"/>
                  <a:pt x="836605" y="2622909"/>
                </a:cubicBezTo>
                <a:close/>
                <a:moveTo>
                  <a:pt x="1093565" y="2625900"/>
                </a:moveTo>
                <a:cubicBezTo>
                  <a:pt x="1093565" y="2630758"/>
                  <a:pt x="1100299" y="2641473"/>
                  <a:pt x="1108529" y="2649712"/>
                </a:cubicBezTo>
                <a:cubicBezTo>
                  <a:pt x="1116768" y="2657942"/>
                  <a:pt x="1127484" y="2664676"/>
                  <a:pt x="1132342" y="2664676"/>
                </a:cubicBezTo>
                <a:cubicBezTo>
                  <a:pt x="1148515" y="2664676"/>
                  <a:pt x="1141476" y="2636920"/>
                  <a:pt x="1122769" y="2626909"/>
                </a:cubicBezTo>
                <a:cubicBezTo>
                  <a:pt x="1100023" y="2614736"/>
                  <a:pt x="1093565" y="2614517"/>
                  <a:pt x="1093565" y="2625900"/>
                </a:cubicBezTo>
                <a:close/>
                <a:moveTo>
                  <a:pt x="3228680" y="2636101"/>
                </a:moveTo>
                <a:cubicBezTo>
                  <a:pt x="3228680" y="2649198"/>
                  <a:pt x="3230833" y="2654560"/>
                  <a:pt x="3233471" y="2648007"/>
                </a:cubicBezTo>
                <a:cubicBezTo>
                  <a:pt x="3236119" y="2641464"/>
                  <a:pt x="3236119" y="2630748"/>
                  <a:pt x="3233471" y="2624195"/>
                </a:cubicBezTo>
                <a:cubicBezTo>
                  <a:pt x="3230833" y="2617651"/>
                  <a:pt x="3228680" y="2623004"/>
                  <a:pt x="3228680" y="2636101"/>
                </a:cubicBezTo>
                <a:close/>
                <a:moveTo>
                  <a:pt x="1503140" y="2640864"/>
                </a:moveTo>
                <a:cubicBezTo>
                  <a:pt x="1503140" y="2648722"/>
                  <a:pt x="1509312" y="2655151"/>
                  <a:pt x="1516866" y="2655151"/>
                </a:cubicBezTo>
                <a:cubicBezTo>
                  <a:pt x="1537021" y="2655151"/>
                  <a:pt x="1543555" y="2639025"/>
                  <a:pt x="1526115" y="2632339"/>
                </a:cubicBezTo>
                <a:cubicBezTo>
                  <a:pt x="1504893" y="2624195"/>
                  <a:pt x="1503140" y="2624843"/>
                  <a:pt x="1503140" y="2640864"/>
                </a:cubicBezTo>
                <a:close/>
                <a:moveTo>
                  <a:pt x="1160240" y="2655151"/>
                </a:moveTo>
                <a:cubicBezTo>
                  <a:pt x="1165851" y="2665628"/>
                  <a:pt x="1176861" y="2674201"/>
                  <a:pt x="1184720" y="2674201"/>
                </a:cubicBezTo>
                <a:lnTo>
                  <a:pt x="1199007" y="2674201"/>
                </a:lnTo>
                <a:lnTo>
                  <a:pt x="1188815" y="2655151"/>
                </a:lnTo>
                <a:cubicBezTo>
                  <a:pt x="1183205" y="2644674"/>
                  <a:pt x="1172194" y="2636101"/>
                  <a:pt x="1164336" y="2636101"/>
                </a:cubicBezTo>
                <a:lnTo>
                  <a:pt x="1150049" y="2636101"/>
                </a:lnTo>
                <a:lnTo>
                  <a:pt x="1160240" y="2655151"/>
                </a:lnTo>
                <a:close/>
                <a:moveTo>
                  <a:pt x="1421273" y="2650389"/>
                </a:moveTo>
                <a:cubicBezTo>
                  <a:pt x="1434094" y="2684888"/>
                  <a:pt x="1432017" y="2688517"/>
                  <a:pt x="1400747" y="2686069"/>
                </a:cubicBezTo>
                <a:lnTo>
                  <a:pt x="1369790" y="2683650"/>
                </a:lnTo>
                <a:lnTo>
                  <a:pt x="1369790" y="2701709"/>
                </a:lnTo>
                <a:cubicBezTo>
                  <a:pt x="1369790" y="2713025"/>
                  <a:pt x="1378677" y="2721988"/>
                  <a:pt x="1393603" y="2725741"/>
                </a:cubicBezTo>
                <a:cubicBezTo>
                  <a:pt x="1406700" y="2729027"/>
                  <a:pt x="1417415" y="2735513"/>
                  <a:pt x="1417415" y="2740162"/>
                </a:cubicBezTo>
                <a:cubicBezTo>
                  <a:pt x="1417415" y="2744810"/>
                  <a:pt x="1408843" y="2746372"/>
                  <a:pt x="1398365" y="2743638"/>
                </a:cubicBezTo>
                <a:cubicBezTo>
                  <a:pt x="1387888" y="2740895"/>
                  <a:pt x="1379315" y="2743086"/>
                  <a:pt x="1379315" y="2748515"/>
                </a:cubicBezTo>
                <a:cubicBezTo>
                  <a:pt x="1379315" y="2772928"/>
                  <a:pt x="1392698" y="2788501"/>
                  <a:pt x="1413672" y="2788501"/>
                </a:cubicBezTo>
                <a:cubicBezTo>
                  <a:pt x="1426207" y="2788501"/>
                  <a:pt x="1436465" y="2793283"/>
                  <a:pt x="1436465" y="2799140"/>
                </a:cubicBezTo>
                <a:cubicBezTo>
                  <a:pt x="1436465" y="2805084"/>
                  <a:pt x="1428064" y="2807580"/>
                  <a:pt x="1417415" y="2804789"/>
                </a:cubicBezTo>
                <a:lnTo>
                  <a:pt x="1398365" y="2799807"/>
                </a:lnTo>
                <a:lnTo>
                  <a:pt x="1398365" y="2821543"/>
                </a:lnTo>
                <a:lnTo>
                  <a:pt x="1398365" y="2843270"/>
                </a:lnTo>
                <a:lnTo>
                  <a:pt x="1429322" y="2850794"/>
                </a:lnTo>
                <a:lnTo>
                  <a:pt x="1460278" y="2858319"/>
                </a:lnTo>
                <a:lnTo>
                  <a:pt x="1433332" y="2862215"/>
                </a:lnTo>
                <a:lnTo>
                  <a:pt x="1406395" y="2866111"/>
                </a:lnTo>
                <a:lnTo>
                  <a:pt x="1411900" y="2880474"/>
                </a:lnTo>
                <a:cubicBezTo>
                  <a:pt x="1414939" y="2888371"/>
                  <a:pt x="1417415" y="2896629"/>
                  <a:pt x="1417415" y="2898820"/>
                </a:cubicBezTo>
                <a:cubicBezTo>
                  <a:pt x="1417415" y="2901010"/>
                  <a:pt x="1425731" y="2902801"/>
                  <a:pt x="1435903" y="2902801"/>
                </a:cubicBezTo>
                <a:cubicBezTo>
                  <a:pt x="1446076" y="2902801"/>
                  <a:pt x="1457039" y="2907087"/>
                  <a:pt x="1460278" y="2912326"/>
                </a:cubicBezTo>
                <a:cubicBezTo>
                  <a:pt x="1463516" y="2917565"/>
                  <a:pt x="1457335" y="2921851"/>
                  <a:pt x="1446552" y="2921851"/>
                </a:cubicBezTo>
                <a:cubicBezTo>
                  <a:pt x="1415901" y="2921851"/>
                  <a:pt x="1423273" y="2949750"/>
                  <a:pt x="1457897" y="2964799"/>
                </a:cubicBezTo>
                <a:lnTo>
                  <a:pt x="1488853" y="2978258"/>
                </a:lnTo>
                <a:lnTo>
                  <a:pt x="1467422" y="2978630"/>
                </a:lnTo>
                <a:lnTo>
                  <a:pt x="1445990" y="2979001"/>
                </a:lnTo>
                <a:lnTo>
                  <a:pt x="1445990" y="2998289"/>
                </a:lnTo>
                <a:lnTo>
                  <a:pt x="1445990" y="3017577"/>
                </a:lnTo>
                <a:lnTo>
                  <a:pt x="1476947" y="3024083"/>
                </a:lnTo>
                <a:lnTo>
                  <a:pt x="1507903" y="3030579"/>
                </a:lnTo>
                <a:lnTo>
                  <a:pt x="1482900" y="3035751"/>
                </a:lnTo>
                <a:lnTo>
                  <a:pt x="1457897" y="3040914"/>
                </a:lnTo>
                <a:lnTo>
                  <a:pt x="1465926" y="3062345"/>
                </a:lnTo>
                <a:cubicBezTo>
                  <a:pt x="1470632" y="3074908"/>
                  <a:pt x="1481966" y="3083776"/>
                  <a:pt x="1493311" y="3083776"/>
                </a:cubicBezTo>
                <a:cubicBezTo>
                  <a:pt x="1503950" y="3083776"/>
                  <a:pt x="1512665" y="3088348"/>
                  <a:pt x="1512665" y="3093939"/>
                </a:cubicBezTo>
                <a:cubicBezTo>
                  <a:pt x="1512665" y="3099768"/>
                  <a:pt x="1504550" y="3101531"/>
                  <a:pt x="1493672" y="3098083"/>
                </a:cubicBezTo>
                <a:lnTo>
                  <a:pt x="1474689" y="3092053"/>
                </a:lnTo>
                <a:lnTo>
                  <a:pt x="1481071" y="3109351"/>
                </a:lnTo>
                <a:cubicBezTo>
                  <a:pt x="1489339" y="3131715"/>
                  <a:pt x="1502864" y="3140602"/>
                  <a:pt x="1528915" y="3140783"/>
                </a:cubicBezTo>
                <a:lnTo>
                  <a:pt x="1549918" y="3140926"/>
                </a:lnTo>
                <a:lnTo>
                  <a:pt x="1535725" y="3100693"/>
                </a:lnTo>
                <a:cubicBezTo>
                  <a:pt x="1520514" y="3057582"/>
                  <a:pt x="1474870" y="2874578"/>
                  <a:pt x="1450858" y="2760440"/>
                </a:cubicBezTo>
                <a:cubicBezTo>
                  <a:pt x="1440875" y="2712968"/>
                  <a:pt x="1439266" y="2687060"/>
                  <a:pt x="1445828" y="2679164"/>
                </a:cubicBezTo>
                <a:lnTo>
                  <a:pt x="1455449" y="2667572"/>
                </a:lnTo>
                <a:lnTo>
                  <a:pt x="1434817" y="2649455"/>
                </a:lnTo>
                <a:lnTo>
                  <a:pt x="1414186" y="2631339"/>
                </a:lnTo>
                <a:lnTo>
                  <a:pt x="1421273" y="2650389"/>
                </a:lnTo>
                <a:close/>
                <a:moveTo>
                  <a:pt x="1456306" y="2638797"/>
                </a:moveTo>
                <a:cubicBezTo>
                  <a:pt x="1458497" y="2640283"/>
                  <a:pt x="1467784" y="2647236"/>
                  <a:pt x="1476947" y="2654246"/>
                </a:cubicBezTo>
                <a:lnTo>
                  <a:pt x="1493615" y="2667010"/>
                </a:lnTo>
                <a:lnTo>
                  <a:pt x="1493615" y="2651550"/>
                </a:lnTo>
                <a:cubicBezTo>
                  <a:pt x="1493615" y="2642054"/>
                  <a:pt x="1485662" y="2636101"/>
                  <a:pt x="1472975" y="2636101"/>
                </a:cubicBezTo>
                <a:cubicBezTo>
                  <a:pt x="1461630" y="2636101"/>
                  <a:pt x="1454125" y="2637311"/>
                  <a:pt x="1456306" y="2638797"/>
                </a:cubicBezTo>
                <a:close/>
                <a:moveTo>
                  <a:pt x="2009870" y="2647531"/>
                </a:moveTo>
                <a:cubicBezTo>
                  <a:pt x="2003584" y="2653817"/>
                  <a:pt x="1998440" y="2666829"/>
                  <a:pt x="1998440" y="2676439"/>
                </a:cubicBezTo>
                <a:lnTo>
                  <a:pt x="1998440" y="2693918"/>
                </a:lnTo>
                <a:lnTo>
                  <a:pt x="2017490" y="2683726"/>
                </a:lnTo>
                <a:cubicBezTo>
                  <a:pt x="2027968" y="2678116"/>
                  <a:pt x="2036540" y="2665105"/>
                  <a:pt x="2036540" y="2654818"/>
                </a:cubicBezTo>
                <a:cubicBezTo>
                  <a:pt x="2036540" y="2633539"/>
                  <a:pt x="2026587" y="2630815"/>
                  <a:pt x="2009870" y="2647531"/>
                </a:cubicBezTo>
                <a:close/>
                <a:moveTo>
                  <a:pt x="1207865" y="2653313"/>
                </a:moveTo>
                <a:cubicBezTo>
                  <a:pt x="1207865" y="2666076"/>
                  <a:pt x="1234792" y="2693251"/>
                  <a:pt x="1247442" y="2693251"/>
                </a:cubicBezTo>
                <a:cubicBezTo>
                  <a:pt x="1262558" y="2693251"/>
                  <a:pt x="1251804" y="2672477"/>
                  <a:pt x="1228773" y="2657189"/>
                </a:cubicBezTo>
                <a:cubicBezTo>
                  <a:pt x="1216628" y="2649122"/>
                  <a:pt x="1207865" y="2647493"/>
                  <a:pt x="1207865" y="2653313"/>
                </a:cubicBezTo>
                <a:close/>
                <a:moveTo>
                  <a:pt x="1817465" y="2664676"/>
                </a:moveTo>
                <a:cubicBezTo>
                  <a:pt x="1817465" y="2675153"/>
                  <a:pt x="1821752" y="2683726"/>
                  <a:pt x="1826990" y="2683726"/>
                </a:cubicBezTo>
                <a:cubicBezTo>
                  <a:pt x="1832229" y="2683726"/>
                  <a:pt x="1836515" y="2675153"/>
                  <a:pt x="1836515" y="2664676"/>
                </a:cubicBezTo>
                <a:cubicBezTo>
                  <a:pt x="1836515" y="2654199"/>
                  <a:pt x="1832229" y="2645626"/>
                  <a:pt x="1826990" y="2645626"/>
                </a:cubicBezTo>
                <a:cubicBezTo>
                  <a:pt x="1821752" y="2645626"/>
                  <a:pt x="1817465" y="2654199"/>
                  <a:pt x="1817465" y="2664676"/>
                </a:cubicBezTo>
                <a:close/>
                <a:moveTo>
                  <a:pt x="1052122" y="2669705"/>
                </a:moveTo>
                <a:cubicBezTo>
                  <a:pt x="1058275" y="2685745"/>
                  <a:pt x="1092432" y="2707081"/>
                  <a:pt x="1099937" y="2699576"/>
                </a:cubicBezTo>
                <a:cubicBezTo>
                  <a:pt x="1106034" y="2693480"/>
                  <a:pt x="1067924" y="2655151"/>
                  <a:pt x="1055761" y="2655151"/>
                </a:cubicBezTo>
                <a:cubicBezTo>
                  <a:pt x="1050693" y="2655151"/>
                  <a:pt x="1049055" y="2661704"/>
                  <a:pt x="1052122" y="2669705"/>
                </a:cubicBezTo>
                <a:close/>
                <a:moveTo>
                  <a:pt x="1266844" y="2671543"/>
                </a:moveTo>
                <a:cubicBezTo>
                  <a:pt x="1270159" y="2688374"/>
                  <a:pt x="1299334" y="2709739"/>
                  <a:pt x="1307649" y="2701424"/>
                </a:cubicBezTo>
                <a:cubicBezTo>
                  <a:pt x="1317574" y="2691489"/>
                  <a:pt x="1302096" y="2666629"/>
                  <a:pt x="1282856" y="2661600"/>
                </a:cubicBezTo>
                <a:lnTo>
                  <a:pt x="1263910" y="2656646"/>
                </a:lnTo>
                <a:lnTo>
                  <a:pt x="1266844" y="2671543"/>
                </a:lnTo>
                <a:close/>
                <a:moveTo>
                  <a:pt x="1636490" y="2674201"/>
                </a:moveTo>
                <a:cubicBezTo>
                  <a:pt x="1636490" y="2692765"/>
                  <a:pt x="1646596" y="2699023"/>
                  <a:pt x="1658055" y="2687555"/>
                </a:cubicBezTo>
                <a:cubicBezTo>
                  <a:pt x="1665694" y="2679925"/>
                  <a:pt x="1655702" y="2655151"/>
                  <a:pt x="1644996" y="2655151"/>
                </a:cubicBezTo>
                <a:cubicBezTo>
                  <a:pt x="1640319" y="2655151"/>
                  <a:pt x="1636490" y="2663724"/>
                  <a:pt x="1636490" y="2674201"/>
                </a:cubicBezTo>
                <a:close/>
                <a:moveTo>
                  <a:pt x="1322165" y="2673267"/>
                </a:moveTo>
                <a:cubicBezTo>
                  <a:pt x="1322165" y="2677020"/>
                  <a:pt x="1327928" y="2687965"/>
                  <a:pt x="1334976" y="2697604"/>
                </a:cubicBezTo>
                <a:lnTo>
                  <a:pt x="1347778" y="2715120"/>
                </a:lnTo>
                <a:lnTo>
                  <a:pt x="1352922" y="2695480"/>
                </a:lnTo>
                <a:lnTo>
                  <a:pt x="1358056" y="2675849"/>
                </a:lnTo>
                <a:lnTo>
                  <a:pt x="1340110" y="2671153"/>
                </a:lnTo>
                <a:cubicBezTo>
                  <a:pt x="1330243" y="2668572"/>
                  <a:pt x="1322165" y="2669524"/>
                  <a:pt x="1322165" y="2673267"/>
                </a:cubicBezTo>
                <a:close/>
                <a:moveTo>
                  <a:pt x="1112615" y="2689041"/>
                </a:moveTo>
                <a:cubicBezTo>
                  <a:pt x="1112615" y="2703071"/>
                  <a:pt x="1148972" y="2726741"/>
                  <a:pt x="1157469" y="2718245"/>
                </a:cubicBezTo>
                <a:cubicBezTo>
                  <a:pt x="1167203" y="2708510"/>
                  <a:pt x="1152258" y="2686355"/>
                  <a:pt x="1132475" y="2681173"/>
                </a:cubicBezTo>
                <a:cubicBezTo>
                  <a:pt x="1119473" y="2677782"/>
                  <a:pt x="1112615" y="2680497"/>
                  <a:pt x="1112615" y="2689041"/>
                </a:cubicBezTo>
                <a:close/>
                <a:moveTo>
                  <a:pt x="1469803" y="2693251"/>
                </a:moveTo>
                <a:cubicBezTo>
                  <a:pt x="1466002" y="2699404"/>
                  <a:pt x="1467174" y="2708720"/>
                  <a:pt x="1472413" y="2713958"/>
                </a:cubicBezTo>
                <a:cubicBezTo>
                  <a:pt x="1478766" y="2720311"/>
                  <a:pt x="1484243" y="2719759"/>
                  <a:pt x="1488853" y="2712301"/>
                </a:cubicBezTo>
                <a:cubicBezTo>
                  <a:pt x="1492653" y="2706148"/>
                  <a:pt x="1491482" y="2696832"/>
                  <a:pt x="1486243" y="2691594"/>
                </a:cubicBezTo>
                <a:cubicBezTo>
                  <a:pt x="1479890" y="2685241"/>
                  <a:pt x="1474413" y="2685793"/>
                  <a:pt x="1469803" y="2693251"/>
                </a:cubicBezTo>
                <a:close/>
                <a:moveTo>
                  <a:pt x="1179290" y="2702395"/>
                </a:moveTo>
                <a:cubicBezTo>
                  <a:pt x="1179290" y="2713778"/>
                  <a:pt x="1206837" y="2740876"/>
                  <a:pt x="1218409" y="2740876"/>
                </a:cubicBezTo>
                <a:cubicBezTo>
                  <a:pt x="1231935" y="2740876"/>
                  <a:pt x="1211351" y="2706148"/>
                  <a:pt x="1193844" y="2699433"/>
                </a:cubicBezTo>
                <a:cubicBezTo>
                  <a:pt x="1185844" y="2696366"/>
                  <a:pt x="1179290" y="2697699"/>
                  <a:pt x="1179290" y="2702395"/>
                </a:cubicBezTo>
                <a:close/>
                <a:moveTo>
                  <a:pt x="1823819" y="2699604"/>
                </a:moveTo>
                <a:cubicBezTo>
                  <a:pt x="1820323" y="2703090"/>
                  <a:pt x="1817465" y="2714168"/>
                  <a:pt x="1817465" y="2724207"/>
                </a:cubicBezTo>
                <a:cubicBezTo>
                  <a:pt x="1817465" y="2748906"/>
                  <a:pt x="1840468" y="2740114"/>
                  <a:pt x="1844326" y="2713939"/>
                </a:cubicBezTo>
                <a:cubicBezTo>
                  <a:pt x="1847269" y="2693908"/>
                  <a:pt x="1836811" y="2686603"/>
                  <a:pt x="1823819" y="2699604"/>
                </a:cubicBezTo>
                <a:close/>
                <a:moveTo>
                  <a:pt x="3170168" y="2728970"/>
                </a:moveTo>
                <a:cubicBezTo>
                  <a:pt x="3170263" y="2751734"/>
                  <a:pt x="3173187" y="2760145"/>
                  <a:pt x="3178245" y="2752163"/>
                </a:cubicBezTo>
                <a:cubicBezTo>
                  <a:pt x="3185598" y="2740571"/>
                  <a:pt x="3181922" y="2693251"/>
                  <a:pt x="3173663" y="2693251"/>
                </a:cubicBezTo>
                <a:cubicBezTo>
                  <a:pt x="3171663" y="2693251"/>
                  <a:pt x="3170092" y="2709329"/>
                  <a:pt x="3170168" y="2728970"/>
                </a:cubicBezTo>
                <a:close/>
                <a:moveTo>
                  <a:pt x="1653159" y="2708272"/>
                </a:moveTo>
                <a:cubicBezTo>
                  <a:pt x="1649225" y="2712234"/>
                  <a:pt x="1646015" y="2724188"/>
                  <a:pt x="1646015" y="2734847"/>
                </a:cubicBezTo>
                <a:lnTo>
                  <a:pt x="1646015" y="2754211"/>
                </a:lnTo>
                <a:lnTo>
                  <a:pt x="1656436" y="2743791"/>
                </a:lnTo>
                <a:cubicBezTo>
                  <a:pt x="1662160" y="2738066"/>
                  <a:pt x="1665380" y="2726103"/>
                  <a:pt x="1663579" y="2717226"/>
                </a:cubicBezTo>
                <a:cubicBezTo>
                  <a:pt x="1661779" y="2708339"/>
                  <a:pt x="1657093" y="2704309"/>
                  <a:pt x="1653159" y="2708272"/>
                </a:cubicBezTo>
                <a:close/>
                <a:moveTo>
                  <a:pt x="1071734" y="2728970"/>
                </a:moveTo>
                <a:cubicBezTo>
                  <a:pt x="1081145" y="2754468"/>
                  <a:pt x="1112615" y="2771489"/>
                  <a:pt x="1112615" y="2751077"/>
                </a:cubicBezTo>
                <a:cubicBezTo>
                  <a:pt x="1112615" y="2739771"/>
                  <a:pt x="1085355" y="2712301"/>
                  <a:pt x="1074134" y="2712301"/>
                </a:cubicBezTo>
                <a:cubicBezTo>
                  <a:pt x="1069438" y="2712301"/>
                  <a:pt x="1068353" y="2719807"/>
                  <a:pt x="1071734" y="2728970"/>
                </a:cubicBezTo>
                <a:close/>
                <a:moveTo>
                  <a:pt x="1249442" y="2736904"/>
                </a:moveTo>
                <a:cubicBezTo>
                  <a:pt x="1280132" y="2763888"/>
                  <a:pt x="1290885" y="2761898"/>
                  <a:pt x="1274978" y="2732170"/>
                </a:cubicBezTo>
                <a:cubicBezTo>
                  <a:pt x="1268997" y="2720997"/>
                  <a:pt x="1255109" y="2712434"/>
                  <a:pt x="1243251" y="2712606"/>
                </a:cubicBezTo>
                <a:lnTo>
                  <a:pt x="1222153" y="2712901"/>
                </a:lnTo>
                <a:lnTo>
                  <a:pt x="1249442" y="2736904"/>
                </a:lnTo>
                <a:close/>
                <a:moveTo>
                  <a:pt x="1295772" y="2733142"/>
                </a:moveTo>
                <a:cubicBezTo>
                  <a:pt x="1297848" y="2739361"/>
                  <a:pt x="1304639" y="2746143"/>
                  <a:pt x="1310859" y="2748220"/>
                </a:cubicBezTo>
                <a:cubicBezTo>
                  <a:pt x="1317822" y="2750544"/>
                  <a:pt x="1319946" y="2746181"/>
                  <a:pt x="1316393" y="2736914"/>
                </a:cubicBezTo>
                <a:cubicBezTo>
                  <a:pt x="1309745" y="2719597"/>
                  <a:pt x="1290056" y="2715997"/>
                  <a:pt x="1295772" y="2733142"/>
                </a:cubicBezTo>
                <a:close/>
                <a:moveTo>
                  <a:pt x="1128884" y="2748020"/>
                </a:moveTo>
                <a:cubicBezTo>
                  <a:pt x="1135961" y="2767184"/>
                  <a:pt x="1150249" y="2778624"/>
                  <a:pt x="1167384" y="2778833"/>
                </a:cubicBezTo>
                <a:cubicBezTo>
                  <a:pt x="1183710" y="2779033"/>
                  <a:pt x="1182319" y="2764317"/>
                  <a:pt x="1164327" y="2746315"/>
                </a:cubicBezTo>
                <a:cubicBezTo>
                  <a:pt x="1143676" y="2725674"/>
                  <a:pt x="1121045" y="2726760"/>
                  <a:pt x="1128884" y="2748020"/>
                </a:cubicBezTo>
                <a:close/>
                <a:moveTo>
                  <a:pt x="1341215" y="2749839"/>
                </a:moveTo>
                <a:cubicBezTo>
                  <a:pt x="1341215" y="2760621"/>
                  <a:pt x="1345502" y="2769451"/>
                  <a:pt x="1350740" y="2769451"/>
                </a:cubicBezTo>
                <a:cubicBezTo>
                  <a:pt x="1355979" y="2769451"/>
                  <a:pt x="1360265" y="2763279"/>
                  <a:pt x="1360265" y="2755726"/>
                </a:cubicBezTo>
                <a:cubicBezTo>
                  <a:pt x="1360265" y="2748172"/>
                  <a:pt x="1355979" y="2739352"/>
                  <a:pt x="1350740" y="2736114"/>
                </a:cubicBezTo>
                <a:cubicBezTo>
                  <a:pt x="1345502" y="2732875"/>
                  <a:pt x="1341215" y="2739057"/>
                  <a:pt x="1341215" y="2749839"/>
                </a:cubicBezTo>
                <a:close/>
                <a:moveTo>
                  <a:pt x="1480919" y="2737704"/>
                </a:moveTo>
                <a:cubicBezTo>
                  <a:pt x="1469955" y="2748658"/>
                  <a:pt x="1473975" y="2759926"/>
                  <a:pt x="1488853" y="2759926"/>
                </a:cubicBezTo>
                <a:cubicBezTo>
                  <a:pt x="1496711" y="2759926"/>
                  <a:pt x="1503140" y="2753497"/>
                  <a:pt x="1503140" y="2745639"/>
                </a:cubicBezTo>
                <a:cubicBezTo>
                  <a:pt x="1503140" y="2730760"/>
                  <a:pt x="1491872" y="2726741"/>
                  <a:pt x="1480919" y="2737704"/>
                </a:cubicBezTo>
                <a:close/>
                <a:moveTo>
                  <a:pt x="1198340" y="2758402"/>
                </a:moveTo>
                <a:cubicBezTo>
                  <a:pt x="1198340" y="2762479"/>
                  <a:pt x="1204417" y="2774128"/>
                  <a:pt x="1211847" y="2784281"/>
                </a:cubicBezTo>
                <a:cubicBezTo>
                  <a:pt x="1226915" y="2804884"/>
                  <a:pt x="1240060" y="2799464"/>
                  <a:pt x="1231173" y="2776309"/>
                </a:cubicBezTo>
                <a:cubicBezTo>
                  <a:pt x="1225096" y="2760478"/>
                  <a:pt x="1198340" y="2745886"/>
                  <a:pt x="1198340" y="2758402"/>
                </a:cubicBezTo>
                <a:close/>
                <a:moveTo>
                  <a:pt x="1829200" y="2762022"/>
                </a:moveTo>
                <a:cubicBezTo>
                  <a:pt x="1815522" y="2778509"/>
                  <a:pt x="1827895" y="2799712"/>
                  <a:pt x="1845021" y="2789130"/>
                </a:cubicBezTo>
                <a:cubicBezTo>
                  <a:pt x="1853879" y="2783653"/>
                  <a:pt x="1855041" y="2776347"/>
                  <a:pt x="1848812" y="2765222"/>
                </a:cubicBezTo>
                <a:lnTo>
                  <a:pt x="1839849" y="2749201"/>
                </a:lnTo>
                <a:lnTo>
                  <a:pt x="1829200" y="2762022"/>
                </a:lnTo>
                <a:close/>
                <a:moveTo>
                  <a:pt x="1017794" y="2765279"/>
                </a:moveTo>
                <a:cubicBezTo>
                  <a:pt x="1017127" y="2780967"/>
                  <a:pt x="1068086" y="2926956"/>
                  <a:pt x="1106557" y="3019635"/>
                </a:cubicBezTo>
                <a:cubicBezTo>
                  <a:pt x="1145600" y="3113675"/>
                  <a:pt x="1281579" y="3388576"/>
                  <a:pt x="1289047" y="3388576"/>
                </a:cubicBezTo>
                <a:cubicBezTo>
                  <a:pt x="1291723" y="3388576"/>
                  <a:pt x="1283160" y="3367354"/>
                  <a:pt x="1270016" y="3341427"/>
                </a:cubicBezTo>
                <a:cubicBezTo>
                  <a:pt x="1230611" y="3263656"/>
                  <a:pt x="1132837" y="3040456"/>
                  <a:pt x="1073706" y="2893276"/>
                </a:cubicBezTo>
                <a:cubicBezTo>
                  <a:pt x="1043188" y="2817314"/>
                  <a:pt x="1018022" y="2759717"/>
                  <a:pt x="1017794" y="2765279"/>
                </a:cubicBezTo>
                <a:close/>
                <a:moveTo>
                  <a:pt x="1651311" y="2768594"/>
                </a:moveTo>
                <a:cubicBezTo>
                  <a:pt x="1644425" y="2779728"/>
                  <a:pt x="1654978" y="2807551"/>
                  <a:pt x="1666085" y="2807551"/>
                </a:cubicBezTo>
                <a:cubicBezTo>
                  <a:pt x="1670761" y="2807551"/>
                  <a:pt x="1674590" y="2796836"/>
                  <a:pt x="1674590" y="2783739"/>
                </a:cubicBezTo>
                <a:cubicBezTo>
                  <a:pt x="1674590" y="2760202"/>
                  <a:pt x="1661684" y="2751801"/>
                  <a:pt x="1651311" y="2768594"/>
                </a:cubicBezTo>
                <a:close/>
                <a:moveTo>
                  <a:pt x="2016385" y="2769499"/>
                </a:moveTo>
                <a:cubicBezTo>
                  <a:pt x="2006403" y="2775328"/>
                  <a:pt x="2002574" y="2786768"/>
                  <a:pt x="2005479" y="2801998"/>
                </a:cubicBezTo>
                <a:lnTo>
                  <a:pt x="2009975" y="2825506"/>
                </a:lnTo>
                <a:lnTo>
                  <a:pt x="2028035" y="2814238"/>
                </a:lnTo>
                <a:cubicBezTo>
                  <a:pt x="2037960" y="2808037"/>
                  <a:pt x="2046065" y="2793283"/>
                  <a:pt x="2046065" y="2781443"/>
                </a:cubicBezTo>
                <a:cubicBezTo>
                  <a:pt x="2046065" y="2758078"/>
                  <a:pt x="2040064" y="2755659"/>
                  <a:pt x="2016385" y="2769499"/>
                </a:cubicBezTo>
                <a:close/>
                <a:moveTo>
                  <a:pt x="1084040" y="2776366"/>
                </a:moveTo>
                <a:cubicBezTo>
                  <a:pt x="1084040" y="2781033"/>
                  <a:pt x="1090117" y="2793178"/>
                  <a:pt x="1097547" y="2803331"/>
                </a:cubicBezTo>
                <a:cubicBezTo>
                  <a:pt x="1113492" y="2825144"/>
                  <a:pt x="1130760" y="2813818"/>
                  <a:pt x="1116359" y="2790997"/>
                </a:cubicBezTo>
                <a:cubicBezTo>
                  <a:pt x="1105110" y="2773156"/>
                  <a:pt x="1084040" y="2763622"/>
                  <a:pt x="1084040" y="2776366"/>
                </a:cubicBezTo>
                <a:close/>
                <a:moveTo>
                  <a:pt x="1255738" y="2788958"/>
                </a:moveTo>
                <a:cubicBezTo>
                  <a:pt x="1265453" y="2807122"/>
                  <a:pt x="1310659" y="2831754"/>
                  <a:pt x="1318994" y="2823429"/>
                </a:cubicBezTo>
                <a:cubicBezTo>
                  <a:pt x="1321032" y="2821391"/>
                  <a:pt x="1318403" y="2808408"/>
                  <a:pt x="1313145" y="2794587"/>
                </a:cubicBezTo>
                <a:lnTo>
                  <a:pt x="1303592" y="2769451"/>
                </a:lnTo>
                <a:lnTo>
                  <a:pt x="1274445" y="2769451"/>
                </a:lnTo>
                <a:lnTo>
                  <a:pt x="1245299" y="2769451"/>
                </a:lnTo>
                <a:lnTo>
                  <a:pt x="1255738" y="2788958"/>
                </a:lnTo>
                <a:close/>
                <a:moveTo>
                  <a:pt x="1484090" y="2793264"/>
                </a:moveTo>
                <a:cubicBezTo>
                  <a:pt x="1484090" y="2801122"/>
                  <a:pt x="1490520" y="2807551"/>
                  <a:pt x="1498378" y="2807551"/>
                </a:cubicBezTo>
                <a:cubicBezTo>
                  <a:pt x="1506236" y="2807551"/>
                  <a:pt x="1512665" y="2801122"/>
                  <a:pt x="1512665" y="2793264"/>
                </a:cubicBezTo>
                <a:cubicBezTo>
                  <a:pt x="1512665" y="2785405"/>
                  <a:pt x="1506236" y="2778976"/>
                  <a:pt x="1498378" y="2778976"/>
                </a:cubicBezTo>
                <a:cubicBezTo>
                  <a:pt x="1490520" y="2778976"/>
                  <a:pt x="1484090" y="2785405"/>
                  <a:pt x="1484090" y="2793264"/>
                </a:cubicBezTo>
                <a:close/>
                <a:moveTo>
                  <a:pt x="3143412" y="2804865"/>
                </a:moveTo>
                <a:cubicBezTo>
                  <a:pt x="3127715" y="2845984"/>
                  <a:pt x="3122019" y="2913688"/>
                  <a:pt x="3131182" y="2950426"/>
                </a:cubicBezTo>
                <a:lnTo>
                  <a:pt x="3139488" y="2983764"/>
                </a:lnTo>
                <a:lnTo>
                  <a:pt x="3140697" y="2921851"/>
                </a:lnTo>
                <a:cubicBezTo>
                  <a:pt x="3141364" y="2887799"/>
                  <a:pt x="3145841" y="2842917"/>
                  <a:pt x="3150670" y="2822105"/>
                </a:cubicBezTo>
                <a:cubicBezTo>
                  <a:pt x="3161157" y="2776852"/>
                  <a:pt x="3157461" y="2768060"/>
                  <a:pt x="3143412" y="2804865"/>
                </a:cubicBezTo>
                <a:close/>
                <a:moveTo>
                  <a:pt x="1141333" y="2800407"/>
                </a:moveTo>
                <a:cubicBezTo>
                  <a:pt x="1141571" y="2819324"/>
                  <a:pt x="1153792" y="2833030"/>
                  <a:pt x="1176852" y="2840231"/>
                </a:cubicBezTo>
                <a:lnTo>
                  <a:pt x="1198216" y="2846899"/>
                </a:lnTo>
                <a:lnTo>
                  <a:pt x="1192187" y="2829602"/>
                </a:lnTo>
                <a:cubicBezTo>
                  <a:pt x="1185796" y="2811285"/>
                  <a:pt x="1161793" y="2788501"/>
                  <a:pt x="1148896" y="2788501"/>
                </a:cubicBezTo>
                <a:cubicBezTo>
                  <a:pt x="1144657" y="2788501"/>
                  <a:pt x="1141257" y="2793864"/>
                  <a:pt x="1141333" y="2800407"/>
                </a:cubicBezTo>
                <a:close/>
                <a:moveTo>
                  <a:pt x="1357360" y="2816533"/>
                </a:moveTo>
                <a:cubicBezTo>
                  <a:pt x="1360180" y="2827306"/>
                  <a:pt x="1366590" y="2836126"/>
                  <a:pt x="1371600" y="2836126"/>
                </a:cubicBezTo>
                <a:cubicBezTo>
                  <a:pt x="1384249" y="2836126"/>
                  <a:pt x="1377096" y="2805217"/>
                  <a:pt x="1363399" y="2800655"/>
                </a:cubicBezTo>
                <a:cubicBezTo>
                  <a:pt x="1356303" y="2798293"/>
                  <a:pt x="1354103" y="2804065"/>
                  <a:pt x="1357360" y="2816533"/>
                </a:cubicBezTo>
                <a:close/>
                <a:moveTo>
                  <a:pt x="1833344" y="2813904"/>
                </a:moveTo>
                <a:cubicBezTo>
                  <a:pt x="1829848" y="2817390"/>
                  <a:pt x="1826990" y="2828468"/>
                  <a:pt x="1826990" y="2838507"/>
                </a:cubicBezTo>
                <a:cubicBezTo>
                  <a:pt x="1826990" y="2863206"/>
                  <a:pt x="1849993" y="2854414"/>
                  <a:pt x="1853851" y="2828239"/>
                </a:cubicBezTo>
                <a:cubicBezTo>
                  <a:pt x="1856794" y="2808208"/>
                  <a:pt x="1846336" y="2800903"/>
                  <a:pt x="1833344" y="2813904"/>
                </a:cubicBezTo>
                <a:close/>
                <a:moveTo>
                  <a:pt x="1224153" y="2836126"/>
                </a:moveTo>
                <a:cubicBezTo>
                  <a:pt x="1226896" y="2846603"/>
                  <a:pt x="1235069" y="2855176"/>
                  <a:pt x="1242317" y="2855176"/>
                </a:cubicBezTo>
                <a:cubicBezTo>
                  <a:pt x="1258529" y="2855176"/>
                  <a:pt x="1259272" y="2843718"/>
                  <a:pt x="1244060" y="2828506"/>
                </a:cubicBezTo>
                <a:cubicBezTo>
                  <a:pt x="1226991" y="2811437"/>
                  <a:pt x="1218543" y="2814676"/>
                  <a:pt x="1224153" y="2836126"/>
                </a:cubicBezTo>
                <a:close/>
                <a:moveTo>
                  <a:pt x="1666342" y="2825772"/>
                </a:moveTo>
                <a:lnTo>
                  <a:pt x="1653321" y="2833859"/>
                </a:lnTo>
                <a:lnTo>
                  <a:pt x="1663313" y="2851661"/>
                </a:lnTo>
                <a:lnTo>
                  <a:pt x="1673314" y="2869464"/>
                </a:lnTo>
                <a:lnTo>
                  <a:pt x="1679610" y="2853109"/>
                </a:lnTo>
                <a:cubicBezTo>
                  <a:pt x="1688563" y="2829878"/>
                  <a:pt x="1681877" y="2816114"/>
                  <a:pt x="1666342" y="2825772"/>
                </a:cubicBezTo>
                <a:close/>
                <a:moveTo>
                  <a:pt x="1274693" y="2838507"/>
                </a:moveTo>
                <a:cubicBezTo>
                  <a:pt x="1274931" y="2857443"/>
                  <a:pt x="1287142" y="2871130"/>
                  <a:pt x="1310259" y="2878350"/>
                </a:cubicBezTo>
                <a:lnTo>
                  <a:pt x="1331690" y="2885037"/>
                </a:lnTo>
                <a:lnTo>
                  <a:pt x="1331690" y="2865111"/>
                </a:lnTo>
                <a:cubicBezTo>
                  <a:pt x="1331690" y="2852480"/>
                  <a:pt x="1322737" y="2841774"/>
                  <a:pt x="1307259" y="2835888"/>
                </a:cubicBezTo>
                <a:cubicBezTo>
                  <a:pt x="1276121" y="2824048"/>
                  <a:pt x="1274521" y="2824182"/>
                  <a:pt x="1274693" y="2838507"/>
                </a:cubicBezTo>
                <a:close/>
                <a:moveTo>
                  <a:pt x="1498378" y="2836126"/>
                </a:moveTo>
                <a:cubicBezTo>
                  <a:pt x="1491434" y="2847366"/>
                  <a:pt x="1500445" y="2864701"/>
                  <a:pt x="1513227" y="2864701"/>
                </a:cubicBezTo>
                <a:cubicBezTo>
                  <a:pt x="1518161" y="2864701"/>
                  <a:pt x="1522190" y="2856128"/>
                  <a:pt x="1522190" y="2845651"/>
                </a:cubicBezTo>
                <a:cubicBezTo>
                  <a:pt x="1522190" y="2825563"/>
                  <a:pt x="1508331" y="2820019"/>
                  <a:pt x="1498378" y="2836126"/>
                </a:cubicBezTo>
                <a:close/>
                <a:moveTo>
                  <a:pt x="1112615" y="2842660"/>
                </a:moveTo>
                <a:cubicBezTo>
                  <a:pt x="1112615" y="2847546"/>
                  <a:pt x="1118911" y="2859853"/>
                  <a:pt x="1126598" y="2870026"/>
                </a:cubicBezTo>
                <a:lnTo>
                  <a:pt x="1140581" y="2888514"/>
                </a:lnTo>
                <a:lnTo>
                  <a:pt x="1140886" y="2873007"/>
                </a:lnTo>
                <a:cubicBezTo>
                  <a:pt x="1141057" y="2864482"/>
                  <a:pt x="1134761" y="2852176"/>
                  <a:pt x="1126903" y="2845651"/>
                </a:cubicBezTo>
                <a:cubicBezTo>
                  <a:pt x="1119045" y="2839127"/>
                  <a:pt x="1112615" y="2837783"/>
                  <a:pt x="1112615" y="2842660"/>
                </a:cubicBezTo>
                <a:close/>
                <a:moveTo>
                  <a:pt x="1160240" y="2864025"/>
                </a:moveTo>
                <a:cubicBezTo>
                  <a:pt x="1160240" y="2877483"/>
                  <a:pt x="1188472" y="2902801"/>
                  <a:pt x="1203484" y="2902801"/>
                </a:cubicBezTo>
                <a:cubicBezTo>
                  <a:pt x="1218209" y="2902801"/>
                  <a:pt x="1211723" y="2874417"/>
                  <a:pt x="1194273" y="2862463"/>
                </a:cubicBezTo>
                <a:cubicBezTo>
                  <a:pt x="1179871" y="2852604"/>
                  <a:pt x="1160240" y="2853499"/>
                  <a:pt x="1160240" y="2864025"/>
                </a:cubicBezTo>
                <a:close/>
                <a:moveTo>
                  <a:pt x="1369790" y="2874226"/>
                </a:moveTo>
                <a:cubicBezTo>
                  <a:pt x="1381820" y="2896705"/>
                  <a:pt x="1403023" y="2900105"/>
                  <a:pt x="1394622" y="2878208"/>
                </a:cubicBezTo>
                <a:cubicBezTo>
                  <a:pt x="1391441" y="2869921"/>
                  <a:pt x="1388840" y="2861348"/>
                  <a:pt x="1388840" y="2859158"/>
                </a:cubicBezTo>
                <a:cubicBezTo>
                  <a:pt x="1388840" y="2856967"/>
                  <a:pt x="1382259" y="2855176"/>
                  <a:pt x="1374219" y="2855176"/>
                </a:cubicBezTo>
                <a:lnTo>
                  <a:pt x="1359599" y="2855176"/>
                </a:lnTo>
                <a:lnTo>
                  <a:pt x="1369790" y="2874226"/>
                </a:lnTo>
                <a:close/>
                <a:moveTo>
                  <a:pt x="1842869" y="2871054"/>
                </a:moveTo>
                <a:cubicBezTo>
                  <a:pt x="1839373" y="2874540"/>
                  <a:pt x="1836515" y="2885618"/>
                  <a:pt x="1836515" y="2895657"/>
                </a:cubicBezTo>
                <a:cubicBezTo>
                  <a:pt x="1836515" y="2920356"/>
                  <a:pt x="1859518" y="2911564"/>
                  <a:pt x="1863376" y="2885389"/>
                </a:cubicBezTo>
                <a:cubicBezTo>
                  <a:pt x="1866319" y="2865358"/>
                  <a:pt x="1855861" y="2858053"/>
                  <a:pt x="1842869" y="2871054"/>
                </a:cubicBezTo>
                <a:close/>
                <a:moveTo>
                  <a:pt x="1668685" y="2888056"/>
                </a:moveTo>
                <a:cubicBezTo>
                  <a:pt x="1665770" y="2895667"/>
                  <a:pt x="1666151" y="2906382"/>
                  <a:pt x="1669542" y="2911869"/>
                </a:cubicBezTo>
                <a:cubicBezTo>
                  <a:pt x="1680639" y="2929823"/>
                  <a:pt x="1693640" y="2922356"/>
                  <a:pt x="1693640" y="2898039"/>
                </a:cubicBezTo>
                <a:cubicBezTo>
                  <a:pt x="1693640" y="2872216"/>
                  <a:pt x="1677276" y="2865673"/>
                  <a:pt x="1668685" y="2888056"/>
                </a:cubicBezTo>
                <a:close/>
                <a:moveTo>
                  <a:pt x="1245965" y="2902801"/>
                </a:moveTo>
                <a:cubicBezTo>
                  <a:pt x="1257995" y="2925280"/>
                  <a:pt x="1279198" y="2928680"/>
                  <a:pt x="1270797" y="2906783"/>
                </a:cubicBezTo>
                <a:cubicBezTo>
                  <a:pt x="1267616" y="2898496"/>
                  <a:pt x="1265015" y="2889923"/>
                  <a:pt x="1265015" y="2887733"/>
                </a:cubicBezTo>
                <a:cubicBezTo>
                  <a:pt x="1265015" y="2885542"/>
                  <a:pt x="1258434" y="2883751"/>
                  <a:pt x="1250394" y="2883751"/>
                </a:cubicBezTo>
                <a:lnTo>
                  <a:pt x="1235774" y="2883751"/>
                </a:lnTo>
                <a:lnTo>
                  <a:pt x="1245965" y="2902801"/>
                </a:lnTo>
                <a:close/>
                <a:moveTo>
                  <a:pt x="1293743" y="2896553"/>
                </a:moveTo>
                <a:cubicBezTo>
                  <a:pt x="1293981" y="2914622"/>
                  <a:pt x="1306554" y="2928395"/>
                  <a:pt x="1329309" y="2935500"/>
                </a:cubicBezTo>
                <a:cubicBezTo>
                  <a:pt x="1351293" y="2942358"/>
                  <a:pt x="1358122" y="2928452"/>
                  <a:pt x="1343454" y="2906725"/>
                </a:cubicBezTo>
                <a:cubicBezTo>
                  <a:pt x="1333129" y="2891447"/>
                  <a:pt x="1293571" y="2883351"/>
                  <a:pt x="1293743" y="2896553"/>
                </a:cubicBezTo>
                <a:close/>
                <a:moveTo>
                  <a:pt x="1510151" y="2889447"/>
                </a:moveTo>
                <a:cubicBezTo>
                  <a:pt x="1502512" y="2897076"/>
                  <a:pt x="1512503" y="2921851"/>
                  <a:pt x="1523210" y="2921851"/>
                </a:cubicBezTo>
                <a:cubicBezTo>
                  <a:pt x="1527886" y="2921851"/>
                  <a:pt x="1531715" y="2913278"/>
                  <a:pt x="1531715" y="2902801"/>
                </a:cubicBezTo>
                <a:cubicBezTo>
                  <a:pt x="1531715" y="2884237"/>
                  <a:pt x="1521609" y="2877979"/>
                  <a:pt x="1510151" y="2889447"/>
                </a:cubicBezTo>
                <a:close/>
                <a:moveTo>
                  <a:pt x="1141495" y="2914145"/>
                </a:moveTo>
                <a:cubicBezTo>
                  <a:pt x="1141324" y="2923004"/>
                  <a:pt x="1145762" y="2933081"/>
                  <a:pt x="1151353" y="2936529"/>
                </a:cubicBezTo>
                <a:cubicBezTo>
                  <a:pt x="1168137" y="2946902"/>
                  <a:pt x="1170489" y="2935967"/>
                  <a:pt x="1155678" y="2916393"/>
                </a:cubicBezTo>
                <a:lnTo>
                  <a:pt x="1141800" y="2898039"/>
                </a:lnTo>
                <a:lnTo>
                  <a:pt x="1141495" y="2914145"/>
                </a:lnTo>
                <a:close/>
                <a:moveTo>
                  <a:pt x="1185682" y="2928995"/>
                </a:moveTo>
                <a:cubicBezTo>
                  <a:pt x="1191863" y="2946778"/>
                  <a:pt x="1216000" y="2969476"/>
                  <a:pt x="1228735" y="2969476"/>
                </a:cubicBezTo>
                <a:cubicBezTo>
                  <a:pt x="1242451" y="2969476"/>
                  <a:pt x="1236917" y="2950902"/>
                  <a:pt x="1217390" y="2931376"/>
                </a:cubicBezTo>
                <a:cubicBezTo>
                  <a:pt x="1193892" y="2907878"/>
                  <a:pt x="1177928" y="2906678"/>
                  <a:pt x="1185682" y="2928995"/>
                </a:cubicBezTo>
                <a:close/>
                <a:moveTo>
                  <a:pt x="1379468" y="2919470"/>
                </a:moveTo>
                <a:cubicBezTo>
                  <a:pt x="1379553" y="2923404"/>
                  <a:pt x="1383592" y="2932919"/>
                  <a:pt x="1388469" y="2940625"/>
                </a:cubicBezTo>
                <a:cubicBezTo>
                  <a:pt x="1399442" y="2957979"/>
                  <a:pt x="1412319" y="2947121"/>
                  <a:pt x="1404604" y="2927023"/>
                </a:cubicBezTo>
                <a:cubicBezTo>
                  <a:pt x="1398908" y="2912183"/>
                  <a:pt x="1379201" y="2906258"/>
                  <a:pt x="1379468" y="2919470"/>
                </a:cubicBezTo>
                <a:close/>
                <a:moveTo>
                  <a:pt x="1846898" y="2930843"/>
                </a:moveTo>
                <a:cubicBezTo>
                  <a:pt x="1832953" y="2939463"/>
                  <a:pt x="1839020" y="2969476"/>
                  <a:pt x="1854708" y="2969476"/>
                </a:cubicBezTo>
                <a:cubicBezTo>
                  <a:pt x="1869338" y="2969476"/>
                  <a:pt x="1876377" y="2951893"/>
                  <a:pt x="1867853" y="2936643"/>
                </a:cubicBezTo>
                <a:cubicBezTo>
                  <a:pt x="1862823" y="2927661"/>
                  <a:pt x="1855375" y="2925604"/>
                  <a:pt x="1846898" y="2930843"/>
                </a:cubicBezTo>
                <a:close/>
                <a:moveTo>
                  <a:pt x="1678210" y="2945206"/>
                </a:moveTo>
                <a:cubicBezTo>
                  <a:pt x="1675295" y="2952817"/>
                  <a:pt x="1675676" y="2963532"/>
                  <a:pt x="1679067" y="2969019"/>
                </a:cubicBezTo>
                <a:cubicBezTo>
                  <a:pt x="1690164" y="2986973"/>
                  <a:pt x="1703165" y="2979506"/>
                  <a:pt x="1703165" y="2955189"/>
                </a:cubicBezTo>
                <a:cubicBezTo>
                  <a:pt x="1703165" y="2929366"/>
                  <a:pt x="1686801" y="2922823"/>
                  <a:pt x="1678210" y="2945206"/>
                </a:cubicBezTo>
                <a:close/>
                <a:moveTo>
                  <a:pt x="1265015" y="2959951"/>
                </a:moveTo>
                <a:cubicBezTo>
                  <a:pt x="1277045" y="2982430"/>
                  <a:pt x="1298248" y="2985830"/>
                  <a:pt x="1289847" y="2963933"/>
                </a:cubicBezTo>
                <a:cubicBezTo>
                  <a:pt x="1286666" y="2955646"/>
                  <a:pt x="1284065" y="2947073"/>
                  <a:pt x="1284065" y="2944883"/>
                </a:cubicBezTo>
                <a:cubicBezTo>
                  <a:pt x="1284065" y="2942692"/>
                  <a:pt x="1277484" y="2940901"/>
                  <a:pt x="1269444" y="2940901"/>
                </a:cubicBezTo>
                <a:lnTo>
                  <a:pt x="1254824" y="2940901"/>
                </a:lnTo>
                <a:lnTo>
                  <a:pt x="1265015" y="2959951"/>
                </a:lnTo>
                <a:close/>
                <a:moveTo>
                  <a:pt x="1522190" y="2954626"/>
                </a:moveTo>
                <a:cubicBezTo>
                  <a:pt x="1522190" y="2970000"/>
                  <a:pt x="1535678" y="2981382"/>
                  <a:pt x="1544022" y="2973048"/>
                </a:cubicBezTo>
                <a:cubicBezTo>
                  <a:pt x="1551451" y="2965619"/>
                  <a:pt x="1541212" y="2940901"/>
                  <a:pt x="1530696" y="2940901"/>
                </a:cubicBezTo>
                <a:cubicBezTo>
                  <a:pt x="1526019" y="2940901"/>
                  <a:pt x="1522190" y="2947073"/>
                  <a:pt x="1522190" y="2954626"/>
                </a:cubicBezTo>
                <a:close/>
                <a:moveTo>
                  <a:pt x="1312640" y="2958132"/>
                </a:moveTo>
                <a:cubicBezTo>
                  <a:pt x="1312640" y="2970867"/>
                  <a:pt x="1335338" y="2995003"/>
                  <a:pt x="1353122" y="3001185"/>
                </a:cubicBezTo>
                <a:lnTo>
                  <a:pt x="1369790" y="3006976"/>
                </a:lnTo>
                <a:lnTo>
                  <a:pt x="1369790" y="2988564"/>
                </a:lnTo>
                <a:cubicBezTo>
                  <a:pt x="1369790" y="2978430"/>
                  <a:pt x="1361504" y="2965714"/>
                  <a:pt x="1351369" y="2960284"/>
                </a:cubicBezTo>
                <a:cubicBezTo>
                  <a:pt x="1329300" y="2948473"/>
                  <a:pt x="1312640" y="2947550"/>
                  <a:pt x="1312640" y="2958132"/>
                </a:cubicBezTo>
                <a:close/>
                <a:moveTo>
                  <a:pt x="1160545" y="2965276"/>
                </a:moveTo>
                <a:cubicBezTo>
                  <a:pt x="1160374" y="2970819"/>
                  <a:pt x="1166536" y="2983678"/>
                  <a:pt x="1174223" y="2993851"/>
                </a:cubicBezTo>
                <a:cubicBezTo>
                  <a:pt x="1181919" y="3004014"/>
                  <a:pt x="1188349" y="3007805"/>
                  <a:pt x="1188511" y="3002251"/>
                </a:cubicBezTo>
                <a:cubicBezTo>
                  <a:pt x="1188682" y="2996708"/>
                  <a:pt x="1182519" y="2983849"/>
                  <a:pt x="1174833" y="2973676"/>
                </a:cubicBezTo>
                <a:cubicBezTo>
                  <a:pt x="1167136" y="2963513"/>
                  <a:pt x="1160707" y="2959722"/>
                  <a:pt x="1160545" y="2965276"/>
                </a:cubicBezTo>
                <a:close/>
                <a:moveTo>
                  <a:pt x="1398365" y="2983201"/>
                </a:moveTo>
                <a:cubicBezTo>
                  <a:pt x="1398365" y="2997499"/>
                  <a:pt x="1415463" y="3012701"/>
                  <a:pt x="1423035" y="3005128"/>
                </a:cubicBezTo>
                <a:cubicBezTo>
                  <a:pt x="1429684" y="2998489"/>
                  <a:pt x="1416529" y="2969476"/>
                  <a:pt x="1406871" y="2969476"/>
                </a:cubicBezTo>
                <a:cubicBezTo>
                  <a:pt x="1402194" y="2969476"/>
                  <a:pt x="1398365" y="2975648"/>
                  <a:pt x="1398365" y="2983201"/>
                </a:cubicBezTo>
                <a:close/>
                <a:moveTo>
                  <a:pt x="1207865" y="2992250"/>
                </a:moveTo>
                <a:cubicBezTo>
                  <a:pt x="1207865" y="3008252"/>
                  <a:pt x="1243917" y="3031846"/>
                  <a:pt x="1253585" y="3022178"/>
                </a:cubicBezTo>
                <a:cubicBezTo>
                  <a:pt x="1262520" y="3013253"/>
                  <a:pt x="1241479" y="2984221"/>
                  <a:pt x="1223515" y="2980687"/>
                </a:cubicBezTo>
                <a:cubicBezTo>
                  <a:pt x="1214447" y="2978896"/>
                  <a:pt x="1207865" y="2983764"/>
                  <a:pt x="1207865" y="2992250"/>
                </a:cubicBezTo>
                <a:close/>
                <a:moveTo>
                  <a:pt x="1857947" y="2986021"/>
                </a:moveTo>
                <a:cubicBezTo>
                  <a:pt x="1851403" y="2988269"/>
                  <a:pt x="1846040" y="3000470"/>
                  <a:pt x="1846040" y="3013129"/>
                </a:cubicBezTo>
                <a:cubicBezTo>
                  <a:pt x="1846040" y="3037332"/>
                  <a:pt x="1852365" y="3040914"/>
                  <a:pt x="1872529" y="3028112"/>
                </a:cubicBezTo>
                <a:cubicBezTo>
                  <a:pt x="1888007" y="3018292"/>
                  <a:pt x="1874815" y="2980230"/>
                  <a:pt x="1857947" y="2986021"/>
                </a:cubicBezTo>
                <a:close/>
                <a:moveTo>
                  <a:pt x="1284065" y="3017101"/>
                </a:moveTo>
                <a:cubicBezTo>
                  <a:pt x="1289676" y="3027578"/>
                  <a:pt x="1298400" y="3036151"/>
                  <a:pt x="1303449" y="3036151"/>
                </a:cubicBezTo>
                <a:cubicBezTo>
                  <a:pt x="1318574" y="3036151"/>
                  <a:pt x="1313831" y="3010072"/>
                  <a:pt x="1297572" y="3003833"/>
                </a:cubicBezTo>
                <a:cubicBezTo>
                  <a:pt x="1274578" y="2995003"/>
                  <a:pt x="1273045" y="2996508"/>
                  <a:pt x="1284065" y="3017101"/>
                </a:cubicBezTo>
                <a:close/>
                <a:moveTo>
                  <a:pt x="1533401" y="3013929"/>
                </a:moveTo>
                <a:cubicBezTo>
                  <a:pt x="1538030" y="3037827"/>
                  <a:pt x="1560290" y="3041104"/>
                  <a:pt x="1560290" y="3017891"/>
                </a:cubicBezTo>
                <a:cubicBezTo>
                  <a:pt x="1560290" y="3006195"/>
                  <a:pt x="1554137" y="2998051"/>
                  <a:pt x="1545307" y="2998051"/>
                </a:cubicBezTo>
                <a:cubicBezTo>
                  <a:pt x="1536430" y="2998051"/>
                  <a:pt x="1531572" y="3004528"/>
                  <a:pt x="1533401" y="3013929"/>
                </a:cubicBezTo>
                <a:close/>
                <a:moveTo>
                  <a:pt x="1684115" y="3016539"/>
                </a:moveTo>
                <a:cubicBezTo>
                  <a:pt x="1684115" y="3038618"/>
                  <a:pt x="1701213" y="3051439"/>
                  <a:pt x="1713833" y="3038818"/>
                </a:cubicBezTo>
                <a:cubicBezTo>
                  <a:pt x="1725787" y="3026864"/>
                  <a:pt x="1714167" y="2998051"/>
                  <a:pt x="1697384" y="2998051"/>
                </a:cubicBezTo>
                <a:cubicBezTo>
                  <a:pt x="1690087" y="2998051"/>
                  <a:pt x="1684115" y="3006366"/>
                  <a:pt x="1684115" y="3016539"/>
                </a:cubicBezTo>
                <a:close/>
                <a:moveTo>
                  <a:pt x="1331690" y="3016101"/>
                </a:moveTo>
                <a:cubicBezTo>
                  <a:pt x="1331690" y="3028293"/>
                  <a:pt x="1354998" y="3052363"/>
                  <a:pt x="1372829" y="3058582"/>
                </a:cubicBezTo>
                <a:lnTo>
                  <a:pt x="1390155" y="3064631"/>
                </a:lnTo>
                <a:lnTo>
                  <a:pt x="1387116" y="3043885"/>
                </a:lnTo>
                <a:cubicBezTo>
                  <a:pt x="1385164" y="3030588"/>
                  <a:pt x="1374677" y="3020644"/>
                  <a:pt x="1357884" y="3016187"/>
                </a:cubicBezTo>
                <a:cubicBezTo>
                  <a:pt x="1343482" y="3012358"/>
                  <a:pt x="1331690" y="3012319"/>
                  <a:pt x="1331690" y="3016101"/>
                </a:cubicBezTo>
                <a:close/>
                <a:moveTo>
                  <a:pt x="1189263" y="3031389"/>
                </a:moveTo>
                <a:cubicBezTo>
                  <a:pt x="1189034" y="3045543"/>
                  <a:pt x="1206036" y="3069736"/>
                  <a:pt x="1212009" y="3063754"/>
                </a:cubicBezTo>
                <a:cubicBezTo>
                  <a:pt x="1214866" y="3060907"/>
                  <a:pt x="1210942" y="3050315"/>
                  <a:pt x="1203303" y="3040218"/>
                </a:cubicBezTo>
                <a:cubicBezTo>
                  <a:pt x="1195673" y="3030122"/>
                  <a:pt x="1189349" y="3026150"/>
                  <a:pt x="1189263" y="3031389"/>
                </a:cubicBezTo>
                <a:close/>
                <a:moveTo>
                  <a:pt x="1417720" y="3042275"/>
                </a:moveTo>
                <a:cubicBezTo>
                  <a:pt x="1417549" y="3053506"/>
                  <a:pt x="1423845" y="3065155"/>
                  <a:pt x="1431703" y="3068174"/>
                </a:cubicBezTo>
                <a:cubicBezTo>
                  <a:pt x="1449829" y="3075127"/>
                  <a:pt x="1449953" y="3064078"/>
                  <a:pt x="1432008" y="3040351"/>
                </a:cubicBezTo>
                <a:lnTo>
                  <a:pt x="1418025" y="3021864"/>
                </a:lnTo>
                <a:lnTo>
                  <a:pt x="1417720" y="3042275"/>
                </a:lnTo>
                <a:close/>
                <a:moveTo>
                  <a:pt x="1226915" y="3043857"/>
                </a:moveTo>
                <a:cubicBezTo>
                  <a:pt x="1226915" y="3056592"/>
                  <a:pt x="1249613" y="3080728"/>
                  <a:pt x="1267397" y="3086910"/>
                </a:cubicBezTo>
                <a:cubicBezTo>
                  <a:pt x="1289714" y="3094663"/>
                  <a:pt x="1288513" y="3078699"/>
                  <a:pt x="1265015" y="3055201"/>
                </a:cubicBezTo>
                <a:cubicBezTo>
                  <a:pt x="1245489" y="3035675"/>
                  <a:pt x="1226915" y="3030141"/>
                  <a:pt x="1226915" y="3043857"/>
                </a:cubicBezTo>
                <a:close/>
                <a:moveTo>
                  <a:pt x="1867472" y="3043171"/>
                </a:moveTo>
                <a:cubicBezTo>
                  <a:pt x="1853203" y="3048076"/>
                  <a:pt x="1851327" y="3093301"/>
                  <a:pt x="1865386" y="3093301"/>
                </a:cubicBezTo>
                <a:cubicBezTo>
                  <a:pt x="1870796" y="3093301"/>
                  <a:pt x="1877587" y="3087119"/>
                  <a:pt x="1880483" y="3079566"/>
                </a:cubicBezTo>
                <a:cubicBezTo>
                  <a:pt x="1888350" y="3059059"/>
                  <a:pt x="1881007" y="3038513"/>
                  <a:pt x="1867472" y="3043171"/>
                </a:cubicBezTo>
                <a:close/>
                <a:moveTo>
                  <a:pt x="1303430" y="3065945"/>
                </a:moveTo>
                <a:cubicBezTo>
                  <a:pt x="1303096" y="3082261"/>
                  <a:pt x="1328757" y="3108941"/>
                  <a:pt x="1336919" y="3100769"/>
                </a:cubicBezTo>
                <a:cubicBezTo>
                  <a:pt x="1339548" y="3098149"/>
                  <a:pt x="1333157" y="3085748"/>
                  <a:pt x="1322718" y="3073222"/>
                </a:cubicBezTo>
                <a:lnTo>
                  <a:pt x="1303753" y="3050439"/>
                </a:lnTo>
                <a:lnTo>
                  <a:pt x="1303430" y="3065945"/>
                </a:lnTo>
                <a:close/>
                <a:moveTo>
                  <a:pt x="1548003" y="3074251"/>
                </a:moveTo>
                <a:cubicBezTo>
                  <a:pt x="1550746" y="3084728"/>
                  <a:pt x="1559376" y="3093301"/>
                  <a:pt x="1567186" y="3093301"/>
                </a:cubicBezTo>
                <a:cubicBezTo>
                  <a:pt x="1576216" y="3093301"/>
                  <a:pt x="1579274" y="3087824"/>
                  <a:pt x="1575597" y="3078233"/>
                </a:cubicBezTo>
                <a:cubicBezTo>
                  <a:pt x="1572416" y="3069946"/>
                  <a:pt x="1569815" y="3061373"/>
                  <a:pt x="1569815" y="3059183"/>
                </a:cubicBezTo>
                <a:cubicBezTo>
                  <a:pt x="1569815" y="3056992"/>
                  <a:pt x="1563786" y="3055201"/>
                  <a:pt x="1556423" y="3055201"/>
                </a:cubicBezTo>
                <a:cubicBezTo>
                  <a:pt x="1547717" y="3055201"/>
                  <a:pt x="1544764" y="3061868"/>
                  <a:pt x="1548003" y="3074251"/>
                </a:cubicBezTo>
                <a:close/>
                <a:moveTo>
                  <a:pt x="1696841" y="3070127"/>
                </a:moveTo>
                <a:cubicBezTo>
                  <a:pt x="1689573" y="3089072"/>
                  <a:pt x="1704270" y="3104398"/>
                  <a:pt x="1720234" y="3094520"/>
                </a:cubicBezTo>
                <a:cubicBezTo>
                  <a:pt x="1733198" y="3086510"/>
                  <a:pt x="1726140" y="3055201"/>
                  <a:pt x="1711376" y="3055201"/>
                </a:cubicBezTo>
                <a:cubicBezTo>
                  <a:pt x="1706528" y="3055201"/>
                  <a:pt x="1699994" y="3061916"/>
                  <a:pt x="1696841" y="3070127"/>
                </a:cubicBezTo>
                <a:close/>
                <a:moveTo>
                  <a:pt x="1357103" y="3089272"/>
                </a:moveTo>
                <a:cubicBezTo>
                  <a:pt x="1362161" y="3102455"/>
                  <a:pt x="1406671" y="3126801"/>
                  <a:pt x="1412862" y="3119761"/>
                </a:cubicBezTo>
                <a:cubicBezTo>
                  <a:pt x="1414148" y="3118304"/>
                  <a:pt x="1411548" y="3107474"/>
                  <a:pt x="1407090" y="3095682"/>
                </a:cubicBezTo>
                <a:cubicBezTo>
                  <a:pt x="1401661" y="3081328"/>
                  <a:pt x="1391107" y="3074251"/>
                  <a:pt x="1375162" y="3074251"/>
                </a:cubicBezTo>
                <a:lnTo>
                  <a:pt x="1351340" y="3074251"/>
                </a:lnTo>
                <a:lnTo>
                  <a:pt x="1357103" y="3089272"/>
                </a:lnTo>
                <a:close/>
                <a:moveTo>
                  <a:pt x="1208313" y="3088539"/>
                </a:moveTo>
                <a:cubicBezTo>
                  <a:pt x="1208084" y="3102693"/>
                  <a:pt x="1225086" y="3126886"/>
                  <a:pt x="1231059" y="3120904"/>
                </a:cubicBezTo>
                <a:cubicBezTo>
                  <a:pt x="1233916" y="3118057"/>
                  <a:pt x="1229992" y="3107465"/>
                  <a:pt x="1222353" y="3097368"/>
                </a:cubicBezTo>
                <a:cubicBezTo>
                  <a:pt x="1214723" y="3087272"/>
                  <a:pt x="1208399" y="3083300"/>
                  <a:pt x="1208313" y="3088539"/>
                </a:cubicBezTo>
                <a:close/>
                <a:moveTo>
                  <a:pt x="1436465" y="3106569"/>
                </a:moveTo>
                <a:cubicBezTo>
                  <a:pt x="1436465" y="3113866"/>
                  <a:pt x="1442895" y="3122305"/>
                  <a:pt x="1450753" y="3125324"/>
                </a:cubicBezTo>
                <a:cubicBezTo>
                  <a:pt x="1466726" y="3131449"/>
                  <a:pt x="1467517" y="3129877"/>
                  <a:pt x="1459259" y="3108370"/>
                </a:cubicBezTo>
                <a:cubicBezTo>
                  <a:pt x="1452115" y="3089758"/>
                  <a:pt x="1436465" y="3088519"/>
                  <a:pt x="1436465" y="3106569"/>
                </a:cubicBezTo>
                <a:close/>
                <a:moveTo>
                  <a:pt x="1251909" y="3116751"/>
                </a:moveTo>
                <a:cubicBezTo>
                  <a:pt x="1257290" y="3130772"/>
                  <a:pt x="1291352" y="3146336"/>
                  <a:pt x="1299296" y="3138392"/>
                </a:cubicBezTo>
                <a:cubicBezTo>
                  <a:pt x="1310173" y="3127515"/>
                  <a:pt x="1289190" y="3102826"/>
                  <a:pt x="1269054" y="3102826"/>
                </a:cubicBezTo>
                <a:lnTo>
                  <a:pt x="1246565" y="3102826"/>
                </a:lnTo>
                <a:lnTo>
                  <a:pt x="1251909" y="3116751"/>
                </a:lnTo>
                <a:close/>
                <a:moveTo>
                  <a:pt x="1859309" y="3117895"/>
                </a:moveTo>
                <a:cubicBezTo>
                  <a:pt x="1862490" y="3126181"/>
                  <a:pt x="1865090" y="3134754"/>
                  <a:pt x="1865090" y="3136945"/>
                </a:cubicBezTo>
                <a:cubicBezTo>
                  <a:pt x="1865090" y="3139135"/>
                  <a:pt x="1871520" y="3140926"/>
                  <a:pt x="1879378" y="3140926"/>
                </a:cubicBezTo>
                <a:cubicBezTo>
                  <a:pt x="1887312" y="3140926"/>
                  <a:pt x="1893665" y="3132458"/>
                  <a:pt x="1893665" y="3121876"/>
                </a:cubicBezTo>
                <a:cubicBezTo>
                  <a:pt x="1893665" y="3108855"/>
                  <a:pt x="1887312" y="3102826"/>
                  <a:pt x="1873596" y="3102826"/>
                </a:cubicBezTo>
                <a:lnTo>
                  <a:pt x="1853527" y="3102826"/>
                </a:lnTo>
                <a:lnTo>
                  <a:pt x="1859309" y="3117895"/>
                </a:lnTo>
                <a:close/>
                <a:moveTo>
                  <a:pt x="1564034" y="3127420"/>
                </a:moveTo>
                <a:cubicBezTo>
                  <a:pt x="1567215" y="3135706"/>
                  <a:pt x="1569815" y="3144279"/>
                  <a:pt x="1569815" y="3146470"/>
                </a:cubicBezTo>
                <a:cubicBezTo>
                  <a:pt x="1569815" y="3148660"/>
                  <a:pt x="1574102" y="3150451"/>
                  <a:pt x="1579340" y="3150451"/>
                </a:cubicBezTo>
                <a:cubicBezTo>
                  <a:pt x="1584579" y="3150451"/>
                  <a:pt x="1588865" y="3141878"/>
                  <a:pt x="1588865" y="3131401"/>
                </a:cubicBezTo>
                <a:cubicBezTo>
                  <a:pt x="1588865" y="3120257"/>
                  <a:pt x="1582512" y="3112351"/>
                  <a:pt x="1573559" y="3112351"/>
                </a:cubicBezTo>
                <a:cubicBezTo>
                  <a:pt x="1563510" y="3112351"/>
                  <a:pt x="1560243" y="3117533"/>
                  <a:pt x="1564034" y="3127420"/>
                </a:cubicBezTo>
                <a:close/>
                <a:moveTo>
                  <a:pt x="1706909" y="3127420"/>
                </a:moveTo>
                <a:cubicBezTo>
                  <a:pt x="1710090" y="3135706"/>
                  <a:pt x="1712690" y="3144279"/>
                  <a:pt x="1712690" y="3146470"/>
                </a:cubicBezTo>
                <a:cubicBezTo>
                  <a:pt x="1712690" y="3148660"/>
                  <a:pt x="1719120" y="3150451"/>
                  <a:pt x="1726978" y="3150451"/>
                </a:cubicBezTo>
                <a:cubicBezTo>
                  <a:pt x="1734912" y="3150451"/>
                  <a:pt x="1741265" y="3141983"/>
                  <a:pt x="1741265" y="3131401"/>
                </a:cubicBezTo>
                <a:cubicBezTo>
                  <a:pt x="1741265" y="3118380"/>
                  <a:pt x="1734912" y="3112351"/>
                  <a:pt x="1721196" y="3112351"/>
                </a:cubicBezTo>
                <a:lnTo>
                  <a:pt x="1701127" y="3112351"/>
                </a:lnTo>
                <a:lnTo>
                  <a:pt x="1706909" y="3127420"/>
                </a:lnTo>
                <a:close/>
                <a:moveTo>
                  <a:pt x="1327966" y="3135430"/>
                </a:moveTo>
                <a:cubicBezTo>
                  <a:pt x="1330823" y="3142879"/>
                  <a:pt x="1339739" y="3151499"/>
                  <a:pt x="1347778" y="3154585"/>
                </a:cubicBezTo>
                <a:lnTo>
                  <a:pt x="1362389" y="3160195"/>
                </a:lnTo>
                <a:lnTo>
                  <a:pt x="1356560" y="3145022"/>
                </a:lnTo>
                <a:cubicBezTo>
                  <a:pt x="1353360" y="3136668"/>
                  <a:pt x="1350740" y="3128048"/>
                  <a:pt x="1350740" y="3125858"/>
                </a:cubicBezTo>
                <a:cubicBezTo>
                  <a:pt x="1350740" y="3123667"/>
                  <a:pt x="1344444" y="3121876"/>
                  <a:pt x="1336748" y="3121876"/>
                </a:cubicBezTo>
                <a:cubicBezTo>
                  <a:pt x="1328566" y="3121876"/>
                  <a:pt x="1324918" y="3127496"/>
                  <a:pt x="1327966" y="3135430"/>
                </a:cubicBezTo>
                <a:close/>
                <a:moveTo>
                  <a:pt x="1378944" y="3149746"/>
                </a:moveTo>
                <a:cubicBezTo>
                  <a:pt x="1392165" y="3174454"/>
                  <a:pt x="1429750" y="3176959"/>
                  <a:pt x="1425178" y="3152832"/>
                </a:cubicBezTo>
                <a:cubicBezTo>
                  <a:pt x="1423245" y="3142641"/>
                  <a:pt x="1411586" y="3134963"/>
                  <a:pt x="1395194" y="3133077"/>
                </a:cubicBezTo>
                <a:lnTo>
                  <a:pt x="1368371" y="3130001"/>
                </a:lnTo>
                <a:lnTo>
                  <a:pt x="1378944" y="3149746"/>
                </a:lnTo>
                <a:close/>
                <a:moveTo>
                  <a:pt x="1236878" y="3160795"/>
                </a:moveTo>
                <a:cubicBezTo>
                  <a:pt x="1242727" y="3171720"/>
                  <a:pt x="1249404" y="3178759"/>
                  <a:pt x="1251728" y="3176445"/>
                </a:cubicBezTo>
                <a:cubicBezTo>
                  <a:pt x="1258386" y="3169777"/>
                  <a:pt x="1244879" y="3140926"/>
                  <a:pt x="1235088" y="3140926"/>
                </a:cubicBezTo>
                <a:cubicBezTo>
                  <a:pt x="1230220" y="3140926"/>
                  <a:pt x="1231030" y="3149860"/>
                  <a:pt x="1236878" y="3160795"/>
                </a:cubicBezTo>
                <a:close/>
                <a:moveTo>
                  <a:pt x="1274350" y="3169139"/>
                </a:moveTo>
                <a:cubicBezTo>
                  <a:pt x="1286008" y="3190932"/>
                  <a:pt x="1305477" y="3202058"/>
                  <a:pt x="1322184" y="3196485"/>
                </a:cubicBezTo>
                <a:cubicBezTo>
                  <a:pt x="1337320" y="3191437"/>
                  <a:pt x="1312278" y="3163205"/>
                  <a:pt x="1285627" y="3155271"/>
                </a:cubicBezTo>
                <a:lnTo>
                  <a:pt x="1263377" y="3148651"/>
                </a:lnTo>
                <a:lnTo>
                  <a:pt x="1274350" y="3169139"/>
                </a:lnTo>
                <a:close/>
                <a:moveTo>
                  <a:pt x="1455515" y="3164739"/>
                </a:moveTo>
                <a:cubicBezTo>
                  <a:pt x="1455515" y="3172597"/>
                  <a:pt x="1461811" y="3179026"/>
                  <a:pt x="1469508" y="3179026"/>
                </a:cubicBezTo>
                <a:cubicBezTo>
                  <a:pt x="1478023" y="3179026"/>
                  <a:pt x="1481347" y="3173445"/>
                  <a:pt x="1478013" y="3164739"/>
                </a:cubicBezTo>
                <a:cubicBezTo>
                  <a:pt x="1474994" y="3156880"/>
                  <a:pt x="1468698" y="3150451"/>
                  <a:pt x="1464021" y="3150451"/>
                </a:cubicBezTo>
                <a:cubicBezTo>
                  <a:pt x="1459344" y="3150451"/>
                  <a:pt x="1455515" y="3156880"/>
                  <a:pt x="1455515" y="3164739"/>
                </a:cubicBezTo>
                <a:close/>
                <a:moveTo>
                  <a:pt x="1500378" y="3169501"/>
                </a:moveTo>
                <a:cubicBezTo>
                  <a:pt x="1503121" y="3179978"/>
                  <a:pt x="1508074" y="3188608"/>
                  <a:pt x="1511399" y="3188684"/>
                </a:cubicBezTo>
                <a:cubicBezTo>
                  <a:pt x="1514713" y="3188751"/>
                  <a:pt x="1527067" y="3191399"/>
                  <a:pt x="1538859" y="3194552"/>
                </a:cubicBezTo>
                <a:lnTo>
                  <a:pt x="1560290" y="3200295"/>
                </a:lnTo>
                <a:lnTo>
                  <a:pt x="1560290" y="3185236"/>
                </a:lnTo>
                <a:cubicBezTo>
                  <a:pt x="1560290" y="3169253"/>
                  <a:pt x="1532801" y="3150451"/>
                  <a:pt x="1509417" y="3150451"/>
                </a:cubicBezTo>
                <a:cubicBezTo>
                  <a:pt x="1500092" y="3150451"/>
                  <a:pt x="1497063" y="3156823"/>
                  <a:pt x="1500378" y="3169501"/>
                </a:cubicBezTo>
                <a:close/>
                <a:moveTo>
                  <a:pt x="1569815" y="3168825"/>
                </a:moveTo>
                <a:cubicBezTo>
                  <a:pt x="1569815" y="3173683"/>
                  <a:pt x="1577121" y="3184979"/>
                  <a:pt x="1586055" y="3193914"/>
                </a:cubicBezTo>
                <a:cubicBezTo>
                  <a:pt x="1603477" y="3211325"/>
                  <a:pt x="1614202" y="3199629"/>
                  <a:pt x="1604353" y="3173949"/>
                </a:cubicBezTo>
                <a:cubicBezTo>
                  <a:pt x="1598505" y="3158728"/>
                  <a:pt x="1569815" y="3154471"/>
                  <a:pt x="1569815" y="3168825"/>
                </a:cubicBezTo>
                <a:close/>
                <a:moveTo>
                  <a:pt x="1728302" y="3166586"/>
                </a:moveTo>
                <a:cubicBezTo>
                  <a:pt x="1716919" y="3177969"/>
                  <a:pt x="1722158" y="3198076"/>
                  <a:pt x="1736503" y="3198076"/>
                </a:cubicBezTo>
                <a:cubicBezTo>
                  <a:pt x="1744361" y="3198076"/>
                  <a:pt x="1750790" y="3191904"/>
                  <a:pt x="1750790" y="3184351"/>
                </a:cubicBezTo>
                <a:cubicBezTo>
                  <a:pt x="1750790" y="3168434"/>
                  <a:pt x="1737198" y="3157700"/>
                  <a:pt x="1728302" y="3166586"/>
                </a:cubicBezTo>
                <a:close/>
                <a:moveTo>
                  <a:pt x="2780081" y="3213087"/>
                </a:moveTo>
                <a:cubicBezTo>
                  <a:pt x="2746343" y="3236262"/>
                  <a:pt x="2723359" y="3255226"/>
                  <a:pt x="2728989" y="3255226"/>
                </a:cubicBezTo>
                <a:cubicBezTo>
                  <a:pt x="2739695" y="3255226"/>
                  <a:pt x="2855690" y="3180388"/>
                  <a:pt x="2855690" y="3173473"/>
                </a:cubicBezTo>
                <a:cubicBezTo>
                  <a:pt x="2855690" y="3164072"/>
                  <a:pt x="2837707" y="3173492"/>
                  <a:pt x="2780081" y="3213087"/>
                </a:cubicBezTo>
                <a:close/>
                <a:moveTo>
                  <a:pt x="1346749" y="3191885"/>
                </a:moveTo>
                <a:cubicBezTo>
                  <a:pt x="1355007" y="3213402"/>
                  <a:pt x="1381420" y="3220822"/>
                  <a:pt x="1377515" y="3200534"/>
                </a:cubicBezTo>
                <a:cubicBezTo>
                  <a:pt x="1375762" y="3191447"/>
                  <a:pt x="1366895" y="3182579"/>
                  <a:pt x="1357808" y="3180826"/>
                </a:cubicBezTo>
                <a:cubicBezTo>
                  <a:pt x="1346425" y="3178635"/>
                  <a:pt x="1342987" y="3182074"/>
                  <a:pt x="1346749" y="3191885"/>
                </a:cubicBezTo>
                <a:close/>
                <a:moveTo>
                  <a:pt x="1907953" y="3193837"/>
                </a:moveTo>
                <a:lnTo>
                  <a:pt x="1879378" y="3207782"/>
                </a:lnTo>
                <a:lnTo>
                  <a:pt x="1912420" y="3202753"/>
                </a:lnTo>
                <a:cubicBezTo>
                  <a:pt x="1930594" y="3199981"/>
                  <a:pt x="1949663" y="3193514"/>
                  <a:pt x="1954806" y="3188370"/>
                </a:cubicBezTo>
                <a:cubicBezTo>
                  <a:pt x="1968884" y="3174292"/>
                  <a:pt x="1941424" y="3177493"/>
                  <a:pt x="1907953" y="3193837"/>
                </a:cubicBezTo>
                <a:close/>
                <a:moveTo>
                  <a:pt x="1398365" y="3207601"/>
                </a:moveTo>
                <a:cubicBezTo>
                  <a:pt x="1404385" y="3218850"/>
                  <a:pt x="1418311" y="3226651"/>
                  <a:pt x="1432370" y="3226651"/>
                </a:cubicBezTo>
                <a:lnTo>
                  <a:pt x="1456182" y="3226651"/>
                </a:lnTo>
                <a:lnTo>
                  <a:pt x="1445990" y="3207601"/>
                </a:lnTo>
                <a:cubicBezTo>
                  <a:pt x="1439970" y="3196352"/>
                  <a:pt x="1426045" y="3188551"/>
                  <a:pt x="1411986" y="3188551"/>
                </a:cubicBezTo>
                <a:lnTo>
                  <a:pt x="1388174" y="3188551"/>
                </a:lnTo>
                <a:lnTo>
                  <a:pt x="1398365" y="3207601"/>
                </a:lnTo>
                <a:close/>
                <a:moveTo>
                  <a:pt x="1255795" y="3203401"/>
                </a:moveTo>
                <a:cubicBezTo>
                  <a:pt x="1255624" y="3208944"/>
                  <a:pt x="1261786" y="3221803"/>
                  <a:pt x="1269473" y="3231976"/>
                </a:cubicBezTo>
                <a:cubicBezTo>
                  <a:pt x="1277169" y="3242139"/>
                  <a:pt x="1283599" y="3245930"/>
                  <a:pt x="1283761" y="3240376"/>
                </a:cubicBezTo>
                <a:cubicBezTo>
                  <a:pt x="1283932" y="3234833"/>
                  <a:pt x="1277769" y="3221974"/>
                  <a:pt x="1270083" y="3211801"/>
                </a:cubicBezTo>
                <a:cubicBezTo>
                  <a:pt x="1262386" y="3201638"/>
                  <a:pt x="1255957" y="3197847"/>
                  <a:pt x="1255795" y="3203401"/>
                </a:cubicBezTo>
                <a:close/>
                <a:moveTo>
                  <a:pt x="1474565" y="3217126"/>
                </a:moveTo>
                <a:cubicBezTo>
                  <a:pt x="1486595" y="3239605"/>
                  <a:pt x="1507798" y="3243005"/>
                  <a:pt x="1499397" y="3221108"/>
                </a:cubicBezTo>
                <a:cubicBezTo>
                  <a:pt x="1496216" y="3212821"/>
                  <a:pt x="1493615" y="3204248"/>
                  <a:pt x="1493615" y="3202058"/>
                </a:cubicBezTo>
                <a:cubicBezTo>
                  <a:pt x="1493615" y="3199867"/>
                  <a:pt x="1487034" y="3198076"/>
                  <a:pt x="1478994" y="3198076"/>
                </a:cubicBezTo>
                <a:lnTo>
                  <a:pt x="1464374" y="3198076"/>
                </a:lnTo>
                <a:lnTo>
                  <a:pt x="1474565" y="3217126"/>
                </a:lnTo>
                <a:close/>
                <a:moveTo>
                  <a:pt x="1293590" y="3217431"/>
                </a:moveTo>
                <a:cubicBezTo>
                  <a:pt x="1293590" y="3232290"/>
                  <a:pt x="1330328" y="3264751"/>
                  <a:pt x="1347140" y="3264751"/>
                </a:cubicBezTo>
                <a:lnTo>
                  <a:pt x="1362589" y="3264751"/>
                </a:lnTo>
                <a:lnTo>
                  <a:pt x="1348940" y="3244196"/>
                </a:lnTo>
                <a:cubicBezTo>
                  <a:pt x="1334072" y="3221803"/>
                  <a:pt x="1293590" y="3202229"/>
                  <a:pt x="1293590" y="3217431"/>
                </a:cubicBezTo>
                <a:close/>
                <a:moveTo>
                  <a:pt x="1512818" y="3214745"/>
                </a:moveTo>
                <a:cubicBezTo>
                  <a:pt x="1513142" y="3230232"/>
                  <a:pt x="1528162" y="3243063"/>
                  <a:pt x="1553147" y="3249178"/>
                </a:cubicBezTo>
                <a:lnTo>
                  <a:pt x="1579340" y="3255588"/>
                </a:lnTo>
                <a:lnTo>
                  <a:pt x="1579340" y="3243025"/>
                </a:lnTo>
                <a:cubicBezTo>
                  <a:pt x="1579340" y="3236119"/>
                  <a:pt x="1574197" y="3225317"/>
                  <a:pt x="1567910" y="3219031"/>
                </a:cubicBezTo>
                <a:cubicBezTo>
                  <a:pt x="1555433" y="3206553"/>
                  <a:pt x="1512589" y="3203219"/>
                  <a:pt x="1512818" y="3214745"/>
                </a:cubicBezTo>
                <a:close/>
                <a:moveTo>
                  <a:pt x="1592609" y="3232195"/>
                </a:moveTo>
                <a:cubicBezTo>
                  <a:pt x="1595790" y="3240481"/>
                  <a:pt x="1598390" y="3249054"/>
                  <a:pt x="1598390" y="3251245"/>
                </a:cubicBezTo>
                <a:cubicBezTo>
                  <a:pt x="1598390" y="3253435"/>
                  <a:pt x="1604972" y="3255226"/>
                  <a:pt x="1613011" y="3255226"/>
                </a:cubicBezTo>
                <a:lnTo>
                  <a:pt x="1627632" y="3255226"/>
                </a:lnTo>
                <a:lnTo>
                  <a:pt x="1617440" y="3236176"/>
                </a:lnTo>
                <a:cubicBezTo>
                  <a:pt x="1605410" y="3213697"/>
                  <a:pt x="1584208" y="3210297"/>
                  <a:pt x="1592609" y="3232195"/>
                </a:cubicBezTo>
                <a:close/>
                <a:moveTo>
                  <a:pt x="2750915" y="3279829"/>
                </a:moveTo>
                <a:cubicBezTo>
                  <a:pt x="2634758" y="3353429"/>
                  <a:pt x="2633005" y="3355201"/>
                  <a:pt x="2718664" y="3312252"/>
                </a:cubicBezTo>
                <a:cubicBezTo>
                  <a:pt x="2761164" y="3290935"/>
                  <a:pt x="2805856" y="3262960"/>
                  <a:pt x="2817962" y="3250073"/>
                </a:cubicBezTo>
                <a:cubicBezTo>
                  <a:pt x="2846870" y="3219307"/>
                  <a:pt x="2845375" y="3219964"/>
                  <a:pt x="2750915" y="3279829"/>
                </a:cubicBezTo>
                <a:close/>
                <a:moveTo>
                  <a:pt x="1369790" y="3243796"/>
                </a:moveTo>
                <a:cubicBezTo>
                  <a:pt x="1369790" y="3253216"/>
                  <a:pt x="1390231" y="3274276"/>
                  <a:pt x="1399375" y="3274276"/>
                </a:cubicBezTo>
                <a:cubicBezTo>
                  <a:pt x="1403080" y="3274276"/>
                  <a:pt x="1403861" y="3265703"/>
                  <a:pt x="1401128" y="3255226"/>
                </a:cubicBezTo>
                <a:cubicBezTo>
                  <a:pt x="1396413" y="3237224"/>
                  <a:pt x="1369790" y="3227508"/>
                  <a:pt x="1369790" y="3243796"/>
                </a:cubicBezTo>
                <a:close/>
                <a:moveTo>
                  <a:pt x="1927003" y="3242967"/>
                </a:moveTo>
                <a:cubicBezTo>
                  <a:pt x="1916525" y="3245492"/>
                  <a:pt x="1903667" y="3251721"/>
                  <a:pt x="1898428" y="3256826"/>
                </a:cubicBezTo>
                <a:cubicBezTo>
                  <a:pt x="1887588" y="3267380"/>
                  <a:pt x="1936956" y="3257722"/>
                  <a:pt x="1960340" y="3244701"/>
                </a:cubicBezTo>
                <a:lnTo>
                  <a:pt x="1974628" y="3236757"/>
                </a:lnTo>
                <a:lnTo>
                  <a:pt x="1960340" y="3237567"/>
                </a:lnTo>
                <a:cubicBezTo>
                  <a:pt x="1952482" y="3238014"/>
                  <a:pt x="1937480" y="3240443"/>
                  <a:pt x="1927003" y="3242967"/>
                </a:cubicBezTo>
                <a:close/>
                <a:moveTo>
                  <a:pt x="2336016" y="3250159"/>
                </a:moveTo>
                <a:cubicBezTo>
                  <a:pt x="2325853" y="3257855"/>
                  <a:pt x="2322357" y="3264284"/>
                  <a:pt x="2328272" y="3264446"/>
                </a:cubicBezTo>
                <a:cubicBezTo>
                  <a:pt x="2334178" y="3264618"/>
                  <a:pt x="2344341" y="3258322"/>
                  <a:pt x="2350865" y="3250464"/>
                </a:cubicBezTo>
                <a:cubicBezTo>
                  <a:pt x="2365924" y="3232319"/>
                  <a:pt x="2359771" y="3232195"/>
                  <a:pt x="2336016" y="3250159"/>
                </a:cubicBezTo>
                <a:close/>
                <a:moveTo>
                  <a:pt x="1417415" y="3253321"/>
                </a:moveTo>
                <a:cubicBezTo>
                  <a:pt x="1417415" y="3267075"/>
                  <a:pt x="1439923" y="3283801"/>
                  <a:pt x="1458440" y="3283801"/>
                </a:cubicBezTo>
                <a:cubicBezTo>
                  <a:pt x="1471089" y="3283801"/>
                  <a:pt x="1474851" y="3279229"/>
                  <a:pt x="1470822" y="3268733"/>
                </a:cubicBezTo>
                <a:cubicBezTo>
                  <a:pt x="1467641" y="3260446"/>
                  <a:pt x="1465040" y="3251873"/>
                  <a:pt x="1465040" y="3249683"/>
                </a:cubicBezTo>
                <a:cubicBezTo>
                  <a:pt x="1465040" y="3247492"/>
                  <a:pt x="1454325" y="3245701"/>
                  <a:pt x="1441228" y="3245701"/>
                </a:cubicBezTo>
                <a:cubicBezTo>
                  <a:pt x="1428131" y="3245701"/>
                  <a:pt x="1417415" y="3249130"/>
                  <a:pt x="1417415" y="3253321"/>
                </a:cubicBezTo>
                <a:close/>
                <a:moveTo>
                  <a:pt x="2019700" y="3274276"/>
                </a:moveTo>
                <a:cubicBezTo>
                  <a:pt x="2019700" y="3292612"/>
                  <a:pt x="2021672" y="3300108"/>
                  <a:pt x="2024063" y="3290945"/>
                </a:cubicBezTo>
                <a:cubicBezTo>
                  <a:pt x="2026463" y="3281782"/>
                  <a:pt x="2026463" y="3266770"/>
                  <a:pt x="2024063" y="3257607"/>
                </a:cubicBezTo>
                <a:cubicBezTo>
                  <a:pt x="2021672" y="3248444"/>
                  <a:pt x="2019700" y="3255940"/>
                  <a:pt x="2019700" y="3274276"/>
                </a:cubicBezTo>
                <a:close/>
                <a:moveTo>
                  <a:pt x="2050266" y="3260484"/>
                </a:moveTo>
                <a:lnTo>
                  <a:pt x="2031778" y="3275266"/>
                </a:lnTo>
                <a:lnTo>
                  <a:pt x="2055590" y="3268933"/>
                </a:lnTo>
                <a:cubicBezTo>
                  <a:pt x="2084975" y="3261132"/>
                  <a:pt x="2103263" y="3245701"/>
                  <a:pt x="2083127" y="3245701"/>
                </a:cubicBezTo>
                <a:cubicBezTo>
                  <a:pt x="2075221" y="3245701"/>
                  <a:pt x="2060439" y="3252350"/>
                  <a:pt x="2050266" y="3260484"/>
                </a:cubicBezTo>
                <a:close/>
                <a:moveTo>
                  <a:pt x="1493615" y="3274276"/>
                </a:moveTo>
                <a:cubicBezTo>
                  <a:pt x="1505645" y="3296755"/>
                  <a:pt x="1526848" y="3300155"/>
                  <a:pt x="1518447" y="3278258"/>
                </a:cubicBezTo>
                <a:cubicBezTo>
                  <a:pt x="1515266" y="3269971"/>
                  <a:pt x="1512665" y="3261398"/>
                  <a:pt x="1512665" y="3259208"/>
                </a:cubicBezTo>
                <a:cubicBezTo>
                  <a:pt x="1512665" y="3257017"/>
                  <a:pt x="1506084" y="3255226"/>
                  <a:pt x="1498044" y="3255226"/>
                </a:cubicBezTo>
                <a:lnTo>
                  <a:pt x="1483424" y="3255226"/>
                </a:lnTo>
                <a:lnTo>
                  <a:pt x="1493615" y="3274276"/>
                </a:lnTo>
                <a:close/>
                <a:moveTo>
                  <a:pt x="1284065" y="3273114"/>
                </a:moveTo>
                <a:cubicBezTo>
                  <a:pt x="1284065" y="3277705"/>
                  <a:pt x="1290161" y="3286525"/>
                  <a:pt x="1297600" y="3292707"/>
                </a:cubicBezTo>
                <a:lnTo>
                  <a:pt x="1311145" y="3303937"/>
                </a:lnTo>
                <a:lnTo>
                  <a:pt x="1306020" y="3284344"/>
                </a:lnTo>
                <a:cubicBezTo>
                  <a:pt x="1301010" y="3265199"/>
                  <a:pt x="1284065" y="3256531"/>
                  <a:pt x="1284065" y="3273114"/>
                </a:cubicBezTo>
                <a:close/>
                <a:moveTo>
                  <a:pt x="1538078" y="3279772"/>
                </a:moveTo>
                <a:cubicBezTo>
                  <a:pt x="1543850" y="3294812"/>
                  <a:pt x="1587713" y="3316710"/>
                  <a:pt x="1595818" y="3308595"/>
                </a:cubicBezTo>
                <a:cubicBezTo>
                  <a:pt x="1598190" y="3306223"/>
                  <a:pt x="1597304" y="3295393"/>
                  <a:pt x="1593856" y="3284515"/>
                </a:cubicBezTo>
                <a:lnTo>
                  <a:pt x="1587579" y="3264751"/>
                </a:lnTo>
                <a:lnTo>
                  <a:pt x="1559947" y="3264751"/>
                </a:lnTo>
                <a:lnTo>
                  <a:pt x="1532315" y="3264751"/>
                </a:lnTo>
                <a:lnTo>
                  <a:pt x="1538078" y="3279772"/>
                </a:lnTo>
                <a:close/>
                <a:moveTo>
                  <a:pt x="1324508" y="3286182"/>
                </a:moveTo>
                <a:cubicBezTo>
                  <a:pt x="1328547" y="3298441"/>
                  <a:pt x="1371190" y="3323673"/>
                  <a:pt x="1377391" y="3317481"/>
                </a:cubicBezTo>
                <a:cubicBezTo>
                  <a:pt x="1379296" y="3315567"/>
                  <a:pt x="1376077" y="3305070"/>
                  <a:pt x="1370228" y="3294145"/>
                </a:cubicBezTo>
                <a:cubicBezTo>
                  <a:pt x="1358884" y="3272952"/>
                  <a:pt x="1317784" y="3265799"/>
                  <a:pt x="1324508" y="3286182"/>
                </a:cubicBezTo>
                <a:close/>
                <a:moveTo>
                  <a:pt x="1609382" y="3289059"/>
                </a:moveTo>
                <a:cubicBezTo>
                  <a:pt x="1611201" y="3298393"/>
                  <a:pt x="1618440" y="3307956"/>
                  <a:pt x="1625499" y="3310300"/>
                </a:cubicBezTo>
                <a:cubicBezTo>
                  <a:pt x="1633690" y="3313033"/>
                  <a:pt x="1637119" y="3308452"/>
                  <a:pt x="1635024" y="3297593"/>
                </a:cubicBezTo>
                <a:cubicBezTo>
                  <a:pt x="1633204" y="3288259"/>
                  <a:pt x="1625965" y="3278696"/>
                  <a:pt x="1618907" y="3276352"/>
                </a:cubicBezTo>
                <a:cubicBezTo>
                  <a:pt x="1610716" y="3273619"/>
                  <a:pt x="1607287" y="3278200"/>
                  <a:pt x="1609382" y="3289059"/>
                </a:cubicBezTo>
                <a:close/>
                <a:moveTo>
                  <a:pt x="1388840" y="3292945"/>
                </a:moveTo>
                <a:cubicBezTo>
                  <a:pt x="1388840" y="3303585"/>
                  <a:pt x="1418282" y="3333741"/>
                  <a:pt x="1423540" y="3328483"/>
                </a:cubicBezTo>
                <a:cubicBezTo>
                  <a:pt x="1425654" y="3326359"/>
                  <a:pt x="1424826" y="3317920"/>
                  <a:pt x="1421673" y="3309709"/>
                </a:cubicBezTo>
                <a:cubicBezTo>
                  <a:pt x="1415291" y="3293078"/>
                  <a:pt x="1388840" y="3279572"/>
                  <a:pt x="1388840" y="3292945"/>
                </a:cubicBezTo>
                <a:close/>
                <a:moveTo>
                  <a:pt x="2784672" y="3305375"/>
                </a:moveTo>
                <a:cubicBezTo>
                  <a:pt x="2769184" y="3316910"/>
                  <a:pt x="2726322" y="3342380"/>
                  <a:pt x="2689422" y="3361973"/>
                </a:cubicBezTo>
                <a:cubicBezTo>
                  <a:pt x="2652522" y="3381566"/>
                  <a:pt x="2627805" y="3397710"/>
                  <a:pt x="2634510" y="3397853"/>
                </a:cubicBezTo>
                <a:cubicBezTo>
                  <a:pt x="2654722" y="3398263"/>
                  <a:pt x="2753430" y="3344380"/>
                  <a:pt x="2789015" y="3313500"/>
                </a:cubicBezTo>
                <a:cubicBezTo>
                  <a:pt x="2827887" y="3279782"/>
                  <a:pt x="2825363" y="3275066"/>
                  <a:pt x="2784672" y="3305375"/>
                </a:cubicBezTo>
                <a:close/>
                <a:moveTo>
                  <a:pt x="1917478" y="3302851"/>
                </a:moveTo>
                <a:lnTo>
                  <a:pt x="1898428" y="3311033"/>
                </a:lnTo>
                <a:lnTo>
                  <a:pt x="1922240" y="3311557"/>
                </a:lnTo>
                <a:cubicBezTo>
                  <a:pt x="1935337" y="3311852"/>
                  <a:pt x="1952482" y="3307928"/>
                  <a:pt x="1960340" y="3302851"/>
                </a:cubicBezTo>
                <a:lnTo>
                  <a:pt x="1974628" y="3293621"/>
                </a:lnTo>
                <a:lnTo>
                  <a:pt x="1955578" y="3294145"/>
                </a:lnTo>
                <a:cubicBezTo>
                  <a:pt x="1945100" y="3294431"/>
                  <a:pt x="1927955" y="3298346"/>
                  <a:pt x="1917478" y="3302851"/>
                </a:cubicBezTo>
                <a:close/>
                <a:moveTo>
                  <a:pt x="2057972" y="3304947"/>
                </a:moveTo>
                <a:cubicBezTo>
                  <a:pt x="2028492" y="3319167"/>
                  <a:pt x="2030759" y="3333655"/>
                  <a:pt x="2060353" y="3320168"/>
                </a:cubicBezTo>
                <a:cubicBezTo>
                  <a:pt x="2073450" y="3314205"/>
                  <a:pt x="2084165" y="3305718"/>
                  <a:pt x="2084165" y="3301318"/>
                </a:cubicBezTo>
                <a:cubicBezTo>
                  <a:pt x="2084165" y="3291935"/>
                  <a:pt x="2085289" y="3291773"/>
                  <a:pt x="2057972" y="3304947"/>
                </a:cubicBezTo>
                <a:close/>
                <a:moveTo>
                  <a:pt x="2326358" y="3307413"/>
                </a:moveTo>
                <a:cubicBezTo>
                  <a:pt x="2316261" y="3315043"/>
                  <a:pt x="2312289" y="3321368"/>
                  <a:pt x="2317528" y="3321453"/>
                </a:cubicBezTo>
                <a:cubicBezTo>
                  <a:pt x="2331682" y="3321682"/>
                  <a:pt x="2355876" y="3304680"/>
                  <a:pt x="2349894" y="3298708"/>
                </a:cubicBezTo>
                <a:cubicBezTo>
                  <a:pt x="2347046" y="3295850"/>
                  <a:pt x="2336454" y="3299775"/>
                  <a:pt x="2326358" y="3307413"/>
                </a:cubicBezTo>
                <a:close/>
                <a:moveTo>
                  <a:pt x="1445990" y="3321901"/>
                </a:moveTo>
                <a:cubicBezTo>
                  <a:pt x="1451601" y="3332378"/>
                  <a:pt x="1465069" y="3340951"/>
                  <a:pt x="1475918" y="3340951"/>
                </a:cubicBezTo>
                <a:lnTo>
                  <a:pt x="1495654" y="3340951"/>
                </a:lnTo>
                <a:lnTo>
                  <a:pt x="1489872" y="3325883"/>
                </a:lnTo>
                <a:cubicBezTo>
                  <a:pt x="1486691" y="3317596"/>
                  <a:pt x="1484090" y="3309023"/>
                  <a:pt x="1484090" y="3306833"/>
                </a:cubicBezTo>
                <a:cubicBezTo>
                  <a:pt x="1484090" y="3304642"/>
                  <a:pt x="1473222" y="3302851"/>
                  <a:pt x="1459944" y="3302851"/>
                </a:cubicBezTo>
                <a:lnTo>
                  <a:pt x="1435799" y="3302851"/>
                </a:lnTo>
                <a:lnTo>
                  <a:pt x="1445990" y="3321901"/>
                </a:lnTo>
                <a:close/>
                <a:moveTo>
                  <a:pt x="1512208" y="3330578"/>
                </a:moveTo>
                <a:cubicBezTo>
                  <a:pt x="1525105" y="3354667"/>
                  <a:pt x="1543888" y="3356972"/>
                  <a:pt x="1539450" y="3333912"/>
                </a:cubicBezTo>
                <a:cubicBezTo>
                  <a:pt x="1537697" y="3324806"/>
                  <a:pt x="1528448" y="3315853"/>
                  <a:pt x="1518914" y="3314014"/>
                </a:cubicBezTo>
                <a:lnTo>
                  <a:pt x="1501569" y="3310671"/>
                </a:lnTo>
                <a:lnTo>
                  <a:pt x="1512208" y="3330578"/>
                </a:lnTo>
                <a:close/>
                <a:moveTo>
                  <a:pt x="1312793" y="3328483"/>
                </a:moveTo>
                <a:cubicBezTo>
                  <a:pt x="1312878" y="3332721"/>
                  <a:pt x="1317088" y="3342618"/>
                  <a:pt x="1322165" y="3350476"/>
                </a:cubicBezTo>
                <a:lnTo>
                  <a:pt x="1331395" y="3364764"/>
                </a:lnTo>
                <a:lnTo>
                  <a:pt x="1331547" y="3348657"/>
                </a:lnTo>
                <a:cubicBezTo>
                  <a:pt x="1331624" y="3339799"/>
                  <a:pt x="1327404" y="3329902"/>
                  <a:pt x="1322165" y="3326664"/>
                </a:cubicBezTo>
                <a:cubicBezTo>
                  <a:pt x="1316927" y="3323425"/>
                  <a:pt x="1312716" y="3324244"/>
                  <a:pt x="1312793" y="3328483"/>
                </a:cubicBezTo>
                <a:close/>
                <a:moveTo>
                  <a:pt x="1343130" y="3339075"/>
                </a:moveTo>
                <a:cubicBezTo>
                  <a:pt x="1346759" y="3357944"/>
                  <a:pt x="1392031" y="3383080"/>
                  <a:pt x="1396889" y="3368926"/>
                </a:cubicBezTo>
                <a:cubicBezTo>
                  <a:pt x="1401537" y="3355362"/>
                  <a:pt x="1382116" y="3334379"/>
                  <a:pt x="1359398" y="3328435"/>
                </a:cubicBezTo>
                <a:lnTo>
                  <a:pt x="1340110" y="3323396"/>
                </a:lnTo>
                <a:lnTo>
                  <a:pt x="1343130" y="3339075"/>
                </a:lnTo>
                <a:close/>
                <a:moveTo>
                  <a:pt x="1559833" y="3340094"/>
                </a:moveTo>
                <a:cubicBezTo>
                  <a:pt x="1565758" y="3351171"/>
                  <a:pt x="1584760" y="3360849"/>
                  <a:pt x="1608430" y="3364849"/>
                </a:cubicBezTo>
                <a:cubicBezTo>
                  <a:pt x="1652178" y="3372241"/>
                  <a:pt x="1658588" y="3369497"/>
                  <a:pt x="1649987" y="3347075"/>
                </a:cubicBezTo>
                <a:cubicBezTo>
                  <a:pt x="1642929" y="3328692"/>
                  <a:pt x="1627089" y="3326149"/>
                  <a:pt x="1626680" y="3343332"/>
                </a:cubicBezTo>
                <a:cubicBezTo>
                  <a:pt x="1626518" y="3349943"/>
                  <a:pt x="1622070" y="3347818"/>
                  <a:pt x="1616678" y="3338570"/>
                </a:cubicBezTo>
                <a:cubicBezTo>
                  <a:pt x="1610859" y="3328588"/>
                  <a:pt x="1595561" y="3321901"/>
                  <a:pt x="1578531" y="3321901"/>
                </a:cubicBezTo>
                <a:lnTo>
                  <a:pt x="1550099" y="3321901"/>
                </a:lnTo>
                <a:lnTo>
                  <a:pt x="1559833" y="3340094"/>
                </a:lnTo>
                <a:close/>
                <a:moveTo>
                  <a:pt x="1417034" y="3359277"/>
                </a:moveTo>
                <a:cubicBezTo>
                  <a:pt x="1427921" y="3379603"/>
                  <a:pt x="1445990" y="3386214"/>
                  <a:pt x="1445990" y="3369859"/>
                </a:cubicBezTo>
                <a:cubicBezTo>
                  <a:pt x="1445990" y="3364811"/>
                  <a:pt x="1437094" y="3355905"/>
                  <a:pt x="1426216" y="3350085"/>
                </a:cubicBezTo>
                <a:lnTo>
                  <a:pt x="1406452" y="3339513"/>
                </a:lnTo>
                <a:lnTo>
                  <a:pt x="1417034" y="3359277"/>
                </a:lnTo>
                <a:close/>
                <a:moveTo>
                  <a:pt x="1938909" y="3347514"/>
                </a:moveTo>
                <a:cubicBezTo>
                  <a:pt x="1912973" y="3354296"/>
                  <a:pt x="1919307" y="3367440"/>
                  <a:pt x="1946053" y="3362335"/>
                </a:cubicBezTo>
                <a:cubicBezTo>
                  <a:pt x="1959150" y="3359830"/>
                  <a:pt x="1969865" y="3353991"/>
                  <a:pt x="1969865" y="3349362"/>
                </a:cubicBezTo>
                <a:cubicBezTo>
                  <a:pt x="1969865" y="3340570"/>
                  <a:pt x="1966312" y="3340351"/>
                  <a:pt x="1938909" y="3347514"/>
                </a:cubicBezTo>
                <a:close/>
                <a:moveTo>
                  <a:pt x="1465040" y="3365316"/>
                </a:moveTo>
                <a:cubicBezTo>
                  <a:pt x="1465040" y="3378575"/>
                  <a:pt x="1493234" y="3398101"/>
                  <a:pt x="1512370" y="3398101"/>
                </a:cubicBezTo>
                <a:cubicBezTo>
                  <a:pt x="1519676" y="3398101"/>
                  <a:pt x="1519961" y="3392681"/>
                  <a:pt x="1513303" y="3380242"/>
                </a:cubicBezTo>
                <a:cubicBezTo>
                  <a:pt x="1501407" y="3358010"/>
                  <a:pt x="1465040" y="3346761"/>
                  <a:pt x="1465040" y="3365316"/>
                </a:cubicBezTo>
                <a:close/>
                <a:moveTo>
                  <a:pt x="2050266" y="3364459"/>
                </a:moveTo>
                <a:cubicBezTo>
                  <a:pt x="2026587" y="3382366"/>
                  <a:pt x="2043474" y="3382575"/>
                  <a:pt x="2074640" y="3364764"/>
                </a:cubicBezTo>
                <a:cubicBezTo>
                  <a:pt x="2089899" y="3356039"/>
                  <a:pt x="2093119" y="3351028"/>
                  <a:pt x="2083603" y="3350809"/>
                </a:cubicBezTo>
                <a:cubicBezTo>
                  <a:pt x="2075440" y="3350628"/>
                  <a:pt x="2060439" y="3356772"/>
                  <a:pt x="2050266" y="3364459"/>
                </a:cubicBezTo>
                <a:close/>
                <a:moveTo>
                  <a:pt x="2322290" y="3369526"/>
                </a:moveTo>
                <a:cubicBezTo>
                  <a:pt x="2313708" y="3375070"/>
                  <a:pt x="2312527" y="3378813"/>
                  <a:pt x="2319347" y="3378908"/>
                </a:cubicBezTo>
                <a:cubicBezTo>
                  <a:pt x="2325586" y="3378984"/>
                  <a:pt x="2333339" y="3374765"/>
                  <a:pt x="2336578" y="3369526"/>
                </a:cubicBezTo>
                <a:cubicBezTo>
                  <a:pt x="2343884" y="3357696"/>
                  <a:pt x="2340588" y="3357696"/>
                  <a:pt x="2322290" y="3369526"/>
                </a:cubicBezTo>
                <a:close/>
                <a:moveTo>
                  <a:pt x="2717578" y="3388919"/>
                </a:moveTo>
                <a:cubicBezTo>
                  <a:pt x="2691384" y="3404302"/>
                  <a:pt x="2638777" y="3428267"/>
                  <a:pt x="2600668" y="3442183"/>
                </a:cubicBezTo>
                <a:cubicBezTo>
                  <a:pt x="2562559" y="3456108"/>
                  <a:pt x="2532907" y="3469015"/>
                  <a:pt x="2534765" y="3470862"/>
                </a:cubicBezTo>
                <a:cubicBezTo>
                  <a:pt x="2546833" y="3482931"/>
                  <a:pt x="2717807" y="3412074"/>
                  <a:pt x="2765203" y="3375365"/>
                </a:cubicBezTo>
                <a:cubicBezTo>
                  <a:pt x="2796635" y="3351010"/>
                  <a:pt x="2768508" y="3359020"/>
                  <a:pt x="2717578" y="3388919"/>
                </a:cubicBezTo>
                <a:close/>
                <a:moveTo>
                  <a:pt x="1331843" y="3376108"/>
                </a:moveTo>
                <a:cubicBezTo>
                  <a:pt x="1331928" y="3380346"/>
                  <a:pt x="1336138" y="3390243"/>
                  <a:pt x="1341215" y="3398101"/>
                </a:cubicBezTo>
                <a:lnTo>
                  <a:pt x="1350445" y="3412389"/>
                </a:lnTo>
                <a:lnTo>
                  <a:pt x="1350597" y="3396282"/>
                </a:lnTo>
                <a:cubicBezTo>
                  <a:pt x="1350674" y="3387424"/>
                  <a:pt x="1346454" y="3377527"/>
                  <a:pt x="1341215" y="3374289"/>
                </a:cubicBezTo>
                <a:cubicBezTo>
                  <a:pt x="1335977" y="3371050"/>
                  <a:pt x="1331766" y="3371869"/>
                  <a:pt x="1331843" y="3376108"/>
                </a:cubicBezTo>
                <a:close/>
                <a:moveTo>
                  <a:pt x="1531715" y="3388576"/>
                </a:moveTo>
                <a:cubicBezTo>
                  <a:pt x="1537326" y="3399053"/>
                  <a:pt x="1548336" y="3407626"/>
                  <a:pt x="1556195" y="3407626"/>
                </a:cubicBezTo>
                <a:lnTo>
                  <a:pt x="1570482" y="3407626"/>
                </a:lnTo>
                <a:lnTo>
                  <a:pt x="1560290" y="3388576"/>
                </a:lnTo>
                <a:cubicBezTo>
                  <a:pt x="1554680" y="3378099"/>
                  <a:pt x="1543669" y="3369526"/>
                  <a:pt x="1535811" y="3369526"/>
                </a:cubicBezTo>
                <a:lnTo>
                  <a:pt x="1521524" y="3369526"/>
                </a:lnTo>
                <a:lnTo>
                  <a:pt x="1531715" y="3388576"/>
                </a:lnTo>
                <a:close/>
                <a:moveTo>
                  <a:pt x="1569815" y="3376584"/>
                </a:moveTo>
                <a:cubicBezTo>
                  <a:pt x="1569815" y="3396920"/>
                  <a:pt x="1596781" y="3415922"/>
                  <a:pt x="1634109" y="3421885"/>
                </a:cubicBezTo>
                <a:cubicBezTo>
                  <a:pt x="1656369" y="3425438"/>
                  <a:pt x="1674524" y="3424761"/>
                  <a:pt x="1674447" y="3420370"/>
                </a:cubicBezTo>
                <a:cubicBezTo>
                  <a:pt x="1674124" y="3402949"/>
                  <a:pt x="1658760" y="3389786"/>
                  <a:pt x="1631633" y="3383680"/>
                </a:cubicBezTo>
                <a:cubicBezTo>
                  <a:pt x="1615964" y="3380165"/>
                  <a:pt x="1595647" y="3375250"/>
                  <a:pt x="1586484" y="3372765"/>
                </a:cubicBezTo>
                <a:cubicBezTo>
                  <a:pt x="1577321" y="3370278"/>
                  <a:pt x="1569815" y="3372002"/>
                  <a:pt x="1569815" y="3376584"/>
                </a:cubicBezTo>
                <a:close/>
                <a:moveTo>
                  <a:pt x="1360265" y="3386881"/>
                </a:moveTo>
                <a:cubicBezTo>
                  <a:pt x="1360265" y="3403206"/>
                  <a:pt x="1388945" y="3426676"/>
                  <a:pt x="1408910" y="3426676"/>
                </a:cubicBezTo>
                <a:lnTo>
                  <a:pt x="1427607" y="3426676"/>
                </a:lnTo>
                <a:lnTo>
                  <a:pt x="1417415" y="3407626"/>
                </a:lnTo>
                <a:cubicBezTo>
                  <a:pt x="1411805" y="3397149"/>
                  <a:pt x="1403433" y="3388576"/>
                  <a:pt x="1398813" y="3388576"/>
                </a:cubicBezTo>
                <a:cubicBezTo>
                  <a:pt x="1394184" y="3388576"/>
                  <a:pt x="1383621" y="3385976"/>
                  <a:pt x="1375334" y="3382794"/>
                </a:cubicBezTo>
                <a:cubicBezTo>
                  <a:pt x="1367047" y="3379613"/>
                  <a:pt x="1360265" y="3381451"/>
                  <a:pt x="1360265" y="3386881"/>
                </a:cubicBezTo>
                <a:close/>
                <a:moveTo>
                  <a:pt x="2188940" y="3388576"/>
                </a:moveTo>
                <a:cubicBezTo>
                  <a:pt x="2181082" y="3393653"/>
                  <a:pt x="2178939" y="3397806"/>
                  <a:pt x="2184178" y="3397806"/>
                </a:cubicBezTo>
                <a:cubicBezTo>
                  <a:pt x="2189417" y="3397806"/>
                  <a:pt x="2200132" y="3393653"/>
                  <a:pt x="2207990" y="3388576"/>
                </a:cubicBezTo>
                <a:cubicBezTo>
                  <a:pt x="2215848" y="3383499"/>
                  <a:pt x="2217992" y="3379346"/>
                  <a:pt x="2212753" y="3379346"/>
                </a:cubicBezTo>
                <a:cubicBezTo>
                  <a:pt x="2207514" y="3379346"/>
                  <a:pt x="2196798" y="3383499"/>
                  <a:pt x="2188940" y="3388576"/>
                </a:cubicBezTo>
                <a:close/>
                <a:moveTo>
                  <a:pt x="1760315" y="3397539"/>
                </a:moveTo>
                <a:cubicBezTo>
                  <a:pt x="1760315" y="3402473"/>
                  <a:pt x="1764554" y="3409121"/>
                  <a:pt x="1769735" y="3412322"/>
                </a:cubicBezTo>
                <a:cubicBezTo>
                  <a:pt x="1775127" y="3415656"/>
                  <a:pt x="1776727" y="3411836"/>
                  <a:pt x="1773479" y="3403359"/>
                </a:cubicBezTo>
                <a:cubicBezTo>
                  <a:pt x="1767145" y="3386861"/>
                  <a:pt x="1760315" y="3383842"/>
                  <a:pt x="1760315" y="3397539"/>
                </a:cubicBezTo>
                <a:close/>
                <a:moveTo>
                  <a:pt x="1941290" y="3398101"/>
                </a:moveTo>
                <a:lnTo>
                  <a:pt x="1917478" y="3405731"/>
                </a:lnTo>
                <a:lnTo>
                  <a:pt x="1943110" y="3406674"/>
                </a:lnTo>
                <a:cubicBezTo>
                  <a:pt x="1957207" y="3407197"/>
                  <a:pt x="1971389" y="3403340"/>
                  <a:pt x="1974628" y="3398101"/>
                </a:cubicBezTo>
                <a:cubicBezTo>
                  <a:pt x="1981324" y="3387271"/>
                  <a:pt x="1975094" y="3387271"/>
                  <a:pt x="1941290" y="3398101"/>
                </a:cubicBezTo>
                <a:close/>
                <a:moveTo>
                  <a:pt x="1438256" y="3414665"/>
                </a:moveTo>
                <a:cubicBezTo>
                  <a:pt x="1440009" y="3423771"/>
                  <a:pt x="1449257" y="3432724"/>
                  <a:pt x="1458792" y="3434563"/>
                </a:cubicBezTo>
                <a:lnTo>
                  <a:pt x="1476146" y="3437906"/>
                </a:lnTo>
                <a:lnTo>
                  <a:pt x="1465498" y="3417999"/>
                </a:lnTo>
                <a:cubicBezTo>
                  <a:pt x="1452601" y="3393910"/>
                  <a:pt x="1433817" y="3391605"/>
                  <a:pt x="1438256" y="3414665"/>
                </a:cubicBezTo>
                <a:close/>
                <a:moveTo>
                  <a:pt x="1490034" y="3421551"/>
                </a:moveTo>
                <a:cubicBezTo>
                  <a:pt x="1498283" y="3443050"/>
                  <a:pt x="1541450" y="3465500"/>
                  <a:pt x="1541097" y="3448107"/>
                </a:cubicBezTo>
                <a:cubicBezTo>
                  <a:pt x="1540802" y="3433734"/>
                  <a:pt x="1526438" y="3419561"/>
                  <a:pt x="1505579" y="3413046"/>
                </a:cubicBezTo>
                <a:lnTo>
                  <a:pt x="1484214" y="3406378"/>
                </a:lnTo>
                <a:lnTo>
                  <a:pt x="1490034" y="3421551"/>
                </a:lnTo>
                <a:close/>
                <a:moveTo>
                  <a:pt x="1788890" y="3415722"/>
                </a:moveTo>
                <a:cubicBezTo>
                  <a:pt x="1788890" y="3424904"/>
                  <a:pt x="1845821" y="3436506"/>
                  <a:pt x="1884140" y="3435144"/>
                </a:cubicBezTo>
                <a:cubicBezTo>
                  <a:pt x="1900695" y="3434544"/>
                  <a:pt x="1896342" y="3431686"/>
                  <a:pt x="1869853" y="3425762"/>
                </a:cubicBezTo>
                <a:cubicBezTo>
                  <a:pt x="1848898" y="3421066"/>
                  <a:pt x="1822114" y="3414989"/>
                  <a:pt x="1810322" y="3412246"/>
                </a:cubicBezTo>
                <a:cubicBezTo>
                  <a:pt x="1798530" y="3409502"/>
                  <a:pt x="1788890" y="3411074"/>
                  <a:pt x="1788890" y="3415722"/>
                </a:cubicBezTo>
                <a:close/>
                <a:moveTo>
                  <a:pt x="2050828" y="3417151"/>
                </a:moveTo>
                <a:cubicBezTo>
                  <a:pt x="2043865" y="3428419"/>
                  <a:pt x="2053190" y="3428419"/>
                  <a:pt x="2079403" y="3417151"/>
                </a:cubicBezTo>
                <a:lnTo>
                  <a:pt x="2098453" y="3408969"/>
                </a:lnTo>
                <a:lnTo>
                  <a:pt x="2077593" y="3408293"/>
                </a:lnTo>
                <a:cubicBezTo>
                  <a:pt x="2066115" y="3407931"/>
                  <a:pt x="2054066" y="3411912"/>
                  <a:pt x="2050828" y="3417151"/>
                </a:cubicBezTo>
                <a:close/>
                <a:moveTo>
                  <a:pt x="2712815" y="3441821"/>
                </a:moveTo>
                <a:cubicBezTo>
                  <a:pt x="2684002" y="3459794"/>
                  <a:pt x="2626900" y="3488284"/>
                  <a:pt x="2585923" y="3505134"/>
                </a:cubicBezTo>
                <a:cubicBezTo>
                  <a:pt x="2544947" y="3521974"/>
                  <a:pt x="2515762" y="3537204"/>
                  <a:pt x="2521058" y="3538966"/>
                </a:cubicBezTo>
                <a:cubicBezTo>
                  <a:pt x="2544737" y="3546862"/>
                  <a:pt x="2769965" y="3434810"/>
                  <a:pt x="2769965" y="3415141"/>
                </a:cubicBezTo>
                <a:cubicBezTo>
                  <a:pt x="2769965" y="3405559"/>
                  <a:pt x="2773842" y="3403749"/>
                  <a:pt x="2712815" y="3441821"/>
                </a:cubicBezTo>
                <a:close/>
                <a:moveTo>
                  <a:pt x="1550765" y="3434296"/>
                </a:moveTo>
                <a:cubicBezTo>
                  <a:pt x="1550765" y="3447783"/>
                  <a:pt x="1573120" y="3464776"/>
                  <a:pt x="1590847" y="3464776"/>
                </a:cubicBezTo>
                <a:lnTo>
                  <a:pt x="1608077" y="3464776"/>
                </a:lnTo>
                <a:lnTo>
                  <a:pt x="1596181" y="3445726"/>
                </a:lnTo>
                <a:cubicBezTo>
                  <a:pt x="1584684" y="3427314"/>
                  <a:pt x="1550765" y="3418780"/>
                  <a:pt x="1550765" y="3434296"/>
                </a:cubicBezTo>
                <a:close/>
                <a:moveTo>
                  <a:pt x="2179415" y="3436201"/>
                </a:moveTo>
                <a:lnTo>
                  <a:pt x="2165128" y="3445431"/>
                </a:lnTo>
                <a:lnTo>
                  <a:pt x="2181235" y="3445583"/>
                </a:lnTo>
                <a:cubicBezTo>
                  <a:pt x="2190093" y="3445659"/>
                  <a:pt x="2199989" y="3441440"/>
                  <a:pt x="2203228" y="3436201"/>
                </a:cubicBezTo>
                <a:cubicBezTo>
                  <a:pt x="2210676" y="3424142"/>
                  <a:pt x="2198065" y="3424142"/>
                  <a:pt x="2179415" y="3436201"/>
                </a:cubicBezTo>
                <a:close/>
                <a:moveTo>
                  <a:pt x="1379315" y="3445726"/>
                </a:moveTo>
                <a:cubicBezTo>
                  <a:pt x="1379315" y="3460337"/>
                  <a:pt x="1415634" y="3493351"/>
                  <a:pt x="1431703" y="3493351"/>
                </a:cubicBezTo>
                <a:cubicBezTo>
                  <a:pt x="1451496" y="3493351"/>
                  <a:pt x="1449553" y="3477863"/>
                  <a:pt x="1426940" y="3455251"/>
                </a:cubicBezTo>
                <a:cubicBezTo>
                  <a:pt x="1406833" y="3435144"/>
                  <a:pt x="1379315" y="3429648"/>
                  <a:pt x="1379315" y="3445726"/>
                </a:cubicBezTo>
                <a:close/>
                <a:moveTo>
                  <a:pt x="1618345" y="3452870"/>
                </a:moveTo>
                <a:cubicBezTo>
                  <a:pt x="1625356" y="3462033"/>
                  <a:pt x="1631252" y="3470262"/>
                  <a:pt x="1631433" y="3471148"/>
                </a:cubicBezTo>
                <a:cubicBezTo>
                  <a:pt x="1631614" y="3472034"/>
                  <a:pt x="1643548" y="3475711"/>
                  <a:pt x="1657941" y="3479321"/>
                </a:cubicBezTo>
                <a:lnTo>
                  <a:pt x="1684115" y="3485893"/>
                </a:lnTo>
                <a:lnTo>
                  <a:pt x="1684115" y="3470910"/>
                </a:lnTo>
                <a:cubicBezTo>
                  <a:pt x="1684115" y="3453222"/>
                  <a:pt x="1655817" y="3436201"/>
                  <a:pt x="1626422" y="3436201"/>
                </a:cubicBezTo>
                <a:lnTo>
                  <a:pt x="1605582" y="3436201"/>
                </a:lnTo>
                <a:lnTo>
                  <a:pt x="1618345" y="3452870"/>
                </a:lnTo>
                <a:close/>
                <a:moveTo>
                  <a:pt x="1941290" y="3444831"/>
                </a:moveTo>
                <a:cubicBezTo>
                  <a:pt x="1941290" y="3449584"/>
                  <a:pt x="1949863" y="3451222"/>
                  <a:pt x="1960340" y="3448488"/>
                </a:cubicBezTo>
                <a:cubicBezTo>
                  <a:pt x="1970818" y="3445745"/>
                  <a:pt x="1979390" y="3441859"/>
                  <a:pt x="1979390" y="3439849"/>
                </a:cubicBezTo>
                <a:cubicBezTo>
                  <a:pt x="1979390" y="3437849"/>
                  <a:pt x="1970818" y="3436201"/>
                  <a:pt x="1960340" y="3436201"/>
                </a:cubicBezTo>
                <a:cubicBezTo>
                  <a:pt x="1949863" y="3436201"/>
                  <a:pt x="1941290" y="3440087"/>
                  <a:pt x="1941290" y="3444831"/>
                </a:cubicBezTo>
                <a:close/>
                <a:moveTo>
                  <a:pt x="1692364" y="3466357"/>
                </a:moveTo>
                <a:cubicBezTo>
                  <a:pt x="1696565" y="3477711"/>
                  <a:pt x="1709290" y="3490427"/>
                  <a:pt x="1720644" y="3494628"/>
                </a:cubicBezTo>
                <a:lnTo>
                  <a:pt x="1741265" y="3502266"/>
                </a:lnTo>
                <a:lnTo>
                  <a:pt x="1741265" y="3488960"/>
                </a:lnTo>
                <a:cubicBezTo>
                  <a:pt x="1741265" y="3481645"/>
                  <a:pt x="1734531" y="3468929"/>
                  <a:pt x="1726302" y="3460690"/>
                </a:cubicBezTo>
                <a:cubicBezTo>
                  <a:pt x="1718062" y="3452460"/>
                  <a:pt x="1705347" y="3445726"/>
                  <a:pt x="1698031" y="3445726"/>
                </a:cubicBezTo>
                <a:lnTo>
                  <a:pt x="1684725" y="3445726"/>
                </a:lnTo>
                <a:lnTo>
                  <a:pt x="1692364" y="3466357"/>
                </a:lnTo>
                <a:close/>
                <a:moveTo>
                  <a:pt x="1455515" y="3462957"/>
                </a:moveTo>
                <a:cubicBezTo>
                  <a:pt x="1455515" y="3478225"/>
                  <a:pt x="1481233" y="3505419"/>
                  <a:pt x="1492215" y="3501752"/>
                </a:cubicBezTo>
                <a:lnTo>
                  <a:pt x="1503436" y="3498018"/>
                </a:lnTo>
                <a:lnTo>
                  <a:pt x="1488472" y="3476635"/>
                </a:lnTo>
                <a:cubicBezTo>
                  <a:pt x="1473689" y="3455527"/>
                  <a:pt x="1455515" y="3447984"/>
                  <a:pt x="1455515" y="3462957"/>
                </a:cubicBezTo>
                <a:close/>
                <a:moveTo>
                  <a:pt x="2055590" y="3464776"/>
                </a:moveTo>
                <a:lnTo>
                  <a:pt x="2041303" y="3474006"/>
                </a:lnTo>
                <a:lnTo>
                  <a:pt x="2055590" y="3474006"/>
                </a:lnTo>
                <a:cubicBezTo>
                  <a:pt x="2063448" y="3474006"/>
                  <a:pt x="2076307" y="3469853"/>
                  <a:pt x="2084165" y="3464776"/>
                </a:cubicBezTo>
                <a:lnTo>
                  <a:pt x="2098453" y="3455546"/>
                </a:lnTo>
                <a:lnTo>
                  <a:pt x="2084165" y="3455546"/>
                </a:lnTo>
                <a:cubicBezTo>
                  <a:pt x="2076307" y="3455546"/>
                  <a:pt x="2063448" y="3459699"/>
                  <a:pt x="2055590" y="3464776"/>
                </a:cubicBezTo>
                <a:close/>
                <a:moveTo>
                  <a:pt x="1518599" y="3488198"/>
                </a:moveTo>
                <a:cubicBezTo>
                  <a:pt x="1521809" y="3496561"/>
                  <a:pt x="1532839" y="3507905"/>
                  <a:pt x="1543117" y="3513411"/>
                </a:cubicBezTo>
                <a:lnTo>
                  <a:pt x="1561814" y="3523412"/>
                </a:lnTo>
                <a:lnTo>
                  <a:pt x="1558671" y="3501238"/>
                </a:lnTo>
                <a:cubicBezTo>
                  <a:pt x="1556614" y="3486741"/>
                  <a:pt x="1548117" y="3478016"/>
                  <a:pt x="1534144" y="3476025"/>
                </a:cubicBezTo>
                <a:lnTo>
                  <a:pt x="1512761" y="3472987"/>
                </a:lnTo>
                <a:lnTo>
                  <a:pt x="1518599" y="3488198"/>
                </a:lnTo>
                <a:close/>
                <a:moveTo>
                  <a:pt x="1581055" y="3504362"/>
                </a:moveTo>
                <a:cubicBezTo>
                  <a:pt x="1589170" y="3516640"/>
                  <a:pt x="1605753" y="3528165"/>
                  <a:pt x="1617907" y="3529965"/>
                </a:cubicBezTo>
                <a:lnTo>
                  <a:pt x="1639995" y="3533232"/>
                </a:lnTo>
                <a:lnTo>
                  <a:pt x="1625251" y="3510915"/>
                </a:lnTo>
                <a:cubicBezTo>
                  <a:pt x="1617136" y="3498637"/>
                  <a:pt x="1600553" y="3487112"/>
                  <a:pt x="1588399" y="3485312"/>
                </a:cubicBezTo>
                <a:lnTo>
                  <a:pt x="1566310" y="3482045"/>
                </a:lnTo>
                <a:lnTo>
                  <a:pt x="1581055" y="3504362"/>
                </a:lnTo>
                <a:close/>
                <a:moveTo>
                  <a:pt x="1953377" y="3490427"/>
                </a:moveTo>
                <a:cubicBezTo>
                  <a:pt x="1962645" y="3492846"/>
                  <a:pt x="1975504" y="3492684"/>
                  <a:pt x="1981952" y="3490074"/>
                </a:cubicBezTo>
                <a:cubicBezTo>
                  <a:pt x="1988401" y="3487465"/>
                  <a:pt x="1980819" y="3485493"/>
                  <a:pt x="1965103" y="3485683"/>
                </a:cubicBezTo>
                <a:cubicBezTo>
                  <a:pt x="1949387" y="3485874"/>
                  <a:pt x="1944110" y="3488008"/>
                  <a:pt x="1953377" y="3490427"/>
                </a:cubicBezTo>
                <a:close/>
                <a:moveTo>
                  <a:pt x="2184178" y="3493351"/>
                </a:moveTo>
                <a:lnTo>
                  <a:pt x="2165128" y="3501533"/>
                </a:lnTo>
                <a:lnTo>
                  <a:pt x="2184178" y="3502057"/>
                </a:lnTo>
                <a:cubicBezTo>
                  <a:pt x="2194655" y="3502352"/>
                  <a:pt x="2209657" y="3498428"/>
                  <a:pt x="2217515" y="3493351"/>
                </a:cubicBezTo>
                <a:lnTo>
                  <a:pt x="2231803" y="3484121"/>
                </a:lnTo>
                <a:lnTo>
                  <a:pt x="2217515" y="3484645"/>
                </a:lnTo>
                <a:cubicBezTo>
                  <a:pt x="2209657" y="3484931"/>
                  <a:pt x="2194655" y="3488846"/>
                  <a:pt x="2184178" y="3493351"/>
                </a:cubicBezTo>
                <a:close/>
                <a:moveTo>
                  <a:pt x="1647235" y="3516020"/>
                </a:moveTo>
                <a:cubicBezTo>
                  <a:pt x="1654588" y="3532165"/>
                  <a:pt x="1666151" y="3540976"/>
                  <a:pt x="1679991" y="3540976"/>
                </a:cubicBezTo>
                <a:lnTo>
                  <a:pt x="1701384" y="3540976"/>
                </a:lnTo>
                <a:lnTo>
                  <a:pt x="1696403" y="3521926"/>
                </a:lnTo>
                <a:cubicBezTo>
                  <a:pt x="1693659" y="3511449"/>
                  <a:pt x="1685839" y="3502876"/>
                  <a:pt x="1679019" y="3502876"/>
                </a:cubicBezTo>
                <a:cubicBezTo>
                  <a:pt x="1672200" y="3502876"/>
                  <a:pt x="1659703" y="3500218"/>
                  <a:pt x="1651244" y="3496970"/>
                </a:cubicBezTo>
                <a:lnTo>
                  <a:pt x="1635862" y="3491075"/>
                </a:lnTo>
                <a:lnTo>
                  <a:pt x="1647235" y="3516020"/>
                </a:lnTo>
                <a:close/>
                <a:moveTo>
                  <a:pt x="2065115" y="3512401"/>
                </a:moveTo>
                <a:cubicBezTo>
                  <a:pt x="2057257" y="3517478"/>
                  <a:pt x="2055114" y="3521631"/>
                  <a:pt x="2060353" y="3521631"/>
                </a:cubicBezTo>
                <a:cubicBezTo>
                  <a:pt x="2065592" y="3521631"/>
                  <a:pt x="2076307" y="3517478"/>
                  <a:pt x="2084165" y="3512401"/>
                </a:cubicBezTo>
                <a:cubicBezTo>
                  <a:pt x="2092023" y="3507324"/>
                  <a:pt x="2094167" y="3503171"/>
                  <a:pt x="2088928" y="3503171"/>
                </a:cubicBezTo>
                <a:cubicBezTo>
                  <a:pt x="2083689" y="3503171"/>
                  <a:pt x="2072973" y="3507324"/>
                  <a:pt x="2065115" y="3512401"/>
                </a:cubicBezTo>
                <a:close/>
                <a:moveTo>
                  <a:pt x="1712052" y="3530261"/>
                </a:moveTo>
                <a:cubicBezTo>
                  <a:pt x="1721825" y="3548529"/>
                  <a:pt x="1760315" y="3564579"/>
                  <a:pt x="1760315" y="3550387"/>
                </a:cubicBezTo>
                <a:cubicBezTo>
                  <a:pt x="1760315" y="3527832"/>
                  <a:pt x="1746228" y="3512401"/>
                  <a:pt x="1725625" y="3512401"/>
                </a:cubicBezTo>
                <a:lnTo>
                  <a:pt x="1702499" y="3512401"/>
                </a:lnTo>
                <a:lnTo>
                  <a:pt x="1712052" y="3530261"/>
                </a:lnTo>
                <a:close/>
                <a:moveTo>
                  <a:pt x="1486452" y="3543357"/>
                </a:moveTo>
                <a:cubicBezTo>
                  <a:pt x="1494263" y="3555149"/>
                  <a:pt x="1507703" y="3566189"/>
                  <a:pt x="1516313" y="3567894"/>
                </a:cubicBezTo>
                <a:lnTo>
                  <a:pt x="1531963" y="3570999"/>
                </a:lnTo>
                <a:lnTo>
                  <a:pt x="1520790" y="3546462"/>
                </a:lnTo>
                <a:cubicBezTo>
                  <a:pt x="1514304" y="3532232"/>
                  <a:pt x="1501759" y="3521926"/>
                  <a:pt x="1490929" y="3521926"/>
                </a:cubicBezTo>
                <a:lnTo>
                  <a:pt x="1472241" y="3521926"/>
                </a:lnTo>
                <a:lnTo>
                  <a:pt x="1486452" y="3543357"/>
                </a:lnTo>
                <a:close/>
                <a:moveTo>
                  <a:pt x="1541240" y="3537728"/>
                </a:moveTo>
                <a:cubicBezTo>
                  <a:pt x="1541240" y="3551787"/>
                  <a:pt x="1562881" y="3579076"/>
                  <a:pt x="1574025" y="3579076"/>
                </a:cubicBezTo>
                <a:cubicBezTo>
                  <a:pt x="1593599" y="3579076"/>
                  <a:pt x="1580988" y="3543634"/>
                  <a:pt x="1559414" y="3537985"/>
                </a:cubicBezTo>
                <a:cubicBezTo>
                  <a:pt x="1549413" y="3535375"/>
                  <a:pt x="1541240" y="3535261"/>
                  <a:pt x="1541240" y="3537728"/>
                </a:cubicBezTo>
                <a:close/>
                <a:moveTo>
                  <a:pt x="2069878" y="3550501"/>
                </a:moveTo>
                <a:cubicBezTo>
                  <a:pt x="2066639" y="3555740"/>
                  <a:pt x="2072573" y="3560026"/>
                  <a:pt x="2083051" y="3560026"/>
                </a:cubicBezTo>
                <a:cubicBezTo>
                  <a:pt x="2093528" y="3560026"/>
                  <a:pt x="2104739" y="3555740"/>
                  <a:pt x="2107978" y="3550501"/>
                </a:cubicBezTo>
                <a:cubicBezTo>
                  <a:pt x="2111216" y="3545262"/>
                  <a:pt x="2105292" y="3540976"/>
                  <a:pt x="2094814" y="3540976"/>
                </a:cubicBezTo>
                <a:cubicBezTo>
                  <a:pt x="2084337" y="3540976"/>
                  <a:pt x="2073116" y="3545262"/>
                  <a:pt x="2069878" y="3550501"/>
                </a:cubicBezTo>
                <a:close/>
                <a:moveTo>
                  <a:pt x="2191322" y="3547539"/>
                </a:moveTo>
                <a:cubicBezTo>
                  <a:pt x="2200485" y="3549939"/>
                  <a:pt x="2215496" y="3549939"/>
                  <a:pt x="2224659" y="3547539"/>
                </a:cubicBezTo>
                <a:cubicBezTo>
                  <a:pt x="2233822" y="3545148"/>
                  <a:pt x="2226326" y="3543186"/>
                  <a:pt x="2207990" y="3543186"/>
                </a:cubicBezTo>
                <a:cubicBezTo>
                  <a:pt x="2189655" y="3543186"/>
                  <a:pt x="2182159" y="3545148"/>
                  <a:pt x="2191322" y="3547539"/>
                </a:cubicBezTo>
                <a:close/>
                <a:moveTo>
                  <a:pt x="1604924" y="3568675"/>
                </a:moveTo>
                <a:cubicBezTo>
                  <a:pt x="1609154" y="3584839"/>
                  <a:pt x="1644301" y="3603022"/>
                  <a:pt x="1653511" y="3593802"/>
                </a:cubicBezTo>
                <a:cubicBezTo>
                  <a:pt x="1662313" y="3585000"/>
                  <a:pt x="1634014" y="3550501"/>
                  <a:pt x="1617993" y="3550501"/>
                </a:cubicBezTo>
                <a:lnTo>
                  <a:pt x="1600171" y="3550501"/>
                </a:lnTo>
                <a:lnTo>
                  <a:pt x="1604924" y="3568675"/>
                </a:lnTo>
                <a:close/>
                <a:moveTo>
                  <a:pt x="2625481" y="3562407"/>
                </a:moveTo>
                <a:cubicBezTo>
                  <a:pt x="2607326" y="3577038"/>
                  <a:pt x="2595725" y="3607651"/>
                  <a:pt x="2608336" y="3607651"/>
                </a:cubicBezTo>
                <a:cubicBezTo>
                  <a:pt x="2613412" y="3607651"/>
                  <a:pt x="2626138" y="3599078"/>
                  <a:pt x="2636615" y="3588601"/>
                </a:cubicBezTo>
                <a:cubicBezTo>
                  <a:pt x="2667400" y="3557816"/>
                  <a:pt x="2658161" y="3536080"/>
                  <a:pt x="2625481" y="3562407"/>
                </a:cubicBezTo>
                <a:close/>
                <a:moveTo>
                  <a:pt x="1665065" y="3567732"/>
                </a:moveTo>
                <a:cubicBezTo>
                  <a:pt x="1665065" y="3584505"/>
                  <a:pt x="1690973" y="3609527"/>
                  <a:pt x="1705004" y="3606308"/>
                </a:cubicBezTo>
                <a:lnTo>
                  <a:pt x="1719872" y="3602889"/>
                </a:lnTo>
                <a:lnTo>
                  <a:pt x="1711823" y="3581457"/>
                </a:lnTo>
                <a:cubicBezTo>
                  <a:pt x="1704308" y="3561426"/>
                  <a:pt x="1665065" y="3549910"/>
                  <a:pt x="1665065" y="3567732"/>
                </a:cubicBezTo>
                <a:close/>
                <a:moveTo>
                  <a:pt x="1734102" y="3590982"/>
                </a:moveTo>
                <a:cubicBezTo>
                  <a:pt x="1750419" y="3615604"/>
                  <a:pt x="1779365" y="3624882"/>
                  <a:pt x="1779365" y="3605489"/>
                </a:cubicBezTo>
                <a:cubicBezTo>
                  <a:pt x="1779365" y="3586820"/>
                  <a:pt x="1759582" y="3569551"/>
                  <a:pt x="1738198" y="3569551"/>
                </a:cubicBezTo>
                <a:lnTo>
                  <a:pt x="1719891" y="3569551"/>
                </a:lnTo>
                <a:lnTo>
                  <a:pt x="1734102" y="3590982"/>
                </a:lnTo>
                <a:close/>
                <a:moveTo>
                  <a:pt x="2349084" y="3576057"/>
                </a:moveTo>
                <a:cubicBezTo>
                  <a:pt x="2355952" y="3578809"/>
                  <a:pt x="2364172" y="3578466"/>
                  <a:pt x="2367334" y="3575304"/>
                </a:cubicBezTo>
                <a:cubicBezTo>
                  <a:pt x="2370496" y="3572142"/>
                  <a:pt x="2364877" y="3569894"/>
                  <a:pt x="2354837" y="3570303"/>
                </a:cubicBezTo>
                <a:cubicBezTo>
                  <a:pt x="2343741" y="3570761"/>
                  <a:pt x="2341483" y="3573018"/>
                  <a:pt x="2349084" y="3576057"/>
                </a:cubicBezTo>
                <a:close/>
                <a:moveTo>
                  <a:pt x="2310984" y="3585582"/>
                </a:moveTo>
                <a:cubicBezTo>
                  <a:pt x="2317852" y="3588334"/>
                  <a:pt x="2326072" y="3587991"/>
                  <a:pt x="2329234" y="3584829"/>
                </a:cubicBezTo>
                <a:cubicBezTo>
                  <a:pt x="2332396" y="3581667"/>
                  <a:pt x="2326777" y="3579419"/>
                  <a:pt x="2316737" y="3579828"/>
                </a:cubicBezTo>
                <a:cubicBezTo>
                  <a:pt x="2305641" y="3580286"/>
                  <a:pt x="2303383" y="3582543"/>
                  <a:pt x="2310984" y="3585582"/>
                </a:cubicBezTo>
                <a:close/>
                <a:moveTo>
                  <a:pt x="1512665" y="3597450"/>
                </a:moveTo>
                <a:cubicBezTo>
                  <a:pt x="1512665" y="3602308"/>
                  <a:pt x="1519409" y="3613023"/>
                  <a:pt x="1527639" y="3621262"/>
                </a:cubicBezTo>
                <a:cubicBezTo>
                  <a:pt x="1554661" y="3648275"/>
                  <a:pt x="1568034" y="3639922"/>
                  <a:pt x="1550432" y="3607022"/>
                </a:cubicBezTo>
                <a:cubicBezTo>
                  <a:pt x="1540421" y="3588315"/>
                  <a:pt x="1512665" y="3581276"/>
                  <a:pt x="1512665" y="3597450"/>
                </a:cubicBezTo>
                <a:close/>
                <a:moveTo>
                  <a:pt x="2201028" y="3595202"/>
                </a:moveTo>
                <a:cubicBezTo>
                  <a:pt x="2210295" y="3597621"/>
                  <a:pt x="2223154" y="3597459"/>
                  <a:pt x="2229603" y="3594849"/>
                </a:cubicBezTo>
                <a:cubicBezTo>
                  <a:pt x="2236051" y="3592240"/>
                  <a:pt x="2228469" y="3590268"/>
                  <a:pt x="2212753" y="3590458"/>
                </a:cubicBezTo>
                <a:cubicBezTo>
                  <a:pt x="2197037" y="3590649"/>
                  <a:pt x="2191760" y="3592783"/>
                  <a:pt x="2201028" y="3595202"/>
                </a:cubicBezTo>
                <a:close/>
                <a:moveTo>
                  <a:pt x="1569815" y="3603517"/>
                </a:moveTo>
                <a:cubicBezTo>
                  <a:pt x="1569815" y="3618805"/>
                  <a:pt x="1591294" y="3645751"/>
                  <a:pt x="1603486" y="3645751"/>
                </a:cubicBezTo>
                <a:cubicBezTo>
                  <a:pt x="1621669" y="3645751"/>
                  <a:pt x="1621241" y="3631864"/>
                  <a:pt x="1602477" y="3613090"/>
                </a:cubicBezTo>
                <a:cubicBezTo>
                  <a:pt x="1587684" y="3598307"/>
                  <a:pt x="1569815" y="3593068"/>
                  <a:pt x="1569815" y="3603517"/>
                </a:cubicBezTo>
                <a:close/>
                <a:moveTo>
                  <a:pt x="1636490" y="3636226"/>
                </a:moveTo>
                <a:cubicBezTo>
                  <a:pt x="1642101" y="3646703"/>
                  <a:pt x="1655255" y="3655276"/>
                  <a:pt x="1665732" y="3655276"/>
                </a:cubicBezTo>
                <a:lnTo>
                  <a:pt x="1684782" y="3655276"/>
                </a:lnTo>
                <a:lnTo>
                  <a:pt x="1674590" y="3636226"/>
                </a:lnTo>
                <a:cubicBezTo>
                  <a:pt x="1668980" y="3625749"/>
                  <a:pt x="1655826" y="3617176"/>
                  <a:pt x="1645349" y="3617176"/>
                </a:cubicBezTo>
                <a:lnTo>
                  <a:pt x="1626299" y="3617176"/>
                </a:lnTo>
                <a:lnTo>
                  <a:pt x="1636490" y="3636226"/>
                </a:lnTo>
                <a:close/>
                <a:moveTo>
                  <a:pt x="2594429" y="3632140"/>
                </a:moveTo>
                <a:cubicBezTo>
                  <a:pt x="2577770" y="3648809"/>
                  <a:pt x="2574779" y="3664801"/>
                  <a:pt x="2588324" y="3664801"/>
                </a:cubicBezTo>
                <a:cubicBezTo>
                  <a:pt x="2599773" y="3664801"/>
                  <a:pt x="2627090" y="3637474"/>
                  <a:pt x="2627090" y="3626025"/>
                </a:cubicBezTo>
                <a:cubicBezTo>
                  <a:pt x="2627090" y="3612480"/>
                  <a:pt x="2611098" y="3615481"/>
                  <a:pt x="2594429" y="3632140"/>
                </a:cubicBezTo>
                <a:close/>
                <a:moveTo>
                  <a:pt x="1697384" y="3641770"/>
                </a:moveTo>
                <a:cubicBezTo>
                  <a:pt x="1700565" y="3650056"/>
                  <a:pt x="1703165" y="3658629"/>
                  <a:pt x="1703165" y="3660820"/>
                </a:cubicBezTo>
                <a:cubicBezTo>
                  <a:pt x="1703165" y="3663010"/>
                  <a:pt x="1711338" y="3664801"/>
                  <a:pt x="1721320" y="3664801"/>
                </a:cubicBezTo>
                <a:lnTo>
                  <a:pt x="1739484" y="3664801"/>
                </a:lnTo>
                <a:lnTo>
                  <a:pt x="1734503" y="3645751"/>
                </a:lnTo>
                <a:cubicBezTo>
                  <a:pt x="1731626" y="3634750"/>
                  <a:pt x="1721510" y="3626701"/>
                  <a:pt x="1710557" y="3626701"/>
                </a:cubicBezTo>
                <a:lnTo>
                  <a:pt x="1691602" y="3626701"/>
                </a:lnTo>
                <a:lnTo>
                  <a:pt x="1697384" y="3641770"/>
                </a:lnTo>
                <a:close/>
                <a:moveTo>
                  <a:pt x="1750790" y="3632397"/>
                </a:moveTo>
                <a:cubicBezTo>
                  <a:pt x="1750790" y="3647789"/>
                  <a:pt x="1772545" y="3674326"/>
                  <a:pt x="1785166" y="3674326"/>
                </a:cubicBezTo>
                <a:cubicBezTo>
                  <a:pt x="1807045" y="3674326"/>
                  <a:pt x="1797149" y="3644427"/>
                  <a:pt x="1772222" y="3635226"/>
                </a:cubicBezTo>
                <a:cubicBezTo>
                  <a:pt x="1760430" y="3630873"/>
                  <a:pt x="1750790" y="3629606"/>
                  <a:pt x="1750790" y="3632397"/>
                </a:cubicBezTo>
                <a:close/>
                <a:moveTo>
                  <a:pt x="2310384" y="3633007"/>
                </a:moveTo>
                <a:cubicBezTo>
                  <a:pt x="2316937" y="3635655"/>
                  <a:pt x="2327653" y="3635655"/>
                  <a:pt x="2334197" y="3633007"/>
                </a:cubicBezTo>
                <a:cubicBezTo>
                  <a:pt x="2340750" y="3630368"/>
                  <a:pt x="2335387" y="3628206"/>
                  <a:pt x="2322290" y="3628206"/>
                </a:cubicBezTo>
                <a:cubicBezTo>
                  <a:pt x="2309193" y="3628206"/>
                  <a:pt x="2303840" y="3630368"/>
                  <a:pt x="2310384" y="3633007"/>
                </a:cubicBezTo>
                <a:close/>
                <a:moveTo>
                  <a:pt x="2543699" y="3650904"/>
                </a:moveTo>
                <a:cubicBezTo>
                  <a:pt x="2522915" y="3665458"/>
                  <a:pt x="2514152" y="3693376"/>
                  <a:pt x="2530364" y="3693376"/>
                </a:cubicBezTo>
                <a:cubicBezTo>
                  <a:pt x="2543185" y="3693376"/>
                  <a:pt x="2572236" y="3657400"/>
                  <a:pt x="2568483" y="3646151"/>
                </a:cubicBezTo>
                <a:cubicBezTo>
                  <a:pt x="2566311" y="3639636"/>
                  <a:pt x="2557329" y="3641351"/>
                  <a:pt x="2543699" y="3650904"/>
                </a:cubicBezTo>
                <a:close/>
                <a:moveTo>
                  <a:pt x="1541126" y="3664582"/>
                </a:moveTo>
                <a:cubicBezTo>
                  <a:pt x="1553080" y="3686928"/>
                  <a:pt x="1588865" y="3708759"/>
                  <a:pt x="1588865" y="3693709"/>
                </a:cubicBezTo>
                <a:cubicBezTo>
                  <a:pt x="1588865" y="3680927"/>
                  <a:pt x="1553690" y="3645751"/>
                  <a:pt x="1540907" y="3645751"/>
                </a:cubicBezTo>
                <a:cubicBezTo>
                  <a:pt x="1534182" y="3645751"/>
                  <a:pt x="1534249" y="3651742"/>
                  <a:pt x="1541126" y="3664582"/>
                </a:cubicBezTo>
                <a:close/>
                <a:moveTo>
                  <a:pt x="1598390" y="3673783"/>
                </a:moveTo>
                <a:cubicBezTo>
                  <a:pt x="1598390" y="3683918"/>
                  <a:pt x="1638071" y="3714026"/>
                  <a:pt x="1643834" y="3708264"/>
                </a:cubicBezTo>
                <a:cubicBezTo>
                  <a:pt x="1645882" y="3706206"/>
                  <a:pt x="1642777" y="3695595"/>
                  <a:pt x="1636928" y="3684670"/>
                </a:cubicBezTo>
                <a:cubicBezTo>
                  <a:pt x="1626280" y="3664763"/>
                  <a:pt x="1598390" y="3656895"/>
                  <a:pt x="1598390" y="3673783"/>
                </a:cubicBezTo>
                <a:close/>
                <a:moveTo>
                  <a:pt x="1655540" y="3683175"/>
                </a:moveTo>
                <a:cubicBezTo>
                  <a:pt x="1655540" y="3694624"/>
                  <a:pt x="1682877" y="3721951"/>
                  <a:pt x="1694326" y="3721951"/>
                </a:cubicBezTo>
                <a:cubicBezTo>
                  <a:pt x="1710500" y="3721951"/>
                  <a:pt x="1703451" y="3694195"/>
                  <a:pt x="1684744" y="3684184"/>
                </a:cubicBezTo>
                <a:cubicBezTo>
                  <a:pt x="1661998" y="3672011"/>
                  <a:pt x="1655540" y="3671792"/>
                  <a:pt x="1655540" y="3683175"/>
                </a:cubicBezTo>
                <a:close/>
                <a:moveTo>
                  <a:pt x="2578875" y="3686537"/>
                </a:moveTo>
                <a:cubicBezTo>
                  <a:pt x="2562359" y="3699424"/>
                  <a:pt x="2547614" y="3731562"/>
                  <a:pt x="2558329" y="3731333"/>
                </a:cubicBezTo>
                <a:cubicBezTo>
                  <a:pt x="2570979" y="3731057"/>
                  <a:pt x="2586057" y="3717341"/>
                  <a:pt x="2597420" y="3695757"/>
                </a:cubicBezTo>
                <a:cubicBezTo>
                  <a:pt x="2609793" y="3672278"/>
                  <a:pt x="2602078" y="3668440"/>
                  <a:pt x="2578875" y="3686537"/>
                </a:cubicBezTo>
                <a:close/>
                <a:moveTo>
                  <a:pt x="1723873" y="3704225"/>
                </a:moveTo>
                <a:cubicBezTo>
                  <a:pt x="1732074" y="3716598"/>
                  <a:pt x="1746609" y="3728257"/>
                  <a:pt x="1756172" y="3730152"/>
                </a:cubicBezTo>
                <a:lnTo>
                  <a:pt x="1773565" y="3733591"/>
                </a:lnTo>
                <a:lnTo>
                  <a:pt x="1758658" y="3711102"/>
                </a:lnTo>
                <a:cubicBezTo>
                  <a:pt x="1750457" y="3698729"/>
                  <a:pt x="1735922" y="3687070"/>
                  <a:pt x="1726359" y="3685175"/>
                </a:cubicBezTo>
                <a:lnTo>
                  <a:pt x="1708966" y="3681736"/>
                </a:lnTo>
                <a:lnTo>
                  <a:pt x="1723873" y="3704225"/>
                </a:lnTo>
                <a:close/>
                <a:moveTo>
                  <a:pt x="1779365" y="3707330"/>
                </a:moveTo>
                <a:cubicBezTo>
                  <a:pt x="1779365" y="3721637"/>
                  <a:pt x="1815332" y="3746306"/>
                  <a:pt x="1823819" y="3737829"/>
                </a:cubicBezTo>
                <a:cubicBezTo>
                  <a:pt x="1826409" y="3735229"/>
                  <a:pt x="1823752" y="3724170"/>
                  <a:pt x="1817903" y="3713245"/>
                </a:cubicBezTo>
                <a:cubicBezTo>
                  <a:pt x="1805740" y="3690509"/>
                  <a:pt x="1779365" y="3686461"/>
                  <a:pt x="1779365" y="3707330"/>
                </a:cubicBezTo>
                <a:close/>
                <a:moveTo>
                  <a:pt x="1836515" y="3721951"/>
                </a:moveTo>
                <a:cubicBezTo>
                  <a:pt x="1842126" y="3732428"/>
                  <a:pt x="1855594" y="3741001"/>
                  <a:pt x="1866443" y="3741001"/>
                </a:cubicBezTo>
                <a:lnTo>
                  <a:pt x="1886179" y="3741001"/>
                </a:lnTo>
                <a:lnTo>
                  <a:pt x="1880397" y="3725933"/>
                </a:lnTo>
                <a:cubicBezTo>
                  <a:pt x="1877216" y="3717646"/>
                  <a:pt x="1874615" y="3709073"/>
                  <a:pt x="1874615" y="3706883"/>
                </a:cubicBezTo>
                <a:cubicBezTo>
                  <a:pt x="1874615" y="3704692"/>
                  <a:pt x="1863747" y="3702901"/>
                  <a:pt x="1850469" y="3702901"/>
                </a:cubicBezTo>
                <a:lnTo>
                  <a:pt x="1826324" y="3702901"/>
                </a:lnTo>
                <a:lnTo>
                  <a:pt x="1836515" y="3721951"/>
                </a:lnTo>
                <a:close/>
                <a:moveTo>
                  <a:pt x="2513533" y="3719427"/>
                </a:moveTo>
                <a:cubicBezTo>
                  <a:pt x="2501160" y="3729447"/>
                  <a:pt x="2492845" y="3743068"/>
                  <a:pt x="2495055" y="3749697"/>
                </a:cubicBezTo>
                <a:lnTo>
                  <a:pt x="2499074" y="3761746"/>
                </a:lnTo>
                <a:lnTo>
                  <a:pt x="2521572" y="3743525"/>
                </a:lnTo>
                <a:cubicBezTo>
                  <a:pt x="2533945" y="3733505"/>
                  <a:pt x="2542261" y="3719884"/>
                  <a:pt x="2540051" y="3713255"/>
                </a:cubicBezTo>
                <a:lnTo>
                  <a:pt x="2536041" y="3701206"/>
                </a:lnTo>
                <a:lnTo>
                  <a:pt x="2513533" y="3719427"/>
                </a:lnTo>
                <a:close/>
                <a:moveTo>
                  <a:pt x="1569815" y="3721275"/>
                </a:moveTo>
                <a:cubicBezTo>
                  <a:pt x="1569815" y="3732724"/>
                  <a:pt x="1597152" y="3760051"/>
                  <a:pt x="1608601" y="3760051"/>
                </a:cubicBezTo>
                <a:cubicBezTo>
                  <a:pt x="1619983" y="3760051"/>
                  <a:pt x="1619755" y="3753593"/>
                  <a:pt x="1607582" y="3730847"/>
                </a:cubicBezTo>
                <a:cubicBezTo>
                  <a:pt x="1597571" y="3712140"/>
                  <a:pt x="1569815" y="3705101"/>
                  <a:pt x="1569815" y="3721275"/>
                </a:cubicBezTo>
                <a:close/>
                <a:moveTo>
                  <a:pt x="2330034" y="3728457"/>
                </a:moveTo>
                <a:cubicBezTo>
                  <a:pt x="2336902" y="3731209"/>
                  <a:pt x="2345122" y="3730866"/>
                  <a:pt x="2348284" y="3727704"/>
                </a:cubicBezTo>
                <a:cubicBezTo>
                  <a:pt x="2351446" y="3724542"/>
                  <a:pt x="2345827" y="3722294"/>
                  <a:pt x="2335787" y="3722703"/>
                </a:cubicBezTo>
                <a:cubicBezTo>
                  <a:pt x="2324691" y="3723161"/>
                  <a:pt x="2322433" y="3725418"/>
                  <a:pt x="2330034" y="3728457"/>
                </a:cubicBezTo>
                <a:close/>
                <a:moveTo>
                  <a:pt x="2463232" y="3729361"/>
                </a:moveTo>
                <a:cubicBezTo>
                  <a:pt x="2447782" y="3732543"/>
                  <a:pt x="2430104" y="3766252"/>
                  <a:pt x="2439143" y="3775291"/>
                </a:cubicBezTo>
                <a:cubicBezTo>
                  <a:pt x="2446239" y="3782387"/>
                  <a:pt x="2487225" y="3745068"/>
                  <a:pt x="2483196" y="3735191"/>
                </a:cubicBezTo>
                <a:cubicBezTo>
                  <a:pt x="2481139" y="3730152"/>
                  <a:pt x="2472157" y="3727533"/>
                  <a:pt x="2463232" y="3729361"/>
                </a:cubicBezTo>
                <a:close/>
                <a:moveTo>
                  <a:pt x="1636490" y="3750526"/>
                </a:moveTo>
                <a:cubicBezTo>
                  <a:pt x="1642101" y="3761003"/>
                  <a:pt x="1653111" y="3769576"/>
                  <a:pt x="1660970" y="3769576"/>
                </a:cubicBezTo>
                <a:lnTo>
                  <a:pt x="1675257" y="3769576"/>
                </a:lnTo>
                <a:lnTo>
                  <a:pt x="1665065" y="3750526"/>
                </a:lnTo>
                <a:cubicBezTo>
                  <a:pt x="1659455" y="3740049"/>
                  <a:pt x="1648444" y="3731476"/>
                  <a:pt x="1640586" y="3731476"/>
                </a:cubicBezTo>
                <a:lnTo>
                  <a:pt x="1626299" y="3731476"/>
                </a:lnTo>
                <a:lnTo>
                  <a:pt x="1636490" y="3750526"/>
                </a:lnTo>
                <a:close/>
                <a:moveTo>
                  <a:pt x="1684268" y="3748145"/>
                </a:moveTo>
                <a:cubicBezTo>
                  <a:pt x="1684534" y="3760832"/>
                  <a:pt x="1697984" y="3775577"/>
                  <a:pt x="1715072" y="3781882"/>
                </a:cubicBezTo>
                <a:cubicBezTo>
                  <a:pt x="1732569" y="3788331"/>
                  <a:pt x="1735588" y="3781168"/>
                  <a:pt x="1725959" y="3756070"/>
                </a:cubicBezTo>
                <a:cubicBezTo>
                  <a:pt x="1720253" y="3741192"/>
                  <a:pt x="1683991" y="3734305"/>
                  <a:pt x="1684268" y="3748145"/>
                </a:cubicBezTo>
                <a:close/>
                <a:moveTo>
                  <a:pt x="2220078" y="3747602"/>
                </a:moveTo>
                <a:cubicBezTo>
                  <a:pt x="2229345" y="3750021"/>
                  <a:pt x="2242204" y="3749859"/>
                  <a:pt x="2248653" y="3747249"/>
                </a:cubicBezTo>
                <a:cubicBezTo>
                  <a:pt x="2255101" y="3744640"/>
                  <a:pt x="2247519" y="3742668"/>
                  <a:pt x="2231803" y="3742858"/>
                </a:cubicBezTo>
                <a:cubicBezTo>
                  <a:pt x="2216087" y="3743049"/>
                  <a:pt x="2210810" y="3745183"/>
                  <a:pt x="2220078" y="3747602"/>
                </a:cubicBezTo>
                <a:close/>
                <a:moveTo>
                  <a:pt x="1750790" y="3769576"/>
                </a:moveTo>
                <a:cubicBezTo>
                  <a:pt x="1763078" y="3792531"/>
                  <a:pt x="1793796" y="3796094"/>
                  <a:pt x="1785147" y="3773558"/>
                </a:cubicBezTo>
                <a:cubicBezTo>
                  <a:pt x="1781966" y="3765271"/>
                  <a:pt x="1779365" y="3756698"/>
                  <a:pt x="1779365" y="3754508"/>
                </a:cubicBezTo>
                <a:cubicBezTo>
                  <a:pt x="1779365" y="3752317"/>
                  <a:pt x="1770640" y="3750526"/>
                  <a:pt x="1759982" y="3750526"/>
                </a:cubicBezTo>
                <a:lnTo>
                  <a:pt x="1740599" y="3750526"/>
                </a:lnTo>
                <a:lnTo>
                  <a:pt x="1750790" y="3769576"/>
                </a:lnTo>
                <a:close/>
                <a:moveTo>
                  <a:pt x="1798415" y="3755917"/>
                </a:moveTo>
                <a:cubicBezTo>
                  <a:pt x="1798415" y="3771205"/>
                  <a:pt x="1819894" y="3798151"/>
                  <a:pt x="1832086" y="3798151"/>
                </a:cubicBezTo>
                <a:cubicBezTo>
                  <a:pt x="1848955" y="3798151"/>
                  <a:pt x="1850374" y="3777720"/>
                  <a:pt x="1834610" y="3761956"/>
                </a:cubicBezTo>
                <a:cubicBezTo>
                  <a:pt x="1822933" y="3750278"/>
                  <a:pt x="1798415" y="3746192"/>
                  <a:pt x="1798415" y="3755917"/>
                </a:cubicBezTo>
                <a:close/>
                <a:moveTo>
                  <a:pt x="2544023" y="3762432"/>
                </a:moveTo>
                <a:cubicBezTo>
                  <a:pt x="2525992" y="3785740"/>
                  <a:pt x="2521325" y="3798151"/>
                  <a:pt x="2530602" y="3798151"/>
                </a:cubicBezTo>
                <a:cubicBezTo>
                  <a:pt x="2542499" y="3798151"/>
                  <a:pt x="2569940" y="3771100"/>
                  <a:pt x="2569940" y="3759375"/>
                </a:cubicBezTo>
                <a:cubicBezTo>
                  <a:pt x="2569940" y="3746678"/>
                  <a:pt x="2554824" y="3748469"/>
                  <a:pt x="2544023" y="3762432"/>
                </a:cubicBezTo>
                <a:close/>
                <a:moveTo>
                  <a:pt x="1855565" y="3765442"/>
                </a:moveTo>
                <a:cubicBezTo>
                  <a:pt x="1855565" y="3782901"/>
                  <a:pt x="1877987" y="3807676"/>
                  <a:pt x="1893799" y="3807676"/>
                </a:cubicBezTo>
                <a:lnTo>
                  <a:pt x="1912306" y="3807676"/>
                </a:lnTo>
                <a:lnTo>
                  <a:pt x="1901457" y="3783864"/>
                </a:lnTo>
                <a:cubicBezTo>
                  <a:pt x="1892275" y="3763709"/>
                  <a:pt x="1855565" y="3748973"/>
                  <a:pt x="1855565" y="3765442"/>
                </a:cubicBezTo>
                <a:close/>
                <a:moveTo>
                  <a:pt x="1916459" y="3775120"/>
                </a:moveTo>
                <a:cubicBezTo>
                  <a:pt x="1919640" y="3783406"/>
                  <a:pt x="1922240" y="3794122"/>
                  <a:pt x="1922240" y="3798932"/>
                </a:cubicBezTo>
                <a:cubicBezTo>
                  <a:pt x="1922240" y="3803742"/>
                  <a:pt x="1930813" y="3807676"/>
                  <a:pt x="1941290" y="3807676"/>
                </a:cubicBezTo>
                <a:cubicBezTo>
                  <a:pt x="1962512" y="3807676"/>
                  <a:pt x="1966436" y="3789007"/>
                  <a:pt x="1948910" y="3771481"/>
                </a:cubicBezTo>
                <a:cubicBezTo>
                  <a:pt x="1932013" y="3754584"/>
                  <a:pt x="1909544" y="3757108"/>
                  <a:pt x="1916459" y="3775120"/>
                </a:cubicBezTo>
                <a:close/>
                <a:moveTo>
                  <a:pt x="1971646" y="3786245"/>
                </a:moveTo>
                <a:cubicBezTo>
                  <a:pt x="1973389" y="3795408"/>
                  <a:pt x="1984086" y="3804237"/>
                  <a:pt x="1995411" y="3805857"/>
                </a:cubicBezTo>
                <a:lnTo>
                  <a:pt x="2016004" y="3808809"/>
                </a:lnTo>
                <a:lnTo>
                  <a:pt x="2010870" y="3789188"/>
                </a:lnTo>
                <a:cubicBezTo>
                  <a:pt x="2004412" y="3764499"/>
                  <a:pt x="1966970" y="3761689"/>
                  <a:pt x="1971646" y="3786245"/>
                </a:cubicBezTo>
                <a:close/>
                <a:moveTo>
                  <a:pt x="2488283" y="3776863"/>
                </a:moveTo>
                <a:cubicBezTo>
                  <a:pt x="2471747" y="3788188"/>
                  <a:pt x="2464242" y="3817201"/>
                  <a:pt x="2477843" y="3817201"/>
                </a:cubicBezTo>
                <a:cubicBezTo>
                  <a:pt x="2493521" y="3817201"/>
                  <a:pt x="2512790" y="3797760"/>
                  <a:pt x="2512790" y="3781959"/>
                </a:cubicBezTo>
                <a:cubicBezTo>
                  <a:pt x="2512790" y="3768176"/>
                  <a:pt x="2503723" y="3766290"/>
                  <a:pt x="2488283" y="3776863"/>
                </a:cubicBezTo>
                <a:close/>
                <a:moveTo>
                  <a:pt x="1598390" y="3783187"/>
                </a:moveTo>
                <a:cubicBezTo>
                  <a:pt x="1598390" y="3792922"/>
                  <a:pt x="1629527" y="3817201"/>
                  <a:pt x="1642015" y="3817201"/>
                </a:cubicBezTo>
                <a:lnTo>
                  <a:pt x="1655702" y="3817201"/>
                </a:lnTo>
                <a:lnTo>
                  <a:pt x="1643806" y="3798151"/>
                </a:lnTo>
                <a:cubicBezTo>
                  <a:pt x="1633776" y="3782082"/>
                  <a:pt x="1598390" y="3770424"/>
                  <a:pt x="1598390" y="3783187"/>
                </a:cubicBezTo>
                <a:close/>
                <a:moveTo>
                  <a:pt x="1661722" y="3803180"/>
                </a:moveTo>
                <a:cubicBezTo>
                  <a:pt x="1668437" y="3820687"/>
                  <a:pt x="1703165" y="3841271"/>
                  <a:pt x="1703165" y="3827745"/>
                </a:cubicBezTo>
                <a:cubicBezTo>
                  <a:pt x="1703165" y="3816172"/>
                  <a:pt x="1676067" y="3788626"/>
                  <a:pt x="1664684" y="3788626"/>
                </a:cubicBezTo>
                <a:cubicBezTo>
                  <a:pt x="1659988" y="3788626"/>
                  <a:pt x="1658655" y="3795179"/>
                  <a:pt x="1661722" y="3803180"/>
                </a:cubicBezTo>
                <a:close/>
                <a:moveTo>
                  <a:pt x="2431133" y="3795913"/>
                </a:moveTo>
                <a:cubicBezTo>
                  <a:pt x="2414597" y="3807238"/>
                  <a:pt x="2407091" y="3836251"/>
                  <a:pt x="2420693" y="3836251"/>
                </a:cubicBezTo>
                <a:cubicBezTo>
                  <a:pt x="2436371" y="3836251"/>
                  <a:pt x="2455640" y="3816810"/>
                  <a:pt x="2455640" y="3801009"/>
                </a:cubicBezTo>
                <a:cubicBezTo>
                  <a:pt x="2455640" y="3787226"/>
                  <a:pt x="2446573" y="3785340"/>
                  <a:pt x="2431133" y="3795913"/>
                </a:cubicBezTo>
                <a:close/>
                <a:moveTo>
                  <a:pt x="1712690" y="3807133"/>
                </a:moveTo>
                <a:cubicBezTo>
                  <a:pt x="1712690" y="3812076"/>
                  <a:pt x="1722311" y="3822859"/>
                  <a:pt x="1734074" y="3831098"/>
                </a:cubicBezTo>
                <a:lnTo>
                  <a:pt x="1755458" y="3846071"/>
                </a:lnTo>
                <a:lnTo>
                  <a:pt x="1759191" y="3834851"/>
                </a:lnTo>
                <a:cubicBezTo>
                  <a:pt x="1761249" y="3828679"/>
                  <a:pt x="1755105" y="3817896"/>
                  <a:pt x="1745523" y="3810886"/>
                </a:cubicBezTo>
                <a:cubicBezTo>
                  <a:pt x="1725101" y="3795951"/>
                  <a:pt x="1712690" y="3794541"/>
                  <a:pt x="1712690" y="3807133"/>
                </a:cubicBezTo>
                <a:close/>
                <a:moveTo>
                  <a:pt x="2369915" y="3817201"/>
                </a:moveTo>
                <a:cubicBezTo>
                  <a:pt x="2359438" y="3827678"/>
                  <a:pt x="2350865" y="3840537"/>
                  <a:pt x="2350865" y="3845776"/>
                </a:cubicBezTo>
                <a:cubicBezTo>
                  <a:pt x="2350865" y="3861159"/>
                  <a:pt x="2368458" y="3856758"/>
                  <a:pt x="2388965" y="3836251"/>
                </a:cubicBezTo>
                <a:cubicBezTo>
                  <a:pt x="2409473" y="3815744"/>
                  <a:pt x="2413873" y="3798151"/>
                  <a:pt x="2398490" y="3798151"/>
                </a:cubicBezTo>
                <a:cubicBezTo>
                  <a:pt x="2393252" y="3798151"/>
                  <a:pt x="2380393" y="3806724"/>
                  <a:pt x="2369915" y="3817201"/>
                </a:cubicBezTo>
                <a:close/>
                <a:moveTo>
                  <a:pt x="1776022" y="3822230"/>
                </a:moveTo>
                <a:cubicBezTo>
                  <a:pt x="1779089" y="3830231"/>
                  <a:pt x="1789671" y="3841099"/>
                  <a:pt x="1799539" y="3846376"/>
                </a:cubicBezTo>
                <a:lnTo>
                  <a:pt x="1817465" y="3855968"/>
                </a:lnTo>
                <a:lnTo>
                  <a:pt x="1817465" y="3843252"/>
                </a:lnTo>
                <a:cubicBezTo>
                  <a:pt x="1817465" y="3827164"/>
                  <a:pt x="1798330" y="3807676"/>
                  <a:pt x="1782518" y="3807676"/>
                </a:cubicBezTo>
                <a:cubicBezTo>
                  <a:pt x="1775593" y="3807676"/>
                  <a:pt x="1772822" y="3813886"/>
                  <a:pt x="1776022" y="3822230"/>
                </a:cubicBezTo>
                <a:close/>
                <a:moveTo>
                  <a:pt x="2246090" y="3812981"/>
                </a:moveTo>
                <a:cubicBezTo>
                  <a:pt x="2238232" y="3814686"/>
                  <a:pt x="2198627" y="3818830"/>
                  <a:pt x="2158079" y="3822202"/>
                </a:cubicBezTo>
                <a:lnTo>
                  <a:pt x="2084365" y="3828336"/>
                </a:lnTo>
                <a:lnTo>
                  <a:pt x="2094119" y="3846576"/>
                </a:lnTo>
                <a:lnTo>
                  <a:pt x="2103882" y="3864826"/>
                </a:lnTo>
                <a:lnTo>
                  <a:pt x="2150555" y="3864826"/>
                </a:lnTo>
                <a:cubicBezTo>
                  <a:pt x="2176225" y="3864826"/>
                  <a:pt x="2208219" y="3860644"/>
                  <a:pt x="2221659" y="3855539"/>
                </a:cubicBezTo>
                <a:cubicBezTo>
                  <a:pt x="2237537" y="3849500"/>
                  <a:pt x="2246090" y="3849500"/>
                  <a:pt x="2246090" y="3855539"/>
                </a:cubicBezTo>
                <a:cubicBezTo>
                  <a:pt x="2246090" y="3871189"/>
                  <a:pt x="2273122" y="3865845"/>
                  <a:pt x="2283428" y="3848157"/>
                </a:cubicBezTo>
                <a:lnTo>
                  <a:pt x="2293144" y="3831489"/>
                </a:lnTo>
                <a:lnTo>
                  <a:pt x="2293430" y="3848157"/>
                </a:lnTo>
                <a:cubicBezTo>
                  <a:pt x="2293896" y="3875180"/>
                  <a:pt x="2330806" y="3868731"/>
                  <a:pt x="2341845" y="3839690"/>
                </a:cubicBezTo>
                <a:cubicBezTo>
                  <a:pt x="2353799" y="3808238"/>
                  <a:pt x="2350303" y="3804742"/>
                  <a:pt x="2318852" y="3816696"/>
                </a:cubicBezTo>
                <a:cubicBezTo>
                  <a:pt x="2302698" y="3822840"/>
                  <a:pt x="2293715" y="3822935"/>
                  <a:pt x="2293715" y="3816963"/>
                </a:cubicBezTo>
                <a:cubicBezTo>
                  <a:pt x="2293715" y="3808000"/>
                  <a:pt x="2275932" y="3806514"/>
                  <a:pt x="2246090" y="3812981"/>
                </a:cubicBezTo>
                <a:close/>
                <a:moveTo>
                  <a:pt x="2512000" y="3827516"/>
                </a:moveTo>
                <a:cubicBezTo>
                  <a:pt x="2501084" y="3838432"/>
                  <a:pt x="2494474" y="3849681"/>
                  <a:pt x="2497312" y="3852510"/>
                </a:cubicBezTo>
                <a:cubicBezTo>
                  <a:pt x="2506237" y="3861435"/>
                  <a:pt x="2530183" y="3847624"/>
                  <a:pt x="2541080" y="3827260"/>
                </a:cubicBezTo>
                <a:cubicBezTo>
                  <a:pt x="2555024" y="3801209"/>
                  <a:pt x="2538165" y="3801352"/>
                  <a:pt x="2512000" y="3827516"/>
                </a:cubicBezTo>
                <a:close/>
                <a:moveTo>
                  <a:pt x="1826990" y="3824821"/>
                </a:moveTo>
                <a:cubicBezTo>
                  <a:pt x="1826990" y="3836813"/>
                  <a:pt x="1848564" y="3855301"/>
                  <a:pt x="1862566" y="3855301"/>
                </a:cubicBezTo>
                <a:lnTo>
                  <a:pt x="1875282" y="3855301"/>
                </a:lnTo>
                <a:lnTo>
                  <a:pt x="1865090" y="3836251"/>
                </a:lnTo>
                <a:cubicBezTo>
                  <a:pt x="1855222" y="3817820"/>
                  <a:pt x="1826990" y="3809352"/>
                  <a:pt x="1826990" y="3824821"/>
                </a:cubicBezTo>
                <a:close/>
                <a:moveTo>
                  <a:pt x="1885969" y="3833593"/>
                </a:moveTo>
                <a:cubicBezTo>
                  <a:pt x="1889284" y="3850424"/>
                  <a:pt x="1918459" y="3871789"/>
                  <a:pt x="1926774" y="3863474"/>
                </a:cubicBezTo>
                <a:cubicBezTo>
                  <a:pt x="1936699" y="3853539"/>
                  <a:pt x="1921221" y="3828679"/>
                  <a:pt x="1901981" y="3823650"/>
                </a:cubicBezTo>
                <a:lnTo>
                  <a:pt x="1883035" y="3818696"/>
                </a:lnTo>
                <a:lnTo>
                  <a:pt x="1885969" y="3833593"/>
                </a:lnTo>
                <a:close/>
                <a:moveTo>
                  <a:pt x="1940881" y="3845014"/>
                </a:moveTo>
                <a:cubicBezTo>
                  <a:pt x="1953892" y="3869331"/>
                  <a:pt x="1982105" y="3871741"/>
                  <a:pt x="1977609" y="3848157"/>
                </a:cubicBezTo>
                <a:cubicBezTo>
                  <a:pt x="1975866" y="3838994"/>
                  <a:pt x="1964503" y="3830079"/>
                  <a:pt x="1952358" y="3828345"/>
                </a:cubicBezTo>
                <a:lnTo>
                  <a:pt x="1930279" y="3825202"/>
                </a:lnTo>
                <a:lnTo>
                  <a:pt x="1940881" y="3845014"/>
                </a:lnTo>
                <a:close/>
                <a:moveTo>
                  <a:pt x="1992659" y="3841795"/>
                </a:moveTo>
                <a:cubicBezTo>
                  <a:pt x="1995840" y="3850081"/>
                  <a:pt x="1998440" y="3858654"/>
                  <a:pt x="1998440" y="3860845"/>
                </a:cubicBezTo>
                <a:cubicBezTo>
                  <a:pt x="1998440" y="3863035"/>
                  <a:pt x="2006613" y="3864826"/>
                  <a:pt x="2016595" y="3864826"/>
                </a:cubicBezTo>
                <a:lnTo>
                  <a:pt x="2034759" y="3864826"/>
                </a:lnTo>
                <a:lnTo>
                  <a:pt x="2029778" y="3845776"/>
                </a:lnTo>
                <a:cubicBezTo>
                  <a:pt x="2026901" y="3834775"/>
                  <a:pt x="2016785" y="3826726"/>
                  <a:pt x="2005832" y="3826726"/>
                </a:cubicBezTo>
                <a:lnTo>
                  <a:pt x="1986877" y="3826726"/>
                </a:lnTo>
                <a:lnTo>
                  <a:pt x="1992659" y="3841795"/>
                </a:lnTo>
                <a:close/>
                <a:moveTo>
                  <a:pt x="2043313" y="3845776"/>
                </a:moveTo>
                <a:cubicBezTo>
                  <a:pt x="2046189" y="3856778"/>
                  <a:pt x="2056295" y="3864826"/>
                  <a:pt x="2067249" y="3864826"/>
                </a:cubicBezTo>
                <a:lnTo>
                  <a:pt x="2086204" y="3864826"/>
                </a:lnTo>
                <a:lnTo>
                  <a:pt x="2080422" y="3849758"/>
                </a:lnTo>
                <a:cubicBezTo>
                  <a:pt x="2077241" y="3841471"/>
                  <a:pt x="2074640" y="3832898"/>
                  <a:pt x="2074640" y="3830708"/>
                </a:cubicBezTo>
                <a:cubicBezTo>
                  <a:pt x="2074640" y="3828517"/>
                  <a:pt x="2066468" y="3826726"/>
                  <a:pt x="2056486" y="3826726"/>
                </a:cubicBezTo>
                <a:lnTo>
                  <a:pt x="2038321" y="3826726"/>
                </a:lnTo>
                <a:lnTo>
                  <a:pt x="2043313" y="3845776"/>
                </a:lnTo>
                <a:close/>
                <a:moveTo>
                  <a:pt x="2468871" y="3836060"/>
                </a:moveTo>
                <a:cubicBezTo>
                  <a:pt x="2449049" y="3844071"/>
                  <a:pt x="2431647" y="3872570"/>
                  <a:pt x="2440905" y="3881838"/>
                </a:cubicBezTo>
                <a:cubicBezTo>
                  <a:pt x="2447277" y="3888200"/>
                  <a:pt x="2473471" y="3865874"/>
                  <a:pt x="2485082" y="3844176"/>
                </a:cubicBezTo>
                <a:cubicBezTo>
                  <a:pt x="2490216" y="3834584"/>
                  <a:pt x="2493188" y="3827002"/>
                  <a:pt x="2491693" y="3827326"/>
                </a:cubicBezTo>
                <a:cubicBezTo>
                  <a:pt x="2490197" y="3827660"/>
                  <a:pt x="2479929" y="3831593"/>
                  <a:pt x="2468871" y="3836060"/>
                </a:cubicBezTo>
                <a:close/>
                <a:moveTo>
                  <a:pt x="1636490" y="3845443"/>
                </a:moveTo>
                <a:cubicBezTo>
                  <a:pt x="1636490" y="3856796"/>
                  <a:pt x="1674238" y="3877875"/>
                  <a:pt x="1681524" y="3870589"/>
                </a:cubicBezTo>
                <a:cubicBezTo>
                  <a:pt x="1689392" y="3862721"/>
                  <a:pt x="1664789" y="3836251"/>
                  <a:pt x="1649616" y="3836251"/>
                </a:cubicBezTo>
                <a:cubicBezTo>
                  <a:pt x="1642396" y="3836251"/>
                  <a:pt x="1636490" y="3840385"/>
                  <a:pt x="1636490" y="3845443"/>
                </a:cubicBezTo>
                <a:close/>
                <a:moveTo>
                  <a:pt x="1693640" y="3853063"/>
                </a:moveTo>
                <a:cubicBezTo>
                  <a:pt x="1693640" y="3863188"/>
                  <a:pt x="1714100" y="3883876"/>
                  <a:pt x="1724120" y="3883876"/>
                </a:cubicBezTo>
                <a:cubicBezTo>
                  <a:pt x="1738903" y="3883876"/>
                  <a:pt x="1731502" y="3865369"/>
                  <a:pt x="1712690" y="3855301"/>
                </a:cubicBezTo>
                <a:cubicBezTo>
                  <a:pt x="1702213" y="3849691"/>
                  <a:pt x="1693640" y="3848681"/>
                  <a:pt x="1693640" y="3853063"/>
                </a:cubicBezTo>
                <a:close/>
                <a:moveTo>
                  <a:pt x="1741265" y="3863816"/>
                </a:moveTo>
                <a:cubicBezTo>
                  <a:pt x="1741265" y="3874827"/>
                  <a:pt x="1763211" y="3893401"/>
                  <a:pt x="1776213" y="3893401"/>
                </a:cubicBezTo>
                <a:cubicBezTo>
                  <a:pt x="1794405" y="3893401"/>
                  <a:pt x="1780746" y="3867407"/>
                  <a:pt x="1759658" y="3861892"/>
                </a:cubicBezTo>
                <a:cubicBezTo>
                  <a:pt x="1749543" y="3859245"/>
                  <a:pt x="1741265" y="3860111"/>
                  <a:pt x="1741265" y="3863816"/>
                </a:cubicBezTo>
                <a:close/>
                <a:moveTo>
                  <a:pt x="2394518" y="3870950"/>
                </a:moveTo>
                <a:cubicBezTo>
                  <a:pt x="2391223" y="3879561"/>
                  <a:pt x="2390575" y="3888658"/>
                  <a:pt x="2393090" y="3891182"/>
                </a:cubicBezTo>
                <a:cubicBezTo>
                  <a:pt x="2401948" y="3900040"/>
                  <a:pt x="2427065" y="3884295"/>
                  <a:pt x="2427065" y="3869884"/>
                </a:cubicBezTo>
                <a:cubicBezTo>
                  <a:pt x="2427065" y="3850386"/>
                  <a:pt x="2402100" y="3851205"/>
                  <a:pt x="2394518" y="3870950"/>
                </a:cubicBezTo>
                <a:close/>
                <a:moveTo>
                  <a:pt x="1798415" y="3873189"/>
                </a:moveTo>
                <a:cubicBezTo>
                  <a:pt x="1798415" y="3886152"/>
                  <a:pt x="1825066" y="3905155"/>
                  <a:pt x="1837468" y="3901021"/>
                </a:cubicBezTo>
                <a:cubicBezTo>
                  <a:pt x="1844945" y="3898526"/>
                  <a:pt x="1843269" y="3891991"/>
                  <a:pt x="1832353" y="3881066"/>
                </a:cubicBezTo>
                <a:cubicBezTo>
                  <a:pt x="1814817" y="3863540"/>
                  <a:pt x="1798415" y="3859730"/>
                  <a:pt x="1798415" y="3873189"/>
                </a:cubicBezTo>
                <a:close/>
                <a:moveTo>
                  <a:pt x="2232384" y="3881028"/>
                </a:moveTo>
                <a:cubicBezTo>
                  <a:pt x="2229412" y="3888781"/>
                  <a:pt x="2229403" y="3899021"/>
                  <a:pt x="2232346" y="3903783"/>
                </a:cubicBezTo>
                <a:cubicBezTo>
                  <a:pt x="2235289" y="3908555"/>
                  <a:pt x="2233622" y="3912451"/>
                  <a:pt x="2228631" y="3912451"/>
                </a:cubicBezTo>
                <a:cubicBezTo>
                  <a:pt x="2223640" y="3912451"/>
                  <a:pt x="2216973" y="3919176"/>
                  <a:pt x="2213820" y="3927396"/>
                </a:cubicBezTo>
                <a:lnTo>
                  <a:pt x="2208086" y="3942341"/>
                </a:lnTo>
                <a:lnTo>
                  <a:pt x="2227964" y="3939302"/>
                </a:lnTo>
                <a:cubicBezTo>
                  <a:pt x="2239680" y="3937511"/>
                  <a:pt x="2253015" y="3923919"/>
                  <a:pt x="2260426" y="3906203"/>
                </a:cubicBezTo>
                <a:lnTo>
                  <a:pt x="2272998" y="3876132"/>
                </a:lnTo>
                <a:lnTo>
                  <a:pt x="2255396" y="3871532"/>
                </a:lnTo>
                <a:cubicBezTo>
                  <a:pt x="2245233" y="3868874"/>
                  <a:pt x="2235508" y="3872894"/>
                  <a:pt x="2232384" y="3881028"/>
                </a:cubicBezTo>
                <a:close/>
                <a:moveTo>
                  <a:pt x="2343245" y="3876256"/>
                </a:moveTo>
                <a:cubicBezTo>
                  <a:pt x="2327481" y="3892020"/>
                  <a:pt x="2328910" y="3912451"/>
                  <a:pt x="2345779" y="3912451"/>
                </a:cubicBezTo>
                <a:cubicBezTo>
                  <a:pt x="2357971" y="3912451"/>
                  <a:pt x="2379440" y="3885505"/>
                  <a:pt x="2379440" y="3870217"/>
                </a:cubicBezTo>
                <a:cubicBezTo>
                  <a:pt x="2379440" y="3860492"/>
                  <a:pt x="2354923" y="3864578"/>
                  <a:pt x="2343245" y="3876256"/>
                </a:cubicBezTo>
                <a:close/>
                <a:moveTo>
                  <a:pt x="1855565" y="3882714"/>
                </a:moveTo>
                <a:cubicBezTo>
                  <a:pt x="1855565" y="3894716"/>
                  <a:pt x="1883521" y="3916242"/>
                  <a:pt x="1890312" y="3909460"/>
                </a:cubicBezTo>
                <a:cubicBezTo>
                  <a:pt x="1900066" y="3899707"/>
                  <a:pt x="1885502" y="3874351"/>
                  <a:pt x="1870148" y="3874351"/>
                </a:cubicBezTo>
                <a:cubicBezTo>
                  <a:pt x="1862128" y="3874351"/>
                  <a:pt x="1855565" y="3878113"/>
                  <a:pt x="1855565" y="3882714"/>
                </a:cubicBezTo>
                <a:close/>
                <a:moveTo>
                  <a:pt x="1906934" y="3889420"/>
                </a:moveTo>
                <a:cubicBezTo>
                  <a:pt x="1910115" y="3897706"/>
                  <a:pt x="1912715" y="3906279"/>
                  <a:pt x="1912715" y="3908470"/>
                </a:cubicBezTo>
                <a:cubicBezTo>
                  <a:pt x="1912715" y="3910660"/>
                  <a:pt x="1921288" y="3912451"/>
                  <a:pt x="1931765" y="3912451"/>
                </a:cubicBezTo>
                <a:cubicBezTo>
                  <a:pt x="1956006" y="3912451"/>
                  <a:pt x="1956349" y="3897030"/>
                  <a:pt x="1932394" y="3884209"/>
                </a:cubicBezTo>
                <a:cubicBezTo>
                  <a:pt x="1906800" y="3870512"/>
                  <a:pt x="1900199" y="3871865"/>
                  <a:pt x="1906934" y="3889420"/>
                </a:cubicBezTo>
                <a:close/>
                <a:moveTo>
                  <a:pt x="2111626" y="3881495"/>
                </a:moveTo>
                <a:cubicBezTo>
                  <a:pt x="2110997" y="3885429"/>
                  <a:pt x="2111302" y="3892925"/>
                  <a:pt x="2112293" y="3898164"/>
                </a:cubicBezTo>
                <a:cubicBezTo>
                  <a:pt x="2113283" y="3903402"/>
                  <a:pt x="2108654" y="3902335"/>
                  <a:pt x="2101987" y="3895782"/>
                </a:cubicBezTo>
                <a:cubicBezTo>
                  <a:pt x="2084546" y="3878628"/>
                  <a:pt x="2054847" y="3880390"/>
                  <a:pt x="2061667" y="3898164"/>
                </a:cubicBezTo>
                <a:lnTo>
                  <a:pt x="2067154" y="3912451"/>
                </a:lnTo>
                <a:lnTo>
                  <a:pt x="2120903" y="3912318"/>
                </a:lnTo>
                <a:cubicBezTo>
                  <a:pt x="2187864" y="3912156"/>
                  <a:pt x="2217515" y="3904545"/>
                  <a:pt x="2217515" y="3887524"/>
                </a:cubicBezTo>
                <a:lnTo>
                  <a:pt x="2217515" y="3874351"/>
                </a:lnTo>
                <a:lnTo>
                  <a:pt x="2165128" y="3874351"/>
                </a:lnTo>
                <a:cubicBezTo>
                  <a:pt x="2136315" y="3874351"/>
                  <a:pt x="2112245" y="3877561"/>
                  <a:pt x="2111626" y="3881495"/>
                </a:cubicBezTo>
                <a:close/>
                <a:moveTo>
                  <a:pt x="2284190" y="3893401"/>
                </a:moveTo>
                <a:cubicBezTo>
                  <a:pt x="2258540" y="3919052"/>
                  <a:pt x="2259664" y="3934492"/>
                  <a:pt x="2286572" y="3926100"/>
                </a:cubicBezTo>
                <a:cubicBezTo>
                  <a:pt x="2309689" y="3918880"/>
                  <a:pt x="2321909" y="3905193"/>
                  <a:pt x="2322147" y="3886257"/>
                </a:cubicBezTo>
                <a:cubicBezTo>
                  <a:pt x="2322357" y="3868665"/>
                  <a:pt x="2305812" y="3871779"/>
                  <a:pt x="2284190" y="3893401"/>
                </a:cubicBezTo>
                <a:close/>
                <a:moveTo>
                  <a:pt x="1962674" y="3895782"/>
                </a:moveTo>
                <a:cubicBezTo>
                  <a:pt x="1964827" y="3902335"/>
                  <a:pt x="1975885" y="3909060"/>
                  <a:pt x="1987229" y="3910727"/>
                </a:cubicBezTo>
                <a:lnTo>
                  <a:pt x="2007870" y="3913766"/>
                </a:lnTo>
                <a:lnTo>
                  <a:pt x="2002136" y="3898821"/>
                </a:lnTo>
                <a:cubicBezTo>
                  <a:pt x="1995354" y="3881142"/>
                  <a:pt x="1956873" y="3878180"/>
                  <a:pt x="1962674" y="3895782"/>
                </a:cubicBezTo>
                <a:close/>
                <a:moveTo>
                  <a:pt x="2013795" y="3897506"/>
                </a:moveTo>
                <a:cubicBezTo>
                  <a:pt x="2020576" y="3915185"/>
                  <a:pt x="2059057" y="3918147"/>
                  <a:pt x="2053257" y="3900545"/>
                </a:cubicBezTo>
                <a:cubicBezTo>
                  <a:pt x="2051104" y="3894001"/>
                  <a:pt x="2040045" y="3887267"/>
                  <a:pt x="2028701" y="3885600"/>
                </a:cubicBezTo>
                <a:lnTo>
                  <a:pt x="2008061" y="3882562"/>
                </a:lnTo>
                <a:lnTo>
                  <a:pt x="2013795" y="3897506"/>
                </a:lnTo>
                <a:close/>
                <a:moveTo>
                  <a:pt x="2431285" y="3906908"/>
                </a:moveTo>
                <a:cubicBezTo>
                  <a:pt x="2421122" y="3914337"/>
                  <a:pt x="2416131" y="3923748"/>
                  <a:pt x="2420198" y="3927815"/>
                </a:cubicBezTo>
                <a:cubicBezTo>
                  <a:pt x="2424265" y="3931882"/>
                  <a:pt x="2437000" y="3925796"/>
                  <a:pt x="2448497" y="3914299"/>
                </a:cubicBezTo>
                <a:cubicBezTo>
                  <a:pt x="2471795" y="3891001"/>
                  <a:pt x="2459974" y="3885924"/>
                  <a:pt x="2431285" y="3906908"/>
                </a:cubicBezTo>
                <a:close/>
                <a:moveTo>
                  <a:pt x="2369725" y="3926967"/>
                </a:moveTo>
                <a:cubicBezTo>
                  <a:pt x="2363095" y="3934949"/>
                  <a:pt x="2359819" y="3943626"/>
                  <a:pt x="2362429" y="3946246"/>
                </a:cubicBezTo>
                <a:cubicBezTo>
                  <a:pt x="2370220" y="3954028"/>
                  <a:pt x="2396614" y="3940597"/>
                  <a:pt x="2402215" y="3926005"/>
                </a:cubicBezTo>
                <a:cubicBezTo>
                  <a:pt x="2409168" y="3907879"/>
                  <a:pt x="2384965" y="3908603"/>
                  <a:pt x="2369725" y="3926967"/>
                </a:cubicBezTo>
                <a:close/>
                <a:moveTo>
                  <a:pt x="2120675" y="3926748"/>
                </a:moveTo>
                <a:cubicBezTo>
                  <a:pt x="2118046" y="3929368"/>
                  <a:pt x="2084994" y="3931987"/>
                  <a:pt x="2047208" y="3932558"/>
                </a:cubicBezTo>
                <a:cubicBezTo>
                  <a:pt x="2000460" y="3933273"/>
                  <a:pt x="1979648" y="3937073"/>
                  <a:pt x="1982067" y="3944465"/>
                </a:cubicBezTo>
                <a:cubicBezTo>
                  <a:pt x="1986801" y="3958876"/>
                  <a:pt x="2045237" y="3962438"/>
                  <a:pt x="2126256" y="3953256"/>
                </a:cubicBezTo>
                <a:cubicBezTo>
                  <a:pt x="2199666" y="3944941"/>
                  <a:pt x="2226450" y="3921976"/>
                  <a:pt x="2162747" y="3921976"/>
                </a:cubicBezTo>
                <a:cubicBezTo>
                  <a:pt x="2142230" y="3921976"/>
                  <a:pt x="2123294" y="3924119"/>
                  <a:pt x="2120675" y="3926748"/>
                </a:cubicBezTo>
                <a:close/>
                <a:moveTo>
                  <a:pt x="2330253" y="3929034"/>
                </a:moveTo>
                <a:cubicBezTo>
                  <a:pt x="2315270" y="3932387"/>
                  <a:pt x="2298592" y="3958590"/>
                  <a:pt x="2306441" y="3966439"/>
                </a:cubicBezTo>
                <a:cubicBezTo>
                  <a:pt x="2308441" y="3968439"/>
                  <a:pt x="2320319" y="3961762"/>
                  <a:pt x="2332844" y="3951608"/>
                </a:cubicBezTo>
                <a:cubicBezTo>
                  <a:pt x="2357133" y="3931920"/>
                  <a:pt x="2356142" y="3923233"/>
                  <a:pt x="2330253" y="3929034"/>
                </a:cubicBezTo>
                <a:close/>
                <a:moveTo>
                  <a:pt x="2255425" y="3955542"/>
                </a:moveTo>
                <a:cubicBezTo>
                  <a:pt x="2248795" y="3963524"/>
                  <a:pt x="2245243" y="3971935"/>
                  <a:pt x="2247529" y="3974221"/>
                </a:cubicBezTo>
                <a:cubicBezTo>
                  <a:pt x="2255549" y="3982231"/>
                  <a:pt x="2292449" y="3967582"/>
                  <a:pt x="2297516" y="3954371"/>
                </a:cubicBezTo>
                <a:cubicBezTo>
                  <a:pt x="2304574" y="3936006"/>
                  <a:pt x="2270865" y="3936940"/>
                  <a:pt x="2255425" y="3955542"/>
                </a:cubicBezTo>
                <a:close/>
                <a:moveTo>
                  <a:pt x="2256606" y="4064194"/>
                </a:moveTo>
                <a:cubicBezTo>
                  <a:pt x="2249300" y="4068737"/>
                  <a:pt x="2245890" y="4079177"/>
                  <a:pt x="2249053" y="4087397"/>
                </a:cubicBezTo>
                <a:cubicBezTo>
                  <a:pt x="2252205" y="4095617"/>
                  <a:pt x="2250681" y="4104875"/>
                  <a:pt x="2245671" y="4107971"/>
                </a:cubicBezTo>
                <a:cubicBezTo>
                  <a:pt x="2240661" y="4111066"/>
                  <a:pt x="2236384" y="4101560"/>
                  <a:pt x="2236146" y="4086844"/>
                </a:cubicBezTo>
                <a:lnTo>
                  <a:pt x="2235708" y="4060089"/>
                </a:lnTo>
                <a:lnTo>
                  <a:pt x="2222621" y="4088664"/>
                </a:lnTo>
                <a:lnTo>
                  <a:pt x="2209533" y="4117239"/>
                </a:lnTo>
                <a:lnTo>
                  <a:pt x="2208762" y="4095417"/>
                </a:lnTo>
                <a:lnTo>
                  <a:pt x="2207990" y="4073595"/>
                </a:lnTo>
                <a:lnTo>
                  <a:pt x="2096072" y="4080044"/>
                </a:lnTo>
                <a:cubicBezTo>
                  <a:pt x="2034521" y="4083587"/>
                  <a:pt x="1982372" y="4088044"/>
                  <a:pt x="1980181" y="4089959"/>
                </a:cubicBezTo>
                <a:cubicBezTo>
                  <a:pt x="1978000" y="4091864"/>
                  <a:pt x="2008003" y="4093731"/>
                  <a:pt x="2046856" y="4094093"/>
                </a:cubicBezTo>
                <a:cubicBezTo>
                  <a:pt x="2129228" y="4094874"/>
                  <a:pt x="2111902" y="4110714"/>
                  <a:pt x="2027492" y="4111809"/>
                </a:cubicBezTo>
                <a:cubicBezTo>
                  <a:pt x="1958235" y="4112695"/>
                  <a:pt x="1975818" y="4129393"/>
                  <a:pt x="2050828" y="4133964"/>
                </a:cubicBezTo>
                <a:lnTo>
                  <a:pt x="2107978" y="4137450"/>
                </a:lnTo>
                <a:lnTo>
                  <a:pt x="2043122" y="4139251"/>
                </a:lnTo>
                <a:cubicBezTo>
                  <a:pt x="2002717" y="4140375"/>
                  <a:pt x="1980486" y="4144642"/>
                  <a:pt x="1984153" y="4150576"/>
                </a:cubicBezTo>
                <a:cubicBezTo>
                  <a:pt x="1992554" y="4164159"/>
                  <a:pt x="2085556" y="4161768"/>
                  <a:pt x="2174653" y="4145671"/>
                </a:cubicBezTo>
                <a:cubicBezTo>
                  <a:pt x="2216563" y="4138098"/>
                  <a:pt x="2257073" y="4131812"/>
                  <a:pt x="2264664" y="4131717"/>
                </a:cubicBezTo>
                <a:lnTo>
                  <a:pt x="2278485" y="4131526"/>
                </a:lnTo>
                <a:lnTo>
                  <a:pt x="2268398" y="4141603"/>
                </a:lnTo>
                <a:cubicBezTo>
                  <a:pt x="2243595" y="4166407"/>
                  <a:pt x="2144354" y="4183104"/>
                  <a:pt x="2022253" y="4183028"/>
                </a:cubicBezTo>
                <a:cubicBezTo>
                  <a:pt x="1892970" y="4182951"/>
                  <a:pt x="1890808" y="4183752"/>
                  <a:pt x="1984153" y="4197182"/>
                </a:cubicBezTo>
                <a:lnTo>
                  <a:pt x="2041303" y="4205402"/>
                </a:lnTo>
                <a:lnTo>
                  <a:pt x="1977009" y="4206564"/>
                </a:lnTo>
                <a:cubicBezTo>
                  <a:pt x="1941652" y="4207202"/>
                  <a:pt x="1912715" y="4211498"/>
                  <a:pt x="1912715" y="4216118"/>
                </a:cubicBezTo>
                <a:cubicBezTo>
                  <a:pt x="1912715" y="4220728"/>
                  <a:pt x="1945939" y="4228853"/>
                  <a:pt x="1986534" y="4234168"/>
                </a:cubicBezTo>
                <a:lnTo>
                  <a:pt x="2060353" y="4243826"/>
                </a:lnTo>
                <a:lnTo>
                  <a:pt x="1986410" y="4243359"/>
                </a:lnTo>
                <a:cubicBezTo>
                  <a:pt x="1862566" y="4242578"/>
                  <a:pt x="1891103" y="4261723"/>
                  <a:pt x="2022253" y="4267400"/>
                </a:cubicBezTo>
                <a:lnTo>
                  <a:pt x="2079403" y="4269877"/>
                </a:lnTo>
                <a:lnTo>
                  <a:pt x="2041303" y="4278468"/>
                </a:lnTo>
                <a:cubicBezTo>
                  <a:pt x="2007918" y="4285993"/>
                  <a:pt x="1877949" y="4275592"/>
                  <a:pt x="1826990" y="4261314"/>
                </a:cubicBezTo>
                <a:cubicBezTo>
                  <a:pt x="1768745" y="4244988"/>
                  <a:pt x="1757410" y="4235587"/>
                  <a:pt x="1779518" y="4221918"/>
                </a:cubicBezTo>
                <a:cubicBezTo>
                  <a:pt x="1784842" y="4218623"/>
                  <a:pt x="1786738" y="4211946"/>
                  <a:pt x="1783718" y="4207069"/>
                </a:cubicBezTo>
                <a:cubicBezTo>
                  <a:pt x="1780708" y="4202192"/>
                  <a:pt x="1782785" y="4198201"/>
                  <a:pt x="1788328" y="4198201"/>
                </a:cubicBezTo>
                <a:cubicBezTo>
                  <a:pt x="1793872" y="4198201"/>
                  <a:pt x="1798415" y="4189162"/>
                  <a:pt x="1798415" y="4178122"/>
                </a:cubicBezTo>
                <a:lnTo>
                  <a:pt x="1798415" y="4158034"/>
                </a:lnTo>
                <a:lnTo>
                  <a:pt x="1824609" y="4164073"/>
                </a:lnTo>
                <a:lnTo>
                  <a:pt x="1850803" y="4170112"/>
                </a:lnTo>
                <a:lnTo>
                  <a:pt x="1827009" y="4151376"/>
                </a:lnTo>
                <a:lnTo>
                  <a:pt x="1803216" y="4132640"/>
                </a:lnTo>
                <a:lnTo>
                  <a:pt x="1782042" y="4152538"/>
                </a:lnTo>
                <a:cubicBezTo>
                  <a:pt x="1770393" y="4163473"/>
                  <a:pt x="1756143" y="4186752"/>
                  <a:pt x="1750362" y="4204259"/>
                </a:cubicBezTo>
                <a:lnTo>
                  <a:pt x="1739856" y="4236101"/>
                </a:lnTo>
                <a:lnTo>
                  <a:pt x="1754553" y="4286660"/>
                </a:lnTo>
                <a:cubicBezTo>
                  <a:pt x="1763220" y="4316464"/>
                  <a:pt x="1783252" y="4352678"/>
                  <a:pt x="1803330" y="4374871"/>
                </a:cubicBezTo>
                <a:lnTo>
                  <a:pt x="1837392" y="4412514"/>
                </a:lnTo>
                <a:lnTo>
                  <a:pt x="1831067" y="4388701"/>
                </a:lnTo>
                <a:cubicBezTo>
                  <a:pt x="1827581" y="4375604"/>
                  <a:pt x="1818123" y="4357364"/>
                  <a:pt x="1810045" y="4348163"/>
                </a:cubicBezTo>
                <a:cubicBezTo>
                  <a:pt x="1801968" y="4338962"/>
                  <a:pt x="1798244" y="4328541"/>
                  <a:pt x="1801778" y="4325007"/>
                </a:cubicBezTo>
                <a:cubicBezTo>
                  <a:pt x="1805311" y="4321474"/>
                  <a:pt x="1796634" y="4306500"/>
                  <a:pt x="1782480" y="4291727"/>
                </a:cubicBezTo>
                <a:cubicBezTo>
                  <a:pt x="1753276" y="4261247"/>
                  <a:pt x="1759887" y="4258847"/>
                  <a:pt x="1817256" y="4279087"/>
                </a:cubicBezTo>
                <a:cubicBezTo>
                  <a:pt x="1839411" y="4286907"/>
                  <a:pt x="1895628" y="4297937"/>
                  <a:pt x="1942186" y="4303595"/>
                </a:cubicBezTo>
                <a:lnTo>
                  <a:pt x="2026844" y="4313892"/>
                </a:lnTo>
                <a:lnTo>
                  <a:pt x="2130771" y="4303500"/>
                </a:lnTo>
                <a:cubicBezTo>
                  <a:pt x="2187921" y="4297785"/>
                  <a:pt x="2254387" y="4287174"/>
                  <a:pt x="2278485" y="4279926"/>
                </a:cubicBezTo>
                <a:cubicBezTo>
                  <a:pt x="2302574" y="4272677"/>
                  <a:pt x="2322290" y="4270229"/>
                  <a:pt x="2322290" y="4274487"/>
                </a:cubicBezTo>
                <a:cubicBezTo>
                  <a:pt x="2322290" y="4290184"/>
                  <a:pt x="2239242" y="4320874"/>
                  <a:pt x="2169890" y="4330799"/>
                </a:cubicBezTo>
                <a:cubicBezTo>
                  <a:pt x="2130600" y="4336418"/>
                  <a:pt x="2087737" y="4342591"/>
                  <a:pt x="2074640" y="4344515"/>
                </a:cubicBezTo>
                <a:cubicBezTo>
                  <a:pt x="2061543" y="4346429"/>
                  <a:pt x="2074402" y="4349096"/>
                  <a:pt x="2103215" y="4350430"/>
                </a:cubicBezTo>
                <a:lnTo>
                  <a:pt x="2155603" y="4352859"/>
                </a:lnTo>
                <a:lnTo>
                  <a:pt x="2127028" y="4360126"/>
                </a:lnTo>
                <a:cubicBezTo>
                  <a:pt x="2111312" y="4364127"/>
                  <a:pt x="2062839" y="4367908"/>
                  <a:pt x="2019310" y="4368527"/>
                </a:cubicBezTo>
                <a:cubicBezTo>
                  <a:pt x="1907124" y="4370118"/>
                  <a:pt x="1928784" y="4388463"/>
                  <a:pt x="2044256" y="4389654"/>
                </a:cubicBezTo>
                <a:cubicBezTo>
                  <a:pt x="2140496" y="4390644"/>
                  <a:pt x="2136038" y="4404960"/>
                  <a:pt x="2038922" y="4406799"/>
                </a:cubicBezTo>
                <a:cubicBezTo>
                  <a:pt x="1956902" y="4408361"/>
                  <a:pt x="1982495" y="4433926"/>
                  <a:pt x="2069878" y="4437717"/>
                </a:cubicBezTo>
                <a:lnTo>
                  <a:pt x="2107978" y="4439374"/>
                </a:lnTo>
                <a:lnTo>
                  <a:pt x="2077022" y="4443213"/>
                </a:lnTo>
                <a:cubicBezTo>
                  <a:pt x="2043160" y="4447423"/>
                  <a:pt x="2032854" y="4474426"/>
                  <a:pt x="2065115" y="4474426"/>
                </a:cubicBezTo>
                <a:cubicBezTo>
                  <a:pt x="2075593" y="4474426"/>
                  <a:pt x="2084165" y="4478903"/>
                  <a:pt x="2084165" y="4484370"/>
                </a:cubicBezTo>
                <a:cubicBezTo>
                  <a:pt x="2084165" y="4489838"/>
                  <a:pt x="2076822" y="4493048"/>
                  <a:pt x="2067839" y="4491514"/>
                </a:cubicBezTo>
                <a:cubicBezTo>
                  <a:pt x="2058181" y="4489857"/>
                  <a:pt x="2050047" y="4495896"/>
                  <a:pt x="2047913" y="4506306"/>
                </a:cubicBezTo>
                <a:lnTo>
                  <a:pt x="2044313" y="4523890"/>
                </a:lnTo>
                <a:lnTo>
                  <a:pt x="2064248" y="4517565"/>
                </a:lnTo>
                <a:lnTo>
                  <a:pt x="2084165" y="4511240"/>
                </a:lnTo>
                <a:lnTo>
                  <a:pt x="2084165" y="4548988"/>
                </a:lnTo>
                <a:lnTo>
                  <a:pt x="2084165" y="4586726"/>
                </a:lnTo>
                <a:lnTo>
                  <a:pt x="2162747" y="4624683"/>
                </a:lnTo>
                <a:cubicBezTo>
                  <a:pt x="2247443" y="4665602"/>
                  <a:pt x="2311213" y="4688701"/>
                  <a:pt x="2318728" y="4681185"/>
                </a:cubicBezTo>
                <a:cubicBezTo>
                  <a:pt x="2321309" y="4678604"/>
                  <a:pt x="2315985" y="4651391"/>
                  <a:pt x="2306888" y="4620702"/>
                </a:cubicBezTo>
                <a:cubicBezTo>
                  <a:pt x="2284028" y="4543530"/>
                  <a:pt x="2287000" y="4458138"/>
                  <a:pt x="2316413" y="4346267"/>
                </a:cubicBezTo>
                <a:cubicBezTo>
                  <a:pt x="2330129" y="4294118"/>
                  <a:pt x="2341340" y="4241397"/>
                  <a:pt x="2341340" y="4229119"/>
                </a:cubicBezTo>
                <a:cubicBezTo>
                  <a:pt x="2341340" y="4204869"/>
                  <a:pt x="2318976" y="4155519"/>
                  <a:pt x="2296201" y="4129535"/>
                </a:cubicBezTo>
                <a:cubicBezTo>
                  <a:pt x="2288362" y="4120582"/>
                  <a:pt x="2279247" y="4100360"/>
                  <a:pt x="2275932" y="4084596"/>
                </a:cubicBezTo>
                <a:lnTo>
                  <a:pt x="2269903" y="4055936"/>
                </a:lnTo>
                <a:lnTo>
                  <a:pt x="2256606" y="4064194"/>
                </a:lnTo>
                <a:close/>
                <a:moveTo>
                  <a:pt x="1807940" y="4098189"/>
                </a:moveTo>
                <a:cubicBezTo>
                  <a:pt x="1807940" y="4121468"/>
                  <a:pt x="1812246" y="4131526"/>
                  <a:pt x="1822228" y="4131526"/>
                </a:cubicBezTo>
                <a:cubicBezTo>
                  <a:pt x="1830086" y="4131526"/>
                  <a:pt x="1836515" y="4124639"/>
                  <a:pt x="1836515" y="4116219"/>
                </a:cubicBezTo>
                <a:cubicBezTo>
                  <a:pt x="1836515" y="4106523"/>
                  <a:pt x="1841754" y="4102922"/>
                  <a:pt x="1850803" y="4106399"/>
                </a:cubicBezTo>
                <a:cubicBezTo>
                  <a:pt x="1858661" y="4109409"/>
                  <a:pt x="1865090" y="4107723"/>
                  <a:pt x="1865090" y="4102656"/>
                </a:cubicBezTo>
                <a:cubicBezTo>
                  <a:pt x="1865090" y="4097579"/>
                  <a:pt x="1858661" y="4093426"/>
                  <a:pt x="1850803" y="4093426"/>
                </a:cubicBezTo>
                <a:cubicBezTo>
                  <a:pt x="1842945" y="4093426"/>
                  <a:pt x="1836515" y="4086997"/>
                  <a:pt x="1836515" y="4079139"/>
                </a:cubicBezTo>
                <a:cubicBezTo>
                  <a:pt x="1836515" y="4071280"/>
                  <a:pt x="1830086" y="4064851"/>
                  <a:pt x="1822228" y="4064851"/>
                </a:cubicBezTo>
                <a:cubicBezTo>
                  <a:pt x="1812246" y="4064851"/>
                  <a:pt x="1807940" y="4074910"/>
                  <a:pt x="1807940" y="4098189"/>
                </a:cubicBezTo>
                <a:close/>
                <a:moveTo>
                  <a:pt x="1917478" y="4112476"/>
                </a:moveTo>
                <a:cubicBezTo>
                  <a:pt x="1920716" y="4117715"/>
                  <a:pt x="1925250" y="4122001"/>
                  <a:pt x="1927565" y="4122001"/>
                </a:cubicBezTo>
                <a:cubicBezTo>
                  <a:pt x="1929879" y="4122001"/>
                  <a:pt x="1931765" y="4117715"/>
                  <a:pt x="1931765" y="4112476"/>
                </a:cubicBezTo>
                <a:cubicBezTo>
                  <a:pt x="1931765" y="4107237"/>
                  <a:pt x="1927222" y="4102951"/>
                  <a:pt x="1921678" y="4102951"/>
                </a:cubicBezTo>
                <a:cubicBezTo>
                  <a:pt x="1916135" y="4102951"/>
                  <a:pt x="1914239" y="4107237"/>
                  <a:pt x="1917478" y="4112476"/>
                </a:cubicBezTo>
                <a:close/>
                <a:moveTo>
                  <a:pt x="1846040" y="4131526"/>
                </a:moveTo>
                <a:cubicBezTo>
                  <a:pt x="1846040" y="4136765"/>
                  <a:pt x="1850327" y="4141051"/>
                  <a:pt x="1855565" y="4141051"/>
                </a:cubicBezTo>
                <a:cubicBezTo>
                  <a:pt x="1860804" y="4141051"/>
                  <a:pt x="1865090" y="4136765"/>
                  <a:pt x="1865090" y="4131526"/>
                </a:cubicBezTo>
                <a:cubicBezTo>
                  <a:pt x="1865090" y="4126287"/>
                  <a:pt x="1860804" y="4122001"/>
                  <a:pt x="1855565" y="4122001"/>
                </a:cubicBezTo>
                <a:cubicBezTo>
                  <a:pt x="1850327" y="4122001"/>
                  <a:pt x="1846040" y="4126287"/>
                  <a:pt x="1846040" y="4131526"/>
                </a:cubicBezTo>
                <a:close/>
                <a:moveTo>
                  <a:pt x="2253234" y="4166664"/>
                </a:moveTo>
                <a:cubicBezTo>
                  <a:pt x="2244071" y="4169064"/>
                  <a:pt x="2236565" y="4174769"/>
                  <a:pt x="2236565" y="4179351"/>
                </a:cubicBezTo>
                <a:cubicBezTo>
                  <a:pt x="2236565" y="4183933"/>
                  <a:pt x="2249424" y="4183199"/>
                  <a:pt x="2265140" y="4177722"/>
                </a:cubicBezTo>
                <a:cubicBezTo>
                  <a:pt x="2307993" y="4162787"/>
                  <a:pt x="2299230" y="4154643"/>
                  <a:pt x="2253234" y="4166664"/>
                </a:cubicBezTo>
                <a:close/>
                <a:moveTo>
                  <a:pt x="1862709" y="4175932"/>
                </a:moveTo>
                <a:cubicBezTo>
                  <a:pt x="1869262" y="4178580"/>
                  <a:pt x="1879978" y="4178580"/>
                  <a:pt x="1886522" y="4175932"/>
                </a:cubicBezTo>
                <a:cubicBezTo>
                  <a:pt x="1893075" y="4173293"/>
                  <a:pt x="1887712" y="4171131"/>
                  <a:pt x="1874615" y="4171131"/>
                </a:cubicBezTo>
                <a:cubicBezTo>
                  <a:pt x="1861518" y="4171131"/>
                  <a:pt x="1856165" y="4173293"/>
                  <a:pt x="1862709" y="4175932"/>
                </a:cubicBezTo>
                <a:close/>
                <a:moveTo>
                  <a:pt x="2275665" y="4199011"/>
                </a:moveTo>
                <a:cubicBezTo>
                  <a:pt x="2263112" y="4204031"/>
                  <a:pt x="2255025" y="4210308"/>
                  <a:pt x="2257673" y="4212955"/>
                </a:cubicBezTo>
                <a:cubicBezTo>
                  <a:pt x="2263235" y="4218518"/>
                  <a:pt x="2312765" y="4201182"/>
                  <a:pt x="2312765" y="4193677"/>
                </a:cubicBezTo>
                <a:cubicBezTo>
                  <a:pt x="2312765" y="4186800"/>
                  <a:pt x="2302497" y="4188276"/>
                  <a:pt x="2275665" y="4199011"/>
                </a:cubicBezTo>
                <a:close/>
                <a:moveTo>
                  <a:pt x="1850803" y="4207726"/>
                </a:moveTo>
                <a:cubicBezTo>
                  <a:pt x="1854041" y="4212965"/>
                  <a:pt x="1858575" y="4217251"/>
                  <a:pt x="1860890" y="4217251"/>
                </a:cubicBezTo>
                <a:cubicBezTo>
                  <a:pt x="1863204" y="4217251"/>
                  <a:pt x="1865090" y="4212965"/>
                  <a:pt x="1865090" y="4207726"/>
                </a:cubicBezTo>
                <a:cubicBezTo>
                  <a:pt x="1865090" y="4202487"/>
                  <a:pt x="1860547" y="4198201"/>
                  <a:pt x="1855003" y="4198201"/>
                </a:cubicBezTo>
                <a:cubicBezTo>
                  <a:pt x="1849460" y="4198201"/>
                  <a:pt x="1847564" y="4202487"/>
                  <a:pt x="1850803" y="4207726"/>
                </a:cubicBezTo>
                <a:close/>
                <a:moveTo>
                  <a:pt x="1788890" y="4226776"/>
                </a:moveTo>
                <a:cubicBezTo>
                  <a:pt x="1788890" y="4232015"/>
                  <a:pt x="1793177" y="4236301"/>
                  <a:pt x="1798415" y="4236301"/>
                </a:cubicBezTo>
                <a:cubicBezTo>
                  <a:pt x="1803654" y="4236301"/>
                  <a:pt x="1807940" y="4232015"/>
                  <a:pt x="1807940" y="4226776"/>
                </a:cubicBezTo>
                <a:cubicBezTo>
                  <a:pt x="1807940" y="4221537"/>
                  <a:pt x="1803654" y="4217251"/>
                  <a:pt x="1798415" y="4217251"/>
                </a:cubicBezTo>
                <a:cubicBezTo>
                  <a:pt x="1793177" y="4217251"/>
                  <a:pt x="1788890" y="4221537"/>
                  <a:pt x="1788890" y="4226776"/>
                </a:cubicBezTo>
                <a:close/>
                <a:moveTo>
                  <a:pt x="2291334" y="4228319"/>
                </a:moveTo>
                <a:cubicBezTo>
                  <a:pt x="2276923" y="4233587"/>
                  <a:pt x="2265140" y="4241930"/>
                  <a:pt x="2265140" y="4246864"/>
                </a:cubicBezTo>
                <a:cubicBezTo>
                  <a:pt x="2265140" y="4251798"/>
                  <a:pt x="2277999" y="4249189"/>
                  <a:pt x="2293715" y="4241064"/>
                </a:cubicBezTo>
                <a:cubicBezTo>
                  <a:pt x="2309432" y="4232939"/>
                  <a:pt x="2322290" y="4224252"/>
                  <a:pt x="2322290" y="4221766"/>
                </a:cubicBezTo>
                <a:cubicBezTo>
                  <a:pt x="2322290" y="4219280"/>
                  <a:pt x="2321224" y="4217594"/>
                  <a:pt x="2319909" y="4218004"/>
                </a:cubicBezTo>
                <a:cubicBezTo>
                  <a:pt x="2318595" y="4218413"/>
                  <a:pt x="2305745" y="4223061"/>
                  <a:pt x="2291334" y="4228319"/>
                </a:cubicBezTo>
                <a:close/>
                <a:moveTo>
                  <a:pt x="1850803" y="4236301"/>
                </a:moveTo>
                <a:cubicBezTo>
                  <a:pt x="1847564" y="4241540"/>
                  <a:pt x="1849460" y="4245826"/>
                  <a:pt x="1855003" y="4245826"/>
                </a:cubicBezTo>
                <a:cubicBezTo>
                  <a:pt x="1860547" y="4245826"/>
                  <a:pt x="1865090" y="4241540"/>
                  <a:pt x="1865090" y="4236301"/>
                </a:cubicBezTo>
                <a:cubicBezTo>
                  <a:pt x="1865090" y="4231062"/>
                  <a:pt x="1863204" y="4226776"/>
                  <a:pt x="1860890" y="4226776"/>
                </a:cubicBezTo>
                <a:cubicBezTo>
                  <a:pt x="1858575" y="4226776"/>
                  <a:pt x="1854041" y="4231062"/>
                  <a:pt x="1850803" y="4236301"/>
                </a:cubicBezTo>
                <a:close/>
                <a:moveTo>
                  <a:pt x="1879378" y="4245826"/>
                </a:moveTo>
                <a:cubicBezTo>
                  <a:pt x="1882616" y="4251065"/>
                  <a:pt x="1887150" y="4255351"/>
                  <a:pt x="1889465" y="4255351"/>
                </a:cubicBezTo>
                <a:cubicBezTo>
                  <a:pt x="1891779" y="4255351"/>
                  <a:pt x="1893665" y="4251065"/>
                  <a:pt x="1893665" y="4245826"/>
                </a:cubicBezTo>
                <a:cubicBezTo>
                  <a:pt x="1893665" y="4240587"/>
                  <a:pt x="1889122" y="4236301"/>
                  <a:pt x="1883578" y="4236301"/>
                </a:cubicBezTo>
                <a:cubicBezTo>
                  <a:pt x="1878035" y="4236301"/>
                  <a:pt x="1876139" y="4240587"/>
                  <a:pt x="1879378" y="4245826"/>
                </a:cubicBezTo>
                <a:close/>
                <a:moveTo>
                  <a:pt x="2258663" y="4325341"/>
                </a:moveTo>
                <a:cubicBezTo>
                  <a:pt x="2215163" y="4337323"/>
                  <a:pt x="2195370" y="4350601"/>
                  <a:pt x="2220992" y="4350601"/>
                </a:cubicBezTo>
                <a:cubicBezTo>
                  <a:pt x="2240042" y="4350601"/>
                  <a:pt x="2303240" y="4325360"/>
                  <a:pt x="2303240" y="4317749"/>
                </a:cubicBezTo>
                <a:cubicBezTo>
                  <a:pt x="2303240" y="4314863"/>
                  <a:pt x="2302174" y="4312920"/>
                  <a:pt x="2300859" y="4313435"/>
                </a:cubicBezTo>
                <a:cubicBezTo>
                  <a:pt x="2299545" y="4313949"/>
                  <a:pt x="2280561" y="4319312"/>
                  <a:pt x="2258663" y="4325341"/>
                </a:cubicBezTo>
                <a:close/>
                <a:moveTo>
                  <a:pt x="1967598" y="4347810"/>
                </a:moveTo>
                <a:cubicBezTo>
                  <a:pt x="1979447" y="4350087"/>
                  <a:pt x="1996602" y="4350001"/>
                  <a:pt x="2005708" y="4347620"/>
                </a:cubicBezTo>
                <a:cubicBezTo>
                  <a:pt x="2014814" y="4345239"/>
                  <a:pt x="2005108" y="4343372"/>
                  <a:pt x="1984153" y="4343476"/>
                </a:cubicBezTo>
                <a:cubicBezTo>
                  <a:pt x="1963198" y="4343581"/>
                  <a:pt x="1955749" y="4345534"/>
                  <a:pt x="1967598" y="4347810"/>
                </a:cubicBezTo>
                <a:close/>
                <a:moveTo>
                  <a:pt x="1874615" y="4359002"/>
                </a:moveTo>
                <a:cubicBezTo>
                  <a:pt x="1874615" y="4364241"/>
                  <a:pt x="1878902" y="4371175"/>
                  <a:pt x="1884140" y="4374414"/>
                </a:cubicBezTo>
                <a:cubicBezTo>
                  <a:pt x="1889379" y="4377652"/>
                  <a:pt x="1893665" y="4376014"/>
                  <a:pt x="1893665" y="4370775"/>
                </a:cubicBezTo>
                <a:cubicBezTo>
                  <a:pt x="1893665" y="4365536"/>
                  <a:pt x="1889379" y="4358602"/>
                  <a:pt x="1884140" y="4355364"/>
                </a:cubicBezTo>
                <a:cubicBezTo>
                  <a:pt x="1878902" y="4352125"/>
                  <a:pt x="1874615" y="4353764"/>
                  <a:pt x="1874615" y="4359002"/>
                </a:cubicBezTo>
                <a:close/>
                <a:moveTo>
                  <a:pt x="1912715" y="4369651"/>
                </a:moveTo>
                <a:cubicBezTo>
                  <a:pt x="1912715" y="4374890"/>
                  <a:pt x="1917259" y="4379176"/>
                  <a:pt x="1922802" y="4379176"/>
                </a:cubicBezTo>
                <a:cubicBezTo>
                  <a:pt x="1928346" y="4379176"/>
                  <a:pt x="1930241" y="4374890"/>
                  <a:pt x="1927003" y="4369651"/>
                </a:cubicBezTo>
                <a:cubicBezTo>
                  <a:pt x="1923764" y="4364412"/>
                  <a:pt x="1919230" y="4360126"/>
                  <a:pt x="1916916" y="4360126"/>
                </a:cubicBezTo>
                <a:cubicBezTo>
                  <a:pt x="1914601" y="4360126"/>
                  <a:pt x="1912715" y="4364412"/>
                  <a:pt x="1912715" y="4369651"/>
                </a:cubicBezTo>
                <a:close/>
                <a:moveTo>
                  <a:pt x="2227040" y="4374414"/>
                </a:moveTo>
                <a:lnTo>
                  <a:pt x="2193703" y="4387253"/>
                </a:lnTo>
                <a:lnTo>
                  <a:pt x="2218087" y="4387977"/>
                </a:lnTo>
                <a:cubicBezTo>
                  <a:pt x="2231488" y="4388377"/>
                  <a:pt x="2250777" y="4382405"/>
                  <a:pt x="2260949" y="4374718"/>
                </a:cubicBezTo>
                <a:cubicBezTo>
                  <a:pt x="2283657" y="4357535"/>
                  <a:pt x="2271151" y="4357430"/>
                  <a:pt x="2227040" y="4374414"/>
                </a:cubicBezTo>
                <a:close/>
                <a:moveTo>
                  <a:pt x="1851231" y="4400608"/>
                </a:moveTo>
                <a:cubicBezTo>
                  <a:pt x="1860556" y="4431478"/>
                  <a:pt x="1871901" y="4440774"/>
                  <a:pt x="1869081" y="4415228"/>
                </a:cubicBezTo>
                <a:cubicBezTo>
                  <a:pt x="1867757" y="4403255"/>
                  <a:pt x="1866319" y="4390254"/>
                  <a:pt x="1865881" y="4386320"/>
                </a:cubicBezTo>
                <a:cubicBezTo>
                  <a:pt x="1865452" y="4382386"/>
                  <a:pt x="1860518" y="4379176"/>
                  <a:pt x="1854927" y="4379176"/>
                </a:cubicBezTo>
                <a:cubicBezTo>
                  <a:pt x="1848812" y="4379176"/>
                  <a:pt x="1847336" y="4387720"/>
                  <a:pt x="1851231" y="4400608"/>
                </a:cubicBezTo>
                <a:close/>
                <a:moveTo>
                  <a:pt x="1884140" y="4402427"/>
                </a:moveTo>
                <a:cubicBezTo>
                  <a:pt x="1884140" y="4410589"/>
                  <a:pt x="1888427" y="4417276"/>
                  <a:pt x="1893665" y="4417276"/>
                </a:cubicBezTo>
                <a:cubicBezTo>
                  <a:pt x="1898904" y="4417276"/>
                  <a:pt x="1903190" y="4413247"/>
                  <a:pt x="1903190" y="4408313"/>
                </a:cubicBezTo>
                <a:cubicBezTo>
                  <a:pt x="1903190" y="4403379"/>
                  <a:pt x="1898904" y="4396702"/>
                  <a:pt x="1893665" y="4393464"/>
                </a:cubicBezTo>
                <a:cubicBezTo>
                  <a:pt x="1888427" y="4390225"/>
                  <a:pt x="1884140" y="4394264"/>
                  <a:pt x="1884140" y="4402427"/>
                </a:cubicBezTo>
                <a:close/>
                <a:moveTo>
                  <a:pt x="1922240" y="4411952"/>
                </a:moveTo>
                <a:cubicBezTo>
                  <a:pt x="1922240" y="4420114"/>
                  <a:pt x="1926527" y="4426801"/>
                  <a:pt x="1931765" y="4426801"/>
                </a:cubicBezTo>
                <a:cubicBezTo>
                  <a:pt x="1937004" y="4426801"/>
                  <a:pt x="1941290" y="4422772"/>
                  <a:pt x="1941290" y="4417838"/>
                </a:cubicBezTo>
                <a:cubicBezTo>
                  <a:pt x="1941290" y="4412904"/>
                  <a:pt x="1937004" y="4406227"/>
                  <a:pt x="1931765" y="4402989"/>
                </a:cubicBezTo>
                <a:cubicBezTo>
                  <a:pt x="1926527" y="4399750"/>
                  <a:pt x="1922240" y="4403789"/>
                  <a:pt x="1922240" y="4411952"/>
                </a:cubicBezTo>
                <a:close/>
                <a:moveTo>
                  <a:pt x="1955578" y="4417276"/>
                </a:moveTo>
                <a:cubicBezTo>
                  <a:pt x="1958816" y="4422515"/>
                  <a:pt x="1965493" y="4426801"/>
                  <a:pt x="1970427" y="4426801"/>
                </a:cubicBezTo>
                <a:cubicBezTo>
                  <a:pt x="1975361" y="4426801"/>
                  <a:pt x="1979390" y="4422515"/>
                  <a:pt x="1979390" y="4417276"/>
                </a:cubicBezTo>
                <a:cubicBezTo>
                  <a:pt x="1979390" y="4412037"/>
                  <a:pt x="1972704" y="4407751"/>
                  <a:pt x="1964541" y="4407751"/>
                </a:cubicBezTo>
                <a:cubicBezTo>
                  <a:pt x="1956378" y="4407751"/>
                  <a:pt x="1952339" y="4412037"/>
                  <a:pt x="1955578" y="4417276"/>
                </a:cubicBezTo>
                <a:close/>
                <a:moveTo>
                  <a:pt x="2217515" y="4417276"/>
                </a:moveTo>
                <a:lnTo>
                  <a:pt x="2203228" y="4426506"/>
                </a:lnTo>
                <a:lnTo>
                  <a:pt x="2219335" y="4426658"/>
                </a:lnTo>
                <a:cubicBezTo>
                  <a:pt x="2228193" y="4426734"/>
                  <a:pt x="2238089" y="4422515"/>
                  <a:pt x="2241328" y="4417276"/>
                </a:cubicBezTo>
                <a:cubicBezTo>
                  <a:pt x="2248776" y="4405217"/>
                  <a:pt x="2236165" y="4405217"/>
                  <a:pt x="2217515" y="4417276"/>
                </a:cubicBezTo>
                <a:close/>
                <a:moveTo>
                  <a:pt x="2250205" y="4461129"/>
                </a:moveTo>
                <a:cubicBezTo>
                  <a:pt x="2242671" y="4511364"/>
                  <a:pt x="2250405" y="4606366"/>
                  <a:pt x="2263054" y="4619016"/>
                </a:cubicBezTo>
                <a:cubicBezTo>
                  <a:pt x="2268074" y="4624035"/>
                  <a:pt x="2268322" y="4604871"/>
                  <a:pt x="2263655" y="4572419"/>
                </a:cubicBezTo>
                <a:cubicBezTo>
                  <a:pt x="2259302" y="4542092"/>
                  <a:pt x="2258339" y="4494791"/>
                  <a:pt x="2261530" y="4467283"/>
                </a:cubicBezTo>
                <a:cubicBezTo>
                  <a:pt x="2268674" y="4405722"/>
                  <a:pt x="2259283" y="4400617"/>
                  <a:pt x="2250205" y="4461129"/>
                </a:cubicBezTo>
                <a:close/>
                <a:moveTo>
                  <a:pt x="1811464" y="4448233"/>
                </a:moveTo>
                <a:cubicBezTo>
                  <a:pt x="1814617" y="4460015"/>
                  <a:pt x="1817265" y="4477169"/>
                  <a:pt x="1817332" y="4486333"/>
                </a:cubicBezTo>
                <a:cubicBezTo>
                  <a:pt x="1817408" y="4495495"/>
                  <a:pt x="1822009" y="4503001"/>
                  <a:pt x="1827552" y="4503001"/>
                </a:cubicBezTo>
                <a:cubicBezTo>
                  <a:pt x="1833096" y="4503001"/>
                  <a:pt x="1834991" y="4498715"/>
                  <a:pt x="1831753" y="4493476"/>
                </a:cubicBezTo>
                <a:cubicBezTo>
                  <a:pt x="1821275" y="4476512"/>
                  <a:pt x="1834887" y="4483351"/>
                  <a:pt x="1862214" y="4508764"/>
                </a:cubicBezTo>
                <a:cubicBezTo>
                  <a:pt x="1876892" y="4522413"/>
                  <a:pt x="1930689" y="4561437"/>
                  <a:pt x="1981772" y="4595470"/>
                </a:cubicBezTo>
                <a:cubicBezTo>
                  <a:pt x="2032845" y="4629512"/>
                  <a:pt x="2074640" y="4659154"/>
                  <a:pt x="2074640" y="4661335"/>
                </a:cubicBezTo>
                <a:cubicBezTo>
                  <a:pt x="2074640" y="4667888"/>
                  <a:pt x="1996583" y="4626216"/>
                  <a:pt x="1953197" y="4596489"/>
                </a:cubicBezTo>
                <a:cubicBezTo>
                  <a:pt x="1930937" y="4581240"/>
                  <a:pt x="1912715" y="4571705"/>
                  <a:pt x="1912715" y="4575315"/>
                </a:cubicBezTo>
                <a:cubicBezTo>
                  <a:pt x="1912715" y="4588259"/>
                  <a:pt x="1990839" y="4642247"/>
                  <a:pt x="2079403" y="4690501"/>
                </a:cubicBezTo>
                <a:cubicBezTo>
                  <a:pt x="2110835" y="4707627"/>
                  <a:pt x="2131076" y="4721743"/>
                  <a:pt x="2124370" y="4721857"/>
                </a:cubicBezTo>
                <a:cubicBezTo>
                  <a:pt x="2109464" y="4722124"/>
                  <a:pt x="2003622" y="4669536"/>
                  <a:pt x="1966932" y="4643628"/>
                </a:cubicBezTo>
                <a:cubicBezTo>
                  <a:pt x="1952225" y="4633246"/>
                  <a:pt x="1938061" y="4626883"/>
                  <a:pt x="1935452" y="4629484"/>
                </a:cubicBezTo>
                <a:cubicBezTo>
                  <a:pt x="1925803" y="4639142"/>
                  <a:pt x="2044303" y="4704598"/>
                  <a:pt x="2136553" y="4740555"/>
                </a:cubicBezTo>
                <a:cubicBezTo>
                  <a:pt x="2220859" y="4773416"/>
                  <a:pt x="2352094" y="4807801"/>
                  <a:pt x="2393242" y="4807801"/>
                </a:cubicBezTo>
                <a:lnTo>
                  <a:pt x="2407844" y="4807801"/>
                </a:lnTo>
                <a:lnTo>
                  <a:pt x="2378593" y="4760271"/>
                </a:lnTo>
                <a:cubicBezTo>
                  <a:pt x="2343236" y="4702807"/>
                  <a:pt x="2345312" y="4704179"/>
                  <a:pt x="2269388" y="4688291"/>
                </a:cubicBezTo>
                <a:cubicBezTo>
                  <a:pt x="2155717" y="4664507"/>
                  <a:pt x="1935756" y="4544044"/>
                  <a:pt x="1855565" y="4461653"/>
                </a:cubicBezTo>
                <a:cubicBezTo>
                  <a:pt x="1817027" y="4422058"/>
                  <a:pt x="1803330" y="4417895"/>
                  <a:pt x="1811464" y="4448233"/>
                </a:cubicBezTo>
                <a:close/>
                <a:moveTo>
                  <a:pt x="1893665" y="4444727"/>
                </a:moveTo>
                <a:cubicBezTo>
                  <a:pt x="1893665" y="4449966"/>
                  <a:pt x="1897952" y="4456900"/>
                  <a:pt x="1903190" y="4460139"/>
                </a:cubicBezTo>
                <a:cubicBezTo>
                  <a:pt x="1908429" y="4463377"/>
                  <a:pt x="1912715" y="4461739"/>
                  <a:pt x="1912715" y="4456500"/>
                </a:cubicBezTo>
                <a:cubicBezTo>
                  <a:pt x="1912715" y="4451261"/>
                  <a:pt x="1908429" y="4444327"/>
                  <a:pt x="1903190" y="4441089"/>
                </a:cubicBezTo>
                <a:cubicBezTo>
                  <a:pt x="1897952" y="4437850"/>
                  <a:pt x="1893665" y="4439489"/>
                  <a:pt x="1893665" y="4444727"/>
                </a:cubicBezTo>
                <a:close/>
                <a:moveTo>
                  <a:pt x="1931765" y="4455376"/>
                </a:moveTo>
                <a:cubicBezTo>
                  <a:pt x="1931765" y="4460615"/>
                  <a:pt x="1936052" y="4464901"/>
                  <a:pt x="1941290" y="4464901"/>
                </a:cubicBezTo>
                <a:cubicBezTo>
                  <a:pt x="1946529" y="4464901"/>
                  <a:pt x="1950815" y="4460615"/>
                  <a:pt x="1950815" y="4455376"/>
                </a:cubicBezTo>
                <a:cubicBezTo>
                  <a:pt x="1950815" y="4450137"/>
                  <a:pt x="1946529" y="4445851"/>
                  <a:pt x="1941290" y="4445851"/>
                </a:cubicBezTo>
                <a:cubicBezTo>
                  <a:pt x="1936052" y="4445851"/>
                  <a:pt x="1931765" y="4450137"/>
                  <a:pt x="1931765" y="4455376"/>
                </a:cubicBezTo>
                <a:close/>
                <a:moveTo>
                  <a:pt x="1969865" y="4459577"/>
                </a:moveTo>
                <a:cubicBezTo>
                  <a:pt x="1969865" y="4467739"/>
                  <a:pt x="1974152" y="4474426"/>
                  <a:pt x="1979390" y="4474426"/>
                </a:cubicBezTo>
                <a:cubicBezTo>
                  <a:pt x="1984629" y="4474426"/>
                  <a:pt x="1988915" y="4470397"/>
                  <a:pt x="1988915" y="4465463"/>
                </a:cubicBezTo>
                <a:cubicBezTo>
                  <a:pt x="1988915" y="4460529"/>
                  <a:pt x="1984629" y="4453852"/>
                  <a:pt x="1979390" y="4450614"/>
                </a:cubicBezTo>
                <a:cubicBezTo>
                  <a:pt x="1974152" y="4447375"/>
                  <a:pt x="1969865" y="4451414"/>
                  <a:pt x="1969865" y="4459577"/>
                </a:cubicBezTo>
                <a:close/>
                <a:moveTo>
                  <a:pt x="2217515" y="4455376"/>
                </a:moveTo>
                <a:lnTo>
                  <a:pt x="2203228" y="4464606"/>
                </a:lnTo>
                <a:lnTo>
                  <a:pt x="2219897" y="4464758"/>
                </a:lnTo>
                <a:cubicBezTo>
                  <a:pt x="2229060" y="4464834"/>
                  <a:pt x="2236565" y="4460615"/>
                  <a:pt x="2236565" y="4455376"/>
                </a:cubicBezTo>
                <a:cubicBezTo>
                  <a:pt x="2236565" y="4443756"/>
                  <a:pt x="2235489" y="4443756"/>
                  <a:pt x="2217515" y="4455376"/>
                </a:cubicBezTo>
                <a:close/>
                <a:moveTo>
                  <a:pt x="2007965" y="4464901"/>
                </a:moveTo>
                <a:cubicBezTo>
                  <a:pt x="2007965" y="4470140"/>
                  <a:pt x="2012252" y="4474426"/>
                  <a:pt x="2017490" y="4474426"/>
                </a:cubicBezTo>
                <a:cubicBezTo>
                  <a:pt x="2022729" y="4474426"/>
                  <a:pt x="2027015" y="4470140"/>
                  <a:pt x="2027015" y="4464901"/>
                </a:cubicBezTo>
                <a:cubicBezTo>
                  <a:pt x="2027015" y="4459662"/>
                  <a:pt x="2022729" y="4455376"/>
                  <a:pt x="2017490" y="4455376"/>
                </a:cubicBezTo>
                <a:cubicBezTo>
                  <a:pt x="2012252" y="4455376"/>
                  <a:pt x="2007965" y="4459662"/>
                  <a:pt x="2007965" y="4464901"/>
                </a:cubicBezTo>
                <a:close/>
                <a:moveTo>
                  <a:pt x="2220106" y="4512526"/>
                </a:moveTo>
                <a:cubicBezTo>
                  <a:pt x="2220106" y="4536100"/>
                  <a:pt x="2221963" y="4545740"/>
                  <a:pt x="2224240" y="4533958"/>
                </a:cubicBezTo>
                <a:cubicBezTo>
                  <a:pt x="2226507" y="4522175"/>
                  <a:pt x="2226507" y="4502877"/>
                  <a:pt x="2224240" y="4491095"/>
                </a:cubicBezTo>
                <a:cubicBezTo>
                  <a:pt x="2221963" y="4479313"/>
                  <a:pt x="2220106" y="4488952"/>
                  <a:pt x="2220106" y="4512526"/>
                </a:cubicBezTo>
                <a:close/>
                <a:moveTo>
                  <a:pt x="1936528" y="4493476"/>
                </a:moveTo>
                <a:cubicBezTo>
                  <a:pt x="1939766" y="4498715"/>
                  <a:pt x="1944300" y="4503001"/>
                  <a:pt x="1946615" y="4503001"/>
                </a:cubicBezTo>
                <a:cubicBezTo>
                  <a:pt x="1948929" y="4503001"/>
                  <a:pt x="1950815" y="4498715"/>
                  <a:pt x="1950815" y="4493476"/>
                </a:cubicBezTo>
                <a:cubicBezTo>
                  <a:pt x="1950815" y="4488237"/>
                  <a:pt x="1946272" y="4483951"/>
                  <a:pt x="1940728" y="4483951"/>
                </a:cubicBezTo>
                <a:cubicBezTo>
                  <a:pt x="1935185" y="4483951"/>
                  <a:pt x="1933289" y="4488237"/>
                  <a:pt x="1936528" y="4493476"/>
                </a:cubicBezTo>
                <a:close/>
                <a:moveTo>
                  <a:pt x="1969865" y="4502439"/>
                </a:moveTo>
                <a:cubicBezTo>
                  <a:pt x="1969865" y="4507373"/>
                  <a:pt x="1974152" y="4514050"/>
                  <a:pt x="1979390" y="4517289"/>
                </a:cubicBezTo>
                <a:cubicBezTo>
                  <a:pt x="1984629" y="4520527"/>
                  <a:pt x="1988915" y="4516489"/>
                  <a:pt x="1988915" y="4508326"/>
                </a:cubicBezTo>
                <a:cubicBezTo>
                  <a:pt x="1988915" y="4500163"/>
                  <a:pt x="1984629" y="4493476"/>
                  <a:pt x="1979390" y="4493476"/>
                </a:cubicBezTo>
                <a:cubicBezTo>
                  <a:pt x="1974152" y="4493476"/>
                  <a:pt x="1969865" y="4497505"/>
                  <a:pt x="1969865" y="4502439"/>
                </a:cubicBezTo>
                <a:close/>
                <a:moveTo>
                  <a:pt x="2007965" y="4503001"/>
                </a:moveTo>
                <a:cubicBezTo>
                  <a:pt x="2007965" y="4508240"/>
                  <a:pt x="2012252" y="4512526"/>
                  <a:pt x="2017490" y="4512526"/>
                </a:cubicBezTo>
                <a:cubicBezTo>
                  <a:pt x="2022729" y="4512526"/>
                  <a:pt x="2027015" y="4508240"/>
                  <a:pt x="2027015" y="4503001"/>
                </a:cubicBezTo>
                <a:cubicBezTo>
                  <a:pt x="2027015" y="4497762"/>
                  <a:pt x="2022729" y="4493476"/>
                  <a:pt x="2017490" y="4493476"/>
                </a:cubicBezTo>
                <a:cubicBezTo>
                  <a:pt x="2012252" y="4493476"/>
                  <a:pt x="2007965" y="4497762"/>
                  <a:pt x="2007965" y="4503001"/>
                </a:cubicBezTo>
                <a:close/>
                <a:moveTo>
                  <a:pt x="1827286" y="4522051"/>
                </a:moveTo>
                <a:cubicBezTo>
                  <a:pt x="1827286" y="4529909"/>
                  <a:pt x="1831438" y="4542768"/>
                  <a:pt x="1836515" y="4550626"/>
                </a:cubicBezTo>
                <a:lnTo>
                  <a:pt x="1845745" y="4564914"/>
                </a:lnTo>
                <a:lnTo>
                  <a:pt x="1845745" y="4550626"/>
                </a:lnTo>
                <a:cubicBezTo>
                  <a:pt x="1845745" y="4542768"/>
                  <a:pt x="1841592" y="4529909"/>
                  <a:pt x="1836515" y="4522051"/>
                </a:cubicBezTo>
                <a:lnTo>
                  <a:pt x="1827286" y="4507764"/>
                </a:lnTo>
                <a:lnTo>
                  <a:pt x="1827286" y="4522051"/>
                </a:lnTo>
                <a:close/>
                <a:moveTo>
                  <a:pt x="2012728" y="4541101"/>
                </a:moveTo>
                <a:cubicBezTo>
                  <a:pt x="2015966" y="4546340"/>
                  <a:pt x="2020510" y="4550626"/>
                  <a:pt x="2022824" y="4550626"/>
                </a:cubicBezTo>
                <a:cubicBezTo>
                  <a:pt x="2025139" y="4550626"/>
                  <a:pt x="2027015" y="4546340"/>
                  <a:pt x="2027015" y="4541101"/>
                </a:cubicBezTo>
                <a:cubicBezTo>
                  <a:pt x="2027015" y="4535862"/>
                  <a:pt x="2022472" y="4531576"/>
                  <a:pt x="2016928" y="4531576"/>
                </a:cubicBezTo>
                <a:cubicBezTo>
                  <a:pt x="2011385" y="4531576"/>
                  <a:pt x="2009489" y="4535862"/>
                  <a:pt x="2012728" y="4541101"/>
                </a:cubicBezTo>
                <a:close/>
                <a:moveTo>
                  <a:pt x="2046218" y="4542692"/>
                </a:moveTo>
                <a:cubicBezTo>
                  <a:pt x="2046303" y="4549674"/>
                  <a:pt x="2050513" y="4561818"/>
                  <a:pt x="2055590" y="4569676"/>
                </a:cubicBezTo>
                <a:lnTo>
                  <a:pt x="2064820" y="4583964"/>
                </a:lnTo>
                <a:lnTo>
                  <a:pt x="2064972" y="4567295"/>
                </a:lnTo>
                <a:cubicBezTo>
                  <a:pt x="2065049" y="4558132"/>
                  <a:pt x="2065439" y="4547521"/>
                  <a:pt x="2065830" y="4543721"/>
                </a:cubicBezTo>
                <a:cubicBezTo>
                  <a:pt x="2066220" y="4539920"/>
                  <a:pt x="2061934" y="4535281"/>
                  <a:pt x="2056305" y="4533405"/>
                </a:cubicBezTo>
                <a:cubicBezTo>
                  <a:pt x="2050675" y="4531529"/>
                  <a:pt x="2046141" y="4535700"/>
                  <a:pt x="2046218" y="4542692"/>
                </a:cubicBezTo>
                <a:close/>
                <a:moveTo>
                  <a:pt x="2103968" y="4575229"/>
                </a:moveTo>
                <a:cubicBezTo>
                  <a:pt x="2104425" y="4586326"/>
                  <a:pt x="2106682" y="4588583"/>
                  <a:pt x="2109721" y="4580992"/>
                </a:cubicBezTo>
                <a:cubicBezTo>
                  <a:pt x="2112474" y="4574115"/>
                  <a:pt x="2112131" y="4565895"/>
                  <a:pt x="2108968" y="4562733"/>
                </a:cubicBezTo>
                <a:cubicBezTo>
                  <a:pt x="2105806" y="4559570"/>
                  <a:pt x="2103558" y="4565190"/>
                  <a:pt x="2103968" y="4575229"/>
                </a:cubicBezTo>
                <a:close/>
                <a:moveTo>
                  <a:pt x="1761744" y="4720581"/>
                </a:moveTo>
                <a:cubicBezTo>
                  <a:pt x="1724292" y="4793914"/>
                  <a:pt x="1693640" y="4860531"/>
                  <a:pt x="1693640" y="4868628"/>
                </a:cubicBezTo>
                <a:cubicBezTo>
                  <a:pt x="1693640" y="4876714"/>
                  <a:pt x="1680705" y="4898069"/>
                  <a:pt x="1664894" y="4916082"/>
                </a:cubicBezTo>
                <a:cubicBezTo>
                  <a:pt x="1649082" y="4934083"/>
                  <a:pt x="1631213" y="4962973"/>
                  <a:pt x="1625184" y="4980280"/>
                </a:cubicBezTo>
                <a:cubicBezTo>
                  <a:pt x="1619145" y="4997577"/>
                  <a:pt x="1604229" y="5026457"/>
                  <a:pt x="1592018" y="5044450"/>
                </a:cubicBezTo>
                <a:cubicBezTo>
                  <a:pt x="1579807" y="5062442"/>
                  <a:pt x="1569815" y="5084950"/>
                  <a:pt x="1569815" y="5094475"/>
                </a:cubicBezTo>
                <a:cubicBezTo>
                  <a:pt x="1569815" y="5104000"/>
                  <a:pt x="1529906" y="5156597"/>
                  <a:pt x="1481119" y="5211347"/>
                </a:cubicBezTo>
                <a:cubicBezTo>
                  <a:pt x="1339882" y="5369852"/>
                  <a:pt x="1305116" y="5457787"/>
                  <a:pt x="1321689" y="5614597"/>
                </a:cubicBezTo>
                <a:cubicBezTo>
                  <a:pt x="1330214" y="5695283"/>
                  <a:pt x="1343978" y="5740194"/>
                  <a:pt x="1365123" y="5756348"/>
                </a:cubicBezTo>
                <a:lnTo>
                  <a:pt x="1378649" y="5766673"/>
                </a:lnTo>
                <a:lnTo>
                  <a:pt x="1368600" y="5803078"/>
                </a:lnTo>
                <a:cubicBezTo>
                  <a:pt x="1357313" y="5843940"/>
                  <a:pt x="1364361" y="5908272"/>
                  <a:pt x="1386059" y="5962507"/>
                </a:cubicBezTo>
                <a:cubicBezTo>
                  <a:pt x="1415710" y="6036593"/>
                  <a:pt x="1539154" y="6115803"/>
                  <a:pt x="1731740" y="6184287"/>
                </a:cubicBezTo>
                <a:cubicBezTo>
                  <a:pt x="1886779" y="6239428"/>
                  <a:pt x="1960340" y="6280785"/>
                  <a:pt x="1960340" y="6312837"/>
                </a:cubicBezTo>
                <a:cubicBezTo>
                  <a:pt x="1960340" y="6336259"/>
                  <a:pt x="1946119" y="6344212"/>
                  <a:pt x="1919773" y="6335497"/>
                </a:cubicBezTo>
                <a:lnTo>
                  <a:pt x="1898428" y="6328439"/>
                </a:lnTo>
                <a:lnTo>
                  <a:pt x="1922240" y="6322276"/>
                </a:lnTo>
                <a:lnTo>
                  <a:pt x="1946053" y="6316123"/>
                </a:lnTo>
                <a:lnTo>
                  <a:pt x="1894503" y="6289681"/>
                </a:lnTo>
                <a:cubicBezTo>
                  <a:pt x="1866157" y="6275137"/>
                  <a:pt x="1819008" y="6259564"/>
                  <a:pt x="1789728" y="6255068"/>
                </a:cubicBezTo>
                <a:cubicBezTo>
                  <a:pt x="1760458" y="6250572"/>
                  <a:pt x="1725787" y="6244638"/>
                  <a:pt x="1712690" y="6241866"/>
                </a:cubicBezTo>
                <a:cubicBezTo>
                  <a:pt x="1699593" y="6239104"/>
                  <a:pt x="1718882" y="6247124"/>
                  <a:pt x="1755553" y="6259678"/>
                </a:cubicBezTo>
                <a:cubicBezTo>
                  <a:pt x="1837954" y="6287900"/>
                  <a:pt x="1817475" y="6290682"/>
                  <a:pt x="1716596" y="6264974"/>
                </a:cubicBezTo>
                <a:cubicBezTo>
                  <a:pt x="1621022" y="6240618"/>
                  <a:pt x="1521952" y="6203271"/>
                  <a:pt x="1457897" y="6167447"/>
                </a:cubicBezTo>
                <a:cubicBezTo>
                  <a:pt x="1383306" y="6125737"/>
                  <a:pt x="1388374" y="6118917"/>
                  <a:pt x="1467174" y="6154969"/>
                </a:cubicBezTo>
                <a:cubicBezTo>
                  <a:pt x="1563138" y="6198889"/>
                  <a:pt x="1595742" y="6205928"/>
                  <a:pt x="1526753" y="6167838"/>
                </a:cubicBezTo>
                <a:cubicBezTo>
                  <a:pt x="1455734" y="6128633"/>
                  <a:pt x="1405252" y="6093133"/>
                  <a:pt x="1411558" y="6086837"/>
                </a:cubicBezTo>
                <a:cubicBezTo>
                  <a:pt x="1414177" y="6084218"/>
                  <a:pt x="1428350" y="6090533"/>
                  <a:pt x="1443057" y="6100887"/>
                </a:cubicBezTo>
                <a:cubicBezTo>
                  <a:pt x="1476651" y="6124508"/>
                  <a:pt x="1531715" y="6152874"/>
                  <a:pt x="1531715" y="6146549"/>
                </a:cubicBezTo>
                <a:cubicBezTo>
                  <a:pt x="1531715" y="6143930"/>
                  <a:pt x="1518180" y="6134796"/>
                  <a:pt x="1501645" y="6126242"/>
                </a:cubicBezTo>
                <a:cubicBezTo>
                  <a:pt x="1485100" y="6117688"/>
                  <a:pt x="1451420" y="6091838"/>
                  <a:pt x="1426788" y="6068797"/>
                </a:cubicBezTo>
                <a:lnTo>
                  <a:pt x="1382011" y="6026916"/>
                </a:lnTo>
                <a:lnTo>
                  <a:pt x="1339091" y="6072788"/>
                </a:lnTo>
                <a:cubicBezTo>
                  <a:pt x="1315488" y="6098019"/>
                  <a:pt x="1291095" y="6128176"/>
                  <a:pt x="1284875" y="6139787"/>
                </a:cubicBezTo>
                <a:cubicBezTo>
                  <a:pt x="1278655" y="6151407"/>
                  <a:pt x="1271092" y="6211148"/>
                  <a:pt x="1268054" y="6272546"/>
                </a:cubicBezTo>
                <a:lnTo>
                  <a:pt x="1262539" y="6384188"/>
                </a:lnTo>
                <a:lnTo>
                  <a:pt x="1282989" y="6408001"/>
                </a:lnTo>
                <a:lnTo>
                  <a:pt x="1303439" y="6431813"/>
                </a:lnTo>
                <a:lnTo>
                  <a:pt x="1300896" y="6348451"/>
                </a:lnTo>
                <a:cubicBezTo>
                  <a:pt x="1299496" y="6302598"/>
                  <a:pt x="1298562" y="6265088"/>
                  <a:pt x="1298810" y="6265107"/>
                </a:cubicBezTo>
                <a:cubicBezTo>
                  <a:pt x="1299067" y="6265117"/>
                  <a:pt x="1333357" y="6281776"/>
                  <a:pt x="1375010" y="6302131"/>
                </a:cubicBezTo>
                <a:cubicBezTo>
                  <a:pt x="1475518" y="6351222"/>
                  <a:pt x="1614202" y="6394676"/>
                  <a:pt x="1749733" y="6419536"/>
                </a:cubicBezTo>
                <a:lnTo>
                  <a:pt x="1860328" y="6439824"/>
                </a:lnTo>
                <a:lnTo>
                  <a:pt x="2079403" y="6440129"/>
                </a:lnTo>
                <a:cubicBezTo>
                  <a:pt x="2199894" y="6440300"/>
                  <a:pt x="2322957" y="6435957"/>
                  <a:pt x="2352885" y="6430480"/>
                </a:cubicBezTo>
                <a:cubicBezTo>
                  <a:pt x="2382803" y="6425003"/>
                  <a:pt x="2405367" y="6423651"/>
                  <a:pt x="2403005" y="6427470"/>
                </a:cubicBezTo>
                <a:cubicBezTo>
                  <a:pt x="2400643" y="6431290"/>
                  <a:pt x="2382584" y="6437271"/>
                  <a:pt x="2362876" y="6440767"/>
                </a:cubicBezTo>
                <a:cubicBezTo>
                  <a:pt x="2343169" y="6444263"/>
                  <a:pt x="2320623" y="6448968"/>
                  <a:pt x="2312765" y="6451235"/>
                </a:cubicBezTo>
                <a:lnTo>
                  <a:pt x="2298478" y="6455360"/>
                </a:lnTo>
                <a:lnTo>
                  <a:pt x="2300697" y="6515024"/>
                </a:lnTo>
                <a:lnTo>
                  <a:pt x="2302917" y="6574688"/>
                </a:lnTo>
                <a:lnTo>
                  <a:pt x="2294220" y="6555638"/>
                </a:lnTo>
                <a:cubicBezTo>
                  <a:pt x="2289439" y="6545161"/>
                  <a:pt x="2285229" y="6518062"/>
                  <a:pt x="2284857" y="6495412"/>
                </a:cubicBezTo>
                <a:lnTo>
                  <a:pt x="2284190" y="6454226"/>
                </a:lnTo>
                <a:lnTo>
                  <a:pt x="2267522" y="6457426"/>
                </a:lnTo>
                <a:lnTo>
                  <a:pt x="2250853" y="6460627"/>
                </a:lnTo>
                <a:lnTo>
                  <a:pt x="2248148" y="6512424"/>
                </a:lnTo>
                <a:cubicBezTo>
                  <a:pt x="2244528" y="6581966"/>
                  <a:pt x="2236565" y="6586576"/>
                  <a:pt x="2236565" y="6519129"/>
                </a:cubicBezTo>
                <a:lnTo>
                  <a:pt x="2236565" y="6465151"/>
                </a:lnTo>
                <a:lnTo>
                  <a:pt x="2217963" y="6465151"/>
                </a:lnTo>
                <a:lnTo>
                  <a:pt x="2199332" y="6465151"/>
                </a:lnTo>
                <a:lnTo>
                  <a:pt x="2196008" y="6529445"/>
                </a:lnTo>
                <a:lnTo>
                  <a:pt x="2192684" y="6593738"/>
                </a:lnTo>
                <a:lnTo>
                  <a:pt x="2190807" y="6529445"/>
                </a:lnTo>
                <a:lnTo>
                  <a:pt x="2188940" y="6465151"/>
                </a:lnTo>
                <a:lnTo>
                  <a:pt x="2174653" y="6465151"/>
                </a:lnTo>
                <a:lnTo>
                  <a:pt x="2160365" y="6465151"/>
                </a:lnTo>
                <a:lnTo>
                  <a:pt x="2160365" y="6536770"/>
                </a:lnTo>
                <a:lnTo>
                  <a:pt x="2160365" y="6608388"/>
                </a:lnTo>
                <a:lnTo>
                  <a:pt x="2181797" y="6604016"/>
                </a:lnTo>
                <a:cubicBezTo>
                  <a:pt x="2193579" y="6601616"/>
                  <a:pt x="2236175" y="6597091"/>
                  <a:pt x="2276437" y="6593968"/>
                </a:cubicBezTo>
                <a:cubicBezTo>
                  <a:pt x="2408044" y="6583766"/>
                  <a:pt x="2587562" y="6543189"/>
                  <a:pt x="2677097" y="6503413"/>
                </a:cubicBezTo>
                <a:lnTo>
                  <a:pt x="2722340" y="6483306"/>
                </a:lnTo>
                <a:lnTo>
                  <a:pt x="2722340" y="6417078"/>
                </a:lnTo>
                <a:cubicBezTo>
                  <a:pt x="2722340" y="6379274"/>
                  <a:pt x="2718254" y="6350851"/>
                  <a:pt x="2712815" y="6350851"/>
                </a:cubicBezTo>
                <a:cubicBezTo>
                  <a:pt x="2707377" y="6350851"/>
                  <a:pt x="2703290" y="6379426"/>
                  <a:pt x="2703290" y="6417526"/>
                </a:cubicBezTo>
                <a:cubicBezTo>
                  <a:pt x="2703290" y="6455626"/>
                  <a:pt x="2699204" y="6484201"/>
                  <a:pt x="2693765" y="6484201"/>
                </a:cubicBezTo>
                <a:cubicBezTo>
                  <a:pt x="2688393" y="6484201"/>
                  <a:pt x="2684240" y="6457312"/>
                  <a:pt x="2684240" y="6422584"/>
                </a:cubicBezTo>
                <a:lnTo>
                  <a:pt x="2684240" y="6360976"/>
                </a:lnTo>
                <a:lnTo>
                  <a:pt x="2669953" y="6366453"/>
                </a:lnTo>
                <a:lnTo>
                  <a:pt x="2655665" y="6371939"/>
                </a:lnTo>
                <a:lnTo>
                  <a:pt x="2653865" y="6430451"/>
                </a:lnTo>
                <a:lnTo>
                  <a:pt x="2652065" y="6488963"/>
                </a:lnTo>
                <a:lnTo>
                  <a:pt x="2648598" y="6433366"/>
                </a:lnTo>
                <a:lnTo>
                  <a:pt x="2645150" y="6377769"/>
                </a:lnTo>
                <a:lnTo>
                  <a:pt x="2630519" y="6383379"/>
                </a:lnTo>
                <a:cubicBezTo>
                  <a:pt x="2622480" y="6386465"/>
                  <a:pt x="2598068" y="6391342"/>
                  <a:pt x="2576265" y="6394219"/>
                </a:cubicBezTo>
                <a:lnTo>
                  <a:pt x="2536603" y="6399447"/>
                </a:lnTo>
                <a:lnTo>
                  <a:pt x="2639901" y="6357242"/>
                </a:lnTo>
                <a:cubicBezTo>
                  <a:pt x="2696718" y="6334030"/>
                  <a:pt x="2767441" y="6298216"/>
                  <a:pt x="2797064" y="6277651"/>
                </a:cubicBezTo>
                <a:lnTo>
                  <a:pt x="2850928" y="6240266"/>
                </a:lnTo>
                <a:lnTo>
                  <a:pt x="2848499" y="6216977"/>
                </a:lnTo>
                <a:cubicBezTo>
                  <a:pt x="2843889" y="6172800"/>
                  <a:pt x="2796721" y="6041127"/>
                  <a:pt x="2763726" y="5980329"/>
                </a:cubicBezTo>
                <a:lnTo>
                  <a:pt x="2730656" y="5919359"/>
                </a:lnTo>
                <a:lnTo>
                  <a:pt x="2741743" y="5873125"/>
                </a:lnTo>
                <a:cubicBezTo>
                  <a:pt x="2748468" y="5845083"/>
                  <a:pt x="2750334" y="5801583"/>
                  <a:pt x="2746486" y="5762635"/>
                </a:cubicBezTo>
                <a:lnTo>
                  <a:pt x="2740133" y="5698388"/>
                </a:lnTo>
                <a:lnTo>
                  <a:pt x="2755059" y="5662975"/>
                </a:lnTo>
                <a:cubicBezTo>
                  <a:pt x="2763260" y="5643496"/>
                  <a:pt x="2769965" y="5615016"/>
                  <a:pt x="2769965" y="5599681"/>
                </a:cubicBezTo>
                <a:lnTo>
                  <a:pt x="2769965" y="5571801"/>
                </a:lnTo>
                <a:lnTo>
                  <a:pt x="2713987" y="5589222"/>
                </a:lnTo>
                <a:cubicBezTo>
                  <a:pt x="2683202" y="5598805"/>
                  <a:pt x="2579265" y="5615607"/>
                  <a:pt x="2483006" y="5626561"/>
                </a:cubicBezTo>
                <a:cubicBezTo>
                  <a:pt x="2386756" y="5637514"/>
                  <a:pt x="2252282" y="5654850"/>
                  <a:pt x="2184178" y="5665089"/>
                </a:cubicBezTo>
                <a:cubicBezTo>
                  <a:pt x="2042503" y="5686387"/>
                  <a:pt x="1634957" y="5773112"/>
                  <a:pt x="1656798" y="5777323"/>
                </a:cubicBezTo>
                <a:cubicBezTo>
                  <a:pt x="1664770" y="5778856"/>
                  <a:pt x="1730978" y="5766769"/>
                  <a:pt x="1803911" y="5750452"/>
                </a:cubicBezTo>
                <a:cubicBezTo>
                  <a:pt x="1974961" y="5712191"/>
                  <a:pt x="2062439" y="5697008"/>
                  <a:pt x="2150840" y="5690206"/>
                </a:cubicBezTo>
                <a:lnTo>
                  <a:pt x="2222278" y="5684720"/>
                </a:lnTo>
                <a:lnTo>
                  <a:pt x="2074640" y="5711857"/>
                </a:lnTo>
                <a:cubicBezTo>
                  <a:pt x="1993440" y="5726783"/>
                  <a:pt x="1896999" y="5746271"/>
                  <a:pt x="1860328" y="5755177"/>
                </a:cubicBezTo>
                <a:cubicBezTo>
                  <a:pt x="1823657" y="5764083"/>
                  <a:pt x="1750790" y="5779227"/>
                  <a:pt x="1698403" y="5788838"/>
                </a:cubicBezTo>
                <a:cubicBezTo>
                  <a:pt x="1646015" y="5798449"/>
                  <a:pt x="1614307" y="5806669"/>
                  <a:pt x="1627937" y="5807117"/>
                </a:cubicBezTo>
                <a:cubicBezTo>
                  <a:pt x="1641567" y="5807564"/>
                  <a:pt x="1740151" y="5793086"/>
                  <a:pt x="1847012" y="5774941"/>
                </a:cubicBezTo>
                <a:cubicBezTo>
                  <a:pt x="2034997" y="5743023"/>
                  <a:pt x="2208400" y="5721258"/>
                  <a:pt x="2216877" y="5728516"/>
                </a:cubicBezTo>
                <a:cubicBezTo>
                  <a:pt x="2219154" y="5730459"/>
                  <a:pt x="2215934" y="5737118"/>
                  <a:pt x="2209733" y="5743318"/>
                </a:cubicBezTo>
                <a:cubicBezTo>
                  <a:pt x="2193141" y="5759911"/>
                  <a:pt x="2195989" y="5769826"/>
                  <a:pt x="2217344" y="5769826"/>
                </a:cubicBezTo>
                <a:cubicBezTo>
                  <a:pt x="2229526" y="5769826"/>
                  <a:pt x="2238318" y="5761387"/>
                  <a:pt x="2242176" y="5746013"/>
                </a:cubicBezTo>
                <a:cubicBezTo>
                  <a:pt x="2245462" y="5732917"/>
                  <a:pt x="2251977" y="5722201"/>
                  <a:pt x="2256644" y="5722201"/>
                </a:cubicBezTo>
                <a:cubicBezTo>
                  <a:pt x="2267674" y="5722201"/>
                  <a:pt x="2267369" y="5728831"/>
                  <a:pt x="2255292" y="5751405"/>
                </a:cubicBezTo>
                <a:lnTo>
                  <a:pt x="2245424" y="5769826"/>
                </a:lnTo>
                <a:lnTo>
                  <a:pt x="2259806" y="5769826"/>
                </a:lnTo>
                <a:cubicBezTo>
                  <a:pt x="2267712" y="5769826"/>
                  <a:pt x="2281028" y="5756567"/>
                  <a:pt x="2289410" y="5740366"/>
                </a:cubicBezTo>
                <a:cubicBezTo>
                  <a:pt x="2297792" y="5724163"/>
                  <a:pt x="2306831" y="5713076"/>
                  <a:pt x="2309489" y="5715734"/>
                </a:cubicBezTo>
                <a:cubicBezTo>
                  <a:pt x="2312146" y="5718391"/>
                  <a:pt x="2309679" y="5729231"/>
                  <a:pt x="2304012" y="5739813"/>
                </a:cubicBezTo>
                <a:cubicBezTo>
                  <a:pt x="2290353" y="5765330"/>
                  <a:pt x="2291001" y="5769826"/>
                  <a:pt x="2308251" y="5769826"/>
                </a:cubicBezTo>
                <a:cubicBezTo>
                  <a:pt x="2316232" y="5769826"/>
                  <a:pt x="2326834" y="5759110"/>
                  <a:pt x="2331815" y="5746013"/>
                </a:cubicBezTo>
                <a:cubicBezTo>
                  <a:pt x="2342626" y="5717581"/>
                  <a:pt x="2351151" y="5714276"/>
                  <a:pt x="2344103" y="5741251"/>
                </a:cubicBezTo>
                <a:cubicBezTo>
                  <a:pt x="2340702" y="5754243"/>
                  <a:pt x="2343807" y="5760301"/>
                  <a:pt x="2353875" y="5760301"/>
                </a:cubicBezTo>
                <a:cubicBezTo>
                  <a:pt x="2361991" y="5760301"/>
                  <a:pt x="2371354" y="5751729"/>
                  <a:pt x="2374678" y="5741251"/>
                </a:cubicBezTo>
                <a:cubicBezTo>
                  <a:pt x="2378002" y="5730774"/>
                  <a:pt x="2384879" y="5722201"/>
                  <a:pt x="2389956" y="5722201"/>
                </a:cubicBezTo>
                <a:cubicBezTo>
                  <a:pt x="2395566" y="5722201"/>
                  <a:pt x="2395176" y="5729650"/>
                  <a:pt x="2388965" y="5741251"/>
                </a:cubicBezTo>
                <a:lnTo>
                  <a:pt x="2378774" y="5760301"/>
                </a:lnTo>
                <a:lnTo>
                  <a:pt x="2420941" y="5760301"/>
                </a:lnTo>
                <a:lnTo>
                  <a:pt x="2463108" y="5760301"/>
                </a:lnTo>
                <a:lnTo>
                  <a:pt x="2470080" y="5734107"/>
                </a:lnTo>
                <a:cubicBezTo>
                  <a:pt x="2473909" y="5719696"/>
                  <a:pt x="2479015" y="5713276"/>
                  <a:pt x="2481425" y="5719820"/>
                </a:cubicBezTo>
                <a:cubicBezTo>
                  <a:pt x="2488844" y="5739975"/>
                  <a:pt x="2512771" y="5733012"/>
                  <a:pt x="2522315" y="5707913"/>
                </a:cubicBezTo>
                <a:cubicBezTo>
                  <a:pt x="2533041" y="5679691"/>
                  <a:pt x="2545347" y="5675595"/>
                  <a:pt x="2536603" y="5703151"/>
                </a:cubicBezTo>
                <a:cubicBezTo>
                  <a:pt x="2526040" y="5736422"/>
                  <a:pt x="2556720" y="5724944"/>
                  <a:pt x="2568426" y="5691245"/>
                </a:cubicBezTo>
                <a:lnTo>
                  <a:pt x="2579180" y="5660288"/>
                </a:lnTo>
                <a:lnTo>
                  <a:pt x="2574655" y="5692007"/>
                </a:lnTo>
                <a:cubicBezTo>
                  <a:pt x="2571569" y="5713590"/>
                  <a:pt x="2573674" y="5722544"/>
                  <a:pt x="2581247" y="5720020"/>
                </a:cubicBezTo>
                <a:cubicBezTo>
                  <a:pt x="2592467" y="5716276"/>
                  <a:pt x="2597334" y="5708714"/>
                  <a:pt x="2616603" y="5665051"/>
                </a:cubicBezTo>
                <a:lnTo>
                  <a:pt x="2627119" y="5641238"/>
                </a:lnTo>
                <a:lnTo>
                  <a:pt x="2621309" y="5682930"/>
                </a:lnTo>
                <a:cubicBezTo>
                  <a:pt x="2613679" y="5737603"/>
                  <a:pt x="2630567" y="5727706"/>
                  <a:pt x="2645397" y="5668814"/>
                </a:cubicBezTo>
                <a:cubicBezTo>
                  <a:pt x="2651512" y="5644515"/>
                  <a:pt x="2659028" y="5627132"/>
                  <a:pt x="2662076" y="5630190"/>
                </a:cubicBezTo>
                <a:cubicBezTo>
                  <a:pt x="2669296" y="5637410"/>
                  <a:pt x="2647731" y="5723115"/>
                  <a:pt x="2634758" y="5738746"/>
                </a:cubicBezTo>
                <a:lnTo>
                  <a:pt x="2624757" y="5750776"/>
                </a:lnTo>
                <a:lnTo>
                  <a:pt x="2635320" y="5750776"/>
                </a:lnTo>
                <a:cubicBezTo>
                  <a:pt x="2647988" y="5750776"/>
                  <a:pt x="2673163" y="5694036"/>
                  <a:pt x="2683917" y="5641238"/>
                </a:cubicBezTo>
                <a:lnTo>
                  <a:pt x="2691679" y="5603138"/>
                </a:lnTo>
                <a:lnTo>
                  <a:pt x="2692727" y="5639162"/>
                </a:lnTo>
                <a:cubicBezTo>
                  <a:pt x="2693308" y="5658974"/>
                  <a:pt x="2687336" y="5690578"/>
                  <a:pt x="2679478" y="5709380"/>
                </a:cubicBezTo>
                <a:cubicBezTo>
                  <a:pt x="2661733" y="5751862"/>
                  <a:pt x="2661685" y="5751271"/>
                  <a:pt x="2681859" y="5744994"/>
                </a:cubicBezTo>
                <a:lnTo>
                  <a:pt x="2698528" y="5739813"/>
                </a:lnTo>
                <a:lnTo>
                  <a:pt x="2684240" y="5749024"/>
                </a:lnTo>
                <a:cubicBezTo>
                  <a:pt x="2655265" y="5767702"/>
                  <a:pt x="2559520" y="5779770"/>
                  <a:pt x="2331815" y="5793429"/>
                </a:cubicBezTo>
                <a:cubicBezTo>
                  <a:pt x="2203466" y="5801125"/>
                  <a:pt x="2019157" y="5818737"/>
                  <a:pt x="1922240" y="5832548"/>
                </a:cubicBezTo>
                <a:cubicBezTo>
                  <a:pt x="1820361" y="5847074"/>
                  <a:pt x="1697812" y="5858171"/>
                  <a:pt x="1631728" y="5858857"/>
                </a:cubicBezTo>
                <a:lnTo>
                  <a:pt x="1517428" y="5860037"/>
                </a:lnTo>
                <a:lnTo>
                  <a:pt x="1466802" y="5842540"/>
                </a:lnTo>
                <a:cubicBezTo>
                  <a:pt x="1438961" y="5832910"/>
                  <a:pt x="1417873" y="5823338"/>
                  <a:pt x="1419949" y="5821271"/>
                </a:cubicBezTo>
                <a:cubicBezTo>
                  <a:pt x="1422016" y="5819194"/>
                  <a:pt x="1449086" y="5822280"/>
                  <a:pt x="1480099" y="5828119"/>
                </a:cubicBezTo>
                <a:cubicBezTo>
                  <a:pt x="1547174" y="5840740"/>
                  <a:pt x="1729845" y="5832967"/>
                  <a:pt x="1745113" y="5816832"/>
                </a:cubicBezTo>
                <a:lnTo>
                  <a:pt x="1755553" y="5805783"/>
                </a:lnTo>
                <a:lnTo>
                  <a:pt x="1736503" y="5810841"/>
                </a:lnTo>
                <a:cubicBezTo>
                  <a:pt x="1656779" y="5831996"/>
                  <a:pt x="1485224" y="5819165"/>
                  <a:pt x="1409995" y="5786447"/>
                </a:cubicBezTo>
                <a:lnTo>
                  <a:pt x="1384078" y="5775170"/>
                </a:lnTo>
                <a:lnTo>
                  <a:pt x="1426940" y="5772426"/>
                </a:lnTo>
                <a:cubicBezTo>
                  <a:pt x="1499768" y="5767750"/>
                  <a:pt x="1643663" y="5741680"/>
                  <a:pt x="1808388" y="5703322"/>
                </a:cubicBezTo>
                <a:cubicBezTo>
                  <a:pt x="2057733" y="5645249"/>
                  <a:pt x="2240623" y="5615369"/>
                  <a:pt x="2536603" y="5584336"/>
                </a:cubicBezTo>
                <a:cubicBezTo>
                  <a:pt x="2698309" y="5567391"/>
                  <a:pt x="2761688" y="5549960"/>
                  <a:pt x="2789415" y="5514823"/>
                </a:cubicBezTo>
                <a:lnTo>
                  <a:pt x="2809923" y="5488838"/>
                </a:lnTo>
                <a:lnTo>
                  <a:pt x="2804274" y="5445976"/>
                </a:lnTo>
                <a:cubicBezTo>
                  <a:pt x="2792825" y="5359108"/>
                  <a:pt x="2684516" y="5190325"/>
                  <a:pt x="2596534" y="5122269"/>
                </a:cubicBezTo>
                <a:lnTo>
                  <a:pt x="2570712" y="5102305"/>
                </a:lnTo>
                <a:lnTo>
                  <a:pt x="2551605" y="5121412"/>
                </a:lnTo>
                <a:cubicBezTo>
                  <a:pt x="2494855" y="5178162"/>
                  <a:pt x="2355771" y="5220519"/>
                  <a:pt x="2170690" y="5237426"/>
                </a:cubicBezTo>
                <a:lnTo>
                  <a:pt x="2048085" y="5248628"/>
                </a:lnTo>
                <a:lnTo>
                  <a:pt x="1935147" y="5237903"/>
                </a:lnTo>
                <a:cubicBezTo>
                  <a:pt x="1873034" y="5232006"/>
                  <a:pt x="1785785" y="5218081"/>
                  <a:pt x="1741256" y="5206956"/>
                </a:cubicBezTo>
                <a:cubicBezTo>
                  <a:pt x="1631566" y="5179552"/>
                  <a:pt x="1547155" y="5131651"/>
                  <a:pt x="1608553" y="5131651"/>
                </a:cubicBezTo>
                <a:lnTo>
                  <a:pt x="1628251" y="5131651"/>
                </a:lnTo>
                <a:lnTo>
                  <a:pt x="1622203" y="5112601"/>
                </a:lnTo>
                <a:cubicBezTo>
                  <a:pt x="1618736" y="5101676"/>
                  <a:pt x="1620488" y="5093551"/>
                  <a:pt x="1626327" y="5093551"/>
                </a:cubicBezTo>
                <a:cubicBezTo>
                  <a:pt x="1631918" y="5093551"/>
                  <a:pt x="1636490" y="5087789"/>
                  <a:pt x="1636490" y="5080740"/>
                </a:cubicBezTo>
                <a:lnTo>
                  <a:pt x="1636490" y="5067929"/>
                </a:lnTo>
                <a:lnTo>
                  <a:pt x="1687135" y="5085026"/>
                </a:lnTo>
                <a:cubicBezTo>
                  <a:pt x="1743228" y="5103971"/>
                  <a:pt x="1860499" y="5126555"/>
                  <a:pt x="1969865" y="5139490"/>
                </a:cubicBezTo>
                <a:lnTo>
                  <a:pt x="2041303" y="5147939"/>
                </a:lnTo>
                <a:lnTo>
                  <a:pt x="1974628" y="5148939"/>
                </a:lnTo>
                <a:cubicBezTo>
                  <a:pt x="1937957" y="5149492"/>
                  <a:pt x="1876654" y="5144453"/>
                  <a:pt x="1838401" y="5137747"/>
                </a:cubicBezTo>
                <a:cubicBezTo>
                  <a:pt x="1800149" y="5131032"/>
                  <a:pt x="1766859" y="5128765"/>
                  <a:pt x="1764430" y="5132699"/>
                </a:cubicBezTo>
                <a:cubicBezTo>
                  <a:pt x="1761992" y="5136643"/>
                  <a:pt x="1763287" y="5141862"/>
                  <a:pt x="1767307" y="5144310"/>
                </a:cubicBezTo>
                <a:cubicBezTo>
                  <a:pt x="1790319" y="5158350"/>
                  <a:pt x="1946262" y="5173342"/>
                  <a:pt x="2069878" y="5173399"/>
                </a:cubicBezTo>
                <a:cubicBezTo>
                  <a:pt x="2148459" y="5173447"/>
                  <a:pt x="2199894" y="5176419"/>
                  <a:pt x="2184178" y="5180010"/>
                </a:cubicBezTo>
                <a:cubicBezTo>
                  <a:pt x="2134896" y="5191287"/>
                  <a:pt x="1901571" y="5188601"/>
                  <a:pt x="1829372" y="5175923"/>
                </a:cubicBezTo>
                <a:cubicBezTo>
                  <a:pt x="1750057" y="5162007"/>
                  <a:pt x="1735455" y="5172056"/>
                  <a:pt x="1810322" y="5189039"/>
                </a:cubicBezTo>
                <a:cubicBezTo>
                  <a:pt x="1940319" y="5218529"/>
                  <a:pt x="2226697" y="5210308"/>
                  <a:pt x="2377059" y="5172771"/>
                </a:cubicBezTo>
                <a:cubicBezTo>
                  <a:pt x="2434333" y="5158474"/>
                  <a:pt x="2447392" y="5148977"/>
                  <a:pt x="2427065" y="5136413"/>
                </a:cubicBezTo>
                <a:cubicBezTo>
                  <a:pt x="2411054" y="5126517"/>
                  <a:pt x="2416455" y="5112601"/>
                  <a:pt x="2436305" y="5112601"/>
                </a:cubicBezTo>
                <a:cubicBezTo>
                  <a:pt x="2446620" y="5112601"/>
                  <a:pt x="2470699" y="5103819"/>
                  <a:pt x="2489807" y="5093084"/>
                </a:cubicBezTo>
                <a:cubicBezTo>
                  <a:pt x="2529450" y="5070824"/>
                  <a:pt x="2547309" y="5077035"/>
                  <a:pt x="2514600" y="5101714"/>
                </a:cubicBezTo>
                <a:cubicBezTo>
                  <a:pt x="2484749" y="5124231"/>
                  <a:pt x="2499608" y="5134899"/>
                  <a:pt x="2533183" y="5115058"/>
                </a:cubicBezTo>
                <a:lnTo>
                  <a:pt x="2560415" y="5098971"/>
                </a:lnTo>
                <a:lnTo>
                  <a:pt x="2560415" y="5072777"/>
                </a:lnTo>
                <a:cubicBezTo>
                  <a:pt x="2560415" y="5057547"/>
                  <a:pt x="2548966" y="5033496"/>
                  <a:pt x="2533059" y="5015303"/>
                </a:cubicBezTo>
                <a:cubicBezTo>
                  <a:pt x="2518010" y="4998092"/>
                  <a:pt x="2502780" y="4970621"/>
                  <a:pt x="2499227" y="4954258"/>
                </a:cubicBezTo>
                <a:cubicBezTo>
                  <a:pt x="2495664" y="4937884"/>
                  <a:pt x="2481863" y="4914310"/>
                  <a:pt x="2468537" y="4901870"/>
                </a:cubicBezTo>
                <a:cubicBezTo>
                  <a:pt x="2455212" y="4889421"/>
                  <a:pt x="2438438" y="4867961"/>
                  <a:pt x="2431266" y="4854178"/>
                </a:cubicBezTo>
                <a:lnTo>
                  <a:pt x="2418236" y="4829118"/>
                </a:lnTo>
                <a:lnTo>
                  <a:pt x="2372639" y="4832376"/>
                </a:lnTo>
                <a:lnTo>
                  <a:pt x="2327053" y="4835624"/>
                </a:lnTo>
                <a:lnTo>
                  <a:pt x="2355628" y="4827604"/>
                </a:lnTo>
                <a:lnTo>
                  <a:pt x="2384203" y="4819584"/>
                </a:lnTo>
                <a:lnTo>
                  <a:pt x="2329558" y="4818450"/>
                </a:lnTo>
                <a:cubicBezTo>
                  <a:pt x="2257892" y="4816974"/>
                  <a:pt x="2122427" y="4772406"/>
                  <a:pt x="2008308" y="4712761"/>
                </a:cubicBezTo>
                <a:lnTo>
                  <a:pt x="1918164" y="4665640"/>
                </a:lnTo>
                <a:lnTo>
                  <a:pt x="1910820" y="4677194"/>
                </a:lnTo>
                <a:cubicBezTo>
                  <a:pt x="1898428" y="4696692"/>
                  <a:pt x="1901924" y="4701140"/>
                  <a:pt x="1938909" y="4712961"/>
                </a:cubicBezTo>
                <a:cubicBezTo>
                  <a:pt x="1958559" y="4719238"/>
                  <a:pt x="1978914" y="4728772"/>
                  <a:pt x="1984153" y="4734154"/>
                </a:cubicBezTo>
                <a:cubicBezTo>
                  <a:pt x="1990630" y="4740802"/>
                  <a:pt x="1987582" y="4741745"/>
                  <a:pt x="1974628" y="4737097"/>
                </a:cubicBezTo>
                <a:cubicBezTo>
                  <a:pt x="1936271" y="4723343"/>
                  <a:pt x="1905353" y="4720400"/>
                  <a:pt x="1899457" y="4729934"/>
                </a:cubicBezTo>
                <a:cubicBezTo>
                  <a:pt x="1894142" y="4738526"/>
                  <a:pt x="1914973" y="4746508"/>
                  <a:pt x="2012728" y="4773330"/>
                </a:cubicBezTo>
                <a:cubicBezTo>
                  <a:pt x="2023205" y="4776207"/>
                  <a:pt x="2008203" y="4775997"/>
                  <a:pt x="1979390" y="4772864"/>
                </a:cubicBezTo>
                <a:cubicBezTo>
                  <a:pt x="1897771" y="4763996"/>
                  <a:pt x="1891084" y="4764215"/>
                  <a:pt x="1887007" y="4775883"/>
                </a:cubicBezTo>
                <a:cubicBezTo>
                  <a:pt x="1884607" y="4782779"/>
                  <a:pt x="1910677" y="4792390"/>
                  <a:pt x="1957483" y="4801848"/>
                </a:cubicBezTo>
                <a:lnTo>
                  <a:pt x="2031778" y="4816850"/>
                </a:lnTo>
                <a:lnTo>
                  <a:pt x="1953197" y="4811668"/>
                </a:lnTo>
                <a:lnTo>
                  <a:pt x="1874615" y="4806496"/>
                </a:lnTo>
                <a:lnTo>
                  <a:pt x="1874615" y="4820574"/>
                </a:lnTo>
                <a:lnTo>
                  <a:pt x="1874615" y="4834652"/>
                </a:lnTo>
                <a:lnTo>
                  <a:pt x="1943672" y="4845473"/>
                </a:lnTo>
                <a:cubicBezTo>
                  <a:pt x="2037188" y="4860112"/>
                  <a:pt x="2058686" y="4865046"/>
                  <a:pt x="2053133" y="4870590"/>
                </a:cubicBezTo>
                <a:cubicBezTo>
                  <a:pt x="2049351" y="4874371"/>
                  <a:pt x="1910677" y="4860598"/>
                  <a:pt x="1872139" y="4852616"/>
                </a:cubicBezTo>
                <a:cubicBezTo>
                  <a:pt x="1866957" y="4851540"/>
                  <a:pt x="1860957" y="4855397"/>
                  <a:pt x="1858804" y="4861189"/>
                </a:cubicBezTo>
                <a:cubicBezTo>
                  <a:pt x="1854479" y="4872838"/>
                  <a:pt x="1942519" y="4893441"/>
                  <a:pt x="1997650" y="4893669"/>
                </a:cubicBezTo>
                <a:cubicBezTo>
                  <a:pt x="2016423" y="4893755"/>
                  <a:pt x="2038207" y="4898375"/>
                  <a:pt x="2046065" y="4903946"/>
                </a:cubicBezTo>
                <a:lnTo>
                  <a:pt x="2060353" y="4914081"/>
                </a:lnTo>
                <a:lnTo>
                  <a:pt x="1993678" y="4908061"/>
                </a:lnTo>
                <a:cubicBezTo>
                  <a:pt x="1957007" y="4904747"/>
                  <a:pt x="1908782" y="4899537"/>
                  <a:pt x="1886522" y="4896489"/>
                </a:cubicBezTo>
                <a:cubicBezTo>
                  <a:pt x="1861566" y="4893059"/>
                  <a:pt x="1846040" y="4894688"/>
                  <a:pt x="1846040" y="4900727"/>
                </a:cubicBezTo>
                <a:cubicBezTo>
                  <a:pt x="1846040" y="4914290"/>
                  <a:pt x="1880902" y="4922111"/>
                  <a:pt x="2007965" y="4937055"/>
                </a:cubicBezTo>
                <a:lnTo>
                  <a:pt x="2117503" y="4949933"/>
                </a:lnTo>
                <a:lnTo>
                  <a:pt x="2003203" y="4946628"/>
                </a:lnTo>
                <a:cubicBezTo>
                  <a:pt x="1940338" y="4944818"/>
                  <a:pt x="1877263" y="4938722"/>
                  <a:pt x="1863042" y="4933083"/>
                </a:cubicBezTo>
                <a:cubicBezTo>
                  <a:pt x="1848355" y="4927254"/>
                  <a:pt x="1834925" y="4926492"/>
                  <a:pt x="1831953" y="4931302"/>
                </a:cubicBezTo>
                <a:cubicBezTo>
                  <a:pt x="1821637" y="4947990"/>
                  <a:pt x="1898228" y="4961392"/>
                  <a:pt x="2050828" y="4969612"/>
                </a:cubicBezTo>
                <a:lnTo>
                  <a:pt x="2174653" y="4976279"/>
                </a:lnTo>
                <a:lnTo>
                  <a:pt x="2038426" y="4977765"/>
                </a:lnTo>
                <a:lnTo>
                  <a:pt x="1902190" y="4979251"/>
                </a:lnTo>
                <a:lnTo>
                  <a:pt x="1833629" y="4963792"/>
                </a:lnTo>
                <a:cubicBezTo>
                  <a:pt x="1768945" y="4949200"/>
                  <a:pt x="1687240" y="4915815"/>
                  <a:pt x="1695641" y="4907404"/>
                </a:cubicBezTo>
                <a:cubicBezTo>
                  <a:pt x="1697755" y="4905299"/>
                  <a:pt x="1715710" y="4908052"/>
                  <a:pt x="1735550" y="4913529"/>
                </a:cubicBezTo>
                <a:cubicBezTo>
                  <a:pt x="1755391" y="4919006"/>
                  <a:pt x="1774250" y="4920863"/>
                  <a:pt x="1777460" y="4917653"/>
                </a:cubicBezTo>
                <a:cubicBezTo>
                  <a:pt x="1780670" y="4914443"/>
                  <a:pt x="1773841" y="4909347"/>
                  <a:pt x="1762278" y="4906328"/>
                </a:cubicBezTo>
                <a:cubicBezTo>
                  <a:pt x="1742218" y="4901080"/>
                  <a:pt x="1731874" y="4874476"/>
                  <a:pt x="1749895" y="4874476"/>
                </a:cubicBezTo>
                <a:cubicBezTo>
                  <a:pt x="1754648" y="4874476"/>
                  <a:pt x="1756286" y="4865904"/>
                  <a:pt x="1753553" y="4855426"/>
                </a:cubicBezTo>
                <a:cubicBezTo>
                  <a:pt x="1750571" y="4844044"/>
                  <a:pt x="1753257" y="4836376"/>
                  <a:pt x="1760220" y="4836376"/>
                </a:cubicBezTo>
                <a:cubicBezTo>
                  <a:pt x="1766630" y="4836376"/>
                  <a:pt x="1769536" y="4830261"/>
                  <a:pt x="1766659" y="4822784"/>
                </a:cubicBezTo>
                <a:cubicBezTo>
                  <a:pt x="1763792" y="4815307"/>
                  <a:pt x="1767621" y="4804067"/>
                  <a:pt x="1775165" y="4797809"/>
                </a:cubicBezTo>
                <a:cubicBezTo>
                  <a:pt x="1782718" y="4791542"/>
                  <a:pt x="1788890" y="4782607"/>
                  <a:pt x="1788890" y="4777959"/>
                </a:cubicBezTo>
                <a:cubicBezTo>
                  <a:pt x="1788890" y="4773302"/>
                  <a:pt x="1797377" y="4751327"/>
                  <a:pt x="1807740" y="4729115"/>
                </a:cubicBezTo>
                <a:cubicBezTo>
                  <a:pt x="1818103" y="4706912"/>
                  <a:pt x="1827752" y="4678023"/>
                  <a:pt x="1829172" y="4664926"/>
                </a:cubicBezTo>
                <a:cubicBezTo>
                  <a:pt x="1832191" y="4637056"/>
                  <a:pt x="1847326" y="4623026"/>
                  <a:pt x="1857175" y="4638961"/>
                </a:cubicBezTo>
                <a:cubicBezTo>
                  <a:pt x="1860957" y="4645076"/>
                  <a:pt x="1867272" y="4646867"/>
                  <a:pt x="1871215" y="4642933"/>
                </a:cubicBezTo>
                <a:cubicBezTo>
                  <a:pt x="1875149" y="4638989"/>
                  <a:pt x="1867452" y="4624855"/>
                  <a:pt x="1854108" y="4611519"/>
                </a:cubicBezTo>
                <a:lnTo>
                  <a:pt x="1829848" y="4587259"/>
                </a:lnTo>
                <a:lnTo>
                  <a:pt x="1761744" y="4720581"/>
                </a:lnTo>
                <a:close/>
                <a:moveTo>
                  <a:pt x="1884140" y="4655401"/>
                </a:moveTo>
                <a:cubicBezTo>
                  <a:pt x="1884140" y="4660640"/>
                  <a:pt x="1888427" y="4664926"/>
                  <a:pt x="1893665" y="4664926"/>
                </a:cubicBezTo>
                <a:cubicBezTo>
                  <a:pt x="1898904" y="4664926"/>
                  <a:pt x="1903190" y="4660640"/>
                  <a:pt x="1903190" y="4655401"/>
                </a:cubicBezTo>
                <a:cubicBezTo>
                  <a:pt x="1903190" y="4650162"/>
                  <a:pt x="1898904" y="4645876"/>
                  <a:pt x="1893665" y="4645876"/>
                </a:cubicBezTo>
                <a:cubicBezTo>
                  <a:pt x="1888427" y="4645876"/>
                  <a:pt x="1884140" y="4650162"/>
                  <a:pt x="1884140" y="4655401"/>
                </a:cubicBezTo>
                <a:close/>
                <a:moveTo>
                  <a:pt x="1846040" y="4674451"/>
                </a:moveTo>
                <a:cubicBezTo>
                  <a:pt x="1846040" y="4679690"/>
                  <a:pt x="1850327" y="4683976"/>
                  <a:pt x="1855565" y="4683976"/>
                </a:cubicBezTo>
                <a:cubicBezTo>
                  <a:pt x="1860804" y="4683976"/>
                  <a:pt x="1865090" y="4679690"/>
                  <a:pt x="1865090" y="4674451"/>
                </a:cubicBezTo>
                <a:cubicBezTo>
                  <a:pt x="1865090" y="4669212"/>
                  <a:pt x="1860804" y="4664926"/>
                  <a:pt x="1855565" y="4664926"/>
                </a:cubicBezTo>
                <a:cubicBezTo>
                  <a:pt x="1850327" y="4664926"/>
                  <a:pt x="1846040" y="4669212"/>
                  <a:pt x="1846040" y="4674451"/>
                </a:cubicBezTo>
                <a:close/>
                <a:moveTo>
                  <a:pt x="1874615" y="4683976"/>
                </a:moveTo>
                <a:cubicBezTo>
                  <a:pt x="1874615" y="4689215"/>
                  <a:pt x="1878902" y="4693501"/>
                  <a:pt x="1884140" y="4693501"/>
                </a:cubicBezTo>
                <a:cubicBezTo>
                  <a:pt x="1889379" y="4693501"/>
                  <a:pt x="1893665" y="4689215"/>
                  <a:pt x="1893665" y="4683976"/>
                </a:cubicBezTo>
                <a:cubicBezTo>
                  <a:pt x="1893665" y="4678737"/>
                  <a:pt x="1889379" y="4674451"/>
                  <a:pt x="1884140" y="4674451"/>
                </a:cubicBezTo>
                <a:cubicBezTo>
                  <a:pt x="1878902" y="4674451"/>
                  <a:pt x="1874615" y="4678737"/>
                  <a:pt x="1874615" y="4683976"/>
                </a:cubicBezTo>
                <a:close/>
                <a:moveTo>
                  <a:pt x="1836515" y="4713113"/>
                </a:moveTo>
                <a:cubicBezTo>
                  <a:pt x="1836515" y="4718657"/>
                  <a:pt x="1840802" y="4720552"/>
                  <a:pt x="1846040" y="4717314"/>
                </a:cubicBezTo>
                <a:cubicBezTo>
                  <a:pt x="1851279" y="4714075"/>
                  <a:pt x="1855565" y="4709541"/>
                  <a:pt x="1855565" y="4707227"/>
                </a:cubicBezTo>
                <a:cubicBezTo>
                  <a:pt x="1855565" y="4704912"/>
                  <a:pt x="1851279" y="4703026"/>
                  <a:pt x="1846040" y="4703026"/>
                </a:cubicBezTo>
                <a:cubicBezTo>
                  <a:pt x="1840802" y="4703026"/>
                  <a:pt x="1836515" y="4707570"/>
                  <a:pt x="1836515" y="4713113"/>
                </a:cubicBezTo>
                <a:close/>
                <a:moveTo>
                  <a:pt x="2260378" y="4716790"/>
                </a:moveTo>
                <a:cubicBezTo>
                  <a:pt x="2299926" y="4733687"/>
                  <a:pt x="2348417" y="4744565"/>
                  <a:pt x="2336578" y="4733878"/>
                </a:cubicBezTo>
                <a:cubicBezTo>
                  <a:pt x="2326605" y="4724886"/>
                  <a:pt x="2254768" y="4702464"/>
                  <a:pt x="2240223" y="4703807"/>
                </a:cubicBezTo>
                <a:cubicBezTo>
                  <a:pt x="2235594" y="4704226"/>
                  <a:pt x="2244662" y="4710075"/>
                  <a:pt x="2260378" y="4716790"/>
                </a:cubicBezTo>
                <a:close/>
                <a:moveTo>
                  <a:pt x="1865090" y="4722076"/>
                </a:moveTo>
                <a:cubicBezTo>
                  <a:pt x="1865090" y="4727315"/>
                  <a:pt x="1869377" y="4731601"/>
                  <a:pt x="1874615" y="4731601"/>
                </a:cubicBezTo>
                <a:cubicBezTo>
                  <a:pt x="1879854" y="4731601"/>
                  <a:pt x="1884140" y="4727315"/>
                  <a:pt x="1884140" y="4722076"/>
                </a:cubicBezTo>
                <a:cubicBezTo>
                  <a:pt x="1884140" y="4716837"/>
                  <a:pt x="1879854" y="4712551"/>
                  <a:pt x="1874615" y="4712551"/>
                </a:cubicBezTo>
                <a:cubicBezTo>
                  <a:pt x="1869377" y="4712551"/>
                  <a:pt x="1865090" y="4716837"/>
                  <a:pt x="1865090" y="4722076"/>
                </a:cubicBezTo>
                <a:close/>
                <a:moveTo>
                  <a:pt x="1817465" y="4755976"/>
                </a:moveTo>
                <a:cubicBezTo>
                  <a:pt x="1817465" y="4764139"/>
                  <a:pt x="1821752" y="4768177"/>
                  <a:pt x="1826990" y="4764939"/>
                </a:cubicBezTo>
                <a:cubicBezTo>
                  <a:pt x="1832229" y="4761700"/>
                  <a:pt x="1836515" y="4755023"/>
                  <a:pt x="1836515" y="4750089"/>
                </a:cubicBezTo>
                <a:cubicBezTo>
                  <a:pt x="1836515" y="4745155"/>
                  <a:pt x="1832229" y="4741126"/>
                  <a:pt x="1826990" y="4741126"/>
                </a:cubicBezTo>
                <a:cubicBezTo>
                  <a:pt x="1821752" y="4741126"/>
                  <a:pt x="1817465" y="4747813"/>
                  <a:pt x="1817465" y="4755976"/>
                </a:cubicBezTo>
                <a:close/>
                <a:moveTo>
                  <a:pt x="1855565" y="4764939"/>
                </a:moveTo>
                <a:cubicBezTo>
                  <a:pt x="1855565" y="4772797"/>
                  <a:pt x="1859852" y="4779226"/>
                  <a:pt x="1865090" y="4779226"/>
                </a:cubicBezTo>
                <a:cubicBezTo>
                  <a:pt x="1870329" y="4779226"/>
                  <a:pt x="1874615" y="4772797"/>
                  <a:pt x="1874615" y="4764939"/>
                </a:cubicBezTo>
                <a:cubicBezTo>
                  <a:pt x="1874615" y="4757081"/>
                  <a:pt x="1870329" y="4750651"/>
                  <a:pt x="1865090" y="4750651"/>
                </a:cubicBezTo>
                <a:cubicBezTo>
                  <a:pt x="1859852" y="4750651"/>
                  <a:pt x="1855565" y="4757081"/>
                  <a:pt x="1855565" y="4764939"/>
                </a:cubicBezTo>
                <a:close/>
                <a:moveTo>
                  <a:pt x="2288953" y="4760176"/>
                </a:moveTo>
                <a:cubicBezTo>
                  <a:pt x="2299430" y="4764682"/>
                  <a:pt x="2318718" y="4768234"/>
                  <a:pt x="2331815" y="4768082"/>
                </a:cubicBezTo>
                <a:lnTo>
                  <a:pt x="2355628" y="4767806"/>
                </a:lnTo>
                <a:lnTo>
                  <a:pt x="2331815" y="4760176"/>
                </a:lnTo>
                <a:cubicBezTo>
                  <a:pt x="2318718" y="4755985"/>
                  <a:pt x="2299430" y="4752423"/>
                  <a:pt x="2288953" y="4752270"/>
                </a:cubicBezTo>
                <a:lnTo>
                  <a:pt x="2269903" y="4751994"/>
                </a:lnTo>
                <a:lnTo>
                  <a:pt x="2288953" y="4760176"/>
                </a:lnTo>
                <a:close/>
                <a:moveTo>
                  <a:pt x="1798415" y="4798276"/>
                </a:moveTo>
                <a:cubicBezTo>
                  <a:pt x="1798415" y="4803515"/>
                  <a:pt x="1802702" y="4807801"/>
                  <a:pt x="1807940" y="4807801"/>
                </a:cubicBezTo>
                <a:cubicBezTo>
                  <a:pt x="1813179" y="4807801"/>
                  <a:pt x="1817465" y="4803515"/>
                  <a:pt x="1817465" y="4798276"/>
                </a:cubicBezTo>
                <a:cubicBezTo>
                  <a:pt x="1817465" y="4793037"/>
                  <a:pt x="1813179" y="4788751"/>
                  <a:pt x="1807940" y="4788751"/>
                </a:cubicBezTo>
                <a:cubicBezTo>
                  <a:pt x="1802702" y="4788751"/>
                  <a:pt x="1798415" y="4793037"/>
                  <a:pt x="1798415" y="4798276"/>
                </a:cubicBezTo>
                <a:close/>
                <a:moveTo>
                  <a:pt x="1836515" y="4807239"/>
                </a:moveTo>
                <a:cubicBezTo>
                  <a:pt x="1836515" y="4812173"/>
                  <a:pt x="1840802" y="4818850"/>
                  <a:pt x="1846040" y="4822089"/>
                </a:cubicBezTo>
                <a:cubicBezTo>
                  <a:pt x="1851279" y="4825327"/>
                  <a:pt x="1855565" y="4821289"/>
                  <a:pt x="1855565" y="4813126"/>
                </a:cubicBezTo>
                <a:cubicBezTo>
                  <a:pt x="1855565" y="4804963"/>
                  <a:pt x="1851279" y="4798276"/>
                  <a:pt x="1846040" y="4798276"/>
                </a:cubicBezTo>
                <a:cubicBezTo>
                  <a:pt x="1840802" y="4798276"/>
                  <a:pt x="1836515" y="4802305"/>
                  <a:pt x="1836515" y="4807239"/>
                </a:cubicBezTo>
                <a:close/>
                <a:moveTo>
                  <a:pt x="2041303" y="4817326"/>
                </a:moveTo>
                <a:cubicBezTo>
                  <a:pt x="2038064" y="4822565"/>
                  <a:pt x="2039960" y="4826851"/>
                  <a:pt x="2045503" y="4826851"/>
                </a:cubicBezTo>
                <a:cubicBezTo>
                  <a:pt x="2051047" y="4826851"/>
                  <a:pt x="2055590" y="4822565"/>
                  <a:pt x="2055590" y="4817326"/>
                </a:cubicBezTo>
                <a:cubicBezTo>
                  <a:pt x="2055590" y="4812087"/>
                  <a:pt x="2053714" y="4807801"/>
                  <a:pt x="2051399" y="4807801"/>
                </a:cubicBezTo>
                <a:cubicBezTo>
                  <a:pt x="2049085" y="4807801"/>
                  <a:pt x="2044541" y="4812087"/>
                  <a:pt x="2041303" y="4817326"/>
                </a:cubicBezTo>
                <a:close/>
                <a:moveTo>
                  <a:pt x="1784128" y="4836376"/>
                </a:moveTo>
                <a:cubicBezTo>
                  <a:pt x="1780889" y="4841615"/>
                  <a:pt x="1782785" y="4845901"/>
                  <a:pt x="1788328" y="4845901"/>
                </a:cubicBezTo>
                <a:cubicBezTo>
                  <a:pt x="1793872" y="4845901"/>
                  <a:pt x="1798415" y="4841615"/>
                  <a:pt x="1798415" y="4836376"/>
                </a:cubicBezTo>
                <a:cubicBezTo>
                  <a:pt x="1798415" y="4831137"/>
                  <a:pt x="1796529" y="4826851"/>
                  <a:pt x="1794215" y="4826851"/>
                </a:cubicBezTo>
                <a:cubicBezTo>
                  <a:pt x="1791900" y="4826851"/>
                  <a:pt x="1787366" y="4831137"/>
                  <a:pt x="1784128" y="4836376"/>
                </a:cubicBezTo>
                <a:close/>
                <a:moveTo>
                  <a:pt x="1823552" y="4842987"/>
                </a:moveTo>
                <a:cubicBezTo>
                  <a:pt x="1812827" y="4853712"/>
                  <a:pt x="1817027" y="4864951"/>
                  <a:pt x="1831753" y="4864951"/>
                </a:cubicBezTo>
                <a:cubicBezTo>
                  <a:pt x="1839611" y="4864951"/>
                  <a:pt x="1846040" y="4860922"/>
                  <a:pt x="1846040" y="4855988"/>
                </a:cubicBezTo>
                <a:cubicBezTo>
                  <a:pt x="1846040" y="4843977"/>
                  <a:pt x="1831162" y="4835376"/>
                  <a:pt x="1823552" y="4842987"/>
                </a:cubicBezTo>
                <a:close/>
                <a:moveTo>
                  <a:pt x="2355628" y="4861122"/>
                </a:moveTo>
                <a:lnTo>
                  <a:pt x="2327053" y="4874581"/>
                </a:lnTo>
                <a:lnTo>
                  <a:pt x="2355609" y="4868990"/>
                </a:lnTo>
                <a:cubicBezTo>
                  <a:pt x="2385422" y="4863151"/>
                  <a:pt x="2394871" y="4858093"/>
                  <a:pt x="2388175" y="4851540"/>
                </a:cubicBezTo>
                <a:cubicBezTo>
                  <a:pt x="2385994" y="4849406"/>
                  <a:pt x="2371344" y="4853721"/>
                  <a:pt x="2355628" y="4861122"/>
                </a:cubicBezTo>
                <a:close/>
                <a:moveTo>
                  <a:pt x="1769840" y="4878677"/>
                </a:moveTo>
                <a:cubicBezTo>
                  <a:pt x="1769840" y="4886840"/>
                  <a:pt x="1774127" y="4893526"/>
                  <a:pt x="1779365" y="4893526"/>
                </a:cubicBezTo>
                <a:cubicBezTo>
                  <a:pt x="1784604" y="4893526"/>
                  <a:pt x="1788890" y="4889497"/>
                  <a:pt x="1788890" y="4884563"/>
                </a:cubicBezTo>
                <a:cubicBezTo>
                  <a:pt x="1788890" y="4879629"/>
                  <a:pt x="1784604" y="4872952"/>
                  <a:pt x="1779365" y="4869714"/>
                </a:cubicBezTo>
                <a:cubicBezTo>
                  <a:pt x="1774127" y="4866475"/>
                  <a:pt x="1769840" y="4870514"/>
                  <a:pt x="1769840" y="4878677"/>
                </a:cubicBezTo>
                <a:close/>
                <a:moveTo>
                  <a:pt x="2358009" y="4881039"/>
                </a:moveTo>
                <a:cubicBezTo>
                  <a:pt x="2348846" y="4883439"/>
                  <a:pt x="2341340" y="4889659"/>
                  <a:pt x="2341340" y="4894869"/>
                </a:cubicBezTo>
                <a:cubicBezTo>
                  <a:pt x="2341340" y="4904480"/>
                  <a:pt x="2371830" y="4898222"/>
                  <a:pt x="2398490" y="4883134"/>
                </a:cubicBezTo>
                <a:lnTo>
                  <a:pt x="2412778" y="4875057"/>
                </a:lnTo>
                <a:lnTo>
                  <a:pt x="2393728" y="4875867"/>
                </a:lnTo>
                <a:cubicBezTo>
                  <a:pt x="2383250" y="4876315"/>
                  <a:pt x="2367172" y="4878648"/>
                  <a:pt x="2358009" y="4881039"/>
                </a:cubicBezTo>
                <a:close/>
                <a:moveTo>
                  <a:pt x="1803178" y="4893526"/>
                </a:moveTo>
                <a:cubicBezTo>
                  <a:pt x="1806416" y="4898765"/>
                  <a:pt x="1815236" y="4903051"/>
                  <a:pt x="1822790" y="4903051"/>
                </a:cubicBezTo>
                <a:cubicBezTo>
                  <a:pt x="1830343" y="4903051"/>
                  <a:pt x="1836515" y="4898765"/>
                  <a:pt x="1836515" y="4893526"/>
                </a:cubicBezTo>
                <a:cubicBezTo>
                  <a:pt x="1836515" y="4888287"/>
                  <a:pt x="1827686" y="4884001"/>
                  <a:pt x="1816903" y="4884001"/>
                </a:cubicBezTo>
                <a:cubicBezTo>
                  <a:pt x="1806121" y="4884001"/>
                  <a:pt x="1799939" y="4888287"/>
                  <a:pt x="1803178" y="4893526"/>
                </a:cubicBezTo>
                <a:close/>
                <a:moveTo>
                  <a:pt x="2353028" y="4929645"/>
                </a:moveTo>
                <a:cubicBezTo>
                  <a:pt x="2314928" y="4942723"/>
                  <a:pt x="2285543" y="4955201"/>
                  <a:pt x="2287715" y="4957372"/>
                </a:cubicBezTo>
                <a:cubicBezTo>
                  <a:pt x="2295430" y="4965087"/>
                  <a:pt x="2401796" y="4932397"/>
                  <a:pt x="2416359" y="4917844"/>
                </a:cubicBezTo>
                <a:cubicBezTo>
                  <a:pt x="2424494" y="4909709"/>
                  <a:pt x="2429161" y="4903689"/>
                  <a:pt x="2426722" y="4904461"/>
                </a:cubicBezTo>
                <a:cubicBezTo>
                  <a:pt x="2424294" y="4905242"/>
                  <a:pt x="2391128" y="4916567"/>
                  <a:pt x="2353028" y="4929645"/>
                </a:cubicBezTo>
                <a:close/>
                <a:moveTo>
                  <a:pt x="1788890" y="4922101"/>
                </a:moveTo>
                <a:cubicBezTo>
                  <a:pt x="1788890" y="4927340"/>
                  <a:pt x="1795577" y="4931626"/>
                  <a:pt x="1803740" y="4931626"/>
                </a:cubicBezTo>
                <a:cubicBezTo>
                  <a:pt x="1811903" y="4931626"/>
                  <a:pt x="1815941" y="4927340"/>
                  <a:pt x="1812703" y="4922101"/>
                </a:cubicBezTo>
                <a:cubicBezTo>
                  <a:pt x="1809464" y="4916862"/>
                  <a:pt x="1802787" y="4912576"/>
                  <a:pt x="1797853" y="4912576"/>
                </a:cubicBezTo>
                <a:cubicBezTo>
                  <a:pt x="1792919" y="4912576"/>
                  <a:pt x="1788890" y="4916862"/>
                  <a:pt x="1788890" y="4922101"/>
                </a:cubicBezTo>
                <a:close/>
                <a:moveTo>
                  <a:pt x="2417540" y="4950676"/>
                </a:moveTo>
                <a:cubicBezTo>
                  <a:pt x="2399205" y="4960715"/>
                  <a:pt x="2387632" y="4969107"/>
                  <a:pt x="2391823" y="4969326"/>
                </a:cubicBezTo>
                <a:cubicBezTo>
                  <a:pt x="2401910" y="4969860"/>
                  <a:pt x="2455640" y="4941922"/>
                  <a:pt x="2455640" y="4936141"/>
                </a:cubicBezTo>
                <a:cubicBezTo>
                  <a:pt x="2455640" y="4929912"/>
                  <a:pt x="2455078" y="4930121"/>
                  <a:pt x="2417540" y="4950676"/>
                </a:cubicBezTo>
                <a:close/>
                <a:moveTo>
                  <a:pt x="1684115" y="4959182"/>
                </a:moveTo>
                <a:cubicBezTo>
                  <a:pt x="1684115" y="4964983"/>
                  <a:pt x="1690545" y="4969726"/>
                  <a:pt x="1698403" y="4969726"/>
                </a:cubicBezTo>
                <a:cubicBezTo>
                  <a:pt x="1706261" y="4969726"/>
                  <a:pt x="1712690" y="4974098"/>
                  <a:pt x="1712690" y="4979432"/>
                </a:cubicBezTo>
                <a:cubicBezTo>
                  <a:pt x="1712690" y="4985252"/>
                  <a:pt x="1702203" y="4986528"/>
                  <a:pt x="1686497" y="4982614"/>
                </a:cubicBezTo>
                <a:lnTo>
                  <a:pt x="1660303" y="4976089"/>
                </a:lnTo>
                <a:lnTo>
                  <a:pt x="1673285" y="4991843"/>
                </a:lnTo>
                <a:lnTo>
                  <a:pt x="1686258" y="5007597"/>
                </a:lnTo>
                <a:lnTo>
                  <a:pt x="1673285" y="5011722"/>
                </a:lnTo>
                <a:cubicBezTo>
                  <a:pt x="1666142" y="5013989"/>
                  <a:pt x="1654102" y="5017532"/>
                  <a:pt x="1646520" y="5019599"/>
                </a:cubicBezTo>
                <a:cubicBezTo>
                  <a:pt x="1622212" y="5026238"/>
                  <a:pt x="1715710" y="5064367"/>
                  <a:pt x="1808712" y="5085740"/>
                </a:cubicBezTo>
                <a:lnTo>
                  <a:pt x="1898428" y="5106372"/>
                </a:lnTo>
                <a:lnTo>
                  <a:pt x="2050828" y="5106219"/>
                </a:lnTo>
                <a:cubicBezTo>
                  <a:pt x="2212219" y="5106048"/>
                  <a:pt x="2300507" y="5093313"/>
                  <a:pt x="2400481" y="5055756"/>
                </a:cubicBezTo>
                <a:cubicBezTo>
                  <a:pt x="2430390" y="5044516"/>
                  <a:pt x="2464680" y="5027076"/>
                  <a:pt x="2476681" y="5016979"/>
                </a:cubicBezTo>
                <a:lnTo>
                  <a:pt x="2498503" y="4998644"/>
                </a:lnTo>
                <a:lnTo>
                  <a:pt x="2441286" y="5021418"/>
                </a:lnTo>
                <a:cubicBezTo>
                  <a:pt x="2356714" y="5055089"/>
                  <a:pt x="2246205" y="5075549"/>
                  <a:pt x="2117503" y="5081359"/>
                </a:cubicBezTo>
                <a:cubicBezTo>
                  <a:pt x="1981086" y="5087522"/>
                  <a:pt x="1788890" y="5066576"/>
                  <a:pt x="1788890" y="5045554"/>
                </a:cubicBezTo>
                <a:cubicBezTo>
                  <a:pt x="1788890" y="5041250"/>
                  <a:pt x="1802816" y="5042097"/>
                  <a:pt x="1819847" y="5047440"/>
                </a:cubicBezTo>
                <a:cubicBezTo>
                  <a:pt x="1836877" y="5052784"/>
                  <a:pt x="1917240" y="5058423"/>
                  <a:pt x="1998440" y="5059976"/>
                </a:cubicBezTo>
                <a:cubicBezTo>
                  <a:pt x="2079641" y="5061528"/>
                  <a:pt x="2122504" y="5061119"/>
                  <a:pt x="2093690" y="5059071"/>
                </a:cubicBezTo>
                <a:cubicBezTo>
                  <a:pt x="1980228" y="5050984"/>
                  <a:pt x="1848526" y="5036754"/>
                  <a:pt x="1833401" y="5030953"/>
                </a:cubicBezTo>
                <a:cubicBezTo>
                  <a:pt x="1811912" y="5022704"/>
                  <a:pt x="1812960" y="5005112"/>
                  <a:pt x="1834534" y="5011960"/>
                </a:cubicBezTo>
                <a:cubicBezTo>
                  <a:pt x="1871653" y="5023742"/>
                  <a:pt x="1992411" y="5034496"/>
                  <a:pt x="2010870" y="5027667"/>
                </a:cubicBezTo>
                <a:cubicBezTo>
                  <a:pt x="2023796" y="5022885"/>
                  <a:pt x="2003127" y="5018456"/>
                  <a:pt x="1950149" y="5014637"/>
                </a:cubicBezTo>
                <a:cubicBezTo>
                  <a:pt x="1881607" y="5009693"/>
                  <a:pt x="1758591" y="4980671"/>
                  <a:pt x="1700784" y="4955810"/>
                </a:cubicBezTo>
                <a:cubicBezTo>
                  <a:pt x="1690630" y="4951438"/>
                  <a:pt x="1684115" y="4952762"/>
                  <a:pt x="1684115" y="4959182"/>
                </a:cubicBezTo>
                <a:close/>
                <a:moveTo>
                  <a:pt x="2424732" y="4977784"/>
                </a:moveTo>
                <a:cubicBezTo>
                  <a:pt x="2405110" y="4986452"/>
                  <a:pt x="2389042" y="4996530"/>
                  <a:pt x="2389013" y="5000187"/>
                </a:cubicBezTo>
                <a:cubicBezTo>
                  <a:pt x="2388937" y="5010474"/>
                  <a:pt x="2443629" y="4988976"/>
                  <a:pt x="2456259" y="4973745"/>
                </a:cubicBezTo>
                <a:cubicBezTo>
                  <a:pt x="2469528" y="4957772"/>
                  <a:pt x="2470261" y="4957677"/>
                  <a:pt x="2424732" y="4977784"/>
                </a:cubicBezTo>
                <a:close/>
                <a:moveTo>
                  <a:pt x="1726978" y="4998301"/>
                </a:moveTo>
                <a:cubicBezTo>
                  <a:pt x="1730216" y="5003540"/>
                  <a:pt x="1734750" y="5007826"/>
                  <a:pt x="1737065" y="5007826"/>
                </a:cubicBezTo>
                <a:cubicBezTo>
                  <a:pt x="1739379" y="5007826"/>
                  <a:pt x="1741265" y="5003540"/>
                  <a:pt x="1741265" y="4998301"/>
                </a:cubicBezTo>
                <a:cubicBezTo>
                  <a:pt x="1741265" y="4993062"/>
                  <a:pt x="1736722" y="4988776"/>
                  <a:pt x="1731178" y="4988776"/>
                </a:cubicBezTo>
                <a:cubicBezTo>
                  <a:pt x="1725635" y="4988776"/>
                  <a:pt x="1723739" y="4993062"/>
                  <a:pt x="1726978" y="4998301"/>
                </a:cubicBezTo>
                <a:close/>
                <a:moveTo>
                  <a:pt x="1760315" y="5007826"/>
                </a:moveTo>
                <a:cubicBezTo>
                  <a:pt x="1760315" y="5013065"/>
                  <a:pt x="1764602" y="5017351"/>
                  <a:pt x="1769840" y="5017351"/>
                </a:cubicBezTo>
                <a:cubicBezTo>
                  <a:pt x="1775079" y="5017351"/>
                  <a:pt x="1779365" y="5013065"/>
                  <a:pt x="1779365" y="5007826"/>
                </a:cubicBezTo>
                <a:cubicBezTo>
                  <a:pt x="1779365" y="5002587"/>
                  <a:pt x="1775079" y="4998301"/>
                  <a:pt x="1769840" y="4998301"/>
                </a:cubicBezTo>
                <a:cubicBezTo>
                  <a:pt x="1764602" y="4998301"/>
                  <a:pt x="1760315" y="5002587"/>
                  <a:pt x="1760315" y="5007826"/>
                </a:cubicBezTo>
                <a:close/>
                <a:moveTo>
                  <a:pt x="1712690" y="5026876"/>
                </a:moveTo>
                <a:cubicBezTo>
                  <a:pt x="1712690" y="5032115"/>
                  <a:pt x="1716977" y="5036401"/>
                  <a:pt x="1722215" y="5036401"/>
                </a:cubicBezTo>
                <a:cubicBezTo>
                  <a:pt x="1727454" y="5036401"/>
                  <a:pt x="1731740" y="5032115"/>
                  <a:pt x="1731740" y="5026876"/>
                </a:cubicBezTo>
                <a:cubicBezTo>
                  <a:pt x="1731740" y="5021637"/>
                  <a:pt x="1727454" y="5017351"/>
                  <a:pt x="1722215" y="5017351"/>
                </a:cubicBezTo>
                <a:cubicBezTo>
                  <a:pt x="1716977" y="5017351"/>
                  <a:pt x="1712690" y="5021637"/>
                  <a:pt x="1712690" y="5026876"/>
                </a:cubicBezTo>
                <a:close/>
                <a:moveTo>
                  <a:pt x="1750790" y="5036401"/>
                </a:moveTo>
                <a:cubicBezTo>
                  <a:pt x="1750790" y="5041640"/>
                  <a:pt x="1755077" y="5045926"/>
                  <a:pt x="1760315" y="5045926"/>
                </a:cubicBezTo>
                <a:cubicBezTo>
                  <a:pt x="1765554" y="5045926"/>
                  <a:pt x="1769840" y="5041640"/>
                  <a:pt x="1769840" y="5036401"/>
                </a:cubicBezTo>
                <a:cubicBezTo>
                  <a:pt x="1769840" y="5031162"/>
                  <a:pt x="1765554" y="5026876"/>
                  <a:pt x="1760315" y="5026876"/>
                </a:cubicBezTo>
                <a:cubicBezTo>
                  <a:pt x="1755077" y="5026876"/>
                  <a:pt x="1750790" y="5031162"/>
                  <a:pt x="1750790" y="5036401"/>
                </a:cubicBezTo>
                <a:close/>
                <a:moveTo>
                  <a:pt x="2160365" y="5055156"/>
                </a:moveTo>
                <a:cubicBezTo>
                  <a:pt x="2160365" y="5060223"/>
                  <a:pt x="2166795" y="5061909"/>
                  <a:pt x="2174653" y="5058899"/>
                </a:cubicBezTo>
                <a:cubicBezTo>
                  <a:pt x="2182511" y="5055880"/>
                  <a:pt x="2188940" y="5051727"/>
                  <a:pt x="2188940" y="5049669"/>
                </a:cubicBezTo>
                <a:cubicBezTo>
                  <a:pt x="2188940" y="5047612"/>
                  <a:pt x="2182511" y="5045926"/>
                  <a:pt x="2174653" y="5045926"/>
                </a:cubicBezTo>
                <a:cubicBezTo>
                  <a:pt x="2166795" y="5045926"/>
                  <a:pt x="2160365" y="5050079"/>
                  <a:pt x="2160365" y="5055156"/>
                </a:cubicBezTo>
                <a:close/>
                <a:moveTo>
                  <a:pt x="2469928" y="5070481"/>
                </a:moveTo>
                <a:cubicBezTo>
                  <a:pt x="2448973" y="5082998"/>
                  <a:pt x="2437762" y="5093313"/>
                  <a:pt x="2445001" y="5093399"/>
                </a:cubicBezTo>
                <a:cubicBezTo>
                  <a:pt x="2458145" y="5093551"/>
                  <a:pt x="2522315" y="5057461"/>
                  <a:pt x="2522315" y="5049908"/>
                </a:cubicBezTo>
                <a:cubicBezTo>
                  <a:pt x="2522315" y="5042192"/>
                  <a:pt x="2507637" y="5047955"/>
                  <a:pt x="2469928" y="5070481"/>
                </a:cubicBezTo>
                <a:close/>
                <a:moveTo>
                  <a:pt x="1650778" y="5103076"/>
                </a:moveTo>
                <a:cubicBezTo>
                  <a:pt x="1654016" y="5108315"/>
                  <a:pt x="1660693" y="5112601"/>
                  <a:pt x="1665627" y="5112601"/>
                </a:cubicBezTo>
                <a:cubicBezTo>
                  <a:pt x="1670561" y="5112601"/>
                  <a:pt x="1674590" y="5108315"/>
                  <a:pt x="1674590" y="5103076"/>
                </a:cubicBezTo>
                <a:cubicBezTo>
                  <a:pt x="1674590" y="5097837"/>
                  <a:pt x="1667904" y="5093551"/>
                  <a:pt x="1659741" y="5093551"/>
                </a:cubicBezTo>
                <a:cubicBezTo>
                  <a:pt x="1651578" y="5093551"/>
                  <a:pt x="1647539" y="5097837"/>
                  <a:pt x="1650778" y="5103076"/>
                </a:cubicBezTo>
                <a:close/>
                <a:moveTo>
                  <a:pt x="1688878" y="5112601"/>
                </a:moveTo>
                <a:cubicBezTo>
                  <a:pt x="1685639" y="5117840"/>
                  <a:pt x="1689926" y="5122126"/>
                  <a:pt x="1698403" y="5122126"/>
                </a:cubicBezTo>
                <a:cubicBezTo>
                  <a:pt x="1706880" y="5122126"/>
                  <a:pt x="1711166" y="5117840"/>
                  <a:pt x="1707928" y="5112601"/>
                </a:cubicBezTo>
                <a:cubicBezTo>
                  <a:pt x="1704689" y="5107362"/>
                  <a:pt x="1700403" y="5103076"/>
                  <a:pt x="1698403" y="5103076"/>
                </a:cubicBezTo>
                <a:cubicBezTo>
                  <a:pt x="1696403" y="5103076"/>
                  <a:pt x="1692116" y="5107362"/>
                  <a:pt x="1688878" y="5112601"/>
                </a:cubicBezTo>
                <a:close/>
                <a:moveTo>
                  <a:pt x="1727483" y="5121317"/>
                </a:moveTo>
                <a:cubicBezTo>
                  <a:pt x="1724416" y="5126279"/>
                  <a:pt x="1725968" y="5132842"/>
                  <a:pt x="1730931" y="5135909"/>
                </a:cubicBezTo>
                <a:cubicBezTo>
                  <a:pt x="1735893" y="5138976"/>
                  <a:pt x="1742456" y="5137423"/>
                  <a:pt x="1745523" y="5132461"/>
                </a:cubicBezTo>
                <a:cubicBezTo>
                  <a:pt x="1748590" y="5127498"/>
                  <a:pt x="1747037" y="5120935"/>
                  <a:pt x="1742075" y="5117869"/>
                </a:cubicBezTo>
                <a:cubicBezTo>
                  <a:pt x="1737112" y="5114801"/>
                  <a:pt x="1730550" y="5116354"/>
                  <a:pt x="1727483" y="5121317"/>
                </a:cubicBezTo>
                <a:close/>
                <a:moveTo>
                  <a:pt x="2446115" y="5136413"/>
                </a:moveTo>
                <a:cubicBezTo>
                  <a:pt x="2446115" y="5152444"/>
                  <a:pt x="2447868" y="5153092"/>
                  <a:pt x="2469156" y="5144919"/>
                </a:cubicBezTo>
                <a:cubicBezTo>
                  <a:pt x="2490445" y="5136756"/>
                  <a:pt x="2487873" y="5122126"/>
                  <a:pt x="2465165" y="5122126"/>
                </a:cubicBezTo>
                <a:cubicBezTo>
                  <a:pt x="2454583" y="5122126"/>
                  <a:pt x="2446115" y="5128479"/>
                  <a:pt x="2446115" y="5136413"/>
                </a:cubicBezTo>
                <a:close/>
                <a:moveTo>
                  <a:pt x="1641348" y="5141328"/>
                </a:moveTo>
                <a:cubicBezTo>
                  <a:pt x="1644644" y="5146653"/>
                  <a:pt x="1651321" y="5148549"/>
                  <a:pt x="1656198" y="5145529"/>
                </a:cubicBezTo>
                <a:cubicBezTo>
                  <a:pt x="1669409" y="5137366"/>
                  <a:pt x="1666951" y="5131651"/>
                  <a:pt x="1650216" y="5131651"/>
                </a:cubicBezTo>
                <a:cubicBezTo>
                  <a:pt x="1642053" y="5131651"/>
                  <a:pt x="1638062" y="5136004"/>
                  <a:pt x="1641348" y="5141328"/>
                </a:cubicBezTo>
                <a:close/>
                <a:moveTo>
                  <a:pt x="1684115" y="5150701"/>
                </a:moveTo>
                <a:cubicBezTo>
                  <a:pt x="1684115" y="5155940"/>
                  <a:pt x="1688659" y="5160226"/>
                  <a:pt x="1694202" y="5160226"/>
                </a:cubicBezTo>
                <a:cubicBezTo>
                  <a:pt x="1699746" y="5160226"/>
                  <a:pt x="1701641" y="5155940"/>
                  <a:pt x="1698403" y="5150701"/>
                </a:cubicBezTo>
                <a:cubicBezTo>
                  <a:pt x="1695164" y="5145462"/>
                  <a:pt x="1690630" y="5141176"/>
                  <a:pt x="1688316" y="5141176"/>
                </a:cubicBezTo>
                <a:cubicBezTo>
                  <a:pt x="1686001" y="5141176"/>
                  <a:pt x="1684115" y="5145462"/>
                  <a:pt x="1684115" y="5150701"/>
                </a:cubicBezTo>
                <a:close/>
                <a:moveTo>
                  <a:pt x="1722215" y="5160226"/>
                </a:moveTo>
                <a:cubicBezTo>
                  <a:pt x="1722215" y="5165465"/>
                  <a:pt x="1726759" y="5169751"/>
                  <a:pt x="1732302" y="5169751"/>
                </a:cubicBezTo>
                <a:cubicBezTo>
                  <a:pt x="1737846" y="5169751"/>
                  <a:pt x="1739741" y="5165465"/>
                  <a:pt x="1736503" y="5160226"/>
                </a:cubicBezTo>
                <a:cubicBezTo>
                  <a:pt x="1733264" y="5154987"/>
                  <a:pt x="1728730" y="5150701"/>
                  <a:pt x="1726416" y="5150701"/>
                </a:cubicBezTo>
                <a:cubicBezTo>
                  <a:pt x="1724101" y="5150701"/>
                  <a:pt x="1722215" y="5154987"/>
                  <a:pt x="1722215" y="5160226"/>
                </a:cubicBezTo>
                <a:close/>
                <a:moveTo>
                  <a:pt x="2493740" y="5188801"/>
                </a:moveTo>
                <a:cubicBezTo>
                  <a:pt x="2454450" y="5209242"/>
                  <a:pt x="2425427" y="5226168"/>
                  <a:pt x="2429256" y="5226434"/>
                </a:cubicBezTo>
                <a:cubicBezTo>
                  <a:pt x="2443496" y="5227396"/>
                  <a:pt x="2518686" y="5194221"/>
                  <a:pt x="2550719" y="5172837"/>
                </a:cubicBezTo>
                <a:cubicBezTo>
                  <a:pt x="2600525" y="5139595"/>
                  <a:pt x="2574131" y="5146987"/>
                  <a:pt x="2493740" y="5188801"/>
                </a:cubicBezTo>
                <a:close/>
                <a:moveTo>
                  <a:pt x="1586713" y="5198364"/>
                </a:moveTo>
                <a:cubicBezTo>
                  <a:pt x="1603867" y="5208822"/>
                  <a:pt x="1622079" y="5217376"/>
                  <a:pt x="1627194" y="5217376"/>
                </a:cubicBezTo>
                <a:cubicBezTo>
                  <a:pt x="1640177" y="5217376"/>
                  <a:pt x="1638814" y="5233864"/>
                  <a:pt x="1625146" y="5242313"/>
                </a:cubicBezTo>
                <a:cubicBezTo>
                  <a:pt x="1618907" y="5246170"/>
                  <a:pt x="1612116" y="5244275"/>
                  <a:pt x="1610068" y="5238112"/>
                </a:cubicBezTo>
                <a:cubicBezTo>
                  <a:pt x="1608011" y="5231950"/>
                  <a:pt x="1598114" y="5226901"/>
                  <a:pt x="1588075" y="5226901"/>
                </a:cubicBezTo>
                <a:cubicBezTo>
                  <a:pt x="1578035" y="5226901"/>
                  <a:pt x="1569815" y="5223529"/>
                  <a:pt x="1569815" y="5219405"/>
                </a:cubicBezTo>
                <a:cubicBezTo>
                  <a:pt x="1569815" y="5215281"/>
                  <a:pt x="1561148" y="5211251"/>
                  <a:pt x="1550556" y="5210451"/>
                </a:cubicBezTo>
                <a:cubicBezTo>
                  <a:pt x="1539288" y="5209604"/>
                  <a:pt x="1533868" y="5213147"/>
                  <a:pt x="1537487" y="5219005"/>
                </a:cubicBezTo>
                <a:cubicBezTo>
                  <a:pt x="1540888" y="5224501"/>
                  <a:pt x="1526334" y="5245323"/>
                  <a:pt x="1505160" y="5265277"/>
                </a:cubicBezTo>
                <a:cubicBezTo>
                  <a:pt x="1483985" y="5285223"/>
                  <a:pt x="1468536" y="5303425"/>
                  <a:pt x="1470841" y="5305730"/>
                </a:cubicBezTo>
                <a:cubicBezTo>
                  <a:pt x="1473146" y="5308026"/>
                  <a:pt x="1468488" y="5315331"/>
                  <a:pt x="1460506" y="5321961"/>
                </a:cubicBezTo>
                <a:cubicBezTo>
                  <a:pt x="1452524" y="5328590"/>
                  <a:pt x="1445990" y="5339391"/>
                  <a:pt x="1445990" y="5345963"/>
                </a:cubicBezTo>
                <a:cubicBezTo>
                  <a:pt x="1445990" y="5352536"/>
                  <a:pt x="1439609" y="5363214"/>
                  <a:pt x="1431808" y="5369691"/>
                </a:cubicBezTo>
                <a:cubicBezTo>
                  <a:pt x="1424007" y="5376167"/>
                  <a:pt x="1419758" y="5384911"/>
                  <a:pt x="1422368" y="5389140"/>
                </a:cubicBezTo>
                <a:cubicBezTo>
                  <a:pt x="1424978" y="5393360"/>
                  <a:pt x="1420378" y="5403561"/>
                  <a:pt x="1412129" y="5411801"/>
                </a:cubicBezTo>
                <a:cubicBezTo>
                  <a:pt x="1403890" y="5420040"/>
                  <a:pt x="1399661" y="5430841"/>
                  <a:pt x="1402728" y="5435803"/>
                </a:cubicBezTo>
                <a:cubicBezTo>
                  <a:pt x="1405795" y="5440776"/>
                  <a:pt x="1402537" y="5450225"/>
                  <a:pt x="1395489" y="5456806"/>
                </a:cubicBezTo>
                <a:cubicBezTo>
                  <a:pt x="1388440" y="5463388"/>
                  <a:pt x="1384564" y="5478647"/>
                  <a:pt x="1386869" y="5490715"/>
                </a:cubicBezTo>
                <a:cubicBezTo>
                  <a:pt x="1389174" y="5502783"/>
                  <a:pt x="1387326" y="5512651"/>
                  <a:pt x="1382754" y="5512651"/>
                </a:cubicBezTo>
                <a:cubicBezTo>
                  <a:pt x="1378191" y="5512651"/>
                  <a:pt x="1375334" y="5538492"/>
                  <a:pt x="1376410" y="5570068"/>
                </a:cubicBezTo>
                <a:lnTo>
                  <a:pt x="1378363" y="5627485"/>
                </a:lnTo>
                <a:lnTo>
                  <a:pt x="1366933" y="5620817"/>
                </a:lnTo>
                <a:cubicBezTo>
                  <a:pt x="1360646" y="5617150"/>
                  <a:pt x="1362808" y="5622512"/>
                  <a:pt x="1371743" y="5632733"/>
                </a:cubicBezTo>
                <a:cubicBezTo>
                  <a:pt x="1380668" y="5642944"/>
                  <a:pt x="1388021" y="5659755"/>
                  <a:pt x="1388078" y="5670090"/>
                </a:cubicBezTo>
                <a:cubicBezTo>
                  <a:pt x="1388316" y="5712171"/>
                  <a:pt x="1394260" y="5735126"/>
                  <a:pt x="1405928" y="5739013"/>
                </a:cubicBezTo>
                <a:lnTo>
                  <a:pt x="1418244" y="5743118"/>
                </a:lnTo>
                <a:lnTo>
                  <a:pt x="1411681" y="5716953"/>
                </a:lnTo>
                <a:lnTo>
                  <a:pt x="1405109" y="5690788"/>
                </a:lnTo>
                <a:lnTo>
                  <a:pt x="1416025" y="5697532"/>
                </a:lnTo>
                <a:cubicBezTo>
                  <a:pt x="1422025" y="5701237"/>
                  <a:pt x="1426940" y="5709923"/>
                  <a:pt x="1426940" y="5716839"/>
                </a:cubicBezTo>
                <a:cubicBezTo>
                  <a:pt x="1426940" y="5723744"/>
                  <a:pt x="1433989" y="5735241"/>
                  <a:pt x="1442599" y="5742394"/>
                </a:cubicBezTo>
                <a:lnTo>
                  <a:pt x="1458259" y="5755386"/>
                </a:lnTo>
                <a:lnTo>
                  <a:pt x="1451486" y="5734031"/>
                </a:lnTo>
                <a:lnTo>
                  <a:pt x="1444704" y="5712676"/>
                </a:lnTo>
                <a:lnTo>
                  <a:pt x="1458525" y="5712676"/>
                </a:lnTo>
                <a:cubicBezTo>
                  <a:pt x="1466126" y="5712676"/>
                  <a:pt x="1475442" y="5722325"/>
                  <a:pt x="1479223" y="5734107"/>
                </a:cubicBezTo>
                <a:lnTo>
                  <a:pt x="1486110" y="5755538"/>
                </a:lnTo>
                <a:lnTo>
                  <a:pt x="1490558" y="5738870"/>
                </a:lnTo>
                <a:cubicBezTo>
                  <a:pt x="1495701" y="5719610"/>
                  <a:pt x="1517999" y="5716619"/>
                  <a:pt x="1526162" y="5734107"/>
                </a:cubicBezTo>
                <a:lnTo>
                  <a:pt x="1531715" y="5746013"/>
                </a:lnTo>
                <a:lnTo>
                  <a:pt x="1537268" y="5734126"/>
                </a:lnTo>
                <a:cubicBezTo>
                  <a:pt x="1540612" y="5726963"/>
                  <a:pt x="1551708" y="5724468"/>
                  <a:pt x="1565177" y="5727849"/>
                </a:cubicBezTo>
                <a:lnTo>
                  <a:pt x="1587532" y="5733460"/>
                </a:lnTo>
                <a:lnTo>
                  <a:pt x="1582331" y="5713543"/>
                </a:lnTo>
                <a:lnTo>
                  <a:pt x="1577121" y="5693626"/>
                </a:lnTo>
                <a:lnTo>
                  <a:pt x="1592056" y="5693626"/>
                </a:lnTo>
                <a:cubicBezTo>
                  <a:pt x="1600257" y="5693626"/>
                  <a:pt x="1611335" y="5701132"/>
                  <a:pt x="1616678" y="5710295"/>
                </a:cubicBezTo>
                <a:cubicBezTo>
                  <a:pt x="1622070" y="5719544"/>
                  <a:pt x="1626518" y="5721668"/>
                  <a:pt x="1626680" y="5715057"/>
                </a:cubicBezTo>
                <a:cubicBezTo>
                  <a:pt x="1626851" y="5707733"/>
                  <a:pt x="1640519" y="5703151"/>
                  <a:pt x="1662208" y="5703151"/>
                </a:cubicBezTo>
                <a:lnTo>
                  <a:pt x="1697450" y="5703151"/>
                </a:lnTo>
                <a:lnTo>
                  <a:pt x="1686020" y="5691721"/>
                </a:lnTo>
                <a:cubicBezTo>
                  <a:pt x="1669228" y="5674929"/>
                  <a:pt x="1672047" y="5665051"/>
                  <a:pt x="1693640" y="5665051"/>
                </a:cubicBezTo>
                <a:cubicBezTo>
                  <a:pt x="1704223" y="5665051"/>
                  <a:pt x="1712690" y="5671404"/>
                  <a:pt x="1712690" y="5679338"/>
                </a:cubicBezTo>
                <a:cubicBezTo>
                  <a:pt x="1712690" y="5687197"/>
                  <a:pt x="1716977" y="5693626"/>
                  <a:pt x="1722215" y="5693626"/>
                </a:cubicBezTo>
                <a:cubicBezTo>
                  <a:pt x="1727454" y="5693626"/>
                  <a:pt x="1731740" y="5689340"/>
                  <a:pt x="1731740" y="5684101"/>
                </a:cubicBezTo>
                <a:cubicBezTo>
                  <a:pt x="1731740" y="5670319"/>
                  <a:pt x="1767364" y="5672376"/>
                  <a:pt x="1773060" y="5686482"/>
                </a:cubicBezTo>
                <a:lnTo>
                  <a:pt x="1777860" y="5698388"/>
                </a:lnTo>
                <a:lnTo>
                  <a:pt x="1778613" y="5686482"/>
                </a:lnTo>
                <a:cubicBezTo>
                  <a:pt x="1779041" y="5679710"/>
                  <a:pt x="1791957" y="5674576"/>
                  <a:pt x="1808578" y="5674576"/>
                </a:cubicBezTo>
                <a:lnTo>
                  <a:pt x="1837801" y="5674576"/>
                </a:lnTo>
                <a:lnTo>
                  <a:pt x="1831753" y="5655526"/>
                </a:lnTo>
                <a:lnTo>
                  <a:pt x="1825704" y="5636476"/>
                </a:lnTo>
                <a:lnTo>
                  <a:pt x="1845402" y="5636476"/>
                </a:lnTo>
                <a:cubicBezTo>
                  <a:pt x="1856556" y="5636476"/>
                  <a:pt x="1865090" y="5642667"/>
                  <a:pt x="1865090" y="5650763"/>
                </a:cubicBezTo>
                <a:cubicBezTo>
                  <a:pt x="1865090" y="5658622"/>
                  <a:pt x="1869377" y="5665051"/>
                  <a:pt x="1874615" y="5665051"/>
                </a:cubicBezTo>
                <a:cubicBezTo>
                  <a:pt x="1879854" y="5665051"/>
                  <a:pt x="1884140" y="5658908"/>
                  <a:pt x="1884140" y="5651402"/>
                </a:cubicBezTo>
                <a:cubicBezTo>
                  <a:pt x="1884140" y="5642782"/>
                  <a:pt x="1893799" y="5637867"/>
                  <a:pt x="1910334" y="5638067"/>
                </a:cubicBezTo>
                <a:cubicBezTo>
                  <a:pt x="1939719" y="5638429"/>
                  <a:pt x="2121580" y="5611759"/>
                  <a:pt x="2191979" y="5596766"/>
                </a:cubicBezTo>
                <a:cubicBezTo>
                  <a:pt x="2278990" y="5578231"/>
                  <a:pt x="2229441" y="5578926"/>
                  <a:pt x="2092947" y="5598157"/>
                </a:cubicBezTo>
                <a:cubicBezTo>
                  <a:pt x="1930965" y="5620969"/>
                  <a:pt x="1922240" y="5621293"/>
                  <a:pt x="1922240" y="5604548"/>
                </a:cubicBezTo>
                <a:lnTo>
                  <a:pt x="1922240" y="5591661"/>
                </a:lnTo>
                <a:lnTo>
                  <a:pt x="2010347" y="5585146"/>
                </a:lnTo>
                <a:cubicBezTo>
                  <a:pt x="2102215" y="5578355"/>
                  <a:pt x="2213772" y="5557962"/>
                  <a:pt x="2225183" y="5545875"/>
                </a:cubicBezTo>
                <a:cubicBezTo>
                  <a:pt x="2228831" y="5542017"/>
                  <a:pt x="2223230" y="5541284"/>
                  <a:pt x="2212753" y="5544236"/>
                </a:cubicBezTo>
                <a:cubicBezTo>
                  <a:pt x="2157651" y="5559791"/>
                  <a:pt x="1998621" y="5570944"/>
                  <a:pt x="1893665" y="5566620"/>
                </a:cubicBezTo>
                <a:cubicBezTo>
                  <a:pt x="1749352" y="5560676"/>
                  <a:pt x="1729454" y="5558238"/>
                  <a:pt x="1725378" y="5545988"/>
                </a:cubicBezTo>
                <a:cubicBezTo>
                  <a:pt x="1723339" y="5539835"/>
                  <a:pt x="1793919" y="5536463"/>
                  <a:pt x="1924622" y="5536463"/>
                </a:cubicBezTo>
                <a:cubicBezTo>
                  <a:pt x="2042531" y="5536463"/>
                  <a:pt x="2133724" y="5532492"/>
                  <a:pt x="2143049" y="5526938"/>
                </a:cubicBezTo>
                <a:cubicBezTo>
                  <a:pt x="2154079" y="5520376"/>
                  <a:pt x="2099291" y="5517413"/>
                  <a:pt x="1966827" y="5517413"/>
                </a:cubicBezTo>
                <a:cubicBezTo>
                  <a:pt x="1759077" y="5517413"/>
                  <a:pt x="1636490" y="5502326"/>
                  <a:pt x="1636490" y="5476751"/>
                </a:cubicBezTo>
                <a:cubicBezTo>
                  <a:pt x="1636490" y="5467274"/>
                  <a:pt x="1643186" y="5464569"/>
                  <a:pt x="1657922" y="5468122"/>
                </a:cubicBezTo>
                <a:cubicBezTo>
                  <a:pt x="1774574" y="5496201"/>
                  <a:pt x="2058191" y="5509070"/>
                  <a:pt x="2095881" y="5488001"/>
                </a:cubicBezTo>
                <a:cubicBezTo>
                  <a:pt x="2105759" y="5482476"/>
                  <a:pt x="2057010" y="5479313"/>
                  <a:pt x="1962055" y="5479313"/>
                </a:cubicBezTo>
                <a:cubicBezTo>
                  <a:pt x="1770469" y="5479313"/>
                  <a:pt x="1623355" y="5455025"/>
                  <a:pt x="1650854" y="5427945"/>
                </a:cubicBezTo>
                <a:cubicBezTo>
                  <a:pt x="1657007" y="5421887"/>
                  <a:pt x="1680029" y="5423259"/>
                  <a:pt x="1716862" y="5431870"/>
                </a:cubicBezTo>
                <a:cubicBezTo>
                  <a:pt x="1796520" y="5450491"/>
                  <a:pt x="1938623" y="5459416"/>
                  <a:pt x="2004546" y="5449929"/>
                </a:cubicBezTo>
                <a:lnTo>
                  <a:pt x="2060353" y="5441899"/>
                </a:lnTo>
                <a:lnTo>
                  <a:pt x="1922240" y="5435566"/>
                </a:lnTo>
                <a:cubicBezTo>
                  <a:pt x="1804778" y="5430174"/>
                  <a:pt x="1641577" y="5406371"/>
                  <a:pt x="1627603" y="5392579"/>
                </a:cubicBezTo>
                <a:cubicBezTo>
                  <a:pt x="1625327" y="5390340"/>
                  <a:pt x="1628070" y="5383911"/>
                  <a:pt x="1633680" y="5378301"/>
                </a:cubicBezTo>
                <a:lnTo>
                  <a:pt x="1643891" y="5368090"/>
                </a:lnTo>
                <a:lnTo>
                  <a:pt x="1718777" y="5382483"/>
                </a:lnTo>
                <a:cubicBezTo>
                  <a:pt x="1813293" y="5400647"/>
                  <a:pt x="1944081" y="5408781"/>
                  <a:pt x="1993678" y="5399570"/>
                </a:cubicBezTo>
                <a:lnTo>
                  <a:pt x="2031778" y="5392503"/>
                </a:lnTo>
                <a:lnTo>
                  <a:pt x="1907953" y="5386445"/>
                </a:lnTo>
                <a:cubicBezTo>
                  <a:pt x="1769869" y="5379692"/>
                  <a:pt x="1665275" y="5362366"/>
                  <a:pt x="1658674" y="5345144"/>
                </a:cubicBezTo>
                <a:cubicBezTo>
                  <a:pt x="1656274" y="5338896"/>
                  <a:pt x="1646015" y="5335953"/>
                  <a:pt x="1635871" y="5338601"/>
                </a:cubicBezTo>
                <a:cubicBezTo>
                  <a:pt x="1625737" y="5341259"/>
                  <a:pt x="1617440" y="5338639"/>
                  <a:pt x="1617440" y="5332790"/>
                </a:cubicBezTo>
                <a:cubicBezTo>
                  <a:pt x="1617440" y="5319503"/>
                  <a:pt x="1614564" y="5319408"/>
                  <a:pt x="1717453" y="5336296"/>
                </a:cubicBezTo>
                <a:cubicBezTo>
                  <a:pt x="1818704" y="5352917"/>
                  <a:pt x="2021891" y="5364737"/>
                  <a:pt x="1993678" y="5352364"/>
                </a:cubicBezTo>
                <a:cubicBezTo>
                  <a:pt x="1983200" y="5347764"/>
                  <a:pt x="1933232" y="5341372"/>
                  <a:pt x="1882635" y="5338153"/>
                </a:cubicBezTo>
                <a:cubicBezTo>
                  <a:pt x="1784347" y="5331905"/>
                  <a:pt x="1655540" y="5306692"/>
                  <a:pt x="1655540" y="5293700"/>
                </a:cubicBezTo>
                <a:cubicBezTo>
                  <a:pt x="1655540" y="5289376"/>
                  <a:pt x="1646968" y="5288080"/>
                  <a:pt x="1636490" y="5290814"/>
                </a:cubicBezTo>
                <a:cubicBezTo>
                  <a:pt x="1626013" y="5293557"/>
                  <a:pt x="1617440" y="5291262"/>
                  <a:pt x="1617440" y="5285728"/>
                </a:cubicBezTo>
                <a:cubicBezTo>
                  <a:pt x="1617440" y="5269544"/>
                  <a:pt x="1634347" y="5263630"/>
                  <a:pt x="1652778" y="5273355"/>
                </a:cubicBezTo>
                <a:cubicBezTo>
                  <a:pt x="1686297" y="5291042"/>
                  <a:pt x="1842764" y="5312731"/>
                  <a:pt x="1927003" y="5311359"/>
                </a:cubicBezTo>
                <a:lnTo>
                  <a:pt x="2012728" y="5309959"/>
                </a:lnTo>
                <a:lnTo>
                  <a:pt x="1918754" y="5302216"/>
                </a:lnTo>
                <a:cubicBezTo>
                  <a:pt x="1788414" y="5291471"/>
                  <a:pt x="1722215" y="5276755"/>
                  <a:pt x="1722215" y="5258534"/>
                </a:cubicBezTo>
                <a:lnTo>
                  <a:pt x="1722215" y="5243884"/>
                </a:lnTo>
                <a:lnTo>
                  <a:pt x="1748409" y="5250513"/>
                </a:lnTo>
                <a:cubicBezTo>
                  <a:pt x="1814341" y="5267201"/>
                  <a:pt x="1887150" y="5274307"/>
                  <a:pt x="1979390" y="5273069"/>
                </a:cubicBezTo>
                <a:lnTo>
                  <a:pt x="2079403" y="5271726"/>
                </a:lnTo>
                <a:lnTo>
                  <a:pt x="1972675" y="5264553"/>
                </a:lnTo>
                <a:cubicBezTo>
                  <a:pt x="1849012" y="5256238"/>
                  <a:pt x="1741656" y="5236112"/>
                  <a:pt x="1643786" y="5202888"/>
                </a:cubicBezTo>
                <a:cubicBezTo>
                  <a:pt x="1559871" y="5174418"/>
                  <a:pt x="1545574" y="5173285"/>
                  <a:pt x="1586713" y="5198364"/>
                </a:cubicBezTo>
                <a:close/>
                <a:moveTo>
                  <a:pt x="2531840" y="5219090"/>
                </a:moveTo>
                <a:cubicBezTo>
                  <a:pt x="2489607" y="5241694"/>
                  <a:pt x="2472081" y="5254733"/>
                  <a:pt x="2488978" y="5250990"/>
                </a:cubicBezTo>
                <a:cubicBezTo>
                  <a:pt x="2520077" y="5244084"/>
                  <a:pt x="2594001" y="5203822"/>
                  <a:pt x="2603354" y="5188687"/>
                </a:cubicBezTo>
                <a:cubicBezTo>
                  <a:pt x="2610955" y="5176399"/>
                  <a:pt x="2614155" y="5175037"/>
                  <a:pt x="2531840" y="5219090"/>
                </a:cubicBezTo>
                <a:close/>
                <a:moveTo>
                  <a:pt x="2565178" y="5256057"/>
                </a:moveTo>
                <a:cubicBezTo>
                  <a:pt x="2528507" y="5276526"/>
                  <a:pt x="2504008" y="5293347"/>
                  <a:pt x="2510733" y="5293424"/>
                </a:cubicBezTo>
                <a:cubicBezTo>
                  <a:pt x="2528840" y="5293643"/>
                  <a:pt x="2612069" y="5249761"/>
                  <a:pt x="2626471" y="5232406"/>
                </a:cubicBezTo>
                <a:cubicBezTo>
                  <a:pt x="2642807" y="5212728"/>
                  <a:pt x="2642759" y="5212747"/>
                  <a:pt x="2565178" y="5256057"/>
                </a:cubicBezTo>
                <a:close/>
                <a:moveTo>
                  <a:pt x="1646015" y="5241979"/>
                </a:moveTo>
                <a:cubicBezTo>
                  <a:pt x="1646015" y="5250276"/>
                  <a:pt x="1651102" y="5255371"/>
                  <a:pt x="1657331" y="5253295"/>
                </a:cubicBezTo>
                <a:cubicBezTo>
                  <a:pt x="1674990" y="5247408"/>
                  <a:pt x="1677915" y="5226901"/>
                  <a:pt x="1661093" y="5226901"/>
                </a:cubicBezTo>
                <a:cubicBezTo>
                  <a:pt x="1652797" y="5226901"/>
                  <a:pt x="1646015" y="5233683"/>
                  <a:pt x="1646015" y="5241979"/>
                </a:cubicBezTo>
                <a:close/>
                <a:moveTo>
                  <a:pt x="1540326" y="5251809"/>
                </a:moveTo>
                <a:lnTo>
                  <a:pt x="1527562" y="5267201"/>
                </a:lnTo>
                <a:lnTo>
                  <a:pt x="1545517" y="5263715"/>
                </a:lnTo>
                <a:cubicBezTo>
                  <a:pt x="1555395" y="5261801"/>
                  <a:pt x="1565262" y="5254885"/>
                  <a:pt x="1567434" y="5248332"/>
                </a:cubicBezTo>
                <a:cubicBezTo>
                  <a:pt x="1573092" y="5231340"/>
                  <a:pt x="1555433" y="5233607"/>
                  <a:pt x="1540326" y="5251809"/>
                </a:cubicBezTo>
                <a:close/>
                <a:moveTo>
                  <a:pt x="1684115" y="5250713"/>
                </a:moveTo>
                <a:cubicBezTo>
                  <a:pt x="1684115" y="5258572"/>
                  <a:pt x="1690545" y="5265001"/>
                  <a:pt x="1698403" y="5265001"/>
                </a:cubicBezTo>
                <a:cubicBezTo>
                  <a:pt x="1706261" y="5265001"/>
                  <a:pt x="1712690" y="5258572"/>
                  <a:pt x="1712690" y="5250713"/>
                </a:cubicBezTo>
                <a:cubicBezTo>
                  <a:pt x="1712690" y="5242856"/>
                  <a:pt x="1706261" y="5236426"/>
                  <a:pt x="1698403" y="5236426"/>
                </a:cubicBezTo>
                <a:cubicBezTo>
                  <a:pt x="1690545" y="5236426"/>
                  <a:pt x="1684115" y="5242856"/>
                  <a:pt x="1684115" y="5250713"/>
                </a:cubicBezTo>
                <a:close/>
                <a:moveTo>
                  <a:pt x="1574987" y="5264353"/>
                </a:moveTo>
                <a:cubicBezTo>
                  <a:pt x="1571968" y="5269230"/>
                  <a:pt x="1573863" y="5275898"/>
                  <a:pt x="1579188" y="5279193"/>
                </a:cubicBezTo>
                <a:cubicBezTo>
                  <a:pt x="1590551" y="5286213"/>
                  <a:pt x="1607915" y="5277298"/>
                  <a:pt x="1607915" y="5264439"/>
                </a:cubicBezTo>
                <a:cubicBezTo>
                  <a:pt x="1607915" y="5252847"/>
                  <a:pt x="1582131" y="5252771"/>
                  <a:pt x="1574987" y="5264353"/>
                </a:cubicBezTo>
                <a:close/>
                <a:moveTo>
                  <a:pt x="2596163" y="5297158"/>
                </a:moveTo>
                <a:cubicBezTo>
                  <a:pt x="2566054" y="5313521"/>
                  <a:pt x="2541403" y="5330190"/>
                  <a:pt x="2541394" y="5334191"/>
                </a:cubicBezTo>
                <a:cubicBezTo>
                  <a:pt x="2541356" y="5343344"/>
                  <a:pt x="2652132" y="5287957"/>
                  <a:pt x="2660304" y="5274736"/>
                </a:cubicBezTo>
                <a:cubicBezTo>
                  <a:pt x="2669458" y="5259934"/>
                  <a:pt x="2656027" y="5264620"/>
                  <a:pt x="2596163" y="5297158"/>
                </a:cubicBezTo>
                <a:close/>
                <a:moveTo>
                  <a:pt x="1509494" y="5280879"/>
                </a:moveTo>
                <a:cubicBezTo>
                  <a:pt x="1498530" y="5291833"/>
                  <a:pt x="1502550" y="5303101"/>
                  <a:pt x="1517428" y="5303101"/>
                </a:cubicBezTo>
                <a:cubicBezTo>
                  <a:pt x="1525286" y="5303101"/>
                  <a:pt x="1531715" y="5296672"/>
                  <a:pt x="1531715" y="5288813"/>
                </a:cubicBezTo>
                <a:cubicBezTo>
                  <a:pt x="1531715" y="5273935"/>
                  <a:pt x="1520447" y="5269916"/>
                  <a:pt x="1509494" y="5280879"/>
                </a:cubicBezTo>
                <a:close/>
                <a:moveTo>
                  <a:pt x="1545622" y="5303739"/>
                </a:moveTo>
                <a:cubicBezTo>
                  <a:pt x="1534449" y="5321808"/>
                  <a:pt x="1550727" y="5326266"/>
                  <a:pt x="1567320" y="5309673"/>
                </a:cubicBezTo>
                <a:lnTo>
                  <a:pt x="1583427" y="5293576"/>
                </a:lnTo>
                <a:lnTo>
                  <a:pt x="1567653" y="5293576"/>
                </a:lnTo>
                <a:cubicBezTo>
                  <a:pt x="1558985" y="5293576"/>
                  <a:pt x="1549070" y="5298148"/>
                  <a:pt x="1545622" y="5303739"/>
                </a:cubicBezTo>
                <a:close/>
                <a:moveTo>
                  <a:pt x="1585694" y="5309454"/>
                </a:moveTo>
                <a:cubicBezTo>
                  <a:pt x="1574730" y="5320408"/>
                  <a:pt x="1578750" y="5331676"/>
                  <a:pt x="1593628" y="5331676"/>
                </a:cubicBezTo>
                <a:cubicBezTo>
                  <a:pt x="1601486" y="5331676"/>
                  <a:pt x="1607915" y="5325247"/>
                  <a:pt x="1607915" y="5317388"/>
                </a:cubicBezTo>
                <a:cubicBezTo>
                  <a:pt x="1607915" y="5302510"/>
                  <a:pt x="1596647" y="5298491"/>
                  <a:pt x="1585694" y="5309454"/>
                </a:cubicBezTo>
                <a:close/>
                <a:moveTo>
                  <a:pt x="2053809" y="5309607"/>
                </a:moveTo>
                <a:cubicBezTo>
                  <a:pt x="2060677" y="5312360"/>
                  <a:pt x="2068897" y="5312017"/>
                  <a:pt x="2072059" y="5308854"/>
                </a:cubicBezTo>
                <a:cubicBezTo>
                  <a:pt x="2075221" y="5305692"/>
                  <a:pt x="2069602" y="5303444"/>
                  <a:pt x="2059562" y="5303854"/>
                </a:cubicBezTo>
                <a:cubicBezTo>
                  <a:pt x="2048466" y="5304311"/>
                  <a:pt x="2046208" y="5306568"/>
                  <a:pt x="2053809" y="5309607"/>
                </a:cubicBezTo>
                <a:close/>
                <a:moveTo>
                  <a:pt x="2628995" y="5338220"/>
                </a:moveTo>
                <a:cubicBezTo>
                  <a:pt x="2596001" y="5356803"/>
                  <a:pt x="2571045" y="5374062"/>
                  <a:pt x="2573560" y="5376567"/>
                </a:cubicBezTo>
                <a:cubicBezTo>
                  <a:pt x="2580008" y="5383016"/>
                  <a:pt x="2693765" y="5321246"/>
                  <a:pt x="2693765" y="5311302"/>
                </a:cubicBezTo>
                <a:cubicBezTo>
                  <a:pt x="2693765" y="5300958"/>
                  <a:pt x="2699128" y="5298720"/>
                  <a:pt x="2628995" y="5338220"/>
                </a:cubicBezTo>
                <a:close/>
                <a:moveTo>
                  <a:pt x="1480919" y="5318979"/>
                </a:moveTo>
                <a:cubicBezTo>
                  <a:pt x="1469955" y="5329933"/>
                  <a:pt x="1473975" y="5341201"/>
                  <a:pt x="1488853" y="5341201"/>
                </a:cubicBezTo>
                <a:cubicBezTo>
                  <a:pt x="1496711" y="5341201"/>
                  <a:pt x="1503140" y="5334772"/>
                  <a:pt x="1503140" y="5326913"/>
                </a:cubicBezTo>
                <a:cubicBezTo>
                  <a:pt x="1503140" y="5312035"/>
                  <a:pt x="1491872" y="5308016"/>
                  <a:pt x="1480919" y="5318979"/>
                </a:cubicBezTo>
                <a:close/>
                <a:moveTo>
                  <a:pt x="1517047" y="5341839"/>
                </a:moveTo>
                <a:cubicBezTo>
                  <a:pt x="1513589" y="5347421"/>
                  <a:pt x="1513046" y="5354279"/>
                  <a:pt x="1515837" y="5357079"/>
                </a:cubicBezTo>
                <a:cubicBezTo>
                  <a:pt x="1522667" y="5363899"/>
                  <a:pt x="1541240" y="5351879"/>
                  <a:pt x="1541240" y="5340639"/>
                </a:cubicBezTo>
                <a:cubicBezTo>
                  <a:pt x="1541240" y="5328466"/>
                  <a:pt x="1524810" y="5329276"/>
                  <a:pt x="1517047" y="5341839"/>
                </a:cubicBezTo>
                <a:close/>
                <a:moveTo>
                  <a:pt x="1456201" y="5364204"/>
                </a:moveTo>
                <a:cubicBezTo>
                  <a:pt x="1449095" y="5372757"/>
                  <a:pt x="1446105" y="5382587"/>
                  <a:pt x="1449553" y="5386035"/>
                </a:cubicBezTo>
                <a:cubicBezTo>
                  <a:pt x="1458449" y="5394931"/>
                  <a:pt x="1477480" y="5373748"/>
                  <a:pt x="1472908" y="5360042"/>
                </a:cubicBezTo>
                <a:cubicBezTo>
                  <a:pt x="1470279" y="5352155"/>
                  <a:pt x="1465126" y="5353441"/>
                  <a:pt x="1456201" y="5364204"/>
                </a:cubicBezTo>
                <a:close/>
                <a:moveTo>
                  <a:pt x="1552594" y="5360965"/>
                </a:moveTo>
                <a:cubicBezTo>
                  <a:pt x="1554471" y="5366595"/>
                  <a:pt x="1560081" y="5371205"/>
                  <a:pt x="1565053" y="5371205"/>
                </a:cubicBezTo>
                <a:cubicBezTo>
                  <a:pt x="1570025" y="5371205"/>
                  <a:pt x="1575635" y="5366595"/>
                  <a:pt x="1577511" y="5360965"/>
                </a:cubicBezTo>
                <a:cubicBezTo>
                  <a:pt x="1579388" y="5355336"/>
                  <a:pt x="1573787" y="5350726"/>
                  <a:pt x="1565053" y="5350726"/>
                </a:cubicBezTo>
                <a:cubicBezTo>
                  <a:pt x="1556318" y="5350726"/>
                  <a:pt x="1550718" y="5355336"/>
                  <a:pt x="1552594" y="5360965"/>
                </a:cubicBezTo>
                <a:close/>
                <a:moveTo>
                  <a:pt x="2698128" y="5360899"/>
                </a:moveTo>
                <a:cubicBezTo>
                  <a:pt x="2694670" y="5366499"/>
                  <a:pt x="2685841" y="5368776"/>
                  <a:pt x="2678516" y="5365966"/>
                </a:cubicBezTo>
                <a:cubicBezTo>
                  <a:pt x="2671182" y="5363147"/>
                  <a:pt x="2665190" y="5364804"/>
                  <a:pt x="2665190" y="5369634"/>
                </a:cubicBezTo>
                <a:cubicBezTo>
                  <a:pt x="2665190" y="5374462"/>
                  <a:pt x="2645235" y="5387235"/>
                  <a:pt x="2620851" y="5398018"/>
                </a:cubicBezTo>
                <a:cubicBezTo>
                  <a:pt x="2596468" y="5408810"/>
                  <a:pt x="2578960" y="5420068"/>
                  <a:pt x="2581942" y="5423049"/>
                </a:cubicBezTo>
                <a:cubicBezTo>
                  <a:pt x="2584923" y="5426031"/>
                  <a:pt x="2596020" y="5423840"/>
                  <a:pt x="2606602" y="5418172"/>
                </a:cubicBezTo>
                <a:cubicBezTo>
                  <a:pt x="2632805" y="5404142"/>
                  <a:pt x="2636615" y="5405076"/>
                  <a:pt x="2636615" y="5425469"/>
                </a:cubicBezTo>
                <a:cubicBezTo>
                  <a:pt x="2636615" y="5435146"/>
                  <a:pt x="2626967" y="5448014"/>
                  <a:pt x="2615184" y="5454063"/>
                </a:cubicBezTo>
                <a:lnTo>
                  <a:pt x="2593753" y="5465074"/>
                </a:lnTo>
                <a:lnTo>
                  <a:pt x="2624709" y="5459530"/>
                </a:lnTo>
                <a:lnTo>
                  <a:pt x="2655665" y="5453987"/>
                </a:lnTo>
                <a:lnTo>
                  <a:pt x="2655665" y="5468389"/>
                </a:lnTo>
                <a:cubicBezTo>
                  <a:pt x="2655665" y="5476313"/>
                  <a:pt x="2647093" y="5485514"/>
                  <a:pt x="2636615" y="5488838"/>
                </a:cubicBezTo>
                <a:cubicBezTo>
                  <a:pt x="2626138" y="5492163"/>
                  <a:pt x="2617565" y="5498773"/>
                  <a:pt x="2617565" y="5503536"/>
                </a:cubicBezTo>
                <a:cubicBezTo>
                  <a:pt x="2617565" y="5508603"/>
                  <a:pt x="2627414" y="5508431"/>
                  <a:pt x="2641378" y="5503126"/>
                </a:cubicBezTo>
                <a:lnTo>
                  <a:pt x="2665190" y="5494078"/>
                </a:lnTo>
                <a:lnTo>
                  <a:pt x="2665190" y="5506669"/>
                </a:lnTo>
                <a:cubicBezTo>
                  <a:pt x="2665190" y="5513594"/>
                  <a:pt x="2655542" y="5523919"/>
                  <a:pt x="2643759" y="5529606"/>
                </a:cubicBezTo>
                <a:cubicBezTo>
                  <a:pt x="2628814" y="5536806"/>
                  <a:pt x="2626938" y="5540131"/>
                  <a:pt x="2637577" y="5540578"/>
                </a:cubicBezTo>
                <a:cubicBezTo>
                  <a:pt x="2670991" y="5541997"/>
                  <a:pt x="2767679" y="5497659"/>
                  <a:pt x="2756202" y="5486191"/>
                </a:cubicBezTo>
                <a:cubicBezTo>
                  <a:pt x="2753554" y="5483533"/>
                  <a:pt x="2744838" y="5486781"/>
                  <a:pt x="2736857" y="5493411"/>
                </a:cubicBezTo>
                <a:lnTo>
                  <a:pt x="2722340" y="5505460"/>
                </a:lnTo>
                <a:lnTo>
                  <a:pt x="2722340" y="5487534"/>
                </a:lnTo>
                <a:cubicBezTo>
                  <a:pt x="2722340" y="5477675"/>
                  <a:pt x="2730913" y="5464255"/>
                  <a:pt x="2741390" y="5457711"/>
                </a:cubicBezTo>
                <a:cubicBezTo>
                  <a:pt x="2751868" y="5451168"/>
                  <a:pt x="2760440" y="5441461"/>
                  <a:pt x="2760440" y="5436146"/>
                </a:cubicBezTo>
                <a:cubicBezTo>
                  <a:pt x="2760440" y="5430832"/>
                  <a:pt x="2750134" y="5433251"/>
                  <a:pt x="2737523" y="5441509"/>
                </a:cubicBezTo>
                <a:lnTo>
                  <a:pt x="2714577" y="5456539"/>
                </a:lnTo>
                <a:lnTo>
                  <a:pt x="2707310" y="5444776"/>
                </a:lnTo>
                <a:cubicBezTo>
                  <a:pt x="2702852" y="5437556"/>
                  <a:pt x="2708034" y="5427697"/>
                  <a:pt x="2720712" y="5419278"/>
                </a:cubicBezTo>
                <a:cubicBezTo>
                  <a:pt x="2747382" y="5401580"/>
                  <a:pt x="2747725" y="5384769"/>
                  <a:pt x="2721131" y="5398999"/>
                </a:cubicBezTo>
                <a:lnTo>
                  <a:pt x="2700871" y="5409838"/>
                </a:lnTo>
                <a:lnTo>
                  <a:pt x="2692803" y="5396951"/>
                </a:lnTo>
                <a:cubicBezTo>
                  <a:pt x="2687412" y="5388331"/>
                  <a:pt x="2691756" y="5378616"/>
                  <a:pt x="2705919" y="5367605"/>
                </a:cubicBezTo>
                <a:cubicBezTo>
                  <a:pt x="2717568" y="5358556"/>
                  <a:pt x="2722007" y="5351050"/>
                  <a:pt x="2715768" y="5350936"/>
                </a:cubicBezTo>
                <a:cubicBezTo>
                  <a:pt x="2709529" y="5350821"/>
                  <a:pt x="2701586" y="5355308"/>
                  <a:pt x="2698128" y="5360899"/>
                </a:cubicBezTo>
                <a:close/>
                <a:moveTo>
                  <a:pt x="1595219" y="5366604"/>
                </a:moveTo>
                <a:cubicBezTo>
                  <a:pt x="1584531" y="5377282"/>
                  <a:pt x="1588132" y="5388826"/>
                  <a:pt x="1602134" y="5388826"/>
                </a:cubicBezTo>
                <a:cubicBezTo>
                  <a:pt x="1609430" y="5388826"/>
                  <a:pt x="1617869" y="5382397"/>
                  <a:pt x="1620888" y="5374538"/>
                </a:cubicBezTo>
                <a:cubicBezTo>
                  <a:pt x="1626384" y="5360213"/>
                  <a:pt x="1607449" y="5354365"/>
                  <a:pt x="1595219" y="5366604"/>
                </a:cubicBezTo>
                <a:close/>
                <a:moveTo>
                  <a:pt x="1488853" y="5379301"/>
                </a:moveTo>
                <a:cubicBezTo>
                  <a:pt x="1478594" y="5395894"/>
                  <a:pt x="1493796" y="5410057"/>
                  <a:pt x="1508646" y="5397732"/>
                </a:cubicBezTo>
                <a:cubicBezTo>
                  <a:pt x="1515980" y="5391646"/>
                  <a:pt x="1519628" y="5382864"/>
                  <a:pt x="1516761" y="5378225"/>
                </a:cubicBezTo>
                <a:cubicBezTo>
                  <a:pt x="1509808" y="5366976"/>
                  <a:pt x="1496139" y="5367509"/>
                  <a:pt x="1488853" y="5379301"/>
                </a:cubicBezTo>
                <a:close/>
                <a:moveTo>
                  <a:pt x="1531715" y="5403904"/>
                </a:moveTo>
                <a:cubicBezTo>
                  <a:pt x="1531715" y="5412201"/>
                  <a:pt x="1536802" y="5417296"/>
                  <a:pt x="1543031" y="5415220"/>
                </a:cubicBezTo>
                <a:cubicBezTo>
                  <a:pt x="1560690" y="5409333"/>
                  <a:pt x="1563615" y="5388826"/>
                  <a:pt x="1546793" y="5388826"/>
                </a:cubicBezTo>
                <a:cubicBezTo>
                  <a:pt x="1538497" y="5388826"/>
                  <a:pt x="1531715" y="5395608"/>
                  <a:pt x="1531715" y="5403904"/>
                </a:cubicBezTo>
                <a:close/>
                <a:moveTo>
                  <a:pt x="2658047" y="5395808"/>
                </a:moveTo>
                <a:cubicBezTo>
                  <a:pt x="2641559" y="5401533"/>
                  <a:pt x="2643035" y="5426926"/>
                  <a:pt x="2659866" y="5426926"/>
                </a:cubicBezTo>
                <a:cubicBezTo>
                  <a:pt x="2667419" y="5426926"/>
                  <a:pt x="2675706" y="5423506"/>
                  <a:pt x="2678287" y="5419325"/>
                </a:cubicBezTo>
                <a:cubicBezTo>
                  <a:pt x="2685526" y="5407610"/>
                  <a:pt x="2671391" y="5391189"/>
                  <a:pt x="2658047" y="5395808"/>
                </a:cubicBezTo>
                <a:close/>
                <a:moveTo>
                  <a:pt x="1431703" y="5407876"/>
                </a:moveTo>
                <a:cubicBezTo>
                  <a:pt x="1423930" y="5420449"/>
                  <a:pt x="1435322" y="5438280"/>
                  <a:pt x="1446648" y="5431279"/>
                </a:cubicBezTo>
                <a:cubicBezTo>
                  <a:pt x="1458220" y="5424135"/>
                  <a:pt x="1458144" y="5398351"/>
                  <a:pt x="1446552" y="5398351"/>
                </a:cubicBezTo>
                <a:cubicBezTo>
                  <a:pt x="1441618" y="5398351"/>
                  <a:pt x="1434941" y="5402637"/>
                  <a:pt x="1431703" y="5407876"/>
                </a:cubicBezTo>
                <a:close/>
                <a:moveTo>
                  <a:pt x="1575902" y="5404962"/>
                </a:moveTo>
                <a:cubicBezTo>
                  <a:pt x="1565177" y="5415687"/>
                  <a:pt x="1569377" y="5426926"/>
                  <a:pt x="1584103" y="5426926"/>
                </a:cubicBezTo>
                <a:cubicBezTo>
                  <a:pt x="1591961" y="5426926"/>
                  <a:pt x="1598390" y="5422897"/>
                  <a:pt x="1598390" y="5417963"/>
                </a:cubicBezTo>
                <a:cubicBezTo>
                  <a:pt x="1598390" y="5405952"/>
                  <a:pt x="1583512" y="5397351"/>
                  <a:pt x="1575902" y="5404962"/>
                </a:cubicBezTo>
                <a:close/>
                <a:moveTo>
                  <a:pt x="1612297" y="5418039"/>
                </a:moveTo>
                <a:cubicBezTo>
                  <a:pt x="1603534" y="5432222"/>
                  <a:pt x="1613687" y="5439928"/>
                  <a:pt x="1631918" y="5432937"/>
                </a:cubicBezTo>
                <a:cubicBezTo>
                  <a:pt x="1640338" y="5429707"/>
                  <a:pt x="1644558" y="5422745"/>
                  <a:pt x="1641291" y="5417468"/>
                </a:cubicBezTo>
                <a:cubicBezTo>
                  <a:pt x="1633576" y="5404981"/>
                  <a:pt x="1620203" y="5405238"/>
                  <a:pt x="1612297" y="5418039"/>
                </a:cubicBezTo>
                <a:close/>
                <a:moveTo>
                  <a:pt x="1471394" y="5423754"/>
                </a:moveTo>
                <a:cubicBezTo>
                  <a:pt x="1460430" y="5434708"/>
                  <a:pt x="1464450" y="5445976"/>
                  <a:pt x="1479328" y="5445976"/>
                </a:cubicBezTo>
                <a:cubicBezTo>
                  <a:pt x="1487186" y="5445976"/>
                  <a:pt x="1493615" y="5439547"/>
                  <a:pt x="1493615" y="5431688"/>
                </a:cubicBezTo>
                <a:cubicBezTo>
                  <a:pt x="1493615" y="5416810"/>
                  <a:pt x="1482347" y="5412791"/>
                  <a:pt x="1471394" y="5423754"/>
                </a:cubicBezTo>
                <a:close/>
                <a:moveTo>
                  <a:pt x="1512665" y="5445414"/>
                </a:moveTo>
                <a:cubicBezTo>
                  <a:pt x="1512665" y="5461378"/>
                  <a:pt x="1529563" y="5465340"/>
                  <a:pt x="1535182" y="5450681"/>
                </a:cubicBezTo>
                <a:cubicBezTo>
                  <a:pt x="1538497" y="5442042"/>
                  <a:pt x="1535154" y="5436451"/>
                  <a:pt x="1526658" y="5436451"/>
                </a:cubicBezTo>
                <a:cubicBezTo>
                  <a:pt x="1518961" y="5436451"/>
                  <a:pt x="1512665" y="5440480"/>
                  <a:pt x="1512665" y="5445414"/>
                </a:cubicBezTo>
                <a:close/>
                <a:moveTo>
                  <a:pt x="2665190" y="5456292"/>
                </a:moveTo>
                <a:cubicBezTo>
                  <a:pt x="2665190" y="5479504"/>
                  <a:pt x="2687450" y="5476228"/>
                  <a:pt x="2692079" y="5452329"/>
                </a:cubicBezTo>
                <a:cubicBezTo>
                  <a:pt x="2693908" y="5442928"/>
                  <a:pt x="2689051" y="5436451"/>
                  <a:pt x="2680173" y="5436451"/>
                </a:cubicBezTo>
                <a:cubicBezTo>
                  <a:pt x="2671343" y="5436451"/>
                  <a:pt x="2665190" y="5444595"/>
                  <a:pt x="2665190" y="5456292"/>
                </a:cubicBezTo>
                <a:close/>
                <a:moveTo>
                  <a:pt x="1412653" y="5455501"/>
                </a:moveTo>
                <a:cubicBezTo>
                  <a:pt x="1402394" y="5472094"/>
                  <a:pt x="1417596" y="5486257"/>
                  <a:pt x="1432446" y="5473932"/>
                </a:cubicBezTo>
                <a:cubicBezTo>
                  <a:pt x="1439780" y="5467846"/>
                  <a:pt x="1443428" y="5459064"/>
                  <a:pt x="1440561" y="5454425"/>
                </a:cubicBezTo>
                <a:cubicBezTo>
                  <a:pt x="1433608" y="5443176"/>
                  <a:pt x="1419939" y="5443709"/>
                  <a:pt x="1412653" y="5455501"/>
                </a:cubicBezTo>
                <a:close/>
                <a:moveTo>
                  <a:pt x="1555147" y="5456139"/>
                </a:moveTo>
                <a:cubicBezTo>
                  <a:pt x="1551689" y="5461721"/>
                  <a:pt x="1551146" y="5468579"/>
                  <a:pt x="1553937" y="5471379"/>
                </a:cubicBezTo>
                <a:cubicBezTo>
                  <a:pt x="1560767" y="5478199"/>
                  <a:pt x="1579340" y="5466179"/>
                  <a:pt x="1579340" y="5454939"/>
                </a:cubicBezTo>
                <a:cubicBezTo>
                  <a:pt x="1579340" y="5442766"/>
                  <a:pt x="1562910" y="5443576"/>
                  <a:pt x="1555147" y="5456139"/>
                </a:cubicBezTo>
                <a:close/>
                <a:moveTo>
                  <a:pt x="1593247" y="5465664"/>
                </a:moveTo>
                <a:cubicBezTo>
                  <a:pt x="1584484" y="5479847"/>
                  <a:pt x="1594637" y="5487553"/>
                  <a:pt x="1612868" y="5480562"/>
                </a:cubicBezTo>
                <a:cubicBezTo>
                  <a:pt x="1621288" y="5477332"/>
                  <a:pt x="1625508" y="5470370"/>
                  <a:pt x="1622241" y="5465093"/>
                </a:cubicBezTo>
                <a:cubicBezTo>
                  <a:pt x="1614526" y="5452606"/>
                  <a:pt x="1601153" y="5452863"/>
                  <a:pt x="1593247" y="5465664"/>
                </a:cubicBezTo>
                <a:close/>
                <a:moveTo>
                  <a:pt x="1455515" y="5480104"/>
                </a:moveTo>
                <a:cubicBezTo>
                  <a:pt x="1455515" y="5488401"/>
                  <a:pt x="1460602" y="5493496"/>
                  <a:pt x="1466831" y="5491420"/>
                </a:cubicBezTo>
                <a:cubicBezTo>
                  <a:pt x="1484490" y="5485533"/>
                  <a:pt x="1487415" y="5465026"/>
                  <a:pt x="1470593" y="5465026"/>
                </a:cubicBezTo>
                <a:cubicBezTo>
                  <a:pt x="1462297" y="5465026"/>
                  <a:pt x="1455515" y="5471808"/>
                  <a:pt x="1455515" y="5480104"/>
                </a:cubicBezTo>
                <a:close/>
                <a:moveTo>
                  <a:pt x="1498378" y="5484076"/>
                </a:moveTo>
                <a:cubicBezTo>
                  <a:pt x="1494577" y="5490229"/>
                  <a:pt x="1495749" y="5499545"/>
                  <a:pt x="1500988" y="5504783"/>
                </a:cubicBezTo>
                <a:cubicBezTo>
                  <a:pt x="1507341" y="5511137"/>
                  <a:pt x="1512818" y="5510584"/>
                  <a:pt x="1517428" y="5503126"/>
                </a:cubicBezTo>
                <a:cubicBezTo>
                  <a:pt x="1521228" y="5496973"/>
                  <a:pt x="1520057" y="5487658"/>
                  <a:pt x="1514818" y="5482419"/>
                </a:cubicBezTo>
                <a:cubicBezTo>
                  <a:pt x="1508465" y="5476065"/>
                  <a:pt x="1502988" y="5476618"/>
                  <a:pt x="1498378" y="5484076"/>
                </a:cubicBezTo>
                <a:close/>
                <a:moveTo>
                  <a:pt x="2681326" y="5490163"/>
                </a:moveTo>
                <a:cubicBezTo>
                  <a:pt x="2673715" y="5497773"/>
                  <a:pt x="2682326" y="5512651"/>
                  <a:pt x="2694337" y="5512651"/>
                </a:cubicBezTo>
                <a:cubicBezTo>
                  <a:pt x="2699271" y="5512651"/>
                  <a:pt x="2703290" y="5506222"/>
                  <a:pt x="2703290" y="5498363"/>
                </a:cubicBezTo>
                <a:cubicBezTo>
                  <a:pt x="2703290" y="5483638"/>
                  <a:pt x="2692051" y="5479437"/>
                  <a:pt x="2681326" y="5490163"/>
                </a:cubicBezTo>
                <a:close/>
                <a:moveTo>
                  <a:pt x="1400051" y="5509479"/>
                </a:moveTo>
                <a:cubicBezTo>
                  <a:pt x="1404680" y="5533378"/>
                  <a:pt x="1426940" y="5536654"/>
                  <a:pt x="1426940" y="5513442"/>
                </a:cubicBezTo>
                <a:cubicBezTo>
                  <a:pt x="1426940" y="5501745"/>
                  <a:pt x="1420787" y="5493601"/>
                  <a:pt x="1411957" y="5493601"/>
                </a:cubicBezTo>
                <a:cubicBezTo>
                  <a:pt x="1403080" y="5493601"/>
                  <a:pt x="1398222" y="5500078"/>
                  <a:pt x="1400051" y="5509479"/>
                </a:cubicBezTo>
                <a:close/>
                <a:moveTo>
                  <a:pt x="1538326" y="5499688"/>
                </a:moveTo>
                <a:cubicBezTo>
                  <a:pt x="1530715" y="5507298"/>
                  <a:pt x="1539316" y="5522176"/>
                  <a:pt x="1551327" y="5522176"/>
                </a:cubicBezTo>
                <a:cubicBezTo>
                  <a:pt x="1556261" y="5522176"/>
                  <a:pt x="1560290" y="5515747"/>
                  <a:pt x="1560290" y="5507888"/>
                </a:cubicBezTo>
                <a:cubicBezTo>
                  <a:pt x="1560290" y="5493163"/>
                  <a:pt x="1549051" y="5488962"/>
                  <a:pt x="1538326" y="5499688"/>
                </a:cubicBezTo>
                <a:close/>
                <a:moveTo>
                  <a:pt x="1579340" y="5517413"/>
                </a:moveTo>
                <a:cubicBezTo>
                  <a:pt x="1579340" y="5525272"/>
                  <a:pt x="1585770" y="5531701"/>
                  <a:pt x="1593628" y="5531701"/>
                </a:cubicBezTo>
                <a:cubicBezTo>
                  <a:pt x="1601486" y="5531701"/>
                  <a:pt x="1607915" y="5525272"/>
                  <a:pt x="1607915" y="5517413"/>
                </a:cubicBezTo>
                <a:cubicBezTo>
                  <a:pt x="1607915" y="5509556"/>
                  <a:pt x="1601486" y="5503126"/>
                  <a:pt x="1593628" y="5503126"/>
                </a:cubicBezTo>
                <a:cubicBezTo>
                  <a:pt x="1585770" y="5503126"/>
                  <a:pt x="1579340" y="5509556"/>
                  <a:pt x="1579340" y="5517413"/>
                </a:cubicBezTo>
                <a:close/>
                <a:moveTo>
                  <a:pt x="1443076" y="5518738"/>
                </a:moveTo>
                <a:cubicBezTo>
                  <a:pt x="1435465" y="5526348"/>
                  <a:pt x="1444066" y="5541226"/>
                  <a:pt x="1456077" y="5541226"/>
                </a:cubicBezTo>
                <a:cubicBezTo>
                  <a:pt x="1461011" y="5541226"/>
                  <a:pt x="1465040" y="5534797"/>
                  <a:pt x="1465040" y="5526938"/>
                </a:cubicBezTo>
                <a:cubicBezTo>
                  <a:pt x="1465040" y="5512213"/>
                  <a:pt x="1453801" y="5508012"/>
                  <a:pt x="1443076" y="5518738"/>
                </a:cubicBezTo>
                <a:close/>
                <a:moveTo>
                  <a:pt x="1626965" y="5526938"/>
                </a:moveTo>
                <a:cubicBezTo>
                  <a:pt x="1626965" y="5534873"/>
                  <a:pt x="1635433" y="5541226"/>
                  <a:pt x="1646015" y="5541226"/>
                </a:cubicBezTo>
                <a:cubicBezTo>
                  <a:pt x="1656598" y="5541226"/>
                  <a:pt x="1665065" y="5534873"/>
                  <a:pt x="1665065" y="5526938"/>
                </a:cubicBezTo>
                <a:cubicBezTo>
                  <a:pt x="1665065" y="5519004"/>
                  <a:pt x="1656598" y="5512651"/>
                  <a:pt x="1646015" y="5512651"/>
                </a:cubicBezTo>
                <a:cubicBezTo>
                  <a:pt x="1635433" y="5512651"/>
                  <a:pt x="1626965" y="5519004"/>
                  <a:pt x="1626965" y="5526938"/>
                </a:cubicBezTo>
                <a:close/>
                <a:moveTo>
                  <a:pt x="1488853" y="5531701"/>
                </a:moveTo>
                <a:cubicBezTo>
                  <a:pt x="1485052" y="5537854"/>
                  <a:pt x="1486224" y="5547170"/>
                  <a:pt x="1491463" y="5552408"/>
                </a:cubicBezTo>
                <a:cubicBezTo>
                  <a:pt x="1497816" y="5558762"/>
                  <a:pt x="1503293" y="5558209"/>
                  <a:pt x="1507903" y="5550751"/>
                </a:cubicBezTo>
                <a:cubicBezTo>
                  <a:pt x="1511703" y="5544598"/>
                  <a:pt x="1510532" y="5535283"/>
                  <a:pt x="1505293" y="5530044"/>
                </a:cubicBezTo>
                <a:cubicBezTo>
                  <a:pt x="1498940" y="5523690"/>
                  <a:pt x="1493463" y="5524243"/>
                  <a:pt x="1488853" y="5531701"/>
                </a:cubicBezTo>
                <a:close/>
                <a:moveTo>
                  <a:pt x="1674590" y="5536463"/>
                </a:moveTo>
                <a:cubicBezTo>
                  <a:pt x="1674590" y="5544398"/>
                  <a:pt x="1683058" y="5550751"/>
                  <a:pt x="1693640" y="5550751"/>
                </a:cubicBezTo>
                <a:cubicBezTo>
                  <a:pt x="1704223" y="5550751"/>
                  <a:pt x="1712690" y="5544398"/>
                  <a:pt x="1712690" y="5536463"/>
                </a:cubicBezTo>
                <a:cubicBezTo>
                  <a:pt x="1712690" y="5528529"/>
                  <a:pt x="1704223" y="5522176"/>
                  <a:pt x="1693640" y="5522176"/>
                </a:cubicBezTo>
                <a:cubicBezTo>
                  <a:pt x="1683058" y="5522176"/>
                  <a:pt x="1674590" y="5528529"/>
                  <a:pt x="1674590" y="5536463"/>
                </a:cubicBezTo>
                <a:close/>
                <a:moveTo>
                  <a:pt x="1393698" y="5550599"/>
                </a:moveTo>
                <a:cubicBezTo>
                  <a:pt x="1386678" y="5561962"/>
                  <a:pt x="1395594" y="5579326"/>
                  <a:pt x="1408452" y="5579326"/>
                </a:cubicBezTo>
                <a:cubicBezTo>
                  <a:pt x="1420044" y="5579326"/>
                  <a:pt x="1420120" y="5553542"/>
                  <a:pt x="1408548" y="5546398"/>
                </a:cubicBezTo>
                <a:cubicBezTo>
                  <a:pt x="1403671" y="5543379"/>
                  <a:pt x="1396994" y="5545275"/>
                  <a:pt x="1393698" y="5550599"/>
                </a:cubicBezTo>
                <a:close/>
                <a:moveTo>
                  <a:pt x="1528801" y="5547313"/>
                </a:moveTo>
                <a:cubicBezTo>
                  <a:pt x="1521190" y="5554923"/>
                  <a:pt x="1529791" y="5569801"/>
                  <a:pt x="1541802" y="5569801"/>
                </a:cubicBezTo>
                <a:cubicBezTo>
                  <a:pt x="1546736" y="5569801"/>
                  <a:pt x="1550765" y="5563372"/>
                  <a:pt x="1550765" y="5555513"/>
                </a:cubicBezTo>
                <a:cubicBezTo>
                  <a:pt x="1550765" y="5540788"/>
                  <a:pt x="1539526" y="5536587"/>
                  <a:pt x="1528801" y="5547313"/>
                </a:cubicBezTo>
                <a:close/>
                <a:moveTo>
                  <a:pt x="1569815" y="5565038"/>
                </a:moveTo>
                <a:cubicBezTo>
                  <a:pt x="1569815" y="5572897"/>
                  <a:pt x="1576245" y="5579326"/>
                  <a:pt x="1584103" y="5579326"/>
                </a:cubicBezTo>
                <a:cubicBezTo>
                  <a:pt x="1591961" y="5579326"/>
                  <a:pt x="1598390" y="5572897"/>
                  <a:pt x="1598390" y="5565038"/>
                </a:cubicBezTo>
                <a:cubicBezTo>
                  <a:pt x="1598390" y="5557181"/>
                  <a:pt x="1591961" y="5550751"/>
                  <a:pt x="1584103" y="5550751"/>
                </a:cubicBezTo>
                <a:cubicBezTo>
                  <a:pt x="1576245" y="5550751"/>
                  <a:pt x="1569815" y="5557181"/>
                  <a:pt x="1569815" y="5565038"/>
                </a:cubicBezTo>
                <a:close/>
                <a:moveTo>
                  <a:pt x="1437932" y="5573973"/>
                </a:moveTo>
                <a:cubicBezTo>
                  <a:pt x="1439751" y="5582708"/>
                  <a:pt x="1445514" y="5589632"/>
                  <a:pt x="1450753" y="5589356"/>
                </a:cubicBezTo>
                <a:cubicBezTo>
                  <a:pt x="1464888" y="5588603"/>
                  <a:pt x="1462297" y="5567296"/>
                  <a:pt x="1447457" y="5562353"/>
                </a:cubicBezTo>
                <a:cubicBezTo>
                  <a:pt x="1439447" y="5559685"/>
                  <a:pt x="1435884" y="5564039"/>
                  <a:pt x="1437932" y="5573973"/>
                </a:cubicBezTo>
                <a:close/>
                <a:moveTo>
                  <a:pt x="1617440" y="5573544"/>
                </a:moveTo>
                <a:cubicBezTo>
                  <a:pt x="1617440" y="5586927"/>
                  <a:pt x="1644834" y="5602738"/>
                  <a:pt x="1653321" y="5594252"/>
                </a:cubicBezTo>
                <a:cubicBezTo>
                  <a:pt x="1655836" y="5591728"/>
                  <a:pt x="1655359" y="5583060"/>
                  <a:pt x="1652254" y="5574973"/>
                </a:cubicBezTo>
                <a:cubicBezTo>
                  <a:pt x="1645225" y="5556656"/>
                  <a:pt x="1617440" y="5555523"/>
                  <a:pt x="1617440" y="5573544"/>
                </a:cubicBezTo>
                <a:close/>
                <a:moveTo>
                  <a:pt x="1674590" y="5583069"/>
                </a:moveTo>
                <a:cubicBezTo>
                  <a:pt x="1674590" y="5599224"/>
                  <a:pt x="1700346" y="5610635"/>
                  <a:pt x="1708185" y="5597957"/>
                </a:cubicBezTo>
                <a:cubicBezTo>
                  <a:pt x="1711281" y="5592947"/>
                  <a:pt x="1711166" y="5584565"/>
                  <a:pt x="1707928" y="5579326"/>
                </a:cubicBezTo>
                <a:cubicBezTo>
                  <a:pt x="1699127" y="5565086"/>
                  <a:pt x="1674590" y="5567839"/>
                  <a:pt x="1674590" y="5583069"/>
                </a:cubicBezTo>
                <a:close/>
                <a:moveTo>
                  <a:pt x="2272884" y="5576307"/>
                </a:moveTo>
                <a:cubicBezTo>
                  <a:pt x="2279752" y="5579060"/>
                  <a:pt x="2287972" y="5578717"/>
                  <a:pt x="2291134" y="5575554"/>
                </a:cubicBezTo>
                <a:cubicBezTo>
                  <a:pt x="2294296" y="5572392"/>
                  <a:pt x="2288677" y="5570144"/>
                  <a:pt x="2278637" y="5570554"/>
                </a:cubicBezTo>
                <a:cubicBezTo>
                  <a:pt x="2267541" y="5571011"/>
                  <a:pt x="2265283" y="5573268"/>
                  <a:pt x="2272884" y="5576307"/>
                </a:cubicBezTo>
                <a:close/>
                <a:moveTo>
                  <a:pt x="1484090" y="5593613"/>
                </a:moveTo>
                <a:cubicBezTo>
                  <a:pt x="1484090" y="5601472"/>
                  <a:pt x="1488377" y="5607901"/>
                  <a:pt x="1493615" y="5607901"/>
                </a:cubicBezTo>
                <a:cubicBezTo>
                  <a:pt x="1498854" y="5607901"/>
                  <a:pt x="1503140" y="5601472"/>
                  <a:pt x="1503140" y="5593613"/>
                </a:cubicBezTo>
                <a:cubicBezTo>
                  <a:pt x="1503140" y="5585756"/>
                  <a:pt x="1498854" y="5579326"/>
                  <a:pt x="1493615" y="5579326"/>
                </a:cubicBezTo>
                <a:cubicBezTo>
                  <a:pt x="1488377" y="5579326"/>
                  <a:pt x="1484090" y="5585756"/>
                  <a:pt x="1484090" y="5593613"/>
                </a:cubicBezTo>
                <a:close/>
                <a:moveTo>
                  <a:pt x="1722215" y="5593613"/>
                </a:moveTo>
                <a:cubicBezTo>
                  <a:pt x="1722215" y="5601548"/>
                  <a:pt x="1730683" y="5607901"/>
                  <a:pt x="1741265" y="5607901"/>
                </a:cubicBezTo>
                <a:cubicBezTo>
                  <a:pt x="1751848" y="5607901"/>
                  <a:pt x="1760315" y="5601548"/>
                  <a:pt x="1760315" y="5593613"/>
                </a:cubicBezTo>
                <a:cubicBezTo>
                  <a:pt x="1760315" y="5585679"/>
                  <a:pt x="1751848" y="5579326"/>
                  <a:pt x="1741265" y="5579326"/>
                </a:cubicBezTo>
                <a:cubicBezTo>
                  <a:pt x="1730683" y="5579326"/>
                  <a:pt x="1722215" y="5585679"/>
                  <a:pt x="1722215" y="5593613"/>
                </a:cubicBezTo>
                <a:close/>
                <a:moveTo>
                  <a:pt x="1779365" y="5598376"/>
                </a:moveTo>
                <a:cubicBezTo>
                  <a:pt x="1779365" y="5608854"/>
                  <a:pt x="1785080" y="5617426"/>
                  <a:pt x="1792062" y="5617426"/>
                </a:cubicBezTo>
                <a:cubicBezTo>
                  <a:pt x="1809979" y="5617426"/>
                  <a:pt x="1817008" y="5608263"/>
                  <a:pt x="1811026" y="5592680"/>
                </a:cubicBezTo>
                <a:cubicBezTo>
                  <a:pt x="1803254" y="5572421"/>
                  <a:pt x="1779365" y="5576716"/>
                  <a:pt x="1779365" y="5598376"/>
                </a:cubicBezTo>
                <a:close/>
                <a:moveTo>
                  <a:pt x="1522190" y="5602348"/>
                </a:moveTo>
                <a:cubicBezTo>
                  <a:pt x="1522190" y="5610644"/>
                  <a:pt x="1528972" y="5617426"/>
                  <a:pt x="1537268" y="5617426"/>
                </a:cubicBezTo>
                <a:cubicBezTo>
                  <a:pt x="1545565" y="5617426"/>
                  <a:pt x="1550660" y="5612340"/>
                  <a:pt x="1548584" y="5606120"/>
                </a:cubicBezTo>
                <a:cubicBezTo>
                  <a:pt x="1542698" y="5588451"/>
                  <a:pt x="1522190" y="5585527"/>
                  <a:pt x="1522190" y="5602348"/>
                </a:cubicBezTo>
                <a:close/>
                <a:moveTo>
                  <a:pt x="1826990" y="5603138"/>
                </a:moveTo>
                <a:cubicBezTo>
                  <a:pt x="1826990" y="5611073"/>
                  <a:pt x="1835458" y="5617426"/>
                  <a:pt x="1846040" y="5617426"/>
                </a:cubicBezTo>
                <a:cubicBezTo>
                  <a:pt x="1856623" y="5617426"/>
                  <a:pt x="1865090" y="5611073"/>
                  <a:pt x="1865090" y="5603138"/>
                </a:cubicBezTo>
                <a:cubicBezTo>
                  <a:pt x="1865090" y="5595204"/>
                  <a:pt x="1856623" y="5588851"/>
                  <a:pt x="1846040" y="5588851"/>
                </a:cubicBezTo>
                <a:cubicBezTo>
                  <a:pt x="1835458" y="5588851"/>
                  <a:pt x="1826990" y="5595204"/>
                  <a:pt x="1826990" y="5603138"/>
                </a:cubicBezTo>
                <a:close/>
                <a:moveTo>
                  <a:pt x="1876997" y="5600757"/>
                </a:moveTo>
                <a:cubicBezTo>
                  <a:pt x="1882997" y="5618779"/>
                  <a:pt x="1912715" y="5621341"/>
                  <a:pt x="1912715" y="5603834"/>
                </a:cubicBezTo>
                <a:cubicBezTo>
                  <a:pt x="1912715" y="5595004"/>
                  <a:pt x="1904571" y="5588851"/>
                  <a:pt x="1892875" y="5588851"/>
                </a:cubicBezTo>
                <a:cubicBezTo>
                  <a:pt x="1881235" y="5588851"/>
                  <a:pt x="1874663" y="5593776"/>
                  <a:pt x="1876997" y="5600757"/>
                </a:cubicBezTo>
                <a:close/>
                <a:moveTo>
                  <a:pt x="1388840" y="5606739"/>
                </a:moveTo>
                <a:cubicBezTo>
                  <a:pt x="1388840" y="5611330"/>
                  <a:pt x="1395270" y="5620426"/>
                  <a:pt x="1403128" y="5626951"/>
                </a:cubicBezTo>
                <a:lnTo>
                  <a:pt x="1417415" y="5638810"/>
                </a:lnTo>
                <a:lnTo>
                  <a:pt x="1417415" y="5618588"/>
                </a:lnTo>
                <a:cubicBezTo>
                  <a:pt x="1417415" y="5606968"/>
                  <a:pt x="1411338" y="5598376"/>
                  <a:pt x="1403128" y="5598376"/>
                </a:cubicBezTo>
                <a:cubicBezTo>
                  <a:pt x="1395270" y="5598376"/>
                  <a:pt x="1388840" y="5602139"/>
                  <a:pt x="1388840" y="5606739"/>
                </a:cubicBezTo>
                <a:close/>
                <a:moveTo>
                  <a:pt x="1569815" y="5610854"/>
                </a:moveTo>
                <a:cubicBezTo>
                  <a:pt x="1569815" y="5618588"/>
                  <a:pt x="1576559" y="5627504"/>
                  <a:pt x="1584798" y="5630666"/>
                </a:cubicBezTo>
                <a:cubicBezTo>
                  <a:pt x="1595238" y="5634666"/>
                  <a:pt x="1598848" y="5631609"/>
                  <a:pt x="1596704" y="5620560"/>
                </a:cubicBezTo>
                <a:cubicBezTo>
                  <a:pt x="1592790" y="5600405"/>
                  <a:pt x="1569815" y="5592099"/>
                  <a:pt x="1569815" y="5610854"/>
                </a:cubicBezTo>
                <a:close/>
                <a:moveTo>
                  <a:pt x="1437932" y="5622684"/>
                </a:moveTo>
                <a:cubicBezTo>
                  <a:pt x="1439751" y="5632019"/>
                  <a:pt x="1446990" y="5641581"/>
                  <a:pt x="1454049" y="5643925"/>
                </a:cubicBezTo>
                <a:cubicBezTo>
                  <a:pt x="1462240" y="5646658"/>
                  <a:pt x="1465669" y="5642077"/>
                  <a:pt x="1463574" y="5631218"/>
                </a:cubicBezTo>
                <a:cubicBezTo>
                  <a:pt x="1461754" y="5621884"/>
                  <a:pt x="1454515" y="5612320"/>
                  <a:pt x="1447457" y="5609978"/>
                </a:cubicBezTo>
                <a:cubicBezTo>
                  <a:pt x="1439266" y="5607244"/>
                  <a:pt x="1435837" y="5611826"/>
                  <a:pt x="1437932" y="5622684"/>
                </a:cubicBezTo>
                <a:close/>
                <a:moveTo>
                  <a:pt x="1617440" y="5621169"/>
                </a:moveTo>
                <a:cubicBezTo>
                  <a:pt x="1617440" y="5634552"/>
                  <a:pt x="1644834" y="5650363"/>
                  <a:pt x="1653321" y="5641877"/>
                </a:cubicBezTo>
                <a:cubicBezTo>
                  <a:pt x="1655836" y="5639353"/>
                  <a:pt x="1655359" y="5630685"/>
                  <a:pt x="1652254" y="5622598"/>
                </a:cubicBezTo>
                <a:cubicBezTo>
                  <a:pt x="1645225" y="5604281"/>
                  <a:pt x="1617440" y="5603148"/>
                  <a:pt x="1617440" y="5621169"/>
                </a:cubicBezTo>
                <a:close/>
                <a:moveTo>
                  <a:pt x="2714206" y="5649173"/>
                </a:moveTo>
                <a:cubicBezTo>
                  <a:pt x="2708396" y="5672271"/>
                  <a:pt x="2701061" y="5699227"/>
                  <a:pt x="2697918" y="5709066"/>
                </a:cubicBezTo>
                <a:lnTo>
                  <a:pt x="2692213" y="5726963"/>
                </a:lnTo>
                <a:lnTo>
                  <a:pt x="2706586" y="5709419"/>
                </a:lnTo>
                <a:cubicBezTo>
                  <a:pt x="2721016" y="5691798"/>
                  <a:pt x="2737676" y="5620055"/>
                  <a:pt x="2729284" y="5611654"/>
                </a:cubicBezTo>
                <a:cubicBezTo>
                  <a:pt x="2726817" y="5609187"/>
                  <a:pt x="2720026" y="5626075"/>
                  <a:pt x="2714206" y="5649173"/>
                </a:cubicBezTo>
                <a:close/>
                <a:moveTo>
                  <a:pt x="1674590" y="5630694"/>
                </a:moveTo>
                <a:cubicBezTo>
                  <a:pt x="1674590" y="5644077"/>
                  <a:pt x="1701984" y="5659888"/>
                  <a:pt x="1710471" y="5651402"/>
                </a:cubicBezTo>
                <a:cubicBezTo>
                  <a:pt x="1712986" y="5648878"/>
                  <a:pt x="1712509" y="5640210"/>
                  <a:pt x="1709404" y="5632123"/>
                </a:cubicBezTo>
                <a:cubicBezTo>
                  <a:pt x="1702375" y="5613806"/>
                  <a:pt x="1674590" y="5612673"/>
                  <a:pt x="1674590" y="5630694"/>
                </a:cubicBezTo>
                <a:close/>
                <a:moveTo>
                  <a:pt x="1484090" y="5641238"/>
                </a:moveTo>
                <a:cubicBezTo>
                  <a:pt x="1484090" y="5649097"/>
                  <a:pt x="1488377" y="5655526"/>
                  <a:pt x="1493615" y="5655526"/>
                </a:cubicBezTo>
                <a:cubicBezTo>
                  <a:pt x="1498854" y="5655526"/>
                  <a:pt x="1503140" y="5649097"/>
                  <a:pt x="1503140" y="5641238"/>
                </a:cubicBezTo>
                <a:cubicBezTo>
                  <a:pt x="1503140" y="5633381"/>
                  <a:pt x="1498854" y="5626951"/>
                  <a:pt x="1493615" y="5626951"/>
                </a:cubicBezTo>
                <a:cubicBezTo>
                  <a:pt x="1488377" y="5626951"/>
                  <a:pt x="1484090" y="5633381"/>
                  <a:pt x="1484090" y="5641238"/>
                </a:cubicBezTo>
                <a:close/>
                <a:moveTo>
                  <a:pt x="1731740" y="5641238"/>
                </a:moveTo>
                <a:cubicBezTo>
                  <a:pt x="1731740" y="5649097"/>
                  <a:pt x="1738170" y="5655526"/>
                  <a:pt x="1746028" y="5655526"/>
                </a:cubicBezTo>
                <a:cubicBezTo>
                  <a:pt x="1753886" y="5655526"/>
                  <a:pt x="1760315" y="5649097"/>
                  <a:pt x="1760315" y="5641238"/>
                </a:cubicBezTo>
                <a:cubicBezTo>
                  <a:pt x="1760315" y="5633381"/>
                  <a:pt x="1753886" y="5626951"/>
                  <a:pt x="1746028" y="5626951"/>
                </a:cubicBezTo>
                <a:cubicBezTo>
                  <a:pt x="1738170" y="5626951"/>
                  <a:pt x="1731740" y="5633381"/>
                  <a:pt x="1731740" y="5641238"/>
                </a:cubicBezTo>
                <a:close/>
                <a:moveTo>
                  <a:pt x="1779365" y="5640543"/>
                </a:moveTo>
                <a:cubicBezTo>
                  <a:pt x="1779365" y="5649373"/>
                  <a:pt x="1787509" y="5655526"/>
                  <a:pt x="1799206" y="5655526"/>
                </a:cubicBezTo>
                <a:cubicBezTo>
                  <a:pt x="1822418" y="5655526"/>
                  <a:pt x="1819142" y="5633266"/>
                  <a:pt x="1795244" y="5628637"/>
                </a:cubicBezTo>
                <a:cubicBezTo>
                  <a:pt x="1785842" y="5626809"/>
                  <a:pt x="1779365" y="5631666"/>
                  <a:pt x="1779365" y="5640543"/>
                </a:cubicBezTo>
                <a:close/>
                <a:moveTo>
                  <a:pt x="1524372" y="5647792"/>
                </a:moveTo>
                <a:cubicBezTo>
                  <a:pt x="1530258" y="5665451"/>
                  <a:pt x="1550765" y="5668375"/>
                  <a:pt x="1550765" y="5651554"/>
                </a:cubicBezTo>
                <a:cubicBezTo>
                  <a:pt x="1550765" y="5643258"/>
                  <a:pt x="1543984" y="5636476"/>
                  <a:pt x="1535687" y="5636476"/>
                </a:cubicBezTo>
                <a:cubicBezTo>
                  <a:pt x="1527391" y="5636476"/>
                  <a:pt x="1522295" y="5641562"/>
                  <a:pt x="1524372" y="5647792"/>
                </a:cubicBezTo>
                <a:close/>
                <a:moveTo>
                  <a:pt x="1399832" y="5660784"/>
                </a:moveTo>
                <a:cubicBezTo>
                  <a:pt x="1401651" y="5670119"/>
                  <a:pt x="1408890" y="5679681"/>
                  <a:pt x="1415949" y="5682025"/>
                </a:cubicBezTo>
                <a:cubicBezTo>
                  <a:pt x="1424140" y="5684758"/>
                  <a:pt x="1427569" y="5680177"/>
                  <a:pt x="1425474" y="5669318"/>
                </a:cubicBezTo>
                <a:cubicBezTo>
                  <a:pt x="1423654" y="5659984"/>
                  <a:pt x="1416415" y="5650420"/>
                  <a:pt x="1409357" y="5648078"/>
                </a:cubicBezTo>
                <a:cubicBezTo>
                  <a:pt x="1401166" y="5645344"/>
                  <a:pt x="1397737" y="5649926"/>
                  <a:pt x="1399832" y="5660784"/>
                </a:cubicBezTo>
                <a:close/>
                <a:moveTo>
                  <a:pt x="1569815" y="5660288"/>
                </a:moveTo>
                <a:cubicBezTo>
                  <a:pt x="1569815" y="5668147"/>
                  <a:pt x="1578245" y="5674576"/>
                  <a:pt x="1588570" y="5674576"/>
                </a:cubicBezTo>
                <a:cubicBezTo>
                  <a:pt x="1601324" y="5674576"/>
                  <a:pt x="1605563" y="5670004"/>
                  <a:pt x="1601838" y="5660288"/>
                </a:cubicBezTo>
                <a:cubicBezTo>
                  <a:pt x="1598819" y="5652431"/>
                  <a:pt x="1590380" y="5646001"/>
                  <a:pt x="1583084" y="5646001"/>
                </a:cubicBezTo>
                <a:cubicBezTo>
                  <a:pt x="1575787" y="5646001"/>
                  <a:pt x="1569815" y="5652431"/>
                  <a:pt x="1569815" y="5660288"/>
                </a:cubicBezTo>
                <a:close/>
                <a:moveTo>
                  <a:pt x="1623517" y="5669813"/>
                </a:moveTo>
                <a:cubicBezTo>
                  <a:pt x="1626537" y="5677672"/>
                  <a:pt x="1637643" y="5684101"/>
                  <a:pt x="1648197" y="5684101"/>
                </a:cubicBezTo>
                <a:lnTo>
                  <a:pt x="1667399" y="5684101"/>
                </a:lnTo>
                <a:lnTo>
                  <a:pt x="1655540" y="5669813"/>
                </a:lnTo>
                <a:cubicBezTo>
                  <a:pt x="1649016" y="5661956"/>
                  <a:pt x="1637910" y="5655526"/>
                  <a:pt x="1630861" y="5655526"/>
                </a:cubicBezTo>
                <a:cubicBezTo>
                  <a:pt x="1623374" y="5655526"/>
                  <a:pt x="1620317" y="5661470"/>
                  <a:pt x="1623517" y="5669813"/>
                </a:cubicBezTo>
                <a:close/>
                <a:moveTo>
                  <a:pt x="1442542" y="5679338"/>
                </a:moveTo>
                <a:cubicBezTo>
                  <a:pt x="1445562" y="5687197"/>
                  <a:pt x="1453867" y="5693626"/>
                  <a:pt x="1461002" y="5693626"/>
                </a:cubicBezTo>
                <a:cubicBezTo>
                  <a:pt x="1468612" y="5693626"/>
                  <a:pt x="1471708" y="5687730"/>
                  <a:pt x="1468488" y="5679338"/>
                </a:cubicBezTo>
                <a:cubicBezTo>
                  <a:pt x="1465469" y="5671481"/>
                  <a:pt x="1457163" y="5665051"/>
                  <a:pt x="1450029" y="5665051"/>
                </a:cubicBezTo>
                <a:cubicBezTo>
                  <a:pt x="1442418" y="5665051"/>
                  <a:pt x="1439323" y="5670947"/>
                  <a:pt x="1442542" y="5679338"/>
                </a:cubicBezTo>
                <a:close/>
                <a:moveTo>
                  <a:pt x="1486272" y="5685892"/>
                </a:moveTo>
                <a:cubicBezTo>
                  <a:pt x="1492158" y="5703551"/>
                  <a:pt x="1512665" y="5706475"/>
                  <a:pt x="1512665" y="5689654"/>
                </a:cubicBezTo>
                <a:cubicBezTo>
                  <a:pt x="1512665" y="5681358"/>
                  <a:pt x="1505884" y="5674576"/>
                  <a:pt x="1497587" y="5674576"/>
                </a:cubicBezTo>
                <a:cubicBezTo>
                  <a:pt x="1489291" y="5674576"/>
                  <a:pt x="1484195" y="5679662"/>
                  <a:pt x="1486272" y="5685892"/>
                </a:cubicBezTo>
                <a:close/>
                <a:moveTo>
                  <a:pt x="1533506" y="5694226"/>
                </a:moveTo>
                <a:cubicBezTo>
                  <a:pt x="1535792" y="5701094"/>
                  <a:pt x="1543298" y="5708599"/>
                  <a:pt x="1550175" y="5710895"/>
                </a:cubicBezTo>
                <a:cubicBezTo>
                  <a:pt x="1557319" y="5713276"/>
                  <a:pt x="1560890" y="5709704"/>
                  <a:pt x="1558509" y="5702560"/>
                </a:cubicBezTo>
                <a:cubicBezTo>
                  <a:pt x="1556214" y="5695683"/>
                  <a:pt x="1548708" y="5688178"/>
                  <a:pt x="1541840" y="5685892"/>
                </a:cubicBezTo>
                <a:cubicBezTo>
                  <a:pt x="1534697" y="5683510"/>
                  <a:pt x="1531125" y="5687082"/>
                  <a:pt x="1533506" y="5694226"/>
                </a:cubicBezTo>
                <a:close/>
                <a:moveTo>
                  <a:pt x="2423894" y="5728554"/>
                </a:moveTo>
                <a:cubicBezTo>
                  <a:pt x="2420398" y="5732040"/>
                  <a:pt x="2417540" y="5739327"/>
                  <a:pt x="2417540" y="5744747"/>
                </a:cubicBezTo>
                <a:cubicBezTo>
                  <a:pt x="2417540" y="5750710"/>
                  <a:pt x="2421979" y="5750148"/>
                  <a:pt x="2428808" y="5743318"/>
                </a:cubicBezTo>
                <a:cubicBezTo>
                  <a:pt x="2435009" y="5737118"/>
                  <a:pt x="2437867" y="5729831"/>
                  <a:pt x="2435162" y="5727126"/>
                </a:cubicBezTo>
                <a:cubicBezTo>
                  <a:pt x="2432457" y="5724411"/>
                  <a:pt x="2427380" y="5725059"/>
                  <a:pt x="2423894" y="5728554"/>
                </a:cubicBezTo>
                <a:close/>
                <a:moveTo>
                  <a:pt x="2564787" y="5741889"/>
                </a:moveTo>
                <a:cubicBezTo>
                  <a:pt x="2554538" y="5758473"/>
                  <a:pt x="2566207" y="5761987"/>
                  <a:pt x="2579275" y="5746243"/>
                </a:cubicBezTo>
                <a:cubicBezTo>
                  <a:pt x="2586790" y="5737194"/>
                  <a:pt x="2587524" y="5731726"/>
                  <a:pt x="2581199" y="5731726"/>
                </a:cubicBezTo>
                <a:cubicBezTo>
                  <a:pt x="2575636" y="5731726"/>
                  <a:pt x="2568236" y="5736298"/>
                  <a:pt x="2564787" y="5741889"/>
                </a:cubicBezTo>
                <a:close/>
                <a:moveTo>
                  <a:pt x="2598515" y="5741251"/>
                </a:moveTo>
                <a:cubicBezTo>
                  <a:pt x="2598515" y="5746490"/>
                  <a:pt x="2602802" y="5750776"/>
                  <a:pt x="2608040" y="5750776"/>
                </a:cubicBezTo>
                <a:cubicBezTo>
                  <a:pt x="2613279" y="5750776"/>
                  <a:pt x="2617565" y="5746490"/>
                  <a:pt x="2617565" y="5741251"/>
                </a:cubicBezTo>
                <a:cubicBezTo>
                  <a:pt x="2617565" y="5736012"/>
                  <a:pt x="2613279" y="5731726"/>
                  <a:pt x="2608040" y="5731726"/>
                </a:cubicBezTo>
                <a:cubicBezTo>
                  <a:pt x="2602802" y="5731726"/>
                  <a:pt x="2598515" y="5736012"/>
                  <a:pt x="2598515" y="5741251"/>
                </a:cubicBezTo>
                <a:close/>
                <a:moveTo>
                  <a:pt x="2150840" y="5755538"/>
                </a:moveTo>
                <a:lnTo>
                  <a:pt x="2138982" y="5769826"/>
                </a:lnTo>
                <a:lnTo>
                  <a:pt x="2158032" y="5769826"/>
                </a:lnTo>
                <a:cubicBezTo>
                  <a:pt x="2168509" y="5769826"/>
                  <a:pt x="2182416" y="5763397"/>
                  <a:pt x="2188940" y="5755538"/>
                </a:cubicBezTo>
                <a:lnTo>
                  <a:pt x="2200799" y="5741251"/>
                </a:lnTo>
                <a:lnTo>
                  <a:pt x="2181749" y="5741251"/>
                </a:lnTo>
                <a:cubicBezTo>
                  <a:pt x="2171272" y="5741251"/>
                  <a:pt x="2157365" y="5747681"/>
                  <a:pt x="2150840" y="5755538"/>
                </a:cubicBezTo>
                <a:close/>
                <a:moveTo>
                  <a:pt x="2474690" y="5750776"/>
                </a:moveTo>
                <a:cubicBezTo>
                  <a:pt x="2474690" y="5756015"/>
                  <a:pt x="2480863" y="5760301"/>
                  <a:pt x="2488416" y="5760301"/>
                </a:cubicBezTo>
                <a:cubicBezTo>
                  <a:pt x="2495969" y="5760301"/>
                  <a:pt x="2504789" y="5756015"/>
                  <a:pt x="2508028" y="5750776"/>
                </a:cubicBezTo>
                <a:cubicBezTo>
                  <a:pt x="2511266" y="5745537"/>
                  <a:pt x="2505094" y="5741251"/>
                  <a:pt x="2494312" y="5741251"/>
                </a:cubicBezTo>
                <a:cubicBezTo>
                  <a:pt x="2483530" y="5741251"/>
                  <a:pt x="2474690" y="5745537"/>
                  <a:pt x="2474690" y="5750776"/>
                </a:cubicBezTo>
                <a:close/>
                <a:moveTo>
                  <a:pt x="2522315" y="5750776"/>
                </a:moveTo>
                <a:cubicBezTo>
                  <a:pt x="2522315" y="5756015"/>
                  <a:pt x="2526344" y="5760301"/>
                  <a:pt x="2531278" y="5760301"/>
                </a:cubicBezTo>
                <a:cubicBezTo>
                  <a:pt x="2536212" y="5760301"/>
                  <a:pt x="2542889" y="5756015"/>
                  <a:pt x="2546128" y="5750776"/>
                </a:cubicBezTo>
                <a:cubicBezTo>
                  <a:pt x="2549366" y="5745537"/>
                  <a:pt x="2545337" y="5741251"/>
                  <a:pt x="2537174" y="5741251"/>
                </a:cubicBezTo>
                <a:cubicBezTo>
                  <a:pt x="2529011" y="5741251"/>
                  <a:pt x="2522315" y="5745537"/>
                  <a:pt x="2522315" y="5750776"/>
                </a:cubicBezTo>
                <a:close/>
                <a:moveTo>
                  <a:pt x="2071469" y="5757129"/>
                </a:moveTo>
                <a:cubicBezTo>
                  <a:pt x="2060505" y="5768083"/>
                  <a:pt x="2064525" y="5779351"/>
                  <a:pt x="2079403" y="5779351"/>
                </a:cubicBezTo>
                <a:cubicBezTo>
                  <a:pt x="2087261" y="5779351"/>
                  <a:pt x="2093690" y="5772922"/>
                  <a:pt x="2093690" y="5765063"/>
                </a:cubicBezTo>
                <a:cubicBezTo>
                  <a:pt x="2093690" y="5750185"/>
                  <a:pt x="2082422" y="5746166"/>
                  <a:pt x="2071469" y="5757129"/>
                </a:cubicBezTo>
                <a:close/>
                <a:moveTo>
                  <a:pt x="2107587" y="5760939"/>
                </a:moveTo>
                <a:cubicBezTo>
                  <a:pt x="2104130" y="5766521"/>
                  <a:pt x="2103596" y="5773379"/>
                  <a:pt x="2106387" y="5776179"/>
                </a:cubicBezTo>
                <a:cubicBezTo>
                  <a:pt x="2113217" y="5782999"/>
                  <a:pt x="2131790" y="5770979"/>
                  <a:pt x="2131790" y="5759739"/>
                </a:cubicBezTo>
                <a:cubicBezTo>
                  <a:pt x="2131790" y="5747566"/>
                  <a:pt x="2115350" y="5748376"/>
                  <a:pt x="2107587" y="5760939"/>
                </a:cubicBezTo>
                <a:close/>
                <a:moveTo>
                  <a:pt x="2021862" y="5770464"/>
                </a:moveTo>
                <a:cubicBezTo>
                  <a:pt x="2010689" y="5788533"/>
                  <a:pt x="2026977" y="5792991"/>
                  <a:pt x="2043570" y="5776398"/>
                </a:cubicBezTo>
                <a:lnTo>
                  <a:pt x="2059686" y="5760301"/>
                </a:lnTo>
                <a:lnTo>
                  <a:pt x="2043903" y="5760301"/>
                </a:lnTo>
                <a:cubicBezTo>
                  <a:pt x="2035235" y="5760301"/>
                  <a:pt x="2025310" y="5764873"/>
                  <a:pt x="2021862" y="5770464"/>
                </a:cubicBezTo>
                <a:close/>
                <a:moveTo>
                  <a:pt x="1969865" y="5779351"/>
                </a:moveTo>
                <a:cubicBezTo>
                  <a:pt x="1969865" y="5784590"/>
                  <a:pt x="1976037" y="5788876"/>
                  <a:pt x="1983591" y="5788876"/>
                </a:cubicBezTo>
                <a:cubicBezTo>
                  <a:pt x="1991144" y="5788876"/>
                  <a:pt x="1999964" y="5784590"/>
                  <a:pt x="2003203" y="5779351"/>
                </a:cubicBezTo>
                <a:cubicBezTo>
                  <a:pt x="2006441" y="5774112"/>
                  <a:pt x="2000260" y="5769826"/>
                  <a:pt x="1989477" y="5769826"/>
                </a:cubicBezTo>
                <a:cubicBezTo>
                  <a:pt x="1978695" y="5769826"/>
                  <a:pt x="1969865" y="5774112"/>
                  <a:pt x="1969865" y="5779351"/>
                </a:cubicBezTo>
                <a:close/>
                <a:moveTo>
                  <a:pt x="1600952" y="5785952"/>
                </a:moveTo>
                <a:cubicBezTo>
                  <a:pt x="1610220" y="5788371"/>
                  <a:pt x="1623079" y="5788209"/>
                  <a:pt x="1629527" y="5785599"/>
                </a:cubicBezTo>
                <a:cubicBezTo>
                  <a:pt x="1635976" y="5782990"/>
                  <a:pt x="1628394" y="5781018"/>
                  <a:pt x="1612678" y="5781208"/>
                </a:cubicBezTo>
                <a:cubicBezTo>
                  <a:pt x="1596962" y="5781399"/>
                  <a:pt x="1591685" y="5783533"/>
                  <a:pt x="1600952" y="5785952"/>
                </a:cubicBezTo>
                <a:close/>
                <a:moveTo>
                  <a:pt x="1912715" y="5788876"/>
                </a:moveTo>
                <a:cubicBezTo>
                  <a:pt x="1912715" y="5794115"/>
                  <a:pt x="1921288" y="5798401"/>
                  <a:pt x="1931765" y="5798401"/>
                </a:cubicBezTo>
                <a:cubicBezTo>
                  <a:pt x="1942243" y="5798401"/>
                  <a:pt x="1950815" y="5794115"/>
                  <a:pt x="1950815" y="5788876"/>
                </a:cubicBezTo>
                <a:cubicBezTo>
                  <a:pt x="1950815" y="5783637"/>
                  <a:pt x="1942243" y="5779351"/>
                  <a:pt x="1931765" y="5779351"/>
                </a:cubicBezTo>
                <a:cubicBezTo>
                  <a:pt x="1921288" y="5779351"/>
                  <a:pt x="1912715" y="5783637"/>
                  <a:pt x="1912715" y="5788876"/>
                </a:cubicBezTo>
                <a:close/>
                <a:moveTo>
                  <a:pt x="1548984" y="5795382"/>
                </a:moveTo>
                <a:cubicBezTo>
                  <a:pt x="1555852" y="5798135"/>
                  <a:pt x="1564072" y="5797792"/>
                  <a:pt x="1567234" y="5794629"/>
                </a:cubicBezTo>
                <a:cubicBezTo>
                  <a:pt x="1570396" y="5791467"/>
                  <a:pt x="1564777" y="5789219"/>
                  <a:pt x="1554737" y="5789629"/>
                </a:cubicBezTo>
                <a:cubicBezTo>
                  <a:pt x="1543641" y="5790086"/>
                  <a:pt x="1541383" y="5792343"/>
                  <a:pt x="1548984" y="5795382"/>
                </a:cubicBezTo>
                <a:close/>
                <a:moveTo>
                  <a:pt x="1850803" y="5798401"/>
                </a:moveTo>
                <a:cubicBezTo>
                  <a:pt x="1847564" y="5803640"/>
                  <a:pt x="1853489" y="5807926"/>
                  <a:pt x="1863966" y="5807926"/>
                </a:cubicBezTo>
                <a:cubicBezTo>
                  <a:pt x="1874444" y="5807926"/>
                  <a:pt x="1885664" y="5803640"/>
                  <a:pt x="1888903" y="5798401"/>
                </a:cubicBezTo>
                <a:cubicBezTo>
                  <a:pt x="1892141" y="5793162"/>
                  <a:pt x="1886217" y="5788876"/>
                  <a:pt x="1875739" y="5788876"/>
                </a:cubicBezTo>
                <a:cubicBezTo>
                  <a:pt x="1865262" y="5788876"/>
                  <a:pt x="1854041" y="5793162"/>
                  <a:pt x="1850803" y="5798401"/>
                </a:cubicBezTo>
                <a:close/>
                <a:moveTo>
                  <a:pt x="1807940" y="5807926"/>
                </a:moveTo>
                <a:cubicBezTo>
                  <a:pt x="1807940" y="5813165"/>
                  <a:pt x="1811969" y="5817451"/>
                  <a:pt x="1816903" y="5817451"/>
                </a:cubicBezTo>
                <a:cubicBezTo>
                  <a:pt x="1821837" y="5817451"/>
                  <a:pt x="1828514" y="5813165"/>
                  <a:pt x="1831753" y="5807926"/>
                </a:cubicBezTo>
                <a:cubicBezTo>
                  <a:pt x="1834991" y="5802687"/>
                  <a:pt x="1830953" y="5798401"/>
                  <a:pt x="1822790" y="5798401"/>
                </a:cubicBezTo>
                <a:cubicBezTo>
                  <a:pt x="1814627" y="5798401"/>
                  <a:pt x="1807940" y="5802687"/>
                  <a:pt x="1807940" y="5807926"/>
                </a:cubicBezTo>
                <a:close/>
                <a:moveTo>
                  <a:pt x="2691260" y="5844693"/>
                </a:moveTo>
                <a:cubicBezTo>
                  <a:pt x="2687765" y="5872763"/>
                  <a:pt x="2676058" y="5911339"/>
                  <a:pt x="2665267" y="5930418"/>
                </a:cubicBezTo>
                <a:lnTo>
                  <a:pt x="2645645" y="5965088"/>
                </a:lnTo>
                <a:lnTo>
                  <a:pt x="2669096" y="5939076"/>
                </a:lnTo>
                <a:cubicBezTo>
                  <a:pt x="2692222" y="5913415"/>
                  <a:pt x="2708939" y="5847322"/>
                  <a:pt x="2701366" y="5811422"/>
                </a:cubicBezTo>
                <a:cubicBezTo>
                  <a:pt x="2699309" y="5801640"/>
                  <a:pt x="2694766" y="5816613"/>
                  <a:pt x="2691260" y="5844693"/>
                </a:cubicBezTo>
                <a:close/>
                <a:moveTo>
                  <a:pt x="1768059" y="5814432"/>
                </a:moveTo>
                <a:cubicBezTo>
                  <a:pt x="1774927" y="5817185"/>
                  <a:pt x="1783147" y="5816842"/>
                  <a:pt x="1786309" y="5813679"/>
                </a:cubicBezTo>
                <a:cubicBezTo>
                  <a:pt x="1789471" y="5810517"/>
                  <a:pt x="1783852" y="5808269"/>
                  <a:pt x="1773812" y="5808679"/>
                </a:cubicBezTo>
                <a:cubicBezTo>
                  <a:pt x="1762716" y="5809136"/>
                  <a:pt x="1760458" y="5811393"/>
                  <a:pt x="1768059" y="5814432"/>
                </a:cubicBezTo>
                <a:close/>
                <a:moveTo>
                  <a:pt x="2651846" y="5868000"/>
                </a:moveTo>
                <a:cubicBezTo>
                  <a:pt x="2643540" y="5896575"/>
                  <a:pt x="2628281" y="5930113"/>
                  <a:pt x="2617946" y="5942524"/>
                </a:cubicBezTo>
                <a:cubicBezTo>
                  <a:pt x="2595382" y="5969613"/>
                  <a:pt x="2593286" y="5956126"/>
                  <a:pt x="2612803" y="5909405"/>
                </a:cubicBezTo>
                <a:cubicBezTo>
                  <a:pt x="2620661" y="5890603"/>
                  <a:pt x="2626881" y="5867572"/>
                  <a:pt x="2626624" y="5858237"/>
                </a:cubicBezTo>
                <a:cubicBezTo>
                  <a:pt x="2626367" y="5848903"/>
                  <a:pt x="2615203" y="5868057"/>
                  <a:pt x="2601801" y="5900795"/>
                </a:cubicBezTo>
                <a:cubicBezTo>
                  <a:pt x="2588409" y="5933542"/>
                  <a:pt x="2571674" y="5960326"/>
                  <a:pt x="2564606" y="5960326"/>
                </a:cubicBezTo>
                <a:lnTo>
                  <a:pt x="2551738" y="5960326"/>
                </a:lnTo>
                <a:lnTo>
                  <a:pt x="2565702" y="5920740"/>
                </a:lnTo>
                <a:cubicBezTo>
                  <a:pt x="2585638" y="5864248"/>
                  <a:pt x="2576408" y="5865152"/>
                  <a:pt x="2552786" y="5921997"/>
                </a:cubicBezTo>
                <a:cubicBezTo>
                  <a:pt x="2540975" y="5950420"/>
                  <a:pt x="2526878" y="5969851"/>
                  <a:pt x="2518077" y="5969851"/>
                </a:cubicBezTo>
                <a:cubicBezTo>
                  <a:pt x="2500532" y="5969851"/>
                  <a:pt x="2499865" y="5965431"/>
                  <a:pt x="2513562" y="5939838"/>
                </a:cubicBezTo>
                <a:cubicBezTo>
                  <a:pt x="2519229" y="5929256"/>
                  <a:pt x="2521668" y="5918406"/>
                  <a:pt x="2518991" y="5915721"/>
                </a:cubicBezTo>
                <a:cubicBezTo>
                  <a:pt x="2516315" y="5913044"/>
                  <a:pt x="2505504" y="5927741"/>
                  <a:pt x="2494979" y="5948372"/>
                </a:cubicBezTo>
                <a:lnTo>
                  <a:pt x="2475833" y="5985901"/>
                </a:lnTo>
                <a:lnTo>
                  <a:pt x="2508942" y="5983891"/>
                </a:lnTo>
                <a:cubicBezTo>
                  <a:pt x="2527144" y="5982786"/>
                  <a:pt x="2544756" y="5979176"/>
                  <a:pt x="2548061" y="5975862"/>
                </a:cubicBezTo>
                <a:cubicBezTo>
                  <a:pt x="2558368" y="5965565"/>
                  <a:pt x="2569940" y="5969260"/>
                  <a:pt x="2569940" y="5982843"/>
                </a:cubicBezTo>
                <a:cubicBezTo>
                  <a:pt x="2569940" y="5998293"/>
                  <a:pt x="2510819" y="6007951"/>
                  <a:pt x="2416207" y="6007951"/>
                </a:cubicBezTo>
                <a:cubicBezTo>
                  <a:pt x="2356428" y="6007951"/>
                  <a:pt x="2335978" y="5999227"/>
                  <a:pt x="2360390" y="5984138"/>
                </a:cubicBezTo>
                <a:cubicBezTo>
                  <a:pt x="2365629" y="5980900"/>
                  <a:pt x="2369639" y="5971004"/>
                  <a:pt x="2369306" y="5962146"/>
                </a:cubicBezTo>
                <a:cubicBezTo>
                  <a:pt x="2368944" y="5952497"/>
                  <a:pt x="2362524" y="5958440"/>
                  <a:pt x="2353294" y="5976995"/>
                </a:cubicBezTo>
                <a:cubicBezTo>
                  <a:pt x="2344207" y="5995245"/>
                  <a:pt x="2330644" y="6007951"/>
                  <a:pt x="2320233" y="6007951"/>
                </a:cubicBezTo>
                <a:lnTo>
                  <a:pt x="2302574" y="6007951"/>
                </a:lnTo>
                <a:lnTo>
                  <a:pt x="2312442" y="5989530"/>
                </a:lnTo>
                <a:cubicBezTo>
                  <a:pt x="2317861" y="5979395"/>
                  <a:pt x="2322157" y="5963317"/>
                  <a:pt x="2322005" y="5953811"/>
                </a:cubicBezTo>
                <a:lnTo>
                  <a:pt x="2321719" y="5936513"/>
                </a:lnTo>
                <a:lnTo>
                  <a:pt x="2312003" y="5953182"/>
                </a:lnTo>
                <a:cubicBezTo>
                  <a:pt x="2306660" y="5962346"/>
                  <a:pt x="2293649" y="5969851"/>
                  <a:pt x="2283076" y="5969851"/>
                </a:cubicBezTo>
                <a:lnTo>
                  <a:pt x="2263855" y="5969851"/>
                </a:lnTo>
                <a:lnTo>
                  <a:pt x="2269751" y="5948420"/>
                </a:lnTo>
                <a:lnTo>
                  <a:pt x="2275656" y="5926988"/>
                </a:lnTo>
                <a:lnTo>
                  <a:pt x="2262216" y="5943657"/>
                </a:lnTo>
                <a:cubicBezTo>
                  <a:pt x="2254815" y="5952821"/>
                  <a:pt x="2241261" y="5960326"/>
                  <a:pt x="2232098" y="5960326"/>
                </a:cubicBezTo>
                <a:lnTo>
                  <a:pt x="2215458" y="5960326"/>
                </a:lnTo>
                <a:lnTo>
                  <a:pt x="2221287" y="5934132"/>
                </a:lnTo>
                <a:lnTo>
                  <a:pt x="2227097" y="5907938"/>
                </a:lnTo>
                <a:lnTo>
                  <a:pt x="2212477" y="5934132"/>
                </a:lnTo>
                <a:cubicBezTo>
                  <a:pt x="2195093" y="5965270"/>
                  <a:pt x="2160365" y="5970032"/>
                  <a:pt x="2160365" y="5941276"/>
                </a:cubicBezTo>
                <a:cubicBezTo>
                  <a:pt x="2160365" y="5928579"/>
                  <a:pt x="2166719" y="5922226"/>
                  <a:pt x="2179415" y="5922226"/>
                </a:cubicBezTo>
                <a:cubicBezTo>
                  <a:pt x="2189893" y="5922226"/>
                  <a:pt x="2198465" y="5918549"/>
                  <a:pt x="2198465" y="5914054"/>
                </a:cubicBezTo>
                <a:cubicBezTo>
                  <a:pt x="2198465" y="5909558"/>
                  <a:pt x="2129590" y="5903681"/>
                  <a:pt x="2045399" y="5900995"/>
                </a:cubicBezTo>
                <a:cubicBezTo>
                  <a:pt x="1961207" y="5898309"/>
                  <a:pt x="1888236" y="5892032"/>
                  <a:pt x="1883245" y="5887041"/>
                </a:cubicBezTo>
                <a:cubicBezTo>
                  <a:pt x="1870605" y="5874401"/>
                  <a:pt x="1817027" y="5883707"/>
                  <a:pt x="1810931" y="5899604"/>
                </a:cubicBezTo>
                <a:cubicBezTo>
                  <a:pt x="1808159" y="5906805"/>
                  <a:pt x="1799644" y="5912701"/>
                  <a:pt x="1791995" y="5912701"/>
                </a:cubicBezTo>
                <a:lnTo>
                  <a:pt x="1778079" y="5912701"/>
                </a:lnTo>
                <a:lnTo>
                  <a:pt x="1783975" y="5891270"/>
                </a:lnTo>
                <a:lnTo>
                  <a:pt x="1789881" y="5869838"/>
                </a:lnTo>
                <a:lnTo>
                  <a:pt x="1776432" y="5886507"/>
                </a:lnTo>
                <a:cubicBezTo>
                  <a:pt x="1759944" y="5906929"/>
                  <a:pt x="1737132" y="5908644"/>
                  <a:pt x="1744713" y="5888888"/>
                </a:cubicBezTo>
                <a:cubicBezTo>
                  <a:pt x="1747723" y="5881031"/>
                  <a:pt x="1746037" y="5874601"/>
                  <a:pt x="1740970" y="5874601"/>
                </a:cubicBezTo>
                <a:cubicBezTo>
                  <a:pt x="1735893" y="5874601"/>
                  <a:pt x="1731740" y="5881116"/>
                  <a:pt x="1731740" y="5889070"/>
                </a:cubicBezTo>
                <a:cubicBezTo>
                  <a:pt x="1731740" y="5898985"/>
                  <a:pt x="1724997" y="5902205"/>
                  <a:pt x="1710309" y="5899290"/>
                </a:cubicBezTo>
                <a:cubicBezTo>
                  <a:pt x="1600914" y="5877601"/>
                  <a:pt x="1569901" y="5873010"/>
                  <a:pt x="1558843" y="5876849"/>
                </a:cubicBezTo>
                <a:cubicBezTo>
                  <a:pt x="1551775" y="5879306"/>
                  <a:pt x="1564224" y="5884469"/>
                  <a:pt x="1586484" y="5888317"/>
                </a:cubicBezTo>
                <a:cubicBezTo>
                  <a:pt x="1608744" y="5892175"/>
                  <a:pt x="1626965" y="5898776"/>
                  <a:pt x="1626965" y="5903004"/>
                </a:cubicBezTo>
                <a:cubicBezTo>
                  <a:pt x="1626965" y="5913530"/>
                  <a:pt x="1568853" y="5899566"/>
                  <a:pt x="1476089" y="5866733"/>
                </a:cubicBezTo>
                <a:cubicBezTo>
                  <a:pt x="1389155" y="5835977"/>
                  <a:pt x="1373677" y="5840378"/>
                  <a:pt x="1445619" y="5875411"/>
                </a:cubicBezTo>
                <a:cubicBezTo>
                  <a:pt x="1471613" y="5888060"/>
                  <a:pt x="1493044" y="5904233"/>
                  <a:pt x="1493244" y="5911349"/>
                </a:cubicBezTo>
                <a:cubicBezTo>
                  <a:pt x="1493606" y="5923960"/>
                  <a:pt x="1479233" y="5922988"/>
                  <a:pt x="1430207" y="5907091"/>
                </a:cubicBezTo>
                <a:cubicBezTo>
                  <a:pt x="1420549" y="5903957"/>
                  <a:pt x="1427655" y="5911167"/>
                  <a:pt x="1445990" y="5923103"/>
                </a:cubicBezTo>
                <a:cubicBezTo>
                  <a:pt x="1489653" y="5951525"/>
                  <a:pt x="1488015" y="5950049"/>
                  <a:pt x="1482233" y="5955830"/>
                </a:cubicBezTo>
                <a:cubicBezTo>
                  <a:pt x="1479471" y="5958592"/>
                  <a:pt x="1464821" y="5956383"/>
                  <a:pt x="1449696" y="5950906"/>
                </a:cubicBezTo>
                <a:lnTo>
                  <a:pt x="1422178" y="5940962"/>
                </a:lnTo>
                <a:lnTo>
                  <a:pt x="1445990" y="5959954"/>
                </a:lnTo>
                <a:cubicBezTo>
                  <a:pt x="1459087" y="5970404"/>
                  <a:pt x="1473013" y="5979052"/>
                  <a:pt x="1476947" y="5979167"/>
                </a:cubicBezTo>
                <a:cubicBezTo>
                  <a:pt x="1480880" y="5979281"/>
                  <a:pt x="1484090" y="5983748"/>
                  <a:pt x="1484090" y="5989082"/>
                </a:cubicBezTo>
                <a:cubicBezTo>
                  <a:pt x="1484090" y="5994702"/>
                  <a:pt x="1473070" y="5996388"/>
                  <a:pt x="1457897" y="5993083"/>
                </a:cubicBezTo>
                <a:lnTo>
                  <a:pt x="1431703" y="5987377"/>
                </a:lnTo>
                <a:lnTo>
                  <a:pt x="1462126" y="6007789"/>
                </a:lnTo>
                <a:cubicBezTo>
                  <a:pt x="1478861" y="6019019"/>
                  <a:pt x="1490453" y="6033678"/>
                  <a:pt x="1487891" y="6040365"/>
                </a:cubicBezTo>
                <a:cubicBezTo>
                  <a:pt x="1485319" y="6047051"/>
                  <a:pt x="1489843" y="6058024"/>
                  <a:pt x="1497940" y="6064739"/>
                </a:cubicBezTo>
                <a:cubicBezTo>
                  <a:pt x="1506045" y="6071464"/>
                  <a:pt x="1512665" y="6073626"/>
                  <a:pt x="1512665" y="6069550"/>
                </a:cubicBezTo>
                <a:cubicBezTo>
                  <a:pt x="1512665" y="6065482"/>
                  <a:pt x="1520171" y="6068740"/>
                  <a:pt x="1529334" y="6076788"/>
                </a:cubicBezTo>
                <a:cubicBezTo>
                  <a:pt x="1546460" y="6091819"/>
                  <a:pt x="1579331" y="6104735"/>
                  <a:pt x="1590246" y="6100706"/>
                </a:cubicBezTo>
                <a:cubicBezTo>
                  <a:pt x="1593628" y="6099458"/>
                  <a:pt x="1604686" y="6105944"/>
                  <a:pt x="1614830" y="6115126"/>
                </a:cubicBezTo>
                <a:cubicBezTo>
                  <a:pt x="1624975" y="6124308"/>
                  <a:pt x="1636147" y="6128947"/>
                  <a:pt x="1639662" y="6125433"/>
                </a:cubicBezTo>
                <a:cubicBezTo>
                  <a:pt x="1645396" y="6119698"/>
                  <a:pt x="1665408" y="6126737"/>
                  <a:pt x="1714938" y="6151940"/>
                </a:cubicBezTo>
                <a:cubicBezTo>
                  <a:pt x="1739637" y="6164504"/>
                  <a:pt x="1742189" y="6162599"/>
                  <a:pt x="1735655" y="6136538"/>
                </a:cubicBezTo>
                <a:lnTo>
                  <a:pt x="1729673" y="6112726"/>
                </a:lnTo>
                <a:lnTo>
                  <a:pt x="1744999" y="6112726"/>
                </a:lnTo>
                <a:cubicBezTo>
                  <a:pt x="1754886" y="6112726"/>
                  <a:pt x="1760315" y="6120965"/>
                  <a:pt x="1760315" y="6135977"/>
                </a:cubicBezTo>
                <a:cubicBezTo>
                  <a:pt x="1760315" y="6148769"/>
                  <a:pt x="1764602" y="6161875"/>
                  <a:pt x="1769840" y="6165113"/>
                </a:cubicBezTo>
                <a:cubicBezTo>
                  <a:pt x="1775241" y="6168457"/>
                  <a:pt x="1779365" y="6160446"/>
                  <a:pt x="1779365" y="6146626"/>
                </a:cubicBezTo>
                <a:cubicBezTo>
                  <a:pt x="1779365" y="6109612"/>
                  <a:pt x="1803187" y="6117288"/>
                  <a:pt x="1814579" y="6157970"/>
                </a:cubicBezTo>
                <a:lnTo>
                  <a:pt x="1824581" y="6193688"/>
                </a:lnTo>
                <a:lnTo>
                  <a:pt x="1825790" y="6161942"/>
                </a:lnTo>
                <a:cubicBezTo>
                  <a:pt x="1827286" y="6122489"/>
                  <a:pt x="1849412" y="6125557"/>
                  <a:pt x="1853917" y="6165847"/>
                </a:cubicBezTo>
                <a:cubicBezTo>
                  <a:pt x="1855632" y="6181163"/>
                  <a:pt x="1861547" y="6197975"/>
                  <a:pt x="1867062" y="6203213"/>
                </a:cubicBezTo>
                <a:cubicBezTo>
                  <a:pt x="1874044" y="6209843"/>
                  <a:pt x="1875453" y="6201861"/>
                  <a:pt x="1871691" y="6177020"/>
                </a:cubicBezTo>
                <a:cubicBezTo>
                  <a:pt x="1868719" y="6157379"/>
                  <a:pt x="1869234" y="6141377"/>
                  <a:pt x="1872834" y="6141463"/>
                </a:cubicBezTo>
                <a:cubicBezTo>
                  <a:pt x="1876435" y="6141559"/>
                  <a:pt x="1917954" y="6147969"/>
                  <a:pt x="1965103" y="6155722"/>
                </a:cubicBezTo>
                <a:cubicBezTo>
                  <a:pt x="2012252" y="6163466"/>
                  <a:pt x="2072259" y="6169267"/>
                  <a:pt x="2098453" y="6168619"/>
                </a:cubicBezTo>
                <a:lnTo>
                  <a:pt x="2146078" y="6167428"/>
                </a:lnTo>
                <a:lnTo>
                  <a:pt x="2088928" y="6158456"/>
                </a:lnTo>
                <a:cubicBezTo>
                  <a:pt x="1911887" y="6130652"/>
                  <a:pt x="1869853" y="6122261"/>
                  <a:pt x="1867157" y="6114174"/>
                </a:cubicBezTo>
                <a:cubicBezTo>
                  <a:pt x="1865519" y="6109249"/>
                  <a:pt x="1856289" y="6107287"/>
                  <a:pt x="1846659" y="6109802"/>
                </a:cubicBezTo>
                <a:cubicBezTo>
                  <a:pt x="1830819" y="6113945"/>
                  <a:pt x="1810103" y="6097867"/>
                  <a:pt x="1819361" y="6088609"/>
                </a:cubicBezTo>
                <a:cubicBezTo>
                  <a:pt x="1821447" y="6086523"/>
                  <a:pt x="1878663" y="6093152"/>
                  <a:pt x="1946519" y="6103353"/>
                </a:cubicBezTo>
                <a:cubicBezTo>
                  <a:pt x="2138515" y="6132205"/>
                  <a:pt x="2141315" y="6132500"/>
                  <a:pt x="2141315" y="6123671"/>
                </a:cubicBezTo>
                <a:cubicBezTo>
                  <a:pt x="2141315" y="6119098"/>
                  <a:pt x="2116674" y="6112574"/>
                  <a:pt x="2086547" y="6109183"/>
                </a:cubicBezTo>
                <a:cubicBezTo>
                  <a:pt x="2056419" y="6105782"/>
                  <a:pt x="1983562" y="6094019"/>
                  <a:pt x="1924622" y="6083027"/>
                </a:cubicBezTo>
                <a:lnTo>
                  <a:pt x="1817465" y="6063034"/>
                </a:lnTo>
                <a:lnTo>
                  <a:pt x="1817465" y="6049604"/>
                </a:lnTo>
                <a:cubicBezTo>
                  <a:pt x="1817465" y="6040508"/>
                  <a:pt x="1824390" y="6037812"/>
                  <a:pt x="1838897" y="6041260"/>
                </a:cubicBezTo>
                <a:cubicBezTo>
                  <a:pt x="1901219" y="6056071"/>
                  <a:pt x="2062963" y="6075655"/>
                  <a:pt x="2150840" y="6079027"/>
                </a:cubicBezTo>
                <a:cubicBezTo>
                  <a:pt x="2258387" y="6083160"/>
                  <a:pt x="2253777" y="6081913"/>
                  <a:pt x="2079403" y="6059767"/>
                </a:cubicBezTo>
                <a:cubicBezTo>
                  <a:pt x="1832219" y="6028382"/>
                  <a:pt x="1621736" y="5981243"/>
                  <a:pt x="1548517" y="5940867"/>
                </a:cubicBezTo>
                <a:cubicBezTo>
                  <a:pt x="1539421" y="5935857"/>
                  <a:pt x="1525486" y="5931751"/>
                  <a:pt x="1517561" y="5931751"/>
                </a:cubicBezTo>
                <a:cubicBezTo>
                  <a:pt x="1509627" y="5931751"/>
                  <a:pt x="1503140" y="5924865"/>
                  <a:pt x="1503140" y="5916444"/>
                </a:cubicBezTo>
                <a:cubicBezTo>
                  <a:pt x="1503140" y="5905767"/>
                  <a:pt x="1508179" y="5903081"/>
                  <a:pt x="1519809" y="5907577"/>
                </a:cubicBezTo>
                <a:cubicBezTo>
                  <a:pt x="1629928" y="5950116"/>
                  <a:pt x="1860109" y="5995645"/>
                  <a:pt x="2103215" y="6022981"/>
                </a:cubicBezTo>
                <a:lnTo>
                  <a:pt x="2241328" y="6038507"/>
                </a:lnTo>
                <a:lnTo>
                  <a:pt x="2403253" y="6034021"/>
                </a:lnTo>
                <a:cubicBezTo>
                  <a:pt x="2574455" y="6029287"/>
                  <a:pt x="2639463" y="6016638"/>
                  <a:pt x="2687688" y="5978709"/>
                </a:cubicBezTo>
                <a:cubicBezTo>
                  <a:pt x="2726960" y="5947820"/>
                  <a:pt x="2717244" y="5941629"/>
                  <a:pt x="2668353" y="5966374"/>
                </a:cubicBezTo>
                <a:cubicBezTo>
                  <a:pt x="2643902" y="5978757"/>
                  <a:pt x="2622299" y="5987282"/>
                  <a:pt x="2620347" y="5985329"/>
                </a:cubicBezTo>
                <a:cubicBezTo>
                  <a:pt x="2618394" y="5983377"/>
                  <a:pt x="2625300" y="5967308"/>
                  <a:pt x="2635701" y="5949620"/>
                </a:cubicBezTo>
                <a:cubicBezTo>
                  <a:pt x="2654618" y="5917454"/>
                  <a:pt x="2679087" y="5828176"/>
                  <a:pt x="2671153" y="5820242"/>
                </a:cubicBezTo>
                <a:cubicBezTo>
                  <a:pt x="2668848" y="5817928"/>
                  <a:pt x="2660152" y="5839425"/>
                  <a:pt x="2651846" y="5868000"/>
                </a:cubicBezTo>
                <a:close/>
                <a:moveTo>
                  <a:pt x="2039274" y="5850141"/>
                </a:moveTo>
                <a:cubicBezTo>
                  <a:pt x="1991020" y="5856218"/>
                  <a:pt x="1948158" y="5864752"/>
                  <a:pt x="1944024" y="5869115"/>
                </a:cubicBezTo>
                <a:cubicBezTo>
                  <a:pt x="1939900" y="5873477"/>
                  <a:pt x="1955816" y="5874525"/>
                  <a:pt x="1979390" y="5871458"/>
                </a:cubicBezTo>
                <a:cubicBezTo>
                  <a:pt x="2002965" y="5868382"/>
                  <a:pt x="2051247" y="5863038"/>
                  <a:pt x="2086680" y="5859590"/>
                </a:cubicBezTo>
                <a:cubicBezTo>
                  <a:pt x="2122113" y="5856132"/>
                  <a:pt x="2153441" y="5849522"/>
                  <a:pt x="2156298" y="5844902"/>
                </a:cubicBezTo>
                <a:cubicBezTo>
                  <a:pt x="2162328" y="5835139"/>
                  <a:pt x="2156193" y="5835416"/>
                  <a:pt x="2039274" y="5850141"/>
                </a:cubicBezTo>
                <a:close/>
                <a:moveTo>
                  <a:pt x="1826990" y="5907243"/>
                </a:moveTo>
                <a:cubicBezTo>
                  <a:pt x="1826990" y="5916073"/>
                  <a:pt x="1835134" y="5922226"/>
                  <a:pt x="1846831" y="5922226"/>
                </a:cubicBezTo>
                <a:cubicBezTo>
                  <a:pt x="1870043" y="5922226"/>
                  <a:pt x="1866767" y="5899966"/>
                  <a:pt x="1842869" y="5895337"/>
                </a:cubicBezTo>
                <a:cubicBezTo>
                  <a:pt x="1833467" y="5893509"/>
                  <a:pt x="1826990" y="5898366"/>
                  <a:pt x="1826990" y="5907243"/>
                </a:cubicBezTo>
                <a:close/>
                <a:moveTo>
                  <a:pt x="1650778" y="5912701"/>
                </a:moveTo>
                <a:cubicBezTo>
                  <a:pt x="1654016" y="5917940"/>
                  <a:pt x="1658550" y="5922226"/>
                  <a:pt x="1660865" y="5922226"/>
                </a:cubicBezTo>
                <a:cubicBezTo>
                  <a:pt x="1663179" y="5922226"/>
                  <a:pt x="1665065" y="5917940"/>
                  <a:pt x="1665065" y="5912701"/>
                </a:cubicBezTo>
                <a:cubicBezTo>
                  <a:pt x="1665065" y="5907462"/>
                  <a:pt x="1660522" y="5903176"/>
                  <a:pt x="1654978" y="5903176"/>
                </a:cubicBezTo>
                <a:cubicBezTo>
                  <a:pt x="1649435" y="5903176"/>
                  <a:pt x="1647539" y="5907462"/>
                  <a:pt x="1650778" y="5912701"/>
                </a:cubicBezTo>
                <a:close/>
                <a:moveTo>
                  <a:pt x="1874615" y="5917463"/>
                </a:moveTo>
                <a:cubicBezTo>
                  <a:pt x="1874615" y="5925398"/>
                  <a:pt x="1883083" y="5931751"/>
                  <a:pt x="1893665" y="5931751"/>
                </a:cubicBezTo>
                <a:cubicBezTo>
                  <a:pt x="1904248" y="5931751"/>
                  <a:pt x="1912715" y="5925398"/>
                  <a:pt x="1912715" y="5917463"/>
                </a:cubicBezTo>
                <a:cubicBezTo>
                  <a:pt x="1912715" y="5909529"/>
                  <a:pt x="1904248" y="5903176"/>
                  <a:pt x="1893665" y="5903176"/>
                </a:cubicBezTo>
                <a:cubicBezTo>
                  <a:pt x="1883083" y="5903176"/>
                  <a:pt x="1874615" y="5909529"/>
                  <a:pt x="1874615" y="5917463"/>
                </a:cubicBezTo>
                <a:close/>
                <a:moveTo>
                  <a:pt x="1927622" y="5921226"/>
                </a:moveTo>
                <a:cubicBezTo>
                  <a:pt x="1921297" y="5931466"/>
                  <a:pt x="1948891" y="5943591"/>
                  <a:pt x="1961198" y="5935980"/>
                </a:cubicBezTo>
                <a:cubicBezTo>
                  <a:pt x="1965970" y="5933037"/>
                  <a:pt x="1969865" y="5926598"/>
                  <a:pt x="1969865" y="5921664"/>
                </a:cubicBezTo>
                <a:cubicBezTo>
                  <a:pt x="1969865" y="5910253"/>
                  <a:pt x="1934632" y="5909882"/>
                  <a:pt x="1927622" y="5921226"/>
                </a:cubicBezTo>
                <a:close/>
                <a:moveTo>
                  <a:pt x="1983772" y="5922864"/>
                </a:moveTo>
                <a:cubicBezTo>
                  <a:pt x="1975752" y="5935828"/>
                  <a:pt x="1977914" y="5937352"/>
                  <a:pt x="2014252" y="5944257"/>
                </a:cubicBezTo>
                <a:lnTo>
                  <a:pt x="2044341" y="5949982"/>
                </a:lnTo>
                <a:lnTo>
                  <a:pt x="2050104" y="5934951"/>
                </a:lnTo>
                <a:lnTo>
                  <a:pt x="2055886" y="5919931"/>
                </a:lnTo>
                <a:lnTo>
                  <a:pt x="2036693" y="5924950"/>
                </a:lnTo>
                <a:cubicBezTo>
                  <a:pt x="2026139" y="5927712"/>
                  <a:pt x="2017490" y="5926084"/>
                  <a:pt x="2017490" y="5921331"/>
                </a:cubicBezTo>
                <a:cubicBezTo>
                  <a:pt x="2017490" y="5909310"/>
                  <a:pt x="1991411" y="5910491"/>
                  <a:pt x="1983772" y="5922864"/>
                </a:cubicBezTo>
                <a:close/>
                <a:moveTo>
                  <a:pt x="1750790" y="5931751"/>
                </a:moveTo>
                <a:cubicBezTo>
                  <a:pt x="1750790" y="5936990"/>
                  <a:pt x="1755077" y="5941276"/>
                  <a:pt x="1760315" y="5941276"/>
                </a:cubicBezTo>
                <a:cubicBezTo>
                  <a:pt x="1765554" y="5941276"/>
                  <a:pt x="1769840" y="5936990"/>
                  <a:pt x="1769840" y="5931751"/>
                </a:cubicBezTo>
                <a:cubicBezTo>
                  <a:pt x="1769840" y="5926512"/>
                  <a:pt x="1765554" y="5922226"/>
                  <a:pt x="1760315" y="5922226"/>
                </a:cubicBezTo>
                <a:cubicBezTo>
                  <a:pt x="1755077" y="5922226"/>
                  <a:pt x="1750790" y="5926512"/>
                  <a:pt x="1750790" y="5931751"/>
                </a:cubicBezTo>
                <a:close/>
                <a:moveTo>
                  <a:pt x="2061944" y="5928579"/>
                </a:moveTo>
                <a:cubicBezTo>
                  <a:pt x="2050075" y="5940438"/>
                  <a:pt x="2055524" y="5950801"/>
                  <a:pt x="2073621" y="5950801"/>
                </a:cubicBezTo>
                <a:cubicBezTo>
                  <a:pt x="2083537" y="5950801"/>
                  <a:pt x="2094119" y="5944372"/>
                  <a:pt x="2097138" y="5936513"/>
                </a:cubicBezTo>
                <a:cubicBezTo>
                  <a:pt x="2102730" y="5921931"/>
                  <a:pt x="2074869" y="5915644"/>
                  <a:pt x="2061944" y="5928579"/>
                </a:cubicBezTo>
                <a:close/>
                <a:moveTo>
                  <a:pt x="2109045" y="5937171"/>
                </a:moveTo>
                <a:lnTo>
                  <a:pt x="2103311" y="5952115"/>
                </a:lnTo>
                <a:lnTo>
                  <a:pt x="2123951" y="5949077"/>
                </a:lnTo>
                <a:cubicBezTo>
                  <a:pt x="2135296" y="5947410"/>
                  <a:pt x="2146354" y="5940685"/>
                  <a:pt x="2148507" y="5934132"/>
                </a:cubicBezTo>
                <a:cubicBezTo>
                  <a:pt x="2154307" y="5916530"/>
                  <a:pt x="2115826" y="5919492"/>
                  <a:pt x="2109045" y="5937171"/>
                </a:cubicBezTo>
                <a:close/>
                <a:moveTo>
                  <a:pt x="1788890" y="5941276"/>
                </a:moveTo>
                <a:cubicBezTo>
                  <a:pt x="1788890" y="5946515"/>
                  <a:pt x="1795577" y="5950801"/>
                  <a:pt x="1803740" y="5950801"/>
                </a:cubicBezTo>
                <a:cubicBezTo>
                  <a:pt x="1811903" y="5950801"/>
                  <a:pt x="1815941" y="5946515"/>
                  <a:pt x="1812703" y="5941276"/>
                </a:cubicBezTo>
                <a:cubicBezTo>
                  <a:pt x="1809464" y="5936037"/>
                  <a:pt x="1802787" y="5931751"/>
                  <a:pt x="1797853" y="5931751"/>
                </a:cubicBezTo>
                <a:cubicBezTo>
                  <a:pt x="1792919" y="5931751"/>
                  <a:pt x="1788890" y="5936037"/>
                  <a:pt x="1788890" y="5941276"/>
                </a:cubicBezTo>
                <a:close/>
                <a:moveTo>
                  <a:pt x="1826990" y="5949468"/>
                </a:moveTo>
                <a:cubicBezTo>
                  <a:pt x="1826990" y="5958907"/>
                  <a:pt x="1902886" y="5973337"/>
                  <a:pt x="1910810" y="5965403"/>
                </a:cubicBezTo>
                <a:cubicBezTo>
                  <a:pt x="1919726" y="5956488"/>
                  <a:pt x="1907667" y="5951192"/>
                  <a:pt x="1866805" y="5946058"/>
                </a:cubicBezTo>
                <a:cubicBezTo>
                  <a:pt x="1844907" y="5943305"/>
                  <a:pt x="1826990" y="5944839"/>
                  <a:pt x="1826990" y="5949468"/>
                </a:cubicBezTo>
                <a:close/>
                <a:moveTo>
                  <a:pt x="2441896" y="5965622"/>
                </a:moveTo>
                <a:cubicBezTo>
                  <a:pt x="2432904" y="5979338"/>
                  <a:pt x="2427694" y="5992702"/>
                  <a:pt x="2430313" y="5995321"/>
                </a:cubicBezTo>
                <a:cubicBezTo>
                  <a:pt x="2432933" y="5997941"/>
                  <a:pt x="2442429" y="5988863"/>
                  <a:pt x="2451421" y="5975147"/>
                </a:cubicBezTo>
                <a:cubicBezTo>
                  <a:pt x="2460403" y="5961431"/>
                  <a:pt x="2465603" y="5948067"/>
                  <a:pt x="2462984" y="5945448"/>
                </a:cubicBezTo>
                <a:cubicBezTo>
                  <a:pt x="2460365" y="5942829"/>
                  <a:pt x="2450878" y="5951906"/>
                  <a:pt x="2441896" y="5965622"/>
                </a:cubicBezTo>
                <a:close/>
                <a:moveTo>
                  <a:pt x="1503140" y="5960326"/>
                </a:moveTo>
                <a:cubicBezTo>
                  <a:pt x="1503140" y="5965565"/>
                  <a:pt x="1509827" y="5969851"/>
                  <a:pt x="1517990" y="5969851"/>
                </a:cubicBezTo>
                <a:cubicBezTo>
                  <a:pt x="1526153" y="5969851"/>
                  <a:pt x="1530191" y="5965565"/>
                  <a:pt x="1526953" y="5960326"/>
                </a:cubicBezTo>
                <a:cubicBezTo>
                  <a:pt x="1523714" y="5955087"/>
                  <a:pt x="1517037" y="5950801"/>
                  <a:pt x="1512103" y="5950801"/>
                </a:cubicBezTo>
                <a:cubicBezTo>
                  <a:pt x="1507169" y="5950801"/>
                  <a:pt x="1503140" y="5955087"/>
                  <a:pt x="1503140" y="5960326"/>
                </a:cubicBezTo>
                <a:close/>
                <a:moveTo>
                  <a:pt x="1922240" y="5960326"/>
                </a:moveTo>
                <a:cubicBezTo>
                  <a:pt x="1922240" y="5965565"/>
                  <a:pt x="1931880" y="5969785"/>
                  <a:pt x="1943672" y="5969709"/>
                </a:cubicBezTo>
                <a:lnTo>
                  <a:pt x="1965103" y="5969556"/>
                </a:lnTo>
                <a:lnTo>
                  <a:pt x="1950815" y="5960326"/>
                </a:lnTo>
                <a:cubicBezTo>
                  <a:pt x="1932346" y="5948391"/>
                  <a:pt x="1922240" y="5948391"/>
                  <a:pt x="1922240" y="5960326"/>
                </a:cubicBezTo>
                <a:close/>
                <a:moveTo>
                  <a:pt x="1546927" y="5968365"/>
                </a:moveTo>
                <a:cubicBezTo>
                  <a:pt x="1543631" y="5973699"/>
                  <a:pt x="1545574" y="5980929"/>
                  <a:pt x="1551242" y="5984434"/>
                </a:cubicBezTo>
                <a:cubicBezTo>
                  <a:pt x="1565891" y="5993483"/>
                  <a:pt x="1575340" y="5981090"/>
                  <a:pt x="1563110" y="5968860"/>
                </a:cubicBezTo>
                <a:cubicBezTo>
                  <a:pt x="1556271" y="5962022"/>
                  <a:pt x="1550946" y="5961860"/>
                  <a:pt x="1546927" y="5968365"/>
                </a:cubicBezTo>
                <a:close/>
                <a:moveTo>
                  <a:pt x="1969865" y="5970794"/>
                </a:moveTo>
                <a:cubicBezTo>
                  <a:pt x="1969865" y="5975519"/>
                  <a:pt x="1978085" y="5979376"/>
                  <a:pt x="1988134" y="5979376"/>
                </a:cubicBezTo>
                <a:cubicBezTo>
                  <a:pt x="1998183" y="5979376"/>
                  <a:pt x="2013194" y="5981976"/>
                  <a:pt x="2021481" y="5985158"/>
                </a:cubicBezTo>
                <a:cubicBezTo>
                  <a:pt x="2030825" y="5988739"/>
                  <a:pt x="2036540" y="5985844"/>
                  <a:pt x="2036540" y="5977519"/>
                </a:cubicBezTo>
                <a:cubicBezTo>
                  <a:pt x="2036540" y="5968718"/>
                  <a:pt x="2025082" y="5963774"/>
                  <a:pt x="2003203" y="5963155"/>
                </a:cubicBezTo>
                <a:cubicBezTo>
                  <a:pt x="1984867" y="5962641"/>
                  <a:pt x="1969865" y="5966070"/>
                  <a:pt x="1969865" y="5970794"/>
                </a:cubicBezTo>
                <a:close/>
                <a:moveTo>
                  <a:pt x="2395319" y="5966679"/>
                </a:moveTo>
                <a:cubicBezTo>
                  <a:pt x="2391823" y="5970165"/>
                  <a:pt x="2389108" y="5979814"/>
                  <a:pt x="2389261" y="5988110"/>
                </a:cubicBezTo>
                <a:lnTo>
                  <a:pt x="2389546" y="6003188"/>
                </a:lnTo>
                <a:lnTo>
                  <a:pt x="2399652" y="5985806"/>
                </a:lnTo>
                <a:cubicBezTo>
                  <a:pt x="2409911" y="5968165"/>
                  <a:pt x="2406939" y="5955059"/>
                  <a:pt x="2395319" y="5966679"/>
                </a:cubicBezTo>
                <a:close/>
                <a:moveTo>
                  <a:pt x="2046065" y="5979376"/>
                </a:moveTo>
                <a:cubicBezTo>
                  <a:pt x="2046065" y="5984615"/>
                  <a:pt x="2054638" y="5988901"/>
                  <a:pt x="2065115" y="5988901"/>
                </a:cubicBezTo>
                <a:cubicBezTo>
                  <a:pt x="2075593" y="5988901"/>
                  <a:pt x="2084165" y="5984615"/>
                  <a:pt x="2084165" y="5979376"/>
                </a:cubicBezTo>
                <a:cubicBezTo>
                  <a:pt x="2084165" y="5974137"/>
                  <a:pt x="2075593" y="5969851"/>
                  <a:pt x="2065115" y="5969851"/>
                </a:cubicBezTo>
                <a:cubicBezTo>
                  <a:pt x="2054638" y="5969851"/>
                  <a:pt x="2046065" y="5974137"/>
                  <a:pt x="2046065" y="5979376"/>
                </a:cubicBezTo>
                <a:close/>
                <a:moveTo>
                  <a:pt x="2100301" y="5975938"/>
                </a:moveTo>
                <a:cubicBezTo>
                  <a:pt x="2091414" y="5984834"/>
                  <a:pt x="2102158" y="5998426"/>
                  <a:pt x="2118074" y="5998426"/>
                </a:cubicBezTo>
                <a:cubicBezTo>
                  <a:pt x="2125628" y="5998426"/>
                  <a:pt x="2131790" y="5991997"/>
                  <a:pt x="2131790" y="5984138"/>
                </a:cubicBezTo>
                <a:cubicBezTo>
                  <a:pt x="2131790" y="5969794"/>
                  <a:pt x="2111683" y="5964555"/>
                  <a:pt x="2100301" y="5975938"/>
                </a:cubicBezTo>
                <a:close/>
                <a:moveTo>
                  <a:pt x="2583837" y="5980014"/>
                </a:moveTo>
                <a:cubicBezTo>
                  <a:pt x="2573588" y="5996598"/>
                  <a:pt x="2585257" y="6000112"/>
                  <a:pt x="2598325" y="5984368"/>
                </a:cubicBezTo>
                <a:cubicBezTo>
                  <a:pt x="2605840" y="5975319"/>
                  <a:pt x="2606574" y="5969851"/>
                  <a:pt x="2600249" y="5969851"/>
                </a:cubicBezTo>
                <a:cubicBezTo>
                  <a:pt x="2594686" y="5969851"/>
                  <a:pt x="2587286" y="5974423"/>
                  <a:pt x="2583837" y="5980014"/>
                </a:cubicBezTo>
                <a:close/>
                <a:moveTo>
                  <a:pt x="1588865" y="5988339"/>
                </a:moveTo>
                <a:cubicBezTo>
                  <a:pt x="1588865" y="5993273"/>
                  <a:pt x="1593152" y="5999950"/>
                  <a:pt x="1598390" y="6003188"/>
                </a:cubicBezTo>
                <a:cubicBezTo>
                  <a:pt x="1603629" y="6006427"/>
                  <a:pt x="1607915" y="6002389"/>
                  <a:pt x="1607915" y="5994226"/>
                </a:cubicBezTo>
                <a:cubicBezTo>
                  <a:pt x="1607915" y="5986063"/>
                  <a:pt x="1603629" y="5979376"/>
                  <a:pt x="1598390" y="5979376"/>
                </a:cubicBezTo>
                <a:cubicBezTo>
                  <a:pt x="1593152" y="5979376"/>
                  <a:pt x="1588865" y="5983405"/>
                  <a:pt x="1588865" y="5988339"/>
                </a:cubicBezTo>
                <a:close/>
                <a:moveTo>
                  <a:pt x="2141315" y="5988901"/>
                </a:moveTo>
                <a:cubicBezTo>
                  <a:pt x="2141315" y="5994140"/>
                  <a:pt x="2152031" y="5998426"/>
                  <a:pt x="2165128" y="5998426"/>
                </a:cubicBezTo>
                <a:cubicBezTo>
                  <a:pt x="2178225" y="5998426"/>
                  <a:pt x="2188940" y="5994140"/>
                  <a:pt x="2188940" y="5988901"/>
                </a:cubicBezTo>
                <a:cubicBezTo>
                  <a:pt x="2188940" y="5983662"/>
                  <a:pt x="2178225" y="5979376"/>
                  <a:pt x="2165128" y="5979376"/>
                </a:cubicBezTo>
                <a:cubicBezTo>
                  <a:pt x="2152031" y="5979376"/>
                  <a:pt x="2141315" y="5983662"/>
                  <a:pt x="2141315" y="5988901"/>
                </a:cubicBezTo>
                <a:close/>
                <a:moveTo>
                  <a:pt x="2204819" y="5985729"/>
                </a:moveTo>
                <a:cubicBezTo>
                  <a:pt x="2192950" y="5997588"/>
                  <a:pt x="2198399" y="6007951"/>
                  <a:pt x="2216496" y="6007951"/>
                </a:cubicBezTo>
                <a:cubicBezTo>
                  <a:pt x="2226412" y="6007951"/>
                  <a:pt x="2236994" y="6001522"/>
                  <a:pt x="2240013" y="5993663"/>
                </a:cubicBezTo>
                <a:cubicBezTo>
                  <a:pt x="2245605" y="5979081"/>
                  <a:pt x="2217744" y="5972794"/>
                  <a:pt x="2204819" y="5985729"/>
                </a:cubicBezTo>
                <a:close/>
                <a:moveTo>
                  <a:pt x="2252167" y="5993663"/>
                </a:moveTo>
                <a:lnTo>
                  <a:pt x="2246690" y="6007951"/>
                </a:lnTo>
                <a:lnTo>
                  <a:pt x="2270198" y="6007951"/>
                </a:lnTo>
                <a:cubicBezTo>
                  <a:pt x="2284752" y="6007951"/>
                  <a:pt x="2293715" y="6002503"/>
                  <a:pt x="2293715" y="5993663"/>
                </a:cubicBezTo>
                <a:cubicBezTo>
                  <a:pt x="2293715" y="5985806"/>
                  <a:pt x="2285600" y="5979376"/>
                  <a:pt x="2275685" y="5979376"/>
                </a:cubicBezTo>
                <a:cubicBezTo>
                  <a:pt x="2265769" y="5979376"/>
                  <a:pt x="2255187" y="5985806"/>
                  <a:pt x="2252167" y="5993663"/>
                </a:cubicBezTo>
                <a:close/>
                <a:moveTo>
                  <a:pt x="1503140" y="5996702"/>
                </a:moveTo>
                <a:cubicBezTo>
                  <a:pt x="1503140" y="6008209"/>
                  <a:pt x="1521209" y="6021629"/>
                  <a:pt x="1527820" y="6015028"/>
                </a:cubicBezTo>
                <a:cubicBezTo>
                  <a:pt x="1530210" y="6012628"/>
                  <a:pt x="1525638" y="6005246"/>
                  <a:pt x="1517656" y="5998617"/>
                </a:cubicBezTo>
                <a:cubicBezTo>
                  <a:pt x="1508608" y="5991101"/>
                  <a:pt x="1503140" y="5990378"/>
                  <a:pt x="1503140" y="5996702"/>
                </a:cubicBezTo>
                <a:close/>
                <a:moveTo>
                  <a:pt x="1632652" y="5996940"/>
                </a:moveTo>
                <a:cubicBezTo>
                  <a:pt x="1629356" y="6002274"/>
                  <a:pt x="1631299" y="6009504"/>
                  <a:pt x="1636967" y="6013009"/>
                </a:cubicBezTo>
                <a:cubicBezTo>
                  <a:pt x="1651616" y="6022058"/>
                  <a:pt x="1661065" y="6009665"/>
                  <a:pt x="1648835" y="5997435"/>
                </a:cubicBezTo>
                <a:cubicBezTo>
                  <a:pt x="1641996" y="5990597"/>
                  <a:pt x="1636671" y="5990435"/>
                  <a:pt x="1632652" y="5996940"/>
                </a:cubicBezTo>
                <a:close/>
                <a:moveTo>
                  <a:pt x="1680858" y="6004856"/>
                </a:moveTo>
                <a:cubicBezTo>
                  <a:pt x="1677410" y="6008304"/>
                  <a:pt x="1674590" y="6014238"/>
                  <a:pt x="1674590" y="6018047"/>
                </a:cubicBezTo>
                <a:cubicBezTo>
                  <a:pt x="1674590" y="6028725"/>
                  <a:pt x="1701927" y="6036707"/>
                  <a:pt x="1707518" y="6027668"/>
                </a:cubicBezTo>
                <a:cubicBezTo>
                  <a:pt x="1713824" y="6017467"/>
                  <a:pt x="1689259" y="5996455"/>
                  <a:pt x="1680858" y="6004856"/>
                </a:cubicBezTo>
                <a:close/>
                <a:moveTo>
                  <a:pt x="1543031" y="6018076"/>
                </a:moveTo>
                <a:cubicBezTo>
                  <a:pt x="1545317" y="6024944"/>
                  <a:pt x="1552823" y="6032449"/>
                  <a:pt x="1559700" y="6034745"/>
                </a:cubicBezTo>
                <a:cubicBezTo>
                  <a:pt x="1566844" y="6037126"/>
                  <a:pt x="1570415" y="6033554"/>
                  <a:pt x="1568034" y="6026410"/>
                </a:cubicBezTo>
                <a:cubicBezTo>
                  <a:pt x="1565739" y="6019533"/>
                  <a:pt x="1558233" y="6012028"/>
                  <a:pt x="1551365" y="6009742"/>
                </a:cubicBezTo>
                <a:cubicBezTo>
                  <a:pt x="1544222" y="6007360"/>
                  <a:pt x="1540650" y="6010932"/>
                  <a:pt x="1543031" y="6018076"/>
                </a:cubicBezTo>
                <a:close/>
                <a:moveTo>
                  <a:pt x="2679478" y="6032402"/>
                </a:moveTo>
                <a:cubicBezTo>
                  <a:pt x="2653284" y="6045013"/>
                  <a:pt x="2617927" y="6058015"/>
                  <a:pt x="2600897" y="6061281"/>
                </a:cubicBezTo>
                <a:cubicBezTo>
                  <a:pt x="2583866" y="6064549"/>
                  <a:pt x="2569940" y="6070578"/>
                  <a:pt x="2569940" y="6074674"/>
                </a:cubicBezTo>
                <a:cubicBezTo>
                  <a:pt x="2569940" y="6085608"/>
                  <a:pt x="2644616" y="6067206"/>
                  <a:pt x="2691384" y="6044746"/>
                </a:cubicBezTo>
                <a:cubicBezTo>
                  <a:pt x="2713644" y="6034049"/>
                  <a:pt x="2731865" y="6021401"/>
                  <a:pt x="2731865" y="6016628"/>
                </a:cubicBezTo>
                <a:cubicBezTo>
                  <a:pt x="2731865" y="6011857"/>
                  <a:pt x="2730799" y="6008285"/>
                  <a:pt x="2729484" y="6008704"/>
                </a:cubicBezTo>
                <a:cubicBezTo>
                  <a:pt x="2728170" y="6009113"/>
                  <a:pt x="2705672" y="6019781"/>
                  <a:pt x="2679478" y="6032402"/>
                </a:cubicBezTo>
                <a:close/>
                <a:moveTo>
                  <a:pt x="1724292" y="6028468"/>
                </a:moveTo>
                <a:cubicBezTo>
                  <a:pt x="1726635" y="6035526"/>
                  <a:pt x="1736198" y="6042765"/>
                  <a:pt x="1745532" y="6044584"/>
                </a:cubicBezTo>
                <a:cubicBezTo>
                  <a:pt x="1756391" y="6046680"/>
                  <a:pt x="1760973" y="6043251"/>
                  <a:pt x="1758239" y="6035059"/>
                </a:cubicBezTo>
                <a:cubicBezTo>
                  <a:pt x="1755896" y="6028001"/>
                  <a:pt x="1746333" y="6020762"/>
                  <a:pt x="1736998" y="6018943"/>
                </a:cubicBezTo>
                <a:cubicBezTo>
                  <a:pt x="1726140" y="6016848"/>
                  <a:pt x="1721558" y="6020276"/>
                  <a:pt x="1724292" y="6028468"/>
                </a:cubicBezTo>
                <a:close/>
                <a:moveTo>
                  <a:pt x="1590294" y="6036050"/>
                </a:moveTo>
                <a:cubicBezTo>
                  <a:pt x="1592389" y="6042337"/>
                  <a:pt x="1597209" y="6047156"/>
                  <a:pt x="1601010" y="6046765"/>
                </a:cubicBezTo>
                <a:cubicBezTo>
                  <a:pt x="1612402" y="6045584"/>
                  <a:pt x="1610192" y="6032526"/>
                  <a:pt x="1597914" y="6028430"/>
                </a:cubicBezTo>
                <a:cubicBezTo>
                  <a:pt x="1591628" y="6026334"/>
                  <a:pt x="1588199" y="6029764"/>
                  <a:pt x="1590294" y="6036050"/>
                </a:cubicBezTo>
                <a:close/>
                <a:moveTo>
                  <a:pt x="1774565" y="6036593"/>
                </a:moveTo>
                <a:cubicBezTo>
                  <a:pt x="1771298" y="6041870"/>
                  <a:pt x="1775517" y="6048832"/>
                  <a:pt x="1783937" y="6052062"/>
                </a:cubicBezTo>
                <a:cubicBezTo>
                  <a:pt x="1802168" y="6059053"/>
                  <a:pt x="1812331" y="6051347"/>
                  <a:pt x="1803568" y="6037164"/>
                </a:cubicBezTo>
                <a:cubicBezTo>
                  <a:pt x="1795663" y="6024363"/>
                  <a:pt x="1782280" y="6024106"/>
                  <a:pt x="1774565" y="6036593"/>
                </a:cubicBezTo>
                <a:close/>
                <a:moveTo>
                  <a:pt x="1507903" y="6046051"/>
                </a:moveTo>
                <a:cubicBezTo>
                  <a:pt x="1511141" y="6051290"/>
                  <a:pt x="1518076" y="6055576"/>
                  <a:pt x="1523314" y="6055576"/>
                </a:cubicBezTo>
                <a:cubicBezTo>
                  <a:pt x="1528553" y="6055576"/>
                  <a:pt x="1530191" y="6051290"/>
                  <a:pt x="1526953" y="6046051"/>
                </a:cubicBezTo>
                <a:cubicBezTo>
                  <a:pt x="1523714" y="6040812"/>
                  <a:pt x="1516780" y="6036526"/>
                  <a:pt x="1511541" y="6036526"/>
                </a:cubicBezTo>
                <a:cubicBezTo>
                  <a:pt x="1506303" y="6036526"/>
                  <a:pt x="1504664" y="6040812"/>
                  <a:pt x="1507903" y="6046051"/>
                </a:cubicBezTo>
                <a:close/>
                <a:moveTo>
                  <a:pt x="1629147" y="6047842"/>
                </a:moveTo>
                <a:cubicBezTo>
                  <a:pt x="1635033" y="6065501"/>
                  <a:pt x="1655540" y="6068425"/>
                  <a:pt x="1655540" y="6051604"/>
                </a:cubicBezTo>
                <a:cubicBezTo>
                  <a:pt x="1655540" y="6043308"/>
                  <a:pt x="1648759" y="6036526"/>
                  <a:pt x="1640462" y="6036526"/>
                </a:cubicBezTo>
                <a:cubicBezTo>
                  <a:pt x="1632166" y="6036526"/>
                  <a:pt x="1627070" y="6041612"/>
                  <a:pt x="1629147" y="6047842"/>
                </a:cubicBezTo>
                <a:close/>
                <a:moveTo>
                  <a:pt x="1674590" y="6059319"/>
                </a:moveTo>
                <a:cubicBezTo>
                  <a:pt x="1674590" y="6072702"/>
                  <a:pt x="1701984" y="6088513"/>
                  <a:pt x="1710471" y="6080027"/>
                </a:cubicBezTo>
                <a:cubicBezTo>
                  <a:pt x="1712986" y="6077503"/>
                  <a:pt x="1712509" y="6068835"/>
                  <a:pt x="1709404" y="6060748"/>
                </a:cubicBezTo>
                <a:cubicBezTo>
                  <a:pt x="1702375" y="6042431"/>
                  <a:pt x="1674590" y="6041298"/>
                  <a:pt x="1674590" y="6059319"/>
                </a:cubicBezTo>
                <a:close/>
                <a:moveTo>
                  <a:pt x="1550765" y="6064539"/>
                </a:moveTo>
                <a:cubicBezTo>
                  <a:pt x="1550765" y="6069473"/>
                  <a:pt x="1555052" y="6076150"/>
                  <a:pt x="1560290" y="6079388"/>
                </a:cubicBezTo>
                <a:cubicBezTo>
                  <a:pt x="1565529" y="6082627"/>
                  <a:pt x="1569815" y="6078589"/>
                  <a:pt x="1569815" y="6070426"/>
                </a:cubicBezTo>
                <a:cubicBezTo>
                  <a:pt x="1569815" y="6062263"/>
                  <a:pt x="1565529" y="6055576"/>
                  <a:pt x="1560290" y="6055576"/>
                </a:cubicBezTo>
                <a:cubicBezTo>
                  <a:pt x="1555052" y="6055576"/>
                  <a:pt x="1550765" y="6059605"/>
                  <a:pt x="1550765" y="6064539"/>
                </a:cubicBezTo>
                <a:close/>
                <a:moveTo>
                  <a:pt x="1726721" y="6065520"/>
                </a:moveTo>
                <a:cubicBezTo>
                  <a:pt x="1723625" y="6070530"/>
                  <a:pt x="1723739" y="6078912"/>
                  <a:pt x="1726978" y="6084151"/>
                </a:cubicBezTo>
                <a:cubicBezTo>
                  <a:pt x="1735779" y="6098391"/>
                  <a:pt x="1760315" y="6095638"/>
                  <a:pt x="1760315" y="6080408"/>
                </a:cubicBezTo>
                <a:cubicBezTo>
                  <a:pt x="1760315" y="6064253"/>
                  <a:pt x="1734560" y="6052842"/>
                  <a:pt x="1726721" y="6065520"/>
                </a:cubicBezTo>
                <a:close/>
                <a:moveTo>
                  <a:pt x="2718540" y="6069873"/>
                </a:moveTo>
                <a:cubicBezTo>
                  <a:pt x="2708596" y="6077398"/>
                  <a:pt x="2678592" y="6090647"/>
                  <a:pt x="2651865" y="6099315"/>
                </a:cubicBezTo>
                <a:cubicBezTo>
                  <a:pt x="2596258" y="6117346"/>
                  <a:pt x="2568178" y="6136862"/>
                  <a:pt x="2612803" y="6126470"/>
                </a:cubicBezTo>
                <a:cubicBezTo>
                  <a:pt x="2656675" y="6116250"/>
                  <a:pt x="2729989" y="6083599"/>
                  <a:pt x="2742257" y="6068816"/>
                </a:cubicBezTo>
                <a:cubicBezTo>
                  <a:pt x="2756516" y="6051633"/>
                  <a:pt x="2741771" y="6052290"/>
                  <a:pt x="2718540" y="6069873"/>
                </a:cubicBezTo>
                <a:close/>
                <a:moveTo>
                  <a:pt x="1588865" y="6079684"/>
                </a:moveTo>
                <a:cubicBezTo>
                  <a:pt x="1588865" y="6087380"/>
                  <a:pt x="1595295" y="6093676"/>
                  <a:pt x="1603153" y="6093676"/>
                </a:cubicBezTo>
                <a:cubicBezTo>
                  <a:pt x="1611011" y="6093676"/>
                  <a:pt x="1617440" y="6089847"/>
                  <a:pt x="1617440" y="6085170"/>
                </a:cubicBezTo>
                <a:cubicBezTo>
                  <a:pt x="1617440" y="6080494"/>
                  <a:pt x="1611011" y="6074198"/>
                  <a:pt x="1603153" y="6071178"/>
                </a:cubicBezTo>
                <a:cubicBezTo>
                  <a:pt x="1594447" y="6067844"/>
                  <a:pt x="1588865" y="6071169"/>
                  <a:pt x="1588865" y="6079684"/>
                </a:cubicBezTo>
                <a:close/>
                <a:moveTo>
                  <a:pt x="1779365" y="6088913"/>
                </a:moveTo>
                <a:cubicBezTo>
                  <a:pt x="1779365" y="6096772"/>
                  <a:pt x="1785795" y="6103201"/>
                  <a:pt x="1793653" y="6103201"/>
                </a:cubicBezTo>
                <a:cubicBezTo>
                  <a:pt x="1801511" y="6103201"/>
                  <a:pt x="1807940" y="6096772"/>
                  <a:pt x="1807940" y="6088913"/>
                </a:cubicBezTo>
                <a:cubicBezTo>
                  <a:pt x="1807940" y="6081056"/>
                  <a:pt x="1801511" y="6074626"/>
                  <a:pt x="1793653" y="6074626"/>
                </a:cubicBezTo>
                <a:cubicBezTo>
                  <a:pt x="1785795" y="6074626"/>
                  <a:pt x="1779365" y="6081056"/>
                  <a:pt x="1779365" y="6088913"/>
                </a:cubicBezTo>
                <a:close/>
                <a:moveTo>
                  <a:pt x="1638281" y="6094276"/>
                </a:moveTo>
                <a:cubicBezTo>
                  <a:pt x="1640567" y="6101144"/>
                  <a:pt x="1648073" y="6108649"/>
                  <a:pt x="1654950" y="6110945"/>
                </a:cubicBezTo>
                <a:cubicBezTo>
                  <a:pt x="1662094" y="6113326"/>
                  <a:pt x="1665665" y="6109754"/>
                  <a:pt x="1663284" y="6102610"/>
                </a:cubicBezTo>
                <a:cubicBezTo>
                  <a:pt x="1660989" y="6095733"/>
                  <a:pt x="1653483" y="6088228"/>
                  <a:pt x="1646615" y="6085942"/>
                </a:cubicBezTo>
                <a:cubicBezTo>
                  <a:pt x="1639472" y="6083560"/>
                  <a:pt x="1635900" y="6087132"/>
                  <a:pt x="1638281" y="6094276"/>
                </a:cubicBezTo>
                <a:close/>
                <a:moveTo>
                  <a:pt x="1685801" y="6109592"/>
                </a:moveTo>
                <a:cubicBezTo>
                  <a:pt x="1687497" y="6118308"/>
                  <a:pt x="1694240" y="6127223"/>
                  <a:pt x="1700784" y="6129395"/>
                </a:cubicBezTo>
                <a:cubicBezTo>
                  <a:pt x="1718301" y="6135234"/>
                  <a:pt x="1715319" y="6106249"/>
                  <a:pt x="1697707" y="6099487"/>
                </a:cubicBezTo>
                <a:cubicBezTo>
                  <a:pt x="1687268" y="6095486"/>
                  <a:pt x="1683658" y="6098544"/>
                  <a:pt x="1685801" y="6109592"/>
                </a:cubicBezTo>
                <a:close/>
                <a:moveTo>
                  <a:pt x="2742257" y="6109383"/>
                </a:moveTo>
                <a:cubicBezTo>
                  <a:pt x="2729922" y="6118022"/>
                  <a:pt x="2691479" y="6137186"/>
                  <a:pt x="2656808" y="6151988"/>
                </a:cubicBezTo>
                <a:cubicBezTo>
                  <a:pt x="2622128" y="6166781"/>
                  <a:pt x="2602325" y="6179001"/>
                  <a:pt x="2612803" y="6179135"/>
                </a:cubicBezTo>
                <a:cubicBezTo>
                  <a:pt x="2637834" y="6179468"/>
                  <a:pt x="2742524" y="6129662"/>
                  <a:pt x="2759221" y="6109469"/>
                </a:cubicBezTo>
                <a:cubicBezTo>
                  <a:pt x="2775776" y="6089476"/>
                  <a:pt x="2770708" y="6089447"/>
                  <a:pt x="2742257" y="6109383"/>
                </a:cubicBezTo>
                <a:close/>
                <a:moveTo>
                  <a:pt x="2150840" y="6123899"/>
                </a:moveTo>
                <a:cubicBezTo>
                  <a:pt x="2150840" y="6128233"/>
                  <a:pt x="2163699" y="6131776"/>
                  <a:pt x="2179415" y="6131776"/>
                </a:cubicBezTo>
                <a:cubicBezTo>
                  <a:pt x="2195132" y="6131776"/>
                  <a:pt x="2207990" y="6130119"/>
                  <a:pt x="2207990" y="6128090"/>
                </a:cubicBezTo>
                <a:cubicBezTo>
                  <a:pt x="2207990" y="6126071"/>
                  <a:pt x="2195132" y="6122527"/>
                  <a:pt x="2179415" y="6120223"/>
                </a:cubicBezTo>
                <a:cubicBezTo>
                  <a:pt x="2163699" y="6117918"/>
                  <a:pt x="2150840" y="6119565"/>
                  <a:pt x="2150840" y="6123899"/>
                </a:cubicBezTo>
                <a:close/>
                <a:moveTo>
                  <a:pt x="2244309" y="6128757"/>
                </a:moveTo>
                <a:cubicBezTo>
                  <a:pt x="2251177" y="6131510"/>
                  <a:pt x="2259397" y="6131167"/>
                  <a:pt x="2262559" y="6128004"/>
                </a:cubicBezTo>
                <a:cubicBezTo>
                  <a:pt x="2265721" y="6124842"/>
                  <a:pt x="2260102" y="6122594"/>
                  <a:pt x="2250062" y="6123004"/>
                </a:cubicBezTo>
                <a:cubicBezTo>
                  <a:pt x="2238966" y="6123461"/>
                  <a:pt x="2236708" y="6125718"/>
                  <a:pt x="2244309" y="6128757"/>
                </a:cubicBezTo>
                <a:close/>
                <a:moveTo>
                  <a:pt x="2704900" y="6179696"/>
                </a:moveTo>
                <a:cubicBezTo>
                  <a:pt x="2624643" y="6221273"/>
                  <a:pt x="2613260" y="6229665"/>
                  <a:pt x="2652265" y="6218472"/>
                </a:cubicBezTo>
                <a:cubicBezTo>
                  <a:pt x="2692241" y="6207014"/>
                  <a:pt x="2754906" y="6173743"/>
                  <a:pt x="2769394" y="6156284"/>
                </a:cubicBezTo>
                <a:cubicBezTo>
                  <a:pt x="2784796" y="6137729"/>
                  <a:pt x="2788539" y="6136367"/>
                  <a:pt x="2704900" y="6179696"/>
                </a:cubicBezTo>
                <a:close/>
                <a:moveTo>
                  <a:pt x="1389936" y="6168590"/>
                </a:moveTo>
                <a:cubicBezTo>
                  <a:pt x="1446143" y="6212538"/>
                  <a:pt x="1614802" y="6278251"/>
                  <a:pt x="1734874" y="6302978"/>
                </a:cubicBezTo>
                <a:cubicBezTo>
                  <a:pt x="1818284" y="6320162"/>
                  <a:pt x="1809217" y="6309160"/>
                  <a:pt x="1719910" y="6284824"/>
                </a:cubicBezTo>
                <a:cubicBezTo>
                  <a:pt x="1619450" y="6257449"/>
                  <a:pt x="1472279" y="6203176"/>
                  <a:pt x="1418596" y="6173705"/>
                </a:cubicBezTo>
                <a:cubicBezTo>
                  <a:pt x="1368581" y="6146245"/>
                  <a:pt x="1359237" y="6144578"/>
                  <a:pt x="1389936" y="6168590"/>
                </a:cubicBezTo>
                <a:close/>
                <a:moveTo>
                  <a:pt x="1569815" y="6169876"/>
                </a:moveTo>
                <a:cubicBezTo>
                  <a:pt x="1577673" y="6174953"/>
                  <a:pt x="1588389" y="6179106"/>
                  <a:pt x="1593628" y="6179106"/>
                </a:cubicBezTo>
                <a:cubicBezTo>
                  <a:pt x="1598867" y="6179106"/>
                  <a:pt x="1596723" y="6174953"/>
                  <a:pt x="1588865" y="6169876"/>
                </a:cubicBezTo>
                <a:cubicBezTo>
                  <a:pt x="1581007" y="6164800"/>
                  <a:pt x="1570292" y="6160646"/>
                  <a:pt x="1565053" y="6160646"/>
                </a:cubicBezTo>
                <a:cubicBezTo>
                  <a:pt x="1559814" y="6160646"/>
                  <a:pt x="1561957" y="6164800"/>
                  <a:pt x="1569815" y="6169876"/>
                </a:cubicBezTo>
                <a:close/>
                <a:moveTo>
                  <a:pt x="2160365" y="6169876"/>
                </a:moveTo>
                <a:cubicBezTo>
                  <a:pt x="2160365" y="6175115"/>
                  <a:pt x="2172148" y="6179096"/>
                  <a:pt x="2186559" y="6178734"/>
                </a:cubicBezTo>
                <a:lnTo>
                  <a:pt x="2212753" y="6178058"/>
                </a:lnTo>
                <a:lnTo>
                  <a:pt x="2193703" y="6169876"/>
                </a:lnTo>
                <a:cubicBezTo>
                  <a:pt x="2167690" y="6158694"/>
                  <a:pt x="2160365" y="6158694"/>
                  <a:pt x="2160365" y="6169876"/>
                </a:cubicBezTo>
                <a:close/>
                <a:moveTo>
                  <a:pt x="2713035" y="6223435"/>
                </a:moveTo>
                <a:cubicBezTo>
                  <a:pt x="2668629" y="6246362"/>
                  <a:pt x="2640768" y="6265088"/>
                  <a:pt x="2651122" y="6265031"/>
                </a:cubicBezTo>
                <a:cubicBezTo>
                  <a:pt x="2678459" y="6264897"/>
                  <a:pt x="2762202" y="6223588"/>
                  <a:pt x="2783358" y="6199804"/>
                </a:cubicBezTo>
                <a:cubicBezTo>
                  <a:pt x="2793340" y="6188583"/>
                  <a:pt x="2799769" y="6179925"/>
                  <a:pt x="2797645" y="6180573"/>
                </a:cubicBezTo>
                <a:cubicBezTo>
                  <a:pt x="2795521" y="6181221"/>
                  <a:pt x="2757450" y="6200508"/>
                  <a:pt x="2713035" y="6223435"/>
                </a:cubicBezTo>
                <a:close/>
                <a:moveTo>
                  <a:pt x="1373086" y="6213586"/>
                </a:moveTo>
                <a:cubicBezTo>
                  <a:pt x="1467003" y="6277404"/>
                  <a:pt x="1638119" y="6333439"/>
                  <a:pt x="1774603" y="6345079"/>
                </a:cubicBezTo>
                <a:cubicBezTo>
                  <a:pt x="1859328" y="6352308"/>
                  <a:pt x="1847298" y="6347022"/>
                  <a:pt x="1722215" y="6322047"/>
                </a:cubicBezTo>
                <a:cubicBezTo>
                  <a:pt x="1599095" y="6297473"/>
                  <a:pt x="1467193" y="6254153"/>
                  <a:pt x="1402166" y="6216949"/>
                </a:cubicBezTo>
                <a:cubicBezTo>
                  <a:pt x="1341653" y="6182325"/>
                  <a:pt x="1324099" y="6180296"/>
                  <a:pt x="1373086" y="6213586"/>
                </a:cubicBezTo>
                <a:close/>
                <a:moveTo>
                  <a:pt x="1598390" y="6206366"/>
                </a:moveTo>
                <a:cubicBezTo>
                  <a:pt x="1606248" y="6211224"/>
                  <a:pt x="1623393" y="6218063"/>
                  <a:pt x="1636490" y="6221568"/>
                </a:cubicBezTo>
                <a:cubicBezTo>
                  <a:pt x="1653035" y="6225998"/>
                  <a:pt x="1655940" y="6225245"/>
                  <a:pt x="1646015" y="6219111"/>
                </a:cubicBezTo>
                <a:cubicBezTo>
                  <a:pt x="1638157" y="6214253"/>
                  <a:pt x="1621012" y="6207414"/>
                  <a:pt x="1607915" y="6203909"/>
                </a:cubicBezTo>
                <a:cubicBezTo>
                  <a:pt x="1591370" y="6199480"/>
                  <a:pt x="1588465" y="6200232"/>
                  <a:pt x="1598390" y="6206366"/>
                </a:cubicBezTo>
                <a:close/>
                <a:moveTo>
                  <a:pt x="1931765" y="6208881"/>
                </a:moveTo>
                <a:cubicBezTo>
                  <a:pt x="1944862" y="6214310"/>
                  <a:pt x="2000583" y="6220435"/>
                  <a:pt x="2055590" y="6222483"/>
                </a:cubicBezTo>
                <a:lnTo>
                  <a:pt x="2155603" y="6226226"/>
                </a:lnTo>
                <a:lnTo>
                  <a:pt x="2107978" y="6218530"/>
                </a:lnTo>
                <a:cubicBezTo>
                  <a:pt x="2081784" y="6214301"/>
                  <a:pt x="2026063" y="6208176"/>
                  <a:pt x="1984153" y="6204928"/>
                </a:cubicBezTo>
                <a:lnTo>
                  <a:pt x="1907953" y="6199013"/>
                </a:lnTo>
                <a:lnTo>
                  <a:pt x="1931765" y="6208881"/>
                </a:lnTo>
                <a:close/>
                <a:moveTo>
                  <a:pt x="2181797" y="6224064"/>
                </a:moveTo>
                <a:cubicBezTo>
                  <a:pt x="2190960" y="6226464"/>
                  <a:pt x="2205971" y="6226464"/>
                  <a:pt x="2215134" y="6224064"/>
                </a:cubicBezTo>
                <a:cubicBezTo>
                  <a:pt x="2224297" y="6221673"/>
                  <a:pt x="2216801" y="6219711"/>
                  <a:pt x="2198465" y="6219711"/>
                </a:cubicBezTo>
                <a:cubicBezTo>
                  <a:pt x="2180130" y="6219711"/>
                  <a:pt x="2172634" y="6221673"/>
                  <a:pt x="2181797" y="6224064"/>
                </a:cubicBezTo>
                <a:close/>
                <a:moveTo>
                  <a:pt x="2746153" y="6256572"/>
                </a:moveTo>
                <a:cubicBezTo>
                  <a:pt x="2719959" y="6271698"/>
                  <a:pt x="2682459" y="6289053"/>
                  <a:pt x="2662809" y="6295158"/>
                </a:cubicBezTo>
                <a:cubicBezTo>
                  <a:pt x="2643168" y="6301255"/>
                  <a:pt x="2627090" y="6309427"/>
                  <a:pt x="2627090" y="6313322"/>
                </a:cubicBezTo>
                <a:cubicBezTo>
                  <a:pt x="2627090" y="6332439"/>
                  <a:pt x="2787653" y="6261888"/>
                  <a:pt x="2803874" y="6235646"/>
                </a:cubicBezTo>
                <a:cubicBezTo>
                  <a:pt x="2812523" y="6221644"/>
                  <a:pt x="2796740" y="6227360"/>
                  <a:pt x="2746153" y="6256572"/>
                </a:cubicBezTo>
                <a:close/>
                <a:moveTo>
                  <a:pt x="2908078" y="6246076"/>
                </a:moveTo>
                <a:cubicBezTo>
                  <a:pt x="2918555" y="6250582"/>
                  <a:pt x="2958208" y="6254563"/>
                  <a:pt x="2996184" y="6254934"/>
                </a:cubicBezTo>
                <a:cubicBezTo>
                  <a:pt x="3034160" y="6255296"/>
                  <a:pt x="3065240" y="6259611"/>
                  <a:pt x="3065240" y="6264507"/>
                </a:cubicBezTo>
                <a:cubicBezTo>
                  <a:pt x="3065240" y="6269793"/>
                  <a:pt x="3029817" y="6271117"/>
                  <a:pt x="2978029" y="6267765"/>
                </a:cubicBezTo>
                <a:lnTo>
                  <a:pt x="2890800" y="6262116"/>
                </a:lnTo>
                <a:lnTo>
                  <a:pt x="2897619" y="6273146"/>
                </a:lnTo>
                <a:cubicBezTo>
                  <a:pt x="2901715" y="6279776"/>
                  <a:pt x="2930595" y="6284176"/>
                  <a:pt x="2969990" y="6284176"/>
                </a:cubicBezTo>
                <a:cubicBezTo>
                  <a:pt x="3006585" y="6284176"/>
                  <a:pt x="3038342" y="6288710"/>
                  <a:pt x="3041885" y="6294444"/>
                </a:cubicBezTo>
                <a:lnTo>
                  <a:pt x="3048248" y="6304712"/>
                </a:lnTo>
                <a:lnTo>
                  <a:pt x="2971009" y="6297978"/>
                </a:lnTo>
                <a:lnTo>
                  <a:pt x="2893790" y="6291244"/>
                </a:lnTo>
                <a:lnTo>
                  <a:pt x="2893790" y="6301998"/>
                </a:lnTo>
                <a:cubicBezTo>
                  <a:pt x="2893790" y="6308598"/>
                  <a:pt x="2913078" y="6312809"/>
                  <a:pt x="2943797" y="6312894"/>
                </a:cubicBezTo>
                <a:cubicBezTo>
                  <a:pt x="2971305" y="6312980"/>
                  <a:pt x="3000232" y="6317437"/>
                  <a:pt x="3008090" y="6322810"/>
                </a:cubicBezTo>
                <a:lnTo>
                  <a:pt x="3022378" y="6332572"/>
                </a:lnTo>
                <a:lnTo>
                  <a:pt x="2958065" y="6329810"/>
                </a:lnTo>
                <a:cubicBezTo>
                  <a:pt x="2922689" y="6328287"/>
                  <a:pt x="2893762" y="6329763"/>
                  <a:pt x="2893771" y="6333097"/>
                </a:cubicBezTo>
                <a:cubicBezTo>
                  <a:pt x="2893781" y="6336440"/>
                  <a:pt x="2918432" y="6343383"/>
                  <a:pt x="2948559" y="6348546"/>
                </a:cubicBezTo>
                <a:lnTo>
                  <a:pt x="3003328" y="6357928"/>
                </a:lnTo>
                <a:lnTo>
                  <a:pt x="2941891" y="6359157"/>
                </a:lnTo>
                <a:cubicBezTo>
                  <a:pt x="2875007" y="6360481"/>
                  <a:pt x="2871559" y="6375464"/>
                  <a:pt x="2936653" y="6381950"/>
                </a:cubicBezTo>
                <a:lnTo>
                  <a:pt x="2974753" y="6385751"/>
                </a:lnTo>
                <a:lnTo>
                  <a:pt x="2924747" y="6387351"/>
                </a:lnTo>
                <a:cubicBezTo>
                  <a:pt x="2869759" y="6389113"/>
                  <a:pt x="2854509" y="6408001"/>
                  <a:pt x="2908078" y="6408001"/>
                </a:cubicBezTo>
                <a:cubicBezTo>
                  <a:pt x="2926413" y="6408001"/>
                  <a:pt x="2941415" y="6412630"/>
                  <a:pt x="2941415" y="6418279"/>
                </a:cubicBezTo>
                <a:cubicBezTo>
                  <a:pt x="2941415" y="6424737"/>
                  <a:pt x="2930852" y="6426242"/>
                  <a:pt x="2913050" y="6422336"/>
                </a:cubicBezTo>
                <a:cubicBezTo>
                  <a:pt x="2897458" y="6418907"/>
                  <a:pt x="2874950" y="6419222"/>
                  <a:pt x="2863044" y="6423041"/>
                </a:cubicBezTo>
                <a:lnTo>
                  <a:pt x="2841403" y="6429975"/>
                </a:lnTo>
                <a:lnTo>
                  <a:pt x="2879503" y="6441796"/>
                </a:lnTo>
                <a:lnTo>
                  <a:pt x="2917603" y="6453626"/>
                </a:lnTo>
                <a:lnTo>
                  <a:pt x="2868168" y="6454626"/>
                </a:lnTo>
                <a:cubicBezTo>
                  <a:pt x="2808932" y="6455826"/>
                  <a:pt x="2788244" y="6474676"/>
                  <a:pt x="2846165" y="6474676"/>
                </a:cubicBezTo>
                <a:cubicBezTo>
                  <a:pt x="2868044" y="6474676"/>
                  <a:pt x="2882970" y="6478610"/>
                  <a:pt x="2879903" y="6483573"/>
                </a:cubicBezTo>
                <a:cubicBezTo>
                  <a:pt x="2876874" y="6488468"/>
                  <a:pt x="2859700" y="6490088"/>
                  <a:pt x="2841746" y="6487173"/>
                </a:cubicBezTo>
                <a:cubicBezTo>
                  <a:pt x="2806399" y="6481439"/>
                  <a:pt x="2754268" y="6490726"/>
                  <a:pt x="2764479" y="6500937"/>
                </a:cubicBezTo>
                <a:cubicBezTo>
                  <a:pt x="2767936" y="6504394"/>
                  <a:pt x="2790949" y="6510042"/>
                  <a:pt x="2815609" y="6513490"/>
                </a:cubicBezTo>
                <a:lnTo>
                  <a:pt x="2860453" y="6519758"/>
                </a:lnTo>
                <a:lnTo>
                  <a:pt x="2792178" y="6521025"/>
                </a:lnTo>
                <a:cubicBezTo>
                  <a:pt x="2689441" y="6522939"/>
                  <a:pt x="2675887" y="6534226"/>
                  <a:pt x="2760440" y="6547447"/>
                </a:cubicBezTo>
                <a:lnTo>
                  <a:pt x="2831878" y="6558610"/>
                </a:lnTo>
                <a:lnTo>
                  <a:pt x="2755678" y="6558830"/>
                </a:lnTo>
                <a:cubicBezTo>
                  <a:pt x="2610536" y="6559258"/>
                  <a:pt x="2597277" y="6560220"/>
                  <a:pt x="2603278" y="6569926"/>
                </a:cubicBezTo>
                <a:cubicBezTo>
                  <a:pt x="2606516" y="6575165"/>
                  <a:pt x="2642140" y="6579956"/>
                  <a:pt x="2682431" y="6580575"/>
                </a:cubicBezTo>
                <a:cubicBezTo>
                  <a:pt x="2722721" y="6581194"/>
                  <a:pt x="2768537" y="6585214"/>
                  <a:pt x="2784253" y="6589490"/>
                </a:cubicBezTo>
                <a:cubicBezTo>
                  <a:pt x="2800293" y="6593862"/>
                  <a:pt x="2749639" y="6594948"/>
                  <a:pt x="2668810" y="6591967"/>
                </a:cubicBezTo>
                <a:cubicBezTo>
                  <a:pt x="2580037" y="6588691"/>
                  <a:pt x="2518239" y="6590310"/>
                  <a:pt x="2507733" y="6596187"/>
                </a:cubicBezTo>
                <a:lnTo>
                  <a:pt x="2490692" y="6605731"/>
                </a:lnTo>
                <a:lnTo>
                  <a:pt x="2625671" y="6612712"/>
                </a:lnTo>
                <a:cubicBezTo>
                  <a:pt x="2699909" y="6616560"/>
                  <a:pt x="2763374" y="6624095"/>
                  <a:pt x="2766689" y="6629467"/>
                </a:cubicBezTo>
                <a:cubicBezTo>
                  <a:pt x="2770604" y="6635801"/>
                  <a:pt x="2761345" y="6637249"/>
                  <a:pt x="2740400" y="6633572"/>
                </a:cubicBezTo>
                <a:cubicBezTo>
                  <a:pt x="2681831" y="6623295"/>
                  <a:pt x="2375373" y="6616799"/>
                  <a:pt x="2341340" y="6625114"/>
                </a:cubicBezTo>
                <a:lnTo>
                  <a:pt x="2308003" y="6633258"/>
                </a:lnTo>
                <a:lnTo>
                  <a:pt x="2474690" y="6640630"/>
                </a:lnTo>
                <a:cubicBezTo>
                  <a:pt x="2566368" y="6644688"/>
                  <a:pt x="2658523" y="6651708"/>
                  <a:pt x="2679478" y="6656232"/>
                </a:cubicBezTo>
                <a:cubicBezTo>
                  <a:pt x="2705081" y="6661756"/>
                  <a:pt x="2683774" y="6662785"/>
                  <a:pt x="2614489" y="6659366"/>
                </a:cubicBezTo>
                <a:cubicBezTo>
                  <a:pt x="2557786" y="6656575"/>
                  <a:pt x="2351427" y="6650841"/>
                  <a:pt x="2155927" y="6646631"/>
                </a:cubicBezTo>
                <a:cubicBezTo>
                  <a:pt x="1960416" y="6642421"/>
                  <a:pt x="1796120" y="6636306"/>
                  <a:pt x="1790833" y="6633039"/>
                </a:cubicBezTo>
                <a:cubicBezTo>
                  <a:pt x="1785547" y="6629772"/>
                  <a:pt x="1651149" y="6620761"/>
                  <a:pt x="1492168" y="6613008"/>
                </a:cubicBezTo>
                <a:cubicBezTo>
                  <a:pt x="1333176" y="6605255"/>
                  <a:pt x="1159535" y="6596253"/>
                  <a:pt x="1106291" y="6593005"/>
                </a:cubicBezTo>
                <a:cubicBezTo>
                  <a:pt x="1047217" y="6589405"/>
                  <a:pt x="1002782" y="6590862"/>
                  <a:pt x="992276" y="6596739"/>
                </a:cubicBezTo>
                <a:lnTo>
                  <a:pt x="975065" y="6606378"/>
                </a:lnTo>
                <a:lnTo>
                  <a:pt x="1008116" y="6611350"/>
                </a:lnTo>
                <a:cubicBezTo>
                  <a:pt x="1026300" y="6614084"/>
                  <a:pt x="1154763" y="6620971"/>
                  <a:pt x="1293590" y="6626638"/>
                </a:cubicBezTo>
                <a:cubicBezTo>
                  <a:pt x="1432417" y="6632315"/>
                  <a:pt x="1621012" y="6641030"/>
                  <a:pt x="1712690" y="6646021"/>
                </a:cubicBezTo>
                <a:cubicBezTo>
                  <a:pt x="1804368" y="6651003"/>
                  <a:pt x="2052971" y="6663690"/>
                  <a:pt x="2265140" y="6674196"/>
                </a:cubicBezTo>
                <a:cubicBezTo>
                  <a:pt x="2477310" y="6684712"/>
                  <a:pt x="2672782" y="6695523"/>
                  <a:pt x="2699528" y="6698218"/>
                </a:cubicBezTo>
                <a:lnTo>
                  <a:pt x="2748144" y="6703114"/>
                </a:lnTo>
                <a:lnTo>
                  <a:pt x="2890028" y="6520358"/>
                </a:lnTo>
                <a:cubicBezTo>
                  <a:pt x="2968057" y="6419831"/>
                  <a:pt x="3048715" y="6318076"/>
                  <a:pt x="3069260" y="6294215"/>
                </a:cubicBezTo>
                <a:lnTo>
                  <a:pt x="3106598" y="6250838"/>
                </a:lnTo>
                <a:lnTo>
                  <a:pt x="3050210" y="6244733"/>
                </a:lnTo>
                <a:cubicBezTo>
                  <a:pt x="3019187" y="6241371"/>
                  <a:pt x="2970228" y="6238456"/>
                  <a:pt x="2941415" y="6238256"/>
                </a:cubicBezTo>
                <a:lnTo>
                  <a:pt x="2889028" y="6237894"/>
                </a:lnTo>
                <a:lnTo>
                  <a:pt x="2908078" y="6246076"/>
                </a:lnTo>
                <a:close/>
                <a:moveTo>
                  <a:pt x="2833811" y="6268155"/>
                </a:moveTo>
                <a:lnTo>
                  <a:pt x="2816695" y="6294387"/>
                </a:lnTo>
                <a:lnTo>
                  <a:pt x="2819524" y="6353575"/>
                </a:lnTo>
                <a:lnTo>
                  <a:pt x="2822353" y="6412763"/>
                </a:lnTo>
                <a:lnTo>
                  <a:pt x="2839498" y="6387513"/>
                </a:lnTo>
                <a:lnTo>
                  <a:pt x="2856652" y="6362262"/>
                </a:lnTo>
                <a:lnTo>
                  <a:pt x="2853785" y="6302093"/>
                </a:lnTo>
                <a:lnTo>
                  <a:pt x="2850928" y="6241923"/>
                </a:lnTo>
                <a:lnTo>
                  <a:pt x="2833811" y="6268155"/>
                </a:lnTo>
                <a:close/>
                <a:moveTo>
                  <a:pt x="1985305" y="6264117"/>
                </a:moveTo>
                <a:cubicBezTo>
                  <a:pt x="1996411" y="6269069"/>
                  <a:pt x="2040350" y="6276165"/>
                  <a:pt x="2082937" y="6279880"/>
                </a:cubicBezTo>
                <a:lnTo>
                  <a:pt x="2160365" y="6286633"/>
                </a:lnTo>
                <a:lnTo>
                  <a:pt x="2160365" y="6275880"/>
                </a:lnTo>
                <a:cubicBezTo>
                  <a:pt x="2160365" y="6269051"/>
                  <a:pt x="2138648" y="6265088"/>
                  <a:pt x="2100834" y="6265021"/>
                </a:cubicBezTo>
                <a:cubicBezTo>
                  <a:pt x="2068097" y="6264964"/>
                  <a:pt x="2024158" y="6262707"/>
                  <a:pt x="2003203" y="6260011"/>
                </a:cubicBezTo>
                <a:lnTo>
                  <a:pt x="1965103" y="6255106"/>
                </a:lnTo>
                <a:lnTo>
                  <a:pt x="1985305" y="6264117"/>
                </a:lnTo>
                <a:close/>
                <a:moveTo>
                  <a:pt x="1360265" y="6268736"/>
                </a:moveTo>
                <a:cubicBezTo>
                  <a:pt x="1360265" y="6279471"/>
                  <a:pt x="1470069" y="6329696"/>
                  <a:pt x="1536478" y="6349337"/>
                </a:cubicBezTo>
                <a:cubicBezTo>
                  <a:pt x="1707394" y="6399857"/>
                  <a:pt x="2011051" y="6429718"/>
                  <a:pt x="2150840" y="6409744"/>
                </a:cubicBezTo>
                <a:lnTo>
                  <a:pt x="2212753" y="6400896"/>
                </a:lnTo>
                <a:lnTo>
                  <a:pt x="2053533" y="6399686"/>
                </a:lnTo>
                <a:cubicBezTo>
                  <a:pt x="1778365" y="6397600"/>
                  <a:pt x="1577988" y="6358966"/>
                  <a:pt x="1372172" y="6268326"/>
                </a:cubicBezTo>
                <a:cubicBezTo>
                  <a:pt x="1365628" y="6265450"/>
                  <a:pt x="1360265" y="6265631"/>
                  <a:pt x="1360265" y="6268736"/>
                </a:cubicBezTo>
                <a:close/>
                <a:moveTo>
                  <a:pt x="2196084" y="6271432"/>
                </a:moveTo>
                <a:cubicBezTo>
                  <a:pt x="2202637" y="6274079"/>
                  <a:pt x="2213353" y="6274079"/>
                  <a:pt x="2219897" y="6271432"/>
                </a:cubicBezTo>
                <a:cubicBezTo>
                  <a:pt x="2226450" y="6268793"/>
                  <a:pt x="2221087" y="6266631"/>
                  <a:pt x="2207990" y="6266631"/>
                </a:cubicBezTo>
                <a:cubicBezTo>
                  <a:pt x="2194893" y="6266631"/>
                  <a:pt x="2189540" y="6268793"/>
                  <a:pt x="2196084" y="6271432"/>
                </a:cubicBezTo>
                <a:close/>
                <a:moveTo>
                  <a:pt x="1312640" y="6364015"/>
                </a:moveTo>
                <a:cubicBezTo>
                  <a:pt x="1312640" y="6403305"/>
                  <a:pt x="1316927" y="6438100"/>
                  <a:pt x="1322165" y="6441338"/>
                </a:cubicBezTo>
                <a:cubicBezTo>
                  <a:pt x="1328195" y="6445063"/>
                  <a:pt x="1331690" y="6420984"/>
                  <a:pt x="1331690" y="6375788"/>
                </a:cubicBezTo>
                <a:cubicBezTo>
                  <a:pt x="1331690" y="6336497"/>
                  <a:pt x="1327404" y="6301702"/>
                  <a:pt x="1322165" y="6298463"/>
                </a:cubicBezTo>
                <a:cubicBezTo>
                  <a:pt x="1316136" y="6294739"/>
                  <a:pt x="1312640" y="6318819"/>
                  <a:pt x="1312640" y="6364015"/>
                </a:cubicBezTo>
                <a:close/>
                <a:moveTo>
                  <a:pt x="2785577" y="6309837"/>
                </a:moveTo>
                <a:cubicBezTo>
                  <a:pt x="2782233" y="6313189"/>
                  <a:pt x="2779490" y="6345736"/>
                  <a:pt x="2779490" y="6382179"/>
                </a:cubicBezTo>
                <a:lnTo>
                  <a:pt x="2779490" y="6448435"/>
                </a:lnTo>
                <a:lnTo>
                  <a:pt x="2793778" y="6436576"/>
                </a:lnTo>
                <a:cubicBezTo>
                  <a:pt x="2803484" y="6428518"/>
                  <a:pt x="2808065" y="6406944"/>
                  <a:pt x="2808065" y="6369301"/>
                </a:cubicBezTo>
                <a:cubicBezTo>
                  <a:pt x="2808065" y="6317476"/>
                  <a:pt x="2799798" y="6295615"/>
                  <a:pt x="2785577" y="6309837"/>
                </a:cubicBezTo>
                <a:close/>
                <a:moveTo>
                  <a:pt x="2031778" y="6322819"/>
                </a:moveTo>
                <a:cubicBezTo>
                  <a:pt x="2085556" y="6333944"/>
                  <a:pt x="2169890" y="6333611"/>
                  <a:pt x="2169890" y="6322276"/>
                </a:cubicBezTo>
                <a:cubicBezTo>
                  <a:pt x="2169890" y="6316533"/>
                  <a:pt x="2134905" y="6313189"/>
                  <a:pt x="2081784" y="6313846"/>
                </a:cubicBezTo>
                <a:lnTo>
                  <a:pt x="1993678" y="6314942"/>
                </a:lnTo>
                <a:lnTo>
                  <a:pt x="2031778" y="6322819"/>
                </a:lnTo>
                <a:close/>
                <a:moveTo>
                  <a:pt x="2205609" y="6319057"/>
                </a:moveTo>
                <a:cubicBezTo>
                  <a:pt x="2212162" y="6321704"/>
                  <a:pt x="2222878" y="6321704"/>
                  <a:pt x="2229422" y="6319057"/>
                </a:cubicBezTo>
                <a:cubicBezTo>
                  <a:pt x="2235975" y="6316418"/>
                  <a:pt x="2230612" y="6314256"/>
                  <a:pt x="2217515" y="6314256"/>
                </a:cubicBezTo>
                <a:cubicBezTo>
                  <a:pt x="2204418" y="6314256"/>
                  <a:pt x="2199065" y="6316418"/>
                  <a:pt x="2205609" y="6319057"/>
                </a:cubicBezTo>
                <a:close/>
                <a:moveTo>
                  <a:pt x="1350740" y="6336002"/>
                </a:moveTo>
                <a:cubicBezTo>
                  <a:pt x="1350740" y="6344165"/>
                  <a:pt x="1355027" y="6350851"/>
                  <a:pt x="1360265" y="6350851"/>
                </a:cubicBezTo>
                <a:cubicBezTo>
                  <a:pt x="1365504" y="6350851"/>
                  <a:pt x="1369790" y="6346822"/>
                  <a:pt x="1369790" y="6341888"/>
                </a:cubicBezTo>
                <a:cubicBezTo>
                  <a:pt x="1369790" y="6336954"/>
                  <a:pt x="1365504" y="6330277"/>
                  <a:pt x="1360265" y="6327038"/>
                </a:cubicBezTo>
                <a:cubicBezTo>
                  <a:pt x="1355027" y="6323800"/>
                  <a:pt x="1350740" y="6327839"/>
                  <a:pt x="1350740" y="6336002"/>
                </a:cubicBezTo>
                <a:close/>
                <a:moveTo>
                  <a:pt x="2741390" y="6398476"/>
                </a:moveTo>
                <a:cubicBezTo>
                  <a:pt x="2741390" y="6459875"/>
                  <a:pt x="2750049" y="6480162"/>
                  <a:pt x="2765527" y="6455121"/>
                </a:cubicBezTo>
                <a:cubicBezTo>
                  <a:pt x="2774223" y="6441053"/>
                  <a:pt x="2760440" y="6331801"/>
                  <a:pt x="2749982" y="6331801"/>
                </a:cubicBezTo>
                <a:cubicBezTo>
                  <a:pt x="2745258" y="6331801"/>
                  <a:pt x="2741390" y="6361805"/>
                  <a:pt x="2741390" y="6398476"/>
                </a:cubicBezTo>
                <a:close/>
                <a:moveTo>
                  <a:pt x="1379315" y="6350289"/>
                </a:moveTo>
                <a:cubicBezTo>
                  <a:pt x="1379315" y="6355223"/>
                  <a:pt x="1383602" y="6361900"/>
                  <a:pt x="1388840" y="6365138"/>
                </a:cubicBezTo>
                <a:cubicBezTo>
                  <a:pt x="1394079" y="6368377"/>
                  <a:pt x="1398365" y="6364339"/>
                  <a:pt x="1398365" y="6356176"/>
                </a:cubicBezTo>
                <a:cubicBezTo>
                  <a:pt x="1398365" y="6348013"/>
                  <a:pt x="1394079" y="6341326"/>
                  <a:pt x="1388840" y="6341326"/>
                </a:cubicBezTo>
                <a:cubicBezTo>
                  <a:pt x="1383602" y="6341326"/>
                  <a:pt x="1379315" y="6345355"/>
                  <a:pt x="1379315" y="6350289"/>
                </a:cubicBezTo>
                <a:close/>
                <a:moveTo>
                  <a:pt x="1974628" y="6360376"/>
                </a:moveTo>
                <a:cubicBezTo>
                  <a:pt x="1977943" y="6365738"/>
                  <a:pt x="2023748" y="6369901"/>
                  <a:pt x="2079403" y="6369901"/>
                </a:cubicBezTo>
                <a:cubicBezTo>
                  <a:pt x="2135057" y="6369901"/>
                  <a:pt x="2180863" y="6365738"/>
                  <a:pt x="2184178" y="6360376"/>
                </a:cubicBezTo>
                <a:cubicBezTo>
                  <a:pt x="2187969" y="6354233"/>
                  <a:pt x="2150755" y="6350851"/>
                  <a:pt x="2079403" y="6350851"/>
                </a:cubicBezTo>
                <a:cubicBezTo>
                  <a:pt x="2008051" y="6350851"/>
                  <a:pt x="1970837" y="6354233"/>
                  <a:pt x="1974628" y="6360376"/>
                </a:cubicBezTo>
                <a:close/>
                <a:moveTo>
                  <a:pt x="2225259" y="6357357"/>
                </a:moveTo>
                <a:cubicBezTo>
                  <a:pt x="2232127" y="6360110"/>
                  <a:pt x="2240347" y="6359767"/>
                  <a:pt x="2243509" y="6356604"/>
                </a:cubicBezTo>
                <a:cubicBezTo>
                  <a:pt x="2246671" y="6353442"/>
                  <a:pt x="2241052" y="6351194"/>
                  <a:pt x="2231012" y="6351604"/>
                </a:cubicBezTo>
                <a:cubicBezTo>
                  <a:pt x="2219916" y="6352061"/>
                  <a:pt x="2217658" y="6354318"/>
                  <a:pt x="2225259" y="6357357"/>
                </a:cubicBezTo>
                <a:close/>
                <a:moveTo>
                  <a:pt x="3065240" y="6365138"/>
                </a:moveTo>
                <a:cubicBezTo>
                  <a:pt x="3065240" y="6372997"/>
                  <a:pt x="3066926" y="6379426"/>
                  <a:pt x="3068984" y="6379426"/>
                </a:cubicBezTo>
                <a:cubicBezTo>
                  <a:pt x="3071041" y="6379426"/>
                  <a:pt x="3075194" y="6372997"/>
                  <a:pt x="3078213" y="6365138"/>
                </a:cubicBezTo>
                <a:cubicBezTo>
                  <a:pt x="3081223" y="6357281"/>
                  <a:pt x="3079537" y="6350851"/>
                  <a:pt x="3074470" y="6350851"/>
                </a:cubicBezTo>
                <a:cubicBezTo>
                  <a:pt x="3069393" y="6350851"/>
                  <a:pt x="3065240" y="6357281"/>
                  <a:pt x="3065240" y="6365138"/>
                </a:cubicBezTo>
                <a:close/>
                <a:moveTo>
                  <a:pt x="1350740" y="6374102"/>
                </a:moveTo>
                <a:cubicBezTo>
                  <a:pt x="1350740" y="6382265"/>
                  <a:pt x="1355027" y="6388951"/>
                  <a:pt x="1360265" y="6388951"/>
                </a:cubicBezTo>
                <a:cubicBezTo>
                  <a:pt x="1365504" y="6388951"/>
                  <a:pt x="1369790" y="6384922"/>
                  <a:pt x="1369790" y="6379988"/>
                </a:cubicBezTo>
                <a:cubicBezTo>
                  <a:pt x="1369790" y="6375054"/>
                  <a:pt x="1365504" y="6368377"/>
                  <a:pt x="1360265" y="6365138"/>
                </a:cubicBezTo>
                <a:cubicBezTo>
                  <a:pt x="1355027" y="6361900"/>
                  <a:pt x="1350740" y="6365939"/>
                  <a:pt x="1350740" y="6374102"/>
                </a:cubicBezTo>
                <a:close/>
                <a:moveTo>
                  <a:pt x="1417415" y="6369901"/>
                </a:moveTo>
                <a:cubicBezTo>
                  <a:pt x="1417415" y="6375140"/>
                  <a:pt x="1424102" y="6379426"/>
                  <a:pt x="1432265" y="6379426"/>
                </a:cubicBezTo>
                <a:cubicBezTo>
                  <a:pt x="1440428" y="6379426"/>
                  <a:pt x="1444466" y="6375140"/>
                  <a:pt x="1441228" y="6369901"/>
                </a:cubicBezTo>
                <a:cubicBezTo>
                  <a:pt x="1437989" y="6364662"/>
                  <a:pt x="1431312" y="6360376"/>
                  <a:pt x="1426378" y="6360376"/>
                </a:cubicBezTo>
                <a:cubicBezTo>
                  <a:pt x="1421444" y="6360376"/>
                  <a:pt x="1417415" y="6364662"/>
                  <a:pt x="1417415" y="6369901"/>
                </a:cubicBezTo>
                <a:close/>
                <a:moveTo>
                  <a:pt x="1384487" y="6388303"/>
                </a:moveTo>
                <a:cubicBezTo>
                  <a:pt x="1381468" y="6393180"/>
                  <a:pt x="1383363" y="6399848"/>
                  <a:pt x="1388688" y="6403143"/>
                </a:cubicBezTo>
                <a:cubicBezTo>
                  <a:pt x="1394012" y="6406430"/>
                  <a:pt x="1398365" y="6402439"/>
                  <a:pt x="1398365" y="6394276"/>
                </a:cubicBezTo>
                <a:cubicBezTo>
                  <a:pt x="1398365" y="6377540"/>
                  <a:pt x="1392650" y="6375093"/>
                  <a:pt x="1384487" y="6388303"/>
                </a:cubicBezTo>
                <a:close/>
                <a:moveTo>
                  <a:pt x="1184053" y="6398476"/>
                </a:moveTo>
                <a:cubicBezTo>
                  <a:pt x="1180814" y="6403715"/>
                  <a:pt x="1182710" y="6408001"/>
                  <a:pt x="1188253" y="6408001"/>
                </a:cubicBezTo>
                <a:cubicBezTo>
                  <a:pt x="1193797" y="6408001"/>
                  <a:pt x="1198340" y="6403715"/>
                  <a:pt x="1198340" y="6398476"/>
                </a:cubicBezTo>
                <a:cubicBezTo>
                  <a:pt x="1198340" y="6393237"/>
                  <a:pt x="1196454" y="6388951"/>
                  <a:pt x="1194140" y="6388951"/>
                </a:cubicBezTo>
                <a:cubicBezTo>
                  <a:pt x="1191825" y="6388951"/>
                  <a:pt x="1187291" y="6393237"/>
                  <a:pt x="1184053" y="6398476"/>
                </a:cubicBezTo>
                <a:close/>
                <a:moveTo>
                  <a:pt x="1503140" y="6398476"/>
                </a:moveTo>
                <a:cubicBezTo>
                  <a:pt x="1503140" y="6403715"/>
                  <a:pt x="1507684" y="6408001"/>
                  <a:pt x="1513227" y="6408001"/>
                </a:cubicBezTo>
                <a:cubicBezTo>
                  <a:pt x="1518771" y="6408001"/>
                  <a:pt x="1520666" y="6403715"/>
                  <a:pt x="1517428" y="6398476"/>
                </a:cubicBezTo>
                <a:cubicBezTo>
                  <a:pt x="1514189" y="6393237"/>
                  <a:pt x="1509655" y="6388951"/>
                  <a:pt x="1507341" y="6388951"/>
                </a:cubicBezTo>
                <a:cubicBezTo>
                  <a:pt x="1505026" y="6388951"/>
                  <a:pt x="1503140" y="6393237"/>
                  <a:pt x="1503140" y="6398476"/>
                </a:cubicBezTo>
                <a:close/>
                <a:moveTo>
                  <a:pt x="2234784" y="6395457"/>
                </a:moveTo>
                <a:cubicBezTo>
                  <a:pt x="2241652" y="6398210"/>
                  <a:pt x="2249872" y="6397867"/>
                  <a:pt x="2253034" y="6394704"/>
                </a:cubicBezTo>
                <a:cubicBezTo>
                  <a:pt x="2256196" y="6391542"/>
                  <a:pt x="2250577" y="6389294"/>
                  <a:pt x="2240537" y="6389704"/>
                </a:cubicBezTo>
                <a:cubicBezTo>
                  <a:pt x="2229441" y="6390161"/>
                  <a:pt x="2227183" y="6392418"/>
                  <a:pt x="2234784" y="6395457"/>
                </a:cubicBezTo>
                <a:close/>
                <a:moveTo>
                  <a:pt x="1418844" y="6407525"/>
                </a:moveTo>
                <a:cubicBezTo>
                  <a:pt x="1422940" y="6419803"/>
                  <a:pt x="1435999" y="6422012"/>
                  <a:pt x="1437180" y="6410621"/>
                </a:cubicBezTo>
                <a:cubicBezTo>
                  <a:pt x="1437570" y="6406820"/>
                  <a:pt x="1432751" y="6402000"/>
                  <a:pt x="1426464" y="6399905"/>
                </a:cubicBezTo>
                <a:cubicBezTo>
                  <a:pt x="1420178" y="6397809"/>
                  <a:pt x="1416749" y="6401239"/>
                  <a:pt x="1418844" y="6407525"/>
                </a:cubicBezTo>
                <a:close/>
                <a:moveTo>
                  <a:pt x="1350740" y="6436014"/>
                </a:moveTo>
                <a:cubicBezTo>
                  <a:pt x="1350740" y="6451426"/>
                  <a:pt x="1354598" y="6466408"/>
                  <a:pt x="1359313" y="6469323"/>
                </a:cubicBezTo>
                <a:cubicBezTo>
                  <a:pt x="1364028" y="6472238"/>
                  <a:pt x="1367885" y="6459636"/>
                  <a:pt x="1367885" y="6441310"/>
                </a:cubicBezTo>
                <a:cubicBezTo>
                  <a:pt x="1367885" y="6422994"/>
                  <a:pt x="1364028" y="6408001"/>
                  <a:pt x="1359313" y="6408001"/>
                </a:cubicBezTo>
                <a:cubicBezTo>
                  <a:pt x="1354598" y="6408001"/>
                  <a:pt x="1350740" y="6420603"/>
                  <a:pt x="1350740" y="6436014"/>
                </a:cubicBezTo>
                <a:close/>
                <a:moveTo>
                  <a:pt x="1541240" y="6417526"/>
                </a:moveTo>
                <a:cubicBezTo>
                  <a:pt x="1541240" y="6422765"/>
                  <a:pt x="1545527" y="6427051"/>
                  <a:pt x="1550765" y="6427051"/>
                </a:cubicBezTo>
                <a:cubicBezTo>
                  <a:pt x="1556004" y="6427051"/>
                  <a:pt x="1560290" y="6422765"/>
                  <a:pt x="1560290" y="6417526"/>
                </a:cubicBezTo>
                <a:cubicBezTo>
                  <a:pt x="1560290" y="6412287"/>
                  <a:pt x="1556004" y="6408001"/>
                  <a:pt x="1550765" y="6408001"/>
                </a:cubicBezTo>
                <a:cubicBezTo>
                  <a:pt x="1545527" y="6408001"/>
                  <a:pt x="1541240" y="6412287"/>
                  <a:pt x="1541240" y="6417526"/>
                </a:cubicBezTo>
                <a:close/>
                <a:moveTo>
                  <a:pt x="3098578" y="6417526"/>
                </a:moveTo>
                <a:cubicBezTo>
                  <a:pt x="3095339" y="6422765"/>
                  <a:pt x="3097235" y="6427051"/>
                  <a:pt x="3102778" y="6427051"/>
                </a:cubicBezTo>
                <a:cubicBezTo>
                  <a:pt x="3108322" y="6427051"/>
                  <a:pt x="3112865" y="6422765"/>
                  <a:pt x="3112865" y="6417526"/>
                </a:cubicBezTo>
                <a:cubicBezTo>
                  <a:pt x="3112865" y="6412287"/>
                  <a:pt x="3110989" y="6408001"/>
                  <a:pt x="3108674" y="6408001"/>
                </a:cubicBezTo>
                <a:cubicBezTo>
                  <a:pt x="3106360" y="6408001"/>
                  <a:pt x="3101816" y="6412287"/>
                  <a:pt x="3098578" y="6417526"/>
                </a:cubicBezTo>
                <a:close/>
                <a:moveTo>
                  <a:pt x="1465040" y="6427051"/>
                </a:moveTo>
                <a:cubicBezTo>
                  <a:pt x="1465040" y="6432290"/>
                  <a:pt x="1469327" y="6436576"/>
                  <a:pt x="1474565" y="6436576"/>
                </a:cubicBezTo>
                <a:cubicBezTo>
                  <a:pt x="1479804" y="6436576"/>
                  <a:pt x="1484090" y="6432290"/>
                  <a:pt x="1484090" y="6427051"/>
                </a:cubicBezTo>
                <a:cubicBezTo>
                  <a:pt x="1484090" y="6421812"/>
                  <a:pt x="1479804" y="6417526"/>
                  <a:pt x="1474565" y="6417526"/>
                </a:cubicBezTo>
                <a:cubicBezTo>
                  <a:pt x="1469327" y="6417526"/>
                  <a:pt x="1465040" y="6421812"/>
                  <a:pt x="1465040" y="6427051"/>
                </a:cubicBezTo>
                <a:close/>
                <a:moveTo>
                  <a:pt x="1579340" y="6427051"/>
                </a:moveTo>
                <a:cubicBezTo>
                  <a:pt x="1579340" y="6432290"/>
                  <a:pt x="1585770" y="6436576"/>
                  <a:pt x="1593628" y="6436576"/>
                </a:cubicBezTo>
                <a:cubicBezTo>
                  <a:pt x="1601486" y="6436576"/>
                  <a:pt x="1607915" y="6432290"/>
                  <a:pt x="1607915" y="6427051"/>
                </a:cubicBezTo>
                <a:cubicBezTo>
                  <a:pt x="1607915" y="6421812"/>
                  <a:pt x="1601486" y="6417526"/>
                  <a:pt x="1593628" y="6417526"/>
                </a:cubicBezTo>
                <a:cubicBezTo>
                  <a:pt x="1585770" y="6417526"/>
                  <a:pt x="1579340" y="6421812"/>
                  <a:pt x="1579340" y="6427051"/>
                </a:cubicBezTo>
                <a:close/>
                <a:moveTo>
                  <a:pt x="1198340" y="6437138"/>
                </a:moveTo>
                <a:cubicBezTo>
                  <a:pt x="1198340" y="6442681"/>
                  <a:pt x="1202627" y="6444577"/>
                  <a:pt x="1207865" y="6441338"/>
                </a:cubicBezTo>
                <a:cubicBezTo>
                  <a:pt x="1213104" y="6438100"/>
                  <a:pt x="1217390" y="6433566"/>
                  <a:pt x="1217390" y="6431252"/>
                </a:cubicBezTo>
                <a:cubicBezTo>
                  <a:pt x="1217390" y="6428937"/>
                  <a:pt x="1213104" y="6427051"/>
                  <a:pt x="1207865" y="6427051"/>
                </a:cubicBezTo>
                <a:cubicBezTo>
                  <a:pt x="1202627" y="6427051"/>
                  <a:pt x="1198340" y="6431594"/>
                  <a:pt x="1198340" y="6437138"/>
                </a:cubicBezTo>
                <a:close/>
                <a:moveTo>
                  <a:pt x="1384078" y="6436576"/>
                </a:moveTo>
                <a:cubicBezTo>
                  <a:pt x="1387316" y="6441815"/>
                  <a:pt x="1394251" y="6446101"/>
                  <a:pt x="1399489" y="6446101"/>
                </a:cubicBezTo>
                <a:cubicBezTo>
                  <a:pt x="1404728" y="6446101"/>
                  <a:pt x="1406366" y="6441815"/>
                  <a:pt x="1403128" y="6436576"/>
                </a:cubicBezTo>
                <a:cubicBezTo>
                  <a:pt x="1399889" y="6431337"/>
                  <a:pt x="1392955" y="6427051"/>
                  <a:pt x="1387716" y="6427051"/>
                </a:cubicBezTo>
                <a:cubicBezTo>
                  <a:pt x="1382478" y="6427051"/>
                  <a:pt x="1380839" y="6431337"/>
                  <a:pt x="1384078" y="6436576"/>
                </a:cubicBezTo>
                <a:close/>
                <a:moveTo>
                  <a:pt x="1503140" y="6440777"/>
                </a:moveTo>
                <a:cubicBezTo>
                  <a:pt x="1503140" y="6448940"/>
                  <a:pt x="1507427" y="6455626"/>
                  <a:pt x="1512665" y="6455626"/>
                </a:cubicBezTo>
                <a:cubicBezTo>
                  <a:pt x="1517904" y="6455626"/>
                  <a:pt x="1522190" y="6451597"/>
                  <a:pt x="1522190" y="6446663"/>
                </a:cubicBezTo>
                <a:cubicBezTo>
                  <a:pt x="1522190" y="6441729"/>
                  <a:pt x="1517904" y="6435052"/>
                  <a:pt x="1512665" y="6431813"/>
                </a:cubicBezTo>
                <a:cubicBezTo>
                  <a:pt x="1507427" y="6428575"/>
                  <a:pt x="1503140" y="6432614"/>
                  <a:pt x="1503140" y="6440777"/>
                </a:cubicBezTo>
                <a:close/>
                <a:moveTo>
                  <a:pt x="1626965" y="6498488"/>
                </a:moveTo>
                <a:cubicBezTo>
                  <a:pt x="1626965" y="6539760"/>
                  <a:pt x="1630985" y="6569926"/>
                  <a:pt x="1636490" y="6569926"/>
                </a:cubicBezTo>
                <a:cubicBezTo>
                  <a:pt x="1641996" y="6569926"/>
                  <a:pt x="1646015" y="6539760"/>
                  <a:pt x="1646015" y="6498488"/>
                </a:cubicBezTo>
                <a:cubicBezTo>
                  <a:pt x="1646015" y="6457217"/>
                  <a:pt x="1641996" y="6427051"/>
                  <a:pt x="1636490" y="6427051"/>
                </a:cubicBezTo>
                <a:cubicBezTo>
                  <a:pt x="1630985" y="6427051"/>
                  <a:pt x="1626965" y="6457217"/>
                  <a:pt x="1626965" y="6498488"/>
                </a:cubicBezTo>
                <a:close/>
                <a:moveTo>
                  <a:pt x="1423102" y="6444615"/>
                </a:moveTo>
                <a:cubicBezTo>
                  <a:pt x="1419806" y="6449949"/>
                  <a:pt x="1421749" y="6457179"/>
                  <a:pt x="1427417" y="6460684"/>
                </a:cubicBezTo>
                <a:cubicBezTo>
                  <a:pt x="1442066" y="6469733"/>
                  <a:pt x="1451515" y="6457340"/>
                  <a:pt x="1439285" y="6445110"/>
                </a:cubicBezTo>
                <a:cubicBezTo>
                  <a:pt x="1432446" y="6438272"/>
                  <a:pt x="1427121" y="6438110"/>
                  <a:pt x="1423102" y="6444615"/>
                </a:cubicBezTo>
                <a:close/>
                <a:moveTo>
                  <a:pt x="1667008" y="6504689"/>
                </a:moveTo>
                <a:cubicBezTo>
                  <a:pt x="1670542" y="6592415"/>
                  <a:pt x="1688878" y="6593862"/>
                  <a:pt x="1688878" y="6506423"/>
                </a:cubicBezTo>
                <a:cubicBezTo>
                  <a:pt x="1688878" y="6462894"/>
                  <a:pt x="1684992" y="6441634"/>
                  <a:pt x="1676533" y="6438815"/>
                </a:cubicBezTo>
                <a:lnTo>
                  <a:pt x="1664189" y="6434700"/>
                </a:lnTo>
                <a:lnTo>
                  <a:pt x="1667008" y="6504689"/>
                </a:lnTo>
                <a:close/>
                <a:moveTo>
                  <a:pt x="3027893" y="6451654"/>
                </a:moveTo>
                <a:cubicBezTo>
                  <a:pt x="3028350" y="6462751"/>
                  <a:pt x="3030608" y="6465009"/>
                  <a:pt x="3033646" y="6457417"/>
                </a:cubicBezTo>
                <a:cubicBezTo>
                  <a:pt x="3036399" y="6450540"/>
                  <a:pt x="3036056" y="6442320"/>
                  <a:pt x="3032893" y="6439157"/>
                </a:cubicBezTo>
                <a:cubicBezTo>
                  <a:pt x="3029731" y="6435995"/>
                  <a:pt x="3027483" y="6441615"/>
                  <a:pt x="3027893" y="6451654"/>
                </a:cubicBezTo>
                <a:close/>
                <a:moveTo>
                  <a:pt x="1541240" y="6455626"/>
                </a:moveTo>
                <a:cubicBezTo>
                  <a:pt x="1541240" y="6460865"/>
                  <a:pt x="1545527" y="6465151"/>
                  <a:pt x="1550765" y="6465151"/>
                </a:cubicBezTo>
                <a:cubicBezTo>
                  <a:pt x="1556004" y="6465151"/>
                  <a:pt x="1560290" y="6460865"/>
                  <a:pt x="1560290" y="6455626"/>
                </a:cubicBezTo>
                <a:cubicBezTo>
                  <a:pt x="1560290" y="6450387"/>
                  <a:pt x="1556004" y="6446101"/>
                  <a:pt x="1550765" y="6446101"/>
                </a:cubicBezTo>
                <a:cubicBezTo>
                  <a:pt x="1545527" y="6446101"/>
                  <a:pt x="1541240" y="6450387"/>
                  <a:pt x="1541240" y="6455626"/>
                </a:cubicBezTo>
                <a:close/>
                <a:moveTo>
                  <a:pt x="1703165" y="6511757"/>
                </a:moveTo>
                <a:lnTo>
                  <a:pt x="1703165" y="6577413"/>
                </a:lnTo>
                <a:lnTo>
                  <a:pt x="1717453" y="6582899"/>
                </a:lnTo>
                <a:lnTo>
                  <a:pt x="1731740" y="6588376"/>
                </a:lnTo>
                <a:lnTo>
                  <a:pt x="1731740" y="6517243"/>
                </a:lnTo>
                <a:lnTo>
                  <a:pt x="1731740" y="6446101"/>
                </a:lnTo>
                <a:lnTo>
                  <a:pt x="1717453" y="6446101"/>
                </a:lnTo>
                <a:lnTo>
                  <a:pt x="1703165" y="6446101"/>
                </a:lnTo>
                <a:lnTo>
                  <a:pt x="1703165" y="6511757"/>
                </a:lnTo>
                <a:close/>
                <a:moveTo>
                  <a:pt x="3065240" y="6456188"/>
                </a:moveTo>
                <a:cubicBezTo>
                  <a:pt x="3065240" y="6461731"/>
                  <a:pt x="3069527" y="6463627"/>
                  <a:pt x="3074765" y="6460388"/>
                </a:cubicBezTo>
                <a:cubicBezTo>
                  <a:pt x="3080004" y="6457150"/>
                  <a:pt x="3084290" y="6452616"/>
                  <a:pt x="3084290" y="6450302"/>
                </a:cubicBezTo>
                <a:cubicBezTo>
                  <a:pt x="3084290" y="6447987"/>
                  <a:pt x="3080004" y="6446101"/>
                  <a:pt x="3074765" y="6446101"/>
                </a:cubicBezTo>
                <a:cubicBezTo>
                  <a:pt x="3069527" y="6446101"/>
                  <a:pt x="3065240" y="6450644"/>
                  <a:pt x="3065240" y="6456188"/>
                </a:cubicBezTo>
                <a:close/>
                <a:moveTo>
                  <a:pt x="1122140" y="6465151"/>
                </a:moveTo>
                <a:cubicBezTo>
                  <a:pt x="1122140" y="6470390"/>
                  <a:pt x="1126169" y="6474676"/>
                  <a:pt x="1131103" y="6474676"/>
                </a:cubicBezTo>
                <a:cubicBezTo>
                  <a:pt x="1136037" y="6474676"/>
                  <a:pt x="1142714" y="6470390"/>
                  <a:pt x="1145953" y="6465151"/>
                </a:cubicBezTo>
                <a:cubicBezTo>
                  <a:pt x="1149191" y="6459912"/>
                  <a:pt x="1145153" y="6455626"/>
                  <a:pt x="1136990" y="6455626"/>
                </a:cubicBezTo>
                <a:cubicBezTo>
                  <a:pt x="1128827" y="6455626"/>
                  <a:pt x="1122140" y="6459912"/>
                  <a:pt x="1122140" y="6465151"/>
                </a:cubicBezTo>
                <a:close/>
                <a:moveTo>
                  <a:pt x="1169765" y="6465151"/>
                </a:moveTo>
                <a:cubicBezTo>
                  <a:pt x="1169765" y="6470390"/>
                  <a:pt x="1176452" y="6474676"/>
                  <a:pt x="1184615" y="6474676"/>
                </a:cubicBezTo>
                <a:cubicBezTo>
                  <a:pt x="1192778" y="6474676"/>
                  <a:pt x="1196816" y="6470390"/>
                  <a:pt x="1193578" y="6465151"/>
                </a:cubicBezTo>
                <a:cubicBezTo>
                  <a:pt x="1190339" y="6459912"/>
                  <a:pt x="1183662" y="6455626"/>
                  <a:pt x="1178728" y="6455626"/>
                </a:cubicBezTo>
                <a:cubicBezTo>
                  <a:pt x="1173794" y="6455626"/>
                  <a:pt x="1169765" y="6459912"/>
                  <a:pt x="1169765" y="6465151"/>
                </a:cubicBezTo>
                <a:close/>
                <a:moveTo>
                  <a:pt x="1465040" y="6465151"/>
                </a:moveTo>
                <a:cubicBezTo>
                  <a:pt x="1465040" y="6470390"/>
                  <a:pt x="1469584" y="6474676"/>
                  <a:pt x="1475127" y="6474676"/>
                </a:cubicBezTo>
                <a:cubicBezTo>
                  <a:pt x="1480671" y="6474676"/>
                  <a:pt x="1482566" y="6470390"/>
                  <a:pt x="1479328" y="6465151"/>
                </a:cubicBezTo>
                <a:cubicBezTo>
                  <a:pt x="1476089" y="6459912"/>
                  <a:pt x="1471555" y="6455626"/>
                  <a:pt x="1469241" y="6455626"/>
                </a:cubicBezTo>
                <a:cubicBezTo>
                  <a:pt x="1466926" y="6455626"/>
                  <a:pt x="1465040" y="6459912"/>
                  <a:pt x="1465040" y="6465151"/>
                </a:cubicBezTo>
                <a:close/>
                <a:moveTo>
                  <a:pt x="1581522" y="6466942"/>
                </a:moveTo>
                <a:cubicBezTo>
                  <a:pt x="1587408" y="6484601"/>
                  <a:pt x="1607915" y="6487525"/>
                  <a:pt x="1607915" y="6470704"/>
                </a:cubicBezTo>
                <a:cubicBezTo>
                  <a:pt x="1607915" y="6462408"/>
                  <a:pt x="1601134" y="6455626"/>
                  <a:pt x="1592837" y="6455626"/>
                </a:cubicBezTo>
                <a:cubicBezTo>
                  <a:pt x="1584541" y="6455626"/>
                  <a:pt x="1579445" y="6460712"/>
                  <a:pt x="1581522" y="6466942"/>
                </a:cubicBezTo>
                <a:close/>
                <a:moveTo>
                  <a:pt x="1750790" y="6522301"/>
                </a:moveTo>
                <a:lnTo>
                  <a:pt x="1750790" y="6588976"/>
                </a:lnTo>
                <a:lnTo>
                  <a:pt x="1765078" y="6588976"/>
                </a:lnTo>
                <a:lnTo>
                  <a:pt x="1779365" y="6588976"/>
                </a:lnTo>
                <a:lnTo>
                  <a:pt x="1779365" y="6522301"/>
                </a:lnTo>
                <a:lnTo>
                  <a:pt x="1779365" y="6455626"/>
                </a:lnTo>
                <a:lnTo>
                  <a:pt x="1765078" y="6455626"/>
                </a:lnTo>
                <a:lnTo>
                  <a:pt x="1750790" y="6455626"/>
                </a:lnTo>
                <a:lnTo>
                  <a:pt x="1750790" y="6522301"/>
                </a:lnTo>
                <a:close/>
                <a:moveTo>
                  <a:pt x="1792777" y="6468761"/>
                </a:moveTo>
                <a:cubicBezTo>
                  <a:pt x="1790071" y="6475810"/>
                  <a:pt x="1789176" y="6506766"/>
                  <a:pt x="1790767" y="6537560"/>
                </a:cubicBezTo>
                <a:lnTo>
                  <a:pt x="1793653" y="6593558"/>
                </a:lnTo>
                <a:lnTo>
                  <a:pt x="1810322" y="6596730"/>
                </a:lnTo>
                <a:lnTo>
                  <a:pt x="1826990" y="6599901"/>
                </a:lnTo>
                <a:lnTo>
                  <a:pt x="1826990" y="6533540"/>
                </a:lnTo>
                <a:lnTo>
                  <a:pt x="1826990" y="6467189"/>
                </a:lnTo>
                <a:lnTo>
                  <a:pt x="1812341" y="6461570"/>
                </a:lnTo>
                <a:cubicBezTo>
                  <a:pt x="1804283" y="6458474"/>
                  <a:pt x="1795482" y="6461713"/>
                  <a:pt x="1792777" y="6468761"/>
                </a:cubicBezTo>
                <a:close/>
                <a:moveTo>
                  <a:pt x="2986164" y="6468894"/>
                </a:moveTo>
                <a:cubicBezTo>
                  <a:pt x="2982268" y="6478810"/>
                  <a:pt x="2981316" y="6489173"/>
                  <a:pt x="2984049" y="6491916"/>
                </a:cubicBezTo>
                <a:cubicBezTo>
                  <a:pt x="2992746" y="6500603"/>
                  <a:pt x="3000394" y="6486363"/>
                  <a:pt x="2996756" y="6468275"/>
                </a:cubicBezTo>
                <a:lnTo>
                  <a:pt x="2993241" y="6450863"/>
                </a:lnTo>
                <a:lnTo>
                  <a:pt x="2986164" y="6468894"/>
                </a:lnTo>
                <a:close/>
                <a:moveTo>
                  <a:pt x="3104093" y="6470704"/>
                </a:moveTo>
                <a:cubicBezTo>
                  <a:pt x="3104550" y="6481801"/>
                  <a:pt x="3106808" y="6484059"/>
                  <a:pt x="3109846" y="6476467"/>
                </a:cubicBezTo>
                <a:cubicBezTo>
                  <a:pt x="3112599" y="6469590"/>
                  <a:pt x="3112256" y="6461370"/>
                  <a:pt x="3109093" y="6458207"/>
                </a:cubicBezTo>
                <a:cubicBezTo>
                  <a:pt x="3105931" y="6455045"/>
                  <a:pt x="3103683" y="6460665"/>
                  <a:pt x="3104093" y="6470704"/>
                </a:cubicBezTo>
                <a:close/>
                <a:moveTo>
                  <a:pt x="1217390" y="6468894"/>
                </a:moveTo>
                <a:cubicBezTo>
                  <a:pt x="1217390" y="6470952"/>
                  <a:pt x="1223820" y="6475105"/>
                  <a:pt x="1231678" y="6478124"/>
                </a:cubicBezTo>
                <a:cubicBezTo>
                  <a:pt x="1239536" y="6481134"/>
                  <a:pt x="1245965" y="6479448"/>
                  <a:pt x="1245965" y="6474381"/>
                </a:cubicBezTo>
                <a:cubicBezTo>
                  <a:pt x="1245965" y="6469304"/>
                  <a:pt x="1239536" y="6465151"/>
                  <a:pt x="1231678" y="6465151"/>
                </a:cubicBezTo>
                <a:cubicBezTo>
                  <a:pt x="1223820" y="6465151"/>
                  <a:pt x="1217390" y="6466837"/>
                  <a:pt x="1217390" y="6468894"/>
                </a:cubicBezTo>
                <a:close/>
                <a:moveTo>
                  <a:pt x="1379315" y="6474676"/>
                </a:moveTo>
                <a:cubicBezTo>
                  <a:pt x="1379315" y="6479915"/>
                  <a:pt x="1386002" y="6484201"/>
                  <a:pt x="1394165" y="6484201"/>
                </a:cubicBezTo>
                <a:cubicBezTo>
                  <a:pt x="1402328" y="6484201"/>
                  <a:pt x="1406366" y="6479915"/>
                  <a:pt x="1403128" y="6474676"/>
                </a:cubicBezTo>
                <a:cubicBezTo>
                  <a:pt x="1399889" y="6469437"/>
                  <a:pt x="1393212" y="6465151"/>
                  <a:pt x="1388278" y="6465151"/>
                </a:cubicBezTo>
                <a:cubicBezTo>
                  <a:pt x="1383344" y="6465151"/>
                  <a:pt x="1379315" y="6469437"/>
                  <a:pt x="1379315" y="6474676"/>
                </a:cubicBezTo>
                <a:close/>
                <a:moveTo>
                  <a:pt x="1836515" y="6531826"/>
                </a:moveTo>
                <a:lnTo>
                  <a:pt x="1836515" y="6598501"/>
                </a:lnTo>
                <a:lnTo>
                  <a:pt x="1856585" y="6598501"/>
                </a:lnTo>
                <a:lnTo>
                  <a:pt x="1876654" y="6598501"/>
                </a:lnTo>
                <a:lnTo>
                  <a:pt x="1870872" y="6583433"/>
                </a:lnTo>
                <a:cubicBezTo>
                  <a:pt x="1867691" y="6575146"/>
                  <a:pt x="1865090" y="6545142"/>
                  <a:pt x="1865090" y="6516758"/>
                </a:cubicBezTo>
                <a:lnTo>
                  <a:pt x="1865090" y="6465151"/>
                </a:lnTo>
                <a:lnTo>
                  <a:pt x="1850803" y="6465151"/>
                </a:lnTo>
                <a:lnTo>
                  <a:pt x="1836515" y="6465151"/>
                </a:lnTo>
                <a:lnTo>
                  <a:pt x="1836515" y="6531826"/>
                </a:lnTo>
                <a:close/>
                <a:moveTo>
                  <a:pt x="1884140" y="6531826"/>
                </a:moveTo>
                <a:lnTo>
                  <a:pt x="1884140" y="6598501"/>
                </a:lnTo>
                <a:lnTo>
                  <a:pt x="1898428" y="6598501"/>
                </a:lnTo>
                <a:lnTo>
                  <a:pt x="1912715" y="6598501"/>
                </a:lnTo>
                <a:lnTo>
                  <a:pt x="1912715" y="6531826"/>
                </a:lnTo>
                <a:lnTo>
                  <a:pt x="1912715" y="6465151"/>
                </a:lnTo>
                <a:lnTo>
                  <a:pt x="1898428" y="6465151"/>
                </a:lnTo>
                <a:lnTo>
                  <a:pt x="1884140" y="6465151"/>
                </a:lnTo>
                <a:lnTo>
                  <a:pt x="1884140" y="6531826"/>
                </a:lnTo>
                <a:close/>
                <a:moveTo>
                  <a:pt x="2343550" y="6493726"/>
                </a:moveTo>
                <a:cubicBezTo>
                  <a:pt x="2343550" y="6512062"/>
                  <a:pt x="2345522" y="6519558"/>
                  <a:pt x="2347913" y="6510395"/>
                </a:cubicBezTo>
                <a:cubicBezTo>
                  <a:pt x="2350313" y="6501232"/>
                  <a:pt x="2350313" y="6486221"/>
                  <a:pt x="2347913" y="6477057"/>
                </a:cubicBezTo>
                <a:cubicBezTo>
                  <a:pt x="2345522" y="6467894"/>
                  <a:pt x="2343550" y="6475390"/>
                  <a:pt x="2343550" y="6493726"/>
                </a:cubicBezTo>
                <a:close/>
                <a:moveTo>
                  <a:pt x="1503140" y="6484201"/>
                </a:moveTo>
                <a:cubicBezTo>
                  <a:pt x="1503140" y="6489440"/>
                  <a:pt x="1507427" y="6493726"/>
                  <a:pt x="1512665" y="6493726"/>
                </a:cubicBezTo>
                <a:cubicBezTo>
                  <a:pt x="1517904" y="6493726"/>
                  <a:pt x="1522190" y="6489440"/>
                  <a:pt x="1522190" y="6484201"/>
                </a:cubicBezTo>
                <a:cubicBezTo>
                  <a:pt x="1522190" y="6478962"/>
                  <a:pt x="1517904" y="6474676"/>
                  <a:pt x="1512665" y="6474676"/>
                </a:cubicBezTo>
                <a:cubicBezTo>
                  <a:pt x="1507427" y="6474676"/>
                  <a:pt x="1503140" y="6478962"/>
                  <a:pt x="1503140" y="6484201"/>
                </a:cubicBezTo>
                <a:close/>
                <a:moveTo>
                  <a:pt x="1925984" y="6489745"/>
                </a:moveTo>
                <a:cubicBezTo>
                  <a:pt x="1929165" y="6498032"/>
                  <a:pt x="1931765" y="6528035"/>
                  <a:pt x="1931765" y="6556420"/>
                </a:cubicBezTo>
                <a:lnTo>
                  <a:pt x="1931765" y="6608026"/>
                </a:lnTo>
                <a:lnTo>
                  <a:pt x="1946053" y="6608026"/>
                </a:lnTo>
                <a:cubicBezTo>
                  <a:pt x="1955844" y="6608026"/>
                  <a:pt x="1960312" y="6598282"/>
                  <a:pt x="1960235" y="6577070"/>
                </a:cubicBezTo>
                <a:cubicBezTo>
                  <a:pt x="1960036" y="6518758"/>
                  <a:pt x="1948853" y="6474676"/>
                  <a:pt x="1934261" y="6474676"/>
                </a:cubicBezTo>
                <a:cubicBezTo>
                  <a:pt x="1925355" y="6474676"/>
                  <a:pt x="1922316" y="6480201"/>
                  <a:pt x="1925984" y="6489745"/>
                </a:cubicBezTo>
                <a:close/>
                <a:moveTo>
                  <a:pt x="1969865" y="6541351"/>
                </a:moveTo>
                <a:lnTo>
                  <a:pt x="1969865" y="6608026"/>
                </a:lnTo>
                <a:lnTo>
                  <a:pt x="1988915" y="6608026"/>
                </a:lnTo>
                <a:lnTo>
                  <a:pt x="2007965" y="6608026"/>
                </a:lnTo>
                <a:lnTo>
                  <a:pt x="2007965" y="6585547"/>
                </a:lnTo>
                <a:cubicBezTo>
                  <a:pt x="2007965" y="6530721"/>
                  <a:pt x="1995278" y="6474676"/>
                  <a:pt x="1982857" y="6474676"/>
                </a:cubicBezTo>
                <a:lnTo>
                  <a:pt x="1969865" y="6474676"/>
                </a:lnTo>
                <a:lnTo>
                  <a:pt x="1969865" y="6541351"/>
                </a:lnTo>
                <a:close/>
                <a:moveTo>
                  <a:pt x="2017490" y="6541351"/>
                </a:moveTo>
                <a:lnTo>
                  <a:pt x="2017490" y="6608026"/>
                </a:lnTo>
                <a:lnTo>
                  <a:pt x="2037788" y="6608026"/>
                </a:lnTo>
                <a:lnTo>
                  <a:pt x="2058095" y="6608026"/>
                </a:lnTo>
                <a:lnTo>
                  <a:pt x="2052190" y="6572307"/>
                </a:lnTo>
                <a:cubicBezTo>
                  <a:pt x="2048942" y="6552667"/>
                  <a:pt x="2046227" y="6522663"/>
                  <a:pt x="2046170" y="6505632"/>
                </a:cubicBezTo>
                <a:cubicBezTo>
                  <a:pt x="2046094" y="6484515"/>
                  <a:pt x="2041522" y="6474676"/>
                  <a:pt x="2031778" y="6474676"/>
                </a:cubicBezTo>
                <a:lnTo>
                  <a:pt x="2017490" y="6474676"/>
                </a:lnTo>
                <a:lnTo>
                  <a:pt x="2017490" y="6541351"/>
                </a:lnTo>
                <a:close/>
                <a:moveTo>
                  <a:pt x="2065115" y="6541351"/>
                </a:moveTo>
                <a:lnTo>
                  <a:pt x="2065115" y="6608026"/>
                </a:lnTo>
                <a:lnTo>
                  <a:pt x="2085280" y="6608026"/>
                </a:lnTo>
                <a:lnTo>
                  <a:pt x="2105435" y="6608026"/>
                </a:lnTo>
                <a:lnTo>
                  <a:pt x="2099691" y="6586595"/>
                </a:lnTo>
                <a:cubicBezTo>
                  <a:pt x="2096538" y="6574812"/>
                  <a:pt x="2093890" y="6544799"/>
                  <a:pt x="2093824" y="6519920"/>
                </a:cubicBezTo>
                <a:lnTo>
                  <a:pt x="2093690" y="6474676"/>
                </a:lnTo>
                <a:lnTo>
                  <a:pt x="2079403" y="6474676"/>
                </a:lnTo>
                <a:lnTo>
                  <a:pt x="2065115" y="6474676"/>
                </a:lnTo>
                <a:lnTo>
                  <a:pt x="2065115" y="6541351"/>
                </a:lnTo>
                <a:close/>
                <a:moveTo>
                  <a:pt x="2112740" y="6541351"/>
                </a:moveTo>
                <a:lnTo>
                  <a:pt x="2112740" y="6608026"/>
                </a:lnTo>
                <a:lnTo>
                  <a:pt x="2127028" y="6608026"/>
                </a:lnTo>
                <a:lnTo>
                  <a:pt x="2141315" y="6608026"/>
                </a:lnTo>
                <a:lnTo>
                  <a:pt x="2141315" y="6541351"/>
                </a:lnTo>
                <a:lnTo>
                  <a:pt x="2141315" y="6474676"/>
                </a:lnTo>
                <a:lnTo>
                  <a:pt x="2127028" y="6474676"/>
                </a:lnTo>
                <a:lnTo>
                  <a:pt x="2112740" y="6474676"/>
                </a:lnTo>
                <a:lnTo>
                  <a:pt x="2112740" y="6541351"/>
                </a:lnTo>
                <a:close/>
                <a:moveTo>
                  <a:pt x="1093565" y="6493726"/>
                </a:moveTo>
                <a:lnTo>
                  <a:pt x="1079278" y="6502956"/>
                </a:lnTo>
                <a:lnTo>
                  <a:pt x="1100709" y="6503109"/>
                </a:lnTo>
                <a:cubicBezTo>
                  <a:pt x="1112501" y="6503185"/>
                  <a:pt x="1122140" y="6498965"/>
                  <a:pt x="1122140" y="6493726"/>
                </a:cubicBezTo>
                <a:cubicBezTo>
                  <a:pt x="1122140" y="6481791"/>
                  <a:pt x="1112034" y="6481791"/>
                  <a:pt x="1093565" y="6493726"/>
                </a:cubicBezTo>
                <a:close/>
                <a:moveTo>
                  <a:pt x="1422178" y="6493726"/>
                </a:moveTo>
                <a:cubicBezTo>
                  <a:pt x="1425416" y="6498965"/>
                  <a:pt x="1432093" y="6503251"/>
                  <a:pt x="1437027" y="6503251"/>
                </a:cubicBezTo>
                <a:cubicBezTo>
                  <a:pt x="1441961" y="6503251"/>
                  <a:pt x="1445990" y="6498965"/>
                  <a:pt x="1445990" y="6493726"/>
                </a:cubicBezTo>
                <a:cubicBezTo>
                  <a:pt x="1445990" y="6488487"/>
                  <a:pt x="1439304" y="6484201"/>
                  <a:pt x="1431141" y="6484201"/>
                </a:cubicBezTo>
                <a:cubicBezTo>
                  <a:pt x="1422978" y="6484201"/>
                  <a:pt x="1418939" y="6488487"/>
                  <a:pt x="1422178" y="6493726"/>
                </a:cubicBezTo>
                <a:close/>
                <a:moveTo>
                  <a:pt x="1541240" y="6493726"/>
                </a:moveTo>
                <a:cubicBezTo>
                  <a:pt x="1541240" y="6498965"/>
                  <a:pt x="1545527" y="6503251"/>
                  <a:pt x="1550765" y="6503251"/>
                </a:cubicBezTo>
                <a:cubicBezTo>
                  <a:pt x="1556004" y="6503251"/>
                  <a:pt x="1560290" y="6498965"/>
                  <a:pt x="1560290" y="6493726"/>
                </a:cubicBezTo>
                <a:cubicBezTo>
                  <a:pt x="1560290" y="6488487"/>
                  <a:pt x="1556004" y="6484201"/>
                  <a:pt x="1550765" y="6484201"/>
                </a:cubicBezTo>
                <a:cubicBezTo>
                  <a:pt x="1545527" y="6484201"/>
                  <a:pt x="1541240" y="6488487"/>
                  <a:pt x="1541240" y="6493726"/>
                </a:cubicBezTo>
                <a:close/>
                <a:moveTo>
                  <a:pt x="3033493" y="6490554"/>
                </a:moveTo>
                <a:cubicBezTo>
                  <a:pt x="3029998" y="6494040"/>
                  <a:pt x="3027283" y="6503689"/>
                  <a:pt x="3027436" y="6511985"/>
                </a:cubicBezTo>
                <a:lnTo>
                  <a:pt x="3027721" y="6527063"/>
                </a:lnTo>
                <a:lnTo>
                  <a:pt x="3037827" y="6509681"/>
                </a:lnTo>
                <a:cubicBezTo>
                  <a:pt x="3048086" y="6492040"/>
                  <a:pt x="3045114" y="6478934"/>
                  <a:pt x="3033493" y="6490554"/>
                </a:cubicBezTo>
                <a:close/>
                <a:moveTo>
                  <a:pt x="1141190" y="6503251"/>
                </a:moveTo>
                <a:cubicBezTo>
                  <a:pt x="1141190" y="6508490"/>
                  <a:pt x="1145219" y="6512776"/>
                  <a:pt x="1150153" y="6512776"/>
                </a:cubicBezTo>
                <a:cubicBezTo>
                  <a:pt x="1155087" y="6512776"/>
                  <a:pt x="1161764" y="6508490"/>
                  <a:pt x="1165003" y="6503251"/>
                </a:cubicBezTo>
                <a:cubicBezTo>
                  <a:pt x="1168241" y="6498012"/>
                  <a:pt x="1164203" y="6493726"/>
                  <a:pt x="1156040" y="6493726"/>
                </a:cubicBezTo>
                <a:cubicBezTo>
                  <a:pt x="1147877" y="6493726"/>
                  <a:pt x="1141190" y="6498012"/>
                  <a:pt x="1141190" y="6503251"/>
                </a:cubicBezTo>
                <a:close/>
                <a:moveTo>
                  <a:pt x="1188815" y="6503251"/>
                </a:moveTo>
                <a:cubicBezTo>
                  <a:pt x="1188815" y="6508490"/>
                  <a:pt x="1194988" y="6512776"/>
                  <a:pt x="1202541" y="6512776"/>
                </a:cubicBezTo>
                <a:cubicBezTo>
                  <a:pt x="1210094" y="6512776"/>
                  <a:pt x="1218914" y="6508490"/>
                  <a:pt x="1222153" y="6503251"/>
                </a:cubicBezTo>
                <a:cubicBezTo>
                  <a:pt x="1225391" y="6498012"/>
                  <a:pt x="1219210" y="6493726"/>
                  <a:pt x="1208427" y="6493726"/>
                </a:cubicBezTo>
                <a:cubicBezTo>
                  <a:pt x="1197645" y="6493726"/>
                  <a:pt x="1188815" y="6498012"/>
                  <a:pt x="1188815" y="6503251"/>
                </a:cubicBezTo>
                <a:close/>
                <a:moveTo>
                  <a:pt x="1465040" y="6507452"/>
                </a:moveTo>
                <a:cubicBezTo>
                  <a:pt x="1465040" y="6515615"/>
                  <a:pt x="1469327" y="6522301"/>
                  <a:pt x="1474565" y="6522301"/>
                </a:cubicBezTo>
                <a:cubicBezTo>
                  <a:pt x="1479804" y="6522301"/>
                  <a:pt x="1484090" y="6518272"/>
                  <a:pt x="1484090" y="6513338"/>
                </a:cubicBezTo>
                <a:cubicBezTo>
                  <a:pt x="1484090" y="6508404"/>
                  <a:pt x="1479804" y="6501727"/>
                  <a:pt x="1474565" y="6498488"/>
                </a:cubicBezTo>
                <a:cubicBezTo>
                  <a:pt x="1469327" y="6495250"/>
                  <a:pt x="1465040" y="6499289"/>
                  <a:pt x="1465040" y="6507452"/>
                </a:cubicBezTo>
                <a:close/>
                <a:moveTo>
                  <a:pt x="1581131" y="6503851"/>
                </a:moveTo>
                <a:cubicBezTo>
                  <a:pt x="1583417" y="6510719"/>
                  <a:pt x="1590923" y="6518224"/>
                  <a:pt x="1597800" y="6520520"/>
                </a:cubicBezTo>
                <a:cubicBezTo>
                  <a:pt x="1604944" y="6522901"/>
                  <a:pt x="1608515" y="6519329"/>
                  <a:pt x="1606134" y="6512185"/>
                </a:cubicBezTo>
                <a:cubicBezTo>
                  <a:pt x="1603839" y="6505308"/>
                  <a:pt x="1596333" y="6497803"/>
                  <a:pt x="1589465" y="6495517"/>
                </a:cubicBezTo>
                <a:cubicBezTo>
                  <a:pt x="1582322" y="6493135"/>
                  <a:pt x="1578750" y="6496707"/>
                  <a:pt x="1581131" y="6503851"/>
                </a:cubicBezTo>
                <a:close/>
                <a:moveTo>
                  <a:pt x="3065393" y="6515157"/>
                </a:moveTo>
                <a:lnTo>
                  <a:pt x="3065536" y="6536588"/>
                </a:lnTo>
                <a:lnTo>
                  <a:pt x="3074765" y="6522301"/>
                </a:lnTo>
                <a:cubicBezTo>
                  <a:pt x="3086700" y="6503832"/>
                  <a:pt x="3086700" y="6493726"/>
                  <a:pt x="3074765" y="6493726"/>
                </a:cubicBezTo>
                <a:cubicBezTo>
                  <a:pt x="3069527" y="6493726"/>
                  <a:pt x="3065317" y="6503375"/>
                  <a:pt x="3065393" y="6515157"/>
                </a:cubicBezTo>
                <a:close/>
                <a:moveTo>
                  <a:pt x="1253709" y="6509757"/>
                </a:moveTo>
                <a:cubicBezTo>
                  <a:pt x="1260577" y="6512510"/>
                  <a:pt x="1268797" y="6512167"/>
                  <a:pt x="1271959" y="6509004"/>
                </a:cubicBezTo>
                <a:cubicBezTo>
                  <a:pt x="1275121" y="6505842"/>
                  <a:pt x="1269502" y="6503594"/>
                  <a:pt x="1259462" y="6504004"/>
                </a:cubicBezTo>
                <a:cubicBezTo>
                  <a:pt x="1248366" y="6504461"/>
                  <a:pt x="1246108" y="6506718"/>
                  <a:pt x="1253709" y="6509757"/>
                </a:cubicBezTo>
                <a:close/>
                <a:moveTo>
                  <a:pt x="1298353" y="6512776"/>
                </a:moveTo>
                <a:cubicBezTo>
                  <a:pt x="1301591" y="6518015"/>
                  <a:pt x="1306125" y="6522301"/>
                  <a:pt x="1308440" y="6522301"/>
                </a:cubicBezTo>
                <a:cubicBezTo>
                  <a:pt x="1310754" y="6522301"/>
                  <a:pt x="1312640" y="6518015"/>
                  <a:pt x="1312640" y="6512776"/>
                </a:cubicBezTo>
                <a:cubicBezTo>
                  <a:pt x="1312640" y="6507537"/>
                  <a:pt x="1308097" y="6503251"/>
                  <a:pt x="1302553" y="6503251"/>
                </a:cubicBezTo>
                <a:cubicBezTo>
                  <a:pt x="1297010" y="6503251"/>
                  <a:pt x="1295114" y="6507537"/>
                  <a:pt x="1298353" y="6512776"/>
                </a:cubicBezTo>
                <a:close/>
                <a:moveTo>
                  <a:pt x="1331690" y="6512776"/>
                </a:moveTo>
                <a:cubicBezTo>
                  <a:pt x="1331690" y="6518015"/>
                  <a:pt x="1335977" y="6522301"/>
                  <a:pt x="1341215" y="6522301"/>
                </a:cubicBezTo>
                <a:cubicBezTo>
                  <a:pt x="1346454" y="6522301"/>
                  <a:pt x="1350740" y="6518015"/>
                  <a:pt x="1350740" y="6512776"/>
                </a:cubicBezTo>
                <a:cubicBezTo>
                  <a:pt x="1350740" y="6507537"/>
                  <a:pt x="1346454" y="6503251"/>
                  <a:pt x="1341215" y="6503251"/>
                </a:cubicBezTo>
                <a:cubicBezTo>
                  <a:pt x="1335977" y="6503251"/>
                  <a:pt x="1331690" y="6507537"/>
                  <a:pt x="1331690" y="6512776"/>
                </a:cubicBezTo>
                <a:close/>
                <a:moveTo>
                  <a:pt x="2946473" y="6515567"/>
                </a:moveTo>
                <a:cubicBezTo>
                  <a:pt x="2942396" y="6524958"/>
                  <a:pt x="2941739" y="6535322"/>
                  <a:pt x="2944997" y="6538589"/>
                </a:cubicBezTo>
                <a:cubicBezTo>
                  <a:pt x="2954674" y="6548257"/>
                  <a:pt x="2962475" y="6534674"/>
                  <a:pt x="2958018" y="6515900"/>
                </a:cubicBezTo>
                <a:lnTo>
                  <a:pt x="2953893" y="6498488"/>
                </a:lnTo>
                <a:lnTo>
                  <a:pt x="2946473" y="6515567"/>
                </a:lnTo>
                <a:close/>
                <a:moveTo>
                  <a:pt x="2989374" y="6521673"/>
                </a:moveTo>
                <a:cubicBezTo>
                  <a:pt x="2977286" y="6544266"/>
                  <a:pt x="2976706" y="6560401"/>
                  <a:pt x="2987974" y="6560401"/>
                </a:cubicBezTo>
                <a:cubicBezTo>
                  <a:pt x="2992612" y="6560401"/>
                  <a:pt x="2998289" y="6547542"/>
                  <a:pt x="3000594" y="6531826"/>
                </a:cubicBezTo>
                <a:cubicBezTo>
                  <a:pt x="3005481" y="6498527"/>
                  <a:pt x="3002976" y="6496260"/>
                  <a:pt x="2989374" y="6521673"/>
                </a:cubicBezTo>
                <a:close/>
                <a:moveTo>
                  <a:pt x="1503140" y="6522301"/>
                </a:moveTo>
                <a:cubicBezTo>
                  <a:pt x="1503140" y="6527540"/>
                  <a:pt x="1507427" y="6531826"/>
                  <a:pt x="1512665" y="6531826"/>
                </a:cubicBezTo>
                <a:cubicBezTo>
                  <a:pt x="1517904" y="6531826"/>
                  <a:pt x="1522190" y="6527540"/>
                  <a:pt x="1522190" y="6522301"/>
                </a:cubicBezTo>
                <a:cubicBezTo>
                  <a:pt x="1522190" y="6517062"/>
                  <a:pt x="1517904" y="6512776"/>
                  <a:pt x="1512665" y="6512776"/>
                </a:cubicBezTo>
                <a:cubicBezTo>
                  <a:pt x="1507427" y="6512776"/>
                  <a:pt x="1503140" y="6517062"/>
                  <a:pt x="1503140" y="6522301"/>
                </a:cubicBezTo>
                <a:close/>
                <a:moveTo>
                  <a:pt x="1055465" y="6531826"/>
                </a:moveTo>
                <a:cubicBezTo>
                  <a:pt x="1055465" y="6537065"/>
                  <a:pt x="1061895" y="6541351"/>
                  <a:pt x="1069753" y="6541351"/>
                </a:cubicBezTo>
                <a:cubicBezTo>
                  <a:pt x="1077611" y="6541351"/>
                  <a:pt x="1084040" y="6537065"/>
                  <a:pt x="1084040" y="6531826"/>
                </a:cubicBezTo>
                <a:cubicBezTo>
                  <a:pt x="1084040" y="6526587"/>
                  <a:pt x="1077611" y="6522301"/>
                  <a:pt x="1069753" y="6522301"/>
                </a:cubicBezTo>
                <a:cubicBezTo>
                  <a:pt x="1061895" y="6522301"/>
                  <a:pt x="1055465" y="6526587"/>
                  <a:pt x="1055465" y="6531826"/>
                </a:cubicBezTo>
                <a:close/>
                <a:moveTo>
                  <a:pt x="1107853" y="6531826"/>
                </a:moveTo>
                <a:cubicBezTo>
                  <a:pt x="1104614" y="6537065"/>
                  <a:pt x="1110796" y="6541351"/>
                  <a:pt x="1121578" y="6541351"/>
                </a:cubicBezTo>
                <a:cubicBezTo>
                  <a:pt x="1132361" y="6541351"/>
                  <a:pt x="1141190" y="6537065"/>
                  <a:pt x="1141190" y="6531826"/>
                </a:cubicBezTo>
                <a:cubicBezTo>
                  <a:pt x="1141190" y="6526587"/>
                  <a:pt x="1135018" y="6522301"/>
                  <a:pt x="1127465" y="6522301"/>
                </a:cubicBezTo>
                <a:cubicBezTo>
                  <a:pt x="1119911" y="6522301"/>
                  <a:pt x="1111091" y="6526587"/>
                  <a:pt x="1107853" y="6531826"/>
                </a:cubicBezTo>
                <a:close/>
                <a:moveTo>
                  <a:pt x="1541240" y="6531264"/>
                </a:moveTo>
                <a:cubicBezTo>
                  <a:pt x="1541240" y="6536198"/>
                  <a:pt x="1545527" y="6542875"/>
                  <a:pt x="1550765" y="6546113"/>
                </a:cubicBezTo>
                <a:cubicBezTo>
                  <a:pt x="1556004" y="6549352"/>
                  <a:pt x="1560290" y="6545314"/>
                  <a:pt x="1560290" y="6537151"/>
                </a:cubicBezTo>
                <a:cubicBezTo>
                  <a:pt x="1560290" y="6528988"/>
                  <a:pt x="1556004" y="6522301"/>
                  <a:pt x="1550765" y="6522301"/>
                </a:cubicBezTo>
                <a:cubicBezTo>
                  <a:pt x="1545527" y="6522301"/>
                  <a:pt x="1541240" y="6526330"/>
                  <a:pt x="1541240" y="6531264"/>
                </a:cubicBezTo>
                <a:close/>
                <a:moveTo>
                  <a:pt x="1164746" y="6540932"/>
                </a:moveTo>
                <a:cubicBezTo>
                  <a:pt x="1167841" y="6545942"/>
                  <a:pt x="1176671" y="6547628"/>
                  <a:pt x="1184358" y="6544675"/>
                </a:cubicBezTo>
                <a:cubicBezTo>
                  <a:pt x="1204046" y="6537122"/>
                  <a:pt x="1201731" y="6531826"/>
                  <a:pt x="1178728" y="6531826"/>
                </a:cubicBezTo>
                <a:cubicBezTo>
                  <a:pt x="1167946" y="6531826"/>
                  <a:pt x="1161650" y="6535922"/>
                  <a:pt x="1164746" y="6540932"/>
                </a:cubicBezTo>
                <a:close/>
                <a:moveTo>
                  <a:pt x="1217390" y="6541351"/>
                </a:moveTo>
                <a:cubicBezTo>
                  <a:pt x="1217390" y="6546590"/>
                  <a:pt x="1223820" y="6550876"/>
                  <a:pt x="1231678" y="6550876"/>
                </a:cubicBezTo>
                <a:cubicBezTo>
                  <a:pt x="1239536" y="6550876"/>
                  <a:pt x="1245965" y="6546590"/>
                  <a:pt x="1245965" y="6541351"/>
                </a:cubicBezTo>
                <a:cubicBezTo>
                  <a:pt x="1245965" y="6536112"/>
                  <a:pt x="1239536" y="6531826"/>
                  <a:pt x="1231678" y="6531826"/>
                </a:cubicBezTo>
                <a:cubicBezTo>
                  <a:pt x="1223820" y="6531826"/>
                  <a:pt x="1217390" y="6536112"/>
                  <a:pt x="1217390" y="6541351"/>
                </a:cubicBezTo>
                <a:close/>
                <a:moveTo>
                  <a:pt x="1274540" y="6541351"/>
                </a:moveTo>
                <a:lnTo>
                  <a:pt x="1260253" y="6550581"/>
                </a:lnTo>
                <a:lnTo>
                  <a:pt x="1276922" y="6550734"/>
                </a:lnTo>
                <a:cubicBezTo>
                  <a:pt x="1286085" y="6550810"/>
                  <a:pt x="1293590" y="6546590"/>
                  <a:pt x="1293590" y="6541351"/>
                </a:cubicBezTo>
                <a:cubicBezTo>
                  <a:pt x="1293590" y="6529731"/>
                  <a:pt x="1292514" y="6529731"/>
                  <a:pt x="1274540" y="6541351"/>
                </a:cubicBezTo>
                <a:close/>
                <a:moveTo>
                  <a:pt x="1585427" y="6538437"/>
                </a:moveTo>
                <a:cubicBezTo>
                  <a:pt x="1574702" y="6549162"/>
                  <a:pt x="1578902" y="6560401"/>
                  <a:pt x="1593628" y="6560401"/>
                </a:cubicBezTo>
                <a:cubicBezTo>
                  <a:pt x="1601486" y="6560401"/>
                  <a:pt x="1607915" y="6556372"/>
                  <a:pt x="1607915" y="6551438"/>
                </a:cubicBezTo>
                <a:cubicBezTo>
                  <a:pt x="1607915" y="6539427"/>
                  <a:pt x="1593037" y="6530826"/>
                  <a:pt x="1585427" y="6538437"/>
                </a:cubicBezTo>
                <a:close/>
                <a:moveTo>
                  <a:pt x="1320384" y="6547857"/>
                </a:moveTo>
                <a:cubicBezTo>
                  <a:pt x="1327252" y="6550610"/>
                  <a:pt x="1335472" y="6550267"/>
                  <a:pt x="1338634" y="6547104"/>
                </a:cubicBezTo>
                <a:cubicBezTo>
                  <a:pt x="1341796" y="6543942"/>
                  <a:pt x="1336177" y="6541694"/>
                  <a:pt x="1326137" y="6542104"/>
                </a:cubicBezTo>
                <a:cubicBezTo>
                  <a:pt x="1315041" y="6542561"/>
                  <a:pt x="1312783" y="6544818"/>
                  <a:pt x="1320384" y="6547857"/>
                </a:cubicBezTo>
                <a:close/>
                <a:moveTo>
                  <a:pt x="1360265" y="6550876"/>
                </a:moveTo>
                <a:cubicBezTo>
                  <a:pt x="1360265" y="6556115"/>
                  <a:pt x="1364294" y="6560401"/>
                  <a:pt x="1369228" y="6560401"/>
                </a:cubicBezTo>
                <a:cubicBezTo>
                  <a:pt x="1374162" y="6560401"/>
                  <a:pt x="1380839" y="6556115"/>
                  <a:pt x="1384078" y="6550876"/>
                </a:cubicBezTo>
                <a:cubicBezTo>
                  <a:pt x="1387316" y="6545637"/>
                  <a:pt x="1383278" y="6541351"/>
                  <a:pt x="1375115" y="6541351"/>
                </a:cubicBezTo>
                <a:cubicBezTo>
                  <a:pt x="1366952" y="6541351"/>
                  <a:pt x="1360265" y="6545637"/>
                  <a:pt x="1360265" y="6550876"/>
                </a:cubicBezTo>
                <a:close/>
                <a:moveTo>
                  <a:pt x="1402871" y="6551295"/>
                </a:moveTo>
                <a:cubicBezTo>
                  <a:pt x="1399775" y="6556305"/>
                  <a:pt x="1406071" y="6560401"/>
                  <a:pt x="1416853" y="6560401"/>
                </a:cubicBezTo>
                <a:cubicBezTo>
                  <a:pt x="1439856" y="6560401"/>
                  <a:pt x="1442171" y="6555105"/>
                  <a:pt x="1422483" y="6547552"/>
                </a:cubicBezTo>
                <a:cubicBezTo>
                  <a:pt x="1414796" y="6544599"/>
                  <a:pt x="1405966" y="6546285"/>
                  <a:pt x="1402871" y="6551295"/>
                </a:cubicBezTo>
                <a:close/>
                <a:moveTo>
                  <a:pt x="3027140" y="6560401"/>
                </a:moveTo>
                <a:cubicBezTo>
                  <a:pt x="3027140" y="6570879"/>
                  <a:pt x="3028788" y="6579451"/>
                  <a:pt x="3030788" y="6579451"/>
                </a:cubicBezTo>
                <a:cubicBezTo>
                  <a:pt x="3032798" y="6579451"/>
                  <a:pt x="3036685" y="6570879"/>
                  <a:pt x="3039428" y="6560401"/>
                </a:cubicBezTo>
                <a:cubicBezTo>
                  <a:pt x="3042161" y="6549924"/>
                  <a:pt x="3040523" y="6541351"/>
                  <a:pt x="3035770" y="6541351"/>
                </a:cubicBezTo>
                <a:cubicBezTo>
                  <a:pt x="3031026" y="6541351"/>
                  <a:pt x="3027140" y="6549924"/>
                  <a:pt x="3027140" y="6560401"/>
                </a:cubicBezTo>
                <a:close/>
                <a:moveTo>
                  <a:pt x="1027166" y="6560029"/>
                </a:moveTo>
                <a:cubicBezTo>
                  <a:pt x="1019461" y="6564907"/>
                  <a:pt x="1016060" y="6571793"/>
                  <a:pt x="1019613" y="6575346"/>
                </a:cubicBezTo>
                <a:cubicBezTo>
                  <a:pt x="1028329" y="6584061"/>
                  <a:pt x="1055465" y="6572974"/>
                  <a:pt x="1055465" y="6560696"/>
                </a:cubicBezTo>
                <a:cubicBezTo>
                  <a:pt x="1055465" y="6548600"/>
                  <a:pt x="1045607" y="6548371"/>
                  <a:pt x="1027166" y="6560029"/>
                </a:cubicBezTo>
                <a:close/>
                <a:moveTo>
                  <a:pt x="2910259" y="6556629"/>
                </a:moveTo>
                <a:cubicBezTo>
                  <a:pt x="2906440" y="6560449"/>
                  <a:pt x="2903315" y="6570145"/>
                  <a:pt x="2903315" y="6578184"/>
                </a:cubicBezTo>
                <a:lnTo>
                  <a:pt x="2903315" y="6592786"/>
                </a:lnTo>
                <a:lnTo>
                  <a:pt x="2913907" y="6582185"/>
                </a:lnTo>
                <a:cubicBezTo>
                  <a:pt x="2919736" y="6576365"/>
                  <a:pt x="2922870" y="6566659"/>
                  <a:pt x="2920860" y="6560639"/>
                </a:cubicBezTo>
                <a:cubicBezTo>
                  <a:pt x="2918851" y="6554619"/>
                  <a:pt x="2914079" y="6552810"/>
                  <a:pt x="2910259" y="6556629"/>
                </a:cubicBezTo>
                <a:close/>
                <a:moveTo>
                  <a:pt x="2947197" y="6565945"/>
                </a:moveTo>
                <a:cubicBezTo>
                  <a:pt x="2938901" y="6587566"/>
                  <a:pt x="2940082" y="6600454"/>
                  <a:pt x="2949797" y="6594453"/>
                </a:cubicBezTo>
                <a:cubicBezTo>
                  <a:pt x="2961104" y="6587462"/>
                  <a:pt x="2970162" y="6550876"/>
                  <a:pt x="2960589" y="6550876"/>
                </a:cubicBezTo>
                <a:cubicBezTo>
                  <a:pt x="2956408" y="6550876"/>
                  <a:pt x="2950378" y="6557658"/>
                  <a:pt x="2947197" y="6565945"/>
                </a:cubicBezTo>
                <a:close/>
                <a:moveTo>
                  <a:pt x="3071593" y="6557229"/>
                </a:moveTo>
                <a:cubicBezTo>
                  <a:pt x="3068098" y="6560715"/>
                  <a:pt x="3065383" y="6570364"/>
                  <a:pt x="3065536" y="6578660"/>
                </a:cubicBezTo>
                <a:lnTo>
                  <a:pt x="3065821" y="6593738"/>
                </a:lnTo>
                <a:lnTo>
                  <a:pt x="3075927" y="6576356"/>
                </a:lnTo>
                <a:cubicBezTo>
                  <a:pt x="3086186" y="6558715"/>
                  <a:pt x="3083214" y="6545609"/>
                  <a:pt x="3071593" y="6557229"/>
                </a:cubicBezTo>
                <a:close/>
                <a:moveTo>
                  <a:pt x="1069753" y="6569926"/>
                </a:moveTo>
                <a:cubicBezTo>
                  <a:pt x="1066514" y="6575165"/>
                  <a:pt x="1072439" y="6579451"/>
                  <a:pt x="1082916" y="6579451"/>
                </a:cubicBezTo>
                <a:cubicBezTo>
                  <a:pt x="1093394" y="6579451"/>
                  <a:pt x="1104614" y="6575165"/>
                  <a:pt x="1107853" y="6569926"/>
                </a:cubicBezTo>
                <a:cubicBezTo>
                  <a:pt x="1111091" y="6564687"/>
                  <a:pt x="1105167" y="6560401"/>
                  <a:pt x="1094689" y="6560401"/>
                </a:cubicBezTo>
                <a:cubicBezTo>
                  <a:pt x="1084212" y="6560401"/>
                  <a:pt x="1072991" y="6564687"/>
                  <a:pt x="1069753" y="6569926"/>
                </a:cubicBezTo>
                <a:close/>
                <a:moveTo>
                  <a:pt x="1126903" y="6569926"/>
                </a:moveTo>
                <a:cubicBezTo>
                  <a:pt x="1123664" y="6575165"/>
                  <a:pt x="1129589" y="6579451"/>
                  <a:pt x="1140066" y="6579451"/>
                </a:cubicBezTo>
                <a:cubicBezTo>
                  <a:pt x="1150544" y="6579451"/>
                  <a:pt x="1161764" y="6575165"/>
                  <a:pt x="1165003" y="6569926"/>
                </a:cubicBezTo>
                <a:cubicBezTo>
                  <a:pt x="1168241" y="6564687"/>
                  <a:pt x="1162317" y="6560401"/>
                  <a:pt x="1151839" y="6560401"/>
                </a:cubicBezTo>
                <a:cubicBezTo>
                  <a:pt x="1141362" y="6560401"/>
                  <a:pt x="1130141" y="6564687"/>
                  <a:pt x="1126903" y="6569926"/>
                </a:cubicBezTo>
                <a:close/>
                <a:moveTo>
                  <a:pt x="1184053" y="6569926"/>
                </a:moveTo>
                <a:cubicBezTo>
                  <a:pt x="1180814" y="6575165"/>
                  <a:pt x="1186996" y="6579451"/>
                  <a:pt x="1197778" y="6579451"/>
                </a:cubicBezTo>
                <a:cubicBezTo>
                  <a:pt x="1208561" y="6579451"/>
                  <a:pt x="1217390" y="6575165"/>
                  <a:pt x="1217390" y="6569926"/>
                </a:cubicBezTo>
                <a:cubicBezTo>
                  <a:pt x="1217390" y="6564687"/>
                  <a:pt x="1211218" y="6560401"/>
                  <a:pt x="1203665" y="6560401"/>
                </a:cubicBezTo>
                <a:cubicBezTo>
                  <a:pt x="1196111" y="6560401"/>
                  <a:pt x="1187291" y="6564687"/>
                  <a:pt x="1184053" y="6569926"/>
                </a:cubicBezTo>
                <a:close/>
                <a:moveTo>
                  <a:pt x="1236440" y="6579451"/>
                </a:moveTo>
                <a:cubicBezTo>
                  <a:pt x="1236440" y="6584690"/>
                  <a:pt x="1242612" y="6588976"/>
                  <a:pt x="1250166" y="6588976"/>
                </a:cubicBezTo>
                <a:cubicBezTo>
                  <a:pt x="1257719" y="6588976"/>
                  <a:pt x="1266539" y="6584690"/>
                  <a:pt x="1269778" y="6579451"/>
                </a:cubicBezTo>
                <a:cubicBezTo>
                  <a:pt x="1273016" y="6574212"/>
                  <a:pt x="1266835" y="6569926"/>
                  <a:pt x="1256052" y="6569926"/>
                </a:cubicBezTo>
                <a:cubicBezTo>
                  <a:pt x="1245270" y="6569926"/>
                  <a:pt x="1236440" y="6574212"/>
                  <a:pt x="1236440" y="6579451"/>
                </a:cubicBezTo>
                <a:close/>
                <a:moveTo>
                  <a:pt x="1288828" y="6579451"/>
                </a:moveTo>
                <a:cubicBezTo>
                  <a:pt x="1285589" y="6584690"/>
                  <a:pt x="1289371" y="6588976"/>
                  <a:pt x="1297229" y="6588976"/>
                </a:cubicBezTo>
                <a:cubicBezTo>
                  <a:pt x="1305087" y="6588976"/>
                  <a:pt x="1314164" y="6584690"/>
                  <a:pt x="1317403" y="6579451"/>
                </a:cubicBezTo>
                <a:cubicBezTo>
                  <a:pt x="1320641" y="6574212"/>
                  <a:pt x="1316860" y="6569926"/>
                  <a:pt x="1309002" y="6569926"/>
                </a:cubicBezTo>
                <a:cubicBezTo>
                  <a:pt x="1301144" y="6569926"/>
                  <a:pt x="1292066" y="6574212"/>
                  <a:pt x="1288828" y="6579451"/>
                </a:cubicBezTo>
                <a:close/>
                <a:moveTo>
                  <a:pt x="1336453" y="6579451"/>
                </a:moveTo>
                <a:cubicBezTo>
                  <a:pt x="1333214" y="6584690"/>
                  <a:pt x="1337253" y="6588976"/>
                  <a:pt x="1345416" y="6588976"/>
                </a:cubicBezTo>
                <a:cubicBezTo>
                  <a:pt x="1353579" y="6588976"/>
                  <a:pt x="1360265" y="6584690"/>
                  <a:pt x="1360265" y="6579451"/>
                </a:cubicBezTo>
                <a:cubicBezTo>
                  <a:pt x="1360265" y="6574212"/>
                  <a:pt x="1356236" y="6569926"/>
                  <a:pt x="1351302" y="6569926"/>
                </a:cubicBezTo>
                <a:cubicBezTo>
                  <a:pt x="1346368" y="6569926"/>
                  <a:pt x="1339691" y="6574212"/>
                  <a:pt x="1336453" y="6579451"/>
                </a:cubicBezTo>
                <a:close/>
                <a:moveTo>
                  <a:pt x="3104093" y="6585004"/>
                </a:moveTo>
                <a:cubicBezTo>
                  <a:pt x="3104550" y="6596101"/>
                  <a:pt x="3106808" y="6598359"/>
                  <a:pt x="3109846" y="6590767"/>
                </a:cubicBezTo>
                <a:cubicBezTo>
                  <a:pt x="3112599" y="6583890"/>
                  <a:pt x="3112256" y="6575670"/>
                  <a:pt x="3109093" y="6572507"/>
                </a:cubicBezTo>
                <a:cubicBezTo>
                  <a:pt x="3105931" y="6569345"/>
                  <a:pt x="3103683" y="6574965"/>
                  <a:pt x="3104093" y="6585004"/>
                </a:cubicBezTo>
                <a:close/>
                <a:moveTo>
                  <a:pt x="1383821" y="6588557"/>
                </a:moveTo>
                <a:cubicBezTo>
                  <a:pt x="1386916" y="6593567"/>
                  <a:pt x="1395746" y="6595253"/>
                  <a:pt x="1403433" y="6592300"/>
                </a:cubicBezTo>
                <a:cubicBezTo>
                  <a:pt x="1423121" y="6584747"/>
                  <a:pt x="1420806" y="6579451"/>
                  <a:pt x="1397803" y="6579451"/>
                </a:cubicBezTo>
                <a:cubicBezTo>
                  <a:pt x="1387021" y="6579451"/>
                  <a:pt x="1380725" y="6583547"/>
                  <a:pt x="1383821" y="6588557"/>
                </a:cubicBezTo>
                <a:close/>
                <a:moveTo>
                  <a:pt x="1432941" y="6589262"/>
                </a:moveTo>
                <a:cubicBezTo>
                  <a:pt x="1439447" y="6595767"/>
                  <a:pt x="1450543" y="6595967"/>
                  <a:pt x="1465802" y="6589871"/>
                </a:cubicBezTo>
                <a:lnTo>
                  <a:pt x="1488853" y="6580661"/>
                </a:lnTo>
                <a:lnTo>
                  <a:pt x="1455992" y="6580051"/>
                </a:lnTo>
                <a:cubicBezTo>
                  <a:pt x="1433436" y="6579642"/>
                  <a:pt x="1426207" y="6582528"/>
                  <a:pt x="1432941" y="6589262"/>
                </a:cubicBezTo>
                <a:close/>
                <a:moveTo>
                  <a:pt x="1498378" y="6588976"/>
                </a:moveTo>
                <a:cubicBezTo>
                  <a:pt x="1495139" y="6594215"/>
                  <a:pt x="1501321" y="6598501"/>
                  <a:pt x="1512103" y="6598501"/>
                </a:cubicBezTo>
                <a:cubicBezTo>
                  <a:pt x="1522886" y="6598501"/>
                  <a:pt x="1531715" y="6594215"/>
                  <a:pt x="1531715" y="6588976"/>
                </a:cubicBezTo>
                <a:cubicBezTo>
                  <a:pt x="1531715" y="6583737"/>
                  <a:pt x="1525543" y="6579451"/>
                  <a:pt x="1517990" y="6579451"/>
                </a:cubicBezTo>
                <a:cubicBezTo>
                  <a:pt x="1510436" y="6579451"/>
                  <a:pt x="1501616" y="6583737"/>
                  <a:pt x="1498378" y="6588976"/>
                </a:cubicBezTo>
                <a:close/>
                <a:moveTo>
                  <a:pt x="2989040" y="6597939"/>
                </a:moveTo>
                <a:cubicBezTo>
                  <a:pt x="2989040" y="6620942"/>
                  <a:pt x="2994336" y="6623256"/>
                  <a:pt x="3001890" y="6603569"/>
                </a:cubicBezTo>
                <a:cubicBezTo>
                  <a:pt x="3004842" y="6595882"/>
                  <a:pt x="3003156" y="6587052"/>
                  <a:pt x="2998146" y="6583957"/>
                </a:cubicBezTo>
                <a:cubicBezTo>
                  <a:pt x="2993136" y="6580861"/>
                  <a:pt x="2989040" y="6587157"/>
                  <a:pt x="2989040" y="6597939"/>
                </a:cubicBezTo>
                <a:close/>
                <a:moveTo>
                  <a:pt x="1558509" y="6595482"/>
                </a:moveTo>
                <a:cubicBezTo>
                  <a:pt x="1565377" y="6598235"/>
                  <a:pt x="1573597" y="6597892"/>
                  <a:pt x="1576759" y="6594729"/>
                </a:cubicBezTo>
                <a:cubicBezTo>
                  <a:pt x="1579921" y="6591567"/>
                  <a:pt x="1574302" y="6589319"/>
                  <a:pt x="1564262" y="6589729"/>
                </a:cubicBezTo>
                <a:cubicBezTo>
                  <a:pt x="1553166" y="6590186"/>
                  <a:pt x="1550908" y="6592443"/>
                  <a:pt x="1558509" y="6595482"/>
                </a:cubicBezTo>
                <a:close/>
                <a:moveTo>
                  <a:pt x="3034084" y="6594729"/>
                </a:moveTo>
                <a:cubicBezTo>
                  <a:pt x="3030265" y="6598549"/>
                  <a:pt x="3027140" y="6608245"/>
                  <a:pt x="3027140" y="6616284"/>
                </a:cubicBezTo>
                <a:lnTo>
                  <a:pt x="3027140" y="6630886"/>
                </a:lnTo>
                <a:lnTo>
                  <a:pt x="3037732" y="6620285"/>
                </a:lnTo>
                <a:cubicBezTo>
                  <a:pt x="3043561" y="6614465"/>
                  <a:pt x="3046695" y="6604759"/>
                  <a:pt x="3044685" y="6598739"/>
                </a:cubicBezTo>
                <a:cubicBezTo>
                  <a:pt x="3042676" y="6592719"/>
                  <a:pt x="3037904" y="6590910"/>
                  <a:pt x="3034084" y="6594729"/>
                </a:cubicBezTo>
                <a:close/>
                <a:moveTo>
                  <a:pt x="2869444" y="6608493"/>
                </a:moveTo>
                <a:cubicBezTo>
                  <a:pt x="2864606" y="6616094"/>
                  <a:pt x="2860062" y="6641363"/>
                  <a:pt x="2859338" y="6664643"/>
                </a:cubicBezTo>
                <a:lnTo>
                  <a:pt x="2858005" y="6706972"/>
                </a:lnTo>
                <a:lnTo>
                  <a:pt x="2871140" y="6689017"/>
                </a:lnTo>
                <a:cubicBezTo>
                  <a:pt x="2887008" y="6667310"/>
                  <a:pt x="2888209" y="6646126"/>
                  <a:pt x="2873578" y="6646126"/>
                </a:cubicBezTo>
                <a:lnTo>
                  <a:pt x="2862882" y="6646126"/>
                </a:lnTo>
                <a:lnTo>
                  <a:pt x="2874474" y="6632162"/>
                </a:lnTo>
                <a:cubicBezTo>
                  <a:pt x="2880846" y="6624476"/>
                  <a:pt x="2884313" y="6612903"/>
                  <a:pt x="2882160" y="6606435"/>
                </a:cubicBezTo>
                <a:lnTo>
                  <a:pt x="2878236" y="6594681"/>
                </a:lnTo>
                <a:lnTo>
                  <a:pt x="2869444" y="6608493"/>
                </a:lnTo>
                <a:close/>
                <a:moveTo>
                  <a:pt x="2909716" y="6605645"/>
                </a:moveTo>
                <a:cubicBezTo>
                  <a:pt x="2903220" y="6616551"/>
                  <a:pt x="2904887" y="6666786"/>
                  <a:pt x="2911526" y="6660157"/>
                </a:cubicBezTo>
                <a:cubicBezTo>
                  <a:pt x="2917536" y="6654137"/>
                  <a:pt x="2922537" y="6598501"/>
                  <a:pt x="2917060" y="6598501"/>
                </a:cubicBezTo>
                <a:cubicBezTo>
                  <a:pt x="2915365" y="6598501"/>
                  <a:pt x="2912050" y="6601711"/>
                  <a:pt x="2909716" y="6605645"/>
                </a:cubicBezTo>
                <a:close/>
                <a:moveTo>
                  <a:pt x="2947130" y="6623266"/>
                </a:moveTo>
                <a:cubicBezTo>
                  <a:pt x="2943739" y="6632096"/>
                  <a:pt x="2943111" y="6641469"/>
                  <a:pt x="2945730" y="6644088"/>
                </a:cubicBezTo>
                <a:cubicBezTo>
                  <a:pt x="2948350" y="6646707"/>
                  <a:pt x="2953264" y="6641621"/>
                  <a:pt x="2956655" y="6632791"/>
                </a:cubicBezTo>
                <a:cubicBezTo>
                  <a:pt x="2960046" y="6623962"/>
                  <a:pt x="2960675" y="6614589"/>
                  <a:pt x="2958056" y="6611969"/>
                </a:cubicBezTo>
                <a:cubicBezTo>
                  <a:pt x="2955436" y="6609350"/>
                  <a:pt x="2950521" y="6614437"/>
                  <a:pt x="2947130" y="6623266"/>
                </a:cubicBezTo>
                <a:close/>
                <a:moveTo>
                  <a:pt x="3072184" y="6613779"/>
                </a:moveTo>
                <a:cubicBezTo>
                  <a:pt x="3068365" y="6617599"/>
                  <a:pt x="3065240" y="6627295"/>
                  <a:pt x="3065240" y="6635334"/>
                </a:cubicBezTo>
                <a:lnTo>
                  <a:pt x="3065240" y="6649936"/>
                </a:lnTo>
                <a:lnTo>
                  <a:pt x="3075832" y="6639335"/>
                </a:lnTo>
                <a:cubicBezTo>
                  <a:pt x="3081661" y="6633515"/>
                  <a:pt x="3084795" y="6623809"/>
                  <a:pt x="3082785" y="6617789"/>
                </a:cubicBezTo>
                <a:cubicBezTo>
                  <a:pt x="3080776" y="6611769"/>
                  <a:pt x="3076004" y="6609960"/>
                  <a:pt x="3072184" y="6613779"/>
                </a:cubicBezTo>
                <a:close/>
                <a:moveTo>
                  <a:pt x="3103340" y="6641363"/>
                </a:moveTo>
                <a:cubicBezTo>
                  <a:pt x="3103340" y="6649222"/>
                  <a:pt x="3105026" y="6655651"/>
                  <a:pt x="3107084" y="6655651"/>
                </a:cubicBezTo>
                <a:cubicBezTo>
                  <a:pt x="3109141" y="6655651"/>
                  <a:pt x="3113294" y="6649222"/>
                  <a:pt x="3116313" y="6641363"/>
                </a:cubicBezTo>
                <a:cubicBezTo>
                  <a:pt x="3119323" y="6633506"/>
                  <a:pt x="3117637" y="6627076"/>
                  <a:pt x="3112570" y="6627076"/>
                </a:cubicBezTo>
                <a:cubicBezTo>
                  <a:pt x="3107493" y="6627076"/>
                  <a:pt x="3103340" y="6633506"/>
                  <a:pt x="3103340" y="6641363"/>
                </a:cubicBezTo>
                <a:close/>
                <a:moveTo>
                  <a:pt x="2995984" y="6642354"/>
                </a:moveTo>
                <a:cubicBezTo>
                  <a:pt x="2992165" y="6646174"/>
                  <a:pt x="2989183" y="6658232"/>
                  <a:pt x="2989336" y="6669148"/>
                </a:cubicBezTo>
                <a:lnTo>
                  <a:pt x="2989621" y="6688988"/>
                </a:lnTo>
                <a:lnTo>
                  <a:pt x="2999527" y="6671958"/>
                </a:lnTo>
                <a:cubicBezTo>
                  <a:pt x="3010186" y="6653651"/>
                  <a:pt x="3007462" y="6630886"/>
                  <a:pt x="2995984" y="6642354"/>
                </a:cubicBezTo>
                <a:close/>
                <a:moveTo>
                  <a:pt x="950695" y="6655651"/>
                </a:moveTo>
                <a:cubicBezTo>
                  <a:pt x="950695" y="6660890"/>
                  <a:pt x="957120" y="6665176"/>
                  <a:pt x="964978" y="6665176"/>
                </a:cubicBezTo>
                <a:cubicBezTo>
                  <a:pt x="972836" y="6665176"/>
                  <a:pt x="979265" y="6660890"/>
                  <a:pt x="979265" y="6655651"/>
                </a:cubicBezTo>
                <a:cubicBezTo>
                  <a:pt x="979265" y="6650412"/>
                  <a:pt x="972836" y="6646126"/>
                  <a:pt x="964978" y="6646126"/>
                </a:cubicBezTo>
                <a:cubicBezTo>
                  <a:pt x="957120" y="6646126"/>
                  <a:pt x="950695" y="6650412"/>
                  <a:pt x="950695" y="6655651"/>
                </a:cubicBezTo>
                <a:close/>
                <a:moveTo>
                  <a:pt x="994172" y="6654651"/>
                </a:moveTo>
                <a:cubicBezTo>
                  <a:pt x="991267" y="6659347"/>
                  <a:pt x="995162" y="6665586"/>
                  <a:pt x="1002830" y="6668529"/>
                </a:cubicBezTo>
                <a:cubicBezTo>
                  <a:pt x="1017708" y="6674234"/>
                  <a:pt x="1030424" y="6662357"/>
                  <a:pt x="1020280" y="6652213"/>
                </a:cubicBezTo>
                <a:cubicBezTo>
                  <a:pt x="1011669" y="6643602"/>
                  <a:pt x="1000344" y="6644659"/>
                  <a:pt x="994172" y="6654651"/>
                </a:cubicBezTo>
                <a:close/>
                <a:moveTo>
                  <a:pt x="3034284" y="6651622"/>
                </a:moveTo>
                <a:cubicBezTo>
                  <a:pt x="3030350" y="6655585"/>
                  <a:pt x="3027140" y="6667539"/>
                  <a:pt x="3027140" y="6678197"/>
                </a:cubicBezTo>
                <a:lnTo>
                  <a:pt x="3027140" y="6697561"/>
                </a:lnTo>
                <a:lnTo>
                  <a:pt x="3037561" y="6687141"/>
                </a:lnTo>
                <a:cubicBezTo>
                  <a:pt x="3043285" y="6681416"/>
                  <a:pt x="3046505" y="6669453"/>
                  <a:pt x="3044704" y="6660576"/>
                </a:cubicBezTo>
                <a:cubicBezTo>
                  <a:pt x="3042904" y="6651689"/>
                  <a:pt x="3038218" y="6647660"/>
                  <a:pt x="3034284" y="6651622"/>
                </a:cubicBezTo>
                <a:close/>
                <a:moveTo>
                  <a:pt x="1041178" y="6665176"/>
                </a:moveTo>
                <a:cubicBezTo>
                  <a:pt x="1044416" y="6670415"/>
                  <a:pt x="1051093" y="6674701"/>
                  <a:pt x="1056027" y="6674701"/>
                </a:cubicBezTo>
                <a:cubicBezTo>
                  <a:pt x="1060961" y="6674701"/>
                  <a:pt x="1064990" y="6670415"/>
                  <a:pt x="1064990" y="6665176"/>
                </a:cubicBezTo>
                <a:cubicBezTo>
                  <a:pt x="1064990" y="6659937"/>
                  <a:pt x="1058304" y="6655651"/>
                  <a:pt x="1050141" y="6655651"/>
                </a:cubicBezTo>
                <a:cubicBezTo>
                  <a:pt x="1041978" y="6655651"/>
                  <a:pt x="1037939" y="6659937"/>
                  <a:pt x="1041178" y="6665176"/>
                </a:cubicBezTo>
                <a:close/>
                <a:moveTo>
                  <a:pt x="1084040" y="6665176"/>
                </a:moveTo>
                <a:cubicBezTo>
                  <a:pt x="1084040" y="6670415"/>
                  <a:pt x="1090470" y="6674701"/>
                  <a:pt x="1098328" y="6674701"/>
                </a:cubicBezTo>
                <a:cubicBezTo>
                  <a:pt x="1106186" y="6674701"/>
                  <a:pt x="1112615" y="6670415"/>
                  <a:pt x="1112615" y="6665176"/>
                </a:cubicBezTo>
                <a:cubicBezTo>
                  <a:pt x="1112615" y="6659937"/>
                  <a:pt x="1106186" y="6655651"/>
                  <a:pt x="1098328" y="6655651"/>
                </a:cubicBezTo>
                <a:cubicBezTo>
                  <a:pt x="1090470" y="6655651"/>
                  <a:pt x="1084040" y="6659937"/>
                  <a:pt x="1084040" y="6665176"/>
                </a:cubicBezTo>
                <a:close/>
                <a:moveTo>
                  <a:pt x="1131665" y="6665176"/>
                </a:moveTo>
                <a:cubicBezTo>
                  <a:pt x="1131665" y="6670415"/>
                  <a:pt x="1138352" y="6674701"/>
                  <a:pt x="1146515" y="6674701"/>
                </a:cubicBezTo>
                <a:cubicBezTo>
                  <a:pt x="1154678" y="6674701"/>
                  <a:pt x="1158716" y="6670415"/>
                  <a:pt x="1155478" y="6665176"/>
                </a:cubicBezTo>
                <a:cubicBezTo>
                  <a:pt x="1152239" y="6659937"/>
                  <a:pt x="1145562" y="6655651"/>
                  <a:pt x="1140628" y="6655651"/>
                </a:cubicBezTo>
                <a:cubicBezTo>
                  <a:pt x="1135694" y="6655651"/>
                  <a:pt x="1131665" y="6659937"/>
                  <a:pt x="1131665" y="6665176"/>
                </a:cubicBezTo>
                <a:close/>
                <a:moveTo>
                  <a:pt x="1175147" y="6664176"/>
                </a:moveTo>
                <a:cubicBezTo>
                  <a:pt x="1172242" y="6668872"/>
                  <a:pt x="1176137" y="6675111"/>
                  <a:pt x="1183805" y="6678054"/>
                </a:cubicBezTo>
                <a:cubicBezTo>
                  <a:pt x="1198683" y="6683759"/>
                  <a:pt x="1211399" y="6671882"/>
                  <a:pt x="1201255" y="6661738"/>
                </a:cubicBezTo>
                <a:cubicBezTo>
                  <a:pt x="1192644" y="6653127"/>
                  <a:pt x="1181319" y="6654184"/>
                  <a:pt x="1175147" y="6664176"/>
                </a:cubicBezTo>
                <a:close/>
                <a:moveTo>
                  <a:pt x="2817152" y="6675520"/>
                </a:moveTo>
                <a:cubicBezTo>
                  <a:pt x="2805932" y="6696485"/>
                  <a:pt x="2810180" y="6708981"/>
                  <a:pt x="2825334" y="6699619"/>
                </a:cubicBezTo>
                <a:cubicBezTo>
                  <a:pt x="2837555" y="6692065"/>
                  <a:pt x="2846470" y="6655651"/>
                  <a:pt x="2836097" y="6655651"/>
                </a:cubicBezTo>
                <a:cubicBezTo>
                  <a:pt x="2831526" y="6655651"/>
                  <a:pt x="2823000" y="6664595"/>
                  <a:pt x="2817152" y="6675520"/>
                </a:cubicBezTo>
                <a:close/>
                <a:moveTo>
                  <a:pt x="2946968" y="6663900"/>
                </a:moveTo>
                <a:cubicBezTo>
                  <a:pt x="2942863" y="6670538"/>
                  <a:pt x="2942092" y="6678540"/>
                  <a:pt x="2945235" y="6681683"/>
                </a:cubicBezTo>
                <a:cubicBezTo>
                  <a:pt x="2953760" y="6690208"/>
                  <a:pt x="2963047" y="6677673"/>
                  <a:pt x="2958436" y="6663862"/>
                </a:cubicBezTo>
                <a:lnTo>
                  <a:pt x="2954436" y="6651831"/>
                </a:lnTo>
                <a:lnTo>
                  <a:pt x="2946968" y="6663900"/>
                </a:lnTo>
                <a:close/>
                <a:moveTo>
                  <a:pt x="1225010" y="6676606"/>
                </a:moveTo>
                <a:lnTo>
                  <a:pt x="1236440" y="6688036"/>
                </a:lnTo>
                <a:lnTo>
                  <a:pt x="1247870" y="6676606"/>
                </a:lnTo>
                <a:lnTo>
                  <a:pt x="1259300" y="6665176"/>
                </a:lnTo>
                <a:lnTo>
                  <a:pt x="1236440" y="6665176"/>
                </a:lnTo>
                <a:lnTo>
                  <a:pt x="1213580" y="6665176"/>
                </a:lnTo>
                <a:lnTo>
                  <a:pt x="1225010" y="6676606"/>
                </a:lnTo>
                <a:close/>
                <a:moveTo>
                  <a:pt x="1274540" y="6674701"/>
                </a:moveTo>
                <a:cubicBezTo>
                  <a:pt x="1274540" y="6679940"/>
                  <a:pt x="1280970" y="6684226"/>
                  <a:pt x="1288828" y="6684226"/>
                </a:cubicBezTo>
                <a:cubicBezTo>
                  <a:pt x="1296686" y="6684226"/>
                  <a:pt x="1303115" y="6679940"/>
                  <a:pt x="1303115" y="6674701"/>
                </a:cubicBezTo>
                <a:cubicBezTo>
                  <a:pt x="1303115" y="6669462"/>
                  <a:pt x="1296686" y="6665176"/>
                  <a:pt x="1288828" y="6665176"/>
                </a:cubicBezTo>
                <a:cubicBezTo>
                  <a:pt x="1280970" y="6665176"/>
                  <a:pt x="1274540" y="6669462"/>
                  <a:pt x="1274540" y="6674701"/>
                </a:cubicBezTo>
                <a:close/>
                <a:moveTo>
                  <a:pt x="1322165" y="6674701"/>
                </a:moveTo>
                <a:cubicBezTo>
                  <a:pt x="1322165" y="6679940"/>
                  <a:pt x="1328595" y="6684226"/>
                  <a:pt x="1336453" y="6684226"/>
                </a:cubicBezTo>
                <a:cubicBezTo>
                  <a:pt x="1344311" y="6684226"/>
                  <a:pt x="1350740" y="6679940"/>
                  <a:pt x="1350740" y="6674701"/>
                </a:cubicBezTo>
                <a:cubicBezTo>
                  <a:pt x="1350740" y="6669462"/>
                  <a:pt x="1344311" y="6665176"/>
                  <a:pt x="1336453" y="6665176"/>
                </a:cubicBezTo>
                <a:cubicBezTo>
                  <a:pt x="1328595" y="6665176"/>
                  <a:pt x="1322165" y="6669462"/>
                  <a:pt x="1322165" y="6674701"/>
                </a:cubicBezTo>
                <a:close/>
                <a:moveTo>
                  <a:pt x="1374296" y="6675120"/>
                </a:moveTo>
                <a:cubicBezTo>
                  <a:pt x="1371200" y="6680130"/>
                  <a:pt x="1377496" y="6684226"/>
                  <a:pt x="1388278" y="6684226"/>
                </a:cubicBezTo>
                <a:cubicBezTo>
                  <a:pt x="1411281" y="6684226"/>
                  <a:pt x="1413596" y="6678930"/>
                  <a:pt x="1393908" y="6671377"/>
                </a:cubicBezTo>
                <a:cubicBezTo>
                  <a:pt x="1386221" y="6668424"/>
                  <a:pt x="1377391" y="6670110"/>
                  <a:pt x="1374296" y="6675120"/>
                </a:cubicBezTo>
                <a:close/>
                <a:moveTo>
                  <a:pt x="3070955" y="6680416"/>
                </a:moveTo>
                <a:cubicBezTo>
                  <a:pt x="3067564" y="6689246"/>
                  <a:pt x="3066936" y="6698619"/>
                  <a:pt x="3069555" y="6701238"/>
                </a:cubicBezTo>
                <a:cubicBezTo>
                  <a:pt x="3072175" y="6703857"/>
                  <a:pt x="3077089" y="6698771"/>
                  <a:pt x="3080480" y="6689941"/>
                </a:cubicBezTo>
                <a:cubicBezTo>
                  <a:pt x="3083871" y="6681112"/>
                  <a:pt x="3084500" y="6671739"/>
                  <a:pt x="3081881" y="6669119"/>
                </a:cubicBezTo>
                <a:cubicBezTo>
                  <a:pt x="3079261" y="6666500"/>
                  <a:pt x="3074346" y="6671587"/>
                  <a:pt x="3070955" y="6680416"/>
                </a:cubicBezTo>
                <a:close/>
                <a:moveTo>
                  <a:pt x="1425035" y="6686131"/>
                </a:moveTo>
                <a:lnTo>
                  <a:pt x="1436465" y="6697561"/>
                </a:lnTo>
                <a:lnTo>
                  <a:pt x="1447895" y="6686131"/>
                </a:lnTo>
                <a:lnTo>
                  <a:pt x="1459325" y="6674701"/>
                </a:lnTo>
                <a:lnTo>
                  <a:pt x="1436465" y="6674701"/>
                </a:lnTo>
                <a:lnTo>
                  <a:pt x="1413605" y="6674701"/>
                </a:lnTo>
                <a:lnTo>
                  <a:pt x="1425035" y="6686131"/>
                </a:lnTo>
                <a:close/>
                <a:moveTo>
                  <a:pt x="1474565" y="6684226"/>
                </a:moveTo>
                <a:cubicBezTo>
                  <a:pt x="1474565" y="6689465"/>
                  <a:pt x="1480995" y="6693751"/>
                  <a:pt x="1488853" y="6693751"/>
                </a:cubicBezTo>
                <a:cubicBezTo>
                  <a:pt x="1496711" y="6693751"/>
                  <a:pt x="1503140" y="6689465"/>
                  <a:pt x="1503140" y="6684226"/>
                </a:cubicBezTo>
                <a:cubicBezTo>
                  <a:pt x="1503140" y="6678987"/>
                  <a:pt x="1496711" y="6674701"/>
                  <a:pt x="1488853" y="6674701"/>
                </a:cubicBezTo>
                <a:cubicBezTo>
                  <a:pt x="1480995" y="6674701"/>
                  <a:pt x="1474565" y="6678987"/>
                  <a:pt x="1474565" y="6684226"/>
                </a:cubicBezTo>
                <a:close/>
                <a:moveTo>
                  <a:pt x="1531715" y="6684226"/>
                </a:moveTo>
                <a:cubicBezTo>
                  <a:pt x="1531715" y="6689465"/>
                  <a:pt x="1538402" y="6693751"/>
                  <a:pt x="1546565" y="6693751"/>
                </a:cubicBezTo>
                <a:cubicBezTo>
                  <a:pt x="1554728" y="6693751"/>
                  <a:pt x="1558766" y="6689465"/>
                  <a:pt x="1555528" y="6684226"/>
                </a:cubicBezTo>
                <a:cubicBezTo>
                  <a:pt x="1552289" y="6678987"/>
                  <a:pt x="1545612" y="6674701"/>
                  <a:pt x="1540678" y="6674701"/>
                </a:cubicBezTo>
                <a:cubicBezTo>
                  <a:pt x="1535744" y="6674701"/>
                  <a:pt x="1531715" y="6678987"/>
                  <a:pt x="1531715" y="6684226"/>
                </a:cubicBezTo>
                <a:close/>
                <a:moveTo>
                  <a:pt x="2911431" y="6677082"/>
                </a:moveTo>
                <a:cubicBezTo>
                  <a:pt x="2905535" y="6687026"/>
                  <a:pt x="2907478" y="6959013"/>
                  <a:pt x="2913412" y="6955336"/>
                </a:cubicBezTo>
                <a:cubicBezTo>
                  <a:pt x="2917622" y="6952746"/>
                  <a:pt x="2920517" y="6888537"/>
                  <a:pt x="2919879" y="6812661"/>
                </a:cubicBezTo>
                <a:cubicBezTo>
                  <a:pt x="2918851" y="6691513"/>
                  <a:pt x="2917336" y="6667119"/>
                  <a:pt x="2911431" y="6677082"/>
                </a:cubicBezTo>
                <a:close/>
                <a:moveTo>
                  <a:pt x="952872" y="6695542"/>
                </a:moveTo>
                <a:cubicBezTo>
                  <a:pt x="958758" y="6713201"/>
                  <a:pt x="979265" y="6716125"/>
                  <a:pt x="979265" y="6699304"/>
                </a:cubicBezTo>
                <a:cubicBezTo>
                  <a:pt x="979265" y="6691008"/>
                  <a:pt x="972483" y="6684226"/>
                  <a:pt x="964187" y="6684226"/>
                </a:cubicBezTo>
                <a:cubicBezTo>
                  <a:pt x="955891" y="6684226"/>
                  <a:pt x="950800" y="6689312"/>
                  <a:pt x="952872" y="6695542"/>
                </a:cubicBezTo>
                <a:close/>
                <a:moveTo>
                  <a:pt x="998315" y="6698513"/>
                </a:moveTo>
                <a:cubicBezTo>
                  <a:pt x="998315" y="6707248"/>
                  <a:pt x="1002925" y="6712849"/>
                  <a:pt x="1008555" y="6710973"/>
                </a:cubicBezTo>
                <a:cubicBezTo>
                  <a:pt x="1014184" y="6709096"/>
                  <a:pt x="1018794" y="6703495"/>
                  <a:pt x="1018794" y="6698513"/>
                </a:cubicBezTo>
                <a:cubicBezTo>
                  <a:pt x="1018794" y="6693532"/>
                  <a:pt x="1014184" y="6687932"/>
                  <a:pt x="1008555" y="6686055"/>
                </a:cubicBezTo>
                <a:cubicBezTo>
                  <a:pt x="1002925" y="6684178"/>
                  <a:pt x="998315" y="6689779"/>
                  <a:pt x="998315" y="6698513"/>
                </a:cubicBezTo>
                <a:close/>
                <a:moveTo>
                  <a:pt x="1042502" y="6690837"/>
                </a:moveTo>
                <a:cubicBezTo>
                  <a:pt x="1031777" y="6701562"/>
                  <a:pt x="1035977" y="6712801"/>
                  <a:pt x="1050703" y="6712801"/>
                </a:cubicBezTo>
                <a:cubicBezTo>
                  <a:pt x="1058561" y="6712801"/>
                  <a:pt x="1064990" y="6708772"/>
                  <a:pt x="1064990" y="6703838"/>
                </a:cubicBezTo>
                <a:cubicBezTo>
                  <a:pt x="1064990" y="6691827"/>
                  <a:pt x="1050112" y="6683226"/>
                  <a:pt x="1042502" y="6690837"/>
                </a:cubicBezTo>
                <a:close/>
                <a:moveTo>
                  <a:pt x="1587084" y="6690732"/>
                </a:moveTo>
                <a:cubicBezTo>
                  <a:pt x="1593952" y="6693485"/>
                  <a:pt x="1602172" y="6693142"/>
                  <a:pt x="1605334" y="6689979"/>
                </a:cubicBezTo>
                <a:cubicBezTo>
                  <a:pt x="1608496" y="6686817"/>
                  <a:pt x="1602877" y="6684569"/>
                  <a:pt x="1592837" y="6684979"/>
                </a:cubicBezTo>
                <a:cubicBezTo>
                  <a:pt x="1581741" y="6685436"/>
                  <a:pt x="1579483" y="6687693"/>
                  <a:pt x="1587084" y="6690732"/>
                </a:cubicBezTo>
                <a:close/>
                <a:moveTo>
                  <a:pt x="1636490" y="6693751"/>
                </a:moveTo>
                <a:cubicBezTo>
                  <a:pt x="1636490" y="6698990"/>
                  <a:pt x="1640519" y="6703276"/>
                  <a:pt x="1645453" y="6703276"/>
                </a:cubicBezTo>
                <a:cubicBezTo>
                  <a:pt x="1650387" y="6703276"/>
                  <a:pt x="1657064" y="6698990"/>
                  <a:pt x="1660303" y="6693751"/>
                </a:cubicBezTo>
                <a:cubicBezTo>
                  <a:pt x="1663541" y="6688512"/>
                  <a:pt x="1659503" y="6684226"/>
                  <a:pt x="1651340" y="6684226"/>
                </a:cubicBezTo>
                <a:cubicBezTo>
                  <a:pt x="1643177" y="6684226"/>
                  <a:pt x="1636490" y="6688512"/>
                  <a:pt x="1636490" y="6693751"/>
                </a:cubicBezTo>
                <a:close/>
                <a:moveTo>
                  <a:pt x="1684115" y="6693751"/>
                </a:moveTo>
                <a:cubicBezTo>
                  <a:pt x="1684115" y="6698990"/>
                  <a:pt x="1690545" y="6703276"/>
                  <a:pt x="1698403" y="6703276"/>
                </a:cubicBezTo>
                <a:cubicBezTo>
                  <a:pt x="1706261" y="6703276"/>
                  <a:pt x="1712690" y="6698990"/>
                  <a:pt x="1712690" y="6693751"/>
                </a:cubicBezTo>
                <a:cubicBezTo>
                  <a:pt x="1712690" y="6688512"/>
                  <a:pt x="1706261" y="6684226"/>
                  <a:pt x="1698403" y="6684226"/>
                </a:cubicBezTo>
                <a:cubicBezTo>
                  <a:pt x="1690545" y="6684226"/>
                  <a:pt x="1684115" y="6688512"/>
                  <a:pt x="1684115" y="6693751"/>
                </a:cubicBezTo>
                <a:close/>
                <a:moveTo>
                  <a:pt x="1741265" y="6693751"/>
                </a:moveTo>
                <a:cubicBezTo>
                  <a:pt x="1741265" y="6698990"/>
                  <a:pt x="1747952" y="6703276"/>
                  <a:pt x="1756115" y="6703276"/>
                </a:cubicBezTo>
                <a:cubicBezTo>
                  <a:pt x="1764278" y="6703276"/>
                  <a:pt x="1768316" y="6698990"/>
                  <a:pt x="1765078" y="6693751"/>
                </a:cubicBezTo>
                <a:cubicBezTo>
                  <a:pt x="1761839" y="6688512"/>
                  <a:pt x="1755162" y="6684226"/>
                  <a:pt x="1750228" y="6684226"/>
                </a:cubicBezTo>
                <a:cubicBezTo>
                  <a:pt x="1745294" y="6684226"/>
                  <a:pt x="1741265" y="6688512"/>
                  <a:pt x="1741265" y="6693751"/>
                </a:cubicBezTo>
                <a:close/>
                <a:moveTo>
                  <a:pt x="1084040" y="6703276"/>
                </a:moveTo>
                <a:cubicBezTo>
                  <a:pt x="1084040" y="6708515"/>
                  <a:pt x="1090470" y="6712801"/>
                  <a:pt x="1098328" y="6712801"/>
                </a:cubicBezTo>
                <a:cubicBezTo>
                  <a:pt x="1106186" y="6712801"/>
                  <a:pt x="1112615" y="6708515"/>
                  <a:pt x="1112615" y="6703276"/>
                </a:cubicBezTo>
                <a:cubicBezTo>
                  <a:pt x="1112615" y="6698037"/>
                  <a:pt x="1106186" y="6693751"/>
                  <a:pt x="1098328" y="6693751"/>
                </a:cubicBezTo>
                <a:cubicBezTo>
                  <a:pt x="1090470" y="6693751"/>
                  <a:pt x="1084040" y="6698037"/>
                  <a:pt x="1084040" y="6703276"/>
                </a:cubicBezTo>
                <a:close/>
                <a:moveTo>
                  <a:pt x="1131665" y="6708038"/>
                </a:moveTo>
                <a:cubicBezTo>
                  <a:pt x="1131665" y="6716773"/>
                  <a:pt x="1136275" y="6722374"/>
                  <a:pt x="1141905" y="6720498"/>
                </a:cubicBezTo>
                <a:cubicBezTo>
                  <a:pt x="1147534" y="6718621"/>
                  <a:pt x="1152144" y="6713020"/>
                  <a:pt x="1152144" y="6708038"/>
                </a:cubicBezTo>
                <a:cubicBezTo>
                  <a:pt x="1152144" y="6703057"/>
                  <a:pt x="1147534" y="6697457"/>
                  <a:pt x="1141905" y="6695580"/>
                </a:cubicBezTo>
                <a:cubicBezTo>
                  <a:pt x="1136275" y="6693703"/>
                  <a:pt x="1131665" y="6699304"/>
                  <a:pt x="1131665" y="6708038"/>
                </a:cubicBezTo>
                <a:close/>
                <a:moveTo>
                  <a:pt x="1174937" y="6702628"/>
                </a:moveTo>
                <a:cubicBezTo>
                  <a:pt x="1167889" y="6714030"/>
                  <a:pt x="1185805" y="6725307"/>
                  <a:pt x="1198493" y="6717468"/>
                </a:cubicBezTo>
                <a:cubicBezTo>
                  <a:pt x="1209151" y="6710887"/>
                  <a:pt x="1202150" y="6693751"/>
                  <a:pt x="1188815" y="6693751"/>
                </a:cubicBezTo>
                <a:cubicBezTo>
                  <a:pt x="1184196" y="6693751"/>
                  <a:pt x="1177947" y="6697742"/>
                  <a:pt x="1174937" y="6702628"/>
                </a:cubicBezTo>
                <a:close/>
                <a:moveTo>
                  <a:pt x="1233002" y="6700362"/>
                </a:moveTo>
                <a:cubicBezTo>
                  <a:pt x="1222277" y="6711087"/>
                  <a:pt x="1226477" y="6722326"/>
                  <a:pt x="1241203" y="6722326"/>
                </a:cubicBezTo>
                <a:cubicBezTo>
                  <a:pt x="1249061" y="6722326"/>
                  <a:pt x="1255490" y="6718297"/>
                  <a:pt x="1255490" y="6713363"/>
                </a:cubicBezTo>
                <a:cubicBezTo>
                  <a:pt x="1255490" y="6701352"/>
                  <a:pt x="1240612" y="6692751"/>
                  <a:pt x="1233002" y="6700362"/>
                </a:cubicBezTo>
                <a:close/>
                <a:moveTo>
                  <a:pt x="1796634" y="6700257"/>
                </a:moveTo>
                <a:cubicBezTo>
                  <a:pt x="1803502" y="6703010"/>
                  <a:pt x="1811722" y="6702667"/>
                  <a:pt x="1814884" y="6699504"/>
                </a:cubicBezTo>
                <a:cubicBezTo>
                  <a:pt x="1818046" y="6696342"/>
                  <a:pt x="1812427" y="6694094"/>
                  <a:pt x="1802387" y="6694504"/>
                </a:cubicBezTo>
                <a:cubicBezTo>
                  <a:pt x="1791291" y="6694961"/>
                  <a:pt x="1789033" y="6697218"/>
                  <a:pt x="1796634" y="6700257"/>
                </a:cubicBezTo>
                <a:close/>
                <a:moveTo>
                  <a:pt x="1841278" y="6703276"/>
                </a:moveTo>
                <a:cubicBezTo>
                  <a:pt x="1844516" y="6708515"/>
                  <a:pt x="1851193" y="6712801"/>
                  <a:pt x="1856127" y="6712801"/>
                </a:cubicBezTo>
                <a:cubicBezTo>
                  <a:pt x="1861061" y="6712801"/>
                  <a:pt x="1865090" y="6708515"/>
                  <a:pt x="1865090" y="6703276"/>
                </a:cubicBezTo>
                <a:cubicBezTo>
                  <a:pt x="1865090" y="6698037"/>
                  <a:pt x="1858404" y="6693751"/>
                  <a:pt x="1850241" y="6693751"/>
                </a:cubicBezTo>
                <a:cubicBezTo>
                  <a:pt x="1842078" y="6693751"/>
                  <a:pt x="1838039" y="6698037"/>
                  <a:pt x="1841278" y="6703276"/>
                </a:cubicBezTo>
                <a:close/>
                <a:moveTo>
                  <a:pt x="1893665" y="6703276"/>
                </a:moveTo>
                <a:cubicBezTo>
                  <a:pt x="1893665" y="6708515"/>
                  <a:pt x="1897952" y="6712801"/>
                  <a:pt x="1903190" y="6712801"/>
                </a:cubicBezTo>
                <a:cubicBezTo>
                  <a:pt x="1908429" y="6712801"/>
                  <a:pt x="1912715" y="6708515"/>
                  <a:pt x="1912715" y="6703276"/>
                </a:cubicBezTo>
                <a:cubicBezTo>
                  <a:pt x="1912715" y="6698037"/>
                  <a:pt x="1908429" y="6693751"/>
                  <a:pt x="1903190" y="6693751"/>
                </a:cubicBezTo>
                <a:cubicBezTo>
                  <a:pt x="1897952" y="6693751"/>
                  <a:pt x="1893665" y="6698037"/>
                  <a:pt x="1893665" y="6703276"/>
                </a:cubicBezTo>
                <a:close/>
                <a:moveTo>
                  <a:pt x="1946053" y="6703276"/>
                </a:moveTo>
                <a:cubicBezTo>
                  <a:pt x="1942814" y="6708515"/>
                  <a:pt x="1947101" y="6712801"/>
                  <a:pt x="1955578" y="6712801"/>
                </a:cubicBezTo>
                <a:cubicBezTo>
                  <a:pt x="1964055" y="6712801"/>
                  <a:pt x="1968341" y="6708515"/>
                  <a:pt x="1965103" y="6703276"/>
                </a:cubicBezTo>
                <a:cubicBezTo>
                  <a:pt x="1961864" y="6698037"/>
                  <a:pt x="1957578" y="6693751"/>
                  <a:pt x="1955578" y="6693751"/>
                </a:cubicBezTo>
                <a:cubicBezTo>
                  <a:pt x="1953578" y="6693751"/>
                  <a:pt x="1949291" y="6698037"/>
                  <a:pt x="1946053" y="6703276"/>
                </a:cubicBezTo>
                <a:close/>
                <a:moveTo>
                  <a:pt x="2949712" y="6700895"/>
                </a:moveTo>
                <a:cubicBezTo>
                  <a:pt x="2943816" y="6735157"/>
                  <a:pt x="2944692" y="6789001"/>
                  <a:pt x="2951140" y="6789001"/>
                </a:cubicBezTo>
                <a:cubicBezTo>
                  <a:pt x="2963866" y="6789001"/>
                  <a:pt x="2973115" y="6749196"/>
                  <a:pt x="2961989" y="6742319"/>
                </a:cubicBezTo>
                <a:cubicBezTo>
                  <a:pt x="2955560" y="6738347"/>
                  <a:pt x="2955141" y="6731060"/>
                  <a:pt x="2960818" y="6722078"/>
                </a:cubicBezTo>
                <a:cubicBezTo>
                  <a:pt x="2972410" y="6703753"/>
                  <a:pt x="2972286" y="6693751"/>
                  <a:pt x="2960465" y="6693751"/>
                </a:cubicBezTo>
                <a:cubicBezTo>
                  <a:pt x="2955227" y="6693751"/>
                  <a:pt x="2950388" y="6696961"/>
                  <a:pt x="2949712" y="6700895"/>
                </a:cubicBezTo>
                <a:close/>
                <a:moveTo>
                  <a:pt x="3103340" y="6708601"/>
                </a:moveTo>
                <a:cubicBezTo>
                  <a:pt x="3103340" y="6716764"/>
                  <a:pt x="3107627" y="6720802"/>
                  <a:pt x="3112865" y="6717563"/>
                </a:cubicBezTo>
                <a:cubicBezTo>
                  <a:pt x="3118104" y="6714325"/>
                  <a:pt x="3122390" y="6707648"/>
                  <a:pt x="3122390" y="6702714"/>
                </a:cubicBezTo>
                <a:cubicBezTo>
                  <a:pt x="3122390" y="6697780"/>
                  <a:pt x="3118104" y="6693751"/>
                  <a:pt x="3112865" y="6693751"/>
                </a:cubicBezTo>
                <a:cubicBezTo>
                  <a:pt x="3107627" y="6693751"/>
                  <a:pt x="3103340" y="6700438"/>
                  <a:pt x="3103340" y="6708601"/>
                </a:cubicBezTo>
                <a:close/>
                <a:moveTo>
                  <a:pt x="1274540" y="6712801"/>
                </a:moveTo>
                <a:cubicBezTo>
                  <a:pt x="1274540" y="6718040"/>
                  <a:pt x="1280970" y="6722326"/>
                  <a:pt x="1288828" y="6722326"/>
                </a:cubicBezTo>
                <a:cubicBezTo>
                  <a:pt x="1296686" y="6722326"/>
                  <a:pt x="1303115" y="6718040"/>
                  <a:pt x="1303115" y="6712801"/>
                </a:cubicBezTo>
                <a:cubicBezTo>
                  <a:pt x="1303115" y="6707562"/>
                  <a:pt x="1296686" y="6703276"/>
                  <a:pt x="1288828" y="6703276"/>
                </a:cubicBezTo>
                <a:cubicBezTo>
                  <a:pt x="1280970" y="6703276"/>
                  <a:pt x="1274540" y="6707562"/>
                  <a:pt x="1274540" y="6712801"/>
                </a:cubicBezTo>
                <a:close/>
                <a:moveTo>
                  <a:pt x="1323994" y="6713515"/>
                </a:moveTo>
                <a:cubicBezTo>
                  <a:pt x="1325871" y="6719145"/>
                  <a:pt x="1331481" y="6723755"/>
                  <a:pt x="1336453" y="6723755"/>
                </a:cubicBezTo>
                <a:cubicBezTo>
                  <a:pt x="1341425" y="6723755"/>
                  <a:pt x="1347035" y="6719145"/>
                  <a:pt x="1348911" y="6713515"/>
                </a:cubicBezTo>
                <a:cubicBezTo>
                  <a:pt x="1350788" y="6707886"/>
                  <a:pt x="1345187" y="6703276"/>
                  <a:pt x="1336453" y="6703276"/>
                </a:cubicBezTo>
                <a:cubicBezTo>
                  <a:pt x="1327718" y="6703276"/>
                  <a:pt x="1322118" y="6707886"/>
                  <a:pt x="1323994" y="6713515"/>
                </a:cubicBezTo>
                <a:close/>
                <a:moveTo>
                  <a:pt x="1374962" y="6712153"/>
                </a:moveTo>
                <a:cubicBezTo>
                  <a:pt x="1367914" y="6723555"/>
                  <a:pt x="1385830" y="6734832"/>
                  <a:pt x="1398518" y="6726993"/>
                </a:cubicBezTo>
                <a:cubicBezTo>
                  <a:pt x="1409176" y="6720412"/>
                  <a:pt x="1402175" y="6703276"/>
                  <a:pt x="1388840" y="6703276"/>
                </a:cubicBezTo>
                <a:cubicBezTo>
                  <a:pt x="1384221" y="6703276"/>
                  <a:pt x="1377972" y="6707267"/>
                  <a:pt x="1374962" y="6712153"/>
                </a:cubicBezTo>
                <a:close/>
                <a:moveTo>
                  <a:pt x="1996659" y="6709782"/>
                </a:moveTo>
                <a:cubicBezTo>
                  <a:pt x="2003527" y="6712535"/>
                  <a:pt x="2011747" y="6712192"/>
                  <a:pt x="2014909" y="6709029"/>
                </a:cubicBezTo>
                <a:cubicBezTo>
                  <a:pt x="2018071" y="6705867"/>
                  <a:pt x="2012452" y="6703619"/>
                  <a:pt x="2002412" y="6704029"/>
                </a:cubicBezTo>
                <a:cubicBezTo>
                  <a:pt x="1991316" y="6704486"/>
                  <a:pt x="1989058" y="6706743"/>
                  <a:pt x="1996659" y="6709782"/>
                </a:cubicBezTo>
                <a:close/>
                <a:moveTo>
                  <a:pt x="2046065" y="6712801"/>
                </a:moveTo>
                <a:cubicBezTo>
                  <a:pt x="2046065" y="6718040"/>
                  <a:pt x="2050352" y="6722326"/>
                  <a:pt x="2055590" y="6722326"/>
                </a:cubicBezTo>
                <a:cubicBezTo>
                  <a:pt x="2060829" y="6722326"/>
                  <a:pt x="2065115" y="6718040"/>
                  <a:pt x="2065115" y="6712801"/>
                </a:cubicBezTo>
                <a:cubicBezTo>
                  <a:pt x="2065115" y="6707562"/>
                  <a:pt x="2060829" y="6703276"/>
                  <a:pt x="2055590" y="6703276"/>
                </a:cubicBezTo>
                <a:cubicBezTo>
                  <a:pt x="2050352" y="6703276"/>
                  <a:pt x="2046065" y="6707562"/>
                  <a:pt x="2046065" y="6712801"/>
                </a:cubicBezTo>
                <a:close/>
                <a:moveTo>
                  <a:pt x="2093690" y="6712801"/>
                </a:moveTo>
                <a:cubicBezTo>
                  <a:pt x="2093690" y="6718040"/>
                  <a:pt x="2100386" y="6722326"/>
                  <a:pt x="2108549" y="6722326"/>
                </a:cubicBezTo>
                <a:cubicBezTo>
                  <a:pt x="2116712" y="6722326"/>
                  <a:pt x="2120741" y="6718040"/>
                  <a:pt x="2117503" y="6712801"/>
                </a:cubicBezTo>
                <a:cubicBezTo>
                  <a:pt x="2114264" y="6707562"/>
                  <a:pt x="2107587" y="6703276"/>
                  <a:pt x="2102653" y="6703276"/>
                </a:cubicBezTo>
                <a:cubicBezTo>
                  <a:pt x="2097719" y="6703276"/>
                  <a:pt x="2093690" y="6707562"/>
                  <a:pt x="2093690" y="6712801"/>
                </a:cubicBezTo>
                <a:close/>
                <a:moveTo>
                  <a:pt x="2784329" y="6713944"/>
                </a:moveTo>
                <a:cubicBezTo>
                  <a:pt x="2781500" y="6721317"/>
                  <a:pt x="2780319" y="6846713"/>
                  <a:pt x="2781719" y="6992617"/>
                </a:cubicBezTo>
                <a:lnTo>
                  <a:pt x="2784253" y="7257879"/>
                </a:lnTo>
                <a:lnTo>
                  <a:pt x="2814342" y="7215969"/>
                </a:lnTo>
                <a:lnTo>
                  <a:pt x="2844441" y="7174050"/>
                </a:lnTo>
                <a:lnTo>
                  <a:pt x="2842965" y="6986292"/>
                </a:lnTo>
                <a:cubicBezTo>
                  <a:pt x="2842155" y="6883023"/>
                  <a:pt x="2837993" y="6798526"/>
                  <a:pt x="2833735" y="6798526"/>
                </a:cubicBezTo>
                <a:cubicBezTo>
                  <a:pt x="2829478" y="6798526"/>
                  <a:pt x="2829268" y="6793240"/>
                  <a:pt x="2833268" y="6786772"/>
                </a:cubicBezTo>
                <a:cubicBezTo>
                  <a:pt x="2843489" y="6770237"/>
                  <a:pt x="2845851" y="6703276"/>
                  <a:pt x="2836221" y="6703276"/>
                </a:cubicBezTo>
                <a:cubicBezTo>
                  <a:pt x="2818648" y="6703276"/>
                  <a:pt x="2816609" y="6731499"/>
                  <a:pt x="2817267" y="6965128"/>
                </a:cubicBezTo>
                <a:cubicBezTo>
                  <a:pt x="2817638" y="7098763"/>
                  <a:pt x="2814647" y="7208101"/>
                  <a:pt x="2810618" y="7208092"/>
                </a:cubicBezTo>
                <a:cubicBezTo>
                  <a:pt x="2806599" y="7208092"/>
                  <a:pt x="2801769" y="7095573"/>
                  <a:pt x="2799902" y="6958060"/>
                </a:cubicBezTo>
                <a:cubicBezTo>
                  <a:pt x="2798035" y="6820548"/>
                  <a:pt x="2794921" y="6706353"/>
                  <a:pt x="2792987" y="6704295"/>
                </a:cubicBezTo>
                <a:cubicBezTo>
                  <a:pt x="2791044" y="6702238"/>
                  <a:pt x="2787158" y="6706582"/>
                  <a:pt x="2784329" y="6713944"/>
                </a:cubicBezTo>
                <a:close/>
                <a:moveTo>
                  <a:pt x="2869949" y="6712801"/>
                </a:moveTo>
                <a:cubicBezTo>
                  <a:pt x="2858167" y="6731299"/>
                  <a:pt x="2855671" y="6874726"/>
                  <a:pt x="2867130" y="6874726"/>
                </a:cubicBezTo>
                <a:cubicBezTo>
                  <a:pt x="2871931" y="6874726"/>
                  <a:pt x="2873169" y="6879079"/>
                  <a:pt x="2869883" y="6884403"/>
                </a:cubicBezTo>
                <a:cubicBezTo>
                  <a:pt x="2858976" y="6902053"/>
                  <a:pt x="2855167" y="6941401"/>
                  <a:pt x="2864368" y="6941401"/>
                </a:cubicBezTo>
                <a:cubicBezTo>
                  <a:pt x="2870044" y="6941401"/>
                  <a:pt x="2870102" y="6952926"/>
                  <a:pt x="2864530" y="6972348"/>
                </a:cubicBezTo>
                <a:cubicBezTo>
                  <a:pt x="2859653" y="6989379"/>
                  <a:pt x="2858881" y="7004371"/>
                  <a:pt x="2862815" y="7005676"/>
                </a:cubicBezTo>
                <a:cubicBezTo>
                  <a:pt x="2870435" y="7008210"/>
                  <a:pt x="2870264" y="7087153"/>
                  <a:pt x="2862615" y="7100297"/>
                </a:cubicBezTo>
                <a:cubicBezTo>
                  <a:pt x="2860119" y="7104593"/>
                  <a:pt x="2861310" y="7116661"/>
                  <a:pt x="2865263" y="7127138"/>
                </a:cubicBezTo>
                <a:lnTo>
                  <a:pt x="2872445" y="7146188"/>
                </a:lnTo>
                <a:lnTo>
                  <a:pt x="2881513" y="7112851"/>
                </a:lnTo>
                <a:cubicBezTo>
                  <a:pt x="2886504" y="7094515"/>
                  <a:pt x="2888085" y="7078447"/>
                  <a:pt x="2885046" y="7077132"/>
                </a:cubicBezTo>
                <a:cubicBezTo>
                  <a:pt x="2881998" y="7075828"/>
                  <a:pt x="2880150" y="7016887"/>
                  <a:pt x="2880941" y="6946163"/>
                </a:cubicBezTo>
                <a:cubicBezTo>
                  <a:pt x="2881932" y="6858048"/>
                  <a:pt x="2879084" y="6817576"/>
                  <a:pt x="2871892" y="6817576"/>
                </a:cubicBezTo>
                <a:cubicBezTo>
                  <a:pt x="2864787" y="6817576"/>
                  <a:pt x="2865092" y="6813890"/>
                  <a:pt x="2872835" y="6806146"/>
                </a:cubicBezTo>
                <a:cubicBezTo>
                  <a:pt x="2887266" y="6791716"/>
                  <a:pt x="2887771" y="6760426"/>
                  <a:pt x="2873578" y="6760426"/>
                </a:cubicBezTo>
                <a:lnTo>
                  <a:pt x="2862882" y="6760426"/>
                </a:lnTo>
                <a:lnTo>
                  <a:pt x="2874369" y="6746596"/>
                </a:lnTo>
                <a:cubicBezTo>
                  <a:pt x="2880684" y="6738985"/>
                  <a:pt x="2884323" y="6725060"/>
                  <a:pt x="2882456" y="6715640"/>
                </a:cubicBezTo>
                <a:lnTo>
                  <a:pt x="2879055" y="6698513"/>
                </a:lnTo>
                <a:lnTo>
                  <a:pt x="2869949" y="6712801"/>
                </a:lnTo>
                <a:close/>
                <a:moveTo>
                  <a:pt x="2995984" y="6709029"/>
                </a:moveTo>
                <a:cubicBezTo>
                  <a:pt x="2992165" y="6712849"/>
                  <a:pt x="2989040" y="6722545"/>
                  <a:pt x="2989040" y="6730584"/>
                </a:cubicBezTo>
                <a:lnTo>
                  <a:pt x="2989040" y="6745186"/>
                </a:lnTo>
                <a:lnTo>
                  <a:pt x="2999632" y="6734585"/>
                </a:lnTo>
                <a:cubicBezTo>
                  <a:pt x="3005461" y="6728765"/>
                  <a:pt x="3008595" y="6719059"/>
                  <a:pt x="3006585" y="6713039"/>
                </a:cubicBezTo>
                <a:cubicBezTo>
                  <a:pt x="3004576" y="6707019"/>
                  <a:pt x="2999804" y="6705210"/>
                  <a:pt x="2995984" y="6709029"/>
                </a:cubicBezTo>
                <a:close/>
                <a:moveTo>
                  <a:pt x="1426940" y="6722326"/>
                </a:moveTo>
                <a:cubicBezTo>
                  <a:pt x="1426940" y="6727565"/>
                  <a:pt x="1433370" y="6731851"/>
                  <a:pt x="1441228" y="6731851"/>
                </a:cubicBezTo>
                <a:cubicBezTo>
                  <a:pt x="1449086" y="6731851"/>
                  <a:pt x="1455515" y="6727565"/>
                  <a:pt x="1455515" y="6722326"/>
                </a:cubicBezTo>
                <a:cubicBezTo>
                  <a:pt x="1455515" y="6717087"/>
                  <a:pt x="1449086" y="6712801"/>
                  <a:pt x="1441228" y="6712801"/>
                </a:cubicBezTo>
                <a:cubicBezTo>
                  <a:pt x="1433370" y="6712801"/>
                  <a:pt x="1426940" y="6717087"/>
                  <a:pt x="1426940" y="6722326"/>
                </a:cubicBezTo>
                <a:close/>
                <a:moveTo>
                  <a:pt x="1474565" y="6722326"/>
                </a:moveTo>
                <a:cubicBezTo>
                  <a:pt x="1474565" y="6727565"/>
                  <a:pt x="1480995" y="6731851"/>
                  <a:pt x="1488853" y="6731851"/>
                </a:cubicBezTo>
                <a:cubicBezTo>
                  <a:pt x="1496711" y="6731851"/>
                  <a:pt x="1503140" y="6727565"/>
                  <a:pt x="1503140" y="6722326"/>
                </a:cubicBezTo>
                <a:cubicBezTo>
                  <a:pt x="1503140" y="6717087"/>
                  <a:pt x="1496711" y="6712801"/>
                  <a:pt x="1488853" y="6712801"/>
                </a:cubicBezTo>
                <a:cubicBezTo>
                  <a:pt x="1480995" y="6712801"/>
                  <a:pt x="1474565" y="6717087"/>
                  <a:pt x="1474565" y="6722326"/>
                </a:cubicBezTo>
                <a:close/>
                <a:moveTo>
                  <a:pt x="1533144" y="6721850"/>
                </a:moveTo>
                <a:cubicBezTo>
                  <a:pt x="1535239" y="6728137"/>
                  <a:pt x="1540059" y="6732956"/>
                  <a:pt x="1543860" y="6732565"/>
                </a:cubicBezTo>
                <a:cubicBezTo>
                  <a:pt x="1555252" y="6731384"/>
                  <a:pt x="1553042" y="6718326"/>
                  <a:pt x="1540764" y="6714230"/>
                </a:cubicBezTo>
                <a:cubicBezTo>
                  <a:pt x="1534478" y="6712134"/>
                  <a:pt x="1531049" y="6715564"/>
                  <a:pt x="1533144" y="6721850"/>
                </a:cubicBezTo>
                <a:close/>
                <a:moveTo>
                  <a:pt x="1585427" y="6719412"/>
                </a:moveTo>
                <a:cubicBezTo>
                  <a:pt x="1574702" y="6730137"/>
                  <a:pt x="1578902" y="6741376"/>
                  <a:pt x="1593628" y="6741376"/>
                </a:cubicBezTo>
                <a:cubicBezTo>
                  <a:pt x="1601486" y="6741376"/>
                  <a:pt x="1607915" y="6737347"/>
                  <a:pt x="1607915" y="6732413"/>
                </a:cubicBezTo>
                <a:cubicBezTo>
                  <a:pt x="1607915" y="6720402"/>
                  <a:pt x="1593037" y="6711801"/>
                  <a:pt x="1585427" y="6719412"/>
                </a:cubicBezTo>
                <a:close/>
                <a:moveTo>
                  <a:pt x="2149059" y="6719307"/>
                </a:moveTo>
                <a:cubicBezTo>
                  <a:pt x="2155927" y="6722060"/>
                  <a:pt x="2164147" y="6721717"/>
                  <a:pt x="2167309" y="6718554"/>
                </a:cubicBezTo>
                <a:cubicBezTo>
                  <a:pt x="2170471" y="6715392"/>
                  <a:pt x="2164852" y="6713144"/>
                  <a:pt x="2154812" y="6713554"/>
                </a:cubicBezTo>
                <a:cubicBezTo>
                  <a:pt x="2143716" y="6714011"/>
                  <a:pt x="2141458" y="6716268"/>
                  <a:pt x="2149059" y="6719307"/>
                </a:cubicBezTo>
                <a:close/>
                <a:moveTo>
                  <a:pt x="2198465" y="6722888"/>
                </a:moveTo>
                <a:cubicBezTo>
                  <a:pt x="2198465" y="6728431"/>
                  <a:pt x="2202752" y="6730327"/>
                  <a:pt x="2207990" y="6727088"/>
                </a:cubicBezTo>
                <a:cubicBezTo>
                  <a:pt x="2213229" y="6723850"/>
                  <a:pt x="2217515" y="6719316"/>
                  <a:pt x="2217515" y="6717002"/>
                </a:cubicBezTo>
                <a:cubicBezTo>
                  <a:pt x="2217515" y="6714687"/>
                  <a:pt x="2213229" y="6712801"/>
                  <a:pt x="2207990" y="6712801"/>
                </a:cubicBezTo>
                <a:cubicBezTo>
                  <a:pt x="2202752" y="6712801"/>
                  <a:pt x="2198465" y="6717344"/>
                  <a:pt x="2198465" y="6722888"/>
                </a:cubicBezTo>
                <a:close/>
                <a:moveTo>
                  <a:pt x="2250853" y="6722326"/>
                </a:moveTo>
                <a:cubicBezTo>
                  <a:pt x="2254091" y="6727565"/>
                  <a:pt x="2258635" y="6731851"/>
                  <a:pt x="2260949" y="6731851"/>
                </a:cubicBezTo>
                <a:cubicBezTo>
                  <a:pt x="2263264" y="6731851"/>
                  <a:pt x="2265140" y="6727565"/>
                  <a:pt x="2265140" y="6722326"/>
                </a:cubicBezTo>
                <a:cubicBezTo>
                  <a:pt x="2265140" y="6717087"/>
                  <a:pt x="2260597" y="6712801"/>
                  <a:pt x="2255053" y="6712801"/>
                </a:cubicBezTo>
                <a:cubicBezTo>
                  <a:pt x="2249510" y="6712801"/>
                  <a:pt x="2247614" y="6717087"/>
                  <a:pt x="2250853" y="6722326"/>
                </a:cubicBezTo>
                <a:close/>
                <a:moveTo>
                  <a:pt x="2303240" y="6722326"/>
                </a:moveTo>
                <a:cubicBezTo>
                  <a:pt x="2303240" y="6727565"/>
                  <a:pt x="2307793" y="6731851"/>
                  <a:pt x="2313337" y="6731851"/>
                </a:cubicBezTo>
                <a:cubicBezTo>
                  <a:pt x="2318880" y="6731851"/>
                  <a:pt x="2320766" y="6727565"/>
                  <a:pt x="2317528" y="6722326"/>
                </a:cubicBezTo>
                <a:cubicBezTo>
                  <a:pt x="2314289" y="6717087"/>
                  <a:pt x="2309756" y="6712801"/>
                  <a:pt x="2307441" y="6712801"/>
                </a:cubicBezTo>
                <a:cubicBezTo>
                  <a:pt x="2305126" y="6712801"/>
                  <a:pt x="2303240" y="6717087"/>
                  <a:pt x="2303240" y="6722326"/>
                </a:cubicBezTo>
                <a:close/>
                <a:moveTo>
                  <a:pt x="3034084" y="6718554"/>
                </a:moveTo>
                <a:cubicBezTo>
                  <a:pt x="3030265" y="6722374"/>
                  <a:pt x="3027140" y="6732070"/>
                  <a:pt x="3027140" y="6740109"/>
                </a:cubicBezTo>
                <a:lnTo>
                  <a:pt x="3027140" y="6754711"/>
                </a:lnTo>
                <a:lnTo>
                  <a:pt x="3037732" y="6744110"/>
                </a:lnTo>
                <a:cubicBezTo>
                  <a:pt x="3043561" y="6738290"/>
                  <a:pt x="3046695" y="6728584"/>
                  <a:pt x="3044685" y="6722564"/>
                </a:cubicBezTo>
                <a:cubicBezTo>
                  <a:pt x="3042676" y="6716544"/>
                  <a:pt x="3037904" y="6714735"/>
                  <a:pt x="3034084" y="6718554"/>
                </a:cubicBezTo>
                <a:close/>
                <a:moveTo>
                  <a:pt x="957043" y="6728679"/>
                </a:moveTo>
                <a:cubicBezTo>
                  <a:pt x="946085" y="6739633"/>
                  <a:pt x="950104" y="6750901"/>
                  <a:pt x="964978" y="6750901"/>
                </a:cubicBezTo>
                <a:cubicBezTo>
                  <a:pt x="972836" y="6750901"/>
                  <a:pt x="979265" y="6744472"/>
                  <a:pt x="979265" y="6736613"/>
                </a:cubicBezTo>
                <a:cubicBezTo>
                  <a:pt x="979265" y="6721735"/>
                  <a:pt x="967997" y="6717716"/>
                  <a:pt x="957043" y="6728679"/>
                </a:cubicBezTo>
                <a:close/>
                <a:moveTo>
                  <a:pt x="999782" y="6736023"/>
                </a:moveTo>
                <a:cubicBezTo>
                  <a:pt x="1001601" y="6744758"/>
                  <a:pt x="1007364" y="6751682"/>
                  <a:pt x="1012603" y="6751406"/>
                </a:cubicBezTo>
                <a:cubicBezTo>
                  <a:pt x="1026738" y="6750653"/>
                  <a:pt x="1024147" y="6729346"/>
                  <a:pt x="1009307" y="6724403"/>
                </a:cubicBezTo>
                <a:cubicBezTo>
                  <a:pt x="1001297" y="6721735"/>
                  <a:pt x="997734" y="6726089"/>
                  <a:pt x="999782" y="6736023"/>
                </a:cubicBezTo>
                <a:close/>
                <a:moveTo>
                  <a:pt x="1636490" y="6731851"/>
                </a:moveTo>
                <a:cubicBezTo>
                  <a:pt x="1636490" y="6737090"/>
                  <a:pt x="1642920" y="6741376"/>
                  <a:pt x="1650778" y="6741376"/>
                </a:cubicBezTo>
                <a:cubicBezTo>
                  <a:pt x="1658636" y="6741376"/>
                  <a:pt x="1665065" y="6737090"/>
                  <a:pt x="1665065" y="6731851"/>
                </a:cubicBezTo>
                <a:cubicBezTo>
                  <a:pt x="1665065" y="6726612"/>
                  <a:pt x="1658636" y="6722326"/>
                  <a:pt x="1650778" y="6722326"/>
                </a:cubicBezTo>
                <a:cubicBezTo>
                  <a:pt x="1642920" y="6722326"/>
                  <a:pt x="1636490" y="6726612"/>
                  <a:pt x="1636490" y="6731851"/>
                </a:cubicBezTo>
                <a:close/>
                <a:moveTo>
                  <a:pt x="1684115" y="6731851"/>
                </a:moveTo>
                <a:cubicBezTo>
                  <a:pt x="1684115" y="6737090"/>
                  <a:pt x="1690545" y="6741376"/>
                  <a:pt x="1698403" y="6741376"/>
                </a:cubicBezTo>
                <a:cubicBezTo>
                  <a:pt x="1706261" y="6741376"/>
                  <a:pt x="1712690" y="6737090"/>
                  <a:pt x="1712690" y="6731851"/>
                </a:cubicBezTo>
                <a:cubicBezTo>
                  <a:pt x="1712690" y="6726612"/>
                  <a:pt x="1706261" y="6722326"/>
                  <a:pt x="1698403" y="6722326"/>
                </a:cubicBezTo>
                <a:cubicBezTo>
                  <a:pt x="1690545" y="6722326"/>
                  <a:pt x="1684115" y="6726612"/>
                  <a:pt x="1684115" y="6731851"/>
                </a:cubicBezTo>
                <a:close/>
                <a:moveTo>
                  <a:pt x="1741265" y="6736613"/>
                </a:moveTo>
                <a:cubicBezTo>
                  <a:pt x="1741265" y="6745348"/>
                  <a:pt x="1745875" y="6750949"/>
                  <a:pt x="1751505" y="6749073"/>
                </a:cubicBezTo>
                <a:cubicBezTo>
                  <a:pt x="1757134" y="6747196"/>
                  <a:pt x="1761744" y="6741595"/>
                  <a:pt x="1761744" y="6736613"/>
                </a:cubicBezTo>
                <a:cubicBezTo>
                  <a:pt x="1761744" y="6731632"/>
                  <a:pt x="1757134" y="6726032"/>
                  <a:pt x="1751505" y="6724155"/>
                </a:cubicBezTo>
                <a:cubicBezTo>
                  <a:pt x="1745875" y="6722278"/>
                  <a:pt x="1741265" y="6727879"/>
                  <a:pt x="1741265" y="6736613"/>
                </a:cubicBezTo>
                <a:close/>
                <a:moveTo>
                  <a:pt x="2403253" y="6731851"/>
                </a:moveTo>
                <a:cubicBezTo>
                  <a:pt x="2406491" y="6737090"/>
                  <a:pt x="2411035" y="6741376"/>
                  <a:pt x="2413349" y="6741376"/>
                </a:cubicBezTo>
                <a:cubicBezTo>
                  <a:pt x="2415664" y="6741376"/>
                  <a:pt x="2417540" y="6737090"/>
                  <a:pt x="2417540" y="6731851"/>
                </a:cubicBezTo>
                <a:cubicBezTo>
                  <a:pt x="2417540" y="6726612"/>
                  <a:pt x="2412997" y="6722326"/>
                  <a:pt x="2407453" y="6722326"/>
                </a:cubicBezTo>
                <a:cubicBezTo>
                  <a:pt x="2401910" y="6722326"/>
                  <a:pt x="2400014" y="6726612"/>
                  <a:pt x="2403253" y="6731851"/>
                </a:cubicBezTo>
                <a:close/>
                <a:moveTo>
                  <a:pt x="2455640" y="6731851"/>
                </a:moveTo>
                <a:cubicBezTo>
                  <a:pt x="2455640" y="6737090"/>
                  <a:pt x="2459927" y="6741376"/>
                  <a:pt x="2465165" y="6741376"/>
                </a:cubicBezTo>
                <a:cubicBezTo>
                  <a:pt x="2470404" y="6741376"/>
                  <a:pt x="2474690" y="6737090"/>
                  <a:pt x="2474690" y="6731851"/>
                </a:cubicBezTo>
                <a:cubicBezTo>
                  <a:pt x="2474690" y="6726612"/>
                  <a:pt x="2470404" y="6722326"/>
                  <a:pt x="2465165" y="6722326"/>
                </a:cubicBezTo>
                <a:cubicBezTo>
                  <a:pt x="2459927" y="6722326"/>
                  <a:pt x="2455640" y="6726612"/>
                  <a:pt x="2455640" y="6731851"/>
                </a:cubicBezTo>
                <a:close/>
                <a:moveTo>
                  <a:pt x="2508028" y="6731851"/>
                </a:moveTo>
                <a:cubicBezTo>
                  <a:pt x="2504789" y="6737090"/>
                  <a:pt x="2506685" y="6741376"/>
                  <a:pt x="2512228" y="6741376"/>
                </a:cubicBezTo>
                <a:cubicBezTo>
                  <a:pt x="2517772" y="6741376"/>
                  <a:pt x="2522315" y="6737090"/>
                  <a:pt x="2522315" y="6731851"/>
                </a:cubicBezTo>
                <a:cubicBezTo>
                  <a:pt x="2522315" y="6726612"/>
                  <a:pt x="2520439" y="6722326"/>
                  <a:pt x="2518124" y="6722326"/>
                </a:cubicBezTo>
                <a:cubicBezTo>
                  <a:pt x="2515810" y="6722326"/>
                  <a:pt x="2511266" y="6726612"/>
                  <a:pt x="2508028" y="6731851"/>
                </a:cubicBezTo>
                <a:close/>
                <a:moveTo>
                  <a:pt x="1038597" y="6743167"/>
                </a:moveTo>
                <a:cubicBezTo>
                  <a:pt x="1044483" y="6760826"/>
                  <a:pt x="1064990" y="6763750"/>
                  <a:pt x="1064990" y="6746929"/>
                </a:cubicBezTo>
                <a:cubicBezTo>
                  <a:pt x="1064990" y="6738633"/>
                  <a:pt x="1058209" y="6731851"/>
                  <a:pt x="1049912" y="6731851"/>
                </a:cubicBezTo>
                <a:cubicBezTo>
                  <a:pt x="1041616" y="6731851"/>
                  <a:pt x="1036520" y="6736937"/>
                  <a:pt x="1038597" y="6743167"/>
                </a:cubicBezTo>
                <a:close/>
                <a:moveTo>
                  <a:pt x="1084040" y="6746138"/>
                </a:moveTo>
                <a:cubicBezTo>
                  <a:pt x="1084040" y="6753997"/>
                  <a:pt x="1090470" y="6760426"/>
                  <a:pt x="1098328" y="6760426"/>
                </a:cubicBezTo>
                <a:cubicBezTo>
                  <a:pt x="1106186" y="6760426"/>
                  <a:pt x="1112615" y="6753997"/>
                  <a:pt x="1112615" y="6746138"/>
                </a:cubicBezTo>
                <a:cubicBezTo>
                  <a:pt x="1112615" y="6738281"/>
                  <a:pt x="1106186" y="6731851"/>
                  <a:pt x="1098328" y="6731851"/>
                </a:cubicBezTo>
                <a:cubicBezTo>
                  <a:pt x="1090470" y="6731851"/>
                  <a:pt x="1084040" y="6738281"/>
                  <a:pt x="1084040" y="6746138"/>
                </a:cubicBezTo>
                <a:close/>
                <a:moveTo>
                  <a:pt x="1127312" y="6740728"/>
                </a:moveTo>
                <a:cubicBezTo>
                  <a:pt x="1120264" y="6752130"/>
                  <a:pt x="1138180" y="6763407"/>
                  <a:pt x="1150868" y="6755568"/>
                </a:cubicBezTo>
                <a:cubicBezTo>
                  <a:pt x="1161526" y="6748987"/>
                  <a:pt x="1154525" y="6731851"/>
                  <a:pt x="1141190" y="6731851"/>
                </a:cubicBezTo>
                <a:cubicBezTo>
                  <a:pt x="1136571" y="6731851"/>
                  <a:pt x="1130322" y="6735842"/>
                  <a:pt x="1127312" y="6740728"/>
                </a:cubicBezTo>
                <a:close/>
                <a:moveTo>
                  <a:pt x="1176319" y="6738004"/>
                </a:moveTo>
                <a:cubicBezTo>
                  <a:pt x="1163888" y="6750425"/>
                  <a:pt x="1169822" y="6760426"/>
                  <a:pt x="1189606" y="6760426"/>
                </a:cubicBezTo>
                <a:cubicBezTo>
                  <a:pt x="1200693" y="6760426"/>
                  <a:pt x="1207789" y="6755435"/>
                  <a:pt x="1205684" y="6749120"/>
                </a:cubicBezTo>
                <a:cubicBezTo>
                  <a:pt x="1201045" y="6735194"/>
                  <a:pt x="1185139" y="6729174"/>
                  <a:pt x="1176319" y="6738004"/>
                </a:cubicBezTo>
                <a:close/>
                <a:moveTo>
                  <a:pt x="1788890" y="6741376"/>
                </a:moveTo>
                <a:cubicBezTo>
                  <a:pt x="1788890" y="6746615"/>
                  <a:pt x="1795320" y="6750901"/>
                  <a:pt x="1803178" y="6750901"/>
                </a:cubicBezTo>
                <a:cubicBezTo>
                  <a:pt x="1811036" y="6750901"/>
                  <a:pt x="1817465" y="6746615"/>
                  <a:pt x="1817465" y="6741376"/>
                </a:cubicBezTo>
                <a:cubicBezTo>
                  <a:pt x="1817465" y="6736137"/>
                  <a:pt x="1811036" y="6731851"/>
                  <a:pt x="1803178" y="6731851"/>
                </a:cubicBezTo>
                <a:cubicBezTo>
                  <a:pt x="1795320" y="6731851"/>
                  <a:pt x="1788890" y="6736137"/>
                  <a:pt x="1788890" y="6741376"/>
                </a:cubicBezTo>
                <a:close/>
                <a:moveTo>
                  <a:pt x="1846040" y="6741376"/>
                </a:moveTo>
                <a:cubicBezTo>
                  <a:pt x="1846040" y="6746615"/>
                  <a:pt x="1850327" y="6750901"/>
                  <a:pt x="1855565" y="6750901"/>
                </a:cubicBezTo>
                <a:cubicBezTo>
                  <a:pt x="1860804" y="6750901"/>
                  <a:pt x="1865090" y="6746615"/>
                  <a:pt x="1865090" y="6741376"/>
                </a:cubicBezTo>
                <a:cubicBezTo>
                  <a:pt x="1865090" y="6736137"/>
                  <a:pt x="1860804" y="6731851"/>
                  <a:pt x="1855565" y="6731851"/>
                </a:cubicBezTo>
                <a:cubicBezTo>
                  <a:pt x="1850327" y="6731851"/>
                  <a:pt x="1846040" y="6736137"/>
                  <a:pt x="1846040" y="6741376"/>
                </a:cubicBezTo>
                <a:close/>
                <a:moveTo>
                  <a:pt x="1893665" y="6741376"/>
                </a:moveTo>
                <a:cubicBezTo>
                  <a:pt x="1893665" y="6746615"/>
                  <a:pt x="1897952" y="6750901"/>
                  <a:pt x="1903190" y="6750901"/>
                </a:cubicBezTo>
                <a:cubicBezTo>
                  <a:pt x="1908429" y="6750901"/>
                  <a:pt x="1912715" y="6746615"/>
                  <a:pt x="1912715" y="6741376"/>
                </a:cubicBezTo>
                <a:cubicBezTo>
                  <a:pt x="1912715" y="6736137"/>
                  <a:pt x="1908429" y="6731851"/>
                  <a:pt x="1903190" y="6731851"/>
                </a:cubicBezTo>
                <a:cubicBezTo>
                  <a:pt x="1897952" y="6731851"/>
                  <a:pt x="1893665" y="6736137"/>
                  <a:pt x="1893665" y="6741376"/>
                </a:cubicBezTo>
                <a:close/>
                <a:moveTo>
                  <a:pt x="1946558" y="6740567"/>
                </a:moveTo>
                <a:cubicBezTo>
                  <a:pt x="1943491" y="6745529"/>
                  <a:pt x="1945043" y="6752092"/>
                  <a:pt x="1950006" y="6755159"/>
                </a:cubicBezTo>
                <a:cubicBezTo>
                  <a:pt x="1954968" y="6758226"/>
                  <a:pt x="1961531" y="6756673"/>
                  <a:pt x="1964598" y="6751711"/>
                </a:cubicBezTo>
                <a:cubicBezTo>
                  <a:pt x="1967665" y="6746748"/>
                  <a:pt x="1966112" y="6740185"/>
                  <a:pt x="1961150" y="6737119"/>
                </a:cubicBezTo>
                <a:cubicBezTo>
                  <a:pt x="1956187" y="6734051"/>
                  <a:pt x="1949625" y="6735604"/>
                  <a:pt x="1946558" y="6740567"/>
                </a:cubicBezTo>
                <a:close/>
                <a:moveTo>
                  <a:pt x="2650903" y="6741376"/>
                </a:moveTo>
                <a:cubicBezTo>
                  <a:pt x="2647664" y="6746615"/>
                  <a:pt x="2649560" y="6750901"/>
                  <a:pt x="2655103" y="6750901"/>
                </a:cubicBezTo>
                <a:cubicBezTo>
                  <a:pt x="2660647" y="6750901"/>
                  <a:pt x="2665190" y="6746615"/>
                  <a:pt x="2665190" y="6741376"/>
                </a:cubicBezTo>
                <a:cubicBezTo>
                  <a:pt x="2665190" y="6736137"/>
                  <a:pt x="2663314" y="6731851"/>
                  <a:pt x="2660999" y="6731851"/>
                </a:cubicBezTo>
                <a:cubicBezTo>
                  <a:pt x="2658685" y="6731851"/>
                  <a:pt x="2654141" y="6736137"/>
                  <a:pt x="2650903" y="6741376"/>
                </a:cubicBezTo>
                <a:close/>
                <a:moveTo>
                  <a:pt x="3072184" y="6737604"/>
                </a:moveTo>
                <a:cubicBezTo>
                  <a:pt x="3068365" y="6741424"/>
                  <a:pt x="3065240" y="6751120"/>
                  <a:pt x="3065240" y="6759159"/>
                </a:cubicBezTo>
                <a:lnTo>
                  <a:pt x="3065240" y="6773761"/>
                </a:lnTo>
                <a:lnTo>
                  <a:pt x="3075832" y="6763160"/>
                </a:lnTo>
                <a:cubicBezTo>
                  <a:pt x="3081661" y="6757340"/>
                  <a:pt x="3084795" y="6747634"/>
                  <a:pt x="3082785" y="6741614"/>
                </a:cubicBezTo>
                <a:cubicBezTo>
                  <a:pt x="3080776" y="6735594"/>
                  <a:pt x="3076004" y="6733785"/>
                  <a:pt x="3072184" y="6737604"/>
                </a:cubicBezTo>
                <a:close/>
                <a:moveTo>
                  <a:pt x="1226915" y="6756454"/>
                </a:moveTo>
                <a:cubicBezTo>
                  <a:pt x="1226915" y="6773275"/>
                  <a:pt x="1247423" y="6770351"/>
                  <a:pt x="1253309" y="6752692"/>
                </a:cubicBezTo>
                <a:cubicBezTo>
                  <a:pt x="1255385" y="6746462"/>
                  <a:pt x="1250290" y="6741376"/>
                  <a:pt x="1241993" y="6741376"/>
                </a:cubicBezTo>
                <a:cubicBezTo>
                  <a:pt x="1233697" y="6741376"/>
                  <a:pt x="1226915" y="6748158"/>
                  <a:pt x="1226915" y="6756454"/>
                </a:cubicBezTo>
                <a:close/>
                <a:moveTo>
                  <a:pt x="1274540" y="6754873"/>
                </a:moveTo>
                <a:cubicBezTo>
                  <a:pt x="1274540" y="6763169"/>
                  <a:pt x="1281322" y="6769951"/>
                  <a:pt x="1289618" y="6769951"/>
                </a:cubicBezTo>
                <a:cubicBezTo>
                  <a:pt x="1297915" y="6769951"/>
                  <a:pt x="1303010" y="6764865"/>
                  <a:pt x="1300934" y="6758645"/>
                </a:cubicBezTo>
                <a:cubicBezTo>
                  <a:pt x="1295048" y="6740976"/>
                  <a:pt x="1274540" y="6738052"/>
                  <a:pt x="1274540" y="6754873"/>
                </a:cubicBezTo>
                <a:close/>
                <a:moveTo>
                  <a:pt x="1322165" y="6755663"/>
                </a:moveTo>
                <a:cubicBezTo>
                  <a:pt x="1322165" y="6763522"/>
                  <a:pt x="1328595" y="6769951"/>
                  <a:pt x="1336453" y="6769951"/>
                </a:cubicBezTo>
                <a:cubicBezTo>
                  <a:pt x="1344311" y="6769951"/>
                  <a:pt x="1350740" y="6763522"/>
                  <a:pt x="1350740" y="6755663"/>
                </a:cubicBezTo>
                <a:cubicBezTo>
                  <a:pt x="1350740" y="6747806"/>
                  <a:pt x="1344311" y="6741376"/>
                  <a:pt x="1336453" y="6741376"/>
                </a:cubicBezTo>
                <a:cubicBezTo>
                  <a:pt x="1328595" y="6741376"/>
                  <a:pt x="1322165" y="6747806"/>
                  <a:pt x="1322165" y="6755663"/>
                </a:cubicBezTo>
                <a:close/>
                <a:moveTo>
                  <a:pt x="1993678" y="6750901"/>
                </a:moveTo>
                <a:cubicBezTo>
                  <a:pt x="1996916" y="6756140"/>
                  <a:pt x="2003603" y="6760426"/>
                  <a:pt x="2008537" y="6760426"/>
                </a:cubicBezTo>
                <a:cubicBezTo>
                  <a:pt x="2013471" y="6760426"/>
                  <a:pt x="2017490" y="6756140"/>
                  <a:pt x="2017490" y="6750901"/>
                </a:cubicBezTo>
                <a:cubicBezTo>
                  <a:pt x="2017490" y="6745662"/>
                  <a:pt x="2010804" y="6741376"/>
                  <a:pt x="2002641" y="6741376"/>
                </a:cubicBezTo>
                <a:cubicBezTo>
                  <a:pt x="1994478" y="6741376"/>
                  <a:pt x="1990439" y="6745662"/>
                  <a:pt x="1993678" y="6750901"/>
                </a:cubicBezTo>
                <a:close/>
                <a:moveTo>
                  <a:pt x="2046065" y="6750901"/>
                </a:moveTo>
                <a:cubicBezTo>
                  <a:pt x="2046065" y="6756140"/>
                  <a:pt x="2050352" y="6760426"/>
                  <a:pt x="2055590" y="6760426"/>
                </a:cubicBezTo>
                <a:cubicBezTo>
                  <a:pt x="2060829" y="6760426"/>
                  <a:pt x="2065115" y="6756140"/>
                  <a:pt x="2065115" y="6750901"/>
                </a:cubicBezTo>
                <a:cubicBezTo>
                  <a:pt x="2065115" y="6745662"/>
                  <a:pt x="2060829" y="6741376"/>
                  <a:pt x="2055590" y="6741376"/>
                </a:cubicBezTo>
                <a:cubicBezTo>
                  <a:pt x="2050352" y="6741376"/>
                  <a:pt x="2046065" y="6745662"/>
                  <a:pt x="2046065" y="6750901"/>
                </a:cubicBezTo>
                <a:close/>
                <a:moveTo>
                  <a:pt x="2098453" y="6750901"/>
                </a:moveTo>
                <a:cubicBezTo>
                  <a:pt x="2095214" y="6756140"/>
                  <a:pt x="2099501" y="6760426"/>
                  <a:pt x="2107978" y="6760426"/>
                </a:cubicBezTo>
                <a:cubicBezTo>
                  <a:pt x="2116455" y="6760426"/>
                  <a:pt x="2120741" y="6756140"/>
                  <a:pt x="2117503" y="6750901"/>
                </a:cubicBezTo>
                <a:cubicBezTo>
                  <a:pt x="2114264" y="6745662"/>
                  <a:pt x="2109978" y="6741376"/>
                  <a:pt x="2107978" y="6741376"/>
                </a:cubicBezTo>
                <a:cubicBezTo>
                  <a:pt x="2105978" y="6741376"/>
                  <a:pt x="2101691" y="6745662"/>
                  <a:pt x="2098453" y="6750901"/>
                </a:cubicBezTo>
                <a:close/>
                <a:moveTo>
                  <a:pt x="1369790" y="6760426"/>
                </a:moveTo>
                <a:cubicBezTo>
                  <a:pt x="1369790" y="6765665"/>
                  <a:pt x="1378363" y="6769951"/>
                  <a:pt x="1388840" y="6769951"/>
                </a:cubicBezTo>
                <a:cubicBezTo>
                  <a:pt x="1399318" y="6769951"/>
                  <a:pt x="1407890" y="6765665"/>
                  <a:pt x="1407890" y="6760426"/>
                </a:cubicBezTo>
                <a:cubicBezTo>
                  <a:pt x="1407890" y="6755187"/>
                  <a:pt x="1399318" y="6750901"/>
                  <a:pt x="1388840" y="6750901"/>
                </a:cubicBezTo>
                <a:cubicBezTo>
                  <a:pt x="1378363" y="6750901"/>
                  <a:pt x="1369790" y="6755187"/>
                  <a:pt x="1369790" y="6760426"/>
                </a:cubicBezTo>
                <a:close/>
                <a:moveTo>
                  <a:pt x="1426940" y="6765188"/>
                </a:moveTo>
                <a:cubicBezTo>
                  <a:pt x="1426940" y="6773923"/>
                  <a:pt x="1431550" y="6779524"/>
                  <a:pt x="1437180" y="6777648"/>
                </a:cubicBezTo>
                <a:cubicBezTo>
                  <a:pt x="1442809" y="6775771"/>
                  <a:pt x="1447419" y="6770170"/>
                  <a:pt x="1447419" y="6765188"/>
                </a:cubicBezTo>
                <a:cubicBezTo>
                  <a:pt x="1447419" y="6760207"/>
                  <a:pt x="1442809" y="6754607"/>
                  <a:pt x="1437180" y="6752730"/>
                </a:cubicBezTo>
                <a:cubicBezTo>
                  <a:pt x="1431550" y="6750853"/>
                  <a:pt x="1426940" y="6756454"/>
                  <a:pt x="1426940" y="6765188"/>
                </a:cubicBezTo>
                <a:close/>
                <a:moveTo>
                  <a:pt x="1474565" y="6765188"/>
                </a:moveTo>
                <a:cubicBezTo>
                  <a:pt x="1474565" y="6773047"/>
                  <a:pt x="1480995" y="6779476"/>
                  <a:pt x="1488853" y="6779476"/>
                </a:cubicBezTo>
                <a:cubicBezTo>
                  <a:pt x="1496711" y="6779476"/>
                  <a:pt x="1503140" y="6773047"/>
                  <a:pt x="1503140" y="6765188"/>
                </a:cubicBezTo>
                <a:cubicBezTo>
                  <a:pt x="1503140" y="6757331"/>
                  <a:pt x="1496711" y="6750901"/>
                  <a:pt x="1488853" y="6750901"/>
                </a:cubicBezTo>
                <a:cubicBezTo>
                  <a:pt x="1480995" y="6750901"/>
                  <a:pt x="1474565" y="6757331"/>
                  <a:pt x="1474565" y="6765188"/>
                </a:cubicBezTo>
                <a:close/>
                <a:moveTo>
                  <a:pt x="2146173" y="6760578"/>
                </a:moveTo>
                <a:cubicBezTo>
                  <a:pt x="2149469" y="6765903"/>
                  <a:pt x="2156146" y="6767799"/>
                  <a:pt x="2161023" y="6764779"/>
                </a:cubicBezTo>
                <a:cubicBezTo>
                  <a:pt x="2174234" y="6756616"/>
                  <a:pt x="2171776" y="6750901"/>
                  <a:pt x="2155041" y="6750901"/>
                </a:cubicBezTo>
                <a:cubicBezTo>
                  <a:pt x="2146878" y="6750901"/>
                  <a:pt x="2142887" y="6755254"/>
                  <a:pt x="2146173" y="6760578"/>
                </a:cubicBezTo>
                <a:close/>
                <a:moveTo>
                  <a:pt x="2198465" y="6760426"/>
                </a:moveTo>
                <a:cubicBezTo>
                  <a:pt x="2198465" y="6765665"/>
                  <a:pt x="2202752" y="6769951"/>
                  <a:pt x="2207990" y="6769951"/>
                </a:cubicBezTo>
                <a:cubicBezTo>
                  <a:pt x="2213229" y="6769951"/>
                  <a:pt x="2217515" y="6765665"/>
                  <a:pt x="2217515" y="6760426"/>
                </a:cubicBezTo>
                <a:cubicBezTo>
                  <a:pt x="2217515" y="6755187"/>
                  <a:pt x="2213229" y="6750901"/>
                  <a:pt x="2207990" y="6750901"/>
                </a:cubicBezTo>
                <a:cubicBezTo>
                  <a:pt x="2202752" y="6750901"/>
                  <a:pt x="2198465" y="6755187"/>
                  <a:pt x="2198465" y="6760426"/>
                </a:cubicBezTo>
                <a:close/>
                <a:moveTo>
                  <a:pt x="2246090" y="6760426"/>
                </a:moveTo>
                <a:cubicBezTo>
                  <a:pt x="2246090" y="6765665"/>
                  <a:pt x="2252786" y="6769951"/>
                  <a:pt x="2260949" y="6769951"/>
                </a:cubicBezTo>
                <a:cubicBezTo>
                  <a:pt x="2269112" y="6769951"/>
                  <a:pt x="2273141" y="6765665"/>
                  <a:pt x="2269903" y="6760426"/>
                </a:cubicBezTo>
                <a:cubicBezTo>
                  <a:pt x="2266664" y="6755187"/>
                  <a:pt x="2259987" y="6750901"/>
                  <a:pt x="2255053" y="6750901"/>
                </a:cubicBezTo>
                <a:cubicBezTo>
                  <a:pt x="2250119" y="6750901"/>
                  <a:pt x="2246090" y="6755187"/>
                  <a:pt x="2246090" y="6760426"/>
                </a:cubicBezTo>
                <a:close/>
                <a:moveTo>
                  <a:pt x="3109693" y="6757254"/>
                </a:moveTo>
                <a:cubicBezTo>
                  <a:pt x="3106198" y="6760740"/>
                  <a:pt x="3103483" y="6770389"/>
                  <a:pt x="3103636" y="6778685"/>
                </a:cubicBezTo>
                <a:lnTo>
                  <a:pt x="3103921" y="6793763"/>
                </a:lnTo>
                <a:lnTo>
                  <a:pt x="3114027" y="6776381"/>
                </a:lnTo>
                <a:cubicBezTo>
                  <a:pt x="3124286" y="6758740"/>
                  <a:pt x="3121314" y="6745634"/>
                  <a:pt x="3109693" y="6757254"/>
                </a:cubicBezTo>
                <a:close/>
                <a:moveTo>
                  <a:pt x="1531715" y="6769951"/>
                </a:moveTo>
                <a:cubicBezTo>
                  <a:pt x="1531715" y="6775190"/>
                  <a:pt x="1538145" y="6779476"/>
                  <a:pt x="1546003" y="6779476"/>
                </a:cubicBezTo>
                <a:cubicBezTo>
                  <a:pt x="1553861" y="6779476"/>
                  <a:pt x="1560290" y="6775190"/>
                  <a:pt x="1560290" y="6769951"/>
                </a:cubicBezTo>
                <a:cubicBezTo>
                  <a:pt x="1560290" y="6764712"/>
                  <a:pt x="1553861" y="6760426"/>
                  <a:pt x="1546003" y="6760426"/>
                </a:cubicBezTo>
                <a:cubicBezTo>
                  <a:pt x="1538145" y="6760426"/>
                  <a:pt x="1531715" y="6764712"/>
                  <a:pt x="1531715" y="6769951"/>
                </a:cubicBezTo>
                <a:close/>
                <a:moveTo>
                  <a:pt x="1579340" y="6769951"/>
                </a:moveTo>
                <a:cubicBezTo>
                  <a:pt x="1579340" y="6775190"/>
                  <a:pt x="1585770" y="6779476"/>
                  <a:pt x="1593628" y="6779476"/>
                </a:cubicBezTo>
                <a:cubicBezTo>
                  <a:pt x="1601486" y="6779476"/>
                  <a:pt x="1607915" y="6775190"/>
                  <a:pt x="1607915" y="6769951"/>
                </a:cubicBezTo>
                <a:cubicBezTo>
                  <a:pt x="1607915" y="6764712"/>
                  <a:pt x="1601486" y="6760426"/>
                  <a:pt x="1593628" y="6760426"/>
                </a:cubicBezTo>
                <a:cubicBezTo>
                  <a:pt x="1585770" y="6760426"/>
                  <a:pt x="1579340" y="6764712"/>
                  <a:pt x="1579340" y="6769951"/>
                </a:cubicBezTo>
                <a:close/>
                <a:moveTo>
                  <a:pt x="1636490" y="6774713"/>
                </a:moveTo>
                <a:cubicBezTo>
                  <a:pt x="1636490" y="6783448"/>
                  <a:pt x="1641100" y="6789049"/>
                  <a:pt x="1646730" y="6787173"/>
                </a:cubicBezTo>
                <a:cubicBezTo>
                  <a:pt x="1652359" y="6785296"/>
                  <a:pt x="1656969" y="6779695"/>
                  <a:pt x="1656969" y="6774713"/>
                </a:cubicBezTo>
                <a:cubicBezTo>
                  <a:pt x="1656969" y="6769732"/>
                  <a:pt x="1652359" y="6764132"/>
                  <a:pt x="1646730" y="6762255"/>
                </a:cubicBezTo>
                <a:cubicBezTo>
                  <a:pt x="1641100" y="6760378"/>
                  <a:pt x="1636490" y="6765979"/>
                  <a:pt x="1636490" y="6774713"/>
                </a:cubicBezTo>
                <a:close/>
                <a:moveTo>
                  <a:pt x="1690202" y="6767037"/>
                </a:moveTo>
                <a:cubicBezTo>
                  <a:pt x="1679477" y="6777762"/>
                  <a:pt x="1683677" y="6789001"/>
                  <a:pt x="1698403" y="6789001"/>
                </a:cubicBezTo>
                <a:cubicBezTo>
                  <a:pt x="1706261" y="6789001"/>
                  <a:pt x="1712690" y="6784972"/>
                  <a:pt x="1712690" y="6780038"/>
                </a:cubicBezTo>
                <a:cubicBezTo>
                  <a:pt x="1712690" y="6768027"/>
                  <a:pt x="1697812" y="6759426"/>
                  <a:pt x="1690202" y="6767037"/>
                </a:cubicBezTo>
                <a:close/>
                <a:moveTo>
                  <a:pt x="2301459" y="6766932"/>
                </a:moveTo>
                <a:cubicBezTo>
                  <a:pt x="2308327" y="6769685"/>
                  <a:pt x="2316547" y="6769342"/>
                  <a:pt x="2319709" y="6766179"/>
                </a:cubicBezTo>
                <a:cubicBezTo>
                  <a:pt x="2322871" y="6763017"/>
                  <a:pt x="2317252" y="6760769"/>
                  <a:pt x="2307212" y="6761179"/>
                </a:cubicBezTo>
                <a:cubicBezTo>
                  <a:pt x="2296116" y="6761636"/>
                  <a:pt x="2293858" y="6763893"/>
                  <a:pt x="2301459" y="6766932"/>
                </a:cubicBezTo>
                <a:close/>
                <a:moveTo>
                  <a:pt x="2350865" y="6769951"/>
                </a:moveTo>
                <a:cubicBezTo>
                  <a:pt x="2350865" y="6775190"/>
                  <a:pt x="2355152" y="6779476"/>
                  <a:pt x="2360390" y="6779476"/>
                </a:cubicBezTo>
                <a:cubicBezTo>
                  <a:pt x="2365629" y="6779476"/>
                  <a:pt x="2369915" y="6775190"/>
                  <a:pt x="2369915" y="6769951"/>
                </a:cubicBezTo>
                <a:cubicBezTo>
                  <a:pt x="2369915" y="6764712"/>
                  <a:pt x="2365629" y="6760426"/>
                  <a:pt x="2360390" y="6760426"/>
                </a:cubicBezTo>
                <a:cubicBezTo>
                  <a:pt x="2355152" y="6760426"/>
                  <a:pt x="2350865" y="6764712"/>
                  <a:pt x="2350865" y="6769951"/>
                </a:cubicBezTo>
                <a:close/>
                <a:moveTo>
                  <a:pt x="2398490" y="6769951"/>
                </a:moveTo>
                <a:cubicBezTo>
                  <a:pt x="2398490" y="6775190"/>
                  <a:pt x="2402777" y="6779476"/>
                  <a:pt x="2408015" y="6779476"/>
                </a:cubicBezTo>
                <a:cubicBezTo>
                  <a:pt x="2413254" y="6779476"/>
                  <a:pt x="2417540" y="6775190"/>
                  <a:pt x="2417540" y="6769951"/>
                </a:cubicBezTo>
                <a:cubicBezTo>
                  <a:pt x="2417540" y="6764712"/>
                  <a:pt x="2413254" y="6760426"/>
                  <a:pt x="2408015" y="6760426"/>
                </a:cubicBezTo>
                <a:cubicBezTo>
                  <a:pt x="2402777" y="6760426"/>
                  <a:pt x="2398490" y="6764712"/>
                  <a:pt x="2398490" y="6769951"/>
                </a:cubicBezTo>
                <a:close/>
                <a:moveTo>
                  <a:pt x="2455640" y="6769951"/>
                </a:moveTo>
                <a:cubicBezTo>
                  <a:pt x="2455640" y="6775190"/>
                  <a:pt x="2460193" y="6779476"/>
                  <a:pt x="2465737" y="6779476"/>
                </a:cubicBezTo>
                <a:cubicBezTo>
                  <a:pt x="2471280" y="6779476"/>
                  <a:pt x="2473166" y="6775190"/>
                  <a:pt x="2469928" y="6769951"/>
                </a:cubicBezTo>
                <a:cubicBezTo>
                  <a:pt x="2466689" y="6764712"/>
                  <a:pt x="2462155" y="6760426"/>
                  <a:pt x="2459841" y="6760426"/>
                </a:cubicBezTo>
                <a:cubicBezTo>
                  <a:pt x="2457526" y="6760426"/>
                  <a:pt x="2455640" y="6764712"/>
                  <a:pt x="2455640" y="6769951"/>
                </a:cubicBezTo>
                <a:close/>
                <a:moveTo>
                  <a:pt x="2995984" y="6766179"/>
                </a:moveTo>
                <a:cubicBezTo>
                  <a:pt x="2992165" y="6769999"/>
                  <a:pt x="2989183" y="6782057"/>
                  <a:pt x="2989336" y="6792973"/>
                </a:cubicBezTo>
                <a:lnTo>
                  <a:pt x="2989621" y="6812813"/>
                </a:lnTo>
                <a:lnTo>
                  <a:pt x="2999527" y="6795783"/>
                </a:lnTo>
                <a:cubicBezTo>
                  <a:pt x="3010186" y="6777476"/>
                  <a:pt x="3007462" y="6754711"/>
                  <a:pt x="2995984" y="6766179"/>
                </a:cubicBezTo>
                <a:close/>
                <a:moveTo>
                  <a:pt x="952872" y="6781267"/>
                </a:moveTo>
                <a:cubicBezTo>
                  <a:pt x="958758" y="6798926"/>
                  <a:pt x="979265" y="6801850"/>
                  <a:pt x="979265" y="6785029"/>
                </a:cubicBezTo>
                <a:cubicBezTo>
                  <a:pt x="979265" y="6776733"/>
                  <a:pt x="972483" y="6769951"/>
                  <a:pt x="964187" y="6769951"/>
                </a:cubicBezTo>
                <a:cubicBezTo>
                  <a:pt x="955891" y="6769951"/>
                  <a:pt x="950800" y="6775037"/>
                  <a:pt x="952872" y="6781267"/>
                </a:cubicBezTo>
                <a:close/>
                <a:moveTo>
                  <a:pt x="998315" y="6784238"/>
                </a:moveTo>
                <a:cubicBezTo>
                  <a:pt x="998315" y="6792097"/>
                  <a:pt x="1002602" y="6798526"/>
                  <a:pt x="1007840" y="6798526"/>
                </a:cubicBezTo>
                <a:cubicBezTo>
                  <a:pt x="1013079" y="6798526"/>
                  <a:pt x="1017365" y="6792097"/>
                  <a:pt x="1017365" y="6784238"/>
                </a:cubicBezTo>
                <a:cubicBezTo>
                  <a:pt x="1017365" y="6776381"/>
                  <a:pt x="1013079" y="6769951"/>
                  <a:pt x="1007840" y="6769951"/>
                </a:cubicBezTo>
                <a:cubicBezTo>
                  <a:pt x="1002602" y="6769951"/>
                  <a:pt x="998315" y="6776381"/>
                  <a:pt x="998315" y="6784238"/>
                </a:cubicBezTo>
                <a:close/>
                <a:moveTo>
                  <a:pt x="1042768" y="6776304"/>
                </a:moveTo>
                <a:cubicBezTo>
                  <a:pt x="1031805" y="6787258"/>
                  <a:pt x="1035825" y="6798526"/>
                  <a:pt x="1050703" y="6798526"/>
                </a:cubicBezTo>
                <a:cubicBezTo>
                  <a:pt x="1058561" y="6798526"/>
                  <a:pt x="1064990" y="6792097"/>
                  <a:pt x="1064990" y="6784238"/>
                </a:cubicBezTo>
                <a:cubicBezTo>
                  <a:pt x="1064990" y="6769360"/>
                  <a:pt x="1053722" y="6765341"/>
                  <a:pt x="1042768" y="6776304"/>
                </a:cubicBezTo>
                <a:close/>
                <a:moveTo>
                  <a:pt x="1088803" y="6779476"/>
                </a:moveTo>
                <a:cubicBezTo>
                  <a:pt x="1085002" y="6785629"/>
                  <a:pt x="1086174" y="6794945"/>
                  <a:pt x="1091413" y="6800183"/>
                </a:cubicBezTo>
                <a:cubicBezTo>
                  <a:pt x="1097766" y="6806537"/>
                  <a:pt x="1103243" y="6805984"/>
                  <a:pt x="1107853" y="6798526"/>
                </a:cubicBezTo>
                <a:cubicBezTo>
                  <a:pt x="1111653" y="6792373"/>
                  <a:pt x="1110482" y="6783058"/>
                  <a:pt x="1105243" y="6777819"/>
                </a:cubicBezTo>
                <a:cubicBezTo>
                  <a:pt x="1098890" y="6771465"/>
                  <a:pt x="1093413" y="6772018"/>
                  <a:pt x="1088803" y="6779476"/>
                </a:cubicBezTo>
                <a:close/>
                <a:moveTo>
                  <a:pt x="1741265" y="6779476"/>
                </a:moveTo>
                <a:cubicBezTo>
                  <a:pt x="1741265" y="6784715"/>
                  <a:pt x="1747695" y="6789001"/>
                  <a:pt x="1755553" y="6789001"/>
                </a:cubicBezTo>
                <a:cubicBezTo>
                  <a:pt x="1763411" y="6789001"/>
                  <a:pt x="1769840" y="6784715"/>
                  <a:pt x="1769840" y="6779476"/>
                </a:cubicBezTo>
                <a:cubicBezTo>
                  <a:pt x="1769840" y="6774237"/>
                  <a:pt x="1763411" y="6769951"/>
                  <a:pt x="1755553" y="6769951"/>
                </a:cubicBezTo>
                <a:cubicBezTo>
                  <a:pt x="1747695" y="6769951"/>
                  <a:pt x="1741265" y="6774237"/>
                  <a:pt x="1741265" y="6779476"/>
                </a:cubicBezTo>
                <a:close/>
                <a:moveTo>
                  <a:pt x="1788890" y="6779476"/>
                </a:moveTo>
                <a:cubicBezTo>
                  <a:pt x="1788890" y="6784715"/>
                  <a:pt x="1795320" y="6789001"/>
                  <a:pt x="1803178" y="6789001"/>
                </a:cubicBezTo>
                <a:cubicBezTo>
                  <a:pt x="1811036" y="6789001"/>
                  <a:pt x="1817465" y="6784715"/>
                  <a:pt x="1817465" y="6779476"/>
                </a:cubicBezTo>
                <a:cubicBezTo>
                  <a:pt x="1817465" y="6774237"/>
                  <a:pt x="1811036" y="6769951"/>
                  <a:pt x="1803178" y="6769951"/>
                </a:cubicBezTo>
                <a:cubicBezTo>
                  <a:pt x="1795320" y="6769951"/>
                  <a:pt x="1788890" y="6774237"/>
                  <a:pt x="1788890" y="6779476"/>
                </a:cubicBezTo>
                <a:close/>
                <a:moveTo>
                  <a:pt x="1841783" y="6778667"/>
                </a:moveTo>
                <a:cubicBezTo>
                  <a:pt x="1838716" y="6783629"/>
                  <a:pt x="1840268" y="6790192"/>
                  <a:pt x="1845231" y="6793259"/>
                </a:cubicBezTo>
                <a:cubicBezTo>
                  <a:pt x="1850193" y="6796326"/>
                  <a:pt x="1856756" y="6794773"/>
                  <a:pt x="1859823" y="6789811"/>
                </a:cubicBezTo>
                <a:cubicBezTo>
                  <a:pt x="1862890" y="6784848"/>
                  <a:pt x="1861337" y="6778285"/>
                  <a:pt x="1856375" y="6775219"/>
                </a:cubicBezTo>
                <a:cubicBezTo>
                  <a:pt x="1851412" y="6772151"/>
                  <a:pt x="1844850" y="6773704"/>
                  <a:pt x="1841783" y="6778667"/>
                </a:cubicBezTo>
                <a:close/>
                <a:moveTo>
                  <a:pt x="3034284" y="6775447"/>
                </a:moveTo>
                <a:cubicBezTo>
                  <a:pt x="3030350" y="6779410"/>
                  <a:pt x="3027140" y="6791364"/>
                  <a:pt x="3027140" y="6802022"/>
                </a:cubicBezTo>
                <a:lnTo>
                  <a:pt x="3027140" y="6821386"/>
                </a:lnTo>
                <a:lnTo>
                  <a:pt x="3037561" y="6810966"/>
                </a:lnTo>
                <a:cubicBezTo>
                  <a:pt x="3043285" y="6805241"/>
                  <a:pt x="3046505" y="6793278"/>
                  <a:pt x="3044704" y="6784401"/>
                </a:cubicBezTo>
                <a:cubicBezTo>
                  <a:pt x="3042904" y="6775514"/>
                  <a:pt x="3038218" y="6771485"/>
                  <a:pt x="3034284" y="6775447"/>
                </a:cubicBezTo>
                <a:close/>
                <a:moveTo>
                  <a:pt x="1131665" y="6793763"/>
                </a:moveTo>
                <a:cubicBezTo>
                  <a:pt x="1131665" y="6802498"/>
                  <a:pt x="1136275" y="6808099"/>
                  <a:pt x="1141905" y="6806223"/>
                </a:cubicBezTo>
                <a:cubicBezTo>
                  <a:pt x="1147534" y="6804346"/>
                  <a:pt x="1152144" y="6798745"/>
                  <a:pt x="1152144" y="6793763"/>
                </a:cubicBezTo>
                <a:cubicBezTo>
                  <a:pt x="1152144" y="6788782"/>
                  <a:pt x="1147534" y="6783182"/>
                  <a:pt x="1141905" y="6781305"/>
                </a:cubicBezTo>
                <a:cubicBezTo>
                  <a:pt x="1136275" y="6779428"/>
                  <a:pt x="1131665" y="6785029"/>
                  <a:pt x="1131665" y="6793763"/>
                </a:cubicBezTo>
                <a:close/>
                <a:moveTo>
                  <a:pt x="1174490" y="6789068"/>
                </a:moveTo>
                <a:cubicBezTo>
                  <a:pt x="1171223" y="6794345"/>
                  <a:pt x="1175442" y="6801307"/>
                  <a:pt x="1183862" y="6804537"/>
                </a:cubicBezTo>
                <a:cubicBezTo>
                  <a:pt x="1202093" y="6811528"/>
                  <a:pt x="1212256" y="6803822"/>
                  <a:pt x="1203493" y="6789639"/>
                </a:cubicBezTo>
                <a:cubicBezTo>
                  <a:pt x="1195588" y="6776838"/>
                  <a:pt x="1182205" y="6776581"/>
                  <a:pt x="1174490" y="6789068"/>
                </a:cubicBezTo>
                <a:close/>
                <a:moveTo>
                  <a:pt x="1226915" y="6792973"/>
                </a:moveTo>
                <a:cubicBezTo>
                  <a:pt x="1226915" y="6801269"/>
                  <a:pt x="1233697" y="6808051"/>
                  <a:pt x="1241993" y="6808051"/>
                </a:cubicBezTo>
                <a:cubicBezTo>
                  <a:pt x="1258815" y="6808051"/>
                  <a:pt x="1255890" y="6787544"/>
                  <a:pt x="1238231" y="6781657"/>
                </a:cubicBezTo>
                <a:cubicBezTo>
                  <a:pt x="1232002" y="6779581"/>
                  <a:pt x="1226915" y="6784677"/>
                  <a:pt x="1226915" y="6792973"/>
                </a:cubicBezTo>
                <a:close/>
                <a:moveTo>
                  <a:pt x="1893665" y="6789001"/>
                </a:moveTo>
                <a:cubicBezTo>
                  <a:pt x="1893665" y="6794240"/>
                  <a:pt x="1897952" y="6798526"/>
                  <a:pt x="1903190" y="6798526"/>
                </a:cubicBezTo>
                <a:cubicBezTo>
                  <a:pt x="1908429" y="6798526"/>
                  <a:pt x="1912715" y="6794240"/>
                  <a:pt x="1912715" y="6789001"/>
                </a:cubicBezTo>
                <a:cubicBezTo>
                  <a:pt x="1912715" y="6783762"/>
                  <a:pt x="1908429" y="6779476"/>
                  <a:pt x="1903190" y="6779476"/>
                </a:cubicBezTo>
                <a:cubicBezTo>
                  <a:pt x="1897952" y="6779476"/>
                  <a:pt x="1893665" y="6783762"/>
                  <a:pt x="1893665" y="6789001"/>
                </a:cubicBezTo>
                <a:close/>
                <a:moveTo>
                  <a:pt x="1941290" y="6789001"/>
                </a:moveTo>
                <a:cubicBezTo>
                  <a:pt x="1941290" y="6794240"/>
                  <a:pt x="1947720" y="6798526"/>
                  <a:pt x="1955578" y="6798526"/>
                </a:cubicBezTo>
                <a:cubicBezTo>
                  <a:pt x="1963436" y="6798526"/>
                  <a:pt x="1969865" y="6794240"/>
                  <a:pt x="1969865" y="6789001"/>
                </a:cubicBezTo>
                <a:cubicBezTo>
                  <a:pt x="1969865" y="6783762"/>
                  <a:pt x="1963436" y="6779476"/>
                  <a:pt x="1955578" y="6779476"/>
                </a:cubicBezTo>
                <a:cubicBezTo>
                  <a:pt x="1947720" y="6779476"/>
                  <a:pt x="1941290" y="6783762"/>
                  <a:pt x="1941290" y="6789001"/>
                </a:cubicBezTo>
                <a:close/>
                <a:moveTo>
                  <a:pt x="1993678" y="6789001"/>
                </a:moveTo>
                <a:cubicBezTo>
                  <a:pt x="1990439" y="6794240"/>
                  <a:pt x="1994478" y="6798526"/>
                  <a:pt x="2002641" y="6798526"/>
                </a:cubicBezTo>
                <a:cubicBezTo>
                  <a:pt x="2010804" y="6798526"/>
                  <a:pt x="2017490" y="6794240"/>
                  <a:pt x="2017490" y="6789001"/>
                </a:cubicBezTo>
                <a:cubicBezTo>
                  <a:pt x="2017490" y="6783762"/>
                  <a:pt x="2013471" y="6779476"/>
                  <a:pt x="2008537" y="6779476"/>
                </a:cubicBezTo>
                <a:cubicBezTo>
                  <a:pt x="2003603" y="6779476"/>
                  <a:pt x="1996916" y="6783762"/>
                  <a:pt x="1993678" y="6789001"/>
                </a:cubicBezTo>
                <a:close/>
                <a:moveTo>
                  <a:pt x="1276369" y="6799240"/>
                </a:moveTo>
                <a:cubicBezTo>
                  <a:pt x="1278246" y="6804870"/>
                  <a:pt x="1283856" y="6809480"/>
                  <a:pt x="1288828" y="6809480"/>
                </a:cubicBezTo>
                <a:cubicBezTo>
                  <a:pt x="1293800" y="6809480"/>
                  <a:pt x="1299410" y="6804870"/>
                  <a:pt x="1301286" y="6799240"/>
                </a:cubicBezTo>
                <a:cubicBezTo>
                  <a:pt x="1303163" y="6793611"/>
                  <a:pt x="1297562" y="6789001"/>
                  <a:pt x="1288828" y="6789001"/>
                </a:cubicBezTo>
                <a:cubicBezTo>
                  <a:pt x="1280093" y="6789001"/>
                  <a:pt x="1274493" y="6793611"/>
                  <a:pt x="1276369" y="6799240"/>
                </a:cubicBezTo>
                <a:close/>
                <a:moveTo>
                  <a:pt x="1322165" y="6803288"/>
                </a:moveTo>
                <a:cubicBezTo>
                  <a:pt x="1322165" y="6811147"/>
                  <a:pt x="1328595" y="6817576"/>
                  <a:pt x="1336453" y="6817576"/>
                </a:cubicBezTo>
                <a:cubicBezTo>
                  <a:pt x="1344311" y="6817576"/>
                  <a:pt x="1350740" y="6811147"/>
                  <a:pt x="1350740" y="6803288"/>
                </a:cubicBezTo>
                <a:cubicBezTo>
                  <a:pt x="1350740" y="6795431"/>
                  <a:pt x="1344311" y="6789001"/>
                  <a:pt x="1336453" y="6789001"/>
                </a:cubicBezTo>
                <a:cubicBezTo>
                  <a:pt x="1328595" y="6789001"/>
                  <a:pt x="1322165" y="6795431"/>
                  <a:pt x="1322165" y="6803288"/>
                </a:cubicBezTo>
                <a:close/>
                <a:moveTo>
                  <a:pt x="1374962" y="6797878"/>
                </a:moveTo>
                <a:cubicBezTo>
                  <a:pt x="1367914" y="6809280"/>
                  <a:pt x="1385830" y="6820557"/>
                  <a:pt x="1398518" y="6812718"/>
                </a:cubicBezTo>
                <a:cubicBezTo>
                  <a:pt x="1409176" y="6806137"/>
                  <a:pt x="1402175" y="6789001"/>
                  <a:pt x="1388840" y="6789001"/>
                </a:cubicBezTo>
                <a:cubicBezTo>
                  <a:pt x="1384221" y="6789001"/>
                  <a:pt x="1377972" y="6792992"/>
                  <a:pt x="1374962" y="6797878"/>
                </a:cubicBezTo>
                <a:close/>
                <a:moveTo>
                  <a:pt x="2046065" y="6798526"/>
                </a:moveTo>
                <a:cubicBezTo>
                  <a:pt x="2046065" y="6803765"/>
                  <a:pt x="2050352" y="6808051"/>
                  <a:pt x="2055590" y="6808051"/>
                </a:cubicBezTo>
                <a:cubicBezTo>
                  <a:pt x="2060829" y="6808051"/>
                  <a:pt x="2065115" y="6803765"/>
                  <a:pt x="2065115" y="6798526"/>
                </a:cubicBezTo>
                <a:cubicBezTo>
                  <a:pt x="2065115" y="6793287"/>
                  <a:pt x="2060829" y="6789001"/>
                  <a:pt x="2055590" y="6789001"/>
                </a:cubicBezTo>
                <a:cubicBezTo>
                  <a:pt x="2050352" y="6789001"/>
                  <a:pt x="2046065" y="6793287"/>
                  <a:pt x="2046065" y="6798526"/>
                </a:cubicBezTo>
                <a:close/>
                <a:moveTo>
                  <a:pt x="2093690" y="6798526"/>
                </a:moveTo>
                <a:cubicBezTo>
                  <a:pt x="2093690" y="6803765"/>
                  <a:pt x="2097719" y="6808051"/>
                  <a:pt x="2102653" y="6808051"/>
                </a:cubicBezTo>
                <a:cubicBezTo>
                  <a:pt x="2107587" y="6808051"/>
                  <a:pt x="2114264" y="6803765"/>
                  <a:pt x="2117503" y="6798526"/>
                </a:cubicBezTo>
                <a:cubicBezTo>
                  <a:pt x="2120741" y="6793287"/>
                  <a:pt x="2116712" y="6789001"/>
                  <a:pt x="2108549" y="6789001"/>
                </a:cubicBezTo>
                <a:cubicBezTo>
                  <a:pt x="2100386" y="6789001"/>
                  <a:pt x="2093690" y="6793287"/>
                  <a:pt x="2093690" y="6798526"/>
                </a:cubicBezTo>
                <a:close/>
                <a:moveTo>
                  <a:pt x="2141315" y="6798526"/>
                </a:moveTo>
                <a:cubicBezTo>
                  <a:pt x="2141315" y="6803765"/>
                  <a:pt x="2147745" y="6808051"/>
                  <a:pt x="2155603" y="6808051"/>
                </a:cubicBezTo>
                <a:cubicBezTo>
                  <a:pt x="2163461" y="6808051"/>
                  <a:pt x="2169890" y="6803765"/>
                  <a:pt x="2169890" y="6798526"/>
                </a:cubicBezTo>
                <a:cubicBezTo>
                  <a:pt x="2169890" y="6793287"/>
                  <a:pt x="2163461" y="6789001"/>
                  <a:pt x="2155603" y="6789001"/>
                </a:cubicBezTo>
                <a:cubicBezTo>
                  <a:pt x="2147745" y="6789001"/>
                  <a:pt x="2141315" y="6793287"/>
                  <a:pt x="2141315" y="6798526"/>
                </a:cubicBezTo>
                <a:close/>
                <a:moveTo>
                  <a:pt x="2198465" y="6798526"/>
                </a:moveTo>
                <a:cubicBezTo>
                  <a:pt x="2198465" y="6803765"/>
                  <a:pt x="2203018" y="6808051"/>
                  <a:pt x="2208562" y="6808051"/>
                </a:cubicBezTo>
                <a:cubicBezTo>
                  <a:pt x="2214105" y="6808051"/>
                  <a:pt x="2215991" y="6803765"/>
                  <a:pt x="2212753" y="6798526"/>
                </a:cubicBezTo>
                <a:cubicBezTo>
                  <a:pt x="2209514" y="6793287"/>
                  <a:pt x="2204981" y="6789001"/>
                  <a:pt x="2202666" y="6789001"/>
                </a:cubicBezTo>
                <a:cubicBezTo>
                  <a:pt x="2200351" y="6789001"/>
                  <a:pt x="2198465" y="6793287"/>
                  <a:pt x="2198465" y="6798526"/>
                </a:cubicBezTo>
                <a:close/>
                <a:moveTo>
                  <a:pt x="3071889" y="6802269"/>
                </a:moveTo>
                <a:cubicBezTo>
                  <a:pt x="3067993" y="6812185"/>
                  <a:pt x="3067041" y="6822548"/>
                  <a:pt x="3069774" y="6825291"/>
                </a:cubicBezTo>
                <a:cubicBezTo>
                  <a:pt x="3078471" y="6833978"/>
                  <a:pt x="3086119" y="6819738"/>
                  <a:pt x="3082481" y="6801650"/>
                </a:cubicBezTo>
                <a:lnTo>
                  <a:pt x="3078966" y="6784238"/>
                </a:lnTo>
                <a:lnTo>
                  <a:pt x="3071889" y="6802269"/>
                </a:lnTo>
                <a:close/>
                <a:moveTo>
                  <a:pt x="1426940" y="6808051"/>
                </a:moveTo>
                <a:cubicBezTo>
                  <a:pt x="1426940" y="6813290"/>
                  <a:pt x="1433370" y="6817576"/>
                  <a:pt x="1441228" y="6817576"/>
                </a:cubicBezTo>
                <a:cubicBezTo>
                  <a:pt x="1449086" y="6817576"/>
                  <a:pt x="1455515" y="6813290"/>
                  <a:pt x="1455515" y="6808051"/>
                </a:cubicBezTo>
                <a:cubicBezTo>
                  <a:pt x="1455515" y="6802812"/>
                  <a:pt x="1449086" y="6798526"/>
                  <a:pt x="1441228" y="6798526"/>
                </a:cubicBezTo>
                <a:cubicBezTo>
                  <a:pt x="1433370" y="6798526"/>
                  <a:pt x="1426940" y="6802812"/>
                  <a:pt x="1426940" y="6808051"/>
                </a:cubicBezTo>
                <a:close/>
                <a:moveTo>
                  <a:pt x="1476747" y="6809842"/>
                </a:moveTo>
                <a:cubicBezTo>
                  <a:pt x="1482633" y="6827501"/>
                  <a:pt x="1503140" y="6830425"/>
                  <a:pt x="1503140" y="6813604"/>
                </a:cubicBezTo>
                <a:cubicBezTo>
                  <a:pt x="1503140" y="6805308"/>
                  <a:pt x="1496359" y="6798526"/>
                  <a:pt x="1488062" y="6798526"/>
                </a:cubicBezTo>
                <a:cubicBezTo>
                  <a:pt x="1479766" y="6798526"/>
                  <a:pt x="1474670" y="6803612"/>
                  <a:pt x="1476747" y="6809842"/>
                </a:cubicBezTo>
                <a:close/>
                <a:moveTo>
                  <a:pt x="1531715" y="6812023"/>
                </a:moveTo>
                <a:cubicBezTo>
                  <a:pt x="1531715" y="6820319"/>
                  <a:pt x="1538497" y="6827101"/>
                  <a:pt x="1546793" y="6827101"/>
                </a:cubicBezTo>
                <a:cubicBezTo>
                  <a:pt x="1555090" y="6827101"/>
                  <a:pt x="1560185" y="6822015"/>
                  <a:pt x="1558109" y="6815795"/>
                </a:cubicBezTo>
                <a:cubicBezTo>
                  <a:pt x="1552223" y="6798126"/>
                  <a:pt x="1531715" y="6795202"/>
                  <a:pt x="1531715" y="6812023"/>
                </a:cubicBezTo>
                <a:close/>
                <a:moveTo>
                  <a:pt x="1585427" y="6805137"/>
                </a:moveTo>
                <a:cubicBezTo>
                  <a:pt x="1574702" y="6815862"/>
                  <a:pt x="1578902" y="6827101"/>
                  <a:pt x="1593628" y="6827101"/>
                </a:cubicBezTo>
                <a:cubicBezTo>
                  <a:pt x="1601486" y="6827101"/>
                  <a:pt x="1607915" y="6823072"/>
                  <a:pt x="1607915" y="6818138"/>
                </a:cubicBezTo>
                <a:cubicBezTo>
                  <a:pt x="1607915" y="6806127"/>
                  <a:pt x="1593037" y="6797526"/>
                  <a:pt x="1585427" y="6805137"/>
                </a:cubicBezTo>
                <a:close/>
                <a:moveTo>
                  <a:pt x="2250948" y="6808203"/>
                </a:moveTo>
                <a:cubicBezTo>
                  <a:pt x="2254244" y="6813528"/>
                  <a:pt x="2260921" y="6815424"/>
                  <a:pt x="2265798" y="6812404"/>
                </a:cubicBezTo>
                <a:cubicBezTo>
                  <a:pt x="2279009" y="6804241"/>
                  <a:pt x="2276551" y="6798526"/>
                  <a:pt x="2259816" y="6798526"/>
                </a:cubicBezTo>
                <a:cubicBezTo>
                  <a:pt x="2251653" y="6798526"/>
                  <a:pt x="2247662" y="6802879"/>
                  <a:pt x="2250948" y="6808203"/>
                </a:cubicBezTo>
                <a:close/>
                <a:moveTo>
                  <a:pt x="2303240" y="6808051"/>
                </a:moveTo>
                <a:cubicBezTo>
                  <a:pt x="2303240" y="6813290"/>
                  <a:pt x="2307527" y="6817576"/>
                  <a:pt x="2312765" y="6817576"/>
                </a:cubicBezTo>
                <a:cubicBezTo>
                  <a:pt x="2318004" y="6817576"/>
                  <a:pt x="2322290" y="6813290"/>
                  <a:pt x="2322290" y="6808051"/>
                </a:cubicBezTo>
                <a:cubicBezTo>
                  <a:pt x="2322290" y="6802812"/>
                  <a:pt x="2318004" y="6798526"/>
                  <a:pt x="2312765" y="6798526"/>
                </a:cubicBezTo>
                <a:cubicBezTo>
                  <a:pt x="2307527" y="6798526"/>
                  <a:pt x="2303240" y="6802812"/>
                  <a:pt x="2303240" y="6808051"/>
                </a:cubicBezTo>
                <a:close/>
                <a:moveTo>
                  <a:pt x="2350865" y="6808051"/>
                </a:moveTo>
                <a:cubicBezTo>
                  <a:pt x="2350865" y="6813290"/>
                  <a:pt x="2355152" y="6817576"/>
                  <a:pt x="2360390" y="6817576"/>
                </a:cubicBezTo>
                <a:cubicBezTo>
                  <a:pt x="2365629" y="6817576"/>
                  <a:pt x="2369915" y="6813290"/>
                  <a:pt x="2369915" y="6808051"/>
                </a:cubicBezTo>
                <a:cubicBezTo>
                  <a:pt x="2369915" y="6802812"/>
                  <a:pt x="2365629" y="6798526"/>
                  <a:pt x="2360390" y="6798526"/>
                </a:cubicBezTo>
                <a:cubicBezTo>
                  <a:pt x="2355152" y="6798526"/>
                  <a:pt x="2350865" y="6802812"/>
                  <a:pt x="2350865" y="6808051"/>
                </a:cubicBezTo>
                <a:close/>
                <a:moveTo>
                  <a:pt x="2403253" y="6808051"/>
                </a:moveTo>
                <a:cubicBezTo>
                  <a:pt x="2400014" y="6813290"/>
                  <a:pt x="2404301" y="6817576"/>
                  <a:pt x="2412778" y="6817576"/>
                </a:cubicBezTo>
                <a:cubicBezTo>
                  <a:pt x="2421255" y="6817576"/>
                  <a:pt x="2425541" y="6813290"/>
                  <a:pt x="2422303" y="6808051"/>
                </a:cubicBezTo>
                <a:cubicBezTo>
                  <a:pt x="2419064" y="6802812"/>
                  <a:pt x="2414778" y="6798526"/>
                  <a:pt x="2412778" y="6798526"/>
                </a:cubicBezTo>
                <a:cubicBezTo>
                  <a:pt x="2410778" y="6798526"/>
                  <a:pt x="2406491" y="6802812"/>
                  <a:pt x="2403253" y="6808051"/>
                </a:cubicBezTo>
                <a:close/>
                <a:moveTo>
                  <a:pt x="2952131" y="6816014"/>
                </a:moveTo>
                <a:cubicBezTo>
                  <a:pt x="2938768" y="6840255"/>
                  <a:pt x="2945035" y="6855867"/>
                  <a:pt x="2961513" y="6839389"/>
                </a:cubicBezTo>
                <a:cubicBezTo>
                  <a:pt x="2967161" y="6833740"/>
                  <a:pt x="2970114" y="6821167"/>
                  <a:pt x="2968085" y="6811442"/>
                </a:cubicBezTo>
                <a:lnTo>
                  <a:pt x="2964409" y="6793763"/>
                </a:lnTo>
                <a:lnTo>
                  <a:pt x="2952131" y="6816014"/>
                </a:lnTo>
                <a:close/>
                <a:moveTo>
                  <a:pt x="955453" y="6817576"/>
                </a:moveTo>
                <a:cubicBezTo>
                  <a:pt x="948514" y="6828815"/>
                  <a:pt x="957520" y="6846151"/>
                  <a:pt x="970302" y="6846151"/>
                </a:cubicBezTo>
                <a:cubicBezTo>
                  <a:pt x="975236" y="6846151"/>
                  <a:pt x="979265" y="6837579"/>
                  <a:pt x="979265" y="6827101"/>
                </a:cubicBezTo>
                <a:cubicBezTo>
                  <a:pt x="979265" y="6807013"/>
                  <a:pt x="965406" y="6801469"/>
                  <a:pt x="955453" y="6817576"/>
                </a:cubicBezTo>
                <a:close/>
                <a:moveTo>
                  <a:pt x="998315" y="6827101"/>
                </a:moveTo>
                <a:cubicBezTo>
                  <a:pt x="998315" y="6845666"/>
                  <a:pt x="1008421" y="6851923"/>
                  <a:pt x="1019880" y="6840455"/>
                </a:cubicBezTo>
                <a:cubicBezTo>
                  <a:pt x="1027519" y="6832826"/>
                  <a:pt x="1017527" y="6808051"/>
                  <a:pt x="1006821" y="6808051"/>
                </a:cubicBezTo>
                <a:cubicBezTo>
                  <a:pt x="1002144" y="6808051"/>
                  <a:pt x="998315" y="6816624"/>
                  <a:pt x="998315" y="6827101"/>
                </a:cubicBezTo>
                <a:close/>
                <a:moveTo>
                  <a:pt x="1636490" y="6817576"/>
                </a:moveTo>
                <a:cubicBezTo>
                  <a:pt x="1636490" y="6822815"/>
                  <a:pt x="1642920" y="6827101"/>
                  <a:pt x="1650778" y="6827101"/>
                </a:cubicBezTo>
                <a:cubicBezTo>
                  <a:pt x="1658636" y="6827101"/>
                  <a:pt x="1665065" y="6822815"/>
                  <a:pt x="1665065" y="6817576"/>
                </a:cubicBezTo>
                <a:cubicBezTo>
                  <a:pt x="1665065" y="6812337"/>
                  <a:pt x="1658636" y="6808051"/>
                  <a:pt x="1650778" y="6808051"/>
                </a:cubicBezTo>
                <a:cubicBezTo>
                  <a:pt x="1642920" y="6808051"/>
                  <a:pt x="1636490" y="6812337"/>
                  <a:pt x="1636490" y="6817576"/>
                </a:cubicBezTo>
                <a:close/>
                <a:moveTo>
                  <a:pt x="1684115" y="6817576"/>
                </a:moveTo>
                <a:cubicBezTo>
                  <a:pt x="1684115" y="6822815"/>
                  <a:pt x="1690545" y="6827101"/>
                  <a:pt x="1698403" y="6827101"/>
                </a:cubicBezTo>
                <a:cubicBezTo>
                  <a:pt x="1706261" y="6827101"/>
                  <a:pt x="1712690" y="6822815"/>
                  <a:pt x="1712690" y="6817576"/>
                </a:cubicBezTo>
                <a:cubicBezTo>
                  <a:pt x="1712690" y="6812337"/>
                  <a:pt x="1706261" y="6808051"/>
                  <a:pt x="1698403" y="6808051"/>
                </a:cubicBezTo>
                <a:cubicBezTo>
                  <a:pt x="1690545" y="6808051"/>
                  <a:pt x="1684115" y="6812337"/>
                  <a:pt x="1684115" y="6817576"/>
                </a:cubicBezTo>
                <a:close/>
                <a:moveTo>
                  <a:pt x="1741265" y="6822338"/>
                </a:moveTo>
                <a:cubicBezTo>
                  <a:pt x="1741265" y="6831073"/>
                  <a:pt x="1745875" y="6836674"/>
                  <a:pt x="1751505" y="6834798"/>
                </a:cubicBezTo>
                <a:cubicBezTo>
                  <a:pt x="1757134" y="6832921"/>
                  <a:pt x="1761744" y="6827320"/>
                  <a:pt x="1761744" y="6822338"/>
                </a:cubicBezTo>
                <a:cubicBezTo>
                  <a:pt x="1761744" y="6817357"/>
                  <a:pt x="1757134" y="6811757"/>
                  <a:pt x="1751505" y="6809880"/>
                </a:cubicBezTo>
                <a:cubicBezTo>
                  <a:pt x="1745875" y="6808003"/>
                  <a:pt x="1741265" y="6813604"/>
                  <a:pt x="1741265" y="6822338"/>
                </a:cubicBezTo>
                <a:close/>
                <a:moveTo>
                  <a:pt x="2455640" y="6817576"/>
                </a:moveTo>
                <a:cubicBezTo>
                  <a:pt x="2455640" y="6822815"/>
                  <a:pt x="2459927" y="6827101"/>
                  <a:pt x="2465165" y="6827101"/>
                </a:cubicBezTo>
                <a:cubicBezTo>
                  <a:pt x="2470404" y="6827101"/>
                  <a:pt x="2474690" y="6822815"/>
                  <a:pt x="2474690" y="6817576"/>
                </a:cubicBezTo>
                <a:cubicBezTo>
                  <a:pt x="2474690" y="6812337"/>
                  <a:pt x="2470404" y="6808051"/>
                  <a:pt x="2465165" y="6808051"/>
                </a:cubicBezTo>
                <a:cubicBezTo>
                  <a:pt x="2459927" y="6808051"/>
                  <a:pt x="2455640" y="6812337"/>
                  <a:pt x="2455640" y="6817576"/>
                </a:cubicBezTo>
                <a:close/>
                <a:moveTo>
                  <a:pt x="2503265" y="6817576"/>
                </a:moveTo>
                <a:cubicBezTo>
                  <a:pt x="2503265" y="6822815"/>
                  <a:pt x="2507552" y="6827101"/>
                  <a:pt x="2512790" y="6827101"/>
                </a:cubicBezTo>
                <a:cubicBezTo>
                  <a:pt x="2518029" y="6827101"/>
                  <a:pt x="2522315" y="6822815"/>
                  <a:pt x="2522315" y="6817576"/>
                </a:cubicBezTo>
                <a:cubicBezTo>
                  <a:pt x="2522315" y="6812337"/>
                  <a:pt x="2518029" y="6808051"/>
                  <a:pt x="2512790" y="6808051"/>
                </a:cubicBezTo>
                <a:cubicBezTo>
                  <a:pt x="2507552" y="6808051"/>
                  <a:pt x="2503265" y="6812337"/>
                  <a:pt x="2503265" y="6817576"/>
                </a:cubicBezTo>
                <a:close/>
                <a:moveTo>
                  <a:pt x="1036415" y="6831863"/>
                </a:moveTo>
                <a:cubicBezTo>
                  <a:pt x="1036415" y="6839722"/>
                  <a:pt x="1042845" y="6846151"/>
                  <a:pt x="1050703" y="6846151"/>
                </a:cubicBezTo>
                <a:cubicBezTo>
                  <a:pt x="1058561" y="6846151"/>
                  <a:pt x="1064990" y="6839722"/>
                  <a:pt x="1064990" y="6831863"/>
                </a:cubicBezTo>
                <a:cubicBezTo>
                  <a:pt x="1064990" y="6824006"/>
                  <a:pt x="1058561" y="6817576"/>
                  <a:pt x="1050703" y="6817576"/>
                </a:cubicBezTo>
                <a:cubicBezTo>
                  <a:pt x="1042845" y="6817576"/>
                  <a:pt x="1036415" y="6824006"/>
                  <a:pt x="1036415" y="6831863"/>
                </a:cubicBezTo>
                <a:close/>
                <a:moveTo>
                  <a:pt x="1085726" y="6832369"/>
                </a:moveTo>
                <a:cubicBezTo>
                  <a:pt x="1090032" y="6853057"/>
                  <a:pt x="1106938" y="6854324"/>
                  <a:pt x="1110806" y="6834245"/>
                </a:cubicBezTo>
                <a:cubicBezTo>
                  <a:pt x="1112806" y="6823815"/>
                  <a:pt x="1108139" y="6817576"/>
                  <a:pt x="1098328" y="6817576"/>
                </a:cubicBezTo>
                <a:cubicBezTo>
                  <a:pt x="1089174" y="6817576"/>
                  <a:pt x="1083926" y="6823739"/>
                  <a:pt x="1085726" y="6832369"/>
                </a:cubicBezTo>
                <a:close/>
                <a:moveTo>
                  <a:pt x="1131665" y="6836626"/>
                </a:moveTo>
                <a:cubicBezTo>
                  <a:pt x="1131665" y="6848904"/>
                  <a:pt x="1136485" y="6855657"/>
                  <a:pt x="1143572" y="6853295"/>
                </a:cubicBezTo>
                <a:cubicBezTo>
                  <a:pt x="1150125" y="6851113"/>
                  <a:pt x="1155478" y="6843608"/>
                  <a:pt x="1155478" y="6836626"/>
                </a:cubicBezTo>
                <a:cubicBezTo>
                  <a:pt x="1155478" y="6829644"/>
                  <a:pt x="1150125" y="6822138"/>
                  <a:pt x="1143572" y="6819957"/>
                </a:cubicBezTo>
                <a:cubicBezTo>
                  <a:pt x="1136485" y="6817595"/>
                  <a:pt x="1131665" y="6824348"/>
                  <a:pt x="1131665" y="6836626"/>
                </a:cubicBezTo>
                <a:close/>
                <a:moveTo>
                  <a:pt x="1788890" y="6827101"/>
                </a:moveTo>
                <a:cubicBezTo>
                  <a:pt x="1788890" y="6832340"/>
                  <a:pt x="1795320" y="6836626"/>
                  <a:pt x="1803178" y="6836626"/>
                </a:cubicBezTo>
                <a:cubicBezTo>
                  <a:pt x="1811036" y="6836626"/>
                  <a:pt x="1817465" y="6832340"/>
                  <a:pt x="1817465" y="6827101"/>
                </a:cubicBezTo>
                <a:cubicBezTo>
                  <a:pt x="1817465" y="6821862"/>
                  <a:pt x="1811036" y="6817576"/>
                  <a:pt x="1803178" y="6817576"/>
                </a:cubicBezTo>
                <a:cubicBezTo>
                  <a:pt x="1795320" y="6817576"/>
                  <a:pt x="1788890" y="6821862"/>
                  <a:pt x="1788890" y="6827101"/>
                </a:cubicBezTo>
                <a:close/>
                <a:moveTo>
                  <a:pt x="1836515" y="6827101"/>
                </a:moveTo>
                <a:cubicBezTo>
                  <a:pt x="1836515" y="6832340"/>
                  <a:pt x="1842945" y="6836626"/>
                  <a:pt x="1850803" y="6836626"/>
                </a:cubicBezTo>
                <a:cubicBezTo>
                  <a:pt x="1858661" y="6836626"/>
                  <a:pt x="1865090" y="6832340"/>
                  <a:pt x="1865090" y="6827101"/>
                </a:cubicBezTo>
                <a:cubicBezTo>
                  <a:pt x="1865090" y="6821862"/>
                  <a:pt x="1858661" y="6817576"/>
                  <a:pt x="1850803" y="6817576"/>
                </a:cubicBezTo>
                <a:cubicBezTo>
                  <a:pt x="1842945" y="6817576"/>
                  <a:pt x="1836515" y="6821862"/>
                  <a:pt x="1836515" y="6827101"/>
                </a:cubicBezTo>
                <a:close/>
                <a:moveTo>
                  <a:pt x="1888903" y="6827101"/>
                </a:moveTo>
                <a:cubicBezTo>
                  <a:pt x="1885664" y="6832340"/>
                  <a:pt x="1889703" y="6836626"/>
                  <a:pt x="1897866" y="6836626"/>
                </a:cubicBezTo>
                <a:cubicBezTo>
                  <a:pt x="1906029" y="6836626"/>
                  <a:pt x="1912715" y="6832340"/>
                  <a:pt x="1912715" y="6827101"/>
                </a:cubicBezTo>
                <a:cubicBezTo>
                  <a:pt x="1912715" y="6821862"/>
                  <a:pt x="1908686" y="6817576"/>
                  <a:pt x="1903752" y="6817576"/>
                </a:cubicBezTo>
                <a:cubicBezTo>
                  <a:pt x="1898818" y="6817576"/>
                  <a:pt x="1892141" y="6821862"/>
                  <a:pt x="1888903" y="6827101"/>
                </a:cubicBezTo>
                <a:close/>
                <a:moveTo>
                  <a:pt x="2995984" y="6823329"/>
                </a:moveTo>
                <a:cubicBezTo>
                  <a:pt x="2992165" y="6827149"/>
                  <a:pt x="2989183" y="6839207"/>
                  <a:pt x="2989336" y="6850123"/>
                </a:cubicBezTo>
                <a:lnTo>
                  <a:pt x="2989621" y="6869963"/>
                </a:lnTo>
                <a:lnTo>
                  <a:pt x="2999527" y="6852933"/>
                </a:lnTo>
                <a:cubicBezTo>
                  <a:pt x="3010186" y="6834626"/>
                  <a:pt x="3007462" y="6811861"/>
                  <a:pt x="2995984" y="6823329"/>
                </a:cubicBezTo>
                <a:close/>
                <a:moveTo>
                  <a:pt x="1172147" y="6839007"/>
                </a:moveTo>
                <a:cubicBezTo>
                  <a:pt x="1174328" y="6845560"/>
                  <a:pt x="1181834" y="6850913"/>
                  <a:pt x="1188815" y="6850913"/>
                </a:cubicBezTo>
                <a:cubicBezTo>
                  <a:pt x="1195797" y="6850913"/>
                  <a:pt x="1203303" y="6845560"/>
                  <a:pt x="1205484" y="6839007"/>
                </a:cubicBezTo>
                <a:cubicBezTo>
                  <a:pt x="1207846" y="6831921"/>
                  <a:pt x="1201093" y="6827101"/>
                  <a:pt x="1188815" y="6827101"/>
                </a:cubicBezTo>
                <a:cubicBezTo>
                  <a:pt x="1176538" y="6827101"/>
                  <a:pt x="1169784" y="6831921"/>
                  <a:pt x="1172147" y="6839007"/>
                </a:cubicBezTo>
                <a:close/>
                <a:moveTo>
                  <a:pt x="1226915" y="6841388"/>
                </a:moveTo>
                <a:cubicBezTo>
                  <a:pt x="1226915" y="6849247"/>
                  <a:pt x="1233345" y="6855676"/>
                  <a:pt x="1241203" y="6855676"/>
                </a:cubicBezTo>
                <a:cubicBezTo>
                  <a:pt x="1249061" y="6855676"/>
                  <a:pt x="1255490" y="6849247"/>
                  <a:pt x="1255490" y="6841388"/>
                </a:cubicBezTo>
                <a:cubicBezTo>
                  <a:pt x="1255490" y="6833531"/>
                  <a:pt x="1249061" y="6827101"/>
                  <a:pt x="1241203" y="6827101"/>
                </a:cubicBezTo>
                <a:cubicBezTo>
                  <a:pt x="1233345" y="6827101"/>
                  <a:pt x="1226915" y="6833531"/>
                  <a:pt x="1226915" y="6841388"/>
                </a:cubicBezTo>
                <a:close/>
                <a:moveTo>
                  <a:pt x="1274540" y="6840598"/>
                </a:moveTo>
                <a:cubicBezTo>
                  <a:pt x="1274540" y="6848894"/>
                  <a:pt x="1281322" y="6855676"/>
                  <a:pt x="1289618" y="6855676"/>
                </a:cubicBezTo>
                <a:cubicBezTo>
                  <a:pt x="1297915" y="6855676"/>
                  <a:pt x="1303010" y="6850590"/>
                  <a:pt x="1300934" y="6844370"/>
                </a:cubicBezTo>
                <a:cubicBezTo>
                  <a:pt x="1295048" y="6826701"/>
                  <a:pt x="1274540" y="6823777"/>
                  <a:pt x="1274540" y="6840598"/>
                </a:cubicBezTo>
                <a:close/>
                <a:moveTo>
                  <a:pt x="1328252" y="6833712"/>
                </a:moveTo>
                <a:cubicBezTo>
                  <a:pt x="1316869" y="6845094"/>
                  <a:pt x="1322108" y="6865201"/>
                  <a:pt x="1336453" y="6865201"/>
                </a:cubicBezTo>
                <a:cubicBezTo>
                  <a:pt x="1344311" y="6865201"/>
                  <a:pt x="1350740" y="6859029"/>
                  <a:pt x="1350740" y="6851476"/>
                </a:cubicBezTo>
                <a:cubicBezTo>
                  <a:pt x="1350740" y="6835559"/>
                  <a:pt x="1337148" y="6824825"/>
                  <a:pt x="1328252" y="6833712"/>
                </a:cubicBezTo>
                <a:close/>
                <a:moveTo>
                  <a:pt x="1941290" y="6836626"/>
                </a:moveTo>
                <a:cubicBezTo>
                  <a:pt x="1941290" y="6841865"/>
                  <a:pt x="1945319" y="6846151"/>
                  <a:pt x="1950253" y="6846151"/>
                </a:cubicBezTo>
                <a:cubicBezTo>
                  <a:pt x="1955187" y="6846151"/>
                  <a:pt x="1961864" y="6841865"/>
                  <a:pt x="1965103" y="6836626"/>
                </a:cubicBezTo>
                <a:cubicBezTo>
                  <a:pt x="1968341" y="6831387"/>
                  <a:pt x="1964303" y="6827101"/>
                  <a:pt x="1956140" y="6827101"/>
                </a:cubicBezTo>
                <a:cubicBezTo>
                  <a:pt x="1947977" y="6827101"/>
                  <a:pt x="1941290" y="6831387"/>
                  <a:pt x="1941290" y="6836626"/>
                </a:cubicBezTo>
                <a:close/>
                <a:moveTo>
                  <a:pt x="1988915" y="6836626"/>
                </a:moveTo>
                <a:cubicBezTo>
                  <a:pt x="1988915" y="6841865"/>
                  <a:pt x="1995345" y="6846151"/>
                  <a:pt x="2003203" y="6846151"/>
                </a:cubicBezTo>
                <a:cubicBezTo>
                  <a:pt x="2011061" y="6846151"/>
                  <a:pt x="2017490" y="6841865"/>
                  <a:pt x="2017490" y="6836626"/>
                </a:cubicBezTo>
                <a:cubicBezTo>
                  <a:pt x="2017490" y="6831387"/>
                  <a:pt x="2011061" y="6827101"/>
                  <a:pt x="2003203" y="6827101"/>
                </a:cubicBezTo>
                <a:cubicBezTo>
                  <a:pt x="1995345" y="6827101"/>
                  <a:pt x="1988915" y="6831387"/>
                  <a:pt x="1988915" y="6836626"/>
                </a:cubicBezTo>
                <a:close/>
                <a:moveTo>
                  <a:pt x="2046065" y="6836626"/>
                </a:moveTo>
                <a:cubicBezTo>
                  <a:pt x="2046065" y="6841865"/>
                  <a:pt x="2050352" y="6846151"/>
                  <a:pt x="2055590" y="6846151"/>
                </a:cubicBezTo>
                <a:cubicBezTo>
                  <a:pt x="2060829" y="6846151"/>
                  <a:pt x="2065115" y="6841865"/>
                  <a:pt x="2065115" y="6836626"/>
                </a:cubicBezTo>
                <a:cubicBezTo>
                  <a:pt x="2065115" y="6831387"/>
                  <a:pt x="2060829" y="6827101"/>
                  <a:pt x="2055590" y="6827101"/>
                </a:cubicBezTo>
                <a:cubicBezTo>
                  <a:pt x="2050352" y="6827101"/>
                  <a:pt x="2046065" y="6831387"/>
                  <a:pt x="2046065" y="6836626"/>
                </a:cubicBezTo>
                <a:close/>
                <a:moveTo>
                  <a:pt x="2098453" y="6836626"/>
                </a:moveTo>
                <a:cubicBezTo>
                  <a:pt x="2095214" y="6841865"/>
                  <a:pt x="2099501" y="6846151"/>
                  <a:pt x="2107978" y="6846151"/>
                </a:cubicBezTo>
                <a:cubicBezTo>
                  <a:pt x="2116455" y="6846151"/>
                  <a:pt x="2120741" y="6841865"/>
                  <a:pt x="2117503" y="6836626"/>
                </a:cubicBezTo>
                <a:cubicBezTo>
                  <a:pt x="2114264" y="6831387"/>
                  <a:pt x="2109978" y="6827101"/>
                  <a:pt x="2107978" y="6827101"/>
                </a:cubicBezTo>
                <a:cubicBezTo>
                  <a:pt x="2105978" y="6827101"/>
                  <a:pt x="2101691" y="6831387"/>
                  <a:pt x="2098453" y="6836626"/>
                </a:cubicBezTo>
                <a:close/>
                <a:moveTo>
                  <a:pt x="1371867" y="6847618"/>
                </a:moveTo>
                <a:cubicBezTo>
                  <a:pt x="1376810" y="6862458"/>
                  <a:pt x="1398118" y="6865049"/>
                  <a:pt x="1398870" y="6850913"/>
                </a:cubicBezTo>
                <a:cubicBezTo>
                  <a:pt x="1399146" y="6845675"/>
                  <a:pt x="1392222" y="6839912"/>
                  <a:pt x="1383487" y="6838093"/>
                </a:cubicBezTo>
                <a:cubicBezTo>
                  <a:pt x="1373553" y="6836045"/>
                  <a:pt x="1369200" y="6839607"/>
                  <a:pt x="1371867" y="6847618"/>
                </a:cubicBezTo>
                <a:close/>
                <a:moveTo>
                  <a:pt x="1426940" y="6850123"/>
                </a:moveTo>
                <a:cubicBezTo>
                  <a:pt x="1426940" y="6858419"/>
                  <a:pt x="1433722" y="6865201"/>
                  <a:pt x="1442018" y="6865201"/>
                </a:cubicBezTo>
                <a:cubicBezTo>
                  <a:pt x="1450315" y="6865201"/>
                  <a:pt x="1455410" y="6860115"/>
                  <a:pt x="1453334" y="6853895"/>
                </a:cubicBezTo>
                <a:cubicBezTo>
                  <a:pt x="1447448" y="6836226"/>
                  <a:pt x="1426940" y="6833302"/>
                  <a:pt x="1426940" y="6850123"/>
                </a:cubicBezTo>
                <a:close/>
                <a:moveTo>
                  <a:pt x="2146173" y="6846303"/>
                </a:moveTo>
                <a:cubicBezTo>
                  <a:pt x="2149469" y="6851628"/>
                  <a:pt x="2156146" y="6853524"/>
                  <a:pt x="2161023" y="6850504"/>
                </a:cubicBezTo>
                <a:cubicBezTo>
                  <a:pt x="2174234" y="6842341"/>
                  <a:pt x="2171776" y="6836626"/>
                  <a:pt x="2155041" y="6836626"/>
                </a:cubicBezTo>
                <a:cubicBezTo>
                  <a:pt x="2146878" y="6836626"/>
                  <a:pt x="2142887" y="6840979"/>
                  <a:pt x="2146173" y="6846303"/>
                </a:cubicBezTo>
                <a:close/>
                <a:moveTo>
                  <a:pt x="2198465" y="6846151"/>
                </a:moveTo>
                <a:cubicBezTo>
                  <a:pt x="2198465" y="6851390"/>
                  <a:pt x="2202752" y="6855676"/>
                  <a:pt x="2207990" y="6855676"/>
                </a:cubicBezTo>
                <a:cubicBezTo>
                  <a:pt x="2213229" y="6855676"/>
                  <a:pt x="2217515" y="6851390"/>
                  <a:pt x="2217515" y="6846151"/>
                </a:cubicBezTo>
                <a:cubicBezTo>
                  <a:pt x="2217515" y="6840912"/>
                  <a:pt x="2213229" y="6836626"/>
                  <a:pt x="2207990" y="6836626"/>
                </a:cubicBezTo>
                <a:cubicBezTo>
                  <a:pt x="2202752" y="6836626"/>
                  <a:pt x="2198465" y="6840912"/>
                  <a:pt x="2198465" y="6846151"/>
                </a:cubicBezTo>
                <a:close/>
                <a:moveTo>
                  <a:pt x="2246090" y="6846151"/>
                </a:moveTo>
                <a:cubicBezTo>
                  <a:pt x="2246090" y="6851390"/>
                  <a:pt x="2252786" y="6855676"/>
                  <a:pt x="2260949" y="6855676"/>
                </a:cubicBezTo>
                <a:cubicBezTo>
                  <a:pt x="2269112" y="6855676"/>
                  <a:pt x="2273141" y="6851390"/>
                  <a:pt x="2269903" y="6846151"/>
                </a:cubicBezTo>
                <a:cubicBezTo>
                  <a:pt x="2266664" y="6840912"/>
                  <a:pt x="2259987" y="6836626"/>
                  <a:pt x="2255053" y="6836626"/>
                </a:cubicBezTo>
                <a:cubicBezTo>
                  <a:pt x="2250119" y="6836626"/>
                  <a:pt x="2246090" y="6840912"/>
                  <a:pt x="2246090" y="6846151"/>
                </a:cubicBezTo>
                <a:close/>
                <a:moveTo>
                  <a:pt x="3034084" y="6842379"/>
                </a:moveTo>
                <a:cubicBezTo>
                  <a:pt x="3030265" y="6846199"/>
                  <a:pt x="3027140" y="6855895"/>
                  <a:pt x="3027140" y="6863934"/>
                </a:cubicBezTo>
                <a:lnTo>
                  <a:pt x="3027140" y="6878536"/>
                </a:lnTo>
                <a:lnTo>
                  <a:pt x="3037732" y="6867935"/>
                </a:lnTo>
                <a:cubicBezTo>
                  <a:pt x="3043561" y="6862115"/>
                  <a:pt x="3046695" y="6852409"/>
                  <a:pt x="3044685" y="6846389"/>
                </a:cubicBezTo>
                <a:cubicBezTo>
                  <a:pt x="3042676" y="6840369"/>
                  <a:pt x="3037904" y="6838560"/>
                  <a:pt x="3034084" y="6842379"/>
                </a:cubicBezTo>
                <a:close/>
                <a:moveTo>
                  <a:pt x="1476747" y="6857467"/>
                </a:moveTo>
                <a:cubicBezTo>
                  <a:pt x="1482633" y="6875126"/>
                  <a:pt x="1503140" y="6878050"/>
                  <a:pt x="1503140" y="6861229"/>
                </a:cubicBezTo>
                <a:cubicBezTo>
                  <a:pt x="1503140" y="6852933"/>
                  <a:pt x="1496359" y="6846151"/>
                  <a:pt x="1488062" y="6846151"/>
                </a:cubicBezTo>
                <a:cubicBezTo>
                  <a:pt x="1479766" y="6846151"/>
                  <a:pt x="1474670" y="6851237"/>
                  <a:pt x="1476747" y="6857467"/>
                </a:cubicBezTo>
                <a:close/>
                <a:moveTo>
                  <a:pt x="1531715" y="6861229"/>
                </a:moveTo>
                <a:cubicBezTo>
                  <a:pt x="1531715" y="6869526"/>
                  <a:pt x="1536802" y="6874621"/>
                  <a:pt x="1543031" y="6872545"/>
                </a:cubicBezTo>
                <a:cubicBezTo>
                  <a:pt x="1560690" y="6866658"/>
                  <a:pt x="1563615" y="6846151"/>
                  <a:pt x="1546793" y="6846151"/>
                </a:cubicBezTo>
                <a:cubicBezTo>
                  <a:pt x="1538497" y="6846151"/>
                  <a:pt x="1531715" y="6852933"/>
                  <a:pt x="1531715" y="6861229"/>
                </a:cubicBezTo>
                <a:close/>
                <a:moveTo>
                  <a:pt x="1579340" y="6860438"/>
                </a:moveTo>
                <a:cubicBezTo>
                  <a:pt x="1579340" y="6868297"/>
                  <a:pt x="1585770" y="6874726"/>
                  <a:pt x="1593628" y="6874726"/>
                </a:cubicBezTo>
                <a:cubicBezTo>
                  <a:pt x="1601486" y="6874726"/>
                  <a:pt x="1607915" y="6868297"/>
                  <a:pt x="1607915" y="6860438"/>
                </a:cubicBezTo>
                <a:cubicBezTo>
                  <a:pt x="1607915" y="6852581"/>
                  <a:pt x="1601486" y="6846151"/>
                  <a:pt x="1593628" y="6846151"/>
                </a:cubicBezTo>
                <a:cubicBezTo>
                  <a:pt x="1585770" y="6846151"/>
                  <a:pt x="1579340" y="6852581"/>
                  <a:pt x="1579340" y="6860438"/>
                </a:cubicBezTo>
                <a:close/>
                <a:moveTo>
                  <a:pt x="1636490" y="6859648"/>
                </a:moveTo>
                <a:cubicBezTo>
                  <a:pt x="1636490" y="6867944"/>
                  <a:pt x="1643272" y="6874726"/>
                  <a:pt x="1651568" y="6874726"/>
                </a:cubicBezTo>
                <a:cubicBezTo>
                  <a:pt x="1659865" y="6874726"/>
                  <a:pt x="1664960" y="6869640"/>
                  <a:pt x="1662884" y="6863420"/>
                </a:cubicBezTo>
                <a:cubicBezTo>
                  <a:pt x="1656998" y="6845751"/>
                  <a:pt x="1636490" y="6842827"/>
                  <a:pt x="1636490" y="6859648"/>
                </a:cubicBezTo>
                <a:close/>
                <a:moveTo>
                  <a:pt x="2298573" y="6855828"/>
                </a:moveTo>
                <a:cubicBezTo>
                  <a:pt x="2301869" y="6861153"/>
                  <a:pt x="2308546" y="6863049"/>
                  <a:pt x="2313423" y="6860029"/>
                </a:cubicBezTo>
                <a:cubicBezTo>
                  <a:pt x="2326634" y="6851866"/>
                  <a:pt x="2324176" y="6846151"/>
                  <a:pt x="2307441" y="6846151"/>
                </a:cubicBezTo>
                <a:cubicBezTo>
                  <a:pt x="2299278" y="6846151"/>
                  <a:pt x="2295287" y="6850504"/>
                  <a:pt x="2298573" y="6855828"/>
                </a:cubicBezTo>
                <a:close/>
                <a:moveTo>
                  <a:pt x="2350865" y="6855676"/>
                </a:moveTo>
                <a:cubicBezTo>
                  <a:pt x="2350865" y="6860915"/>
                  <a:pt x="2355152" y="6865201"/>
                  <a:pt x="2360390" y="6865201"/>
                </a:cubicBezTo>
                <a:cubicBezTo>
                  <a:pt x="2365629" y="6865201"/>
                  <a:pt x="2369915" y="6860915"/>
                  <a:pt x="2369915" y="6855676"/>
                </a:cubicBezTo>
                <a:cubicBezTo>
                  <a:pt x="2369915" y="6850437"/>
                  <a:pt x="2365629" y="6846151"/>
                  <a:pt x="2360390" y="6846151"/>
                </a:cubicBezTo>
                <a:cubicBezTo>
                  <a:pt x="2355152" y="6846151"/>
                  <a:pt x="2350865" y="6850437"/>
                  <a:pt x="2350865" y="6855676"/>
                </a:cubicBezTo>
                <a:close/>
                <a:moveTo>
                  <a:pt x="2398490" y="6855676"/>
                </a:moveTo>
                <a:cubicBezTo>
                  <a:pt x="2398490" y="6860915"/>
                  <a:pt x="2402777" y="6865201"/>
                  <a:pt x="2408015" y="6865201"/>
                </a:cubicBezTo>
                <a:cubicBezTo>
                  <a:pt x="2413254" y="6865201"/>
                  <a:pt x="2417540" y="6860915"/>
                  <a:pt x="2417540" y="6855676"/>
                </a:cubicBezTo>
                <a:cubicBezTo>
                  <a:pt x="2417540" y="6850437"/>
                  <a:pt x="2413254" y="6846151"/>
                  <a:pt x="2408015" y="6846151"/>
                </a:cubicBezTo>
                <a:cubicBezTo>
                  <a:pt x="2402777" y="6846151"/>
                  <a:pt x="2398490" y="6850437"/>
                  <a:pt x="2398490" y="6855676"/>
                </a:cubicBezTo>
                <a:close/>
                <a:moveTo>
                  <a:pt x="956777" y="6862287"/>
                </a:moveTo>
                <a:cubicBezTo>
                  <a:pt x="945399" y="6873669"/>
                  <a:pt x="950638" y="6893776"/>
                  <a:pt x="964978" y="6893776"/>
                </a:cubicBezTo>
                <a:cubicBezTo>
                  <a:pt x="972836" y="6893776"/>
                  <a:pt x="979265" y="6887604"/>
                  <a:pt x="979265" y="6880051"/>
                </a:cubicBezTo>
                <a:cubicBezTo>
                  <a:pt x="979265" y="6864134"/>
                  <a:pt x="965673" y="6853400"/>
                  <a:pt x="956777" y="6862287"/>
                </a:cubicBezTo>
                <a:close/>
                <a:moveTo>
                  <a:pt x="1685944" y="6865915"/>
                </a:moveTo>
                <a:cubicBezTo>
                  <a:pt x="1687821" y="6871545"/>
                  <a:pt x="1693431" y="6876155"/>
                  <a:pt x="1698403" y="6876155"/>
                </a:cubicBezTo>
                <a:cubicBezTo>
                  <a:pt x="1703375" y="6876155"/>
                  <a:pt x="1708985" y="6871545"/>
                  <a:pt x="1710861" y="6865915"/>
                </a:cubicBezTo>
                <a:cubicBezTo>
                  <a:pt x="1712738" y="6860286"/>
                  <a:pt x="1707137" y="6855676"/>
                  <a:pt x="1698403" y="6855676"/>
                </a:cubicBezTo>
                <a:cubicBezTo>
                  <a:pt x="1689668" y="6855676"/>
                  <a:pt x="1684068" y="6860286"/>
                  <a:pt x="1685944" y="6865915"/>
                </a:cubicBezTo>
                <a:close/>
                <a:moveTo>
                  <a:pt x="1741265" y="6869963"/>
                </a:moveTo>
                <a:cubicBezTo>
                  <a:pt x="1741265" y="6878698"/>
                  <a:pt x="1745875" y="6884299"/>
                  <a:pt x="1751505" y="6882423"/>
                </a:cubicBezTo>
                <a:cubicBezTo>
                  <a:pt x="1757134" y="6880546"/>
                  <a:pt x="1761744" y="6874945"/>
                  <a:pt x="1761744" y="6869963"/>
                </a:cubicBezTo>
                <a:cubicBezTo>
                  <a:pt x="1761744" y="6864982"/>
                  <a:pt x="1757134" y="6859382"/>
                  <a:pt x="1751505" y="6857505"/>
                </a:cubicBezTo>
                <a:cubicBezTo>
                  <a:pt x="1745875" y="6855628"/>
                  <a:pt x="1741265" y="6861229"/>
                  <a:pt x="1741265" y="6869963"/>
                </a:cubicBezTo>
                <a:close/>
                <a:moveTo>
                  <a:pt x="1788890" y="6869173"/>
                </a:moveTo>
                <a:cubicBezTo>
                  <a:pt x="1788890" y="6877469"/>
                  <a:pt x="1795672" y="6884251"/>
                  <a:pt x="1803968" y="6884251"/>
                </a:cubicBezTo>
                <a:cubicBezTo>
                  <a:pt x="1812265" y="6884251"/>
                  <a:pt x="1817360" y="6879165"/>
                  <a:pt x="1815284" y="6872945"/>
                </a:cubicBezTo>
                <a:cubicBezTo>
                  <a:pt x="1809398" y="6855276"/>
                  <a:pt x="1788890" y="6852352"/>
                  <a:pt x="1788890" y="6869173"/>
                </a:cubicBezTo>
                <a:close/>
                <a:moveTo>
                  <a:pt x="2508028" y="6865201"/>
                </a:moveTo>
                <a:cubicBezTo>
                  <a:pt x="2511266" y="6870440"/>
                  <a:pt x="2515810" y="6874726"/>
                  <a:pt x="2518124" y="6874726"/>
                </a:cubicBezTo>
                <a:cubicBezTo>
                  <a:pt x="2520439" y="6874726"/>
                  <a:pt x="2522315" y="6870440"/>
                  <a:pt x="2522315" y="6865201"/>
                </a:cubicBezTo>
                <a:cubicBezTo>
                  <a:pt x="2522315" y="6859962"/>
                  <a:pt x="2517772" y="6855676"/>
                  <a:pt x="2512228" y="6855676"/>
                </a:cubicBezTo>
                <a:cubicBezTo>
                  <a:pt x="2506685" y="6855676"/>
                  <a:pt x="2504789" y="6859962"/>
                  <a:pt x="2508028" y="6865201"/>
                </a:cubicBezTo>
                <a:close/>
                <a:moveTo>
                  <a:pt x="2951931" y="6872898"/>
                </a:moveTo>
                <a:cubicBezTo>
                  <a:pt x="2945473" y="6884965"/>
                  <a:pt x="2941882" y="6899939"/>
                  <a:pt x="2943968" y="6906187"/>
                </a:cubicBezTo>
                <a:cubicBezTo>
                  <a:pt x="2946111" y="6912617"/>
                  <a:pt x="2952836" y="6908035"/>
                  <a:pt x="2959484" y="6895605"/>
                </a:cubicBezTo>
                <a:cubicBezTo>
                  <a:pt x="2965942" y="6883537"/>
                  <a:pt x="2969524" y="6868564"/>
                  <a:pt x="2967438" y="6862315"/>
                </a:cubicBezTo>
                <a:cubicBezTo>
                  <a:pt x="2965294" y="6855886"/>
                  <a:pt x="2958579" y="6860467"/>
                  <a:pt x="2951931" y="6872898"/>
                </a:cubicBezTo>
                <a:close/>
                <a:moveTo>
                  <a:pt x="995401" y="6871288"/>
                </a:moveTo>
                <a:cubicBezTo>
                  <a:pt x="987790" y="6878898"/>
                  <a:pt x="996391" y="6893776"/>
                  <a:pt x="1008402" y="6893776"/>
                </a:cubicBezTo>
                <a:cubicBezTo>
                  <a:pt x="1013336" y="6893776"/>
                  <a:pt x="1017365" y="6887347"/>
                  <a:pt x="1017365" y="6879488"/>
                </a:cubicBezTo>
                <a:cubicBezTo>
                  <a:pt x="1017365" y="6864763"/>
                  <a:pt x="1006126" y="6860562"/>
                  <a:pt x="995401" y="6871288"/>
                </a:cubicBezTo>
                <a:close/>
                <a:moveTo>
                  <a:pt x="1038101" y="6881079"/>
                </a:moveTo>
                <a:cubicBezTo>
                  <a:pt x="1042730" y="6904978"/>
                  <a:pt x="1064990" y="6908254"/>
                  <a:pt x="1064990" y="6885042"/>
                </a:cubicBezTo>
                <a:cubicBezTo>
                  <a:pt x="1064990" y="6873345"/>
                  <a:pt x="1058837" y="6865201"/>
                  <a:pt x="1050007" y="6865201"/>
                </a:cubicBezTo>
                <a:cubicBezTo>
                  <a:pt x="1041130" y="6865201"/>
                  <a:pt x="1036272" y="6871678"/>
                  <a:pt x="1038101" y="6881079"/>
                </a:cubicBezTo>
                <a:close/>
                <a:moveTo>
                  <a:pt x="1084040" y="6883460"/>
                </a:moveTo>
                <a:cubicBezTo>
                  <a:pt x="1084040" y="6895157"/>
                  <a:pt x="1090193" y="6903301"/>
                  <a:pt x="1099023" y="6903301"/>
                </a:cubicBezTo>
                <a:cubicBezTo>
                  <a:pt x="1107900" y="6903301"/>
                  <a:pt x="1112758" y="6896824"/>
                  <a:pt x="1110929" y="6887423"/>
                </a:cubicBezTo>
                <a:cubicBezTo>
                  <a:pt x="1106300" y="6863525"/>
                  <a:pt x="1084040" y="6860248"/>
                  <a:pt x="1084040" y="6883460"/>
                </a:cubicBezTo>
                <a:close/>
                <a:moveTo>
                  <a:pt x="1131665" y="6884251"/>
                </a:moveTo>
                <a:cubicBezTo>
                  <a:pt x="1131665" y="6896529"/>
                  <a:pt x="1136485" y="6903282"/>
                  <a:pt x="1143572" y="6900920"/>
                </a:cubicBezTo>
                <a:cubicBezTo>
                  <a:pt x="1150125" y="6898738"/>
                  <a:pt x="1155478" y="6891233"/>
                  <a:pt x="1155478" y="6884251"/>
                </a:cubicBezTo>
                <a:cubicBezTo>
                  <a:pt x="1155478" y="6877269"/>
                  <a:pt x="1150125" y="6869763"/>
                  <a:pt x="1143572" y="6867582"/>
                </a:cubicBezTo>
                <a:cubicBezTo>
                  <a:pt x="1136485" y="6865220"/>
                  <a:pt x="1131665" y="6871973"/>
                  <a:pt x="1131665" y="6884251"/>
                </a:cubicBezTo>
                <a:close/>
                <a:moveTo>
                  <a:pt x="1836515" y="6874726"/>
                </a:moveTo>
                <a:cubicBezTo>
                  <a:pt x="1836515" y="6879965"/>
                  <a:pt x="1842945" y="6884251"/>
                  <a:pt x="1850803" y="6884251"/>
                </a:cubicBezTo>
                <a:cubicBezTo>
                  <a:pt x="1858661" y="6884251"/>
                  <a:pt x="1865090" y="6879965"/>
                  <a:pt x="1865090" y="6874726"/>
                </a:cubicBezTo>
                <a:cubicBezTo>
                  <a:pt x="1865090" y="6869487"/>
                  <a:pt x="1858661" y="6865201"/>
                  <a:pt x="1850803" y="6865201"/>
                </a:cubicBezTo>
                <a:cubicBezTo>
                  <a:pt x="1842945" y="6865201"/>
                  <a:pt x="1836515" y="6869487"/>
                  <a:pt x="1836515" y="6874726"/>
                </a:cubicBezTo>
                <a:close/>
                <a:moveTo>
                  <a:pt x="1889312" y="6874078"/>
                </a:moveTo>
                <a:cubicBezTo>
                  <a:pt x="1882807" y="6884604"/>
                  <a:pt x="1897828" y="6895976"/>
                  <a:pt x="1906629" y="6887166"/>
                </a:cubicBezTo>
                <a:cubicBezTo>
                  <a:pt x="1915678" y="6878117"/>
                  <a:pt x="1913992" y="6865201"/>
                  <a:pt x="1903752" y="6865201"/>
                </a:cubicBezTo>
                <a:cubicBezTo>
                  <a:pt x="1898818" y="6865201"/>
                  <a:pt x="1892322" y="6869192"/>
                  <a:pt x="1889312" y="6874078"/>
                </a:cubicBezTo>
                <a:close/>
                <a:moveTo>
                  <a:pt x="1941290" y="6880279"/>
                </a:moveTo>
                <a:cubicBezTo>
                  <a:pt x="1941290" y="6897100"/>
                  <a:pt x="1961798" y="6894176"/>
                  <a:pt x="1967684" y="6876517"/>
                </a:cubicBezTo>
                <a:cubicBezTo>
                  <a:pt x="1969760" y="6870287"/>
                  <a:pt x="1964665" y="6865201"/>
                  <a:pt x="1956368" y="6865201"/>
                </a:cubicBezTo>
                <a:cubicBezTo>
                  <a:pt x="1948072" y="6865201"/>
                  <a:pt x="1941290" y="6871983"/>
                  <a:pt x="1941290" y="6880279"/>
                </a:cubicBezTo>
                <a:close/>
                <a:moveTo>
                  <a:pt x="1994602" y="6873240"/>
                </a:moveTo>
                <a:cubicBezTo>
                  <a:pt x="1991306" y="6878574"/>
                  <a:pt x="1993249" y="6885804"/>
                  <a:pt x="1998917" y="6889309"/>
                </a:cubicBezTo>
                <a:cubicBezTo>
                  <a:pt x="2013566" y="6898358"/>
                  <a:pt x="2023024" y="6885965"/>
                  <a:pt x="2010794" y="6873735"/>
                </a:cubicBezTo>
                <a:cubicBezTo>
                  <a:pt x="2003955" y="6866897"/>
                  <a:pt x="1998621" y="6866735"/>
                  <a:pt x="1994602" y="6873240"/>
                </a:cubicBezTo>
                <a:close/>
                <a:moveTo>
                  <a:pt x="1169765" y="6889013"/>
                </a:moveTo>
                <a:cubicBezTo>
                  <a:pt x="1169765" y="6896948"/>
                  <a:pt x="1178233" y="6903301"/>
                  <a:pt x="1188815" y="6903301"/>
                </a:cubicBezTo>
                <a:cubicBezTo>
                  <a:pt x="1199398" y="6903301"/>
                  <a:pt x="1207865" y="6896948"/>
                  <a:pt x="1207865" y="6889013"/>
                </a:cubicBezTo>
                <a:cubicBezTo>
                  <a:pt x="1207865" y="6881079"/>
                  <a:pt x="1199398" y="6874726"/>
                  <a:pt x="1188815" y="6874726"/>
                </a:cubicBezTo>
                <a:cubicBezTo>
                  <a:pt x="1178233" y="6874726"/>
                  <a:pt x="1169765" y="6881079"/>
                  <a:pt x="1169765" y="6889013"/>
                </a:cubicBezTo>
                <a:close/>
                <a:moveTo>
                  <a:pt x="1228382" y="6888423"/>
                </a:moveTo>
                <a:cubicBezTo>
                  <a:pt x="1230201" y="6897158"/>
                  <a:pt x="1235964" y="6904082"/>
                  <a:pt x="1241203" y="6903806"/>
                </a:cubicBezTo>
                <a:cubicBezTo>
                  <a:pt x="1255338" y="6903053"/>
                  <a:pt x="1252747" y="6881746"/>
                  <a:pt x="1237907" y="6876803"/>
                </a:cubicBezTo>
                <a:cubicBezTo>
                  <a:pt x="1229897" y="6874135"/>
                  <a:pt x="1226334" y="6878489"/>
                  <a:pt x="1228382" y="6888423"/>
                </a:cubicBezTo>
                <a:close/>
                <a:moveTo>
                  <a:pt x="1274540" y="6892985"/>
                </a:moveTo>
                <a:cubicBezTo>
                  <a:pt x="1274540" y="6904682"/>
                  <a:pt x="1280693" y="6912826"/>
                  <a:pt x="1289523" y="6912826"/>
                </a:cubicBezTo>
                <a:cubicBezTo>
                  <a:pt x="1298400" y="6912826"/>
                  <a:pt x="1303258" y="6906349"/>
                  <a:pt x="1301429" y="6896948"/>
                </a:cubicBezTo>
                <a:cubicBezTo>
                  <a:pt x="1296800" y="6873050"/>
                  <a:pt x="1274540" y="6869773"/>
                  <a:pt x="1274540" y="6892985"/>
                </a:cubicBezTo>
                <a:close/>
                <a:moveTo>
                  <a:pt x="2046065" y="6884251"/>
                </a:moveTo>
                <a:cubicBezTo>
                  <a:pt x="2046065" y="6889490"/>
                  <a:pt x="2050352" y="6893776"/>
                  <a:pt x="2055590" y="6893776"/>
                </a:cubicBezTo>
                <a:cubicBezTo>
                  <a:pt x="2060829" y="6893776"/>
                  <a:pt x="2065115" y="6889490"/>
                  <a:pt x="2065115" y="6884251"/>
                </a:cubicBezTo>
                <a:cubicBezTo>
                  <a:pt x="2065115" y="6879012"/>
                  <a:pt x="2060829" y="6874726"/>
                  <a:pt x="2055590" y="6874726"/>
                </a:cubicBezTo>
                <a:cubicBezTo>
                  <a:pt x="2050352" y="6874726"/>
                  <a:pt x="2046065" y="6879012"/>
                  <a:pt x="2046065" y="6884251"/>
                </a:cubicBezTo>
                <a:close/>
                <a:moveTo>
                  <a:pt x="2095129" y="6883775"/>
                </a:moveTo>
                <a:cubicBezTo>
                  <a:pt x="2097224" y="6890062"/>
                  <a:pt x="2102044" y="6894881"/>
                  <a:pt x="2105844" y="6894490"/>
                </a:cubicBezTo>
                <a:cubicBezTo>
                  <a:pt x="2117236" y="6893309"/>
                  <a:pt x="2115017" y="6880251"/>
                  <a:pt x="2102739" y="6876155"/>
                </a:cubicBezTo>
                <a:cubicBezTo>
                  <a:pt x="2096453" y="6874059"/>
                  <a:pt x="2093033" y="6877489"/>
                  <a:pt x="2095129" y="6883775"/>
                </a:cubicBezTo>
                <a:close/>
                <a:moveTo>
                  <a:pt x="2146583" y="6883442"/>
                </a:moveTo>
                <a:cubicBezTo>
                  <a:pt x="2143516" y="6888404"/>
                  <a:pt x="2145068" y="6894967"/>
                  <a:pt x="2150031" y="6898034"/>
                </a:cubicBezTo>
                <a:cubicBezTo>
                  <a:pt x="2154993" y="6901101"/>
                  <a:pt x="2161566" y="6899548"/>
                  <a:pt x="2164633" y="6894586"/>
                </a:cubicBezTo>
                <a:cubicBezTo>
                  <a:pt x="2167700" y="6889623"/>
                  <a:pt x="2166147" y="6883060"/>
                  <a:pt x="2161184" y="6879994"/>
                </a:cubicBezTo>
                <a:cubicBezTo>
                  <a:pt x="2156222" y="6876926"/>
                  <a:pt x="2149650" y="6878479"/>
                  <a:pt x="2146583" y="6883442"/>
                </a:cubicBezTo>
                <a:close/>
                <a:moveTo>
                  <a:pt x="2996184" y="6880222"/>
                </a:moveTo>
                <a:cubicBezTo>
                  <a:pt x="2992250" y="6884185"/>
                  <a:pt x="2989040" y="6896139"/>
                  <a:pt x="2989040" y="6906797"/>
                </a:cubicBezTo>
                <a:lnTo>
                  <a:pt x="2989040" y="6926161"/>
                </a:lnTo>
                <a:lnTo>
                  <a:pt x="2999461" y="6915741"/>
                </a:lnTo>
                <a:cubicBezTo>
                  <a:pt x="3005185" y="6910016"/>
                  <a:pt x="3008405" y="6898053"/>
                  <a:pt x="3006604" y="6889176"/>
                </a:cubicBezTo>
                <a:cubicBezTo>
                  <a:pt x="3004804" y="6880289"/>
                  <a:pt x="3000118" y="6876260"/>
                  <a:pt x="2996184" y="6880222"/>
                </a:cubicBezTo>
                <a:close/>
                <a:moveTo>
                  <a:pt x="1322165" y="6898538"/>
                </a:moveTo>
                <a:cubicBezTo>
                  <a:pt x="1322165" y="6906397"/>
                  <a:pt x="1328595" y="6912826"/>
                  <a:pt x="1336453" y="6912826"/>
                </a:cubicBezTo>
                <a:cubicBezTo>
                  <a:pt x="1344311" y="6912826"/>
                  <a:pt x="1350740" y="6906397"/>
                  <a:pt x="1350740" y="6898538"/>
                </a:cubicBezTo>
                <a:cubicBezTo>
                  <a:pt x="1350740" y="6890681"/>
                  <a:pt x="1344311" y="6884251"/>
                  <a:pt x="1336453" y="6884251"/>
                </a:cubicBezTo>
                <a:cubicBezTo>
                  <a:pt x="1328595" y="6884251"/>
                  <a:pt x="1322165" y="6890681"/>
                  <a:pt x="1322165" y="6898538"/>
                </a:cubicBezTo>
                <a:close/>
                <a:moveTo>
                  <a:pt x="1369790" y="6897843"/>
                </a:moveTo>
                <a:cubicBezTo>
                  <a:pt x="1369790" y="6906673"/>
                  <a:pt x="1377934" y="6912826"/>
                  <a:pt x="1389631" y="6912826"/>
                </a:cubicBezTo>
                <a:cubicBezTo>
                  <a:pt x="1412843" y="6912826"/>
                  <a:pt x="1409567" y="6890566"/>
                  <a:pt x="1385669" y="6885937"/>
                </a:cubicBezTo>
                <a:cubicBezTo>
                  <a:pt x="1376267" y="6884109"/>
                  <a:pt x="1369790" y="6888966"/>
                  <a:pt x="1369790" y="6897843"/>
                </a:cubicBezTo>
                <a:close/>
                <a:moveTo>
                  <a:pt x="1426940" y="6903301"/>
                </a:moveTo>
                <a:cubicBezTo>
                  <a:pt x="1426940" y="6915579"/>
                  <a:pt x="1431760" y="6922332"/>
                  <a:pt x="1438847" y="6919970"/>
                </a:cubicBezTo>
                <a:cubicBezTo>
                  <a:pt x="1445400" y="6917788"/>
                  <a:pt x="1450753" y="6910283"/>
                  <a:pt x="1450753" y="6903301"/>
                </a:cubicBezTo>
                <a:cubicBezTo>
                  <a:pt x="1450753" y="6896319"/>
                  <a:pt x="1445400" y="6888813"/>
                  <a:pt x="1438847" y="6886632"/>
                </a:cubicBezTo>
                <a:cubicBezTo>
                  <a:pt x="1431760" y="6884270"/>
                  <a:pt x="1426940" y="6891023"/>
                  <a:pt x="1426940" y="6903301"/>
                </a:cubicBezTo>
                <a:close/>
                <a:moveTo>
                  <a:pt x="1480652" y="6890862"/>
                </a:moveTo>
                <a:cubicBezTo>
                  <a:pt x="1469269" y="6902244"/>
                  <a:pt x="1474508" y="6922351"/>
                  <a:pt x="1488853" y="6922351"/>
                </a:cubicBezTo>
                <a:cubicBezTo>
                  <a:pt x="1496711" y="6922351"/>
                  <a:pt x="1503140" y="6916179"/>
                  <a:pt x="1503140" y="6908626"/>
                </a:cubicBezTo>
                <a:cubicBezTo>
                  <a:pt x="1503140" y="6892709"/>
                  <a:pt x="1489548" y="6881975"/>
                  <a:pt x="1480652" y="6890862"/>
                </a:cubicBezTo>
                <a:close/>
                <a:moveTo>
                  <a:pt x="2193703" y="6893776"/>
                </a:moveTo>
                <a:cubicBezTo>
                  <a:pt x="2196941" y="6899015"/>
                  <a:pt x="2203628" y="6903301"/>
                  <a:pt x="2208562" y="6903301"/>
                </a:cubicBezTo>
                <a:cubicBezTo>
                  <a:pt x="2213496" y="6903301"/>
                  <a:pt x="2217515" y="6899015"/>
                  <a:pt x="2217515" y="6893776"/>
                </a:cubicBezTo>
                <a:cubicBezTo>
                  <a:pt x="2217515" y="6888537"/>
                  <a:pt x="2210829" y="6884251"/>
                  <a:pt x="2202666" y="6884251"/>
                </a:cubicBezTo>
                <a:cubicBezTo>
                  <a:pt x="2194503" y="6884251"/>
                  <a:pt x="2190464" y="6888537"/>
                  <a:pt x="2193703" y="6893776"/>
                </a:cubicBezTo>
                <a:close/>
                <a:moveTo>
                  <a:pt x="2246090" y="6893776"/>
                </a:moveTo>
                <a:cubicBezTo>
                  <a:pt x="2246090" y="6899015"/>
                  <a:pt x="2252786" y="6903301"/>
                  <a:pt x="2260949" y="6903301"/>
                </a:cubicBezTo>
                <a:cubicBezTo>
                  <a:pt x="2269112" y="6903301"/>
                  <a:pt x="2273141" y="6899015"/>
                  <a:pt x="2269903" y="6893776"/>
                </a:cubicBezTo>
                <a:cubicBezTo>
                  <a:pt x="2266664" y="6888537"/>
                  <a:pt x="2259987" y="6884251"/>
                  <a:pt x="2255053" y="6884251"/>
                </a:cubicBezTo>
                <a:cubicBezTo>
                  <a:pt x="2250119" y="6884251"/>
                  <a:pt x="2246090" y="6888537"/>
                  <a:pt x="2246090" y="6893776"/>
                </a:cubicBezTo>
                <a:close/>
                <a:moveTo>
                  <a:pt x="2300326" y="6890338"/>
                </a:moveTo>
                <a:cubicBezTo>
                  <a:pt x="2292715" y="6897948"/>
                  <a:pt x="2301326" y="6912826"/>
                  <a:pt x="2313337" y="6912826"/>
                </a:cubicBezTo>
                <a:cubicBezTo>
                  <a:pt x="2318271" y="6912826"/>
                  <a:pt x="2322290" y="6906397"/>
                  <a:pt x="2322290" y="6898538"/>
                </a:cubicBezTo>
                <a:cubicBezTo>
                  <a:pt x="2322290" y="6883813"/>
                  <a:pt x="2311051" y="6879612"/>
                  <a:pt x="2300326" y="6890338"/>
                </a:cubicBezTo>
                <a:close/>
                <a:moveTo>
                  <a:pt x="1531715" y="6908063"/>
                </a:moveTo>
                <a:cubicBezTo>
                  <a:pt x="1531715" y="6915922"/>
                  <a:pt x="1538145" y="6922351"/>
                  <a:pt x="1546003" y="6922351"/>
                </a:cubicBezTo>
                <a:cubicBezTo>
                  <a:pt x="1553861" y="6922351"/>
                  <a:pt x="1560290" y="6915922"/>
                  <a:pt x="1560290" y="6908063"/>
                </a:cubicBezTo>
                <a:cubicBezTo>
                  <a:pt x="1560290" y="6900206"/>
                  <a:pt x="1553861" y="6893776"/>
                  <a:pt x="1546003" y="6893776"/>
                </a:cubicBezTo>
                <a:cubicBezTo>
                  <a:pt x="1538145" y="6893776"/>
                  <a:pt x="1531715" y="6900206"/>
                  <a:pt x="1531715" y="6908063"/>
                </a:cubicBezTo>
                <a:close/>
                <a:moveTo>
                  <a:pt x="1579340" y="6908063"/>
                </a:moveTo>
                <a:cubicBezTo>
                  <a:pt x="1579340" y="6915922"/>
                  <a:pt x="1585770" y="6922351"/>
                  <a:pt x="1593628" y="6922351"/>
                </a:cubicBezTo>
                <a:cubicBezTo>
                  <a:pt x="1601486" y="6922351"/>
                  <a:pt x="1607915" y="6915922"/>
                  <a:pt x="1607915" y="6908063"/>
                </a:cubicBezTo>
                <a:cubicBezTo>
                  <a:pt x="1607915" y="6900206"/>
                  <a:pt x="1601486" y="6893776"/>
                  <a:pt x="1593628" y="6893776"/>
                </a:cubicBezTo>
                <a:cubicBezTo>
                  <a:pt x="1585770" y="6893776"/>
                  <a:pt x="1579340" y="6900206"/>
                  <a:pt x="1579340" y="6908063"/>
                </a:cubicBezTo>
                <a:close/>
                <a:moveTo>
                  <a:pt x="1636490" y="6912826"/>
                </a:moveTo>
                <a:cubicBezTo>
                  <a:pt x="1636490" y="6925104"/>
                  <a:pt x="1641310" y="6931857"/>
                  <a:pt x="1648397" y="6929495"/>
                </a:cubicBezTo>
                <a:cubicBezTo>
                  <a:pt x="1654950" y="6927313"/>
                  <a:pt x="1660303" y="6919808"/>
                  <a:pt x="1660303" y="6912826"/>
                </a:cubicBezTo>
                <a:cubicBezTo>
                  <a:pt x="1660303" y="6905844"/>
                  <a:pt x="1654950" y="6898338"/>
                  <a:pt x="1648397" y="6896157"/>
                </a:cubicBezTo>
                <a:cubicBezTo>
                  <a:pt x="1641310" y="6893795"/>
                  <a:pt x="1636490" y="6900548"/>
                  <a:pt x="1636490" y="6912826"/>
                </a:cubicBezTo>
                <a:close/>
                <a:moveTo>
                  <a:pt x="2350865" y="6903301"/>
                </a:moveTo>
                <a:cubicBezTo>
                  <a:pt x="2350865" y="6908540"/>
                  <a:pt x="2355152" y="6912826"/>
                  <a:pt x="2360390" y="6912826"/>
                </a:cubicBezTo>
                <a:cubicBezTo>
                  <a:pt x="2365629" y="6912826"/>
                  <a:pt x="2369915" y="6908540"/>
                  <a:pt x="2369915" y="6903301"/>
                </a:cubicBezTo>
                <a:cubicBezTo>
                  <a:pt x="2369915" y="6898062"/>
                  <a:pt x="2365629" y="6893776"/>
                  <a:pt x="2360390" y="6893776"/>
                </a:cubicBezTo>
                <a:cubicBezTo>
                  <a:pt x="2355152" y="6893776"/>
                  <a:pt x="2350865" y="6898062"/>
                  <a:pt x="2350865" y="6903301"/>
                </a:cubicBezTo>
                <a:close/>
                <a:moveTo>
                  <a:pt x="2398490" y="6903301"/>
                </a:moveTo>
                <a:cubicBezTo>
                  <a:pt x="2398490" y="6908540"/>
                  <a:pt x="2404920" y="6912826"/>
                  <a:pt x="2412778" y="6912826"/>
                </a:cubicBezTo>
                <a:cubicBezTo>
                  <a:pt x="2420636" y="6912826"/>
                  <a:pt x="2427065" y="6908540"/>
                  <a:pt x="2427065" y="6903301"/>
                </a:cubicBezTo>
                <a:cubicBezTo>
                  <a:pt x="2427065" y="6898062"/>
                  <a:pt x="2420636" y="6893776"/>
                  <a:pt x="2412778" y="6893776"/>
                </a:cubicBezTo>
                <a:cubicBezTo>
                  <a:pt x="2404920" y="6893776"/>
                  <a:pt x="2398490" y="6898062"/>
                  <a:pt x="2398490" y="6903301"/>
                </a:cubicBezTo>
                <a:close/>
                <a:moveTo>
                  <a:pt x="2455640" y="6903301"/>
                </a:moveTo>
                <a:cubicBezTo>
                  <a:pt x="2455640" y="6908540"/>
                  <a:pt x="2459927" y="6912826"/>
                  <a:pt x="2465165" y="6912826"/>
                </a:cubicBezTo>
                <a:cubicBezTo>
                  <a:pt x="2470404" y="6912826"/>
                  <a:pt x="2474690" y="6908540"/>
                  <a:pt x="2474690" y="6903301"/>
                </a:cubicBezTo>
                <a:cubicBezTo>
                  <a:pt x="2474690" y="6898062"/>
                  <a:pt x="2470404" y="6893776"/>
                  <a:pt x="2465165" y="6893776"/>
                </a:cubicBezTo>
                <a:cubicBezTo>
                  <a:pt x="2459927" y="6893776"/>
                  <a:pt x="2455640" y="6898062"/>
                  <a:pt x="2455640" y="6903301"/>
                </a:cubicBezTo>
                <a:close/>
                <a:moveTo>
                  <a:pt x="2507733" y="6903778"/>
                </a:moveTo>
                <a:cubicBezTo>
                  <a:pt x="2498684" y="6918427"/>
                  <a:pt x="2511076" y="6927876"/>
                  <a:pt x="2523306" y="6915646"/>
                </a:cubicBezTo>
                <a:cubicBezTo>
                  <a:pt x="2530145" y="6908806"/>
                  <a:pt x="2530307" y="6903482"/>
                  <a:pt x="2523801" y="6899463"/>
                </a:cubicBezTo>
                <a:cubicBezTo>
                  <a:pt x="2518467" y="6896167"/>
                  <a:pt x="2511238" y="6898110"/>
                  <a:pt x="2507733" y="6903778"/>
                </a:cubicBezTo>
                <a:close/>
                <a:moveTo>
                  <a:pt x="1684115" y="6917588"/>
                </a:moveTo>
                <a:cubicBezTo>
                  <a:pt x="1684115" y="6925447"/>
                  <a:pt x="1690545" y="6931876"/>
                  <a:pt x="1698403" y="6931876"/>
                </a:cubicBezTo>
                <a:cubicBezTo>
                  <a:pt x="1706261" y="6931876"/>
                  <a:pt x="1712690" y="6925447"/>
                  <a:pt x="1712690" y="6917588"/>
                </a:cubicBezTo>
                <a:cubicBezTo>
                  <a:pt x="1712690" y="6909731"/>
                  <a:pt x="1706261" y="6903301"/>
                  <a:pt x="1698403" y="6903301"/>
                </a:cubicBezTo>
                <a:cubicBezTo>
                  <a:pt x="1690545" y="6903301"/>
                  <a:pt x="1684115" y="6909731"/>
                  <a:pt x="1684115" y="6917588"/>
                </a:cubicBezTo>
                <a:close/>
                <a:moveTo>
                  <a:pt x="1736465" y="6912893"/>
                </a:moveTo>
                <a:cubicBezTo>
                  <a:pt x="1733198" y="6918170"/>
                  <a:pt x="1737417" y="6925132"/>
                  <a:pt x="1745837" y="6928362"/>
                </a:cubicBezTo>
                <a:cubicBezTo>
                  <a:pt x="1764068" y="6935353"/>
                  <a:pt x="1774231" y="6927647"/>
                  <a:pt x="1765468" y="6913464"/>
                </a:cubicBezTo>
                <a:cubicBezTo>
                  <a:pt x="1757563" y="6900663"/>
                  <a:pt x="1744180" y="6900406"/>
                  <a:pt x="1736465" y="6912893"/>
                </a:cubicBezTo>
                <a:close/>
                <a:moveTo>
                  <a:pt x="1788890" y="6916798"/>
                </a:moveTo>
                <a:cubicBezTo>
                  <a:pt x="1788890" y="6925094"/>
                  <a:pt x="1795672" y="6931876"/>
                  <a:pt x="1803968" y="6931876"/>
                </a:cubicBezTo>
                <a:cubicBezTo>
                  <a:pt x="1812265" y="6931876"/>
                  <a:pt x="1817360" y="6926790"/>
                  <a:pt x="1815284" y="6920570"/>
                </a:cubicBezTo>
                <a:cubicBezTo>
                  <a:pt x="1809398" y="6902901"/>
                  <a:pt x="1788890" y="6899977"/>
                  <a:pt x="1788890" y="6916798"/>
                </a:cubicBezTo>
                <a:close/>
                <a:moveTo>
                  <a:pt x="2555748" y="6912978"/>
                </a:moveTo>
                <a:cubicBezTo>
                  <a:pt x="2559044" y="6918303"/>
                  <a:pt x="2565721" y="6920199"/>
                  <a:pt x="2570598" y="6917179"/>
                </a:cubicBezTo>
                <a:cubicBezTo>
                  <a:pt x="2583809" y="6909016"/>
                  <a:pt x="2581351" y="6903301"/>
                  <a:pt x="2564616" y="6903301"/>
                </a:cubicBezTo>
                <a:cubicBezTo>
                  <a:pt x="2556453" y="6903301"/>
                  <a:pt x="2552462" y="6907654"/>
                  <a:pt x="2555748" y="6912978"/>
                </a:cubicBezTo>
                <a:close/>
                <a:moveTo>
                  <a:pt x="2650903" y="6912826"/>
                </a:moveTo>
                <a:cubicBezTo>
                  <a:pt x="2647664" y="6918065"/>
                  <a:pt x="2649560" y="6922351"/>
                  <a:pt x="2655103" y="6922351"/>
                </a:cubicBezTo>
                <a:cubicBezTo>
                  <a:pt x="2660647" y="6922351"/>
                  <a:pt x="2665190" y="6918065"/>
                  <a:pt x="2665190" y="6912826"/>
                </a:cubicBezTo>
                <a:cubicBezTo>
                  <a:pt x="2665190" y="6907587"/>
                  <a:pt x="2663314" y="6903301"/>
                  <a:pt x="2660999" y="6903301"/>
                </a:cubicBezTo>
                <a:cubicBezTo>
                  <a:pt x="2658685" y="6903301"/>
                  <a:pt x="2654141" y="6907587"/>
                  <a:pt x="2650903" y="6912826"/>
                </a:cubicBezTo>
                <a:close/>
                <a:moveTo>
                  <a:pt x="952381" y="6927619"/>
                </a:moveTo>
                <a:cubicBezTo>
                  <a:pt x="956682" y="6948307"/>
                  <a:pt x="973588" y="6949574"/>
                  <a:pt x="977456" y="6929495"/>
                </a:cubicBezTo>
                <a:cubicBezTo>
                  <a:pt x="979456" y="6919065"/>
                  <a:pt x="974788" y="6912826"/>
                  <a:pt x="964978" y="6912826"/>
                </a:cubicBezTo>
                <a:cubicBezTo>
                  <a:pt x="955824" y="6912826"/>
                  <a:pt x="950581" y="6918989"/>
                  <a:pt x="952381" y="6927619"/>
                </a:cubicBezTo>
                <a:close/>
                <a:moveTo>
                  <a:pt x="998315" y="6931876"/>
                </a:moveTo>
                <a:cubicBezTo>
                  <a:pt x="998315" y="6942354"/>
                  <a:pt x="1002602" y="6950926"/>
                  <a:pt x="1007840" y="6950926"/>
                </a:cubicBezTo>
                <a:cubicBezTo>
                  <a:pt x="1013079" y="6950926"/>
                  <a:pt x="1017365" y="6942354"/>
                  <a:pt x="1017365" y="6931876"/>
                </a:cubicBezTo>
                <a:cubicBezTo>
                  <a:pt x="1017365" y="6921399"/>
                  <a:pt x="1013079" y="6912826"/>
                  <a:pt x="1007840" y="6912826"/>
                </a:cubicBezTo>
                <a:cubicBezTo>
                  <a:pt x="1002602" y="6912826"/>
                  <a:pt x="998315" y="6921399"/>
                  <a:pt x="998315" y="6931876"/>
                </a:cubicBezTo>
                <a:close/>
                <a:moveTo>
                  <a:pt x="1042768" y="6919179"/>
                </a:moveTo>
                <a:cubicBezTo>
                  <a:pt x="1031167" y="6930781"/>
                  <a:pt x="1036206" y="6950926"/>
                  <a:pt x="1050703" y="6950926"/>
                </a:cubicBezTo>
                <a:cubicBezTo>
                  <a:pt x="1058637" y="6950926"/>
                  <a:pt x="1064990" y="6942458"/>
                  <a:pt x="1064990" y="6931876"/>
                </a:cubicBezTo>
                <a:cubicBezTo>
                  <a:pt x="1064990" y="6912902"/>
                  <a:pt x="1054837" y="6907102"/>
                  <a:pt x="1042768" y="6919179"/>
                </a:cubicBezTo>
                <a:close/>
                <a:moveTo>
                  <a:pt x="1090127" y="6919437"/>
                </a:moveTo>
                <a:cubicBezTo>
                  <a:pt x="1078744" y="6930819"/>
                  <a:pt x="1083983" y="6950926"/>
                  <a:pt x="1098328" y="6950926"/>
                </a:cubicBezTo>
                <a:cubicBezTo>
                  <a:pt x="1106186" y="6950926"/>
                  <a:pt x="1112615" y="6944754"/>
                  <a:pt x="1112615" y="6937201"/>
                </a:cubicBezTo>
                <a:cubicBezTo>
                  <a:pt x="1112615" y="6921284"/>
                  <a:pt x="1099023" y="6910550"/>
                  <a:pt x="1090127" y="6919437"/>
                </a:cubicBezTo>
                <a:close/>
                <a:moveTo>
                  <a:pt x="1838697" y="6924142"/>
                </a:moveTo>
                <a:cubicBezTo>
                  <a:pt x="1844583" y="6941801"/>
                  <a:pt x="1865090" y="6944725"/>
                  <a:pt x="1865090" y="6927904"/>
                </a:cubicBezTo>
                <a:cubicBezTo>
                  <a:pt x="1865090" y="6919608"/>
                  <a:pt x="1858309" y="6912826"/>
                  <a:pt x="1850012" y="6912826"/>
                </a:cubicBezTo>
                <a:cubicBezTo>
                  <a:pt x="1841716" y="6912826"/>
                  <a:pt x="1836620" y="6917912"/>
                  <a:pt x="1838697" y="6924142"/>
                </a:cubicBezTo>
                <a:close/>
                <a:moveTo>
                  <a:pt x="1890751" y="6918913"/>
                </a:moveTo>
                <a:cubicBezTo>
                  <a:pt x="1883140" y="6926523"/>
                  <a:pt x="1891741" y="6941401"/>
                  <a:pt x="1903752" y="6941401"/>
                </a:cubicBezTo>
                <a:cubicBezTo>
                  <a:pt x="1908686" y="6941401"/>
                  <a:pt x="1912715" y="6934972"/>
                  <a:pt x="1912715" y="6927113"/>
                </a:cubicBezTo>
                <a:cubicBezTo>
                  <a:pt x="1912715" y="6912388"/>
                  <a:pt x="1901476" y="6908187"/>
                  <a:pt x="1890751" y="6918913"/>
                </a:cubicBezTo>
                <a:close/>
                <a:moveTo>
                  <a:pt x="1941290" y="6926323"/>
                </a:moveTo>
                <a:cubicBezTo>
                  <a:pt x="1941290" y="6934619"/>
                  <a:pt x="1948072" y="6941401"/>
                  <a:pt x="1956368" y="6941401"/>
                </a:cubicBezTo>
                <a:cubicBezTo>
                  <a:pt x="1973190" y="6941401"/>
                  <a:pt x="1970265" y="6920894"/>
                  <a:pt x="1952606" y="6915007"/>
                </a:cubicBezTo>
                <a:cubicBezTo>
                  <a:pt x="1946377" y="6912931"/>
                  <a:pt x="1941290" y="6918027"/>
                  <a:pt x="1941290" y="6926323"/>
                </a:cubicBezTo>
                <a:close/>
                <a:moveTo>
                  <a:pt x="2951931" y="6930048"/>
                </a:moveTo>
                <a:cubicBezTo>
                  <a:pt x="2945473" y="6942115"/>
                  <a:pt x="2941882" y="6957089"/>
                  <a:pt x="2943968" y="6963337"/>
                </a:cubicBezTo>
                <a:cubicBezTo>
                  <a:pt x="2946111" y="6969767"/>
                  <a:pt x="2952836" y="6965185"/>
                  <a:pt x="2959484" y="6952755"/>
                </a:cubicBezTo>
                <a:cubicBezTo>
                  <a:pt x="2965942" y="6940687"/>
                  <a:pt x="2969524" y="6925714"/>
                  <a:pt x="2967438" y="6919465"/>
                </a:cubicBezTo>
                <a:cubicBezTo>
                  <a:pt x="2965294" y="6913036"/>
                  <a:pt x="2958579" y="6917617"/>
                  <a:pt x="2951931" y="6930048"/>
                </a:cubicBezTo>
                <a:close/>
                <a:moveTo>
                  <a:pt x="1133132" y="6936048"/>
                </a:moveTo>
                <a:cubicBezTo>
                  <a:pt x="1134951" y="6944783"/>
                  <a:pt x="1140714" y="6951707"/>
                  <a:pt x="1145953" y="6951431"/>
                </a:cubicBezTo>
                <a:cubicBezTo>
                  <a:pt x="1160088" y="6950678"/>
                  <a:pt x="1157497" y="6929371"/>
                  <a:pt x="1142657" y="6924428"/>
                </a:cubicBezTo>
                <a:cubicBezTo>
                  <a:pt x="1134647" y="6921760"/>
                  <a:pt x="1131084" y="6926114"/>
                  <a:pt x="1133132" y="6936048"/>
                </a:cubicBezTo>
                <a:close/>
                <a:moveTo>
                  <a:pt x="1174013" y="6932705"/>
                </a:moveTo>
                <a:cubicBezTo>
                  <a:pt x="1170499" y="6938401"/>
                  <a:pt x="1172385" y="6947831"/>
                  <a:pt x="1178214" y="6953660"/>
                </a:cubicBezTo>
                <a:lnTo>
                  <a:pt x="1188815" y="6964261"/>
                </a:lnTo>
                <a:lnTo>
                  <a:pt x="1199417" y="6953660"/>
                </a:lnTo>
                <a:cubicBezTo>
                  <a:pt x="1210409" y="6942668"/>
                  <a:pt x="1203531" y="6922351"/>
                  <a:pt x="1188815" y="6922351"/>
                </a:cubicBezTo>
                <a:cubicBezTo>
                  <a:pt x="1184196" y="6922351"/>
                  <a:pt x="1177538" y="6927009"/>
                  <a:pt x="1174013" y="6932705"/>
                </a:cubicBezTo>
                <a:close/>
                <a:moveTo>
                  <a:pt x="1226915" y="6940610"/>
                </a:moveTo>
                <a:cubicBezTo>
                  <a:pt x="1226915" y="6952307"/>
                  <a:pt x="1233068" y="6960451"/>
                  <a:pt x="1241898" y="6960451"/>
                </a:cubicBezTo>
                <a:cubicBezTo>
                  <a:pt x="1250775" y="6960451"/>
                  <a:pt x="1255633" y="6953974"/>
                  <a:pt x="1253804" y="6944573"/>
                </a:cubicBezTo>
                <a:cubicBezTo>
                  <a:pt x="1249175" y="6920675"/>
                  <a:pt x="1226915" y="6917398"/>
                  <a:pt x="1226915" y="6940610"/>
                </a:cubicBezTo>
                <a:close/>
                <a:moveTo>
                  <a:pt x="1988915" y="6931876"/>
                </a:moveTo>
                <a:cubicBezTo>
                  <a:pt x="1988915" y="6937115"/>
                  <a:pt x="1995345" y="6941401"/>
                  <a:pt x="2003203" y="6941401"/>
                </a:cubicBezTo>
                <a:cubicBezTo>
                  <a:pt x="2011061" y="6941401"/>
                  <a:pt x="2017490" y="6937115"/>
                  <a:pt x="2017490" y="6931876"/>
                </a:cubicBezTo>
                <a:cubicBezTo>
                  <a:pt x="2017490" y="6926637"/>
                  <a:pt x="2011061" y="6922351"/>
                  <a:pt x="2003203" y="6922351"/>
                </a:cubicBezTo>
                <a:cubicBezTo>
                  <a:pt x="1995345" y="6922351"/>
                  <a:pt x="1988915" y="6926637"/>
                  <a:pt x="1988915" y="6931876"/>
                </a:cubicBezTo>
                <a:close/>
                <a:moveTo>
                  <a:pt x="2046065" y="6936638"/>
                </a:moveTo>
                <a:cubicBezTo>
                  <a:pt x="2046065" y="6944497"/>
                  <a:pt x="2050352" y="6950926"/>
                  <a:pt x="2055590" y="6950926"/>
                </a:cubicBezTo>
                <a:cubicBezTo>
                  <a:pt x="2060829" y="6950926"/>
                  <a:pt x="2065115" y="6944497"/>
                  <a:pt x="2065115" y="6936638"/>
                </a:cubicBezTo>
                <a:cubicBezTo>
                  <a:pt x="2065115" y="6928781"/>
                  <a:pt x="2060829" y="6922351"/>
                  <a:pt x="2055590" y="6922351"/>
                </a:cubicBezTo>
                <a:cubicBezTo>
                  <a:pt x="2050352" y="6922351"/>
                  <a:pt x="2046065" y="6928781"/>
                  <a:pt x="2046065" y="6936638"/>
                </a:cubicBezTo>
                <a:close/>
                <a:moveTo>
                  <a:pt x="2093690" y="6936638"/>
                </a:moveTo>
                <a:cubicBezTo>
                  <a:pt x="2093690" y="6945373"/>
                  <a:pt x="2098301" y="6950974"/>
                  <a:pt x="2103930" y="6949098"/>
                </a:cubicBezTo>
                <a:cubicBezTo>
                  <a:pt x="2109559" y="6947221"/>
                  <a:pt x="2114179" y="6941620"/>
                  <a:pt x="2114179" y="6936638"/>
                </a:cubicBezTo>
                <a:cubicBezTo>
                  <a:pt x="2114179" y="6931657"/>
                  <a:pt x="2109559" y="6926057"/>
                  <a:pt x="2103930" y="6924180"/>
                </a:cubicBezTo>
                <a:cubicBezTo>
                  <a:pt x="2098301" y="6922303"/>
                  <a:pt x="2093690" y="6927904"/>
                  <a:pt x="2093690" y="6936638"/>
                </a:cubicBezTo>
                <a:close/>
                <a:moveTo>
                  <a:pt x="2147402" y="6928962"/>
                </a:moveTo>
                <a:cubicBezTo>
                  <a:pt x="2136677" y="6939687"/>
                  <a:pt x="2140877" y="6950926"/>
                  <a:pt x="2155603" y="6950926"/>
                </a:cubicBezTo>
                <a:cubicBezTo>
                  <a:pt x="2163461" y="6950926"/>
                  <a:pt x="2169890" y="6946897"/>
                  <a:pt x="2169890" y="6941963"/>
                </a:cubicBezTo>
                <a:cubicBezTo>
                  <a:pt x="2169890" y="6929952"/>
                  <a:pt x="2155012" y="6921351"/>
                  <a:pt x="2147402" y="6928962"/>
                </a:cubicBezTo>
                <a:close/>
                <a:moveTo>
                  <a:pt x="1274540" y="6946163"/>
                </a:moveTo>
                <a:cubicBezTo>
                  <a:pt x="1274540" y="6954022"/>
                  <a:pt x="1280970" y="6960451"/>
                  <a:pt x="1288828" y="6960451"/>
                </a:cubicBezTo>
                <a:cubicBezTo>
                  <a:pt x="1296686" y="6960451"/>
                  <a:pt x="1303115" y="6954022"/>
                  <a:pt x="1303115" y="6946163"/>
                </a:cubicBezTo>
                <a:cubicBezTo>
                  <a:pt x="1303115" y="6938306"/>
                  <a:pt x="1296686" y="6931876"/>
                  <a:pt x="1288828" y="6931876"/>
                </a:cubicBezTo>
                <a:cubicBezTo>
                  <a:pt x="1280970" y="6931876"/>
                  <a:pt x="1274540" y="6938306"/>
                  <a:pt x="1274540" y="6946163"/>
                </a:cubicBezTo>
                <a:close/>
                <a:moveTo>
                  <a:pt x="1323851" y="6947754"/>
                </a:moveTo>
                <a:cubicBezTo>
                  <a:pt x="1328480" y="6971653"/>
                  <a:pt x="1350740" y="6974929"/>
                  <a:pt x="1350740" y="6951717"/>
                </a:cubicBezTo>
                <a:cubicBezTo>
                  <a:pt x="1350740" y="6940020"/>
                  <a:pt x="1344587" y="6931876"/>
                  <a:pt x="1335757" y="6931876"/>
                </a:cubicBezTo>
                <a:cubicBezTo>
                  <a:pt x="1326880" y="6931876"/>
                  <a:pt x="1322022" y="6938353"/>
                  <a:pt x="1323851" y="6947754"/>
                </a:cubicBezTo>
                <a:close/>
                <a:moveTo>
                  <a:pt x="1374048" y="6942230"/>
                </a:moveTo>
                <a:cubicBezTo>
                  <a:pt x="1370533" y="6947926"/>
                  <a:pt x="1372410" y="6957356"/>
                  <a:pt x="1378239" y="6963185"/>
                </a:cubicBezTo>
                <a:lnTo>
                  <a:pt x="1388840" y="6973786"/>
                </a:lnTo>
                <a:lnTo>
                  <a:pt x="1399442" y="6963185"/>
                </a:lnTo>
                <a:cubicBezTo>
                  <a:pt x="1410433" y="6952193"/>
                  <a:pt x="1403556" y="6931876"/>
                  <a:pt x="1388840" y="6931876"/>
                </a:cubicBezTo>
                <a:cubicBezTo>
                  <a:pt x="1384221" y="6931876"/>
                  <a:pt x="1377572" y="6936534"/>
                  <a:pt x="1374048" y="6942230"/>
                </a:cubicBezTo>
                <a:close/>
                <a:moveTo>
                  <a:pt x="2194122" y="6940753"/>
                </a:moveTo>
                <a:cubicBezTo>
                  <a:pt x="2187616" y="6951279"/>
                  <a:pt x="2202637" y="6962651"/>
                  <a:pt x="2211438" y="6953841"/>
                </a:cubicBezTo>
                <a:cubicBezTo>
                  <a:pt x="2220487" y="6944792"/>
                  <a:pt x="2218801" y="6931876"/>
                  <a:pt x="2208562" y="6931876"/>
                </a:cubicBezTo>
                <a:cubicBezTo>
                  <a:pt x="2203628" y="6931876"/>
                  <a:pt x="2197132" y="6935867"/>
                  <a:pt x="2194122" y="6940753"/>
                </a:cubicBezTo>
                <a:close/>
                <a:moveTo>
                  <a:pt x="2246090" y="6946163"/>
                </a:moveTo>
                <a:cubicBezTo>
                  <a:pt x="2246090" y="6954898"/>
                  <a:pt x="2250701" y="6960499"/>
                  <a:pt x="2256330" y="6958623"/>
                </a:cubicBezTo>
                <a:cubicBezTo>
                  <a:pt x="2261959" y="6956746"/>
                  <a:pt x="2266579" y="6951145"/>
                  <a:pt x="2266579" y="6946163"/>
                </a:cubicBezTo>
                <a:cubicBezTo>
                  <a:pt x="2266579" y="6941182"/>
                  <a:pt x="2261959" y="6935582"/>
                  <a:pt x="2256330" y="6933705"/>
                </a:cubicBezTo>
                <a:cubicBezTo>
                  <a:pt x="2250701" y="6931828"/>
                  <a:pt x="2246090" y="6937429"/>
                  <a:pt x="2246090" y="6946163"/>
                </a:cubicBezTo>
                <a:close/>
                <a:moveTo>
                  <a:pt x="2299402" y="6939915"/>
                </a:moveTo>
                <a:cubicBezTo>
                  <a:pt x="2296106" y="6945249"/>
                  <a:pt x="2298049" y="6952479"/>
                  <a:pt x="2303717" y="6955984"/>
                </a:cubicBezTo>
                <a:cubicBezTo>
                  <a:pt x="2318366" y="6965033"/>
                  <a:pt x="2327824" y="6952640"/>
                  <a:pt x="2315594" y="6940410"/>
                </a:cubicBezTo>
                <a:cubicBezTo>
                  <a:pt x="2308755" y="6933572"/>
                  <a:pt x="2303421" y="6933410"/>
                  <a:pt x="2299402" y="6939915"/>
                </a:cubicBezTo>
                <a:close/>
                <a:moveTo>
                  <a:pt x="2995393" y="6938229"/>
                </a:moveTo>
                <a:cubicBezTo>
                  <a:pt x="2991898" y="6941715"/>
                  <a:pt x="2989040" y="6949002"/>
                  <a:pt x="2989040" y="6954422"/>
                </a:cubicBezTo>
                <a:cubicBezTo>
                  <a:pt x="2989040" y="6960385"/>
                  <a:pt x="2993479" y="6959823"/>
                  <a:pt x="3000309" y="6952993"/>
                </a:cubicBezTo>
                <a:cubicBezTo>
                  <a:pt x="3006509" y="6946793"/>
                  <a:pt x="3009367" y="6939506"/>
                  <a:pt x="3006662" y="6936801"/>
                </a:cubicBezTo>
                <a:cubicBezTo>
                  <a:pt x="3003957" y="6934086"/>
                  <a:pt x="2998880" y="6934734"/>
                  <a:pt x="2995393" y="6938229"/>
                </a:cubicBezTo>
                <a:close/>
                <a:moveTo>
                  <a:pt x="1426940" y="6956479"/>
                </a:moveTo>
                <a:cubicBezTo>
                  <a:pt x="1426940" y="6964776"/>
                  <a:pt x="1432027" y="6969871"/>
                  <a:pt x="1438256" y="6967795"/>
                </a:cubicBezTo>
                <a:cubicBezTo>
                  <a:pt x="1455915" y="6961908"/>
                  <a:pt x="1458840" y="6941401"/>
                  <a:pt x="1442018" y="6941401"/>
                </a:cubicBezTo>
                <a:cubicBezTo>
                  <a:pt x="1433722" y="6941401"/>
                  <a:pt x="1426940" y="6948183"/>
                  <a:pt x="1426940" y="6956479"/>
                </a:cubicBezTo>
                <a:close/>
                <a:moveTo>
                  <a:pt x="1474565" y="6955688"/>
                </a:moveTo>
                <a:cubicBezTo>
                  <a:pt x="1474565" y="6963547"/>
                  <a:pt x="1480995" y="6969976"/>
                  <a:pt x="1488853" y="6969976"/>
                </a:cubicBezTo>
                <a:cubicBezTo>
                  <a:pt x="1496711" y="6969976"/>
                  <a:pt x="1503140" y="6963547"/>
                  <a:pt x="1503140" y="6955688"/>
                </a:cubicBezTo>
                <a:cubicBezTo>
                  <a:pt x="1503140" y="6947831"/>
                  <a:pt x="1496711" y="6941401"/>
                  <a:pt x="1488853" y="6941401"/>
                </a:cubicBezTo>
                <a:cubicBezTo>
                  <a:pt x="1480995" y="6941401"/>
                  <a:pt x="1474565" y="6947831"/>
                  <a:pt x="1474565" y="6955688"/>
                </a:cubicBezTo>
                <a:close/>
                <a:moveTo>
                  <a:pt x="1531715" y="6960451"/>
                </a:moveTo>
                <a:cubicBezTo>
                  <a:pt x="1531715" y="6972729"/>
                  <a:pt x="1536535" y="6979482"/>
                  <a:pt x="1543622" y="6977120"/>
                </a:cubicBezTo>
                <a:cubicBezTo>
                  <a:pt x="1550175" y="6974938"/>
                  <a:pt x="1555528" y="6967433"/>
                  <a:pt x="1555528" y="6960451"/>
                </a:cubicBezTo>
                <a:cubicBezTo>
                  <a:pt x="1555528" y="6953469"/>
                  <a:pt x="1550175" y="6945963"/>
                  <a:pt x="1543622" y="6943782"/>
                </a:cubicBezTo>
                <a:cubicBezTo>
                  <a:pt x="1536535" y="6941420"/>
                  <a:pt x="1531715" y="6948173"/>
                  <a:pt x="1531715" y="6960451"/>
                </a:cubicBezTo>
                <a:close/>
                <a:moveTo>
                  <a:pt x="2350865" y="6950926"/>
                </a:moveTo>
                <a:cubicBezTo>
                  <a:pt x="2350865" y="6956165"/>
                  <a:pt x="2355152" y="6960451"/>
                  <a:pt x="2360390" y="6960451"/>
                </a:cubicBezTo>
                <a:cubicBezTo>
                  <a:pt x="2365629" y="6960451"/>
                  <a:pt x="2369915" y="6956165"/>
                  <a:pt x="2369915" y="6950926"/>
                </a:cubicBezTo>
                <a:cubicBezTo>
                  <a:pt x="2369915" y="6945687"/>
                  <a:pt x="2365629" y="6941401"/>
                  <a:pt x="2360390" y="6941401"/>
                </a:cubicBezTo>
                <a:cubicBezTo>
                  <a:pt x="2355152" y="6941401"/>
                  <a:pt x="2350865" y="6945687"/>
                  <a:pt x="2350865" y="6950926"/>
                </a:cubicBezTo>
                <a:close/>
                <a:moveTo>
                  <a:pt x="2399929" y="6950450"/>
                </a:moveTo>
                <a:cubicBezTo>
                  <a:pt x="2402024" y="6956737"/>
                  <a:pt x="2406844" y="6961556"/>
                  <a:pt x="2410644" y="6961165"/>
                </a:cubicBezTo>
                <a:cubicBezTo>
                  <a:pt x="2422036" y="6959984"/>
                  <a:pt x="2419817" y="6946926"/>
                  <a:pt x="2407539" y="6942830"/>
                </a:cubicBezTo>
                <a:cubicBezTo>
                  <a:pt x="2401253" y="6940734"/>
                  <a:pt x="2397833" y="6944164"/>
                  <a:pt x="2399929" y="6950450"/>
                </a:cubicBezTo>
                <a:close/>
                <a:moveTo>
                  <a:pt x="2455640" y="6955127"/>
                </a:moveTo>
                <a:cubicBezTo>
                  <a:pt x="2455640" y="6963290"/>
                  <a:pt x="2459927" y="6969976"/>
                  <a:pt x="2465165" y="6969976"/>
                </a:cubicBezTo>
                <a:cubicBezTo>
                  <a:pt x="2470404" y="6969976"/>
                  <a:pt x="2474690" y="6965947"/>
                  <a:pt x="2474690" y="6961013"/>
                </a:cubicBezTo>
                <a:cubicBezTo>
                  <a:pt x="2474690" y="6956079"/>
                  <a:pt x="2470404" y="6949402"/>
                  <a:pt x="2465165" y="6946163"/>
                </a:cubicBezTo>
                <a:cubicBezTo>
                  <a:pt x="2459927" y="6942925"/>
                  <a:pt x="2455640" y="6946964"/>
                  <a:pt x="2455640" y="6955127"/>
                </a:cubicBezTo>
                <a:close/>
                <a:moveTo>
                  <a:pt x="1579340" y="6965213"/>
                </a:moveTo>
                <a:cubicBezTo>
                  <a:pt x="1579340" y="6973072"/>
                  <a:pt x="1585770" y="6979501"/>
                  <a:pt x="1593628" y="6979501"/>
                </a:cubicBezTo>
                <a:cubicBezTo>
                  <a:pt x="1601486" y="6979501"/>
                  <a:pt x="1607915" y="6973072"/>
                  <a:pt x="1607915" y="6965213"/>
                </a:cubicBezTo>
                <a:cubicBezTo>
                  <a:pt x="1607915" y="6957356"/>
                  <a:pt x="1601486" y="6950926"/>
                  <a:pt x="1593628" y="6950926"/>
                </a:cubicBezTo>
                <a:cubicBezTo>
                  <a:pt x="1585770" y="6950926"/>
                  <a:pt x="1579340" y="6957356"/>
                  <a:pt x="1579340" y="6965213"/>
                </a:cubicBezTo>
                <a:close/>
                <a:moveTo>
                  <a:pt x="1636490" y="6965213"/>
                </a:moveTo>
                <a:cubicBezTo>
                  <a:pt x="1636490" y="6973072"/>
                  <a:pt x="1642920" y="6979501"/>
                  <a:pt x="1650778" y="6979501"/>
                </a:cubicBezTo>
                <a:cubicBezTo>
                  <a:pt x="1658636" y="6979501"/>
                  <a:pt x="1665065" y="6973072"/>
                  <a:pt x="1665065" y="6965213"/>
                </a:cubicBezTo>
                <a:cubicBezTo>
                  <a:pt x="1665065" y="6957356"/>
                  <a:pt x="1658636" y="6950926"/>
                  <a:pt x="1650778" y="6950926"/>
                </a:cubicBezTo>
                <a:cubicBezTo>
                  <a:pt x="1642920" y="6950926"/>
                  <a:pt x="1636490" y="6957356"/>
                  <a:pt x="1636490" y="6965213"/>
                </a:cubicBezTo>
                <a:close/>
                <a:moveTo>
                  <a:pt x="1684115" y="6965213"/>
                </a:moveTo>
                <a:cubicBezTo>
                  <a:pt x="1684115" y="6973072"/>
                  <a:pt x="1690545" y="6979501"/>
                  <a:pt x="1698403" y="6979501"/>
                </a:cubicBezTo>
                <a:cubicBezTo>
                  <a:pt x="1706261" y="6979501"/>
                  <a:pt x="1712690" y="6973072"/>
                  <a:pt x="1712690" y="6965213"/>
                </a:cubicBezTo>
                <a:cubicBezTo>
                  <a:pt x="1712690" y="6957356"/>
                  <a:pt x="1706261" y="6950926"/>
                  <a:pt x="1698403" y="6950926"/>
                </a:cubicBezTo>
                <a:cubicBezTo>
                  <a:pt x="1690545" y="6950926"/>
                  <a:pt x="1684115" y="6957356"/>
                  <a:pt x="1684115" y="6965213"/>
                </a:cubicBezTo>
                <a:close/>
                <a:moveTo>
                  <a:pt x="1742304" y="6963966"/>
                </a:moveTo>
                <a:lnTo>
                  <a:pt x="1730826" y="6977806"/>
                </a:lnTo>
                <a:lnTo>
                  <a:pt x="1741637" y="6984493"/>
                </a:lnTo>
                <a:cubicBezTo>
                  <a:pt x="1757163" y="6994094"/>
                  <a:pt x="1776441" y="6972767"/>
                  <a:pt x="1763725" y="6960051"/>
                </a:cubicBezTo>
                <a:cubicBezTo>
                  <a:pt x="1756829" y="6953155"/>
                  <a:pt x="1750276" y="6954355"/>
                  <a:pt x="1742304" y="6963966"/>
                </a:cubicBezTo>
                <a:close/>
                <a:moveTo>
                  <a:pt x="2503265" y="6960451"/>
                </a:moveTo>
                <a:cubicBezTo>
                  <a:pt x="2503265" y="6965690"/>
                  <a:pt x="2507552" y="6969976"/>
                  <a:pt x="2512790" y="6969976"/>
                </a:cubicBezTo>
                <a:cubicBezTo>
                  <a:pt x="2518029" y="6969976"/>
                  <a:pt x="2522315" y="6965690"/>
                  <a:pt x="2522315" y="6960451"/>
                </a:cubicBezTo>
                <a:cubicBezTo>
                  <a:pt x="2522315" y="6955212"/>
                  <a:pt x="2518029" y="6950926"/>
                  <a:pt x="2512790" y="6950926"/>
                </a:cubicBezTo>
                <a:cubicBezTo>
                  <a:pt x="2507552" y="6950926"/>
                  <a:pt x="2503265" y="6955212"/>
                  <a:pt x="2503265" y="6960451"/>
                </a:cubicBezTo>
                <a:close/>
                <a:moveTo>
                  <a:pt x="2555653" y="6960451"/>
                </a:moveTo>
                <a:cubicBezTo>
                  <a:pt x="2552414" y="6965690"/>
                  <a:pt x="2556701" y="6969976"/>
                  <a:pt x="2565178" y="6969976"/>
                </a:cubicBezTo>
                <a:cubicBezTo>
                  <a:pt x="2573655" y="6969976"/>
                  <a:pt x="2577941" y="6965690"/>
                  <a:pt x="2574703" y="6960451"/>
                </a:cubicBezTo>
                <a:cubicBezTo>
                  <a:pt x="2571464" y="6955212"/>
                  <a:pt x="2567178" y="6950926"/>
                  <a:pt x="2565178" y="6950926"/>
                </a:cubicBezTo>
                <a:cubicBezTo>
                  <a:pt x="2563178" y="6950926"/>
                  <a:pt x="2558891" y="6955212"/>
                  <a:pt x="2555653" y="6960451"/>
                </a:cubicBezTo>
                <a:close/>
                <a:moveTo>
                  <a:pt x="955453" y="6969976"/>
                </a:moveTo>
                <a:cubicBezTo>
                  <a:pt x="948514" y="6981215"/>
                  <a:pt x="957520" y="6998551"/>
                  <a:pt x="970302" y="6998551"/>
                </a:cubicBezTo>
                <a:cubicBezTo>
                  <a:pt x="975236" y="6998551"/>
                  <a:pt x="979265" y="6989979"/>
                  <a:pt x="979265" y="6979501"/>
                </a:cubicBezTo>
                <a:cubicBezTo>
                  <a:pt x="979265" y="6959413"/>
                  <a:pt x="965406" y="6953869"/>
                  <a:pt x="955453" y="6969976"/>
                </a:cubicBezTo>
                <a:close/>
                <a:moveTo>
                  <a:pt x="998315" y="6979501"/>
                </a:moveTo>
                <a:cubicBezTo>
                  <a:pt x="998315" y="6989979"/>
                  <a:pt x="1002602" y="6998551"/>
                  <a:pt x="1007840" y="6998551"/>
                </a:cubicBezTo>
                <a:cubicBezTo>
                  <a:pt x="1013079" y="6998551"/>
                  <a:pt x="1017365" y="6989979"/>
                  <a:pt x="1017365" y="6979501"/>
                </a:cubicBezTo>
                <a:cubicBezTo>
                  <a:pt x="1017365" y="6969024"/>
                  <a:pt x="1013079" y="6960451"/>
                  <a:pt x="1007840" y="6960451"/>
                </a:cubicBezTo>
                <a:cubicBezTo>
                  <a:pt x="1002602" y="6960451"/>
                  <a:pt x="998315" y="6969024"/>
                  <a:pt x="998315" y="6979501"/>
                </a:cubicBezTo>
                <a:close/>
                <a:moveTo>
                  <a:pt x="1042502" y="6967062"/>
                </a:moveTo>
                <a:cubicBezTo>
                  <a:pt x="1031119" y="6978444"/>
                  <a:pt x="1036358" y="6998551"/>
                  <a:pt x="1050703" y="6998551"/>
                </a:cubicBezTo>
                <a:cubicBezTo>
                  <a:pt x="1058561" y="6998551"/>
                  <a:pt x="1064990" y="6992379"/>
                  <a:pt x="1064990" y="6984826"/>
                </a:cubicBezTo>
                <a:cubicBezTo>
                  <a:pt x="1064990" y="6968909"/>
                  <a:pt x="1051398" y="6958175"/>
                  <a:pt x="1042502" y="6967062"/>
                </a:cubicBezTo>
                <a:close/>
                <a:moveTo>
                  <a:pt x="1788890" y="6974738"/>
                </a:moveTo>
                <a:cubicBezTo>
                  <a:pt x="1788890" y="6982597"/>
                  <a:pt x="1795320" y="6989026"/>
                  <a:pt x="1803178" y="6989026"/>
                </a:cubicBezTo>
                <a:cubicBezTo>
                  <a:pt x="1811036" y="6989026"/>
                  <a:pt x="1817465" y="6982597"/>
                  <a:pt x="1817465" y="6974738"/>
                </a:cubicBezTo>
                <a:cubicBezTo>
                  <a:pt x="1817465" y="6966881"/>
                  <a:pt x="1811036" y="6960451"/>
                  <a:pt x="1803178" y="6960451"/>
                </a:cubicBezTo>
                <a:cubicBezTo>
                  <a:pt x="1795320" y="6960451"/>
                  <a:pt x="1788890" y="6966881"/>
                  <a:pt x="1788890" y="6974738"/>
                </a:cubicBezTo>
                <a:close/>
                <a:moveTo>
                  <a:pt x="1842869" y="6966804"/>
                </a:moveTo>
                <a:cubicBezTo>
                  <a:pt x="1831905" y="6977758"/>
                  <a:pt x="1835925" y="6989026"/>
                  <a:pt x="1850803" y="6989026"/>
                </a:cubicBezTo>
                <a:cubicBezTo>
                  <a:pt x="1858661" y="6989026"/>
                  <a:pt x="1865090" y="6982597"/>
                  <a:pt x="1865090" y="6974738"/>
                </a:cubicBezTo>
                <a:cubicBezTo>
                  <a:pt x="1865090" y="6959860"/>
                  <a:pt x="1853822" y="6955841"/>
                  <a:pt x="1842869" y="6966804"/>
                </a:cubicBezTo>
                <a:close/>
                <a:moveTo>
                  <a:pt x="1890494" y="6966804"/>
                </a:moveTo>
                <a:cubicBezTo>
                  <a:pt x="1879530" y="6977758"/>
                  <a:pt x="1883550" y="6989026"/>
                  <a:pt x="1898428" y="6989026"/>
                </a:cubicBezTo>
                <a:cubicBezTo>
                  <a:pt x="1906286" y="6989026"/>
                  <a:pt x="1912715" y="6982597"/>
                  <a:pt x="1912715" y="6974738"/>
                </a:cubicBezTo>
                <a:cubicBezTo>
                  <a:pt x="1912715" y="6959860"/>
                  <a:pt x="1901447" y="6955841"/>
                  <a:pt x="1890494" y="6966804"/>
                </a:cubicBezTo>
                <a:close/>
                <a:moveTo>
                  <a:pt x="2913831" y="6977644"/>
                </a:moveTo>
                <a:cubicBezTo>
                  <a:pt x="2907383" y="6989693"/>
                  <a:pt x="2903849" y="7006828"/>
                  <a:pt x="2905973" y="7015715"/>
                </a:cubicBezTo>
                <a:lnTo>
                  <a:pt x="2909840" y="7031888"/>
                </a:lnTo>
                <a:lnTo>
                  <a:pt x="2921175" y="7004256"/>
                </a:lnTo>
                <a:cubicBezTo>
                  <a:pt x="2935453" y="6969462"/>
                  <a:pt x="2929585" y="6948212"/>
                  <a:pt x="2913831" y="6977644"/>
                </a:cubicBezTo>
                <a:close/>
                <a:moveTo>
                  <a:pt x="1085726" y="6984769"/>
                </a:moveTo>
                <a:cubicBezTo>
                  <a:pt x="1090032" y="7005457"/>
                  <a:pt x="1106938" y="7006724"/>
                  <a:pt x="1110806" y="6986645"/>
                </a:cubicBezTo>
                <a:cubicBezTo>
                  <a:pt x="1112806" y="6976215"/>
                  <a:pt x="1108139" y="6969976"/>
                  <a:pt x="1098328" y="6969976"/>
                </a:cubicBezTo>
                <a:cubicBezTo>
                  <a:pt x="1089174" y="6969976"/>
                  <a:pt x="1083926" y="6976139"/>
                  <a:pt x="1085726" y="6984769"/>
                </a:cubicBezTo>
                <a:close/>
                <a:moveTo>
                  <a:pt x="1131665" y="6989026"/>
                </a:moveTo>
                <a:cubicBezTo>
                  <a:pt x="1131665" y="7001304"/>
                  <a:pt x="1136485" y="7008057"/>
                  <a:pt x="1143572" y="7005695"/>
                </a:cubicBezTo>
                <a:cubicBezTo>
                  <a:pt x="1150125" y="7003513"/>
                  <a:pt x="1155478" y="6996008"/>
                  <a:pt x="1155478" y="6989026"/>
                </a:cubicBezTo>
                <a:cubicBezTo>
                  <a:pt x="1155478" y="6982044"/>
                  <a:pt x="1150125" y="6974538"/>
                  <a:pt x="1143572" y="6972357"/>
                </a:cubicBezTo>
                <a:cubicBezTo>
                  <a:pt x="1136485" y="6969995"/>
                  <a:pt x="1131665" y="6976748"/>
                  <a:pt x="1131665" y="6989026"/>
                </a:cubicBezTo>
                <a:close/>
                <a:moveTo>
                  <a:pt x="1174013" y="6980330"/>
                </a:moveTo>
                <a:cubicBezTo>
                  <a:pt x="1170499" y="6986026"/>
                  <a:pt x="1172385" y="6995456"/>
                  <a:pt x="1178214" y="7001285"/>
                </a:cubicBezTo>
                <a:lnTo>
                  <a:pt x="1188815" y="7011886"/>
                </a:lnTo>
                <a:lnTo>
                  <a:pt x="1199417" y="7001285"/>
                </a:lnTo>
                <a:cubicBezTo>
                  <a:pt x="1210409" y="6990293"/>
                  <a:pt x="1203531" y="6969976"/>
                  <a:pt x="1188815" y="6969976"/>
                </a:cubicBezTo>
                <a:cubicBezTo>
                  <a:pt x="1184196" y="6969976"/>
                  <a:pt x="1177538" y="6974634"/>
                  <a:pt x="1174013" y="6980330"/>
                </a:cubicBezTo>
                <a:close/>
                <a:moveTo>
                  <a:pt x="1941290" y="6985054"/>
                </a:moveTo>
                <a:cubicBezTo>
                  <a:pt x="1941290" y="6993351"/>
                  <a:pt x="1946377" y="6998446"/>
                  <a:pt x="1952606" y="6996370"/>
                </a:cubicBezTo>
                <a:cubicBezTo>
                  <a:pt x="1970265" y="6990483"/>
                  <a:pt x="1973190" y="6969976"/>
                  <a:pt x="1956368" y="6969976"/>
                </a:cubicBezTo>
                <a:cubicBezTo>
                  <a:pt x="1948072" y="6969976"/>
                  <a:pt x="1941290" y="6976758"/>
                  <a:pt x="1941290" y="6985054"/>
                </a:cubicBezTo>
                <a:close/>
                <a:moveTo>
                  <a:pt x="1995526" y="6976063"/>
                </a:moveTo>
                <a:cubicBezTo>
                  <a:pt x="1987915" y="6983673"/>
                  <a:pt x="1996526" y="6998551"/>
                  <a:pt x="2008537" y="6998551"/>
                </a:cubicBezTo>
                <a:cubicBezTo>
                  <a:pt x="2013471" y="6998551"/>
                  <a:pt x="2017490" y="6992122"/>
                  <a:pt x="2017490" y="6984263"/>
                </a:cubicBezTo>
                <a:cubicBezTo>
                  <a:pt x="2017490" y="6969538"/>
                  <a:pt x="2006251" y="6965337"/>
                  <a:pt x="1995526" y="6976063"/>
                </a:cubicBezTo>
                <a:close/>
                <a:moveTo>
                  <a:pt x="2046065" y="6984263"/>
                </a:moveTo>
                <a:cubicBezTo>
                  <a:pt x="2046065" y="6992122"/>
                  <a:pt x="2050352" y="6998551"/>
                  <a:pt x="2055590" y="6998551"/>
                </a:cubicBezTo>
                <a:cubicBezTo>
                  <a:pt x="2060829" y="6998551"/>
                  <a:pt x="2065115" y="6992122"/>
                  <a:pt x="2065115" y="6984263"/>
                </a:cubicBezTo>
                <a:cubicBezTo>
                  <a:pt x="2065115" y="6976406"/>
                  <a:pt x="2060829" y="6969976"/>
                  <a:pt x="2055590" y="6969976"/>
                </a:cubicBezTo>
                <a:cubicBezTo>
                  <a:pt x="2050352" y="6969976"/>
                  <a:pt x="2046065" y="6976406"/>
                  <a:pt x="2046065" y="6984263"/>
                </a:cubicBezTo>
                <a:close/>
                <a:moveTo>
                  <a:pt x="2951807" y="6992732"/>
                </a:moveTo>
                <a:cubicBezTo>
                  <a:pt x="2945797" y="7007857"/>
                  <a:pt x="2942796" y="7022163"/>
                  <a:pt x="2945140" y="7024497"/>
                </a:cubicBezTo>
                <a:cubicBezTo>
                  <a:pt x="2952150" y="7031508"/>
                  <a:pt x="2971581" y="6988902"/>
                  <a:pt x="2966990" y="6976596"/>
                </a:cubicBezTo>
                <a:cubicBezTo>
                  <a:pt x="2964656" y="6970338"/>
                  <a:pt x="2957818" y="6977596"/>
                  <a:pt x="2951807" y="6992732"/>
                </a:cubicBezTo>
                <a:close/>
                <a:moveTo>
                  <a:pt x="1226915" y="6993788"/>
                </a:moveTo>
                <a:cubicBezTo>
                  <a:pt x="1226915" y="7001647"/>
                  <a:pt x="1233345" y="7008076"/>
                  <a:pt x="1241203" y="7008076"/>
                </a:cubicBezTo>
                <a:cubicBezTo>
                  <a:pt x="1249061" y="7008076"/>
                  <a:pt x="1255490" y="7001647"/>
                  <a:pt x="1255490" y="6993788"/>
                </a:cubicBezTo>
                <a:cubicBezTo>
                  <a:pt x="1255490" y="6985931"/>
                  <a:pt x="1249061" y="6979501"/>
                  <a:pt x="1241203" y="6979501"/>
                </a:cubicBezTo>
                <a:cubicBezTo>
                  <a:pt x="1233345" y="6979501"/>
                  <a:pt x="1226915" y="6985931"/>
                  <a:pt x="1226915" y="6993788"/>
                </a:cubicBezTo>
                <a:close/>
                <a:moveTo>
                  <a:pt x="1276007" y="6993198"/>
                </a:moveTo>
                <a:cubicBezTo>
                  <a:pt x="1277826" y="7001933"/>
                  <a:pt x="1283589" y="7008857"/>
                  <a:pt x="1288828" y="7008581"/>
                </a:cubicBezTo>
                <a:cubicBezTo>
                  <a:pt x="1302963" y="7007828"/>
                  <a:pt x="1300372" y="6986521"/>
                  <a:pt x="1285532" y="6981578"/>
                </a:cubicBezTo>
                <a:cubicBezTo>
                  <a:pt x="1277522" y="6978910"/>
                  <a:pt x="1273959" y="6983264"/>
                  <a:pt x="1276007" y="6993198"/>
                </a:cubicBezTo>
                <a:close/>
                <a:moveTo>
                  <a:pt x="1322165" y="6998551"/>
                </a:moveTo>
                <a:cubicBezTo>
                  <a:pt x="1322165" y="7009133"/>
                  <a:pt x="1328519" y="7017601"/>
                  <a:pt x="1336453" y="7017601"/>
                </a:cubicBezTo>
                <a:cubicBezTo>
                  <a:pt x="1344387" y="7017601"/>
                  <a:pt x="1350740" y="7009133"/>
                  <a:pt x="1350740" y="6998551"/>
                </a:cubicBezTo>
                <a:cubicBezTo>
                  <a:pt x="1350740" y="6987969"/>
                  <a:pt x="1344387" y="6979501"/>
                  <a:pt x="1336453" y="6979501"/>
                </a:cubicBezTo>
                <a:cubicBezTo>
                  <a:pt x="1328519" y="6979501"/>
                  <a:pt x="1322165" y="6987969"/>
                  <a:pt x="1322165" y="6998551"/>
                </a:cubicBezTo>
                <a:close/>
                <a:moveTo>
                  <a:pt x="2093690" y="6989026"/>
                </a:moveTo>
                <a:cubicBezTo>
                  <a:pt x="2093690" y="6994265"/>
                  <a:pt x="2100386" y="6998551"/>
                  <a:pt x="2108549" y="6998551"/>
                </a:cubicBezTo>
                <a:cubicBezTo>
                  <a:pt x="2116712" y="6998551"/>
                  <a:pt x="2120741" y="6994265"/>
                  <a:pt x="2117503" y="6989026"/>
                </a:cubicBezTo>
                <a:cubicBezTo>
                  <a:pt x="2114264" y="6983787"/>
                  <a:pt x="2107587" y="6979501"/>
                  <a:pt x="2102653" y="6979501"/>
                </a:cubicBezTo>
                <a:cubicBezTo>
                  <a:pt x="2097719" y="6979501"/>
                  <a:pt x="2093690" y="6983787"/>
                  <a:pt x="2093690" y="6989026"/>
                </a:cubicBezTo>
                <a:close/>
                <a:moveTo>
                  <a:pt x="2143154" y="6989740"/>
                </a:moveTo>
                <a:cubicBezTo>
                  <a:pt x="2145030" y="6995370"/>
                  <a:pt x="2150621" y="6999980"/>
                  <a:pt x="2155603" y="6999980"/>
                </a:cubicBezTo>
                <a:cubicBezTo>
                  <a:pt x="2160584" y="6999980"/>
                  <a:pt x="2166185" y="6995370"/>
                  <a:pt x="2168062" y="6989740"/>
                </a:cubicBezTo>
                <a:cubicBezTo>
                  <a:pt x="2169938" y="6984111"/>
                  <a:pt x="2164337" y="6979501"/>
                  <a:pt x="2155603" y="6979501"/>
                </a:cubicBezTo>
                <a:cubicBezTo>
                  <a:pt x="2146868" y="6979501"/>
                  <a:pt x="2141277" y="6984111"/>
                  <a:pt x="2143154" y="6989740"/>
                </a:cubicBezTo>
                <a:close/>
                <a:moveTo>
                  <a:pt x="2198465" y="6993788"/>
                </a:moveTo>
                <a:cubicBezTo>
                  <a:pt x="2198465" y="7001647"/>
                  <a:pt x="2202752" y="7008076"/>
                  <a:pt x="2207990" y="7008076"/>
                </a:cubicBezTo>
                <a:cubicBezTo>
                  <a:pt x="2213229" y="7008076"/>
                  <a:pt x="2217515" y="7001647"/>
                  <a:pt x="2217515" y="6993788"/>
                </a:cubicBezTo>
                <a:cubicBezTo>
                  <a:pt x="2217515" y="6985931"/>
                  <a:pt x="2213229" y="6979501"/>
                  <a:pt x="2207990" y="6979501"/>
                </a:cubicBezTo>
                <a:cubicBezTo>
                  <a:pt x="2202752" y="6979501"/>
                  <a:pt x="2198465" y="6985931"/>
                  <a:pt x="2198465" y="6993788"/>
                </a:cubicBezTo>
                <a:close/>
                <a:moveTo>
                  <a:pt x="1371867" y="7000018"/>
                </a:moveTo>
                <a:cubicBezTo>
                  <a:pt x="1376810" y="7014858"/>
                  <a:pt x="1398118" y="7017449"/>
                  <a:pt x="1398870" y="7003313"/>
                </a:cubicBezTo>
                <a:cubicBezTo>
                  <a:pt x="1399146" y="6998075"/>
                  <a:pt x="1392222" y="6992312"/>
                  <a:pt x="1383487" y="6990493"/>
                </a:cubicBezTo>
                <a:cubicBezTo>
                  <a:pt x="1373553" y="6988445"/>
                  <a:pt x="1369200" y="6992007"/>
                  <a:pt x="1371867" y="7000018"/>
                </a:cubicBezTo>
                <a:close/>
                <a:moveTo>
                  <a:pt x="1426940" y="7002523"/>
                </a:moveTo>
                <a:cubicBezTo>
                  <a:pt x="1426940" y="7010819"/>
                  <a:pt x="1433722" y="7017601"/>
                  <a:pt x="1442018" y="7017601"/>
                </a:cubicBezTo>
                <a:cubicBezTo>
                  <a:pt x="1450315" y="7017601"/>
                  <a:pt x="1455410" y="7012515"/>
                  <a:pt x="1453334" y="7006295"/>
                </a:cubicBezTo>
                <a:cubicBezTo>
                  <a:pt x="1447448" y="6988626"/>
                  <a:pt x="1426940" y="6985702"/>
                  <a:pt x="1426940" y="7002523"/>
                </a:cubicBezTo>
                <a:close/>
                <a:moveTo>
                  <a:pt x="1476251" y="7004904"/>
                </a:moveTo>
                <a:cubicBezTo>
                  <a:pt x="1480880" y="7028803"/>
                  <a:pt x="1503140" y="7032079"/>
                  <a:pt x="1503140" y="7008867"/>
                </a:cubicBezTo>
                <a:cubicBezTo>
                  <a:pt x="1503140" y="6997170"/>
                  <a:pt x="1496987" y="6989026"/>
                  <a:pt x="1488157" y="6989026"/>
                </a:cubicBezTo>
                <a:cubicBezTo>
                  <a:pt x="1479280" y="6989026"/>
                  <a:pt x="1474422" y="6995503"/>
                  <a:pt x="1476251" y="7004904"/>
                </a:cubicBezTo>
                <a:close/>
                <a:moveTo>
                  <a:pt x="2246090" y="6998551"/>
                </a:moveTo>
                <a:cubicBezTo>
                  <a:pt x="2246090" y="7003790"/>
                  <a:pt x="2252520" y="7008076"/>
                  <a:pt x="2260378" y="7008076"/>
                </a:cubicBezTo>
                <a:cubicBezTo>
                  <a:pt x="2268236" y="7008076"/>
                  <a:pt x="2274665" y="7003790"/>
                  <a:pt x="2274665" y="6998551"/>
                </a:cubicBezTo>
                <a:cubicBezTo>
                  <a:pt x="2274665" y="6993312"/>
                  <a:pt x="2268236" y="6989026"/>
                  <a:pt x="2260378" y="6989026"/>
                </a:cubicBezTo>
                <a:cubicBezTo>
                  <a:pt x="2252520" y="6989026"/>
                  <a:pt x="2246090" y="6993312"/>
                  <a:pt x="2246090" y="6998551"/>
                </a:cubicBezTo>
                <a:close/>
                <a:moveTo>
                  <a:pt x="2293715" y="6998551"/>
                </a:moveTo>
                <a:cubicBezTo>
                  <a:pt x="2293715" y="7003790"/>
                  <a:pt x="2300145" y="7008076"/>
                  <a:pt x="2308003" y="7008076"/>
                </a:cubicBezTo>
                <a:cubicBezTo>
                  <a:pt x="2315861" y="7008076"/>
                  <a:pt x="2322290" y="7003790"/>
                  <a:pt x="2322290" y="6998551"/>
                </a:cubicBezTo>
                <a:cubicBezTo>
                  <a:pt x="2322290" y="6993312"/>
                  <a:pt x="2315861" y="6989026"/>
                  <a:pt x="2308003" y="6989026"/>
                </a:cubicBezTo>
                <a:cubicBezTo>
                  <a:pt x="2300145" y="6989026"/>
                  <a:pt x="2293715" y="6993312"/>
                  <a:pt x="2293715" y="6998551"/>
                </a:cubicBezTo>
                <a:close/>
                <a:moveTo>
                  <a:pt x="2350865" y="7003313"/>
                </a:moveTo>
                <a:cubicBezTo>
                  <a:pt x="2350865" y="7011172"/>
                  <a:pt x="2355152" y="7017601"/>
                  <a:pt x="2360390" y="7017601"/>
                </a:cubicBezTo>
                <a:cubicBezTo>
                  <a:pt x="2365629" y="7017601"/>
                  <a:pt x="2369915" y="7011172"/>
                  <a:pt x="2369915" y="7003313"/>
                </a:cubicBezTo>
                <a:cubicBezTo>
                  <a:pt x="2369915" y="6995456"/>
                  <a:pt x="2365629" y="6989026"/>
                  <a:pt x="2360390" y="6989026"/>
                </a:cubicBezTo>
                <a:cubicBezTo>
                  <a:pt x="2355152" y="6989026"/>
                  <a:pt x="2350865" y="6995456"/>
                  <a:pt x="2350865" y="7003313"/>
                </a:cubicBezTo>
                <a:close/>
                <a:moveTo>
                  <a:pt x="2402958" y="6999028"/>
                </a:moveTo>
                <a:cubicBezTo>
                  <a:pt x="2393909" y="7013677"/>
                  <a:pt x="2406301" y="7023126"/>
                  <a:pt x="2418531" y="7010896"/>
                </a:cubicBezTo>
                <a:cubicBezTo>
                  <a:pt x="2425370" y="7004056"/>
                  <a:pt x="2425532" y="6998732"/>
                  <a:pt x="2419026" y="6994713"/>
                </a:cubicBezTo>
                <a:cubicBezTo>
                  <a:pt x="2413692" y="6991417"/>
                  <a:pt x="2406463" y="6993360"/>
                  <a:pt x="2402958" y="6999028"/>
                </a:cubicBezTo>
                <a:close/>
                <a:moveTo>
                  <a:pt x="1531715" y="7012838"/>
                </a:moveTo>
                <a:cubicBezTo>
                  <a:pt x="1531715" y="7020697"/>
                  <a:pt x="1538145" y="7027126"/>
                  <a:pt x="1546003" y="7027126"/>
                </a:cubicBezTo>
                <a:cubicBezTo>
                  <a:pt x="1553861" y="7027126"/>
                  <a:pt x="1560290" y="7020697"/>
                  <a:pt x="1560290" y="7012838"/>
                </a:cubicBezTo>
                <a:cubicBezTo>
                  <a:pt x="1560290" y="7004981"/>
                  <a:pt x="1553861" y="6998551"/>
                  <a:pt x="1546003" y="6998551"/>
                </a:cubicBezTo>
                <a:cubicBezTo>
                  <a:pt x="1538145" y="6998551"/>
                  <a:pt x="1531715" y="7004981"/>
                  <a:pt x="1531715" y="7012838"/>
                </a:cubicBezTo>
                <a:close/>
                <a:moveTo>
                  <a:pt x="1579340" y="7012838"/>
                </a:moveTo>
                <a:cubicBezTo>
                  <a:pt x="1579340" y="7020697"/>
                  <a:pt x="1585770" y="7027126"/>
                  <a:pt x="1593628" y="7027126"/>
                </a:cubicBezTo>
                <a:cubicBezTo>
                  <a:pt x="1601486" y="7027126"/>
                  <a:pt x="1607915" y="7020697"/>
                  <a:pt x="1607915" y="7012838"/>
                </a:cubicBezTo>
                <a:cubicBezTo>
                  <a:pt x="1607915" y="7004981"/>
                  <a:pt x="1601486" y="6998551"/>
                  <a:pt x="1593628" y="6998551"/>
                </a:cubicBezTo>
                <a:cubicBezTo>
                  <a:pt x="1585770" y="6998551"/>
                  <a:pt x="1579340" y="7004981"/>
                  <a:pt x="1579340" y="7012838"/>
                </a:cubicBezTo>
                <a:close/>
                <a:moveTo>
                  <a:pt x="1636490" y="7012048"/>
                </a:moveTo>
                <a:cubicBezTo>
                  <a:pt x="1636490" y="7020344"/>
                  <a:pt x="1643272" y="7027126"/>
                  <a:pt x="1651568" y="7027126"/>
                </a:cubicBezTo>
                <a:cubicBezTo>
                  <a:pt x="1659865" y="7027126"/>
                  <a:pt x="1664960" y="7022040"/>
                  <a:pt x="1662884" y="7015820"/>
                </a:cubicBezTo>
                <a:cubicBezTo>
                  <a:pt x="1656998" y="6998151"/>
                  <a:pt x="1636490" y="6995227"/>
                  <a:pt x="1636490" y="7012048"/>
                </a:cubicBezTo>
                <a:close/>
                <a:moveTo>
                  <a:pt x="2455640" y="7008076"/>
                </a:moveTo>
                <a:cubicBezTo>
                  <a:pt x="2455640" y="7013315"/>
                  <a:pt x="2459927" y="7017601"/>
                  <a:pt x="2465165" y="7017601"/>
                </a:cubicBezTo>
                <a:cubicBezTo>
                  <a:pt x="2470404" y="7017601"/>
                  <a:pt x="2474690" y="7013315"/>
                  <a:pt x="2474690" y="7008076"/>
                </a:cubicBezTo>
                <a:cubicBezTo>
                  <a:pt x="2474690" y="7002837"/>
                  <a:pt x="2470404" y="6998551"/>
                  <a:pt x="2465165" y="6998551"/>
                </a:cubicBezTo>
                <a:cubicBezTo>
                  <a:pt x="2459927" y="6998551"/>
                  <a:pt x="2455640" y="7002837"/>
                  <a:pt x="2455640" y="7008076"/>
                </a:cubicBezTo>
                <a:close/>
                <a:moveTo>
                  <a:pt x="2503265" y="7007514"/>
                </a:moveTo>
                <a:cubicBezTo>
                  <a:pt x="2503265" y="7012448"/>
                  <a:pt x="2507552" y="7019125"/>
                  <a:pt x="2512790" y="7022363"/>
                </a:cubicBezTo>
                <a:cubicBezTo>
                  <a:pt x="2518029" y="7025602"/>
                  <a:pt x="2522315" y="7021564"/>
                  <a:pt x="2522315" y="7013401"/>
                </a:cubicBezTo>
                <a:cubicBezTo>
                  <a:pt x="2522315" y="7005238"/>
                  <a:pt x="2518029" y="6998551"/>
                  <a:pt x="2512790" y="6998551"/>
                </a:cubicBezTo>
                <a:cubicBezTo>
                  <a:pt x="2507552" y="6998551"/>
                  <a:pt x="2503265" y="7002580"/>
                  <a:pt x="2503265" y="7007514"/>
                </a:cubicBezTo>
                <a:close/>
                <a:moveTo>
                  <a:pt x="2556158" y="7007267"/>
                </a:moveTo>
                <a:cubicBezTo>
                  <a:pt x="2553091" y="7012229"/>
                  <a:pt x="2554643" y="7018792"/>
                  <a:pt x="2559606" y="7021859"/>
                </a:cubicBezTo>
                <a:cubicBezTo>
                  <a:pt x="2564568" y="7024926"/>
                  <a:pt x="2571141" y="7023373"/>
                  <a:pt x="2574208" y="7018411"/>
                </a:cubicBezTo>
                <a:cubicBezTo>
                  <a:pt x="2577274" y="7013448"/>
                  <a:pt x="2575722" y="7006885"/>
                  <a:pt x="2570759" y="7003819"/>
                </a:cubicBezTo>
                <a:cubicBezTo>
                  <a:pt x="2565797" y="7000751"/>
                  <a:pt x="2559225" y="7002304"/>
                  <a:pt x="2556158" y="7007267"/>
                </a:cubicBezTo>
                <a:close/>
                <a:moveTo>
                  <a:pt x="955453" y="7017601"/>
                </a:moveTo>
                <a:cubicBezTo>
                  <a:pt x="948514" y="7028840"/>
                  <a:pt x="957520" y="7046176"/>
                  <a:pt x="970302" y="7046176"/>
                </a:cubicBezTo>
                <a:cubicBezTo>
                  <a:pt x="975236" y="7046176"/>
                  <a:pt x="979265" y="7037604"/>
                  <a:pt x="979265" y="7027126"/>
                </a:cubicBezTo>
                <a:cubicBezTo>
                  <a:pt x="979265" y="7007038"/>
                  <a:pt x="965406" y="7001494"/>
                  <a:pt x="955453" y="7017601"/>
                </a:cubicBezTo>
                <a:close/>
                <a:moveTo>
                  <a:pt x="995210" y="7021487"/>
                </a:moveTo>
                <a:cubicBezTo>
                  <a:pt x="989848" y="7035451"/>
                  <a:pt x="996020" y="7046176"/>
                  <a:pt x="1009431" y="7046176"/>
                </a:cubicBezTo>
                <a:cubicBezTo>
                  <a:pt x="1020061" y="7046176"/>
                  <a:pt x="1019594" y="7020106"/>
                  <a:pt x="1008840" y="7013458"/>
                </a:cubicBezTo>
                <a:cubicBezTo>
                  <a:pt x="1004145" y="7010553"/>
                  <a:pt x="998010" y="7014172"/>
                  <a:pt x="995210" y="7021487"/>
                </a:cubicBezTo>
                <a:close/>
                <a:moveTo>
                  <a:pt x="1686297" y="7019392"/>
                </a:moveTo>
                <a:cubicBezTo>
                  <a:pt x="1692183" y="7037051"/>
                  <a:pt x="1712690" y="7039975"/>
                  <a:pt x="1712690" y="7023154"/>
                </a:cubicBezTo>
                <a:cubicBezTo>
                  <a:pt x="1712690" y="7014858"/>
                  <a:pt x="1705909" y="7008076"/>
                  <a:pt x="1697612" y="7008076"/>
                </a:cubicBezTo>
                <a:cubicBezTo>
                  <a:pt x="1689316" y="7008076"/>
                  <a:pt x="1684220" y="7013162"/>
                  <a:pt x="1686297" y="7019392"/>
                </a:cubicBezTo>
                <a:close/>
                <a:moveTo>
                  <a:pt x="1736912" y="7016953"/>
                </a:moveTo>
                <a:cubicBezTo>
                  <a:pt x="1729864" y="7028355"/>
                  <a:pt x="1747780" y="7039632"/>
                  <a:pt x="1760468" y="7031793"/>
                </a:cubicBezTo>
                <a:cubicBezTo>
                  <a:pt x="1771126" y="7025212"/>
                  <a:pt x="1764125" y="7008076"/>
                  <a:pt x="1750790" y="7008076"/>
                </a:cubicBezTo>
                <a:cubicBezTo>
                  <a:pt x="1746171" y="7008076"/>
                  <a:pt x="1739922" y="7012067"/>
                  <a:pt x="1736912" y="7016953"/>
                </a:cubicBezTo>
                <a:close/>
                <a:moveTo>
                  <a:pt x="1788890" y="7022363"/>
                </a:moveTo>
                <a:cubicBezTo>
                  <a:pt x="1788890" y="7030222"/>
                  <a:pt x="1795320" y="7036651"/>
                  <a:pt x="1803178" y="7036651"/>
                </a:cubicBezTo>
                <a:cubicBezTo>
                  <a:pt x="1811036" y="7036651"/>
                  <a:pt x="1817465" y="7030222"/>
                  <a:pt x="1817465" y="7022363"/>
                </a:cubicBezTo>
                <a:cubicBezTo>
                  <a:pt x="1817465" y="7014506"/>
                  <a:pt x="1811036" y="7008076"/>
                  <a:pt x="1803178" y="7008076"/>
                </a:cubicBezTo>
                <a:cubicBezTo>
                  <a:pt x="1795320" y="7008076"/>
                  <a:pt x="1788890" y="7014506"/>
                  <a:pt x="1788890" y="7022363"/>
                </a:cubicBezTo>
                <a:close/>
                <a:moveTo>
                  <a:pt x="1842602" y="7014687"/>
                </a:moveTo>
                <a:cubicBezTo>
                  <a:pt x="1831877" y="7025412"/>
                  <a:pt x="1836077" y="7036651"/>
                  <a:pt x="1850803" y="7036651"/>
                </a:cubicBezTo>
                <a:cubicBezTo>
                  <a:pt x="1858661" y="7036651"/>
                  <a:pt x="1865090" y="7032622"/>
                  <a:pt x="1865090" y="7027688"/>
                </a:cubicBezTo>
                <a:cubicBezTo>
                  <a:pt x="1865090" y="7015677"/>
                  <a:pt x="1850212" y="7007076"/>
                  <a:pt x="1842602" y="7014687"/>
                </a:cubicBezTo>
                <a:close/>
                <a:moveTo>
                  <a:pt x="2646140" y="7017601"/>
                </a:moveTo>
                <a:cubicBezTo>
                  <a:pt x="2646140" y="7022840"/>
                  <a:pt x="2650427" y="7027126"/>
                  <a:pt x="2655665" y="7027126"/>
                </a:cubicBezTo>
                <a:cubicBezTo>
                  <a:pt x="2660904" y="7027126"/>
                  <a:pt x="2665190" y="7022840"/>
                  <a:pt x="2665190" y="7017601"/>
                </a:cubicBezTo>
                <a:cubicBezTo>
                  <a:pt x="2665190" y="7012362"/>
                  <a:pt x="2660904" y="7008076"/>
                  <a:pt x="2655665" y="7008076"/>
                </a:cubicBezTo>
                <a:cubicBezTo>
                  <a:pt x="2650427" y="7008076"/>
                  <a:pt x="2646140" y="7012362"/>
                  <a:pt x="2646140" y="7017601"/>
                </a:cubicBezTo>
                <a:close/>
                <a:moveTo>
                  <a:pt x="1036415" y="7031888"/>
                </a:moveTo>
                <a:cubicBezTo>
                  <a:pt x="1036415" y="7039747"/>
                  <a:pt x="1042845" y="7046176"/>
                  <a:pt x="1050703" y="7046176"/>
                </a:cubicBezTo>
                <a:cubicBezTo>
                  <a:pt x="1058561" y="7046176"/>
                  <a:pt x="1064990" y="7039747"/>
                  <a:pt x="1064990" y="7031888"/>
                </a:cubicBezTo>
                <a:cubicBezTo>
                  <a:pt x="1064990" y="7024031"/>
                  <a:pt x="1058561" y="7017601"/>
                  <a:pt x="1050703" y="7017601"/>
                </a:cubicBezTo>
                <a:cubicBezTo>
                  <a:pt x="1042845" y="7017601"/>
                  <a:pt x="1036415" y="7024031"/>
                  <a:pt x="1036415" y="7031888"/>
                </a:cubicBezTo>
                <a:close/>
                <a:moveTo>
                  <a:pt x="1085726" y="7032394"/>
                </a:moveTo>
                <a:cubicBezTo>
                  <a:pt x="1090032" y="7053082"/>
                  <a:pt x="1106938" y="7054349"/>
                  <a:pt x="1110806" y="7034270"/>
                </a:cubicBezTo>
                <a:cubicBezTo>
                  <a:pt x="1112806" y="7023840"/>
                  <a:pt x="1108139" y="7017601"/>
                  <a:pt x="1098328" y="7017601"/>
                </a:cubicBezTo>
                <a:cubicBezTo>
                  <a:pt x="1089174" y="7017601"/>
                  <a:pt x="1083926" y="7023764"/>
                  <a:pt x="1085726" y="7032394"/>
                </a:cubicBezTo>
                <a:close/>
                <a:moveTo>
                  <a:pt x="1126388" y="7027955"/>
                </a:moveTo>
                <a:cubicBezTo>
                  <a:pt x="1122874" y="7033651"/>
                  <a:pt x="1124760" y="7043081"/>
                  <a:pt x="1130589" y="7048910"/>
                </a:cubicBezTo>
                <a:lnTo>
                  <a:pt x="1141190" y="7059511"/>
                </a:lnTo>
                <a:lnTo>
                  <a:pt x="1151792" y="7048910"/>
                </a:lnTo>
                <a:cubicBezTo>
                  <a:pt x="1162784" y="7037918"/>
                  <a:pt x="1155906" y="7017601"/>
                  <a:pt x="1141190" y="7017601"/>
                </a:cubicBezTo>
                <a:cubicBezTo>
                  <a:pt x="1136571" y="7017601"/>
                  <a:pt x="1129913" y="7022259"/>
                  <a:pt x="1126388" y="7027955"/>
                </a:cubicBezTo>
                <a:close/>
                <a:moveTo>
                  <a:pt x="1886322" y="7028917"/>
                </a:moveTo>
                <a:cubicBezTo>
                  <a:pt x="1892208" y="7046576"/>
                  <a:pt x="1912715" y="7049500"/>
                  <a:pt x="1912715" y="7032679"/>
                </a:cubicBezTo>
                <a:cubicBezTo>
                  <a:pt x="1912715" y="7024383"/>
                  <a:pt x="1905934" y="7017601"/>
                  <a:pt x="1897637" y="7017601"/>
                </a:cubicBezTo>
                <a:cubicBezTo>
                  <a:pt x="1889341" y="7017601"/>
                  <a:pt x="1884245" y="7022687"/>
                  <a:pt x="1886322" y="7028917"/>
                </a:cubicBezTo>
                <a:close/>
                <a:moveTo>
                  <a:pt x="1941290" y="7031888"/>
                </a:moveTo>
                <a:cubicBezTo>
                  <a:pt x="1941290" y="7039747"/>
                  <a:pt x="1947720" y="7046176"/>
                  <a:pt x="1955578" y="7046176"/>
                </a:cubicBezTo>
                <a:cubicBezTo>
                  <a:pt x="1963436" y="7046176"/>
                  <a:pt x="1969865" y="7039747"/>
                  <a:pt x="1969865" y="7031888"/>
                </a:cubicBezTo>
                <a:cubicBezTo>
                  <a:pt x="1969865" y="7024031"/>
                  <a:pt x="1963436" y="7017601"/>
                  <a:pt x="1955578" y="7017601"/>
                </a:cubicBezTo>
                <a:cubicBezTo>
                  <a:pt x="1947720" y="7017601"/>
                  <a:pt x="1941290" y="7024031"/>
                  <a:pt x="1941290" y="7031888"/>
                </a:cubicBezTo>
                <a:close/>
                <a:moveTo>
                  <a:pt x="1995002" y="7024212"/>
                </a:moveTo>
                <a:cubicBezTo>
                  <a:pt x="1984277" y="7034937"/>
                  <a:pt x="1988477" y="7046176"/>
                  <a:pt x="2003203" y="7046176"/>
                </a:cubicBezTo>
                <a:cubicBezTo>
                  <a:pt x="2011061" y="7046176"/>
                  <a:pt x="2017490" y="7042147"/>
                  <a:pt x="2017490" y="7037213"/>
                </a:cubicBezTo>
                <a:cubicBezTo>
                  <a:pt x="2017490" y="7025202"/>
                  <a:pt x="2002612" y="7016601"/>
                  <a:pt x="1995002" y="7024212"/>
                </a:cubicBezTo>
                <a:close/>
                <a:moveTo>
                  <a:pt x="1172147" y="7039032"/>
                </a:moveTo>
                <a:cubicBezTo>
                  <a:pt x="1174328" y="7045585"/>
                  <a:pt x="1181834" y="7050938"/>
                  <a:pt x="1188815" y="7050938"/>
                </a:cubicBezTo>
                <a:cubicBezTo>
                  <a:pt x="1195797" y="7050938"/>
                  <a:pt x="1203303" y="7045585"/>
                  <a:pt x="1205484" y="7039032"/>
                </a:cubicBezTo>
                <a:cubicBezTo>
                  <a:pt x="1207846" y="7031946"/>
                  <a:pt x="1201093" y="7027126"/>
                  <a:pt x="1188815" y="7027126"/>
                </a:cubicBezTo>
                <a:cubicBezTo>
                  <a:pt x="1176538" y="7027126"/>
                  <a:pt x="1169784" y="7031946"/>
                  <a:pt x="1172147" y="7039032"/>
                </a:cubicBezTo>
                <a:close/>
                <a:moveTo>
                  <a:pt x="1226915" y="7040623"/>
                </a:moveTo>
                <a:cubicBezTo>
                  <a:pt x="1226915" y="7048919"/>
                  <a:pt x="1233697" y="7055701"/>
                  <a:pt x="1241993" y="7055701"/>
                </a:cubicBezTo>
                <a:cubicBezTo>
                  <a:pt x="1258815" y="7055701"/>
                  <a:pt x="1255890" y="7035194"/>
                  <a:pt x="1238231" y="7029307"/>
                </a:cubicBezTo>
                <a:cubicBezTo>
                  <a:pt x="1232002" y="7027231"/>
                  <a:pt x="1226915" y="7032327"/>
                  <a:pt x="1226915" y="7040623"/>
                </a:cubicBezTo>
                <a:close/>
                <a:moveTo>
                  <a:pt x="1276007" y="7040823"/>
                </a:moveTo>
                <a:cubicBezTo>
                  <a:pt x="1277826" y="7049558"/>
                  <a:pt x="1283589" y="7056482"/>
                  <a:pt x="1288828" y="7056206"/>
                </a:cubicBezTo>
                <a:cubicBezTo>
                  <a:pt x="1302963" y="7055453"/>
                  <a:pt x="1300372" y="7034146"/>
                  <a:pt x="1285532" y="7029203"/>
                </a:cubicBezTo>
                <a:cubicBezTo>
                  <a:pt x="1277522" y="7026535"/>
                  <a:pt x="1273959" y="7030889"/>
                  <a:pt x="1276007" y="7040823"/>
                </a:cubicBezTo>
                <a:close/>
                <a:moveTo>
                  <a:pt x="1328252" y="7033737"/>
                </a:moveTo>
                <a:cubicBezTo>
                  <a:pt x="1316869" y="7045119"/>
                  <a:pt x="1322108" y="7065226"/>
                  <a:pt x="1336453" y="7065226"/>
                </a:cubicBezTo>
                <a:cubicBezTo>
                  <a:pt x="1344311" y="7065226"/>
                  <a:pt x="1350740" y="7059054"/>
                  <a:pt x="1350740" y="7051501"/>
                </a:cubicBezTo>
                <a:cubicBezTo>
                  <a:pt x="1350740" y="7035584"/>
                  <a:pt x="1337148" y="7024850"/>
                  <a:pt x="1328252" y="7033737"/>
                </a:cubicBezTo>
                <a:close/>
                <a:moveTo>
                  <a:pt x="2046065" y="7036651"/>
                </a:moveTo>
                <a:cubicBezTo>
                  <a:pt x="2046065" y="7041890"/>
                  <a:pt x="2050352" y="7046176"/>
                  <a:pt x="2055590" y="7046176"/>
                </a:cubicBezTo>
                <a:cubicBezTo>
                  <a:pt x="2060829" y="7046176"/>
                  <a:pt x="2065115" y="7041890"/>
                  <a:pt x="2065115" y="7036651"/>
                </a:cubicBezTo>
                <a:cubicBezTo>
                  <a:pt x="2065115" y="7031412"/>
                  <a:pt x="2060829" y="7027126"/>
                  <a:pt x="2055590" y="7027126"/>
                </a:cubicBezTo>
                <a:cubicBezTo>
                  <a:pt x="2050352" y="7027126"/>
                  <a:pt x="2046065" y="7031412"/>
                  <a:pt x="2046065" y="7036651"/>
                </a:cubicBezTo>
                <a:close/>
                <a:moveTo>
                  <a:pt x="2093690" y="7036089"/>
                </a:moveTo>
                <a:cubicBezTo>
                  <a:pt x="2093690" y="7041023"/>
                  <a:pt x="2097977" y="7047700"/>
                  <a:pt x="2103215" y="7050938"/>
                </a:cubicBezTo>
                <a:cubicBezTo>
                  <a:pt x="2108454" y="7054177"/>
                  <a:pt x="2112740" y="7050139"/>
                  <a:pt x="2112740" y="7041976"/>
                </a:cubicBezTo>
                <a:cubicBezTo>
                  <a:pt x="2112740" y="7033813"/>
                  <a:pt x="2108454" y="7027126"/>
                  <a:pt x="2103215" y="7027126"/>
                </a:cubicBezTo>
                <a:cubicBezTo>
                  <a:pt x="2097977" y="7027126"/>
                  <a:pt x="2093690" y="7031155"/>
                  <a:pt x="2093690" y="7036089"/>
                </a:cubicBezTo>
                <a:close/>
                <a:moveTo>
                  <a:pt x="2141315" y="7040623"/>
                </a:moveTo>
                <a:cubicBezTo>
                  <a:pt x="2141315" y="7048919"/>
                  <a:pt x="2148097" y="7055701"/>
                  <a:pt x="2156393" y="7055701"/>
                </a:cubicBezTo>
                <a:cubicBezTo>
                  <a:pt x="2173215" y="7055701"/>
                  <a:pt x="2170290" y="7035194"/>
                  <a:pt x="2152631" y="7029307"/>
                </a:cubicBezTo>
                <a:cubicBezTo>
                  <a:pt x="2146402" y="7027231"/>
                  <a:pt x="2141315" y="7032327"/>
                  <a:pt x="2141315" y="7040623"/>
                </a:cubicBezTo>
                <a:close/>
                <a:moveTo>
                  <a:pt x="2914088" y="7039909"/>
                </a:moveTo>
                <a:cubicBezTo>
                  <a:pt x="2907297" y="7048090"/>
                  <a:pt x="2903353" y="7062492"/>
                  <a:pt x="2905325" y="7071913"/>
                </a:cubicBezTo>
                <a:lnTo>
                  <a:pt x="2908907" y="7089038"/>
                </a:lnTo>
                <a:lnTo>
                  <a:pt x="2921022" y="7067083"/>
                </a:lnTo>
                <a:cubicBezTo>
                  <a:pt x="2936148" y="7039642"/>
                  <a:pt x="2931014" y="7019515"/>
                  <a:pt x="2914088" y="7039909"/>
                </a:cubicBezTo>
                <a:close/>
                <a:moveTo>
                  <a:pt x="1371867" y="7047643"/>
                </a:moveTo>
                <a:cubicBezTo>
                  <a:pt x="1376810" y="7062483"/>
                  <a:pt x="1398118" y="7065074"/>
                  <a:pt x="1398870" y="7050938"/>
                </a:cubicBezTo>
                <a:cubicBezTo>
                  <a:pt x="1399146" y="7045700"/>
                  <a:pt x="1392222" y="7039937"/>
                  <a:pt x="1383487" y="7038118"/>
                </a:cubicBezTo>
                <a:cubicBezTo>
                  <a:pt x="1373553" y="7036070"/>
                  <a:pt x="1369200" y="7039632"/>
                  <a:pt x="1371867" y="7047643"/>
                </a:cubicBezTo>
                <a:close/>
                <a:moveTo>
                  <a:pt x="1426940" y="7050148"/>
                </a:moveTo>
                <a:cubicBezTo>
                  <a:pt x="1426940" y="7058444"/>
                  <a:pt x="1433722" y="7065226"/>
                  <a:pt x="1442018" y="7065226"/>
                </a:cubicBezTo>
                <a:cubicBezTo>
                  <a:pt x="1450315" y="7065226"/>
                  <a:pt x="1455410" y="7060140"/>
                  <a:pt x="1453334" y="7053920"/>
                </a:cubicBezTo>
                <a:cubicBezTo>
                  <a:pt x="1447448" y="7036251"/>
                  <a:pt x="1426940" y="7033327"/>
                  <a:pt x="1426940" y="7050148"/>
                </a:cubicBezTo>
                <a:close/>
                <a:moveTo>
                  <a:pt x="1479423" y="7046024"/>
                </a:moveTo>
                <a:cubicBezTo>
                  <a:pt x="1472403" y="7057387"/>
                  <a:pt x="1481319" y="7074751"/>
                  <a:pt x="1494177" y="7074751"/>
                </a:cubicBezTo>
                <a:cubicBezTo>
                  <a:pt x="1505769" y="7074751"/>
                  <a:pt x="1505845" y="7048967"/>
                  <a:pt x="1494273" y="7041823"/>
                </a:cubicBezTo>
                <a:cubicBezTo>
                  <a:pt x="1489396" y="7038804"/>
                  <a:pt x="1482719" y="7040700"/>
                  <a:pt x="1479423" y="7046024"/>
                </a:cubicBezTo>
                <a:close/>
                <a:moveTo>
                  <a:pt x="2198465" y="7046176"/>
                </a:moveTo>
                <a:cubicBezTo>
                  <a:pt x="2198465" y="7051415"/>
                  <a:pt x="2202752" y="7055701"/>
                  <a:pt x="2207990" y="7055701"/>
                </a:cubicBezTo>
                <a:cubicBezTo>
                  <a:pt x="2213229" y="7055701"/>
                  <a:pt x="2217515" y="7051415"/>
                  <a:pt x="2217515" y="7046176"/>
                </a:cubicBezTo>
                <a:cubicBezTo>
                  <a:pt x="2217515" y="7040937"/>
                  <a:pt x="2213229" y="7036651"/>
                  <a:pt x="2207990" y="7036651"/>
                </a:cubicBezTo>
                <a:cubicBezTo>
                  <a:pt x="2202752" y="7036651"/>
                  <a:pt x="2198465" y="7040937"/>
                  <a:pt x="2198465" y="7046176"/>
                </a:cubicBezTo>
                <a:close/>
                <a:moveTo>
                  <a:pt x="2246090" y="7046176"/>
                </a:moveTo>
                <a:cubicBezTo>
                  <a:pt x="2246090" y="7051415"/>
                  <a:pt x="2252786" y="7055701"/>
                  <a:pt x="2260949" y="7055701"/>
                </a:cubicBezTo>
                <a:cubicBezTo>
                  <a:pt x="2269112" y="7055701"/>
                  <a:pt x="2273141" y="7051415"/>
                  <a:pt x="2269903" y="7046176"/>
                </a:cubicBezTo>
                <a:cubicBezTo>
                  <a:pt x="2266664" y="7040937"/>
                  <a:pt x="2259987" y="7036651"/>
                  <a:pt x="2255053" y="7036651"/>
                </a:cubicBezTo>
                <a:cubicBezTo>
                  <a:pt x="2250119" y="7036651"/>
                  <a:pt x="2246090" y="7040937"/>
                  <a:pt x="2246090" y="7046176"/>
                </a:cubicBezTo>
                <a:close/>
                <a:moveTo>
                  <a:pt x="2298897" y="7045528"/>
                </a:moveTo>
                <a:cubicBezTo>
                  <a:pt x="2292391" y="7056054"/>
                  <a:pt x="2307412" y="7067426"/>
                  <a:pt x="2316213" y="7058616"/>
                </a:cubicBezTo>
                <a:cubicBezTo>
                  <a:pt x="2325262" y="7049567"/>
                  <a:pt x="2323576" y="7036651"/>
                  <a:pt x="2313337" y="7036651"/>
                </a:cubicBezTo>
                <a:cubicBezTo>
                  <a:pt x="2308403" y="7036651"/>
                  <a:pt x="2301907" y="7040642"/>
                  <a:pt x="2298897" y="7045528"/>
                </a:cubicBezTo>
                <a:close/>
                <a:moveTo>
                  <a:pt x="2350865" y="7050377"/>
                </a:moveTo>
                <a:cubicBezTo>
                  <a:pt x="2350865" y="7058540"/>
                  <a:pt x="2355152" y="7065226"/>
                  <a:pt x="2360390" y="7065226"/>
                </a:cubicBezTo>
                <a:cubicBezTo>
                  <a:pt x="2365629" y="7065226"/>
                  <a:pt x="2369915" y="7061197"/>
                  <a:pt x="2369915" y="7056263"/>
                </a:cubicBezTo>
                <a:cubicBezTo>
                  <a:pt x="2369915" y="7051329"/>
                  <a:pt x="2365629" y="7044652"/>
                  <a:pt x="2360390" y="7041413"/>
                </a:cubicBezTo>
                <a:cubicBezTo>
                  <a:pt x="2355152" y="7038175"/>
                  <a:pt x="2350865" y="7042214"/>
                  <a:pt x="2350865" y="7050377"/>
                </a:cubicBezTo>
                <a:close/>
                <a:moveTo>
                  <a:pt x="1531715" y="7060463"/>
                </a:moveTo>
                <a:cubicBezTo>
                  <a:pt x="1531715" y="7068322"/>
                  <a:pt x="1538145" y="7074751"/>
                  <a:pt x="1546003" y="7074751"/>
                </a:cubicBezTo>
                <a:cubicBezTo>
                  <a:pt x="1553861" y="7074751"/>
                  <a:pt x="1560290" y="7068322"/>
                  <a:pt x="1560290" y="7060463"/>
                </a:cubicBezTo>
                <a:cubicBezTo>
                  <a:pt x="1560290" y="7052606"/>
                  <a:pt x="1553861" y="7046176"/>
                  <a:pt x="1546003" y="7046176"/>
                </a:cubicBezTo>
                <a:cubicBezTo>
                  <a:pt x="1538145" y="7046176"/>
                  <a:pt x="1531715" y="7052606"/>
                  <a:pt x="1531715" y="7060463"/>
                </a:cubicBezTo>
                <a:close/>
                <a:moveTo>
                  <a:pt x="1579340" y="7060463"/>
                </a:moveTo>
                <a:cubicBezTo>
                  <a:pt x="1579340" y="7068322"/>
                  <a:pt x="1585770" y="7074751"/>
                  <a:pt x="1593628" y="7074751"/>
                </a:cubicBezTo>
                <a:cubicBezTo>
                  <a:pt x="1601486" y="7074751"/>
                  <a:pt x="1607915" y="7068322"/>
                  <a:pt x="1607915" y="7060463"/>
                </a:cubicBezTo>
                <a:cubicBezTo>
                  <a:pt x="1607915" y="7052606"/>
                  <a:pt x="1601486" y="7046176"/>
                  <a:pt x="1593628" y="7046176"/>
                </a:cubicBezTo>
                <a:cubicBezTo>
                  <a:pt x="1585770" y="7046176"/>
                  <a:pt x="1579340" y="7052606"/>
                  <a:pt x="1579340" y="7060463"/>
                </a:cubicBezTo>
                <a:close/>
                <a:moveTo>
                  <a:pt x="1631690" y="7055768"/>
                </a:moveTo>
                <a:cubicBezTo>
                  <a:pt x="1628423" y="7061045"/>
                  <a:pt x="1632642" y="7068007"/>
                  <a:pt x="1641062" y="7071237"/>
                </a:cubicBezTo>
                <a:cubicBezTo>
                  <a:pt x="1659293" y="7078228"/>
                  <a:pt x="1669456" y="7070522"/>
                  <a:pt x="1660693" y="7056339"/>
                </a:cubicBezTo>
                <a:cubicBezTo>
                  <a:pt x="1652788" y="7043538"/>
                  <a:pt x="1639405" y="7043281"/>
                  <a:pt x="1631690" y="7055768"/>
                </a:cubicBezTo>
                <a:close/>
                <a:moveTo>
                  <a:pt x="2398490" y="7055701"/>
                </a:moveTo>
                <a:cubicBezTo>
                  <a:pt x="2398490" y="7060940"/>
                  <a:pt x="2404920" y="7065226"/>
                  <a:pt x="2412778" y="7065226"/>
                </a:cubicBezTo>
                <a:cubicBezTo>
                  <a:pt x="2420636" y="7065226"/>
                  <a:pt x="2427065" y="7060940"/>
                  <a:pt x="2427065" y="7055701"/>
                </a:cubicBezTo>
                <a:cubicBezTo>
                  <a:pt x="2427065" y="7050462"/>
                  <a:pt x="2420636" y="7046176"/>
                  <a:pt x="2412778" y="7046176"/>
                </a:cubicBezTo>
                <a:cubicBezTo>
                  <a:pt x="2404920" y="7046176"/>
                  <a:pt x="2398490" y="7050462"/>
                  <a:pt x="2398490" y="7055701"/>
                </a:cubicBezTo>
                <a:close/>
                <a:moveTo>
                  <a:pt x="2455640" y="7055701"/>
                </a:moveTo>
                <a:cubicBezTo>
                  <a:pt x="2455640" y="7060940"/>
                  <a:pt x="2459927" y="7065226"/>
                  <a:pt x="2465165" y="7065226"/>
                </a:cubicBezTo>
                <a:cubicBezTo>
                  <a:pt x="2470404" y="7065226"/>
                  <a:pt x="2474690" y="7060940"/>
                  <a:pt x="2474690" y="7055701"/>
                </a:cubicBezTo>
                <a:cubicBezTo>
                  <a:pt x="2474690" y="7050462"/>
                  <a:pt x="2470404" y="7046176"/>
                  <a:pt x="2465165" y="7046176"/>
                </a:cubicBezTo>
                <a:cubicBezTo>
                  <a:pt x="2459927" y="7046176"/>
                  <a:pt x="2455640" y="7050462"/>
                  <a:pt x="2455640" y="7055701"/>
                </a:cubicBezTo>
                <a:close/>
                <a:moveTo>
                  <a:pt x="2503265" y="7060463"/>
                </a:moveTo>
                <a:cubicBezTo>
                  <a:pt x="2503265" y="7068322"/>
                  <a:pt x="2507552" y="7074751"/>
                  <a:pt x="2512790" y="7074751"/>
                </a:cubicBezTo>
                <a:cubicBezTo>
                  <a:pt x="2518029" y="7074751"/>
                  <a:pt x="2522315" y="7068322"/>
                  <a:pt x="2522315" y="7060463"/>
                </a:cubicBezTo>
                <a:cubicBezTo>
                  <a:pt x="2522315" y="7052606"/>
                  <a:pt x="2518029" y="7046176"/>
                  <a:pt x="2512790" y="7046176"/>
                </a:cubicBezTo>
                <a:cubicBezTo>
                  <a:pt x="2507552" y="7046176"/>
                  <a:pt x="2503265" y="7052606"/>
                  <a:pt x="2503265" y="7060463"/>
                </a:cubicBezTo>
                <a:close/>
                <a:moveTo>
                  <a:pt x="960215" y="7074751"/>
                </a:moveTo>
                <a:lnTo>
                  <a:pt x="960215" y="7097611"/>
                </a:lnTo>
                <a:lnTo>
                  <a:pt x="971645" y="7086181"/>
                </a:lnTo>
                <a:lnTo>
                  <a:pt x="983075" y="7074751"/>
                </a:lnTo>
                <a:lnTo>
                  <a:pt x="971645" y="7063321"/>
                </a:lnTo>
                <a:lnTo>
                  <a:pt x="960215" y="7051891"/>
                </a:lnTo>
                <a:lnTo>
                  <a:pt x="960215" y="7074751"/>
                </a:lnTo>
                <a:close/>
                <a:moveTo>
                  <a:pt x="1686297" y="7067017"/>
                </a:moveTo>
                <a:cubicBezTo>
                  <a:pt x="1692183" y="7084676"/>
                  <a:pt x="1712690" y="7087600"/>
                  <a:pt x="1712690" y="7070779"/>
                </a:cubicBezTo>
                <a:cubicBezTo>
                  <a:pt x="1712690" y="7062483"/>
                  <a:pt x="1705909" y="7055701"/>
                  <a:pt x="1697612" y="7055701"/>
                </a:cubicBezTo>
                <a:cubicBezTo>
                  <a:pt x="1689316" y="7055701"/>
                  <a:pt x="1684220" y="7060787"/>
                  <a:pt x="1686297" y="7067017"/>
                </a:cubicBezTo>
                <a:close/>
                <a:moveTo>
                  <a:pt x="1736912" y="7064578"/>
                </a:moveTo>
                <a:cubicBezTo>
                  <a:pt x="1729864" y="7075980"/>
                  <a:pt x="1747780" y="7087257"/>
                  <a:pt x="1760468" y="7079418"/>
                </a:cubicBezTo>
                <a:cubicBezTo>
                  <a:pt x="1771126" y="7072837"/>
                  <a:pt x="1764125" y="7055701"/>
                  <a:pt x="1750790" y="7055701"/>
                </a:cubicBezTo>
                <a:cubicBezTo>
                  <a:pt x="1746171" y="7055701"/>
                  <a:pt x="1739922" y="7059692"/>
                  <a:pt x="1736912" y="7064578"/>
                </a:cubicBezTo>
                <a:close/>
                <a:moveTo>
                  <a:pt x="1788890" y="7069198"/>
                </a:moveTo>
                <a:cubicBezTo>
                  <a:pt x="1788890" y="7077494"/>
                  <a:pt x="1795672" y="7084276"/>
                  <a:pt x="1803968" y="7084276"/>
                </a:cubicBezTo>
                <a:cubicBezTo>
                  <a:pt x="1812265" y="7084276"/>
                  <a:pt x="1817360" y="7079190"/>
                  <a:pt x="1815284" y="7072970"/>
                </a:cubicBezTo>
                <a:cubicBezTo>
                  <a:pt x="1809398" y="7055301"/>
                  <a:pt x="1788890" y="7052377"/>
                  <a:pt x="1788890" y="7069198"/>
                </a:cubicBezTo>
                <a:close/>
                <a:moveTo>
                  <a:pt x="2555653" y="7065226"/>
                </a:moveTo>
                <a:cubicBezTo>
                  <a:pt x="2558891" y="7070465"/>
                  <a:pt x="2565578" y="7074751"/>
                  <a:pt x="2570512" y="7074751"/>
                </a:cubicBezTo>
                <a:cubicBezTo>
                  <a:pt x="2575446" y="7074751"/>
                  <a:pt x="2579465" y="7070465"/>
                  <a:pt x="2579465" y="7065226"/>
                </a:cubicBezTo>
                <a:cubicBezTo>
                  <a:pt x="2579465" y="7059987"/>
                  <a:pt x="2572779" y="7055701"/>
                  <a:pt x="2564616" y="7055701"/>
                </a:cubicBezTo>
                <a:cubicBezTo>
                  <a:pt x="2556453" y="7055701"/>
                  <a:pt x="2552414" y="7059987"/>
                  <a:pt x="2555653" y="7065226"/>
                </a:cubicBezTo>
                <a:close/>
                <a:moveTo>
                  <a:pt x="2650903" y="7065226"/>
                </a:moveTo>
                <a:cubicBezTo>
                  <a:pt x="2647664" y="7070465"/>
                  <a:pt x="2649560" y="7074751"/>
                  <a:pt x="2655103" y="7074751"/>
                </a:cubicBezTo>
                <a:cubicBezTo>
                  <a:pt x="2660647" y="7074751"/>
                  <a:pt x="2665190" y="7070465"/>
                  <a:pt x="2665190" y="7065226"/>
                </a:cubicBezTo>
                <a:cubicBezTo>
                  <a:pt x="2665190" y="7059987"/>
                  <a:pt x="2663314" y="7055701"/>
                  <a:pt x="2660999" y="7055701"/>
                </a:cubicBezTo>
                <a:cubicBezTo>
                  <a:pt x="2658685" y="7055701"/>
                  <a:pt x="2654141" y="7059987"/>
                  <a:pt x="2650903" y="7065226"/>
                </a:cubicBezTo>
                <a:close/>
                <a:moveTo>
                  <a:pt x="998315" y="7079513"/>
                </a:moveTo>
                <a:cubicBezTo>
                  <a:pt x="998315" y="7087372"/>
                  <a:pt x="1002602" y="7093801"/>
                  <a:pt x="1007840" y="7093801"/>
                </a:cubicBezTo>
                <a:cubicBezTo>
                  <a:pt x="1013079" y="7093801"/>
                  <a:pt x="1017365" y="7087372"/>
                  <a:pt x="1017365" y="7079513"/>
                </a:cubicBezTo>
                <a:cubicBezTo>
                  <a:pt x="1017365" y="7071656"/>
                  <a:pt x="1013079" y="7065226"/>
                  <a:pt x="1007840" y="7065226"/>
                </a:cubicBezTo>
                <a:cubicBezTo>
                  <a:pt x="1002602" y="7065226"/>
                  <a:pt x="998315" y="7071656"/>
                  <a:pt x="998315" y="7079513"/>
                </a:cubicBezTo>
                <a:close/>
                <a:moveTo>
                  <a:pt x="1036415" y="7079513"/>
                </a:moveTo>
                <a:cubicBezTo>
                  <a:pt x="1036415" y="7087372"/>
                  <a:pt x="1042845" y="7093801"/>
                  <a:pt x="1050703" y="7093801"/>
                </a:cubicBezTo>
                <a:cubicBezTo>
                  <a:pt x="1058561" y="7093801"/>
                  <a:pt x="1064990" y="7087372"/>
                  <a:pt x="1064990" y="7079513"/>
                </a:cubicBezTo>
                <a:cubicBezTo>
                  <a:pt x="1064990" y="7071656"/>
                  <a:pt x="1058561" y="7065226"/>
                  <a:pt x="1050703" y="7065226"/>
                </a:cubicBezTo>
                <a:cubicBezTo>
                  <a:pt x="1042845" y="7065226"/>
                  <a:pt x="1036415" y="7071656"/>
                  <a:pt x="1036415" y="7079513"/>
                </a:cubicBezTo>
                <a:close/>
                <a:moveTo>
                  <a:pt x="1084040" y="7078723"/>
                </a:moveTo>
                <a:cubicBezTo>
                  <a:pt x="1084040" y="7087019"/>
                  <a:pt x="1090822" y="7093801"/>
                  <a:pt x="1099118" y="7093801"/>
                </a:cubicBezTo>
                <a:cubicBezTo>
                  <a:pt x="1107415" y="7093801"/>
                  <a:pt x="1112511" y="7088715"/>
                  <a:pt x="1110434" y="7082495"/>
                </a:cubicBezTo>
                <a:cubicBezTo>
                  <a:pt x="1104548" y="7064826"/>
                  <a:pt x="1084040" y="7061902"/>
                  <a:pt x="1084040" y="7078723"/>
                </a:cubicBezTo>
                <a:close/>
                <a:moveTo>
                  <a:pt x="1127570" y="7073675"/>
                </a:moveTo>
                <a:cubicBezTo>
                  <a:pt x="1124703" y="7078314"/>
                  <a:pt x="1128351" y="7087096"/>
                  <a:pt x="1135685" y="7093182"/>
                </a:cubicBezTo>
                <a:cubicBezTo>
                  <a:pt x="1150534" y="7105507"/>
                  <a:pt x="1165736" y="7091344"/>
                  <a:pt x="1155478" y="7074751"/>
                </a:cubicBezTo>
                <a:cubicBezTo>
                  <a:pt x="1148191" y="7062959"/>
                  <a:pt x="1134523" y="7062426"/>
                  <a:pt x="1127570" y="7073675"/>
                </a:cubicBezTo>
                <a:close/>
                <a:moveTo>
                  <a:pt x="1836515" y="7074751"/>
                </a:moveTo>
                <a:cubicBezTo>
                  <a:pt x="1836515" y="7079990"/>
                  <a:pt x="1842945" y="7084276"/>
                  <a:pt x="1850803" y="7084276"/>
                </a:cubicBezTo>
                <a:cubicBezTo>
                  <a:pt x="1858661" y="7084276"/>
                  <a:pt x="1865090" y="7079990"/>
                  <a:pt x="1865090" y="7074751"/>
                </a:cubicBezTo>
                <a:cubicBezTo>
                  <a:pt x="1865090" y="7069512"/>
                  <a:pt x="1858661" y="7065226"/>
                  <a:pt x="1850803" y="7065226"/>
                </a:cubicBezTo>
                <a:cubicBezTo>
                  <a:pt x="1842945" y="7065226"/>
                  <a:pt x="1836515" y="7069512"/>
                  <a:pt x="1836515" y="7074751"/>
                </a:cubicBezTo>
                <a:close/>
                <a:moveTo>
                  <a:pt x="1890751" y="7071313"/>
                </a:moveTo>
                <a:cubicBezTo>
                  <a:pt x="1883140" y="7078923"/>
                  <a:pt x="1891741" y="7093801"/>
                  <a:pt x="1903752" y="7093801"/>
                </a:cubicBezTo>
                <a:cubicBezTo>
                  <a:pt x="1908686" y="7093801"/>
                  <a:pt x="1912715" y="7087372"/>
                  <a:pt x="1912715" y="7079513"/>
                </a:cubicBezTo>
                <a:cubicBezTo>
                  <a:pt x="1912715" y="7064788"/>
                  <a:pt x="1901476" y="7060587"/>
                  <a:pt x="1890751" y="7071313"/>
                </a:cubicBezTo>
                <a:close/>
                <a:moveTo>
                  <a:pt x="1941290" y="7078723"/>
                </a:moveTo>
                <a:cubicBezTo>
                  <a:pt x="1941290" y="7087019"/>
                  <a:pt x="1948072" y="7093801"/>
                  <a:pt x="1956368" y="7093801"/>
                </a:cubicBezTo>
                <a:cubicBezTo>
                  <a:pt x="1964665" y="7093801"/>
                  <a:pt x="1969760" y="7088715"/>
                  <a:pt x="1967684" y="7082495"/>
                </a:cubicBezTo>
                <a:cubicBezTo>
                  <a:pt x="1961798" y="7064826"/>
                  <a:pt x="1941290" y="7061902"/>
                  <a:pt x="1941290" y="7078723"/>
                </a:cubicBezTo>
                <a:close/>
                <a:moveTo>
                  <a:pt x="1172147" y="7086657"/>
                </a:moveTo>
                <a:cubicBezTo>
                  <a:pt x="1174328" y="7093210"/>
                  <a:pt x="1181834" y="7098563"/>
                  <a:pt x="1188815" y="7098563"/>
                </a:cubicBezTo>
                <a:cubicBezTo>
                  <a:pt x="1195797" y="7098563"/>
                  <a:pt x="1203303" y="7093210"/>
                  <a:pt x="1205484" y="7086657"/>
                </a:cubicBezTo>
                <a:cubicBezTo>
                  <a:pt x="1207846" y="7079571"/>
                  <a:pt x="1201093" y="7074751"/>
                  <a:pt x="1188815" y="7074751"/>
                </a:cubicBezTo>
                <a:cubicBezTo>
                  <a:pt x="1176538" y="7074751"/>
                  <a:pt x="1169784" y="7079571"/>
                  <a:pt x="1172147" y="7086657"/>
                </a:cubicBezTo>
                <a:close/>
                <a:moveTo>
                  <a:pt x="1222562" y="7083628"/>
                </a:moveTo>
                <a:cubicBezTo>
                  <a:pt x="1215514" y="7095030"/>
                  <a:pt x="1233430" y="7106307"/>
                  <a:pt x="1246118" y="7098468"/>
                </a:cubicBezTo>
                <a:cubicBezTo>
                  <a:pt x="1256776" y="7091887"/>
                  <a:pt x="1249775" y="7074751"/>
                  <a:pt x="1236440" y="7074751"/>
                </a:cubicBezTo>
                <a:cubicBezTo>
                  <a:pt x="1231821" y="7074751"/>
                  <a:pt x="1225572" y="7078742"/>
                  <a:pt x="1222562" y="7083628"/>
                </a:cubicBezTo>
                <a:close/>
                <a:moveTo>
                  <a:pt x="1274540" y="7088248"/>
                </a:moveTo>
                <a:cubicBezTo>
                  <a:pt x="1274540" y="7096544"/>
                  <a:pt x="1281322" y="7103326"/>
                  <a:pt x="1289618" y="7103326"/>
                </a:cubicBezTo>
                <a:cubicBezTo>
                  <a:pt x="1297915" y="7103326"/>
                  <a:pt x="1303010" y="7098240"/>
                  <a:pt x="1300934" y="7092020"/>
                </a:cubicBezTo>
                <a:cubicBezTo>
                  <a:pt x="1295048" y="7074351"/>
                  <a:pt x="1274540" y="7071427"/>
                  <a:pt x="1274540" y="7088248"/>
                </a:cubicBezTo>
                <a:close/>
                <a:moveTo>
                  <a:pt x="1326928" y="7084276"/>
                </a:moveTo>
                <a:cubicBezTo>
                  <a:pt x="1323127" y="7090429"/>
                  <a:pt x="1324299" y="7099745"/>
                  <a:pt x="1329538" y="7104983"/>
                </a:cubicBezTo>
                <a:cubicBezTo>
                  <a:pt x="1335891" y="7111337"/>
                  <a:pt x="1341368" y="7110784"/>
                  <a:pt x="1345978" y="7103326"/>
                </a:cubicBezTo>
                <a:cubicBezTo>
                  <a:pt x="1349778" y="7097173"/>
                  <a:pt x="1348607" y="7087858"/>
                  <a:pt x="1343368" y="7082619"/>
                </a:cubicBezTo>
                <a:cubicBezTo>
                  <a:pt x="1337015" y="7076265"/>
                  <a:pt x="1331538" y="7076818"/>
                  <a:pt x="1326928" y="7084276"/>
                </a:cubicBezTo>
                <a:close/>
                <a:moveTo>
                  <a:pt x="1988915" y="7084276"/>
                </a:moveTo>
                <a:cubicBezTo>
                  <a:pt x="1988915" y="7089515"/>
                  <a:pt x="1995345" y="7093801"/>
                  <a:pt x="2003203" y="7093801"/>
                </a:cubicBezTo>
                <a:cubicBezTo>
                  <a:pt x="2011061" y="7093801"/>
                  <a:pt x="2017490" y="7089515"/>
                  <a:pt x="2017490" y="7084276"/>
                </a:cubicBezTo>
                <a:cubicBezTo>
                  <a:pt x="2017490" y="7079037"/>
                  <a:pt x="2011061" y="7074751"/>
                  <a:pt x="2003203" y="7074751"/>
                </a:cubicBezTo>
                <a:cubicBezTo>
                  <a:pt x="1995345" y="7074751"/>
                  <a:pt x="1988915" y="7079037"/>
                  <a:pt x="1988915" y="7084276"/>
                </a:cubicBezTo>
                <a:close/>
                <a:moveTo>
                  <a:pt x="2046065" y="7084276"/>
                </a:moveTo>
                <a:cubicBezTo>
                  <a:pt x="2046065" y="7089515"/>
                  <a:pt x="2050352" y="7093801"/>
                  <a:pt x="2055590" y="7093801"/>
                </a:cubicBezTo>
                <a:cubicBezTo>
                  <a:pt x="2060829" y="7093801"/>
                  <a:pt x="2065115" y="7089515"/>
                  <a:pt x="2065115" y="7084276"/>
                </a:cubicBezTo>
                <a:cubicBezTo>
                  <a:pt x="2065115" y="7079037"/>
                  <a:pt x="2060829" y="7074751"/>
                  <a:pt x="2055590" y="7074751"/>
                </a:cubicBezTo>
                <a:cubicBezTo>
                  <a:pt x="2050352" y="7074751"/>
                  <a:pt x="2046065" y="7079037"/>
                  <a:pt x="2046065" y="7084276"/>
                </a:cubicBezTo>
                <a:close/>
                <a:moveTo>
                  <a:pt x="2093690" y="7089038"/>
                </a:moveTo>
                <a:cubicBezTo>
                  <a:pt x="2093690" y="7096897"/>
                  <a:pt x="2097977" y="7103326"/>
                  <a:pt x="2103215" y="7103326"/>
                </a:cubicBezTo>
                <a:cubicBezTo>
                  <a:pt x="2108454" y="7103326"/>
                  <a:pt x="2112740" y="7096897"/>
                  <a:pt x="2112740" y="7089038"/>
                </a:cubicBezTo>
                <a:cubicBezTo>
                  <a:pt x="2112740" y="7081181"/>
                  <a:pt x="2108454" y="7074751"/>
                  <a:pt x="2103215" y="7074751"/>
                </a:cubicBezTo>
                <a:cubicBezTo>
                  <a:pt x="2097977" y="7074751"/>
                  <a:pt x="2093690" y="7081181"/>
                  <a:pt x="2093690" y="7089038"/>
                </a:cubicBezTo>
                <a:close/>
                <a:moveTo>
                  <a:pt x="2147402" y="7081362"/>
                </a:moveTo>
                <a:cubicBezTo>
                  <a:pt x="2136677" y="7092087"/>
                  <a:pt x="2140877" y="7103326"/>
                  <a:pt x="2155603" y="7103326"/>
                </a:cubicBezTo>
                <a:cubicBezTo>
                  <a:pt x="2163461" y="7103326"/>
                  <a:pt x="2169890" y="7099297"/>
                  <a:pt x="2169890" y="7094363"/>
                </a:cubicBezTo>
                <a:cubicBezTo>
                  <a:pt x="2169890" y="7082352"/>
                  <a:pt x="2155012" y="7073751"/>
                  <a:pt x="2147402" y="7081362"/>
                </a:cubicBezTo>
                <a:close/>
                <a:moveTo>
                  <a:pt x="1371867" y="7095268"/>
                </a:moveTo>
                <a:cubicBezTo>
                  <a:pt x="1376810" y="7110108"/>
                  <a:pt x="1398118" y="7112699"/>
                  <a:pt x="1398870" y="7098563"/>
                </a:cubicBezTo>
                <a:cubicBezTo>
                  <a:pt x="1399146" y="7093325"/>
                  <a:pt x="1392222" y="7087562"/>
                  <a:pt x="1383487" y="7085743"/>
                </a:cubicBezTo>
                <a:cubicBezTo>
                  <a:pt x="1373553" y="7083695"/>
                  <a:pt x="1369200" y="7087257"/>
                  <a:pt x="1371867" y="7095268"/>
                </a:cubicBezTo>
                <a:close/>
                <a:moveTo>
                  <a:pt x="1426940" y="7097773"/>
                </a:moveTo>
                <a:cubicBezTo>
                  <a:pt x="1426940" y="7106069"/>
                  <a:pt x="1433722" y="7112851"/>
                  <a:pt x="1442018" y="7112851"/>
                </a:cubicBezTo>
                <a:cubicBezTo>
                  <a:pt x="1450315" y="7112851"/>
                  <a:pt x="1455410" y="7107765"/>
                  <a:pt x="1453334" y="7101545"/>
                </a:cubicBezTo>
                <a:cubicBezTo>
                  <a:pt x="1447448" y="7083876"/>
                  <a:pt x="1426940" y="7080952"/>
                  <a:pt x="1426940" y="7097773"/>
                </a:cubicBezTo>
                <a:close/>
                <a:moveTo>
                  <a:pt x="1474565" y="7098563"/>
                </a:moveTo>
                <a:cubicBezTo>
                  <a:pt x="1474565" y="7106422"/>
                  <a:pt x="1480995" y="7112851"/>
                  <a:pt x="1488853" y="7112851"/>
                </a:cubicBezTo>
                <a:cubicBezTo>
                  <a:pt x="1496711" y="7112851"/>
                  <a:pt x="1503140" y="7106422"/>
                  <a:pt x="1503140" y="7098563"/>
                </a:cubicBezTo>
                <a:cubicBezTo>
                  <a:pt x="1503140" y="7090706"/>
                  <a:pt x="1496711" y="7084276"/>
                  <a:pt x="1488853" y="7084276"/>
                </a:cubicBezTo>
                <a:cubicBezTo>
                  <a:pt x="1480995" y="7084276"/>
                  <a:pt x="1474565" y="7090706"/>
                  <a:pt x="1474565" y="7098563"/>
                </a:cubicBezTo>
                <a:close/>
                <a:moveTo>
                  <a:pt x="2198465" y="7093801"/>
                </a:moveTo>
                <a:cubicBezTo>
                  <a:pt x="2198465" y="7099040"/>
                  <a:pt x="2202752" y="7103326"/>
                  <a:pt x="2207990" y="7103326"/>
                </a:cubicBezTo>
                <a:cubicBezTo>
                  <a:pt x="2213229" y="7103326"/>
                  <a:pt x="2217515" y="7099040"/>
                  <a:pt x="2217515" y="7093801"/>
                </a:cubicBezTo>
                <a:cubicBezTo>
                  <a:pt x="2217515" y="7088562"/>
                  <a:pt x="2213229" y="7084276"/>
                  <a:pt x="2207990" y="7084276"/>
                </a:cubicBezTo>
                <a:cubicBezTo>
                  <a:pt x="2202752" y="7084276"/>
                  <a:pt x="2198465" y="7088562"/>
                  <a:pt x="2198465" y="7093801"/>
                </a:cubicBezTo>
                <a:close/>
                <a:moveTo>
                  <a:pt x="2246090" y="7093801"/>
                </a:moveTo>
                <a:cubicBezTo>
                  <a:pt x="2246090" y="7099040"/>
                  <a:pt x="2252786" y="7103326"/>
                  <a:pt x="2260949" y="7103326"/>
                </a:cubicBezTo>
                <a:cubicBezTo>
                  <a:pt x="2269112" y="7103326"/>
                  <a:pt x="2273141" y="7099040"/>
                  <a:pt x="2269903" y="7093801"/>
                </a:cubicBezTo>
                <a:cubicBezTo>
                  <a:pt x="2266664" y="7088562"/>
                  <a:pt x="2259987" y="7084276"/>
                  <a:pt x="2255053" y="7084276"/>
                </a:cubicBezTo>
                <a:cubicBezTo>
                  <a:pt x="2250119" y="7084276"/>
                  <a:pt x="2246090" y="7088562"/>
                  <a:pt x="2246090" y="7093801"/>
                </a:cubicBezTo>
                <a:close/>
                <a:moveTo>
                  <a:pt x="2298983" y="7092992"/>
                </a:moveTo>
                <a:cubicBezTo>
                  <a:pt x="2295916" y="7097954"/>
                  <a:pt x="2297468" y="7104517"/>
                  <a:pt x="2302431" y="7107584"/>
                </a:cubicBezTo>
                <a:cubicBezTo>
                  <a:pt x="2307393" y="7110651"/>
                  <a:pt x="2313966" y="7109098"/>
                  <a:pt x="2317033" y="7104136"/>
                </a:cubicBezTo>
                <a:cubicBezTo>
                  <a:pt x="2320100" y="7099173"/>
                  <a:pt x="2318547" y="7092610"/>
                  <a:pt x="2313584" y="7089544"/>
                </a:cubicBezTo>
                <a:cubicBezTo>
                  <a:pt x="2308622" y="7086476"/>
                  <a:pt x="2302050" y="7088029"/>
                  <a:pt x="2298983" y="7092992"/>
                </a:cubicBezTo>
                <a:close/>
                <a:moveTo>
                  <a:pt x="1531715" y="7108879"/>
                </a:moveTo>
                <a:cubicBezTo>
                  <a:pt x="1531715" y="7117176"/>
                  <a:pt x="1536802" y="7122271"/>
                  <a:pt x="1543031" y="7120195"/>
                </a:cubicBezTo>
                <a:cubicBezTo>
                  <a:pt x="1560690" y="7114308"/>
                  <a:pt x="1563615" y="7093801"/>
                  <a:pt x="1546793" y="7093801"/>
                </a:cubicBezTo>
                <a:cubicBezTo>
                  <a:pt x="1538497" y="7093801"/>
                  <a:pt x="1531715" y="7100583"/>
                  <a:pt x="1531715" y="7108879"/>
                </a:cubicBezTo>
                <a:close/>
                <a:moveTo>
                  <a:pt x="1579340" y="7108088"/>
                </a:moveTo>
                <a:cubicBezTo>
                  <a:pt x="1579340" y="7115947"/>
                  <a:pt x="1585770" y="7122376"/>
                  <a:pt x="1593628" y="7122376"/>
                </a:cubicBezTo>
                <a:cubicBezTo>
                  <a:pt x="1601486" y="7122376"/>
                  <a:pt x="1607915" y="7115947"/>
                  <a:pt x="1607915" y="7108088"/>
                </a:cubicBezTo>
                <a:cubicBezTo>
                  <a:pt x="1607915" y="7100231"/>
                  <a:pt x="1601486" y="7093801"/>
                  <a:pt x="1593628" y="7093801"/>
                </a:cubicBezTo>
                <a:cubicBezTo>
                  <a:pt x="1585770" y="7093801"/>
                  <a:pt x="1579340" y="7100231"/>
                  <a:pt x="1579340" y="7108088"/>
                </a:cubicBezTo>
                <a:close/>
                <a:moveTo>
                  <a:pt x="1631690" y="7103393"/>
                </a:moveTo>
                <a:cubicBezTo>
                  <a:pt x="1628423" y="7108670"/>
                  <a:pt x="1632642" y="7115632"/>
                  <a:pt x="1641062" y="7118862"/>
                </a:cubicBezTo>
                <a:cubicBezTo>
                  <a:pt x="1659293" y="7125853"/>
                  <a:pt x="1669456" y="7118147"/>
                  <a:pt x="1660693" y="7103964"/>
                </a:cubicBezTo>
                <a:cubicBezTo>
                  <a:pt x="1652788" y="7091163"/>
                  <a:pt x="1639405" y="7090906"/>
                  <a:pt x="1631690" y="7103393"/>
                </a:cubicBezTo>
                <a:close/>
                <a:moveTo>
                  <a:pt x="2350865" y="7103326"/>
                </a:moveTo>
                <a:cubicBezTo>
                  <a:pt x="2350865" y="7108565"/>
                  <a:pt x="2355152" y="7112851"/>
                  <a:pt x="2360390" y="7112851"/>
                </a:cubicBezTo>
                <a:cubicBezTo>
                  <a:pt x="2365629" y="7112851"/>
                  <a:pt x="2369915" y="7108565"/>
                  <a:pt x="2369915" y="7103326"/>
                </a:cubicBezTo>
                <a:cubicBezTo>
                  <a:pt x="2369915" y="7098087"/>
                  <a:pt x="2365629" y="7093801"/>
                  <a:pt x="2360390" y="7093801"/>
                </a:cubicBezTo>
                <a:cubicBezTo>
                  <a:pt x="2355152" y="7093801"/>
                  <a:pt x="2350865" y="7098087"/>
                  <a:pt x="2350865" y="7103326"/>
                </a:cubicBezTo>
                <a:close/>
                <a:moveTo>
                  <a:pt x="2398490" y="7103326"/>
                </a:moveTo>
                <a:cubicBezTo>
                  <a:pt x="2398490" y="7108565"/>
                  <a:pt x="2404920" y="7112851"/>
                  <a:pt x="2412778" y="7112851"/>
                </a:cubicBezTo>
                <a:cubicBezTo>
                  <a:pt x="2420636" y="7112851"/>
                  <a:pt x="2427065" y="7108565"/>
                  <a:pt x="2427065" y="7103326"/>
                </a:cubicBezTo>
                <a:cubicBezTo>
                  <a:pt x="2427065" y="7098087"/>
                  <a:pt x="2420636" y="7093801"/>
                  <a:pt x="2412778" y="7093801"/>
                </a:cubicBezTo>
                <a:cubicBezTo>
                  <a:pt x="2404920" y="7093801"/>
                  <a:pt x="2398490" y="7098087"/>
                  <a:pt x="2398490" y="7103326"/>
                </a:cubicBezTo>
                <a:close/>
                <a:moveTo>
                  <a:pt x="2455640" y="7103326"/>
                </a:moveTo>
                <a:cubicBezTo>
                  <a:pt x="2455640" y="7108565"/>
                  <a:pt x="2459927" y="7112851"/>
                  <a:pt x="2465165" y="7112851"/>
                </a:cubicBezTo>
                <a:cubicBezTo>
                  <a:pt x="2470404" y="7112851"/>
                  <a:pt x="2474690" y="7108565"/>
                  <a:pt x="2474690" y="7103326"/>
                </a:cubicBezTo>
                <a:cubicBezTo>
                  <a:pt x="2474690" y="7098087"/>
                  <a:pt x="2470404" y="7093801"/>
                  <a:pt x="2465165" y="7093801"/>
                </a:cubicBezTo>
                <a:cubicBezTo>
                  <a:pt x="2459927" y="7093801"/>
                  <a:pt x="2455640" y="7098087"/>
                  <a:pt x="2455640" y="7103326"/>
                </a:cubicBezTo>
                <a:close/>
                <a:moveTo>
                  <a:pt x="960215" y="7117613"/>
                </a:moveTo>
                <a:cubicBezTo>
                  <a:pt x="960215" y="7125472"/>
                  <a:pt x="964502" y="7131901"/>
                  <a:pt x="969740" y="7131901"/>
                </a:cubicBezTo>
                <a:cubicBezTo>
                  <a:pt x="974979" y="7131901"/>
                  <a:pt x="979265" y="7125472"/>
                  <a:pt x="979265" y="7117613"/>
                </a:cubicBezTo>
                <a:cubicBezTo>
                  <a:pt x="979265" y="7109756"/>
                  <a:pt x="974979" y="7103326"/>
                  <a:pt x="969740" y="7103326"/>
                </a:cubicBezTo>
                <a:cubicBezTo>
                  <a:pt x="964502" y="7103326"/>
                  <a:pt x="960215" y="7109756"/>
                  <a:pt x="960215" y="7117613"/>
                </a:cubicBezTo>
                <a:close/>
                <a:moveTo>
                  <a:pt x="998315" y="7117052"/>
                </a:moveTo>
                <a:cubicBezTo>
                  <a:pt x="998315" y="7124605"/>
                  <a:pt x="1002602" y="7133425"/>
                  <a:pt x="1007840" y="7136663"/>
                </a:cubicBezTo>
                <a:cubicBezTo>
                  <a:pt x="1013079" y="7139902"/>
                  <a:pt x="1017365" y="7133721"/>
                  <a:pt x="1017365" y="7122938"/>
                </a:cubicBezTo>
                <a:cubicBezTo>
                  <a:pt x="1017365" y="7112156"/>
                  <a:pt x="1013079" y="7103326"/>
                  <a:pt x="1007840" y="7103326"/>
                </a:cubicBezTo>
                <a:cubicBezTo>
                  <a:pt x="1002602" y="7103326"/>
                  <a:pt x="998315" y="7109498"/>
                  <a:pt x="998315" y="7117052"/>
                </a:cubicBezTo>
                <a:close/>
                <a:moveTo>
                  <a:pt x="1684115" y="7112851"/>
                </a:moveTo>
                <a:cubicBezTo>
                  <a:pt x="1684115" y="7118090"/>
                  <a:pt x="1690545" y="7122376"/>
                  <a:pt x="1698403" y="7122376"/>
                </a:cubicBezTo>
                <a:cubicBezTo>
                  <a:pt x="1706261" y="7122376"/>
                  <a:pt x="1712690" y="7118090"/>
                  <a:pt x="1712690" y="7112851"/>
                </a:cubicBezTo>
                <a:cubicBezTo>
                  <a:pt x="1712690" y="7107612"/>
                  <a:pt x="1706261" y="7103326"/>
                  <a:pt x="1698403" y="7103326"/>
                </a:cubicBezTo>
                <a:cubicBezTo>
                  <a:pt x="1690545" y="7103326"/>
                  <a:pt x="1684115" y="7107612"/>
                  <a:pt x="1684115" y="7112851"/>
                </a:cubicBezTo>
                <a:close/>
                <a:moveTo>
                  <a:pt x="1736912" y="7112203"/>
                </a:moveTo>
                <a:cubicBezTo>
                  <a:pt x="1729864" y="7123605"/>
                  <a:pt x="1747780" y="7134882"/>
                  <a:pt x="1760468" y="7127043"/>
                </a:cubicBezTo>
                <a:cubicBezTo>
                  <a:pt x="1771126" y="7120462"/>
                  <a:pt x="1764125" y="7103326"/>
                  <a:pt x="1750790" y="7103326"/>
                </a:cubicBezTo>
                <a:cubicBezTo>
                  <a:pt x="1746171" y="7103326"/>
                  <a:pt x="1739922" y="7107317"/>
                  <a:pt x="1736912" y="7112203"/>
                </a:cubicBezTo>
                <a:close/>
                <a:moveTo>
                  <a:pt x="1788890" y="7117613"/>
                </a:moveTo>
                <a:cubicBezTo>
                  <a:pt x="1788890" y="7125472"/>
                  <a:pt x="1795320" y="7131901"/>
                  <a:pt x="1803178" y="7131901"/>
                </a:cubicBezTo>
                <a:cubicBezTo>
                  <a:pt x="1811036" y="7131901"/>
                  <a:pt x="1817465" y="7125472"/>
                  <a:pt x="1817465" y="7117613"/>
                </a:cubicBezTo>
                <a:cubicBezTo>
                  <a:pt x="1817465" y="7109756"/>
                  <a:pt x="1811036" y="7103326"/>
                  <a:pt x="1803178" y="7103326"/>
                </a:cubicBezTo>
                <a:cubicBezTo>
                  <a:pt x="1795320" y="7103326"/>
                  <a:pt x="1788890" y="7109756"/>
                  <a:pt x="1788890" y="7117613"/>
                </a:cubicBezTo>
                <a:close/>
                <a:moveTo>
                  <a:pt x="2508028" y="7112851"/>
                </a:moveTo>
                <a:cubicBezTo>
                  <a:pt x="2511266" y="7118090"/>
                  <a:pt x="2515810" y="7122376"/>
                  <a:pt x="2518124" y="7122376"/>
                </a:cubicBezTo>
                <a:cubicBezTo>
                  <a:pt x="2520439" y="7122376"/>
                  <a:pt x="2522315" y="7118090"/>
                  <a:pt x="2522315" y="7112851"/>
                </a:cubicBezTo>
                <a:cubicBezTo>
                  <a:pt x="2522315" y="7107612"/>
                  <a:pt x="2517772" y="7103326"/>
                  <a:pt x="2512228" y="7103326"/>
                </a:cubicBezTo>
                <a:cubicBezTo>
                  <a:pt x="2506685" y="7103326"/>
                  <a:pt x="2504789" y="7107612"/>
                  <a:pt x="2508028" y="7112851"/>
                </a:cubicBezTo>
                <a:close/>
                <a:moveTo>
                  <a:pt x="2555748" y="7113003"/>
                </a:moveTo>
                <a:cubicBezTo>
                  <a:pt x="2559044" y="7118328"/>
                  <a:pt x="2565721" y="7120224"/>
                  <a:pt x="2570598" y="7117204"/>
                </a:cubicBezTo>
                <a:cubicBezTo>
                  <a:pt x="2583809" y="7109041"/>
                  <a:pt x="2581351" y="7103326"/>
                  <a:pt x="2564616" y="7103326"/>
                </a:cubicBezTo>
                <a:cubicBezTo>
                  <a:pt x="2556453" y="7103326"/>
                  <a:pt x="2552462" y="7107679"/>
                  <a:pt x="2555748" y="7113003"/>
                </a:cubicBezTo>
                <a:close/>
                <a:moveTo>
                  <a:pt x="1038597" y="7124167"/>
                </a:moveTo>
                <a:cubicBezTo>
                  <a:pt x="1044483" y="7141826"/>
                  <a:pt x="1064990" y="7144750"/>
                  <a:pt x="1064990" y="7127929"/>
                </a:cubicBezTo>
                <a:cubicBezTo>
                  <a:pt x="1064990" y="7119633"/>
                  <a:pt x="1058209" y="7112851"/>
                  <a:pt x="1049912" y="7112851"/>
                </a:cubicBezTo>
                <a:cubicBezTo>
                  <a:pt x="1041616" y="7112851"/>
                  <a:pt x="1036520" y="7117937"/>
                  <a:pt x="1038597" y="7124167"/>
                </a:cubicBezTo>
                <a:close/>
                <a:moveTo>
                  <a:pt x="1084040" y="7127138"/>
                </a:moveTo>
                <a:cubicBezTo>
                  <a:pt x="1084040" y="7134997"/>
                  <a:pt x="1090470" y="7141426"/>
                  <a:pt x="1098328" y="7141426"/>
                </a:cubicBezTo>
                <a:cubicBezTo>
                  <a:pt x="1106186" y="7141426"/>
                  <a:pt x="1112615" y="7134997"/>
                  <a:pt x="1112615" y="7127138"/>
                </a:cubicBezTo>
                <a:cubicBezTo>
                  <a:pt x="1112615" y="7119281"/>
                  <a:pt x="1106186" y="7112851"/>
                  <a:pt x="1098328" y="7112851"/>
                </a:cubicBezTo>
                <a:cubicBezTo>
                  <a:pt x="1090470" y="7112851"/>
                  <a:pt x="1084040" y="7119281"/>
                  <a:pt x="1084040" y="7127138"/>
                </a:cubicBezTo>
                <a:close/>
                <a:moveTo>
                  <a:pt x="1131665" y="7126348"/>
                </a:moveTo>
                <a:cubicBezTo>
                  <a:pt x="1131665" y="7134644"/>
                  <a:pt x="1138447" y="7141426"/>
                  <a:pt x="1146743" y="7141426"/>
                </a:cubicBezTo>
                <a:cubicBezTo>
                  <a:pt x="1155040" y="7141426"/>
                  <a:pt x="1160136" y="7136340"/>
                  <a:pt x="1158059" y="7130120"/>
                </a:cubicBezTo>
                <a:cubicBezTo>
                  <a:pt x="1152173" y="7112451"/>
                  <a:pt x="1131665" y="7109527"/>
                  <a:pt x="1131665" y="7126348"/>
                </a:cubicBezTo>
                <a:close/>
                <a:moveTo>
                  <a:pt x="1173871" y="7123443"/>
                </a:moveTo>
                <a:cubicBezTo>
                  <a:pt x="1165660" y="7136730"/>
                  <a:pt x="1190454" y="7153123"/>
                  <a:pt x="1201722" y="7141855"/>
                </a:cubicBezTo>
                <a:cubicBezTo>
                  <a:pt x="1210875" y="7132702"/>
                  <a:pt x="1202055" y="7112851"/>
                  <a:pt x="1188815" y="7112851"/>
                </a:cubicBezTo>
                <a:cubicBezTo>
                  <a:pt x="1184196" y="7112851"/>
                  <a:pt x="1177471" y="7117613"/>
                  <a:pt x="1173871" y="7123443"/>
                </a:cubicBezTo>
                <a:close/>
                <a:moveTo>
                  <a:pt x="1836515" y="7122376"/>
                </a:moveTo>
                <a:cubicBezTo>
                  <a:pt x="1836515" y="7127615"/>
                  <a:pt x="1842945" y="7131901"/>
                  <a:pt x="1850803" y="7131901"/>
                </a:cubicBezTo>
                <a:cubicBezTo>
                  <a:pt x="1858661" y="7131901"/>
                  <a:pt x="1865090" y="7127615"/>
                  <a:pt x="1865090" y="7122376"/>
                </a:cubicBezTo>
                <a:cubicBezTo>
                  <a:pt x="1865090" y="7117137"/>
                  <a:pt x="1858661" y="7112851"/>
                  <a:pt x="1850803" y="7112851"/>
                </a:cubicBezTo>
                <a:cubicBezTo>
                  <a:pt x="1842945" y="7112851"/>
                  <a:pt x="1836515" y="7117137"/>
                  <a:pt x="1836515" y="7122376"/>
                </a:cubicBezTo>
                <a:close/>
                <a:moveTo>
                  <a:pt x="1888903" y="7122376"/>
                </a:moveTo>
                <a:cubicBezTo>
                  <a:pt x="1885664" y="7127615"/>
                  <a:pt x="1889703" y="7131901"/>
                  <a:pt x="1897866" y="7131901"/>
                </a:cubicBezTo>
                <a:cubicBezTo>
                  <a:pt x="1906029" y="7131901"/>
                  <a:pt x="1912715" y="7127615"/>
                  <a:pt x="1912715" y="7122376"/>
                </a:cubicBezTo>
                <a:cubicBezTo>
                  <a:pt x="1912715" y="7117137"/>
                  <a:pt x="1908686" y="7112851"/>
                  <a:pt x="1903752" y="7112851"/>
                </a:cubicBezTo>
                <a:cubicBezTo>
                  <a:pt x="1898818" y="7112851"/>
                  <a:pt x="1892141" y="7117137"/>
                  <a:pt x="1888903" y="7122376"/>
                </a:cubicBezTo>
                <a:close/>
                <a:moveTo>
                  <a:pt x="1941290" y="7127138"/>
                </a:moveTo>
                <a:cubicBezTo>
                  <a:pt x="1941290" y="7135873"/>
                  <a:pt x="1945900" y="7141474"/>
                  <a:pt x="1951530" y="7139598"/>
                </a:cubicBezTo>
                <a:cubicBezTo>
                  <a:pt x="1957159" y="7137721"/>
                  <a:pt x="1961769" y="7132120"/>
                  <a:pt x="1961769" y="7127138"/>
                </a:cubicBezTo>
                <a:cubicBezTo>
                  <a:pt x="1961769" y="7122157"/>
                  <a:pt x="1957159" y="7116557"/>
                  <a:pt x="1951530" y="7114680"/>
                </a:cubicBezTo>
                <a:cubicBezTo>
                  <a:pt x="1945900" y="7112803"/>
                  <a:pt x="1941290" y="7118404"/>
                  <a:pt x="1941290" y="7127138"/>
                </a:cubicBezTo>
                <a:close/>
                <a:moveTo>
                  <a:pt x="1994602" y="7120890"/>
                </a:moveTo>
                <a:cubicBezTo>
                  <a:pt x="1991306" y="7126224"/>
                  <a:pt x="1993249" y="7133454"/>
                  <a:pt x="1998917" y="7136959"/>
                </a:cubicBezTo>
                <a:cubicBezTo>
                  <a:pt x="2013566" y="7146008"/>
                  <a:pt x="2023024" y="7133615"/>
                  <a:pt x="2010794" y="7121385"/>
                </a:cubicBezTo>
                <a:cubicBezTo>
                  <a:pt x="2003955" y="7114547"/>
                  <a:pt x="1998621" y="7114385"/>
                  <a:pt x="1994602" y="7120890"/>
                </a:cubicBezTo>
                <a:close/>
                <a:moveTo>
                  <a:pt x="1222562" y="7131253"/>
                </a:moveTo>
                <a:cubicBezTo>
                  <a:pt x="1219543" y="7136130"/>
                  <a:pt x="1221438" y="7142798"/>
                  <a:pt x="1226763" y="7146093"/>
                </a:cubicBezTo>
                <a:cubicBezTo>
                  <a:pt x="1238126" y="7153113"/>
                  <a:pt x="1255490" y="7144198"/>
                  <a:pt x="1255490" y="7131339"/>
                </a:cubicBezTo>
                <a:cubicBezTo>
                  <a:pt x="1255490" y="7119747"/>
                  <a:pt x="1229706" y="7119671"/>
                  <a:pt x="1222562" y="7131253"/>
                </a:cubicBezTo>
                <a:close/>
                <a:moveTo>
                  <a:pt x="1274540" y="7135873"/>
                </a:moveTo>
                <a:cubicBezTo>
                  <a:pt x="1274540" y="7144169"/>
                  <a:pt x="1281322" y="7150951"/>
                  <a:pt x="1289618" y="7150951"/>
                </a:cubicBezTo>
                <a:cubicBezTo>
                  <a:pt x="1297915" y="7150951"/>
                  <a:pt x="1303010" y="7145865"/>
                  <a:pt x="1300934" y="7139645"/>
                </a:cubicBezTo>
                <a:cubicBezTo>
                  <a:pt x="1295048" y="7121976"/>
                  <a:pt x="1274540" y="7119052"/>
                  <a:pt x="1274540" y="7135873"/>
                </a:cubicBezTo>
                <a:close/>
                <a:moveTo>
                  <a:pt x="1322165" y="7136663"/>
                </a:moveTo>
                <a:cubicBezTo>
                  <a:pt x="1322165" y="7144522"/>
                  <a:pt x="1328595" y="7150951"/>
                  <a:pt x="1336453" y="7150951"/>
                </a:cubicBezTo>
                <a:cubicBezTo>
                  <a:pt x="1344311" y="7150951"/>
                  <a:pt x="1350740" y="7144522"/>
                  <a:pt x="1350740" y="7136663"/>
                </a:cubicBezTo>
                <a:cubicBezTo>
                  <a:pt x="1350740" y="7128806"/>
                  <a:pt x="1344311" y="7122376"/>
                  <a:pt x="1336453" y="7122376"/>
                </a:cubicBezTo>
                <a:cubicBezTo>
                  <a:pt x="1328595" y="7122376"/>
                  <a:pt x="1322165" y="7128806"/>
                  <a:pt x="1322165" y="7136663"/>
                </a:cubicBezTo>
                <a:close/>
                <a:moveTo>
                  <a:pt x="1381697" y="7129215"/>
                </a:moveTo>
                <a:cubicBezTo>
                  <a:pt x="1362904" y="7135959"/>
                  <a:pt x="1367828" y="7150951"/>
                  <a:pt x="1388840" y="7150951"/>
                </a:cubicBezTo>
                <a:cubicBezTo>
                  <a:pt x="1399318" y="7150951"/>
                  <a:pt x="1407890" y="7146922"/>
                  <a:pt x="1407890" y="7141988"/>
                </a:cubicBezTo>
                <a:cubicBezTo>
                  <a:pt x="1407890" y="7129796"/>
                  <a:pt x="1396108" y="7124053"/>
                  <a:pt x="1381697" y="7129215"/>
                </a:cubicBezTo>
                <a:close/>
                <a:moveTo>
                  <a:pt x="2046065" y="7131901"/>
                </a:moveTo>
                <a:cubicBezTo>
                  <a:pt x="2046065" y="7137140"/>
                  <a:pt x="2050352" y="7141426"/>
                  <a:pt x="2055590" y="7141426"/>
                </a:cubicBezTo>
                <a:cubicBezTo>
                  <a:pt x="2060829" y="7141426"/>
                  <a:pt x="2065115" y="7137140"/>
                  <a:pt x="2065115" y="7131901"/>
                </a:cubicBezTo>
                <a:cubicBezTo>
                  <a:pt x="2065115" y="7126662"/>
                  <a:pt x="2060829" y="7122376"/>
                  <a:pt x="2055590" y="7122376"/>
                </a:cubicBezTo>
                <a:cubicBezTo>
                  <a:pt x="2050352" y="7122376"/>
                  <a:pt x="2046065" y="7126662"/>
                  <a:pt x="2046065" y="7131901"/>
                </a:cubicBezTo>
                <a:close/>
                <a:moveTo>
                  <a:pt x="2093690" y="7131901"/>
                </a:moveTo>
                <a:cubicBezTo>
                  <a:pt x="2093690" y="7137140"/>
                  <a:pt x="2100386" y="7141426"/>
                  <a:pt x="2108549" y="7141426"/>
                </a:cubicBezTo>
                <a:cubicBezTo>
                  <a:pt x="2116712" y="7141426"/>
                  <a:pt x="2120741" y="7137140"/>
                  <a:pt x="2117503" y="7131901"/>
                </a:cubicBezTo>
                <a:cubicBezTo>
                  <a:pt x="2114264" y="7126662"/>
                  <a:pt x="2107587" y="7122376"/>
                  <a:pt x="2102653" y="7122376"/>
                </a:cubicBezTo>
                <a:cubicBezTo>
                  <a:pt x="2097719" y="7122376"/>
                  <a:pt x="2093690" y="7126662"/>
                  <a:pt x="2093690" y="7131901"/>
                </a:cubicBezTo>
                <a:close/>
                <a:moveTo>
                  <a:pt x="2146583" y="7131092"/>
                </a:moveTo>
                <a:cubicBezTo>
                  <a:pt x="2143516" y="7136054"/>
                  <a:pt x="2145068" y="7142617"/>
                  <a:pt x="2150031" y="7145684"/>
                </a:cubicBezTo>
                <a:cubicBezTo>
                  <a:pt x="2154993" y="7148751"/>
                  <a:pt x="2161566" y="7147198"/>
                  <a:pt x="2164633" y="7142236"/>
                </a:cubicBezTo>
                <a:cubicBezTo>
                  <a:pt x="2167700" y="7137273"/>
                  <a:pt x="2166147" y="7130710"/>
                  <a:pt x="2161184" y="7127644"/>
                </a:cubicBezTo>
                <a:cubicBezTo>
                  <a:pt x="2156222" y="7124576"/>
                  <a:pt x="2149650" y="7126129"/>
                  <a:pt x="2146583" y="7131092"/>
                </a:cubicBezTo>
                <a:close/>
                <a:moveTo>
                  <a:pt x="1426940" y="7146979"/>
                </a:moveTo>
                <a:cubicBezTo>
                  <a:pt x="1426940" y="7163800"/>
                  <a:pt x="1447448" y="7160876"/>
                  <a:pt x="1453334" y="7143217"/>
                </a:cubicBezTo>
                <a:cubicBezTo>
                  <a:pt x="1455410" y="7136987"/>
                  <a:pt x="1450315" y="7131901"/>
                  <a:pt x="1442018" y="7131901"/>
                </a:cubicBezTo>
                <a:cubicBezTo>
                  <a:pt x="1433722" y="7131901"/>
                  <a:pt x="1426940" y="7138683"/>
                  <a:pt x="1426940" y="7146979"/>
                </a:cubicBezTo>
                <a:close/>
                <a:moveTo>
                  <a:pt x="1474565" y="7146188"/>
                </a:moveTo>
                <a:cubicBezTo>
                  <a:pt x="1474565" y="7154047"/>
                  <a:pt x="1480995" y="7160476"/>
                  <a:pt x="1488853" y="7160476"/>
                </a:cubicBezTo>
                <a:cubicBezTo>
                  <a:pt x="1496711" y="7160476"/>
                  <a:pt x="1503140" y="7154047"/>
                  <a:pt x="1503140" y="7146188"/>
                </a:cubicBezTo>
                <a:cubicBezTo>
                  <a:pt x="1503140" y="7138331"/>
                  <a:pt x="1496711" y="7131901"/>
                  <a:pt x="1488853" y="7131901"/>
                </a:cubicBezTo>
                <a:cubicBezTo>
                  <a:pt x="1480995" y="7131901"/>
                  <a:pt x="1474565" y="7138331"/>
                  <a:pt x="1474565" y="7146188"/>
                </a:cubicBezTo>
                <a:close/>
                <a:moveTo>
                  <a:pt x="2193703" y="7141426"/>
                </a:moveTo>
                <a:cubicBezTo>
                  <a:pt x="2196941" y="7146665"/>
                  <a:pt x="2203628" y="7150951"/>
                  <a:pt x="2208562" y="7150951"/>
                </a:cubicBezTo>
                <a:cubicBezTo>
                  <a:pt x="2213496" y="7150951"/>
                  <a:pt x="2217515" y="7146665"/>
                  <a:pt x="2217515" y="7141426"/>
                </a:cubicBezTo>
                <a:cubicBezTo>
                  <a:pt x="2217515" y="7136187"/>
                  <a:pt x="2210829" y="7131901"/>
                  <a:pt x="2202666" y="7131901"/>
                </a:cubicBezTo>
                <a:cubicBezTo>
                  <a:pt x="2194503" y="7131901"/>
                  <a:pt x="2190464" y="7136187"/>
                  <a:pt x="2193703" y="7141426"/>
                </a:cubicBezTo>
                <a:close/>
                <a:moveTo>
                  <a:pt x="2246090" y="7141426"/>
                </a:moveTo>
                <a:cubicBezTo>
                  <a:pt x="2246090" y="7146665"/>
                  <a:pt x="2250377" y="7150951"/>
                  <a:pt x="2255615" y="7150951"/>
                </a:cubicBezTo>
                <a:cubicBezTo>
                  <a:pt x="2260854" y="7150951"/>
                  <a:pt x="2265140" y="7146665"/>
                  <a:pt x="2265140" y="7141426"/>
                </a:cubicBezTo>
                <a:cubicBezTo>
                  <a:pt x="2265140" y="7136187"/>
                  <a:pt x="2260854" y="7131901"/>
                  <a:pt x="2255615" y="7131901"/>
                </a:cubicBezTo>
                <a:cubicBezTo>
                  <a:pt x="2250377" y="7131901"/>
                  <a:pt x="2246090" y="7136187"/>
                  <a:pt x="2246090" y="7141426"/>
                </a:cubicBezTo>
                <a:close/>
                <a:moveTo>
                  <a:pt x="2298478" y="7141426"/>
                </a:moveTo>
                <a:cubicBezTo>
                  <a:pt x="2295239" y="7146665"/>
                  <a:pt x="2299278" y="7150951"/>
                  <a:pt x="2307441" y="7150951"/>
                </a:cubicBezTo>
                <a:cubicBezTo>
                  <a:pt x="2315604" y="7150951"/>
                  <a:pt x="2322290" y="7146665"/>
                  <a:pt x="2322290" y="7141426"/>
                </a:cubicBezTo>
                <a:cubicBezTo>
                  <a:pt x="2322290" y="7136187"/>
                  <a:pt x="2318271" y="7131901"/>
                  <a:pt x="2313337" y="7131901"/>
                </a:cubicBezTo>
                <a:cubicBezTo>
                  <a:pt x="2308403" y="7131901"/>
                  <a:pt x="2301716" y="7136187"/>
                  <a:pt x="2298478" y="7141426"/>
                </a:cubicBezTo>
                <a:close/>
                <a:moveTo>
                  <a:pt x="1531715" y="7150951"/>
                </a:moveTo>
                <a:cubicBezTo>
                  <a:pt x="1531715" y="7156190"/>
                  <a:pt x="1538145" y="7160476"/>
                  <a:pt x="1546003" y="7160476"/>
                </a:cubicBezTo>
                <a:cubicBezTo>
                  <a:pt x="1553861" y="7160476"/>
                  <a:pt x="1560290" y="7156190"/>
                  <a:pt x="1560290" y="7150951"/>
                </a:cubicBezTo>
                <a:cubicBezTo>
                  <a:pt x="1560290" y="7145712"/>
                  <a:pt x="1553861" y="7141426"/>
                  <a:pt x="1546003" y="7141426"/>
                </a:cubicBezTo>
                <a:cubicBezTo>
                  <a:pt x="1538145" y="7141426"/>
                  <a:pt x="1531715" y="7145712"/>
                  <a:pt x="1531715" y="7150951"/>
                </a:cubicBezTo>
                <a:close/>
                <a:moveTo>
                  <a:pt x="1581522" y="7152742"/>
                </a:moveTo>
                <a:cubicBezTo>
                  <a:pt x="1587408" y="7170401"/>
                  <a:pt x="1607915" y="7173325"/>
                  <a:pt x="1607915" y="7156504"/>
                </a:cubicBezTo>
                <a:cubicBezTo>
                  <a:pt x="1607915" y="7148208"/>
                  <a:pt x="1601134" y="7141426"/>
                  <a:pt x="1592837" y="7141426"/>
                </a:cubicBezTo>
                <a:cubicBezTo>
                  <a:pt x="1584541" y="7141426"/>
                  <a:pt x="1579445" y="7146512"/>
                  <a:pt x="1581522" y="7152742"/>
                </a:cubicBezTo>
                <a:close/>
                <a:moveTo>
                  <a:pt x="1632137" y="7150303"/>
                </a:moveTo>
                <a:cubicBezTo>
                  <a:pt x="1625089" y="7161705"/>
                  <a:pt x="1643005" y="7172982"/>
                  <a:pt x="1655693" y="7165143"/>
                </a:cubicBezTo>
                <a:cubicBezTo>
                  <a:pt x="1666351" y="7158562"/>
                  <a:pt x="1659350" y="7141426"/>
                  <a:pt x="1646015" y="7141426"/>
                </a:cubicBezTo>
                <a:cubicBezTo>
                  <a:pt x="1641396" y="7141426"/>
                  <a:pt x="1635147" y="7145417"/>
                  <a:pt x="1632137" y="7150303"/>
                </a:cubicBezTo>
                <a:close/>
                <a:moveTo>
                  <a:pt x="1690202" y="7148037"/>
                </a:moveTo>
                <a:cubicBezTo>
                  <a:pt x="1679477" y="7158762"/>
                  <a:pt x="1683677" y="7170001"/>
                  <a:pt x="1698403" y="7170001"/>
                </a:cubicBezTo>
                <a:cubicBezTo>
                  <a:pt x="1706261" y="7170001"/>
                  <a:pt x="1712690" y="7165972"/>
                  <a:pt x="1712690" y="7161038"/>
                </a:cubicBezTo>
                <a:cubicBezTo>
                  <a:pt x="1712690" y="7149027"/>
                  <a:pt x="1697812" y="7140426"/>
                  <a:pt x="1690202" y="7148037"/>
                </a:cubicBezTo>
                <a:close/>
                <a:moveTo>
                  <a:pt x="2350865" y="7150951"/>
                </a:moveTo>
                <a:cubicBezTo>
                  <a:pt x="2350865" y="7156190"/>
                  <a:pt x="2355152" y="7160476"/>
                  <a:pt x="2360390" y="7160476"/>
                </a:cubicBezTo>
                <a:cubicBezTo>
                  <a:pt x="2365629" y="7160476"/>
                  <a:pt x="2369915" y="7156190"/>
                  <a:pt x="2369915" y="7150951"/>
                </a:cubicBezTo>
                <a:cubicBezTo>
                  <a:pt x="2369915" y="7145712"/>
                  <a:pt x="2365629" y="7141426"/>
                  <a:pt x="2360390" y="7141426"/>
                </a:cubicBezTo>
                <a:cubicBezTo>
                  <a:pt x="2355152" y="7141426"/>
                  <a:pt x="2350865" y="7145712"/>
                  <a:pt x="2350865" y="7150951"/>
                </a:cubicBezTo>
                <a:close/>
                <a:moveTo>
                  <a:pt x="2398490" y="7150951"/>
                </a:moveTo>
                <a:cubicBezTo>
                  <a:pt x="2398490" y="7156190"/>
                  <a:pt x="2402519" y="7160476"/>
                  <a:pt x="2407453" y="7160476"/>
                </a:cubicBezTo>
                <a:cubicBezTo>
                  <a:pt x="2412387" y="7160476"/>
                  <a:pt x="2419064" y="7156190"/>
                  <a:pt x="2422303" y="7150951"/>
                </a:cubicBezTo>
                <a:cubicBezTo>
                  <a:pt x="2425541" y="7145712"/>
                  <a:pt x="2421512" y="7141426"/>
                  <a:pt x="2413349" y="7141426"/>
                </a:cubicBezTo>
                <a:cubicBezTo>
                  <a:pt x="2405186" y="7141426"/>
                  <a:pt x="2398490" y="7145712"/>
                  <a:pt x="2398490" y="7150951"/>
                </a:cubicBezTo>
                <a:close/>
                <a:moveTo>
                  <a:pt x="2455640" y="7150951"/>
                </a:moveTo>
                <a:cubicBezTo>
                  <a:pt x="2455640" y="7156190"/>
                  <a:pt x="2459927" y="7160476"/>
                  <a:pt x="2465165" y="7160476"/>
                </a:cubicBezTo>
                <a:cubicBezTo>
                  <a:pt x="2470404" y="7160476"/>
                  <a:pt x="2474690" y="7156190"/>
                  <a:pt x="2474690" y="7150951"/>
                </a:cubicBezTo>
                <a:cubicBezTo>
                  <a:pt x="2474690" y="7145712"/>
                  <a:pt x="2470404" y="7141426"/>
                  <a:pt x="2465165" y="7141426"/>
                </a:cubicBezTo>
                <a:cubicBezTo>
                  <a:pt x="2459927" y="7141426"/>
                  <a:pt x="2455640" y="7145712"/>
                  <a:pt x="2455640" y="7150951"/>
                </a:cubicBezTo>
                <a:close/>
                <a:moveTo>
                  <a:pt x="960215" y="7165801"/>
                </a:moveTo>
                <a:cubicBezTo>
                  <a:pt x="960215" y="7173964"/>
                  <a:pt x="964502" y="7178002"/>
                  <a:pt x="969740" y="7174763"/>
                </a:cubicBezTo>
                <a:cubicBezTo>
                  <a:pt x="974979" y="7171525"/>
                  <a:pt x="979265" y="7164848"/>
                  <a:pt x="979265" y="7159914"/>
                </a:cubicBezTo>
                <a:cubicBezTo>
                  <a:pt x="979265" y="7154980"/>
                  <a:pt x="974979" y="7150951"/>
                  <a:pt x="969740" y="7150951"/>
                </a:cubicBezTo>
                <a:cubicBezTo>
                  <a:pt x="964502" y="7150951"/>
                  <a:pt x="960215" y="7157638"/>
                  <a:pt x="960215" y="7165801"/>
                </a:cubicBezTo>
                <a:close/>
                <a:moveTo>
                  <a:pt x="998315" y="7165238"/>
                </a:moveTo>
                <a:cubicBezTo>
                  <a:pt x="998315" y="7173097"/>
                  <a:pt x="1002602" y="7179526"/>
                  <a:pt x="1007840" y="7179526"/>
                </a:cubicBezTo>
                <a:cubicBezTo>
                  <a:pt x="1013079" y="7179526"/>
                  <a:pt x="1017365" y="7173097"/>
                  <a:pt x="1017365" y="7165238"/>
                </a:cubicBezTo>
                <a:cubicBezTo>
                  <a:pt x="1017365" y="7157381"/>
                  <a:pt x="1013079" y="7150951"/>
                  <a:pt x="1007840" y="7150951"/>
                </a:cubicBezTo>
                <a:cubicBezTo>
                  <a:pt x="1002602" y="7150951"/>
                  <a:pt x="998315" y="7157381"/>
                  <a:pt x="998315" y="7165238"/>
                </a:cubicBezTo>
                <a:close/>
                <a:moveTo>
                  <a:pt x="1042502" y="7157562"/>
                </a:moveTo>
                <a:cubicBezTo>
                  <a:pt x="1031777" y="7168287"/>
                  <a:pt x="1035977" y="7179526"/>
                  <a:pt x="1050703" y="7179526"/>
                </a:cubicBezTo>
                <a:cubicBezTo>
                  <a:pt x="1058561" y="7179526"/>
                  <a:pt x="1064990" y="7175497"/>
                  <a:pt x="1064990" y="7170563"/>
                </a:cubicBezTo>
                <a:cubicBezTo>
                  <a:pt x="1064990" y="7158552"/>
                  <a:pt x="1050112" y="7149951"/>
                  <a:pt x="1042502" y="7157562"/>
                </a:cubicBezTo>
                <a:close/>
                <a:moveTo>
                  <a:pt x="1741265" y="7160476"/>
                </a:moveTo>
                <a:cubicBezTo>
                  <a:pt x="1741265" y="7165715"/>
                  <a:pt x="1747952" y="7170001"/>
                  <a:pt x="1756115" y="7170001"/>
                </a:cubicBezTo>
                <a:cubicBezTo>
                  <a:pt x="1764278" y="7170001"/>
                  <a:pt x="1768316" y="7165715"/>
                  <a:pt x="1765078" y="7160476"/>
                </a:cubicBezTo>
                <a:cubicBezTo>
                  <a:pt x="1761839" y="7155237"/>
                  <a:pt x="1755162" y="7150951"/>
                  <a:pt x="1750228" y="7150951"/>
                </a:cubicBezTo>
                <a:cubicBezTo>
                  <a:pt x="1745294" y="7150951"/>
                  <a:pt x="1741265" y="7155237"/>
                  <a:pt x="1741265" y="7160476"/>
                </a:cubicBezTo>
                <a:close/>
                <a:moveTo>
                  <a:pt x="1791072" y="7162267"/>
                </a:moveTo>
                <a:cubicBezTo>
                  <a:pt x="1796958" y="7179926"/>
                  <a:pt x="1817465" y="7182850"/>
                  <a:pt x="1817465" y="7166029"/>
                </a:cubicBezTo>
                <a:cubicBezTo>
                  <a:pt x="1817465" y="7157733"/>
                  <a:pt x="1810684" y="7150951"/>
                  <a:pt x="1802387" y="7150951"/>
                </a:cubicBezTo>
                <a:cubicBezTo>
                  <a:pt x="1794091" y="7150951"/>
                  <a:pt x="1788995" y="7156037"/>
                  <a:pt x="1791072" y="7162267"/>
                </a:cubicBezTo>
                <a:close/>
                <a:moveTo>
                  <a:pt x="2508028" y="7160476"/>
                </a:moveTo>
                <a:cubicBezTo>
                  <a:pt x="2511266" y="7165715"/>
                  <a:pt x="2515810" y="7170001"/>
                  <a:pt x="2518124" y="7170001"/>
                </a:cubicBezTo>
                <a:cubicBezTo>
                  <a:pt x="2520439" y="7170001"/>
                  <a:pt x="2522315" y="7165715"/>
                  <a:pt x="2522315" y="7160476"/>
                </a:cubicBezTo>
                <a:cubicBezTo>
                  <a:pt x="2522315" y="7155237"/>
                  <a:pt x="2517772" y="7150951"/>
                  <a:pt x="2512228" y="7150951"/>
                </a:cubicBezTo>
                <a:cubicBezTo>
                  <a:pt x="2506685" y="7150951"/>
                  <a:pt x="2504789" y="7155237"/>
                  <a:pt x="2508028" y="7160476"/>
                </a:cubicBezTo>
                <a:close/>
                <a:moveTo>
                  <a:pt x="2555653" y="7160476"/>
                </a:moveTo>
                <a:cubicBezTo>
                  <a:pt x="2558891" y="7165715"/>
                  <a:pt x="2563435" y="7170001"/>
                  <a:pt x="2565749" y="7170001"/>
                </a:cubicBezTo>
                <a:cubicBezTo>
                  <a:pt x="2568064" y="7170001"/>
                  <a:pt x="2569940" y="7165715"/>
                  <a:pt x="2569940" y="7160476"/>
                </a:cubicBezTo>
                <a:cubicBezTo>
                  <a:pt x="2569940" y="7155237"/>
                  <a:pt x="2565397" y="7150951"/>
                  <a:pt x="2559853" y="7150951"/>
                </a:cubicBezTo>
                <a:cubicBezTo>
                  <a:pt x="2554310" y="7150951"/>
                  <a:pt x="2552414" y="7155237"/>
                  <a:pt x="2555653" y="7160476"/>
                </a:cubicBezTo>
                <a:close/>
                <a:moveTo>
                  <a:pt x="1084040" y="7170001"/>
                </a:moveTo>
                <a:cubicBezTo>
                  <a:pt x="1084040" y="7175240"/>
                  <a:pt x="1090470" y="7179526"/>
                  <a:pt x="1098328" y="7179526"/>
                </a:cubicBezTo>
                <a:cubicBezTo>
                  <a:pt x="1106186" y="7179526"/>
                  <a:pt x="1112615" y="7175240"/>
                  <a:pt x="1112615" y="7170001"/>
                </a:cubicBezTo>
                <a:cubicBezTo>
                  <a:pt x="1112615" y="7164762"/>
                  <a:pt x="1106186" y="7160476"/>
                  <a:pt x="1098328" y="7160476"/>
                </a:cubicBezTo>
                <a:cubicBezTo>
                  <a:pt x="1090470" y="7160476"/>
                  <a:pt x="1084040" y="7164762"/>
                  <a:pt x="1084040" y="7170001"/>
                </a:cubicBezTo>
                <a:close/>
                <a:moveTo>
                  <a:pt x="1131665" y="7170001"/>
                </a:moveTo>
                <a:cubicBezTo>
                  <a:pt x="1131665" y="7175240"/>
                  <a:pt x="1138352" y="7179526"/>
                  <a:pt x="1146515" y="7179526"/>
                </a:cubicBezTo>
                <a:cubicBezTo>
                  <a:pt x="1154678" y="7179526"/>
                  <a:pt x="1158716" y="7175240"/>
                  <a:pt x="1155478" y="7170001"/>
                </a:cubicBezTo>
                <a:cubicBezTo>
                  <a:pt x="1152239" y="7164762"/>
                  <a:pt x="1145562" y="7160476"/>
                  <a:pt x="1140628" y="7160476"/>
                </a:cubicBezTo>
                <a:cubicBezTo>
                  <a:pt x="1135694" y="7160476"/>
                  <a:pt x="1131665" y="7164762"/>
                  <a:pt x="1131665" y="7170001"/>
                </a:cubicBezTo>
                <a:close/>
                <a:moveTo>
                  <a:pt x="1174937" y="7169353"/>
                </a:moveTo>
                <a:cubicBezTo>
                  <a:pt x="1167889" y="7180755"/>
                  <a:pt x="1185805" y="7192032"/>
                  <a:pt x="1198493" y="7184193"/>
                </a:cubicBezTo>
                <a:cubicBezTo>
                  <a:pt x="1209151" y="7177612"/>
                  <a:pt x="1202150" y="7160476"/>
                  <a:pt x="1188815" y="7160476"/>
                </a:cubicBezTo>
                <a:cubicBezTo>
                  <a:pt x="1184196" y="7160476"/>
                  <a:pt x="1177947" y="7164467"/>
                  <a:pt x="1174937" y="7169353"/>
                </a:cubicBezTo>
                <a:close/>
                <a:moveTo>
                  <a:pt x="1222115" y="7170068"/>
                </a:moveTo>
                <a:cubicBezTo>
                  <a:pt x="1218848" y="7175345"/>
                  <a:pt x="1223067" y="7182307"/>
                  <a:pt x="1231487" y="7185537"/>
                </a:cubicBezTo>
                <a:cubicBezTo>
                  <a:pt x="1249718" y="7192528"/>
                  <a:pt x="1259881" y="7184822"/>
                  <a:pt x="1251118" y="7170639"/>
                </a:cubicBezTo>
                <a:cubicBezTo>
                  <a:pt x="1243213" y="7157838"/>
                  <a:pt x="1229830" y="7157581"/>
                  <a:pt x="1222115" y="7170068"/>
                </a:cubicBezTo>
                <a:close/>
                <a:moveTo>
                  <a:pt x="1841278" y="7170001"/>
                </a:moveTo>
                <a:cubicBezTo>
                  <a:pt x="1844516" y="7175240"/>
                  <a:pt x="1851193" y="7179526"/>
                  <a:pt x="1856127" y="7179526"/>
                </a:cubicBezTo>
                <a:cubicBezTo>
                  <a:pt x="1861061" y="7179526"/>
                  <a:pt x="1865090" y="7175240"/>
                  <a:pt x="1865090" y="7170001"/>
                </a:cubicBezTo>
                <a:cubicBezTo>
                  <a:pt x="1865090" y="7164762"/>
                  <a:pt x="1858404" y="7160476"/>
                  <a:pt x="1850241" y="7160476"/>
                </a:cubicBezTo>
                <a:cubicBezTo>
                  <a:pt x="1842078" y="7160476"/>
                  <a:pt x="1838039" y="7164762"/>
                  <a:pt x="1841278" y="7170001"/>
                </a:cubicBezTo>
                <a:close/>
                <a:moveTo>
                  <a:pt x="1888903" y="7170001"/>
                </a:moveTo>
                <a:cubicBezTo>
                  <a:pt x="1892141" y="7175240"/>
                  <a:pt x="1898818" y="7179526"/>
                  <a:pt x="1903752" y="7179526"/>
                </a:cubicBezTo>
                <a:cubicBezTo>
                  <a:pt x="1908686" y="7179526"/>
                  <a:pt x="1912715" y="7175240"/>
                  <a:pt x="1912715" y="7170001"/>
                </a:cubicBezTo>
                <a:cubicBezTo>
                  <a:pt x="1912715" y="7164762"/>
                  <a:pt x="1906029" y="7160476"/>
                  <a:pt x="1897866" y="7160476"/>
                </a:cubicBezTo>
                <a:cubicBezTo>
                  <a:pt x="1889703" y="7160476"/>
                  <a:pt x="1885664" y="7164762"/>
                  <a:pt x="1888903" y="7170001"/>
                </a:cubicBezTo>
                <a:close/>
                <a:moveTo>
                  <a:pt x="1943119" y="7170715"/>
                </a:moveTo>
                <a:cubicBezTo>
                  <a:pt x="1944996" y="7176345"/>
                  <a:pt x="1950606" y="7180955"/>
                  <a:pt x="1955578" y="7180955"/>
                </a:cubicBezTo>
                <a:cubicBezTo>
                  <a:pt x="1960550" y="7180955"/>
                  <a:pt x="1966160" y="7176345"/>
                  <a:pt x="1968036" y="7170715"/>
                </a:cubicBezTo>
                <a:cubicBezTo>
                  <a:pt x="1969913" y="7165086"/>
                  <a:pt x="1964312" y="7160476"/>
                  <a:pt x="1955578" y="7160476"/>
                </a:cubicBezTo>
                <a:cubicBezTo>
                  <a:pt x="1946843" y="7160476"/>
                  <a:pt x="1941243" y="7165086"/>
                  <a:pt x="1943119" y="7170715"/>
                </a:cubicBezTo>
                <a:close/>
                <a:moveTo>
                  <a:pt x="1995526" y="7166563"/>
                </a:moveTo>
                <a:cubicBezTo>
                  <a:pt x="1987915" y="7174173"/>
                  <a:pt x="1996526" y="7189051"/>
                  <a:pt x="2008537" y="7189051"/>
                </a:cubicBezTo>
                <a:cubicBezTo>
                  <a:pt x="2013471" y="7189051"/>
                  <a:pt x="2017490" y="7182622"/>
                  <a:pt x="2017490" y="7174763"/>
                </a:cubicBezTo>
                <a:cubicBezTo>
                  <a:pt x="2017490" y="7160038"/>
                  <a:pt x="2006251" y="7155837"/>
                  <a:pt x="1995526" y="7166563"/>
                </a:cubicBezTo>
                <a:close/>
                <a:moveTo>
                  <a:pt x="1274540" y="7179526"/>
                </a:moveTo>
                <a:cubicBezTo>
                  <a:pt x="1274540" y="7184765"/>
                  <a:pt x="1280970" y="7189051"/>
                  <a:pt x="1288828" y="7189051"/>
                </a:cubicBezTo>
                <a:cubicBezTo>
                  <a:pt x="1296686" y="7189051"/>
                  <a:pt x="1303115" y="7184765"/>
                  <a:pt x="1303115" y="7179526"/>
                </a:cubicBezTo>
                <a:cubicBezTo>
                  <a:pt x="1303115" y="7174287"/>
                  <a:pt x="1296686" y="7170001"/>
                  <a:pt x="1288828" y="7170001"/>
                </a:cubicBezTo>
                <a:cubicBezTo>
                  <a:pt x="1280970" y="7170001"/>
                  <a:pt x="1274540" y="7174287"/>
                  <a:pt x="1274540" y="7179526"/>
                </a:cubicBezTo>
                <a:close/>
                <a:moveTo>
                  <a:pt x="1324347" y="7181317"/>
                </a:moveTo>
                <a:cubicBezTo>
                  <a:pt x="1330233" y="7198976"/>
                  <a:pt x="1350740" y="7201900"/>
                  <a:pt x="1350740" y="7185079"/>
                </a:cubicBezTo>
                <a:cubicBezTo>
                  <a:pt x="1350740" y="7176783"/>
                  <a:pt x="1343959" y="7170001"/>
                  <a:pt x="1335662" y="7170001"/>
                </a:cubicBezTo>
                <a:cubicBezTo>
                  <a:pt x="1327366" y="7170001"/>
                  <a:pt x="1322270" y="7175087"/>
                  <a:pt x="1324347" y="7181317"/>
                </a:cubicBezTo>
                <a:close/>
                <a:moveTo>
                  <a:pt x="1374962" y="7178878"/>
                </a:moveTo>
                <a:cubicBezTo>
                  <a:pt x="1367914" y="7190280"/>
                  <a:pt x="1385830" y="7201557"/>
                  <a:pt x="1398518" y="7193718"/>
                </a:cubicBezTo>
                <a:cubicBezTo>
                  <a:pt x="1409176" y="7187137"/>
                  <a:pt x="1402175" y="7170001"/>
                  <a:pt x="1388840" y="7170001"/>
                </a:cubicBezTo>
                <a:cubicBezTo>
                  <a:pt x="1384221" y="7170001"/>
                  <a:pt x="1377972" y="7173992"/>
                  <a:pt x="1374962" y="7178878"/>
                </a:cubicBezTo>
                <a:close/>
                <a:moveTo>
                  <a:pt x="2046065" y="7179526"/>
                </a:moveTo>
                <a:cubicBezTo>
                  <a:pt x="2046065" y="7184765"/>
                  <a:pt x="2050352" y="7189051"/>
                  <a:pt x="2055590" y="7189051"/>
                </a:cubicBezTo>
                <a:cubicBezTo>
                  <a:pt x="2060829" y="7189051"/>
                  <a:pt x="2065115" y="7184765"/>
                  <a:pt x="2065115" y="7179526"/>
                </a:cubicBezTo>
                <a:cubicBezTo>
                  <a:pt x="2065115" y="7174287"/>
                  <a:pt x="2060829" y="7170001"/>
                  <a:pt x="2055590" y="7170001"/>
                </a:cubicBezTo>
                <a:cubicBezTo>
                  <a:pt x="2050352" y="7170001"/>
                  <a:pt x="2046065" y="7174287"/>
                  <a:pt x="2046065" y="7179526"/>
                </a:cubicBezTo>
                <a:close/>
                <a:moveTo>
                  <a:pt x="2093690" y="7179526"/>
                </a:moveTo>
                <a:cubicBezTo>
                  <a:pt x="2093690" y="7184765"/>
                  <a:pt x="2097977" y="7189051"/>
                  <a:pt x="2103215" y="7189051"/>
                </a:cubicBezTo>
                <a:cubicBezTo>
                  <a:pt x="2108454" y="7189051"/>
                  <a:pt x="2112740" y="7184765"/>
                  <a:pt x="2112740" y="7179526"/>
                </a:cubicBezTo>
                <a:cubicBezTo>
                  <a:pt x="2112740" y="7174287"/>
                  <a:pt x="2108454" y="7170001"/>
                  <a:pt x="2103215" y="7170001"/>
                </a:cubicBezTo>
                <a:cubicBezTo>
                  <a:pt x="2097977" y="7170001"/>
                  <a:pt x="2093690" y="7174287"/>
                  <a:pt x="2093690" y="7179526"/>
                </a:cubicBezTo>
                <a:close/>
                <a:moveTo>
                  <a:pt x="2141315" y="7179526"/>
                </a:moveTo>
                <a:cubicBezTo>
                  <a:pt x="2141315" y="7184765"/>
                  <a:pt x="2148011" y="7189051"/>
                  <a:pt x="2156174" y="7189051"/>
                </a:cubicBezTo>
                <a:cubicBezTo>
                  <a:pt x="2164337" y="7189051"/>
                  <a:pt x="2168366" y="7184765"/>
                  <a:pt x="2165128" y="7179526"/>
                </a:cubicBezTo>
                <a:cubicBezTo>
                  <a:pt x="2161889" y="7174287"/>
                  <a:pt x="2155212" y="7170001"/>
                  <a:pt x="2150278" y="7170001"/>
                </a:cubicBezTo>
                <a:cubicBezTo>
                  <a:pt x="2145344" y="7170001"/>
                  <a:pt x="2141315" y="7174287"/>
                  <a:pt x="2141315" y="7179526"/>
                </a:cubicBezTo>
                <a:close/>
                <a:moveTo>
                  <a:pt x="2194627" y="7178040"/>
                </a:moveTo>
                <a:cubicBezTo>
                  <a:pt x="2191331" y="7183374"/>
                  <a:pt x="2193274" y="7190604"/>
                  <a:pt x="2198942" y="7194109"/>
                </a:cubicBezTo>
                <a:cubicBezTo>
                  <a:pt x="2213591" y="7203158"/>
                  <a:pt x="2223049" y="7190765"/>
                  <a:pt x="2210819" y="7178535"/>
                </a:cubicBezTo>
                <a:cubicBezTo>
                  <a:pt x="2203980" y="7171697"/>
                  <a:pt x="2198646" y="7171535"/>
                  <a:pt x="2194627" y="7178040"/>
                </a:cubicBezTo>
                <a:close/>
                <a:moveTo>
                  <a:pt x="1426940" y="7189051"/>
                </a:moveTo>
                <a:cubicBezTo>
                  <a:pt x="1426940" y="7194290"/>
                  <a:pt x="1433370" y="7198576"/>
                  <a:pt x="1441228" y="7198576"/>
                </a:cubicBezTo>
                <a:cubicBezTo>
                  <a:pt x="1449086" y="7198576"/>
                  <a:pt x="1455515" y="7194290"/>
                  <a:pt x="1455515" y="7189051"/>
                </a:cubicBezTo>
                <a:cubicBezTo>
                  <a:pt x="1455515" y="7183812"/>
                  <a:pt x="1449086" y="7179526"/>
                  <a:pt x="1441228" y="7179526"/>
                </a:cubicBezTo>
                <a:cubicBezTo>
                  <a:pt x="1433370" y="7179526"/>
                  <a:pt x="1426940" y="7183812"/>
                  <a:pt x="1426940" y="7189051"/>
                </a:cubicBezTo>
                <a:close/>
                <a:moveTo>
                  <a:pt x="1474565" y="7189051"/>
                </a:moveTo>
                <a:cubicBezTo>
                  <a:pt x="1474565" y="7194290"/>
                  <a:pt x="1480995" y="7198576"/>
                  <a:pt x="1488853" y="7198576"/>
                </a:cubicBezTo>
                <a:cubicBezTo>
                  <a:pt x="1496711" y="7198576"/>
                  <a:pt x="1503140" y="7194290"/>
                  <a:pt x="1503140" y="7189051"/>
                </a:cubicBezTo>
                <a:cubicBezTo>
                  <a:pt x="1503140" y="7183812"/>
                  <a:pt x="1496711" y="7179526"/>
                  <a:pt x="1488853" y="7179526"/>
                </a:cubicBezTo>
                <a:cubicBezTo>
                  <a:pt x="1480995" y="7179526"/>
                  <a:pt x="1474565" y="7183812"/>
                  <a:pt x="1474565" y="7189051"/>
                </a:cubicBezTo>
                <a:close/>
                <a:moveTo>
                  <a:pt x="1531715" y="7193813"/>
                </a:moveTo>
                <a:cubicBezTo>
                  <a:pt x="1531715" y="7202548"/>
                  <a:pt x="1536325" y="7208149"/>
                  <a:pt x="1541955" y="7206273"/>
                </a:cubicBezTo>
                <a:cubicBezTo>
                  <a:pt x="1547584" y="7204396"/>
                  <a:pt x="1552194" y="7198795"/>
                  <a:pt x="1552194" y="7193813"/>
                </a:cubicBezTo>
                <a:cubicBezTo>
                  <a:pt x="1552194" y="7188832"/>
                  <a:pt x="1547584" y="7183232"/>
                  <a:pt x="1541955" y="7181355"/>
                </a:cubicBezTo>
                <a:cubicBezTo>
                  <a:pt x="1536325" y="7179478"/>
                  <a:pt x="1531715" y="7185079"/>
                  <a:pt x="1531715" y="7193813"/>
                </a:cubicBezTo>
                <a:close/>
                <a:moveTo>
                  <a:pt x="2246090" y="7189051"/>
                </a:moveTo>
                <a:cubicBezTo>
                  <a:pt x="2246090" y="7194290"/>
                  <a:pt x="2250377" y="7198576"/>
                  <a:pt x="2255615" y="7198576"/>
                </a:cubicBezTo>
                <a:cubicBezTo>
                  <a:pt x="2260854" y="7198576"/>
                  <a:pt x="2265140" y="7194290"/>
                  <a:pt x="2265140" y="7189051"/>
                </a:cubicBezTo>
                <a:cubicBezTo>
                  <a:pt x="2265140" y="7183812"/>
                  <a:pt x="2260854" y="7179526"/>
                  <a:pt x="2255615" y="7179526"/>
                </a:cubicBezTo>
                <a:cubicBezTo>
                  <a:pt x="2250377" y="7179526"/>
                  <a:pt x="2246090" y="7183812"/>
                  <a:pt x="2246090" y="7189051"/>
                </a:cubicBezTo>
                <a:close/>
                <a:moveTo>
                  <a:pt x="2293715" y="7189051"/>
                </a:moveTo>
                <a:cubicBezTo>
                  <a:pt x="2293715" y="7194290"/>
                  <a:pt x="2300145" y="7198576"/>
                  <a:pt x="2308003" y="7198576"/>
                </a:cubicBezTo>
                <a:cubicBezTo>
                  <a:pt x="2315861" y="7198576"/>
                  <a:pt x="2322290" y="7194290"/>
                  <a:pt x="2322290" y="7189051"/>
                </a:cubicBezTo>
                <a:cubicBezTo>
                  <a:pt x="2322290" y="7183812"/>
                  <a:pt x="2315861" y="7179526"/>
                  <a:pt x="2308003" y="7179526"/>
                </a:cubicBezTo>
                <a:cubicBezTo>
                  <a:pt x="2300145" y="7179526"/>
                  <a:pt x="2293715" y="7183812"/>
                  <a:pt x="2293715" y="7189051"/>
                </a:cubicBezTo>
                <a:close/>
                <a:moveTo>
                  <a:pt x="2350865" y="7189051"/>
                </a:moveTo>
                <a:cubicBezTo>
                  <a:pt x="2350865" y="7194290"/>
                  <a:pt x="2355152" y="7198576"/>
                  <a:pt x="2360390" y="7198576"/>
                </a:cubicBezTo>
                <a:cubicBezTo>
                  <a:pt x="2365629" y="7198576"/>
                  <a:pt x="2369915" y="7194290"/>
                  <a:pt x="2369915" y="7189051"/>
                </a:cubicBezTo>
                <a:cubicBezTo>
                  <a:pt x="2369915" y="7183812"/>
                  <a:pt x="2365629" y="7179526"/>
                  <a:pt x="2360390" y="7179526"/>
                </a:cubicBezTo>
                <a:cubicBezTo>
                  <a:pt x="2355152" y="7179526"/>
                  <a:pt x="2350865" y="7183812"/>
                  <a:pt x="2350865" y="7189051"/>
                </a:cubicBezTo>
                <a:close/>
                <a:moveTo>
                  <a:pt x="960215" y="7198576"/>
                </a:moveTo>
                <a:cubicBezTo>
                  <a:pt x="960215" y="7203815"/>
                  <a:pt x="964502" y="7208101"/>
                  <a:pt x="969740" y="7208101"/>
                </a:cubicBezTo>
                <a:cubicBezTo>
                  <a:pt x="974979" y="7208101"/>
                  <a:pt x="979265" y="7203815"/>
                  <a:pt x="979265" y="7198576"/>
                </a:cubicBezTo>
                <a:cubicBezTo>
                  <a:pt x="979265" y="7193337"/>
                  <a:pt x="974979" y="7189051"/>
                  <a:pt x="969740" y="7189051"/>
                </a:cubicBezTo>
                <a:cubicBezTo>
                  <a:pt x="964502" y="7189051"/>
                  <a:pt x="960215" y="7193337"/>
                  <a:pt x="960215" y="7198576"/>
                </a:cubicBezTo>
                <a:close/>
                <a:moveTo>
                  <a:pt x="998315" y="7198576"/>
                </a:moveTo>
                <a:cubicBezTo>
                  <a:pt x="998315" y="7203815"/>
                  <a:pt x="1002602" y="7208101"/>
                  <a:pt x="1007840" y="7208101"/>
                </a:cubicBezTo>
                <a:cubicBezTo>
                  <a:pt x="1013079" y="7208101"/>
                  <a:pt x="1017365" y="7203815"/>
                  <a:pt x="1017365" y="7198576"/>
                </a:cubicBezTo>
                <a:cubicBezTo>
                  <a:pt x="1017365" y="7193337"/>
                  <a:pt x="1013079" y="7189051"/>
                  <a:pt x="1007840" y="7189051"/>
                </a:cubicBezTo>
                <a:cubicBezTo>
                  <a:pt x="1002602" y="7189051"/>
                  <a:pt x="998315" y="7193337"/>
                  <a:pt x="998315" y="7198576"/>
                </a:cubicBezTo>
                <a:close/>
                <a:moveTo>
                  <a:pt x="1041178" y="7198576"/>
                </a:moveTo>
                <a:cubicBezTo>
                  <a:pt x="1037939" y="7203815"/>
                  <a:pt x="1042226" y="7208101"/>
                  <a:pt x="1050703" y="7208101"/>
                </a:cubicBezTo>
                <a:cubicBezTo>
                  <a:pt x="1059180" y="7208101"/>
                  <a:pt x="1063466" y="7203815"/>
                  <a:pt x="1060228" y="7198576"/>
                </a:cubicBezTo>
                <a:cubicBezTo>
                  <a:pt x="1056989" y="7193337"/>
                  <a:pt x="1052703" y="7189051"/>
                  <a:pt x="1050703" y="7189051"/>
                </a:cubicBezTo>
                <a:cubicBezTo>
                  <a:pt x="1048703" y="7189051"/>
                  <a:pt x="1044416" y="7193337"/>
                  <a:pt x="1041178" y="7198576"/>
                </a:cubicBezTo>
                <a:close/>
                <a:moveTo>
                  <a:pt x="1579340" y="7198576"/>
                </a:moveTo>
                <a:cubicBezTo>
                  <a:pt x="1579340" y="7203815"/>
                  <a:pt x="1585770" y="7208101"/>
                  <a:pt x="1593628" y="7208101"/>
                </a:cubicBezTo>
                <a:cubicBezTo>
                  <a:pt x="1601486" y="7208101"/>
                  <a:pt x="1607915" y="7203815"/>
                  <a:pt x="1607915" y="7198576"/>
                </a:cubicBezTo>
                <a:cubicBezTo>
                  <a:pt x="1607915" y="7193337"/>
                  <a:pt x="1601486" y="7189051"/>
                  <a:pt x="1593628" y="7189051"/>
                </a:cubicBezTo>
                <a:cubicBezTo>
                  <a:pt x="1585770" y="7189051"/>
                  <a:pt x="1579340" y="7193337"/>
                  <a:pt x="1579340" y="7198576"/>
                </a:cubicBezTo>
                <a:close/>
                <a:moveTo>
                  <a:pt x="1636490" y="7198576"/>
                </a:moveTo>
                <a:cubicBezTo>
                  <a:pt x="1636490" y="7203815"/>
                  <a:pt x="1642920" y="7208101"/>
                  <a:pt x="1650778" y="7208101"/>
                </a:cubicBezTo>
                <a:cubicBezTo>
                  <a:pt x="1658636" y="7208101"/>
                  <a:pt x="1665065" y="7203815"/>
                  <a:pt x="1665065" y="7198576"/>
                </a:cubicBezTo>
                <a:cubicBezTo>
                  <a:pt x="1665065" y="7193337"/>
                  <a:pt x="1658636" y="7189051"/>
                  <a:pt x="1650778" y="7189051"/>
                </a:cubicBezTo>
                <a:cubicBezTo>
                  <a:pt x="1642920" y="7189051"/>
                  <a:pt x="1636490" y="7193337"/>
                  <a:pt x="1636490" y="7198576"/>
                </a:cubicBezTo>
                <a:close/>
                <a:moveTo>
                  <a:pt x="1684115" y="7198576"/>
                </a:moveTo>
                <a:cubicBezTo>
                  <a:pt x="1684115" y="7203815"/>
                  <a:pt x="1690545" y="7208101"/>
                  <a:pt x="1698403" y="7208101"/>
                </a:cubicBezTo>
                <a:cubicBezTo>
                  <a:pt x="1706261" y="7208101"/>
                  <a:pt x="1712690" y="7203815"/>
                  <a:pt x="1712690" y="7198576"/>
                </a:cubicBezTo>
                <a:cubicBezTo>
                  <a:pt x="1712690" y="7193337"/>
                  <a:pt x="1706261" y="7189051"/>
                  <a:pt x="1698403" y="7189051"/>
                </a:cubicBezTo>
                <a:cubicBezTo>
                  <a:pt x="1690545" y="7189051"/>
                  <a:pt x="1684115" y="7193337"/>
                  <a:pt x="1684115" y="7198576"/>
                </a:cubicBezTo>
                <a:close/>
                <a:moveTo>
                  <a:pt x="2403348" y="7198728"/>
                </a:moveTo>
                <a:cubicBezTo>
                  <a:pt x="2406644" y="7204053"/>
                  <a:pt x="2413321" y="7205949"/>
                  <a:pt x="2418198" y="7202929"/>
                </a:cubicBezTo>
                <a:cubicBezTo>
                  <a:pt x="2431409" y="7194766"/>
                  <a:pt x="2428951" y="7189051"/>
                  <a:pt x="2412216" y="7189051"/>
                </a:cubicBezTo>
                <a:cubicBezTo>
                  <a:pt x="2404053" y="7189051"/>
                  <a:pt x="2400062" y="7193404"/>
                  <a:pt x="2403348" y="7198728"/>
                </a:cubicBezTo>
                <a:close/>
                <a:moveTo>
                  <a:pt x="2455640" y="7198576"/>
                </a:moveTo>
                <a:cubicBezTo>
                  <a:pt x="2455640" y="7203815"/>
                  <a:pt x="2459927" y="7208101"/>
                  <a:pt x="2465165" y="7208101"/>
                </a:cubicBezTo>
                <a:cubicBezTo>
                  <a:pt x="2470404" y="7208101"/>
                  <a:pt x="2474690" y="7203815"/>
                  <a:pt x="2474690" y="7198576"/>
                </a:cubicBezTo>
                <a:cubicBezTo>
                  <a:pt x="2474690" y="7193337"/>
                  <a:pt x="2470404" y="7189051"/>
                  <a:pt x="2465165" y="7189051"/>
                </a:cubicBezTo>
                <a:cubicBezTo>
                  <a:pt x="2459927" y="7189051"/>
                  <a:pt x="2455640" y="7193337"/>
                  <a:pt x="2455640" y="7198576"/>
                </a:cubicBezTo>
                <a:close/>
                <a:moveTo>
                  <a:pt x="2503265" y="7198576"/>
                </a:moveTo>
                <a:cubicBezTo>
                  <a:pt x="2503265" y="7203815"/>
                  <a:pt x="2507552" y="7208101"/>
                  <a:pt x="2512790" y="7208101"/>
                </a:cubicBezTo>
                <a:cubicBezTo>
                  <a:pt x="2518029" y="7208101"/>
                  <a:pt x="2522315" y="7203815"/>
                  <a:pt x="2522315" y="7198576"/>
                </a:cubicBezTo>
                <a:cubicBezTo>
                  <a:pt x="2522315" y="7193337"/>
                  <a:pt x="2518029" y="7189051"/>
                  <a:pt x="2512790" y="7189051"/>
                </a:cubicBezTo>
                <a:cubicBezTo>
                  <a:pt x="2507552" y="7189051"/>
                  <a:pt x="2503265" y="7193337"/>
                  <a:pt x="2503265" y="7198576"/>
                </a:cubicBezTo>
                <a:close/>
                <a:moveTo>
                  <a:pt x="2555653" y="7198576"/>
                </a:moveTo>
                <a:cubicBezTo>
                  <a:pt x="2552414" y="7203815"/>
                  <a:pt x="2554310" y="7208101"/>
                  <a:pt x="2559853" y="7208101"/>
                </a:cubicBezTo>
                <a:cubicBezTo>
                  <a:pt x="2565397" y="7208101"/>
                  <a:pt x="2569940" y="7203815"/>
                  <a:pt x="2569940" y="7198576"/>
                </a:cubicBezTo>
                <a:cubicBezTo>
                  <a:pt x="2569940" y="7193337"/>
                  <a:pt x="2568064" y="7189051"/>
                  <a:pt x="2565749" y="7189051"/>
                </a:cubicBezTo>
                <a:cubicBezTo>
                  <a:pt x="2563435" y="7189051"/>
                  <a:pt x="2558891" y="7193337"/>
                  <a:pt x="2555653" y="7198576"/>
                </a:cubicBezTo>
                <a:close/>
                <a:moveTo>
                  <a:pt x="1091784" y="7205082"/>
                </a:moveTo>
                <a:cubicBezTo>
                  <a:pt x="1098652" y="7207835"/>
                  <a:pt x="1106872" y="7207492"/>
                  <a:pt x="1110034" y="7204329"/>
                </a:cubicBezTo>
                <a:cubicBezTo>
                  <a:pt x="1113196" y="7201167"/>
                  <a:pt x="1107577" y="7198919"/>
                  <a:pt x="1097537" y="7199329"/>
                </a:cubicBezTo>
                <a:cubicBezTo>
                  <a:pt x="1086441" y="7199786"/>
                  <a:pt x="1084183" y="7202043"/>
                  <a:pt x="1091784" y="7205082"/>
                </a:cubicBezTo>
                <a:close/>
                <a:moveTo>
                  <a:pt x="1126903" y="7208101"/>
                </a:moveTo>
                <a:cubicBezTo>
                  <a:pt x="1130141" y="7213340"/>
                  <a:pt x="1136818" y="7217626"/>
                  <a:pt x="1141752" y="7217626"/>
                </a:cubicBezTo>
                <a:cubicBezTo>
                  <a:pt x="1146686" y="7217626"/>
                  <a:pt x="1150715" y="7213340"/>
                  <a:pt x="1150715" y="7208101"/>
                </a:cubicBezTo>
                <a:cubicBezTo>
                  <a:pt x="1150715" y="7202862"/>
                  <a:pt x="1144029" y="7198576"/>
                  <a:pt x="1135866" y="7198576"/>
                </a:cubicBezTo>
                <a:cubicBezTo>
                  <a:pt x="1127703" y="7198576"/>
                  <a:pt x="1123664" y="7202862"/>
                  <a:pt x="1126903" y="7208101"/>
                </a:cubicBezTo>
                <a:close/>
                <a:moveTo>
                  <a:pt x="1169765" y="7208101"/>
                </a:moveTo>
                <a:cubicBezTo>
                  <a:pt x="1169765" y="7213340"/>
                  <a:pt x="1178595" y="7217626"/>
                  <a:pt x="1189377" y="7217626"/>
                </a:cubicBezTo>
                <a:cubicBezTo>
                  <a:pt x="1200160" y="7217626"/>
                  <a:pt x="1206341" y="7213340"/>
                  <a:pt x="1203103" y="7208101"/>
                </a:cubicBezTo>
                <a:cubicBezTo>
                  <a:pt x="1199864" y="7202862"/>
                  <a:pt x="1191044" y="7198576"/>
                  <a:pt x="1183491" y="7198576"/>
                </a:cubicBezTo>
                <a:cubicBezTo>
                  <a:pt x="1175938" y="7198576"/>
                  <a:pt x="1169765" y="7202862"/>
                  <a:pt x="1169765" y="7208101"/>
                </a:cubicBezTo>
                <a:close/>
                <a:moveTo>
                  <a:pt x="1739360" y="7210006"/>
                </a:moveTo>
                <a:lnTo>
                  <a:pt x="1750790" y="7221436"/>
                </a:lnTo>
                <a:lnTo>
                  <a:pt x="1762220" y="7210006"/>
                </a:lnTo>
                <a:lnTo>
                  <a:pt x="1773650" y="7198576"/>
                </a:lnTo>
                <a:lnTo>
                  <a:pt x="1750790" y="7198576"/>
                </a:lnTo>
                <a:lnTo>
                  <a:pt x="1727930" y="7198576"/>
                </a:lnTo>
                <a:lnTo>
                  <a:pt x="1739360" y="7210006"/>
                </a:lnTo>
                <a:close/>
                <a:moveTo>
                  <a:pt x="1788890" y="7208101"/>
                </a:moveTo>
                <a:cubicBezTo>
                  <a:pt x="1788890" y="7213340"/>
                  <a:pt x="1795320" y="7217626"/>
                  <a:pt x="1803178" y="7217626"/>
                </a:cubicBezTo>
                <a:cubicBezTo>
                  <a:pt x="1811036" y="7217626"/>
                  <a:pt x="1817465" y="7213340"/>
                  <a:pt x="1817465" y="7208101"/>
                </a:cubicBezTo>
                <a:cubicBezTo>
                  <a:pt x="1817465" y="7202862"/>
                  <a:pt x="1811036" y="7198576"/>
                  <a:pt x="1803178" y="7198576"/>
                </a:cubicBezTo>
                <a:cubicBezTo>
                  <a:pt x="1795320" y="7198576"/>
                  <a:pt x="1788890" y="7202862"/>
                  <a:pt x="1788890" y="7208101"/>
                </a:cubicBezTo>
                <a:close/>
                <a:moveTo>
                  <a:pt x="1841278" y="7208101"/>
                </a:moveTo>
                <a:cubicBezTo>
                  <a:pt x="1838039" y="7213340"/>
                  <a:pt x="1842078" y="7217626"/>
                  <a:pt x="1850241" y="7217626"/>
                </a:cubicBezTo>
                <a:cubicBezTo>
                  <a:pt x="1858404" y="7217626"/>
                  <a:pt x="1865090" y="7213340"/>
                  <a:pt x="1865090" y="7208101"/>
                </a:cubicBezTo>
                <a:cubicBezTo>
                  <a:pt x="1865090" y="7202862"/>
                  <a:pt x="1861061" y="7198576"/>
                  <a:pt x="1856127" y="7198576"/>
                </a:cubicBezTo>
                <a:cubicBezTo>
                  <a:pt x="1851193" y="7198576"/>
                  <a:pt x="1844516" y="7202862"/>
                  <a:pt x="1841278" y="7208101"/>
                </a:cubicBezTo>
                <a:close/>
                <a:moveTo>
                  <a:pt x="1889408" y="7207292"/>
                </a:moveTo>
                <a:cubicBezTo>
                  <a:pt x="1886341" y="7212254"/>
                  <a:pt x="1887893" y="7218817"/>
                  <a:pt x="1892856" y="7221884"/>
                </a:cubicBezTo>
                <a:cubicBezTo>
                  <a:pt x="1897818" y="7224951"/>
                  <a:pt x="1904381" y="7223398"/>
                  <a:pt x="1907448" y="7218436"/>
                </a:cubicBezTo>
                <a:cubicBezTo>
                  <a:pt x="1910515" y="7213473"/>
                  <a:pt x="1908962" y="7206910"/>
                  <a:pt x="1904000" y="7203844"/>
                </a:cubicBezTo>
                <a:cubicBezTo>
                  <a:pt x="1899037" y="7200776"/>
                  <a:pt x="1892475" y="7202329"/>
                  <a:pt x="1889408" y="7207292"/>
                </a:cubicBezTo>
                <a:close/>
                <a:moveTo>
                  <a:pt x="2650903" y="7208101"/>
                </a:moveTo>
                <a:cubicBezTo>
                  <a:pt x="2654141" y="7213340"/>
                  <a:pt x="2658685" y="7217626"/>
                  <a:pt x="2660999" y="7217626"/>
                </a:cubicBezTo>
                <a:cubicBezTo>
                  <a:pt x="2663314" y="7217626"/>
                  <a:pt x="2665190" y="7213340"/>
                  <a:pt x="2665190" y="7208101"/>
                </a:cubicBezTo>
                <a:cubicBezTo>
                  <a:pt x="2665190" y="7202862"/>
                  <a:pt x="2660647" y="7198576"/>
                  <a:pt x="2655103" y="7198576"/>
                </a:cubicBezTo>
                <a:cubicBezTo>
                  <a:pt x="2649560" y="7198576"/>
                  <a:pt x="2647664" y="7202862"/>
                  <a:pt x="2650903" y="7208101"/>
                </a:cubicBezTo>
                <a:close/>
                <a:moveTo>
                  <a:pt x="1224534" y="7214407"/>
                </a:moveTo>
                <a:cubicBezTo>
                  <a:pt x="1231087" y="7217054"/>
                  <a:pt x="1241803" y="7217054"/>
                  <a:pt x="1248347" y="7214407"/>
                </a:cubicBezTo>
                <a:cubicBezTo>
                  <a:pt x="1254900" y="7211768"/>
                  <a:pt x="1249537" y="7209606"/>
                  <a:pt x="1236440" y="7209606"/>
                </a:cubicBezTo>
                <a:cubicBezTo>
                  <a:pt x="1223343" y="7209606"/>
                  <a:pt x="1217990" y="7211768"/>
                  <a:pt x="1224534" y="7214407"/>
                </a:cubicBezTo>
                <a:close/>
                <a:moveTo>
                  <a:pt x="1265015" y="7211844"/>
                </a:moveTo>
                <a:cubicBezTo>
                  <a:pt x="1265015" y="7220884"/>
                  <a:pt x="1293524" y="7225437"/>
                  <a:pt x="1298610" y="7217207"/>
                </a:cubicBezTo>
                <a:cubicBezTo>
                  <a:pt x="1301706" y="7212197"/>
                  <a:pt x="1295410" y="7208101"/>
                  <a:pt x="1284627" y="7208101"/>
                </a:cubicBezTo>
                <a:cubicBezTo>
                  <a:pt x="1273845" y="7208101"/>
                  <a:pt x="1265015" y="7209787"/>
                  <a:pt x="1265015" y="7211844"/>
                </a:cubicBezTo>
                <a:close/>
                <a:moveTo>
                  <a:pt x="1322165" y="7217626"/>
                </a:moveTo>
                <a:cubicBezTo>
                  <a:pt x="1322165" y="7222865"/>
                  <a:pt x="1328595" y="7227151"/>
                  <a:pt x="1336453" y="7227151"/>
                </a:cubicBezTo>
                <a:cubicBezTo>
                  <a:pt x="1344311" y="7227151"/>
                  <a:pt x="1350740" y="7222865"/>
                  <a:pt x="1350740" y="7217626"/>
                </a:cubicBezTo>
                <a:cubicBezTo>
                  <a:pt x="1350740" y="7212387"/>
                  <a:pt x="1344311" y="7208101"/>
                  <a:pt x="1336453" y="7208101"/>
                </a:cubicBezTo>
                <a:cubicBezTo>
                  <a:pt x="1328595" y="7208101"/>
                  <a:pt x="1322165" y="7212387"/>
                  <a:pt x="1322165" y="7217626"/>
                </a:cubicBezTo>
                <a:close/>
                <a:moveTo>
                  <a:pt x="1941290" y="7217626"/>
                </a:moveTo>
                <a:cubicBezTo>
                  <a:pt x="1941290" y="7222865"/>
                  <a:pt x="1947720" y="7227151"/>
                  <a:pt x="1955578" y="7227151"/>
                </a:cubicBezTo>
                <a:cubicBezTo>
                  <a:pt x="1963436" y="7227151"/>
                  <a:pt x="1969865" y="7222865"/>
                  <a:pt x="1969865" y="7217626"/>
                </a:cubicBezTo>
                <a:cubicBezTo>
                  <a:pt x="1969865" y="7212387"/>
                  <a:pt x="1963436" y="7208101"/>
                  <a:pt x="1955578" y="7208101"/>
                </a:cubicBezTo>
                <a:cubicBezTo>
                  <a:pt x="1947720" y="7208101"/>
                  <a:pt x="1941290" y="7212387"/>
                  <a:pt x="1941290" y="7217626"/>
                </a:cubicBezTo>
                <a:close/>
                <a:moveTo>
                  <a:pt x="1998440" y="7217626"/>
                </a:moveTo>
                <a:cubicBezTo>
                  <a:pt x="1998440" y="7222865"/>
                  <a:pt x="2002727" y="7227151"/>
                  <a:pt x="2007965" y="7227151"/>
                </a:cubicBezTo>
                <a:cubicBezTo>
                  <a:pt x="2013204" y="7227151"/>
                  <a:pt x="2017490" y="7222865"/>
                  <a:pt x="2017490" y="7217626"/>
                </a:cubicBezTo>
                <a:cubicBezTo>
                  <a:pt x="2017490" y="7212387"/>
                  <a:pt x="2013204" y="7208101"/>
                  <a:pt x="2007965" y="7208101"/>
                </a:cubicBezTo>
                <a:cubicBezTo>
                  <a:pt x="2002727" y="7208101"/>
                  <a:pt x="1998440" y="7212387"/>
                  <a:pt x="1998440" y="7217626"/>
                </a:cubicBezTo>
                <a:close/>
                <a:moveTo>
                  <a:pt x="2046065" y="7217626"/>
                </a:moveTo>
                <a:cubicBezTo>
                  <a:pt x="2046065" y="7222865"/>
                  <a:pt x="2050352" y="7227151"/>
                  <a:pt x="2055590" y="7227151"/>
                </a:cubicBezTo>
                <a:cubicBezTo>
                  <a:pt x="2060829" y="7227151"/>
                  <a:pt x="2065115" y="7222865"/>
                  <a:pt x="2065115" y="7217626"/>
                </a:cubicBezTo>
                <a:cubicBezTo>
                  <a:pt x="2065115" y="7212387"/>
                  <a:pt x="2060829" y="7208101"/>
                  <a:pt x="2055590" y="7208101"/>
                </a:cubicBezTo>
                <a:cubicBezTo>
                  <a:pt x="2050352" y="7208101"/>
                  <a:pt x="2046065" y="7212387"/>
                  <a:pt x="2046065" y="7217626"/>
                </a:cubicBezTo>
                <a:close/>
                <a:moveTo>
                  <a:pt x="1376934" y="7223932"/>
                </a:moveTo>
                <a:cubicBezTo>
                  <a:pt x="1383487" y="7226579"/>
                  <a:pt x="1394203" y="7226579"/>
                  <a:pt x="1400747" y="7223932"/>
                </a:cubicBezTo>
                <a:cubicBezTo>
                  <a:pt x="1407300" y="7221293"/>
                  <a:pt x="1401937" y="7219131"/>
                  <a:pt x="1388840" y="7219131"/>
                </a:cubicBezTo>
                <a:cubicBezTo>
                  <a:pt x="1375743" y="7219131"/>
                  <a:pt x="1370390" y="7221293"/>
                  <a:pt x="1376934" y="7223932"/>
                </a:cubicBezTo>
                <a:close/>
                <a:moveTo>
                  <a:pt x="1434684" y="7224132"/>
                </a:moveTo>
                <a:cubicBezTo>
                  <a:pt x="1441552" y="7226885"/>
                  <a:pt x="1449772" y="7226542"/>
                  <a:pt x="1452934" y="7223379"/>
                </a:cubicBezTo>
                <a:cubicBezTo>
                  <a:pt x="1456096" y="7220217"/>
                  <a:pt x="1450477" y="7217969"/>
                  <a:pt x="1440437" y="7218379"/>
                </a:cubicBezTo>
                <a:cubicBezTo>
                  <a:pt x="1429341" y="7218836"/>
                  <a:pt x="1427083" y="7221093"/>
                  <a:pt x="1434684" y="7224132"/>
                </a:cubicBezTo>
                <a:close/>
                <a:moveTo>
                  <a:pt x="1474565" y="7227151"/>
                </a:moveTo>
                <a:cubicBezTo>
                  <a:pt x="1474565" y="7232390"/>
                  <a:pt x="1480995" y="7236676"/>
                  <a:pt x="1488853" y="7236676"/>
                </a:cubicBezTo>
                <a:cubicBezTo>
                  <a:pt x="1496711" y="7236676"/>
                  <a:pt x="1503140" y="7232390"/>
                  <a:pt x="1503140" y="7227151"/>
                </a:cubicBezTo>
                <a:cubicBezTo>
                  <a:pt x="1503140" y="7221912"/>
                  <a:pt x="1496711" y="7217626"/>
                  <a:pt x="1488853" y="7217626"/>
                </a:cubicBezTo>
                <a:cubicBezTo>
                  <a:pt x="1480995" y="7217626"/>
                  <a:pt x="1474565" y="7221912"/>
                  <a:pt x="1474565" y="7227151"/>
                </a:cubicBezTo>
                <a:close/>
                <a:moveTo>
                  <a:pt x="1531715" y="7227151"/>
                </a:moveTo>
                <a:cubicBezTo>
                  <a:pt x="1531715" y="7232390"/>
                  <a:pt x="1538402" y="7236676"/>
                  <a:pt x="1546565" y="7236676"/>
                </a:cubicBezTo>
                <a:cubicBezTo>
                  <a:pt x="1554728" y="7236676"/>
                  <a:pt x="1558766" y="7232390"/>
                  <a:pt x="1555528" y="7227151"/>
                </a:cubicBezTo>
                <a:cubicBezTo>
                  <a:pt x="1552289" y="7221912"/>
                  <a:pt x="1545612" y="7217626"/>
                  <a:pt x="1540678" y="7217626"/>
                </a:cubicBezTo>
                <a:cubicBezTo>
                  <a:pt x="1535744" y="7217626"/>
                  <a:pt x="1531715" y="7221912"/>
                  <a:pt x="1531715" y="7227151"/>
                </a:cubicBezTo>
                <a:close/>
                <a:moveTo>
                  <a:pt x="2098548" y="7227303"/>
                </a:moveTo>
                <a:cubicBezTo>
                  <a:pt x="2101844" y="7232628"/>
                  <a:pt x="2108521" y="7234524"/>
                  <a:pt x="2113398" y="7231504"/>
                </a:cubicBezTo>
                <a:cubicBezTo>
                  <a:pt x="2126609" y="7223341"/>
                  <a:pt x="2124151" y="7217626"/>
                  <a:pt x="2107416" y="7217626"/>
                </a:cubicBezTo>
                <a:cubicBezTo>
                  <a:pt x="2099253" y="7217626"/>
                  <a:pt x="2095262" y="7221979"/>
                  <a:pt x="2098548" y="7227303"/>
                </a:cubicBezTo>
                <a:close/>
                <a:moveTo>
                  <a:pt x="2146078" y="7227151"/>
                </a:moveTo>
                <a:cubicBezTo>
                  <a:pt x="2149316" y="7232390"/>
                  <a:pt x="2156003" y="7236676"/>
                  <a:pt x="2160937" y="7236676"/>
                </a:cubicBezTo>
                <a:cubicBezTo>
                  <a:pt x="2165871" y="7236676"/>
                  <a:pt x="2169890" y="7232390"/>
                  <a:pt x="2169890" y="7227151"/>
                </a:cubicBezTo>
                <a:cubicBezTo>
                  <a:pt x="2169890" y="7221912"/>
                  <a:pt x="2163204" y="7217626"/>
                  <a:pt x="2155041" y="7217626"/>
                </a:cubicBezTo>
                <a:cubicBezTo>
                  <a:pt x="2146878" y="7217626"/>
                  <a:pt x="2142839" y="7221912"/>
                  <a:pt x="2146078" y="7227151"/>
                </a:cubicBezTo>
                <a:close/>
                <a:moveTo>
                  <a:pt x="2198465" y="7227151"/>
                </a:moveTo>
                <a:cubicBezTo>
                  <a:pt x="2198465" y="7232390"/>
                  <a:pt x="2202752" y="7236676"/>
                  <a:pt x="2207990" y="7236676"/>
                </a:cubicBezTo>
                <a:cubicBezTo>
                  <a:pt x="2213229" y="7236676"/>
                  <a:pt x="2217515" y="7232390"/>
                  <a:pt x="2217515" y="7227151"/>
                </a:cubicBezTo>
                <a:cubicBezTo>
                  <a:pt x="2217515" y="7221912"/>
                  <a:pt x="2213229" y="7217626"/>
                  <a:pt x="2207990" y="7217626"/>
                </a:cubicBezTo>
                <a:cubicBezTo>
                  <a:pt x="2202752" y="7217626"/>
                  <a:pt x="2198465" y="7221912"/>
                  <a:pt x="2198465" y="7227151"/>
                </a:cubicBezTo>
                <a:close/>
                <a:moveTo>
                  <a:pt x="2246090" y="7227151"/>
                </a:moveTo>
                <a:cubicBezTo>
                  <a:pt x="2246090" y="7232390"/>
                  <a:pt x="2252786" y="7236676"/>
                  <a:pt x="2260949" y="7236676"/>
                </a:cubicBezTo>
                <a:cubicBezTo>
                  <a:pt x="2269112" y="7236676"/>
                  <a:pt x="2273141" y="7232390"/>
                  <a:pt x="2269903" y="7227151"/>
                </a:cubicBezTo>
                <a:cubicBezTo>
                  <a:pt x="2266664" y="7221912"/>
                  <a:pt x="2259987" y="7217626"/>
                  <a:pt x="2255053" y="7217626"/>
                </a:cubicBezTo>
                <a:cubicBezTo>
                  <a:pt x="2250119" y="7217626"/>
                  <a:pt x="2246090" y="7221912"/>
                  <a:pt x="2246090" y="7227151"/>
                </a:cubicBezTo>
                <a:close/>
                <a:moveTo>
                  <a:pt x="1587084" y="7233657"/>
                </a:moveTo>
                <a:cubicBezTo>
                  <a:pt x="1593952" y="7236410"/>
                  <a:pt x="1602172" y="7236067"/>
                  <a:pt x="1605334" y="7232904"/>
                </a:cubicBezTo>
                <a:cubicBezTo>
                  <a:pt x="1608496" y="7229742"/>
                  <a:pt x="1602877" y="7227494"/>
                  <a:pt x="1592837" y="7227904"/>
                </a:cubicBezTo>
                <a:cubicBezTo>
                  <a:pt x="1581741" y="7228361"/>
                  <a:pt x="1579483" y="7230618"/>
                  <a:pt x="1587084" y="7233657"/>
                </a:cubicBezTo>
                <a:close/>
                <a:moveTo>
                  <a:pt x="1634109" y="7233457"/>
                </a:moveTo>
                <a:cubicBezTo>
                  <a:pt x="1640662" y="7236104"/>
                  <a:pt x="1651378" y="7236104"/>
                  <a:pt x="1657922" y="7233457"/>
                </a:cubicBezTo>
                <a:cubicBezTo>
                  <a:pt x="1664475" y="7230818"/>
                  <a:pt x="1659112" y="7228656"/>
                  <a:pt x="1646015" y="7228656"/>
                </a:cubicBezTo>
                <a:cubicBezTo>
                  <a:pt x="1632918" y="7228656"/>
                  <a:pt x="1627565" y="7230818"/>
                  <a:pt x="1634109" y="7233457"/>
                </a:cubicBezTo>
                <a:close/>
                <a:moveTo>
                  <a:pt x="1684115" y="7236676"/>
                </a:moveTo>
                <a:cubicBezTo>
                  <a:pt x="1684115" y="7241915"/>
                  <a:pt x="1690545" y="7246201"/>
                  <a:pt x="1698403" y="7246201"/>
                </a:cubicBezTo>
                <a:cubicBezTo>
                  <a:pt x="1706261" y="7246201"/>
                  <a:pt x="1712690" y="7241915"/>
                  <a:pt x="1712690" y="7236676"/>
                </a:cubicBezTo>
                <a:cubicBezTo>
                  <a:pt x="1712690" y="7231437"/>
                  <a:pt x="1706261" y="7227151"/>
                  <a:pt x="1698403" y="7227151"/>
                </a:cubicBezTo>
                <a:cubicBezTo>
                  <a:pt x="1690545" y="7227151"/>
                  <a:pt x="1684115" y="7231437"/>
                  <a:pt x="1684115" y="7236676"/>
                </a:cubicBezTo>
                <a:close/>
                <a:moveTo>
                  <a:pt x="2298573" y="7236828"/>
                </a:moveTo>
                <a:cubicBezTo>
                  <a:pt x="2301869" y="7242153"/>
                  <a:pt x="2308546" y="7244049"/>
                  <a:pt x="2313423" y="7241029"/>
                </a:cubicBezTo>
                <a:cubicBezTo>
                  <a:pt x="2326634" y="7232866"/>
                  <a:pt x="2324176" y="7227151"/>
                  <a:pt x="2307441" y="7227151"/>
                </a:cubicBezTo>
                <a:cubicBezTo>
                  <a:pt x="2299278" y="7227151"/>
                  <a:pt x="2295287" y="7231504"/>
                  <a:pt x="2298573" y="7236828"/>
                </a:cubicBezTo>
                <a:close/>
                <a:moveTo>
                  <a:pt x="2350865" y="7236676"/>
                </a:moveTo>
                <a:cubicBezTo>
                  <a:pt x="2350865" y="7241915"/>
                  <a:pt x="2355152" y="7246201"/>
                  <a:pt x="2360390" y="7246201"/>
                </a:cubicBezTo>
                <a:cubicBezTo>
                  <a:pt x="2365629" y="7246201"/>
                  <a:pt x="2369915" y="7241915"/>
                  <a:pt x="2369915" y="7236676"/>
                </a:cubicBezTo>
                <a:cubicBezTo>
                  <a:pt x="2369915" y="7231437"/>
                  <a:pt x="2365629" y="7227151"/>
                  <a:pt x="2360390" y="7227151"/>
                </a:cubicBezTo>
                <a:cubicBezTo>
                  <a:pt x="2355152" y="7227151"/>
                  <a:pt x="2350865" y="7231437"/>
                  <a:pt x="2350865" y="7236676"/>
                </a:cubicBezTo>
                <a:close/>
                <a:moveTo>
                  <a:pt x="2398490" y="7236676"/>
                </a:moveTo>
                <a:cubicBezTo>
                  <a:pt x="2398490" y="7241915"/>
                  <a:pt x="2402777" y="7246201"/>
                  <a:pt x="2408015" y="7246201"/>
                </a:cubicBezTo>
                <a:cubicBezTo>
                  <a:pt x="2413254" y="7246201"/>
                  <a:pt x="2417540" y="7241915"/>
                  <a:pt x="2417540" y="7236676"/>
                </a:cubicBezTo>
                <a:cubicBezTo>
                  <a:pt x="2417540" y="7231437"/>
                  <a:pt x="2413254" y="7227151"/>
                  <a:pt x="2408015" y="7227151"/>
                </a:cubicBezTo>
                <a:cubicBezTo>
                  <a:pt x="2402777" y="7227151"/>
                  <a:pt x="2398490" y="7231437"/>
                  <a:pt x="2398490" y="7236676"/>
                </a:cubicBezTo>
                <a:close/>
                <a:moveTo>
                  <a:pt x="1796634" y="7243182"/>
                </a:moveTo>
                <a:cubicBezTo>
                  <a:pt x="1803502" y="7245935"/>
                  <a:pt x="1811722" y="7245592"/>
                  <a:pt x="1814884" y="7242429"/>
                </a:cubicBezTo>
                <a:cubicBezTo>
                  <a:pt x="1818046" y="7239267"/>
                  <a:pt x="1812427" y="7237019"/>
                  <a:pt x="1802387" y="7237429"/>
                </a:cubicBezTo>
                <a:cubicBezTo>
                  <a:pt x="1791291" y="7237886"/>
                  <a:pt x="1789033" y="7240143"/>
                  <a:pt x="1796634" y="7243182"/>
                </a:cubicBezTo>
                <a:close/>
                <a:moveTo>
                  <a:pt x="1893665" y="7246201"/>
                </a:moveTo>
                <a:cubicBezTo>
                  <a:pt x="1893665" y="7251440"/>
                  <a:pt x="1898209" y="7255726"/>
                  <a:pt x="1903752" y="7255726"/>
                </a:cubicBezTo>
                <a:cubicBezTo>
                  <a:pt x="1909296" y="7255726"/>
                  <a:pt x="1911191" y="7251440"/>
                  <a:pt x="1907953" y="7246201"/>
                </a:cubicBezTo>
                <a:cubicBezTo>
                  <a:pt x="1904714" y="7240962"/>
                  <a:pt x="1900180" y="7236676"/>
                  <a:pt x="1897866" y="7236676"/>
                </a:cubicBezTo>
                <a:cubicBezTo>
                  <a:pt x="1895551" y="7236676"/>
                  <a:pt x="1893665" y="7240962"/>
                  <a:pt x="1893665" y="7246201"/>
                </a:cubicBezTo>
                <a:close/>
                <a:moveTo>
                  <a:pt x="2508028" y="7246201"/>
                </a:moveTo>
                <a:cubicBezTo>
                  <a:pt x="2511266" y="7251440"/>
                  <a:pt x="2515810" y="7255726"/>
                  <a:pt x="2518124" y="7255726"/>
                </a:cubicBezTo>
                <a:cubicBezTo>
                  <a:pt x="2520439" y="7255726"/>
                  <a:pt x="2522315" y="7251440"/>
                  <a:pt x="2522315" y="7246201"/>
                </a:cubicBezTo>
                <a:cubicBezTo>
                  <a:pt x="2522315" y="7240962"/>
                  <a:pt x="2517772" y="7236676"/>
                  <a:pt x="2512228" y="7236676"/>
                </a:cubicBezTo>
                <a:cubicBezTo>
                  <a:pt x="2506685" y="7236676"/>
                  <a:pt x="2504789" y="7240962"/>
                  <a:pt x="2508028" y="7246201"/>
                </a:cubicBezTo>
                <a:close/>
                <a:moveTo>
                  <a:pt x="1949034" y="7252707"/>
                </a:moveTo>
                <a:cubicBezTo>
                  <a:pt x="1955902" y="7255460"/>
                  <a:pt x="1964122" y="7255117"/>
                  <a:pt x="1967284" y="7251954"/>
                </a:cubicBezTo>
                <a:cubicBezTo>
                  <a:pt x="1970446" y="7248792"/>
                  <a:pt x="1964827" y="7246544"/>
                  <a:pt x="1954787" y="7246954"/>
                </a:cubicBezTo>
                <a:cubicBezTo>
                  <a:pt x="1943691" y="7247411"/>
                  <a:pt x="1941433" y="7249668"/>
                  <a:pt x="1949034" y="7252707"/>
                </a:cubicBezTo>
                <a:close/>
                <a:moveTo>
                  <a:pt x="2149059" y="7262232"/>
                </a:moveTo>
                <a:cubicBezTo>
                  <a:pt x="2155927" y="7264985"/>
                  <a:pt x="2164147" y="7264642"/>
                  <a:pt x="2167309" y="7261479"/>
                </a:cubicBezTo>
                <a:cubicBezTo>
                  <a:pt x="2170471" y="7258317"/>
                  <a:pt x="2164852" y="7256069"/>
                  <a:pt x="2154812" y="7256479"/>
                </a:cubicBezTo>
                <a:cubicBezTo>
                  <a:pt x="2143716" y="7256936"/>
                  <a:pt x="2141458" y="7259193"/>
                  <a:pt x="2149059" y="7262232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22" name="Рисунок 18">
            <a:extLst>
              <a:ext uri="{FF2B5EF4-FFF2-40B4-BE49-F238E27FC236}">
                <a16:creationId xmlns:a16="http://schemas.microsoft.com/office/drawing/2014/main" id="{A73B13F6-731A-40E5-8A85-6925A02F7283}"/>
              </a:ext>
            </a:extLst>
          </p:cNvPr>
          <p:cNvSpPr/>
          <p:nvPr/>
        </p:nvSpPr>
        <p:spPr>
          <a:xfrm>
            <a:off x="2721023" y="2292825"/>
            <a:ext cx="1102502" cy="1544311"/>
          </a:xfrm>
          <a:custGeom>
            <a:avLst/>
            <a:gdLst>
              <a:gd name="connsiteX0" fmla="*/ 4657903 w 5996056"/>
              <a:gd name="connsiteY0" fmla="*/ 3210 h 8398875"/>
              <a:gd name="connsiteX1" fmla="*/ 4544995 w 5996056"/>
              <a:gd name="connsiteY1" fmla="*/ 160469 h 8398875"/>
              <a:gd name="connsiteX2" fmla="*/ 4544977 w 5996056"/>
              <a:gd name="connsiteY2" fmla="*/ 215432 h 8398875"/>
              <a:gd name="connsiteX3" fmla="*/ 4512519 w 5996056"/>
              <a:gd name="connsiteY3" fmla="*/ 258395 h 8398875"/>
              <a:gd name="connsiteX4" fmla="*/ 4420763 w 5996056"/>
              <a:gd name="connsiteY4" fmla="*/ 372585 h 8398875"/>
              <a:gd name="connsiteX5" fmla="*/ 4222276 w 5996056"/>
              <a:gd name="connsiteY5" fmla="*/ 613197 h 8398875"/>
              <a:gd name="connsiteX6" fmla="*/ 4083106 w 5996056"/>
              <a:gd name="connsiteY6" fmla="*/ 782590 h 8398875"/>
              <a:gd name="connsiteX7" fmla="*/ 4013588 w 5996056"/>
              <a:gd name="connsiteY7" fmla="*/ 782341 h 8398875"/>
              <a:gd name="connsiteX8" fmla="*/ 3944070 w 5996056"/>
              <a:gd name="connsiteY8" fmla="*/ 782092 h 8398875"/>
              <a:gd name="connsiteX9" fmla="*/ 3915974 w 5996056"/>
              <a:gd name="connsiteY9" fmla="*/ 799095 h 8398875"/>
              <a:gd name="connsiteX10" fmla="*/ 3847159 w 5996056"/>
              <a:gd name="connsiteY10" fmla="*/ 902278 h 8398875"/>
              <a:gd name="connsiteX11" fmla="*/ 3805736 w 5996056"/>
              <a:gd name="connsiteY11" fmla="*/ 963757 h 8398875"/>
              <a:gd name="connsiteX12" fmla="*/ 3770047 w 5996056"/>
              <a:gd name="connsiteY12" fmla="*/ 1002981 h 8398875"/>
              <a:gd name="connsiteX13" fmla="*/ 3709493 w 5996056"/>
              <a:gd name="connsiteY13" fmla="*/ 991550 h 8398875"/>
              <a:gd name="connsiteX14" fmla="*/ 3590585 w 5996056"/>
              <a:gd name="connsiteY14" fmla="*/ 983841 h 8398875"/>
              <a:gd name="connsiteX15" fmla="*/ 3532221 w 5996056"/>
              <a:gd name="connsiteY15" fmla="*/ 987562 h 8398875"/>
              <a:gd name="connsiteX16" fmla="*/ 3500787 w 5996056"/>
              <a:gd name="connsiteY16" fmla="*/ 1009097 h 8398875"/>
              <a:gd name="connsiteX17" fmla="*/ 3445664 w 5996056"/>
              <a:gd name="connsiteY17" fmla="*/ 1066606 h 8398875"/>
              <a:gd name="connsiteX18" fmla="*/ 3421975 w 5996056"/>
              <a:gd name="connsiteY18" fmla="*/ 1102580 h 8398875"/>
              <a:gd name="connsiteX19" fmla="*/ 3426622 w 5996056"/>
              <a:gd name="connsiteY19" fmla="*/ 1147092 h 8398875"/>
              <a:gd name="connsiteX20" fmla="*/ 3436975 w 5996056"/>
              <a:gd name="connsiteY20" fmla="*/ 1214794 h 8398875"/>
              <a:gd name="connsiteX21" fmla="*/ 3442673 w 5996056"/>
              <a:gd name="connsiteY21" fmla="*/ 1237985 h 8398875"/>
              <a:gd name="connsiteX22" fmla="*/ 3061146 w 5996056"/>
              <a:gd name="connsiteY22" fmla="*/ 1695520 h 8398875"/>
              <a:gd name="connsiteX23" fmla="*/ 2417160 w 5996056"/>
              <a:gd name="connsiteY23" fmla="*/ 2463070 h 8398875"/>
              <a:gd name="connsiteX24" fmla="*/ 2136897 w 5996056"/>
              <a:gd name="connsiteY24" fmla="*/ 2803637 h 8398875"/>
              <a:gd name="connsiteX25" fmla="*/ 2054239 w 5996056"/>
              <a:gd name="connsiteY25" fmla="*/ 2794548 h 8398875"/>
              <a:gd name="connsiteX26" fmla="*/ 2009879 w 5996056"/>
              <a:gd name="connsiteY26" fmla="*/ 2762677 h 8398875"/>
              <a:gd name="connsiteX27" fmla="*/ 2000362 w 5996056"/>
              <a:gd name="connsiteY27" fmla="*/ 2724940 h 8398875"/>
              <a:gd name="connsiteX28" fmla="*/ 1794754 w 5996056"/>
              <a:gd name="connsiteY28" fmla="*/ 2531404 h 8398875"/>
              <a:gd name="connsiteX29" fmla="*/ 1749601 w 5996056"/>
              <a:gd name="connsiteY29" fmla="*/ 2546200 h 8398875"/>
              <a:gd name="connsiteX30" fmla="*/ 1724541 w 5996056"/>
              <a:gd name="connsiteY30" fmla="*/ 2561004 h 8398875"/>
              <a:gd name="connsiteX31" fmla="*/ 1652833 w 5996056"/>
              <a:gd name="connsiteY31" fmla="*/ 2537297 h 8398875"/>
              <a:gd name="connsiteX32" fmla="*/ 1499891 w 5996056"/>
              <a:gd name="connsiteY32" fmla="*/ 2522769 h 8398875"/>
              <a:gd name="connsiteX33" fmla="*/ 1455869 w 5996056"/>
              <a:gd name="connsiteY33" fmla="*/ 2608489 h 8398875"/>
              <a:gd name="connsiteX34" fmla="*/ 1455869 w 5996056"/>
              <a:gd name="connsiteY34" fmla="*/ 2633033 h 8398875"/>
              <a:gd name="connsiteX35" fmla="*/ 1536221 w 5996056"/>
              <a:gd name="connsiteY35" fmla="*/ 2712557 h 8398875"/>
              <a:gd name="connsiteX36" fmla="*/ 1612461 w 5996056"/>
              <a:gd name="connsiteY36" fmla="*/ 2796186 h 8398875"/>
              <a:gd name="connsiteX37" fmla="*/ 1551551 w 5996056"/>
              <a:gd name="connsiteY37" fmla="*/ 2773467 h 8398875"/>
              <a:gd name="connsiteX38" fmla="*/ 1290909 w 5996056"/>
              <a:gd name="connsiteY38" fmla="*/ 2730059 h 8398875"/>
              <a:gd name="connsiteX39" fmla="*/ 1157641 w 5996056"/>
              <a:gd name="connsiteY39" fmla="*/ 2732498 h 8398875"/>
              <a:gd name="connsiteX40" fmla="*/ 1123465 w 5996056"/>
              <a:gd name="connsiteY40" fmla="*/ 2749075 h 8398875"/>
              <a:gd name="connsiteX41" fmla="*/ 1040976 w 5996056"/>
              <a:gd name="connsiteY41" fmla="*/ 2870859 h 8398875"/>
              <a:gd name="connsiteX42" fmla="*/ 1082327 w 5996056"/>
              <a:gd name="connsiteY42" fmla="*/ 3043644 h 8398875"/>
              <a:gd name="connsiteX43" fmla="*/ 1098921 w 5996056"/>
              <a:gd name="connsiteY43" fmla="*/ 3070716 h 8398875"/>
              <a:gd name="connsiteX44" fmla="*/ 1085951 w 5996056"/>
              <a:gd name="connsiteY44" fmla="*/ 3114863 h 8398875"/>
              <a:gd name="connsiteX45" fmla="*/ 1072980 w 5996056"/>
              <a:gd name="connsiteY45" fmla="*/ 3159018 h 8398875"/>
              <a:gd name="connsiteX46" fmla="*/ 907405 w 5996056"/>
              <a:gd name="connsiteY46" fmla="*/ 3265846 h 8398875"/>
              <a:gd name="connsiteX47" fmla="*/ 648080 w 5996056"/>
              <a:gd name="connsiteY47" fmla="*/ 3456712 h 8398875"/>
              <a:gd name="connsiteX48" fmla="*/ 627952 w 5996056"/>
              <a:gd name="connsiteY48" fmla="*/ 3486588 h 8398875"/>
              <a:gd name="connsiteX49" fmla="*/ 627952 w 5996056"/>
              <a:gd name="connsiteY49" fmla="*/ 3532818 h 8398875"/>
              <a:gd name="connsiteX50" fmla="*/ 641207 w 5996056"/>
              <a:gd name="connsiteY50" fmla="*/ 3622749 h 8398875"/>
              <a:gd name="connsiteX51" fmla="*/ 654561 w 5996056"/>
              <a:gd name="connsiteY51" fmla="*/ 3696407 h 8398875"/>
              <a:gd name="connsiteX52" fmla="*/ 720536 w 5996056"/>
              <a:gd name="connsiteY52" fmla="*/ 3825188 h 8398875"/>
              <a:gd name="connsiteX53" fmla="*/ 973603 w 5996056"/>
              <a:gd name="connsiteY53" fmla="*/ 3890264 h 8398875"/>
              <a:gd name="connsiteX54" fmla="*/ 1306657 w 5996056"/>
              <a:gd name="connsiteY54" fmla="*/ 3677757 h 8398875"/>
              <a:gd name="connsiteX55" fmla="*/ 1366659 w 5996056"/>
              <a:gd name="connsiteY55" fmla="*/ 3633743 h 8398875"/>
              <a:gd name="connsiteX56" fmla="*/ 1404583 w 5996056"/>
              <a:gd name="connsiteY56" fmla="*/ 3647302 h 8398875"/>
              <a:gd name="connsiteX57" fmla="*/ 1475899 w 5996056"/>
              <a:gd name="connsiteY57" fmla="*/ 3666282 h 8398875"/>
              <a:gd name="connsiteX58" fmla="*/ 1509283 w 5996056"/>
              <a:gd name="connsiteY58" fmla="*/ 3679457 h 8398875"/>
              <a:gd name="connsiteX59" fmla="*/ 1437094 w 5996056"/>
              <a:gd name="connsiteY59" fmla="*/ 3770305 h 8398875"/>
              <a:gd name="connsiteX60" fmla="*/ 1339257 w 5996056"/>
              <a:gd name="connsiteY60" fmla="*/ 3897911 h 8398875"/>
              <a:gd name="connsiteX61" fmla="*/ 1313601 w 5996056"/>
              <a:gd name="connsiteY61" fmla="*/ 3942423 h 8398875"/>
              <a:gd name="connsiteX62" fmla="*/ 1313512 w 5996056"/>
              <a:gd name="connsiteY62" fmla="*/ 3985154 h 8398875"/>
              <a:gd name="connsiteX63" fmla="*/ 1325628 w 5996056"/>
              <a:gd name="connsiteY63" fmla="*/ 4051922 h 8398875"/>
              <a:gd name="connsiteX64" fmla="*/ 1344118 w 5996056"/>
              <a:gd name="connsiteY64" fmla="*/ 4119188 h 8398875"/>
              <a:gd name="connsiteX65" fmla="*/ 1350412 w 5996056"/>
              <a:gd name="connsiteY65" fmla="*/ 4162417 h 8398875"/>
              <a:gd name="connsiteX66" fmla="*/ 1386039 w 5996056"/>
              <a:gd name="connsiteY66" fmla="*/ 4201062 h 8398875"/>
              <a:gd name="connsiteX67" fmla="*/ 1459928 w 5996056"/>
              <a:gd name="connsiteY67" fmla="*/ 4254325 h 8398875"/>
              <a:gd name="connsiteX68" fmla="*/ 1498191 w 5996056"/>
              <a:gd name="connsiteY68" fmla="*/ 4268943 h 8398875"/>
              <a:gd name="connsiteX69" fmla="*/ 1592466 w 5996056"/>
              <a:gd name="connsiteY69" fmla="*/ 4260601 h 8398875"/>
              <a:gd name="connsiteX70" fmla="*/ 1686733 w 5996056"/>
              <a:gd name="connsiteY70" fmla="*/ 4252251 h 8398875"/>
              <a:gd name="connsiteX71" fmla="*/ 1715968 w 5996056"/>
              <a:gd name="connsiteY71" fmla="*/ 4231669 h 8398875"/>
              <a:gd name="connsiteX72" fmla="*/ 1797282 w 5996056"/>
              <a:gd name="connsiteY72" fmla="*/ 4149616 h 8398875"/>
              <a:gd name="connsiteX73" fmla="*/ 1853785 w 5996056"/>
              <a:gd name="connsiteY73" fmla="*/ 4092552 h 8398875"/>
              <a:gd name="connsiteX74" fmla="*/ 1799463 w 5996056"/>
              <a:gd name="connsiteY74" fmla="*/ 4252731 h 8398875"/>
              <a:gd name="connsiteX75" fmla="*/ 1740743 w 5996056"/>
              <a:gd name="connsiteY75" fmla="*/ 4427805 h 8398875"/>
              <a:gd name="connsiteX76" fmla="*/ 1793116 w 5996056"/>
              <a:gd name="connsiteY76" fmla="*/ 4575975 h 8398875"/>
              <a:gd name="connsiteX77" fmla="*/ 1832446 w 5996056"/>
              <a:gd name="connsiteY77" fmla="*/ 4627217 h 8398875"/>
              <a:gd name="connsiteX78" fmla="*/ 2059215 w 5996056"/>
              <a:gd name="connsiteY78" fmla="*/ 4683222 h 8398875"/>
              <a:gd name="connsiteX79" fmla="*/ 2117535 w 5996056"/>
              <a:gd name="connsiteY79" fmla="*/ 4663823 h 8398875"/>
              <a:gd name="connsiteX80" fmla="*/ 2177323 w 5996056"/>
              <a:gd name="connsiteY80" fmla="*/ 4620887 h 8398875"/>
              <a:gd name="connsiteX81" fmla="*/ 2211962 w 5996056"/>
              <a:gd name="connsiteY81" fmla="*/ 4583391 h 8398875"/>
              <a:gd name="connsiteX82" fmla="*/ 2267877 w 5996056"/>
              <a:gd name="connsiteY82" fmla="*/ 4418956 h 8398875"/>
              <a:gd name="connsiteX83" fmla="*/ 2340787 w 5996056"/>
              <a:gd name="connsiteY83" fmla="*/ 4240909 h 8398875"/>
              <a:gd name="connsiteX84" fmla="*/ 2389955 w 5996056"/>
              <a:gd name="connsiteY84" fmla="*/ 4199184 h 8398875"/>
              <a:gd name="connsiteX85" fmla="*/ 2422119 w 5996056"/>
              <a:gd name="connsiteY85" fmla="*/ 4171070 h 8398875"/>
              <a:gd name="connsiteX86" fmla="*/ 2462001 w 5996056"/>
              <a:gd name="connsiteY86" fmla="*/ 4178771 h 8398875"/>
              <a:gd name="connsiteX87" fmla="*/ 2703833 w 5996056"/>
              <a:gd name="connsiteY87" fmla="*/ 4117104 h 8398875"/>
              <a:gd name="connsiteX88" fmla="*/ 2736273 w 5996056"/>
              <a:gd name="connsiteY88" fmla="*/ 3955394 h 8398875"/>
              <a:gd name="connsiteX89" fmla="*/ 2729997 w 5996056"/>
              <a:gd name="connsiteY89" fmla="*/ 3877400 h 8398875"/>
              <a:gd name="connsiteX90" fmla="*/ 2676467 w 5996056"/>
              <a:gd name="connsiteY90" fmla="*/ 3695286 h 8398875"/>
              <a:gd name="connsiteX91" fmla="*/ 2640698 w 5996056"/>
              <a:gd name="connsiteY91" fmla="*/ 3623541 h 8398875"/>
              <a:gd name="connsiteX92" fmla="*/ 2663203 w 5996056"/>
              <a:gd name="connsiteY92" fmla="*/ 3596790 h 8398875"/>
              <a:gd name="connsiteX93" fmla="*/ 2699382 w 5996056"/>
              <a:gd name="connsiteY93" fmla="*/ 3535871 h 8398875"/>
              <a:gd name="connsiteX94" fmla="*/ 2785814 w 5996056"/>
              <a:gd name="connsiteY94" fmla="*/ 3449492 h 8398875"/>
              <a:gd name="connsiteX95" fmla="*/ 2799853 w 5996056"/>
              <a:gd name="connsiteY95" fmla="*/ 3507891 h 8398875"/>
              <a:gd name="connsiteX96" fmla="*/ 2925323 w 5996056"/>
              <a:gd name="connsiteY96" fmla="*/ 3654219 h 8398875"/>
              <a:gd name="connsiteX97" fmla="*/ 3050570 w 5996056"/>
              <a:gd name="connsiteY97" fmla="*/ 3620800 h 8398875"/>
              <a:gd name="connsiteX98" fmla="*/ 3075683 w 5996056"/>
              <a:gd name="connsiteY98" fmla="*/ 3596746 h 8398875"/>
              <a:gd name="connsiteX99" fmla="*/ 3111141 w 5996056"/>
              <a:gd name="connsiteY99" fmla="*/ 3607366 h 8398875"/>
              <a:gd name="connsiteX100" fmla="*/ 3146599 w 5996056"/>
              <a:gd name="connsiteY100" fmla="*/ 3617986 h 8398875"/>
              <a:gd name="connsiteX101" fmla="*/ 3141525 w 5996056"/>
              <a:gd name="connsiteY101" fmla="*/ 3673377 h 8398875"/>
              <a:gd name="connsiteX102" fmla="*/ 3136459 w 5996056"/>
              <a:gd name="connsiteY102" fmla="*/ 3728767 h 8398875"/>
              <a:gd name="connsiteX103" fmla="*/ 3155715 w 5996056"/>
              <a:gd name="connsiteY103" fmla="*/ 3753035 h 8398875"/>
              <a:gd name="connsiteX104" fmla="*/ 3211301 w 5996056"/>
              <a:gd name="connsiteY104" fmla="*/ 3788181 h 8398875"/>
              <a:gd name="connsiteX105" fmla="*/ 3247623 w 5996056"/>
              <a:gd name="connsiteY105" fmla="*/ 3799069 h 8398875"/>
              <a:gd name="connsiteX106" fmla="*/ 3259000 w 5996056"/>
              <a:gd name="connsiteY106" fmla="*/ 3826230 h 8398875"/>
              <a:gd name="connsiteX107" fmla="*/ 3288965 w 5996056"/>
              <a:gd name="connsiteY107" fmla="*/ 3874792 h 8398875"/>
              <a:gd name="connsiteX108" fmla="*/ 3307553 w 5996056"/>
              <a:gd name="connsiteY108" fmla="*/ 3911834 h 8398875"/>
              <a:gd name="connsiteX109" fmla="*/ 3392944 w 5996056"/>
              <a:gd name="connsiteY109" fmla="*/ 3978771 h 8398875"/>
              <a:gd name="connsiteX110" fmla="*/ 3530690 w 5996056"/>
              <a:gd name="connsiteY110" fmla="*/ 3950773 h 8398875"/>
              <a:gd name="connsiteX111" fmla="*/ 3561555 w 5996056"/>
              <a:gd name="connsiteY111" fmla="*/ 3910383 h 8398875"/>
              <a:gd name="connsiteX112" fmla="*/ 3608416 w 5996056"/>
              <a:gd name="connsiteY112" fmla="*/ 3867919 h 8398875"/>
              <a:gd name="connsiteX113" fmla="*/ 3768480 w 5996056"/>
              <a:gd name="connsiteY113" fmla="*/ 3679404 h 8398875"/>
              <a:gd name="connsiteX114" fmla="*/ 3992472 w 5996056"/>
              <a:gd name="connsiteY114" fmla="*/ 3467644 h 8398875"/>
              <a:gd name="connsiteX115" fmla="*/ 4041995 w 5996056"/>
              <a:gd name="connsiteY115" fmla="*/ 3444952 h 8398875"/>
              <a:gd name="connsiteX116" fmla="*/ 4113810 w 5996056"/>
              <a:gd name="connsiteY116" fmla="*/ 3445709 h 8398875"/>
              <a:gd name="connsiteX117" fmla="*/ 4185625 w 5996056"/>
              <a:gd name="connsiteY117" fmla="*/ 3446474 h 8398875"/>
              <a:gd name="connsiteX118" fmla="*/ 4247345 w 5996056"/>
              <a:gd name="connsiteY118" fmla="*/ 3471027 h 8398875"/>
              <a:gd name="connsiteX119" fmla="*/ 4682571 w 5996056"/>
              <a:gd name="connsiteY119" fmla="*/ 4013642 h 8398875"/>
              <a:gd name="connsiteX120" fmla="*/ 4557939 w 5996056"/>
              <a:gd name="connsiteY120" fmla="*/ 5206554 h 8398875"/>
              <a:gd name="connsiteX121" fmla="*/ 4011238 w 5996056"/>
              <a:gd name="connsiteY121" fmla="*/ 5686336 h 8398875"/>
              <a:gd name="connsiteX122" fmla="*/ 3963165 w 5996056"/>
              <a:gd name="connsiteY122" fmla="*/ 5700615 h 8398875"/>
              <a:gd name="connsiteX123" fmla="*/ 3942476 w 5996056"/>
              <a:gd name="connsiteY123" fmla="*/ 5687048 h 8398875"/>
              <a:gd name="connsiteX124" fmla="*/ 3878228 w 5996056"/>
              <a:gd name="connsiteY124" fmla="*/ 5598942 h 8398875"/>
              <a:gd name="connsiteX125" fmla="*/ 4023211 w 5996056"/>
              <a:gd name="connsiteY125" fmla="*/ 5586576 h 8398875"/>
              <a:gd name="connsiteX126" fmla="*/ 4164669 w 5996056"/>
              <a:gd name="connsiteY126" fmla="*/ 5577612 h 8398875"/>
              <a:gd name="connsiteX127" fmla="*/ 4187709 w 5996056"/>
              <a:gd name="connsiteY127" fmla="*/ 5560412 h 8398875"/>
              <a:gd name="connsiteX128" fmla="*/ 4217665 w 5996056"/>
              <a:gd name="connsiteY128" fmla="*/ 5512874 h 8398875"/>
              <a:gd name="connsiteX129" fmla="*/ 4203448 w 5996056"/>
              <a:gd name="connsiteY129" fmla="*/ 5263822 h 8398875"/>
              <a:gd name="connsiteX130" fmla="*/ 3952972 w 5996056"/>
              <a:gd name="connsiteY130" fmla="*/ 5166369 h 8398875"/>
              <a:gd name="connsiteX131" fmla="*/ 3685902 w 5996056"/>
              <a:gd name="connsiteY131" fmla="*/ 5105227 h 8398875"/>
              <a:gd name="connsiteX132" fmla="*/ 3614683 w 5996056"/>
              <a:gd name="connsiteY132" fmla="*/ 5088927 h 8398875"/>
              <a:gd name="connsiteX133" fmla="*/ 3616776 w 5996056"/>
              <a:gd name="connsiteY133" fmla="*/ 5067624 h 8398875"/>
              <a:gd name="connsiteX134" fmla="*/ 3624298 w 5996056"/>
              <a:gd name="connsiteY134" fmla="*/ 5009331 h 8398875"/>
              <a:gd name="connsiteX135" fmla="*/ 3629746 w 5996056"/>
              <a:gd name="connsiteY135" fmla="*/ 4972351 h 8398875"/>
              <a:gd name="connsiteX136" fmla="*/ 3611087 w 5996056"/>
              <a:gd name="connsiteY136" fmla="*/ 4953692 h 8398875"/>
              <a:gd name="connsiteX137" fmla="*/ 3613241 w 5996056"/>
              <a:gd name="connsiteY137" fmla="*/ 4905032 h 8398875"/>
              <a:gd name="connsiteX138" fmla="*/ 3657753 w 5996056"/>
              <a:gd name="connsiteY138" fmla="*/ 4881165 h 8398875"/>
              <a:gd name="connsiteX139" fmla="*/ 3681451 w 5996056"/>
              <a:gd name="connsiteY139" fmla="*/ 4862523 h 8398875"/>
              <a:gd name="connsiteX140" fmla="*/ 3681451 w 5996056"/>
              <a:gd name="connsiteY140" fmla="*/ 4811459 h 8398875"/>
              <a:gd name="connsiteX141" fmla="*/ 3669638 w 5996056"/>
              <a:gd name="connsiteY141" fmla="*/ 4744229 h 8398875"/>
              <a:gd name="connsiteX142" fmla="*/ 3273680 w 5996056"/>
              <a:gd name="connsiteY142" fmla="*/ 4733626 h 8398875"/>
              <a:gd name="connsiteX143" fmla="*/ 3257255 w 5996056"/>
              <a:gd name="connsiteY143" fmla="*/ 4848297 h 8398875"/>
              <a:gd name="connsiteX144" fmla="*/ 3287283 w 5996056"/>
              <a:gd name="connsiteY144" fmla="*/ 4882215 h 8398875"/>
              <a:gd name="connsiteX145" fmla="*/ 3322251 w 5996056"/>
              <a:gd name="connsiteY145" fmla="*/ 4908094 h 8398875"/>
              <a:gd name="connsiteX146" fmla="*/ 3332489 w 5996056"/>
              <a:gd name="connsiteY146" fmla="*/ 4921225 h 8398875"/>
              <a:gd name="connsiteX147" fmla="*/ 3313349 w 5996056"/>
              <a:gd name="connsiteY147" fmla="*/ 4954769 h 8398875"/>
              <a:gd name="connsiteX148" fmla="*/ 3294200 w 5996056"/>
              <a:gd name="connsiteY148" fmla="*/ 4988313 h 8398875"/>
              <a:gd name="connsiteX149" fmla="*/ 3273582 w 5996056"/>
              <a:gd name="connsiteY149" fmla="*/ 4988375 h 8398875"/>
              <a:gd name="connsiteX150" fmla="*/ 3236139 w 5996056"/>
              <a:gd name="connsiteY150" fmla="*/ 4979438 h 8398875"/>
              <a:gd name="connsiteX151" fmla="*/ 3219304 w 5996056"/>
              <a:gd name="connsiteY151" fmla="*/ 4970428 h 8398875"/>
              <a:gd name="connsiteX152" fmla="*/ 3224726 w 5996056"/>
              <a:gd name="connsiteY152" fmla="*/ 4776402 h 8398875"/>
              <a:gd name="connsiteX153" fmla="*/ 3230147 w 5996056"/>
              <a:gd name="connsiteY153" fmla="*/ 4582367 h 8398875"/>
              <a:gd name="connsiteX154" fmla="*/ 3206076 w 5996056"/>
              <a:gd name="connsiteY154" fmla="*/ 4563432 h 8398875"/>
              <a:gd name="connsiteX155" fmla="*/ 2953899 w 5996056"/>
              <a:gd name="connsiteY155" fmla="*/ 4566832 h 8398875"/>
              <a:gd name="connsiteX156" fmla="*/ 2942558 w 5996056"/>
              <a:gd name="connsiteY156" fmla="*/ 4582340 h 8398875"/>
              <a:gd name="connsiteX157" fmla="*/ 2942558 w 5996056"/>
              <a:gd name="connsiteY157" fmla="*/ 4759657 h 8398875"/>
              <a:gd name="connsiteX158" fmla="*/ 2942558 w 5996056"/>
              <a:gd name="connsiteY158" fmla="*/ 4936965 h 8398875"/>
              <a:gd name="connsiteX159" fmla="*/ 2922527 w 5996056"/>
              <a:gd name="connsiteY159" fmla="*/ 4932353 h 8398875"/>
              <a:gd name="connsiteX160" fmla="*/ 2752653 w 5996056"/>
              <a:gd name="connsiteY160" fmla="*/ 4899041 h 8398875"/>
              <a:gd name="connsiteX161" fmla="*/ 2602809 w 5996056"/>
              <a:gd name="connsiteY161" fmla="*/ 4870357 h 8398875"/>
              <a:gd name="connsiteX162" fmla="*/ 2607314 w 5996056"/>
              <a:gd name="connsiteY162" fmla="*/ 4853122 h 8398875"/>
              <a:gd name="connsiteX163" fmla="*/ 2602320 w 5996056"/>
              <a:gd name="connsiteY163" fmla="*/ 4808638 h 8398875"/>
              <a:gd name="connsiteX164" fmla="*/ 2592821 w 5996056"/>
              <a:gd name="connsiteY164" fmla="*/ 4781379 h 8398875"/>
              <a:gd name="connsiteX165" fmla="*/ 2607002 w 5996056"/>
              <a:gd name="connsiteY165" fmla="*/ 4773438 h 8398875"/>
              <a:gd name="connsiteX166" fmla="*/ 2648781 w 5996056"/>
              <a:gd name="connsiteY166" fmla="*/ 4694242 h 8398875"/>
              <a:gd name="connsiteX167" fmla="*/ 2648781 w 5996056"/>
              <a:gd name="connsiteY167" fmla="*/ 4650568 h 8398875"/>
              <a:gd name="connsiteX168" fmla="*/ 2628332 w 5996056"/>
              <a:gd name="connsiteY168" fmla="*/ 4637170 h 8398875"/>
              <a:gd name="connsiteX169" fmla="*/ 2305997 w 5996056"/>
              <a:gd name="connsiteY169" fmla="*/ 4625089 h 8398875"/>
              <a:gd name="connsiteX170" fmla="*/ 2283785 w 5996056"/>
              <a:gd name="connsiteY170" fmla="*/ 4635211 h 8398875"/>
              <a:gd name="connsiteX171" fmla="*/ 2282156 w 5996056"/>
              <a:gd name="connsiteY171" fmla="*/ 4667170 h 8398875"/>
              <a:gd name="connsiteX172" fmla="*/ 2307448 w 5996056"/>
              <a:gd name="connsiteY172" fmla="*/ 4761829 h 8398875"/>
              <a:gd name="connsiteX173" fmla="*/ 2331760 w 5996056"/>
              <a:gd name="connsiteY173" fmla="*/ 4781218 h 8398875"/>
              <a:gd name="connsiteX174" fmla="*/ 2311472 w 5996056"/>
              <a:gd name="connsiteY174" fmla="*/ 4792070 h 8398875"/>
              <a:gd name="connsiteX175" fmla="*/ 2278747 w 5996056"/>
              <a:gd name="connsiteY175" fmla="*/ 4832700 h 8398875"/>
              <a:gd name="connsiteX176" fmla="*/ 2266310 w 5996056"/>
              <a:gd name="connsiteY176" fmla="*/ 4862461 h 8398875"/>
              <a:gd name="connsiteX177" fmla="*/ 2219404 w 5996056"/>
              <a:gd name="connsiteY177" fmla="*/ 4871595 h 8398875"/>
              <a:gd name="connsiteX178" fmla="*/ 1789706 w 5996056"/>
              <a:gd name="connsiteY178" fmla="*/ 4890227 h 8398875"/>
              <a:gd name="connsiteX179" fmla="*/ 89361 w 5996056"/>
              <a:gd name="connsiteY179" fmla="*/ 4939724 h 8398875"/>
              <a:gd name="connsiteX180" fmla="*/ 16335 w 5996056"/>
              <a:gd name="connsiteY180" fmla="*/ 4983996 h 8398875"/>
              <a:gd name="connsiteX181" fmla="*/ 3088 w 5996056"/>
              <a:gd name="connsiteY181" fmla="*/ 5215402 h 8398875"/>
              <a:gd name="connsiteX182" fmla="*/ 9525 w 5996056"/>
              <a:gd name="connsiteY182" fmla="*/ 5250959 h 8398875"/>
              <a:gd name="connsiteX183" fmla="*/ 31683 w 5996056"/>
              <a:gd name="connsiteY183" fmla="*/ 5261579 h 8398875"/>
              <a:gd name="connsiteX184" fmla="*/ 1204378 w 5996056"/>
              <a:gd name="connsiteY184" fmla="*/ 5568496 h 8398875"/>
              <a:gd name="connsiteX185" fmla="*/ 1598306 w 5996056"/>
              <a:gd name="connsiteY185" fmla="*/ 5667427 h 8398875"/>
              <a:gd name="connsiteX186" fmla="*/ 1598306 w 5996056"/>
              <a:gd name="connsiteY186" fmla="*/ 5769483 h 8398875"/>
              <a:gd name="connsiteX187" fmla="*/ 1598306 w 5996056"/>
              <a:gd name="connsiteY187" fmla="*/ 5871540 h 8398875"/>
              <a:gd name="connsiteX188" fmla="*/ 1624354 w 5996056"/>
              <a:gd name="connsiteY188" fmla="*/ 5895870 h 8398875"/>
              <a:gd name="connsiteX189" fmla="*/ 1876317 w 5996056"/>
              <a:gd name="connsiteY189" fmla="*/ 5977477 h 8398875"/>
              <a:gd name="connsiteX190" fmla="*/ 2577589 w 5996056"/>
              <a:gd name="connsiteY190" fmla="*/ 5970685 h 8398875"/>
              <a:gd name="connsiteX191" fmla="*/ 2781533 w 5996056"/>
              <a:gd name="connsiteY191" fmla="*/ 5964008 h 8398875"/>
              <a:gd name="connsiteX192" fmla="*/ 2777081 w 5996056"/>
              <a:gd name="connsiteY192" fmla="*/ 6018856 h 8398875"/>
              <a:gd name="connsiteX193" fmla="*/ 2768962 w 5996056"/>
              <a:gd name="connsiteY193" fmla="*/ 6070080 h 8398875"/>
              <a:gd name="connsiteX194" fmla="*/ 2738997 w 5996056"/>
              <a:gd name="connsiteY194" fmla="*/ 6072946 h 8398875"/>
              <a:gd name="connsiteX195" fmla="*/ 2611356 w 5996056"/>
              <a:gd name="connsiteY195" fmla="*/ 6056361 h 8398875"/>
              <a:gd name="connsiteX196" fmla="*/ 2502703 w 5996056"/>
              <a:gd name="connsiteY196" fmla="*/ 6068967 h 8398875"/>
              <a:gd name="connsiteX197" fmla="*/ 2637261 w 5996056"/>
              <a:gd name="connsiteY197" fmla="*/ 6132458 h 8398875"/>
              <a:gd name="connsiteX198" fmla="*/ 2699061 w 5996056"/>
              <a:gd name="connsiteY198" fmla="*/ 6148545 h 8398875"/>
              <a:gd name="connsiteX199" fmla="*/ 2607830 w 5996056"/>
              <a:gd name="connsiteY199" fmla="*/ 6216968 h 8398875"/>
              <a:gd name="connsiteX200" fmla="*/ 2486670 w 5996056"/>
              <a:gd name="connsiteY200" fmla="*/ 6195086 h 8398875"/>
              <a:gd name="connsiteX201" fmla="*/ 1647269 w 5996056"/>
              <a:gd name="connsiteY201" fmla="*/ 6177451 h 8398875"/>
              <a:gd name="connsiteX202" fmla="*/ 1482576 w 5996056"/>
              <a:gd name="connsiteY202" fmla="*/ 6217315 h 8398875"/>
              <a:gd name="connsiteX203" fmla="*/ 1278570 w 5996056"/>
              <a:gd name="connsiteY203" fmla="*/ 6283353 h 8398875"/>
              <a:gd name="connsiteX204" fmla="*/ 1226100 w 5996056"/>
              <a:gd name="connsiteY204" fmla="*/ 6424864 h 8398875"/>
              <a:gd name="connsiteX205" fmla="*/ 1229590 w 5996056"/>
              <a:gd name="connsiteY205" fmla="*/ 6486593 h 8398875"/>
              <a:gd name="connsiteX206" fmla="*/ 1260223 w 5996056"/>
              <a:gd name="connsiteY206" fmla="*/ 6512178 h 8398875"/>
              <a:gd name="connsiteX207" fmla="*/ 1507155 w 5996056"/>
              <a:gd name="connsiteY207" fmla="*/ 6608528 h 8398875"/>
              <a:gd name="connsiteX208" fmla="*/ 1589600 w 5996056"/>
              <a:gd name="connsiteY208" fmla="*/ 6628513 h 8398875"/>
              <a:gd name="connsiteX209" fmla="*/ 1614224 w 5996056"/>
              <a:gd name="connsiteY209" fmla="*/ 6665182 h 8398875"/>
              <a:gd name="connsiteX210" fmla="*/ 1779593 w 5996056"/>
              <a:gd name="connsiteY210" fmla="*/ 6754446 h 8398875"/>
              <a:gd name="connsiteX211" fmla="*/ 2329472 w 5996056"/>
              <a:gd name="connsiteY211" fmla="*/ 6759796 h 8398875"/>
              <a:gd name="connsiteX212" fmla="*/ 2522679 w 5996056"/>
              <a:gd name="connsiteY212" fmla="*/ 6662085 h 8398875"/>
              <a:gd name="connsiteX213" fmla="*/ 2563114 w 5996056"/>
              <a:gd name="connsiteY213" fmla="*/ 6622024 h 8398875"/>
              <a:gd name="connsiteX214" fmla="*/ 2597067 w 5996056"/>
              <a:gd name="connsiteY214" fmla="*/ 6666518 h 8398875"/>
              <a:gd name="connsiteX215" fmla="*/ 2658413 w 5996056"/>
              <a:gd name="connsiteY215" fmla="*/ 6742828 h 8398875"/>
              <a:gd name="connsiteX216" fmla="*/ 2695723 w 5996056"/>
              <a:gd name="connsiteY216" fmla="*/ 6774636 h 8398875"/>
              <a:gd name="connsiteX217" fmla="*/ 2684399 w 5996056"/>
              <a:gd name="connsiteY217" fmla="*/ 6809614 h 8398875"/>
              <a:gd name="connsiteX218" fmla="*/ 2349066 w 5996056"/>
              <a:gd name="connsiteY218" fmla="*/ 7084562 h 8398875"/>
              <a:gd name="connsiteX219" fmla="*/ 1718488 w 5996056"/>
              <a:gd name="connsiteY219" fmla="*/ 7160526 h 8398875"/>
              <a:gd name="connsiteX220" fmla="*/ 304770 w 5996056"/>
              <a:gd name="connsiteY220" fmla="*/ 7347911 h 8398875"/>
              <a:gd name="connsiteX221" fmla="*/ 178446 w 5996056"/>
              <a:gd name="connsiteY221" fmla="*/ 7421703 h 8398875"/>
              <a:gd name="connsiteX222" fmla="*/ 128736 w 5996056"/>
              <a:gd name="connsiteY222" fmla="*/ 7720607 h 8398875"/>
              <a:gd name="connsiteX223" fmla="*/ 118729 w 5996056"/>
              <a:gd name="connsiteY223" fmla="*/ 7832741 h 8398875"/>
              <a:gd name="connsiteX224" fmla="*/ 128202 w 5996056"/>
              <a:gd name="connsiteY224" fmla="*/ 7856946 h 8398875"/>
              <a:gd name="connsiteX225" fmla="*/ 137674 w 5996056"/>
              <a:gd name="connsiteY225" fmla="*/ 7881152 h 8398875"/>
              <a:gd name="connsiteX226" fmla="*/ 198085 w 5996056"/>
              <a:gd name="connsiteY226" fmla="*/ 7911331 h 8398875"/>
              <a:gd name="connsiteX227" fmla="*/ 596793 w 5996056"/>
              <a:gd name="connsiteY227" fmla="*/ 8023989 h 8398875"/>
              <a:gd name="connsiteX228" fmla="*/ 881668 w 5996056"/>
              <a:gd name="connsiteY228" fmla="*/ 7984552 h 8398875"/>
              <a:gd name="connsiteX229" fmla="*/ 1260018 w 5996056"/>
              <a:gd name="connsiteY229" fmla="*/ 7922280 h 8398875"/>
              <a:gd name="connsiteX230" fmla="*/ 1436239 w 5996056"/>
              <a:gd name="connsiteY230" fmla="*/ 7894603 h 8398875"/>
              <a:gd name="connsiteX231" fmla="*/ 1465573 w 5996056"/>
              <a:gd name="connsiteY231" fmla="*/ 7889644 h 8398875"/>
              <a:gd name="connsiteX232" fmla="*/ 1459554 w 5996056"/>
              <a:gd name="connsiteY232" fmla="*/ 8048141 h 8398875"/>
              <a:gd name="connsiteX233" fmla="*/ 1453537 w 5996056"/>
              <a:gd name="connsiteY233" fmla="*/ 8206639 h 8398875"/>
              <a:gd name="connsiteX234" fmla="*/ 1467665 w 5996056"/>
              <a:gd name="connsiteY234" fmla="*/ 8240173 h 8398875"/>
              <a:gd name="connsiteX235" fmla="*/ 1481793 w 5996056"/>
              <a:gd name="connsiteY235" fmla="*/ 8273699 h 8398875"/>
              <a:gd name="connsiteX236" fmla="*/ 1520019 w 5996056"/>
              <a:gd name="connsiteY236" fmla="*/ 8290080 h 8398875"/>
              <a:gd name="connsiteX237" fmla="*/ 1934316 w 5996056"/>
              <a:gd name="connsiteY237" fmla="*/ 8388958 h 8398875"/>
              <a:gd name="connsiteX238" fmla="*/ 2007698 w 5996056"/>
              <a:gd name="connsiteY238" fmla="*/ 8398875 h 8398875"/>
              <a:gd name="connsiteX239" fmla="*/ 2121265 w 5996056"/>
              <a:gd name="connsiteY239" fmla="*/ 8384338 h 8398875"/>
              <a:gd name="connsiteX240" fmla="*/ 2363613 w 5996056"/>
              <a:gd name="connsiteY240" fmla="*/ 8348426 h 8398875"/>
              <a:gd name="connsiteX241" fmla="*/ 3165116 w 5996056"/>
              <a:gd name="connsiteY241" fmla="*/ 8246485 h 8398875"/>
              <a:gd name="connsiteX242" fmla="*/ 5721411 w 5996056"/>
              <a:gd name="connsiteY242" fmla="*/ 7854711 h 8398875"/>
              <a:gd name="connsiteX243" fmla="*/ 5978510 w 5996056"/>
              <a:gd name="connsiteY243" fmla="*/ 7776976 h 8398875"/>
              <a:gd name="connsiteX244" fmla="*/ 5996057 w 5996056"/>
              <a:gd name="connsiteY244" fmla="*/ 7754667 h 8398875"/>
              <a:gd name="connsiteX245" fmla="*/ 5995976 w 5996056"/>
              <a:gd name="connsiteY245" fmla="*/ 7660169 h 8398875"/>
              <a:gd name="connsiteX246" fmla="*/ 5964239 w 5996056"/>
              <a:gd name="connsiteY246" fmla="*/ 7323180 h 8398875"/>
              <a:gd name="connsiteX247" fmla="*/ 5796760 w 5996056"/>
              <a:gd name="connsiteY247" fmla="*/ 7196927 h 8398875"/>
              <a:gd name="connsiteX248" fmla="*/ 5012901 w 5996056"/>
              <a:gd name="connsiteY248" fmla="*/ 7049229 h 8398875"/>
              <a:gd name="connsiteX249" fmla="*/ 4885348 w 5996056"/>
              <a:gd name="connsiteY249" fmla="*/ 7025113 h 8398875"/>
              <a:gd name="connsiteX250" fmla="*/ 4852107 w 5996056"/>
              <a:gd name="connsiteY250" fmla="*/ 6973666 h 8398875"/>
              <a:gd name="connsiteX251" fmla="*/ 4815875 w 5996056"/>
              <a:gd name="connsiteY251" fmla="*/ 6919735 h 8398875"/>
              <a:gd name="connsiteX252" fmla="*/ 4800501 w 5996056"/>
              <a:gd name="connsiteY252" fmla="*/ 6906979 h 8398875"/>
              <a:gd name="connsiteX253" fmla="*/ 4739626 w 5996056"/>
              <a:gd name="connsiteY253" fmla="*/ 6909454 h 8398875"/>
              <a:gd name="connsiteX254" fmla="*/ 4678744 w 5996056"/>
              <a:gd name="connsiteY254" fmla="*/ 6911929 h 8398875"/>
              <a:gd name="connsiteX255" fmla="*/ 4637392 w 5996056"/>
              <a:gd name="connsiteY255" fmla="*/ 6873818 h 8398875"/>
              <a:gd name="connsiteX256" fmla="*/ 4443668 w 5996056"/>
              <a:gd name="connsiteY256" fmla="*/ 6552924 h 8398875"/>
              <a:gd name="connsiteX257" fmla="*/ 4411442 w 5996056"/>
              <a:gd name="connsiteY257" fmla="*/ 6471788 h 8398875"/>
              <a:gd name="connsiteX258" fmla="*/ 4453728 w 5996056"/>
              <a:gd name="connsiteY258" fmla="*/ 6452773 h 8398875"/>
              <a:gd name="connsiteX259" fmla="*/ 4768087 w 5996056"/>
              <a:gd name="connsiteY259" fmla="*/ 6278421 h 8398875"/>
              <a:gd name="connsiteX260" fmla="*/ 5553397 w 5996056"/>
              <a:gd name="connsiteY260" fmla="*/ 5268870 h 8398875"/>
              <a:gd name="connsiteX261" fmla="*/ 5422711 w 5996056"/>
              <a:gd name="connsiteY261" fmla="*/ 3308292 h 8398875"/>
              <a:gd name="connsiteX262" fmla="*/ 5124937 w 5996056"/>
              <a:gd name="connsiteY262" fmla="*/ 2893016 h 8398875"/>
              <a:gd name="connsiteX263" fmla="*/ 5106304 w 5996056"/>
              <a:gd name="connsiteY263" fmla="*/ 2876271 h 8398875"/>
              <a:gd name="connsiteX264" fmla="*/ 5162950 w 5996056"/>
              <a:gd name="connsiteY264" fmla="*/ 2815085 h 8398875"/>
              <a:gd name="connsiteX265" fmla="*/ 5212500 w 5996056"/>
              <a:gd name="connsiteY265" fmla="*/ 2019422 h 8398875"/>
              <a:gd name="connsiteX266" fmla="*/ 4965603 w 5996056"/>
              <a:gd name="connsiteY266" fmla="*/ 1815879 h 8398875"/>
              <a:gd name="connsiteX267" fmla="*/ 4691866 w 5996056"/>
              <a:gd name="connsiteY267" fmla="*/ 1754640 h 8398875"/>
              <a:gd name="connsiteX268" fmla="*/ 4593940 w 5996056"/>
              <a:gd name="connsiteY268" fmla="*/ 1755334 h 8398875"/>
              <a:gd name="connsiteX269" fmla="*/ 4523424 w 5996056"/>
              <a:gd name="connsiteY269" fmla="*/ 1773949 h 8398875"/>
              <a:gd name="connsiteX270" fmla="*/ 4361269 w 5996056"/>
              <a:gd name="connsiteY270" fmla="*/ 1841500 h 8398875"/>
              <a:gd name="connsiteX271" fmla="*/ 4269628 w 5996056"/>
              <a:gd name="connsiteY271" fmla="*/ 1890436 h 8398875"/>
              <a:gd name="connsiteX272" fmla="*/ 4232220 w 5996056"/>
              <a:gd name="connsiteY272" fmla="*/ 1890436 h 8398875"/>
              <a:gd name="connsiteX273" fmla="*/ 4194822 w 5996056"/>
              <a:gd name="connsiteY273" fmla="*/ 1890436 h 8398875"/>
              <a:gd name="connsiteX274" fmla="*/ 4229683 w 5996056"/>
              <a:gd name="connsiteY274" fmla="*/ 1859652 h 8398875"/>
              <a:gd name="connsiteX275" fmla="*/ 4281157 w 5996056"/>
              <a:gd name="connsiteY275" fmla="*/ 1828494 h 8398875"/>
              <a:gd name="connsiteX276" fmla="*/ 4406662 w 5996056"/>
              <a:gd name="connsiteY276" fmla="*/ 1743993 h 8398875"/>
              <a:gd name="connsiteX277" fmla="*/ 4424582 w 5996056"/>
              <a:gd name="connsiteY277" fmla="*/ 1592805 h 8398875"/>
              <a:gd name="connsiteX278" fmla="*/ 4410943 w 5996056"/>
              <a:gd name="connsiteY278" fmla="*/ 1540468 h 8398875"/>
              <a:gd name="connsiteX279" fmla="*/ 4431143 w 5996056"/>
              <a:gd name="connsiteY279" fmla="*/ 1517375 h 8398875"/>
              <a:gd name="connsiteX280" fmla="*/ 4519819 w 5996056"/>
              <a:gd name="connsiteY280" fmla="*/ 1422539 h 8398875"/>
              <a:gd name="connsiteX281" fmla="*/ 4594412 w 5996056"/>
              <a:gd name="connsiteY281" fmla="*/ 1326420 h 8398875"/>
              <a:gd name="connsiteX282" fmla="*/ 4584405 w 5996056"/>
              <a:gd name="connsiteY282" fmla="*/ 1217625 h 8398875"/>
              <a:gd name="connsiteX283" fmla="*/ 4579313 w 5996056"/>
              <a:gd name="connsiteY283" fmla="*/ 1199135 h 8398875"/>
              <a:gd name="connsiteX284" fmla="*/ 4706376 w 5996056"/>
              <a:gd name="connsiteY284" fmla="*/ 1044029 h 8398875"/>
              <a:gd name="connsiteX285" fmla="*/ 5036795 w 5996056"/>
              <a:gd name="connsiteY285" fmla="*/ 650782 h 8398875"/>
              <a:gd name="connsiteX286" fmla="*/ 5103999 w 5996056"/>
              <a:gd name="connsiteY286" fmla="*/ 635203 h 8398875"/>
              <a:gd name="connsiteX287" fmla="*/ 5273267 w 5996056"/>
              <a:gd name="connsiteY287" fmla="*/ 492392 h 8398875"/>
              <a:gd name="connsiteX288" fmla="*/ 5276926 w 5996056"/>
              <a:gd name="connsiteY288" fmla="*/ 441889 h 8398875"/>
              <a:gd name="connsiteX289" fmla="*/ 5258187 w 5996056"/>
              <a:gd name="connsiteY289" fmla="*/ 399523 h 8398875"/>
              <a:gd name="connsiteX290" fmla="*/ 4991615 w 5996056"/>
              <a:gd name="connsiteY290" fmla="*/ 103254 h 8398875"/>
              <a:gd name="connsiteX291" fmla="*/ 4657903 w 5996056"/>
              <a:gd name="connsiteY291" fmla="*/ 3210 h 8398875"/>
              <a:gd name="connsiteX292" fmla="*/ 4718573 w 5996056"/>
              <a:gd name="connsiteY292" fmla="*/ 74749 h 8398875"/>
              <a:gd name="connsiteX293" fmla="*/ 5024804 w 5996056"/>
              <a:gd name="connsiteY293" fmla="*/ 236887 h 8398875"/>
              <a:gd name="connsiteX294" fmla="*/ 5190841 w 5996056"/>
              <a:gd name="connsiteY294" fmla="*/ 449893 h 8398875"/>
              <a:gd name="connsiteX295" fmla="*/ 5211726 w 5996056"/>
              <a:gd name="connsiteY295" fmla="*/ 506120 h 8398875"/>
              <a:gd name="connsiteX296" fmla="*/ 5212189 w 5996056"/>
              <a:gd name="connsiteY296" fmla="*/ 476208 h 8398875"/>
              <a:gd name="connsiteX297" fmla="*/ 5075030 w 5996056"/>
              <a:gd name="connsiteY297" fmla="*/ 256044 h 8398875"/>
              <a:gd name="connsiteX298" fmla="*/ 4721083 w 5996056"/>
              <a:gd name="connsiteY298" fmla="*/ 66434 h 8398875"/>
              <a:gd name="connsiteX299" fmla="*/ 4682963 w 5996056"/>
              <a:gd name="connsiteY299" fmla="*/ 67404 h 8398875"/>
              <a:gd name="connsiteX300" fmla="*/ 4718573 w 5996056"/>
              <a:gd name="connsiteY300" fmla="*/ 74749 h 8398875"/>
              <a:gd name="connsiteX301" fmla="*/ 4714121 w 5996056"/>
              <a:gd name="connsiteY301" fmla="*/ 117070 h 8398875"/>
              <a:gd name="connsiteX302" fmla="*/ 4953300 w 5996056"/>
              <a:gd name="connsiteY302" fmla="*/ 228296 h 8398875"/>
              <a:gd name="connsiteX303" fmla="*/ 5007898 w 5996056"/>
              <a:gd name="connsiteY303" fmla="*/ 265703 h 8398875"/>
              <a:gd name="connsiteX304" fmla="*/ 5021252 w 5996056"/>
              <a:gd name="connsiteY304" fmla="*/ 273626 h 8398875"/>
              <a:gd name="connsiteX305" fmla="*/ 5009732 w 5996056"/>
              <a:gd name="connsiteY305" fmla="*/ 259400 h 8398875"/>
              <a:gd name="connsiteX306" fmla="*/ 4807871 w 5996056"/>
              <a:gd name="connsiteY306" fmla="*/ 126596 h 8398875"/>
              <a:gd name="connsiteX307" fmla="*/ 4694073 w 5996056"/>
              <a:gd name="connsiteY307" fmla="*/ 95357 h 8398875"/>
              <a:gd name="connsiteX308" fmla="*/ 4638452 w 5996056"/>
              <a:gd name="connsiteY308" fmla="*/ 91342 h 8398875"/>
              <a:gd name="connsiteX309" fmla="*/ 4714121 w 5996056"/>
              <a:gd name="connsiteY309" fmla="*/ 117070 h 8398875"/>
              <a:gd name="connsiteX310" fmla="*/ 4613231 w 5996056"/>
              <a:gd name="connsiteY310" fmla="*/ 124806 h 8398875"/>
              <a:gd name="connsiteX311" fmla="*/ 4635763 w 5996056"/>
              <a:gd name="connsiteY311" fmla="*/ 145575 h 8398875"/>
              <a:gd name="connsiteX312" fmla="*/ 4807177 w 5996056"/>
              <a:gd name="connsiteY312" fmla="*/ 195900 h 8398875"/>
              <a:gd name="connsiteX313" fmla="*/ 4745689 w 5996056"/>
              <a:gd name="connsiteY313" fmla="*/ 181327 h 8398875"/>
              <a:gd name="connsiteX314" fmla="*/ 4648181 w 5996056"/>
              <a:gd name="connsiteY314" fmla="*/ 164270 h 8398875"/>
              <a:gd name="connsiteX315" fmla="*/ 4602842 w 5996056"/>
              <a:gd name="connsiteY315" fmla="*/ 165169 h 8398875"/>
              <a:gd name="connsiteX316" fmla="*/ 4658393 w 5996056"/>
              <a:gd name="connsiteY316" fmla="*/ 177339 h 8398875"/>
              <a:gd name="connsiteX317" fmla="*/ 4760769 w 5996056"/>
              <a:gd name="connsiteY317" fmla="*/ 209031 h 8398875"/>
              <a:gd name="connsiteX318" fmla="*/ 4989978 w 5996056"/>
              <a:gd name="connsiteY318" fmla="*/ 357006 h 8398875"/>
              <a:gd name="connsiteX319" fmla="*/ 5029913 w 5996056"/>
              <a:gd name="connsiteY319" fmla="*/ 390389 h 8398875"/>
              <a:gd name="connsiteX320" fmla="*/ 5004417 w 5996056"/>
              <a:gd name="connsiteY320" fmla="*/ 359231 h 8398875"/>
              <a:gd name="connsiteX321" fmla="*/ 4865015 w 5996056"/>
              <a:gd name="connsiteY321" fmla="*/ 237367 h 8398875"/>
              <a:gd name="connsiteX322" fmla="*/ 4838754 w 5996056"/>
              <a:gd name="connsiteY322" fmla="*/ 214871 h 8398875"/>
              <a:gd name="connsiteX323" fmla="*/ 4900714 w 5996056"/>
              <a:gd name="connsiteY323" fmla="*/ 240252 h 8398875"/>
              <a:gd name="connsiteX324" fmla="*/ 4932121 w 5996056"/>
              <a:gd name="connsiteY324" fmla="*/ 239575 h 8398875"/>
              <a:gd name="connsiteX325" fmla="*/ 4613231 w 5996056"/>
              <a:gd name="connsiteY325" fmla="*/ 124806 h 8398875"/>
              <a:gd name="connsiteX326" fmla="*/ 4612403 w 5996056"/>
              <a:gd name="connsiteY326" fmla="*/ 246563 h 8398875"/>
              <a:gd name="connsiteX327" fmla="*/ 4248244 w 5996056"/>
              <a:gd name="connsiteY327" fmla="*/ 683320 h 8398875"/>
              <a:gd name="connsiteX328" fmla="*/ 4158580 w 5996056"/>
              <a:gd name="connsiteY328" fmla="*/ 805728 h 8398875"/>
              <a:gd name="connsiteX329" fmla="*/ 4273500 w 5996056"/>
              <a:gd name="connsiteY329" fmla="*/ 711051 h 8398875"/>
              <a:gd name="connsiteX330" fmla="*/ 4369067 w 5996056"/>
              <a:gd name="connsiteY330" fmla="*/ 602728 h 8398875"/>
              <a:gd name="connsiteX331" fmla="*/ 4240535 w 5996056"/>
              <a:gd name="connsiteY331" fmla="*/ 769308 h 8398875"/>
              <a:gd name="connsiteX332" fmla="*/ 4206688 w 5996056"/>
              <a:gd name="connsiteY332" fmla="*/ 820496 h 8398875"/>
              <a:gd name="connsiteX333" fmla="*/ 4363272 w 5996056"/>
              <a:gd name="connsiteY333" fmla="*/ 673813 h 8398875"/>
              <a:gd name="connsiteX334" fmla="*/ 4414700 w 5996056"/>
              <a:gd name="connsiteY334" fmla="*/ 630752 h 8398875"/>
              <a:gd name="connsiteX335" fmla="*/ 4278423 w 5996056"/>
              <a:gd name="connsiteY335" fmla="*/ 802950 h 8398875"/>
              <a:gd name="connsiteX336" fmla="*/ 4248387 w 5996056"/>
              <a:gd name="connsiteY336" fmla="*/ 841622 h 8398875"/>
              <a:gd name="connsiteX337" fmla="*/ 4260921 w 5996056"/>
              <a:gd name="connsiteY337" fmla="*/ 849554 h 8398875"/>
              <a:gd name="connsiteX338" fmla="*/ 4279385 w 5996056"/>
              <a:gd name="connsiteY338" fmla="*/ 857628 h 8398875"/>
              <a:gd name="connsiteX339" fmla="*/ 4615724 w 5996056"/>
              <a:gd name="connsiteY339" fmla="*/ 457157 h 8398875"/>
              <a:gd name="connsiteX340" fmla="*/ 4756799 w 5996056"/>
              <a:gd name="connsiteY340" fmla="*/ 285876 h 8398875"/>
              <a:gd name="connsiteX341" fmla="*/ 4770135 w 5996056"/>
              <a:gd name="connsiteY341" fmla="*/ 270386 h 8398875"/>
              <a:gd name="connsiteX342" fmla="*/ 4738532 w 5996056"/>
              <a:gd name="connsiteY342" fmla="*/ 257175 h 8398875"/>
              <a:gd name="connsiteX343" fmla="*/ 4669984 w 5996056"/>
              <a:gd name="connsiteY343" fmla="*/ 235676 h 8398875"/>
              <a:gd name="connsiteX344" fmla="*/ 4633039 w 5996056"/>
              <a:gd name="connsiteY344" fmla="*/ 227370 h 8398875"/>
              <a:gd name="connsiteX345" fmla="*/ 4612403 w 5996056"/>
              <a:gd name="connsiteY345" fmla="*/ 246563 h 8398875"/>
              <a:gd name="connsiteX346" fmla="*/ 4518145 w 5996056"/>
              <a:gd name="connsiteY346" fmla="*/ 414746 h 8398875"/>
              <a:gd name="connsiteX347" fmla="*/ 4386329 w 5996056"/>
              <a:gd name="connsiteY347" fmla="*/ 575113 h 8398875"/>
              <a:gd name="connsiteX348" fmla="*/ 4378557 w 5996056"/>
              <a:gd name="connsiteY348" fmla="*/ 590692 h 8398875"/>
              <a:gd name="connsiteX349" fmla="*/ 4640739 w 5996056"/>
              <a:gd name="connsiteY349" fmla="*/ 273983 h 8398875"/>
              <a:gd name="connsiteX350" fmla="*/ 4518145 w 5996056"/>
              <a:gd name="connsiteY350" fmla="*/ 414746 h 8398875"/>
              <a:gd name="connsiteX351" fmla="*/ 4551422 w 5996056"/>
              <a:gd name="connsiteY351" fmla="*/ 574365 h 8398875"/>
              <a:gd name="connsiteX352" fmla="*/ 4322419 w 5996056"/>
              <a:gd name="connsiteY352" fmla="*/ 873243 h 8398875"/>
              <a:gd name="connsiteX353" fmla="*/ 4416686 w 5996056"/>
              <a:gd name="connsiteY353" fmla="*/ 799781 h 8398875"/>
              <a:gd name="connsiteX354" fmla="*/ 4819809 w 5996056"/>
              <a:gd name="connsiteY354" fmla="*/ 313197 h 8398875"/>
              <a:gd name="connsiteX355" fmla="*/ 4789560 w 5996056"/>
              <a:gd name="connsiteY355" fmla="*/ 288146 h 8398875"/>
              <a:gd name="connsiteX356" fmla="*/ 4551422 w 5996056"/>
              <a:gd name="connsiteY356" fmla="*/ 574365 h 8398875"/>
              <a:gd name="connsiteX357" fmla="*/ 4825356 w 5996056"/>
              <a:gd name="connsiteY357" fmla="*/ 335961 h 8398875"/>
              <a:gd name="connsiteX358" fmla="*/ 4696317 w 5996056"/>
              <a:gd name="connsiteY358" fmla="*/ 492909 h 8398875"/>
              <a:gd name="connsiteX359" fmla="*/ 4415350 w 5996056"/>
              <a:gd name="connsiteY359" fmla="*/ 846830 h 8398875"/>
              <a:gd name="connsiteX360" fmla="*/ 4423318 w 5996056"/>
              <a:gd name="connsiteY360" fmla="*/ 848120 h 8398875"/>
              <a:gd name="connsiteX361" fmla="*/ 4698382 w 5996056"/>
              <a:gd name="connsiteY361" fmla="*/ 513241 h 8398875"/>
              <a:gd name="connsiteX362" fmla="*/ 4847656 w 5996056"/>
              <a:gd name="connsiteY362" fmla="*/ 328518 h 8398875"/>
              <a:gd name="connsiteX363" fmla="*/ 4825356 w 5996056"/>
              <a:gd name="connsiteY363" fmla="*/ 335961 h 8398875"/>
              <a:gd name="connsiteX364" fmla="*/ 4602326 w 5996056"/>
              <a:gd name="connsiteY364" fmla="*/ 383713 h 8398875"/>
              <a:gd name="connsiteX365" fmla="*/ 4580248 w 5996056"/>
              <a:gd name="connsiteY365" fmla="*/ 421548 h 8398875"/>
              <a:gd name="connsiteX366" fmla="*/ 4640134 w 5996056"/>
              <a:gd name="connsiteY366" fmla="*/ 341427 h 8398875"/>
              <a:gd name="connsiteX367" fmla="*/ 4602326 w 5996056"/>
              <a:gd name="connsiteY367" fmla="*/ 383713 h 8398875"/>
              <a:gd name="connsiteX368" fmla="*/ 4753781 w 5996056"/>
              <a:gd name="connsiteY368" fmla="*/ 481247 h 8398875"/>
              <a:gd name="connsiteX369" fmla="*/ 4445342 w 5996056"/>
              <a:gd name="connsiteY369" fmla="*/ 862213 h 8398875"/>
              <a:gd name="connsiteX370" fmla="*/ 4436128 w 5996056"/>
              <a:gd name="connsiteY370" fmla="*/ 880017 h 8398875"/>
              <a:gd name="connsiteX371" fmla="*/ 4454102 w 5996056"/>
              <a:gd name="connsiteY371" fmla="*/ 862213 h 8398875"/>
              <a:gd name="connsiteX372" fmla="*/ 4863182 w 5996056"/>
              <a:gd name="connsiteY372" fmla="*/ 370083 h 8398875"/>
              <a:gd name="connsiteX373" fmla="*/ 4872948 w 5996056"/>
              <a:gd name="connsiteY373" fmla="*/ 345940 h 8398875"/>
              <a:gd name="connsiteX374" fmla="*/ 4753781 w 5996056"/>
              <a:gd name="connsiteY374" fmla="*/ 481247 h 8398875"/>
              <a:gd name="connsiteX375" fmla="*/ 4678147 w 5996056"/>
              <a:gd name="connsiteY375" fmla="*/ 631865 h 8398875"/>
              <a:gd name="connsiteX376" fmla="*/ 4450496 w 5996056"/>
              <a:gd name="connsiteY376" fmla="*/ 920082 h 8398875"/>
              <a:gd name="connsiteX377" fmla="*/ 4899699 w 5996056"/>
              <a:gd name="connsiteY377" fmla="*/ 372700 h 8398875"/>
              <a:gd name="connsiteX378" fmla="*/ 4678147 w 5996056"/>
              <a:gd name="connsiteY378" fmla="*/ 631865 h 8398875"/>
              <a:gd name="connsiteX379" fmla="*/ 4712403 w 5996056"/>
              <a:gd name="connsiteY379" fmla="*/ 650328 h 8398875"/>
              <a:gd name="connsiteX380" fmla="*/ 4497038 w 5996056"/>
              <a:gd name="connsiteY380" fmla="*/ 920082 h 8398875"/>
              <a:gd name="connsiteX381" fmla="*/ 4696468 w 5996056"/>
              <a:gd name="connsiteY381" fmla="*/ 688422 h 8398875"/>
              <a:gd name="connsiteX382" fmla="*/ 4925427 w 5996056"/>
              <a:gd name="connsiteY382" fmla="*/ 398428 h 8398875"/>
              <a:gd name="connsiteX383" fmla="*/ 4712403 w 5996056"/>
              <a:gd name="connsiteY383" fmla="*/ 650328 h 8398875"/>
              <a:gd name="connsiteX384" fmla="*/ 4780889 w 5996056"/>
              <a:gd name="connsiteY384" fmla="*/ 627458 h 8398875"/>
              <a:gd name="connsiteX385" fmla="*/ 4583506 w 5996056"/>
              <a:gd name="connsiteY385" fmla="*/ 875566 h 8398875"/>
              <a:gd name="connsiteX386" fmla="*/ 4667722 w 5996056"/>
              <a:gd name="connsiteY386" fmla="*/ 779866 h 8398875"/>
              <a:gd name="connsiteX387" fmla="*/ 4851110 w 5996056"/>
              <a:gd name="connsiteY387" fmla="*/ 562302 h 8398875"/>
              <a:gd name="connsiteX388" fmla="*/ 4954484 w 5996056"/>
              <a:gd name="connsiteY388" fmla="*/ 435444 h 8398875"/>
              <a:gd name="connsiteX389" fmla="*/ 4780889 w 5996056"/>
              <a:gd name="connsiteY389" fmla="*/ 627458 h 8398875"/>
              <a:gd name="connsiteX390" fmla="*/ 4890993 w 5996056"/>
              <a:gd name="connsiteY390" fmla="*/ 557192 h 8398875"/>
              <a:gd name="connsiteX391" fmla="*/ 4593770 w 5996056"/>
              <a:gd name="connsiteY391" fmla="*/ 933436 h 8398875"/>
              <a:gd name="connsiteX392" fmla="*/ 4697688 w 5996056"/>
              <a:gd name="connsiteY392" fmla="*/ 813250 h 8398875"/>
              <a:gd name="connsiteX393" fmla="*/ 4891153 w 5996056"/>
              <a:gd name="connsiteY393" fmla="*/ 574792 h 8398875"/>
              <a:gd name="connsiteX394" fmla="*/ 4970366 w 5996056"/>
              <a:gd name="connsiteY394" fmla="*/ 470065 h 8398875"/>
              <a:gd name="connsiteX395" fmla="*/ 4890993 w 5996056"/>
              <a:gd name="connsiteY395" fmla="*/ 557192 h 8398875"/>
              <a:gd name="connsiteX396" fmla="*/ 4926362 w 5996056"/>
              <a:gd name="connsiteY396" fmla="*/ 570662 h 8398875"/>
              <a:gd name="connsiteX397" fmla="*/ 4531232 w 5996056"/>
              <a:gd name="connsiteY397" fmla="*/ 1078446 h 8398875"/>
              <a:gd name="connsiteX398" fmla="*/ 4539288 w 5996056"/>
              <a:gd name="connsiteY398" fmla="*/ 1079585 h 8398875"/>
              <a:gd name="connsiteX399" fmla="*/ 4998996 w 5996056"/>
              <a:gd name="connsiteY399" fmla="*/ 511069 h 8398875"/>
              <a:gd name="connsiteX400" fmla="*/ 4926362 w 5996056"/>
              <a:gd name="connsiteY400" fmla="*/ 570662 h 8398875"/>
              <a:gd name="connsiteX401" fmla="*/ 3946269 w 5996056"/>
              <a:gd name="connsiteY401" fmla="*/ 858919 h 8398875"/>
              <a:gd name="connsiteX402" fmla="*/ 3920042 w 5996056"/>
              <a:gd name="connsiteY402" fmla="*/ 897586 h 8398875"/>
              <a:gd name="connsiteX403" fmla="*/ 3917363 w 5996056"/>
              <a:gd name="connsiteY403" fmla="*/ 915151 h 8398875"/>
              <a:gd name="connsiteX404" fmla="*/ 3969780 w 5996056"/>
              <a:gd name="connsiteY404" fmla="*/ 921907 h 8398875"/>
              <a:gd name="connsiteX405" fmla="*/ 4096113 w 5996056"/>
              <a:gd name="connsiteY405" fmla="*/ 964425 h 8398875"/>
              <a:gd name="connsiteX406" fmla="*/ 4176091 w 5996056"/>
              <a:gd name="connsiteY406" fmla="*/ 1000203 h 8398875"/>
              <a:gd name="connsiteX407" fmla="*/ 4091813 w 5996056"/>
              <a:gd name="connsiteY407" fmla="*/ 942757 h 8398875"/>
              <a:gd name="connsiteX408" fmla="*/ 4022873 w 5996056"/>
              <a:gd name="connsiteY408" fmla="*/ 905073 h 8398875"/>
              <a:gd name="connsiteX409" fmla="*/ 4169753 w 5996056"/>
              <a:gd name="connsiteY409" fmla="*/ 957009 h 8398875"/>
              <a:gd name="connsiteX410" fmla="*/ 4221529 w 5996056"/>
              <a:gd name="connsiteY410" fmla="*/ 979434 h 8398875"/>
              <a:gd name="connsiteX411" fmla="*/ 4097955 w 5996056"/>
              <a:gd name="connsiteY411" fmla="*/ 901040 h 8398875"/>
              <a:gd name="connsiteX412" fmla="*/ 4033093 w 5996056"/>
              <a:gd name="connsiteY412" fmla="*/ 874712 h 8398875"/>
              <a:gd name="connsiteX413" fmla="*/ 4068702 w 5996056"/>
              <a:gd name="connsiteY413" fmla="*/ 880258 h 8398875"/>
              <a:gd name="connsiteX414" fmla="*/ 4228624 w 5996056"/>
              <a:gd name="connsiteY414" fmla="*/ 956929 h 8398875"/>
              <a:gd name="connsiteX415" fmla="*/ 4253461 w 5996056"/>
              <a:gd name="connsiteY415" fmla="*/ 971155 h 8398875"/>
              <a:gd name="connsiteX416" fmla="*/ 4387958 w 5996056"/>
              <a:gd name="connsiteY416" fmla="*/ 1075303 h 8398875"/>
              <a:gd name="connsiteX417" fmla="*/ 4509653 w 5996056"/>
              <a:gd name="connsiteY417" fmla="*/ 1319708 h 8398875"/>
              <a:gd name="connsiteX418" fmla="*/ 4501275 w 5996056"/>
              <a:gd name="connsiteY418" fmla="*/ 1348899 h 8398875"/>
              <a:gd name="connsiteX419" fmla="*/ 4514228 w 5996056"/>
              <a:gd name="connsiteY419" fmla="*/ 1338154 h 8398875"/>
              <a:gd name="connsiteX420" fmla="*/ 4494341 w 5996056"/>
              <a:gd name="connsiteY420" fmla="*/ 1186120 h 8398875"/>
              <a:gd name="connsiteX421" fmla="*/ 4461509 w 5996056"/>
              <a:gd name="connsiteY421" fmla="*/ 1120385 h 8398875"/>
              <a:gd name="connsiteX422" fmla="*/ 4376385 w 5996056"/>
              <a:gd name="connsiteY422" fmla="*/ 1034905 h 8398875"/>
              <a:gd name="connsiteX423" fmla="*/ 4028161 w 5996056"/>
              <a:gd name="connsiteY423" fmla="*/ 842058 h 8398875"/>
              <a:gd name="connsiteX424" fmla="*/ 3969806 w 5996056"/>
              <a:gd name="connsiteY424" fmla="*/ 837812 h 8398875"/>
              <a:gd name="connsiteX425" fmla="*/ 3946269 w 5996056"/>
              <a:gd name="connsiteY425" fmla="*/ 858919 h 8398875"/>
              <a:gd name="connsiteX426" fmla="*/ 4375833 w 5996056"/>
              <a:gd name="connsiteY426" fmla="*/ 888920 h 8398875"/>
              <a:gd name="connsiteX427" fmla="*/ 4373794 w 5996056"/>
              <a:gd name="connsiteY427" fmla="*/ 902278 h 8398875"/>
              <a:gd name="connsiteX428" fmla="*/ 4387958 w 5996056"/>
              <a:gd name="connsiteY428" fmla="*/ 888920 h 8398875"/>
              <a:gd name="connsiteX429" fmla="*/ 4389996 w 5996056"/>
              <a:gd name="connsiteY429" fmla="*/ 875566 h 8398875"/>
              <a:gd name="connsiteX430" fmla="*/ 4375833 w 5996056"/>
              <a:gd name="connsiteY430" fmla="*/ 888920 h 8398875"/>
              <a:gd name="connsiteX431" fmla="*/ 4548582 w 5996056"/>
              <a:gd name="connsiteY431" fmla="*/ 913406 h 8398875"/>
              <a:gd name="connsiteX432" fmla="*/ 4531623 w 5996056"/>
              <a:gd name="connsiteY432" fmla="*/ 933436 h 8398875"/>
              <a:gd name="connsiteX433" fmla="*/ 4551654 w 5996056"/>
              <a:gd name="connsiteY433" fmla="*/ 916477 h 8398875"/>
              <a:gd name="connsiteX434" fmla="*/ 4568613 w 5996056"/>
              <a:gd name="connsiteY434" fmla="*/ 893375 h 8398875"/>
              <a:gd name="connsiteX435" fmla="*/ 4548582 w 5996056"/>
              <a:gd name="connsiteY435" fmla="*/ 913406 h 8398875"/>
              <a:gd name="connsiteX436" fmla="*/ 3862222 w 5996056"/>
              <a:gd name="connsiteY436" fmla="*/ 995467 h 8398875"/>
              <a:gd name="connsiteX437" fmla="*/ 3837242 w 5996056"/>
              <a:gd name="connsiteY437" fmla="*/ 1017447 h 8398875"/>
              <a:gd name="connsiteX438" fmla="*/ 3855029 w 5996056"/>
              <a:gd name="connsiteY438" fmla="*/ 1017723 h 8398875"/>
              <a:gd name="connsiteX439" fmla="*/ 4109849 w 5996056"/>
              <a:gd name="connsiteY439" fmla="*/ 1116592 h 8398875"/>
              <a:gd name="connsiteX440" fmla="*/ 4242689 w 5996056"/>
              <a:gd name="connsiteY440" fmla="*/ 1213583 h 8398875"/>
              <a:gd name="connsiteX441" fmla="*/ 4306350 w 5996056"/>
              <a:gd name="connsiteY441" fmla="*/ 1262573 h 8398875"/>
              <a:gd name="connsiteX442" fmla="*/ 4378931 w 5996056"/>
              <a:gd name="connsiteY442" fmla="*/ 1347394 h 8398875"/>
              <a:gd name="connsiteX443" fmla="*/ 4379572 w 5996056"/>
              <a:gd name="connsiteY443" fmla="*/ 1326082 h 8398875"/>
              <a:gd name="connsiteX444" fmla="*/ 3982661 w 5996056"/>
              <a:gd name="connsiteY444" fmla="*/ 990161 h 8398875"/>
              <a:gd name="connsiteX445" fmla="*/ 3862222 w 5996056"/>
              <a:gd name="connsiteY445" fmla="*/ 995467 h 8398875"/>
              <a:gd name="connsiteX446" fmla="*/ 3859498 w 5996056"/>
              <a:gd name="connsiteY446" fmla="*/ 1041430 h 8398875"/>
              <a:gd name="connsiteX447" fmla="*/ 3927325 w 5996056"/>
              <a:gd name="connsiteY447" fmla="*/ 1068876 h 8398875"/>
              <a:gd name="connsiteX448" fmla="*/ 3895205 w 5996056"/>
              <a:gd name="connsiteY448" fmla="*/ 1051267 h 8398875"/>
              <a:gd name="connsiteX449" fmla="*/ 3859498 w 5996056"/>
              <a:gd name="connsiteY449" fmla="*/ 1041430 h 8398875"/>
              <a:gd name="connsiteX450" fmla="*/ 3659774 w 5996056"/>
              <a:gd name="connsiteY450" fmla="*/ 1052683 h 8398875"/>
              <a:gd name="connsiteX451" fmla="*/ 3667279 w 5996056"/>
              <a:gd name="connsiteY451" fmla="*/ 1065422 h 8398875"/>
              <a:gd name="connsiteX452" fmla="*/ 3690353 w 5996056"/>
              <a:gd name="connsiteY452" fmla="*/ 1052131 h 8398875"/>
              <a:gd name="connsiteX453" fmla="*/ 3659774 w 5996056"/>
              <a:gd name="connsiteY453" fmla="*/ 1052683 h 8398875"/>
              <a:gd name="connsiteX454" fmla="*/ 3694920 w 5996056"/>
              <a:gd name="connsiteY454" fmla="*/ 1062324 h 8398875"/>
              <a:gd name="connsiteX455" fmla="*/ 3756676 w 5996056"/>
              <a:gd name="connsiteY455" fmla="*/ 1088069 h 8398875"/>
              <a:gd name="connsiteX456" fmla="*/ 3754076 w 5996056"/>
              <a:gd name="connsiteY456" fmla="*/ 1069268 h 8398875"/>
              <a:gd name="connsiteX457" fmla="*/ 3743028 w 5996056"/>
              <a:gd name="connsiteY457" fmla="*/ 1058220 h 8398875"/>
              <a:gd name="connsiteX458" fmla="*/ 3734633 w 5996056"/>
              <a:gd name="connsiteY458" fmla="*/ 1071493 h 8398875"/>
              <a:gd name="connsiteX459" fmla="*/ 3726239 w 5996056"/>
              <a:gd name="connsiteY459" fmla="*/ 1084775 h 8398875"/>
              <a:gd name="connsiteX460" fmla="*/ 3726096 w 5996056"/>
              <a:gd name="connsiteY460" fmla="*/ 1069196 h 8398875"/>
              <a:gd name="connsiteX461" fmla="*/ 3694920 w 5996056"/>
              <a:gd name="connsiteY461" fmla="*/ 1062324 h 8398875"/>
              <a:gd name="connsiteX462" fmla="*/ 3767510 w 5996056"/>
              <a:gd name="connsiteY462" fmla="*/ 1086262 h 8398875"/>
              <a:gd name="connsiteX463" fmla="*/ 3776439 w 5996056"/>
              <a:gd name="connsiteY463" fmla="*/ 1110833 h 8398875"/>
              <a:gd name="connsiteX464" fmla="*/ 3800520 w 5996056"/>
              <a:gd name="connsiteY464" fmla="*/ 1087428 h 8398875"/>
              <a:gd name="connsiteX465" fmla="*/ 3767510 w 5996056"/>
              <a:gd name="connsiteY465" fmla="*/ 1086262 h 8398875"/>
              <a:gd name="connsiteX466" fmla="*/ 4011576 w 5996056"/>
              <a:gd name="connsiteY466" fmla="*/ 1083823 h 8398875"/>
              <a:gd name="connsiteX467" fmla="*/ 4096344 w 5996056"/>
              <a:gd name="connsiteY467" fmla="*/ 1141394 h 8398875"/>
              <a:gd name="connsiteX468" fmla="*/ 4225428 w 5996056"/>
              <a:gd name="connsiteY468" fmla="*/ 1237548 h 8398875"/>
              <a:gd name="connsiteX469" fmla="*/ 4290335 w 5996056"/>
              <a:gd name="connsiteY469" fmla="*/ 1293491 h 8398875"/>
              <a:gd name="connsiteX470" fmla="*/ 4307205 w 5996056"/>
              <a:gd name="connsiteY470" fmla="*/ 1307334 h 8398875"/>
              <a:gd name="connsiteX471" fmla="*/ 4297741 w 5996056"/>
              <a:gd name="connsiteY471" fmla="*/ 1289529 h 8398875"/>
              <a:gd name="connsiteX472" fmla="*/ 4192409 w 5996056"/>
              <a:gd name="connsiteY472" fmla="*/ 1188986 h 8398875"/>
              <a:gd name="connsiteX473" fmla="*/ 4016437 w 5996056"/>
              <a:gd name="connsiteY473" fmla="*/ 1080324 h 8398875"/>
              <a:gd name="connsiteX474" fmla="*/ 4011576 w 5996056"/>
              <a:gd name="connsiteY474" fmla="*/ 1083823 h 8398875"/>
              <a:gd name="connsiteX475" fmla="*/ 3525660 w 5996056"/>
              <a:gd name="connsiteY475" fmla="*/ 1107031 h 8398875"/>
              <a:gd name="connsiteX476" fmla="*/ 3554068 w 5996056"/>
              <a:gd name="connsiteY476" fmla="*/ 1116067 h 8398875"/>
              <a:gd name="connsiteX477" fmla="*/ 3601330 w 5996056"/>
              <a:gd name="connsiteY477" fmla="*/ 1124836 h 8398875"/>
              <a:gd name="connsiteX478" fmla="*/ 3614683 w 5996056"/>
              <a:gd name="connsiteY478" fmla="*/ 1133462 h 8398875"/>
              <a:gd name="connsiteX479" fmla="*/ 3601330 w 5996056"/>
              <a:gd name="connsiteY479" fmla="*/ 1134495 h 8398875"/>
              <a:gd name="connsiteX480" fmla="*/ 3621877 w 5996056"/>
              <a:gd name="connsiteY480" fmla="*/ 1143504 h 8398875"/>
              <a:gd name="connsiteX481" fmla="*/ 3880373 w 5996056"/>
              <a:gd name="connsiteY481" fmla="*/ 1287312 h 8398875"/>
              <a:gd name="connsiteX482" fmla="*/ 3883801 w 5996056"/>
              <a:gd name="connsiteY482" fmla="*/ 1291016 h 8398875"/>
              <a:gd name="connsiteX483" fmla="*/ 3931918 w 5996056"/>
              <a:gd name="connsiteY483" fmla="*/ 1321756 h 8398875"/>
              <a:gd name="connsiteX484" fmla="*/ 3948521 w 5996056"/>
              <a:gd name="connsiteY484" fmla="*/ 1343655 h 8398875"/>
              <a:gd name="connsiteX485" fmla="*/ 3719081 w 5996056"/>
              <a:gd name="connsiteY485" fmla="*/ 1235180 h 8398875"/>
              <a:gd name="connsiteX486" fmla="*/ 3672549 w 5996056"/>
              <a:gd name="connsiteY486" fmla="*/ 1231228 h 8398875"/>
              <a:gd name="connsiteX487" fmla="*/ 4044221 w 5996056"/>
              <a:gd name="connsiteY487" fmla="*/ 1457765 h 8398875"/>
              <a:gd name="connsiteX488" fmla="*/ 4059934 w 5996056"/>
              <a:gd name="connsiteY488" fmla="*/ 1445453 h 8398875"/>
              <a:gd name="connsiteX489" fmla="*/ 4079456 w 5996056"/>
              <a:gd name="connsiteY489" fmla="*/ 1438002 h 8398875"/>
              <a:gd name="connsiteX490" fmla="*/ 4119891 w 5996056"/>
              <a:gd name="connsiteY490" fmla="*/ 1451204 h 8398875"/>
              <a:gd name="connsiteX491" fmla="*/ 4090958 w 5996056"/>
              <a:gd name="connsiteY491" fmla="*/ 1413850 h 8398875"/>
              <a:gd name="connsiteX492" fmla="*/ 4174266 w 5996056"/>
              <a:gd name="connsiteY492" fmla="*/ 1472570 h 8398875"/>
              <a:gd name="connsiteX493" fmla="*/ 4324021 w 5996056"/>
              <a:gd name="connsiteY493" fmla="*/ 1671644 h 8398875"/>
              <a:gd name="connsiteX494" fmla="*/ 4339645 w 5996056"/>
              <a:gd name="connsiteY494" fmla="*/ 1716841 h 8398875"/>
              <a:gd name="connsiteX495" fmla="*/ 4339930 w 5996056"/>
              <a:gd name="connsiteY495" fmla="*/ 1687347 h 8398875"/>
              <a:gd name="connsiteX496" fmla="*/ 3994564 w 5996056"/>
              <a:gd name="connsiteY496" fmla="*/ 1287419 h 8398875"/>
              <a:gd name="connsiteX497" fmla="*/ 3525660 w 5996056"/>
              <a:gd name="connsiteY497" fmla="*/ 1107031 h 8398875"/>
              <a:gd name="connsiteX498" fmla="*/ 3806084 w 5996056"/>
              <a:gd name="connsiteY498" fmla="*/ 1109773 h 8398875"/>
              <a:gd name="connsiteX499" fmla="*/ 3843918 w 5996056"/>
              <a:gd name="connsiteY499" fmla="*/ 1137976 h 8398875"/>
              <a:gd name="connsiteX500" fmla="*/ 3914621 w 5996056"/>
              <a:gd name="connsiteY500" fmla="*/ 1176140 h 8398875"/>
              <a:gd name="connsiteX501" fmla="*/ 3956907 w 5996056"/>
              <a:gd name="connsiteY501" fmla="*/ 1191924 h 8398875"/>
              <a:gd name="connsiteX502" fmla="*/ 3946295 w 5996056"/>
              <a:gd name="connsiteY502" fmla="*/ 1161887 h 8398875"/>
              <a:gd name="connsiteX503" fmla="*/ 3877302 w 5996056"/>
              <a:gd name="connsiteY503" fmla="*/ 1125041 h 8398875"/>
              <a:gd name="connsiteX504" fmla="*/ 3806084 w 5996056"/>
              <a:gd name="connsiteY504" fmla="*/ 1109773 h 8398875"/>
              <a:gd name="connsiteX505" fmla="*/ 4054111 w 5996056"/>
              <a:gd name="connsiteY505" fmla="*/ 1142142 h 8398875"/>
              <a:gd name="connsiteX506" fmla="*/ 4085269 w 5996056"/>
              <a:gd name="connsiteY506" fmla="*/ 1160312 h 8398875"/>
              <a:gd name="connsiteX507" fmla="*/ 4050898 w 5996056"/>
              <a:gd name="connsiteY507" fmla="*/ 1132937 h 8398875"/>
              <a:gd name="connsiteX508" fmla="*/ 4033093 w 5996056"/>
              <a:gd name="connsiteY508" fmla="*/ 1123830 h 8398875"/>
              <a:gd name="connsiteX509" fmla="*/ 4054111 w 5996056"/>
              <a:gd name="connsiteY509" fmla="*/ 1142142 h 8398875"/>
              <a:gd name="connsiteX510" fmla="*/ 3966325 w 5996056"/>
              <a:gd name="connsiteY510" fmla="*/ 1199553 h 8398875"/>
              <a:gd name="connsiteX511" fmla="*/ 3997724 w 5996056"/>
              <a:gd name="connsiteY511" fmla="*/ 1213468 h 8398875"/>
              <a:gd name="connsiteX512" fmla="*/ 3997484 w 5996056"/>
              <a:gd name="connsiteY512" fmla="*/ 1196055 h 8398875"/>
              <a:gd name="connsiteX513" fmla="*/ 3966325 w 5996056"/>
              <a:gd name="connsiteY513" fmla="*/ 1199553 h 8398875"/>
              <a:gd name="connsiteX514" fmla="*/ 4140446 w 5996056"/>
              <a:gd name="connsiteY514" fmla="*/ 1201236 h 8398875"/>
              <a:gd name="connsiteX515" fmla="*/ 4157725 w 5996056"/>
              <a:gd name="connsiteY515" fmla="*/ 1215310 h 8398875"/>
              <a:gd name="connsiteX516" fmla="*/ 4139921 w 5996056"/>
              <a:gd name="connsiteY516" fmla="*/ 1209640 h 8398875"/>
              <a:gd name="connsiteX517" fmla="*/ 4184432 w 5996056"/>
              <a:gd name="connsiteY517" fmla="*/ 1261344 h 8398875"/>
              <a:gd name="connsiteX518" fmla="*/ 4251200 w 5996056"/>
              <a:gd name="connsiteY518" fmla="*/ 1314304 h 8398875"/>
              <a:gd name="connsiteX519" fmla="*/ 4202237 w 5996056"/>
              <a:gd name="connsiteY519" fmla="*/ 1261887 h 8398875"/>
              <a:gd name="connsiteX520" fmla="*/ 4158865 w 5996056"/>
              <a:gd name="connsiteY520" fmla="*/ 1213877 h 8398875"/>
              <a:gd name="connsiteX521" fmla="*/ 4180329 w 5996056"/>
              <a:gd name="connsiteY521" fmla="*/ 1227631 h 8398875"/>
              <a:gd name="connsiteX522" fmla="*/ 4219250 w 5996056"/>
              <a:gd name="connsiteY522" fmla="*/ 1260472 h 8398875"/>
              <a:gd name="connsiteX523" fmla="*/ 4246749 w 5996056"/>
              <a:gd name="connsiteY523" fmla="*/ 1279541 h 8398875"/>
              <a:gd name="connsiteX524" fmla="*/ 4228944 w 5996056"/>
              <a:gd name="connsiteY524" fmla="*/ 1258754 h 8398875"/>
              <a:gd name="connsiteX525" fmla="*/ 4132434 w 5996056"/>
              <a:gd name="connsiteY525" fmla="*/ 1187152 h 8398875"/>
              <a:gd name="connsiteX526" fmla="*/ 4140446 w 5996056"/>
              <a:gd name="connsiteY526" fmla="*/ 1201236 h 8398875"/>
              <a:gd name="connsiteX527" fmla="*/ 4001935 w 5996056"/>
              <a:gd name="connsiteY527" fmla="*/ 1226260 h 8398875"/>
              <a:gd name="connsiteX528" fmla="*/ 4033333 w 5996056"/>
              <a:gd name="connsiteY528" fmla="*/ 1240175 h 8398875"/>
              <a:gd name="connsiteX529" fmla="*/ 4033093 w 5996056"/>
              <a:gd name="connsiteY529" fmla="*/ 1222762 h 8398875"/>
              <a:gd name="connsiteX530" fmla="*/ 4001935 w 5996056"/>
              <a:gd name="connsiteY530" fmla="*/ 1226260 h 8398875"/>
              <a:gd name="connsiteX531" fmla="*/ 3518983 w 5996056"/>
              <a:gd name="connsiteY531" fmla="*/ 1246460 h 8398875"/>
              <a:gd name="connsiteX532" fmla="*/ 3541239 w 5996056"/>
              <a:gd name="connsiteY532" fmla="*/ 1246460 h 8398875"/>
              <a:gd name="connsiteX533" fmla="*/ 3530111 w 5996056"/>
              <a:gd name="connsiteY533" fmla="*/ 1241973 h 8398875"/>
              <a:gd name="connsiteX534" fmla="*/ 3518983 w 5996056"/>
              <a:gd name="connsiteY534" fmla="*/ 1246460 h 8398875"/>
              <a:gd name="connsiteX535" fmla="*/ 3789018 w 5996056"/>
              <a:gd name="connsiteY535" fmla="*/ 1243887 h 8398875"/>
              <a:gd name="connsiteX536" fmla="*/ 3850595 w 5996056"/>
              <a:gd name="connsiteY536" fmla="*/ 1272178 h 8398875"/>
              <a:gd name="connsiteX537" fmla="*/ 3791688 w 5996056"/>
              <a:gd name="connsiteY537" fmla="*/ 1240566 h 8398875"/>
              <a:gd name="connsiteX538" fmla="*/ 3789018 w 5996056"/>
              <a:gd name="connsiteY538" fmla="*/ 1243887 h 8398875"/>
              <a:gd name="connsiteX539" fmla="*/ 4041960 w 5996056"/>
              <a:gd name="connsiteY539" fmla="*/ 1249531 h 8398875"/>
              <a:gd name="connsiteX540" fmla="*/ 4052562 w 5996056"/>
              <a:gd name="connsiteY540" fmla="*/ 1264460 h 8398875"/>
              <a:gd name="connsiteX541" fmla="*/ 4074898 w 5996056"/>
              <a:gd name="connsiteY541" fmla="*/ 1279719 h 8398875"/>
              <a:gd name="connsiteX542" fmla="*/ 4086658 w 5996056"/>
              <a:gd name="connsiteY542" fmla="*/ 1283440 h 8398875"/>
              <a:gd name="connsiteX543" fmla="*/ 4053898 w 5996056"/>
              <a:gd name="connsiteY543" fmla="*/ 1240566 h 8398875"/>
              <a:gd name="connsiteX544" fmla="*/ 4041960 w 5996056"/>
              <a:gd name="connsiteY544" fmla="*/ 1249531 h 8398875"/>
              <a:gd name="connsiteX545" fmla="*/ 3632915 w 5996056"/>
              <a:gd name="connsiteY545" fmla="*/ 1270416 h 8398875"/>
              <a:gd name="connsiteX546" fmla="*/ 3811042 w 5996056"/>
              <a:gd name="connsiteY546" fmla="*/ 1366018 h 8398875"/>
              <a:gd name="connsiteX547" fmla="*/ 3771899 w 5996056"/>
              <a:gd name="connsiteY547" fmla="*/ 1352566 h 8398875"/>
              <a:gd name="connsiteX548" fmla="*/ 3571053 w 5996056"/>
              <a:gd name="connsiteY548" fmla="*/ 1277956 h 8398875"/>
              <a:gd name="connsiteX549" fmla="*/ 3610232 w 5996056"/>
              <a:gd name="connsiteY549" fmla="*/ 1301610 h 8398875"/>
              <a:gd name="connsiteX550" fmla="*/ 3806084 w 5996056"/>
              <a:gd name="connsiteY550" fmla="*/ 1401948 h 8398875"/>
              <a:gd name="connsiteX551" fmla="*/ 3741542 w 5996056"/>
              <a:gd name="connsiteY551" fmla="*/ 1378908 h 8398875"/>
              <a:gd name="connsiteX552" fmla="*/ 3496265 w 5996056"/>
              <a:gd name="connsiteY552" fmla="*/ 1303319 h 8398875"/>
              <a:gd name="connsiteX553" fmla="*/ 3463344 w 5996056"/>
              <a:gd name="connsiteY553" fmla="*/ 1303755 h 8398875"/>
              <a:gd name="connsiteX554" fmla="*/ 3543465 w 5996056"/>
              <a:gd name="connsiteY554" fmla="*/ 1324649 h 8398875"/>
              <a:gd name="connsiteX555" fmla="*/ 3672549 w 5996056"/>
              <a:gd name="connsiteY555" fmla="*/ 1364994 h 8398875"/>
              <a:gd name="connsiteX556" fmla="*/ 4079118 w 5996056"/>
              <a:gd name="connsiteY556" fmla="*/ 1671083 h 8398875"/>
              <a:gd name="connsiteX557" fmla="*/ 4117665 w 5996056"/>
              <a:gd name="connsiteY557" fmla="*/ 1716378 h 8398875"/>
              <a:gd name="connsiteX558" fmla="*/ 3992694 w 5996056"/>
              <a:gd name="connsiteY558" fmla="*/ 1557364 h 8398875"/>
              <a:gd name="connsiteX559" fmla="*/ 3927698 w 5996056"/>
              <a:gd name="connsiteY559" fmla="*/ 1489831 h 8398875"/>
              <a:gd name="connsiteX560" fmla="*/ 4021075 w 5996056"/>
              <a:gd name="connsiteY560" fmla="*/ 1570745 h 8398875"/>
              <a:gd name="connsiteX561" fmla="*/ 4108558 w 5996056"/>
              <a:gd name="connsiteY561" fmla="*/ 1644189 h 8398875"/>
              <a:gd name="connsiteX562" fmla="*/ 4060227 w 5996056"/>
              <a:gd name="connsiteY562" fmla="*/ 1578962 h 8398875"/>
              <a:gd name="connsiteX563" fmla="*/ 4016161 w 5996056"/>
              <a:gd name="connsiteY563" fmla="*/ 1517153 h 8398875"/>
              <a:gd name="connsiteX564" fmla="*/ 4074765 w 5996056"/>
              <a:gd name="connsiteY564" fmla="*/ 1566009 h 8398875"/>
              <a:gd name="connsiteX565" fmla="*/ 4129318 w 5996056"/>
              <a:gd name="connsiteY565" fmla="*/ 1618915 h 8398875"/>
              <a:gd name="connsiteX566" fmla="*/ 4108202 w 5996056"/>
              <a:gd name="connsiteY566" fmla="*/ 1587757 h 8398875"/>
              <a:gd name="connsiteX567" fmla="*/ 3903938 w 5996056"/>
              <a:gd name="connsiteY567" fmla="*/ 1385861 h 8398875"/>
              <a:gd name="connsiteX568" fmla="*/ 3661109 w 5996056"/>
              <a:gd name="connsiteY568" fmla="*/ 1263730 h 8398875"/>
              <a:gd name="connsiteX569" fmla="*/ 3632915 w 5996056"/>
              <a:gd name="connsiteY569" fmla="*/ 1270416 h 8398875"/>
              <a:gd name="connsiteX570" fmla="*/ 3494502 w 5996056"/>
              <a:gd name="connsiteY570" fmla="*/ 1267273 h 8398875"/>
              <a:gd name="connsiteX571" fmla="*/ 3503404 w 5996056"/>
              <a:gd name="connsiteY571" fmla="*/ 1276176 h 8398875"/>
              <a:gd name="connsiteX572" fmla="*/ 3512307 w 5996056"/>
              <a:gd name="connsiteY572" fmla="*/ 1267273 h 8398875"/>
              <a:gd name="connsiteX573" fmla="*/ 3503404 w 5996056"/>
              <a:gd name="connsiteY573" fmla="*/ 1258371 h 8398875"/>
              <a:gd name="connsiteX574" fmla="*/ 3494502 w 5996056"/>
              <a:gd name="connsiteY574" fmla="*/ 1267273 h 8398875"/>
              <a:gd name="connsiteX575" fmla="*/ 4277907 w 5996056"/>
              <a:gd name="connsiteY575" fmla="*/ 1306248 h 8398875"/>
              <a:gd name="connsiteX576" fmla="*/ 4293486 w 5996056"/>
              <a:gd name="connsiteY576" fmla="*/ 1321827 h 8398875"/>
              <a:gd name="connsiteX577" fmla="*/ 4309065 w 5996056"/>
              <a:gd name="connsiteY577" fmla="*/ 1334041 h 8398875"/>
              <a:gd name="connsiteX578" fmla="*/ 4296851 w 5996056"/>
              <a:gd name="connsiteY578" fmla="*/ 1318462 h 8398875"/>
              <a:gd name="connsiteX579" fmla="*/ 4277907 w 5996056"/>
              <a:gd name="connsiteY579" fmla="*/ 1306248 h 8398875"/>
              <a:gd name="connsiteX580" fmla="*/ 3395642 w 5996056"/>
              <a:gd name="connsiteY580" fmla="*/ 1397746 h 8398875"/>
              <a:gd name="connsiteX581" fmla="*/ 3182217 w 5996056"/>
              <a:gd name="connsiteY581" fmla="*/ 1650073 h 8398875"/>
              <a:gd name="connsiteX582" fmla="*/ 2253553 w 5996056"/>
              <a:gd name="connsiteY582" fmla="*/ 2751167 h 8398875"/>
              <a:gd name="connsiteX583" fmla="*/ 2222395 w 5996056"/>
              <a:gd name="connsiteY583" fmla="*/ 2792625 h 8398875"/>
              <a:gd name="connsiteX584" fmla="*/ 2270432 w 5996056"/>
              <a:gd name="connsiteY584" fmla="*/ 2811534 h 8398875"/>
              <a:gd name="connsiteX585" fmla="*/ 2562856 w 5996056"/>
              <a:gd name="connsiteY585" fmla="*/ 3002764 h 8398875"/>
              <a:gd name="connsiteX586" fmla="*/ 2614917 w 5996056"/>
              <a:gd name="connsiteY586" fmla="*/ 3052119 h 8398875"/>
              <a:gd name="connsiteX587" fmla="*/ 2651879 w 5996056"/>
              <a:gd name="connsiteY587" fmla="*/ 3007794 h 8398875"/>
              <a:gd name="connsiteX588" fmla="*/ 2718726 w 5996056"/>
              <a:gd name="connsiteY588" fmla="*/ 2932160 h 8398875"/>
              <a:gd name="connsiteX589" fmla="*/ 2748612 w 5996056"/>
              <a:gd name="connsiteY589" fmla="*/ 2900851 h 8398875"/>
              <a:gd name="connsiteX590" fmla="*/ 2727629 w 5996056"/>
              <a:gd name="connsiteY590" fmla="*/ 2928697 h 8398875"/>
              <a:gd name="connsiteX591" fmla="*/ 2662900 w 5996056"/>
              <a:gd name="connsiteY591" fmla="*/ 3007038 h 8398875"/>
              <a:gd name="connsiteX592" fmla="*/ 2619154 w 5996056"/>
              <a:gd name="connsiteY592" fmla="*/ 3057532 h 8398875"/>
              <a:gd name="connsiteX593" fmla="*/ 2633059 w 5996056"/>
              <a:gd name="connsiteY593" fmla="*/ 3071446 h 8398875"/>
              <a:gd name="connsiteX594" fmla="*/ 2646974 w 5996056"/>
              <a:gd name="connsiteY594" fmla="*/ 3085351 h 8398875"/>
              <a:gd name="connsiteX595" fmla="*/ 2702284 w 5996056"/>
              <a:gd name="connsiteY595" fmla="*/ 3015361 h 8398875"/>
              <a:gd name="connsiteX596" fmla="*/ 2940136 w 5996056"/>
              <a:gd name="connsiteY596" fmla="*/ 2745060 h 8398875"/>
              <a:gd name="connsiteX597" fmla="*/ 2831457 w 5996056"/>
              <a:gd name="connsiteY597" fmla="*/ 2883046 h 8398875"/>
              <a:gd name="connsiteX598" fmla="*/ 2664494 w 5996056"/>
              <a:gd name="connsiteY598" fmla="*/ 3089633 h 8398875"/>
              <a:gd name="connsiteX599" fmla="*/ 2662295 w 5996056"/>
              <a:gd name="connsiteY599" fmla="*/ 3110322 h 8398875"/>
              <a:gd name="connsiteX600" fmla="*/ 2682663 w 5996056"/>
              <a:gd name="connsiteY600" fmla="*/ 3099577 h 8398875"/>
              <a:gd name="connsiteX601" fmla="*/ 2853339 w 5996056"/>
              <a:gd name="connsiteY601" fmla="*/ 2896399 h 8398875"/>
              <a:gd name="connsiteX602" fmla="*/ 3844355 w 5996056"/>
              <a:gd name="connsiteY602" fmla="*/ 1692359 h 8398875"/>
              <a:gd name="connsiteX603" fmla="*/ 3921734 w 5996056"/>
              <a:gd name="connsiteY603" fmla="*/ 1621141 h 8398875"/>
              <a:gd name="connsiteX604" fmla="*/ 3846099 w 5996056"/>
              <a:gd name="connsiteY604" fmla="*/ 1718924 h 8398875"/>
              <a:gd name="connsiteX605" fmla="*/ 3581335 w 5996056"/>
              <a:gd name="connsiteY605" fmla="*/ 2044803 h 8398875"/>
              <a:gd name="connsiteX606" fmla="*/ 3142860 w 5996056"/>
              <a:gd name="connsiteY606" fmla="*/ 2575702 h 8398875"/>
              <a:gd name="connsiteX607" fmla="*/ 2687390 w 5996056"/>
              <a:gd name="connsiteY607" fmla="*/ 3142736 h 8398875"/>
              <a:gd name="connsiteX608" fmla="*/ 2717409 w 5996056"/>
              <a:gd name="connsiteY608" fmla="*/ 3118059 h 8398875"/>
              <a:gd name="connsiteX609" fmla="*/ 2835730 w 5996056"/>
              <a:gd name="connsiteY609" fmla="*/ 2981043 h 8398875"/>
              <a:gd name="connsiteX610" fmla="*/ 3009129 w 5996056"/>
              <a:gd name="connsiteY610" fmla="*/ 2776076 h 8398875"/>
              <a:gd name="connsiteX611" fmla="*/ 3294378 w 5996056"/>
              <a:gd name="connsiteY611" fmla="*/ 2433478 h 8398875"/>
              <a:gd name="connsiteX612" fmla="*/ 3902718 w 5996056"/>
              <a:gd name="connsiteY612" fmla="*/ 1679006 h 8398875"/>
              <a:gd name="connsiteX613" fmla="*/ 3948521 w 5996056"/>
              <a:gd name="connsiteY613" fmla="*/ 1649459 h 8398875"/>
              <a:gd name="connsiteX614" fmla="*/ 3383276 w 5996056"/>
              <a:gd name="connsiteY614" fmla="*/ 2352761 h 8398875"/>
              <a:gd name="connsiteX615" fmla="*/ 2716207 w 5996056"/>
              <a:gd name="connsiteY615" fmla="*/ 3171552 h 8398875"/>
              <a:gd name="connsiteX616" fmla="*/ 2744953 w 5996056"/>
              <a:gd name="connsiteY616" fmla="*/ 3145567 h 8398875"/>
              <a:gd name="connsiteX617" fmla="*/ 2840181 w 5996056"/>
              <a:gd name="connsiteY617" fmla="*/ 3034555 h 8398875"/>
              <a:gd name="connsiteX618" fmla="*/ 3130486 w 5996056"/>
              <a:gd name="connsiteY618" fmla="*/ 2686242 h 8398875"/>
              <a:gd name="connsiteX619" fmla="*/ 3590754 w 5996056"/>
              <a:gd name="connsiteY619" fmla="*/ 2133648 h 8398875"/>
              <a:gd name="connsiteX620" fmla="*/ 3836663 w 5996056"/>
              <a:gd name="connsiteY620" fmla="*/ 1833479 h 8398875"/>
              <a:gd name="connsiteX621" fmla="*/ 3966717 w 5996056"/>
              <a:gd name="connsiteY621" fmla="*/ 1672089 h 8398875"/>
              <a:gd name="connsiteX622" fmla="*/ 3606867 w 5996056"/>
              <a:gd name="connsiteY622" fmla="*/ 2143289 h 8398875"/>
              <a:gd name="connsiteX623" fmla="*/ 3339966 w 5996056"/>
              <a:gd name="connsiteY623" fmla="*/ 2460185 h 8398875"/>
              <a:gd name="connsiteX624" fmla="*/ 2877072 w 5996056"/>
              <a:gd name="connsiteY624" fmla="*/ 3029275 h 8398875"/>
              <a:gd name="connsiteX625" fmla="*/ 2739558 w 5996056"/>
              <a:gd name="connsiteY625" fmla="*/ 3203797 h 8398875"/>
              <a:gd name="connsiteX626" fmla="*/ 3135667 w 5996056"/>
              <a:gd name="connsiteY626" fmla="*/ 2740413 h 8398875"/>
              <a:gd name="connsiteX627" fmla="*/ 3420488 w 5996056"/>
              <a:gd name="connsiteY627" fmla="*/ 2384320 h 8398875"/>
              <a:gd name="connsiteX628" fmla="*/ 3672113 w 5996056"/>
              <a:gd name="connsiteY628" fmla="*/ 2105330 h 8398875"/>
              <a:gd name="connsiteX629" fmla="*/ 3608007 w 5996056"/>
              <a:gd name="connsiteY629" fmla="*/ 2186421 h 8398875"/>
              <a:gd name="connsiteX630" fmla="*/ 3432417 w 5996056"/>
              <a:gd name="connsiteY630" fmla="*/ 2403291 h 8398875"/>
              <a:gd name="connsiteX631" fmla="*/ 2948104 w 5996056"/>
              <a:gd name="connsiteY631" fmla="*/ 3007678 h 8398875"/>
              <a:gd name="connsiteX632" fmla="*/ 2861039 w 5996056"/>
              <a:gd name="connsiteY632" fmla="*/ 3132311 h 8398875"/>
              <a:gd name="connsiteX633" fmla="*/ 3166282 w 5996056"/>
              <a:gd name="connsiteY633" fmla="*/ 2771767 h 8398875"/>
              <a:gd name="connsiteX634" fmla="*/ 3437830 w 5996056"/>
              <a:gd name="connsiteY634" fmla="*/ 2429027 h 8398875"/>
              <a:gd name="connsiteX635" fmla="*/ 3687389 w 5996056"/>
              <a:gd name="connsiteY635" fmla="*/ 2094050 h 8398875"/>
              <a:gd name="connsiteX636" fmla="*/ 3697030 w 5996056"/>
              <a:gd name="connsiteY636" fmla="*/ 2066052 h 8398875"/>
              <a:gd name="connsiteX637" fmla="*/ 3855046 w 5996056"/>
              <a:gd name="connsiteY637" fmla="*/ 1873344 h 8398875"/>
              <a:gd name="connsiteX638" fmla="*/ 4010695 w 5996056"/>
              <a:gd name="connsiteY638" fmla="*/ 1710164 h 8398875"/>
              <a:gd name="connsiteX639" fmla="*/ 3947203 w 5996056"/>
              <a:gd name="connsiteY639" fmla="*/ 1796962 h 8398875"/>
              <a:gd name="connsiteX640" fmla="*/ 3731277 w 5996056"/>
              <a:gd name="connsiteY640" fmla="*/ 2086287 h 8398875"/>
              <a:gd name="connsiteX641" fmla="*/ 3888902 w 5996056"/>
              <a:gd name="connsiteY641" fmla="*/ 1905802 h 8398875"/>
              <a:gd name="connsiteX642" fmla="*/ 4031339 w 5996056"/>
              <a:gd name="connsiteY642" fmla="*/ 1748106 h 8398875"/>
              <a:gd name="connsiteX643" fmla="*/ 4085385 w 5996056"/>
              <a:gd name="connsiteY643" fmla="*/ 1824603 h 8398875"/>
              <a:gd name="connsiteX644" fmla="*/ 3891528 w 5996056"/>
              <a:gd name="connsiteY644" fmla="*/ 2099641 h 8398875"/>
              <a:gd name="connsiteX645" fmla="*/ 3496959 w 5996056"/>
              <a:gd name="connsiteY645" fmla="*/ 2596863 h 8398875"/>
              <a:gd name="connsiteX646" fmla="*/ 3423283 w 5996056"/>
              <a:gd name="connsiteY646" fmla="*/ 2703406 h 8398875"/>
              <a:gd name="connsiteX647" fmla="*/ 3431304 w 5996056"/>
              <a:gd name="connsiteY647" fmla="*/ 2704554 h 8398875"/>
              <a:gd name="connsiteX648" fmla="*/ 3712609 w 5996056"/>
              <a:gd name="connsiteY648" fmla="*/ 2365785 h 8398875"/>
              <a:gd name="connsiteX649" fmla="*/ 4081717 w 5996056"/>
              <a:gd name="connsiteY649" fmla="*/ 1905446 h 8398875"/>
              <a:gd name="connsiteX650" fmla="*/ 4120665 w 5996056"/>
              <a:gd name="connsiteY650" fmla="*/ 1853687 h 8398875"/>
              <a:gd name="connsiteX651" fmla="*/ 4100777 w 5996056"/>
              <a:gd name="connsiteY651" fmla="*/ 1812772 h 8398875"/>
              <a:gd name="connsiteX652" fmla="*/ 3811639 w 5996056"/>
              <a:gd name="connsiteY652" fmla="*/ 1503737 h 8398875"/>
              <a:gd name="connsiteX653" fmla="*/ 3750426 w 5996056"/>
              <a:gd name="connsiteY653" fmla="*/ 1462359 h 8398875"/>
              <a:gd name="connsiteX654" fmla="*/ 3736227 w 5996056"/>
              <a:gd name="connsiteY654" fmla="*/ 1482772 h 8398875"/>
              <a:gd name="connsiteX655" fmla="*/ 3525598 w 5996056"/>
              <a:gd name="connsiteY655" fmla="*/ 1739097 h 8398875"/>
              <a:gd name="connsiteX656" fmla="*/ 3169656 w 5996056"/>
              <a:gd name="connsiteY656" fmla="*/ 2170860 h 8398875"/>
              <a:gd name="connsiteX657" fmla="*/ 2827940 w 5996056"/>
              <a:gd name="connsiteY657" fmla="*/ 2588379 h 8398875"/>
              <a:gd name="connsiteX658" fmla="*/ 2593738 w 5996056"/>
              <a:gd name="connsiteY658" fmla="*/ 2875479 h 8398875"/>
              <a:gd name="connsiteX659" fmla="*/ 2534724 w 5996056"/>
              <a:gd name="connsiteY659" fmla="*/ 2940911 h 8398875"/>
              <a:gd name="connsiteX660" fmla="*/ 2517498 w 5996056"/>
              <a:gd name="connsiteY660" fmla="*/ 2930700 h 8398875"/>
              <a:gd name="connsiteX661" fmla="*/ 2507287 w 5996056"/>
              <a:gd name="connsiteY661" fmla="*/ 2920489 h 8398875"/>
              <a:gd name="connsiteX662" fmla="*/ 2535223 w 5996056"/>
              <a:gd name="connsiteY662" fmla="*/ 2879512 h 8398875"/>
              <a:gd name="connsiteX663" fmla="*/ 2970057 w 5996056"/>
              <a:gd name="connsiteY663" fmla="*/ 2335553 h 8398875"/>
              <a:gd name="connsiteX664" fmla="*/ 3671534 w 5996056"/>
              <a:gd name="connsiteY664" fmla="*/ 1487811 h 8398875"/>
              <a:gd name="connsiteX665" fmla="*/ 3706582 w 5996056"/>
              <a:gd name="connsiteY665" fmla="*/ 1440780 h 8398875"/>
              <a:gd name="connsiteX666" fmla="*/ 3622642 w 5996056"/>
              <a:gd name="connsiteY666" fmla="*/ 1403621 h 8398875"/>
              <a:gd name="connsiteX667" fmla="*/ 3485698 w 5996056"/>
              <a:gd name="connsiteY667" fmla="*/ 1367469 h 8398875"/>
              <a:gd name="connsiteX668" fmla="*/ 3427735 w 5996056"/>
              <a:gd name="connsiteY668" fmla="*/ 1363525 h 8398875"/>
              <a:gd name="connsiteX669" fmla="*/ 3395642 w 5996056"/>
              <a:gd name="connsiteY669" fmla="*/ 1397746 h 8398875"/>
              <a:gd name="connsiteX670" fmla="*/ 3419135 w 5996056"/>
              <a:gd name="connsiteY670" fmla="*/ 1398859 h 8398875"/>
              <a:gd name="connsiteX671" fmla="*/ 2663461 w 5996056"/>
              <a:gd name="connsiteY671" fmla="*/ 2308846 h 8398875"/>
              <a:gd name="connsiteX672" fmla="*/ 2276735 w 5996056"/>
              <a:gd name="connsiteY672" fmla="*/ 2788681 h 8398875"/>
              <a:gd name="connsiteX673" fmla="*/ 2310038 w 5996056"/>
              <a:gd name="connsiteY673" fmla="*/ 2762588 h 8398875"/>
              <a:gd name="connsiteX674" fmla="*/ 2390613 w 5996056"/>
              <a:gd name="connsiteY674" fmla="*/ 2664316 h 8398875"/>
              <a:gd name="connsiteX675" fmla="*/ 2665464 w 5996056"/>
              <a:gd name="connsiteY675" fmla="*/ 2336541 h 8398875"/>
              <a:gd name="connsiteX676" fmla="*/ 2886046 w 5996056"/>
              <a:gd name="connsiteY676" fmla="*/ 2077385 h 8398875"/>
              <a:gd name="connsiteX677" fmla="*/ 2804109 w 5996056"/>
              <a:gd name="connsiteY677" fmla="*/ 2181987 h 8398875"/>
              <a:gd name="connsiteX678" fmla="*/ 2508427 w 5996056"/>
              <a:gd name="connsiteY678" fmla="*/ 2554256 h 8398875"/>
              <a:gd name="connsiteX679" fmla="*/ 2658458 w 5996056"/>
              <a:gd name="connsiteY679" fmla="*/ 2378426 h 8398875"/>
              <a:gd name="connsiteX680" fmla="*/ 2888503 w 5996056"/>
              <a:gd name="connsiteY680" fmla="*/ 2095742 h 8398875"/>
              <a:gd name="connsiteX681" fmla="*/ 2957496 w 5996056"/>
              <a:gd name="connsiteY681" fmla="*/ 2005027 h 8398875"/>
              <a:gd name="connsiteX682" fmla="*/ 2963915 w 5996056"/>
              <a:gd name="connsiteY682" fmla="*/ 1984249 h 8398875"/>
              <a:gd name="connsiteX683" fmla="*/ 3457753 w 5996056"/>
              <a:gd name="connsiteY683" fmla="*/ 1390918 h 8398875"/>
              <a:gd name="connsiteX684" fmla="*/ 3469967 w 5996056"/>
              <a:gd name="connsiteY684" fmla="*/ 1374101 h 8398875"/>
              <a:gd name="connsiteX685" fmla="*/ 3453302 w 5996056"/>
              <a:gd name="connsiteY685" fmla="*/ 1374377 h 8398875"/>
              <a:gd name="connsiteX686" fmla="*/ 3419135 w 5996056"/>
              <a:gd name="connsiteY686" fmla="*/ 1398859 h 8398875"/>
              <a:gd name="connsiteX687" fmla="*/ 3465383 w 5996056"/>
              <a:gd name="connsiteY687" fmla="*/ 1429741 h 8398875"/>
              <a:gd name="connsiteX688" fmla="*/ 3001233 w 5996056"/>
              <a:gd name="connsiteY688" fmla="*/ 2001715 h 8398875"/>
              <a:gd name="connsiteX689" fmla="*/ 2706495 w 5996056"/>
              <a:gd name="connsiteY689" fmla="*/ 2367004 h 8398875"/>
              <a:gd name="connsiteX690" fmla="*/ 2546591 w 5996056"/>
              <a:gd name="connsiteY690" fmla="*/ 2567307 h 8398875"/>
              <a:gd name="connsiteX691" fmla="*/ 3058065 w 5996056"/>
              <a:gd name="connsiteY691" fmla="*/ 1957204 h 8398875"/>
              <a:gd name="connsiteX692" fmla="*/ 3472300 w 5996056"/>
              <a:gd name="connsiteY692" fmla="*/ 1454222 h 8398875"/>
              <a:gd name="connsiteX693" fmla="*/ 3520346 w 5996056"/>
              <a:gd name="connsiteY693" fmla="*/ 1398583 h 8398875"/>
              <a:gd name="connsiteX694" fmla="*/ 3532292 w 5996056"/>
              <a:gd name="connsiteY694" fmla="*/ 1383003 h 8398875"/>
              <a:gd name="connsiteX695" fmla="*/ 3518538 w 5996056"/>
              <a:gd name="connsiteY695" fmla="*/ 1383003 h 8398875"/>
              <a:gd name="connsiteX696" fmla="*/ 3465383 w 5996056"/>
              <a:gd name="connsiteY696" fmla="*/ 1429741 h 8398875"/>
              <a:gd name="connsiteX697" fmla="*/ 3497752 w 5996056"/>
              <a:gd name="connsiteY697" fmla="*/ 1487606 h 8398875"/>
              <a:gd name="connsiteX698" fmla="*/ 3325714 w 5996056"/>
              <a:gd name="connsiteY698" fmla="*/ 1699036 h 8398875"/>
              <a:gd name="connsiteX699" fmla="*/ 2741534 w 5996056"/>
              <a:gd name="connsiteY699" fmla="*/ 2420125 h 8398875"/>
              <a:gd name="connsiteX700" fmla="*/ 2477349 w 5996056"/>
              <a:gd name="connsiteY700" fmla="*/ 2762864 h 8398875"/>
              <a:gd name="connsiteX701" fmla="*/ 2911711 w 5996056"/>
              <a:gd name="connsiteY701" fmla="*/ 2232562 h 8398875"/>
              <a:gd name="connsiteX702" fmla="*/ 3290950 w 5996056"/>
              <a:gd name="connsiteY702" fmla="*/ 1765189 h 8398875"/>
              <a:gd name="connsiteX703" fmla="*/ 3577222 w 5996056"/>
              <a:gd name="connsiteY703" fmla="*/ 1411936 h 8398875"/>
              <a:gd name="connsiteX704" fmla="*/ 3576110 w 5996056"/>
              <a:gd name="connsiteY704" fmla="*/ 1400808 h 8398875"/>
              <a:gd name="connsiteX705" fmla="*/ 3497752 w 5996056"/>
              <a:gd name="connsiteY705" fmla="*/ 1487606 h 8398875"/>
              <a:gd name="connsiteX706" fmla="*/ 3506690 w 5996056"/>
              <a:gd name="connsiteY706" fmla="*/ 1563151 h 8398875"/>
              <a:gd name="connsiteX707" fmla="*/ 3173734 w 5996056"/>
              <a:gd name="connsiteY707" fmla="*/ 1974884 h 8398875"/>
              <a:gd name="connsiteX708" fmla="*/ 2524148 w 5996056"/>
              <a:gd name="connsiteY708" fmla="*/ 2784203 h 8398875"/>
              <a:gd name="connsiteX709" fmla="*/ 2766470 w 5996056"/>
              <a:gd name="connsiteY709" fmla="*/ 2501857 h 8398875"/>
              <a:gd name="connsiteX710" fmla="*/ 3164715 w 5996056"/>
              <a:gd name="connsiteY710" fmla="*/ 2011882 h 8398875"/>
              <a:gd name="connsiteX711" fmla="*/ 3629141 w 5996056"/>
              <a:gd name="connsiteY711" fmla="*/ 1434192 h 8398875"/>
              <a:gd name="connsiteX712" fmla="*/ 3629408 w 5996056"/>
              <a:gd name="connsiteY712" fmla="*/ 1418613 h 8398875"/>
              <a:gd name="connsiteX713" fmla="*/ 3506690 w 5996056"/>
              <a:gd name="connsiteY713" fmla="*/ 1563151 h 8398875"/>
              <a:gd name="connsiteX714" fmla="*/ 3944070 w 5996056"/>
              <a:gd name="connsiteY714" fmla="*/ 1472027 h 8398875"/>
              <a:gd name="connsiteX715" fmla="*/ 3958474 w 5996056"/>
              <a:gd name="connsiteY715" fmla="*/ 1480929 h 8398875"/>
              <a:gd name="connsiteX716" fmla="*/ 3961874 w 5996056"/>
              <a:gd name="connsiteY716" fmla="*/ 1472027 h 8398875"/>
              <a:gd name="connsiteX717" fmla="*/ 3947470 w 5996056"/>
              <a:gd name="connsiteY717" fmla="*/ 1463124 h 8398875"/>
              <a:gd name="connsiteX718" fmla="*/ 3944070 w 5996056"/>
              <a:gd name="connsiteY718" fmla="*/ 1472027 h 8398875"/>
              <a:gd name="connsiteX719" fmla="*/ 3749331 w 5996056"/>
              <a:gd name="connsiteY719" fmla="*/ 1745168 h 8398875"/>
              <a:gd name="connsiteX720" fmla="*/ 3577792 w 5996056"/>
              <a:gd name="connsiteY720" fmla="*/ 1970557 h 8398875"/>
              <a:gd name="connsiteX721" fmla="*/ 3874498 w 5996056"/>
              <a:gd name="connsiteY721" fmla="*/ 1599793 h 8398875"/>
              <a:gd name="connsiteX722" fmla="*/ 3749331 w 5996056"/>
              <a:gd name="connsiteY722" fmla="*/ 1745168 h 8398875"/>
              <a:gd name="connsiteX723" fmla="*/ 3578318 w 5996056"/>
              <a:gd name="connsiteY723" fmla="*/ 1732420 h 8398875"/>
              <a:gd name="connsiteX724" fmla="*/ 3523203 w 5996056"/>
              <a:gd name="connsiteY724" fmla="*/ 1801413 h 8398875"/>
              <a:gd name="connsiteX725" fmla="*/ 3569780 w 5996056"/>
              <a:gd name="connsiteY725" fmla="*/ 1752450 h 8398875"/>
              <a:gd name="connsiteX726" fmla="*/ 3578318 w 5996056"/>
              <a:gd name="connsiteY726" fmla="*/ 1732420 h 8398875"/>
              <a:gd name="connsiteX727" fmla="*/ 4184744 w 5996056"/>
              <a:gd name="connsiteY727" fmla="*/ 1765537 h 8398875"/>
              <a:gd name="connsiteX728" fmla="*/ 4193807 w 5996056"/>
              <a:gd name="connsiteY728" fmla="*/ 1800398 h 8398875"/>
              <a:gd name="connsiteX729" fmla="*/ 4188590 w 5996056"/>
              <a:gd name="connsiteY729" fmla="*/ 1747999 h 8398875"/>
              <a:gd name="connsiteX730" fmla="*/ 4179661 w 5996056"/>
              <a:gd name="connsiteY730" fmla="*/ 1734645 h 8398875"/>
              <a:gd name="connsiteX731" fmla="*/ 4184744 w 5996056"/>
              <a:gd name="connsiteY731" fmla="*/ 1765537 h 8398875"/>
              <a:gd name="connsiteX732" fmla="*/ 4153550 w 5996056"/>
              <a:gd name="connsiteY732" fmla="*/ 1774706 h 8398875"/>
              <a:gd name="connsiteX733" fmla="*/ 4162177 w 5996056"/>
              <a:gd name="connsiteY733" fmla="*/ 1801413 h 8398875"/>
              <a:gd name="connsiteX734" fmla="*/ 4170803 w 5996056"/>
              <a:gd name="connsiteY734" fmla="*/ 1814766 h 8398875"/>
              <a:gd name="connsiteX735" fmla="*/ 4170803 w 5996056"/>
              <a:gd name="connsiteY735" fmla="*/ 1801413 h 8398875"/>
              <a:gd name="connsiteX736" fmla="*/ 4162177 w 5996056"/>
              <a:gd name="connsiteY736" fmla="*/ 1774706 h 8398875"/>
              <a:gd name="connsiteX737" fmla="*/ 4153550 w 5996056"/>
              <a:gd name="connsiteY737" fmla="*/ 1761352 h 8398875"/>
              <a:gd name="connsiteX738" fmla="*/ 4153550 w 5996056"/>
              <a:gd name="connsiteY738" fmla="*/ 1774706 h 8398875"/>
              <a:gd name="connsiteX739" fmla="*/ 4562782 w 5996056"/>
              <a:gd name="connsiteY739" fmla="*/ 1823188 h 8398875"/>
              <a:gd name="connsiteX740" fmla="*/ 4358028 w 5996056"/>
              <a:gd name="connsiteY740" fmla="*/ 1940877 h 8398875"/>
              <a:gd name="connsiteX741" fmla="*/ 4345618 w 5996056"/>
              <a:gd name="connsiteY741" fmla="*/ 1952752 h 8398875"/>
              <a:gd name="connsiteX742" fmla="*/ 4211042 w 5996056"/>
              <a:gd name="connsiteY742" fmla="*/ 2130292 h 8398875"/>
              <a:gd name="connsiteX743" fmla="*/ 4163307 w 5996056"/>
              <a:gd name="connsiteY743" fmla="*/ 2371492 h 8398875"/>
              <a:gd name="connsiteX744" fmla="*/ 4191136 w 5996056"/>
              <a:gd name="connsiteY744" fmla="*/ 2437547 h 8398875"/>
              <a:gd name="connsiteX745" fmla="*/ 4196077 w 5996056"/>
              <a:gd name="connsiteY745" fmla="*/ 2399997 h 8398875"/>
              <a:gd name="connsiteX746" fmla="*/ 4176483 w 5996056"/>
              <a:gd name="connsiteY746" fmla="*/ 2394878 h 8398875"/>
              <a:gd name="connsiteX747" fmla="*/ 4193121 w 5996056"/>
              <a:gd name="connsiteY747" fmla="*/ 2389038 h 8398875"/>
              <a:gd name="connsiteX748" fmla="*/ 4196299 w 5996056"/>
              <a:gd name="connsiteY748" fmla="*/ 2344455 h 8398875"/>
              <a:gd name="connsiteX749" fmla="*/ 4179981 w 5996056"/>
              <a:gd name="connsiteY749" fmla="*/ 2335553 h 8398875"/>
              <a:gd name="connsiteX750" fmla="*/ 4191189 w 5996056"/>
              <a:gd name="connsiteY750" fmla="*/ 2326650 h 8398875"/>
              <a:gd name="connsiteX751" fmla="*/ 4213962 w 5996056"/>
              <a:gd name="connsiteY751" fmla="*/ 2308142 h 8398875"/>
              <a:gd name="connsiteX752" fmla="*/ 4225517 w 5996056"/>
              <a:gd name="connsiteY752" fmla="*/ 2289643 h 8398875"/>
              <a:gd name="connsiteX753" fmla="*/ 4207205 w 5996056"/>
              <a:gd name="connsiteY753" fmla="*/ 2284854 h 8398875"/>
              <a:gd name="connsiteX754" fmla="*/ 4205736 w 5996056"/>
              <a:gd name="connsiteY754" fmla="*/ 2264334 h 8398875"/>
              <a:gd name="connsiteX755" fmla="*/ 4225561 w 5996056"/>
              <a:gd name="connsiteY755" fmla="*/ 2230567 h 8398875"/>
              <a:gd name="connsiteX756" fmla="*/ 4234544 w 5996056"/>
              <a:gd name="connsiteY756" fmla="*/ 2209772 h 8398875"/>
              <a:gd name="connsiteX757" fmla="*/ 4252393 w 5996056"/>
              <a:gd name="connsiteY757" fmla="*/ 2191922 h 8398875"/>
              <a:gd name="connsiteX758" fmla="*/ 4241799 w 5996056"/>
              <a:gd name="connsiteY758" fmla="*/ 2179165 h 8398875"/>
              <a:gd name="connsiteX759" fmla="*/ 4231214 w 5996056"/>
              <a:gd name="connsiteY759" fmla="*/ 2166408 h 8398875"/>
              <a:gd name="connsiteX760" fmla="*/ 4245663 w 5996056"/>
              <a:gd name="connsiteY760" fmla="*/ 2166408 h 8398875"/>
              <a:gd name="connsiteX761" fmla="*/ 4260102 w 5996056"/>
              <a:gd name="connsiteY761" fmla="*/ 2155984 h 8398875"/>
              <a:gd name="connsiteX762" fmla="*/ 4274667 w 5996056"/>
              <a:gd name="connsiteY762" fmla="*/ 2129464 h 8398875"/>
              <a:gd name="connsiteX763" fmla="*/ 4289231 w 5996056"/>
              <a:gd name="connsiteY763" fmla="*/ 2113368 h 8398875"/>
              <a:gd name="connsiteX764" fmla="*/ 4272441 w 5996056"/>
              <a:gd name="connsiteY764" fmla="*/ 2106914 h 8398875"/>
              <a:gd name="connsiteX765" fmla="*/ 4255651 w 5996056"/>
              <a:gd name="connsiteY765" fmla="*/ 2100460 h 8398875"/>
              <a:gd name="connsiteX766" fmla="*/ 4277907 w 5996056"/>
              <a:gd name="connsiteY766" fmla="*/ 2094958 h 8398875"/>
              <a:gd name="connsiteX767" fmla="*/ 4300163 w 5996056"/>
              <a:gd name="connsiteY767" fmla="*/ 2089457 h 8398875"/>
              <a:gd name="connsiteX768" fmla="*/ 4298107 w 5996056"/>
              <a:gd name="connsiteY768" fmla="*/ 2070415 h 8398875"/>
              <a:gd name="connsiteX769" fmla="*/ 4296041 w 5996056"/>
              <a:gd name="connsiteY769" fmla="*/ 2051364 h 8398875"/>
              <a:gd name="connsiteX770" fmla="*/ 4310775 w 5996056"/>
              <a:gd name="connsiteY770" fmla="*/ 2057017 h 8398875"/>
              <a:gd name="connsiteX771" fmla="*/ 4325508 w 5996056"/>
              <a:gd name="connsiteY771" fmla="*/ 2062670 h 8398875"/>
              <a:gd name="connsiteX772" fmla="*/ 4319793 w 5996056"/>
              <a:gd name="connsiteY772" fmla="*/ 2047776 h 8398875"/>
              <a:gd name="connsiteX773" fmla="*/ 4326193 w 5996056"/>
              <a:gd name="connsiteY773" fmla="*/ 2032873 h 8398875"/>
              <a:gd name="connsiteX774" fmla="*/ 4343722 w 5996056"/>
              <a:gd name="connsiteY774" fmla="*/ 2018790 h 8398875"/>
              <a:gd name="connsiteX775" fmla="*/ 4333547 w 5996056"/>
              <a:gd name="connsiteY775" fmla="*/ 1994041 h 8398875"/>
              <a:gd name="connsiteX776" fmla="*/ 4340223 w 5996056"/>
              <a:gd name="connsiteY776" fmla="*/ 1990258 h 8398875"/>
              <a:gd name="connsiteX777" fmla="*/ 4387076 w 5996056"/>
              <a:gd name="connsiteY777" fmla="*/ 1963827 h 8398875"/>
              <a:gd name="connsiteX778" fmla="*/ 4381646 w 5996056"/>
              <a:gd name="connsiteY778" fmla="*/ 1949663 h 8398875"/>
              <a:gd name="connsiteX779" fmla="*/ 4395890 w 5996056"/>
              <a:gd name="connsiteY779" fmla="*/ 1955129 h 8398875"/>
              <a:gd name="connsiteX780" fmla="*/ 4425410 w 5996056"/>
              <a:gd name="connsiteY780" fmla="*/ 1927043 h 8398875"/>
              <a:gd name="connsiteX781" fmla="*/ 4444674 w 5996056"/>
              <a:gd name="connsiteY781" fmla="*/ 1915523 h 8398875"/>
              <a:gd name="connsiteX782" fmla="*/ 4467082 w 5996056"/>
              <a:gd name="connsiteY782" fmla="*/ 1901564 h 8398875"/>
              <a:gd name="connsiteX783" fmla="*/ 4487112 w 5996056"/>
              <a:gd name="connsiteY783" fmla="*/ 1890436 h 8398875"/>
              <a:gd name="connsiteX784" fmla="*/ 4509368 w 5996056"/>
              <a:gd name="connsiteY784" fmla="*/ 1881365 h 8398875"/>
              <a:gd name="connsiteX785" fmla="*/ 4531623 w 5996056"/>
              <a:gd name="connsiteY785" fmla="*/ 1877875 h 8398875"/>
              <a:gd name="connsiteX786" fmla="*/ 4553879 w 5996056"/>
              <a:gd name="connsiteY786" fmla="*/ 1883466 h 8398875"/>
              <a:gd name="connsiteX787" fmla="*/ 4553879 w 5996056"/>
              <a:gd name="connsiteY787" fmla="*/ 1869142 h 8398875"/>
              <a:gd name="connsiteX788" fmla="*/ 4580586 w 5996056"/>
              <a:gd name="connsiteY788" fmla="*/ 1854827 h 8398875"/>
              <a:gd name="connsiteX789" fmla="*/ 4607293 w 5996056"/>
              <a:gd name="connsiteY789" fmla="*/ 1846761 h 8398875"/>
              <a:gd name="connsiteX790" fmla="*/ 4625143 w 5996056"/>
              <a:gd name="connsiteY790" fmla="*/ 1843361 h 8398875"/>
              <a:gd name="connsiteX791" fmla="*/ 4655366 w 5996056"/>
              <a:gd name="connsiteY791" fmla="*/ 1837761 h 8398875"/>
              <a:gd name="connsiteX792" fmla="*/ 4675351 w 5996056"/>
              <a:gd name="connsiteY792" fmla="*/ 1828859 h 8398875"/>
              <a:gd name="connsiteX793" fmla="*/ 4758633 w 5996056"/>
              <a:gd name="connsiteY793" fmla="*/ 1828547 h 8398875"/>
              <a:gd name="connsiteX794" fmla="*/ 4816498 w 5996056"/>
              <a:gd name="connsiteY794" fmla="*/ 1819218 h 8398875"/>
              <a:gd name="connsiteX795" fmla="*/ 4562782 w 5996056"/>
              <a:gd name="connsiteY795" fmla="*/ 1823188 h 8398875"/>
              <a:gd name="connsiteX796" fmla="*/ 4678512 w 5996056"/>
              <a:gd name="connsiteY796" fmla="*/ 1856011 h 8398875"/>
              <a:gd name="connsiteX797" fmla="*/ 4547016 w 5996056"/>
              <a:gd name="connsiteY797" fmla="*/ 1900077 h 8398875"/>
              <a:gd name="connsiteX798" fmla="*/ 4473384 w 5996056"/>
              <a:gd name="connsiteY798" fmla="*/ 1935642 h 8398875"/>
              <a:gd name="connsiteX799" fmla="*/ 4404276 w 5996056"/>
              <a:gd name="connsiteY799" fmla="*/ 2004288 h 8398875"/>
              <a:gd name="connsiteX800" fmla="*/ 4335176 w 5996056"/>
              <a:gd name="connsiteY800" fmla="*/ 2072934 h 8398875"/>
              <a:gd name="connsiteX801" fmla="*/ 4301828 w 5996056"/>
              <a:gd name="connsiteY801" fmla="*/ 2140903 h 8398875"/>
              <a:gd name="connsiteX802" fmla="*/ 4317549 w 5996056"/>
              <a:gd name="connsiteY802" fmla="*/ 2671901 h 8398875"/>
              <a:gd name="connsiteX803" fmla="*/ 4474559 w 5996056"/>
              <a:gd name="connsiteY803" fmla="*/ 2834083 h 8398875"/>
              <a:gd name="connsiteX804" fmla="*/ 4435781 w 5996056"/>
              <a:gd name="connsiteY804" fmla="*/ 2785245 h 8398875"/>
              <a:gd name="connsiteX805" fmla="*/ 4278014 w 5996056"/>
              <a:gd name="connsiteY805" fmla="*/ 2469898 h 8398875"/>
              <a:gd name="connsiteX806" fmla="*/ 4267981 w 5996056"/>
              <a:gd name="connsiteY806" fmla="*/ 2396587 h 8398875"/>
              <a:gd name="connsiteX807" fmla="*/ 4278334 w 5996056"/>
              <a:gd name="connsiteY807" fmla="*/ 2328288 h 8398875"/>
              <a:gd name="connsiteX808" fmla="*/ 4478121 w 5996056"/>
              <a:gd name="connsiteY808" fmla="*/ 1982201 h 8398875"/>
              <a:gd name="connsiteX809" fmla="*/ 4882891 w 5996056"/>
              <a:gd name="connsiteY809" fmla="*/ 1877510 h 8398875"/>
              <a:gd name="connsiteX810" fmla="*/ 4873909 w 5996056"/>
              <a:gd name="connsiteY810" fmla="*/ 1869391 h 8398875"/>
              <a:gd name="connsiteX811" fmla="*/ 4678512 w 5996056"/>
              <a:gd name="connsiteY811" fmla="*/ 1856011 h 8398875"/>
              <a:gd name="connsiteX812" fmla="*/ 4696317 w 5996056"/>
              <a:gd name="connsiteY812" fmla="*/ 1900549 h 8398875"/>
              <a:gd name="connsiteX813" fmla="*/ 4452758 w 5996056"/>
              <a:gd name="connsiteY813" fmla="*/ 2032286 h 8398875"/>
              <a:gd name="connsiteX814" fmla="*/ 4373215 w 5996056"/>
              <a:gd name="connsiteY814" fmla="*/ 2123517 h 8398875"/>
              <a:gd name="connsiteX815" fmla="*/ 4357253 w 5996056"/>
              <a:gd name="connsiteY815" fmla="*/ 2153055 h 8398875"/>
              <a:gd name="connsiteX816" fmla="*/ 4372521 w 5996056"/>
              <a:gd name="connsiteY816" fmla="*/ 2130799 h 8398875"/>
              <a:gd name="connsiteX817" fmla="*/ 4448137 w 5996056"/>
              <a:gd name="connsiteY817" fmla="*/ 2049895 h 8398875"/>
              <a:gd name="connsiteX818" fmla="*/ 4694171 w 5996056"/>
              <a:gd name="connsiteY818" fmla="*/ 1915612 h 8398875"/>
              <a:gd name="connsiteX819" fmla="*/ 4749891 w 5996056"/>
              <a:gd name="connsiteY819" fmla="*/ 1904644 h 8398875"/>
              <a:gd name="connsiteX820" fmla="*/ 4814352 w 5996056"/>
              <a:gd name="connsiteY820" fmla="*/ 1915567 h 8398875"/>
              <a:gd name="connsiteX821" fmla="*/ 5117993 w 5996056"/>
              <a:gd name="connsiteY821" fmla="*/ 2111178 h 8398875"/>
              <a:gd name="connsiteX822" fmla="*/ 4947015 w 5996056"/>
              <a:gd name="connsiteY822" fmla="*/ 2774366 h 8398875"/>
              <a:gd name="connsiteX823" fmla="*/ 4837757 w 5996056"/>
              <a:gd name="connsiteY823" fmla="*/ 2812798 h 8398875"/>
              <a:gd name="connsiteX824" fmla="*/ 4788803 w 5996056"/>
              <a:gd name="connsiteY824" fmla="*/ 2826783 h 8398875"/>
              <a:gd name="connsiteX825" fmla="*/ 4773419 w 5996056"/>
              <a:gd name="connsiteY825" fmla="*/ 2826819 h 8398875"/>
              <a:gd name="connsiteX826" fmla="*/ 4713480 w 5996056"/>
              <a:gd name="connsiteY826" fmla="*/ 2813839 h 8398875"/>
              <a:gd name="connsiteX827" fmla="*/ 4500207 w 5996056"/>
              <a:gd name="connsiteY827" fmla="*/ 2710038 h 8398875"/>
              <a:gd name="connsiteX828" fmla="*/ 4375984 w 5996056"/>
              <a:gd name="connsiteY828" fmla="*/ 2373850 h 8398875"/>
              <a:gd name="connsiteX829" fmla="*/ 4451405 w 5996056"/>
              <a:gd name="connsiteY829" fmla="*/ 2140672 h 8398875"/>
              <a:gd name="connsiteX830" fmla="*/ 4460307 w 5996056"/>
              <a:gd name="connsiteY830" fmla="*/ 2147153 h 8398875"/>
              <a:gd name="connsiteX831" fmla="*/ 4418395 w 5996056"/>
              <a:gd name="connsiteY831" fmla="*/ 2233764 h 8398875"/>
              <a:gd name="connsiteX832" fmla="*/ 4398827 w 5996056"/>
              <a:gd name="connsiteY832" fmla="*/ 2286590 h 8398875"/>
              <a:gd name="connsiteX833" fmla="*/ 4398454 w 5996056"/>
              <a:gd name="connsiteY833" fmla="*/ 2372177 h 8398875"/>
              <a:gd name="connsiteX834" fmla="*/ 4398088 w 5996056"/>
              <a:gd name="connsiteY834" fmla="*/ 2457764 h 8398875"/>
              <a:gd name="connsiteX835" fmla="*/ 4437837 w 5996056"/>
              <a:gd name="connsiteY835" fmla="*/ 2536202 h 8398875"/>
              <a:gd name="connsiteX836" fmla="*/ 4800376 w 5996056"/>
              <a:gd name="connsiteY836" fmla="*/ 2760523 h 8398875"/>
              <a:gd name="connsiteX837" fmla="*/ 5109910 w 5996056"/>
              <a:gd name="connsiteY837" fmla="*/ 2468313 h 8398875"/>
              <a:gd name="connsiteX838" fmla="*/ 4852463 w 5996056"/>
              <a:gd name="connsiteY838" fmla="*/ 1993276 h 8398875"/>
              <a:gd name="connsiteX839" fmla="*/ 4559924 w 5996056"/>
              <a:gd name="connsiteY839" fmla="*/ 2041909 h 8398875"/>
              <a:gd name="connsiteX840" fmla="*/ 4492177 w 5996056"/>
              <a:gd name="connsiteY840" fmla="*/ 2080964 h 8398875"/>
              <a:gd name="connsiteX841" fmla="*/ 4517656 w 5996056"/>
              <a:gd name="connsiteY841" fmla="*/ 2046859 h 8398875"/>
              <a:gd name="connsiteX842" fmla="*/ 4705290 w 5996056"/>
              <a:gd name="connsiteY842" fmla="*/ 1959527 h 8398875"/>
              <a:gd name="connsiteX843" fmla="*/ 4758455 w 5996056"/>
              <a:gd name="connsiteY843" fmla="*/ 1949646 h 8398875"/>
              <a:gd name="connsiteX844" fmla="*/ 4818635 w 5996056"/>
              <a:gd name="connsiteY844" fmla="*/ 1960702 h 8398875"/>
              <a:gd name="connsiteX845" fmla="*/ 5152917 w 5996056"/>
              <a:gd name="connsiteY845" fmla="*/ 2375613 h 8398875"/>
              <a:gd name="connsiteX846" fmla="*/ 5153869 w 5996056"/>
              <a:gd name="connsiteY846" fmla="*/ 2455734 h 8398875"/>
              <a:gd name="connsiteX847" fmla="*/ 5133991 w 5996056"/>
              <a:gd name="connsiteY847" fmla="*/ 2514570 h 8398875"/>
              <a:gd name="connsiteX848" fmla="*/ 5087413 w 5996056"/>
              <a:gd name="connsiteY848" fmla="*/ 2616946 h 8398875"/>
              <a:gd name="connsiteX849" fmla="*/ 5079802 w 5996056"/>
              <a:gd name="connsiteY849" fmla="*/ 2638258 h 8398875"/>
              <a:gd name="connsiteX850" fmla="*/ 5168140 w 5996056"/>
              <a:gd name="connsiteY850" fmla="*/ 2376388 h 8398875"/>
              <a:gd name="connsiteX851" fmla="*/ 4727778 w 5996056"/>
              <a:gd name="connsiteY851" fmla="*/ 1927968 h 8398875"/>
              <a:gd name="connsiteX852" fmla="*/ 4664348 w 5996056"/>
              <a:gd name="connsiteY852" fmla="*/ 1932037 h 8398875"/>
              <a:gd name="connsiteX853" fmla="*/ 4605281 w 5996056"/>
              <a:gd name="connsiteY853" fmla="*/ 1961121 h 8398875"/>
              <a:gd name="connsiteX854" fmla="*/ 4431552 w 5996056"/>
              <a:gd name="connsiteY854" fmla="*/ 2087142 h 8398875"/>
              <a:gd name="connsiteX855" fmla="*/ 4326416 w 5996056"/>
              <a:gd name="connsiteY855" fmla="*/ 2298412 h 8398875"/>
              <a:gd name="connsiteX856" fmla="*/ 4429576 w 5996056"/>
              <a:gd name="connsiteY856" fmla="*/ 2720739 h 8398875"/>
              <a:gd name="connsiteX857" fmla="*/ 4563903 w 5996056"/>
              <a:gd name="connsiteY857" fmla="*/ 2825181 h 8398875"/>
              <a:gd name="connsiteX858" fmla="*/ 4535594 w 5996056"/>
              <a:gd name="connsiteY858" fmla="*/ 2800058 h 8398875"/>
              <a:gd name="connsiteX859" fmla="*/ 4373491 w 5996056"/>
              <a:gd name="connsiteY859" fmla="*/ 2603379 h 8398875"/>
              <a:gd name="connsiteX860" fmla="*/ 4336467 w 5996056"/>
              <a:gd name="connsiteY860" fmla="*/ 2526953 h 8398875"/>
              <a:gd name="connsiteX861" fmla="*/ 4332817 w 5996056"/>
              <a:gd name="connsiteY861" fmla="*/ 2444206 h 8398875"/>
              <a:gd name="connsiteX862" fmla="*/ 4368560 w 5996056"/>
              <a:gd name="connsiteY862" fmla="*/ 2213359 h 8398875"/>
              <a:gd name="connsiteX863" fmla="*/ 4463013 w 5996056"/>
              <a:gd name="connsiteY863" fmla="*/ 2072578 h 8398875"/>
              <a:gd name="connsiteX864" fmla="*/ 4443125 w 5996056"/>
              <a:gd name="connsiteY864" fmla="*/ 2108641 h 8398875"/>
              <a:gd name="connsiteX865" fmla="*/ 4393744 w 5996056"/>
              <a:gd name="connsiteY865" fmla="*/ 2195893 h 8398875"/>
              <a:gd name="connsiteX866" fmla="*/ 4479198 w 5996056"/>
              <a:gd name="connsiteY866" fmla="*/ 2718638 h 8398875"/>
              <a:gd name="connsiteX867" fmla="*/ 4989096 w 5996056"/>
              <a:gd name="connsiteY867" fmla="*/ 2771019 h 8398875"/>
              <a:gd name="connsiteX868" fmla="*/ 5203491 w 5996056"/>
              <a:gd name="connsiteY868" fmla="*/ 2375613 h 8398875"/>
              <a:gd name="connsiteX869" fmla="*/ 4855731 w 5996056"/>
              <a:gd name="connsiteY869" fmla="*/ 1904146 h 8398875"/>
              <a:gd name="connsiteX870" fmla="*/ 4696317 w 5996056"/>
              <a:gd name="connsiteY870" fmla="*/ 1900549 h 8398875"/>
              <a:gd name="connsiteX871" fmla="*/ 5061668 w 5996056"/>
              <a:gd name="connsiteY871" fmla="*/ 1964584 h 8398875"/>
              <a:gd name="connsiteX872" fmla="*/ 5096423 w 5996056"/>
              <a:gd name="connsiteY872" fmla="*/ 2007769 h 8398875"/>
              <a:gd name="connsiteX873" fmla="*/ 5160769 w 5996056"/>
              <a:gd name="connsiteY873" fmla="*/ 2099988 h 8398875"/>
              <a:gd name="connsiteX874" fmla="*/ 5193057 w 5996056"/>
              <a:gd name="connsiteY874" fmla="*/ 2153367 h 8398875"/>
              <a:gd name="connsiteX875" fmla="*/ 5177042 w 5996056"/>
              <a:gd name="connsiteY875" fmla="*/ 2112994 h 8398875"/>
              <a:gd name="connsiteX876" fmla="*/ 5162887 w 5996056"/>
              <a:gd name="connsiteY876" fmla="*/ 2070771 h 8398875"/>
              <a:gd name="connsiteX877" fmla="*/ 5244629 w 5996056"/>
              <a:gd name="connsiteY877" fmla="*/ 2255325 h 8398875"/>
              <a:gd name="connsiteX878" fmla="*/ 5259273 w 5996056"/>
              <a:gd name="connsiteY878" fmla="*/ 2313074 h 8398875"/>
              <a:gd name="connsiteX879" fmla="*/ 5254902 w 5996056"/>
              <a:gd name="connsiteY879" fmla="*/ 2406665 h 8398875"/>
              <a:gd name="connsiteX880" fmla="*/ 5250531 w 5996056"/>
              <a:gd name="connsiteY880" fmla="*/ 2500246 h 8398875"/>
              <a:gd name="connsiteX881" fmla="*/ 5224706 w 5996056"/>
              <a:gd name="connsiteY881" fmla="*/ 2571464 h 8398875"/>
              <a:gd name="connsiteX882" fmla="*/ 4758374 w 5996056"/>
              <a:gd name="connsiteY882" fmla="*/ 2914204 h 8398875"/>
              <a:gd name="connsiteX883" fmla="*/ 4558331 w 5996056"/>
              <a:gd name="connsiteY883" fmla="*/ 2866585 h 8398875"/>
              <a:gd name="connsiteX884" fmla="*/ 4491563 w 5996056"/>
              <a:gd name="connsiteY884" fmla="*/ 2848247 h 8398875"/>
              <a:gd name="connsiteX885" fmla="*/ 4500626 w 5996056"/>
              <a:gd name="connsiteY885" fmla="*/ 2856241 h 8398875"/>
              <a:gd name="connsiteX886" fmla="*/ 4539787 w 5996056"/>
              <a:gd name="connsiteY886" fmla="*/ 2869238 h 8398875"/>
              <a:gd name="connsiteX887" fmla="*/ 4621973 w 5996056"/>
              <a:gd name="connsiteY887" fmla="*/ 2905978 h 8398875"/>
              <a:gd name="connsiteX888" fmla="*/ 5244771 w 5996056"/>
              <a:gd name="connsiteY888" fmla="*/ 2553660 h 8398875"/>
              <a:gd name="connsiteX889" fmla="*/ 5170641 w 5996056"/>
              <a:gd name="connsiteY889" fmla="*/ 2061806 h 8398875"/>
              <a:gd name="connsiteX890" fmla="*/ 5138842 w 5996056"/>
              <a:gd name="connsiteY890" fmla="*/ 2030648 h 8398875"/>
              <a:gd name="connsiteX891" fmla="*/ 5103313 w 5996056"/>
              <a:gd name="connsiteY891" fmla="*/ 2001715 h 8398875"/>
              <a:gd name="connsiteX892" fmla="*/ 5061668 w 5996056"/>
              <a:gd name="connsiteY892" fmla="*/ 1964584 h 8398875"/>
              <a:gd name="connsiteX893" fmla="*/ 3496051 w 5996056"/>
              <a:gd name="connsiteY893" fmla="*/ 2061806 h 8398875"/>
              <a:gd name="connsiteX894" fmla="*/ 3438506 w 5996056"/>
              <a:gd name="connsiteY894" fmla="*/ 2139701 h 8398875"/>
              <a:gd name="connsiteX895" fmla="*/ 3464305 w 5996056"/>
              <a:gd name="connsiteY895" fmla="*/ 2117446 h 8398875"/>
              <a:gd name="connsiteX896" fmla="*/ 3496051 w 5996056"/>
              <a:gd name="connsiteY896" fmla="*/ 2061806 h 8398875"/>
              <a:gd name="connsiteX897" fmla="*/ 4674061 w 5996056"/>
              <a:gd name="connsiteY897" fmla="*/ 2000264 h 8398875"/>
              <a:gd name="connsiteX898" fmla="*/ 4446028 w 5996056"/>
              <a:gd name="connsiteY898" fmla="*/ 2209603 h 8398875"/>
              <a:gd name="connsiteX899" fmla="*/ 4416748 w 5996056"/>
              <a:gd name="connsiteY899" fmla="*/ 2268785 h 8398875"/>
              <a:gd name="connsiteX900" fmla="*/ 4413089 w 5996056"/>
              <a:gd name="connsiteY900" fmla="*/ 2349850 h 8398875"/>
              <a:gd name="connsiteX901" fmla="*/ 4409430 w 5996056"/>
              <a:gd name="connsiteY901" fmla="*/ 2430905 h 8398875"/>
              <a:gd name="connsiteX902" fmla="*/ 4423469 w 5996056"/>
              <a:gd name="connsiteY902" fmla="*/ 2478934 h 8398875"/>
              <a:gd name="connsiteX903" fmla="*/ 4486640 w 5996056"/>
              <a:gd name="connsiteY903" fmla="*/ 2594922 h 8398875"/>
              <a:gd name="connsiteX904" fmla="*/ 4772493 w 5996056"/>
              <a:gd name="connsiteY904" fmla="*/ 2746244 h 8398875"/>
              <a:gd name="connsiteX905" fmla="*/ 5102263 w 5996056"/>
              <a:gd name="connsiteY905" fmla="*/ 2450402 h 8398875"/>
              <a:gd name="connsiteX906" fmla="*/ 4882517 w 5996056"/>
              <a:gd name="connsiteY906" fmla="*/ 2013965 h 8398875"/>
              <a:gd name="connsiteX907" fmla="*/ 4674061 w 5996056"/>
              <a:gd name="connsiteY907" fmla="*/ 2000264 h 8398875"/>
              <a:gd name="connsiteX908" fmla="*/ 2910839 w 5996056"/>
              <a:gd name="connsiteY908" fmla="*/ 2044001 h 8398875"/>
              <a:gd name="connsiteX909" fmla="*/ 2884693 w 5996056"/>
              <a:gd name="connsiteY909" fmla="*/ 2072934 h 8398875"/>
              <a:gd name="connsiteX910" fmla="*/ 2913625 w 5996056"/>
              <a:gd name="connsiteY910" fmla="*/ 2046788 h 8398875"/>
              <a:gd name="connsiteX911" fmla="*/ 2942558 w 5996056"/>
              <a:gd name="connsiteY911" fmla="*/ 2017855 h 8398875"/>
              <a:gd name="connsiteX912" fmla="*/ 2910839 w 5996056"/>
              <a:gd name="connsiteY912" fmla="*/ 2044001 h 8398875"/>
              <a:gd name="connsiteX913" fmla="*/ 4687815 w 5996056"/>
              <a:gd name="connsiteY913" fmla="*/ 2024790 h 8398875"/>
              <a:gd name="connsiteX914" fmla="*/ 4539716 w 5996056"/>
              <a:gd name="connsiteY914" fmla="*/ 2096917 h 8398875"/>
              <a:gd name="connsiteX915" fmla="*/ 4522721 w 5996056"/>
              <a:gd name="connsiteY915" fmla="*/ 2116520 h 8398875"/>
              <a:gd name="connsiteX916" fmla="*/ 4553879 w 5996056"/>
              <a:gd name="connsiteY916" fmla="*/ 2096320 h 8398875"/>
              <a:gd name="connsiteX917" fmla="*/ 4713017 w 5996056"/>
              <a:gd name="connsiteY917" fmla="*/ 2033737 h 8398875"/>
              <a:gd name="connsiteX918" fmla="*/ 4769672 w 5996056"/>
              <a:gd name="connsiteY918" fmla="*/ 2024621 h 8398875"/>
              <a:gd name="connsiteX919" fmla="*/ 4815341 w 5996056"/>
              <a:gd name="connsiteY919" fmla="*/ 2034307 h 8398875"/>
              <a:gd name="connsiteX920" fmla="*/ 5053237 w 5996056"/>
              <a:gd name="connsiteY920" fmla="*/ 2230105 h 8398875"/>
              <a:gd name="connsiteX921" fmla="*/ 5074666 w 5996056"/>
              <a:gd name="connsiteY921" fmla="*/ 2286590 h 8398875"/>
              <a:gd name="connsiteX922" fmla="*/ 5073909 w 5996056"/>
              <a:gd name="connsiteY922" fmla="*/ 2366711 h 8398875"/>
              <a:gd name="connsiteX923" fmla="*/ 5073161 w 5996056"/>
              <a:gd name="connsiteY923" fmla="*/ 2446832 h 8398875"/>
              <a:gd name="connsiteX924" fmla="*/ 5053131 w 5996056"/>
              <a:gd name="connsiteY924" fmla="*/ 2498332 h 8398875"/>
              <a:gd name="connsiteX925" fmla="*/ 4881325 w 5996056"/>
              <a:gd name="connsiteY925" fmla="*/ 2678711 h 8398875"/>
              <a:gd name="connsiteX926" fmla="*/ 4825400 w 5996056"/>
              <a:gd name="connsiteY926" fmla="*/ 2704064 h 8398875"/>
              <a:gd name="connsiteX927" fmla="*/ 4763084 w 5996056"/>
              <a:gd name="connsiteY927" fmla="*/ 2704064 h 8398875"/>
              <a:gd name="connsiteX928" fmla="*/ 4700768 w 5996056"/>
              <a:gd name="connsiteY928" fmla="*/ 2704064 h 8398875"/>
              <a:gd name="connsiteX929" fmla="*/ 4644843 w 5996056"/>
              <a:gd name="connsiteY929" fmla="*/ 2678711 h 8398875"/>
              <a:gd name="connsiteX930" fmla="*/ 4540392 w 5996056"/>
              <a:gd name="connsiteY930" fmla="*/ 2600940 h 8398875"/>
              <a:gd name="connsiteX931" fmla="*/ 4491866 w 5996056"/>
              <a:gd name="connsiteY931" fmla="*/ 2548523 h 8398875"/>
              <a:gd name="connsiteX932" fmla="*/ 4472779 w 5996056"/>
              <a:gd name="connsiteY932" fmla="*/ 2485673 h 8398875"/>
              <a:gd name="connsiteX933" fmla="*/ 4453683 w 5996056"/>
              <a:gd name="connsiteY933" fmla="*/ 2422822 h 8398875"/>
              <a:gd name="connsiteX934" fmla="*/ 4458117 w 5996056"/>
              <a:gd name="connsiteY934" fmla="*/ 2363604 h 8398875"/>
              <a:gd name="connsiteX935" fmla="*/ 4476936 w 5996056"/>
              <a:gd name="connsiteY935" fmla="*/ 2273236 h 8398875"/>
              <a:gd name="connsiteX936" fmla="*/ 4491331 w 5996056"/>
              <a:gd name="connsiteY936" fmla="*/ 2242078 h 8398875"/>
              <a:gd name="connsiteX937" fmla="*/ 4484770 w 5996056"/>
              <a:gd name="connsiteY937" fmla="*/ 2273236 h 8398875"/>
              <a:gd name="connsiteX938" fmla="*/ 4478539 w 5996056"/>
              <a:gd name="connsiteY938" fmla="*/ 2388967 h 8398875"/>
              <a:gd name="connsiteX939" fmla="*/ 4478877 w 5996056"/>
              <a:gd name="connsiteY939" fmla="*/ 2473539 h 8398875"/>
              <a:gd name="connsiteX940" fmla="*/ 4500581 w 5996056"/>
              <a:gd name="connsiteY940" fmla="*/ 2518050 h 8398875"/>
              <a:gd name="connsiteX941" fmla="*/ 4645609 w 5996056"/>
              <a:gd name="connsiteY941" fmla="*/ 2660773 h 8398875"/>
              <a:gd name="connsiteX942" fmla="*/ 4815812 w 5996056"/>
              <a:gd name="connsiteY942" fmla="*/ 2683847 h 8398875"/>
              <a:gd name="connsiteX943" fmla="*/ 4822000 w 5996056"/>
              <a:gd name="connsiteY943" fmla="*/ 2673841 h 8398875"/>
              <a:gd name="connsiteX944" fmla="*/ 4758873 w 5996056"/>
              <a:gd name="connsiteY944" fmla="*/ 2673841 h 8398875"/>
              <a:gd name="connsiteX945" fmla="*/ 4598881 w 5996056"/>
              <a:gd name="connsiteY945" fmla="*/ 2615362 h 8398875"/>
              <a:gd name="connsiteX946" fmla="*/ 4504489 w 5996056"/>
              <a:gd name="connsiteY946" fmla="*/ 2443209 h 8398875"/>
              <a:gd name="connsiteX947" fmla="*/ 4491269 w 5996056"/>
              <a:gd name="connsiteY947" fmla="*/ 2379780 h 8398875"/>
              <a:gd name="connsiteX948" fmla="*/ 4500634 w 5996056"/>
              <a:gd name="connsiteY948" fmla="*/ 2321131 h 8398875"/>
              <a:gd name="connsiteX949" fmla="*/ 4588776 w 5996056"/>
              <a:gd name="connsiteY949" fmla="*/ 2142506 h 8398875"/>
              <a:gd name="connsiteX950" fmla="*/ 4752214 w 5996056"/>
              <a:gd name="connsiteY950" fmla="*/ 2077385 h 8398875"/>
              <a:gd name="connsiteX951" fmla="*/ 4920459 w 5996056"/>
              <a:gd name="connsiteY951" fmla="*/ 2132571 h 8398875"/>
              <a:gd name="connsiteX952" fmla="*/ 5047371 w 5996056"/>
              <a:gd name="connsiteY952" fmla="*/ 2345497 h 8398875"/>
              <a:gd name="connsiteX953" fmla="*/ 5060982 w 5996056"/>
              <a:gd name="connsiteY953" fmla="*/ 2411222 h 8398875"/>
              <a:gd name="connsiteX954" fmla="*/ 5057875 w 5996056"/>
              <a:gd name="connsiteY954" fmla="*/ 2346600 h 8398875"/>
              <a:gd name="connsiteX955" fmla="*/ 5054778 w 5996056"/>
              <a:gd name="connsiteY955" fmla="*/ 2281978 h 8398875"/>
              <a:gd name="connsiteX956" fmla="*/ 5026557 w 5996056"/>
              <a:gd name="connsiteY956" fmla="*/ 2224665 h 8398875"/>
              <a:gd name="connsiteX957" fmla="*/ 4876286 w 5996056"/>
              <a:gd name="connsiteY957" fmla="*/ 2076210 h 8398875"/>
              <a:gd name="connsiteX958" fmla="*/ 4834303 w 5996056"/>
              <a:gd name="connsiteY958" fmla="*/ 2055539 h 8398875"/>
              <a:gd name="connsiteX959" fmla="*/ 4763084 w 5996056"/>
              <a:gd name="connsiteY959" fmla="*/ 2055557 h 8398875"/>
              <a:gd name="connsiteX960" fmla="*/ 4691866 w 5996056"/>
              <a:gd name="connsiteY960" fmla="*/ 2055565 h 8398875"/>
              <a:gd name="connsiteX961" fmla="*/ 4632905 w 5996056"/>
              <a:gd name="connsiteY961" fmla="*/ 2083287 h 8398875"/>
              <a:gd name="connsiteX962" fmla="*/ 4471622 w 5996056"/>
              <a:gd name="connsiteY962" fmla="*/ 2236203 h 8398875"/>
              <a:gd name="connsiteX963" fmla="*/ 4442600 w 5996056"/>
              <a:gd name="connsiteY963" fmla="*/ 2295181 h 8398875"/>
              <a:gd name="connsiteX964" fmla="*/ 4443010 w 5996056"/>
              <a:gd name="connsiteY964" fmla="*/ 2384355 h 8398875"/>
              <a:gd name="connsiteX965" fmla="*/ 4443419 w 5996056"/>
              <a:gd name="connsiteY965" fmla="*/ 2473539 h 8398875"/>
              <a:gd name="connsiteX966" fmla="*/ 4458749 w 5996056"/>
              <a:gd name="connsiteY966" fmla="*/ 2508382 h 8398875"/>
              <a:gd name="connsiteX967" fmla="*/ 4763084 w 5996056"/>
              <a:gd name="connsiteY967" fmla="*/ 2718139 h 8398875"/>
              <a:gd name="connsiteX968" fmla="*/ 4910382 w 5996056"/>
              <a:gd name="connsiteY968" fmla="*/ 2682743 h 8398875"/>
              <a:gd name="connsiteX969" fmla="*/ 5042368 w 5996056"/>
              <a:gd name="connsiteY969" fmla="*/ 2179379 h 8398875"/>
              <a:gd name="connsiteX970" fmla="*/ 4822739 w 5996056"/>
              <a:gd name="connsiteY970" fmla="*/ 2025075 h 8398875"/>
              <a:gd name="connsiteX971" fmla="*/ 4687815 w 5996056"/>
              <a:gd name="connsiteY971" fmla="*/ 2024790 h 8398875"/>
              <a:gd name="connsiteX972" fmla="*/ 5141433 w 5996056"/>
              <a:gd name="connsiteY972" fmla="*/ 2049628 h 8398875"/>
              <a:gd name="connsiteX973" fmla="*/ 5150335 w 5996056"/>
              <a:gd name="connsiteY973" fmla="*/ 2064032 h 8398875"/>
              <a:gd name="connsiteX974" fmla="*/ 5159238 w 5996056"/>
              <a:gd name="connsiteY974" fmla="*/ 2060631 h 8398875"/>
              <a:gd name="connsiteX975" fmla="*/ 5150335 w 5996056"/>
              <a:gd name="connsiteY975" fmla="*/ 2046227 h 8398875"/>
              <a:gd name="connsiteX976" fmla="*/ 5141433 w 5996056"/>
              <a:gd name="connsiteY976" fmla="*/ 2049628 h 8398875"/>
              <a:gd name="connsiteX977" fmla="*/ 4142529 w 5996056"/>
              <a:gd name="connsiteY977" fmla="*/ 2097896 h 8398875"/>
              <a:gd name="connsiteX978" fmla="*/ 4067385 w 5996056"/>
              <a:gd name="connsiteY978" fmla="*/ 2341802 h 8398875"/>
              <a:gd name="connsiteX979" fmla="*/ 4082777 w 5996056"/>
              <a:gd name="connsiteY979" fmla="*/ 2334538 h 8398875"/>
              <a:gd name="connsiteX980" fmla="*/ 4097786 w 5996056"/>
              <a:gd name="connsiteY980" fmla="*/ 2262847 h 8398875"/>
              <a:gd name="connsiteX981" fmla="*/ 4096335 w 5996056"/>
              <a:gd name="connsiteY981" fmla="*/ 2331689 h 8398875"/>
              <a:gd name="connsiteX982" fmla="*/ 4088020 w 5996056"/>
              <a:gd name="connsiteY982" fmla="*/ 2407395 h 8398875"/>
              <a:gd name="connsiteX983" fmla="*/ 4098391 w 5996056"/>
              <a:gd name="connsiteY983" fmla="*/ 2417766 h 8398875"/>
              <a:gd name="connsiteX984" fmla="*/ 4108763 w 5996056"/>
              <a:gd name="connsiteY984" fmla="*/ 2428137 h 8398875"/>
              <a:gd name="connsiteX985" fmla="*/ 4108763 w 5996056"/>
              <a:gd name="connsiteY985" fmla="*/ 2368491 h 8398875"/>
              <a:gd name="connsiteX986" fmla="*/ 4116819 w 5996056"/>
              <a:gd name="connsiteY986" fmla="*/ 2308846 h 8398875"/>
              <a:gd name="connsiteX987" fmla="*/ 4120719 w 5996056"/>
              <a:gd name="connsiteY987" fmla="*/ 2346681 h 8398875"/>
              <a:gd name="connsiteX988" fmla="*/ 4124814 w 5996056"/>
              <a:gd name="connsiteY988" fmla="*/ 2371162 h 8398875"/>
              <a:gd name="connsiteX989" fmla="*/ 4138443 w 5996056"/>
              <a:gd name="connsiteY989" fmla="*/ 2304394 h 8398875"/>
              <a:gd name="connsiteX990" fmla="*/ 4207757 w 5996056"/>
              <a:gd name="connsiteY990" fmla="*/ 2080554 h 8398875"/>
              <a:gd name="connsiteX991" fmla="*/ 4213899 w 5996056"/>
              <a:gd name="connsiteY991" fmla="*/ 2063818 h 8398875"/>
              <a:gd name="connsiteX992" fmla="*/ 4180578 w 5996056"/>
              <a:gd name="connsiteY992" fmla="*/ 2095786 h 8398875"/>
              <a:gd name="connsiteX993" fmla="*/ 4157725 w 5996056"/>
              <a:gd name="connsiteY993" fmla="*/ 2095190 h 8398875"/>
              <a:gd name="connsiteX994" fmla="*/ 4142529 w 5996056"/>
              <a:gd name="connsiteY994" fmla="*/ 2097896 h 8398875"/>
              <a:gd name="connsiteX995" fmla="*/ 4630101 w 5996056"/>
              <a:gd name="connsiteY995" fmla="*/ 2149165 h 8398875"/>
              <a:gd name="connsiteX996" fmla="*/ 4567117 w 5996056"/>
              <a:gd name="connsiteY996" fmla="*/ 2214766 h 8398875"/>
              <a:gd name="connsiteX997" fmla="*/ 4521884 w 5996056"/>
              <a:gd name="connsiteY997" fmla="*/ 2342132 h 8398875"/>
              <a:gd name="connsiteX998" fmla="*/ 4539377 w 5996056"/>
              <a:gd name="connsiteY998" fmla="*/ 2298136 h 8398875"/>
              <a:gd name="connsiteX999" fmla="*/ 4720825 w 5996056"/>
              <a:gd name="connsiteY999" fmla="*/ 2134565 h 8398875"/>
              <a:gd name="connsiteX1000" fmla="*/ 4897465 w 5996056"/>
              <a:gd name="connsiteY1000" fmla="*/ 2176753 h 8398875"/>
              <a:gd name="connsiteX1001" fmla="*/ 4929887 w 5996056"/>
              <a:gd name="connsiteY1001" fmla="*/ 2191210 h 8398875"/>
              <a:gd name="connsiteX1002" fmla="*/ 4872289 w 5996056"/>
              <a:gd name="connsiteY1002" fmla="*/ 2152396 h 8398875"/>
              <a:gd name="connsiteX1003" fmla="*/ 4825400 w 5996056"/>
              <a:gd name="connsiteY1003" fmla="*/ 2126481 h 8398875"/>
              <a:gd name="connsiteX1004" fmla="*/ 4747282 w 5996056"/>
              <a:gd name="connsiteY1004" fmla="*/ 2125440 h 8398875"/>
              <a:gd name="connsiteX1005" fmla="*/ 4669155 w 5996056"/>
              <a:gd name="connsiteY1005" fmla="*/ 2124398 h 8398875"/>
              <a:gd name="connsiteX1006" fmla="*/ 4630101 w 5996056"/>
              <a:gd name="connsiteY1006" fmla="*/ 2149165 h 8398875"/>
              <a:gd name="connsiteX1007" fmla="*/ 4689337 w 5996056"/>
              <a:gd name="connsiteY1007" fmla="*/ 2182726 h 8398875"/>
              <a:gd name="connsiteX1008" fmla="*/ 4577755 w 5996056"/>
              <a:gd name="connsiteY1008" fmla="*/ 2277688 h 8398875"/>
              <a:gd name="connsiteX1009" fmla="*/ 4558856 w 5996056"/>
              <a:gd name="connsiteY1009" fmla="*/ 2313297 h 8398875"/>
              <a:gd name="connsiteX1010" fmla="*/ 4558597 w 5996056"/>
              <a:gd name="connsiteY1010" fmla="*/ 2375613 h 8398875"/>
              <a:gd name="connsiteX1011" fmla="*/ 4558331 w 5996056"/>
              <a:gd name="connsiteY1011" fmla="*/ 2437929 h 8398875"/>
              <a:gd name="connsiteX1012" fmla="*/ 4581886 w 5996056"/>
              <a:gd name="connsiteY1012" fmla="*/ 2477999 h 8398875"/>
              <a:gd name="connsiteX1013" fmla="*/ 4642903 w 5996056"/>
              <a:gd name="connsiteY1013" fmla="*/ 2545541 h 8398875"/>
              <a:gd name="connsiteX1014" fmla="*/ 4621564 w 5996056"/>
              <a:gd name="connsiteY1014" fmla="*/ 2510777 h 8398875"/>
              <a:gd name="connsiteX1015" fmla="*/ 4595435 w 5996056"/>
              <a:gd name="connsiteY1015" fmla="*/ 2308846 h 8398875"/>
              <a:gd name="connsiteX1016" fmla="*/ 4607943 w 5996056"/>
              <a:gd name="connsiteY1016" fmla="*/ 2286590 h 8398875"/>
              <a:gd name="connsiteX1017" fmla="*/ 4600946 w 5996056"/>
              <a:gd name="connsiteY1017" fmla="*/ 2308846 h 8398875"/>
              <a:gd name="connsiteX1018" fmla="*/ 4610160 w 5996056"/>
              <a:gd name="connsiteY1018" fmla="*/ 2466577 h 8398875"/>
              <a:gd name="connsiteX1019" fmla="*/ 4783212 w 5996056"/>
              <a:gd name="connsiteY1019" fmla="*/ 2575720 h 8398875"/>
              <a:gd name="connsiteX1020" fmla="*/ 4919017 w 5996056"/>
              <a:gd name="connsiteY1020" fmla="*/ 2513403 h 8398875"/>
              <a:gd name="connsiteX1021" fmla="*/ 4901649 w 5996056"/>
              <a:gd name="connsiteY1021" fmla="*/ 2513021 h 8398875"/>
              <a:gd name="connsiteX1022" fmla="*/ 4718376 w 5996056"/>
              <a:gd name="connsiteY1022" fmla="*/ 2550357 h 8398875"/>
              <a:gd name="connsiteX1023" fmla="*/ 4610748 w 5996056"/>
              <a:gd name="connsiteY1023" fmla="*/ 2363933 h 8398875"/>
              <a:gd name="connsiteX1024" fmla="*/ 4629549 w 5996056"/>
              <a:gd name="connsiteY1024" fmla="*/ 2374233 h 8398875"/>
              <a:gd name="connsiteX1025" fmla="*/ 4629549 w 5996056"/>
              <a:gd name="connsiteY1025" fmla="*/ 2447268 h 8398875"/>
              <a:gd name="connsiteX1026" fmla="*/ 4650283 w 5996056"/>
              <a:gd name="connsiteY1026" fmla="*/ 2473753 h 8398875"/>
              <a:gd name="connsiteX1027" fmla="*/ 4811094 w 5996056"/>
              <a:gd name="connsiteY1027" fmla="*/ 2537003 h 8398875"/>
              <a:gd name="connsiteX1028" fmla="*/ 4821225 w 5996056"/>
              <a:gd name="connsiteY1028" fmla="*/ 2524789 h 8398875"/>
              <a:gd name="connsiteX1029" fmla="*/ 4775912 w 5996056"/>
              <a:gd name="connsiteY1029" fmla="*/ 2520436 h 8398875"/>
              <a:gd name="connsiteX1030" fmla="*/ 4662933 w 5996056"/>
              <a:gd name="connsiteY1030" fmla="*/ 2451372 h 8398875"/>
              <a:gd name="connsiteX1031" fmla="*/ 4656986 w 5996056"/>
              <a:gd name="connsiteY1031" fmla="*/ 2321674 h 8398875"/>
              <a:gd name="connsiteX1032" fmla="*/ 4671060 w 5996056"/>
              <a:gd name="connsiteY1032" fmla="*/ 2304394 h 8398875"/>
              <a:gd name="connsiteX1033" fmla="*/ 4665265 w 5996056"/>
              <a:gd name="connsiteY1033" fmla="*/ 2322199 h 8398875"/>
              <a:gd name="connsiteX1034" fmla="*/ 4700652 w 5996056"/>
              <a:gd name="connsiteY1034" fmla="*/ 2476690 h 8398875"/>
              <a:gd name="connsiteX1035" fmla="*/ 4758953 w 5996056"/>
              <a:gd name="connsiteY1035" fmla="*/ 2509219 h 8398875"/>
              <a:gd name="connsiteX1036" fmla="*/ 4787307 w 5996056"/>
              <a:gd name="connsiteY1036" fmla="*/ 2515442 h 8398875"/>
              <a:gd name="connsiteX1037" fmla="*/ 4801907 w 5996056"/>
              <a:gd name="connsiteY1037" fmla="*/ 2500068 h 8398875"/>
              <a:gd name="connsiteX1038" fmla="*/ 4816498 w 5996056"/>
              <a:gd name="connsiteY1038" fmla="*/ 2484685 h 8398875"/>
              <a:gd name="connsiteX1039" fmla="*/ 4793699 w 5996056"/>
              <a:gd name="connsiteY1039" fmla="*/ 2489981 h 8398875"/>
              <a:gd name="connsiteX1040" fmla="*/ 4737347 w 5996056"/>
              <a:gd name="connsiteY1040" fmla="*/ 2486029 h 8398875"/>
              <a:gd name="connsiteX1041" fmla="*/ 4703794 w 5996056"/>
              <a:gd name="connsiteY1041" fmla="*/ 2476761 h 8398875"/>
              <a:gd name="connsiteX1042" fmla="*/ 4686898 w 5996056"/>
              <a:gd name="connsiteY1042" fmla="*/ 2439541 h 8398875"/>
              <a:gd name="connsiteX1043" fmla="*/ 4682571 w 5996056"/>
              <a:gd name="connsiteY1043" fmla="*/ 2336309 h 8398875"/>
              <a:gd name="connsiteX1044" fmla="*/ 4844309 w 5996056"/>
              <a:gd name="connsiteY1044" fmla="*/ 2311988 h 8398875"/>
              <a:gd name="connsiteX1045" fmla="*/ 4867748 w 5996056"/>
              <a:gd name="connsiteY1045" fmla="*/ 2332152 h 8398875"/>
              <a:gd name="connsiteX1046" fmla="*/ 4872049 w 5996056"/>
              <a:gd name="connsiteY1046" fmla="*/ 2376922 h 8398875"/>
              <a:gd name="connsiteX1047" fmla="*/ 4876348 w 5996056"/>
              <a:gd name="connsiteY1047" fmla="*/ 2421692 h 8398875"/>
              <a:gd name="connsiteX1048" fmla="*/ 4846428 w 5996056"/>
              <a:gd name="connsiteY1048" fmla="*/ 2456037 h 8398875"/>
              <a:gd name="connsiteX1049" fmla="*/ 4858784 w 5996056"/>
              <a:gd name="connsiteY1049" fmla="*/ 2461903 h 8398875"/>
              <a:gd name="connsiteX1050" fmla="*/ 4874363 w 5996056"/>
              <a:gd name="connsiteY1050" fmla="*/ 2448523 h 8398875"/>
              <a:gd name="connsiteX1051" fmla="*/ 4874363 w 5996056"/>
              <a:gd name="connsiteY1051" fmla="*/ 2460506 h 8398875"/>
              <a:gd name="connsiteX1052" fmla="*/ 4900785 w 5996056"/>
              <a:gd name="connsiteY1052" fmla="*/ 2429552 h 8398875"/>
              <a:gd name="connsiteX1053" fmla="*/ 4887877 w 5996056"/>
              <a:gd name="connsiteY1053" fmla="*/ 2438455 h 8398875"/>
              <a:gd name="connsiteX1054" fmla="*/ 4874675 w 5996056"/>
              <a:gd name="connsiteY1054" fmla="*/ 2455734 h 8398875"/>
              <a:gd name="connsiteX1055" fmla="*/ 4879740 w 5996056"/>
              <a:gd name="connsiteY1055" fmla="*/ 2424576 h 8398875"/>
              <a:gd name="connsiteX1056" fmla="*/ 4888402 w 5996056"/>
              <a:gd name="connsiteY1056" fmla="*/ 2381791 h 8398875"/>
              <a:gd name="connsiteX1057" fmla="*/ 4845680 w 5996056"/>
              <a:gd name="connsiteY1057" fmla="*/ 2284489 h 8398875"/>
              <a:gd name="connsiteX1058" fmla="*/ 4835522 w 5996056"/>
              <a:gd name="connsiteY1058" fmla="*/ 2264334 h 8398875"/>
              <a:gd name="connsiteX1059" fmla="*/ 4901684 w 5996056"/>
              <a:gd name="connsiteY1059" fmla="*/ 2336755 h 8398875"/>
              <a:gd name="connsiteX1060" fmla="*/ 4918981 w 5996056"/>
              <a:gd name="connsiteY1060" fmla="*/ 2327042 h 8398875"/>
              <a:gd name="connsiteX1061" fmla="*/ 4811014 w 5996056"/>
              <a:gd name="connsiteY1061" fmla="*/ 2209558 h 8398875"/>
              <a:gd name="connsiteX1062" fmla="*/ 4780239 w 5996056"/>
              <a:gd name="connsiteY1062" fmla="*/ 2195252 h 8398875"/>
              <a:gd name="connsiteX1063" fmla="*/ 4816124 w 5996056"/>
              <a:gd name="connsiteY1063" fmla="*/ 2201893 h 8398875"/>
              <a:gd name="connsiteX1064" fmla="*/ 4942635 w 5996056"/>
              <a:gd name="connsiteY1064" fmla="*/ 2367628 h 8398875"/>
              <a:gd name="connsiteX1065" fmla="*/ 4948261 w 5996056"/>
              <a:gd name="connsiteY1065" fmla="*/ 2408668 h 8398875"/>
              <a:gd name="connsiteX1066" fmla="*/ 4956318 w 5996056"/>
              <a:gd name="connsiteY1066" fmla="*/ 2394281 h 8398875"/>
              <a:gd name="connsiteX1067" fmla="*/ 4911299 w 5996056"/>
              <a:gd name="connsiteY1067" fmla="*/ 2237627 h 8398875"/>
              <a:gd name="connsiteX1068" fmla="*/ 4689337 w 5996056"/>
              <a:gd name="connsiteY1068" fmla="*/ 2182726 h 8398875"/>
              <a:gd name="connsiteX1069" fmla="*/ 3350569 w 5996056"/>
              <a:gd name="connsiteY1069" fmla="*/ 2242906 h 8398875"/>
              <a:gd name="connsiteX1070" fmla="*/ 3138044 w 5996056"/>
              <a:gd name="connsiteY1070" fmla="*/ 2499596 h 8398875"/>
              <a:gd name="connsiteX1071" fmla="*/ 2974935 w 5996056"/>
              <a:gd name="connsiteY1071" fmla="*/ 2700548 h 8398875"/>
              <a:gd name="connsiteX1072" fmla="*/ 3212681 w 5996056"/>
              <a:gd name="connsiteY1072" fmla="*/ 2425021 h 8398875"/>
              <a:gd name="connsiteX1073" fmla="*/ 3411488 w 5996056"/>
              <a:gd name="connsiteY1073" fmla="*/ 2178355 h 8398875"/>
              <a:gd name="connsiteX1074" fmla="*/ 3350569 w 5996056"/>
              <a:gd name="connsiteY1074" fmla="*/ 2242906 h 8398875"/>
              <a:gd name="connsiteX1075" fmla="*/ 4955775 w 5996056"/>
              <a:gd name="connsiteY1075" fmla="*/ 2215371 h 8398875"/>
              <a:gd name="connsiteX1076" fmla="*/ 5012981 w 5996056"/>
              <a:gd name="connsiteY1076" fmla="*/ 2344455 h 8398875"/>
              <a:gd name="connsiteX1077" fmla="*/ 5023878 w 5996056"/>
              <a:gd name="connsiteY1077" fmla="*/ 2393418 h 8398875"/>
              <a:gd name="connsiteX1078" fmla="*/ 5024794 w 5996056"/>
              <a:gd name="connsiteY1078" fmla="*/ 2366106 h 8398875"/>
              <a:gd name="connsiteX1079" fmla="*/ 4970411 w 5996056"/>
              <a:gd name="connsiteY1079" fmla="*/ 2223918 h 8398875"/>
              <a:gd name="connsiteX1080" fmla="*/ 4955775 w 5996056"/>
              <a:gd name="connsiteY1080" fmla="*/ 2215371 h 8398875"/>
              <a:gd name="connsiteX1081" fmla="*/ 3156214 w 5996056"/>
              <a:gd name="connsiteY1081" fmla="*/ 2255432 h 8398875"/>
              <a:gd name="connsiteX1082" fmla="*/ 3123400 w 5996056"/>
              <a:gd name="connsiteY1082" fmla="*/ 2299943 h 8398875"/>
              <a:gd name="connsiteX1083" fmla="*/ 3165116 w 5996056"/>
              <a:gd name="connsiteY1083" fmla="*/ 2255432 h 8398875"/>
              <a:gd name="connsiteX1084" fmla="*/ 3197930 w 5996056"/>
              <a:gd name="connsiteY1084" fmla="*/ 2210920 h 8398875"/>
              <a:gd name="connsiteX1085" fmla="*/ 3156214 w 5996056"/>
              <a:gd name="connsiteY1085" fmla="*/ 2255432 h 8398875"/>
              <a:gd name="connsiteX1086" fmla="*/ 5222960 w 5996056"/>
              <a:gd name="connsiteY1086" fmla="*/ 2255432 h 8398875"/>
              <a:gd name="connsiteX1087" fmla="*/ 5227447 w 5996056"/>
              <a:gd name="connsiteY1087" fmla="*/ 2266560 h 8398875"/>
              <a:gd name="connsiteX1088" fmla="*/ 5227447 w 5996056"/>
              <a:gd name="connsiteY1088" fmla="*/ 2244304 h 8398875"/>
              <a:gd name="connsiteX1089" fmla="*/ 5222960 w 5996056"/>
              <a:gd name="connsiteY1089" fmla="*/ 2255432 h 8398875"/>
              <a:gd name="connsiteX1090" fmla="*/ 3865346 w 5996056"/>
              <a:gd name="connsiteY1090" fmla="*/ 2322181 h 8398875"/>
              <a:gd name="connsiteX1091" fmla="*/ 3832915 w 5996056"/>
              <a:gd name="connsiteY1091" fmla="*/ 2357889 h 8398875"/>
              <a:gd name="connsiteX1092" fmla="*/ 3820221 w 5996056"/>
              <a:gd name="connsiteY1092" fmla="*/ 2375675 h 8398875"/>
              <a:gd name="connsiteX1093" fmla="*/ 3805389 w 5996056"/>
              <a:gd name="connsiteY1093" fmla="*/ 2397869 h 8398875"/>
              <a:gd name="connsiteX1094" fmla="*/ 3802345 w 5996056"/>
              <a:gd name="connsiteY1094" fmla="*/ 2387809 h 8398875"/>
              <a:gd name="connsiteX1095" fmla="*/ 3799736 w 5996056"/>
              <a:gd name="connsiteY1095" fmla="*/ 2381133 h 8398875"/>
              <a:gd name="connsiteX1096" fmla="*/ 3708158 w 5996056"/>
              <a:gd name="connsiteY1096" fmla="*/ 2490257 h 8398875"/>
              <a:gd name="connsiteX1097" fmla="*/ 3741194 w 5996056"/>
              <a:gd name="connsiteY1097" fmla="*/ 2477028 h 8398875"/>
              <a:gd name="connsiteX1098" fmla="*/ 3813428 w 5996056"/>
              <a:gd name="connsiteY1098" fmla="*/ 2471091 h 8398875"/>
              <a:gd name="connsiteX1099" fmla="*/ 3824333 w 5996056"/>
              <a:gd name="connsiteY1099" fmla="*/ 2481996 h 8398875"/>
              <a:gd name="connsiteX1100" fmla="*/ 3842120 w 5996056"/>
              <a:gd name="connsiteY1100" fmla="*/ 2470886 h 8398875"/>
              <a:gd name="connsiteX1101" fmla="*/ 3913214 w 5996056"/>
              <a:gd name="connsiteY1101" fmla="*/ 2519991 h 8398875"/>
              <a:gd name="connsiteX1102" fmla="*/ 3931241 w 5996056"/>
              <a:gd name="connsiteY1102" fmla="*/ 2685610 h 8398875"/>
              <a:gd name="connsiteX1103" fmla="*/ 3818707 w 5996056"/>
              <a:gd name="connsiteY1103" fmla="*/ 2785841 h 8398875"/>
              <a:gd name="connsiteX1104" fmla="*/ 3739494 w 5996056"/>
              <a:gd name="connsiteY1104" fmla="*/ 2777446 h 8398875"/>
              <a:gd name="connsiteX1105" fmla="*/ 3730414 w 5996056"/>
              <a:gd name="connsiteY1105" fmla="*/ 2794824 h 8398875"/>
              <a:gd name="connsiteX1106" fmla="*/ 3885840 w 5996056"/>
              <a:gd name="connsiteY1106" fmla="*/ 2942184 h 8398875"/>
              <a:gd name="connsiteX1107" fmla="*/ 3979332 w 5996056"/>
              <a:gd name="connsiteY1107" fmla="*/ 3166443 h 8398875"/>
              <a:gd name="connsiteX1108" fmla="*/ 3985216 w 5996056"/>
              <a:gd name="connsiteY1108" fmla="*/ 3200565 h 8398875"/>
              <a:gd name="connsiteX1109" fmla="*/ 4000252 w 5996056"/>
              <a:gd name="connsiteY1109" fmla="*/ 3194351 h 8398875"/>
              <a:gd name="connsiteX1110" fmla="*/ 4311950 w 5996056"/>
              <a:gd name="connsiteY1110" fmla="*/ 3136833 h 8398875"/>
              <a:gd name="connsiteX1111" fmla="*/ 4403848 w 5996056"/>
              <a:gd name="connsiteY1111" fmla="*/ 3136762 h 8398875"/>
              <a:gd name="connsiteX1112" fmla="*/ 4472191 w 5996056"/>
              <a:gd name="connsiteY1112" fmla="*/ 3159579 h 8398875"/>
              <a:gd name="connsiteX1113" fmla="*/ 4587130 w 5996056"/>
              <a:gd name="connsiteY1113" fmla="*/ 3208542 h 8398875"/>
              <a:gd name="connsiteX1114" fmla="*/ 4642903 w 5996056"/>
              <a:gd name="connsiteY1114" fmla="*/ 3225901 h 8398875"/>
              <a:gd name="connsiteX1115" fmla="*/ 4511914 w 5996056"/>
              <a:gd name="connsiteY1115" fmla="*/ 3148834 h 8398875"/>
              <a:gd name="connsiteX1116" fmla="*/ 4435923 w 5996056"/>
              <a:gd name="connsiteY1116" fmla="*/ 3111756 h 8398875"/>
              <a:gd name="connsiteX1117" fmla="*/ 4420344 w 5996056"/>
              <a:gd name="connsiteY1117" fmla="*/ 3098393 h 8398875"/>
              <a:gd name="connsiteX1118" fmla="*/ 4420344 w 5996056"/>
              <a:gd name="connsiteY1118" fmla="*/ 3042860 h 8398875"/>
              <a:gd name="connsiteX1119" fmla="*/ 4408406 w 5996056"/>
              <a:gd name="connsiteY1119" fmla="*/ 2982743 h 8398875"/>
              <a:gd name="connsiteX1120" fmla="*/ 4395382 w 5996056"/>
              <a:gd name="connsiteY1120" fmla="*/ 3006770 h 8398875"/>
              <a:gd name="connsiteX1121" fmla="*/ 4354823 w 5996056"/>
              <a:gd name="connsiteY1121" fmla="*/ 3105604 h 8398875"/>
              <a:gd name="connsiteX1122" fmla="*/ 4338345 w 5996056"/>
              <a:gd name="connsiteY1122" fmla="*/ 3105604 h 8398875"/>
              <a:gd name="connsiteX1123" fmla="*/ 4315386 w 5996056"/>
              <a:gd name="connsiteY1123" fmla="*/ 3048211 h 8398875"/>
              <a:gd name="connsiteX1124" fmla="*/ 4289338 w 5996056"/>
              <a:gd name="connsiteY1124" fmla="*/ 3000085 h 8398875"/>
              <a:gd name="connsiteX1125" fmla="*/ 4304338 w 5996056"/>
              <a:gd name="connsiteY1125" fmla="*/ 3051540 h 8398875"/>
              <a:gd name="connsiteX1126" fmla="*/ 4311923 w 5996056"/>
              <a:gd name="connsiteY1126" fmla="*/ 3116946 h 8398875"/>
              <a:gd name="connsiteX1127" fmla="*/ 4258981 w 5996056"/>
              <a:gd name="connsiteY1127" fmla="*/ 3023053 h 8398875"/>
              <a:gd name="connsiteX1128" fmla="*/ 4227306 w 5996056"/>
              <a:gd name="connsiteY1128" fmla="*/ 2961840 h 8398875"/>
              <a:gd name="connsiteX1129" fmla="*/ 4250844 w 5996056"/>
              <a:gd name="connsiteY1129" fmla="*/ 3033486 h 8398875"/>
              <a:gd name="connsiteX1130" fmla="*/ 4263690 w 5996056"/>
              <a:gd name="connsiteY1130" fmla="*/ 3108479 h 8398875"/>
              <a:gd name="connsiteX1131" fmla="*/ 4219134 w 5996056"/>
              <a:gd name="connsiteY1131" fmla="*/ 3030335 h 8398875"/>
              <a:gd name="connsiteX1132" fmla="*/ 4179118 w 5996056"/>
              <a:gd name="connsiteY1132" fmla="*/ 2945763 h 8398875"/>
              <a:gd name="connsiteX1133" fmla="*/ 4184352 w 5996056"/>
              <a:gd name="connsiteY1133" fmla="*/ 2972069 h 8398875"/>
              <a:gd name="connsiteX1134" fmla="*/ 4222267 w 5996056"/>
              <a:gd name="connsiteY1134" fmla="*/ 3110029 h 8398875"/>
              <a:gd name="connsiteX1135" fmla="*/ 4185145 w 5996056"/>
              <a:gd name="connsiteY1135" fmla="*/ 3045487 h 8398875"/>
              <a:gd name="connsiteX1136" fmla="*/ 4045440 w 5996056"/>
              <a:gd name="connsiteY1136" fmla="*/ 2771135 h 8398875"/>
              <a:gd name="connsiteX1137" fmla="*/ 3896718 w 5996056"/>
              <a:gd name="connsiteY1137" fmla="*/ 2364823 h 8398875"/>
              <a:gd name="connsiteX1138" fmla="*/ 3890656 w 5996056"/>
              <a:gd name="connsiteY1138" fmla="*/ 2282085 h 8398875"/>
              <a:gd name="connsiteX1139" fmla="*/ 3865346 w 5996056"/>
              <a:gd name="connsiteY1139" fmla="*/ 2322181 h 8398875"/>
              <a:gd name="connsiteX1140" fmla="*/ 5233563 w 5996056"/>
              <a:gd name="connsiteY1140" fmla="*/ 2362260 h 8398875"/>
              <a:gd name="connsiteX1141" fmla="*/ 5236973 w 5996056"/>
              <a:gd name="connsiteY1141" fmla="*/ 2400095 h 8398875"/>
              <a:gd name="connsiteX1142" fmla="*/ 5236973 w 5996056"/>
              <a:gd name="connsiteY1142" fmla="*/ 2324425 h 8398875"/>
              <a:gd name="connsiteX1143" fmla="*/ 5233563 w 5996056"/>
              <a:gd name="connsiteY1143" fmla="*/ 2362260 h 8398875"/>
              <a:gd name="connsiteX1144" fmla="*/ 3032329 w 5996056"/>
              <a:gd name="connsiteY1144" fmla="*/ 2406771 h 8398875"/>
              <a:gd name="connsiteX1145" fmla="*/ 2785245 w 5996056"/>
              <a:gd name="connsiteY1145" fmla="*/ 2718353 h 8398875"/>
              <a:gd name="connsiteX1146" fmla="*/ 2900218 w 5996056"/>
              <a:gd name="connsiteY1146" fmla="*/ 2582592 h 8398875"/>
              <a:gd name="connsiteX1147" fmla="*/ 3117008 w 5996056"/>
              <a:gd name="connsiteY1147" fmla="*/ 2308846 h 8398875"/>
              <a:gd name="connsiteX1148" fmla="*/ 3032329 w 5996056"/>
              <a:gd name="connsiteY1148" fmla="*/ 2406771 h 8398875"/>
              <a:gd name="connsiteX1149" fmla="*/ 4733475 w 5996056"/>
              <a:gd name="connsiteY1149" fmla="*/ 2329446 h 8398875"/>
              <a:gd name="connsiteX1150" fmla="*/ 4714121 w 5996056"/>
              <a:gd name="connsiteY1150" fmla="*/ 2386670 h 8398875"/>
              <a:gd name="connsiteX1151" fmla="*/ 4714121 w 5996056"/>
              <a:gd name="connsiteY1151" fmla="*/ 2423285 h 8398875"/>
              <a:gd name="connsiteX1152" fmla="*/ 4737579 w 5996056"/>
              <a:gd name="connsiteY1152" fmla="*/ 2441731 h 8398875"/>
              <a:gd name="connsiteX1153" fmla="*/ 4825801 w 5996056"/>
              <a:gd name="connsiteY1153" fmla="*/ 2438330 h 8398875"/>
              <a:gd name="connsiteX1154" fmla="*/ 4838754 w 5996056"/>
              <a:gd name="connsiteY1154" fmla="*/ 2380064 h 8398875"/>
              <a:gd name="connsiteX1155" fmla="*/ 4830127 w 5996056"/>
              <a:gd name="connsiteY1155" fmla="*/ 2366711 h 8398875"/>
              <a:gd name="connsiteX1156" fmla="*/ 4829985 w 5996056"/>
              <a:gd name="connsiteY1156" fmla="*/ 2382601 h 8398875"/>
              <a:gd name="connsiteX1157" fmla="*/ 4781245 w 5996056"/>
              <a:gd name="connsiteY1157" fmla="*/ 2442381 h 8398875"/>
              <a:gd name="connsiteX1158" fmla="*/ 4740597 w 5996056"/>
              <a:gd name="connsiteY1158" fmla="*/ 2353794 h 8398875"/>
              <a:gd name="connsiteX1159" fmla="*/ 4814459 w 5996056"/>
              <a:gd name="connsiteY1159" fmla="*/ 2335838 h 8398875"/>
              <a:gd name="connsiteX1160" fmla="*/ 4834303 w 5996056"/>
              <a:gd name="connsiteY1160" fmla="*/ 2345461 h 8398875"/>
              <a:gd name="connsiteX1161" fmla="*/ 4813284 w 5996056"/>
              <a:gd name="connsiteY1161" fmla="*/ 2327149 h 8398875"/>
              <a:gd name="connsiteX1162" fmla="*/ 4733475 w 5996056"/>
              <a:gd name="connsiteY1162" fmla="*/ 2329446 h 8398875"/>
              <a:gd name="connsiteX1163" fmla="*/ 4526861 w 5996056"/>
              <a:gd name="connsiteY1163" fmla="*/ 2450197 h 8398875"/>
              <a:gd name="connsiteX1164" fmla="*/ 4729415 w 5996056"/>
              <a:gd name="connsiteY1164" fmla="*/ 2637635 h 8398875"/>
              <a:gd name="connsiteX1165" fmla="*/ 4754182 w 5996056"/>
              <a:gd name="connsiteY1165" fmla="*/ 2637030 h 8398875"/>
              <a:gd name="connsiteX1166" fmla="*/ 4713578 w 5996056"/>
              <a:gd name="connsiteY1166" fmla="*/ 2626080 h 8398875"/>
              <a:gd name="connsiteX1167" fmla="*/ 4543072 w 5996056"/>
              <a:gd name="connsiteY1167" fmla="*/ 2464547 h 8398875"/>
              <a:gd name="connsiteX1168" fmla="*/ 4525944 w 5996056"/>
              <a:gd name="connsiteY1168" fmla="*/ 2424576 h 8398875"/>
              <a:gd name="connsiteX1169" fmla="*/ 4526861 w 5996056"/>
              <a:gd name="connsiteY1169" fmla="*/ 2450197 h 8398875"/>
              <a:gd name="connsiteX1170" fmla="*/ 4915910 w 5996056"/>
              <a:gd name="connsiteY1170" fmla="*/ 2430514 h 8398875"/>
              <a:gd name="connsiteX1171" fmla="*/ 4909973 w 5996056"/>
              <a:gd name="connsiteY1171" fmla="*/ 2445648 h 8398875"/>
              <a:gd name="connsiteX1172" fmla="*/ 4920504 w 5996056"/>
              <a:gd name="connsiteY1172" fmla="*/ 2444312 h 8398875"/>
              <a:gd name="connsiteX1173" fmla="*/ 4926442 w 5996056"/>
              <a:gd name="connsiteY1173" fmla="*/ 2429178 h 8398875"/>
              <a:gd name="connsiteX1174" fmla="*/ 4915910 w 5996056"/>
              <a:gd name="connsiteY1174" fmla="*/ 2430514 h 8398875"/>
              <a:gd name="connsiteX1175" fmla="*/ 4997473 w 5996056"/>
              <a:gd name="connsiteY1175" fmla="*/ 2442381 h 8398875"/>
              <a:gd name="connsiteX1176" fmla="*/ 4986221 w 5996056"/>
              <a:gd name="connsiteY1176" fmla="*/ 2482441 h 8398875"/>
              <a:gd name="connsiteX1177" fmla="*/ 4994535 w 5996056"/>
              <a:gd name="connsiteY1177" fmla="*/ 2475248 h 8398875"/>
              <a:gd name="connsiteX1178" fmla="*/ 5005788 w 5996056"/>
              <a:gd name="connsiteY1178" fmla="*/ 2435188 h 8398875"/>
              <a:gd name="connsiteX1179" fmla="*/ 5002566 w 5996056"/>
              <a:gd name="connsiteY1179" fmla="*/ 2420125 h 8398875"/>
              <a:gd name="connsiteX1180" fmla="*/ 4997473 w 5996056"/>
              <a:gd name="connsiteY1180" fmla="*/ 2442381 h 8398875"/>
              <a:gd name="connsiteX1181" fmla="*/ 5035638 w 5996056"/>
              <a:gd name="connsiteY1181" fmla="*/ 2452155 h 8398875"/>
              <a:gd name="connsiteX1182" fmla="*/ 5033902 w 5996056"/>
              <a:gd name="connsiteY1182" fmla="*/ 2486892 h 8398875"/>
              <a:gd name="connsiteX1183" fmla="*/ 5049837 w 5996056"/>
              <a:gd name="connsiteY1183" fmla="*/ 2427932 h 8398875"/>
              <a:gd name="connsiteX1184" fmla="*/ 5035638 w 5996056"/>
              <a:gd name="connsiteY1184" fmla="*/ 2452155 h 8398875"/>
              <a:gd name="connsiteX1185" fmla="*/ 4172601 w 5996056"/>
              <a:gd name="connsiteY1185" fmla="*/ 2466141 h 8398875"/>
              <a:gd name="connsiteX1186" fmla="*/ 4194937 w 5996056"/>
              <a:gd name="connsiteY1186" fmla="*/ 2485192 h 8398875"/>
              <a:gd name="connsiteX1187" fmla="*/ 4214166 w 5996056"/>
              <a:gd name="connsiteY1187" fmla="*/ 2487943 h 8398875"/>
              <a:gd name="connsiteX1188" fmla="*/ 4211852 w 5996056"/>
              <a:gd name="connsiteY1188" fmla="*/ 2471838 h 8398875"/>
              <a:gd name="connsiteX1189" fmla="*/ 4189516 w 5996056"/>
              <a:gd name="connsiteY1189" fmla="*/ 2452787 h 8398875"/>
              <a:gd name="connsiteX1190" fmla="*/ 4169494 w 5996056"/>
              <a:gd name="connsiteY1190" fmla="*/ 2449841 h 8398875"/>
              <a:gd name="connsiteX1191" fmla="*/ 4172601 w 5996056"/>
              <a:gd name="connsiteY1191" fmla="*/ 2466141 h 8398875"/>
              <a:gd name="connsiteX1192" fmla="*/ 4873223 w 5996056"/>
              <a:gd name="connsiteY1192" fmla="*/ 2502471 h 8398875"/>
              <a:gd name="connsiteX1193" fmla="*/ 4861010 w 5996056"/>
              <a:gd name="connsiteY1193" fmla="*/ 2518050 h 8398875"/>
              <a:gd name="connsiteX1194" fmla="*/ 4876589 w 5996056"/>
              <a:gd name="connsiteY1194" fmla="*/ 2505836 h 8398875"/>
              <a:gd name="connsiteX1195" fmla="*/ 4888802 w 5996056"/>
              <a:gd name="connsiteY1195" fmla="*/ 2486892 h 8398875"/>
              <a:gd name="connsiteX1196" fmla="*/ 4873223 w 5996056"/>
              <a:gd name="connsiteY1196" fmla="*/ 2502471 h 8398875"/>
              <a:gd name="connsiteX1197" fmla="*/ 3743767 w 5996056"/>
              <a:gd name="connsiteY1197" fmla="*/ 2515282 h 8398875"/>
              <a:gd name="connsiteX1198" fmla="*/ 3698312 w 5996056"/>
              <a:gd name="connsiteY1198" fmla="*/ 2689776 h 8398875"/>
              <a:gd name="connsiteX1199" fmla="*/ 3785359 w 5996056"/>
              <a:gd name="connsiteY1199" fmla="*/ 2759935 h 8398875"/>
              <a:gd name="connsiteX1200" fmla="*/ 3819437 w 5996056"/>
              <a:gd name="connsiteY1200" fmla="*/ 2764396 h 8398875"/>
              <a:gd name="connsiteX1201" fmla="*/ 3850595 w 5996056"/>
              <a:gd name="connsiteY1201" fmla="*/ 2743422 h 8398875"/>
              <a:gd name="connsiteX1202" fmla="*/ 3805879 w 5996056"/>
              <a:gd name="connsiteY1202" fmla="*/ 2499284 h 8398875"/>
              <a:gd name="connsiteX1203" fmla="*/ 3774925 w 5996056"/>
              <a:gd name="connsiteY1203" fmla="*/ 2494344 h 8398875"/>
              <a:gd name="connsiteX1204" fmla="*/ 3743767 w 5996056"/>
              <a:gd name="connsiteY1204" fmla="*/ 2515282 h 8398875"/>
              <a:gd name="connsiteX1205" fmla="*/ 4179981 w 5996056"/>
              <a:gd name="connsiteY1205" fmla="*/ 2511819 h 8398875"/>
              <a:gd name="connsiteX1206" fmla="*/ 4208469 w 5996056"/>
              <a:gd name="connsiteY1206" fmla="*/ 2540306 h 8398875"/>
              <a:gd name="connsiteX1207" fmla="*/ 4201507 w 5996056"/>
              <a:gd name="connsiteY1207" fmla="*/ 2510101 h 8398875"/>
              <a:gd name="connsiteX1208" fmla="*/ 4179981 w 5996056"/>
              <a:gd name="connsiteY1208" fmla="*/ 2511819 h 8398875"/>
              <a:gd name="connsiteX1209" fmla="*/ 3735711 w 5996056"/>
              <a:gd name="connsiteY1209" fmla="*/ 2536514 h 8398875"/>
              <a:gd name="connsiteX1210" fmla="*/ 3698009 w 5996056"/>
              <a:gd name="connsiteY1210" fmla="*/ 2594379 h 8398875"/>
              <a:gd name="connsiteX1211" fmla="*/ 3687531 w 5996056"/>
              <a:gd name="connsiteY1211" fmla="*/ 2629329 h 8398875"/>
              <a:gd name="connsiteX1212" fmla="*/ 3697956 w 5996056"/>
              <a:gd name="connsiteY1212" fmla="*/ 2664111 h 8398875"/>
              <a:gd name="connsiteX1213" fmla="*/ 3788875 w 5996056"/>
              <a:gd name="connsiteY1213" fmla="*/ 2753962 h 8398875"/>
              <a:gd name="connsiteX1214" fmla="*/ 3837811 w 5996056"/>
              <a:gd name="connsiteY1214" fmla="*/ 2740947 h 8398875"/>
              <a:gd name="connsiteX1215" fmla="*/ 3868970 w 5996056"/>
              <a:gd name="connsiteY1215" fmla="*/ 2727923 h 8398875"/>
              <a:gd name="connsiteX1216" fmla="*/ 3886294 w 5996056"/>
              <a:gd name="connsiteY1216" fmla="*/ 2689758 h 8398875"/>
              <a:gd name="connsiteX1217" fmla="*/ 3889142 w 5996056"/>
              <a:gd name="connsiteY1217" fmla="*/ 2578435 h 8398875"/>
              <a:gd name="connsiteX1218" fmla="*/ 3735711 w 5996056"/>
              <a:gd name="connsiteY1218" fmla="*/ 2536514 h 8398875"/>
              <a:gd name="connsiteX1219" fmla="*/ 4941718 w 5996056"/>
              <a:gd name="connsiteY1219" fmla="*/ 2546983 h 8398875"/>
              <a:gd name="connsiteX1220" fmla="*/ 4915598 w 5996056"/>
              <a:gd name="connsiteY1220" fmla="*/ 2580367 h 8398875"/>
              <a:gd name="connsiteX1221" fmla="*/ 4935869 w 5996056"/>
              <a:gd name="connsiteY1221" fmla="*/ 2562660 h 8398875"/>
              <a:gd name="connsiteX1222" fmla="*/ 4970375 w 5996056"/>
              <a:gd name="connsiteY1222" fmla="*/ 2513599 h 8398875"/>
              <a:gd name="connsiteX1223" fmla="*/ 4941718 w 5996056"/>
              <a:gd name="connsiteY1223" fmla="*/ 2546983 h 8398875"/>
              <a:gd name="connsiteX1224" fmla="*/ 4994643 w 5996056"/>
              <a:gd name="connsiteY1224" fmla="*/ 2545852 h 8398875"/>
              <a:gd name="connsiteX1225" fmla="*/ 4989123 w 5996056"/>
              <a:gd name="connsiteY1225" fmla="*/ 2563159 h 8398875"/>
              <a:gd name="connsiteX1226" fmla="*/ 5013684 w 5996056"/>
              <a:gd name="connsiteY1226" fmla="*/ 2522502 h 8398875"/>
              <a:gd name="connsiteX1227" fmla="*/ 4994643 w 5996056"/>
              <a:gd name="connsiteY1227" fmla="*/ 2545852 h 8398875"/>
              <a:gd name="connsiteX1228" fmla="*/ 3748708 w 5996056"/>
              <a:gd name="connsiteY1228" fmla="*/ 2560336 h 8398875"/>
              <a:gd name="connsiteX1229" fmla="*/ 3721529 w 5996056"/>
              <a:gd name="connsiteY1229" fmla="*/ 2611525 h 8398875"/>
              <a:gd name="connsiteX1230" fmla="*/ 3717123 w 5996056"/>
              <a:gd name="connsiteY1230" fmla="*/ 2642683 h 8398875"/>
              <a:gd name="connsiteX1231" fmla="*/ 3725740 w 5996056"/>
              <a:gd name="connsiteY1231" fmla="*/ 2615700 h 8398875"/>
              <a:gd name="connsiteX1232" fmla="*/ 3797003 w 5996056"/>
              <a:gd name="connsiteY1232" fmla="*/ 2549209 h 8398875"/>
              <a:gd name="connsiteX1233" fmla="*/ 3828562 w 5996056"/>
              <a:gd name="connsiteY1233" fmla="*/ 2558467 h 8398875"/>
              <a:gd name="connsiteX1234" fmla="*/ 3811728 w 5996056"/>
              <a:gd name="connsiteY1234" fmla="*/ 2562063 h 8398875"/>
              <a:gd name="connsiteX1235" fmla="*/ 3789178 w 5996056"/>
              <a:gd name="connsiteY1235" fmla="*/ 2556402 h 8398875"/>
              <a:gd name="connsiteX1236" fmla="*/ 3766468 w 5996056"/>
              <a:gd name="connsiteY1236" fmla="*/ 2579112 h 8398875"/>
              <a:gd name="connsiteX1237" fmla="*/ 3754450 w 5996056"/>
              <a:gd name="connsiteY1237" fmla="*/ 2672061 h 8398875"/>
              <a:gd name="connsiteX1238" fmla="*/ 3774747 w 5996056"/>
              <a:gd name="connsiteY1238" fmla="*/ 2673547 h 8398875"/>
              <a:gd name="connsiteX1239" fmla="*/ 3761260 w 5996056"/>
              <a:gd name="connsiteY1239" fmla="*/ 2637146 h 8398875"/>
              <a:gd name="connsiteX1240" fmla="*/ 3753453 w 5996056"/>
              <a:gd name="connsiteY1240" fmla="*/ 2609931 h 8398875"/>
              <a:gd name="connsiteX1241" fmla="*/ 3774828 w 5996056"/>
              <a:gd name="connsiteY1241" fmla="*/ 2588566 h 8398875"/>
              <a:gd name="connsiteX1242" fmla="*/ 3839467 w 5996056"/>
              <a:gd name="connsiteY1242" fmla="*/ 2592216 h 8398875"/>
              <a:gd name="connsiteX1243" fmla="*/ 3827547 w 5996056"/>
              <a:gd name="connsiteY1243" fmla="*/ 2664253 h 8398875"/>
              <a:gd name="connsiteX1244" fmla="*/ 3804499 w 5996056"/>
              <a:gd name="connsiteY1244" fmla="*/ 2691646 h 8398875"/>
              <a:gd name="connsiteX1245" fmla="*/ 3819054 w 5996056"/>
              <a:gd name="connsiteY1245" fmla="*/ 2691646 h 8398875"/>
              <a:gd name="connsiteX1246" fmla="*/ 3855447 w 5996056"/>
              <a:gd name="connsiteY1246" fmla="*/ 2669791 h 8398875"/>
              <a:gd name="connsiteX1247" fmla="*/ 3854254 w 5996056"/>
              <a:gd name="connsiteY1247" fmla="*/ 2567699 h 8398875"/>
              <a:gd name="connsiteX1248" fmla="*/ 3831206 w 5996056"/>
              <a:gd name="connsiteY1248" fmla="*/ 2540306 h 8398875"/>
              <a:gd name="connsiteX1249" fmla="*/ 3801339 w 5996056"/>
              <a:gd name="connsiteY1249" fmla="*/ 2540306 h 8398875"/>
              <a:gd name="connsiteX1250" fmla="*/ 3748708 w 5996056"/>
              <a:gd name="connsiteY1250" fmla="*/ 2560336 h 8398875"/>
              <a:gd name="connsiteX1251" fmla="*/ 4420763 w 5996056"/>
              <a:gd name="connsiteY1251" fmla="*/ 2551728 h 8398875"/>
              <a:gd name="connsiteX1252" fmla="*/ 4498596 w 5996056"/>
              <a:gd name="connsiteY1252" fmla="*/ 2683046 h 8398875"/>
              <a:gd name="connsiteX1253" fmla="*/ 4674372 w 5996056"/>
              <a:gd name="connsiteY1253" fmla="*/ 2784827 h 8398875"/>
              <a:gd name="connsiteX1254" fmla="*/ 4838754 w 5996056"/>
              <a:gd name="connsiteY1254" fmla="*/ 2789108 h 8398875"/>
              <a:gd name="connsiteX1255" fmla="*/ 4811895 w 5996056"/>
              <a:gd name="connsiteY1255" fmla="*/ 2786313 h 8398875"/>
              <a:gd name="connsiteX1256" fmla="*/ 4598079 w 5996056"/>
              <a:gd name="connsiteY1256" fmla="*/ 2744908 h 8398875"/>
              <a:gd name="connsiteX1257" fmla="*/ 4442280 w 5996056"/>
              <a:gd name="connsiteY1257" fmla="*/ 2585263 h 8398875"/>
              <a:gd name="connsiteX1258" fmla="*/ 4420763 w 5996056"/>
              <a:gd name="connsiteY1258" fmla="*/ 2551728 h 8398875"/>
              <a:gd name="connsiteX1259" fmla="*/ 4197786 w 5996056"/>
              <a:gd name="connsiteY1259" fmla="*/ 2566390 h 8398875"/>
              <a:gd name="connsiteX1260" fmla="*/ 4215591 w 5996056"/>
              <a:gd name="connsiteY1260" fmla="*/ 2584818 h 8398875"/>
              <a:gd name="connsiteX1261" fmla="*/ 4233395 w 5996056"/>
              <a:gd name="connsiteY1261" fmla="*/ 2585441 h 8398875"/>
              <a:gd name="connsiteX1262" fmla="*/ 4215591 w 5996056"/>
              <a:gd name="connsiteY1262" fmla="*/ 2567013 h 8398875"/>
              <a:gd name="connsiteX1263" fmla="*/ 4197786 w 5996056"/>
              <a:gd name="connsiteY1263" fmla="*/ 2566390 h 8398875"/>
              <a:gd name="connsiteX1264" fmla="*/ 1635910 w 5996056"/>
              <a:gd name="connsiteY1264" fmla="*/ 2619261 h 8398875"/>
              <a:gd name="connsiteX1265" fmla="*/ 2493925 w 5996056"/>
              <a:gd name="connsiteY1265" fmla="*/ 3328082 h 8398875"/>
              <a:gd name="connsiteX1266" fmla="*/ 2510136 w 5996056"/>
              <a:gd name="connsiteY1266" fmla="*/ 3333887 h 8398875"/>
              <a:gd name="connsiteX1267" fmla="*/ 2240262 w 5996056"/>
              <a:gd name="connsiteY1267" fmla="*/ 3016207 h 8398875"/>
              <a:gd name="connsiteX1268" fmla="*/ 1586350 w 5996056"/>
              <a:gd name="connsiteY1268" fmla="*/ 2578987 h 8398875"/>
              <a:gd name="connsiteX1269" fmla="*/ 1549343 w 5996056"/>
              <a:gd name="connsiteY1269" fmla="*/ 2575070 h 8398875"/>
              <a:gd name="connsiteX1270" fmla="*/ 1635910 w 5996056"/>
              <a:gd name="connsiteY1270" fmla="*/ 2619261 h 8398875"/>
              <a:gd name="connsiteX1271" fmla="*/ 4959817 w 5996056"/>
              <a:gd name="connsiteY1271" fmla="*/ 2592741 h 8398875"/>
              <a:gd name="connsiteX1272" fmla="*/ 4891046 w 5996056"/>
              <a:gd name="connsiteY1272" fmla="*/ 2638116 h 8398875"/>
              <a:gd name="connsiteX1273" fmla="*/ 4841977 w 5996056"/>
              <a:gd name="connsiteY1273" fmla="*/ 2671126 h 8398875"/>
              <a:gd name="connsiteX1274" fmla="*/ 4959950 w 5996056"/>
              <a:gd name="connsiteY1274" fmla="*/ 2601563 h 8398875"/>
              <a:gd name="connsiteX1275" fmla="*/ 4979784 w 5996056"/>
              <a:gd name="connsiteY1275" fmla="*/ 2575916 h 8398875"/>
              <a:gd name="connsiteX1276" fmla="*/ 4959817 w 5996056"/>
              <a:gd name="connsiteY1276" fmla="*/ 2592741 h 8398875"/>
              <a:gd name="connsiteX1277" fmla="*/ 1779077 w 5996056"/>
              <a:gd name="connsiteY1277" fmla="*/ 2599462 h 8398875"/>
              <a:gd name="connsiteX1278" fmla="*/ 1789964 w 5996056"/>
              <a:gd name="connsiteY1278" fmla="*/ 2626169 h 8398875"/>
              <a:gd name="connsiteX1279" fmla="*/ 1829811 w 5996056"/>
              <a:gd name="connsiteY1279" fmla="*/ 2620347 h 8398875"/>
              <a:gd name="connsiteX1280" fmla="*/ 1839381 w 5996056"/>
              <a:gd name="connsiteY1280" fmla="*/ 2602454 h 8398875"/>
              <a:gd name="connsiteX1281" fmla="*/ 1816191 w 5996056"/>
              <a:gd name="connsiteY1281" fmla="*/ 2593640 h 8398875"/>
              <a:gd name="connsiteX1282" fmla="*/ 1779077 w 5996056"/>
              <a:gd name="connsiteY1282" fmla="*/ 2599462 h 8398875"/>
              <a:gd name="connsiteX1283" fmla="*/ 1840512 w 5996056"/>
              <a:gd name="connsiteY1283" fmla="*/ 2622145 h 8398875"/>
              <a:gd name="connsiteX1284" fmla="*/ 1851301 w 5996056"/>
              <a:gd name="connsiteY1284" fmla="*/ 2661503 h 8398875"/>
              <a:gd name="connsiteX1285" fmla="*/ 1870824 w 5996056"/>
              <a:gd name="connsiteY1285" fmla="*/ 2635944 h 8398875"/>
              <a:gd name="connsiteX1286" fmla="*/ 1851257 w 5996056"/>
              <a:gd name="connsiteY1286" fmla="*/ 2611400 h 8398875"/>
              <a:gd name="connsiteX1287" fmla="*/ 1840512 w 5996056"/>
              <a:gd name="connsiteY1287" fmla="*/ 2622145 h 8398875"/>
              <a:gd name="connsiteX1288" fmla="*/ 3647907 w 5996056"/>
              <a:gd name="connsiteY1288" fmla="*/ 2638232 h 8398875"/>
              <a:gd name="connsiteX1289" fmla="*/ 3651975 w 5996056"/>
              <a:gd name="connsiteY1289" fmla="*/ 2653811 h 8398875"/>
              <a:gd name="connsiteX1290" fmla="*/ 3651975 w 5996056"/>
              <a:gd name="connsiteY1290" fmla="*/ 2622653 h 8398875"/>
              <a:gd name="connsiteX1291" fmla="*/ 3647907 w 5996056"/>
              <a:gd name="connsiteY1291" fmla="*/ 2638232 h 8398875"/>
              <a:gd name="connsiteX1292" fmla="*/ 4215591 w 5996056"/>
              <a:gd name="connsiteY1292" fmla="*/ 2618736 h 8398875"/>
              <a:gd name="connsiteX1293" fmla="*/ 4229692 w 5996056"/>
              <a:gd name="connsiteY1293" fmla="*/ 2632837 h 8398875"/>
              <a:gd name="connsiteX1294" fmla="*/ 4240259 w 5996056"/>
              <a:gd name="connsiteY1294" fmla="*/ 2627665 h 8398875"/>
              <a:gd name="connsiteX1295" fmla="*/ 4215591 w 5996056"/>
              <a:gd name="connsiteY1295" fmla="*/ 2618736 h 8398875"/>
              <a:gd name="connsiteX1296" fmla="*/ 5146917 w 5996056"/>
              <a:gd name="connsiteY1296" fmla="*/ 2650624 h 8398875"/>
              <a:gd name="connsiteX1297" fmla="*/ 4847656 w 5996056"/>
              <a:gd name="connsiteY1297" fmla="*/ 2861538 h 8398875"/>
              <a:gd name="connsiteX1298" fmla="*/ 4814708 w 5996056"/>
              <a:gd name="connsiteY1298" fmla="*/ 2876645 h 8398875"/>
              <a:gd name="connsiteX1299" fmla="*/ 5006331 w 5996056"/>
              <a:gd name="connsiteY1299" fmla="*/ 2807002 h 8398875"/>
              <a:gd name="connsiteX1300" fmla="*/ 5160136 w 5996056"/>
              <a:gd name="connsiteY1300" fmla="*/ 2645371 h 8398875"/>
              <a:gd name="connsiteX1301" fmla="*/ 5146917 w 5996056"/>
              <a:gd name="connsiteY1301" fmla="*/ 2650624 h 8398875"/>
              <a:gd name="connsiteX1302" fmla="*/ 2434101 w 5996056"/>
              <a:gd name="connsiteY1302" fmla="*/ 2662713 h 8398875"/>
              <a:gd name="connsiteX1303" fmla="*/ 2334520 w 5996056"/>
              <a:gd name="connsiteY1303" fmla="*/ 2787346 h 8398875"/>
              <a:gd name="connsiteX1304" fmla="*/ 2330265 w 5996056"/>
              <a:gd name="connsiteY1304" fmla="*/ 2798474 h 8398875"/>
              <a:gd name="connsiteX1305" fmla="*/ 2456393 w 5996056"/>
              <a:gd name="connsiteY1305" fmla="*/ 2649360 h 8398875"/>
              <a:gd name="connsiteX1306" fmla="*/ 2434101 w 5996056"/>
              <a:gd name="connsiteY1306" fmla="*/ 2662713 h 8398875"/>
              <a:gd name="connsiteX1307" fmla="*/ 5025026 w 5996056"/>
              <a:gd name="connsiteY1307" fmla="*/ 2689420 h 8398875"/>
              <a:gd name="connsiteX1308" fmla="*/ 5003447 w 5996056"/>
              <a:gd name="connsiteY1308" fmla="*/ 2713902 h 8398875"/>
              <a:gd name="connsiteX1309" fmla="*/ 5027928 w 5996056"/>
              <a:gd name="connsiteY1309" fmla="*/ 2692322 h 8398875"/>
              <a:gd name="connsiteX1310" fmla="*/ 5052410 w 5996056"/>
              <a:gd name="connsiteY1310" fmla="*/ 2667841 h 8398875"/>
              <a:gd name="connsiteX1311" fmla="*/ 5025026 w 5996056"/>
              <a:gd name="connsiteY1311" fmla="*/ 2689420 h 8398875"/>
              <a:gd name="connsiteX1312" fmla="*/ 3743091 w 5996056"/>
              <a:gd name="connsiteY1312" fmla="*/ 2694690 h 8398875"/>
              <a:gd name="connsiteX1313" fmla="*/ 3837767 w 5996056"/>
              <a:gd name="connsiteY1313" fmla="*/ 2704269 h 8398875"/>
              <a:gd name="connsiteX1314" fmla="*/ 3855046 w 5996056"/>
              <a:gd name="connsiteY1314" fmla="*/ 2690195 h 8398875"/>
              <a:gd name="connsiteX1315" fmla="*/ 3838639 w 5996056"/>
              <a:gd name="connsiteY1315" fmla="*/ 2695412 h 8398875"/>
              <a:gd name="connsiteX1316" fmla="*/ 3749732 w 5996056"/>
              <a:gd name="connsiteY1316" fmla="*/ 2691379 h 8398875"/>
              <a:gd name="connsiteX1317" fmla="*/ 3721511 w 5996056"/>
              <a:gd name="connsiteY1317" fmla="*/ 2671019 h 8398875"/>
              <a:gd name="connsiteX1318" fmla="*/ 3743091 w 5996056"/>
              <a:gd name="connsiteY1318" fmla="*/ 2694690 h 8398875"/>
              <a:gd name="connsiteX1319" fmla="*/ 4257725 w 5996056"/>
              <a:gd name="connsiteY1319" fmla="*/ 2683847 h 8398875"/>
              <a:gd name="connsiteX1320" fmla="*/ 4273687 w 5996056"/>
              <a:gd name="connsiteY1320" fmla="*/ 2689928 h 8398875"/>
              <a:gd name="connsiteX1321" fmla="*/ 4262711 w 5996056"/>
              <a:gd name="connsiteY1321" fmla="*/ 2678862 h 8398875"/>
              <a:gd name="connsiteX1322" fmla="*/ 4246749 w 5996056"/>
              <a:gd name="connsiteY1322" fmla="*/ 2672791 h 8398875"/>
              <a:gd name="connsiteX1323" fmla="*/ 4257725 w 5996056"/>
              <a:gd name="connsiteY1323" fmla="*/ 2683847 h 8398875"/>
              <a:gd name="connsiteX1324" fmla="*/ 2413394 w 5996056"/>
              <a:gd name="connsiteY1324" fmla="*/ 2754843 h 8398875"/>
              <a:gd name="connsiteX1325" fmla="*/ 2366746 w 5996056"/>
              <a:gd name="connsiteY1325" fmla="*/ 2822092 h 8398875"/>
              <a:gd name="connsiteX1326" fmla="*/ 2413065 w 5996056"/>
              <a:gd name="connsiteY1326" fmla="*/ 2770022 h 8398875"/>
              <a:gd name="connsiteX1327" fmla="*/ 2464120 w 5996056"/>
              <a:gd name="connsiteY1327" fmla="*/ 2702774 h 8398875"/>
              <a:gd name="connsiteX1328" fmla="*/ 2468509 w 5996056"/>
              <a:gd name="connsiteY1328" fmla="*/ 2691646 h 8398875"/>
              <a:gd name="connsiteX1329" fmla="*/ 2413394 w 5996056"/>
              <a:gd name="connsiteY1329" fmla="*/ 2754843 h 8398875"/>
              <a:gd name="connsiteX1330" fmla="*/ 4972289 w 5996056"/>
              <a:gd name="connsiteY1330" fmla="*/ 2728047 h 8398875"/>
              <a:gd name="connsiteX1331" fmla="*/ 4950033 w 5996056"/>
              <a:gd name="connsiteY1331" fmla="*/ 2746253 h 8398875"/>
              <a:gd name="connsiteX1332" fmla="*/ 4969565 w 5996056"/>
              <a:gd name="connsiteY1332" fmla="*/ 2736709 h 8398875"/>
              <a:gd name="connsiteX1333" fmla="*/ 4994571 w 5996056"/>
              <a:gd name="connsiteY1333" fmla="*/ 2718308 h 8398875"/>
              <a:gd name="connsiteX1334" fmla="*/ 4972289 w 5996056"/>
              <a:gd name="connsiteY1334" fmla="*/ 2728047 h 8398875"/>
              <a:gd name="connsiteX1335" fmla="*/ 4007054 w 5996056"/>
              <a:gd name="connsiteY1335" fmla="*/ 2785120 h 8398875"/>
              <a:gd name="connsiteX1336" fmla="*/ 4156159 w 5996056"/>
              <a:gd name="connsiteY1336" fmla="*/ 3081123 h 8398875"/>
              <a:gd name="connsiteX1337" fmla="*/ 4184958 w 5996056"/>
              <a:gd name="connsiteY1337" fmla="*/ 3118958 h 8398875"/>
              <a:gd name="connsiteX1338" fmla="*/ 4198988 w 5996056"/>
              <a:gd name="connsiteY1338" fmla="*/ 3118958 h 8398875"/>
              <a:gd name="connsiteX1339" fmla="*/ 4192765 w 5996056"/>
              <a:gd name="connsiteY1339" fmla="*/ 3098927 h 8398875"/>
              <a:gd name="connsiteX1340" fmla="*/ 4069299 w 5996056"/>
              <a:gd name="connsiteY1340" fmla="*/ 2862455 h 8398875"/>
              <a:gd name="connsiteX1341" fmla="*/ 4007054 w 5996056"/>
              <a:gd name="connsiteY1341" fmla="*/ 2785120 h 8398875"/>
              <a:gd name="connsiteX1342" fmla="*/ 4878814 w 5996056"/>
              <a:gd name="connsiteY1342" fmla="*/ 2771767 h 8398875"/>
              <a:gd name="connsiteX1343" fmla="*/ 4874363 w 5996056"/>
              <a:gd name="connsiteY1343" fmla="*/ 2779903 h 8398875"/>
              <a:gd name="connsiteX1344" fmla="*/ 4901070 w 5996056"/>
              <a:gd name="connsiteY1344" fmla="*/ 2771767 h 8398875"/>
              <a:gd name="connsiteX1345" fmla="*/ 4878814 w 5996056"/>
              <a:gd name="connsiteY1345" fmla="*/ 2771767 h 8398875"/>
              <a:gd name="connsiteX1346" fmla="*/ 2714703 w 5996056"/>
              <a:gd name="connsiteY1346" fmla="*/ 2791797 h 8398875"/>
              <a:gd name="connsiteX1347" fmla="*/ 2697744 w 5996056"/>
              <a:gd name="connsiteY1347" fmla="*/ 2811827 h 8398875"/>
              <a:gd name="connsiteX1348" fmla="*/ 2717774 w 5996056"/>
              <a:gd name="connsiteY1348" fmla="*/ 2794868 h 8398875"/>
              <a:gd name="connsiteX1349" fmla="*/ 2734733 w 5996056"/>
              <a:gd name="connsiteY1349" fmla="*/ 2771767 h 8398875"/>
              <a:gd name="connsiteX1350" fmla="*/ 2714703 w 5996056"/>
              <a:gd name="connsiteY1350" fmla="*/ 2791797 h 8398875"/>
              <a:gd name="connsiteX1351" fmla="*/ 1420740 w 5996056"/>
              <a:gd name="connsiteY1351" fmla="*/ 2788067 h 8398875"/>
              <a:gd name="connsiteX1352" fmla="*/ 1475899 w 5996056"/>
              <a:gd name="connsiteY1352" fmla="*/ 2820730 h 8398875"/>
              <a:gd name="connsiteX1353" fmla="*/ 2358690 w 5996056"/>
              <a:gd name="connsiteY1353" fmla="*/ 3559623 h 8398875"/>
              <a:gd name="connsiteX1354" fmla="*/ 2657968 w 5996056"/>
              <a:gd name="connsiteY1354" fmla="*/ 4055705 h 8398875"/>
              <a:gd name="connsiteX1355" fmla="*/ 2658253 w 5996056"/>
              <a:gd name="connsiteY1355" fmla="*/ 4093763 h 8398875"/>
              <a:gd name="connsiteX1356" fmla="*/ 2671322 w 5996056"/>
              <a:gd name="connsiteY1356" fmla="*/ 4076483 h 8398875"/>
              <a:gd name="connsiteX1357" fmla="*/ 2613804 w 5996056"/>
              <a:gd name="connsiteY1357" fmla="*/ 3828634 h 8398875"/>
              <a:gd name="connsiteX1358" fmla="*/ 1453643 w 5996056"/>
              <a:gd name="connsiteY1358" fmla="*/ 2791272 h 8398875"/>
              <a:gd name="connsiteX1359" fmla="*/ 1420740 w 5996056"/>
              <a:gd name="connsiteY1359" fmla="*/ 2788067 h 8398875"/>
              <a:gd name="connsiteX1360" fmla="*/ 1172267 w 5996056"/>
              <a:gd name="connsiteY1360" fmla="*/ 2797495 h 8398875"/>
              <a:gd name="connsiteX1361" fmla="*/ 1211749 w 5996056"/>
              <a:gd name="connsiteY1361" fmla="*/ 2820222 h 8398875"/>
              <a:gd name="connsiteX1362" fmla="*/ 1503247 w 5996056"/>
              <a:gd name="connsiteY1362" fmla="*/ 2968953 h 8398875"/>
              <a:gd name="connsiteX1363" fmla="*/ 2123570 w 5996056"/>
              <a:gd name="connsiteY1363" fmla="*/ 3499737 h 8398875"/>
              <a:gd name="connsiteX1364" fmla="*/ 2319395 w 5996056"/>
              <a:gd name="connsiteY1364" fmla="*/ 3696336 h 8398875"/>
              <a:gd name="connsiteX1365" fmla="*/ 2223535 w 5996056"/>
              <a:gd name="connsiteY1365" fmla="*/ 3523791 h 8398875"/>
              <a:gd name="connsiteX1366" fmla="*/ 1981712 w 5996056"/>
              <a:gd name="connsiteY1366" fmla="*/ 3266932 h 8398875"/>
              <a:gd name="connsiteX1367" fmla="*/ 1291755 w 5996056"/>
              <a:gd name="connsiteY1367" fmla="*/ 2801794 h 8398875"/>
              <a:gd name="connsiteX1368" fmla="*/ 1172267 w 5996056"/>
              <a:gd name="connsiteY1368" fmla="*/ 2797495 h 8398875"/>
              <a:gd name="connsiteX1369" fmla="*/ 3931909 w 5996056"/>
              <a:gd name="connsiteY1369" fmla="*/ 2820756 h 8398875"/>
              <a:gd name="connsiteX1370" fmla="*/ 3948209 w 5996056"/>
              <a:gd name="connsiteY1370" fmla="*/ 2826525 h 8398875"/>
              <a:gd name="connsiteX1371" fmla="*/ 3920479 w 5996056"/>
              <a:gd name="connsiteY1371" fmla="*/ 2789571 h 8398875"/>
              <a:gd name="connsiteX1372" fmla="*/ 3931909 w 5996056"/>
              <a:gd name="connsiteY1372" fmla="*/ 2820756 h 8398875"/>
              <a:gd name="connsiteX1373" fmla="*/ 3443777 w 5996056"/>
              <a:gd name="connsiteY1373" fmla="*/ 2817195 h 8398875"/>
              <a:gd name="connsiteX1374" fmla="*/ 3282048 w 5996056"/>
              <a:gd name="connsiteY1374" fmla="*/ 2956846 h 8398875"/>
              <a:gd name="connsiteX1375" fmla="*/ 3399835 w 5996056"/>
              <a:gd name="connsiteY1375" fmla="*/ 3530361 h 8398875"/>
              <a:gd name="connsiteX1376" fmla="*/ 3454442 w 5996056"/>
              <a:gd name="connsiteY1376" fmla="*/ 3558189 h 8398875"/>
              <a:gd name="connsiteX1377" fmla="*/ 3525660 w 5996056"/>
              <a:gd name="connsiteY1377" fmla="*/ 3561911 h 8398875"/>
              <a:gd name="connsiteX1378" fmla="*/ 3619135 w 5996056"/>
              <a:gd name="connsiteY1378" fmla="*/ 3556863 h 8398875"/>
              <a:gd name="connsiteX1379" fmla="*/ 3641390 w 5996056"/>
              <a:gd name="connsiteY1379" fmla="*/ 3548085 h 8398875"/>
              <a:gd name="connsiteX1380" fmla="*/ 3583525 w 5996056"/>
              <a:gd name="connsiteY1380" fmla="*/ 3551335 h 8398875"/>
              <a:gd name="connsiteX1381" fmla="*/ 3525660 w 5996056"/>
              <a:gd name="connsiteY1381" fmla="*/ 3554584 h 8398875"/>
              <a:gd name="connsiteX1382" fmla="*/ 3605354 w 5996056"/>
              <a:gd name="connsiteY1382" fmla="*/ 3541453 h 8398875"/>
              <a:gd name="connsiteX1383" fmla="*/ 3809475 w 5996056"/>
              <a:gd name="connsiteY1383" fmla="*/ 3444507 h 8398875"/>
              <a:gd name="connsiteX1384" fmla="*/ 3927102 w 5996056"/>
              <a:gd name="connsiteY1384" fmla="*/ 3139762 h 8398875"/>
              <a:gd name="connsiteX1385" fmla="*/ 3742797 w 5996056"/>
              <a:gd name="connsiteY1385" fmla="*/ 2865526 h 8398875"/>
              <a:gd name="connsiteX1386" fmla="*/ 3687674 w 5996056"/>
              <a:gd name="connsiteY1386" fmla="*/ 2840786 h 8398875"/>
              <a:gd name="connsiteX1387" fmla="*/ 3628082 w 5996056"/>
              <a:gd name="connsiteY1387" fmla="*/ 2845051 h 8398875"/>
              <a:gd name="connsiteX1388" fmla="*/ 3431536 w 5996056"/>
              <a:gd name="connsiteY1388" fmla="*/ 2930130 h 8398875"/>
              <a:gd name="connsiteX1389" fmla="*/ 3331029 w 5996056"/>
              <a:gd name="connsiteY1389" fmla="*/ 3105604 h 8398875"/>
              <a:gd name="connsiteX1390" fmla="*/ 3325652 w 5996056"/>
              <a:gd name="connsiteY1390" fmla="*/ 3141213 h 8398875"/>
              <a:gd name="connsiteX1391" fmla="*/ 3334598 w 5996056"/>
              <a:gd name="connsiteY1391" fmla="*/ 3119892 h 8398875"/>
              <a:gd name="connsiteX1392" fmla="*/ 3342005 w 5996056"/>
              <a:gd name="connsiteY1392" fmla="*/ 3136264 h 8398875"/>
              <a:gd name="connsiteX1393" fmla="*/ 3356383 w 5996056"/>
              <a:gd name="connsiteY1393" fmla="*/ 3305657 h 8398875"/>
              <a:gd name="connsiteX1394" fmla="*/ 3364759 w 5996056"/>
              <a:gd name="connsiteY1394" fmla="*/ 3299230 h 8398875"/>
              <a:gd name="connsiteX1395" fmla="*/ 3360967 w 5996056"/>
              <a:gd name="connsiteY1395" fmla="*/ 3136762 h 8398875"/>
              <a:gd name="connsiteX1396" fmla="*/ 3368979 w 5996056"/>
              <a:gd name="connsiteY1396" fmla="*/ 3186366 h 8398875"/>
              <a:gd name="connsiteX1397" fmla="*/ 3405221 w 5996056"/>
              <a:gd name="connsiteY1397" fmla="*/ 3345807 h 8398875"/>
              <a:gd name="connsiteX1398" fmla="*/ 3399123 w 5996056"/>
              <a:gd name="connsiteY1398" fmla="*/ 3312432 h 8398875"/>
              <a:gd name="connsiteX1399" fmla="*/ 3386054 w 5996056"/>
              <a:gd name="connsiteY1399" fmla="*/ 3203530 h 8398875"/>
              <a:gd name="connsiteX1400" fmla="*/ 3386063 w 5996056"/>
              <a:gd name="connsiteY1400" fmla="*/ 3132311 h 8398875"/>
              <a:gd name="connsiteX1401" fmla="*/ 3405301 w 5996056"/>
              <a:gd name="connsiteY1401" fmla="*/ 3081149 h 8398875"/>
              <a:gd name="connsiteX1402" fmla="*/ 3545299 w 5996056"/>
              <a:gd name="connsiteY1402" fmla="*/ 2917320 h 8398875"/>
              <a:gd name="connsiteX1403" fmla="*/ 3629978 w 5996056"/>
              <a:gd name="connsiteY1403" fmla="*/ 2904411 h 8398875"/>
              <a:gd name="connsiteX1404" fmla="*/ 3685902 w 5996056"/>
              <a:gd name="connsiteY1404" fmla="*/ 2903530 h 8398875"/>
              <a:gd name="connsiteX1405" fmla="*/ 3663646 w 5996056"/>
              <a:gd name="connsiteY1405" fmla="*/ 2895634 h 8398875"/>
              <a:gd name="connsiteX1406" fmla="*/ 3641390 w 5996056"/>
              <a:gd name="connsiteY1406" fmla="*/ 2887746 h 8398875"/>
              <a:gd name="connsiteX1407" fmla="*/ 3684620 w 5996056"/>
              <a:gd name="connsiteY1407" fmla="*/ 2892028 h 8398875"/>
              <a:gd name="connsiteX1408" fmla="*/ 3837420 w 5996056"/>
              <a:gd name="connsiteY1408" fmla="*/ 2973093 h 8398875"/>
              <a:gd name="connsiteX1409" fmla="*/ 3879038 w 5996056"/>
              <a:gd name="connsiteY1409" fmla="*/ 3045104 h 8398875"/>
              <a:gd name="connsiteX1410" fmla="*/ 3898294 w 5996056"/>
              <a:gd name="connsiteY1410" fmla="*/ 3087799 h 8398875"/>
              <a:gd name="connsiteX1411" fmla="*/ 3898116 w 5996056"/>
              <a:gd name="connsiteY1411" fmla="*/ 3163469 h 8398875"/>
              <a:gd name="connsiteX1412" fmla="*/ 3883044 w 5996056"/>
              <a:gd name="connsiteY1412" fmla="*/ 3270297 h 8398875"/>
              <a:gd name="connsiteX1413" fmla="*/ 3873777 w 5996056"/>
              <a:gd name="connsiteY1413" fmla="*/ 3283651 h 8398875"/>
              <a:gd name="connsiteX1414" fmla="*/ 3883881 w 5996056"/>
              <a:gd name="connsiteY1414" fmla="*/ 3202826 h 8398875"/>
              <a:gd name="connsiteX1415" fmla="*/ 3837064 w 5996056"/>
              <a:gd name="connsiteY1415" fmla="*/ 3014667 h 8398875"/>
              <a:gd name="connsiteX1416" fmla="*/ 3814941 w 5996056"/>
              <a:gd name="connsiteY1416" fmla="*/ 2989874 h 8398875"/>
              <a:gd name="connsiteX1417" fmla="*/ 3839129 w 5996056"/>
              <a:gd name="connsiteY1417" fmla="*/ 3034207 h 8398875"/>
              <a:gd name="connsiteX1418" fmla="*/ 3863308 w 5996056"/>
              <a:gd name="connsiteY1418" fmla="*/ 3078532 h 8398875"/>
              <a:gd name="connsiteX1419" fmla="*/ 3866842 w 5996056"/>
              <a:gd name="connsiteY1419" fmla="*/ 3159499 h 8398875"/>
              <a:gd name="connsiteX1420" fmla="*/ 3870385 w 5996056"/>
              <a:gd name="connsiteY1420" fmla="*/ 3240466 h 8398875"/>
              <a:gd name="connsiteX1421" fmla="*/ 3853818 w 5996056"/>
              <a:gd name="connsiteY1421" fmla="*/ 3296416 h 8398875"/>
              <a:gd name="connsiteX1422" fmla="*/ 3807615 w 5996056"/>
              <a:gd name="connsiteY1422" fmla="*/ 3386998 h 8398875"/>
              <a:gd name="connsiteX1423" fmla="*/ 3792552 w 5996056"/>
              <a:gd name="connsiteY1423" fmla="*/ 3381202 h 8398875"/>
              <a:gd name="connsiteX1424" fmla="*/ 3849349 w 5996056"/>
              <a:gd name="connsiteY1424" fmla="*/ 3190781 h 8398875"/>
              <a:gd name="connsiteX1425" fmla="*/ 3848103 w 5996056"/>
              <a:gd name="connsiteY1425" fmla="*/ 3132311 h 8398875"/>
              <a:gd name="connsiteX1426" fmla="*/ 3841675 w 5996056"/>
              <a:gd name="connsiteY1426" fmla="*/ 3199248 h 8398875"/>
              <a:gd name="connsiteX1427" fmla="*/ 3788404 w 5996056"/>
              <a:gd name="connsiteY1427" fmla="*/ 3345887 h 8398875"/>
              <a:gd name="connsiteX1428" fmla="*/ 3787202 w 5996056"/>
              <a:gd name="connsiteY1428" fmla="*/ 3327717 h 8398875"/>
              <a:gd name="connsiteX1429" fmla="*/ 3807072 w 5996056"/>
              <a:gd name="connsiteY1429" fmla="*/ 3104749 h 8398875"/>
              <a:gd name="connsiteX1430" fmla="*/ 3645441 w 5996056"/>
              <a:gd name="connsiteY1430" fmla="*/ 2955404 h 8398875"/>
              <a:gd name="connsiteX1431" fmla="*/ 3494199 w 5996056"/>
              <a:gd name="connsiteY1431" fmla="*/ 3002034 h 8398875"/>
              <a:gd name="connsiteX1432" fmla="*/ 3527085 w 5996056"/>
              <a:gd name="connsiteY1432" fmla="*/ 3422678 h 8398875"/>
              <a:gd name="connsiteX1433" fmla="*/ 3570172 w 5996056"/>
              <a:gd name="connsiteY1433" fmla="*/ 3443893 h 8398875"/>
              <a:gd name="connsiteX1434" fmla="*/ 3636263 w 5996056"/>
              <a:gd name="connsiteY1434" fmla="*/ 3443510 h 8398875"/>
              <a:gd name="connsiteX1435" fmla="*/ 3702354 w 5996056"/>
              <a:gd name="connsiteY1435" fmla="*/ 3443127 h 8398875"/>
              <a:gd name="connsiteX1436" fmla="*/ 3676323 w 5996056"/>
              <a:gd name="connsiteY1436" fmla="*/ 3454237 h 8398875"/>
              <a:gd name="connsiteX1437" fmla="*/ 3464457 w 5996056"/>
              <a:gd name="connsiteY1437" fmla="*/ 3405532 h 8398875"/>
              <a:gd name="connsiteX1438" fmla="*/ 3438863 w 5996056"/>
              <a:gd name="connsiteY1438" fmla="*/ 3381576 h 8398875"/>
              <a:gd name="connsiteX1439" fmla="*/ 3450391 w 5996056"/>
              <a:gd name="connsiteY1439" fmla="*/ 3400600 h 8398875"/>
              <a:gd name="connsiteX1440" fmla="*/ 3570092 w 5996056"/>
              <a:gd name="connsiteY1440" fmla="*/ 3476244 h 8398875"/>
              <a:gd name="connsiteX1441" fmla="*/ 3648886 w 5996056"/>
              <a:gd name="connsiteY1441" fmla="*/ 3480784 h 8398875"/>
              <a:gd name="connsiteX1442" fmla="*/ 3692000 w 5996056"/>
              <a:gd name="connsiteY1442" fmla="*/ 3475692 h 8398875"/>
              <a:gd name="connsiteX1443" fmla="*/ 3681219 w 5996056"/>
              <a:gd name="connsiteY1443" fmla="*/ 3488689 h 8398875"/>
              <a:gd name="connsiteX1444" fmla="*/ 3439797 w 5996056"/>
              <a:gd name="connsiteY1444" fmla="*/ 3498589 h 8398875"/>
              <a:gd name="connsiteX1445" fmla="*/ 3308176 w 5996056"/>
              <a:gd name="connsiteY1445" fmla="*/ 3365623 h 8398875"/>
              <a:gd name="connsiteX1446" fmla="*/ 3463789 w 5996056"/>
              <a:gd name="connsiteY1446" fmla="*/ 2856250 h 8398875"/>
              <a:gd name="connsiteX1447" fmla="*/ 3516758 w 5996056"/>
              <a:gd name="connsiteY1447" fmla="*/ 2830932 h 8398875"/>
              <a:gd name="connsiteX1448" fmla="*/ 3605781 w 5996056"/>
              <a:gd name="connsiteY1448" fmla="*/ 2825831 h 8398875"/>
              <a:gd name="connsiteX1449" fmla="*/ 3694804 w 5996056"/>
              <a:gd name="connsiteY1449" fmla="*/ 2820730 h 8398875"/>
              <a:gd name="connsiteX1450" fmla="*/ 3653026 w 5996056"/>
              <a:gd name="connsiteY1450" fmla="*/ 2809602 h 8398875"/>
              <a:gd name="connsiteX1451" fmla="*/ 3443777 w 5996056"/>
              <a:gd name="connsiteY1451" fmla="*/ 2817195 h 8398875"/>
              <a:gd name="connsiteX1452" fmla="*/ 2412869 w 5996056"/>
              <a:gd name="connsiteY1452" fmla="*/ 2825181 h 8398875"/>
              <a:gd name="connsiteX1453" fmla="*/ 2401109 w 5996056"/>
              <a:gd name="connsiteY1453" fmla="*/ 2847543 h 8398875"/>
              <a:gd name="connsiteX1454" fmla="*/ 2421772 w 5996056"/>
              <a:gd name="connsiteY1454" fmla="*/ 2834083 h 8398875"/>
              <a:gd name="connsiteX1455" fmla="*/ 2433532 w 5996056"/>
              <a:gd name="connsiteY1455" fmla="*/ 2811720 h 8398875"/>
              <a:gd name="connsiteX1456" fmla="*/ 2412869 w 5996056"/>
              <a:gd name="connsiteY1456" fmla="*/ 2825181 h 8398875"/>
              <a:gd name="connsiteX1457" fmla="*/ 2647944 w 5996056"/>
              <a:gd name="connsiteY1457" fmla="*/ 2871918 h 8398875"/>
              <a:gd name="connsiteX1458" fmla="*/ 2582521 w 5996056"/>
              <a:gd name="connsiteY1458" fmla="*/ 2948807 h 8398875"/>
              <a:gd name="connsiteX1459" fmla="*/ 2574393 w 5996056"/>
              <a:gd name="connsiteY1459" fmla="*/ 2966612 h 8398875"/>
              <a:gd name="connsiteX1460" fmla="*/ 2698474 w 5996056"/>
              <a:gd name="connsiteY1460" fmla="*/ 2816278 h 8398875"/>
              <a:gd name="connsiteX1461" fmla="*/ 2647944 w 5996056"/>
              <a:gd name="connsiteY1461" fmla="*/ 2871918 h 8398875"/>
              <a:gd name="connsiteX1462" fmla="*/ 4593530 w 5996056"/>
              <a:gd name="connsiteY1462" fmla="*/ 2838329 h 8398875"/>
              <a:gd name="connsiteX1463" fmla="*/ 4731926 w 5996056"/>
              <a:gd name="connsiteY1463" fmla="*/ 2874535 h 8398875"/>
              <a:gd name="connsiteX1464" fmla="*/ 4789791 w 5996056"/>
              <a:gd name="connsiteY1464" fmla="*/ 2878239 h 8398875"/>
              <a:gd name="connsiteX1465" fmla="*/ 4718573 w 5996056"/>
              <a:gd name="connsiteY1465" fmla="*/ 2866033 h 8398875"/>
              <a:gd name="connsiteX1466" fmla="*/ 4611745 w 5996056"/>
              <a:gd name="connsiteY1466" fmla="*/ 2839220 h 8398875"/>
              <a:gd name="connsiteX1467" fmla="*/ 4576135 w 5996056"/>
              <a:gd name="connsiteY1467" fmla="*/ 2824611 h 8398875"/>
              <a:gd name="connsiteX1468" fmla="*/ 4593530 w 5996056"/>
              <a:gd name="connsiteY1468" fmla="*/ 2838329 h 8398875"/>
              <a:gd name="connsiteX1469" fmla="*/ 4049536 w 5996056"/>
              <a:gd name="connsiteY1469" fmla="*/ 2977642 h 8398875"/>
              <a:gd name="connsiteX1470" fmla="*/ 4139493 w 5996056"/>
              <a:gd name="connsiteY1470" fmla="*/ 3126284 h 8398875"/>
              <a:gd name="connsiteX1471" fmla="*/ 4153274 w 5996056"/>
              <a:gd name="connsiteY1471" fmla="*/ 3122990 h 8398875"/>
              <a:gd name="connsiteX1472" fmla="*/ 3982234 w 5996056"/>
              <a:gd name="connsiteY1472" fmla="*/ 2837359 h 8398875"/>
              <a:gd name="connsiteX1473" fmla="*/ 4049536 w 5996056"/>
              <a:gd name="connsiteY1473" fmla="*/ 2977642 h 8398875"/>
              <a:gd name="connsiteX1474" fmla="*/ 1700318 w 5996056"/>
              <a:gd name="connsiteY1474" fmla="*/ 2852484 h 8398875"/>
              <a:gd name="connsiteX1475" fmla="*/ 1697567 w 5996056"/>
              <a:gd name="connsiteY1475" fmla="*/ 2864262 h 8398875"/>
              <a:gd name="connsiteX1476" fmla="*/ 1768670 w 5996056"/>
              <a:gd name="connsiteY1476" fmla="*/ 2898741 h 8398875"/>
              <a:gd name="connsiteX1477" fmla="*/ 1749503 w 5996056"/>
              <a:gd name="connsiteY1477" fmla="*/ 2866488 h 8398875"/>
              <a:gd name="connsiteX1478" fmla="*/ 1700318 w 5996056"/>
              <a:gd name="connsiteY1478" fmla="*/ 2852484 h 8398875"/>
              <a:gd name="connsiteX1479" fmla="*/ 2444027 w 5996056"/>
              <a:gd name="connsiteY1479" fmla="*/ 2856339 h 8398875"/>
              <a:gd name="connsiteX1480" fmla="*/ 2441989 w 5996056"/>
              <a:gd name="connsiteY1480" fmla="*/ 2869692 h 8398875"/>
              <a:gd name="connsiteX1481" fmla="*/ 2456152 w 5996056"/>
              <a:gd name="connsiteY1481" fmla="*/ 2856339 h 8398875"/>
              <a:gd name="connsiteX1482" fmla="*/ 2458191 w 5996056"/>
              <a:gd name="connsiteY1482" fmla="*/ 2842985 h 8398875"/>
              <a:gd name="connsiteX1483" fmla="*/ 2444027 w 5996056"/>
              <a:gd name="connsiteY1483" fmla="*/ 2856339 h 8398875"/>
              <a:gd name="connsiteX1484" fmla="*/ 3877436 w 5996056"/>
              <a:gd name="connsiteY1484" fmla="*/ 2845078 h 8398875"/>
              <a:gd name="connsiteX1485" fmla="*/ 3903395 w 5996056"/>
              <a:gd name="connsiteY1485" fmla="*/ 2894040 h 8398875"/>
              <a:gd name="connsiteX1486" fmla="*/ 4007267 w 5996056"/>
              <a:gd name="connsiteY1486" fmla="*/ 3113767 h 8398875"/>
              <a:gd name="connsiteX1487" fmla="*/ 4046446 w 5996056"/>
              <a:gd name="connsiteY1487" fmla="*/ 3150694 h 8398875"/>
              <a:gd name="connsiteX1488" fmla="*/ 3924066 w 5996056"/>
              <a:gd name="connsiteY1488" fmla="*/ 2907990 h 8398875"/>
              <a:gd name="connsiteX1489" fmla="*/ 3877436 w 5996056"/>
              <a:gd name="connsiteY1489" fmla="*/ 2845078 h 8398875"/>
              <a:gd name="connsiteX1490" fmla="*/ 4320193 w 5996056"/>
              <a:gd name="connsiteY1490" fmla="*/ 2857781 h 8398875"/>
              <a:gd name="connsiteX1491" fmla="*/ 4342449 w 5996056"/>
              <a:gd name="connsiteY1491" fmla="*/ 2857781 h 8398875"/>
              <a:gd name="connsiteX1492" fmla="*/ 4331321 w 5996056"/>
              <a:gd name="connsiteY1492" fmla="*/ 2853294 h 8398875"/>
              <a:gd name="connsiteX1493" fmla="*/ 4320193 w 5996056"/>
              <a:gd name="connsiteY1493" fmla="*/ 2857781 h 8398875"/>
              <a:gd name="connsiteX1494" fmla="*/ 2215336 w 5996056"/>
              <a:gd name="connsiteY1494" fmla="*/ 2876556 h 8398875"/>
              <a:gd name="connsiteX1495" fmla="*/ 2220802 w 5996056"/>
              <a:gd name="connsiteY1495" fmla="*/ 2898109 h 8398875"/>
              <a:gd name="connsiteX1496" fmla="*/ 2210146 w 5996056"/>
              <a:gd name="connsiteY1496" fmla="*/ 2901661 h 8398875"/>
              <a:gd name="connsiteX1497" fmla="*/ 2221425 w 5996056"/>
              <a:gd name="connsiteY1497" fmla="*/ 2919056 h 8398875"/>
              <a:gd name="connsiteX1498" fmla="*/ 2378319 w 5996056"/>
              <a:gd name="connsiteY1498" fmla="*/ 3049591 h 8398875"/>
              <a:gd name="connsiteX1499" fmla="*/ 2366907 w 5996056"/>
              <a:gd name="connsiteY1499" fmla="*/ 3033201 h 8398875"/>
              <a:gd name="connsiteX1500" fmla="*/ 2356624 w 5996056"/>
              <a:gd name="connsiteY1500" fmla="*/ 3016741 h 8398875"/>
              <a:gd name="connsiteX1501" fmla="*/ 2408783 w 5996056"/>
              <a:gd name="connsiteY1501" fmla="*/ 3035445 h 8398875"/>
              <a:gd name="connsiteX1502" fmla="*/ 2621228 w 5996056"/>
              <a:gd name="connsiteY1502" fmla="*/ 3230237 h 8398875"/>
              <a:gd name="connsiteX1503" fmla="*/ 2667832 w 5996056"/>
              <a:gd name="connsiteY1503" fmla="*/ 3283651 h 8398875"/>
              <a:gd name="connsiteX1504" fmla="*/ 2648167 w 5996056"/>
              <a:gd name="connsiteY1504" fmla="*/ 3243590 h 8398875"/>
              <a:gd name="connsiteX1505" fmla="*/ 2536594 w 5996056"/>
              <a:gd name="connsiteY1505" fmla="*/ 3112281 h 8398875"/>
              <a:gd name="connsiteX1506" fmla="*/ 2500646 w 5996056"/>
              <a:gd name="connsiteY1506" fmla="*/ 3058226 h 8398875"/>
              <a:gd name="connsiteX1507" fmla="*/ 2716207 w 5996056"/>
              <a:gd name="connsiteY1507" fmla="*/ 3310901 h 8398875"/>
              <a:gd name="connsiteX1508" fmla="*/ 2733709 w 5996056"/>
              <a:gd name="connsiteY1508" fmla="*/ 3318744 h 8398875"/>
              <a:gd name="connsiteX1509" fmla="*/ 2431012 w 5996056"/>
              <a:gd name="connsiteY1509" fmla="*/ 2963078 h 8398875"/>
              <a:gd name="connsiteX1510" fmla="*/ 2230371 w 5996056"/>
              <a:gd name="connsiteY1510" fmla="*/ 2864867 h 8398875"/>
              <a:gd name="connsiteX1511" fmla="*/ 2199213 w 5996056"/>
              <a:gd name="connsiteY1511" fmla="*/ 2858564 h 8398875"/>
              <a:gd name="connsiteX1512" fmla="*/ 2215336 w 5996056"/>
              <a:gd name="connsiteY1512" fmla="*/ 2876556 h 8398875"/>
              <a:gd name="connsiteX1513" fmla="*/ 4371381 w 5996056"/>
              <a:gd name="connsiteY1513" fmla="*/ 2896399 h 8398875"/>
              <a:gd name="connsiteX1514" fmla="*/ 4415893 w 5996056"/>
              <a:gd name="connsiteY1514" fmla="*/ 2904536 h 8398875"/>
              <a:gd name="connsiteX1515" fmla="*/ 4442600 w 5996056"/>
              <a:gd name="connsiteY1515" fmla="*/ 2905026 h 8398875"/>
              <a:gd name="connsiteX1516" fmla="*/ 4429247 w 5996056"/>
              <a:gd name="connsiteY1516" fmla="*/ 2896399 h 8398875"/>
              <a:gd name="connsiteX1517" fmla="*/ 4384735 w 5996056"/>
              <a:gd name="connsiteY1517" fmla="*/ 2888263 h 8398875"/>
              <a:gd name="connsiteX1518" fmla="*/ 4353577 w 5996056"/>
              <a:gd name="connsiteY1518" fmla="*/ 2888752 h 8398875"/>
              <a:gd name="connsiteX1519" fmla="*/ 4371381 w 5996056"/>
              <a:gd name="connsiteY1519" fmla="*/ 2896399 h 8398875"/>
              <a:gd name="connsiteX1520" fmla="*/ 3975228 w 5996056"/>
              <a:gd name="connsiteY1520" fmla="*/ 2915468 h 8398875"/>
              <a:gd name="connsiteX1521" fmla="*/ 4076056 w 5996056"/>
              <a:gd name="connsiteY1521" fmla="*/ 3134537 h 8398875"/>
              <a:gd name="connsiteX1522" fmla="*/ 4099860 w 5996056"/>
              <a:gd name="connsiteY1522" fmla="*/ 3135596 h 8398875"/>
              <a:gd name="connsiteX1523" fmla="*/ 4045619 w 5996056"/>
              <a:gd name="connsiteY1523" fmla="*/ 3026542 h 8398875"/>
              <a:gd name="connsiteX1524" fmla="*/ 3975228 w 5996056"/>
              <a:gd name="connsiteY1524" fmla="*/ 2915468 h 8398875"/>
              <a:gd name="connsiteX1525" fmla="*/ 4420344 w 5996056"/>
              <a:gd name="connsiteY1525" fmla="*/ 2921433 h 8398875"/>
              <a:gd name="connsiteX1526" fmla="*/ 4504916 w 5996056"/>
              <a:gd name="connsiteY1526" fmla="*/ 2933193 h 8398875"/>
              <a:gd name="connsiteX1527" fmla="*/ 4451502 w 5996056"/>
              <a:gd name="connsiteY1527" fmla="*/ 2918905 h 8398875"/>
              <a:gd name="connsiteX1528" fmla="*/ 4420344 w 5996056"/>
              <a:gd name="connsiteY1528" fmla="*/ 2921433 h 8398875"/>
              <a:gd name="connsiteX1529" fmla="*/ 5039199 w 5996056"/>
              <a:gd name="connsiteY1529" fmla="*/ 2922866 h 8398875"/>
              <a:gd name="connsiteX1530" fmla="*/ 5094393 w 5996056"/>
              <a:gd name="connsiteY1530" fmla="*/ 2997165 h 8398875"/>
              <a:gd name="connsiteX1531" fmla="*/ 5224785 w 5996056"/>
              <a:gd name="connsiteY1531" fmla="*/ 3147890 h 8398875"/>
              <a:gd name="connsiteX1532" fmla="*/ 5202325 w 5996056"/>
              <a:gd name="connsiteY1532" fmla="*/ 3089277 h 8398875"/>
              <a:gd name="connsiteX1533" fmla="*/ 5039199 w 5996056"/>
              <a:gd name="connsiteY1533" fmla="*/ 2922866 h 8398875"/>
              <a:gd name="connsiteX1534" fmla="*/ 2020606 w 5996056"/>
              <a:gd name="connsiteY1534" fmla="*/ 2948656 h 8398875"/>
              <a:gd name="connsiteX1535" fmla="*/ 2055370 w 5996056"/>
              <a:gd name="connsiteY1535" fmla="*/ 2976520 h 8398875"/>
              <a:gd name="connsiteX1536" fmla="*/ 2012362 w 5996056"/>
              <a:gd name="connsiteY1536" fmla="*/ 2930032 h 8398875"/>
              <a:gd name="connsiteX1537" fmla="*/ 1994460 w 5996056"/>
              <a:gd name="connsiteY1537" fmla="*/ 2920801 h 8398875"/>
              <a:gd name="connsiteX1538" fmla="*/ 2020606 w 5996056"/>
              <a:gd name="connsiteY1538" fmla="*/ 2948656 h 8398875"/>
              <a:gd name="connsiteX1539" fmla="*/ 1849352 w 5996056"/>
              <a:gd name="connsiteY1539" fmla="*/ 2942692 h 8398875"/>
              <a:gd name="connsiteX1540" fmla="*/ 1875356 w 5996056"/>
              <a:gd name="connsiteY1540" fmla="*/ 3001028 h 8398875"/>
              <a:gd name="connsiteX1541" fmla="*/ 1953046 w 5996056"/>
              <a:gd name="connsiteY1541" fmla="*/ 3020961 h 8398875"/>
              <a:gd name="connsiteX1542" fmla="*/ 1972329 w 5996056"/>
              <a:gd name="connsiteY1542" fmla="*/ 2994877 h 8398875"/>
              <a:gd name="connsiteX1543" fmla="*/ 1925645 w 5996056"/>
              <a:gd name="connsiteY1543" fmla="*/ 2963443 h 8398875"/>
              <a:gd name="connsiteX1544" fmla="*/ 1849352 w 5996056"/>
              <a:gd name="connsiteY1544" fmla="*/ 2942692 h 8398875"/>
              <a:gd name="connsiteX1545" fmla="*/ 3753159 w 5996056"/>
              <a:gd name="connsiteY1545" fmla="*/ 2938685 h 8398875"/>
              <a:gd name="connsiteX1546" fmla="*/ 3782092 w 5996056"/>
              <a:gd name="connsiteY1546" fmla="*/ 2967048 h 8398875"/>
              <a:gd name="connsiteX1547" fmla="*/ 3810535 w 5996056"/>
              <a:gd name="connsiteY1547" fmla="*/ 2988734 h 8398875"/>
              <a:gd name="connsiteX1548" fmla="*/ 3784389 w 5996056"/>
              <a:gd name="connsiteY1548" fmla="*/ 2960372 h 8398875"/>
              <a:gd name="connsiteX1549" fmla="*/ 3753159 w 5996056"/>
              <a:gd name="connsiteY1549" fmla="*/ 2938685 h 8398875"/>
              <a:gd name="connsiteX1550" fmla="*/ 4506866 w 5996056"/>
              <a:gd name="connsiteY1550" fmla="*/ 2958449 h 8398875"/>
              <a:gd name="connsiteX1551" fmla="*/ 4642903 w 5996056"/>
              <a:gd name="connsiteY1551" fmla="*/ 2969300 h 8398875"/>
              <a:gd name="connsiteX1552" fmla="*/ 4513819 w 5996056"/>
              <a:gd name="connsiteY1552" fmla="*/ 2950801 h 8398875"/>
              <a:gd name="connsiteX1553" fmla="*/ 4478209 w 5996056"/>
              <a:gd name="connsiteY1553" fmla="*/ 2951638 h 8398875"/>
              <a:gd name="connsiteX1554" fmla="*/ 4506866 w 5996056"/>
              <a:gd name="connsiteY1554" fmla="*/ 2958449 h 8398875"/>
              <a:gd name="connsiteX1555" fmla="*/ 2676031 w 5996056"/>
              <a:gd name="connsiteY1555" fmla="*/ 3014756 h 8398875"/>
              <a:gd name="connsiteX1556" fmla="*/ 2636514 w 5996056"/>
              <a:gd name="connsiteY1556" fmla="*/ 3061092 h 8398875"/>
              <a:gd name="connsiteX1557" fmla="*/ 2670084 w 5996056"/>
              <a:gd name="connsiteY1557" fmla="*/ 3029934 h 8398875"/>
              <a:gd name="connsiteX1558" fmla="*/ 2718086 w 5996056"/>
              <a:gd name="connsiteY1558" fmla="*/ 2968019 h 8398875"/>
              <a:gd name="connsiteX1559" fmla="*/ 2676031 w 5996056"/>
              <a:gd name="connsiteY1559" fmla="*/ 3014756 h 8398875"/>
              <a:gd name="connsiteX1560" fmla="*/ 3566940 w 5996056"/>
              <a:gd name="connsiteY1560" fmla="*/ 2979805 h 8398875"/>
              <a:gd name="connsiteX1561" fmla="*/ 3448673 w 5996056"/>
              <a:gd name="connsiteY1561" fmla="*/ 3085930 h 8398875"/>
              <a:gd name="connsiteX1562" fmla="*/ 3430975 w 5996056"/>
              <a:gd name="connsiteY1562" fmla="*/ 3265980 h 8398875"/>
              <a:gd name="connsiteX1563" fmla="*/ 3467688 w 5996056"/>
              <a:gd name="connsiteY1563" fmla="*/ 3344365 h 8398875"/>
              <a:gd name="connsiteX1564" fmla="*/ 3629292 w 5996056"/>
              <a:gd name="connsiteY1564" fmla="*/ 3421441 h 8398875"/>
              <a:gd name="connsiteX1565" fmla="*/ 3688413 w 5996056"/>
              <a:gd name="connsiteY1565" fmla="*/ 3421637 h 8398875"/>
              <a:gd name="connsiteX1566" fmla="*/ 3730957 w 5996056"/>
              <a:gd name="connsiteY1566" fmla="*/ 3392312 h 8398875"/>
              <a:gd name="connsiteX1567" fmla="*/ 3775050 w 5996056"/>
              <a:gd name="connsiteY1567" fmla="*/ 3345575 h 8398875"/>
              <a:gd name="connsiteX1568" fmla="*/ 3791333 w 5996056"/>
              <a:gd name="connsiteY1568" fmla="*/ 3285565 h 8398875"/>
              <a:gd name="connsiteX1569" fmla="*/ 3740527 w 5996056"/>
              <a:gd name="connsiteY1569" fmla="*/ 3024353 h 8398875"/>
              <a:gd name="connsiteX1570" fmla="*/ 3566940 w 5996056"/>
              <a:gd name="connsiteY1570" fmla="*/ 2979805 h 8398875"/>
              <a:gd name="connsiteX1571" fmla="*/ 1286725 w 5996056"/>
              <a:gd name="connsiteY1571" fmla="*/ 2985307 h 8398875"/>
              <a:gd name="connsiteX1572" fmla="*/ 1298654 w 5996056"/>
              <a:gd name="connsiteY1572" fmla="*/ 2994325 h 8398875"/>
              <a:gd name="connsiteX1573" fmla="*/ 1507734 w 5996056"/>
              <a:gd name="connsiteY1573" fmla="*/ 3121139 h 8398875"/>
              <a:gd name="connsiteX1574" fmla="*/ 1667655 w 5996056"/>
              <a:gd name="connsiteY1574" fmla="*/ 3259169 h 8398875"/>
              <a:gd name="connsiteX1575" fmla="*/ 1788495 w 5996056"/>
              <a:gd name="connsiteY1575" fmla="*/ 3358920 h 8398875"/>
              <a:gd name="connsiteX1576" fmla="*/ 1551872 w 5996056"/>
              <a:gd name="connsiteY1576" fmla="*/ 3135961 h 8398875"/>
              <a:gd name="connsiteX1577" fmla="*/ 1286725 w 5996056"/>
              <a:gd name="connsiteY1577" fmla="*/ 2985307 h 8398875"/>
              <a:gd name="connsiteX1578" fmla="*/ 4914014 w 5996056"/>
              <a:gd name="connsiteY1578" fmla="*/ 2990711 h 8398875"/>
              <a:gd name="connsiteX1579" fmla="*/ 4952615 w 5996056"/>
              <a:gd name="connsiteY1579" fmla="*/ 3045647 h 8398875"/>
              <a:gd name="connsiteX1580" fmla="*/ 5256887 w 5996056"/>
              <a:gd name="connsiteY1580" fmla="*/ 3466148 h 8398875"/>
              <a:gd name="connsiteX1581" fmla="*/ 5474166 w 5996056"/>
              <a:gd name="connsiteY1581" fmla="*/ 4449856 h 8398875"/>
              <a:gd name="connsiteX1582" fmla="*/ 5474015 w 5996056"/>
              <a:gd name="connsiteY1582" fmla="*/ 4627903 h 8398875"/>
              <a:gd name="connsiteX1583" fmla="*/ 5455347 w 5996056"/>
              <a:gd name="connsiteY1583" fmla="*/ 4748200 h 8398875"/>
              <a:gd name="connsiteX1584" fmla="*/ 5267419 w 5996056"/>
              <a:gd name="connsiteY1584" fmla="*/ 5402405 h 8398875"/>
              <a:gd name="connsiteX1585" fmla="*/ 4985375 w 5996056"/>
              <a:gd name="connsiteY1585" fmla="*/ 5798852 h 8398875"/>
              <a:gd name="connsiteX1586" fmla="*/ 4412065 w 5996056"/>
              <a:gd name="connsiteY1586" fmla="*/ 6220307 h 8398875"/>
              <a:gd name="connsiteX1587" fmla="*/ 4321288 w 5996056"/>
              <a:gd name="connsiteY1587" fmla="*/ 6265076 h 8398875"/>
              <a:gd name="connsiteX1588" fmla="*/ 4518270 w 5996056"/>
              <a:gd name="connsiteY1588" fmla="*/ 6211992 h 8398875"/>
              <a:gd name="connsiteX1589" fmla="*/ 5324126 w 5996056"/>
              <a:gd name="connsiteY1589" fmla="*/ 5397954 h 8398875"/>
              <a:gd name="connsiteX1590" fmla="*/ 5503633 w 5996056"/>
              <a:gd name="connsiteY1590" fmla="*/ 4822374 h 8398875"/>
              <a:gd name="connsiteX1591" fmla="*/ 5527296 w 5996056"/>
              <a:gd name="connsiteY1591" fmla="*/ 4690219 h 8398875"/>
              <a:gd name="connsiteX1592" fmla="*/ 5527990 w 5996056"/>
              <a:gd name="connsiteY1592" fmla="*/ 4449856 h 8398875"/>
              <a:gd name="connsiteX1593" fmla="*/ 5528684 w 5996056"/>
              <a:gd name="connsiteY1593" fmla="*/ 4209493 h 8398875"/>
              <a:gd name="connsiteX1594" fmla="*/ 5512446 w 5996056"/>
              <a:gd name="connsiteY1594" fmla="*/ 4111567 h 8398875"/>
              <a:gd name="connsiteX1595" fmla="*/ 5090494 w 5996056"/>
              <a:gd name="connsiteY1595" fmla="*/ 3125937 h 8398875"/>
              <a:gd name="connsiteX1596" fmla="*/ 4914014 w 5996056"/>
              <a:gd name="connsiteY1596" fmla="*/ 2990711 h 8398875"/>
              <a:gd name="connsiteX1597" fmla="*/ 2107964 w 5996056"/>
              <a:gd name="connsiteY1597" fmla="*/ 3030682 h 8398875"/>
              <a:gd name="connsiteX1598" fmla="*/ 2150251 w 5996056"/>
              <a:gd name="connsiteY1598" fmla="*/ 3078639 h 8398875"/>
              <a:gd name="connsiteX1599" fmla="*/ 2163684 w 5996056"/>
              <a:gd name="connsiteY1599" fmla="*/ 3095500 h 8398875"/>
              <a:gd name="connsiteX1600" fmla="*/ 2175987 w 5996056"/>
              <a:gd name="connsiteY1600" fmla="*/ 3107581 h 8398875"/>
              <a:gd name="connsiteX1601" fmla="*/ 2226294 w 5996056"/>
              <a:gd name="connsiteY1601" fmla="*/ 3177535 h 8398875"/>
              <a:gd name="connsiteX1602" fmla="*/ 2283714 w 5996056"/>
              <a:gd name="connsiteY1602" fmla="*/ 3211613 h 8398875"/>
              <a:gd name="connsiteX1603" fmla="*/ 2076619 w 5996056"/>
              <a:gd name="connsiteY1603" fmla="*/ 2994378 h 8398875"/>
              <a:gd name="connsiteX1604" fmla="*/ 2107964 w 5996056"/>
              <a:gd name="connsiteY1604" fmla="*/ 3030682 h 8398875"/>
              <a:gd name="connsiteX1605" fmla="*/ 3545210 w 5996056"/>
              <a:gd name="connsiteY1605" fmla="*/ 3032721 h 8398875"/>
              <a:gd name="connsiteX1606" fmla="*/ 3476893 w 5996056"/>
              <a:gd name="connsiteY1606" fmla="*/ 3118958 h 8398875"/>
              <a:gd name="connsiteX1607" fmla="*/ 3476973 w 5996056"/>
              <a:gd name="connsiteY1607" fmla="*/ 3132311 h 8398875"/>
              <a:gd name="connsiteX1608" fmla="*/ 3485253 w 5996056"/>
              <a:gd name="connsiteY1608" fmla="*/ 3119216 h 8398875"/>
              <a:gd name="connsiteX1609" fmla="*/ 3494039 w 5996056"/>
              <a:gd name="connsiteY1609" fmla="*/ 3156766 h 8398875"/>
              <a:gd name="connsiteX1610" fmla="*/ 3493505 w 5996056"/>
              <a:gd name="connsiteY1610" fmla="*/ 3218895 h 8398875"/>
              <a:gd name="connsiteX1611" fmla="*/ 3500858 w 5996056"/>
              <a:gd name="connsiteY1611" fmla="*/ 3238783 h 8398875"/>
              <a:gd name="connsiteX1612" fmla="*/ 3505131 w 5996056"/>
              <a:gd name="connsiteY1612" fmla="*/ 3187319 h 8398875"/>
              <a:gd name="connsiteX1613" fmla="*/ 3523292 w 5996056"/>
              <a:gd name="connsiteY1613" fmla="*/ 3121967 h 8398875"/>
              <a:gd name="connsiteX1614" fmla="*/ 3537189 w 5996056"/>
              <a:gd name="connsiteY1614" fmla="*/ 3108070 h 8398875"/>
              <a:gd name="connsiteX1615" fmla="*/ 3523212 w 5996056"/>
              <a:gd name="connsiteY1615" fmla="*/ 3158270 h 8398875"/>
              <a:gd name="connsiteX1616" fmla="*/ 3509235 w 5996056"/>
              <a:gd name="connsiteY1616" fmla="*/ 3208470 h 8398875"/>
              <a:gd name="connsiteX1617" fmla="*/ 3519678 w 5996056"/>
              <a:gd name="connsiteY1617" fmla="*/ 3218913 h 8398875"/>
              <a:gd name="connsiteX1618" fmla="*/ 3530111 w 5996056"/>
              <a:gd name="connsiteY1618" fmla="*/ 3229346 h 8398875"/>
              <a:gd name="connsiteX1619" fmla="*/ 3530111 w 5996056"/>
              <a:gd name="connsiteY1619" fmla="*/ 3200574 h 8398875"/>
              <a:gd name="connsiteX1620" fmla="*/ 3577276 w 5996056"/>
              <a:gd name="connsiteY1620" fmla="*/ 3084488 h 8398875"/>
              <a:gd name="connsiteX1621" fmla="*/ 3596879 w 5996056"/>
              <a:gd name="connsiteY1621" fmla="*/ 3063131 h 8398875"/>
              <a:gd name="connsiteX1622" fmla="*/ 3576083 w 5996056"/>
              <a:gd name="connsiteY1622" fmla="*/ 3073956 h 8398875"/>
              <a:gd name="connsiteX1623" fmla="*/ 3550337 w 5996056"/>
              <a:gd name="connsiteY1623" fmla="*/ 3079832 h 8398875"/>
              <a:gd name="connsiteX1624" fmla="*/ 3583508 w 5996056"/>
              <a:gd name="connsiteY1624" fmla="*/ 3043297 h 8398875"/>
              <a:gd name="connsiteX1625" fmla="*/ 3604677 w 5996056"/>
              <a:gd name="connsiteY1625" fmla="*/ 3025145 h 8398875"/>
              <a:gd name="connsiteX1626" fmla="*/ 3545210 w 5996056"/>
              <a:gd name="connsiteY1626" fmla="*/ 3032721 h 8398875"/>
              <a:gd name="connsiteX1627" fmla="*/ 1197141 w 5996056"/>
              <a:gd name="connsiteY1627" fmla="*/ 3037991 h 8398875"/>
              <a:gd name="connsiteX1628" fmla="*/ 1186769 w 5996056"/>
              <a:gd name="connsiteY1628" fmla="*/ 3056348 h 8398875"/>
              <a:gd name="connsiteX1629" fmla="*/ 1412835 w 5996056"/>
              <a:gd name="connsiteY1629" fmla="*/ 3328946 h 8398875"/>
              <a:gd name="connsiteX1630" fmla="*/ 1458922 w 5996056"/>
              <a:gd name="connsiteY1630" fmla="*/ 3535738 h 8398875"/>
              <a:gd name="connsiteX1631" fmla="*/ 1454391 w 5996056"/>
              <a:gd name="connsiteY1631" fmla="*/ 3568525 h 8398875"/>
              <a:gd name="connsiteX1632" fmla="*/ 1464299 w 5996056"/>
              <a:gd name="connsiteY1632" fmla="*/ 3555172 h 8398875"/>
              <a:gd name="connsiteX1633" fmla="*/ 1472036 w 5996056"/>
              <a:gd name="connsiteY1633" fmla="*/ 3479502 h 8398875"/>
              <a:gd name="connsiteX1634" fmla="*/ 1476745 w 5996056"/>
              <a:gd name="connsiteY1634" fmla="*/ 3406058 h 8398875"/>
              <a:gd name="connsiteX1635" fmla="*/ 1469748 w 5996056"/>
              <a:gd name="connsiteY1635" fmla="*/ 3394930 h 8398875"/>
              <a:gd name="connsiteX1636" fmla="*/ 1466552 w 5996056"/>
              <a:gd name="connsiteY1636" fmla="*/ 3370003 h 8398875"/>
              <a:gd name="connsiteX1637" fmla="*/ 1477235 w 5996056"/>
              <a:gd name="connsiteY1637" fmla="*/ 3359320 h 8398875"/>
              <a:gd name="connsiteX1638" fmla="*/ 1462101 w 5996056"/>
              <a:gd name="connsiteY1638" fmla="*/ 3359320 h 8398875"/>
              <a:gd name="connsiteX1639" fmla="*/ 1446967 w 5996056"/>
              <a:gd name="connsiteY1639" fmla="*/ 3345967 h 8398875"/>
              <a:gd name="connsiteX1640" fmla="*/ 1455869 w 5996056"/>
              <a:gd name="connsiteY1640" fmla="*/ 3332613 h 8398875"/>
              <a:gd name="connsiteX1641" fmla="*/ 1464771 w 5996056"/>
              <a:gd name="connsiteY1641" fmla="*/ 3320097 h 8398875"/>
              <a:gd name="connsiteX1642" fmla="*/ 1447732 w 5996056"/>
              <a:gd name="connsiteY1642" fmla="*/ 3312031 h 8398875"/>
              <a:gd name="connsiteX1643" fmla="*/ 1420909 w 5996056"/>
              <a:gd name="connsiteY1643" fmla="*/ 3298215 h 8398875"/>
              <a:gd name="connsiteX1644" fmla="*/ 1411135 w 5996056"/>
              <a:gd name="connsiteY1644" fmla="*/ 3279947 h 8398875"/>
              <a:gd name="connsiteX1645" fmla="*/ 1429046 w 5996056"/>
              <a:gd name="connsiteY1645" fmla="*/ 3270359 h 8398875"/>
              <a:gd name="connsiteX1646" fmla="*/ 1424711 w 5996056"/>
              <a:gd name="connsiteY1646" fmla="*/ 3248834 h 8398875"/>
              <a:gd name="connsiteX1647" fmla="*/ 1416325 w 5996056"/>
              <a:gd name="connsiteY1647" fmla="*/ 3225216 h 8398875"/>
              <a:gd name="connsiteX1648" fmla="*/ 1430195 w 5996056"/>
              <a:gd name="connsiteY1648" fmla="*/ 3209886 h 8398875"/>
              <a:gd name="connsiteX1649" fmla="*/ 1417438 w 5996056"/>
              <a:gd name="connsiteY1649" fmla="*/ 3179351 h 8398875"/>
              <a:gd name="connsiteX1650" fmla="*/ 1241652 w 5996056"/>
              <a:gd name="connsiteY1650" fmla="*/ 3025563 h 8398875"/>
              <a:gd name="connsiteX1651" fmla="*/ 1218836 w 5996056"/>
              <a:gd name="connsiteY1651" fmla="*/ 3019937 h 8398875"/>
              <a:gd name="connsiteX1652" fmla="*/ 1197141 w 5996056"/>
              <a:gd name="connsiteY1652" fmla="*/ 3037991 h 8398875"/>
              <a:gd name="connsiteX1653" fmla="*/ 2907972 w 5996056"/>
              <a:gd name="connsiteY1653" fmla="*/ 3150997 h 8398875"/>
              <a:gd name="connsiteX1654" fmla="*/ 2782316 w 5996056"/>
              <a:gd name="connsiteY1654" fmla="*/ 3260798 h 8398875"/>
              <a:gd name="connsiteX1655" fmla="*/ 2777046 w 5996056"/>
              <a:gd name="connsiteY1655" fmla="*/ 3254789 h 8398875"/>
              <a:gd name="connsiteX1656" fmla="*/ 2779414 w 5996056"/>
              <a:gd name="connsiteY1656" fmla="*/ 3273698 h 8398875"/>
              <a:gd name="connsiteX1657" fmla="*/ 2787052 w 5996056"/>
              <a:gd name="connsiteY1657" fmla="*/ 3287345 h 8398875"/>
              <a:gd name="connsiteX1658" fmla="*/ 2849582 w 5996056"/>
              <a:gd name="connsiteY1658" fmla="*/ 3227628 h 8398875"/>
              <a:gd name="connsiteX1659" fmla="*/ 3038560 w 5996056"/>
              <a:gd name="connsiteY1659" fmla="*/ 3029934 h 8398875"/>
              <a:gd name="connsiteX1660" fmla="*/ 2907972 w 5996056"/>
              <a:gd name="connsiteY1660" fmla="*/ 3150997 h 8398875"/>
              <a:gd name="connsiteX1661" fmla="*/ 2493703 w 5996056"/>
              <a:gd name="connsiteY1661" fmla="*/ 3146350 h 8398875"/>
              <a:gd name="connsiteX1662" fmla="*/ 2598305 w 5996056"/>
              <a:gd name="connsiteY1662" fmla="*/ 3259855 h 8398875"/>
              <a:gd name="connsiteX1663" fmla="*/ 2597797 w 5996056"/>
              <a:gd name="connsiteY1663" fmla="*/ 3244427 h 8398875"/>
              <a:gd name="connsiteX1664" fmla="*/ 2457986 w 5996056"/>
              <a:gd name="connsiteY1664" fmla="*/ 3099088 h 8398875"/>
              <a:gd name="connsiteX1665" fmla="*/ 2412869 w 5996056"/>
              <a:gd name="connsiteY1665" fmla="*/ 3062463 h 8398875"/>
              <a:gd name="connsiteX1666" fmla="*/ 2493703 w 5996056"/>
              <a:gd name="connsiteY1666" fmla="*/ 3146350 h 8398875"/>
              <a:gd name="connsiteX1667" fmla="*/ 3585502 w 5996056"/>
              <a:gd name="connsiteY1667" fmla="*/ 3094601 h 8398875"/>
              <a:gd name="connsiteX1668" fmla="*/ 3543224 w 5996056"/>
              <a:gd name="connsiteY1668" fmla="*/ 3181274 h 8398875"/>
              <a:gd name="connsiteX1669" fmla="*/ 3559943 w 5996056"/>
              <a:gd name="connsiteY1669" fmla="*/ 3151923 h 8398875"/>
              <a:gd name="connsiteX1670" fmla="*/ 3600805 w 5996056"/>
              <a:gd name="connsiteY1670" fmla="*/ 3098509 h 8398875"/>
              <a:gd name="connsiteX1671" fmla="*/ 3616918 w 5996056"/>
              <a:gd name="connsiteY1671" fmla="*/ 3074446 h 8398875"/>
              <a:gd name="connsiteX1672" fmla="*/ 3585502 w 5996056"/>
              <a:gd name="connsiteY1672" fmla="*/ 3094601 h 8398875"/>
              <a:gd name="connsiteX1673" fmla="*/ 3829319 w 5996056"/>
              <a:gd name="connsiteY1673" fmla="*/ 3096702 h 8398875"/>
              <a:gd name="connsiteX1674" fmla="*/ 3841559 w 5996056"/>
              <a:gd name="connsiteY1674" fmla="*/ 3113767 h 8398875"/>
              <a:gd name="connsiteX1675" fmla="*/ 3832381 w 5996056"/>
              <a:gd name="connsiteY1675" fmla="*/ 3083348 h 8398875"/>
              <a:gd name="connsiteX1676" fmla="*/ 3823345 w 5996056"/>
              <a:gd name="connsiteY1676" fmla="*/ 3069995 h 8398875"/>
              <a:gd name="connsiteX1677" fmla="*/ 3829319 w 5996056"/>
              <a:gd name="connsiteY1677" fmla="*/ 3096702 h 8398875"/>
              <a:gd name="connsiteX1678" fmla="*/ 4776295 w 5996056"/>
              <a:gd name="connsiteY1678" fmla="*/ 3090933 h 8398875"/>
              <a:gd name="connsiteX1679" fmla="*/ 4753265 w 5996056"/>
              <a:gd name="connsiteY1679" fmla="*/ 3314070 h 8398875"/>
              <a:gd name="connsiteX1680" fmla="*/ 4776304 w 5996056"/>
              <a:gd name="connsiteY1680" fmla="*/ 3335587 h 8398875"/>
              <a:gd name="connsiteX1681" fmla="*/ 4824350 w 5996056"/>
              <a:gd name="connsiteY1681" fmla="*/ 3339575 h 8398875"/>
              <a:gd name="connsiteX1682" fmla="*/ 4872396 w 5996056"/>
              <a:gd name="connsiteY1682" fmla="*/ 3343554 h 8398875"/>
              <a:gd name="connsiteX1683" fmla="*/ 4905183 w 5996056"/>
              <a:gd name="connsiteY1683" fmla="*/ 3313509 h 8398875"/>
              <a:gd name="connsiteX1684" fmla="*/ 4954315 w 5996056"/>
              <a:gd name="connsiteY1684" fmla="*/ 3235186 h 8398875"/>
              <a:gd name="connsiteX1685" fmla="*/ 4970659 w 5996056"/>
              <a:gd name="connsiteY1685" fmla="*/ 3186909 h 8398875"/>
              <a:gd name="connsiteX1686" fmla="*/ 5004853 w 5996056"/>
              <a:gd name="connsiteY1686" fmla="*/ 3224895 h 8398875"/>
              <a:gd name="connsiteX1687" fmla="*/ 5277710 w 5996056"/>
              <a:gd name="connsiteY1687" fmla="*/ 3693505 h 8398875"/>
              <a:gd name="connsiteX1688" fmla="*/ 5404390 w 5996056"/>
              <a:gd name="connsiteY1688" fmla="*/ 4295392 h 8398875"/>
              <a:gd name="connsiteX1689" fmla="*/ 5426832 w 5996056"/>
              <a:gd name="connsiteY1689" fmla="*/ 4361313 h 8398875"/>
              <a:gd name="connsiteX1690" fmla="*/ 5444112 w 5996056"/>
              <a:gd name="connsiteY1690" fmla="*/ 4376946 h 8398875"/>
              <a:gd name="connsiteX1691" fmla="*/ 5444112 w 5996056"/>
              <a:gd name="connsiteY1691" fmla="*/ 4312902 h 8398875"/>
              <a:gd name="connsiteX1692" fmla="*/ 5243578 w 5996056"/>
              <a:gd name="connsiteY1692" fmla="*/ 3546394 h 8398875"/>
              <a:gd name="connsiteX1693" fmla="*/ 4922543 w 5996056"/>
              <a:gd name="connsiteY1693" fmla="*/ 3091654 h 8398875"/>
              <a:gd name="connsiteX1694" fmla="*/ 4776295 w 5996056"/>
              <a:gd name="connsiteY1694" fmla="*/ 3090933 h 8398875"/>
              <a:gd name="connsiteX1695" fmla="*/ 3642779 w 5996056"/>
              <a:gd name="connsiteY1695" fmla="*/ 3102337 h 8398875"/>
              <a:gd name="connsiteX1696" fmla="*/ 3601330 w 5996056"/>
              <a:gd name="connsiteY1696" fmla="*/ 3195224 h 8398875"/>
              <a:gd name="connsiteX1697" fmla="*/ 3752581 w 5996056"/>
              <a:gd name="connsiteY1697" fmla="*/ 3272843 h 8398875"/>
              <a:gd name="connsiteX1698" fmla="*/ 3741524 w 5996056"/>
              <a:gd name="connsiteY1698" fmla="*/ 3105925 h 8398875"/>
              <a:gd name="connsiteX1699" fmla="*/ 3642779 w 5996056"/>
              <a:gd name="connsiteY1699" fmla="*/ 3102337 h 8398875"/>
              <a:gd name="connsiteX1700" fmla="*/ 1153190 w 5996056"/>
              <a:gd name="connsiteY1700" fmla="*/ 3117747 h 8398875"/>
              <a:gd name="connsiteX1701" fmla="*/ 1186983 w 5996056"/>
              <a:gd name="connsiteY1701" fmla="*/ 3148861 h 8398875"/>
              <a:gd name="connsiteX1702" fmla="*/ 1335394 w 5996056"/>
              <a:gd name="connsiteY1702" fmla="*/ 3317310 h 8398875"/>
              <a:gd name="connsiteX1703" fmla="*/ 1334343 w 5996056"/>
              <a:gd name="connsiteY1703" fmla="*/ 3286944 h 8398875"/>
              <a:gd name="connsiteX1704" fmla="*/ 1187811 w 5996056"/>
              <a:gd name="connsiteY1704" fmla="*/ 3122893 h 8398875"/>
              <a:gd name="connsiteX1705" fmla="*/ 1153190 w 5996056"/>
              <a:gd name="connsiteY1705" fmla="*/ 3117747 h 8398875"/>
              <a:gd name="connsiteX1706" fmla="*/ 4768381 w 5996056"/>
              <a:gd name="connsiteY1706" fmla="*/ 3132970 h 8398875"/>
              <a:gd name="connsiteX1707" fmla="*/ 4731062 w 5996056"/>
              <a:gd name="connsiteY1707" fmla="*/ 3189553 h 8398875"/>
              <a:gd name="connsiteX1708" fmla="*/ 4720976 w 5996056"/>
              <a:gd name="connsiteY1708" fmla="*/ 3223222 h 8398875"/>
              <a:gd name="connsiteX1709" fmla="*/ 4736555 w 5996056"/>
              <a:gd name="connsiteY1709" fmla="*/ 3256053 h 8398875"/>
              <a:gd name="connsiteX1710" fmla="*/ 4924252 w 5996056"/>
              <a:gd name="connsiteY1710" fmla="*/ 3246857 h 8398875"/>
              <a:gd name="connsiteX1711" fmla="*/ 4938540 w 5996056"/>
              <a:gd name="connsiteY1711" fmla="*/ 3209441 h 8398875"/>
              <a:gd name="connsiteX1712" fmla="*/ 4927786 w 5996056"/>
              <a:gd name="connsiteY1712" fmla="*/ 3176867 h 8398875"/>
              <a:gd name="connsiteX1713" fmla="*/ 4768381 w 5996056"/>
              <a:gd name="connsiteY1713" fmla="*/ 3132970 h 8398875"/>
              <a:gd name="connsiteX1714" fmla="*/ 3646189 w 5996056"/>
              <a:gd name="connsiteY1714" fmla="*/ 3147347 h 8398875"/>
              <a:gd name="connsiteX1715" fmla="*/ 3628037 w 5996056"/>
              <a:gd name="connsiteY1715" fmla="*/ 3201162 h 8398875"/>
              <a:gd name="connsiteX1716" fmla="*/ 3628037 w 5996056"/>
              <a:gd name="connsiteY1716" fmla="*/ 3235498 h 8398875"/>
              <a:gd name="connsiteX1717" fmla="*/ 3649892 w 5996056"/>
              <a:gd name="connsiteY1717" fmla="*/ 3257344 h 8398875"/>
              <a:gd name="connsiteX1718" fmla="*/ 3739646 w 5996056"/>
              <a:gd name="connsiteY1718" fmla="*/ 3242949 h 8398875"/>
              <a:gd name="connsiteX1719" fmla="*/ 3734215 w 5996056"/>
              <a:gd name="connsiteY1719" fmla="*/ 3151318 h 8398875"/>
              <a:gd name="connsiteX1720" fmla="*/ 3646189 w 5996056"/>
              <a:gd name="connsiteY1720" fmla="*/ 3147347 h 8398875"/>
              <a:gd name="connsiteX1721" fmla="*/ 4797482 w 5996056"/>
              <a:gd name="connsiteY1721" fmla="*/ 3138276 h 8398875"/>
              <a:gd name="connsiteX1722" fmla="*/ 4758678 w 5996056"/>
              <a:gd name="connsiteY1722" fmla="*/ 3201722 h 8398875"/>
              <a:gd name="connsiteX1723" fmla="*/ 4831284 w 5996056"/>
              <a:gd name="connsiteY1723" fmla="*/ 3270297 h 8398875"/>
              <a:gd name="connsiteX1724" fmla="*/ 4849632 w 5996056"/>
              <a:gd name="connsiteY1724" fmla="*/ 3270297 h 8398875"/>
              <a:gd name="connsiteX1725" fmla="*/ 4829655 w 5996056"/>
              <a:gd name="connsiteY1725" fmla="*/ 3254122 h 8398875"/>
              <a:gd name="connsiteX1726" fmla="*/ 4809679 w 5996056"/>
              <a:gd name="connsiteY1726" fmla="*/ 3237946 h 8398875"/>
              <a:gd name="connsiteX1727" fmla="*/ 4819516 w 5996056"/>
              <a:gd name="connsiteY1727" fmla="*/ 3219563 h 8398875"/>
              <a:gd name="connsiteX1728" fmla="*/ 4883266 w 5996056"/>
              <a:gd name="connsiteY1728" fmla="*/ 3226293 h 8398875"/>
              <a:gd name="connsiteX1729" fmla="*/ 4867687 w 5996056"/>
              <a:gd name="connsiteY1729" fmla="*/ 3260683 h 8398875"/>
              <a:gd name="connsiteX1730" fmla="*/ 4863235 w 5996056"/>
              <a:gd name="connsiteY1730" fmla="*/ 3270030 h 8398875"/>
              <a:gd name="connsiteX1731" fmla="*/ 4909973 w 5996056"/>
              <a:gd name="connsiteY1731" fmla="*/ 3208711 h 8398875"/>
              <a:gd name="connsiteX1732" fmla="*/ 4873722 w 5996056"/>
              <a:gd name="connsiteY1732" fmla="*/ 3140884 h 8398875"/>
              <a:gd name="connsiteX1733" fmla="*/ 4797482 w 5996056"/>
              <a:gd name="connsiteY1733" fmla="*/ 3138276 h 8398875"/>
              <a:gd name="connsiteX1734" fmla="*/ 2097015 w 5996056"/>
              <a:gd name="connsiteY1734" fmla="*/ 3168134 h 8398875"/>
              <a:gd name="connsiteX1735" fmla="*/ 2112353 w 5996056"/>
              <a:gd name="connsiteY1735" fmla="*/ 3177633 h 8398875"/>
              <a:gd name="connsiteX1736" fmla="*/ 2095225 w 5996056"/>
              <a:gd name="connsiteY1736" fmla="*/ 3154567 h 8398875"/>
              <a:gd name="connsiteX1737" fmla="*/ 2097015 w 5996056"/>
              <a:gd name="connsiteY1737" fmla="*/ 3168134 h 8398875"/>
              <a:gd name="connsiteX1738" fmla="*/ 3114097 w 5996056"/>
              <a:gd name="connsiteY1738" fmla="*/ 3169638 h 8398875"/>
              <a:gd name="connsiteX1739" fmla="*/ 3140804 w 5996056"/>
              <a:gd name="connsiteY1739" fmla="*/ 3169309 h 8398875"/>
              <a:gd name="connsiteX1740" fmla="*/ 3125055 w 5996056"/>
              <a:gd name="connsiteY1740" fmla="*/ 3165205 h 8398875"/>
              <a:gd name="connsiteX1741" fmla="*/ 3114097 w 5996056"/>
              <a:gd name="connsiteY1741" fmla="*/ 3169638 h 8398875"/>
              <a:gd name="connsiteX1742" fmla="*/ 4202237 w 5996056"/>
              <a:gd name="connsiteY1742" fmla="*/ 3177944 h 8398875"/>
              <a:gd name="connsiteX1743" fmla="*/ 4030867 w 5996056"/>
              <a:gd name="connsiteY1743" fmla="*/ 3226266 h 8398875"/>
              <a:gd name="connsiteX1744" fmla="*/ 3975228 w 5996056"/>
              <a:gd name="connsiteY1744" fmla="*/ 3261787 h 8398875"/>
              <a:gd name="connsiteX1745" fmla="*/ 3990807 w 5996056"/>
              <a:gd name="connsiteY1745" fmla="*/ 3265668 h 8398875"/>
              <a:gd name="connsiteX1746" fmla="*/ 4068702 w 5996056"/>
              <a:gd name="connsiteY1746" fmla="*/ 3236094 h 8398875"/>
              <a:gd name="connsiteX1747" fmla="*/ 4131019 w 5996056"/>
              <a:gd name="connsiteY1747" fmla="*/ 3213037 h 8398875"/>
              <a:gd name="connsiteX1748" fmla="*/ 4246749 w 5996056"/>
              <a:gd name="connsiteY1748" fmla="*/ 3213296 h 8398875"/>
              <a:gd name="connsiteX1749" fmla="*/ 4362479 w 5996056"/>
              <a:gd name="connsiteY1749" fmla="*/ 3213554 h 8398875"/>
              <a:gd name="connsiteX1750" fmla="*/ 4433698 w 5996056"/>
              <a:gd name="connsiteY1750" fmla="*/ 3237216 h 8398875"/>
              <a:gd name="connsiteX1751" fmla="*/ 5138272 w 5996056"/>
              <a:gd name="connsiteY1751" fmla="*/ 4147176 h 8398875"/>
              <a:gd name="connsiteX1752" fmla="*/ 5154715 w 5996056"/>
              <a:gd name="connsiteY1752" fmla="*/ 4245102 h 8398875"/>
              <a:gd name="connsiteX1753" fmla="*/ 5154653 w 5996056"/>
              <a:gd name="connsiteY1753" fmla="*/ 4458758 h 8398875"/>
              <a:gd name="connsiteX1754" fmla="*/ 5154582 w 5996056"/>
              <a:gd name="connsiteY1754" fmla="*/ 4672414 h 8398875"/>
              <a:gd name="connsiteX1755" fmla="*/ 5138700 w 5996056"/>
              <a:gd name="connsiteY1755" fmla="*/ 4752535 h 8398875"/>
              <a:gd name="connsiteX1756" fmla="*/ 4969475 w 5996056"/>
              <a:gd name="connsiteY1756" fmla="*/ 5255517 h 8398875"/>
              <a:gd name="connsiteX1757" fmla="*/ 4263245 w 5996056"/>
              <a:gd name="connsiteY1757" fmla="*/ 5920067 h 8398875"/>
              <a:gd name="connsiteX1758" fmla="*/ 4232140 w 5996056"/>
              <a:gd name="connsiteY1758" fmla="*/ 5962424 h 8398875"/>
              <a:gd name="connsiteX1759" fmla="*/ 4308398 w 5996056"/>
              <a:gd name="connsiteY1759" fmla="*/ 6042447 h 8398875"/>
              <a:gd name="connsiteX1760" fmla="*/ 4390424 w 5996056"/>
              <a:gd name="connsiteY1760" fmla="*/ 6199164 h 8398875"/>
              <a:gd name="connsiteX1761" fmla="*/ 4412528 w 5996056"/>
              <a:gd name="connsiteY1761" fmla="*/ 6189683 h 8398875"/>
              <a:gd name="connsiteX1762" fmla="*/ 4430253 w 5996056"/>
              <a:gd name="connsiteY1762" fmla="*/ 6180192 h 8398875"/>
              <a:gd name="connsiteX1763" fmla="*/ 4407071 w 5996056"/>
              <a:gd name="connsiteY1763" fmla="*/ 6140631 h 8398875"/>
              <a:gd name="connsiteX1764" fmla="*/ 4361278 w 5996056"/>
              <a:gd name="connsiteY1764" fmla="*/ 6023806 h 8398875"/>
              <a:gd name="connsiteX1765" fmla="*/ 4395391 w 5996056"/>
              <a:gd name="connsiteY1765" fmla="*/ 6063029 h 8398875"/>
              <a:gd name="connsiteX1766" fmla="*/ 4549428 w 5996056"/>
              <a:gd name="connsiteY1766" fmla="*/ 6114556 h 8398875"/>
              <a:gd name="connsiteX1767" fmla="*/ 4567233 w 5996056"/>
              <a:gd name="connsiteY1767" fmla="*/ 6100401 h 8398875"/>
              <a:gd name="connsiteX1768" fmla="*/ 4538719 w 5996056"/>
              <a:gd name="connsiteY1768" fmla="*/ 6105885 h 8398875"/>
              <a:gd name="connsiteX1769" fmla="*/ 4397839 w 5996056"/>
              <a:gd name="connsiteY1769" fmla="*/ 5972154 h 8398875"/>
              <a:gd name="connsiteX1770" fmla="*/ 4484307 w 5996056"/>
              <a:gd name="connsiteY1770" fmla="*/ 5840444 h 8398875"/>
              <a:gd name="connsiteX1771" fmla="*/ 4592257 w 5996056"/>
              <a:gd name="connsiteY1771" fmla="*/ 5766475 h 8398875"/>
              <a:gd name="connsiteX1772" fmla="*/ 4626184 w 5996056"/>
              <a:gd name="connsiteY1772" fmla="*/ 5741530 h 8398875"/>
              <a:gd name="connsiteX1773" fmla="*/ 4670135 w 5996056"/>
              <a:gd name="connsiteY1773" fmla="*/ 5789345 h 8398875"/>
              <a:gd name="connsiteX1774" fmla="*/ 4718715 w 5996056"/>
              <a:gd name="connsiteY1774" fmla="*/ 5832548 h 8398875"/>
              <a:gd name="connsiteX1775" fmla="*/ 4692017 w 5996056"/>
              <a:gd name="connsiteY1775" fmla="*/ 5775929 h 8398875"/>
              <a:gd name="connsiteX1776" fmla="*/ 4660707 w 5996056"/>
              <a:gd name="connsiteY1776" fmla="*/ 5718215 h 8398875"/>
              <a:gd name="connsiteX1777" fmla="*/ 4690325 w 5996056"/>
              <a:gd name="connsiteY1777" fmla="*/ 5678234 h 8398875"/>
              <a:gd name="connsiteX1778" fmla="*/ 4719943 w 5996056"/>
              <a:gd name="connsiteY1778" fmla="*/ 5643979 h 8398875"/>
              <a:gd name="connsiteX1779" fmla="*/ 4716000 w 5996056"/>
              <a:gd name="connsiteY1779" fmla="*/ 5698514 h 8398875"/>
              <a:gd name="connsiteX1780" fmla="*/ 4712056 w 5996056"/>
              <a:gd name="connsiteY1780" fmla="*/ 5753050 h 8398875"/>
              <a:gd name="connsiteX1781" fmla="*/ 4731062 w 5996056"/>
              <a:gd name="connsiteY1781" fmla="*/ 5783807 h 8398875"/>
              <a:gd name="connsiteX1782" fmla="*/ 4924634 w 5996056"/>
              <a:gd name="connsiteY1782" fmla="*/ 5803482 h 8398875"/>
              <a:gd name="connsiteX1783" fmla="*/ 4901008 w 5996056"/>
              <a:gd name="connsiteY1783" fmla="*/ 5623868 h 8398875"/>
              <a:gd name="connsiteX1784" fmla="*/ 4863930 w 5996056"/>
              <a:gd name="connsiteY1784" fmla="*/ 5599333 h 8398875"/>
              <a:gd name="connsiteX1785" fmla="*/ 4822409 w 5996056"/>
              <a:gd name="connsiteY1785" fmla="*/ 5600223 h 8398875"/>
              <a:gd name="connsiteX1786" fmla="*/ 4745280 w 5996056"/>
              <a:gd name="connsiteY1786" fmla="*/ 5615536 h 8398875"/>
              <a:gd name="connsiteX1787" fmla="*/ 4709670 w 5996056"/>
              <a:gd name="connsiteY1787" fmla="*/ 5629957 h 8398875"/>
              <a:gd name="connsiteX1788" fmla="*/ 4735549 w 5996056"/>
              <a:gd name="connsiteY1788" fmla="*/ 5609651 h 8398875"/>
              <a:gd name="connsiteX1789" fmla="*/ 5027893 w 5996056"/>
              <a:gd name="connsiteY1789" fmla="*/ 5233261 h 8398875"/>
              <a:gd name="connsiteX1790" fmla="*/ 5190137 w 5996056"/>
              <a:gd name="connsiteY1790" fmla="*/ 4694661 h 8398875"/>
              <a:gd name="connsiteX1791" fmla="*/ 5158098 w 5996056"/>
              <a:gd name="connsiteY1791" fmla="*/ 4031446 h 8398875"/>
              <a:gd name="connsiteX1792" fmla="*/ 4793272 w 5996056"/>
              <a:gd name="connsiteY1792" fmla="*/ 3402274 h 8398875"/>
              <a:gd name="connsiteX1793" fmla="*/ 4567233 w 5996056"/>
              <a:gd name="connsiteY1793" fmla="*/ 3250445 h 8398875"/>
              <a:gd name="connsiteX1794" fmla="*/ 4202237 w 5996056"/>
              <a:gd name="connsiteY1794" fmla="*/ 3177944 h 8398875"/>
              <a:gd name="connsiteX1795" fmla="*/ 3690353 w 5996056"/>
              <a:gd name="connsiteY1795" fmla="*/ 3189446 h 8398875"/>
              <a:gd name="connsiteX1796" fmla="*/ 3696042 w 5996056"/>
              <a:gd name="connsiteY1796" fmla="*/ 3212450 h 8398875"/>
              <a:gd name="connsiteX1797" fmla="*/ 3701731 w 5996056"/>
              <a:gd name="connsiteY1797" fmla="*/ 3227281 h 8398875"/>
              <a:gd name="connsiteX1798" fmla="*/ 3709262 w 5996056"/>
              <a:gd name="connsiteY1798" fmla="*/ 3215406 h 8398875"/>
              <a:gd name="connsiteX1799" fmla="*/ 3703707 w 5996056"/>
              <a:gd name="connsiteY1799" fmla="*/ 3181274 h 8398875"/>
              <a:gd name="connsiteX1800" fmla="*/ 3690353 w 5996056"/>
              <a:gd name="connsiteY1800" fmla="*/ 3189446 h 8398875"/>
              <a:gd name="connsiteX1801" fmla="*/ 2194762 w 5996056"/>
              <a:gd name="connsiteY1801" fmla="*/ 3205363 h 8398875"/>
              <a:gd name="connsiteX1802" fmla="*/ 2239274 w 5996056"/>
              <a:gd name="connsiteY1802" fmla="*/ 3256944 h 8398875"/>
              <a:gd name="connsiteX1803" fmla="*/ 2283385 w 5996056"/>
              <a:gd name="connsiteY1803" fmla="*/ 3287764 h 8398875"/>
              <a:gd name="connsiteX1804" fmla="*/ 2194762 w 5996056"/>
              <a:gd name="connsiteY1804" fmla="*/ 3205363 h 8398875"/>
              <a:gd name="connsiteX1805" fmla="*/ 925726 w 5996056"/>
              <a:gd name="connsiteY1805" fmla="*/ 3323773 h 8398875"/>
              <a:gd name="connsiteX1806" fmla="*/ 745970 w 5996056"/>
              <a:gd name="connsiteY1806" fmla="*/ 3446180 h 8398875"/>
              <a:gd name="connsiteX1807" fmla="*/ 777128 w 5996056"/>
              <a:gd name="connsiteY1807" fmla="*/ 3475033 h 8398875"/>
              <a:gd name="connsiteX1808" fmla="*/ 1002349 w 5996056"/>
              <a:gd name="connsiteY1808" fmla="*/ 3735283 h 8398875"/>
              <a:gd name="connsiteX1809" fmla="*/ 1034424 w 5996056"/>
              <a:gd name="connsiteY1809" fmla="*/ 3796247 h 8398875"/>
              <a:gd name="connsiteX1810" fmla="*/ 1113841 w 5996056"/>
              <a:gd name="connsiteY1810" fmla="*/ 3744061 h 8398875"/>
              <a:gd name="connsiteX1811" fmla="*/ 1329491 w 5996056"/>
              <a:gd name="connsiteY1811" fmla="*/ 3584629 h 8398875"/>
              <a:gd name="connsiteX1812" fmla="*/ 1180591 w 5996056"/>
              <a:gd name="connsiteY1812" fmla="*/ 3679341 h 8398875"/>
              <a:gd name="connsiteX1813" fmla="*/ 1028557 w 5996056"/>
              <a:gd name="connsiteY1813" fmla="*/ 3765480 h 8398875"/>
              <a:gd name="connsiteX1814" fmla="*/ 1006836 w 5996056"/>
              <a:gd name="connsiteY1814" fmla="*/ 3713028 h 8398875"/>
              <a:gd name="connsiteX1815" fmla="*/ 985114 w 5996056"/>
              <a:gd name="connsiteY1815" fmla="*/ 3663914 h 8398875"/>
              <a:gd name="connsiteX1816" fmla="*/ 1144626 w 5996056"/>
              <a:gd name="connsiteY1816" fmla="*/ 3558359 h 8398875"/>
              <a:gd name="connsiteX1817" fmla="*/ 1304325 w 5996056"/>
              <a:gd name="connsiteY1817" fmla="*/ 3441667 h 8398875"/>
              <a:gd name="connsiteX1818" fmla="*/ 1299580 w 5996056"/>
              <a:gd name="connsiteY1818" fmla="*/ 3430539 h 8398875"/>
              <a:gd name="connsiteX1819" fmla="*/ 1139311 w 5996056"/>
              <a:gd name="connsiteY1819" fmla="*/ 3541818 h 8398875"/>
              <a:gd name="connsiteX1820" fmla="*/ 979577 w 5996056"/>
              <a:gd name="connsiteY1820" fmla="*/ 3653097 h 8398875"/>
              <a:gd name="connsiteX1821" fmla="*/ 975143 w 5996056"/>
              <a:gd name="connsiteY1821" fmla="*/ 3641613 h 8398875"/>
              <a:gd name="connsiteX1822" fmla="*/ 1135385 w 5996056"/>
              <a:gd name="connsiteY1822" fmla="*/ 3520542 h 8398875"/>
              <a:gd name="connsiteX1823" fmla="*/ 1295591 w 5996056"/>
              <a:gd name="connsiteY1823" fmla="*/ 3405167 h 8398875"/>
              <a:gd name="connsiteX1824" fmla="*/ 1226492 w 5996056"/>
              <a:gd name="connsiteY1824" fmla="*/ 3298304 h 8398875"/>
              <a:gd name="connsiteX1825" fmla="*/ 1113566 w 5996056"/>
              <a:gd name="connsiteY1825" fmla="*/ 3207981 h 8398875"/>
              <a:gd name="connsiteX1826" fmla="*/ 925726 w 5996056"/>
              <a:gd name="connsiteY1826" fmla="*/ 3323773 h 8398875"/>
              <a:gd name="connsiteX1827" fmla="*/ 2457844 w 5996056"/>
              <a:gd name="connsiteY1827" fmla="*/ 3216883 h 8398875"/>
              <a:gd name="connsiteX1828" fmla="*/ 2511365 w 5996056"/>
              <a:gd name="connsiteY1828" fmla="*/ 3297004 h 8398875"/>
              <a:gd name="connsiteX1829" fmla="*/ 2591735 w 5996056"/>
              <a:gd name="connsiteY1829" fmla="*/ 3429319 h 8398875"/>
              <a:gd name="connsiteX1830" fmla="*/ 2628920 w 5996056"/>
              <a:gd name="connsiteY1830" fmla="*/ 3485671 h 8398875"/>
              <a:gd name="connsiteX1831" fmla="*/ 2478444 w 5996056"/>
              <a:gd name="connsiteY1831" fmla="*/ 3234688 h 8398875"/>
              <a:gd name="connsiteX1832" fmla="*/ 2457844 w 5996056"/>
              <a:gd name="connsiteY1832" fmla="*/ 3216883 h 8398875"/>
              <a:gd name="connsiteX1833" fmla="*/ 2150251 w 5996056"/>
              <a:gd name="connsiteY1833" fmla="*/ 3222572 h 8398875"/>
              <a:gd name="connsiteX1834" fmla="*/ 2199089 w 5996056"/>
              <a:gd name="connsiteY1834" fmla="*/ 3268944 h 8398875"/>
              <a:gd name="connsiteX1835" fmla="*/ 2176869 w 5996056"/>
              <a:gd name="connsiteY1835" fmla="*/ 3239050 h 8398875"/>
              <a:gd name="connsiteX1836" fmla="*/ 2150251 w 5996056"/>
              <a:gd name="connsiteY1836" fmla="*/ 3222572 h 8398875"/>
              <a:gd name="connsiteX1837" fmla="*/ 3058288 w 5996056"/>
              <a:gd name="connsiteY1837" fmla="*/ 3226881 h 8398875"/>
              <a:gd name="connsiteX1838" fmla="*/ 3104286 w 5996056"/>
              <a:gd name="connsiteY1838" fmla="*/ 3234688 h 8398875"/>
              <a:gd name="connsiteX1839" fmla="*/ 3146572 w 5996056"/>
              <a:gd name="connsiteY1839" fmla="*/ 3231421 h 8398875"/>
              <a:gd name="connsiteX1840" fmla="*/ 3058288 w 5996056"/>
              <a:gd name="connsiteY1840" fmla="*/ 3226881 h 8398875"/>
              <a:gd name="connsiteX1841" fmla="*/ 1267051 w 5996056"/>
              <a:gd name="connsiteY1841" fmla="*/ 3282084 h 8398875"/>
              <a:gd name="connsiteX1842" fmla="*/ 1329207 w 5996056"/>
              <a:gd name="connsiteY1842" fmla="*/ 3364430 h 8398875"/>
              <a:gd name="connsiteX1843" fmla="*/ 1349424 w 5996056"/>
              <a:gd name="connsiteY1843" fmla="*/ 3390479 h 8398875"/>
              <a:gd name="connsiteX1844" fmla="*/ 1336613 w 5996056"/>
              <a:gd name="connsiteY1844" fmla="*/ 3363398 h 8398875"/>
              <a:gd name="connsiteX1845" fmla="*/ 1232910 w 5996056"/>
              <a:gd name="connsiteY1845" fmla="*/ 3225785 h 8398875"/>
              <a:gd name="connsiteX1846" fmla="*/ 1267051 w 5996056"/>
              <a:gd name="connsiteY1846" fmla="*/ 3282084 h 8398875"/>
              <a:gd name="connsiteX1847" fmla="*/ 4184432 w 5996056"/>
              <a:gd name="connsiteY1847" fmla="*/ 3270012 h 8398875"/>
              <a:gd name="connsiteX1848" fmla="*/ 3909404 w 5996056"/>
              <a:gd name="connsiteY1848" fmla="*/ 3413144 h 8398875"/>
              <a:gd name="connsiteX1849" fmla="*/ 3944070 w 5996056"/>
              <a:gd name="connsiteY1849" fmla="*/ 3407687 h 8398875"/>
              <a:gd name="connsiteX1850" fmla="*/ 4361179 w 5996056"/>
              <a:gd name="connsiteY1850" fmla="*/ 3319296 h 8398875"/>
              <a:gd name="connsiteX1851" fmla="*/ 4907747 w 5996056"/>
              <a:gd name="connsiteY1851" fmla="*/ 3791083 h 8398875"/>
              <a:gd name="connsiteX1852" fmla="*/ 4953906 w 5996056"/>
              <a:gd name="connsiteY1852" fmla="*/ 5016284 h 8398875"/>
              <a:gd name="connsiteX1853" fmla="*/ 4797189 w 5996056"/>
              <a:gd name="connsiteY1853" fmla="*/ 5333831 h 8398875"/>
              <a:gd name="connsiteX1854" fmla="*/ 4372940 w 5996056"/>
              <a:gd name="connsiteY1854" fmla="*/ 5734302 h 8398875"/>
              <a:gd name="connsiteX1855" fmla="*/ 4132265 w 5996056"/>
              <a:gd name="connsiteY1855" fmla="*/ 5830073 h 8398875"/>
              <a:gd name="connsiteX1856" fmla="*/ 4108665 w 5996056"/>
              <a:gd name="connsiteY1856" fmla="*/ 5865237 h 8398875"/>
              <a:gd name="connsiteX1857" fmla="*/ 4125944 w 5996056"/>
              <a:gd name="connsiteY1857" fmla="*/ 5880878 h 8398875"/>
              <a:gd name="connsiteX1858" fmla="*/ 4211905 w 5996056"/>
              <a:gd name="connsiteY1858" fmla="*/ 5851251 h 8398875"/>
              <a:gd name="connsiteX1859" fmla="*/ 4689729 w 5996056"/>
              <a:gd name="connsiteY1859" fmla="*/ 5532068 h 8398875"/>
              <a:gd name="connsiteX1860" fmla="*/ 5084974 w 5996056"/>
              <a:gd name="connsiteY1860" fmla="*/ 4690219 h 8398875"/>
              <a:gd name="connsiteX1861" fmla="*/ 5101373 w 5996056"/>
              <a:gd name="connsiteY1861" fmla="*/ 4592293 h 8398875"/>
              <a:gd name="connsiteX1862" fmla="*/ 5100429 w 5996056"/>
              <a:gd name="connsiteY1862" fmla="*/ 4427600 h 8398875"/>
              <a:gd name="connsiteX1863" fmla="*/ 5099494 w 5996056"/>
              <a:gd name="connsiteY1863" fmla="*/ 4262907 h 8398875"/>
              <a:gd name="connsiteX1864" fmla="*/ 5076179 w 5996056"/>
              <a:gd name="connsiteY1864" fmla="*/ 4141995 h 8398875"/>
              <a:gd name="connsiteX1865" fmla="*/ 4876446 w 5996056"/>
              <a:gd name="connsiteY1865" fmla="*/ 3639744 h 8398875"/>
              <a:gd name="connsiteX1866" fmla="*/ 4184432 w 5996056"/>
              <a:gd name="connsiteY1866" fmla="*/ 3270012 h 8398875"/>
              <a:gd name="connsiteX1867" fmla="*/ 1000800 w 5996056"/>
              <a:gd name="connsiteY1867" fmla="*/ 3335266 h 8398875"/>
              <a:gd name="connsiteX1868" fmla="*/ 823803 w 5996056"/>
              <a:gd name="connsiteY1868" fmla="*/ 3459382 h 8398875"/>
              <a:gd name="connsiteX1869" fmla="*/ 837406 w 5996056"/>
              <a:gd name="connsiteY1869" fmla="*/ 3462837 h 8398875"/>
              <a:gd name="connsiteX1870" fmla="*/ 1117581 w 5996056"/>
              <a:gd name="connsiteY1870" fmla="*/ 3274107 h 8398875"/>
              <a:gd name="connsiteX1871" fmla="*/ 1000800 w 5996056"/>
              <a:gd name="connsiteY1871" fmla="*/ 3335266 h 8398875"/>
              <a:gd name="connsiteX1872" fmla="*/ 3049386 w 5996056"/>
              <a:gd name="connsiteY1872" fmla="*/ 3279199 h 8398875"/>
              <a:gd name="connsiteX1873" fmla="*/ 3105025 w 5996056"/>
              <a:gd name="connsiteY1873" fmla="*/ 3287051 h 8398875"/>
              <a:gd name="connsiteX1874" fmla="*/ 3160665 w 5996056"/>
              <a:gd name="connsiteY1874" fmla="*/ 3285992 h 8398875"/>
              <a:gd name="connsiteX1875" fmla="*/ 3133958 w 5996056"/>
              <a:gd name="connsiteY1875" fmla="*/ 3279199 h 8398875"/>
              <a:gd name="connsiteX1876" fmla="*/ 3049386 w 5996056"/>
              <a:gd name="connsiteY1876" fmla="*/ 3279199 h 8398875"/>
              <a:gd name="connsiteX1877" fmla="*/ 3556818 w 5996056"/>
              <a:gd name="connsiteY1877" fmla="*/ 3291467 h 8398875"/>
              <a:gd name="connsiteX1878" fmla="*/ 3572397 w 5996056"/>
              <a:gd name="connsiteY1878" fmla="*/ 3307046 h 8398875"/>
              <a:gd name="connsiteX1879" fmla="*/ 3587977 w 5996056"/>
              <a:gd name="connsiteY1879" fmla="*/ 3319260 h 8398875"/>
              <a:gd name="connsiteX1880" fmla="*/ 3575762 w 5996056"/>
              <a:gd name="connsiteY1880" fmla="*/ 3303681 h 8398875"/>
              <a:gd name="connsiteX1881" fmla="*/ 3556818 w 5996056"/>
              <a:gd name="connsiteY1881" fmla="*/ 3291467 h 8398875"/>
              <a:gd name="connsiteX1882" fmla="*/ 1039685 w 5996056"/>
              <a:gd name="connsiteY1882" fmla="*/ 3409031 h 8398875"/>
              <a:gd name="connsiteX1883" fmla="*/ 886119 w 5996056"/>
              <a:gd name="connsiteY1883" fmla="*/ 3520542 h 8398875"/>
              <a:gd name="connsiteX1884" fmla="*/ 1067683 w 5996056"/>
              <a:gd name="connsiteY1884" fmla="*/ 3434225 h 8398875"/>
              <a:gd name="connsiteX1885" fmla="*/ 1224302 w 5996056"/>
              <a:gd name="connsiteY1885" fmla="*/ 3329863 h 8398875"/>
              <a:gd name="connsiteX1886" fmla="*/ 1214367 w 5996056"/>
              <a:gd name="connsiteY1886" fmla="*/ 3317880 h 8398875"/>
              <a:gd name="connsiteX1887" fmla="*/ 1198841 w 5996056"/>
              <a:gd name="connsiteY1887" fmla="*/ 3305951 h 8398875"/>
              <a:gd name="connsiteX1888" fmla="*/ 1039685 w 5996056"/>
              <a:gd name="connsiteY1888" fmla="*/ 3409031 h 8398875"/>
              <a:gd name="connsiteX1889" fmla="*/ 2257078 w 5996056"/>
              <a:gd name="connsiteY1889" fmla="*/ 3314809 h 8398875"/>
              <a:gd name="connsiteX1890" fmla="*/ 2265981 w 5996056"/>
              <a:gd name="connsiteY1890" fmla="*/ 3323711 h 8398875"/>
              <a:gd name="connsiteX1891" fmla="*/ 2274883 w 5996056"/>
              <a:gd name="connsiteY1891" fmla="*/ 3314809 h 8398875"/>
              <a:gd name="connsiteX1892" fmla="*/ 2265981 w 5996056"/>
              <a:gd name="connsiteY1892" fmla="*/ 3305906 h 8398875"/>
              <a:gd name="connsiteX1893" fmla="*/ 2257078 w 5996056"/>
              <a:gd name="connsiteY1893" fmla="*/ 3314809 h 8398875"/>
              <a:gd name="connsiteX1894" fmla="*/ 2372809 w 5996056"/>
              <a:gd name="connsiteY1894" fmla="*/ 3359320 h 8398875"/>
              <a:gd name="connsiteX1895" fmla="*/ 2414347 w 5996056"/>
              <a:gd name="connsiteY1895" fmla="*/ 3403832 h 8398875"/>
              <a:gd name="connsiteX1896" fmla="*/ 2343048 w 5996056"/>
              <a:gd name="connsiteY1896" fmla="*/ 3315192 h 8398875"/>
              <a:gd name="connsiteX1897" fmla="*/ 2372809 w 5996056"/>
              <a:gd name="connsiteY1897" fmla="*/ 3359320 h 8398875"/>
              <a:gd name="connsiteX1898" fmla="*/ 3062739 w 5996056"/>
              <a:gd name="connsiteY1898" fmla="*/ 3323711 h 8398875"/>
              <a:gd name="connsiteX1899" fmla="*/ 3129507 w 5996056"/>
              <a:gd name="connsiteY1899" fmla="*/ 3331358 h 8398875"/>
              <a:gd name="connsiteX1900" fmla="*/ 3178469 w 5996056"/>
              <a:gd name="connsiteY1900" fmla="*/ 3331358 h 8398875"/>
              <a:gd name="connsiteX1901" fmla="*/ 3160665 w 5996056"/>
              <a:gd name="connsiteY1901" fmla="*/ 3323711 h 8398875"/>
              <a:gd name="connsiteX1902" fmla="*/ 3093897 w 5996056"/>
              <a:gd name="connsiteY1902" fmla="*/ 3316064 h 8398875"/>
              <a:gd name="connsiteX1903" fmla="*/ 3044935 w 5996056"/>
              <a:gd name="connsiteY1903" fmla="*/ 3316064 h 8398875"/>
              <a:gd name="connsiteX1904" fmla="*/ 3062739 w 5996056"/>
              <a:gd name="connsiteY1904" fmla="*/ 3323711 h 8398875"/>
              <a:gd name="connsiteX1905" fmla="*/ 2864378 w 5996056"/>
              <a:gd name="connsiteY1905" fmla="*/ 3364190 h 8398875"/>
              <a:gd name="connsiteX1906" fmla="*/ 2850775 w 5996056"/>
              <a:gd name="connsiteY1906" fmla="*/ 3464715 h 8398875"/>
              <a:gd name="connsiteX1907" fmla="*/ 2870743 w 5996056"/>
              <a:gd name="connsiteY1907" fmla="*/ 3503983 h 8398875"/>
              <a:gd name="connsiteX1908" fmla="*/ 2883224 w 5996056"/>
              <a:gd name="connsiteY1908" fmla="*/ 3537367 h 8398875"/>
              <a:gd name="connsiteX1909" fmla="*/ 2881666 w 5996056"/>
              <a:gd name="connsiteY1909" fmla="*/ 3467778 h 8398875"/>
              <a:gd name="connsiteX1910" fmla="*/ 2887559 w 5996056"/>
              <a:gd name="connsiteY1910" fmla="*/ 3365401 h 8398875"/>
              <a:gd name="connsiteX1911" fmla="*/ 2864378 w 5996056"/>
              <a:gd name="connsiteY1911" fmla="*/ 3364190 h 8398875"/>
              <a:gd name="connsiteX1912" fmla="*/ 3062739 w 5996056"/>
              <a:gd name="connsiteY1912" fmla="*/ 3357024 h 8398875"/>
              <a:gd name="connsiteX1913" fmla="*/ 3182921 w 5996056"/>
              <a:gd name="connsiteY1913" fmla="*/ 3368089 h 8398875"/>
              <a:gd name="connsiteX1914" fmla="*/ 3161911 w 5996056"/>
              <a:gd name="connsiteY1914" fmla="*/ 3359320 h 8398875"/>
              <a:gd name="connsiteX1915" fmla="*/ 3097369 w 5996056"/>
              <a:gd name="connsiteY1915" fmla="*/ 3353712 h 8398875"/>
              <a:gd name="connsiteX1916" fmla="*/ 3062739 w 5996056"/>
              <a:gd name="connsiteY1916" fmla="*/ 3357024 h 8398875"/>
              <a:gd name="connsiteX1917" fmla="*/ 4166628 w 5996056"/>
              <a:gd name="connsiteY1917" fmla="*/ 3382128 h 8398875"/>
              <a:gd name="connsiteX1918" fmla="*/ 4122116 w 5996056"/>
              <a:gd name="connsiteY1918" fmla="*/ 3394324 h 8398875"/>
              <a:gd name="connsiteX1919" fmla="*/ 4211140 w 5996056"/>
              <a:gd name="connsiteY1919" fmla="*/ 3389900 h 8398875"/>
              <a:gd name="connsiteX1920" fmla="*/ 4331321 w 5996056"/>
              <a:gd name="connsiteY1920" fmla="*/ 3377757 h 8398875"/>
              <a:gd name="connsiteX1921" fmla="*/ 4362479 w 5996056"/>
              <a:gd name="connsiteY1921" fmla="*/ 3370048 h 8398875"/>
              <a:gd name="connsiteX1922" fmla="*/ 4286809 w 5996056"/>
              <a:gd name="connsiteY1922" fmla="*/ 3369985 h 8398875"/>
              <a:gd name="connsiteX1923" fmla="*/ 4166628 w 5996056"/>
              <a:gd name="connsiteY1923" fmla="*/ 3382128 h 8398875"/>
              <a:gd name="connsiteX1924" fmla="*/ 1250946 w 5996056"/>
              <a:gd name="connsiteY1924" fmla="*/ 3399586 h 8398875"/>
              <a:gd name="connsiteX1925" fmla="*/ 1239694 w 5996056"/>
              <a:gd name="connsiteY1925" fmla="*/ 3413144 h 8398875"/>
              <a:gd name="connsiteX1926" fmla="*/ 1254311 w 5996056"/>
              <a:gd name="connsiteY1926" fmla="*/ 3407536 h 8398875"/>
              <a:gd name="connsiteX1927" fmla="*/ 1268920 w 5996056"/>
              <a:gd name="connsiteY1927" fmla="*/ 3393977 h 8398875"/>
              <a:gd name="connsiteX1928" fmla="*/ 1250946 w 5996056"/>
              <a:gd name="connsiteY1928" fmla="*/ 3399586 h 8398875"/>
              <a:gd name="connsiteX1929" fmla="*/ 3089446 w 5996056"/>
              <a:gd name="connsiteY1929" fmla="*/ 3403832 h 8398875"/>
              <a:gd name="connsiteX1930" fmla="*/ 3156214 w 5996056"/>
              <a:gd name="connsiteY1930" fmla="*/ 3411479 h 8398875"/>
              <a:gd name="connsiteX1931" fmla="*/ 3205176 w 5996056"/>
              <a:gd name="connsiteY1931" fmla="*/ 3411479 h 8398875"/>
              <a:gd name="connsiteX1932" fmla="*/ 3187372 w 5996056"/>
              <a:gd name="connsiteY1932" fmla="*/ 3403832 h 8398875"/>
              <a:gd name="connsiteX1933" fmla="*/ 3120604 w 5996056"/>
              <a:gd name="connsiteY1933" fmla="*/ 3396185 h 8398875"/>
              <a:gd name="connsiteX1934" fmla="*/ 3071641 w 5996056"/>
              <a:gd name="connsiteY1934" fmla="*/ 3396185 h 8398875"/>
              <a:gd name="connsiteX1935" fmla="*/ 3089446 w 5996056"/>
              <a:gd name="connsiteY1935" fmla="*/ 3403832 h 8398875"/>
              <a:gd name="connsiteX1936" fmla="*/ 4260102 w 5996056"/>
              <a:gd name="connsiteY1936" fmla="*/ 3403832 h 8398875"/>
              <a:gd name="connsiteX1937" fmla="*/ 4342974 w 5996056"/>
              <a:gd name="connsiteY1937" fmla="*/ 3411844 h 8398875"/>
              <a:gd name="connsiteX1938" fmla="*/ 4442600 w 5996056"/>
              <a:gd name="connsiteY1938" fmla="*/ 3403832 h 8398875"/>
              <a:gd name="connsiteX1939" fmla="*/ 4260102 w 5996056"/>
              <a:gd name="connsiteY1939" fmla="*/ 3403832 h 8398875"/>
              <a:gd name="connsiteX1940" fmla="*/ 1731841 w 5996056"/>
              <a:gd name="connsiteY1940" fmla="*/ 3434990 h 8398875"/>
              <a:gd name="connsiteX1941" fmla="*/ 1719832 w 5996056"/>
              <a:gd name="connsiteY1941" fmla="*/ 3457246 h 8398875"/>
              <a:gd name="connsiteX1942" fmla="*/ 1749646 w 5996056"/>
              <a:gd name="connsiteY1942" fmla="*/ 3434990 h 8398875"/>
              <a:gd name="connsiteX1943" fmla="*/ 1761655 w 5996056"/>
              <a:gd name="connsiteY1943" fmla="*/ 3412734 h 8398875"/>
              <a:gd name="connsiteX1944" fmla="*/ 1731841 w 5996056"/>
              <a:gd name="connsiteY1944" fmla="*/ 3434990 h 8398875"/>
              <a:gd name="connsiteX1945" fmla="*/ 1767673 w 5996056"/>
              <a:gd name="connsiteY1945" fmla="*/ 3434759 h 8398875"/>
              <a:gd name="connsiteX1946" fmla="*/ 1746975 w 5996056"/>
              <a:gd name="connsiteY1946" fmla="*/ 3456783 h 8398875"/>
              <a:gd name="connsiteX1947" fmla="*/ 1763890 w 5996056"/>
              <a:gd name="connsiteY1947" fmla="*/ 3462338 h 8398875"/>
              <a:gd name="connsiteX1948" fmla="*/ 1907965 w 5996056"/>
              <a:gd name="connsiteY1948" fmla="*/ 3524637 h 8398875"/>
              <a:gd name="connsiteX1949" fmla="*/ 1966204 w 5996056"/>
              <a:gd name="connsiteY1949" fmla="*/ 3555172 h 8398875"/>
              <a:gd name="connsiteX1950" fmla="*/ 1968118 w 5996056"/>
              <a:gd name="connsiteY1950" fmla="*/ 3525376 h 8398875"/>
              <a:gd name="connsiteX1951" fmla="*/ 1898911 w 5996056"/>
              <a:gd name="connsiteY1951" fmla="*/ 3448299 h 8398875"/>
              <a:gd name="connsiteX1952" fmla="*/ 1852886 w 5996056"/>
              <a:gd name="connsiteY1952" fmla="*/ 3428500 h 8398875"/>
              <a:gd name="connsiteX1953" fmla="*/ 1834645 w 5996056"/>
              <a:gd name="connsiteY1953" fmla="*/ 3439851 h 8398875"/>
              <a:gd name="connsiteX1954" fmla="*/ 1816413 w 5996056"/>
              <a:gd name="connsiteY1954" fmla="*/ 3451201 h 8398875"/>
              <a:gd name="connsiteX1955" fmla="*/ 1827728 w 5996056"/>
              <a:gd name="connsiteY1955" fmla="*/ 3437509 h 8398875"/>
              <a:gd name="connsiteX1956" fmla="*/ 1839043 w 5996056"/>
              <a:gd name="connsiteY1956" fmla="*/ 3423809 h 8398875"/>
              <a:gd name="connsiteX1957" fmla="*/ 1818826 w 5996056"/>
              <a:gd name="connsiteY1957" fmla="*/ 3418396 h 8398875"/>
              <a:gd name="connsiteX1958" fmla="*/ 1767673 w 5996056"/>
              <a:gd name="connsiteY1958" fmla="*/ 3434759 h 8398875"/>
              <a:gd name="connsiteX1959" fmla="*/ 2363906 w 5996056"/>
              <a:gd name="connsiteY1959" fmla="*/ 3419402 h 8398875"/>
              <a:gd name="connsiteX1960" fmla="*/ 2477260 w 5996056"/>
              <a:gd name="connsiteY1960" fmla="*/ 3555172 h 8398875"/>
              <a:gd name="connsiteX1961" fmla="*/ 2397290 w 5996056"/>
              <a:gd name="connsiteY1961" fmla="*/ 3448299 h 8398875"/>
              <a:gd name="connsiteX1962" fmla="*/ 2363906 w 5996056"/>
              <a:gd name="connsiteY1962" fmla="*/ 3419402 h 8398875"/>
              <a:gd name="connsiteX1963" fmla="*/ 2440831 w 5996056"/>
              <a:gd name="connsiteY1963" fmla="*/ 3463923 h 8398875"/>
              <a:gd name="connsiteX1964" fmla="*/ 2486029 w 5996056"/>
              <a:gd name="connsiteY1964" fmla="*/ 3518823 h 8398875"/>
              <a:gd name="connsiteX1965" fmla="*/ 2492652 w 5996056"/>
              <a:gd name="connsiteY1965" fmla="*/ 3518414 h 8398875"/>
              <a:gd name="connsiteX1966" fmla="*/ 2407599 w 5996056"/>
              <a:gd name="connsiteY1966" fmla="*/ 3412734 h 8398875"/>
              <a:gd name="connsiteX1967" fmla="*/ 2440831 w 5996056"/>
              <a:gd name="connsiteY1967" fmla="*/ 3463923 h 8398875"/>
              <a:gd name="connsiteX1968" fmla="*/ 1785255 w 5996056"/>
              <a:gd name="connsiteY1968" fmla="*/ 3439967 h 8398875"/>
              <a:gd name="connsiteX1969" fmla="*/ 1794157 w 5996056"/>
              <a:gd name="connsiteY1969" fmla="*/ 3443893 h 8398875"/>
              <a:gd name="connsiteX1970" fmla="*/ 1803060 w 5996056"/>
              <a:gd name="connsiteY1970" fmla="*/ 3434465 h 8398875"/>
              <a:gd name="connsiteX1971" fmla="*/ 1794157 w 5996056"/>
              <a:gd name="connsiteY1971" fmla="*/ 3430539 h 8398875"/>
              <a:gd name="connsiteX1972" fmla="*/ 1785255 w 5996056"/>
              <a:gd name="connsiteY1972" fmla="*/ 3439967 h 8398875"/>
              <a:gd name="connsiteX1973" fmla="*/ 4331321 w 5996056"/>
              <a:gd name="connsiteY1973" fmla="*/ 3439441 h 8398875"/>
              <a:gd name="connsiteX1974" fmla="*/ 4433698 w 5996056"/>
              <a:gd name="connsiteY1974" fmla="*/ 3448068 h 8398875"/>
              <a:gd name="connsiteX1975" fmla="*/ 4509368 w 5996056"/>
              <a:gd name="connsiteY1975" fmla="*/ 3439441 h 8398875"/>
              <a:gd name="connsiteX1976" fmla="*/ 4406991 w 5996056"/>
              <a:gd name="connsiteY1976" fmla="*/ 3430815 h 8398875"/>
              <a:gd name="connsiteX1977" fmla="*/ 4331321 w 5996056"/>
              <a:gd name="connsiteY1977" fmla="*/ 3439441 h 8398875"/>
              <a:gd name="connsiteX1978" fmla="*/ 1075223 w 5996056"/>
              <a:gd name="connsiteY1978" fmla="*/ 3516607 h 8398875"/>
              <a:gd name="connsiteX1979" fmla="*/ 961576 w 5996056"/>
              <a:gd name="connsiteY1979" fmla="*/ 3597992 h 8398875"/>
              <a:gd name="connsiteX1980" fmla="*/ 1194194 w 5996056"/>
              <a:gd name="connsiteY1980" fmla="*/ 3446821 h 8398875"/>
              <a:gd name="connsiteX1981" fmla="*/ 1075223 w 5996056"/>
              <a:gd name="connsiteY1981" fmla="*/ 3516607 h 8398875"/>
              <a:gd name="connsiteX1982" fmla="*/ 3116153 w 5996056"/>
              <a:gd name="connsiteY1982" fmla="*/ 3448344 h 8398875"/>
              <a:gd name="connsiteX1983" fmla="*/ 3178469 w 5996056"/>
              <a:gd name="connsiteY1983" fmla="*/ 3456480 h 8398875"/>
              <a:gd name="connsiteX1984" fmla="*/ 3222981 w 5996056"/>
              <a:gd name="connsiteY1984" fmla="*/ 3456970 h 8398875"/>
              <a:gd name="connsiteX1985" fmla="*/ 3209628 w 5996056"/>
              <a:gd name="connsiteY1985" fmla="*/ 3448344 h 8398875"/>
              <a:gd name="connsiteX1986" fmla="*/ 3147311 w 5996056"/>
              <a:gd name="connsiteY1986" fmla="*/ 3440207 h 8398875"/>
              <a:gd name="connsiteX1987" fmla="*/ 3098348 w 5996056"/>
              <a:gd name="connsiteY1987" fmla="*/ 3440697 h 8398875"/>
              <a:gd name="connsiteX1988" fmla="*/ 3116153 w 5996056"/>
              <a:gd name="connsiteY1988" fmla="*/ 3448344 h 8398875"/>
              <a:gd name="connsiteX1989" fmla="*/ 1224408 w 5996056"/>
              <a:gd name="connsiteY1989" fmla="*/ 3529640 h 8398875"/>
              <a:gd name="connsiteX1990" fmla="*/ 1075294 w 5996056"/>
              <a:gd name="connsiteY1990" fmla="*/ 3636156 h 8398875"/>
              <a:gd name="connsiteX1991" fmla="*/ 1010753 w 5996056"/>
              <a:gd name="connsiteY1991" fmla="*/ 3685048 h 8398875"/>
              <a:gd name="connsiteX1992" fmla="*/ 1153190 w 5996056"/>
              <a:gd name="connsiteY1992" fmla="*/ 3593754 h 8398875"/>
              <a:gd name="connsiteX1993" fmla="*/ 1317883 w 5996056"/>
              <a:gd name="connsiteY1993" fmla="*/ 3467048 h 8398875"/>
              <a:gd name="connsiteX1994" fmla="*/ 1224408 w 5996056"/>
              <a:gd name="connsiteY1994" fmla="*/ 3529640 h 8398875"/>
              <a:gd name="connsiteX1995" fmla="*/ 3031812 w 5996056"/>
              <a:gd name="connsiteY1995" fmla="*/ 3475051 h 8398875"/>
              <a:gd name="connsiteX1996" fmla="*/ 3066994 w 5996056"/>
              <a:gd name="connsiteY1996" fmla="*/ 3526453 h 8398875"/>
              <a:gd name="connsiteX1997" fmla="*/ 3049421 w 5996056"/>
              <a:gd name="connsiteY1997" fmla="*/ 3490844 h 8398875"/>
              <a:gd name="connsiteX1998" fmla="*/ 3031812 w 5996056"/>
              <a:gd name="connsiteY1998" fmla="*/ 3475051 h 8398875"/>
              <a:gd name="connsiteX1999" fmla="*/ 4431472 w 5996056"/>
              <a:gd name="connsiteY1999" fmla="*/ 3472692 h 8398875"/>
              <a:gd name="connsiteX2000" fmla="*/ 4516044 w 5996056"/>
              <a:gd name="connsiteY2000" fmla="*/ 3472692 h 8398875"/>
              <a:gd name="connsiteX2001" fmla="*/ 4473758 w 5996056"/>
              <a:gd name="connsiteY2001" fmla="*/ 3469353 h 8398875"/>
              <a:gd name="connsiteX2002" fmla="*/ 4431472 w 5996056"/>
              <a:gd name="connsiteY2002" fmla="*/ 3472692 h 8398875"/>
              <a:gd name="connsiteX2003" fmla="*/ 3129507 w 5996056"/>
              <a:gd name="connsiteY2003" fmla="*/ 3481674 h 8398875"/>
              <a:gd name="connsiteX2004" fmla="*/ 3262027 w 5996056"/>
              <a:gd name="connsiteY2004" fmla="*/ 3505746 h 8398875"/>
              <a:gd name="connsiteX2005" fmla="*/ 3176244 w 5996056"/>
              <a:gd name="connsiteY2005" fmla="*/ 3480463 h 8398875"/>
              <a:gd name="connsiteX2006" fmla="*/ 3129507 w 5996056"/>
              <a:gd name="connsiteY2006" fmla="*/ 3481674 h 8398875"/>
              <a:gd name="connsiteX2007" fmla="*/ 1262599 w 5996056"/>
              <a:gd name="connsiteY2007" fmla="*/ 3535498 h 8398875"/>
              <a:gd name="connsiteX2008" fmla="*/ 1210868 w 5996056"/>
              <a:gd name="connsiteY2008" fmla="*/ 3580205 h 8398875"/>
              <a:gd name="connsiteX2009" fmla="*/ 1322334 w 5996056"/>
              <a:gd name="connsiteY2009" fmla="*/ 3496790 h 8398875"/>
              <a:gd name="connsiteX2010" fmla="*/ 1262599 w 5996056"/>
              <a:gd name="connsiteY2010" fmla="*/ 3535498 h 8398875"/>
              <a:gd name="connsiteX2011" fmla="*/ 1656786 w 5996056"/>
              <a:gd name="connsiteY2011" fmla="*/ 3500761 h 8398875"/>
              <a:gd name="connsiteX2012" fmla="*/ 1712496 w 5996056"/>
              <a:gd name="connsiteY2012" fmla="*/ 3512084 h 8398875"/>
              <a:gd name="connsiteX2013" fmla="*/ 1773086 w 5996056"/>
              <a:gd name="connsiteY2013" fmla="*/ 3515512 h 8398875"/>
              <a:gd name="connsiteX2014" fmla="*/ 1834805 w 5996056"/>
              <a:gd name="connsiteY2014" fmla="*/ 3545797 h 8398875"/>
              <a:gd name="connsiteX2015" fmla="*/ 2035562 w 5996056"/>
              <a:gd name="connsiteY2015" fmla="*/ 3746002 h 8398875"/>
              <a:gd name="connsiteX2016" fmla="*/ 2063008 w 5996056"/>
              <a:gd name="connsiteY2016" fmla="*/ 3804651 h 8398875"/>
              <a:gd name="connsiteX2017" fmla="*/ 2059830 w 5996056"/>
              <a:gd name="connsiteY2017" fmla="*/ 3844604 h 8398875"/>
              <a:gd name="connsiteX2018" fmla="*/ 2075507 w 5996056"/>
              <a:gd name="connsiteY2018" fmla="*/ 3861768 h 8398875"/>
              <a:gd name="connsiteX2019" fmla="*/ 1807627 w 5996056"/>
              <a:gd name="connsiteY2019" fmla="*/ 3510696 h 8398875"/>
              <a:gd name="connsiteX2020" fmla="*/ 1656786 w 5996056"/>
              <a:gd name="connsiteY2020" fmla="*/ 3500761 h 8398875"/>
              <a:gd name="connsiteX2021" fmla="*/ 4447051 w 5996056"/>
              <a:gd name="connsiteY2021" fmla="*/ 3501758 h 8398875"/>
              <a:gd name="connsiteX2022" fmla="*/ 4504916 w 5996056"/>
              <a:gd name="connsiteY2022" fmla="*/ 3501758 h 8398875"/>
              <a:gd name="connsiteX2023" fmla="*/ 4472058 w 5996056"/>
              <a:gd name="connsiteY2023" fmla="*/ 3492989 h 8398875"/>
              <a:gd name="connsiteX2024" fmla="*/ 4433698 w 5996056"/>
              <a:gd name="connsiteY2024" fmla="*/ 3493131 h 8398875"/>
              <a:gd name="connsiteX2025" fmla="*/ 4447051 w 5996056"/>
              <a:gd name="connsiteY2025" fmla="*/ 3501758 h 8398875"/>
              <a:gd name="connsiteX2026" fmla="*/ 4565176 w 5996056"/>
              <a:gd name="connsiteY2026" fmla="*/ 3507927 h 8398875"/>
              <a:gd name="connsiteX2027" fmla="*/ 4591883 w 5996056"/>
              <a:gd name="connsiteY2027" fmla="*/ 3507598 h 8398875"/>
              <a:gd name="connsiteX2028" fmla="*/ 4576135 w 5996056"/>
              <a:gd name="connsiteY2028" fmla="*/ 3503494 h 8398875"/>
              <a:gd name="connsiteX2029" fmla="*/ 4565176 w 5996056"/>
              <a:gd name="connsiteY2029" fmla="*/ 3507927 h 8398875"/>
              <a:gd name="connsiteX2030" fmla="*/ 5158436 w 5996056"/>
              <a:gd name="connsiteY2030" fmla="*/ 3526969 h 8398875"/>
              <a:gd name="connsiteX2031" fmla="*/ 5182882 w 5996056"/>
              <a:gd name="connsiteY2031" fmla="*/ 3555902 h 8398875"/>
              <a:gd name="connsiteX2032" fmla="*/ 5198604 w 5996056"/>
              <a:gd name="connsiteY2032" fmla="*/ 3568525 h 8398875"/>
              <a:gd name="connsiteX2033" fmla="*/ 5178316 w 5996056"/>
              <a:gd name="connsiteY2033" fmla="*/ 3539593 h 8398875"/>
              <a:gd name="connsiteX2034" fmla="*/ 5158436 w 5996056"/>
              <a:gd name="connsiteY2034" fmla="*/ 3526969 h 8398875"/>
              <a:gd name="connsiteX2035" fmla="*/ 739035 w 5996056"/>
              <a:gd name="connsiteY2035" fmla="*/ 3542254 h 8398875"/>
              <a:gd name="connsiteX2036" fmla="*/ 776887 w 5996056"/>
              <a:gd name="connsiteY2036" fmla="*/ 3560540 h 8398875"/>
              <a:gd name="connsiteX2037" fmla="*/ 713503 w 5996056"/>
              <a:gd name="connsiteY2037" fmla="*/ 3519598 h 8398875"/>
              <a:gd name="connsiteX2038" fmla="*/ 739035 w 5996056"/>
              <a:gd name="connsiteY2038" fmla="*/ 3542254 h 8398875"/>
              <a:gd name="connsiteX2039" fmla="*/ 3159970 w 5996056"/>
              <a:gd name="connsiteY2039" fmla="*/ 3536237 h 8398875"/>
              <a:gd name="connsiteX2040" fmla="*/ 3304526 w 5996056"/>
              <a:gd name="connsiteY2040" fmla="*/ 3561163 h 8398875"/>
              <a:gd name="connsiteX2041" fmla="*/ 3184701 w 5996056"/>
              <a:gd name="connsiteY2041" fmla="*/ 3533744 h 8398875"/>
              <a:gd name="connsiteX2042" fmla="*/ 3159970 w 5996056"/>
              <a:gd name="connsiteY2042" fmla="*/ 3536237 h 8398875"/>
              <a:gd name="connsiteX2043" fmla="*/ 4591839 w 5996056"/>
              <a:gd name="connsiteY2043" fmla="*/ 3543759 h 8398875"/>
              <a:gd name="connsiteX2044" fmla="*/ 4636350 w 5996056"/>
              <a:gd name="connsiteY2044" fmla="*/ 3543634 h 8398875"/>
              <a:gd name="connsiteX2045" fmla="*/ 4611745 w 5996056"/>
              <a:gd name="connsiteY2045" fmla="*/ 3539913 h 8398875"/>
              <a:gd name="connsiteX2046" fmla="*/ 4591839 w 5996056"/>
              <a:gd name="connsiteY2046" fmla="*/ 3543759 h 8398875"/>
              <a:gd name="connsiteX2047" fmla="*/ 3743767 w 5996056"/>
              <a:gd name="connsiteY2047" fmla="*/ 3574312 h 8398875"/>
              <a:gd name="connsiteX2048" fmla="*/ 3666264 w 5996056"/>
              <a:gd name="connsiteY2048" fmla="*/ 3636539 h 8398875"/>
              <a:gd name="connsiteX2049" fmla="*/ 3619918 w 5996056"/>
              <a:gd name="connsiteY2049" fmla="*/ 3672460 h 8398875"/>
              <a:gd name="connsiteX2050" fmla="*/ 3599745 w 5996056"/>
              <a:gd name="connsiteY2050" fmla="*/ 3658332 h 8398875"/>
              <a:gd name="connsiteX2051" fmla="*/ 3481015 w 5996056"/>
              <a:gd name="connsiteY2051" fmla="*/ 3718983 h 8398875"/>
              <a:gd name="connsiteX2052" fmla="*/ 3466122 w 5996056"/>
              <a:gd name="connsiteY2052" fmla="*/ 3757967 h 8398875"/>
              <a:gd name="connsiteX2053" fmla="*/ 3475335 w 5996056"/>
              <a:gd name="connsiteY2053" fmla="*/ 3775184 h 8398875"/>
              <a:gd name="connsiteX2054" fmla="*/ 3521441 w 5996056"/>
              <a:gd name="connsiteY2054" fmla="*/ 3803458 h 8398875"/>
              <a:gd name="connsiteX2055" fmla="*/ 3558332 w 5996056"/>
              <a:gd name="connsiteY2055" fmla="*/ 3814505 h 8398875"/>
              <a:gd name="connsiteX2056" fmla="*/ 3574854 w 5996056"/>
              <a:gd name="connsiteY2056" fmla="*/ 3802799 h 8398875"/>
              <a:gd name="connsiteX2057" fmla="*/ 3777792 w 5996056"/>
              <a:gd name="connsiteY2057" fmla="*/ 3550747 h 8398875"/>
              <a:gd name="connsiteX2058" fmla="*/ 3743767 w 5996056"/>
              <a:gd name="connsiteY2058" fmla="*/ 3574312 h 8398875"/>
              <a:gd name="connsiteX2059" fmla="*/ 699980 w 5996056"/>
              <a:gd name="connsiteY2059" fmla="*/ 3572291 h 8398875"/>
              <a:gd name="connsiteX2060" fmla="*/ 687437 w 5996056"/>
              <a:gd name="connsiteY2060" fmla="*/ 3580232 h 8398875"/>
              <a:gd name="connsiteX2061" fmla="*/ 737468 w 5996056"/>
              <a:gd name="connsiteY2061" fmla="*/ 3632684 h 8398875"/>
              <a:gd name="connsiteX2062" fmla="*/ 787508 w 5996056"/>
              <a:gd name="connsiteY2062" fmla="*/ 3685146 h 8398875"/>
              <a:gd name="connsiteX2063" fmla="*/ 810102 w 5996056"/>
              <a:gd name="connsiteY2063" fmla="*/ 3685146 h 8398875"/>
              <a:gd name="connsiteX2064" fmla="*/ 832705 w 5996056"/>
              <a:gd name="connsiteY2064" fmla="*/ 3676849 h 8398875"/>
              <a:gd name="connsiteX2065" fmla="*/ 757703 w 5996056"/>
              <a:gd name="connsiteY2065" fmla="*/ 3586250 h 8398875"/>
              <a:gd name="connsiteX2066" fmla="*/ 699980 w 5996056"/>
              <a:gd name="connsiteY2066" fmla="*/ 3572291 h 8398875"/>
              <a:gd name="connsiteX2067" fmla="*/ 5112598 w 5996056"/>
              <a:gd name="connsiteY2067" fmla="*/ 3576395 h 8398875"/>
              <a:gd name="connsiteX2068" fmla="*/ 5082971 w 5996056"/>
              <a:gd name="connsiteY2068" fmla="*/ 3621993 h 8398875"/>
              <a:gd name="connsiteX2069" fmla="*/ 5068834 w 5996056"/>
              <a:gd name="connsiteY2069" fmla="*/ 3655821 h 8398875"/>
              <a:gd name="connsiteX2070" fmla="*/ 5083461 w 5996056"/>
              <a:gd name="connsiteY2070" fmla="*/ 3694102 h 8398875"/>
              <a:gd name="connsiteX2071" fmla="*/ 5126433 w 5996056"/>
              <a:gd name="connsiteY2071" fmla="*/ 3757370 h 8398875"/>
              <a:gd name="connsiteX2072" fmla="*/ 5166092 w 5996056"/>
              <a:gd name="connsiteY2072" fmla="*/ 3822322 h 8398875"/>
              <a:gd name="connsiteX2073" fmla="*/ 5210337 w 5996056"/>
              <a:gd name="connsiteY2073" fmla="*/ 4005567 h 8398875"/>
              <a:gd name="connsiteX2074" fmla="*/ 5173739 w 5996056"/>
              <a:gd name="connsiteY2074" fmla="*/ 3930672 h 8398875"/>
              <a:gd name="connsiteX2075" fmla="*/ 5127848 w 5996056"/>
              <a:gd name="connsiteY2075" fmla="*/ 3834820 h 8398875"/>
              <a:gd name="connsiteX2076" fmla="*/ 5114619 w 5996056"/>
              <a:gd name="connsiteY2076" fmla="*/ 3817790 h 8398875"/>
              <a:gd name="connsiteX2077" fmla="*/ 5123690 w 5996056"/>
              <a:gd name="connsiteY2077" fmla="*/ 3843162 h 8398875"/>
              <a:gd name="connsiteX2078" fmla="*/ 5209162 w 5996056"/>
              <a:gd name="connsiteY2078" fmla="*/ 4196139 h 8398875"/>
              <a:gd name="connsiteX2079" fmla="*/ 5230020 w 5996056"/>
              <a:gd name="connsiteY2079" fmla="*/ 4316321 h 8398875"/>
              <a:gd name="connsiteX2080" fmla="*/ 5226806 w 5996056"/>
              <a:gd name="connsiteY2080" fmla="*/ 4187237 h 8398875"/>
              <a:gd name="connsiteX2081" fmla="*/ 5223593 w 5996056"/>
              <a:gd name="connsiteY2081" fmla="*/ 4058153 h 8398875"/>
              <a:gd name="connsiteX2082" fmla="*/ 5235735 w 5996056"/>
              <a:gd name="connsiteY2082" fmla="*/ 4107116 h 8398875"/>
              <a:gd name="connsiteX2083" fmla="*/ 5257573 w 5996056"/>
              <a:gd name="connsiteY2083" fmla="*/ 4236200 h 8398875"/>
              <a:gd name="connsiteX2084" fmla="*/ 5275075 w 5996056"/>
              <a:gd name="connsiteY2084" fmla="*/ 4335692 h 8398875"/>
              <a:gd name="connsiteX2085" fmla="*/ 5282891 w 5996056"/>
              <a:gd name="connsiteY2085" fmla="*/ 4355064 h 8398875"/>
              <a:gd name="connsiteX2086" fmla="*/ 5265576 w 5996056"/>
              <a:gd name="connsiteY2086" fmla="*/ 4390904 h 8398875"/>
              <a:gd name="connsiteX2087" fmla="*/ 5248261 w 5996056"/>
              <a:gd name="connsiteY2087" fmla="*/ 4459372 h 8398875"/>
              <a:gd name="connsiteX2088" fmla="*/ 5248261 w 5996056"/>
              <a:gd name="connsiteY2088" fmla="*/ 4492008 h 8398875"/>
              <a:gd name="connsiteX2089" fmla="*/ 5282820 w 5996056"/>
              <a:gd name="connsiteY2089" fmla="*/ 4526576 h 8398875"/>
              <a:gd name="connsiteX2090" fmla="*/ 5394562 w 5996056"/>
              <a:gd name="connsiteY2090" fmla="*/ 4533751 h 8398875"/>
              <a:gd name="connsiteX2091" fmla="*/ 5405316 w 5996056"/>
              <a:gd name="connsiteY2091" fmla="*/ 4377097 h 8398875"/>
              <a:gd name="connsiteX2092" fmla="*/ 5384315 w 5996056"/>
              <a:gd name="connsiteY2092" fmla="*/ 4351930 h 8398875"/>
              <a:gd name="connsiteX2093" fmla="*/ 5374300 w 5996056"/>
              <a:gd name="connsiteY2093" fmla="*/ 4209493 h 8398875"/>
              <a:gd name="connsiteX2094" fmla="*/ 5288998 w 5996056"/>
              <a:gd name="connsiteY2094" fmla="*/ 3799986 h 8398875"/>
              <a:gd name="connsiteX2095" fmla="*/ 5257083 w 5996056"/>
              <a:gd name="connsiteY2095" fmla="*/ 3697609 h 8398875"/>
              <a:gd name="connsiteX2096" fmla="*/ 5235068 w 5996056"/>
              <a:gd name="connsiteY2096" fmla="*/ 3637171 h 8398875"/>
              <a:gd name="connsiteX2097" fmla="*/ 5213141 w 5996056"/>
              <a:gd name="connsiteY2097" fmla="*/ 3590078 h 8398875"/>
              <a:gd name="connsiteX2098" fmla="*/ 5182028 w 5996056"/>
              <a:gd name="connsiteY2098" fmla="*/ 3577080 h 8398875"/>
              <a:gd name="connsiteX2099" fmla="*/ 5112598 w 5996056"/>
              <a:gd name="connsiteY2099" fmla="*/ 3576395 h 8398875"/>
              <a:gd name="connsiteX2100" fmla="*/ 810449 w 5996056"/>
              <a:gd name="connsiteY2100" fmla="*/ 3599683 h 8398875"/>
              <a:gd name="connsiteX2101" fmla="*/ 831014 w 5996056"/>
              <a:gd name="connsiteY2101" fmla="*/ 3617488 h 8398875"/>
              <a:gd name="connsiteX2102" fmla="*/ 819352 w 5996056"/>
              <a:gd name="connsiteY2102" fmla="*/ 3599683 h 8398875"/>
              <a:gd name="connsiteX2103" fmla="*/ 798787 w 5996056"/>
              <a:gd name="connsiteY2103" fmla="*/ 3581879 h 8398875"/>
              <a:gd name="connsiteX2104" fmla="*/ 810449 w 5996056"/>
              <a:gd name="connsiteY2104" fmla="*/ 3599683 h 8398875"/>
              <a:gd name="connsiteX2105" fmla="*/ 1741091 w 5996056"/>
              <a:gd name="connsiteY2105" fmla="*/ 3588386 h 8398875"/>
              <a:gd name="connsiteX2106" fmla="*/ 1786582 w 5996056"/>
              <a:gd name="connsiteY2106" fmla="*/ 3617230 h 8398875"/>
              <a:gd name="connsiteX2107" fmla="*/ 1870806 w 5996056"/>
              <a:gd name="connsiteY2107" fmla="*/ 3673626 h 8398875"/>
              <a:gd name="connsiteX2108" fmla="*/ 1892902 w 5996056"/>
              <a:gd name="connsiteY2108" fmla="*/ 3660611 h 8398875"/>
              <a:gd name="connsiteX2109" fmla="*/ 1741091 w 5996056"/>
              <a:gd name="connsiteY2109" fmla="*/ 3588386 h 8398875"/>
              <a:gd name="connsiteX2110" fmla="*/ 5130287 w 5996056"/>
              <a:gd name="connsiteY2110" fmla="*/ 3601134 h 8398875"/>
              <a:gd name="connsiteX2111" fmla="*/ 5183096 w 5996056"/>
              <a:gd name="connsiteY2111" fmla="*/ 3752554 h 8398875"/>
              <a:gd name="connsiteX2112" fmla="*/ 5225115 w 5996056"/>
              <a:gd name="connsiteY2112" fmla="*/ 3742859 h 8398875"/>
              <a:gd name="connsiteX2113" fmla="*/ 5196182 w 5996056"/>
              <a:gd name="connsiteY2113" fmla="*/ 3600396 h 8398875"/>
              <a:gd name="connsiteX2114" fmla="*/ 5130287 w 5996056"/>
              <a:gd name="connsiteY2114" fmla="*/ 3601134 h 8398875"/>
              <a:gd name="connsiteX2115" fmla="*/ 2154728 w 5996056"/>
              <a:gd name="connsiteY2115" fmla="*/ 3617488 h 8398875"/>
              <a:gd name="connsiteX2116" fmla="*/ 2293596 w 5996056"/>
              <a:gd name="connsiteY2116" fmla="*/ 3795535 h 8398875"/>
              <a:gd name="connsiteX2117" fmla="*/ 2330354 w 5996056"/>
              <a:gd name="connsiteY2117" fmla="*/ 3835595 h 8398875"/>
              <a:gd name="connsiteX2118" fmla="*/ 2314623 w 5996056"/>
              <a:gd name="connsiteY2118" fmla="*/ 3808888 h 8398875"/>
              <a:gd name="connsiteX2119" fmla="*/ 2154728 w 5996056"/>
              <a:gd name="connsiteY2119" fmla="*/ 3617488 h 8398875"/>
              <a:gd name="connsiteX2120" fmla="*/ 5160867 w 5996056"/>
              <a:gd name="connsiteY2120" fmla="*/ 3614408 h 8398875"/>
              <a:gd name="connsiteX2121" fmla="*/ 5189247 w 5996056"/>
              <a:gd name="connsiteY2121" fmla="*/ 3673127 h 8398875"/>
              <a:gd name="connsiteX2122" fmla="*/ 5227403 w 5996056"/>
              <a:gd name="connsiteY2122" fmla="*/ 3691137 h 8398875"/>
              <a:gd name="connsiteX2123" fmla="*/ 5172849 w 5996056"/>
              <a:gd name="connsiteY2123" fmla="*/ 3609956 h 8398875"/>
              <a:gd name="connsiteX2124" fmla="*/ 5160867 w 5996056"/>
              <a:gd name="connsiteY2124" fmla="*/ 3614408 h 8398875"/>
              <a:gd name="connsiteX2125" fmla="*/ 1540165 w 5996056"/>
              <a:gd name="connsiteY2125" fmla="*/ 3733485 h 8398875"/>
              <a:gd name="connsiteX2126" fmla="*/ 1439969 w 5996056"/>
              <a:gd name="connsiteY2126" fmla="*/ 3856863 h 8398875"/>
              <a:gd name="connsiteX2127" fmla="*/ 1479309 w 5996056"/>
              <a:gd name="connsiteY2127" fmla="*/ 3869985 h 8398875"/>
              <a:gd name="connsiteX2128" fmla="*/ 1731770 w 5996056"/>
              <a:gd name="connsiteY2128" fmla="*/ 4080409 h 8398875"/>
              <a:gd name="connsiteX2129" fmla="*/ 1745853 w 5996056"/>
              <a:gd name="connsiteY2129" fmla="*/ 4114398 h 8398875"/>
              <a:gd name="connsiteX2130" fmla="*/ 1963302 w 5996056"/>
              <a:gd name="connsiteY2130" fmla="*/ 3896496 h 8398875"/>
              <a:gd name="connsiteX2131" fmla="*/ 1860017 w 5996056"/>
              <a:gd name="connsiteY2131" fmla="*/ 3984504 h 8398875"/>
              <a:gd name="connsiteX2132" fmla="*/ 1751195 w 5996056"/>
              <a:gd name="connsiteY2132" fmla="*/ 4084860 h 8398875"/>
              <a:gd name="connsiteX2133" fmla="*/ 1743290 w 5996056"/>
              <a:gd name="connsiteY2133" fmla="*/ 4055776 h 8398875"/>
              <a:gd name="connsiteX2134" fmla="*/ 1740930 w 5996056"/>
              <a:gd name="connsiteY2134" fmla="*/ 4026683 h 8398875"/>
              <a:gd name="connsiteX2135" fmla="*/ 1839960 w 5996056"/>
              <a:gd name="connsiteY2135" fmla="*/ 3924467 h 8398875"/>
              <a:gd name="connsiteX2136" fmla="*/ 1930354 w 5996056"/>
              <a:gd name="connsiteY2136" fmla="*/ 3822241 h 8398875"/>
              <a:gd name="connsiteX2137" fmla="*/ 1770602 w 5996056"/>
              <a:gd name="connsiteY2137" fmla="*/ 3984709 h 8398875"/>
              <a:gd name="connsiteX2138" fmla="*/ 1728494 w 5996056"/>
              <a:gd name="connsiteY2138" fmla="*/ 4026995 h 8398875"/>
              <a:gd name="connsiteX2139" fmla="*/ 1825485 w 5996056"/>
              <a:gd name="connsiteY2139" fmla="*/ 3896300 h 8398875"/>
              <a:gd name="connsiteX2140" fmla="*/ 1920108 w 5996056"/>
              <a:gd name="connsiteY2140" fmla="*/ 3782991 h 8398875"/>
              <a:gd name="connsiteX2141" fmla="*/ 1816280 w 5996056"/>
              <a:gd name="connsiteY2141" fmla="*/ 3882528 h 8398875"/>
              <a:gd name="connsiteX2142" fmla="*/ 1712737 w 5996056"/>
              <a:gd name="connsiteY2142" fmla="*/ 3986935 h 8398875"/>
              <a:gd name="connsiteX2143" fmla="*/ 1808294 w 5996056"/>
              <a:gd name="connsiteY2143" fmla="*/ 3860904 h 8398875"/>
              <a:gd name="connsiteX2144" fmla="*/ 1909914 w 5996056"/>
              <a:gd name="connsiteY2144" fmla="*/ 3752679 h 8398875"/>
              <a:gd name="connsiteX2145" fmla="*/ 1869774 w 5996056"/>
              <a:gd name="connsiteY2145" fmla="*/ 3711381 h 8398875"/>
              <a:gd name="connsiteX2146" fmla="*/ 1678151 w 5996056"/>
              <a:gd name="connsiteY2146" fmla="*/ 3617497 h 8398875"/>
              <a:gd name="connsiteX2147" fmla="*/ 1637815 w 5996056"/>
              <a:gd name="connsiteY2147" fmla="*/ 3617488 h 8398875"/>
              <a:gd name="connsiteX2148" fmla="*/ 1540165 w 5996056"/>
              <a:gd name="connsiteY2148" fmla="*/ 3733485 h 8398875"/>
              <a:gd name="connsiteX2149" fmla="*/ 2559820 w 5996056"/>
              <a:gd name="connsiteY2149" fmla="*/ 3623853 h 8398875"/>
              <a:gd name="connsiteX2150" fmla="*/ 2645122 w 5996056"/>
              <a:gd name="connsiteY2150" fmla="*/ 3768828 h 8398875"/>
              <a:gd name="connsiteX2151" fmla="*/ 2578087 w 5996056"/>
              <a:gd name="connsiteY2151" fmla="*/ 3639744 h 8398875"/>
              <a:gd name="connsiteX2152" fmla="*/ 2559820 w 5996056"/>
              <a:gd name="connsiteY2152" fmla="*/ 3623853 h 8398875"/>
              <a:gd name="connsiteX2153" fmla="*/ 1575436 w 5996056"/>
              <a:gd name="connsiteY2153" fmla="*/ 3717639 h 8398875"/>
              <a:gd name="connsiteX2154" fmla="*/ 1485113 w 5996056"/>
              <a:gd name="connsiteY2154" fmla="*/ 3823354 h 8398875"/>
              <a:gd name="connsiteX2155" fmla="*/ 1472926 w 5996056"/>
              <a:gd name="connsiteY2155" fmla="*/ 3837821 h 8398875"/>
              <a:gd name="connsiteX2156" fmla="*/ 1494621 w 5996056"/>
              <a:gd name="connsiteY2156" fmla="*/ 3837821 h 8398875"/>
              <a:gd name="connsiteX2157" fmla="*/ 1516316 w 5996056"/>
              <a:gd name="connsiteY2157" fmla="*/ 3837821 h 8398875"/>
              <a:gd name="connsiteX2158" fmla="*/ 1610725 w 5996056"/>
              <a:gd name="connsiteY2158" fmla="*/ 3737233 h 8398875"/>
              <a:gd name="connsiteX2159" fmla="*/ 1705134 w 5996056"/>
              <a:gd name="connsiteY2159" fmla="*/ 3631518 h 8398875"/>
              <a:gd name="connsiteX2160" fmla="*/ 1679353 w 5996056"/>
              <a:gd name="connsiteY2160" fmla="*/ 3626390 h 8398875"/>
              <a:gd name="connsiteX2161" fmla="*/ 1653572 w 5996056"/>
              <a:gd name="connsiteY2161" fmla="*/ 3626390 h 8398875"/>
              <a:gd name="connsiteX2162" fmla="*/ 1575436 w 5996056"/>
              <a:gd name="connsiteY2162" fmla="*/ 3717639 h 8398875"/>
              <a:gd name="connsiteX2163" fmla="*/ 1637236 w 5996056"/>
              <a:gd name="connsiteY2163" fmla="*/ 3729203 h 8398875"/>
              <a:gd name="connsiteX2164" fmla="*/ 1542738 w 5996056"/>
              <a:gd name="connsiteY2164" fmla="*/ 3847818 h 8398875"/>
              <a:gd name="connsiteX2165" fmla="*/ 1729642 w 5996056"/>
              <a:gd name="connsiteY2165" fmla="*/ 3639032 h 8398875"/>
              <a:gd name="connsiteX2166" fmla="*/ 1637236 w 5996056"/>
              <a:gd name="connsiteY2166" fmla="*/ 3729203 h 8398875"/>
              <a:gd name="connsiteX2167" fmla="*/ 3542432 w 5996056"/>
              <a:gd name="connsiteY2167" fmla="*/ 3683739 h 8398875"/>
              <a:gd name="connsiteX2168" fmla="*/ 3558875 w 5996056"/>
              <a:gd name="connsiteY2168" fmla="*/ 3736566 h 8398875"/>
              <a:gd name="connsiteX2169" fmla="*/ 3574285 w 5996056"/>
              <a:gd name="connsiteY2169" fmla="*/ 3746269 h 8398875"/>
              <a:gd name="connsiteX2170" fmla="*/ 3588965 w 5996056"/>
              <a:gd name="connsiteY2170" fmla="*/ 3731598 h 8398875"/>
              <a:gd name="connsiteX2171" fmla="*/ 3597867 w 5996056"/>
              <a:gd name="connsiteY2171" fmla="*/ 3693914 h 8398875"/>
              <a:gd name="connsiteX2172" fmla="*/ 3592089 w 5996056"/>
              <a:gd name="connsiteY2172" fmla="*/ 3670902 h 8398875"/>
              <a:gd name="connsiteX2173" fmla="*/ 3569727 w 5996056"/>
              <a:gd name="connsiteY2173" fmla="*/ 3670902 h 8398875"/>
              <a:gd name="connsiteX2174" fmla="*/ 3542432 w 5996056"/>
              <a:gd name="connsiteY2174" fmla="*/ 3683739 h 8398875"/>
              <a:gd name="connsiteX2175" fmla="*/ 3267493 w 5996056"/>
              <a:gd name="connsiteY2175" fmla="*/ 3688644 h 8398875"/>
              <a:gd name="connsiteX2176" fmla="*/ 3342424 w 5996056"/>
              <a:gd name="connsiteY2176" fmla="*/ 3694413 h 8398875"/>
              <a:gd name="connsiteX2177" fmla="*/ 3294200 w 5996056"/>
              <a:gd name="connsiteY2177" fmla="*/ 3686072 h 8398875"/>
              <a:gd name="connsiteX2178" fmla="*/ 3267493 w 5996056"/>
              <a:gd name="connsiteY2178" fmla="*/ 3688644 h 8398875"/>
              <a:gd name="connsiteX2179" fmla="*/ 3245237 w 5996056"/>
              <a:gd name="connsiteY2179" fmla="*/ 3724708 h 8398875"/>
              <a:gd name="connsiteX2180" fmla="*/ 3343162 w 5996056"/>
              <a:gd name="connsiteY2180" fmla="*/ 3747141 h 8398875"/>
              <a:gd name="connsiteX2181" fmla="*/ 3409930 w 5996056"/>
              <a:gd name="connsiteY2181" fmla="*/ 3750711 h 8398875"/>
              <a:gd name="connsiteX2182" fmla="*/ 3376244 w 5996056"/>
              <a:gd name="connsiteY2182" fmla="*/ 3742040 h 8398875"/>
              <a:gd name="connsiteX2183" fmla="*/ 3245237 w 5996056"/>
              <a:gd name="connsiteY2183" fmla="*/ 3724708 h 8398875"/>
              <a:gd name="connsiteX2184" fmla="*/ 1846895 w 5996056"/>
              <a:gd name="connsiteY2184" fmla="*/ 3774561 h 8398875"/>
              <a:gd name="connsiteX2185" fmla="*/ 1825316 w 5996056"/>
              <a:gd name="connsiteY2185" fmla="*/ 3798098 h 8398875"/>
              <a:gd name="connsiteX2186" fmla="*/ 1849797 w 5996056"/>
              <a:gd name="connsiteY2186" fmla="*/ 3782439 h 8398875"/>
              <a:gd name="connsiteX2187" fmla="*/ 1874278 w 5996056"/>
              <a:gd name="connsiteY2187" fmla="*/ 3758902 h 8398875"/>
              <a:gd name="connsiteX2188" fmla="*/ 1846895 w 5996056"/>
              <a:gd name="connsiteY2188" fmla="*/ 3774561 h 8398875"/>
              <a:gd name="connsiteX2189" fmla="*/ 5188553 w 5996056"/>
              <a:gd name="connsiteY2189" fmla="*/ 3788858 h 8398875"/>
              <a:gd name="connsiteX2190" fmla="*/ 5222079 w 5996056"/>
              <a:gd name="connsiteY2190" fmla="*/ 3873492 h 8398875"/>
              <a:gd name="connsiteX2191" fmla="*/ 5255223 w 5996056"/>
              <a:gd name="connsiteY2191" fmla="*/ 3942877 h 8398875"/>
              <a:gd name="connsiteX2192" fmla="*/ 5239457 w 5996056"/>
              <a:gd name="connsiteY2192" fmla="*/ 3858243 h 8398875"/>
              <a:gd name="connsiteX2193" fmla="*/ 5219560 w 5996056"/>
              <a:gd name="connsiteY2193" fmla="*/ 3777730 h 8398875"/>
              <a:gd name="connsiteX2194" fmla="*/ 5201799 w 5996056"/>
              <a:gd name="connsiteY2194" fmla="*/ 3777730 h 8398875"/>
              <a:gd name="connsiteX2195" fmla="*/ 5188553 w 5996056"/>
              <a:gd name="connsiteY2195" fmla="*/ 3788858 h 8398875"/>
              <a:gd name="connsiteX2196" fmla="*/ 1732144 w 5996056"/>
              <a:gd name="connsiteY2196" fmla="*/ 3898294 h 8398875"/>
              <a:gd name="connsiteX2197" fmla="*/ 1682050 w 5996056"/>
              <a:gd name="connsiteY2197" fmla="*/ 3962364 h 8398875"/>
              <a:gd name="connsiteX2198" fmla="*/ 1729892 w 5996056"/>
              <a:gd name="connsiteY2198" fmla="*/ 3920408 h 8398875"/>
              <a:gd name="connsiteX2199" fmla="*/ 1732144 w 5996056"/>
              <a:gd name="connsiteY2199" fmla="*/ 3898294 h 8398875"/>
              <a:gd name="connsiteX2200" fmla="*/ 3378772 w 5996056"/>
              <a:gd name="connsiteY2200" fmla="*/ 3850943 h 8398875"/>
              <a:gd name="connsiteX2201" fmla="*/ 3414381 w 5996056"/>
              <a:gd name="connsiteY2201" fmla="*/ 3857851 h 8398875"/>
              <a:gd name="connsiteX2202" fmla="*/ 3449990 w 5996056"/>
              <a:gd name="connsiteY2202" fmla="*/ 3854334 h 8398875"/>
              <a:gd name="connsiteX2203" fmla="*/ 3414381 w 5996056"/>
              <a:gd name="connsiteY2203" fmla="*/ 3847426 h 8398875"/>
              <a:gd name="connsiteX2204" fmla="*/ 3378772 w 5996056"/>
              <a:gd name="connsiteY2204" fmla="*/ 3850943 h 8398875"/>
              <a:gd name="connsiteX2205" fmla="*/ 3387674 w 5996056"/>
              <a:gd name="connsiteY2205" fmla="*/ 3883009 h 8398875"/>
              <a:gd name="connsiteX2206" fmla="*/ 3497992 w 5996056"/>
              <a:gd name="connsiteY2206" fmla="*/ 3893852 h 8398875"/>
              <a:gd name="connsiteX2207" fmla="*/ 3432186 w 5996056"/>
              <a:gd name="connsiteY2207" fmla="*/ 3880641 h 8398875"/>
              <a:gd name="connsiteX2208" fmla="*/ 3387674 w 5996056"/>
              <a:gd name="connsiteY2208" fmla="*/ 3883009 h 8398875"/>
              <a:gd name="connsiteX2209" fmla="*/ 1473674 w 5996056"/>
              <a:gd name="connsiteY2209" fmla="*/ 3907018 h 8398875"/>
              <a:gd name="connsiteX2210" fmla="*/ 1515247 w 5996056"/>
              <a:gd name="connsiteY2210" fmla="*/ 3928820 h 8398875"/>
              <a:gd name="connsiteX2211" fmla="*/ 1595368 w 5996056"/>
              <a:gd name="connsiteY2211" fmla="*/ 3978798 h 8398875"/>
              <a:gd name="connsiteX2212" fmla="*/ 1633915 w 5996056"/>
              <a:gd name="connsiteY2212" fmla="*/ 4002549 h 8398875"/>
              <a:gd name="connsiteX2213" fmla="*/ 1554311 w 5996056"/>
              <a:gd name="connsiteY2213" fmla="*/ 3933423 h 8398875"/>
              <a:gd name="connsiteX2214" fmla="*/ 1473674 w 5996056"/>
              <a:gd name="connsiteY2214" fmla="*/ 3907018 h 8398875"/>
              <a:gd name="connsiteX2215" fmla="*/ 3398802 w 5996056"/>
              <a:gd name="connsiteY2215" fmla="*/ 3917398 h 8398875"/>
              <a:gd name="connsiteX2216" fmla="*/ 3429960 w 5996056"/>
              <a:gd name="connsiteY2216" fmla="*/ 3917398 h 8398875"/>
              <a:gd name="connsiteX2217" fmla="*/ 3414381 w 5996056"/>
              <a:gd name="connsiteY2217" fmla="*/ 3913330 h 8398875"/>
              <a:gd name="connsiteX2218" fmla="*/ 3398802 w 5996056"/>
              <a:gd name="connsiteY2218" fmla="*/ 3917398 h 8398875"/>
              <a:gd name="connsiteX2219" fmla="*/ 1496375 w 5996056"/>
              <a:gd name="connsiteY2219" fmla="*/ 3959088 h 8398875"/>
              <a:gd name="connsiteX2220" fmla="*/ 1574270 w 5996056"/>
              <a:gd name="connsiteY2220" fmla="*/ 4008826 h 8398875"/>
              <a:gd name="connsiteX2221" fmla="*/ 1607208 w 5996056"/>
              <a:gd name="connsiteY2221" fmla="*/ 4028704 h 8398875"/>
              <a:gd name="connsiteX2222" fmla="*/ 1478125 w 5996056"/>
              <a:gd name="connsiteY2222" fmla="*/ 3943821 h 8398875"/>
              <a:gd name="connsiteX2223" fmla="*/ 1496375 w 5996056"/>
              <a:gd name="connsiteY2223" fmla="*/ 3959088 h 8398875"/>
              <a:gd name="connsiteX2224" fmla="*/ 1394639 w 5996056"/>
              <a:gd name="connsiteY2224" fmla="*/ 3981629 h 8398875"/>
              <a:gd name="connsiteX2225" fmla="*/ 1427061 w 5996056"/>
              <a:gd name="connsiteY2225" fmla="*/ 4018458 h 8398875"/>
              <a:gd name="connsiteX2226" fmla="*/ 1501164 w 5996056"/>
              <a:gd name="connsiteY2226" fmla="*/ 4054717 h 8398875"/>
              <a:gd name="connsiteX2227" fmla="*/ 1563925 w 5996056"/>
              <a:gd name="connsiteY2227" fmla="*/ 4080409 h 8398875"/>
              <a:gd name="connsiteX2228" fmla="*/ 1596526 w 5996056"/>
              <a:gd name="connsiteY2228" fmla="*/ 4091092 h 8398875"/>
              <a:gd name="connsiteX2229" fmla="*/ 1607208 w 5996056"/>
              <a:gd name="connsiteY2229" fmla="*/ 4101775 h 8398875"/>
              <a:gd name="connsiteX2230" fmla="*/ 1607208 w 5996056"/>
              <a:gd name="connsiteY2230" fmla="*/ 4091404 h 8398875"/>
              <a:gd name="connsiteX2231" fmla="*/ 1507137 w 5996056"/>
              <a:gd name="connsiteY2231" fmla="*/ 3996433 h 8398875"/>
              <a:gd name="connsiteX2232" fmla="*/ 1394639 w 5996056"/>
              <a:gd name="connsiteY2232" fmla="*/ 3981629 h 8398875"/>
              <a:gd name="connsiteX2233" fmla="*/ 2293925 w 5996056"/>
              <a:gd name="connsiteY2233" fmla="*/ 3990620 h 8398875"/>
              <a:gd name="connsiteX2234" fmla="*/ 2319377 w 5996056"/>
              <a:gd name="connsiteY2234" fmla="*/ 4003244 h 8398875"/>
              <a:gd name="connsiteX2235" fmla="*/ 2281097 w 5996056"/>
              <a:gd name="connsiteY2235" fmla="*/ 3973581 h 8398875"/>
              <a:gd name="connsiteX2236" fmla="*/ 2293925 w 5996056"/>
              <a:gd name="connsiteY2236" fmla="*/ 3990620 h 8398875"/>
              <a:gd name="connsiteX2237" fmla="*/ 2153633 w 5996056"/>
              <a:gd name="connsiteY2237" fmla="*/ 4013214 h 8398875"/>
              <a:gd name="connsiteX2238" fmla="*/ 2213982 w 5996056"/>
              <a:gd name="connsiteY2238" fmla="*/ 4063130 h 8398875"/>
              <a:gd name="connsiteX2239" fmla="*/ 2307662 w 5996056"/>
              <a:gd name="connsiteY2239" fmla="*/ 4120647 h 8398875"/>
              <a:gd name="connsiteX2240" fmla="*/ 2350571 w 5996056"/>
              <a:gd name="connsiteY2240" fmla="*/ 4153088 h 8398875"/>
              <a:gd name="connsiteX2241" fmla="*/ 2226285 w 5996056"/>
              <a:gd name="connsiteY2241" fmla="*/ 4019197 h 8398875"/>
              <a:gd name="connsiteX2242" fmla="*/ 2153633 w 5996056"/>
              <a:gd name="connsiteY2242" fmla="*/ 4013214 h 8398875"/>
              <a:gd name="connsiteX2243" fmla="*/ 4807596 w 5996056"/>
              <a:gd name="connsiteY2243" fmla="*/ 4035897 h 8398875"/>
              <a:gd name="connsiteX2244" fmla="*/ 4892168 w 5996056"/>
              <a:gd name="connsiteY2244" fmla="*/ 4042690 h 8398875"/>
              <a:gd name="connsiteX2245" fmla="*/ 4950033 w 5996056"/>
              <a:gd name="connsiteY2245" fmla="*/ 4042690 h 8398875"/>
              <a:gd name="connsiteX2246" fmla="*/ 4923326 w 5996056"/>
              <a:gd name="connsiteY2246" fmla="*/ 4035897 h 8398875"/>
              <a:gd name="connsiteX2247" fmla="*/ 4838754 w 5996056"/>
              <a:gd name="connsiteY2247" fmla="*/ 4029105 h 8398875"/>
              <a:gd name="connsiteX2248" fmla="*/ 4780889 w 5996056"/>
              <a:gd name="connsiteY2248" fmla="*/ 4029105 h 8398875"/>
              <a:gd name="connsiteX2249" fmla="*/ 4807596 w 5996056"/>
              <a:gd name="connsiteY2249" fmla="*/ 4035897 h 8398875"/>
              <a:gd name="connsiteX2250" fmla="*/ 5289185 w 5996056"/>
              <a:gd name="connsiteY2250" fmla="*/ 4071507 h 8398875"/>
              <a:gd name="connsiteX2251" fmla="*/ 5310257 w 5996056"/>
              <a:gd name="connsiteY2251" fmla="*/ 4309644 h 8398875"/>
              <a:gd name="connsiteX2252" fmla="*/ 5310577 w 5996056"/>
              <a:gd name="connsiteY2252" fmla="*/ 4338577 h 8398875"/>
              <a:gd name="connsiteX2253" fmla="*/ 5339510 w 5996056"/>
              <a:gd name="connsiteY2253" fmla="*/ 4338292 h 8398875"/>
              <a:gd name="connsiteX2254" fmla="*/ 5368442 w 5996056"/>
              <a:gd name="connsiteY2254" fmla="*/ 4338007 h 8398875"/>
              <a:gd name="connsiteX2255" fmla="*/ 5352267 w 5996056"/>
              <a:gd name="connsiteY2255" fmla="*/ 4325748 h 8398875"/>
              <a:gd name="connsiteX2256" fmla="*/ 5336100 w 5996056"/>
              <a:gd name="connsiteY2256" fmla="*/ 4313490 h 8398875"/>
              <a:gd name="connsiteX2257" fmla="*/ 5322702 w 5996056"/>
              <a:gd name="connsiteY2257" fmla="*/ 4210054 h 8398875"/>
              <a:gd name="connsiteX2258" fmla="*/ 5296707 w 5996056"/>
              <a:gd name="connsiteY2258" fmla="*/ 4069032 h 8398875"/>
              <a:gd name="connsiteX2259" fmla="*/ 5284119 w 5996056"/>
              <a:gd name="connsiteY2259" fmla="*/ 4031446 h 8398875"/>
              <a:gd name="connsiteX2260" fmla="*/ 5289185 w 5996056"/>
              <a:gd name="connsiteY2260" fmla="*/ 4071507 h 8398875"/>
              <a:gd name="connsiteX2261" fmla="*/ 2378996 w 5996056"/>
              <a:gd name="connsiteY2261" fmla="*/ 4079902 h 8398875"/>
              <a:gd name="connsiteX2262" fmla="*/ 2391655 w 5996056"/>
              <a:gd name="connsiteY2262" fmla="*/ 4098214 h 8398875"/>
              <a:gd name="connsiteX2263" fmla="*/ 2386866 w 5996056"/>
              <a:gd name="connsiteY2263" fmla="*/ 4072085 h 8398875"/>
              <a:gd name="connsiteX2264" fmla="*/ 2374207 w 5996056"/>
              <a:gd name="connsiteY2264" fmla="*/ 4061590 h 8398875"/>
              <a:gd name="connsiteX2265" fmla="*/ 2378996 w 5996056"/>
              <a:gd name="connsiteY2265" fmla="*/ 4079902 h 8398875"/>
              <a:gd name="connsiteX2266" fmla="*/ 1417776 w 5996056"/>
              <a:gd name="connsiteY2266" fmla="*/ 4076964 h 8398875"/>
              <a:gd name="connsiteX2267" fmla="*/ 1454124 w 5996056"/>
              <a:gd name="connsiteY2267" fmla="*/ 4111042 h 8398875"/>
              <a:gd name="connsiteX2268" fmla="*/ 1513734 w 5996056"/>
              <a:gd name="connsiteY2268" fmla="*/ 4167563 h 8398875"/>
              <a:gd name="connsiteX2269" fmla="*/ 1537753 w 5996056"/>
              <a:gd name="connsiteY2269" fmla="*/ 4195792 h 8398875"/>
              <a:gd name="connsiteX2270" fmla="*/ 1516164 w 5996056"/>
              <a:gd name="connsiteY2270" fmla="*/ 4118645 h 8398875"/>
              <a:gd name="connsiteX2271" fmla="*/ 1417776 w 5996056"/>
              <a:gd name="connsiteY2271" fmla="*/ 4076964 h 8398875"/>
              <a:gd name="connsiteX2272" fmla="*/ 4812047 w 5996056"/>
              <a:gd name="connsiteY2272" fmla="*/ 4116472 h 8398875"/>
              <a:gd name="connsiteX2273" fmla="*/ 4914424 w 5996056"/>
              <a:gd name="connsiteY2273" fmla="*/ 4123069 h 8398875"/>
              <a:gd name="connsiteX2274" fmla="*/ 4976740 w 5996056"/>
              <a:gd name="connsiteY2274" fmla="*/ 4122544 h 8398875"/>
              <a:gd name="connsiteX2275" fmla="*/ 4932228 w 5996056"/>
              <a:gd name="connsiteY2275" fmla="*/ 4115609 h 8398875"/>
              <a:gd name="connsiteX2276" fmla="*/ 4829852 w 5996056"/>
              <a:gd name="connsiteY2276" fmla="*/ 4109012 h 8398875"/>
              <a:gd name="connsiteX2277" fmla="*/ 4771987 w 5996056"/>
              <a:gd name="connsiteY2277" fmla="*/ 4109342 h 8398875"/>
              <a:gd name="connsiteX2278" fmla="*/ 4812047 w 5996056"/>
              <a:gd name="connsiteY2278" fmla="*/ 4116472 h 8398875"/>
              <a:gd name="connsiteX2279" fmla="*/ 5599644 w 5996056"/>
              <a:gd name="connsiteY2279" fmla="*/ 4169432 h 8398875"/>
              <a:gd name="connsiteX2280" fmla="*/ 5605102 w 5996056"/>
              <a:gd name="connsiteY2280" fmla="*/ 4610098 h 8398875"/>
              <a:gd name="connsiteX2281" fmla="*/ 5066395 w 5996056"/>
              <a:gd name="connsiteY2281" fmla="*/ 5846489 h 8398875"/>
              <a:gd name="connsiteX2282" fmla="*/ 4440250 w 5996056"/>
              <a:gd name="connsiteY2282" fmla="*/ 6296626 h 8398875"/>
              <a:gd name="connsiteX2283" fmla="*/ 4422899 w 5996056"/>
              <a:gd name="connsiteY2283" fmla="*/ 6326805 h 8398875"/>
              <a:gd name="connsiteX2284" fmla="*/ 5305619 w 5996056"/>
              <a:gd name="connsiteY2284" fmla="*/ 5581386 h 8398875"/>
              <a:gd name="connsiteX2285" fmla="*/ 5612882 w 5996056"/>
              <a:gd name="connsiteY2285" fmla="*/ 4748084 h 8398875"/>
              <a:gd name="connsiteX2286" fmla="*/ 5603820 w 5996056"/>
              <a:gd name="connsiteY2286" fmla="*/ 4127912 h 8398875"/>
              <a:gd name="connsiteX2287" fmla="*/ 5595514 w 5996056"/>
              <a:gd name="connsiteY2287" fmla="*/ 4102665 h 8398875"/>
              <a:gd name="connsiteX2288" fmla="*/ 5599644 w 5996056"/>
              <a:gd name="connsiteY2288" fmla="*/ 4169432 h 8398875"/>
              <a:gd name="connsiteX2289" fmla="*/ 2043734 w 5996056"/>
              <a:gd name="connsiteY2289" fmla="*/ 4133235 h 8398875"/>
              <a:gd name="connsiteX2290" fmla="*/ 2042345 w 5996056"/>
              <a:gd name="connsiteY2290" fmla="*/ 4156747 h 8398875"/>
              <a:gd name="connsiteX2291" fmla="*/ 2056260 w 5996056"/>
              <a:gd name="connsiteY2291" fmla="*/ 4116018 h 8398875"/>
              <a:gd name="connsiteX2292" fmla="*/ 2043734 w 5996056"/>
              <a:gd name="connsiteY2292" fmla="*/ 4133235 h 8398875"/>
              <a:gd name="connsiteX2293" fmla="*/ 2075026 w 5996056"/>
              <a:gd name="connsiteY2293" fmla="*/ 4141862 h 8398875"/>
              <a:gd name="connsiteX2294" fmla="*/ 2061664 w 5996056"/>
              <a:gd name="connsiteY2294" fmla="*/ 4167696 h 8398875"/>
              <a:gd name="connsiteX2295" fmla="*/ 2073931 w 5996056"/>
              <a:gd name="connsiteY2295" fmla="*/ 4172406 h 8398875"/>
              <a:gd name="connsiteX2296" fmla="*/ 2096837 w 5996056"/>
              <a:gd name="connsiteY2296" fmla="*/ 4158518 h 8398875"/>
              <a:gd name="connsiteX2297" fmla="*/ 2087961 w 5996056"/>
              <a:gd name="connsiteY2297" fmla="*/ 4156061 h 8398875"/>
              <a:gd name="connsiteX2298" fmla="*/ 2087738 w 5996056"/>
              <a:gd name="connsiteY2298" fmla="*/ 4138782 h 8398875"/>
              <a:gd name="connsiteX2299" fmla="*/ 2075026 w 5996056"/>
              <a:gd name="connsiteY2299" fmla="*/ 4141862 h 8398875"/>
              <a:gd name="connsiteX2300" fmla="*/ 2114161 w 5996056"/>
              <a:gd name="connsiteY2300" fmla="*/ 4140500 h 8398875"/>
              <a:gd name="connsiteX2301" fmla="*/ 2101119 w 5996056"/>
              <a:gd name="connsiteY2301" fmla="*/ 4176590 h 8398875"/>
              <a:gd name="connsiteX2302" fmla="*/ 2182619 w 5996056"/>
              <a:gd name="connsiteY2302" fmla="*/ 4222651 h 8398875"/>
              <a:gd name="connsiteX2303" fmla="*/ 2208044 w 5996056"/>
              <a:gd name="connsiteY2303" fmla="*/ 4190575 h 8398875"/>
              <a:gd name="connsiteX2304" fmla="*/ 2223365 w 5996056"/>
              <a:gd name="connsiteY2304" fmla="*/ 4158295 h 8398875"/>
              <a:gd name="connsiteX2305" fmla="*/ 2211285 w 5996056"/>
              <a:gd name="connsiteY2305" fmla="*/ 4149910 h 8398875"/>
              <a:gd name="connsiteX2306" fmla="*/ 2132508 w 5996056"/>
              <a:gd name="connsiteY2306" fmla="*/ 4116018 h 8398875"/>
              <a:gd name="connsiteX2307" fmla="*/ 2114161 w 5996056"/>
              <a:gd name="connsiteY2307" fmla="*/ 4140500 h 8398875"/>
              <a:gd name="connsiteX2308" fmla="*/ 1411357 w 5996056"/>
              <a:gd name="connsiteY2308" fmla="*/ 4149349 h 8398875"/>
              <a:gd name="connsiteX2309" fmla="*/ 1438064 w 5996056"/>
              <a:gd name="connsiteY2309" fmla="*/ 4176928 h 8398875"/>
              <a:gd name="connsiteX2310" fmla="*/ 1464771 w 5996056"/>
              <a:gd name="connsiteY2310" fmla="*/ 4188109 h 8398875"/>
              <a:gd name="connsiteX2311" fmla="*/ 1438064 w 5996056"/>
              <a:gd name="connsiteY2311" fmla="*/ 4160530 h 8398875"/>
              <a:gd name="connsiteX2312" fmla="*/ 1411357 w 5996056"/>
              <a:gd name="connsiteY2312" fmla="*/ 4149349 h 8398875"/>
              <a:gd name="connsiteX2313" fmla="*/ 1887961 w 5996056"/>
              <a:gd name="connsiteY2313" fmla="*/ 4184629 h 8398875"/>
              <a:gd name="connsiteX2314" fmla="*/ 1820864 w 5996056"/>
              <a:gd name="connsiteY2314" fmla="*/ 4370794 h 8398875"/>
              <a:gd name="connsiteX2315" fmla="*/ 1872409 w 5996056"/>
              <a:gd name="connsiteY2315" fmla="*/ 4374186 h 8398875"/>
              <a:gd name="connsiteX2316" fmla="*/ 2139612 w 5996056"/>
              <a:gd name="connsiteY2316" fmla="*/ 4469726 h 8398875"/>
              <a:gd name="connsiteX2317" fmla="*/ 2180661 w 5996056"/>
              <a:gd name="connsiteY2317" fmla="*/ 4497590 h 8398875"/>
              <a:gd name="connsiteX2318" fmla="*/ 2245399 w 5996056"/>
              <a:gd name="connsiteY2318" fmla="*/ 4288314 h 8398875"/>
              <a:gd name="connsiteX2319" fmla="*/ 2208187 w 5996056"/>
              <a:gd name="connsiteY2319" fmla="*/ 4379011 h 8398875"/>
              <a:gd name="connsiteX2320" fmla="*/ 2166453 w 5996056"/>
              <a:gd name="connsiteY2320" fmla="*/ 4465168 h 8398875"/>
              <a:gd name="connsiteX2321" fmla="*/ 2190836 w 5996056"/>
              <a:gd name="connsiteY2321" fmla="*/ 4357200 h 8398875"/>
              <a:gd name="connsiteX2322" fmla="*/ 2219769 w 5996056"/>
              <a:gd name="connsiteY2322" fmla="*/ 4253791 h 8398875"/>
              <a:gd name="connsiteX2323" fmla="*/ 2182628 w 5996056"/>
              <a:gd name="connsiteY2323" fmla="*/ 4343704 h 8398875"/>
              <a:gd name="connsiteX2324" fmla="*/ 2140414 w 5996056"/>
              <a:gd name="connsiteY2324" fmla="*/ 4436502 h 8398875"/>
              <a:gd name="connsiteX2325" fmla="*/ 2160097 w 5996056"/>
              <a:gd name="connsiteY2325" fmla="*/ 4337241 h 8398875"/>
              <a:gd name="connsiteX2326" fmla="*/ 2184026 w 5996056"/>
              <a:gd name="connsiteY2326" fmla="*/ 4253657 h 8398875"/>
              <a:gd name="connsiteX2327" fmla="*/ 2150767 w 5996056"/>
              <a:gd name="connsiteY2327" fmla="*/ 4323185 h 8398875"/>
              <a:gd name="connsiteX2328" fmla="*/ 2131823 w 5996056"/>
              <a:gd name="connsiteY2328" fmla="*/ 4312128 h 8398875"/>
              <a:gd name="connsiteX2329" fmla="*/ 2151016 w 5996056"/>
              <a:gd name="connsiteY2329" fmla="*/ 4240651 h 8398875"/>
              <a:gd name="connsiteX2330" fmla="*/ 2113804 w 5996056"/>
              <a:gd name="connsiteY2330" fmla="*/ 4316259 h 8398875"/>
              <a:gd name="connsiteX2331" fmla="*/ 2076806 w 5996056"/>
              <a:gd name="connsiteY2331" fmla="*/ 4391928 h 8398875"/>
              <a:gd name="connsiteX2332" fmla="*/ 2096837 w 5996056"/>
              <a:gd name="connsiteY2332" fmla="*/ 4302967 h 8398875"/>
              <a:gd name="connsiteX2333" fmla="*/ 2078435 w 5996056"/>
              <a:gd name="connsiteY2333" fmla="*/ 4300742 h 8398875"/>
              <a:gd name="connsiteX2334" fmla="*/ 2042239 w 5996056"/>
              <a:gd name="connsiteY2334" fmla="*/ 4374186 h 8398875"/>
              <a:gd name="connsiteX2335" fmla="*/ 2061788 w 5996056"/>
              <a:gd name="connsiteY2335" fmla="*/ 4296843 h 8398875"/>
              <a:gd name="connsiteX2336" fmla="*/ 2080438 w 5996056"/>
              <a:gd name="connsiteY2336" fmla="*/ 4208621 h 8398875"/>
              <a:gd name="connsiteX2337" fmla="*/ 2043556 w 5996056"/>
              <a:gd name="connsiteY2337" fmla="*/ 4289267 h 8398875"/>
              <a:gd name="connsiteX2338" fmla="*/ 2006540 w 5996056"/>
              <a:gd name="connsiteY2338" fmla="*/ 4365284 h 8398875"/>
              <a:gd name="connsiteX2339" fmla="*/ 2025618 w 5996056"/>
              <a:gd name="connsiteY2339" fmla="*/ 4279260 h 8398875"/>
              <a:gd name="connsiteX2340" fmla="*/ 2052325 w 5996056"/>
              <a:gd name="connsiteY2340" fmla="*/ 4201240 h 8398875"/>
              <a:gd name="connsiteX2341" fmla="*/ 2008178 w 5996056"/>
              <a:gd name="connsiteY2341" fmla="*/ 4282937 h 8398875"/>
              <a:gd name="connsiteX2342" fmla="*/ 1971207 w 5996056"/>
              <a:gd name="connsiteY2342" fmla="*/ 4356381 h 8398875"/>
              <a:gd name="connsiteX2343" fmla="*/ 1989733 w 5996056"/>
              <a:gd name="connsiteY2343" fmla="*/ 4276260 h 8398875"/>
              <a:gd name="connsiteX2344" fmla="*/ 2015852 w 5996056"/>
              <a:gd name="connsiteY2344" fmla="*/ 4196139 h 8398875"/>
              <a:gd name="connsiteX2345" fmla="*/ 1982451 w 5996056"/>
              <a:gd name="connsiteY2345" fmla="*/ 4266726 h 8398875"/>
              <a:gd name="connsiteX2346" fmla="*/ 1938500 w 5996056"/>
              <a:gd name="connsiteY2346" fmla="*/ 4354263 h 8398875"/>
              <a:gd name="connsiteX2347" fmla="*/ 1945283 w 5996056"/>
              <a:gd name="connsiteY2347" fmla="*/ 4292463 h 8398875"/>
              <a:gd name="connsiteX2348" fmla="*/ 1959580 w 5996056"/>
              <a:gd name="connsiteY2348" fmla="*/ 4242859 h 8398875"/>
              <a:gd name="connsiteX2349" fmla="*/ 1935348 w 5996056"/>
              <a:gd name="connsiteY2349" fmla="*/ 4293522 h 8398875"/>
              <a:gd name="connsiteX2350" fmla="*/ 1902659 w 5996056"/>
              <a:gd name="connsiteY2350" fmla="*/ 4347479 h 8398875"/>
              <a:gd name="connsiteX2351" fmla="*/ 1897157 w 5996056"/>
              <a:gd name="connsiteY2351" fmla="*/ 4327449 h 8398875"/>
              <a:gd name="connsiteX2352" fmla="*/ 1907466 w 5996056"/>
              <a:gd name="connsiteY2352" fmla="*/ 4294065 h 8398875"/>
              <a:gd name="connsiteX2353" fmla="*/ 1890427 w 5996056"/>
              <a:gd name="connsiteY2353" fmla="*/ 4316250 h 8398875"/>
              <a:gd name="connsiteX2354" fmla="*/ 1853954 w 5996056"/>
              <a:gd name="connsiteY2354" fmla="*/ 4354743 h 8398875"/>
              <a:gd name="connsiteX2355" fmla="*/ 1838562 w 5996056"/>
              <a:gd name="connsiteY2355" fmla="*/ 4357708 h 8398875"/>
              <a:gd name="connsiteX2356" fmla="*/ 1870664 w 5996056"/>
              <a:gd name="connsiteY2356" fmla="*/ 4267429 h 8398875"/>
              <a:gd name="connsiteX2357" fmla="*/ 1898528 w 5996056"/>
              <a:gd name="connsiteY2357" fmla="*/ 4172904 h 8398875"/>
              <a:gd name="connsiteX2358" fmla="*/ 1887961 w 5996056"/>
              <a:gd name="connsiteY2358" fmla="*/ 4184629 h 8398875"/>
              <a:gd name="connsiteX2359" fmla="*/ 4834970 w 5996056"/>
              <a:gd name="connsiteY2359" fmla="*/ 4195320 h 8398875"/>
              <a:gd name="connsiteX2360" fmla="*/ 4886034 w 5996056"/>
              <a:gd name="connsiteY2360" fmla="*/ 4205816 h 8398875"/>
              <a:gd name="connsiteX2361" fmla="*/ 4932228 w 5996056"/>
              <a:gd name="connsiteY2361" fmla="*/ 4211434 h 8398875"/>
              <a:gd name="connsiteX2362" fmla="*/ 4872138 w 5996056"/>
              <a:gd name="connsiteY2362" fmla="*/ 4212689 h 8398875"/>
              <a:gd name="connsiteX2363" fmla="*/ 4905521 w 5996056"/>
              <a:gd name="connsiteY2363" fmla="*/ 4231749 h 8398875"/>
              <a:gd name="connsiteX2364" fmla="*/ 4998862 w 5996056"/>
              <a:gd name="connsiteY2364" fmla="*/ 4225072 h 8398875"/>
              <a:gd name="connsiteX2365" fmla="*/ 4907863 w 5996056"/>
              <a:gd name="connsiteY2365" fmla="*/ 4194439 h 8398875"/>
              <a:gd name="connsiteX2366" fmla="*/ 4834970 w 5996056"/>
              <a:gd name="connsiteY2366" fmla="*/ 4195320 h 8398875"/>
              <a:gd name="connsiteX2367" fmla="*/ 4812047 w 5996056"/>
              <a:gd name="connsiteY2367" fmla="*/ 4315083 h 8398875"/>
              <a:gd name="connsiteX2368" fmla="*/ 4812047 w 5996056"/>
              <a:gd name="connsiteY2368" fmla="*/ 4329674 h 8398875"/>
              <a:gd name="connsiteX2369" fmla="*/ 4863235 w 5996056"/>
              <a:gd name="connsiteY2369" fmla="*/ 4329754 h 8398875"/>
              <a:gd name="connsiteX2370" fmla="*/ 4961161 w 5996056"/>
              <a:gd name="connsiteY2370" fmla="*/ 4335443 h 8398875"/>
              <a:gd name="connsiteX2371" fmla="*/ 5007898 w 5996056"/>
              <a:gd name="connsiteY2371" fmla="*/ 4341060 h 8398875"/>
              <a:gd name="connsiteX2372" fmla="*/ 5007898 w 5996056"/>
              <a:gd name="connsiteY2372" fmla="*/ 4326461 h 8398875"/>
              <a:gd name="connsiteX2373" fmla="*/ 5007898 w 5996056"/>
              <a:gd name="connsiteY2373" fmla="*/ 4311870 h 8398875"/>
              <a:gd name="connsiteX2374" fmla="*/ 4956710 w 5996056"/>
              <a:gd name="connsiteY2374" fmla="*/ 4311790 h 8398875"/>
              <a:gd name="connsiteX2375" fmla="*/ 4858784 w 5996056"/>
              <a:gd name="connsiteY2375" fmla="*/ 4306101 h 8398875"/>
              <a:gd name="connsiteX2376" fmla="*/ 4812047 w 5996056"/>
              <a:gd name="connsiteY2376" fmla="*/ 4300484 h 8398875"/>
              <a:gd name="connsiteX2377" fmla="*/ 4812047 w 5996056"/>
              <a:gd name="connsiteY2377" fmla="*/ 4315083 h 8398875"/>
              <a:gd name="connsiteX2378" fmla="*/ 4812047 w 5996056"/>
              <a:gd name="connsiteY2378" fmla="*/ 4381851 h 8398875"/>
              <a:gd name="connsiteX2379" fmla="*/ 4961161 w 5996056"/>
              <a:gd name="connsiteY2379" fmla="*/ 4400813 h 8398875"/>
              <a:gd name="connsiteX2380" fmla="*/ 4956710 w 5996056"/>
              <a:gd name="connsiteY2380" fmla="*/ 4379990 h 8398875"/>
              <a:gd name="connsiteX2381" fmla="*/ 4812047 w 5996056"/>
              <a:gd name="connsiteY2381" fmla="*/ 4381851 h 8398875"/>
              <a:gd name="connsiteX2382" fmla="*/ 5284529 w 5996056"/>
              <a:gd name="connsiteY2382" fmla="*/ 4395738 h 8398875"/>
              <a:gd name="connsiteX2383" fmla="*/ 5276303 w 5996056"/>
              <a:gd name="connsiteY2383" fmla="*/ 4495988 h 8398875"/>
              <a:gd name="connsiteX2384" fmla="*/ 5367116 w 5996056"/>
              <a:gd name="connsiteY2384" fmla="*/ 4526033 h 8398875"/>
              <a:gd name="connsiteX2385" fmla="*/ 5403544 w 5996056"/>
              <a:gd name="connsiteY2385" fmla="*/ 4411780 h 8398875"/>
              <a:gd name="connsiteX2386" fmla="*/ 5337311 w 5996056"/>
              <a:gd name="connsiteY2386" fmla="*/ 4424181 h 8398875"/>
              <a:gd name="connsiteX2387" fmla="*/ 5301675 w 5996056"/>
              <a:gd name="connsiteY2387" fmla="*/ 4456381 h 8398875"/>
              <a:gd name="connsiteX2388" fmla="*/ 5301675 w 5996056"/>
              <a:gd name="connsiteY2388" fmla="*/ 4437900 h 8398875"/>
              <a:gd name="connsiteX2389" fmla="*/ 5326067 w 5996056"/>
              <a:gd name="connsiteY2389" fmla="*/ 4396798 h 8398875"/>
              <a:gd name="connsiteX2390" fmla="*/ 5350460 w 5996056"/>
              <a:gd name="connsiteY2390" fmla="*/ 4374186 h 8398875"/>
              <a:gd name="connsiteX2391" fmla="*/ 5327616 w 5996056"/>
              <a:gd name="connsiteY2391" fmla="*/ 4374186 h 8398875"/>
              <a:gd name="connsiteX2392" fmla="*/ 5284529 w 5996056"/>
              <a:gd name="connsiteY2392" fmla="*/ 4395738 h 8398875"/>
              <a:gd name="connsiteX2393" fmla="*/ 4820949 w 5996056"/>
              <a:gd name="connsiteY2393" fmla="*/ 4434206 h 8398875"/>
              <a:gd name="connsiteX2394" fmla="*/ 5014717 w 5996056"/>
              <a:gd name="connsiteY2394" fmla="*/ 4447194 h 8398875"/>
              <a:gd name="connsiteX2395" fmla="*/ 4974336 w 5996056"/>
              <a:gd name="connsiteY2395" fmla="*/ 4436502 h 8398875"/>
              <a:gd name="connsiteX2396" fmla="*/ 4875672 w 5996056"/>
              <a:gd name="connsiteY2396" fmla="*/ 4430787 h 8398875"/>
              <a:gd name="connsiteX2397" fmla="*/ 4820949 w 5996056"/>
              <a:gd name="connsiteY2397" fmla="*/ 4434206 h 8398875"/>
              <a:gd name="connsiteX2398" fmla="*/ 4820949 w 5996056"/>
              <a:gd name="connsiteY2398" fmla="*/ 4487459 h 8398875"/>
              <a:gd name="connsiteX2399" fmla="*/ 4889061 w 5996056"/>
              <a:gd name="connsiteY2399" fmla="*/ 4501961 h 8398875"/>
              <a:gd name="connsiteX2400" fmla="*/ 5011904 w 5996056"/>
              <a:gd name="connsiteY2400" fmla="*/ 4499549 h 8398875"/>
              <a:gd name="connsiteX2401" fmla="*/ 4820949 w 5996056"/>
              <a:gd name="connsiteY2401" fmla="*/ 4487459 h 8398875"/>
              <a:gd name="connsiteX2402" fmla="*/ 1836443 w 5996056"/>
              <a:gd name="connsiteY2402" fmla="*/ 4503830 h 8398875"/>
              <a:gd name="connsiteX2403" fmla="*/ 1855539 w 5996056"/>
              <a:gd name="connsiteY2403" fmla="*/ 4525526 h 8398875"/>
              <a:gd name="connsiteX2404" fmla="*/ 2045693 w 5996056"/>
              <a:gd name="connsiteY2404" fmla="*/ 4585696 h 8398875"/>
              <a:gd name="connsiteX2405" fmla="*/ 2092795 w 5996056"/>
              <a:gd name="connsiteY2405" fmla="*/ 4603750 h 8398875"/>
              <a:gd name="connsiteX2406" fmla="*/ 2013368 w 5996056"/>
              <a:gd name="connsiteY2406" fmla="*/ 4523656 h 8398875"/>
              <a:gd name="connsiteX2407" fmla="*/ 1836443 w 5996056"/>
              <a:gd name="connsiteY2407" fmla="*/ 4503830 h 8398875"/>
              <a:gd name="connsiteX2408" fmla="*/ 4817557 w 5996056"/>
              <a:gd name="connsiteY2408" fmla="*/ 4541612 h 8398875"/>
              <a:gd name="connsiteX2409" fmla="*/ 4860885 w 5996056"/>
              <a:gd name="connsiteY2409" fmla="*/ 4556025 h 8398875"/>
              <a:gd name="connsiteX2410" fmla="*/ 4958081 w 5996056"/>
              <a:gd name="connsiteY2410" fmla="*/ 4566120 h 8398875"/>
              <a:gd name="connsiteX2411" fmla="*/ 5010266 w 5996056"/>
              <a:gd name="connsiteY2411" fmla="*/ 4549259 h 8398875"/>
              <a:gd name="connsiteX2412" fmla="*/ 4817557 w 5996056"/>
              <a:gd name="connsiteY2412" fmla="*/ 4541612 h 8398875"/>
              <a:gd name="connsiteX2413" fmla="*/ 5425435 w 5996056"/>
              <a:gd name="connsiteY2413" fmla="*/ 4552491 h 8398875"/>
              <a:gd name="connsiteX2414" fmla="*/ 5398728 w 5996056"/>
              <a:gd name="connsiteY2414" fmla="*/ 4623451 h 8398875"/>
              <a:gd name="connsiteX2415" fmla="*/ 5386247 w 5996056"/>
              <a:gd name="connsiteY2415" fmla="*/ 4672414 h 8398875"/>
              <a:gd name="connsiteX2416" fmla="*/ 5383559 w 5996056"/>
              <a:gd name="connsiteY2416" fmla="*/ 4625677 h 8398875"/>
              <a:gd name="connsiteX2417" fmla="*/ 5380861 w 5996056"/>
              <a:gd name="connsiteY2417" fmla="*/ 4578940 h 8398875"/>
              <a:gd name="connsiteX2418" fmla="*/ 5355579 w 5996056"/>
              <a:gd name="connsiteY2418" fmla="*/ 4578940 h 8398875"/>
              <a:gd name="connsiteX2419" fmla="*/ 5319480 w 5996056"/>
              <a:gd name="connsiteY2419" fmla="*/ 4641460 h 8398875"/>
              <a:gd name="connsiteX2420" fmla="*/ 5310577 w 5996056"/>
              <a:gd name="connsiteY2420" fmla="*/ 4681317 h 8398875"/>
              <a:gd name="connsiteX2421" fmla="*/ 5301675 w 5996056"/>
              <a:gd name="connsiteY2421" fmla="*/ 4633965 h 8398875"/>
              <a:gd name="connsiteX2422" fmla="*/ 5289185 w 5996056"/>
              <a:gd name="connsiteY2422" fmla="*/ 4570759 h 8398875"/>
              <a:gd name="connsiteX2423" fmla="*/ 5276704 w 5996056"/>
              <a:gd name="connsiteY2423" fmla="*/ 4560396 h 8398875"/>
              <a:gd name="connsiteX2424" fmla="*/ 5266573 w 5996056"/>
              <a:gd name="connsiteY2424" fmla="*/ 4625303 h 8398875"/>
              <a:gd name="connsiteX2425" fmla="*/ 5073170 w 5996056"/>
              <a:gd name="connsiteY2425" fmla="*/ 5320744 h 8398875"/>
              <a:gd name="connsiteX2426" fmla="*/ 5052445 w 5996056"/>
              <a:gd name="connsiteY2426" fmla="*/ 5383060 h 8398875"/>
              <a:gd name="connsiteX2427" fmla="*/ 5192319 w 5996056"/>
              <a:gd name="connsiteY2427" fmla="*/ 5452276 h 8398875"/>
              <a:gd name="connsiteX2428" fmla="*/ 5212652 w 5996056"/>
              <a:gd name="connsiteY2428" fmla="*/ 5387876 h 8398875"/>
              <a:gd name="connsiteX2429" fmla="*/ 5212652 w 5996056"/>
              <a:gd name="connsiteY2429" fmla="*/ 5353727 h 8398875"/>
              <a:gd name="connsiteX2430" fmla="*/ 5187930 w 5996056"/>
              <a:gd name="connsiteY2430" fmla="*/ 5326058 h 8398875"/>
              <a:gd name="connsiteX2431" fmla="*/ 5140587 w 5996056"/>
              <a:gd name="connsiteY2431" fmla="*/ 5296983 h 8398875"/>
              <a:gd name="connsiteX2432" fmla="*/ 5117949 w 5996056"/>
              <a:gd name="connsiteY2432" fmla="*/ 5295577 h 8398875"/>
              <a:gd name="connsiteX2433" fmla="*/ 5133501 w 5996056"/>
              <a:gd name="connsiteY2433" fmla="*/ 5268870 h 8398875"/>
              <a:gd name="connsiteX2434" fmla="*/ 5271870 w 5996056"/>
              <a:gd name="connsiteY2434" fmla="*/ 4887628 h 8398875"/>
              <a:gd name="connsiteX2435" fmla="*/ 5280683 w 5996056"/>
              <a:gd name="connsiteY2435" fmla="*/ 4875467 h 8398875"/>
              <a:gd name="connsiteX2436" fmla="*/ 5180897 w 5996056"/>
              <a:gd name="connsiteY2436" fmla="*/ 5226406 h 8398875"/>
              <a:gd name="connsiteX2437" fmla="*/ 5194090 w 5996056"/>
              <a:gd name="connsiteY2437" fmla="*/ 5249143 h 8398875"/>
              <a:gd name="connsiteX2438" fmla="*/ 5212260 w 5996056"/>
              <a:gd name="connsiteY2438" fmla="*/ 5227029 h 8398875"/>
              <a:gd name="connsiteX2439" fmla="*/ 5199067 w 5996056"/>
              <a:gd name="connsiteY2439" fmla="*/ 5264864 h 8398875"/>
              <a:gd name="connsiteX2440" fmla="*/ 5194206 w 5996056"/>
              <a:gd name="connsiteY2440" fmla="*/ 5291126 h 8398875"/>
              <a:gd name="connsiteX2441" fmla="*/ 5354038 w 5996056"/>
              <a:gd name="connsiteY2441" fmla="*/ 4819303 h 8398875"/>
              <a:gd name="connsiteX2442" fmla="*/ 5363653 w 5996056"/>
              <a:gd name="connsiteY2442" fmla="*/ 4852232 h 8398875"/>
              <a:gd name="connsiteX2443" fmla="*/ 5256985 w 5996056"/>
              <a:gd name="connsiteY2443" fmla="*/ 5232264 h 8398875"/>
              <a:gd name="connsiteX2444" fmla="*/ 5232691 w 5996056"/>
              <a:gd name="connsiteY2444" fmla="*/ 5305236 h 8398875"/>
              <a:gd name="connsiteX2445" fmla="*/ 5256531 w 5996056"/>
              <a:gd name="connsiteY2445" fmla="*/ 5268238 h 8398875"/>
              <a:gd name="connsiteX2446" fmla="*/ 5262006 w 5996056"/>
              <a:gd name="connsiteY2446" fmla="*/ 5283105 h 8398875"/>
              <a:gd name="connsiteX2447" fmla="*/ 5241166 w 5996056"/>
              <a:gd name="connsiteY2447" fmla="*/ 5348323 h 8398875"/>
              <a:gd name="connsiteX2448" fmla="*/ 5344424 w 5996056"/>
              <a:gd name="connsiteY2448" fmla="*/ 5121982 h 8398875"/>
              <a:gd name="connsiteX2449" fmla="*/ 5442537 w 5996056"/>
              <a:gd name="connsiteY2449" fmla="*/ 4574747 h 8398875"/>
              <a:gd name="connsiteX2450" fmla="*/ 5439661 w 5996056"/>
              <a:gd name="connsiteY2450" fmla="*/ 4530493 h 8398875"/>
              <a:gd name="connsiteX2451" fmla="*/ 5425435 w 5996056"/>
              <a:gd name="connsiteY2451" fmla="*/ 4552491 h 8398875"/>
              <a:gd name="connsiteX2452" fmla="*/ 1883181 w 5996056"/>
              <a:gd name="connsiteY2452" fmla="*/ 4594928 h 8398875"/>
              <a:gd name="connsiteX2453" fmla="*/ 2006380 w 5996056"/>
              <a:gd name="connsiteY2453" fmla="*/ 4636751 h 8398875"/>
              <a:gd name="connsiteX2454" fmla="*/ 1898760 w 5996056"/>
              <a:gd name="connsiteY2454" fmla="*/ 4587931 h 8398875"/>
              <a:gd name="connsiteX2455" fmla="*/ 1883181 w 5996056"/>
              <a:gd name="connsiteY2455" fmla="*/ 4594928 h 8398875"/>
              <a:gd name="connsiteX2456" fmla="*/ 4812047 w 5996056"/>
              <a:gd name="connsiteY2456" fmla="*/ 4595453 h 8398875"/>
              <a:gd name="connsiteX2457" fmla="*/ 4970063 w 5996056"/>
              <a:gd name="connsiteY2457" fmla="*/ 4614487 h 8398875"/>
              <a:gd name="connsiteX2458" fmla="*/ 4987868 w 5996056"/>
              <a:gd name="connsiteY2458" fmla="*/ 4593450 h 8398875"/>
              <a:gd name="connsiteX2459" fmla="*/ 4812047 w 5996056"/>
              <a:gd name="connsiteY2459" fmla="*/ 4595453 h 8398875"/>
              <a:gd name="connsiteX2460" fmla="*/ 3004874 w 5996056"/>
              <a:gd name="connsiteY2460" fmla="*/ 4614549 h 8398875"/>
              <a:gd name="connsiteX2461" fmla="*/ 3174018 w 5996056"/>
              <a:gd name="connsiteY2461" fmla="*/ 4614549 h 8398875"/>
              <a:gd name="connsiteX2462" fmla="*/ 3082769 w 5996056"/>
              <a:gd name="connsiteY2462" fmla="*/ 4605780 h 8398875"/>
              <a:gd name="connsiteX2463" fmla="*/ 3004874 w 5996056"/>
              <a:gd name="connsiteY2463" fmla="*/ 4614549 h 8398875"/>
              <a:gd name="connsiteX2464" fmla="*/ 3161083 w 5996056"/>
              <a:gd name="connsiteY2464" fmla="*/ 4643482 h 8398875"/>
              <a:gd name="connsiteX2465" fmla="*/ 3155377 w 5996056"/>
              <a:gd name="connsiteY2465" fmla="*/ 4992381 h 8398875"/>
              <a:gd name="connsiteX2466" fmla="*/ 3163389 w 5996056"/>
              <a:gd name="connsiteY2466" fmla="*/ 4918902 h 8398875"/>
              <a:gd name="connsiteX2467" fmla="*/ 3170724 w 5996056"/>
              <a:gd name="connsiteY2467" fmla="*/ 4736956 h 8398875"/>
              <a:gd name="connsiteX2468" fmla="*/ 3170431 w 5996056"/>
              <a:gd name="connsiteY2468" fmla="*/ 4632354 h 8398875"/>
              <a:gd name="connsiteX2469" fmla="*/ 3161083 w 5996056"/>
              <a:gd name="connsiteY2469" fmla="*/ 4643482 h 8398875"/>
              <a:gd name="connsiteX2470" fmla="*/ 4812047 w 5996056"/>
              <a:gd name="connsiteY2470" fmla="*/ 4641256 h 8398875"/>
              <a:gd name="connsiteX2471" fmla="*/ 4832077 w 5996056"/>
              <a:gd name="connsiteY2471" fmla="*/ 4650870 h 8398875"/>
              <a:gd name="connsiteX2472" fmla="*/ 4926281 w 5996056"/>
              <a:gd name="connsiteY2472" fmla="*/ 4657734 h 8398875"/>
              <a:gd name="connsiteX2473" fmla="*/ 4997910 w 5996056"/>
              <a:gd name="connsiteY2473" fmla="*/ 4640401 h 8398875"/>
              <a:gd name="connsiteX2474" fmla="*/ 4812047 w 5996056"/>
              <a:gd name="connsiteY2474" fmla="*/ 4641256 h 8398875"/>
              <a:gd name="connsiteX2475" fmla="*/ 5200313 w 5996056"/>
              <a:gd name="connsiteY2475" fmla="*/ 4765452 h 8398875"/>
              <a:gd name="connsiteX2476" fmla="*/ 5079241 w 5996056"/>
              <a:gd name="connsiteY2476" fmla="*/ 5192221 h 8398875"/>
              <a:gd name="connsiteX2477" fmla="*/ 5047611 w 5996056"/>
              <a:gd name="connsiteY2477" fmla="*/ 5289292 h 8398875"/>
              <a:gd name="connsiteX2478" fmla="*/ 5167633 w 5996056"/>
              <a:gd name="connsiteY2478" fmla="*/ 5024056 h 8398875"/>
              <a:gd name="connsiteX2479" fmla="*/ 5208556 w 5996056"/>
              <a:gd name="connsiteY2479" fmla="*/ 4864491 h 8398875"/>
              <a:gd name="connsiteX2480" fmla="*/ 5228444 w 5996056"/>
              <a:gd name="connsiteY2480" fmla="*/ 4641256 h 8398875"/>
              <a:gd name="connsiteX2481" fmla="*/ 5200313 w 5996056"/>
              <a:gd name="connsiteY2481" fmla="*/ 4765452 h 8398875"/>
              <a:gd name="connsiteX2482" fmla="*/ 3016696 w 5996056"/>
              <a:gd name="connsiteY2482" fmla="*/ 4708024 h 8398875"/>
              <a:gd name="connsiteX2483" fmla="*/ 3020275 w 5996056"/>
              <a:gd name="connsiteY2483" fmla="*/ 4736760 h 8398875"/>
              <a:gd name="connsiteX2484" fmla="*/ 3020204 w 5996056"/>
              <a:gd name="connsiteY2484" fmla="*/ 4674444 h 8398875"/>
              <a:gd name="connsiteX2485" fmla="*/ 3016696 w 5996056"/>
              <a:gd name="connsiteY2485" fmla="*/ 4708024 h 8398875"/>
              <a:gd name="connsiteX2486" fmla="*/ 3041783 w 5996056"/>
              <a:gd name="connsiteY2486" fmla="*/ 4739182 h 8398875"/>
              <a:gd name="connsiteX2487" fmla="*/ 3031581 w 5996056"/>
              <a:gd name="connsiteY2487" fmla="*/ 4850461 h 8398875"/>
              <a:gd name="connsiteX2488" fmla="*/ 3023934 w 5996056"/>
              <a:gd name="connsiteY2488" fmla="*/ 4868265 h 8398875"/>
              <a:gd name="connsiteX2489" fmla="*/ 3023302 w 5996056"/>
              <a:gd name="connsiteY2489" fmla="*/ 4852686 h 8398875"/>
              <a:gd name="connsiteX2490" fmla="*/ 3013776 w 5996056"/>
              <a:gd name="connsiteY2490" fmla="*/ 4837107 h 8398875"/>
              <a:gd name="connsiteX2491" fmla="*/ 3010643 w 5996056"/>
              <a:gd name="connsiteY2491" fmla="*/ 4986221 h 8398875"/>
              <a:gd name="connsiteX2492" fmla="*/ 3032284 w 5996056"/>
              <a:gd name="connsiteY2492" fmla="*/ 5008477 h 8398875"/>
              <a:gd name="connsiteX2493" fmla="*/ 3032988 w 5996056"/>
              <a:gd name="connsiteY2493" fmla="*/ 4983996 h 8398875"/>
              <a:gd name="connsiteX2494" fmla="*/ 3041926 w 5996056"/>
              <a:gd name="connsiteY2494" fmla="*/ 5008477 h 8398875"/>
              <a:gd name="connsiteX2495" fmla="*/ 3067190 w 5996056"/>
              <a:gd name="connsiteY2495" fmla="*/ 4948386 h 8398875"/>
              <a:gd name="connsiteX2496" fmla="*/ 3058564 w 5996056"/>
              <a:gd name="connsiteY2496" fmla="*/ 4863814 h 8398875"/>
              <a:gd name="connsiteX2497" fmla="*/ 3047133 w 5996056"/>
              <a:gd name="connsiteY2497" fmla="*/ 4754761 h 8398875"/>
              <a:gd name="connsiteX2498" fmla="*/ 3044329 w 5996056"/>
              <a:gd name="connsiteY2498" fmla="*/ 4645707 h 8398875"/>
              <a:gd name="connsiteX2499" fmla="*/ 3041783 w 5996056"/>
              <a:gd name="connsiteY2499" fmla="*/ 4739182 h 8398875"/>
              <a:gd name="connsiteX2500" fmla="*/ 3131243 w 5996056"/>
              <a:gd name="connsiteY2500" fmla="*/ 4672414 h 8398875"/>
              <a:gd name="connsiteX2501" fmla="*/ 3135676 w 5996056"/>
              <a:gd name="connsiteY2501" fmla="*/ 4683373 h 8398875"/>
              <a:gd name="connsiteX2502" fmla="*/ 3135347 w 5996056"/>
              <a:gd name="connsiteY2502" fmla="*/ 4656666 h 8398875"/>
              <a:gd name="connsiteX2503" fmla="*/ 3131243 w 5996056"/>
              <a:gd name="connsiteY2503" fmla="*/ 4672414 h 8398875"/>
              <a:gd name="connsiteX2504" fmla="*/ 2333968 w 5996056"/>
              <a:gd name="connsiteY2504" fmla="*/ 4677195 h 8398875"/>
              <a:gd name="connsiteX2505" fmla="*/ 2544891 w 5996056"/>
              <a:gd name="connsiteY2505" fmla="*/ 4690798 h 8398875"/>
              <a:gd name="connsiteX2506" fmla="*/ 2460052 w 5996056"/>
              <a:gd name="connsiteY2506" fmla="*/ 4667963 h 8398875"/>
              <a:gd name="connsiteX2507" fmla="*/ 2333968 w 5996056"/>
              <a:gd name="connsiteY2507" fmla="*/ 4677195 h 8398875"/>
              <a:gd name="connsiteX2508" fmla="*/ 4803145 w 5996056"/>
              <a:gd name="connsiteY2508" fmla="*/ 4685224 h 8398875"/>
              <a:gd name="connsiteX2509" fmla="*/ 4938905 w 5996056"/>
              <a:gd name="connsiteY2509" fmla="*/ 4708424 h 8398875"/>
              <a:gd name="connsiteX2510" fmla="*/ 4998996 w 5996056"/>
              <a:gd name="connsiteY2510" fmla="*/ 4713890 h 8398875"/>
              <a:gd name="connsiteX2511" fmla="*/ 4998996 w 5996056"/>
              <a:gd name="connsiteY2511" fmla="*/ 4701044 h 8398875"/>
              <a:gd name="connsiteX2512" fmla="*/ 4957689 w 5996056"/>
              <a:gd name="connsiteY2512" fmla="*/ 4682527 h 8398875"/>
              <a:gd name="connsiteX2513" fmla="*/ 4803145 w 5996056"/>
              <a:gd name="connsiteY2513" fmla="*/ 4685224 h 8398875"/>
              <a:gd name="connsiteX2514" fmla="*/ 4797073 w 5996056"/>
              <a:gd name="connsiteY2514" fmla="*/ 4724003 h 8398875"/>
              <a:gd name="connsiteX2515" fmla="*/ 4875351 w 5996056"/>
              <a:gd name="connsiteY2515" fmla="*/ 4748262 h 8398875"/>
              <a:gd name="connsiteX2516" fmla="*/ 4990094 w 5996056"/>
              <a:gd name="connsiteY2516" fmla="*/ 4743633 h 8398875"/>
              <a:gd name="connsiteX2517" fmla="*/ 4970063 w 5996056"/>
              <a:gd name="connsiteY2517" fmla="*/ 4729567 h 8398875"/>
              <a:gd name="connsiteX2518" fmla="*/ 4875859 w 5996056"/>
              <a:gd name="connsiteY2518" fmla="*/ 4722703 h 8398875"/>
              <a:gd name="connsiteX2519" fmla="*/ 4797073 w 5996056"/>
              <a:gd name="connsiteY2519" fmla="*/ 4724003 h 8398875"/>
              <a:gd name="connsiteX2520" fmla="*/ 2363906 w 5996056"/>
              <a:gd name="connsiteY2520" fmla="*/ 4729754 h 8398875"/>
              <a:gd name="connsiteX2521" fmla="*/ 2372809 w 5996056"/>
              <a:gd name="connsiteY2521" fmla="*/ 4743633 h 8398875"/>
              <a:gd name="connsiteX2522" fmla="*/ 2381711 w 5996056"/>
              <a:gd name="connsiteY2522" fmla="*/ 4735255 h 8398875"/>
              <a:gd name="connsiteX2523" fmla="*/ 2372809 w 5996056"/>
              <a:gd name="connsiteY2523" fmla="*/ 4721377 h 8398875"/>
              <a:gd name="connsiteX2524" fmla="*/ 2363906 w 5996056"/>
              <a:gd name="connsiteY2524" fmla="*/ 4729754 h 8398875"/>
              <a:gd name="connsiteX2525" fmla="*/ 2390613 w 5996056"/>
              <a:gd name="connsiteY2525" fmla="*/ 4734731 h 8398875"/>
              <a:gd name="connsiteX2526" fmla="*/ 2399516 w 5996056"/>
              <a:gd name="connsiteY2526" fmla="*/ 4748084 h 8398875"/>
              <a:gd name="connsiteX2527" fmla="*/ 2408418 w 5996056"/>
              <a:gd name="connsiteY2527" fmla="*/ 4734731 h 8398875"/>
              <a:gd name="connsiteX2528" fmla="*/ 2399516 w 5996056"/>
              <a:gd name="connsiteY2528" fmla="*/ 4721377 h 8398875"/>
              <a:gd name="connsiteX2529" fmla="*/ 2390613 w 5996056"/>
              <a:gd name="connsiteY2529" fmla="*/ 4734731 h 8398875"/>
              <a:gd name="connsiteX2530" fmla="*/ 2417320 w 5996056"/>
              <a:gd name="connsiteY2530" fmla="*/ 4734731 h 8398875"/>
              <a:gd name="connsiteX2531" fmla="*/ 2426223 w 5996056"/>
              <a:gd name="connsiteY2531" fmla="*/ 4748084 h 8398875"/>
              <a:gd name="connsiteX2532" fmla="*/ 2435125 w 5996056"/>
              <a:gd name="connsiteY2532" fmla="*/ 4734731 h 8398875"/>
              <a:gd name="connsiteX2533" fmla="*/ 2426223 w 5996056"/>
              <a:gd name="connsiteY2533" fmla="*/ 4721377 h 8398875"/>
              <a:gd name="connsiteX2534" fmla="*/ 2417320 w 5996056"/>
              <a:gd name="connsiteY2534" fmla="*/ 4734731 h 8398875"/>
              <a:gd name="connsiteX2535" fmla="*/ 2449217 w 5996056"/>
              <a:gd name="connsiteY2535" fmla="*/ 4729086 h 8398875"/>
              <a:gd name="connsiteX2536" fmla="*/ 2447588 w 5996056"/>
              <a:gd name="connsiteY2536" fmla="*/ 4745707 h 8398875"/>
              <a:gd name="connsiteX2537" fmla="*/ 2459936 w 5996056"/>
              <a:gd name="connsiteY2537" fmla="*/ 4729051 h 8398875"/>
              <a:gd name="connsiteX2538" fmla="*/ 2456188 w 5996056"/>
              <a:gd name="connsiteY2538" fmla="*/ 4717807 h 8398875"/>
              <a:gd name="connsiteX2539" fmla="*/ 2449217 w 5996056"/>
              <a:gd name="connsiteY2539" fmla="*/ 4729086 h 8398875"/>
              <a:gd name="connsiteX2540" fmla="*/ 2480340 w 5996056"/>
              <a:gd name="connsiteY2540" fmla="*/ 4735469 h 8398875"/>
              <a:gd name="connsiteX2541" fmla="*/ 2485717 w 5996056"/>
              <a:gd name="connsiteY2541" fmla="*/ 4740855 h 8398875"/>
              <a:gd name="connsiteX2542" fmla="*/ 2485014 w 5996056"/>
              <a:gd name="connsiteY2542" fmla="*/ 4723790 h 8398875"/>
              <a:gd name="connsiteX2543" fmla="*/ 2480340 w 5996056"/>
              <a:gd name="connsiteY2543" fmla="*/ 4735469 h 8398875"/>
              <a:gd name="connsiteX2544" fmla="*/ 2507047 w 5996056"/>
              <a:gd name="connsiteY2544" fmla="*/ 4735469 h 8398875"/>
              <a:gd name="connsiteX2545" fmla="*/ 2512424 w 5996056"/>
              <a:gd name="connsiteY2545" fmla="*/ 4740855 h 8398875"/>
              <a:gd name="connsiteX2546" fmla="*/ 2511721 w 5996056"/>
              <a:gd name="connsiteY2546" fmla="*/ 4723790 h 8398875"/>
              <a:gd name="connsiteX2547" fmla="*/ 2507047 w 5996056"/>
              <a:gd name="connsiteY2547" fmla="*/ 4735469 h 8398875"/>
              <a:gd name="connsiteX2548" fmla="*/ 4788090 w 5996056"/>
              <a:gd name="connsiteY2548" fmla="*/ 4768639 h 8398875"/>
              <a:gd name="connsiteX2549" fmla="*/ 4869912 w 5996056"/>
              <a:gd name="connsiteY2549" fmla="*/ 4791687 h 8398875"/>
              <a:gd name="connsiteX2550" fmla="*/ 4981191 w 5996056"/>
              <a:gd name="connsiteY2550" fmla="*/ 4789551 h 8398875"/>
              <a:gd name="connsiteX2551" fmla="*/ 4981191 w 5996056"/>
              <a:gd name="connsiteY2551" fmla="*/ 4777595 h 8398875"/>
              <a:gd name="connsiteX2552" fmla="*/ 4886907 w 5996056"/>
              <a:gd name="connsiteY2552" fmla="*/ 4769449 h 8398875"/>
              <a:gd name="connsiteX2553" fmla="*/ 4788090 w 5996056"/>
              <a:gd name="connsiteY2553" fmla="*/ 4768639 h 8398875"/>
              <a:gd name="connsiteX2554" fmla="*/ 3314622 w 5996056"/>
              <a:gd name="connsiteY2554" fmla="*/ 4775815 h 8398875"/>
              <a:gd name="connsiteX2555" fmla="*/ 3326141 w 5996056"/>
              <a:gd name="connsiteY2555" fmla="*/ 4788037 h 8398875"/>
              <a:gd name="connsiteX2556" fmla="*/ 3457059 w 5996056"/>
              <a:gd name="connsiteY2556" fmla="*/ 4791055 h 8398875"/>
              <a:gd name="connsiteX2557" fmla="*/ 3610232 w 5996056"/>
              <a:gd name="connsiteY2557" fmla="*/ 4784993 h 8398875"/>
              <a:gd name="connsiteX2558" fmla="*/ 3632488 w 5996056"/>
              <a:gd name="connsiteY2558" fmla="*/ 4775921 h 8398875"/>
              <a:gd name="connsiteX2559" fmla="*/ 3516758 w 5996056"/>
              <a:gd name="connsiteY2559" fmla="*/ 4775281 h 8398875"/>
              <a:gd name="connsiteX2560" fmla="*/ 3352065 w 5996056"/>
              <a:gd name="connsiteY2560" fmla="*/ 4769111 h 8398875"/>
              <a:gd name="connsiteX2561" fmla="*/ 3303102 w 5996056"/>
              <a:gd name="connsiteY2561" fmla="*/ 4763591 h 8398875"/>
              <a:gd name="connsiteX2562" fmla="*/ 3314622 w 5996056"/>
              <a:gd name="connsiteY2562" fmla="*/ 4775815 h 8398875"/>
              <a:gd name="connsiteX2563" fmla="*/ 2429944 w 5996056"/>
              <a:gd name="connsiteY2563" fmla="*/ 4811353 h 8398875"/>
              <a:gd name="connsiteX2564" fmla="*/ 2510065 w 5996056"/>
              <a:gd name="connsiteY2564" fmla="*/ 4811068 h 8398875"/>
              <a:gd name="connsiteX2565" fmla="*/ 2537502 w 5996056"/>
              <a:gd name="connsiteY2565" fmla="*/ 4803100 h 8398875"/>
              <a:gd name="connsiteX2566" fmla="*/ 2457381 w 5996056"/>
              <a:gd name="connsiteY2566" fmla="*/ 4803385 h 8398875"/>
              <a:gd name="connsiteX2567" fmla="*/ 2377260 w 5996056"/>
              <a:gd name="connsiteY2567" fmla="*/ 4803670 h 8398875"/>
              <a:gd name="connsiteX2568" fmla="*/ 2429944 w 5996056"/>
              <a:gd name="connsiteY2568" fmla="*/ 4811353 h 8398875"/>
              <a:gd name="connsiteX2569" fmla="*/ 4781076 w 5996056"/>
              <a:gd name="connsiteY2569" fmla="*/ 4810097 h 8398875"/>
              <a:gd name="connsiteX2570" fmla="*/ 4778796 w 5996056"/>
              <a:gd name="connsiteY2570" fmla="*/ 4824626 h 8398875"/>
              <a:gd name="connsiteX2571" fmla="*/ 4958846 w 5996056"/>
              <a:gd name="connsiteY2571" fmla="*/ 4842822 h 8398875"/>
              <a:gd name="connsiteX2572" fmla="*/ 4930003 w 5996056"/>
              <a:gd name="connsiteY2572" fmla="*/ 4815884 h 8398875"/>
              <a:gd name="connsiteX2573" fmla="*/ 4781076 w 5996056"/>
              <a:gd name="connsiteY2573" fmla="*/ 4810097 h 8398875"/>
              <a:gd name="connsiteX2574" fmla="*/ 3343866 w 5996056"/>
              <a:gd name="connsiteY2574" fmla="*/ 4833395 h 8398875"/>
              <a:gd name="connsiteX2575" fmla="*/ 3349243 w 5996056"/>
              <a:gd name="connsiteY2575" fmla="*/ 4838781 h 8398875"/>
              <a:gd name="connsiteX2576" fmla="*/ 3348540 w 5996056"/>
              <a:gd name="connsiteY2576" fmla="*/ 4821715 h 8398875"/>
              <a:gd name="connsiteX2577" fmla="*/ 3343866 w 5996056"/>
              <a:gd name="connsiteY2577" fmla="*/ 4833395 h 8398875"/>
              <a:gd name="connsiteX2578" fmla="*/ 3380508 w 5996056"/>
              <a:gd name="connsiteY2578" fmla="*/ 4841558 h 8398875"/>
              <a:gd name="connsiteX2579" fmla="*/ 3384941 w 5996056"/>
              <a:gd name="connsiteY2579" fmla="*/ 4852517 h 8398875"/>
              <a:gd name="connsiteX2580" fmla="*/ 3384612 w 5996056"/>
              <a:gd name="connsiteY2580" fmla="*/ 4825810 h 8398875"/>
              <a:gd name="connsiteX2581" fmla="*/ 3380508 w 5996056"/>
              <a:gd name="connsiteY2581" fmla="*/ 4841558 h 8398875"/>
              <a:gd name="connsiteX2582" fmla="*/ 3549652 w 5996056"/>
              <a:gd name="connsiteY2582" fmla="*/ 4841558 h 8398875"/>
              <a:gd name="connsiteX2583" fmla="*/ 3554085 w 5996056"/>
              <a:gd name="connsiteY2583" fmla="*/ 4852517 h 8398875"/>
              <a:gd name="connsiteX2584" fmla="*/ 3553756 w 5996056"/>
              <a:gd name="connsiteY2584" fmla="*/ 4825810 h 8398875"/>
              <a:gd name="connsiteX2585" fmla="*/ 3549652 w 5996056"/>
              <a:gd name="connsiteY2585" fmla="*/ 4841558 h 8398875"/>
              <a:gd name="connsiteX2586" fmla="*/ 3584932 w 5996056"/>
              <a:gd name="connsiteY2586" fmla="*/ 4837107 h 8398875"/>
              <a:gd name="connsiteX2587" fmla="*/ 3589419 w 5996056"/>
              <a:gd name="connsiteY2587" fmla="*/ 4848235 h 8398875"/>
              <a:gd name="connsiteX2588" fmla="*/ 3589419 w 5996056"/>
              <a:gd name="connsiteY2588" fmla="*/ 4825979 h 8398875"/>
              <a:gd name="connsiteX2589" fmla="*/ 3584932 w 5996056"/>
              <a:gd name="connsiteY2589" fmla="*/ 4837107 h 8398875"/>
              <a:gd name="connsiteX2590" fmla="*/ 2363906 w 5996056"/>
              <a:gd name="connsiteY2590" fmla="*/ 4837419 h 8398875"/>
              <a:gd name="connsiteX2591" fmla="*/ 2519697 w 5996056"/>
              <a:gd name="connsiteY2591" fmla="*/ 4847247 h 8398875"/>
              <a:gd name="connsiteX2592" fmla="*/ 2546404 w 5996056"/>
              <a:gd name="connsiteY2592" fmla="*/ 4838638 h 8398875"/>
              <a:gd name="connsiteX2593" fmla="*/ 2492990 w 5996056"/>
              <a:gd name="connsiteY2593" fmla="*/ 4837792 h 8398875"/>
              <a:gd name="connsiteX2594" fmla="*/ 2390613 w 5996056"/>
              <a:gd name="connsiteY2594" fmla="*/ 4832353 h 8398875"/>
              <a:gd name="connsiteX2595" fmla="*/ 2341651 w 5996056"/>
              <a:gd name="connsiteY2595" fmla="*/ 4827751 h 8398875"/>
              <a:gd name="connsiteX2596" fmla="*/ 2363906 w 5996056"/>
              <a:gd name="connsiteY2596" fmla="*/ 4837419 h 8398875"/>
              <a:gd name="connsiteX2597" fmla="*/ 3412325 w 5996056"/>
              <a:gd name="connsiteY2597" fmla="*/ 4851084 h 8398875"/>
              <a:gd name="connsiteX2598" fmla="*/ 3424734 w 5996056"/>
              <a:gd name="connsiteY2598" fmla="*/ 4865924 h 8398875"/>
              <a:gd name="connsiteX2599" fmla="*/ 3414666 w 5996056"/>
              <a:gd name="connsiteY2599" fmla="*/ 4828205 h 8398875"/>
              <a:gd name="connsiteX2600" fmla="*/ 3412325 w 5996056"/>
              <a:gd name="connsiteY2600" fmla="*/ 4851084 h 8398875"/>
              <a:gd name="connsiteX2601" fmla="*/ 3441222 w 5996056"/>
              <a:gd name="connsiteY2601" fmla="*/ 4839333 h 8398875"/>
              <a:gd name="connsiteX2602" fmla="*/ 3449990 w 5996056"/>
              <a:gd name="connsiteY2602" fmla="*/ 4863814 h 8398875"/>
              <a:gd name="connsiteX2603" fmla="*/ 3458617 w 5996056"/>
              <a:gd name="connsiteY2603" fmla="*/ 4877168 h 8398875"/>
              <a:gd name="connsiteX2604" fmla="*/ 3458759 w 5996056"/>
              <a:gd name="connsiteY2604" fmla="*/ 4852686 h 8398875"/>
              <a:gd name="connsiteX2605" fmla="*/ 3449990 w 5996056"/>
              <a:gd name="connsiteY2605" fmla="*/ 4828205 h 8398875"/>
              <a:gd name="connsiteX2606" fmla="*/ 3441222 w 5996056"/>
              <a:gd name="connsiteY2606" fmla="*/ 4839333 h 8398875"/>
              <a:gd name="connsiteX2607" fmla="*/ 3476697 w 5996056"/>
              <a:gd name="connsiteY2607" fmla="*/ 4850461 h 8398875"/>
              <a:gd name="connsiteX2608" fmla="*/ 3485600 w 5996056"/>
              <a:gd name="connsiteY2608" fmla="*/ 4872717 h 8398875"/>
              <a:gd name="connsiteX2609" fmla="*/ 3494502 w 5996056"/>
              <a:gd name="connsiteY2609" fmla="*/ 4850461 h 8398875"/>
              <a:gd name="connsiteX2610" fmla="*/ 3485600 w 5996056"/>
              <a:gd name="connsiteY2610" fmla="*/ 4828205 h 8398875"/>
              <a:gd name="connsiteX2611" fmla="*/ 3476697 w 5996056"/>
              <a:gd name="connsiteY2611" fmla="*/ 4850461 h 8398875"/>
              <a:gd name="connsiteX2612" fmla="*/ 3512307 w 5996056"/>
              <a:gd name="connsiteY2612" fmla="*/ 4850461 h 8398875"/>
              <a:gd name="connsiteX2613" fmla="*/ 3521209 w 5996056"/>
              <a:gd name="connsiteY2613" fmla="*/ 4872717 h 8398875"/>
              <a:gd name="connsiteX2614" fmla="*/ 3530111 w 5996056"/>
              <a:gd name="connsiteY2614" fmla="*/ 4850461 h 8398875"/>
              <a:gd name="connsiteX2615" fmla="*/ 3521209 w 5996056"/>
              <a:gd name="connsiteY2615" fmla="*/ 4828205 h 8398875"/>
              <a:gd name="connsiteX2616" fmla="*/ 3512307 w 5996056"/>
              <a:gd name="connsiteY2616" fmla="*/ 4850461 h 8398875"/>
              <a:gd name="connsiteX2617" fmla="*/ 4767535 w 5996056"/>
              <a:gd name="connsiteY2617" fmla="*/ 4852722 h 8398875"/>
              <a:gd name="connsiteX2618" fmla="*/ 4957662 w 5996056"/>
              <a:gd name="connsiteY2618" fmla="*/ 4874773 h 8398875"/>
              <a:gd name="connsiteX2619" fmla="*/ 4845431 w 5996056"/>
              <a:gd name="connsiteY2619" fmla="*/ 4850104 h 8398875"/>
              <a:gd name="connsiteX2620" fmla="*/ 4767535 w 5996056"/>
              <a:gd name="connsiteY2620" fmla="*/ 4852722 h 8398875"/>
              <a:gd name="connsiteX2621" fmla="*/ 4758633 w 5996056"/>
              <a:gd name="connsiteY2621" fmla="*/ 4889381 h 8398875"/>
              <a:gd name="connsiteX2622" fmla="*/ 4885491 w 5996056"/>
              <a:gd name="connsiteY2622" fmla="*/ 4913641 h 8398875"/>
              <a:gd name="connsiteX2623" fmla="*/ 4867081 w 5996056"/>
              <a:gd name="connsiteY2623" fmla="*/ 4891687 h 8398875"/>
              <a:gd name="connsiteX2624" fmla="*/ 4758633 w 5996056"/>
              <a:gd name="connsiteY2624" fmla="*/ 4889381 h 8398875"/>
              <a:gd name="connsiteX2625" fmla="*/ 2355004 w 5996056"/>
              <a:gd name="connsiteY2625" fmla="*/ 4907801 h 8398875"/>
              <a:gd name="connsiteX2626" fmla="*/ 2363906 w 5996056"/>
              <a:gd name="connsiteY2626" fmla="*/ 4930582 h 8398875"/>
              <a:gd name="connsiteX2627" fmla="*/ 2372809 w 5996056"/>
              <a:gd name="connsiteY2627" fmla="*/ 4913302 h 8398875"/>
              <a:gd name="connsiteX2628" fmla="*/ 2363906 w 5996056"/>
              <a:gd name="connsiteY2628" fmla="*/ 4890521 h 8398875"/>
              <a:gd name="connsiteX2629" fmla="*/ 2355004 w 5996056"/>
              <a:gd name="connsiteY2629" fmla="*/ 4907801 h 8398875"/>
              <a:gd name="connsiteX2630" fmla="*/ 2381711 w 5996056"/>
              <a:gd name="connsiteY2630" fmla="*/ 4903145 h 8398875"/>
              <a:gd name="connsiteX2631" fmla="*/ 2387400 w 5996056"/>
              <a:gd name="connsiteY2631" fmla="*/ 4930599 h 8398875"/>
              <a:gd name="connsiteX2632" fmla="*/ 2393088 w 5996056"/>
              <a:gd name="connsiteY2632" fmla="*/ 4945431 h 8398875"/>
              <a:gd name="connsiteX2633" fmla="*/ 2400620 w 5996056"/>
              <a:gd name="connsiteY2633" fmla="*/ 4933555 h 8398875"/>
              <a:gd name="connsiteX2634" fmla="*/ 2395065 w 5996056"/>
              <a:gd name="connsiteY2634" fmla="*/ 4890521 h 8398875"/>
              <a:gd name="connsiteX2635" fmla="*/ 2381711 w 5996056"/>
              <a:gd name="connsiteY2635" fmla="*/ 4903145 h 8398875"/>
              <a:gd name="connsiteX2636" fmla="*/ 2417320 w 5996056"/>
              <a:gd name="connsiteY2636" fmla="*/ 4917753 h 8398875"/>
              <a:gd name="connsiteX2637" fmla="*/ 2426223 w 5996056"/>
              <a:gd name="connsiteY2637" fmla="*/ 4930582 h 8398875"/>
              <a:gd name="connsiteX2638" fmla="*/ 2435125 w 5996056"/>
              <a:gd name="connsiteY2638" fmla="*/ 4912252 h 8398875"/>
              <a:gd name="connsiteX2639" fmla="*/ 2426223 w 5996056"/>
              <a:gd name="connsiteY2639" fmla="*/ 4899424 h 8398875"/>
              <a:gd name="connsiteX2640" fmla="*/ 2417320 w 5996056"/>
              <a:gd name="connsiteY2640" fmla="*/ 4917753 h 8398875"/>
              <a:gd name="connsiteX2641" fmla="*/ 4749731 w 5996056"/>
              <a:gd name="connsiteY2641" fmla="*/ 4929540 h 8398875"/>
              <a:gd name="connsiteX2642" fmla="*/ 4749731 w 5996056"/>
              <a:gd name="connsiteY2642" fmla="*/ 4941843 h 8398875"/>
              <a:gd name="connsiteX2643" fmla="*/ 4818724 w 5996056"/>
              <a:gd name="connsiteY2643" fmla="*/ 4948030 h 8398875"/>
              <a:gd name="connsiteX2644" fmla="*/ 4907747 w 5996056"/>
              <a:gd name="connsiteY2644" fmla="*/ 4958936 h 8398875"/>
              <a:gd name="connsiteX2645" fmla="*/ 4927777 w 5996056"/>
              <a:gd name="connsiteY2645" fmla="*/ 4950514 h 8398875"/>
              <a:gd name="connsiteX2646" fmla="*/ 4927777 w 5996056"/>
              <a:gd name="connsiteY2646" fmla="*/ 4937365 h 8398875"/>
              <a:gd name="connsiteX2647" fmla="*/ 4849276 w 5996056"/>
              <a:gd name="connsiteY2647" fmla="*/ 4927297 h 8398875"/>
              <a:gd name="connsiteX2648" fmla="*/ 4749731 w 5996056"/>
              <a:gd name="connsiteY2648" fmla="*/ 4929540 h 8398875"/>
              <a:gd name="connsiteX2649" fmla="*/ 3525660 w 5996056"/>
              <a:gd name="connsiteY2649" fmla="*/ 4943935 h 8398875"/>
              <a:gd name="connsiteX2650" fmla="*/ 3535088 w 5996056"/>
              <a:gd name="connsiteY2650" fmla="*/ 4952838 h 8398875"/>
              <a:gd name="connsiteX2651" fmla="*/ 3539014 w 5996056"/>
              <a:gd name="connsiteY2651" fmla="*/ 4943935 h 8398875"/>
              <a:gd name="connsiteX2652" fmla="*/ 3529586 w 5996056"/>
              <a:gd name="connsiteY2652" fmla="*/ 4935033 h 8398875"/>
              <a:gd name="connsiteX2653" fmla="*/ 3525660 w 5996056"/>
              <a:gd name="connsiteY2653" fmla="*/ 4943935 h 8398875"/>
              <a:gd name="connsiteX2654" fmla="*/ 1340139 w 5996056"/>
              <a:gd name="connsiteY2654" fmla="*/ 4954333 h 8398875"/>
              <a:gd name="connsiteX2655" fmla="*/ 935083 w 5996056"/>
              <a:gd name="connsiteY2655" fmla="*/ 4968461 h 8398875"/>
              <a:gd name="connsiteX2656" fmla="*/ 863863 w 5996056"/>
              <a:gd name="connsiteY2656" fmla="*/ 4975093 h 8398875"/>
              <a:gd name="connsiteX2657" fmla="*/ 897898 w 5996056"/>
              <a:gd name="connsiteY2657" fmla="*/ 4996254 h 8398875"/>
              <a:gd name="connsiteX2658" fmla="*/ 923795 w 5996056"/>
              <a:gd name="connsiteY2658" fmla="*/ 5025552 h 8398875"/>
              <a:gd name="connsiteX2659" fmla="*/ 805188 w 5996056"/>
              <a:gd name="connsiteY2659" fmla="*/ 5039564 h 8398875"/>
              <a:gd name="connsiteX2660" fmla="*/ 694719 w 5996056"/>
              <a:gd name="connsiteY2660" fmla="*/ 5045439 h 8398875"/>
              <a:gd name="connsiteX2661" fmla="*/ 739231 w 5996056"/>
              <a:gd name="connsiteY2661" fmla="*/ 5052321 h 8398875"/>
              <a:gd name="connsiteX2662" fmla="*/ 895022 w 5996056"/>
              <a:gd name="connsiteY2662" fmla="*/ 5050941 h 8398875"/>
              <a:gd name="connsiteX2663" fmla="*/ 1415808 w 5996056"/>
              <a:gd name="connsiteY2663" fmla="*/ 5032896 h 8398875"/>
              <a:gd name="connsiteX2664" fmla="*/ 2011365 w 5996056"/>
              <a:gd name="connsiteY2664" fmla="*/ 5005352 h 8398875"/>
              <a:gd name="connsiteX2665" fmla="*/ 2010199 w 5996056"/>
              <a:gd name="connsiteY2665" fmla="*/ 4972868 h 8398875"/>
              <a:gd name="connsiteX2666" fmla="*/ 2005793 w 5996056"/>
              <a:gd name="connsiteY2666" fmla="*/ 4943935 h 8398875"/>
              <a:gd name="connsiteX2667" fmla="*/ 1839889 w 5996056"/>
              <a:gd name="connsiteY2667" fmla="*/ 4945386 h 8398875"/>
              <a:gd name="connsiteX2668" fmla="*/ 1340139 w 5996056"/>
              <a:gd name="connsiteY2668" fmla="*/ 4954333 h 8398875"/>
              <a:gd name="connsiteX2669" fmla="*/ 2079032 w 5996056"/>
              <a:gd name="connsiteY2669" fmla="*/ 4970642 h 8398875"/>
              <a:gd name="connsiteX2670" fmla="*/ 2079032 w 5996056"/>
              <a:gd name="connsiteY2670" fmla="*/ 4997349 h 8398875"/>
              <a:gd name="connsiteX2671" fmla="*/ 2122190 w 5996056"/>
              <a:gd name="connsiteY2671" fmla="*/ 4997349 h 8398875"/>
              <a:gd name="connsiteX2672" fmla="*/ 2165349 w 5996056"/>
              <a:gd name="connsiteY2672" fmla="*/ 4997349 h 8398875"/>
              <a:gd name="connsiteX2673" fmla="*/ 2166106 w 5996056"/>
              <a:gd name="connsiteY2673" fmla="*/ 4970642 h 8398875"/>
              <a:gd name="connsiteX2674" fmla="*/ 2166862 w 5996056"/>
              <a:gd name="connsiteY2674" fmla="*/ 4943935 h 8398875"/>
              <a:gd name="connsiteX2675" fmla="*/ 2122947 w 5996056"/>
              <a:gd name="connsiteY2675" fmla="*/ 4943935 h 8398875"/>
              <a:gd name="connsiteX2676" fmla="*/ 2079032 w 5996056"/>
              <a:gd name="connsiteY2676" fmla="*/ 4943935 h 8398875"/>
              <a:gd name="connsiteX2677" fmla="*/ 2079032 w 5996056"/>
              <a:gd name="connsiteY2677" fmla="*/ 4970642 h 8398875"/>
              <a:gd name="connsiteX2678" fmla="*/ 2123544 w 5996056"/>
              <a:gd name="connsiteY2678" fmla="*/ 4970642 h 8398875"/>
              <a:gd name="connsiteX2679" fmla="*/ 2134671 w 5996056"/>
              <a:gd name="connsiteY2679" fmla="*/ 4986221 h 8398875"/>
              <a:gd name="connsiteX2680" fmla="*/ 2145799 w 5996056"/>
              <a:gd name="connsiteY2680" fmla="*/ 4970642 h 8398875"/>
              <a:gd name="connsiteX2681" fmla="*/ 2134671 w 5996056"/>
              <a:gd name="connsiteY2681" fmla="*/ 4955063 h 8398875"/>
              <a:gd name="connsiteX2682" fmla="*/ 2123544 w 5996056"/>
              <a:gd name="connsiteY2682" fmla="*/ 4970642 h 8398875"/>
              <a:gd name="connsiteX2683" fmla="*/ 2239274 w 5996056"/>
              <a:gd name="connsiteY2683" fmla="*/ 4960938 h 8398875"/>
              <a:gd name="connsiteX2684" fmla="*/ 2582013 w 5996056"/>
              <a:gd name="connsiteY2684" fmla="*/ 5045172 h 8398875"/>
              <a:gd name="connsiteX2685" fmla="*/ 2778719 w 5996056"/>
              <a:gd name="connsiteY2685" fmla="*/ 5066227 h 8398875"/>
              <a:gd name="connsiteX2686" fmla="*/ 2586465 w 5996056"/>
              <a:gd name="connsiteY2686" fmla="*/ 5015581 h 8398875"/>
              <a:gd name="connsiteX2687" fmla="*/ 2352877 w 5996056"/>
              <a:gd name="connsiteY2687" fmla="*/ 4969912 h 8398875"/>
              <a:gd name="connsiteX2688" fmla="*/ 2250500 w 5996056"/>
              <a:gd name="connsiteY2688" fmla="*/ 4953104 h 8398875"/>
              <a:gd name="connsiteX2689" fmla="*/ 2225920 w 5996056"/>
              <a:gd name="connsiteY2689" fmla="*/ 4953380 h 8398875"/>
              <a:gd name="connsiteX2690" fmla="*/ 2239274 w 5996056"/>
              <a:gd name="connsiteY2690" fmla="*/ 4960938 h 8398875"/>
              <a:gd name="connsiteX2691" fmla="*/ 2682165 w 5996056"/>
              <a:gd name="connsiteY2691" fmla="*/ 4958731 h 8398875"/>
              <a:gd name="connsiteX2692" fmla="*/ 2704420 w 5996056"/>
              <a:gd name="connsiteY2692" fmla="*/ 4958731 h 8398875"/>
              <a:gd name="connsiteX2693" fmla="*/ 2693293 w 5996056"/>
              <a:gd name="connsiteY2693" fmla="*/ 4954244 h 8398875"/>
              <a:gd name="connsiteX2694" fmla="*/ 2682165 w 5996056"/>
              <a:gd name="connsiteY2694" fmla="*/ 4958731 h 8398875"/>
              <a:gd name="connsiteX2695" fmla="*/ 4736386 w 5996056"/>
              <a:gd name="connsiteY2695" fmla="*/ 4961722 h 8398875"/>
              <a:gd name="connsiteX2696" fmla="*/ 4822542 w 5996056"/>
              <a:gd name="connsiteY2696" fmla="*/ 4992755 h 8398875"/>
              <a:gd name="connsiteX2697" fmla="*/ 4918875 w 5996056"/>
              <a:gd name="connsiteY2697" fmla="*/ 4984699 h 8398875"/>
              <a:gd name="connsiteX2698" fmla="*/ 4918875 w 5996056"/>
              <a:gd name="connsiteY2698" fmla="*/ 4973090 h 8398875"/>
              <a:gd name="connsiteX2699" fmla="*/ 4842591 w 5996056"/>
              <a:gd name="connsiteY2699" fmla="*/ 4966903 h 8398875"/>
              <a:gd name="connsiteX2700" fmla="*/ 4754467 w 5996056"/>
              <a:gd name="connsiteY2700" fmla="*/ 4956167 h 8398875"/>
              <a:gd name="connsiteX2701" fmla="*/ 4736386 w 5996056"/>
              <a:gd name="connsiteY2701" fmla="*/ 4961722 h 8398875"/>
              <a:gd name="connsiteX2702" fmla="*/ 2736140 w 5996056"/>
              <a:gd name="connsiteY2702" fmla="*/ 4967820 h 8398875"/>
              <a:gd name="connsiteX2703" fmla="*/ 2753196 w 5996056"/>
              <a:gd name="connsiteY2703" fmla="*/ 4967116 h 8398875"/>
              <a:gd name="connsiteX2704" fmla="*/ 2741516 w 5996056"/>
              <a:gd name="connsiteY2704" fmla="*/ 4962443 h 8398875"/>
              <a:gd name="connsiteX2705" fmla="*/ 2736140 w 5996056"/>
              <a:gd name="connsiteY2705" fmla="*/ 4967820 h 8398875"/>
              <a:gd name="connsiteX2706" fmla="*/ 441003 w 5996056"/>
              <a:gd name="connsiteY2706" fmla="*/ 4979188 h 8398875"/>
              <a:gd name="connsiteX2707" fmla="*/ 303017 w 5996056"/>
              <a:gd name="connsiteY2707" fmla="*/ 4983996 h 8398875"/>
              <a:gd name="connsiteX2708" fmla="*/ 338626 w 5996056"/>
              <a:gd name="connsiteY2708" fmla="*/ 4995373 h 8398875"/>
              <a:gd name="connsiteX2709" fmla="*/ 1286725 w 5996056"/>
              <a:gd name="connsiteY2709" fmla="*/ 5229263 h 8398875"/>
              <a:gd name="connsiteX2710" fmla="*/ 1406906 w 5996056"/>
              <a:gd name="connsiteY2710" fmla="*/ 5257493 h 8398875"/>
              <a:gd name="connsiteX2711" fmla="*/ 1500381 w 5996056"/>
              <a:gd name="connsiteY2711" fmla="*/ 5256318 h 8398875"/>
              <a:gd name="connsiteX2712" fmla="*/ 1914339 w 5996056"/>
              <a:gd name="connsiteY2712" fmla="*/ 5242261 h 8398875"/>
              <a:gd name="connsiteX2713" fmla="*/ 2459277 w 5996056"/>
              <a:gd name="connsiteY2713" fmla="*/ 5223263 h 8398875"/>
              <a:gd name="connsiteX2714" fmla="*/ 2678408 w 5996056"/>
              <a:gd name="connsiteY2714" fmla="*/ 5208530 h 8398875"/>
              <a:gd name="connsiteX2715" fmla="*/ 2057800 w 5996056"/>
              <a:gd name="connsiteY2715" fmla="*/ 5203233 h 8398875"/>
              <a:gd name="connsiteX2716" fmla="*/ 1442515 w 5996056"/>
              <a:gd name="connsiteY2716" fmla="*/ 5206554 h 8398875"/>
              <a:gd name="connsiteX2717" fmla="*/ 1246664 w 5996056"/>
              <a:gd name="connsiteY2717" fmla="*/ 5149410 h 8398875"/>
              <a:gd name="connsiteX2718" fmla="*/ 1050813 w 5996056"/>
              <a:gd name="connsiteY2718" fmla="*/ 5092266 h 8398875"/>
              <a:gd name="connsiteX2719" fmla="*/ 890571 w 5996056"/>
              <a:gd name="connsiteY2719" fmla="*/ 5085785 h 8398875"/>
              <a:gd name="connsiteX2720" fmla="*/ 730328 w 5996056"/>
              <a:gd name="connsiteY2720" fmla="*/ 5079304 h 8398875"/>
              <a:gd name="connsiteX2721" fmla="*/ 664220 w 5996056"/>
              <a:gd name="connsiteY2721" fmla="*/ 5061642 h 8398875"/>
              <a:gd name="connsiteX2722" fmla="*/ 583467 w 5996056"/>
              <a:gd name="connsiteY2722" fmla="*/ 5002664 h 8398875"/>
              <a:gd name="connsiteX2723" fmla="*/ 694790 w 5996056"/>
              <a:gd name="connsiteY2723" fmla="*/ 4988082 h 8398875"/>
              <a:gd name="connsiteX2724" fmla="*/ 803043 w 5996056"/>
              <a:gd name="connsiteY2724" fmla="*/ 4976571 h 8398875"/>
              <a:gd name="connsiteX2725" fmla="*/ 441003 w 5996056"/>
              <a:gd name="connsiteY2725" fmla="*/ 4979188 h 8398875"/>
              <a:gd name="connsiteX2726" fmla="*/ 2780090 w 5996056"/>
              <a:gd name="connsiteY2726" fmla="*/ 4976535 h 8398875"/>
              <a:gd name="connsiteX2727" fmla="*/ 2802346 w 5996056"/>
              <a:gd name="connsiteY2727" fmla="*/ 4976535 h 8398875"/>
              <a:gd name="connsiteX2728" fmla="*/ 2791218 w 5996056"/>
              <a:gd name="connsiteY2728" fmla="*/ 4972048 h 8398875"/>
              <a:gd name="connsiteX2729" fmla="*/ 2780090 w 5996056"/>
              <a:gd name="connsiteY2729" fmla="*/ 4976535 h 8398875"/>
              <a:gd name="connsiteX2730" fmla="*/ 2825163 w 5996056"/>
              <a:gd name="connsiteY2730" fmla="*/ 4985625 h 8398875"/>
              <a:gd name="connsiteX2731" fmla="*/ 2842220 w 5996056"/>
              <a:gd name="connsiteY2731" fmla="*/ 4984921 h 8398875"/>
              <a:gd name="connsiteX2732" fmla="*/ 2830540 w 5996056"/>
              <a:gd name="connsiteY2732" fmla="*/ 4980248 h 8398875"/>
              <a:gd name="connsiteX2733" fmla="*/ 2825163 w 5996056"/>
              <a:gd name="connsiteY2733" fmla="*/ 4985625 h 8398875"/>
              <a:gd name="connsiteX2734" fmla="*/ 67417 w 5996056"/>
              <a:gd name="connsiteY2734" fmla="*/ 5005664 h 8398875"/>
              <a:gd name="connsiteX2735" fmla="*/ 65823 w 5996056"/>
              <a:gd name="connsiteY2735" fmla="*/ 5205761 h 8398875"/>
              <a:gd name="connsiteX2736" fmla="*/ 84910 w 5996056"/>
              <a:gd name="connsiteY2736" fmla="*/ 5040517 h 8398875"/>
              <a:gd name="connsiteX2737" fmla="*/ 84910 w 5996056"/>
              <a:gd name="connsiteY2737" fmla="*/ 5006252 h 8398875"/>
              <a:gd name="connsiteX2738" fmla="*/ 108483 w 5996056"/>
              <a:gd name="connsiteY2738" fmla="*/ 5006252 h 8398875"/>
              <a:gd name="connsiteX2739" fmla="*/ 613690 w 5996056"/>
              <a:gd name="connsiteY2739" fmla="*/ 5125872 h 8398875"/>
              <a:gd name="connsiteX2740" fmla="*/ 1371297 w 5996056"/>
              <a:gd name="connsiteY2740" fmla="*/ 5312830 h 8398875"/>
              <a:gd name="connsiteX2741" fmla="*/ 1737797 w 5996056"/>
              <a:gd name="connsiteY2741" fmla="*/ 5420761 h 8398875"/>
              <a:gd name="connsiteX2742" fmla="*/ 1750224 w 5996056"/>
              <a:gd name="connsiteY2742" fmla="*/ 5437756 h 8398875"/>
              <a:gd name="connsiteX2743" fmla="*/ 1747705 w 5996056"/>
              <a:gd name="connsiteY2743" fmla="*/ 5526904 h 8398875"/>
              <a:gd name="connsiteX2744" fmla="*/ 1745195 w 5996056"/>
              <a:gd name="connsiteY2744" fmla="*/ 5616061 h 8398875"/>
              <a:gd name="connsiteX2745" fmla="*/ 1714036 w 5996056"/>
              <a:gd name="connsiteY2745" fmla="*/ 5621171 h 8398875"/>
              <a:gd name="connsiteX2746" fmla="*/ 1682878 w 5996056"/>
              <a:gd name="connsiteY2746" fmla="*/ 5626290 h 8398875"/>
              <a:gd name="connsiteX2747" fmla="*/ 1708935 w 5996056"/>
              <a:gd name="connsiteY2747" fmla="*/ 5633661 h 8398875"/>
              <a:gd name="connsiteX2748" fmla="*/ 2421772 w 5996056"/>
              <a:gd name="connsiteY2748" fmla="*/ 5612037 h 8398875"/>
              <a:gd name="connsiteX2749" fmla="*/ 2964814 w 5996056"/>
              <a:gd name="connsiteY2749" fmla="*/ 5585072 h 8398875"/>
              <a:gd name="connsiteX2750" fmla="*/ 4150817 w 5996056"/>
              <a:gd name="connsiteY2750" fmla="*/ 5512028 h 8398875"/>
              <a:gd name="connsiteX2751" fmla="*/ 4162177 w 5996056"/>
              <a:gd name="connsiteY2751" fmla="*/ 5502600 h 8398875"/>
              <a:gd name="connsiteX2752" fmla="*/ 4162177 w 5996056"/>
              <a:gd name="connsiteY2752" fmla="*/ 5401951 h 8398875"/>
              <a:gd name="connsiteX2753" fmla="*/ 4162177 w 5996056"/>
              <a:gd name="connsiteY2753" fmla="*/ 5301301 h 8398875"/>
              <a:gd name="connsiteX2754" fmla="*/ 4147693 w 5996056"/>
              <a:gd name="connsiteY2754" fmla="*/ 5286808 h 8398875"/>
              <a:gd name="connsiteX2755" fmla="*/ 4133200 w 5996056"/>
              <a:gd name="connsiteY2755" fmla="*/ 5272324 h 8398875"/>
              <a:gd name="connsiteX2756" fmla="*/ 4087602 w 5996056"/>
              <a:gd name="connsiteY2756" fmla="*/ 5277042 h 8398875"/>
              <a:gd name="connsiteX2757" fmla="*/ 3935167 w 5996056"/>
              <a:gd name="connsiteY2757" fmla="*/ 5287120 h 8398875"/>
              <a:gd name="connsiteX2758" fmla="*/ 3677000 w 5996056"/>
              <a:gd name="connsiteY2758" fmla="*/ 5305156 h 8398875"/>
              <a:gd name="connsiteX2759" fmla="*/ 3111702 w 5996056"/>
              <a:gd name="connsiteY2759" fmla="*/ 5326860 h 8398875"/>
              <a:gd name="connsiteX2760" fmla="*/ 2323846 w 5996056"/>
              <a:gd name="connsiteY2760" fmla="*/ 5349044 h 8398875"/>
              <a:gd name="connsiteX2761" fmla="*/ 1660622 w 5996056"/>
              <a:gd name="connsiteY2761" fmla="*/ 5349027 h 8398875"/>
              <a:gd name="connsiteX2762" fmla="*/ 607076 w 5996056"/>
              <a:gd name="connsiteY2762" fmla="*/ 5103331 h 8398875"/>
              <a:gd name="connsiteX2763" fmla="*/ 111082 w 5996056"/>
              <a:gd name="connsiteY2763" fmla="*/ 4988447 h 8398875"/>
              <a:gd name="connsiteX2764" fmla="*/ 76631 w 5996056"/>
              <a:gd name="connsiteY2764" fmla="*/ 4988447 h 8398875"/>
              <a:gd name="connsiteX2765" fmla="*/ 67417 w 5996056"/>
              <a:gd name="connsiteY2765" fmla="*/ 5005664 h 8398875"/>
              <a:gd name="connsiteX2766" fmla="*/ 3348415 w 5996056"/>
              <a:gd name="connsiteY2766" fmla="*/ 4996058 h 8398875"/>
              <a:gd name="connsiteX2767" fmla="*/ 3358795 w 5996056"/>
              <a:gd name="connsiteY2767" fmla="*/ 5010640 h 8398875"/>
              <a:gd name="connsiteX2768" fmla="*/ 3542539 w 5996056"/>
              <a:gd name="connsiteY2768" fmla="*/ 5020629 h 8398875"/>
              <a:gd name="connsiteX2769" fmla="*/ 3476911 w 5996056"/>
              <a:gd name="connsiteY2769" fmla="*/ 4998898 h 8398875"/>
              <a:gd name="connsiteX2770" fmla="*/ 3370840 w 5996056"/>
              <a:gd name="connsiteY2770" fmla="*/ 4993201 h 8398875"/>
              <a:gd name="connsiteX2771" fmla="*/ 3348415 w 5996056"/>
              <a:gd name="connsiteY2771" fmla="*/ 4996058 h 8398875"/>
              <a:gd name="connsiteX2772" fmla="*/ 4718652 w 5996056"/>
              <a:gd name="connsiteY2772" fmla="*/ 5006127 h 8398875"/>
              <a:gd name="connsiteX2773" fmla="*/ 4716000 w 5996056"/>
              <a:gd name="connsiteY2773" fmla="*/ 5019996 h 8398875"/>
              <a:gd name="connsiteX2774" fmla="*/ 4898746 w 5996056"/>
              <a:gd name="connsiteY2774" fmla="*/ 5039875 h 8398875"/>
              <a:gd name="connsiteX2775" fmla="*/ 4832326 w 5996056"/>
              <a:gd name="connsiteY2775" fmla="*/ 5011468 h 8398875"/>
              <a:gd name="connsiteX2776" fmla="*/ 4744024 w 5996056"/>
              <a:gd name="connsiteY2776" fmla="*/ 5000598 h 8398875"/>
              <a:gd name="connsiteX2777" fmla="*/ 4718652 w 5996056"/>
              <a:gd name="connsiteY2777" fmla="*/ 5006127 h 8398875"/>
              <a:gd name="connsiteX2778" fmla="*/ 627952 w 5996056"/>
              <a:gd name="connsiteY2778" fmla="*/ 5015154 h 8398875"/>
              <a:gd name="connsiteX2779" fmla="*/ 679140 w 5996056"/>
              <a:gd name="connsiteY2779" fmla="*/ 5023923 h 8398875"/>
              <a:gd name="connsiteX2780" fmla="*/ 730328 w 5996056"/>
              <a:gd name="connsiteY2780" fmla="*/ 5023780 h 8398875"/>
              <a:gd name="connsiteX2781" fmla="*/ 716975 w 5996056"/>
              <a:gd name="connsiteY2781" fmla="*/ 5015154 h 8398875"/>
              <a:gd name="connsiteX2782" fmla="*/ 627952 w 5996056"/>
              <a:gd name="connsiteY2782" fmla="*/ 5015154 h 8398875"/>
              <a:gd name="connsiteX2783" fmla="*/ 2798456 w 5996056"/>
              <a:gd name="connsiteY2783" fmla="*/ 5012332 h 8398875"/>
              <a:gd name="connsiteX2784" fmla="*/ 2815513 w 5996056"/>
              <a:gd name="connsiteY2784" fmla="*/ 5011628 h 8398875"/>
              <a:gd name="connsiteX2785" fmla="*/ 2803833 w 5996056"/>
              <a:gd name="connsiteY2785" fmla="*/ 5006955 h 8398875"/>
              <a:gd name="connsiteX2786" fmla="*/ 2798456 w 5996056"/>
              <a:gd name="connsiteY2786" fmla="*/ 5012332 h 8398875"/>
              <a:gd name="connsiteX2787" fmla="*/ 2864974 w 5996056"/>
              <a:gd name="connsiteY2787" fmla="*/ 5036225 h 8398875"/>
              <a:gd name="connsiteX2788" fmla="*/ 2907563 w 5996056"/>
              <a:gd name="connsiteY2788" fmla="*/ 5059496 h 8398875"/>
              <a:gd name="connsiteX2789" fmla="*/ 3010091 w 5996056"/>
              <a:gd name="connsiteY2789" fmla="*/ 5072930 h 8398875"/>
              <a:gd name="connsiteX2790" fmla="*/ 3254139 w 5996056"/>
              <a:gd name="connsiteY2790" fmla="*/ 5077924 h 8398875"/>
              <a:gd name="connsiteX2791" fmla="*/ 3294200 w 5996056"/>
              <a:gd name="connsiteY2791" fmla="*/ 5070793 h 8398875"/>
              <a:gd name="connsiteX2792" fmla="*/ 3181336 w 5996056"/>
              <a:gd name="connsiteY2792" fmla="*/ 5069681 h 8398875"/>
              <a:gd name="connsiteX2793" fmla="*/ 2893729 w 5996056"/>
              <a:gd name="connsiteY2793" fmla="*/ 5036056 h 8398875"/>
              <a:gd name="connsiteX2794" fmla="*/ 2864974 w 5996056"/>
              <a:gd name="connsiteY2794" fmla="*/ 5036225 h 8398875"/>
              <a:gd name="connsiteX2795" fmla="*/ 123813 w 5996056"/>
              <a:gd name="connsiteY2795" fmla="*/ 5130884 h 8398875"/>
              <a:gd name="connsiteX2796" fmla="*/ 127080 w 5996056"/>
              <a:gd name="connsiteY2796" fmla="*/ 5177621 h 8398875"/>
              <a:gd name="connsiteX2797" fmla="*/ 127080 w 5996056"/>
              <a:gd name="connsiteY2797" fmla="*/ 5084147 h 8398875"/>
              <a:gd name="connsiteX2798" fmla="*/ 123813 w 5996056"/>
              <a:gd name="connsiteY2798" fmla="*/ 5130884 h 8398875"/>
              <a:gd name="connsiteX2799" fmla="*/ 1593855 w 5996056"/>
              <a:gd name="connsiteY2799" fmla="*/ 5051208 h 8398875"/>
              <a:gd name="connsiteX2800" fmla="*/ 1168769 w 5996056"/>
              <a:gd name="connsiteY2800" fmla="*/ 5058401 h 8398875"/>
              <a:gd name="connsiteX2801" fmla="*/ 1046424 w 5996056"/>
              <a:gd name="connsiteY2801" fmla="*/ 5066342 h 8398875"/>
              <a:gd name="connsiteX2802" fmla="*/ 1477421 w 5996056"/>
              <a:gd name="connsiteY2802" fmla="*/ 5178885 h 8398875"/>
              <a:gd name="connsiteX2803" fmla="*/ 2426223 w 5996056"/>
              <a:gd name="connsiteY2803" fmla="*/ 5149926 h 8398875"/>
              <a:gd name="connsiteX2804" fmla="*/ 2564209 w 5996056"/>
              <a:gd name="connsiteY2804" fmla="*/ 5144042 h 8398875"/>
              <a:gd name="connsiteX2805" fmla="*/ 2386162 w 5996056"/>
              <a:gd name="connsiteY2805" fmla="*/ 5136181 h 8398875"/>
              <a:gd name="connsiteX2806" fmla="*/ 1731841 w 5996056"/>
              <a:gd name="connsiteY2806" fmla="*/ 5122898 h 8398875"/>
              <a:gd name="connsiteX2807" fmla="*/ 1255567 w 5996056"/>
              <a:gd name="connsiteY2807" fmla="*/ 5117486 h 8398875"/>
              <a:gd name="connsiteX2808" fmla="*/ 1576050 w 5996056"/>
              <a:gd name="connsiteY2808" fmla="*/ 5111067 h 8398875"/>
              <a:gd name="connsiteX2809" fmla="*/ 2141348 w 5996056"/>
              <a:gd name="connsiteY2809" fmla="*/ 5095613 h 8398875"/>
              <a:gd name="connsiteX2810" fmla="*/ 2408418 w 5996056"/>
              <a:gd name="connsiteY2810" fmla="*/ 5091535 h 8398875"/>
              <a:gd name="connsiteX2811" fmla="*/ 2430674 w 5996056"/>
              <a:gd name="connsiteY2811" fmla="*/ 5096503 h 8398875"/>
              <a:gd name="connsiteX2812" fmla="*/ 2417320 w 5996056"/>
              <a:gd name="connsiteY2812" fmla="*/ 5088081 h 8398875"/>
              <a:gd name="connsiteX2813" fmla="*/ 2227069 w 5996056"/>
              <a:gd name="connsiteY2813" fmla="*/ 5074523 h 8398875"/>
              <a:gd name="connsiteX2814" fmla="*/ 2045319 w 5996056"/>
              <a:gd name="connsiteY2814" fmla="*/ 5064526 h 8398875"/>
              <a:gd name="connsiteX2815" fmla="*/ 2182148 w 5996056"/>
              <a:gd name="connsiteY2815" fmla="*/ 5059042 h 8398875"/>
              <a:gd name="connsiteX2816" fmla="*/ 2306041 w 5996056"/>
              <a:gd name="connsiteY2816" fmla="*/ 5050763 h 8398875"/>
              <a:gd name="connsiteX2817" fmla="*/ 1593855 w 5996056"/>
              <a:gd name="connsiteY2817" fmla="*/ 5051208 h 8398875"/>
              <a:gd name="connsiteX2818" fmla="*/ 4705219 w 5996056"/>
              <a:gd name="connsiteY2818" fmla="*/ 5052989 h 8398875"/>
              <a:gd name="connsiteX2819" fmla="*/ 4705219 w 5996056"/>
              <a:gd name="connsiteY2819" fmla="*/ 5066039 h 8398875"/>
              <a:gd name="connsiteX2820" fmla="*/ 4783114 w 5996056"/>
              <a:gd name="connsiteY2820" fmla="*/ 5076687 h 8398875"/>
              <a:gd name="connsiteX2821" fmla="*/ 4881485 w 5996056"/>
              <a:gd name="connsiteY2821" fmla="*/ 5074577 h 8398875"/>
              <a:gd name="connsiteX2822" fmla="*/ 4884156 w 5996056"/>
              <a:gd name="connsiteY2822" fmla="*/ 5061837 h 8398875"/>
              <a:gd name="connsiteX2823" fmla="*/ 4814718 w 5996056"/>
              <a:gd name="connsiteY2823" fmla="*/ 5055615 h 8398875"/>
              <a:gd name="connsiteX2824" fmla="*/ 4725249 w 5996056"/>
              <a:gd name="connsiteY2824" fmla="*/ 5044665 h 8398875"/>
              <a:gd name="connsiteX2825" fmla="*/ 4705219 w 5996056"/>
              <a:gd name="connsiteY2825" fmla="*/ 5052989 h 8398875"/>
              <a:gd name="connsiteX2826" fmla="*/ 161523 w 5996056"/>
              <a:gd name="connsiteY2826" fmla="*/ 5133110 h 8398875"/>
              <a:gd name="connsiteX2827" fmla="*/ 170639 w 5996056"/>
              <a:gd name="connsiteY2827" fmla="*/ 5219168 h 8398875"/>
              <a:gd name="connsiteX2828" fmla="*/ 173933 w 5996056"/>
              <a:gd name="connsiteY2828" fmla="*/ 5136822 h 8398875"/>
              <a:gd name="connsiteX2829" fmla="*/ 164808 w 5996056"/>
              <a:gd name="connsiteY2829" fmla="*/ 5050763 h 8398875"/>
              <a:gd name="connsiteX2830" fmla="*/ 161523 w 5996056"/>
              <a:gd name="connsiteY2830" fmla="*/ 5133110 h 8398875"/>
              <a:gd name="connsiteX2831" fmla="*/ 208064 w 5996056"/>
              <a:gd name="connsiteY2831" fmla="*/ 5106403 h 8398875"/>
              <a:gd name="connsiteX2832" fmla="*/ 210468 w 5996056"/>
              <a:gd name="connsiteY2832" fmla="*/ 5193200 h 8398875"/>
              <a:gd name="connsiteX2833" fmla="*/ 216068 w 5996056"/>
              <a:gd name="connsiteY2833" fmla="*/ 5233261 h 8398875"/>
              <a:gd name="connsiteX2834" fmla="*/ 217252 w 5996056"/>
              <a:gd name="connsiteY2834" fmla="*/ 5146463 h 8398875"/>
              <a:gd name="connsiteX2835" fmla="*/ 208064 w 5996056"/>
              <a:gd name="connsiteY2835" fmla="*/ 5106403 h 8398875"/>
              <a:gd name="connsiteX2836" fmla="*/ 3396576 w 5996056"/>
              <a:gd name="connsiteY2836" fmla="*/ 5086373 h 8398875"/>
              <a:gd name="connsiteX2837" fmla="*/ 3405479 w 5996056"/>
              <a:gd name="connsiteY2837" fmla="*/ 5108628 h 8398875"/>
              <a:gd name="connsiteX2838" fmla="*/ 3414381 w 5996056"/>
              <a:gd name="connsiteY2838" fmla="*/ 5086373 h 8398875"/>
              <a:gd name="connsiteX2839" fmla="*/ 3405479 w 5996056"/>
              <a:gd name="connsiteY2839" fmla="*/ 5064117 h 8398875"/>
              <a:gd name="connsiteX2840" fmla="*/ 3396576 w 5996056"/>
              <a:gd name="connsiteY2840" fmla="*/ 5086373 h 8398875"/>
              <a:gd name="connsiteX2841" fmla="*/ 3437296 w 5996056"/>
              <a:gd name="connsiteY2841" fmla="*/ 5080114 h 8398875"/>
              <a:gd name="connsiteX2842" fmla="*/ 3435569 w 5996056"/>
              <a:gd name="connsiteY2842" fmla="*/ 5110524 h 8398875"/>
              <a:gd name="connsiteX2843" fmla="*/ 3447943 w 5996056"/>
              <a:gd name="connsiteY2843" fmla="*/ 5080505 h 8398875"/>
              <a:gd name="connsiteX2844" fmla="*/ 3444551 w 5996056"/>
              <a:gd name="connsiteY2844" fmla="*/ 5055214 h 8398875"/>
              <a:gd name="connsiteX2845" fmla="*/ 3437296 w 5996056"/>
              <a:gd name="connsiteY2845" fmla="*/ 5080114 h 8398875"/>
              <a:gd name="connsiteX2846" fmla="*/ 248401 w 5996056"/>
              <a:gd name="connsiteY2846" fmla="*/ 5153140 h 8398875"/>
              <a:gd name="connsiteX2847" fmla="*/ 251721 w 5996056"/>
              <a:gd name="connsiteY2847" fmla="*/ 5195123 h 8398875"/>
              <a:gd name="connsiteX2848" fmla="*/ 251686 w 5996056"/>
              <a:gd name="connsiteY2848" fmla="*/ 5106100 h 8398875"/>
              <a:gd name="connsiteX2849" fmla="*/ 248401 w 5996056"/>
              <a:gd name="connsiteY2849" fmla="*/ 5153140 h 8398875"/>
              <a:gd name="connsiteX2850" fmla="*/ 2855520 w 5996056"/>
              <a:gd name="connsiteY2850" fmla="*/ 5073517 h 8398875"/>
              <a:gd name="connsiteX2851" fmla="*/ 3146590 w 5996056"/>
              <a:gd name="connsiteY2851" fmla="*/ 5111949 h 8398875"/>
              <a:gd name="connsiteX2852" fmla="*/ 3240786 w 5996056"/>
              <a:gd name="connsiteY2852" fmla="*/ 5110809 h 8398875"/>
              <a:gd name="connsiteX2853" fmla="*/ 3102800 w 5996056"/>
              <a:gd name="connsiteY2853" fmla="*/ 5099654 h 8398875"/>
              <a:gd name="connsiteX2854" fmla="*/ 2929204 w 5996056"/>
              <a:gd name="connsiteY2854" fmla="*/ 5078583 h 8398875"/>
              <a:gd name="connsiteX2855" fmla="*/ 2855520 w 5996056"/>
              <a:gd name="connsiteY2855" fmla="*/ 5073517 h 8398875"/>
              <a:gd name="connsiteX2856" fmla="*/ 3469531 w 5996056"/>
              <a:gd name="connsiteY2856" fmla="*/ 5090824 h 8398875"/>
              <a:gd name="connsiteX2857" fmla="*/ 3473964 w 5996056"/>
              <a:gd name="connsiteY2857" fmla="*/ 5101782 h 8398875"/>
              <a:gd name="connsiteX2858" fmla="*/ 3473635 w 5996056"/>
              <a:gd name="connsiteY2858" fmla="*/ 5075075 h 8398875"/>
              <a:gd name="connsiteX2859" fmla="*/ 3469531 w 5996056"/>
              <a:gd name="connsiteY2859" fmla="*/ 5090824 h 8398875"/>
              <a:gd name="connsiteX2860" fmla="*/ 292912 w 5996056"/>
              <a:gd name="connsiteY2860" fmla="*/ 5170945 h 8398875"/>
              <a:gd name="connsiteX2861" fmla="*/ 296233 w 5996056"/>
              <a:gd name="connsiteY2861" fmla="*/ 5212928 h 8398875"/>
              <a:gd name="connsiteX2862" fmla="*/ 296197 w 5996056"/>
              <a:gd name="connsiteY2862" fmla="*/ 5123904 h 8398875"/>
              <a:gd name="connsiteX2863" fmla="*/ 292912 w 5996056"/>
              <a:gd name="connsiteY2863" fmla="*/ 5170945 h 8398875"/>
              <a:gd name="connsiteX2864" fmla="*/ 2671037 w 5996056"/>
              <a:gd name="connsiteY2864" fmla="*/ 5095239 h 8398875"/>
              <a:gd name="connsiteX2865" fmla="*/ 2644330 w 5996056"/>
              <a:gd name="connsiteY2865" fmla="*/ 5100260 h 8398875"/>
              <a:gd name="connsiteX2866" fmla="*/ 2782316 w 5996056"/>
              <a:gd name="connsiteY2866" fmla="*/ 5128756 h 8398875"/>
              <a:gd name="connsiteX2867" fmla="*/ 2967778 w 5996056"/>
              <a:gd name="connsiteY2867" fmla="*/ 5163119 h 8398875"/>
              <a:gd name="connsiteX2868" fmla="*/ 3003387 w 5996056"/>
              <a:gd name="connsiteY2868" fmla="*/ 5176509 h 8398875"/>
              <a:gd name="connsiteX2869" fmla="*/ 3001918 w 5996056"/>
              <a:gd name="connsiteY2869" fmla="*/ 5184164 h 8398875"/>
              <a:gd name="connsiteX2870" fmla="*/ 3026400 w 5996056"/>
              <a:gd name="connsiteY2870" fmla="*/ 5189702 h 8398875"/>
              <a:gd name="connsiteX2871" fmla="*/ 3022447 w 5996056"/>
              <a:gd name="connsiteY2871" fmla="*/ 5157466 h 8398875"/>
              <a:gd name="connsiteX2872" fmla="*/ 2671037 w 5996056"/>
              <a:gd name="connsiteY2872" fmla="*/ 5095239 h 8398875"/>
              <a:gd name="connsiteX2873" fmla="*/ 4684850 w 5996056"/>
              <a:gd name="connsiteY2873" fmla="*/ 5098017 h 8398875"/>
              <a:gd name="connsiteX2874" fmla="*/ 4679616 w 5996056"/>
              <a:gd name="connsiteY2874" fmla="*/ 5111655 h 8398875"/>
              <a:gd name="connsiteX2875" fmla="*/ 4739154 w 5996056"/>
              <a:gd name="connsiteY2875" fmla="*/ 5121314 h 8398875"/>
              <a:gd name="connsiteX2876" fmla="*/ 4829504 w 5996056"/>
              <a:gd name="connsiteY2876" fmla="*/ 5133154 h 8398875"/>
              <a:gd name="connsiteX2877" fmla="*/ 4860315 w 5996056"/>
              <a:gd name="connsiteY2877" fmla="*/ 5135335 h 8398875"/>
              <a:gd name="connsiteX2878" fmla="*/ 4863307 w 5996056"/>
              <a:gd name="connsiteY2878" fmla="*/ 5120958 h 8398875"/>
              <a:gd name="connsiteX2879" fmla="*/ 4866306 w 5996056"/>
              <a:gd name="connsiteY2879" fmla="*/ 5106590 h 8398875"/>
              <a:gd name="connsiteX2880" fmla="*/ 4832496 w 5996056"/>
              <a:gd name="connsiteY2880" fmla="*/ 5101408 h 8398875"/>
              <a:gd name="connsiteX2881" fmla="*/ 4744389 w 5996056"/>
              <a:gd name="connsiteY2881" fmla="*/ 5090298 h 8398875"/>
              <a:gd name="connsiteX2882" fmla="*/ 4690085 w 5996056"/>
              <a:gd name="connsiteY2882" fmla="*/ 5084378 h 8398875"/>
              <a:gd name="connsiteX2883" fmla="*/ 4684850 w 5996056"/>
              <a:gd name="connsiteY2883" fmla="*/ 5098017 h 8398875"/>
              <a:gd name="connsiteX2884" fmla="*/ 325406 w 5996056"/>
              <a:gd name="connsiteY2884" fmla="*/ 5168719 h 8398875"/>
              <a:gd name="connsiteX2885" fmla="*/ 334175 w 5996056"/>
              <a:gd name="connsiteY2885" fmla="*/ 5255517 h 8398875"/>
              <a:gd name="connsiteX2886" fmla="*/ 342943 w 5996056"/>
              <a:gd name="connsiteY2886" fmla="*/ 5182073 h 8398875"/>
              <a:gd name="connsiteX2887" fmla="*/ 334175 w 5996056"/>
              <a:gd name="connsiteY2887" fmla="*/ 5095275 h 8398875"/>
              <a:gd name="connsiteX2888" fmla="*/ 325406 w 5996056"/>
              <a:gd name="connsiteY2888" fmla="*/ 5168719 h 8398875"/>
              <a:gd name="connsiteX2889" fmla="*/ 372455 w 5996056"/>
              <a:gd name="connsiteY2889" fmla="*/ 5148689 h 8398875"/>
              <a:gd name="connsiteX2890" fmla="*/ 376158 w 5996056"/>
              <a:gd name="connsiteY2890" fmla="*/ 5173170 h 8398875"/>
              <a:gd name="connsiteX2891" fmla="*/ 376158 w 5996056"/>
              <a:gd name="connsiteY2891" fmla="*/ 5124207 h 8398875"/>
              <a:gd name="connsiteX2892" fmla="*/ 372455 w 5996056"/>
              <a:gd name="connsiteY2892" fmla="*/ 5148689 h 8398875"/>
              <a:gd name="connsiteX2893" fmla="*/ 413690 w 5996056"/>
              <a:gd name="connsiteY2893" fmla="*/ 5146463 h 8398875"/>
              <a:gd name="connsiteX2894" fmla="*/ 411465 w 5996056"/>
              <a:gd name="connsiteY2894" fmla="*/ 5217691 h 8398875"/>
              <a:gd name="connsiteX2895" fmla="*/ 416521 w 5996056"/>
              <a:gd name="connsiteY2895" fmla="*/ 5255525 h 8398875"/>
              <a:gd name="connsiteX2896" fmla="*/ 423198 w 5996056"/>
              <a:gd name="connsiteY2896" fmla="*/ 5184298 h 8398875"/>
              <a:gd name="connsiteX2897" fmla="*/ 418747 w 5996056"/>
              <a:gd name="connsiteY2897" fmla="*/ 5113080 h 8398875"/>
              <a:gd name="connsiteX2898" fmla="*/ 413690 w 5996056"/>
              <a:gd name="connsiteY2898" fmla="*/ 5146463 h 8398875"/>
              <a:gd name="connsiteX2899" fmla="*/ 450955 w 5996056"/>
              <a:gd name="connsiteY2899" fmla="*/ 5159817 h 8398875"/>
              <a:gd name="connsiteX2900" fmla="*/ 458807 w 5996056"/>
              <a:gd name="connsiteY2900" fmla="*/ 5224359 h 8398875"/>
              <a:gd name="connsiteX2901" fmla="*/ 465600 w 5996056"/>
              <a:gd name="connsiteY2901" fmla="*/ 5251066 h 8398875"/>
              <a:gd name="connsiteX2902" fmla="*/ 466659 w 5996056"/>
              <a:gd name="connsiteY2902" fmla="*/ 5186524 h 8398875"/>
              <a:gd name="connsiteX2903" fmla="*/ 458807 w 5996056"/>
              <a:gd name="connsiteY2903" fmla="*/ 5121982 h 8398875"/>
              <a:gd name="connsiteX2904" fmla="*/ 450955 w 5996056"/>
              <a:gd name="connsiteY2904" fmla="*/ 5159817 h 8398875"/>
              <a:gd name="connsiteX2905" fmla="*/ 494550 w 5996056"/>
              <a:gd name="connsiteY2905" fmla="*/ 5222133 h 8398875"/>
              <a:gd name="connsiteX2906" fmla="*/ 501859 w 5996056"/>
              <a:gd name="connsiteY2906" fmla="*/ 5302084 h 8398875"/>
              <a:gd name="connsiteX2907" fmla="*/ 503773 w 5996056"/>
              <a:gd name="connsiteY2907" fmla="*/ 5130884 h 8398875"/>
              <a:gd name="connsiteX2908" fmla="*/ 494550 w 5996056"/>
              <a:gd name="connsiteY2908" fmla="*/ 5222133 h 8398875"/>
              <a:gd name="connsiteX2909" fmla="*/ 4666645 w 5996056"/>
              <a:gd name="connsiteY2909" fmla="*/ 5136822 h 8398875"/>
              <a:gd name="connsiteX2910" fmla="*/ 4676286 w 5996056"/>
              <a:gd name="connsiteY2910" fmla="*/ 5160360 h 8398875"/>
              <a:gd name="connsiteX2911" fmla="*/ 4691866 w 5996056"/>
              <a:gd name="connsiteY2911" fmla="*/ 5164428 h 8398875"/>
              <a:gd name="connsiteX2912" fmla="*/ 4672788 w 5996056"/>
              <a:gd name="connsiteY2912" fmla="*/ 5165461 h 8398875"/>
              <a:gd name="connsiteX2913" fmla="*/ 4649001 w 5996056"/>
              <a:gd name="connsiteY2913" fmla="*/ 5178778 h 8398875"/>
              <a:gd name="connsiteX2914" fmla="*/ 4644282 w 5996056"/>
              <a:gd name="connsiteY2914" fmla="*/ 5191055 h 8398875"/>
              <a:gd name="connsiteX2915" fmla="*/ 4694883 w 5996056"/>
              <a:gd name="connsiteY2915" fmla="*/ 5196779 h 8398875"/>
              <a:gd name="connsiteX2916" fmla="*/ 4772084 w 5996056"/>
              <a:gd name="connsiteY2916" fmla="*/ 5211156 h 8398875"/>
              <a:gd name="connsiteX2917" fmla="*/ 4798693 w 5996056"/>
              <a:gd name="connsiteY2917" fmla="*/ 5219809 h 8398875"/>
              <a:gd name="connsiteX2918" fmla="*/ 4740828 w 5996056"/>
              <a:gd name="connsiteY2918" fmla="*/ 5214726 h 8398875"/>
              <a:gd name="connsiteX2919" fmla="*/ 4659212 w 5996056"/>
              <a:gd name="connsiteY2919" fmla="*/ 5204907 h 8398875"/>
              <a:gd name="connsiteX2920" fmla="*/ 4635460 w 5996056"/>
              <a:gd name="connsiteY2920" fmla="*/ 5200171 h 8398875"/>
              <a:gd name="connsiteX2921" fmla="*/ 4621065 w 5996056"/>
              <a:gd name="connsiteY2921" fmla="*/ 5228000 h 8398875"/>
              <a:gd name="connsiteX2922" fmla="*/ 4606670 w 5996056"/>
              <a:gd name="connsiteY2922" fmla="*/ 5255837 h 8398875"/>
              <a:gd name="connsiteX2923" fmla="*/ 4618109 w 5996056"/>
              <a:gd name="connsiteY2923" fmla="*/ 5259335 h 8398875"/>
              <a:gd name="connsiteX2924" fmla="*/ 4776820 w 5996056"/>
              <a:gd name="connsiteY2924" fmla="*/ 5276348 h 8398875"/>
              <a:gd name="connsiteX2925" fmla="*/ 4847656 w 5996056"/>
              <a:gd name="connsiteY2925" fmla="*/ 5157057 h 8398875"/>
              <a:gd name="connsiteX2926" fmla="*/ 4769155 w 5996056"/>
              <a:gd name="connsiteY2926" fmla="*/ 5140953 h 8398875"/>
              <a:gd name="connsiteX2927" fmla="*/ 4666645 w 5996056"/>
              <a:gd name="connsiteY2927" fmla="*/ 5136822 h 8398875"/>
              <a:gd name="connsiteX2928" fmla="*/ 542133 w 5996056"/>
              <a:gd name="connsiteY2928" fmla="*/ 5219907 h 8398875"/>
              <a:gd name="connsiteX2929" fmla="*/ 545471 w 5996056"/>
              <a:gd name="connsiteY2929" fmla="*/ 5262194 h 8398875"/>
              <a:gd name="connsiteX2930" fmla="*/ 545471 w 5996056"/>
              <a:gd name="connsiteY2930" fmla="*/ 5177621 h 8398875"/>
              <a:gd name="connsiteX2931" fmla="*/ 542133 w 5996056"/>
              <a:gd name="connsiteY2931" fmla="*/ 5219907 h 8398875"/>
              <a:gd name="connsiteX2932" fmla="*/ 574538 w 5996056"/>
              <a:gd name="connsiteY2932" fmla="*/ 5241638 h 8398875"/>
              <a:gd name="connsiteX2933" fmla="*/ 583440 w 5996056"/>
              <a:gd name="connsiteY2933" fmla="*/ 5331187 h 8398875"/>
              <a:gd name="connsiteX2934" fmla="*/ 592342 w 5996056"/>
              <a:gd name="connsiteY2934" fmla="*/ 5247139 h 8398875"/>
              <a:gd name="connsiteX2935" fmla="*/ 583440 w 5996056"/>
              <a:gd name="connsiteY2935" fmla="*/ 5157591 h 8398875"/>
              <a:gd name="connsiteX2936" fmla="*/ 574538 w 5996056"/>
              <a:gd name="connsiteY2936" fmla="*/ 5241638 h 8398875"/>
              <a:gd name="connsiteX2937" fmla="*/ 624132 w 5996056"/>
              <a:gd name="connsiteY2937" fmla="*/ 5253291 h 8398875"/>
              <a:gd name="connsiteX2938" fmla="*/ 633569 w 5996056"/>
              <a:gd name="connsiteY2938" fmla="*/ 5343801 h 8398875"/>
              <a:gd name="connsiteX2939" fmla="*/ 636854 w 5996056"/>
              <a:gd name="connsiteY2939" fmla="*/ 5257003 h 8398875"/>
              <a:gd name="connsiteX2940" fmla="*/ 627417 w 5996056"/>
              <a:gd name="connsiteY2940" fmla="*/ 5166493 h 8398875"/>
              <a:gd name="connsiteX2941" fmla="*/ 624132 w 5996056"/>
              <a:gd name="connsiteY2941" fmla="*/ 5253291 h 8398875"/>
              <a:gd name="connsiteX2942" fmla="*/ 3318681 w 5996056"/>
              <a:gd name="connsiteY2942" fmla="*/ 5178093 h 8398875"/>
              <a:gd name="connsiteX2943" fmla="*/ 3220755 w 5996056"/>
              <a:gd name="connsiteY2943" fmla="*/ 5202058 h 8398875"/>
              <a:gd name="connsiteX2944" fmla="*/ 3658679 w 5996056"/>
              <a:gd name="connsiteY2944" fmla="*/ 5175021 h 8398875"/>
              <a:gd name="connsiteX2945" fmla="*/ 3318681 w 5996056"/>
              <a:gd name="connsiteY2945" fmla="*/ 5178093 h 8398875"/>
              <a:gd name="connsiteX2946" fmla="*/ 664451 w 5996056"/>
              <a:gd name="connsiteY2946" fmla="*/ 5235487 h 8398875"/>
              <a:gd name="connsiteX2947" fmla="*/ 680475 w 5996056"/>
              <a:gd name="connsiteY2947" fmla="*/ 5257742 h 8398875"/>
              <a:gd name="connsiteX2948" fmla="*/ 672463 w 5996056"/>
              <a:gd name="connsiteY2948" fmla="*/ 5175396 h 8398875"/>
              <a:gd name="connsiteX2949" fmla="*/ 664451 w 5996056"/>
              <a:gd name="connsiteY2949" fmla="*/ 5235487 h 8398875"/>
              <a:gd name="connsiteX2950" fmla="*/ 3720470 w 5996056"/>
              <a:gd name="connsiteY2950" fmla="*/ 5185980 h 8398875"/>
              <a:gd name="connsiteX2951" fmla="*/ 3766023 w 5996056"/>
              <a:gd name="connsiteY2951" fmla="*/ 5213524 h 8398875"/>
              <a:gd name="connsiteX2952" fmla="*/ 3788217 w 5996056"/>
              <a:gd name="connsiteY2952" fmla="*/ 5227884 h 8398875"/>
              <a:gd name="connsiteX2953" fmla="*/ 3737028 w 5996056"/>
              <a:gd name="connsiteY2953" fmla="*/ 5220530 h 8398875"/>
              <a:gd name="connsiteX2954" fmla="*/ 3755064 w 5996056"/>
              <a:gd name="connsiteY2954" fmla="*/ 5244976 h 8398875"/>
              <a:gd name="connsiteX2955" fmla="*/ 3801980 w 5996056"/>
              <a:gd name="connsiteY2955" fmla="*/ 5264419 h 8398875"/>
              <a:gd name="connsiteX2956" fmla="*/ 3873020 w 5996056"/>
              <a:gd name="connsiteY2956" fmla="*/ 5263484 h 8398875"/>
              <a:gd name="connsiteX2957" fmla="*/ 3944070 w 5996056"/>
              <a:gd name="connsiteY2957" fmla="*/ 5262549 h 8398875"/>
              <a:gd name="connsiteX2958" fmla="*/ 3908460 w 5996056"/>
              <a:gd name="connsiteY2958" fmla="*/ 5250816 h 8398875"/>
              <a:gd name="connsiteX2959" fmla="*/ 3848370 w 5996056"/>
              <a:gd name="connsiteY2959" fmla="*/ 5238397 h 8398875"/>
              <a:gd name="connsiteX2960" fmla="*/ 3823888 w 5996056"/>
              <a:gd name="connsiteY2960" fmla="*/ 5227795 h 8398875"/>
              <a:gd name="connsiteX2961" fmla="*/ 3938479 w 5996056"/>
              <a:gd name="connsiteY2961" fmla="*/ 5243009 h 8398875"/>
              <a:gd name="connsiteX2962" fmla="*/ 4014149 w 5996056"/>
              <a:gd name="connsiteY2962" fmla="*/ 5254813 h 8398875"/>
              <a:gd name="connsiteX2963" fmla="*/ 4059800 w 5996056"/>
              <a:gd name="connsiteY2963" fmla="*/ 5254110 h 8398875"/>
              <a:gd name="connsiteX2964" fmla="*/ 4037544 w 5996056"/>
              <a:gd name="connsiteY2964" fmla="*/ 5246124 h 8398875"/>
              <a:gd name="connsiteX2965" fmla="*/ 3720470 w 5996056"/>
              <a:gd name="connsiteY2965" fmla="*/ 5185980 h 8398875"/>
              <a:gd name="connsiteX2966" fmla="*/ 708073 w 5996056"/>
              <a:gd name="connsiteY2966" fmla="*/ 5274283 h 8398875"/>
              <a:gd name="connsiteX2967" fmla="*/ 712666 w 5996056"/>
              <a:gd name="connsiteY2967" fmla="*/ 5360715 h 8398875"/>
              <a:gd name="connsiteX2968" fmla="*/ 718070 w 5996056"/>
              <a:gd name="connsiteY2968" fmla="*/ 5189426 h 8398875"/>
              <a:gd name="connsiteX2969" fmla="*/ 708073 w 5996056"/>
              <a:gd name="connsiteY2969" fmla="*/ 5183247 h 8398875"/>
              <a:gd name="connsiteX2970" fmla="*/ 708073 w 5996056"/>
              <a:gd name="connsiteY2970" fmla="*/ 5274283 h 8398875"/>
              <a:gd name="connsiteX2971" fmla="*/ 752718 w 5996056"/>
              <a:gd name="connsiteY2971" fmla="*/ 5279998 h 8398875"/>
              <a:gd name="connsiteX2972" fmla="*/ 761486 w 5996056"/>
              <a:gd name="connsiteY2972" fmla="*/ 5371247 h 8398875"/>
              <a:gd name="connsiteX2973" fmla="*/ 770255 w 5996056"/>
              <a:gd name="connsiteY2973" fmla="*/ 5293352 h 8398875"/>
              <a:gd name="connsiteX2974" fmla="*/ 761486 w 5996056"/>
              <a:gd name="connsiteY2974" fmla="*/ 5202103 h 8398875"/>
              <a:gd name="connsiteX2975" fmla="*/ 752718 w 5996056"/>
              <a:gd name="connsiteY2975" fmla="*/ 5279998 h 8398875"/>
              <a:gd name="connsiteX2976" fmla="*/ 800345 w 5996056"/>
              <a:gd name="connsiteY2976" fmla="*/ 5295577 h 8398875"/>
              <a:gd name="connsiteX2977" fmla="*/ 803666 w 5996056"/>
              <a:gd name="connsiteY2977" fmla="*/ 5337560 h 8398875"/>
              <a:gd name="connsiteX2978" fmla="*/ 803630 w 5996056"/>
              <a:gd name="connsiteY2978" fmla="*/ 5248537 h 8398875"/>
              <a:gd name="connsiteX2979" fmla="*/ 800345 w 5996056"/>
              <a:gd name="connsiteY2979" fmla="*/ 5295577 h 8398875"/>
              <a:gd name="connsiteX2980" fmla="*/ 844901 w 5996056"/>
              <a:gd name="connsiteY2980" fmla="*/ 5308931 h 8398875"/>
              <a:gd name="connsiteX2981" fmla="*/ 848168 w 5996056"/>
              <a:gd name="connsiteY2981" fmla="*/ 5355668 h 8398875"/>
              <a:gd name="connsiteX2982" fmla="*/ 848168 w 5996056"/>
              <a:gd name="connsiteY2982" fmla="*/ 5262194 h 8398875"/>
              <a:gd name="connsiteX2983" fmla="*/ 844901 w 5996056"/>
              <a:gd name="connsiteY2983" fmla="*/ 5308931 h 8398875"/>
              <a:gd name="connsiteX2984" fmla="*/ 3343162 w 5996056"/>
              <a:gd name="connsiteY2984" fmla="*/ 5246614 h 8398875"/>
              <a:gd name="connsiteX2985" fmla="*/ 3356516 w 5996056"/>
              <a:gd name="connsiteY2985" fmla="*/ 5273321 h 8398875"/>
              <a:gd name="connsiteX2986" fmla="*/ 3369869 w 5996056"/>
              <a:gd name="connsiteY2986" fmla="*/ 5246614 h 8398875"/>
              <a:gd name="connsiteX2987" fmla="*/ 3356516 w 5996056"/>
              <a:gd name="connsiteY2987" fmla="*/ 5219907 h 8398875"/>
              <a:gd name="connsiteX2988" fmla="*/ 3343162 w 5996056"/>
              <a:gd name="connsiteY2988" fmla="*/ 5246614 h 8398875"/>
              <a:gd name="connsiteX2989" fmla="*/ 3407215 w 5996056"/>
              <a:gd name="connsiteY2989" fmla="*/ 5242163 h 8398875"/>
              <a:gd name="connsiteX2990" fmla="*/ 3411648 w 5996056"/>
              <a:gd name="connsiteY2990" fmla="*/ 5253122 h 8398875"/>
              <a:gd name="connsiteX2991" fmla="*/ 3411319 w 5996056"/>
              <a:gd name="connsiteY2991" fmla="*/ 5226415 h 8398875"/>
              <a:gd name="connsiteX2992" fmla="*/ 3407215 w 5996056"/>
              <a:gd name="connsiteY2992" fmla="*/ 5242163 h 8398875"/>
              <a:gd name="connsiteX2993" fmla="*/ 3441088 w 5996056"/>
              <a:gd name="connsiteY2993" fmla="*/ 5242688 h 8398875"/>
              <a:gd name="connsiteX2994" fmla="*/ 3449990 w 5996056"/>
              <a:gd name="connsiteY2994" fmla="*/ 5259968 h 8398875"/>
              <a:gd name="connsiteX2995" fmla="*/ 3458893 w 5996056"/>
              <a:gd name="connsiteY2995" fmla="*/ 5237187 h 8398875"/>
              <a:gd name="connsiteX2996" fmla="*/ 3449990 w 5996056"/>
              <a:gd name="connsiteY2996" fmla="*/ 5219907 h 8398875"/>
              <a:gd name="connsiteX2997" fmla="*/ 3441088 w 5996056"/>
              <a:gd name="connsiteY2997" fmla="*/ 5242688 h 8398875"/>
              <a:gd name="connsiteX2998" fmla="*/ 3478104 w 5996056"/>
              <a:gd name="connsiteY2998" fmla="*/ 5237712 h 8398875"/>
              <a:gd name="connsiteX2999" fmla="*/ 3482591 w 5996056"/>
              <a:gd name="connsiteY2999" fmla="*/ 5248840 h 8398875"/>
              <a:gd name="connsiteX3000" fmla="*/ 3482591 w 5996056"/>
              <a:gd name="connsiteY3000" fmla="*/ 5226584 h 8398875"/>
              <a:gd name="connsiteX3001" fmla="*/ 3478104 w 5996056"/>
              <a:gd name="connsiteY3001" fmla="*/ 5237712 h 8398875"/>
              <a:gd name="connsiteX3002" fmla="*/ 3513713 w 5996056"/>
              <a:gd name="connsiteY3002" fmla="*/ 5237712 h 8398875"/>
              <a:gd name="connsiteX3003" fmla="*/ 3518200 w 5996056"/>
              <a:gd name="connsiteY3003" fmla="*/ 5248840 h 8398875"/>
              <a:gd name="connsiteX3004" fmla="*/ 3518200 w 5996056"/>
              <a:gd name="connsiteY3004" fmla="*/ 5226584 h 8398875"/>
              <a:gd name="connsiteX3005" fmla="*/ 3513713 w 5996056"/>
              <a:gd name="connsiteY3005" fmla="*/ 5237712 h 8398875"/>
              <a:gd name="connsiteX3006" fmla="*/ 3549323 w 5996056"/>
              <a:gd name="connsiteY3006" fmla="*/ 5237712 h 8398875"/>
              <a:gd name="connsiteX3007" fmla="*/ 3553810 w 5996056"/>
              <a:gd name="connsiteY3007" fmla="*/ 5248840 h 8398875"/>
              <a:gd name="connsiteX3008" fmla="*/ 3553810 w 5996056"/>
              <a:gd name="connsiteY3008" fmla="*/ 5226584 h 8398875"/>
              <a:gd name="connsiteX3009" fmla="*/ 3549323 w 5996056"/>
              <a:gd name="connsiteY3009" fmla="*/ 5237712 h 8398875"/>
              <a:gd name="connsiteX3010" fmla="*/ 3584932 w 5996056"/>
              <a:gd name="connsiteY3010" fmla="*/ 5237712 h 8398875"/>
              <a:gd name="connsiteX3011" fmla="*/ 3589419 w 5996056"/>
              <a:gd name="connsiteY3011" fmla="*/ 5248840 h 8398875"/>
              <a:gd name="connsiteX3012" fmla="*/ 3589419 w 5996056"/>
              <a:gd name="connsiteY3012" fmla="*/ 5226584 h 8398875"/>
              <a:gd name="connsiteX3013" fmla="*/ 3584932 w 5996056"/>
              <a:gd name="connsiteY3013" fmla="*/ 5237712 h 8398875"/>
              <a:gd name="connsiteX3014" fmla="*/ 3620541 w 5996056"/>
              <a:gd name="connsiteY3014" fmla="*/ 5237712 h 8398875"/>
              <a:gd name="connsiteX3015" fmla="*/ 3625028 w 5996056"/>
              <a:gd name="connsiteY3015" fmla="*/ 5248840 h 8398875"/>
              <a:gd name="connsiteX3016" fmla="*/ 3625028 w 5996056"/>
              <a:gd name="connsiteY3016" fmla="*/ 5226584 h 8398875"/>
              <a:gd name="connsiteX3017" fmla="*/ 3620541 w 5996056"/>
              <a:gd name="connsiteY3017" fmla="*/ 5237712 h 8398875"/>
              <a:gd name="connsiteX3018" fmla="*/ 884063 w 5996056"/>
              <a:gd name="connsiteY3018" fmla="*/ 5235487 h 8398875"/>
              <a:gd name="connsiteX3019" fmla="*/ 886457 w 5996056"/>
              <a:gd name="connsiteY3019" fmla="*/ 5322284 h 8398875"/>
              <a:gd name="connsiteX3020" fmla="*/ 891951 w 5996056"/>
              <a:gd name="connsiteY3020" fmla="*/ 5402405 h 8398875"/>
              <a:gd name="connsiteX3021" fmla="*/ 893491 w 5996056"/>
              <a:gd name="connsiteY3021" fmla="*/ 5315607 h 8398875"/>
              <a:gd name="connsiteX3022" fmla="*/ 884063 w 5996056"/>
              <a:gd name="connsiteY3022" fmla="*/ 5235487 h 8398875"/>
              <a:gd name="connsiteX3023" fmla="*/ 2969265 w 5996056"/>
              <a:gd name="connsiteY3023" fmla="*/ 5245457 h 8398875"/>
              <a:gd name="connsiteX3024" fmla="*/ 3010278 w 5996056"/>
              <a:gd name="connsiteY3024" fmla="*/ 5291126 h 8398875"/>
              <a:gd name="connsiteX3025" fmla="*/ 3040483 w 5996056"/>
              <a:gd name="connsiteY3025" fmla="*/ 5291126 h 8398875"/>
              <a:gd name="connsiteX3026" fmla="*/ 3040483 w 5996056"/>
              <a:gd name="connsiteY3026" fmla="*/ 5264419 h 8398875"/>
              <a:gd name="connsiteX3027" fmla="*/ 3050027 w 5996056"/>
              <a:gd name="connsiteY3027" fmla="*/ 5237712 h 8398875"/>
              <a:gd name="connsiteX3028" fmla="*/ 3056703 w 5996056"/>
              <a:gd name="connsiteY3028" fmla="*/ 5262024 h 8398875"/>
              <a:gd name="connsiteX3029" fmla="*/ 3053837 w 5996056"/>
              <a:gd name="connsiteY3029" fmla="*/ 5286345 h 8398875"/>
              <a:gd name="connsiteX3030" fmla="*/ 3070039 w 5996056"/>
              <a:gd name="connsiteY3030" fmla="*/ 5289506 h 8398875"/>
              <a:gd name="connsiteX3031" fmla="*/ 3086241 w 5996056"/>
              <a:gd name="connsiteY3031" fmla="*/ 5292675 h 8398875"/>
              <a:gd name="connsiteX3032" fmla="*/ 3083393 w 5996056"/>
              <a:gd name="connsiteY3032" fmla="*/ 5262968 h 8398875"/>
              <a:gd name="connsiteX3033" fmla="*/ 3080544 w 5996056"/>
              <a:gd name="connsiteY3033" fmla="*/ 5233261 h 8398875"/>
              <a:gd name="connsiteX3034" fmla="*/ 3024904 w 5996056"/>
              <a:gd name="connsiteY3034" fmla="*/ 5230608 h 8398875"/>
              <a:gd name="connsiteX3035" fmla="*/ 2969265 w 5996056"/>
              <a:gd name="connsiteY3035" fmla="*/ 5227964 h 8398875"/>
              <a:gd name="connsiteX3036" fmla="*/ 2969265 w 5996056"/>
              <a:gd name="connsiteY3036" fmla="*/ 5245457 h 8398875"/>
              <a:gd name="connsiteX3037" fmla="*/ 3156214 w 5996056"/>
              <a:gd name="connsiteY3037" fmla="*/ 5250540 h 8398875"/>
              <a:gd name="connsiteX3038" fmla="*/ 3165116 w 5996056"/>
              <a:gd name="connsiteY3038" fmla="*/ 5277773 h 8398875"/>
              <a:gd name="connsiteX3039" fmla="*/ 3174018 w 5996056"/>
              <a:gd name="connsiteY3039" fmla="*/ 5256042 h 8398875"/>
              <a:gd name="connsiteX3040" fmla="*/ 3165116 w 5996056"/>
              <a:gd name="connsiteY3040" fmla="*/ 5228810 h 8398875"/>
              <a:gd name="connsiteX3041" fmla="*/ 3156214 w 5996056"/>
              <a:gd name="connsiteY3041" fmla="*/ 5250540 h 8398875"/>
              <a:gd name="connsiteX3042" fmla="*/ 3202461 w 5996056"/>
              <a:gd name="connsiteY3042" fmla="*/ 5251066 h 8398875"/>
              <a:gd name="connsiteX3043" fmla="*/ 3206894 w 5996056"/>
              <a:gd name="connsiteY3043" fmla="*/ 5262024 h 8398875"/>
              <a:gd name="connsiteX3044" fmla="*/ 3206565 w 5996056"/>
              <a:gd name="connsiteY3044" fmla="*/ 5235317 h 8398875"/>
              <a:gd name="connsiteX3045" fmla="*/ 3202461 w 5996056"/>
              <a:gd name="connsiteY3045" fmla="*/ 5251066 h 8398875"/>
              <a:gd name="connsiteX3046" fmla="*/ 3236335 w 5996056"/>
              <a:gd name="connsiteY3046" fmla="*/ 5251590 h 8398875"/>
              <a:gd name="connsiteX3047" fmla="*/ 3245237 w 5996056"/>
              <a:gd name="connsiteY3047" fmla="*/ 5268870 h 8398875"/>
              <a:gd name="connsiteX3048" fmla="*/ 3254139 w 5996056"/>
              <a:gd name="connsiteY3048" fmla="*/ 5246089 h 8398875"/>
              <a:gd name="connsiteX3049" fmla="*/ 3245237 w 5996056"/>
              <a:gd name="connsiteY3049" fmla="*/ 5228810 h 8398875"/>
              <a:gd name="connsiteX3050" fmla="*/ 3236335 w 5996056"/>
              <a:gd name="connsiteY3050" fmla="*/ 5251590 h 8398875"/>
              <a:gd name="connsiteX3051" fmla="*/ 3271944 w 5996056"/>
              <a:gd name="connsiteY3051" fmla="*/ 5251066 h 8398875"/>
              <a:gd name="connsiteX3052" fmla="*/ 3280846 w 5996056"/>
              <a:gd name="connsiteY3052" fmla="*/ 5273321 h 8398875"/>
              <a:gd name="connsiteX3053" fmla="*/ 3289749 w 5996056"/>
              <a:gd name="connsiteY3053" fmla="*/ 5251066 h 8398875"/>
              <a:gd name="connsiteX3054" fmla="*/ 3280846 w 5996056"/>
              <a:gd name="connsiteY3054" fmla="*/ 5228810 h 8398875"/>
              <a:gd name="connsiteX3055" fmla="*/ 3271944 w 5996056"/>
              <a:gd name="connsiteY3055" fmla="*/ 5251066 h 8398875"/>
              <a:gd name="connsiteX3056" fmla="*/ 3309289 w 5996056"/>
              <a:gd name="connsiteY3056" fmla="*/ 5251066 h 8398875"/>
              <a:gd name="connsiteX3057" fmla="*/ 3313722 w 5996056"/>
              <a:gd name="connsiteY3057" fmla="*/ 5262024 h 8398875"/>
              <a:gd name="connsiteX3058" fmla="*/ 3313393 w 5996056"/>
              <a:gd name="connsiteY3058" fmla="*/ 5235317 h 8398875"/>
              <a:gd name="connsiteX3059" fmla="*/ 3309289 w 5996056"/>
              <a:gd name="connsiteY3059" fmla="*/ 5251066 h 8398875"/>
              <a:gd name="connsiteX3060" fmla="*/ 925059 w 5996056"/>
              <a:gd name="connsiteY3060" fmla="*/ 5331187 h 8398875"/>
              <a:gd name="connsiteX3061" fmla="*/ 928317 w 5996056"/>
              <a:gd name="connsiteY3061" fmla="*/ 5377594 h 8398875"/>
              <a:gd name="connsiteX3062" fmla="*/ 928281 w 5996056"/>
              <a:gd name="connsiteY3062" fmla="*/ 5279668 h 8398875"/>
              <a:gd name="connsiteX3063" fmla="*/ 925059 w 5996056"/>
              <a:gd name="connsiteY3063" fmla="*/ 5331187 h 8398875"/>
              <a:gd name="connsiteX3064" fmla="*/ 969570 w 5996056"/>
              <a:gd name="connsiteY3064" fmla="*/ 5340089 h 8398875"/>
              <a:gd name="connsiteX3065" fmla="*/ 972829 w 5996056"/>
              <a:gd name="connsiteY3065" fmla="*/ 5386496 h 8398875"/>
              <a:gd name="connsiteX3066" fmla="*/ 972793 w 5996056"/>
              <a:gd name="connsiteY3066" fmla="*/ 5288571 h 8398875"/>
              <a:gd name="connsiteX3067" fmla="*/ 969570 w 5996056"/>
              <a:gd name="connsiteY3067" fmla="*/ 5340089 h 8398875"/>
              <a:gd name="connsiteX3068" fmla="*/ 3019340 w 5996056"/>
              <a:gd name="connsiteY3068" fmla="*/ 5253718 h 8398875"/>
              <a:gd name="connsiteX3069" fmla="*/ 3023133 w 5996056"/>
              <a:gd name="connsiteY3069" fmla="*/ 5273748 h 8398875"/>
              <a:gd name="connsiteX3070" fmla="*/ 3031305 w 5996056"/>
              <a:gd name="connsiteY3070" fmla="*/ 5286675 h 8398875"/>
              <a:gd name="connsiteX3071" fmla="*/ 3031448 w 5996056"/>
              <a:gd name="connsiteY3071" fmla="*/ 5266645 h 8398875"/>
              <a:gd name="connsiteX3072" fmla="*/ 3019340 w 5996056"/>
              <a:gd name="connsiteY3072" fmla="*/ 5253718 h 8398875"/>
              <a:gd name="connsiteX3073" fmla="*/ 3708158 w 5996056"/>
              <a:gd name="connsiteY3073" fmla="*/ 5255517 h 8398875"/>
              <a:gd name="connsiteX3074" fmla="*/ 3726488 w 5996056"/>
              <a:gd name="connsiteY3074" fmla="*/ 5264419 h 8398875"/>
              <a:gd name="connsiteX3075" fmla="*/ 3739316 w 5996056"/>
              <a:gd name="connsiteY3075" fmla="*/ 5255517 h 8398875"/>
              <a:gd name="connsiteX3076" fmla="*/ 3720986 w 5996056"/>
              <a:gd name="connsiteY3076" fmla="*/ 5246614 h 8398875"/>
              <a:gd name="connsiteX3077" fmla="*/ 3708158 w 5996056"/>
              <a:gd name="connsiteY3077" fmla="*/ 5255517 h 8398875"/>
              <a:gd name="connsiteX3078" fmla="*/ 1002892 w 5996056"/>
              <a:gd name="connsiteY3078" fmla="*/ 5293352 h 8398875"/>
              <a:gd name="connsiteX3079" fmla="*/ 1010432 w 5996056"/>
              <a:gd name="connsiteY3079" fmla="*/ 5389052 h 8398875"/>
              <a:gd name="connsiteX3080" fmla="*/ 1016940 w 5996056"/>
              <a:gd name="connsiteY3080" fmla="*/ 5446917 h 8398875"/>
              <a:gd name="connsiteX3081" fmla="*/ 1018302 w 5996056"/>
              <a:gd name="connsiteY3081" fmla="*/ 5351217 h 8398875"/>
              <a:gd name="connsiteX3082" fmla="*/ 1010753 w 5996056"/>
              <a:gd name="connsiteY3082" fmla="*/ 5255517 h 8398875"/>
              <a:gd name="connsiteX3083" fmla="*/ 1002892 w 5996056"/>
              <a:gd name="connsiteY3083" fmla="*/ 5293352 h 8398875"/>
              <a:gd name="connsiteX3084" fmla="*/ 2500584 w 5996056"/>
              <a:gd name="connsiteY3084" fmla="*/ 5262309 h 8398875"/>
              <a:gd name="connsiteX3085" fmla="*/ 2532864 w 5996056"/>
              <a:gd name="connsiteY3085" fmla="*/ 5282143 h 8398875"/>
              <a:gd name="connsiteX3086" fmla="*/ 2559758 w 5996056"/>
              <a:gd name="connsiteY3086" fmla="*/ 5301105 h 8398875"/>
              <a:gd name="connsiteX3087" fmla="*/ 2817925 w 5996056"/>
              <a:gd name="connsiteY3087" fmla="*/ 5301159 h 8398875"/>
              <a:gd name="connsiteX3088" fmla="*/ 2911400 w 5996056"/>
              <a:gd name="connsiteY3088" fmla="*/ 5295577 h 8398875"/>
              <a:gd name="connsiteX3089" fmla="*/ 2877508 w 5996056"/>
              <a:gd name="connsiteY3089" fmla="*/ 5275547 h 8398875"/>
              <a:gd name="connsiteX3090" fmla="*/ 2824094 w 5996056"/>
              <a:gd name="connsiteY3090" fmla="*/ 5255873 h 8398875"/>
              <a:gd name="connsiteX3091" fmla="*/ 2804572 w 5996056"/>
              <a:gd name="connsiteY3091" fmla="*/ 5256229 h 8398875"/>
              <a:gd name="connsiteX3092" fmla="*/ 2829837 w 5996056"/>
              <a:gd name="connsiteY3092" fmla="*/ 5269921 h 8398875"/>
              <a:gd name="connsiteX3093" fmla="*/ 2809201 w 5996056"/>
              <a:gd name="connsiteY3093" fmla="*/ 5273410 h 8398875"/>
              <a:gd name="connsiteX3094" fmla="*/ 2752698 w 5996056"/>
              <a:gd name="connsiteY3094" fmla="*/ 5257430 h 8398875"/>
              <a:gd name="connsiteX3095" fmla="*/ 2733353 w 5996056"/>
              <a:gd name="connsiteY3095" fmla="*/ 5260413 h 8398875"/>
              <a:gd name="connsiteX3096" fmla="*/ 2760060 w 5996056"/>
              <a:gd name="connsiteY3096" fmla="*/ 5275413 h 8398875"/>
              <a:gd name="connsiteX3097" fmla="*/ 2733353 w 5996056"/>
              <a:gd name="connsiteY3097" fmla="*/ 5273321 h 8398875"/>
              <a:gd name="connsiteX3098" fmla="*/ 2668072 w 5996056"/>
              <a:gd name="connsiteY3098" fmla="*/ 5256238 h 8398875"/>
              <a:gd name="connsiteX3099" fmla="*/ 2644330 w 5996056"/>
              <a:gd name="connsiteY3099" fmla="*/ 5256959 h 8398875"/>
              <a:gd name="connsiteX3100" fmla="*/ 2679939 w 5996056"/>
              <a:gd name="connsiteY3100" fmla="*/ 5273811 h 8398875"/>
              <a:gd name="connsiteX3101" fmla="*/ 2715548 w 5996056"/>
              <a:gd name="connsiteY3101" fmla="*/ 5290663 h 8398875"/>
              <a:gd name="connsiteX3102" fmla="*/ 2695794 w 5996056"/>
              <a:gd name="connsiteY3102" fmla="*/ 5290895 h 8398875"/>
              <a:gd name="connsiteX3103" fmla="*/ 2640502 w 5996056"/>
              <a:gd name="connsiteY3103" fmla="*/ 5272600 h 8398875"/>
              <a:gd name="connsiteX3104" fmla="*/ 2589037 w 5996056"/>
              <a:gd name="connsiteY3104" fmla="*/ 5257484 h 8398875"/>
              <a:gd name="connsiteX3105" fmla="*/ 2573111 w 5996056"/>
              <a:gd name="connsiteY3105" fmla="*/ 5260885 h 8398875"/>
              <a:gd name="connsiteX3106" fmla="*/ 2608720 w 5996056"/>
              <a:gd name="connsiteY3106" fmla="*/ 5280060 h 8398875"/>
              <a:gd name="connsiteX3107" fmla="*/ 2644330 w 5996056"/>
              <a:gd name="connsiteY3107" fmla="*/ 5299245 h 8398875"/>
              <a:gd name="connsiteX3108" fmla="*/ 2626525 w 5996056"/>
              <a:gd name="connsiteY3108" fmla="*/ 5299601 h 8398875"/>
              <a:gd name="connsiteX3109" fmla="*/ 2581274 w 5996056"/>
              <a:gd name="connsiteY3109" fmla="*/ 5283221 h 8398875"/>
              <a:gd name="connsiteX3110" fmla="*/ 2500584 w 5996056"/>
              <a:gd name="connsiteY3110" fmla="*/ 5262309 h 8398875"/>
              <a:gd name="connsiteX3111" fmla="*/ 2880241 w 5996056"/>
              <a:gd name="connsiteY3111" fmla="*/ 5264419 h 8398875"/>
              <a:gd name="connsiteX3112" fmla="*/ 2902497 w 5996056"/>
              <a:gd name="connsiteY3112" fmla="*/ 5264419 h 8398875"/>
              <a:gd name="connsiteX3113" fmla="*/ 2881942 w 5996056"/>
              <a:gd name="connsiteY3113" fmla="*/ 5255650 h 8398875"/>
              <a:gd name="connsiteX3114" fmla="*/ 2866888 w 5996056"/>
              <a:gd name="connsiteY3114" fmla="*/ 5255792 h 8398875"/>
              <a:gd name="connsiteX3115" fmla="*/ 2880241 w 5996056"/>
              <a:gd name="connsiteY3115" fmla="*/ 5264419 h 8398875"/>
              <a:gd name="connsiteX3116" fmla="*/ 1055264 w 5996056"/>
              <a:gd name="connsiteY3116" fmla="*/ 5362345 h 8398875"/>
              <a:gd name="connsiteX3117" fmla="*/ 1060045 w 5996056"/>
              <a:gd name="connsiteY3117" fmla="*/ 5458454 h 8398875"/>
              <a:gd name="connsiteX3118" fmla="*/ 1060160 w 5996056"/>
              <a:gd name="connsiteY3118" fmla="*/ 5266341 h 8398875"/>
              <a:gd name="connsiteX3119" fmla="*/ 1055264 w 5996056"/>
              <a:gd name="connsiteY3119" fmla="*/ 5362345 h 8398875"/>
              <a:gd name="connsiteX3120" fmla="*/ 2221469 w 5996056"/>
              <a:gd name="connsiteY3120" fmla="*/ 5271710 h 8398875"/>
              <a:gd name="connsiteX3121" fmla="*/ 2250402 w 5996056"/>
              <a:gd name="connsiteY3121" fmla="*/ 5293396 h 8398875"/>
              <a:gd name="connsiteX3122" fmla="*/ 2263399 w 5996056"/>
              <a:gd name="connsiteY3122" fmla="*/ 5308361 h 8398875"/>
              <a:gd name="connsiteX3123" fmla="*/ 2212567 w 5996056"/>
              <a:gd name="connsiteY3123" fmla="*/ 5291126 h 8398875"/>
              <a:gd name="connsiteX3124" fmla="*/ 2161735 w 5996056"/>
              <a:gd name="connsiteY3124" fmla="*/ 5273562 h 8398875"/>
              <a:gd name="connsiteX3125" fmla="*/ 2145799 w 5996056"/>
              <a:gd name="connsiteY3125" fmla="*/ 5273793 h 8398875"/>
              <a:gd name="connsiteX3126" fmla="*/ 2170281 w 5996056"/>
              <a:gd name="connsiteY3126" fmla="*/ 5288972 h 8398875"/>
              <a:gd name="connsiteX3127" fmla="*/ 2123926 w 5996056"/>
              <a:gd name="connsiteY3127" fmla="*/ 5286871 h 8398875"/>
              <a:gd name="connsiteX3128" fmla="*/ 2077251 w 5996056"/>
              <a:gd name="connsiteY3128" fmla="*/ 5274051 h 8398875"/>
              <a:gd name="connsiteX3129" fmla="*/ 2056776 w 5996056"/>
              <a:gd name="connsiteY3129" fmla="*/ 5274772 h 8398875"/>
              <a:gd name="connsiteX3130" fmla="*/ 2085023 w 5996056"/>
              <a:gd name="connsiteY3130" fmla="*/ 5287147 h 8398875"/>
              <a:gd name="connsiteX3131" fmla="*/ 2118932 w 5996056"/>
              <a:gd name="connsiteY3131" fmla="*/ 5308681 h 8398875"/>
              <a:gd name="connsiteX3132" fmla="*/ 2080973 w 5996056"/>
              <a:gd name="connsiteY3132" fmla="*/ 5303491 h 8398875"/>
              <a:gd name="connsiteX3133" fmla="*/ 2014490 w 5996056"/>
              <a:gd name="connsiteY3133" fmla="*/ 5299770 h 8398875"/>
              <a:gd name="connsiteX3134" fmla="*/ 2028511 w 5996056"/>
              <a:gd name="connsiteY3134" fmla="*/ 5315073 h 8398875"/>
              <a:gd name="connsiteX3135" fmla="*/ 1982130 w 5996056"/>
              <a:gd name="connsiteY3135" fmla="*/ 5300545 h 8398875"/>
              <a:gd name="connsiteX3136" fmla="*/ 1916921 w 5996056"/>
              <a:gd name="connsiteY3136" fmla="*/ 5282882 h 8398875"/>
              <a:gd name="connsiteX3137" fmla="*/ 1887632 w 5996056"/>
              <a:gd name="connsiteY3137" fmla="*/ 5283541 h 8398875"/>
              <a:gd name="connsiteX3138" fmla="*/ 1923241 w 5996056"/>
              <a:gd name="connsiteY3138" fmla="*/ 5300028 h 8398875"/>
              <a:gd name="connsiteX3139" fmla="*/ 1958850 w 5996056"/>
              <a:gd name="connsiteY3139" fmla="*/ 5316515 h 8398875"/>
              <a:gd name="connsiteX3140" fmla="*/ 1934894 w 5996056"/>
              <a:gd name="connsiteY3140" fmla="*/ 5317174 h 8398875"/>
              <a:gd name="connsiteX3141" fmla="*/ 1905989 w 5996056"/>
              <a:gd name="connsiteY3141" fmla="*/ 5309821 h 8398875"/>
              <a:gd name="connsiteX3142" fmla="*/ 1805997 w 5996056"/>
              <a:gd name="connsiteY3142" fmla="*/ 5285224 h 8398875"/>
              <a:gd name="connsiteX3143" fmla="*/ 1830960 w 5996056"/>
              <a:gd name="connsiteY3143" fmla="*/ 5303304 h 8398875"/>
              <a:gd name="connsiteX3144" fmla="*/ 1860925 w 5996056"/>
              <a:gd name="connsiteY3144" fmla="*/ 5316382 h 8398875"/>
              <a:gd name="connsiteX3145" fmla="*/ 1843120 w 5996056"/>
              <a:gd name="connsiteY3145" fmla="*/ 5316791 h 8398875"/>
              <a:gd name="connsiteX3146" fmla="*/ 1803060 w 5996056"/>
              <a:gd name="connsiteY3146" fmla="*/ 5304480 h 8398875"/>
              <a:gd name="connsiteX3147" fmla="*/ 1754097 w 5996056"/>
              <a:gd name="connsiteY3147" fmla="*/ 5291793 h 8398875"/>
              <a:gd name="connsiteX3148" fmla="*/ 1727390 w 5996056"/>
              <a:gd name="connsiteY3148" fmla="*/ 5291820 h 8398875"/>
              <a:gd name="connsiteX3149" fmla="*/ 1757667 w 5996056"/>
              <a:gd name="connsiteY3149" fmla="*/ 5304960 h 8398875"/>
              <a:gd name="connsiteX3150" fmla="*/ 1729206 w 5996056"/>
              <a:gd name="connsiteY3150" fmla="*/ 5308815 h 8398875"/>
              <a:gd name="connsiteX3151" fmla="*/ 1651720 w 5996056"/>
              <a:gd name="connsiteY3151" fmla="*/ 5300028 h 8398875"/>
              <a:gd name="connsiteX3152" fmla="*/ 1667540 w 5996056"/>
              <a:gd name="connsiteY3152" fmla="*/ 5308931 h 8398875"/>
              <a:gd name="connsiteX3153" fmla="*/ 1704110 w 5996056"/>
              <a:gd name="connsiteY3153" fmla="*/ 5323459 h 8398875"/>
              <a:gd name="connsiteX3154" fmla="*/ 1724844 w 5996056"/>
              <a:gd name="connsiteY3154" fmla="*/ 5337979 h 8398875"/>
              <a:gd name="connsiteX3155" fmla="*/ 1873005 w 5996056"/>
              <a:gd name="connsiteY3155" fmla="*/ 5337035 h 8398875"/>
              <a:gd name="connsiteX3156" fmla="*/ 2541499 w 5996056"/>
              <a:gd name="connsiteY3156" fmla="*/ 5312536 h 8398875"/>
              <a:gd name="connsiteX3157" fmla="*/ 2440920 w 5996056"/>
              <a:gd name="connsiteY3157" fmla="*/ 5264989 h 8398875"/>
              <a:gd name="connsiteX3158" fmla="*/ 2421772 w 5996056"/>
              <a:gd name="connsiteY3158" fmla="*/ 5265559 h 8398875"/>
              <a:gd name="connsiteX3159" fmla="*/ 2450704 w 5996056"/>
              <a:gd name="connsiteY3159" fmla="*/ 5279954 h 8398875"/>
              <a:gd name="connsiteX3160" fmla="*/ 2479637 w 5996056"/>
              <a:gd name="connsiteY3160" fmla="*/ 5301639 h 8398875"/>
              <a:gd name="connsiteX3161" fmla="*/ 2428894 w 5996056"/>
              <a:gd name="connsiteY3161" fmla="*/ 5286096 h 8398875"/>
              <a:gd name="connsiteX3162" fmla="*/ 2370245 w 5996056"/>
              <a:gd name="connsiteY3162" fmla="*/ 5266333 h 8398875"/>
              <a:gd name="connsiteX3163" fmla="*/ 2350553 w 5996056"/>
              <a:gd name="connsiteY3163" fmla="*/ 5269404 h 8398875"/>
              <a:gd name="connsiteX3164" fmla="*/ 2386162 w 5996056"/>
              <a:gd name="connsiteY3164" fmla="*/ 5288776 h 8398875"/>
              <a:gd name="connsiteX3165" fmla="*/ 2421772 w 5996056"/>
              <a:gd name="connsiteY3165" fmla="*/ 5308147 h 8398875"/>
              <a:gd name="connsiteX3166" fmla="*/ 2403807 w 5996056"/>
              <a:gd name="connsiteY3166" fmla="*/ 5308539 h 8398875"/>
              <a:gd name="connsiteX3167" fmla="*/ 2352235 w 5996056"/>
              <a:gd name="connsiteY3167" fmla="*/ 5286096 h 8398875"/>
              <a:gd name="connsiteX3168" fmla="*/ 2303433 w 5996056"/>
              <a:gd name="connsiteY3168" fmla="*/ 5266511 h 8398875"/>
              <a:gd name="connsiteX3169" fmla="*/ 2288237 w 5996056"/>
              <a:gd name="connsiteY3169" fmla="*/ 5269769 h 8398875"/>
              <a:gd name="connsiteX3170" fmla="*/ 2319395 w 5996056"/>
              <a:gd name="connsiteY3170" fmla="*/ 5286336 h 8398875"/>
              <a:gd name="connsiteX3171" fmla="*/ 2340030 w 5996056"/>
              <a:gd name="connsiteY3171" fmla="*/ 5306456 h 8398875"/>
              <a:gd name="connsiteX3172" fmla="*/ 2286688 w 5996056"/>
              <a:gd name="connsiteY3172" fmla="*/ 5287218 h 8398875"/>
              <a:gd name="connsiteX3173" fmla="*/ 2221469 w 5996056"/>
              <a:gd name="connsiteY3173" fmla="*/ 5271710 h 8398875"/>
              <a:gd name="connsiteX3174" fmla="*/ 4586524 w 5996056"/>
              <a:gd name="connsiteY3174" fmla="*/ 5279259 h 8398875"/>
              <a:gd name="connsiteX3175" fmla="*/ 4647354 w 5996056"/>
              <a:gd name="connsiteY3175" fmla="*/ 5309509 h 8398875"/>
              <a:gd name="connsiteX3176" fmla="*/ 4667384 w 5996056"/>
              <a:gd name="connsiteY3176" fmla="*/ 5328783 h 8398875"/>
              <a:gd name="connsiteX3177" fmla="*/ 4556683 w 5996056"/>
              <a:gd name="connsiteY3177" fmla="*/ 5331943 h 8398875"/>
              <a:gd name="connsiteX3178" fmla="*/ 4618172 w 5996056"/>
              <a:gd name="connsiteY3178" fmla="*/ 5353798 h 8398875"/>
              <a:gd name="connsiteX3179" fmla="*/ 4593432 w 5996056"/>
              <a:gd name="connsiteY3179" fmla="*/ 5363502 h 8398875"/>
              <a:gd name="connsiteX3180" fmla="*/ 4540526 w 5996056"/>
              <a:gd name="connsiteY3180" fmla="*/ 5354982 h 8398875"/>
              <a:gd name="connsiteX3181" fmla="*/ 4528436 w 5996056"/>
              <a:gd name="connsiteY3181" fmla="*/ 5366618 h 8398875"/>
              <a:gd name="connsiteX3182" fmla="*/ 4516347 w 5996056"/>
              <a:gd name="connsiteY3182" fmla="*/ 5378262 h 8398875"/>
              <a:gd name="connsiteX3183" fmla="*/ 4561615 w 5996056"/>
              <a:gd name="connsiteY3183" fmla="*/ 5387966 h 8398875"/>
              <a:gd name="connsiteX3184" fmla="*/ 4642359 w 5996056"/>
              <a:gd name="connsiteY3184" fmla="*/ 5403348 h 8398875"/>
              <a:gd name="connsiteX3185" fmla="*/ 4677835 w 5996056"/>
              <a:gd name="connsiteY3185" fmla="*/ 5409028 h 8398875"/>
              <a:gd name="connsiteX3186" fmla="*/ 4702655 w 5996056"/>
              <a:gd name="connsiteY3186" fmla="*/ 5379713 h 8398875"/>
              <a:gd name="connsiteX3187" fmla="*/ 4746428 w 5996056"/>
              <a:gd name="connsiteY3187" fmla="*/ 5322996 h 8398875"/>
              <a:gd name="connsiteX3188" fmla="*/ 4765390 w 5996056"/>
              <a:gd name="connsiteY3188" fmla="*/ 5295577 h 8398875"/>
              <a:gd name="connsiteX3189" fmla="*/ 4693014 w 5996056"/>
              <a:gd name="connsiteY3189" fmla="*/ 5284823 h 8398875"/>
              <a:gd name="connsiteX3190" fmla="*/ 4586524 w 5996056"/>
              <a:gd name="connsiteY3190" fmla="*/ 5279259 h 8398875"/>
              <a:gd name="connsiteX3191" fmla="*/ 1103105 w 5996056"/>
              <a:gd name="connsiteY3191" fmla="*/ 5375698 h 8398875"/>
              <a:gd name="connsiteX3192" fmla="*/ 1106364 w 5996056"/>
              <a:gd name="connsiteY3192" fmla="*/ 5422106 h 8398875"/>
              <a:gd name="connsiteX3193" fmla="*/ 1106328 w 5996056"/>
              <a:gd name="connsiteY3193" fmla="*/ 5324180 h 8398875"/>
              <a:gd name="connsiteX3194" fmla="*/ 1103105 w 5996056"/>
              <a:gd name="connsiteY3194" fmla="*/ 5375698 h 8398875"/>
              <a:gd name="connsiteX3195" fmla="*/ 1147617 w 5996056"/>
              <a:gd name="connsiteY3195" fmla="*/ 5384601 h 8398875"/>
              <a:gd name="connsiteX3196" fmla="*/ 1150875 w 5996056"/>
              <a:gd name="connsiteY3196" fmla="*/ 5431008 h 8398875"/>
              <a:gd name="connsiteX3197" fmla="*/ 1150840 w 5996056"/>
              <a:gd name="connsiteY3197" fmla="*/ 5333082 h 8398875"/>
              <a:gd name="connsiteX3198" fmla="*/ 1147617 w 5996056"/>
              <a:gd name="connsiteY3198" fmla="*/ 5384601 h 8398875"/>
              <a:gd name="connsiteX3199" fmla="*/ 1192129 w 5996056"/>
              <a:gd name="connsiteY3199" fmla="*/ 5393503 h 8398875"/>
              <a:gd name="connsiteX3200" fmla="*/ 1195387 w 5996056"/>
              <a:gd name="connsiteY3200" fmla="*/ 5439910 h 8398875"/>
              <a:gd name="connsiteX3201" fmla="*/ 1195351 w 5996056"/>
              <a:gd name="connsiteY3201" fmla="*/ 5341985 h 8398875"/>
              <a:gd name="connsiteX3202" fmla="*/ 1192129 w 5996056"/>
              <a:gd name="connsiteY3202" fmla="*/ 5393503 h 8398875"/>
              <a:gd name="connsiteX3203" fmla="*/ 1607529 w 5996056"/>
              <a:gd name="connsiteY3203" fmla="*/ 5312883 h 8398875"/>
              <a:gd name="connsiteX3204" fmla="*/ 1669845 w 5996056"/>
              <a:gd name="connsiteY3204" fmla="*/ 5330261 h 8398875"/>
              <a:gd name="connsiteX3205" fmla="*/ 1700683 w 5996056"/>
              <a:gd name="connsiteY3205" fmla="*/ 5336029 h 8398875"/>
              <a:gd name="connsiteX3206" fmla="*/ 1656171 w 5996056"/>
              <a:gd name="connsiteY3206" fmla="*/ 5318037 h 8398875"/>
              <a:gd name="connsiteX3207" fmla="*/ 1593855 w 5996056"/>
              <a:gd name="connsiteY3207" fmla="*/ 5300660 h 8398875"/>
              <a:gd name="connsiteX3208" fmla="*/ 1607529 w 5996056"/>
              <a:gd name="connsiteY3208" fmla="*/ 5312883 h 8398875"/>
              <a:gd name="connsiteX3209" fmla="*/ 1229812 w 5996056"/>
              <a:gd name="connsiteY3209" fmla="*/ 5373473 h 8398875"/>
              <a:gd name="connsiteX3210" fmla="*/ 1237495 w 5996056"/>
              <a:gd name="connsiteY3210" fmla="*/ 5503028 h 8398875"/>
              <a:gd name="connsiteX3211" fmla="*/ 1242213 w 5996056"/>
              <a:gd name="connsiteY3211" fmla="*/ 5408343 h 8398875"/>
              <a:gd name="connsiteX3212" fmla="*/ 1238803 w 5996056"/>
              <a:gd name="connsiteY3212" fmla="*/ 5308931 h 8398875"/>
              <a:gd name="connsiteX3213" fmla="*/ 1229812 w 5996056"/>
              <a:gd name="connsiteY3213" fmla="*/ 5373473 h 8398875"/>
              <a:gd name="connsiteX3214" fmla="*/ 3792730 w 5996056"/>
              <a:gd name="connsiteY3214" fmla="*/ 5322765 h 8398875"/>
              <a:gd name="connsiteX3215" fmla="*/ 3360967 w 5996056"/>
              <a:gd name="connsiteY3215" fmla="*/ 5347976 h 8398875"/>
              <a:gd name="connsiteX3216" fmla="*/ 2800120 w 5996056"/>
              <a:gd name="connsiteY3216" fmla="*/ 5371772 h 8398875"/>
              <a:gd name="connsiteX3217" fmla="*/ 2301590 w 5996056"/>
              <a:gd name="connsiteY3217" fmla="*/ 5387609 h 8398875"/>
              <a:gd name="connsiteX3218" fmla="*/ 2136897 w 5996056"/>
              <a:gd name="connsiteY3218" fmla="*/ 5393503 h 8398875"/>
              <a:gd name="connsiteX3219" fmla="*/ 2139790 w 5996056"/>
              <a:gd name="connsiteY3219" fmla="*/ 5460270 h 8398875"/>
              <a:gd name="connsiteX3220" fmla="*/ 2133683 w 5996056"/>
              <a:gd name="connsiteY3220" fmla="*/ 5549294 h 8398875"/>
              <a:gd name="connsiteX3221" fmla="*/ 2124674 w 5996056"/>
              <a:gd name="connsiteY3221" fmla="*/ 5571549 h 8398875"/>
              <a:gd name="connsiteX3222" fmla="*/ 2124104 w 5996056"/>
              <a:gd name="connsiteY3222" fmla="*/ 5484752 h 8398875"/>
              <a:gd name="connsiteX3223" fmla="*/ 2123544 w 5996056"/>
              <a:gd name="connsiteY3223" fmla="*/ 5397954 h 8398875"/>
              <a:gd name="connsiteX3224" fmla="*/ 2092385 w 5996056"/>
              <a:gd name="connsiteY3224" fmla="*/ 5397954 h 8398875"/>
              <a:gd name="connsiteX3225" fmla="*/ 2061227 w 5996056"/>
              <a:gd name="connsiteY3225" fmla="*/ 5397954 h 8398875"/>
              <a:gd name="connsiteX3226" fmla="*/ 2061227 w 5996056"/>
              <a:gd name="connsiteY3226" fmla="*/ 5492915 h 8398875"/>
              <a:gd name="connsiteX3227" fmla="*/ 2056892 w 5996056"/>
              <a:gd name="connsiteY3227" fmla="*/ 5583531 h 8398875"/>
              <a:gd name="connsiteX3228" fmla="*/ 2049031 w 5996056"/>
              <a:gd name="connsiteY3228" fmla="*/ 5490796 h 8398875"/>
              <a:gd name="connsiteX3229" fmla="*/ 2045506 w 5996056"/>
              <a:gd name="connsiteY3229" fmla="*/ 5402405 h 8398875"/>
              <a:gd name="connsiteX3230" fmla="*/ 2017757 w 5996056"/>
              <a:gd name="connsiteY3230" fmla="*/ 5399618 h 8398875"/>
              <a:gd name="connsiteX3231" fmla="*/ 1990009 w 5996056"/>
              <a:gd name="connsiteY3231" fmla="*/ 5396823 h 8398875"/>
              <a:gd name="connsiteX3232" fmla="*/ 1990009 w 5996056"/>
              <a:gd name="connsiteY3232" fmla="*/ 5496796 h 8398875"/>
              <a:gd name="connsiteX3233" fmla="*/ 1986012 w 5996056"/>
              <a:gd name="connsiteY3233" fmla="*/ 5592772 h 8398875"/>
              <a:gd name="connsiteX3234" fmla="*/ 1978106 w 5996056"/>
              <a:gd name="connsiteY3234" fmla="*/ 5495586 h 8398875"/>
              <a:gd name="connsiteX3235" fmla="*/ 1974198 w 5996056"/>
              <a:gd name="connsiteY3235" fmla="*/ 5402405 h 8398875"/>
              <a:gd name="connsiteX3236" fmla="*/ 1954907 w 5996056"/>
              <a:gd name="connsiteY3236" fmla="*/ 5399494 h 8398875"/>
              <a:gd name="connsiteX3237" fmla="*/ 1922752 w 5996056"/>
              <a:gd name="connsiteY3237" fmla="*/ 5407265 h 8398875"/>
              <a:gd name="connsiteX3238" fmla="*/ 1909888 w 5996056"/>
              <a:gd name="connsiteY3238" fmla="*/ 5417940 h 8398875"/>
              <a:gd name="connsiteX3239" fmla="*/ 1908054 w 5996056"/>
              <a:gd name="connsiteY3239" fmla="*/ 5512544 h 8398875"/>
              <a:gd name="connsiteX3240" fmla="*/ 1906229 w 5996056"/>
              <a:gd name="connsiteY3240" fmla="*/ 5607159 h 8398875"/>
              <a:gd name="connsiteX3241" fmla="*/ 1903611 w 5996056"/>
              <a:gd name="connsiteY3241" fmla="*/ 5527038 h 8398875"/>
              <a:gd name="connsiteX3242" fmla="*/ 1896365 w 5996056"/>
              <a:gd name="connsiteY3242" fmla="*/ 5426887 h 8398875"/>
              <a:gd name="connsiteX3243" fmla="*/ 1891745 w 5996056"/>
              <a:gd name="connsiteY3243" fmla="*/ 5406856 h 8398875"/>
              <a:gd name="connsiteX3244" fmla="*/ 1865207 w 5996056"/>
              <a:gd name="connsiteY3244" fmla="*/ 5406856 h 8398875"/>
              <a:gd name="connsiteX3245" fmla="*/ 1838669 w 5996056"/>
              <a:gd name="connsiteY3245" fmla="*/ 5406856 h 8398875"/>
              <a:gd name="connsiteX3246" fmla="*/ 1838669 w 5996056"/>
              <a:gd name="connsiteY3246" fmla="*/ 5510373 h 8398875"/>
              <a:gd name="connsiteX3247" fmla="*/ 1838669 w 5996056"/>
              <a:gd name="connsiteY3247" fmla="*/ 5613897 h 8398875"/>
              <a:gd name="connsiteX3248" fmla="*/ 1947723 w 5996056"/>
              <a:gd name="connsiteY3248" fmla="*/ 5607897 h 8398875"/>
              <a:gd name="connsiteX3249" fmla="*/ 2350553 w 5996056"/>
              <a:gd name="connsiteY3249" fmla="*/ 5584778 h 8398875"/>
              <a:gd name="connsiteX3250" fmla="*/ 2938107 w 5996056"/>
              <a:gd name="connsiteY3250" fmla="*/ 5553807 h 8398875"/>
              <a:gd name="connsiteX3251" fmla="*/ 3472246 w 5996056"/>
              <a:gd name="connsiteY3251" fmla="*/ 5526850 h 8398875"/>
              <a:gd name="connsiteX3252" fmla="*/ 3738346 w 5996056"/>
              <a:gd name="connsiteY3252" fmla="*/ 5513702 h 8398875"/>
              <a:gd name="connsiteX3253" fmla="*/ 3764082 w 5996056"/>
              <a:gd name="connsiteY3253" fmla="*/ 5513684 h 8398875"/>
              <a:gd name="connsiteX3254" fmla="*/ 3759355 w 5996056"/>
              <a:gd name="connsiteY3254" fmla="*/ 5437934 h 8398875"/>
              <a:gd name="connsiteX3255" fmla="*/ 3762551 w 5996056"/>
              <a:gd name="connsiteY3255" fmla="*/ 5357288 h 8398875"/>
              <a:gd name="connsiteX3256" fmla="*/ 3770474 w 5996056"/>
              <a:gd name="connsiteY3256" fmla="*/ 5434204 h 8398875"/>
              <a:gd name="connsiteX3257" fmla="*/ 3770474 w 5996056"/>
              <a:gd name="connsiteY3257" fmla="*/ 5516016 h 8398875"/>
              <a:gd name="connsiteX3258" fmla="*/ 3803858 w 5996056"/>
              <a:gd name="connsiteY3258" fmla="*/ 5510497 h 8398875"/>
              <a:gd name="connsiteX3259" fmla="*/ 3861385 w 5996056"/>
              <a:gd name="connsiteY3259" fmla="*/ 5504880 h 8398875"/>
              <a:gd name="connsiteX3260" fmla="*/ 3885537 w 5996056"/>
              <a:gd name="connsiteY3260" fmla="*/ 5504782 h 8398875"/>
              <a:gd name="connsiteX3261" fmla="*/ 3888475 w 5996056"/>
              <a:gd name="connsiteY3261" fmla="*/ 5422435 h 8398875"/>
              <a:gd name="connsiteX3262" fmla="*/ 3891412 w 5996056"/>
              <a:gd name="connsiteY3262" fmla="*/ 5340089 h 8398875"/>
              <a:gd name="connsiteX3263" fmla="*/ 3893255 w 5996056"/>
              <a:gd name="connsiteY3263" fmla="*/ 5422435 h 8398875"/>
              <a:gd name="connsiteX3264" fmla="*/ 3895107 w 5996056"/>
              <a:gd name="connsiteY3264" fmla="*/ 5504782 h 8398875"/>
              <a:gd name="connsiteX3265" fmla="*/ 3921476 w 5996056"/>
              <a:gd name="connsiteY3265" fmla="*/ 5504782 h 8398875"/>
              <a:gd name="connsiteX3266" fmla="*/ 3947853 w 5996056"/>
              <a:gd name="connsiteY3266" fmla="*/ 5504782 h 8398875"/>
              <a:gd name="connsiteX3267" fmla="*/ 3950791 w 5996056"/>
              <a:gd name="connsiteY3267" fmla="*/ 5422435 h 8398875"/>
              <a:gd name="connsiteX3268" fmla="*/ 3953729 w 5996056"/>
              <a:gd name="connsiteY3268" fmla="*/ 5340089 h 8398875"/>
              <a:gd name="connsiteX3269" fmla="*/ 3955571 w 5996056"/>
              <a:gd name="connsiteY3269" fmla="*/ 5422435 h 8398875"/>
              <a:gd name="connsiteX3270" fmla="*/ 3957423 w 5996056"/>
              <a:gd name="connsiteY3270" fmla="*/ 5504782 h 8398875"/>
              <a:gd name="connsiteX3271" fmla="*/ 3979341 w 5996056"/>
              <a:gd name="connsiteY3271" fmla="*/ 5504782 h 8398875"/>
              <a:gd name="connsiteX3272" fmla="*/ 4001267 w 5996056"/>
              <a:gd name="connsiteY3272" fmla="*/ 5504782 h 8398875"/>
              <a:gd name="connsiteX3273" fmla="*/ 4004205 w 5996056"/>
              <a:gd name="connsiteY3273" fmla="*/ 5422435 h 8398875"/>
              <a:gd name="connsiteX3274" fmla="*/ 4007143 w 5996056"/>
              <a:gd name="connsiteY3274" fmla="*/ 5340089 h 8398875"/>
              <a:gd name="connsiteX3275" fmla="*/ 4008985 w 5996056"/>
              <a:gd name="connsiteY3275" fmla="*/ 5422159 h 8398875"/>
              <a:gd name="connsiteX3276" fmla="*/ 4010837 w 5996056"/>
              <a:gd name="connsiteY3276" fmla="*/ 5504221 h 8398875"/>
              <a:gd name="connsiteX3277" fmla="*/ 4026416 w 5996056"/>
              <a:gd name="connsiteY3277" fmla="*/ 5498479 h 8398875"/>
              <a:gd name="connsiteX3278" fmla="*/ 4054592 w 5996056"/>
              <a:gd name="connsiteY3278" fmla="*/ 5408628 h 8398875"/>
              <a:gd name="connsiteX3279" fmla="*/ 4064251 w 5996056"/>
              <a:gd name="connsiteY3279" fmla="*/ 5414272 h 8398875"/>
              <a:gd name="connsiteX3280" fmla="*/ 4064251 w 5996056"/>
              <a:gd name="connsiteY3280" fmla="*/ 5495880 h 8398875"/>
              <a:gd name="connsiteX3281" fmla="*/ 4081708 w 5996056"/>
              <a:gd name="connsiteY3281" fmla="*/ 5495880 h 8398875"/>
              <a:gd name="connsiteX3282" fmla="*/ 4099166 w 5996056"/>
              <a:gd name="connsiteY3282" fmla="*/ 5495880 h 8398875"/>
              <a:gd name="connsiteX3283" fmla="*/ 4102130 w 5996056"/>
              <a:gd name="connsiteY3283" fmla="*/ 5417984 h 8398875"/>
              <a:gd name="connsiteX3284" fmla="*/ 4105104 w 5996056"/>
              <a:gd name="connsiteY3284" fmla="*/ 5340089 h 8398875"/>
              <a:gd name="connsiteX3285" fmla="*/ 4106929 w 5996056"/>
              <a:gd name="connsiteY3285" fmla="*/ 5417984 h 8398875"/>
              <a:gd name="connsiteX3286" fmla="*/ 4108763 w 5996056"/>
              <a:gd name="connsiteY3286" fmla="*/ 5495880 h 8398875"/>
              <a:gd name="connsiteX3287" fmla="*/ 4122116 w 5996056"/>
              <a:gd name="connsiteY3287" fmla="*/ 5495880 h 8398875"/>
              <a:gd name="connsiteX3288" fmla="*/ 4135470 w 5996056"/>
              <a:gd name="connsiteY3288" fmla="*/ 5495880 h 8398875"/>
              <a:gd name="connsiteX3289" fmla="*/ 4135470 w 5996056"/>
              <a:gd name="connsiteY3289" fmla="*/ 5416488 h 8398875"/>
              <a:gd name="connsiteX3290" fmla="*/ 4130066 w 5996056"/>
              <a:gd name="connsiteY3290" fmla="*/ 5323014 h 8398875"/>
              <a:gd name="connsiteX3291" fmla="*/ 4124662 w 5996056"/>
              <a:gd name="connsiteY3291" fmla="*/ 5308931 h 8398875"/>
              <a:gd name="connsiteX3292" fmla="*/ 4061073 w 5996056"/>
              <a:gd name="connsiteY3292" fmla="*/ 5310168 h 8398875"/>
              <a:gd name="connsiteX3293" fmla="*/ 3792730 w 5996056"/>
              <a:gd name="connsiteY3293" fmla="*/ 5322765 h 8398875"/>
              <a:gd name="connsiteX3294" fmla="*/ 1269810 w 5996056"/>
              <a:gd name="connsiteY3294" fmla="*/ 5417459 h 8398875"/>
              <a:gd name="connsiteX3295" fmla="*/ 1277822 w 5996056"/>
              <a:gd name="connsiteY3295" fmla="*/ 5495880 h 8398875"/>
              <a:gd name="connsiteX3296" fmla="*/ 1277822 w 5996056"/>
              <a:gd name="connsiteY3296" fmla="*/ 5322284 h 8398875"/>
              <a:gd name="connsiteX3297" fmla="*/ 1269810 w 5996056"/>
              <a:gd name="connsiteY3297" fmla="*/ 5417459 h 8398875"/>
              <a:gd name="connsiteX3298" fmla="*/ 5099779 w 5996056"/>
              <a:gd name="connsiteY3298" fmla="*/ 5328418 h 8398875"/>
              <a:gd name="connsiteX3299" fmla="*/ 5070081 w 5996056"/>
              <a:gd name="connsiteY3299" fmla="*/ 5362674 h 8398875"/>
              <a:gd name="connsiteX3300" fmla="*/ 5059772 w 5996056"/>
              <a:gd name="connsiteY3300" fmla="*/ 5387565 h 8398875"/>
              <a:gd name="connsiteX3301" fmla="*/ 5074327 w 5996056"/>
              <a:gd name="connsiteY3301" fmla="*/ 5418233 h 8398875"/>
              <a:gd name="connsiteX3302" fmla="*/ 5180541 w 5996056"/>
              <a:gd name="connsiteY3302" fmla="*/ 5432219 h 8398875"/>
              <a:gd name="connsiteX3303" fmla="*/ 5172992 w 5996056"/>
              <a:gd name="connsiteY3303" fmla="*/ 5339688 h 8398875"/>
              <a:gd name="connsiteX3304" fmla="*/ 5099779 w 5996056"/>
              <a:gd name="connsiteY3304" fmla="*/ 5328418 h 8398875"/>
              <a:gd name="connsiteX3305" fmla="*/ 1314455 w 5996056"/>
              <a:gd name="connsiteY3305" fmla="*/ 5435789 h 8398875"/>
              <a:gd name="connsiteX3306" fmla="*/ 1315479 w 5996056"/>
              <a:gd name="connsiteY3306" fmla="*/ 5535940 h 8398875"/>
              <a:gd name="connsiteX3307" fmla="*/ 1322841 w 5996056"/>
              <a:gd name="connsiteY3307" fmla="*/ 5500331 h 8398875"/>
              <a:gd name="connsiteX3308" fmla="*/ 1322334 w 5996056"/>
              <a:gd name="connsiteY3308" fmla="*/ 5335638 h 8398875"/>
              <a:gd name="connsiteX3309" fmla="*/ 1314455 w 5996056"/>
              <a:gd name="connsiteY3309" fmla="*/ 5435789 h 8398875"/>
              <a:gd name="connsiteX3310" fmla="*/ 1361308 w 5996056"/>
              <a:gd name="connsiteY3310" fmla="*/ 5442466 h 8398875"/>
              <a:gd name="connsiteX3311" fmla="*/ 1364522 w 5996056"/>
              <a:gd name="connsiteY3311" fmla="*/ 5493654 h 8398875"/>
              <a:gd name="connsiteX3312" fmla="*/ 1364522 w 5996056"/>
              <a:gd name="connsiteY3312" fmla="*/ 5391277 h 8398875"/>
              <a:gd name="connsiteX3313" fmla="*/ 1361308 w 5996056"/>
              <a:gd name="connsiteY3313" fmla="*/ 5442466 h 8398875"/>
              <a:gd name="connsiteX3314" fmla="*/ 1393553 w 5996056"/>
              <a:gd name="connsiteY3314" fmla="*/ 5446391 h 8398875"/>
              <a:gd name="connsiteX3315" fmla="*/ 1402455 w 5996056"/>
              <a:gd name="connsiteY3315" fmla="*/ 5544842 h 8398875"/>
              <a:gd name="connsiteX3316" fmla="*/ 1411357 w 5996056"/>
              <a:gd name="connsiteY3316" fmla="*/ 5451893 h 8398875"/>
              <a:gd name="connsiteX3317" fmla="*/ 1402455 w 5996056"/>
              <a:gd name="connsiteY3317" fmla="*/ 5353442 h 8398875"/>
              <a:gd name="connsiteX3318" fmla="*/ 1393553 w 5996056"/>
              <a:gd name="connsiteY3318" fmla="*/ 5446391 h 8398875"/>
              <a:gd name="connsiteX3319" fmla="*/ 3820576 w 5996056"/>
              <a:gd name="connsiteY3319" fmla="*/ 5418385 h 8398875"/>
              <a:gd name="connsiteX3320" fmla="*/ 3828731 w 5996056"/>
              <a:gd name="connsiteY3320" fmla="*/ 5494001 h 8398875"/>
              <a:gd name="connsiteX3321" fmla="*/ 3830957 w 5996056"/>
              <a:gd name="connsiteY3321" fmla="*/ 5419070 h 8398875"/>
              <a:gd name="connsiteX3322" fmla="*/ 3828339 w 5996056"/>
              <a:gd name="connsiteY3322" fmla="*/ 5348991 h 8398875"/>
              <a:gd name="connsiteX3323" fmla="*/ 3820576 w 5996056"/>
              <a:gd name="connsiteY3323" fmla="*/ 5418385 h 8398875"/>
              <a:gd name="connsiteX3324" fmla="*/ 5096983 w 5996056"/>
              <a:gd name="connsiteY3324" fmla="*/ 5379989 h 8398875"/>
              <a:gd name="connsiteX3325" fmla="*/ 5092069 w 5996056"/>
              <a:gd name="connsiteY3325" fmla="*/ 5422275 h 8398875"/>
              <a:gd name="connsiteX3326" fmla="*/ 5098150 w 5996056"/>
              <a:gd name="connsiteY3326" fmla="*/ 5438014 h 8398875"/>
              <a:gd name="connsiteX3327" fmla="*/ 5119747 w 5996056"/>
              <a:gd name="connsiteY3327" fmla="*/ 5402405 h 8398875"/>
              <a:gd name="connsiteX3328" fmla="*/ 5124705 w 5996056"/>
              <a:gd name="connsiteY3328" fmla="*/ 5353442 h 8398875"/>
              <a:gd name="connsiteX3329" fmla="*/ 5096983 w 5996056"/>
              <a:gd name="connsiteY3329" fmla="*/ 5379989 h 8398875"/>
              <a:gd name="connsiteX3330" fmla="*/ 1444661 w 5996056"/>
              <a:gd name="connsiteY3330" fmla="*/ 5369021 h 8398875"/>
              <a:gd name="connsiteX3331" fmla="*/ 1447100 w 5996056"/>
              <a:gd name="connsiteY3331" fmla="*/ 5469173 h 8398875"/>
              <a:gd name="connsiteX3332" fmla="*/ 1452887 w 5996056"/>
              <a:gd name="connsiteY3332" fmla="*/ 5562647 h 8398875"/>
              <a:gd name="connsiteX3333" fmla="*/ 1454373 w 5996056"/>
              <a:gd name="connsiteY3333" fmla="*/ 5462496 h 8398875"/>
              <a:gd name="connsiteX3334" fmla="*/ 1444661 w 5996056"/>
              <a:gd name="connsiteY3334" fmla="*/ 5369021 h 8398875"/>
              <a:gd name="connsiteX3335" fmla="*/ 1485941 w 5996056"/>
              <a:gd name="connsiteY3335" fmla="*/ 5469173 h 8398875"/>
              <a:gd name="connsiteX3336" fmla="*/ 1489155 w 5996056"/>
              <a:gd name="connsiteY3336" fmla="*/ 5520361 h 8398875"/>
              <a:gd name="connsiteX3337" fmla="*/ 1489155 w 5996056"/>
              <a:gd name="connsiteY3337" fmla="*/ 5417984 h 8398875"/>
              <a:gd name="connsiteX3338" fmla="*/ 1485941 w 5996056"/>
              <a:gd name="connsiteY3338" fmla="*/ 5469173 h 8398875"/>
              <a:gd name="connsiteX3339" fmla="*/ 3622188 w 5996056"/>
              <a:gd name="connsiteY3339" fmla="*/ 5438014 h 8398875"/>
              <a:gd name="connsiteX3340" fmla="*/ 3625660 w 5996056"/>
              <a:gd name="connsiteY3340" fmla="*/ 5471167 h 8398875"/>
              <a:gd name="connsiteX3341" fmla="*/ 3625607 w 5996056"/>
              <a:gd name="connsiteY3341" fmla="*/ 5399948 h 8398875"/>
              <a:gd name="connsiteX3342" fmla="*/ 3622188 w 5996056"/>
              <a:gd name="connsiteY3342" fmla="*/ 5438014 h 8398875"/>
              <a:gd name="connsiteX3343" fmla="*/ 1525993 w 5996056"/>
              <a:gd name="connsiteY3343" fmla="*/ 5411753 h 8398875"/>
              <a:gd name="connsiteX3344" fmla="*/ 1522378 w 5996056"/>
              <a:gd name="connsiteY3344" fmla="*/ 5499601 h 8398875"/>
              <a:gd name="connsiteX3345" fmla="*/ 1526482 w 5996056"/>
              <a:gd name="connsiteY3345" fmla="*/ 5570161 h 8398875"/>
              <a:gd name="connsiteX3346" fmla="*/ 1539017 w 5996056"/>
              <a:gd name="connsiteY3346" fmla="*/ 5491241 h 8398875"/>
              <a:gd name="connsiteX3347" fmla="*/ 1536017 w 5996056"/>
              <a:gd name="connsiteY3347" fmla="*/ 5385517 h 8398875"/>
              <a:gd name="connsiteX3348" fmla="*/ 1525993 w 5996056"/>
              <a:gd name="connsiteY3348" fmla="*/ 5411753 h 8398875"/>
              <a:gd name="connsiteX3349" fmla="*/ 3688430 w 5996056"/>
              <a:gd name="connsiteY3349" fmla="*/ 5426887 h 8398875"/>
              <a:gd name="connsiteX3350" fmla="*/ 3691457 w 5996056"/>
              <a:gd name="connsiteY3350" fmla="*/ 5491428 h 8398875"/>
              <a:gd name="connsiteX3351" fmla="*/ 3698695 w 5996056"/>
              <a:gd name="connsiteY3351" fmla="*/ 5444691 h 8398875"/>
              <a:gd name="connsiteX3352" fmla="*/ 3688430 w 5996056"/>
              <a:gd name="connsiteY3352" fmla="*/ 5426887 h 8398875"/>
              <a:gd name="connsiteX3353" fmla="*/ 4492195 w 5996056"/>
              <a:gd name="connsiteY3353" fmla="*/ 5410177 h 8398875"/>
              <a:gd name="connsiteX3354" fmla="*/ 4473456 w 5996056"/>
              <a:gd name="connsiteY3354" fmla="*/ 5428916 h 8398875"/>
              <a:gd name="connsiteX3355" fmla="*/ 4502539 w 5996056"/>
              <a:gd name="connsiteY3355" fmla="*/ 5439465 h 8398875"/>
              <a:gd name="connsiteX3356" fmla="*/ 4531623 w 5996056"/>
              <a:gd name="connsiteY3356" fmla="*/ 5450014 h 8398875"/>
              <a:gd name="connsiteX3357" fmla="*/ 4495168 w 5996056"/>
              <a:gd name="connsiteY3357" fmla="*/ 5450691 h 8398875"/>
              <a:gd name="connsiteX3358" fmla="*/ 4443384 w 5996056"/>
              <a:gd name="connsiteY3358" fmla="*/ 5468309 h 8398875"/>
              <a:gd name="connsiteX3359" fmla="*/ 4428054 w 5996056"/>
              <a:gd name="connsiteY3359" fmla="*/ 5485250 h 8398875"/>
              <a:gd name="connsiteX3360" fmla="*/ 4473598 w 5996056"/>
              <a:gd name="connsiteY3360" fmla="*/ 5495016 h 8398875"/>
              <a:gd name="connsiteX3361" fmla="*/ 4535986 w 5996056"/>
              <a:gd name="connsiteY3361" fmla="*/ 5504782 h 8398875"/>
              <a:gd name="connsiteX3362" fmla="*/ 4559096 w 5996056"/>
              <a:gd name="connsiteY3362" fmla="*/ 5514913 h 8398875"/>
              <a:gd name="connsiteX3363" fmla="*/ 4565355 w 5996056"/>
              <a:gd name="connsiteY3363" fmla="*/ 5525052 h 8398875"/>
              <a:gd name="connsiteX3364" fmla="*/ 4535140 w 5996056"/>
              <a:gd name="connsiteY3364" fmla="*/ 5519675 h 8398875"/>
              <a:gd name="connsiteX3365" fmla="*/ 4457707 w 5996056"/>
              <a:gd name="connsiteY3365" fmla="*/ 5508334 h 8398875"/>
              <a:gd name="connsiteX3366" fmla="*/ 4410489 w 5996056"/>
              <a:gd name="connsiteY3366" fmla="*/ 5502360 h 8398875"/>
              <a:gd name="connsiteX3367" fmla="*/ 4383605 w 5996056"/>
              <a:gd name="connsiteY3367" fmla="*/ 5528052 h 8398875"/>
              <a:gd name="connsiteX3368" fmla="*/ 4356719 w 5996056"/>
              <a:gd name="connsiteY3368" fmla="*/ 5553745 h 8398875"/>
              <a:gd name="connsiteX3369" fmla="*/ 4417469 w 5996056"/>
              <a:gd name="connsiteY3369" fmla="*/ 5568327 h 8398875"/>
              <a:gd name="connsiteX3370" fmla="*/ 4384735 w 5996056"/>
              <a:gd name="connsiteY3370" fmla="*/ 5576232 h 8398875"/>
              <a:gd name="connsiteX3371" fmla="*/ 4344674 w 5996056"/>
              <a:gd name="connsiteY3371" fmla="*/ 5568335 h 8398875"/>
              <a:gd name="connsiteX3372" fmla="*/ 4315804 w 5996056"/>
              <a:gd name="connsiteY3372" fmla="*/ 5587751 h 8398875"/>
              <a:gd name="connsiteX3373" fmla="*/ 4286872 w 5996056"/>
              <a:gd name="connsiteY3373" fmla="*/ 5612963 h 8398875"/>
              <a:gd name="connsiteX3374" fmla="*/ 4340241 w 5996056"/>
              <a:gd name="connsiteY3374" fmla="*/ 5624963 h 8398875"/>
              <a:gd name="connsiteX3375" fmla="*/ 4398632 w 5996056"/>
              <a:gd name="connsiteY3375" fmla="*/ 5639189 h 8398875"/>
              <a:gd name="connsiteX3376" fmla="*/ 4315306 w 5996056"/>
              <a:gd name="connsiteY3376" fmla="*/ 5638753 h 8398875"/>
              <a:gd name="connsiteX3377" fmla="*/ 4259230 w 5996056"/>
              <a:gd name="connsiteY3377" fmla="*/ 5630643 h 8398875"/>
              <a:gd name="connsiteX3378" fmla="*/ 4219891 w 5996056"/>
              <a:gd name="connsiteY3378" fmla="*/ 5654510 h 8398875"/>
              <a:gd name="connsiteX3379" fmla="*/ 4195845 w 5996056"/>
              <a:gd name="connsiteY3379" fmla="*/ 5691731 h 8398875"/>
              <a:gd name="connsiteX3380" fmla="*/ 4257200 w 5996056"/>
              <a:gd name="connsiteY3380" fmla="*/ 5703526 h 8398875"/>
              <a:gd name="connsiteX3381" fmla="*/ 4302691 w 5996056"/>
              <a:gd name="connsiteY3381" fmla="*/ 5715331 h 8398875"/>
              <a:gd name="connsiteX3382" fmla="*/ 4337437 w 5996056"/>
              <a:gd name="connsiteY3382" fmla="*/ 5696849 h 8398875"/>
              <a:gd name="connsiteX3383" fmla="*/ 4654894 w 5996056"/>
              <a:gd name="connsiteY3383" fmla="*/ 5438362 h 8398875"/>
              <a:gd name="connsiteX3384" fmla="*/ 4660075 w 5996056"/>
              <a:gd name="connsiteY3384" fmla="*/ 5424839 h 8398875"/>
              <a:gd name="connsiteX3385" fmla="*/ 4635914 w 5996056"/>
              <a:gd name="connsiteY3385" fmla="*/ 5419809 h 8398875"/>
              <a:gd name="connsiteX3386" fmla="*/ 4561339 w 5996056"/>
              <a:gd name="connsiteY3386" fmla="*/ 5403100 h 8398875"/>
              <a:gd name="connsiteX3387" fmla="*/ 4510943 w 5996056"/>
              <a:gd name="connsiteY3387" fmla="*/ 5391437 h 8398875"/>
              <a:gd name="connsiteX3388" fmla="*/ 4492195 w 5996056"/>
              <a:gd name="connsiteY3388" fmla="*/ 5410177 h 8398875"/>
              <a:gd name="connsiteX3389" fmla="*/ 1574964 w 5996056"/>
              <a:gd name="connsiteY3389" fmla="*/ 5495880 h 8398875"/>
              <a:gd name="connsiteX3390" fmla="*/ 1578178 w 5996056"/>
              <a:gd name="connsiteY3390" fmla="*/ 5547068 h 8398875"/>
              <a:gd name="connsiteX3391" fmla="*/ 1578178 w 5996056"/>
              <a:gd name="connsiteY3391" fmla="*/ 5444691 h 8398875"/>
              <a:gd name="connsiteX3392" fmla="*/ 1574964 w 5996056"/>
              <a:gd name="connsiteY3392" fmla="*/ 5495880 h 8398875"/>
              <a:gd name="connsiteX3393" fmla="*/ 1607208 w 5996056"/>
              <a:gd name="connsiteY3393" fmla="*/ 5504782 h 8398875"/>
              <a:gd name="connsiteX3394" fmla="*/ 1616111 w 5996056"/>
              <a:gd name="connsiteY3394" fmla="*/ 5602708 h 8398875"/>
              <a:gd name="connsiteX3395" fmla="*/ 1625013 w 5996056"/>
              <a:gd name="connsiteY3395" fmla="*/ 5504782 h 8398875"/>
              <a:gd name="connsiteX3396" fmla="*/ 1616111 w 5996056"/>
              <a:gd name="connsiteY3396" fmla="*/ 5406856 h 8398875"/>
              <a:gd name="connsiteX3397" fmla="*/ 1607208 w 5996056"/>
              <a:gd name="connsiteY3397" fmla="*/ 5504782 h 8398875"/>
              <a:gd name="connsiteX3398" fmla="*/ 1774109 w 5996056"/>
              <a:gd name="connsiteY3398" fmla="*/ 5426887 h 8398875"/>
              <a:gd name="connsiteX3399" fmla="*/ 1778009 w 5996056"/>
              <a:gd name="connsiteY3399" fmla="*/ 5616230 h 8398875"/>
              <a:gd name="connsiteX3400" fmla="*/ 1804235 w 5996056"/>
              <a:gd name="connsiteY3400" fmla="*/ 5616105 h 8398875"/>
              <a:gd name="connsiteX3401" fmla="*/ 1825316 w 5996056"/>
              <a:gd name="connsiteY3401" fmla="*/ 5610835 h 8398875"/>
              <a:gd name="connsiteX3402" fmla="*/ 1822547 w 5996056"/>
              <a:gd name="connsiteY3402" fmla="*/ 5508841 h 8398875"/>
              <a:gd name="connsiteX3403" fmla="*/ 1819787 w 5996056"/>
              <a:gd name="connsiteY3403" fmla="*/ 5406856 h 8398875"/>
              <a:gd name="connsiteX3404" fmla="*/ 1799036 w 5996056"/>
              <a:gd name="connsiteY3404" fmla="*/ 5406856 h 8398875"/>
              <a:gd name="connsiteX3405" fmla="*/ 1774109 w 5996056"/>
              <a:gd name="connsiteY3405" fmla="*/ 5426887 h 8398875"/>
              <a:gd name="connsiteX3406" fmla="*/ 3559365 w 5996056"/>
              <a:gd name="connsiteY3406" fmla="*/ 5455819 h 8398875"/>
              <a:gd name="connsiteX3407" fmla="*/ 3563210 w 5996056"/>
              <a:gd name="connsiteY3407" fmla="*/ 5475724 h 8398875"/>
              <a:gd name="connsiteX3408" fmla="*/ 3563086 w 5996056"/>
              <a:gd name="connsiteY3408" fmla="*/ 5431213 h 8398875"/>
              <a:gd name="connsiteX3409" fmla="*/ 3559365 w 5996056"/>
              <a:gd name="connsiteY3409" fmla="*/ 5455819 h 8398875"/>
              <a:gd name="connsiteX3410" fmla="*/ 1655050 w 5996056"/>
              <a:gd name="connsiteY3410" fmla="*/ 5518135 h 8398875"/>
              <a:gd name="connsiteX3411" fmla="*/ 1658308 w 5996056"/>
              <a:gd name="connsiteY3411" fmla="*/ 5564543 h 8398875"/>
              <a:gd name="connsiteX3412" fmla="*/ 1658272 w 5996056"/>
              <a:gd name="connsiteY3412" fmla="*/ 5466617 h 8398875"/>
              <a:gd name="connsiteX3413" fmla="*/ 1655050 w 5996056"/>
              <a:gd name="connsiteY3413" fmla="*/ 5518135 h 8398875"/>
              <a:gd name="connsiteX3414" fmla="*/ 2206513 w 5996056"/>
              <a:gd name="connsiteY3414" fmla="*/ 5486977 h 8398875"/>
              <a:gd name="connsiteX3415" fmla="*/ 2210101 w 5996056"/>
              <a:gd name="connsiteY3415" fmla="*/ 5515910 h 8398875"/>
              <a:gd name="connsiteX3416" fmla="*/ 2210101 w 5996056"/>
              <a:gd name="connsiteY3416" fmla="*/ 5458045 h 8398875"/>
              <a:gd name="connsiteX3417" fmla="*/ 2206513 w 5996056"/>
              <a:gd name="connsiteY3417" fmla="*/ 5486977 h 8398875"/>
              <a:gd name="connsiteX3418" fmla="*/ 5080710 w 5996056"/>
              <a:gd name="connsiteY3418" fmla="*/ 5598194 h 8398875"/>
              <a:gd name="connsiteX3419" fmla="*/ 5016667 w 5996056"/>
              <a:gd name="connsiteY3419" fmla="*/ 5673793 h 8398875"/>
              <a:gd name="connsiteX3420" fmla="*/ 4982464 w 5996056"/>
              <a:gd name="connsiteY3420" fmla="*/ 5639589 h 8398875"/>
              <a:gd name="connsiteX3421" fmla="*/ 4920726 w 5996056"/>
              <a:gd name="connsiteY3421" fmla="*/ 5595781 h 8398875"/>
              <a:gd name="connsiteX3422" fmla="*/ 4893192 w 5996056"/>
              <a:gd name="connsiteY3422" fmla="*/ 5586185 h 8398875"/>
              <a:gd name="connsiteX3423" fmla="*/ 4932638 w 5996056"/>
              <a:gd name="connsiteY3423" fmla="*/ 5623984 h 8398875"/>
              <a:gd name="connsiteX3424" fmla="*/ 4977790 w 5996056"/>
              <a:gd name="connsiteY3424" fmla="*/ 5690288 h 8398875"/>
              <a:gd name="connsiteX3425" fmla="*/ 4990886 w 5996056"/>
              <a:gd name="connsiteY3425" fmla="*/ 5723379 h 8398875"/>
              <a:gd name="connsiteX3426" fmla="*/ 5131213 w 5996056"/>
              <a:gd name="connsiteY3426" fmla="*/ 5557421 h 8398875"/>
              <a:gd name="connsiteX3427" fmla="*/ 5148448 w 5996056"/>
              <a:gd name="connsiteY3427" fmla="*/ 5522587 h 8398875"/>
              <a:gd name="connsiteX3428" fmla="*/ 5080710 w 5996056"/>
              <a:gd name="connsiteY3428" fmla="*/ 5598194 h 8398875"/>
              <a:gd name="connsiteX3429" fmla="*/ 4788705 w 5996056"/>
              <a:gd name="connsiteY3429" fmla="*/ 5624402 h 8398875"/>
              <a:gd name="connsiteX3430" fmla="*/ 4731926 w 5996056"/>
              <a:gd name="connsiteY3430" fmla="*/ 5711645 h 8398875"/>
              <a:gd name="connsiteX3431" fmla="*/ 4731926 w 5996056"/>
              <a:gd name="connsiteY3431" fmla="*/ 5745403 h 8398875"/>
              <a:gd name="connsiteX3432" fmla="*/ 4761161 w 5996056"/>
              <a:gd name="connsiteY3432" fmla="*/ 5777309 h 8398875"/>
              <a:gd name="connsiteX3433" fmla="*/ 4790405 w 5996056"/>
              <a:gd name="connsiteY3433" fmla="*/ 5809215 h 8398875"/>
              <a:gd name="connsiteX3434" fmla="*/ 4832139 w 5996056"/>
              <a:gd name="connsiteY3434" fmla="*/ 5813924 h 8398875"/>
              <a:gd name="connsiteX3435" fmla="*/ 4873882 w 5996056"/>
              <a:gd name="connsiteY3435" fmla="*/ 5818624 h 8398875"/>
              <a:gd name="connsiteX3436" fmla="*/ 4905281 w 5996056"/>
              <a:gd name="connsiteY3436" fmla="*/ 5787226 h 8398875"/>
              <a:gd name="connsiteX3437" fmla="*/ 4936680 w 5996056"/>
              <a:gd name="connsiteY3437" fmla="*/ 5755827 h 8398875"/>
              <a:gd name="connsiteX3438" fmla="*/ 4936680 w 5996056"/>
              <a:gd name="connsiteY3438" fmla="*/ 5723379 h 8398875"/>
              <a:gd name="connsiteX3439" fmla="*/ 4865283 w 5996056"/>
              <a:gd name="connsiteY3439" fmla="*/ 5647219 h 8398875"/>
              <a:gd name="connsiteX3440" fmla="*/ 4799655 w 5996056"/>
              <a:gd name="connsiteY3440" fmla="*/ 5736242 h 8398875"/>
              <a:gd name="connsiteX3441" fmla="*/ 4811949 w 5996056"/>
              <a:gd name="connsiteY3441" fmla="*/ 5767401 h 8398875"/>
              <a:gd name="connsiteX3442" fmla="*/ 4794198 w 5996056"/>
              <a:gd name="connsiteY3442" fmla="*/ 5746382 h 8398875"/>
              <a:gd name="connsiteX3443" fmla="*/ 4781966 w 5996056"/>
              <a:gd name="connsiteY3443" fmla="*/ 5669875 h 8398875"/>
              <a:gd name="connsiteX3444" fmla="*/ 4858339 w 5996056"/>
              <a:gd name="connsiteY3444" fmla="*/ 5629281 h 8398875"/>
              <a:gd name="connsiteX3445" fmla="*/ 4878814 w 5996056"/>
              <a:gd name="connsiteY3445" fmla="*/ 5629139 h 8398875"/>
              <a:gd name="connsiteX3446" fmla="*/ 4865461 w 5996056"/>
              <a:gd name="connsiteY3446" fmla="*/ 5620512 h 8398875"/>
              <a:gd name="connsiteX3447" fmla="*/ 4788705 w 5996056"/>
              <a:gd name="connsiteY3447" fmla="*/ 5624402 h 8398875"/>
              <a:gd name="connsiteX3448" fmla="*/ 3418832 w 5996056"/>
              <a:gd name="connsiteY3448" fmla="*/ 5646899 h 8398875"/>
              <a:gd name="connsiteX3449" fmla="*/ 3347489 w 5996056"/>
              <a:gd name="connsiteY3449" fmla="*/ 5864302 h 8398875"/>
              <a:gd name="connsiteX3450" fmla="*/ 3541524 w 5996056"/>
              <a:gd name="connsiteY3450" fmla="*/ 5937586 h 8398875"/>
              <a:gd name="connsiteX3451" fmla="*/ 3677899 w 5996056"/>
              <a:gd name="connsiteY3451" fmla="*/ 5767810 h 8398875"/>
              <a:gd name="connsiteX3452" fmla="*/ 3684300 w 5996056"/>
              <a:gd name="connsiteY3452" fmla="*/ 5732476 h 8398875"/>
              <a:gd name="connsiteX3453" fmla="*/ 3695659 w 5996056"/>
              <a:gd name="connsiteY3453" fmla="*/ 5716942 h 8398875"/>
              <a:gd name="connsiteX3454" fmla="*/ 3723799 w 5996056"/>
              <a:gd name="connsiteY3454" fmla="*/ 5762201 h 8398875"/>
              <a:gd name="connsiteX3455" fmla="*/ 3770270 w 5996056"/>
              <a:gd name="connsiteY3455" fmla="*/ 5796333 h 8398875"/>
              <a:gd name="connsiteX3456" fmla="*/ 3705559 w 5996056"/>
              <a:gd name="connsiteY3456" fmla="*/ 5688036 h 8398875"/>
              <a:gd name="connsiteX3457" fmla="*/ 3689606 w 5996056"/>
              <a:gd name="connsiteY3457" fmla="*/ 5678377 h 8398875"/>
              <a:gd name="connsiteX3458" fmla="*/ 3672228 w 5996056"/>
              <a:gd name="connsiteY3458" fmla="*/ 5700633 h 8398875"/>
              <a:gd name="connsiteX3459" fmla="*/ 3614345 w 5996056"/>
              <a:gd name="connsiteY3459" fmla="*/ 5804906 h 8398875"/>
              <a:gd name="connsiteX3460" fmla="*/ 3499007 w 5996056"/>
              <a:gd name="connsiteY3460" fmla="*/ 5927046 h 8398875"/>
              <a:gd name="connsiteX3461" fmla="*/ 3467751 w 5996056"/>
              <a:gd name="connsiteY3461" fmla="*/ 5932913 h 8398875"/>
              <a:gd name="connsiteX3462" fmla="*/ 3427948 w 5996056"/>
              <a:gd name="connsiteY3462" fmla="*/ 5915304 h 8398875"/>
              <a:gd name="connsiteX3463" fmla="*/ 3385920 w 5996056"/>
              <a:gd name="connsiteY3463" fmla="*/ 5688962 h 8398875"/>
              <a:gd name="connsiteX3464" fmla="*/ 3545379 w 5996056"/>
              <a:gd name="connsiteY3464" fmla="*/ 5699725 h 8398875"/>
              <a:gd name="connsiteX3465" fmla="*/ 3565721 w 5996056"/>
              <a:gd name="connsiteY3465" fmla="*/ 5717280 h 8398875"/>
              <a:gd name="connsiteX3466" fmla="*/ 3418832 w 5996056"/>
              <a:gd name="connsiteY3466" fmla="*/ 5646899 h 8398875"/>
              <a:gd name="connsiteX3467" fmla="*/ 2630976 w 5996056"/>
              <a:gd name="connsiteY3467" fmla="*/ 5655311 h 8398875"/>
              <a:gd name="connsiteX3468" fmla="*/ 2582013 w 5996056"/>
              <a:gd name="connsiteY3468" fmla="*/ 5660866 h 8398875"/>
              <a:gd name="connsiteX3469" fmla="*/ 2629187 w 5996056"/>
              <a:gd name="connsiteY3469" fmla="*/ 5671843 h 8398875"/>
              <a:gd name="connsiteX3470" fmla="*/ 2734448 w 5996056"/>
              <a:gd name="connsiteY3470" fmla="*/ 5682829 h 8398875"/>
              <a:gd name="connsiteX3471" fmla="*/ 2792527 w 5996056"/>
              <a:gd name="connsiteY3471" fmla="*/ 5682829 h 8398875"/>
              <a:gd name="connsiteX3472" fmla="*/ 2789554 w 5996056"/>
              <a:gd name="connsiteY3472" fmla="*/ 5667249 h 8398875"/>
              <a:gd name="connsiteX3473" fmla="*/ 2786589 w 5996056"/>
              <a:gd name="connsiteY3473" fmla="*/ 5651670 h 8398875"/>
              <a:gd name="connsiteX3474" fmla="*/ 2733264 w 5996056"/>
              <a:gd name="connsiteY3474" fmla="*/ 5650709 h 8398875"/>
              <a:gd name="connsiteX3475" fmla="*/ 2630976 w 5996056"/>
              <a:gd name="connsiteY3475" fmla="*/ 5655311 h 8398875"/>
              <a:gd name="connsiteX3476" fmla="*/ 2346609 w 5996056"/>
              <a:gd name="connsiteY3476" fmla="*/ 5681875 h 8398875"/>
              <a:gd name="connsiteX3477" fmla="*/ 2336576 w 5996056"/>
              <a:gd name="connsiteY3477" fmla="*/ 5700633 h 8398875"/>
              <a:gd name="connsiteX3478" fmla="*/ 2299053 w 5996056"/>
              <a:gd name="connsiteY3478" fmla="*/ 5701523 h 8398875"/>
              <a:gd name="connsiteX3479" fmla="*/ 2239274 w 5996056"/>
              <a:gd name="connsiteY3479" fmla="*/ 5709740 h 8398875"/>
              <a:gd name="connsiteX3480" fmla="*/ 2292590 w 5996056"/>
              <a:gd name="connsiteY3480" fmla="*/ 5715527 h 8398875"/>
              <a:gd name="connsiteX3481" fmla="*/ 2368162 w 5996056"/>
              <a:gd name="connsiteY3481" fmla="*/ 5713987 h 8398875"/>
              <a:gd name="connsiteX3482" fmla="*/ 2371322 w 5996056"/>
              <a:gd name="connsiteY3482" fmla="*/ 5697464 h 8398875"/>
              <a:gd name="connsiteX3483" fmla="*/ 2346609 w 5996056"/>
              <a:gd name="connsiteY3483" fmla="*/ 5681875 h 8398875"/>
              <a:gd name="connsiteX3484" fmla="*/ 4827626 w 5996056"/>
              <a:gd name="connsiteY3484" fmla="*/ 5683540 h 8398875"/>
              <a:gd name="connsiteX3485" fmla="*/ 4823620 w 5996056"/>
              <a:gd name="connsiteY3485" fmla="*/ 5727340 h 8398875"/>
              <a:gd name="connsiteX3486" fmla="*/ 4845137 w 5996056"/>
              <a:gd name="connsiteY3486" fmla="*/ 5717396 h 8398875"/>
              <a:gd name="connsiteX3487" fmla="*/ 4855071 w 5996056"/>
              <a:gd name="connsiteY3487" fmla="*/ 5707461 h 8398875"/>
              <a:gd name="connsiteX3488" fmla="*/ 4874434 w 5996056"/>
              <a:gd name="connsiteY3488" fmla="*/ 5725488 h 8398875"/>
              <a:gd name="connsiteX3489" fmla="*/ 4893788 w 5996056"/>
              <a:gd name="connsiteY3489" fmla="*/ 5743525 h 8398875"/>
              <a:gd name="connsiteX3490" fmla="*/ 4875173 w 5996056"/>
              <a:gd name="connsiteY3490" fmla="*/ 5762139 h 8398875"/>
              <a:gd name="connsiteX3491" fmla="*/ 4865461 w 5996056"/>
              <a:gd name="connsiteY3491" fmla="*/ 5780754 h 8398875"/>
              <a:gd name="connsiteX3492" fmla="*/ 4892168 w 5996056"/>
              <a:gd name="connsiteY3492" fmla="*/ 5762949 h 8398875"/>
              <a:gd name="connsiteX3493" fmla="*/ 4827626 w 5996056"/>
              <a:gd name="connsiteY3493" fmla="*/ 5683540 h 8398875"/>
              <a:gd name="connsiteX3494" fmla="*/ 3409040 w 5996056"/>
              <a:gd name="connsiteY3494" fmla="*/ 5713096 h 8398875"/>
              <a:gd name="connsiteX3495" fmla="*/ 3378772 w 5996056"/>
              <a:gd name="connsiteY3495" fmla="*/ 5743364 h 8398875"/>
              <a:gd name="connsiteX3496" fmla="*/ 3378772 w 5996056"/>
              <a:gd name="connsiteY3496" fmla="*/ 5785000 h 8398875"/>
              <a:gd name="connsiteX3497" fmla="*/ 3378772 w 5996056"/>
              <a:gd name="connsiteY3497" fmla="*/ 5826637 h 8398875"/>
              <a:gd name="connsiteX3498" fmla="*/ 3404793 w 5996056"/>
              <a:gd name="connsiteY3498" fmla="*/ 5852658 h 8398875"/>
              <a:gd name="connsiteX3499" fmla="*/ 3430815 w 5996056"/>
              <a:gd name="connsiteY3499" fmla="*/ 5878680 h 8398875"/>
              <a:gd name="connsiteX3500" fmla="*/ 3464884 w 5996056"/>
              <a:gd name="connsiteY3500" fmla="*/ 5878394 h 8398875"/>
              <a:gd name="connsiteX3501" fmla="*/ 3516046 w 5996056"/>
              <a:gd name="connsiteY3501" fmla="*/ 5865183 h 8398875"/>
              <a:gd name="connsiteX3502" fmla="*/ 3565605 w 5996056"/>
              <a:gd name="connsiteY3502" fmla="*/ 5789656 h 8398875"/>
              <a:gd name="connsiteX3503" fmla="*/ 3552047 w 5996056"/>
              <a:gd name="connsiteY3503" fmla="*/ 5803010 h 8398875"/>
              <a:gd name="connsiteX3504" fmla="*/ 3422046 w 5996056"/>
              <a:gd name="connsiteY3504" fmla="*/ 5843114 h 8398875"/>
              <a:gd name="connsiteX3505" fmla="*/ 3401028 w 5996056"/>
              <a:gd name="connsiteY3505" fmla="*/ 5825364 h 8398875"/>
              <a:gd name="connsiteX3506" fmla="*/ 3434616 w 5996056"/>
              <a:gd name="connsiteY3506" fmla="*/ 5838868 h 8398875"/>
              <a:gd name="connsiteX3507" fmla="*/ 3468196 w 5996056"/>
              <a:gd name="connsiteY3507" fmla="*/ 5852382 h 8398875"/>
              <a:gd name="connsiteX3508" fmla="*/ 3491199 w 5996056"/>
              <a:gd name="connsiteY3508" fmla="*/ 5829378 h 8398875"/>
              <a:gd name="connsiteX3509" fmla="*/ 3508648 w 5996056"/>
              <a:gd name="connsiteY3509" fmla="*/ 5800838 h 8398875"/>
              <a:gd name="connsiteX3510" fmla="*/ 3492570 w 5996056"/>
              <a:gd name="connsiteY3510" fmla="*/ 5805832 h 8398875"/>
              <a:gd name="connsiteX3511" fmla="*/ 3463985 w 5996056"/>
              <a:gd name="connsiteY3511" fmla="*/ 5816363 h 8398875"/>
              <a:gd name="connsiteX3512" fmla="*/ 3445931 w 5996056"/>
              <a:gd name="connsiteY3512" fmla="*/ 5816363 h 8398875"/>
              <a:gd name="connsiteX3513" fmla="*/ 3479119 w 5996056"/>
              <a:gd name="connsiteY3513" fmla="*/ 5789007 h 8398875"/>
              <a:gd name="connsiteX3514" fmla="*/ 3494502 w 5996056"/>
              <a:gd name="connsiteY3514" fmla="*/ 5700633 h 8398875"/>
              <a:gd name="connsiteX3515" fmla="*/ 3409040 w 5996056"/>
              <a:gd name="connsiteY3515" fmla="*/ 5713096 h 8398875"/>
              <a:gd name="connsiteX3516" fmla="*/ 4118359 w 5996056"/>
              <a:gd name="connsiteY3516" fmla="*/ 5708921 h 8398875"/>
              <a:gd name="connsiteX3517" fmla="*/ 4105700 w 5996056"/>
              <a:gd name="connsiteY3517" fmla="*/ 5716924 h 8398875"/>
              <a:gd name="connsiteX3518" fmla="*/ 4145066 w 5996056"/>
              <a:gd name="connsiteY3518" fmla="*/ 5726886 h 8398875"/>
              <a:gd name="connsiteX3519" fmla="*/ 4204160 w 5996056"/>
              <a:gd name="connsiteY3519" fmla="*/ 5745118 h 8398875"/>
              <a:gd name="connsiteX3520" fmla="*/ 4223888 w 5996056"/>
              <a:gd name="connsiteY3520" fmla="*/ 5753388 h 8398875"/>
              <a:gd name="connsiteX3521" fmla="*/ 4257574 w 5996056"/>
              <a:gd name="connsiteY3521" fmla="*/ 5739064 h 8398875"/>
              <a:gd name="connsiteX3522" fmla="*/ 4291261 w 5996056"/>
              <a:gd name="connsiteY3522" fmla="*/ 5724740 h 8398875"/>
              <a:gd name="connsiteX3523" fmla="*/ 4237847 w 5996056"/>
              <a:gd name="connsiteY3523" fmla="*/ 5713256 h 8398875"/>
              <a:gd name="connsiteX3524" fmla="*/ 4118359 w 5996056"/>
              <a:gd name="connsiteY3524" fmla="*/ 5708921 h 8398875"/>
              <a:gd name="connsiteX3525" fmla="*/ 2717222 w 5996056"/>
              <a:gd name="connsiteY3525" fmla="*/ 5724189 h 8398875"/>
              <a:gd name="connsiteX3526" fmla="*/ 2716804 w 5996056"/>
              <a:gd name="connsiteY3526" fmla="*/ 5894623 h 8398875"/>
              <a:gd name="connsiteX3527" fmla="*/ 2732258 w 5996056"/>
              <a:gd name="connsiteY3527" fmla="*/ 5911689 h 8398875"/>
              <a:gd name="connsiteX3528" fmla="*/ 2732801 w 5996056"/>
              <a:gd name="connsiteY3528" fmla="*/ 5721224 h 8398875"/>
              <a:gd name="connsiteX3529" fmla="*/ 2717222 w 5996056"/>
              <a:gd name="connsiteY3529" fmla="*/ 5724189 h 8398875"/>
              <a:gd name="connsiteX3530" fmla="*/ 2811079 w 5996056"/>
              <a:gd name="connsiteY3530" fmla="*/ 5724892 h 8398875"/>
              <a:gd name="connsiteX3531" fmla="*/ 2787132 w 5996056"/>
              <a:gd name="connsiteY3531" fmla="*/ 5736830 h 8398875"/>
              <a:gd name="connsiteX3532" fmla="*/ 2878550 w 5996056"/>
              <a:gd name="connsiteY3532" fmla="*/ 5739830 h 8398875"/>
              <a:gd name="connsiteX3533" fmla="*/ 2964814 w 5996056"/>
              <a:gd name="connsiteY3533" fmla="*/ 5734497 h 8398875"/>
              <a:gd name="connsiteX3534" fmla="*/ 2982485 w 5996056"/>
              <a:gd name="connsiteY3534" fmla="*/ 5747913 h 8398875"/>
              <a:gd name="connsiteX3535" fmla="*/ 3000165 w 5996056"/>
              <a:gd name="connsiteY3535" fmla="*/ 5761329 h 8398875"/>
              <a:gd name="connsiteX3536" fmla="*/ 2999203 w 5996056"/>
              <a:gd name="connsiteY3536" fmla="*/ 5798015 h 8398875"/>
              <a:gd name="connsiteX3537" fmla="*/ 2930050 w 5996056"/>
              <a:gd name="connsiteY3537" fmla="*/ 5870312 h 8398875"/>
              <a:gd name="connsiteX3538" fmla="*/ 2850899 w 5996056"/>
              <a:gd name="connsiteY3538" fmla="*/ 5877860 h 8398875"/>
              <a:gd name="connsiteX3539" fmla="*/ 2808204 w 5996056"/>
              <a:gd name="connsiteY3539" fmla="*/ 5884884 h 8398875"/>
              <a:gd name="connsiteX3540" fmla="*/ 2799711 w 5996056"/>
              <a:gd name="connsiteY3540" fmla="*/ 5869012 h 8398875"/>
              <a:gd name="connsiteX3541" fmla="*/ 2791218 w 5996056"/>
              <a:gd name="connsiteY3541" fmla="*/ 5825853 h 8398875"/>
              <a:gd name="connsiteX3542" fmla="*/ 2782316 w 5996056"/>
              <a:gd name="connsiteY3542" fmla="*/ 5798559 h 8398875"/>
              <a:gd name="connsiteX3543" fmla="*/ 2773414 w 5996056"/>
              <a:gd name="connsiteY3543" fmla="*/ 5847522 h 8398875"/>
              <a:gd name="connsiteX3544" fmla="*/ 2773414 w 5996056"/>
              <a:gd name="connsiteY3544" fmla="*/ 5896484 h 8398875"/>
              <a:gd name="connsiteX3545" fmla="*/ 2815700 w 5996056"/>
              <a:gd name="connsiteY3545" fmla="*/ 5896030 h 8398875"/>
              <a:gd name="connsiteX3546" fmla="*/ 2919340 w 5996056"/>
              <a:gd name="connsiteY3546" fmla="*/ 5888757 h 8398875"/>
              <a:gd name="connsiteX3547" fmla="*/ 2980704 w 5996056"/>
              <a:gd name="connsiteY3547" fmla="*/ 5881946 h 8398875"/>
              <a:gd name="connsiteX3548" fmla="*/ 2997236 w 5996056"/>
              <a:gd name="connsiteY3548" fmla="*/ 5861525 h 8398875"/>
              <a:gd name="connsiteX3549" fmla="*/ 2995322 w 5996056"/>
              <a:gd name="connsiteY3549" fmla="*/ 5741895 h 8398875"/>
              <a:gd name="connsiteX3550" fmla="*/ 2976876 w 5996056"/>
              <a:gd name="connsiteY3550" fmla="*/ 5718438 h 8398875"/>
              <a:gd name="connsiteX3551" fmla="*/ 2908524 w 5996056"/>
              <a:gd name="connsiteY3551" fmla="*/ 5719862 h 8398875"/>
              <a:gd name="connsiteX3552" fmla="*/ 2811079 w 5996056"/>
              <a:gd name="connsiteY3552" fmla="*/ 5724892 h 8398875"/>
              <a:gd name="connsiteX3553" fmla="*/ 3566424 w 5996056"/>
              <a:gd name="connsiteY3553" fmla="*/ 5750334 h 8398875"/>
              <a:gd name="connsiteX3554" fmla="*/ 3571801 w 5996056"/>
              <a:gd name="connsiteY3554" fmla="*/ 5755721 h 8398875"/>
              <a:gd name="connsiteX3555" fmla="*/ 3571098 w 5996056"/>
              <a:gd name="connsiteY3555" fmla="*/ 5738655 h 8398875"/>
              <a:gd name="connsiteX3556" fmla="*/ 3566424 w 5996056"/>
              <a:gd name="connsiteY3556" fmla="*/ 5750334 h 8398875"/>
              <a:gd name="connsiteX3557" fmla="*/ 4104312 w 5996056"/>
              <a:gd name="connsiteY3557" fmla="*/ 5755302 h 8398875"/>
              <a:gd name="connsiteX3558" fmla="*/ 4179981 w 5996056"/>
              <a:gd name="connsiteY3558" fmla="*/ 5766430 h 8398875"/>
              <a:gd name="connsiteX3559" fmla="*/ 4202237 w 5996056"/>
              <a:gd name="connsiteY3559" fmla="*/ 5760288 h 8398875"/>
              <a:gd name="connsiteX3560" fmla="*/ 4166628 w 5996056"/>
              <a:gd name="connsiteY3560" fmla="*/ 5748946 h 8398875"/>
              <a:gd name="connsiteX3561" fmla="*/ 4090958 w 5996056"/>
              <a:gd name="connsiteY3561" fmla="*/ 5737818 h 8398875"/>
              <a:gd name="connsiteX3562" fmla="*/ 4050898 w 5996056"/>
              <a:gd name="connsiteY3562" fmla="*/ 5738023 h 8398875"/>
              <a:gd name="connsiteX3563" fmla="*/ 4104312 w 5996056"/>
              <a:gd name="connsiteY3563" fmla="*/ 5755302 h 8398875"/>
              <a:gd name="connsiteX3564" fmla="*/ 2488539 w 5996056"/>
              <a:gd name="connsiteY3564" fmla="*/ 5754474 h 8398875"/>
              <a:gd name="connsiteX3565" fmla="*/ 2252627 w 5996056"/>
              <a:gd name="connsiteY3565" fmla="*/ 5768371 h 8398875"/>
              <a:gd name="connsiteX3566" fmla="*/ 2065678 w 5996056"/>
              <a:gd name="connsiteY3566" fmla="*/ 5775430 h 8398875"/>
              <a:gd name="connsiteX3567" fmla="*/ 2114641 w 5996056"/>
              <a:gd name="connsiteY3567" fmla="*/ 5783264 h 8398875"/>
              <a:gd name="connsiteX3568" fmla="*/ 2550855 w 5996056"/>
              <a:gd name="connsiteY3568" fmla="*/ 5771940 h 8398875"/>
              <a:gd name="connsiteX3569" fmla="*/ 2488539 w 5996056"/>
              <a:gd name="connsiteY3569" fmla="*/ 5754474 h 8398875"/>
              <a:gd name="connsiteX3570" fmla="*/ 3999122 w 5996056"/>
              <a:gd name="connsiteY3570" fmla="*/ 5763697 h 8398875"/>
              <a:gd name="connsiteX3571" fmla="*/ 4065444 w 5996056"/>
              <a:gd name="connsiteY3571" fmla="*/ 5776864 h 8398875"/>
              <a:gd name="connsiteX3572" fmla="*/ 4122116 w 5996056"/>
              <a:gd name="connsiteY3572" fmla="*/ 5780362 h 8398875"/>
              <a:gd name="connsiteX3573" fmla="*/ 4086507 w 5996056"/>
              <a:gd name="connsiteY3573" fmla="*/ 5767890 h 8398875"/>
              <a:gd name="connsiteX3574" fmla="*/ 4020185 w 5996056"/>
              <a:gd name="connsiteY3574" fmla="*/ 5754732 h 8398875"/>
              <a:gd name="connsiteX3575" fmla="*/ 3989472 w 5996056"/>
              <a:gd name="connsiteY3575" fmla="*/ 5754047 h 8398875"/>
              <a:gd name="connsiteX3576" fmla="*/ 3999122 w 5996056"/>
              <a:gd name="connsiteY3576" fmla="*/ 5763697 h 8398875"/>
              <a:gd name="connsiteX3577" fmla="*/ 2928394 w 5996056"/>
              <a:gd name="connsiteY3577" fmla="*/ 5801906 h 8398875"/>
              <a:gd name="connsiteX3578" fmla="*/ 2928252 w 5996056"/>
              <a:gd name="connsiteY3578" fmla="*/ 5822826 h 8398875"/>
              <a:gd name="connsiteX3579" fmla="*/ 2944490 w 5996056"/>
              <a:gd name="connsiteY3579" fmla="*/ 5817992 h 8398875"/>
              <a:gd name="connsiteX3580" fmla="*/ 2955021 w 5996056"/>
              <a:gd name="connsiteY3580" fmla="*/ 5807461 h 8398875"/>
              <a:gd name="connsiteX3581" fmla="*/ 2944632 w 5996056"/>
              <a:gd name="connsiteY3581" fmla="*/ 5797072 h 8398875"/>
              <a:gd name="connsiteX3582" fmla="*/ 2934243 w 5996056"/>
              <a:gd name="connsiteY3582" fmla="*/ 5786683 h 8398875"/>
              <a:gd name="connsiteX3583" fmla="*/ 2928394 w 5996056"/>
              <a:gd name="connsiteY3583" fmla="*/ 5801906 h 8398875"/>
              <a:gd name="connsiteX3584" fmla="*/ 3687531 w 5996056"/>
              <a:gd name="connsiteY3584" fmla="*/ 5801977 h 8398875"/>
              <a:gd name="connsiteX3585" fmla="*/ 3690131 w 5996056"/>
              <a:gd name="connsiteY3585" fmla="*/ 5820672 h 8398875"/>
              <a:gd name="connsiteX3586" fmla="*/ 3699905 w 5996056"/>
              <a:gd name="connsiteY3586" fmla="*/ 5799609 h 8398875"/>
              <a:gd name="connsiteX3587" fmla="*/ 3692828 w 5996056"/>
              <a:gd name="connsiteY3587" fmla="*/ 5788161 h 8398875"/>
              <a:gd name="connsiteX3588" fmla="*/ 3687531 w 5996056"/>
              <a:gd name="connsiteY3588" fmla="*/ 5801977 h 8398875"/>
              <a:gd name="connsiteX3589" fmla="*/ 1874278 w 5996056"/>
              <a:gd name="connsiteY3589" fmla="*/ 5816363 h 8398875"/>
              <a:gd name="connsiteX3590" fmla="*/ 1883181 w 5996056"/>
              <a:gd name="connsiteY3590" fmla="*/ 5825266 h 8398875"/>
              <a:gd name="connsiteX3591" fmla="*/ 1892083 w 5996056"/>
              <a:gd name="connsiteY3591" fmla="*/ 5816363 h 8398875"/>
              <a:gd name="connsiteX3592" fmla="*/ 1883181 w 5996056"/>
              <a:gd name="connsiteY3592" fmla="*/ 5807461 h 8398875"/>
              <a:gd name="connsiteX3593" fmla="*/ 1874278 w 5996056"/>
              <a:gd name="connsiteY3593" fmla="*/ 5816363 h 8398875"/>
              <a:gd name="connsiteX3594" fmla="*/ 1923241 w 5996056"/>
              <a:gd name="connsiteY3594" fmla="*/ 5825266 h 8398875"/>
              <a:gd name="connsiteX3595" fmla="*/ 1937120 w 5996056"/>
              <a:gd name="connsiteY3595" fmla="*/ 5834168 h 8398875"/>
              <a:gd name="connsiteX3596" fmla="*/ 1945497 w 5996056"/>
              <a:gd name="connsiteY3596" fmla="*/ 5825266 h 8398875"/>
              <a:gd name="connsiteX3597" fmla="*/ 1931618 w 5996056"/>
              <a:gd name="connsiteY3597" fmla="*/ 5816363 h 8398875"/>
              <a:gd name="connsiteX3598" fmla="*/ 1923241 w 5996056"/>
              <a:gd name="connsiteY3598" fmla="*/ 5825266 h 8398875"/>
              <a:gd name="connsiteX3599" fmla="*/ 1967753 w 5996056"/>
              <a:gd name="connsiteY3599" fmla="*/ 5825266 h 8398875"/>
              <a:gd name="connsiteX3600" fmla="*/ 1976655 w 5996056"/>
              <a:gd name="connsiteY3600" fmla="*/ 5834168 h 8398875"/>
              <a:gd name="connsiteX3601" fmla="*/ 1985557 w 5996056"/>
              <a:gd name="connsiteY3601" fmla="*/ 5825266 h 8398875"/>
              <a:gd name="connsiteX3602" fmla="*/ 1976655 w 5996056"/>
              <a:gd name="connsiteY3602" fmla="*/ 5816363 h 8398875"/>
              <a:gd name="connsiteX3603" fmla="*/ 1967753 w 5996056"/>
              <a:gd name="connsiteY3603" fmla="*/ 5825266 h 8398875"/>
              <a:gd name="connsiteX3604" fmla="*/ 2012264 w 5996056"/>
              <a:gd name="connsiteY3604" fmla="*/ 5834168 h 8398875"/>
              <a:gd name="connsiteX3605" fmla="*/ 2026143 w 5996056"/>
              <a:gd name="connsiteY3605" fmla="*/ 5843070 h 8398875"/>
              <a:gd name="connsiteX3606" fmla="*/ 2034520 w 5996056"/>
              <a:gd name="connsiteY3606" fmla="*/ 5834168 h 8398875"/>
              <a:gd name="connsiteX3607" fmla="*/ 2020642 w 5996056"/>
              <a:gd name="connsiteY3607" fmla="*/ 5825266 h 8398875"/>
              <a:gd name="connsiteX3608" fmla="*/ 2012264 w 5996056"/>
              <a:gd name="connsiteY3608" fmla="*/ 5834168 h 8398875"/>
              <a:gd name="connsiteX3609" fmla="*/ 2056776 w 5996056"/>
              <a:gd name="connsiteY3609" fmla="*/ 5834168 h 8398875"/>
              <a:gd name="connsiteX3610" fmla="*/ 2065153 w 5996056"/>
              <a:gd name="connsiteY3610" fmla="*/ 5843070 h 8398875"/>
              <a:gd name="connsiteX3611" fmla="*/ 2079032 w 5996056"/>
              <a:gd name="connsiteY3611" fmla="*/ 5834168 h 8398875"/>
              <a:gd name="connsiteX3612" fmla="*/ 2070655 w 5996056"/>
              <a:gd name="connsiteY3612" fmla="*/ 5825266 h 8398875"/>
              <a:gd name="connsiteX3613" fmla="*/ 2056776 w 5996056"/>
              <a:gd name="connsiteY3613" fmla="*/ 5834168 h 8398875"/>
              <a:gd name="connsiteX3614" fmla="*/ 2101288 w 5996056"/>
              <a:gd name="connsiteY3614" fmla="*/ 5834168 h 8398875"/>
              <a:gd name="connsiteX3615" fmla="*/ 2114641 w 5996056"/>
              <a:gd name="connsiteY3615" fmla="*/ 5843070 h 8398875"/>
              <a:gd name="connsiteX3616" fmla="*/ 2127995 w 5996056"/>
              <a:gd name="connsiteY3616" fmla="*/ 5834168 h 8398875"/>
              <a:gd name="connsiteX3617" fmla="*/ 2114641 w 5996056"/>
              <a:gd name="connsiteY3617" fmla="*/ 5825266 h 8398875"/>
              <a:gd name="connsiteX3618" fmla="*/ 2101288 w 5996056"/>
              <a:gd name="connsiteY3618" fmla="*/ 5834168 h 8398875"/>
              <a:gd name="connsiteX3619" fmla="*/ 2146182 w 5996056"/>
              <a:gd name="connsiteY3619" fmla="*/ 5833554 h 8398875"/>
              <a:gd name="connsiteX3620" fmla="*/ 2168198 w 5996056"/>
              <a:gd name="connsiteY3620" fmla="*/ 5847432 h 8398875"/>
              <a:gd name="connsiteX3621" fmla="*/ 2159153 w 5996056"/>
              <a:gd name="connsiteY3621" fmla="*/ 5825266 h 8398875"/>
              <a:gd name="connsiteX3622" fmla="*/ 2146182 w 5996056"/>
              <a:gd name="connsiteY3622" fmla="*/ 5833554 h 8398875"/>
              <a:gd name="connsiteX3623" fmla="*/ 2190694 w 5996056"/>
              <a:gd name="connsiteY3623" fmla="*/ 5833554 h 8398875"/>
              <a:gd name="connsiteX3624" fmla="*/ 2212709 w 5996056"/>
              <a:gd name="connsiteY3624" fmla="*/ 5847432 h 8398875"/>
              <a:gd name="connsiteX3625" fmla="*/ 2203665 w 5996056"/>
              <a:gd name="connsiteY3625" fmla="*/ 5825266 h 8398875"/>
              <a:gd name="connsiteX3626" fmla="*/ 2190694 w 5996056"/>
              <a:gd name="connsiteY3626" fmla="*/ 5833554 h 8398875"/>
              <a:gd name="connsiteX3627" fmla="*/ 2239274 w 5996056"/>
              <a:gd name="connsiteY3627" fmla="*/ 5838619 h 8398875"/>
              <a:gd name="connsiteX3628" fmla="*/ 2248844 w 5996056"/>
              <a:gd name="connsiteY3628" fmla="*/ 5850263 h 8398875"/>
              <a:gd name="connsiteX3629" fmla="*/ 2258414 w 5996056"/>
              <a:gd name="connsiteY3629" fmla="*/ 5838619 h 8398875"/>
              <a:gd name="connsiteX3630" fmla="*/ 2248844 w 5996056"/>
              <a:gd name="connsiteY3630" fmla="*/ 5826975 h 8398875"/>
              <a:gd name="connsiteX3631" fmla="*/ 2239274 w 5996056"/>
              <a:gd name="connsiteY3631" fmla="*/ 5838619 h 8398875"/>
              <a:gd name="connsiteX3632" fmla="*/ 2285495 w 5996056"/>
              <a:gd name="connsiteY3632" fmla="*/ 5834835 h 8398875"/>
              <a:gd name="connsiteX3633" fmla="*/ 2297139 w 5996056"/>
              <a:gd name="connsiteY3633" fmla="*/ 5844405 h 8398875"/>
              <a:gd name="connsiteX3634" fmla="*/ 2308783 w 5996056"/>
              <a:gd name="connsiteY3634" fmla="*/ 5834835 h 8398875"/>
              <a:gd name="connsiteX3635" fmla="*/ 2297139 w 5996056"/>
              <a:gd name="connsiteY3635" fmla="*/ 5825266 h 8398875"/>
              <a:gd name="connsiteX3636" fmla="*/ 2285495 w 5996056"/>
              <a:gd name="connsiteY3636" fmla="*/ 5834835 h 8398875"/>
              <a:gd name="connsiteX3637" fmla="*/ 2332748 w 5996056"/>
              <a:gd name="connsiteY3637" fmla="*/ 5834168 h 8398875"/>
              <a:gd name="connsiteX3638" fmla="*/ 2341125 w 5996056"/>
              <a:gd name="connsiteY3638" fmla="*/ 5843070 h 8398875"/>
              <a:gd name="connsiteX3639" fmla="*/ 2355004 w 5996056"/>
              <a:gd name="connsiteY3639" fmla="*/ 5834168 h 8398875"/>
              <a:gd name="connsiteX3640" fmla="*/ 2346627 w 5996056"/>
              <a:gd name="connsiteY3640" fmla="*/ 5825266 h 8398875"/>
              <a:gd name="connsiteX3641" fmla="*/ 2332748 w 5996056"/>
              <a:gd name="connsiteY3641" fmla="*/ 5834168 h 8398875"/>
              <a:gd name="connsiteX3642" fmla="*/ 2377260 w 5996056"/>
              <a:gd name="connsiteY3642" fmla="*/ 5834168 h 8398875"/>
              <a:gd name="connsiteX3643" fmla="*/ 2381186 w 5996056"/>
              <a:gd name="connsiteY3643" fmla="*/ 5843070 h 8398875"/>
              <a:gd name="connsiteX3644" fmla="*/ 2390613 w 5996056"/>
              <a:gd name="connsiteY3644" fmla="*/ 5834168 h 8398875"/>
              <a:gd name="connsiteX3645" fmla="*/ 2386687 w 5996056"/>
              <a:gd name="connsiteY3645" fmla="*/ 5825266 h 8398875"/>
              <a:gd name="connsiteX3646" fmla="*/ 2377260 w 5996056"/>
              <a:gd name="connsiteY3646" fmla="*/ 5834168 h 8398875"/>
              <a:gd name="connsiteX3647" fmla="*/ 1767450 w 5996056"/>
              <a:gd name="connsiteY3647" fmla="*/ 5843070 h 8398875"/>
              <a:gd name="connsiteX3648" fmla="*/ 1776353 w 5996056"/>
              <a:gd name="connsiteY3648" fmla="*/ 5851973 h 8398875"/>
              <a:gd name="connsiteX3649" fmla="*/ 1785255 w 5996056"/>
              <a:gd name="connsiteY3649" fmla="*/ 5843070 h 8398875"/>
              <a:gd name="connsiteX3650" fmla="*/ 1776353 w 5996056"/>
              <a:gd name="connsiteY3650" fmla="*/ 5834168 h 8398875"/>
              <a:gd name="connsiteX3651" fmla="*/ 1767450 w 5996056"/>
              <a:gd name="connsiteY3651" fmla="*/ 5843070 h 8398875"/>
              <a:gd name="connsiteX3652" fmla="*/ 1829767 w 5996056"/>
              <a:gd name="connsiteY3652" fmla="*/ 5851973 h 8398875"/>
              <a:gd name="connsiteX3653" fmla="*/ 1838669 w 5996056"/>
              <a:gd name="connsiteY3653" fmla="*/ 5860875 h 8398875"/>
              <a:gd name="connsiteX3654" fmla="*/ 1847571 w 5996056"/>
              <a:gd name="connsiteY3654" fmla="*/ 5851973 h 8398875"/>
              <a:gd name="connsiteX3655" fmla="*/ 1838669 w 5996056"/>
              <a:gd name="connsiteY3655" fmla="*/ 5843070 h 8398875"/>
              <a:gd name="connsiteX3656" fmla="*/ 1829767 w 5996056"/>
              <a:gd name="connsiteY3656" fmla="*/ 5851973 h 8398875"/>
              <a:gd name="connsiteX3657" fmla="*/ 1874278 w 5996056"/>
              <a:gd name="connsiteY3657" fmla="*/ 5860875 h 8398875"/>
              <a:gd name="connsiteX3658" fmla="*/ 1883181 w 5996056"/>
              <a:gd name="connsiteY3658" fmla="*/ 5869777 h 8398875"/>
              <a:gd name="connsiteX3659" fmla="*/ 1892083 w 5996056"/>
              <a:gd name="connsiteY3659" fmla="*/ 5860875 h 8398875"/>
              <a:gd name="connsiteX3660" fmla="*/ 1883181 w 5996056"/>
              <a:gd name="connsiteY3660" fmla="*/ 5851973 h 8398875"/>
              <a:gd name="connsiteX3661" fmla="*/ 1874278 w 5996056"/>
              <a:gd name="connsiteY3661" fmla="*/ 5860875 h 8398875"/>
              <a:gd name="connsiteX3662" fmla="*/ 2502275 w 5996056"/>
              <a:gd name="connsiteY3662" fmla="*/ 5860261 h 8398875"/>
              <a:gd name="connsiteX3663" fmla="*/ 2506201 w 5996056"/>
              <a:gd name="connsiteY3663" fmla="*/ 5874139 h 8398875"/>
              <a:gd name="connsiteX3664" fmla="*/ 2515246 w 5996056"/>
              <a:gd name="connsiteY3664" fmla="*/ 5865851 h 8398875"/>
              <a:gd name="connsiteX3665" fmla="*/ 2502275 w 5996056"/>
              <a:gd name="connsiteY3665" fmla="*/ 5860261 h 8398875"/>
              <a:gd name="connsiteX3666" fmla="*/ 2537502 w 5996056"/>
              <a:gd name="connsiteY3666" fmla="*/ 5860875 h 8398875"/>
              <a:gd name="connsiteX3667" fmla="*/ 2541428 w 5996056"/>
              <a:gd name="connsiteY3667" fmla="*/ 5869777 h 8398875"/>
              <a:gd name="connsiteX3668" fmla="*/ 2550855 w 5996056"/>
              <a:gd name="connsiteY3668" fmla="*/ 5860875 h 8398875"/>
              <a:gd name="connsiteX3669" fmla="*/ 2546929 w 5996056"/>
              <a:gd name="connsiteY3669" fmla="*/ 5851973 h 8398875"/>
              <a:gd name="connsiteX3670" fmla="*/ 2537502 w 5996056"/>
              <a:gd name="connsiteY3670" fmla="*/ 5860875 h 8398875"/>
              <a:gd name="connsiteX3671" fmla="*/ 4470260 w 5996056"/>
              <a:gd name="connsiteY3671" fmla="*/ 5877683 h 8398875"/>
              <a:gd name="connsiteX3672" fmla="*/ 4574248 w 5996056"/>
              <a:gd name="connsiteY3672" fmla="*/ 6082676 h 8398875"/>
              <a:gd name="connsiteX3673" fmla="*/ 4570927 w 5996056"/>
              <a:gd name="connsiteY3673" fmla="*/ 5864934 h 8398875"/>
              <a:gd name="connsiteX3674" fmla="*/ 4470260 w 5996056"/>
              <a:gd name="connsiteY3674" fmla="*/ 5877683 h 8398875"/>
              <a:gd name="connsiteX3675" fmla="*/ 1918790 w 5996056"/>
              <a:gd name="connsiteY3675" fmla="*/ 5869777 h 8398875"/>
              <a:gd name="connsiteX3676" fmla="*/ 1932143 w 5996056"/>
              <a:gd name="connsiteY3676" fmla="*/ 5878680 h 8398875"/>
              <a:gd name="connsiteX3677" fmla="*/ 1945497 w 5996056"/>
              <a:gd name="connsiteY3677" fmla="*/ 5869777 h 8398875"/>
              <a:gd name="connsiteX3678" fmla="*/ 1932143 w 5996056"/>
              <a:gd name="connsiteY3678" fmla="*/ 5860875 h 8398875"/>
              <a:gd name="connsiteX3679" fmla="*/ 1918790 w 5996056"/>
              <a:gd name="connsiteY3679" fmla="*/ 5869777 h 8398875"/>
              <a:gd name="connsiteX3680" fmla="*/ 1964975 w 5996056"/>
              <a:gd name="connsiteY3680" fmla="*/ 5870338 h 8398875"/>
              <a:gd name="connsiteX3681" fmla="*/ 1980554 w 5996056"/>
              <a:gd name="connsiteY3681" fmla="*/ 5885917 h 8398875"/>
              <a:gd name="connsiteX3682" fmla="*/ 1988344 w 5996056"/>
              <a:gd name="connsiteY3682" fmla="*/ 5878128 h 8398875"/>
              <a:gd name="connsiteX3683" fmla="*/ 1972765 w 5996056"/>
              <a:gd name="connsiteY3683" fmla="*/ 5862549 h 8398875"/>
              <a:gd name="connsiteX3684" fmla="*/ 1964975 w 5996056"/>
              <a:gd name="connsiteY3684" fmla="*/ 5870338 h 8398875"/>
              <a:gd name="connsiteX3685" fmla="*/ 2466283 w 5996056"/>
              <a:gd name="connsiteY3685" fmla="*/ 5869777 h 8398875"/>
              <a:gd name="connsiteX3686" fmla="*/ 2470209 w 5996056"/>
              <a:gd name="connsiteY3686" fmla="*/ 5878680 h 8398875"/>
              <a:gd name="connsiteX3687" fmla="*/ 2479637 w 5996056"/>
              <a:gd name="connsiteY3687" fmla="*/ 5869777 h 8398875"/>
              <a:gd name="connsiteX3688" fmla="*/ 2475711 w 5996056"/>
              <a:gd name="connsiteY3688" fmla="*/ 5860875 h 8398875"/>
              <a:gd name="connsiteX3689" fmla="*/ 2466283 w 5996056"/>
              <a:gd name="connsiteY3689" fmla="*/ 5869777 h 8398875"/>
              <a:gd name="connsiteX3690" fmla="*/ 1737565 w 5996056"/>
              <a:gd name="connsiteY3690" fmla="*/ 5882721 h 8398875"/>
              <a:gd name="connsiteX3691" fmla="*/ 2277109 w 5996056"/>
              <a:gd name="connsiteY3691" fmla="*/ 5944183 h 8398875"/>
              <a:gd name="connsiteX3692" fmla="*/ 2183634 w 5996056"/>
              <a:gd name="connsiteY3692" fmla="*/ 5923726 h 8398875"/>
              <a:gd name="connsiteX3693" fmla="*/ 1736292 w 5996056"/>
              <a:gd name="connsiteY3693" fmla="*/ 5874976 h 8398875"/>
              <a:gd name="connsiteX3694" fmla="*/ 1709585 w 5996056"/>
              <a:gd name="connsiteY3694" fmla="*/ 5869679 h 8398875"/>
              <a:gd name="connsiteX3695" fmla="*/ 1737565 w 5996056"/>
              <a:gd name="connsiteY3695" fmla="*/ 5882721 h 8398875"/>
              <a:gd name="connsiteX3696" fmla="*/ 2007813 w 5996056"/>
              <a:gd name="connsiteY3696" fmla="*/ 5878680 h 8398875"/>
              <a:gd name="connsiteX3697" fmla="*/ 2021167 w 5996056"/>
              <a:gd name="connsiteY3697" fmla="*/ 5887582 h 8398875"/>
              <a:gd name="connsiteX3698" fmla="*/ 2034520 w 5996056"/>
              <a:gd name="connsiteY3698" fmla="*/ 5878680 h 8398875"/>
              <a:gd name="connsiteX3699" fmla="*/ 2021167 w 5996056"/>
              <a:gd name="connsiteY3699" fmla="*/ 5869777 h 8398875"/>
              <a:gd name="connsiteX3700" fmla="*/ 2007813 w 5996056"/>
              <a:gd name="connsiteY3700" fmla="*/ 5878680 h 8398875"/>
              <a:gd name="connsiteX3701" fmla="*/ 2052325 w 5996056"/>
              <a:gd name="connsiteY3701" fmla="*/ 5878680 h 8398875"/>
              <a:gd name="connsiteX3702" fmla="*/ 2065678 w 5996056"/>
              <a:gd name="connsiteY3702" fmla="*/ 5887582 h 8398875"/>
              <a:gd name="connsiteX3703" fmla="*/ 2079032 w 5996056"/>
              <a:gd name="connsiteY3703" fmla="*/ 5878680 h 8398875"/>
              <a:gd name="connsiteX3704" fmla="*/ 2065678 w 5996056"/>
              <a:gd name="connsiteY3704" fmla="*/ 5869777 h 8398875"/>
              <a:gd name="connsiteX3705" fmla="*/ 2052325 w 5996056"/>
              <a:gd name="connsiteY3705" fmla="*/ 5878680 h 8398875"/>
              <a:gd name="connsiteX3706" fmla="*/ 2103015 w 5996056"/>
              <a:gd name="connsiteY3706" fmla="*/ 5875466 h 8398875"/>
              <a:gd name="connsiteX3707" fmla="*/ 2115167 w 5996056"/>
              <a:gd name="connsiteY3707" fmla="*/ 5896484 h 8398875"/>
              <a:gd name="connsiteX3708" fmla="*/ 2123544 w 5996056"/>
              <a:gd name="connsiteY3708" fmla="*/ 5883131 h 8398875"/>
              <a:gd name="connsiteX3709" fmla="*/ 2103015 w 5996056"/>
              <a:gd name="connsiteY3709" fmla="*/ 5875466 h 8398875"/>
              <a:gd name="connsiteX3710" fmla="*/ 2289474 w 5996056"/>
              <a:gd name="connsiteY3710" fmla="*/ 5875955 h 8398875"/>
              <a:gd name="connsiteX3711" fmla="*/ 2297139 w 5996056"/>
              <a:gd name="connsiteY3711" fmla="*/ 5896484 h 8398875"/>
              <a:gd name="connsiteX3712" fmla="*/ 2310492 w 5996056"/>
              <a:gd name="connsiteY3712" fmla="*/ 5888107 h 8398875"/>
              <a:gd name="connsiteX3713" fmla="*/ 2289474 w 5996056"/>
              <a:gd name="connsiteY3713" fmla="*/ 5875955 h 8398875"/>
              <a:gd name="connsiteX3714" fmla="*/ 2332472 w 5996056"/>
              <a:gd name="connsiteY3714" fmla="*/ 5879125 h 8398875"/>
              <a:gd name="connsiteX3715" fmla="*/ 2347028 w 5996056"/>
              <a:gd name="connsiteY3715" fmla="*/ 5890217 h 8398875"/>
              <a:gd name="connsiteX3716" fmla="*/ 2347491 w 5996056"/>
              <a:gd name="connsiteY3716" fmla="*/ 5875092 h 8398875"/>
              <a:gd name="connsiteX3717" fmla="*/ 2332472 w 5996056"/>
              <a:gd name="connsiteY3717" fmla="*/ 5879125 h 8398875"/>
              <a:gd name="connsiteX3718" fmla="*/ 2372809 w 5996056"/>
              <a:gd name="connsiteY3718" fmla="*/ 5878680 h 8398875"/>
              <a:gd name="connsiteX3719" fmla="*/ 2381711 w 5996056"/>
              <a:gd name="connsiteY3719" fmla="*/ 5887582 h 8398875"/>
              <a:gd name="connsiteX3720" fmla="*/ 2390613 w 5996056"/>
              <a:gd name="connsiteY3720" fmla="*/ 5878680 h 8398875"/>
              <a:gd name="connsiteX3721" fmla="*/ 2381711 w 5996056"/>
              <a:gd name="connsiteY3721" fmla="*/ 5869777 h 8398875"/>
              <a:gd name="connsiteX3722" fmla="*/ 2372809 w 5996056"/>
              <a:gd name="connsiteY3722" fmla="*/ 5878680 h 8398875"/>
              <a:gd name="connsiteX3723" fmla="*/ 2417320 w 5996056"/>
              <a:gd name="connsiteY3723" fmla="*/ 5878680 h 8398875"/>
              <a:gd name="connsiteX3724" fmla="*/ 2426223 w 5996056"/>
              <a:gd name="connsiteY3724" fmla="*/ 5887582 h 8398875"/>
              <a:gd name="connsiteX3725" fmla="*/ 2435125 w 5996056"/>
              <a:gd name="connsiteY3725" fmla="*/ 5878680 h 8398875"/>
              <a:gd name="connsiteX3726" fmla="*/ 2426223 w 5996056"/>
              <a:gd name="connsiteY3726" fmla="*/ 5869777 h 8398875"/>
              <a:gd name="connsiteX3727" fmla="*/ 2417320 w 5996056"/>
              <a:gd name="connsiteY3727" fmla="*/ 5878680 h 8398875"/>
              <a:gd name="connsiteX3728" fmla="*/ 2145799 w 5996056"/>
              <a:gd name="connsiteY3728" fmla="*/ 5887582 h 8398875"/>
              <a:gd name="connsiteX3729" fmla="*/ 2159678 w 5996056"/>
              <a:gd name="connsiteY3729" fmla="*/ 5896484 h 8398875"/>
              <a:gd name="connsiteX3730" fmla="*/ 2168055 w 5996056"/>
              <a:gd name="connsiteY3730" fmla="*/ 5887582 h 8398875"/>
              <a:gd name="connsiteX3731" fmla="*/ 2154177 w 5996056"/>
              <a:gd name="connsiteY3731" fmla="*/ 5878680 h 8398875"/>
              <a:gd name="connsiteX3732" fmla="*/ 2145799 w 5996056"/>
              <a:gd name="connsiteY3732" fmla="*/ 5887582 h 8398875"/>
              <a:gd name="connsiteX3733" fmla="*/ 2185860 w 5996056"/>
              <a:gd name="connsiteY3733" fmla="*/ 5887582 h 8398875"/>
              <a:gd name="connsiteX3734" fmla="*/ 2198688 w 5996056"/>
              <a:gd name="connsiteY3734" fmla="*/ 5896484 h 8398875"/>
              <a:gd name="connsiteX3735" fmla="*/ 2217018 w 5996056"/>
              <a:gd name="connsiteY3735" fmla="*/ 5887582 h 8398875"/>
              <a:gd name="connsiteX3736" fmla="*/ 2204190 w 5996056"/>
              <a:gd name="connsiteY3736" fmla="*/ 5878680 h 8398875"/>
              <a:gd name="connsiteX3737" fmla="*/ 2185860 w 5996056"/>
              <a:gd name="connsiteY3737" fmla="*/ 5887582 h 8398875"/>
              <a:gd name="connsiteX3738" fmla="*/ 2237493 w 5996056"/>
              <a:gd name="connsiteY3738" fmla="*/ 5889362 h 8398875"/>
              <a:gd name="connsiteX3739" fmla="*/ 2248176 w 5996056"/>
              <a:gd name="connsiteY3739" fmla="*/ 5900045 h 8398875"/>
              <a:gd name="connsiteX3740" fmla="*/ 2258859 w 5996056"/>
              <a:gd name="connsiteY3740" fmla="*/ 5889362 h 8398875"/>
              <a:gd name="connsiteX3741" fmla="*/ 2269542 w 5996056"/>
              <a:gd name="connsiteY3741" fmla="*/ 5878680 h 8398875"/>
              <a:gd name="connsiteX3742" fmla="*/ 2248176 w 5996056"/>
              <a:gd name="connsiteY3742" fmla="*/ 5878680 h 8398875"/>
              <a:gd name="connsiteX3743" fmla="*/ 2226811 w 5996056"/>
              <a:gd name="connsiteY3743" fmla="*/ 5878680 h 8398875"/>
              <a:gd name="connsiteX3744" fmla="*/ 2237493 w 5996056"/>
              <a:gd name="connsiteY3744" fmla="*/ 5889362 h 8398875"/>
              <a:gd name="connsiteX3745" fmla="*/ 4482803 w 5996056"/>
              <a:gd name="connsiteY3745" fmla="*/ 5900784 h 8398875"/>
              <a:gd name="connsiteX3746" fmla="*/ 4462034 w 5996056"/>
              <a:gd name="connsiteY3746" fmla="*/ 5922897 h 8398875"/>
              <a:gd name="connsiteX3747" fmla="*/ 4462621 w 5996056"/>
              <a:gd name="connsiteY3747" fmla="*/ 5961952 h 8398875"/>
              <a:gd name="connsiteX3748" fmla="*/ 4513979 w 5996056"/>
              <a:gd name="connsiteY3748" fmla="*/ 6062014 h 8398875"/>
              <a:gd name="connsiteX3749" fmla="*/ 4607293 w 5996056"/>
              <a:gd name="connsiteY3749" fmla="*/ 5968825 h 8398875"/>
              <a:gd name="connsiteX3750" fmla="*/ 4607293 w 5996056"/>
              <a:gd name="connsiteY3750" fmla="*/ 5933455 h 8398875"/>
              <a:gd name="connsiteX3751" fmla="*/ 4584245 w 5996056"/>
              <a:gd name="connsiteY3751" fmla="*/ 5906072 h 8398875"/>
              <a:gd name="connsiteX3752" fmla="*/ 4561197 w 5996056"/>
              <a:gd name="connsiteY3752" fmla="*/ 5878680 h 8398875"/>
              <a:gd name="connsiteX3753" fmla="*/ 4532380 w 5996056"/>
              <a:gd name="connsiteY3753" fmla="*/ 5878680 h 8398875"/>
              <a:gd name="connsiteX3754" fmla="*/ 4482803 w 5996056"/>
              <a:gd name="connsiteY3754" fmla="*/ 5900784 h 8398875"/>
              <a:gd name="connsiteX3755" fmla="*/ 3802781 w 5996056"/>
              <a:gd name="connsiteY3755" fmla="*/ 5911502 h 8398875"/>
              <a:gd name="connsiteX3756" fmla="*/ 3635649 w 5996056"/>
              <a:gd name="connsiteY3756" fmla="*/ 6071352 h 8398875"/>
              <a:gd name="connsiteX3757" fmla="*/ 3607223 w 5996056"/>
              <a:gd name="connsiteY3757" fmla="*/ 6129093 h 8398875"/>
              <a:gd name="connsiteX3758" fmla="*/ 3603191 w 5996056"/>
              <a:gd name="connsiteY3758" fmla="*/ 6198665 h 8398875"/>
              <a:gd name="connsiteX3759" fmla="*/ 3599167 w 5996056"/>
              <a:gd name="connsiteY3759" fmla="*/ 6268245 h 8398875"/>
              <a:gd name="connsiteX3760" fmla="*/ 3618699 w 5996056"/>
              <a:gd name="connsiteY3760" fmla="*/ 6326930 h 8398875"/>
              <a:gd name="connsiteX3761" fmla="*/ 3768667 w 5996056"/>
              <a:gd name="connsiteY3761" fmla="*/ 6499172 h 8398875"/>
              <a:gd name="connsiteX3762" fmla="*/ 3819437 w 5996056"/>
              <a:gd name="connsiteY3762" fmla="*/ 6524099 h 8398875"/>
              <a:gd name="connsiteX3763" fmla="*/ 3890656 w 5996056"/>
              <a:gd name="connsiteY3763" fmla="*/ 6524099 h 8398875"/>
              <a:gd name="connsiteX3764" fmla="*/ 3961874 w 5996056"/>
              <a:gd name="connsiteY3764" fmla="*/ 6524099 h 8398875"/>
              <a:gd name="connsiteX3765" fmla="*/ 4005700 w 5996056"/>
              <a:gd name="connsiteY3765" fmla="*/ 6502528 h 8398875"/>
              <a:gd name="connsiteX3766" fmla="*/ 4172218 w 5996056"/>
              <a:gd name="connsiteY3766" fmla="*/ 6257954 h 8398875"/>
              <a:gd name="connsiteX3767" fmla="*/ 4025036 w 5996056"/>
              <a:gd name="connsiteY3767" fmla="*/ 5921126 h 8398875"/>
              <a:gd name="connsiteX3768" fmla="*/ 3988581 w 5996056"/>
              <a:gd name="connsiteY3768" fmla="*/ 5902315 h 8398875"/>
              <a:gd name="connsiteX3769" fmla="*/ 3917363 w 5996056"/>
              <a:gd name="connsiteY3769" fmla="*/ 5899422 h 8398875"/>
              <a:gd name="connsiteX3770" fmla="*/ 3846144 w 5996056"/>
              <a:gd name="connsiteY3770" fmla="*/ 5896538 h 8398875"/>
              <a:gd name="connsiteX3771" fmla="*/ 3802781 w 5996056"/>
              <a:gd name="connsiteY3771" fmla="*/ 5911502 h 8398875"/>
              <a:gd name="connsiteX3772" fmla="*/ 4345948 w 5996056"/>
              <a:gd name="connsiteY3772" fmla="*/ 5925613 h 8398875"/>
              <a:gd name="connsiteX3773" fmla="*/ 4330707 w 5996056"/>
              <a:gd name="connsiteY3773" fmla="*/ 5936758 h 8398875"/>
              <a:gd name="connsiteX3774" fmla="*/ 4343642 w 5996056"/>
              <a:gd name="connsiteY3774" fmla="*/ 5954447 h 8398875"/>
              <a:gd name="connsiteX3775" fmla="*/ 4356577 w 5996056"/>
              <a:gd name="connsiteY3775" fmla="*/ 5972136 h 8398875"/>
              <a:gd name="connsiteX3776" fmla="*/ 4362826 w 5996056"/>
              <a:gd name="connsiteY3776" fmla="*/ 5947245 h 8398875"/>
              <a:gd name="connsiteX3777" fmla="*/ 4345948 w 5996056"/>
              <a:gd name="connsiteY3777" fmla="*/ 5925613 h 8398875"/>
              <a:gd name="connsiteX3778" fmla="*/ 2323846 w 5996056"/>
              <a:gd name="connsiteY3778" fmla="*/ 5932094 h 8398875"/>
              <a:gd name="connsiteX3779" fmla="*/ 2332223 w 5996056"/>
              <a:gd name="connsiteY3779" fmla="*/ 5940996 h 8398875"/>
              <a:gd name="connsiteX3780" fmla="*/ 2346102 w 5996056"/>
              <a:gd name="connsiteY3780" fmla="*/ 5932094 h 8398875"/>
              <a:gd name="connsiteX3781" fmla="*/ 2337725 w 5996056"/>
              <a:gd name="connsiteY3781" fmla="*/ 5923191 h 8398875"/>
              <a:gd name="connsiteX3782" fmla="*/ 2323846 w 5996056"/>
              <a:gd name="connsiteY3782" fmla="*/ 5932094 h 8398875"/>
              <a:gd name="connsiteX3783" fmla="*/ 4707445 w 5996056"/>
              <a:gd name="connsiteY3783" fmla="*/ 5952311 h 8398875"/>
              <a:gd name="connsiteX3784" fmla="*/ 4669610 w 5996056"/>
              <a:gd name="connsiteY3784" fmla="*/ 5992256 h 8398875"/>
              <a:gd name="connsiteX3785" fmla="*/ 4669610 w 5996056"/>
              <a:gd name="connsiteY3785" fmla="*/ 6004523 h 8398875"/>
              <a:gd name="connsiteX3786" fmla="*/ 4694091 w 5996056"/>
              <a:gd name="connsiteY3786" fmla="*/ 5986985 h 8398875"/>
              <a:gd name="connsiteX3787" fmla="*/ 4753505 w 5996056"/>
              <a:gd name="connsiteY3787" fmla="*/ 5923912 h 8398875"/>
              <a:gd name="connsiteX3788" fmla="*/ 4707445 w 5996056"/>
              <a:gd name="connsiteY3788" fmla="*/ 5952311 h 8398875"/>
              <a:gd name="connsiteX3789" fmla="*/ 3218530 w 5996056"/>
              <a:gd name="connsiteY3789" fmla="*/ 5938352 h 8398875"/>
              <a:gd name="connsiteX3790" fmla="*/ 3384265 w 5996056"/>
              <a:gd name="connsiteY3790" fmla="*/ 6063438 h 8398875"/>
              <a:gd name="connsiteX3791" fmla="*/ 3398606 w 5996056"/>
              <a:gd name="connsiteY3791" fmla="*/ 6112775 h 8398875"/>
              <a:gd name="connsiteX3792" fmla="*/ 3388208 w 5996056"/>
              <a:gd name="connsiteY3792" fmla="*/ 6147476 h 8398875"/>
              <a:gd name="connsiteX3793" fmla="*/ 3322518 w 5996056"/>
              <a:gd name="connsiteY3793" fmla="*/ 6196564 h 8398875"/>
              <a:gd name="connsiteX3794" fmla="*/ 3309636 w 5996056"/>
              <a:gd name="connsiteY3794" fmla="*/ 6191623 h 8398875"/>
              <a:gd name="connsiteX3795" fmla="*/ 3306022 w 5996056"/>
              <a:gd name="connsiteY3795" fmla="*/ 6127580 h 8398875"/>
              <a:gd name="connsiteX3796" fmla="*/ 3302399 w 5996056"/>
              <a:gd name="connsiteY3796" fmla="*/ 6063545 h 8398875"/>
              <a:gd name="connsiteX3797" fmla="*/ 3273680 w 5996056"/>
              <a:gd name="connsiteY3797" fmla="*/ 6037880 h 8398875"/>
              <a:gd name="connsiteX3798" fmla="*/ 3244952 w 5996056"/>
              <a:gd name="connsiteY3798" fmla="*/ 6012215 h 8398875"/>
              <a:gd name="connsiteX3799" fmla="*/ 3211711 w 5996056"/>
              <a:gd name="connsiteY3799" fmla="*/ 6012250 h 8398875"/>
              <a:gd name="connsiteX3800" fmla="*/ 3071214 w 5996056"/>
              <a:gd name="connsiteY3800" fmla="*/ 6139073 h 8398875"/>
              <a:gd name="connsiteX3801" fmla="*/ 3065259 w 5996056"/>
              <a:gd name="connsiteY3801" fmla="*/ 6163554 h 8398875"/>
              <a:gd name="connsiteX3802" fmla="*/ 3081808 w 5996056"/>
              <a:gd name="connsiteY3802" fmla="*/ 6163634 h 8398875"/>
              <a:gd name="connsiteX3803" fmla="*/ 3143777 w 5996056"/>
              <a:gd name="connsiteY3803" fmla="*/ 6169171 h 8398875"/>
              <a:gd name="connsiteX3804" fmla="*/ 3189197 w 5996056"/>
              <a:gd name="connsiteY3804" fmla="*/ 6174628 h 8398875"/>
              <a:gd name="connsiteX3805" fmla="*/ 3194832 w 5996056"/>
              <a:gd name="connsiteY3805" fmla="*/ 6139437 h 8398875"/>
              <a:gd name="connsiteX3806" fmla="*/ 3244952 w 5996056"/>
              <a:gd name="connsiteY3806" fmla="*/ 6078804 h 8398875"/>
              <a:gd name="connsiteX3807" fmla="*/ 3248940 w 5996056"/>
              <a:gd name="connsiteY3807" fmla="*/ 6115437 h 8398875"/>
              <a:gd name="connsiteX3808" fmla="*/ 3418307 w 5996056"/>
              <a:gd name="connsiteY3808" fmla="*/ 6167845 h 8398875"/>
              <a:gd name="connsiteX3809" fmla="*/ 3434207 w 5996056"/>
              <a:gd name="connsiteY3809" fmla="*/ 6134346 h 8398875"/>
              <a:gd name="connsiteX3810" fmla="*/ 3429996 w 5996056"/>
              <a:gd name="connsiteY3810" fmla="*/ 6090457 h 8398875"/>
              <a:gd name="connsiteX3811" fmla="*/ 3335088 w 5996056"/>
              <a:gd name="connsiteY3811" fmla="*/ 5952809 h 8398875"/>
              <a:gd name="connsiteX3812" fmla="*/ 3295847 w 5996056"/>
              <a:gd name="connsiteY3812" fmla="*/ 5932094 h 8398875"/>
              <a:gd name="connsiteX3813" fmla="*/ 3246065 w 5996056"/>
              <a:gd name="connsiteY3813" fmla="*/ 5933304 h 8398875"/>
              <a:gd name="connsiteX3814" fmla="*/ 3218530 w 5996056"/>
              <a:gd name="connsiteY3814" fmla="*/ 5938352 h 8398875"/>
              <a:gd name="connsiteX3815" fmla="*/ 3860797 w 5996056"/>
              <a:gd name="connsiteY3815" fmla="*/ 5963616 h 8398875"/>
              <a:gd name="connsiteX3816" fmla="*/ 3731349 w 5996056"/>
              <a:gd name="connsiteY3816" fmla="*/ 6049150 h 8398875"/>
              <a:gd name="connsiteX3817" fmla="*/ 3672549 w 5996056"/>
              <a:gd name="connsiteY3817" fmla="*/ 6225871 h 8398875"/>
              <a:gd name="connsiteX3818" fmla="*/ 3807597 w 5996056"/>
              <a:gd name="connsiteY3818" fmla="*/ 6457135 h 8398875"/>
              <a:gd name="connsiteX3819" fmla="*/ 3854396 w 5996056"/>
              <a:gd name="connsiteY3819" fmla="*/ 6477263 h 8398875"/>
              <a:gd name="connsiteX3820" fmla="*/ 3905914 w 5996056"/>
              <a:gd name="connsiteY3820" fmla="*/ 6472590 h 8398875"/>
              <a:gd name="connsiteX3821" fmla="*/ 4133271 w 5996056"/>
              <a:gd name="connsiteY3821" fmla="*/ 6221321 h 8398875"/>
              <a:gd name="connsiteX3822" fmla="*/ 3860797 w 5996056"/>
              <a:gd name="connsiteY3822" fmla="*/ 5963616 h 8398875"/>
              <a:gd name="connsiteX3823" fmla="*/ 4240072 w 5996056"/>
              <a:gd name="connsiteY3823" fmla="*/ 5983246 h 8398875"/>
              <a:gd name="connsiteX3824" fmla="*/ 4224493 w 5996056"/>
              <a:gd name="connsiteY3824" fmla="*/ 5997659 h 8398875"/>
              <a:gd name="connsiteX3825" fmla="*/ 4308469 w 5996056"/>
              <a:gd name="connsiteY3825" fmla="*/ 6223787 h 8398875"/>
              <a:gd name="connsiteX3826" fmla="*/ 4349126 w 5996056"/>
              <a:gd name="connsiteY3826" fmla="*/ 6206784 h 8398875"/>
              <a:gd name="connsiteX3827" fmla="*/ 4261803 w 5996056"/>
              <a:gd name="connsiteY3827" fmla="*/ 5984822 h 8398875"/>
              <a:gd name="connsiteX3828" fmla="*/ 4240072 w 5996056"/>
              <a:gd name="connsiteY3828" fmla="*/ 5983246 h 8398875"/>
              <a:gd name="connsiteX3829" fmla="*/ 3543937 w 5996056"/>
              <a:gd name="connsiteY3829" fmla="*/ 6036696 h 8398875"/>
              <a:gd name="connsiteX3830" fmla="*/ 3488413 w 5996056"/>
              <a:gd name="connsiteY3830" fmla="*/ 6217867 h 8398875"/>
              <a:gd name="connsiteX3831" fmla="*/ 3539637 w 5996056"/>
              <a:gd name="connsiteY3831" fmla="*/ 6568868 h 8398875"/>
              <a:gd name="connsiteX3832" fmla="*/ 3597823 w 5996056"/>
              <a:gd name="connsiteY3832" fmla="*/ 7314500 h 8398875"/>
              <a:gd name="connsiteX3833" fmla="*/ 3398330 w 5996056"/>
              <a:gd name="connsiteY3833" fmla="*/ 7453653 h 8398875"/>
              <a:gd name="connsiteX3834" fmla="*/ 3312895 w 5996056"/>
              <a:gd name="connsiteY3834" fmla="*/ 7434014 h 8398875"/>
              <a:gd name="connsiteX3835" fmla="*/ 3307037 w 5996056"/>
              <a:gd name="connsiteY3835" fmla="*/ 7409186 h 8398875"/>
              <a:gd name="connsiteX3836" fmla="*/ 3340679 w 5996056"/>
              <a:gd name="connsiteY3836" fmla="*/ 7395503 h 8398875"/>
              <a:gd name="connsiteX3837" fmla="*/ 3574374 w 5996056"/>
              <a:gd name="connsiteY3837" fmla="*/ 7166179 h 8398875"/>
              <a:gd name="connsiteX3838" fmla="*/ 3549572 w 5996056"/>
              <a:gd name="connsiteY3838" fmla="*/ 6940772 h 8398875"/>
              <a:gd name="connsiteX3839" fmla="*/ 3534563 w 5996056"/>
              <a:gd name="connsiteY3839" fmla="*/ 6891435 h 8398875"/>
              <a:gd name="connsiteX3840" fmla="*/ 3534563 w 5996056"/>
              <a:gd name="connsiteY3840" fmla="*/ 7019353 h 8398875"/>
              <a:gd name="connsiteX3841" fmla="*/ 3534563 w 5996056"/>
              <a:gd name="connsiteY3841" fmla="*/ 7147262 h 8398875"/>
              <a:gd name="connsiteX3842" fmla="*/ 3515245 w 5996056"/>
              <a:gd name="connsiteY3842" fmla="*/ 7189067 h 8398875"/>
              <a:gd name="connsiteX3843" fmla="*/ 3282377 w 5996056"/>
              <a:gd name="connsiteY3843" fmla="*/ 7362297 h 8398875"/>
              <a:gd name="connsiteX3844" fmla="*/ 3102800 w 5996056"/>
              <a:gd name="connsiteY3844" fmla="*/ 7338261 h 8398875"/>
              <a:gd name="connsiteX3845" fmla="*/ 2947009 w 5996056"/>
              <a:gd name="connsiteY3845" fmla="*/ 7308456 h 8398875"/>
              <a:gd name="connsiteX3846" fmla="*/ 2929204 w 5996056"/>
              <a:gd name="connsiteY3846" fmla="*/ 7307503 h 8398875"/>
              <a:gd name="connsiteX3847" fmla="*/ 2924753 w 5996056"/>
              <a:gd name="connsiteY3847" fmla="*/ 7372909 h 8398875"/>
              <a:gd name="connsiteX3848" fmla="*/ 2925047 w 5996056"/>
              <a:gd name="connsiteY3848" fmla="*/ 7441234 h 8398875"/>
              <a:gd name="connsiteX3849" fmla="*/ 3054131 w 5996056"/>
              <a:gd name="connsiteY3849" fmla="*/ 7472410 h 8398875"/>
              <a:gd name="connsiteX3850" fmla="*/ 3261466 w 5996056"/>
              <a:gd name="connsiteY3850" fmla="*/ 7531557 h 8398875"/>
              <a:gd name="connsiteX3851" fmla="*/ 3344471 w 5996056"/>
              <a:gd name="connsiteY3851" fmla="*/ 7562457 h 8398875"/>
              <a:gd name="connsiteX3852" fmla="*/ 3479573 w 5996056"/>
              <a:gd name="connsiteY3852" fmla="*/ 7543611 h 8398875"/>
              <a:gd name="connsiteX3853" fmla="*/ 4135470 w 5996056"/>
              <a:gd name="connsiteY3853" fmla="*/ 7444848 h 8398875"/>
              <a:gd name="connsiteX3854" fmla="*/ 3561732 w 5996056"/>
              <a:gd name="connsiteY3854" fmla="*/ 7507262 h 8398875"/>
              <a:gd name="connsiteX3855" fmla="*/ 3352065 w 5996056"/>
              <a:gd name="connsiteY3855" fmla="*/ 7526901 h 8398875"/>
              <a:gd name="connsiteX3856" fmla="*/ 3496728 w 5996056"/>
              <a:gd name="connsiteY3856" fmla="*/ 7499740 h 8398875"/>
              <a:gd name="connsiteX3857" fmla="*/ 3759275 w 5996056"/>
              <a:gd name="connsiteY3857" fmla="*/ 7449121 h 8398875"/>
              <a:gd name="connsiteX3858" fmla="*/ 3376546 w 5996056"/>
              <a:gd name="connsiteY3858" fmla="*/ 7504209 h 8398875"/>
              <a:gd name="connsiteX3859" fmla="*/ 3352065 w 5996056"/>
              <a:gd name="connsiteY3859" fmla="*/ 7509221 h 8398875"/>
              <a:gd name="connsiteX3860" fmla="*/ 3352065 w 5996056"/>
              <a:gd name="connsiteY3860" fmla="*/ 7496045 h 8398875"/>
              <a:gd name="connsiteX3861" fmla="*/ 3398802 w 5996056"/>
              <a:gd name="connsiteY3861" fmla="*/ 7471974 h 8398875"/>
              <a:gd name="connsiteX3862" fmla="*/ 3662160 w 5996056"/>
              <a:gd name="connsiteY3862" fmla="*/ 7277414 h 8398875"/>
              <a:gd name="connsiteX3863" fmla="*/ 3685332 w 5996056"/>
              <a:gd name="connsiteY3863" fmla="*/ 7227382 h 8398875"/>
              <a:gd name="connsiteX3864" fmla="*/ 3688760 w 5996056"/>
              <a:gd name="connsiteY3864" fmla="*/ 7133694 h 8398875"/>
              <a:gd name="connsiteX3865" fmla="*/ 3677302 w 5996056"/>
              <a:gd name="connsiteY3865" fmla="*/ 6960099 h 8398875"/>
              <a:gd name="connsiteX3866" fmla="*/ 3547756 w 5996056"/>
              <a:gd name="connsiteY3866" fmla="*/ 6448429 h 8398875"/>
              <a:gd name="connsiteX3867" fmla="*/ 3501766 w 5996056"/>
              <a:gd name="connsiteY3867" fmla="*/ 6301540 h 8398875"/>
              <a:gd name="connsiteX3868" fmla="*/ 3501508 w 5996056"/>
              <a:gd name="connsiteY3868" fmla="*/ 6230322 h 8398875"/>
              <a:gd name="connsiteX3869" fmla="*/ 3501250 w 5996056"/>
              <a:gd name="connsiteY3869" fmla="*/ 6159103 h 8398875"/>
              <a:gd name="connsiteX3870" fmla="*/ 3519776 w 5996056"/>
              <a:gd name="connsiteY3870" fmla="*/ 6107567 h 8398875"/>
              <a:gd name="connsiteX3871" fmla="*/ 3557068 w 5996056"/>
              <a:gd name="connsiteY3871" fmla="*/ 6029672 h 8398875"/>
              <a:gd name="connsiteX3872" fmla="*/ 3570902 w 5996056"/>
              <a:gd name="connsiteY3872" fmla="*/ 6003312 h 8398875"/>
              <a:gd name="connsiteX3873" fmla="*/ 3543937 w 5996056"/>
              <a:gd name="connsiteY3873" fmla="*/ 6036696 h 8398875"/>
              <a:gd name="connsiteX3874" fmla="*/ 3819517 w 5996056"/>
              <a:gd name="connsiteY3874" fmla="*/ 6067151 h 8398875"/>
              <a:gd name="connsiteX3875" fmla="*/ 3762061 w 5996056"/>
              <a:gd name="connsiteY3875" fmla="*/ 6181359 h 8398875"/>
              <a:gd name="connsiteX3876" fmla="*/ 3778308 w 5996056"/>
              <a:gd name="connsiteY3876" fmla="*/ 6156860 h 8398875"/>
              <a:gd name="connsiteX3877" fmla="*/ 3855046 w 5996056"/>
              <a:gd name="connsiteY3877" fmla="*/ 6060314 h 8398875"/>
              <a:gd name="connsiteX3878" fmla="*/ 3881753 w 5996056"/>
              <a:gd name="connsiteY3878" fmla="*/ 6048518 h 8398875"/>
              <a:gd name="connsiteX3879" fmla="*/ 3862925 w 5996056"/>
              <a:gd name="connsiteY3879" fmla="*/ 6048171 h 8398875"/>
              <a:gd name="connsiteX3880" fmla="*/ 3819517 w 5996056"/>
              <a:gd name="connsiteY3880" fmla="*/ 6067151 h 8398875"/>
              <a:gd name="connsiteX3881" fmla="*/ 3842734 w 5996056"/>
              <a:gd name="connsiteY3881" fmla="*/ 6080148 h 8398875"/>
              <a:gd name="connsiteX3882" fmla="*/ 3798517 w 5996056"/>
              <a:gd name="connsiteY3882" fmla="*/ 6196653 h 8398875"/>
              <a:gd name="connsiteX3883" fmla="*/ 3803502 w 5996056"/>
              <a:gd name="connsiteY3883" fmla="*/ 6212517 h 8398875"/>
              <a:gd name="connsiteX3884" fmla="*/ 3852313 w 5996056"/>
              <a:gd name="connsiteY3884" fmla="*/ 6090733 h 8398875"/>
              <a:gd name="connsiteX3885" fmla="*/ 3842734 w 5996056"/>
              <a:gd name="connsiteY3885" fmla="*/ 6080148 h 8398875"/>
              <a:gd name="connsiteX3886" fmla="*/ 3870572 w 5996056"/>
              <a:gd name="connsiteY3886" fmla="*/ 6096706 h 8398875"/>
              <a:gd name="connsiteX3887" fmla="*/ 3836788 w 5996056"/>
              <a:gd name="connsiteY3887" fmla="*/ 6248411 h 8398875"/>
              <a:gd name="connsiteX3888" fmla="*/ 3849785 w 5996056"/>
              <a:gd name="connsiteY3888" fmla="*/ 6254892 h 8398875"/>
              <a:gd name="connsiteX3889" fmla="*/ 3859898 w 5996056"/>
              <a:gd name="connsiteY3889" fmla="*/ 6172457 h 8398875"/>
              <a:gd name="connsiteX3890" fmla="*/ 3868400 w 5996056"/>
              <a:gd name="connsiteY3890" fmla="*/ 6194134 h 8398875"/>
              <a:gd name="connsiteX3891" fmla="*/ 3959515 w 5996056"/>
              <a:gd name="connsiteY3891" fmla="*/ 6291151 h 8398875"/>
              <a:gd name="connsiteX3892" fmla="*/ 3986917 w 5996056"/>
              <a:gd name="connsiteY3892" fmla="*/ 6291151 h 8398875"/>
              <a:gd name="connsiteX3893" fmla="*/ 4013232 w 5996056"/>
              <a:gd name="connsiteY3893" fmla="*/ 6261702 h 8398875"/>
              <a:gd name="connsiteX3894" fmla="*/ 4039538 w 5996056"/>
              <a:gd name="connsiteY3894" fmla="*/ 6232253 h 8398875"/>
              <a:gd name="connsiteX3895" fmla="*/ 4035532 w 5996056"/>
              <a:gd name="connsiteY3895" fmla="*/ 6183976 h 8398875"/>
              <a:gd name="connsiteX3896" fmla="*/ 4031535 w 5996056"/>
              <a:gd name="connsiteY3896" fmla="*/ 6135690 h 8398875"/>
              <a:gd name="connsiteX3897" fmla="*/ 4008407 w 5996056"/>
              <a:gd name="connsiteY3897" fmla="*/ 6112570 h 8398875"/>
              <a:gd name="connsiteX3898" fmla="*/ 3985287 w 5996056"/>
              <a:gd name="connsiteY3898" fmla="*/ 6089442 h 8398875"/>
              <a:gd name="connsiteX3899" fmla="*/ 3937972 w 5996056"/>
              <a:gd name="connsiteY3899" fmla="*/ 6085819 h 8398875"/>
              <a:gd name="connsiteX3900" fmla="*/ 3890656 w 5996056"/>
              <a:gd name="connsiteY3900" fmla="*/ 6082196 h 8398875"/>
              <a:gd name="connsiteX3901" fmla="*/ 3870572 w 5996056"/>
              <a:gd name="connsiteY3901" fmla="*/ 6096706 h 8398875"/>
              <a:gd name="connsiteX3902" fmla="*/ 2817925 w 5996056"/>
              <a:gd name="connsiteY3902" fmla="*/ 6130695 h 8398875"/>
              <a:gd name="connsiteX3903" fmla="*/ 2949030 w 5996056"/>
              <a:gd name="connsiteY3903" fmla="*/ 6160046 h 8398875"/>
              <a:gd name="connsiteX3904" fmla="*/ 2918976 w 5996056"/>
              <a:gd name="connsiteY3904" fmla="*/ 6146880 h 8398875"/>
              <a:gd name="connsiteX3905" fmla="*/ 2817925 w 5996056"/>
              <a:gd name="connsiteY3905" fmla="*/ 6130695 h 8398875"/>
              <a:gd name="connsiteX3906" fmla="*/ 3918565 w 5996056"/>
              <a:gd name="connsiteY3906" fmla="*/ 6146399 h 8398875"/>
              <a:gd name="connsiteX3907" fmla="*/ 3895107 w 5996056"/>
              <a:gd name="connsiteY3907" fmla="*/ 6164845 h 8398875"/>
              <a:gd name="connsiteX3908" fmla="*/ 3895107 w 5996056"/>
              <a:gd name="connsiteY3908" fmla="*/ 6202884 h 8398875"/>
              <a:gd name="connsiteX3909" fmla="*/ 3950800 w 5996056"/>
              <a:gd name="connsiteY3909" fmla="*/ 6270382 h 8398875"/>
              <a:gd name="connsiteX3910" fmla="*/ 3993032 w 5996056"/>
              <a:gd name="connsiteY3910" fmla="*/ 6145750 h 8398875"/>
              <a:gd name="connsiteX3911" fmla="*/ 3918565 w 5996056"/>
              <a:gd name="connsiteY3911" fmla="*/ 6146399 h 8398875"/>
              <a:gd name="connsiteX3912" fmla="*/ 4097759 w 5996056"/>
              <a:gd name="connsiteY3912" fmla="*/ 6172457 h 8398875"/>
              <a:gd name="connsiteX3913" fmla="*/ 4089908 w 5996056"/>
              <a:gd name="connsiteY3913" fmla="*/ 6221419 h 8398875"/>
              <a:gd name="connsiteX3914" fmla="*/ 4088617 w 5996056"/>
              <a:gd name="connsiteY3914" fmla="*/ 6248126 h 8398875"/>
              <a:gd name="connsiteX3915" fmla="*/ 4082403 w 5996056"/>
              <a:gd name="connsiteY3915" fmla="*/ 6216968 h 8398875"/>
              <a:gd name="connsiteX3916" fmla="*/ 4056132 w 5996056"/>
              <a:gd name="connsiteY3916" fmla="*/ 6249951 h 8398875"/>
              <a:gd name="connsiteX3917" fmla="*/ 3895107 w 5996056"/>
              <a:gd name="connsiteY3917" fmla="*/ 6371646 h 8398875"/>
              <a:gd name="connsiteX3918" fmla="*/ 3774837 w 5996056"/>
              <a:gd name="connsiteY3918" fmla="*/ 6302626 h 8398875"/>
              <a:gd name="connsiteX3919" fmla="*/ 3752750 w 5996056"/>
              <a:gd name="connsiteY3919" fmla="*/ 6277646 h 8398875"/>
              <a:gd name="connsiteX3920" fmla="*/ 3799994 w 5996056"/>
              <a:gd name="connsiteY3920" fmla="*/ 6357180 h 8398875"/>
              <a:gd name="connsiteX3921" fmla="*/ 3790050 w 5996056"/>
              <a:gd name="connsiteY3921" fmla="*/ 6365165 h 8398875"/>
              <a:gd name="connsiteX3922" fmla="*/ 3705238 w 5996056"/>
              <a:gd name="connsiteY3922" fmla="*/ 6222229 h 8398875"/>
              <a:gd name="connsiteX3923" fmla="*/ 3694804 w 5996056"/>
              <a:gd name="connsiteY3923" fmla="*/ 6168005 h 8398875"/>
              <a:gd name="connsiteX3924" fmla="*/ 3692080 w 5996056"/>
              <a:gd name="connsiteY3924" fmla="*/ 6215730 h 8398875"/>
              <a:gd name="connsiteX3925" fmla="*/ 3810428 w 5996056"/>
              <a:gd name="connsiteY3925" fmla="*/ 6427473 h 8398875"/>
              <a:gd name="connsiteX3926" fmla="*/ 3984700 w 5996056"/>
              <a:gd name="connsiteY3926" fmla="*/ 6423947 h 8398875"/>
              <a:gd name="connsiteX3927" fmla="*/ 4106973 w 5996056"/>
              <a:gd name="connsiteY3927" fmla="*/ 6201051 h 8398875"/>
              <a:gd name="connsiteX3928" fmla="*/ 4104312 w 5996056"/>
              <a:gd name="connsiteY3928" fmla="*/ 6150201 h 8398875"/>
              <a:gd name="connsiteX3929" fmla="*/ 4097759 w 5996056"/>
              <a:gd name="connsiteY3929" fmla="*/ 6172457 h 8398875"/>
              <a:gd name="connsiteX3930" fmla="*/ 2826827 w 5996056"/>
              <a:gd name="connsiteY3930" fmla="*/ 6172457 h 8398875"/>
              <a:gd name="connsiteX3931" fmla="*/ 2871339 w 5996056"/>
              <a:gd name="connsiteY3931" fmla="*/ 6179418 h 8398875"/>
              <a:gd name="connsiteX3932" fmla="*/ 2893595 w 5996056"/>
              <a:gd name="connsiteY3932" fmla="*/ 6179249 h 8398875"/>
              <a:gd name="connsiteX3933" fmla="*/ 2866888 w 5996056"/>
              <a:gd name="connsiteY3933" fmla="*/ 6172457 h 8398875"/>
              <a:gd name="connsiteX3934" fmla="*/ 2822376 w 5996056"/>
              <a:gd name="connsiteY3934" fmla="*/ 6165495 h 8398875"/>
              <a:gd name="connsiteX3935" fmla="*/ 2804572 w 5996056"/>
              <a:gd name="connsiteY3935" fmla="*/ 6165326 h 8398875"/>
              <a:gd name="connsiteX3936" fmla="*/ 2826827 w 5996056"/>
              <a:gd name="connsiteY3936" fmla="*/ 6172457 h 8398875"/>
              <a:gd name="connsiteX3937" fmla="*/ 1826980 w 5996056"/>
              <a:gd name="connsiteY3937" fmla="*/ 6199315 h 8398875"/>
              <a:gd name="connsiteX3938" fmla="*/ 1636675 w 5996056"/>
              <a:gd name="connsiteY3938" fmla="*/ 6245073 h 8398875"/>
              <a:gd name="connsiteX3939" fmla="*/ 1624791 w 5996056"/>
              <a:gd name="connsiteY3939" fmla="*/ 6254936 h 8398875"/>
              <a:gd name="connsiteX3940" fmla="*/ 1634868 w 5996056"/>
              <a:gd name="connsiteY3940" fmla="*/ 6267088 h 8398875"/>
              <a:gd name="connsiteX3941" fmla="*/ 1830897 w 5996056"/>
              <a:gd name="connsiteY3941" fmla="*/ 6323831 h 8398875"/>
              <a:gd name="connsiteX3942" fmla="*/ 1960925 w 5996056"/>
              <a:gd name="connsiteY3942" fmla="*/ 6346942 h 8398875"/>
              <a:gd name="connsiteX3943" fmla="*/ 1678605 w 5996056"/>
              <a:gd name="connsiteY3943" fmla="*/ 6322095 h 8398875"/>
              <a:gd name="connsiteX3944" fmla="*/ 1604983 w 5996056"/>
              <a:gd name="connsiteY3944" fmla="*/ 6295593 h 8398875"/>
              <a:gd name="connsiteX3945" fmla="*/ 1571599 w 5996056"/>
              <a:gd name="connsiteY3945" fmla="*/ 6288462 h 8398875"/>
              <a:gd name="connsiteX3946" fmla="*/ 1960400 w 5996056"/>
              <a:gd name="connsiteY3946" fmla="*/ 6369500 h 8398875"/>
              <a:gd name="connsiteX3947" fmla="*/ 2122190 w 5996056"/>
              <a:gd name="connsiteY3947" fmla="*/ 6379871 h 8398875"/>
              <a:gd name="connsiteX3948" fmla="*/ 2245274 w 5996056"/>
              <a:gd name="connsiteY3948" fmla="*/ 6369768 h 8398875"/>
              <a:gd name="connsiteX3949" fmla="*/ 2415994 w 5996056"/>
              <a:gd name="connsiteY3949" fmla="*/ 6346746 h 8398875"/>
              <a:gd name="connsiteX3950" fmla="*/ 2491895 w 5996056"/>
              <a:gd name="connsiteY3950" fmla="*/ 6295317 h 8398875"/>
              <a:gd name="connsiteX3951" fmla="*/ 2470165 w 5996056"/>
              <a:gd name="connsiteY3951" fmla="*/ 6302057 h 8398875"/>
              <a:gd name="connsiteX3952" fmla="*/ 2163604 w 5996056"/>
              <a:gd name="connsiteY3952" fmla="*/ 6346728 h 8398875"/>
              <a:gd name="connsiteX3953" fmla="*/ 1976655 w 5996056"/>
              <a:gd name="connsiteY3953" fmla="*/ 6351349 h 8398875"/>
              <a:gd name="connsiteX3954" fmla="*/ 2007502 w 5996056"/>
              <a:gd name="connsiteY3954" fmla="*/ 6337194 h 8398875"/>
              <a:gd name="connsiteX3955" fmla="*/ 2053313 w 5996056"/>
              <a:gd name="connsiteY3955" fmla="*/ 6306989 h 8398875"/>
              <a:gd name="connsiteX3956" fmla="*/ 2068269 w 5996056"/>
              <a:gd name="connsiteY3956" fmla="*/ 6290919 h 8398875"/>
              <a:gd name="connsiteX3957" fmla="*/ 2169355 w 5996056"/>
              <a:gd name="connsiteY3957" fmla="*/ 6285578 h 8398875"/>
              <a:gd name="connsiteX3958" fmla="*/ 2352592 w 5996056"/>
              <a:gd name="connsiteY3958" fmla="*/ 6246462 h 8398875"/>
              <a:gd name="connsiteX3959" fmla="*/ 2307617 w 5996056"/>
              <a:gd name="connsiteY3959" fmla="*/ 6238316 h 8398875"/>
              <a:gd name="connsiteX3960" fmla="*/ 2117267 w 5996056"/>
              <a:gd name="connsiteY3960" fmla="*/ 6276097 h 8398875"/>
              <a:gd name="connsiteX3961" fmla="*/ 2031725 w 5996056"/>
              <a:gd name="connsiteY3961" fmla="*/ 6282106 h 8398875"/>
              <a:gd name="connsiteX3962" fmla="*/ 2038099 w 5996056"/>
              <a:gd name="connsiteY3962" fmla="*/ 6271798 h 8398875"/>
              <a:gd name="connsiteX3963" fmla="*/ 2066729 w 5996056"/>
              <a:gd name="connsiteY3963" fmla="*/ 6261480 h 8398875"/>
              <a:gd name="connsiteX3964" fmla="*/ 2083483 w 5996056"/>
              <a:gd name="connsiteY3964" fmla="*/ 6252578 h 8398875"/>
              <a:gd name="connsiteX3965" fmla="*/ 1991709 w 5996056"/>
              <a:gd name="connsiteY3965" fmla="*/ 6244565 h 8398875"/>
              <a:gd name="connsiteX3966" fmla="*/ 1927692 w 5996056"/>
              <a:gd name="connsiteY3966" fmla="*/ 6252578 h 8398875"/>
              <a:gd name="connsiteX3967" fmla="*/ 1979406 w 5996056"/>
              <a:gd name="connsiteY3967" fmla="*/ 6260589 h 8398875"/>
              <a:gd name="connsiteX3968" fmla="*/ 1951649 w 5996056"/>
              <a:gd name="connsiteY3968" fmla="*/ 6279988 h 8398875"/>
              <a:gd name="connsiteX3969" fmla="*/ 1905436 w 5996056"/>
              <a:gd name="connsiteY3969" fmla="*/ 6280691 h 8398875"/>
              <a:gd name="connsiteX3970" fmla="*/ 1929918 w 5996056"/>
              <a:gd name="connsiteY3970" fmla="*/ 6289629 h 8398875"/>
              <a:gd name="connsiteX3971" fmla="*/ 1880955 w 5996056"/>
              <a:gd name="connsiteY3971" fmla="*/ 6310371 h 8398875"/>
              <a:gd name="connsiteX3972" fmla="*/ 1658317 w 5996056"/>
              <a:gd name="connsiteY3972" fmla="*/ 6251322 h 8398875"/>
              <a:gd name="connsiteX3973" fmla="*/ 1741687 w 5996056"/>
              <a:gd name="connsiteY3973" fmla="*/ 6228684 h 8398875"/>
              <a:gd name="connsiteX3974" fmla="*/ 1816413 w 5996056"/>
              <a:gd name="connsiteY3974" fmla="*/ 6214698 h 8398875"/>
              <a:gd name="connsiteX3975" fmla="*/ 2022734 w 5996056"/>
              <a:gd name="connsiteY3975" fmla="*/ 6213603 h 8398875"/>
              <a:gd name="connsiteX3976" fmla="*/ 2217258 w 5996056"/>
              <a:gd name="connsiteY3976" fmla="*/ 6205902 h 8398875"/>
              <a:gd name="connsiteX3977" fmla="*/ 1826980 w 5996056"/>
              <a:gd name="connsiteY3977" fmla="*/ 6199315 h 8398875"/>
              <a:gd name="connsiteX3978" fmla="*/ 2804572 w 5996056"/>
              <a:gd name="connsiteY3978" fmla="*/ 6197792 h 8398875"/>
              <a:gd name="connsiteX3979" fmla="*/ 2862437 w 5996056"/>
              <a:gd name="connsiteY3979" fmla="*/ 6209214 h 8398875"/>
              <a:gd name="connsiteX3980" fmla="*/ 2817925 w 5996056"/>
              <a:gd name="connsiteY3980" fmla="*/ 6195692 h 8398875"/>
              <a:gd name="connsiteX3981" fmla="*/ 2804572 w 5996056"/>
              <a:gd name="connsiteY3981" fmla="*/ 6197792 h 8398875"/>
              <a:gd name="connsiteX3982" fmla="*/ 2715762 w 5996056"/>
              <a:gd name="connsiteY3982" fmla="*/ 6234426 h 8398875"/>
              <a:gd name="connsiteX3983" fmla="*/ 2730593 w 5996056"/>
              <a:gd name="connsiteY3983" fmla="*/ 6251821 h 8398875"/>
              <a:gd name="connsiteX3984" fmla="*/ 2785494 w 5996056"/>
              <a:gd name="connsiteY3984" fmla="*/ 6274575 h 8398875"/>
              <a:gd name="connsiteX3985" fmla="*/ 2819830 w 5996056"/>
              <a:gd name="connsiteY3985" fmla="*/ 6289219 h 8398875"/>
              <a:gd name="connsiteX3986" fmla="*/ 2836469 w 5996056"/>
              <a:gd name="connsiteY3986" fmla="*/ 6274156 h 8398875"/>
              <a:gd name="connsiteX3987" fmla="*/ 2797886 w 5996056"/>
              <a:gd name="connsiteY3987" fmla="*/ 6239411 h 8398875"/>
              <a:gd name="connsiteX3988" fmla="*/ 2736327 w 5996056"/>
              <a:gd name="connsiteY3988" fmla="*/ 6229315 h 8398875"/>
              <a:gd name="connsiteX3989" fmla="*/ 2715762 w 5996056"/>
              <a:gd name="connsiteY3989" fmla="*/ 6234426 h 8398875"/>
              <a:gd name="connsiteX3990" fmla="*/ 3105577 w 5996056"/>
              <a:gd name="connsiteY3990" fmla="*/ 6243185 h 8398875"/>
              <a:gd name="connsiteX3991" fmla="*/ 3076271 w 5996056"/>
              <a:gd name="connsiteY3991" fmla="*/ 6584171 h 8398875"/>
              <a:gd name="connsiteX3992" fmla="*/ 3248397 w 5996056"/>
              <a:gd name="connsiteY3992" fmla="*/ 6557144 h 8398875"/>
              <a:gd name="connsiteX3993" fmla="*/ 3307464 w 5996056"/>
              <a:gd name="connsiteY3993" fmla="*/ 6416167 h 8398875"/>
              <a:gd name="connsiteX3994" fmla="*/ 3192215 w 5996056"/>
              <a:gd name="connsiteY3994" fmla="*/ 6234737 h 8398875"/>
              <a:gd name="connsiteX3995" fmla="*/ 3105577 w 5996056"/>
              <a:gd name="connsiteY3995" fmla="*/ 6243185 h 8398875"/>
              <a:gd name="connsiteX3996" fmla="*/ 3114667 w 5996056"/>
              <a:gd name="connsiteY3996" fmla="*/ 6262343 h 8398875"/>
              <a:gd name="connsiteX3997" fmla="*/ 3031474 w 5996056"/>
              <a:gd name="connsiteY3997" fmla="*/ 6359806 h 8398875"/>
              <a:gd name="connsiteX3998" fmla="*/ 3021993 w 5996056"/>
              <a:gd name="connsiteY3998" fmla="*/ 6395015 h 8398875"/>
              <a:gd name="connsiteX3999" fmla="*/ 3032160 w 5996056"/>
              <a:gd name="connsiteY3999" fmla="*/ 6432769 h 8398875"/>
              <a:gd name="connsiteX4000" fmla="*/ 3162205 w 5996056"/>
              <a:gd name="connsiteY4000" fmla="*/ 6534478 h 8398875"/>
              <a:gd name="connsiteX4001" fmla="*/ 3259587 w 5996056"/>
              <a:gd name="connsiteY4001" fmla="*/ 6442597 h 8398875"/>
              <a:gd name="connsiteX4002" fmla="*/ 3195232 w 5996056"/>
              <a:gd name="connsiteY4002" fmla="*/ 6264925 h 8398875"/>
              <a:gd name="connsiteX4003" fmla="*/ 3114667 w 5996056"/>
              <a:gd name="connsiteY4003" fmla="*/ 6262343 h 8398875"/>
              <a:gd name="connsiteX4004" fmla="*/ 3806084 w 5996056"/>
              <a:gd name="connsiteY4004" fmla="*/ 6260954 h 8398875"/>
              <a:gd name="connsiteX4005" fmla="*/ 3814888 w 5996056"/>
              <a:gd name="connsiteY4005" fmla="*/ 6274771 h 8398875"/>
              <a:gd name="connsiteX4006" fmla="*/ 3818387 w 5996056"/>
              <a:gd name="connsiteY4006" fmla="*/ 6266394 h 8398875"/>
              <a:gd name="connsiteX4007" fmla="*/ 3806084 w 5996056"/>
              <a:gd name="connsiteY4007" fmla="*/ 6260954 h 8398875"/>
              <a:gd name="connsiteX4008" fmla="*/ 1423153 w 5996056"/>
              <a:gd name="connsiteY4008" fmla="*/ 6283371 h 8398875"/>
              <a:gd name="connsiteX4009" fmla="*/ 1379514 w 5996056"/>
              <a:gd name="connsiteY4009" fmla="*/ 6319140 h 8398875"/>
              <a:gd name="connsiteX4010" fmla="*/ 1364130 w 5996056"/>
              <a:gd name="connsiteY4010" fmla="*/ 6342615 h 8398875"/>
              <a:gd name="connsiteX4011" fmla="*/ 1381481 w 5996056"/>
              <a:gd name="connsiteY4011" fmla="*/ 6366589 h 8398875"/>
              <a:gd name="connsiteX4012" fmla="*/ 1771902 w 5996056"/>
              <a:gd name="connsiteY4012" fmla="*/ 6488632 h 8398875"/>
              <a:gd name="connsiteX4013" fmla="*/ 2420329 w 5996056"/>
              <a:gd name="connsiteY4013" fmla="*/ 6474308 h 8398875"/>
              <a:gd name="connsiteX4014" fmla="*/ 2439576 w 5996056"/>
              <a:gd name="connsiteY4014" fmla="*/ 6465735 h 8398875"/>
              <a:gd name="connsiteX4015" fmla="*/ 2417320 w 5996056"/>
              <a:gd name="connsiteY4015" fmla="*/ 6470355 h 8398875"/>
              <a:gd name="connsiteX4016" fmla="*/ 2292688 w 5996056"/>
              <a:gd name="connsiteY4016" fmla="*/ 6478919 h 8398875"/>
              <a:gd name="connsiteX4017" fmla="*/ 2327532 w 5996056"/>
              <a:gd name="connsiteY4017" fmla="*/ 6465405 h 8398875"/>
              <a:gd name="connsiteX4018" fmla="*/ 2429908 w 5996056"/>
              <a:gd name="connsiteY4018" fmla="*/ 6447467 h 8398875"/>
              <a:gd name="connsiteX4019" fmla="*/ 2448479 w 5996056"/>
              <a:gd name="connsiteY4019" fmla="*/ 6439259 h 8398875"/>
              <a:gd name="connsiteX4020" fmla="*/ 2417320 w 5996056"/>
              <a:gd name="connsiteY4020" fmla="*/ 6443666 h 8398875"/>
              <a:gd name="connsiteX4021" fmla="*/ 2230371 w 5996056"/>
              <a:gd name="connsiteY4021" fmla="*/ 6452123 h 8398875"/>
              <a:gd name="connsiteX4022" fmla="*/ 2074581 w 5996056"/>
              <a:gd name="connsiteY4022" fmla="*/ 6456174 h 8398875"/>
              <a:gd name="connsiteX4023" fmla="*/ 2172328 w 5996056"/>
              <a:gd name="connsiteY4023" fmla="*/ 6448482 h 8398875"/>
              <a:gd name="connsiteX4024" fmla="*/ 2414694 w 5996056"/>
              <a:gd name="connsiteY4024" fmla="*/ 6416122 h 8398875"/>
              <a:gd name="connsiteX4025" fmla="*/ 2309593 w 5996056"/>
              <a:gd name="connsiteY4025" fmla="*/ 6421490 h 8398875"/>
              <a:gd name="connsiteX4026" fmla="*/ 1718488 w 5996056"/>
              <a:gd name="connsiteY4026" fmla="*/ 6409205 h 8398875"/>
              <a:gd name="connsiteX4027" fmla="*/ 1673976 w 5996056"/>
              <a:gd name="connsiteY4027" fmla="*/ 6405439 h 8398875"/>
              <a:gd name="connsiteX4028" fmla="*/ 1718488 w 5996056"/>
              <a:gd name="connsiteY4028" fmla="*/ 6417182 h 8398875"/>
              <a:gd name="connsiteX4029" fmla="*/ 1762999 w 5996056"/>
              <a:gd name="connsiteY4029" fmla="*/ 6428915 h 8398875"/>
              <a:gd name="connsiteX4030" fmla="*/ 1717428 w 5996056"/>
              <a:gd name="connsiteY4030" fmla="*/ 6429769 h 8398875"/>
              <a:gd name="connsiteX4031" fmla="*/ 1473674 w 5996056"/>
              <a:gd name="connsiteY4031" fmla="*/ 6389291 h 8398875"/>
              <a:gd name="connsiteX4032" fmla="*/ 1431388 w 5996056"/>
              <a:gd name="connsiteY4032" fmla="*/ 6293386 h 8398875"/>
              <a:gd name="connsiteX4033" fmla="*/ 1423153 w 5996056"/>
              <a:gd name="connsiteY4033" fmla="*/ 6283371 h 8398875"/>
              <a:gd name="connsiteX4034" fmla="*/ 2653232 w 5996056"/>
              <a:gd name="connsiteY4034" fmla="*/ 6289077 h 8398875"/>
              <a:gd name="connsiteX4035" fmla="*/ 2731884 w 5996056"/>
              <a:gd name="connsiteY4035" fmla="*/ 6335066 h 8398875"/>
              <a:gd name="connsiteX4036" fmla="*/ 2766025 w 5996056"/>
              <a:gd name="connsiteY4036" fmla="*/ 6361453 h 8398875"/>
              <a:gd name="connsiteX4037" fmla="*/ 2775568 w 5996056"/>
              <a:gd name="connsiteY4037" fmla="*/ 6351909 h 8398875"/>
              <a:gd name="connsiteX4038" fmla="*/ 2785120 w 5996056"/>
              <a:gd name="connsiteY4038" fmla="*/ 6342357 h 8398875"/>
              <a:gd name="connsiteX4039" fmla="*/ 2774535 w 5996056"/>
              <a:gd name="connsiteY4039" fmla="*/ 6329600 h 8398875"/>
              <a:gd name="connsiteX4040" fmla="*/ 2644330 w 5996056"/>
              <a:gd name="connsiteY4040" fmla="*/ 6275145 h 8398875"/>
              <a:gd name="connsiteX4041" fmla="*/ 2608720 w 5996056"/>
              <a:gd name="connsiteY4041" fmla="*/ 6269465 h 8398875"/>
              <a:gd name="connsiteX4042" fmla="*/ 2653232 w 5996056"/>
              <a:gd name="connsiteY4042" fmla="*/ 6289077 h 8398875"/>
              <a:gd name="connsiteX4043" fmla="*/ 2965250 w 5996056"/>
              <a:gd name="connsiteY4043" fmla="*/ 6345001 h 8398875"/>
              <a:gd name="connsiteX4044" fmla="*/ 2955778 w 5996056"/>
              <a:gd name="connsiteY4044" fmla="*/ 6390403 h 8398875"/>
              <a:gd name="connsiteX4045" fmla="*/ 2957852 w 5996056"/>
              <a:gd name="connsiteY4045" fmla="*/ 6450494 h 8398875"/>
              <a:gd name="connsiteX4046" fmla="*/ 2964493 w 5996056"/>
              <a:gd name="connsiteY4046" fmla="*/ 6488489 h 8398875"/>
              <a:gd name="connsiteX4047" fmla="*/ 2970280 w 5996056"/>
              <a:gd name="connsiteY4047" fmla="*/ 6408368 h 8398875"/>
              <a:gd name="connsiteX4048" fmla="*/ 2965250 w 5996056"/>
              <a:gd name="connsiteY4048" fmla="*/ 6345001 h 8398875"/>
              <a:gd name="connsiteX4049" fmla="*/ 2630976 w 5996056"/>
              <a:gd name="connsiteY4049" fmla="*/ 6370782 h 8398875"/>
              <a:gd name="connsiteX4050" fmla="*/ 2746448 w 5996056"/>
              <a:gd name="connsiteY4050" fmla="*/ 6396911 h 8398875"/>
              <a:gd name="connsiteX4051" fmla="*/ 2662321 w 5996056"/>
              <a:gd name="connsiteY4051" fmla="*/ 6364471 h 8398875"/>
              <a:gd name="connsiteX4052" fmla="*/ 2630976 w 5996056"/>
              <a:gd name="connsiteY4052" fmla="*/ 6370782 h 8398875"/>
              <a:gd name="connsiteX4053" fmla="*/ 1482576 w 5996056"/>
              <a:gd name="connsiteY4053" fmla="*/ 6362904 h 8398875"/>
              <a:gd name="connsiteX4054" fmla="*/ 1496392 w 5996056"/>
              <a:gd name="connsiteY4054" fmla="*/ 6371708 h 8398875"/>
              <a:gd name="connsiteX4055" fmla="*/ 1504769 w 5996056"/>
              <a:gd name="connsiteY4055" fmla="*/ 6368209 h 8398875"/>
              <a:gd name="connsiteX4056" fmla="*/ 1482576 w 5996056"/>
              <a:gd name="connsiteY4056" fmla="*/ 6362904 h 8398875"/>
              <a:gd name="connsiteX4057" fmla="*/ 3149679 w 5996056"/>
              <a:gd name="connsiteY4057" fmla="*/ 6397062 h 8398875"/>
              <a:gd name="connsiteX4058" fmla="*/ 3140546 w 5996056"/>
              <a:gd name="connsiteY4058" fmla="*/ 6435075 h 8398875"/>
              <a:gd name="connsiteX4059" fmla="*/ 3139477 w 5996056"/>
              <a:gd name="connsiteY4059" fmla="*/ 6406143 h 8398875"/>
              <a:gd name="connsiteX4060" fmla="*/ 3120604 w 5996056"/>
              <a:gd name="connsiteY4060" fmla="*/ 6412819 h 8398875"/>
              <a:gd name="connsiteX4061" fmla="*/ 3101464 w 5996056"/>
              <a:gd name="connsiteY4061" fmla="*/ 6419496 h 8398875"/>
              <a:gd name="connsiteX4062" fmla="*/ 3100129 w 5996056"/>
              <a:gd name="connsiteY4062" fmla="*/ 6390564 h 8398875"/>
              <a:gd name="connsiteX4063" fmla="*/ 3094245 w 5996056"/>
              <a:gd name="connsiteY4063" fmla="*/ 6430624 h 8398875"/>
              <a:gd name="connsiteX4064" fmla="*/ 3088360 w 5996056"/>
              <a:gd name="connsiteY4064" fmla="*/ 6470685 h 8398875"/>
              <a:gd name="connsiteX4065" fmla="*/ 3113527 w 5996056"/>
              <a:gd name="connsiteY4065" fmla="*/ 6495166 h 8398875"/>
              <a:gd name="connsiteX4066" fmla="*/ 3149679 w 5996056"/>
              <a:gd name="connsiteY4066" fmla="*/ 6519612 h 8398875"/>
              <a:gd name="connsiteX4067" fmla="*/ 3232418 w 5996056"/>
              <a:gd name="connsiteY4067" fmla="*/ 6452968 h 8398875"/>
              <a:gd name="connsiteX4068" fmla="*/ 3236335 w 5996056"/>
              <a:gd name="connsiteY4068" fmla="*/ 6363857 h 8398875"/>
              <a:gd name="connsiteX4069" fmla="*/ 3227432 w 5996056"/>
              <a:gd name="connsiteY4069" fmla="*/ 6385872 h 8398875"/>
              <a:gd name="connsiteX4070" fmla="*/ 3187674 w 5996056"/>
              <a:gd name="connsiteY4070" fmla="*/ 6483797 h 8398875"/>
              <a:gd name="connsiteX4071" fmla="*/ 3171873 w 5996056"/>
              <a:gd name="connsiteY4071" fmla="*/ 6496901 h 8398875"/>
              <a:gd name="connsiteX4072" fmla="*/ 3190719 w 5996056"/>
              <a:gd name="connsiteY4072" fmla="*/ 6465993 h 8398875"/>
              <a:gd name="connsiteX4073" fmla="*/ 3209592 w 5996056"/>
              <a:gd name="connsiteY4073" fmla="*/ 6403178 h 8398875"/>
              <a:gd name="connsiteX4074" fmla="*/ 3209628 w 5996056"/>
              <a:gd name="connsiteY4074" fmla="*/ 6371272 h 8398875"/>
              <a:gd name="connsiteX4075" fmla="*/ 3196274 w 5996056"/>
              <a:gd name="connsiteY4075" fmla="*/ 6371272 h 8398875"/>
              <a:gd name="connsiteX4076" fmla="*/ 3182921 w 5996056"/>
              <a:gd name="connsiteY4076" fmla="*/ 6371272 h 8398875"/>
              <a:gd name="connsiteX4077" fmla="*/ 3182921 w 5996056"/>
              <a:gd name="connsiteY4077" fmla="*/ 6404878 h 8398875"/>
              <a:gd name="connsiteX4078" fmla="*/ 3166416 w 5996056"/>
              <a:gd name="connsiteY4078" fmla="*/ 6406392 h 8398875"/>
              <a:gd name="connsiteX4079" fmla="*/ 3149679 w 5996056"/>
              <a:gd name="connsiteY4079" fmla="*/ 6397062 h 8398875"/>
              <a:gd name="connsiteX4080" fmla="*/ 4187530 w 5996056"/>
              <a:gd name="connsiteY4080" fmla="*/ 6406143 h 8398875"/>
              <a:gd name="connsiteX4081" fmla="*/ 4173972 w 5996056"/>
              <a:gd name="connsiteY4081" fmla="*/ 6435075 h 8398875"/>
              <a:gd name="connsiteX4082" fmla="*/ 4181468 w 5996056"/>
              <a:gd name="connsiteY4082" fmla="*/ 6463188 h 8398875"/>
              <a:gd name="connsiteX4083" fmla="*/ 4206795 w 5996056"/>
              <a:gd name="connsiteY4083" fmla="*/ 6611395 h 8398875"/>
              <a:gd name="connsiteX4084" fmla="*/ 4180204 w 5996056"/>
              <a:gd name="connsiteY4084" fmla="*/ 6548392 h 8398875"/>
              <a:gd name="connsiteX4085" fmla="*/ 4151458 w 5996056"/>
              <a:gd name="connsiteY4085" fmla="*/ 6487367 h 8398875"/>
              <a:gd name="connsiteX4086" fmla="*/ 4120647 w 5996056"/>
              <a:gd name="connsiteY4086" fmla="*/ 6503133 h 8398875"/>
              <a:gd name="connsiteX4087" fmla="*/ 4098240 w 5996056"/>
              <a:gd name="connsiteY4087" fmla="*/ 6524099 h 8398875"/>
              <a:gd name="connsiteX4088" fmla="*/ 4104062 w 5996056"/>
              <a:gd name="connsiteY4088" fmla="*/ 6568272 h 8398875"/>
              <a:gd name="connsiteX4089" fmla="*/ 4192329 w 5996056"/>
              <a:gd name="connsiteY4089" fmla="*/ 6821383 h 8398875"/>
              <a:gd name="connsiteX4090" fmla="*/ 4284299 w 5996056"/>
              <a:gd name="connsiteY4090" fmla="*/ 6805430 h 8398875"/>
              <a:gd name="connsiteX4091" fmla="*/ 4304614 w 5996056"/>
              <a:gd name="connsiteY4091" fmla="*/ 6775180 h 8398875"/>
              <a:gd name="connsiteX4092" fmla="*/ 4304614 w 5996056"/>
              <a:gd name="connsiteY4092" fmla="*/ 6720680 h 8398875"/>
              <a:gd name="connsiteX4093" fmla="*/ 4286622 w 5996056"/>
              <a:gd name="connsiteY4093" fmla="*/ 6599590 h 8398875"/>
              <a:gd name="connsiteX4094" fmla="*/ 4207249 w 5996056"/>
              <a:gd name="connsiteY4094" fmla="*/ 6377210 h 8398875"/>
              <a:gd name="connsiteX4095" fmla="*/ 4187530 w 5996056"/>
              <a:gd name="connsiteY4095" fmla="*/ 6406143 h 8398875"/>
              <a:gd name="connsiteX4096" fmla="*/ 4295712 w 5996056"/>
              <a:gd name="connsiteY4096" fmla="*/ 6387928 h 8398875"/>
              <a:gd name="connsiteX4097" fmla="*/ 4425054 w 5996056"/>
              <a:gd name="connsiteY4097" fmla="*/ 6741146 h 8398875"/>
              <a:gd name="connsiteX4098" fmla="*/ 4736733 w 5996056"/>
              <a:gd name="connsiteY4098" fmla="*/ 7011946 h 8398875"/>
              <a:gd name="connsiteX4099" fmla="*/ 4766244 w 5996056"/>
              <a:gd name="connsiteY4099" fmla="*/ 7007156 h 8398875"/>
              <a:gd name="connsiteX4100" fmla="*/ 4797198 w 5996056"/>
              <a:gd name="connsiteY4100" fmla="*/ 7068307 h 8398875"/>
              <a:gd name="connsiteX4101" fmla="*/ 4856327 w 5996056"/>
              <a:gd name="connsiteY4101" fmla="*/ 7156164 h 8398875"/>
              <a:gd name="connsiteX4102" fmla="*/ 4884503 w 5996056"/>
              <a:gd name="connsiteY4102" fmla="*/ 7182871 h 8398875"/>
              <a:gd name="connsiteX4103" fmla="*/ 4926166 w 5996056"/>
              <a:gd name="connsiteY4103" fmla="*/ 7182871 h 8398875"/>
              <a:gd name="connsiteX4104" fmla="*/ 4967838 w 5996056"/>
              <a:gd name="connsiteY4104" fmla="*/ 7182871 h 8398875"/>
              <a:gd name="connsiteX4105" fmla="*/ 4970241 w 5996056"/>
              <a:gd name="connsiteY4105" fmla="*/ 7200676 h 8398875"/>
              <a:gd name="connsiteX4106" fmla="*/ 4972636 w 5996056"/>
              <a:gd name="connsiteY4106" fmla="*/ 7218480 h 8398875"/>
              <a:gd name="connsiteX4107" fmla="*/ 4921643 w 5996056"/>
              <a:gd name="connsiteY4107" fmla="*/ 7234593 h 8398875"/>
              <a:gd name="connsiteX4108" fmla="*/ 4765986 w 5996056"/>
              <a:gd name="connsiteY4108" fmla="*/ 7255968 h 8398875"/>
              <a:gd name="connsiteX4109" fmla="*/ 4665986 w 5996056"/>
              <a:gd name="connsiteY4109" fmla="*/ 7268787 h 8398875"/>
              <a:gd name="connsiteX4110" fmla="*/ 4656256 w 5996056"/>
              <a:gd name="connsiteY4110" fmla="*/ 7276345 h 8398875"/>
              <a:gd name="connsiteX4111" fmla="*/ 4646775 w 5996056"/>
              <a:gd name="connsiteY4111" fmla="*/ 7268378 h 8398875"/>
              <a:gd name="connsiteX4112" fmla="*/ 4638976 w 5996056"/>
              <a:gd name="connsiteY4112" fmla="*/ 7255522 h 8398875"/>
              <a:gd name="connsiteX4113" fmla="*/ 4622668 w 5996056"/>
              <a:gd name="connsiteY4113" fmla="*/ 7261264 h 8398875"/>
              <a:gd name="connsiteX4114" fmla="*/ 4619089 w 5996056"/>
              <a:gd name="connsiteY4114" fmla="*/ 7271894 h 8398875"/>
              <a:gd name="connsiteX4115" fmla="*/ 4603448 w 5996056"/>
              <a:gd name="connsiteY4115" fmla="*/ 7258976 h 8398875"/>
              <a:gd name="connsiteX4116" fmla="*/ 4587806 w 5996056"/>
              <a:gd name="connsiteY4116" fmla="*/ 7246068 h 8398875"/>
              <a:gd name="connsiteX4117" fmla="*/ 4572512 w 5996056"/>
              <a:gd name="connsiteY4117" fmla="*/ 7266348 h 8398875"/>
              <a:gd name="connsiteX4118" fmla="*/ 4557209 w 5996056"/>
              <a:gd name="connsiteY4118" fmla="*/ 7286636 h 8398875"/>
              <a:gd name="connsiteX4119" fmla="*/ 4545556 w 5996056"/>
              <a:gd name="connsiteY4119" fmla="*/ 7272589 h 8398875"/>
              <a:gd name="connsiteX4120" fmla="*/ 4500465 w 5996056"/>
              <a:gd name="connsiteY4120" fmla="*/ 7276345 h 8398875"/>
              <a:gd name="connsiteX4121" fmla="*/ 4479153 w 5996056"/>
              <a:gd name="connsiteY4121" fmla="*/ 7280582 h 8398875"/>
              <a:gd name="connsiteX4122" fmla="*/ 4469236 w 5996056"/>
              <a:gd name="connsiteY4122" fmla="*/ 7267015 h 8398875"/>
              <a:gd name="connsiteX4123" fmla="*/ 4440339 w 5996056"/>
              <a:gd name="connsiteY4123" fmla="*/ 7272793 h 8398875"/>
              <a:gd name="connsiteX4124" fmla="*/ 4411442 w 5996056"/>
              <a:gd name="connsiteY4124" fmla="*/ 7286529 h 8398875"/>
              <a:gd name="connsiteX4125" fmla="*/ 4433698 w 5996056"/>
              <a:gd name="connsiteY4125" fmla="*/ 7288906 h 8398875"/>
              <a:gd name="connsiteX4126" fmla="*/ 4455954 w 5996056"/>
              <a:gd name="connsiteY4126" fmla="*/ 7291461 h 8398875"/>
              <a:gd name="connsiteX4127" fmla="*/ 4394830 w 5996056"/>
              <a:gd name="connsiteY4127" fmla="*/ 7314278 h 8398875"/>
              <a:gd name="connsiteX4128" fmla="*/ 4197786 w 5996056"/>
              <a:gd name="connsiteY4128" fmla="*/ 7399696 h 8398875"/>
              <a:gd name="connsiteX4129" fmla="*/ 4580586 w 5996056"/>
              <a:gd name="connsiteY4129" fmla="*/ 7330943 h 8398875"/>
              <a:gd name="connsiteX4130" fmla="*/ 4754182 w 5996056"/>
              <a:gd name="connsiteY4130" fmla="*/ 7289859 h 8398875"/>
              <a:gd name="connsiteX4131" fmla="*/ 5009865 w 5996056"/>
              <a:gd name="connsiteY4131" fmla="*/ 7243300 h 8398875"/>
              <a:gd name="connsiteX4132" fmla="*/ 4850647 w 5996056"/>
              <a:gd name="connsiteY4132" fmla="*/ 7288087 h 8398875"/>
              <a:gd name="connsiteX4133" fmla="*/ 4696317 w 5996056"/>
              <a:gd name="connsiteY4133" fmla="*/ 7324115 h 8398875"/>
              <a:gd name="connsiteX4134" fmla="*/ 4682963 w 5996056"/>
              <a:gd name="connsiteY4134" fmla="*/ 7334611 h 8398875"/>
              <a:gd name="connsiteX4135" fmla="*/ 4803145 w 5996056"/>
              <a:gd name="connsiteY4135" fmla="*/ 7316218 h 8398875"/>
              <a:gd name="connsiteX4136" fmla="*/ 4997563 w 5996056"/>
              <a:gd name="connsiteY4136" fmla="*/ 7280111 h 8398875"/>
              <a:gd name="connsiteX4137" fmla="*/ 5135549 w 5996056"/>
              <a:gd name="connsiteY4137" fmla="*/ 7257775 h 8398875"/>
              <a:gd name="connsiteX4138" fmla="*/ 5181494 w 5996056"/>
              <a:gd name="connsiteY4138" fmla="*/ 7257009 h 8398875"/>
              <a:gd name="connsiteX4139" fmla="*/ 5154787 w 5996056"/>
              <a:gd name="connsiteY4139" fmla="*/ 7248552 h 8398875"/>
              <a:gd name="connsiteX4140" fmla="*/ 5097972 w 5996056"/>
              <a:gd name="connsiteY4140" fmla="*/ 7244493 h 8398875"/>
              <a:gd name="connsiteX4141" fmla="*/ 5038015 w 5996056"/>
              <a:gd name="connsiteY4141" fmla="*/ 7236427 h 8398875"/>
              <a:gd name="connsiteX4142" fmla="*/ 5008165 w 5996056"/>
              <a:gd name="connsiteY4142" fmla="*/ 7223946 h 8398875"/>
              <a:gd name="connsiteX4143" fmla="*/ 4990832 w 5996056"/>
              <a:gd name="connsiteY4143" fmla="*/ 7185603 h 8398875"/>
              <a:gd name="connsiteX4144" fmla="*/ 4968719 w 5996056"/>
              <a:gd name="connsiteY4144" fmla="*/ 7131682 h 8398875"/>
              <a:gd name="connsiteX4145" fmla="*/ 4963947 w 5996056"/>
              <a:gd name="connsiteY4145" fmla="*/ 7116103 h 8398875"/>
              <a:gd name="connsiteX4146" fmla="*/ 4920352 w 5996056"/>
              <a:gd name="connsiteY4146" fmla="*/ 7116103 h 8398875"/>
              <a:gd name="connsiteX4147" fmla="*/ 4808085 w 5996056"/>
              <a:gd name="connsiteY4147" fmla="*/ 7028104 h 8398875"/>
              <a:gd name="connsiteX4148" fmla="*/ 4782064 w 5996056"/>
              <a:gd name="connsiteY4148" fmla="*/ 6973666 h 8398875"/>
              <a:gd name="connsiteX4149" fmla="*/ 4730866 w 5996056"/>
              <a:gd name="connsiteY4149" fmla="*/ 6973666 h 8398875"/>
              <a:gd name="connsiteX4150" fmla="*/ 4592836 w 5996056"/>
              <a:gd name="connsiteY4150" fmla="*/ 6918285 h 8398875"/>
              <a:gd name="connsiteX4151" fmla="*/ 4362880 w 5996056"/>
              <a:gd name="connsiteY4151" fmla="*/ 6519647 h 8398875"/>
              <a:gd name="connsiteX4152" fmla="*/ 4295712 w 5996056"/>
              <a:gd name="connsiteY4152" fmla="*/ 6387928 h 8398875"/>
              <a:gd name="connsiteX4153" fmla="*/ 2773414 w 5996056"/>
              <a:gd name="connsiteY4153" fmla="*/ 6431025 h 8398875"/>
              <a:gd name="connsiteX4154" fmla="*/ 1775373 w 5996056"/>
              <a:gd name="connsiteY4154" fmla="*/ 6523920 h 8398875"/>
              <a:gd name="connsiteX4155" fmla="*/ 1335687 w 5996056"/>
              <a:gd name="connsiteY4155" fmla="*/ 6434674 h 8398875"/>
              <a:gd name="connsiteX4156" fmla="*/ 1317883 w 5996056"/>
              <a:gd name="connsiteY4156" fmla="*/ 6428434 h 8398875"/>
              <a:gd name="connsiteX4157" fmla="*/ 1337842 w 5996056"/>
              <a:gd name="connsiteY4157" fmla="*/ 6443336 h 8398875"/>
              <a:gd name="connsiteX4158" fmla="*/ 1878729 w 5996056"/>
              <a:gd name="connsiteY4158" fmla="*/ 6563358 h 8398875"/>
              <a:gd name="connsiteX4159" fmla="*/ 1909888 w 5996056"/>
              <a:gd name="connsiteY4159" fmla="*/ 6571761 h 8398875"/>
              <a:gd name="connsiteX4160" fmla="*/ 1607208 w 5996056"/>
              <a:gd name="connsiteY4160" fmla="*/ 6542215 h 8398875"/>
              <a:gd name="connsiteX4161" fmla="*/ 1567148 w 5996056"/>
              <a:gd name="connsiteY4161" fmla="*/ 6537692 h 8398875"/>
              <a:gd name="connsiteX4162" fmla="*/ 1611660 w 5996056"/>
              <a:gd name="connsiteY4162" fmla="*/ 6550601 h 8398875"/>
              <a:gd name="connsiteX4163" fmla="*/ 2504163 w 5996056"/>
              <a:gd name="connsiteY4163" fmla="*/ 6554117 h 8398875"/>
              <a:gd name="connsiteX4164" fmla="*/ 2447980 w 5996056"/>
              <a:gd name="connsiteY4164" fmla="*/ 6550067 h 8398875"/>
              <a:gd name="connsiteX4165" fmla="*/ 2298127 w 5996056"/>
              <a:gd name="connsiteY4165" fmla="*/ 6563082 h 8398875"/>
              <a:gd name="connsiteX4166" fmla="*/ 2372809 w 5996056"/>
              <a:gd name="connsiteY4166" fmla="*/ 6549648 h 8398875"/>
              <a:gd name="connsiteX4167" fmla="*/ 2797120 w 5996056"/>
              <a:gd name="connsiteY4167" fmla="*/ 6443399 h 8398875"/>
              <a:gd name="connsiteX4168" fmla="*/ 2773414 w 5996056"/>
              <a:gd name="connsiteY4168" fmla="*/ 6431025 h 8398875"/>
              <a:gd name="connsiteX4169" fmla="*/ 1331236 w 5996056"/>
              <a:gd name="connsiteY4169" fmla="*/ 6475136 h 8398875"/>
              <a:gd name="connsiteX4170" fmla="*/ 1353492 w 5996056"/>
              <a:gd name="connsiteY4170" fmla="*/ 6483762 h 8398875"/>
              <a:gd name="connsiteX4171" fmla="*/ 1349041 w 5996056"/>
              <a:gd name="connsiteY4171" fmla="*/ 6475136 h 8398875"/>
              <a:gd name="connsiteX4172" fmla="*/ 1326785 w 5996056"/>
              <a:gd name="connsiteY4172" fmla="*/ 6466509 h 8398875"/>
              <a:gd name="connsiteX4173" fmla="*/ 1331236 w 5996056"/>
              <a:gd name="connsiteY4173" fmla="*/ 6475136 h 8398875"/>
              <a:gd name="connsiteX4174" fmla="*/ 3142860 w 5996056"/>
              <a:gd name="connsiteY4174" fmla="*/ 6492940 h 8398875"/>
              <a:gd name="connsiteX4175" fmla="*/ 3146786 w 5996056"/>
              <a:gd name="connsiteY4175" fmla="*/ 6501843 h 8398875"/>
              <a:gd name="connsiteX4176" fmla="*/ 3156214 w 5996056"/>
              <a:gd name="connsiteY4176" fmla="*/ 6492940 h 8398875"/>
              <a:gd name="connsiteX4177" fmla="*/ 3152288 w 5996056"/>
              <a:gd name="connsiteY4177" fmla="*/ 6484038 h 8398875"/>
              <a:gd name="connsiteX4178" fmla="*/ 3142860 w 5996056"/>
              <a:gd name="connsiteY4178" fmla="*/ 6492940 h 8398875"/>
              <a:gd name="connsiteX4179" fmla="*/ 1498716 w 5996056"/>
              <a:gd name="connsiteY4179" fmla="*/ 6525728 h 8398875"/>
              <a:gd name="connsiteX4180" fmla="*/ 1515773 w 5996056"/>
              <a:gd name="connsiteY4180" fmla="*/ 6525024 h 8398875"/>
              <a:gd name="connsiteX4181" fmla="*/ 1504093 w 5996056"/>
              <a:gd name="connsiteY4181" fmla="*/ 6520350 h 8398875"/>
              <a:gd name="connsiteX4182" fmla="*/ 1498716 w 5996056"/>
              <a:gd name="connsiteY4182" fmla="*/ 6525728 h 8398875"/>
              <a:gd name="connsiteX4183" fmla="*/ 1533764 w 5996056"/>
              <a:gd name="connsiteY4183" fmla="*/ 6534443 h 8398875"/>
              <a:gd name="connsiteX4184" fmla="*/ 1556020 w 5996056"/>
              <a:gd name="connsiteY4184" fmla="*/ 6534443 h 8398875"/>
              <a:gd name="connsiteX4185" fmla="*/ 1544892 w 5996056"/>
              <a:gd name="connsiteY4185" fmla="*/ 6529956 h 8398875"/>
              <a:gd name="connsiteX4186" fmla="*/ 1533764 w 5996056"/>
              <a:gd name="connsiteY4186" fmla="*/ 6534443 h 8398875"/>
              <a:gd name="connsiteX4187" fmla="*/ 2593702 w 5996056"/>
              <a:gd name="connsiteY4187" fmla="*/ 6534630 h 8398875"/>
              <a:gd name="connsiteX4188" fmla="*/ 2610759 w 5996056"/>
              <a:gd name="connsiteY4188" fmla="*/ 6533926 h 8398875"/>
              <a:gd name="connsiteX4189" fmla="*/ 2599079 w 5996056"/>
              <a:gd name="connsiteY4189" fmla="*/ 6529253 h 8398875"/>
              <a:gd name="connsiteX4190" fmla="*/ 2593702 w 5996056"/>
              <a:gd name="connsiteY4190" fmla="*/ 6534630 h 8398875"/>
              <a:gd name="connsiteX4191" fmla="*/ 2826908 w 5996056"/>
              <a:gd name="connsiteY4191" fmla="*/ 6536962 h 8398875"/>
              <a:gd name="connsiteX4192" fmla="*/ 2971241 w 5996056"/>
              <a:gd name="connsiteY4192" fmla="*/ 6571476 h 8398875"/>
              <a:gd name="connsiteX4193" fmla="*/ 2827023 w 5996056"/>
              <a:gd name="connsiteY4193" fmla="*/ 6528817 h 8398875"/>
              <a:gd name="connsiteX4194" fmla="*/ 2813474 w 5996056"/>
              <a:gd name="connsiteY4194" fmla="*/ 6529093 h 8398875"/>
              <a:gd name="connsiteX4195" fmla="*/ 2826908 w 5996056"/>
              <a:gd name="connsiteY4195" fmla="*/ 6536962 h 8398875"/>
              <a:gd name="connsiteX4196" fmla="*/ 4029915 w 5996056"/>
              <a:gd name="connsiteY4196" fmla="*/ 6581020 h 8398875"/>
              <a:gd name="connsiteX4197" fmla="*/ 4017825 w 5996056"/>
              <a:gd name="connsiteY4197" fmla="*/ 6588649 h 8398875"/>
              <a:gd name="connsiteX4198" fmla="*/ 4068213 w 5996056"/>
              <a:gd name="connsiteY4198" fmla="*/ 6764710 h 8398875"/>
              <a:gd name="connsiteX4199" fmla="*/ 4228116 w 5996056"/>
              <a:gd name="connsiteY4199" fmla="*/ 7167594 h 8398875"/>
              <a:gd name="connsiteX4200" fmla="*/ 4461420 w 5996056"/>
              <a:gd name="connsiteY4200" fmla="*/ 7169134 h 8398875"/>
              <a:gd name="connsiteX4201" fmla="*/ 4484058 w 5996056"/>
              <a:gd name="connsiteY4201" fmla="*/ 7160526 h 8398875"/>
              <a:gd name="connsiteX4202" fmla="*/ 4464829 w 5996056"/>
              <a:gd name="connsiteY4202" fmla="*/ 7129412 h 8398875"/>
              <a:gd name="connsiteX4203" fmla="*/ 4487112 w 5996056"/>
              <a:gd name="connsiteY4203" fmla="*/ 7125006 h 8398875"/>
              <a:gd name="connsiteX4204" fmla="*/ 4485064 w 5996056"/>
              <a:gd name="connsiteY4204" fmla="*/ 7096073 h 8398875"/>
              <a:gd name="connsiteX4205" fmla="*/ 4418377 w 5996056"/>
              <a:gd name="connsiteY4205" fmla="*/ 7000373 h 8398875"/>
              <a:gd name="connsiteX4206" fmla="*/ 4372227 w 5996056"/>
              <a:gd name="connsiteY4206" fmla="*/ 6938733 h 8398875"/>
              <a:gd name="connsiteX4207" fmla="*/ 4349126 w 5996056"/>
              <a:gd name="connsiteY4207" fmla="*/ 6909275 h 8398875"/>
              <a:gd name="connsiteX4208" fmla="*/ 4417754 w 5996056"/>
              <a:gd name="connsiteY4208" fmla="*/ 6981242 h 8398875"/>
              <a:gd name="connsiteX4209" fmla="*/ 4564562 w 5996056"/>
              <a:gd name="connsiteY4209" fmla="*/ 7139071 h 8398875"/>
              <a:gd name="connsiteX4210" fmla="*/ 4550755 w 5996056"/>
              <a:gd name="connsiteY4210" fmla="*/ 7106863 h 8398875"/>
              <a:gd name="connsiteX4211" fmla="*/ 4423870 w 5996056"/>
              <a:gd name="connsiteY4211" fmla="*/ 6942338 h 8398875"/>
              <a:gd name="connsiteX4212" fmla="*/ 4346054 w 5996056"/>
              <a:gd name="connsiteY4212" fmla="*/ 6822665 h 8398875"/>
              <a:gd name="connsiteX4213" fmla="*/ 4330787 w 5996056"/>
              <a:gd name="connsiteY4213" fmla="*/ 6847769 h 8398875"/>
              <a:gd name="connsiteX4214" fmla="*/ 4236476 w 5996056"/>
              <a:gd name="connsiteY4214" fmla="*/ 6920706 h 8398875"/>
              <a:gd name="connsiteX4215" fmla="*/ 4205068 w 5996056"/>
              <a:gd name="connsiteY4215" fmla="*/ 6931068 h 8398875"/>
              <a:gd name="connsiteX4216" fmla="*/ 4210944 w 5996056"/>
              <a:gd name="connsiteY4216" fmla="*/ 6962413 h 8398875"/>
              <a:gd name="connsiteX4217" fmla="*/ 4282367 w 5996056"/>
              <a:gd name="connsiteY4217" fmla="*/ 7105616 h 8398875"/>
              <a:gd name="connsiteX4218" fmla="*/ 4375833 w 5996056"/>
              <a:gd name="connsiteY4218" fmla="*/ 7060410 h 8398875"/>
              <a:gd name="connsiteX4219" fmla="*/ 4375833 w 5996056"/>
              <a:gd name="connsiteY4219" fmla="*/ 7028371 h 8398875"/>
              <a:gd name="connsiteX4220" fmla="*/ 4352624 w 5996056"/>
              <a:gd name="connsiteY4220" fmla="*/ 7010121 h 8398875"/>
              <a:gd name="connsiteX4221" fmla="*/ 4329416 w 5996056"/>
              <a:gd name="connsiteY4221" fmla="*/ 6991862 h 8398875"/>
              <a:gd name="connsiteX4222" fmla="*/ 4312564 w 5996056"/>
              <a:gd name="connsiteY4222" fmla="*/ 7000880 h 8398875"/>
              <a:gd name="connsiteX4223" fmla="*/ 4295712 w 5996056"/>
              <a:gd name="connsiteY4223" fmla="*/ 7022940 h 8398875"/>
              <a:gd name="connsiteX4224" fmla="*/ 4286186 w 5996056"/>
              <a:gd name="connsiteY4224" fmla="*/ 7035982 h 8398875"/>
              <a:gd name="connsiteX4225" fmla="*/ 4303136 w 5996056"/>
              <a:gd name="connsiteY4225" fmla="*/ 6986049 h 8398875"/>
              <a:gd name="connsiteX4226" fmla="*/ 4383996 w 5996056"/>
              <a:gd name="connsiteY4226" fmla="*/ 7009907 h 8398875"/>
              <a:gd name="connsiteX4227" fmla="*/ 4366548 w 5996056"/>
              <a:gd name="connsiteY4227" fmla="*/ 7165262 h 8398875"/>
              <a:gd name="connsiteX4228" fmla="*/ 4194403 w 5996056"/>
              <a:gd name="connsiteY4228" fmla="*/ 7055656 h 8398875"/>
              <a:gd name="connsiteX4229" fmla="*/ 4116116 w 5996056"/>
              <a:gd name="connsiteY4229" fmla="*/ 6796857 h 8398875"/>
              <a:gd name="connsiteX4230" fmla="*/ 4051156 w 5996056"/>
              <a:gd name="connsiteY4230" fmla="*/ 6585595 h 8398875"/>
              <a:gd name="connsiteX4231" fmla="*/ 4029915 w 5996056"/>
              <a:gd name="connsiteY4231" fmla="*/ 6581020 h 8398875"/>
              <a:gd name="connsiteX4232" fmla="*/ 3636939 w 5996056"/>
              <a:gd name="connsiteY4232" fmla="*/ 6599287 h 8398875"/>
              <a:gd name="connsiteX4233" fmla="*/ 3672121 w 5996056"/>
              <a:gd name="connsiteY4233" fmla="*/ 6754865 h 8398875"/>
              <a:gd name="connsiteX4234" fmla="*/ 3723461 w 5996056"/>
              <a:gd name="connsiteY4234" fmla="*/ 7142810 h 8398875"/>
              <a:gd name="connsiteX4235" fmla="*/ 3718654 w 5996056"/>
              <a:gd name="connsiteY4235" fmla="*/ 7227382 h 8398875"/>
              <a:gd name="connsiteX4236" fmla="*/ 3694573 w 5996056"/>
              <a:gd name="connsiteY4236" fmla="*/ 7294150 h 8398875"/>
              <a:gd name="connsiteX4237" fmla="*/ 3660459 w 5996056"/>
              <a:gd name="connsiteY4237" fmla="*/ 7373327 h 8398875"/>
              <a:gd name="connsiteX4238" fmla="*/ 3650435 w 5996056"/>
              <a:gd name="connsiteY4238" fmla="*/ 7385737 h 8398875"/>
              <a:gd name="connsiteX4239" fmla="*/ 3672620 w 5996056"/>
              <a:gd name="connsiteY4239" fmla="*/ 7379140 h 8398875"/>
              <a:gd name="connsiteX4240" fmla="*/ 3729007 w 5996056"/>
              <a:gd name="connsiteY4240" fmla="*/ 7350484 h 8398875"/>
              <a:gd name="connsiteX4241" fmla="*/ 3761207 w 5996056"/>
              <a:gd name="connsiteY4241" fmla="*/ 7352451 h 8398875"/>
              <a:gd name="connsiteX4242" fmla="*/ 3635889 w 5996056"/>
              <a:gd name="connsiteY4242" fmla="*/ 7409239 h 8398875"/>
              <a:gd name="connsiteX4243" fmla="*/ 3569122 w 5996056"/>
              <a:gd name="connsiteY4243" fmla="*/ 7432243 h 8398875"/>
              <a:gd name="connsiteX4244" fmla="*/ 3552367 w 5996056"/>
              <a:gd name="connsiteY4244" fmla="*/ 7444920 h 8398875"/>
              <a:gd name="connsiteX4245" fmla="*/ 3580071 w 5996056"/>
              <a:gd name="connsiteY4245" fmla="*/ 7445204 h 8398875"/>
              <a:gd name="connsiteX4246" fmla="*/ 3733770 w 5996056"/>
              <a:gd name="connsiteY4246" fmla="*/ 7409880 h 8398875"/>
              <a:gd name="connsiteX4247" fmla="*/ 3908176 w 5996056"/>
              <a:gd name="connsiteY4247" fmla="*/ 7374271 h 8398875"/>
              <a:gd name="connsiteX4248" fmla="*/ 3979973 w 5996056"/>
              <a:gd name="connsiteY4248" fmla="*/ 7363615 h 8398875"/>
              <a:gd name="connsiteX4249" fmla="*/ 4037544 w 5996056"/>
              <a:gd name="connsiteY4249" fmla="*/ 7242312 h 8398875"/>
              <a:gd name="connsiteX4250" fmla="*/ 3965319 w 5996056"/>
              <a:gd name="connsiteY4250" fmla="*/ 6889832 h 8398875"/>
              <a:gd name="connsiteX4251" fmla="*/ 3933182 w 5996056"/>
              <a:gd name="connsiteY4251" fmla="*/ 6780040 h 8398875"/>
              <a:gd name="connsiteX4252" fmla="*/ 3904009 w 5996056"/>
              <a:gd name="connsiteY4252" fmla="*/ 6764497 h 8398875"/>
              <a:gd name="connsiteX4253" fmla="*/ 3953426 w 5996056"/>
              <a:gd name="connsiteY4253" fmla="*/ 6971476 h 8398875"/>
              <a:gd name="connsiteX4254" fmla="*/ 4003021 w 5996056"/>
              <a:gd name="connsiteY4254" fmla="*/ 7220848 h 8398875"/>
              <a:gd name="connsiteX4255" fmla="*/ 3934758 w 5996056"/>
              <a:gd name="connsiteY4255" fmla="*/ 7338795 h 8398875"/>
              <a:gd name="connsiteX4256" fmla="*/ 3779377 w 5996056"/>
              <a:gd name="connsiteY4256" fmla="*/ 7205936 h 8398875"/>
              <a:gd name="connsiteX4257" fmla="*/ 3804659 w 5996056"/>
              <a:gd name="connsiteY4257" fmla="*/ 7202376 h 8398875"/>
              <a:gd name="connsiteX4258" fmla="*/ 3885715 w 5996056"/>
              <a:gd name="connsiteY4258" fmla="*/ 7303052 h 8398875"/>
              <a:gd name="connsiteX4259" fmla="*/ 3917763 w 5996056"/>
              <a:gd name="connsiteY4259" fmla="*/ 7281197 h 8398875"/>
              <a:gd name="connsiteX4260" fmla="*/ 3928936 w 5996056"/>
              <a:gd name="connsiteY4260" fmla="*/ 7189102 h 8398875"/>
              <a:gd name="connsiteX4261" fmla="*/ 3878976 w 5996056"/>
              <a:gd name="connsiteY4261" fmla="*/ 7192913 h 8398875"/>
              <a:gd name="connsiteX4262" fmla="*/ 3869156 w 5996056"/>
              <a:gd name="connsiteY4262" fmla="*/ 7171743 h 8398875"/>
              <a:gd name="connsiteX4263" fmla="*/ 3876732 w 5996056"/>
              <a:gd name="connsiteY4263" fmla="*/ 7151713 h 8398875"/>
              <a:gd name="connsiteX4264" fmla="*/ 3904125 w 5996056"/>
              <a:gd name="connsiteY4264" fmla="*/ 7151713 h 8398875"/>
              <a:gd name="connsiteX4265" fmla="*/ 3953373 w 5996056"/>
              <a:gd name="connsiteY4265" fmla="*/ 7173568 h 8398875"/>
              <a:gd name="connsiteX4266" fmla="*/ 3975228 w 5996056"/>
              <a:gd name="connsiteY4266" fmla="*/ 7195414 h 8398875"/>
              <a:gd name="connsiteX4267" fmla="*/ 3975228 w 5996056"/>
              <a:gd name="connsiteY4267" fmla="*/ 7176114 h 8398875"/>
              <a:gd name="connsiteX4268" fmla="*/ 3887113 w 5996056"/>
              <a:gd name="connsiteY4268" fmla="*/ 6826778 h 8398875"/>
              <a:gd name="connsiteX4269" fmla="*/ 3869878 w 5996056"/>
              <a:gd name="connsiteY4269" fmla="*/ 6782266 h 8398875"/>
              <a:gd name="connsiteX4270" fmla="*/ 3853560 w 5996056"/>
              <a:gd name="connsiteY4270" fmla="*/ 6785337 h 8398875"/>
              <a:gd name="connsiteX4271" fmla="*/ 3835657 w 5996056"/>
              <a:gd name="connsiteY4271" fmla="*/ 6789895 h 8398875"/>
              <a:gd name="connsiteX4272" fmla="*/ 3855438 w 5996056"/>
              <a:gd name="connsiteY4272" fmla="*/ 6873666 h 8398875"/>
              <a:gd name="connsiteX4273" fmla="*/ 3882278 w 5996056"/>
              <a:gd name="connsiteY4273" fmla="*/ 7070158 h 8398875"/>
              <a:gd name="connsiteX4274" fmla="*/ 3845111 w 5996056"/>
              <a:gd name="connsiteY4274" fmla="*/ 6949977 h 8398875"/>
              <a:gd name="connsiteX4275" fmla="*/ 3800084 w 5996056"/>
              <a:gd name="connsiteY4275" fmla="*/ 6797845 h 8398875"/>
              <a:gd name="connsiteX4276" fmla="*/ 3785857 w 5996056"/>
              <a:gd name="connsiteY4276" fmla="*/ 6760010 h 8398875"/>
              <a:gd name="connsiteX4277" fmla="*/ 3768667 w 5996056"/>
              <a:gd name="connsiteY4277" fmla="*/ 6760010 h 8398875"/>
              <a:gd name="connsiteX4278" fmla="*/ 3751468 w 5996056"/>
              <a:gd name="connsiteY4278" fmla="*/ 6760010 h 8398875"/>
              <a:gd name="connsiteX4279" fmla="*/ 3755972 w 5996056"/>
              <a:gd name="connsiteY4279" fmla="*/ 6775589 h 8398875"/>
              <a:gd name="connsiteX4280" fmla="*/ 3792018 w 5996056"/>
              <a:gd name="connsiteY4280" fmla="*/ 7069401 h 8398875"/>
              <a:gd name="connsiteX4281" fmla="*/ 3765533 w 5996056"/>
              <a:gd name="connsiteY4281" fmla="*/ 6954410 h 8398875"/>
              <a:gd name="connsiteX4282" fmla="*/ 3693888 w 5996056"/>
              <a:gd name="connsiteY4282" fmla="*/ 6677619 h 8398875"/>
              <a:gd name="connsiteX4283" fmla="*/ 3680507 w 5996056"/>
              <a:gd name="connsiteY4283" fmla="*/ 6648731 h 8398875"/>
              <a:gd name="connsiteX4284" fmla="*/ 3685430 w 5996056"/>
              <a:gd name="connsiteY4284" fmla="*/ 6677664 h 8398875"/>
              <a:gd name="connsiteX4285" fmla="*/ 3677196 w 5996056"/>
              <a:gd name="connsiteY4285" fmla="*/ 6693741 h 8398875"/>
              <a:gd name="connsiteX4286" fmla="*/ 3654744 w 5996056"/>
              <a:gd name="connsiteY4286" fmla="*/ 6611920 h 8398875"/>
              <a:gd name="connsiteX4287" fmla="*/ 3645842 w 5996056"/>
              <a:gd name="connsiteY4287" fmla="*/ 6595317 h 8398875"/>
              <a:gd name="connsiteX4288" fmla="*/ 3636939 w 5996056"/>
              <a:gd name="connsiteY4288" fmla="*/ 6599287 h 8398875"/>
              <a:gd name="connsiteX4289" fmla="*/ 2693293 w 5996056"/>
              <a:gd name="connsiteY4289" fmla="*/ 6609089 h 8398875"/>
              <a:gd name="connsiteX4290" fmla="*/ 2903397 w 5996056"/>
              <a:gd name="connsiteY4290" fmla="*/ 6659699 h 8398875"/>
              <a:gd name="connsiteX4291" fmla="*/ 2709281 w 5996056"/>
              <a:gd name="connsiteY4291" fmla="*/ 6603222 h 8398875"/>
              <a:gd name="connsiteX4292" fmla="*/ 2671037 w 5996056"/>
              <a:gd name="connsiteY4292" fmla="*/ 6599359 h 8398875"/>
              <a:gd name="connsiteX4293" fmla="*/ 2693293 w 5996056"/>
              <a:gd name="connsiteY4293" fmla="*/ 6609089 h 8398875"/>
              <a:gd name="connsiteX4294" fmla="*/ 4051352 w 5996056"/>
              <a:gd name="connsiteY4294" fmla="*/ 6639829 h 8398875"/>
              <a:gd name="connsiteX4295" fmla="*/ 4073162 w 5996056"/>
              <a:gd name="connsiteY4295" fmla="*/ 6719950 h 8398875"/>
              <a:gd name="connsiteX4296" fmla="*/ 4086053 w 5996056"/>
              <a:gd name="connsiteY4296" fmla="*/ 6746657 h 8398875"/>
              <a:gd name="connsiteX4297" fmla="*/ 4064242 w 5996056"/>
              <a:gd name="connsiteY4297" fmla="*/ 6666536 h 8398875"/>
              <a:gd name="connsiteX4298" fmla="*/ 4051352 w 5996056"/>
              <a:gd name="connsiteY4298" fmla="*/ 6639829 h 8398875"/>
              <a:gd name="connsiteX4299" fmla="*/ 1696232 w 5996056"/>
              <a:gd name="connsiteY4299" fmla="*/ 6642668 h 8398875"/>
              <a:gd name="connsiteX4300" fmla="*/ 1719298 w 5996056"/>
              <a:gd name="connsiteY4300" fmla="*/ 6659797 h 8398875"/>
              <a:gd name="connsiteX4301" fmla="*/ 1709799 w 5996056"/>
              <a:gd name="connsiteY4301" fmla="*/ 6644458 h 8398875"/>
              <a:gd name="connsiteX4302" fmla="*/ 1696232 w 5996056"/>
              <a:gd name="connsiteY4302" fmla="*/ 6642668 h 8398875"/>
              <a:gd name="connsiteX4303" fmla="*/ 1740743 w 5996056"/>
              <a:gd name="connsiteY4303" fmla="*/ 6651001 h 8398875"/>
              <a:gd name="connsiteX4304" fmla="*/ 1754097 w 5996056"/>
              <a:gd name="connsiteY4304" fmla="*/ 6670987 h 8398875"/>
              <a:gd name="connsiteX4305" fmla="*/ 1767450 w 5996056"/>
              <a:gd name="connsiteY4305" fmla="*/ 6673168 h 8398875"/>
              <a:gd name="connsiteX4306" fmla="*/ 1754097 w 5996056"/>
              <a:gd name="connsiteY4306" fmla="*/ 6653182 h 8398875"/>
              <a:gd name="connsiteX4307" fmla="*/ 1740743 w 5996056"/>
              <a:gd name="connsiteY4307" fmla="*/ 6651001 h 8398875"/>
              <a:gd name="connsiteX4308" fmla="*/ 1776353 w 5996056"/>
              <a:gd name="connsiteY4308" fmla="*/ 6651758 h 8398875"/>
              <a:gd name="connsiteX4309" fmla="*/ 1788976 w 5996056"/>
              <a:gd name="connsiteY4309" fmla="*/ 6675945 h 8398875"/>
              <a:gd name="connsiteX4310" fmla="*/ 1807030 w 5996056"/>
              <a:gd name="connsiteY4310" fmla="*/ 6668494 h 8398875"/>
              <a:gd name="connsiteX4311" fmla="*/ 1776353 w 5996056"/>
              <a:gd name="connsiteY4311" fmla="*/ 6651758 h 8398875"/>
              <a:gd name="connsiteX4312" fmla="*/ 2350829 w 5996056"/>
              <a:gd name="connsiteY4312" fmla="*/ 6655790 h 8398875"/>
              <a:gd name="connsiteX4313" fmla="*/ 2349449 w 5996056"/>
              <a:gd name="connsiteY4313" fmla="*/ 6677307 h 8398875"/>
              <a:gd name="connsiteX4314" fmla="*/ 2361619 w 5996056"/>
              <a:gd name="connsiteY4314" fmla="*/ 6656102 h 8398875"/>
              <a:gd name="connsiteX4315" fmla="*/ 2357764 w 5996056"/>
              <a:gd name="connsiteY4315" fmla="*/ 6639829 h 8398875"/>
              <a:gd name="connsiteX4316" fmla="*/ 2350829 w 5996056"/>
              <a:gd name="connsiteY4316" fmla="*/ 6655790 h 8398875"/>
              <a:gd name="connsiteX4317" fmla="*/ 2387391 w 5996056"/>
              <a:gd name="connsiteY4317" fmla="*/ 6657633 h 8398875"/>
              <a:gd name="connsiteX4318" fmla="*/ 2389937 w 5996056"/>
              <a:gd name="connsiteY4318" fmla="*/ 6670987 h 8398875"/>
              <a:gd name="connsiteX4319" fmla="*/ 2402738 w 5996056"/>
              <a:gd name="connsiteY4319" fmla="*/ 6657633 h 8398875"/>
              <a:gd name="connsiteX4320" fmla="*/ 2400192 w 5996056"/>
              <a:gd name="connsiteY4320" fmla="*/ 6644280 h 8398875"/>
              <a:gd name="connsiteX4321" fmla="*/ 2387391 w 5996056"/>
              <a:gd name="connsiteY4321" fmla="*/ 6657633 h 8398875"/>
              <a:gd name="connsiteX4322" fmla="*/ 3725963 w 5996056"/>
              <a:gd name="connsiteY4322" fmla="*/ 6657633 h 8398875"/>
              <a:gd name="connsiteX4323" fmla="*/ 3743491 w 5996056"/>
              <a:gd name="connsiteY4323" fmla="*/ 6670987 h 8398875"/>
              <a:gd name="connsiteX4324" fmla="*/ 3755892 w 5996056"/>
              <a:gd name="connsiteY4324" fmla="*/ 6657633 h 8398875"/>
              <a:gd name="connsiteX4325" fmla="*/ 3738364 w 5996056"/>
              <a:gd name="connsiteY4325" fmla="*/ 6644280 h 8398875"/>
              <a:gd name="connsiteX4326" fmla="*/ 3725963 w 5996056"/>
              <a:gd name="connsiteY4326" fmla="*/ 6657633 h 8398875"/>
              <a:gd name="connsiteX4327" fmla="*/ 1838669 w 5996056"/>
              <a:gd name="connsiteY4327" fmla="*/ 6660998 h 8398875"/>
              <a:gd name="connsiteX4328" fmla="*/ 1853482 w 5996056"/>
              <a:gd name="connsiteY4328" fmla="*/ 6681029 h 8398875"/>
              <a:gd name="connsiteX4329" fmla="*/ 1868287 w 5996056"/>
              <a:gd name="connsiteY4329" fmla="*/ 6693243 h 8398875"/>
              <a:gd name="connsiteX4330" fmla="*/ 1857622 w 5996056"/>
              <a:gd name="connsiteY4330" fmla="*/ 6673213 h 8398875"/>
              <a:gd name="connsiteX4331" fmla="*/ 1838669 w 5996056"/>
              <a:gd name="connsiteY4331" fmla="*/ 6660998 h 8398875"/>
              <a:gd name="connsiteX4332" fmla="*/ 2289180 w 5996056"/>
              <a:gd name="connsiteY4332" fmla="*/ 6667283 h 8398875"/>
              <a:gd name="connsiteX4333" fmla="*/ 2294353 w 5996056"/>
              <a:gd name="connsiteY4333" fmla="*/ 6677851 h 8398875"/>
              <a:gd name="connsiteX4334" fmla="*/ 2303282 w 5996056"/>
              <a:gd name="connsiteY4334" fmla="*/ 6653182 h 8398875"/>
              <a:gd name="connsiteX4335" fmla="*/ 2289180 w 5996056"/>
              <a:gd name="connsiteY4335" fmla="*/ 6667283 h 8398875"/>
              <a:gd name="connsiteX4336" fmla="*/ 1879673 w 5996056"/>
              <a:gd name="connsiteY4336" fmla="*/ 6674690 h 8398875"/>
              <a:gd name="connsiteX4337" fmla="*/ 1893774 w 5996056"/>
              <a:gd name="connsiteY4337" fmla="*/ 6688792 h 8398875"/>
              <a:gd name="connsiteX4338" fmla="*/ 1884845 w 5996056"/>
              <a:gd name="connsiteY4338" fmla="*/ 6664123 h 8398875"/>
              <a:gd name="connsiteX4339" fmla="*/ 1879673 w 5996056"/>
              <a:gd name="connsiteY4339" fmla="*/ 6674690 h 8398875"/>
              <a:gd name="connsiteX4340" fmla="*/ 1922120 w 5996056"/>
              <a:gd name="connsiteY4340" fmla="*/ 6672100 h 8398875"/>
              <a:gd name="connsiteX4341" fmla="*/ 1933176 w 5996056"/>
              <a:gd name="connsiteY4341" fmla="*/ 6699920 h 8398875"/>
              <a:gd name="connsiteX4342" fmla="*/ 1946467 w 5996056"/>
              <a:gd name="connsiteY4342" fmla="*/ 6691596 h 8398875"/>
              <a:gd name="connsiteX4343" fmla="*/ 1928316 w 5996056"/>
              <a:gd name="connsiteY4343" fmla="*/ 6663776 h 8398875"/>
              <a:gd name="connsiteX4344" fmla="*/ 1922120 w 5996056"/>
              <a:gd name="connsiteY4344" fmla="*/ 6672100 h 8398875"/>
              <a:gd name="connsiteX4345" fmla="*/ 1963435 w 5996056"/>
              <a:gd name="connsiteY4345" fmla="*/ 6668761 h 8398875"/>
              <a:gd name="connsiteX4346" fmla="*/ 1971857 w 5996056"/>
              <a:gd name="connsiteY4346" fmla="*/ 6688533 h 8398875"/>
              <a:gd name="connsiteX4347" fmla="*/ 1986937 w 5996056"/>
              <a:gd name="connsiteY4347" fmla="*/ 6675821 h 8398875"/>
              <a:gd name="connsiteX4348" fmla="*/ 1963435 w 5996056"/>
              <a:gd name="connsiteY4348" fmla="*/ 6668761 h 8398875"/>
              <a:gd name="connsiteX4349" fmla="*/ 2016716 w 5996056"/>
              <a:gd name="connsiteY4349" fmla="*/ 6679889 h 8398875"/>
              <a:gd name="connsiteX4350" fmla="*/ 2027843 w 5996056"/>
              <a:gd name="connsiteY4350" fmla="*/ 6695468 h 8398875"/>
              <a:gd name="connsiteX4351" fmla="*/ 2038971 w 5996056"/>
              <a:gd name="connsiteY4351" fmla="*/ 6679889 h 8398875"/>
              <a:gd name="connsiteX4352" fmla="*/ 2027843 w 5996056"/>
              <a:gd name="connsiteY4352" fmla="*/ 6664310 h 8398875"/>
              <a:gd name="connsiteX4353" fmla="*/ 2016716 w 5996056"/>
              <a:gd name="connsiteY4353" fmla="*/ 6679889 h 8398875"/>
              <a:gd name="connsiteX4354" fmla="*/ 2061227 w 5996056"/>
              <a:gd name="connsiteY4354" fmla="*/ 6674913 h 8398875"/>
              <a:gd name="connsiteX4355" fmla="*/ 2070130 w 5996056"/>
              <a:gd name="connsiteY4355" fmla="*/ 6693243 h 8398875"/>
              <a:gd name="connsiteX4356" fmla="*/ 2079032 w 5996056"/>
              <a:gd name="connsiteY4356" fmla="*/ 6680414 h 8398875"/>
              <a:gd name="connsiteX4357" fmla="*/ 2070130 w 5996056"/>
              <a:gd name="connsiteY4357" fmla="*/ 6662085 h 8398875"/>
              <a:gd name="connsiteX4358" fmla="*/ 2061227 w 5996056"/>
              <a:gd name="connsiteY4358" fmla="*/ 6674913 h 8398875"/>
              <a:gd name="connsiteX4359" fmla="*/ 2109380 w 5996056"/>
              <a:gd name="connsiteY4359" fmla="*/ 6674334 h 8398875"/>
              <a:gd name="connsiteX4360" fmla="*/ 2123731 w 5996056"/>
              <a:gd name="connsiteY4360" fmla="*/ 6688676 h 8398875"/>
              <a:gd name="connsiteX4361" fmla="*/ 2136746 w 5996056"/>
              <a:gd name="connsiteY4361" fmla="*/ 6680628 h 8398875"/>
              <a:gd name="connsiteX4362" fmla="*/ 2125983 w 5996056"/>
              <a:gd name="connsiteY4362" fmla="*/ 6669865 h 8398875"/>
              <a:gd name="connsiteX4363" fmla="*/ 2115229 w 5996056"/>
              <a:gd name="connsiteY4363" fmla="*/ 6659111 h 8398875"/>
              <a:gd name="connsiteX4364" fmla="*/ 2109380 w 5996056"/>
              <a:gd name="connsiteY4364" fmla="*/ 6674334 h 8398875"/>
              <a:gd name="connsiteX4365" fmla="*/ 2154337 w 5996056"/>
              <a:gd name="connsiteY4365" fmla="*/ 6671583 h 8398875"/>
              <a:gd name="connsiteX4366" fmla="*/ 2153215 w 5996056"/>
              <a:gd name="connsiteY4366" fmla="*/ 6685827 h 8398875"/>
              <a:gd name="connsiteX4367" fmla="*/ 2176958 w 5996056"/>
              <a:gd name="connsiteY4367" fmla="*/ 6670462 h 8398875"/>
              <a:gd name="connsiteX4368" fmla="*/ 2154337 w 5996056"/>
              <a:gd name="connsiteY4368" fmla="*/ 6671583 h 8398875"/>
              <a:gd name="connsiteX4369" fmla="*/ 2194762 w 5996056"/>
              <a:gd name="connsiteY4369" fmla="*/ 6676177 h 8398875"/>
              <a:gd name="connsiteX4370" fmla="*/ 2205338 w 5996056"/>
              <a:gd name="connsiteY4370" fmla="*/ 6686753 h 8398875"/>
              <a:gd name="connsiteX4371" fmla="*/ 2208855 w 5996056"/>
              <a:gd name="connsiteY4371" fmla="*/ 6662085 h 8398875"/>
              <a:gd name="connsiteX4372" fmla="*/ 2194762 w 5996056"/>
              <a:gd name="connsiteY4372" fmla="*/ 6676177 h 8398875"/>
              <a:gd name="connsiteX4373" fmla="*/ 2245212 w 5996056"/>
              <a:gd name="connsiteY4373" fmla="*/ 6668022 h 8398875"/>
              <a:gd name="connsiteX4374" fmla="*/ 2247224 w 5996056"/>
              <a:gd name="connsiteY4374" fmla="*/ 6688792 h 8398875"/>
              <a:gd name="connsiteX4375" fmla="*/ 2260301 w 5996056"/>
              <a:gd name="connsiteY4375" fmla="*/ 6675438 h 8398875"/>
              <a:gd name="connsiteX4376" fmla="*/ 2245212 w 5996056"/>
              <a:gd name="connsiteY4376" fmla="*/ 6668022 h 8398875"/>
              <a:gd name="connsiteX4377" fmla="*/ 3801632 w 5996056"/>
              <a:gd name="connsiteY4377" fmla="*/ 6679889 h 8398875"/>
              <a:gd name="connsiteX4378" fmla="*/ 3816036 w 5996056"/>
              <a:gd name="connsiteY4378" fmla="*/ 6688792 h 8398875"/>
              <a:gd name="connsiteX4379" fmla="*/ 3819437 w 5996056"/>
              <a:gd name="connsiteY4379" fmla="*/ 6679889 h 8398875"/>
              <a:gd name="connsiteX4380" fmla="*/ 3805033 w 5996056"/>
              <a:gd name="connsiteY4380" fmla="*/ 6670987 h 8398875"/>
              <a:gd name="connsiteX4381" fmla="*/ 3801632 w 5996056"/>
              <a:gd name="connsiteY4381" fmla="*/ 6679889 h 8398875"/>
              <a:gd name="connsiteX4382" fmla="*/ 3877302 w 5996056"/>
              <a:gd name="connsiteY4382" fmla="*/ 6683602 h 8398875"/>
              <a:gd name="connsiteX4383" fmla="*/ 3891395 w 5996056"/>
              <a:gd name="connsiteY4383" fmla="*/ 6697694 h 8398875"/>
              <a:gd name="connsiteX4384" fmla="*/ 3887878 w 5996056"/>
              <a:gd name="connsiteY4384" fmla="*/ 6673025 h 8398875"/>
              <a:gd name="connsiteX4385" fmla="*/ 3877302 w 5996056"/>
              <a:gd name="connsiteY4385" fmla="*/ 6683602 h 8398875"/>
              <a:gd name="connsiteX4386" fmla="*/ 3734865 w 5996056"/>
              <a:gd name="connsiteY4386" fmla="*/ 6701566 h 8398875"/>
              <a:gd name="connsiteX4387" fmla="*/ 3765801 w 5996056"/>
              <a:gd name="connsiteY4387" fmla="*/ 6751108 h 8398875"/>
              <a:gd name="connsiteX4388" fmla="*/ 3770163 w 5996056"/>
              <a:gd name="connsiteY4388" fmla="*/ 6714911 h 8398875"/>
              <a:gd name="connsiteX4389" fmla="*/ 3734865 w 5996056"/>
              <a:gd name="connsiteY4389" fmla="*/ 6701566 h 8398875"/>
              <a:gd name="connsiteX4390" fmla="*/ 2025618 w 5996056"/>
              <a:gd name="connsiteY4390" fmla="*/ 6715499 h 8398875"/>
              <a:gd name="connsiteX4391" fmla="*/ 2034520 w 5996056"/>
              <a:gd name="connsiteY4391" fmla="*/ 6724401 h 8398875"/>
              <a:gd name="connsiteX4392" fmla="*/ 2043423 w 5996056"/>
              <a:gd name="connsiteY4392" fmla="*/ 6715499 h 8398875"/>
              <a:gd name="connsiteX4393" fmla="*/ 2034520 w 5996056"/>
              <a:gd name="connsiteY4393" fmla="*/ 6706596 h 8398875"/>
              <a:gd name="connsiteX4394" fmla="*/ 2025618 w 5996056"/>
              <a:gd name="connsiteY4394" fmla="*/ 6715499 h 8398875"/>
              <a:gd name="connsiteX4395" fmla="*/ 3814986 w 5996056"/>
              <a:gd name="connsiteY4395" fmla="*/ 6715499 h 8398875"/>
              <a:gd name="connsiteX4396" fmla="*/ 3828339 w 5996056"/>
              <a:gd name="connsiteY4396" fmla="*/ 6724401 h 8398875"/>
              <a:gd name="connsiteX4397" fmla="*/ 3841693 w 5996056"/>
              <a:gd name="connsiteY4397" fmla="*/ 6715499 h 8398875"/>
              <a:gd name="connsiteX4398" fmla="*/ 3828339 w 5996056"/>
              <a:gd name="connsiteY4398" fmla="*/ 6706596 h 8398875"/>
              <a:gd name="connsiteX4399" fmla="*/ 3814986 w 5996056"/>
              <a:gd name="connsiteY4399" fmla="*/ 6715499 h 8398875"/>
              <a:gd name="connsiteX4400" fmla="*/ 3892525 w 5996056"/>
              <a:gd name="connsiteY4400" fmla="*/ 6733303 h 8398875"/>
              <a:gd name="connsiteX4401" fmla="*/ 3915262 w 5996056"/>
              <a:gd name="connsiteY4401" fmla="*/ 6745784 h 8398875"/>
              <a:gd name="connsiteX4402" fmla="*/ 3899442 w 5996056"/>
              <a:gd name="connsiteY4402" fmla="*/ 6715499 h 8398875"/>
              <a:gd name="connsiteX4403" fmla="*/ 3892525 w 5996056"/>
              <a:gd name="connsiteY4403" fmla="*/ 6733303 h 8398875"/>
              <a:gd name="connsiteX4404" fmla="*/ 3949928 w 5996056"/>
              <a:gd name="connsiteY4404" fmla="*/ 6742206 h 8398875"/>
              <a:gd name="connsiteX4405" fmla="*/ 3954414 w 5996056"/>
              <a:gd name="connsiteY4405" fmla="*/ 6753334 h 8398875"/>
              <a:gd name="connsiteX4406" fmla="*/ 3954414 w 5996056"/>
              <a:gd name="connsiteY4406" fmla="*/ 6731078 h 8398875"/>
              <a:gd name="connsiteX4407" fmla="*/ 3949928 w 5996056"/>
              <a:gd name="connsiteY4407" fmla="*/ 6742206 h 8398875"/>
              <a:gd name="connsiteX4408" fmla="*/ 3824022 w 5996056"/>
              <a:gd name="connsiteY4408" fmla="*/ 6748882 h 8398875"/>
              <a:gd name="connsiteX4409" fmla="*/ 3849749 w 5996056"/>
              <a:gd name="connsiteY4409" fmla="*/ 6769437 h 8398875"/>
              <a:gd name="connsiteX4410" fmla="*/ 3855661 w 5996056"/>
              <a:gd name="connsiteY4410" fmla="*/ 6752105 h 8398875"/>
              <a:gd name="connsiteX4411" fmla="*/ 3824022 w 5996056"/>
              <a:gd name="connsiteY4411" fmla="*/ 6748882 h 8398875"/>
              <a:gd name="connsiteX4412" fmla="*/ 4014799 w 5996056"/>
              <a:gd name="connsiteY4412" fmla="*/ 6791168 h 8398875"/>
              <a:gd name="connsiteX4413" fmla="*/ 4113089 w 5996056"/>
              <a:gd name="connsiteY4413" fmla="*/ 7138644 h 8398875"/>
              <a:gd name="connsiteX4414" fmla="*/ 4218074 w 5996056"/>
              <a:gd name="connsiteY4414" fmla="*/ 7298939 h 8398875"/>
              <a:gd name="connsiteX4415" fmla="*/ 4263913 w 5996056"/>
              <a:gd name="connsiteY4415" fmla="*/ 7320171 h 8398875"/>
              <a:gd name="connsiteX4416" fmla="*/ 4231926 w 5996056"/>
              <a:gd name="connsiteY4416" fmla="*/ 7333533 h 8398875"/>
              <a:gd name="connsiteX4417" fmla="*/ 4194697 w 5996056"/>
              <a:gd name="connsiteY4417" fmla="*/ 7360588 h 8398875"/>
              <a:gd name="connsiteX4418" fmla="*/ 4172272 w 5996056"/>
              <a:gd name="connsiteY4418" fmla="*/ 7363143 h 8398875"/>
              <a:gd name="connsiteX4419" fmla="*/ 4160031 w 5996056"/>
              <a:gd name="connsiteY4419" fmla="*/ 7320857 h 8398875"/>
              <a:gd name="connsiteX4420" fmla="*/ 4145823 w 5996056"/>
              <a:gd name="connsiteY4420" fmla="*/ 7289699 h 8398875"/>
              <a:gd name="connsiteX4421" fmla="*/ 4145147 w 5996056"/>
              <a:gd name="connsiteY4421" fmla="*/ 7307503 h 8398875"/>
              <a:gd name="connsiteX4422" fmla="*/ 4153648 w 5996056"/>
              <a:gd name="connsiteY4422" fmla="*/ 7358345 h 8398875"/>
              <a:gd name="connsiteX4423" fmla="*/ 4162827 w 5996056"/>
              <a:gd name="connsiteY4423" fmla="*/ 7391390 h 8398875"/>
              <a:gd name="connsiteX4424" fmla="*/ 4186979 w 5996056"/>
              <a:gd name="connsiteY4424" fmla="*/ 7382301 h 8398875"/>
              <a:gd name="connsiteX4425" fmla="*/ 4242298 w 5996056"/>
              <a:gd name="connsiteY4425" fmla="*/ 7343522 h 8398875"/>
              <a:gd name="connsiteX4426" fmla="*/ 4417469 w 5996056"/>
              <a:gd name="connsiteY4426" fmla="*/ 7256822 h 8398875"/>
              <a:gd name="connsiteX4427" fmla="*/ 4487112 w 5996056"/>
              <a:gd name="connsiteY4427" fmla="*/ 7236997 h 8398875"/>
              <a:gd name="connsiteX4428" fmla="*/ 4613498 w 5996056"/>
              <a:gd name="connsiteY4428" fmla="*/ 7236641 h 8398875"/>
              <a:gd name="connsiteX4429" fmla="*/ 4733030 w 5996056"/>
              <a:gd name="connsiteY4429" fmla="*/ 7229394 h 8398875"/>
              <a:gd name="connsiteX4430" fmla="*/ 4652659 w 5996056"/>
              <a:gd name="connsiteY4430" fmla="*/ 7214127 h 8398875"/>
              <a:gd name="connsiteX4431" fmla="*/ 4407801 w 5996056"/>
              <a:gd name="connsiteY4431" fmla="*/ 7236125 h 8398875"/>
              <a:gd name="connsiteX4432" fmla="*/ 4227912 w 5996056"/>
              <a:gd name="connsiteY4432" fmla="*/ 7232608 h 8398875"/>
              <a:gd name="connsiteX4433" fmla="*/ 4068827 w 5996056"/>
              <a:gd name="connsiteY4433" fmla="*/ 6938484 h 8398875"/>
              <a:gd name="connsiteX4434" fmla="*/ 4014799 w 5996056"/>
              <a:gd name="connsiteY4434" fmla="*/ 6791168 h 8398875"/>
              <a:gd name="connsiteX4435" fmla="*/ 4091661 w 5996056"/>
              <a:gd name="connsiteY4435" fmla="*/ 6791907 h 8398875"/>
              <a:gd name="connsiteX4436" fmla="*/ 4097038 w 5996056"/>
              <a:gd name="connsiteY4436" fmla="*/ 6797293 h 8398875"/>
              <a:gd name="connsiteX4437" fmla="*/ 4096335 w 5996056"/>
              <a:gd name="connsiteY4437" fmla="*/ 6780227 h 8398875"/>
              <a:gd name="connsiteX4438" fmla="*/ 4091661 w 5996056"/>
              <a:gd name="connsiteY4438" fmla="*/ 6791907 h 8398875"/>
              <a:gd name="connsiteX4439" fmla="*/ 4349126 w 5996056"/>
              <a:gd name="connsiteY4439" fmla="*/ 6795646 h 8398875"/>
              <a:gd name="connsiteX4440" fmla="*/ 4530715 w 5996056"/>
              <a:gd name="connsiteY4440" fmla="*/ 7061051 h 8398875"/>
              <a:gd name="connsiteX4441" fmla="*/ 4593388 w 5996056"/>
              <a:gd name="connsiteY4441" fmla="*/ 7117893 h 8398875"/>
              <a:gd name="connsiteX4442" fmla="*/ 4620647 w 5996056"/>
              <a:gd name="connsiteY4442" fmla="*/ 7136321 h 8398875"/>
              <a:gd name="connsiteX4443" fmla="*/ 4584583 w 5996056"/>
              <a:gd name="connsiteY4443" fmla="*/ 7101726 h 8398875"/>
              <a:gd name="connsiteX4444" fmla="*/ 4389694 w 5996056"/>
              <a:gd name="connsiteY4444" fmla="*/ 6829003 h 8398875"/>
              <a:gd name="connsiteX4445" fmla="*/ 4349126 w 5996056"/>
              <a:gd name="connsiteY4445" fmla="*/ 6795646 h 8398875"/>
              <a:gd name="connsiteX4446" fmla="*/ 2980232 w 5996056"/>
              <a:gd name="connsiteY4446" fmla="*/ 6877227 h 8398875"/>
              <a:gd name="connsiteX4447" fmla="*/ 2777865 w 5996056"/>
              <a:gd name="connsiteY4447" fmla="*/ 7133641 h 8398875"/>
              <a:gd name="connsiteX4448" fmla="*/ 2092385 w 5996056"/>
              <a:gd name="connsiteY4448" fmla="*/ 7254410 h 8398875"/>
              <a:gd name="connsiteX4449" fmla="*/ 1678943 w 5996056"/>
              <a:gd name="connsiteY4449" fmla="*/ 7298966 h 8398875"/>
              <a:gd name="connsiteX4450" fmla="*/ 1581677 w 5996056"/>
              <a:gd name="connsiteY4450" fmla="*/ 7299340 h 8398875"/>
              <a:gd name="connsiteX4451" fmla="*/ 2159153 w 5996056"/>
              <a:gd name="connsiteY4451" fmla="*/ 7231201 h 8398875"/>
              <a:gd name="connsiteX4452" fmla="*/ 2514258 w 5996056"/>
              <a:gd name="connsiteY4452" fmla="*/ 7172936 h 8398875"/>
              <a:gd name="connsiteX4453" fmla="*/ 2492011 w 5996056"/>
              <a:gd name="connsiteY4453" fmla="*/ 7172215 h 8398875"/>
              <a:gd name="connsiteX4454" fmla="*/ 2416341 w 5996056"/>
              <a:gd name="connsiteY4454" fmla="*/ 7182265 h 8398875"/>
              <a:gd name="connsiteX4455" fmla="*/ 2368358 w 5996056"/>
              <a:gd name="connsiteY4455" fmla="*/ 7187046 h 8398875"/>
              <a:gd name="connsiteX4456" fmla="*/ 2437742 w 5996056"/>
              <a:gd name="connsiteY4456" fmla="*/ 7168289 h 8398875"/>
              <a:gd name="connsiteX4457" fmla="*/ 2503806 w 5996056"/>
              <a:gd name="connsiteY4457" fmla="*/ 7146202 h 8398875"/>
              <a:gd name="connsiteX4458" fmla="*/ 2403771 w 5996056"/>
              <a:gd name="connsiteY4458" fmla="*/ 7160650 h 8398875"/>
              <a:gd name="connsiteX4459" fmla="*/ 2355939 w 5996056"/>
              <a:gd name="connsiteY4459" fmla="*/ 7152273 h 8398875"/>
              <a:gd name="connsiteX4460" fmla="*/ 2354416 w 5996056"/>
              <a:gd name="connsiteY4460" fmla="*/ 7142712 h 8398875"/>
              <a:gd name="connsiteX4461" fmla="*/ 2016716 w 5996056"/>
              <a:gd name="connsiteY4461" fmla="*/ 7182959 h 8398875"/>
              <a:gd name="connsiteX4462" fmla="*/ 1162092 w 5996056"/>
              <a:gd name="connsiteY4462" fmla="*/ 7281482 h 8398875"/>
              <a:gd name="connsiteX4463" fmla="*/ 321266 w 5996056"/>
              <a:gd name="connsiteY4463" fmla="*/ 7410948 h 8398875"/>
              <a:gd name="connsiteX4464" fmla="*/ 391461 w 5996056"/>
              <a:gd name="connsiteY4464" fmla="*/ 7410102 h 8398875"/>
              <a:gd name="connsiteX4465" fmla="*/ 414296 w 5996056"/>
              <a:gd name="connsiteY4465" fmla="*/ 7405874 h 8398875"/>
              <a:gd name="connsiteX4466" fmla="*/ 389814 w 5996056"/>
              <a:gd name="connsiteY4466" fmla="*/ 7419628 h 8398875"/>
              <a:gd name="connsiteX4467" fmla="*/ 365333 w 5996056"/>
              <a:gd name="connsiteY4467" fmla="*/ 7428940 h 8398875"/>
              <a:gd name="connsiteX4468" fmla="*/ 380209 w 5996056"/>
              <a:gd name="connsiteY4468" fmla="*/ 7437264 h 8398875"/>
              <a:gd name="connsiteX4469" fmla="*/ 418622 w 5996056"/>
              <a:gd name="connsiteY4469" fmla="*/ 7436631 h 8398875"/>
              <a:gd name="connsiteX4470" fmla="*/ 441688 w 5996056"/>
              <a:gd name="connsiteY4470" fmla="*/ 7440264 h 8398875"/>
              <a:gd name="connsiteX4471" fmla="*/ 420118 w 5996056"/>
              <a:gd name="connsiteY4471" fmla="*/ 7452210 h 8398875"/>
              <a:gd name="connsiteX4472" fmla="*/ 437976 w 5996056"/>
              <a:gd name="connsiteY4472" fmla="*/ 7457881 h 8398875"/>
              <a:gd name="connsiteX4473" fmla="*/ 494052 w 5996056"/>
              <a:gd name="connsiteY4473" fmla="*/ 7450065 h 8398875"/>
              <a:gd name="connsiteX4474" fmla="*/ 551178 w 5996056"/>
              <a:gd name="connsiteY4474" fmla="*/ 7437459 h 8398875"/>
              <a:gd name="connsiteX4475" fmla="*/ 521124 w 5996056"/>
              <a:gd name="connsiteY4475" fmla="*/ 7453608 h 8398875"/>
              <a:gd name="connsiteX4476" fmla="*/ 485514 w 5996056"/>
              <a:gd name="connsiteY4476" fmla="*/ 7473745 h 8398875"/>
              <a:gd name="connsiteX4477" fmla="*/ 541154 w 5996056"/>
              <a:gd name="connsiteY4477" fmla="*/ 7462172 h 8398875"/>
              <a:gd name="connsiteX4478" fmla="*/ 550056 w 5996056"/>
              <a:gd name="connsiteY4478" fmla="*/ 7469392 h 8398875"/>
              <a:gd name="connsiteX4479" fmla="*/ 516672 w 5996056"/>
              <a:gd name="connsiteY4479" fmla="*/ 7483484 h 8398875"/>
              <a:gd name="connsiteX4480" fmla="*/ 550074 w 5996056"/>
              <a:gd name="connsiteY4480" fmla="*/ 7495182 h 8398875"/>
              <a:gd name="connsiteX4481" fmla="*/ 583467 w 5996056"/>
              <a:gd name="connsiteY4481" fmla="*/ 7506889 h 8398875"/>
              <a:gd name="connsiteX4482" fmla="*/ 614331 w 5996056"/>
              <a:gd name="connsiteY4482" fmla="*/ 7493989 h 8398875"/>
              <a:gd name="connsiteX4483" fmla="*/ 639560 w 5996056"/>
              <a:gd name="connsiteY4483" fmla="*/ 7498512 h 8398875"/>
              <a:gd name="connsiteX4484" fmla="*/ 597212 w 5996056"/>
              <a:gd name="connsiteY4484" fmla="*/ 7537076 h 8398875"/>
              <a:gd name="connsiteX4485" fmla="*/ 561113 w 5996056"/>
              <a:gd name="connsiteY4485" fmla="*/ 7830515 h 8398875"/>
              <a:gd name="connsiteX4486" fmla="*/ 555353 w 5996056"/>
              <a:gd name="connsiteY4486" fmla="*/ 7961825 h 8398875"/>
              <a:gd name="connsiteX4487" fmla="*/ 568119 w 5996056"/>
              <a:gd name="connsiteY4487" fmla="*/ 7961825 h 8398875"/>
              <a:gd name="connsiteX4488" fmla="*/ 580894 w 5996056"/>
              <a:gd name="connsiteY4488" fmla="*/ 7961825 h 8398875"/>
              <a:gd name="connsiteX4489" fmla="*/ 587152 w 5996056"/>
              <a:gd name="connsiteY4489" fmla="*/ 7870576 h 8398875"/>
              <a:gd name="connsiteX4490" fmla="*/ 632358 w 5996056"/>
              <a:gd name="connsiteY4490" fmla="*/ 7552406 h 8398875"/>
              <a:gd name="connsiteX4491" fmla="*/ 976016 w 5996056"/>
              <a:gd name="connsiteY4491" fmla="*/ 7427880 h 8398875"/>
              <a:gd name="connsiteX4492" fmla="*/ 2141348 w 5996056"/>
              <a:gd name="connsiteY4492" fmla="*/ 7271796 h 8398875"/>
              <a:gd name="connsiteX4493" fmla="*/ 2700272 w 5996056"/>
              <a:gd name="connsiteY4493" fmla="*/ 7190794 h 8398875"/>
              <a:gd name="connsiteX4494" fmla="*/ 2953873 w 5996056"/>
              <a:gd name="connsiteY4494" fmla="*/ 7013727 h 8398875"/>
              <a:gd name="connsiteX4495" fmla="*/ 3003272 w 5996056"/>
              <a:gd name="connsiteY4495" fmla="*/ 6832199 h 8398875"/>
              <a:gd name="connsiteX4496" fmla="*/ 3000423 w 5996056"/>
              <a:gd name="connsiteY4496" fmla="*/ 6804860 h 8398875"/>
              <a:gd name="connsiteX4497" fmla="*/ 2980232 w 5996056"/>
              <a:gd name="connsiteY4497" fmla="*/ 6877227 h 8398875"/>
              <a:gd name="connsiteX4498" fmla="*/ 3967029 w 5996056"/>
              <a:gd name="connsiteY4498" fmla="*/ 6818614 h 8398875"/>
              <a:gd name="connsiteX4499" fmla="*/ 3972406 w 5996056"/>
              <a:gd name="connsiteY4499" fmla="*/ 6824000 h 8398875"/>
              <a:gd name="connsiteX4500" fmla="*/ 3971702 w 5996056"/>
              <a:gd name="connsiteY4500" fmla="*/ 6806934 h 8398875"/>
              <a:gd name="connsiteX4501" fmla="*/ 3967029 w 5996056"/>
              <a:gd name="connsiteY4501" fmla="*/ 6818614 h 8398875"/>
              <a:gd name="connsiteX4502" fmla="*/ 3237216 w 5996056"/>
              <a:gd name="connsiteY4502" fmla="*/ 6893545 h 8398875"/>
              <a:gd name="connsiteX4503" fmla="*/ 3187452 w 5996056"/>
              <a:gd name="connsiteY4503" fmla="*/ 7113966 h 8398875"/>
              <a:gd name="connsiteX4504" fmla="*/ 3164671 w 5996056"/>
              <a:gd name="connsiteY4504" fmla="*/ 7163739 h 8398875"/>
              <a:gd name="connsiteX4505" fmla="*/ 3176021 w 5996056"/>
              <a:gd name="connsiteY4505" fmla="*/ 7170941 h 8398875"/>
              <a:gd name="connsiteX4506" fmla="*/ 3195811 w 5996056"/>
              <a:gd name="connsiteY4506" fmla="*/ 7178286 h 8398875"/>
              <a:gd name="connsiteX4507" fmla="*/ 3348931 w 5996056"/>
              <a:gd name="connsiteY4507" fmla="*/ 7229029 h 8398875"/>
              <a:gd name="connsiteX4508" fmla="*/ 3271517 w 5996056"/>
              <a:gd name="connsiteY4508" fmla="*/ 7214456 h 8398875"/>
              <a:gd name="connsiteX4509" fmla="*/ 3195526 w 5996056"/>
              <a:gd name="connsiteY4509" fmla="*/ 7198450 h 8398875"/>
              <a:gd name="connsiteX4510" fmla="*/ 3271490 w 5996056"/>
              <a:gd name="connsiteY4510" fmla="*/ 7225798 h 8398875"/>
              <a:gd name="connsiteX4511" fmla="*/ 3349287 w 5996056"/>
              <a:gd name="connsiteY4511" fmla="*/ 7267443 h 8398875"/>
              <a:gd name="connsiteX4512" fmla="*/ 3146510 w 5996056"/>
              <a:gd name="connsiteY4512" fmla="*/ 7210174 h 8398875"/>
              <a:gd name="connsiteX4513" fmla="*/ 3122162 w 5996056"/>
              <a:gd name="connsiteY4513" fmla="*/ 7216602 h 8398875"/>
              <a:gd name="connsiteX4514" fmla="*/ 3111969 w 5996056"/>
              <a:gd name="connsiteY4514" fmla="*/ 7228878 h 8398875"/>
              <a:gd name="connsiteX4515" fmla="*/ 3222126 w 5996056"/>
              <a:gd name="connsiteY4515" fmla="*/ 7261514 h 8398875"/>
              <a:gd name="connsiteX4516" fmla="*/ 3344774 w 5996056"/>
              <a:gd name="connsiteY4516" fmla="*/ 7294150 h 8398875"/>
              <a:gd name="connsiteX4517" fmla="*/ 3431589 w 5996056"/>
              <a:gd name="connsiteY4517" fmla="*/ 7210468 h 8398875"/>
              <a:gd name="connsiteX4518" fmla="*/ 3320871 w 5996056"/>
              <a:gd name="connsiteY4518" fmla="*/ 7178259 h 8398875"/>
              <a:gd name="connsiteX4519" fmla="*/ 3213367 w 5996056"/>
              <a:gd name="connsiteY4519" fmla="*/ 7128495 h 8398875"/>
              <a:gd name="connsiteX4520" fmla="*/ 3336094 w 5996056"/>
              <a:gd name="connsiteY4520" fmla="*/ 7155638 h 8398875"/>
              <a:gd name="connsiteX4521" fmla="*/ 3452056 w 5996056"/>
              <a:gd name="connsiteY4521" fmla="*/ 7179915 h 8398875"/>
              <a:gd name="connsiteX4522" fmla="*/ 3425589 w 5996056"/>
              <a:gd name="connsiteY4522" fmla="*/ 7147724 h 8398875"/>
              <a:gd name="connsiteX4523" fmla="*/ 3313420 w 5996056"/>
              <a:gd name="connsiteY4523" fmla="*/ 7114955 h 8398875"/>
              <a:gd name="connsiteX4524" fmla="*/ 3225821 w 5996056"/>
              <a:gd name="connsiteY4524" fmla="*/ 7088132 h 8398875"/>
              <a:gd name="connsiteX4525" fmla="*/ 3231803 w 5996056"/>
              <a:gd name="connsiteY4525" fmla="*/ 7064300 h 8398875"/>
              <a:gd name="connsiteX4526" fmla="*/ 3240724 w 5996056"/>
              <a:gd name="connsiteY4526" fmla="*/ 7037531 h 8398875"/>
              <a:gd name="connsiteX4527" fmla="*/ 3325322 w 5996056"/>
              <a:gd name="connsiteY4527" fmla="*/ 7061728 h 8398875"/>
              <a:gd name="connsiteX4528" fmla="*/ 3437385 w 5996056"/>
              <a:gd name="connsiteY4528" fmla="*/ 7094577 h 8398875"/>
              <a:gd name="connsiteX4529" fmla="*/ 3438863 w 5996056"/>
              <a:gd name="connsiteY4529" fmla="*/ 7073497 h 8398875"/>
              <a:gd name="connsiteX4530" fmla="*/ 3330940 w 5996056"/>
              <a:gd name="connsiteY4530" fmla="*/ 7044146 h 8398875"/>
              <a:gd name="connsiteX4531" fmla="*/ 3247427 w 5996056"/>
              <a:gd name="connsiteY4531" fmla="*/ 6995210 h 8398875"/>
              <a:gd name="connsiteX4532" fmla="*/ 3359819 w 5996056"/>
              <a:gd name="connsiteY4532" fmla="*/ 7019326 h 8398875"/>
              <a:gd name="connsiteX4533" fmla="*/ 3473742 w 5996056"/>
              <a:gd name="connsiteY4533" fmla="*/ 7041902 h 8398875"/>
              <a:gd name="connsiteX4534" fmla="*/ 3358198 w 5996056"/>
              <a:gd name="connsiteY4534" fmla="*/ 6999403 h 8398875"/>
              <a:gd name="connsiteX4535" fmla="*/ 3244391 w 5996056"/>
              <a:gd name="connsiteY4535" fmla="*/ 6970488 h 8398875"/>
              <a:gd name="connsiteX4536" fmla="*/ 3247044 w 5996056"/>
              <a:gd name="connsiteY4536" fmla="*/ 6929786 h 8398875"/>
              <a:gd name="connsiteX4537" fmla="*/ 3249688 w 5996056"/>
              <a:gd name="connsiteY4537" fmla="*/ 6889094 h 8398875"/>
              <a:gd name="connsiteX4538" fmla="*/ 3263042 w 5996056"/>
              <a:gd name="connsiteY4538" fmla="*/ 6892138 h 8398875"/>
              <a:gd name="connsiteX4539" fmla="*/ 3374321 w 5996056"/>
              <a:gd name="connsiteY4539" fmla="*/ 6921018 h 8398875"/>
              <a:gd name="connsiteX4540" fmla="*/ 3476697 w 5996056"/>
              <a:gd name="connsiteY4540" fmla="*/ 6939071 h 8398875"/>
              <a:gd name="connsiteX4541" fmla="*/ 3376546 w 5996056"/>
              <a:gd name="connsiteY4541" fmla="*/ 6907068 h 8398875"/>
              <a:gd name="connsiteX4542" fmla="*/ 3261386 w 5996056"/>
              <a:gd name="connsiteY4542" fmla="*/ 6878919 h 8398875"/>
              <a:gd name="connsiteX4543" fmla="*/ 3242388 w 5996056"/>
              <a:gd name="connsiteY4543" fmla="*/ 6859743 h 8398875"/>
              <a:gd name="connsiteX4544" fmla="*/ 3237216 w 5996056"/>
              <a:gd name="connsiteY4544" fmla="*/ 6893545 h 8398875"/>
              <a:gd name="connsiteX4545" fmla="*/ 2737804 w 5996056"/>
              <a:gd name="connsiteY4545" fmla="*/ 6883094 h 8398875"/>
              <a:gd name="connsiteX4546" fmla="*/ 2900726 w 5996056"/>
              <a:gd name="connsiteY4546" fmla="*/ 6926555 h 8398875"/>
              <a:gd name="connsiteX4547" fmla="*/ 2848433 w 5996056"/>
              <a:gd name="connsiteY4547" fmla="*/ 6903800 h 8398875"/>
              <a:gd name="connsiteX4548" fmla="*/ 2737804 w 5996056"/>
              <a:gd name="connsiteY4548" fmla="*/ 6883094 h 8398875"/>
              <a:gd name="connsiteX4549" fmla="*/ 2728902 w 5996056"/>
              <a:gd name="connsiteY4549" fmla="*/ 6923973 h 8398875"/>
              <a:gd name="connsiteX4550" fmla="*/ 2800032 w 5996056"/>
              <a:gd name="connsiteY4550" fmla="*/ 6951383 h 8398875"/>
              <a:gd name="connsiteX4551" fmla="*/ 2876814 w 5996056"/>
              <a:gd name="connsiteY4551" fmla="*/ 6984215 h 8398875"/>
              <a:gd name="connsiteX4552" fmla="*/ 2897913 w 5996056"/>
              <a:gd name="connsiteY4552" fmla="*/ 6963277 h 8398875"/>
              <a:gd name="connsiteX4553" fmla="*/ 2819047 w 5996056"/>
              <a:gd name="connsiteY4553" fmla="*/ 6938795 h 8398875"/>
              <a:gd name="connsiteX4554" fmla="*/ 2728902 w 5996056"/>
              <a:gd name="connsiteY4554" fmla="*/ 6923973 h 8398875"/>
              <a:gd name="connsiteX4555" fmla="*/ 2685726 w 5996056"/>
              <a:gd name="connsiteY4555" fmla="*/ 6960161 h 8398875"/>
              <a:gd name="connsiteX4556" fmla="*/ 2867645 w 5996056"/>
              <a:gd name="connsiteY4556" fmla="*/ 7008047 h 8398875"/>
              <a:gd name="connsiteX4557" fmla="*/ 2773414 w 5996056"/>
              <a:gd name="connsiteY4557" fmla="*/ 6973888 h 8398875"/>
              <a:gd name="connsiteX4558" fmla="*/ 2685726 w 5996056"/>
              <a:gd name="connsiteY4558" fmla="*/ 6960161 h 8398875"/>
              <a:gd name="connsiteX4559" fmla="*/ 4032185 w 5996056"/>
              <a:gd name="connsiteY4559" fmla="*/ 7038920 h 8398875"/>
              <a:gd name="connsiteX4560" fmla="*/ 4075183 w 5996056"/>
              <a:gd name="connsiteY4560" fmla="*/ 7292182 h 8398875"/>
              <a:gd name="connsiteX4561" fmla="*/ 4076251 w 5996056"/>
              <a:gd name="connsiteY4561" fmla="*/ 7348080 h 8398875"/>
              <a:gd name="connsiteX4562" fmla="*/ 4058304 w 5996056"/>
              <a:gd name="connsiteY4562" fmla="*/ 7372303 h 8398875"/>
              <a:gd name="connsiteX4563" fmla="*/ 4010018 w 5996056"/>
              <a:gd name="connsiteY4563" fmla="*/ 7417723 h 8398875"/>
              <a:gd name="connsiteX4564" fmla="*/ 3979679 w 5996056"/>
              <a:gd name="connsiteY4564" fmla="*/ 7438911 h 8398875"/>
              <a:gd name="connsiteX4565" fmla="*/ 4007365 w 5996056"/>
              <a:gd name="connsiteY4565" fmla="*/ 7433774 h 8398875"/>
              <a:gd name="connsiteX4566" fmla="*/ 4081851 w 5996056"/>
              <a:gd name="connsiteY4566" fmla="*/ 7422424 h 8398875"/>
              <a:gd name="connsiteX4567" fmla="*/ 4128660 w 5996056"/>
              <a:gd name="connsiteY4567" fmla="*/ 7416210 h 8398875"/>
              <a:gd name="connsiteX4568" fmla="*/ 4114078 w 5996056"/>
              <a:gd name="connsiteY4568" fmla="*/ 7408055 h 8398875"/>
              <a:gd name="connsiteX4569" fmla="*/ 4079652 w 5996056"/>
              <a:gd name="connsiteY4569" fmla="*/ 7405714 h 8398875"/>
              <a:gd name="connsiteX4570" fmla="*/ 4059800 w 5996056"/>
              <a:gd name="connsiteY4570" fmla="*/ 7411527 h 8398875"/>
              <a:gd name="connsiteX4571" fmla="*/ 4080996 w 5996056"/>
              <a:gd name="connsiteY4571" fmla="*/ 7396028 h 8398875"/>
              <a:gd name="connsiteX4572" fmla="*/ 4102202 w 5996056"/>
              <a:gd name="connsiteY4572" fmla="*/ 7380529 h 8398875"/>
              <a:gd name="connsiteX4573" fmla="*/ 4096513 w 5996056"/>
              <a:gd name="connsiteY4573" fmla="*/ 7312373 h 8398875"/>
              <a:gd name="connsiteX4574" fmla="*/ 4031535 w 5996056"/>
              <a:gd name="connsiteY4574" fmla="*/ 7018614 h 8398875"/>
              <a:gd name="connsiteX4575" fmla="*/ 4032185 w 5996056"/>
              <a:gd name="connsiteY4575" fmla="*/ 7038920 h 8398875"/>
              <a:gd name="connsiteX4576" fmla="*/ 2613172 w 5996056"/>
              <a:gd name="connsiteY4576" fmla="*/ 7045428 h 8398875"/>
              <a:gd name="connsiteX4577" fmla="*/ 2646555 w 5996056"/>
              <a:gd name="connsiteY4577" fmla="*/ 7062093 h 8398875"/>
              <a:gd name="connsiteX4578" fmla="*/ 2724451 w 5996056"/>
              <a:gd name="connsiteY4578" fmla="*/ 7084598 h 8398875"/>
              <a:gd name="connsiteX4579" fmla="*/ 2786322 w 5996056"/>
              <a:gd name="connsiteY4579" fmla="*/ 7090295 h 8398875"/>
              <a:gd name="connsiteX4580" fmla="*/ 2613172 w 5996056"/>
              <a:gd name="connsiteY4580" fmla="*/ 7045428 h 8398875"/>
              <a:gd name="connsiteX4581" fmla="*/ 4611824 w 5996056"/>
              <a:gd name="connsiteY4581" fmla="*/ 7107325 h 8398875"/>
              <a:gd name="connsiteX4582" fmla="*/ 4702637 w 5996056"/>
              <a:gd name="connsiteY4582" fmla="*/ 7151267 h 8398875"/>
              <a:gd name="connsiteX4583" fmla="*/ 4665159 w 5996056"/>
              <a:gd name="connsiteY4583" fmla="*/ 7124676 h 8398875"/>
              <a:gd name="connsiteX4584" fmla="*/ 4611824 w 5996056"/>
              <a:gd name="connsiteY4584" fmla="*/ 7107325 h 8398875"/>
              <a:gd name="connsiteX4585" fmla="*/ 4758633 w 5996056"/>
              <a:gd name="connsiteY4585" fmla="*/ 7106783 h 8398875"/>
              <a:gd name="connsiteX4586" fmla="*/ 4790993 w 5996056"/>
              <a:gd name="connsiteY4586" fmla="*/ 7164301 h 8398875"/>
              <a:gd name="connsiteX4587" fmla="*/ 4784610 w 5996056"/>
              <a:gd name="connsiteY4587" fmla="*/ 7128282 h 8398875"/>
              <a:gd name="connsiteX4588" fmla="*/ 4758633 w 5996056"/>
              <a:gd name="connsiteY4588" fmla="*/ 7106783 h 8398875"/>
              <a:gd name="connsiteX4589" fmla="*/ 4716890 w 5996056"/>
              <a:gd name="connsiteY4589" fmla="*/ 7139107 h 8398875"/>
              <a:gd name="connsiteX4590" fmla="*/ 4755935 w 5996056"/>
              <a:gd name="connsiteY4590" fmla="*/ 7158309 h 8398875"/>
              <a:gd name="connsiteX4591" fmla="*/ 4771987 w 5996056"/>
              <a:gd name="connsiteY4591" fmla="*/ 7154517 h 8398875"/>
              <a:gd name="connsiteX4592" fmla="*/ 4748368 w 5996056"/>
              <a:gd name="connsiteY4592" fmla="*/ 7144760 h 8398875"/>
              <a:gd name="connsiteX4593" fmla="*/ 4718911 w 5996056"/>
              <a:gd name="connsiteY4593" fmla="*/ 7125557 h 8398875"/>
              <a:gd name="connsiteX4594" fmla="*/ 4703483 w 5996056"/>
              <a:gd name="connsiteY4594" fmla="*/ 7116103 h 8398875"/>
              <a:gd name="connsiteX4595" fmla="*/ 4716890 w 5996056"/>
              <a:gd name="connsiteY4595" fmla="*/ 7139107 h 8398875"/>
              <a:gd name="connsiteX4596" fmla="*/ 5030154 w 5996056"/>
              <a:gd name="connsiteY4596" fmla="*/ 7123323 h 8398875"/>
              <a:gd name="connsiteX4597" fmla="*/ 5083568 w 5996056"/>
              <a:gd name="connsiteY4597" fmla="*/ 7141279 h 8398875"/>
              <a:gd name="connsiteX4598" fmla="*/ 5128080 w 5996056"/>
              <a:gd name="connsiteY4598" fmla="*/ 7149719 h 8398875"/>
              <a:gd name="connsiteX4599" fmla="*/ 5088019 w 5996056"/>
              <a:gd name="connsiteY4599" fmla="*/ 7151650 h 8398875"/>
              <a:gd name="connsiteX4600" fmla="*/ 5047959 w 5996056"/>
              <a:gd name="connsiteY4600" fmla="*/ 7153573 h 8398875"/>
              <a:gd name="connsiteX4601" fmla="*/ 5128052 w 5996056"/>
              <a:gd name="connsiteY4601" fmla="*/ 7166802 h 8398875"/>
              <a:gd name="connsiteX4602" fmla="*/ 5213649 w 5996056"/>
              <a:gd name="connsiteY4602" fmla="*/ 7188933 h 8398875"/>
              <a:gd name="connsiteX4603" fmla="*/ 5284315 w 5996056"/>
              <a:gd name="connsiteY4603" fmla="*/ 7210254 h 8398875"/>
              <a:gd name="connsiteX4604" fmla="*/ 5359095 w 5996056"/>
              <a:gd name="connsiteY4604" fmla="*/ 7248810 h 8398875"/>
              <a:gd name="connsiteX4605" fmla="*/ 4785536 w 5996056"/>
              <a:gd name="connsiteY4605" fmla="*/ 7378526 h 8398875"/>
              <a:gd name="connsiteX4606" fmla="*/ 4415893 w 5996056"/>
              <a:gd name="connsiteY4606" fmla="*/ 7440228 h 8398875"/>
              <a:gd name="connsiteX4607" fmla="*/ 3423283 w 5996056"/>
              <a:gd name="connsiteY4607" fmla="*/ 7591309 h 8398875"/>
              <a:gd name="connsiteX4608" fmla="*/ 2884693 w 5996056"/>
              <a:gd name="connsiteY4608" fmla="*/ 7641590 h 8398875"/>
              <a:gd name="connsiteX4609" fmla="*/ 2497441 w 5996056"/>
              <a:gd name="connsiteY4609" fmla="*/ 7672339 h 8398875"/>
              <a:gd name="connsiteX4610" fmla="*/ 2217018 w 5996056"/>
              <a:gd name="connsiteY4610" fmla="*/ 7694666 h 8398875"/>
              <a:gd name="connsiteX4611" fmla="*/ 1616111 w 5996056"/>
              <a:gd name="connsiteY4611" fmla="*/ 7776870 h 8398875"/>
              <a:gd name="connsiteX4612" fmla="*/ 1727390 w 5996056"/>
              <a:gd name="connsiteY4612" fmla="*/ 7771386 h 8398875"/>
              <a:gd name="connsiteX4613" fmla="*/ 1709852 w 5996056"/>
              <a:gd name="connsiteY4613" fmla="*/ 7782024 h 8398875"/>
              <a:gd name="connsiteX4614" fmla="*/ 1674519 w 5996056"/>
              <a:gd name="connsiteY4614" fmla="*/ 7798484 h 8398875"/>
              <a:gd name="connsiteX4615" fmla="*/ 1694834 w 5996056"/>
              <a:gd name="connsiteY4615" fmla="*/ 7803799 h 8398875"/>
              <a:gd name="connsiteX4616" fmla="*/ 1745471 w 5996056"/>
              <a:gd name="connsiteY4616" fmla="*/ 7796446 h 8398875"/>
              <a:gd name="connsiteX4617" fmla="*/ 1791647 w 5996056"/>
              <a:gd name="connsiteY4617" fmla="*/ 7784454 h 8398875"/>
              <a:gd name="connsiteX4618" fmla="*/ 1779219 w 5996056"/>
              <a:gd name="connsiteY4618" fmla="*/ 7795582 h 8398875"/>
              <a:gd name="connsiteX4619" fmla="*/ 1743610 w 5996056"/>
              <a:gd name="connsiteY4619" fmla="*/ 7813939 h 8398875"/>
              <a:gd name="connsiteX4620" fmla="*/ 1834218 w 5996056"/>
              <a:gd name="connsiteY4620" fmla="*/ 7806390 h 8398875"/>
              <a:gd name="connsiteX4621" fmla="*/ 1860925 w 5996056"/>
              <a:gd name="connsiteY4621" fmla="*/ 7801939 h 8398875"/>
              <a:gd name="connsiteX4622" fmla="*/ 1831992 w 5996056"/>
              <a:gd name="connsiteY4622" fmla="*/ 7811954 h 8398875"/>
              <a:gd name="connsiteX4623" fmla="*/ 1803060 w 5996056"/>
              <a:gd name="connsiteY4623" fmla="*/ 7829580 h 8398875"/>
              <a:gd name="connsiteX4624" fmla="*/ 1883181 w 5996056"/>
              <a:gd name="connsiteY4624" fmla="*/ 7823838 h 8398875"/>
              <a:gd name="connsiteX4625" fmla="*/ 1927692 w 5996056"/>
              <a:gd name="connsiteY4625" fmla="*/ 7818986 h 8398875"/>
              <a:gd name="connsiteX4626" fmla="*/ 1896116 w 5996056"/>
              <a:gd name="connsiteY4626" fmla="*/ 7833408 h 8398875"/>
              <a:gd name="connsiteX4627" fmla="*/ 1905383 w 5996056"/>
              <a:gd name="connsiteY4627" fmla="*/ 7854987 h 8398875"/>
              <a:gd name="connsiteX4628" fmla="*/ 1937903 w 5996056"/>
              <a:gd name="connsiteY4628" fmla="*/ 7862323 h 8398875"/>
              <a:gd name="connsiteX4629" fmla="*/ 1975079 w 5996056"/>
              <a:gd name="connsiteY4629" fmla="*/ 7846388 h 8398875"/>
              <a:gd name="connsiteX4630" fmla="*/ 2073815 w 5996056"/>
              <a:gd name="connsiteY4630" fmla="*/ 7826954 h 8398875"/>
              <a:gd name="connsiteX4631" fmla="*/ 2012264 w 5996056"/>
              <a:gd name="connsiteY4631" fmla="*/ 7850065 h 8398875"/>
              <a:gd name="connsiteX4632" fmla="*/ 1958850 w 5996056"/>
              <a:gd name="connsiteY4632" fmla="*/ 7866258 h 8398875"/>
              <a:gd name="connsiteX4633" fmla="*/ 1980323 w 5996056"/>
              <a:gd name="connsiteY4633" fmla="*/ 7874225 h 8398875"/>
              <a:gd name="connsiteX4634" fmla="*/ 2001795 w 5996056"/>
              <a:gd name="connsiteY4634" fmla="*/ 7882193 h 8398875"/>
              <a:gd name="connsiteX4635" fmla="*/ 2055993 w 5996056"/>
              <a:gd name="connsiteY4635" fmla="*/ 7864442 h 8398875"/>
              <a:gd name="connsiteX4636" fmla="*/ 2273904 w 5996056"/>
              <a:gd name="connsiteY4636" fmla="*/ 7828290 h 8398875"/>
              <a:gd name="connsiteX4637" fmla="*/ 2190747 w 5996056"/>
              <a:gd name="connsiteY4637" fmla="*/ 7855798 h 8398875"/>
              <a:gd name="connsiteX4638" fmla="*/ 2023784 w 5996056"/>
              <a:gd name="connsiteY4638" fmla="*/ 7928467 h 8398875"/>
              <a:gd name="connsiteX4639" fmla="*/ 2012451 w 5996056"/>
              <a:gd name="connsiteY4639" fmla="*/ 7948471 h 8398875"/>
              <a:gd name="connsiteX4640" fmla="*/ 2012362 w 5996056"/>
              <a:gd name="connsiteY4640" fmla="*/ 8130969 h 8398875"/>
              <a:gd name="connsiteX4641" fmla="*/ 2039817 w 5996056"/>
              <a:gd name="connsiteY4641" fmla="*/ 8151141 h 8398875"/>
              <a:gd name="connsiteX4642" fmla="*/ 2049556 w 5996056"/>
              <a:gd name="connsiteY4642" fmla="*/ 7984080 h 8398875"/>
              <a:gd name="connsiteX4643" fmla="*/ 2064726 w 5996056"/>
              <a:gd name="connsiteY4643" fmla="*/ 7954756 h 8398875"/>
              <a:gd name="connsiteX4644" fmla="*/ 2475186 w 5996056"/>
              <a:gd name="connsiteY4644" fmla="*/ 7850492 h 8398875"/>
              <a:gd name="connsiteX4645" fmla="*/ 3441088 w 5996056"/>
              <a:gd name="connsiteY4645" fmla="*/ 7752005 h 8398875"/>
              <a:gd name="connsiteX4646" fmla="*/ 5549124 w 5996056"/>
              <a:gd name="connsiteY4646" fmla="*/ 7431798 h 8398875"/>
              <a:gd name="connsiteX4647" fmla="*/ 5830339 w 5996056"/>
              <a:gd name="connsiteY4647" fmla="*/ 7383173 h 8398875"/>
              <a:gd name="connsiteX4648" fmla="*/ 5859664 w 5996056"/>
              <a:gd name="connsiteY4648" fmla="*/ 7383173 h 8398875"/>
              <a:gd name="connsiteX4649" fmla="*/ 5869474 w 5996056"/>
              <a:gd name="connsiteY4649" fmla="*/ 7404699 h 8398875"/>
              <a:gd name="connsiteX4650" fmla="*/ 5903196 w 5996056"/>
              <a:gd name="connsiteY4650" fmla="*/ 7652469 h 8398875"/>
              <a:gd name="connsiteX4651" fmla="*/ 5916354 w 5996056"/>
              <a:gd name="connsiteY4651" fmla="*/ 7739266 h 8398875"/>
              <a:gd name="connsiteX4652" fmla="*/ 5903383 w 5996056"/>
              <a:gd name="connsiteY4652" fmla="*/ 7340219 h 8398875"/>
              <a:gd name="connsiteX4653" fmla="*/ 5837684 w 5996056"/>
              <a:gd name="connsiteY4653" fmla="*/ 7328557 h 8398875"/>
              <a:gd name="connsiteX4654" fmla="*/ 2795669 w 5996056"/>
              <a:gd name="connsiteY4654" fmla="*/ 7788354 h 8398875"/>
              <a:gd name="connsiteX4655" fmla="*/ 2417320 w 5996056"/>
              <a:gd name="connsiteY4655" fmla="*/ 7824915 h 8398875"/>
              <a:gd name="connsiteX4656" fmla="*/ 2365188 w 5996056"/>
              <a:gd name="connsiteY4656" fmla="*/ 7824550 h 8398875"/>
              <a:gd name="connsiteX4657" fmla="*/ 2800120 w 5996056"/>
              <a:gd name="connsiteY4657" fmla="*/ 7770647 h 8398875"/>
              <a:gd name="connsiteX4658" fmla="*/ 4758366 w 5996056"/>
              <a:gd name="connsiteY4658" fmla="*/ 7515720 h 8398875"/>
              <a:gd name="connsiteX4659" fmla="*/ 5822541 w 5996056"/>
              <a:gd name="connsiteY4659" fmla="*/ 7276220 h 8398875"/>
              <a:gd name="connsiteX4660" fmla="*/ 5079117 w 5996056"/>
              <a:gd name="connsiteY4660" fmla="*/ 7119504 h 8398875"/>
              <a:gd name="connsiteX4661" fmla="*/ 5021252 w 5996056"/>
              <a:gd name="connsiteY4661" fmla="*/ 7113806 h 8398875"/>
              <a:gd name="connsiteX4662" fmla="*/ 5030154 w 5996056"/>
              <a:gd name="connsiteY4662" fmla="*/ 7123323 h 8398875"/>
              <a:gd name="connsiteX4663" fmla="*/ 2442363 w 5996056"/>
              <a:gd name="connsiteY4663" fmla="*/ 7131086 h 8398875"/>
              <a:gd name="connsiteX4664" fmla="*/ 2459420 w 5996056"/>
              <a:gd name="connsiteY4664" fmla="*/ 7130382 h 8398875"/>
              <a:gd name="connsiteX4665" fmla="*/ 2447740 w 5996056"/>
              <a:gd name="connsiteY4665" fmla="*/ 7125709 h 8398875"/>
              <a:gd name="connsiteX4666" fmla="*/ 2442363 w 5996056"/>
              <a:gd name="connsiteY4666" fmla="*/ 7131086 h 8398875"/>
              <a:gd name="connsiteX4667" fmla="*/ 4878814 w 5996056"/>
              <a:gd name="connsiteY4667" fmla="*/ 7156511 h 8398875"/>
              <a:gd name="connsiteX4668" fmla="*/ 4927777 w 5996056"/>
              <a:gd name="connsiteY4668" fmla="*/ 7167692 h 8398875"/>
              <a:gd name="connsiteX4669" fmla="*/ 4909973 w 5996056"/>
              <a:gd name="connsiteY4669" fmla="*/ 7144991 h 8398875"/>
              <a:gd name="connsiteX4670" fmla="*/ 4861010 w 5996056"/>
              <a:gd name="connsiteY4670" fmla="*/ 7142721 h 8398875"/>
              <a:gd name="connsiteX4671" fmla="*/ 4878814 w 5996056"/>
              <a:gd name="connsiteY4671" fmla="*/ 7156511 h 8398875"/>
              <a:gd name="connsiteX4672" fmla="*/ 5359540 w 5996056"/>
              <a:gd name="connsiteY4672" fmla="*/ 7191604 h 8398875"/>
              <a:gd name="connsiteX4673" fmla="*/ 5395149 w 5996056"/>
              <a:gd name="connsiteY4673" fmla="*/ 7204690 h 8398875"/>
              <a:gd name="connsiteX4674" fmla="*/ 5386247 w 5996056"/>
              <a:gd name="connsiteY4674" fmla="*/ 7210236 h 8398875"/>
              <a:gd name="connsiteX4675" fmla="*/ 5435210 w 5996056"/>
              <a:gd name="connsiteY4675" fmla="*/ 7206684 h 8398875"/>
              <a:gd name="connsiteX4676" fmla="*/ 5475270 w 5996056"/>
              <a:gd name="connsiteY4676" fmla="*/ 7199429 h 8398875"/>
              <a:gd name="connsiteX4677" fmla="*/ 5428097 w 5996056"/>
              <a:gd name="connsiteY4677" fmla="*/ 7188924 h 8398875"/>
              <a:gd name="connsiteX4678" fmla="*/ 5343525 w 5996056"/>
              <a:gd name="connsiteY4678" fmla="*/ 7179390 h 8398875"/>
              <a:gd name="connsiteX4679" fmla="*/ 5306126 w 5996056"/>
              <a:gd name="connsiteY4679" fmla="*/ 7180360 h 8398875"/>
              <a:gd name="connsiteX4680" fmla="*/ 5359540 w 5996056"/>
              <a:gd name="connsiteY4680" fmla="*/ 7191604 h 8398875"/>
              <a:gd name="connsiteX4681" fmla="*/ 4918875 w 5996056"/>
              <a:gd name="connsiteY4681" fmla="*/ 7205963 h 8398875"/>
              <a:gd name="connsiteX4682" fmla="*/ 4936680 w 5996056"/>
              <a:gd name="connsiteY4682" fmla="*/ 7214029 h 8398875"/>
              <a:gd name="connsiteX4683" fmla="*/ 4954484 w 5996056"/>
              <a:gd name="connsiteY4683" fmla="*/ 7210619 h 8398875"/>
              <a:gd name="connsiteX4684" fmla="*/ 4936680 w 5996056"/>
              <a:gd name="connsiteY4684" fmla="*/ 7202545 h 8398875"/>
              <a:gd name="connsiteX4685" fmla="*/ 4918875 w 5996056"/>
              <a:gd name="connsiteY4685" fmla="*/ 7205963 h 8398875"/>
              <a:gd name="connsiteX4686" fmla="*/ 5096921 w 5996056"/>
              <a:gd name="connsiteY4686" fmla="*/ 7212204 h 8398875"/>
              <a:gd name="connsiteX4687" fmla="*/ 5216364 w 5996056"/>
              <a:gd name="connsiteY4687" fmla="*/ 7240469 h 8398875"/>
              <a:gd name="connsiteX4688" fmla="*/ 5234908 w 5996056"/>
              <a:gd name="connsiteY4688" fmla="*/ 7240193 h 8398875"/>
              <a:gd name="connsiteX4689" fmla="*/ 5221554 w 5996056"/>
              <a:gd name="connsiteY4689" fmla="*/ 7232563 h 8398875"/>
              <a:gd name="connsiteX4690" fmla="*/ 5168140 w 5996056"/>
              <a:gd name="connsiteY4690" fmla="*/ 7218836 h 8398875"/>
              <a:gd name="connsiteX4691" fmla="*/ 5112501 w 5996056"/>
              <a:gd name="connsiteY4691" fmla="*/ 7208331 h 8398875"/>
              <a:gd name="connsiteX4692" fmla="*/ 5096921 w 5996056"/>
              <a:gd name="connsiteY4692" fmla="*/ 7212204 h 8398875"/>
              <a:gd name="connsiteX4693" fmla="*/ 5457466 w 5996056"/>
              <a:gd name="connsiteY4693" fmla="*/ 7218533 h 8398875"/>
              <a:gd name="connsiteX4694" fmla="*/ 5421856 w 5996056"/>
              <a:gd name="connsiteY4694" fmla="*/ 7230462 h 8398875"/>
              <a:gd name="connsiteX4695" fmla="*/ 5475270 w 5996056"/>
              <a:gd name="connsiteY4695" fmla="*/ 7231014 h 8398875"/>
              <a:gd name="connsiteX4696" fmla="*/ 5542038 w 5996056"/>
              <a:gd name="connsiteY4696" fmla="*/ 7222931 h 8398875"/>
              <a:gd name="connsiteX4697" fmla="*/ 5555391 w 5996056"/>
              <a:gd name="connsiteY4697" fmla="*/ 7214304 h 8398875"/>
              <a:gd name="connsiteX4698" fmla="*/ 5542038 w 5996056"/>
              <a:gd name="connsiteY4698" fmla="*/ 7214046 h 8398875"/>
              <a:gd name="connsiteX4699" fmla="*/ 5510880 w 5996056"/>
              <a:gd name="connsiteY4699" fmla="*/ 7210192 h 8398875"/>
              <a:gd name="connsiteX4700" fmla="*/ 5457466 w 5996056"/>
              <a:gd name="connsiteY4700" fmla="*/ 7218533 h 8398875"/>
              <a:gd name="connsiteX4701" fmla="*/ 5555391 w 5996056"/>
              <a:gd name="connsiteY4701" fmla="*/ 7237754 h 8398875"/>
              <a:gd name="connsiteX4702" fmla="*/ 5376143 w 5996056"/>
              <a:gd name="connsiteY4702" fmla="*/ 7282559 h 8398875"/>
              <a:gd name="connsiteX4703" fmla="*/ 5579873 w 5996056"/>
              <a:gd name="connsiteY4703" fmla="*/ 7252834 h 8398875"/>
              <a:gd name="connsiteX4704" fmla="*/ 5595452 w 5996056"/>
              <a:gd name="connsiteY4704" fmla="*/ 7240139 h 8398875"/>
              <a:gd name="connsiteX4705" fmla="*/ 5555391 w 5996056"/>
              <a:gd name="connsiteY4705" fmla="*/ 7237754 h 8398875"/>
              <a:gd name="connsiteX4706" fmla="*/ 3855046 w 5996056"/>
              <a:gd name="connsiteY4706" fmla="*/ 7267443 h 8398875"/>
              <a:gd name="connsiteX4707" fmla="*/ 3869450 w 5996056"/>
              <a:gd name="connsiteY4707" fmla="*/ 7276345 h 8398875"/>
              <a:gd name="connsiteX4708" fmla="*/ 3872851 w 5996056"/>
              <a:gd name="connsiteY4708" fmla="*/ 7267443 h 8398875"/>
              <a:gd name="connsiteX4709" fmla="*/ 3858447 w 5996056"/>
              <a:gd name="connsiteY4709" fmla="*/ 7258541 h 8398875"/>
              <a:gd name="connsiteX4710" fmla="*/ 3855046 w 5996056"/>
              <a:gd name="connsiteY4710" fmla="*/ 7267443 h 8398875"/>
              <a:gd name="connsiteX4711" fmla="*/ 3899558 w 5996056"/>
              <a:gd name="connsiteY4711" fmla="*/ 7267443 h 8398875"/>
              <a:gd name="connsiteX4712" fmla="*/ 3902959 w 5996056"/>
              <a:gd name="connsiteY4712" fmla="*/ 7276345 h 8398875"/>
              <a:gd name="connsiteX4713" fmla="*/ 3917363 w 5996056"/>
              <a:gd name="connsiteY4713" fmla="*/ 7267443 h 8398875"/>
              <a:gd name="connsiteX4714" fmla="*/ 3913962 w 5996056"/>
              <a:gd name="connsiteY4714" fmla="*/ 7258541 h 8398875"/>
              <a:gd name="connsiteX4715" fmla="*/ 3899558 w 5996056"/>
              <a:gd name="connsiteY4715" fmla="*/ 7267443 h 8398875"/>
              <a:gd name="connsiteX4716" fmla="*/ 5573196 w 5996056"/>
              <a:gd name="connsiteY4716" fmla="*/ 7277324 h 8398875"/>
              <a:gd name="connsiteX4717" fmla="*/ 5313987 w 5996056"/>
              <a:gd name="connsiteY4717" fmla="*/ 7337887 h 8398875"/>
              <a:gd name="connsiteX4718" fmla="*/ 5652871 w 5996056"/>
              <a:gd name="connsiteY4718" fmla="*/ 7275099 h 8398875"/>
              <a:gd name="connsiteX4719" fmla="*/ 5573196 w 5996056"/>
              <a:gd name="connsiteY4719" fmla="*/ 7277324 h 8398875"/>
              <a:gd name="connsiteX4720" fmla="*/ 5608805 w 5996056"/>
              <a:gd name="connsiteY4720" fmla="*/ 7303613 h 8398875"/>
              <a:gd name="connsiteX4721" fmla="*/ 5383941 w 5996056"/>
              <a:gd name="connsiteY4721" fmla="*/ 7362386 h 8398875"/>
              <a:gd name="connsiteX4722" fmla="*/ 5239305 w 5996056"/>
              <a:gd name="connsiteY4722" fmla="*/ 7399473 h 8398875"/>
              <a:gd name="connsiteX4723" fmla="*/ 5722710 w 5996056"/>
              <a:gd name="connsiteY4723" fmla="*/ 7286182 h 8398875"/>
              <a:gd name="connsiteX4724" fmla="*/ 5732547 w 5996056"/>
              <a:gd name="connsiteY4724" fmla="*/ 7276345 h 8398875"/>
              <a:gd name="connsiteX4725" fmla="*/ 5706285 w 5996056"/>
              <a:gd name="connsiteY4725" fmla="*/ 7277636 h 8398875"/>
              <a:gd name="connsiteX4726" fmla="*/ 5608805 w 5996056"/>
              <a:gd name="connsiteY4726" fmla="*/ 7303613 h 8398875"/>
              <a:gd name="connsiteX4727" fmla="*/ 1466997 w 5996056"/>
              <a:gd name="connsiteY4727" fmla="*/ 7318088 h 8398875"/>
              <a:gd name="connsiteX4728" fmla="*/ 1498155 w 5996056"/>
              <a:gd name="connsiteY4728" fmla="*/ 7318088 h 8398875"/>
              <a:gd name="connsiteX4729" fmla="*/ 1482576 w 5996056"/>
              <a:gd name="connsiteY4729" fmla="*/ 7314020 h 8398875"/>
              <a:gd name="connsiteX4730" fmla="*/ 1466997 w 5996056"/>
              <a:gd name="connsiteY4730" fmla="*/ 7318088 h 8398875"/>
              <a:gd name="connsiteX4731" fmla="*/ 1340139 w 5996056"/>
              <a:gd name="connsiteY4731" fmla="*/ 7329759 h 8398875"/>
              <a:gd name="connsiteX4732" fmla="*/ 1308980 w 5996056"/>
              <a:gd name="connsiteY4732" fmla="*/ 7336320 h 8398875"/>
              <a:gd name="connsiteX4733" fmla="*/ 1331236 w 5996056"/>
              <a:gd name="connsiteY4733" fmla="*/ 7336979 h 8398875"/>
              <a:gd name="connsiteX4734" fmla="*/ 1389101 w 5996056"/>
              <a:gd name="connsiteY4734" fmla="*/ 7330266 h 8398875"/>
              <a:gd name="connsiteX4735" fmla="*/ 1424711 w 5996056"/>
              <a:gd name="connsiteY4735" fmla="*/ 7322904 h 8398875"/>
              <a:gd name="connsiteX4736" fmla="*/ 1398004 w 5996056"/>
              <a:gd name="connsiteY4736" fmla="*/ 7323055 h 8398875"/>
              <a:gd name="connsiteX4737" fmla="*/ 1340139 w 5996056"/>
              <a:gd name="connsiteY4737" fmla="*/ 7329759 h 8398875"/>
              <a:gd name="connsiteX4738" fmla="*/ 2944294 w 5996056"/>
              <a:gd name="connsiteY4738" fmla="*/ 7380396 h 8398875"/>
              <a:gd name="connsiteX4739" fmla="*/ 2947009 w 5996056"/>
              <a:gd name="connsiteY4739" fmla="*/ 7422130 h 8398875"/>
              <a:gd name="connsiteX4740" fmla="*/ 3107251 w 5996056"/>
              <a:gd name="connsiteY4740" fmla="*/ 7460018 h 8398875"/>
              <a:gd name="connsiteX4741" fmla="*/ 3278621 w 5996056"/>
              <a:gd name="connsiteY4741" fmla="*/ 7498405 h 8398875"/>
              <a:gd name="connsiteX4742" fmla="*/ 3289749 w 5996056"/>
              <a:gd name="connsiteY4742" fmla="*/ 7454169 h 8398875"/>
              <a:gd name="connsiteX4743" fmla="*/ 3289749 w 5996056"/>
              <a:gd name="connsiteY4743" fmla="*/ 7409435 h 8398875"/>
              <a:gd name="connsiteX4744" fmla="*/ 3266914 w 5996056"/>
              <a:gd name="connsiteY4744" fmla="*/ 7400755 h 8398875"/>
              <a:gd name="connsiteX4745" fmla="*/ 3231883 w 5996056"/>
              <a:gd name="connsiteY4745" fmla="*/ 7409880 h 8398875"/>
              <a:gd name="connsiteX4746" fmla="*/ 3228029 w 5996056"/>
              <a:gd name="connsiteY4746" fmla="*/ 7427685 h 8398875"/>
              <a:gd name="connsiteX4747" fmla="*/ 3218530 w 5996056"/>
              <a:gd name="connsiteY4747" fmla="*/ 7420420 h 8398875"/>
              <a:gd name="connsiteX4748" fmla="*/ 3101847 w 5996056"/>
              <a:gd name="connsiteY4748" fmla="*/ 7383609 h 8398875"/>
              <a:gd name="connsiteX4749" fmla="*/ 2985155 w 5996056"/>
              <a:gd name="connsiteY4749" fmla="*/ 7354053 h 8398875"/>
              <a:gd name="connsiteX4750" fmla="*/ 2978443 w 5996056"/>
              <a:gd name="connsiteY4750" fmla="*/ 7364914 h 8398875"/>
              <a:gd name="connsiteX4751" fmla="*/ 2966879 w 5996056"/>
              <a:gd name="connsiteY4751" fmla="*/ 7357223 h 8398875"/>
              <a:gd name="connsiteX4752" fmla="*/ 2944294 w 5996056"/>
              <a:gd name="connsiteY4752" fmla="*/ 7380396 h 8398875"/>
              <a:gd name="connsiteX4753" fmla="*/ 1142062 w 5996056"/>
              <a:gd name="connsiteY4753" fmla="*/ 7362359 h 8398875"/>
              <a:gd name="connsiteX4754" fmla="*/ 1164318 w 5996056"/>
              <a:gd name="connsiteY4754" fmla="*/ 7362359 h 8398875"/>
              <a:gd name="connsiteX4755" fmla="*/ 1153190 w 5996056"/>
              <a:gd name="connsiteY4755" fmla="*/ 7357872 h 8398875"/>
              <a:gd name="connsiteX4756" fmla="*/ 1142062 w 5996056"/>
              <a:gd name="connsiteY4756" fmla="*/ 7362359 h 8398875"/>
              <a:gd name="connsiteX4757" fmla="*/ 3059027 w 5996056"/>
              <a:gd name="connsiteY4757" fmla="*/ 7360169 h 8398875"/>
              <a:gd name="connsiteX4758" fmla="*/ 3216011 w 5996056"/>
              <a:gd name="connsiteY4758" fmla="*/ 7397568 h 8398875"/>
              <a:gd name="connsiteX4759" fmla="*/ 3181594 w 5996056"/>
              <a:gd name="connsiteY4759" fmla="*/ 7383191 h 8398875"/>
              <a:gd name="connsiteX4760" fmla="*/ 3111702 w 5996056"/>
              <a:gd name="connsiteY4760" fmla="*/ 7364852 h 8398875"/>
              <a:gd name="connsiteX4761" fmla="*/ 3059027 w 5996056"/>
              <a:gd name="connsiteY4761" fmla="*/ 7360169 h 8398875"/>
              <a:gd name="connsiteX4762" fmla="*/ 3841693 w 5996056"/>
              <a:gd name="connsiteY4762" fmla="*/ 7417652 h 8398875"/>
              <a:gd name="connsiteX4763" fmla="*/ 3883979 w 5996056"/>
              <a:gd name="connsiteY4763" fmla="*/ 7425779 h 8398875"/>
              <a:gd name="connsiteX4764" fmla="*/ 3926265 w 5996056"/>
              <a:gd name="connsiteY4764" fmla="*/ 7426136 h 8398875"/>
              <a:gd name="connsiteX4765" fmla="*/ 3908460 w 5996056"/>
              <a:gd name="connsiteY4765" fmla="*/ 7418631 h 8398875"/>
              <a:gd name="connsiteX4766" fmla="*/ 3841693 w 5996056"/>
              <a:gd name="connsiteY4766" fmla="*/ 7417652 h 8398875"/>
              <a:gd name="connsiteX4767" fmla="*/ 4990966 w 5996056"/>
              <a:gd name="connsiteY4767" fmla="*/ 7439293 h 8398875"/>
              <a:gd name="connsiteX4768" fmla="*/ 4846383 w 5996056"/>
              <a:gd name="connsiteY4768" fmla="*/ 7470291 h 8398875"/>
              <a:gd name="connsiteX4769" fmla="*/ 5154341 w 5996056"/>
              <a:gd name="connsiteY4769" fmla="*/ 7417865 h 8398875"/>
              <a:gd name="connsiteX4770" fmla="*/ 4990966 w 5996056"/>
              <a:gd name="connsiteY4770" fmla="*/ 7439293 h 8398875"/>
              <a:gd name="connsiteX4771" fmla="*/ 228317 w 5996056"/>
              <a:gd name="connsiteY4771" fmla="*/ 7447715 h 8398875"/>
              <a:gd name="connsiteX4772" fmla="*/ 189441 w 5996056"/>
              <a:gd name="connsiteY4772" fmla="*/ 7808259 h 8398875"/>
              <a:gd name="connsiteX4773" fmla="*/ 213619 w 5996056"/>
              <a:gd name="connsiteY4773" fmla="*/ 7738875 h 8398875"/>
              <a:gd name="connsiteX4774" fmla="*/ 257748 w 5996056"/>
              <a:gd name="connsiteY4774" fmla="*/ 7558424 h 8398875"/>
              <a:gd name="connsiteX4775" fmla="*/ 254971 w 5996056"/>
              <a:gd name="connsiteY4775" fmla="*/ 7645792 h 8398875"/>
              <a:gd name="connsiteX4776" fmla="*/ 267069 w 5996056"/>
              <a:gd name="connsiteY4776" fmla="*/ 7567202 h 8398875"/>
              <a:gd name="connsiteX4777" fmla="*/ 284420 w 5996056"/>
              <a:gd name="connsiteY4777" fmla="*/ 7483378 h 8398875"/>
              <a:gd name="connsiteX4778" fmla="*/ 287304 w 5996056"/>
              <a:gd name="connsiteY4778" fmla="*/ 7589511 h 8398875"/>
              <a:gd name="connsiteX4779" fmla="*/ 280164 w 5996056"/>
              <a:gd name="connsiteY4779" fmla="*/ 7696909 h 8398875"/>
              <a:gd name="connsiteX4780" fmla="*/ 352353 w 5996056"/>
              <a:gd name="connsiteY4780" fmla="*/ 7720437 h 8398875"/>
              <a:gd name="connsiteX4781" fmla="*/ 418747 w 5996056"/>
              <a:gd name="connsiteY4781" fmla="*/ 7737352 h 8398875"/>
              <a:gd name="connsiteX4782" fmla="*/ 425254 w 5996056"/>
              <a:gd name="connsiteY4782" fmla="*/ 7713832 h 8398875"/>
              <a:gd name="connsiteX4783" fmla="*/ 437629 w 5996056"/>
              <a:gd name="connsiteY4783" fmla="*/ 7625512 h 8398875"/>
              <a:gd name="connsiteX4784" fmla="*/ 451757 w 5996056"/>
              <a:gd name="connsiteY4784" fmla="*/ 7555620 h 8398875"/>
              <a:gd name="connsiteX4785" fmla="*/ 441528 w 5996056"/>
              <a:gd name="connsiteY4785" fmla="*/ 7788229 h 8398875"/>
              <a:gd name="connsiteX4786" fmla="*/ 440673 w 5996056"/>
              <a:gd name="connsiteY4786" fmla="*/ 7890606 h 8398875"/>
              <a:gd name="connsiteX4787" fmla="*/ 446771 w 5996056"/>
              <a:gd name="connsiteY4787" fmla="*/ 7930666 h 8398875"/>
              <a:gd name="connsiteX4788" fmla="*/ 452184 w 5996056"/>
              <a:gd name="connsiteY4788" fmla="*/ 7890606 h 8398875"/>
              <a:gd name="connsiteX4789" fmla="*/ 476745 w 5996056"/>
              <a:gd name="connsiteY4789" fmla="*/ 7613637 h 8398875"/>
              <a:gd name="connsiteX4790" fmla="*/ 506257 w 5996056"/>
              <a:gd name="connsiteY4790" fmla="*/ 7566321 h 8398875"/>
              <a:gd name="connsiteX4791" fmla="*/ 521124 w 5996056"/>
              <a:gd name="connsiteY4791" fmla="*/ 7572027 h 8398875"/>
              <a:gd name="connsiteX4792" fmla="*/ 522014 w 5996056"/>
              <a:gd name="connsiteY4792" fmla="*/ 7760249 h 8398875"/>
              <a:gd name="connsiteX4793" fmla="*/ 529786 w 5996056"/>
              <a:gd name="connsiteY4793" fmla="*/ 7917313 h 8398875"/>
              <a:gd name="connsiteX4794" fmla="*/ 555398 w 5996056"/>
              <a:gd name="connsiteY4794" fmla="*/ 7579131 h 8398875"/>
              <a:gd name="connsiteX4795" fmla="*/ 552282 w 5996056"/>
              <a:gd name="connsiteY4795" fmla="*/ 7530266 h 8398875"/>
              <a:gd name="connsiteX4796" fmla="*/ 472161 w 5996056"/>
              <a:gd name="connsiteY4796" fmla="*/ 7506533 h 8398875"/>
              <a:gd name="connsiteX4797" fmla="*/ 317990 w 5996056"/>
              <a:gd name="connsiteY4797" fmla="*/ 7455237 h 8398875"/>
              <a:gd name="connsiteX4798" fmla="*/ 239872 w 5996056"/>
              <a:gd name="connsiteY4798" fmla="*/ 7427685 h 8398875"/>
              <a:gd name="connsiteX4799" fmla="*/ 228317 w 5996056"/>
              <a:gd name="connsiteY4799" fmla="*/ 7447715 h 8398875"/>
              <a:gd name="connsiteX4800" fmla="*/ 2239274 w 5996056"/>
              <a:gd name="connsiteY4800" fmla="*/ 7486102 h 8398875"/>
              <a:gd name="connsiteX4801" fmla="*/ 1593855 w 5996056"/>
              <a:gd name="connsiteY4801" fmla="*/ 7566383 h 8398875"/>
              <a:gd name="connsiteX4802" fmla="*/ 1018604 w 5996056"/>
              <a:gd name="connsiteY4802" fmla="*/ 7677039 h 8398875"/>
              <a:gd name="connsiteX4803" fmla="*/ 997399 w 5996056"/>
              <a:gd name="connsiteY4803" fmla="*/ 7686324 h 8398875"/>
              <a:gd name="connsiteX4804" fmla="*/ 1028557 w 5996056"/>
              <a:gd name="connsiteY4804" fmla="*/ 7681161 h 8398875"/>
              <a:gd name="connsiteX4805" fmla="*/ 1214883 w 5996056"/>
              <a:gd name="connsiteY4805" fmla="*/ 7649602 h 8398875"/>
              <a:gd name="connsiteX4806" fmla="*/ 2217018 w 5996056"/>
              <a:gd name="connsiteY4806" fmla="*/ 7512373 h 8398875"/>
              <a:gd name="connsiteX4807" fmla="*/ 2519697 w 5996056"/>
              <a:gd name="connsiteY4807" fmla="*/ 7477022 h 8398875"/>
              <a:gd name="connsiteX4808" fmla="*/ 2239274 w 5996056"/>
              <a:gd name="connsiteY4808" fmla="*/ 7486102 h 8398875"/>
              <a:gd name="connsiteX4809" fmla="*/ 4496014 w 5996056"/>
              <a:gd name="connsiteY4809" fmla="*/ 7519699 h 8398875"/>
              <a:gd name="connsiteX4810" fmla="*/ 4296967 w 5996056"/>
              <a:gd name="connsiteY4810" fmla="*/ 7559306 h 8398875"/>
              <a:gd name="connsiteX4811" fmla="*/ 4749731 w 5996056"/>
              <a:gd name="connsiteY4811" fmla="*/ 7490215 h 8398875"/>
              <a:gd name="connsiteX4812" fmla="*/ 4780889 w 5996056"/>
              <a:gd name="connsiteY4812" fmla="*/ 7482888 h 8398875"/>
              <a:gd name="connsiteX4813" fmla="*/ 4745280 w 5996056"/>
              <a:gd name="connsiteY4813" fmla="*/ 7482906 h 8398875"/>
              <a:gd name="connsiteX4814" fmla="*/ 4496014 w 5996056"/>
              <a:gd name="connsiteY4814" fmla="*/ 7519699 h 8398875"/>
              <a:gd name="connsiteX4815" fmla="*/ 313361 w 5996056"/>
              <a:gd name="connsiteY4815" fmla="*/ 7496571 h 8398875"/>
              <a:gd name="connsiteX4816" fmla="*/ 302073 w 5996056"/>
              <a:gd name="connsiteY4816" fmla="*/ 7587749 h 8398875"/>
              <a:gd name="connsiteX4817" fmla="*/ 295806 w 5996056"/>
              <a:gd name="connsiteY4817" fmla="*/ 7670807 h 8398875"/>
              <a:gd name="connsiteX4818" fmla="*/ 306088 w 5996056"/>
              <a:gd name="connsiteY4818" fmla="*/ 7664451 h 8398875"/>
              <a:gd name="connsiteX4819" fmla="*/ 316370 w 5996056"/>
              <a:gd name="connsiteY4819" fmla="*/ 7628672 h 8398875"/>
              <a:gd name="connsiteX4820" fmla="*/ 325361 w 5996056"/>
              <a:gd name="connsiteY4820" fmla="*/ 7551845 h 8398875"/>
              <a:gd name="connsiteX4821" fmla="*/ 313361 w 5996056"/>
              <a:gd name="connsiteY4821" fmla="*/ 7496571 h 8398875"/>
              <a:gd name="connsiteX4822" fmla="*/ 340104 w 5996056"/>
              <a:gd name="connsiteY4822" fmla="*/ 7545641 h 8398875"/>
              <a:gd name="connsiteX4823" fmla="*/ 332056 w 5996056"/>
              <a:gd name="connsiteY4823" fmla="*/ 7676950 h 8398875"/>
              <a:gd name="connsiteX4824" fmla="*/ 345855 w 5996056"/>
              <a:gd name="connsiteY4824" fmla="*/ 7621311 h 8398875"/>
              <a:gd name="connsiteX4825" fmla="*/ 357161 w 5996056"/>
              <a:gd name="connsiteY4825" fmla="*/ 7536738 h 8398875"/>
              <a:gd name="connsiteX4826" fmla="*/ 354107 w 5996056"/>
              <a:gd name="connsiteY4826" fmla="*/ 7507806 h 8398875"/>
              <a:gd name="connsiteX4827" fmla="*/ 340104 w 5996056"/>
              <a:gd name="connsiteY4827" fmla="*/ 7545641 h 8398875"/>
              <a:gd name="connsiteX4828" fmla="*/ 2279504 w 5996056"/>
              <a:gd name="connsiteY4828" fmla="*/ 7517892 h 8398875"/>
              <a:gd name="connsiteX4829" fmla="*/ 1086422 w 5996056"/>
              <a:gd name="connsiteY4829" fmla="*/ 7703897 h 8398875"/>
              <a:gd name="connsiteX4830" fmla="*/ 1068618 w 5996056"/>
              <a:gd name="connsiteY4830" fmla="*/ 7712657 h 8398875"/>
              <a:gd name="connsiteX4831" fmla="*/ 1086422 w 5996056"/>
              <a:gd name="connsiteY4831" fmla="*/ 7708687 h 8398875"/>
              <a:gd name="connsiteX4832" fmla="*/ 1440423 w 5996056"/>
              <a:gd name="connsiteY4832" fmla="*/ 7652513 h 8398875"/>
              <a:gd name="connsiteX4833" fmla="*/ 1299348 w 5996056"/>
              <a:gd name="connsiteY4833" fmla="*/ 7689395 h 8398875"/>
              <a:gd name="connsiteX4834" fmla="*/ 1104227 w 5996056"/>
              <a:gd name="connsiteY4834" fmla="*/ 7735589 h 8398875"/>
              <a:gd name="connsiteX4835" fmla="*/ 1059715 w 5996056"/>
              <a:gd name="connsiteY4835" fmla="*/ 7748080 h 8398875"/>
              <a:gd name="connsiteX4836" fmla="*/ 1095325 w 5996056"/>
              <a:gd name="connsiteY4836" fmla="*/ 7743442 h 8398875"/>
              <a:gd name="connsiteX4837" fmla="*/ 1273371 w 5996056"/>
              <a:gd name="connsiteY4837" fmla="*/ 7717108 h 8398875"/>
              <a:gd name="connsiteX4838" fmla="*/ 1883181 w 5996056"/>
              <a:gd name="connsiteY4838" fmla="*/ 7645996 h 8398875"/>
              <a:gd name="connsiteX4839" fmla="*/ 2541401 w 5996056"/>
              <a:gd name="connsiteY4839" fmla="*/ 7573380 h 8398875"/>
              <a:gd name="connsiteX4840" fmla="*/ 2484088 w 5996056"/>
              <a:gd name="connsiteY4840" fmla="*/ 7573398 h 8398875"/>
              <a:gd name="connsiteX4841" fmla="*/ 2306041 w 5996056"/>
              <a:gd name="connsiteY4841" fmla="*/ 7582861 h 8398875"/>
              <a:gd name="connsiteX4842" fmla="*/ 2190311 w 5996056"/>
              <a:gd name="connsiteY4842" fmla="*/ 7587045 h 8398875"/>
              <a:gd name="connsiteX4843" fmla="*/ 2337199 w 5996056"/>
              <a:gd name="connsiteY4843" fmla="*/ 7570131 h 8398875"/>
              <a:gd name="connsiteX4844" fmla="*/ 2510795 w 5996056"/>
              <a:gd name="connsiteY4844" fmla="*/ 7548996 h 8398875"/>
              <a:gd name="connsiteX4845" fmla="*/ 2234823 w 5996056"/>
              <a:gd name="connsiteY4845" fmla="*/ 7556261 h 8398875"/>
              <a:gd name="connsiteX4846" fmla="*/ 2314944 w 5996056"/>
              <a:gd name="connsiteY4846" fmla="*/ 7539195 h 8398875"/>
              <a:gd name="connsiteX4847" fmla="*/ 2488539 w 5996056"/>
              <a:gd name="connsiteY4847" fmla="*/ 7514100 h 8398875"/>
              <a:gd name="connsiteX4848" fmla="*/ 2279504 w 5996056"/>
              <a:gd name="connsiteY4848" fmla="*/ 7517892 h 8398875"/>
              <a:gd name="connsiteX4849" fmla="*/ 2947009 w 5996056"/>
              <a:gd name="connsiteY4849" fmla="*/ 7516708 h 8398875"/>
              <a:gd name="connsiteX4850" fmla="*/ 2947205 w 5996056"/>
              <a:gd name="connsiteY4850" fmla="*/ 7525610 h 8398875"/>
              <a:gd name="connsiteX4851" fmla="*/ 3056783 w 5996056"/>
              <a:gd name="connsiteY4851" fmla="*/ 7552095 h 8398875"/>
              <a:gd name="connsiteX4852" fmla="*/ 3160665 w 5996056"/>
              <a:gd name="connsiteY4852" fmla="*/ 7578570 h 8398875"/>
              <a:gd name="connsiteX4853" fmla="*/ 3205176 w 5996056"/>
              <a:gd name="connsiteY4853" fmla="*/ 7571626 h 8398875"/>
              <a:gd name="connsiteX4854" fmla="*/ 3249688 w 5996056"/>
              <a:gd name="connsiteY4854" fmla="*/ 7564683 h 8398875"/>
              <a:gd name="connsiteX4855" fmla="*/ 3207589 w 5996056"/>
              <a:gd name="connsiteY4855" fmla="*/ 7557979 h 8398875"/>
              <a:gd name="connsiteX4856" fmla="*/ 3075710 w 5996056"/>
              <a:gd name="connsiteY4856" fmla="*/ 7529545 h 8398875"/>
              <a:gd name="connsiteX4857" fmla="*/ 2947009 w 5996056"/>
              <a:gd name="connsiteY4857" fmla="*/ 7516708 h 8398875"/>
              <a:gd name="connsiteX4858" fmla="*/ 375677 w 5996056"/>
              <a:gd name="connsiteY4858" fmla="*/ 7523278 h 8398875"/>
              <a:gd name="connsiteX4859" fmla="*/ 367069 w 5996056"/>
              <a:gd name="connsiteY4859" fmla="*/ 7694755 h 8398875"/>
              <a:gd name="connsiteX4860" fmla="*/ 388372 w 5996056"/>
              <a:gd name="connsiteY4860" fmla="*/ 7522833 h 8398875"/>
              <a:gd name="connsiteX4861" fmla="*/ 375677 w 5996056"/>
              <a:gd name="connsiteY4861" fmla="*/ 7523278 h 8398875"/>
              <a:gd name="connsiteX4862" fmla="*/ 406506 w 5996056"/>
              <a:gd name="connsiteY4862" fmla="*/ 7607957 h 8398875"/>
              <a:gd name="connsiteX4863" fmla="*/ 407619 w 5996056"/>
              <a:gd name="connsiteY4863" fmla="*/ 7681401 h 8398875"/>
              <a:gd name="connsiteX4864" fmla="*/ 414189 w 5996056"/>
              <a:gd name="connsiteY4864" fmla="*/ 7636890 h 8398875"/>
              <a:gd name="connsiteX4865" fmla="*/ 427133 w 5996056"/>
              <a:gd name="connsiteY4865" fmla="*/ 7563445 h 8398875"/>
              <a:gd name="connsiteX4866" fmla="*/ 433516 w 5996056"/>
              <a:gd name="connsiteY4866" fmla="*/ 7534513 h 8398875"/>
              <a:gd name="connsiteX4867" fmla="*/ 419450 w 5996056"/>
              <a:gd name="connsiteY4867" fmla="*/ 7534513 h 8398875"/>
              <a:gd name="connsiteX4868" fmla="*/ 405393 w 5996056"/>
              <a:gd name="connsiteY4868" fmla="*/ 7534513 h 8398875"/>
              <a:gd name="connsiteX4869" fmla="*/ 406506 w 5996056"/>
              <a:gd name="connsiteY4869" fmla="*/ 7607957 h 8398875"/>
              <a:gd name="connsiteX4870" fmla="*/ 2973716 w 5996056"/>
              <a:gd name="connsiteY4870" fmla="*/ 7561513 h 8398875"/>
              <a:gd name="connsiteX4871" fmla="*/ 3067190 w 5996056"/>
              <a:gd name="connsiteY4871" fmla="*/ 7577279 h 8398875"/>
              <a:gd name="connsiteX4872" fmla="*/ 3098348 w 5996056"/>
              <a:gd name="connsiteY4872" fmla="*/ 7576977 h 8398875"/>
              <a:gd name="connsiteX4873" fmla="*/ 3036032 w 5996056"/>
              <a:gd name="connsiteY4873" fmla="*/ 7560926 h 8398875"/>
              <a:gd name="connsiteX4874" fmla="*/ 2942558 w 5996056"/>
              <a:gd name="connsiteY4874" fmla="*/ 7545160 h 8398875"/>
              <a:gd name="connsiteX4875" fmla="*/ 2911400 w 5996056"/>
              <a:gd name="connsiteY4875" fmla="*/ 7545463 h 8398875"/>
              <a:gd name="connsiteX4876" fmla="*/ 2973716 w 5996056"/>
              <a:gd name="connsiteY4876" fmla="*/ 7561513 h 8398875"/>
              <a:gd name="connsiteX4877" fmla="*/ 5377345 w 5996056"/>
              <a:gd name="connsiteY4877" fmla="*/ 7566125 h 8398875"/>
              <a:gd name="connsiteX4878" fmla="*/ 5083826 w 5996056"/>
              <a:gd name="connsiteY4878" fmla="*/ 7609791 h 8398875"/>
              <a:gd name="connsiteX4879" fmla="*/ 4540784 w 5996056"/>
              <a:gd name="connsiteY4879" fmla="*/ 7695413 h 8398875"/>
              <a:gd name="connsiteX4880" fmla="*/ 3218530 w 5996056"/>
              <a:gd name="connsiteY4880" fmla="*/ 7885977 h 8398875"/>
              <a:gd name="connsiteX4881" fmla="*/ 2452930 w 5996056"/>
              <a:gd name="connsiteY4881" fmla="*/ 7988638 h 8398875"/>
              <a:gd name="connsiteX4882" fmla="*/ 2421772 w 5996056"/>
              <a:gd name="connsiteY4882" fmla="*/ 7996748 h 8398875"/>
              <a:gd name="connsiteX4883" fmla="*/ 2466283 w 5996056"/>
              <a:gd name="connsiteY4883" fmla="*/ 7992707 h 8398875"/>
              <a:gd name="connsiteX4884" fmla="*/ 2639879 w 5996056"/>
              <a:gd name="connsiteY4884" fmla="*/ 7979184 h 8398875"/>
              <a:gd name="connsiteX4885" fmla="*/ 4033093 w 5996056"/>
              <a:gd name="connsiteY4885" fmla="*/ 7818648 h 8398875"/>
              <a:gd name="connsiteX4886" fmla="*/ 5386140 w 5996056"/>
              <a:gd name="connsiteY4886" fmla="*/ 7582416 h 8398875"/>
              <a:gd name="connsiteX4887" fmla="*/ 5377345 w 5996056"/>
              <a:gd name="connsiteY4887" fmla="*/ 7566125 h 8398875"/>
              <a:gd name="connsiteX4888" fmla="*/ 2117036 w 5996056"/>
              <a:gd name="connsiteY4888" fmla="*/ 7567389 h 8398875"/>
              <a:gd name="connsiteX4889" fmla="*/ 2143743 w 5996056"/>
              <a:gd name="connsiteY4889" fmla="*/ 7567059 h 8398875"/>
              <a:gd name="connsiteX4890" fmla="*/ 2127995 w 5996056"/>
              <a:gd name="connsiteY4890" fmla="*/ 7562955 h 8398875"/>
              <a:gd name="connsiteX4891" fmla="*/ 2117036 w 5996056"/>
              <a:gd name="connsiteY4891" fmla="*/ 7567389 h 8398875"/>
              <a:gd name="connsiteX4892" fmla="*/ 491746 w 5996056"/>
              <a:gd name="connsiteY4892" fmla="*/ 7596829 h 8398875"/>
              <a:gd name="connsiteX4893" fmla="*/ 482870 w 5996056"/>
              <a:gd name="connsiteY4893" fmla="*/ 7941206 h 8398875"/>
              <a:gd name="connsiteX4894" fmla="*/ 505758 w 5996056"/>
              <a:gd name="connsiteY4894" fmla="*/ 7596829 h 8398875"/>
              <a:gd name="connsiteX4895" fmla="*/ 497408 w 5996056"/>
              <a:gd name="connsiteY4895" fmla="*/ 7565671 h 8398875"/>
              <a:gd name="connsiteX4896" fmla="*/ 491746 w 5996056"/>
              <a:gd name="connsiteY4896" fmla="*/ 7596829 h 8398875"/>
              <a:gd name="connsiteX4897" fmla="*/ 4923326 w 5996056"/>
              <a:gd name="connsiteY4897" fmla="*/ 7686734 h 8398875"/>
              <a:gd name="connsiteX4898" fmla="*/ 2764876 w 5996056"/>
              <a:gd name="connsiteY4898" fmla="*/ 7993784 h 8398875"/>
              <a:gd name="connsiteX4899" fmla="*/ 3062739 w 5996056"/>
              <a:gd name="connsiteY4899" fmla="*/ 7983172 h 8398875"/>
              <a:gd name="connsiteX4900" fmla="*/ 4104312 w 5996056"/>
              <a:gd name="connsiteY4900" fmla="*/ 7850714 h 8398875"/>
              <a:gd name="connsiteX4901" fmla="*/ 4433698 w 5996056"/>
              <a:gd name="connsiteY4901" fmla="*/ 7797149 h 8398875"/>
              <a:gd name="connsiteX4902" fmla="*/ 5406669 w 5996056"/>
              <a:gd name="connsiteY4902" fmla="*/ 7610539 h 8398875"/>
              <a:gd name="connsiteX4903" fmla="*/ 4923326 w 5996056"/>
              <a:gd name="connsiteY4903" fmla="*/ 7686734 h 8398875"/>
              <a:gd name="connsiteX4904" fmla="*/ 4807871 w 5996056"/>
              <a:gd name="connsiteY4904" fmla="*/ 7744412 h 8398875"/>
              <a:gd name="connsiteX4905" fmla="*/ 2884693 w 5996056"/>
              <a:gd name="connsiteY4905" fmla="*/ 8019654 h 8398875"/>
              <a:gd name="connsiteX4906" fmla="*/ 2564209 w 5996056"/>
              <a:gd name="connsiteY4906" fmla="*/ 8059519 h 8398875"/>
              <a:gd name="connsiteX4907" fmla="*/ 2528599 w 5996056"/>
              <a:gd name="connsiteY4907" fmla="*/ 8067735 h 8398875"/>
              <a:gd name="connsiteX4908" fmla="*/ 2608720 w 5996056"/>
              <a:gd name="connsiteY4908" fmla="*/ 8063079 h 8398875"/>
              <a:gd name="connsiteX4909" fmla="*/ 5225115 w 5996056"/>
              <a:gd name="connsiteY4909" fmla="*/ 7694380 h 8398875"/>
              <a:gd name="connsiteX4910" fmla="*/ 5425569 w 5996056"/>
              <a:gd name="connsiteY4910" fmla="*/ 7642578 h 8398875"/>
              <a:gd name="connsiteX4911" fmla="*/ 4807871 w 5996056"/>
              <a:gd name="connsiteY4911" fmla="*/ 7744412 h 8398875"/>
              <a:gd name="connsiteX4912" fmla="*/ 5248261 w 5996056"/>
              <a:gd name="connsiteY4912" fmla="*/ 7712862 h 8398875"/>
              <a:gd name="connsiteX4913" fmla="*/ 4736377 w 5996056"/>
              <a:gd name="connsiteY4913" fmla="*/ 7800719 h 8398875"/>
              <a:gd name="connsiteX4914" fmla="*/ 3102800 w 5996056"/>
              <a:gd name="connsiteY4914" fmla="*/ 8037690 h 8398875"/>
              <a:gd name="connsiteX4915" fmla="*/ 2568918 w 5996056"/>
              <a:gd name="connsiteY4915" fmla="*/ 8110306 h 8398875"/>
              <a:gd name="connsiteX4916" fmla="*/ 2613172 w 5996056"/>
              <a:gd name="connsiteY4916" fmla="*/ 8109754 h 8398875"/>
              <a:gd name="connsiteX4917" fmla="*/ 2853534 w 5996056"/>
              <a:gd name="connsiteY4917" fmla="*/ 8086385 h 8398875"/>
              <a:gd name="connsiteX4918" fmla="*/ 4909973 w 5996056"/>
              <a:gd name="connsiteY4918" fmla="*/ 7796232 h 8398875"/>
              <a:gd name="connsiteX4919" fmla="*/ 5439661 w 5996056"/>
              <a:gd name="connsiteY4919" fmla="*/ 7690659 h 8398875"/>
              <a:gd name="connsiteX4920" fmla="*/ 5248261 w 5996056"/>
              <a:gd name="connsiteY4920" fmla="*/ 7712862 h 8398875"/>
              <a:gd name="connsiteX4921" fmla="*/ 247573 w 5996056"/>
              <a:gd name="connsiteY4921" fmla="*/ 7774876 h 8398875"/>
              <a:gd name="connsiteX4922" fmla="*/ 251436 w 5996056"/>
              <a:gd name="connsiteY4922" fmla="*/ 7794906 h 8398875"/>
              <a:gd name="connsiteX4923" fmla="*/ 251436 w 5996056"/>
              <a:gd name="connsiteY4923" fmla="*/ 7754845 h 8398875"/>
              <a:gd name="connsiteX4924" fmla="*/ 247573 w 5996056"/>
              <a:gd name="connsiteY4924" fmla="*/ 7774876 h 8398875"/>
              <a:gd name="connsiteX4925" fmla="*/ 281464 w 5996056"/>
              <a:gd name="connsiteY4925" fmla="*/ 7808259 h 8398875"/>
              <a:gd name="connsiteX4926" fmla="*/ 292280 w 5996056"/>
              <a:gd name="connsiteY4926" fmla="*/ 7799357 h 8398875"/>
              <a:gd name="connsiteX4927" fmla="*/ 288568 w 5996056"/>
              <a:gd name="connsiteY4927" fmla="*/ 7757071 h 8398875"/>
              <a:gd name="connsiteX4928" fmla="*/ 281464 w 5996056"/>
              <a:gd name="connsiteY4928" fmla="*/ 7808259 h 8398875"/>
              <a:gd name="connsiteX4929" fmla="*/ 316370 w 5996056"/>
              <a:gd name="connsiteY4929" fmla="*/ 7825325 h 8398875"/>
              <a:gd name="connsiteX4930" fmla="*/ 328985 w 5996056"/>
              <a:gd name="connsiteY4930" fmla="*/ 7821613 h 8398875"/>
              <a:gd name="connsiteX4931" fmla="*/ 325717 w 5996056"/>
              <a:gd name="connsiteY4931" fmla="*/ 7765973 h 8398875"/>
              <a:gd name="connsiteX4932" fmla="*/ 316370 w 5996056"/>
              <a:gd name="connsiteY4932" fmla="*/ 7825325 h 8398875"/>
              <a:gd name="connsiteX4933" fmla="*/ 352113 w 5996056"/>
              <a:gd name="connsiteY4933" fmla="*/ 7834966 h 8398875"/>
              <a:gd name="connsiteX4934" fmla="*/ 352255 w 5996056"/>
              <a:gd name="connsiteY4934" fmla="*/ 7895057 h 8398875"/>
              <a:gd name="connsiteX4935" fmla="*/ 360882 w 5996056"/>
              <a:gd name="connsiteY4935" fmla="*/ 7881704 h 8398875"/>
              <a:gd name="connsiteX4936" fmla="*/ 360882 w 5996056"/>
              <a:gd name="connsiteY4936" fmla="*/ 7774876 h 8398875"/>
              <a:gd name="connsiteX4937" fmla="*/ 352113 w 5996056"/>
              <a:gd name="connsiteY4937" fmla="*/ 7834966 h 8398875"/>
              <a:gd name="connsiteX4938" fmla="*/ 399545 w 5996056"/>
              <a:gd name="connsiteY4938" fmla="*/ 7841643 h 8398875"/>
              <a:gd name="connsiteX4939" fmla="*/ 403016 w 5996056"/>
              <a:gd name="connsiteY4939" fmla="*/ 7874795 h 8398875"/>
              <a:gd name="connsiteX4940" fmla="*/ 402963 w 5996056"/>
              <a:gd name="connsiteY4940" fmla="*/ 7803577 h 8398875"/>
              <a:gd name="connsiteX4941" fmla="*/ 399545 w 5996056"/>
              <a:gd name="connsiteY4941" fmla="*/ 7841643 h 8398875"/>
              <a:gd name="connsiteX4942" fmla="*/ 1972204 w 5996056"/>
              <a:gd name="connsiteY4942" fmla="*/ 7810485 h 8398875"/>
              <a:gd name="connsiteX4943" fmla="*/ 1949948 w 5996056"/>
              <a:gd name="connsiteY4943" fmla="*/ 7817615 h 8398875"/>
              <a:gd name="connsiteX4944" fmla="*/ 1967753 w 5996056"/>
              <a:gd name="connsiteY4944" fmla="*/ 7818363 h 8398875"/>
              <a:gd name="connsiteX4945" fmla="*/ 1998911 w 5996056"/>
              <a:gd name="connsiteY4945" fmla="*/ 7810485 h 8398875"/>
              <a:gd name="connsiteX4946" fmla="*/ 1972204 w 5996056"/>
              <a:gd name="connsiteY4946" fmla="*/ 7810485 h 8398875"/>
              <a:gd name="connsiteX4947" fmla="*/ 1545293 w 5996056"/>
              <a:gd name="connsiteY4947" fmla="*/ 7831681 h 8398875"/>
              <a:gd name="connsiteX4948" fmla="*/ 1535429 w 5996056"/>
              <a:gd name="connsiteY4948" fmla="*/ 8213698 h 8398875"/>
              <a:gd name="connsiteX4949" fmla="*/ 1548079 w 5996056"/>
              <a:gd name="connsiteY4949" fmla="*/ 8075712 h 8398875"/>
              <a:gd name="connsiteX4950" fmla="*/ 1562385 w 5996056"/>
              <a:gd name="connsiteY4950" fmla="*/ 7903959 h 8398875"/>
              <a:gd name="connsiteX4951" fmla="*/ 1565377 w 5996056"/>
              <a:gd name="connsiteY4951" fmla="*/ 8053073 h 8398875"/>
              <a:gd name="connsiteX4952" fmla="*/ 1560053 w 5996056"/>
              <a:gd name="connsiteY4952" fmla="*/ 8228894 h 8398875"/>
              <a:gd name="connsiteX4953" fmla="*/ 1570273 w 5996056"/>
              <a:gd name="connsiteY4953" fmla="*/ 8228894 h 8398875"/>
              <a:gd name="connsiteX4954" fmla="*/ 1581668 w 5996056"/>
              <a:gd name="connsiteY4954" fmla="*/ 8115390 h 8398875"/>
              <a:gd name="connsiteX4955" fmla="*/ 1606407 w 5996056"/>
              <a:gd name="connsiteY4955" fmla="*/ 7865608 h 8398875"/>
              <a:gd name="connsiteX4956" fmla="*/ 1618951 w 5996056"/>
              <a:gd name="connsiteY4956" fmla="*/ 7861469 h 8398875"/>
              <a:gd name="connsiteX4957" fmla="*/ 1613520 w 5996056"/>
              <a:gd name="connsiteY4957" fmla="*/ 7969436 h 8398875"/>
              <a:gd name="connsiteX4958" fmla="*/ 1608090 w 5996056"/>
              <a:gd name="connsiteY4958" fmla="*/ 8077403 h 8398875"/>
              <a:gd name="connsiteX4959" fmla="*/ 1623233 w 5996056"/>
              <a:gd name="connsiteY4959" fmla="*/ 8085201 h 8398875"/>
              <a:gd name="connsiteX4960" fmla="*/ 1852557 w 5996056"/>
              <a:gd name="connsiteY4960" fmla="*/ 8120054 h 8398875"/>
              <a:gd name="connsiteX4961" fmla="*/ 1862901 w 5996056"/>
              <a:gd name="connsiteY4961" fmla="*/ 8029411 h 8398875"/>
              <a:gd name="connsiteX4962" fmla="*/ 1873673 w 5996056"/>
              <a:gd name="connsiteY4962" fmla="*/ 7944020 h 8398875"/>
              <a:gd name="connsiteX4963" fmla="*/ 1875783 w 5996056"/>
              <a:gd name="connsiteY4963" fmla="*/ 8033043 h 8398875"/>
              <a:gd name="connsiteX4964" fmla="*/ 1882148 w 5996056"/>
              <a:gd name="connsiteY4964" fmla="*/ 8122066 h 8398875"/>
              <a:gd name="connsiteX4965" fmla="*/ 1892163 w 5996056"/>
              <a:gd name="connsiteY4965" fmla="*/ 8079780 h 8398875"/>
              <a:gd name="connsiteX4966" fmla="*/ 1910440 w 5996056"/>
              <a:gd name="connsiteY4966" fmla="*/ 7944020 h 8398875"/>
              <a:gd name="connsiteX4967" fmla="*/ 1912354 w 5996056"/>
              <a:gd name="connsiteY4967" fmla="*/ 8093703 h 8398875"/>
              <a:gd name="connsiteX4968" fmla="*/ 1913814 w 5996056"/>
              <a:gd name="connsiteY4968" fmla="*/ 8278169 h 8398875"/>
              <a:gd name="connsiteX4969" fmla="*/ 1920330 w 5996056"/>
              <a:gd name="connsiteY4969" fmla="*/ 8312941 h 8398875"/>
              <a:gd name="connsiteX4970" fmla="*/ 1927737 w 5996056"/>
              <a:gd name="connsiteY4970" fmla="*/ 8299721 h 8398875"/>
              <a:gd name="connsiteX4971" fmla="*/ 1941589 w 5996056"/>
              <a:gd name="connsiteY4971" fmla="*/ 8128610 h 8398875"/>
              <a:gd name="connsiteX4972" fmla="*/ 1953447 w 5996056"/>
              <a:gd name="connsiteY4972" fmla="*/ 7970718 h 8398875"/>
              <a:gd name="connsiteX4973" fmla="*/ 1958850 w 5996056"/>
              <a:gd name="connsiteY4973" fmla="*/ 8139106 h 8398875"/>
              <a:gd name="connsiteX4974" fmla="*/ 1976228 w 5996056"/>
              <a:gd name="connsiteY4974" fmla="*/ 8316858 h 8398875"/>
              <a:gd name="connsiteX4975" fmla="*/ 1982905 w 5996056"/>
              <a:gd name="connsiteY4975" fmla="*/ 8118398 h 8398875"/>
              <a:gd name="connsiteX4976" fmla="*/ 1985557 w 5996056"/>
              <a:gd name="connsiteY4976" fmla="*/ 7923963 h 8398875"/>
              <a:gd name="connsiteX4977" fmla="*/ 1972204 w 5996056"/>
              <a:gd name="connsiteY4977" fmla="*/ 7916761 h 8398875"/>
              <a:gd name="connsiteX4978" fmla="*/ 1848622 w 5996056"/>
              <a:gd name="connsiteY4978" fmla="*/ 7886101 h 8398875"/>
              <a:gd name="connsiteX4979" fmla="*/ 1661673 w 5996056"/>
              <a:gd name="connsiteY4979" fmla="*/ 7839996 h 8398875"/>
              <a:gd name="connsiteX4980" fmla="*/ 1569534 w 5996056"/>
              <a:gd name="connsiteY4980" fmla="*/ 7812924 h 8398875"/>
              <a:gd name="connsiteX4981" fmla="*/ 1545293 w 5996056"/>
              <a:gd name="connsiteY4981" fmla="*/ 7831681 h 8398875"/>
              <a:gd name="connsiteX4982" fmla="*/ 1648506 w 5996056"/>
              <a:gd name="connsiteY4982" fmla="*/ 7915087 h 8398875"/>
              <a:gd name="connsiteX4983" fmla="*/ 1641669 w 5996056"/>
              <a:gd name="connsiteY4983" fmla="*/ 8054587 h 8398875"/>
              <a:gd name="connsiteX4984" fmla="*/ 1666445 w 5996056"/>
              <a:gd name="connsiteY4984" fmla="*/ 7962608 h 8398875"/>
              <a:gd name="connsiteX4985" fmla="*/ 1662741 w 5996056"/>
              <a:gd name="connsiteY4985" fmla="*/ 7881704 h 8398875"/>
              <a:gd name="connsiteX4986" fmla="*/ 1648506 w 5996056"/>
              <a:gd name="connsiteY4986" fmla="*/ 7915087 h 8398875"/>
              <a:gd name="connsiteX4987" fmla="*/ 1692466 w 5996056"/>
              <a:gd name="connsiteY4987" fmla="*/ 7901173 h 8398875"/>
              <a:gd name="connsiteX4988" fmla="*/ 1688229 w 5996056"/>
              <a:gd name="connsiteY4988" fmla="*/ 8064753 h 8398875"/>
              <a:gd name="connsiteX4989" fmla="*/ 1710814 w 5996056"/>
              <a:gd name="connsiteY4989" fmla="*/ 7982416 h 8398875"/>
              <a:gd name="connsiteX4990" fmla="*/ 1716520 w 5996056"/>
              <a:gd name="connsiteY4990" fmla="*/ 7902090 h 8398875"/>
              <a:gd name="connsiteX4991" fmla="*/ 1706309 w 5996056"/>
              <a:gd name="connsiteY4991" fmla="*/ 7895787 h 8398875"/>
              <a:gd name="connsiteX4992" fmla="*/ 1692466 w 5996056"/>
              <a:gd name="connsiteY4992" fmla="*/ 7901173 h 8398875"/>
              <a:gd name="connsiteX4993" fmla="*/ 1740743 w 5996056"/>
              <a:gd name="connsiteY4993" fmla="*/ 7985567 h 8398875"/>
              <a:gd name="connsiteX4994" fmla="*/ 1743975 w 5996056"/>
              <a:gd name="connsiteY4994" fmla="*/ 8059011 h 8398875"/>
              <a:gd name="connsiteX4995" fmla="*/ 1749851 w 5996056"/>
              <a:gd name="connsiteY4995" fmla="*/ 7908411 h 8398875"/>
              <a:gd name="connsiteX4996" fmla="*/ 1740743 w 5996056"/>
              <a:gd name="connsiteY4996" fmla="*/ 7985567 h 8398875"/>
              <a:gd name="connsiteX4997" fmla="*/ 1785255 w 5996056"/>
              <a:gd name="connsiteY4997" fmla="*/ 7965857 h 8398875"/>
              <a:gd name="connsiteX4998" fmla="*/ 1774813 w 5996056"/>
              <a:gd name="connsiteY4998" fmla="*/ 8037316 h 8398875"/>
              <a:gd name="connsiteX4999" fmla="*/ 1764370 w 5996056"/>
              <a:gd name="connsiteY4999" fmla="*/ 8060231 h 8398875"/>
              <a:gd name="connsiteX5000" fmla="*/ 1774189 w 5996056"/>
              <a:gd name="connsiteY5000" fmla="*/ 8070050 h 8398875"/>
              <a:gd name="connsiteX5001" fmla="*/ 1784018 w 5996056"/>
              <a:gd name="connsiteY5001" fmla="*/ 8079878 h 8398875"/>
              <a:gd name="connsiteX5002" fmla="*/ 1788709 w 5996056"/>
              <a:gd name="connsiteY5002" fmla="*/ 8049779 h 8398875"/>
              <a:gd name="connsiteX5003" fmla="*/ 1794798 w 5996056"/>
              <a:gd name="connsiteY5003" fmla="*/ 7917313 h 8398875"/>
              <a:gd name="connsiteX5004" fmla="*/ 1785255 w 5996056"/>
              <a:gd name="connsiteY5004" fmla="*/ 7965857 h 8398875"/>
              <a:gd name="connsiteX5005" fmla="*/ 1820864 w 5996056"/>
              <a:gd name="connsiteY5005" fmla="*/ 8002926 h 8398875"/>
              <a:gd name="connsiteX5006" fmla="*/ 1840165 w 5996056"/>
              <a:gd name="connsiteY5006" fmla="*/ 7998342 h 8398875"/>
              <a:gd name="connsiteX5007" fmla="*/ 1843120 w 5996056"/>
              <a:gd name="connsiteY5007" fmla="*/ 7932474 h 8398875"/>
              <a:gd name="connsiteX5008" fmla="*/ 1831992 w 5996056"/>
              <a:gd name="connsiteY5008" fmla="*/ 7928601 h 8398875"/>
              <a:gd name="connsiteX5009" fmla="*/ 1820864 w 5996056"/>
              <a:gd name="connsiteY5009" fmla="*/ 7924728 h 8398875"/>
              <a:gd name="connsiteX5010" fmla="*/ 1820864 w 5996056"/>
              <a:gd name="connsiteY5010" fmla="*/ 8002926 h 8398875"/>
              <a:gd name="connsiteX5011" fmla="*/ 1607208 w 5996056"/>
              <a:gd name="connsiteY5011" fmla="*/ 8179932 h 8398875"/>
              <a:gd name="connsiteX5012" fmla="*/ 1616111 w 5996056"/>
              <a:gd name="connsiteY5012" fmla="*/ 8237797 h 8398875"/>
              <a:gd name="connsiteX5013" fmla="*/ 1625013 w 5996056"/>
              <a:gd name="connsiteY5013" fmla="*/ 8179932 h 8398875"/>
              <a:gd name="connsiteX5014" fmla="*/ 1616111 w 5996056"/>
              <a:gd name="connsiteY5014" fmla="*/ 8122066 h 8398875"/>
              <a:gd name="connsiteX5015" fmla="*/ 1607208 w 5996056"/>
              <a:gd name="connsiteY5015" fmla="*/ 8179932 h 8398875"/>
              <a:gd name="connsiteX5016" fmla="*/ 1651720 w 5996056"/>
              <a:gd name="connsiteY5016" fmla="*/ 8192234 h 8398875"/>
              <a:gd name="connsiteX5017" fmla="*/ 1660622 w 5996056"/>
              <a:gd name="connsiteY5017" fmla="*/ 8260053 h 8398875"/>
              <a:gd name="connsiteX5018" fmla="*/ 1669525 w 5996056"/>
              <a:gd name="connsiteY5018" fmla="*/ 8203238 h 8398875"/>
              <a:gd name="connsiteX5019" fmla="*/ 1660622 w 5996056"/>
              <a:gd name="connsiteY5019" fmla="*/ 8135420 h 8398875"/>
              <a:gd name="connsiteX5020" fmla="*/ 1651720 w 5996056"/>
              <a:gd name="connsiteY5020" fmla="*/ 8192234 h 8398875"/>
              <a:gd name="connsiteX5021" fmla="*/ 1875391 w 5996056"/>
              <a:gd name="connsiteY5021" fmla="*/ 8151016 h 8398875"/>
              <a:gd name="connsiteX5022" fmla="*/ 1863150 w 5996056"/>
              <a:gd name="connsiteY5022" fmla="*/ 8174020 h 8398875"/>
              <a:gd name="connsiteX5023" fmla="*/ 1870103 w 5996056"/>
              <a:gd name="connsiteY5023" fmla="*/ 8243743 h 8398875"/>
              <a:gd name="connsiteX5024" fmla="*/ 1877056 w 5996056"/>
              <a:gd name="connsiteY5024" fmla="*/ 8313467 h 8398875"/>
              <a:gd name="connsiteX5025" fmla="*/ 1884908 w 5996056"/>
              <a:gd name="connsiteY5025" fmla="*/ 8277857 h 8398875"/>
              <a:gd name="connsiteX5026" fmla="*/ 1890196 w 5996056"/>
              <a:gd name="connsiteY5026" fmla="*/ 8185130 h 8398875"/>
              <a:gd name="connsiteX5027" fmla="*/ 1887632 w 5996056"/>
              <a:gd name="connsiteY5027" fmla="*/ 8128013 h 8398875"/>
              <a:gd name="connsiteX5028" fmla="*/ 1875391 w 5996056"/>
              <a:gd name="connsiteY5028" fmla="*/ 8151016 h 8398875"/>
              <a:gd name="connsiteX5029" fmla="*/ 1696232 w 5996056"/>
              <a:gd name="connsiteY5029" fmla="*/ 8211090 h 8398875"/>
              <a:gd name="connsiteX5030" fmla="*/ 1705134 w 5996056"/>
              <a:gd name="connsiteY5030" fmla="*/ 8273406 h 8398875"/>
              <a:gd name="connsiteX5031" fmla="*/ 1714036 w 5996056"/>
              <a:gd name="connsiteY5031" fmla="*/ 8211090 h 8398875"/>
              <a:gd name="connsiteX5032" fmla="*/ 1705134 w 5996056"/>
              <a:gd name="connsiteY5032" fmla="*/ 8148773 h 8398875"/>
              <a:gd name="connsiteX5033" fmla="*/ 1696232 w 5996056"/>
              <a:gd name="connsiteY5033" fmla="*/ 8211090 h 8398875"/>
              <a:gd name="connsiteX5034" fmla="*/ 1740743 w 5996056"/>
              <a:gd name="connsiteY5034" fmla="*/ 8215541 h 8398875"/>
              <a:gd name="connsiteX5035" fmla="*/ 1749646 w 5996056"/>
              <a:gd name="connsiteY5035" fmla="*/ 8282308 h 8398875"/>
              <a:gd name="connsiteX5036" fmla="*/ 1758548 w 5996056"/>
              <a:gd name="connsiteY5036" fmla="*/ 8215541 h 8398875"/>
              <a:gd name="connsiteX5037" fmla="*/ 1749646 w 5996056"/>
              <a:gd name="connsiteY5037" fmla="*/ 8148773 h 8398875"/>
              <a:gd name="connsiteX5038" fmla="*/ 1740743 w 5996056"/>
              <a:gd name="connsiteY5038" fmla="*/ 8215541 h 8398875"/>
              <a:gd name="connsiteX5039" fmla="*/ 1786145 w 5996056"/>
              <a:gd name="connsiteY5039" fmla="*/ 8226669 h 8398875"/>
              <a:gd name="connsiteX5040" fmla="*/ 1794157 w 5996056"/>
              <a:gd name="connsiteY5040" fmla="*/ 8273406 h 8398875"/>
              <a:gd name="connsiteX5041" fmla="*/ 1794157 w 5996056"/>
              <a:gd name="connsiteY5041" fmla="*/ 8157676 h 8398875"/>
              <a:gd name="connsiteX5042" fmla="*/ 1786145 w 5996056"/>
              <a:gd name="connsiteY5042" fmla="*/ 8226669 h 8398875"/>
              <a:gd name="connsiteX5043" fmla="*/ 1826963 w 5996056"/>
              <a:gd name="connsiteY5043" fmla="*/ 8164353 h 8398875"/>
              <a:gd name="connsiteX5044" fmla="*/ 1825698 w 5996056"/>
              <a:gd name="connsiteY5044" fmla="*/ 8193285 h 8398875"/>
              <a:gd name="connsiteX5045" fmla="*/ 1829161 w 5996056"/>
              <a:gd name="connsiteY5045" fmla="*/ 8260053 h 8398875"/>
              <a:gd name="connsiteX5046" fmla="*/ 1830043 w 5996056"/>
              <a:gd name="connsiteY5046" fmla="*/ 8304564 h 8398875"/>
              <a:gd name="connsiteX5047" fmla="*/ 1838669 w 5996056"/>
              <a:gd name="connsiteY5047" fmla="*/ 8291211 h 8398875"/>
              <a:gd name="connsiteX5048" fmla="*/ 1839194 w 5996056"/>
              <a:gd name="connsiteY5048" fmla="*/ 8157676 h 8398875"/>
              <a:gd name="connsiteX5049" fmla="*/ 1826963 w 5996056"/>
              <a:gd name="connsiteY5049" fmla="*/ 8164353 h 8398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</a:cxnLst>
            <a:rect l="l" t="t" r="r" b="b"/>
            <a:pathLst>
              <a:path w="5996056" h="8398875">
                <a:moveTo>
                  <a:pt x="4657903" y="3210"/>
                </a:moveTo>
                <a:cubicBezTo>
                  <a:pt x="4584227" y="16697"/>
                  <a:pt x="4545012" y="71321"/>
                  <a:pt x="4544995" y="160469"/>
                </a:cubicBezTo>
                <a:lnTo>
                  <a:pt x="4544977" y="215432"/>
                </a:lnTo>
                <a:lnTo>
                  <a:pt x="4512519" y="258395"/>
                </a:lnTo>
                <a:cubicBezTo>
                  <a:pt x="4494670" y="282030"/>
                  <a:pt x="4453381" y="333414"/>
                  <a:pt x="4420763" y="372585"/>
                </a:cubicBezTo>
                <a:cubicBezTo>
                  <a:pt x="4388145" y="411755"/>
                  <a:pt x="4298828" y="520034"/>
                  <a:pt x="4222276" y="613197"/>
                </a:cubicBezTo>
                <a:lnTo>
                  <a:pt x="4083106" y="782590"/>
                </a:lnTo>
                <a:lnTo>
                  <a:pt x="4013588" y="782341"/>
                </a:lnTo>
                <a:lnTo>
                  <a:pt x="3944070" y="782092"/>
                </a:lnTo>
                <a:lnTo>
                  <a:pt x="3915974" y="799095"/>
                </a:lnTo>
                <a:cubicBezTo>
                  <a:pt x="3887691" y="816214"/>
                  <a:pt x="3857770" y="861064"/>
                  <a:pt x="3847159" y="902278"/>
                </a:cubicBezTo>
                <a:cubicBezTo>
                  <a:pt x="3843999" y="914518"/>
                  <a:pt x="3825366" y="942187"/>
                  <a:pt x="3805736" y="963757"/>
                </a:cubicBezTo>
                <a:lnTo>
                  <a:pt x="3770047" y="1002981"/>
                </a:lnTo>
                <a:lnTo>
                  <a:pt x="3709493" y="991550"/>
                </a:lnTo>
                <a:cubicBezTo>
                  <a:pt x="3676190" y="985265"/>
                  <a:pt x="3622678" y="981802"/>
                  <a:pt x="3590585" y="983841"/>
                </a:cubicBezTo>
                <a:lnTo>
                  <a:pt x="3532221" y="987562"/>
                </a:lnTo>
                <a:lnTo>
                  <a:pt x="3500787" y="1009097"/>
                </a:lnTo>
                <a:cubicBezTo>
                  <a:pt x="3483499" y="1020946"/>
                  <a:pt x="3458697" y="1046825"/>
                  <a:pt x="3445664" y="1066606"/>
                </a:cubicBezTo>
                <a:lnTo>
                  <a:pt x="3421975" y="1102580"/>
                </a:lnTo>
                <a:lnTo>
                  <a:pt x="3426622" y="1147092"/>
                </a:lnTo>
                <a:cubicBezTo>
                  <a:pt x="3429186" y="1171573"/>
                  <a:pt x="3433842" y="1202037"/>
                  <a:pt x="3436975" y="1214794"/>
                </a:cubicBezTo>
                <a:lnTo>
                  <a:pt x="3442673" y="1237985"/>
                </a:lnTo>
                <a:lnTo>
                  <a:pt x="3061146" y="1695520"/>
                </a:lnTo>
                <a:cubicBezTo>
                  <a:pt x="2851309" y="1947162"/>
                  <a:pt x="2561511" y="2292563"/>
                  <a:pt x="2417160" y="2463070"/>
                </a:cubicBezTo>
                <a:cubicBezTo>
                  <a:pt x="2272809" y="2633585"/>
                  <a:pt x="2146690" y="2786838"/>
                  <a:pt x="2136897" y="2803637"/>
                </a:cubicBezTo>
                <a:cubicBezTo>
                  <a:pt x="2116698" y="2838303"/>
                  <a:pt x="2114864" y="2838098"/>
                  <a:pt x="2054239" y="2794548"/>
                </a:cubicBezTo>
                <a:lnTo>
                  <a:pt x="2009879" y="2762677"/>
                </a:lnTo>
                <a:lnTo>
                  <a:pt x="2000362" y="2724940"/>
                </a:lnTo>
                <a:cubicBezTo>
                  <a:pt x="1983189" y="2656811"/>
                  <a:pt x="1849948" y="2531404"/>
                  <a:pt x="1794754" y="2531404"/>
                </a:cubicBezTo>
                <a:cubicBezTo>
                  <a:pt x="1783697" y="2531404"/>
                  <a:pt x="1763373" y="2538063"/>
                  <a:pt x="1749601" y="2546200"/>
                </a:cubicBezTo>
                <a:lnTo>
                  <a:pt x="1724541" y="2561004"/>
                </a:lnTo>
                <a:lnTo>
                  <a:pt x="1652833" y="2537297"/>
                </a:lnTo>
                <a:cubicBezTo>
                  <a:pt x="1577101" y="2512273"/>
                  <a:pt x="1528183" y="2507617"/>
                  <a:pt x="1499891" y="2522769"/>
                </a:cubicBezTo>
                <a:cubicBezTo>
                  <a:pt x="1477742" y="2534618"/>
                  <a:pt x="1455869" y="2577215"/>
                  <a:pt x="1455869" y="2608489"/>
                </a:cubicBezTo>
                <a:lnTo>
                  <a:pt x="1455869" y="2633033"/>
                </a:lnTo>
                <a:lnTo>
                  <a:pt x="1536221" y="2712557"/>
                </a:lnTo>
                <a:cubicBezTo>
                  <a:pt x="1580421" y="2756286"/>
                  <a:pt x="1614722" y="2793925"/>
                  <a:pt x="1612461" y="2796186"/>
                </a:cubicBezTo>
                <a:cubicBezTo>
                  <a:pt x="1610200" y="2798447"/>
                  <a:pt x="1582789" y="2788227"/>
                  <a:pt x="1551551" y="2773467"/>
                </a:cubicBezTo>
                <a:cubicBezTo>
                  <a:pt x="1464353" y="2732267"/>
                  <a:pt x="1435260" y="2727424"/>
                  <a:pt x="1290909" y="2730059"/>
                </a:cubicBezTo>
                <a:lnTo>
                  <a:pt x="1157641" y="2732498"/>
                </a:lnTo>
                <a:lnTo>
                  <a:pt x="1123465" y="2749075"/>
                </a:lnTo>
                <a:cubicBezTo>
                  <a:pt x="1080805" y="2769755"/>
                  <a:pt x="1048249" y="2817836"/>
                  <a:pt x="1040976" y="2870859"/>
                </a:cubicBezTo>
                <a:cubicBezTo>
                  <a:pt x="1034798" y="2915993"/>
                  <a:pt x="1054463" y="2998180"/>
                  <a:pt x="1082327" y="3043644"/>
                </a:cubicBezTo>
                <a:lnTo>
                  <a:pt x="1098921" y="3070716"/>
                </a:lnTo>
                <a:lnTo>
                  <a:pt x="1085951" y="3114863"/>
                </a:lnTo>
                <a:lnTo>
                  <a:pt x="1072980" y="3159018"/>
                </a:lnTo>
                <a:lnTo>
                  <a:pt x="907405" y="3265846"/>
                </a:lnTo>
                <a:cubicBezTo>
                  <a:pt x="701004" y="3399007"/>
                  <a:pt x="673149" y="3419518"/>
                  <a:pt x="648080" y="3456712"/>
                </a:cubicBezTo>
                <a:lnTo>
                  <a:pt x="627952" y="3486588"/>
                </a:lnTo>
                <a:lnTo>
                  <a:pt x="627952" y="3532818"/>
                </a:lnTo>
                <a:cubicBezTo>
                  <a:pt x="627952" y="3558243"/>
                  <a:pt x="633916" y="3598713"/>
                  <a:pt x="641207" y="3622749"/>
                </a:cubicBezTo>
                <a:cubicBezTo>
                  <a:pt x="648498" y="3646786"/>
                  <a:pt x="654507" y="3679929"/>
                  <a:pt x="654561" y="3696407"/>
                </a:cubicBezTo>
                <a:cubicBezTo>
                  <a:pt x="654676" y="3731553"/>
                  <a:pt x="693713" y="3807758"/>
                  <a:pt x="720536" y="3825188"/>
                </a:cubicBezTo>
                <a:cubicBezTo>
                  <a:pt x="755371" y="3847836"/>
                  <a:pt x="940967" y="3895561"/>
                  <a:pt x="973603" y="3890264"/>
                </a:cubicBezTo>
                <a:cubicBezTo>
                  <a:pt x="1002420" y="3885581"/>
                  <a:pt x="1163196" y="3783009"/>
                  <a:pt x="1306657" y="3677757"/>
                </a:cubicBezTo>
                <a:lnTo>
                  <a:pt x="1366659" y="3633743"/>
                </a:lnTo>
                <a:lnTo>
                  <a:pt x="1404583" y="3647302"/>
                </a:lnTo>
                <a:cubicBezTo>
                  <a:pt x="1425450" y="3654762"/>
                  <a:pt x="1457543" y="3663299"/>
                  <a:pt x="1475899" y="3666282"/>
                </a:cubicBezTo>
                <a:cubicBezTo>
                  <a:pt x="1494265" y="3669264"/>
                  <a:pt x="1509283" y="3675193"/>
                  <a:pt x="1509283" y="3679457"/>
                </a:cubicBezTo>
                <a:cubicBezTo>
                  <a:pt x="1509283" y="3683721"/>
                  <a:pt x="1476798" y="3724601"/>
                  <a:pt x="1437094" y="3770305"/>
                </a:cubicBezTo>
                <a:cubicBezTo>
                  <a:pt x="1397398" y="3816010"/>
                  <a:pt x="1353368" y="3873430"/>
                  <a:pt x="1339257" y="3897911"/>
                </a:cubicBezTo>
                <a:lnTo>
                  <a:pt x="1313601" y="3942423"/>
                </a:lnTo>
                <a:lnTo>
                  <a:pt x="1313512" y="3985154"/>
                </a:lnTo>
                <a:cubicBezTo>
                  <a:pt x="1313467" y="4008647"/>
                  <a:pt x="1318924" y="4038693"/>
                  <a:pt x="1325628" y="4051922"/>
                </a:cubicBezTo>
                <a:cubicBezTo>
                  <a:pt x="1332340" y="4065142"/>
                  <a:pt x="1340655" y="4095409"/>
                  <a:pt x="1344118" y="4119188"/>
                </a:cubicBezTo>
                <a:lnTo>
                  <a:pt x="1350412" y="4162417"/>
                </a:lnTo>
                <a:lnTo>
                  <a:pt x="1386039" y="4201062"/>
                </a:lnTo>
                <a:cubicBezTo>
                  <a:pt x="1405633" y="4222321"/>
                  <a:pt x="1438883" y="4246295"/>
                  <a:pt x="1459928" y="4254325"/>
                </a:cubicBezTo>
                <a:lnTo>
                  <a:pt x="1498191" y="4268943"/>
                </a:lnTo>
                <a:lnTo>
                  <a:pt x="1592466" y="4260601"/>
                </a:lnTo>
                <a:lnTo>
                  <a:pt x="1686733" y="4252251"/>
                </a:lnTo>
                <a:lnTo>
                  <a:pt x="1715968" y="4231669"/>
                </a:lnTo>
                <a:cubicBezTo>
                  <a:pt x="1732046" y="4220345"/>
                  <a:pt x="1768634" y="4183427"/>
                  <a:pt x="1797282" y="4149616"/>
                </a:cubicBezTo>
                <a:cubicBezTo>
                  <a:pt x="1825939" y="4115805"/>
                  <a:pt x="1851355" y="4090130"/>
                  <a:pt x="1853785" y="4092552"/>
                </a:cubicBezTo>
                <a:cubicBezTo>
                  <a:pt x="1856207" y="4094973"/>
                  <a:pt x="1831761" y="4167055"/>
                  <a:pt x="1799463" y="4252731"/>
                </a:cubicBezTo>
                <a:cubicBezTo>
                  <a:pt x="1767166" y="4338399"/>
                  <a:pt x="1740743" y="4417184"/>
                  <a:pt x="1740743" y="4427805"/>
                </a:cubicBezTo>
                <a:cubicBezTo>
                  <a:pt x="1740743" y="4465123"/>
                  <a:pt x="1770068" y="4548075"/>
                  <a:pt x="1793116" y="4575975"/>
                </a:cubicBezTo>
                <a:cubicBezTo>
                  <a:pt x="1805926" y="4591483"/>
                  <a:pt x="1823624" y="4614540"/>
                  <a:pt x="1832446" y="4627217"/>
                </a:cubicBezTo>
                <a:cubicBezTo>
                  <a:pt x="1869827" y="4680934"/>
                  <a:pt x="1992608" y="4711255"/>
                  <a:pt x="2059215" y="4683222"/>
                </a:cubicBezTo>
                <a:cubicBezTo>
                  <a:pt x="2077456" y="4675539"/>
                  <a:pt x="2103700" y="4666806"/>
                  <a:pt x="2117535" y="4663823"/>
                </a:cubicBezTo>
                <a:cubicBezTo>
                  <a:pt x="2131369" y="4660832"/>
                  <a:pt x="2158272" y="4641514"/>
                  <a:pt x="2177323" y="4620887"/>
                </a:cubicBezTo>
                <a:lnTo>
                  <a:pt x="2211962" y="4583391"/>
                </a:lnTo>
                <a:lnTo>
                  <a:pt x="2267877" y="4418956"/>
                </a:lnTo>
                <a:cubicBezTo>
                  <a:pt x="2301501" y="4320060"/>
                  <a:pt x="2330567" y="4249099"/>
                  <a:pt x="2340787" y="4240909"/>
                </a:cubicBezTo>
                <a:cubicBezTo>
                  <a:pt x="2350144" y="4233422"/>
                  <a:pt x="2372266" y="4214647"/>
                  <a:pt x="2389955" y="4199184"/>
                </a:cubicBezTo>
                <a:lnTo>
                  <a:pt x="2422119" y="4171070"/>
                </a:lnTo>
                <a:lnTo>
                  <a:pt x="2462001" y="4178771"/>
                </a:lnTo>
                <a:cubicBezTo>
                  <a:pt x="2560149" y="4197697"/>
                  <a:pt x="2649182" y="4174996"/>
                  <a:pt x="2703833" y="4117104"/>
                </a:cubicBezTo>
                <a:cubicBezTo>
                  <a:pt x="2745380" y="4073082"/>
                  <a:pt x="2753187" y="4034170"/>
                  <a:pt x="2736273" y="3955394"/>
                </a:cubicBezTo>
                <a:cubicBezTo>
                  <a:pt x="2729178" y="3922348"/>
                  <a:pt x="2726356" y="3887246"/>
                  <a:pt x="2729997" y="3877400"/>
                </a:cubicBezTo>
                <a:cubicBezTo>
                  <a:pt x="2739478" y="3851788"/>
                  <a:pt x="2717899" y="3778389"/>
                  <a:pt x="2676467" y="3695286"/>
                </a:cubicBezTo>
                <a:lnTo>
                  <a:pt x="2640698" y="3623541"/>
                </a:lnTo>
                <a:lnTo>
                  <a:pt x="2663203" y="3596790"/>
                </a:lnTo>
                <a:cubicBezTo>
                  <a:pt x="2675577" y="3582083"/>
                  <a:pt x="2691859" y="3554673"/>
                  <a:pt x="2699382" y="3535871"/>
                </a:cubicBezTo>
                <a:cubicBezTo>
                  <a:pt x="2711088" y="3506618"/>
                  <a:pt x="2777945" y="3439798"/>
                  <a:pt x="2785814" y="3449492"/>
                </a:cubicBezTo>
                <a:cubicBezTo>
                  <a:pt x="2787283" y="3451308"/>
                  <a:pt x="2793604" y="3477588"/>
                  <a:pt x="2799853" y="3507891"/>
                </a:cubicBezTo>
                <a:cubicBezTo>
                  <a:pt x="2818744" y="3599416"/>
                  <a:pt x="2851505" y="3637634"/>
                  <a:pt x="2925323" y="3654219"/>
                </a:cubicBezTo>
                <a:cubicBezTo>
                  <a:pt x="2971882" y="3664679"/>
                  <a:pt x="3017471" y="3652519"/>
                  <a:pt x="3050570" y="3620800"/>
                </a:cubicBezTo>
                <a:lnTo>
                  <a:pt x="3075683" y="3596746"/>
                </a:lnTo>
                <a:lnTo>
                  <a:pt x="3111141" y="3607366"/>
                </a:lnTo>
                <a:lnTo>
                  <a:pt x="3146599" y="3617986"/>
                </a:lnTo>
                <a:lnTo>
                  <a:pt x="3141525" y="3673377"/>
                </a:lnTo>
                <a:lnTo>
                  <a:pt x="3136459" y="3728767"/>
                </a:lnTo>
                <a:lnTo>
                  <a:pt x="3155715" y="3753035"/>
                </a:lnTo>
                <a:cubicBezTo>
                  <a:pt x="3166309" y="3766379"/>
                  <a:pt x="3191315" y="3782199"/>
                  <a:pt x="3211301" y="3788181"/>
                </a:cubicBezTo>
                <a:lnTo>
                  <a:pt x="3247623" y="3799069"/>
                </a:lnTo>
                <a:lnTo>
                  <a:pt x="3259000" y="3826230"/>
                </a:lnTo>
                <a:cubicBezTo>
                  <a:pt x="3265249" y="3841177"/>
                  <a:pt x="3278736" y="3863023"/>
                  <a:pt x="3288965" y="3874792"/>
                </a:cubicBezTo>
                <a:cubicBezTo>
                  <a:pt x="3299185" y="3886561"/>
                  <a:pt x="3307553" y="3903226"/>
                  <a:pt x="3307553" y="3911834"/>
                </a:cubicBezTo>
                <a:cubicBezTo>
                  <a:pt x="3307553" y="3934010"/>
                  <a:pt x="3355750" y="3971801"/>
                  <a:pt x="3392944" y="3978771"/>
                </a:cubicBezTo>
                <a:cubicBezTo>
                  <a:pt x="3447916" y="3989089"/>
                  <a:pt x="3502220" y="3978050"/>
                  <a:pt x="3530690" y="3950773"/>
                </a:cubicBezTo>
                <a:cubicBezTo>
                  <a:pt x="3544943" y="3937117"/>
                  <a:pt x="3558839" y="3918939"/>
                  <a:pt x="3561555" y="3910383"/>
                </a:cubicBezTo>
                <a:cubicBezTo>
                  <a:pt x="3564270" y="3901828"/>
                  <a:pt x="3585359" y="3882715"/>
                  <a:pt x="3608416" y="3867919"/>
                </a:cubicBezTo>
                <a:cubicBezTo>
                  <a:pt x="3651049" y="3840563"/>
                  <a:pt x="3672922" y="3814808"/>
                  <a:pt x="3768480" y="3679404"/>
                </a:cubicBezTo>
                <a:cubicBezTo>
                  <a:pt x="3835417" y="3584558"/>
                  <a:pt x="3927663" y="3497351"/>
                  <a:pt x="3992472" y="3467644"/>
                </a:cubicBezTo>
                <a:lnTo>
                  <a:pt x="4041995" y="3444952"/>
                </a:lnTo>
                <a:lnTo>
                  <a:pt x="4113810" y="3445709"/>
                </a:lnTo>
                <a:lnTo>
                  <a:pt x="4185625" y="3446474"/>
                </a:lnTo>
                <a:lnTo>
                  <a:pt x="4247345" y="3471027"/>
                </a:lnTo>
                <a:cubicBezTo>
                  <a:pt x="4449063" y="3551255"/>
                  <a:pt x="4604169" y="3744631"/>
                  <a:pt x="4682571" y="4013642"/>
                </a:cubicBezTo>
                <a:cubicBezTo>
                  <a:pt x="4800420" y="4417986"/>
                  <a:pt x="4753372" y="4868301"/>
                  <a:pt x="4557939" y="5206554"/>
                </a:cubicBezTo>
                <a:cubicBezTo>
                  <a:pt x="4415056" y="5453860"/>
                  <a:pt x="4221208" y="5623984"/>
                  <a:pt x="4011238" y="5686336"/>
                </a:cubicBezTo>
                <a:lnTo>
                  <a:pt x="3963165" y="5700615"/>
                </a:lnTo>
                <a:lnTo>
                  <a:pt x="3942476" y="5687048"/>
                </a:lnTo>
                <a:cubicBezTo>
                  <a:pt x="3921440" y="5673276"/>
                  <a:pt x="3871783" y="5605165"/>
                  <a:pt x="3878228" y="5598942"/>
                </a:cubicBezTo>
                <a:cubicBezTo>
                  <a:pt x="3880169" y="5597063"/>
                  <a:pt x="3945414" y="5591499"/>
                  <a:pt x="4023211" y="5586576"/>
                </a:cubicBezTo>
                <a:lnTo>
                  <a:pt x="4164669" y="5577612"/>
                </a:lnTo>
                <a:lnTo>
                  <a:pt x="4187709" y="5560412"/>
                </a:lnTo>
                <a:cubicBezTo>
                  <a:pt x="4200377" y="5550958"/>
                  <a:pt x="4213855" y="5529566"/>
                  <a:pt x="4217665" y="5512874"/>
                </a:cubicBezTo>
                <a:cubicBezTo>
                  <a:pt x="4226808" y="5472804"/>
                  <a:pt x="4216321" y="5289238"/>
                  <a:pt x="4203448" y="5263822"/>
                </a:cubicBezTo>
                <a:cubicBezTo>
                  <a:pt x="4183622" y="5224723"/>
                  <a:pt x="4148992" y="5211245"/>
                  <a:pt x="3952972" y="5166369"/>
                </a:cubicBezTo>
                <a:cubicBezTo>
                  <a:pt x="3845254" y="5141709"/>
                  <a:pt x="3725072" y="5114192"/>
                  <a:pt x="3685902" y="5105227"/>
                </a:cubicBezTo>
                <a:lnTo>
                  <a:pt x="3614683" y="5088927"/>
                </a:lnTo>
                <a:lnTo>
                  <a:pt x="3616776" y="5067624"/>
                </a:lnTo>
                <a:cubicBezTo>
                  <a:pt x="3617924" y="5055900"/>
                  <a:pt x="3621307" y="5029673"/>
                  <a:pt x="3624298" y="5009331"/>
                </a:cubicBezTo>
                <a:lnTo>
                  <a:pt x="3629746" y="4972351"/>
                </a:lnTo>
                <a:lnTo>
                  <a:pt x="3611087" y="4953692"/>
                </a:lnTo>
                <a:cubicBezTo>
                  <a:pt x="3586659" y="4929264"/>
                  <a:pt x="3587442" y="4911504"/>
                  <a:pt x="3613241" y="4905032"/>
                </a:cubicBezTo>
                <a:cubicBezTo>
                  <a:pt x="3624681" y="4902156"/>
                  <a:pt x="3644711" y="4891420"/>
                  <a:pt x="3657753" y="4881165"/>
                </a:cubicBezTo>
                <a:lnTo>
                  <a:pt x="3681451" y="4862523"/>
                </a:lnTo>
                <a:lnTo>
                  <a:pt x="3681451" y="4811459"/>
                </a:lnTo>
                <a:cubicBezTo>
                  <a:pt x="3681451" y="4783061"/>
                  <a:pt x="3676208" y="4753212"/>
                  <a:pt x="3669638" y="4744229"/>
                </a:cubicBezTo>
                <a:cubicBezTo>
                  <a:pt x="3635987" y="4698222"/>
                  <a:pt x="3317613" y="4689693"/>
                  <a:pt x="3273680" y="4733626"/>
                </a:cubicBezTo>
                <a:cubicBezTo>
                  <a:pt x="3259231" y="4748075"/>
                  <a:pt x="3249368" y="4816899"/>
                  <a:pt x="3257255" y="4848297"/>
                </a:cubicBezTo>
                <a:cubicBezTo>
                  <a:pt x="3260175" y="4859933"/>
                  <a:pt x="3273689" y="4875191"/>
                  <a:pt x="3287283" y="4882215"/>
                </a:cubicBezTo>
                <a:cubicBezTo>
                  <a:pt x="3300876" y="4889230"/>
                  <a:pt x="3316616" y="4900874"/>
                  <a:pt x="3322251" y="4908094"/>
                </a:cubicBezTo>
                <a:lnTo>
                  <a:pt x="3332489" y="4921225"/>
                </a:lnTo>
                <a:lnTo>
                  <a:pt x="3313349" y="4954769"/>
                </a:lnTo>
                <a:lnTo>
                  <a:pt x="3294200" y="4988313"/>
                </a:lnTo>
                <a:lnTo>
                  <a:pt x="3273582" y="4988375"/>
                </a:lnTo>
                <a:cubicBezTo>
                  <a:pt x="3262249" y="4988420"/>
                  <a:pt x="3245397" y="4984396"/>
                  <a:pt x="3236139" y="4979438"/>
                </a:cubicBezTo>
                <a:lnTo>
                  <a:pt x="3219304" y="4970428"/>
                </a:lnTo>
                <a:lnTo>
                  <a:pt x="3224726" y="4776402"/>
                </a:lnTo>
                <a:lnTo>
                  <a:pt x="3230147" y="4582367"/>
                </a:lnTo>
                <a:lnTo>
                  <a:pt x="3206076" y="4563432"/>
                </a:lnTo>
                <a:cubicBezTo>
                  <a:pt x="3158564" y="4526060"/>
                  <a:pt x="2981968" y="4528446"/>
                  <a:pt x="2953899" y="4566832"/>
                </a:cubicBezTo>
                <a:lnTo>
                  <a:pt x="2942558" y="4582340"/>
                </a:lnTo>
                <a:lnTo>
                  <a:pt x="2942558" y="4759657"/>
                </a:lnTo>
                <a:lnTo>
                  <a:pt x="2942558" y="4936965"/>
                </a:lnTo>
                <a:lnTo>
                  <a:pt x="2922527" y="4932353"/>
                </a:lnTo>
                <a:cubicBezTo>
                  <a:pt x="2911515" y="4929807"/>
                  <a:pt x="2835071" y="4914824"/>
                  <a:pt x="2752653" y="4899041"/>
                </a:cubicBezTo>
                <a:lnTo>
                  <a:pt x="2602809" y="4870357"/>
                </a:lnTo>
                <a:lnTo>
                  <a:pt x="2607314" y="4853122"/>
                </a:lnTo>
                <a:cubicBezTo>
                  <a:pt x="2609798" y="4843650"/>
                  <a:pt x="2607545" y="4823629"/>
                  <a:pt x="2602320" y="4808638"/>
                </a:cubicBezTo>
                <a:lnTo>
                  <a:pt x="2592821" y="4781379"/>
                </a:lnTo>
                <a:lnTo>
                  <a:pt x="2607002" y="4773438"/>
                </a:lnTo>
                <a:cubicBezTo>
                  <a:pt x="2639211" y="4755411"/>
                  <a:pt x="2648781" y="4737276"/>
                  <a:pt x="2648781" y="4694242"/>
                </a:cubicBezTo>
                <a:lnTo>
                  <a:pt x="2648781" y="4650568"/>
                </a:lnTo>
                <a:lnTo>
                  <a:pt x="2628332" y="4637170"/>
                </a:lnTo>
                <a:cubicBezTo>
                  <a:pt x="2580821" y="4606038"/>
                  <a:pt x="2365518" y="4597973"/>
                  <a:pt x="2305997" y="4625089"/>
                </a:cubicBezTo>
                <a:lnTo>
                  <a:pt x="2283785" y="4635211"/>
                </a:lnTo>
                <a:lnTo>
                  <a:pt x="2282156" y="4667170"/>
                </a:lnTo>
                <a:cubicBezTo>
                  <a:pt x="2279085" y="4727252"/>
                  <a:pt x="2283154" y="4742458"/>
                  <a:pt x="2307448" y="4761829"/>
                </a:cubicBezTo>
                <a:lnTo>
                  <a:pt x="2331760" y="4781218"/>
                </a:lnTo>
                <a:lnTo>
                  <a:pt x="2311472" y="4792070"/>
                </a:lnTo>
                <a:cubicBezTo>
                  <a:pt x="2300308" y="4798044"/>
                  <a:pt x="2285584" y="4816329"/>
                  <a:pt x="2278747" y="4832700"/>
                </a:cubicBezTo>
                <a:lnTo>
                  <a:pt x="2266310" y="4862461"/>
                </a:lnTo>
                <a:lnTo>
                  <a:pt x="2219404" y="4871595"/>
                </a:lnTo>
                <a:cubicBezTo>
                  <a:pt x="2193614" y="4876616"/>
                  <a:pt x="2000246" y="4884993"/>
                  <a:pt x="1789706" y="4890227"/>
                </a:cubicBezTo>
                <a:cubicBezTo>
                  <a:pt x="914830" y="4911949"/>
                  <a:pt x="122673" y="4935006"/>
                  <a:pt x="89361" y="4939724"/>
                </a:cubicBezTo>
                <a:cubicBezTo>
                  <a:pt x="49870" y="4945315"/>
                  <a:pt x="30080" y="4957306"/>
                  <a:pt x="16335" y="4983996"/>
                </a:cubicBezTo>
                <a:cubicBezTo>
                  <a:pt x="4219" y="5007497"/>
                  <a:pt x="-5084" y="5170214"/>
                  <a:pt x="3088" y="5215402"/>
                </a:cubicBezTo>
                <a:lnTo>
                  <a:pt x="9525" y="5250959"/>
                </a:lnTo>
                <a:lnTo>
                  <a:pt x="31683" y="5261579"/>
                </a:lnTo>
                <a:cubicBezTo>
                  <a:pt x="58247" y="5274309"/>
                  <a:pt x="658745" y="5431471"/>
                  <a:pt x="1204378" y="5568496"/>
                </a:cubicBezTo>
                <a:lnTo>
                  <a:pt x="1598306" y="5667427"/>
                </a:lnTo>
                <a:lnTo>
                  <a:pt x="1598306" y="5769483"/>
                </a:lnTo>
                <a:lnTo>
                  <a:pt x="1598306" y="5871540"/>
                </a:lnTo>
                <a:lnTo>
                  <a:pt x="1624354" y="5895870"/>
                </a:lnTo>
                <a:cubicBezTo>
                  <a:pt x="1654257" y="5923797"/>
                  <a:pt x="1740325" y="5951678"/>
                  <a:pt x="1876317" y="5977477"/>
                </a:cubicBezTo>
                <a:cubicBezTo>
                  <a:pt x="2062091" y="6012722"/>
                  <a:pt x="2447179" y="6008992"/>
                  <a:pt x="2577589" y="5970685"/>
                </a:cubicBezTo>
                <a:cubicBezTo>
                  <a:pt x="2621406" y="5957812"/>
                  <a:pt x="2770307" y="5952934"/>
                  <a:pt x="2781533" y="5964008"/>
                </a:cubicBezTo>
                <a:cubicBezTo>
                  <a:pt x="2783553" y="5966002"/>
                  <a:pt x="2781550" y="5990680"/>
                  <a:pt x="2777081" y="6018856"/>
                </a:cubicBezTo>
                <a:lnTo>
                  <a:pt x="2768962" y="6070080"/>
                </a:lnTo>
                <a:lnTo>
                  <a:pt x="2738997" y="6072946"/>
                </a:lnTo>
                <a:cubicBezTo>
                  <a:pt x="2722510" y="6074522"/>
                  <a:pt x="2665081" y="6067061"/>
                  <a:pt x="2611356" y="6056361"/>
                </a:cubicBezTo>
                <a:cubicBezTo>
                  <a:pt x="2511765" y="6036536"/>
                  <a:pt x="2491165" y="6038922"/>
                  <a:pt x="2502703" y="6068967"/>
                </a:cubicBezTo>
                <a:cubicBezTo>
                  <a:pt x="2511000" y="6090608"/>
                  <a:pt x="2569791" y="6118348"/>
                  <a:pt x="2637261" y="6132458"/>
                </a:cubicBezTo>
                <a:cubicBezTo>
                  <a:pt x="2669052" y="6139117"/>
                  <a:pt x="2696862" y="6146355"/>
                  <a:pt x="2699061" y="6148545"/>
                </a:cubicBezTo>
                <a:cubicBezTo>
                  <a:pt x="2707260" y="6156753"/>
                  <a:pt x="2626979" y="6216968"/>
                  <a:pt x="2607830" y="6216968"/>
                </a:cubicBezTo>
                <a:cubicBezTo>
                  <a:pt x="2596863" y="6216968"/>
                  <a:pt x="2542345" y="6207122"/>
                  <a:pt x="2486670" y="6195086"/>
                </a:cubicBezTo>
                <a:cubicBezTo>
                  <a:pt x="2176762" y="6128078"/>
                  <a:pt x="1860435" y="6121437"/>
                  <a:pt x="1647269" y="6177451"/>
                </a:cubicBezTo>
                <a:cubicBezTo>
                  <a:pt x="1598306" y="6190314"/>
                  <a:pt x="1524194" y="6208253"/>
                  <a:pt x="1482576" y="6217315"/>
                </a:cubicBezTo>
                <a:cubicBezTo>
                  <a:pt x="1400078" y="6235280"/>
                  <a:pt x="1323732" y="6259993"/>
                  <a:pt x="1278570" y="6283353"/>
                </a:cubicBezTo>
                <a:cubicBezTo>
                  <a:pt x="1237913" y="6304371"/>
                  <a:pt x="1221756" y="6347966"/>
                  <a:pt x="1226100" y="6424864"/>
                </a:cubicBezTo>
                <a:lnTo>
                  <a:pt x="1229590" y="6486593"/>
                </a:lnTo>
                <a:lnTo>
                  <a:pt x="1260223" y="6512178"/>
                </a:lnTo>
                <a:cubicBezTo>
                  <a:pt x="1297283" y="6543114"/>
                  <a:pt x="1395645" y="6581492"/>
                  <a:pt x="1507155" y="6608528"/>
                </a:cubicBezTo>
                <a:lnTo>
                  <a:pt x="1589600" y="6628513"/>
                </a:lnTo>
                <a:lnTo>
                  <a:pt x="1614224" y="6665182"/>
                </a:lnTo>
                <a:cubicBezTo>
                  <a:pt x="1646334" y="6712997"/>
                  <a:pt x="1690650" y="6736917"/>
                  <a:pt x="1779593" y="6754446"/>
                </a:cubicBezTo>
                <a:cubicBezTo>
                  <a:pt x="1974536" y="6792860"/>
                  <a:pt x="2158191" y="6794649"/>
                  <a:pt x="2329472" y="6759796"/>
                </a:cubicBezTo>
                <a:cubicBezTo>
                  <a:pt x="2439087" y="6737496"/>
                  <a:pt x="2481622" y="6715979"/>
                  <a:pt x="2522679" y="6662085"/>
                </a:cubicBezTo>
                <a:cubicBezTo>
                  <a:pt x="2539460" y="6640051"/>
                  <a:pt x="2557657" y="6622024"/>
                  <a:pt x="2563114" y="6622024"/>
                </a:cubicBezTo>
                <a:cubicBezTo>
                  <a:pt x="2568571" y="6622024"/>
                  <a:pt x="2583856" y="6642045"/>
                  <a:pt x="2597067" y="6666518"/>
                </a:cubicBezTo>
                <a:cubicBezTo>
                  <a:pt x="2610287" y="6690990"/>
                  <a:pt x="2637893" y="6725326"/>
                  <a:pt x="2658413" y="6742828"/>
                </a:cubicBezTo>
                <a:lnTo>
                  <a:pt x="2695723" y="6774636"/>
                </a:lnTo>
                <a:lnTo>
                  <a:pt x="2684399" y="6809614"/>
                </a:lnTo>
                <a:cubicBezTo>
                  <a:pt x="2633442" y="6967025"/>
                  <a:pt x="2534992" y="7047742"/>
                  <a:pt x="2349066" y="7084562"/>
                </a:cubicBezTo>
                <a:cubicBezTo>
                  <a:pt x="2310715" y="7092156"/>
                  <a:pt x="2026953" y="7126341"/>
                  <a:pt x="1718488" y="7160526"/>
                </a:cubicBezTo>
                <a:cubicBezTo>
                  <a:pt x="1105616" y="7228451"/>
                  <a:pt x="624871" y="7292165"/>
                  <a:pt x="304770" y="7347911"/>
                </a:cubicBezTo>
                <a:cubicBezTo>
                  <a:pt x="234237" y="7360196"/>
                  <a:pt x="194435" y="7383449"/>
                  <a:pt x="178446" y="7421703"/>
                </a:cubicBezTo>
                <a:cubicBezTo>
                  <a:pt x="161443" y="7462404"/>
                  <a:pt x="140576" y="7587846"/>
                  <a:pt x="128736" y="7720607"/>
                </a:cubicBezTo>
                <a:lnTo>
                  <a:pt x="118729" y="7832741"/>
                </a:lnTo>
                <a:lnTo>
                  <a:pt x="128202" y="7856946"/>
                </a:lnTo>
                <a:lnTo>
                  <a:pt x="137674" y="7881152"/>
                </a:lnTo>
                <a:lnTo>
                  <a:pt x="198085" y="7911331"/>
                </a:lnTo>
                <a:cubicBezTo>
                  <a:pt x="315355" y="7969899"/>
                  <a:pt x="506096" y="8023802"/>
                  <a:pt x="596793" y="8023989"/>
                </a:cubicBezTo>
                <a:cubicBezTo>
                  <a:pt x="626171" y="8024052"/>
                  <a:pt x="754365" y="8006300"/>
                  <a:pt x="881668" y="7984552"/>
                </a:cubicBezTo>
                <a:cubicBezTo>
                  <a:pt x="1008972" y="7962804"/>
                  <a:pt x="1179229" y="7934779"/>
                  <a:pt x="1260018" y="7922280"/>
                </a:cubicBezTo>
                <a:cubicBezTo>
                  <a:pt x="1340806" y="7909782"/>
                  <a:pt x="1420108" y="7897327"/>
                  <a:pt x="1436239" y="7894603"/>
                </a:cubicBezTo>
                <a:lnTo>
                  <a:pt x="1465573" y="7889644"/>
                </a:lnTo>
                <a:lnTo>
                  <a:pt x="1459554" y="8048141"/>
                </a:lnTo>
                <a:lnTo>
                  <a:pt x="1453537" y="8206639"/>
                </a:lnTo>
                <a:lnTo>
                  <a:pt x="1467665" y="8240173"/>
                </a:lnTo>
                <a:lnTo>
                  <a:pt x="1481793" y="8273699"/>
                </a:lnTo>
                <a:lnTo>
                  <a:pt x="1520019" y="8290080"/>
                </a:lnTo>
                <a:cubicBezTo>
                  <a:pt x="1597363" y="8323223"/>
                  <a:pt x="1792617" y="8369827"/>
                  <a:pt x="1934316" y="8388958"/>
                </a:cubicBezTo>
                <a:lnTo>
                  <a:pt x="2007698" y="8398875"/>
                </a:lnTo>
                <a:lnTo>
                  <a:pt x="2121265" y="8384338"/>
                </a:lnTo>
                <a:cubicBezTo>
                  <a:pt x="2183723" y="8376334"/>
                  <a:pt x="2292777" y="8360177"/>
                  <a:pt x="2363613" y="8348426"/>
                </a:cubicBezTo>
                <a:cubicBezTo>
                  <a:pt x="2505801" y="8324835"/>
                  <a:pt x="2690827" y="8301306"/>
                  <a:pt x="3165116" y="8246485"/>
                </a:cubicBezTo>
                <a:cubicBezTo>
                  <a:pt x="4190486" y="8127968"/>
                  <a:pt x="5077211" y="7992074"/>
                  <a:pt x="5721411" y="7854711"/>
                </a:cubicBezTo>
                <a:cubicBezTo>
                  <a:pt x="5930535" y="7810120"/>
                  <a:pt x="5959272" y="7801440"/>
                  <a:pt x="5978510" y="7776976"/>
                </a:cubicBezTo>
                <a:lnTo>
                  <a:pt x="5996057" y="7754667"/>
                </a:lnTo>
                <a:lnTo>
                  <a:pt x="5995976" y="7660169"/>
                </a:lnTo>
                <a:cubicBezTo>
                  <a:pt x="5995870" y="7527061"/>
                  <a:pt x="5980860" y="7367674"/>
                  <a:pt x="5964239" y="7323180"/>
                </a:cubicBezTo>
                <a:cubicBezTo>
                  <a:pt x="5943168" y="7266766"/>
                  <a:pt x="5892077" y="7228246"/>
                  <a:pt x="5796760" y="7196927"/>
                </a:cubicBezTo>
                <a:cubicBezTo>
                  <a:pt x="5604416" y="7133703"/>
                  <a:pt x="5408414" y="7096776"/>
                  <a:pt x="5012901" y="7049229"/>
                </a:cubicBezTo>
                <a:cubicBezTo>
                  <a:pt x="4949543" y="7041608"/>
                  <a:pt x="4892150" y="7030756"/>
                  <a:pt x="4885348" y="7025113"/>
                </a:cubicBezTo>
                <a:cubicBezTo>
                  <a:pt x="4878538" y="7019468"/>
                  <a:pt x="4863583" y="6996313"/>
                  <a:pt x="4852107" y="6973666"/>
                </a:cubicBezTo>
                <a:cubicBezTo>
                  <a:pt x="4840632" y="6951019"/>
                  <a:pt x="4824323" y="6926751"/>
                  <a:pt x="4815875" y="6919735"/>
                </a:cubicBezTo>
                <a:lnTo>
                  <a:pt x="4800501" y="6906979"/>
                </a:lnTo>
                <a:lnTo>
                  <a:pt x="4739626" y="6909454"/>
                </a:lnTo>
                <a:lnTo>
                  <a:pt x="4678744" y="6911929"/>
                </a:lnTo>
                <a:lnTo>
                  <a:pt x="4637392" y="6873818"/>
                </a:lnTo>
                <a:cubicBezTo>
                  <a:pt x="4567651" y="6809534"/>
                  <a:pt x="4510703" y="6715205"/>
                  <a:pt x="4443668" y="6552924"/>
                </a:cubicBezTo>
                <a:cubicBezTo>
                  <a:pt x="4425944" y="6510023"/>
                  <a:pt x="4411442" y="6473515"/>
                  <a:pt x="4411442" y="6471788"/>
                </a:cubicBezTo>
                <a:cubicBezTo>
                  <a:pt x="4411442" y="6470061"/>
                  <a:pt x="4430475" y="6461506"/>
                  <a:pt x="4453728" y="6452773"/>
                </a:cubicBezTo>
                <a:cubicBezTo>
                  <a:pt x="4516721" y="6429128"/>
                  <a:pt x="4681449" y="6337764"/>
                  <a:pt x="4768087" y="6278421"/>
                </a:cubicBezTo>
                <a:cubicBezTo>
                  <a:pt x="5114797" y="6040960"/>
                  <a:pt x="5399921" y="5674416"/>
                  <a:pt x="5553397" y="5268870"/>
                </a:cubicBezTo>
                <a:cubicBezTo>
                  <a:pt x="5790938" y="4641202"/>
                  <a:pt x="5740302" y="3881522"/>
                  <a:pt x="5422711" y="3308292"/>
                </a:cubicBezTo>
                <a:cubicBezTo>
                  <a:pt x="5342020" y="3162659"/>
                  <a:pt x="5191696" y="2953009"/>
                  <a:pt x="5124937" y="2893016"/>
                </a:cubicBezTo>
                <a:lnTo>
                  <a:pt x="5106304" y="2876271"/>
                </a:lnTo>
                <a:lnTo>
                  <a:pt x="5162950" y="2815085"/>
                </a:lnTo>
                <a:cubicBezTo>
                  <a:pt x="5364000" y="2597940"/>
                  <a:pt x="5384413" y="2270103"/>
                  <a:pt x="5212500" y="2019422"/>
                </a:cubicBezTo>
                <a:cubicBezTo>
                  <a:pt x="5160466" y="1943539"/>
                  <a:pt x="5068425" y="1867664"/>
                  <a:pt x="4965603" y="1815879"/>
                </a:cubicBezTo>
                <a:cubicBezTo>
                  <a:pt x="4872004" y="1768750"/>
                  <a:pt x="4805361" y="1753839"/>
                  <a:pt x="4691866" y="1754640"/>
                </a:cubicBezTo>
                <a:lnTo>
                  <a:pt x="4593940" y="1755334"/>
                </a:lnTo>
                <a:lnTo>
                  <a:pt x="4523424" y="1773949"/>
                </a:lnTo>
                <a:cubicBezTo>
                  <a:pt x="4484503" y="1784222"/>
                  <a:pt x="4411860" y="1814482"/>
                  <a:pt x="4361269" y="1841500"/>
                </a:cubicBezTo>
                <a:lnTo>
                  <a:pt x="4269628" y="1890436"/>
                </a:lnTo>
                <a:lnTo>
                  <a:pt x="4232220" y="1890436"/>
                </a:lnTo>
                <a:lnTo>
                  <a:pt x="4194822" y="1890436"/>
                </a:lnTo>
                <a:lnTo>
                  <a:pt x="4229683" y="1859652"/>
                </a:lnTo>
                <a:cubicBezTo>
                  <a:pt x="4248868" y="1842720"/>
                  <a:pt x="4272023" y="1828699"/>
                  <a:pt x="4281157" y="1828494"/>
                </a:cubicBezTo>
                <a:cubicBezTo>
                  <a:pt x="4315697" y="1827719"/>
                  <a:pt x="4385795" y="1780528"/>
                  <a:pt x="4406662" y="1743993"/>
                </a:cubicBezTo>
                <a:cubicBezTo>
                  <a:pt x="4435736" y="1693098"/>
                  <a:pt x="4440410" y="1653608"/>
                  <a:pt x="4424582" y="1592805"/>
                </a:cubicBezTo>
                <a:lnTo>
                  <a:pt x="4410943" y="1540468"/>
                </a:lnTo>
                <a:lnTo>
                  <a:pt x="4431143" y="1517375"/>
                </a:lnTo>
                <a:cubicBezTo>
                  <a:pt x="4442253" y="1504672"/>
                  <a:pt x="4482153" y="1461994"/>
                  <a:pt x="4519819" y="1422539"/>
                </a:cubicBezTo>
                <a:cubicBezTo>
                  <a:pt x="4557485" y="1383075"/>
                  <a:pt x="4591047" y="1339818"/>
                  <a:pt x="4594412" y="1326420"/>
                </a:cubicBezTo>
                <a:cubicBezTo>
                  <a:pt x="4600145" y="1303595"/>
                  <a:pt x="4596156" y="1260312"/>
                  <a:pt x="4584405" y="1217625"/>
                </a:cubicBezTo>
                <a:lnTo>
                  <a:pt x="4579313" y="1199135"/>
                </a:lnTo>
                <a:lnTo>
                  <a:pt x="4706376" y="1044029"/>
                </a:lnTo>
                <a:cubicBezTo>
                  <a:pt x="4899984" y="807695"/>
                  <a:pt x="5017343" y="668017"/>
                  <a:pt x="5036795" y="650782"/>
                </a:cubicBezTo>
                <a:cubicBezTo>
                  <a:pt x="5049062" y="639913"/>
                  <a:pt x="5069377" y="635203"/>
                  <a:pt x="5103999" y="635203"/>
                </a:cubicBezTo>
                <a:cubicBezTo>
                  <a:pt x="5204132" y="635203"/>
                  <a:pt x="5266760" y="582359"/>
                  <a:pt x="5273267" y="492392"/>
                </a:cubicBezTo>
                <a:lnTo>
                  <a:pt x="5276926" y="441889"/>
                </a:lnTo>
                <a:lnTo>
                  <a:pt x="5258187" y="399523"/>
                </a:lnTo>
                <a:cubicBezTo>
                  <a:pt x="5214877" y="301624"/>
                  <a:pt x="5097126" y="170751"/>
                  <a:pt x="4991615" y="103254"/>
                </a:cubicBezTo>
                <a:cubicBezTo>
                  <a:pt x="4873624" y="27780"/>
                  <a:pt x="4740944" y="-12005"/>
                  <a:pt x="4657903" y="3210"/>
                </a:cubicBezTo>
                <a:close/>
                <a:moveTo>
                  <a:pt x="4718573" y="74749"/>
                </a:moveTo>
                <a:cubicBezTo>
                  <a:pt x="4805904" y="92758"/>
                  <a:pt x="4934979" y="161092"/>
                  <a:pt x="5024804" y="236887"/>
                </a:cubicBezTo>
                <a:cubicBezTo>
                  <a:pt x="5109233" y="308123"/>
                  <a:pt x="5164534" y="379066"/>
                  <a:pt x="5190841" y="449893"/>
                </a:cubicBezTo>
                <a:lnTo>
                  <a:pt x="5211726" y="506120"/>
                </a:lnTo>
                <a:lnTo>
                  <a:pt x="5212189" y="476208"/>
                </a:lnTo>
                <a:cubicBezTo>
                  <a:pt x="5212981" y="424984"/>
                  <a:pt x="5162576" y="344062"/>
                  <a:pt x="5075030" y="256044"/>
                </a:cubicBezTo>
                <a:cubicBezTo>
                  <a:pt x="4958365" y="138738"/>
                  <a:pt x="4818714" y="63932"/>
                  <a:pt x="4721083" y="66434"/>
                </a:cubicBezTo>
                <a:lnTo>
                  <a:pt x="4682963" y="67404"/>
                </a:lnTo>
                <a:lnTo>
                  <a:pt x="4718573" y="74749"/>
                </a:lnTo>
                <a:close/>
                <a:moveTo>
                  <a:pt x="4714121" y="117070"/>
                </a:moveTo>
                <a:cubicBezTo>
                  <a:pt x="4814797" y="151300"/>
                  <a:pt x="4902886" y="192268"/>
                  <a:pt x="4953300" y="228296"/>
                </a:cubicBezTo>
                <a:cubicBezTo>
                  <a:pt x="4975983" y="244516"/>
                  <a:pt x="5000554" y="261341"/>
                  <a:pt x="5007898" y="265703"/>
                </a:cubicBezTo>
                <a:lnTo>
                  <a:pt x="5021252" y="273626"/>
                </a:lnTo>
                <a:lnTo>
                  <a:pt x="5009732" y="259400"/>
                </a:lnTo>
                <a:cubicBezTo>
                  <a:pt x="4989764" y="234759"/>
                  <a:pt x="4868461" y="154941"/>
                  <a:pt x="4807871" y="126596"/>
                </a:cubicBezTo>
                <a:cubicBezTo>
                  <a:pt x="4769414" y="108595"/>
                  <a:pt x="4730858" y="98010"/>
                  <a:pt x="4694073" y="95357"/>
                </a:cubicBezTo>
                <a:lnTo>
                  <a:pt x="4638452" y="91342"/>
                </a:lnTo>
                <a:lnTo>
                  <a:pt x="4714121" y="117070"/>
                </a:lnTo>
                <a:close/>
                <a:moveTo>
                  <a:pt x="4613231" y="124806"/>
                </a:moveTo>
                <a:cubicBezTo>
                  <a:pt x="4600242" y="137795"/>
                  <a:pt x="4608682" y="145575"/>
                  <a:pt x="4635763" y="145575"/>
                </a:cubicBezTo>
                <a:cubicBezTo>
                  <a:pt x="4667909" y="145575"/>
                  <a:pt x="4821581" y="190692"/>
                  <a:pt x="4807177" y="195900"/>
                </a:cubicBezTo>
                <a:cubicBezTo>
                  <a:pt x="4802041" y="197752"/>
                  <a:pt x="4774372" y="191200"/>
                  <a:pt x="4745689" y="181327"/>
                </a:cubicBezTo>
                <a:cubicBezTo>
                  <a:pt x="4716997" y="171454"/>
                  <a:pt x="4673126" y="163781"/>
                  <a:pt x="4648181" y="164270"/>
                </a:cubicBezTo>
                <a:lnTo>
                  <a:pt x="4602842" y="165169"/>
                </a:lnTo>
                <a:lnTo>
                  <a:pt x="4658393" y="177339"/>
                </a:lnTo>
                <a:cubicBezTo>
                  <a:pt x="4688946" y="184033"/>
                  <a:pt x="4735015" y="198295"/>
                  <a:pt x="4760769" y="209031"/>
                </a:cubicBezTo>
                <a:cubicBezTo>
                  <a:pt x="4812412" y="230548"/>
                  <a:pt x="4927830" y="305069"/>
                  <a:pt x="4989978" y="357006"/>
                </a:cubicBezTo>
                <a:lnTo>
                  <a:pt x="5029913" y="390389"/>
                </a:lnTo>
                <a:lnTo>
                  <a:pt x="5004417" y="359231"/>
                </a:lnTo>
                <a:cubicBezTo>
                  <a:pt x="4974247" y="322367"/>
                  <a:pt x="4902023" y="259231"/>
                  <a:pt x="4865015" y="237367"/>
                </a:cubicBezTo>
                <a:cubicBezTo>
                  <a:pt x="4850567" y="228839"/>
                  <a:pt x="4838754" y="218717"/>
                  <a:pt x="4838754" y="214871"/>
                </a:cubicBezTo>
                <a:cubicBezTo>
                  <a:pt x="4838754" y="204073"/>
                  <a:pt x="4842662" y="205675"/>
                  <a:pt x="4900714" y="240252"/>
                </a:cubicBezTo>
                <a:cubicBezTo>
                  <a:pt x="4961909" y="276716"/>
                  <a:pt x="4980292" y="276315"/>
                  <a:pt x="4932121" y="239575"/>
                </a:cubicBezTo>
                <a:cubicBezTo>
                  <a:pt x="4840730" y="169870"/>
                  <a:pt x="4640303" y="97734"/>
                  <a:pt x="4613231" y="124806"/>
                </a:cubicBezTo>
                <a:close/>
                <a:moveTo>
                  <a:pt x="4612403" y="246563"/>
                </a:moveTo>
                <a:cubicBezTo>
                  <a:pt x="4593593" y="264056"/>
                  <a:pt x="4518199" y="354477"/>
                  <a:pt x="4248244" y="683320"/>
                </a:cubicBezTo>
                <a:cubicBezTo>
                  <a:pt x="4196371" y="746509"/>
                  <a:pt x="4156025" y="801588"/>
                  <a:pt x="4158580" y="805728"/>
                </a:cubicBezTo>
                <a:cubicBezTo>
                  <a:pt x="4170580" y="825152"/>
                  <a:pt x="4194127" y="805754"/>
                  <a:pt x="4273500" y="711051"/>
                </a:cubicBezTo>
                <a:cubicBezTo>
                  <a:pt x="4320603" y="654842"/>
                  <a:pt x="4363610" y="606093"/>
                  <a:pt x="4369067" y="602728"/>
                </a:cubicBezTo>
                <a:cubicBezTo>
                  <a:pt x="4378708" y="596763"/>
                  <a:pt x="4308878" y="687273"/>
                  <a:pt x="4240535" y="769308"/>
                </a:cubicBezTo>
                <a:cubicBezTo>
                  <a:pt x="4221920" y="791662"/>
                  <a:pt x="4206688" y="814692"/>
                  <a:pt x="4206688" y="820496"/>
                </a:cubicBezTo>
                <a:cubicBezTo>
                  <a:pt x="4206688" y="850444"/>
                  <a:pt x="4242458" y="816936"/>
                  <a:pt x="4363272" y="673813"/>
                </a:cubicBezTo>
                <a:cubicBezTo>
                  <a:pt x="4571800" y="426800"/>
                  <a:pt x="4587219" y="413892"/>
                  <a:pt x="4414700" y="630752"/>
                </a:cubicBezTo>
                <a:cubicBezTo>
                  <a:pt x="4356265" y="704196"/>
                  <a:pt x="4294946" y="781691"/>
                  <a:pt x="4278423" y="802950"/>
                </a:cubicBezTo>
                <a:lnTo>
                  <a:pt x="4248387" y="841622"/>
                </a:lnTo>
                <a:lnTo>
                  <a:pt x="4260921" y="849554"/>
                </a:lnTo>
                <a:cubicBezTo>
                  <a:pt x="4267812" y="853916"/>
                  <a:pt x="4276127" y="857548"/>
                  <a:pt x="4279385" y="857628"/>
                </a:cubicBezTo>
                <a:cubicBezTo>
                  <a:pt x="4285269" y="857762"/>
                  <a:pt x="4369040" y="758011"/>
                  <a:pt x="4615724" y="457157"/>
                </a:cubicBezTo>
                <a:cubicBezTo>
                  <a:pt x="4685981" y="371472"/>
                  <a:pt x="4749463" y="294396"/>
                  <a:pt x="4756799" y="285876"/>
                </a:cubicBezTo>
                <a:lnTo>
                  <a:pt x="4770135" y="270386"/>
                </a:lnTo>
                <a:lnTo>
                  <a:pt x="4738532" y="257175"/>
                </a:lnTo>
                <a:cubicBezTo>
                  <a:pt x="4721145" y="249920"/>
                  <a:pt x="4690299" y="240234"/>
                  <a:pt x="4669984" y="235676"/>
                </a:cubicBezTo>
                <a:lnTo>
                  <a:pt x="4633039" y="227370"/>
                </a:lnTo>
                <a:lnTo>
                  <a:pt x="4612403" y="246563"/>
                </a:lnTo>
                <a:close/>
                <a:moveTo>
                  <a:pt x="4518145" y="414746"/>
                </a:moveTo>
                <a:cubicBezTo>
                  <a:pt x="4452936" y="494377"/>
                  <a:pt x="4393611" y="566540"/>
                  <a:pt x="4386329" y="575113"/>
                </a:cubicBezTo>
                <a:cubicBezTo>
                  <a:pt x="4379038" y="583686"/>
                  <a:pt x="4375539" y="590692"/>
                  <a:pt x="4378557" y="590692"/>
                </a:cubicBezTo>
                <a:cubicBezTo>
                  <a:pt x="4386952" y="590692"/>
                  <a:pt x="4645333" y="278576"/>
                  <a:pt x="4640739" y="273983"/>
                </a:cubicBezTo>
                <a:cubicBezTo>
                  <a:pt x="4638523" y="271766"/>
                  <a:pt x="4583364" y="335115"/>
                  <a:pt x="4518145" y="414746"/>
                </a:cubicBezTo>
                <a:close/>
                <a:moveTo>
                  <a:pt x="4551422" y="574365"/>
                </a:moveTo>
                <a:cubicBezTo>
                  <a:pt x="4425472" y="731856"/>
                  <a:pt x="4322419" y="866352"/>
                  <a:pt x="4322419" y="873243"/>
                </a:cubicBezTo>
                <a:cubicBezTo>
                  <a:pt x="4322419" y="898147"/>
                  <a:pt x="4347532" y="878566"/>
                  <a:pt x="4416686" y="799781"/>
                </a:cubicBezTo>
                <a:cubicBezTo>
                  <a:pt x="4514584" y="688243"/>
                  <a:pt x="4815777" y="324690"/>
                  <a:pt x="4819809" y="313197"/>
                </a:cubicBezTo>
                <a:cubicBezTo>
                  <a:pt x="4823273" y="303316"/>
                  <a:pt x="4805237" y="288386"/>
                  <a:pt x="4789560" y="288146"/>
                </a:cubicBezTo>
                <a:cubicBezTo>
                  <a:pt x="4784539" y="288075"/>
                  <a:pt x="4677381" y="416874"/>
                  <a:pt x="4551422" y="574365"/>
                </a:cubicBezTo>
                <a:close/>
                <a:moveTo>
                  <a:pt x="4825356" y="335961"/>
                </a:moveTo>
                <a:cubicBezTo>
                  <a:pt x="4820486" y="342744"/>
                  <a:pt x="4762416" y="413366"/>
                  <a:pt x="4696317" y="492909"/>
                </a:cubicBezTo>
                <a:cubicBezTo>
                  <a:pt x="4489275" y="742040"/>
                  <a:pt x="4410187" y="841666"/>
                  <a:pt x="4415350" y="846830"/>
                </a:cubicBezTo>
                <a:cubicBezTo>
                  <a:pt x="4418101" y="849580"/>
                  <a:pt x="4421680" y="850159"/>
                  <a:pt x="4423318" y="848120"/>
                </a:cubicBezTo>
                <a:cubicBezTo>
                  <a:pt x="4473189" y="785902"/>
                  <a:pt x="4580898" y="654771"/>
                  <a:pt x="4698382" y="513241"/>
                </a:cubicBezTo>
                <a:cubicBezTo>
                  <a:pt x="4780479" y="414337"/>
                  <a:pt x="4847656" y="331207"/>
                  <a:pt x="4847656" y="328518"/>
                </a:cubicBezTo>
                <a:cubicBezTo>
                  <a:pt x="4847656" y="319180"/>
                  <a:pt x="4834169" y="323684"/>
                  <a:pt x="4825356" y="335961"/>
                </a:cubicBezTo>
                <a:close/>
                <a:moveTo>
                  <a:pt x="4602326" y="383713"/>
                </a:moveTo>
                <a:cubicBezTo>
                  <a:pt x="4556514" y="440981"/>
                  <a:pt x="4545689" y="459552"/>
                  <a:pt x="4580248" y="421548"/>
                </a:cubicBezTo>
                <a:cubicBezTo>
                  <a:pt x="4612929" y="385618"/>
                  <a:pt x="4645956" y="341427"/>
                  <a:pt x="4640134" y="341427"/>
                </a:cubicBezTo>
                <a:cubicBezTo>
                  <a:pt x="4637935" y="341427"/>
                  <a:pt x="4620922" y="360460"/>
                  <a:pt x="4602326" y="383713"/>
                </a:cubicBezTo>
                <a:close/>
                <a:moveTo>
                  <a:pt x="4753781" y="481247"/>
                </a:moveTo>
                <a:cubicBezTo>
                  <a:pt x="4532478" y="748210"/>
                  <a:pt x="4454494" y="844533"/>
                  <a:pt x="4445342" y="862213"/>
                </a:cubicBezTo>
                <a:lnTo>
                  <a:pt x="4436128" y="880017"/>
                </a:lnTo>
                <a:lnTo>
                  <a:pt x="4454102" y="862213"/>
                </a:lnTo>
                <a:cubicBezTo>
                  <a:pt x="4477951" y="838604"/>
                  <a:pt x="4845751" y="396122"/>
                  <a:pt x="4863182" y="370083"/>
                </a:cubicBezTo>
                <a:cubicBezTo>
                  <a:pt x="4870660" y="358911"/>
                  <a:pt x="4875048" y="348050"/>
                  <a:pt x="4872948" y="345940"/>
                </a:cubicBezTo>
                <a:cubicBezTo>
                  <a:pt x="4870838" y="343839"/>
                  <a:pt x="4817219" y="404722"/>
                  <a:pt x="4753781" y="481247"/>
                </a:cubicBezTo>
                <a:close/>
                <a:moveTo>
                  <a:pt x="4678147" y="631865"/>
                </a:moveTo>
                <a:cubicBezTo>
                  <a:pt x="4469316" y="884068"/>
                  <a:pt x="4440873" y="920082"/>
                  <a:pt x="4450496" y="920082"/>
                </a:cubicBezTo>
                <a:cubicBezTo>
                  <a:pt x="4461117" y="920082"/>
                  <a:pt x="4905530" y="378531"/>
                  <a:pt x="4899699" y="372700"/>
                </a:cubicBezTo>
                <a:cubicBezTo>
                  <a:pt x="4897607" y="370608"/>
                  <a:pt x="4797910" y="487229"/>
                  <a:pt x="4678147" y="631865"/>
                </a:cubicBezTo>
                <a:close/>
                <a:moveTo>
                  <a:pt x="4712403" y="650328"/>
                </a:moveTo>
                <a:cubicBezTo>
                  <a:pt x="4597705" y="791341"/>
                  <a:pt x="4500795" y="912738"/>
                  <a:pt x="4497038" y="920082"/>
                </a:cubicBezTo>
                <a:cubicBezTo>
                  <a:pt x="4487058" y="939596"/>
                  <a:pt x="4504872" y="918898"/>
                  <a:pt x="4696468" y="688422"/>
                </a:cubicBezTo>
                <a:cubicBezTo>
                  <a:pt x="4904827" y="437776"/>
                  <a:pt x="4931276" y="404277"/>
                  <a:pt x="4925427" y="398428"/>
                </a:cubicBezTo>
                <a:cubicBezTo>
                  <a:pt x="4922952" y="395953"/>
                  <a:pt x="4827092" y="509307"/>
                  <a:pt x="4712403" y="650328"/>
                </a:cubicBezTo>
                <a:close/>
                <a:moveTo>
                  <a:pt x="4780889" y="627458"/>
                </a:moveTo>
                <a:cubicBezTo>
                  <a:pt x="4578752" y="875192"/>
                  <a:pt x="4578459" y="875566"/>
                  <a:pt x="4583506" y="875566"/>
                </a:cubicBezTo>
                <a:cubicBezTo>
                  <a:pt x="4585812" y="875566"/>
                  <a:pt x="4623718" y="832497"/>
                  <a:pt x="4667722" y="779866"/>
                </a:cubicBezTo>
                <a:cubicBezTo>
                  <a:pt x="4711726" y="727236"/>
                  <a:pt x="4794251" y="629328"/>
                  <a:pt x="4851110" y="562302"/>
                </a:cubicBezTo>
                <a:cubicBezTo>
                  <a:pt x="4907961" y="495277"/>
                  <a:pt x="4954484" y="438186"/>
                  <a:pt x="4954484" y="435444"/>
                </a:cubicBezTo>
                <a:cubicBezTo>
                  <a:pt x="4954484" y="418316"/>
                  <a:pt x="4924323" y="451673"/>
                  <a:pt x="4780889" y="627458"/>
                </a:cubicBezTo>
                <a:close/>
                <a:moveTo>
                  <a:pt x="4890993" y="557192"/>
                </a:moveTo>
                <a:cubicBezTo>
                  <a:pt x="4800260" y="667537"/>
                  <a:pt x="4629086" y="884219"/>
                  <a:pt x="4593770" y="933436"/>
                </a:cubicBezTo>
                <a:cubicBezTo>
                  <a:pt x="4547621" y="997746"/>
                  <a:pt x="4585865" y="953511"/>
                  <a:pt x="4697688" y="813250"/>
                </a:cubicBezTo>
                <a:cubicBezTo>
                  <a:pt x="4758187" y="737358"/>
                  <a:pt x="4845252" y="630049"/>
                  <a:pt x="4891153" y="574792"/>
                </a:cubicBezTo>
                <a:cubicBezTo>
                  <a:pt x="4937053" y="519527"/>
                  <a:pt x="4972698" y="472398"/>
                  <a:pt x="4970366" y="470065"/>
                </a:cubicBezTo>
                <a:cubicBezTo>
                  <a:pt x="4968025" y="467733"/>
                  <a:pt x="4932308" y="506939"/>
                  <a:pt x="4890993" y="557192"/>
                </a:cubicBezTo>
                <a:close/>
                <a:moveTo>
                  <a:pt x="4926362" y="570662"/>
                </a:moveTo>
                <a:cubicBezTo>
                  <a:pt x="4728828" y="807205"/>
                  <a:pt x="4523656" y="1070879"/>
                  <a:pt x="4531232" y="1078446"/>
                </a:cubicBezTo>
                <a:cubicBezTo>
                  <a:pt x="4533894" y="1081117"/>
                  <a:pt x="4537517" y="1081624"/>
                  <a:pt x="4539288" y="1079585"/>
                </a:cubicBezTo>
                <a:cubicBezTo>
                  <a:pt x="4693761" y="901156"/>
                  <a:pt x="4998996" y="523675"/>
                  <a:pt x="4998996" y="511069"/>
                </a:cubicBezTo>
                <a:cubicBezTo>
                  <a:pt x="4998996" y="490327"/>
                  <a:pt x="4981360" y="504793"/>
                  <a:pt x="4926362" y="570662"/>
                </a:cubicBezTo>
                <a:close/>
                <a:moveTo>
                  <a:pt x="3946269" y="858919"/>
                </a:moveTo>
                <a:cubicBezTo>
                  <a:pt x="3933325" y="870519"/>
                  <a:pt x="3921520" y="887923"/>
                  <a:pt x="3920042" y="897586"/>
                </a:cubicBezTo>
                <a:lnTo>
                  <a:pt x="3917363" y="915151"/>
                </a:lnTo>
                <a:lnTo>
                  <a:pt x="3969780" y="921907"/>
                </a:lnTo>
                <a:cubicBezTo>
                  <a:pt x="4001516" y="925985"/>
                  <a:pt x="4051378" y="942774"/>
                  <a:pt x="4096113" y="964425"/>
                </a:cubicBezTo>
                <a:cubicBezTo>
                  <a:pt x="4136769" y="984108"/>
                  <a:pt x="4172761" y="1000203"/>
                  <a:pt x="4176091" y="1000203"/>
                </a:cubicBezTo>
                <a:cubicBezTo>
                  <a:pt x="4194056" y="1000203"/>
                  <a:pt x="4154904" y="973514"/>
                  <a:pt x="4091813" y="942757"/>
                </a:cubicBezTo>
                <a:cubicBezTo>
                  <a:pt x="4052393" y="923536"/>
                  <a:pt x="4021369" y="906578"/>
                  <a:pt x="4022873" y="905073"/>
                </a:cubicBezTo>
                <a:cubicBezTo>
                  <a:pt x="4029434" y="898521"/>
                  <a:pt x="4126229" y="932750"/>
                  <a:pt x="4169753" y="957009"/>
                </a:cubicBezTo>
                <a:cubicBezTo>
                  <a:pt x="4195952" y="971618"/>
                  <a:pt x="4219250" y="981704"/>
                  <a:pt x="4221529" y="979434"/>
                </a:cubicBezTo>
                <a:cubicBezTo>
                  <a:pt x="4230217" y="970746"/>
                  <a:pt x="4160093" y="926252"/>
                  <a:pt x="4097955" y="901040"/>
                </a:cubicBezTo>
                <a:lnTo>
                  <a:pt x="4033093" y="874712"/>
                </a:lnTo>
                <a:lnTo>
                  <a:pt x="4068702" y="880258"/>
                </a:lnTo>
                <a:cubicBezTo>
                  <a:pt x="4121573" y="888501"/>
                  <a:pt x="4204498" y="928264"/>
                  <a:pt x="4228624" y="956929"/>
                </a:cubicBezTo>
                <a:cubicBezTo>
                  <a:pt x="4241719" y="972490"/>
                  <a:pt x="4251209" y="977930"/>
                  <a:pt x="4253461" y="971155"/>
                </a:cubicBezTo>
                <a:cubicBezTo>
                  <a:pt x="4258545" y="955914"/>
                  <a:pt x="4312777" y="997907"/>
                  <a:pt x="4387958" y="1075303"/>
                </a:cubicBezTo>
                <a:cubicBezTo>
                  <a:pt x="4483248" y="1173398"/>
                  <a:pt x="4526629" y="1260516"/>
                  <a:pt x="4509653" y="1319708"/>
                </a:cubicBezTo>
                <a:lnTo>
                  <a:pt x="4501275" y="1348899"/>
                </a:lnTo>
                <a:lnTo>
                  <a:pt x="4514228" y="1338154"/>
                </a:lnTo>
                <a:cubicBezTo>
                  <a:pt x="4537864" y="1318533"/>
                  <a:pt x="4529852" y="1257214"/>
                  <a:pt x="4494341" y="1186120"/>
                </a:cubicBezTo>
                <a:lnTo>
                  <a:pt x="4461509" y="1120385"/>
                </a:lnTo>
                <a:lnTo>
                  <a:pt x="4376385" y="1034905"/>
                </a:lnTo>
                <a:cubicBezTo>
                  <a:pt x="4258028" y="916041"/>
                  <a:pt x="4138968" y="850106"/>
                  <a:pt x="4028161" y="842058"/>
                </a:cubicBezTo>
                <a:lnTo>
                  <a:pt x="3969806" y="837812"/>
                </a:lnTo>
                <a:lnTo>
                  <a:pt x="3946269" y="858919"/>
                </a:lnTo>
                <a:close/>
                <a:moveTo>
                  <a:pt x="4375833" y="888920"/>
                </a:moveTo>
                <a:cubicBezTo>
                  <a:pt x="4369441" y="896625"/>
                  <a:pt x="4368577" y="902278"/>
                  <a:pt x="4373794" y="902278"/>
                </a:cubicBezTo>
                <a:cubicBezTo>
                  <a:pt x="4378762" y="902278"/>
                  <a:pt x="4385136" y="896269"/>
                  <a:pt x="4387958" y="888920"/>
                </a:cubicBezTo>
                <a:cubicBezTo>
                  <a:pt x="4390771" y="881575"/>
                  <a:pt x="4391688" y="875566"/>
                  <a:pt x="4389996" y="875566"/>
                </a:cubicBezTo>
                <a:cubicBezTo>
                  <a:pt x="4388305" y="875566"/>
                  <a:pt x="4381931" y="881575"/>
                  <a:pt x="4375833" y="888920"/>
                </a:cubicBezTo>
                <a:close/>
                <a:moveTo>
                  <a:pt x="4548582" y="913406"/>
                </a:moveTo>
                <a:lnTo>
                  <a:pt x="4531623" y="933436"/>
                </a:lnTo>
                <a:lnTo>
                  <a:pt x="4551654" y="916477"/>
                </a:lnTo>
                <a:cubicBezTo>
                  <a:pt x="4570473" y="900542"/>
                  <a:pt x="4575734" y="893375"/>
                  <a:pt x="4568613" y="893375"/>
                </a:cubicBezTo>
                <a:cubicBezTo>
                  <a:pt x="4566921" y="893375"/>
                  <a:pt x="4557912" y="902385"/>
                  <a:pt x="4548582" y="913406"/>
                </a:cubicBezTo>
                <a:close/>
                <a:moveTo>
                  <a:pt x="3862222" y="995467"/>
                </a:moveTo>
                <a:lnTo>
                  <a:pt x="3837242" y="1017447"/>
                </a:lnTo>
                <a:lnTo>
                  <a:pt x="3855029" y="1017723"/>
                </a:lnTo>
                <a:cubicBezTo>
                  <a:pt x="3894430" y="1018346"/>
                  <a:pt x="4041025" y="1075223"/>
                  <a:pt x="4109849" y="1116592"/>
                </a:cubicBezTo>
                <a:cubicBezTo>
                  <a:pt x="4150114" y="1140789"/>
                  <a:pt x="4209893" y="1184437"/>
                  <a:pt x="4242689" y="1213583"/>
                </a:cubicBezTo>
                <a:cubicBezTo>
                  <a:pt x="4275495" y="1242738"/>
                  <a:pt x="4304133" y="1264781"/>
                  <a:pt x="4306350" y="1262573"/>
                </a:cubicBezTo>
                <a:cubicBezTo>
                  <a:pt x="4312724" y="1256190"/>
                  <a:pt x="4353336" y="1303648"/>
                  <a:pt x="4378931" y="1347394"/>
                </a:cubicBezTo>
                <a:cubicBezTo>
                  <a:pt x="4408932" y="1398672"/>
                  <a:pt x="4409297" y="1386769"/>
                  <a:pt x="4379572" y="1326082"/>
                </a:cubicBezTo>
                <a:cubicBezTo>
                  <a:pt x="4314149" y="1192467"/>
                  <a:pt x="4128882" y="1035670"/>
                  <a:pt x="3982661" y="990161"/>
                </a:cubicBezTo>
                <a:cubicBezTo>
                  <a:pt x="3912226" y="968235"/>
                  <a:pt x="3892169" y="969125"/>
                  <a:pt x="3862222" y="995467"/>
                </a:cubicBezTo>
                <a:close/>
                <a:moveTo>
                  <a:pt x="3859498" y="1041430"/>
                </a:moveTo>
                <a:cubicBezTo>
                  <a:pt x="3859498" y="1047457"/>
                  <a:pt x="3923033" y="1073167"/>
                  <a:pt x="3927325" y="1068876"/>
                </a:cubicBezTo>
                <a:cubicBezTo>
                  <a:pt x="3929292" y="1066909"/>
                  <a:pt x="3914843" y="1058985"/>
                  <a:pt x="3895205" y="1051267"/>
                </a:cubicBezTo>
                <a:cubicBezTo>
                  <a:pt x="3875566" y="1043558"/>
                  <a:pt x="3859498" y="1039133"/>
                  <a:pt x="3859498" y="1041430"/>
                </a:cubicBezTo>
                <a:close/>
                <a:moveTo>
                  <a:pt x="3659774" y="1052683"/>
                </a:moveTo>
                <a:cubicBezTo>
                  <a:pt x="3657059" y="1057071"/>
                  <a:pt x="3660442" y="1062805"/>
                  <a:pt x="3667279" y="1065422"/>
                </a:cubicBezTo>
                <a:cubicBezTo>
                  <a:pt x="3680329" y="1070434"/>
                  <a:pt x="3690353" y="1064665"/>
                  <a:pt x="3690353" y="1052131"/>
                </a:cubicBezTo>
                <a:cubicBezTo>
                  <a:pt x="3690353" y="1042196"/>
                  <a:pt x="3665988" y="1042632"/>
                  <a:pt x="3659774" y="1052683"/>
                </a:cubicBezTo>
                <a:close/>
                <a:moveTo>
                  <a:pt x="3694920" y="1062324"/>
                </a:moveTo>
                <a:cubicBezTo>
                  <a:pt x="3687745" y="1073941"/>
                  <a:pt x="3745717" y="1098102"/>
                  <a:pt x="3756676" y="1088069"/>
                </a:cubicBezTo>
                <a:cubicBezTo>
                  <a:pt x="3761955" y="1083235"/>
                  <a:pt x="3760984" y="1076176"/>
                  <a:pt x="3754076" y="1069268"/>
                </a:cubicBezTo>
                <a:lnTo>
                  <a:pt x="3743028" y="1058220"/>
                </a:lnTo>
                <a:lnTo>
                  <a:pt x="3734633" y="1071493"/>
                </a:lnTo>
                <a:lnTo>
                  <a:pt x="3726239" y="1084775"/>
                </a:lnTo>
                <a:lnTo>
                  <a:pt x="3726096" y="1069196"/>
                </a:lnTo>
                <a:cubicBezTo>
                  <a:pt x="3725954" y="1052602"/>
                  <a:pt x="3703929" y="1047751"/>
                  <a:pt x="3694920" y="1062324"/>
                </a:cubicBezTo>
                <a:close/>
                <a:moveTo>
                  <a:pt x="3767510" y="1086262"/>
                </a:moveTo>
                <a:cubicBezTo>
                  <a:pt x="3757619" y="1096144"/>
                  <a:pt x="3760771" y="1104824"/>
                  <a:pt x="3776439" y="1110833"/>
                </a:cubicBezTo>
                <a:cubicBezTo>
                  <a:pt x="3791608" y="1116655"/>
                  <a:pt x="3808460" y="1100274"/>
                  <a:pt x="3800520" y="1087428"/>
                </a:cubicBezTo>
                <a:cubicBezTo>
                  <a:pt x="3795187" y="1078793"/>
                  <a:pt x="3775664" y="1078108"/>
                  <a:pt x="3767510" y="1086262"/>
                </a:cubicBezTo>
                <a:close/>
                <a:moveTo>
                  <a:pt x="4011576" y="1083823"/>
                </a:moveTo>
                <a:cubicBezTo>
                  <a:pt x="4013624" y="1085755"/>
                  <a:pt x="4051761" y="1111661"/>
                  <a:pt x="4096344" y="1141394"/>
                </a:cubicBezTo>
                <a:cubicBezTo>
                  <a:pt x="4140927" y="1171137"/>
                  <a:pt x="4199015" y="1214402"/>
                  <a:pt x="4225428" y="1237548"/>
                </a:cubicBezTo>
                <a:cubicBezTo>
                  <a:pt x="4251841" y="1260703"/>
                  <a:pt x="4281050" y="1285870"/>
                  <a:pt x="4290335" y="1293491"/>
                </a:cubicBezTo>
                <a:lnTo>
                  <a:pt x="4307205" y="1307334"/>
                </a:lnTo>
                <a:lnTo>
                  <a:pt x="4297741" y="1289529"/>
                </a:lnTo>
                <a:cubicBezTo>
                  <a:pt x="4286907" y="1269169"/>
                  <a:pt x="4245529" y="1229661"/>
                  <a:pt x="4192409" y="1188986"/>
                </a:cubicBezTo>
                <a:cubicBezTo>
                  <a:pt x="4145699" y="1153217"/>
                  <a:pt x="4027654" y="1080324"/>
                  <a:pt x="4016437" y="1080324"/>
                </a:cubicBezTo>
                <a:cubicBezTo>
                  <a:pt x="4011727" y="1080324"/>
                  <a:pt x="4009537" y="1081900"/>
                  <a:pt x="4011576" y="1083823"/>
                </a:cubicBezTo>
                <a:close/>
                <a:moveTo>
                  <a:pt x="3525660" y="1107031"/>
                </a:moveTo>
                <a:cubicBezTo>
                  <a:pt x="3522366" y="1112364"/>
                  <a:pt x="3533761" y="1115987"/>
                  <a:pt x="3554068" y="1116067"/>
                </a:cubicBezTo>
                <a:cubicBezTo>
                  <a:pt x="3572718" y="1116147"/>
                  <a:pt x="3593986" y="1120091"/>
                  <a:pt x="3601330" y="1124836"/>
                </a:cubicBezTo>
                <a:lnTo>
                  <a:pt x="3614683" y="1133462"/>
                </a:lnTo>
                <a:lnTo>
                  <a:pt x="3601330" y="1134495"/>
                </a:lnTo>
                <a:cubicBezTo>
                  <a:pt x="3593986" y="1135065"/>
                  <a:pt x="3603226" y="1139115"/>
                  <a:pt x="3621877" y="1143504"/>
                </a:cubicBezTo>
                <a:cubicBezTo>
                  <a:pt x="3703288" y="1162662"/>
                  <a:pt x="3892392" y="1267861"/>
                  <a:pt x="3880373" y="1287312"/>
                </a:cubicBezTo>
                <a:cubicBezTo>
                  <a:pt x="3877169" y="1292494"/>
                  <a:pt x="3878718" y="1294158"/>
                  <a:pt x="3883801" y="1291016"/>
                </a:cubicBezTo>
                <a:cubicBezTo>
                  <a:pt x="3888893" y="1287864"/>
                  <a:pt x="3910544" y="1301699"/>
                  <a:pt x="3931918" y="1321756"/>
                </a:cubicBezTo>
                <a:cubicBezTo>
                  <a:pt x="3953293" y="1341812"/>
                  <a:pt x="3960761" y="1351667"/>
                  <a:pt x="3948521" y="1343655"/>
                </a:cubicBezTo>
                <a:cubicBezTo>
                  <a:pt x="3916161" y="1322459"/>
                  <a:pt x="3783872" y="1259920"/>
                  <a:pt x="3719081" y="1235180"/>
                </a:cubicBezTo>
                <a:cubicBezTo>
                  <a:pt x="3654139" y="1210387"/>
                  <a:pt x="3613108" y="1206898"/>
                  <a:pt x="3672549" y="1231228"/>
                </a:cubicBezTo>
                <a:cubicBezTo>
                  <a:pt x="3748263" y="1262217"/>
                  <a:pt x="3909199" y="1360311"/>
                  <a:pt x="4044221" y="1457765"/>
                </a:cubicBezTo>
                <a:cubicBezTo>
                  <a:pt x="4097608" y="1496303"/>
                  <a:pt x="4105780" y="1489885"/>
                  <a:pt x="4059934" y="1445453"/>
                </a:cubicBezTo>
                <a:cubicBezTo>
                  <a:pt x="4017781" y="1404592"/>
                  <a:pt x="4027529" y="1400879"/>
                  <a:pt x="4079456" y="1438002"/>
                </a:cubicBezTo>
                <a:cubicBezTo>
                  <a:pt x="4145378" y="1485131"/>
                  <a:pt x="4151058" y="1486983"/>
                  <a:pt x="4119891" y="1451204"/>
                </a:cubicBezTo>
                <a:cubicBezTo>
                  <a:pt x="4103973" y="1432937"/>
                  <a:pt x="4090958" y="1416129"/>
                  <a:pt x="4090958" y="1413850"/>
                </a:cubicBezTo>
                <a:cubicBezTo>
                  <a:pt x="4090958" y="1400212"/>
                  <a:pt x="4114727" y="1416966"/>
                  <a:pt x="4174266" y="1472570"/>
                </a:cubicBezTo>
                <a:cubicBezTo>
                  <a:pt x="4256203" y="1549085"/>
                  <a:pt x="4303288" y="1611686"/>
                  <a:pt x="4324021" y="1671644"/>
                </a:cubicBezTo>
                <a:lnTo>
                  <a:pt x="4339645" y="1716841"/>
                </a:lnTo>
                <a:lnTo>
                  <a:pt x="4339930" y="1687347"/>
                </a:lnTo>
                <a:cubicBezTo>
                  <a:pt x="4340882" y="1590784"/>
                  <a:pt x="4193317" y="1419904"/>
                  <a:pt x="3994564" y="1287419"/>
                </a:cubicBezTo>
                <a:cubicBezTo>
                  <a:pt x="3811398" y="1165324"/>
                  <a:pt x="3551441" y="1065315"/>
                  <a:pt x="3525660" y="1107031"/>
                </a:cubicBezTo>
                <a:close/>
                <a:moveTo>
                  <a:pt x="3806084" y="1109773"/>
                </a:moveTo>
                <a:cubicBezTo>
                  <a:pt x="3806084" y="1116174"/>
                  <a:pt x="3823114" y="1128860"/>
                  <a:pt x="3843918" y="1137976"/>
                </a:cubicBezTo>
                <a:cubicBezTo>
                  <a:pt x="3864723" y="1147083"/>
                  <a:pt x="3896549" y="1164264"/>
                  <a:pt x="3914621" y="1176140"/>
                </a:cubicBezTo>
                <a:cubicBezTo>
                  <a:pt x="3932701" y="1188025"/>
                  <a:pt x="3951734" y="1195120"/>
                  <a:pt x="3956907" y="1191924"/>
                </a:cubicBezTo>
                <a:cubicBezTo>
                  <a:pt x="3971569" y="1182861"/>
                  <a:pt x="3968124" y="1173131"/>
                  <a:pt x="3946295" y="1161887"/>
                </a:cubicBezTo>
                <a:cubicBezTo>
                  <a:pt x="3935283" y="1156217"/>
                  <a:pt x="3904232" y="1139632"/>
                  <a:pt x="3877302" y="1125041"/>
                </a:cubicBezTo>
                <a:cubicBezTo>
                  <a:pt x="3823461" y="1095868"/>
                  <a:pt x="3806084" y="1092147"/>
                  <a:pt x="3806084" y="1109773"/>
                </a:cubicBezTo>
                <a:close/>
                <a:moveTo>
                  <a:pt x="4054111" y="1142142"/>
                </a:moveTo>
                <a:cubicBezTo>
                  <a:pt x="4065666" y="1152211"/>
                  <a:pt x="4079688" y="1160383"/>
                  <a:pt x="4085269" y="1160312"/>
                </a:cubicBezTo>
                <a:cubicBezTo>
                  <a:pt x="4095890" y="1160169"/>
                  <a:pt x="4081094" y="1148383"/>
                  <a:pt x="4050898" y="1132937"/>
                </a:cubicBezTo>
                <a:lnTo>
                  <a:pt x="4033093" y="1123830"/>
                </a:lnTo>
                <a:lnTo>
                  <a:pt x="4054111" y="1142142"/>
                </a:lnTo>
                <a:close/>
                <a:moveTo>
                  <a:pt x="3966325" y="1199553"/>
                </a:moveTo>
                <a:cubicBezTo>
                  <a:pt x="3966325" y="1214652"/>
                  <a:pt x="3990397" y="1225317"/>
                  <a:pt x="3997724" y="1213468"/>
                </a:cubicBezTo>
                <a:cubicBezTo>
                  <a:pt x="4000617" y="1208785"/>
                  <a:pt x="4000510" y="1200951"/>
                  <a:pt x="3997484" y="1196055"/>
                </a:cubicBezTo>
                <a:cubicBezTo>
                  <a:pt x="3989258" y="1182746"/>
                  <a:pt x="3966325" y="1185318"/>
                  <a:pt x="3966325" y="1199553"/>
                </a:cubicBezTo>
                <a:close/>
                <a:moveTo>
                  <a:pt x="4140446" y="1201236"/>
                </a:moveTo>
                <a:lnTo>
                  <a:pt x="4157725" y="1215310"/>
                </a:lnTo>
                <a:lnTo>
                  <a:pt x="4139921" y="1209640"/>
                </a:lnTo>
                <a:cubicBezTo>
                  <a:pt x="4130128" y="1206515"/>
                  <a:pt x="4150158" y="1229785"/>
                  <a:pt x="4184432" y="1261344"/>
                </a:cubicBezTo>
                <a:cubicBezTo>
                  <a:pt x="4218707" y="1292903"/>
                  <a:pt x="4248752" y="1316735"/>
                  <a:pt x="4251200" y="1314304"/>
                </a:cubicBezTo>
                <a:cubicBezTo>
                  <a:pt x="4253648" y="1311865"/>
                  <a:pt x="4231615" y="1288283"/>
                  <a:pt x="4202237" y="1261887"/>
                </a:cubicBezTo>
                <a:cubicBezTo>
                  <a:pt x="4172860" y="1235492"/>
                  <a:pt x="4153337" y="1213886"/>
                  <a:pt x="4158865" y="1213877"/>
                </a:cubicBezTo>
                <a:cubicBezTo>
                  <a:pt x="4164385" y="1213868"/>
                  <a:pt x="4174044" y="1220055"/>
                  <a:pt x="4180329" y="1227631"/>
                </a:cubicBezTo>
                <a:cubicBezTo>
                  <a:pt x="4186613" y="1235198"/>
                  <a:pt x="4204125" y="1249976"/>
                  <a:pt x="4219250" y="1260472"/>
                </a:cubicBezTo>
                <a:lnTo>
                  <a:pt x="4246749" y="1279541"/>
                </a:lnTo>
                <a:lnTo>
                  <a:pt x="4228944" y="1258754"/>
                </a:lnTo>
                <a:cubicBezTo>
                  <a:pt x="4207009" y="1233133"/>
                  <a:pt x="4145022" y="1187152"/>
                  <a:pt x="4132434" y="1187152"/>
                </a:cubicBezTo>
                <a:cubicBezTo>
                  <a:pt x="4127333" y="1187152"/>
                  <a:pt x="4130938" y="1193491"/>
                  <a:pt x="4140446" y="1201236"/>
                </a:cubicBezTo>
                <a:close/>
                <a:moveTo>
                  <a:pt x="4001935" y="1226260"/>
                </a:moveTo>
                <a:cubicBezTo>
                  <a:pt x="4001935" y="1241359"/>
                  <a:pt x="4026007" y="1252024"/>
                  <a:pt x="4033333" y="1240175"/>
                </a:cubicBezTo>
                <a:cubicBezTo>
                  <a:pt x="4036227" y="1235492"/>
                  <a:pt x="4036120" y="1227658"/>
                  <a:pt x="4033093" y="1222762"/>
                </a:cubicBezTo>
                <a:cubicBezTo>
                  <a:pt x="4024867" y="1209453"/>
                  <a:pt x="4001935" y="1212025"/>
                  <a:pt x="4001935" y="1226260"/>
                </a:cubicBezTo>
                <a:close/>
                <a:moveTo>
                  <a:pt x="3518983" y="1246460"/>
                </a:moveTo>
                <a:cubicBezTo>
                  <a:pt x="3525108" y="1248934"/>
                  <a:pt x="3535124" y="1248934"/>
                  <a:pt x="3541239" y="1246460"/>
                </a:cubicBezTo>
                <a:cubicBezTo>
                  <a:pt x="3547364" y="1243994"/>
                  <a:pt x="3542352" y="1241973"/>
                  <a:pt x="3530111" y="1241973"/>
                </a:cubicBezTo>
                <a:cubicBezTo>
                  <a:pt x="3517871" y="1241973"/>
                  <a:pt x="3512868" y="1243994"/>
                  <a:pt x="3518983" y="1246460"/>
                </a:cubicBezTo>
                <a:close/>
                <a:moveTo>
                  <a:pt x="3789018" y="1243887"/>
                </a:moveTo>
                <a:cubicBezTo>
                  <a:pt x="3798178" y="1252086"/>
                  <a:pt x="3850595" y="1276167"/>
                  <a:pt x="3850595" y="1272178"/>
                </a:cubicBezTo>
                <a:cubicBezTo>
                  <a:pt x="3850595" y="1267051"/>
                  <a:pt x="3801241" y="1240566"/>
                  <a:pt x="3791688" y="1240566"/>
                </a:cubicBezTo>
                <a:cubicBezTo>
                  <a:pt x="3788181" y="1240566"/>
                  <a:pt x="3786979" y="1242062"/>
                  <a:pt x="3789018" y="1243887"/>
                </a:cubicBezTo>
                <a:close/>
                <a:moveTo>
                  <a:pt x="4041960" y="1249531"/>
                </a:moveTo>
                <a:cubicBezTo>
                  <a:pt x="4038906" y="1254463"/>
                  <a:pt x="4043678" y="1261184"/>
                  <a:pt x="4052562" y="1264460"/>
                </a:cubicBezTo>
                <a:cubicBezTo>
                  <a:pt x="4061438" y="1267745"/>
                  <a:pt x="4071489" y="1274609"/>
                  <a:pt x="4074898" y="1279719"/>
                </a:cubicBezTo>
                <a:cubicBezTo>
                  <a:pt x="4078299" y="1284829"/>
                  <a:pt x="4083596" y="1286502"/>
                  <a:pt x="4086658" y="1283440"/>
                </a:cubicBezTo>
                <a:cubicBezTo>
                  <a:pt x="4092658" y="1277440"/>
                  <a:pt x="4064483" y="1240566"/>
                  <a:pt x="4053898" y="1240566"/>
                </a:cubicBezTo>
                <a:cubicBezTo>
                  <a:pt x="4050372" y="1240566"/>
                  <a:pt x="4045004" y="1244599"/>
                  <a:pt x="4041960" y="1249531"/>
                </a:cubicBezTo>
                <a:close/>
                <a:moveTo>
                  <a:pt x="3632915" y="1270416"/>
                </a:moveTo>
                <a:cubicBezTo>
                  <a:pt x="3692205" y="1292467"/>
                  <a:pt x="3802006" y="1351391"/>
                  <a:pt x="3811042" y="1366018"/>
                </a:cubicBezTo>
                <a:cubicBezTo>
                  <a:pt x="3814203" y="1371128"/>
                  <a:pt x="3796585" y="1365074"/>
                  <a:pt x="3771899" y="1352566"/>
                </a:cubicBezTo>
                <a:cubicBezTo>
                  <a:pt x="3696736" y="1314482"/>
                  <a:pt x="3590825" y="1275134"/>
                  <a:pt x="3571053" y="1277956"/>
                </a:cubicBezTo>
                <a:cubicBezTo>
                  <a:pt x="3558893" y="1279692"/>
                  <a:pt x="3572567" y="1287953"/>
                  <a:pt x="3610232" y="1301610"/>
                </a:cubicBezTo>
                <a:cubicBezTo>
                  <a:pt x="3676305" y="1325566"/>
                  <a:pt x="3806084" y="1392048"/>
                  <a:pt x="3806084" y="1401948"/>
                </a:cubicBezTo>
                <a:cubicBezTo>
                  <a:pt x="3806084" y="1405580"/>
                  <a:pt x="3777035" y="1395209"/>
                  <a:pt x="3741542" y="1378908"/>
                </a:cubicBezTo>
                <a:cubicBezTo>
                  <a:pt x="3655251" y="1339266"/>
                  <a:pt x="3536842" y="1302785"/>
                  <a:pt x="3496265" y="1303319"/>
                </a:cubicBezTo>
                <a:lnTo>
                  <a:pt x="3463344" y="1303755"/>
                </a:lnTo>
                <a:lnTo>
                  <a:pt x="3543465" y="1324649"/>
                </a:lnTo>
                <a:cubicBezTo>
                  <a:pt x="3587531" y="1336133"/>
                  <a:pt x="3645619" y="1354294"/>
                  <a:pt x="3672549" y="1364994"/>
                </a:cubicBezTo>
                <a:cubicBezTo>
                  <a:pt x="3803324" y="1416984"/>
                  <a:pt x="4001730" y="1566356"/>
                  <a:pt x="4079118" y="1671083"/>
                </a:cubicBezTo>
                <a:cubicBezTo>
                  <a:pt x="4100314" y="1699775"/>
                  <a:pt x="4117665" y="1720153"/>
                  <a:pt x="4117665" y="1716378"/>
                </a:cubicBezTo>
                <a:cubicBezTo>
                  <a:pt x="4117665" y="1696606"/>
                  <a:pt x="4055046" y="1616939"/>
                  <a:pt x="3992694" y="1557364"/>
                </a:cubicBezTo>
                <a:cubicBezTo>
                  <a:pt x="3953818" y="1520215"/>
                  <a:pt x="3924565" y="1489831"/>
                  <a:pt x="3927698" y="1489831"/>
                </a:cubicBezTo>
                <a:cubicBezTo>
                  <a:pt x="3930823" y="1489831"/>
                  <a:pt x="3972842" y="1526242"/>
                  <a:pt x="4021075" y="1570745"/>
                </a:cubicBezTo>
                <a:cubicBezTo>
                  <a:pt x="4069299" y="1615247"/>
                  <a:pt x="4108674" y="1648302"/>
                  <a:pt x="4108558" y="1644189"/>
                </a:cubicBezTo>
                <a:cubicBezTo>
                  <a:pt x="4108442" y="1640085"/>
                  <a:pt x="4086703" y="1610725"/>
                  <a:pt x="4060227" y="1578962"/>
                </a:cubicBezTo>
                <a:cubicBezTo>
                  <a:pt x="4033761" y="1547198"/>
                  <a:pt x="4013926" y="1519378"/>
                  <a:pt x="4016161" y="1517153"/>
                </a:cubicBezTo>
                <a:cubicBezTo>
                  <a:pt x="4018386" y="1514927"/>
                  <a:pt x="4044755" y="1536916"/>
                  <a:pt x="4074765" y="1566009"/>
                </a:cubicBezTo>
                <a:lnTo>
                  <a:pt x="4129318" y="1618915"/>
                </a:lnTo>
                <a:lnTo>
                  <a:pt x="4108202" y="1587757"/>
                </a:lnTo>
                <a:cubicBezTo>
                  <a:pt x="4078379" y="1543744"/>
                  <a:pt x="3951708" y="1418542"/>
                  <a:pt x="3903938" y="1385861"/>
                </a:cubicBezTo>
                <a:cubicBezTo>
                  <a:pt x="3852652" y="1350777"/>
                  <a:pt x="3716348" y="1282220"/>
                  <a:pt x="3661109" y="1263730"/>
                </a:cubicBezTo>
                <a:cubicBezTo>
                  <a:pt x="3595757" y="1241848"/>
                  <a:pt x="3571543" y="1247590"/>
                  <a:pt x="3632915" y="1270416"/>
                </a:cubicBezTo>
                <a:close/>
                <a:moveTo>
                  <a:pt x="3494502" y="1267273"/>
                </a:moveTo>
                <a:cubicBezTo>
                  <a:pt x="3494502" y="1272169"/>
                  <a:pt x="3498508" y="1276176"/>
                  <a:pt x="3503404" y="1276176"/>
                </a:cubicBezTo>
                <a:cubicBezTo>
                  <a:pt x="3508301" y="1276176"/>
                  <a:pt x="3512307" y="1272169"/>
                  <a:pt x="3512307" y="1267273"/>
                </a:cubicBezTo>
                <a:cubicBezTo>
                  <a:pt x="3512307" y="1262377"/>
                  <a:pt x="3508301" y="1258371"/>
                  <a:pt x="3503404" y="1258371"/>
                </a:cubicBezTo>
                <a:cubicBezTo>
                  <a:pt x="3498508" y="1258371"/>
                  <a:pt x="3494502" y="1262377"/>
                  <a:pt x="3494502" y="1267273"/>
                </a:cubicBezTo>
                <a:close/>
                <a:moveTo>
                  <a:pt x="4277907" y="1306248"/>
                </a:moveTo>
                <a:cubicBezTo>
                  <a:pt x="4277907" y="1308090"/>
                  <a:pt x="4284922" y="1315105"/>
                  <a:pt x="4293486" y="1321827"/>
                </a:cubicBezTo>
                <a:lnTo>
                  <a:pt x="4309065" y="1334041"/>
                </a:lnTo>
                <a:lnTo>
                  <a:pt x="4296851" y="1318462"/>
                </a:lnTo>
                <a:cubicBezTo>
                  <a:pt x="4285216" y="1303630"/>
                  <a:pt x="4277907" y="1298921"/>
                  <a:pt x="4277907" y="1306248"/>
                </a:cubicBezTo>
                <a:close/>
                <a:moveTo>
                  <a:pt x="3395642" y="1397746"/>
                </a:moveTo>
                <a:cubicBezTo>
                  <a:pt x="3377989" y="1416565"/>
                  <a:pt x="3281950" y="1530115"/>
                  <a:pt x="3182217" y="1650073"/>
                </a:cubicBezTo>
                <a:cubicBezTo>
                  <a:pt x="2893453" y="1997398"/>
                  <a:pt x="2326330" y="2669817"/>
                  <a:pt x="2253553" y="2751167"/>
                </a:cubicBezTo>
                <a:cubicBezTo>
                  <a:pt x="2234475" y="2772488"/>
                  <a:pt x="2220454" y="2791147"/>
                  <a:pt x="2222395" y="2792625"/>
                </a:cubicBezTo>
                <a:cubicBezTo>
                  <a:pt x="2224336" y="2794103"/>
                  <a:pt x="2245951" y="2802613"/>
                  <a:pt x="2270432" y="2811534"/>
                </a:cubicBezTo>
                <a:cubicBezTo>
                  <a:pt x="2357479" y="2843243"/>
                  <a:pt x="2477117" y="2921477"/>
                  <a:pt x="2562856" y="3002764"/>
                </a:cubicBezTo>
                <a:lnTo>
                  <a:pt x="2614917" y="3052119"/>
                </a:lnTo>
                <a:lnTo>
                  <a:pt x="2651879" y="3007794"/>
                </a:lnTo>
                <a:cubicBezTo>
                  <a:pt x="2672212" y="2983420"/>
                  <a:pt x="2702293" y="2949386"/>
                  <a:pt x="2718726" y="2932160"/>
                </a:cubicBezTo>
                <a:lnTo>
                  <a:pt x="2748612" y="2900851"/>
                </a:lnTo>
                <a:lnTo>
                  <a:pt x="2727629" y="2928697"/>
                </a:lnTo>
                <a:cubicBezTo>
                  <a:pt x="2716091" y="2944018"/>
                  <a:pt x="2686963" y="2979271"/>
                  <a:pt x="2662900" y="3007038"/>
                </a:cubicBezTo>
                <a:lnTo>
                  <a:pt x="2619154" y="3057532"/>
                </a:lnTo>
                <a:lnTo>
                  <a:pt x="2633059" y="3071446"/>
                </a:lnTo>
                <a:lnTo>
                  <a:pt x="2646974" y="3085351"/>
                </a:lnTo>
                <a:lnTo>
                  <a:pt x="2702284" y="3015361"/>
                </a:lnTo>
                <a:cubicBezTo>
                  <a:pt x="2764262" y="2936923"/>
                  <a:pt x="2933095" y="2745060"/>
                  <a:pt x="2940136" y="2745060"/>
                </a:cubicBezTo>
                <a:cubicBezTo>
                  <a:pt x="2945237" y="2745060"/>
                  <a:pt x="2900040" y="2802444"/>
                  <a:pt x="2831457" y="2883046"/>
                </a:cubicBezTo>
                <a:cubicBezTo>
                  <a:pt x="2794797" y="2926133"/>
                  <a:pt x="2710893" y="3029952"/>
                  <a:pt x="2664494" y="3089633"/>
                </a:cubicBezTo>
                <a:cubicBezTo>
                  <a:pt x="2659909" y="3095544"/>
                  <a:pt x="2658921" y="3104847"/>
                  <a:pt x="2662295" y="3110322"/>
                </a:cubicBezTo>
                <a:cubicBezTo>
                  <a:pt x="2666265" y="3116741"/>
                  <a:pt x="2673476" y="3112940"/>
                  <a:pt x="2682663" y="3099577"/>
                </a:cubicBezTo>
                <a:cubicBezTo>
                  <a:pt x="2690479" y="3088209"/>
                  <a:pt x="2767289" y="2996773"/>
                  <a:pt x="2853339" y="2896399"/>
                </a:cubicBezTo>
                <a:cubicBezTo>
                  <a:pt x="3151495" y="2548612"/>
                  <a:pt x="3354451" y="2302027"/>
                  <a:pt x="3844355" y="1692359"/>
                </a:cubicBezTo>
                <a:cubicBezTo>
                  <a:pt x="3901223" y="1621595"/>
                  <a:pt x="3921956" y="1602499"/>
                  <a:pt x="3921734" y="1621141"/>
                </a:cubicBezTo>
                <a:cubicBezTo>
                  <a:pt x="3921689" y="1624809"/>
                  <a:pt x="3887656" y="1668813"/>
                  <a:pt x="3846099" y="1718924"/>
                </a:cubicBezTo>
                <a:cubicBezTo>
                  <a:pt x="3804543" y="1769035"/>
                  <a:pt x="3685404" y="1915683"/>
                  <a:pt x="3581335" y="2044803"/>
                </a:cubicBezTo>
                <a:cubicBezTo>
                  <a:pt x="3477267" y="2173922"/>
                  <a:pt x="3279956" y="2412825"/>
                  <a:pt x="3142860" y="2575702"/>
                </a:cubicBezTo>
                <a:cubicBezTo>
                  <a:pt x="2853428" y="2919545"/>
                  <a:pt x="2680046" y="3135391"/>
                  <a:pt x="2687390" y="3142736"/>
                </a:cubicBezTo>
                <a:cubicBezTo>
                  <a:pt x="2690239" y="3145575"/>
                  <a:pt x="2703744" y="3134474"/>
                  <a:pt x="2717409" y="3118059"/>
                </a:cubicBezTo>
                <a:cubicBezTo>
                  <a:pt x="2731074" y="3101651"/>
                  <a:pt x="2784319" y="3039994"/>
                  <a:pt x="2835730" y="2981043"/>
                </a:cubicBezTo>
                <a:cubicBezTo>
                  <a:pt x="2887141" y="2922092"/>
                  <a:pt x="2965170" y="2829854"/>
                  <a:pt x="3009129" y="2776076"/>
                </a:cubicBezTo>
                <a:cubicBezTo>
                  <a:pt x="3053089" y="2722296"/>
                  <a:pt x="3181452" y="2568126"/>
                  <a:pt x="3294378" y="2433478"/>
                </a:cubicBezTo>
                <a:cubicBezTo>
                  <a:pt x="3461127" y="2234645"/>
                  <a:pt x="3714977" y="1919814"/>
                  <a:pt x="3902718" y="1679006"/>
                </a:cubicBezTo>
                <a:cubicBezTo>
                  <a:pt x="3930850" y="1642925"/>
                  <a:pt x="3948521" y="1631521"/>
                  <a:pt x="3948521" y="1649459"/>
                </a:cubicBezTo>
                <a:cubicBezTo>
                  <a:pt x="3948521" y="1664575"/>
                  <a:pt x="3670679" y="2010288"/>
                  <a:pt x="3383276" y="2352761"/>
                </a:cubicBezTo>
                <a:cubicBezTo>
                  <a:pt x="2963265" y="2853259"/>
                  <a:pt x="2709459" y="3164796"/>
                  <a:pt x="2716207" y="3171552"/>
                </a:cubicBezTo>
                <a:cubicBezTo>
                  <a:pt x="2718816" y="3174152"/>
                  <a:pt x="2731742" y="3162454"/>
                  <a:pt x="2744953" y="3145567"/>
                </a:cubicBezTo>
                <a:cubicBezTo>
                  <a:pt x="2758155" y="3128670"/>
                  <a:pt x="2801011" y="3078719"/>
                  <a:pt x="2840181" y="3034555"/>
                </a:cubicBezTo>
                <a:cubicBezTo>
                  <a:pt x="2907625" y="2958520"/>
                  <a:pt x="2980633" y="2870930"/>
                  <a:pt x="3130486" y="2686242"/>
                </a:cubicBezTo>
                <a:cubicBezTo>
                  <a:pt x="3284834" y="2496035"/>
                  <a:pt x="3474926" y="2267815"/>
                  <a:pt x="3590754" y="2133648"/>
                </a:cubicBezTo>
                <a:cubicBezTo>
                  <a:pt x="3659151" y="2054426"/>
                  <a:pt x="3769815" y="1919351"/>
                  <a:pt x="3836663" y="1833479"/>
                </a:cubicBezTo>
                <a:cubicBezTo>
                  <a:pt x="3903511" y="1747607"/>
                  <a:pt x="3962044" y="1674982"/>
                  <a:pt x="3966717" y="1672089"/>
                </a:cubicBezTo>
                <a:cubicBezTo>
                  <a:pt x="4022668" y="1637512"/>
                  <a:pt x="3834803" y="1883501"/>
                  <a:pt x="3606867" y="2143289"/>
                </a:cubicBezTo>
                <a:cubicBezTo>
                  <a:pt x="3529123" y="2231894"/>
                  <a:pt x="3409022" y="2374500"/>
                  <a:pt x="3339966" y="2460185"/>
                </a:cubicBezTo>
                <a:cubicBezTo>
                  <a:pt x="3108417" y="2747526"/>
                  <a:pt x="3019038" y="2857407"/>
                  <a:pt x="2877072" y="3029275"/>
                </a:cubicBezTo>
                <a:cubicBezTo>
                  <a:pt x="2799435" y="3123257"/>
                  <a:pt x="2737555" y="3201794"/>
                  <a:pt x="2739558" y="3203797"/>
                </a:cubicBezTo>
                <a:cubicBezTo>
                  <a:pt x="2746439" y="3210678"/>
                  <a:pt x="2950757" y="2971660"/>
                  <a:pt x="3135667" y="2740413"/>
                </a:cubicBezTo>
                <a:cubicBezTo>
                  <a:pt x="3237554" y="2613011"/>
                  <a:pt x="3365721" y="2452770"/>
                  <a:pt x="3420488" y="2384320"/>
                </a:cubicBezTo>
                <a:cubicBezTo>
                  <a:pt x="3514888" y="2266355"/>
                  <a:pt x="3671169" y="2093071"/>
                  <a:pt x="3672113" y="2105330"/>
                </a:cubicBezTo>
                <a:cubicBezTo>
                  <a:pt x="3672353" y="2108463"/>
                  <a:pt x="3643500" y="2144954"/>
                  <a:pt x="3608007" y="2186421"/>
                </a:cubicBezTo>
                <a:cubicBezTo>
                  <a:pt x="3572513" y="2227888"/>
                  <a:pt x="3493496" y="2325475"/>
                  <a:pt x="3432417" y="2403291"/>
                </a:cubicBezTo>
                <a:cubicBezTo>
                  <a:pt x="3208942" y="2687996"/>
                  <a:pt x="3078354" y="2850953"/>
                  <a:pt x="2948104" y="3007678"/>
                </a:cubicBezTo>
                <a:cubicBezTo>
                  <a:pt x="2774348" y="3216750"/>
                  <a:pt x="2775488" y="3215112"/>
                  <a:pt x="2861039" y="3132311"/>
                </a:cubicBezTo>
                <a:cubicBezTo>
                  <a:pt x="2934715" y="3061012"/>
                  <a:pt x="2975505" y="3012833"/>
                  <a:pt x="3166282" y="2771767"/>
                </a:cubicBezTo>
                <a:cubicBezTo>
                  <a:pt x="3222465" y="2700771"/>
                  <a:pt x="3344667" y="2546538"/>
                  <a:pt x="3437830" y="2429027"/>
                </a:cubicBezTo>
                <a:cubicBezTo>
                  <a:pt x="3610028" y="2211837"/>
                  <a:pt x="3714247" y="2071946"/>
                  <a:pt x="3687389" y="2094050"/>
                </a:cubicBezTo>
                <a:cubicBezTo>
                  <a:pt x="3662827" y="2114276"/>
                  <a:pt x="3670697" y="2091397"/>
                  <a:pt x="3697030" y="2066052"/>
                </a:cubicBezTo>
                <a:cubicBezTo>
                  <a:pt x="3710499" y="2053082"/>
                  <a:pt x="3781602" y="1966364"/>
                  <a:pt x="3855046" y="1873344"/>
                </a:cubicBezTo>
                <a:cubicBezTo>
                  <a:pt x="3971471" y="1725877"/>
                  <a:pt x="4011238" y="1684187"/>
                  <a:pt x="4010695" y="1710164"/>
                </a:cubicBezTo>
                <a:cubicBezTo>
                  <a:pt x="4010624" y="1713832"/>
                  <a:pt x="3982047" y="1752895"/>
                  <a:pt x="3947203" y="1796962"/>
                </a:cubicBezTo>
                <a:cubicBezTo>
                  <a:pt x="3868569" y="1896410"/>
                  <a:pt x="3740233" y="2068376"/>
                  <a:pt x="3731277" y="2086287"/>
                </a:cubicBezTo>
                <a:cubicBezTo>
                  <a:pt x="3722055" y="2104751"/>
                  <a:pt x="3738301" y="2086145"/>
                  <a:pt x="3888902" y="1905802"/>
                </a:cubicBezTo>
                <a:cubicBezTo>
                  <a:pt x="3961376" y="1819013"/>
                  <a:pt x="4025473" y="1748052"/>
                  <a:pt x="4031339" y="1748106"/>
                </a:cubicBezTo>
                <a:cubicBezTo>
                  <a:pt x="4042903" y="1748230"/>
                  <a:pt x="4076029" y="1795092"/>
                  <a:pt x="4085385" y="1824603"/>
                </a:cubicBezTo>
                <a:cubicBezTo>
                  <a:pt x="4092525" y="1847073"/>
                  <a:pt x="4080186" y="1864575"/>
                  <a:pt x="3891528" y="2099641"/>
                </a:cubicBezTo>
                <a:cubicBezTo>
                  <a:pt x="3607749" y="2453206"/>
                  <a:pt x="3569504" y="2501412"/>
                  <a:pt x="3496959" y="2596863"/>
                </a:cubicBezTo>
                <a:cubicBezTo>
                  <a:pt x="3456436" y="2650179"/>
                  <a:pt x="3423283" y="2698118"/>
                  <a:pt x="3423283" y="2703406"/>
                </a:cubicBezTo>
                <a:cubicBezTo>
                  <a:pt x="3423283" y="2709424"/>
                  <a:pt x="3426275" y="2709860"/>
                  <a:pt x="3431304" y="2704554"/>
                </a:cubicBezTo>
                <a:cubicBezTo>
                  <a:pt x="3446234" y="2688806"/>
                  <a:pt x="3640954" y="2454301"/>
                  <a:pt x="3712609" y="2365785"/>
                </a:cubicBezTo>
                <a:cubicBezTo>
                  <a:pt x="3951690" y="2070441"/>
                  <a:pt x="4047221" y="1951292"/>
                  <a:pt x="4081717" y="1905446"/>
                </a:cubicBezTo>
                <a:lnTo>
                  <a:pt x="4120665" y="1853687"/>
                </a:lnTo>
                <a:lnTo>
                  <a:pt x="4100777" y="1812772"/>
                </a:lnTo>
                <a:cubicBezTo>
                  <a:pt x="4057120" y="1722912"/>
                  <a:pt x="3921591" y="1578045"/>
                  <a:pt x="3811639" y="1503737"/>
                </a:cubicBezTo>
                <a:lnTo>
                  <a:pt x="3750426" y="1462359"/>
                </a:lnTo>
                <a:lnTo>
                  <a:pt x="3736227" y="1482772"/>
                </a:lnTo>
                <a:cubicBezTo>
                  <a:pt x="3728420" y="1493998"/>
                  <a:pt x="3633637" y="1609345"/>
                  <a:pt x="3525598" y="1739097"/>
                </a:cubicBezTo>
                <a:cubicBezTo>
                  <a:pt x="3417568" y="1868848"/>
                  <a:pt x="3257389" y="2063141"/>
                  <a:pt x="3169656" y="2170860"/>
                </a:cubicBezTo>
                <a:cubicBezTo>
                  <a:pt x="3081924" y="2278578"/>
                  <a:pt x="2928154" y="2466462"/>
                  <a:pt x="2827940" y="2588379"/>
                </a:cubicBezTo>
                <a:cubicBezTo>
                  <a:pt x="2727727" y="2710296"/>
                  <a:pt x="2622332" y="2839496"/>
                  <a:pt x="2593738" y="2875479"/>
                </a:cubicBezTo>
                <a:cubicBezTo>
                  <a:pt x="2565135" y="2911471"/>
                  <a:pt x="2538579" y="2940911"/>
                  <a:pt x="2534724" y="2940911"/>
                </a:cubicBezTo>
                <a:cubicBezTo>
                  <a:pt x="2530870" y="2940911"/>
                  <a:pt x="2523116" y="2936317"/>
                  <a:pt x="2517498" y="2930700"/>
                </a:cubicBezTo>
                <a:lnTo>
                  <a:pt x="2507287" y="2920489"/>
                </a:lnTo>
                <a:lnTo>
                  <a:pt x="2535223" y="2879512"/>
                </a:lnTo>
                <a:cubicBezTo>
                  <a:pt x="2568865" y="2830157"/>
                  <a:pt x="2618842" y="2767636"/>
                  <a:pt x="2970057" y="2335553"/>
                </a:cubicBezTo>
                <a:cubicBezTo>
                  <a:pt x="3480944" y="1707022"/>
                  <a:pt x="3600600" y="1562430"/>
                  <a:pt x="3671534" y="1487811"/>
                </a:cubicBezTo>
                <a:cubicBezTo>
                  <a:pt x="3693531" y="1464665"/>
                  <a:pt x="3709306" y="1443504"/>
                  <a:pt x="3706582" y="1440780"/>
                </a:cubicBezTo>
                <a:cubicBezTo>
                  <a:pt x="3703858" y="1438055"/>
                  <a:pt x="3666086" y="1421337"/>
                  <a:pt x="3622642" y="1403621"/>
                </a:cubicBezTo>
                <a:cubicBezTo>
                  <a:pt x="3569522" y="1381962"/>
                  <a:pt x="3524681" y="1370131"/>
                  <a:pt x="3485698" y="1367469"/>
                </a:cubicBezTo>
                <a:lnTo>
                  <a:pt x="3427735" y="1363525"/>
                </a:lnTo>
                <a:lnTo>
                  <a:pt x="3395642" y="1397746"/>
                </a:lnTo>
                <a:close/>
                <a:moveTo>
                  <a:pt x="3419135" y="1398859"/>
                </a:moveTo>
                <a:cubicBezTo>
                  <a:pt x="3400316" y="1424898"/>
                  <a:pt x="3281274" y="1568243"/>
                  <a:pt x="2663461" y="2308846"/>
                </a:cubicBezTo>
                <a:cubicBezTo>
                  <a:pt x="2444936" y="2570797"/>
                  <a:pt x="2270913" y="2786723"/>
                  <a:pt x="2276735" y="2788681"/>
                </a:cubicBezTo>
                <a:cubicBezTo>
                  <a:pt x="2282566" y="2790640"/>
                  <a:pt x="2297549" y="2778897"/>
                  <a:pt x="2310038" y="2762588"/>
                </a:cubicBezTo>
                <a:cubicBezTo>
                  <a:pt x="2322529" y="2746279"/>
                  <a:pt x="2358788" y="2702053"/>
                  <a:pt x="2390613" y="2664316"/>
                </a:cubicBezTo>
                <a:cubicBezTo>
                  <a:pt x="2422439" y="2626579"/>
                  <a:pt x="2546119" y="2479076"/>
                  <a:pt x="2665464" y="2336541"/>
                </a:cubicBezTo>
                <a:cubicBezTo>
                  <a:pt x="2784808" y="2194006"/>
                  <a:pt x="2884069" y="2077385"/>
                  <a:pt x="2886046" y="2077385"/>
                </a:cubicBezTo>
                <a:cubicBezTo>
                  <a:pt x="2888022" y="2077385"/>
                  <a:pt x="2851149" y="2124461"/>
                  <a:pt x="2804109" y="2181987"/>
                </a:cubicBezTo>
                <a:cubicBezTo>
                  <a:pt x="2579102" y="2457158"/>
                  <a:pt x="2504830" y="2550669"/>
                  <a:pt x="2508427" y="2554256"/>
                </a:cubicBezTo>
                <a:cubicBezTo>
                  <a:pt x="2510581" y="2556410"/>
                  <a:pt x="2578087" y="2477287"/>
                  <a:pt x="2658458" y="2378426"/>
                </a:cubicBezTo>
                <a:cubicBezTo>
                  <a:pt x="2738819" y="2279566"/>
                  <a:pt x="2842344" y="2152361"/>
                  <a:pt x="2888503" y="2095742"/>
                </a:cubicBezTo>
                <a:cubicBezTo>
                  <a:pt x="2934670" y="2039132"/>
                  <a:pt x="2965713" y="1998315"/>
                  <a:pt x="2957496" y="2005027"/>
                </a:cubicBezTo>
                <a:cubicBezTo>
                  <a:pt x="2933967" y="2024274"/>
                  <a:pt x="2940074" y="2004493"/>
                  <a:pt x="2963915" y="1984249"/>
                </a:cubicBezTo>
                <a:cubicBezTo>
                  <a:pt x="2987150" y="1964521"/>
                  <a:pt x="3411087" y="1455175"/>
                  <a:pt x="3457753" y="1390918"/>
                </a:cubicBezTo>
                <a:lnTo>
                  <a:pt x="3469967" y="1374101"/>
                </a:lnTo>
                <a:lnTo>
                  <a:pt x="3453302" y="1374377"/>
                </a:lnTo>
                <a:cubicBezTo>
                  <a:pt x="3444133" y="1374537"/>
                  <a:pt x="3428759" y="1385550"/>
                  <a:pt x="3419135" y="1398859"/>
                </a:cubicBezTo>
                <a:close/>
                <a:moveTo>
                  <a:pt x="3465383" y="1429741"/>
                </a:moveTo>
                <a:cubicBezTo>
                  <a:pt x="3406387" y="1499740"/>
                  <a:pt x="3162606" y="1800149"/>
                  <a:pt x="3001233" y="2001715"/>
                </a:cubicBezTo>
                <a:cubicBezTo>
                  <a:pt x="2922839" y="2099641"/>
                  <a:pt x="2790203" y="2264022"/>
                  <a:pt x="2706495" y="2367004"/>
                </a:cubicBezTo>
                <a:cubicBezTo>
                  <a:pt x="2622786" y="2469978"/>
                  <a:pt x="2550829" y="2560114"/>
                  <a:pt x="2546591" y="2567307"/>
                </a:cubicBezTo>
                <a:cubicBezTo>
                  <a:pt x="2513029" y="2624228"/>
                  <a:pt x="2752600" y="2338464"/>
                  <a:pt x="3058065" y="1957204"/>
                </a:cubicBezTo>
                <a:cubicBezTo>
                  <a:pt x="3189580" y="1793054"/>
                  <a:pt x="3429604" y="1501609"/>
                  <a:pt x="3472300" y="1454222"/>
                </a:cubicBezTo>
                <a:cubicBezTo>
                  <a:pt x="3492152" y="1432189"/>
                  <a:pt x="3513776" y="1407155"/>
                  <a:pt x="3520346" y="1398583"/>
                </a:cubicBezTo>
                <a:lnTo>
                  <a:pt x="3532292" y="1383003"/>
                </a:lnTo>
                <a:lnTo>
                  <a:pt x="3518538" y="1383003"/>
                </a:lnTo>
                <a:cubicBezTo>
                  <a:pt x="3510971" y="1383003"/>
                  <a:pt x="3487051" y="1404040"/>
                  <a:pt x="3465383" y="1429741"/>
                </a:cubicBezTo>
                <a:close/>
                <a:moveTo>
                  <a:pt x="3497752" y="1487606"/>
                </a:moveTo>
                <a:cubicBezTo>
                  <a:pt x="3459943" y="1535349"/>
                  <a:pt x="3382520" y="1630488"/>
                  <a:pt x="3325714" y="1699036"/>
                </a:cubicBezTo>
                <a:cubicBezTo>
                  <a:pt x="3175211" y="1880644"/>
                  <a:pt x="2983758" y="2116965"/>
                  <a:pt x="2741534" y="2420125"/>
                </a:cubicBezTo>
                <a:cubicBezTo>
                  <a:pt x="2468740" y="2761538"/>
                  <a:pt x="2467726" y="2762864"/>
                  <a:pt x="2477349" y="2762864"/>
                </a:cubicBezTo>
                <a:cubicBezTo>
                  <a:pt x="2485806" y="2762864"/>
                  <a:pt x="2502240" y="2742808"/>
                  <a:pt x="2911711" y="2232562"/>
                </a:cubicBezTo>
                <a:cubicBezTo>
                  <a:pt x="3049510" y="2060853"/>
                  <a:pt x="3220168" y="1850536"/>
                  <a:pt x="3290950" y="1765189"/>
                </a:cubicBezTo>
                <a:cubicBezTo>
                  <a:pt x="3396897" y="1637450"/>
                  <a:pt x="3538444" y="1462786"/>
                  <a:pt x="3577222" y="1411936"/>
                </a:cubicBezTo>
                <a:cubicBezTo>
                  <a:pt x="3582760" y="1404663"/>
                  <a:pt x="3582377" y="1400808"/>
                  <a:pt x="3576110" y="1400808"/>
                </a:cubicBezTo>
                <a:cubicBezTo>
                  <a:pt x="3570831" y="1400808"/>
                  <a:pt x="3535569" y="1439863"/>
                  <a:pt x="3497752" y="1487606"/>
                </a:cubicBezTo>
                <a:close/>
                <a:moveTo>
                  <a:pt x="3506690" y="1563151"/>
                </a:moveTo>
                <a:cubicBezTo>
                  <a:pt x="3443679" y="1642649"/>
                  <a:pt x="3293852" y="1827933"/>
                  <a:pt x="3173734" y="1974884"/>
                </a:cubicBezTo>
                <a:cubicBezTo>
                  <a:pt x="2848968" y="2372221"/>
                  <a:pt x="2524148" y="2776912"/>
                  <a:pt x="2524148" y="2784203"/>
                </a:cubicBezTo>
                <a:cubicBezTo>
                  <a:pt x="2524148" y="2799613"/>
                  <a:pt x="2554550" y="2764191"/>
                  <a:pt x="2766470" y="2501857"/>
                </a:cubicBezTo>
                <a:cubicBezTo>
                  <a:pt x="2889803" y="2349191"/>
                  <a:pt x="3069015" y="2128698"/>
                  <a:pt x="3164715" y="2011882"/>
                </a:cubicBezTo>
                <a:cubicBezTo>
                  <a:pt x="3416945" y="1703995"/>
                  <a:pt x="3619446" y="1452112"/>
                  <a:pt x="3629141" y="1434192"/>
                </a:cubicBezTo>
                <a:cubicBezTo>
                  <a:pt x="3634135" y="1424951"/>
                  <a:pt x="3634251" y="1418613"/>
                  <a:pt x="3629408" y="1418613"/>
                </a:cubicBezTo>
                <a:cubicBezTo>
                  <a:pt x="3624921" y="1418613"/>
                  <a:pt x="3569700" y="1483653"/>
                  <a:pt x="3506690" y="1563151"/>
                </a:cubicBezTo>
                <a:close/>
                <a:moveTo>
                  <a:pt x="3944070" y="1472027"/>
                </a:moveTo>
                <a:cubicBezTo>
                  <a:pt x="3947096" y="1476923"/>
                  <a:pt x="3953577" y="1480929"/>
                  <a:pt x="3958474" y="1480929"/>
                </a:cubicBezTo>
                <a:cubicBezTo>
                  <a:pt x="3963370" y="1480929"/>
                  <a:pt x="3964901" y="1476923"/>
                  <a:pt x="3961874" y="1472027"/>
                </a:cubicBezTo>
                <a:cubicBezTo>
                  <a:pt x="3958848" y="1467130"/>
                  <a:pt x="3952367" y="1463124"/>
                  <a:pt x="3947470" y="1463124"/>
                </a:cubicBezTo>
                <a:cubicBezTo>
                  <a:pt x="3942574" y="1463124"/>
                  <a:pt x="3941043" y="1467130"/>
                  <a:pt x="3944070" y="1472027"/>
                </a:cubicBezTo>
                <a:close/>
                <a:moveTo>
                  <a:pt x="3749331" y="1745168"/>
                </a:moveTo>
                <a:cubicBezTo>
                  <a:pt x="3618992" y="1906674"/>
                  <a:pt x="3570368" y="1970557"/>
                  <a:pt x="3577792" y="1970557"/>
                </a:cubicBezTo>
                <a:cubicBezTo>
                  <a:pt x="3585973" y="1970557"/>
                  <a:pt x="3879047" y="1604342"/>
                  <a:pt x="3874498" y="1599793"/>
                </a:cubicBezTo>
                <a:cubicBezTo>
                  <a:pt x="3872112" y="1597407"/>
                  <a:pt x="3815787" y="1662830"/>
                  <a:pt x="3749331" y="1745168"/>
                </a:cubicBezTo>
                <a:close/>
                <a:moveTo>
                  <a:pt x="3578318" y="1732420"/>
                </a:moveTo>
                <a:cubicBezTo>
                  <a:pt x="3537500" y="1776985"/>
                  <a:pt x="3517977" y="1801413"/>
                  <a:pt x="3523203" y="1801413"/>
                </a:cubicBezTo>
                <a:cubicBezTo>
                  <a:pt x="3525812" y="1801413"/>
                  <a:pt x="3546777" y="1779380"/>
                  <a:pt x="3569780" y="1752450"/>
                </a:cubicBezTo>
                <a:cubicBezTo>
                  <a:pt x="3615307" y="1699161"/>
                  <a:pt x="3620986" y="1685843"/>
                  <a:pt x="3578318" y="1732420"/>
                </a:cubicBezTo>
                <a:close/>
                <a:moveTo>
                  <a:pt x="4184744" y="1765537"/>
                </a:moveTo>
                <a:cubicBezTo>
                  <a:pt x="4187539" y="1782522"/>
                  <a:pt x="4191617" y="1798208"/>
                  <a:pt x="4193807" y="1800398"/>
                </a:cubicBezTo>
                <a:cubicBezTo>
                  <a:pt x="4201926" y="1808526"/>
                  <a:pt x="4197181" y="1760863"/>
                  <a:pt x="4188590" y="1747999"/>
                </a:cubicBezTo>
                <a:lnTo>
                  <a:pt x="4179661" y="1734645"/>
                </a:lnTo>
                <a:lnTo>
                  <a:pt x="4184744" y="1765537"/>
                </a:lnTo>
                <a:close/>
                <a:moveTo>
                  <a:pt x="4153550" y="1774706"/>
                </a:moveTo>
                <a:cubicBezTo>
                  <a:pt x="4153550" y="1782050"/>
                  <a:pt x="4157432" y="1794068"/>
                  <a:pt x="4162177" y="1801413"/>
                </a:cubicBezTo>
                <a:lnTo>
                  <a:pt x="4170803" y="1814766"/>
                </a:lnTo>
                <a:lnTo>
                  <a:pt x="4170803" y="1801413"/>
                </a:lnTo>
                <a:cubicBezTo>
                  <a:pt x="4170803" y="1794068"/>
                  <a:pt x="4166922" y="1782050"/>
                  <a:pt x="4162177" y="1774706"/>
                </a:cubicBezTo>
                <a:lnTo>
                  <a:pt x="4153550" y="1761352"/>
                </a:lnTo>
                <a:lnTo>
                  <a:pt x="4153550" y="1774706"/>
                </a:lnTo>
                <a:close/>
                <a:moveTo>
                  <a:pt x="4562782" y="1823188"/>
                </a:moveTo>
                <a:cubicBezTo>
                  <a:pt x="4475752" y="1847687"/>
                  <a:pt x="4358028" y="1915354"/>
                  <a:pt x="4358028" y="1940877"/>
                </a:cubicBezTo>
                <a:cubicBezTo>
                  <a:pt x="4358028" y="1947411"/>
                  <a:pt x="4352446" y="1952752"/>
                  <a:pt x="4345618" y="1952752"/>
                </a:cubicBezTo>
                <a:cubicBezTo>
                  <a:pt x="4329505" y="1952752"/>
                  <a:pt x="4242155" y="2067975"/>
                  <a:pt x="4211042" y="2130292"/>
                </a:cubicBezTo>
                <a:cubicBezTo>
                  <a:pt x="4183453" y="2185531"/>
                  <a:pt x="4161598" y="2295982"/>
                  <a:pt x="4163307" y="2371492"/>
                </a:cubicBezTo>
                <a:cubicBezTo>
                  <a:pt x="4164634" y="2430122"/>
                  <a:pt x="4171008" y="2445265"/>
                  <a:pt x="4191136" y="2437547"/>
                </a:cubicBezTo>
                <a:cubicBezTo>
                  <a:pt x="4214950" y="2428404"/>
                  <a:pt x="4217941" y="2405721"/>
                  <a:pt x="4196077" y="2399997"/>
                </a:cubicBezTo>
                <a:lnTo>
                  <a:pt x="4176483" y="2394878"/>
                </a:lnTo>
                <a:lnTo>
                  <a:pt x="4193121" y="2389038"/>
                </a:lnTo>
                <a:cubicBezTo>
                  <a:pt x="4215600" y="2381159"/>
                  <a:pt x="4218217" y="2344455"/>
                  <a:pt x="4196299" y="2344455"/>
                </a:cubicBezTo>
                <a:cubicBezTo>
                  <a:pt x="4187326" y="2344455"/>
                  <a:pt x="4179981" y="2340449"/>
                  <a:pt x="4179981" y="2335553"/>
                </a:cubicBezTo>
                <a:cubicBezTo>
                  <a:pt x="4179981" y="2330656"/>
                  <a:pt x="4185029" y="2326650"/>
                  <a:pt x="4191189" y="2326650"/>
                </a:cubicBezTo>
                <a:cubicBezTo>
                  <a:pt x="4197359" y="2326650"/>
                  <a:pt x="4207605" y="2318327"/>
                  <a:pt x="4213962" y="2308142"/>
                </a:cubicBezTo>
                <a:lnTo>
                  <a:pt x="4225517" y="2289643"/>
                </a:lnTo>
                <a:lnTo>
                  <a:pt x="4207205" y="2284854"/>
                </a:lnTo>
                <a:cubicBezTo>
                  <a:pt x="4184210" y="2278845"/>
                  <a:pt x="4183177" y="2264334"/>
                  <a:pt x="4205736" y="2264334"/>
                </a:cubicBezTo>
                <a:cubicBezTo>
                  <a:pt x="4223638" y="2264334"/>
                  <a:pt x="4240535" y="2235553"/>
                  <a:pt x="4225561" y="2230567"/>
                </a:cubicBezTo>
                <a:cubicBezTo>
                  <a:pt x="4220692" y="2228938"/>
                  <a:pt x="4224734" y="2219582"/>
                  <a:pt x="4234544" y="2209772"/>
                </a:cubicBezTo>
                <a:lnTo>
                  <a:pt x="4252393" y="2191922"/>
                </a:lnTo>
                <a:lnTo>
                  <a:pt x="4241799" y="2179165"/>
                </a:lnTo>
                <a:lnTo>
                  <a:pt x="4231214" y="2166408"/>
                </a:lnTo>
                <a:lnTo>
                  <a:pt x="4245663" y="2166408"/>
                </a:lnTo>
                <a:cubicBezTo>
                  <a:pt x="4253604" y="2166408"/>
                  <a:pt x="4260102" y="2161717"/>
                  <a:pt x="4260102" y="2155984"/>
                </a:cubicBezTo>
                <a:cubicBezTo>
                  <a:pt x="4260102" y="2150251"/>
                  <a:pt x="4266654" y="2138313"/>
                  <a:pt x="4274667" y="2129464"/>
                </a:cubicBezTo>
                <a:lnTo>
                  <a:pt x="4289231" y="2113368"/>
                </a:lnTo>
                <a:lnTo>
                  <a:pt x="4272441" y="2106914"/>
                </a:lnTo>
                <a:lnTo>
                  <a:pt x="4255651" y="2100460"/>
                </a:lnTo>
                <a:lnTo>
                  <a:pt x="4277907" y="2094958"/>
                </a:lnTo>
                <a:lnTo>
                  <a:pt x="4300163" y="2089457"/>
                </a:lnTo>
                <a:lnTo>
                  <a:pt x="4298107" y="2070415"/>
                </a:lnTo>
                <a:lnTo>
                  <a:pt x="4296041" y="2051364"/>
                </a:lnTo>
                <a:lnTo>
                  <a:pt x="4310775" y="2057017"/>
                </a:lnTo>
                <a:lnTo>
                  <a:pt x="4325508" y="2062670"/>
                </a:lnTo>
                <a:lnTo>
                  <a:pt x="4319793" y="2047776"/>
                </a:lnTo>
                <a:cubicBezTo>
                  <a:pt x="4316169" y="2038339"/>
                  <a:pt x="4318520" y="2032873"/>
                  <a:pt x="4326193" y="2032873"/>
                </a:cubicBezTo>
                <a:cubicBezTo>
                  <a:pt x="4332861" y="2032873"/>
                  <a:pt x="4340748" y="2026535"/>
                  <a:pt x="4343722" y="2018790"/>
                </a:cubicBezTo>
                <a:cubicBezTo>
                  <a:pt x="4351173" y="1999374"/>
                  <a:pt x="4351075" y="1999134"/>
                  <a:pt x="4333547" y="1994041"/>
                </a:cubicBezTo>
                <a:cubicBezTo>
                  <a:pt x="4323621" y="1991148"/>
                  <a:pt x="4326042" y="1989777"/>
                  <a:pt x="4340223" y="1990258"/>
                </a:cubicBezTo>
                <a:cubicBezTo>
                  <a:pt x="4373518" y="1991380"/>
                  <a:pt x="4393361" y="1980189"/>
                  <a:pt x="4387076" y="1963827"/>
                </a:cubicBezTo>
                <a:lnTo>
                  <a:pt x="4381646" y="1949663"/>
                </a:lnTo>
                <a:lnTo>
                  <a:pt x="4395890" y="1955129"/>
                </a:lnTo>
                <a:cubicBezTo>
                  <a:pt x="4411869" y="1961254"/>
                  <a:pt x="4433707" y="1940467"/>
                  <a:pt x="4425410" y="1927043"/>
                </a:cubicBezTo>
                <a:cubicBezTo>
                  <a:pt x="4422454" y="1922262"/>
                  <a:pt x="4431125" y="1917081"/>
                  <a:pt x="4444674" y="1915523"/>
                </a:cubicBezTo>
                <a:cubicBezTo>
                  <a:pt x="4458562" y="1913929"/>
                  <a:pt x="4468337" y="1907840"/>
                  <a:pt x="4467082" y="1901564"/>
                </a:cubicBezTo>
                <a:cubicBezTo>
                  <a:pt x="4465773" y="1895039"/>
                  <a:pt x="4474052" y="1890436"/>
                  <a:pt x="4487112" y="1890436"/>
                </a:cubicBezTo>
                <a:cubicBezTo>
                  <a:pt x="4499352" y="1890436"/>
                  <a:pt x="4509368" y="1886350"/>
                  <a:pt x="4509368" y="1881365"/>
                </a:cubicBezTo>
                <a:cubicBezTo>
                  <a:pt x="4509368" y="1876130"/>
                  <a:pt x="4518786" y="1874661"/>
                  <a:pt x="4531623" y="1877875"/>
                </a:cubicBezTo>
                <a:lnTo>
                  <a:pt x="4553879" y="1883466"/>
                </a:lnTo>
                <a:lnTo>
                  <a:pt x="4553879" y="1869142"/>
                </a:lnTo>
                <a:cubicBezTo>
                  <a:pt x="4553879" y="1859171"/>
                  <a:pt x="4561980" y="1854827"/>
                  <a:pt x="4580586" y="1854827"/>
                </a:cubicBezTo>
                <a:cubicBezTo>
                  <a:pt x="4595275" y="1854827"/>
                  <a:pt x="4607293" y="1851195"/>
                  <a:pt x="4607293" y="1846761"/>
                </a:cubicBezTo>
                <a:cubicBezTo>
                  <a:pt x="4607293" y="1842319"/>
                  <a:pt x="4615323" y="1840788"/>
                  <a:pt x="4625143" y="1843361"/>
                </a:cubicBezTo>
                <a:cubicBezTo>
                  <a:pt x="4634962" y="1845925"/>
                  <a:pt x="4648565" y="1843405"/>
                  <a:pt x="4655366" y="1837761"/>
                </a:cubicBezTo>
                <a:cubicBezTo>
                  <a:pt x="4662167" y="1832117"/>
                  <a:pt x="4671158" y="1828111"/>
                  <a:pt x="4675351" y="1828859"/>
                </a:cubicBezTo>
                <a:cubicBezTo>
                  <a:pt x="4679536" y="1829615"/>
                  <a:pt x="4717014" y="1829473"/>
                  <a:pt x="4758633" y="1828547"/>
                </a:cubicBezTo>
                <a:cubicBezTo>
                  <a:pt x="4809964" y="1827408"/>
                  <a:pt x="4828579" y="1824408"/>
                  <a:pt x="4816498" y="1819218"/>
                </a:cubicBezTo>
                <a:cubicBezTo>
                  <a:pt x="4789417" y="1807582"/>
                  <a:pt x="4608148" y="1810413"/>
                  <a:pt x="4562782" y="1823188"/>
                </a:cubicBezTo>
                <a:close/>
                <a:moveTo>
                  <a:pt x="4678512" y="1856011"/>
                </a:moveTo>
                <a:cubicBezTo>
                  <a:pt x="4643446" y="1861165"/>
                  <a:pt x="4591634" y="1878525"/>
                  <a:pt x="4547016" y="1900077"/>
                </a:cubicBezTo>
                <a:lnTo>
                  <a:pt x="4473384" y="1935642"/>
                </a:lnTo>
                <a:lnTo>
                  <a:pt x="4404276" y="2004288"/>
                </a:lnTo>
                <a:lnTo>
                  <a:pt x="4335176" y="2072934"/>
                </a:lnTo>
                <a:lnTo>
                  <a:pt x="4301828" y="2140903"/>
                </a:lnTo>
                <a:cubicBezTo>
                  <a:pt x="4219624" y="2308427"/>
                  <a:pt x="4225748" y="2515335"/>
                  <a:pt x="4317549" y="2671901"/>
                </a:cubicBezTo>
                <a:cubicBezTo>
                  <a:pt x="4348262" y="2724291"/>
                  <a:pt x="4454556" y="2834083"/>
                  <a:pt x="4474559" y="2834083"/>
                </a:cubicBezTo>
                <a:cubicBezTo>
                  <a:pt x="4480747" y="2834083"/>
                  <a:pt x="4463298" y="2812103"/>
                  <a:pt x="4435781" y="2785245"/>
                </a:cubicBezTo>
                <a:cubicBezTo>
                  <a:pt x="4340669" y="2692385"/>
                  <a:pt x="4296353" y="2603798"/>
                  <a:pt x="4278014" y="2469898"/>
                </a:cubicBezTo>
                <a:lnTo>
                  <a:pt x="4267981" y="2396587"/>
                </a:lnTo>
                <a:lnTo>
                  <a:pt x="4278334" y="2328288"/>
                </a:lnTo>
                <a:cubicBezTo>
                  <a:pt x="4300697" y="2180777"/>
                  <a:pt x="4358037" y="2081445"/>
                  <a:pt x="4478121" y="1982201"/>
                </a:cubicBezTo>
                <a:cubicBezTo>
                  <a:pt x="4595213" y="1885424"/>
                  <a:pt x="4734543" y="1849388"/>
                  <a:pt x="4882891" y="1877510"/>
                </a:cubicBezTo>
                <a:cubicBezTo>
                  <a:pt x="4897242" y="1880234"/>
                  <a:pt x="4893957" y="1877261"/>
                  <a:pt x="4873909" y="1869391"/>
                </a:cubicBezTo>
                <a:cubicBezTo>
                  <a:pt x="4829050" y="1851782"/>
                  <a:pt x="4746045" y="1846103"/>
                  <a:pt x="4678512" y="1856011"/>
                </a:cubicBezTo>
                <a:close/>
                <a:moveTo>
                  <a:pt x="4696317" y="1900549"/>
                </a:moveTo>
                <a:cubicBezTo>
                  <a:pt x="4614834" y="1913903"/>
                  <a:pt x="4524279" y="1962883"/>
                  <a:pt x="4452758" y="2032286"/>
                </a:cubicBezTo>
                <a:cubicBezTo>
                  <a:pt x="4417789" y="2066213"/>
                  <a:pt x="4382002" y="2107270"/>
                  <a:pt x="4373215" y="2123517"/>
                </a:cubicBezTo>
                <a:lnTo>
                  <a:pt x="4357253" y="2153055"/>
                </a:lnTo>
                <a:lnTo>
                  <a:pt x="4372521" y="2130799"/>
                </a:lnTo>
                <a:cubicBezTo>
                  <a:pt x="4380916" y="2118558"/>
                  <a:pt x="4414941" y="2082148"/>
                  <a:pt x="4448137" y="2049895"/>
                </a:cubicBezTo>
                <a:cubicBezTo>
                  <a:pt x="4517736" y="1982264"/>
                  <a:pt x="4609198" y="1932339"/>
                  <a:pt x="4694171" y="1915612"/>
                </a:cubicBezTo>
                <a:lnTo>
                  <a:pt x="4749891" y="1904644"/>
                </a:lnTo>
                <a:lnTo>
                  <a:pt x="4814352" y="1915567"/>
                </a:lnTo>
                <a:cubicBezTo>
                  <a:pt x="4941843" y="1937173"/>
                  <a:pt x="5057840" y="2011900"/>
                  <a:pt x="5117993" y="2111178"/>
                </a:cubicBezTo>
                <a:cubicBezTo>
                  <a:pt x="5264134" y="2352334"/>
                  <a:pt x="5186078" y="2655075"/>
                  <a:pt x="4947015" y="2774366"/>
                </a:cubicBezTo>
                <a:cubicBezTo>
                  <a:pt x="4911076" y="2792304"/>
                  <a:pt x="4861918" y="2809593"/>
                  <a:pt x="4837757" y="2812798"/>
                </a:cubicBezTo>
                <a:cubicBezTo>
                  <a:pt x="4813605" y="2816002"/>
                  <a:pt x="4791571" y="2822296"/>
                  <a:pt x="4788803" y="2826783"/>
                </a:cubicBezTo>
                <a:cubicBezTo>
                  <a:pt x="4785758" y="2831715"/>
                  <a:pt x="4779660" y="2831724"/>
                  <a:pt x="4773419" y="2826819"/>
                </a:cubicBezTo>
                <a:cubicBezTo>
                  <a:pt x="4767731" y="2822350"/>
                  <a:pt x="4740766" y="2816510"/>
                  <a:pt x="4713480" y="2813839"/>
                </a:cubicBezTo>
                <a:cubicBezTo>
                  <a:pt x="4642280" y="2806878"/>
                  <a:pt x="4554155" y="2763986"/>
                  <a:pt x="4500207" y="2710038"/>
                </a:cubicBezTo>
                <a:cubicBezTo>
                  <a:pt x="4425027" y="2634858"/>
                  <a:pt x="4376349" y="2503112"/>
                  <a:pt x="4375984" y="2373850"/>
                </a:cubicBezTo>
                <a:cubicBezTo>
                  <a:pt x="4375779" y="2299926"/>
                  <a:pt x="4410908" y="2191326"/>
                  <a:pt x="4451405" y="2140672"/>
                </a:cubicBezTo>
                <a:cubicBezTo>
                  <a:pt x="4487806" y="2095145"/>
                  <a:pt x="4492480" y="2098546"/>
                  <a:pt x="4460307" y="2147153"/>
                </a:cubicBezTo>
                <a:cubicBezTo>
                  <a:pt x="4448013" y="2165732"/>
                  <a:pt x="4429149" y="2204706"/>
                  <a:pt x="4418395" y="2233764"/>
                </a:cubicBezTo>
                <a:lnTo>
                  <a:pt x="4398827" y="2286590"/>
                </a:lnTo>
                <a:lnTo>
                  <a:pt x="4398454" y="2372177"/>
                </a:lnTo>
                <a:lnTo>
                  <a:pt x="4398088" y="2457764"/>
                </a:lnTo>
                <a:lnTo>
                  <a:pt x="4437837" y="2536202"/>
                </a:lnTo>
                <a:cubicBezTo>
                  <a:pt x="4519881" y="2698118"/>
                  <a:pt x="4641372" y="2773289"/>
                  <a:pt x="4800376" y="2760523"/>
                </a:cubicBezTo>
                <a:cubicBezTo>
                  <a:pt x="4943258" y="2749057"/>
                  <a:pt x="5072493" y="2627050"/>
                  <a:pt x="5109910" y="2468313"/>
                </a:cubicBezTo>
                <a:cubicBezTo>
                  <a:pt x="5161953" y="2247526"/>
                  <a:pt x="5052374" y="2045337"/>
                  <a:pt x="4852463" y="1993276"/>
                </a:cubicBezTo>
                <a:cubicBezTo>
                  <a:pt x="4742431" y="1964628"/>
                  <a:pt x="4652873" y="1979513"/>
                  <a:pt x="4559924" y="2041909"/>
                </a:cubicBezTo>
                <a:cubicBezTo>
                  <a:pt x="4524778" y="2065501"/>
                  <a:pt x="4494287" y="2083074"/>
                  <a:pt x="4492177" y="2080964"/>
                </a:cubicBezTo>
                <a:cubicBezTo>
                  <a:pt x="4490058" y="2078845"/>
                  <a:pt x="4501525" y="2063497"/>
                  <a:pt x="4517656" y="2046859"/>
                </a:cubicBezTo>
                <a:cubicBezTo>
                  <a:pt x="4553194" y="2010190"/>
                  <a:pt x="4633270" y="1972925"/>
                  <a:pt x="4705290" y="1959527"/>
                </a:cubicBezTo>
                <a:lnTo>
                  <a:pt x="4758455" y="1949646"/>
                </a:lnTo>
                <a:lnTo>
                  <a:pt x="4818635" y="1960702"/>
                </a:lnTo>
                <a:cubicBezTo>
                  <a:pt x="5024599" y="1998555"/>
                  <a:pt x="5150273" y="2154551"/>
                  <a:pt x="5152917" y="2375613"/>
                </a:cubicBezTo>
                <a:lnTo>
                  <a:pt x="5153869" y="2455734"/>
                </a:lnTo>
                <a:lnTo>
                  <a:pt x="5133991" y="2514570"/>
                </a:lnTo>
                <a:cubicBezTo>
                  <a:pt x="5123058" y="2546921"/>
                  <a:pt x="5102102" y="2592990"/>
                  <a:pt x="5087413" y="2616946"/>
                </a:cubicBezTo>
                <a:cubicBezTo>
                  <a:pt x="5071113" y="2643529"/>
                  <a:pt x="5068149" y="2651835"/>
                  <a:pt x="5079802" y="2638258"/>
                </a:cubicBezTo>
                <a:cubicBezTo>
                  <a:pt x="5130848" y="2578800"/>
                  <a:pt x="5168140" y="2468251"/>
                  <a:pt x="5168140" y="2376388"/>
                </a:cubicBezTo>
                <a:cubicBezTo>
                  <a:pt x="5168140" y="2121283"/>
                  <a:pt x="4963449" y="1912843"/>
                  <a:pt x="4727778" y="1927968"/>
                </a:cubicBezTo>
                <a:lnTo>
                  <a:pt x="4664348" y="1932037"/>
                </a:lnTo>
                <a:lnTo>
                  <a:pt x="4605281" y="1961121"/>
                </a:lnTo>
                <a:cubicBezTo>
                  <a:pt x="4550933" y="1987872"/>
                  <a:pt x="4480809" y="2038740"/>
                  <a:pt x="4431552" y="2087142"/>
                </a:cubicBezTo>
                <a:cubicBezTo>
                  <a:pt x="4396985" y="2121096"/>
                  <a:pt x="4339520" y="2236585"/>
                  <a:pt x="4326416" y="2298412"/>
                </a:cubicBezTo>
                <a:cubicBezTo>
                  <a:pt x="4292320" y="2459286"/>
                  <a:pt x="4328579" y="2607724"/>
                  <a:pt x="4429576" y="2720739"/>
                </a:cubicBezTo>
                <a:cubicBezTo>
                  <a:pt x="4476198" y="2772906"/>
                  <a:pt x="4543428" y="2825181"/>
                  <a:pt x="4563903" y="2825181"/>
                </a:cubicBezTo>
                <a:cubicBezTo>
                  <a:pt x="4570099" y="2825181"/>
                  <a:pt x="4557360" y="2813875"/>
                  <a:pt x="4535594" y="2800058"/>
                </a:cubicBezTo>
                <a:cubicBezTo>
                  <a:pt x="4475307" y="2761805"/>
                  <a:pt x="4414522" y="2688040"/>
                  <a:pt x="4373491" y="2603379"/>
                </a:cubicBezTo>
                <a:lnTo>
                  <a:pt x="4336467" y="2526953"/>
                </a:lnTo>
                <a:lnTo>
                  <a:pt x="4332817" y="2444206"/>
                </a:lnTo>
                <a:cubicBezTo>
                  <a:pt x="4328766" y="2352574"/>
                  <a:pt x="4340357" y="2277723"/>
                  <a:pt x="4368560" y="2213359"/>
                </a:cubicBezTo>
                <a:cubicBezTo>
                  <a:pt x="4389462" y="2165634"/>
                  <a:pt x="4456363" y="2065928"/>
                  <a:pt x="4463013" y="2072578"/>
                </a:cubicBezTo>
                <a:cubicBezTo>
                  <a:pt x="4465390" y="2074955"/>
                  <a:pt x="4456443" y="2091184"/>
                  <a:pt x="4443125" y="2108641"/>
                </a:cubicBezTo>
                <a:cubicBezTo>
                  <a:pt x="4429816" y="2126099"/>
                  <a:pt x="4407596" y="2165367"/>
                  <a:pt x="4393744" y="2195893"/>
                </a:cubicBezTo>
                <a:cubicBezTo>
                  <a:pt x="4312884" y="2374242"/>
                  <a:pt x="4346419" y="2579432"/>
                  <a:pt x="4479198" y="2718638"/>
                </a:cubicBezTo>
                <a:cubicBezTo>
                  <a:pt x="4614816" y="2860808"/>
                  <a:pt x="4822658" y="2882165"/>
                  <a:pt x="4989096" y="2771019"/>
                </a:cubicBezTo>
                <a:cubicBezTo>
                  <a:pt x="5121590" y="2682548"/>
                  <a:pt x="5203607" y="2531270"/>
                  <a:pt x="5203491" y="2375613"/>
                </a:cubicBezTo>
                <a:cubicBezTo>
                  <a:pt x="5203304" y="2140245"/>
                  <a:pt x="5065656" y="1953625"/>
                  <a:pt x="4855731" y="1904146"/>
                </a:cubicBezTo>
                <a:cubicBezTo>
                  <a:pt x="4792622" y="1889270"/>
                  <a:pt x="4768434" y="1888718"/>
                  <a:pt x="4696317" y="1900549"/>
                </a:cubicBezTo>
                <a:close/>
                <a:moveTo>
                  <a:pt x="5061668" y="1964584"/>
                </a:moveTo>
                <a:cubicBezTo>
                  <a:pt x="5061472" y="1968634"/>
                  <a:pt x="5077113" y="1988068"/>
                  <a:pt x="5096423" y="2007769"/>
                </a:cubicBezTo>
                <a:cubicBezTo>
                  <a:pt x="5115723" y="2027470"/>
                  <a:pt x="5144682" y="2068963"/>
                  <a:pt x="5160769" y="2099988"/>
                </a:cubicBezTo>
                <a:cubicBezTo>
                  <a:pt x="5176856" y="2131013"/>
                  <a:pt x="5191384" y="2155031"/>
                  <a:pt x="5193057" y="2153367"/>
                </a:cubicBezTo>
                <a:cubicBezTo>
                  <a:pt x="5194722" y="2151693"/>
                  <a:pt x="5187520" y="2133532"/>
                  <a:pt x="5177042" y="2112994"/>
                </a:cubicBezTo>
                <a:cubicBezTo>
                  <a:pt x="5166564" y="2092457"/>
                  <a:pt x="5160199" y="2073459"/>
                  <a:pt x="5162887" y="2070771"/>
                </a:cubicBezTo>
                <a:cubicBezTo>
                  <a:pt x="5170998" y="2062652"/>
                  <a:pt x="5228943" y="2193480"/>
                  <a:pt x="5244629" y="2255325"/>
                </a:cubicBezTo>
                <a:lnTo>
                  <a:pt x="5259273" y="2313074"/>
                </a:lnTo>
                <a:lnTo>
                  <a:pt x="5254902" y="2406665"/>
                </a:lnTo>
                <a:lnTo>
                  <a:pt x="5250531" y="2500246"/>
                </a:lnTo>
                <a:lnTo>
                  <a:pt x="5224706" y="2571464"/>
                </a:lnTo>
                <a:cubicBezTo>
                  <a:pt x="5147807" y="2783500"/>
                  <a:pt x="4969965" y="2914204"/>
                  <a:pt x="4758374" y="2914204"/>
                </a:cubicBezTo>
                <a:cubicBezTo>
                  <a:pt x="4686399" y="2914204"/>
                  <a:pt x="4616605" y="2897592"/>
                  <a:pt x="4558331" y="2866585"/>
                </a:cubicBezTo>
                <a:cubicBezTo>
                  <a:pt x="4499806" y="2835445"/>
                  <a:pt x="4491563" y="2833184"/>
                  <a:pt x="4491563" y="2848247"/>
                </a:cubicBezTo>
                <a:cubicBezTo>
                  <a:pt x="4491563" y="2855725"/>
                  <a:pt x="4495640" y="2859321"/>
                  <a:pt x="4500626" y="2856241"/>
                </a:cubicBezTo>
                <a:cubicBezTo>
                  <a:pt x="4505611" y="2853161"/>
                  <a:pt x="4523238" y="2859010"/>
                  <a:pt x="4539787" y="2869238"/>
                </a:cubicBezTo>
                <a:cubicBezTo>
                  <a:pt x="4556345" y="2879467"/>
                  <a:pt x="4593325" y="2895999"/>
                  <a:pt x="4621973" y="2905978"/>
                </a:cubicBezTo>
                <a:cubicBezTo>
                  <a:pt x="4876642" y="2994672"/>
                  <a:pt x="5154822" y="2837306"/>
                  <a:pt x="5244771" y="2553660"/>
                </a:cubicBezTo>
                <a:cubicBezTo>
                  <a:pt x="5299360" y="2381498"/>
                  <a:pt x="5273766" y="2211659"/>
                  <a:pt x="5170641" y="2061806"/>
                </a:cubicBezTo>
                <a:cubicBezTo>
                  <a:pt x="5136564" y="2012291"/>
                  <a:pt x="5129504" y="2005374"/>
                  <a:pt x="5138842" y="2030648"/>
                </a:cubicBezTo>
                <a:cubicBezTo>
                  <a:pt x="5142012" y="2039212"/>
                  <a:pt x="5126023" y="2026197"/>
                  <a:pt x="5103313" y="2001715"/>
                </a:cubicBezTo>
                <a:cubicBezTo>
                  <a:pt x="5080603" y="1977234"/>
                  <a:pt x="5061864" y="1960524"/>
                  <a:pt x="5061668" y="1964584"/>
                </a:cubicBezTo>
                <a:close/>
                <a:moveTo>
                  <a:pt x="3496051" y="2061806"/>
                </a:moveTo>
                <a:cubicBezTo>
                  <a:pt x="3462106" y="2102205"/>
                  <a:pt x="3436210" y="2137253"/>
                  <a:pt x="3438506" y="2139701"/>
                </a:cubicBezTo>
                <a:cubicBezTo>
                  <a:pt x="3440803" y="2142150"/>
                  <a:pt x="3452412" y="2132135"/>
                  <a:pt x="3464305" y="2117446"/>
                </a:cubicBezTo>
                <a:cubicBezTo>
                  <a:pt x="3577828" y="1977198"/>
                  <a:pt x="3600440" y="1937574"/>
                  <a:pt x="3496051" y="2061806"/>
                </a:cubicBezTo>
                <a:close/>
                <a:moveTo>
                  <a:pt x="4674061" y="2000264"/>
                </a:moveTo>
                <a:cubicBezTo>
                  <a:pt x="4574034" y="2033612"/>
                  <a:pt x="4499041" y="2102454"/>
                  <a:pt x="4446028" y="2209603"/>
                </a:cubicBezTo>
                <a:lnTo>
                  <a:pt x="4416748" y="2268785"/>
                </a:lnTo>
                <a:lnTo>
                  <a:pt x="4413089" y="2349850"/>
                </a:lnTo>
                <a:lnTo>
                  <a:pt x="4409430" y="2430905"/>
                </a:lnTo>
                <a:lnTo>
                  <a:pt x="4423469" y="2478934"/>
                </a:lnTo>
                <a:cubicBezTo>
                  <a:pt x="4431570" y="2506620"/>
                  <a:pt x="4458322" y="2555734"/>
                  <a:pt x="4486640" y="2594922"/>
                </a:cubicBezTo>
                <a:cubicBezTo>
                  <a:pt x="4563369" y="2701065"/>
                  <a:pt x="4648520" y="2746146"/>
                  <a:pt x="4772493" y="2746244"/>
                </a:cubicBezTo>
                <a:cubicBezTo>
                  <a:pt x="4934418" y="2746368"/>
                  <a:pt x="5064606" y="2629579"/>
                  <a:pt x="5102263" y="2450402"/>
                </a:cubicBezTo>
                <a:cubicBezTo>
                  <a:pt x="5141824" y="2262162"/>
                  <a:pt x="5048635" y="2077082"/>
                  <a:pt x="4882517" y="2013965"/>
                </a:cubicBezTo>
                <a:cubicBezTo>
                  <a:pt x="4823638" y="1991593"/>
                  <a:pt x="4720433" y="1984810"/>
                  <a:pt x="4674061" y="2000264"/>
                </a:cubicBezTo>
                <a:close/>
                <a:moveTo>
                  <a:pt x="2910839" y="2044001"/>
                </a:moveTo>
                <a:lnTo>
                  <a:pt x="2884693" y="2072934"/>
                </a:lnTo>
                <a:lnTo>
                  <a:pt x="2913625" y="2046788"/>
                </a:lnTo>
                <a:cubicBezTo>
                  <a:pt x="2929542" y="2032410"/>
                  <a:pt x="2942558" y="2019386"/>
                  <a:pt x="2942558" y="2017855"/>
                </a:cubicBezTo>
                <a:cubicBezTo>
                  <a:pt x="2942558" y="2010974"/>
                  <a:pt x="2935213" y="2017036"/>
                  <a:pt x="2910839" y="2044001"/>
                </a:cubicBezTo>
                <a:close/>
                <a:moveTo>
                  <a:pt x="4687815" y="2024790"/>
                </a:moveTo>
                <a:cubicBezTo>
                  <a:pt x="4637356" y="2034681"/>
                  <a:pt x="4561731" y="2071509"/>
                  <a:pt x="4539716" y="2096917"/>
                </a:cubicBezTo>
                <a:lnTo>
                  <a:pt x="4522721" y="2116520"/>
                </a:lnTo>
                <a:lnTo>
                  <a:pt x="4553879" y="2096320"/>
                </a:lnTo>
                <a:cubicBezTo>
                  <a:pt x="4607329" y="2061664"/>
                  <a:pt x="4654280" y="2043200"/>
                  <a:pt x="4713017" y="2033737"/>
                </a:cubicBezTo>
                <a:lnTo>
                  <a:pt x="4769672" y="2024621"/>
                </a:lnTo>
                <a:lnTo>
                  <a:pt x="4815341" y="2034307"/>
                </a:lnTo>
                <a:cubicBezTo>
                  <a:pt x="4924946" y="2057551"/>
                  <a:pt x="5016284" y="2132731"/>
                  <a:pt x="5053237" y="2230105"/>
                </a:cubicBezTo>
                <a:lnTo>
                  <a:pt x="5074666" y="2286590"/>
                </a:lnTo>
                <a:lnTo>
                  <a:pt x="5073909" y="2366711"/>
                </a:lnTo>
                <a:lnTo>
                  <a:pt x="5073161" y="2446832"/>
                </a:lnTo>
                <a:lnTo>
                  <a:pt x="5053131" y="2498332"/>
                </a:lnTo>
                <a:cubicBezTo>
                  <a:pt x="5024981" y="2570681"/>
                  <a:pt x="4953086" y="2646164"/>
                  <a:pt x="4881325" y="2678711"/>
                </a:cubicBezTo>
                <a:lnTo>
                  <a:pt x="4825400" y="2704064"/>
                </a:lnTo>
                <a:lnTo>
                  <a:pt x="4763084" y="2704064"/>
                </a:lnTo>
                <a:lnTo>
                  <a:pt x="4700768" y="2704064"/>
                </a:lnTo>
                <a:lnTo>
                  <a:pt x="4644843" y="2678711"/>
                </a:lnTo>
                <a:cubicBezTo>
                  <a:pt x="4605842" y="2661022"/>
                  <a:pt x="4574239" y="2637493"/>
                  <a:pt x="4540392" y="2600940"/>
                </a:cubicBezTo>
                <a:lnTo>
                  <a:pt x="4491866" y="2548523"/>
                </a:lnTo>
                <a:lnTo>
                  <a:pt x="4472779" y="2485673"/>
                </a:lnTo>
                <a:lnTo>
                  <a:pt x="4453683" y="2422822"/>
                </a:lnTo>
                <a:lnTo>
                  <a:pt x="4458117" y="2363604"/>
                </a:lnTo>
                <a:cubicBezTo>
                  <a:pt x="4460547" y="2331039"/>
                  <a:pt x="4469022" y="2290373"/>
                  <a:pt x="4476936" y="2273236"/>
                </a:cubicBezTo>
                <a:lnTo>
                  <a:pt x="4491331" y="2242078"/>
                </a:lnTo>
                <a:lnTo>
                  <a:pt x="4484770" y="2273236"/>
                </a:lnTo>
                <a:cubicBezTo>
                  <a:pt x="4481165" y="2290373"/>
                  <a:pt x="4478361" y="2342452"/>
                  <a:pt x="4478539" y="2388967"/>
                </a:cubicBezTo>
                <a:lnTo>
                  <a:pt x="4478877" y="2473539"/>
                </a:lnTo>
                <a:lnTo>
                  <a:pt x="4500581" y="2518050"/>
                </a:lnTo>
                <a:cubicBezTo>
                  <a:pt x="4529069" y="2576441"/>
                  <a:pt x="4588064" y="2634502"/>
                  <a:pt x="4645609" y="2660773"/>
                </a:cubicBezTo>
                <a:cubicBezTo>
                  <a:pt x="4698720" y="2685023"/>
                  <a:pt x="4806091" y="2699578"/>
                  <a:pt x="4815812" y="2683847"/>
                </a:cubicBezTo>
                <a:lnTo>
                  <a:pt x="4822000" y="2673841"/>
                </a:lnTo>
                <a:lnTo>
                  <a:pt x="4758873" y="2673841"/>
                </a:lnTo>
                <a:cubicBezTo>
                  <a:pt x="4684583" y="2673841"/>
                  <a:pt x="4649365" y="2660969"/>
                  <a:pt x="4598881" y="2615362"/>
                </a:cubicBezTo>
                <a:cubicBezTo>
                  <a:pt x="4548235" y="2569604"/>
                  <a:pt x="4520175" y="2518424"/>
                  <a:pt x="4504489" y="2443209"/>
                </a:cubicBezTo>
                <a:lnTo>
                  <a:pt x="4491269" y="2379780"/>
                </a:lnTo>
                <a:lnTo>
                  <a:pt x="4500634" y="2321131"/>
                </a:lnTo>
                <a:cubicBezTo>
                  <a:pt x="4512198" y="2248737"/>
                  <a:pt x="4541087" y="2190195"/>
                  <a:pt x="4588776" y="2142506"/>
                </a:cubicBezTo>
                <a:cubicBezTo>
                  <a:pt x="4640712" y="2090569"/>
                  <a:pt x="4673802" y="2077385"/>
                  <a:pt x="4752214" y="2077385"/>
                </a:cubicBezTo>
                <a:cubicBezTo>
                  <a:pt x="4825943" y="2077385"/>
                  <a:pt x="4858054" y="2087917"/>
                  <a:pt x="4920459" y="2132571"/>
                </a:cubicBezTo>
                <a:cubicBezTo>
                  <a:pt x="4991402" y="2183341"/>
                  <a:pt x="5025703" y="2240885"/>
                  <a:pt x="5047371" y="2345497"/>
                </a:cubicBezTo>
                <a:lnTo>
                  <a:pt x="5060982" y="2411222"/>
                </a:lnTo>
                <a:lnTo>
                  <a:pt x="5057875" y="2346600"/>
                </a:lnTo>
                <a:lnTo>
                  <a:pt x="5054778" y="2281978"/>
                </a:lnTo>
                <a:lnTo>
                  <a:pt x="5026557" y="2224665"/>
                </a:lnTo>
                <a:cubicBezTo>
                  <a:pt x="4995212" y="2160996"/>
                  <a:pt x="4942252" y="2108668"/>
                  <a:pt x="4876286" y="2076210"/>
                </a:cubicBezTo>
                <a:lnTo>
                  <a:pt x="4834303" y="2055539"/>
                </a:lnTo>
                <a:lnTo>
                  <a:pt x="4763084" y="2055557"/>
                </a:lnTo>
                <a:lnTo>
                  <a:pt x="4691866" y="2055565"/>
                </a:lnTo>
                <a:lnTo>
                  <a:pt x="4632905" y="2083287"/>
                </a:lnTo>
                <a:cubicBezTo>
                  <a:pt x="4553710" y="2120508"/>
                  <a:pt x="4506528" y="2165251"/>
                  <a:pt x="4471622" y="2236203"/>
                </a:cubicBezTo>
                <a:lnTo>
                  <a:pt x="4442600" y="2295181"/>
                </a:lnTo>
                <a:lnTo>
                  <a:pt x="4443010" y="2384355"/>
                </a:lnTo>
                <a:lnTo>
                  <a:pt x="4443419" y="2473539"/>
                </a:lnTo>
                <a:lnTo>
                  <a:pt x="4458749" y="2508382"/>
                </a:lnTo>
                <a:cubicBezTo>
                  <a:pt x="4512394" y="2630362"/>
                  <a:pt x="4639751" y="2718139"/>
                  <a:pt x="4763084" y="2718139"/>
                </a:cubicBezTo>
                <a:cubicBezTo>
                  <a:pt x="4802753" y="2718139"/>
                  <a:pt x="4876927" y="2700317"/>
                  <a:pt x="4910382" y="2682743"/>
                </a:cubicBezTo>
                <a:cubicBezTo>
                  <a:pt x="5077835" y="2594779"/>
                  <a:pt x="5137044" y="2368954"/>
                  <a:pt x="5042368" y="2179379"/>
                </a:cubicBezTo>
                <a:cubicBezTo>
                  <a:pt x="5006322" y="2107208"/>
                  <a:pt x="4918278" y="2045346"/>
                  <a:pt x="4822739" y="2025075"/>
                </a:cubicBezTo>
                <a:cubicBezTo>
                  <a:pt x="4769325" y="2013742"/>
                  <a:pt x="4744442" y="2013689"/>
                  <a:pt x="4687815" y="2024790"/>
                </a:cubicBezTo>
                <a:close/>
                <a:moveTo>
                  <a:pt x="5141433" y="2049628"/>
                </a:moveTo>
                <a:cubicBezTo>
                  <a:pt x="5141433" y="2054524"/>
                  <a:pt x="5145439" y="2061005"/>
                  <a:pt x="5150335" y="2064032"/>
                </a:cubicBezTo>
                <a:cubicBezTo>
                  <a:pt x="5155232" y="2067058"/>
                  <a:pt x="5159238" y="2065527"/>
                  <a:pt x="5159238" y="2060631"/>
                </a:cubicBezTo>
                <a:cubicBezTo>
                  <a:pt x="5159238" y="2055735"/>
                  <a:pt x="5155232" y="2049254"/>
                  <a:pt x="5150335" y="2046227"/>
                </a:cubicBezTo>
                <a:cubicBezTo>
                  <a:pt x="5145439" y="2043200"/>
                  <a:pt x="5141433" y="2044731"/>
                  <a:pt x="5141433" y="2049628"/>
                </a:cubicBezTo>
                <a:close/>
                <a:moveTo>
                  <a:pt x="4142529" y="2097896"/>
                </a:moveTo>
                <a:cubicBezTo>
                  <a:pt x="4107588" y="2153251"/>
                  <a:pt x="4073750" y="2263070"/>
                  <a:pt x="4067385" y="2341802"/>
                </a:cubicBezTo>
                <a:cubicBezTo>
                  <a:pt x="4060414" y="2427923"/>
                  <a:pt x="4071720" y="2422591"/>
                  <a:pt x="4082777" y="2334538"/>
                </a:cubicBezTo>
                <a:cubicBezTo>
                  <a:pt x="4087246" y="2298893"/>
                  <a:pt x="4094003" y="2266631"/>
                  <a:pt x="4097786" y="2262847"/>
                </a:cubicBezTo>
                <a:cubicBezTo>
                  <a:pt x="4101561" y="2259073"/>
                  <a:pt x="4100911" y="2290044"/>
                  <a:pt x="4096335" y="2331689"/>
                </a:cubicBezTo>
                <a:lnTo>
                  <a:pt x="4088020" y="2407395"/>
                </a:lnTo>
                <a:lnTo>
                  <a:pt x="4098391" y="2417766"/>
                </a:lnTo>
                <a:lnTo>
                  <a:pt x="4108763" y="2428137"/>
                </a:lnTo>
                <a:lnTo>
                  <a:pt x="4108763" y="2368491"/>
                </a:lnTo>
                <a:cubicBezTo>
                  <a:pt x="4108763" y="2335686"/>
                  <a:pt x="4112386" y="2308846"/>
                  <a:pt x="4116819" y="2308846"/>
                </a:cubicBezTo>
                <a:cubicBezTo>
                  <a:pt x="4121253" y="2308846"/>
                  <a:pt x="4122997" y="2325876"/>
                  <a:pt x="4120719" y="2346681"/>
                </a:cubicBezTo>
                <a:cubicBezTo>
                  <a:pt x="4117914" y="2372150"/>
                  <a:pt x="4119259" y="2380153"/>
                  <a:pt x="4124814" y="2371162"/>
                </a:cubicBezTo>
                <a:cubicBezTo>
                  <a:pt x="4129354" y="2363818"/>
                  <a:pt x="4135488" y="2333772"/>
                  <a:pt x="4138443" y="2304394"/>
                </a:cubicBezTo>
                <a:cubicBezTo>
                  <a:pt x="4143972" y="2249325"/>
                  <a:pt x="4189373" y="2102694"/>
                  <a:pt x="4207757" y="2080554"/>
                </a:cubicBezTo>
                <a:cubicBezTo>
                  <a:pt x="4213463" y="2073682"/>
                  <a:pt x="4216223" y="2066150"/>
                  <a:pt x="4213899" y="2063818"/>
                </a:cubicBezTo>
                <a:cubicBezTo>
                  <a:pt x="4211567" y="2061494"/>
                  <a:pt x="4196575" y="2075872"/>
                  <a:pt x="4180578" y="2095786"/>
                </a:cubicBezTo>
                <a:cubicBezTo>
                  <a:pt x="4147310" y="2137182"/>
                  <a:pt x="4136164" y="2136888"/>
                  <a:pt x="4157725" y="2095190"/>
                </a:cubicBezTo>
                <a:cubicBezTo>
                  <a:pt x="4179438" y="2053197"/>
                  <a:pt x="4169646" y="2054942"/>
                  <a:pt x="4142529" y="2097896"/>
                </a:cubicBezTo>
                <a:close/>
                <a:moveTo>
                  <a:pt x="4630101" y="2149165"/>
                </a:moveTo>
                <a:cubicBezTo>
                  <a:pt x="4607774" y="2163328"/>
                  <a:pt x="4580800" y="2191415"/>
                  <a:pt x="4567117" y="2214766"/>
                </a:cubicBezTo>
                <a:cubicBezTo>
                  <a:pt x="4543276" y="2255449"/>
                  <a:pt x="4514949" y="2335196"/>
                  <a:pt x="4521884" y="2342132"/>
                </a:cubicBezTo>
                <a:cubicBezTo>
                  <a:pt x="4523887" y="2344134"/>
                  <a:pt x="4531757" y="2324336"/>
                  <a:pt x="4539377" y="2298136"/>
                </a:cubicBezTo>
                <a:cubicBezTo>
                  <a:pt x="4563761" y="2214241"/>
                  <a:pt x="4637339" y="2147918"/>
                  <a:pt x="4720825" y="2134565"/>
                </a:cubicBezTo>
                <a:cubicBezTo>
                  <a:pt x="4770687" y="2126597"/>
                  <a:pt x="4847175" y="2144865"/>
                  <a:pt x="4897465" y="2176753"/>
                </a:cubicBezTo>
                <a:cubicBezTo>
                  <a:pt x="4921189" y="2191798"/>
                  <a:pt x="4935780" y="2198306"/>
                  <a:pt x="4929887" y="2191210"/>
                </a:cubicBezTo>
                <a:cubicBezTo>
                  <a:pt x="4924003" y="2184115"/>
                  <a:pt x="4898079" y="2166649"/>
                  <a:pt x="4872289" y="2152396"/>
                </a:cubicBezTo>
                <a:lnTo>
                  <a:pt x="4825400" y="2126481"/>
                </a:lnTo>
                <a:lnTo>
                  <a:pt x="4747282" y="2125440"/>
                </a:lnTo>
                <a:lnTo>
                  <a:pt x="4669155" y="2124398"/>
                </a:lnTo>
                <a:lnTo>
                  <a:pt x="4630101" y="2149165"/>
                </a:lnTo>
                <a:close/>
                <a:moveTo>
                  <a:pt x="4689337" y="2182726"/>
                </a:moveTo>
                <a:cubicBezTo>
                  <a:pt x="4634472" y="2202276"/>
                  <a:pt x="4604035" y="2228182"/>
                  <a:pt x="4577755" y="2277688"/>
                </a:cubicBezTo>
                <a:lnTo>
                  <a:pt x="4558856" y="2313297"/>
                </a:lnTo>
                <a:lnTo>
                  <a:pt x="4558597" y="2375613"/>
                </a:lnTo>
                <a:lnTo>
                  <a:pt x="4558331" y="2437929"/>
                </a:lnTo>
                <a:lnTo>
                  <a:pt x="4581886" y="2477999"/>
                </a:lnTo>
                <a:cubicBezTo>
                  <a:pt x="4604471" y="2516421"/>
                  <a:pt x="4642903" y="2558957"/>
                  <a:pt x="4642903" y="2545541"/>
                </a:cubicBezTo>
                <a:cubicBezTo>
                  <a:pt x="4642903" y="2542007"/>
                  <a:pt x="4633297" y="2526365"/>
                  <a:pt x="4621564" y="2510777"/>
                </a:cubicBezTo>
                <a:cubicBezTo>
                  <a:pt x="4573883" y="2447473"/>
                  <a:pt x="4563343" y="2365963"/>
                  <a:pt x="4595435" y="2308846"/>
                </a:cubicBezTo>
                <a:lnTo>
                  <a:pt x="4607943" y="2286590"/>
                </a:lnTo>
                <a:lnTo>
                  <a:pt x="4600946" y="2308846"/>
                </a:lnTo>
                <a:cubicBezTo>
                  <a:pt x="4588848" y="2347277"/>
                  <a:pt x="4594038" y="2435980"/>
                  <a:pt x="4610160" y="2466577"/>
                </a:cubicBezTo>
                <a:cubicBezTo>
                  <a:pt x="4643214" y="2529285"/>
                  <a:pt x="4716284" y="2575372"/>
                  <a:pt x="4783212" y="2575720"/>
                </a:cubicBezTo>
                <a:cubicBezTo>
                  <a:pt x="4830608" y="2575960"/>
                  <a:pt x="4895755" y="2546066"/>
                  <a:pt x="4919017" y="2513403"/>
                </a:cubicBezTo>
                <a:cubicBezTo>
                  <a:pt x="4946481" y="2474829"/>
                  <a:pt x="4939982" y="2474687"/>
                  <a:pt x="4901649" y="2513021"/>
                </a:cubicBezTo>
                <a:cubicBezTo>
                  <a:pt x="4848226" y="2566443"/>
                  <a:pt x="4783034" y="2579726"/>
                  <a:pt x="4718376" y="2550357"/>
                </a:cubicBezTo>
                <a:cubicBezTo>
                  <a:pt x="4640339" y="2514908"/>
                  <a:pt x="4599700" y="2444517"/>
                  <a:pt x="4610748" y="2363933"/>
                </a:cubicBezTo>
                <a:cubicBezTo>
                  <a:pt x="4620246" y="2294602"/>
                  <a:pt x="4629549" y="2299694"/>
                  <a:pt x="4629549" y="2374233"/>
                </a:cubicBezTo>
                <a:lnTo>
                  <a:pt x="4629549" y="2447268"/>
                </a:lnTo>
                <a:lnTo>
                  <a:pt x="4650283" y="2473753"/>
                </a:lnTo>
                <a:cubicBezTo>
                  <a:pt x="4698052" y="2534796"/>
                  <a:pt x="4784663" y="2568856"/>
                  <a:pt x="4811094" y="2537003"/>
                </a:cubicBezTo>
                <a:lnTo>
                  <a:pt x="4821225" y="2524789"/>
                </a:lnTo>
                <a:lnTo>
                  <a:pt x="4775912" y="2520436"/>
                </a:lnTo>
                <a:cubicBezTo>
                  <a:pt x="4725623" y="2515611"/>
                  <a:pt x="4693129" y="2495741"/>
                  <a:pt x="4662933" y="2451372"/>
                </a:cubicBezTo>
                <a:cubicBezTo>
                  <a:pt x="4638718" y="2415798"/>
                  <a:pt x="4635603" y="2347909"/>
                  <a:pt x="4656986" y="2321674"/>
                </a:cubicBezTo>
                <a:lnTo>
                  <a:pt x="4671060" y="2304394"/>
                </a:lnTo>
                <a:lnTo>
                  <a:pt x="4665265" y="2322199"/>
                </a:lnTo>
                <a:cubicBezTo>
                  <a:pt x="4643659" y="2388504"/>
                  <a:pt x="4654591" y="2436256"/>
                  <a:pt x="4700652" y="2476690"/>
                </a:cubicBezTo>
                <a:cubicBezTo>
                  <a:pt x="4717121" y="2491156"/>
                  <a:pt x="4743365" y="2505792"/>
                  <a:pt x="4758953" y="2509219"/>
                </a:cubicBezTo>
                <a:lnTo>
                  <a:pt x="4787307" y="2515442"/>
                </a:lnTo>
                <a:lnTo>
                  <a:pt x="4801907" y="2500068"/>
                </a:lnTo>
                <a:lnTo>
                  <a:pt x="4816498" y="2484685"/>
                </a:lnTo>
                <a:lnTo>
                  <a:pt x="4793699" y="2489981"/>
                </a:lnTo>
                <a:cubicBezTo>
                  <a:pt x="4781164" y="2492901"/>
                  <a:pt x="4755802" y="2491121"/>
                  <a:pt x="4737347" y="2486029"/>
                </a:cubicBezTo>
                <a:lnTo>
                  <a:pt x="4703794" y="2476761"/>
                </a:lnTo>
                <a:lnTo>
                  <a:pt x="4686898" y="2439541"/>
                </a:lnTo>
                <a:cubicBezTo>
                  <a:pt x="4666476" y="2394566"/>
                  <a:pt x="4665425" y="2369462"/>
                  <a:pt x="4682571" y="2336309"/>
                </a:cubicBezTo>
                <a:cubicBezTo>
                  <a:pt x="4710961" y="2281409"/>
                  <a:pt x="4794206" y="2268892"/>
                  <a:pt x="4844309" y="2311988"/>
                </a:cubicBezTo>
                <a:lnTo>
                  <a:pt x="4867748" y="2332152"/>
                </a:lnTo>
                <a:lnTo>
                  <a:pt x="4872049" y="2376922"/>
                </a:lnTo>
                <a:lnTo>
                  <a:pt x="4876348" y="2421692"/>
                </a:lnTo>
                <a:lnTo>
                  <a:pt x="4846428" y="2456037"/>
                </a:lnTo>
                <a:cubicBezTo>
                  <a:pt x="4818172" y="2488459"/>
                  <a:pt x="4824412" y="2491424"/>
                  <a:pt x="4858784" y="2461903"/>
                </a:cubicBezTo>
                <a:lnTo>
                  <a:pt x="4874363" y="2448523"/>
                </a:lnTo>
                <a:lnTo>
                  <a:pt x="4874363" y="2460506"/>
                </a:lnTo>
                <a:cubicBezTo>
                  <a:pt x="4874363" y="2473966"/>
                  <a:pt x="4900313" y="2443565"/>
                  <a:pt x="4900785" y="2429552"/>
                </a:cubicBezTo>
                <a:cubicBezTo>
                  <a:pt x="4900945" y="2424941"/>
                  <a:pt x="4895132" y="2428947"/>
                  <a:pt x="4887877" y="2438455"/>
                </a:cubicBezTo>
                <a:lnTo>
                  <a:pt x="4874675" y="2455734"/>
                </a:lnTo>
                <a:lnTo>
                  <a:pt x="4879740" y="2424576"/>
                </a:lnTo>
                <a:cubicBezTo>
                  <a:pt x="4882527" y="2407439"/>
                  <a:pt x="4886426" y="2388183"/>
                  <a:pt x="4888402" y="2381791"/>
                </a:cubicBezTo>
                <a:cubicBezTo>
                  <a:pt x="4893405" y="2365598"/>
                  <a:pt x="4868416" y="2308685"/>
                  <a:pt x="4845680" y="2284489"/>
                </a:cubicBezTo>
                <a:cubicBezTo>
                  <a:pt x="4835264" y="2273405"/>
                  <a:pt x="4830697" y="2264334"/>
                  <a:pt x="4835522" y="2264334"/>
                </a:cubicBezTo>
                <a:cubicBezTo>
                  <a:pt x="4850683" y="2264334"/>
                  <a:pt x="4882517" y="2299178"/>
                  <a:pt x="4901684" y="2336755"/>
                </a:cubicBezTo>
                <a:cubicBezTo>
                  <a:pt x="4924314" y="2381124"/>
                  <a:pt x="4932335" y="2376628"/>
                  <a:pt x="4918981" y="2327042"/>
                </a:cubicBezTo>
                <a:cubicBezTo>
                  <a:pt x="4905806" y="2278133"/>
                  <a:pt x="4854867" y="2222698"/>
                  <a:pt x="4811014" y="2209558"/>
                </a:cubicBezTo>
                <a:cubicBezTo>
                  <a:pt x="4791936" y="2203843"/>
                  <a:pt x="4778085" y="2197406"/>
                  <a:pt x="4780239" y="2195252"/>
                </a:cubicBezTo>
                <a:cubicBezTo>
                  <a:pt x="4782384" y="2193098"/>
                  <a:pt x="4798542" y="2196089"/>
                  <a:pt x="4816124" y="2201893"/>
                </a:cubicBezTo>
                <a:cubicBezTo>
                  <a:pt x="4883212" y="2224033"/>
                  <a:pt x="4931650" y="2287498"/>
                  <a:pt x="4942635" y="2367628"/>
                </a:cubicBezTo>
                <a:lnTo>
                  <a:pt x="4948261" y="2408668"/>
                </a:lnTo>
                <a:lnTo>
                  <a:pt x="4956318" y="2394281"/>
                </a:lnTo>
                <a:cubicBezTo>
                  <a:pt x="4968488" y="2372533"/>
                  <a:pt x="4940169" y="2274020"/>
                  <a:pt x="4911299" y="2237627"/>
                </a:cubicBezTo>
                <a:cubicBezTo>
                  <a:pt x="4861740" y="2175168"/>
                  <a:pt x="4772511" y="2153099"/>
                  <a:pt x="4689337" y="2182726"/>
                </a:cubicBezTo>
                <a:close/>
                <a:moveTo>
                  <a:pt x="3350569" y="2242906"/>
                </a:moveTo>
                <a:cubicBezTo>
                  <a:pt x="3319562" y="2280910"/>
                  <a:pt x="3223934" y="2396418"/>
                  <a:pt x="3138044" y="2499596"/>
                </a:cubicBezTo>
                <a:cubicBezTo>
                  <a:pt x="3052163" y="2602774"/>
                  <a:pt x="2978764" y="2693204"/>
                  <a:pt x="2974935" y="2700548"/>
                </a:cubicBezTo>
                <a:cubicBezTo>
                  <a:pt x="2965303" y="2719029"/>
                  <a:pt x="2981772" y="2699943"/>
                  <a:pt x="3212681" y="2425021"/>
                </a:cubicBezTo>
                <a:cubicBezTo>
                  <a:pt x="3324521" y="2291851"/>
                  <a:pt x="3413989" y="2180848"/>
                  <a:pt x="3411488" y="2178355"/>
                </a:cubicBezTo>
                <a:cubicBezTo>
                  <a:pt x="3408986" y="2175854"/>
                  <a:pt x="3381576" y="2204902"/>
                  <a:pt x="3350569" y="2242906"/>
                </a:cubicBezTo>
                <a:close/>
                <a:moveTo>
                  <a:pt x="4955775" y="2215371"/>
                </a:moveTo>
                <a:cubicBezTo>
                  <a:pt x="4980613" y="2246147"/>
                  <a:pt x="5001702" y="2293730"/>
                  <a:pt x="5012981" y="2344455"/>
                </a:cubicBezTo>
                <a:lnTo>
                  <a:pt x="5023878" y="2393418"/>
                </a:lnTo>
                <a:lnTo>
                  <a:pt x="5024794" y="2366106"/>
                </a:lnTo>
                <a:cubicBezTo>
                  <a:pt x="5026406" y="2317766"/>
                  <a:pt x="5001212" y="2251897"/>
                  <a:pt x="4970411" y="2223918"/>
                </a:cubicBezTo>
                <a:cubicBezTo>
                  <a:pt x="4954457" y="2209424"/>
                  <a:pt x="4947869" y="2205579"/>
                  <a:pt x="4955775" y="2215371"/>
                </a:cubicBezTo>
                <a:close/>
                <a:moveTo>
                  <a:pt x="3156214" y="2255432"/>
                </a:moveTo>
                <a:cubicBezTo>
                  <a:pt x="3135720" y="2279913"/>
                  <a:pt x="3120951" y="2299943"/>
                  <a:pt x="3123400" y="2299943"/>
                </a:cubicBezTo>
                <a:cubicBezTo>
                  <a:pt x="3125848" y="2299943"/>
                  <a:pt x="3144623" y="2279913"/>
                  <a:pt x="3165116" y="2255432"/>
                </a:cubicBezTo>
                <a:cubicBezTo>
                  <a:pt x="3185609" y="2230950"/>
                  <a:pt x="3200378" y="2210920"/>
                  <a:pt x="3197930" y="2210920"/>
                </a:cubicBezTo>
                <a:cubicBezTo>
                  <a:pt x="3195482" y="2210920"/>
                  <a:pt x="3176707" y="2230950"/>
                  <a:pt x="3156214" y="2255432"/>
                </a:cubicBezTo>
                <a:close/>
                <a:moveTo>
                  <a:pt x="5222960" y="2255432"/>
                </a:moveTo>
                <a:cubicBezTo>
                  <a:pt x="5222960" y="2267672"/>
                  <a:pt x="5224981" y="2272684"/>
                  <a:pt x="5227447" y="2266560"/>
                </a:cubicBezTo>
                <a:cubicBezTo>
                  <a:pt x="5229922" y="2260444"/>
                  <a:pt x="5229922" y="2250429"/>
                  <a:pt x="5227447" y="2244304"/>
                </a:cubicBezTo>
                <a:cubicBezTo>
                  <a:pt x="5224981" y="2238188"/>
                  <a:pt x="5222960" y="2243191"/>
                  <a:pt x="5222960" y="2255432"/>
                </a:cubicBezTo>
                <a:close/>
                <a:moveTo>
                  <a:pt x="3865346" y="2322181"/>
                </a:moveTo>
                <a:cubicBezTo>
                  <a:pt x="3851432" y="2344241"/>
                  <a:pt x="3836832" y="2360310"/>
                  <a:pt x="3832915" y="2357889"/>
                </a:cubicBezTo>
                <a:cubicBezTo>
                  <a:pt x="3828998" y="2355458"/>
                  <a:pt x="3823283" y="2363471"/>
                  <a:pt x="3820221" y="2375675"/>
                </a:cubicBezTo>
                <a:cubicBezTo>
                  <a:pt x="3817149" y="2387880"/>
                  <a:pt x="3810481" y="2397869"/>
                  <a:pt x="3805389" y="2397869"/>
                </a:cubicBezTo>
                <a:cubicBezTo>
                  <a:pt x="3800297" y="2397869"/>
                  <a:pt x="3798926" y="2393347"/>
                  <a:pt x="3802345" y="2387809"/>
                </a:cubicBezTo>
                <a:cubicBezTo>
                  <a:pt x="3805763" y="2382281"/>
                  <a:pt x="3804588" y="2379272"/>
                  <a:pt x="3799736" y="2381133"/>
                </a:cubicBezTo>
                <a:cubicBezTo>
                  <a:pt x="3791030" y="2384462"/>
                  <a:pt x="3708158" y="2483225"/>
                  <a:pt x="3708158" y="2490257"/>
                </a:cubicBezTo>
                <a:cubicBezTo>
                  <a:pt x="3708158" y="2492251"/>
                  <a:pt x="3723025" y="2486296"/>
                  <a:pt x="3741194" y="2477028"/>
                </a:cubicBezTo>
                <a:cubicBezTo>
                  <a:pt x="3779626" y="2457443"/>
                  <a:pt x="3798249" y="2455912"/>
                  <a:pt x="3813428" y="2471091"/>
                </a:cubicBezTo>
                <a:lnTo>
                  <a:pt x="3824333" y="2481996"/>
                </a:lnTo>
                <a:lnTo>
                  <a:pt x="3842120" y="2470886"/>
                </a:lnTo>
                <a:cubicBezTo>
                  <a:pt x="3867803" y="2454853"/>
                  <a:pt x="3889133" y="2469586"/>
                  <a:pt x="3913214" y="2519991"/>
                </a:cubicBezTo>
                <a:cubicBezTo>
                  <a:pt x="3937696" y="2571268"/>
                  <a:pt x="3945458" y="2642532"/>
                  <a:pt x="3931241" y="2685610"/>
                </a:cubicBezTo>
                <a:cubicBezTo>
                  <a:pt x="3917532" y="2727139"/>
                  <a:pt x="3860406" y="2778025"/>
                  <a:pt x="3818707" y="2785841"/>
                </a:cubicBezTo>
                <a:cubicBezTo>
                  <a:pt x="3797128" y="2789892"/>
                  <a:pt x="3769789" y="2786999"/>
                  <a:pt x="3739494" y="2777446"/>
                </a:cubicBezTo>
                <a:cubicBezTo>
                  <a:pt x="3672255" y="2756250"/>
                  <a:pt x="3670733" y="2759170"/>
                  <a:pt x="3730414" y="2794824"/>
                </a:cubicBezTo>
                <a:cubicBezTo>
                  <a:pt x="3798570" y="2835552"/>
                  <a:pt x="3844364" y="2878969"/>
                  <a:pt x="3885840" y="2942184"/>
                </a:cubicBezTo>
                <a:cubicBezTo>
                  <a:pt x="3921930" y="2997191"/>
                  <a:pt x="3970065" y="3112655"/>
                  <a:pt x="3979332" y="3166443"/>
                </a:cubicBezTo>
                <a:lnTo>
                  <a:pt x="3985216" y="3200565"/>
                </a:lnTo>
                <a:lnTo>
                  <a:pt x="4000252" y="3194351"/>
                </a:lnTo>
                <a:cubicBezTo>
                  <a:pt x="4104044" y="3151451"/>
                  <a:pt x="4182750" y="3136922"/>
                  <a:pt x="4311950" y="3136833"/>
                </a:cubicBezTo>
                <a:lnTo>
                  <a:pt x="4403848" y="3136762"/>
                </a:lnTo>
                <a:lnTo>
                  <a:pt x="4472191" y="3159579"/>
                </a:lnTo>
                <a:cubicBezTo>
                  <a:pt x="4509777" y="3172122"/>
                  <a:pt x="4561499" y="3194155"/>
                  <a:pt x="4587130" y="3208542"/>
                </a:cubicBezTo>
                <a:cubicBezTo>
                  <a:pt x="4638478" y="3237350"/>
                  <a:pt x="4642903" y="3238730"/>
                  <a:pt x="4642903" y="3225901"/>
                </a:cubicBezTo>
                <a:cubicBezTo>
                  <a:pt x="4642903" y="3212619"/>
                  <a:pt x="4579732" y="3175461"/>
                  <a:pt x="4511914" y="3148834"/>
                </a:cubicBezTo>
                <a:cubicBezTo>
                  <a:pt x="4478690" y="3135792"/>
                  <a:pt x="4444487" y="3119109"/>
                  <a:pt x="4435923" y="3111756"/>
                </a:cubicBezTo>
                <a:lnTo>
                  <a:pt x="4420344" y="3098393"/>
                </a:lnTo>
                <a:lnTo>
                  <a:pt x="4420344" y="3042860"/>
                </a:lnTo>
                <a:cubicBezTo>
                  <a:pt x="4420344" y="3004625"/>
                  <a:pt x="4416623" y="2985903"/>
                  <a:pt x="4408406" y="2982743"/>
                </a:cubicBezTo>
                <a:cubicBezTo>
                  <a:pt x="4400056" y="2979538"/>
                  <a:pt x="4396139" y="2986776"/>
                  <a:pt x="4395382" y="3006770"/>
                </a:cubicBezTo>
                <a:cubicBezTo>
                  <a:pt x="4393539" y="3055894"/>
                  <a:pt x="4373135" y="3105604"/>
                  <a:pt x="4354823" y="3105604"/>
                </a:cubicBezTo>
                <a:lnTo>
                  <a:pt x="4338345" y="3105604"/>
                </a:lnTo>
                <a:lnTo>
                  <a:pt x="4315386" y="3048211"/>
                </a:lnTo>
                <a:cubicBezTo>
                  <a:pt x="4302762" y="3016652"/>
                  <a:pt x="4291038" y="2994993"/>
                  <a:pt x="4289338" y="3000085"/>
                </a:cubicBezTo>
                <a:cubicBezTo>
                  <a:pt x="4287637" y="3005186"/>
                  <a:pt x="4294385" y="3028341"/>
                  <a:pt x="4304338" y="3051540"/>
                </a:cubicBezTo>
                <a:cubicBezTo>
                  <a:pt x="4324742" y="3099141"/>
                  <a:pt x="4327404" y="3122100"/>
                  <a:pt x="4311923" y="3116946"/>
                </a:cubicBezTo>
                <a:cubicBezTo>
                  <a:pt x="4298997" y="3112637"/>
                  <a:pt x="4294296" y="3104295"/>
                  <a:pt x="4258981" y="3023053"/>
                </a:cubicBezTo>
                <a:cubicBezTo>
                  <a:pt x="4243500" y="2987443"/>
                  <a:pt x="4229247" y="2959900"/>
                  <a:pt x="4227306" y="2961840"/>
                </a:cubicBezTo>
                <a:cubicBezTo>
                  <a:pt x="4225365" y="2963772"/>
                  <a:pt x="4235959" y="2996016"/>
                  <a:pt x="4250844" y="3033486"/>
                </a:cubicBezTo>
                <a:cubicBezTo>
                  <a:pt x="4282341" y="3112779"/>
                  <a:pt x="4282251" y="3112236"/>
                  <a:pt x="4263690" y="3108479"/>
                </a:cubicBezTo>
                <a:cubicBezTo>
                  <a:pt x="4255259" y="3106779"/>
                  <a:pt x="4237108" y="3074935"/>
                  <a:pt x="4219134" y="3030335"/>
                </a:cubicBezTo>
                <a:cubicBezTo>
                  <a:pt x="4202451" y="2988939"/>
                  <a:pt x="4184441" y="2950882"/>
                  <a:pt x="4179118" y="2945763"/>
                </a:cubicBezTo>
                <a:cubicBezTo>
                  <a:pt x="4173785" y="2940644"/>
                  <a:pt x="4176144" y="2952484"/>
                  <a:pt x="4184352" y="2972069"/>
                </a:cubicBezTo>
                <a:cubicBezTo>
                  <a:pt x="4236948" y="3097583"/>
                  <a:pt x="4240384" y="3110073"/>
                  <a:pt x="4222267" y="3110029"/>
                </a:cubicBezTo>
                <a:cubicBezTo>
                  <a:pt x="4216152" y="3110011"/>
                  <a:pt x="4199442" y="3080962"/>
                  <a:pt x="4185145" y="3045487"/>
                </a:cubicBezTo>
                <a:cubicBezTo>
                  <a:pt x="4146998" y="2950828"/>
                  <a:pt x="4094448" y="2847632"/>
                  <a:pt x="4045440" y="2771135"/>
                </a:cubicBezTo>
                <a:cubicBezTo>
                  <a:pt x="3961091" y="2639469"/>
                  <a:pt x="3905763" y="2488317"/>
                  <a:pt x="3896718" y="2364823"/>
                </a:cubicBezTo>
                <a:lnTo>
                  <a:pt x="3890656" y="2282085"/>
                </a:lnTo>
                <a:lnTo>
                  <a:pt x="3865346" y="2322181"/>
                </a:lnTo>
                <a:close/>
                <a:moveTo>
                  <a:pt x="5233563" y="2362260"/>
                </a:moveTo>
                <a:cubicBezTo>
                  <a:pt x="5233563" y="2403878"/>
                  <a:pt x="5235103" y="2420899"/>
                  <a:pt x="5236973" y="2400095"/>
                </a:cubicBezTo>
                <a:cubicBezTo>
                  <a:pt x="5238851" y="2379290"/>
                  <a:pt x="5238851" y="2345230"/>
                  <a:pt x="5236973" y="2324425"/>
                </a:cubicBezTo>
                <a:cubicBezTo>
                  <a:pt x="5235103" y="2303620"/>
                  <a:pt x="5233563" y="2320641"/>
                  <a:pt x="5233563" y="2362260"/>
                </a:cubicBezTo>
                <a:close/>
                <a:moveTo>
                  <a:pt x="3032329" y="2406771"/>
                </a:moveTo>
                <a:cubicBezTo>
                  <a:pt x="2795901" y="2693061"/>
                  <a:pt x="2775844" y="2718353"/>
                  <a:pt x="2785245" y="2718353"/>
                </a:cubicBezTo>
                <a:cubicBezTo>
                  <a:pt x="2787426" y="2718353"/>
                  <a:pt x="2839166" y="2657256"/>
                  <a:pt x="2900218" y="2582592"/>
                </a:cubicBezTo>
                <a:cubicBezTo>
                  <a:pt x="3047837" y="2402053"/>
                  <a:pt x="3121655" y="2308846"/>
                  <a:pt x="3117008" y="2308846"/>
                </a:cubicBezTo>
                <a:cubicBezTo>
                  <a:pt x="3114916" y="2308846"/>
                  <a:pt x="3076814" y="2352912"/>
                  <a:pt x="3032329" y="2406771"/>
                </a:cubicBezTo>
                <a:close/>
                <a:moveTo>
                  <a:pt x="4733475" y="2329446"/>
                </a:moveTo>
                <a:cubicBezTo>
                  <a:pt x="4720077" y="2343707"/>
                  <a:pt x="4714121" y="2361325"/>
                  <a:pt x="4714121" y="2386670"/>
                </a:cubicBezTo>
                <a:lnTo>
                  <a:pt x="4714121" y="2423285"/>
                </a:lnTo>
                <a:lnTo>
                  <a:pt x="4737579" y="2441731"/>
                </a:lnTo>
                <a:cubicBezTo>
                  <a:pt x="4768693" y="2466212"/>
                  <a:pt x="4799103" y="2465037"/>
                  <a:pt x="4825801" y="2438330"/>
                </a:cubicBezTo>
                <a:cubicBezTo>
                  <a:pt x="4849303" y="2414837"/>
                  <a:pt x="4852356" y="2401110"/>
                  <a:pt x="4838754" y="2380064"/>
                </a:cubicBezTo>
                <a:lnTo>
                  <a:pt x="4830127" y="2366711"/>
                </a:lnTo>
                <a:lnTo>
                  <a:pt x="4829985" y="2382601"/>
                </a:lnTo>
                <a:cubicBezTo>
                  <a:pt x="4829763" y="2409015"/>
                  <a:pt x="4802557" y="2442381"/>
                  <a:pt x="4781245" y="2442381"/>
                </a:cubicBezTo>
                <a:cubicBezTo>
                  <a:pt x="4742119" y="2442381"/>
                  <a:pt x="4719534" y="2393151"/>
                  <a:pt x="4740597" y="2353794"/>
                </a:cubicBezTo>
                <a:cubicBezTo>
                  <a:pt x="4751858" y="2332739"/>
                  <a:pt x="4789292" y="2323641"/>
                  <a:pt x="4814459" y="2335838"/>
                </a:cubicBezTo>
                <a:lnTo>
                  <a:pt x="4834303" y="2345461"/>
                </a:lnTo>
                <a:lnTo>
                  <a:pt x="4813284" y="2327149"/>
                </a:lnTo>
                <a:cubicBezTo>
                  <a:pt x="4785731" y="2303157"/>
                  <a:pt x="4757413" y="2303967"/>
                  <a:pt x="4733475" y="2329446"/>
                </a:cubicBezTo>
                <a:close/>
                <a:moveTo>
                  <a:pt x="4526861" y="2450197"/>
                </a:moveTo>
                <a:cubicBezTo>
                  <a:pt x="4555597" y="2550393"/>
                  <a:pt x="4651903" y="2639514"/>
                  <a:pt x="4729415" y="2637635"/>
                </a:cubicBezTo>
                <a:lnTo>
                  <a:pt x="4754182" y="2637030"/>
                </a:lnTo>
                <a:lnTo>
                  <a:pt x="4713578" y="2626080"/>
                </a:lnTo>
                <a:cubicBezTo>
                  <a:pt x="4639155" y="2606014"/>
                  <a:pt x="4561144" y="2532098"/>
                  <a:pt x="4543072" y="2464547"/>
                </a:cubicBezTo>
                <a:cubicBezTo>
                  <a:pt x="4537196" y="2442559"/>
                  <a:pt x="4529487" y="2424576"/>
                  <a:pt x="4525944" y="2424576"/>
                </a:cubicBezTo>
                <a:cubicBezTo>
                  <a:pt x="4522409" y="2424576"/>
                  <a:pt x="4522819" y="2436105"/>
                  <a:pt x="4526861" y="2450197"/>
                </a:cubicBezTo>
                <a:close/>
                <a:moveTo>
                  <a:pt x="4915910" y="2430514"/>
                </a:moveTo>
                <a:cubicBezTo>
                  <a:pt x="4912643" y="2433772"/>
                  <a:pt x="4909973" y="2440582"/>
                  <a:pt x="4909973" y="2445648"/>
                </a:cubicBezTo>
                <a:cubicBezTo>
                  <a:pt x="4909973" y="2451221"/>
                  <a:pt x="4914121" y="2450695"/>
                  <a:pt x="4920504" y="2444312"/>
                </a:cubicBezTo>
                <a:cubicBezTo>
                  <a:pt x="4926299" y="2438517"/>
                  <a:pt x="4928970" y="2431707"/>
                  <a:pt x="4926442" y="2429178"/>
                </a:cubicBezTo>
                <a:cubicBezTo>
                  <a:pt x="4923913" y="2426650"/>
                  <a:pt x="4919168" y="2427247"/>
                  <a:pt x="4915910" y="2430514"/>
                </a:cubicBezTo>
                <a:close/>
                <a:moveTo>
                  <a:pt x="4997473" y="2442381"/>
                </a:moveTo>
                <a:cubicBezTo>
                  <a:pt x="4994669" y="2454621"/>
                  <a:pt x="4989613" y="2472648"/>
                  <a:pt x="4986221" y="2482441"/>
                </a:cubicBezTo>
                <a:cubicBezTo>
                  <a:pt x="4982829" y="2492234"/>
                  <a:pt x="4986568" y="2489002"/>
                  <a:pt x="4994535" y="2475248"/>
                </a:cubicBezTo>
                <a:cubicBezTo>
                  <a:pt x="5002495" y="2461503"/>
                  <a:pt x="5007560" y="2443476"/>
                  <a:pt x="5005788" y="2435188"/>
                </a:cubicBezTo>
                <a:lnTo>
                  <a:pt x="5002566" y="2420125"/>
                </a:lnTo>
                <a:lnTo>
                  <a:pt x="4997473" y="2442381"/>
                </a:lnTo>
                <a:close/>
                <a:moveTo>
                  <a:pt x="5035638" y="2452155"/>
                </a:moveTo>
                <a:cubicBezTo>
                  <a:pt x="5023638" y="2486581"/>
                  <a:pt x="5023620" y="2486892"/>
                  <a:pt x="5033902" y="2486892"/>
                </a:cubicBezTo>
                <a:cubicBezTo>
                  <a:pt x="5042786" y="2486892"/>
                  <a:pt x="5056834" y="2434929"/>
                  <a:pt x="5049837" y="2427932"/>
                </a:cubicBezTo>
                <a:cubicBezTo>
                  <a:pt x="5047486" y="2425591"/>
                  <a:pt x="5041095" y="2436487"/>
                  <a:pt x="5035638" y="2452155"/>
                </a:cubicBezTo>
                <a:close/>
                <a:moveTo>
                  <a:pt x="4172601" y="2466141"/>
                </a:moveTo>
                <a:cubicBezTo>
                  <a:pt x="4174311" y="2475106"/>
                  <a:pt x="4184361" y="2483679"/>
                  <a:pt x="4194937" y="2485192"/>
                </a:cubicBezTo>
                <a:lnTo>
                  <a:pt x="4214166" y="2487943"/>
                </a:lnTo>
                <a:lnTo>
                  <a:pt x="4211852" y="2471838"/>
                </a:lnTo>
                <a:cubicBezTo>
                  <a:pt x="4210561" y="2462900"/>
                  <a:pt x="4200617" y="2454425"/>
                  <a:pt x="4189516" y="2452787"/>
                </a:cubicBezTo>
                <a:lnTo>
                  <a:pt x="4169494" y="2449841"/>
                </a:lnTo>
                <a:lnTo>
                  <a:pt x="4172601" y="2466141"/>
                </a:lnTo>
                <a:close/>
                <a:moveTo>
                  <a:pt x="4873223" y="2502471"/>
                </a:moveTo>
                <a:lnTo>
                  <a:pt x="4861010" y="2518050"/>
                </a:lnTo>
                <a:lnTo>
                  <a:pt x="4876589" y="2505836"/>
                </a:lnTo>
                <a:cubicBezTo>
                  <a:pt x="4891420" y="2494201"/>
                  <a:pt x="4896129" y="2486892"/>
                  <a:pt x="4888802" y="2486892"/>
                </a:cubicBezTo>
                <a:cubicBezTo>
                  <a:pt x="4886960" y="2486892"/>
                  <a:pt x="4879945" y="2493907"/>
                  <a:pt x="4873223" y="2502471"/>
                </a:cubicBezTo>
                <a:close/>
                <a:moveTo>
                  <a:pt x="3743767" y="2515282"/>
                </a:moveTo>
                <a:cubicBezTo>
                  <a:pt x="3684834" y="2554871"/>
                  <a:pt x="3666121" y="2626703"/>
                  <a:pt x="3698312" y="2689776"/>
                </a:cubicBezTo>
                <a:cubicBezTo>
                  <a:pt x="3721645" y="2735490"/>
                  <a:pt x="3745485" y="2754710"/>
                  <a:pt x="3785359" y="2759935"/>
                </a:cubicBezTo>
                <a:lnTo>
                  <a:pt x="3819437" y="2764396"/>
                </a:lnTo>
                <a:lnTo>
                  <a:pt x="3850595" y="2743422"/>
                </a:lnTo>
                <a:cubicBezTo>
                  <a:pt x="3950764" y="2675996"/>
                  <a:pt x="3921787" y="2517801"/>
                  <a:pt x="3805879" y="2499284"/>
                </a:cubicBezTo>
                <a:lnTo>
                  <a:pt x="3774925" y="2494344"/>
                </a:lnTo>
                <a:lnTo>
                  <a:pt x="3743767" y="2515282"/>
                </a:lnTo>
                <a:close/>
                <a:moveTo>
                  <a:pt x="4179981" y="2511819"/>
                </a:moveTo>
                <a:cubicBezTo>
                  <a:pt x="4179981" y="2521033"/>
                  <a:pt x="4199255" y="2540306"/>
                  <a:pt x="4208469" y="2540306"/>
                </a:cubicBezTo>
                <a:cubicBezTo>
                  <a:pt x="4221511" y="2540306"/>
                  <a:pt x="4215813" y="2515584"/>
                  <a:pt x="4201507" y="2510101"/>
                </a:cubicBezTo>
                <a:cubicBezTo>
                  <a:pt x="4183079" y="2503032"/>
                  <a:pt x="4179981" y="2503272"/>
                  <a:pt x="4179981" y="2511819"/>
                </a:cubicBezTo>
                <a:close/>
                <a:moveTo>
                  <a:pt x="3735711" y="2536514"/>
                </a:moveTo>
                <a:cubicBezTo>
                  <a:pt x="3720737" y="2549111"/>
                  <a:pt x="3703769" y="2575150"/>
                  <a:pt x="3698009" y="2594379"/>
                </a:cubicBezTo>
                <a:lnTo>
                  <a:pt x="3687531" y="2629329"/>
                </a:lnTo>
                <a:lnTo>
                  <a:pt x="3697956" y="2664111"/>
                </a:lnTo>
                <a:cubicBezTo>
                  <a:pt x="3709582" y="2702916"/>
                  <a:pt x="3761234" y="2753962"/>
                  <a:pt x="3788875" y="2753962"/>
                </a:cubicBezTo>
                <a:cubicBezTo>
                  <a:pt x="3798650" y="2753962"/>
                  <a:pt x="3820675" y="2748104"/>
                  <a:pt x="3837811" y="2740947"/>
                </a:cubicBezTo>
                <a:lnTo>
                  <a:pt x="3868970" y="2727923"/>
                </a:lnTo>
                <a:lnTo>
                  <a:pt x="3886294" y="2689758"/>
                </a:lnTo>
                <a:cubicBezTo>
                  <a:pt x="3907659" y="2642692"/>
                  <a:pt x="3908273" y="2618745"/>
                  <a:pt x="3889142" y="2578435"/>
                </a:cubicBezTo>
                <a:cubicBezTo>
                  <a:pt x="3859133" y="2515193"/>
                  <a:pt x="3785092" y="2494958"/>
                  <a:pt x="3735711" y="2536514"/>
                </a:cubicBezTo>
                <a:close/>
                <a:moveTo>
                  <a:pt x="4941718" y="2546983"/>
                </a:moveTo>
                <a:lnTo>
                  <a:pt x="4915598" y="2580367"/>
                </a:lnTo>
                <a:lnTo>
                  <a:pt x="4935869" y="2562660"/>
                </a:lnTo>
                <a:cubicBezTo>
                  <a:pt x="4953719" y="2547072"/>
                  <a:pt x="4977256" y="2513599"/>
                  <a:pt x="4970375" y="2513599"/>
                </a:cubicBezTo>
                <a:cubicBezTo>
                  <a:pt x="4968977" y="2513599"/>
                  <a:pt x="4956087" y="2528626"/>
                  <a:pt x="4941718" y="2546983"/>
                </a:cubicBezTo>
                <a:close/>
                <a:moveTo>
                  <a:pt x="4994643" y="2545852"/>
                </a:moveTo>
                <a:cubicBezTo>
                  <a:pt x="4986230" y="2558698"/>
                  <a:pt x="4983746" y="2566488"/>
                  <a:pt x="4989123" y="2563159"/>
                </a:cubicBezTo>
                <a:cubicBezTo>
                  <a:pt x="4999396" y="2556811"/>
                  <a:pt x="5020130" y="2522502"/>
                  <a:pt x="5013684" y="2522502"/>
                </a:cubicBezTo>
                <a:cubicBezTo>
                  <a:pt x="5011628" y="2522502"/>
                  <a:pt x="5003064" y="2533006"/>
                  <a:pt x="4994643" y="2545852"/>
                </a:cubicBezTo>
                <a:close/>
                <a:moveTo>
                  <a:pt x="3748708" y="2560336"/>
                </a:moveTo>
                <a:cubicBezTo>
                  <a:pt x="3735408" y="2572043"/>
                  <a:pt x="3724111" y="2593320"/>
                  <a:pt x="3721529" y="2611525"/>
                </a:cubicBezTo>
                <a:lnTo>
                  <a:pt x="3717123" y="2642683"/>
                </a:lnTo>
                <a:lnTo>
                  <a:pt x="3725740" y="2615700"/>
                </a:lnTo>
                <a:cubicBezTo>
                  <a:pt x="3738426" y="2575996"/>
                  <a:pt x="3767136" y="2549209"/>
                  <a:pt x="3797003" y="2549209"/>
                </a:cubicBezTo>
                <a:cubicBezTo>
                  <a:pt x="3811211" y="2549209"/>
                  <a:pt x="3825411" y="2553375"/>
                  <a:pt x="3828562" y="2558467"/>
                </a:cubicBezTo>
                <a:cubicBezTo>
                  <a:pt x="3832256" y="2564449"/>
                  <a:pt x="3826301" y="2565722"/>
                  <a:pt x="3811728" y="2562063"/>
                </a:cubicBezTo>
                <a:lnTo>
                  <a:pt x="3789178" y="2556402"/>
                </a:lnTo>
                <a:lnTo>
                  <a:pt x="3766468" y="2579112"/>
                </a:lnTo>
                <a:cubicBezTo>
                  <a:pt x="3741791" y="2603789"/>
                  <a:pt x="3735426" y="2653036"/>
                  <a:pt x="3754450" y="2672061"/>
                </a:cubicBezTo>
                <a:cubicBezTo>
                  <a:pt x="3767528" y="2685138"/>
                  <a:pt x="3782590" y="2686242"/>
                  <a:pt x="3774747" y="2673547"/>
                </a:cubicBezTo>
                <a:cubicBezTo>
                  <a:pt x="3771623" y="2668500"/>
                  <a:pt x="3765551" y="2652110"/>
                  <a:pt x="3761260" y="2637146"/>
                </a:cubicBezTo>
                <a:lnTo>
                  <a:pt x="3753453" y="2609931"/>
                </a:lnTo>
                <a:lnTo>
                  <a:pt x="3774828" y="2588566"/>
                </a:lnTo>
                <a:cubicBezTo>
                  <a:pt x="3797493" y="2565891"/>
                  <a:pt x="3819250" y="2567120"/>
                  <a:pt x="3839467" y="2592216"/>
                </a:cubicBezTo>
                <a:cubicBezTo>
                  <a:pt x="3856391" y="2613216"/>
                  <a:pt x="3852936" y="2634083"/>
                  <a:pt x="3827547" y="2664253"/>
                </a:cubicBezTo>
                <a:lnTo>
                  <a:pt x="3804499" y="2691646"/>
                </a:lnTo>
                <a:lnTo>
                  <a:pt x="3819054" y="2691646"/>
                </a:lnTo>
                <a:cubicBezTo>
                  <a:pt x="3827049" y="2691646"/>
                  <a:pt x="3843429" y="2681809"/>
                  <a:pt x="3855447" y="2669791"/>
                </a:cubicBezTo>
                <a:cubicBezTo>
                  <a:pt x="3884273" y="2640974"/>
                  <a:pt x="3883828" y="2602836"/>
                  <a:pt x="3854254" y="2567699"/>
                </a:cubicBezTo>
                <a:lnTo>
                  <a:pt x="3831206" y="2540306"/>
                </a:lnTo>
                <a:lnTo>
                  <a:pt x="3801339" y="2540306"/>
                </a:lnTo>
                <a:cubicBezTo>
                  <a:pt x="3783044" y="2540306"/>
                  <a:pt x="3762649" y="2548069"/>
                  <a:pt x="3748708" y="2560336"/>
                </a:cubicBezTo>
                <a:close/>
                <a:moveTo>
                  <a:pt x="4420763" y="2551728"/>
                </a:moveTo>
                <a:cubicBezTo>
                  <a:pt x="4419784" y="2568206"/>
                  <a:pt x="4465826" y="2645888"/>
                  <a:pt x="4498596" y="2683046"/>
                </a:cubicBezTo>
                <a:cubicBezTo>
                  <a:pt x="4540455" y="2730504"/>
                  <a:pt x="4601498" y="2765847"/>
                  <a:pt x="4674372" y="2784827"/>
                </a:cubicBezTo>
                <a:cubicBezTo>
                  <a:pt x="4730680" y="2799497"/>
                  <a:pt x="4802788" y="2801376"/>
                  <a:pt x="4838754" y="2789108"/>
                </a:cubicBezTo>
                <a:cubicBezTo>
                  <a:pt x="4853710" y="2784016"/>
                  <a:pt x="4844887" y="2783091"/>
                  <a:pt x="4811895" y="2786313"/>
                </a:cubicBezTo>
                <a:cubicBezTo>
                  <a:pt x="4746072" y="2792732"/>
                  <a:pt x="4659692" y="2776004"/>
                  <a:pt x="4598079" y="2744908"/>
                </a:cubicBezTo>
                <a:cubicBezTo>
                  <a:pt x="4541817" y="2716501"/>
                  <a:pt x="4474978" y="2648015"/>
                  <a:pt x="4442280" y="2585263"/>
                </a:cubicBezTo>
                <a:cubicBezTo>
                  <a:pt x="4430671" y="2562989"/>
                  <a:pt x="4420985" y="2547891"/>
                  <a:pt x="4420763" y="2551728"/>
                </a:cubicBezTo>
                <a:close/>
                <a:moveTo>
                  <a:pt x="4197786" y="2566390"/>
                </a:moveTo>
                <a:cubicBezTo>
                  <a:pt x="4197786" y="2571286"/>
                  <a:pt x="4205798" y="2579574"/>
                  <a:pt x="4215591" y="2584818"/>
                </a:cubicBezTo>
                <a:cubicBezTo>
                  <a:pt x="4227039" y="2590943"/>
                  <a:pt x="4233395" y="2591174"/>
                  <a:pt x="4233395" y="2585441"/>
                </a:cubicBezTo>
                <a:cubicBezTo>
                  <a:pt x="4233395" y="2580545"/>
                  <a:pt x="4225383" y="2572257"/>
                  <a:pt x="4215591" y="2567013"/>
                </a:cubicBezTo>
                <a:cubicBezTo>
                  <a:pt x="4204143" y="2560888"/>
                  <a:pt x="4197786" y="2560657"/>
                  <a:pt x="4197786" y="2566390"/>
                </a:cubicBezTo>
                <a:close/>
                <a:moveTo>
                  <a:pt x="1635910" y="2619261"/>
                </a:moveTo>
                <a:cubicBezTo>
                  <a:pt x="1898439" y="2753277"/>
                  <a:pt x="2367459" y="3140741"/>
                  <a:pt x="2493925" y="3328082"/>
                </a:cubicBezTo>
                <a:cubicBezTo>
                  <a:pt x="2548897" y="3409512"/>
                  <a:pt x="2556882" y="3412370"/>
                  <a:pt x="2510136" y="3333887"/>
                </a:cubicBezTo>
                <a:cubicBezTo>
                  <a:pt x="2464957" y="3258047"/>
                  <a:pt x="2330914" y="3100263"/>
                  <a:pt x="2240262" y="3016207"/>
                </a:cubicBezTo>
                <a:cubicBezTo>
                  <a:pt x="1997531" y="2791147"/>
                  <a:pt x="1697879" y="2590791"/>
                  <a:pt x="1586350" y="2578987"/>
                </a:cubicBezTo>
                <a:lnTo>
                  <a:pt x="1549343" y="2575070"/>
                </a:lnTo>
                <a:lnTo>
                  <a:pt x="1635910" y="2619261"/>
                </a:lnTo>
                <a:close/>
                <a:moveTo>
                  <a:pt x="4959817" y="2592741"/>
                </a:moveTo>
                <a:cubicBezTo>
                  <a:pt x="4951439" y="2601999"/>
                  <a:pt x="4920495" y="2622412"/>
                  <a:pt x="4891046" y="2638116"/>
                </a:cubicBezTo>
                <a:cubicBezTo>
                  <a:pt x="4861597" y="2653811"/>
                  <a:pt x="4839510" y="2668669"/>
                  <a:pt x="4841977" y="2671126"/>
                </a:cubicBezTo>
                <a:cubicBezTo>
                  <a:pt x="4849454" y="2678613"/>
                  <a:pt x="4933760" y="2628902"/>
                  <a:pt x="4959950" y="2601563"/>
                </a:cubicBezTo>
                <a:cubicBezTo>
                  <a:pt x="4973464" y="2587453"/>
                  <a:pt x="4982393" y="2575916"/>
                  <a:pt x="4979784" y="2575916"/>
                </a:cubicBezTo>
                <a:cubicBezTo>
                  <a:pt x="4977176" y="2575916"/>
                  <a:pt x="4968194" y="2583492"/>
                  <a:pt x="4959817" y="2592741"/>
                </a:cubicBezTo>
                <a:close/>
                <a:moveTo>
                  <a:pt x="1779077" y="2599462"/>
                </a:moveTo>
                <a:cubicBezTo>
                  <a:pt x="1775641" y="2608427"/>
                  <a:pt x="1779860" y="2618780"/>
                  <a:pt x="1789964" y="2626169"/>
                </a:cubicBezTo>
                <a:cubicBezTo>
                  <a:pt x="1812113" y="2642362"/>
                  <a:pt x="1818523" y="2641428"/>
                  <a:pt x="1829811" y="2620347"/>
                </a:cubicBezTo>
                <a:lnTo>
                  <a:pt x="1839381" y="2602454"/>
                </a:lnTo>
                <a:lnTo>
                  <a:pt x="1816191" y="2593640"/>
                </a:lnTo>
                <a:cubicBezTo>
                  <a:pt x="1786101" y="2582192"/>
                  <a:pt x="1785674" y="2582263"/>
                  <a:pt x="1779077" y="2599462"/>
                </a:cubicBezTo>
                <a:close/>
                <a:moveTo>
                  <a:pt x="1840512" y="2622145"/>
                </a:moveTo>
                <a:cubicBezTo>
                  <a:pt x="1824274" y="2638383"/>
                  <a:pt x="1827603" y="2650517"/>
                  <a:pt x="1851301" y="2661503"/>
                </a:cubicBezTo>
                <a:cubicBezTo>
                  <a:pt x="1883635" y="2676485"/>
                  <a:pt x="1893187" y="2663986"/>
                  <a:pt x="1870824" y="2635944"/>
                </a:cubicBezTo>
                <a:lnTo>
                  <a:pt x="1851257" y="2611400"/>
                </a:lnTo>
                <a:lnTo>
                  <a:pt x="1840512" y="2622145"/>
                </a:lnTo>
                <a:close/>
                <a:moveTo>
                  <a:pt x="3647907" y="2638232"/>
                </a:moveTo>
                <a:cubicBezTo>
                  <a:pt x="3647907" y="2655369"/>
                  <a:pt x="3649741" y="2662375"/>
                  <a:pt x="3651975" y="2653811"/>
                </a:cubicBezTo>
                <a:cubicBezTo>
                  <a:pt x="3654219" y="2645247"/>
                  <a:pt x="3654219" y="2631217"/>
                  <a:pt x="3651975" y="2622653"/>
                </a:cubicBezTo>
                <a:cubicBezTo>
                  <a:pt x="3649741" y="2614089"/>
                  <a:pt x="3647907" y="2621095"/>
                  <a:pt x="3647907" y="2638232"/>
                </a:cubicBezTo>
                <a:close/>
                <a:moveTo>
                  <a:pt x="4215591" y="2618736"/>
                </a:moveTo>
                <a:cubicBezTo>
                  <a:pt x="4215591" y="2623516"/>
                  <a:pt x="4221938" y="2629855"/>
                  <a:pt x="4229692" y="2632837"/>
                </a:cubicBezTo>
                <a:cubicBezTo>
                  <a:pt x="4238354" y="2636158"/>
                  <a:pt x="4242431" y="2634172"/>
                  <a:pt x="4240259" y="2627665"/>
                </a:cubicBezTo>
                <a:cubicBezTo>
                  <a:pt x="4235826" y="2614356"/>
                  <a:pt x="4215591" y="2607029"/>
                  <a:pt x="4215591" y="2618736"/>
                </a:cubicBezTo>
                <a:close/>
                <a:moveTo>
                  <a:pt x="5146917" y="2650624"/>
                </a:moveTo>
                <a:cubicBezTo>
                  <a:pt x="5094331" y="2740368"/>
                  <a:pt x="4960653" y="2834582"/>
                  <a:pt x="4847656" y="2861538"/>
                </a:cubicBezTo>
                <a:cubicBezTo>
                  <a:pt x="4820727" y="2867965"/>
                  <a:pt x="4805895" y="2874767"/>
                  <a:pt x="4814708" y="2876645"/>
                </a:cubicBezTo>
                <a:cubicBezTo>
                  <a:pt x="4843766" y="2882859"/>
                  <a:pt x="4951234" y="2843796"/>
                  <a:pt x="5006331" y="2807002"/>
                </a:cubicBezTo>
                <a:cubicBezTo>
                  <a:pt x="5067437" y="2766203"/>
                  <a:pt x="5134382" y="2695848"/>
                  <a:pt x="5160136" y="2645371"/>
                </a:cubicBezTo>
                <a:cubicBezTo>
                  <a:pt x="5183710" y="2599168"/>
                  <a:pt x="5175057" y="2602605"/>
                  <a:pt x="5146917" y="2650624"/>
                </a:cubicBezTo>
                <a:close/>
                <a:moveTo>
                  <a:pt x="2434101" y="2662713"/>
                </a:moveTo>
                <a:cubicBezTo>
                  <a:pt x="2415629" y="2683126"/>
                  <a:pt x="2371456" y="2738419"/>
                  <a:pt x="2334520" y="2787346"/>
                </a:cubicBezTo>
                <a:cubicBezTo>
                  <a:pt x="2329899" y="2793471"/>
                  <a:pt x="2327985" y="2798474"/>
                  <a:pt x="2330265" y="2798474"/>
                </a:cubicBezTo>
                <a:cubicBezTo>
                  <a:pt x="2334876" y="2798474"/>
                  <a:pt x="2446146" y="2666924"/>
                  <a:pt x="2456393" y="2649360"/>
                </a:cubicBezTo>
                <a:cubicBezTo>
                  <a:pt x="2467076" y="2631039"/>
                  <a:pt x="2457666" y="2636683"/>
                  <a:pt x="2434101" y="2662713"/>
                </a:cubicBezTo>
                <a:close/>
                <a:moveTo>
                  <a:pt x="5025026" y="2689420"/>
                </a:moveTo>
                <a:lnTo>
                  <a:pt x="5003447" y="2713902"/>
                </a:lnTo>
                <a:lnTo>
                  <a:pt x="5027928" y="2692322"/>
                </a:lnTo>
                <a:cubicBezTo>
                  <a:pt x="5041398" y="2680447"/>
                  <a:pt x="5052410" y="2669435"/>
                  <a:pt x="5052410" y="2667841"/>
                </a:cubicBezTo>
                <a:cubicBezTo>
                  <a:pt x="5052410" y="2660853"/>
                  <a:pt x="5045199" y="2666541"/>
                  <a:pt x="5025026" y="2689420"/>
                </a:cubicBezTo>
                <a:close/>
                <a:moveTo>
                  <a:pt x="3743091" y="2694690"/>
                </a:moveTo>
                <a:cubicBezTo>
                  <a:pt x="3768062" y="2722065"/>
                  <a:pt x="3810633" y="2726374"/>
                  <a:pt x="3837767" y="2704269"/>
                </a:cubicBezTo>
                <a:lnTo>
                  <a:pt x="3855046" y="2690195"/>
                </a:lnTo>
                <a:lnTo>
                  <a:pt x="3838639" y="2695412"/>
                </a:lnTo>
                <a:cubicBezTo>
                  <a:pt x="3787371" y="2711712"/>
                  <a:pt x="3777267" y="2711249"/>
                  <a:pt x="3749732" y="2691379"/>
                </a:cubicBezTo>
                <a:lnTo>
                  <a:pt x="3721511" y="2671019"/>
                </a:lnTo>
                <a:lnTo>
                  <a:pt x="3743091" y="2694690"/>
                </a:lnTo>
                <a:close/>
                <a:moveTo>
                  <a:pt x="4257725" y="2683847"/>
                </a:moveTo>
                <a:cubicBezTo>
                  <a:pt x="4263770" y="2689937"/>
                  <a:pt x="4270954" y="2692669"/>
                  <a:pt x="4273687" y="2689928"/>
                </a:cubicBezTo>
                <a:cubicBezTo>
                  <a:pt x="4276429" y="2687186"/>
                  <a:pt x="4271488" y="2682209"/>
                  <a:pt x="4262711" y="2678862"/>
                </a:cubicBezTo>
                <a:lnTo>
                  <a:pt x="4246749" y="2672791"/>
                </a:lnTo>
                <a:lnTo>
                  <a:pt x="4257725" y="2683847"/>
                </a:lnTo>
                <a:close/>
                <a:moveTo>
                  <a:pt x="2413394" y="2754843"/>
                </a:moveTo>
                <a:cubicBezTo>
                  <a:pt x="2385512" y="2789598"/>
                  <a:pt x="2364521" y="2819857"/>
                  <a:pt x="2366746" y="2822092"/>
                </a:cubicBezTo>
                <a:cubicBezTo>
                  <a:pt x="2368981" y="2824317"/>
                  <a:pt x="2389821" y="2800886"/>
                  <a:pt x="2413065" y="2770022"/>
                </a:cubicBezTo>
                <a:cubicBezTo>
                  <a:pt x="2436318" y="2739158"/>
                  <a:pt x="2459286" y="2708898"/>
                  <a:pt x="2464120" y="2702774"/>
                </a:cubicBezTo>
                <a:cubicBezTo>
                  <a:pt x="2468963" y="2696658"/>
                  <a:pt x="2470930" y="2691646"/>
                  <a:pt x="2468509" y="2691646"/>
                </a:cubicBezTo>
                <a:cubicBezTo>
                  <a:pt x="2466087" y="2691646"/>
                  <a:pt x="2441286" y="2720080"/>
                  <a:pt x="2413394" y="2754843"/>
                </a:cubicBezTo>
                <a:close/>
                <a:moveTo>
                  <a:pt x="4972289" y="2728047"/>
                </a:moveTo>
                <a:lnTo>
                  <a:pt x="4950033" y="2746253"/>
                </a:lnTo>
                <a:lnTo>
                  <a:pt x="4969565" y="2736709"/>
                </a:lnTo>
                <a:cubicBezTo>
                  <a:pt x="4980310" y="2731457"/>
                  <a:pt x="4991562" y="2723178"/>
                  <a:pt x="4994571" y="2718308"/>
                </a:cubicBezTo>
                <a:cubicBezTo>
                  <a:pt x="5002610" y="2705302"/>
                  <a:pt x="4997215" y="2707661"/>
                  <a:pt x="4972289" y="2728047"/>
                </a:cubicBezTo>
                <a:close/>
                <a:moveTo>
                  <a:pt x="4007054" y="2785120"/>
                </a:moveTo>
                <a:cubicBezTo>
                  <a:pt x="4075539" y="2912842"/>
                  <a:pt x="4141835" y="3044463"/>
                  <a:pt x="4156159" y="3081123"/>
                </a:cubicBezTo>
                <a:cubicBezTo>
                  <a:pt x="4164848" y="3103370"/>
                  <a:pt x="4176714" y="3118958"/>
                  <a:pt x="4184958" y="3118958"/>
                </a:cubicBezTo>
                <a:lnTo>
                  <a:pt x="4198988" y="3118958"/>
                </a:lnTo>
                <a:lnTo>
                  <a:pt x="4192765" y="3098927"/>
                </a:lnTo>
                <a:cubicBezTo>
                  <a:pt x="4182278" y="3065152"/>
                  <a:pt x="4128695" y="2962526"/>
                  <a:pt x="4069299" y="2862455"/>
                </a:cubicBezTo>
                <a:cubicBezTo>
                  <a:pt x="4000599" y="2746725"/>
                  <a:pt x="3958251" y="2694112"/>
                  <a:pt x="4007054" y="2785120"/>
                </a:cubicBezTo>
                <a:close/>
                <a:moveTo>
                  <a:pt x="4878814" y="2771767"/>
                </a:moveTo>
                <a:cubicBezTo>
                  <a:pt x="4867072" y="2776815"/>
                  <a:pt x="4865559" y="2779583"/>
                  <a:pt x="4874363" y="2779903"/>
                </a:cubicBezTo>
                <a:cubicBezTo>
                  <a:pt x="4881707" y="2780180"/>
                  <a:pt x="4893726" y="2776512"/>
                  <a:pt x="4901070" y="2771767"/>
                </a:cubicBezTo>
                <a:cubicBezTo>
                  <a:pt x="4917344" y="2761253"/>
                  <a:pt x="4903287" y="2761253"/>
                  <a:pt x="4878814" y="2771767"/>
                </a:cubicBezTo>
                <a:close/>
                <a:moveTo>
                  <a:pt x="2714703" y="2791797"/>
                </a:moveTo>
                <a:lnTo>
                  <a:pt x="2697744" y="2811827"/>
                </a:lnTo>
                <a:lnTo>
                  <a:pt x="2717774" y="2794868"/>
                </a:lnTo>
                <a:cubicBezTo>
                  <a:pt x="2736594" y="2778933"/>
                  <a:pt x="2741855" y="2771767"/>
                  <a:pt x="2734733" y="2771767"/>
                </a:cubicBezTo>
                <a:cubicBezTo>
                  <a:pt x="2733041" y="2771767"/>
                  <a:pt x="2724032" y="2780776"/>
                  <a:pt x="2714703" y="2791797"/>
                </a:cubicBezTo>
                <a:close/>
                <a:moveTo>
                  <a:pt x="1420740" y="2788067"/>
                </a:moveTo>
                <a:cubicBezTo>
                  <a:pt x="1420999" y="2791343"/>
                  <a:pt x="1445827" y="2806041"/>
                  <a:pt x="1475899" y="2820730"/>
                </a:cubicBezTo>
                <a:cubicBezTo>
                  <a:pt x="1720900" y="2940395"/>
                  <a:pt x="2117472" y="3272318"/>
                  <a:pt x="2358690" y="3559623"/>
                </a:cubicBezTo>
                <a:cubicBezTo>
                  <a:pt x="2576930" y="3819562"/>
                  <a:pt x="2657203" y="3952607"/>
                  <a:pt x="2657968" y="4055705"/>
                </a:cubicBezTo>
                <a:lnTo>
                  <a:pt x="2658253" y="4093763"/>
                </a:lnTo>
                <a:lnTo>
                  <a:pt x="2671322" y="4076483"/>
                </a:lnTo>
                <a:cubicBezTo>
                  <a:pt x="2699382" y="4039378"/>
                  <a:pt x="2674482" y="3932079"/>
                  <a:pt x="2613804" y="3828634"/>
                </a:cubicBezTo>
                <a:cubicBezTo>
                  <a:pt x="2393578" y="3453222"/>
                  <a:pt x="1741714" y="2870351"/>
                  <a:pt x="1453643" y="2791272"/>
                </a:cubicBezTo>
                <a:cubicBezTo>
                  <a:pt x="1435287" y="2786224"/>
                  <a:pt x="1420473" y="2784782"/>
                  <a:pt x="1420740" y="2788067"/>
                </a:cubicBezTo>
                <a:close/>
                <a:moveTo>
                  <a:pt x="1172267" y="2797495"/>
                </a:moveTo>
                <a:cubicBezTo>
                  <a:pt x="1156875" y="2807251"/>
                  <a:pt x="1166392" y="2812726"/>
                  <a:pt x="1211749" y="2820222"/>
                </a:cubicBezTo>
                <a:cubicBezTo>
                  <a:pt x="1259617" y="2828136"/>
                  <a:pt x="1401244" y="2900397"/>
                  <a:pt x="1503247" y="2968953"/>
                </a:cubicBezTo>
                <a:cubicBezTo>
                  <a:pt x="1726420" y="3118940"/>
                  <a:pt x="1884151" y="3253908"/>
                  <a:pt x="2123570" y="3499737"/>
                </a:cubicBezTo>
                <a:cubicBezTo>
                  <a:pt x="2231271" y="3610331"/>
                  <a:pt x="2319395" y="3698793"/>
                  <a:pt x="2319395" y="3696336"/>
                </a:cubicBezTo>
                <a:cubicBezTo>
                  <a:pt x="2319395" y="3681798"/>
                  <a:pt x="2261191" y="3577045"/>
                  <a:pt x="2223535" y="3523791"/>
                </a:cubicBezTo>
                <a:cubicBezTo>
                  <a:pt x="2162073" y="3436887"/>
                  <a:pt x="2101528" y="3372576"/>
                  <a:pt x="1981712" y="3266932"/>
                </a:cubicBezTo>
                <a:cubicBezTo>
                  <a:pt x="1692057" y="3011533"/>
                  <a:pt x="1439159" y="2841045"/>
                  <a:pt x="1291755" y="2801794"/>
                </a:cubicBezTo>
                <a:cubicBezTo>
                  <a:pt x="1240326" y="2788094"/>
                  <a:pt x="1189965" y="2786287"/>
                  <a:pt x="1172267" y="2797495"/>
                </a:cubicBezTo>
                <a:close/>
                <a:moveTo>
                  <a:pt x="3931909" y="2820756"/>
                </a:moveTo>
                <a:cubicBezTo>
                  <a:pt x="3958313" y="2865499"/>
                  <a:pt x="3973047" y="2870716"/>
                  <a:pt x="3948209" y="2826525"/>
                </a:cubicBezTo>
                <a:cubicBezTo>
                  <a:pt x="3936788" y="2806201"/>
                  <a:pt x="3924306" y="2789571"/>
                  <a:pt x="3920479" y="2789571"/>
                </a:cubicBezTo>
                <a:cubicBezTo>
                  <a:pt x="3916642" y="2789571"/>
                  <a:pt x="3921796" y="2803601"/>
                  <a:pt x="3931909" y="2820756"/>
                </a:cubicBezTo>
                <a:close/>
                <a:moveTo>
                  <a:pt x="3443777" y="2817195"/>
                </a:moveTo>
                <a:cubicBezTo>
                  <a:pt x="3388742" y="2838347"/>
                  <a:pt x="3319990" y="2897717"/>
                  <a:pt x="3282048" y="2956846"/>
                </a:cubicBezTo>
                <a:cubicBezTo>
                  <a:pt x="3155127" y="3154629"/>
                  <a:pt x="3212717" y="3435026"/>
                  <a:pt x="3399835" y="3530361"/>
                </a:cubicBezTo>
                <a:lnTo>
                  <a:pt x="3454442" y="3558189"/>
                </a:lnTo>
                <a:lnTo>
                  <a:pt x="3525660" y="3561911"/>
                </a:lnTo>
                <a:cubicBezTo>
                  <a:pt x="3564830" y="3563958"/>
                  <a:pt x="3606894" y="3561688"/>
                  <a:pt x="3619135" y="3556863"/>
                </a:cubicBezTo>
                <a:lnTo>
                  <a:pt x="3641390" y="3548085"/>
                </a:lnTo>
                <a:lnTo>
                  <a:pt x="3583525" y="3551335"/>
                </a:lnTo>
                <a:lnTo>
                  <a:pt x="3525660" y="3554584"/>
                </a:lnTo>
                <a:lnTo>
                  <a:pt x="3605354" y="3541453"/>
                </a:lnTo>
                <a:cubicBezTo>
                  <a:pt x="3704348" y="3525135"/>
                  <a:pt x="3751156" y="3502906"/>
                  <a:pt x="3809475" y="3444507"/>
                </a:cubicBezTo>
                <a:cubicBezTo>
                  <a:pt x="3893852" y="3360033"/>
                  <a:pt x="3937954" y="3245754"/>
                  <a:pt x="3927102" y="3139762"/>
                </a:cubicBezTo>
                <a:cubicBezTo>
                  <a:pt x="3913998" y="3011898"/>
                  <a:pt x="3847079" y="2912317"/>
                  <a:pt x="3742797" y="2865526"/>
                </a:cubicBezTo>
                <a:lnTo>
                  <a:pt x="3687674" y="2840786"/>
                </a:lnTo>
                <a:lnTo>
                  <a:pt x="3628082" y="2845051"/>
                </a:lnTo>
                <a:cubicBezTo>
                  <a:pt x="3556088" y="2850196"/>
                  <a:pt x="3488475" y="2879467"/>
                  <a:pt x="3431536" y="2930130"/>
                </a:cubicBezTo>
                <a:cubicBezTo>
                  <a:pt x="3385662" y="2970956"/>
                  <a:pt x="3339094" y="3052252"/>
                  <a:pt x="3331029" y="3105604"/>
                </a:cubicBezTo>
                <a:lnTo>
                  <a:pt x="3325652" y="3141213"/>
                </a:lnTo>
                <a:lnTo>
                  <a:pt x="3334598" y="3119892"/>
                </a:lnTo>
                <a:cubicBezTo>
                  <a:pt x="3347720" y="3088619"/>
                  <a:pt x="3353872" y="3102212"/>
                  <a:pt x="3342005" y="3136264"/>
                </a:cubicBezTo>
                <a:cubicBezTo>
                  <a:pt x="3329293" y="3172719"/>
                  <a:pt x="3337474" y="3269087"/>
                  <a:pt x="3356383" y="3305657"/>
                </a:cubicBezTo>
                <a:cubicBezTo>
                  <a:pt x="3375398" y="3342415"/>
                  <a:pt x="3379146" y="3339540"/>
                  <a:pt x="3364759" y="3299230"/>
                </a:cubicBezTo>
                <a:cubicBezTo>
                  <a:pt x="3351753" y="3262784"/>
                  <a:pt x="3349635" y="3172140"/>
                  <a:pt x="3360967" y="3136762"/>
                </a:cubicBezTo>
                <a:cubicBezTo>
                  <a:pt x="3365890" y="3121397"/>
                  <a:pt x="3368365" y="3136745"/>
                  <a:pt x="3368979" y="3186366"/>
                </a:cubicBezTo>
                <a:cubicBezTo>
                  <a:pt x="3369807" y="3252849"/>
                  <a:pt x="3388600" y="3335533"/>
                  <a:pt x="3405221" y="3345807"/>
                </a:cubicBezTo>
                <a:cubicBezTo>
                  <a:pt x="3409058" y="3348175"/>
                  <a:pt x="3406316" y="3333157"/>
                  <a:pt x="3399123" y="3312432"/>
                </a:cubicBezTo>
                <a:cubicBezTo>
                  <a:pt x="3391858" y="3291485"/>
                  <a:pt x="3386054" y="3243127"/>
                  <a:pt x="3386054" y="3203530"/>
                </a:cubicBezTo>
                <a:lnTo>
                  <a:pt x="3386063" y="3132311"/>
                </a:lnTo>
                <a:lnTo>
                  <a:pt x="3405301" y="3081149"/>
                </a:lnTo>
                <a:cubicBezTo>
                  <a:pt x="3427512" y="3022100"/>
                  <a:pt x="3501357" y="2935677"/>
                  <a:pt x="3545299" y="2917320"/>
                </a:cubicBezTo>
                <a:cubicBezTo>
                  <a:pt x="3561109" y="2910705"/>
                  <a:pt x="3599220" y="2904901"/>
                  <a:pt x="3629978" y="2904411"/>
                </a:cubicBezTo>
                <a:lnTo>
                  <a:pt x="3685902" y="2903530"/>
                </a:lnTo>
                <a:lnTo>
                  <a:pt x="3663646" y="2895634"/>
                </a:lnTo>
                <a:lnTo>
                  <a:pt x="3641390" y="2887746"/>
                </a:lnTo>
                <a:lnTo>
                  <a:pt x="3684620" y="2892028"/>
                </a:lnTo>
                <a:cubicBezTo>
                  <a:pt x="3738203" y="2897343"/>
                  <a:pt x="3807811" y="2934270"/>
                  <a:pt x="3837420" y="2973093"/>
                </a:cubicBezTo>
                <a:cubicBezTo>
                  <a:pt x="3849714" y="2989215"/>
                  <a:pt x="3868444" y="3021620"/>
                  <a:pt x="3879038" y="3045104"/>
                </a:cubicBezTo>
                <a:lnTo>
                  <a:pt x="3898294" y="3087799"/>
                </a:lnTo>
                <a:lnTo>
                  <a:pt x="3898116" y="3163469"/>
                </a:lnTo>
                <a:cubicBezTo>
                  <a:pt x="3898000" y="3215583"/>
                  <a:pt x="3893309" y="3248842"/>
                  <a:pt x="3883044" y="3270297"/>
                </a:cubicBezTo>
                <a:cubicBezTo>
                  <a:pt x="3874845" y="3287434"/>
                  <a:pt x="3870679" y="3293443"/>
                  <a:pt x="3873777" y="3283651"/>
                </a:cubicBezTo>
                <a:cubicBezTo>
                  <a:pt x="3876875" y="3273858"/>
                  <a:pt x="3881424" y="3237483"/>
                  <a:pt x="3883881" y="3202826"/>
                </a:cubicBezTo>
                <a:cubicBezTo>
                  <a:pt x="3889205" y="3127789"/>
                  <a:pt x="3870332" y="3051968"/>
                  <a:pt x="3837064" y="3014667"/>
                </a:cubicBezTo>
                <a:lnTo>
                  <a:pt x="3814941" y="2989874"/>
                </a:lnTo>
                <a:lnTo>
                  <a:pt x="3839129" y="3034207"/>
                </a:lnTo>
                <a:lnTo>
                  <a:pt x="3863308" y="3078532"/>
                </a:lnTo>
                <a:lnTo>
                  <a:pt x="3866842" y="3159499"/>
                </a:lnTo>
                <a:lnTo>
                  <a:pt x="3870385" y="3240466"/>
                </a:lnTo>
                <a:lnTo>
                  <a:pt x="3853818" y="3296416"/>
                </a:lnTo>
                <a:cubicBezTo>
                  <a:pt x="3844132" y="3329097"/>
                  <a:pt x="3824921" y="3366772"/>
                  <a:pt x="3807615" y="3386998"/>
                </a:cubicBezTo>
                <a:cubicBezTo>
                  <a:pt x="3766513" y="3435052"/>
                  <a:pt x="3754869" y="3430566"/>
                  <a:pt x="3792552" y="3381202"/>
                </a:cubicBezTo>
                <a:cubicBezTo>
                  <a:pt x="3831669" y="3329960"/>
                  <a:pt x="3850933" y="3265347"/>
                  <a:pt x="3849349" y="3190781"/>
                </a:cubicBezTo>
                <a:lnTo>
                  <a:pt x="3848103" y="3132311"/>
                </a:lnTo>
                <a:lnTo>
                  <a:pt x="3841675" y="3199248"/>
                </a:lnTo>
                <a:cubicBezTo>
                  <a:pt x="3835639" y="3262116"/>
                  <a:pt x="3810072" y="3332498"/>
                  <a:pt x="3788404" y="3345887"/>
                </a:cubicBezTo>
                <a:cubicBezTo>
                  <a:pt x="3777320" y="3352733"/>
                  <a:pt x="3776439" y="3339352"/>
                  <a:pt x="3787202" y="3327717"/>
                </a:cubicBezTo>
                <a:cubicBezTo>
                  <a:pt x="3814612" y="3298108"/>
                  <a:pt x="3825695" y="3173734"/>
                  <a:pt x="3807072" y="3104749"/>
                </a:cubicBezTo>
                <a:cubicBezTo>
                  <a:pt x="3786285" y="3027727"/>
                  <a:pt x="3723274" y="2969505"/>
                  <a:pt x="3645441" y="2955404"/>
                </a:cubicBezTo>
                <a:cubicBezTo>
                  <a:pt x="3603467" y="2947802"/>
                  <a:pt x="3533788" y="2969283"/>
                  <a:pt x="3494199" y="3002034"/>
                </a:cubicBezTo>
                <a:cubicBezTo>
                  <a:pt x="3364635" y="3109209"/>
                  <a:pt x="3383624" y="3352056"/>
                  <a:pt x="3527085" y="3422678"/>
                </a:cubicBezTo>
                <a:lnTo>
                  <a:pt x="3570172" y="3443893"/>
                </a:lnTo>
                <a:lnTo>
                  <a:pt x="3636263" y="3443510"/>
                </a:lnTo>
                <a:lnTo>
                  <a:pt x="3702354" y="3443127"/>
                </a:lnTo>
                <a:lnTo>
                  <a:pt x="3676323" y="3454237"/>
                </a:lnTo>
                <a:cubicBezTo>
                  <a:pt x="3615378" y="3480241"/>
                  <a:pt x="3521129" y="3458581"/>
                  <a:pt x="3464457" y="3405532"/>
                </a:cubicBezTo>
                <a:lnTo>
                  <a:pt x="3438863" y="3381576"/>
                </a:lnTo>
                <a:lnTo>
                  <a:pt x="3450391" y="3400600"/>
                </a:lnTo>
                <a:cubicBezTo>
                  <a:pt x="3465943" y="3426266"/>
                  <a:pt x="3526364" y="3464448"/>
                  <a:pt x="3570092" y="3476244"/>
                </a:cubicBezTo>
                <a:cubicBezTo>
                  <a:pt x="3589721" y="3481541"/>
                  <a:pt x="3625179" y="3483579"/>
                  <a:pt x="3648886" y="3480784"/>
                </a:cubicBezTo>
                <a:lnTo>
                  <a:pt x="3692000" y="3475692"/>
                </a:lnTo>
                <a:lnTo>
                  <a:pt x="3681219" y="3488689"/>
                </a:lnTo>
                <a:cubicBezTo>
                  <a:pt x="3652251" y="3523586"/>
                  <a:pt x="3503734" y="3529676"/>
                  <a:pt x="3439797" y="3498589"/>
                </a:cubicBezTo>
                <a:cubicBezTo>
                  <a:pt x="3383553" y="3471240"/>
                  <a:pt x="3336263" y="3423471"/>
                  <a:pt x="3308176" y="3365623"/>
                </a:cubicBezTo>
                <a:cubicBezTo>
                  <a:pt x="3216652" y="3177143"/>
                  <a:pt x="3289188" y="2939718"/>
                  <a:pt x="3463789" y="2856250"/>
                </a:cubicBezTo>
                <a:lnTo>
                  <a:pt x="3516758" y="2830932"/>
                </a:lnTo>
                <a:lnTo>
                  <a:pt x="3605781" y="2825831"/>
                </a:lnTo>
                <a:lnTo>
                  <a:pt x="3694804" y="2820730"/>
                </a:lnTo>
                <a:lnTo>
                  <a:pt x="3653026" y="2809602"/>
                </a:lnTo>
                <a:cubicBezTo>
                  <a:pt x="3590701" y="2792999"/>
                  <a:pt x="3497947" y="2796364"/>
                  <a:pt x="3443777" y="2817195"/>
                </a:cubicBezTo>
                <a:close/>
                <a:moveTo>
                  <a:pt x="2412869" y="2825181"/>
                </a:moveTo>
                <a:cubicBezTo>
                  <a:pt x="2403949" y="2835036"/>
                  <a:pt x="2398661" y="2845095"/>
                  <a:pt x="2401109" y="2847543"/>
                </a:cubicBezTo>
                <a:cubicBezTo>
                  <a:pt x="2403557" y="2849992"/>
                  <a:pt x="2412852" y="2843938"/>
                  <a:pt x="2421772" y="2834083"/>
                </a:cubicBezTo>
                <a:cubicBezTo>
                  <a:pt x="2430692" y="2824228"/>
                  <a:pt x="2435980" y="2814169"/>
                  <a:pt x="2433532" y="2811720"/>
                </a:cubicBezTo>
                <a:cubicBezTo>
                  <a:pt x="2431084" y="2809272"/>
                  <a:pt x="2421789" y="2815326"/>
                  <a:pt x="2412869" y="2825181"/>
                </a:cubicBezTo>
                <a:close/>
                <a:moveTo>
                  <a:pt x="2647944" y="2871918"/>
                </a:moveTo>
                <a:cubicBezTo>
                  <a:pt x="2622038" y="2902524"/>
                  <a:pt x="2592598" y="2937119"/>
                  <a:pt x="2582521" y="2948807"/>
                </a:cubicBezTo>
                <a:cubicBezTo>
                  <a:pt x="2572452" y="2960496"/>
                  <a:pt x="2568794" y="2968508"/>
                  <a:pt x="2574393" y="2966612"/>
                </a:cubicBezTo>
                <a:cubicBezTo>
                  <a:pt x="2584159" y="2963309"/>
                  <a:pt x="2705516" y="2816278"/>
                  <a:pt x="2698474" y="2816278"/>
                </a:cubicBezTo>
                <a:cubicBezTo>
                  <a:pt x="2696595" y="2816278"/>
                  <a:pt x="2673859" y="2841321"/>
                  <a:pt x="2647944" y="2871918"/>
                </a:cubicBezTo>
                <a:close/>
                <a:moveTo>
                  <a:pt x="4593530" y="2838329"/>
                </a:moveTo>
                <a:cubicBezTo>
                  <a:pt x="4618466" y="2858004"/>
                  <a:pt x="4665425" y="2870289"/>
                  <a:pt x="4731926" y="2874535"/>
                </a:cubicBezTo>
                <a:lnTo>
                  <a:pt x="4789791" y="2878239"/>
                </a:lnTo>
                <a:lnTo>
                  <a:pt x="4718573" y="2866033"/>
                </a:lnTo>
                <a:cubicBezTo>
                  <a:pt x="4679402" y="2859321"/>
                  <a:pt x="4631329" y="2847250"/>
                  <a:pt x="4611745" y="2839220"/>
                </a:cubicBezTo>
                <a:lnTo>
                  <a:pt x="4576135" y="2824611"/>
                </a:lnTo>
                <a:lnTo>
                  <a:pt x="4593530" y="2838329"/>
                </a:lnTo>
                <a:close/>
                <a:moveTo>
                  <a:pt x="4049536" y="2977642"/>
                </a:moveTo>
                <a:cubicBezTo>
                  <a:pt x="4091430" y="3057816"/>
                  <a:pt x="4131918" y="3124699"/>
                  <a:pt x="4139493" y="3126284"/>
                </a:cubicBezTo>
                <a:cubicBezTo>
                  <a:pt x="4147078" y="3127869"/>
                  <a:pt x="4153274" y="3126382"/>
                  <a:pt x="4153274" y="3122990"/>
                </a:cubicBezTo>
                <a:cubicBezTo>
                  <a:pt x="4153274" y="3112851"/>
                  <a:pt x="3991875" y="2843315"/>
                  <a:pt x="3982234" y="2837359"/>
                </a:cubicBezTo>
                <a:cubicBezTo>
                  <a:pt x="3977347" y="2834341"/>
                  <a:pt x="4007632" y="2897468"/>
                  <a:pt x="4049536" y="2977642"/>
                </a:cubicBezTo>
                <a:close/>
                <a:moveTo>
                  <a:pt x="1700318" y="2852484"/>
                </a:moveTo>
                <a:cubicBezTo>
                  <a:pt x="1697086" y="2857701"/>
                  <a:pt x="1695849" y="2863007"/>
                  <a:pt x="1697567" y="2864262"/>
                </a:cubicBezTo>
                <a:cubicBezTo>
                  <a:pt x="1742390" y="2897209"/>
                  <a:pt x="1761121" y="2906290"/>
                  <a:pt x="1768670" y="2898741"/>
                </a:cubicBezTo>
                <a:cubicBezTo>
                  <a:pt x="1774412" y="2892999"/>
                  <a:pt x="1767798" y="2881888"/>
                  <a:pt x="1749503" y="2866488"/>
                </a:cubicBezTo>
                <a:cubicBezTo>
                  <a:pt x="1718995" y="2840813"/>
                  <a:pt x="1709238" y="2838036"/>
                  <a:pt x="1700318" y="2852484"/>
                </a:cubicBezTo>
                <a:close/>
                <a:moveTo>
                  <a:pt x="2444027" y="2856339"/>
                </a:moveTo>
                <a:cubicBezTo>
                  <a:pt x="2437636" y="2864039"/>
                  <a:pt x="2436772" y="2869692"/>
                  <a:pt x="2441989" y="2869692"/>
                </a:cubicBezTo>
                <a:cubicBezTo>
                  <a:pt x="2446956" y="2869692"/>
                  <a:pt x="2453330" y="2863683"/>
                  <a:pt x="2456152" y="2856339"/>
                </a:cubicBezTo>
                <a:cubicBezTo>
                  <a:pt x="2458966" y="2848995"/>
                  <a:pt x="2459882" y="2842985"/>
                  <a:pt x="2458191" y="2842985"/>
                </a:cubicBezTo>
                <a:cubicBezTo>
                  <a:pt x="2456500" y="2842985"/>
                  <a:pt x="2450125" y="2848995"/>
                  <a:pt x="2444027" y="2856339"/>
                </a:cubicBezTo>
                <a:close/>
                <a:moveTo>
                  <a:pt x="3877436" y="2845078"/>
                </a:moveTo>
                <a:cubicBezTo>
                  <a:pt x="3877365" y="2848674"/>
                  <a:pt x="3889044" y="2870707"/>
                  <a:pt x="3903395" y="2894040"/>
                </a:cubicBezTo>
                <a:cubicBezTo>
                  <a:pt x="3930832" y="2938641"/>
                  <a:pt x="3978708" y="3039914"/>
                  <a:pt x="4007267" y="3113767"/>
                </a:cubicBezTo>
                <a:cubicBezTo>
                  <a:pt x="4024013" y="3157086"/>
                  <a:pt x="4046446" y="3178229"/>
                  <a:pt x="4046446" y="3150694"/>
                </a:cubicBezTo>
                <a:cubicBezTo>
                  <a:pt x="4046446" y="3131715"/>
                  <a:pt x="3966049" y="2972265"/>
                  <a:pt x="3924066" y="2907990"/>
                </a:cubicBezTo>
                <a:cubicBezTo>
                  <a:pt x="3880391" y="2841116"/>
                  <a:pt x="3877596" y="2837350"/>
                  <a:pt x="3877436" y="2845078"/>
                </a:cubicBezTo>
                <a:close/>
                <a:moveTo>
                  <a:pt x="4320193" y="2857781"/>
                </a:moveTo>
                <a:cubicBezTo>
                  <a:pt x="4326318" y="2860256"/>
                  <a:pt x="4336333" y="2860256"/>
                  <a:pt x="4342449" y="2857781"/>
                </a:cubicBezTo>
                <a:cubicBezTo>
                  <a:pt x="4348574" y="2855315"/>
                  <a:pt x="4343562" y="2853294"/>
                  <a:pt x="4331321" y="2853294"/>
                </a:cubicBezTo>
                <a:cubicBezTo>
                  <a:pt x="4319080" y="2853294"/>
                  <a:pt x="4314077" y="2855315"/>
                  <a:pt x="4320193" y="2857781"/>
                </a:cubicBezTo>
                <a:close/>
                <a:moveTo>
                  <a:pt x="2215336" y="2876556"/>
                </a:moveTo>
                <a:cubicBezTo>
                  <a:pt x="2226455" y="2888975"/>
                  <a:pt x="2228155" y="2895652"/>
                  <a:pt x="2220802" y="2898109"/>
                </a:cubicBezTo>
                <a:lnTo>
                  <a:pt x="2210146" y="2901661"/>
                </a:lnTo>
                <a:lnTo>
                  <a:pt x="2221425" y="2919056"/>
                </a:lnTo>
                <a:cubicBezTo>
                  <a:pt x="2239666" y="2947196"/>
                  <a:pt x="2340858" y="3031385"/>
                  <a:pt x="2378319" y="3049591"/>
                </a:cubicBezTo>
                <a:cubicBezTo>
                  <a:pt x="2410519" y="3065241"/>
                  <a:pt x="2404252" y="3056241"/>
                  <a:pt x="2366907" y="3033201"/>
                </a:cubicBezTo>
                <a:cubicBezTo>
                  <a:pt x="2357906" y="3027655"/>
                  <a:pt x="2353286" y="3020249"/>
                  <a:pt x="2356624" y="3016741"/>
                </a:cubicBezTo>
                <a:cubicBezTo>
                  <a:pt x="2359972" y="3013233"/>
                  <a:pt x="2383438" y="3021646"/>
                  <a:pt x="2408783" y="3035445"/>
                </a:cubicBezTo>
                <a:cubicBezTo>
                  <a:pt x="2457140" y="3061760"/>
                  <a:pt x="2542656" y="3140172"/>
                  <a:pt x="2621228" y="3230237"/>
                </a:cubicBezTo>
                <a:lnTo>
                  <a:pt x="2667832" y="3283651"/>
                </a:lnTo>
                <a:lnTo>
                  <a:pt x="2648167" y="3243590"/>
                </a:lnTo>
                <a:cubicBezTo>
                  <a:pt x="2636968" y="3220782"/>
                  <a:pt x="2588922" y="3164244"/>
                  <a:pt x="2536594" y="3112281"/>
                </a:cubicBezTo>
                <a:cubicBezTo>
                  <a:pt x="2441410" y="3017774"/>
                  <a:pt x="2425448" y="2993782"/>
                  <a:pt x="2500646" y="3058226"/>
                </a:cubicBezTo>
                <a:cubicBezTo>
                  <a:pt x="2571678" y="3119109"/>
                  <a:pt x="2690533" y="3258422"/>
                  <a:pt x="2716207" y="3310901"/>
                </a:cubicBezTo>
                <a:cubicBezTo>
                  <a:pt x="2742905" y="3365472"/>
                  <a:pt x="2755618" y="3371161"/>
                  <a:pt x="2733709" y="3318744"/>
                </a:cubicBezTo>
                <a:cubicBezTo>
                  <a:pt x="2689856" y="3213776"/>
                  <a:pt x="2546823" y="3045718"/>
                  <a:pt x="2431012" y="2963078"/>
                </a:cubicBezTo>
                <a:cubicBezTo>
                  <a:pt x="2369461" y="2919154"/>
                  <a:pt x="2278382" y="2874571"/>
                  <a:pt x="2230371" y="2864867"/>
                </a:cubicBezTo>
                <a:lnTo>
                  <a:pt x="2199213" y="2858564"/>
                </a:lnTo>
                <a:lnTo>
                  <a:pt x="2215336" y="2876556"/>
                </a:lnTo>
                <a:close/>
                <a:moveTo>
                  <a:pt x="4371381" y="2896399"/>
                </a:moveTo>
                <a:cubicBezTo>
                  <a:pt x="4381174" y="2900610"/>
                  <a:pt x="4401204" y="2904269"/>
                  <a:pt x="4415893" y="2904536"/>
                </a:cubicBezTo>
                <a:lnTo>
                  <a:pt x="4442600" y="2905026"/>
                </a:lnTo>
                <a:lnTo>
                  <a:pt x="4429247" y="2896399"/>
                </a:lnTo>
                <a:cubicBezTo>
                  <a:pt x="4421902" y="2891654"/>
                  <a:pt x="4401872" y="2887987"/>
                  <a:pt x="4384735" y="2888263"/>
                </a:cubicBezTo>
                <a:lnTo>
                  <a:pt x="4353577" y="2888752"/>
                </a:lnTo>
                <a:lnTo>
                  <a:pt x="4371381" y="2896399"/>
                </a:lnTo>
                <a:close/>
                <a:moveTo>
                  <a:pt x="3975228" y="2915468"/>
                </a:moveTo>
                <a:cubicBezTo>
                  <a:pt x="3975228" y="2921353"/>
                  <a:pt x="4066165" y="3118931"/>
                  <a:pt x="4076056" y="3134537"/>
                </a:cubicBezTo>
                <a:cubicBezTo>
                  <a:pt x="4084851" y="3148415"/>
                  <a:pt x="4099860" y="3149083"/>
                  <a:pt x="4099860" y="3135596"/>
                </a:cubicBezTo>
                <a:cubicBezTo>
                  <a:pt x="4099860" y="3130059"/>
                  <a:pt x="4075450" y="3080989"/>
                  <a:pt x="4045619" y="3026542"/>
                </a:cubicBezTo>
                <a:cubicBezTo>
                  <a:pt x="3995650" y="2935356"/>
                  <a:pt x="3975228" y="2903130"/>
                  <a:pt x="3975228" y="2915468"/>
                </a:cubicBezTo>
                <a:close/>
                <a:moveTo>
                  <a:pt x="4420344" y="2921433"/>
                </a:moveTo>
                <a:cubicBezTo>
                  <a:pt x="4439725" y="2933326"/>
                  <a:pt x="4516000" y="2943938"/>
                  <a:pt x="4504916" y="2933193"/>
                </a:cubicBezTo>
                <a:cubicBezTo>
                  <a:pt x="4500020" y="2928457"/>
                  <a:pt x="4475984" y="2922020"/>
                  <a:pt x="4451502" y="2918905"/>
                </a:cubicBezTo>
                <a:cubicBezTo>
                  <a:pt x="4422944" y="2915272"/>
                  <a:pt x="4411780" y="2916180"/>
                  <a:pt x="4420344" y="2921433"/>
                </a:cubicBezTo>
                <a:close/>
                <a:moveTo>
                  <a:pt x="5039199" y="2922866"/>
                </a:moveTo>
                <a:cubicBezTo>
                  <a:pt x="5035353" y="2929098"/>
                  <a:pt x="5057395" y="2958778"/>
                  <a:pt x="5094393" y="2997165"/>
                </a:cubicBezTo>
                <a:cubicBezTo>
                  <a:pt x="5128275" y="3032329"/>
                  <a:pt x="5186951" y="3100147"/>
                  <a:pt x="5224785" y="3147890"/>
                </a:cubicBezTo>
                <a:cubicBezTo>
                  <a:pt x="5337622" y="3290292"/>
                  <a:pt x="5320913" y="3246670"/>
                  <a:pt x="5202325" y="3089277"/>
                </a:cubicBezTo>
                <a:cubicBezTo>
                  <a:pt x="5121670" y="2982218"/>
                  <a:pt x="5048591" y="2907679"/>
                  <a:pt x="5039199" y="2922866"/>
                </a:cubicBezTo>
                <a:close/>
                <a:moveTo>
                  <a:pt x="2020606" y="2948656"/>
                </a:moveTo>
                <a:cubicBezTo>
                  <a:pt x="2034983" y="2963986"/>
                  <a:pt x="2050634" y="2976520"/>
                  <a:pt x="2055370" y="2976520"/>
                </a:cubicBezTo>
                <a:cubicBezTo>
                  <a:pt x="2067040" y="2976520"/>
                  <a:pt x="2034672" y="2941534"/>
                  <a:pt x="2012362" y="2930032"/>
                </a:cubicBezTo>
                <a:lnTo>
                  <a:pt x="1994460" y="2920801"/>
                </a:lnTo>
                <a:lnTo>
                  <a:pt x="2020606" y="2948656"/>
                </a:lnTo>
                <a:close/>
                <a:moveTo>
                  <a:pt x="1849352" y="2942692"/>
                </a:moveTo>
                <a:cubicBezTo>
                  <a:pt x="1833052" y="2958992"/>
                  <a:pt x="1835731" y="2964992"/>
                  <a:pt x="1875356" y="3001028"/>
                </a:cubicBezTo>
                <a:cubicBezTo>
                  <a:pt x="1928565" y="3049404"/>
                  <a:pt x="1931467" y="3050151"/>
                  <a:pt x="1953046" y="3020961"/>
                </a:cubicBezTo>
                <a:lnTo>
                  <a:pt x="1972329" y="2994877"/>
                </a:lnTo>
                <a:lnTo>
                  <a:pt x="1925645" y="2963443"/>
                </a:lnTo>
                <a:cubicBezTo>
                  <a:pt x="1874750" y="2929169"/>
                  <a:pt x="1865412" y="2926632"/>
                  <a:pt x="1849352" y="2942692"/>
                </a:cubicBezTo>
                <a:close/>
                <a:moveTo>
                  <a:pt x="3753159" y="2938685"/>
                </a:moveTo>
                <a:cubicBezTo>
                  <a:pt x="3753435" y="2942362"/>
                  <a:pt x="3766450" y="2955119"/>
                  <a:pt x="3782092" y="2967048"/>
                </a:cubicBezTo>
                <a:lnTo>
                  <a:pt x="3810535" y="2988734"/>
                </a:lnTo>
                <a:lnTo>
                  <a:pt x="3784389" y="2960372"/>
                </a:lnTo>
                <a:cubicBezTo>
                  <a:pt x="3757183" y="2930860"/>
                  <a:pt x="3752340" y="2927495"/>
                  <a:pt x="3753159" y="2938685"/>
                </a:cubicBezTo>
                <a:close/>
                <a:moveTo>
                  <a:pt x="4506866" y="2958449"/>
                </a:moveTo>
                <a:cubicBezTo>
                  <a:pt x="4559461" y="2970947"/>
                  <a:pt x="4642903" y="2977606"/>
                  <a:pt x="4642903" y="2969300"/>
                </a:cubicBezTo>
                <a:cubicBezTo>
                  <a:pt x="4642903" y="2960220"/>
                  <a:pt x="4568265" y="2949529"/>
                  <a:pt x="4513819" y="2950801"/>
                </a:cubicBezTo>
                <a:lnTo>
                  <a:pt x="4478209" y="2951638"/>
                </a:lnTo>
                <a:lnTo>
                  <a:pt x="4506866" y="2958449"/>
                </a:lnTo>
                <a:close/>
                <a:moveTo>
                  <a:pt x="2676031" y="3014756"/>
                </a:moveTo>
                <a:lnTo>
                  <a:pt x="2636514" y="3061092"/>
                </a:lnTo>
                <a:lnTo>
                  <a:pt x="2670084" y="3029934"/>
                </a:lnTo>
                <a:cubicBezTo>
                  <a:pt x="2698251" y="3003797"/>
                  <a:pt x="2727086" y="2966594"/>
                  <a:pt x="2718086" y="2968019"/>
                </a:cubicBezTo>
                <a:cubicBezTo>
                  <a:pt x="2716688" y="2968241"/>
                  <a:pt x="2697762" y="2989268"/>
                  <a:pt x="2676031" y="3014756"/>
                </a:cubicBezTo>
                <a:close/>
                <a:moveTo>
                  <a:pt x="3566940" y="2979805"/>
                </a:moveTo>
                <a:cubicBezTo>
                  <a:pt x="3523711" y="2995447"/>
                  <a:pt x="3470457" y="3043234"/>
                  <a:pt x="3448673" y="3085930"/>
                </a:cubicBezTo>
                <a:cubicBezTo>
                  <a:pt x="3426097" y="3130192"/>
                  <a:pt x="3417604" y="3216581"/>
                  <a:pt x="3430975" y="3265980"/>
                </a:cubicBezTo>
                <a:cubicBezTo>
                  <a:pt x="3436299" y="3285645"/>
                  <a:pt x="3452813" y="3320916"/>
                  <a:pt x="3467688" y="3344365"/>
                </a:cubicBezTo>
                <a:cubicBezTo>
                  <a:pt x="3502612" y="3399434"/>
                  <a:pt x="3548183" y="3421174"/>
                  <a:pt x="3629292" y="3421441"/>
                </a:cubicBezTo>
                <a:lnTo>
                  <a:pt x="3688413" y="3421637"/>
                </a:lnTo>
                <a:lnTo>
                  <a:pt x="3730957" y="3392312"/>
                </a:lnTo>
                <a:cubicBezTo>
                  <a:pt x="3754726" y="3375932"/>
                  <a:pt x="3774186" y="3355306"/>
                  <a:pt x="3775050" y="3345575"/>
                </a:cubicBezTo>
                <a:cubicBezTo>
                  <a:pt x="3775896" y="3335996"/>
                  <a:pt x="3783222" y="3308996"/>
                  <a:pt x="3791333" y="3285565"/>
                </a:cubicBezTo>
                <a:cubicBezTo>
                  <a:pt x="3822820" y="3194618"/>
                  <a:pt x="3801579" y="3085405"/>
                  <a:pt x="3740527" y="3024353"/>
                </a:cubicBezTo>
                <a:cubicBezTo>
                  <a:pt x="3688537" y="2972354"/>
                  <a:pt x="3629435" y="2957193"/>
                  <a:pt x="3566940" y="2979805"/>
                </a:cubicBezTo>
                <a:close/>
                <a:moveTo>
                  <a:pt x="1286725" y="2985307"/>
                </a:moveTo>
                <a:cubicBezTo>
                  <a:pt x="1286725" y="2990266"/>
                  <a:pt x="1292093" y="2994325"/>
                  <a:pt x="1298654" y="2994325"/>
                </a:cubicBezTo>
                <a:cubicBezTo>
                  <a:pt x="1314936" y="2994325"/>
                  <a:pt x="1447403" y="3074668"/>
                  <a:pt x="1507734" y="3121139"/>
                </a:cubicBezTo>
                <a:cubicBezTo>
                  <a:pt x="1534788" y="3141970"/>
                  <a:pt x="1606755" y="3204090"/>
                  <a:pt x="1667655" y="3259169"/>
                </a:cubicBezTo>
                <a:cubicBezTo>
                  <a:pt x="1728556" y="3314257"/>
                  <a:pt x="1782940" y="3359142"/>
                  <a:pt x="1788495" y="3358920"/>
                </a:cubicBezTo>
                <a:cubicBezTo>
                  <a:pt x="1803131" y="3358332"/>
                  <a:pt x="1652975" y="3216857"/>
                  <a:pt x="1551872" y="3135961"/>
                </a:cubicBezTo>
                <a:cubicBezTo>
                  <a:pt x="1442320" y="3048309"/>
                  <a:pt x="1286725" y="2959900"/>
                  <a:pt x="1286725" y="2985307"/>
                </a:cubicBezTo>
                <a:close/>
                <a:moveTo>
                  <a:pt x="4914014" y="2990711"/>
                </a:moveTo>
                <a:cubicBezTo>
                  <a:pt x="4908895" y="2992847"/>
                  <a:pt x="4926263" y="3017569"/>
                  <a:pt x="4952615" y="3045647"/>
                </a:cubicBezTo>
                <a:cubicBezTo>
                  <a:pt x="5100028" y="3202711"/>
                  <a:pt x="5180959" y="3314568"/>
                  <a:pt x="5256887" y="3466148"/>
                </a:cubicBezTo>
                <a:cubicBezTo>
                  <a:pt x="5404764" y="3761385"/>
                  <a:pt x="5474496" y="4077097"/>
                  <a:pt x="5474166" y="4449856"/>
                </a:cubicBezTo>
                <a:lnTo>
                  <a:pt x="5474015" y="4627903"/>
                </a:lnTo>
                <a:lnTo>
                  <a:pt x="5455347" y="4748200"/>
                </a:lnTo>
                <a:cubicBezTo>
                  <a:pt x="5413907" y="5015207"/>
                  <a:pt x="5345029" y="5254991"/>
                  <a:pt x="5267419" y="5402405"/>
                </a:cubicBezTo>
                <a:cubicBezTo>
                  <a:pt x="5215865" y="5500339"/>
                  <a:pt x="5075627" y="5697464"/>
                  <a:pt x="4985375" y="5798852"/>
                </a:cubicBezTo>
                <a:cubicBezTo>
                  <a:pt x="4826290" y="5977584"/>
                  <a:pt x="4615136" y="6132805"/>
                  <a:pt x="4412065" y="6220307"/>
                </a:cubicBezTo>
                <a:cubicBezTo>
                  <a:pt x="4362248" y="6241761"/>
                  <a:pt x="4321395" y="6261916"/>
                  <a:pt x="4321288" y="6265076"/>
                </a:cubicBezTo>
                <a:cubicBezTo>
                  <a:pt x="4320122" y="6297863"/>
                  <a:pt x="4375432" y="6282961"/>
                  <a:pt x="4518270" y="6211992"/>
                </a:cubicBezTo>
                <a:cubicBezTo>
                  <a:pt x="4845431" y="6049453"/>
                  <a:pt x="5153780" y="5737978"/>
                  <a:pt x="5324126" y="5397954"/>
                </a:cubicBezTo>
                <a:cubicBezTo>
                  <a:pt x="5410684" y="5225177"/>
                  <a:pt x="5459593" y="5068336"/>
                  <a:pt x="5503633" y="4822374"/>
                </a:cubicBezTo>
                <a:lnTo>
                  <a:pt x="5527296" y="4690219"/>
                </a:lnTo>
                <a:lnTo>
                  <a:pt x="5527990" y="4449856"/>
                </a:lnTo>
                <a:lnTo>
                  <a:pt x="5528684" y="4209493"/>
                </a:lnTo>
                <a:lnTo>
                  <a:pt x="5512446" y="4111567"/>
                </a:lnTo>
                <a:cubicBezTo>
                  <a:pt x="5445679" y="3708968"/>
                  <a:pt x="5308913" y="3389499"/>
                  <a:pt x="5090494" y="3125937"/>
                </a:cubicBezTo>
                <a:cubicBezTo>
                  <a:pt x="4997616" y="3013866"/>
                  <a:pt x="4948582" y="2976289"/>
                  <a:pt x="4914014" y="2990711"/>
                </a:cubicBezTo>
                <a:close/>
                <a:moveTo>
                  <a:pt x="2107964" y="3030682"/>
                </a:moveTo>
                <a:cubicBezTo>
                  <a:pt x="2131226" y="3050623"/>
                  <a:pt x="2150251" y="3072194"/>
                  <a:pt x="2150251" y="3078639"/>
                </a:cubicBezTo>
                <a:cubicBezTo>
                  <a:pt x="2150251" y="3085075"/>
                  <a:pt x="2156295" y="3092669"/>
                  <a:pt x="2163684" y="3095500"/>
                </a:cubicBezTo>
                <a:cubicBezTo>
                  <a:pt x="2171073" y="3098340"/>
                  <a:pt x="2176610" y="3103770"/>
                  <a:pt x="2175987" y="3107581"/>
                </a:cubicBezTo>
                <a:cubicBezTo>
                  <a:pt x="2172747" y="3127317"/>
                  <a:pt x="2181088" y="3138908"/>
                  <a:pt x="2226294" y="3177535"/>
                </a:cubicBezTo>
                <a:cubicBezTo>
                  <a:pt x="2255841" y="3202773"/>
                  <a:pt x="2278880" y="3216447"/>
                  <a:pt x="2283714" y="3211613"/>
                </a:cubicBezTo>
                <a:cubicBezTo>
                  <a:pt x="2292812" y="3202515"/>
                  <a:pt x="2094299" y="2994289"/>
                  <a:pt x="2076619" y="2994378"/>
                </a:cubicBezTo>
                <a:cubicBezTo>
                  <a:pt x="2070601" y="2994414"/>
                  <a:pt x="2084703" y="3010750"/>
                  <a:pt x="2107964" y="3030682"/>
                </a:cubicBezTo>
                <a:close/>
                <a:moveTo>
                  <a:pt x="3545210" y="3032721"/>
                </a:moveTo>
                <a:cubicBezTo>
                  <a:pt x="3509939" y="3054068"/>
                  <a:pt x="3476760" y="3095954"/>
                  <a:pt x="3476893" y="3118958"/>
                </a:cubicBezTo>
                <a:lnTo>
                  <a:pt x="3476973" y="3132311"/>
                </a:lnTo>
                <a:lnTo>
                  <a:pt x="3485253" y="3119216"/>
                </a:lnTo>
                <a:cubicBezTo>
                  <a:pt x="3498980" y="3097512"/>
                  <a:pt x="3502390" y="3112076"/>
                  <a:pt x="3494039" y="3156766"/>
                </a:cubicBezTo>
                <a:cubicBezTo>
                  <a:pt x="3489704" y="3180001"/>
                  <a:pt x="3489463" y="3207963"/>
                  <a:pt x="3493505" y="3218895"/>
                </a:cubicBezTo>
                <a:lnTo>
                  <a:pt x="3500858" y="3238783"/>
                </a:lnTo>
                <a:lnTo>
                  <a:pt x="3505131" y="3187319"/>
                </a:lnTo>
                <a:cubicBezTo>
                  <a:pt x="3507588" y="3157603"/>
                  <a:pt x="3515262" y="3129988"/>
                  <a:pt x="3523292" y="3121967"/>
                </a:cubicBezTo>
                <a:lnTo>
                  <a:pt x="3537189" y="3108070"/>
                </a:lnTo>
                <a:lnTo>
                  <a:pt x="3523212" y="3158270"/>
                </a:lnTo>
                <a:lnTo>
                  <a:pt x="3509235" y="3208470"/>
                </a:lnTo>
                <a:lnTo>
                  <a:pt x="3519678" y="3218913"/>
                </a:lnTo>
                <a:lnTo>
                  <a:pt x="3530111" y="3229346"/>
                </a:lnTo>
                <a:lnTo>
                  <a:pt x="3530111" y="3200574"/>
                </a:lnTo>
                <a:cubicBezTo>
                  <a:pt x="3530111" y="3164938"/>
                  <a:pt x="3551299" y="3112779"/>
                  <a:pt x="3577276" y="3084488"/>
                </a:cubicBezTo>
                <a:lnTo>
                  <a:pt x="3596879" y="3063131"/>
                </a:lnTo>
                <a:lnTo>
                  <a:pt x="3576083" y="3073956"/>
                </a:lnTo>
                <a:cubicBezTo>
                  <a:pt x="3564652" y="3079921"/>
                  <a:pt x="3553062" y="3082556"/>
                  <a:pt x="3550337" y="3079832"/>
                </a:cubicBezTo>
                <a:cubicBezTo>
                  <a:pt x="3543224" y="3072728"/>
                  <a:pt x="3564457" y="3049341"/>
                  <a:pt x="3583508" y="3043297"/>
                </a:cubicBezTo>
                <a:cubicBezTo>
                  <a:pt x="3592401" y="3040466"/>
                  <a:pt x="3601935" y="3032302"/>
                  <a:pt x="3604677" y="3025145"/>
                </a:cubicBezTo>
                <a:cubicBezTo>
                  <a:pt x="3612209" y="3005524"/>
                  <a:pt x="3584246" y="3009094"/>
                  <a:pt x="3545210" y="3032721"/>
                </a:cubicBezTo>
                <a:close/>
                <a:moveTo>
                  <a:pt x="1197141" y="3037991"/>
                </a:moveTo>
                <a:cubicBezTo>
                  <a:pt x="1185211" y="3047926"/>
                  <a:pt x="1180547" y="3056178"/>
                  <a:pt x="1186769" y="3056348"/>
                </a:cubicBezTo>
                <a:cubicBezTo>
                  <a:pt x="1222423" y="3057273"/>
                  <a:pt x="1366890" y="3231483"/>
                  <a:pt x="1412835" y="3328946"/>
                </a:cubicBezTo>
                <a:cubicBezTo>
                  <a:pt x="1443610" y="3394218"/>
                  <a:pt x="1465136" y="3490799"/>
                  <a:pt x="1458922" y="3535738"/>
                </a:cubicBezTo>
                <a:lnTo>
                  <a:pt x="1454391" y="3568525"/>
                </a:lnTo>
                <a:lnTo>
                  <a:pt x="1464299" y="3555172"/>
                </a:lnTo>
                <a:cubicBezTo>
                  <a:pt x="1469917" y="3547596"/>
                  <a:pt x="1473264" y="3514853"/>
                  <a:pt x="1472036" y="3479502"/>
                </a:cubicBezTo>
                <a:cubicBezTo>
                  <a:pt x="1470843" y="3445228"/>
                  <a:pt x="1472961" y="3412182"/>
                  <a:pt x="1476745" y="3406058"/>
                </a:cubicBezTo>
                <a:cubicBezTo>
                  <a:pt x="1481125" y="3398971"/>
                  <a:pt x="1478588" y="3394930"/>
                  <a:pt x="1469748" y="3394930"/>
                </a:cubicBezTo>
                <a:cubicBezTo>
                  <a:pt x="1453172" y="3394930"/>
                  <a:pt x="1451863" y="3384692"/>
                  <a:pt x="1466552" y="3370003"/>
                </a:cubicBezTo>
                <a:lnTo>
                  <a:pt x="1477235" y="3359320"/>
                </a:lnTo>
                <a:lnTo>
                  <a:pt x="1462101" y="3359320"/>
                </a:lnTo>
                <a:cubicBezTo>
                  <a:pt x="1453777" y="3359320"/>
                  <a:pt x="1446967" y="3353311"/>
                  <a:pt x="1446967" y="3345967"/>
                </a:cubicBezTo>
                <a:cubicBezTo>
                  <a:pt x="1446967" y="3338623"/>
                  <a:pt x="1450973" y="3332613"/>
                  <a:pt x="1455869" y="3332613"/>
                </a:cubicBezTo>
                <a:cubicBezTo>
                  <a:pt x="1460765" y="3332613"/>
                  <a:pt x="1464771" y="3326978"/>
                  <a:pt x="1464771" y="3320097"/>
                </a:cubicBezTo>
                <a:cubicBezTo>
                  <a:pt x="1464771" y="3312147"/>
                  <a:pt x="1458549" y="3309200"/>
                  <a:pt x="1447732" y="3312031"/>
                </a:cubicBezTo>
                <a:cubicBezTo>
                  <a:pt x="1436586" y="3314942"/>
                  <a:pt x="1427301" y="3310162"/>
                  <a:pt x="1420909" y="3298215"/>
                </a:cubicBezTo>
                <a:lnTo>
                  <a:pt x="1411135" y="3279947"/>
                </a:lnTo>
                <a:lnTo>
                  <a:pt x="1429046" y="3270359"/>
                </a:lnTo>
                <a:cubicBezTo>
                  <a:pt x="1454382" y="3256801"/>
                  <a:pt x="1451427" y="3242130"/>
                  <a:pt x="1424711" y="3248834"/>
                </a:cubicBezTo>
                <a:cubicBezTo>
                  <a:pt x="1399206" y="3255243"/>
                  <a:pt x="1396375" y="3247267"/>
                  <a:pt x="1416325" y="3225216"/>
                </a:cubicBezTo>
                <a:lnTo>
                  <a:pt x="1430195" y="3209886"/>
                </a:lnTo>
                <a:lnTo>
                  <a:pt x="1417438" y="3179351"/>
                </a:lnTo>
                <a:cubicBezTo>
                  <a:pt x="1392369" y="3119358"/>
                  <a:pt x="1302250" y="3040519"/>
                  <a:pt x="1241652" y="3025563"/>
                </a:cubicBezTo>
                <a:lnTo>
                  <a:pt x="1218836" y="3019937"/>
                </a:lnTo>
                <a:lnTo>
                  <a:pt x="1197141" y="3037991"/>
                </a:lnTo>
                <a:close/>
                <a:moveTo>
                  <a:pt x="2907972" y="3150997"/>
                </a:moveTo>
                <a:cubicBezTo>
                  <a:pt x="2838864" y="3217587"/>
                  <a:pt x="2782316" y="3266994"/>
                  <a:pt x="2782316" y="3260798"/>
                </a:cubicBezTo>
                <a:cubicBezTo>
                  <a:pt x="2782316" y="3254593"/>
                  <a:pt x="2779948" y="3251896"/>
                  <a:pt x="2777046" y="3254789"/>
                </a:cubicBezTo>
                <a:cubicBezTo>
                  <a:pt x="2774152" y="3257692"/>
                  <a:pt x="2775221" y="3266202"/>
                  <a:pt x="2779414" y="3273698"/>
                </a:cubicBezTo>
                <a:lnTo>
                  <a:pt x="2787052" y="3287345"/>
                </a:lnTo>
                <a:lnTo>
                  <a:pt x="2849582" y="3227628"/>
                </a:lnTo>
                <a:cubicBezTo>
                  <a:pt x="2926454" y="3154238"/>
                  <a:pt x="3045273" y="3029934"/>
                  <a:pt x="3038560" y="3029934"/>
                </a:cubicBezTo>
                <a:cubicBezTo>
                  <a:pt x="3035854" y="3029934"/>
                  <a:pt x="2977090" y="3084416"/>
                  <a:pt x="2907972" y="3150997"/>
                </a:cubicBezTo>
                <a:close/>
                <a:moveTo>
                  <a:pt x="2493703" y="3146350"/>
                </a:moveTo>
                <a:cubicBezTo>
                  <a:pt x="2538161" y="3192491"/>
                  <a:pt x="2585236" y="3243564"/>
                  <a:pt x="2598305" y="3259855"/>
                </a:cubicBezTo>
                <a:cubicBezTo>
                  <a:pt x="2629534" y="3298767"/>
                  <a:pt x="2629107" y="3285698"/>
                  <a:pt x="2597797" y="3244427"/>
                </a:cubicBezTo>
                <a:cubicBezTo>
                  <a:pt x="2558369" y="3192455"/>
                  <a:pt x="2506183" y="3138205"/>
                  <a:pt x="2457986" y="3099088"/>
                </a:cubicBezTo>
                <a:lnTo>
                  <a:pt x="2412869" y="3062463"/>
                </a:lnTo>
                <a:lnTo>
                  <a:pt x="2493703" y="3146350"/>
                </a:lnTo>
                <a:close/>
                <a:moveTo>
                  <a:pt x="3585502" y="3094601"/>
                </a:moveTo>
                <a:cubicBezTo>
                  <a:pt x="3567047" y="3114239"/>
                  <a:pt x="3534349" y="3181274"/>
                  <a:pt x="3543224" y="3181274"/>
                </a:cubicBezTo>
                <a:cubicBezTo>
                  <a:pt x="3545673" y="3181274"/>
                  <a:pt x="3553195" y="3168063"/>
                  <a:pt x="3559943" y="3151923"/>
                </a:cubicBezTo>
                <a:cubicBezTo>
                  <a:pt x="3566682" y="3135783"/>
                  <a:pt x="3585074" y="3111747"/>
                  <a:pt x="3600805" y="3098509"/>
                </a:cubicBezTo>
                <a:cubicBezTo>
                  <a:pt x="3616535" y="3085271"/>
                  <a:pt x="3623782" y="3074446"/>
                  <a:pt x="3616918" y="3074446"/>
                </a:cubicBezTo>
                <a:cubicBezTo>
                  <a:pt x="3610054" y="3074446"/>
                  <a:pt x="3595917" y="3083517"/>
                  <a:pt x="3585502" y="3094601"/>
                </a:cubicBezTo>
                <a:close/>
                <a:moveTo>
                  <a:pt x="3829319" y="3096702"/>
                </a:moveTo>
                <a:cubicBezTo>
                  <a:pt x="3836645" y="3129436"/>
                  <a:pt x="3841737" y="3136540"/>
                  <a:pt x="3841559" y="3113767"/>
                </a:cubicBezTo>
                <a:cubicBezTo>
                  <a:pt x="3841479" y="3104384"/>
                  <a:pt x="3837357" y="3090693"/>
                  <a:pt x="3832381" y="3083348"/>
                </a:cubicBezTo>
                <a:lnTo>
                  <a:pt x="3823345" y="3069995"/>
                </a:lnTo>
                <a:lnTo>
                  <a:pt x="3829319" y="3096702"/>
                </a:lnTo>
                <a:close/>
                <a:moveTo>
                  <a:pt x="4776295" y="3090933"/>
                </a:moveTo>
                <a:cubicBezTo>
                  <a:pt x="4691278" y="3136112"/>
                  <a:pt x="4679981" y="3245602"/>
                  <a:pt x="4753265" y="3314070"/>
                </a:cubicBezTo>
                <a:lnTo>
                  <a:pt x="4776304" y="3335587"/>
                </a:lnTo>
                <a:lnTo>
                  <a:pt x="4824350" y="3339575"/>
                </a:lnTo>
                <a:lnTo>
                  <a:pt x="4872396" y="3343554"/>
                </a:lnTo>
                <a:lnTo>
                  <a:pt x="4905183" y="3313509"/>
                </a:lnTo>
                <a:cubicBezTo>
                  <a:pt x="4926184" y="3294262"/>
                  <a:pt x="4943846" y="3266104"/>
                  <a:pt x="4954315" y="3235186"/>
                </a:cubicBezTo>
                <a:lnTo>
                  <a:pt x="4970659" y="3186909"/>
                </a:lnTo>
                <a:lnTo>
                  <a:pt x="5004853" y="3224895"/>
                </a:lnTo>
                <a:cubicBezTo>
                  <a:pt x="5110524" y="3342281"/>
                  <a:pt x="5222862" y="3535213"/>
                  <a:pt x="5277710" y="3693505"/>
                </a:cubicBezTo>
                <a:cubicBezTo>
                  <a:pt x="5329005" y="3841560"/>
                  <a:pt x="5385179" y="4108469"/>
                  <a:pt x="5404390" y="4295392"/>
                </a:cubicBezTo>
                <a:cubicBezTo>
                  <a:pt x="5407844" y="4328971"/>
                  <a:pt x="5415295" y="4350871"/>
                  <a:pt x="5426832" y="4361313"/>
                </a:cubicBezTo>
                <a:lnTo>
                  <a:pt x="5444112" y="4376946"/>
                </a:lnTo>
                <a:lnTo>
                  <a:pt x="5444112" y="4312902"/>
                </a:lnTo>
                <a:cubicBezTo>
                  <a:pt x="5444112" y="4076626"/>
                  <a:pt x="5371424" y="3798793"/>
                  <a:pt x="5243578" y="3546394"/>
                </a:cubicBezTo>
                <a:cubicBezTo>
                  <a:pt x="5141637" y="3345139"/>
                  <a:pt x="4997634" y="3141151"/>
                  <a:pt x="4922543" y="3091654"/>
                </a:cubicBezTo>
                <a:cubicBezTo>
                  <a:pt x="4888536" y="3069229"/>
                  <a:pt x="4817780" y="3068882"/>
                  <a:pt x="4776295" y="3090933"/>
                </a:cubicBezTo>
                <a:close/>
                <a:moveTo>
                  <a:pt x="3642779" y="3102337"/>
                </a:moveTo>
                <a:cubicBezTo>
                  <a:pt x="3623150" y="3113750"/>
                  <a:pt x="3601330" y="3162641"/>
                  <a:pt x="3601330" y="3195224"/>
                </a:cubicBezTo>
                <a:cubicBezTo>
                  <a:pt x="3601330" y="3285084"/>
                  <a:pt x="3702220" y="3336860"/>
                  <a:pt x="3752581" y="3272843"/>
                </a:cubicBezTo>
                <a:cubicBezTo>
                  <a:pt x="3789178" y="3226320"/>
                  <a:pt x="3783133" y="3135071"/>
                  <a:pt x="3741524" y="3105925"/>
                </a:cubicBezTo>
                <a:cubicBezTo>
                  <a:pt x="3719108" y="3090221"/>
                  <a:pt x="3666878" y="3088325"/>
                  <a:pt x="3642779" y="3102337"/>
                </a:cubicBezTo>
                <a:close/>
                <a:moveTo>
                  <a:pt x="1153190" y="3117747"/>
                </a:moveTo>
                <a:cubicBezTo>
                  <a:pt x="1153190" y="3121975"/>
                  <a:pt x="1168395" y="3135979"/>
                  <a:pt x="1186983" y="3148861"/>
                </a:cubicBezTo>
                <a:cubicBezTo>
                  <a:pt x="1219023" y="3171063"/>
                  <a:pt x="1300586" y="3263638"/>
                  <a:pt x="1335394" y="3317310"/>
                </a:cubicBezTo>
                <a:cubicBezTo>
                  <a:pt x="1362163" y="3358590"/>
                  <a:pt x="1361415" y="3336975"/>
                  <a:pt x="1334343" y="3286944"/>
                </a:cubicBezTo>
                <a:cubicBezTo>
                  <a:pt x="1304761" y="3232275"/>
                  <a:pt x="1223589" y="3141400"/>
                  <a:pt x="1187811" y="3122893"/>
                </a:cubicBezTo>
                <a:cubicBezTo>
                  <a:pt x="1159057" y="3108026"/>
                  <a:pt x="1153190" y="3107153"/>
                  <a:pt x="1153190" y="3117747"/>
                </a:cubicBezTo>
                <a:close/>
                <a:moveTo>
                  <a:pt x="4768381" y="3132970"/>
                </a:moveTo>
                <a:cubicBezTo>
                  <a:pt x="4753407" y="3145567"/>
                  <a:pt x="4736609" y="3171027"/>
                  <a:pt x="4731062" y="3189553"/>
                </a:cubicBezTo>
                <a:lnTo>
                  <a:pt x="4720976" y="3223222"/>
                </a:lnTo>
                <a:lnTo>
                  <a:pt x="4736555" y="3256053"/>
                </a:lnTo>
                <a:cubicBezTo>
                  <a:pt x="4775921" y="3339023"/>
                  <a:pt x="4891215" y="3333370"/>
                  <a:pt x="4924252" y="3246857"/>
                </a:cubicBezTo>
                <a:lnTo>
                  <a:pt x="4938540" y="3209441"/>
                </a:lnTo>
                <a:lnTo>
                  <a:pt x="4927786" y="3176867"/>
                </a:lnTo>
                <a:cubicBezTo>
                  <a:pt x="4906527" y="3112441"/>
                  <a:pt x="4820816" y="3088841"/>
                  <a:pt x="4768381" y="3132970"/>
                </a:cubicBezTo>
                <a:close/>
                <a:moveTo>
                  <a:pt x="3646189" y="3147347"/>
                </a:moveTo>
                <a:cubicBezTo>
                  <a:pt x="3634429" y="3159971"/>
                  <a:pt x="3628037" y="3178915"/>
                  <a:pt x="3628037" y="3201162"/>
                </a:cubicBezTo>
                <a:lnTo>
                  <a:pt x="3628037" y="3235498"/>
                </a:lnTo>
                <a:lnTo>
                  <a:pt x="3649892" y="3257344"/>
                </a:lnTo>
                <a:cubicBezTo>
                  <a:pt x="3683187" y="3290648"/>
                  <a:pt x="3717853" y="3285084"/>
                  <a:pt x="3739646" y="3242949"/>
                </a:cubicBezTo>
                <a:cubicBezTo>
                  <a:pt x="3757664" y="3208114"/>
                  <a:pt x="3755937" y="3178924"/>
                  <a:pt x="3734215" y="3151318"/>
                </a:cubicBezTo>
                <a:cubicBezTo>
                  <a:pt x="3711007" y="3121806"/>
                  <a:pt x="3671641" y="3120026"/>
                  <a:pt x="3646189" y="3147347"/>
                </a:cubicBezTo>
                <a:close/>
                <a:moveTo>
                  <a:pt x="4797482" y="3138276"/>
                </a:moveTo>
                <a:cubicBezTo>
                  <a:pt x="4778877" y="3147285"/>
                  <a:pt x="4758588" y="3180437"/>
                  <a:pt x="4758678" y="3201722"/>
                </a:cubicBezTo>
                <a:cubicBezTo>
                  <a:pt x="4758749" y="3220026"/>
                  <a:pt x="4811976" y="3270297"/>
                  <a:pt x="4831284" y="3270297"/>
                </a:cubicBezTo>
                <a:lnTo>
                  <a:pt x="4849632" y="3270297"/>
                </a:lnTo>
                <a:lnTo>
                  <a:pt x="4829655" y="3254122"/>
                </a:lnTo>
                <a:lnTo>
                  <a:pt x="4809679" y="3237946"/>
                </a:lnTo>
                <a:lnTo>
                  <a:pt x="4819516" y="3219563"/>
                </a:lnTo>
                <a:cubicBezTo>
                  <a:pt x="4840223" y="3180864"/>
                  <a:pt x="4883266" y="3185413"/>
                  <a:pt x="4883266" y="3226293"/>
                </a:cubicBezTo>
                <a:cubicBezTo>
                  <a:pt x="4883266" y="3241008"/>
                  <a:pt x="4876740" y="3255403"/>
                  <a:pt x="4867687" y="3260683"/>
                </a:cubicBezTo>
                <a:cubicBezTo>
                  <a:pt x="4859042" y="3265721"/>
                  <a:pt x="4857057" y="3269879"/>
                  <a:pt x="4863235" y="3270030"/>
                </a:cubicBezTo>
                <a:cubicBezTo>
                  <a:pt x="4883150" y="3270511"/>
                  <a:pt x="4909973" y="3235320"/>
                  <a:pt x="4909973" y="3208711"/>
                </a:cubicBezTo>
                <a:cubicBezTo>
                  <a:pt x="4909973" y="3170582"/>
                  <a:pt x="4901880" y="3155448"/>
                  <a:pt x="4873722" y="3140884"/>
                </a:cubicBezTo>
                <a:cubicBezTo>
                  <a:pt x="4844781" y="3125919"/>
                  <a:pt x="4824439" y="3125216"/>
                  <a:pt x="4797482" y="3138276"/>
                </a:cubicBezTo>
                <a:close/>
                <a:moveTo>
                  <a:pt x="2097015" y="3168134"/>
                </a:moveTo>
                <a:cubicBezTo>
                  <a:pt x="2103211" y="3175594"/>
                  <a:pt x="2110110" y="3179867"/>
                  <a:pt x="2112353" y="3177633"/>
                </a:cubicBezTo>
                <a:cubicBezTo>
                  <a:pt x="2118523" y="3171455"/>
                  <a:pt x="2105979" y="3154567"/>
                  <a:pt x="2095225" y="3154567"/>
                </a:cubicBezTo>
                <a:cubicBezTo>
                  <a:pt x="2089314" y="3154567"/>
                  <a:pt x="2089991" y="3159677"/>
                  <a:pt x="2097015" y="3168134"/>
                </a:cubicBezTo>
                <a:close/>
                <a:moveTo>
                  <a:pt x="3114097" y="3169638"/>
                </a:moveTo>
                <a:cubicBezTo>
                  <a:pt x="3122759" y="3171900"/>
                  <a:pt x="3134777" y="3171748"/>
                  <a:pt x="3140804" y="3169309"/>
                </a:cubicBezTo>
                <a:cubicBezTo>
                  <a:pt x="3146831" y="3166870"/>
                  <a:pt x="3139744" y="3165027"/>
                  <a:pt x="3125055" y="3165205"/>
                </a:cubicBezTo>
                <a:cubicBezTo>
                  <a:pt x="3110367" y="3165383"/>
                  <a:pt x="3105435" y="3167377"/>
                  <a:pt x="3114097" y="3169638"/>
                </a:cubicBezTo>
                <a:close/>
                <a:moveTo>
                  <a:pt x="4202237" y="3177944"/>
                </a:moveTo>
                <a:cubicBezTo>
                  <a:pt x="4106083" y="3196880"/>
                  <a:pt x="4079145" y="3204473"/>
                  <a:pt x="4030867" y="3226266"/>
                </a:cubicBezTo>
                <a:cubicBezTo>
                  <a:pt x="4000270" y="3240074"/>
                  <a:pt x="3975228" y="3256062"/>
                  <a:pt x="3975228" y="3261787"/>
                </a:cubicBezTo>
                <a:cubicBezTo>
                  <a:pt x="3975228" y="3268258"/>
                  <a:pt x="3981130" y="3269727"/>
                  <a:pt x="3990807" y="3265668"/>
                </a:cubicBezTo>
                <a:cubicBezTo>
                  <a:pt x="3999371" y="3262080"/>
                  <a:pt x="4034428" y="3248771"/>
                  <a:pt x="4068702" y="3236094"/>
                </a:cubicBezTo>
                <a:lnTo>
                  <a:pt x="4131019" y="3213037"/>
                </a:lnTo>
                <a:lnTo>
                  <a:pt x="4246749" y="3213296"/>
                </a:lnTo>
                <a:lnTo>
                  <a:pt x="4362479" y="3213554"/>
                </a:lnTo>
                <a:lnTo>
                  <a:pt x="4433698" y="3237216"/>
                </a:lnTo>
                <a:cubicBezTo>
                  <a:pt x="4784993" y="3353926"/>
                  <a:pt x="5066030" y="3716883"/>
                  <a:pt x="5138272" y="4147176"/>
                </a:cubicBezTo>
                <a:lnTo>
                  <a:pt x="5154715" y="4245102"/>
                </a:lnTo>
                <a:lnTo>
                  <a:pt x="5154653" y="4458758"/>
                </a:lnTo>
                <a:lnTo>
                  <a:pt x="5154582" y="4672414"/>
                </a:lnTo>
                <a:lnTo>
                  <a:pt x="5138700" y="4752535"/>
                </a:lnTo>
                <a:cubicBezTo>
                  <a:pt x="5102245" y="4936404"/>
                  <a:pt x="5034303" y="5138353"/>
                  <a:pt x="4969475" y="5255517"/>
                </a:cubicBezTo>
                <a:cubicBezTo>
                  <a:pt x="4800803" y="5560377"/>
                  <a:pt x="4549036" y="5797294"/>
                  <a:pt x="4263245" y="5920067"/>
                </a:cubicBezTo>
                <a:cubicBezTo>
                  <a:pt x="4187148" y="5952756"/>
                  <a:pt x="4173118" y="5971860"/>
                  <a:pt x="4232140" y="5962424"/>
                </a:cubicBezTo>
                <a:cubicBezTo>
                  <a:pt x="4272744" y="5955925"/>
                  <a:pt x="4277854" y="5961293"/>
                  <a:pt x="4308398" y="6042447"/>
                </a:cubicBezTo>
                <a:cubicBezTo>
                  <a:pt x="4330903" y="6102244"/>
                  <a:pt x="4381628" y="6199164"/>
                  <a:pt x="4390424" y="6199164"/>
                </a:cubicBezTo>
                <a:cubicBezTo>
                  <a:pt x="4392836" y="6199164"/>
                  <a:pt x="4402780" y="6194899"/>
                  <a:pt x="4412528" y="6189683"/>
                </a:cubicBezTo>
                <a:lnTo>
                  <a:pt x="4430253" y="6180192"/>
                </a:lnTo>
                <a:lnTo>
                  <a:pt x="4407071" y="6140631"/>
                </a:lnTo>
                <a:cubicBezTo>
                  <a:pt x="4382616" y="6098905"/>
                  <a:pt x="4355455" y="6029618"/>
                  <a:pt x="4361278" y="6023806"/>
                </a:cubicBezTo>
                <a:cubicBezTo>
                  <a:pt x="4363174" y="6021909"/>
                  <a:pt x="4378521" y="6039562"/>
                  <a:pt x="4395391" y="6063029"/>
                </a:cubicBezTo>
                <a:cubicBezTo>
                  <a:pt x="4446437" y="6134025"/>
                  <a:pt x="4501703" y="6152515"/>
                  <a:pt x="4549428" y="6114556"/>
                </a:cubicBezTo>
                <a:lnTo>
                  <a:pt x="4567233" y="6100401"/>
                </a:lnTo>
                <a:lnTo>
                  <a:pt x="4538719" y="6105885"/>
                </a:lnTo>
                <a:cubicBezTo>
                  <a:pt x="4476527" y="6117849"/>
                  <a:pt x="4411015" y="6055667"/>
                  <a:pt x="4397839" y="5972154"/>
                </a:cubicBezTo>
                <a:cubicBezTo>
                  <a:pt x="4388937" y="5915704"/>
                  <a:pt x="4403003" y="5894285"/>
                  <a:pt x="4484307" y="5840444"/>
                </a:cubicBezTo>
                <a:cubicBezTo>
                  <a:pt x="4525018" y="5813479"/>
                  <a:pt x="4573598" y="5780202"/>
                  <a:pt x="4592257" y="5766475"/>
                </a:cubicBezTo>
                <a:lnTo>
                  <a:pt x="4626184" y="5741530"/>
                </a:lnTo>
                <a:lnTo>
                  <a:pt x="4670135" y="5789345"/>
                </a:lnTo>
                <a:cubicBezTo>
                  <a:pt x="4694313" y="5815642"/>
                  <a:pt x="4716177" y="5835085"/>
                  <a:pt x="4718715" y="5832548"/>
                </a:cubicBezTo>
                <a:cubicBezTo>
                  <a:pt x="4721252" y="5830002"/>
                  <a:pt x="4709243" y="5804532"/>
                  <a:pt x="4692017" y="5775929"/>
                </a:cubicBezTo>
                <a:cubicBezTo>
                  <a:pt x="4674799" y="5747335"/>
                  <a:pt x="4660707" y="5721367"/>
                  <a:pt x="4660707" y="5718215"/>
                </a:cubicBezTo>
                <a:cubicBezTo>
                  <a:pt x="4660707" y="5715072"/>
                  <a:pt x="4674034" y="5697081"/>
                  <a:pt x="4690325" y="5678234"/>
                </a:cubicBezTo>
                <a:lnTo>
                  <a:pt x="4719943" y="5643979"/>
                </a:lnTo>
                <a:lnTo>
                  <a:pt x="4716000" y="5698514"/>
                </a:lnTo>
                <a:lnTo>
                  <a:pt x="4712056" y="5753050"/>
                </a:lnTo>
                <a:lnTo>
                  <a:pt x="4731062" y="5783807"/>
                </a:lnTo>
                <a:cubicBezTo>
                  <a:pt x="4771283" y="5848892"/>
                  <a:pt x="4869271" y="5858845"/>
                  <a:pt x="4924634" y="5803482"/>
                </a:cubicBezTo>
                <a:cubicBezTo>
                  <a:pt x="4980398" y="5747718"/>
                  <a:pt x="4970117" y="5669599"/>
                  <a:pt x="4901008" y="5623868"/>
                </a:cubicBezTo>
                <a:lnTo>
                  <a:pt x="4863930" y="5599333"/>
                </a:lnTo>
                <a:lnTo>
                  <a:pt x="4822409" y="5600223"/>
                </a:lnTo>
                <a:cubicBezTo>
                  <a:pt x="4799575" y="5600722"/>
                  <a:pt x="4764864" y="5607612"/>
                  <a:pt x="4745280" y="5615536"/>
                </a:cubicBezTo>
                <a:lnTo>
                  <a:pt x="4709670" y="5629957"/>
                </a:lnTo>
                <a:lnTo>
                  <a:pt x="4735549" y="5609651"/>
                </a:lnTo>
                <a:cubicBezTo>
                  <a:pt x="4827225" y="5537747"/>
                  <a:pt x="4961267" y="5365158"/>
                  <a:pt x="5027893" y="5233261"/>
                </a:cubicBezTo>
                <a:cubicBezTo>
                  <a:pt x="5101470" y="5087583"/>
                  <a:pt x="5163618" y="4881272"/>
                  <a:pt x="5190137" y="4694661"/>
                </a:cubicBezTo>
                <a:cubicBezTo>
                  <a:pt x="5217156" y="4504543"/>
                  <a:pt x="5202770" y="4206751"/>
                  <a:pt x="5158098" y="4031446"/>
                </a:cubicBezTo>
                <a:cubicBezTo>
                  <a:pt x="5096503" y="3789757"/>
                  <a:pt x="4947798" y="3533308"/>
                  <a:pt x="4793272" y="3402274"/>
                </a:cubicBezTo>
                <a:cubicBezTo>
                  <a:pt x="4734472" y="3352403"/>
                  <a:pt x="4627083" y="3280277"/>
                  <a:pt x="4567233" y="3250445"/>
                </a:cubicBezTo>
                <a:cubicBezTo>
                  <a:pt x="4453479" y="3193746"/>
                  <a:pt x="4288447" y="3160968"/>
                  <a:pt x="4202237" y="3177944"/>
                </a:cubicBezTo>
                <a:close/>
                <a:moveTo>
                  <a:pt x="3690353" y="3189446"/>
                </a:moveTo>
                <a:cubicBezTo>
                  <a:pt x="3690353" y="3193942"/>
                  <a:pt x="3692917" y="3204295"/>
                  <a:pt x="3696042" y="3212450"/>
                </a:cubicBezTo>
                <a:lnTo>
                  <a:pt x="3701731" y="3227281"/>
                </a:lnTo>
                <a:lnTo>
                  <a:pt x="3709262" y="3215406"/>
                </a:lnTo>
                <a:cubicBezTo>
                  <a:pt x="3720960" y="3196951"/>
                  <a:pt x="3718405" y="3181274"/>
                  <a:pt x="3703707" y="3181274"/>
                </a:cubicBezTo>
                <a:cubicBezTo>
                  <a:pt x="3696363" y="3181274"/>
                  <a:pt x="3690353" y="3184950"/>
                  <a:pt x="3690353" y="3189446"/>
                </a:cubicBezTo>
                <a:close/>
                <a:moveTo>
                  <a:pt x="2194762" y="3205363"/>
                </a:moveTo>
                <a:cubicBezTo>
                  <a:pt x="2194762" y="3209619"/>
                  <a:pt x="2214792" y="3232827"/>
                  <a:pt x="2239274" y="3256944"/>
                </a:cubicBezTo>
                <a:cubicBezTo>
                  <a:pt x="2263755" y="3281060"/>
                  <a:pt x="2283608" y="3294930"/>
                  <a:pt x="2283385" y="3287764"/>
                </a:cubicBezTo>
                <a:cubicBezTo>
                  <a:pt x="2282967" y="3274045"/>
                  <a:pt x="2194762" y="3192028"/>
                  <a:pt x="2194762" y="3205363"/>
                </a:cubicBezTo>
                <a:close/>
                <a:moveTo>
                  <a:pt x="925726" y="3323773"/>
                </a:moveTo>
                <a:cubicBezTo>
                  <a:pt x="828049" y="3387461"/>
                  <a:pt x="747163" y="3442548"/>
                  <a:pt x="745970" y="3446180"/>
                </a:cubicBezTo>
                <a:cubicBezTo>
                  <a:pt x="744786" y="3449822"/>
                  <a:pt x="758807" y="3462801"/>
                  <a:pt x="777128" y="3475033"/>
                </a:cubicBezTo>
                <a:cubicBezTo>
                  <a:pt x="864371" y="3533245"/>
                  <a:pt x="945160" y="3626604"/>
                  <a:pt x="1002349" y="3735283"/>
                </a:cubicBezTo>
                <a:lnTo>
                  <a:pt x="1034424" y="3796247"/>
                </a:lnTo>
                <a:lnTo>
                  <a:pt x="1113841" y="3744061"/>
                </a:lnTo>
                <a:cubicBezTo>
                  <a:pt x="1211847" y="3679653"/>
                  <a:pt x="1349958" y="3577543"/>
                  <a:pt x="1329491" y="3584629"/>
                </a:cubicBezTo>
                <a:cubicBezTo>
                  <a:pt x="1321186" y="3587505"/>
                  <a:pt x="1254178" y="3630120"/>
                  <a:pt x="1180591" y="3679341"/>
                </a:cubicBezTo>
                <a:cubicBezTo>
                  <a:pt x="1062395" y="3758385"/>
                  <a:pt x="1028557" y="3777561"/>
                  <a:pt x="1028557" y="3765480"/>
                </a:cubicBezTo>
                <a:cubicBezTo>
                  <a:pt x="1028557" y="3763646"/>
                  <a:pt x="1018782" y="3740037"/>
                  <a:pt x="1006836" y="3713028"/>
                </a:cubicBezTo>
                <a:lnTo>
                  <a:pt x="985114" y="3663914"/>
                </a:lnTo>
                <a:lnTo>
                  <a:pt x="1144626" y="3558359"/>
                </a:lnTo>
                <a:cubicBezTo>
                  <a:pt x="1232349" y="3500298"/>
                  <a:pt x="1304218" y="3447792"/>
                  <a:pt x="1304325" y="3441667"/>
                </a:cubicBezTo>
                <a:cubicBezTo>
                  <a:pt x="1304440" y="3435551"/>
                  <a:pt x="1302304" y="3430539"/>
                  <a:pt x="1299580" y="3430539"/>
                </a:cubicBezTo>
                <a:cubicBezTo>
                  <a:pt x="1296847" y="3430539"/>
                  <a:pt x="1224729" y="3480615"/>
                  <a:pt x="1139311" y="3541818"/>
                </a:cubicBezTo>
                <a:cubicBezTo>
                  <a:pt x="1053893" y="3603022"/>
                  <a:pt x="982007" y="3653097"/>
                  <a:pt x="979577" y="3653097"/>
                </a:cubicBezTo>
                <a:cubicBezTo>
                  <a:pt x="977137" y="3653097"/>
                  <a:pt x="975143" y="3647934"/>
                  <a:pt x="975143" y="3641613"/>
                </a:cubicBezTo>
                <a:cubicBezTo>
                  <a:pt x="975143" y="3635302"/>
                  <a:pt x="1047252" y="3580819"/>
                  <a:pt x="1135385" y="3520542"/>
                </a:cubicBezTo>
                <a:cubicBezTo>
                  <a:pt x="1223518" y="3460273"/>
                  <a:pt x="1295609" y="3408354"/>
                  <a:pt x="1295591" y="3405167"/>
                </a:cubicBezTo>
                <a:cubicBezTo>
                  <a:pt x="1295538" y="3394859"/>
                  <a:pt x="1258807" y="3338062"/>
                  <a:pt x="1226492" y="3298304"/>
                </a:cubicBezTo>
                <a:cubicBezTo>
                  <a:pt x="1193651" y="3257896"/>
                  <a:pt x="1131246" y="3207981"/>
                  <a:pt x="1113566" y="3207981"/>
                </a:cubicBezTo>
                <a:cubicBezTo>
                  <a:pt x="1107922" y="3207981"/>
                  <a:pt x="1023394" y="3260086"/>
                  <a:pt x="925726" y="3323773"/>
                </a:cubicBezTo>
                <a:close/>
                <a:moveTo>
                  <a:pt x="2457844" y="3216883"/>
                </a:moveTo>
                <a:cubicBezTo>
                  <a:pt x="2461841" y="3224228"/>
                  <a:pt x="2485922" y="3260282"/>
                  <a:pt x="2511365" y="3297004"/>
                </a:cubicBezTo>
                <a:cubicBezTo>
                  <a:pt x="2536799" y="3333726"/>
                  <a:pt x="2572960" y="3393274"/>
                  <a:pt x="2591735" y="3429319"/>
                </a:cubicBezTo>
                <a:cubicBezTo>
                  <a:pt x="2610501" y="3465374"/>
                  <a:pt x="2627237" y="3490728"/>
                  <a:pt x="2628920" y="3485671"/>
                </a:cubicBezTo>
                <a:cubicBezTo>
                  <a:pt x="2636042" y="3464306"/>
                  <a:pt x="2538917" y="3302310"/>
                  <a:pt x="2478444" y="3234688"/>
                </a:cubicBezTo>
                <a:cubicBezTo>
                  <a:pt x="2463123" y="3217551"/>
                  <a:pt x="2453856" y="3209539"/>
                  <a:pt x="2457844" y="3216883"/>
                </a:cubicBezTo>
                <a:close/>
                <a:moveTo>
                  <a:pt x="2150251" y="3222572"/>
                </a:moveTo>
                <a:cubicBezTo>
                  <a:pt x="2150251" y="3234020"/>
                  <a:pt x="2193213" y="3274819"/>
                  <a:pt x="2199089" y="3268944"/>
                </a:cubicBezTo>
                <a:cubicBezTo>
                  <a:pt x="2201501" y="3266522"/>
                  <a:pt x="2191504" y="3253071"/>
                  <a:pt x="2176869" y="3239050"/>
                </a:cubicBezTo>
                <a:cubicBezTo>
                  <a:pt x="2162224" y="3225029"/>
                  <a:pt x="2150251" y="3217613"/>
                  <a:pt x="2150251" y="3222572"/>
                </a:cubicBezTo>
                <a:close/>
                <a:moveTo>
                  <a:pt x="3058288" y="3226881"/>
                </a:moveTo>
                <a:cubicBezTo>
                  <a:pt x="3058288" y="3231171"/>
                  <a:pt x="3078986" y="3234688"/>
                  <a:pt x="3104286" y="3234688"/>
                </a:cubicBezTo>
                <a:cubicBezTo>
                  <a:pt x="3129578" y="3234688"/>
                  <a:pt x="3148611" y="3233219"/>
                  <a:pt x="3146572" y="3231421"/>
                </a:cubicBezTo>
                <a:cubicBezTo>
                  <a:pt x="3137964" y="3223845"/>
                  <a:pt x="3058288" y="3219741"/>
                  <a:pt x="3058288" y="3226881"/>
                </a:cubicBezTo>
                <a:close/>
                <a:moveTo>
                  <a:pt x="1267051" y="3282084"/>
                </a:moveTo>
                <a:cubicBezTo>
                  <a:pt x="1290117" y="3313046"/>
                  <a:pt x="1318079" y="3350098"/>
                  <a:pt x="1329207" y="3364430"/>
                </a:cubicBezTo>
                <a:lnTo>
                  <a:pt x="1349424" y="3390479"/>
                </a:lnTo>
                <a:lnTo>
                  <a:pt x="1336613" y="3363398"/>
                </a:lnTo>
                <a:cubicBezTo>
                  <a:pt x="1319761" y="3327806"/>
                  <a:pt x="1242890" y="3225785"/>
                  <a:pt x="1232910" y="3225785"/>
                </a:cubicBezTo>
                <a:cubicBezTo>
                  <a:pt x="1228628" y="3225785"/>
                  <a:pt x="1243994" y="3251122"/>
                  <a:pt x="1267051" y="3282084"/>
                </a:cubicBezTo>
                <a:close/>
                <a:moveTo>
                  <a:pt x="4184432" y="3270012"/>
                </a:moveTo>
                <a:cubicBezTo>
                  <a:pt x="4049438" y="3291227"/>
                  <a:pt x="3950426" y="3342753"/>
                  <a:pt x="3909404" y="3413144"/>
                </a:cubicBezTo>
                <a:cubicBezTo>
                  <a:pt x="3891457" y="3443946"/>
                  <a:pt x="3895748" y="3443269"/>
                  <a:pt x="3944070" y="3407687"/>
                </a:cubicBezTo>
                <a:cubicBezTo>
                  <a:pt x="4057583" y="3324103"/>
                  <a:pt x="4235158" y="3286473"/>
                  <a:pt x="4361179" y="3319296"/>
                </a:cubicBezTo>
                <a:cubicBezTo>
                  <a:pt x="4587085" y="3378140"/>
                  <a:pt x="4786951" y="3550658"/>
                  <a:pt x="4907747" y="3791083"/>
                </a:cubicBezTo>
                <a:cubicBezTo>
                  <a:pt x="5078681" y="4131313"/>
                  <a:pt x="5096120" y="4594216"/>
                  <a:pt x="4953906" y="5016284"/>
                </a:cubicBezTo>
                <a:cubicBezTo>
                  <a:pt x="4923593" y="5106260"/>
                  <a:pt x="4851742" y="5251849"/>
                  <a:pt x="4797189" y="5333831"/>
                </a:cubicBezTo>
                <a:cubicBezTo>
                  <a:pt x="4704328" y="5473392"/>
                  <a:pt x="4523113" y="5644442"/>
                  <a:pt x="4372940" y="5734302"/>
                </a:cubicBezTo>
                <a:cubicBezTo>
                  <a:pt x="4311068" y="5771318"/>
                  <a:pt x="4191207" y="5819016"/>
                  <a:pt x="4132265" y="5830073"/>
                </a:cubicBezTo>
                <a:cubicBezTo>
                  <a:pt x="4091724" y="5837675"/>
                  <a:pt x="4086614" y="5845287"/>
                  <a:pt x="4108665" y="5865237"/>
                </a:cubicBezTo>
                <a:lnTo>
                  <a:pt x="4125944" y="5880878"/>
                </a:lnTo>
                <a:lnTo>
                  <a:pt x="4211905" y="5851251"/>
                </a:lnTo>
                <a:cubicBezTo>
                  <a:pt x="4388367" y="5790422"/>
                  <a:pt x="4537837" y="5690582"/>
                  <a:pt x="4689729" y="5532068"/>
                </a:cubicBezTo>
                <a:cubicBezTo>
                  <a:pt x="4905655" y="5306723"/>
                  <a:pt x="5023940" y="5054787"/>
                  <a:pt x="5084974" y="4690219"/>
                </a:cubicBezTo>
                <a:lnTo>
                  <a:pt x="5101373" y="4592293"/>
                </a:lnTo>
                <a:lnTo>
                  <a:pt x="5100429" y="4427600"/>
                </a:lnTo>
                <a:lnTo>
                  <a:pt x="5099494" y="4262907"/>
                </a:lnTo>
                <a:lnTo>
                  <a:pt x="5076179" y="4141995"/>
                </a:lnTo>
                <a:cubicBezTo>
                  <a:pt x="5035967" y="3933458"/>
                  <a:pt x="4974024" y="3777694"/>
                  <a:pt x="4876446" y="3639744"/>
                </a:cubicBezTo>
                <a:cubicBezTo>
                  <a:pt x="4702041" y="3393176"/>
                  <a:pt x="4406279" y="3235151"/>
                  <a:pt x="4184432" y="3270012"/>
                </a:cubicBezTo>
                <a:close/>
                <a:moveTo>
                  <a:pt x="1000800" y="3335266"/>
                </a:moveTo>
                <a:cubicBezTo>
                  <a:pt x="844973" y="3435186"/>
                  <a:pt x="823803" y="3450035"/>
                  <a:pt x="823803" y="3459382"/>
                </a:cubicBezTo>
                <a:cubicBezTo>
                  <a:pt x="823803" y="3464154"/>
                  <a:pt x="829919" y="3465703"/>
                  <a:pt x="837406" y="3462837"/>
                </a:cubicBezTo>
                <a:cubicBezTo>
                  <a:pt x="854854" y="3456142"/>
                  <a:pt x="1117581" y="3279164"/>
                  <a:pt x="1117581" y="3274107"/>
                </a:cubicBezTo>
                <a:cubicBezTo>
                  <a:pt x="1117581" y="3263256"/>
                  <a:pt x="1093161" y="3276039"/>
                  <a:pt x="1000800" y="3335266"/>
                </a:cubicBezTo>
                <a:close/>
                <a:moveTo>
                  <a:pt x="3049386" y="3279199"/>
                </a:moveTo>
                <a:cubicBezTo>
                  <a:pt x="3049386" y="3284300"/>
                  <a:pt x="3073164" y="3287648"/>
                  <a:pt x="3105025" y="3287051"/>
                </a:cubicBezTo>
                <a:lnTo>
                  <a:pt x="3160665" y="3285992"/>
                </a:lnTo>
                <a:lnTo>
                  <a:pt x="3133958" y="3279199"/>
                </a:lnTo>
                <a:cubicBezTo>
                  <a:pt x="3094182" y="3269078"/>
                  <a:pt x="3049386" y="3269078"/>
                  <a:pt x="3049386" y="3279199"/>
                </a:cubicBezTo>
                <a:close/>
                <a:moveTo>
                  <a:pt x="3556818" y="3291467"/>
                </a:moveTo>
                <a:cubicBezTo>
                  <a:pt x="3556818" y="3293310"/>
                  <a:pt x="3563833" y="3300325"/>
                  <a:pt x="3572397" y="3307046"/>
                </a:cubicBezTo>
                <a:lnTo>
                  <a:pt x="3587977" y="3319260"/>
                </a:lnTo>
                <a:lnTo>
                  <a:pt x="3575762" y="3303681"/>
                </a:lnTo>
                <a:cubicBezTo>
                  <a:pt x="3564127" y="3288850"/>
                  <a:pt x="3556818" y="3284140"/>
                  <a:pt x="3556818" y="3291467"/>
                </a:cubicBezTo>
                <a:close/>
                <a:moveTo>
                  <a:pt x="1039685" y="3409031"/>
                </a:moveTo>
                <a:cubicBezTo>
                  <a:pt x="955220" y="3465694"/>
                  <a:pt x="886119" y="3515877"/>
                  <a:pt x="886119" y="3520542"/>
                </a:cubicBezTo>
                <a:cubicBezTo>
                  <a:pt x="886119" y="3547444"/>
                  <a:pt x="926848" y="3528082"/>
                  <a:pt x="1067683" y="3434225"/>
                </a:cubicBezTo>
                <a:lnTo>
                  <a:pt x="1224302" y="3329863"/>
                </a:lnTo>
                <a:lnTo>
                  <a:pt x="1214367" y="3317880"/>
                </a:lnTo>
                <a:cubicBezTo>
                  <a:pt x="1208901" y="3311292"/>
                  <a:pt x="1201912" y="3305924"/>
                  <a:pt x="1198841" y="3305951"/>
                </a:cubicBezTo>
                <a:cubicBezTo>
                  <a:pt x="1195761" y="3305978"/>
                  <a:pt x="1124150" y="3352368"/>
                  <a:pt x="1039685" y="3409031"/>
                </a:cubicBezTo>
                <a:close/>
                <a:moveTo>
                  <a:pt x="2257078" y="3314809"/>
                </a:moveTo>
                <a:cubicBezTo>
                  <a:pt x="2257078" y="3319705"/>
                  <a:pt x="2261085" y="3323711"/>
                  <a:pt x="2265981" y="3323711"/>
                </a:cubicBezTo>
                <a:cubicBezTo>
                  <a:pt x="2270877" y="3323711"/>
                  <a:pt x="2274883" y="3319705"/>
                  <a:pt x="2274883" y="3314809"/>
                </a:cubicBezTo>
                <a:cubicBezTo>
                  <a:pt x="2274883" y="3309913"/>
                  <a:pt x="2270877" y="3305906"/>
                  <a:pt x="2265981" y="3305906"/>
                </a:cubicBezTo>
                <a:cubicBezTo>
                  <a:pt x="2261085" y="3305906"/>
                  <a:pt x="2257078" y="3309913"/>
                  <a:pt x="2257078" y="3314809"/>
                </a:cubicBezTo>
                <a:close/>
                <a:moveTo>
                  <a:pt x="2372809" y="3359320"/>
                </a:moveTo>
                <a:cubicBezTo>
                  <a:pt x="2393302" y="3383802"/>
                  <a:pt x="2411997" y="3403832"/>
                  <a:pt x="2414347" y="3403832"/>
                </a:cubicBezTo>
                <a:cubicBezTo>
                  <a:pt x="2421852" y="3403832"/>
                  <a:pt x="2350865" y="3315583"/>
                  <a:pt x="2343048" y="3315192"/>
                </a:cubicBezTo>
                <a:cubicBezTo>
                  <a:pt x="2338918" y="3314978"/>
                  <a:pt x="2352316" y="3334839"/>
                  <a:pt x="2372809" y="3359320"/>
                </a:cubicBezTo>
                <a:close/>
                <a:moveTo>
                  <a:pt x="3062739" y="3323711"/>
                </a:moveTo>
                <a:cubicBezTo>
                  <a:pt x="3072532" y="3327922"/>
                  <a:pt x="3102577" y="3331358"/>
                  <a:pt x="3129507" y="3331358"/>
                </a:cubicBezTo>
                <a:lnTo>
                  <a:pt x="3178469" y="3331358"/>
                </a:lnTo>
                <a:lnTo>
                  <a:pt x="3160665" y="3323711"/>
                </a:lnTo>
                <a:cubicBezTo>
                  <a:pt x="3150872" y="3319500"/>
                  <a:pt x="3120827" y="3316064"/>
                  <a:pt x="3093897" y="3316064"/>
                </a:cubicBezTo>
                <a:lnTo>
                  <a:pt x="3044935" y="3316064"/>
                </a:lnTo>
                <a:lnTo>
                  <a:pt x="3062739" y="3323711"/>
                </a:lnTo>
                <a:close/>
                <a:moveTo>
                  <a:pt x="2864378" y="3364190"/>
                </a:moveTo>
                <a:cubicBezTo>
                  <a:pt x="2843065" y="3397084"/>
                  <a:pt x="2835276" y="3454673"/>
                  <a:pt x="2850775" y="3464715"/>
                </a:cubicBezTo>
                <a:cubicBezTo>
                  <a:pt x="2855769" y="3467947"/>
                  <a:pt x="2864751" y="3485627"/>
                  <a:pt x="2870743" y="3503983"/>
                </a:cubicBezTo>
                <a:cubicBezTo>
                  <a:pt x="2876725" y="3522349"/>
                  <a:pt x="2882342" y="3537367"/>
                  <a:pt x="2883224" y="3537367"/>
                </a:cubicBezTo>
                <a:cubicBezTo>
                  <a:pt x="2884105" y="3537367"/>
                  <a:pt x="2883402" y="3506049"/>
                  <a:pt x="2881666" y="3467778"/>
                </a:cubicBezTo>
                <a:cubicBezTo>
                  <a:pt x="2879930" y="3429506"/>
                  <a:pt x="2882574" y="3383437"/>
                  <a:pt x="2887559" y="3365401"/>
                </a:cubicBezTo>
                <a:cubicBezTo>
                  <a:pt x="2898936" y="3324192"/>
                  <a:pt x="2890577" y="3323756"/>
                  <a:pt x="2864378" y="3364190"/>
                </a:cubicBezTo>
                <a:close/>
                <a:moveTo>
                  <a:pt x="3062739" y="3357024"/>
                </a:moveTo>
                <a:cubicBezTo>
                  <a:pt x="3075051" y="3369344"/>
                  <a:pt x="3182921" y="3379279"/>
                  <a:pt x="3182921" y="3368089"/>
                </a:cubicBezTo>
                <a:cubicBezTo>
                  <a:pt x="3182921" y="3363264"/>
                  <a:pt x="3173466" y="3359320"/>
                  <a:pt x="3161911" y="3359320"/>
                </a:cubicBezTo>
                <a:cubicBezTo>
                  <a:pt x="3150347" y="3359320"/>
                  <a:pt x="3121308" y="3356801"/>
                  <a:pt x="3097369" y="3353712"/>
                </a:cubicBezTo>
                <a:cubicBezTo>
                  <a:pt x="3068321" y="3349973"/>
                  <a:pt x="3056801" y="3351077"/>
                  <a:pt x="3062739" y="3357024"/>
                </a:cubicBezTo>
                <a:close/>
                <a:moveTo>
                  <a:pt x="4166628" y="3382128"/>
                </a:moveTo>
                <a:lnTo>
                  <a:pt x="4122116" y="3394324"/>
                </a:lnTo>
                <a:lnTo>
                  <a:pt x="4211140" y="3389900"/>
                </a:lnTo>
                <a:cubicBezTo>
                  <a:pt x="4260102" y="3387461"/>
                  <a:pt x="4314184" y="3382004"/>
                  <a:pt x="4331321" y="3377757"/>
                </a:cubicBezTo>
                <a:lnTo>
                  <a:pt x="4362479" y="3370048"/>
                </a:lnTo>
                <a:lnTo>
                  <a:pt x="4286809" y="3369985"/>
                </a:lnTo>
                <a:cubicBezTo>
                  <a:pt x="4245191" y="3369959"/>
                  <a:pt x="4191109" y="3375416"/>
                  <a:pt x="4166628" y="3382128"/>
                </a:cubicBezTo>
                <a:close/>
                <a:moveTo>
                  <a:pt x="1250946" y="3399586"/>
                </a:moveTo>
                <a:lnTo>
                  <a:pt x="1239694" y="3413144"/>
                </a:lnTo>
                <a:lnTo>
                  <a:pt x="1254311" y="3407536"/>
                </a:lnTo>
                <a:cubicBezTo>
                  <a:pt x="1262341" y="3404446"/>
                  <a:pt x="1268920" y="3398348"/>
                  <a:pt x="1268920" y="3393977"/>
                </a:cubicBezTo>
                <a:cubicBezTo>
                  <a:pt x="1268920" y="3382529"/>
                  <a:pt x="1263766" y="3384140"/>
                  <a:pt x="1250946" y="3399586"/>
                </a:cubicBezTo>
                <a:close/>
                <a:moveTo>
                  <a:pt x="3089446" y="3403832"/>
                </a:moveTo>
                <a:cubicBezTo>
                  <a:pt x="3099239" y="3408043"/>
                  <a:pt x="3129284" y="3411479"/>
                  <a:pt x="3156214" y="3411479"/>
                </a:cubicBezTo>
                <a:lnTo>
                  <a:pt x="3205176" y="3411479"/>
                </a:lnTo>
                <a:lnTo>
                  <a:pt x="3187372" y="3403832"/>
                </a:lnTo>
                <a:cubicBezTo>
                  <a:pt x="3177579" y="3399621"/>
                  <a:pt x="3147534" y="3396185"/>
                  <a:pt x="3120604" y="3396185"/>
                </a:cubicBezTo>
                <a:lnTo>
                  <a:pt x="3071641" y="3396185"/>
                </a:lnTo>
                <a:lnTo>
                  <a:pt x="3089446" y="3403832"/>
                </a:lnTo>
                <a:close/>
                <a:moveTo>
                  <a:pt x="4260102" y="3403832"/>
                </a:moveTo>
                <a:cubicBezTo>
                  <a:pt x="4246037" y="3408337"/>
                  <a:pt x="4276536" y="3411283"/>
                  <a:pt x="4342974" y="3411844"/>
                </a:cubicBezTo>
                <a:cubicBezTo>
                  <a:pt x="4411006" y="3412423"/>
                  <a:pt x="4446161" y="3409592"/>
                  <a:pt x="4442600" y="3403832"/>
                </a:cubicBezTo>
                <a:cubicBezTo>
                  <a:pt x="4436146" y="3393390"/>
                  <a:pt x="4292694" y="3393390"/>
                  <a:pt x="4260102" y="3403832"/>
                </a:cubicBezTo>
                <a:close/>
                <a:moveTo>
                  <a:pt x="1731841" y="3434990"/>
                </a:moveTo>
                <a:cubicBezTo>
                  <a:pt x="1720339" y="3447231"/>
                  <a:pt x="1714936" y="3457246"/>
                  <a:pt x="1719832" y="3457246"/>
                </a:cubicBezTo>
                <a:cubicBezTo>
                  <a:pt x="1724728" y="3457246"/>
                  <a:pt x="1738144" y="3447231"/>
                  <a:pt x="1749646" y="3434990"/>
                </a:cubicBezTo>
                <a:cubicBezTo>
                  <a:pt x="1761148" y="3422750"/>
                  <a:pt x="1766551" y="3412734"/>
                  <a:pt x="1761655" y="3412734"/>
                </a:cubicBezTo>
                <a:cubicBezTo>
                  <a:pt x="1756759" y="3412734"/>
                  <a:pt x="1743343" y="3422750"/>
                  <a:pt x="1731841" y="3434990"/>
                </a:cubicBezTo>
                <a:close/>
                <a:moveTo>
                  <a:pt x="1767673" y="3434759"/>
                </a:moveTo>
                <a:lnTo>
                  <a:pt x="1746975" y="3456783"/>
                </a:lnTo>
                <a:lnTo>
                  <a:pt x="1763890" y="3462338"/>
                </a:lnTo>
                <a:cubicBezTo>
                  <a:pt x="1818060" y="3480125"/>
                  <a:pt x="1858254" y="3497502"/>
                  <a:pt x="1907965" y="3524637"/>
                </a:cubicBezTo>
                <a:cubicBezTo>
                  <a:pt x="1938740" y="3541435"/>
                  <a:pt x="1964940" y="3555172"/>
                  <a:pt x="1966204" y="3555172"/>
                </a:cubicBezTo>
                <a:cubicBezTo>
                  <a:pt x="1967459" y="3555172"/>
                  <a:pt x="1968323" y="3541765"/>
                  <a:pt x="1968118" y="3525376"/>
                </a:cubicBezTo>
                <a:cubicBezTo>
                  <a:pt x="1967637" y="3486624"/>
                  <a:pt x="1954827" y="3472353"/>
                  <a:pt x="1898911" y="3448299"/>
                </a:cubicBezTo>
                <a:lnTo>
                  <a:pt x="1852886" y="3428500"/>
                </a:lnTo>
                <a:lnTo>
                  <a:pt x="1834645" y="3439851"/>
                </a:lnTo>
                <a:lnTo>
                  <a:pt x="1816413" y="3451201"/>
                </a:lnTo>
                <a:lnTo>
                  <a:pt x="1827728" y="3437509"/>
                </a:lnTo>
                <a:lnTo>
                  <a:pt x="1839043" y="3423809"/>
                </a:lnTo>
                <a:lnTo>
                  <a:pt x="1818826" y="3418396"/>
                </a:lnTo>
                <a:cubicBezTo>
                  <a:pt x="1789991" y="3410669"/>
                  <a:pt x="1790427" y="3410527"/>
                  <a:pt x="1767673" y="3434759"/>
                </a:cubicBezTo>
                <a:close/>
                <a:moveTo>
                  <a:pt x="2363906" y="3419402"/>
                </a:moveTo>
                <a:cubicBezTo>
                  <a:pt x="2363906" y="3428937"/>
                  <a:pt x="2469301" y="3555172"/>
                  <a:pt x="2477260" y="3555172"/>
                </a:cubicBezTo>
                <a:cubicBezTo>
                  <a:pt x="2482601" y="3555172"/>
                  <a:pt x="2438036" y="3495606"/>
                  <a:pt x="2397290" y="3448299"/>
                </a:cubicBezTo>
                <a:cubicBezTo>
                  <a:pt x="2378934" y="3426978"/>
                  <a:pt x="2363906" y="3413972"/>
                  <a:pt x="2363906" y="3419402"/>
                </a:cubicBezTo>
                <a:close/>
                <a:moveTo>
                  <a:pt x="2440831" y="3463923"/>
                </a:moveTo>
                <a:cubicBezTo>
                  <a:pt x="2464316" y="3492081"/>
                  <a:pt x="2484649" y="3516785"/>
                  <a:pt x="2486029" y="3518823"/>
                </a:cubicBezTo>
                <a:cubicBezTo>
                  <a:pt x="2487409" y="3520862"/>
                  <a:pt x="2490391" y="3520675"/>
                  <a:pt x="2492652" y="3518414"/>
                </a:cubicBezTo>
                <a:cubicBezTo>
                  <a:pt x="2498768" y="3512307"/>
                  <a:pt x="2418629" y="3412734"/>
                  <a:pt x="2407599" y="3412734"/>
                </a:cubicBezTo>
                <a:cubicBezTo>
                  <a:pt x="2402400" y="3412734"/>
                  <a:pt x="2417347" y="3435765"/>
                  <a:pt x="2440831" y="3463923"/>
                </a:cubicBezTo>
                <a:close/>
                <a:moveTo>
                  <a:pt x="1785255" y="3439967"/>
                </a:moveTo>
                <a:cubicBezTo>
                  <a:pt x="1785255" y="3445148"/>
                  <a:pt x="1789261" y="3446919"/>
                  <a:pt x="1794157" y="3443893"/>
                </a:cubicBezTo>
                <a:cubicBezTo>
                  <a:pt x="1799054" y="3440866"/>
                  <a:pt x="1803060" y="3436628"/>
                  <a:pt x="1803060" y="3434465"/>
                </a:cubicBezTo>
                <a:cubicBezTo>
                  <a:pt x="1803060" y="3432302"/>
                  <a:pt x="1799054" y="3430539"/>
                  <a:pt x="1794157" y="3430539"/>
                </a:cubicBezTo>
                <a:cubicBezTo>
                  <a:pt x="1789261" y="3430539"/>
                  <a:pt x="1785255" y="3434785"/>
                  <a:pt x="1785255" y="3439967"/>
                </a:cubicBezTo>
                <a:close/>
                <a:moveTo>
                  <a:pt x="4331321" y="3439441"/>
                </a:moveTo>
                <a:cubicBezTo>
                  <a:pt x="4338666" y="3444186"/>
                  <a:pt x="4384735" y="3448068"/>
                  <a:pt x="4433698" y="3448068"/>
                </a:cubicBezTo>
                <a:cubicBezTo>
                  <a:pt x="4494421" y="3448068"/>
                  <a:pt x="4518475" y="3445326"/>
                  <a:pt x="4509368" y="3439441"/>
                </a:cubicBezTo>
                <a:cubicBezTo>
                  <a:pt x="4502023" y="3434697"/>
                  <a:pt x="4455954" y="3430815"/>
                  <a:pt x="4406991" y="3430815"/>
                </a:cubicBezTo>
                <a:cubicBezTo>
                  <a:pt x="4346268" y="3430815"/>
                  <a:pt x="4322214" y="3433557"/>
                  <a:pt x="4331321" y="3439441"/>
                </a:cubicBezTo>
                <a:close/>
                <a:moveTo>
                  <a:pt x="1075223" y="3516607"/>
                </a:moveTo>
                <a:cubicBezTo>
                  <a:pt x="1010307" y="3558955"/>
                  <a:pt x="959172" y="3595579"/>
                  <a:pt x="961576" y="3597992"/>
                </a:cubicBezTo>
                <a:cubicBezTo>
                  <a:pt x="966187" y="3602594"/>
                  <a:pt x="1186333" y="3459534"/>
                  <a:pt x="1194194" y="3446821"/>
                </a:cubicBezTo>
                <a:cubicBezTo>
                  <a:pt x="1201948" y="3434278"/>
                  <a:pt x="1196615" y="3437403"/>
                  <a:pt x="1075223" y="3516607"/>
                </a:cubicBezTo>
                <a:close/>
                <a:moveTo>
                  <a:pt x="3116153" y="3448344"/>
                </a:moveTo>
                <a:cubicBezTo>
                  <a:pt x="3125946" y="3452554"/>
                  <a:pt x="3153988" y="3456213"/>
                  <a:pt x="3178469" y="3456480"/>
                </a:cubicBezTo>
                <a:lnTo>
                  <a:pt x="3222981" y="3456970"/>
                </a:lnTo>
                <a:lnTo>
                  <a:pt x="3209628" y="3448344"/>
                </a:lnTo>
                <a:cubicBezTo>
                  <a:pt x="3202283" y="3443599"/>
                  <a:pt x="3174241" y="3439931"/>
                  <a:pt x="3147311" y="3440207"/>
                </a:cubicBezTo>
                <a:lnTo>
                  <a:pt x="3098348" y="3440697"/>
                </a:lnTo>
                <a:lnTo>
                  <a:pt x="3116153" y="3448344"/>
                </a:lnTo>
                <a:close/>
                <a:moveTo>
                  <a:pt x="1224408" y="3529640"/>
                </a:moveTo>
                <a:cubicBezTo>
                  <a:pt x="1177894" y="3563914"/>
                  <a:pt x="1110797" y="3611853"/>
                  <a:pt x="1075294" y="3636156"/>
                </a:cubicBezTo>
                <a:cubicBezTo>
                  <a:pt x="1039792" y="3660459"/>
                  <a:pt x="1010753" y="3682466"/>
                  <a:pt x="1010753" y="3685048"/>
                </a:cubicBezTo>
                <a:cubicBezTo>
                  <a:pt x="1010753" y="3691582"/>
                  <a:pt x="1017509" y="3687256"/>
                  <a:pt x="1153190" y="3593754"/>
                </a:cubicBezTo>
                <a:cubicBezTo>
                  <a:pt x="1282861" y="3504402"/>
                  <a:pt x="1331949" y="3466638"/>
                  <a:pt x="1317883" y="3467048"/>
                </a:cubicBezTo>
                <a:cubicBezTo>
                  <a:pt x="1312987" y="3467199"/>
                  <a:pt x="1270923" y="3495357"/>
                  <a:pt x="1224408" y="3529640"/>
                </a:cubicBezTo>
                <a:close/>
                <a:moveTo>
                  <a:pt x="3031812" y="3475051"/>
                </a:moveTo>
                <a:cubicBezTo>
                  <a:pt x="3031973" y="3488279"/>
                  <a:pt x="3066612" y="3538889"/>
                  <a:pt x="3066994" y="3526453"/>
                </a:cubicBezTo>
                <a:cubicBezTo>
                  <a:pt x="3067101" y="3522901"/>
                  <a:pt x="3059196" y="3506877"/>
                  <a:pt x="3049421" y="3490844"/>
                </a:cubicBezTo>
                <a:cubicBezTo>
                  <a:pt x="3039647" y="3474810"/>
                  <a:pt x="3031723" y="3467706"/>
                  <a:pt x="3031812" y="3475051"/>
                </a:cubicBezTo>
                <a:close/>
                <a:moveTo>
                  <a:pt x="4431472" y="3472692"/>
                </a:moveTo>
                <a:cubicBezTo>
                  <a:pt x="4454725" y="3474526"/>
                  <a:pt x="4492791" y="3474526"/>
                  <a:pt x="4516044" y="3472692"/>
                </a:cubicBezTo>
                <a:cubicBezTo>
                  <a:pt x="4539297" y="3470858"/>
                  <a:pt x="4520273" y="3469353"/>
                  <a:pt x="4473758" y="3469353"/>
                </a:cubicBezTo>
                <a:cubicBezTo>
                  <a:pt x="4427244" y="3469353"/>
                  <a:pt x="4408219" y="3470858"/>
                  <a:pt x="4431472" y="3472692"/>
                </a:cubicBezTo>
                <a:close/>
                <a:moveTo>
                  <a:pt x="3129507" y="3481674"/>
                </a:moveTo>
                <a:cubicBezTo>
                  <a:pt x="3129507" y="3489099"/>
                  <a:pt x="3255742" y="3512031"/>
                  <a:pt x="3262027" y="3505746"/>
                </a:cubicBezTo>
                <a:cubicBezTo>
                  <a:pt x="3268187" y="3499577"/>
                  <a:pt x="3224352" y="3486659"/>
                  <a:pt x="3176244" y="3480463"/>
                </a:cubicBezTo>
                <a:cubicBezTo>
                  <a:pt x="3150534" y="3477152"/>
                  <a:pt x="3129507" y="3477695"/>
                  <a:pt x="3129507" y="3481674"/>
                </a:cubicBezTo>
                <a:close/>
                <a:moveTo>
                  <a:pt x="1262599" y="3535498"/>
                </a:moveTo>
                <a:cubicBezTo>
                  <a:pt x="1232198" y="3558136"/>
                  <a:pt x="1208918" y="3578256"/>
                  <a:pt x="1210868" y="3580205"/>
                </a:cubicBezTo>
                <a:cubicBezTo>
                  <a:pt x="1214660" y="3583997"/>
                  <a:pt x="1322334" y="3503414"/>
                  <a:pt x="1322334" y="3496790"/>
                </a:cubicBezTo>
                <a:cubicBezTo>
                  <a:pt x="1322334" y="3491004"/>
                  <a:pt x="1322530" y="3490879"/>
                  <a:pt x="1262599" y="3535498"/>
                </a:cubicBezTo>
                <a:close/>
                <a:moveTo>
                  <a:pt x="1656786" y="3500761"/>
                </a:moveTo>
                <a:cubicBezTo>
                  <a:pt x="1654106" y="3505105"/>
                  <a:pt x="1679166" y="3510206"/>
                  <a:pt x="1712496" y="3512084"/>
                </a:cubicBezTo>
                <a:lnTo>
                  <a:pt x="1773086" y="3515512"/>
                </a:lnTo>
                <a:lnTo>
                  <a:pt x="1834805" y="3545797"/>
                </a:lnTo>
                <a:cubicBezTo>
                  <a:pt x="1917161" y="3586214"/>
                  <a:pt x="1998964" y="3667786"/>
                  <a:pt x="2035562" y="3746002"/>
                </a:cubicBezTo>
                <a:lnTo>
                  <a:pt x="2063008" y="3804651"/>
                </a:lnTo>
                <a:lnTo>
                  <a:pt x="2059830" y="3844604"/>
                </a:lnTo>
                <a:cubicBezTo>
                  <a:pt x="2056384" y="3887870"/>
                  <a:pt x="2066248" y="3898668"/>
                  <a:pt x="2075507" y="3861768"/>
                </a:cubicBezTo>
                <a:cubicBezTo>
                  <a:pt x="2105614" y="3741818"/>
                  <a:pt x="1972560" y="3567448"/>
                  <a:pt x="1807627" y="3510696"/>
                </a:cubicBezTo>
                <a:cubicBezTo>
                  <a:pt x="1754560" y="3492446"/>
                  <a:pt x="1665554" y="3486579"/>
                  <a:pt x="1656786" y="3500761"/>
                </a:cubicBezTo>
                <a:close/>
                <a:moveTo>
                  <a:pt x="4447051" y="3501758"/>
                </a:moveTo>
                <a:cubicBezTo>
                  <a:pt x="4464527" y="3513055"/>
                  <a:pt x="4497937" y="3513055"/>
                  <a:pt x="4504916" y="3501758"/>
                </a:cubicBezTo>
                <a:cubicBezTo>
                  <a:pt x="4508264" y="3496345"/>
                  <a:pt x="4495391" y="3492909"/>
                  <a:pt x="4472058" y="3492989"/>
                </a:cubicBezTo>
                <a:lnTo>
                  <a:pt x="4433698" y="3493131"/>
                </a:lnTo>
                <a:lnTo>
                  <a:pt x="4447051" y="3501758"/>
                </a:lnTo>
                <a:close/>
                <a:moveTo>
                  <a:pt x="4565176" y="3507927"/>
                </a:moveTo>
                <a:cubicBezTo>
                  <a:pt x="4573839" y="3510188"/>
                  <a:pt x="4585856" y="3510037"/>
                  <a:pt x="4591883" y="3507598"/>
                </a:cubicBezTo>
                <a:cubicBezTo>
                  <a:pt x="4597910" y="3505158"/>
                  <a:pt x="4590824" y="3503316"/>
                  <a:pt x="4576135" y="3503494"/>
                </a:cubicBezTo>
                <a:cubicBezTo>
                  <a:pt x="4561446" y="3503672"/>
                  <a:pt x="4556514" y="3505666"/>
                  <a:pt x="4565176" y="3507927"/>
                </a:cubicBezTo>
                <a:close/>
                <a:moveTo>
                  <a:pt x="5158436" y="3526969"/>
                </a:moveTo>
                <a:cubicBezTo>
                  <a:pt x="5163243" y="3535943"/>
                  <a:pt x="5174238" y="3548958"/>
                  <a:pt x="5182882" y="3555902"/>
                </a:cubicBezTo>
                <a:lnTo>
                  <a:pt x="5198604" y="3568525"/>
                </a:lnTo>
                <a:lnTo>
                  <a:pt x="5178316" y="3539593"/>
                </a:lnTo>
                <a:cubicBezTo>
                  <a:pt x="5156335" y="3508247"/>
                  <a:pt x="5144344" y="3500627"/>
                  <a:pt x="5158436" y="3526969"/>
                </a:cubicBezTo>
                <a:close/>
                <a:moveTo>
                  <a:pt x="739035" y="3542254"/>
                </a:moveTo>
                <a:cubicBezTo>
                  <a:pt x="757427" y="3554744"/>
                  <a:pt x="774457" y="3562970"/>
                  <a:pt x="776887" y="3560540"/>
                </a:cubicBezTo>
                <a:cubicBezTo>
                  <a:pt x="781775" y="3555653"/>
                  <a:pt x="726055" y="3519651"/>
                  <a:pt x="713503" y="3519598"/>
                </a:cubicBezTo>
                <a:cubicBezTo>
                  <a:pt x="709150" y="3519580"/>
                  <a:pt x="720634" y="3529773"/>
                  <a:pt x="739035" y="3542254"/>
                </a:cubicBezTo>
                <a:close/>
                <a:moveTo>
                  <a:pt x="3159970" y="3536237"/>
                </a:moveTo>
                <a:cubicBezTo>
                  <a:pt x="3165338" y="3544934"/>
                  <a:pt x="3297903" y="3567795"/>
                  <a:pt x="3304526" y="3561163"/>
                </a:cubicBezTo>
                <a:cubicBezTo>
                  <a:pt x="3308515" y="3557175"/>
                  <a:pt x="3268899" y="3548112"/>
                  <a:pt x="3184701" y="3533744"/>
                </a:cubicBezTo>
                <a:cubicBezTo>
                  <a:pt x="3168543" y="3530993"/>
                  <a:pt x="3157416" y="3532115"/>
                  <a:pt x="3159970" y="3536237"/>
                </a:cubicBezTo>
                <a:close/>
                <a:moveTo>
                  <a:pt x="4591839" y="3543759"/>
                </a:moveTo>
                <a:cubicBezTo>
                  <a:pt x="4605371" y="3545797"/>
                  <a:pt x="4625401" y="3545744"/>
                  <a:pt x="4636350" y="3543634"/>
                </a:cubicBezTo>
                <a:cubicBezTo>
                  <a:pt x="4647300" y="3541524"/>
                  <a:pt x="4636226" y="3539851"/>
                  <a:pt x="4611745" y="3539913"/>
                </a:cubicBezTo>
                <a:cubicBezTo>
                  <a:pt x="4587263" y="3539984"/>
                  <a:pt x="4578307" y="3541711"/>
                  <a:pt x="4591839" y="3543759"/>
                </a:cubicBezTo>
                <a:close/>
                <a:moveTo>
                  <a:pt x="3743767" y="3574312"/>
                </a:moveTo>
                <a:cubicBezTo>
                  <a:pt x="3726630" y="3588778"/>
                  <a:pt x="3691751" y="3616776"/>
                  <a:pt x="3666264" y="3636539"/>
                </a:cubicBezTo>
                <a:lnTo>
                  <a:pt x="3619918" y="3672460"/>
                </a:lnTo>
                <a:lnTo>
                  <a:pt x="3599745" y="3658332"/>
                </a:lnTo>
                <a:cubicBezTo>
                  <a:pt x="3555901" y="3627619"/>
                  <a:pt x="3506209" y="3653008"/>
                  <a:pt x="3481015" y="3718983"/>
                </a:cubicBezTo>
                <a:lnTo>
                  <a:pt x="3466122" y="3757967"/>
                </a:lnTo>
                <a:lnTo>
                  <a:pt x="3475335" y="3775184"/>
                </a:lnTo>
                <a:cubicBezTo>
                  <a:pt x="3480401" y="3784656"/>
                  <a:pt x="3501152" y="3797377"/>
                  <a:pt x="3521441" y="3803458"/>
                </a:cubicBezTo>
                <a:lnTo>
                  <a:pt x="3558332" y="3814505"/>
                </a:lnTo>
                <a:lnTo>
                  <a:pt x="3574854" y="3802799"/>
                </a:lnTo>
                <a:cubicBezTo>
                  <a:pt x="3593363" y="3789677"/>
                  <a:pt x="3782288" y="3555038"/>
                  <a:pt x="3777792" y="3550747"/>
                </a:cubicBezTo>
                <a:cubicBezTo>
                  <a:pt x="3776216" y="3549243"/>
                  <a:pt x="3760904" y="3559845"/>
                  <a:pt x="3743767" y="3574312"/>
                </a:cubicBezTo>
                <a:close/>
                <a:moveTo>
                  <a:pt x="699980" y="3572291"/>
                </a:moveTo>
                <a:lnTo>
                  <a:pt x="687437" y="3580232"/>
                </a:lnTo>
                <a:lnTo>
                  <a:pt x="737468" y="3632684"/>
                </a:lnTo>
                <a:lnTo>
                  <a:pt x="787508" y="3685146"/>
                </a:lnTo>
                <a:lnTo>
                  <a:pt x="810102" y="3685146"/>
                </a:lnTo>
                <a:cubicBezTo>
                  <a:pt x="822539" y="3685146"/>
                  <a:pt x="832705" y="3681416"/>
                  <a:pt x="832705" y="3676849"/>
                </a:cubicBezTo>
                <a:cubicBezTo>
                  <a:pt x="832705" y="3655599"/>
                  <a:pt x="791870" y="3606271"/>
                  <a:pt x="757703" y="3586250"/>
                </a:cubicBezTo>
                <a:cubicBezTo>
                  <a:pt x="714838" y="3561127"/>
                  <a:pt x="716841" y="3561617"/>
                  <a:pt x="699980" y="3572291"/>
                </a:cubicBezTo>
                <a:close/>
                <a:moveTo>
                  <a:pt x="5112598" y="3576395"/>
                </a:moveTo>
                <a:cubicBezTo>
                  <a:pt x="5104079" y="3582867"/>
                  <a:pt x="5090752" y="3603378"/>
                  <a:pt x="5082971" y="3621993"/>
                </a:cubicBezTo>
                <a:lnTo>
                  <a:pt x="5068834" y="3655821"/>
                </a:lnTo>
                <a:lnTo>
                  <a:pt x="5083461" y="3694102"/>
                </a:lnTo>
                <a:cubicBezTo>
                  <a:pt x="5091500" y="3715164"/>
                  <a:pt x="5110836" y="3743625"/>
                  <a:pt x="5126433" y="3757370"/>
                </a:cubicBezTo>
                <a:cubicBezTo>
                  <a:pt x="5143552" y="3772451"/>
                  <a:pt x="5159264" y="3798178"/>
                  <a:pt x="5166092" y="3822322"/>
                </a:cubicBezTo>
                <a:cubicBezTo>
                  <a:pt x="5196253" y="3928998"/>
                  <a:pt x="5213889" y="4002015"/>
                  <a:pt x="5210337" y="4005567"/>
                </a:cubicBezTo>
                <a:cubicBezTo>
                  <a:pt x="5208173" y="4007730"/>
                  <a:pt x="5191713" y="3974026"/>
                  <a:pt x="5173739" y="3930672"/>
                </a:cubicBezTo>
                <a:cubicBezTo>
                  <a:pt x="5155774" y="3887326"/>
                  <a:pt x="5135121" y="3844195"/>
                  <a:pt x="5127848" y="3834820"/>
                </a:cubicBezTo>
                <a:lnTo>
                  <a:pt x="5114619" y="3817790"/>
                </a:lnTo>
                <a:lnTo>
                  <a:pt x="5123690" y="3843162"/>
                </a:lnTo>
                <a:cubicBezTo>
                  <a:pt x="5146810" y="3907793"/>
                  <a:pt x="5190244" y="4087210"/>
                  <a:pt x="5209162" y="4196139"/>
                </a:cubicBezTo>
                <a:lnTo>
                  <a:pt x="5230020" y="4316321"/>
                </a:lnTo>
                <a:lnTo>
                  <a:pt x="5226806" y="4187237"/>
                </a:lnTo>
                <a:lnTo>
                  <a:pt x="5223593" y="4058153"/>
                </a:lnTo>
                <a:lnTo>
                  <a:pt x="5235735" y="4107116"/>
                </a:lnTo>
                <a:cubicBezTo>
                  <a:pt x="5242421" y="4134045"/>
                  <a:pt x="5252240" y="4192133"/>
                  <a:pt x="5257573" y="4236200"/>
                </a:cubicBezTo>
                <a:cubicBezTo>
                  <a:pt x="5262905" y="4280267"/>
                  <a:pt x="5270775" y="4325036"/>
                  <a:pt x="5275075" y="4335692"/>
                </a:cubicBezTo>
                <a:lnTo>
                  <a:pt x="5282891" y="4355064"/>
                </a:lnTo>
                <a:lnTo>
                  <a:pt x="5265576" y="4390904"/>
                </a:lnTo>
                <a:cubicBezTo>
                  <a:pt x="5256051" y="4410614"/>
                  <a:pt x="5248261" y="4441425"/>
                  <a:pt x="5248261" y="4459372"/>
                </a:cubicBezTo>
                <a:lnTo>
                  <a:pt x="5248261" y="4492008"/>
                </a:lnTo>
                <a:lnTo>
                  <a:pt x="5282820" y="4526576"/>
                </a:lnTo>
                <a:cubicBezTo>
                  <a:pt x="5325444" y="4569191"/>
                  <a:pt x="5352231" y="4570919"/>
                  <a:pt x="5394562" y="4533751"/>
                </a:cubicBezTo>
                <a:cubicBezTo>
                  <a:pt x="5443854" y="4490468"/>
                  <a:pt x="5448118" y="4428401"/>
                  <a:pt x="5405316" y="4377097"/>
                </a:cubicBezTo>
                <a:lnTo>
                  <a:pt x="5384315" y="4351930"/>
                </a:lnTo>
                <a:lnTo>
                  <a:pt x="5374300" y="4209493"/>
                </a:lnTo>
                <a:cubicBezTo>
                  <a:pt x="5363314" y="4053257"/>
                  <a:pt x="5340649" y="3944480"/>
                  <a:pt x="5288998" y="3799986"/>
                </a:cubicBezTo>
                <a:cubicBezTo>
                  <a:pt x="5271487" y="3751023"/>
                  <a:pt x="5257128" y="3704953"/>
                  <a:pt x="5257083" y="3697609"/>
                </a:cubicBezTo>
                <a:cubicBezTo>
                  <a:pt x="5257030" y="3690265"/>
                  <a:pt x="5247121" y="3663068"/>
                  <a:pt x="5235068" y="3637171"/>
                </a:cubicBezTo>
                <a:lnTo>
                  <a:pt x="5213141" y="3590078"/>
                </a:lnTo>
                <a:lnTo>
                  <a:pt x="5182028" y="3577080"/>
                </a:lnTo>
                <a:cubicBezTo>
                  <a:pt x="5144210" y="3561279"/>
                  <a:pt x="5132655" y="3561163"/>
                  <a:pt x="5112598" y="3576395"/>
                </a:cubicBezTo>
                <a:close/>
                <a:moveTo>
                  <a:pt x="810449" y="3599683"/>
                </a:moveTo>
                <a:cubicBezTo>
                  <a:pt x="819307" y="3609476"/>
                  <a:pt x="828565" y="3617488"/>
                  <a:pt x="831014" y="3617488"/>
                </a:cubicBezTo>
                <a:cubicBezTo>
                  <a:pt x="833462" y="3617488"/>
                  <a:pt x="828209" y="3609476"/>
                  <a:pt x="819352" y="3599683"/>
                </a:cubicBezTo>
                <a:cubicBezTo>
                  <a:pt x="810494" y="3589891"/>
                  <a:pt x="801235" y="3581879"/>
                  <a:pt x="798787" y="3581879"/>
                </a:cubicBezTo>
                <a:cubicBezTo>
                  <a:pt x="796339" y="3581879"/>
                  <a:pt x="801591" y="3589891"/>
                  <a:pt x="810449" y="3599683"/>
                </a:cubicBezTo>
                <a:close/>
                <a:moveTo>
                  <a:pt x="1741091" y="3588386"/>
                </a:moveTo>
                <a:cubicBezTo>
                  <a:pt x="1741278" y="3592152"/>
                  <a:pt x="1761753" y="3605132"/>
                  <a:pt x="1786582" y="3617230"/>
                </a:cubicBezTo>
                <a:cubicBezTo>
                  <a:pt x="1811419" y="3629328"/>
                  <a:pt x="1849316" y="3654709"/>
                  <a:pt x="1870806" y="3673626"/>
                </a:cubicBezTo>
                <a:cubicBezTo>
                  <a:pt x="1911312" y="3709280"/>
                  <a:pt x="1924888" y="3701277"/>
                  <a:pt x="1892902" y="3660611"/>
                </a:cubicBezTo>
                <a:cubicBezTo>
                  <a:pt x="1865670" y="3625999"/>
                  <a:pt x="1739969" y="3566193"/>
                  <a:pt x="1741091" y="3588386"/>
                </a:cubicBezTo>
                <a:close/>
                <a:moveTo>
                  <a:pt x="5130287" y="3601134"/>
                </a:moveTo>
                <a:cubicBezTo>
                  <a:pt x="5066297" y="3624503"/>
                  <a:pt x="5108984" y="3746910"/>
                  <a:pt x="5183096" y="3752554"/>
                </a:cubicBezTo>
                <a:cubicBezTo>
                  <a:pt x="5198372" y="3753720"/>
                  <a:pt x="5217290" y="3749358"/>
                  <a:pt x="5225115" y="3742859"/>
                </a:cubicBezTo>
                <a:cubicBezTo>
                  <a:pt x="5253896" y="3718974"/>
                  <a:pt x="5233919" y="3620595"/>
                  <a:pt x="5196182" y="3600396"/>
                </a:cubicBezTo>
                <a:cubicBezTo>
                  <a:pt x="5174905" y="3589009"/>
                  <a:pt x="5163119" y="3589143"/>
                  <a:pt x="5130287" y="3601134"/>
                </a:cubicBezTo>
                <a:close/>
                <a:moveTo>
                  <a:pt x="2154728" y="3617488"/>
                </a:moveTo>
                <a:cubicBezTo>
                  <a:pt x="2169132" y="3642984"/>
                  <a:pt x="2257043" y="3755697"/>
                  <a:pt x="2293596" y="3795535"/>
                </a:cubicBezTo>
                <a:lnTo>
                  <a:pt x="2330354" y="3835595"/>
                </a:lnTo>
                <a:lnTo>
                  <a:pt x="2314623" y="3808888"/>
                </a:lnTo>
                <a:cubicBezTo>
                  <a:pt x="2278827" y="3748130"/>
                  <a:pt x="2123499" y="3562196"/>
                  <a:pt x="2154728" y="3617488"/>
                </a:cubicBezTo>
                <a:close/>
                <a:moveTo>
                  <a:pt x="5160867" y="3614408"/>
                </a:moveTo>
                <a:cubicBezTo>
                  <a:pt x="5162887" y="3618556"/>
                  <a:pt x="5175662" y="3644969"/>
                  <a:pt x="5189247" y="3673127"/>
                </a:cubicBezTo>
                <a:cubicBezTo>
                  <a:pt x="5217815" y="3732310"/>
                  <a:pt x="5235432" y="3740634"/>
                  <a:pt x="5227403" y="3691137"/>
                </a:cubicBezTo>
                <a:cubicBezTo>
                  <a:pt x="5221162" y="3652705"/>
                  <a:pt x="5195417" y="3614390"/>
                  <a:pt x="5172849" y="3609956"/>
                </a:cubicBezTo>
                <a:cubicBezTo>
                  <a:pt x="5164232" y="3608265"/>
                  <a:pt x="5158846" y="3610268"/>
                  <a:pt x="5160867" y="3614408"/>
                </a:cubicBezTo>
                <a:close/>
                <a:moveTo>
                  <a:pt x="1540165" y="3733485"/>
                </a:moveTo>
                <a:cubicBezTo>
                  <a:pt x="1486457" y="3797279"/>
                  <a:pt x="1441367" y="3852794"/>
                  <a:pt x="1439969" y="3856863"/>
                </a:cubicBezTo>
                <a:cubicBezTo>
                  <a:pt x="1438563" y="3860922"/>
                  <a:pt x="1456269" y="3866824"/>
                  <a:pt x="1479309" y="3869985"/>
                </a:cubicBezTo>
                <a:cubicBezTo>
                  <a:pt x="1575579" y="3883178"/>
                  <a:pt x="1693543" y="3981504"/>
                  <a:pt x="1731770" y="4080409"/>
                </a:cubicBezTo>
                <a:cubicBezTo>
                  <a:pt x="1738393" y="4097546"/>
                  <a:pt x="1744732" y="4112840"/>
                  <a:pt x="1745853" y="4114398"/>
                </a:cubicBezTo>
                <a:cubicBezTo>
                  <a:pt x="1750563" y="4120941"/>
                  <a:pt x="1963302" y="3907748"/>
                  <a:pt x="1963302" y="3896496"/>
                </a:cubicBezTo>
                <a:cubicBezTo>
                  <a:pt x="1963302" y="3889712"/>
                  <a:pt x="1916823" y="3929319"/>
                  <a:pt x="1860017" y="3984504"/>
                </a:cubicBezTo>
                <a:cubicBezTo>
                  <a:pt x="1803211" y="4039699"/>
                  <a:pt x="1754239" y="4084860"/>
                  <a:pt x="1751195" y="4084860"/>
                </a:cubicBezTo>
                <a:cubicBezTo>
                  <a:pt x="1748150" y="4084860"/>
                  <a:pt x="1744589" y="4071774"/>
                  <a:pt x="1743290" y="4055776"/>
                </a:cubicBezTo>
                <a:lnTo>
                  <a:pt x="1740930" y="4026683"/>
                </a:lnTo>
                <a:lnTo>
                  <a:pt x="1839960" y="3924467"/>
                </a:lnTo>
                <a:cubicBezTo>
                  <a:pt x="1894424" y="3868240"/>
                  <a:pt x="1935099" y="3822241"/>
                  <a:pt x="1930354" y="3822241"/>
                </a:cubicBezTo>
                <a:cubicBezTo>
                  <a:pt x="1921452" y="3822241"/>
                  <a:pt x="1835233" y="3909929"/>
                  <a:pt x="1770602" y="3984709"/>
                </a:cubicBezTo>
                <a:cubicBezTo>
                  <a:pt x="1750491" y="4007971"/>
                  <a:pt x="1731547" y="4026995"/>
                  <a:pt x="1728494" y="4026995"/>
                </a:cubicBezTo>
                <a:cubicBezTo>
                  <a:pt x="1709096" y="4026995"/>
                  <a:pt x="1735260" y="3991742"/>
                  <a:pt x="1825485" y="3896300"/>
                </a:cubicBezTo>
                <a:cubicBezTo>
                  <a:pt x="1881863" y="3836663"/>
                  <a:pt x="1924443" y="3785671"/>
                  <a:pt x="1920108" y="3782991"/>
                </a:cubicBezTo>
                <a:cubicBezTo>
                  <a:pt x="1915772" y="3780312"/>
                  <a:pt x="1869044" y="3825108"/>
                  <a:pt x="1816280" y="3882528"/>
                </a:cubicBezTo>
                <a:cubicBezTo>
                  <a:pt x="1763507" y="3939948"/>
                  <a:pt x="1716912" y="3986935"/>
                  <a:pt x="1712737" y="3986935"/>
                </a:cubicBezTo>
                <a:cubicBezTo>
                  <a:pt x="1694371" y="3986935"/>
                  <a:pt x="1712888" y="3962515"/>
                  <a:pt x="1808294" y="3860904"/>
                </a:cubicBezTo>
                <a:lnTo>
                  <a:pt x="1909914" y="3752679"/>
                </a:lnTo>
                <a:lnTo>
                  <a:pt x="1869774" y="3711381"/>
                </a:lnTo>
                <a:cubicBezTo>
                  <a:pt x="1819582" y="3659738"/>
                  <a:pt x="1733381" y="3617506"/>
                  <a:pt x="1678151" y="3617497"/>
                </a:cubicBezTo>
                <a:lnTo>
                  <a:pt x="1637815" y="3617488"/>
                </a:lnTo>
                <a:lnTo>
                  <a:pt x="1540165" y="3733485"/>
                </a:lnTo>
                <a:close/>
                <a:moveTo>
                  <a:pt x="2559820" y="3623853"/>
                </a:moveTo>
                <a:cubicBezTo>
                  <a:pt x="2559758" y="3635212"/>
                  <a:pt x="2638374" y="3768828"/>
                  <a:pt x="2645122" y="3768828"/>
                </a:cubicBezTo>
                <a:cubicBezTo>
                  <a:pt x="2650481" y="3768828"/>
                  <a:pt x="2600548" y="3672691"/>
                  <a:pt x="2578087" y="3639744"/>
                </a:cubicBezTo>
                <a:cubicBezTo>
                  <a:pt x="2568072" y="3625055"/>
                  <a:pt x="2559847" y="3617906"/>
                  <a:pt x="2559820" y="3623853"/>
                </a:cubicBezTo>
                <a:close/>
                <a:moveTo>
                  <a:pt x="1575436" y="3717639"/>
                </a:moveTo>
                <a:cubicBezTo>
                  <a:pt x="1532456" y="3767821"/>
                  <a:pt x="1491808" y="3815396"/>
                  <a:pt x="1485113" y="3823354"/>
                </a:cubicBezTo>
                <a:lnTo>
                  <a:pt x="1472926" y="3837821"/>
                </a:lnTo>
                <a:lnTo>
                  <a:pt x="1494621" y="3837821"/>
                </a:lnTo>
                <a:lnTo>
                  <a:pt x="1516316" y="3837821"/>
                </a:lnTo>
                <a:lnTo>
                  <a:pt x="1610725" y="3737233"/>
                </a:lnTo>
                <a:cubicBezTo>
                  <a:pt x="1662652" y="3681914"/>
                  <a:pt x="1705134" y="3634340"/>
                  <a:pt x="1705134" y="3631518"/>
                </a:cubicBezTo>
                <a:cubicBezTo>
                  <a:pt x="1705134" y="3628696"/>
                  <a:pt x="1693534" y="3626390"/>
                  <a:pt x="1679353" y="3626390"/>
                </a:cubicBezTo>
                <a:lnTo>
                  <a:pt x="1653572" y="3626390"/>
                </a:lnTo>
                <a:lnTo>
                  <a:pt x="1575436" y="3717639"/>
                </a:lnTo>
                <a:close/>
                <a:moveTo>
                  <a:pt x="1637236" y="3729203"/>
                </a:moveTo>
                <a:cubicBezTo>
                  <a:pt x="1550305" y="3822856"/>
                  <a:pt x="1525174" y="3854397"/>
                  <a:pt x="1542738" y="3847818"/>
                </a:cubicBezTo>
                <a:cubicBezTo>
                  <a:pt x="1556928" y="3842503"/>
                  <a:pt x="1734619" y="3643999"/>
                  <a:pt x="1729642" y="3639032"/>
                </a:cubicBezTo>
                <a:cubicBezTo>
                  <a:pt x="1727167" y="3636548"/>
                  <a:pt x="1685585" y="3677134"/>
                  <a:pt x="1637236" y="3729203"/>
                </a:cubicBezTo>
                <a:close/>
                <a:moveTo>
                  <a:pt x="3542432" y="3683739"/>
                </a:moveTo>
                <a:cubicBezTo>
                  <a:pt x="3534865" y="3703449"/>
                  <a:pt x="3541836" y="3725829"/>
                  <a:pt x="3558875" y="3736566"/>
                </a:cubicBezTo>
                <a:lnTo>
                  <a:pt x="3574285" y="3746269"/>
                </a:lnTo>
                <a:lnTo>
                  <a:pt x="3588965" y="3731598"/>
                </a:lnTo>
                <a:cubicBezTo>
                  <a:pt x="3598926" y="3721636"/>
                  <a:pt x="3601784" y="3709529"/>
                  <a:pt x="3597867" y="3693914"/>
                </a:cubicBezTo>
                <a:lnTo>
                  <a:pt x="3592089" y="3670902"/>
                </a:lnTo>
                <a:lnTo>
                  <a:pt x="3569727" y="3670902"/>
                </a:lnTo>
                <a:cubicBezTo>
                  <a:pt x="3557424" y="3670902"/>
                  <a:pt x="3545139" y="3676680"/>
                  <a:pt x="3542432" y="3683739"/>
                </a:cubicBezTo>
                <a:close/>
                <a:moveTo>
                  <a:pt x="3267493" y="3688644"/>
                </a:moveTo>
                <a:cubicBezTo>
                  <a:pt x="3284505" y="3696016"/>
                  <a:pt x="3350142" y="3701063"/>
                  <a:pt x="3342424" y="3694413"/>
                </a:cubicBezTo>
                <a:cubicBezTo>
                  <a:pt x="3340385" y="3692650"/>
                  <a:pt x="3318681" y="3688902"/>
                  <a:pt x="3294200" y="3686072"/>
                </a:cubicBezTo>
                <a:cubicBezTo>
                  <a:pt x="3265561" y="3682760"/>
                  <a:pt x="3256036" y="3683677"/>
                  <a:pt x="3267493" y="3688644"/>
                </a:cubicBezTo>
                <a:close/>
                <a:moveTo>
                  <a:pt x="3245237" y="3724708"/>
                </a:moveTo>
                <a:cubicBezTo>
                  <a:pt x="3245237" y="3736619"/>
                  <a:pt x="3275336" y="3743509"/>
                  <a:pt x="3343162" y="3747141"/>
                </a:cubicBezTo>
                <a:lnTo>
                  <a:pt x="3409930" y="3750711"/>
                </a:lnTo>
                <a:lnTo>
                  <a:pt x="3376244" y="3742040"/>
                </a:lnTo>
                <a:cubicBezTo>
                  <a:pt x="3320123" y="3727601"/>
                  <a:pt x="3245237" y="3717693"/>
                  <a:pt x="3245237" y="3724708"/>
                </a:cubicBezTo>
                <a:close/>
                <a:moveTo>
                  <a:pt x="1846895" y="3774561"/>
                </a:moveTo>
                <a:lnTo>
                  <a:pt x="1825316" y="3798098"/>
                </a:lnTo>
                <a:lnTo>
                  <a:pt x="1849797" y="3782439"/>
                </a:lnTo>
                <a:cubicBezTo>
                  <a:pt x="1863257" y="3773831"/>
                  <a:pt x="1874278" y="3763237"/>
                  <a:pt x="1874278" y="3758902"/>
                </a:cubicBezTo>
                <a:cubicBezTo>
                  <a:pt x="1874278" y="3746794"/>
                  <a:pt x="1870237" y="3749109"/>
                  <a:pt x="1846895" y="3774561"/>
                </a:cubicBezTo>
                <a:close/>
                <a:moveTo>
                  <a:pt x="5188553" y="3788858"/>
                </a:moveTo>
                <a:cubicBezTo>
                  <a:pt x="5191037" y="3794982"/>
                  <a:pt x="5206117" y="3833067"/>
                  <a:pt x="5222079" y="3873492"/>
                </a:cubicBezTo>
                <a:cubicBezTo>
                  <a:pt x="5238041" y="3913927"/>
                  <a:pt x="5252952" y="3945147"/>
                  <a:pt x="5255223" y="3942877"/>
                </a:cubicBezTo>
                <a:cubicBezTo>
                  <a:pt x="5257493" y="3940607"/>
                  <a:pt x="5250398" y="3902523"/>
                  <a:pt x="5239457" y="3858243"/>
                </a:cubicBezTo>
                <a:lnTo>
                  <a:pt x="5219560" y="3777730"/>
                </a:lnTo>
                <a:lnTo>
                  <a:pt x="5201799" y="3777730"/>
                </a:lnTo>
                <a:cubicBezTo>
                  <a:pt x="5191117" y="3777730"/>
                  <a:pt x="5185838" y="3782163"/>
                  <a:pt x="5188553" y="3788858"/>
                </a:cubicBezTo>
                <a:close/>
                <a:moveTo>
                  <a:pt x="1732144" y="3898294"/>
                </a:moveTo>
                <a:cubicBezTo>
                  <a:pt x="1701386" y="3930325"/>
                  <a:pt x="1678846" y="3959159"/>
                  <a:pt x="1682050" y="3962364"/>
                </a:cubicBezTo>
                <a:cubicBezTo>
                  <a:pt x="1685255" y="3965569"/>
                  <a:pt x="1706781" y="3946696"/>
                  <a:pt x="1729892" y="3920408"/>
                </a:cubicBezTo>
                <a:cubicBezTo>
                  <a:pt x="1813538" y="3825268"/>
                  <a:pt x="1814882" y="3812137"/>
                  <a:pt x="1732144" y="3898294"/>
                </a:cubicBezTo>
                <a:close/>
                <a:moveTo>
                  <a:pt x="3378772" y="3850943"/>
                </a:moveTo>
                <a:cubicBezTo>
                  <a:pt x="3378772" y="3854744"/>
                  <a:pt x="3394796" y="3857851"/>
                  <a:pt x="3414381" y="3857851"/>
                </a:cubicBezTo>
                <a:cubicBezTo>
                  <a:pt x="3433966" y="3857851"/>
                  <a:pt x="3449990" y="3856266"/>
                  <a:pt x="3449990" y="3854334"/>
                </a:cubicBezTo>
                <a:cubicBezTo>
                  <a:pt x="3449990" y="3852403"/>
                  <a:pt x="3433966" y="3849287"/>
                  <a:pt x="3414381" y="3847426"/>
                </a:cubicBezTo>
                <a:cubicBezTo>
                  <a:pt x="3394796" y="3845557"/>
                  <a:pt x="3378772" y="3847141"/>
                  <a:pt x="3378772" y="3850943"/>
                </a:cubicBezTo>
                <a:close/>
                <a:moveTo>
                  <a:pt x="3387674" y="3883009"/>
                </a:moveTo>
                <a:cubicBezTo>
                  <a:pt x="3405025" y="3893514"/>
                  <a:pt x="3508417" y="3903671"/>
                  <a:pt x="3497992" y="3893852"/>
                </a:cubicBezTo>
                <a:cubicBezTo>
                  <a:pt x="3493630" y="3889730"/>
                  <a:pt x="3464012" y="3883783"/>
                  <a:pt x="3432186" y="3880641"/>
                </a:cubicBezTo>
                <a:cubicBezTo>
                  <a:pt x="3396149" y="3877080"/>
                  <a:pt x="3379359" y="3877970"/>
                  <a:pt x="3387674" y="3883009"/>
                </a:cubicBezTo>
                <a:close/>
                <a:moveTo>
                  <a:pt x="1473674" y="3907018"/>
                </a:moveTo>
                <a:cubicBezTo>
                  <a:pt x="1473674" y="3908897"/>
                  <a:pt x="1492386" y="3918707"/>
                  <a:pt x="1515247" y="3928820"/>
                </a:cubicBezTo>
                <a:cubicBezTo>
                  <a:pt x="1538118" y="3938942"/>
                  <a:pt x="1574172" y="3961429"/>
                  <a:pt x="1595368" y="3978798"/>
                </a:cubicBezTo>
                <a:cubicBezTo>
                  <a:pt x="1616574" y="3996166"/>
                  <a:pt x="1633915" y="4006858"/>
                  <a:pt x="1633915" y="4002549"/>
                </a:cubicBezTo>
                <a:cubicBezTo>
                  <a:pt x="1633915" y="3990282"/>
                  <a:pt x="1588095" y="3950497"/>
                  <a:pt x="1554311" y="3933423"/>
                </a:cubicBezTo>
                <a:cubicBezTo>
                  <a:pt x="1521942" y="3917069"/>
                  <a:pt x="1473674" y="3901259"/>
                  <a:pt x="1473674" y="3907018"/>
                </a:cubicBezTo>
                <a:close/>
                <a:moveTo>
                  <a:pt x="3398802" y="3917398"/>
                </a:moveTo>
                <a:cubicBezTo>
                  <a:pt x="3407366" y="3919642"/>
                  <a:pt x="3421396" y="3919642"/>
                  <a:pt x="3429960" y="3917398"/>
                </a:cubicBezTo>
                <a:cubicBezTo>
                  <a:pt x="3438524" y="3915164"/>
                  <a:pt x="3431518" y="3913330"/>
                  <a:pt x="3414381" y="3913330"/>
                </a:cubicBezTo>
                <a:cubicBezTo>
                  <a:pt x="3397244" y="3913330"/>
                  <a:pt x="3390238" y="3915164"/>
                  <a:pt x="3398802" y="3917398"/>
                </a:cubicBezTo>
                <a:close/>
                <a:moveTo>
                  <a:pt x="1496375" y="3959088"/>
                </a:moveTo>
                <a:cubicBezTo>
                  <a:pt x="1521105" y="3970536"/>
                  <a:pt x="1556163" y="3992917"/>
                  <a:pt x="1574270" y="4008826"/>
                </a:cubicBezTo>
                <a:cubicBezTo>
                  <a:pt x="1592386" y="4024725"/>
                  <a:pt x="1607208" y="4033681"/>
                  <a:pt x="1607208" y="4028704"/>
                </a:cubicBezTo>
                <a:cubicBezTo>
                  <a:pt x="1607208" y="4006805"/>
                  <a:pt x="1526838" y="3953952"/>
                  <a:pt x="1478125" y="3943821"/>
                </a:cubicBezTo>
                <a:cubicBezTo>
                  <a:pt x="1459857" y="3940019"/>
                  <a:pt x="1465626" y="3944844"/>
                  <a:pt x="1496375" y="3959088"/>
                </a:cubicBezTo>
                <a:close/>
                <a:moveTo>
                  <a:pt x="1394639" y="3981629"/>
                </a:moveTo>
                <a:cubicBezTo>
                  <a:pt x="1376968" y="3992819"/>
                  <a:pt x="1388861" y="4006324"/>
                  <a:pt x="1427061" y="4018458"/>
                </a:cubicBezTo>
                <a:cubicBezTo>
                  <a:pt x="1445355" y="4024271"/>
                  <a:pt x="1478695" y="4040589"/>
                  <a:pt x="1501164" y="4054717"/>
                </a:cubicBezTo>
                <a:cubicBezTo>
                  <a:pt x="1523625" y="4068845"/>
                  <a:pt x="1551863" y="4080409"/>
                  <a:pt x="1563925" y="4080409"/>
                </a:cubicBezTo>
                <a:cubicBezTo>
                  <a:pt x="1575979" y="4080409"/>
                  <a:pt x="1590650" y="4085216"/>
                  <a:pt x="1596526" y="4091092"/>
                </a:cubicBezTo>
                <a:lnTo>
                  <a:pt x="1607208" y="4101775"/>
                </a:lnTo>
                <a:lnTo>
                  <a:pt x="1607208" y="4091404"/>
                </a:lnTo>
                <a:cubicBezTo>
                  <a:pt x="1607208" y="4071070"/>
                  <a:pt x="1552255" y="4018921"/>
                  <a:pt x="1507137" y="3996433"/>
                </a:cubicBezTo>
                <a:cubicBezTo>
                  <a:pt x="1460623" y="3973260"/>
                  <a:pt x="1416930" y="3967501"/>
                  <a:pt x="1394639" y="3981629"/>
                </a:cubicBezTo>
                <a:close/>
                <a:moveTo>
                  <a:pt x="2293925" y="3990620"/>
                </a:moveTo>
                <a:cubicBezTo>
                  <a:pt x="2305490" y="3999994"/>
                  <a:pt x="2316938" y="4005674"/>
                  <a:pt x="2319377" y="4003244"/>
                </a:cubicBezTo>
                <a:cubicBezTo>
                  <a:pt x="2324603" y="3998054"/>
                  <a:pt x="2293017" y="3973581"/>
                  <a:pt x="2281097" y="3973581"/>
                </a:cubicBezTo>
                <a:cubicBezTo>
                  <a:pt x="2276592" y="3973581"/>
                  <a:pt x="2282370" y="3981246"/>
                  <a:pt x="2293925" y="3990620"/>
                </a:cubicBezTo>
                <a:close/>
                <a:moveTo>
                  <a:pt x="2153633" y="4013214"/>
                </a:moveTo>
                <a:cubicBezTo>
                  <a:pt x="2145835" y="4033529"/>
                  <a:pt x="2154933" y="4041052"/>
                  <a:pt x="2213982" y="4063130"/>
                </a:cubicBezTo>
                <a:cubicBezTo>
                  <a:pt x="2247669" y="4075735"/>
                  <a:pt x="2284186" y="4098151"/>
                  <a:pt x="2307662" y="4120647"/>
                </a:cubicBezTo>
                <a:cubicBezTo>
                  <a:pt x="2328831" y="4140927"/>
                  <a:pt x="2348140" y="4155527"/>
                  <a:pt x="2350571" y="4153088"/>
                </a:cubicBezTo>
                <a:cubicBezTo>
                  <a:pt x="2372248" y="4131419"/>
                  <a:pt x="2300433" y="4054049"/>
                  <a:pt x="2226285" y="4019197"/>
                </a:cubicBezTo>
                <a:cubicBezTo>
                  <a:pt x="2179041" y="3996994"/>
                  <a:pt x="2160444" y="3995463"/>
                  <a:pt x="2153633" y="4013214"/>
                </a:cubicBezTo>
                <a:close/>
                <a:moveTo>
                  <a:pt x="4807596" y="4035897"/>
                </a:moveTo>
                <a:cubicBezTo>
                  <a:pt x="4822284" y="4039636"/>
                  <a:pt x="4860342" y="4042690"/>
                  <a:pt x="4892168" y="4042690"/>
                </a:cubicBezTo>
                <a:lnTo>
                  <a:pt x="4950033" y="4042690"/>
                </a:lnTo>
                <a:lnTo>
                  <a:pt x="4923326" y="4035897"/>
                </a:lnTo>
                <a:cubicBezTo>
                  <a:pt x="4908637" y="4032159"/>
                  <a:pt x="4870579" y="4029105"/>
                  <a:pt x="4838754" y="4029105"/>
                </a:cubicBezTo>
                <a:lnTo>
                  <a:pt x="4780889" y="4029105"/>
                </a:lnTo>
                <a:lnTo>
                  <a:pt x="4807596" y="4035897"/>
                </a:lnTo>
                <a:close/>
                <a:moveTo>
                  <a:pt x="5289185" y="4071507"/>
                </a:moveTo>
                <a:cubicBezTo>
                  <a:pt x="5297304" y="4135657"/>
                  <a:pt x="5309910" y="4278148"/>
                  <a:pt x="5310257" y="4309644"/>
                </a:cubicBezTo>
                <a:lnTo>
                  <a:pt x="5310577" y="4338577"/>
                </a:lnTo>
                <a:lnTo>
                  <a:pt x="5339510" y="4338292"/>
                </a:lnTo>
                <a:lnTo>
                  <a:pt x="5368442" y="4338007"/>
                </a:lnTo>
                <a:lnTo>
                  <a:pt x="5352267" y="4325748"/>
                </a:lnTo>
                <a:lnTo>
                  <a:pt x="5336100" y="4313490"/>
                </a:lnTo>
                <a:lnTo>
                  <a:pt x="5322702" y="4210054"/>
                </a:lnTo>
                <a:cubicBezTo>
                  <a:pt x="5315331" y="4153168"/>
                  <a:pt x="5303642" y="4089712"/>
                  <a:pt x="5296707" y="4069032"/>
                </a:cubicBezTo>
                <a:lnTo>
                  <a:pt x="5284119" y="4031446"/>
                </a:lnTo>
                <a:lnTo>
                  <a:pt x="5289185" y="4071507"/>
                </a:lnTo>
                <a:close/>
                <a:moveTo>
                  <a:pt x="2378996" y="4079902"/>
                </a:moveTo>
                <a:cubicBezTo>
                  <a:pt x="2381631" y="4089970"/>
                  <a:pt x="2387329" y="4098214"/>
                  <a:pt x="2391655" y="4098214"/>
                </a:cubicBezTo>
                <a:cubicBezTo>
                  <a:pt x="2403655" y="4098214"/>
                  <a:pt x="2401029" y="4083845"/>
                  <a:pt x="2386866" y="4072085"/>
                </a:cubicBezTo>
                <a:lnTo>
                  <a:pt x="2374207" y="4061590"/>
                </a:lnTo>
                <a:lnTo>
                  <a:pt x="2378996" y="4079902"/>
                </a:lnTo>
                <a:close/>
                <a:moveTo>
                  <a:pt x="1417776" y="4076964"/>
                </a:moveTo>
                <a:cubicBezTo>
                  <a:pt x="1414776" y="4079955"/>
                  <a:pt x="1431129" y="4095294"/>
                  <a:pt x="1454124" y="4111042"/>
                </a:cubicBezTo>
                <a:cubicBezTo>
                  <a:pt x="1477119" y="4126781"/>
                  <a:pt x="1503942" y="4152215"/>
                  <a:pt x="1513734" y="4167563"/>
                </a:cubicBezTo>
                <a:cubicBezTo>
                  <a:pt x="1523527" y="4182902"/>
                  <a:pt x="1534334" y="4195605"/>
                  <a:pt x="1537753" y="4195792"/>
                </a:cubicBezTo>
                <a:cubicBezTo>
                  <a:pt x="1544394" y="4196166"/>
                  <a:pt x="1531761" y="4151031"/>
                  <a:pt x="1516164" y="4118645"/>
                </a:cubicBezTo>
                <a:cubicBezTo>
                  <a:pt x="1501992" y="4089231"/>
                  <a:pt x="1434219" y="4060512"/>
                  <a:pt x="1417776" y="4076964"/>
                </a:cubicBezTo>
                <a:close/>
                <a:moveTo>
                  <a:pt x="4812047" y="4116472"/>
                </a:moveTo>
                <a:cubicBezTo>
                  <a:pt x="4834080" y="4120389"/>
                  <a:pt x="4880149" y="4123363"/>
                  <a:pt x="4914424" y="4123069"/>
                </a:cubicBezTo>
                <a:lnTo>
                  <a:pt x="4976740" y="4122544"/>
                </a:lnTo>
                <a:lnTo>
                  <a:pt x="4932228" y="4115609"/>
                </a:lnTo>
                <a:cubicBezTo>
                  <a:pt x="4907747" y="4111799"/>
                  <a:pt x="4861677" y="4108825"/>
                  <a:pt x="4829852" y="4109012"/>
                </a:cubicBezTo>
                <a:lnTo>
                  <a:pt x="4771987" y="4109342"/>
                </a:lnTo>
                <a:lnTo>
                  <a:pt x="4812047" y="4116472"/>
                </a:lnTo>
                <a:close/>
                <a:moveTo>
                  <a:pt x="5599644" y="4169432"/>
                </a:moveTo>
                <a:cubicBezTo>
                  <a:pt x="5612571" y="4378121"/>
                  <a:pt x="5614057" y="4498267"/>
                  <a:pt x="5605102" y="4610098"/>
                </a:cubicBezTo>
                <a:cubicBezTo>
                  <a:pt x="5564525" y="5116693"/>
                  <a:pt x="5412562" y="5465469"/>
                  <a:pt x="5066395" y="5846489"/>
                </a:cubicBezTo>
                <a:cubicBezTo>
                  <a:pt x="4907293" y="6021607"/>
                  <a:pt x="4657974" y="6200837"/>
                  <a:pt x="4440250" y="6296626"/>
                </a:cubicBezTo>
                <a:cubicBezTo>
                  <a:pt x="4337784" y="6341699"/>
                  <a:pt x="4326416" y="6361479"/>
                  <a:pt x="4422899" y="6326805"/>
                </a:cubicBezTo>
                <a:cubicBezTo>
                  <a:pt x="4747318" y="6210238"/>
                  <a:pt x="5065024" y="5941949"/>
                  <a:pt x="5305619" y="5581386"/>
                </a:cubicBezTo>
                <a:cubicBezTo>
                  <a:pt x="5468611" y="5337115"/>
                  <a:pt x="5576000" y="5045884"/>
                  <a:pt x="5612882" y="4748084"/>
                </a:cubicBezTo>
                <a:cubicBezTo>
                  <a:pt x="5636812" y="4554859"/>
                  <a:pt x="5631818" y="4213018"/>
                  <a:pt x="5603820" y="4127912"/>
                </a:cubicBezTo>
                <a:lnTo>
                  <a:pt x="5595514" y="4102665"/>
                </a:lnTo>
                <a:lnTo>
                  <a:pt x="5599644" y="4169432"/>
                </a:lnTo>
                <a:close/>
                <a:moveTo>
                  <a:pt x="2043734" y="4133235"/>
                </a:moveTo>
                <a:cubicBezTo>
                  <a:pt x="2032455" y="4154307"/>
                  <a:pt x="2031930" y="4163183"/>
                  <a:pt x="2042345" y="4156747"/>
                </a:cubicBezTo>
                <a:cubicBezTo>
                  <a:pt x="2050206" y="4151886"/>
                  <a:pt x="2062456" y="4116018"/>
                  <a:pt x="2056260" y="4116018"/>
                </a:cubicBezTo>
                <a:cubicBezTo>
                  <a:pt x="2054435" y="4116018"/>
                  <a:pt x="2048809" y="4123763"/>
                  <a:pt x="2043734" y="4133235"/>
                </a:cubicBezTo>
                <a:close/>
                <a:moveTo>
                  <a:pt x="2075026" y="4141862"/>
                </a:moveTo>
                <a:lnTo>
                  <a:pt x="2061664" y="4167696"/>
                </a:lnTo>
                <a:lnTo>
                  <a:pt x="2073931" y="4172406"/>
                </a:lnTo>
                <a:cubicBezTo>
                  <a:pt x="2087035" y="4177427"/>
                  <a:pt x="2096837" y="4171489"/>
                  <a:pt x="2096837" y="4158518"/>
                </a:cubicBezTo>
                <a:cubicBezTo>
                  <a:pt x="2096837" y="4154156"/>
                  <a:pt x="2092839" y="4153043"/>
                  <a:pt x="2087961" y="4156061"/>
                </a:cubicBezTo>
                <a:cubicBezTo>
                  <a:pt x="2082094" y="4159693"/>
                  <a:pt x="2082014" y="4153836"/>
                  <a:pt x="2087738" y="4138782"/>
                </a:cubicBezTo>
                <a:cubicBezTo>
                  <a:pt x="2099436" y="4108015"/>
                  <a:pt x="2091540" y="4109929"/>
                  <a:pt x="2075026" y="4141862"/>
                </a:cubicBezTo>
                <a:close/>
                <a:moveTo>
                  <a:pt x="2114161" y="4140500"/>
                </a:moveTo>
                <a:cubicBezTo>
                  <a:pt x="2109238" y="4153960"/>
                  <a:pt x="2103371" y="4170207"/>
                  <a:pt x="2101119" y="4176590"/>
                </a:cubicBezTo>
                <a:cubicBezTo>
                  <a:pt x="2097282" y="4187486"/>
                  <a:pt x="2158672" y="4222188"/>
                  <a:pt x="2182619" y="4222651"/>
                </a:cubicBezTo>
                <a:cubicBezTo>
                  <a:pt x="2188183" y="4222757"/>
                  <a:pt x="2199623" y="4208327"/>
                  <a:pt x="2208044" y="4190575"/>
                </a:cubicBezTo>
                <a:lnTo>
                  <a:pt x="2223365" y="4158295"/>
                </a:lnTo>
                <a:lnTo>
                  <a:pt x="2211285" y="4149910"/>
                </a:lnTo>
                <a:cubicBezTo>
                  <a:pt x="2193569" y="4137607"/>
                  <a:pt x="2143396" y="4116018"/>
                  <a:pt x="2132508" y="4116018"/>
                </a:cubicBezTo>
                <a:cubicBezTo>
                  <a:pt x="2127336" y="4116018"/>
                  <a:pt x="2119075" y="4127039"/>
                  <a:pt x="2114161" y="4140500"/>
                </a:cubicBezTo>
                <a:close/>
                <a:moveTo>
                  <a:pt x="1411357" y="4149349"/>
                </a:moveTo>
                <a:cubicBezTo>
                  <a:pt x="1411357" y="4153657"/>
                  <a:pt x="1423375" y="4166067"/>
                  <a:pt x="1438064" y="4176928"/>
                </a:cubicBezTo>
                <a:cubicBezTo>
                  <a:pt x="1452753" y="4187789"/>
                  <a:pt x="1464771" y="4192819"/>
                  <a:pt x="1464771" y="4188109"/>
                </a:cubicBezTo>
                <a:cubicBezTo>
                  <a:pt x="1464771" y="4183400"/>
                  <a:pt x="1452753" y="4170990"/>
                  <a:pt x="1438064" y="4160530"/>
                </a:cubicBezTo>
                <a:cubicBezTo>
                  <a:pt x="1423375" y="4150070"/>
                  <a:pt x="1411357" y="4145040"/>
                  <a:pt x="1411357" y="4149349"/>
                </a:cubicBezTo>
                <a:close/>
                <a:moveTo>
                  <a:pt x="1887961" y="4184629"/>
                </a:moveTo>
                <a:cubicBezTo>
                  <a:pt x="1874928" y="4217523"/>
                  <a:pt x="1820864" y="4367545"/>
                  <a:pt x="1820864" y="4370794"/>
                </a:cubicBezTo>
                <a:cubicBezTo>
                  <a:pt x="1820864" y="4372664"/>
                  <a:pt x="1844055" y="4374186"/>
                  <a:pt x="1872409" y="4374186"/>
                </a:cubicBezTo>
                <a:cubicBezTo>
                  <a:pt x="1967228" y="4374186"/>
                  <a:pt x="2064842" y="4409092"/>
                  <a:pt x="2139612" y="4469726"/>
                </a:cubicBezTo>
                <a:cubicBezTo>
                  <a:pt x="2160684" y="4486827"/>
                  <a:pt x="2179156" y="4499362"/>
                  <a:pt x="2180661" y="4497590"/>
                </a:cubicBezTo>
                <a:cubicBezTo>
                  <a:pt x="2186385" y="4490815"/>
                  <a:pt x="2248176" y="4291092"/>
                  <a:pt x="2245399" y="4288314"/>
                </a:cubicBezTo>
                <a:cubicBezTo>
                  <a:pt x="2243787" y="4286712"/>
                  <a:pt x="2227042" y="4327520"/>
                  <a:pt x="2208187" y="4379011"/>
                </a:cubicBezTo>
                <a:cubicBezTo>
                  <a:pt x="2189332" y="4430493"/>
                  <a:pt x="2170548" y="4469263"/>
                  <a:pt x="2166453" y="4465168"/>
                </a:cubicBezTo>
                <a:cubicBezTo>
                  <a:pt x="2162358" y="4461073"/>
                  <a:pt x="2173325" y="4412484"/>
                  <a:pt x="2190836" y="4357200"/>
                </a:cubicBezTo>
                <a:cubicBezTo>
                  <a:pt x="2208338" y="4301917"/>
                  <a:pt x="2221362" y="4255384"/>
                  <a:pt x="2219769" y="4253791"/>
                </a:cubicBezTo>
                <a:cubicBezTo>
                  <a:pt x="2218184" y="4252197"/>
                  <a:pt x="2201466" y="4292659"/>
                  <a:pt x="2182628" y="4343704"/>
                </a:cubicBezTo>
                <a:cubicBezTo>
                  <a:pt x="2163791" y="4394741"/>
                  <a:pt x="2144793" y="4436502"/>
                  <a:pt x="2140414" y="4436502"/>
                </a:cubicBezTo>
                <a:cubicBezTo>
                  <a:pt x="2127817" y="4436502"/>
                  <a:pt x="2130621" y="4422366"/>
                  <a:pt x="2160097" y="4337241"/>
                </a:cubicBezTo>
                <a:cubicBezTo>
                  <a:pt x="2175302" y="4293308"/>
                  <a:pt x="2186074" y="4255696"/>
                  <a:pt x="2184026" y="4253657"/>
                </a:cubicBezTo>
                <a:cubicBezTo>
                  <a:pt x="2181979" y="4251610"/>
                  <a:pt x="2167014" y="4282902"/>
                  <a:pt x="2150767" y="4323185"/>
                </a:cubicBezTo>
                <a:cubicBezTo>
                  <a:pt x="2101306" y="4445859"/>
                  <a:pt x="2086234" y="4437054"/>
                  <a:pt x="2131823" y="4312128"/>
                </a:cubicBezTo>
                <a:cubicBezTo>
                  <a:pt x="2146173" y="4272815"/>
                  <a:pt x="2154809" y="4240651"/>
                  <a:pt x="2151016" y="4240651"/>
                </a:cubicBezTo>
                <a:cubicBezTo>
                  <a:pt x="2147224" y="4240651"/>
                  <a:pt x="2130479" y="4274676"/>
                  <a:pt x="2113804" y="4316259"/>
                </a:cubicBezTo>
                <a:cubicBezTo>
                  <a:pt x="2097130" y="4357841"/>
                  <a:pt x="2080483" y="4391893"/>
                  <a:pt x="2076806" y="4391928"/>
                </a:cubicBezTo>
                <a:cubicBezTo>
                  <a:pt x="2065865" y="4392026"/>
                  <a:pt x="2068803" y="4378993"/>
                  <a:pt x="2096837" y="4302967"/>
                </a:cubicBezTo>
                <a:cubicBezTo>
                  <a:pt x="2141740" y="4181174"/>
                  <a:pt x="2127345" y="4179438"/>
                  <a:pt x="2078435" y="4300742"/>
                </a:cubicBezTo>
                <a:cubicBezTo>
                  <a:pt x="2062153" y="4341140"/>
                  <a:pt x="2045862" y="4374186"/>
                  <a:pt x="2042239" y="4374186"/>
                </a:cubicBezTo>
                <a:cubicBezTo>
                  <a:pt x="2038615" y="4374186"/>
                  <a:pt x="2047411" y="4339387"/>
                  <a:pt x="2061788" y="4296843"/>
                </a:cubicBezTo>
                <a:cubicBezTo>
                  <a:pt x="2089554" y="4214710"/>
                  <a:pt x="2092403" y="4201231"/>
                  <a:pt x="2080438" y="4208621"/>
                </a:cubicBezTo>
                <a:cubicBezTo>
                  <a:pt x="2076317" y="4211175"/>
                  <a:pt x="2059723" y="4247461"/>
                  <a:pt x="2043556" y="4289267"/>
                </a:cubicBezTo>
                <a:cubicBezTo>
                  <a:pt x="2027390" y="4331081"/>
                  <a:pt x="2010733" y="4365284"/>
                  <a:pt x="2006540" y="4365284"/>
                </a:cubicBezTo>
                <a:cubicBezTo>
                  <a:pt x="1994469" y="4365284"/>
                  <a:pt x="1997166" y="4353150"/>
                  <a:pt x="2025618" y="4279260"/>
                </a:cubicBezTo>
                <a:cubicBezTo>
                  <a:pt x="2040307" y="4241114"/>
                  <a:pt x="2052325" y="4206003"/>
                  <a:pt x="2052325" y="4201240"/>
                </a:cubicBezTo>
                <a:cubicBezTo>
                  <a:pt x="2052325" y="4182367"/>
                  <a:pt x="2036096" y="4212395"/>
                  <a:pt x="2008178" y="4282937"/>
                </a:cubicBezTo>
                <a:cubicBezTo>
                  <a:pt x="1992190" y="4323336"/>
                  <a:pt x="1975551" y="4356381"/>
                  <a:pt x="1971207" y="4356381"/>
                </a:cubicBezTo>
                <a:cubicBezTo>
                  <a:pt x="1959331" y="4356381"/>
                  <a:pt x="1961076" y="4348841"/>
                  <a:pt x="1989733" y="4276260"/>
                </a:cubicBezTo>
                <a:cubicBezTo>
                  <a:pt x="2004235" y="4239538"/>
                  <a:pt x="2015986" y="4203484"/>
                  <a:pt x="2015852" y="4196139"/>
                </a:cubicBezTo>
                <a:cubicBezTo>
                  <a:pt x="2015710" y="4188795"/>
                  <a:pt x="2000683" y="4220559"/>
                  <a:pt x="1982451" y="4266726"/>
                </a:cubicBezTo>
                <a:cubicBezTo>
                  <a:pt x="1964219" y="4312893"/>
                  <a:pt x="1944438" y="4352286"/>
                  <a:pt x="1938500" y="4354263"/>
                </a:cubicBezTo>
                <a:cubicBezTo>
                  <a:pt x="1923473" y="4359275"/>
                  <a:pt x="1924924" y="4346055"/>
                  <a:pt x="1945283" y="4292463"/>
                </a:cubicBezTo>
                <a:cubicBezTo>
                  <a:pt x="1954960" y="4267002"/>
                  <a:pt x="1961397" y="4244675"/>
                  <a:pt x="1959580" y="4242859"/>
                </a:cubicBezTo>
                <a:cubicBezTo>
                  <a:pt x="1957764" y="4241043"/>
                  <a:pt x="1946859" y="4263842"/>
                  <a:pt x="1935348" y="4293522"/>
                </a:cubicBezTo>
                <a:cubicBezTo>
                  <a:pt x="1923847" y="4323193"/>
                  <a:pt x="1909131" y="4347479"/>
                  <a:pt x="1902659" y="4347479"/>
                </a:cubicBezTo>
                <a:cubicBezTo>
                  <a:pt x="1894522" y="4347479"/>
                  <a:pt x="1892822" y="4341283"/>
                  <a:pt x="1897157" y="4327449"/>
                </a:cubicBezTo>
                <a:cubicBezTo>
                  <a:pt x="1900603" y="4316437"/>
                  <a:pt x="1905241" y="4301410"/>
                  <a:pt x="1907466" y="4294065"/>
                </a:cubicBezTo>
                <a:cubicBezTo>
                  <a:pt x="1909683" y="4286721"/>
                  <a:pt x="1902018" y="4296700"/>
                  <a:pt x="1890427" y="4316250"/>
                </a:cubicBezTo>
                <a:cubicBezTo>
                  <a:pt x="1878827" y="4335790"/>
                  <a:pt x="1862420" y="4353114"/>
                  <a:pt x="1853954" y="4354743"/>
                </a:cubicBezTo>
                <a:lnTo>
                  <a:pt x="1838562" y="4357708"/>
                </a:lnTo>
                <a:lnTo>
                  <a:pt x="1870664" y="4267429"/>
                </a:lnTo>
                <a:cubicBezTo>
                  <a:pt x="1888317" y="4217772"/>
                  <a:pt x="1900861" y="4175246"/>
                  <a:pt x="1898528" y="4172904"/>
                </a:cubicBezTo>
                <a:cubicBezTo>
                  <a:pt x="1896196" y="4170572"/>
                  <a:pt x="1891433" y="4175851"/>
                  <a:pt x="1887961" y="4184629"/>
                </a:cubicBezTo>
                <a:close/>
                <a:moveTo>
                  <a:pt x="4834970" y="4195320"/>
                </a:moveTo>
                <a:cubicBezTo>
                  <a:pt x="4837650" y="4198000"/>
                  <a:pt x="4860635" y="4202727"/>
                  <a:pt x="4886034" y="4205816"/>
                </a:cubicBezTo>
                <a:lnTo>
                  <a:pt x="4932228" y="4211434"/>
                </a:lnTo>
                <a:lnTo>
                  <a:pt x="4872138" y="4212689"/>
                </a:lnTo>
                <a:cubicBezTo>
                  <a:pt x="4772298" y="4214772"/>
                  <a:pt x="4802032" y="4231749"/>
                  <a:pt x="4905521" y="4231749"/>
                </a:cubicBezTo>
                <a:cubicBezTo>
                  <a:pt x="4956932" y="4231749"/>
                  <a:pt x="4998933" y="4228749"/>
                  <a:pt x="4998862" y="4225072"/>
                </a:cubicBezTo>
                <a:cubicBezTo>
                  <a:pt x="4998444" y="4204864"/>
                  <a:pt x="4978235" y="4198062"/>
                  <a:pt x="4907863" y="4194439"/>
                </a:cubicBezTo>
                <a:cubicBezTo>
                  <a:pt x="4865087" y="4192240"/>
                  <a:pt x="4832282" y="4192641"/>
                  <a:pt x="4834970" y="4195320"/>
                </a:cubicBezTo>
                <a:close/>
                <a:moveTo>
                  <a:pt x="4812047" y="4315083"/>
                </a:moveTo>
                <a:lnTo>
                  <a:pt x="4812047" y="4329674"/>
                </a:lnTo>
                <a:lnTo>
                  <a:pt x="4863235" y="4329754"/>
                </a:lnTo>
                <a:cubicBezTo>
                  <a:pt x="4891393" y="4329790"/>
                  <a:pt x="4935451" y="4332354"/>
                  <a:pt x="4961161" y="4335443"/>
                </a:cubicBezTo>
                <a:lnTo>
                  <a:pt x="5007898" y="4341060"/>
                </a:lnTo>
                <a:lnTo>
                  <a:pt x="5007898" y="4326461"/>
                </a:lnTo>
                <a:lnTo>
                  <a:pt x="5007898" y="4311870"/>
                </a:lnTo>
                <a:lnTo>
                  <a:pt x="4956710" y="4311790"/>
                </a:lnTo>
                <a:cubicBezTo>
                  <a:pt x="4928552" y="4311754"/>
                  <a:pt x="4884494" y="4309190"/>
                  <a:pt x="4858784" y="4306101"/>
                </a:cubicBezTo>
                <a:lnTo>
                  <a:pt x="4812047" y="4300484"/>
                </a:lnTo>
                <a:lnTo>
                  <a:pt x="4812047" y="4315083"/>
                </a:lnTo>
                <a:close/>
                <a:moveTo>
                  <a:pt x="4812047" y="4381851"/>
                </a:moveTo>
                <a:cubicBezTo>
                  <a:pt x="4812047" y="4391261"/>
                  <a:pt x="4886355" y="4400715"/>
                  <a:pt x="4961161" y="4400813"/>
                </a:cubicBezTo>
                <a:cubicBezTo>
                  <a:pt x="5035210" y="4400920"/>
                  <a:pt x="5032264" y="4387121"/>
                  <a:pt x="4956710" y="4379990"/>
                </a:cubicBezTo>
                <a:cubicBezTo>
                  <a:pt x="4872565" y="4372041"/>
                  <a:pt x="4812047" y="4372815"/>
                  <a:pt x="4812047" y="4381851"/>
                </a:cubicBezTo>
                <a:close/>
                <a:moveTo>
                  <a:pt x="5284529" y="4395738"/>
                </a:moveTo>
                <a:cubicBezTo>
                  <a:pt x="5261400" y="4420362"/>
                  <a:pt x="5257092" y="4472824"/>
                  <a:pt x="5276303" y="4495988"/>
                </a:cubicBezTo>
                <a:cubicBezTo>
                  <a:pt x="5296307" y="4520104"/>
                  <a:pt x="5342501" y="4535389"/>
                  <a:pt x="5367116" y="4526033"/>
                </a:cubicBezTo>
                <a:cubicBezTo>
                  <a:pt x="5412865" y="4508638"/>
                  <a:pt x="5431177" y="4451218"/>
                  <a:pt x="5403544" y="4411780"/>
                </a:cubicBezTo>
                <a:cubicBezTo>
                  <a:pt x="5385063" y="4385385"/>
                  <a:pt x="5379000" y="4386516"/>
                  <a:pt x="5337311" y="4424181"/>
                </a:cubicBezTo>
                <a:lnTo>
                  <a:pt x="5301675" y="4456381"/>
                </a:lnTo>
                <a:lnTo>
                  <a:pt x="5301675" y="4437900"/>
                </a:lnTo>
                <a:cubicBezTo>
                  <a:pt x="5301675" y="4427734"/>
                  <a:pt x="5312651" y="4409243"/>
                  <a:pt x="5326067" y="4396798"/>
                </a:cubicBezTo>
                <a:lnTo>
                  <a:pt x="5350460" y="4374186"/>
                </a:lnTo>
                <a:lnTo>
                  <a:pt x="5327616" y="4374186"/>
                </a:lnTo>
                <a:cubicBezTo>
                  <a:pt x="5314966" y="4374186"/>
                  <a:pt x="5295746" y="4383801"/>
                  <a:pt x="5284529" y="4395738"/>
                </a:cubicBezTo>
                <a:close/>
                <a:moveTo>
                  <a:pt x="4820949" y="4434206"/>
                </a:moveTo>
                <a:cubicBezTo>
                  <a:pt x="4820949" y="4451823"/>
                  <a:pt x="5008975" y="4464420"/>
                  <a:pt x="5014717" y="4447194"/>
                </a:cubicBezTo>
                <a:cubicBezTo>
                  <a:pt x="5017174" y="4439832"/>
                  <a:pt x="5004577" y="4436502"/>
                  <a:pt x="4974336" y="4436502"/>
                </a:cubicBezTo>
                <a:cubicBezTo>
                  <a:pt x="4950166" y="4436502"/>
                  <a:pt x="4905762" y="4433929"/>
                  <a:pt x="4875672" y="4430787"/>
                </a:cubicBezTo>
                <a:cubicBezTo>
                  <a:pt x="4840445" y="4427101"/>
                  <a:pt x="4820949" y="4428321"/>
                  <a:pt x="4820949" y="4434206"/>
                </a:cubicBezTo>
                <a:close/>
                <a:moveTo>
                  <a:pt x="4820949" y="4487459"/>
                </a:moveTo>
                <a:cubicBezTo>
                  <a:pt x="4820949" y="4492275"/>
                  <a:pt x="4851600" y="4498801"/>
                  <a:pt x="4889061" y="4501961"/>
                </a:cubicBezTo>
                <a:cubicBezTo>
                  <a:pt x="4984636" y="4510045"/>
                  <a:pt x="5021999" y="4509306"/>
                  <a:pt x="5011904" y="4499549"/>
                </a:cubicBezTo>
                <a:cubicBezTo>
                  <a:pt x="4999770" y="4487824"/>
                  <a:pt x="4820949" y="4476509"/>
                  <a:pt x="4820949" y="4487459"/>
                </a:cubicBezTo>
                <a:close/>
                <a:moveTo>
                  <a:pt x="1836443" y="4503830"/>
                </a:moveTo>
                <a:cubicBezTo>
                  <a:pt x="1823170" y="4517460"/>
                  <a:pt x="1830274" y="4525526"/>
                  <a:pt x="1855539" y="4525526"/>
                </a:cubicBezTo>
                <a:cubicBezTo>
                  <a:pt x="1891309" y="4525526"/>
                  <a:pt x="1994896" y="4558304"/>
                  <a:pt x="2045693" y="4585696"/>
                </a:cubicBezTo>
                <a:cubicBezTo>
                  <a:pt x="2068972" y="4598248"/>
                  <a:pt x="2090169" y="4606377"/>
                  <a:pt x="2092795" y="4603750"/>
                </a:cubicBezTo>
                <a:cubicBezTo>
                  <a:pt x="2101813" y="4594732"/>
                  <a:pt x="2050046" y="4542529"/>
                  <a:pt x="2013368" y="4523656"/>
                </a:cubicBezTo>
                <a:cubicBezTo>
                  <a:pt x="1975551" y="4504205"/>
                  <a:pt x="1849797" y="4490112"/>
                  <a:pt x="1836443" y="4503830"/>
                </a:cubicBezTo>
                <a:close/>
                <a:moveTo>
                  <a:pt x="4817557" y="4541612"/>
                </a:moveTo>
                <a:cubicBezTo>
                  <a:pt x="4813943" y="4547461"/>
                  <a:pt x="4830029" y="4552820"/>
                  <a:pt x="4860885" y="4556025"/>
                </a:cubicBezTo>
                <a:cubicBezTo>
                  <a:pt x="4887886" y="4558838"/>
                  <a:pt x="4931623" y="4563378"/>
                  <a:pt x="4958081" y="4566120"/>
                </a:cubicBezTo>
                <a:cubicBezTo>
                  <a:pt x="5001007" y="4570572"/>
                  <a:pt x="5029771" y="4561278"/>
                  <a:pt x="5010266" y="4549259"/>
                </a:cubicBezTo>
                <a:cubicBezTo>
                  <a:pt x="4994295" y="4539413"/>
                  <a:pt x="4823112" y="4532621"/>
                  <a:pt x="4817557" y="4541612"/>
                </a:cubicBezTo>
                <a:close/>
                <a:moveTo>
                  <a:pt x="5425435" y="4552491"/>
                </a:moveTo>
                <a:cubicBezTo>
                  <a:pt x="5417610" y="4564589"/>
                  <a:pt x="5405592" y="4596522"/>
                  <a:pt x="5398728" y="4623451"/>
                </a:cubicBezTo>
                <a:lnTo>
                  <a:pt x="5386247" y="4672414"/>
                </a:lnTo>
                <a:lnTo>
                  <a:pt x="5383559" y="4625677"/>
                </a:lnTo>
                <a:lnTo>
                  <a:pt x="5380861" y="4578940"/>
                </a:lnTo>
                <a:lnTo>
                  <a:pt x="5355579" y="4578940"/>
                </a:lnTo>
                <a:cubicBezTo>
                  <a:pt x="5326762" y="4578940"/>
                  <a:pt x="5319480" y="4591554"/>
                  <a:pt x="5319480" y="4641460"/>
                </a:cubicBezTo>
                <a:cubicBezTo>
                  <a:pt x="5319480" y="4660351"/>
                  <a:pt x="5315474" y="4678290"/>
                  <a:pt x="5310577" y="4681317"/>
                </a:cubicBezTo>
                <a:cubicBezTo>
                  <a:pt x="5305022" y="4684753"/>
                  <a:pt x="5301675" y="4666939"/>
                  <a:pt x="5301675" y="4633965"/>
                </a:cubicBezTo>
                <a:cubicBezTo>
                  <a:pt x="5301675" y="4599486"/>
                  <a:pt x="5297340" y="4577515"/>
                  <a:pt x="5289185" y="4570759"/>
                </a:cubicBezTo>
                <a:lnTo>
                  <a:pt x="5276704" y="4560396"/>
                </a:lnTo>
                <a:lnTo>
                  <a:pt x="5266573" y="4625303"/>
                </a:lnTo>
                <a:cubicBezTo>
                  <a:pt x="5218910" y="4930724"/>
                  <a:pt x="5129406" y="5252570"/>
                  <a:pt x="5073170" y="5320744"/>
                </a:cubicBezTo>
                <a:cubicBezTo>
                  <a:pt x="5058739" y="5338228"/>
                  <a:pt x="5052419" y="5357234"/>
                  <a:pt x="5052445" y="5383060"/>
                </a:cubicBezTo>
                <a:cubicBezTo>
                  <a:pt x="5052526" y="5478600"/>
                  <a:pt x="5144139" y="5523931"/>
                  <a:pt x="5192319" y="5452276"/>
                </a:cubicBezTo>
                <a:cubicBezTo>
                  <a:pt x="5204702" y="5433848"/>
                  <a:pt x="5212652" y="5408681"/>
                  <a:pt x="5212652" y="5387876"/>
                </a:cubicBezTo>
                <a:lnTo>
                  <a:pt x="5212652" y="5353727"/>
                </a:lnTo>
                <a:lnTo>
                  <a:pt x="5187930" y="5326058"/>
                </a:lnTo>
                <a:cubicBezTo>
                  <a:pt x="5173936" y="5310391"/>
                  <a:pt x="5153398" y="5297785"/>
                  <a:pt x="5140587" y="5296983"/>
                </a:cubicBezTo>
                <a:lnTo>
                  <a:pt x="5117949" y="5295577"/>
                </a:lnTo>
                <a:lnTo>
                  <a:pt x="5133501" y="5268870"/>
                </a:lnTo>
                <a:cubicBezTo>
                  <a:pt x="5166413" y="5212349"/>
                  <a:pt x="5221803" y="5059745"/>
                  <a:pt x="5271870" y="4887628"/>
                </a:cubicBezTo>
                <a:cubicBezTo>
                  <a:pt x="5274469" y="4878690"/>
                  <a:pt x="5278431" y="4873215"/>
                  <a:pt x="5280683" y="4875467"/>
                </a:cubicBezTo>
                <a:cubicBezTo>
                  <a:pt x="5290013" y="4884788"/>
                  <a:pt x="5214637" y="5149899"/>
                  <a:pt x="5180897" y="5226406"/>
                </a:cubicBezTo>
                <a:cubicBezTo>
                  <a:pt x="5157057" y="5280488"/>
                  <a:pt x="5167784" y="5298978"/>
                  <a:pt x="5194090" y="5249143"/>
                </a:cubicBezTo>
                <a:cubicBezTo>
                  <a:pt x="5203865" y="5230617"/>
                  <a:pt x="5212037" y="5220664"/>
                  <a:pt x="5212260" y="5227029"/>
                </a:cubicBezTo>
                <a:cubicBezTo>
                  <a:pt x="5212474" y="5233385"/>
                  <a:pt x="5206536" y="5250416"/>
                  <a:pt x="5199067" y="5264864"/>
                </a:cubicBezTo>
                <a:cubicBezTo>
                  <a:pt x="5191597" y="5279304"/>
                  <a:pt x="5189408" y="5291126"/>
                  <a:pt x="5194206" y="5291126"/>
                </a:cubicBezTo>
                <a:cubicBezTo>
                  <a:pt x="5218037" y="5291126"/>
                  <a:pt x="5316657" y="5000020"/>
                  <a:pt x="5354038" y="4819303"/>
                </a:cubicBezTo>
                <a:cubicBezTo>
                  <a:pt x="5384022" y="4674381"/>
                  <a:pt x="5392033" y="4701827"/>
                  <a:pt x="5363653" y="4852232"/>
                </a:cubicBezTo>
                <a:cubicBezTo>
                  <a:pt x="5342385" y="4964953"/>
                  <a:pt x="5295221" y="5132967"/>
                  <a:pt x="5256985" y="5232264"/>
                </a:cubicBezTo>
                <a:cubicBezTo>
                  <a:pt x="5242118" y="5270882"/>
                  <a:pt x="5231186" y="5303723"/>
                  <a:pt x="5232691" y="5305236"/>
                </a:cubicBezTo>
                <a:cubicBezTo>
                  <a:pt x="5234204" y="5306740"/>
                  <a:pt x="5244931" y="5290093"/>
                  <a:pt x="5256531" y="5268238"/>
                </a:cubicBezTo>
                <a:cubicBezTo>
                  <a:pt x="5285918" y="5212830"/>
                  <a:pt x="5290734" y="5225907"/>
                  <a:pt x="5262006" y="5283105"/>
                </a:cubicBezTo>
                <a:cubicBezTo>
                  <a:pt x="5249098" y="5308815"/>
                  <a:pt x="5239715" y="5338166"/>
                  <a:pt x="5241166" y="5348323"/>
                </a:cubicBezTo>
                <a:cubicBezTo>
                  <a:pt x="5245270" y="5377033"/>
                  <a:pt x="5302957" y="5250603"/>
                  <a:pt x="5344424" y="5121982"/>
                </a:cubicBezTo>
                <a:cubicBezTo>
                  <a:pt x="5402654" y="4941389"/>
                  <a:pt x="5449418" y="4680568"/>
                  <a:pt x="5442537" y="4574747"/>
                </a:cubicBezTo>
                <a:lnTo>
                  <a:pt x="5439661" y="4530493"/>
                </a:lnTo>
                <a:lnTo>
                  <a:pt x="5425435" y="4552491"/>
                </a:lnTo>
                <a:close/>
                <a:moveTo>
                  <a:pt x="1883181" y="4594928"/>
                </a:moveTo>
                <a:cubicBezTo>
                  <a:pt x="1883181" y="4603074"/>
                  <a:pt x="2000309" y="4642832"/>
                  <a:pt x="2006380" y="4636751"/>
                </a:cubicBezTo>
                <a:cubicBezTo>
                  <a:pt x="2012131" y="4631000"/>
                  <a:pt x="1917410" y="4588029"/>
                  <a:pt x="1898760" y="4587931"/>
                </a:cubicBezTo>
                <a:cubicBezTo>
                  <a:pt x="1890196" y="4587877"/>
                  <a:pt x="1883181" y="4591029"/>
                  <a:pt x="1883181" y="4594928"/>
                </a:cubicBezTo>
                <a:close/>
                <a:moveTo>
                  <a:pt x="4812047" y="4595453"/>
                </a:moveTo>
                <a:cubicBezTo>
                  <a:pt x="4812047" y="4603332"/>
                  <a:pt x="4903714" y="4614371"/>
                  <a:pt x="4970063" y="4614487"/>
                </a:cubicBezTo>
                <a:cubicBezTo>
                  <a:pt x="5010524" y="4614549"/>
                  <a:pt x="5020895" y="4602308"/>
                  <a:pt x="4987868" y="4593450"/>
                </a:cubicBezTo>
                <a:cubicBezTo>
                  <a:pt x="4957074" y="4585198"/>
                  <a:pt x="4812047" y="4586854"/>
                  <a:pt x="4812047" y="4595453"/>
                </a:cubicBezTo>
                <a:close/>
                <a:moveTo>
                  <a:pt x="3004874" y="4614549"/>
                </a:moveTo>
                <a:cubicBezTo>
                  <a:pt x="3022759" y="4626104"/>
                  <a:pt x="3174018" y="4626104"/>
                  <a:pt x="3174018" y="4614549"/>
                </a:cubicBezTo>
                <a:cubicBezTo>
                  <a:pt x="3174018" y="4609181"/>
                  <a:pt x="3137759" y="4605700"/>
                  <a:pt x="3082769" y="4605780"/>
                </a:cubicBezTo>
                <a:cubicBezTo>
                  <a:pt x="3020569" y="4605878"/>
                  <a:pt x="2995767" y="4608665"/>
                  <a:pt x="3004874" y="4614549"/>
                </a:cubicBezTo>
                <a:close/>
                <a:moveTo>
                  <a:pt x="3161083" y="4643482"/>
                </a:moveTo>
                <a:cubicBezTo>
                  <a:pt x="3154451" y="4664713"/>
                  <a:pt x="3149154" y="4988535"/>
                  <a:pt x="3155377" y="4992381"/>
                </a:cubicBezTo>
                <a:cubicBezTo>
                  <a:pt x="3158813" y="4994509"/>
                  <a:pt x="3162418" y="4961437"/>
                  <a:pt x="3163389" y="4918902"/>
                </a:cubicBezTo>
                <a:cubicBezTo>
                  <a:pt x="3164350" y="4876366"/>
                  <a:pt x="3167653" y="4794483"/>
                  <a:pt x="3170724" y="4736956"/>
                </a:cubicBezTo>
                <a:cubicBezTo>
                  <a:pt x="3173796" y="4679429"/>
                  <a:pt x="3173662" y="4632354"/>
                  <a:pt x="3170431" y="4632354"/>
                </a:cubicBezTo>
                <a:cubicBezTo>
                  <a:pt x="3167199" y="4632354"/>
                  <a:pt x="3162997" y="4637366"/>
                  <a:pt x="3161083" y="4643482"/>
                </a:cubicBezTo>
                <a:close/>
                <a:moveTo>
                  <a:pt x="4812047" y="4641256"/>
                </a:moveTo>
                <a:cubicBezTo>
                  <a:pt x="4812047" y="4646152"/>
                  <a:pt x="4821065" y="4650478"/>
                  <a:pt x="4832077" y="4650870"/>
                </a:cubicBezTo>
                <a:cubicBezTo>
                  <a:pt x="4843089" y="4651253"/>
                  <a:pt x="4885482" y="4654351"/>
                  <a:pt x="4926281" y="4657734"/>
                </a:cubicBezTo>
                <a:cubicBezTo>
                  <a:pt x="4997277" y="4663636"/>
                  <a:pt x="5024278" y="4657102"/>
                  <a:pt x="4997910" y="4640401"/>
                </a:cubicBezTo>
                <a:cubicBezTo>
                  <a:pt x="4980568" y="4629416"/>
                  <a:pt x="4812047" y="4630190"/>
                  <a:pt x="4812047" y="4641256"/>
                </a:cubicBezTo>
                <a:close/>
                <a:moveTo>
                  <a:pt x="5200313" y="4765452"/>
                </a:moveTo>
                <a:cubicBezTo>
                  <a:pt x="5172618" y="4911878"/>
                  <a:pt x="5129504" y="5063841"/>
                  <a:pt x="5079241" y="5192221"/>
                </a:cubicBezTo>
                <a:cubicBezTo>
                  <a:pt x="5059327" y="5243089"/>
                  <a:pt x="5045092" y="5286773"/>
                  <a:pt x="5047611" y="5289292"/>
                </a:cubicBezTo>
                <a:cubicBezTo>
                  <a:pt x="5055285" y="5296966"/>
                  <a:pt x="5138068" y="5114023"/>
                  <a:pt x="5167633" y="5024056"/>
                </a:cubicBezTo>
                <a:cubicBezTo>
                  <a:pt x="5182918" y="4977541"/>
                  <a:pt x="5201328" y="4905735"/>
                  <a:pt x="5208556" y="4864491"/>
                </a:cubicBezTo>
                <a:cubicBezTo>
                  <a:pt x="5223183" y="4780978"/>
                  <a:pt x="5235629" y="4641256"/>
                  <a:pt x="5228444" y="4641256"/>
                </a:cubicBezTo>
                <a:cubicBezTo>
                  <a:pt x="5225889" y="4641256"/>
                  <a:pt x="5213239" y="4697145"/>
                  <a:pt x="5200313" y="4765452"/>
                </a:cubicBezTo>
                <a:close/>
                <a:moveTo>
                  <a:pt x="3016696" y="4708024"/>
                </a:moveTo>
                <a:cubicBezTo>
                  <a:pt x="3016741" y="4742297"/>
                  <a:pt x="3018343" y="4755224"/>
                  <a:pt x="3020275" y="4736760"/>
                </a:cubicBezTo>
                <a:cubicBezTo>
                  <a:pt x="3022198" y="4718288"/>
                  <a:pt x="3022171" y="4690246"/>
                  <a:pt x="3020204" y="4674444"/>
                </a:cubicBezTo>
                <a:cubicBezTo>
                  <a:pt x="3018236" y="4658633"/>
                  <a:pt x="3016661" y="4673749"/>
                  <a:pt x="3016696" y="4708024"/>
                </a:cubicBezTo>
                <a:close/>
                <a:moveTo>
                  <a:pt x="3041783" y="4739182"/>
                </a:moveTo>
                <a:cubicBezTo>
                  <a:pt x="3040377" y="4790592"/>
                  <a:pt x="3035792" y="4840668"/>
                  <a:pt x="3031581" y="4850461"/>
                </a:cubicBezTo>
                <a:lnTo>
                  <a:pt x="3023934" y="4868265"/>
                </a:lnTo>
                <a:lnTo>
                  <a:pt x="3023302" y="4852686"/>
                </a:lnTo>
                <a:cubicBezTo>
                  <a:pt x="3022964" y="4844122"/>
                  <a:pt x="3018673" y="4837107"/>
                  <a:pt x="3013776" y="4837107"/>
                </a:cubicBezTo>
                <a:cubicBezTo>
                  <a:pt x="3003770" y="4837107"/>
                  <a:pt x="3002132" y="4915350"/>
                  <a:pt x="3010643" y="4986221"/>
                </a:cubicBezTo>
                <a:cubicBezTo>
                  <a:pt x="3016545" y="5035353"/>
                  <a:pt x="3031082" y="5050309"/>
                  <a:pt x="3032284" y="5008477"/>
                </a:cubicBezTo>
                <a:lnTo>
                  <a:pt x="3032988" y="4983996"/>
                </a:lnTo>
                <a:lnTo>
                  <a:pt x="3041926" y="5008477"/>
                </a:lnTo>
                <a:cubicBezTo>
                  <a:pt x="3058537" y="5053950"/>
                  <a:pt x="3067190" y="5033368"/>
                  <a:pt x="3067190" y="4948386"/>
                </a:cubicBezTo>
                <a:cubicBezTo>
                  <a:pt x="3067190" y="4899726"/>
                  <a:pt x="3063523" y="4863814"/>
                  <a:pt x="3058564" y="4863814"/>
                </a:cubicBezTo>
                <a:cubicBezTo>
                  <a:pt x="3053614" y="4863814"/>
                  <a:pt x="3048736" y="4817291"/>
                  <a:pt x="3047133" y="4754761"/>
                </a:cubicBezTo>
                <a:lnTo>
                  <a:pt x="3044329" y="4645707"/>
                </a:lnTo>
                <a:lnTo>
                  <a:pt x="3041783" y="4739182"/>
                </a:lnTo>
                <a:close/>
                <a:moveTo>
                  <a:pt x="3131243" y="4672414"/>
                </a:moveTo>
                <a:cubicBezTo>
                  <a:pt x="3131421" y="4687103"/>
                  <a:pt x="3133415" y="4692035"/>
                  <a:pt x="3135676" y="4683373"/>
                </a:cubicBezTo>
                <a:cubicBezTo>
                  <a:pt x="3137937" y="4674711"/>
                  <a:pt x="3137786" y="4662693"/>
                  <a:pt x="3135347" y="4656666"/>
                </a:cubicBezTo>
                <a:cubicBezTo>
                  <a:pt x="3132907" y="4650639"/>
                  <a:pt x="3131065" y="4657725"/>
                  <a:pt x="3131243" y="4672414"/>
                </a:cubicBezTo>
                <a:close/>
                <a:moveTo>
                  <a:pt x="2333968" y="4677195"/>
                </a:moveTo>
                <a:cubicBezTo>
                  <a:pt x="2346538" y="4689765"/>
                  <a:pt x="2482788" y="4698551"/>
                  <a:pt x="2544891" y="4690798"/>
                </a:cubicBezTo>
                <a:cubicBezTo>
                  <a:pt x="2638775" y="4679064"/>
                  <a:pt x="2597530" y="4667963"/>
                  <a:pt x="2460052" y="4667963"/>
                </a:cubicBezTo>
                <a:cubicBezTo>
                  <a:pt x="2366604" y="4667963"/>
                  <a:pt x="2327594" y="4670821"/>
                  <a:pt x="2333968" y="4677195"/>
                </a:cubicBezTo>
                <a:close/>
                <a:moveTo>
                  <a:pt x="4803145" y="4685224"/>
                </a:moveTo>
                <a:cubicBezTo>
                  <a:pt x="4803145" y="4693744"/>
                  <a:pt x="4832326" y="4698738"/>
                  <a:pt x="4938905" y="4708424"/>
                </a:cubicBezTo>
                <a:lnTo>
                  <a:pt x="4998996" y="4713890"/>
                </a:lnTo>
                <a:lnTo>
                  <a:pt x="4998996" y="4701044"/>
                </a:lnTo>
                <a:cubicBezTo>
                  <a:pt x="4998996" y="4692498"/>
                  <a:pt x="4985144" y="4686293"/>
                  <a:pt x="4957689" y="4682527"/>
                </a:cubicBezTo>
                <a:cubicBezTo>
                  <a:pt x="4896031" y="4674070"/>
                  <a:pt x="4803145" y="4675690"/>
                  <a:pt x="4803145" y="4685224"/>
                </a:cubicBezTo>
                <a:close/>
                <a:moveTo>
                  <a:pt x="4797073" y="4724003"/>
                </a:moveTo>
                <a:cubicBezTo>
                  <a:pt x="4789266" y="4736636"/>
                  <a:pt x="4798141" y="4739386"/>
                  <a:pt x="4875351" y="4748262"/>
                </a:cubicBezTo>
                <a:cubicBezTo>
                  <a:pt x="4976704" y="4759915"/>
                  <a:pt x="4990094" y="4759372"/>
                  <a:pt x="4990094" y="4743633"/>
                </a:cubicBezTo>
                <a:cubicBezTo>
                  <a:pt x="4990094" y="4735932"/>
                  <a:pt x="4981618" y="4729976"/>
                  <a:pt x="4970063" y="4729567"/>
                </a:cubicBezTo>
                <a:cubicBezTo>
                  <a:pt x="4959051" y="4729184"/>
                  <a:pt x="4916658" y="4726086"/>
                  <a:pt x="4875859" y="4722703"/>
                </a:cubicBezTo>
                <a:cubicBezTo>
                  <a:pt x="4835059" y="4719311"/>
                  <a:pt x="4799610" y="4719899"/>
                  <a:pt x="4797073" y="4724003"/>
                </a:cubicBezTo>
                <a:close/>
                <a:moveTo>
                  <a:pt x="2363906" y="4729754"/>
                </a:moveTo>
                <a:cubicBezTo>
                  <a:pt x="2363906" y="4734365"/>
                  <a:pt x="2367913" y="4740606"/>
                  <a:pt x="2372809" y="4743633"/>
                </a:cubicBezTo>
                <a:cubicBezTo>
                  <a:pt x="2377705" y="4746659"/>
                  <a:pt x="2381711" y="4742885"/>
                  <a:pt x="2381711" y="4735255"/>
                </a:cubicBezTo>
                <a:cubicBezTo>
                  <a:pt x="2381711" y="4727626"/>
                  <a:pt x="2377705" y="4721377"/>
                  <a:pt x="2372809" y="4721377"/>
                </a:cubicBezTo>
                <a:cubicBezTo>
                  <a:pt x="2367913" y="4721377"/>
                  <a:pt x="2363906" y="4725143"/>
                  <a:pt x="2363906" y="4729754"/>
                </a:cubicBezTo>
                <a:close/>
                <a:moveTo>
                  <a:pt x="2390613" y="4734731"/>
                </a:moveTo>
                <a:cubicBezTo>
                  <a:pt x="2390613" y="4742075"/>
                  <a:pt x="2394620" y="4748084"/>
                  <a:pt x="2399516" y="4748084"/>
                </a:cubicBezTo>
                <a:cubicBezTo>
                  <a:pt x="2404412" y="4748084"/>
                  <a:pt x="2408418" y="4742075"/>
                  <a:pt x="2408418" y="4734731"/>
                </a:cubicBezTo>
                <a:cubicBezTo>
                  <a:pt x="2408418" y="4727386"/>
                  <a:pt x="2404412" y="4721377"/>
                  <a:pt x="2399516" y="4721377"/>
                </a:cubicBezTo>
                <a:cubicBezTo>
                  <a:pt x="2394620" y="4721377"/>
                  <a:pt x="2390613" y="4727386"/>
                  <a:pt x="2390613" y="4734731"/>
                </a:cubicBezTo>
                <a:close/>
                <a:moveTo>
                  <a:pt x="2417320" y="4734731"/>
                </a:moveTo>
                <a:cubicBezTo>
                  <a:pt x="2417320" y="4742075"/>
                  <a:pt x="2421327" y="4748084"/>
                  <a:pt x="2426223" y="4748084"/>
                </a:cubicBezTo>
                <a:cubicBezTo>
                  <a:pt x="2431119" y="4748084"/>
                  <a:pt x="2435125" y="4742075"/>
                  <a:pt x="2435125" y="4734731"/>
                </a:cubicBezTo>
                <a:cubicBezTo>
                  <a:pt x="2435125" y="4727386"/>
                  <a:pt x="2431119" y="4721377"/>
                  <a:pt x="2426223" y="4721377"/>
                </a:cubicBezTo>
                <a:cubicBezTo>
                  <a:pt x="2421327" y="4721377"/>
                  <a:pt x="2417320" y="4727386"/>
                  <a:pt x="2417320" y="4734731"/>
                </a:cubicBezTo>
                <a:close/>
                <a:moveTo>
                  <a:pt x="2449217" y="4729086"/>
                </a:moveTo>
                <a:cubicBezTo>
                  <a:pt x="2445381" y="4735291"/>
                  <a:pt x="2444651" y="4742769"/>
                  <a:pt x="2447588" y="4745707"/>
                </a:cubicBezTo>
                <a:cubicBezTo>
                  <a:pt x="2455556" y="4753675"/>
                  <a:pt x="2464245" y="4741959"/>
                  <a:pt x="2459936" y="4729051"/>
                </a:cubicBezTo>
                <a:lnTo>
                  <a:pt x="2456188" y="4717807"/>
                </a:lnTo>
                <a:lnTo>
                  <a:pt x="2449217" y="4729086"/>
                </a:lnTo>
                <a:close/>
                <a:moveTo>
                  <a:pt x="2480340" y="4735469"/>
                </a:moveTo>
                <a:cubicBezTo>
                  <a:pt x="2480767" y="4745841"/>
                  <a:pt x="2482877" y="4747950"/>
                  <a:pt x="2485717" y="4740855"/>
                </a:cubicBezTo>
                <a:cubicBezTo>
                  <a:pt x="2488290" y="4734427"/>
                  <a:pt x="2487969" y="4726745"/>
                  <a:pt x="2485014" y="4723790"/>
                </a:cubicBezTo>
                <a:cubicBezTo>
                  <a:pt x="2482058" y="4720834"/>
                  <a:pt x="2479957" y="4726086"/>
                  <a:pt x="2480340" y="4735469"/>
                </a:cubicBezTo>
                <a:close/>
                <a:moveTo>
                  <a:pt x="2507047" y="4735469"/>
                </a:moveTo>
                <a:cubicBezTo>
                  <a:pt x="2507474" y="4745841"/>
                  <a:pt x="2509584" y="4747950"/>
                  <a:pt x="2512424" y="4740855"/>
                </a:cubicBezTo>
                <a:cubicBezTo>
                  <a:pt x="2514997" y="4734427"/>
                  <a:pt x="2514676" y="4726745"/>
                  <a:pt x="2511721" y="4723790"/>
                </a:cubicBezTo>
                <a:cubicBezTo>
                  <a:pt x="2508765" y="4720834"/>
                  <a:pt x="2506664" y="4726086"/>
                  <a:pt x="2507047" y="4735469"/>
                </a:cubicBezTo>
                <a:close/>
                <a:moveTo>
                  <a:pt x="4788090" y="4768639"/>
                </a:moveTo>
                <a:cubicBezTo>
                  <a:pt x="4780951" y="4780195"/>
                  <a:pt x="4785091" y="4781361"/>
                  <a:pt x="4869912" y="4791687"/>
                </a:cubicBezTo>
                <a:cubicBezTo>
                  <a:pt x="4972324" y="4804159"/>
                  <a:pt x="4981191" y="4803990"/>
                  <a:pt x="4981191" y="4789551"/>
                </a:cubicBezTo>
                <a:lnTo>
                  <a:pt x="4981191" y="4777595"/>
                </a:lnTo>
                <a:lnTo>
                  <a:pt x="4886907" y="4769449"/>
                </a:lnTo>
                <a:cubicBezTo>
                  <a:pt x="4835059" y="4764963"/>
                  <a:pt x="4790592" y="4764598"/>
                  <a:pt x="4788090" y="4768639"/>
                </a:cubicBezTo>
                <a:close/>
                <a:moveTo>
                  <a:pt x="3314622" y="4775815"/>
                </a:moveTo>
                <a:lnTo>
                  <a:pt x="3326141" y="4788037"/>
                </a:lnTo>
                <a:lnTo>
                  <a:pt x="3457059" y="4791055"/>
                </a:lnTo>
                <a:cubicBezTo>
                  <a:pt x="3533058" y="4792809"/>
                  <a:pt x="3597315" y="4790263"/>
                  <a:pt x="3610232" y="4784993"/>
                </a:cubicBezTo>
                <a:lnTo>
                  <a:pt x="3632488" y="4775921"/>
                </a:lnTo>
                <a:lnTo>
                  <a:pt x="3516758" y="4775281"/>
                </a:lnTo>
                <a:cubicBezTo>
                  <a:pt x="3453106" y="4774924"/>
                  <a:pt x="3378994" y="4772156"/>
                  <a:pt x="3352065" y="4769111"/>
                </a:cubicBezTo>
                <a:lnTo>
                  <a:pt x="3303102" y="4763591"/>
                </a:lnTo>
                <a:lnTo>
                  <a:pt x="3314622" y="4775815"/>
                </a:lnTo>
                <a:close/>
                <a:moveTo>
                  <a:pt x="2429944" y="4811353"/>
                </a:moveTo>
                <a:cubicBezTo>
                  <a:pt x="2460319" y="4815786"/>
                  <a:pt x="2494245" y="4815661"/>
                  <a:pt x="2510065" y="4811068"/>
                </a:cubicBezTo>
                <a:lnTo>
                  <a:pt x="2537502" y="4803100"/>
                </a:lnTo>
                <a:lnTo>
                  <a:pt x="2457381" y="4803385"/>
                </a:lnTo>
                <a:lnTo>
                  <a:pt x="2377260" y="4803670"/>
                </a:lnTo>
                <a:lnTo>
                  <a:pt x="2429944" y="4811353"/>
                </a:lnTo>
                <a:close/>
                <a:moveTo>
                  <a:pt x="4781076" y="4810097"/>
                </a:moveTo>
                <a:cubicBezTo>
                  <a:pt x="4777541" y="4815813"/>
                  <a:pt x="4776518" y="4822347"/>
                  <a:pt x="4778796" y="4824626"/>
                </a:cubicBezTo>
                <a:cubicBezTo>
                  <a:pt x="4786239" y="4832068"/>
                  <a:pt x="4945048" y="4848119"/>
                  <a:pt x="4958846" y="4842822"/>
                </a:cubicBezTo>
                <a:cubicBezTo>
                  <a:pt x="4984725" y="4832896"/>
                  <a:pt x="4971924" y="4820932"/>
                  <a:pt x="4930003" y="4815884"/>
                </a:cubicBezTo>
                <a:cubicBezTo>
                  <a:pt x="4803100" y="4800607"/>
                  <a:pt x="4787325" y="4799993"/>
                  <a:pt x="4781076" y="4810097"/>
                </a:cubicBezTo>
                <a:close/>
                <a:moveTo>
                  <a:pt x="3343866" y="4833395"/>
                </a:moveTo>
                <a:cubicBezTo>
                  <a:pt x="3344293" y="4843766"/>
                  <a:pt x="3346403" y="4845876"/>
                  <a:pt x="3349243" y="4838781"/>
                </a:cubicBezTo>
                <a:cubicBezTo>
                  <a:pt x="3351816" y="4832353"/>
                  <a:pt x="3351495" y="4824670"/>
                  <a:pt x="3348540" y="4821715"/>
                </a:cubicBezTo>
                <a:cubicBezTo>
                  <a:pt x="3345584" y="4818759"/>
                  <a:pt x="3343483" y="4824012"/>
                  <a:pt x="3343866" y="4833395"/>
                </a:cubicBezTo>
                <a:close/>
                <a:moveTo>
                  <a:pt x="3380508" y="4841558"/>
                </a:moveTo>
                <a:cubicBezTo>
                  <a:pt x="3380686" y="4856247"/>
                  <a:pt x="3382680" y="4861179"/>
                  <a:pt x="3384941" y="4852517"/>
                </a:cubicBezTo>
                <a:cubicBezTo>
                  <a:pt x="3387202" y="4843855"/>
                  <a:pt x="3387051" y="4831837"/>
                  <a:pt x="3384612" y="4825810"/>
                </a:cubicBezTo>
                <a:cubicBezTo>
                  <a:pt x="3382173" y="4819783"/>
                  <a:pt x="3380330" y="4826869"/>
                  <a:pt x="3380508" y="4841558"/>
                </a:cubicBezTo>
                <a:close/>
                <a:moveTo>
                  <a:pt x="3549652" y="4841558"/>
                </a:moveTo>
                <a:cubicBezTo>
                  <a:pt x="3549830" y="4856247"/>
                  <a:pt x="3551824" y="4861179"/>
                  <a:pt x="3554085" y="4852517"/>
                </a:cubicBezTo>
                <a:cubicBezTo>
                  <a:pt x="3556346" y="4843855"/>
                  <a:pt x="3556195" y="4831837"/>
                  <a:pt x="3553756" y="4825810"/>
                </a:cubicBezTo>
                <a:cubicBezTo>
                  <a:pt x="3551317" y="4819783"/>
                  <a:pt x="3549474" y="4826869"/>
                  <a:pt x="3549652" y="4841558"/>
                </a:cubicBezTo>
                <a:close/>
                <a:moveTo>
                  <a:pt x="3584932" y="4837107"/>
                </a:moveTo>
                <a:cubicBezTo>
                  <a:pt x="3584932" y="4849348"/>
                  <a:pt x="3586953" y="4854360"/>
                  <a:pt x="3589419" y="4848235"/>
                </a:cubicBezTo>
                <a:cubicBezTo>
                  <a:pt x="3591894" y="4842119"/>
                  <a:pt x="3591894" y="4832104"/>
                  <a:pt x="3589419" y="4825979"/>
                </a:cubicBezTo>
                <a:cubicBezTo>
                  <a:pt x="3586953" y="4819863"/>
                  <a:pt x="3584932" y="4824867"/>
                  <a:pt x="3584932" y="4837107"/>
                </a:cubicBezTo>
                <a:close/>
                <a:moveTo>
                  <a:pt x="2363906" y="4837419"/>
                </a:moveTo>
                <a:cubicBezTo>
                  <a:pt x="2396177" y="4851440"/>
                  <a:pt x="2488601" y="4857271"/>
                  <a:pt x="2519697" y="4847247"/>
                </a:cubicBezTo>
                <a:lnTo>
                  <a:pt x="2546404" y="4838638"/>
                </a:lnTo>
                <a:lnTo>
                  <a:pt x="2492990" y="4837792"/>
                </a:lnTo>
                <a:cubicBezTo>
                  <a:pt x="2463613" y="4837330"/>
                  <a:pt x="2417543" y="4834882"/>
                  <a:pt x="2390613" y="4832353"/>
                </a:cubicBezTo>
                <a:lnTo>
                  <a:pt x="2341651" y="4827751"/>
                </a:lnTo>
                <a:lnTo>
                  <a:pt x="2363906" y="4837419"/>
                </a:lnTo>
                <a:close/>
                <a:moveTo>
                  <a:pt x="3412325" y="4851084"/>
                </a:moveTo>
                <a:cubicBezTo>
                  <a:pt x="3414924" y="4864696"/>
                  <a:pt x="3419954" y="4870705"/>
                  <a:pt x="3424734" y="4865924"/>
                </a:cubicBezTo>
                <a:cubicBezTo>
                  <a:pt x="3433414" y="4857244"/>
                  <a:pt x="3425669" y="4828205"/>
                  <a:pt x="3414666" y="4828205"/>
                </a:cubicBezTo>
                <a:cubicBezTo>
                  <a:pt x="3410972" y="4828205"/>
                  <a:pt x="3409912" y="4838505"/>
                  <a:pt x="3412325" y="4851084"/>
                </a:cubicBezTo>
                <a:close/>
                <a:moveTo>
                  <a:pt x="3441222" y="4839333"/>
                </a:moveTo>
                <a:cubicBezTo>
                  <a:pt x="3441302" y="4845458"/>
                  <a:pt x="3445246" y="4856470"/>
                  <a:pt x="3449990" y="4863814"/>
                </a:cubicBezTo>
                <a:lnTo>
                  <a:pt x="3458617" y="4877168"/>
                </a:lnTo>
                <a:lnTo>
                  <a:pt x="3458759" y="4852686"/>
                </a:lnTo>
                <a:cubicBezTo>
                  <a:pt x="3458831" y="4839217"/>
                  <a:pt x="3454887" y="4828205"/>
                  <a:pt x="3449990" y="4828205"/>
                </a:cubicBezTo>
                <a:cubicBezTo>
                  <a:pt x="3445094" y="4828205"/>
                  <a:pt x="3441151" y="4833217"/>
                  <a:pt x="3441222" y="4839333"/>
                </a:cubicBezTo>
                <a:close/>
                <a:moveTo>
                  <a:pt x="3476697" y="4850461"/>
                </a:moveTo>
                <a:cubicBezTo>
                  <a:pt x="3476697" y="4862702"/>
                  <a:pt x="3480704" y="4872717"/>
                  <a:pt x="3485600" y="4872717"/>
                </a:cubicBezTo>
                <a:cubicBezTo>
                  <a:pt x="3490496" y="4872717"/>
                  <a:pt x="3494502" y="4862702"/>
                  <a:pt x="3494502" y="4850461"/>
                </a:cubicBezTo>
                <a:cubicBezTo>
                  <a:pt x="3494502" y="4838220"/>
                  <a:pt x="3490496" y="4828205"/>
                  <a:pt x="3485600" y="4828205"/>
                </a:cubicBezTo>
                <a:cubicBezTo>
                  <a:pt x="3480704" y="4828205"/>
                  <a:pt x="3476697" y="4838220"/>
                  <a:pt x="3476697" y="4850461"/>
                </a:cubicBezTo>
                <a:close/>
                <a:moveTo>
                  <a:pt x="3512307" y="4850461"/>
                </a:moveTo>
                <a:cubicBezTo>
                  <a:pt x="3512307" y="4862702"/>
                  <a:pt x="3516313" y="4872717"/>
                  <a:pt x="3521209" y="4872717"/>
                </a:cubicBezTo>
                <a:cubicBezTo>
                  <a:pt x="3526105" y="4872717"/>
                  <a:pt x="3530111" y="4862702"/>
                  <a:pt x="3530111" y="4850461"/>
                </a:cubicBezTo>
                <a:cubicBezTo>
                  <a:pt x="3530111" y="4838220"/>
                  <a:pt x="3526105" y="4828205"/>
                  <a:pt x="3521209" y="4828205"/>
                </a:cubicBezTo>
                <a:cubicBezTo>
                  <a:pt x="3516313" y="4828205"/>
                  <a:pt x="3512307" y="4838220"/>
                  <a:pt x="3512307" y="4850461"/>
                </a:cubicBezTo>
                <a:close/>
                <a:moveTo>
                  <a:pt x="4767535" y="4852722"/>
                </a:moveTo>
                <a:cubicBezTo>
                  <a:pt x="4767535" y="4868381"/>
                  <a:pt x="4948635" y="4889381"/>
                  <a:pt x="4957662" y="4874773"/>
                </a:cubicBezTo>
                <a:cubicBezTo>
                  <a:pt x="4964935" y="4863013"/>
                  <a:pt x="4940703" y="4857680"/>
                  <a:pt x="4845431" y="4850104"/>
                </a:cubicBezTo>
                <a:cubicBezTo>
                  <a:pt x="4795764" y="4846152"/>
                  <a:pt x="4767535" y="4847095"/>
                  <a:pt x="4767535" y="4852722"/>
                </a:cubicBezTo>
                <a:close/>
                <a:moveTo>
                  <a:pt x="4758633" y="4889381"/>
                </a:moveTo>
                <a:cubicBezTo>
                  <a:pt x="4758633" y="4897830"/>
                  <a:pt x="4792337" y="4904275"/>
                  <a:pt x="4885491" y="4913641"/>
                </a:cubicBezTo>
                <a:cubicBezTo>
                  <a:pt x="4976322" y="4922783"/>
                  <a:pt x="4960270" y="4903634"/>
                  <a:pt x="4867081" y="4891687"/>
                </a:cubicBezTo>
                <a:cubicBezTo>
                  <a:pt x="4772690" y="4879580"/>
                  <a:pt x="4758633" y="4879278"/>
                  <a:pt x="4758633" y="4889381"/>
                </a:cubicBezTo>
                <a:close/>
                <a:moveTo>
                  <a:pt x="2355004" y="4907801"/>
                </a:moveTo>
                <a:cubicBezTo>
                  <a:pt x="2355004" y="4917308"/>
                  <a:pt x="2359010" y="4927555"/>
                  <a:pt x="2363906" y="4930582"/>
                </a:cubicBezTo>
                <a:cubicBezTo>
                  <a:pt x="2368954" y="4933706"/>
                  <a:pt x="2372809" y="4926219"/>
                  <a:pt x="2372809" y="4913302"/>
                </a:cubicBezTo>
                <a:cubicBezTo>
                  <a:pt x="2372809" y="4900777"/>
                  <a:pt x="2368803" y="4890521"/>
                  <a:pt x="2363906" y="4890521"/>
                </a:cubicBezTo>
                <a:cubicBezTo>
                  <a:pt x="2359010" y="4890521"/>
                  <a:pt x="2355004" y="4898293"/>
                  <a:pt x="2355004" y="4907801"/>
                </a:cubicBezTo>
                <a:close/>
                <a:moveTo>
                  <a:pt x="2381711" y="4903145"/>
                </a:moveTo>
                <a:cubicBezTo>
                  <a:pt x="2381711" y="4910089"/>
                  <a:pt x="2384275" y="4922445"/>
                  <a:pt x="2387400" y="4930599"/>
                </a:cubicBezTo>
                <a:lnTo>
                  <a:pt x="2393088" y="4945431"/>
                </a:lnTo>
                <a:lnTo>
                  <a:pt x="2400620" y="4933555"/>
                </a:lnTo>
                <a:cubicBezTo>
                  <a:pt x="2412673" y="4914540"/>
                  <a:pt x="2409575" y="4890521"/>
                  <a:pt x="2395065" y="4890521"/>
                </a:cubicBezTo>
                <a:cubicBezTo>
                  <a:pt x="2387720" y="4890521"/>
                  <a:pt x="2381711" y="4896201"/>
                  <a:pt x="2381711" y="4903145"/>
                </a:cubicBezTo>
                <a:close/>
                <a:moveTo>
                  <a:pt x="2417320" y="4917753"/>
                </a:moveTo>
                <a:cubicBezTo>
                  <a:pt x="2417320" y="4927831"/>
                  <a:pt x="2421327" y="4933608"/>
                  <a:pt x="2426223" y="4930582"/>
                </a:cubicBezTo>
                <a:cubicBezTo>
                  <a:pt x="2431119" y="4927555"/>
                  <a:pt x="2435125" y="4919311"/>
                  <a:pt x="2435125" y="4912252"/>
                </a:cubicBezTo>
                <a:cubicBezTo>
                  <a:pt x="2435125" y="4905192"/>
                  <a:pt x="2431119" y="4899424"/>
                  <a:pt x="2426223" y="4899424"/>
                </a:cubicBezTo>
                <a:cubicBezTo>
                  <a:pt x="2421327" y="4899424"/>
                  <a:pt x="2417320" y="4907676"/>
                  <a:pt x="2417320" y="4917753"/>
                </a:cubicBezTo>
                <a:close/>
                <a:moveTo>
                  <a:pt x="4749731" y="4929540"/>
                </a:moveTo>
                <a:lnTo>
                  <a:pt x="4749731" y="4941843"/>
                </a:lnTo>
                <a:lnTo>
                  <a:pt x="4818724" y="4948030"/>
                </a:lnTo>
                <a:cubicBezTo>
                  <a:pt x="4856674" y="4951431"/>
                  <a:pt x="4896735" y="4956336"/>
                  <a:pt x="4907747" y="4958936"/>
                </a:cubicBezTo>
                <a:cubicBezTo>
                  <a:pt x="4921617" y="4962212"/>
                  <a:pt x="4927777" y="4959621"/>
                  <a:pt x="4927777" y="4950514"/>
                </a:cubicBezTo>
                <a:lnTo>
                  <a:pt x="4927777" y="4937365"/>
                </a:lnTo>
                <a:lnTo>
                  <a:pt x="4849276" y="4927297"/>
                </a:lnTo>
                <a:cubicBezTo>
                  <a:pt x="4750710" y="4914655"/>
                  <a:pt x="4749731" y="4914673"/>
                  <a:pt x="4749731" y="4929540"/>
                </a:cubicBezTo>
                <a:close/>
                <a:moveTo>
                  <a:pt x="3525660" y="4943935"/>
                </a:moveTo>
                <a:cubicBezTo>
                  <a:pt x="3528687" y="4948831"/>
                  <a:pt x="3532925" y="4952838"/>
                  <a:pt x="3535088" y="4952838"/>
                </a:cubicBezTo>
                <a:cubicBezTo>
                  <a:pt x="3537251" y="4952838"/>
                  <a:pt x="3539014" y="4948831"/>
                  <a:pt x="3539014" y="4943935"/>
                </a:cubicBezTo>
                <a:cubicBezTo>
                  <a:pt x="3539014" y="4939039"/>
                  <a:pt x="3534767" y="4935033"/>
                  <a:pt x="3529586" y="4935033"/>
                </a:cubicBezTo>
                <a:cubicBezTo>
                  <a:pt x="3524405" y="4935033"/>
                  <a:pt x="3522633" y="4939039"/>
                  <a:pt x="3525660" y="4943935"/>
                </a:cubicBezTo>
                <a:close/>
                <a:moveTo>
                  <a:pt x="1340139" y="4954333"/>
                </a:moveTo>
                <a:cubicBezTo>
                  <a:pt x="1156528" y="4958455"/>
                  <a:pt x="974253" y="4964811"/>
                  <a:pt x="935083" y="4968461"/>
                </a:cubicBezTo>
                <a:lnTo>
                  <a:pt x="863863" y="4975093"/>
                </a:lnTo>
                <a:lnTo>
                  <a:pt x="897898" y="4996254"/>
                </a:lnTo>
                <a:cubicBezTo>
                  <a:pt x="918471" y="5009038"/>
                  <a:pt x="928718" y="5020629"/>
                  <a:pt x="923795" y="5025552"/>
                </a:cubicBezTo>
                <a:cubicBezTo>
                  <a:pt x="919317" y="5030029"/>
                  <a:pt x="865937" y="5036341"/>
                  <a:pt x="805188" y="5039564"/>
                </a:cubicBezTo>
                <a:lnTo>
                  <a:pt x="694719" y="5045439"/>
                </a:lnTo>
                <a:lnTo>
                  <a:pt x="739231" y="5052321"/>
                </a:lnTo>
                <a:cubicBezTo>
                  <a:pt x="763712" y="5056104"/>
                  <a:pt x="833818" y="5055481"/>
                  <a:pt x="895022" y="5050941"/>
                </a:cubicBezTo>
                <a:cubicBezTo>
                  <a:pt x="956226" y="5046401"/>
                  <a:pt x="1190580" y="5038282"/>
                  <a:pt x="1415808" y="5032896"/>
                </a:cubicBezTo>
                <a:cubicBezTo>
                  <a:pt x="1793570" y="5023869"/>
                  <a:pt x="2003326" y="5014166"/>
                  <a:pt x="2011365" y="5005352"/>
                </a:cubicBezTo>
                <a:cubicBezTo>
                  <a:pt x="2013146" y="5003403"/>
                  <a:pt x="2012621" y="4988785"/>
                  <a:pt x="2010199" y="4972868"/>
                </a:cubicBezTo>
                <a:lnTo>
                  <a:pt x="2005793" y="4943935"/>
                </a:lnTo>
                <a:lnTo>
                  <a:pt x="1839889" y="4945386"/>
                </a:lnTo>
                <a:cubicBezTo>
                  <a:pt x="1748631" y="4946187"/>
                  <a:pt x="1523749" y="4950211"/>
                  <a:pt x="1340139" y="4954333"/>
                </a:cubicBezTo>
                <a:close/>
                <a:moveTo>
                  <a:pt x="2079032" y="4970642"/>
                </a:moveTo>
                <a:lnTo>
                  <a:pt x="2079032" y="4997349"/>
                </a:lnTo>
                <a:lnTo>
                  <a:pt x="2122190" y="4997349"/>
                </a:lnTo>
                <a:lnTo>
                  <a:pt x="2165349" y="4997349"/>
                </a:lnTo>
                <a:lnTo>
                  <a:pt x="2166106" y="4970642"/>
                </a:lnTo>
                <a:lnTo>
                  <a:pt x="2166862" y="4943935"/>
                </a:lnTo>
                <a:lnTo>
                  <a:pt x="2122947" y="4943935"/>
                </a:lnTo>
                <a:lnTo>
                  <a:pt x="2079032" y="4943935"/>
                </a:lnTo>
                <a:lnTo>
                  <a:pt x="2079032" y="4970642"/>
                </a:lnTo>
                <a:close/>
                <a:moveTo>
                  <a:pt x="2123544" y="4970642"/>
                </a:moveTo>
                <a:cubicBezTo>
                  <a:pt x="2123544" y="4982117"/>
                  <a:pt x="2128048" y="4988429"/>
                  <a:pt x="2134671" y="4986221"/>
                </a:cubicBezTo>
                <a:cubicBezTo>
                  <a:pt x="2140796" y="4984183"/>
                  <a:pt x="2145799" y="4977167"/>
                  <a:pt x="2145799" y="4970642"/>
                </a:cubicBezTo>
                <a:cubicBezTo>
                  <a:pt x="2145799" y="4964117"/>
                  <a:pt x="2140796" y="4957101"/>
                  <a:pt x="2134671" y="4955063"/>
                </a:cubicBezTo>
                <a:cubicBezTo>
                  <a:pt x="2128048" y="4952855"/>
                  <a:pt x="2123544" y="4959167"/>
                  <a:pt x="2123544" y="4970642"/>
                </a:cubicBezTo>
                <a:close/>
                <a:moveTo>
                  <a:pt x="2239274" y="4960938"/>
                </a:moveTo>
                <a:cubicBezTo>
                  <a:pt x="2260764" y="4973090"/>
                  <a:pt x="2456544" y="5021207"/>
                  <a:pt x="2582013" y="5045172"/>
                </a:cubicBezTo>
                <a:cubicBezTo>
                  <a:pt x="2707501" y="5069137"/>
                  <a:pt x="2769203" y="5075743"/>
                  <a:pt x="2778719" y="5066227"/>
                </a:cubicBezTo>
                <a:cubicBezTo>
                  <a:pt x="2788966" y="5055980"/>
                  <a:pt x="2748478" y="5045324"/>
                  <a:pt x="2586465" y="5015581"/>
                </a:cubicBezTo>
                <a:cubicBezTo>
                  <a:pt x="2500780" y="4999850"/>
                  <a:pt x="2395661" y="4979304"/>
                  <a:pt x="2352877" y="4969912"/>
                </a:cubicBezTo>
                <a:cubicBezTo>
                  <a:pt x="2310083" y="4960520"/>
                  <a:pt x="2264013" y="4952962"/>
                  <a:pt x="2250500" y="4953104"/>
                </a:cubicBezTo>
                <a:lnTo>
                  <a:pt x="2225920" y="4953380"/>
                </a:lnTo>
                <a:lnTo>
                  <a:pt x="2239274" y="4960938"/>
                </a:lnTo>
                <a:close/>
                <a:moveTo>
                  <a:pt x="2682165" y="4958731"/>
                </a:moveTo>
                <a:cubicBezTo>
                  <a:pt x="2688290" y="4961206"/>
                  <a:pt x="2698305" y="4961206"/>
                  <a:pt x="2704420" y="4958731"/>
                </a:cubicBezTo>
                <a:cubicBezTo>
                  <a:pt x="2710545" y="4956265"/>
                  <a:pt x="2705533" y="4954244"/>
                  <a:pt x="2693293" y="4954244"/>
                </a:cubicBezTo>
                <a:cubicBezTo>
                  <a:pt x="2681052" y="4954244"/>
                  <a:pt x="2676049" y="4956265"/>
                  <a:pt x="2682165" y="4958731"/>
                </a:cubicBezTo>
                <a:close/>
                <a:moveTo>
                  <a:pt x="4736386" y="4961722"/>
                </a:moveTo>
                <a:cubicBezTo>
                  <a:pt x="4726522" y="4977684"/>
                  <a:pt x="4734454" y="4980542"/>
                  <a:pt x="4822542" y="4992755"/>
                </a:cubicBezTo>
                <a:cubicBezTo>
                  <a:pt x="4908984" y="5004756"/>
                  <a:pt x="4918875" y="5003919"/>
                  <a:pt x="4918875" y="4984699"/>
                </a:cubicBezTo>
                <a:lnTo>
                  <a:pt x="4918875" y="4973090"/>
                </a:lnTo>
                <a:lnTo>
                  <a:pt x="4842591" y="4966903"/>
                </a:lnTo>
                <a:cubicBezTo>
                  <a:pt x="4800643" y="4963493"/>
                  <a:pt x="4760983" y="4958668"/>
                  <a:pt x="4754467" y="4956167"/>
                </a:cubicBezTo>
                <a:cubicBezTo>
                  <a:pt x="4747959" y="4953665"/>
                  <a:pt x="4739822" y="4956167"/>
                  <a:pt x="4736386" y="4961722"/>
                </a:cubicBezTo>
                <a:close/>
                <a:moveTo>
                  <a:pt x="2736140" y="4967820"/>
                </a:moveTo>
                <a:cubicBezTo>
                  <a:pt x="2742558" y="4970393"/>
                  <a:pt x="2750241" y="4970072"/>
                  <a:pt x="2753196" y="4967116"/>
                </a:cubicBezTo>
                <a:cubicBezTo>
                  <a:pt x="2756152" y="4964161"/>
                  <a:pt x="2750900" y="4962060"/>
                  <a:pt x="2741516" y="4962443"/>
                </a:cubicBezTo>
                <a:cubicBezTo>
                  <a:pt x="2731145" y="4962870"/>
                  <a:pt x="2729036" y="4964980"/>
                  <a:pt x="2736140" y="4967820"/>
                </a:cubicBezTo>
                <a:close/>
                <a:moveTo>
                  <a:pt x="441003" y="4979188"/>
                </a:moveTo>
                <a:lnTo>
                  <a:pt x="303017" y="4983996"/>
                </a:lnTo>
                <a:lnTo>
                  <a:pt x="338626" y="4995373"/>
                </a:lnTo>
                <a:cubicBezTo>
                  <a:pt x="374600" y="5006866"/>
                  <a:pt x="1064683" y="5177105"/>
                  <a:pt x="1286725" y="5229263"/>
                </a:cubicBezTo>
                <a:lnTo>
                  <a:pt x="1406906" y="5257493"/>
                </a:lnTo>
                <a:lnTo>
                  <a:pt x="1500381" y="5256318"/>
                </a:lnTo>
                <a:cubicBezTo>
                  <a:pt x="1551792" y="5255668"/>
                  <a:pt x="1738073" y="5249338"/>
                  <a:pt x="1914339" y="5242261"/>
                </a:cubicBezTo>
                <a:cubicBezTo>
                  <a:pt x="2090605" y="5235183"/>
                  <a:pt x="2335829" y="5226637"/>
                  <a:pt x="2459277" y="5223263"/>
                </a:cubicBezTo>
                <a:cubicBezTo>
                  <a:pt x="2600103" y="5219427"/>
                  <a:pt x="2681746" y="5213934"/>
                  <a:pt x="2678408" y="5208530"/>
                </a:cubicBezTo>
                <a:cubicBezTo>
                  <a:pt x="2675025" y="5203055"/>
                  <a:pt x="2448425" y="5201123"/>
                  <a:pt x="2057800" y="5203233"/>
                </a:cubicBezTo>
                <a:lnTo>
                  <a:pt x="1442515" y="5206554"/>
                </a:lnTo>
                <a:lnTo>
                  <a:pt x="1246664" y="5149410"/>
                </a:lnTo>
                <a:lnTo>
                  <a:pt x="1050813" y="5092266"/>
                </a:lnTo>
                <a:lnTo>
                  <a:pt x="890571" y="5085785"/>
                </a:lnTo>
                <a:lnTo>
                  <a:pt x="730328" y="5079304"/>
                </a:lnTo>
                <a:lnTo>
                  <a:pt x="664220" y="5061642"/>
                </a:lnTo>
                <a:cubicBezTo>
                  <a:pt x="597808" y="5043908"/>
                  <a:pt x="565689" y="5020442"/>
                  <a:pt x="583467" y="5002664"/>
                </a:cubicBezTo>
                <a:cubicBezTo>
                  <a:pt x="588407" y="4997723"/>
                  <a:pt x="638510" y="4991153"/>
                  <a:pt x="694790" y="4988082"/>
                </a:cubicBezTo>
                <a:cubicBezTo>
                  <a:pt x="751071" y="4985010"/>
                  <a:pt x="799784" y="4979829"/>
                  <a:pt x="803043" y="4976571"/>
                </a:cubicBezTo>
                <a:cubicBezTo>
                  <a:pt x="809337" y="4970268"/>
                  <a:pt x="667718" y="4971301"/>
                  <a:pt x="441003" y="4979188"/>
                </a:cubicBezTo>
                <a:close/>
                <a:moveTo>
                  <a:pt x="2780090" y="4976535"/>
                </a:moveTo>
                <a:cubicBezTo>
                  <a:pt x="2786215" y="4979010"/>
                  <a:pt x="2796230" y="4979010"/>
                  <a:pt x="2802346" y="4976535"/>
                </a:cubicBezTo>
                <a:cubicBezTo>
                  <a:pt x="2808471" y="4974069"/>
                  <a:pt x="2803459" y="4972048"/>
                  <a:pt x="2791218" y="4972048"/>
                </a:cubicBezTo>
                <a:cubicBezTo>
                  <a:pt x="2778977" y="4972048"/>
                  <a:pt x="2773975" y="4974069"/>
                  <a:pt x="2780090" y="4976535"/>
                </a:cubicBezTo>
                <a:close/>
                <a:moveTo>
                  <a:pt x="2825163" y="4985625"/>
                </a:moveTo>
                <a:cubicBezTo>
                  <a:pt x="2831581" y="4988198"/>
                  <a:pt x="2839264" y="4987877"/>
                  <a:pt x="2842220" y="4984921"/>
                </a:cubicBezTo>
                <a:cubicBezTo>
                  <a:pt x="2845175" y="4981966"/>
                  <a:pt x="2839923" y="4979865"/>
                  <a:pt x="2830540" y="4980248"/>
                </a:cubicBezTo>
                <a:cubicBezTo>
                  <a:pt x="2820169" y="4980675"/>
                  <a:pt x="2818059" y="4982785"/>
                  <a:pt x="2825163" y="4985625"/>
                </a:cubicBezTo>
                <a:close/>
                <a:moveTo>
                  <a:pt x="67417" y="5005664"/>
                </a:moveTo>
                <a:cubicBezTo>
                  <a:pt x="56351" y="5026344"/>
                  <a:pt x="54971" y="5199058"/>
                  <a:pt x="65823" y="5205761"/>
                </a:cubicBezTo>
                <a:cubicBezTo>
                  <a:pt x="73239" y="5210346"/>
                  <a:pt x="84910" y="5109323"/>
                  <a:pt x="84910" y="5040517"/>
                </a:cubicBezTo>
                <a:lnTo>
                  <a:pt x="84910" y="5006252"/>
                </a:lnTo>
                <a:lnTo>
                  <a:pt x="108483" y="5006252"/>
                </a:lnTo>
                <a:cubicBezTo>
                  <a:pt x="121445" y="5006252"/>
                  <a:pt x="348792" y="5060084"/>
                  <a:pt x="613690" y="5125872"/>
                </a:cubicBezTo>
                <a:cubicBezTo>
                  <a:pt x="878588" y="5191660"/>
                  <a:pt x="1219512" y="5275796"/>
                  <a:pt x="1371297" y="5312830"/>
                </a:cubicBezTo>
                <a:cubicBezTo>
                  <a:pt x="1705392" y="5394366"/>
                  <a:pt x="1722084" y="5399280"/>
                  <a:pt x="1737797" y="5420761"/>
                </a:cubicBezTo>
                <a:lnTo>
                  <a:pt x="1750224" y="5437756"/>
                </a:lnTo>
                <a:lnTo>
                  <a:pt x="1747705" y="5526904"/>
                </a:lnTo>
                <a:lnTo>
                  <a:pt x="1745195" y="5616061"/>
                </a:lnTo>
                <a:lnTo>
                  <a:pt x="1714036" y="5621171"/>
                </a:lnTo>
                <a:lnTo>
                  <a:pt x="1682878" y="5626290"/>
                </a:lnTo>
                <a:lnTo>
                  <a:pt x="1708935" y="5633661"/>
                </a:lnTo>
                <a:cubicBezTo>
                  <a:pt x="1740503" y="5642599"/>
                  <a:pt x="1980857" y="5635308"/>
                  <a:pt x="2421772" y="5612037"/>
                </a:cubicBezTo>
                <a:cubicBezTo>
                  <a:pt x="2602934" y="5602476"/>
                  <a:pt x="2847303" y="5590342"/>
                  <a:pt x="2964814" y="5585072"/>
                </a:cubicBezTo>
                <a:cubicBezTo>
                  <a:pt x="3592909" y="5556923"/>
                  <a:pt x="4137108" y="5523414"/>
                  <a:pt x="4150817" y="5512028"/>
                </a:cubicBezTo>
                <a:lnTo>
                  <a:pt x="4162177" y="5502600"/>
                </a:lnTo>
                <a:lnTo>
                  <a:pt x="4162177" y="5401951"/>
                </a:lnTo>
                <a:lnTo>
                  <a:pt x="4162177" y="5301301"/>
                </a:lnTo>
                <a:lnTo>
                  <a:pt x="4147693" y="5286808"/>
                </a:lnTo>
                <a:lnTo>
                  <a:pt x="4133200" y="5272324"/>
                </a:lnTo>
                <a:lnTo>
                  <a:pt x="4087602" y="5277042"/>
                </a:lnTo>
                <a:cubicBezTo>
                  <a:pt x="4062515" y="5279633"/>
                  <a:pt x="3993923" y="5284173"/>
                  <a:pt x="3935167" y="5287120"/>
                </a:cubicBezTo>
                <a:cubicBezTo>
                  <a:pt x="3876412" y="5290075"/>
                  <a:pt x="3760237" y="5298194"/>
                  <a:pt x="3677000" y="5305156"/>
                </a:cubicBezTo>
                <a:cubicBezTo>
                  <a:pt x="3593763" y="5312118"/>
                  <a:pt x="3339379" y="5321883"/>
                  <a:pt x="3111702" y="5326860"/>
                </a:cubicBezTo>
                <a:cubicBezTo>
                  <a:pt x="2884025" y="5331836"/>
                  <a:pt x="2529490" y="5341824"/>
                  <a:pt x="2323846" y="5349044"/>
                </a:cubicBezTo>
                <a:cubicBezTo>
                  <a:pt x="1853402" y="5365576"/>
                  <a:pt x="1754791" y="5365567"/>
                  <a:pt x="1660622" y="5349027"/>
                </a:cubicBezTo>
                <a:cubicBezTo>
                  <a:pt x="1529883" y="5326058"/>
                  <a:pt x="1086120" y="5222569"/>
                  <a:pt x="607076" y="5103331"/>
                </a:cubicBezTo>
                <a:cubicBezTo>
                  <a:pt x="353226" y="5040142"/>
                  <a:pt x="130027" y="4988447"/>
                  <a:pt x="111082" y="4988447"/>
                </a:cubicBezTo>
                <a:lnTo>
                  <a:pt x="76631" y="4988447"/>
                </a:lnTo>
                <a:lnTo>
                  <a:pt x="67417" y="5005664"/>
                </a:lnTo>
                <a:close/>
                <a:moveTo>
                  <a:pt x="3348415" y="4996058"/>
                </a:moveTo>
                <a:cubicBezTo>
                  <a:pt x="3345584" y="5000634"/>
                  <a:pt x="3350249" y="5007195"/>
                  <a:pt x="3358795" y="5010640"/>
                </a:cubicBezTo>
                <a:cubicBezTo>
                  <a:pt x="3382075" y="5020006"/>
                  <a:pt x="3515992" y="5027296"/>
                  <a:pt x="3542539" y="5020629"/>
                </a:cubicBezTo>
                <a:cubicBezTo>
                  <a:pt x="3590879" y="5008504"/>
                  <a:pt x="3562489" y="4999103"/>
                  <a:pt x="3476911" y="4998898"/>
                </a:cubicBezTo>
                <a:cubicBezTo>
                  <a:pt x="3428073" y="4998782"/>
                  <a:pt x="3380339" y="4996219"/>
                  <a:pt x="3370840" y="4993201"/>
                </a:cubicBezTo>
                <a:cubicBezTo>
                  <a:pt x="3361332" y="4990192"/>
                  <a:pt x="3351246" y="4991473"/>
                  <a:pt x="3348415" y="4996058"/>
                </a:cubicBezTo>
                <a:close/>
                <a:moveTo>
                  <a:pt x="4718652" y="5006127"/>
                </a:moveTo>
                <a:cubicBezTo>
                  <a:pt x="4715180" y="5011744"/>
                  <a:pt x="4713988" y="5017985"/>
                  <a:pt x="4716000" y="5019996"/>
                </a:cubicBezTo>
                <a:cubicBezTo>
                  <a:pt x="4726371" y="5030368"/>
                  <a:pt x="4888678" y="5048021"/>
                  <a:pt x="4898746" y="5039875"/>
                </a:cubicBezTo>
                <a:cubicBezTo>
                  <a:pt x="4918136" y="5024172"/>
                  <a:pt x="4903233" y="5017807"/>
                  <a:pt x="4832326" y="5011468"/>
                </a:cubicBezTo>
                <a:cubicBezTo>
                  <a:pt x="4794242" y="5008067"/>
                  <a:pt x="4754511" y="5003171"/>
                  <a:pt x="4744024" y="5000598"/>
                </a:cubicBezTo>
                <a:cubicBezTo>
                  <a:pt x="4733546" y="4998016"/>
                  <a:pt x="4722124" y="5000500"/>
                  <a:pt x="4718652" y="5006127"/>
                </a:cubicBezTo>
                <a:close/>
                <a:moveTo>
                  <a:pt x="627952" y="5015154"/>
                </a:moveTo>
                <a:cubicBezTo>
                  <a:pt x="627952" y="5020077"/>
                  <a:pt x="650857" y="5023994"/>
                  <a:pt x="679140" y="5023923"/>
                </a:cubicBezTo>
                <a:lnTo>
                  <a:pt x="730328" y="5023780"/>
                </a:lnTo>
                <a:lnTo>
                  <a:pt x="716975" y="5015154"/>
                </a:lnTo>
                <a:cubicBezTo>
                  <a:pt x="699339" y="5003759"/>
                  <a:pt x="627952" y="5003759"/>
                  <a:pt x="627952" y="5015154"/>
                </a:cubicBezTo>
                <a:close/>
                <a:moveTo>
                  <a:pt x="2798456" y="5012332"/>
                </a:moveTo>
                <a:cubicBezTo>
                  <a:pt x="2804874" y="5014904"/>
                  <a:pt x="2812557" y="5014584"/>
                  <a:pt x="2815513" y="5011628"/>
                </a:cubicBezTo>
                <a:cubicBezTo>
                  <a:pt x="2818468" y="5008673"/>
                  <a:pt x="2813216" y="5006572"/>
                  <a:pt x="2803833" y="5006955"/>
                </a:cubicBezTo>
                <a:cubicBezTo>
                  <a:pt x="2793462" y="5007382"/>
                  <a:pt x="2791352" y="5009492"/>
                  <a:pt x="2798456" y="5012332"/>
                </a:cubicBezTo>
                <a:close/>
                <a:moveTo>
                  <a:pt x="2864974" y="5036225"/>
                </a:moveTo>
                <a:lnTo>
                  <a:pt x="2907563" y="5059496"/>
                </a:lnTo>
                <a:lnTo>
                  <a:pt x="3010091" y="5072930"/>
                </a:lnTo>
                <a:cubicBezTo>
                  <a:pt x="3121655" y="5087556"/>
                  <a:pt x="3191921" y="5088999"/>
                  <a:pt x="3254139" y="5077924"/>
                </a:cubicBezTo>
                <a:lnTo>
                  <a:pt x="3294200" y="5070793"/>
                </a:lnTo>
                <a:lnTo>
                  <a:pt x="3181336" y="5069681"/>
                </a:lnTo>
                <a:cubicBezTo>
                  <a:pt x="3055154" y="5068434"/>
                  <a:pt x="2947374" y="5055837"/>
                  <a:pt x="2893729" y="5036056"/>
                </a:cubicBezTo>
                <a:cubicBezTo>
                  <a:pt x="2829765" y="5012474"/>
                  <a:pt x="2821584" y="5012519"/>
                  <a:pt x="2864974" y="5036225"/>
                </a:cubicBezTo>
                <a:close/>
                <a:moveTo>
                  <a:pt x="123813" y="5130884"/>
                </a:moveTo>
                <a:cubicBezTo>
                  <a:pt x="123813" y="5182295"/>
                  <a:pt x="125282" y="5203331"/>
                  <a:pt x="127080" y="5177621"/>
                </a:cubicBezTo>
                <a:cubicBezTo>
                  <a:pt x="128878" y="5151911"/>
                  <a:pt x="128878" y="5109857"/>
                  <a:pt x="127080" y="5084147"/>
                </a:cubicBezTo>
                <a:cubicBezTo>
                  <a:pt x="125282" y="5058437"/>
                  <a:pt x="123813" y="5079473"/>
                  <a:pt x="123813" y="5130884"/>
                </a:cubicBezTo>
                <a:close/>
                <a:moveTo>
                  <a:pt x="1593855" y="5051208"/>
                </a:moveTo>
                <a:cubicBezTo>
                  <a:pt x="1427381" y="5054475"/>
                  <a:pt x="1236097" y="5057715"/>
                  <a:pt x="1168769" y="5058401"/>
                </a:cubicBezTo>
                <a:cubicBezTo>
                  <a:pt x="1101449" y="5059096"/>
                  <a:pt x="1046389" y="5062665"/>
                  <a:pt x="1046424" y="5066342"/>
                </a:cubicBezTo>
                <a:cubicBezTo>
                  <a:pt x="1046513" y="5075217"/>
                  <a:pt x="1442320" y="5178574"/>
                  <a:pt x="1477421" y="5178885"/>
                </a:cubicBezTo>
                <a:cubicBezTo>
                  <a:pt x="1522939" y="5179286"/>
                  <a:pt x="2278222" y="5156238"/>
                  <a:pt x="2426223" y="5149926"/>
                </a:cubicBezTo>
                <a:lnTo>
                  <a:pt x="2564209" y="5144042"/>
                </a:lnTo>
                <a:lnTo>
                  <a:pt x="2386162" y="5136181"/>
                </a:lnTo>
                <a:cubicBezTo>
                  <a:pt x="2288237" y="5131854"/>
                  <a:pt x="1993792" y="5125881"/>
                  <a:pt x="1731841" y="5122898"/>
                </a:cubicBezTo>
                <a:lnTo>
                  <a:pt x="1255567" y="5117486"/>
                </a:lnTo>
                <a:lnTo>
                  <a:pt x="1576050" y="5111067"/>
                </a:lnTo>
                <a:cubicBezTo>
                  <a:pt x="1752316" y="5107542"/>
                  <a:pt x="2006700" y="5100580"/>
                  <a:pt x="2141348" y="5095613"/>
                </a:cubicBezTo>
                <a:cubicBezTo>
                  <a:pt x="2275996" y="5090636"/>
                  <a:pt x="2396177" y="5088802"/>
                  <a:pt x="2408418" y="5091535"/>
                </a:cubicBezTo>
                <a:lnTo>
                  <a:pt x="2430674" y="5096503"/>
                </a:lnTo>
                <a:lnTo>
                  <a:pt x="2417320" y="5088081"/>
                </a:lnTo>
                <a:cubicBezTo>
                  <a:pt x="2409976" y="5083453"/>
                  <a:pt x="2324362" y="5077354"/>
                  <a:pt x="2227069" y="5074523"/>
                </a:cubicBezTo>
                <a:cubicBezTo>
                  <a:pt x="2129784" y="5071701"/>
                  <a:pt x="2047989" y="5067196"/>
                  <a:pt x="2045319" y="5064526"/>
                </a:cubicBezTo>
                <a:cubicBezTo>
                  <a:pt x="2042639" y="5061855"/>
                  <a:pt x="2104217" y="5059380"/>
                  <a:pt x="2182148" y="5059042"/>
                </a:cubicBezTo>
                <a:cubicBezTo>
                  <a:pt x="2269595" y="5058651"/>
                  <a:pt x="2317027" y="5055481"/>
                  <a:pt x="2306041" y="5050763"/>
                </a:cubicBezTo>
                <a:cubicBezTo>
                  <a:pt x="2286127" y="5042208"/>
                  <a:pt x="2045666" y="5042359"/>
                  <a:pt x="1593855" y="5051208"/>
                </a:cubicBezTo>
                <a:close/>
                <a:moveTo>
                  <a:pt x="4705219" y="5052989"/>
                </a:moveTo>
                <a:lnTo>
                  <a:pt x="4705219" y="5066039"/>
                </a:lnTo>
                <a:lnTo>
                  <a:pt x="4783114" y="5076687"/>
                </a:lnTo>
                <a:cubicBezTo>
                  <a:pt x="4880016" y="5089924"/>
                  <a:pt x="4878262" y="5089960"/>
                  <a:pt x="4881485" y="5074577"/>
                </a:cubicBezTo>
                <a:lnTo>
                  <a:pt x="4884156" y="5061837"/>
                </a:lnTo>
                <a:lnTo>
                  <a:pt x="4814718" y="5055615"/>
                </a:lnTo>
                <a:cubicBezTo>
                  <a:pt x="4776526" y="5052196"/>
                  <a:pt x="4736261" y="5047265"/>
                  <a:pt x="4725249" y="5044665"/>
                </a:cubicBezTo>
                <a:cubicBezTo>
                  <a:pt x="4711433" y="5041398"/>
                  <a:pt x="4705219" y="5043979"/>
                  <a:pt x="4705219" y="5052989"/>
                </a:cubicBezTo>
                <a:close/>
                <a:moveTo>
                  <a:pt x="161523" y="5133110"/>
                </a:moveTo>
                <a:cubicBezTo>
                  <a:pt x="164728" y="5178396"/>
                  <a:pt x="168832" y="5217130"/>
                  <a:pt x="170639" y="5219168"/>
                </a:cubicBezTo>
                <a:cubicBezTo>
                  <a:pt x="172455" y="5221207"/>
                  <a:pt x="173933" y="5184147"/>
                  <a:pt x="173933" y="5136822"/>
                </a:cubicBezTo>
                <a:cubicBezTo>
                  <a:pt x="173933" y="5084004"/>
                  <a:pt x="170407" y="5050763"/>
                  <a:pt x="164808" y="5050763"/>
                </a:cubicBezTo>
                <a:cubicBezTo>
                  <a:pt x="158826" y="5050763"/>
                  <a:pt x="157695" y="5079037"/>
                  <a:pt x="161523" y="5133110"/>
                </a:cubicBezTo>
                <a:close/>
                <a:moveTo>
                  <a:pt x="208064" y="5106403"/>
                </a:moveTo>
                <a:cubicBezTo>
                  <a:pt x="206302" y="5132113"/>
                  <a:pt x="207379" y="5171167"/>
                  <a:pt x="210468" y="5193200"/>
                </a:cubicBezTo>
                <a:lnTo>
                  <a:pt x="216068" y="5233261"/>
                </a:lnTo>
                <a:lnTo>
                  <a:pt x="217252" y="5146463"/>
                </a:lnTo>
                <a:cubicBezTo>
                  <a:pt x="218533" y="5053087"/>
                  <a:pt x="213281" y="5030181"/>
                  <a:pt x="208064" y="5106403"/>
                </a:cubicBezTo>
                <a:close/>
                <a:moveTo>
                  <a:pt x="3396576" y="5086373"/>
                </a:moveTo>
                <a:cubicBezTo>
                  <a:pt x="3396576" y="5102610"/>
                  <a:pt x="3400271" y="5111851"/>
                  <a:pt x="3405479" y="5108628"/>
                </a:cubicBezTo>
                <a:cubicBezTo>
                  <a:pt x="3410375" y="5105601"/>
                  <a:pt x="3414381" y="5095586"/>
                  <a:pt x="3414381" y="5086373"/>
                </a:cubicBezTo>
                <a:cubicBezTo>
                  <a:pt x="3414381" y="5077158"/>
                  <a:pt x="3410375" y="5067143"/>
                  <a:pt x="3405479" y="5064117"/>
                </a:cubicBezTo>
                <a:cubicBezTo>
                  <a:pt x="3400271" y="5060894"/>
                  <a:pt x="3396576" y="5070134"/>
                  <a:pt x="3396576" y="5086373"/>
                </a:cubicBezTo>
                <a:close/>
                <a:moveTo>
                  <a:pt x="3437296" y="5080114"/>
                </a:moveTo>
                <a:cubicBezTo>
                  <a:pt x="3433308" y="5093806"/>
                  <a:pt x="3432533" y="5107488"/>
                  <a:pt x="3435569" y="5110524"/>
                </a:cubicBezTo>
                <a:cubicBezTo>
                  <a:pt x="3445530" y="5120495"/>
                  <a:pt x="3451397" y="5106269"/>
                  <a:pt x="3447943" y="5080505"/>
                </a:cubicBezTo>
                <a:lnTo>
                  <a:pt x="3444551" y="5055214"/>
                </a:lnTo>
                <a:lnTo>
                  <a:pt x="3437296" y="5080114"/>
                </a:lnTo>
                <a:close/>
                <a:moveTo>
                  <a:pt x="248401" y="5153140"/>
                </a:moveTo>
                <a:cubicBezTo>
                  <a:pt x="248427" y="5202103"/>
                  <a:pt x="249923" y="5220993"/>
                  <a:pt x="251721" y="5195123"/>
                </a:cubicBezTo>
                <a:cubicBezTo>
                  <a:pt x="253529" y="5169262"/>
                  <a:pt x="253511" y="5129201"/>
                  <a:pt x="251686" y="5106100"/>
                </a:cubicBezTo>
                <a:cubicBezTo>
                  <a:pt x="249852" y="5083007"/>
                  <a:pt x="248383" y="5104177"/>
                  <a:pt x="248401" y="5153140"/>
                </a:cubicBezTo>
                <a:close/>
                <a:moveTo>
                  <a:pt x="2855520" y="5073517"/>
                </a:moveTo>
                <a:cubicBezTo>
                  <a:pt x="2869683" y="5087681"/>
                  <a:pt x="3061235" y="5112972"/>
                  <a:pt x="3146590" y="5111949"/>
                </a:cubicBezTo>
                <a:lnTo>
                  <a:pt x="3240786" y="5110809"/>
                </a:lnTo>
                <a:lnTo>
                  <a:pt x="3102800" y="5099654"/>
                </a:lnTo>
                <a:cubicBezTo>
                  <a:pt x="3026907" y="5093521"/>
                  <a:pt x="2948789" y="5084040"/>
                  <a:pt x="2929204" y="5078583"/>
                </a:cubicBezTo>
                <a:cubicBezTo>
                  <a:pt x="2891770" y="5068158"/>
                  <a:pt x="2847089" y="5065087"/>
                  <a:pt x="2855520" y="5073517"/>
                </a:cubicBezTo>
                <a:close/>
                <a:moveTo>
                  <a:pt x="3469531" y="5090824"/>
                </a:moveTo>
                <a:cubicBezTo>
                  <a:pt x="3469709" y="5105512"/>
                  <a:pt x="3471703" y="5110444"/>
                  <a:pt x="3473964" y="5101782"/>
                </a:cubicBezTo>
                <a:cubicBezTo>
                  <a:pt x="3476226" y="5093120"/>
                  <a:pt x="3476074" y="5081102"/>
                  <a:pt x="3473635" y="5075075"/>
                </a:cubicBezTo>
                <a:cubicBezTo>
                  <a:pt x="3471196" y="5069048"/>
                  <a:pt x="3469353" y="5076135"/>
                  <a:pt x="3469531" y="5090824"/>
                </a:cubicBezTo>
                <a:close/>
                <a:moveTo>
                  <a:pt x="292912" y="5170945"/>
                </a:moveTo>
                <a:cubicBezTo>
                  <a:pt x="292939" y="5219907"/>
                  <a:pt x="294435" y="5238798"/>
                  <a:pt x="296233" y="5212928"/>
                </a:cubicBezTo>
                <a:cubicBezTo>
                  <a:pt x="298040" y="5187067"/>
                  <a:pt x="298022" y="5147006"/>
                  <a:pt x="296197" y="5123904"/>
                </a:cubicBezTo>
                <a:cubicBezTo>
                  <a:pt x="294363" y="5100812"/>
                  <a:pt x="292895" y="5121982"/>
                  <a:pt x="292912" y="5170945"/>
                </a:cubicBezTo>
                <a:close/>
                <a:moveTo>
                  <a:pt x="2671037" y="5095239"/>
                </a:moveTo>
                <a:lnTo>
                  <a:pt x="2644330" y="5100260"/>
                </a:lnTo>
                <a:lnTo>
                  <a:pt x="2782316" y="5128756"/>
                </a:lnTo>
                <a:cubicBezTo>
                  <a:pt x="2858208" y="5144433"/>
                  <a:pt x="2941667" y="5159897"/>
                  <a:pt x="2967778" y="5163119"/>
                </a:cubicBezTo>
                <a:cubicBezTo>
                  <a:pt x="2998722" y="5166938"/>
                  <a:pt x="3011115" y="5171603"/>
                  <a:pt x="3003387" y="5176509"/>
                </a:cubicBezTo>
                <a:cubicBezTo>
                  <a:pt x="2995616" y="5181431"/>
                  <a:pt x="2995108" y="5184075"/>
                  <a:pt x="3001918" y="5184164"/>
                </a:cubicBezTo>
                <a:cubicBezTo>
                  <a:pt x="3007643" y="5184236"/>
                  <a:pt x="3018655" y="5186728"/>
                  <a:pt x="3026400" y="5189702"/>
                </a:cubicBezTo>
                <a:cubicBezTo>
                  <a:pt x="3047596" y="5197839"/>
                  <a:pt x="3044062" y="5169030"/>
                  <a:pt x="3022447" y="5157466"/>
                </a:cubicBezTo>
                <a:cubicBezTo>
                  <a:pt x="2975390" y="5132282"/>
                  <a:pt x="2717178" y="5086559"/>
                  <a:pt x="2671037" y="5095239"/>
                </a:cubicBezTo>
                <a:close/>
                <a:moveTo>
                  <a:pt x="4684850" y="5098017"/>
                </a:moveTo>
                <a:lnTo>
                  <a:pt x="4679616" y="5111655"/>
                </a:lnTo>
                <a:lnTo>
                  <a:pt x="4739154" y="5121314"/>
                </a:lnTo>
                <a:cubicBezTo>
                  <a:pt x="4771897" y="5126629"/>
                  <a:pt x="4812563" y="5131952"/>
                  <a:pt x="4829504" y="5133154"/>
                </a:cubicBezTo>
                <a:lnTo>
                  <a:pt x="4860315" y="5135335"/>
                </a:lnTo>
                <a:lnTo>
                  <a:pt x="4863307" y="5120958"/>
                </a:lnTo>
                <a:lnTo>
                  <a:pt x="4866306" y="5106590"/>
                </a:lnTo>
                <a:lnTo>
                  <a:pt x="4832496" y="5101408"/>
                </a:lnTo>
                <a:cubicBezTo>
                  <a:pt x="4813907" y="5098551"/>
                  <a:pt x="4774257" y="5093556"/>
                  <a:pt x="4744389" y="5090298"/>
                </a:cubicBezTo>
                <a:lnTo>
                  <a:pt x="4690085" y="5084378"/>
                </a:lnTo>
                <a:lnTo>
                  <a:pt x="4684850" y="5098017"/>
                </a:lnTo>
                <a:close/>
                <a:moveTo>
                  <a:pt x="325406" y="5168719"/>
                </a:moveTo>
                <a:cubicBezTo>
                  <a:pt x="325486" y="5209117"/>
                  <a:pt x="329430" y="5248172"/>
                  <a:pt x="334175" y="5255517"/>
                </a:cubicBezTo>
                <a:cubicBezTo>
                  <a:pt x="340077" y="5264641"/>
                  <a:pt x="342846" y="5241398"/>
                  <a:pt x="342943" y="5182073"/>
                </a:cubicBezTo>
                <a:cubicBezTo>
                  <a:pt x="343024" y="5130047"/>
                  <a:pt x="339507" y="5095275"/>
                  <a:pt x="334175" y="5095275"/>
                </a:cubicBezTo>
                <a:cubicBezTo>
                  <a:pt x="328949" y="5095275"/>
                  <a:pt x="325326" y="5125596"/>
                  <a:pt x="325406" y="5168719"/>
                </a:cubicBezTo>
                <a:close/>
                <a:moveTo>
                  <a:pt x="372455" y="5148689"/>
                </a:moveTo>
                <a:cubicBezTo>
                  <a:pt x="372455" y="5175618"/>
                  <a:pt x="374119" y="5186639"/>
                  <a:pt x="376158" y="5173170"/>
                </a:cubicBezTo>
                <a:cubicBezTo>
                  <a:pt x="378197" y="5159701"/>
                  <a:pt x="378197" y="5137677"/>
                  <a:pt x="376158" y="5124207"/>
                </a:cubicBezTo>
                <a:cubicBezTo>
                  <a:pt x="374119" y="5110738"/>
                  <a:pt x="372455" y="5121759"/>
                  <a:pt x="372455" y="5148689"/>
                </a:cubicBezTo>
                <a:close/>
                <a:moveTo>
                  <a:pt x="413690" y="5146463"/>
                </a:moveTo>
                <a:cubicBezTo>
                  <a:pt x="413361" y="5164829"/>
                  <a:pt x="412355" y="5196877"/>
                  <a:pt x="411465" y="5217691"/>
                </a:cubicBezTo>
                <a:cubicBezTo>
                  <a:pt x="410574" y="5238504"/>
                  <a:pt x="412853" y="5255525"/>
                  <a:pt x="416521" y="5255525"/>
                </a:cubicBezTo>
                <a:cubicBezTo>
                  <a:pt x="420189" y="5255517"/>
                  <a:pt x="423198" y="5223468"/>
                  <a:pt x="423198" y="5184298"/>
                </a:cubicBezTo>
                <a:cubicBezTo>
                  <a:pt x="423198" y="5145128"/>
                  <a:pt x="421195" y="5113080"/>
                  <a:pt x="418747" y="5113080"/>
                </a:cubicBezTo>
                <a:cubicBezTo>
                  <a:pt x="416299" y="5113080"/>
                  <a:pt x="414020" y="5128107"/>
                  <a:pt x="413690" y="5146463"/>
                </a:cubicBezTo>
                <a:close/>
                <a:moveTo>
                  <a:pt x="450955" y="5159817"/>
                </a:moveTo>
                <a:cubicBezTo>
                  <a:pt x="451534" y="5180621"/>
                  <a:pt x="455068" y="5209670"/>
                  <a:pt x="458807" y="5224359"/>
                </a:cubicBezTo>
                <a:lnTo>
                  <a:pt x="465600" y="5251066"/>
                </a:lnTo>
                <a:lnTo>
                  <a:pt x="466659" y="5186524"/>
                </a:lnTo>
                <a:cubicBezTo>
                  <a:pt x="467273" y="5148724"/>
                  <a:pt x="464024" y="5121982"/>
                  <a:pt x="458807" y="5121982"/>
                </a:cubicBezTo>
                <a:cubicBezTo>
                  <a:pt x="453911" y="5121982"/>
                  <a:pt x="450377" y="5139012"/>
                  <a:pt x="450955" y="5159817"/>
                </a:cubicBezTo>
                <a:close/>
                <a:moveTo>
                  <a:pt x="494550" y="5222133"/>
                </a:moveTo>
                <a:cubicBezTo>
                  <a:pt x="494630" y="5272324"/>
                  <a:pt x="497915" y="5308298"/>
                  <a:pt x="501859" y="5302084"/>
                </a:cubicBezTo>
                <a:cubicBezTo>
                  <a:pt x="513058" y="5284449"/>
                  <a:pt x="514776" y="5130884"/>
                  <a:pt x="503773" y="5130884"/>
                </a:cubicBezTo>
                <a:cubicBezTo>
                  <a:pt x="497835" y="5130884"/>
                  <a:pt x="494470" y="5164179"/>
                  <a:pt x="494550" y="5222133"/>
                </a:cubicBezTo>
                <a:close/>
                <a:moveTo>
                  <a:pt x="4666645" y="5136822"/>
                </a:moveTo>
                <a:cubicBezTo>
                  <a:pt x="4656407" y="5147059"/>
                  <a:pt x="4660120" y="5156131"/>
                  <a:pt x="4676286" y="5160360"/>
                </a:cubicBezTo>
                <a:lnTo>
                  <a:pt x="4691866" y="5164428"/>
                </a:lnTo>
                <a:lnTo>
                  <a:pt x="4672788" y="5165461"/>
                </a:lnTo>
                <a:cubicBezTo>
                  <a:pt x="4662292" y="5166031"/>
                  <a:pt x="4651591" y="5172022"/>
                  <a:pt x="4649001" y="5178778"/>
                </a:cubicBezTo>
                <a:lnTo>
                  <a:pt x="4644282" y="5191055"/>
                </a:lnTo>
                <a:lnTo>
                  <a:pt x="4694883" y="5196779"/>
                </a:lnTo>
                <a:cubicBezTo>
                  <a:pt x="4722712" y="5199930"/>
                  <a:pt x="4757458" y="5206402"/>
                  <a:pt x="4772084" y="5211156"/>
                </a:cubicBezTo>
                <a:lnTo>
                  <a:pt x="4798693" y="5219809"/>
                </a:lnTo>
                <a:lnTo>
                  <a:pt x="4740828" y="5214726"/>
                </a:lnTo>
                <a:cubicBezTo>
                  <a:pt x="4709002" y="5211930"/>
                  <a:pt x="4672271" y="5207515"/>
                  <a:pt x="4659212" y="5204907"/>
                </a:cubicBezTo>
                <a:lnTo>
                  <a:pt x="4635460" y="5200171"/>
                </a:lnTo>
                <a:lnTo>
                  <a:pt x="4621065" y="5228000"/>
                </a:lnTo>
                <a:lnTo>
                  <a:pt x="4606670" y="5255837"/>
                </a:lnTo>
                <a:lnTo>
                  <a:pt x="4618109" y="5259335"/>
                </a:lnTo>
                <a:cubicBezTo>
                  <a:pt x="4653381" y="5270143"/>
                  <a:pt x="4770588" y="5282704"/>
                  <a:pt x="4776820" y="5276348"/>
                </a:cubicBezTo>
                <a:cubicBezTo>
                  <a:pt x="4787521" y="5265443"/>
                  <a:pt x="4847656" y="5164161"/>
                  <a:pt x="4847656" y="5157057"/>
                </a:cubicBezTo>
                <a:cubicBezTo>
                  <a:pt x="4847656" y="5153736"/>
                  <a:pt x="4812332" y="5146490"/>
                  <a:pt x="4769155" y="5140953"/>
                </a:cubicBezTo>
                <a:cubicBezTo>
                  <a:pt x="4677239" y="5129166"/>
                  <a:pt x="4674417" y="5129050"/>
                  <a:pt x="4666645" y="5136822"/>
                </a:cubicBezTo>
                <a:close/>
                <a:moveTo>
                  <a:pt x="542133" y="5219907"/>
                </a:moveTo>
                <a:cubicBezTo>
                  <a:pt x="542133" y="5266422"/>
                  <a:pt x="543638" y="5285446"/>
                  <a:pt x="545471" y="5262194"/>
                </a:cubicBezTo>
                <a:cubicBezTo>
                  <a:pt x="547305" y="5238941"/>
                  <a:pt x="547305" y="5200874"/>
                  <a:pt x="545471" y="5177621"/>
                </a:cubicBezTo>
                <a:cubicBezTo>
                  <a:pt x="543638" y="5154369"/>
                  <a:pt x="542133" y="5173392"/>
                  <a:pt x="542133" y="5219907"/>
                </a:cubicBezTo>
                <a:close/>
                <a:moveTo>
                  <a:pt x="574538" y="5241638"/>
                </a:moveTo>
                <a:cubicBezTo>
                  <a:pt x="574538" y="5288063"/>
                  <a:pt x="578526" y="5328151"/>
                  <a:pt x="583440" y="5331187"/>
                </a:cubicBezTo>
                <a:cubicBezTo>
                  <a:pt x="589146" y="5334712"/>
                  <a:pt x="592342" y="5304568"/>
                  <a:pt x="592342" y="5247139"/>
                </a:cubicBezTo>
                <a:cubicBezTo>
                  <a:pt x="592342" y="5193378"/>
                  <a:pt x="588781" y="5157591"/>
                  <a:pt x="583440" y="5157591"/>
                </a:cubicBezTo>
                <a:cubicBezTo>
                  <a:pt x="578134" y="5157591"/>
                  <a:pt x="574538" y="5191544"/>
                  <a:pt x="574538" y="5241638"/>
                </a:cubicBezTo>
                <a:close/>
                <a:moveTo>
                  <a:pt x="624132" y="5253291"/>
                </a:moveTo>
                <a:cubicBezTo>
                  <a:pt x="627515" y="5301025"/>
                  <a:pt x="631762" y="5341762"/>
                  <a:pt x="633569" y="5343801"/>
                </a:cubicBezTo>
                <a:cubicBezTo>
                  <a:pt x="635376" y="5345840"/>
                  <a:pt x="636854" y="5306776"/>
                  <a:pt x="636854" y="5257003"/>
                </a:cubicBezTo>
                <a:cubicBezTo>
                  <a:pt x="636854" y="5199165"/>
                  <a:pt x="633444" y="5166493"/>
                  <a:pt x="627417" y="5166493"/>
                </a:cubicBezTo>
                <a:cubicBezTo>
                  <a:pt x="620990" y="5166493"/>
                  <a:pt x="619939" y="5194198"/>
                  <a:pt x="624132" y="5253291"/>
                </a:cubicBezTo>
                <a:close/>
                <a:moveTo>
                  <a:pt x="3318681" y="5178093"/>
                </a:moveTo>
                <a:cubicBezTo>
                  <a:pt x="3122750" y="5186951"/>
                  <a:pt x="3060692" y="5202138"/>
                  <a:pt x="3220755" y="5202058"/>
                </a:cubicBezTo>
                <a:cubicBezTo>
                  <a:pt x="3364706" y="5201987"/>
                  <a:pt x="3649287" y="5184414"/>
                  <a:pt x="3658679" y="5175021"/>
                </a:cubicBezTo>
                <a:cubicBezTo>
                  <a:pt x="3668658" y="5165042"/>
                  <a:pt x="3591983" y="5165737"/>
                  <a:pt x="3318681" y="5178093"/>
                </a:cubicBezTo>
                <a:close/>
                <a:moveTo>
                  <a:pt x="664451" y="5235487"/>
                </a:moveTo>
                <a:cubicBezTo>
                  <a:pt x="665902" y="5333679"/>
                  <a:pt x="679460" y="5352507"/>
                  <a:pt x="680475" y="5257742"/>
                </a:cubicBezTo>
                <a:cubicBezTo>
                  <a:pt x="681009" y="5208192"/>
                  <a:pt x="677822" y="5175396"/>
                  <a:pt x="672463" y="5175396"/>
                </a:cubicBezTo>
                <a:cubicBezTo>
                  <a:pt x="667318" y="5175396"/>
                  <a:pt x="663935" y="5200767"/>
                  <a:pt x="664451" y="5235487"/>
                </a:cubicBezTo>
                <a:close/>
                <a:moveTo>
                  <a:pt x="3720470" y="5185980"/>
                </a:moveTo>
                <a:cubicBezTo>
                  <a:pt x="3713499" y="5197269"/>
                  <a:pt x="3714844" y="5198079"/>
                  <a:pt x="3766023" y="5213524"/>
                </a:cubicBezTo>
                <a:cubicBezTo>
                  <a:pt x="3797048" y="5222889"/>
                  <a:pt x="3803778" y="5227234"/>
                  <a:pt x="3788217" y="5227884"/>
                </a:cubicBezTo>
                <a:cubicBezTo>
                  <a:pt x="3775949" y="5228391"/>
                  <a:pt x="3752910" y="5225080"/>
                  <a:pt x="3737028" y="5220530"/>
                </a:cubicBezTo>
                <a:cubicBezTo>
                  <a:pt x="3691502" y="5207471"/>
                  <a:pt x="3703360" y="5223548"/>
                  <a:pt x="3755064" y="5244976"/>
                </a:cubicBezTo>
                <a:lnTo>
                  <a:pt x="3801980" y="5264419"/>
                </a:lnTo>
                <a:lnTo>
                  <a:pt x="3873020" y="5263484"/>
                </a:lnTo>
                <a:lnTo>
                  <a:pt x="3944070" y="5262549"/>
                </a:lnTo>
                <a:lnTo>
                  <a:pt x="3908460" y="5250816"/>
                </a:lnTo>
                <a:cubicBezTo>
                  <a:pt x="3888875" y="5244362"/>
                  <a:pt x="3861839" y="5238771"/>
                  <a:pt x="3848370" y="5238397"/>
                </a:cubicBezTo>
                <a:cubicBezTo>
                  <a:pt x="3834900" y="5238023"/>
                  <a:pt x="3823888" y="5233252"/>
                  <a:pt x="3823888" y="5227795"/>
                </a:cubicBezTo>
                <a:cubicBezTo>
                  <a:pt x="3823888" y="5215474"/>
                  <a:pt x="3895054" y="5224919"/>
                  <a:pt x="3938479" y="5243009"/>
                </a:cubicBezTo>
                <a:cubicBezTo>
                  <a:pt x="3954993" y="5249890"/>
                  <a:pt x="3989044" y="5255196"/>
                  <a:pt x="4014149" y="5254813"/>
                </a:cubicBezTo>
                <a:lnTo>
                  <a:pt x="4059800" y="5254110"/>
                </a:lnTo>
                <a:lnTo>
                  <a:pt x="4037544" y="5246124"/>
                </a:lnTo>
                <a:cubicBezTo>
                  <a:pt x="3985617" y="5227501"/>
                  <a:pt x="3725322" y="5178128"/>
                  <a:pt x="3720470" y="5185980"/>
                </a:cubicBezTo>
                <a:close/>
                <a:moveTo>
                  <a:pt x="708073" y="5274283"/>
                </a:moveTo>
                <a:cubicBezTo>
                  <a:pt x="708073" y="5324350"/>
                  <a:pt x="710138" y="5363243"/>
                  <a:pt x="712666" y="5360715"/>
                </a:cubicBezTo>
                <a:cubicBezTo>
                  <a:pt x="723064" y="5350326"/>
                  <a:pt x="727942" y="5195524"/>
                  <a:pt x="718070" y="5189426"/>
                </a:cubicBezTo>
                <a:lnTo>
                  <a:pt x="708073" y="5183247"/>
                </a:lnTo>
                <a:lnTo>
                  <a:pt x="708073" y="5274283"/>
                </a:lnTo>
                <a:close/>
                <a:moveTo>
                  <a:pt x="752718" y="5279998"/>
                </a:moveTo>
                <a:cubicBezTo>
                  <a:pt x="752798" y="5322845"/>
                  <a:pt x="756742" y="5363902"/>
                  <a:pt x="761486" y="5371247"/>
                </a:cubicBezTo>
                <a:cubicBezTo>
                  <a:pt x="767371" y="5380354"/>
                  <a:pt x="770157" y="5355552"/>
                  <a:pt x="770255" y="5293352"/>
                </a:cubicBezTo>
                <a:cubicBezTo>
                  <a:pt x="770335" y="5238362"/>
                  <a:pt x="766855" y="5202103"/>
                  <a:pt x="761486" y="5202103"/>
                </a:cubicBezTo>
                <a:cubicBezTo>
                  <a:pt x="756216" y="5202103"/>
                  <a:pt x="752638" y="5233911"/>
                  <a:pt x="752718" y="5279998"/>
                </a:cubicBezTo>
                <a:close/>
                <a:moveTo>
                  <a:pt x="800345" y="5295577"/>
                </a:moveTo>
                <a:cubicBezTo>
                  <a:pt x="800372" y="5344540"/>
                  <a:pt x="801867" y="5363430"/>
                  <a:pt x="803666" y="5337560"/>
                </a:cubicBezTo>
                <a:cubicBezTo>
                  <a:pt x="805473" y="5311699"/>
                  <a:pt x="805455" y="5271639"/>
                  <a:pt x="803630" y="5248537"/>
                </a:cubicBezTo>
                <a:cubicBezTo>
                  <a:pt x="801796" y="5225444"/>
                  <a:pt x="800327" y="5246614"/>
                  <a:pt x="800345" y="5295577"/>
                </a:cubicBezTo>
                <a:close/>
                <a:moveTo>
                  <a:pt x="844901" y="5308931"/>
                </a:moveTo>
                <a:cubicBezTo>
                  <a:pt x="844901" y="5360341"/>
                  <a:pt x="846370" y="5381378"/>
                  <a:pt x="848168" y="5355668"/>
                </a:cubicBezTo>
                <a:cubicBezTo>
                  <a:pt x="849967" y="5329958"/>
                  <a:pt x="849967" y="5287903"/>
                  <a:pt x="848168" y="5262194"/>
                </a:cubicBezTo>
                <a:cubicBezTo>
                  <a:pt x="846370" y="5236484"/>
                  <a:pt x="844901" y="5257520"/>
                  <a:pt x="844901" y="5308931"/>
                </a:cubicBezTo>
                <a:close/>
                <a:moveTo>
                  <a:pt x="3343162" y="5246614"/>
                </a:moveTo>
                <a:cubicBezTo>
                  <a:pt x="3343162" y="5264419"/>
                  <a:pt x="3347614" y="5273321"/>
                  <a:pt x="3356516" y="5273321"/>
                </a:cubicBezTo>
                <a:cubicBezTo>
                  <a:pt x="3365418" y="5273321"/>
                  <a:pt x="3369869" y="5264419"/>
                  <a:pt x="3369869" y="5246614"/>
                </a:cubicBezTo>
                <a:cubicBezTo>
                  <a:pt x="3369869" y="5228810"/>
                  <a:pt x="3365418" y="5219907"/>
                  <a:pt x="3356516" y="5219907"/>
                </a:cubicBezTo>
                <a:cubicBezTo>
                  <a:pt x="3347614" y="5219907"/>
                  <a:pt x="3343162" y="5228810"/>
                  <a:pt x="3343162" y="5246614"/>
                </a:cubicBezTo>
                <a:close/>
                <a:moveTo>
                  <a:pt x="3407215" y="5242163"/>
                </a:moveTo>
                <a:cubicBezTo>
                  <a:pt x="3407393" y="5256852"/>
                  <a:pt x="3409387" y="5261784"/>
                  <a:pt x="3411648" y="5253122"/>
                </a:cubicBezTo>
                <a:cubicBezTo>
                  <a:pt x="3413909" y="5244460"/>
                  <a:pt x="3413758" y="5232442"/>
                  <a:pt x="3411319" y="5226415"/>
                </a:cubicBezTo>
                <a:cubicBezTo>
                  <a:pt x="3408880" y="5220388"/>
                  <a:pt x="3407037" y="5227474"/>
                  <a:pt x="3407215" y="5242163"/>
                </a:cubicBezTo>
                <a:close/>
                <a:moveTo>
                  <a:pt x="3441088" y="5242688"/>
                </a:moveTo>
                <a:cubicBezTo>
                  <a:pt x="3441088" y="5255605"/>
                  <a:pt x="3444943" y="5263092"/>
                  <a:pt x="3449990" y="5259968"/>
                </a:cubicBezTo>
                <a:cubicBezTo>
                  <a:pt x="3454887" y="5256941"/>
                  <a:pt x="3458893" y="5246694"/>
                  <a:pt x="3458893" y="5237187"/>
                </a:cubicBezTo>
                <a:cubicBezTo>
                  <a:pt x="3458893" y="5227679"/>
                  <a:pt x="3454887" y="5219907"/>
                  <a:pt x="3449990" y="5219907"/>
                </a:cubicBezTo>
                <a:cubicBezTo>
                  <a:pt x="3445094" y="5219907"/>
                  <a:pt x="3441088" y="5230163"/>
                  <a:pt x="3441088" y="5242688"/>
                </a:cubicBezTo>
                <a:close/>
                <a:moveTo>
                  <a:pt x="3478104" y="5237712"/>
                </a:moveTo>
                <a:cubicBezTo>
                  <a:pt x="3478104" y="5249953"/>
                  <a:pt x="3480125" y="5254965"/>
                  <a:pt x="3482591" y="5248840"/>
                </a:cubicBezTo>
                <a:cubicBezTo>
                  <a:pt x="3485066" y="5242724"/>
                  <a:pt x="3485066" y="5232709"/>
                  <a:pt x="3482591" y="5226584"/>
                </a:cubicBezTo>
                <a:cubicBezTo>
                  <a:pt x="3480125" y="5220468"/>
                  <a:pt x="3478104" y="5225471"/>
                  <a:pt x="3478104" y="5237712"/>
                </a:cubicBezTo>
                <a:close/>
                <a:moveTo>
                  <a:pt x="3513713" y="5237712"/>
                </a:moveTo>
                <a:cubicBezTo>
                  <a:pt x="3513713" y="5249953"/>
                  <a:pt x="3515734" y="5254965"/>
                  <a:pt x="3518200" y="5248840"/>
                </a:cubicBezTo>
                <a:cubicBezTo>
                  <a:pt x="3520675" y="5242724"/>
                  <a:pt x="3520675" y="5232709"/>
                  <a:pt x="3518200" y="5226584"/>
                </a:cubicBezTo>
                <a:cubicBezTo>
                  <a:pt x="3515734" y="5220468"/>
                  <a:pt x="3513713" y="5225471"/>
                  <a:pt x="3513713" y="5237712"/>
                </a:cubicBezTo>
                <a:close/>
                <a:moveTo>
                  <a:pt x="3549323" y="5237712"/>
                </a:moveTo>
                <a:cubicBezTo>
                  <a:pt x="3549323" y="5249953"/>
                  <a:pt x="3551344" y="5254965"/>
                  <a:pt x="3553810" y="5248840"/>
                </a:cubicBezTo>
                <a:cubicBezTo>
                  <a:pt x="3556284" y="5242724"/>
                  <a:pt x="3556284" y="5232709"/>
                  <a:pt x="3553810" y="5226584"/>
                </a:cubicBezTo>
                <a:cubicBezTo>
                  <a:pt x="3551344" y="5220468"/>
                  <a:pt x="3549323" y="5225471"/>
                  <a:pt x="3549323" y="5237712"/>
                </a:cubicBezTo>
                <a:close/>
                <a:moveTo>
                  <a:pt x="3584932" y="5237712"/>
                </a:moveTo>
                <a:cubicBezTo>
                  <a:pt x="3584932" y="5249953"/>
                  <a:pt x="3586953" y="5254965"/>
                  <a:pt x="3589419" y="5248840"/>
                </a:cubicBezTo>
                <a:cubicBezTo>
                  <a:pt x="3591894" y="5242724"/>
                  <a:pt x="3591894" y="5232709"/>
                  <a:pt x="3589419" y="5226584"/>
                </a:cubicBezTo>
                <a:cubicBezTo>
                  <a:pt x="3586953" y="5220468"/>
                  <a:pt x="3584932" y="5225471"/>
                  <a:pt x="3584932" y="5237712"/>
                </a:cubicBezTo>
                <a:close/>
                <a:moveTo>
                  <a:pt x="3620541" y="5237712"/>
                </a:moveTo>
                <a:cubicBezTo>
                  <a:pt x="3620541" y="5249953"/>
                  <a:pt x="3622562" y="5254965"/>
                  <a:pt x="3625028" y="5248840"/>
                </a:cubicBezTo>
                <a:cubicBezTo>
                  <a:pt x="3627503" y="5242724"/>
                  <a:pt x="3627503" y="5232709"/>
                  <a:pt x="3625028" y="5226584"/>
                </a:cubicBezTo>
                <a:cubicBezTo>
                  <a:pt x="3622562" y="5220468"/>
                  <a:pt x="3620541" y="5225471"/>
                  <a:pt x="3620541" y="5237712"/>
                </a:cubicBezTo>
                <a:close/>
                <a:moveTo>
                  <a:pt x="884063" y="5235487"/>
                </a:moveTo>
                <a:cubicBezTo>
                  <a:pt x="882353" y="5239163"/>
                  <a:pt x="883431" y="5278218"/>
                  <a:pt x="886457" y="5322284"/>
                </a:cubicBezTo>
                <a:lnTo>
                  <a:pt x="891951" y="5402405"/>
                </a:lnTo>
                <a:lnTo>
                  <a:pt x="893491" y="5315607"/>
                </a:lnTo>
                <a:cubicBezTo>
                  <a:pt x="894889" y="5236341"/>
                  <a:pt x="892628" y="5217085"/>
                  <a:pt x="884063" y="5235487"/>
                </a:cubicBezTo>
                <a:close/>
                <a:moveTo>
                  <a:pt x="2969265" y="5245457"/>
                </a:moveTo>
                <a:cubicBezTo>
                  <a:pt x="2969265" y="5279944"/>
                  <a:pt x="2979306" y="5291126"/>
                  <a:pt x="3010278" y="5291126"/>
                </a:cubicBezTo>
                <a:lnTo>
                  <a:pt x="3040483" y="5291126"/>
                </a:lnTo>
                <a:lnTo>
                  <a:pt x="3040483" y="5264419"/>
                </a:lnTo>
                <a:cubicBezTo>
                  <a:pt x="3040483" y="5249730"/>
                  <a:pt x="3044774" y="5237712"/>
                  <a:pt x="3050027" y="5237712"/>
                </a:cubicBezTo>
                <a:cubicBezTo>
                  <a:pt x="3055270" y="5237712"/>
                  <a:pt x="3058270" y="5248653"/>
                  <a:pt x="3056703" y="5262024"/>
                </a:cubicBezTo>
                <a:lnTo>
                  <a:pt x="3053837" y="5286345"/>
                </a:lnTo>
                <a:lnTo>
                  <a:pt x="3070039" y="5289506"/>
                </a:lnTo>
                <a:lnTo>
                  <a:pt x="3086241" y="5292675"/>
                </a:lnTo>
                <a:lnTo>
                  <a:pt x="3083393" y="5262968"/>
                </a:lnTo>
                <a:lnTo>
                  <a:pt x="3080544" y="5233261"/>
                </a:lnTo>
                <a:lnTo>
                  <a:pt x="3024904" y="5230608"/>
                </a:lnTo>
                <a:lnTo>
                  <a:pt x="2969265" y="5227964"/>
                </a:lnTo>
                <a:lnTo>
                  <a:pt x="2969265" y="5245457"/>
                </a:lnTo>
                <a:close/>
                <a:moveTo>
                  <a:pt x="3156214" y="5250540"/>
                </a:moveTo>
                <a:cubicBezTo>
                  <a:pt x="3156214" y="5262496"/>
                  <a:pt x="3160220" y="5274746"/>
                  <a:pt x="3165116" y="5277773"/>
                </a:cubicBezTo>
                <a:cubicBezTo>
                  <a:pt x="3170306" y="5280986"/>
                  <a:pt x="3174018" y="5271933"/>
                  <a:pt x="3174018" y="5256042"/>
                </a:cubicBezTo>
                <a:cubicBezTo>
                  <a:pt x="3174018" y="5241068"/>
                  <a:pt x="3170012" y="5228810"/>
                  <a:pt x="3165116" y="5228810"/>
                </a:cubicBezTo>
                <a:cubicBezTo>
                  <a:pt x="3160220" y="5228810"/>
                  <a:pt x="3156214" y="5238584"/>
                  <a:pt x="3156214" y="5250540"/>
                </a:cubicBezTo>
                <a:close/>
                <a:moveTo>
                  <a:pt x="3202461" y="5251066"/>
                </a:moveTo>
                <a:cubicBezTo>
                  <a:pt x="3202639" y="5265754"/>
                  <a:pt x="3204633" y="5270686"/>
                  <a:pt x="3206894" y="5262024"/>
                </a:cubicBezTo>
                <a:cubicBezTo>
                  <a:pt x="3209156" y="5253362"/>
                  <a:pt x="3209004" y="5241344"/>
                  <a:pt x="3206565" y="5235317"/>
                </a:cubicBezTo>
                <a:cubicBezTo>
                  <a:pt x="3204126" y="5229290"/>
                  <a:pt x="3202283" y="5236377"/>
                  <a:pt x="3202461" y="5251066"/>
                </a:cubicBezTo>
                <a:close/>
                <a:moveTo>
                  <a:pt x="3236335" y="5251590"/>
                </a:moveTo>
                <a:cubicBezTo>
                  <a:pt x="3236335" y="5264508"/>
                  <a:pt x="3240189" y="5271995"/>
                  <a:pt x="3245237" y="5268870"/>
                </a:cubicBezTo>
                <a:cubicBezTo>
                  <a:pt x="3250133" y="5265843"/>
                  <a:pt x="3254139" y="5255597"/>
                  <a:pt x="3254139" y="5246089"/>
                </a:cubicBezTo>
                <a:cubicBezTo>
                  <a:pt x="3254139" y="5236581"/>
                  <a:pt x="3250133" y="5228810"/>
                  <a:pt x="3245237" y="5228810"/>
                </a:cubicBezTo>
                <a:cubicBezTo>
                  <a:pt x="3240341" y="5228810"/>
                  <a:pt x="3236335" y="5239065"/>
                  <a:pt x="3236335" y="5251590"/>
                </a:cubicBezTo>
                <a:close/>
                <a:moveTo>
                  <a:pt x="3271944" y="5251066"/>
                </a:moveTo>
                <a:cubicBezTo>
                  <a:pt x="3271944" y="5263306"/>
                  <a:pt x="3275950" y="5273321"/>
                  <a:pt x="3280846" y="5273321"/>
                </a:cubicBezTo>
                <a:cubicBezTo>
                  <a:pt x="3285743" y="5273321"/>
                  <a:pt x="3289749" y="5263306"/>
                  <a:pt x="3289749" y="5251066"/>
                </a:cubicBezTo>
                <a:cubicBezTo>
                  <a:pt x="3289749" y="5238825"/>
                  <a:pt x="3285743" y="5228810"/>
                  <a:pt x="3280846" y="5228810"/>
                </a:cubicBezTo>
                <a:cubicBezTo>
                  <a:pt x="3275950" y="5228810"/>
                  <a:pt x="3271944" y="5238825"/>
                  <a:pt x="3271944" y="5251066"/>
                </a:cubicBezTo>
                <a:close/>
                <a:moveTo>
                  <a:pt x="3309289" y="5251066"/>
                </a:moveTo>
                <a:cubicBezTo>
                  <a:pt x="3309467" y="5265754"/>
                  <a:pt x="3311461" y="5270686"/>
                  <a:pt x="3313722" y="5262024"/>
                </a:cubicBezTo>
                <a:cubicBezTo>
                  <a:pt x="3315984" y="5253362"/>
                  <a:pt x="3315832" y="5241344"/>
                  <a:pt x="3313393" y="5235317"/>
                </a:cubicBezTo>
                <a:cubicBezTo>
                  <a:pt x="3310954" y="5229290"/>
                  <a:pt x="3309111" y="5236377"/>
                  <a:pt x="3309289" y="5251066"/>
                </a:cubicBezTo>
                <a:close/>
                <a:moveTo>
                  <a:pt x="925059" y="5331187"/>
                </a:moveTo>
                <a:cubicBezTo>
                  <a:pt x="925077" y="5385046"/>
                  <a:pt x="926545" y="5405930"/>
                  <a:pt x="928317" y="5377594"/>
                </a:cubicBezTo>
                <a:cubicBezTo>
                  <a:pt x="930089" y="5349267"/>
                  <a:pt x="930071" y="5305201"/>
                  <a:pt x="928281" y="5279668"/>
                </a:cubicBezTo>
                <a:cubicBezTo>
                  <a:pt x="926492" y="5254145"/>
                  <a:pt x="925041" y="5277327"/>
                  <a:pt x="925059" y="5331187"/>
                </a:cubicBezTo>
                <a:close/>
                <a:moveTo>
                  <a:pt x="969570" y="5340089"/>
                </a:moveTo>
                <a:cubicBezTo>
                  <a:pt x="969588" y="5393948"/>
                  <a:pt x="971057" y="5414833"/>
                  <a:pt x="972829" y="5386496"/>
                </a:cubicBezTo>
                <a:cubicBezTo>
                  <a:pt x="974600" y="5358169"/>
                  <a:pt x="974582" y="5314103"/>
                  <a:pt x="972793" y="5288571"/>
                </a:cubicBezTo>
                <a:cubicBezTo>
                  <a:pt x="971004" y="5263048"/>
                  <a:pt x="969553" y="5286229"/>
                  <a:pt x="969570" y="5340089"/>
                </a:cubicBezTo>
                <a:close/>
                <a:moveTo>
                  <a:pt x="3019340" y="5253718"/>
                </a:moveTo>
                <a:cubicBezTo>
                  <a:pt x="3016928" y="5257627"/>
                  <a:pt x="3018628" y="5266635"/>
                  <a:pt x="3023133" y="5273748"/>
                </a:cubicBezTo>
                <a:lnTo>
                  <a:pt x="3031305" y="5286675"/>
                </a:lnTo>
                <a:lnTo>
                  <a:pt x="3031448" y="5266645"/>
                </a:lnTo>
                <a:cubicBezTo>
                  <a:pt x="3031581" y="5246053"/>
                  <a:pt x="3027059" y="5241219"/>
                  <a:pt x="3019340" y="5253718"/>
                </a:cubicBezTo>
                <a:close/>
                <a:moveTo>
                  <a:pt x="3708158" y="5255517"/>
                </a:moveTo>
                <a:cubicBezTo>
                  <a:pt x="3708158" y="5260413"/>
                  <a:pt x="3716410" y="5264419"/>
                  <a:pt x="3726488" y="5264419"/>
                </a:cubicBezTo>
                <a:cubicBezTo>
                  <a:pt x="3736565" y="5264419"/>
                  <a:pt x="3742343" y="5260413"/>
                  <a:pt x="3739316" y="5255517"/>
                </a:cubicBezTo>
                <a:cubicBezTo>
                  <a:pt x="3736289" y="5250620"/>
                  <a:pt x="3728046" y="5246614"/>
                  <a:pt x="3720986" y="5246614"/>
                </a:cubicBezTo>
                <a:cubicBezTo>
                  <a:pt x="3713927" y="5246614"/>
                  <a:pt x="3708158" y="5250620"/>
                  <a:pt x="3708158" y="5255517"/>
                </a:cubicBezTo>
                <a:close/>
                <a:moveTo>
                  <a:pt x="1002892" y="5293352"/>
                </a:moveTo>
                <a:cubicBezTo>
                  <a:pt x="1003462" y="5314156"/>
                  <a:pt x="1006862" y="5357226"/>
                  <a:pt x="1010432" y="5389052"/>
                </a:cubicBezTo>
                <a:lnTo>
                  <a:pt x="1016940" y="5446917"/>
                </a:lnTo>
                <a:lnTo>
                  <a:pt x="1018302" y="5351217"/>
                </a:lnTo>
                <a:cubicBezTo>
                  <a:pt x="1019130" y="5292443"/>
                  <a:pt x="1016219" y="5255517"/>
                  <a:pt x="1010753" y="5255517"/>
                </a:cubicBezTo>
                <a:cubicBezTo>
                  <a:pt x="1005856" y="5255517"/>
                  <a:pt x="1002322" y="5272547"/>
                  <a:pt x="1002892" y="5293352"/>
                </a:cubicBezTo>
                <a:close/>
                <a:moveTo>
                  <a:pt x="2500584" y="5262309"/>
                </a:moveTo>
                <a:cubicBezTo>
                  <a:pt x="2503539" y="5267090"/>
                  <a:pt x="2518068" y="5276019"/>
                  <a:pt x="2532864" y="5282143"/>
                </a:cubicBezTo>
                <a:cubicBezTo>
                  <a:pt x="2547651" y="5288268"/>
                  <a:pt x="2559758" y="5296806"/>
                  <a:pt x="2559758" y="5301105"/>
                </a:cubicBezTo>
                <a:cubicBezTo>
                  <a:pt x="2559758" y="5309750"/>
                  <a:pt x="2673814" y="5309776"/>
                  <a:pt x="2817925" y="5301159"/>
                </a:cubicBezTo>
                <a:lnTo>
                  <a:pt x="2911400" y="5295577"/>
                </a:lnTo>
                <a:lnTo>
                  <a:pt x="2877508" y="5275547"/>
                </a:lnTo>
                <a:cubicBezTo>
                  <a:pt x="2858867" y="5264535"/>
                  <a:pt x="2834831" y="5255677"/>
                  <a:pt x="2824094" y="5255873"/>
                </a:cubicBezTo>
                <a:lnTo>
                  <a:pt x="2804572" y="5256229"/>
                </a:lnTo>
                <a:lnTo>
                  <a:pt x="2829837" y="5269921"/>
                </a:lnTo>
                <a:cubicBezTo>
                  <a:pt x="2869496" y="5291411"/>
                  <a:pt x="2850713" y="5294589"/>
                  <a:pt x="2809201" y="5273410"/>
                </a:cubicBezTo>
                <a:cubicBezTo>
                  <a:pt x="2788770" y="5262986"/>
                  <a:pt x="2763345" y="5255792"/>
                  <a:pt x="2752698" y="5257430"/>
                </a:cubicBezTo>
                <a:lnTo>
                  <a:pt x="2733353" y="5260413"/>
                </a:lnTo>
                <a:lnTo>
                  <a:pt x="2760060" y="5275413"/>
                </a:lnTo>
                <a:cubicBezTo>
                  <a:pt x="2796506" y="5295880"/>
                  <a:pt x="2783633" y="5294874"/>
                  <a:pt x="2733353" y="5273321"/>
                </a:cubicBezTo>
                <a:cubicBezTo>
                  <a:pt x="2710510" y="5263529"/>
                  <a:pt x="2681132" y="5255837"/>
                  <a:pt x="2668072" y="5256238"/>
                </a:cubicBezTo>
                <a:lnTo>
                  <a:pt x="2644330" y="5256959"/>
                </a:lnTo>
                <a:lnTo>
                  <a:pt x="2679939" y="5273811"/>
                </a:lnTo>
                <a:lnTo>
                  <a:pt x="2715548" y="5290663"/>
                </a:lnTo>
                <a:lnTo>
                  <a:pt x="2695794" y="5290895"/>
                </a:lnTo>
                <a:cubicBezTo>
                  <a:pt x="2684924" y="5291019"/>
                  <a:pt x="2660042" y="5282793"/>
                  <a:pt x="2640502" y="5272600"/>
                </a:cubicBezTo>
                <a:cubicBezTo>
                  <a:pt x="2620952" y="5262416"/>
                  <a:pt x="2597797" y="5255615"/>
                  <a:pt x="2589037" y="5257484"/>
                </a:cubicBezTo>
                <a:lnTo>
                  <a:pt x="2573111" y="5260885"/>
                </a:lnTo>
                <a:lnTo>
                  <a:pt x="2608720" y="5280060"/>
                </a:lnTo>
                <a:lnTo>
                  <a:pt x="2644330" y="5299245"/>
                </a:lnTo>
                <a:lnTo>
                  <a:pt x="2626525" y="5299601"/>
                </a:lnTo>
                <a:cubicBezTo>
                  <a:pt x="2616732" y="5299797"/>
                  <a:pt x="2596373" y="5292426"/>
                  <a:pt x="2581274" y="5283221"/>
                </a:cubicBezTo>
                <a:cubicBezTo>
                  <a:pt x="2549449" y="5263813"/>
                  <a:pt x="2492376" y="5249018"/>
                  <a:pt x="2500584" y="5262309"/>
                </a:cubicBezTo>
                <a:close/>
                <a:moveTo>
                  <a:pt x="2880241" y="5264419"/>
                </a:moveTo>
                <a:cubicBezTo>
                  <a:pt x="2897672" y="5275689"/>
                  <a:pt x="2909459" y="5275689"/>
                  <a:pt x="2902497" y="5264419"/>
                </a:cubicBezTo>
                <a:cubicBezTo>
                  <a:pt x="2899470" y="5259522"/>
                  <a:pt x="2890221" y="5255579"/>
                  <a:pt x="2881942" y="5255650"/>
                </a:cubicBezTo>
                <a:lnTo>
                  <a:pt x="2866888" y="5255792"/>
                </a:lnTo>
                <a:lnTo>
                  <a:pt x="2880241" y="5264419"/>
                </a:lnTo>
                <a:close/>
                <a:moveTo>
                  <a:pt x="1055264" y="5362345"/>
                </a:moveTo>
                <a:cubicBezTo>
                  <a:pt x="1055264" y="5417833"/>
                  <a:pt x="1057419" y="5461089"/>
                  <a:pt x="1060045" y="5458454"/>
                </a:cubicBezTo>
                <a:cubicBezTo>
                  <a:pt x="1066365" y="5452134"/>
                  <a:pt x="1066463" y="5272654"/>
                  <a:pt x="1060160" y="5266341"/>
                </a:cubicBezTo>
                <a:cubicBezTo>
                  <a:pt x="1057463" y="5263653"/>
                  <a:pt x="1055264" y="5306856"/>
                  <a:pt x="1055264" y="5362345"/>
                </a:cubicBezTo>
                <a:close/>
                <a:moveTo>
                  <a:pt x="2221469" y="5271710"/>
                </a:moveTo>
                <a:cubicBezTo>
                  <a:pt x="2221469" y="5275716"/>
                  <a:pt x="2234484" y="5285473"/>
                  <a:pt x="2250402" y="5293396"/>
                </a:cubicBezTo>
                <a:cubicBezTo>
                  <a:pt x="2269453" y="5302868"/>
                  <a:pt x="2273886" y="5307987"/>
                  <a:pt x="2263399" y="5308361"/>
                </a:cubicBezTo>
                <a:cubicBezTo>
                  <a:pt x="2254639" y="5308672"/>
                  <a:pt x="2231760" y="5300918"/>
                  <a:pt x="2212567" y="5291126"/>
                </a:cubicBezTo>
                <a:cubicBezTo>
                  <a:pt x="2193374" y="5281333"/>
                  <a:pt x="2170494" y="5273428"/>
                  <a:pt x="2161735" y="5273562"/>
                </a:cubicBezTo>
                <a:lnTo>
                  <a:pt x="2145799" y="5273793"/>
                </a:lnTo>
                <a:lnTo>
                  <a:pt x="2170281" y="5288972"/>
                </a:lnTo>
                <a:cubicBezTo>
                  <a:pt x="2223054" y="5321696"/>
                  <a:pt x="2188201" y="5320112"/>
                  <a:pt x="2123926" y="5286871"/>
                </a:cubicBezTo>
                <a:cubicBezTo>
                  <a:pt x="2109514" y="5279419"/>
                  <a:pt x="2088504" y="5273651"/>
                  <a:pt x="2077251" y="5274051"/>
                </a:cubicBezTo>
                <a:lnTo>
                  <a:pt x="2056776" y="5274772"/>
                </a:lnTo>
                <a:lnTo>
                  <a:pt x="2085023" y="5287147"/>
                </a:lnTo>
                <a:cubicBezTo>
                  <a:pt x="2100567" y="5293957"/>
                  <a:pt x="2115825" y="5303642"/>
                  <a:pt x="2118932" y="5308681"/>
                </a:cubicBezTo>
                <a:cubicBezTo>
                  <a:pt x="2126668" y="5321198"/>
                  <a:pt x="2119600" y="5320228"/>
                  <a:pt x="2080973" y="5303491"/>
                </a:cubicBezTo>
                <a:cubicBezTo>
                  <a:pt x="2012950" y="5274025"/>
                  <a:pt x="1952468" y="5270633"/>
                  <a:pt x="2014490" y="5299770"/>
                </a:cubicBezTo>
                <a:cubicBezTo>
                  <a:pt x="2027950" y="5306091"/>
                  <a:pt x="2034262" y="5312981"/>
                  <a:pt x="2028511" y="5315073"/>
                </a:cubicBezTo>
                <a:cubicBezTo>
                  <a:pt x="2022751" y="5317165"/>
                  <a:pt x="2001884" y="5310631"/>
                  <a:pt x="1982130" y="5300545"/>
                </a:cubicBezTo>
                <a:cubicBezTo>
                  <a:pt x="1962367" y="5290467"/>
                  <a:pt x="1933025" y="5282517"/>
                  <a:pt x="1916921" y="5282882"/>
                </a:cubicBezTo>
                <a:lnTo>
                  <a:pt x="1887632" y="5283541"/>
                </a:lnTo>
                <a:lnTo>
                  <a:pt x="1923241" y="5300028"/>
                </a:lnTo>
                <a:lnTo>
                  <a:pt x="1958850" y="5316515"/>
                </a:lnTo>
                <a:lnTo>
                  <a:pt x="1934894" y="5317174"/>
                </a:lnTo>
                <a:cubicBezTo>
                  <a:pt x="1921719" y="5317539"/>
                  <a:pt x="1908713" y="5314227"/>
                  <a:pt x="1905989" y="5309821"/>
                </a:cubicBezTo>
                <a:cubicBezTo>
                  <a:pt x="1899801" y="5299814"/>
                  <a:pt x="1812808" y="5278413"/>
                  <a:pt x="1805997" y="5285224"/>
                </a:cubicBezTo>
                <a:cubicBezTo>
                  <a:pt x="1803238" y="5287975"/>
                  <a:pt x="1814473" y="5296111"/>
                  <a:pt x="1830960" y="5303304"/>
                </a:cubicBezTo>
                <a:lnTo>
                  <a:pt x="1860925" y="5316382"/>
                </a:lnTo>
                <a:lnTo>
                  <a:pt x="1843120" y="5316791"/>
                </a:lnTo>
                <a:cubicBezTo>
                  <a:pt x="1833328" y="5317014"/>
                  <a:pt x="1815300" y="5311476"/>
                  <a:pt x="1803060" y="5304480"/>
                </a:cubicBezTo>
                <a:cubicBezTo>
                  <a:pt x="1790819" y="5297482"/>
                  <a:pt x="1768786" y="5291776"/>
                  <a:pt x="1754097" y="5291793"/>
                </a:cubicBezTo>
                <a:lnTo>
                  <a:pt x="1727390" y="5291820"/>
                </a:lnTo>
                <a:lnTo>
                  <a:pt x="1757667" y="5304960"/>
                </a:lnTo>
                <a:cubicBezTo>
                  <a:pt x="1805303" y="5325640"/>
                  <a:pt x="1784926" y="5328400"/>
                  <a:pt x="1729206" y="5308815"/>
                </a:cubicBezTo>
                <a:cubicBezTo>
                  <a:pt x="1673273" y="5289159"/>
                  <a:pt x="1651720" y="5286710"/>
                  <a:pt x="1651720" y="5300028"/>
                </a:cubicBezTo>
                <a:cubicBezTo>
                  <a:pt x="1651720" y="5304925"/>
                  <a:pt x="1658842" y="5308931"/>
                  <a:pt x="1667540" y="5308931"/>
                </a:cubicBezTo>
                <a:cubicBezTo>
                  <a:pt x="1676246" y="5308931"/>
                  <a:pt x="1692698" y="5315465"/>
                  <a:pt x="1704110" y="5323459"/>
                </a:cubicBezTo>
                <a:lnTo>
                  <a:pt x="1724844" y="5337979"/>
                </a:lnTo>
                <a:lnTo>
                  <a:pt x="1873005" y="5337035"/>
                </a:lnTo>
                <a:cubicBezTo>
                  <a:pt x="2053331" y="5335878"/>
                  <a:pt x="2523632" y="5318643"/>
                  <a:pt x="2541499" y="5312536"/>
                </a:cubicBezTo>
                <a:cubicBezTo>
                  <a:pt x="2557844" y="5306954"/>
                  <a:pt x="2467405" y="5264196"/>
                  <a:pt x="2440920" y="5264989"/>
                </a:cubicBezTo>
                <a:lnTo>
                  <a:pt x="2421772" y="5265559"/>
                </a:lnTo>
                <a:lnTo>
                  <a:pt x="2450704" y="5279954"/>
                </a:lnTo>
                <a:cubicBezTo>
                  <a:pt x="2466621" y="5287876"/>
                  <a:pt x="2479637" y="5297633"/>
                  <a:pt x="2479637" y="5301639"/>
                </a:cubicBezTo>
                <a:cubicBezTo>
                  <a:pt x="2479637" y="5313257"/>
                  <a:pt x="2470396" y="5310426"/>
                  <a:pt x="2428894" y="5286096"/>
                </a:cubicBezTo>
                <a:cubicBezTo>
                  <a:pt x="2407466" y="5273544"/>
                  <a:pt x="2381070" y="5264651"/>
                  <a:pt x="2370245" y="5266333"/>
                </a:cubicBezTo>
                <a:lnTo>
                  <a:pt x="2350553" y="5269404"/>
                </a:lnTo>
                <a:lnTo>
                  <a:pt x="2386162" y="5288776"/>
                </a:lnTo>
                <a:lnTo>
                  <a:pt x="2421772" y="5308147"/>
                </a:lnTo>
                <a:lnTo>
                  <a:pt x="2403807" y="5308539"/>
                </a:lnTo>
                <a:cubicBezTo>
                  <a:pt x="2393925" y="5308753"/>
                  <a:pt x="2370726" y="5298657"/>
                  <a:pt x="2352235" y="5286096"/>
                </a:cubicBezTo>
                <a:cubicBezTo>
                  <a:pt x="2333754" y="5273535"/>
                  <a:pt x="2311792" y="5264722"/>
                  <a:pt x="2303433" y="5266511"/>
                </a:cubicBezTo>
                <a:lnTo>
                  <a:pt x="2288237" y="5269769"/>
                </a:lnTo>
                <a:lnTo>
                  <a:pt x="2319395" y="5286336"/>
                </a:lnTo>
                <a:cubicBezTo>
                  <a:pt x="2336532" y="5295444"/>
                  <a:pt x="2345817" y="5304497"/>
                  <a:pt x="2340030" y="5306456"/>
                </a:cubicBezTo>
                <a:cubicBezTo>
                  <a:pt x="2334244" y="5308414"/>
                  <a:pt x="2310243" y="5299752"/>
                  <a:pt x="2286688" y="5287218"/>
                </a:cubicBezTo>
                <a:cubicBezTo>
                  <a:pt x="2242853" y="5263876"/>
                  <a:pt x="2221469" y="5258793"/>
                  <a:pt x="2221469" y="5271710"/>
                </a:cubicBezTo>
                <a:close/>
                <a:moveTo>
                  <a:pt x="4586524" y="5279259"/>
                </a:moveTo>
                <a:cubicBezTo>
                  <a:pt x="4572414" y="5293360"/>
                  <a:pt x="4584486" y="5299361"/>
                  <a:pt x="4647354" y="5309509"/>
                </a:cubicBezTo>
                <a:cubicBezTo>
                  <a:pt x="4722569" y="5321634"/>
                  <a:pt x="4739653" y="5338086"/>
                  <a:pt x="4667384" y="5328783"/>
                </a:cubicBezTo>
                <a:cubicBezTo>
                  <a:pt x="4598640" y="5319943"/>
                  <a:pt x="4560423" y="5321029"/>
                  <a:pt x="4556683" y="5331943"/>
                </a:cubicBezTo>
                <a:cubicBezTo>
                  <a:pt x="4554734" y="5337649"/>
                  <a:pt x="4579892" y="5346596"/>
                  <a:pt x="4618172" y="5353798"/>
                </a:cubicBezTo>
                <a:cubicBezTo>
                  <a:pt x="4693227" y="5367935"/>
                  <a:pt x="4672183" y="5376196"/>
                  <a:pt x="4593432" y="5363502"/>
                </a:cubicBezTo>
                <a:lnTo>
                  <a:pt x="4540526" y="5354982"/>
                </a:lnTo>
                <a:lnTo>
                  <a:pt x="4528436" y="5366618"/>
                </a:lnTo>
                <a:lnTo>
                  <a:pt x="4516347" y="5378262"/>
                </a:lnTo>
                <a:lnTo>
                  <a:pt x="4561615" y="5387966"/>
                </a:lnTo>
                <a:cubicBezTo>
                  <a:pt x="4586506" y="5393307"/>
                  <a:pt x="4622845" y="5400233"/>
                  <a:pt x="4642359" y="5403348"/>
                </a:cubicBezTo>
                <a:lnTo>
                  <a:pt x="4677835" y="5409028"/>
                </a:lnTo>
                <a:lnTo>
                  <a:pt x="4702655" y="5379713"/>
                </a:lnTo>
                <a:cubicBezTo>
                  <a:pt x="4716302" y="5363600"/>
                  <a:pt x="4736003" y="5338068"/>
                  <a:pt x="4746428" y="5322996"/>
                </a:cubicBezTo>
                <a:lnTo>
                  <a:pt x="4765390" y="5295577"/>
                </a:lnTo>
                <a:lnTo>
                  <a:pt x="4693014" y="5284823"/>
                </a:lnTo>
                <a:cubicBezTo>
                  <a:pt x="4607258" y="5272084"/>
                  <a:pt x="4594367" y="5271416"/>
                  <a:pt x="4586524" y="5279259"/>
                </a:cubicBezTo>
                <a:close/>
                <a:moveTo>
                  <a:pt x="1103105" y="5375698"/>
                </a:moveTo>
                <a:cubicBezTo>
                  <a:pt x="1103123" y="5429557"/>
                  <a:pt x="1104592" y="5450442"/>
                  <a:pt x="1106364" y="5422106"/>
                </a:cubicBezTo>
                <a:cubicBezTo>
                  <a:pt x="1108135" y="5393778"/>
                  <a:pt x="1108117" y="5349712"/>
                  <a:pt x="1106328" y="5324180"/>
                </a:cubicBezTo>
                <a:cubicBezTo>
                  <a:pt x="1104539" y="5298657"/>
                  <a:pt x="1103088" y="5321839"/>
                  <a:pt x="1103105" y="5375698"/>
                </a:cubicBezTo>
                <a:close/>
                <a:moveTo>
                  <a:pt x="1147617" y="5384601"/>
                </a:moveTo>
                <a:cubicBezTo>
                  <a:pt x="1147635" y="5438459"/>
                  <a:pt x="1149104" y="5459344"/>
                  <a:pt x="1150875" y="5431008"/>
                </a:cubicBezTo>
                <a:cubicBezTo>
                  <a:pt x="1152647" y="5402681"/>
                  <a:pt x="1152629" y="5358615"/>
                  <a:pt x="1150840" y="5333082"/>
                </a:cubicBezTo>
                <a:cubicBezTo>
                  <a:pt x="1149050" y="5307559"/>
                  <a:pt x="1147599" y="5330741"/>
                  <a:pt x="1147617" y="5384601"/>
                </a:cubicBezTo>
                <a:close/>
                <a:moveTo>
                  <a:pt x="1192129" y="5393503"/>
                </a:moveTo>
                <a:cubicBezTo>
                  <a:pt x="1192146" y="5447362"/>
                  <a:pt x="1193615" y="5468247"/>
                  <a:pt x="1195387" y="5439910"/>
                </a:cubicBezTo>
                <a:cubicBezTo>
                  <a:pt x="1197158" y="5411583"/>
                  <a:pt x="1197141" y="5367517"/>
                  <a:pt x="1195351" y="5341985"/>
                </a:cubicBezTo>
                <a:cubicBezTo>
                  <a:pt x="1193562" y="5316462"/>
                  <a:pt x="1192111" y="5339643"/>
                  <a:pt x="1192129" y="5393503"/>
                </a:cubicBezTo>
                <a:close/>
                <a:moveTo>
                  <a:pt x="1607529" y="5312883"/>
                </a:moveTo>
                <a:cubicBezTo>
                  <a:pt x="1624844" y="5319266"/>
                  <a:pt x="1652886" y="5327083"/>
                  <a:pt x="1669845" y="5330261"/>
                </a:cubicBezTo>
                <a:lnTo>
                  <a:pt x="1700683" y="5336029"/>
                </a:lnTo>
                <a:lnTo>
                  <a:pt x="1656171" y="5318037"/>
                </a:lnTo>
                <a:cubicBezTo>
                  <a:pt x="1631690" y="5308138"/>
                  <a:pt x="1603648" y="5300322"/>
                  <a:pt x="1593855" y="5300660"/>
                </a:cubicBezTo>
                <a:cubicBezTo>
                  <a:pt x="1582220" y="5301069"/>
                  <a:pt x="1586956" y="5305298"/>
                  <a:pt x="1607529" y="5312883"/>
                </a:cubicBezTo>
                <a:close/>
                <a:moveTo>
                  <a:pt x="1229812" y="5373473"/>
                </a:moveTo>
                <a:cubicBezTo>
                  <a:pt x="1224400" y="5435967"/>
                  <a:pt x="1227800" y="5493333"/>
                  <a:pt x="1237495" y="5503028"/>
                </a:cubicBezTo>
                <a:cubicBezTo>
                  <a:pt x="1240085" y="5505627"/>
                  <a:pt x="1242213" y="5463012"/>
                  <a:pt x="1242213" y="5408343"/>
                </a:cubicBezTo>
                <a:cubicBezTo>
                  <a:pt x="1242213" y="5353665"/>
                  <a:pt x="1240682" y="5308931"/>
                  <a:pt x="1238803" y="5308931"/>
                </a:cubicBezTo>
                <a:cubicBezTo>
                  <a:pt x="1236934" y="5308931"/>
                  <a:pt x="1232883" y="5337979"/>
                  <a:pt x="1229812" y="5373473"/>
                </a:cubicBezTo>
                <a:close/>
                <a:moveTo>
                  <a:pt x="3792730" y="5322765"/>
                </a:moveTo>
                <a:cubicBezTo>
                  <a:pt x="3680116" y="5329005"/>
                  <a:pt x="3485822" y="5340356"/>
                  <a:pt x="3360967" y="5347976"/>
                </a:cubicBezTo>
                <a:cubicBezTo>
                  <a:pt x="3236112" y="5355596"/>
                  <a:pt x="2983731" y="5366306"/>
                  <a:pt x="2800120" y="5371772"/>
                </a:cubicBezTo>
                <a:cubicBezTo>
                  <a:pt x="2616510" y="5377238"/>
                  <a:pt x="2392171" y="5384369"/>
                  <a:pt x="2301590" y="5387609"/>
                </a:cubicBezTo>
                <a:lnTo>
                  <a:pt x="2136897" y="5393503"/>
                </a:lnTo>
                <a:lnTo>
                  <a:pt x="2139790" y="5460270"/>
                </a:lnTo>
                <a:cubicBezTo>
                  <a:pt x="2141384" y="5496992"/>
                  <a:pt x="2138633" y="5537053"/>
                  <a:pt x="2133683" y="5549294"/>
                </a:cubicBezTo>
                <a:lnTo>
                  <a:pt x="2124674" y="5571549"/>
                </a:lnTo>
                <a:lnTo>
                  <a:pt x="2124104" y="5484752"/>
                </a:lnTo>
                <a:lnTo>
                  <a:pt x="2123544" y="5397954"/>
                </a:lnTo>
                <a:lnTo>
                  <a:pt x="2092385" y="5397954"/>
                </a:lnTo>
                <a:lnTo>
                  <a:pt x="2061227" y="5397954"/>
                </a:lnTo>
                <a:lnTo>
                  <a:pt x="2061227" y="5492915"/>
                </a:lnTo>
                <a:cubicBezTo>
                  <a:pt x="2061227" y="5545136"/>
                  <a:pt x="2059278" y="5585917"/>
                  <a:pt x="2056892" y="5583531"/>
                </a:cubicBezTo>
                <a:cubicBezTo>
                  <a:pt x="2054506" y="5581146"/>
                  <a:pt x="2050972" y="5539421"/>
                  <a:pt x="2049031" y="5490796"/>
                </a:cubicBezTo>
                <a:lnTo>
                  <a:pt x="2045506" y="5402405"/>
                </a:lnTo>
                <a:lnTo>
                  <a:pt x="2017757" y="5399618"/>
                </a:lnTo>
                <a:lnTo>
                  <a:pt x="1990009" y="5396823"/>
                </a:lnTo>
                <a:lnTo>
                  <a:pt x="1990009" y="5496796"/>
                </a:lnTo>
                <a:cubicBezTo>
                  <a:pt x="1990009" y="5551786"/>
                  <a:pt x="1988210" y="5594971"/>
                  <a:pt x="1986012" y="5592772"/>
                </a:cubicBezTo>
                <a:cubicBezTo>
                  <a:pt x="1983813" y="5590573"/>
                  <a:pt x="1980252" y="5546837"/>
                  <a:pt x="1978106" y="5495586"/>
                </a:cubicBezTo>
                <a:lnTo>
                  <a:pt x="1974198" y="5402405"/>
                </a:lnTo>
                <a:lnTo>
                  <a:pt x="1954907" y="5399494"/>
                </a:lnTo>
                <a:cubicBezTo>
                  <a:pt x="1944295" y="5397900"/>
                  <a:pt x="1929829" y="5401390"/>
                  <a:pt x="1922752" y="5407265"/>
                </a:cubicBezTo>
                <a:lnTo>
                  <a:pt x="1909888" y="5417940"/>
                </a:lnTo>
                <a:lnTo>
                  <a:pt x="1908054" y="5512544"/>
                </a:lnTo>
                <a:lnTo>
                  <a:pt x="1906229" y="5607159"/>
                </a:lnTo>
                <a:lnTo>
                  <a:pt x="1903611" y="5527038"/>
                </a:lnTo>
                <a:cubicBezTo>
                  <a:pt x="1902169" y="5482971"/>
                  <a:pt x="1898911" y="5437899"/>
                  <a:pt x="1896365" y="5426887"/>
                </a:cubicBezTo>
                <a:lnTo>
                  <a:pt x="1891745" y="5406856"/>
                </a:lnTo>
                <a:lnTo>
                  <a:pt x="1865207" y="5406856"/>
                </a:lnTo>
                <a:lnTo>
                  <a:pt x="1838669" y="5406856"/>
                </a:lnTo>
                <a:lnTo>
                  <a:pt x="1838669" y="5510373"/>
                </a:lnTo>
                <a:lnTo>
                  <a:pt x="1838669" y="5613897"/>
                </a:lnTo>
                <a:lnTo>
                  <a:pt x="1947723" y="5607897"/>
                </a:lnTo>
                <a:cubicBezTo>
                  <a:pt x="2007706" y="5604595"/>
                  <a:pt x="2188976" y="5594196"/>
                  <a:pt x="2350553" y="5584778"/>
                </a:cubicBezTo>
                <a:cubicBezTo>
                  <a:pt x="2512130" y="5575359"/>
                  <a:pt x="2776529" y="5561419"/>
                  <a:pt x="2938107" y="5553807"/>
                </a:cubicBezTo>
                <a:cubicBezTo>
                  <a:pt x="3099684" y="5546204"/>
                  <a:pt x="3340047" y="5534070"/>
                  <a:pt x="3472246" y="5526850"/>
                </a:cubicBezTo>
                <a:cubicBezTo>
                  <a:pt x="3604446" y="5519631"/>
                  <a:pt x="3724191" y="5513711"/>
                  <a:pt x="3738346" y="5513702"/>
                </a:cubicBezTo>
                <a:lnTo>
                  <a:pt x="3764082" y="5513684"/>
                </a:lnTo>
                <a:lnTo>
                  <a:pt x="3759355" y="5437934"/>
                </a:lnTo>
                <a:cubicBezTo>
                  <a:pt x="3756756" y="5396271"/>
                  <a:pt x="3758198" y="5359976"/>
                  <a:pt x="3762551" y="5357288"/>
                </a:cubicBezTo>
                <a:cubicBezTo>
                  <a:pt x="3766958" y="5354564"/>
                  <a:pt x="3770474" y="5388677"/>
                  <a:pt x="3770474" y="5434204"/>
                </a:cubicBezTo>
                <a:lnTo>
                  <a:pt x="3770474" y="5516016"/>
                </a:lnTo>
                <a:lnTo>
                  <a:pt x="3803858" y="5510497"/>
                </a:lnTo>
                <a:cubicBezTo>
                  <a:pt x="3822224" y="5507461"/>
                  <a:pt x="3848111" y="5504933"/>
                  <a:pt x="3861385" y="5504880"/>
                </a:cubicBezTo>
                <a:lnTo>
                  <a:pt x="3885537" y="5504782"/>
                </a:lnTo>
                <a:lnTo>
                  <a:pt x="3888475" y="5422435"/>
                </a:lnTo>
                <a:lnTo>
                  <a:pt x="3891412" y="5340089"/>
                </a:lnTo>
                <a:lnTo>
                  <a:pt x="3893255" y="5422435"/>
                </a:lnTo>
                <a:lnTo>
                  <a:pt x="3895107" y="5504782"/>
                </a:lnTo>
                <a:lnTo>
                  <a:pt x="3921476" y="5504782"/>
                </a:lnTo>
                <a:lnTo>
                  <a:pt x="3947853" y="5504782"/>
                </a:lnTo>
                <a:lnTo>
                  <a:pt x="3950791" y="5422435"/>
                </a:lnTo>
                <a:lnTo>
                  <a:pt x="3953729" y="5340089"/>
                </a:lnTo>
                <a:lnTo>
                  <a:pt x="3955571" y="5422435"/>
                </a:lnTo>
                <a:lnTo>
                  <a:pt x="3957423" y="5504782"/>
                </a:lnTo>
                <a:lnTo>
                  <a:pt x="3979341" y="5504782"/>
                </a:lnTo>
                <a:lnTo>
                  <a:pt x="4001267" y="5504782"/>
                </a:lnTo>
                <a:lnTo>
                  <a:pt x="4004205" y="5422435"/>
                </a:lnTo>
                <a:lnTo>
                  <a:pt x="4007143" y="5340089"/>
                </a:lnTo>
                <a:lnTo>
                  <a:pt x="4008985" y="5422159"/>
                </a:lnTo>
                <a:lnTo>
                  <a:pt x="4010837" y="5504221"/>
                </a:lnTo>
                <a:lnTo>
                  <a:pt x="4026416" y="5498479"/>
                </a:lnTo>
                <a:cubicBezTo>
                  <a:pt x="4050221" y="5489692"/>
                  <a:pt x="4052643" y="5481965"/>
                  <a:pt x="4054592" y="5408628"/>
                </a:cubicBezTo>
                <a:cubicBezTo>
                  <a:pt x="4057138" y="5312313"/>
                  <a:pt x="4064251" y="5316471"/>
                  <a:pt x="4064251" y="5414272"/>
                </a:cubicBezTo>
                <a:lnTo>
                  <a:pt x="4064251" y="5495880"/>
                </a:lnTo>
                <a:lnTo>
                  <a:pt x="4081708" y="5495880"/>
                </a:lnTo>
                <a:lnTo>
                  <a:pt x="4099166" y="5495880"/>
                </a:lnTo>
                <a:lnTo>
                  <a:pt x="4102130" y="5417984"/>
                </a:lnTo>
                <a:lnTo>
                  <a:pt x="4105104" y="5340089"/>
                </a:lnTo>
                <a:lnTo>
                  <a:pt x="4106929" y="5417984"/>
                </a:lnTo>
                <a:lnTo>
                  <a:pt x="4108763" y="5495880"/>
                </a:lnTo>
                <a:lnTo>
                  <a:pt x="4122116" y="5495880"/>
                </a:lnTo>
                <a:lnTo>
                  <a:pt x="4135470" y="5495880"/>
                </a:lnTo>
                <a:lnTo>
                  <a:pt x="4135470" y="5416488"/>
                </a:lnTo>
                <a:cubicBezTo>
                  <a:pt x="4135470" y="5372823"/>
                  <a:pt x="4133040" y="5330759"/>
                  <a:pt x="4130066" y="5323014"/>
                </a:cubicBezTo>
                <a:lnTo>
                  <a:pt x="4124662" y="5308931"/>
                </a:lnTo>
                <a:lnTo>
                  <a:pt x="4061073" y="5310168"/>
                </a:lnTo>
                <a:cubicBezTo>
                  <a:pt x="4026096" y="5310844"/>
                  <a:pt x="3905344" y="5316515"/>
                  <a:pt x="3792730" y="5322765"/>
                </a:cubicBezTo>
                <a:close/>
                <a:moveTo>
                  <a:pt x="1269810" y="5417459"/>
                </a:moveTo>
                <a:cubicBezTo>
                  <a:pt x="1270371" y="5481654"/>
                  <a:pt x="1273282" y="5510070"/>
                  <a:pt x="1277822" y="5495880"/>
                </a:cubicBezTo>
                <a:cubicBezTo>
                  <a:pt x="1288238" y="5463350"/>
                  <a:pt x="1288238" y="5328720"/>
                  <a:pt x="1277822" y="5322284"/>
                </a:cubicBezTo>
                <a:cubicBezTo>
                  <a:pt x="1272071" y="5318732"/>
                  <a:pt x="1269232" y="5352392"/>
                  <a:pt x="1269810" y="5417459"/>
                </a:cubicBezTo>
                <a:close/>
                <a:moveTo>
                  <a:pt x="5099779" y="5328418"/>
                </a:moveTo>
                <a:cubicBezTo>
                  <a:pt x="5089114" y="5333572"/>
                  <a:pt x="5075743" y="5348991"/>
                  <a:pt x="5070081" y="5362674"/>
                </a:cubicBezTo>
                <a:lnTo>
                  <a:pt x="5059772" y="5387565"/>
                </a:lnTo>
                <a:lnTo>
                  <a:pt x="5074327" y="5418233"/>
                </a:lnTo>
                <a:cubicBezTo>
                  <a:pt x="5099361" y="5470997"/>
                  <a:pt x="5148813" y="5477514"/>
                  <a:pt x="5180541" y="5432219"/>
                </a:cubicBezTo>
                <a:cubicBezTo>
                  <a:pt x="5201435" y="5402396"/>
                  <a:pt x="5198390" y="5365077"/>
                  <a:pt x="5172992" y="5339688"/>
                </a:cubicBezTo>
                <a:cubicBezTo>
                  <a:pt x="5149632" y="5316319"/>
                  <a:pt x="5130795" y="5313417"/>
                  <a:pt x="5099779" y="5328418"/>
                </a:cubicBezTo>
                <a:close/>
                <a:moveTo>
                  <a:pt x="1314455" y="5435789"/>
                </a:moveTo>
                <a:lnTo>
                  <a:pt x="1315479" y="5535940"/>
                </a:lnTo>
                <a:lnTo>
                  <a:pt x="1322841" y="5500331"/>
                </a:lnTo>
                <a:cubicBezTo>
                  <a:pt x="1333382" y="5449374"/>
                  <a:pt x="1333035" y="5335638"/>
                  <a:pt x="1322334" y="5335638"/>
                </a:cubicBezTo>
                <a:cubicBezTo>
                  <a:pt x="1316868" y="5335638"/>
                  <a:pt x="1313823" y="5374274"/>
                  <a:pt x="1314455" y="5435789"/>
                </a:cubicBezTo>
                <a:close/>
                <a:moveTo>
                  <a:pt x="1361308" y="5442466"/>
                </a:moveTo>
                <a:cubicBezTo>
                  <a:pt x="1361308" y="5498772"/>
                  <a:pt x="1362759" y="5521812"/>
                  <a:pt x="1364522" y="5493654"/>
                </a:cubicBezTo>
                <a:cubicBezTo>
                  <a:pt x="1366285" y="5465496"/>
                  <a:pt x="1366285" y="5419435"/>
                  <a:pt x="1364522" y="5391277"/>
                </a:cubicBezTo>
                <a:cubicBezTo>
                  <a:pt x="1362759" y="5363119"/>
                  <a:pt x="1361308" y="5386158"/>
                  <a:pt x="1361308" y="5442466"/>
                </a:cubicBezTo>
                <a:close/>
                <a:moveTo>
                  <a:pt x="1393553" y="5446391"/>
                </a:moveTo>
                <a:cubicBezTo>
                  <a:pt x="1393553" y="5498755"/>
                  <a:pt x="1397443" y="5541744"/>
                  <a:pt x="1402455" y="5544842"/>
                </a:cubicBezTo>
                <a:cubicBezTo>
                  <a:pt x="1408188" y="5548385"/>
                  <a:pt x="1411357" y="5515260"/>
                  <a:pt x="1411357" y="5451893"/>
                </a:cubicBezTo>
                <a:cubicBezTo>
                  <a:pt x="1411357" y="5392194"/>
                  <a:pt x="1407850" y="5353442"/>
                  <a:pt x="1402455" y="5353442"/>
                </a:cubicBezTo>
                <a:cubicBezTo>
                  <a:pt x="1397087" y="5353442"/>
                  <a:pt x="1393553" y="5390360"/>
                  <a:pt x="1393553" y="5446391"/>
                </a:cubicBezTo>
                <a:close/>
                <a:moveTo>
                  <a:pt x="3820576" y="5418385"/>
                </a:moveTo>
                <a:cubicBezTo>
                  <a:pt x="3813473" y="5481903"/>
                  <a:pt x="3816143" y="5506598"/>
                  <a:pt x="3828731" y="5494001"/>
                </a:cubicBezTo>
                <a:cubicBezTo>
                  <a:pt x="3831402" y="5491339"/>
                  <a:pt x="3832399" y="5457617"/>
                  <a:pt x="3830957" y="5419070"/>
                </a:cubicBezTo>
                <a:lnTo>
                  <a:pt x="3828339" y="5348991"/>
                </a:lnTo>
                <a:lnTo>
                  <a:pt x="3820576" y="5418385"/>
                </a:lnTo>
                <a:close/>
                <a:moveTo>
                  <a:pt x="5096983" y="5379989"/>
                </a:moveTo>
                <a:cubicBezTo>
                  <a:pt x="5090939" y="5394588"/>
                  <a:pt x="5088722" y="5413622"/>
                  <a:pt x="5092069" y="5422275"/>
                </a:cubicBezTo>
                <a:lnTo>
                  <a:pt x="5098150" y="5438014"/>
                </a:lnTo>
                <a:lnTo>
                  <a:pt x="5119747" y="5402405"/>
                </a:lnTo>
                <a:cubicBezTo>
                  <a:pt x="5145769" y="5359496"/>
                  <a:pt x="5146383" y="5353442"/>
                  <a:pt x="5124705" y="5353442"/>
                </a:cubicBezTo>
                <a:cubicBezTo>
                  <a:pt x="5114539" y="5353442"/>
                  <a:pt x="5103669" y="5363849"/>
                  <a:pt x="5096983" y="5379989"/>
                </a:cubicBezTo>
                <a:close/>
                <a:moveTo>
                  <a:pt x="1444661" y="5369021"/>
                </a:moveTo>
                <a:cubicBezTo>
                  <a:pt x="1442818" y="5372698"/>
                  <a:pt x="1443913" y="5417761"/>
                  <a:pt x="1447100" y="5469173"/>
                </a:cubicBezTo>
                <a:lnTo>
                  <a:pt x="1452887" y="5562647"/>
                </a:lnTo>
                <a:lnTo>
                  <a:pt x="1454373" y="5462496"/>
                </a:lnTo>
                <a:cubicBezTo>
                  <a:pt x="1455744" y="5370437"/>
                  <a:pt x="1453723" y="5350976"/>
                  <a:pt x="1444661" y="5369021"/>
                </a:cubicBezTo>
                <a:close/>
                <a:moveTo>
                  <a:pt x="1485941" y="5469173"/>
                </a:moveTo>
                <a:cubicBezTo>
                  <a:pt x="1485941" y="5525479"/>
                  <a:pt x="1487392" y="5548519"/>
                  <a:pt x="1489155" y="5520361"/>
                </a:cubicBezTo>
                <a:cubicBezTo>
                  <a:pt x="1490917" y="5492203"/>
                  <a:pt x="1490917" y="5446142"/>
                  <a:pt x="1489155" y="5417984"/>
                </a:cubicBezTo>
                <a:cubicBezTo>
                  <a:pt x="1487392" y="5389826"/>
                  <a:pt x="1485941" y="5412865"/>
                  <a:pt x="1485941" y="5469173"/>
                </a:cubicBezTo>
                <a:close/>
                <a:moveTo>
                  <a:pt x="3622188" y="5438014"/>
                </a:moveTo>
                <a:cubicBezTo>
                  <a:pt x="3622215" y="5477184"/>
                  <a:pt x="3623782" y="5492105"/>
                  <a:pt x="3625660" y="5471167"/>
                </a:cubicBezTo>
                <a:cubicBezTo>
                  <a:pt x="3627547" y="5450228"/>
                  <a:pt x="3627521" y="5418180"/>
                  <a:pt x="3625607" y="5399948"/>
                </a:cubicBezTo>
                <a:cubicBezTo>
                  <a:pt x="3623693" y="5381716"/>
                  <a:pt x="3622153" y="5398844"/>
                  <a:pt x="3622188" y="5438014"/>
                </a:cubicBezTo>
                <a:close/>
                <a:moveTo>
                  <a:pt x="1525993" y="5411753"/>
                </a:moveTo>
                <a:cubicBezTo>
                  <a:pt x="1525387" y="5431088"/>
                  <a:pt x="1523767" y="5470623"/>
                  <a:pt x="1522378" y="5499601"/>
                </a:cubicBezTo>
                <a:cubicBezTo>
                  <a:pt x="1520998" y="5528578"/>
                  <a:pt x="1522841" y="5560332"/>
                  <a:pt x="1526482" y="5570161"/>
                </a:cubicBezTo>
                <a:cubicBezTo>
                  <a:pt x="1530488" y="5580995"/>
                  <a:pt x="1535429" y="5549872"/>
                  <a:pt x="1539017" y="5491241"/>
                </a:cubicBezTo>
                <a:cubicBezTo>
                  <a:pt x="1542747" y="5430305"/>
                  <a:pt x="1541634" y="5391134"/>
                  <a:pt x="1536017" y="5385517"/>
                </a:cubicBezTo>
                <a:cubicBezTo>
                  <a:pt x="1530043" y="5379544"/>
                  <a:pt x="1526723" y="5388250"/>
                  <a:pt x="1525993" y="5411753"/>
                </a:cubicBezTo>
                <a:close/>
                <a:moveTo>
                  <a:pt x="3688430" y="5426887"/>
                </a:moveTo>
                <a:cubicBezTo>
                  <a:pt x="3686427" y="5452597"/>
                  <a:pt x="3687789" y="5481636"/>
                  <a:pt x="3691457" y="5491428"/>
                </a:cubicBezTo>
                <a:cubicBezTo>
                  <a:pt x="3695499" y="5502227"/>
                  <a:pt x="3698348" y="5483826"/>
                  <a:pt x="3698695" y="5444691"/>
                </a:cubicBezTo>
                <a:cubicBezTo>
                  <a:pt x="3699354" y="5369404"/>
                  <a:pt x="3693674" y="5359567"/>
                  <a:pt x="3688430" y="5426887"/>
                </a:cubicBezTo>
                <a:close/>
                <a:moveTo>
                  <a:pt x="4492195" y="5410177"/>
                </a:moveTo>
                <a:lnTo>
                  <a:pt x="4473456" y="5428916"/>
                </a:lnTo>
                <a:lnTo>
                  <a:pt x="4502539" y="5439465"/>
                </a:lnTo>
                <a:lnTo>
                  <a:pt x="4531623" y="5450014"/>
                </a:lnTo>
                <a:lnTo>
                  <a:pt x="4495168" y="5450691"/>
                </a:lnTo>
                <a:cubicBezTo>
                  <a:pt x="4471292" y="5451137"/>
                  <a:pt x="4453425" y="5457217"/>
                  <a:pt x="4443384" y="5468309"/>
                </a:cubicBezTo>
                <a:lnTo>
                  <a:pt x="4428054" y="5485250"/>
                </a:lnTo>
                <a:lnTo>
                  <a:pt x="4473598" y="5495016"/>
                </a:lnTo>
                <a:cubicBezTo>
                  <a:pt x="4498649" y="5500384"/>
                  <a:pt x="4526727" y="5504782"/>
                  <a:pt x="4535986" y="5504782"/>
                </a:cubicBezTo>
                <a:cubicBezTo>
                  <a:pt x="4545253" y="5504782"/>
                  <a:pt x="4555651" y="5509340"/>
                  <a:pt x="4559096" y="5514913"/>
                </a:cubicBezTo>
                <a:lnTo>
                  <a:pt x="4565355" y="5525052"/>
                </a:lnTo>
                <a:lnTo>
                  <a:pt x="4535140" y="5519675"/>
                </a:lnTo>
                <a:cubicBezTo>
                  <a:pt x="4518519" y="5516719"/>
                  <a:pt x="4483667" y="5511618"/>
                  <a:pt x="4457707" y="5508334"/>
                </a:cubicBezTo>
                <a:lnTo>
                  <a:pt x="4410489" y="5502360"/>
                </a:lnTo>
                <a:lnTo>
                  <a:pt x="4383605" y="5528052"/>
                </a:lnTo>
                <a:lnTo>
                  <a:pt x="4356719" y="5553745"/>
                </a:lnTo>
                <a:lnTo>
                  <a:pt x="4417469" y="5568327"/>
                </a:lnTo>
                <a:cubicBezTo>
                  <a:pt x="4482955" y="5584057"/>
                  <a:pt x="4456648" y="5590404"/>
                  <a:pt x="4384735" y="5576232"/>
                </a:cubicBezTo>
                <a:lnTo>
                  <a:pt x="4344674" y="5568335"/>
                </a:lnTo>
                <a:lnTo>
                  <a:pt x="4315804" y="5587751"/>
                </a:lnTo>
                <a:cubicBezTo>
                  <a:pt x="4299922" y="5598425"/>
                  <a:pt x="4286907" y="5609767"/>
                  <a:pt x="4286872" y="5612963"/>
                </a:cubicBezTo>
                <a:cubicBezTo>
                  <a:pt x="4286836" y="5616150"/>
                  <a:pt x="4310855" y="5621553"/>
                  <a:pt x="4340241" y="5624963"/>
                </a:cubicBezTo>
                <a:cubicBezTo>
                  <a:pt x="4369628" y="5628373"/>
                  <a:pt x="4395898" y="5634782"/>
                  <a:pt x="4398632" y="5639189"/>
                </a:cubicBezTo>
                <a:cubicBezTo>
                  <a:pt x="4404801" y="5649177"/>
                  <a:pt x="4386765" y="5649088"/>
                  <a:pt x="4315306" y="5638753"/>
                </a:cubicBezTo>
                <a:lnTo>
                  <a:pt x="4259230" y="5630643"/>
                </a:lnTo>
                <a:lnTo>
                  <a:pt x="4219891" y="5654510"/>
                </a:lnTo>
                <a:cubicBezTo>
                  <a:pt x="4177836" y="5680024"/>
                  <a:pt x="4170269" y="5691731"/>
                  <a:pt x="4195845" y="5691731"/>
                </a:cubicBezTo>
                <a:cubicBezTo>
                  <a:pt x="4204570" y="5691731"/>
                  <a:pt x="4232185" y="5697036"/>
                  <a:pt x="4257200" y="5703526"/>
                </a:cubicBezTo>
                <a:lnTo>
                  <a:pt x="4302691" y="5715331"/>
                </a:lnTo>
                <a:lnTo>
                  <a:pt x="4337437" y="5696849"/>
                </a:lnTo>
                <a:cubicBezTo>
                  <a:pt x="4422980" y="5651358"/>
                  <a:pt x="4641407" y="5473508"/>
                  <a:pt x="4654894" y="5438362"/>
                </a:cubicBezTo>
                <a:lnTo>
                  <a:pt x="4660075" y="5424839"/>
                </a:lnTo>
                <a:lnTo>
                  <a:pt x="4635914" y="5419809"/>
                </a:lnTo>
                <a:cubicBezTo>
                  <a:pt x="4622623" y="5417031"/>
                  <a:pt x="4589061" y="5409518"/>
                  <a:pt x="4561339" y="5403100"/>
                </a:cubicBezTo>
                <a:lnTo>
                  <a:pt x="4510943" y="5391437"/>
                </a:lnTo>
                <a:lnTo>
                  <a:pt x="4492195" y="5410177"/>
                </a:lnTo>
                <a:close/>
                <a:moveTo>
                  <a:pt x="1574964" y="5495880"/>
                </a:moveTo>
                <a:cubicBezTo>
                  <a:pt x="1574964" y="5552186"/>
                  <a:pt x="1576415" y="5575226"/>
                  <a:pt x="1578178" y="5547068"/>
                </a:cubicBezTo>
                <a:cubicBezTo>
                  <a:pt x="1579941" y="5518910"/>
                  <a:pt x="1579941" y="5472849"/>
                  <a:pt x="1578178" y="5444691"/>
                </a:cubicBezTo>
                <a:cubicBezTo>
                  <a:pt x="1576415" y="5416533"/>
                  <a:pt x="1574964" y="5439572"/>
                  <a:pt x="1574964" y="5495880"/>
                </a:cubicBezTo>
                <a:close/>
                <a:moveTo>
                  <a:pt x="1607208" y="5504782"/>
                </a:moveTo>
                <a:cubicBezTo>
                  <a:pt x="1607208" y="5564134"/>
                  <a:pt x="1610716" y="5602708"/>
                  <a:pt x="1616111" y="5602708"/>
                </a:cubicBezTo>
                <a:cubicBezTo>
                  <a:pt x="1621506" y="5602708"/>
                  <a:pt x="1625013" y="5564134"/>
                  <a:pt x="1625013" y="5504782"/>
                </a:cubicBezTo>
                <a:cubicBezTo>
                  <a:pt x="1625013" y="5445430"/>
                  <a:pt x="1621506" y="5406856"/>
                  <a:pt x="1616111" y="5406856"/>
                </a:cubicBezTo>
                <a:cubicBezTo>
                  <a:pt x="1610716" y="5406856"/>
                  <a:pt x="1607208" y="5445430"/>
                  <a:pt x="1607208" y="5504782"/>
                </a:cubicBezTo>
                <a:close/>
                <a:moveTo>
                  <a:pt x="1774109" y="5426887"/>
                </a:moveTo>
                <a:cubicBezTo>
                  <a:pt x="1768412" y="5454225"/>
                  <a:pt x="1771617" y="5609838"/>
                  <a:pt x="1778009" y="5616230"/>
                </a:cubicBezTo>
                <a:cubicBezTo>
                  <a:pt x="1780840" y="5619061"/>
                  <a:pt x="1792644" y="5619008"/>
                  <a:pt x="1804235" y="5616105"/>
                </a:cubicBezTo>
                <a:lnTo>
                  <a:pt x="1825316" y="5610835"/>
                </a:lnTo>
                <a:lnTo>
                  <a:pt x="1822547" y="5508841"/>
                </a:lnTo>
                <a:lnTo>
                  <a:pt x="1819787" y="5406856"/>
                </a:lnTo>
                <a:lnTo>
                  <a:pt x="1799036" y="5406856"/>
                </a:lnTo>
                <a:cubicBezTo>
                  <a:pt x="1784685" y="5406856"/>
                  <a:pt x="1776994" y="5413034"/>
                  <a:pt x="1774109" y="5426887"/>
                </a:cubicBezTo>
                <a:close/>
                <a:moveTo>
                  <a:pt x="3559365" y="5455819"/>
                </a:moveTo>
                <a:cubicBezTo>
                  <a:pt x="3559436" y="5480301"/>
                  <a:pt x="3561163" y="5489256"/>
                  <a:pt x="3563210" y="5475724"/>
                </a:cubicBezTo>
                <a:cubicBezTo>
                  <a:pt x="3565249" y="5462193"/>
                  <a:pt x="3565196" y="5442162"/>
                  <a:pt x="3563086" y="5431213"/>
                </a:cubicBezTo>
                <a:cubicBezTo>
                  <a:pt x="3560976" y="5420263"/>
                  <a:pt x="3559302" y="5431338"/>
                  <a:pt x="3559365" y="5455819"/>
                </a:cubicBezTo>
                <a:close/>
                <a:moveTo>
                  <a:pt x="1655050" y="5518135"/>
                </a:moveTo>
                <a:cubicBezTo>
                  <a:pt x="1655067" y="5571994"/>
                  <a:pt x="1656536" y="5592879"/>
                  <a:pt x="1658308" y="5564543"/>
                </a:cubicBezTo>
                <a:cubicBezTo>
                  <a:pt x="1660080" y="5536216"/>
                  <a:pt x="1660062" y="5492149"/>
                  <a:pt x="1658272" y="5466617"/>
                </a:cubicBezTo>
                <a:cubicBezTo>
                  <a:pt x="1656483" y="5441094"/>
                  <a:pt x="1655032" y="5464276"/>
                  <a:pt x="1655050" y="5518135"/>
                </a:cubicBezTo>
                <a:close/>
                <a:moveTo>
                  <a:pt x="2206513" y="5486977"/>
                </a:moveTo>
                <a:cubicBezTo>
                  <a:pt x="2206513" y="5518803"/>
                  <a:pt x="2208133" y="5531827"/>
                  <a:pt x="2210101" y="5515910"/>
                </a:cubicBezTo>
                <a:cubicBezTo>
                  <a:pt x="2212077" y="5499992"/>
                  <a:pt x="2212077" y="5473962"/>
                  <a:pt x="2210101" y="5458045"/>
                </a:cubicBezTo>
                <a:cubicBezTo>
                  <a:pt x="2208133" y="5442127"/>
                  <a:pt x="2206513" y="5455151"/>
                  <a:pt x="2206513" y="5486977"/>
                </a:cubicBezTo>
                <a:close/>
                <a:moveTo>
                  <a:pt x="5080710" y="5598194"/>
                </a:moveTo>
                <a:lnTo>
                  <a:pt x="5016667" y="5673793"/>
                </a:lnTo>
                <a:lnTo>
                  <a:pt x="4982464" y="5639589"/>
                </a:lnTo>
                <a:cubicBezTo>
                  <a:pt x="4963645" y="5620770"/>
                  <a:pt x="4935869" y="5601061"/>
                  <a:pt x="4920726" y="5595781"/>
                </a:cubicBezTo>
                <a:lnTo>
                  <a:pt x="4893192" y="5586185"/>
                </a:lnTo>
                <a:lnTo>
                  <a:pt x="4932638" y="5623984"/>
                </a:lnTo>
                <a:cubicBezTo>
                  <a:pt x="4956540" y="5646881"/>
                  <a:pt x="4974336" y="5673018"/>
                  <a:pt x="4977790" y="5690288"/>
                </a:cubicBezTo>
                <a:cubicBezTo>
                  <a:pt x="4980924" y="5705974"/>
                  <a:pt x="4986817" y="5720868"/>
                  <a:pt x="4990886" y="5723379"/>
                </a:cubicBezTo>
                <a:cubicBezTo>
                  <a:pt x="4999316" y="5728586"/>
                  <a:pt x="5099690" y="5609883"/>
                  <a:pt x="5131213" y="5557421"/>
                </a:cubicBezTo>
                <a:cubicBezTo>
                  <a:pt x="5142724" y="5538263"/>
                  <a:pt x="5150478" y="5522587"/>
                  <a:pt x="5148448" y="5522587"/>
                </a:cubicBezTo>
                <a:cubicBezTo>
                  <a:pt x="5146418" y="5522587"/>
                  <a:pt x="5115937" y="5556611"/>
                  <a:pt x="5080710" y="5598194"/>
                </a:cubicBezTo>
                <a:close/>
                <a:moveTo>
                  <a:pt x="4788705" y="5624402"/>
                </a:moveTo>
                <a:cubicBezTo>
                  <a:pt x="4751520" y="5640586"/>
                  <a:pt x="4731926" y="5670694"/>
                  <a:pt x="4731926" y="5711645"/>
                </a:cubicBezTo>
                <a:lnTo>
                  <a:pt x="4731926" y="5745403"/>
                </a:lnTo>
                <a:lnTo>
                  <a:pt x="4761161" y="5777309"/>
                </a:lnTo>
                <a:lnTo>
                  <a:pt x="4790405" y="5809215"/>
                </a:lnTo>
                <a:lnTo>
                  <a:pt x="4832139" y="5813924"/>
                </a:lnTo>
                <a:lnTo>
                  <a:pt x="4873882" y="5818624"/>
                </a:lnTo>
                <a:lnTo>
                  <a:pt x="4905281" y="5787226"/>
                </a:lnTo>
                <a:lnTo>
                  <a:pt x="4936680" y="5755827"/>
                </a:lnTo>
                <a:lnTo>
                  <a:pt x="4936680" y="5723379"/>
                </a:lnTo>
                <a:cubicBezTo>
                  <a:pt x="4936680" y="5681582"/>
                  <a:pt x="4904462" y="5647219"/>
                  <a:pt x="4865283" y="5647219"/>
                </a:cubicBezTo>
                <a:cubicBezTo>
                  <a:pt x="4805503" y="5647219"/>
                  <a:pt x="4778814" y="5683416"/>
                  <a:pt x="4799655" y="5736242"/>
                </a:cubicBezTo>
                <a:lnTo>
                  <a:pt x="4811949" y="5767401"/>
                </a:lnTo>
                <a:lnTo>
                  <a:pt x="4794198" y="5746382"/>
                </a:lnTo>
                <a:cubicBezTo>
                  <a:pt x="4776322" y="5725230"/>
                  <a:pt x="4771737" y="5696538"/>
                  <a:pt x="4781966" y="5669875"/>
                </a:cubicBezTo>
                <a:cubicBezTo>
                  <a:pt x="4788856" y="5651911"/>
                  <a:pt x="4831107" y="5629459"/>
                  <a:pt x="4858339" y="5629281"/>
                </a:cubicBezTo>
                <a:lnTo>
                  <a:pt x="4878814" y="5629139"/>
                </a:lnTo>
                <a:lnTo>
                  <a:pt x="4865461" y="5620512"/>
                </a:lnTo>
                <a:cubicBezTo>
                  <a:pt x="4847211" y="5608717"/>
                  <a:pt x="4821777" y="5610007"/>
                  <a:pt x="4788705" y="5624402"/>
                </a:cubicBezTo>
                <a:close/>
                <a:moveTo>
                  <a:pt x="3418832" y="5646899"/>
                </a:moveTo>
                <a:cubicBezTo>
                  <a:pt x="3342237" y="5678973"/>
                  <a:pt x="3308194" y="5782694"/>
                  <a:pt x="3347489" y="5864302"/>
                </a:cubicBezTo>
                <a:cubicBezTo>
                  <a:pt x="3380793" y="5933482"/>
                  <a:pt x="3471427" y="5967712"/>
                  <a:pt x="3541524" y="5937586"/>
                </a:cubicBezTo>
                <a:cubicBezTo>
                  <a:pt x="3611986" y="5907300"/>
                  <a:pt x="3688884" y="5811574"/>
                  <a:pt x="3677899" y="5767810"/>
                </a:cubicBezTo>
                <a:cubicBezTo>
                  <a:pt x="3675166" y="5756931"/>
                  <a:pt x="3678050" y="5741032"/>
                  <a:pt x="3684300" y="5732476"/>
                </a:cubicBezTo>
                <a:lnTo>
                  <a:pt x="3695659" y="5716942"/>
                </a:lnTo>
                <a:lnTo>
                  <a:pt x="3723799" y="5762201"/>
                </a:lnTo>
                <a:cubicBezTo>
                  <a:pt x="3750684" y="5805449"/>
                  <a:pt x="3770715" y="5820156"/>
                  <a:pt x="3770270" y="5796333"/>
                </a:cubicBezTo>
                <a:cubicBezTo>
                  <a:pt x="3769913" y="5777629"/>
                  <a:pt x="3722517" y="5698292"/>
                  <a:pt x="3705559" y="5688036"/>
                </a:cubicBezTo>
                <a:lnTo>
                  <a:pt x="3689606" y="5678377"/>
                </a:lnTo>
                <a:lnTo>
                  <a:pt x="3672228" y="5700633"/>
                </a:lnTo>
                <a:cubicBezTo>
                  <a:pt x="3662676" y="5712874"/>
                  <a:pt x="3636628" y="5759798"/>
                  <a:pt x="3614345" y="5804906"/>
                </a:cubicBezTo>
                <a:cubicBezTo>
                  <a:pt x="3570546" y="5893555"/>
                  <a:pt x="3547516" y="5917947"/>
                  <a:pt x="3499007" y="5927046"/>
                </a:cubicBezTo>
                <a:lnTo>
                  <a:pt x="3467751" y="5932913"/>
                </a:lnTo>
                <a:lnTo>
                  <a:pt x="3427948" y="5915304"/>
                </a:lnTo>
                <a:cubicBezTo>
                  <a:pt x="3338943" y="5875929"/>
                  <a:pt x="3316562" y="5755409"/>
                  <a:pt x="3385920" y="5688962"/>
                </a:cubicBezTo>
                <a:cubicBezTo>
                  <a:pt x="3438097" y="5638967"/>
                  <a:pt x="3507687" y="5643667"/>
                  <a:pt x="3545379" y="5699725"/>
                </a:cubicBezTo>
                <a:cubicBezTo>
                  <a:pt x="3556569" y="5716363"/>
                  <a:pt x="3565721" y="5724260"/>
                  <a:pt x="3565721" y="5717280"/>
                </a:cubicBezTo>
                <a:cubicBezTo>
                  <a:pt x="3565721" y="5665442"/>
                  <a:pt x="3476573" y="5622720"/>
                  <a:pt x="3418832" y="5646899"/>
                </a:cubicBezTo>
                <a:close/>
                <a:moveTo>
                  <a:pt x="2630976" y="5655311"/>
                </a:moveTo>
                <a:lnTo>
                  <a:pt x="2582013" y="5660866"/>
                </a:lnTo>
                <a:lnTo>
                  <a:pt x="2629187" y="5671843"/>
                </a:lnTo>
                <a:cubicBezTo>
                  <a:pt x="2655137" y="5677887"/>
                  <a:pt x="2702498" y="5682829"/>
                  <a:pt x="2734448" y="5682829"/>
                </a:cubicBezTo>
                <a:lnTo>
                  <a:pt x="2792527" y="5682829"/>
                </a:lnTo>
                <a:lnTo>
                  <a:pt x="2789554" y="5667249"/>
                </a:lnTo>
                <a:lnTo>
                  <a:pt x="2786589" y="5651670"/>
                </a:lnTo>
                <a:lnTo>
                  <a:pt x="2733264" y="5650709"/>
                </a:lnTo>
                <a:cubicBezTo>
                  <a:pt x="2703931" y="5650183"/>
                  <a:pt x="2657906" y="5652258"/>
                  <a:pt x="2630976" y="5655311"/>
                </a:cubicBezTo>
                <a:close/>
                <a:moveTo>
                  <a:pt x="2346609" y="5681875"/>
                </a:moveTo>
                <a:lnTo>
                  <a:pt x="2336576" y="5700633"/>
                </a:lnTo>
                <a:lnTo>
                  <a:pt x="2299053" y="5701523"/>
                </a:lnTo>
                <a:cubicBezTo>
                  <a:pt x="2278417" y="5702013"/>
                  <a:pt x="2251515" y="5705707"/>
                  <a:pt x="2239274" y="5709740"/>
                </a:cubicBezTo>
                <a:cubicBezTo>
                  <a:pt x="2224621" y="5714565"/>
                  <a:pt x="2242835" y="5716542"/>
                  <a:pt x="2292590" y="5715527"/>
                </a:cubicBezTo>
                <a:lnTo>
                  <a:pt x="2368162" y="5713987"/>
                </a:lnTo>
                <a:lnTo>
                  <a:pt x="2371322" y="5697464"/>
                </a:lnTo>
                <a:cubicBezTo>
                  <a:pt x="2376316" y="5671300"/>
                  <a:pt x="2358342" y="5659958"/>
                  <a:pt x="2346609" y="5681875"/>
                </a:cubicBezTo>
                <a:close/>
                <a:moveTo>
                  <a:pt x="4827626" y="5683540"/>
                </a:moveTo>
                <a:cubicBezTo>
                  <a:pt x="4809563" y="5694063"/>
                  <a:pt x="4806518" y="5727340"/>
                  <a:pt x="4823620" y="5727340"/>
                </a:cubicBezTo>
                <a:cubicBezTo>
                  <a:pt x="4829985" y="5727340"/>
                  <a:pt x="4839662" y="5722871"/>
                  <a:pt x="4845137" y="5717396"/>
                </a:cubicBezTo>
                <a:lnTo>
                  <a:pt x="4855071" y="5707461"/>
                </a:lnTo>
                <a:lnTo>
                  <a:pt x="4874434" y="5725488"/>
                </a:lnTo>
                <a:lnTo>
                  <a:pt x="4893788" y="5743525"/>
                </a:lnTo>
                <a:lnTo>
                  <a:pt x="4875173" y="5762139"/>
                </a:lnTo>
                <a:cubicBezTo>
                  <a:pt x="4864936" y="5772377"/>
                  <a:pt x="4860564" y="5780754"/>
                  <a:pt x="4865461" y="5780754"/>
                </a:cubicBezTo>
                <a:cubicBezTo>
                  <a:pt x="4870357" y="5780754"/>
                  <a:pt x="4882375" y="5772742"/>
                  <a:pt x="4892168" y="5762949"/>
                </a:cubicBezTo>
                <a:cubicBezTo>
                  <a:pt x="4937222" y="5717894"/>
                  <a:pt x="4883061" y="5651252"/>
                  <a:pt x="4827626" y="5683540"/>
                </a:cubicBezTo>
                <a:close/>
                <a:moveTo>
                  <a:pt x="3409040" y="5713096"/>
                </a:moveTo>
                <a:lnTo>
                  <a:pt x="3378772" y="5743364"/>
                </a:lnTo>
                <a:lnTo>
                  <a:pt x="3378772" y="5785000"/>
                </a:lnTo>
                <a:lnTo>
                  <a:pt x="3378772" y="5826637"/>
                </a:lnTo>
                <a:lnTo>
                  <a:pt x="3404793" y="5852658"/>
                </a:lnTo>
                <a:lnTo>
                  <a:pt x="3430815" y="5878680"/>
                </a:lnTo>
                <a:lnTo>
                  <a:pt x="3464884" y="5878394"/>
                </a:lnTo>
                <a:cubicBezTo>
                  <a:pt x="3483624" y="5878243"/>
                  <a:pt x="3506645" y="5872296"/>
                  <a:pt x="3516046" y="5865183"/>
                </a:cubicBezTo>
                <a:cubicBezTo>
                  <a:pt x="3538230" y="5848394"/>
                  <a:pt x="3565605" y="5806686"/>
                  <a:pt x="3565605" y="5789656"/>
                </a:cubicBezTo>
                <a:cubicBezTo>
                  <a:pt x="3565605" y="5782312"/>
                  <a:pt x="3559507" y="5788321"/>
                  <a:pt x="3552047" y="5803010"/>
                </a:cubicBezTo>
                <a:cubicBezTo>
                  <a:pt x="3522687" y="5860813"/>
                  <a:pt x="3464305" y="5878822"/>
                  <a:pt x="3422046" y="5843114"/>
                </a:cubicBezTo>
                <a:lnTo>
                  <a:pt x="3401028" y="5825364"/>
                </a:lnTo>
                <a:lnTo>
                  <a:pt x="3434616" y="5838868"/>
                </a:lnTo>
                <a:lnTo>
                  <a:pt x="3468196" y="5852382"/>
                </a:lnTo>
                <a:lnTo>
                  <a:pt x="3491199" y="5829378"/>
                </a:lnTo>
                <a:cubicBezTo>
                  <a:pt x="3503850" y="5816728"/>
                  <a:pt x="3511701" y="5803891"/>
                  <a:pt x="3508648" y="5800838"/>
                </a:cubicBezTo>
                <a:cubicBezTo>
                  <a:pt x="3505603" y="5797793"/>
                  <a:pt x="3498366" y="5800036"/>
                  <a:pt x="3492570" y="5805832"/>
                </a:cubicBezTo>
                <a:cubicBezTo>
                  <a:pt x="3486784" y="5811618"/>
                  <a:pt x="3473911" y="5816363"/>
                  <a:pt x="3463985" y="5816363"/>
                </a:cubicBezTo>
                <a:lnTo>
                  <a:pt x="3445931" y="5816363"/>
                </a:lnTo>
                <a:lnTo>
                  <a:pt x="3479119" y="5789007"/>
                </a:lnTo>
                <a:cubicBezTo>
                  <a:pt x="3517016" y="5757768"/>
                  <a:pt x="3522153" y="5728283"/>
                  <a:pt x="3494502" y="5700633"/>
                </a:cubicBezTo>
                <a:cubicBezTo>
                  <a:pt x="3468810" y="5674941"/>
                  <a:pt x="3443510" y="5678626"/>
                  <a:pt x="3409040" y="5713096"/>
                </a:cubicBezTo>
                <a:close/>
                <a:moveTo>
                  <a:pt x="4118359" y="5708921"/>
                </a:moveTo>
                <a:lnTo>
                  <a:pt x="4105700" y="5716924"/>
                </a:lnTo>
                <a:lnTo>
                  <a:pt x="4145066" y="5726886"/>
                </a:lnTo>
                <a:cubicBezTo>
                  <a:pt x="4166717" y="5732370"/>
                  <a:pt x="4193308" y="5740569"/>
                  <a:pt x="4204160" y="5745118"/>
                </a:cubicBezTo>
                <a:lnTo>
                  <a:pt x="4223888" y="5753388"/>
                </a:lnTo>
                <a:lnTo>
                  <a:pt x="4257574" y="5739064"/>
                </a:lnTo>
                <a:lnTo>
                  <a:pt x="4291261" y="5724740"/>
                </a:lnTo>
                <a:lnTo>
                  <a:pt x="4237847" y="5713256"/>
                </a:lnTo>
                <a:cubicBezTo>
                  <a:pt x="4173768" y="5699485"/>
                  <a:pt x="4135461" y="5698096"/>
                  <a:pt x="4118359" y="5708921"/>
                </a:cubicBezTo>
                <a:close/>
                <a:moveTo>
                  <a:pt x="2717222" y="5724189"/>
                </a:moveTo>
                <a:cubicBezTo>
                  <a:pt x="2709646" y="5731755"/>
                  <a:pt x="2709326" y="5866697"/>
                  <a:pt x="2716804" y="5894623"/>
                </a:cubicBezTo>
                <a:cubicBezTo>
                  <a:pt x="2719804" y="5905840"/>
                  <a:pt x="2726765" y="5913514"/>
                  <a:pt x="2732258" y="5911689"/>
                </a:cubicBezTo>
                <a:cubicBezTo>
                  <a:pt x="2745567" y="5907247"/>
                  <a:pt x="2746075" y="5725649"/>
                  <a:pt x="2732801" y="5721224"/>
                </a:cubicBezTo>
                <a:cubicBezTo>
                  <a:pt x="2727593" y="5719488"/>
                  <a:pt x="2720587" y="5720823"/>
                  <a:pt x="2717222" y="5724189"/>
                </a:cubicBezTo>
                <a:close/>
                <a:moveTo>
                  <a:pt x="2811079" y="5724892"/>
                </a:moveTo>
                <a:cubicBezTo>
                  <a:pt x="2795073" y="5726868"/>
                  <a:pt x="2784292" y="5732245"/>
                  <a:pt x="2787132" y="5736830"/>
                </a:cubicBezTo>
                <a:cubicBezTo>
                  <a:pt x="2790132" y="5741681"/>
                  <a:pt x="2828278" y="5742937"/>
                  <a:pt x="2878550" y="5739830"/>
                </a:cubicBezTo>
                <a:lnTo>
                  <a:pt x="2964814" y="5734497"/>
                </a:lnTo>
                <a:lnTo>
                  <a:pt x="2982485" y="5747913"/>
                </a:lnTo>
                <a:lnTo>
                  <a:pt x="3000165" y="5761329"/>
                </a:lnTo>
                <a:lnTo>
                  <a:pt x="2999203" y="5798015"/>
                </a:lnTo>
                <a:cubicBezTo>
                  <a:pt x="2997904" y="5847406"/>
                  <a:pt x="2976654" y="5869626"/>
                  <a:pt x="2930050" y="5870312"/>
                </a:cubicBezTo>
                <a:cubicBezTo>
                  <a:pt x="2910002" y="5870596"/>
                  <a:pt x="2874384" y="5873997"/>
                  <a:pt x="2850899" y="5877860"/>
                </a:cubicBezTo>
                <a:lnTo>
                  <a:pt x="2808204" y="5884884"/>
                </a:lnTo>
                <a:lnTo>
                  <a:pt x="2799711" y="5869012"/>
                </a:lnTo>
                <a:cubicBezTo>
                  <a:pt x="2795037" y="5860287"/>
                  <a:pt x="2791218" y="5840862"/>
                  <a:pt x="2791218" y="5825853"/>
                </a:cubicBezTo>
                <a:cubicBezTo>
                  <a:pt x="2791218" y="5810844"/>
                  <a:pt x="2787212" y="5798559"/>
                  <a:pt x="2782316" y="5798559"/>
                </a:cubicBezTo>
                <a:cubicBezTo>
                  <a:pt x="2777420" y="5798559"/>
                  <a:pt x="2773414" y="5820592"/>
                  <a:pt x="2773414" y="5847522"/>
                </a:cubicBezTo>
                <a:lnTo>
                  <a:pt x="2773414" y="5896484"/>
                </a:lnTo>
                <a:lnTo>
                  <a:pt x="2815700" y="5896030"/>
                </a:lnTo>
                <a:cubicBezTo>
                  <a:pt x="2838961" y="5895772"/>
                  <a:pt x="2885601" y="5892505"/>
                  <a:pt x="2919340" y="5888757"/>
                </a:cubicBezTo>
                <a:lnTo>
                  <a:pt x="2980704" y="5881946"/>
                </a:lnTo>
                <a:lnTo>
                  <a:pt x="2997236" y="5861525"/>
                </a:lnTo>
                <a:cubicBezTo>
                  <a:pt x="3020168" y="5833198"/>
                  <a:pt x="3019198" y="5772243"/>
                  <a:pt x="2995322" y="5741895"/>
                </a:cubicBezTo>
                <a:lnTo>
                  <a:pt x="2976876" y="5718438"/>
                </a:lnTo>
                <a:lnTo>
                  <a:pt x="2908524" y="5719862"/>
                </a:lnTo>
                <a:cubicBezTo>
                  <a:pt x="2870939" y="5720645"/>
                  <a:pt x="2827086" y="5722906"/>
                  <a:pt x="2811079" y="5724892"/>
                </a:cubicBezTo>
                <a:close/>
                <a:moveTo>
                  <a:pt x="3566424" y="5750334"/>
                </a:moveTo>
                <a:cubicBezTo>
                  <a:pt x="3566851" y="5760706"/>
                  <a:pt x="3568961" y="5762816"/>
                  <a:pt x="3571801" y="5755721"/>
                </a:cubicBezTo>
                <a:cubicBezTo>
                  <a:pt x="3574374" y="5749293"/>
                  <a:pt x="3574053" y="5741610"/>
                  <a:pt x="3571098" y="5738655"/>
                </a:cubicBezTo>
                <a:cubicBezTo>
                  <a:pt x="3568142" y="5735699"/>
                  <a:pt x="3566041" y="5740952"/>
                  <a:pt x="3566424" y="5750334"/>
                </a:cubicBezTo>
                <a:close/>
                <a:moveTo>
                  <a:pt x="4104312" y="5755302"/>
                </a:moveTo>
                <a:cubicBezTo>
                  <a:pt x="4136921" y="5765842"/>
                  <a:pt x="4166396" y="5770187"/>
                  <a:pt x="4179981" y="5766430"/>
                </a:cubicBezTo>
                <a:lnTo>
                  <a:pt x="4202237" y="5760288"/>
                </a:lnTo>
                <a:lnTo>
                  <a:pt x="4166628" y="5748946"/>
                </a:lnTo>
                <a:cubicBezTo>
                  <a:pt x="4147043" y="5742714"/>
                  <a:pt x="4112991" y="5737702"/>
                  <a:pt x="4090958" y="5737818"/>
                </a:cubicBezTo>
                <a:lnTo>
                  <a:pt x="4050898" y="5738023"/>
                </a:lnTo>
                <a:lnTo>
                  <a:pt x="4104312" y="5755302"/>
                </a:lnTo>
                <a:close/>
                <a:moveTo>
                  <a:pt x="2488539" y="5754474"/>
                </a:moveTo>
                <a:cubicBezTo>
                  <a:pt x="2461610" y="5758231"/>
                  <a:pt x="2355449" y="5764481"/>
                  <a:pt x="2252627" y="5768371"/>
                </a:cubicBezTo>
                <a:lnTo>
                  <a:pt x="2065678" y="5775430"/>
                </a:lnTo>
                <a:lnTo>
                  <a:pt x="2114641" y="5783264"/>
                </a:lnTo>
                <a:cubicBezTo>
                  <a:pt x="2175960" y="5793083"/>
                  <a:pt x="2473387" y="5785356"/>
                  <a:pt x="2550855" y="5771940"/>
                </a:cubicBezTo>
                <a:cubicBezTo>
                  <a:pt x="2668856" y="5751501"/>
                  <a:pt x="2616038" y="5736705"/>
                  <a:pt x="2488539" y="5754474"/>
                </a:cubicBezTo>
                <a:close/>
                <a:moveTo>
                  <a:pt x="3999122" y="5763697"/>
                </a:moveTo>
                <a:cubicBezTo>
                  <a:pt x="4004436" y="5769012"/>
                  <a:pt x="4034277" y="5774932"/>
                  <a:pt x="4065444" y="5776864"/>
                </a:cubicBezTo>
                <a:lnTo>
                  <a:pt x="4122116" y="5780362"/>
                </a:lnTo>
                <a:lnTo>
                  <a:pt x="4086507" y="5767890"/>
                </a:lnTo>
                <a:cubicBezTo>
                  <a:pt x="4066922" y="5761027"/>
                  <a:pt x="4037072" y="5755106"/>
                  <a:pt x="4020185" y="5754732"/>
                </a:cubicBezTo>
                <a:lnTo>
                  <a:pt x="3989472" y="5754047"/>
                </a:lnTo>
                <a:lnTo>
                  <a:pt x="3999122" y="5763697"/>
                </a:lnTo>
                <a:close/>
                <a:moveTo>
                  <a:pt x="2928394" y="5801906"/>
                </a:moveTo>
                <a:cubicBezTo>
                  <a:pt x="2925180" y="5810283"/>
                  <a:pt x="2925118" y="5819693"/>
                  <a:pt x="2928252" y="5822826"/>
                </a:cubicBezTo>
                <a:cubicBezTo>
                  <a:pt x="2931385" y="5825969"/>
                  <a:pt x="2938694" y="5823788"/>
                  <a:pt x="2944490" y="5817992"/>
                </a:cubicBezTo>
                <a:lnTo>
                  <a:pt x="2955021" y="5807461"/>
                </a:lnTo>
                <a:lnTo>
                  <a:pt x="2944632" y="5797072"/>
                </a:lnTo>
                <a:lnTo>
                  <a:pt x="2934243" y="5786683"/>
                </a:lnTo>
                <a:lnTo>
                  <a:pt x="2928394" y="5801906"/>
                </a:lnTo>
                <a:close/>
                <a:moveTo>
                  <a:pt x="3687531" y="5801977"/>
                </a:moveTo>
                <a:cubicBezTo>
                  <a:pt x="3684611" y="5809580"/>
                  <a:pt x="3685786" y="5817992"/>
                  <a:pt x="3690131" y="5820672"/>
                </a:cubicBezTo>
                <a:cubicBezTo>
                  <a:pt x="3701481" y="5827696"/>
                  <a:pt x="3708256" y="5813114"/>
                  <a:pt x="3699905" y="5799609"/>
                </a:cubicBezTo>
                <a:lnTo>
                  <a:pt x="3692828" y="5788161"/>
                </a:lnTo>
                <a:lnTo>
                  <a:pt x="3687531" y="5801977"/>
                </a:lnTo>
                <a:close/>
                <a:moveTo>
                  <a:pt x="1874278" y="5816363"/>
                </a:moveTo>
                <a:cubicBezTo>
                  <a:pt x="1874278" y="5821260"/>
                  <a:pt x="1878284" y="5825266"/>
                  <a:pt x="1883181" y="5825266"/>
                </a:cubicBezTo>
                <a:cubicBezTo>
                  <a:pt x="1888077" y="5825266"/>
                  <a:pt x="1892083" y="5821260"/>
                  <a:pt x="1892083" y="5816363"/>
                </a:cubicBezTo>
                <a:cubicBezTo>
                  <a:pt x="1892083" y="5811467"/>
                  <a:pt x="1888077" y="5807461"/>
                  <a:pt x="1883181" y="5807461"/>
                </a:cubicBezTo>
                <a:cubicBezTo>
                  <a:pt x="1878284" y="5807461"/>
                  <a:pt x="1874278" y="5811467"/>
                  <a:pt x="1874278" y="5816363"/>
                </a:cubicBezTo>
                <a:close/>
                <a:moveTo>
                  <a:pt x="1923241" y="5825266"/>
                </a:moveTo>
                <a:cubicBezTo>
                  <a:pt x="1926268" y="5830162"/>
                  <a:pt x="1932508" y="5834168"/>
                  <a:pt x="1937120" y="5834168"/>
                </a:cubicBezTo>
                <a:cubicBezTo>
                  <a:pt x="1941731" y="5834168"/>
                  <a:pt x="1945497" y="5830162"/>
                  <a:pt x="1945497" y="5825266"/>
                </a:cubicBezTo>
                <a:cubicBezTo>
                  <a:pt x="1945497" y="5820369"/>
                  <a:pt x="1939248" y="5816363"/>
                  <a:pt x="1931618" y="5816363"/>
                </a:cubicBezTo>
                <a:cubicBezTo>
                  <a:pt x="1923989" y="5816363"/>
                  <a:pt x="1920214" y="5820369"/>
                  <a:pt x="1923241" y="5825266"/>
                </a:cubicBezTo>
                <a:close/>
                <a:moveTo>
                  <a:pt x="1967753" y="5825266"/>
                </a:moveTo>
                <a:cubicBezTo>
                  <a:pt x="1964726" y="5830162"/>
                  <a:pt x="1968732" y="5834168"/>
                  <a:pt x="1976655" y="5834168"/>
                </a:cubicBezTo>
                <a:cubicBezTo>
                  <a:pt x="1984578" y="5834168"/>
                  <a:pt x="1988584" y="5830162"/>
                  <a:pt x="1985557" y="5825266"/>
                </a:cubicBezTo>
                <a:cubicBezTo>
                  <a:pt x="1982531" y="5820369"/>
                  <a:pt x="1978525" y="5816363"/>
                  <a:pt x="1976655" y="5816363"/>
                </a:cubicBezTo>
                <a:cubicBezTo>
                  <a:pt x="1974786" y="5816363"/>
                  <a:pt x="1970780" y="5820369"/>
                  <a:pt x="1967753" y="5825266"/>
                </a:cubicBezTo>
                <a:close/>
                <a:moveTo>
                  <a:pt x="2012264" y="5834168"/>
                </a:moveTo>
                <a:cubicBezTo>
                  <a:pt x="2015291" y="5839064"/>
                  <a:pt x="2021532" y="5843070"/>
                  <a:pt x="2026143" y="5843070"/>
                </a:cubicBezTo>
                <a:cubicBezTo>
                  <a:pt x="2030755" y="5843070"/>
                  <a:pt x="2034520" y="5839064"/>
                  <a:pt x="2034520" y="5834168"/>
                </a:cubicBezTo>
                <a:cubicBezTo>
                  <a:pt x="2034520" y="5829271"/>
                  <a:pt x="2028271" y="5825266"/>
                  <a:pt x="2020642" y="5825266"/>
                </a:cubicBezTo>
                <a:cubicBezTo>
                  <a:pt x="2013012" y="5825266"/>
                  <a:pt x="2009238" y="5829271"/>
                  <a:pt x="2012264" y="5834168"/>
                </a:cubicBezTo>
                <a:close/>
                <a:moveTo>
                  <a:pt x="2056776" y="5834168"/>
                </a:moveTo>
                <a:cubicBezTo>
                  <a:pt x="2053749" y="5839064"/>
                  <a:pt x="2057524" y="5843070"/>
                  <a:pt x="2065153" y="5843070"/>
                </a:cubicBezTo>
                <a:cubicBezTo>
                  <a:pt x="2072782" y="5843070"/>
                  <a:pt x="2079032" y="5839064"/>
                  <a:pt x="2079032" y="5834168"/>
                </a:cubicBezTo>
                <a:cubicBezTo>
                  <a:pt x="2079032" y="5829271"/>
                  <a:pt x="2075266" y="5825266"/>
                  <a:pt x="2070655" y="5825266"/>
                </a:cubicBezTo>
                <a:cubicBezTo>
                  <a:pt x="2066043" y="5825266"/>
                  <a:pt x="2059803" y="5829271"/>
                  <a:pt x="2056776" y="5834168"/>
                </a:cubicBezTo>
                <a:close/>
                <a:moveTo>
                  <a:pt x="2101288" y="5834168"/>
                </a:moveTo>
                <a:cubicBezTo>
                  <a:pt x="2098261" y="5839064"/>
                  <a:pt x="2104270" y="5843070"/>
                  <a:pt x="2114641" y="5843070"/>
                </a:cubicBezTo>
                <a:cubicBezTo>
                  <a:pt x="2125013" y="5843070"/>
                  <a:pt x="2131022" y="5839064"/>
                  <a:pt x="2127995" y="5834168"/>
                </a:cubicBezTo>
                <a:cubicBezTo>
                  <a:pt x="2124968" y="5829271"/>
                  <a:pt x="2118959" y="5825266"/>
                  <a:pt x="2114641" y="5825266"/>
                </a:cubicBezTo>
                <a:cubicBezTo>
                  <a:pt x="2110324" y="5825266"/>
                  <a:pt x="2104315" y="5829271"/>
                  <a:pt x="2101288" y="5834168"/>
                </a:cubicBezTo>
                <a:close/>
                <a:moveTo>
                  <a:pt x="2146182" y="5833554"/>
                </a:moveTo>
                <a:cubicBezTo>
                  <a:pt x="2139595" y="5844210"/>
                  <a:pt x="2156340" y="5854759"/>
                  <a:pt x="2168198" y="5847432"/>
                </a:cubicBezTo>
                <a:cubicBezTo>
                  <a:pt x="2178159" y="5841281"/>
                  <a:pt x="2171616" y="5825266"/>
                  <a:pt x="2159153" y="5825266"/>
                </a:cubicBezTo>
                <a:cubicBezTo>
                  <a:pt x="2154835" y="5825266"/>
                  <a:pt x="2148995" y="5828995"/>
                  <a:pt x="2146182" y="5833554"/>
                </a:cubicBezTo>
                <a:close/>
                <a:moveTo>
                  <a:pt x="2190694" y="5833554"/>
                </a:moveTo>
                <a:cubicBezTo>
                  <a:pt x="2184106" y="5844210"/>
                  <a:pt x="2200851" y="5854759"/>
                  <a:pt x="2212709" y="5847432"/>
                </a:cubicBezTo>
                <a:cubicBezTo>
                  <a:pt x="2222671" y="5841281"/>
                  <a:pt x="2216128" y="5825266"/>
                  <a:pt x="2203665" y="5825266"/>
                </a:cubicBezTo>
                <a:cubicBezTo>
                  <a:pt x="2199347" y="5825266"/>
                  <a:pt x="2193507" y="5828995"/>
                  <a:pt x="2190694" y="5833554"/>
                </a:cubicBezTo>
                <a:close/>
                <a:moveTo>
                  <a:pt x="2239274" y="5838619"/>
                </a:moveTo>
                <a:cubicBezTo>
                  <a:pt x="2239274" y="5846783"/>
                  <a:pt x="2243583" y="5852017"/>
                  <a:pt x="2248844" y="5850263"/>
                </a:cubicBezTo>
                <a:cubicBezTo>
                  <a:pt x="2254105" y="5848509"/>
                  <a:pt x="2258414" y="5843275"/>
                  <a:pt x="2258414" y="5838619"/>
                </a:cubicBezTo>
                <a:cubicBezTo>
                  <a:pt x="2258414" y="5833963"/>
                  <a:pt x="2254105" y="5828729"/>
                  <a:pt x="2248844" y="5826975"/>
                </a:cubicBezTo>
                <a:cubicBezTo>
                  <a:pt x="2243583" y="5825221"/>
                  <a:pt x="2239274" y="5830455"/>
                  <a:pt x="2239274" y="5838619"/>
                </a:cubicBezTo>
                <a:close/>
                <a:moveTo>
                  <a:pt x="2285495" y="5834835"/>
                </a:moveTo>
                <a:cubicBezTo>
                  <a:pt x="2287249" y="5840097"/>
                  <a:pt x="2292492" y="5844405"/>
                  <a:pt x="2297139" y="5844405"/>
                </a:cubicBezTo>
                <a:cubicBezTo>
                  <a:pt x="2301786" y="5844405"/>
                  <a:pt x="2307029" y="5840097"/>
                  <a:pt x="2308783" y="5834835"/>
                </a:cubicBezTo>
                <a:cubicBezTo>
                  <a:pt x="2310537" y="5829574"/>
                  <a:pt x="2305302" y="5825266"/>
                  <a:pt x="2297139" y="5825266"/>
                </a:cubicBezTo>
                <a:cubicBezTo>
                  <a:pt x="2288976" y="5825266"/>
                  <a:pt x="2283741" y="5829574"/>
                  <a:pt x="2285495" y="5834835"/>
                </a:cubicBezTo>
                <a:close/>
                <a:moveTo>
                  <a:pt x="2332748" y="5834168"/>
                </a:moveTo>
                <a:cubicBezTo>
                  <a:pt x="2329722" y="5839064"/>
                  <a:pt x="2333496" y="5843070"/>
                  <a:pt x="2341125" y="5843070"/>
                </a:cubicBezTo>
                <a:cubicBezTo>
                  <a:pt x="2348755" y="5843070"/>
                  <a:pt x="2355004" y="5839064"/>
                  <a:pt x="2355004" y="5834168"/>
                </a:cubicBezTo>
                <a:cubicBezTo>
                  <a:pt x="2355004" y="5829271"/>
                  <a:pt x="2351238" y="5825266"/>
                  <a:pt x="2346627" y="5825266"/>
                </a:cubicBezTo>
                <a:cubicBezTo>
                  <a:pt x="2342016" y="5825266"/>
                  <a:pt x="2335775" y="5829271"/>
                  <a:pt x="2332748" y="5834168"/>
                </a:cubicBezTo>
                <a:close/>
                <a:moveTo>
                  <a:pt x="2377260" y="5834168"/>
                </a:moveTo>
                <a:cubicBezTo>
                  <a:pt x="2374233" y="5839064"/>
                  <a:pt x="2376005" y="5843070"/>
                  <a:pt x="2381186" y="5843070"/>
                </a:cubicBezTo>
                <a:cubicBezTo>
                  <a:pt x="2386367" y="5843070"/>
                  <a:pt x="2390613" y="5839064"/>
                  <a:pt x="2390613" y="5834168"/>
                </a:cubicBezTo>
                <a:cubicBezTo>
                  <a:pt x="2390613" y="5829271"/>
                  <a:pt x="2388851" y="5825266"/>
                  <a:pt x="2386687" y="5825266"/>
                </a:cubicBezTo>
                <a:cubicBezTo>
                  <a:pt x="2384524" y="5825266"/>
                  <a:pt x="2380287" y="5829271"/>
                  <a:pt x="2377260" y="5834168"/>
                </a:cubicBezTo>
                <a:close/>
                <a:moveTo>
                  <a:pt x="1767450" y="5843070"/>
                </a:moveTo>
                <a:cubicBezTo>
                  <a:pt x="1767450" y="5847967"/>
                  <a:pt x="1771457" y="5851973"/>
                  <a:pt x="1776353" y="5851973"/>
                </a:cubicBezTo>
                <a:cubicBezTo>
                  <a:pt x="1781249" y="5851973"/>
                  <a:pt x="1785255" y="5847967"/>
                  <a:pt x="1785255" y="5843070"/>
                </a:cubicBezTo>
                <a:cubicBezTo>
                  <a:pt x="1785255" y="5838174"/>
                  <a:pt x="1781249" y="5834168"/>
                  <a:pt x="1776353" y="5834168"/>
                </a:cubicBezTo>
                <a:cubicBezTo>
                  <a:pt x="1771457" y="5834168"/>
                  <a:pt x="1767450" y="5838174"/>
                  <a:pt x="1767450" y="5843070"/>
                </a:cubicBezTo>
                <a:close/>
                <a:moveTo>
                  <a:pt x="1829767" y="5851973"/>
                </a:moveTo>
                <a:cubicBezTo>
                  <a:pt x="1829767" y="5856869"/>
                  <a:pt x="1833773" y="5860875"/>
                  <a:pt x="1838669" y="5860875"/>
                </a:cubicBezTo>
                <a:cubicBezTo>
                  <a:pt x="1843565" y="5860875"/>
                  <a:pt x="1847571" y="5856869"/>
                  <a:pt x="1847571" y="5851973"/>
                </a:cubicBezTo>
                <a:cubicBezTo>
                  <a:pt x="1847571" y="5847076"/>
                  <a:pt x="1843565" y="5843070"/>
                  <a:pt x="1838669" y="5843070"/>
                </a:cubicBezTo>
                <a:cubicBezTo>
                  <a:pt x="1833773" y="5843070"/>
                  <a:pt x="1829767" y="5847076"/>
                  <a:pt x="1829767" y="5851973"/>
                </a:cubicBezTo>
                <a:close/>
                <a:moveTo>
                  <a:pt x="1874278" y="5860875"/>
                </a:moveTo>
                <a:cubicBezTo>
                  <a:pt x="1874278" y="5865771"/>
                  <a:pt x="1878284" y="5869777"/>
                  <a:pt x="1883181" y="5869777"/>
                </a:cubicBezTo>
                <a:cubicBezTo>
                  <a:pt x="1888077" y="5869777"/>
                  <a:pt x="1892083" y="5865771"/>
                  <a:pt x="1892083" y="5860875"/>
                </a:cubicBezTo>
                <a:cubicBezTo>
                  <a:pt x="1892083" y="5855978"/>
                  <a:pt x="1888077" y="5851973"/>
                  <a:pt x="1883181" y="5851973"/>
                </a:cubicBezTo>
                <a:cubicBezTo>
                  <a:pt x="1878284" y="5851973"/>
                  <a:pt x="1874278" y="5855978"/>
                  <a:pt x="1874278" y="5860875"/>
                </a:cubicBezTo>
                <a:close/>
                <a:moveTo>
                  <a:pt x="2502275" y="5860261"/>
                </a:moveTo>
                <a:cubicBezTo>
                  <a:pt x="2499453" y="5864819"/>
                  <a:pt x="2501225" y="5871059"/>
                  <a:pt x="2506201" y="5874139"/>
                </a:cubicBezTo>
                <a:cubicBezTo>
                  <a:pt x="2511178" y="5877211"/>
                  <a:pt x="2515246" y="5873480"/>
                  <a:pt x="2515246" y="5865851"/>
                </a:cubicBezTo>
                <a:cubicBezTo>
                  <a:pt x="2515246" y="5850210"/>
                  <a:pt x="2509905" y="5847913"/>
                  <a:pt x="2502275" y="5860261"/>
                </a:cubicBezTo>
                <a:close/>
                <a:moveTo>
                  <a:pt x="2537502" y="5860875"/>
                </a:moveTo>
                <a:cubicBezTo>
                  <a:pt x="2534475" y="5865771"/>
                  <a:pt x="2536247" y="5869777"/>
                  <a:pt x="2541428" y="5869777"/>
                </a:cubicBezTo>
                <a:cubicBezTo>
                  <a:pt x="2546609" y="5869777"/>
                  <a:pt x="2550855" y="5865771"/>
                  <a:pt x="2550855" y="5860875"/>
                </a:cubicBezTo>
                <a:cubicBezTo>
                  <a:pt x="2550855" y="5855978"/>
                  <a:pt x="2549093" y="5851973"/>
                  <a:pt x="2546929" y="5851973"/>
                </a:cubicBezTo>
                <a:cubicBezTo>
                  <a:pt x="2544766" y="5851973"/>
                  <a:pt x="2540529" y="5855978"/>
                  <a:pt x="2537502" y="5860875"/>
                </a:cubicBezTo>
                <a:close/>
                <a:moveTo>
                  <a:pt x="4470260" y="5877683"/>
                </a:moveTo>
                <a:cubicBezTo>
                  <a:pt x="4383480" y="5968264"/>
                  <a:pt x="4466441" y="6131790"/>
                  <a:pt x="4574248" y="6082676"/>
                </a:cubicBezTo>
                <a:cubicBezTo>
                  <a:pt x="4643454" y="6051135"/>
                  <a:pt x="4641175" y="5901265"/>
                  <a:pt x="4570927" y="5864934"/>
                </a:cubicBezTo>
                <a:cubicBezTo>
                  <a:pt x="4531339" y="5844459"/>
                  <a:pt x="4498053" y="5848678"/>
                  <a:pt x="4470260" y="5877683"/>
                </a:cubicBezTo>
                <a:close/>
                <a:moveTo>
                  <a:pt x="1918790" y="5869777"/>
                </a:moveTo>
                <a:cubicBezTo>
                  <a:pt x="1918790" y="5874674"/>
                  <a:pt x="1924799" y="5878680"/>
                  <a:pt x="1932143" y="5878680"/>
                </a:cubicBezTo>
                <a:cubicBezTo>
                  <a:pt x="1939488" y="5878680"/>
                  <a:pt x="1945497" y="5874674"/>
                  <a:pt x="1945497" y="5869777"/>
                </a:cubicBezTo>
                <a:cubicBezTo>
                  <a:pt x="1945497" y="5864881"/>
                  <a:pt x="1939488" y="5860875"/>
                  <a:pt x="1932143" y="5860875"/>
                </a:cubicBezTo>
                <a:cubicBezTo>
                  <a:pt x="1924799" y="5860875"/>
                  <a:pt x="1918790" y="5864881"/>
                  <a:pt x="1918790" y="5869777"/>
                </a:cubicBezTo>
                <a:close/>
                <a:moveTo>
                  <a:pt x="1964975" y="5870338"/>
                </a:moveTo>
                <a:cubicBezTo>
                  <a:pt x="1967112" y="5876757"/>
                  <a:pt x="1974127" y="5883772"/>
                  <a:pt x="1980554" y="5885917"/>
                </a:cubicBezTo>
                <a:cubicBezTo>
                  <a:pt x="1987231" y="5888143"/>
                  <a:pt x="1990569" y="5884804"/>
                  <a:pt x="1988344" y="5878128"/>
                </a:cubicBezTo>
                <a:cubicBezTo>
                  <a:pt x="1986198" y="5871700"/>
                  <a:pt x="1979183" y="5864685"/>
                  <a:pt x="1972765" y="5862549"/>
                </a:cubicBezTo>
                <a:cubicBezTo>
                  <a:pt x="1966088" y="5860323"/>
                  <a:pt x="1962750" y="5863661"/>
                  <a:pt x="1964975" y="5870338"/>
                </a:cubicBezTo>
                <a:close/>
                <a:moveTo>
                  <a:pt x="2466283" y="5869777"/>
                </a:moveTo>
                <a:cubicBezTo>
                  <a:pt x="2463256" y="5874674"/>
                  <a:pt x="2465028" y="5878680"/>
                  <a:pt x="2470209" y="5878680"/>
                </a:cubicBezTo>
                <a:cubicBezTo>
                  <a:pt x="2475390" y="5878680"/>
                  <a:pt x="2479637" y="5874674"/>
                  <a:pt x="2479637" y="5869777"/>
                </a:cubicBezTo>
                <a:cubicBezTo>
                  <a:pt x="2479637" y="5864881"/>
                  <a:pt x="2477874" y="5860875"/>
                  <a:pt x="2475711" y="5860875"/>
                </a:cubicBezTo>
                <a:cubicBezTo>
                  <a:pt x="2473548" y="5860875"/>
                  <a:pt x="2469310" y="5864881"/>
                  <a:pt x="2466283" y="5869777"/>
                </a:cubicBezTo>
                <a:close/>
                <a:moveTo>
                  <a:pt x="1737565" y="5882721"/>
                </a:moveTo>
                <a:cubicBezTo>
                  <a:pt x="1827933" y="5924829"/>
                  <a:pt x="2163177" y="5963020"/>
                  <a:pt x="2277109" y="5944183"/>
                </a:cubicBezTo>
                <a:cubicBezTo>
                  <a:pt x="2344882" y="5932984"/>
                  <a:pt x="2307047" y="5924705"/>
                  <a:pt x="2183634" y="5923726"/>
                </a:cubicBezTo>
                <a:cubicBezTo>
                  <a:pt x="2018452" y="5922426"/>
                  <a:pt x="1923677" y="5912090"/>
                  <a:pt x="1736292" y="5874976"/>
                </a:cubicBezTo>
                <a:lnTo>
                  <a:pt x="1709585" y="5869679"/>
                </a:lnTo>
                <a:lnTo>
                  <a:pt x="1737565" y="5882721"/>
                </a:lnTo>
                <a:close/>
                <a:moveTo>
                  <a:pt x="2007813" y="5878680"/>
                </a:moveTo>
                <a:cubicBezTo>
                  <a:pt x="2007813" y="5883576"/>
                  <a:pt x="2013822" y="5887582"/>
                  <a:pt x="2021167" y="5887582"/>
                </a:cubicBezTo>
                <a:cubicBezTo>
                  <a:pt x="2028511" y="5887582"/>
                  <a:pt x="2034520" y="5883576"/>
                  <a:pt x="2034520" y="5878680"/>
                </a:cubicBezTo>
                <a:cubicBezTo>
                  <a:pt x="2034520" y="5873783"/>
                  <a:pt x="2028511" y="5869777"/>
                  <a:pt x="2021167" y="5869777"/>
                </a:cubicBezTo>
                <a:cubicBezTo>
                  <a:pt x="2013822" y="5869777"/>
                  <a:pt x="2007813" y="5873783"/>
                  <a:pt x="2007813" y="5878680"/>
                </a:cubicBezTo>
                <a:close/>
                <a:moveTo>
                  <a:pt x="2052325" y="5878680"/>
                </a:moveTo>
                <a:cubicBezTo>
                  <a:pt x="2052325" y="5883576"/>
                  <a:pt x="2058334" y="5887582"/>
                  <a:pt x="2065678" y="5887582"/>
                </a:cubicBezTo>
                <a:cubicBezTo>
                  <a:pt x="2073023" y="5887582"/>
                  <a:pt x="2079032" y="5883576"/>
                  <a:pt x="2079032" y="5878680"/>
                </a:cubicBezTo>
                <a:cubicBezTo>
                  <a:pt x="2079032" y="5873783"/>
                  <a:pt x="2073023" y="5869777"/>
                  <a:pt x="2065678" y="5869777"/>
                </a:cubicBezTo>
                <a:cubicBezTo>
                  <a:pt x="2058334" y="5869777"/>
                  <a:pt x="2052325" y="5873783"/>
                  <a:pt x="2052325" y="5878680"/>
                </a:cubicBezTo>
                <a:close/>
                <a:moveTo>
                  <a:pt x="2103015" y="5875466"/>
                </a:moveTo>
                <a:cubicBezTo>
                  <a:pt x="2095902" y="5882579"/>
                  <a:pt x="2103941" y="5896484"/>
                  <a:pt x="2115167" y="5896484"/>
                </a:cubicBezTo>
                <a:cubicBezTo>
                  <a:pt x="2119778" y="5896484"/>
                  <a:pt x="2123544" y="5890475"/>
                  <a:pt x="2123544" y="5883131"/>
                </a:cubicBezTo>
                <a:cubicBezTo>
                  <a:pt x="2123544" y="5869368"/>
                  <a:pt x="2113039" y="5865442"/>
                  <a:pt x="2103015" y="5875466"/>
                </a:cubicBezTo>
                <a:close/>
                <a:moveTo>
                  <a:pt x="2289474" y="5875955"/>
                </a:moveTo>
                <a:cubicBezTo>
                  <a:pt x="2279450" y="5885979"/>
                  <a:pt x="2283376" y="5896484"/>
                  <a:pt x="2297139" y="5896484"/>
                </a:cubicBezTo>
                <a:cubicBezTo>
                  <a:pt x="2304483" y="5896484"/>
                  <a:pt x="2310492" y="5892718"/>
                  <a:pt x="2310492" y="5888107"/>
                </a:cubicBezTo>
                <a:cubicBezTo>
                  <a:pt x="2310492" y="5876881"/>
                  <a:pt x="2296587" y="5868842"/>
                  <a:pt x="2289474" y="5875955"/>
                </a:cubicBezTo>
                <a:close/>
                <a:moveTo>
                  <a:pt x="2332472" y="5879125"/>
                </a:moveTo>
                <a:cubicBezTo>
                  <a:pt x="2324015" y="5892816"/>
                  <a:pt x="2335597" y="5901647"/>
                  <a:pt x="2347028" y="5890217"/>
                </a:cubicBezTo>
                <a:cubicBezTo>
                  <a:pt x="2353419" y="5883825"/>
                  <a:pt x="2353571" y="5878849"/>
                  <a:pt x="2347491" y="5875092"/>
                </a:cubicBezTo>
                <a:cubicBezTo>
                  <a:pt x="2342505" y="5872012"/>
                  <a:pt x="2335748" y="5873828"/>
                  <a:pt x="2332472" y="5879125"/>
                </a:cubicBezTo>
                <a:close/>
                <a:moveTo>
                  <a:pt x="2372809" y="5878680"/>
                </a:moveTo>
                <a:cubicBezTo>
                  <a:pt x="2372809" y="5883576"/>
                  <a:pt x="2376815" y="5887582"/>
                  <a:pt x="2381711" y="5887582"/>
                </a:cubicBezTo>
                <a:cubicBezTo>
                  <a:pt x="2386608" y="5887582"/>
                  <a:pt x="2390613" y="5883576"/>
                  <a:pt x="2390613" y="5878680"/>
                </a:cubicBezTo>
                <a:cubicBezTo>
                  <a:pt x="2390613" y="5873783"/>
                  <a:pt x="2386608" y="5869777"/>
                  <a:pt x="2381711" y="5869777"/>
                </a:cubicBezTo>
                <a:cubicBezTo>
                  <a:pt x="2376815" y="5869777"/>
                  <a:pt x="2372809" y="5873783"/>
                  <a:pt x="2372809" y="5878680"/>
                </a:cubicBezTo>
                <a:close/>
                <a:moveTo>
                  <a:pt x="2417320" y="5878680"/>
                </a:moveTo>
                <a:cubicBezTo>
                  <a:pt x="2417320" y="5883576"/>
                  <a:pt x="2421327" y="5887582"/>
                  <a:pt x="2426223" y="5887582"/>
                </a:cubicBezTo>
                <a:cubicBezTo>
                  <a:pt x="2431119" y="5887582"/>
                  <a:pt x="2435125" y="5883576"/>
                  <a:pt x="2435125" y="5878680"/>
                </a:cubicBezTo>
                <a:cubicBezTo>
                  <a:pt x="2435125" y="5873783"/>
                  <a:pt x="2431119" y="5869777"/>
                  <a:pt x="2426223" y="5869777"/>
                </a:cubicBezTo>
                <a:cubicBezTo>
                  <a:pt x="2421327" y="5869777"/>
                  <a:pt x="2417320" y="5873783"/>
                  <a:pt x="2417320" y="5878680"/>
                </a:cubicBezTo>
                <a:close/>
                <a:moveTo>
                  <a:pt x="2145799" y="5887582"/>
                </a:moveTo>
                <a:cubicBezTo>
                  <a:pt x="2148826" y="5892478"/>
                  <a:pt x="2155067" y="5896484"/>
                  <a:pt x="2159678" y="5896484"/>
                </a:cubicBezTo>
                <a:cubicBezTo>
                  <a:pt x="2164290" y="5896484"/>
                  <a:pt x="2168055" y="5892478"/>
                  <a:pt x="2168055" y="5887582"/>
                </a:cubicBezTo>
                <a:cubicBezTo>
                  <a:pt x="2168055" y="5882685"/>
                  <a:pt x="2161806" y="5878680"/>
                  <a:pt x="2154177" y="5878680"/>
                </a:cubicBezTo>
                <a:cubicBezTo>
                  <a:pt x="2146547" y="5878680"/>
                  <a:pt x="2142773" y="5882685"/>
                  <a:pt x="2145799" y="5887582"/>
                </a:cubicBezTo>
                <a:close/>
                <a:moveTo>
                  <a:pt x="2185860" y="5887582"/>
                </a:moveTo>
                <a:cubicBezTo>
                  <a:pt x="2185860" y="5892478"/>
                  <a:pt x="2191629" y="5896484"/>
                  <a:pt x="2198688" y="5896484"/>
                </a:cubicBezTo>
                <a:cubicBezTo>
                  <a:pt x="2205748" y="5896484"/>
                  <a:pt x="2213991" y="5892478"/>
                  <a:pt x="2217018" y="5887582"/>
                </a:cubicBezTo>
                <a:cubicBezTo>
                  <a:pt x="2220045" y="5882685"/>
                  <a:pt x="2214267" y="5878680"/>
                  <a:pt x="2204190" y="5878680"/>
                </a:cubicBezTo>
                <a:cubicBezTo>
                  <a:pt x="2194112" y="5878680"/>
                  <a:pt x="2185860" y="5882685"/>
                  <a:pt x="2185860" y="5887582"/>
                </a:cubicBezTo>
                <a:close/>
                <a:moveTo>
                  <a:pt x="2237493" y="5889362"/>
                </a:moveTo>
                <a:lnTo>
                  <a:pt x="2248176" y="5900045"/>
                </a:lnTo>
                <a:lnTo>
                  <a:pt x="2258859" y="5889362"/>
                </a:lnTo>
                <a:lnTo>
                  <a:pt x="2269542" y="5878680"/>
                </a:lnTo>
                <a:lnTo>
                  <a:pt x="2248176" y="5878680"/>
                </a:lnTo>
                <a:lnTo>
                  <a:pt x="2226811" y="5878680"/>
                </a:lnTo>
                <a:lnTo>
                  <a:pt x="2237493" y="5889362"/>
                </a:lnTo>
                <a:close/>
                <a:moveTo>
                  <a:pt x="4482803" y="5900784"/>
                </a:moveTo>
                <a:lnTo>
                  <a:pt x="4462034" y="5922897"/>
                </a:lnTo>
                <a:lnTo>
                  <a:pt x="4462621" y="5961952"/>
                </a:lnTo>
                <a:cubicBezTo>
                  <a:pt x="4463378" y="6011707"/>
                  <a:pt x="4485536" y="6054875"/>
                  <a:pt x="4513979" y="6062014"/>
                </a:cubicBezTo>
                <a:cubicBezTo>
                  <a:pt x="4569138" y="6075857"/>
                  <a:pt x="4607293" y="6037755"/>
                  <a:pt x="4607293" y="5968825"/>
                </a:cubicBezTo>
                <a:lnTo>
                  <a:pt x="4607293" y="5933455"/>
                </a:lnTo>
                <a:lnTo>
                  <a:pt x="4584245" y="5906072"/>
                </a:lnTo>
                <a:lnTo>
                  <a:pt x="4561197" y="5878680"/>
                </a:lnTo>
                <a:lnTo>
                  <a:pt x="4532380" y="5878680"/>
                </a:lnTo>
                <a:cubicBezTo>
                  <a:pt x="4513213" y="5878680"/>
                  <a:pt x="4496619" y="5886078"/>
                  <a:pt x="4482803" y="5900784"/>
                </a:cubicBezTo>
                <a:close/>
                <a:moveTo>
                  <a:pt x="3802781" y="5911502"/>
                </a:moveTo>
                <a:cubicBezTo>
                  <a:pt x="3741399" y="5932690"/>
                  <a:pt x="3670555" y="6000454"/>
                  <a:pt x="3635649" y="6071352"/>
                </a:cubicBezTo>
                <a:lnTo>
                  <a:pt x="3607223" y="6129093"/>
                </a:lnTo>
                <a:lnTo>
                  <a:pt x="3603191" y="6198665"/>
                </a:lnTo>
                <a:lnTo>
                  <a:pt x="3599167" y="6268245"/>
                </a:lnTo>
                <a:lnTo>
                  <a:pt x="3618699" y="6326930"/>
                </a:lnTo>
                <a:cubicBezTo>
                  <a:pt x="3643438" y="6401282"/>
                  <a:pt x="3698793" y="6464853"/>
                  <a:pt x="3768667" y="6499172"/>
                </a:cubicBezTo>
                <a:lnTo>
                  <a:pt x="3819437" y="6524099"/>
                </a:lnTo>
                <a:lnTo>
                  <a:pt x="3890656" y="6524099"/>
                </a:lnTo>
                <a:lnTo>
                  <a:pt x="3961874" y="6524099"/>
                </a:lnTo>
                <a:lnTo>
                  <a:pt x="4005700" y="6502528"/>
                </a:lnTo>
                <a:cubicBezTo>
                  <a:pt x="4095676" y="6458248"/>
                  <a:pt x="4154485" y="6371868"/>
                  <a:pt x="4172218" y="6257954"/>
                </a:cubicBezTo>
                <a:cubicBezTo>
                  <a:pt x="4192872" y="6125318"/>
                  <a:pt x="4126541" y="5973525"/>
                  <a:pt x="4025036" y="5921126"/>
                </a:cubicBezTo>
                <a:lnTo>
                  <a:pt x="3988581" y="5902315"/>
                </a:lnTo>
                <a:lnTo>
                  <a:pt x="3917363" y="5899422"/>
                </a:lnTo>
                <a:lnTo>
                  <a:pt x="3846144" y="5896538"/>
                </a:lnTo>
                <a:lnTo>
                  <a:pt x="3802781" y="5911502"/>
                </a:lnTo>
                <a:close/>
                <a:moveTo>
                  <a:pt x="4345948" y="5925613"/>
                </a:moveTo>
                <a:lnTo>
                  <a:pt x="4330707" y="5936758"/>
                </a:lnTo>
                <a:lnTo>
                  <a:pt x="4343642" y="5954447"/>
                </a:lnTo>
                <a:lnTo>
                  <a:pt x="4356577" y="5972136"/>
                </a:lnTo>
                <a:lnTo>
                  <a:pt x="4362826" y="5947245"/>
                </a:lnTo>
                <a:cubicBezTo>
                  <a:pt x="4370456" y="5916826"/>
                  <a:pt x="4365916" y="5911004"/>
                  <a:pt x="4345948" y="5925613"/>
                </a:cubicBezTo>
                <a:close/>
                <a:moveTo>
                  <a:pt x="2323846" y="5932094"/>
                </a:moveTo>
                <a:cubicBezTo>
                  <a:pt x="2320819" y="5936990"/>
                  <a:pt x="2324594" y="5940996"/>
                  <a:pt x="2332223" y="5940996"/>
                </a:cubicBezTo>
                <a:cubicBezTo>
                  <a:pt x="2339852" y="5940996"/>
                  <a:pt x="2346102" y="5936990"/>
                  <a:pt x="2346102" y="5932094"/>
                </a:cubicBezTo>
                <a:cubicBezTo>
                  <a:pt x="2346102" y="5927197"/>
                  <a:pt x="2342336" y="5923191"/>
                  <a:pt x="2337725" y="5923191"/>
                </a:cubicBezTo>
                <a:cubicBezTo>
                  <a:pt x="2333113" y="5923191"/>
                  <a:pt x="2326873" y="5927197"/>
                  <a:pt x="2323846" y="5932094"/>
                </a:cubicBezTo>
                <a:close/>
                <a:moveTo>
                  <a:pt x="4707445" y="5952311"/>
                </a:moveTo>
                <a:cubicBezTo>
                  <a:pt x="4686640" y="5967525"/>
                  <a:pt x="4669610" y="5985498"/>
                  <a:pt x="4669610" y="5992256"/>
                </a:cubicBezTo>
                <a:lnTo>
                  <a:pt x="4669610" y="6004523"/>
                </a:lnTo>
                <a:lnTo>
                  <a:pt x="4694091" y="5986985"/>
                </a:lnTo>
                <a:cubicBezTo>
                  <a:pt x="4724937" y="5964881"/>
                  <a:pt x="4764437" y="5922951"/>
                  <a:pt x="4753505" y="5923912"/>
                </a:cubicBezTo>
                <a:cubicBezTo>
                  <a:pt x="4748982" y="5924313"/>
                  <a:pt x="4728249" y="5937088"/>
                  <a:pt x="4707445" y="5952311"/>
                </a:cubicBezTo>
                <a:close/>
                <a:moveTo>
                  <a:pt x="3218530" y="5938352"/>
                </a:moveTo>
                <a:cubicBezTo>
                  <a:pt x="3317818" y="5955435"/>
                  <a:pt x="3362721" y="5989336"/>
                  <a:pt x="3384265" y="6063438"/>
                </a:cubicBezTo>
                <a:lnTo>
                  <a:pt x="3398606" y="6112775"/>
                </a:lnTo>
                <a:lnTo>
                  <a:pt x="3388208" y="6147476"/>
                </a:lnTo>
                <a:cubicBezTo>
                  <a:pt x="3377490" y="6183255"/>
                  <a:pt x="3347071" y="6205983"/>
                  <a:pt x="3322518" y="6196564"/>
                </a:cubicBezTo>
                <a:lnTo>
                  <a:pt x="3309636" y="6191623"/>
                </a:lnTo>
                <a:lnTo>
                  <a:pt x="3306022" y="6127580"/>
                </a:lnTo>
                <a:lnTo>
                  <a:pt x="3302399" y="6063545"/>
                </a:lnTo>
                <a:lnTo>
                  <a:pt x="3273680" y="6037880"/>
                </a:lnTo>
                <a:lnTo>
                  <a:pt x="3244952" y="6012215"/>
                </a:lnTo>
                <a:lnTo>
                  <a:pt x="3211711" y="6012250"/>
                </a:lnTo>
                <a:cubicBezTo>
                  <a:pt x="3152786" y="6012303"/>
                  <a:pt x="3087790" y="6070979"/>
                  <a:pt x="3071214" y="6139073"/>
                </a:cubicBezTo>
                <a:lnTo>
                  <a:pt x="3065259" y="6163554"/>
                </a:lnTo>
                <a:lnTo>
                  <a:pt x="3081808" y="6163634"/>
                </a:lnTo>
                <a:cubicBezTo>
                  <a:pt x="3090906" y="6163670"/>
                  <a:pt x="3118788" y="6166162"/>
                  <a:pt x="3143777" y="6169171"/>
                </a:cubicBezTo>
                <a:lnTo>
                  <a:pt x="3189197" y="6174628"/>
                </a:lnTo>
                <a:lnTo>
                  <a:pt x="3194832" y="6139437"/>
                </a:lnTo>
                <a:cubicBezTo>
                  <a:pt x="3200770" y="6102270"/>
                  <a:pt x="3228554" y="6068673"/>
                  <a:pt x="3244952" y="6078804"/>
                </a:cubicBezTo>
                <a:cubicBezTo>
                  <a:pt x="3250872" y="6082463"/>
                  <a:pt x="3252439" y="6096804"/>
                  <a:pt x="3248940" y="6115437"/>
                </a:cubicBezTo>
                <a:cubicBezTo>
                  <a:pt x="3229097" y="6221197"/>
                  <a:pt x="3372006" y="6265424"/>
                  <a:pt x="3418307" y="6167845"/>
                </a:cubicBezTo>
                <a:lnTo>
                  <a:pt x="3434207" y="6134346"/>
                </a:lnTo>
                <a:lnTo>
                  <a:pt x="3429996" y="6090457"/>
                </a:lnTo>
                <a:cubicBezTo>
                  <a:pt x="3424592" y="6034274"/>
                  <a:pt x="3387505" y="5980478"/>
                  <a:pt x="3335088" y="5952809"/>
                </a:cubicBezTo>
                <a:lnTo>
                  <a:pt x="3295847" y="5932094"/>
                </a:lnTo>
                <a:lnTo>
                  <a:pt x="3246065" y="5933304"/>
                </a:lnTo>
                <a:cubicBezTo>
                  <a:pt x="3218681" y="5933972"/>
                  <a:pt x="3206289" y="5936242"/>
                  <a:pt x="3218530" y="5938352"/>
                </a:cubicBezTo>
                <a:close/>
                <a:moveTo>
                  <a:pt x="3860797" y="5963616"/>
                </a:moveTo>
                <a:cubicBezTo>
                  <a:pt x="3804784" y="5979009"/>
                  <a:pt x="3773928" y="5999395"/>
                  <a:pt x="3731349" y="6049150"/>
                </a:cubicBezTo>
                <a:cubicBezTo>
                  <a:pt x="3691163" y="6096092"/>
                  <a:pt x="3672549" y="6152052"/>
                  <a:pt x="3672549" y="6225871"/>
                </a:cubicBezTo>
                <a:cubicBezTo>
                  <a:pt x="3672549" y="6337639"/>
                  <a:pt x="3720425" y="6419629"/>
                  <a:pt x="3807597" y="6457135"/>
                </a:cubicBezTo>
                <a:lnTo>
                  <a:pt x="3854396" y="6477263"/>
                </a:lnTo>
                <a:lnTo>
                  <a:pt x="3905914" y="6472590"/>
                </a:lnTo>
                <a:cubicBezTo>
                  <a:pt x="4026763" y="6461631"/>
                  <a:pt x="4122472" y="6355862"/>
                  <a:pt x="4133271" y="6221321"/>
                </a:cubicBezTo>
                <a:cubicBezTo>
                  <a:pt x="4147105" y="6048954"/>
                  <a:pt x="4012724" y="5921847"/>
                  <a:pt x="3860797" y="5963616"/>
                </a:cubicBezTo>
                <a:close/>
                <a:moveTo>
                  <a:pt x="4240072" y="5983246"/>
                </a:moveTo>
                <a:cubicBezTo>
                  <a:pt x="4231508" y="5985204"/>
                  <a:pt x="4224493" y="5991694"/>
                  <a:pt x="4224493" y="5997659"/>
                </a:cubicBezTo>
                <a:cubicBezTo>
                  <a:pt x="4224493" y="6008849"/>
                  <a:pt x="4301863" y="6217182"/>
                  <a:pt x="4308469" y="6223787"/>
                </a:cubicBezTo>
                <a:cubicBezTo>
                  <a:pt x="4315021" y="6230348"/>
                  <a:pt x="4349126" y="6216078"/>
                  <a:pt x="4349126" y="6206784"/>
                </a:cubicBezTo>
                <a:cubicBezTo>
                  <a:pt x="4349126" y="6194080"/>
                  <a:pt x="4269245" y="5991044"/>
                  <a:pt x="4261803" y="5984822"/>
                </a:cubicBezTo>
                <a:cubicBezTo>
                  <a:pt x="4258420" y="5981991"/>
                  <a:pt x="4248636" y="5981288"/>
                  <a:pt x="4240072" y="5983246"/>
                </a:cubicBezTo>
                <a:close/>
                <a:moveTo>
                  <a:pt x="3543937" y="6036696"/>
                </a:moveTo>
                <a:cubicBezTo>
                  <a:pt x="3511434" y="6085944"/>
                  <a:pt x="3494306" y="6141815"/>
                  <a:pt x="3488413" y="6217867"/>
                </a:cubicBezTo>
                <a:cubicBezTo>
                  <a:pt x="3481781" y="6303383"/>
                  <a:pt x="3495499" y="6397373"/>
                  <a:pt x="3539637" y="6568868"/>
                </a:cubicBezTo>
                <a:cubicBezTo>
                  <a:pt x="3662186" y="7044983"/>
                  <a:pt x="3673323" y="7187731"/>
                  <a:pt x="3597823" y="7314500"/>
                </a:cubicBezTo>
                <a:cubicBezTo>
                  <a:pt x="3563762" y="7371680"/>
                  <a:pt x="3489980" y="7423153"/>
                  <a:pt x="3398330" y="7453653"/>
                </a:cubicBezTo>
                <a:cubicBezTo>
                  <a:pt x="3329631" y="7476523"/>
                  <a:pt x="3322545" y="7474894"/>
                  <a:pt x="3312895" y="7434014"/>
                </a:cubicBezTo>
                <a:lnTo>
                  <a:pt x="3307037" y="7409186"/>
                </a:lnTo>
                <a:lnTo>
                  <a:pt x="3340679" y="7395503"/>
                </a:lnTo>
                <a:cubicBezTo>
                  <a:pt x="3487647" y="7335732"/>
                  <a:pt x="3550115" y="7274431"/>
                  <a:pt x="3574374" y="7166179"/>
                </a:cubicBezTo>
                <a:cubicBezTo>
                  <a:pt x="3584745" y="7119905"/>
                  <a:pt x="3573795" y="7020376"/>
                  <a:pt x="3549572" y="6940772"/>
                </a:cubicBezTo>
                <a:lnTo>
                  <a:pt x="3534563" y="6891435"/>
                </a:lnTo>
                <a:lnTo>
                  <a:pt x="3534563" y="7019353"/>
                </a:lnTo>
                <a:lnTo>
                  <a:pt x="3534563" y="7147262"/>
                </a:lnTo>
                <a:lnTo>
                  <a:pt x="3515245" y="7189067"/>
                </a:lnTo>
                <a:cubicBezTo>
                  <a:pt x="3476288" y="7273389"/>
                  <a:pt x="3370519" y="7352068"/>
                  <a:pt x="3282377" y="7362297"/>
                </a:cubicBezTo>
                <a:cubicBezTo>
                  <a:pt x="3253846" y="7365609"/>
                  <a:pt x="3197458" y="7358069"/>
                  <a:pt x="3102800" y="7338261"/>
                </a:cubicBezTo>
                <a:cubicBezTo>
                  <a:pt x="3026907" y="7322388"/>
                  <a:pt x="2956802" y="7308972"/>
                  <a:pt x="2947009" y="7308456"/>
                </a:cubicBezTo>
                <a:lnTo>
                  <a:pt x="2929204" y="7307503"/>
                </a:lnTo>
                <a:lnTo>
                  <a:pt x="2924753" y="7372909"/>
                </a:lnTo>
                <a:cubicBezTo>
                  <a:pt x="2922305" y="7408883"/>
                  <a:pt x="2922439" y="7439632"/>
                  <a:pt x="2925047" y="7441234"/>
                </a:cubicBezTo>
                <a:cubicBezTo>
                  <a:pt x="2927655" y="7442836"/>
                  <a:pt x="2985743" y="7456866"/>
                  <a:pt x="3054131" y="7472410"/>
                </a:cubicBezTo>
                <a:cubicBezTo>
                  <a:pt x="3122518" y="7487945"/>
                  <a:pt x="3215824" y="7514562"/>
                  <a:pt x="3261466" y="7531557"/>
                </a:cubicBezTo>
                <a:lnTo>
                  <a:pt x="3344471" y="7562457"/>
                </a:lnTo>
                <a:lnTo>
                  <a:pt x="3479573" y="7543611"/>
                </a:lnTo>
                <a:cubicBezTo>
                  <a:pt x="3931179" y="7480645"/>
                  <a:pt x="4123692" y="7451659"/>
                  <a:pt x="4135470" y="7444848"/>
                </a:cubicBezTo>
                <a:cubicBezTo>
                  <a:pt x="4171471" y="7424035"/>
                  <a:pt x="3940117" y="7449202"/>
                  <a:pt x="3561732" y="7507262"/>
                </a:cubicBezTo>
                <a:cubicBezTo>
                  <a:pt x="3369442" y="7536774"/>
                  <a:pt x="3352065" y="7538394"/>
                  <a:pt x="3352065" y="7526901"/>
                </a:cubicBezTo>
                <a:cubicBezTo>
                  <a:pt x="3352065" y="7522717"/>
                  <a:pt x="3417168" y="7510494"/>
                  <a:pt x="3496728" y="7499740"/>
                </a:cubicBezTo>
                <a:cubicBezTo>
                  <a:pt x="3639583" y="7480440"/>
                  <a:pt x="3766183" y="7456030"/>
                  <a:pt x="3759275" y="7449121"/>
                </a:cubicBezTo>
                <a:cubicBezTo>
                  <a:pt x="3756079" y="7445935"/>
                  <a:pt x="3436779" y="7491897"/>
                  <a:pt x="3376546" y="7504209"/>
                </a:cubicBezTo>
                <a:lnTo>
                  <a:pt x="3352065" y="7509221"/>
                </a:lnTo>
                <a:lnTo>
                  <a:pt x="3352065" y="7496045"/>
                </a:lnTo>
                <a:cubicBezTo>
                  <a:pt x="3352065" y="7487472"/>
                  <a:pt x="3368392" y="7479069"/>
                  <a:pt x="3398802" y="7471974"/>
                </a:cubicBezTo>
                <a:cubicBezTo>
                  <a:pt x="3528669" y="7441670"/>
                  <a:pt x="3615939" y="7377208"/>
                  <a:pt x="3662160" y="7277414"/>
                </a:cubicBezTo>
                <a:lnTo>
                  <a:pt x="3685332" y="7227382"/>
                </a:lnTo>
                <a:lnTo>
                  <a:pt x="3688760" y="7133694"/>
                </a:lnTo>
                <a:cubicBezTo>
                  <a:pt x="3691074" y="7070452"/>
                  <a:pt x="3687344" y="7014047"/>
                  <a:pt x="3677302" y="6960099"/>
                </a:cubicBezTo>
                <a:cubicBezTo>
                  <a:pt x="3651762" y="6822985"/>
                  <a:pt x="3595668" y="6601442"/>
                  <a:pt x="3547756" y="6448429"/>
                </a:cubicBezTo>
                <a:lnTo>
                  <a:pt x="3501766" y="6301540"/>
                </a:lnTo>
                <a:lnTo>
                  <a:pt x="3501508" y="6230322"/>
                </a:lnTo>
                <a:lnTo>
                  <a:pt x="3501250" y="6159103"/>
                </a:lnTo>
                <a:lnTo>
                  <a:pt x="3519776" y="6107567"/>
                </a:lnTo>
                <a:cubicBezTo>
                  <a:pt x="3529960" y="6079231"/>
                  <a:pt x="3546741" y="6044174"/>
                  <a:pt x="3557068" y="6029672"/>
                </a:cubicBezTo>
                <a:cubicBezTo>
                  <a:pt x="3567386" y="6015179"/>
                  <a:pt x="3573617" y="6003312"/>
                  <a:pt x="3570902" y="6003312"/>
                </a:cubicBezTo>
                <a:cubicBezTo>
                  <a:pt x="3568196" y="6003312"/>
                  <a:pt x="3556053" y="6018339"/>
                  <a:pt x="3543937" y="6036696"/>
                </a:cubicBezTo>
                <a:close/>
                <a:moveTo>
                  <a:pt x="3819517" y="6067151"/>
                </a:moveTo>
                <a:cubicBezTo>
                  <a:pt x="3791635" y="6089086"/>
                  <a:pt x="3761919" y="6148162"/>
                  <a:pt x="3762061" y="6181359"/>
                </a:cubicBezTo>
                <a:cubicBezTo>
                  <a:pt x="3762124" y="6196244"/>
                  <a:pt x="3767501" y="6188133"/>
                  <a:pt x="3778308" y="6156860"/>
                </a:cubicBezTo>
                <a:cubicBezTo>
                  <a:pt x="3797003" y="6102725"/>
                  <a:pt x="3817568" y="6076854"/>
                  <a:pt x="3855046" y="6060314"/>
                </a:cubicBezTo>
                <a:lnTo>
                  <a:pt x="3881753" y="6048518"/>
                </a:lnTo>
                <a:lnTo>
                  <a:pt x="3862925" y="6048171"/>
                </a:lnTo>
                <a:cubicBezTo>
                  <a:pt x="3852572" y="6047984"/>
                  <a:pt x="3833031" y="6056521"/>
                  <a:pt x="3819517" y="6067151"/>
                </a:cubicBezTo>
                <a:close/>
                <a:moveTo>
                  <a:pt x="3842734" y="6080148"/>
                </a:moveTo>
                <a:cubicBezTo>
                  <a:pt x="3814283" y="6100071"/>
                  <a:pt x="3796923" y="6145821"/>
                  <a:pt x="3798517" y="6196653"/>
                </a:cubicBezTo>
                <a:cubicBezTo>
                  <a:pt x="3799433" y="6225871"/>
                  <a:pt x="3801000" y="6230847"/>
                  <a:pt x="3803502" y="6212517"/>
                </a:cubicBezTo>
                <a:cubicBezTo>
                  <a:pt x="3811763" y="6152230"/>
                  <a:pt x="3826888" y="6114484"/>
                  <a:pt x="3852313" y="6090733"/>
                </a:cubicBezTo>
                <a:cubicBezTo>
                  <a:pt x="3881620" y="6063349"/>
                  <a:pt x="3875842" y="6056958"/>
                  <a:pt x="3842734" y="6080148"/>
                </a:cubicBezTo>
                <a:close/>
                <a:moveTo>
                  <a:pt x="3870572" y="6096706"/>
                </a:moveTo>
                <a:cubicBezTo>
                  <a:pt x="3826301" y="6128701"/>
                  <a:pt x="3812556" y="6190421"/>
                  <a:pt x="3836788" y="6248411"/>
                </a:cubicBezTo>
                <a:cubicBezTo>
                  <a:pt x="3851993" y="6284795"/>
                  <a:pt x="3863299" y="6290439"/>
                  <a:pt x="3849785" y="6254892"/>
                </a:cubicBezTo>
                <a:cubicBezTo>
                  <a:pt x="3839592" y="6228096"/>
                  <a:pt x="3846420" y="6172457"/>
                  <a:pt x="3859898" y="6172457"/>
                </a:cubicBezTo>
                <a:cubicBezTo>
                  <a:pt x="3864572" y="6172457"/>
                  <a:pt x="3868400" y="6182213"/>
                  <a:pt x="3868400" y="6194134"/>
                </a:cubicBezTo>
                <a:cubicBezTo>
                  <a:pt x="3868400" y="6249364"/>
                  <a:pt x="3907650" y="6291151"/>
                  <a:pt x="3959515" y="6291151"/>
                </a:cubicBezTo>
                <a:lnTo>
                  <a:pt x="3986917" y="6291151"/>
                </a:lnTo>
                <a:lnTo>
                  <a:pt x="4013232" y="6261702"/>
                </a:lnTo>
                <a:lnTo>
                  <a:pt x="4039538" y="6232253"/>
                </a:lnTo>
                <a:lnTo>
                  <a:pt x="4035532" y="6183976"/>
                </a:lnTo>
                <a:lnTo>
                  <a:pt x="4031535" y="6135690"/>
                </a:lnTo>
                <a:lnTo>
                  <a:pt x="4008407" y="6112570"/>
                </a:lnTo>
                <a:lnTo>
                  <a:pt x="3985287" y="6089442"/>
                </a:lnTo>
                <a:lnTo>
                  <a:pt x="3937972" y="6085819"/>
                </a:lnTo>
                <a:lnTo>
                  <a:pt x="3890656" y="6082196"/>
                </a:lnTo>
                <a:lnTo>
                  <a:pt x="3870572" y="6096706"/>
                </a:lnTo>
                <a:close/>
                <a:moveTo>
                  <a:pt x="2817925" y="6130695"/>
                </a:moveTo>
                <a:cubicBezTo>
                  <a:pt x="2817925" y="6137159"/>
                  <a:pt x="2943742" y="6165334"/>
                  <a:pt x="2949030" y="6160046"/>
                </a:cubicBezTo>
                <a:cubicBezTo>
                  <a:pt x="2951353" y="6157723"/>
                  <a:pt x="2937831" y="6151794"/>
                  <a:pt x="2918976" y="6146880"/>
                </a:cubicBezTo>
                <a:cubicBezTo>
                  <a:pt x="2866639" y="6133224"/>
                  <a:pt x="2817925" y="6125425"/>
                  <a:pt x="2817925" y="6130695"/>
                </a:cubicBezTo>
                <a:close/>
                <a:moveTo>
                  <a:pt x="3918565" y="6146399"/>
                </a:moveTo>
                <a:lnTo>
                  <a:pt x="3895107" y="6164845"/>
                </a:lnTo>
                <a:lnTo>
                  <a:pt x="3895107" y="6202884"/>
                </a:lnTo>
                <a:cubicBezTo>
                  <a:pt x="3895107" y="6246613"/>
                  <a:pt x="3914719" y="6270382"/>
                  <a:pt x="3950800" y="6270382"/>
                </a:cubicBezTo>
                <a:cubicBezTo>
                  <a:pt x="4001570" y="6270382"/>
                  <a:pt x="4030947" y="6183664"/>
                  <a:pt x="3993032" y="6145750"/>
                </a:cubicBezTo>
                <a:cubicBezTo>
                  <a:pt x="3970287" y="6123004"/>
                  <a:pt x="3948058" y="6123191"/>
                  <a:pt x="3918565" y="6146399"/>
                </a:cubicBezTo>
                <a:close/>
                <a:moveTo>
                  <a:pt x="4097759" y="6172457"/>
                </a:moveTo>
                <a:cubicBezTo>
                  <a:pt x="4094154" y="6184697"/>
                  <a:pt x="4090620" y="6206730"/>
                  <a:pt x="4089908" y="6221419"/>
                </a:cubicBezTo>
                <a:lnTo>
                  <a:pt x="4088617" y="6248126"/>
                </a:lnTo>
                <a:lnTo>
                  <a:pt x="4082403" y="6216968"/>
                </a:lnTo>
                <a:cubicBezTo>
                  <a:pt x="4075815" y="6183869"/>
                  <a:pt x="4073153" y="6187208"/>
                  <a:pt x="4056132" y="6249951"/>
                </a:cubicBezTo>
                <a:cubicBezTo>
                  <a:pt x="4035514" y="6325923"/>
                  <a:pt x="3976136" y="6370800"/>
                  <a:pt x="3895107" y="6371646"/>
                </a:cubicBezTo>
                <a:cubicBezTo>
                  <a:pt x="3836245" y="6372260"/>
                  <a:pt x="3806262" y="6355052"/>
                  <a:pt x="3774837" y="6302626"/>
                </a:cubicBezTo>
                <a:cubicBezTo>
                  <a:pt x="3762738" y="6282445"/>
                  <a:pt x="3752803" y="6271201"/>
                  <a:pt x="3752750" y="6277646"/>
                </a:cubicBezTo>
                <a:cubicBezTo>
                  <a:pt x="3752625" y="6296083"/>
                  <a:pt x="3770243" y="6325746"/>
                  <a:pt x="3799994" y="6357180"/>
                </a:cubicBezTo>
                <a:cubicBezTo>
                  <a:pt x="3832381" y="6391391"/>
                  <a:pt x="3829141" y="6394000"/>
                  <a:pt x="3790050" y="6365165"/>
                </a:cubicBezTo>
                <a:cubicBezTo>
                  <a:pt x="3747097" y="6333473"/>
                  <a:pt x="3716829" y="6282463"/>
                  <a:pt x="3705238" y="6222229"/>
                </a:cubicBezTo>
                <a:lnTo>
                  <a:pt x="3694804" y="6168005"/>
                </a:lnTo>
                <a:lnTo>
                  <a:pt x="3692080" y="6215730"/>
                </a:lnTo>
                <a:cubicBezTo>
                  <a:pt x="3686828" y="6307736"/>
                  <a:pt x="3733815" y="6391801"/>
                  <a:pt x="3810428" y="6427473"/>
                </a:cubicBezTo>
                <a:cubicBezTo>
                  <a:pt x="3871258" y="6455800"/>
                  <a:pt x="3923995" y="6454731"/>
                  <a:pt x="3984700" y="6423947"/>
                </a:cubicBezTo>
                <a:cubicBezTo>
                  <a:pt x="4069521" y="6380931"/>
                  <a:pt x="4112297" y="6302938"/>
                  <a:pt x="4106973" y="6201051"/>
                </a:cubicBezTo>
                <a:lnTo>
                  <a:pt x="4104312" y="6150201"/>
                </a:lnTo>
                <a:lnTo>
                  <a:pt x="4097759" y="6172457"/>
                </a:lnTo>
                <a:close/>
                <a:moveTo>
                  <a:pt x="2826827" y="6172457"/>
                </a:moveTo>
                <a:cubicBezTo>
                  <a:pt x="2839068" y="6176374"/>
                  <a:pt x="2859098" y="6179507"/>
                  <a:pt x="2871339" y="6179418"/>
                </a:cubicBezTo>
                <a:lnTo>
                  <a:pt x="2893595" y="6179249"/>
                </a:lnTo>
                <a:lnTo>
                  <a:pt x="2866888" y="6172457"/>
                </a:lnTo>
                <a:cubicBezTo>
                  <a:pt x="2852199" y="6168717"/>
                  <a:pt x="2832169" y="6165584"/>
                  <a:pt x="2822376" y="6165495"/>
                </a:cubicBezTo>
                <a:lnTo>
                  <a:pt x="2804572" y="6165326"/>
                </a:lnTo>
                <a:lnTo>
                  <a:pt x="2826827" y="6172457"/>
                </a:lnTo>
                <a:close/>
                <a:moveTo>
                  <a:pt x="1826980" y="6199315"/>
                </a:moveTo>
                <a:cubicBezTo>
                  <a:pt x="1746361" y="6208600"/>
                  <a:pt x="1653821" y="6230847"/>
                  <a:pt x="1636675" y="6245073"/>
                </a:cubicBezTo>
                <a:lnTo>
                  <a:pt x="1624791" y="6254936"/>
                </a:lnTo>
                <a:lnTo>
                  <a:pt x="1634868" y="6267088"/>
                </a:lnTo>
                <a:cubicBezTo>
                  <a:pt x="1649343" y="6284519"/>
                  <a:pt x="1744198" y="6311974"/>
                  <a:pt x="1830897" y="6323831"/>
                </a:cubicBezTo>
                <a:cubicBezTo>
                  <a:pt x="1955601" y="6340879"/>
                  <a:pt x="1965269" y="6342598"/>
                  <a:pt x="1960925" y="6346942"/>
                </a:cubicBezTo>
                <a:cubicBezTo>
                  <a:pt x="1954435" y="6353432"/>
                  <a:pt x="1723820" y="6333134"/>
                  <a:pt x="1678605" y="6322095"/>
                </a:cubicBezTo>
                <a:cubicBezTo>
                  <a:pt x="1656474" y="6316692"/>
                  <a:pt x="1623348" y="6304763"/>
                  <a:pt x="1604983" y="6295593"/>
                </a:cubicBezTo>
                <a:cubicBezTo>
                  <a:pt x="1585683" y="6285952"/>
                  <a:pt x="1571599" y="6282943"/>
                  <a:pt x="1571599" y="6288462"/>
                </a:cubicBezTo>
                <a:cubicBezTo>
                  <a:pt x="1571599" y="6319086"/>
                  <a:pt x="1748124" y="6355880"/>
                  <a:pt x="1960400" y="6369500"/>
                </a:cubicBezTo>
                <a:lnTo>
                  <a:pt x="2122190" y="6379871"/>
                </a:lnTo>
                <a:lnTo>
                  <a:pt x="2245274" y="6369768"/>
                </a:lnTo>
                <a:cubicBezTo>
                  <a:pt x="2312967" y="6364204"/>
                  <a:pt x="2389795" y="6353850"/>
                  <a:pt x="2415994" y="6346746"/>
                </a:cubicBezTo>
                <a:cubicBezTo>
                  <a:pt x="2465651" y="6333286"/>
                  <a:pt x="2500691" y="6309552"/>
                  <a:pt x="2491895" y="6295317"/>
                </a:cubicBezTo>
                <a:cubicBezTo>
                  <a:pt x="2489082" y="6290760"/>
                  <a:pt x="2479298" y="6293786"/>
                  <a:pt x="2470165" y="6302057"/>
                </a:cubicBezTo>
                <a:cubicBezTo>
                  <a:pt x="2439363" y="6329930"/>
                  <a:pt x="2356776" y="6341965"/>
                  <a:pt x="2163604" y="6346728"/>
                </a:cubicBezTo>
                <a:lnTo>
                  <a:pt x="1976655" y="6351349"/>
                </a:lnTo>
                <a:lnTo>
                  <a:pt x="2007502" y="6337194"/>
                </a:lnTo>
                <a:cubicBezTo>
                  <a:pt x="2024470" y="6329413"/>
                  <a:pt x="2045078" y="6315819"/>
                  <a:pt x="2053313" y="6306989"/>
                </a:cubicBezTo>
                <a:lnTo>
                  <a:pt x="2068269" y="6290919"/>
                </a:lnTo>
                <a:lnTo>
                  <a:pt x="2169355" y="6285578"/>
                </a:lnTo>
                <a:cubicBezTo>
                  <a:pt x="2273201" y="6280085"/>
                  <a:pt x="2346609" y="6264417"/>
                  <a:pt x="2352592" y="6246462"/>
                </a:cubicBezTo>
                <a:cubicBezTo>
                  <a:pt x="2358262" y="6229449"/>
                  <a:pt x="2319457" y="6222416"/>
                  <a:pt x="2307617" y="6238316"/>
                </a:cubicBezTo>
                <a:cubicBezTo>
                  <a:pt x="2294860" y="6255435"/>
                  <a:pt x="2231101" y="6268094"/>
                  <a:pt x="2117267" y="6276097"/>
                </a:cubicBezTo>
                <a:lnTo>
                  <a:pt x="2031725" y="6282106"/>
                </a:lnTo>
                <a:lnTo>
                  <a:pt x="2038099" y="6271798"/>
                </a:lnTo>
                <a:cubicBezTo>
                  <a:pt x="2041607" y="6266118"/>
                  <a:pt x="2054488" y="6261480"/>
                  <a:pt x="2066729" y="6261480"/>
                </a:cubicBezTo>
                <a:cubicBezTo>
                  <a:pt x="2079299" y="6261480"/>
                  <a:pt x="2086590" y="6257607"/>
                  <a:pt x="2083483" y="6252578"/>
                </a:cubicBezTo>
                <a:cubicBezTo>
                  <a:pt x="2080367" y="6247530"/>
                  <a:pt x="2040636" y="6244058"/>
                  <a:pt x="1991709" y="6244565"/>
                </a:cubicBezTo>
                <a:cubicBezTo>
                  <a:pt x="1934788" y="6245144"/>
                  <a:pt x="1913012" y="6247877"/>
                  <a:pt x="1927692" y="6252578"/>
                </a:cubicBezTo>
                <a:cubicBezTo>
                  <a:pt x="1939933" y="6256495"/>
                  <a:pt x="1963204" y="6260100"/>
                  <a:pt x="1979406" y="6260589"/>
                </a:cubicBezTo>
                <a:cubicBezTo>
                  <a:pt x="2027238" y="6262031"/>
                  <a:pt x="2002659" y="6279213"/>
                  <a:pt x="1951649" y="6279988"/>
                </a:cubicBezTo>
                <a:lnTo>
                  <a:pt x="1905436" y="6280691"/>
                </a:lnTo>
                <a:lnTo>
                  <a:pt x="1929918" y="6289629"/>
                </a:lnTo>
                <a:cubicBezTo>
                  <a:pt x="1977750" y="6307104"/>
                  <a:pt x="1956135" y="6316255"/>
                  <a:pt x="1880955" y="6310371"/>
                </a:cubicBezTo>
                <a:cubicBezTo>
                  <a:pt x="1735758" y="6299003"/>
                  <a:pt x="1636862" y="6272777"/>
                  <a:pt x="1658317" y="6251322"/>
                </a:cubicBezTo>
                <a:cubicBezTo>
                  <a:pt x="1663071" y="6246568"/>
                  <a:pt x="1700585" y="6236384"/>
                  <a:pt x="1741687" y="6228684"/>
                </a:cubicBezTo>
                <a:lnTo>
                  <a:pt x="1816413" y="6214698"/>
                </a:lnTo>
                <a:lnTo>
                  <a:pt x="2022734" y="6213603"/>
                </a:lnTo>
                <a:cubicBezTo>
                  <a:pt x="2136212" y="6213007"/>
                  <a:pt x="2223748" y="6209543"/>
                  <a:pt x="2217258" y="6205902"/>
                </a:cubicBezTo>
                <a:cubicBezTo>
                  <a:pt x="2198608" y="6195442"/>
                  <a:pt x="1903852" y="6190466"/>
                  <a:pt x="1826980" y="6199315"/>
                </a:cubicBezTo>
                <a:close/>
                <a:moveTo>
                  <a:pt x="2804572" y="6197792"/>
                </a:moveTo>
                <a:cubicBezTo>
                  <a:pt x="2832098" y="6209579"/>
                  <a:pt x="2878247" y="6218686"/>
                  <a:pt x="2862437" y="6209214"/>
                </a:cubicBezTo>
                <a:cubicBezTo>
                  <a:pt x="2855093" y="6204807"/>
                  <a:pt x="2835062" y="6198727"/>
                  <a:pt x="2817925" y="6195692"/>
                </a:cubicBezTo>
                <a:cubicBezTo>
                  <a:pt x="2796907" y="6191970"/>
                  <a:pt x="2792562" y="6192656"/>
                  <a:pt x="2804572" y="6197792"/>
                </a:cubicBezTo>
                <a:close/>
                <a:moveTo>
                  <a:pt x="2715762" y="6234426"/>
                </a:moveTo>
                <a:cubicBezTo>
                  <a:pt x="2712611" y="6239535"/>
                  <a:pt x="2719279" y="6247361"/>
                  <a:pt x="2730593" y="6251821"/>
                </a:cubicBezTo>
                <a:cubicBezTo>
                  <a:pt x="2741899" y="6256281"/>
                  <a:pt x="2766612" y="6266518"/>
                  <a:pt x="2785494" y="6274575"/>
                </a:cubicBezTo>
                <a:lnTo>
                  <a:pt x="2819830" y="6289219"/>
                </a:lnTo>
                <a:lnTo>
                  <a:pt x="2836469" y="6274156"/>
                </a:lnTo>
                <a:cubicBezTo>
                  <a:pt x="2859606" y="6253227"/>
                  <a:pt x="2851879" y="6246265"/>
                  <a:pt x="2797886" y="6239411"/>
                </a:cubicBezTo>
                <a:cubicBezTo>
                  <a:pt x="2772185" y="6236152"/>
                  <a:pt x="2744481" y="6231612"/>
                  <a:pt x="2736327" y="6229315"/>
                </a:cubicBezTo>
                <a:cubicBezTo>
                  <a:pt x="2728172" y="6227019"/>
                  <a:pt x="2718913" y="6229325"/>
                  <a:pt x="2715762" y="6234426"/>
                </a:cubicBezTo>
                <a:close/>
                <a:moveTo>
                  <a:pt x="3105577" y="6243185"/>
                </a:moveTo>
                <a:cubicBezTo>
                  <a:pt x="2978532" y="6300873"/>
                  <a:pt x="2959232" y="6525371"/>
                  <a:pt x="3076271" y="6584171"/>
                </a:cubicBezTo>
                <a:cubicBezTo>
                  <a:pt x="3128180" y="6610255"/>
                  <a:pt x="3201553" y="6598735"/>
                  <a:pt x="3248397" y="6557144"/>
                </a:cubicBezTo>
                <a:cubicBezTo>
                  <a:pt x="3275238" y="6533312"/>
                  <a:pt x="3307366" y="6456627"/>
                  <a:pt x="3307464" y="6416167"/>
                </a:cubicBezTo>
                <a:cubicBezTo>
                  <a:pt x="3307660" y="6334532"/>
                  <a:pt x="3255421" y="6252292"/>
                  <a:pt x="3192215" y="6234737"/>
                </a:cubicBezTo>
                <a:cubicBezTo>
                  <a:pt x="3150863" y="6223244"/>
                  <a:pt x="3149127" y="6223414"/>
                  <a:pt x="3105577" y="6243185"/>
                </a:cubicBezTo>
                <a:close/>
                <a:moveTo>
                  <a:pt x="3114667" y="6262343"/>
                </a:moveTo>
                <a:cubicBezTo>
                  <a:pt x="3079191" y="6272616"/>
                  <a:pt x="3043777" y="6314101"/>
                  <a:pt x="3031474" y="6359806"/>
                </a:cubicBezTo>
                <a:lnTo>
                  <a:pt x="3021993" y="6395015"/>
                </a:lnTo>
                <a:lnTo>
                  <a:pt x="3032160" y="6432769"/>
                </a:lnTo>
                <a:cubicBezTo>
                  <a:pt x="3052439" y="6508074"/>
                  <a:pt x="3099257" y="6544690"/>
                  <a:pt x="3162205" y="6534478"/>
                </a:cubicBezTo>
                <a:cubicBezTo>
                  <a:pt x="3202915" y="6527873"/>
                  <a:pt x="3240608" y="6492308"/>
                  <a:pt x="3259587" y="6442597"/>
                </a:cubicBezTo>
                <a:cubicBezTo>
                  <a:pt x="3286499" y="6372136"/>
                  <a:pt x="3257015" y="6290742"/>
                  <a:pt x="3195232" y="6264925"/>
                </a:cubicBezTo>
                <a:cubicBezTo>
                  <a:pt x="3162009" y="6251037"/>
                  <a:pt x="3154540" y="6250806"/>
                  <a:pt x="3114667" y="6262343"/>
                </a:cubicBezTo>
                <a:close/>
                <a:moveTo>
                  <a:pt x="3806084" y="6260954"/>
                </a:moveTo>
                <a:cubicBezTo>
                  <a:pt x="3806084" y="6265566"/>
                  <a:pt x="3810045" y="6271780"/>
                  <a:pt x="3814888" y="6274771"/>
                </a:cubicBezTo>
                <a:cubicBezTo>
                  <a:pt x="3819927" y="6277886"/>
                  <a:pt x="3821422" y="6274317"/>
                  <a:pt x="3818387" y="6266394"/>
                </a:cubicBezTo>
                <a:cubicBezTo>
                  <a:pt x="3812467" y="6250975"/>
                  <a:pt x="3806084" y="6248153"/>
                  <a:pt x="3806084" y="6260954"/>
                </a:cubicBezTo>
                <a:close/>
                <a:moveTo>
                  <a:pt x="1423153" y="6283371"/>
                </a:moveTo>
                <a:cubicBezTo>
                  <a:pt x="1407609" y="6290136"/>
                  <a:pt x="1387971" y="6306232"/>
                  <a:pt x="1379514" y="6319140"/>
                </a:cubicBezTo>
                <a:lnTo>
                  <a:pt x="1364130" y="6342615"/>
                </a:lnTo>
                <a:lnTo>
                  <a:pt x="1381481" y="6366589"/>
                </a:lnTo>
                <a:cubicBezTo>
                  <a:pt x="1421684" y="6422158"/>
                  <a:pt x="1565279" y="6467034"/>
                  <a:pt x="1771902" y="6488632"/>
                </a:cubicBezTo>
                <a:cubicBezTo>
                  <a:pt x="1984560" y="6510852"/>
                  <a:pt x="2356767" y="6502635"/>
                  <a:pt x="2420329" y="6474308"/>
                </a:cubicBezTo>
                <a:lnTo>
                  <a:pt x="2439576" y="6465735"/>
                </a:lnTo>
                <a:lnTo>
                  <a:pt x="2417320" y="6470355"/>
                </a:lnTo>
                <a:cubicBezTo>
                  <a:pt x="2405080" y="6472901"/>
                  <a:pt x="2348995" y="6476755"/>
                  <a:pt x="2292688" y="6478919"/>
                </a:cubicBezTo>
                <a:cubicBezTo>
                  <a:pt x="2185575" y="6483032"/>
                  <a:pt x="2189768" y="6481411"/>
                  <a:pt x="2327532" y="6465405"/>
                </a:cubicBezTo>
                <a:cubicBezTo>
                  <a:pt x="2373628" y="6460055"/>
                  <a:pt x="2419697" y="6451981"/>
                  <a:pt x="2429908" y="6447467"/>
                </a:cubicBezTo>
                <a:lnTo>
                  <a:pt x="2448479" y="6439259"/>
                </a:lnTo>
                <a:lnTo>
                  <a:pt x="2417320" y="6443666"/>
                </a:lnTo>
                <a:cubicBezTo>
                  <a:pt x="2400184" y="6446087"/>
                  <a:pt x="2316056" y="6449897"/>
                  <a:pt x="2230371" y="6452123"/>
                </a:cubicBezTo>
                <a:lnTo>
                  <a:pt x="2074581" y="6456174"/>
                </a:lnTo>
                <a:lnTo>
                  <a:pt x="2172328" y="6448482"/>
                </a:lnTo>
                <a:cubicBezTo>
                  <a:pt x="2283741" y="6439704"/>
                  <a:pt x="2420071" y="6421508"/>
                  <a:pt x="2414694" y="6416122"/>
                </a:cubicBezTo>
                <a:cubicBezTo>
                  <a:pt x="2412700" y="6414137"/>
                  <a:pt x="2365411" y="6416549"/>
                  <a:pt x="2309593" y="6421490"/>
                </a:cubicBezTo>
                <a:cubicBezTo>
                  <a:pt x="2145897" y="6435974"/>
                  <a:pt x="1999311" y="6432930"/>
                  <a:pt x="1718488" y="6409205"/>
                </a:cubicBezTo>
                <a:lnTo>
                  <a:pt x="1673976" y="6405439"/>
                </a:lnTo>
                <a:lnTo>
                  <a:pt x="1718488" y="6417182"/>
                </a:lnTo>
                <a:lnTo>
                  <a:pt x="1762999" y="6428915"/>
                </a:lnTo>
                <a:lnTo>
                  <a:pt x="1717428" y="6429769"/>
                </a:lnTo>
                <a:cubicBezTo>
                  <a:pt x="1660747" y="6430828"/>
                  <a:pt x="1527061" y="6408626"/>
                  <a:pt x="1473674" y="6389291"/>
                </a:cubicBezTo>
                <a:cubicBezTo>
                  <a:pt x="1396535" y="6361337"/>
                  <a:pt x="1383288" y="6331292"/>
                  <a:pt x="1431388" y="6293386"/>
                </a:cubicBezTo>
                <a:cubicBezTo>
                  <a:pt x="1464237" y="6267498"/>
                  <a:pt x="1463026" y="6266029"/>
                  <a:pt x="1423153" y="6283371"/>
                </a:cubicBezTo>
                <a:close/>
                <a:moveTo>
                  <a:pt x="2653232" y="6289077"/>
                </a:moveTo>
                <a:cubicBezTo>
                  <a:pt x="2677713" y="6299858"/>
                  <a:pt x="2713109" y="6320556"/>
                  <a:pt x="2731884" y="6335066"/>
                </a:cubicBezTo>
                <a:lnTo>
                  <a:pt x="2766025" y="6361453"/>
                </a:lnTo>
                <a:lnTo>
                  <a:pt x="2775568" y="6351909"/>
                </a:lnTo>
                <a:lnTo>
                  <a:pt x="2785120" y="6342357"/>
                </a:lnTo>
                <a:lnTo>
                  <a:pt x="2774535" y="6329600"/>
                </a:lnTo>
                <a:cubicBezTo>
                  <a:pt x="2760185" y="6312303"/>
                  <a:pt x="2687960" y="6282106"/>
                  <a:pt x="2644330" y="6275145"/>
                </a:cubicBezTo>
                <a:lnTo>
                  <a:pt x="2608720" y="6269465"/>
                </a:lnTo>
                <a:lnTo>
                  <a:pt x="2653232" y="6289077"/>
                </a:lnTo>
                <a:close/>
                <a:moveTo>
                  <a:pt x="2965250" y="6345001"/>
                </a:moveTo>
                <a:cubicBezTo>
                  <a:pt x="2962561" y="6357821"/>
                  <a:pt x="2958297" y="6378251"/>
                  <a:pt x="2955778" y="6390403"/>
                </a:cubicBezTo>
                <a:cubicBezTo>
                  <a:pt x="2953258" y="6402564"/>
                  <a:pt x="2954193" y="6429600"/>
                  <a:pt x="2957852" y="6450494"/>
                </a:cubicBezTo>
                <a:lnTo>
                  <a:pt x="2964493" y="6488489"/>
                </a:lnTo>
                <a:lnTo>
                  <a:pt x="2970280" y="6408368"/>
                </a:lnTo>
                <a:cubicBezTo>
                  <a:pt x="2976137" y="6327259"/>
                  <a:pt x="2974161" y="6302457"/>
                  <a:pt x="2965250" y="6345001"/>
                </a:cubicBezTo>
                <a:close/>
                <a:moveTo>
                  <a:pt x="2630976" y="6370782"/>
                </a:moveTo>
                <a:cubicBezTo>
                  <a:pt x="2692180" y="6386726"/>
                  <a:pt x="2744143" y="6398478"/>
                  <a:pt x="2746448" y="6396911"/>
                </a:cubicBezTo>
                <a:cubicBezTo>
                  <a:pt x="2755743" y="6390572"/>
                  <a:pt x="2721486" y="6377361"/>
                  <a:pt x="2662321" y="6364471"/>
                </a:cubicBezTo>
                <a:cubicBezTo>
                  <a:pt x="2541196" y="6338093"/>
                  <a:pt x="2521032" y="6342152"/>
                  <a:pt x="2630976" y="6370782"/>
                </a:cubicBezTo>
                <a:close/>
                <a:moveTo>
                  <a:pt x="1482576" y="6362904"/>
                </a:moveTo>
                <a:cubicBezTo>
                  <a:pt x="1482576" y="6364827"/>
                  <a:pt x="1488790" y="6368788"/>
                  <a:pt x="1496392" y="6371708"/>
                </a:cubicBezTo>
                <a:cubicBezTo>
                  <a:pt x="1504315" y="6374744"/>
                  <a:pt x="1507885" y="6373249"/>
                  <a:pt x="1504769" y="6368209"/>
                </a:cubicBezTo>
                <a:cubicBezTo>
                  <a:pt x="1499544" y="6359743"/>
                  <a:pt x="1482576" y="6355693"/>
                  <a:pt x="1482576" y="6362904"/>
                </a:cubicBezTo>
                <a:close/>
                <a:moveTo>
                  <a:pt x="3149679" y="6397062"/>
                </a:moveTo>
                <a:lnTo>
                  <a:pt x="3140546" y="6435075"/>
                </a:lnTo>
                <a:lnTo>
                  <a:pt x="3139477" y="6406143"/>
                </a:lnTo>
                <a:cubicBezTo>
                  <a:pt x="3137937" y="6364328"/>
                  <a:pt x="3120604" y="6370462"/>
                  <a:pt x="3120604" y="6412819"/>
                </a:cubicBezTo>
                <a:cubicBezTo>
                  <a:pt x="3120604" y="6455212"/>
                  <a:pt x="3103387" y="6461221"/>
                  <a:pt x="3101464" y="6419496"/>
                </a:cubicBezTo>
                <a:lnTo>
                  <a:pt x="3100129" y="6390564"/>
                </a:lnTo>
                <a:lnTo>
                  <a:pt x="3094245" y="6430624"/>
                </a:lnTo>
                <a:lnTo>
                  <a:pt x="3088360" y="6470685"/>
                </a:lnTo>
                <a:lnTo>
                  <a:pt x="3113527" y="6495166"/>
                </a:lnTo>
                <a:cubicBezTo>
                  <a:pt x="3127370" y="6508635"/>
                  <a:pt x="3143635" y="6519629"/>
                  <a:pt x="3149679" y="6519612"/>
                </a:cubicBezTo>
                <a:cubicBezTo>
                  <a:pt x="3173653" y="6519540"/>
                  <a:pt x="3220302" y="6481972"/>
                  <a:pt x="3232418" y="6452968"/>
                </a:cubicBezTo>
                <a:cubicBezTo>
                  <a:pt x="3247249" y="6417484"/>
                  <a:pt x="3249252" y="6371842"/>
                  <a:pt x="3236335" y="6363857"/>
                </a:cubicBezTo>
                <a:cubicBezTo>
                  <a:pt x="3231136" y="6360643"/>
                  <a:pt x="3227432" y="6369794"/>
                  <a:pt x="3227432" y="6385872"/>
                </a:cubicBezTo>
                <a:cubicBezTo>
                  <a:pt x="3227432" y="6420057"/>
                  <a:pt x="3208604" y="6466438"/>
                  <a:pt x="3187674" y="6483797"/>
                </a:cubicBezTo>
                <a:lnTo>
                  <a:pt x="3171873" y="6496901"/>
                </a:lnTo>
                <a:lnTo>
                  <a:pt x="3190719" y="6465993"/>
                </a:lnTo>
                <a:cubicBezTo>
                  <a:pt x="3201081" y="6448990"/>
                  <a:pt x="3209574" y="6420725"/>
                  <a:pt x="3209592" y="6403178"/>
                </a:cubicBezTo>
                <a:lnTo>
                  <a:pt x="3209628" y="6371272"/>
                </a:lnTo>
                <a:lnTo>
                  <a:pt x="3196274" y="6371272"/>
                </a:lnTo>
                <a:lnTo>
                  <a:pt x="3182921" y="6371272"/>
                </a:lnTo>
                <a:lnTo>
                  <a:pt x="3182921" y="6404878"/>
                </a:lnTo>
                <a:cubicBezTo>
                  <a:pt x="3182921" y="6453814"/>
                  <a:pt x="3168258" y="6455159"/>
                  <a:pt x="3166416" y="6406392"/>
                </a:cubicBezTo>
                <a:cubicBezTo>
                  <a:pt x="3164377" y="6352648"/>
                  <a:pt x="3160834" y="6350672"/>
                  <a:pt x="3149679" y="6397062"/>
                </a:cubicBezTo>
                <a:close/>
                <a:moveTo>
                  <a:pt x="4187530" y="6406143"/>
                </a:moveTo>
                <a:lnTo>
                  <a:pt x="4173972" y="6435075"/>
                </a:lnTo>
                <a:lnTo>
                  <a:pt x="4181468" y="6463188"/>
                </a:lnTo>
                <a:cubicBezTo>
                  <a:pt x="4195489" y="6515748"/>
                  <a:pt x="4213063" y="6618605"/>
                  <a:pt x="4206795" y="6611395"/>
                </a:cubicBezTo>
                <a:cubicBezTo>
                  <a:pt x="4203359" y="6607451"/>
                  <a:pt x="4191394" y="6579097"/>
                  <a:pt x="4180204" y="6548392"/>
                </a:cubicBezTo>
                <a:cubicBezTo>
                  <a:pt x="4169023" y="6517689"/>
                  <a:pt x="4156079" y="6490225"/>
                  <a:pt x="4151458" y="6487367"/>
                </a:cubicBezTo>
                <a:cubicBezTo>
                  <a:pt x="4146838" y="6484510"/>
                  <a:pt x="4132968" y="6491605"/>
                  <a:pt x="4120647" y="6503133"/>
                </a:cubicBezTo>
                <a:lnTo>
                  <a:pt x="4098240" y="6524099"/>
                </a:lnTo>
                <a:lnTo>
                  <a:pt x="4104062" y="6568272"/>
                </a:lnTo>
                <a:cubicBezTo>
                  <a:pt x="4113739" y="6641787"/>
                  <a:pt x="4168595" y="6799082"/>
                  <a:pt x="4192329" y="6821383"/>
                </a:cubicBezTo>
                <a:cubicBezTo>
                  <a:pt x="4222802" y="6850013"/>
                  <a:pt x="4258509" y="6843817"/>
                  <a:pt x="4284299" y="6805430"/>
                </a:cubicBezTo>
                <a:lnTo>
                  <a:pt x="4304614" y="6775180"/>
                </a:lnTo>
                <a:lnTo>
                  <a:pt x="4304614" y="6720680"/>
                </a:lnTo>
                <a:cubicBezTo>
                  <a:pt x="4304614" y="6690705"/>
                  <a:pt x="4296513" y="6636214"/>
                  <a:pt x="4286622" y="6599590"/>
                </a:cubicBezTo>
                <a:cubicBezTo>
                  <a:pt x="4262622" y="6510807"/>
                  <a:pt x="4214941" y="6377210"/>
                  <a:pt x="4207249" y="6377210"/>
                </a:cubicBezTo>
                <a:cubicBezTo>
                  <a:pt x="4203858" y="6377210"/>
                  <a:pt x="4194982" y="6390225"/>
                  <a:pt x="4187530" y="6406143"/>
                </a:cubicBezTo>
                <a:close/>
                <a:moveTo>
                  <a:pt x="4295712" y="6387928"/>
                </a:moveTo>
                <a:cubicBezTo>
                  <a:pt x="4295712" y="6415846"/>
                  <a:pt x="4386987" y="6665111"/>
                  <a:pt x="4425054" y="6741146"/>
                </a:cubicBezTo>
                <a:cubicBezTo>
                  <a:pt x="4525926" y="6942650"/>
                  <a:pt x="4626299" y="7029866"/>
                  <a:pt x="4736733" y="7011946"/>
                </a:cubicBezTo>
                <a:lnTo>
                  <a:pt x="4766244" y="7007156"/>
                </a:lnTo>
                <a:lnTo>
                  <a:pt x="4797198" y="7068307"/>
                </a:lnTo>
                <a:cubicBezTo>
                  <a:pt x="4814219" y="7101940"/>
                  <a:pt x="4840828" y="7141475"/>
                  <a:pt x="4856327" y="7156164"/>
                </a:cubicBezTo>
                <a:lnTo>
                  <a:pt x="4884503" y="7182871"/>
                </a:lnTo>
                <a:lnTo>
                  <a:pt x="4926166" y="7182871"/>
                </a:lnTo>
                <a:lnTo>
                  <a:pt x="4967838" y="7182871"/>
                </a:lnTo>
                <a:lnTo>
                  <a:pt x="4970241" y="7200676"/>
                </a:lnTo>
                <a:lnTo>
                  <a:pt x="4972636" y="7218480"/>
                </a:lnTo>
                <a:lnTo>
                  <a:pt x="4921643" y="7234593"/>
                </a:lnTo>
                <a:cubicBezTo>
                  <a:pt x="4891438" y="7244136"/>
                  <a:pt x="4827982" y="7252852"/>
                  <a:pt x="4765986" y="7255968"/>
                </a:cubicBezTo>
                <a:cubicBezTo>
                  <a:pt x="4708415" y="7258861"/>
                  <a:pt x="4663423" y="7264629"/>
                  <a:pt x="4665986" y="7268787"/>
                </a:cubicBezTo>
                <a:cubicBezTo>
                  <a:pt x="4668559" y="7272944"/>
                  <a:pt x="4664179" y="7276345"/>
                  <a:pt x="4656256" y="7276345"/>
                </a:cubicBezTo>
                <a:cubicBezTo>
                  <a:pt x="4648333" y="7276345"/>
                  <a:pt x="4644069" y="7272758"/>
                  <a:pt x="4646775" y="7268378"/>
                </a:cubicBezTo>
                <a:cubicBezTo>
                  <a:pt x="4649490" y="7263989"/>
                  <a:pt x="4645974" y="7258211"/>
                  <a:pt x="4638976" y="7255522"/>
                </a:cubicBezTo>
                <a:cubicBezTo>
                  <a:pt x="4631979" y="7252834"/>
                  <a:pt x="4624635" y="7255425"/>
                  <a:pt x="4622668" y="7261264"/>
                </a:cubicBezTo>
                <a:lnTo>
                  <a:pt x="4619089" y="7271894"/>
                </a:lnTo>
                <a:lnTo>
                  <a:pt x="4603448" y="7258976"/>
                </a:lnTo>
                <a:lnTo>
                  <a:pt x="4587806" y="7246068"/>
                </a:lnTo>
                <a:lnTo>
                  <a:pt x="4572512" y="7266348"/>
                </a:lnTo>
                <a:lnTo>
                  <a:pt x="4557209" y="7286636"/>
                </a:lnTo>
                <a:lnTo>
                  <a:pt x="4545556" y="7272589"/>
                </a:lnTo>
                <a:cubicBezTo>
                  <a:pt x="4528668" y="7252238"/>
                  <a:pt x="4500465" y="7254588"/>
                  <a:pt x="4500465" y="7276345"/>
                </a:cubicBezTo>
                <a:cubicBezTo>
                  <a:pt x="4500465" y="7297595"/>
                  <a:pt x="4492720" y="7299135"/>
                  <a:pt x="4479153" y="7280582"/>
                </a:cubicBezTo>
                <a:lnTo>
                  <a:pt x="4469236" y="7267015"/>
                </a:lnTo>
                <a:lnTo>
                  <a:pt x="4440339" y="7272793"/>
                </a:lnTo>
                <a:cubicBezTo>
                  <a:pt x="4424448" y="7275971"/>
                  <a:pt x="4411442" y="7282149"/>
                  <a:pt x="4411442" y="7286529"/>
                </a:cubicBezTo>
                <a:cubicBezTo>
                  <a:pt x="4411442" y="7290909"/>
                  <a:pt x="4421457" y="7291978"/>
                  <a:pt x="4433698" y="7288906"/>
                </a:cubicBezTo>
                <a:cubicBezTo>
                  <a:pt x="4445938" y="7285835"/>
                  <a:pt x="4455954" y="7286983"/>
                  <a:pt x="4455954" y="7291461"/>
                </a:cubicBezTo>
                <a:cubicBezTo>
                  <a:pt x="4455954" y="7295948"/>
                  <a:pt x="4428445" y="7306212"/>
                  <a:pt x="4394830" y="7314278"/>
                </a:cubicBezTo>
                <a:cubicBezTo>
                  <a:pt x="4333832" y="7328922"/>
                  <a:pt x="4197786" y="7387891"/>
                  <a:pt x="4197786" y="7399696"/>
                </a:cubicBezTo>
                <a:cubicBezTo>
                  <a:pt x="4197786" y="7405277"/>
                  <a:pt x="4283275" y="7389921"/>
                  <a:pt x="4580586" y="7330943"/>
                </a:cubicBezTo>
                <a:cubicBezTo>
                  <a:pt x="4631997" y="7320741"/>
                  <a:pt x="4710115" y="7302251"/>
                  <a:pt x="4754182" y="7289859"/>
                </a:cubicBezTo>
                <a:cubicBezTo>
                  <a:pt x="4846775" y="7263801"/>
                  <a:pt x="4993227" y="7237139"/>
                  <a:pt x="5009865" y="7243300"/>
                </a:cubicBezTo>
                <a:cubicBezTo>
                  <a:pt x="5030278" y="7250858"/>
                  <a:pt x="4976909" y="7265876"/>
                  <a:pt x="4850647" y="7288087"/>
                </a:cubicBezTo>
                <a:cubicBezTo>
                  <a:pt x="4782900" y="7300007"/>
                  <a:pt x="4713454" y="7316218"/>
                  <a:pt x="4696317" y="7324115"/>
                </a:cubicBezTo>
                <a:cubicBezTo>
                  <a:pt x="4679179" y="7332020"/>
                  <a:pt x="4673170" y="7336739"/>
                  <a:pt x="4682963" y="7334611"/>
                </a:cubicBezTo>
                <a:cubicBezTo>
                  <a:pt x="4692756" y="7332492"/>
                  <a:pt x="4746837" y="7324213"/>
                  <a:pt x="4803145" y="7316218"/>
                </a:cubicBezTo>
                <a:cubicBezTo>
                  <a:pt x="4859451" y="7308224"/>
                  <a:pt x="4946935" y="7291978"/>
                  <a:pt x="4997563" y="7280111"/>
                </a:cubicBezTo>
                <a:cubicBezTo>
                  <a:pt x="5048181" y="7268244"/>
                  <a:pt x="5110275" y="7258193"/>
                  <a:pt x="5135549" y="7257775"/>
                </a:cubicBezTo>
                <a:lnTo>
                  <a:pt x="5181494" y="7257009"/>
                </a:lnTo>
                <a:lnTo>
                  <a:pt x="5154787" y="7248552"/>
                </a:lnTo>
                <a:cubicBezTo>
                  <a:pt x="5140098" y="7243896"/>
                  <a:pt x="5114530" y="7242071"/>
                  <a:pt x="5097972" y="7244493"/>
                </a:cubicBezTo>
                <a:cubicBezTo>
                  <a:pt x="5081422" y="7246914"/>
                  <a:pt x="5054439" y="7243282"/>
                  <a:pt x="5038015" y="7236427"/>
                </a:cubicBezTo>
                <a:lnTo>
                  <a:pt x="5008165" y="7223946"/>
                </a:lnTo>
                <a:lnTo>
                  <a:pt x="4990832" y="7185603"/>
                </a:lnTo>
                <a:cubicBezTo>
                  <a:pt x="4981298" y="7164514"/>
                  <a:pt x="4971345" y="7140246"/>
                  <a:pt x="4968719" y="7131682"/>
                </a:cubicBezTo>
                <a:lnTo>
                  <a:pt x="4963947" y="7116103"/>
                </a:lnTo>
                <a:lnTo>
                  <a:pt x="4920352" y="7116103"/>
                </a:lnTo>
                <a:cubicBezTo>
                  <a:pt x="4864401" y="7116103"/>
                  <a:pt x="4841602" y="7098236"/>
                  <a:pt x="4808085" y="7028104"/>
                </a:cubicBezTo>
                <a:lnTo>
                  <a:pt x="4782064" y="6973666"/>
                </a:lnTo>
                <a:lnTo>
                  <a:pt x="4730866" y="6973666"/>
                </a:lnTo>
                <a:cubicBezTo>
                  <a:pt x="4665238" y="6973666"/>
                  <a:pt x="4643419" y="6964915"/>
                  <a:pt x="4592836" y="6918285"/>
                </a:cubicBezTo>
                <a:cubicBezTo>
                  <a:pt x="4517950" y="6849256"/>
                  <a:pt x="4459328" y="6747645"/>
                  <a:pt x="4362880" y="6519647"/>
                </a:cubicBezTo>
                <a:cubicBezTo>
                  <a:pt x="4318297" y="6414270"/>
                  <a:pt x="4295712" y="6369981"/>
                  <a:pt x="4295712" y="6387928"/>
                </a:cubicBezTo>
                <a:close/>
                <a:moveTo>
                  <a:pt x="2773414" y="6431025"/>
                </a:moveTo>
                <a:cubicBezTo>
                  <a:pt x="2672452" y="6509623"/>
                  <a:pt x="2136096" y="6559548"/>
                  <a:pt x="1775373" y="6523920"/>
                </a:cubicBezTo>
                <a:cubicBezTo>
                  <a:pt x="1570121" y="6503650"/>
                  <a:pt x="1480475" y="6485454"/>
                  <a:pt x="1335687" y="6434674"/>
                </a:cubicBezTo>
                <a:lnTo>
                  <a:pt x="1317883" y="6428434"/>
                </a:lnTo>
                <a:lnTo>
                  <a:pt x="1337842" y="6443336"/>
                </a:lnTo>
                <a:cubicBezTo>
                  <a:pt x="1389484" y="6481892"/>
                  <a:pt x="1613903" y="6531692"/>
                  <a:pt x="1878729" y="6563358"/>
                </a:cubicBezTo>
                <a:cubicBezTo>
                  <a:pt x="1913004" y="6567453"/>
                  <a:pt x="1927025" y="6571236"/>
                  <a:pt x="1909888" y="6571761"/>
                </a:cubicBezTo>
                <a:cubicBezTo>
                  <a:pt x="1882985" y="6572580"/>
                  <a:pt x="1831075" y="6567515"/>
                  <a:pt x="1607208" y="6542215"/>
                </a:cubicBezTo>
                <a:lnTo>
                  <a:pt x="1567148" y="6537692"/>
                </a:lnTo>
                <a:lnTo>
                  <a:pt x="1611660" y="6550601"/>
                </a:lnTo>
                <a:cubicBezTo>
                  <a:pt x="1753100" y="6591604"/>
                  <a:pt x="2232303" y="6593501"/>
                  <a:pt x="2504163" y="6554117"/>
                </a:cubicBezTo>
                <a:cubicBezTo>
                  <a:pt x="2620400" y="6537283"/>
                  <a:pt x="2582476" y="6534541"/>
                  <a:pt x="2447980" y="6550067"/>
                </a:cubicBezTo>
                <a:cubicBezTo>
                  <a:pt x="2380785" y="6557812"/>
                  <a:pt x="2313350" y="6563669"/>
                  <a:pt x="2298127" y="6563082"/>
                </a:cubicBezTo>
                <a:cubicBezTo>
                  <a:pt x="2282895" y="6562485"/>
                  <a:pt x="2316502" y="6556441"/>
                  <a:pt x="2372809" y="6549648"/>
                </a:cubicBezTo>
                <a:cubicBezTo>
                  <a:pt x="2575702" y="6525175"/>
                  <a:pt x="2785948" y="6472536"/>
                  <a:pt x="2797120" y="6443399"/>
                </a:cubicBezTo>
                <a:cubicBezTo>
                  <a:pt x="2806245" y="6419621"/>
                  <a:pt x="2795367" y="6413941"/>
                  <a:pt x="2773414" y="6431025"/>
                </a:cubicBezTo>
                <a:close/>
                <a:moveTo>
                  <a:pt x="1331236" y="6475136"/>
                </a:moveTo>
                <a:cubicBezTo>
                  <a:pt x="1338581" y="6479880"/>
                  <a:pt x="1348596" y="6483762"/>
                  <a:pt x="1353492" y="6483762"/>
                </a:cubicBezTo>
                <a:cubicBezTo>
                  <a:pt x="1358388" y="6483762"/>
                  <a:pt x="1356386" y="6479880"/>
                  <a:pt x="1349041" y="6475136"/>
                </a:cubicBezTo>
                <a:cubicBezTo>
                  <a:pt x="1341697" y="6470391"/>
                  <a:pt x="1331681" y="6466509"/>
                  <a:pt x="1326785" y="6466509"/>
                </a:cubicBezTo>
                <a:cubicBezTo>
                  <a:pt x="1321889" y="6466509"/>
                  <a:pt x="1323892" y="6470391"/>
                  <a:pt x="1331236" y="6475136"/>
                </a:cubicBezTo>
                <a:close/>
                <a:moveTo>
                  <a:pt x="3142860" y="6492940"/>
                </a:moveTo>
                <a:cubicBezTo>
                  <a:pt x="3139833" y="6497837"/>
                  <a:pt x="3141605" y="6501843"/>
                  <a:pt x="3146786" y="6501843"/>
                </a:cubicBezTo>
                <a:cubicBezTo>
                  <a:pt x="3151967" y="6501843"/>
                  <a:pt x="3156214" y="6497837"/>
                  <a:pt x="3156214" y="6492940"/>
                </a:cubicBezTo>
                <a:cubicBezTo>
                  <a:pt x="3156214" y="6488044"/>
                  <a:pt x="3154451" y="6484038"/>
                  <a:pt x="3152288" y="6484038"/>
                </a:cubicBezTo>
                <a:cubicBezTo>
                  <a:pt x="3150124" y="6484038"/>
                  <a:pt x="3145887" y="6488044"/>
                  <a:pt x="3142860" y="6492940"/>
                </a:cubicBezTo>
                <a:close/>
                <a:moveTo>
                  <a:pt x="1498716" y="6525728"/>
                </a:moveTo>
                <a:cubicBezTo>
                  <a:pt x="1505134" y="6528300"/>
                  <a:pt x="1512817" y="6527980"/>
                  <a:pt x="1515773" y="6525024"/>
                </a:cubicBezTo>
                <a:cubicBezTo>
                  <a:pt x="1518728" y="6522069"/>
                  <a:pt x="1513476" y="6519967"/>
                  <a:pt x="1504093" y="6520350"/>
                </a:cubicBezTo>
                <a:cubicBezTo>
                  <a:pt x="1493722" y="6520778"/>
                  <a:pt x="1491612" y="6522887"/>
                  <a:pt x="1498716" y="6525728"/>
                </a:cubicBezTo>
                <a:close/>
                <a:moveTo>
                  <a:pt x="1533764" y="6534443"/>
                </a:moveTo>
                <a:cubicBezTo>
                  <a:pt x="1539889" y="6536918"/>
                  <a:pt x="1549904" y="6536918"/>
                  <a:pt x="1556020" y="6534443"/>
                </a:cubicBezTo>
                <a:cubicBezTo>
                  <a:pt x="1562145" y="6531977"/>
                  <a:pt x="1557133" y="6529956"/>
                  <a:pt x="1544892" y="6529956"/>
                </a:cubicBezTo>
                <a:cubicBezTo>
                  <a:pt x="1532651" y="6529956"/>
                  <a:pt x="1527648" y="6531977"/>
                  <a:pt x="1533764" y="6534443"/>
                </a:cubicBezTo>
                <a:close/>
                <a:moveTo>
                  <a:pt x="2593702" y="6534630"/>
                </a:moveTo>
                <a:cubicBezTo>
                  <a:pt x="2600121" y="6537203"/>
                  <a:pt x="2607804" y="6536882"/>
                  <a:pt x="2610759" y="6533926"/>
                </a:cubicBezTo>
                <a:cubicBezTo>
                  <a:pt x="2613715" y="6530971"/>
                  <a:pt x="2608462" y="6528870"/>
                  <a:pt x="2599079" y="6529253"/>
                </a:cubicBezTo>
                <a:cubicBezTo>
                  <a:pt x="2588708" y="6529680"/>
                  <a:pt x="2586598" y="6531790"/>
                  <a:pt x="2593702" y="6534630"/>
                </a:cubicBezTo>
                <a:close/>
                <a:moveTo>
                  <a:pt x="2826908" y="6536962"/>
                </a:moveTo>
                <a:cubicBezTo>
                  <a:pt x="2848941" y="6549880"/>
                  <a:pt x="2981292" y="6581527"/>
                  <a:pt x="2971241" y="6571476"/>
                </a:cubicBezTo>
                <a:cubicBezTo>
                  <a:pt x="2961253" y="6561488"/>
                  <a:pt x="2849297" y="6528371"/>
                  <a:pt x="2827023" y="6528817"/>
                </a:cubicBezTo>
                <a:lnTo>
                  <a:pt x="2813474" y="6529093"/>
                </a:lnTo>
                <a:lnTo>
                  <a:pt x="2826908" y="6536962"/>
                </a:lnTo>
                <a:close/>
                <a:moveTo>
                  <a:pt x="4029915" y="6581020"/>
                </a:moveTo>
                <a:lnTo>
                  <a:pt x="4017825" y="6588649"/>
                </a:lnTo>
                <a:lnTo>
                  <a:pt x="4068213" y="6764710"/>
                </a:lnTo>
                <a:cubicBezTo>
                  <a:pt x="4153817" y="7063873"/>
                  <a:pt x="4177266" y="7122949"/>
                  <a:pt x="4228116" y="7167594"/>
                </a:cubicBezTo>
                <a:cubicBezTo>
                  <a:pt x="4279883" y="7213049"/>
                  <a:pt x="4344781" y="7213477"/>
                  <a:pt x="4461420" y="7169134"/>
                </a:cubicBezTo>
                <a:lnTo>
                  <a:pt x="4484058" y="7160526"/>
                </a:lnTo>
                <a:lnTo>
                  <a:pt x="4464829" y="7129412"/>
                </a:lnTo>
                <a:cubicBezTo>
                  <a:pt x="4441238" y="7091248"/>
                  <a:pt x="4452615" y="7088995"/>
                  <a:pt x="4487112" y="7125006"/>
                </a:cubicBezTo>
                <a:cubicBezTo>
                  <a:pt x="4531659" y="7171502"/>
                  <a:pt x="4530413" y="7153894"/>
                  <a:pt x="4485064" y="7096073"/>
                </a:cubicBezTo>
                <a:cubicBezTo>
                  <a:pt x="4461055" y="7065476"/>
                  <a:pt x="4431045" y="7022406"/>
                  <a:pt x="4418377" y="7000373"/>
                </a:cubicBezTo>
                <a:cubicBezTo>
                  <a:pt x="4405700" y="6978340"/>
                  <a:pt x="4384940" y="6950600"/>
                  <a:pt x="4372227" y="6938733"/>
                </a:cubicBezTo>
                <a:cubicBezTo>
                  <a:pt x="4359524" y="6926857"/>
                  <a:pt x="4349126" y="6913602"/>
                  <a:pt x="4349126" y="6909275"/>
                </a:cubicBezTo>
                <a:cubicBezTo>
                  <a:pt x="4349126" y="6893536"/>
                  <a:pt x="4369129" y="6914510"/>
                  <a:pt x="4417754" y="6981242"/>
                </a:cubicBezTo>
                <a:cubicBezTo>
                  <a:pt x="4477711" y="7063517"/>
                  <a:pt x="4532131" y="7122023"/>
                  <a:pt x="4564562" y="7139071"/>
                </a:cubicBezTo>
                <a:cubicBezTo>
                  <a:pt x="4604783" y="7160214"/>
                  <a:pt x="4601978" y="7153680"/>
                  <a:pt x="4550755" y="7106863"/>
                </a:cubicBezTo>
                <a:cubicBezTo>
                  <a:pt x="4520941" y="7079613"/>
                  <a:pt x="4471141" y="7015053"/>
                  <a:pt x="4423870" y="6942338"/>
                </a:cubicBezTo>
                <a:lnTo>
                  <a:pt x="4346054" y="6822665"/>
                </a:lnTo>
                <a:lnTo>
                  <a:pt x="4330787" y="6847769"/>
                </a:lnTo>
                <a:cubicBezTo>
                  <a:pt x="4310881" y="6880512"/>
                  <a:pt x="4275601" y="6907789"/>
                  <a:pt x="4236476" y="6920706"/>
                </a:cubicBezTo>
                <a:lnTo>
                  <a:pt x="4205068" y="6931068"/>
                </a:lnTo>
                <a:lnTo>
                  <a:pt x="4210944" y="6962413"/>
                </a:lnTo>
                <a:cubicBezTo>
                  <a:pt x="4220594" y="7013851"/>
                  <a:pt x="4256034" y="7084901"/>
                  <a:pt x="4282367" y="7105616"/>
                </a:cubicBezTo>
                <a:cubicBezTo>
                  <a:pt x="4329861" y="7142970"/>
                  <a:pt x="4375833" y="7120732"/>
                  <a:pt x="4375833" y="7060410"/>
                </a:cubicBezTo>
                <a:lnTo>
                  <a:pt x="4375833" y="7028371"/>
                </a:lnTo>
                <a:lnTo>
                  <a:pt x="4352624" y="7010121"/>
                </a:lnTo>
                <a:lnTo>
                  <a:pt x="4329416" y="6991862"/>
                </a:lnTo>
                <a:lnTo>
                  <a:pt x="4312564" y="7000880"/>
                </a:lnTo>
                <a:cubicBezTo>
                  <a:pt x="4303297" y="7005839"/>
                  <a:pt x="4295712" y="7015774"/>
                  <a:pt x="4295712" y="7022940"/>
                </a:cubicBezTo>
                <a:cubicBezTo>
                  <a:pt x="4295712" y="7030115"/>
                  <a:pt x="4291430" y="7035982"/>
                  <a:pt x="4286186" y="7035982"/>
                </a:cubicBezTo>
                <a:cubicBezTo>
                  <a:pt x="4268684" y="7035982"/>
                  <a:pt x="4282082" y="6996501"/>
                  <a:pt x="4303136" y="6986049"/>
                </a:cubicBezTo>
                <a:cubicBezTo>
                  <a:pt x="4330404" y="6972509"/>
                  <a:pt x="4353372" y="6979283"/>
                  <a:pt x="4383996" y="7009907"/>
                </a:cubicBezTo>
                <a:cubicBezTo>
                  <a:pt x="4432229" y="7058140"/>
                  <a:pt x="4423505" y="7135813"/>
                  <a:pt x="4366548" y="7165262"/>
                </a:cubicBezTo>
                <a:cubicBezTo>
                  <a:pt x="4302193" y="7198548"/>
                  <a:pt x="4231161" y="7153324"/>
                  <a:pt x="4194403" y="7055656"/>
                </a:cubicBezTo>
                <a:cubicBezTo>
                  <a:pt x="4182038" y="7022807"/>
                  <a:pt x="4146811" y="6906347"/>
                  <a:pt x="4116116" y="6796857"/>
                </a:cubicBezTo>
                <a:cubicBezTo>
                  <a:pt x="4085430" y="6687367"/>
                  <a:pt x="4056194" y="6592299"/>
                  <a:pt x="4051156" y="6585595"/>
                </a:cubicBezTo>
                <a:cubicBezTo>
                  <a:pt x="4045405" y="6577931"/>
                  <a:pt x="4037500" y="6576230"/>
                  <a:pt x="4029915" y="6581020"/>
                </a:cubicBezTo>
                <a:close/>
                <a:moveTo>
                  <a:pt x="3636939" y="6599287"/>
                </a:moveTo>
                <a:cubicBezTo>
                  <a:pt x="3636939" y="6604504"/>
                  <a:pt x="3652768" y="6674512"/>
                  <a:pt x="3672121" y="6754865"/>
                </a:cubicBezTo>
                <a:cubicBezTo>
                  <a:pt x="3716749" y="6940220"/>
                  <a:pt x="3729497" y="7036552"/>
                  <a:pt x="3723461" y="7142810"/>
                </a:cubicBezTo>
                <a:lnTo>
                  <a:pt x="3718654" y="7227382"/>
                </a:lnTo>
                <a:lnTo>
                  <a:pt x="3694573" y="7294150"/>
                </a:lnTo>
                <a:cubicBezTo>
                  <a:pt x="3681326" y="7330872"/>
                  <a:pt x="3665970" y="7366499"/>
                  <a:pt x="3660459" y="7373327"/>
                </a:cubicBezTo>
                <a:lnTo>
                  <a:pt x="3650435" y="7385737"/>
                </a:lnTo>
                <a:lnTo>
                  <a:pt x="3672620" y="7379140"/>
                </a:lnTo>
                <a:cubicBezTo>
                  <a:pt x="3684825" y="7375508"/>
                  <a:pt x="3710197" y="7362618"/>
                  <a:pt x="3729007" y="7350484"/>
                </a:cubicBezTo>
                <a:cubicBezTo>
                  <a:pt x="3764919" y="7327320"/>
                  <a:pt x="3781237" y="7328317"/>
                  <a:pt x="3761207" y="7352451"/>
                </a:cubicBezTo>
                <a:cubicBezTo>
                  <a:pt x="3743073" y="7374306"/>
                  <a:pt x="3691146" y="7397835"/>
                  <a:pt x="3635889" y="7409239"/>
                </a:cubicBezTo>
                <a:cubicBezTo>
                  <a:pt x="3608372" y="7414910"/>
                  <a:pt x="3578327" y="7425263"/>
                  <a:pt x="3569122" y="7432243"/>
                </a:cubicBezTo>
                <a:lnTo>
                  <a:pt x="3552367" y="7444920"/>
                </a:lnTo>
                <a:lnTo>
                  <a:pt x="3580071" y="7445204"/>
                </a:lnTo>
                <a:cubicBezTo>
                  <a:pt x="3595303" y="7445365"/>
                  <a:pt x="3664474" y="7429465"/>
                  <a:pt x="3733770" y="7409880"/>
                </a:cubicBezTo>
                <a:cubicBezTo>
                  <a:pt x="3810659" y="7388149"/>
                  <a:pt x="3878637" y="7374271"/>
                  <a:pt x="3908176" y="7374271"/>
                </a:cubicBezTo>
                <a:cubicBezTo>
                  <a:pt x="3934802" y="7374271"/>
                  <a:pt x="3967109" y="7369473"/>
                  <a:pt x="3979973" y="7363615"/>
                </a:cubicBezTo>
                <a:cubicBezTo>
                  <a:pt x="4012137" y="7348961"/>
                  <a:pt x="4037544" y="7295422"/>
                  <a:pt x="4037544" y="7242312"/>
                </a:cubicBezTo>
                <a:cubicBezTo>
                  <a:pt x="4037544" y="7185416"/>
                  <a:pt x="4000261" y="7003444"/>
                  <a:pt x="3965319" y="6889832"/>
                </a:cubicBezTo>
                <a:cubicBezTo>
                  <a:pt x="3950141" y="6840460"/>
                  <a:pt x="3935675" y="6791053"/>
                  <a:pt x="3933182" y="6780040"/>
                </a:cubicBezTo>
                <a:cubicBezTo>
                  <a:pt x="3929416" y="6763446"/>
                  <a:pt x="3904009" y="6749906"/>
                  <a:pt x="3904009" y="6764497"/>
                </a:cubicBezTo>
                <a:cubicBezTo>
                  <a:pt x="3904009" y="6766962"/>
                  <a:pt x="3926247" y="6860108"/>
                  <a:pt x="3953426" y="6971476"/>
                </a:cubicBezTo>
                <a:cubicBezTo>
                  <a:pt x="3980845" y="7083850"/>
                  <a:pt x="4002923" y="7194836"/>
                  <a:pt x="4003021" y="7220848"/>
                </a:cubicBezTo>
                <a:cubicBezTo>
                  <a:pt x="4003261" y="7280645"/>
                  <a:pt x="3977827" y="7324578"/>
                  <a:pt x="3934758" y="7338795"/>
                </a:cubicBezTo>
                <a:cubicBezTo>
                  <a:pt x="3854539" y="7365270"/>
                  <a:pt x="3779377" y="7301004"/>
                  <a:pt x="3779377" y="7205936"/>
                </a:cubicBezTo>
                <a:cubicBezTo>
                  <a:pt x="3779377" y="7156083"/>
                  <a:pt x="3791804" y="7154330"/>
                  <a:pt x="3804659" y="7202376"/>
                </a:cubicBezTo>
                <a:cubicBezTo>
                  <a:pt x="3815306" y="7242187"/>
                  <a:pt x="3864314" y="7303052"/>
                  <a:pt x="3885715" y="7303052"/>
                </a:cubicBezTo>
                <a:cubicBezTo>
                  <a:pt x="3891323" y="7303052"/>
                  <a:pt x="3905745" y="7293215"/>
                  <a:pt x="3917763" y="7281197"/>
                </a:cubicBezTo>
                <a:cubicBezTo>
                  <a:pt x="3941622" y="7257347"/>
                  <a:pt x="3947630" y="7207797"/>
                  <a:pt x="3928936" y="7189102"/>
                </a:cubicBezTo>
                <a:cubicBezTo>
                  <a:pt x="3913775" y="7173941"/>
                  <a:pt x="3888510" y="7175874"/>
                  <a:pt x="3878976" y="7192913"/>
                </a:cubicBezTo>
                <a:cubicBezTo>
                  <a:pt x="3867714" y="7213041"/>
                  <a:pt x="3859907" y="7196215"/>
                  <a:pt x="3869156" y="7171743"/>
                </a:cubicBezTo>
                <a:lnTo>
                  <a:pt x="3876732" y="7151713"/>
                </a:lnTo>
                <a:lnTo>
                  <a:pt x="3904125" y="7151713"/>
                </a:lnTo>
                <a:cubicBezTo>
                  <a:pt x="3921351" y="7151713"/>
                  <a:pt x="3939645" y="7159832"/>
                  <a:pt x="3953373" y="7173568"/>
                </a:cubicBezTo>
                <a:lnTo>
                  <a:pt x="3975228" y="7195414"/>
                </a:lnTo>
                <a:lnTo>
                  <a:pt x="3975228" y="7176114"/>
                </a:lnTo>
                <a:cubicBezTo>
                  <a:pt x="3975228" y="7148089"/>
                  <a:pt x="3907383" y="6879123"/>
                  <a:pt x="3887113" y="6826778"/>
                </a:cubicBezTo>
                <a:lnTo>
                  <a:pt x="3869878" y="6782266"/>
                </a:lnTo>
                <a:lnTo>
                  <a:pt x="3853560" y="6785337"/>
                </a:lnTo>
                <a:cubicBezTo>
                  <a:pt x="3844586" y="6787029"/>
                  <a:pt x="3836530" y="6789076"/>
                  <a:pt x="3835657" y="6789895"/>
                </a:cubicBezTo>
                <a:cubicBezTo>
                  <a:pt x="3834785" y="6790705"/>
                  <a:pt x="3843687" y="6828407"/>
                  <a:pt x="3855438" y="6873666"/>
                </a:cubicBezTo>
                <a:cubicBezTo>
                  <a:pt x="3877044" y="6956841"/>
                  <a:pt x="3894003" y="7081001"/>
                  <a:pt x="3882278" y="7070158"/>
                </a:cubicBezTo>
                <a:cubicBezTo>
                  <a:pt x="3878780" y="7066918"/>
                  <a:pt x="3862053" y="7012836"/>
                  <a:pt x="3845111" y="6949977"/>
                </a:cubicBezTo>
                <a:cubicBezTo>
                  <a:pt x="3828170" y="6887109"/>
                  <a:pt x="3807909" y="6818650"/>
                  <a:pt x="3800084" y="6797845"/>
                </a:cubicBezTo>
                <a:lnTo>
                  <a:pt x="3785857" y="6760010"/>
                </a:lnTo>
                <a:lnTo>
                  <a:pt x="3768667" y="6760010"/>
                </a:lnTo>
                <a:lnTo>
                  <a:pt x="3751468" y="6760010"/>
                </a:lnTo>
                <a:lnTo>
                  <a:pt x="3755972" y="6775589"/>
                </a:lnTo>
                <a:cubicBezTo>
                  <a:pt x="3784949" y="6875820"/>
                  <a:pt x="3811033" y="7088408"/>
                  <a:pt x="3792018" y="7069401"/>
                </a:cubicBezTo>
                <a:cubicBezTo>
                  <a:pt x="3789187" y="7066562"/>
                  <a:pt x="3777267" y="7014821"/>
                  <a:pt x="3765533" y="6954410"/>
                </a:cubicBezTo>
                <a:cubicBezTo>
                  <a:pt x="3740589" y="6825940"/>
                  <a:pt x="3712725" y="6718303"/>
                  <a:pt x="3693888" y="6677619"/>
                </a:cubicBezTo>
                <a:lnTo>
                  <a:pt x="3680507" y="6648731"/>
                </a:lnTo>
                <a:lnTo>
                  <a:pt x="3685430" y="6677664"/>
                </a:lnTo>
                <a:cubicBezTo>
                  <a:pt x="3698980" y="6757277"/>
                  <a:pt x="3697983" y="6759209"/>
                  <a:pt x="3677196" y="6693741"/>
                </a:cubicBezTo>
                <a:cubicBezTo>
                  <a:pt x="3664848" y="6654847"/>
                  <a:pt x="3654744" y="6618027"/>
                  <a:pt x="3654744" y="6611920"/>
                </a:cubicBezTo>
                <a:cubicBezTo>
                  <a:pt x="3654744" y="6605813"/>
                  <a:pt x="3650738" y="6598344"/>
                  <a:pt x="3645842" y="6595317"/>
                </a:cubicBezTo>
                <a:cubicBezTo>
                  <a:pt x="3640945" y="6592290"/>
                  <a:pt x="3636939" y="6594079"/>
                  <a:pt x="3636939" y="6599287"/>
                </a:cubicBezTo>
                <a:close/>
                <a:moveTo>
                  <a:pt x="2693293" y="6609089"/>
                </a:moveTo>
                <a:cubicBezTo>
                  <a:pt x="2722866" y="6622024"/>
                  <a:pt x="2898714" y="6664381"/>
                  <a:pt x="2903397" y="6659699"/>
                </a:cubicBezTo>
                <a:cubicBezTo>
                  <a:pt x="2909459" y="6653636"/>
                  <a:pt x="2750499" y="6607388"/>
                  <a:pt x="2709281" y="6603222"/>
                </a:cubicBezTo>
                <a:lnTo>
                  <a:pt x="2671037" y="6599359"/>
                </a:lnTo>
                <a:lnTo>
                  <a:pt x="2693293" y="6609089"/>
                </a:lnTo>
                <a:close/>
                <a:moveTo>
                  <a:pt x="4051352" y="6639829"/>
                </a:moveTo>
                <a:cubicBezTo>
                  <a:pt x="4053809" y="6654517"/>
                  <a:pt x="4063628" y="6690572"/>
                  <a:pt x="4073162" y="6719950"/>
                </a:cubicBezTo>
                <a:cubicBezTo>
                  <a:pt x="4082706" y="6749327"/>
                  <a:pt x="4088501" y="6761345"/>
                  <a:pt x="4086053" y="6746657"/>
                </a:cubicBezTo>
                <a:cubicBezTo>
                  <a:pt x="4083596" y="6731968"/>
                  <a:pt x="4073777" y="6695913"/>
                  <a:pt x="4064242" y="6666536"/>
                </a:cubicBezTo>
                <a:cubicBezTo>
                  <a:pt x="4054699" y="6637158"/>
                  <a:pt x="4048903" y="6625140"/>
                  <a:pt x="4051352" y="6639829"/>
                </a:cubicBezTo>
                <a:close/>
                <a:moveTo>
                  <a:pt x="1696232" y="6642668"/>
                </a:moveTo>
                <a:cubicBezTo>
                  <a:pt x="1696232" y="6653422"/>
                  <a:pt x="1713120" y="6665966"/>
                  <a:pt x="1719298" y="6659797"/>
                </a:cubicBezTo>
                <a:cubicBezTo>
                  <a:pt x="1721532" y="6657553"/>
                  <a:pt x="1717259" y="6650654"/>
                  <a:pt x="1709799" y="6644458"/>
                </a:cubicBezTo>
                <a:cubicBezTo>
                  <a:pt x="1701342" y="6637434"/>
                  <a:pt x="1696232" y="6636757"/>
                  <a:pt x="1696232" y="6642668"/>
                </a:cubicBezTo>
                <a:close/>
                <a:moveTo>
                  <a:pt x="1740743" y="6651001"/>
                </a:moveTo>
                <a:cubicBezTo>
                  <a:pt x="1740743" y="6655897"/>
                  <a:pt x="1746753" y="6664889"/>
                  <a:pt x="1754097" y="6670987"/>
                </a:cubicBezTo>
                <a:cubicBezTo>
                  <a:pt x="1761548" y="6677165"/>
                  <a:pt x="1767450" y="6678135"/>
                  <a:pt x="1767450" y="6673168"/>
                </a:cubicBezTo>
                <a:cubicBezTo>
                  <a:pt x="1767450" y="6668271"/>
                  <a:pt x="1761441" y="6659280"/>
                  <a:pt x="1754097" y="6653182"/>
                </a:cubicBezTo>
                <a:cubicBezTo>
                  <a:pt x="1746646" y="6647004"/>
                  <a:pt x="1740743" y="6646033"/>
                  <a:pt x="1740743" y="6651001"/>
                </a:cubicBezTo>
                <a:close/>
                <a:moveTo>
                  <a:pt x="1776353" y="6651758"/>
                </a:moveTo>
                <a:cubicBezTo>
                  <a:pt x="1776353" y="6655568"/>
                  <a:pt x="1782032" y="6666455"/>
                  <a:pt x="1788976" y="6675945"/>
                </a:cubicBezTo>
                <a:cubicBezTo>
                  <a:pt x="1803060" y="6695201"/>
                  <a:pt x="1815336" y="6690136"/>
                  <a:pt x="1807030" y="6668494"/>
                </a:cubicBezTo>
                <a:cubicBezTo>
                  <a:pt x="1801350" y="6653699"/>
                  <a:pt x="1776353" y="6640060"/>
                  <a:pt x="1776353" y="6651758"/>
                </a:cubicBezTo>
                <a:close/>
                <a:moveTo>
                  <a:pt x="2350829" y="6655790"/>
                </a:moveTo>
                <a:cubicBezTo>
                  <a:pt x="2347019" y="6664568"/>
                  <a:pt x="2346404" y="6674254"/>
                  <a:pt x="2349449" y="6677307"/>
                </a:cubicBezTo>
                <a:cubicBezTo>
                  <a:pt x="2358494" y="6686343"/>
                  <a:pt x="2365785" y="6673648"/>
                  <a:pt x="2361619" y="6656102"/>
                </a:cubicBezTo>
                <a:lnTo>
                  <a:pt x="2357764" y="6639829"/>
                </a:lnTo>
                <a:lnTo>
                  <a:pt x="2350829" y="6655790"/>
                </a:lnTo>
                <a:close/>
                <a:moveTo>
                  <a:pt x="2387391" y="6657633"/>
                </a:moveTo>
                <a:cubicBezTo>
                  <a:pt x="2384578" y="6664977"/>
                  <a:pt x="2385726" y="6670987"/>
                  <a:pt x="2389937" y="6670987"/>
                </a:cubicBezTo>
                <a:cubicBezTo>
                  <a:pt x="2394157" y="6670987"/>
                  <a:pt x="2399916" y="6664977"/>
                  <a:pt x="2402738" y="6657633"/>
                </a:cubicBezTo>
                <a:cubicBezTo>
                  <a:pt x="2405552" y="6650289"/>
                  <a:pt x="2404403" y="6644280"/>
                  <a:pt x="2400192" y="6644280"/>
                </a:cubicBezTo>
                <a:cubicBezTo>
                  <a:pt x="2395973" y="6644280"/>
                  <a:pt x="2390213" y="6650289"/>
                  <a:pt x="2387391" y="6657633"/>
                </a:cubicBezTo>
                <a:close/>
                <a:moveTo>
                  <a:pt x="3725963" y="6657633"/>
                </a:moveTo>
                <a:cubicBezTo>
                  <a:pt x="3725963" y="6664977"/>
                  <a:pt x="3733841" y="6670987"/>
                  <a:pt x="3743491" y="6670987"/>
                </a:cubicBezTo>
                <a:cubicBezTo>
                  <a:pt x="3755412" y="6670987"/>
                  <a:pt x="3759373" y="6666713"/>
                  <a:pt x="3755892" y="6657633"/>
                </a:cubicBezTo>
                <a:cubicBezTo>
                  <a:pt x="3753070" y="6650289"/>
                  <a:pt x="3745183" y="6644280"/>
                  <a:pt x="3738364" y="6644280"/>
                </a:cubicBezTo>
                <a:cubicBezTo>
                  <a:pt x="3731544" y="6644280"/>
                  <a:pt x="3725963" y="6650289"/>
                  <a:pt x="3725963" y="6657633"/>
                </a:cubicBezTo>
                <a:close/>
                <a:moveTo>
                  <a:pt x="1838669" y="6660998"/>
                </a:moveTo>
                <a:cubicBezTo>
                  <a:pt x="1838669" y="6665289"/>
                  <a:pt x="1845337" y="6674307"/>
                  <a:pt x="1853482" y="6681029"/>
                </a:cubicBezTo>
                <a:lnTo>
                  <a:pt x="1868287" y="6693243"/>
                </a:lnTo>
                <a:lnTo>
                  <a:pt x="1857622" y="6673213"/>
                </a:lnTo>
                <a:cubicBezTo>
                  <a:pt x="1846583" y="6652497"/>
                  <a:pt x="1838669" y="6647396"/>
                  <a:pt x="1838669" y="6660998"/>
                </a:cubicBezTo>
                <a:close/>
                <a:moveTo>
                  <a:pt x="2289180" y="6667283"/>
                </a:moveTo>
                <a:cubicBezTo>
                  <a:pt x="2285860" y="6675945"/>
                  <a:pt x="2287845" y="6680022"/>
                  <a:pt x="2294353" y="6677851"/>
                </a:cubicBezTo>
                <a:cubicBezTo>
                  <a:pt x="2307662" y="6673417"/>
                  <a:pt x="2314988" y="6653182"/>
                  <a:pt x="2303282" y="6653182"/>
                </a:cubicBezTo>
                <a:cubicBezTo>
                  <a:pt x="2298501" y="6653182"/>
                  <a:pt x="2292163" y="6659529"/>
                  <a:pt x="2289180" y="6667283"/>
                </a:cubicBezTo>
                <a:close/>
                <a:moveTo>
                  <a:pt x="1879673" y="6674690"/>
                </a:moveTo>
                <a:cubicBezTo>
                  <a:pt x="1882655" y="6682444"/>
                  <a:pt x="1888994" y="6688792"/>
                  <a:pt x="1893774" y="6688792"/>
                </a:cubicBezTo>
                <a:cubicBezTo>
                  <a:pt x="1905481" y="6688792"/>
                  <a:pt x="1898154" y="6668557"/>
                  <a:pt x="1884845" y="6664123"/>
                </a:cubicBezTo>
                <a:cubicBezTo>
                  <a:pt x="1878338" y="6661951"/>
                  <a:pt x="1876353" y="6666028"/>
                  <a:pt x="1879673" y="6674690"/>
                </a:cubicBezTo>
                <a:close/>
                <a:moveTo>
                  <a:pt x="1922120" y="6672100"/>
                </a:moveTo>
                <a:cubicBezTo>
                  <a:pt x="1925182" y="6678830"/>
                  <a:pt x="1930149" y="6691355"/>
                  <a:pt x="1933176" y="6699920"/>
                </a:cubicBezTo>
                <a:cubicBezTo>
                  <a:pt x="1942016" y="6724988"/>
                  <a:pt x="1953474" y="6717813"/>
                  <a:pt x="1946467" y="6691596"/>
                </a:cubicBezTo>
                <a:cubicBezTo>
                  <a:pt x="1942951" y="6678447"/>
                  <a:pt x="1934788" y="6665930"/>
                  <a:pt x="1928316" y="6663776"/>
                </a:cubicBezTo>
                <a:cubicBezTo>
                  <a:pt x="1920944" y="6661319"/>
                  <a:pt x="1918630" y="6664417"/>
                  <a:pt x="1922120" y="6672100"/>
                </a:cubicBezTo>
                <a:close/>
                <a:moveTo>
                  <a:pt x="1963435" y="6668761"/>
                </a:moveTo>
                <a:cubicBezTo>
                  <a:pt x="1963515" y="6672438"/>
                  <a:pt x="1967299" y="6681331"/>
                  <a:pt x="1971857" y="6688533"/>
                </a:cubicBezTo>
                <a:cubicBezTo>
                  <a:pt x="1982112" y="6704753"/>
                  <a:pt x="1994148" y="6694604"/>
                  <a:pt x="1986937" y="6675821"/>
                </a:cubicBezTo>
                <a:cubicBezTo>
                  <a:pt x="1981614" y="6661951"/>
                  <a:pt x="1963186" y="6656414"/>
                  <a:pt x="1963435" y="6668761"/>
                </a:cubicBezTo>
                <a:close/>
                <a:moveTo>
                  <a:pt x="2016716" y="6679889"/>
                </a:moveTo>
                <a:cubicBezTo>
                  <a:pt x="2016716" y="6691364"/>
                  <a:pt x="2021220" y="6697676"/>
                  <a:pt x="2027843" y="6695468"/>
                </a:cubicBezTo>
                <a:cubicBezTo>
                  <a:pt x="2033968" y="6693430"/>
                  <a:pt x="2038971" y="6686414"/>
                  <a:pt x="2038971" y="6679889"/>
                </a:cubicBezTo>
                <a:cubicBezTo>
                  <a:pt x="2038971" y="6673364"/>
                  <a:pt x="2033968" y="6666348"/>
                  <a:pt x="2027843" y="6664310"/>
                </a:cubicBezTo>
                <a:cubicBezTo>
                  <a:pt x="2021220" y="6662102"/>
                  <a:pt x="2016716" y="6668414"/>
                  <a:pt x="2016716" y="6679889"/>
                </a:cubicBezTo>
                <a:close/>
                <a:moveTo>
                  <a:pt x="2061227" y="6674913"/>
                </a:moveTo>
                <a:cubicBezTo>
                  <a:pt x="2061227" y="6681972"/>
                  <a:pt x="2065233" y="6690216"/>
                  <a:pt x="2070130" y="6693243"/>
                </a:cubicBezTo>
                <a:cubicBezTo>
                  <a:pt x="2075026" y="6696269"/>
                  <a:pt x="2079032" y="6690492"/>
                  <a:pt x="2079032" y="6680414"/>
                </a:cubicBezTo>
                <a:cubicBezTo>
                  <a:pt x="2079032" y="6670337"/>
                  <a:pt x="2075026" y="6662085"/>
                  <a:pt x="2070130" y="6662085"/>
                </a:cubicBezTo>
                <a:cubicBezTo>
                  <a:pt x="2065233" y="6662085"/>
                  <a:pt x="2061227" y="6667853"/>
                  <a:pt x="2061227" y="6674913"/>
                </a:cubicBezTo>
                <a:close/>
                <a:moveTo>
                  <a:pt x="2109380" y="6674334"/>
                </a:moveTo>
                <a:cubicBezTo>
                  <a:pt x="2101947" y="6693714"/>
                  <a:pt x="2107146" y="6698922"/>
                  <a:pt x="2123731" y="6688676"/>
                </a:cubicBezTo>
                <a:lnTo>
                  <a:pt x="2136746" y="6680628"/>
                </a:lnTo>
                <a:lnTo>
                  <a:pt x="2125983" y="6669865"/>
                </a:lnTo>
                <a:lnTo>
                  <a:pt x="2115229" y="6659111"/>
                </a:lnTo>
                <a:lnTo>
                  <a:pt x="2109380" y="6674334"/>
                </a:lnTo>
                <a:close/>
                <a:moveTo>
                  <a:pt x="2154337" y="6671583"/>
                </a:moveTo>
                <a:cubicBezTo>
                  <a:pt x="2151105" y="6676800"/>
                  <a:pt x="2150607" y="6683210"/>
                  <a:pt x="2153215" y="6685827"/>
                </a:cubicBezTo>
                <a:cubicBezTo>
                  <a:pt x="2159598" y="6692201"/>
                  <a:pt x="2176958" y="6680966"/>
                  <a:pt x="2176958" y="6670462"/>
                </a:cubicBezTo>
                <a:cubicBezTo>
                  <a:pt x="2176958" y="6659084"/>
                  <a:pt x="2161592" y="6659841"/>
                  <a:pt x="2154337" y="6671583"/>
                </a:cubicBezTo>
                <a:close/>
                <a:moveTo>
                  <a:pt x="2194762" y="6676177"/>
                </a:moveTo>
                <a:cubicBezTo>
                  <a:pt x="2194762" y="6683931"/>
                  <a:pt x="2199516" y="6688693"/>
                  <a:pt x="2205338" y="6686753"/>
                </a:cubicBezTo>
                <a:cubicBezTo>
                  <a:pt x="2221843" y="6681251"/>
                  <a:pt x="2224576" y="6662085"/>
                  <a:pt x="2208855" y="6662085"/>
                </a:cubicBezTo>
                <a:cubicBezTo>
                  <a:pt x="2201101" y="6662085"/>
                  <a:pt x="2194762" y="6668423"/>
                  <a:pt x="2194762" y="6676177"/>
                </a:cubicBezTo>
                <a:close/>
                <a:moveTo>
                  <a:pt x="2245212" y="6668022"/>
                </a:moveTo>
                <a:cubicBezTo>
                  <a:pt x="2236701" y="6676524"/>
                  <a:pt x="2237894" y="6688792"/>
                  <a:pt x="2247224" y="6688792"/>
                </a:cubicBezTo>
                <a:cubicBezTo>
                  <a:pt x="2251595" y="6688792"/>
                  <a:pt x="2257479" y="6682782"/>
                  <a:pt x="2260301" y="6675438"/>
                </a:cubicBezTo>
                <a:cubicBezTo>
                  <a:pt x="2265509" y="6661871"/>
                  <a:pt x="2256019" y="6657206"/>
                  <a:pt x="2245212" y="6668022"/>
                </a:cubicBezTo>
                <a:close/>
                <a:moveTo>
                  <a:pt x="3801632" y="6679889"/>
                </a:moveTo>
                <a:cubicBezTo>
                  <a:pt x="3804659" y="6684785"/>
                  <a:pt x="3811140" y="6688792"/>
                  <a:pt x="3816036" y="6688792"/>
                </a:cubicBezTo>
                <a:cubicBezTo>
                  <a:pt x="3820933" y="6688792"/>
                  <a:pt x="3822464" y="6684785"/>
                  <a:pt x="3819437" y="6679889"/>
                </a:cubicBezTo>
                <a:cubicBezTo>
                  <a:pt x="3816410" y="6674993"/>
                  <a:pt x="3809929" y="6670987"/>
                  <a:pt x="3805033" y="6670987"/>
                </a:cubicBezTo>
                <a:cubicBezTo>
                  <a:pt x="3800137" y="6670987"/>
                  <a:pt x="3798606" y="6674993"/>
                  <a:pt x="3801632" y="6679889"/>
                </a:cubicBezTo>
                <a:close/>
                <a:moveTo>
                  <a:pt x="3877302" y="6683602"/>
                </a:moveTo>
                <a:cubicBezTo>
                  <a:pt x="3877302" y="6691355"/>
                  <a:pt x="3883641" y="6697694"/>
                  <a:pt x="3891395" y="6697694"/>
                </a:cubicBezTo>
                <a:cubicBezTo>
                  <a:pt x="3907116" y="6697694"/>
                  <a:pt x="3904383" y="6678527"/>
                  <a:pt x="3887878" y="6673025"/>
                </a:cubicBezTo>
                <a:cubicBezTo>
                  <a:pt x="3882056" y="6671085"/>
                  <a:pt x="3877302" y="6675847"/>
                  <a:pt x="3877302" y="6683602"/>
                </a:cubicBezTo>
                <a:close/>
                <a:moveTo>
                  <a:pt x="3734865" y="6701566"/>
                </a:moveTo>
                <a:cubicBezTo>
                  <a:pt x="3734865" y="6719041"/>
                  <a:pt x="3754886" y="6751108"/>
                  <a:pt x="3765801" y="6751108"/>
                </a:cubicBezTo>
                <a:cubicBezTo>
                  <a:pt x="3781638" y="6751108"/>
                  <a:pt x="3783089" y="6739063"/>
                  <a:pt x="3770163" y="6714911"/>
                </a:cubicBezTo>
                <a:cubicBezTo>
                  <a:pt x="3762320" y="6700267"/>
                  <a:pt x="3734865" y="6689886"/>
                  <a:pt x="3734865" y="6701566"/>
                </a:cubicBezTo>
                <a:close/>
                <a:moveTo>
                  <a:pt x="2025618" y="6715499"/>
                </a:moveTo>
                <a:cubicBezTo>
                  <a:pt x="2025618" y="6720395"/>
                  <a:pt x="2029624" y="6724401"/>
                  <a:pt x="2034520" y="6724401"/>
                </a:cubicBezTo>
                <a:cubicBezTo>
                  <a:pt x="2039417" y="6724401"/>
                  <a:pt x="2043423" y="6720395"/>
                  <a:pt x="2043423" y="6715499"/>
                </a:cubicBezTo>
                <a:cubicBezTo>
                  <a:pt x="2043423" y="6710602"/>
                  <a:pt x="2039417" y="6706596"/>
                  <a:pt x="2034520" y="6706596"/>
                </a:cubicBezTo>
                <a:cubicBezTo>
                  <a:pt x="2029624" y="6706596"/>
                  <a:pt x="2025618" y="6710602"/>
                  <a:pt x="2025618" y="6715499"/>
                </a:cubicBezTo>
                <a:close/>
                <a:moveTo>
                  <a:pt x="3814986" y="6715499"/>
                </a:moveTo>
                <a:cubicBezTo>
                  <a:pt x="3814986" y="6720395"/>
                  <a:pt x="3820995" y="6724401"/>
                  <a:pt x="3828339" y="6724401"/>
                </a:cubicBezTo>
                <a:cubicBezTo>
                  <a:pt x="3835684" y="6724401"/>
                  <a:pt x="3841693" y="6720395"/>
                  <a:pt x="3841693" y="6715499"/>
                </a:cubicBezTo>
                <a:cubicBezTo>
                  <a:pt x="3841693" y="6710602"/>
                  <a:pt x="3835684" y="6706596"/>
                  <a:pt x="3828339" y="6706596"/>
                </a:cubicBezTo>
                <a:cubicBezTo>
                  <a:pt x="3820995" y="6706596"/>
                  <a:pt x="3814986" y="6710602"/>
                  <a:pt x="3814986" y="6715499"/>
                </a:cubicBezTo>
                <a:close/>
                <a:moveTo>
                  <a:pt x="3892525" y="6733303"/>
                </a:moveTo>
                <a:cubicBezTo>
                  <a:pt x="3897208" y="6751188"/>
                  <a:pt x="3905371" y="6755675"/>
                  <a:pt x="3915262" y="6745784"/>
                </a:cubicBezTo>
                <a:cubicBezTo>
                  <a:pt x="3923666" y="6737389"/>
                  <a:pt x="3912226" y="6715499"/>
                  <a:pt x="3899442" y="6715499"/>
                </a:cubicBezTo>
                <a:cubicBezTo>
                  <a:pt x="3892258" y="6715499"/>
                  <a:pt x="3889632" y="6722247"/>
                  <a:pt x="3892525" y="6733303"/>
                </a:cubicBezTo>
                <a:close/>
                <a:moveTo>
                  <a:pt x="3949928" y="6742206"/>
                </a:moveTo>
                <a:cubicBezTo>
                  <a:pt x="3949928" y="6754446"/>
                  <a:pt x="3951948" y="6759458"/>
                  <a:pt x="3954414" y="6753334"/>
                </a:cubicBezTo>
                <a:cubicBezTo>
                  <a:pt x="3956889" y="6747218"/>
                  <a:pt x="3956889" y="6737202"/>
                  <a:pt x="3954414" y="6731078"/>
                </a:cubicBezTo>
                <a:cubicBezTo>
                  <a:pt x="3951948" y="6724962"/>
                  <a:pt x="3949928" y="6729965"/>
                  <a:pt x="3949928" y="6742206"/>
                </a:cubicBezTo>
                <a:close/>
                <a:moveTo>
                  <a:pt x="3824022" y="6748882"/>
                </a:moveTo>
                <a:cubicBezTo>
                  <a:pt x="3824360" y="6765156"/>
                  <a:pt x="3838453" y="6776417"/>
                  <a:pt x="3849749" y="6769437"/>
                </a:cubicBezTo>
                <a:cubicBezTo>
                  <a:pt x="3856364" y="6765351"/>
                  <a:pt x="3859026" y="6757544"/>
                  <a:pt x="3855661" y="6752105"/>
                </a:cubicBezTo>
                <a:cubicBezTo>
                  <a:pt x="3848824" y="6741030"/>
                  <a:pt x="3823808" y="6738484"/>
                  <a:pt x="3824022" y="6748882"/>
                </a:cubicBezTo>
                <a:close/>
                <a:moveTo>
                  <a:pt x="4014799" y="6791168"/>
                </a:moveTo>
                <a:cubicBezTo>
                  <a:pt x="4030850" y="6866740"/>
                  <a:pt x="4088732" y="7071333"/>
                  <a:pt x="4113089" y="7138644"/>
                </a:cubicBezTo>
                <a:cubicBezTo>
                  <a:pt x="4157841" y="7262270"/>
                  <a:pt x="4166076" y="7274849"/>
                  <a:pt x="4218074" y="7298939"/>
                </a:cubicBezTo>
                <a:lnTo>
                  <a:pt x="4263913" y="7320171"/>
                </a:lnTo>
                <a:lnTo>
                  <a:pt x="4231926" y="7333533"/>
                </a:lnTo>
                <a:cubicBezTo>
                  <a:pt x="4214336" y="7340887"/>
                  <a:pt x="4197582" y="7353056"/>
                  <a:pt x="4194697" y="7360588"/>
                </a:cubicBezTo>
                <a:cubicBezTo>
                  <a:pt x="4188430" y="7376924"/>
                  <a:pt x="4169450" y="7379087"/>
                  <a:pt x="4172272" y="7363143"/>
                </a:cubicBezTo>
                <a:cubicBezTo>
                  <a:pt x="4173358" y="7357027"/>
                  <a:pt x="4167847" y="7337994"/>
                  <a:pt x="4160031" y="7320857"/>
                </a:cubicBezTo>
                <a:lnTo>
                  <a:pt x="4145823" y="7289699"/>
                </a:lnTo>
                <a:lnTo>
                  <a:pt x="4145147" y="7307503"/>
                </a:lnTo>
                <a:cubicBezTo>
                  <a:pt x="4144773" y="7317296"/>
                  <a:pt x="4148601" y="7340175"/>
                  <a:pt x="4153648" y="7358345"/>
                </a:cubicBezTo>
                <a:lnTo>
                  <a:pt x="4162827" y="7391390"/>
                </a:lnTo>
                <a:lnTo>
                  <a:pt x="4186979" y="7382301"/>
                </a:lnTo>
                <a:cubicBezTo>
                  <a:pt x="4200270" y="7377297"/>
                  <a:pt x="4225161" y="7359849"/>
                  <a:pt x="4242298" y="7343522"/>
                </a:cubicBezTo>
                <a:cubicBezTo>
                  <a:pt x="4282251" y="7305456"/>
                  <a:pt x="4330502" y="7281579"/>
                  <a:pt x="4417469" y="7256822"/>
                </a:cubicBezTo>
                <a:lnTo>
                  <a:pt x="4487112" y="7236997"/>
                </a:lnTo>
                <a:lnTo>
                  <a:pt x="4613498" y="7236641"/>
                </a:lnTo>
                <a:cubicBezTo>
                  <a:pt x="4683016" y="7236445"/>
                  <a:pt x="4736804" y="7233187"/>
                  <a:pt x="4733030" y="7229394"/>
                </a:cubicBezTo>
                <a:cubicBezTo>
                  <a:pt x="4729255" y="7225611"/>
                  <a:pt x="4693085" y="7218738"/>
                  <a:pt x="4652659" y="7214127"/>
                </a:cubicBezTo>
                <a:cubicBezTo>
                  <a:pt x="4573010" y="7205046"/>
                  <a:pt x="4481806" y="7213236"/>
                  <a:pt x="4407801" y="7236125"/>
                </a:cubicBezTo>
                <a:cubicBezTo>
                  <a:pt x="4348378" y="7254499"/>
                  <a:pt x="4272877" y="7253021"/>
                  <a:pt x="4227912" y="7232608"/>
                </a:cubicBezTo>
                <a:cubicBezTo>
                  <a:pt x="4162008" y="7202678"/>
                  <a:pt x="4127751" y="7139347"/>
                  <a:pt x="4068827" y="6938484"/>
                </a:cubicBezTo>
                <a:cubicBezTo>
                  <a:pt x="4040224" y="6840985"/>
                  <a:pt x="4004962" y="6744822"/>
                  <a:pt x="4014799" y="6791168"/>
                </a:cubicBezTo>
                <a:close/>
                <a:moveTo>
                  <a:pt x="4091661" y="6791907"/>
                </a:moveTo>
                <a:cubicBezTo>
                  <a:pt x="4092089" y="6802278"/>
                  <a:pt x="4094199" y="6804388"/>
                  <a:pt x="4097038" y="6797293"/>
                </a:cubicBezTo>
                <a:cubicBezTo>
                  <a:pt x="4099611" y="6790865"/>
                  <a:pt x="4099291" y="6783183"/>
                  <a:pt x="4096335" y="6780227"/>
                </a:cubicBezTo>
                <a:cubicBezTo>
                  <a:pt x="4093379" y="6777272"/>
                  <a:pt x="4091279" y="6782524"/>
                  <a:pt x="4091661" y="6791907"/>
                </a:cubicBezTo>
                <a:close/>
                <a:moveTo>
                  <a:pt x="4349126" y="6795646"/>
                </a:moveTo>
                <a:cubicBezTo>
                  <a:pt x="4349126" y="6810148"/>
                  <a:pt x="4492213" y="7019273"/>
                  <a:pt x="4530715" y="7061051"/>
                </a:cubicBezTo>
                <a:cubicBezTo>
                  <a:pt x="4550194" y="7082176"/>
                  <a:pt x="4578396" y="7107762"/>
                  <a:pt x="4593388" y="7117893"/>
                </a:cubicBezTo>
                <a:lnTo>
                  <a:pt x="4620647" y="7136321"/>
                </a:lnTo>
                <a:lnTo>
                  <a:pt x="4584583" y="7101726"/>
                </a:lnTo>
                <a:cubicBezTo>
                  <a:pt x="4548992" y="7067586"/>
                  <a:pt x="4437205" y="6911162"/>
                  <a:pt x="4389694" y="6829003"/>
                </a:cubicBezTo>
                <a:cubicBezTo>
                  <a:pt x="4366868" y="6789539"/>
                  <a:pt x="4349126" y="6774948"/>
                  <a:pt x="4349126" y="6795646"/>
                </a:cubicBezTo>
                <a:close/>
                <a:moveTo>
                  <a:pt x="2980232" y="6877227"/>
                </a:moveTo>
                <a:cubicBezTo>
                  <a:pt x="2943857" y="7007629"/>
                  <a:pt x="2884888" y="7082345"/>
                  <a:pt x="2777865" y="7133641"/>
                </a:cubicBezTo>
                <a:cubicBezTo>
                  <a:pt x="2670155" y="7185256"/>
                  <a:pt x="2556072" y="7205358"/>
                  <a:pt x="2092385" y="7254410"/>
                </a:cubicBezTo>
                <a:cubicBezTo>
                  <a:pt x="1925912" y="7272019"/>
                  <a:pt x="1739862" y="7292067"/>
                  <a:pt x="1678943" y="7298966"/>
                </a:cubicBezTo>
                <a:cubicBezTo>
                  <a:pt x="1577582" y="7310441"/>
                  <a:pt x="1529740" y="7310628"/>
                  <a:pt x="1581677" y="7299340"/>
                </a:cubicBezTo>
                <a:cubicBezTo>
                  <a:pt x="1605392" y="7294177"/>
                  <a:pt x="1897255" y="7259742"/>
                  <a:pt x="2159153" y="7231201"/>
                </a:cubicBezTo>
                <a:cubicBezTo>
                  <a:pt x="2332802" y="7212284"/>
                  <a:pt x="2504020" y="7184188"/>
                  <a:pt x="2514258" y="7172936"/>
                </a:cubicBezTo>
                <a:cubicBezTo>
                  <a:pt x="2517249" y="7169650"/>
                  <a:pt x="2507243" y="7169321"/>
                  <a:pt x="2492011" y="7172215"/>
                </a:cubicBezTo>
                <a:cubicBezTo>
                  <a:pt x="2476788" y="7175108"/>
                  <a:pt x="2442737" y="7179630"/>
                  <a:pt x="2416341" y="7182265"/>
                </a:cubicBezTo>
                <a:lnTo>
                  <a:pt x="2368358" y="7187046"/>
                </a:lnTo>
                <a:lnTo>
                  <a:pt x="2437742" y="7168289"/>
                </a:lnTo>
                <a:cubicBezTo>
                  <a:pt x="2475898" y="7157971"/>
                  <a:pt x="2505632" y="7148027"/>
                  <a:pt x="2503806" y="7146202"/>
                </a:cubicBezTo>
                <a:cubicBezTo>
                  <a:pt x="2501973" y="7144377"/>
                  <a:pt x="2456962" y="7150875"/>
                  <a:pt x="2403771" y="7160650"/>
                </a:cubicBezTo>
                <a:cubicBezTo>
                  <a:pt x="2254096" y="7188150"/>
                  <a:pt x="2221914" y="7182514"/>
                  <a:pt x="2355939" y="7152273"/>
                </a:cubicBezTo>
                <a:cubicBezTo>
                  <a:pt x="2435722" y="7134273"/>
                  <a:pt x="2434742" y="7128095"/>
                  <a:pt x="2354416" y="7142712"/>
                </a:cubicBezTo>
                <a:cubicBezTo>
                  <a:pt x="2327808" y="7147546"/>
                  <a:pt x="2175845" y="7165662"/>
                  <a:pt x="2016716" y="7182959"/>
                </a:cubicBezTo>
                <a:cubicBezTo>
                  <a:pt x="1570843" y="7231424"/>
                  <a:pt x="1426910" y="7248018"/>
                  <a:pt x="1162092" y="7281482"/>
                </a:cubicBezTo>
                <a:cubicBezTo>
                  <a:pt x="652620" y="7345863"/>
                  <a:pt x="339463" y="7394078"/>
                  <a:pt x="321266" y="7410948"/>
                </a:cubicBezTo>
                <a:cubicBezTo>
                  <a:pt x="309693" y="7421667"/>
                  <a:pt x="362707" y="7421035"/>
                  <a:pt x="391461" y="7410102"/>
                </a:cubicBezTo>
                <a:cubicBezTo>
                  <a:pt x="404022" y="7405322"/>
                  <a:pt x="414296" y="7403426"/>
                  <a:pt x="414296" y="7405874"/>
                </a:cubicBezTo>
                <a:cubicBezTo>
                  <a:pt x="414296" y="7408322"/>
                  <a:pt x="403275" y="7414509"/>
                  <a:pt x="389814" y="7419628"/>
                </a:cubicBezTo>
                <a:lnTo>
                  <a:pt x="365333" y="7428940"/>
                </a:lnTo>
                <a:lnTo>
                  <a:pt x="380209" y="7437264"/>
                </a:lnTo>
                <a:cubicBezTo>
                  <a:pt x="389565" y="7442498"/>
                  <a:pt x="403809" y="7442267"/>
                  <a:pt x="418622" y="7436631"/>
                </a:cubicBezTo>
                <a:cubicBezTo>
                  <a:pt x="452309" y="7423830"/>
                  <a:pt x="467140" y="7426162"/>
                  <a:pt x="441688" y="7440264"/>
                </a:cubicBezTo>
                <a:lnTo>
                  <a:pt x="420118" y="7452210"/>
                </a:lnTo>
                <a:lnTo>
                  <a:pt x="437976" y="7457881"/>
                </a:lnTo>
                <a:cubicBezTo>
                  <a:pt x="447804" y="7460997"/>
                  <a:pt x="473033" y="7457481"/>
                  <a:pt x="494052" y="7450065"/>
                </a:cubicBezTo>
                <a:cubicBezTo>
                  <a:pt x="515070" y="7442658"/>
                  <a:pt x="540771" y="7436978"/>
                  <a:pt x="551178" y="7437459"/>
                </a:cubicBezTo>
                <a:cubicBezTo>
                  <a:pt x="561576" y="7437940"/>
                  <a:pt x="548053" y="7445204"/>
                  <a:pt x="521124" y="7453608"/>
                </a:cubicBezTo>
                <a:cubicBezTo>
                  <a:pt x="492511" y="7462537"/>
                  <a:pt x="477707" y="7470906"/>
                  <a:pt x="485514" y="7473745"/>
                </a:cubicBezTo>
                <a:cubicBezTo>
                  <a:pt x="492859" y="7476416"/>
                  <a:pt x="517892" y="7471208"/>
                  <a:pt x="541154" y="7462172"/>
                </a:cubicBezTo>
                <a:cubicBezTo>
                  <a:pt x="591042" y="7442801"/>
                  <a:pt x="598583" y="7448908"/>
                  <a:pt x="550056" y="7469392"/>
                </a:cubicBezTo>
                <a:lnTo>
                  <a:pt x="516672" y="7483484"/>
                </a:lnTo>
                <a:lnTo>
                  <a:pt x="550074" y="7495182"/>
                </a:lnTo>
                <a:lnTo>
                  <a:pt x="583467" y="7506889"/>
                </a:lnTo>
                <a:lnTo>
                  <a:pt x="614331" y="7493989"/>
                </a:lnTo>
                <a:cubicBezTo>
                  <a:pt x="658478" y="7475544"/>
                  <a:pt x="672971" y="7478143"/>
                  <a:pt x="639560" y="7498512"/>
                </a:cubicBezTo>
                <a:cubicBezTo>
                  <a:pt x="623919" y="7508055"/>
                  <a:pt x="604859" y="7525406"/>
                  <a:pt x="597212" y="7537076"/>
                </a:cubicBezTo>
                <a:cubicBezTo>
                  <a:pt x="580262" y="7562947"/>
                  <a:pt x="568760" y="7656474"/>
                  <a:pt x="561113" y="7830515"/>
                </a:cubicBezTo>
                <a:lnTo>
                  <a:pt x="555353" y="7961825"/>
                </a:lnTo>
                <a:lnTo>
                  <a:pt x="568119" y="7961825"/>
                </a:lnTo>
                <a:lnTo>
                  <a:pt x="580894" y="7961825"/>
                </a:lnTo>
                <a:lnTo>
                  <a:pt x="587152" y="7870576"/>
                </a:lnTo>
                <a:cubicBezTo>
                  <a:pt x="597443" y="7720616"/>
                  <a:pt x="617162" y="7581784"/>
                  <a:pt x="632358" y="7552406"/>
                </a:cubicBezTo>
                <a:cubicBezTo>
                  <a:pt x="661549" y="7495948"/>
                  <a:pt x="738661" y="7468003"/>
                  <a:pt x="976016" y="7427880"/>
                </a:cubicBezTo>
                <a:cubicBezTo>
                  <a:pt x="1351329" y="7364425"/>
                  <a:pt x="1663284" y="7322646"/>
                  <a:pt x="2141348" y="7271796"/>
                </a:cubicBezTo>
                <a:cubicBezTo>
                  <a:pt x="2509842" y="7232590"/>
                  <a:pt x="2602204" y="7219210"/>
                  <a:pt x="2700272" y="7190794"/>
                </a:cubicBezTo>
                <a:cubicBezTo>
                  <a:pt x="2836024" y="7151454"/>
                  <a:pt x="2910394" y="7099527"/>
                  <a:pt x="2953873" y="7013727"/>
                </a:cubicBezTo>
                <a:cubicBezTo>
                  <a:pt x="2977117" y="6967861"/>
                  <a:pt x="3006254" y="6860793"/>
                  <a:pt x="3003272" y="6832199"/>
                </a:cubicBezTo>
                <a:lnTo>
                  <a:pt x="3000423" y="6804860"/>
                </a:lnTo>
                <a:lnTo>
                  <a:pt x="2980232" y="6877227"/>
                </a:lnTo>
                <a:close/>
                <a:moveTo>
                  <a:pt x="3967029" y="6818614"/>
                </a:moveTo>
                <a:cubicBezTo>
                  <a:pt x="3967456" y="6828985"/>
                  <a:pt x="3969566" y="6831095"/>
                  <a:pt x="3972406" y="6824000"/>
                </a:cubicBezTo>
                <a:cubicBezTo>
                  <a:pt x="3974979" y="6817572"/>
                  <a:pt x="3974658" y="6809890"/>
                  <a:pt x="3971702" y="6806934"/>
                </a:cubicBezTo>
                <a:cubicBezTo>
                  <a:pt x="3968747" y="6803979"/>
                  <a:pt x="3966646" y="6809231"/>
                  <a:pt x="3967029" y="6818614"/>
                </a:cubicBezTo>
                <a:close/>
                <a:moveTo>
                  <a:pt x="3237216" y="6893545"/>
                </a:moveTo>
                <a:cubicBezTo>
                  <a:pt x="3235560" y="6961559"/>
                  <a:pt x="3214488" y="7054917"/>
                  <a:pt x="3187452" y="7113966"/>
                </a:cubicBezTo>
                <a:lnTo>
                  <a:pt x="3164671" y="7163739"/>
                </a:lnTo>
                <a:lnTo>
                  <a:pt x="3176021" y="7170941"/>
                </a:lnTo>
                <a:cubicBezTo>
                  <a:pt x="3182262" y="7174903"/>
                  <a:pt x="3191173" y="7178206"/>
                  <a:pt x="3195811" y="7178286"/>
                </a:cubicBezTo>
                <a:cubicBezTo>
                  <a:pt x="3215103" y="7178597"/>
                  <a:pt x="3353498" y="7224463"/>
                  <a:pt x="3348931" y="7229029"/>
                </a:cubicBezTo>
                <a:cubicBezTo>
                  <a:pt x="3346198" y="7231762"/>
                  <a:pt x="3311363" y="7225201"/>
                  <a:pt x="3271517" y="7214456"/>
                </a:cubicBezTo>
                <a:cubicBezTo>
                  <a:pt x="3231679" y="7203702"/>
                  <a:pt x="3197476" y="7196500"/>
                  <a:pt x="3195526" y="7198450"/>
                </a:cubicBezTo>
                <a:cubicBezTo>
                  <a:pt x="3193577" y="7200408"/>
                  <a:pt x="3227762" y="7212711"/>
                  <a:pt x="3271490" y="7225798"/>
                </a:cubicBezTo>
                <a:cubicBezTo>
                  <a:pt x="3343964" y="7247493"/>
                  <a:pt x="3381229" y="7267443"/>
                  <a:pt x="3349287" y="7267443"/>
                </a:cubicBezTo>
                <a:cubicBezTo>
                  <a:pt x="3336664" y="7267443"/>
                  <a:pt x="3173698" y="7221409"/>
                  <a:pt x="3146510" y="7210174"/>
                </a:cubicBezTo>
                <a:cubicBezTo>
                  <a:pt x="3138712" y="7206943"/>
                  <a:pt x="3127780" y="7209827"/>
                  <a:pt x="3122162" y="7216602"/>
                </a:cubicBezTo>
                <a:lnTo>
                  <a:pt x="3111969" y="7228878"/>
                </a:lnTo>
                <a:lnTo>
                  <a:pt x="3222126" y="7261514"/>
                </a:lnTo>
                <a:cubicBezTo>
                  <a:pt x="3282716" y="7279461"/>
                  <a:pt x="3337901" y="7294150"/>
                  <a:pt x="3344774" y="7294150"/>
                </a:cubicBezTo>
                <a:cubicBezTo>
                  <a:pt x="3358163" y="7294150"/>
                  <a:pt x="3438168" y="7217038"/>
                  <a:pt x="3431589" y="7210468"/>
                </a:cubicBezTo>
                <a:cubicBezTo>
                  <a:pt x="3429426" y="7208305"/>
                  <a:pt x="3379600" y="7193811"/>
                  <a:pt x="3320871" y="7178259"/>
                </a:cubicBezTo>
                <a:cubicBezTo>
                  <a:pt x="3208933" y="7148623"/>
                  <a:pt x="3187176" y="7138546"/>
                  <a:pt x="3213367" y="7128495"/>
                </a:cubicBezTo>
                <a:cubicBezTo>
                  <a:pt x="3222198" y="7125112"/>
                  <a:pt x="3275469" y="7136890"/>
                  <a:pt x="3336094" y="7155638"/>
                </a:cubicBezTo>
                <a:cubicBezTo>
                  <a:pt x="3407072" y="7177592"/>
                  <a:pt x="3446189" y="7185782"/>
                  <a:pt x="3452056" y="7179915"/>
                </a:cubicBezTo>
                <a:cubicBezTo>
                  <a:pt x="3464617" y="7167354"/>
                  <a:pt x="3454175" y="7154659"/>
                  <a:pt x="3425589" y="7147724"/>
                </a:cubicBezTo>
                <a:cubicBezTo>
                  <a:pt x="3412084" y="7144448"/>
                  <a:pt x="3361608" y="7129706"/>
                  <a:pt x="3313420" y="7114955"/>
                </a:cubicBezTo>
                <a:lnTo>
                  <a:pt x="3225821" y="7088132"/>
                </a:lnTo>
                <a:lnTo>
                  <a:pt x="3231803" y="7064300"/>
                </a:lnTo>
                <a:cubicBezTo>
                  <a:pt x="3235088" y="7051196"/>
                  <a:pt x="3239103" y="7039143"/>
                  <a:pt x="3240724" y="7037531"/>
                </a:cubicBezTo>
                <a:cubicBezTo>
                  <a:pt x="3242344" y="7035911"/>
                  <a:pt x="3280410" y="7046798"/>
                  <a:pt x="3325322" y="7061728"/>
                </a:cubicBezTo>
                <a:cubicBezTo>
                  <a:pt x="3370226" y="7076657"/>
                  <a:pt x="3420657" y="7091435"/>
                  <a:pt x="3437385" y="7094577"/>
                </a:cubicBezTo>
                <a:cubicBezTo>
                  <a:pt x="3476938" y="7101993"/>
                  <a:pt x="3478193" y="7084144"/>
                  <a:pt x="3438863" y="7073497"/>
                </a:cubicBezTo>
                <a:cubicBezTo>
                  <a:pt x="3422945" y="7069179"/>
                  <a:pt x="3374383" y="7055977"/>
                  <a:pt x="3330940" y="7044146"/>
                </a:cubicBezTo>
                <a:cubicBezTo>
                  <a:pt x="3261021" y="7025103"/>
                  <a:pt x="3233601" y="7009035"/>
                  <a:pt x="3247427" y="6995210"/>
                </a:cubicBezTo>
                <a:cubicBezTo>
                  <a:pt x="3249848" y="6992797"/>
                  <a:pt x="3300422" y="7003649"/>
                  <a:pt x="3359819" y="7019326"/>
                </a:cubicBezTo>
                <a:cubicBezTo>
                  <a:pt x="3419215" y="7035003"/>
                  <a:pt x="3470484" y="7045160"/>
                  <a:pt x="3473742" y="7041902"/>
                </a:cubicBezTo>
                <a:cubicBezTo>
                  <a:pt x="3483570" y="7032074"/>
                  <a:pt x="3476377" y="7029430"/>
                  <a:pt x="3358198" y="6999403"/>
                </a:cubicBezTo>
                <a:lnTo>
                  <a:pt x="3244391" y="6970488"/>
                </a:lnTo>
                <a:lnTo>
                  <a:pt x="3247044" y="6929786"/>
                </a:lnTo>
                <a:lnTo>
                  <a:pt x="3249688" y="6889094"/>
                </a:lnTo>
                <a:lnTo>
                  <a:pt x="3263042" y="6892138"/>
                </a:lnTo>
                <a:cubicBezTo>
                  <a:pt x="3270386" y="6893812"/>
                  <a:pt x="3320462" y="6906810"/>
                  <a:pt x="3374321" y="6921018"/>
                </a:cubicBezTo>
                <a:cubicBezTo>
                  <a:pt x="3487923" y="6950983"/>
                  <a:pt x="3476697" y="6948997"/>
                  <a:pt x="3476697" y="6939071"/>
                </a:cubicBezTo>
                <a:cubicBezTo>
                  <a:pt x="3476697" y="6934736"/>
                  <a:pt x="3431634" y="6920332"/>
                  <a:pt x="3376546" y="6907068"/>
                </a:cubicBezTo>
                <a:cubicBezTo>
                  <a:pt x="3321468" y="6893794"/>
                  <a:pt x="3269638" y="6881126"/>
                  <a:pt x="3261386" y="6878919"/>
                </a:cubicBezTo>
                <a:cubicBezTo>
                  <a:pt x="3253133" y="6876710"/>
                  <a:pt x="3244587" y="6868084"/>
                  <a:pt x="3242388" y="6859743"/>
                </a:cubicBezTo>
                <a:cubicBezTo>
                  <a:pt x="3240198" y="6851401"/>
                  <a:pt x="3237866" y="6866615"/>
                  <a:pt x="3237216" y="6893545"/>
                </a:cubicBezTo>
                <a:close/>
                <a:moveTo>
                  <a:pt x="2737804" y="6883094"/>
                </a:moveTo>
                <a:cubicBezTo>
                  <a:pt x="2758084" y="6896046"/>
                  <a:pt x="2888565" y="6930863"/>
                  <a:pt x="2900726" y="6926555"/>
                </a:cubicBezTo>
                <a:cubicBezTo>
                  <a:pt x="2906592" y="6924472"/>
                  <a:pt x="2883064" y="6914234"/>
                  <a:pt x="2848433" y="6903800"/>
                </a:cubicBezTo>
                <a:cubicBezTo>
                  <a:pt x="2771936" y="6880752"/>
                  <a:pt x="2718486" y="6870746"/>
                  <a:pt x="2737804" y="6883094"/>
                </a:cubicBezTo>
                <a:close/>
                <a:moveTo>
                  <a:pt x="2728902" y="6923973"/>
                </a:moveTo>
                <a:cubicBezTo>
                  <a:pt x="2728902" y="6926020"/>
                  <a:pt x="2760906" y="6938350"/>
                  <a:pt x="2800032" y="6951383"/>
                </a:cubicBezTo>
                <a:cubicBezTo>
                  <a:pt x="2839148" y="6964407"/>
                  <a:pt x="2873698" y="6979186"/>
                  <a:pt x="2876814" y="6984215"/>
                </a:cubicBezTo>
                <a:cubicBezTo>
                  <a:pt x="2882182" y="6992904"/>
                  <a:pt x="2897583" y="6977619"/>
                  <a:pt x="2897913" y="6963277"/>
                </a:cubicBezTo>
                <a:cubicBezTo>
                  <a:pt x="2897984" y="6960019"/>
                  <a:pt x="2862499" y="6948997"/>
                  <a:pt x="2819047" y="6938795"/>
                </a:cubicBezTo>
                <a:cubicBezTo>
                  <a:pt x="2735383" y="6919157"/>
                  <a:pt x="2728902" y="6918089"/>
                  <a:pt x="2728902" y="6923973"/>
                </a:cubicBezTo>
                <a:close/>
                <a:moveTo>
                  <a:pt x="2685726" y="6960161"/>
                </a:moveTo>
                <a:cubicBezTo>
                  <a:pt x="2696622" y="6971057"/>
                  <a:pt x="2863381" y="7014946"/>
                  <a:pt x="2867645" y="7008047"/>
                </a:cubicBezTo>
                <a:cubicBezTo>
                  <a:pt x="2873618" y="6998388"/>
                  <a:pt x="2867333" y="6996109"/>
                  <a:pt x="2773414" y="6973888"/>
                </a:cubicBezTo>
                <a:cubicBezTo>
                  <a:pt x="2695376" y="6955425"/>
                  <a:pt x="2678319" y="6952755"/>
                  <a:pt x="2685726" y="6960161"/>
                </a:cubicBezTo>
                <a:close/>
                <a:moveTo>
                  <a:pt x="4032185" y="7038920"/>
                </a:moveTo>
                <a:cubicBezTo>
                  <a:pt x="4056506" y="7140139"/>
                  <a:pt x="4074284" y="7244867"/>
                  <a:pt x="4075183" y="7292182"/>
                </a:cubicBezTo>
                <a:lnTo>
                  <a:pt x="4076251" y="7348080"/>
                </a:lnTo>
                <a:lnTo>
                  <a:pt x="4058304" y="7372303"/>
                </a:lnTo>
                <a:cubicBezTo>
                  <a:pt x="4048432" y="7385621"/>
                  <a:pt x="4026701" y="7406061"/>
                  <a:pt x="4010018" y="7417723"/>
                </a:cubicBezTo>
                <a:lnTo>
                  <a:pt x="3979679" y="7438911"/>
                </a:lnTo>
                <a:lnTo>
                  <a:pt x="4007365" y="7433774"/>
                </a:lnTo>
                <a:cubicBezTo>
                  <a:pt x="4022588" y="7430943"/>
                  <a:pt x="4056114" y="7425833"/>
                  <a:pt x="4081851" y="7422424"/>
                </a:cubicBezTo>
                <a:lnTo>
                  <a:pt x="4128660" y="7416210"/>
                </a:lnTo>
                <a:lnTo>
                  <a:pt x="4114078" y="7408055"/>
                </a:lnTo>
                <a:cubicBezTo>
                  <a:pt x="4106065" y="7403559"/>
                  <a:pt x="4090566" y="7402509"/>
                  <a:pt x="4079652" y="7405714"/>
                </a:cubicBezTo>
                <a:lnTo>
                  <a:pt x="4059800" y="7411527"/>
                </a:lnTo>
                <a:lnTo>
                  <a:pt x="4080996" y="7396028"/>
                </a:lnTo>
                <a:lnTo>
                  <a:pt x="4102202" y="7380529"/>
                </a:lnTo>
                <a:lnTo>
                  <a:pt x="4096513" y="7312373"/>
                </a:lnTo>
                <a:cubicBezTo>
                  <a:pt x="4091074" y="7247127"/>
                  <a:pt x="4042779" y="7028798"/>
                  <a:pt x="4031535" y="7018614"/>
                </a:cubicBezTo>
                <a:cubicBezTo>
                  <a:pt x="4028571" y="7015925"/>
                  <a:pt x="4028864" y="7025059"/>
                  <a:pt x="4032185" y="7038920"/>
                </a:cubicBezTo>
                <a:close/>
                <a:moveTo>
                  <a:pt x="2613172" y="7045428"/>
                </a:moveTo>
                <a:cubicBezTo>
                  <a:pt x="2613172" y="7049647"/>
                  <a:pt x="2628199" y="7057152"/>
                  <a:pt x="2646555" y="7062093"/>
                </a:cubicBezTo>
                <a:cubicBezTo>
                  <a:pt x="2664921" y="7067042"/>
                  <a:pt x="2699969" y="7077173"/>
                  <a:pt x="2724451" y="7084598"/>
                </a:cubicBezTo>
                <a:cubicBezTo>
                  <a:pt x="2775399" y="7100061"/>
                  <a:pt x="2798928" y="7102224"/>
                  <a:pt x="2786322" y="7090295"/>
                </a:cubicBezTo>
                <a:cubicBezTo>
                  <a:pt x="2773520" y="7078170"/>
                  <a:pt x="2613172" y="7036623"/>
                  <a:pt x="2613172" y="7045428"/>
                </a:cubicBezTo>
                <a:close/>
                <a:moveTo>
                  <a:pt x="4611824" y="7107325"/>
                </a:moveTo>
                <a:cubicBezTo>
                  <a:pt x="4620104" y="7120732"/>
                  <a:pt x="4684280" y="7151784"/>
                  <a:pt x="4702637" y="7151267"/>
                </a:cubicBezTo>
                <a:cubicBezTo>
                  <a:pt x="4711406" y="7151027"/>
                  <a:pt x="4694536" y="7139062"/>
                  <a:pt x="4665159" y="7124676"/>
                </a:cubicBezTo>
                <a:cubicBezTo>
                  <a:pt x="4604845" y="7095156"/>
                  <a:pt x="4604159" y="7094933"/>
                  <a:pt x="4611824" y="7107325"/>
                </a:cubicBezTo>
                <a:close/>
                <a:moveTo>
                  <a:pt x="4758633" y="7106783"/>
                </a:moveTo>
                <a:cubicBezTo>
                  <a:pt x="4758633" y="7123421"/>
                  <a:pt x="4779054" y="7159716"/>
                  <a:pt x="4790993" y="7164301"/>
                </a:cubicBezTo>
                <a:cubicBezTo>
                  <a:pt x="4807596" y="7170665"/>
                  <a:pt x="4806305" y="7163375"/>
                  <a:pt x="4784610" y="7128282"/>
                </a:cubicBezTo>
                <a:cubicBezTo>
                  <a:pt x="4765648" y="7097604"/>
                  <a:pt x="4758633" y="7091791"/>
                  <a:pt x="4758633" y="7106783"/>
                </a:cubicBezTo>
                <a:close/>
                <a:moveTo>
                  <a:pt x="4716890" y="7139107"/>
                </a:moveTo>
                <a:cubicBezTo>
                  <a:pt x="4730128" y="7152345"/>
                  <a:pt x="4746695" y="7160490"/>
                  <a:pt x="4755935" y="7158309"/>
                </a:cubicBezTo>
                <a:lnTo>
                  <a:pt x="4771987" y="7154517"/>
                </a:lnTo>
                <a:lnTo>
                  <a:pt x="4748368" y="7144760"/>
                </a:lnTo>
                <a:cubicBezTo>
                  <a:pt x="4735380" y="7139392"/>
                  <a:pt x="4722124" y="7130757"/>
                  <a:pt x="4718911" y="7125557"/>
                </a:cubicBezTo>
                <a:cubicBezTo>
                  <a:pt x="4715697" y="7120358"/>
                  <a:pt x="4708753" y="7116103"/>
                  <a:pt x="4703483" y="7116103"/>
                </a:cubicBezTo>
                <a:cubicBezTo>
                  <a:pt x="4698204" y="7116103"/>
                  <a:pt x="4704239" y="7126456"/>
                  <a:pt x="4716890" y="7139107"/>
                </a:cubicBezTo>
                <a:close/>
                <a:moveTo>
                  <a:pt x="5030154" y="7123323"/>
                </a:moveTo>
                <a:cubicBezTo>
                  <a:pt x="5035050" y="7128558"/>
                  <a:pt x="5059087" y="7136641"/>
                  <a:pt x="5083568" y="7141279"/>
                </a:cubicBezTo>
                <a:lnTo>
                  <a:pt x="5128080" y="7149719"/>
                </a:lnTo>
                <a:lnTo>
                  <a:pt x="5088019" y="7151650"/>
                </a:lnTo>
                <a:lnTo>
                  <a:pt x="5047959" y="7153573"/>
                </a:lnTo>
                <a:lnTo>
                  <a:pt x="5128052" y="7166802"/>
                </a:lnTo>
                <a:cubicBezTo>
                  <a:pt x="5172101" y="7174075"/>
                  <a:pt x="5210622" y="7184028"/>
                  <a:pt x="5213649" y="7188933"/>
                </a:cubicBezTo>
                <a:cubicBezTo>
                  <a:pt x="5216675" y="7193829"/>
                  <a:pt x="5248475" y="7203426"/>
                  <a:pt x="5284315" y="7210254"/>
                </a:cubicBezTo>
                <a:cubicBezTo>
                  <a:pt x="5351839" y="7223118"/>
                  <a:pt x="5374024" y="7234557"/>
                  <a:pt x="5359095" y="7248810"/>
                </a:cubicBezTo>
                <a:cubicBezTo>
                  <a:pt x="5334800" y="7271992"/>
                  <a:pt x="5073152" y="7331165"/>
                  <a:pt x="4785536" y="7378526"/>
                </a:cubicBezTo>
                <a:cubicBezTo>
                  <a:pt x="4685055" y="7395067"/>
                  <a:pt x="4518715" y="7422833"/>
                  <a:pt x="4415893" y="7440228"/>
                </a:cubicBezTo>
                <a:cubicBezTo>
                  <a:pt x="4213472" y="7474475"/>
                  <a:pt x="3589080" y="7569508"/>
                  <a:pt x="3423283" y="7591309"/>
                </a:cubicBezTo>
                <a:cubicBezTo>
                  <a:pt x="3283010" y="7609755"/>
                  <a:pt x="3166024" y="7620678"/>
                  <a:pt x="2884693" y="7641590"/>
                </a:cubicBezTo>
                <a:cubicBezTo>
                  <a:pt x="2752493" y="7651418"/>
                  <a:pt x="2578230" y="7665252"/>
                  <a:pt x="2497441" y="7672339"/>
                </a:cubicBezTo>
                <a:cubicBezTo>
                  <a:pt x="2416653" y="7679416"/>
                  <a:pt x="2290462" y="7689466"/>
                  <a:pt x="2217018" y="7694666"/>
                </a:cubicBezTo>
                <a:cubicBezTo>
                  <a:pt x="1864192" y="7719645"/>
                  <a:pt x="1616111" y="7753581"/>
                  <a:pt x="1616111" y="7776870"/>
                </a:cubicBezTo>
                <a:cubicBezTo>
                  <a:pt x="1616111" y="7786262"/>
                  <a:pt x="1693534" y="7782442"/>
                  <a:pt x="1727390" y="7771386"/>
                </a:cubicBezTo>
                <a:cubicBezTo>
                  <a:pt x="1737183" y="7768181"/>
                  <a:pt x="1729295" y="7772970"/>
                  <a:pt x="1709852" y="7782024"/>
                </a:cubicBezTo>
                <a:lnTo>
                  <a:pt x="1674519" y="7798484"/>
                </a:lnTo>
                <a:lnTo>
                  <a:pt x="1694834" y="7803799"/>
                </a:lnTo>
                <a:cubicBezTo>
                  <a:pt x="1706007" y="7806719"/>
                  <a:pt x="1728797" y="7803407"/>
                  <a:pt x="1745471" y="7796446"/>
                </a:cubicBezTo>
                <a:cubicBezTo>
                  <a:pt x="1762136" y="7789475"/>
                  <a:pt x="1782923" y="7784081"/>
                  <a:pt x="1791647" y="7784454"/>
                </a:cubicBezTo>
                <a:cubicBezTo>
                  <a:pt x="1800807" y="7784846"/>
                  <a:pt x="1795555" y="7789546"/>
                  <a:pt x="1779219" y="7795582"/>
                </a:cubicBezTo>
                <a:cubicBezTo>
                  <a:pt x="1763658" y="7801333"/>
                  <a:pt x="1747634" y="7809586"/>
                  <a:pt x="1743610" y="7813939"/>
                </a:cubicBezTo>
                <a:cubicBezTo>
                  <a:pt x="1736880" y="7821203"/>
                  <a:pt x="1753741" y="7819796"/>
                  <a:pt x="1834218" y="7806390"/>
                </a:cubicBezTo>
                <a:lnTo>
                  <a:pt x="1860925" y="7801939"/>
                </a:lnTo>
                <a:lnTo>
                  <a:pt x="1831992" y="7811954"/>
                </a:lnTo>
                <a:cubicBezTo>
                  <a:pt x="1816084" y="7817455"/>
                  <a:pt x="1803060" y="7825387"/>
                  <a:pt x="1803060" y="7829580"/>
                </a:cubicBezTo>
                <a:cubicBezTo>
                  <a:pt x="1803060" y="7841349"/>
                  <a:pt x="1841331" y="7838607"/>
                  <a:pt x="1883181" y="7823838"/>
                </a:cubicBezTo>
                <a:cubicBezTo>
                  <a:pt x="1927888" y="7808063"/>
                  <a:pt x="1927692" y="7808090"/>
                  <a:pt x="1927692" y="7818986"/>
                </a:cubicBezTo>
                <a:cubicBezTo>
                  <a:pt x="1927692" y="7823660"/>
                  <a:pt x="1913484" y="7830150"/>
                  <a:pt x="1896116" y="7833408"/>
                </a:cubicBezTo>
                <a:cubicBezTo>
                  <a:pt x="1859055" y="7840361"/>
                  <a:pt x="1861041" y="7844982"/>
                  <a:pt x="1905383" y="7854987"/>
                </a:cubicBezTo>
                <a:lnTo>
                  <a:pt x="1937903" y="7862323"/>
                </a:lnTo>
                <a:lnTo>
                  <a:pt x="1975079" y="7846388"/>
                </a:lnTo>
                <a:cubicBezTo>
                  <a:pt x="2014267" y="7829598"/>
                  <a:pt x="2087694" y="7815140"/>
                  <a:pt x="2073815" y="7826954"/>
                </a:cubicBezTo>
                <a:cubicBezTo>
                  <a:pt x="2069337" y="7830755"/>
                  <a:pt x="2041642" y="7841162"/>
                  <a:pt x="2012264" y="7850065"/>
                </a:cubicBezTo>
                <a:lnTo>
                  <a:pt x="1958850" y="7866258"/>
                </a:lnTo>
                <a:lnTo>
                  <a:pt x="1980323" y="7874225"/>
                </a:lnTo>
                <a:lnTo>
                  <a:pt x="2001795" y="7882193"/>
                </a:lnTo>
                <a:lnTo>
                  <a:pt x="2055993" y="7864442"/>
                </a:lnTo>
                <a:cubicBezTo>
                  <a:pt x="2101715" y="7849468"/>
                  <a:pt x="2229357" y="7828290"/>
                  <a:pt x="2273904" y="7828290"/>
                </a:cubicBezTo>
                <a:cubicBezTo>
                  <a:pt x="2305623" y="7828290"/>
                  <a:pt x="2269008" y="7840405"/>
                  <a:pt x="2190747" y="7855798"/>
                </a:cubicBezTo>
                <a:cubicBezTo>
                  <a:pt x="2095822" y="7874475"/>
                  <a:pt x="2040814" y="7898413"/>
                  <a:pt x="2023784" y="7928467"/>
                </a:cubicBezTo>
                <a:lnTo>
                  <a:pt x="2012451" y="7948471"/>
                </a:lnTo>
                <a:lnTo>
                  <a:pt x="2012362" y="8130969"/>
                </a:lnTo>
                <a:cubicBezTo>
                  <a:pt x="2012238" y="8367619"/>
                  <a:pt x="2026571" y="8378159"/>
                  <a:pt x="2039817" y="8151141"/>
                </a:cubicBezTo>
                <a:lnTo>
                  <a:pt x="2049556" y="7984080"/>
                </a:lnTo>
                <a:lnTo>
                  <a:pt x="2064726" y="7954756"/>
                </a:lnTo>
                <a:cubicBezTo>
                  <a:pt x="2097184" y="7892003"/>
                  <a:pt x="2131164" y="7883368"/>
                  <a:pt x="2475186" y="7850492"/>
                </a:cubicBezTo>
                <a:cubicBezTo>
                  <a:pt x="2949092" y="7805206"/>
                  <a:pt x="3164929" y="7783190"/>
                  <a:pt x="3441088" y="7752005"/>
                </a:cubicBezTo>
                <a:cubicBezTo>
                  <a:pt x="4100047" y="7677573"/>
                  <a:pt x="4924990" y="7552264"/>
                  <a:pt x="5549124" y="7431798"/>
                </a:cubicBezTo>
                <a:cubicBezTo>
                  <a:pt x="5687662" y="7405055"/>
                  <a:pt x="5814209" y="7383173"/>
                  <a:pt x="5830339" y="7383173"/>
                </a:cubicBezTo>
                <a:lnTo>
                  <a:pt x="5859664" y="7383173"/>
                </a:lnTo>
                <a:lnTo>
                  <a:pt x="5869474" y="7404699"/>
                </a:lnTo>
                <a:cubicBezTo>
                  <a:pt x="5881083" y="7430195"/>
                  <a:pt x="5894926" y="7531869"/>
                  <a:pt x="5903196" y="7652469"/>
                </a:cubicBezTo>
                <a:cubicBezTo>
                  <a:pt x="5906472" y="7700203"/>
                  <a:pt x="5912392" y="7739266"/>
                  <a:pt x="5916354" y="7739266"/>
                </a:cubicBezTo>
                <a:cubicBezTo>
                  <a:pt x="5942518" y="7739266"/>
                  <a:pt x="5931301" y="7394203"/>
                  <a:pt x="5903383" y="7340219"/>
                </a:cubicBezTo>
                <a:cubicBezTo>
                  <a:pt x="5886344" y="7307254"/>
                  <a:pt x="5881697" y="7306435"/>
                  <a:pt x="5837684" y="7328557"/>
                </a:cubicBezTo>
                <a:cubicBezTo>
                  <a:pt x="5639438" y="7428192"/>
                  <a:pt x="4053755" y="7667870"/>
                  <a:pt x="2795669" y="7788354"/>
                </a:cubicBezTo>
                <a:cubicBezTo>
                  <a:pt x="2619403" y="7805232"/>
                  <a:pt x="2449146" y="7821684"/>
                  <a:pt x="2417320" y="7824915"/>
                </a:cubicBezTo>
                <a:cubicBezTo>
                  <a:pt x="2385495" y="7828138"/>
                  <a:pt x="2362037" y="7827978"/>
                  <a:pt x="2365188" y="7824550"/>
                </a:cubicBezTo>
                <a:cubicBezTo>
                  <a:pt x="2373717" y="7815265"/>
                  <a:pt x="2451390" y="7805642"/>
                  <a:pt x="2800120" y="7770647"/>
                </a:cubicBezTo>
                <a:cubicBezTo>
                  <a:pt x="3553649" y="7695039"/>
                  <a:pt x="4113846" y="7622111"/>
                  <a:pt x="4758366" y="7515720"/>
                </a:cubicBezTo>
                <a:cubicBezTo>
                  <a:pt x="5334489" y="7420625"/>
                  <a:pt x="5797721" y="7316370"/>
                  <a:pt x="5822541" y="7276220"/>
                </a:cubicBezTo>
                <a:cubicBezTo>
                  <a:pt x="5837835" y="7251463"/>
                  <a:pt x="5327999" y="7143994"/>
                  <a:pt x="5079117" y="7119504"/>
                </a:cubicBezTo>
                <a:lnTo>
                  <a:pt x="5021252" y="7113806"/>
                </a:lnTo>
                <a:lnTo>
                  <a:pt x="5030154" y="7123323"/>
                </a:lnTo>
                <a:close/>
                <a:moveTo>
                  <a:pt x="2442363" y="7131086"/>
                </a:moveTo>
                <a:cubicBezTo>
                  <a:pt x="2448781" y="7133659"/>
                  <a:pt x="2456464" y="7133338"/>
                  <a:pt x="2459420" y="7130382"/>
                </a:cubicBezTo>
                <a:cubicBezTo>
                  <a:pt x="2462375" y="7127427"/>
                  <a:pt x="2457123" y="7125326"/>
                  <a:pt x="2447740" y="7125709"/>
                </a:cubicBezTo>
                <a:cubicBezTo>
                  <a:pt x="2437369" y="7126136"/>
                  <a:pt x="2435259" y="7128246"/>
                  <a:pt x="2442363" y="7131086"/>
                </a:cubicBezTo>
                <a:close/>
                <a:moveTo>
                  <a:pt x="4878814" y="7156511"/>
                </a:moveTo>
                <a:cubicBezTo>
                  <a:pt x="4889221" y="7164576"/>
                  <a:pt x="4909572" y="7169223"/>
                  <a:pt x="4927777" y="7167692"/>
                </a:cubicBezTo>
                <a:cubicBezTo>
                  <a:pt x="4976767" y="7163562"/>
                  <a:pt x="4964170" y="7147502"/>
                  <a:pt x="4909973" y="7144991"/>
                </a:cubicBezTo>
                <a:lnTo>
                  <a:pt x="4861010" y="7142721"/>
                </a:lnTo>
                <a:lnTo>
                  <a:pt x="4878814" y="7156511"/>
                </a:lnTo>
                <a:close/>
                <a:moveTo>
                  <a:pt x="5359540" y="7191604"/>
                </a:moveTo>
                <a:cubicBezTo>
                  <a:pt x="5388918" y="7197782"/>
                  <a:pt x="5404942" y="7203675"/>
                  <a:pt x="5395149" y="7204690"/>
                </a:cubicBezTo>
                <a:cubicBezTo>
                  <a:pt x="5385357" y="7205705"/>
                  <a:pt x="5381350" y="7208198"/>
                  <a:pt x="5386247" y="7210236"/>
                </a:cubicBezTo>
                <a:cubicBezTo>
                  <a:pt x="5391143" y="7212275"/>
                  <a:pt x="5413176" y="7210673"/>
                  <a:pt x="5435210" y="7206684"/>
                </a:cubicBezTo>
                <a:lnTo>
                  <a:pt x="5475270" y="7199429"/>
                </a:lnTo>
                <a:lnTo>
                  <a:pt x="5428097" y="7188924"/>
                </a:lnTo>
                <a:cubicBezTo>
                  <a:pt x="5402146" y="7183146"/>
                  <a:pt x="5364089" y="7178855"/>
                  <a:pt x="5343525" y="7179390"/>
                </a:cubicBezTo>
                <a:lnTo>
                  <a:pt x="5306126" y="7180360"/>
                </a:lnTo>
                <a:lnTo>
                  <a:pt x="5359540" y="7191604"/>
                </a:lnTo>
                <a:close/>
                <a:moveTo>
                  <a:pt x="4918875" y="7205963"/>
                </a:moveTo>
                <a:cubicBezTo>
                  <a:pt x="4918875" y="7210397"/>
                  <a:pt x="4926887" y="7214029"/>
                  <a:pt x="4936680" y="7214029"/>
                </a:cubicBezTo>
                <a:cubicBezTo>
                  <a:pt x="4946472" y="7214029"/>
                  <a:pt x="4954484" y="7212489"/>
                  <a:pt x="4954484" y="7210619"/>
                </a:cubicBezTo>
                <a:cubicBezTo>
                  <a:pt x="4954484" y="7208741"/>
                  <a:pt x="4946472" y="7205109"/>
                  <a:pt x="4936680" y="7202545"/>
                </a:cubicBezTo>
                <a:cubicBezTo>
                  <a:pt x="4926887" y="7199990"/>
                  <a:pt x="4918875" y="7201521"/>
                  <a:pt x="4918875" y="7205963"/>
                </a:cubicBezTo>
                <a:close/>
                <a:moveTo>
                  <a:pt x="5096921" y="7212204"/>
                </a:moveTo>
                <a:cubicBezTo>
                  <a:pt x="5096921" y="7220643"/>
                  <a:pt x="5182767" y="7240958"/>
                  <a:pt x="5216364" y="7240469"/>
                </a:cubicBezTo>
                <a:lnTo>
                  <a:pt x="5234908" y="7240193"/>
                </a:lnTo>
                <a:lnTo>
                  <a:pt x="5221554" y="7232563"/>
                </a:lnTo>
                <a:cubicBezTo>
                  <a:pt x="5214210" y="7228370"/>
                  <a:pt x="5190173" y="7222192"/>
                  <a:pt x="5168140" y="7218836"/>
                </a:cubicBezTo>
                <a:cubicBezTo>
                  <a:pt x="5146107" y="7215471"/>
                  <a:pt x="5121064" y="7210744"/>
                  <a:pt x="5112501" y="7208331"/>
                </a:cubicBezTo>
                <a:cubicBezTo>
                  <a:pt x="5103936" y="7205910"/>
                  <a:pt x="5096921" y="7207646"/>
                  <a:pt x="5096921" y="7212204"/>
                </a:cubicBezTo>
                <a:close/>
                <a:moveTo>
                  <a:pt x="5457466" y="7218533"/>
                </a:moveTo>
                <a:lnTo>
                  <a:pt x="5421856" y="7230462"/>
                </a:lnTo>
                <a:lnTo>
                  <a:pt x="5475270" y="7231014"/>
                </a:lnTo>
                <a:cubicBezTo>
                  <a:pt x="5504648" y="7231317"/>
                  <a:pt x="5534693" y="7227676"/>
                  <a:pt x="5542038" y="7222931"/>
                </a:cubicBezTo>
                <a:lnTo>
                  <a:pt x="5555391" y="7214304"/>
                </a:lnTo>
                <a:lnTo>
                  <a:pt x="5542038" y="7214046"/>
                </a:lnTo>
                <a:cubicBezTo>
                  <a:pt x="5534693" y="7213904"/>
                  <a:pt x="5520672" y="7212168"/>
                  <a:pt x="5510880" y="7210192"/>
                </a:cubicBezTo>
                <a:cubicBezTo>
                  <a:pt x="5501087" y="7208216"/>
                  <a:pt x="5477050" y="7211972"/>
                  <a:pt x="5457466" y="7218533"/>
                </a:cubicBezTo>
                <a:close/>
                <a:moveTo>
                  <a:pt x="5555391" y="7237754"/>
                </a:moveTo>
                <a:cubicBezTo>
                  <a:pt x="5416479" y="7267808"/>
                  <a:pt x="5372404" y="7278820"/>
                  <a:pt x="5376143" y="7282559"/>
                </a:cubicBezTo>
                <a:cubicBezTo>
                  <a:pt x="5380300" y="7286716"/>
                  <a:pt x="5544886" y="7262698"/>
                  <a:pt x="5579873" y="7252834"/>
                </a:cubicBezTo>
                <a:cubicBezTo>
                  <a:pt x="5588437" y="7250413"/>
                  <a:pt x="5595452" y="7244706"/>
                  <a:pt x="5595452" y="7240139"/>
                </a:cubicBezTo>
                <a:cubicBezTo>
                  <a:pt x="5595452" y="7231593"/>
                  <a:pt x="5586345" y="7231050"/>
                  <a:pt x="5555391" y="7237754"/>
                </a:cubicBezTo>
                <a:close/>
                <a:moveTo>
                  <a:pt x="3855046" y="7267443"/>
                </a:moveTo>
                <a:cubicBezTo>
                  <a:pt x="3858073" y="7272339"/>
                  <a:pt x="3864554" y="7276345"/>
                  <a:pt x="3869450" y="7276345"/>
                </a:cubicBezTo>
                <a:cubicBezTo>
                  <a:pt x="3874347" y="7276345"/>
                  <a:pt x="3875878" y="7272339"/>
                  <a:pt x="3872851" y="7267443"/>
                </a:cubicBezTo>
                <a:cubicBezTo>
                  <a:pt x="3869824" y="7262546"/>
                  <a:pt x="3863343" y="7258541"/>
                  <a:pt x="3858447" y="7258541"/>
                </a:cubicBezTo>
                <a:cubicBezTo>
                  <a:pt x="3853551" y="7258541"/>
                  <a:pt x="3852020" y="7262546"/>
                  <a:pt x="3855046" y="7267443"/>
                </a:cubicBezTo>
                <a:close/>
                <a:moveTo>
                  <a:pt x="3899558" y="7267443"/>
                </a:moveTo>
                <a:cubicBezTo>
                  <a:pt x="3896531" y="7272339"/>
                  <a:pt x="3898062" y="7276345"/>
                  <a:pt x="3902959" y="7276345"/>
                </a:cubicBezTo>
                <a:cubicBezTo>
                  <a:pt x="3907855" y="7276345"/>
                  <a:pt x="3914336" y="7272339"/>
                  <a:pt x="3917363" y="7267443"/>
                </a:cubicBezTo>
                <a:cubicBezTo>
                  <a:pt x="3920389" y="7262546"/>
                  <a:pt x="3918858" y="7258541"/>
                  <a:pt x="3913962" y="7258541"/>
                </a:cubicBezTo>
                <a:cubicBezTo>
                  <a:pt x="3909066" y="7258541"/>
                  <a:pt x="3902585" y="7262546"/>
                  <a:pt x="3899558" y="7267443"/>
                </a:cubicBezTo>
                <a:close/>
                <a:moveTo>
                  <a:pt x="5573196" y="7277324"/>
                </a:moveTo>
                <a:cubicBezTo>
                  <a:pt x="5467009" y="7295948"/>
                  <a:pt x="5290538" y="7337174"/>
                  <a:pt x="5313987" y="7337887"/>
                </a:cubicBezTo>
                <a:cubicBezTo>
                  <a:pt x="5349089" y="7338946"/>
                  <a:pt x="5642358" y="7284615"/>
                  <a:pt x="5652871" y="7275099"/>
                </a:cubicBezTo>
                <a:cubicBezTo>
                  <a:pt x="5663109" y="7265831"/>
                  <a:pt x="5634141" y="7266642"/>
                  <a:pt x="5573196" y="7277324"/>
                </a:cubicBezTo>
                <a:close/>
                <a:moveTo>
                  <a:pt x="5608805" y="7303613"/>
                </a:moveTo>
                <a:cubicBezTo>
                  <a:pt x="5569635" y="7317198"/>
                  <a:pt x="5468442" y="7343647"/>
                  <a:pt x="5383941" y="7362386"/>
                </a:cubicBezTo>
                <a:cubicBezTo>
                  <a:pt x="5299432" y="7381135"/>
                  <a:pt x="5234346" y="7397826"/>
                  <a:pt x="5239305" y="7399473"/>
                </a:cubicBezTo>
                <a:cubicBezTo>
                  <a:pt x="5266609" y="7408580"/>
                  <a:pt x="5702457" y="7306435"/>
                  <a:pt x="5722710" y="7286182"/>
                </a:cubicBezTo>
                <a:lnTo>
                  <a:pt x="5732547" y="7276345"/>
                </a:lnTo>
                <a:lnTo>
                  <a:pt x="5706285" y="7277636"/>
                </a:lnTo>
                <a:cubicBezTo>
                  <a:pt x="5691837" y="7278348"/>
                  <a:pt x="5647975" y="7290037"/>
                  <a:pt x="5608805" y="7303613"/>
                </a:cubicBezTo>
                <a:close/>
                <a:moveTo>
                  <a:pt x="1466997" y="7318088"/>
                </a:moveTo>
                <a:cubicBezTo>
                  <a:pt x="1475561" y="7320332"/>
                  <a:pt x="1489591" y="7320332"/>
                  <a:pt x="1498155" y="7318088"/>
                </a:cubicBezTo>
                <a:cubicBezTo>
                  <a:pt x="1506719" y="7315854"/>
                  <a:pt x="1499713" y="7314020"/>
                  <a:pt x="1482576" y="7314020"/>
                </a:cubicBezTo>
                <a:cubicBezTo>
                  <a:pt x="1465439" y="7314020"/>
                  <a:pt x="1458433" y="7315854"/>
                  <a:pt x="1466997" y="7318088"/>
                </a:cubicBezTo>
                <a:close/>
                <a:moveTo>
                  <a:pt x="1340139" y="7329759"/>
                </a:moveTo>
                <a:lnTo>
                  <a:pt x="1308980" y="7336320"/>
                </a:lnTo>
                <a:lnTo>
                  <a:pt x="1331236" y="7336979"/>
                </a:lnTo>
                <a:cubicBezTo>
                  <a:pt x="1343477" y="7337335"/>
                  <a:pt x="1369516" y="7334317"/>
                  <a:pt x="1389101" y="7330266"/>
                </a:cubicBezTo>
                <a:lnTo>
                  <a:pt x="1424711" y="7322904"/>
                </a:lnTo>
                <a:lnTo>
                  <a:pt x="1398004" y="7323055"/>
                </a:lnTo>
                <a:cubicBezTo>
                  <a:pt x="1383315" y="7323136"/>
                  <a:pt x="1357276" y="7326154"/>
                  <a:pt x="1340139" y="7329759"/>
                </a:cubicBezTo>
                <a:close/>
                <a:moveTo>
                  <a:pt x="2944294" y="7380396"/>
                </a:moveTo>
                <a:lnTo>
                  <a:pt x="2947009" y="7422130"/>
                </a:lnTo>
                <a:lnTo>
                  <a:pt x="3107251" y="7460018"/>
                </a:lnTo>
                <a:cubicBezTo>
                  <a:pt x="3195384" y="7480858"/>
                  <a:pt x="3272505" y="7498129"/>
                  <a:pt x="3278621" y="7498405"/>
                </a:cubicBezTo>
                <a:cubicBezTo>
                  <a:pt x="3286116" y="7498743"/>
                  <a:pt x="3289749" y="7484286"/>
                  <a:pt x="3289749" y="7454169"/>
                </a:cubicBezTo>
                <a:lnTo>
                  <a:pt x="3289749" y="7409435"/>
                </a:lnTo>
                <a:lnTo>
                  <a:pt x="3266914" y="7400755"/>
                </a:lnTo>
                <a:cubicBezTo>
                  <a:pt x="3233326" y="7387989"/>
                  <a:pt x="3225572" y="7390010"/>
                  <a:pt x="3231883" y="7409880"/>
                </a:cubicBezTo>
                <a:cubicBezTo>
                  <a:pt x="3235124" y="7420091"/>
                  <a:pt x="3233486" y="7427685"/>
                  <a:pt x="3228029" y="7427685"/>
                </a:cubicBezTo>
                <a:cubicBezTo>
                  <a:pt x="3222803" y="7427685"/>
                  <a:pt x="3218530" y="7424418"/>
                  <a:pt x="3218530" y="7420420"/>
                </a:cubicBezTo>
                <a:cubicBezTo>
                  <a:pt x="3218530" y="7416423"/>
                  <a:pt x="3166024" y="7399856"/>
                  <a:pt x="3101847" y="7383609"/>
                </a:cubicBezTo>
                <a:lnTo>
                  <a:pt x="2985155" y="7354053"/>
                </a:lnTo>
                <a:lnTo>
                  <a:pt x="2978443" y="7364914"/>
                </a:lnTo>
                <a:cubicBezTo>
                  <a:pt x="2973823" y="7372393"/>
                  <a:pt x="2970226" y="7369989"/>
                  <a:pt x="2966879" y="7357223"/>
                </a:cubicBezTo>
                <a:cubicBezTo>
                  <a:pt x="2957398" y="7320946"/>
                  <a:pt x="2941489" y="7337264"/>
                  <a:pt x="2944294" y="7380396"/>
                </a:cubicBezTo>
                <a:close/>
                <a:moveTo>
                  <a:pt x="1142062" y="7362359"/>
                </a:moveTo>
                <a:cubicBezTo>
                  <a:pt x="1148187" y="7364834"/>
                  <a:pt x="1158202" y="7364834"/>
                  <a:pt x="1164318" y="7362359"/>
                </a:cubicBezTo>
                <a:cubicBezTo>
                  <a:pt x="1170443" y="7359893"/>
                  <a:pt x="1165430" y="7357872"/>
                  <a:pt x="1153190" y="7357872"/>
                </a:cubicBezTo>
                <a:cubicBezTo>
                  <a:pt x="1140949" y="7357872"/>
                  <a:pt x="1135946" y="7359893"/>
                  <a:pt x="1142062" y="7362359"/>
                </a:cubicBezTo>
                <a:close/>
                <a:moveTo>
                  <a:pt x="3059027" y="7360169"/>
                </a:moveTo>
                <a:cubicBezTo>
                  <a:pt x="3066060" y="7367176"/>
                  <a:pt x="3211702" y="7401877"/>
                  <a:pt x="3216011" y="7397568"/>
                </a:cubicBezTo>
                <a:cubicBezTo>
                  <a:pt x="3218388" y="7395191"/>
                  <a:pt x="3202898" y="7388719"/>
                  <a:pt x="3181594" y="7383191"/>
                </a:cubicBezTo>
                <a:cubicBezTo>
                  <a:pt x="3160291" y="7377653"/>
                  <a:pt x="3128839" y="7369401"/>
                  <a:pt x="3111702" y="7364852"/>
                </a:cubicBezTo>
                <a:cubicBezTo>
                  <a:pt x="3079128" y="7356190"/>
                  <a:pt x="3052688" y="7353840"/>
                  <a:pt x="3059027" y="7360169"/>
                </a:cubicBezTo>
                <a:close/>
                <a:moveTo>
                  <a:pt x="3841693" y="7417652"/>
                </a:moveTo>
                <a:cubicBezTo>
                  <a:pt x="3841693" y="7421925"/>
                  <a:pt x="3860726" y="7425584"/>
                  <a:pt x="3883979" y="7425779"/>
                </a:cubicBezTo>
                <a:lnTo>
                  <a:pt x="3926265" y="7426136"/>
                </a:lnTo>
                <a:lnTo>
                  <a:pt x="3908460" y="7418631"/>
                </a:lnTo>
                <a:cubicBezTo>
                  <a:pt x="3884611" y="7408580"/>
                  <a:pt x="3841693" y="7407957"/>
                  <a:pt x="3841693" y="7417652"/>
                </a:cubicBezTo>
                <a:close/>
                <a:moveTo>
                  <a:pt x="4990966" y="7439293"/>
                </a:moveTo>
                <a:cubicBezTo>
                  <a:pt x="4905753" y="7454445"/>
                  <a:pt x="4840694" y="7468395"/>
                  <a:pt x="4846383" y="7470291"/>
                </a:cubicBezTo>
                <a:cubicBezTo>
                  <a:pt x="4861615" y="7475365"/>
                  <a:pt x="5144433" y="7427222"/>
                  <a:pt x="5154341" y="7417865"/>
                </a:cubicBezTo>
                <a:cubicBezTo>
                  <a:pt x="5164953" y="7407842"/>
                  <a:pt x="5175930" y="7406399"/>
                  <a:pt x="4990966" y="7439293"/>
                </a:cubicBezTo>
                <a:close/>
                <a:moveTo>
                  <a:pt x="228317" y="7447715"/>
                </a:moveTo>
                <a:cubicBezTo>
                  <a:pt x="207895" y="7502313"/>
                  <a:pt x="181010" y="7751694"/>
                  <a:pt x="189441" y="7808259"/>
                </a:cubicBezTo>
                <a:cubicBezTo>
                  <a:pt x="197738" y="7863863"/>
                  <a:pt x="207299" y="7836417"/>
                  <a:pt x="213619" y="7738875"/>
                </a:cubicBezTo>
                <a:cubicBezTo>
                  <a:pt x="227293" y="7528023"/>
                  <a:pt x="263428" y="7380244"/>
                  <a:pt x="257748" y="7558424"/>
                </a:cubicBezTo>
                <a:lnTo>
                  <a:pt x="254971" y="7645792"/>
                </a:lnTo>
                <a:lnTo>
                  <a:pt x="267069" y="7567202"/>
                </a:lnTo>
                <a:cubicBezTo>
                  <a:pt x="273728" y="7523981"/>
                  <a:pt x="281535" y="7486262"/>
                  <a:pt x="284420" y="7483378"/>
                </a:cubicBezTo>
                <a:cubicBezTo>
                  <a:pt x="298414" y="7469383"/>
                  <a:pt x="299171" y="7497158"/>
                  <a:pt x="287304" y="7589511"/>
                </a:cubicBezTo>
                <a:cubicBezTo>
                  <a:pt x="280182" y="7644946"/>
                  <a:pt x="276968" y="7693277"/>
                  <a:pt x="280164" y="7696909"/>
                </a:cubicBezTo>
                <a:cubicBezTo>
                  <a:pt x="283351" y="7700550"/>
                  <a:pt x="315845" y="7711135"/>
                  <a:pt x="352353" y="7720437"/>
                </a:cubicBezTo>
                <a:lnTo>
                  <a:pt x="418747" y="7737352"/>
                </a:lnTo>
                <a:lnTo>
                  <a:pt x="425254" y="7713832"/>
                </a:lnTo>
                <a:cubicBezTo>
                  <a:pt x="428833" y="7700888"/>
                  <a:pt x="434397" y="7661148"/>
                  <a:pt x="437629" y="7625512"/>
                </a:cubicBezTo>
                <a:cubicBezTo>
                  <a:pt x="440860" y="7589876"/>
                  <a:pt x="447216" y="7558433"/>
                  <a:pt x="451757" y="7555620"/>
                </a:cubicBezTo>
                <a:cubicBezTo>
                  <a:pt x="460152" y="7550439"/>
                  <a:pt x="454997" y="7667620"/>
                  <a:pt x="441528" y="7788229"/>
                </a:cubicBezTo>
                <a:cubicBezTo>
                  <a:pt x="437700" y="7822503"/>
                  <a:pt x="437317" y="7868572"/>
                  <a:pt x="440673" y="7890606"/>
                </a:cubicBezTo>
                <a:lnTo>
                  <a:pt x="446771" y="7930666"/>
                </a:lnTo>
                <a:lnTo>
                  <a:pt x="452184" y="7890606"/>
                </a:lnTo>
                <a:cubicBezTo>
                  <a:pt x="460481" y="7829171"/>
                  <a:pt x="476594" y="7647501"/>
                  <a:pt x="476745" y="7613637"/>
                </a:cubicBezTo>
                <a:cubicBezTo>
                  <a:pt x="476924" y="7575517"/>
                  <a:pt x="487215" y="7559012"/>
                  <a:pt x="506257" y="7566321"/>
                </a:cubicBezTo>
                <a:lnTo>
                  <a:pt x="521124" y="7572027"/>
                </a:lnTo>
                <a:lnTo>
                  <a:pt x="522014" y="7760249"/>
                </a:lnTo>
                <a:cubicBezTo>
                  <a:pt x="522548" y="7871831"/>
                  <a:pt x="525708" y="7935785"/>
                  <a:pt x="529786" y="7917313"/>
                </a:cubicBezTo>
                <a:cubicBezTo>
                  <a:pt x="541003" y="7866427"/>
                  <a:pt x="558772" y="7631895"/>
                  <a:pt x="555398" y="7579131"/>
                </a:cubicBezTo>
                <a:lnTo>
                  <a:pt x="552282" y="7530266"/>
                </a:lnTo>
                <a:lnTo>
                  <a:pt x="472161" y="7506533"/>
                </a:lnTo>
                <a:cubicBezTo>
                  <a:pt x="428094" y="7493473"/>
                  <a:pt x="358718" y="7470389"/>
                  <a:pt x="317990" y="7455237"/>
                </a:cubicBezTo>
                <a:cubicBezTo>
                  <a:pt x="277262" y="7440085"/>
                  <a:pt x="242107" y="7427685"/>
                  <a:pt x="239872" y="7427685"/>
                </a:cubicBezTo>
                <a:cubicBezTo>
                  <a:pt x="237638" y="7427685"/>
                  <a:pt x="232439" y="7436703"/>
                  <a:pt x="228317" y="7447715"/>
                </a:cubicBezTo>
                <a:close/>
                <a:moveTo>
                  <a:pt x="2239274" y="7486102"/>
                </a:moveTo>
                <a:cubicBezTo>
                  <a:pt x="2036354" y="7504672"/>
                  <a:pt x="1816039" y="7532082"/>
                  <a:pt x="1593855" y="7566383"/>
                </a:cubicBezTo>
                <a:cubicBezTo>
                  <a:pt x="1372472" y="7600559"/>
                  <a:pt x="1052843" y="7662047"/>
                  <a:pt x="1018604" y="7677039"/>
                </a:cubicBezTo>
                <a:lnTo>
                  <a:pt x="997399" y="7686324"/>
                </a:lnTo>
                <a:lnTo>
                  <a:pt x="1028557" y="7681161"/>
                </a:lnTo>
                <a:cubicBezTo>
                  <a:pt x="1045694" y="7678330"/>
                  <a:pt x="1129545" y="7664121"/>
                  <a:pt x="1214883" y="7649602"/>
                </a:cubicBezTo>
                <a:cubicBezTo>
                  <a:pt x="1477039" y="7604983"/>
                  <a:pt x="1908668" y="7545881"/>
                  <a:pt x="2217018" y="7512373"/>
                </a:cubicBezTo>
                <a:cubicBezTo>
                  <a:pt x="2378595" y="7494817"/>
                  <a:pt x="2514801" y="7478909"/>
                  <a:pt x="2519697" y="7477022"/>
                </a:cubicBezTo>
                <a:cubicBezTo>
                  <a:pt x="2539888" y="7469259"/>
                  <a:pt x="2359375" y="7475099"/>
                  <a:pt x="2239274" y="7486102"/>
                </a:cubicBezTo>
                <a:close/>
                <a:moveTo>
                  <a:pt x="4496014" y="7519699"/>
                </a:moveTo>
                <a:cubicBezTo>
                  <a:pt x="4378504" y="7539916"/>
                  <a:pt x="4288937" y="7557739"/>
                  <a:pt x="4296967" y="7559306"/>
                </a:cubicBezTo>
                <a:cubicBezTo>
                  <a:pt x="4311371" y="7562110"/>
                  <a:pt x="4689079" y="7504467"/>
                  <a:pt x="4749731" y="7490215"/>
                </a:cubicBezTo>
                <a:lnTo>
                  <a:pt x="4780889" y="7482888"/>
                </a:lnTo>
                <a:lnTo>
                  <a:pt x="4745280" y="7482906"/>
                </a:lnTo>
                <a:cubicBezTo>
                  <a:pt x="4725694" y="7482923"/>
                  <a:pt x="4613525" y="7499473"/>
                  <a:pt x="4496014" y="7519699"/>
                </a:cubicBezTo>
                <a:close/>
                <a:moveTo>
                  <a:pt x="313361" y="7496571"/>
                </a:moveTo>
                <a:cubicBezTo>
                  <a:pt x="310601" y="7501040"/>
                  <a:pt x="305518" y="7542062"/>
                  <a:pt x="302073" y="7587749"/>
                </a:cubicBezTo>
                <a:lnTo>
                  <a:pt x="295806" y="7670807"/>
                </a:lnTo>
                <a:lnTo>
                  <a:pt x="306088" y="7664451"/>
                </a:lnTo>
                <a:cubicBezTo>
                  <a:pt x="311741" y="7660953"/>
                  <a:pt x="316370" y="7644857"/>
                  <a:pt x="316370" y="7628672"/>
                </a:cubicBezTo>
                <a:cubicBezTo>
                  <a:pt x="316370" y="7612497"/>
                  <a:pt x="320421" y="7577920"/>
                  <a:pt x="325361" y="7551845"/>
                </a:cubicBezTo>
                <a:cubicBezTo>
                  <a:pt x="333623" y="7508304"/>
                  <a:pt x="326465" y="7475365"/>
                  <a:pt x="313361" y="7496571"/>
                </a:cubicBezTo>
                <a:close/>
                <a:moveTo>
                  <a:pt x="340104" y="7545641"/>
                </a:moveTo>
                <a:cubicBezTo>
                  <a:pt x="325397" y="7657008"/>
                  <a:pt x="324177" y="7676950"/>
                  <a:pt x="332056" y="7676950"/>
                </a:cubicBezTo>
                <a:cubicBezTo>
                  <a:pt x="336703" y="7676950"/>
                  <a:pt x="342908" y="7651917"/>
                  <a:pt x="345855" y="7621311"/>
                </a:cubicBezTo>
                <a:cubicBezTo>
                  <a:pt x="348801" y="7590713"/>
                  <a:pt x="353884" y="7552655"/>
                  <a:pt x="357161" y="7536738"/>
                </a:cubicBezTo>
                <a:cubicBezTo>
                  <a:pt x="360757" y="7519245"/>
                  <a:pt x="359546" y="7507806"/>
                  <a:pt x="354107" y="7507806"/>
                </a:cubicBezTo>
                <a:cubicBezTo>
                  <a:pt x="349148" y="7507806"/>
                  <a:pt x="342854" y="7524836"/>
                  <a:pt x="340104" y="7545641"/>
                </a:cubicBezTo>
                <a:close/>
                <a:moveTo>
                  <a:pt x="2279504" y="7517892"/>
                </a:moveTo>
                <a:cubicBezTo>
                  <a:pt x="1920731" y="7552335"/>
                  <a:pt x="1150439" y="7672436"/>
                  <a:pt x="1086422" y="7703897"/>
                </a:cubicBezTo>
                <a:lnTo>
                  <a:pt x="1068618" y="7712657"/>
                </a:lnTo>
                <a:lnTo>
                  <a:pt x="1086422" y="7708687"/>
                </a:lnTo>
                <a:cubicBezTo>
                  <a:pt x="1146869" y="7695226"/>
                  <a:pt x="1432554" y="7649887"/>
                  <a:pt x="1440423" y="7652513"/>
                </a:cubicBezTo>
                <a:cubicBezTo>
                  <a:pt x="1445667" y="7654258"/>
                  <a:pt x="1382175" y="7670861"/>
                  <a:pt x="1299348" y="7689395"/>
                </a:cubicBezTo>
                <a:cubicBezTo>
                  <a:pt x="1216512" y="7707930"/>
                  <a:pt x="1128708" y="7728726"/>
                  <a:pt x="1104227" y="7735589"/>
                </a:cubicBezTo>
                <a:lnTo>
                  <a:pt x="1059715" y="7748080"/>
                </a:lnTo>
                <a:lnTo>
                  <a:pt x="1095325" y="7743442"/>
                </a:lnTo>
                <a:cubicBezTo>
                  <a:pt x="1114910" y="7740886"/>
                  <a:pt x="1195031" y="7729037"/>
                  <a:pt x="1273371" y="7717108"/>
                </a:cubicBezTo>
                <a:cubicBezTo>
                  <a:pt x="1454427" y="7689547"/>
                  <a:pt x="1673299" y="7664024"/>
                  <a:pt x="1883181" y="7645996"/>
                </a:cubicBezTo>
                <a:cubicBezTo>
                  <a:pt x="2323552" y="7608161"/>
                  <a:pt x="2529979" y="7585389"/>
                  <a:pt x="2541401" y="7573380"/>
                </a:cubicBezTo>
                <a:cubicBezTo>
                  <a:pt x="2544152" y="7570496"/>
                  <a:pt x="2518362" y="7570496"/>
                  <a:pt x="2484088" y="7573398"/>
                </a:cubicBezTo>
                <a:cubicBezTo>
                  <a:pt x="2449814" y="7576300"/>
                  <a:pt x="2369693" y="7580556"/>
                  <a:pt x="2306041" y="7582861"/>
                </a:cubicBezTo>
                <a:lnTo>
                  <a:pt x="2190311" y="7587045"/>
                </a:lnTo>
                <a:lnTo>
                  <a:pt x="2337199" y="7570131"/>
                </a:lnTo>
                <a:cubicBezTo>
                  <a:pt x="2417988" y="7560828"/>
                  <a:pt x="2496106" y="7551320"/>
                  <a:pt x="2510795" y="7548996"/>
                </a:cubicBezTo>
                <a:cubicBezTo>
                  <a:pt x="2540689" y="7544279"/>
                  <a:pt x="2344953" y="7549433"/>
                  <a:pt x="2234823" y="7556261"/>
                </a:cubicBezTo>
                <a:cubicBezTo>
                  <a:pt x="2187551" y="7559190"/>
                  <a:pt x="2214499" y="7553457"/>
                  <a:pt x="2314944" y="7539195"/>
                </a:cubicBezTo>
                <a:cubicBezTo>
                  <a:pt x="2398180" y="7527382"/>
                  <a:pt x="2476298" y="7516085"/>
                  <a:pt x="2488539" y="7514100"/>
                </a:cubicBezTo>
                <a:cubicBezTo>
                  <a:pt x="2531252" y="7507147"/>
                  <a:pt x="2358814" y="7510272"/>
                  <a:pt x="2279504" y="7517892"/>
                </a:cubicBezTo>
                <a:close/>
                <a:moveTo>
                  <a:pt x="2947009" y="7516708"/>
                </a:moveTo>
                <a:cubicBezTo>
                  <a:pt x="2943982" y="7521604"/>
                  <a:pt x="2944071" y="7525610"/>
                  <a:pt x="2947205" y="7525610"/>
                </a:cubicBezTo>
                <a:cubicBezTo>
                  <a:pt x="2950338" y="7525610"/>
                  <a:pt x="2999648" y="7537531"/>
                  <a:pt x="3056783" y="7552095"/>
                </a:cubicBezTo>
                <a:lnTo>
                  <a:pt x="3160665" y="7578570"/>
                </a:lnTo>
                <a:lnTo>
                  <a:pt x="3205176" y="7571626"/>
                </a:lnTo>
                <a:lnTo>
                  <a:pt x="3249688" y="7564683"/>
                </a:lnTo>
                <a:lnTo>
                  <a:pt x="3207589" y="7557979"/>
                </a:lnTo>
                <a:cubicBezTo>
                  <a:pt x="3184434" y="7554294"/>
                  <a:pt x="3125091" y="7541501"/>
                  <a:pt x="3075710" y="7529545"/>
                </a:cubicBezTo>
                <a:cubicBezTo>
                  <a:pt x="2976832" y="7505598"/>
                  <a:pt x="2955208" y="7503443"/>
                  <a:pt x="2947009" y="7516708"/>
                </a:cubicBezTo>
                <a:close/>
                <a:moveTo>
                  <a:pt x="375677" y="7523278"/>
                </a:moveTo>
                <a:cubicBezTo>
                  <a:pt x="365894" y="7539106"/>
                  <a:pt x="358086" y="7694755"/>
                  <a:pt x="367069" y="7694755"/>
                </a:cubicBezTo>
                <a:cubicBezTo>
                  <a:pt x="378446" y="7694755"/>
                  <a:pt x="398485" y="7532946"/>
                  <a:pt x="388372" y="7522833"/>
                </a:cubicBezTo>
                <a:cubicBezTo>
                  <a:pt x="384072" y="7518533"/>
                  <a:pt x="378490" y="7518729"/>
                  <a:pt x="375677" y="7523278"/>
                </a:cubicBezTo>
                <a:close/>
                <a:moveTo>
                  <a:pt x="406506" y="7607957"/>
                </a:moveTo>
                <a:lnTo>
                  <a:pt x="407619" y="7681401"/>
                </a:lnTo>
                <a:lnTo>
                  <a:pt x="414189" y="7636890"/>
                </a:lnTo>
                <a:cubicBezTo>
                  <a:pt x="417803" y="7612408"/>
                  <a:pt x="423625" y="7579362"/>
                  <a:pt x="427133" y="7563445"/>
                </a:cubicBezTo>
                <a:lnTo>
                  <a:pt x="433516" y="7534513"/>
                </a:lnTo>
                <a:lnTo>
                  <a:pt x="419450" y="7534513"/>
                </a:lnTo>
                <a:lnTo>
                  <a:pt x="405393" y="7534513"/>
                </a:lnTo>
                <a:lnTo>
                  <a:pt x="406506" y="7607957"/>
                </a:lnTo>
                <a:close/>
                <a:moveTo>
                  <a:pt x="2973716" y="7561513"/>
                </a:moveTo>
                <a:cubicBezTo>
                  <a:pt x="3007990" y="7570344"/>
                  <a:pt x="3050053" y="7577440"/>
                  <a:pt x="3067190" y="7577279"/>
                </a:cubicBezTo>
                <a:lnTo>
                  <a:pt x="3098348" y="7576977"/>
                </a:lnTo>
                <a:lnTo>
                  <a:pt x="3036032" y="7560926"/>
                </a:lnTo>
                <a:cubicBezTo>
                  <a:pt x="3001758" y="7552095"/>
                  <a:pt x="2959695" y="7545000"/>
                  <a:pt x="2942558" y="7545160"/>
                </a:cubicBezTo>
                <a:lnTo>
                  <a:pt x="2911400" y="7545463"/>
                </a:lnTo>
                <a:lnTo>
                  <a:pt x="2973716" y="7561513"/>
                </a:lnTo>
                <a:close/>
                <a:moveTo>
                  <a:pt x="5377345" y="7566125"/>
                </a:moveTo>
                <a:cubicBezTo>
                  <a:pt x="5338174" y="7572392"/>
                  <a:pt x="5206091" y="7592039"/>
                  <a:pt x="5083826" y="7609791"/>
                </a:cubicBezTo>
                <a:cubicBezTo>
                  <a:pt x="4961561" y="7627533"/>
                  <a:pt x="4717192" y="7666071"/>
                  <a:pt x="4540784" y="7695413"/>
                </a:cubicBezTo>
                <a:cubicBezTo>
                  <a:pt x="4165933" y="7757774"/>
                  <a:pt x="3591039" y="7840628"/>
                  <a:pt x="3218530" y="7885977"/>
                </a:cubicBezTo>
                <a:cubicBezTo>
                  <a:pt x="2845798" y="7931343"/>
                  <a:pt x="2489429" y="7979130"/>
                  <a:pt x="2452930" y="7988638"/>
                </a:cubicBezTo>
                <a:lnTo>
                  <a:pt x="2421772" y="7996748"/>
                </a:lnTo>
                <a:lnTo>
                  <a:pt x="2466283" y="7992707"/>
                </a:lnTo>
                <a:cubicBezTo>
                  <a:pt x="2490765" y="7990481"/>
                  <a:pt x="2568882" y="7984400"/>
                  <a:pt x="2639879" y="7979184"/>
                </a:cubicBezTo>
                <a:cubicBezTo>
                  <a:pt x="2980517" y="7954195"/>
                  <a:pt x="3637233" y="7878516"/>
                  <a:pt x="4033093" y="7818648"/>
                </a:cubicBezTo>
                <a:cubicBezTo>
                  <a:pt x="4532318" y="7743148"/>
                  <a:pt x="5174567" y="7631014"/>
                  <a:pt x="5386140" y="7582416"/>
                </a:cubicBezTo>
                <a:cubicBezTo>
                  <a:pt x="5526005" y="7550288"/>
                  <a:pt x="5522052" y="7542961"/>
                  <a:pt x="5377345" y="7566125"/>
                </a:cubicBezTo>
                <a:close/>
                <a:moveTo>
                  <a:pt x="2117036" y="7567389"/>
                </a:moveTo>
                <a:cubicBezTo>
                  <a:pt x="2125698" y="7569650"/>
                  <a:pt x="2137716" y="7569499"/>
                  <a:pt x="2143743" y="7567059"/>
                </a:cubicBezTo>
                <a:cubicBezTo>
                  <a:pt x="2149770" y="7564620"/>
                  <a:pt x="2142684" y="7562778"/>
                  <a:pt x="2127995" y="7562955"/>
                </a:cubicBezTo>
                <a:cubicBezTo>
                  <a:pt x="2113306" y="7563134"/>
                  <a:pt x="2108374" y="7565128"/>
                  <a:pt x="2117036" y="7567389"/>
                </a:cubicBezTo>
                <a:close/>
                <a:moveTo>
                  <a:pt x="491746" y="7596829"/>
                </a:moveTo>
                <a:cubicBezTo>
                  <a:pt x="480760" y="7657240"/>
                  <a:pt x="473291" y="7947118"/>
                  <a:pt x="482870" y="7941206"/>
                </a:cubicBezTo>
                <a:cubicBezTo>
                  <a:pt x="496250" y="7932936"/>
                  <a:pt x="516031" y="7635198"/>
                  <a:pt x="505758" y="7596829"/>
                </a:cubicBezTo>
                <a:lnTo>
                  <a:pt x="497408" y="7565671"/>
                </a:lnTo>
                <a:lnTo>
                  <a:pt x="491746" y="7596829"/>
                </a:lnTo>
                <a:close/>
                <a:moveTo>
                  <a:pt x="4923326" y="7686734"/>
                </a:moveTo>
                <a:cubicBezTo>
                  <a:pt x="4080658" y="7830106"/>
                  <a:pt x="3813330" y="7868136"/>
                  <a:pt x="2764876" y="7993784"/>
                </a:cubicBezTo>
                <a:cubicBezTo>
                  <a:pt x="2306887" y="8048676"/>
                  <a:pt x="2442096" y="8043859"/>
                  <a:pt x="3062739" y="7983172"/>
                </a:cubicBezTo>
                <a:cubicBezTo>
                  <a:pt x="3314435" y="7958566"/>
                  <a:pt x="3903253" y="7883680"/>
                  <a:pt x="4104312" y="7850714"/>
                </a:cubicBezTo>
                <a:cubicBezTo>
                  <a:pt x="4177756" y="7838669"/>
                  <a:pt x="4325980" y="7814562"/>
                  <a:pt x="4433698" y="7797149"/>
                </a:cubicBezTo>
                <a:cubicBezTo>
                  <a:pt x="4784272" y="7740468"/>
                  <a:pt x="5393600" y="7623598"/>
                  <a:pt x="5406669" y="7610539"/>
                </a:cubicBezTo>
                <a:cubicBezTo>
                  <a:pt x="5413986" y="7603221"/>
                  <a:pt x="5417129" y="7602722"/>
                  <a:pt x="4923326" y="7686734"/>
                </a:cubicBezTo>
                <a:close/>
                <a:moveTo>
                  <a:pt x="4807871" y="7744412"/>
                </a:moveTo>
                <a:cubicBezTo>
                  <a:pt x="3970420" y="7885718"/>
                  <a:pt x="3554780" y="7945204"/>
                  <a:pt x="2884693" y="8019654"/>
                </a:cubicBezTo>
                <a:cubicBezTo>
                  <a:pt x="2728012" y="8037058"/>
                  <a:pt x="2583794" y="8055005"/>
                  <a:pt x="2564209" y="8059519"/>
                </a:cubicBezTo>
                <a:lnTo>
                  <a:pt x="2528599" y="8067735"/>
                </a:lnTo>
                <a:lnTo>
                  <a:pt x="2608720" y="8063079"/>
                </a:lnTo>
                <a:cubicBezTo>
                  <a:pt x="3265561" y="8024844"/>
                  <a:pt x="4390958" y="7866258"/>
                  <a:pt x="5225115" y="7694380"/>
                </a:cubicBezTo>
                <a:cubicBezTo>
                  <a:pt x="5423904" y="7653421"/>
                  <a:pt x="5477407" y="7639596"/>
                  <a:pt x="5425569" y="7642578"/>
                </a:cubicBezTo>
                <a:cubicBezTo>
                  <a:pt x="5413728" y="7643263"/>
                  <a:pt x="5135771" y="7689084"/>
                  <a:pt x="4807871" y="7744412"/>
                </a:cubicBezTo>
                <a:close/>
                <a:moveTo>
                  <a:pt x="5248261" y="7712862"/>
                </a:moveTo>
                <a:cubicBezTo>
                  <a:pt x="5167472" y="7726554"/>
                  <a:pt x="4937125" y="7766089"/>
                  <a:pt x="4736377" y="7800719"/>
                </a:cubicBezTo>
                <a:cubicBezTo>
                  <a:pt x="4077346" y="7914420"/>
                  <a:pt x="3718948" y="7966409"/>
                  <a:pt x="3102800" y="8037690"/>
                </a:cubicBezTo>
                <a:cubicBezTo>
                  <a:pt x="2834029" y="8068786"/>
                  <a:pt x="2574713" y="8104057"/>
                  <a:pt x="2568918" y="8110306"/>
                </a:cubicBezTo>
                <a:cubicBezTo>
                  <a:pt x="2566328" y="8113102"/>
                  <a:pt x="2586242" y="8112852"/>
                  <a:pt x="2613172" y="8109754"/>
                </a:cubicBezTo>
                <a:cubicBezTo>
                  <a:pt x="2640101" y="8106656"/>
                  <a:pt x="2748265" y="8096142"/>
                  <a:pt x="2853534" y="8086385"/>
                </a:cubicBezTo>
                <a:cubicBezTo>
                  <a:pt x="3551352" y="8021764"/>
                  <a:pt x="4184352" y="7932456"/>
                  <a:pt x="4909973" y="7796232"/>
                </a:cubicBezTo>
                <a:cubicBezTo>
                  <a:pt x="5172858" y="7746886"/>
                  <a:pt x="5422933" y="7697042"/>
                  <a:pt x="5439661" y="7690659"/>
                </a:cubicBezTo>
                <a:cubicBezTo>
                  <a:pt x="5465736" y="7680707"/>
                  <a:pt x="5377914" y="7690891"/>
                  <a:pt x="5248261" y="7712862"/>
                </a:cubicBezTo>
                <a:close/>
                <a:moveTo>
                  <a:pt x="247573" y="7774876"/>
                </a:moveTo>
                <a:cubicBezTo>
                  <a:pt x="247573" y="7796909"/>
                  <a:pt x="249309" y="7805918"/>
                  <a:pt x="251436" y="7794906"/>
                </a:cubicBezTo>
                <a:cubicBezTo>
                  <a:pt x="253555" y="7783894"/>
                  <a:pt x="253555" y="7765858"/>
                  <a:pt x="251436" y="7754845"/>
                </a:cubicBezTo>
                <a:cubicBezTo>
                  <a:pt x="249309" y="7743833"/>
                  <a:pt x="247573" y="7752842"/>
                  <a:pt x="247573" y="7774876"/>
                </a:cubicBezTo>
                <a:close/>
                <a:moveTo>
                  <a:pt x="281464" y="7808259"/>
                </a:moveTo>
                <a:cubicBezTo>
                  <a:pt x="282247" y="7865662"/>
                  <a:pt x="286173" y="7862430"/>
                  <a:pt x="292280" y="7799357"/>
                </a:cubicBezTo>
                <a:cubicBezTo>
                  <a:pt x="294533" y="7776104"/>
                  <a:pt x="292868" y="7757071"/>
                  <a:pt x="288568" y="7757071"/>
                </a:cubicBezTo>
                <a:cubicBezTo>
                  <a:pt x="284277" y="7757071"/>
                  <a:pt x="281081" y="7780101"/>
                  <a:pt x="281464" y="7808259"/>
                </a:cubicBezTo>
                <a:close/>
                <a:moveTo>
                  <a:pt x="316370" y="7825325"/>
                </a:moveTo>
                <a:cubicBezTo>
                  <a:pt x="316370" y="7897398"/>
                  <a:pt x="320857" y="7896072"/>
                  <a:pt x="328985" y="7821613"/>
                </a:cubicBezTo>
                <a:cubicBezTo>
                  <a:pt x="333000" y="7784846"/>
                  <a:pt x="331887" y="7765973"/>
                  <a:pt x="325717" y="7765973"/>
                </a:cubicBezTo>
                <a:cubicBezTo>
                  <a:pt x="320127" y="7765973"/>
                  <a:pt x="316370" y="7789822"/>
                  <a:pt x="316370" y="7825325"/>
                </a:cubicBezTo>
                <a:close/>
                <a:moveTo>
                  <a:pt x="352113" y="7834966"/>
                </a:moveTo>
                <a:lnTo>
                  <a:pt x="352255" y="7895057"/>
                </a:lnTo>
                <a:lnTo>
                  <a:pt x="360882" y="7881704"/>
                </a:lnTo>
                <a:cubicBezTo>
                  <a:pt x="372286" y="7864050"/>
                  <a:pt x="372286" y="7774876"/>
                  <a:pt x="360882" y="7774876"/>
                </a:cubicBezTo>
                <a:cubicBezTo>
                  <a:pt x="355816" y="7774876"/>
                  <a:pt x="352042" y="7800745"/>
                  <a:pt x="352113" y="7834966"/>
                </a:cubicBezTo>
                <a:close/>
                <a:moveTo>
                  <a:pt x="399545" y="7841643"/>
                </a:moveTo>
                <a:cubicBezTo>
                  <a:pt x="399571" y="7880813"/>
                  <a:pt x="401138" y="7895734"/>
                  <a:pt x="403016" y="7874795"/>
                </a:cubicBezTo>
                <a:cubicBezTo>
                  <a:pt x="404904" y="7853857"/>
                  <a:pt x="404877" y="7821809"/>
                  <a:pt x="402963" y="7803577"/>
                </a:cubicBezTo>
                <a:cubicBezTo>
                  <a:pt x="401049" y="7785345"/>
                  <a:pt x="399509" y="7802473"/>
                  <a:pt x="399545" y="7841643"/>
                </a:cubicBezTo>
                <a:close/>
                <a:moveTo>
                  <a:pt x="1972204" y="7810485"/>
                </a:moveTo>
                <a:lnTo>
                  <a:pt x="1949948" y="7817615"/>
                </a:lnTo>
                <a:lnTo>
                  <a:pt x="1967753" y="7818363"/>
                </a:lnTo>
                <a:cubicBezTo>
                  <a:pt x="1977545" y="7818773"/>
                  <a:pt x="1991567" y="7815230"/>
                  <a:pt x="1998911" y="7810485"/>
                </a:cubicBezTo>
                <a:cubicBezTo>
                  <a:pt x="2014508" y="7800407"/>
                  <a:pt x="2003683" y="7800407"/>
                  <a:pt x="1972204" y="7810485"/>
                </a:cubicBezTo>
                <a:close/>
                <a:moveTo>
                  <a:pt x="1545293" y="7831681"/>
                </a:moveTo>
                <a:cubicBezTo>
                  <a:pt x="1523099" y="7890045"/>
                  <a:pt x="1515301" y="8192377"/>
                  <a:pt x="1535429" y="8213698"/>
                </a:cubicBezTo>
                <a:cubicBezTo>
                  <a:pt x="1539097" y="8217579"/>
                  <a:pt x="1544794" y="8155486"/>
                  <a:pt x="1548079" y="8075712"/>
                </a:cubicBezTo>
                <a:cubicBezTo>
                  <a:pt x="1551373" y="7995938"/>
                  <a:pt x="1557810" y="7918648"/>
                  <a:pt x="1562385" y="7903959"/>
                </a:cubicBezTo>
                <a:cubicBezTo>
                  <a:pt x="1567789" y="7886608"/>
                  <a:pt x="1568839" y="7938830"/>
                  <a:pt x="1565377" y="8053073"/>
                </a:cubicBezTo>
                <a:lnTo>
                  <a:pt x="1560053" y="8228894"/>
                </a:lnTo>
                <a:lnTo>
                  <a:pt x="1570273" y="8228894"/>
                </a:lnTo>
                <a:cubicBezTo>
                  <a:pt x="1577377" y="8228894"/>
                  <a:pt x="1580858" y="8194238"/>
                  <a:pt x="1581668" y="8115390"/>
                </a:cubicBezTo>
                <a:cubicBezTo>
                  <a:pt x="1583350" y="7950884"/>
                  <a:pt x="1591300" y="7870593"/>
                  <a:pt x="1606407" y="7865608"/>
                </a:cubicBezTo>
                <a:lnTo>
                  <a:pt x="1618951" y="7861469"/>
                </a:lnTo>
                <a:lnTo>
                  <a:pt x="1613520" y="7969436"/>
                </a:lnTo>
                <a:lnTo>
                  <a:pt x="1608090" y="8077403"/>
                </a:lnTo>
                <a:lnTo>
                  <a:pt x="1623233" y="8085201"/>
                </a:lnTo>
                <a:cubicBezTo>
                  <a:pt x="1643931" y="8095876"/>
                  <a:pt x="1846022" y="8126580"/>
                  <a:pt x="1852557" y="8120054"/>
                </a:cubicBezTo>
                <a:cubicBezTo>
                  <a:pt x="1855441" y="8117161"/>
                  <a:pt x="1860097" y="8076380"/>
                  <a:pt x="1862901" y="8029411"/>
                </a:cubicBezTo>
                <a:cubicBezTo>
                  <a:pt x="1865697" y="7982442"/>
                  <a:pt x="1870548" y="7944020"/>
                  <a:pt x="1873673" y="7944020"/>
                </a:cubicBezTo>
                <a:cubicBezTo>
                  <a:pt x="1876798" y="7944020"/>
                  <a:pt x="1877750" y="7984080"/>
                  <a:pt x="1875783" y="8033043"/>
                </a:cubicBezTo>
                <a:cubicBezTo>
                  <a:pt x="1873308" y="8094772"/>
                  <a:pt x="1875258" y="8122066"/>
                  <a:pt x="1882148" y="8122066"/>
                </a:cubicBezTo>
                <a:cubicBezTo>
                  <a:pt x="1888059" y="8122066"/>
                  <a:pt x="1892119" y="8104929"/>
                  <a:pt x="1892163" y="8079780"/>
                </a:cubicBezTo>
                <a:cubicBezTo>
                  <a:pt x="1892270" y="8018683"/>
                  <a:pt x="1902321" y="7944020"/>
                  <a:pt x="1910440" y="7944020"/>
                </a:cubicBezTo>
                <a:cubicBezTo>
                  <a:pt x="1914277" y="7944020"/>
                  <a:pt x="1915131" y="8011375"/>
                  <a:pt x="1912354" y="8093703"/>
                </a:cubicBezTo>
                <a:cubicBezTo>
                  <a:pt x="1909567" y="8176032"/>
                  <a:pt x="1910217" y="8259038"/>
                  <a:pt x="1913814" y="8278169"/>
                </a:cubicBezTo>
                <a:lnTo>
                  <a:pt x="1920330" y="8312941"/>
                </a:lnTo>
                <a:lnTo>
                  <a:pt x="1927737" y="8299721"/>
                </a:lnTo>
                <a:cubicBezTo>
                  <a:pt x="1931805" y="8292448"/>
                  <a:pt x="1938037" y="8215452"/>
                  <a:pt x="1941589" y="8128610"/>
                </a:cubicBezTo>
                <a:cubicBezTo>
                  <a:pt x="1945132" y="8041776"/>
                  <a:pt x="1950473" y="7970727"/>
                  <a:pt x="1953447" y="7970718"/>
                </a:cubicBezTo>
                <a:cubicBezTo>
                  <a:pt x="1956420" y="7970718"/>
                  <a:pt x="1958850" y="8046495"/>
                  <a:pt x="1958850" y="8139106"/>
                </a:cubicBezTo>
                <a:cubicBezTo>
                  <a:pt x="1958850" y="8289065"/>
                  <a:pt x="1962874" y="8330212"/>
                  <a:pt x="1976228" y="8316858"/>
                </a:cubicBezTo>
                <a:cubicBezTo>
                  <a:pt x="1978444" y="8314651"/>
                  <a:pt x="1981445" y="8225342"/>
                  <a:pt x="1982905" y="8118398"/>
                </a:cubicBezTo>
                <a:lnTo>
                  <a:pt x="1985557" y="7923963"/>
                </a:lnTo>
                <a:lnTo>
                  <a:pt x="1972204" y="7916761"/>
                </a:lnTo>
                <a:cubicBezTo>
                  <a:pt x="1964860" y="7912799"/>
                  <a:pt x="1909247" y="7899001"/>
                  <a:pt x="1848622" y="7886101"/>
                </a:cubicBezTo>
                <a:cubicBezTo>
                  <a:pt x="1787988" y="7873193"/>
                  <a:pt x="1703861" y="7852450"/>
                  <a:pt x="1661673" y="7839996"/>
                </a:cubicBezTo>
                <a:cubicBezTo>
                  <a:pt x="1619476" y="7827551"/>
                  <a:pt x="1578018" y="7815363"/>
                  <a:pt x="1569534" y="7812924"/>
                </a:cubicBezTo>
                <a:cubicBezTo>
                  <a:pt x="1558887" y="7809862"/>
                  <a:pt x="1551382" y="7815675"/>
                  <a:pt x="1545293" y="7831681"/>
                </a:cubicBezTo>
                <a:close/>
                <a:moveTo>
                  <a:pt x="1648506" y="7915087"/>
                </a:moveTo>
                <a:cubicBezTo>
                  <a:pt x="1635669" y="8004743"/>
                  <a:pt x="1633470" y="8049521"/>
                  <a:pt x="1641669" y="8054587"/>
                </a:cubicBezTo>
                <a:cubicBezTo>
                  <a:pt x="1656136" y="8063524"/>
                  <a:pt x="1660409" y="8047634"/>
                  <a:pt x="1666445" y="7962608"/>
                </a:cubicBezTo>
                <a:cubicBezTo>
                  <a:pt x="1670335" y="7907859"/>
                  <a:pt x="1669133" y="7881704"/>
                  <a:pt x="1662741" y="7881704"/>
                </a:cubicBezTo>
                <a:cubicBezTo>
                  <a:pt x="1657542" y="7881704"/>
                  <a:pt x="1651133" y="7896731"/>
                  <a:pt x="1648506" y="7915087"/>
                </a:cubicBezTo>
                <a:close/>
                <a:moveTo>
                  <a:pt x="1692466" y="7901173"/>
                </a:moveTo>
                <a:cubicBezTo>
                  <a:pt x="1683065" y="7931370"/>
                  <a:pt x="1679745" y="8059509"/>
                  <a:pt x="1688229" y="8064753"/>
                </a:cubicBezTo>
                <a:cubicBezTo>
                  <a:pt x="1702953" y="8073860"/>
                  <a:pt x="1704805" y="8067094"/>
                  <a:pt x="1710814" y="7982416"/>
                </a:cubicBezTo>
                <a:lnTo>
                  <a:pt x="1716520" y="7902090"/>
                </a:lnTo>
                <a:lnTo>
                  <a:pt x="1706309" y="7895787"/>
                </a:lnTo>
                <a:cubicBezTo>
                  <a:pt x="1700701" y="7892315"/>
                  <a:pt x="1694469" y="7894737"/>
                  <a:pt x="1692466" y="7901173"/>
                </a:cubicBezTo>
                <a:close/>
                <a:moveTo>
                  <a:pt x="1740743" y="7985567"/>
                </a:moveTo>
                <a:cubicBezTo>
                  <a:pt x="1740743" y="8027995"/>
                  <a:pt x="1742195" y="8061050"/>
                  <a:pt x="1743975" y="8059011"/>
                </a:cubicBezTo>
                <a:cubicBezTo>
                  <a:pt x="1752690" y="8048987"/>
                  <a:pt x="1758183" y="7908411"/>
                  <a:pt x="1749851" y="7908411"/>
                </a:cubicBezTo>
                <a:cubicBezTo>
                  <a:pt x="1744340" y="7908411"/>
                  <a:pt x="1740743" y="7938883"/>
                  <a:pt x="1740743" y="7985567"/>
                </a:cubicBezTo>
                <a:close/>
                <a:moveTo>
                  <a:pt x="1785255" y="7965857"/>
                </a:moveTo>
                <a:cubicBezTo>
                  <a:pt x="1785255" y="7992555"/>
                  <a:pt x="1780555" y="8024710"/>
                  <a:pt x="1774813" y="8037316"/>
                </a:cubicBezTo>
                <a:lnTo>
                  <a:pt x="1764370" y="8060231"/>
                </a:lnTo>
                <a:lnTo>
                  <a:pt x="1774189" y="8070050"/>
                </a:lnTo>
                <a:lnTo>
                  <a:pt x="1784018" y="8079878"/>
                </a:lnTo>
                <a:lnTo>
                  <a:pt x="1788709" y="8049779"/>
                </a:lnTo>
                <a:cubicBezTo>
                  <a:pt x="1801573" y="7967371"/>
                  <a:pt x="1803879" y="7917313"/>
                  <a:pt x="1794798" y="7917313"/>
                </a:cubicBezTo>
                <a:cubicBezTo>
                  <a:pt x="1789172" y="7917313"/>
                  <a:pt x="1785255" y="7937254"/>
                  <a:pt x="1785255" y="7965857"/>
                </a:cubicBezTo>
                <a:close/>
                <a:moveTo>
                  <a:pt x="1820864" y="8002926"/>
                </a:moveTo>
                <a:cubicBezTo>
                  <a:pt x="1820864" y="8097656"/>
                  <a:pt x="1835865" y="8094086"/>
                  <a:pt x="1840165" y="7998342"/>
                </a:cubicBezTo>
                <a:lnTo>
                  <a:pt x="1843120" y="7932474"/>
                </a:lnTo>
                <a:lnTo>
                  <a:pt x="1831992" y="7928601"/>
                </a:lnTo>
                <a:lnTo>
                  <a:pt x="1820864" y="7924728"/>
                </a:lnTo>
                <a:lnTo>
                  <a:pt x="1820864" y="8002926"/>
                </a:lnTo>
                <a:close/>
                <a:moveTo>
                  <a:pt x="1607208" y="8179932"/>
                </a:moveTo>
                <a:cubicBezTo>
                  <a:pt x="1607208" y="8212576"/>
                  <a:pt x="1611090" y="8237797"/>
                  <a:pt x="1616111" y="8237797"/>
                </a:cubicBezTo>
                <a:cubicBezTo>
                  <a:pt x="1621132" y="8237797"/>
                  <a:pt x="1625013" y="8212576"/>
                  <a:pt x="1625013" y="8179932"/>
                </a:cubicBezTo>
                <a:cubicBezTo>
                  <a:pt x="1625013" y="8147286"/>
                  <a:pt x="1621132" y="8122066"/>
                  <a:pt x="1616111" y="8122066"/>
                </a:cubicBezTo>
                <a:cubicBezTo>
                  <a:pt x="1611090" y="8122066"/>
                  <a:pt x="1607208" y="8147286"/>
                  <a:pt x="1607208" y="8179932"/>
                </a:cubicBezTo>
                <a:close/>
                <a:moveTo>
                  <a:pt x="1651720" y="8192234"/>
                </a:moveTo>
                <a:cubicBezTo>
                  <a:pt x="1651720" y="8226509"/>
                  <a:pt x="1655726" y="8257026"/>
                  <a:pt x="1660622" y="8260053"/>
                </a:cubicBezTo>
                <a:cubicBezTo>
                  <a:pt x="1666231" y="8263524"/>
                  <a:pt x="1669525" y="8242515"/>
                  <a:pt x="1669525" y="8203238"/>
                </a:cubicBezTo>
                <a:cubicBezTo>
                  <a:pt x="1669525" y="8168963"/>
                  <a:pt x="1665519" y="8138446"/>
                  <a:pt x="1660622" y="8135420"/>
                </a:cubicBezTo>
                <a:cubicBezTo>
                  <a:pt x="1655014" y="8131948"/>
                  <a:pt x="1651720" y="8152957"/>
                  <a:pt x="1651720" y="8192234"/>
                </a:cubicBezTo>
                <a:close/>
                <a:moveTo>
                  <a:pt x="1875391" y="8151016"/>
                </a:moveTo>
                <a:lnTo>
                  <a:pt x="1863150" y="8174020"/>
                </a:lnTo>
                <a:lnTo>
                  <a:pt x="1870103" y="8243743"/>
                </a:lnTo>
                <a:lnTo>
                  <a:pt x="1877056" y="8313467"/>
                </a:lnTo>
                <a:lnTo>
                  <a:pt x="1884908" y="8277857"/>
                </a:lnTo>
                <a:cubicBezTo>
                  <a:pt x="1889225" y="8258272"/>
                  <a:pt x="1891611" y="8216547"/>
                  <a:pt x="1890196" y="8185130"/>
                </a:cubicBezTo>
                <a:lnTo>
                  <a:pt x="1887632" y="8128013"/>
                </a:lnTo>
                <a:lnTo>
                  <a:pt x="1875391" y="8151016"/>
                </a:lnTo>
                <a:close/>
                <a:moveTo>
                  <a:pt x="1696232" y="8211090"/>
                </a:moveTo>
                <a:cubicBezTo>
                  <a:pt x="1696232" y="8246699"/>
                  <a:pt x="1700051" y="8273406"/>
                  <a:pt x="1705134" y="8273406"/>
                </a:cubicBezTo>
                <a:cubicBezTo>
                  <a:pt x="1710217" y="8273406"/>
                  <a:pt x="1714036" y="8246699"/>
                  <a:pt x="1714036" y="8211090"/>
                </a:cubicBezTo>
                <a:cubicBezTo>
                  <a:pt x="1714036" y="8175480"/>
                  <a:pt x="1710217" y="8148773"/>
                  <a:pt x="1705134" y="8148773"/>
                </a:cubicBezTo>
                <a:cubicBezTo>
                  <a:pt x="1700051" y="8148773"/>
                  <a:pt x="1696232" y="8175480"/>
                  <a:pt x="1696232" y="8211090"/>
                </a:cubicBezTo>
                <a:close/>
                <a:moveTo>
                  <a:pt x="1740743" y="8215541"/>
                </a:moveTo>
                <a:cubicBezTo>
                  <a:pt x="1740743" y="8254114"/>
                  <a:pt x="1744500" y="8282308"/>
                  <a:pt x="1749646" y="8282308"/>
                </a:cubicBezTo>
                <a:cubicBezTo>
                  <a:pt x="1754791" y="8282308"/>
                  <a:pt x="1758548" y="8254114"/>
                  <a:pt x="1758548" y="8215541"/>
                </a:cubicBezTo>
                <a:cubicBezTo>
                  <a:pt x="1758548" y="8176967"/>
                  <a:pt x="1754791" y="8148773"/>
                  <a:pt x="1749646" y="8148773"/>
                </a:cubicBezTo>
                <a:cubicBezTo>
                  <a:pt x="1744500" y="8148773"/>
                  <a:pt x="1740743" y="8176967"/>
                  <a:pt x="1740743" y="8215541"/>
                </a:cubicBezTo>
                <a:close/>
                <a:moveTo>
                  <a:pt x="1786145" y="8226669"/>
                </a:moveTo>
                <a:cubicBezTo>
                  <a:pt x="1786760" y="8274830"/>
                  <a:pt x="1789181" y="8288941"/>
                  <a:pt x="1794157" y="8273406"/>
                </a:cubicBezTo>
                <a:cubicBezTo>
                  <a:pt x="1804564" y="8240912"/>
                  <a:pt x="1804564" y="8157676"/>
                  <a:pt x="1794157" y="8157676"/>
                </a:cubicBezTo>
                <a:cubicBezTo>
                  <a:pt x="1788914" y="8157676"/>
                  <a:pt x="1785620" y="8186020"/>
                  <a:pt x="1786145" y="8226669"/>
                </a:cubicBezTo>
                <a:close/>
                <a:moveTo>
                  <a:pt x="1826963" y="8164353"/>
                </a:moveTo>
                <a:cubicBezTo>
                  <a:pt x="1824844" y="8168029"/>
                  <a:pt x="1824274" y="8181044"/>
                  <a:pt x="1825698" y="8193285"/>
                </a:cubicBezTo>
                <a:cubicBezTo>
                  <a:pt x="1827123" y="8205526"/>
                  <a:pt x="1828681" y="8235571"/>
                  <a:pt x="1829161" y="8260053"/>
                </a:cubicBezTo>
                <a:lnTo>
                  <a:pt x="1830043" y="8304564"/>
                </a:lnTo>
                <a:lnTo>
                  <a:pt x="1838669" y="8291211"/>
                </a:lnTo>
                <a:cubicBezTo>
                  <a:pt x="1849779" y="8274020"/>
                  <a:pt x="1850242" y="8157676"/>
                  <a:pt x="1839194" y="8157676"/>
                </a:cubicBezTo>
                <a:cubicBezTo>
                  <a:pt x="1834583" y="8157676"/>
                  <a:pt x="1829081" y="8160676"/>
                  <a:pt x="1826963" y="8164353"/>
                </a:cubicBezTo>
                <a:close/>
              </a:path>
            </a:pathLst>
          </a:custGeom>
          <a:solidFill>
            <a:schemeClr val="tx1"/>
          </a:solidFill>
          <a:ln w="8889" cap="flat">
            <a:noFill/>
            <a:prstDash val="solid"/>
            <a:miter/>
          </a:ln>
        </p:spPr>
        <p:txBody>
          <a:bodyPr rtlCol="0" anchor="ctr"/>
          <a:lstStyle/>
          <a:p>
            <a:endParaRPr lang="ru-RU" dirty="0"/>
          </a:p>
        </p:txBody>
      </p:sp>
      <p:sp>
        <p:nvSpPr>
          <p:cNvPr id="23" name="Рисунок 16">
            <a:extLst>
              <a:ext uri="{FF2B5EF4-FFF2-40B4-BE49-F238E27FC236}">
                <a16:creationId xmlns:a16="http://schemas.microsoft.com/office/drawing/2014/main" id="{BE6181B3-D3B5-44F0-96A9-066BBA69F8E8}"/>
              </a:ext>
            </a:extLst>
          </p:cNvPr>
          <p:cNvSpPr/>
          <p:nvPr/>
        </p:nvSpPr>
        <p:spPr>
          <a:xfrm>
            <a:off x="171271" y="4369307"/>
            <a:ext cx="1660814" cy="1683891"/>
          </a:xfrm>
          <a:custGeom>
            <a:avLst/>
            <a:gdLst>
              <a:gd name="connsiteX0" fmla="*/ 4178503 w 8397849"/>
              <a:gd name="connsiteY0" fmla="*/ 20620 h 8514540"/>
              <a:gd name="connsiteX1" fmla="*/ 4063899 w 8397849"/>
              <a:gd name="connsiteY1" fmla="*/ 875489 h 8514540"/>
              <a:gd name="connsiteX2" fmla="*/ 3887524 w 8397849"/>
              <a:gd name="connsiteY2" fmla="*/ 2270903 h 8514540"/>
              <a:gd name="connsiteX3" fmla="*/ 3797208 w 8397849"/>
              <a:gd name="connsiteY3" fmla="*/ 2951941 h 8514540"/>
              <a:gd name="connsiteX4" fmla="*/ 3742278 w 8397849"/>
              <a:gd name="connsiteY4" fmla="*/ 3355277 h 8514540"/>
              <a:gd name="connsiteX5" fmla="*/ 3735362 w 8397849"/>
              <a:gd name="connsiteY5" fmla="*/ 3391900 h 8514540"/>
              <a:gd name="connsiteX6" fmla="*/ 3354362 w 8397849"/>
              <a:gd name="connsiteY6" fmla="*/ 3105493 h 8514540"/>
              <a:gd name="connsiteX7" fmla="*/ 2778100 w 8397849"/>
              <a:gd name="connsiteY7" fmla="*/ 2671363 h 8514540"/>
              <a:gd name="connsiteX8" fmla="*/ 2557129 w 8397849"/>
              <a:gd name="connsiteY8" fmla="*/ 2514619 h 8514540"/>
              <a:gd name="connsiteX9" fmla="*/ 2531431 w 8397849"/>
              <a:gd name="connsiteY9" fmla="*/ 2505599 h 8514540"/>
              <a:gd name="connsiteX10" fmla="*/ 2540375 w 8397849"/>
              <a:gd name="connsiteY10" fmla="*/ 2529145 h 8514540"/>
              <a:gd name="connsiteX11" fmla="*/ 2898334 w 8397849"/>
              <a:gd name="connsiteY11" fmla="*/ 3044143 h 8514540"/>
              <a:gd name="connsiteX12" fmla="*/ 3373946 w 8397849"/>
              <a:gd name="connsiteY12" fmla="*/ 3716655 h 8514540"/>
              <a:gd name="connsiteX13" fmla="*/ 3379318 w 8397849"/>
              <a:gd name="connsiteY13" fmla="*/ 3730657 h 8514540"/>
              <a:gd name="connsiteX14" fmla="*/ 3323977 w 8397849"/>
              <a:gd name="connsiteY14" fmla="*/ 3737296 h 8514540"/>
              <a:gd name="connsiteX15" fmla="*/ 2606650 w 8397849"/>
              <a:gd name="connsiteY15" fmla="*/ 3837966 h 8514540"/>
              <a:gd name="connsiteX16" fmla="*/ 2516162 w 8397849"/>
              <a:gd name="connsiteY16" fmla="*/ 3862254 h 8514540"/>
              <a:gd name="connsiteX17" fmla="*/ 2487587 w 8397849"/>
              <a:gd name="connsiteY17" fmla="*/ 3875884 h 8514540"/>
              <a:gd name="connsiteX18" fmla="*/ 2578075 w 8397849"/>
              <a:gd name="connsiteY18" fmla="*/ 3870217 h 8514540"/>
              <a:gd name="connsiteX19" fmla="*/ 2754287 w 8397849"/>
              <a:gd name="connsiteY19" fmla="*/ 3856206 h 8514540"/>
              <a:gd name="connsiteX20" fmla="*/ 2975943 w 8397849"/>
              <a:gd name="connsiteY20" fmla="*/ 3838509 h 8514540"/>
              <a:gd name="connsiteX21" fmla="*/ 3438344 w 8397849"/>
              <a:gd name="connsiteY21" fmla="*/ 3784226 h 8514540"/>
              <a:gd name="connsiteX22" fmla="*/ 3571694 w 8397849"/>
              <a:gd name="connsiteY22" fmla="*/ 3848329 h 8514540"/>
              <a:gd name="connsiteX23" fmla="*/ 3802037 w 8397849"/>
              <a:gd name="connsiteY23" fmla="*/ 3981212 h 8514540"/>
              <a:gd name="connsiteX24" fmla="*/ 3952056 w 8397849"/>
              <a:gd name="connsiteY24" fmla="*/ 4065994 h 8514540"/>
              <a:gd name="connsiteX25" fmla="*/ 3936692 w 8397849"/>
              <a:gd name="connsiteY25" fmla="*/ 4036171 h 8514540"/>
              <a:gd name="connsiteX26" fmla="*/ 3795217 w 8397849"/>
              <a:gd name="connsiteY26" fmla="*/ 3899678 h 8514540"/>
              <a:gd name="connsiteX27" fmla="*/ 3474215 w 8397849"/>
              <a:gd name="connsiteY27" fmla="*/ 3553797 h 8514540"/>
              <a:gd name="connsiteX28" fmla="*/ 3562045 w 8397849"/>
              <a:gd name="connsiteY28" fmla="*/ 3674250 h 8514540"/>
              <a:gd name="connsiteX29" fmla="*/ 3799894 w 8397849"/>
              <a:gd name="connsiteY29" fmla="*/ 3948608 h 8514540"/>
              <a:gd name="connsiteX30" fmla="*/ 3742744 w 8397849"/>
              <a:gd name="connsiteY30" fmla="*/ 3918547 h 8514540"/>
              <a:gd name="connsiteX31" fmla="*/ 3678212 w 8397849"/>
              <a:gd name="connsiteY31" fmla="*/ 3876361 h 8514540"/>
              <a:gd name="connsiteX32" fmla="*/ 3635350 w 8397849"/>
              <a:gd name="connsiteY32" fmla="*/ 3815096 h 8514540"/>
              <a:gd name="connsiteX33" fmla="*/ 3282601 w 8397849"/>
              <a:gd name="connsiteY33" fmla="*/ 3366278 h 8514540"/>
              <a:gd name="connsiteX34" fmla="*/ 3125333 w 8397849"/>
              <a:gd name="connsiteY34" fmla="*/ 3201600 h 8514540"/>
              <a:gd name="connsiteX35" fmla="*/ 3204420 w 8397849"/>
              <a:gd name="connsiteY35" fmla="*/ 3307918 h 8514540"/>
              <a:gd name="connsiteX36" fmla="*/ 3409464 w 8397849"/>
              <a:gd name="connsiteY36" fmla="*/ 3571066 h 8514540"/>
              <a:gd name="connsiteX37" fmla="*/ 3393729 w 8397849"/>
              <a:gd name="connsiteY37" fmla="*/ 3557702 h 8514540"/>
              <a:gd name="connsiteX38" fmla="*/ 3363887 w 8397849"/>
              <a:gd name="connsiteY38" fmla="*/ 3524364 h 8514540"/>
              <a:gd name="connsiteX39" fmla="*/ 3284773 w 8397849"/>
              <a:gd name="connsiteY39" fmla="*/ 3447241 h 8514540"/>
              <a:gd name="connsiteX40" fmla="*/ 2965142 w 8397849"/>
              <a:gd name="connsiteY40" fmla="*/ 3037666 h 8514540"/>
              <a:gd name="connsiteX41" fmla="*/ 2832345 w 8397849"/>
              <a:gd name="connsiteY41" fmla="*/ 2859072 h 8514540"/>
              <a:gd name="connsiteX42" fmla="*/ 2828258 w 8397849"/>
              <a:gd name="connsiteY42" fmla="*/ 2847166 h 8514540"/>
              <a:gd name="connsiteX43" fmla="*/ 3477359 w 8397849"/>
              <a:gd name="connsiteY43" fmla="*/ 3503962 h 8514540"/>
              <a:gd name="connsiteX44" fmla="*/ 4121592 w 8397849"/>
              <a:gd name="connsiteY44" fmla="*/ 4160758 h 8514540"/>
              <a:gd name="connsiteX45" fmla="*/ 3952294 w 8397849"/>
              <a:gd name="connsiteY45" fmla="*/ 4163883 h 8514540"/>
              <a:gd name="connsiteX46" fmla="*/ 474490 w 8397849"/>
              <a:gd name="connsiteY46" fmla="*/ 4166530 h 8514540"/>
              <a:gd name="connsiteX47" fmla="*/ 859471 w 8397849"/>
              <a:gd name="connsiteY47" fmla="*/ 4113886 h 8514540"/>
              <a:gd name="connsiteX48" fmla="*/ 2382336 w 8397849"/>
              <a:gd name="connsiteY48" fmla="*/ 3903545 h 8514540"/>
              <a:gd name="connsiteX49" fmla="*/ 2372811 w 8397849"/>
              <a:gd name="connsiteY49" fmla="*/ 3893792 h 8514540"/>
              <a:gd name="connsiteX50" fmla="*/ 2382812 w 8397849"/>
              <a:gd name="connsiteY50" fmla="*/ 3885391 h 8514540"/>
              <a:gd name="connsiteX51" fmla="*/ 2411387 w 8397849"/>
              <a:gd name="connsiteY51" fmla="*/ 3878123 h 8514540"/>
              <a:gd name="connsiteX52" fmla="*/ 2363762 w 8397849"/>
              <a:gd name="connsiteY52" fmla="*/ 3877037 h 8514540"/>
              <a:gd name="connsiteX53" fmla="*/ 1206475 w 8397849"/>
              <a:gd name="connsiteY53" fmla="*/ 4013559 h 8514540"/>
              <a:gd name="connsiteX54" fmla="*/ 1392 w 8397849"/>
              <a:gd name="connsiteY54" fmla="*/ 4180951 h 8514540"/>
              <a:gd name="connsiteX55" fmla="*/ 79145 w 8397849"/>
              <a:gd name="connsiteY55" fmla="*/ 4219070 h 8514540"/>
              <a:gd name="connsiteX56" fmla="*/ 1687487 w 8397849"/>
              <a:gd name="connsiteY56" fmla="*/ 4428344 h 8514540"/>
              <a:gd name="connsiteX57" fmla="*/ 2397100 w 8397849"/>
              <a:gd name="connsiteY57" fmla="*/ 4519613 h 8514540"/>
              <a:gd name="connsiteX58" fmla="*/ 2825725 w 8397849"/>
              <a:gd name="connsiteY58" fmla="*/ 4576563 h 8514540"/>
              <a:gd name="connsiteX59" fmla="*/ 3310243 w 8397849"/>
              <a:gd name="connsiteY59" fmla="*/ 4643333 h 8514540"/>
              <a:gd name="connsiteX60" fmla="*/ 3214707 w 8397849"/>
              <a:gd name="connsiteY60" fmla="*/ 4758852 h 8514540"/>
              <a:gd name="connsiteX61" fmla="*/ 2891647 w 8397849"/>
              <a:gd name="connsiteY61" fmla="*/ 5133165 h 8514540"/>
              <a:gd name="connsiteX62" fmla="*/ 2095814 w 8397849"/>
              <a:gd name="connsiteY62" fmla="*/ 6052547 h 8514540"/>
              <a:gd name="connsiteX63" fmla="*/ 757878 w 8397849"/>
              <a:gd name="connsiteY63" fmla="*/ 7585853 h 8514540"/>
              <a:gd name="connsiteX64" fmla="*/ 628623 w 8397849"/>
              <a:gd name="connsiteY64" fmla="*/ 7768419 h 8514540"/>
              <a:gd name="connsiteX65" fmla="*/ 906582 w 8397849"/>
              <a:gd name="connsiteY65" fmla="*/ 7553011 h 8514540"/>
              <a:gd name="connsiteX66" fmla="*/ 1458249 w 8397849"/>
              <a:gd name="connsiteY66" fmla="*/ 7066340 h 8514540"/>
              <a:gd name="connsiteX67" fmla="*/ 2791835 w 8397849"/>
              <a:gd name="connsiteY67" fmla="*/ 5911034 h 8514540"/>
              <a:gd name="connsiteX68" fmla="*/ 3468110 w 8397849"/>
              <a:gd name="connsiteY68" fmla="*/ 5326752 h 8514540"/>
              <a:gd name="connsiteX69" fmla="*/ 3744887 w 8397849"/>
              <a:gd name="connsiteY69" fmla="*/ 5086960 h 8514540"/>
              <a:gd name="connsiteX70" fmla="*/ 3751650 w 8397849"/>
              <a:gd name="connsiteY70" fmla="*/ 5102914 h 8514540"/>
              <a:gd name="connsiteX71" fmla="*/ 3959181 w 8397849"/>
              <a:gd name="connsiteY71" fmla="*/ 6728603 h 8514540"/>
              <a:gd name="connsiteX72" fmla="*/ 4040096 w 8397849"/>
              <a:gd name="connsiteY72" fmla="*/ 7395353 h 8514540"/>
              <a:gd name="connsiteX73" fmla="*/ 4106933 w 8397849"/>
              <a:gd name="connsiteY73" fmla="*/ 7947803 h 8514540"/>
              <a:gd name="connsiteX74" fmla="*/ 4201811 w 8397849"/>
              <a:gd name="connsiteY74" fmla="*/ 8514540 h 8514540"/>
              <a:gd name="connsiteX75" fmla="*/ 4220213 w 8397849"/>
              <a:gd name="connsiteY75" fmla="*/ 8499215 h 8514540"/>
              <a:gd name="connsiteX76" fmla="*/ 4264124 w 8397849"/>
              <a:gd name="connsiteY76" fmla="*/ 8172984 h 8514540"/>
              <a:gd name="connsiteX77" fmla="*/ 4421067 w 8397849"/>
              <a:gd name="connsiteY77" fmla="*/ 6885765 h 8514540"/>
              <a:gd name="connsiteX78" fmla="*/ 4657296 w 8397849"/>
              <a:gd name="connsiteY78" fmla="*/ 4987414 h 8514540"/>
              <a:gd name="connsiteX79" fmla="*/ 4830899 w 8397849"/>
              <a:gd name="connsiteY79" fmla="*/ 5114278 h 8514540"/>
              <a:gd name="connsiteX80" fmla="*/ 5387950 w 8397849"/>
              <a:gd name="connsiteY80" fmla="*/ 5550494 h 8514540"/>
              <a:gd name="connsiteX81" fmla="*/ 5643382 w 8397849"/>
              <a:gd name="connsiteY81" fmla="*/ 5751100 h 8514540"/>
              <a:gd name="connsiteX82" fmla="*/ 5895794 w 8397849"/>
              <a:gd name="connsiteY82" fmla="*/ 5940562 h 8514540"/>
              <a:gd name="connsiteX83" fmla="*/ 5935637 w 8397849"/>
              <a:gd name="connsiteY83" fmla="*/ 5962146 h 8514540"/>
              <a:gd name="connsiteX84" fmla="*/ 5938723 w 8397849"/>
              <a:gd name="connsiteY84" fmla="*/ 5947658 h 8514540"/>
              <a:gd name="connsiteX85" fmla="*/ 5759682 w 8397849"/>
              <a:gd name="connsiteY85" fmla="*/ 5676072 h 8514540"/>
              <a:gd name="connsiteX86" fmla="*/ 5069205 w 8397849"/>
              <a:gd name="connsiteY86" fmla="*/ 4739793 h 8514540"/>
              <a:gd name="connsiteX87" fmla="*/ 5019304 w 8397849"/>
              <a:gd name="connsiteY87" fmla="*/ 4652344 h 8514540"/>
              <a:gd name="connsiteX88" fmla="*/ 5216500 w 8397849"/>
              <a:gd name="connsiteY88" fmla="*/ 4624521 h 8514540"/>
              <a:gd name="connsiteX89" fmla="*/ 5835625 w 8397849"/>
              <a:gd name="connsiteY89" fmla="*/ 4543301 h 8514540"/>
              <a:gd name="connsiteX90" fmla="*/ 7469162 w 8397849"/>
              <a:gd name="connsiteY90" fmla="*/ 4332951 h 8514540"/>
              <a:gd name="connsiteX91" fmla="*/ 8397850 w 8397849"/>
              <a:gd name="connsiteY91" fmla="*/ 4190191 h 8514540"/>
              <a:gd name="connsiteX92" fmla="*/ 8380981 w 8397849"/>
              <a:gd name="connsiteY92" fmla="*/ 4172312 h 8514540"/>
              <a:gd name="connsiteX93" fmla="*/ 7345337 w 8397849"/>
              <a:gd name="connsiteY93" fmla="*/ 4032847 h 8514540"/>
              <a:gd name="connsiteX94" fmla="*/ 6154712 w 8397849"/>
              <a:gd name="connsiteY94" fmla="*/ 3880514 h 8514540"/>
              <a:gd name="connsiteX95" fmla="*/ 5431984 w 8397849"/>
              <a:gd name="connsiteY95" fmla="*/ 3785997 h 8514540"/>
              <a:gd name="connsiteX96" fmla="*/ 5094608 w 8397849"/>
              <a:gd name="connsiteY96" fmla="*/ 3738096 h 8514540"/>
              <a:gd name="connsiteX97" fmla="*/ 5108610 w 8397849"/>
              <a:gd name="connsiteY97" fmla="*/ 3711521 h 8514540"/>
              <a:gd name="connsiteX98" fmla="*/ 5378929 w 8397849"/>
              <a:gd name="connsiteY98" fmla="*/ 3399616 h 8514540"/>
              <a:gd name="connsiteX99" fmla="*/ 5730850 w 8397849"/>
              <a:gd name="connsiteY99" fmla="*/ 2994803 h 8514540"/>
              <a:gd name="connsiteX100" fmla="*/ 6040517 w 8397849"/>
              <a:gd name="connsiteY100" fmla="*/ 2642378 h 8514540"/>
              <a:gd name="connsiteX101" fmla="*/ 6540199 w 8397849"/>
              <a:gd name="connsiteY101" fmla="*/ 2075269 h 8514540"/>
              <a:gd name="connsiteX102" fmla="*/ 7505891 w 8397849"/>
              <a:gd name="connsiteY102" fmla="*/ 981456 h 8514540"/>
              <a:gd name="connsiteX103" fmla="*/ 7756636 w 8397849"/>
              <a:gd name="connsiteY103" fmla="*/ 646889 h 8514540"/>
              <a:gd name="connsiteX104" fmla="*/ 6598577 w 8397849"/>
              <a:gd name="connsiteY104" fmla="*/ 1622431 h 8514540"/>
              <a:gd name="connsiteX105" fmla="*/ 6071121 w 8397849"/>
              <a:gd name="connsiteY105" fmla="*/ 2080403 h 8514540"/>
              <a:gd name="connsiteX106" fmla="*/ 5850045 w 8397849"/>
              <a:gd name="connsiteY106" fmla="*/ 2270903 h 8514540"/>
              <a:gd name="connsiteX107" fmla="*/ 5673614 w 8397849"/>
              <a:gd name="connsiteY107" fmla="*/ 2423303 h 8514540"/>
              <a:gd name="connsiteX108" fmla="*/ 5483762 w 8397849"/>
              <a:gd name="connsiteY108" fmla="*/ 2585228 h 8514540"/>
              <a:gd name="connsiteX109" fmla="*/ 5173228 w 8397849"/>
              <a:gd name="connsiteY109" fmla="*/ 2848404 h 8514540"/>
              <a:gd name="connsiteX110" fmla="*/ 4647505 w 8397849"/>
              <a:gd name="connsiteY110" fmla="*/ 3290840 h 8514540"/>
              <a:gd name="connsiteX111" fmla="*/ 4539930 w 8397849"/>
              <a:gd name="connsiteY111" fmla="*/ 2504266 h 8514540"/>
              <a:gd name="connsiteX112" fmla="*/ 4449775 w 8397849"/>
              <a:gd name="connsiteY112" fmla="*/ 1818465 h 8514540"/>
              <a:gd name="connsiteX113" fmla="*/ 4344981 w 8397849"/>
              <a:gd name="connsiteY113" fmla="*/ 985028 h 8514540"/>
              <a:gd name="connsiteX114" fmla="*/ 4215041 w 8397849"/>
              <a:gd name="connsiteY114" fmla="*/ 15858 h 8514540"/>
              <a:gd name="connsiteX115" fmla="*/ 4178503 w 8397849"/>
              <a:gd name="connsiteY115" fmla="*/ 20620 h 8514540"/>
              <a:gd name="connsiteX116" fmla="*/ 4166197 w 8397849"/>
              <a:gd name="connsiteY116" fmla="*/ 556402 h 8514540"/>
              <a:gd name="connsiteX117" fmla="*/ 4050421 w 8397849"/>
              <a:gd name="connsiteY117" fmla="*/ 1442228 h 8514540"/>
              <a:gd name="connsiteX118" fmla="*/ 3883257 w 8397849"/>
              <a:gd name="connsiteY118" fmla="*/ 2775728 h 8514540"/>
              <a:gd name="connsiteX119" fmla="*/ 3797379 w 8397849"/>
              <a:gd name="connsiteY119" fmla="*/ 3468033 h 8514540"/>
              <a:gd name="connsiteX120" fmla="*/ 3778044 w 8397849"/>
              <a:gd name="connsiteY120" fmla="*/ 3490160 h 8514540"/>
              <a:gd name="connsiteX121" fmla="*/ 3758813 w 8397849"/>
              <a:gd name="connsiteY121" fmla="*/ 3496266 h 8514540"/>
              <a:gd name="connsiteX122" fmla="*/ 3670887 w 8397849"/>
              <a:gd name="connsiteY122" fmla="*/ 3427124 h 8514540"/>
              <a:gd name="connsiteX123" fmla="*/ 3611633 w 8397849"/>
              <a:gd name="connsiteY123" fmla="*/ 3395586 h 8514540"/>
              <a:gd name="connsiteX124" fmla="*/ 3911622 w 8397849"/>
              <a:gd name="connsiteY124" fmla="*/ 3672545 h 8514540"/>
              <a:gd name="connsiteX125" fmla="*/ 3963962 w 8397849"/>
              <a:gd name="connsiteY125" fmla="*/ 3132916 h 8514540"/>
              <a:gd name="connsiteX126" fmla="*/ 3993814 w 8397849"/>
              <a:gd name="connsiteY126" fmla="*/ 2875741 h 8514540"/>
              <a:gd name="connsiteX127" fmla="*/ 4016064 w 8397849"/>
              <a:gd name="connsiteY127" fmla="*/ 2826087 h 8514540"/>
              <a:gd name="connsiteX128" fmla="*/ 3917718 w 8397849"/>
              <a:gd name="connsiteY128" fmla="*/ 3701444 h 8514540"/>
              <a:gd name="connsiteX129" fmla="*/ 3648075 w 8397849"/>
              <a:gd name="connsiteY129" fmla="*/ 3463357 h 8514540"/>
              <a:gd name="connsiteX130" fmla="*/ 3001937 w 8397849"/>
              <a:gd name="connsiteY130" fmla="*/ 2909764 h 8514540"/>
              <a:gd name="connsiteX131" fmla="*/ 2840012 w 8397849"/>
              <a:gd name="connsiteY131" fmla="*/ 2787739 h 8514540"/>
              <a:gd name="connsiteX132" fmla="*/ 3074280 w 8397849"/>
              <a:gd name="connsiteY132" fmla="*/ 3024626 h 8514540"/>
              <a:gd name="connsiteX133" fmla="*/ 3737477 w 8397849"/>
              <a:gd name="connsiteY133" fmla="*/ 3694662 h 8514540"/>
              <a:gd name="connsiteX134" fmla="*/ 4166407 w 8397849"/>
              <a:gd name="connsiteY134" fmla="*/ 4127821 h 8514540"/>
              <a:gd name="connsiteX135" fmla="*/ 4172941 w 8397849"/>
              <a:gd name="connsiteY135" fmla="*/ 3504162 h 8514540"/>
              <a:gd name="connsiteX136" fmla="*/ 4166197 w 8397849"/>
              <a:gd name="connsiteY136" fmla="*/ 556402 h 8514540"/>
              <a:gd name="connsiteX137" fmla="*/ 4230443 w 8397849"/>
              <a:gd name="connsiteY137" fmla="*/ 1051703 h 8514540"/>
              <a:gd name="connsiteX138" fmla="*/ 4278402 w 8397849"/>
              <a:gd name="connsiteY138" fmla="*/ 1637490 h 8514540"/>
              <a:gd name="connsiteX139" fmla="*/ 4355021 w 8397849"/>
              <a:gd name="connsiteY139" fmla="*/ 2432828 h 8514540"/>
              <a:gd name="connsiteX140" fmla="*/ 4365175 w 8397849"/>
              <a:gd name="connsiteY140" fmla="*/ 2522420 h 8514540"/>
              <a:gd name="connsiteX141" fmla="*/ 4369880 w 8397849"/>
              <a:gd name="connsiteY141" fmla="*/ 2545337 h 8514540"/>
              <a:gd name="connsiteX142" fmla="*/ 4385672 w 8397849"/>
              <a:gd name="connsiteY142" fmla="*/ 2529545 h 8514540"/>
              <a:gd name="connsiteX143" fmla="*/ 4401465 w 8397849"/>
              <a:gd name="connsiteY143" fmla="*/ 2513752 h 8514540"/>
              <a:gd name="connsiteX144" fmla="*/ 4365622 w 8397849"/>
              <a:gd name="connsiteY144" fmla="*/ 2187540 h 8514540"/>
              <a:gd name="connsiteX145" fmla="*/ 4237101 w 8397849"/>
              <a:gd name="connsiteY145" fmla="*/ 970740 h 8514540"/>
              <a:gd name="connsiteX146" fmla="*/ 4228176 w 8397849"/>
              <a:gd name="connsiteY146" fmla="*/ 870727 h 8514540"/>
              <a:gd name="connsiteX147" fmla="*/ 4230443 w 8397849"/>
              <a:gd name="connsiteY147" fmla="*/ 1051703 h 8514540"/>
              <a:gd name="connsiteX148" fmla="*/ 4274277 w 8397849"/>
              <a:gd name="connsiteY148" fmla="*/ 1009831 h 8514540"/>
              <a:gd name="connsiteX149" fmla="*/ 4292270 w 8397849"/>
              <a:gd name="connsiteY149" fmla="*/ 1200331 h 8514540"/>
              <a:gd name="connsiteX150" fmla="*/ 4344972 w 8397849"/>
              <a:gd name="connsiteY150" fmla="*/ 1708928 h 8514540"/>
              <a:gd name="connsiteX151" fmla="*/ 4450318 w 8397849"/>
              <a:gd name="connsiteY151" fmla="*/ 2661742 h 8514540"/>
              <a:gd name="connsiteX152" fmla="*/ 4479436 w 8397849"/>
              <a:gd name="connsiteY152" fmla="*/ 2894676 h 8514540"/>
              <a:gd name="connsiteX153" fmla="*/ 4510593 w 8397849"/>
              <a:gd name="connsiteY153" fmla="*/ 2936539 h 8514540"/>
              <a:gd name="connsiteX154" fmla="*/ 4526938 w 8397849"/>
              <a:gd name="connsiteY154" fmla="*/ 2916374 h 8514540"/>
              <a:gd name="connsiteX155" fmla="*/ 4471988 w 8397849"/>
              <a:gd name="connsiteY155" fmla="*/ 2479339 h 8514540"/>
              <a:gd name="connsiteX156" fmla="*/ 4278707 w 8397849"/>
              <a:gd name="connsiteY156" fmla="*/ 1004078 h 8514540"/>
              <a:gd name="connsiteX157" fmla="*/ 4274277 w 8397849"/>
              <a:gd name="connsiteY157" fmla="*/ 1009831 h 8514540"/>
              <a:gd name="connsiteX158" fmla="*/ 4136317 w 8397849"/>
              <a:gd name="connsiteY158" fmla="*/ 1047960 h 8514540"/>
              <a:gd name="connsiteX159" fmla="*/ 4045782 w 8397849"/>
              <a:gd name="connsiteY159" fmla="*/ 1987791 h 8514540"/>
              <a:gd name="connsiteX160" fmla="*/ 4072433 w 8397849"/>
              <a:gd name="connsiteY160" fmla="*/ 1861328 h 8514540"/>
              <a:gd name="connsiteX161" fmla="*/ 4101189 w 8397849"/>
              <a:gd name="connsiteY161" fmla="*/ 1608915 h 8514540"/>
              <a:gd name="connsiteX162" fmla="*/ 4134907 w 8397849"/>
              <a:gd name="connsiteY162" fmla="*/ 1242889 h 8514540"/>
              <a:gd name="connsiteX163" fmla="*/ 4136317 w 8397849"/>
              <a:gd name="connsiteY163" fmla="*/ 1047960 h 8514540"/>
              <a:gd name="connsiteX164" fmla="*/ 6915369 w 8397849"/>
              <a:gd name="connsiteY164" fmla="*/ 1419425 h 8514540"/>
              <a:gd name="connsiteX165" fmla="*/ 5053299 w 8397849"/>
              <a:gd name="connsiteY165" fmla="*/ 3029407 h 8514540"/>
              <a:gd name="connsiteX166" fmla="*/ 4683929 w 8397849"/>
              <a:gd name="connsiteY166" fmla="*/ 3348543 h 8514540"/>
              <a:gd name="connsiteX167" fmla="*/ 4615872 w 8397849"/>
              <a:gd name="connsiteY167" fmla="*/ 3404149 h 8514540"/>
              <a:gd name="connsiteX168" fmla="*/ 4576563 w 8397849"/>
              <a:gd name="connsiteY168" fmla="*/ 3470939 h 8514540"/>
              <a:gd name="connsiteX169" fmla="*/ 4500629 w 8397849"/>
              <a:gd name="connsiteY169" fmla="*/ 3597812 h 8514540"/>
              <a:gd name="connsiteX170" fmla="*/ 4464025 w 8397849"/>
              <a:gd name="connsiteY170" fmla="*/ 3662829 h 8514540"/>
              <a:gd name="connsiteX171" fmla="*/ 4620959 w 8397849"/>
              <a:gd name="connsiteY171" fmla="*/ 3523364 h 8514540"/>
              <a:gd name="connsiteX172" fmla="*/ 4954629 w 8397849"/>
              <a:gd name="connsiteY172" fmla="*/ 3228727 h 8514540"/>
              <a:gd name="connsiteX173" fmla="*/ 4511650 w 8397849"/>
              <a:gd name="connsiteY173" fmla="*/ 3647513 h 8514540"/>
              <a:gd name="connsiteX174" fmla="*/ 4440212 w 8397849"/>
              <a:gd name="connsiteY174" fmla="*/ 3706616 h 8514540"/>
              <a:gd name="connsiteX175" fmla="*/ 4395245 w 8397849"/>
              <a:gd name="connsiteY175" fmla="*/ 3784092 h 8514540"/>
              <a:gd name="connsiteX176" fmla="*/ 4350001 w 8397849"/>
              <a:gd name="connsiteY176" fmla="*/ 3869865 h 8514540"/>
              <a:gd name="connsiteX177" fmla="*/ 4466758 w 8397849"/>
              <a:gd name="connsiteY177" fmla="*/ 3765090 h 8514540"/>
              <a:gd name="connsiteX178" fmla="*/ 5019504 w 8397849"/>
              <a:gd name="connsiteY178" fmla="*/ 3258007 h 8514540"/>
              <a:gd name="connsiteX179" fmla="*/ 4964087 w 8397849"/>
              <a:gd name="connsiteY179" fmla="*/ 3322996 h 8514540"/>
              <a:gd name="connsiteX180" fmla="*/ 4373537 w 8397849"/>
              <a:gd name="connsiteY180" fmla="*/ 3884571 h 8514540"/>
              <a:gd name="connsiteX181" fmla="*/ 4287174 w 8397849"/>
              <a:gd name="connsiteY181" fmla="*/ 3985470 h 8514540"/>
              <a:gd name="connsiteX182" fmla="*/ 4241168 w 8397849"/>
              <a:gd name="connsiteY182" fmla="*/ 4055755 h 8514540"/>
              <a:gd name="connsiteX183" fmla="*/ 4227519 w 8397849"/>
              <a:gd name="connsiteY183" fmla="*/ 4095693 h 8514540"/>
              <a:gd name="connsiteX184" fmla="*/ 4230662 w 8397849"/>
              <a:gd name="connsiteY184" fmla="*/ 4117077 h 8514540"/>
              <a:gd name="connsiteX185" fmla="*/ 4511650 w 8397849"/>
              <a:gd name="connsiteY185" fmla="*/ 3842480 h 8514540"/>
              <a:gd name="connsiteX186" fmla="*/ 5626075 w 8397849"/>
              <a:gd name="connsiteY186" fmla="*/ 2738000 h 8514540"/>
              <a:gd name="connsiteX187" fmla="*/ 6818805 w 8397849"/>
              <a:gd name="connsiteY187" fmla="*/ 1553728 h 8514540"/>
              <a:gd name="connsiteX188" fmla="*/ 7174650 w 8397849"/>
              <a:gd name="connsiteY188" fmla="*/ 1199340 h 8514540"/>
              <a:gd name="connsiteX189" fmla="*/ 6915369 w 8397849"/>
              <a:gd name="connsiteY189" fmla="*/ 1419425 h 8514540"/>
              <a:gd name="connsiteX190" fmla="*/ 4227100 w 8397849"/>
              <a:gd name="connsiteY190" fmla="*/ 1604982 h 8514540"/>
              <a:gd name="connsiteX191" fmla="*/ 4244340 w 8397849"/>
              <a:gd name="connsiteY191" fmla="*/ 1862157 h 8514540"/>
              <a:gd name="connsiteX192" fmla="*/ 4273868 w 8397849"/>
              <a:gd name="connsiteY192" fmla="*/ 2175653 h 8514540"/>
              <a:gd name="connsiteX193" fmla="*/ 4287993 w 8397849"/>
              <a:gd name="connsiteY193" fmla="*/ 2321728 h 8514540"/>
              <a:gd name="connsiteX194" fmla="*/ 4301871 w 8397849"/>
              <a:gd name="connsiteY194" fmla="*/ 2304679 h 8514540"/>
              <a:gd name="connsiteX195" fmla="*/ 4312701 w 8397849"/>
              <a:gd name="connsiteY195" fmla="*/ 2284429 h 8514540"/>
              <a:gd name="connsiteX196" fmla="*/ 4283031 w 8397849"/>
              <a:gd name="connsiteY196" fmla="*/ 1987153 h 8514540"/>
              <a:gd name="connsiteX197" fmla="*/ 4240835 w 8397849"/>
              <a:gd name="connsiteY197" fmla="*/ 1604153 h 8514540"/>
              <a:gd name="connsiteX198" fmla="*/ 4228310 w 8397849"/>
              <a:gd name="connsiteY198" fmla="*/ 1518428 h 8514540"/>
              <a:gd name="connsiteX199" fmla="*/ 4227100 w 8397849"/>
              <a:gd name="connsiteY199" fmla="*/ 1604982 h 8514540"/>
              <a:gd name="connsiteX200" fmla="*/ 6178525 w 8397849"/>
              <a:gd name="connsiteY200" fmla="*/ 2257339 h 8514540"/>
              <a:gd name="connsiteX201" fmla="*/ 5661251 w 8397849"/>
              <a:gd name="connsiteY201" fmla="*/ 2779081 h 8514540"/>
              <a:gd name="connsiteX202" fmla="*/ 5610816 w 8397849"/>
              <a:gd name="connsiteY202" fmla="*/ 2857452 h 8514540"/>
              <a:gd name="connsiteX203" fmla="*/ 5558533 w 8397849"/>
              <a:gd name="connsiteY203" fmla="*/ 2928128 h 8514540"/>
              <a:gd name="connsiteX204" fmla="*/ 5603510 w 8397849"/>
              <a:gd name="connsiteY204" fmla="*/ 2880503 h 8514540"/>
              <a:gd name="connsiteX205" fmla="*/ 6064216 w 8397849"/>
              <a:gd name="connsiteY205" fmla="*/ 2387222 h 8514540"/>
              <a:gd name="connsiteX206" fmla="*/ 6130900 w 8397849"/>
              <a:gd name="connsiteY206" fmla="*/ 2336997 h 8514540"/>
              <a:gd name="connsiteX207" fmla="*/ 5914530 w 8397849"/>
              <a:gd name="connsiteY207" fmla="*/ 2587171 h 8514540"/>
              <a:gd name="connsiteX208" fmla="*/ 5816575 w 8397849"/>
              <a:gd name="connsiteY208" fmla="*/ 2700566 h 8514540"/>
              <a:gd name="connsiteX209" fmla="*/ 5996235 w 8397849"/>
              <a:gd name="connsiteY209" fmla="*/ 2514219 h 8514540"/>
              <a:gd name="connsiteX210" fmla="*/ 6259630 w 8397849"/>
              <a:gd name="connsiteY210" fmla="*/ 2223707 h 8514540"/>
              <a:gd name="connsiteX211" fmla="*/ 6700495 w 8397849"/>
              <a:gd name="connsiteY211" fmla="*/ 1742780 h 8514540"/>
              <a:gd name="connsiteX212" fmla="*/ 6178525 w 8397849"/>
              <a:gd name="connsiteY212" fmla="*/ 2257339 h 8514540"/>
              <a:gd name="connsiteX213" fmla="*/ 6540475 w 8397849"/>
              <a:gd name="connsiteY213" fmla="*/ 1962731 h 8514540"/>
              <a:gd name="connsiteX214" fmla="*/ 5753233 w 8397849"/>
              <a:gd name="connsiteY214" fmla="*/ 2843298 h 8514540"/>
              <a:gd name="connsiteX215" fmla="*/ 5487962 w 8397849"/>
              <a:gd name="connsiteY215" fmla="*/ 3141936 h 8514540"/>
              <a:gd name="connsiteX216" fmla="*/ 5283518 w 8397849"/>
              <a:gd name="connsiteY216" fmla="*/ 3374403 h 8514540"/>
              <a:gd name="connsiteX217" fmla="*/ 5194383 w 8397849"/>
              <a:gd name="connsiteY217" fmla="*/ 3478197 h 8514540"/>
              <a:gd name="connsiteX218" fmla="*/ 5127937 w 8397849"/>
              <a:gd name="connsiteY218" fmla="*/ 3561541 h 8514540"/>
              <a:gd name="connsiteX219" fmla="*/ 5389331 w 8397849"/>
              <a:gd name="connsiteY219" fmla="*/ 3280553 h 8514540"/>
              <a:gd name="connsiteX220" fmla="*/ 5650497 w 8397849"/>
              <a:gd name="connsiteY220" fmla="*/ 2986888 h 8514540"/>
              <a:gd name="connsiteX221" fmla="*/ 5976871 w 8397849"/>
              <a:gd name="connsiteY221" fmla="*/ 2620175 h 8514540"/>
              <a:gd name="connsiteX222" fmla="*/ 6177515 w 8397849"/>
              <a:gd name="connsiteY222" fmla="*/ 2394728 h 8514540"/>
              <a:gd name="connsiteX223" fmla="*/ 6729156 w 8397849"/>
              <a:gd name="connsiteY223" fmla="*/ 1761696 h 8514540"/>
              <a:gd name="connsiteX224" fmla="*/ 6540475 w 8397849"/>
              <a:gd name="connsiteY224" fmla="*/ 1962731 h 8514540"/>
              <a:gd name="connsiteX225" fmla="*/ 6197575 w 8397849"/>
              <a:gd name="connsiteY225" fmla="*/ 2074888 h 8514540"/>
              <a:gd name="connsiteX226" fmla="*/ 5923703 w 8397849"/>
              <a:gd name="connsiteY226" fmla="*/ 2345541 h 8514540"/>
              <a:gd name="connsiteX227" fmla="*/ 6302026 w 8397849"/>
              <a:gd name="connsiteY227" fmla="*/ 2004813 h 8514540"/>
              <a:gd name="connsiteX228" fmla="*/ 6197575 w 8397849"/>
              <a:gd name="connsiteY228" fmla="*/ 2074888 h 8514540"/>
              <a:gd name="connsiteX229" fmla="*/ 4229348 w 8397849"/>
              <a:gd name="connsiteY229" fmla="*/ 2254130 h 8514540"/>
              <a:gd name="connsiteX230" fmla="*/ 4241445 w 8397849"/>
              <a:gd name="connsiteY230" fmla="*/ 2533145 h 8514540"/>
              <a:gd name="connsiteX231" fmla="*/ 4251474 w 8397849"/>
              <a:gd name="connsiteY231" fmla="*/ 2543175 h 8514540"/>
              <a:gd name="connsiteX232" fmla="*/ 4263123 w 8397849"/>
              <a:gd name="connsiteY232" fmla="*/ 2529135 h 8514540"/>
              <a:gd name="connsiteX233" fmla="*/ 4274773 w 8397849"/>
              <a:gd name="connsiteY233" fmla="*/ 2515105 h 8514540"/>
              <a:gd name="connsiteX234" fmla="*/ 4259228 w 8397849"/>
              <a:gd name="connsiteY234" fmla="*/ 2321566 h 8514540"/>
              <a:gd name="connsiteX235" fmla="*/ 4235482 w 8397849"/>
              <a:gd name="connsiteY235" fmla="*/ 2056590 h 8514540"/>
              <a:gd name="connsiteX236" fmla="*/ 4227290 w 8397849"/>
              <a:gd name="connsiteY236" fmla="*/ 1985153 h 8514540"/>
              <a:gd name="connsiteX237" fmla="*/ 4229348 w 8397849"/>
              <a:gd name="connsiteY237" fmla="*/ 2254130 h 8514540"/>
              <a:gd name="connsiteX238" fmla="*/ 4013092 w 8397849"/>
              <a:gd name="connsiteY238" fmla="*/ 2058972 h 8514540"/>
              <a:gd name="connsiteX239" fmla="*/ 4002758 w 8397849"/>
              <a:gd name="connsiteY239" fmla="*/ 2170890 h 8514540"/>
              <a:gd name="connsiteX240" fmla="*/ 3997795 w 8397849"/>
              <a:gd name="connsiteY240" fmla="*/ 2251853 h 8514540"/>
              <a:gd name="connsiteX241" fmla="*/ 4006387 w 8397849"/>
              <a:gd name="connsiteY241" fmla="*/ 2218515 h 8514540"/>
              <a:gd name="connsiteX242" fmla="*/ 4023303 w 8397849"/>
              <a:gd name="connsiteY242" fmla="*/ 2028015 h 8514540"/>
              <a:gd name="connsiteX243" fmla="*/ 4013092 w 8397849"/>
              <a:gd name="connsiteY243" fmla="*/ 2058972 h 8514540"/>
              <a:gd name="connsiteX244" fmla="*/ 3980345 w 8397849"/>
              <a:gd name="connsiteY244" fmla="*/ 2380440 h 8514540"/>
              <a:gd name="connsiteX245" fmla="*/ 3853215 w 8397849"/>
              <a:gd name="connsiteY245" fmla="*/ 3406645 h 8514540"/>
              <a:gd name="connsiteX246" fmla="*/ 3858206 w 8397849"/>
              <a:gd name="connsiteY246" fmla="*/ 3532175 h 8514540"/>
              <a:gd name="connsiteX247" fmla="*/ 3995480 w 8397849"/>
              <a:gd name="connsiteY247" fmla="*/ 2325272 h 8514540"/>
              <a:gd name="connsiteX248" fmla="*/ 3980345 w 8397849"/>
              <a:gd name="connsiteY248" fmla="*/ 2380440 h 8514540"/>
              <a:gd name="connsiteX249" fmla="*/ 4296623 w 8397849"/>
              <a:gd name="connsiteY249" fmla="*/ 2324453 h 8514540"/>
              <a:gd name="connsiteX250" fmla="*/ 4298776 w 8397849"/>
              <a:gd name="connsiteY250" fmla="*/ 2451097 h 8514540"/>
              <a:gd name="connsiteX251" fmla="*/ 4304319 w 8397849"/>
              <a:gd name="connsiteY251" fmla="*/ 2478891 h 8514540"/>
              <a:gd name="connsiteX252" fmla="*/ 4314311 w 8397849"/>
              <a:gd name="connsiteY252" fmla="*/ 2461032 h 8514540"/>
              <a:gd name="connsiteX253" fmla="*/ 4312025 w 8397849"/>
              <a:gd name="connsiteY253" fmla="*/ 2320081 h 8514540"/>
              <a:gd name="connsiteX254" fmla="*/ 4296623 w 8397849"/>
              <a:gd name="connsiteY254" fmla="*/ 2324453 h 8514540"/>
              <a:gd name="connsiteX255" fmla="*/ 5779846 w 8397849"/>
              <a:gd name="connsiteY255" fmla="*/ 2445210 h 8514540"/>
              <a:gd name="connsiteX256" fmla="*/ 5609321 w 8397849"/>
              <a:gd name="connsiteY256" fmla="*/ 2604983 h 8514540"/>
              <a:gd name="connsiteX257" fmla="*/ 5787676 w 8397849"/>
              <a:gd name="connsiteY257" fmla="*/ 2462127 h 8514540"/>
              <a:gd name="connsiteX258" fmla="*/ 5833872 w 8397849"/>
              <a:gd name="connsiteY258" fmla="*/ 2409015 h 8514540"/>
              <a:gd name="connsiteX259" fmla="*/ 5779846 w 8397849"/>
              <a:gd name="connsiteY259" fmla="*/ 2445210 h 8514540"/>
              <a:gd name="connsiteX260" fmla="*/ 4313015 w 8397849"/>
              <a:gd name="connsiteY260" fmla="*/ 2497827 h 8514540"/>
              <a:gd name="connsiteX261" fmla="*/ 4300233 w 8397849"/>
              <a:gd name="connsiteY261" fmla="*/ 2513228 h 8514540"/>
              <a:gd name="connsiteX262" fmla="*/ 4306920 w 8397849"/>
              <a:gd name="connsiteY262" fmla="*/ 2561835 h 8514540"/>
              <a:gd name="connsiteX263" fmla="*/ 4313606 w 8397849"/>
              <a:gd name="connsiteY263" fmla="*/ 2610450 h 8514540"/>
              <a:gd name="connsiteX264" fmla="*/ 4327189 w 8397849"/>
              <a:gd name="connsiteY264" fmla="*/ 2591067 h 8514540"/>
              <a:gd name="connsiteX265" fmla="*/ 4340762 w 8397849"/>
              <a:gd name="connsiteY265" fmla="*/ 2571674 h 8514540"/>
              <a:gd name="connsiteX266" fmla="*/ 4333285 w 8397849"/>
              <a:gd name="connsiteY266" fmla="*/ 2527049 h 8514540"/>
              <a:gd name="connsiteX267" fmla="*/ 4325798 w 8397849"/>
              <a:gd name="connsiteY267" fmla="*/ 2482425 h 8514540"/>
              <a:gd name="connsiteX268" fmla="*/ 4313015 w 8397849"/>
              <a:gd name="connsiteY268" fmla="*/ 2497827 h 8514540"/>
              <a:gd name="connsiteX269" fmla="*/ 4255646 w 8397849"/>
              <a:gd name="connsiteY269" fmla="*/ 2555215 h 8514540"/>
              <a:gd name="connsiteX270" fmla="*/ 4242540 w 8397849"/>
              <a:gd name="connsiteY270" fmla="*/ 2571036 h 8514540"/>
              <a:gd name="connsiteX271" fmla="*/ 4248636 w 8397849"/>
              <a:gd name="connsiteY271" fmla="*/ 2620994 h 8514540"/>
              <a:gd name="connsiteX272" fmla="*/ 4254103 w 8397849"/>
              <a:gd name="connsiteY272" fmla="*/ 2730484 h 8514540"/>
              <a:gd name="connsiteX273" fmla="*/ 4280030 w 8397849"/>
              <a:gd name="connsiteY273" fmla="*/ 2772270 h 8514540"/>
              <a:gd name="connsiteX274" fmla="*/ 4272191 w 8397849"/>
              <a:gd name="connsiteY274" fmla="*/ 2675716 h 8514540"/>
              <a:gd name="connsiteX275" fmla="*/ 4274487 w 8397849"/>
              <a:gd name="connsiteY275" fmla="*/ 2658666 h 8514540"/>
              <a:gd name="connsiteX276" fmla="*/ 4276954 w 8397849"/>
              <a:gd name="connsiteY276" fmla="*/ 2590505 h 8514540"/>
              <a:gd name="connsiteX277" fmla="*/ 4268762 w 8397849"/>
              <a:gd name="connsiteY277" fmla="*/ 2539394 h 8514540"/>
              <a:gd name="connsiteX278" fmla="*/ 4255646 w 8397849"/>
              <a:gd name="connsiteY278" fmla="*/ 2555215 h 8514540"/>
              <a:gd name="connsiteX279" fmla="*/ 4385444 w 8397849"/>
              <a:gd name="connsiteY279" fmla="*/ 2558767 h 8514540"/>
              <a:gd name="connsiteX280" fmla="*/ 4377119 w 8397849"/>
              <a:gd name="connsiteY280" fmla="*/ 2641149 h 8514540"/>
              <a:gd name="connsiteX281" fmla="*/ 4384120 w 8397849"/>
              <a:gd name="connsiteY281" fmla="*/ 2658971 h 8514540"/>
              <a:gd name="connsiteX282" fmla="*/ 4399102 w 8397849"/>
              <a:gd name="connsiteY282" fmla="*/ 2636110 h 8514540"/>
              <a:gd name="connsiteX283" fmla="*/ 4408094 w 8397849"/>
              <a:gd name="connsiteY283" fmla="*/ 2576789 h 8514540"/>
              <a:gd name="connsiteX284" fmla="*/ 4402112 w 8397849"/>
              <a:gd name="connsiteY284" fmla="*/ 2540327 h 8514540"/>
              <a:gd name="connsiteX285" fmla="*/ 4385444 w 8397849"/>
              <a:gd name="connsiteY285" fmla="*/ 2558767 h 8514540"/>
              <a:gd name="connsiteX286" fmla="*/ 4323426 w 8397849"/>
              <a:gd name="connsiteY286" fmla="*/ 2618394 h 8514540"/>
              <a:gd name="connsiteX287" fmla="*/ 4317521 w 8397849"/>
              <a:gd name="connsiteY287" fmla="*/ 2675896 h 8514540"/>
              <a:gd name="connsiteX288" fmla="*/ 4323626 w 8397849"/>
              <a:gd name="connsiteY288" fmla="*/ 2714092 h 8514540"/>
              <a:gd name="connsiteX289" fmla="*/ 4336676 w 8397849"/>
              <a:gd name="connsiteY289" fmla="*/ 2703262 h 8514540"/>
              <a:gd name="connsiteX290" fmla="*/ 4341629 w 8397849"/>
              <a:gd name="connsiteY290" fmla="*/ 2620737 h 8514540"/>
              <a:gd name="connsiteX291" fmla="*/ 4335437 w 8397849"/>
              <a:gd name="connsiteY291" fmla="*/ 2599096 h 8514540"/>
              <a:gd name="connsiteX292" fmla="*/ 4323426 w 8397849"/>
              <a:gd name="connsiteY292" fmla="*/ 2618394 h 8514540"/>
              <a:gd name="connsiteX293" fmla="*/ 4394626 w 8397849"/>
              <a:gd name="connsiteY293" fmla="*/ 2663933 h 8514540"/>
              <a:gd name="connsiteX294" fmla="*/ 4377662 w 8397849"/>
              <a:gd name="connsiteY294" fmla="*/ 2682678 h 8514540"/>
              <a:gd name="connsiteX295" fmla="*/ 4383958 w 8397849"/>
              <a:gd name="connsiteY295" fmla="*/ 2722064 h 8514540"/>
              <a:gd name="connsiteX296" fmla="*/ 4415943 w 8397849"/>
              <a:gd name="connsiteY296" fmla="*/ 2738485 h 8514540"/>
              <a:gd name="connsiteX297" fmla="*/ 4428220 w 8397849"/>
              <a:gd name="connsiteY297" fmla="*/ 2715530 h 8514540"/>
              <a:gd name="connsiteX298" fmla="*/ 4419905 w 8397849"/>
              <a:gd name="connsiteY298" fmla="*/ 2680364 h 8514540"/>
              <a:gd name="connsiteX299" fmla="*/ 4411590 w 8397849"/>
              <a:gd name="connsiteY299" fmla="*/ 2645197 h 8514540"/>
              <a:gd name="connsiteX300" fmla="*/ 4394626 w 8397849"/>
              <a:gd name="connsiteY300" fmla="*/ 2663933 h 8514540"/>
              <a:gd name="connsiteX301" fmla="*/ 4330846 w 8397849"/>
              <a:gd name="connsiteY301" fmla="*/ 2742067 h 8514540"/>
              <a:gd name="connsiteX302" fmla="*/ 4326989 w 8397849"/>
              <a:gd name="connsiteY302" fmla="*/ 2799359 h 8514540"/>
              <a:gd name="connsiteX303" fmla="*/ 4333151 w 8397849"/>
              <a:gd name="connsiteY303" fmla="*/ 2837917 h 8514540"/>
              <a:gd name="connsiteX304" fmla="*/ 4346201 w 8397849"/>
              <a:gd name="connsiteY304" fmla="*/ 2827087 h 8514540"/>
              <a:gd name="connsiteX305" fmla="*/ 4350058 w 8397849"/>
              <a:gd name="connsiteY305" fmla="*/ 2723341 h 8514540"/>
              <a:gd name="connsiteX306" fmla="*/ 4330846 w 8397849"/>
              <a:gd name="connsiteY306" fmla="*/ 2742067 h 8514540"/>
              <a:gd name="connsiteX307" fmla="*/ 5737765 w 8397849"/>
              <a:gd name="connsiteY307" fmla="*/ 2778109 h 8514540"/>
              <a:gd name="connsiteX308" fmla="*/ 5341220 w 8397849"/>
              <a:gd name="connsiteY308" fmla="*/ 3220984 h 8514540"/>
              <a:gd name="connsiteX309" fmla="*/ 5318313 w 8397849"/>
              <a:gd name="connsiteY309" fmla="*/ 3249235 h 8514540"/>
              <a:gd name="connsiteX310" fmla="*/ 5348364 w 8397849"/>
              <a:gd name="connsiteY310" fmla="*/ 3233690 h 8514540"/>
              <a:gd name="connsiteX311" fmla="*/ 5378425 w 8397849"/>
              <a:gd name="connsiteY311" fmla="*/ 3210230 h 8514540"/>
              <a:gd name="connsiteX312" fmla="*/ 5424745 w 8397849"/>
              <a:gd name="connsiteY312" fmla="*/ 3155709 h 8514540"/>
              <a:gd name="connsiteX313" fmla="*/ 5807050 w 8397849"/>
              <a:gd name="connsiteY313" fmla="*/ 2731132 h 8514540"/>
              <a:gd name="connsiteX314" fmla="*/ 5737765 w 8397849"/>
              <a:gd name="connsiteY314" fmla="*/ 2778109 h 8514540"/>
              <a:gd name="connsiteX315" fmla="*/ 5378816 w 8397849"/>
              <a:gd name="connsiteY315" fmla="*/ 2788615 h 8514540"/>
              <a:gd name="connsiteX316" fmla="*/ 4656906 w 8397849"/>
              <a:gd name="connsiteY316" fmla="*/ 3416751 h 8514540"/>
              <a:gd name="connsiteX317" fmla="*/ 4609281 w 8397849"/>
              <a:gd name="connsiteY317" fmla="*/ 3484036 h 8514540"/>
              <a:gd name="connsiteX318" fmla="*/ 5316512 w 8397849"/>
              <a:gd name="connsiteY318" fmla="*/ 2861939 h 8514540"/>
              <a:gd name="connsiteX319" fmla="*/ 5434784 w 8397849"/>
              <a:gd name="connsiteY319" fmla="*/ 2754592 h 8514540"/>
              <a:gd name="connsiteX320" fmla="*/ 5434784 w 8397849"/>
              <a:gd name="connsiteY320" fmla="*/ 2748134 h 8514540"/>
              <a:gd name="connsiteX321" fmla="*/ 5378816 w 8397849"/>
              <a:gd name="connsiteY321" fmla="*/ 2788615 h 8514540"/>
              <a:gd name="connsiteX322" fmla="*/ 4222261 w 8397849"/>
              <a:gd name="connsiteY322" fmla="*/ 2985278 h 8514540"/>
              <a:gd name="connsiteX323" fmla="*/ 4247236 w 8397849"/>
              <a:gd name="connsiteY323" fmla="*/ 3382090 h 8514540"/>
              <a:gd name="connsiteX324" fmla="*/ 4245150 w 8397849"/>
              <a:gd name="connsiteY324" fmla="*/ 3126343 h 8514540"/>
              <a:gd name="connsiteX325" fmla="*/ 4222261 w 8397849"/>
              <a:gd name="connsiteY325" fmla="*/ 2985278 h 8514540"/>
              <a:gd name="connsiteX326" fmla="*/ 4409590 w 8397849"/>
              <a:gd name="connsiteY326" fmla="*/ 2782300 h 8514540"/>
              <a:gd name="connsiteX327" fmla="*/ 4392397 w 8397849"/>
              <a:gd name="connsiteY327" fmla="*/ 2823610 h 8514540"/>
              <a:gd name="connsiteX328" fmla="*/ 4402131 w 8397849"/>
              <a:gd name="connsiteY328" fmla="*/ 2878712 h 8514540"/>
              <a:gd name="connsiteX329" fmla="*/ 4407961 w 8397849"/>
              <a:gd name="connsiteY329" fmla="*/ 2915031 h 8514540"/>
              <a:gd name="connsiteX330" fmla="*/ 4425439 w 8397849"/>
              <a:gd name="connsiteY330" fmla="*/ 2892809 h 8514540"/>
              <a:gd name="connsiteX331" fmla="*/ 4442917 w 8397849"/>
              <a:gd name="connsiteY331" fmla="*/ 2870587 h 8514540"/>
              <a:gd name="connsiteX332" fmla="*/ 4436802 w 8397849"/>
              <a:gd name="connsiteY332" fmla="*/ 2815181 h 8514540"/>
              <a:gd name="connsiteX333" fmla="*/ 4430687 w 8397849"/>
              <a:gd name="connsiteY333" fmla="*/ 2759774 h 8514540"/>
              <a:gd name="connsiteX334" fmla="*/ 4409590 w 8397849"/>
              <a:gd name="connsiteY334" fmla="*/ 2782300 h 8514540"/>
              <a:gd name="connsiteX335" fmla="*/ 4275382 w 8397849"/>
              <a:gd name="connsiteY335" fmla="*/ 2802017 h 8514540"/>
              <a:gd name="connsiteX336" fmla="*/ 4265857 w 8397849"/>
              <a:gd name="connsiteY336" fmla="*/ 2867825 h 8514540"/>
              <a:gd name="connsiteX337" fmla="*/ 4268762 w 8397849"/>
              <a:gd name="connsiteY337" fmla="*/ 2918603 h 8514540"/>
              <a:gd name="connsiteX338" fmla="*/ 4284402 w 8397849"/>
              <a:gd name="connsiteY338" fmla="*/ 2894791 h 8514540"/>
              <a:gd name="connsiteX339" fmla="*/ 4300052 w 8397849"/>
              <a:gd name="connsiteY339" fmla="*/ 2870978 h 8514540"/>
              <a:gd name="connsiteX340" fmla="*/ 4293927 w 8397849"/>
              <a:gd name="connsiteY340" fmla="*/ 2828992 h 8514540"/>
              <a:gd name="connsiteX341" fmla="*/ 4287812 w 8397849"/>
              <a:gd name="connsiteY341" fmla="*/ 2786996 h 8514540"/>
              <a:gd name="connsiteX342" fmla="*/ 4275382 w 8397849"/>
              <a:gd name="connsiteY342" fmla="*/ 2802017 h 8514540"/>
              <a:gd name="connsiteX343" fmla="*/ 4347849 w 8397849"/>
              <a:gd name="connsiteY343" fmla="*/ 2856691 h 8514540"/>
              <a:gd name="connsiteX344" fmla="*/ 4332237 w 8397849"/>
              <a:gd name="connsiteY344" fmla="*/ 2880503 h 8514540"/>
              <a:gd name="connsiteX345" fmla="*/ 4338600 w 8397849"/>
              <a:gd name="connsiteY345" fmla="*/ 2937291 h 8514540"/>
              <a:gd name="connsiteX346" fmla="*/ 4344962 w 8397849"/>
              <a:gd name="connsiteY346" fmla="*/ 2994079 h 8514540"/>
              <a:gd name="connsiteX347" fmla="*/ 4361374 w 8397849"/>
              <a:gd name="connsiteY347" fmla="*/ 2968971 h 8514540"/>
              <a:gd name="connsiteX348" fmla="*/ 4377795 w 8397849"/>
              <a:gd name="connsiteY348" fmla="*/ 2943854 h 8514540"/>
              <a:gd name="connsiteX349" fmla="*/ 4370632 w 8397849"/>
              <a:gd name="connsiteY349" fmla="*/ 2888371 h 8514540"/>
              <a:gd name="connsiteX350" fmla="*/ 4363469 w 8397849"/>
              <a:gd name="connsiteY350" fmla="*/ 2832878 h 8514540"/>
              <a:gd name="connsiteX351" fmla="*/ 4347849 w 8397849"/>
              <a:gd name="connsiteY351" fmla="*/ 2856691 h 8514540"/>
              <a:gd name="connsiteX352" fmla="*/ 5221262 w 8397849"/>
              <a:gd name="connsiteY352" fmla="*/ 3218641 h 8514540"/>
              <a:gd name="connsiteX353" fmla="*/ 4888783 w 8397849"/>
              <a:gd name="connsiteY353" fmla="*/ 3561541 h 8514540"/>
              <a:gd name="connsiteX354" fmla="*/ 5107810 w 8397849"/>
              <a:gd name="connsiteY354" fmla="*/ 3351410 h 8514540"/>
              <a:gd name="connsiteX355" fmla="*/ 5345602 w 8397849"/>
              <a:gd name="connsiteY355" fmla="*/ 3123181 h 8514540"/>
              <a:gd name="connsiteX356" fmla="*/ 5567030 w 8397849"/>
              <a:gd name="connsiteY356" fmla="*/ 2875741 h 8514540"/>
              <a:gd name="connsiteX357" fmla="*/ 5221262 w 8397849"/>
              <a:gd name="connsiteY357" fmla="*/ 3218641 h 8514540"/>
              <a:gd name="connsiteX358" fmla="*/ 4281688 w 8397849"/>
              <a:gd name="connsiteY358" fmla="*/ 2932891 h 8514540"/>
              <a:gd name="connsiteX359" fmla="*/ 4266600 w 8397849"/>
              <a:gd name="connsiteY359" fmla="*/ 2956703 h 8514540"/>
              <a:gd name="connsiteX360" fmla="*/ 4272448 w 8397849"/>
              <a:gd name="connsiteY360" fmla="*/ 3007795 h 8514540"/>
              <a:gd name="connsiteX361" fmla="*/ 4278287 w 8397849"/>
              <a:gd name="connsiteY361" fmla="*/ 3058897 h 8514540"/>
              <a:gd name="connsiteX362" fmla="*/ 4295537 w 8397849"/>
              <a:gd name="connsiteY362" fmla="*/ 3039742 h 8514540"/>
              <a:gd name="connsiteX363" fmla="*/ 4312796 w 8397849"/>
              <a:gd name="connsiteY363" fmla="*/ 3020587 h 8514540"/>
              <a:gd name="connsiteX364" fmla="*/ 4304776 w 8397849"/>
              <a:gd name="connsiteY364" fmla="*/ 2964837 h 8514540"/>
              <a:gd name="connsiteX365" fmla="*/ 4296766 w 8397849"/>
              <a:gd name="connsiteY365" fmla="*/ 2909078 h 8514540"/>
              <a:gd name="connsiteX366" fmla="*/ 4281688 w 8397849"/>
              <a:gd name="connsiteY366" fmla="*/ 2932891 h 8514540"/>
              <a:gd name="connsiteX367" fmla="*/ 4423239 w 8397849"/>
              <a:gd name="connsiteY367" fmla="*/ 2930595 h 8514540"/>
              <a:gd name="connsiteX368" fmla="*/ 4408075 w 8397849"/>
              <a:gd name="connsiteY368" fmla="*/ 2947359 h 8514540"/>
              <a:gd name="connsiteX369" fmla="*/ 4413533 w 8397849"/>
              <a:gd name="connsiteY369" fmla="*/ 2988050 h 8514540"/>
              <a:gd name="connsiteX370" fmla="*/ 4418991 w 8397849"/>
              <a:gd name="connsiteY370" fmla="*/ 3028750 h 8514540"/>
              <a:gd name="connsiteX371" fmla="*/ 4436745 w 8397849"/>
              <a:gd name="connsiteY371" fmla="*/ 3012681 h 8514540"/>
              <a:gd name="connsiteX372" fmla="*/ 4454500 w 8397849"/>
              <a:gd name="connsiteY372" fmla="*/ 2955227 h 8514540"/>
              <a:gd name="connsiteX373" fmla="*/ 4423239 w 8397849"/>
              <a:gd name="connsiteY373" fmla="*/ 2930595 h 8514540"/>
              <a:gd name="connsiteX374" fmla="*/ 4506754 w 8397849"/>
              <a:gd name="connsiteY374" fmla="*/ 2965085 h 8514540"/>
              <a:gd name="connsiteX375" fmla="*/ 4490819 w 8397849"/>
              <a:gd name="connsiteY375" fmla="*/ 2989412 h 8514540"/>
              <a:gd name="connsiteX376" fmla="*/ 4497381 w 8397849"/>
              <a:gd name="connsiteY376" fmla="*/ 3028245 h 8514540"/>
              <a:gd name="connsiteX377" fmla="*/ 4503935 w 8397849"/>
              <a:gd name="connsiteY377" fmla="*/ 3067069 h 8514540"/>
              <a:gd name="connsiteX378" fmla="*/ 4518794 w 8397849"/>
              <a:gd name="connsiteY378" fmla="*/ 3054744 h 8514540"/>
              <a:gd name="connsiteX379" fmla="*/ 4533643 w 8397849"/>
              <a:gd name="connsiteY379" fmla="*/ 3042428 h 8514540"/>
              <a:gd name="connsiteX380" fmla="*/ 4519727 w 8397849"/>
              <a:gd name="connsiteY380" fmla="*/ 3071003 h 8514540"/>
              <a:gd name="connsiteX381" fmla="*/ 4511107 w 8397849"/>
              <a:gd name="connsiteY381" fmla="*/ 3131630 h 8514540"/>
              <a:gd name="connsiteX382" fmla="*/ 4516412 w 8397849"/>
              <a:gd name="connsiteY382" fmla="*/ 3163681 h 8514540"/>
              <a:gd name="connsiteX383" fmla="*/ 4534357 w 8397849"/>
              <a:gd name="connsiteY383" fmla="*/ 3143755 h 8514540"/>
              <a:gd name="connsiteX384" fmla="*/ 4552303 w 8397849"/>
              <a:gd name="connsiteY384" fmla="*/ 3123838 h 8514540"/>
              <a:gd name="connsiteX385" fmla="*/ 4541006 w 8397849"/>
              <a:gd name="connsiteY385" fmla="*/ 3035808 h 8514540"/>
              <a:gd name="connsiteX386" fmla="*/ 4526214 w 8397849"/>
              <a:gd name="connsiteY386" fmla="*/ 2944273 h 8514540"/>
              <a:gd name="connsiteX387" fmla="*/ 4506754 w 8397849"/>
              <a:gd name="connsiteY387" fmla="*/ 2965085 h 8514540"/>
              <a:gd name="connsiteX388" fmla="*/ 4361412 w 8397849"/>
              <a:gd name="connsiteY388" fmla="*/ 3001213 h 8514540"/>
              <a:gd name="connsiteX389" fmla="*/ 4349725 w 8397849"/>
              <a:gd name="connsiteY389" fmla="*/ 3060097 h 8514540"/>
              <a:gd name="connsiteX390" fmla="*/ 4349725 w 8397849"/>
              <a:gd name="connsiteY390" fmla="*/ 3107293 h 8514540"/>
              <a:gd name="connsiteX391" fmla="*/ 4368775 w 8397849"/>
              <a:gd name="connsiteY391" fmla="*/ 3090053 h 8514540"/>
              <a:gd name="connsiteX392" fmla="*/ 4379795 w 8397849"/>
              <a:gd name="connsiteY392" fmla="*/ 3006452 h 8514540"/>
              <a:gd name="connsiteX393" fmla="*/ 4373109 w 8397849"/>
              <a:gd name="connsiteY393" fmla="*/ 2989516 h 8514540"/>
              <a:gd name="connsiteX394" fmla="*/ 4361412 w 8397849"/>
              <a:gd name="connsiteY394" fmla="*/ 3001213 h 8514540"/>
              <a:gd name="connsiteX395" fmla="*/ 4437745 w 8397849"/>
              <a:gd name="connsiteY395" fmla="*/ 3047057 h 8514540"/>
              <a:gd name="connsiteX396" fmla="*/ 4434126 w 8397849"/>
              <a:gd name="connsiteY396" fmla="*/ 3131106 h 8514540"/>
              <a:gd name="connsiteX397" fmla="*/ 4442041 w 8397849"/>
              <a:gd name="connsiteY397" fmla="*/ 3143574 h 8514540"/>
              <a:gd name="connsiteX398" fmla="*/ 4456281 w 8397849"/>
              <a:gd name="connsiteY398" fmla="*/ 3121581 h 8514540"/>
              <a:gd name="connsiteX399" fmla="*/ 4466235 w 8397849"/>
              <a:gd name="connsiteY399" fmla="*/ 3063859 h 8514540"/>
              <a:gd name="connsiteX400" fmla="*/ 4437745 w 8397849"/>
              <a:gd name="connsiteY400" fmla="*/ 3047057 h 8514540"/>
              <a:gd name="connsiteX401" fmla="*/ 4291241 w 8397849"/>
              <a:gd name="connsiteY401" fmla="*/ 3082033 h 8514540"/>
              <a:gd name="connsiteX402" fmla="*/ 4275840 w 8397849"/>
              <a:gd name="connsiteY402" fmla="*/ 3099578 h 8514540"/>
              <a:gd name="connsiteX403" fmla="*/ 4282059 w 8397849"/>
              <a:gd name="connsiteY403" fmla="*/ 3142441 h 8514540"/>
              <a:gd name="connsiteX404" fmla="*/ 4288289 w 8397849"/>
              <a:gd name="connsiteY404" fmla="*/ 3185303 h 8514540"/>
              <a:gd name="connsiteX405" fmla="*/ 4304871 w 8397849"/>
              <a:gd name="connsiteY405" fmla="*/ 3160548 h 8514540"/>
              <a:gd name="connsiteX406" fmla="*/ 4321455 w 8397849"/>
              <a:gd name="connsiteY406" fmla="*/ 3135801 h 8514540"/>
              <a:gd name="connsiteX407" fmla="*/ 4314044 w 8397849"/>
              <a:gd name="connsiteY407" fmla="*/ 3100150 h 8514540"/>
              <a:gd name="connsiteX408" fmla="*/ 4306634 w 8397849"/>
              <a:gd name="connsiteY408" fmla="*/ 3064488 h 8514540"/>
              <a:gd name="connsiteX409" fmla="*/ 4291241 w 8397849"/>
              <a:gd name="connsiteY409" fmla="*/ 3082033 h 8514540"/>
              <a:gd name="connsiteX410" fmla="*/ 3297212 w 8397849"/>
              <a:gd name="connsiteY410" fmla="*/ 3194190 h 8514540"/>
              <a:gd name="connsiteX411" fmla="*/ 3482950 w 8397849"/>
              <a:gd name="connsiteY411" fmla="*/ 3353705 h 8514540"/>
              <a:gd name="connsiteX412" fmla="*/ 3230537 w 8397849"/>
              <a:gd name="connsiteY412" fmla="*/ 3121667 h 8514540"/>
              <a:gd name="connsiteX413" fmla="*/ 3297212 w 8397849"/>
              <a:gd name="connsiteY413" fmla="*/ 3194190 h 8514540"/>
              <a:gd name="connsiteX414" fmla="*/ 4371070 w 8397849"/>
              <a:gd name="connsiteY414" fmla="*/ 3123257 h 8514540"/>
              <a:gd name="connsiteX415" fmla="*/ 4368441 w 8397849"/>
              <a:gd name="connsiteY415" fmla="*/ 3218641 h 8514540"/>
              <a:gd name="connsiteX416" fmla="*/ 4397350 w 8397849"/>
              <a:gd name="connsiteY416" fmla="*/ 3143069 h 8514540"/>
              <a:gd name="connsiteX417" fmla="*/ 4371070 w 8397849"/>
              <a:gd name="connsiteY417" fmla="*/ 3123257 h 8514540"/>
              <a:gd name="connsiteX418" fmla="*/ 4450804 w 8397849"/>
              <a:gd name="connsiteY418" fmla="*/ 3160309 h 8514540"/>
              <a:gd name="connsiteX419" fmla="*/ 4434231 w 8397849"/>
              <a:gd name="connsiteY419" fmla="*/ 3178626 h 8514540"/>
              <a:gd name="connsiteX420" fmla="*/ 4440917 w 8397849"/>
              <a:gd name="connsiteY420" fmla="*/ 3214278 h 8514540"/>
              <a:gd name="connsiteX421" fmla="*/ 4447604 w 8397849"/>
              <a:gd name="connsiteY421" fmla="*/ 3249930 h 8514540"/>
              <a:gd name="connsiteX422" fmla="*/ 4465130 w 8397849"/>
              <a:gd name="connsiteY422" fmla="*/ 3227146 h 8514540"/>
              <a:gd name="connsiteX423" fmla="*/ 4475083 w 8397849"/>
              <a:gd name="connsiteY423" fmla="*/ 3154118 h 8514540"/>
              <a:gd name="connsiteX424" fmla="*/ 4467387 w 8397849"/>
              <a:gd name="connsiteY424" fmla="*/ 3141993 h 8514540"/>
              <a:gd name="connsiteX425" fmla="*/ 4450804 w 8397849"/>
              <a:gd name="connsiteY425" fmla="*/ 3160309 h 8514540"/>
              <a:gd name="connsiteX426" fmla="*/ 4040877 w 8397849"/>
              <a:gd name="connsiteY426" fmla="*/ 3181798 h 8514540"/>
              <a:gd name="connsiteX427" fmla="*/ 4002376 w 8397849"/>
              <a:gd name="connsiteY427" fmla="*/ 3813953 h 8514540"/>
              <a:gd name="connsiteX428" fmla="*/ 4051059 w 8397849"/>
              <a:gd name="connsiteY428" fmla="*/ 3164453 h 8514540"/>
              <a:gd name="connsiteX429" fmla="*/ 4040877 w 8397849"/>
              <a:gd name="connsiteY429" fmla="*/ 3181798 h 8514540"/>
              <a:gd name="connsiteX430" fmla="*/ 4531033 w 8397849"/>
              <a:gd name="connsiteY430" fmla="*/ 3179912 h 8514540"/>
              <a:gd name="connsiteX431" fmla="*/ 4529376 w 8397849"/>
              <a:gd name="connsiteY431" fmla="*/ 3264456 h 8514540"/>
              <a:gd name="connsiteX432" fmla="*/ 4537291 w 8397849"/>
              <a:gd name="connsiteY432" fmla="*/ 3276924 h 8514540"/>
              <a:gd name="connsiteX433" fmla="*/ 4551531 w 8397849"/>
              <a:gd name="connsiteY433" fmla="*/ 3254931 h 8514540"/>
              <a:gd name="connsiteX434" fmla="*/ 4561485 w 8397849"/>
              <a:gd name="connsiteY434" fmla="*/ 3197209 h 8514540"/>
              <a:gd name="connsiteX435" fmla="*/ 4531033 w 8397849"/>
              <a:gd name="connsiteY435" fmla="*/ 3179912 h 8514540"/>
              <a:gd name="connsiteX436" fmla="*/ 4300357 w 8397849"/>
              <a:gd name="connsiteY436" fmla="*/ 3207687 h 8514540"/>
              <a:gd name="connsiteX437" fmla="*/ 4290955 w 8397849"/>
              <a:gd name="connsiteY437" fmla="*/ 3266408 h 8514540"/>
              <a:gd name="connsiteX438" fmla="*/ 4294756 w 8397849"/>
              <a:gd name="connsiteY438" fmla="*/ 3306261 h 8514540"/>
              <a:gd name="connsiteX439" fmla="*/ 4309825 w 8397849"/>
              <a:gd name="connsiteY439" fmla="*/ 3291193 h 8514540"/>
              <a:gd name="connsiteX440" fmla="*/ 4322512 w 8397849"/>
              <a:gd name="connsiteY440" fmla="*/ 3235767 h 8514540"/>
              <a:gd name="connsiteX441" fmla="*/ 4300357 w 8397849"/>
              <a:gd name="connsiteY441" fmla="*/ 3207687 h 8514540"/>
              <a:gd name="connsiteX442" fmla="*/ 5268887 w 8397849"/>
              <a:gd name="connsiteY442" fmla="*/ 3228166 h 8514540"/>
              <a:gd name="connsiteX443" fmla="*/ 5251343 w 8397849"/>
              <a:gd name="connsiteY443" fmla="*/ 3256741 h 8514540"/>
              <a:gd name="connsiteX444" fmla="*/ 5296576 w 8397849"/>
              <a:gd name="connsiteY444" fmla="*/ 3211497 h 8514540"/>
              <a:gd name="connsiteX445" fmla="*/ 5268887 w 8397849"/>
              <a:gd name="connsiteY445" fmla="*/ 3228166 h 8514540"/>
              <a:gd name="connsiteX446" fmla="*/ 4380595 w 8397849"/>
              <a:gd name="connsiteY446" fmla="*/ 3247082 h 8514540"/>
              <a:gd name="connsiteX447" fmla="*/ 4369089 w 8397849"/>
              <a:gd name="connsiteY447" fmla="*/ 3306613 h 8514540"/>
              <a:gd name="connsiteX448" fmla="*/ 4369413 w 8397849"/>
              <a:gd name="connsiteY448" fmla="*/ 3347228 h 8514540"/>
              <a:gd name="connsiteX449" fmla="*/ 4388139 w 8397849"/>
              <a:gd name="connsiteY449" fmla="*/ 3324739 h 8514540"/>
              <a:gd name="connsiteX450" fmla="*/ 4406875 w 8397849"/>
              <a:gd name="connsiteY450" fmla="*/ 3265208 h 8514540"/>
              <a:gd name="connsiteX451" fmla="*/ 4380595 w 8397849"/>
              <a:gd name="connsiteY451" fmla="*/ 3247082 h 8514540"/>
              <a:gd name="connsiteX452" fmla="*/ 4464358 w 8397849"/>
              <a:gd name="connsiteY452" fmla="*/ 3265637 h 8514540"/>
              <a:gd name="connsiteX453" fmla="*/ 4460596 w 8397849"/>
              <a:gd name="connsiteY453" fmla="*/ 3351991 h 8514540"/>
              <a:gd name="connsiteX454" fmla="*/ 4492295 w 8397849"/>
              <a:gd name="connsiteY454" fmla="*/ 3282934 h 8514540"/>
              <a:gd name="connsiteX455" fmla="*/ 4464358 w 8397849"/>
              <a:gd name="connsiteY455" fmla="*/ 3265637 h 8514540"/>
              <a:gd name="connsiteX456" fmla="*/ 4102475 w 8397849"/>
              <a:gd name="connsiteY456" fmla="*/ 3299603 h 8514540"/>
              <a:gd name="connsiteX457" fmla="*/ 4087845 w 8397849"/>
              <a:gd name="connsiteY457" fmla="*/ 3547253 h 8514540"/>
              <a:gd name="connsiteX458" fmla="*/ 4078053 w 8397849"/>
              <a:gd name="connsiteY458" fmla="*/ 3969734 h 8514540"/>
              <a:gd name="connsiteX459" fmla="*/ 4116724 w 8397849"/>
              <a:gd name="connsiteY459" fmla="*/ 3461528 h 8514540"/>
              <a:gd name="connsiteX460" fmla="*/ 4113124 w 8397849"/>
              <a:gd name="connsiteY460" fmla="*/ 3285316 h 8514540"/>
              <a:gd name="connsiteX461" fmla="*/ 4103284 w 8397849"/>
              <a:gd name="connsiteY461" fmla="*/ 3261503 h 8514540"/>
              <a:gd name="connsiteX462" fmla="*/ 4102475 w 8397849"/>
              <a:gd name="connsiteY462" fmla="*/ 3299603 h 8514540"/>
              <a:gd name="connsiteX463" fmla="*/ 4546988 w 8397849"/>
              <a:gd name="connsiteY463" fmla="*/ 3283106 h 8514540"/>
              <a:gd name="connsiteX464" fmla="*/ 4531100 w 8397849"/>
              <a:gd name="connsiteY464" fmla="*/ 3300660 h 8514540"/>
              <a:gd name="connsiteX465" fmla="*/ 4540368 w 8397849"/>
              <a:gd name="connsiteY465" fmla="*/ 3357286 h 8514540"/>
              <a:gd name="connsiteX466" fmla="*/ 4549902 w 8397849"/>
              <a:gd name="connsiteY466" fmla="*/ 3423428 h 8514540"/>
              <a:gd name="connsiteX467" fmla="*/ 4568809 w 8397849"/>
              <a:gd name="connsiteY467" fmla="*/ 3409141 h 8514540"/>
              <a:gd name="connsiteX468" fmla="*/ 4587440 w 8397849"/>
              <a:gd name="connsiteY468" fmla="*/ 3385328 h 8514540"/>
              <a:gd name="connsiteX469" fmla="*/ 4581639 w 8397849"/>
              <a:gd name="connsiteY469" fmla="*/ 3337703 h 8514540"/>
              <a:gd name="connsiteX470" fmla="*/ 4569352 w 8397849"/>
              <a:gd name="connsiteY470" fmla="*/ 3277810 h 8514540"/>
              <a:gd name="connsiteX471" fmla="*/ 4562875 w 8397849"/>
              <a:gd name="connsiteY471" fmla="*/ 3265551 h 8514540"/>
              <a:gd name="connsiteX472" fmla="*/ 4546988 w 8397849"/>
              <a:gd name="connsiteY472" fmla="*/ 3283106 h 8514540"/>
              <a:gd name="connsiteX473" fmla="*/ 5296100 w 8397849"/>
              <a:gd name="connsiteY473" fmla="*/ 3275714 h 8514540"/>
              <a:gd name="connsiteX474" fmla="*/ 5249237 w 8397849"/>
              <a:gd name="connsiteY474" fmla="*/ 3330759 h 8514540"/>
              <a:gd name="connsiteX475" fmla="*/ 5305854 w 8397849"/>
              <a:gd name="connsiteY475" fmla="*/ 3290468 h 8514540"/>
              <a:gd name="connsiteX476" fmla="*/ 5319113 w 8397849"/>
              <a:gd name="connsiteY476" fmla="*/ 3266866 h 8514540"/>
              <a:gd name="connsiteX477" fmla="*/ 5296100 w 8397849"/>
              <a:gd name="connsiteY477" fmla="*/ 3275714 h 8514540"/>
              <a:gd name="connsiteX478" fmla="*/ 5176485 w 8397849"/>
              <a:gd name="connsiteY478" fmla="*/ 3322939 h 8514540"/>
              <a:gd name="connsiteX479" fmla="*/ 5126012 w 8397849"/>
              <a:gd name="connsiteY479" fmla="*/ 3372336 h 8514540"/>
              <a:gd name="connsiteX480" fmla="*/ 5154587 w 8397849"/>
              <a:gd name="connsiteY480" fmla="*/ 3358248 h 8514540"/>
              <a:gd name="connsiteX481" fmla="*/ 5232940 w 8397849"/>
              <a:gd name="connsiteY481" fmla="*/ 3279534 h 8514540"/>
              <a:gd name="connsiteX482" fmla="*/ 5176485 w 8397849"/>
              <a:gd name="connsiteY482" fmla="*/ 3322939 h 8514540"/>
              <a:gd name="connsiteX483" fmla="*/ 4309425 w 8397849"/>
              <a:gd name="connsiteY483" fmla="*/ 3330083 h 8514540"/>
              <a:gd name="connsiteX484" fmla="*/ 4292946 w 8397849"/>
              <a:gd name="connsiteY484" fmla="*/ 3348323 h 8514540"/>
              <a:gd name="connsiteX485" fmla="*/ 4300309 w 8397849"/>
              <a:gd name="connsiteY485" fmla="*/ 3390633 h 8514540"/>
              <a:gd name="connsiteX486" fmla="*/ 4307672 w 8397849"/>
              <a:gd name="connsiteY486" fmla="*/ 3432953 h 8514540"/>
              <a:gd name="connsiteX487" fmla="*/ 4323093 w 8397849"/>
              <a:gd name="connsiteY487" fmla="*/ 3409141 h 8514540"/>
              <a:gd name="connsiteX488" fmla="*/ 4338514 w 8397849"/>
              <a:gd name="connsiteY488" fmla="*/ 3385328 h 8514540"/>
              <a:gd name="connsiteX489" fmla="*/ 4332218 w 8397849"/>
              <a:gd name="connsiteY489" fmla="*/ 3348590 h 8514540"/>
              <a:gd name="connsiteX490" fmla="*/ 4325912 w 8397849"/>
              <a:gd name="connsiteY490" fmla="*/ 3311852 h 8514540"/>
              <a:gd name="connsiteX491" fmla="*/ 4309425 w 8397849"/>
              <a:gd name="connsiteY491" fmla="*/ 3330083 h 8514540"/>
              <a:gd name="connsiteX492" fmla="*/ 4394721 w 8397849"/>
              <a:gd name="connsiteY492" fmla="*/ 3359153 h 8514540"/>
              <a:gd name="connsiteX493" fmla="*/ 4378300 w 8397849"/>
              <a:gd name="connsiteY493" fmla="*/ 3418513 h 8514540"/>
              <a:gd name="connsiteX494" fmla="*/ 4378300 w 8397849"/>
              <a:gd name="connsiteY494" fmla="*/ 3459718 h 8514540"/>
              <a:gd name="connsiteX495" fmla="*/ 4397102 w 8397849"/>
              <a:gd name="connsiteY495" fmla="*/ 3442697 h 8514540"/>
              <a:gd name="connsiteX496" fmla="*/ 4418390 w 8397849"/>
              <a:gd name="connsiteY496" fmla="*/ 3367926 h 8514540"/>
              <a:gd name="connsiteX497" fmla="*/ 4411152 w 8397849"/>
              <a:gd name="connsiteY497" fmla="*/ 3341008 h 8514540"/>
              <a:gd name="connsiteX498" fmla="*/ 4394721 w 8397849"/>
              <a:gd name="connsiteY498" fmla="*/ 3359153 h 8514540"/>
              <a:gd name="connsiteX499" fmla="*/ 4480341 w 8397849"/>
              <a:gd name="connsiteY499" fmla="*/ 3374050 h 8514540"/>
              <a:gd name="connsiteX500" fmla="*/ 4471435 w 8397849"/>
              <a:gd name="connsiteY500" fmla="*/ 3447241 h 8514540"/>
              <a:gd name="connsiteX501" fmla="*/ 4495429 w 8397849"/>
              <a:gd name="connsiteY501" fmla="*/ 3427867 h 8514540"/>
              <a:gd name="connsiteX502" fmla="*/ 4512021 w 8397849"/>
              <a:gd name="connsiteY502" fmla="*/ 3408483 h 8514540"/>
              <a:gd name="connsiteX503" fmla="*/ 4504335 w 8397849"/>
              <a:gd name="connsiteY503" fmla="*/ 3378822 h 8514540"/>
              <a:gd name="connsiteX504" fmla="*/ 4496648 w 8397849"/>
              <a:gd name="connsiteY504" fmla="*/ 3349152 h 8514540"/>
              <a:gd name="connsiteX505" fmla="*/ 4480341 w 8397849"/>
              <a:gd name="connsiteY505" fmla="*/ 3374050 h 8514540"/>
              <a:gd name="connsiteX506" fmla="*/ 5206184 w 8397849"/>
              <a:gd name="connsiteY506" fmla="*/ 3373422 h 8514540"/>
              <a:gd name="connsiteX507" fmla="*/ 5173409 w 8397849"/>
              <a:gd name="connsiteY507" fmla="*/ 3408150 h 8514540"/>
              <a:gd name="connsiteX508" fmla="*/ 5154587 w 8397849"/>
              <a:gd name="connsiteY508" fmla="*/ 3430962 h 8514540"/>
              <a:gd name="connsiteX509" fmla="*/ 5173637 w 8397849"/>
              <a:gd name="connsiteY509" fmla="*/ 3420923 h 8514540"/>
              <a:gd name="connsiteX510" fmla="*/ 5229501 w 8397849"/>
              <a:gd name="connsiteY510" fmla="*/ 3361516 h 8514540"/>
              <a:gd name="connsiteX511" fmla="*/ 5206184 w 8397849"/>
              <a:gd name="connsiteY511" fmla="*/ 3373422 h 8514540"/>
              <a:gd name="connsiteX512" fmla="*/ 5087465 w 8397849"/>
              <a:gd name="connsiteY512" fmla="*/ 3419751 h 8514540"/>
              <a:gd name="connsiteX513" fmla="*/ 5049812 w 8397849"/>
              <a:gd name="connsiteY513" fmla="*/ 3458937 h 8514540"/>
              <a:gd name="connsiteX514" fmla="*/ 5079359 w 8397849"/>
              <a:gd name="connsiteY514" fmla="*/ 3444049 h 8514540"/>
              <a:gd name="connsiteX515" fmla="*/ 5132928 w 8397849"/>
              <a:gd name="connsiteY515" fmla="*/ 3380566 h 8514540"/>
              <a:gd name="connsiteX516" fmla="*/ 5087465 w 8397849"/>
              <a:gd name="connsiteY516" fmla="*/ 3419751 h 8514540"/>
              <a:gd name="connsiteX517" fmla="*/ 4242045 w 8397849"/>
              <a:gd name="connsiteY517" fmla="*/ 3405702 h 8514540"/>
              <a:gd name="connsiteX518" fmla="*/ 4235425 w 8397849"/>
              <a:gd name="connsiteY518" fmla="*/ 3463909 h 8514540"/>
              <a:gd name="connsiteX519" fmla="*/ 4235425 w 8397849"/>
              <a:gd name="connsiteY519" fmla="*/ 3515506 h 8514540"/>
              <a:gd name="connsiteX520" fmla="*/ 4247331 w 8397849"/>
              <a:gd name="connsiteY520" fmla="*/ 3511591 h 8514540"/>
              <a:gd name="connsiteX521" fmla="*/ 4262162 w 8397849"/>
              <a:gd name="connsiteY521" fmla="*/ 3468053 h 8514540"/>
              <a:gd name="connsiteX522" fmla="*/ 4242045 w 8397849"/>
              <a:gd name="connsiteY522" fmla="*/ 3405702 h 8514540"/>
              <a:gd name="connsiteX523" fmla="*/ 4320912 w 8397849"/>
              <a:gd name="connsiteY523" fmla="*/ 3457099 h 8514540"/>
              <a:gd name="connsiteX524" fmla="*/ 4311387 w 8397849"/>
              <a:gd name="connsiteY524" fmla="*/ 3517059 h 8514540"/>
              <a:gd name="connsiteX525" fmla="*/ 4316387 w 8397849"/>
              <a:gd name="connsiteY525" fmla="*/ 3553540 h 8514540"/>
              <a:gd name="connsiteX526" fmla="*/ 4331237 w 8397849"/>
              <a:gd name="connsiteY526" fmla="*/ 3526584 h 8514540"/>
              <a:gd name="connsiteX527" fmla="*/ 4340762 w 8397849"/>
              <a:gd name="connsiteY527" fmla="*/ 3466624 h 8514540"/>
              <a:gd name="connsiteX528" fmla="*/ 4335437 w 8397849"/>
              <a:gd name="connsiteY528" fmla="*/ 3433620 h 8514540"/>
              <a:gd name="connsiteX529" fmla="*/ 4320912 w 8397849"/>
              <a:gd name="connsiteY529" fmla="*/ 3457099 h 8514540"/>
              <a:gd name="connsiteX530" fmla="*/ 4489418 w 8397849"/>
              <a:gd name="connsiteY530" fmla="*/ 3466167 h 8514540"/>
              <a:gd name="connsiteX531" fmla="*/ 4472845 w 8397849"/>
              <a:gd name="connsiteY531" fmla="*/ 3494237 h 8514540"/>
              <a:gd name="connsiteX532" fmla="*/ 4481084 w 8397849"/>
              <a:gd name="connsiteY532" fmla="*/ 3525507 h 8514540"/>
              <a:gd name="connsiteX533" fmla="*/ 4489323 w 8397849"/>
              <a:gd name="connsiteY533" fmla="*/ 3556778 h 8514540"/>
              <a:gd name="connsiteX534" fmla="*/ 4505249 w 8397849"/>
              <a:gd name="connsiteY534" fmla="*/ 3526298 h 8514540"/>
              <a:gd name="connsiteX535" fmla="*/ 4513440 w 8397849"/>
              <a:gd name="connsiteY535" fmla="*/ 3449812 h 8514540"/>
              <a:gd name="connsiteX536" fmla="*/ 4489418 w 8397849"/>
              <a:gd name="connsiteY536" fmla="*/ 3466167 h 8514540"/>
              <a:gd name="connsiteX537" fmla="*/ 4409256 w 8397849"/>
              <a:gd name="connsiteY537" fmla="*/ 3472520 h 8514540"/>
              <a:gd name="connsiteX538" fmla="*/ 4395854 w 8397849"/>
              <a:gd name="connsiteY538" fmla="*/ 3561541 h 8514540"/>
              <a:gd name="connsiteX539" fmla="*/ 4433945 w 8397849"/>
              <a:gd name="connsiteY539" fmla="*/ 3471053 h 8514540"/>
              <a:gd name="connsiteX540" fmla="*/ 4430687 w 8397849"/>
              <a:gd name="connsiteY540" fmla="*/ 3442478 h 8514540"/>
              <a:gd name="connsiteX541" fmla="*/ 4409256 w 8397849"/>
              <a:gd name="connsiteY541" fmla="*/ 3472520 h 8514540"/>
              <a:gd name="connsiteX542" fmla="*/ 5120459 w 8397849"/>
              <a:gd name="connsiteY542" fmla="*/ 3467081 h 8514540"/>
              <a:gd name="connsiteX543" fmla="*/ 5106458 w 8397849"/>
              <a:gd name="connsiteY543" fmla="*/ 3492770 h 8514540"/>
              <a:gd name="connsiteX544" fmla="*/ 5137995 w 8397849"/>
              <a:gd name="connsiteY544" fmla="*/ 3472929 h 8514540"/>
              <a:gd name="connsiteX545" fmla="*/ 5151987 w 8397849"/>
              <a:gd name="connsiteY545" fmla="*/ 3447241 h 8514540"/>
              <a:gd name="connsiteX546" fmla="*/ 5120459 w 8397849"/>
              <a:gd name="connsiteY546" fmla="*/ 3467081 h 8514540"/>
              <a:gd name="connsiteX547" fmla="*/ 3587725 w 8397849"/>
              <a:gd name="connsiteY547" fmla="*/ 3471625 h 8514540"/>
              <a:gd name="connsiteX548" fmla="*/ 4029532 w 8397849"/>
              <a:gd name="connsiteY548" fmla="*/ 3913966 h 8514540"/>
              <a:gd name="connsiteX549" fmla="*/ 3843176 w 8397849"/>
              <a:gd name="connsiteY549" fmla="*/ 3709083 h 8514540"/>
              <a:gd name="connsiteX550" fmla="*/ 3587725 w 8397849"/>
              <a:gd name="connsiteY550" fmla="*/ 3471625 h 8514540"/>
              <a:gd name="connsiteX551" fmla="*/ 5029419 w 8397849"/>
              <a:gd name="connsiteY551" fmla="*/ 3484607 h 8514540"/>
              <a:gd name="connsiteX552" fmla="*/ 4996710 w 8397849"/>
              <a:gd name="connsiteY552" fmla="*/ 3523441 h 8514540"/>
              <a:gd name="connsiteX553" fmla="*/ 5064100 w 8397849"/>
              <a:gd name="connsiteY553" fmla="*/ 3466605 h 8514540"/>
              <a:gd name="connsiteX554" fmla="*/ 5029419 w 8397849"/>
              <a:gd name="connsiteY554" fmla="*/ 3484607 h 8514540"/>
              <a:gd name="connsiteX555" fmla="*/ 3327911 w 8397849"/>
              <a:gd name="connsiteY555" fmla="*/ 3525822 h 8514540"/>
              <a:gd name="connsiteX556" fmla="*/ 3489465 w 8397849"/>
              <a:gd name="connsiteY556" fmla="*/ 3723618 h 8514540"/>
              <a:gd name="connsiteX557" fmla="*/ 3597535 w 8397849"/>
              <a:gd name="connsiteY557" fmla="*/ 3831698 h 8514540"/>
              <a:gd name="connsiteX558" fmla="*/ 3627644 w 8397849"/>
              <a:gd name="connsiteY558" fmla="*/ 3849443 h 8514540"/>
              <a:gd name="connsiteX559" fmla="*/ 3617900 w 8397849"/>
              <a:gd name="connsiteY559" fmla="*/ 3831698 h 8514540"/>
              <a:gd name="connsiteX560" fmla="*/ 3521907 w 8397849"/>
              <a:gd name="connsiteY560" fmla="*/ 3723466 h 8514540"/>
              <a:gd name="connsiteX561" fmla="*/ 3385480 w 8397849"/>
              <a:gd name="connsiteY561" fmla="*/ 3573999 h 8514540"/>
              <a:gd name="connsiteX562" fmla="*/ 3327006 w 8397849"/>
              <a:gd name="connsiteY562" fmla="*/ 3514468 h 8514540"/>
              <a:gd name="connsiteX563" fmla="*/ 3327911 w 8397849"/>
              <a:gd name="connsiteY563" fmla="*/ 3525822 h 8514540"/>
              <a:gd name="connsiteX564" fmla="*/ 4252094 w 8397849"/>
              <a:gd name="connsiteY564" fmla="*/ 3528870 h 8514540"/>
              <a:gd name="connsiteX565" fmla="*/ 4244950 w 8397849"/>
              <a:gd name="connsiteY565" fmla="*/ 3593744 h 8514540"/>
              <a:gd name="connsiteX566" fmla="*/ 4244950 w 8397849"/>
              <a:gd name="connsiteY566" fmla="*/ 3651352 h 8514540"/>
              <a:gd name="connsiteX567" fmla="*/ 4260676 w 8397849"/>
              <a:gd name="connsiteY567" fmla="*/ 3635616 h 8514540"/>
              <a:gd name="connsiteX568" fmla="*/ 4276401 w 8397849"/>
              <a:gd name="connsiteY568" fmla="*/ 3619891 h 8514540"/>
              <a:gd name="connsiteX569" fmla="*/ 4267819 w 8397849"/>
              <a:gd name="connsiteY569" fmla="*/ 3570742 h 8514540"/>
              <a:gd name="connsiteX570" fmla="*/ 4252094 w 8397849"/>
              <a:gd name="connsiteY570" fmla="*/ 3528870 h 8514540"/>
              <a:gd name="connsiteX571" fmla="*/ 5045088 w 8397849"/>
              <a:gd name="connsiteY571" fmla="*/ 3547215 h 8514540"/>
              <a:gd name="connsiteX572" fmla="*/ 5065576 w 8397849"/>
              <a:gd name="connsiteY572" fmla="*/ 3552977 h 8514540"/>
              <a:gd name="connsiteX573" fmla="*/ 5082426 w 8397849"/>
              <a:gd name="connsiteY573" fmla="*/ 3523717 h 8514540"/>
              <a:gd name="connsiteX574" fmla="*/ 5045088 w 8397849"/>
              <a:gd name="connsiteY574" fmla="*/ 3547215 h 8514540"/>
              <a:gd name="connsiteX575" fmla="*/ 4967049 w 8397849"/>
              <a:gd name="connsiteY575" fmla="*/ 3554825 h 8514540"/>
              <a:gd name="connsiteX576" fmla="*/ 4920310 w 8397849"/>
              <a:gd name="connsiteY576" fmla="*/ 3593516 h 8514540"/>
              <a:gd name="connsiteX577" fmla="*/ 4899194 w 8397849"/>
              <a:gd name="connsiteY577" fmla="*/ 3620719 h 8514540"/>
              <a:gd name="connsiteX578" fmla="*/ 4926883 w 8397849"/>
              <a:gd name="connsiteY578" fmla="*/ 3606327 h 8514540"/>
              <a:gd name="connsiteX579" fmla="*/ 4996701 w 8397849"/>
              <a:gd name="connsiteY579" fmla="*/ 3542919 h 8514540"/>
              <a:gd name="connsiteX580" fmla="*/ 4967049 w 8397849"/>
              <a:gd name="connsiteY580" fmla="*/ 3554825 h 8514540"/>
              <a:gd name="connsiteX581" fmla="*/ 4418695 w 8397849"/>
              <a:gd name="connsiteY581" fmla="*/ 3577361 h 8514540"/>
              <a:gd name="connsiteX582" fmla="*/ 4405484 w 8397849"/>
              <a:gd name="connsiteY582" fmla="*/ 3659724 h 8514540"/>
              <a:gd name="connsiteX583" fmla="*/ 4412275 w 8397849"/>
              <a:gd name="connsiteY583" fmla="*/ 3676945 h 8514540"/>
              <a:gd name="connsiteX584" fmla="*/ 4431783 w 8397849"/>
              <a:gd name="connsiteY584" fmla="*/ 3640674 h 8514540"/>
              <a:gd name="connsiteX585" fmla="*/ 4445670 w 8397849"/>
              <a:gd name="connsiteY585" fmla="*/ 3575895 h 8514540"/>
              <a:gd name="connsiteX586" fmla="*/ 4440050 w 8397849"/>
              <a:gd name="connsiteY586" fmla="*/ 3547377 h 8514540"/>
              <a:gd name="connsiteX587" fmla="*/ 4418695 w 8397849"/>
              <a:gd name="connsiteY587" fmla="*/ 3577361 h 8514540"/>
              <a:gd name="connsiteX588" fmla="*/ 4330818 w 8397849"/>
              <a:gd name="connsiteY588" fmla="*/ 3575657 h 8514540"/>
              <a:gd name="connsiteX589" fmla="*/ 4325646 w 8397849"/>
              <a:gd name="connsiteY589" fmla="*/ 3664458 h 8514540"/>
              <a:gd name="connsiteX590" fmla="*/ 4344839 w 8397849"/>
              <a:gd name="connsiteY590" fmla="*/ 3637979 h 8514540"/>
              <a:gd name="connsiteX591" fmla="*/ 4360402 w 8397849"/>
              <a:gd name="connsiteY591" fmla="*/ 3607870 h 8514540"/>
              <a:gd name="connsiteX592" fmla="*/ 4352335 w 8397849"/>
              <a:gd name="connsiteY592" fmla="*/ 3583667 h 8514540"/>
              <a:gd name="connsiteX593" fmla="*/ 4344267 w 8397849"/>
              <a:gd name="connsiteY593" fmla="*/ 3559455 h 8514540"/>
              <a:gd name="connsiteX594" fmla="*/ 4330818 w 8397849"/>
              <a:gd name="connsiteY594" fmla="*/ 3575657 h 8514540"/>
              <a:gd name="connsiteX595" fmla="*/ 4857798 w 8397849"/>
              <a:gd name="connsiteY595" fmla="*/ 3586439 h 8514540"/>
              <a:gd name="connsiteX596" fmla="*/ 4735925 w 8397849"/>
              <a:gd name="connsiteY596" fmla="*/ 3725504 h 8514540"/>
              <a:gd name="connsiteX597" fmla="*/ 4887649 w 8397849"/>
              <a:gd name="connsiteY597" fmla="*/ 3571561 h 8514540"/>
              <a:gd name="connsiteX598" fmla="*/ 4857798 w 8397849"/>
              <a:gd name="connsiteY598" fmla="*/ 3586439 h 8514540"/>
              <a:gd name="connsiteX599" fmla="*/ 5088008 w 8397849"/>
              <a:gd name="connsiteY599" fmla="*/ 3599545 h 8514540"/>
              <a:gd name="connsiteX600" fmla="*/ 5065443 w 8397849"/>
              <a:gd name="connsiteY600" fmla="*/ 3632740 h 8514540"/>
              <a:gd name="connsiteX601" fmla="*/ 5102343 w 8397849"/>
              <a:gd name="connsiteY601" fmla="*/ 3604260 h 8514540"/>
              <a:gd name="connsiteX602" fmla="*/ 5124898 w 8397849"/>
              <a:gd name="connsiteY602" fmla="*/ 3571066 h 8514540"/>
              <a:gd name="connsiteX603" fmla="*/ 5088008 w 8397849"/>
              <a:gd name="connsiteY603" fmla="*/ 3599545 h 8514540"/>
              <a:gd name="connsiteX604" fmla="*/ 3454299 w 8397849"/>
              <a:gd name="connsiteY604" fmla="*/ 3625834 h 8514540"/>
              <a:gd name="connsiteX605" fmla="*/ 3489646 w 8397849"/>
              <a:gd name="connsiteY605" fmla="*/ 3666316 h 8514540"/>
              <a:gd name="connsiteX606" fmla="*/ 3448822 w 8397849"/>
              <a:gd name="connsiteY606" fmla="*/ 3609166 h 8514540"/>
              <a:gd name="connsiteX607" fmla="*/ 3422466 w 8397849"/>
              <a:gd name="connsiteY607" fmla="*/ 3585353 h 8514540"/>
              <a:gd name="connsiteX608" fmla="*/ 3454299 w 8397849"/>
              <a:gd name="connsiteY608" fmla="*/ 3625834 h 8514540"/>
              <a:gd name="connsiteX609" fmla="*/ 4976908 w 8397849"/>
              <a:gd name="connsiteY609" fmla="*/ 3626749 h 8514540"/>
              <a:gd name="connsiteX610" fmla="*/ 4951276 w 8397849"/>
              <a:gd name="connsiteY610" fmla="*/ 3661448 h 8514540"/>
              <a:gd name="connsiteX611" fmla="*/ 4989367 w 8397849"/>
              <a:gd name="connsiteY611" fmla="*/ 3639207 h 8514540"/>
              <a:gd name="connsiteX612" fmla="*/ 5014998 w 8397849"/>
              <a:gd name="connsiteY612" fmla="*/ 3604508 h 8514540"/>
              <a:gd name="connsiteX613" fmla="*/ 4976908 w 8397849"/>
              <a:gd name="connsiteY613" fmla="*/ 3626749 h 8514540"/>
              <a:gd name="connsiteX614" fmla="*/ 4892650 w 8397849"/>
              <a:gd name="connsiteY614" fmla="*/ 3634940 h 8514540"/>
              <a:gd name="connsiteX615" fmla="*/ 4835500 w 8397849"/>
              <a:gd name="connsiteY615" fmla="*/ 3687270 h 8514540"/>
              <a:gd name="connsiteX616" fmla="*/ 4906051 w 8397849"/>
              <a:gd name="connsiteY616" fmla="*/ 3648237 h 8514540"/>
              <a:gd name="connsiteX617" fmla="*/ 4892650 w 8397849"/>
              <a:gd name="connsiteY617" fmla="*/ 3634940 h 8514540"/>
              <a:gd name="connsiteX618" fmla="*/ 4255856 w 8397849"/>
              <a:gd name="connsiteY618" fmla="*/ 3668487 h 8514540"/>
              <a:gd name="connsiteX619" fmla="*/ 4249617 w 8397849"/>
              <a:gd name="connsiteY619" fmla="*/ 3713645 h 8514540"/>
              <a:gd name="connsiteX620" fmla="*/ 4255399 w 8397849"/>
              <a:gd name="connsiteY620" fmla="*/ 3783835 h 8514540"/>
              <a:gd name="connsiteX621" fmla="*/ 4260533 w 8397849"/>
              <a:gd name="connsiteY621" fmla="*/ 3894125 h 8514540"/>
              <a:gd name="connsiteX622" fmla="*/ 4266562 w 8397849"/>
              <a:gd name="connsiteY622" fmla="*/ 3955256 h 8514540"/>
              <a:gd name="connsiteX623" fmla="*/ 4279506 w 8397849"/>
              <a:gd name="connsiteY623" fmla="*/ 3930549 h 8514540"/>
              <a:gd name="connsiteX624" fmla="*/ 4292451 w 8397849"/>
              <a:gd name="connsiteY624" fmla="*/ 3905841 h 8514540"/>
              <a:gd name="connsiteX625" fmla="*/ 4286374 w 8397849"/>
              <a:gd name="connsiteY625" fmla="*/ 3833994 h 8514540"/>
              <a:gd name="connsiteX626" fmla="*/ 4272153 w 8397849"/>
              <a:gd name="connsiteY626" fmla="*/ 3767176 h 8514540"/>
              <a:gd name="connsiteX627" fmla="*/ 4273077 w 8397849"/>
              <a:gd name="connsiteY627" fmla="*/ 3746773 h 8514540"/>
              <a:gd name="connsiteX628" fmla="*/ 4275458 w 8397849"/>
              <a:gd name="connsiteY628" fmla="*/ 3691033 h 8514540"/>
              <a:gd name="connsiteX629" fmla="*/ 4268762 w 8397849"/>
              <a:gd name="connsiteY629" fmla="*/ 3644360 h 8514540"/>
              <a:gd name="connsiteX630" fmla="*/ 4255856 w 8397849"/>
              <a:gd name="connsiteY630" fmla="*/ 3668487 h 8514540"/>
              <a:gd name="connsiteX631" fmla="*/ 4986766 w 8397849"/>
              <a:gd name="connsiteY631" fmla="*/ 3714550 h 8514540"/>
              <a:gd name="connsiteX632" fmla="*/ 4930750 w 8397849"/>
              <a:gd name="connsiteY632" fmla="*/ 3777939 h 8514540"/>
              <a:gd name="connsiteX633" fmla="*/ 4958010 w 8397849"/>
              <a:gd name="connsiteY633" fmla="*/ 3765433 h 8514540"/>
              <a:gd name="connsiteX634" fmla="*/ 4995101 w 8397849"/>
              <a:gd name="connsiteY634" fmla="*/ 3732991 h 8514540"/>
              <a:gd name="connsiteX635" fmla="*/ 5029248 w 8397849"/>
              <a:gd name="connsiteY635" fmla="*/ 3687747 h 8514540"/>
              <a:gd name="connsiteX636" fmla="*/ 5048165 w 8397849"/>
              <a:gd name="connsiteY636" fmla="*/ 3656791 h 8514540"/>
              <a:gd name="connsiteX637" fmla="*/ 4986766 w 8397849"/>
              <a:gd name="connsiteY637" fmla="*/ 3714550 h 8514540"/>
              <a:gd name="connsiteX638" fmla="*/ 4339762 w 8397849"/>
              <a:gd name="connsiteY638" fmla="*/ 3692700 h 8514540"/>
              <a:gd name="connsiteX639" fmla="*/ 4328846 w 8397849"/>
              <a:gd name="connsiteY639" fmla="*/ 3770319 h 8514540"/>
              <a:gd name="connsiteX640" fmla="*/ 4331780 w 8397849"/>
              <a:gd name="connsiteY640" fmla="*/ 3821935 h 8514540"/>
              <a:gd name="connsiteX641" fmla="*/ 4350277 w 8397849"/>
              <a:gd name="connsiteY641" fmla="*/ 3791522 h 8514540"/>
              <a:gd name="connsiteX642" fmla="*/ 4361040 w 8397849"/>
              <a:gd name="connsiteY642" fmla="*/ 3678412 h 8514540"/>
              <a:gd name="connsiteX643" fmla="*/ 4339762 w 8397849"/>
              <a:gd name="connsiteY643" fmla="*/ 3692700 h 8514540"/>
              <a:gd name="connsiteX644" fmla="*/ 4897412 w 8397849"/>
              <a:gd name="connsiteY644" fmla="*/ 3713941 h 8514540"/>
              <a:gd name="connsiteX645" fmla="*/ 4921587 w 8397849"/>
              <a:gd name="connsiteY645" fmla="*/ 3714331 h 8514540"/>
              <a:gd name="connsiteX646" fmla="*/ 4939675 w 8397849"/>
              <a:gd name="connsiteY646" fmla="*/ 3685756 h 8514540"/>
              <a:gd name="connsiteX647" fmla="*/ 4897412 w 8397849"/>
              <a:gd name="connsiteY647" fmla="*/ 3713941 h 8514540"/>
              <a:gd name="connsiteX648" fmla="*/ 4811687 w 8397849"/>
              <a:gd name="connsiteY648" fmla="*/ 3723113 h 8514540"/>
              <a:gd name="connsiteX649" fmla="*/ 4759586 w 8397849"/>
              <a:gd name="connsiteY649" fmla="*/ 3765614 h 8514540"/>
              <a:gd name="connsiteX650" fmla="*/ 4726534 w 8397849"/>
              <a:gd name="connsiteY650" fmla="*/ 3800132 h 8514540"/>
              <a:gd name="connsiteX651" fmla="*/ 4755747 w 8397849"/>
              <a:gd name="connsiteY651" fmla="*/ 3789950 h 8514540"/>
              <a:gd name="connsiteX652" fmla="*/ 4816859 w 8397849"/>
              <a:gd name="connsiteY652" fmla="*/ 3746859 h 8514540"/>
              <a:gd name="connsiteX653" fmla="*/ 4811687 w 8397849"/>
              <a:gd name="connsiteY653" fmla="*/ 3723113 h 8514540"/>
              <a:gd name="connsiteX654" fmla="*/ 3487712 w 8397849"/>
              <a:gd name="connsiteY654" fmla="*/ 3761566 h 8514540"/>
              <a:gd name="connsiteX655" fmla="*/ 3509715 w 8397849"/>
              <a:gd name="connsiteY655" fmla="*/ 3780616 h 8514540"/>
              <a:gd name="connsiteX656" fmla="*/ 3497237 w 8397849"/>
              <a:gd name="connsiteY656" fmla="*/ 3761566 h 8514540"/>
              <a:gd name="connsiteX657" fmla="*/ 3475235 w 8397849"/>
              <a:gd name="connsiteY657" fmla="*/ 3742516 h 8514540"/>
              <a:gd name="connsiteX658" fmla="*/ 3487712 w 8397849"/>
              <a:gd name="connsiteY658" fmla="*/ 3761566 h 8514540"/>
              <a:gd name="connsiteX659" fmla="*/ 4544873 w 8397849"/>
              <a:gd name="connsiteY659" fmla="*/ 3905441 h 8514540"/>
              <a:gd name="connsiteX660" fmla="*/ 4392587 w 8397849"/>
              <a:gd name="connsiteY660" fmla="*/ 4058841 h 8514540"/>
              <a:gd name="connsiteX661" fmla="*/ 4433421 w 8397849"/>
              <a:gd name="connsiteY661" fmla="*/ 4033685 h 8514540"/>
              <a:gd name="connsiteX662" fmla="*/ 4542958 w 8397849"/>
              <a:gd name="connsiteY662" fmla="*/ 3935216 h 8514540"/>
              <a:gd name="connsiteX663" fmla="*/ 4663116 w 8397849"/>
              <a:gd name="connsiteY663" fmla="*/ 3806971 h 8514540"/>
              <a:gd name="connsiteX664" fmla="*/ 4705864 w 8397849"/>
              <a:gd name="connsiteY664" fmla="*/ 3752041 h 8514540"/>
              <a:gd name="connsiteX665" fmla="*/ 4544873 w 8397849"/>
              <a:gd name="connsiteY665" fmla="*/ 3905441 h 8514540"/>
              <a:gd name="connsiteX666" fmla="*/ 4806925 w 8397849"/>
              <a:gd name="connsiteY666" fmla="*/ 3813953 h 8514540"/>
              <a:gd name="connsiteX667" fmla="*/ 4775445 w 8397849"/>
              <a:gd name="connsiteY667" fmla="*/ 3856816 h 8514540"/>
              <a:gd name="connsiteX668" fmla="*/ 4863675 w 8397849"/>
              <a:gd name="connsiteY668" fmla="*/ 3771471 h 8514540"/>
              <a:gd name="connsiteX669" fmla="*/ 4806925 w 8397849"/>
              <a:gd name="connsiteY669" fmla="*/ 3813953 h 8514540"/>
              <a:gd name="connsiteX670" fmla="*/ 4940275 w 8397849"/>
              <a:gd name="connsiteY670" fmla="*/ 3811858 h 8514540"/>
              <a:gd name="connsiteX671" fmla="*/ 4897412 w 8397849"/>
              <a:gd name="connsiteY671" fmla="*/ 3832422 h 8514540"/>
              <a:gd name="connsiteX672" fmla="*/ 4987900 w 8397849"/>
              <a:gd name="connsiteY672" fmla="*/ 3839490 h 8514540"/>
              <a:gd name="connsiteX673" fmla="*/ 5986139 w 8397849"/>
              <a:gd name="connsiteY673" fmla="*/ 3966058 h 8514540"/>
              <a:gd name="connsiteX674" fmla="*/ 5784466 w 8397849"/>
              <a:gd name="connsiteY674" fmla="*/ 3956466 h 8514540"/>
              <a:gd name="connsiteX675" fmla="*/ 4909719 w 8397849"/>
              <a:gd name="connsiteY675" fmla="*/ 3847519 h 8514540"/>
              <a:gd name="connsiteX676" fmla="*/ 4883925 w 8397849"/>
              <a:gd name="connsiteY676" fmla="*/ 3839032 h 8514540"/>
              <a:gd name="connsiteX677" fmla="*/ 4610053 w 8397849"/>
              <a:gd name="connsiteY677" fmla="*/ 3971563 h 8514540"/>
              <a:gd name="connsiteX678" fmla="*/ 4308977 w 8397849"/>
              <a:gd name="connsiteY678" fmla="*/ 4131297 h 8514540"/>
              <a:gd name="connsiteX679" fmla="*/ 4281773 w 8397849"/>
              <a:gd name="connsiteY679" fmla="*/ 4158491 h 8514540"/>
              <a:gd name="connsiteX680" fmla="*/ 4675318 w 8397849"/>
              <a:gd name="connsiteY680" fmla="*/ 4164806 h 8514540"/>
              <a:gd name="connsiteX681" fmla="*/ 7929849 w 8397849"/>
              <a:gd name="connsiteY681" fmla="*/ 4166683 h 8514540"/>
              <a:gd name="connsiteX682" fmla="*/ 7716326 w 8397849"/>
              <a:gd name="connsiteY682" fmla="*/ 4138060 h 8514540"/>
              <a:gd name="connsiteX683" fmla="*/ 6826225 w 8397849"/>
              <a:gd name="connsiteY683" fmla="*/ 4024351 h 8514540"/>
              <a:gd name="connsiteX684" fmla="*/ 5754662 w 8397849"/>
              <a:gd name="connsiteY684" fmla="*/ 3890048 h 8514540"/>
              <a:gd name="connsiteX685" fmla="*/ 5002187 w 8397849"/>
              <a:gd name="connsiteY685" fmla="*/ 3795417 h 8514540"/>
              <a:gd name="connsiteX686" fmla="*/ 4940275 w 8397849"/>
              <a:gd name="connsiteY686" fmla="*/ 3811858 h 8514540"/>
              <a:gd name="connsiteX687" fmla="*/ 4740250 w 8397849"/>
              <a:gd name="connsiteY687" fmla="*/ 3813953 h 8514540"/>
              <a:gd name="connsiteX688" fmla="*/ 4717380 w 8397849"/>
              <a:gd name="connsiteY688" fmla="*/ 3828241 h 8514540"/>
              <a:gd name="connsiteX689" fmla="*/ 4644724 w 8397849"/>
              <a:gd name="connsiteY689" fmla="*/ 3891410 h 8514540"/>
              <a:gd name="connsiteX690" fmla="*/ 4583087 w 8397849"/>
              <a:gd name="connsiteY690" fmla="*/ 3954590 h 8514540"/>
              <a:gd name="connsiteX691" fmla="*/ 4630712 w 8397849"/>
              <a:gd name="connsiteY691" fmla="*/ 3928729 h 8514540"/>
              <a:gd name="connsiteX692" fmla="*/ 4719266 w 8397849"/>
              <a:gd name="connsiteY692" fmla="*/ 3851272 h 8514540"/>
              <a:gd name="connsiteX693" fmla="*/ 4756157 w 8397849"/>
              <a:gd name="connsiteY693" fmla="*/ 3799666 h 8514540"/>
              <a:gd name="connsiteX694" fmla="*/ 4740250 w 8397849"/>
              <a:gd name="connsiteY694" fmla="*/ 3813953 h 8514540"/>
              <a:gd name="connsiteX695" fmla="*/ 3321025 w 8397849"/>
              <a:gd name="connsiteY695" fmla="*/ 3848805 h 8514540"/>
              <a:gd name="connsiteX696" fmla="*/ 2720950 w 8397849"/>
              <a:gd name="connsiteY696" fmla="*/ 3919242 h 8514540"/>
              <a:gd name="connsiteX697" fmla="*/ 2173262 w 8397849"/>
              <a:gd name="connsiteY697" fmla="*/ 3989746 h 8514540"/>
              <a:gd name="connsiteX698" fmla="*/ 2154212 w 8397849"/>
              <a:gd name="connsiteY698" fmla="*/ 3998405 h 8514540"/>
              <a:gd name="connsiteX699" fmla="*/ 2173262 w 8397849"/>
              <a:gd name="connsiteY699" fmla="*/ 3999014 h 8514540"/>
              <a:gd name="connsiteX700" fmla="*/ 3449612 w 8397849"/>
              <a:gd name="connsiteY700" fmla="*/ 3848148 h 8514540"/>
              <a:gd name="connsiteX701" fmla="*/ 3478187 w 8397849"/>
              <a:gd name="connsiteY701" fmla="*/ 3839404 h 8514540"/>
              <a:gd name="connsiteX702" fmla="*/ 3435325 w 8397849"/>
              <a:gd name="connsiteY702" fmla="*/ 3839813 h 8514540"/>
              <a:gd name="connsiteX703" fmla="*/ 3321025 w 8397849"/>
              <a:gd name="connsiteY703" fmla="*/ 3848805 h 8514540"/>
              <a:gd name="connsiteX704" fmla="*/ 4768825 w 8397849"/>
              <a:gd name="connsiteY704" fmla="*/ 3912965 h 8514540"/>
              <a:gd name="connsiteX705" fmla="*/ 5087912 w 8397849"/>
              <a:gd name="connsiteY705" fmla="*/ 3956637 h 8514540"/>
              <a:gd name="connsiteX706" fmla="*/ 5630237 w 8397849"/>
              <a:gd name="connsiteY706" fmla="*/ 4008930 h 8514540"/>
              <a:gd name="connsiteX707" fmla="*/ 5649887 w 8397849"/>
              <a:gd name="connsiteY707" fmla="*/ 4008635 h 8514540"/>
              <a:gd name="connsiteX708" fmla="*/ 5635600 w 8397849"/>
              <a:gd name="connsiteY708" fmla="*/ 4000262 h 8514540"/>
              <a:gd name="connsiteX709" fmla="*/ 5085198 w 8397849"/>
              <a:gd name="connsiteY709" fmla="*/ 3928472 h 8514540"/>
              <a:gd name="connsiteX710" fmla="*/ 4768825 w 8397849"/>
              <a:gd name="connsiteY710" fmla="*/ 3912965 h 8514540"/>
              <a:gd name="connsiteX711" fmla="*/ 3087662 w 8397849"/>
              <a:gd name="connsiteY711" fmla="*/ 3952542 h 8514540"/>
              <a:gd name="connsiteX712" fmla="*/ 2725712 w 8397849"/>
              <a:gd name="connsiteY712" fmla="*/ 3998814 h 8514540"/>
              <a:gd name="connsiteX713" fmla="*/ 2687612 w 8397849"/>
              <a:gd name="connsiteY713" fmla="*/ 4008539 h 8514540"/>
              <a:gd name="connsiteX714" fmla="*/ 2782862 w 8397849"/>
              <a:gd name="connsiteY714" fmla="*/ 4004167 h 8514540"/>
              <a:gd name="connsiteX715" fmla="*/ 3454375 w 8397849"/>
              <a:gd name="connsiteY715" fmla="*/ 3929263 h 8514540"/>
              <a:gd name="connsiteX716" fmla="*/ 3525812 w 8397849"/>
              <a:gd name="connsiteY716" fmla="*/ 3916023 h 8514540"/>
              <a:gd name="connsiteX717" fmla="*/ 3468662 w 8397849"/>
              <a:gd name="connsiteY717" fmla="*/ 3916013 h 8514540"/>
              <a:gd name="connsiteX718" fmla="*/ 3087662 w 8397849"/>
              <a:gd name="connsiteY718" fmla="*/ 3952542 h 8514540"/>
              <a:gd name="connsiteX719" fmla="*/ 4228300 w 8397849"/>
              <a:gd name="connsiteY719" fmla="*/ 3994928 h 8514540"/>
              <a:gd name="connsiteX720" fmla="*/ 4232634 w 8397849"/>
              <a:gd name="connsiteY720" fmla="*/ 4011483 h 8514540"/>
              <a:gd name="connsiteX721" fmla="*/ 4232444 w 8397849"/>
              <a:gd name="connsiteY721" fmla="*/ 3973383 h 8514540"/>
              <a:gd name="connsiteX722" fmla="*/ 4228300 w 8397849"/>
              <a:gd name="connsiteY722" fmla="*/ 3994928 h 8514540"/>
              <a:gd name="connsiteX723" fmla="*/ 3568675 w 8397849"/>
              <a:gd name="connsiteY723" fmla="*/ 3986956 h 8514540"/>
              <a:gd name="connsiteX724" fmla="*/ 3306737 w 8397849"/>
              <a:gd name="connsiteY724" fmla="*/ 4010273 h 8514540"/>
              <a:gd name="connsiteX725" fmla="*/ 3063850 w 8397849"/>
              <a:gd name="connsiteY725" fmla="*/ 4038524 h 8514540"/>
              <a:gd name="connsiteX726" fmla="*/ 3049562 w 8397849"/>
              <a:gd name="connsiteY726" fmla="*/ 4046735 h 8514540"/>
              <a:gd name="connsiteX727" fmla="*/ 3070232 w 8397849"/>
              <a:gd name="connsiteY727" fmla="*/ 4047030 h 8514540"/>
              <a:gd name="connsiteX728" fmla="*/ 3687261 w 8397849"/>
              <a:gd name="connsiteY728" fmla="*/ 3989451 h 8514540"/>
              <a:gd name="connsiteX729" fmla="*/ 3568675 w 8397849"/>
              <a:gd name="connsiteY729" fmla="*/ 3986956 h 8514540"/>
              <a:gd name="connsiteX730" fmla="*/ 4654525 w 8397849"/>
              <a:gd name="connsiteY730" fmla="*/ 4000443 h 8514540"/>
              <a:gd name="connsiteX731" fmla="*/ 5268887 w 8397849"/>
              <a:gd name="connsiteY731" fmla="*/ 4051659 h 8514540"/>
              <a:gd name="connsiteX732" fmla="*/ 5349850 w 8397849"/>
              <a:gd name="connsiteY732" fmla="*/ 4047877 h 8514540"/>
              <a:gd name="connsiteX733" fmla="*/ 4687862 w 8397849"/>
              <a:gd name="connsiteY733" fmla="*/ 3991185 h 8514540"/>
              <a:gd name="connsiteX734" fmla="*/ 4621187 w 8397849"/>
              <a:gd name="connsiteY734" fmla="*/ 3992137 h 8514540"/>
              <a:gd name="connsiteX735" fmla="*/ 4654525 w 8397849"/>
              <a:gd name="connsiteY735" fmla="*/ 4000443 h 8514540"/>
              <a:gd name="connsiteX736" fmla="*/ 6283300 w 8397849"/>
              <a:gd name="connsiteY736" fmla="*/ 4011778 h 8514540"/>
              <a:gd name="connsiteX737" fmla="*/ 7057806 w 8397849"/>
              <a:gd name="connsiteY737" fmla="*/ 4118572 h 8514540"/>
              <a:gd name="connsiteX738" fmla="*/ 7343556 w 8397849"/>
              <a:gd name="connsiteY738" fmla="*/ 4137165 h 8514540"/>
              <a:gd name="connsiteX739" fmla="*/ 7231037 w 8397849"/>
              <a:gd name="connsiteY739" fmla="*/ 4113371 h 8514540"/>
              <a:gd name="connsiteX740" fmla="*/ 6730975 w 8397849"/>
              <a:gd name="connsiteY740" fmla="*/ 4056688 h 8514540"/>
              <a:gd name="connsiteX741" fmla="*/ 6283300 w 8397849"/>
              <a:gd name="connsiteY741" fmla="*/ 4011778 h 8514540"/>
              <a:gd name="connsiteX742" fmla="*/ 1773212 w 8397849"/>
              <a:gd name="connsiteY742" fmla="*/ 4029723 h 8514540"/>
              <a:gd name="connsiteX743" fmla="*/ 914411 w 8397849"/>
              <a:gd name="connsiteY743" fmla="*/ 4139422 h 8514540"/>
              <a:gd name="connsiteX744" fmla="*/ 1896561 w 8397849"/>
              <a:gd name="connsiteY744" fmla="*/ 4026846 h 8514540"/>
              <a:gd name="connsiteX745" fmla="*/ 1773212 w 8397849"/>
              <a:gd name="connsiteY745" fmla="*/ 4029723 h 8514540"/>
              <a:gd name="connsiteX746" fmla="*/ 4444975 w 8397849"/>
              <a:gd name="connsiteY746" fmla="*/ 4064108 h 8514540"/>
              <a:gd name="connsiteX747" fmla="*/ 4978375 w 8397849"/>
              <a:gd name="connsiteY747" fmla="*/ 4102951 h 8514540"/>
              <a:gd name="connsiteX748" fmla="*/ 5145062 w 8397849"/>
              <a:gd name="connsiteY748" fmla="*/ 4101865 h 8514540"/>
              <a:gd name="connsiteX749" fmla="*/ 5068862 w 8397849"/>
              <a:gd name="connsiteY749" fmla="*/ 4094521 h 8514540"/>
              <a:gd name="connsiteX750" fmla="*/ 4811687 w 8397849"/>
              <a:gd name="connsiteY750" fmla="*/ 4076729 h 8514540"/>
              <a:gd name="connsiteX751" fmla="*/ 4537844 w 8397849"/>
              <a:gd name="connsiteY751" fmla="*/ 4060536 h 8514540"/>
              <a:gd name="connsiteX752" fmla="*/ 4444975 w 8397849"/>
              <a:gd name="connsiteY752" fmla="*/ 4064108 h 8514540"/>
              <a:gd name="connsiteX753" fmla="*/ 3482950 w 8397849"/>
              <a:gd name="connsiteY753" fmla="*/ 4077491 h 8514540"/>
              <a:gd name="connsiteX754" fmla="*/ 3311500 w 8397849"/>
              <a:gd name="connsiteY754" fmla="*/ 4094150 h 8514540"/>
              <a:gd name="connsiteX755" fmla="*/ 3278162 w 8397849"/>
              <a:gd name="connsiteY755" fmla="*/ 4102494 h 8514540"/>
              <a:gd name="connsiteX756" fmla="*/ 3375603 w 8397849"/>
              <a:gd name="connsiteY756" fmla="*/ 4103485 h 8514540"/>
              <a:gd name="connsiteX757" fmla="*/ 3778225 w 8397849"/>
              <a:gd name="connsiteY757" fmla="*/ 4075195 h 8514540"/>
              <a:gd name="connsiteX758" fmla="*/ 3482950 w 8397849"/>
              <a:gd name="connsiteY758" fmla="*/ 4077491 h 8514540"/>
              <a:gd name="connsiteX759" fmla="*/ 1949425 w 8397849"/>
              <a:gd name="connsiteY759" fmla="*/ 4091131 h 8514540"/>
              <a:gd name="connsiteX760" fmla="*/ 1850793 w 8397849"/>
              <a:gd name="connsiteY760" fmla="*/ 4100141 h 8514540"/>
              <a:gd name="connsiteX761" fmla="*/ 1784118 w 8397849"/>
              <a:gd name="connsiteY761" fmla="*/ 4114400 h 8514540"/>
              <a:gd name="connsiteX762" fmla="*/ 2030387 w 8397849"/>
              <a:gd name="connsiteY762" fmla="*/ 4095864 h 8514540"/>
              <a:gd name="connsiteX763" fmla="*/ 2078012 w 8397849"/>
              <a:gd name="connsiteY763" fmla="*/ 4087654 h 8514540"/>
              <a:gd name="connsiteX764" fmla="*/ 2025625 w 8397849"/>
              <a:gd name="connsiteY764" fmla="*/ 4087959 h 8514540"/>
              <a:gd name="connsiteX765" fmla="*/ 1949425 w 8397849"/>
              <a:gd name="connsiteY765" fmla="*/ 4091131 h 8514540"/>
              <a:gd name="connsiteX766" fmla="*/ 1282675 w 8397849"/>
              <a:gd name="connsiteY766" fmla="*/ 4217537 h 8514540"/>
              <a:gd name="connsiteX767" fmla="*/ 1349350 w 8397849"/>
              <a:gd name="connsiteY767" fmla="*/ 4231843 h 8514540"/>
              <a:gd name="connsiteX768" fmla="*/ 2307450 w 8397849"/>
              <a:gd name="connsiteY768" fmla="*/ 4329303 h 8514540"/>
              <a:gd name="connsiteX769" fmla="*/ 2324081 w 8397849"/>
              <a:gd name="connsiteY769" fmla="*/ 4322912 h 8514540"/>
              <a:gd name="connsiteX770" fmla="*/ 2313937 w 8397849"/>
              <a:gd name="connsiteY770" fmla="*/ 4312768 h 8514540"/>
              <a:gd name="connsiteX771" fmla="*/ 2250415 w 8397849"/>
              <a:gd name="connsiteY771" fmla="*/ 4305938 h 8514540"/>
              <a:gd name="connsiteX772" fmla="*/ 2197065 w 8397849"/>
              <a:gd name="connsiteY772" fmla="*/ 4303472 h 8514540"/>
              <a:gd name="connsiteX773" fmla="*/ 2099443 w 8397849"/>
              <a:gd name="connsiteY773" fmla="*/ 4291146 h 8514540"/>
              <a:gd name="connsiteX774" fmla="*/ 1525562 w 8397849"/>
              <a:gd name="connsiteY774" fmla="*/ 4233596 h 8514540"/>
              <a:gd name="connsiteX775" fmla="*/ 1282675 w 8397849"/>
              <a:gd name="connsiteY775" fmla="*/ 4217537 h 8514540"/>
              <a:gd name="connsiteX776" fmla="*/ 1638167 w 8397849"/>
              <a:gd name="connsiteY776" fmla="*/ 4215480 h 8514540"/>
              <a:gd name="connsiteX777" fmla="*/ 1923002 w 8397849"/>
              <a:gd name="connsiteY777" fmla="*/ 4247188 h 8514540"/>
              <a:gd name="connsiteX778" fmla="*/ 2201837 w 8397849"/>
              <a:gd name="connsiteY778" fmla="*/ 4272887 h 8514540"/>
              <a:gd name="connsiteX779" fmla="*/ 2220887 w 8397849"/>
              <a:gd name="connsiteY779" fmla="*/ 4262914 h 8514540"/>
              <a:gd name="connsiteX780" fmla="*/ 2239937 w 8397849"/>
              <a:gd name="connsiteY780" fmla="*/ 4252932 h 8514540"/>
              <a:gd name="connsiteX781" fmla="*/ 2192312 w 8397849"/>
              <a:gd name="connsiteY781" fmla="*/ 4246531 h 8514540"/>
              <a:gd name="connsiteX782" fmla="*/ 1638167 w 8397849"/>
              <a:gd name="connsiteY782" fmla="*/ 4215480 h 8514540"/>
              <a:gd name="connsiteX783" fmla="*/ 2254225 w 8397849"/>
              <a:gd name="connsiteY783" fmla="*/ 4215232 h 8514540"/>
              <a:gd name="connsiteX784" fmla="*/ 2601116 w 8397849"/>
              <a:gd name="connsiteY784" fmla="*/ 4230586 h 8514540"/>
              <a:gd name="connsiteX785" fmla="*/ 2401862 w 8397849"/>
              <a:gd name="connsiteY785" fmla="*/ 4211879 h 8514540"/>
              <a:gd name="connsiteX786" fmla="*/ 2254225 w 8397849"/>
              <a:gd name="connsiteY786" fmla="*/ 4215232 h 8514540"/>
              <a:gd name="connsiteX787" fmla="*/ 6407125 w 8397849"/>
              <a:gd name="connsiteY787" fmla="*/ 4215689 h 8514540"/>
              <a:gd name="connsiteX788" fmla="*/ 5932418 w 8397849"/>
              <a:gd name="connsiteY788" fmla="*/ 4244055 h 8514540"/>
              <a:gd name="connsiteX789" fmla="*/ 5891108 w 8397849"/>
              <a:gd name="connsiteY789" fmla="*/ 4249750 h 8514540"/>
              <a:gd name="connsiteX790" fmla="*/ 5905062 w 8397849"/>
              <a:gd name="connsiteY790" fmla="*/ 4263714 h 8514540"/>
              <a:gd name="connsiteX791" fmla="*/ 5919026 w 8397849"/>
              <a:gd name="connsiteY791" fmla="*/ 4277668 h 8514540"/>
              <a:gd name="connsiteX792" fmla="*/ 6070206 w 8397849"/>
              <a:gd name="connsiteY792" fmla="*/ 4267400 h 8514540"/>
              <a:gd name="connsiteX793" fmla="*/ 6583337 w 8397849"/>
              <a:gd name="connsiteY793" fmla="*/ 4217756 h 8514540"/>
              <a:gd name="connsiteX794" fmla="*/ 6526187 w 8397849"/>
              <a:gd name="connsiteY794" fmla="*/ 4212346 h 8514540"/>
              <a:gd name="connsiteX795" fmla="*/ 6407125 w 8397849"/>
              <a:gd name="connsiteY795" fmla="*/ 4215689 h 8514540"/>
              <a:gd name="connsiteX796" fmla="*/ 7321525 w 8397849"/>
              <a:gd name="connsiteY796" fmla="*/ 4219509 h 8514540"/>
              <a:gd name="connsiteX797" fmla="*/ 6950050 w 8397849"/>
              <a:gd name="connsiteY797" fmla="*/ 4260123 h 8514540"/>
              <a:gd name="connsiteX798" fmla="*/ 6430937 w 8397849"/>
              <a:gd name="connsiteY798" fmla="*/ 4319369 h 8514540"/>
              <a:gd name="connsiteX799" fmla="*/ 6170429 w 8397849"/>
              <a:gd name="connsiteY799" fmla="*/ 4348067 h 8514540"/>
              <a:gd name="connsiteX800" fmla="*/ 6173877 w 8397849"/>
              <a:gd name="connsiteY800" fmla="*/ 4361822 h 8514540"/>
              <a:gd name="connsiteX801" fmla="*/ 6559525 w 8397849"/>
              <a:gd name="connsiteY801" fmla="*/ 4327084 h 8514540"/>
              <a:gd name="connsiteX802" fmla="*/ 7428576 w 8397849"/>
              <a:gd name="connsiteY802" fmla="*/ 4228291 h 8514540"/>
              <a:gd name="connsiteX803" fmla="*/ 7445350 w 8397849"/>
              <a:gd name="connsiteY803" fmla="*/ 4218766 h 8514540"/>
              <a:gd name="connsiteX804" fmla="*/ 7438206 w 8397849"/>
              <a:gd name="connsiteY804" fmla="*/ 4210727 h 8514540"/>
              <a:gd name="connsiteX805" fmla="*/ 7321525 w 8397849"/>
              <a:gd name="connsiteY805" fmla="*/ 4219509 h 8514540"/>
              <a:gd name="connsiteX806" fmla="*/ 863577 w 8397849"/>
              <a:gd name="connsiteY806" fmla="*/ 4224376 h 8514540"/>
              <a:gd name="connsiteX807" fmla="*/ 1058837 w 8397849"/>
              <a:gd name="connsiteY807" fmla="*/ 4247550 h 8514540"/>
              <a:gd name="connsiteX808" fmla="*/ 1616050 w 8397849"/>
              <a:gd name="connsiteY808" fmla="*/ 4313930 h 8514540"/>
              <a:gd name="connsiteX809" fmla="*/ 2190141 w 8397849"/>
              <a:gd name="connsiteY809" fmla="*/ 4381843 h 8514540"/>
              <a:gd name="connsiteX810" fmla="*/ 2387984 w 8397849"/>
              <a:gd name="connsiteY810" fmla="*/ 4403141 h 8514540"/>
              <a:gd name="connsiteX811" fmla="*/ 2398681 w 8397849"/>
              <a:gd name="connsiteY811" fmla="*/ 4392444 h 8514540"/>
              <a:gd name="connsiteX812" fmla="*/ 2409377 w 8397849"/>
              <a:gd name="connsiteY812" fmla="*/ 4381748 h 8514540"/>
              <a:gd name="connsiteX813" fmla="*/ 2386575 w 8397849"/>
              <a:gd name="connsiteY813" fmla="*/ 4377005 h 8514540"/>
              <a:gd name="connsiteX814" fmla="*/ 2206600 w 8397849"/>
              <a:gd name="connsiteY814" fmla="*/ 4357031 h 8514540"/>
              <a:gd name="connsiteX815" fmla="*/ 1163612 w 8397849"/>
              <a:gd name="connsiteY815" fmla="*/ 4232853 h 8514540"/>
              <a:gd name="connsiteX816" fmla="*/ 863577 w 8397849"/>
              <a:gd name="connsiteY816" fmla="*/ 4224376 h 8514540"/>
              <a:gd name="connsiteX817" fmla="*/ 2635225 w 8397849"/>
              <a:gd name="connsiteY817" fmla="*/ 4227405 h 8514540"/>
              <a:gd name="connsiteX818" fmla="*/ 2758126 w 8397849"/>
              <a:gd name="connsiteY818" fmla="*/ 4230977 h 8514540"/>
              <a:gd name="connsiteX819" fmla="*/ 2773337 w 8397849"/>
              <a:gd name="connsiteY819" fmla="*/ 4219375 h 8514540"/>
              <a:gd name="connsiteX820" fmla="*/ 2704281 w 8397849"/>
              <a:gd name="connsiteY820" fmla="*/ 4219070 h 8514540"/>
              <a:gd name="connsiteX821" fmla="*/ 2635225 w 8397849"/>
              <a:gd name="connsiteY821" fmla="*/ 4227405 h 8514540"/>
              <a:gd name="connsiteX822" fmla="*/ 2789949 w 8397849"/>
              <a:gd name="connsiteY822" fmla="*/ 4225262 h 8514540"/>
              <a:gd name="connsiteX823" fmla="*/ 2783367 w 8397849"/>
              <a:gd name="connsiteY823" fmla="*/ 4238625 h 8514540"/>
              <a:gd name="connsiteX824" fmla="*/ 2906687 w 8397849"/>
              <a:gd name="connsiteY824" fmla="*/ 4237816 h 8514540"/>
              <a:gd name="connsiteX825" fmla="*/ 2922099 w 8397849"/>
              <a:gd name="connsiteY825" fmla="*/ 4228291 h 8514540"/>
              <a:gd name="connsiteX826" fmla="*/ 2925737 w 8397849"/>
              <a:gd name="connsiteY826" fmla="*/ 4237816 h 8514540"/>
              <a:gd name="connsiteX827" fmla="*/ 2938129 w 8397849"/>
              <a:gd name="connsiteY827" fmla="*/ 4247341 h 8514540"/>
              <a:gd name="connsiteX828" fmla="*/ 2998222 w 8397849"/>
              <a:gd name="connsiteY828" fmla="*/ 4252475 h 8514540"/>
              <a:gd name="connsiteX829" fmla="*/ 3040037 w 8397849"/>
              <a:gd name="connsiteY829" fmla="*/ 4257609 h 8514540"/>
              <a:gd name="connsiteX830" fmla="*/ 3063850 w 8397849"/>
              <a:gd name="connsiteY830" fmla="*/ 4238559 h 8514540"/>
              <a:gd name="connsiteX831" fmla="*/ 3087662 w 8397849"/>
              <a:gd name="connsiteY831" fmla="*/ 4219509 h 8514540"/>
              <a:gd name="connsiteX832" fmla="*/ 2944787 w 8397849"/>
              <a:gd name="connsiteY832" fmla="*/ 4220051 h 8514540"/>
              <a:gd name="connsiteX833" fmla="*/ 2789949 w 8397849"/>
              <a:gd name="connsiteY833" fmla="*/ 4225262 h 8514540"/>
              <a:gd name="connsiteX834" fmla="*/ 3084805 w 8397849"/>
              <a:gd name="connsiteY834" fmla="*/ 4230196 h 8514540"/>
              <a:gd name="connsiteX835" fmla="*/ 3149575 w 8397849"/>
              <a:gd name="connsiteY835" fmla="*/ 4255418 h 8514540"/>
              <a:gd name="connsiteX836" fmla="*/ 3225775 w 8397849"/>
              <a:gd name="connsiteY836" fmla="*/ 4259180 h 8514540"/>
              <a:gd name="connsiteX837" fmla="*/ 3359753 w 8397849"/>
              <a:gd name="connsiteY837" fmla="*/ 4256532 h 8514540"/>
              <a:gd name="connsiteX838" fmla="*/ 3378175 w 8397849"/>
              <a:gd name="connsiteY838" fmla="*/ 4255304 h 8514540"/>
              <a:gd name="connsiteX839" fmla="*/ 3426057 w 8397849"/>
              <a:gd name="connsiteY839" fmla="*/ 4270286 h 8514540"/>
              <a:gd name="connsiteX840" fmla="*/ 3473930 w 8397849"/>
              <a:gd name="connsiteY840" fmla="*/ 4276639 h 8514540"/>
              <a:gd name="connsiteX841" fmla="*/ 3494846 w 8397849"/>
              <a:gd name="connsiteY841" fmla="*/ 4261990 h 8514540"/>
              <a:gd name="connsiteX842" fmla="*/ 3511267 w 8397849"/>
              <a:gd name="connsiteY842" fmla="*/ 4246855 h 8514540"/>
              <a:gd name="connsiteX843" fmla="*/ 3120524 w 8397849"/>
              <a:gd name="connsiteY843" fmla="*/ 4219185 h 8514540"/>
              <a:gd name="connsiteX844" fmla="*/ 3084805 w 8397849"/>
              <a:gd name="connsiteY844" fmla="*/ 4230196 h 8514540"/>
              <a:gd name="connsiteX845" fmla="*/ 3856387 w 8397849"/>
              <a:gd name="connsiteY845" fmla="*/ 4225824 h 8514540"/>
              <a:gd name="connsiteX846" fmla="*/ 3989737 w 8397849"/>
              <a:gd name="connsiteY846" fmla="*/ 4225843 h 8514540"/>
              <a:gd name="connsiteX847" fmla="*/ 3925862 w 8397849"/>
              <a:gd name="connsiteY847" fmla="*/ 4222528 h 8514540"/>
              <a:gd name="connsiteX848" fmla="*/ 3856387 w 8397849"/>
              <a:gd name="connsiteY848" fmla="*/ 4225824 h 8514540"/>
              <a:gd name="connsiteX849" fmla="*/ 4029399 w 8397849"/>
              <a:gd name="connsiteY849" fmla="*/ 4262647 h 8514540"/>
              <a:gd name="connsiteX850" fmla="*/ 3961486 w 8397849"/>
              <a:gd name="connsiteY850" fmla="*/ 4304595 h 8514540"/>
              <a:gd name="connsiteX851" fmla="*/ 3834556 w 8397849"/>
              <a:gd name="connsiteY851" fmla="*/ 4440279 h 8514540"/>
              <a:gd name="connsiteX852" fmla="*/ 3346533 w 8397849"/>
              <a:gd name="connsiteY852" fmla="*/ 4942665 h 8514540"/>
              <a:gd name="connsiteX853" fmla="*/ 3860511 w 8397849"/>
              <a:gd name="connsiteY853" fmla="*/ 4377833 h 8514540"/>
              <a:gd name="connsiteX854" fmla="*/ 3873475 w 8397849"/>
              <a:gd name="connsiteY854" fmla="*/ 4361050 h 8514540"/>
              <a:gd name="connsiteX855" fmla="*/ 3757851 w 8397849"/>
              <a:gd name="connsiteY855" fmla="*/ 4425125 h 8514540"/>
              <a:gd name="connsiteX856" fmla="*/ 3619738 w 8397849"/>
              <a:gd name="connsiteY856" fmla="*/ 4564466 h 8514540"/>
              <a:gd name="connsiteX857" fmla="*/ 3172644 w 8397849"/>
              <a:gd name="connsiteY857" fmla="*/ 5056965 h 8514540"/>
              <a:gd name="connsiteX858" fmla="*/ 3168625 w 8397849"/>
              <a:gd name="connsiteY858" fmla="*/ 5052774 h 8514540"/>
              <a:gd name="connsiteX859" fmla="*/ 3491265 w 8397849"/>
              <a:gd name="connsiteY859" fmla="*/ 4672708 h 8514540"/>
              <a:gd name="connsiteX860" fmla="*/ 3629759 w 8397849"/>
              <a:gd name="connsiteY860" fmla="*/ 4517270 h 8514540"/>
              <a:gd name="connsiteX861" fmla="*/ 3667030 w 8397849"/>
              <a:gd name="connsiteY861" fmla="*/ 4474617 h 8514540"/>
              <a:gd name="connsiteX862" fmla="*/ 3613909 w 8397849"/>
              <a:gd name="connsiteY862" fmla="*/ 4506230 h 8514540"/>
              <a:gd name="connsiteX863" fmla="*/ 3560798 w 8397849"/>
              <a:gd name="connsiteY863" fmla="*/ 4537853 h 8514540"/>
              <a:gd name="connsiteX864" fmla="*/ 3472891 w 8397849"/>
              <a:gd name="connsiteY864" fmla="*/ 4642628 h 8514540"/>
              <a:gd name="connsiteX865" fmla="*/ 3193466 w 8397849"/>
              <a:gd name="connsiteY865" fmla="*/ 4961344 h 8514540"/>
              <a:gd name="connsiteX866" fmla="*/ 2879169 w 8397849"/>
              <a:gd name="connsiteY866" fmla="*/ 5313769 h 8514540"/>
              <a:gd name="connsiteX867" fmla="*/ 2745819 w 8397849"/>
              <a:gd name="connsiteY867" fmla="*/ 5456025 h 8514540"/>
              <a:gd name="connsiteX868" fmla="*/ 2750620 w 8397849"/>
              <a:gd name="connsiteY868" fmla="*/ 5441737 h 8514540"/>
              <a:gd name="connsiteX869" fmla="*/ 3358372 w 8397849"/>
              <a:gd name="connsiteY869" fmla="*/ 4737916 h 8514540"/>
              <a:gd name="connsiteX870" fmla="*/ 3496485 w 8397849"/>
              <a:gd name="connsiteY870" fmla="*/ 4581639 h 8514540"/>
              <a:gd name="connsiteX871" fmla="*/ 3516287 w 8397849"/>
              <a:gd name="connsiteY871" fmla="*/ 4558741 h 8514540"/>
              <a:gd name="connsiteX872" fmla="*/ 3466291 w 8397849"/>
              <a:gd name="connsiteY872" fmla="*/ 4586402 h 8514540"/>
              <a:gd name="connsiteX873" fmla="*/ 3416084 w 8397849"/>
              <a:gd name="connsiteY873" fmla="*/ 4623578 h 8514540"/>
              <a:gd name="connsiteX874" fmla="*/ 3338636 w 8397849"/>
              <a:gd name="connsiteY874" fmla="*/ 4718828 h 8514540"/>
              <a:gd name="connsiteX875" fmla="*/ 1949425 w 8397849"/>
              <a:gd name="connsiteY875" fmla="*/ 6300369 h 8514540"/>
              <a:gd name="connsiteX876" fmla="*/ 1530325 w 8397849"/>
              <a:gd name="connsiteY876" fmla="*/ 6784820 h 8514540"/>
              <a:gd name="connsiteX877" fmla="*/ 1298220 w 8397849"/>
              <a:gd name="connsiteY877" fmla="*/ 7055692 h 8514540"/>
              <a:gd name="connsiteX878" fmla="*/ 4062575 w 8397849"/>
              <a:gd name="connsiteY878" fmla="*/ 4287565 h 8514540"/>
              <a:gd name="connsiteX879" fmla="*/ 4110200 w 8397849"/>
              <a:gd name="connsiteY879" fmla="*/ 4219728 h 8514540"/>
              <a:gd name="connsiteX880" fmla="*/ 4029399 w 8397849"/>
              <a:gd name="connsiteY880" fmla="*/ 4262647 h 8514540"/>
              <a:gd name="connsiteX881" fmla="*/ 5149825 w 8397849"/>
              <a:gd name="connsiteY881" fmla="*/ 4233053 h 8514540"/>
              <a:gd name="connsiteX882" fmla="*/ 5264125 w 8397849"/>
              <a:gd name="connsiteY882" fmla="*/ 4238835 h 8514540"/>
              <a:gd name="connsiteX883" fmla="*/ 5185982 w 8397849"/>
              <a:gd name="connsiteY883" fmla="*/ 4218766 h 8514540"/>
              <a:gd name="connsiteX884" fmla="*/ 5137966 w 8397849"/>
              <a:gd name="connsiteY884" fmla="*/ 4218766 h 8514540"/>
              <a:gd name="connsiteX885" fmla="*/ 5149825 w 8397849"/>
              <a:gd name="connsiteY885" fmla="*/ 4233053 h 8514540"/>
              <a:gd name="connsiteX886" fmla="*/ 5283518 w 8397849"/>
              <a:gd name="connsiteY886" fmla="*/ 4232005 h 8514540"/>
              <a:gd name="connsiteX887" fmla="*/ 5297462 w 8397849"/>
              <a:gd name="connsiteY887" fmla="*/ 4245255 h 8514540"/>
              <a:gd name="connsiteX888" fmla="*/ 5352069 w 8397849"/>
              <a:gd name="connsiteY888" fmla="*/ 4240368 h 8514540"/>
              <a:gd name="connsiteX889" fmla="*/ 5332962 w 8397849"/>
              <a:gd name="connsiteY889" fmla="*/ 4218766 h 8514540"/>
              <a:gd name="connsiteX890" fmla="*/ 5269563 w 8397849"/>
              <a:gd name="connsiteY890" fmla="*/ 4218766 h 8514540"/>
              <a:gd name="connsiteX891" fmla="*/ 5283518 w 8397849"/>
              <a:gd name="connsiteY891" fmla="*/ 4232005 h 8514540"/>
              <a:gd name="connsiteX892" fmla="*/ 5421287 w 8397849"/>
              <a:gd name="connsiteY892" fmla="*/ 4228291 h 8514540"/>
              <a:gd name="connsiteX893" fmla="*/ 5483762 w 8397849"/>
              <a:gd name="connsiteY893" fmla="*/ 4237816 h 8514540"/>
              <a:gd name="connsiteX894" fmla="*/ 5540350 w 8397849"/>
              <a:gd name="connsiteY894" fmla="*/ 4228291 h 8514540"/>
              <a:gd name="connsiteX895" fmla="*/ 5477875 w 8397849"/>
              <a:gd name="connsiteY895" fmla="*/ 4218766 h 8514540"/>
              <a:gd name="connsiteX896" fmla="*/ 5421287 w 8397849"/>
              <a:gd name="connsiteY896" fmla="*/ 4228291 h 8514540"/>
              <a:gd name="connsiteX897" fmla="*/ 5595119 w 8397849"/>
              <a:gd name="connsiteY897" fmla="*/ 4225738 h 8514540"/>
              <a:gd name="connsiteX898" fmla="*/ 5676081 w 8397849"/>
              <a:gd name="connsiteY898" fmla="*/ 4225738 h 8514540"/>
              <a:gd name="connsiteX899" fmla="*/ 5635600 w 8397849"/>
              <a:gd name="connsiteY899" fmla="*/ 4222090 h 8514540"/>
              <a:gd name="connsiteX900" fmla="*/ 5595119 w 8397849"/>
              <a:gd name="connsiteY900" fmla="*/ 4225738 h 8514540"/>
              <a:gd name="connsiteX901" fmla="*/ 5737994 w 8397849"/>
              <a:gd name="connsiteY901" fmla="*/ 4225071 h 8514540"/>
              <a:gd name="connsiteX902" fmla="*/ 5761806 w 8397849"/>
              <a:gd name="connsiteY902" fmla="*/ 4225071 h 8514540"/>
              <a:gd name="connsiteX903" fmla="*/ 5749900 w 8397849"/>
              <a:gd name="connsiteY903" fmla="*/ 4220271 h 8514540"/>
              <a:gd name="connsiteX904" fmla="*/ 5737994 w 8397849"/>
              <a:gd name="connsiteY904" fmla="*/ 4225071 h 8514540"/>
              <a:gd name="connsiteX905" fmla="*/ 6863534 w 8397849"/>
              <a:gd name="connsiteY905" fmla="*/ 4222538 h 8514540"/>
              <a:gd name="connsiteX906" fmla="*/ 6170219 w 8397849"/>
              <a:gd name="connsiteY906" fmla="*/ 4291346 h 8514540"/>
              <a:gd name="connsiteX907" fmla="*/ 6109535 w 8397849"/>
              <a:gd name="connsiteY907" fmla="*/ 4296728 h 8514540"/>
              <a:gd name="connsiteX908" fmla="*/ 6122594 w 8397849"/>
              <a:gd name="connsiteY908" fmla="*/ 4309120 h 8514540"/>
              <a:gd name="connsiteX909" fmla="*/ 6135662 w 8397849"/>
              <a:gd name="connsiteY909" fmla="*/ 4321502 h 8514540"/>
              <a:gd name="connsiteX910" fmla="*/ 6283300 w 8397849"/>
              <a:gd name="connsiteY910" fmla="*/ 4304300 h 8514540"/>
              <a:gd name="connsiteX911" fmla="*/ 6711925 w 8397849"/>
              <a:gd name="connsiteY911" fmla="*/ 4256618 h 8514540"/>
              <a:gd name="connsiteX912" fmla="*/ 6996884 w 8397849"/>
              <a:gd name="connsiteY912" fmla="*/ 4222461 h 8514540"/>
              <a:gd name="connsiteX913" fmla="*/ 6934172 w 8397849"/>
              <a:gd name="connsiteY913" fmla="*/ 4218766 h 8514540"/>
              <a:gd name="connsiteX914" fmla="*/ 6863534 w 8397849"/>
              <a:gd name="connsiteY914" fmla="*/ 4222538 h 8514540"/>
              <a:gd name="connsiteX915" fmla="*/ 7707287 w 8397849"/>
              <a:gd name="connsiteY915" fmla="*/ 4223795 h 8514540"/>
              <a:gd name="connsiteX916" fmla="*/ 6869087 w 8397849"/>
              <a:gd name="connsiteY916" fmla="*/ 4323264 h 8514540"/>
              <a:gd name="connsiteX917" fmla="*/ 5511994 w 8397849"/>
              <a:gd name="connsiteY917" fmla="*/ 4480932 h 8514540"/>
              <a:gd name="connsiteX918" fmla="*/ 5312236 w 8397849"/>
              <a:gd name="connsiteY918" fmla="*/ 4504516 h 8514540"/>
              <a:gd name="connsiteX919" fmla="*/ 5297995 w 8397849"/>
              <a:gd name="connsiteY919" fmla="*/ 4504516 h 8514540"/>
              <a:gd name="connsiteX920" fmla="*/ 5317912 w 8397849"/>
              <a:gd name="connsiteY920" fmla="*/ 4524442 h 8514540"/>
              <a:gd name="connsiteX921" fmla="*/ 5337839 w 8397849"/>
              <a:gd name="connsiteY921" fmla="*/ 4544368 h 8514540"/>
              <a:gd name="connsiteX922" fmla="*/ 5417668 w 8397849"/>
              <a:gd name="connsiteY922" fmla="*/ 4534367 h 8514540"/>
              <a:gd name="connsiteX923" fmla="*/ 7464400 w 8397849"/>
              <a:gd name="connsiteY923" fmla="*/ 4275906 h 8514540"/>
              <a:gd name="connsiteX924" fmla="*/ 7850162 w 8397849"/>
              <a:gd name="connsiteY924" fmla="*/ 4224262 h 8514540"/>
              <a:gd name="connsiteX925" fmla="*/ 7707287 w 8397849"/>
              <a:gd name="connsiteY925" fmla="*/ 4223795 h 8514540"/>
              <a:gd name="connsiteX926" fmla="*/ 4345010 w 8397849"/>
              <a:gd name="connsiteY926" fmla="*/ 4297347 h 8514540"/>
              <a:gd name="connsiteX927" fmla="*/ 5634219 w 8397849"/>
              <a:gd name="connsiteY927" fmla="*/ 5603538 h 8514540"/>
              <a:gd name="connsiteX928" fmla="*/ 5298062 w 8397849"/>
              <a:gd name="connsiteY928" fmla="*/ 5157378 h 8514540"/>
              <a:gd name="connsiteX929" fmla="*/ 5180810 w 8397849"/>
              <a:gd name="connsiteY929" fmla="*/ 5005540 h 8514540"/>
              <a:gd name="connsiteX930" fmla="*/ 5125012 w 8397849"/>
              <a:gd name="connsiteY930" fmla="*/ 4946304 h 8514540"/>
              <a:gd name="connsiteX931" fmla="*/ 4960763 w 8397849"/>
              <a:gd name="connsiteY931" fmla="*/ 4757433 h 8514540"/>
              <a:gd name="connsiteX932" fmla="*/ 4769549 w 8397849"/>
              <a:gd name="connsiteY932" fmla="*/ 4533481 h 8514540"/>
              <a:gd name="connsiteX933" fmla="*/ 4806906 w 8397849"/>
              <a:gd name="connsiteY933" fmla="*/ 4602947 h 8514540"/>
              <a:gd name="connsiteX934" fmla="*/ 5015703 w 8397849"/>
              <a:gd name="connsiteY934" fmla="*/ 4874429 h 8514540"/>
              <a:gd name="connsiteX935" fmla="*/ 4809744 w 8397849"/>
              <a:gd name="connsiteY935" fmla="*/ 4637866 h 8514540"/>
              <a:gd name="connsiteX936" fmla="*/ 4613996 w 8397849"/>
              <a:gd name="connsiteY936" fmla="*/ 4434202 h 8514540"/>
              <a:gd name="connsiteX937" fmla="*/ 4554512 w 8397849"/>
              <a:gd name="connsiteY937" fmla="*/ 4396521 h 8514540"/>
              <a:gd name="connsiteX938" fmla="*/ 4611558 w 8397849"/>
              <a:gd name="connsiteY938" fmla="*/ 4462425 h 8514540"/>
              <a:gd name="connsiteX939" fmla="*/ 4745041 w 8397849"/>
              <a:gd name="connsiteY939" fmla="*/ 4614053 h 8514540"/>
              <a:gd name="connsiteX940" fmla="*/ 4853740 w 8397849"/>
              <a:gd name="connsiteY940" fmla="*/ 4771216 h 8514540"/>
              <a:gd name="connsiteX941" fmla="*/ 4533072 w 8397849"/>
              <a:gd name="connsiteY941" fmla="*/ 4421286 h 8514540"/>
              <a:gd name="connsiteX942" fmla="*/ 4295594 w 8397849"/>
              <a:gd name="connsiteY942" fmla="*/ 4228291 h 8514540"/>
              <a:gd name="connsiteX943" fmla="*/ 4345010 w 8397849"/>
              <a:gd name="connsiteY943" fmla="*/ 4297347 h 8514540"/>
              <a:gd name="connsiteX944" fmla="*/ 4914024 w 8397849"/>
              <a:gd name="connsiteY944" fmla="*/ 4234615 h 8514540"/>
              <a:gd name="connsiteX945" fmla="*/ 4965811 w 8397849"/>
              <a:gd name="connsiteY945" fmla="*/ 4256866 h 8514540"/>
              <a:gd name="connsiteX946" fmla="*/ 5018808 w 8397849"/>
              <a:gd name="connsiteY946" fmla="*/ 4256866 h 8514540"/>
              <a:gd name="connsiteX947" fmla="*/ 5006950 w 8397849"/>
              <a:gd name="connsiteY947" fmla="*/ 4242578 h 8514540"/>
              <a:gd name="connsiteX948" fmla="*/ 4914024 w 8397849"/>
              <a:gd name="connsiteY948" fmla="*/ 4234615 h 8514540"/>
              <a:gd name="connsiteX949" fmla="*/ 5036982 w 8397849"/>
              <a:gd name="connsiteY949" fmla="*/ 4243350 h 8514540"/>
              <a:gd name="connsiteX950" fmla="*/ 5052041 w 8397849"/>
              <a:gd name="connsiteY950" fmla="*/ 4258409 h 8514540"/>
              <a:gd name="connsiteX951" fmla="*/ 5096075 w 8397849"/>
              <a:gd name="connsiteY951" fmla="*/ 4251808 h 8514540"/>
              <a:gd name="connsiteX952" fmla="*/ 5075787 w 8397849"/>
              <a:gd name="connsiteY952" fmla="*/ 4228291 h 8514540"/>
              <a:gd name="connsiteX953" fmla="*/ 5021913 w 8397849"/>
              <a:gd name="connsiteY953" fmla="*/ 4228291 h 8514540"/>
              <a:gd name="connsiteX954" fmla="*/ 5036982 w 8397849"/>
              <a:gd name="connsiteY954" fmla="*/ 4243350 h 8514540"/>
              <a:gd name="connsiteX955" fmla="*/ 4761519 w 8397849"/>
              <a:gd name="connsiteY955" fmla="*/ 4249246 h 8514540"/>
              <a:gd name="connsiteX956" fmla="*/ 4819622 w 8397849"/>
              <a:gd name="connsiteY956" fmla="*/ 4261628 h 8514540"/>
              <a:gd name="connsiteX957" fmla="*/ 4817879 w 8397849"/>
              <a:gd name="connsiteY957" fmla="*/ 4239721 h 8514540"/>
              <a:gd name="connsiteX958" fmla="*/ 4757395 w 8397849"/>
              <a:gd name="connsiteY958" fmla="*/ 4236854 h 8514540"/>
              <a:gd name="connsiteX959" fmla="*/ 4761519 w 8397849"/>
              <a:gd name="connsiteY959" fmla="*/ 4249246 h 8514540"/>
              <a:gd name="connsiteX960" fmla="*/ 2259244 w 8397849"/>
              <a:gd name="connsiteY960" fmla="*/ 4256447 h 8514540"/>
              <a:gd name="connsiteX961" fmla="*/ 2309079 w 8397849"/>
              <a:gd name="connsiteY961" fmla="*/ 4278068 h 8514540"/>
              <a:gd name="connsiteX962" fmla="*/ 2375754 w 8397849"/>
              <a:gd name="connsiteY962" fmla="*/ 4270067 h 8514540"/>
              <a:gd name="connsiteX963" fmla="*/ 2392337 w 8397849"/>
              <a:gd name="connsiteY963" fmla="*/ 4257475 h 8514540"/>
              <a:gd name="connsiteX964" fmla="*/ 2363762 w 8397849"/>
              <a:gd name="connsiteY964" fmla="*/ 4257066 h 8514540"/>
              <a:gd name="connsiteX965" fmla="*/ 2300678 w 8397849"/>
              <a:gd name="connsiteY965" fmla="*/ 4250951 h 8514540"/>
              <a:gd name="connsiteX966" fmla="*/ 2259244 w 8397849"/>
              <a:gd name="connsiteY966" fmla="*/ 4256447 h 8514540"/>
              <a:gd name="connsiteX967" fmla="*/ 3521050 w 8397849"/>
              <a:gd name="connsiteY967" fmla="*/ 4261628 h 8514540"/>
              <a:gd name="connsiteX968" fmla="*/ 3509191 w 8397849"/>
              <a:gd name="connsiteY968" fmla="*/ 4275916 h 8514540"/>
              <a:gd name="connsiteX969" fmla="*/ 3561579 w 8397849"/>
              <a:gd name="connsiteY969" fmla="*/ 4275916 h 8514540"/>
              <a:gd name="connsiteX970" fmla="*/ 3625825 w 8397849"/>
              <a:gd name="connsiteY970" fmla="*/ 4261628 h 8514540"/>
              <a:gd name="connsiteX971" fmla="*/ 3637683 w 8397849"/>
              <a:gd name="connsiteY971" fmla="*/ 4247341 h 8514540"/>
              <a:gd name="connsiteX972" fmla="*/ 3585296 w 8397849"/>
              <a:gd name="connsiteY972" fmla="*/ 4247341 h 8514540"/>
              <a:gd name="connsiteX973" fmla="*/ 3521050 w 8397849"/>
              <a:gd name="connsiteY973" fmla="*/ 4261628 h 8514540"/>
              <a:gd name="connsiteX974" fmla="*/ 4416962 w 8397849"/>
              <a:gd name="connsiteY974" fmla="*/ 4268772 h 8514540"/>
              <a:gd name="connsiteX975" fmla="*/ 4487428 w 8397849"/>
              <a:gd name="connsiteY975" fmla="*/ 4276573 h 8514540"/>
              <a:gd name="connsiteX976" fmla="*/ 4433678 w 8397849"/>
              <a:gd name="connsiteY976" fmla="*/ 4253141 h 8514540"/>
              <a:gd name="connsiteX977" fmla="*/ 4396350 w 8397849"/>
              <a:gd name="connsiteY977" fmla="*/ 4252103 h 8514540"/>
              <a:gd name="connsiteX978" fmla="*/ 4416962 w 8397849"/>
              <a:gd name="connsiteY978" fmla="*/ 4268772 h 8514540"/>
              <a:gd name="connsiteX979" fmla="*/ 4511650 w 8397849"/>
              <a:gd name="connsiteY979" fmla="*/ 4261628 h 8514540"/>
              <a:gd name="connsiteX980" fmla="*/ 4571133 w 8397849"/>
              <a:gd name="connsiteY980" fmla="*/ 4275916 h 8514540"/>
              <a:gd name="connsiteX981" fmla="*/ 4618758 w 8397849"/>
              <a:gd name="connsiteY981" fmla="*/ 4275916 h 8514540"/>
              <a:gd name="connsiteX982" fmla="*/ 4606900 w 8397849"/>
              <a:gd name="connsiteY982" fmla="*/ 4261628 h 8514540"/>
              <a:gd name="connsiteX983" fmla="*/ 4547416 w 8397849"/>
              <a:gd name="connsiteY983" fmla="*/ 4247341 h 8514540"/>
              <a:gd name="connsiteX984" fmla="*/ 4499791 w 8397849"/>
              <a:gd name="connsiteY984" fmla="*/ 4247341 h 8514540"/>
              <a:gd name="connsiteX985" fmla="*/ 4511650 w 8397849"/>
              <a:gd name="connsiteY985" fmla="*/ 4261628 h 8514540"/>
              <a:gd name="connsiteX986" fmla="*/ 4646695 w 8397849"/>
              <a:gd name="connsiteY986" fmla="*/ 4262638 h 8514540"/>
              <a:gd name="connsiteX987" fmla="*/ 4661992 w 8397849"/>
              <a:gd name="connsiteY987" fmla="*/ 4277935 h 8514540"/>
              <a:gd name="connsiteX988" fmla="*/ 4701159 w 8397849"/>
              <a:gd name="connsiteY988" fmla="*/ 4271325 h 8514540"/>
              <a:gd name="connsiteX989" fmla="*/ 4680499 w 8397849"/>
              <a:gd name="connsiteY989" fmla="*/ 4247341 h 8514540"/>
              <a:gd name="connsiteX990" fmla="*/ 4631388 w 8397849"/>
              <a:gd name="connsiteY990" fmla="*/ 4247341 h 8514540"/>
              <a:gd name="connsiteX991" fmla="*/ 4646695 w 8397849"/>
              <a:gd name="connsiteY991" fmla="*/ 4262638 h 8514540"/>
              <a:gd name="connsiteX992" fmla="*/ 5773712 w 8397849"/>
              <a:gd name="connsiteY992" fmla="*/ 4256008 h 8514540"/>
              <a:gd name="connsiteX993" fmla="*/ 5745137 w 8397849"/>
              <a:gd name="connsiteY993" fmla="*/ 4262419 h 8514540"/>
              <a:gd name="connsiteX994" fmla="*/ 5765940 w 8397849"/>
              <a:gd name="connsiteY994" fmla="*/ 4273925 h 8514540"/>
              <a:gd name="connsiteX995" fmla="*/ 5883250 w 8397849"/>
              <a:gd name="connsiteY995" fmla="*/ 4277821 h 8514540"/>
              <a:gd name="connsiteX996" fmla="*/ 5773712 w 8397849"/>
              <a:gd name="connsiteY996" fmla="*/ 4256008 h 8514540"/>
              <a:gd name="connsiteX997" fmla="*/ 2398252 w 8397849"/>
              <a:gd name="connsiteY997" fmla="*/ 4269772 h 8514540"/>
              <a:gd name="connsiteX998" fmla="*/ 2387537 w 8397849"/>
              <a:gd name="connsiteY998" fmla="*/ 4282678 h 8514540"/>
              <a:gd name="connsiteX999" fmla="*/ 2456116 w 8397849"/>
              <a:gd name="connsiteY999" fmla="*/ 4288422 h 8514540"/>
              <a:gd name="connsiteX1000" fmla="*/ 2538603 w 8397849"/>
              <a:gd name="connsiteY1000" fmla="*/ 4282659 h 8514540"/>
              <a:gd name="connsiteX1001" fmla="*/ 2552519 w 8397849"/>
              <a:gd name="connsiteY1001" fmla="*/ 4271153 h 8514540"/>
              <a:gd name="connsiteX1002" fmla="*/ 2510523 w 8397849"/>
              <a:gd name="connsiteY1002" fmla="*/ 4264714 h 8514540"/>
              <a:gd name="connsiteX1003" fmla="*/ 2398252 w 8397849"/>
              <a:gd name="connsiteY1003" fmla="*/ 4269772 h 8514540"/>
              <a:gd name="connsiteX1004" fmla="*/ 3640731 w 8397849"/>
              <a:gd name="connsiteY1004" fmla="*/ 4265390 h 8514540"/>
              <a:gd name="connsiteX1005" fmla="*/ 3754974 w 8397849"/>
              <a:gd name="connsiteY1005" fmla="*/ 4271458 h 8514540"/>
              <a:gd name="connsiteX1006" fmla="*/ 3773462 w 8397849"/>
              <a:gd name="connsiteY1006" fmla="*/ 4257475 h 8514540"/>
              <a:gd name="connsiteX1007" fmla="*/ 3709730 w 8397849"/>
              <a:gd name="connsiteY1007" fmla="*/ 4257170 h 8514540"/>
              <a:gd name="connsiteX1008" fmla="*/ 3640731 w 8397849"/>
              <a:gd name="connsiteY1008" fmla="*/ 4265390 h 8514540"/>
              <a:gd name="connsiteX1009" fmla="*/ 3775224 w 8397849"/>
              <a:gd name="connsiteY1009" fmla="*/ 4269991 h 8514540"/>
              <a:gd name="connsiteX1010" fmla="*/ 3770195 w 8397849"/>
              <a:gd name="connsiteY1010" fmla="*/ 4283107 h 8514540"/>
              <a:gd name="connsiteX1011" fmla="*/ 3844966 w 8397849"/>
              <a:gd name="connsiteY1011" fmla="*/ 4289632 h 8514540"/>
              <a:gd name="connsiteX1012" fmla="*/ 3919747 w 8397849"/>
              <a:gd name="connsiteY1012" fmla="*/ 4296156 h 8514540"/>
              <a:gd name="connsiteX1013" fmla="*/ 3948998 w 8397849"/>
              <a:gd name="connsiteY1013" fmla="*/ 4281031 h 8514540"/>
              <a:gd name="connsiteX1014" fmla="*/ 3978250 w 8397849"/>
              <a:gd name="connsiteY1014" fmla="*/ 4261381 h 8514540"/>
              <a:gd name="connsiteX1015" fmla="*/ 3879256 w 8397849"/>
              <a:gd name="connsiteY1015" fmla="*/ 4256866 h 8514540"/>
              <a:gd name="connsiteX1016" fmla="*/ 3780263 w 8397849"/>
              <a:gd name="connsiteY1016" fmla="*/ 4256866 h 8514540"/>
              <a:gd name="connsiteX1017" fmla="*/ 3775224 w 8397849"/>
              <a:gd name="connsiteY1017" fmla="*/ 4269991 h 8514540"/>
              <a:gd name="connsiteX1018" fmla="*/ 5632714 w 8397849"/>
              <a:gd name="connsiteY1018" fmla="*/ 4263533 h 8514540"/>
              <a:gd name="connsiteX1019" fmla="*/ 5615540 w 8397849"/>
              <a:gd name="connsiteY1019" fmla="*/ 4267981 h 8514540"/>
              <a:gd name="connsiteX1020" fmla="*/ 5626732 w 8397849"/>
              <a:gd name="connsiteY1020" fmla="*/ 4281478 h 8514540"/>
              <a:gd name="connsiteX1021" fmla="*/ 5733946 w 8397849"/>
              <a:gd name="connsiteY1021" fmla="*/ 4288698 h 8514540"/>
              <a:gd name="connsiteX1022" fmla="*/ 5632714 w 8397849"/>
              <a:gd name="connsiteY1022" fmla="*/ 4263533 h 8514540"/>
              <a:gd name="connsiteX1023" fmla="*/ 2569178 w 8397849"/>
              <a:gd name="connsiteY1023" fmla="*/ 4279926 h 8514540"/>
              <a:gd name="connsiteX1024" fmla="*/ 2557939 w 8397849"/>
              <a:gd name="connsiteY1024" fmla="*/ 4293461 h 8514540"/>
              <a:gd name="connsiteX1025" fmla="*/ 2610193 w 8397849"/>
              <a:gd name="connsiteY1025" fmla="*/ 4299985 h 8514540"/>
              <a:gd name="connsiteX1026" fmla="*/ 2662447 w 8397849"/>
              <a:gd name="connsiteY1026" fmla="*/ 4306519 h 8514540"/>
              <a:gd name="connsiteX1027" fmla="*/ 2682450 w 8397849"/>
              <a:gd name="connsiteY1027" fmla="*/ 4292508 h 8514540"/>
              <a:gd name="connsiteX1028" fmla="*/ 2702452 w 8397849"/>
              <a:gd name="connsiteY1028" fmla="*/ 4278497 h 8514540"/>
              <a:gd name="connsiteX1029" fmla="*/ 2666457 w 8397849"/>
              <a:gd name="connsiteY1029" fmla="*/ 4272553 h 8514540"/>
              <a:gd name="connsiteX1030" fmla="*/ 2569178 w 8397849"/>
              <a:gd name="connsiteY1030" fmla="*/ 4279926 h 8514540"/>
              <a:gd name="connsiteX1031" fmla="*/ 5487962 w 8397849"/>
              <a:gd name="connsiteY1031" fmla="*/ 4285441 h 8514540"/>
              <a:gd name="connsiteX1032" fmla="*/ 5505203 w 8397849"/>
              <a:gd name="connsiteY1032" fmla="*/ 4304491 h 8514540"/>
              <a:gd name="connsiteX1033" fmla="*/ 5556113 w 8397849"/>
              <a:gd name="connsiteY1033" fmla="*/ 4304491 h 8514540"/>
              <a:gd name="connsiteX1034" fmla="*/ 5607025 w 8397849"/>
              <a:gd name="connsiteY1034" fmla="*/ 4296871 h 8514540"/>
              <a:gd name="connsiteX1035" fmla="*/ 5527444 w 8397849"/>
              <a:gd name="connsiteY1035" fmla="*/ 4266391 h 8514540"/>
              <a:gd name="connsiteX1036" fmla="*/ 5470722 w 8397849"/>
              <a:gd name="connsiteY1036" fmla="*/ 4266391 h 8514540"/>
              <a:gd name="connsiteX1037" fmla="*/ 5487962 w 8397849"/>
              <a:gd name="connsiteY1037" fmla="*/ 4285441 h 8514540"/>
              <a:gd name="connsiteX1038" fmla="*/ 2721912 w 8397849"/>
              <a:gd name="connsiteY1038" fmla="*/ 4289041 h 8514540"/>
              <a:gd name="connsiteX1039" fmla="*/ 2711025 w 8397849"/>
              <a:gd name="connsiteY1039" fmla="*/ 4302166 h 8514540"/>
              <a:gd name="connsiteX1040" fmla="*/ 2732656 w 8397849"/>
              <a:gd name="connsiteY1040" fmla="*/ 4307958 h 8514540"/>
              <a:gd name="connsiteX1041" fmla="*/ 2844775 w 8397849"/>
              <a:gd name="connsiteY1041" fmla="*/ 4282012 h 8514540"/>
              <a:gd name="connsiteX1042" fmla="*/ 2721912 w 8397849"/>
              <a:gd name="connsiteY1042" fmla="*/ 4289041 h 8514540"/>
              <a:gd name="connsiteX1043" fmla="*/ 5252485 w 8397849"/>
              <a:gd name="connsiteY1043" fmla="*/ 4283298 h 8514540"/>
              <a:gd name="connsiteX1044" fmla="*/ 5217033 w 8397849"/>
              <a:gd name="connsiteY1044" fmla="*/ 4286555 h 8514540"/>
              <a:gd name="connsiteX1045" fmla="*/ 5228587 w 8397849"/>
              <a:gd name="connsiteY1045" fmla="*/ 4305053 h 8514540"/>
              <a:gd name="connsiteX1046" fmla="*/ 5240132 w 8397849"/>
              <a:gd name="connsiteY1046" fmla="*/ 4323541 h 8514540"/>
              <a:gd name="connsiteX1047" fmla="*/ 5286261 w 8397849"/>
              <a:gd name="connsiteY1047" fmla="*/ 4323541 h 8514540"/>
              <a:gd name="connsiteX1048" fmla="*/ 5328695 w 8397849"/>
              <a:gd name="connsiteY1048" fmla="*/ 4312454 h 8514540"/>
              <a:gd name="connsiteX1049" fmla="*/ 5252485 w 8397849"/>
              <a:gd name="connsiteY1049" fmla="*/ 4283298 h 8514540"/>
              <a:gd name="connsiteX1050" fmla="*/ 5340325 w 8397849"/>
              <a:gd name="connsiteY1050" fmla="*/ 4281354 h 8514540"/>
              <a:gd name="connsiteX1051" fmla="*/ 5415849 w 8397849"/>
              <a:gd name="connsiteY1051" fmla="*/ 4314016 h 8514540"/>
              <a:gd name="connsiteX1052" fmla="*/ 5452720 w 8397849"/>
              <a:gd name="connsiteY1052" fmla="*/ 4287346 h 8514540"/>
              <a:gd name="connsiteX1053" fmla="*/ 5340325 w 8397849"/>
              <a:gd name="connsiteY1053" fmla="*/ 4281354 h 8514540"/>
              <a:gd name="connsiteX1054" fmla="*/ 1085031 w 8397849"/>
              <a:gd name="connsiteY1054" fmla="*/ 4292003 h 8514540"/>
              <a:gd name="connsiteX1055" fmla="*/ 1118368 w 8397849"/>
              <a:gd name="connsiteY1055" fmla="*/ 4292003 h 8514540"/>
              <a:gd name="connsiteX1056" fmla="*/ 1101700 w 8397849"/>
              <a:gd name="connsiteY1056" fmla="*/ 4287650 h 8514540"/>
              <a:gd name="connsiteX1057" fmla="*/ 1085031 w 8397849"/>
              <a:gd name="connsiteY1057" fmla="*/ 4292003 h 8514540"/>
              <a:gd name="connsiteX1058" fmla="*/ 2865730 w 8397849"/>
              <a:gd name="connsiteY1058" fmla="*/ 4296871 h 8514540"/>
              <a:gd name="connsiteX1059" fmla="*/ 2904306 w 8397849"/>
              <a:gd name="connsiteY1059" fmla="*/ 4323236 h 8514540"/>
              <a:gd name="connsiteX1060" fmla="*/ 2987650 w 8397849"/>
              <a:gd name="connsiteY1060" fmla="*/ 4291537 h 8514540"/>
              <a:gd name="connsiteX1061" fmla="*/ 2865730 w 8397849"/>
              <a:gd name="connsiteY1061" fmla="*/ 4296871 h 8514540"/>
              <a:gd name="connsiteX1062" fmla="*/ 3006814 w 8397849"/>
              <a:gd name="connsiteY1062" fmla="*/ 4311330 h 8514540"/>
              <a:gd name="connsiteX1063" fmla="*/ 2982887 w 8397849"/>
              <a:gd name="connsiteY1063" fmla="*/ 4332465 h 8514540"/>
              <a:gd name="connsiteX1064" fmla="*/ 3046124 w 8397849"/>
              <a:gd name="connsiteY1064" fmla="*/ 4332761 h 8514540"/>
              <a:gd name="connsiteX1065" fmla="*/ 3109360 w 8397849"/>
              <a:gd name="connsiteY1065" fmla="*/ 4333066 h 8514540"/>
              <a:gd name="connsiteX1066" fmla="*/ 3131706 w 8397849"/>
              <a:gd name="connsiteY1066" fmla="*/ 4314978 h 8514540"/>
              <a:gd name="connsiteX1067" fmla="*/ 3154052 w 8397849"/>
              <a:gd name="connsiteY1067" fmla="*/ 4296880 h 8514540"/>
              <a:gd name="connsiteX1068" fmla="*/ 3092396 w 8397849"/>
              <a:gd name="connsiteY1068" fmla="*/ 4293546 h 8514540"/>
              <a:gd name="connsiteX1069" fmla="*/ 3030741 w 8397849"/>
              <a:gd name="connsiteY1069" fmla="*/ 4290203 h 8514540"/>
              <a:gd name="connsiteX1070" fmla="*/ 3006814 w 8397849"/>
              <a:gd name="connsiteY1070" fmla="*/ 4311330 h 8514540"/>
              <a:gd name="connsiteX1071" fmla="*/ 4123525 w 8397849"/>
              <a:gd name="connsiteY1071" fmla="*/ 4369146 h 8514540"/>
              <a:gd name="connsiteX1072" fmla="*/ 4083063 w 8397849"/>
              <a:gd name="connsiteY1072" fmla="*/ 4457614 h 8514540"/>
              <a:gd name="connsiteX1073" fmla="*/ 4092769 w 8397849"/>
              <a:gd name="connsiteY1073" fmla="*/ 4559646 h 8514540"/>
              <a:gd name="connsiteX1074" fmla="*/ 4108971 w 8397849"/>
              <a:gd name="connsiteY1074" fmla="*/ 5247465 h 8514540"/>
              <a:gd name="connsiteX1075" fmla="*/ 4071585 w 8397849"/>
              <a:gd name="connsiteY1075" fmla="*/ 4597384 h 8514540"/>
              <a:gd name="connsiteX1076" fmla="*/ 4066842 w 8397849"/>
              <a:gd name="connsiteY1076" fmla="*/ 4494991 h 8514540"/>
              <a:gd name="connsiteX1077" fmla="*/ 4035295 w 8397849"/>
              <a:gd name="connsiteY1077" fmla="*/ 4552341 h 8514540"/>
              <a:gd name="connsiteX1078" fmla="*/ 4006349 w 8397849"/>
              <a:gd name="connsiteY1078" fmla="*/ 4609700 h 8514540"/>
              <a:gd name="connsiteX1079" fmla="*/ 4024894 w 8397849"/>
              <a:gd name="connsiteY1079" fmla="*/ 4854759 h 8514540"/>
              <a:gd name="connsiteX1080" fmla="*/ 4046630 w 8397849"/>
              <a:gd name="connsiteY1080" fmla="*/ 5323665 h 8514540"/>
              <a:gd name="connsiteX1081" fmla="*/ 4031904 w 8397849"/>
              <a:gd name="connsiteY1081" fmla="*/ 5254609 h 8514540"/>
              <a:gd name="connsiteX1082" fmla="*/ 3987318 w 8397849"/>
              <a:gd name="connsiteY1082" fmla="*/ 4677175 h 8514540"/>
              <a:gd name="connsiteX1083" fmla="*/ 3986860 w 8397849"/>
              <a:gd name="connsiteY1083" fmla="*/ 4652153 h 8514540"/>
              <a:gd name="connsiteX1084" fmla="*/ 3957647 w 8397849"/>
              <a:gd name="connsiteY1084" fmla="*/ 4708789 h 8514540"/>
              <a:gd name="connsiteX1085" fmla="*/ 3928434 w 8397849"/>
              <a:gd name="connsiteY1085" fmla="*/ 4765424 h 8514540"/>
              <a:gd name="connsiteX1086" fmla="*/ 3939293 w 8397849"/>
              <a:gd name="connsiteY1086" fmla="*/ 4846901 h 8514540"/>
              <a:gd name="connsiteX1087" fmla="*/ 4001253 w 8397849"/>
              <a:gd name="connsiteY1087" fmla="*/ 5552265 h 8514540"/>
              <a:gd name="connsiteX1088" fmla="*/ 4006101 w 8397849"/>
              <a:gd name="connsiteY1088" fmla="*/ 5661803 h 8514540"/>
              <a:gd name="connsiteX1089" fmla="*/ 3997033 w 8397849"/>
              <a:gd name="connsiteY1089" fmla="*/ 5614178 h 8514540"/>
              <a:gd name="connsiteX1090" fmla="*/ 3915661 w 8397849"/>
              <a:gd name="connsiteY1090" fmla="*/ 4866485 h 8514540"/>
              <a:gd name="connsiteX1091" fmla="*/ 3909555 w 8397849"/>
              <a:gd name="connsiteY1091" fmla="*/ 4804591 h 8514540"/>
              <a:gd name="connsiteX1092" fmla="*/ 3886029 w 8397849"/>
              <a:gd name="connsiteY1092" fmla="*/ 4850883 h 8514540"/>
              <a:gd name="connsiteX1093" fmla="*/ 3862502 w 8397849"/>
              <a:gd name="connsiteY1093" fmla="*/ 4897174 h 8514540"/>
              <a:gd name="connsiteX1094" fmla="*/ 3877504 w 8397849"/>
              <a:gd name="connsiteY1094" fmla="*/ 5003263 h 8514540"/>
              <a:gd name="connsiteX1095" fmla="*/ 3976488 w 8397849"/>
              <a:gd name="connsiteY1095" fmla="*/ 5944962 h 8514540"/>
              <a:gd name="connsiteX1096" fmla="*/ 3942521 w 8397849"/>
              <a:gd name="connsiteY1096" fmla="*/ 5733240 h 8514540"/>
              <a:gd name="connsiteX1097" fmla="*/ 3849500 w 8397849"/>
              <a:gd name="connsiteY1097" fmla="*/ 4991843 h 8514540"/>
              <a:gd name="connsiteX1098" fmla="*/ 3842842 w 8397849"/>
              <a:gd name="connsiteY1098" fmla="*/ 4931493 h 8514540"/>
              <a:gd name="connsiteX1099" fmla="*/ 3825878 w 8397849"/>
              <a:gd name="connsiteY1099" fmla="*/ 4959373 h 8514540"/>
              <a:gd name="connsiteX1100" fmla="*/ 3808924 w 8397849"/>
              <a:gd name="connsiteY1100" fmla="*/ 4987252 h 8514540"/>
              <a:gd name="connsiteX1101" fmla="*/ 3836318 w 8397849"/>
              <a:gd name="connsiteY1101" fmla="*/ 5210232 h 8514540"/>
              <a:gd name="connsiteX1102" fmla="*/ 3902250 w 8397849"/>
              <a:gd name="connsiteY1102" fmla="*/ 5776103 h 8514540"/>
              <a:gd name="connsiteX1103" fmla="*/ 4174512 w 8397849"/>
              <a:gd name="connsiteY1103" fmla="*/ 7980560 h 8514540"/>
              <a:gd name="connsiteX1104" fmla="*/ 4169807 w 8397849"/>
              <a:gd name="connsiteY1104" fmla="*/ 4404503 h 8514540"/>
              <a:gd name="connsiteX1105" fmla="*/ 4163987 w 8397849"/>
              <a:gd name="connsiteY1105" fmla="*/ 4280678 h 8514540"/>
              <a:gd name="connsiteX1106" fmla="*/ 4123525 w 8397849"/>
              <a:gd name="connsiteY1106" fmla="*/ 4369146 h 8514540"/>
              <a:gd name="connsiteX1107" fmla="*/ 5109924 w 8397849"/>
              <a:gd name="connsiteY1107" fmla="*/ 4291889 h 8514540"/>
              <a:gd name="connsiteX1108" fmla="*/ 5093846 w 8397849"/>
              <a:gd name="connsiteY1108" fmla="*/ 4296137 h 8514540"/>
              <a:gd name="connsiteX1109" fmla="*/ 5112306 w 8397849"/>
              <a:gd name="connsiteY1109" fmla="*/ 4314597 h 8514540"/>
              <a:gd name="connsiteX1110" fmla="*/ 5168875 w 8397849"/>
              <a:gd name="connsiteY1110" fmla="*/ 4333066 h 8514540"/>
              <a:gd name="connsiteX1111" fmla="*/ 5189554 w 8397849"/>
              <a:gd name="connsiteY1111" fmla="*/ 4301205 h 8514540"/>
              <a:gd name="connsiteX1112" fmla="*/ 5109924 w 8397849"/>
              <a:gd name="connsiteY1112" fmla="*/ 4291889 h 8514540"/>
              <a:gd name="connsiteX1113" fmla="*/ 1220762 w 8397849"/>
              <a:gd name="connsiteY1113" fmla="*/ 4310034 h 8514540"/>
              <a:gd name="connsiteX1114" fmla="*/ 1535087 w 8397849"/>
              <a:gd name="connsiteY1114" fmla="*/ 4351039 h 8514540"/>
              <a:gd name="connsiteX1115" fmla="*/ 2389508 w 8397849"/>
              <a:gd name="connsiteY1115" fmla="*/ 4457433 h 8514540"/>
              <a:gd name="connsiteX1116" fmla="*/ 3042914 w 8397849"/>
              <a:gd name="connsiteY1116" fmla="*/ 4518508 h 8514540"/>
              <a:gd name="connsiteX1117" fmla="*/ 2511400 w 8397849"/>
              <a:gd name="connsiteY1117" fmla="*/ 4451938 h 8514540"/>
              <a:gd name="connsiteX1118" fmla="*/ 1688859 w 8397849"/>
              <a:gd name="connsiteY1118" fmla="*/ 4356469 h 8514540"/>
              <a:gd name="connsiteX1119" fmla="*/ 1220762 w 8397849"/>
              <a:gd name="connsiteY1119" fmla="*/ 4310034 h 8514540"/>
              <a:gd name="connsiteX1120" fmla="*/ 3163034 w 8397849"/>
              <a:gd name="connsiteY1120" fmla="*/ 4317597 h 8514540"/>
              <a:gd name="connsiteX1121" fmla="*/ 3135287 w 8397849"/>
              <a:gd name="connsiteY1121" fmla="*/ 4341990 h 8514540"/>
              <a:gd name="connsiteX1122" fmla="*/ 3195695 w 8397849"/>
              <a:gd name="connsiteY1122" fmla="*/ 4342286 h 8514540"/>
              <a:gd name="connsiteX1123" fmla="*/ 3256112 w 8397849"/>
              <a:gd name="connsiteY1123" fmla="*/ 4342591 h 8514540"/>
              <a:gd name="connsiteX1124" fmla="*/ 3280324 w 8397849"/>
              <a:gd name="connsiteY1124" fmla="*/ 4323541 h 8514540"/>
              <a:gd name="connsiteX1125" fmla="*/ 3304546 w 8397849"/>
              <a:gd name="connsiteY1125" fmla="*/ 4304491 h 8514540"/>
              <a:gd name="connsiteX1126" fmla="*/ 3275876 w 8397849"/>
              <a:gd name="connsiteY1126" fmla="*/ 4304491 h 8514540"/>
              <a:gd name="connsiteX1127" fmla="*/ 3218993 w 8397849"/>
              <a:gd name="connsiteY1127" fmla="*/ 4298852 h 8514540"/>
              <a:gd name="connsiteX1128" fmla="*/ 3190780 w 8397849"/>
              <a:gd name="connsiteY1128" fmla="*/ 4293204 h 8514540"/>
              <a:gd name="connsiteX1129" fmla="*/ 3163034 w 8397849"/>
              <a:gd name="connsiteY1129" fmla="*/ 4317597 h 8514540"/>
              <a:gd name="connsiteX1130" fmla="*/ 4968850 w 8397849"/>
              <a:gd name="connsiteY1130" fmla="*/ 4303014 h 8514540"/>
              <a:gd name="connsiteX1131" fmla="*/ 5021990 w 8397849"/>
              <a:gd name="connsiteY1131" fmla="*/ 4342457 h 8514540"/>
              <a:gd name="connsiteX1132" fmla="*/ 5062099 w 8397849"/>
              <a:gd name="connsiteY1132" fmla="*/ 4336485 h 8514540"/>
              <a:gd name="connsiteX1133" fmla="*/ 5083912 w 8397849"/>
              <a:gd name="connsiteY1133" fmla="*/ 4330646 h 8514540"/>
              <a:gd name="connsiteX1134" fmla="*/ 5067767 w 8397849"/>
              <a:gd name="connsiteY1134" fmla="*/ 4312806 h 8514540"/>
              <a:gd name="connsiteX1135" fmla="*/ 4968850 w 8397849"/>
              <a:gd name="connsiteY1135" fmla="*/ 4303014 h 8514540"/>
              <a:gd name="connsiteX1136" fmla="*/ 6003103 w 8397849"/>
              <a:gd name="connsiteY1136" fmla="*/ 4303605 h 8514540"/>
              <a:gd name="connsiteX1137" fmla="*/ 5956278 w 8397849"/>
              <a:gd name="connsiteY1137" fmla="*/ 4309253 h 8514540"/>
              <a:gd name="connsiteX1138" fmla="*/ 5972080 w 8397849"/>
              <a:gd name="connsiteY1138" fmla="*/ 4322264 h 8514540"/>
              <a:gd name="connsiteX1139" fmla="*/ 5987882 w 8397849"/>
              <a:gd name="connsiteY1139" fmla="*/ 4335275 h 8514540"/>
              <a:gd name="connsiteX1140" fmla="*/ 6042470 w 8397849"/>
              <a:gd name="connsiteY1140" fmla="*/ 4328456 h 8514540"/>
              <a:gd name="connsiteX1141" fmla="*/ 6097058 w 8397849"/>
              <a:gd name="connsiteY1141" fmla="*/ 4321636 h 8514540"/>
              <a:gd name="connsiteX1142" fmla="*/ 6078817 w 8397849"/>
              <a:gd name="connsiteY1142" fmla="*/ 4308301 h 8514540"/>
              <a:gd name="connsiteX1143" fmla="*/ 6055262 w 8397849"/>
              <a:gd name="connsiteY1143" fmla="*/ 4296461 h 8514540"/>
              <a:gd name="connsiteX1144" fmla="*/ 6003103 w 8397849"/>
              <a:gd name="connsiteY1144" fmla="*/ 4303605 h 8514540"/>
              <a:gd name="connsiteX1145" fmla="*/ 3311500 w 8397849"/>
              <a:gd name="connsiteY1145" fmla="*/ 4328303 h 8514540"/>
              <a:gd name="connsiteX1146" fmla="*/ 3289126 w 8397849"/>
              <a:gd name="connsiteY1146" fmla="*/ 4352116 h 8514540"/>
              <a:gd name="connsiteX1147" fmla="*/ 3334531 w 8397849"/>
              <a:gd name="connsiteY1147" fmla="*/ 4352116 h 8514540"/>
              <a:gd name="connsiteX1148" fmla="*/ 3402768 w 8397849"/>
              <a:gd name="connsiteY1148" fmla="*/ 4334151 h 8514540"/>
              <a:gd name="connsiteX1149" fmla="*/ 3425609 w 8397849"/>
              <a:gd name="connsiteY1149" fmla="*/ 4316187 h 8514540"/>
              <a:gd name="connsiteX1150" fmla="*/ 3404273 w 8397849"/>
              <a:gd name="connsiteY1150" fmla="*/ 4310472 h 8514540"/>
              <a:gd name="connsiteX1151" fmla="*/ 3311500 w 8397849"/>
              <a:gd name="connsiteY1151" fmla="*/ 4328303 h 8514540"/>
              <a:gd name="connsiteX1152" fmla="*/ 4835500 w 8397849"/>
              <a:gd name="connsiteY1152" fmla="*/ 4312539 h 8514540"/>
              <a:gd name="connsiteX1153" fmla="*/ 4852169 w 8397849"/>
              <a:gd name="connsiteY1153" fmla="*/ 4335533 h 8514540"/>
              <a:gd name="connsiteX1154" fmla="*/ 4868837 w 8397849"/>
              <a:gd name="connsiteY1154" fmla="*/ 4350468 h 8514540"/>
              <a:gd name="connsiteX1155" fmla="*/ 4914405 w 8397849"/>
              <a:gd name="connsiteY1155" fmla="*/ 4345258 h 8514540"/>
              <a:gd name="connsiteX1156" fmla="*/ 4959973 w 8397849"/>
              <a:gd name="connsiteY1156" fmla="*/ 4340038 h 8514540"/>
              <a:gd name="connsiteX1157" fmla="*/ 4943885 w 8397849"/>
              <a:gd name="connsiteY1157" fmla="*/ 4322264 h 8514540"/>
              <a:gd name="connsiteX1158" fmla="*/ 4927797 w 8397849"/>
              <a:gd name="connsiteY1158" fmla="*/ 4304491 h 8514540"/>
              <a:gd name="connsiteX1159" fmla="*/ 4881648 w 8397849"/>
              <a:gd name="connsiteY1159" fmla="*/ 4304491 h 8514540"/>
              <a:gd name="connsiteX1160" fmla="*/ 4835500 w 8397849"/>
              <a:gd name="connsiteY1160" fmla="*/ 4312539 h 8514540"/>
              <a:gd name="connsiteX1161" fmla="*/ 2331511 w 8397849"/>
              <a:gd name="connsiteY1161" fmla="*/ 4326989 h 8514540"/>
              <a:gd name="connsiteX1162" fmla="*/ 2320738 w 8397849"/>
              <a:gd name="connsiteY1162" fmla="*/ 4339971 h 8514540"/>
              <a:gd name="connsiteX1163" fmla="*/ 2384832 w 8397849"/>
              <a:gd name="connsiteY1163" fmla="*/ 4345115 h 8514540"/>
              <a:gd name="connsiteX1164" fmla="*/ 2466061 w 8397849"/>
              <a:gd name="connsiteY1164" fmla="*/ 4338247 h 8514540"/>
              <a:gd name="connsiteX1165" fmla="*/ 2483206 w 8397849"/>
              <a:gd name="connsiteY1165" fmla="*/ 4326236 h 8514540"/>
              <a:gd name="connsiteX1166" fmla="*/ 2433009 w 8397849"/>
              <a:gd name="connsiteY1166" fmla="*/ 4320207 h 8514540"/>
              <a:gd name="connsiteX1167" fmla="*/ 2331511 w 8397849"/>
              <a:gd name="connsiteY1167" fmla="*/ 4326989 h 8514540"/>
              <a:gd name="connsiteX1168" fmla="*/ 3447231 w 8397849"/>
              <a:gd name="connsiteY1168" fmla="*/ 4332532 h 8514540"/>
              <a:gd name="connsiteX1169" fmla="*/ 3467005 w 8397849"/>
              <a:gd name="connsiteY1169" fmla="*/ 4361641 h 8514540"/>
              <a:gd name="connsiteX1170" fmla="*/ 3508201 w 8397849"/>
              <a:gd name="connsiteY1170" fmla="*/ 4361641 h 8514540"/>
              <a:gd name="connsiteX1171" fmla="*/ 3530575 w 8397849"/>
              <a:gd name="connsiteY1171" fmla="*/ 4337828 h 8514540"/>
              <a:gd name="connsiteX1172" fmla="*/ 3552949 w 8397849"/>
              <a:gd name="connsiteY1172" fmla="*/ 4314016 h 8514540"/>
              <a:gd name="connsiteX1173" fmla="*/ 3510801 w 8397849"/>
              <a:gd name="connsiteY1173" fmla="*/ 4314330 h 8514540"/>
              <a:gd name="connsiteX1174" fmla="*/ 3447231 w 8397849"/>
              <a:gd name="connsiteY1174" fmla="*/ 4332532 h 8514540"/>
              <a:gd name="connsiteX1175" fmla="*/ 4716437 w 8397849"/>
              <a:gd name="connsiteY1175" fmla="*/ 4333066 h 8514540"/>
              <a:gd name="connsiteX1176" fmla="*/ 4733678 w 8397849"/>
              <a:gd name="connsiteY1176" fmla="*/ 4352116 h 8514540"/>
              <a:gd name="connsiteX1177" fmla="*/ 4781303 w 8397849"/>
              <a:gd name="connsiteY1177" fmla="*/ 4352116 h 8514540"/>
              <a:gd name="connsiteX1178" fmla="*/ 4828928 w 8397849"/>
              <a:gd name="connsiteY1178" fmla="*/ 4352116 h 8514540"/>
              <a:gd name="connsiteX1179" fmla="*/ 4811687 w 8397849"/>
              <a:gd name="connsiteY1179" fmla="*/ 4333066 h 8514540"/>
              <a:gd name="connsiteX1180" fmla="*/ 4794447 w 8397849"/>
              <a:gd name="connsiteY1180" fmla="*/ 4314016 h 8514540"/>
              <a:gd name="connsiteX1181" fmla="*/ 4746822 w 8397849"/>
              <a:gd name="connsiteY1181" fmla="*/ 4314016 h 8514540"/>
              <a:gd name="connsiteX1182" fmla="*/ 4699197 w 8397849"/>
              <a:gd name="connsiteY1182" fmla="*/ 4314016 h 8514540"/>
              <a:gd name="connsiteX1183" fmla="*/ 4716437 w 8397849"/>
              <a:gd name="connsiteY1183" fmla="*/ 4333066 h 8514540"/>
              <a:gd name="connsiteX1184" fmla="*/ 5816575 w 8397849"/>
              <a:gd name="connsiteY1184" fmla="*/ 4322522 h 8514540"/>
              <a:gd name="connsiteX1185" fmla="*/ 5878487 w 8397849"/>
              <a:gd name="connsiteY1185" fmla="*/ 4342591 h 8514540"/>
              <a:gd name="connsiteX1186" fmla="*/ 5935018 w 8397849"/>
              <a:gd name="connsiteY1186" fmla="*/ 4322540 h 8514540"/>
              <a:gd name="connsiteX1187" fmla="*/ 5816575 w 8397849"/>
              <a:gd name="connsiteY1187" fmla="*/ 4322522 h 8514540"/>
              <a:gd name="connsiteX1188" fmla="*/ 2499341 w 8397849"/>
              <a:gd name="connsiteY1188" fmla="*/ 4336400 h 8514540"/>
              <a:gd name="connsiteX1189" fmla="*/ 2482520 w 8397849"/>
              <a:gd name="connsiteY1189" fmla="*/ 4349677 h 8514540"/>
              <a:gd name="connsiteX1190" fmla="*/ 2512438 w 8397849"/>
              <a:gd name="connsiteY1190" fmla="*/ 4355659 h 8514540"/>
              <a:gd name="connsiteX1191" fmla="*/ 2606650 w 8397849"/>
              <a:gd name="connsiteY1191" fmla="*/ 4347353 h 8514540"/>
              <a:gd name="connsiteX1192" fmla="*/ 2618508 w 8397849"/>
              <a:gd name="connsiteY1192" fmla="*/ 4333066 h 8514540"/>
              <a:gd name="connsiteX1193" fmla="*/ 2600668 w 8397849"/>
              <a:gd name="connsiteY1193" fmla="*/ 4332961 h 8514540"/>
              <a:gd name="connsiteX1194" fmla="*/ 2549500 w 8397849"/>
              <a:gd name="connsiteY1194" fmla="*/ 4327989 h 8514540"/>
              <a:gd name="connsiteX1195" fmla="*/ 2499341 w 8397849"/>
              <a:gd name="connsiteY1195" fmla="*/ 4336400 h 8514540"/>
              <a:gd name="connsiteX1196" fmla="*/ 3570799 w 8397849"/>
              <a:gd name="connsiteY1196" fmla="*/ 4338371 h 8514540"/>
              <a:gd name="connsiteX1197" fmla="*/ 3590106 w 8397849"/>
              <a:gd name="connsiteY1197" fmla="*/ 4371118 h 8514540"/>
              <a:gd name="connsiteX1198" fmla="*/ 3630587 w 8397849"/>
              <a:gd name="connsiteY1198" fmla="*/ 4371070 h 8514540"/>
              <a:gd name="connsiteX1199" fmla="*/ 3659162 w 8397849"/>
              <a:gd name="connsiteY1199" fmla="*/ 4347649 h 8514540"/>
              <a:gd name="connsiteX1200" fmla="*/ 3687737 w 8397849"/>
              <a:gd name="connsiteY1200" fmla="*/ 4324226 h 8514540"/>
              <a:gd name="connsiteX1201" fmla="*/ 3639855 w 8397849"/>
              <a:gd name="connsiteY1201" fmla="*/ 4323883 h 8514540"/>
              <a:gd name="connsiteX1202" fmla="*/ 3570799 w 8397849"/>
              <a:gd name="connsiteY1202" fmla="*/ 4338371 h 8514540"/>
              <a:gd name="connsiteX1203" fmla="*/ 4511650 w 8397849"/>
              <a:gd name="connsiteY1203" fmla="*/ 4327522 h 8514540"/>
              <a:gd name="connsiteX1204" fmla="*/ 4583487 w 8397849"/>
              <a:gd name="connsiteY1204" fmla="*/ 4371166 h 8514540"/>
              <a:gd name="connsiteX1205" fmla="*/ 4568800 w 8397849"/>
              <a:gd name="connsiteY1205" fmla="*/ 4347353 h 8514540"/>
              <a:gd name="connsiteX1206" fmla="*/ 4511650 w 8397849"/>
              <a:gd name="connsiteY1206" fmla="*/ 4327522 h 8514540"/>
              <a:gd name="connsiteX1207" fmla="*/ 4597375 w 8397849"/>
              <a:gd name="connsiteY1207" fmla="*/ 4342591 h 8514540"/>
              <a:gd name="connsiteX1208" fmla="*/ 4607567 w 8397849"/>
              <a:gd name="connsiteY1208" fmla="*/ 4361641 h 8514540"/>
              <a:gd name="connsiteX1209" fmla="*/ 4656335 w 8397849"/>
              <a:gd name="connsiteY1209" fmla="*/ 4361641 h 8514540"/>
              <a:gd name="connsiteX1210" fmla="*/ 4705103 w 8397849"/>
              <a:gd name="connsiteY1210" fmla="*/ 4361641 h 8514540"/>
              <a:gd name="connsiteX1211" fmla="*/ 4687862 w 8397849"/>
              <a:gd name="connsiteY1211" fmla="*/ 4342591 h 8514540"/>
              <a:gd name="connsiteX1212" fmla="*/ 4670622 w 8397849"/>
              <a:gd name="connsiteY1212" fmla="*/ 4323541 h 8514540"/>
              <a:gd name="connsiteX1213" fmla="*/ 4628903 w 8397849"/>
              <a:gd name="connsiteY1213" fmla="*/ 4323541 h 8514540"/>
              <a:gd name="connsiteX1214" fmla="*/ 4587183 w 8397849"/>
              <a:gd name="connsiteY1214" fmla="*/ 4323541 h 8514540"/>
              <a:gd name="connsiteX1215" fmla="*/ 4597375 w 8397849"/>
              <a:gd name="connsiteY1215" fmla="*/ 4342591 h 8514540"/>
              <a:gd name="connsiteX1216" fmla="*/ 5683225 w 8397849"/>
              <a:gd name="connsiteY1216" fmla="*/ 4332589 h 8514540"/>
              <a:gd name="connsiteX1217" fmla="*/ 5759120 w 8397849"/>
              <a:gd name="connsiteY1217" fmla="*/ 4353554 h 8514540"/>
              <a:gd name="connsiteX1218" fmla="*/ 5807812 w 8397849"/>
              <a:gd name="connsiteY1218" fmla="*/ 4350230 h 8514540"/>
              <a:gd name="connsiteX1219" fmla="*/ 5796744 w 8397849"/>
              <a:gd name="connsiteY1219" fmla="*/ 4336885 h 8514540"/>
              <a:gd name="connsiteX1220" fmla="*/ 5683225 w 8397849"/>
              <a:gd name="connsiteY1220" fmla="*/ 4332589 h 8514540"/>
              <a:gd name="connsiteX1221" fmla="*/ 2651893 w 8397849"/>
              <a:gd name="connsiteY1221" fmla="*/ 4343324 h 8514540"/>
              <a:gd name="connsiteX1222" fmla="*/ 2691213 w 8397849"/>
              <a:gd name="connsiteY1222" fmla="*/ 4371166 h 8514540"/>
              <a:gd name="connsiteX1223" fmla="*/ 2759050 w 8397849"/>
              <a:gd name="connsiteY1223" fmla="*/ 4356878 h 8514540"/>
              <a:gd name="connsiteX1224" fmla="*/ 2770908 w 8397849"/>
              <a:gd name="connsiteY1224" fmla="*/ 4342591 h 8514540"/>
              <a:gd name="connsiteX1225" fmla="*/ 2732418 w 8397849"/>
              <a:gd name="connsiteY1225" fmla="*/ 4342591 h 8514540"/>
              <a:gd name="connsiteX1226" fmla="*/ 2681250 w 8397849"/>
              <a:gd name="connsiteY1226" fmla="*/ 4338085 h 8514540"/>
              <a:gd name="connsiteX1227" fmla="*/ 2651893 w 8397849"/>
              <a:gd name="connsiteY1227" fmla="*/ 4343324 h 8514540"/>
              <a:gd name="connsiteX1228" fmla="*/ 3695281 w 8397849"/>
              <a:gd name="connsiteY1228" fmla="*/ 4351258 h 8514540"/>
              <a:gd name="connsiteX1229" fmla="*/ 3674240 w 8397849"/>
              <a:gd name="connsiteY1229" fmla="*/ 4368813 h 8514540"/>
              <a:gd name="connsiteX1230" fmla="*/ 3722065 w 8397849"/>
              <a:gd name="connsiteY1230" fmla="*/ 4375157 h 8514540"/>
              <a:gd name="connsiteX1231" fmla="*/ 3769900 w 8397849"/>
              <a:gd name="connsiteY1231" fmla="*/ 4381510 h 8514540"/>
              <a:gd name="connsiteX1232" fmla="*/ 3802637 w 8397849"/>
              <a:gd name="connsiteY1232" fmla="*/ 4361269 h 8514540"/>
              <a:gd name="connsiteX1233" fmla="*/ 3835375 w 8397849"/>
              <a:gd name="connsiteY1233" fmla="*/ 4337047 h 8514540"/>
              <a:gd name="connsiteX1234" fmla="*/ 3775843 w 8397849"/>
              <a:gd name="connsiteY1234" fmla="*/ 4333380 h 8514540"/>
              <a:gd name="connsiteX1235" fmla="*/ 3716312 w 8397849"/>
              <a:gd name="connsiteY1235" fmla="*/ 4333704 h 8514540"/>
              <a:gd name="connsiteX1236" fmla="*/ 3695281 w 8397849"/>
              <a:gd name="connsiteY1236" fmla="*/ 4351258 h 8514540"/>
              <a:gd name="connsiteX1237" fmla="*/ 4309910 w 8397849"/>
              <a:gd name="connsiteY1237" fmla="*/ 4386187 h 8514540"/>
              <a:gd name="connsiteX1238" fmla="*/ 4687300 w 8397849"/>
              <a:gd name="connsiteY1238" fmla="*/ 4753756 h 8514540"/>
              <a:gd name="connsiteX1239" fmla="*/ 4690463 w 8397849"/>
              <a:gd name="connsiteY1239" fmla="*/ 4757500 h 8514540"/>
              <a:gd name="connsiteX1240" fmla="*/ 4908128 w 8397849"/>
              <a:gd name="connsiteY1240" fmla="*/ 4999815 h 8514540"/>
              <a:gd name="connsiteX1241" fmla="*/ 5223272 w 8397849"/>
              <a:gd name="connsiteY1241" fmla="*/ 5314036 h 8514540"/>
              <a:gd name="connsiteX1242" fmla="*/ 5118297 w 8397849"/>
              <a:gd name="connsiteY1242" fmla="*/ 5226034 h 8514540"/>
              <a:gd name="connsiteX1243" fmla="*/ 4940075 w 8397849"/>
              <a:gd name="connsiteY1243" fmla="*/ 5067072 h 8514540"/>
              <a:gd name="connsiteX1244" fmla="*/ 4683100 w 8397849"/>
              <a:gd name="connsiteY1244" fmla="*/ 4820146 h 8514540"/>
              <a:gd name="connsiteX1245" fmla="*/ 4464720 w 8397849"/>
              <a:gd name="connsiteY1245" fmla="*/ 4605252 h 8514540"/>
              <a:gd name="connsiteX1246" fmla="*/ 4422543 w 8397849"/>
              <a:gd name="connsiteY1246" fmla="*/ 4566428 h 8514540"/>
              <a:gd name="connsiteX1247" fmla="*/ 4462044 w 8397849"/>
              <a:gd name="connsiteY1247" fmla="*/ 4625007 h 8514540"/>
              <a:gd name="connsiteX1248" fmla="*/ 4589355 w 8397849"/>
              <a:gd name="connsiteY1248" fmla="*/ 4763119 h 8514540"/>
              <a:gd name="connsiteX1249" fmla="*/ 4782531 w 8397849"/>
              <a:gd name="connsiteY1249" fmla="*/ 4937817 h 8514540"/>
              <a:gd name="connsiteX1250" fmla="*/ 5011712 w 8397849"/>
              <a:gd name="connsiteY1250" fmla="*/ 5147691 h 8514540"/>
              <a:gd name="connsiteX1251" fmla="*/ 5597500 w 8397849"/>
              <a:gd name="connsiteY1251" fmla="*/ 5642029 h 8514540"/>
              <a:gd name="connsiteX1252" fmla="*/ 4364450 w 8397849"/>
              <a:gd name="connsiteY1252" fmla="*/ 4415276 h 8514540"/>
              <a:gd name="connsiteX1253" fmla="*/ 4269648 w 8397849"/>
              <a:gd name="connsiteY1253" fmla="*/ 4328303 h 8514540"/>
              <a:gd name="connsiteX1254" fmla="*/ 4309910 w 8397849"/>
              <a:gd name="connsiteY1254" fmla="*/ 4386187 h 8514540"/>
              <a:gd name="connsiteX1255" fmla="*/ 5549875 w 8397849"/>
              <a:gd name="connsiteY1255" fmla="*/ 4341429 h 8514540"/>
              <a:gd name="connsiteX1256" fmla="*/ 5626170 w 8397849"/>
              <a:gd name="connsiteY1256" fmla="*/ 4366394 h 8514540"/>
              <a:gd name="connsiteX1257" fmla="*/ 5674462 w 8397849"/>
              <a:gd name="connsiteY1257" fmla="*/ 4359745 h 8514540"/>
              <a:gd name="connsiteX1258" fmla="*/ 5663394 w 8397849"/>
              <a:gd name="connsiteY1258" fmla="*/ 4346410 h 8514540"/>
              <a:gd name="connsiteX1259" fmla="*/ 5549875 w 8397849"/>
              <a:gd name="connsiteY1259" fmla="*/ 4341429 h 8514540"/>
              <a:gd name="connsiteX1260" fmla="*/ 5407000 w 8397849"/>
              <a:gd name="connsiteY1260" fmla="*/ 4350211 h 8514540"/>
              <a:gd name="connsiteX1261" fmla="*/ 5516004 w 8397849"/>
              <a:gd name="connsiteY1261" fmla="*/ 4374814 h 8514540"/>
              <a:gd name="connsiteX1262" fmla="*/ 5531311 w 8397849"/>
              <a:gd name="connsiteY1262" fmla="*/ 4368937 h 8514540"/>
              <a:gd name="connsiteX1263" fmla="*/ 5520376 w 8397849"/>
              <a:gd name="connsiteY1263" fmla="*/ 4355764 h 8514540"/>
              <a:gd name="connsiteX1264" fmla="*/ 5407000 w 8397849"/>
              <a:gd name="connsiteY1264" fmla="*/ 4350211 h 8514540"/>
              <a:gd name="connsiteX1265" fmla="*/ 2787901 w 8397849"/>
              <a:gd name="connsiteY1265" fmla="*/ 4361269 h 8514540"/>
              <a:gd name="connsiteX1266" fmla="*/ 2831373 w 8397849"/>
              <a:gd name="connsiteY1266" fmla="*/ 4381748 h 8514540"/>
              <a:gd name="connsiteX1267" fmla="*/ 2901925 w 8397849"/>
              <a:gd name="connsiteY1267" fmla="*/ 4361079 h 8514540"/>
              <a:gd name="connsiteX1268" fmla="*/ 2787901 w 8397849"/>
              <a:gd name="connsiteY1268" fmla="*/ 4361269 h 8514540"/>
              <a:gd name="connsiteX1269" fmla="*/ 5292700 w 8397849"/>
              <a:gd name="connsiteY1269" fmla="*/ 4359736 h 8514540"/>
              <a:gd name="connsiteX1270" fmla="*/ 5356517 w 8397849"/>
              <a:gd name="connsiteY1270" fmla="*/ 4390216 h 8514540"/>
              <a:gd name="connsiteX1271" fmla="*/ 5386045 w 8397849"/>
              <a:gd name="connsiteY1271" fmla="*/ 4363546 h 8514540"/>
              <a:gd name="connsiteX1272" fmla="*/ 5292700 w 8397849"/>
              <a:gd name="connsiteY1272" fmla="*/ 4359736 h 8514540"/>
              <a:gd name="connsiteX1273" fmla="*/ 6041308 w 8397849"/>
              <a:gd name="connsiteY1273" fmla="*/ 4360174 h 8514540"/>
              <a:gd name="connsiteX1274" fmla="*/ 6013619 w 8397849"/>
              <a:gd name="connsiteY1274" fmla="*/ 4366403 h 8514540"/>
              <a:gd name="connsiteX1275" fmla="*/ 6027411 w 8397849"/>
              <a:gd name="connsiteY1275" fmla="*/ 4377824 h 8514540"/>
              <a:gd name="connsiteX1276" fmla="*/ 6147169 w 8397849"/>
              <a:gd name="connsiteY1276" fmla="*/ 4367413 h 8514540"/>
              <a:gd name="connsiteX1277" fmla="*/ 6041308 w 8397849"/>
              <a:gd name="connsiteY1277" fmla="*/ 4360174 h 8514540"/>
              <a:gd name="connsiteX1278" fmla="*/ 2931128 w 8397849"/>
              <a:gd name="connsiteY1278" fmla="*/ 4375176 h 8514540"/>
              <a:gd name="connsiteX1279" fmla="*/ 2919889 w 8397849"/>
              <a:gd name="connsiteY1279" fmla="*/ 4388711 h 8514540"/>
              <a:gd name="connsiteX1280" fmla="*/ 2972895 w 8397849"/>
              <a:gd name="connsiteY1280" fmla="*/ 4395331 h 8514540"/>
              <a:gd name="connsiteX1281" fmla="*/ 3054325 w 8397849"/>
              <a:gd name="connsiteY1281" fmla="*/ 4370004 h 8514540"/>
              <a:gd name="connsiteX1282" fmla="*/ 2931128 w 8397849"/>
              <a:gd name="connsiteY1282" fmla="*/ 4375176 h 8514540"/>
              <a:gd name="connsiteX1283" fmla="*/ 4083025 w 8397849"/>
              <a:gd name="connsiteY1283" fmla="*/ 4369194 h 8514540"/>
              <a:gd name="connsiteX1284" fmla="*/ 3992737 w 8397849"/>
              <a:gd name="connsiteY1284" fmla="*/ 4466825 h 8514540"/>
              <a:gd name="connsiteX1285" fmla="*/ 3902250 w 8397849"/>
              <a:gd name="connsiteY1285" fmla="*/ 4570629 h 8514540"/>
              <a:gd name="connsiteX1286" fmla="*/ 4082987 w 8397849"/>
              <a:gd name="connsiteY1286" fmla="*/ 4392597 h 8514540"/>
              <a:gd name="connsiteX1287" fmla="*/ 4092226 w 8397849"/>
              <a:gd name="connsiteY1287" fmla="*/ 4361641 h 8514540"/>
              <a:gd name="connsiteX1288" fmla="*/ 4083025 w 8397849"/>
              <a:gd name="connsiteY1288" fmla="*/ 4369194 h 8514540"/>
              <a:gd name="connsiteX1289" fmla="*/ 5168875 w 8397849"/>
              <a:gd name="connsiteY1289" fmla="*/ 4367737 h 8514540"/>
              <a:gd name="connsiteX1290" fmla="*/ 5244170 w 8397849"/>
              <a:gd name="connsiteY1290" fmla="*/ 4399436 h 8514540"/>
              <a:gd name="connsiteX1291" fmla="*/ 5286128 w 8397849"/>
              <a:gd name="connsiteY1291" fmla="*/ 4399741 h 8514540"/>
              <a:gd name="connsiteX1292" fmla="*/ 5268887 w 8397849"/>
              <a:gd name="connsiteY1292" fmla="*/ 4380691 h 8514540"/>
              <a:gd name="connsiteX1293" fmla="*/ 5251647 w 8397849"/>
              <a:gd name="connsiteY1293" fmla="*/ 4361641 h 8514540"/>
              <a:gd name="connsiteX1294" fmla="*/ 5210261 w 8397849"/>
              <a:gd name="connsiteY1294" fmla="*/ 4361641 h 8514540"/>
              <a:gd name="connsiteX1295" fmla="*/ 5168875 w 8397849"/>
              <a:gd name="connsiteY1295" fmla="*/ 4367737 h 8514540"/>
              <a:gd name="connsiteX1296" fmla="*/ 5918264 w 8397849"/>
              <a:gd name="connsiteY1296" fmla="*/ 4368670 h 8514540"/>
              <a:gd name="connsiteX1297" fmla="*/ 5872306 w 8397849"/>
              <a:gd name="connsiteY1297" fmla="*/ 4372271 h 8514540"/>
              <a:gd name="connsiteX1298" fmla="*/ 5883707 w 8397849"/>
              <a:gd name="connsiteY1298" fmla="*/ 4386005 h 8514540"/>
              <a:gd name="connsiteX1299" fmla="*/ 5977462 w 8397849"/>
              <a:gd name="connsiteY1299" fmla="*/ 4393759 h 8514540"/>
              <a:gd name="connsiteX1300" fmla="*/ 6007379 w 8397849"/>
              <a:gd name="connsiteY1300" fmla="*/ 4387777 h 8514540"/>
              <a:gd name="connsiteX1301" fmla="*/ 5996540 w 8397849"/>
              <a:gd name="connsiteY1301" fmla="*/ 4374709 h 8514540"/>
              <a:gd name="connsiteX1302" fmla="*/ 5974956 w 8397849"/>
              <a:gd name="connsiteY1302" fmla="*/ 4363355 h 8514540"/>
              <a:gd name="connsiteX1303" fmla="*/ 5918264 w 8397849"/>
              <a:gd name="connsiteY1303" fmla="*/ 4368670 h 8514540"/>
              <a:gd name="connsiteX1304" fmla="*/ 3080299 w 8397849"/>
              <a:gd name="connsiteY1304" fmla="*/ 4384586 h 8514540"/>
              <a:gd name="connsiteX1305" fmla="*/ 3063402 w 8397849"/>
              <a:gd name="connsiteY1305" fmla="*/ 4397407 h 8514540"/>
              <a:gd name="connsiteX1306" fmla="*/ 3085062 w 8397849"/>
              <a:gd name="connsiteY1306" fmla="*/ 4403208 h 8514540"/>
              <a:gd name="connsiteX1307" fmla="*/ 3190208 w 8397849"/>
              <a:gd name="connsiteY1307" fmla="*/ 4395892 h 8514540"/>
              <a:gd name="connsiteX1308" fmla="*/ 3207030 w 8397849"/>
              <a:gd name="connsiteY1308" fmla="*/ 4383129 h 8514540"/>
              <a:gd name="connsiteX1309" fmla="*/ 3177111 w 8397849"/>
              <a:gd name="connsiteY1309" fmla="*/ 4377147 h 8514540"/>
              <a:gd name="connsiteX1310" fmla="*/ 3080299 w 8397849"/>
              <a:gd name="connsiteY1310" fmla="*/ 4384586 h 8514540"/>
              <a:gd name="connsiteX1311" fmla="*/ 5056556 w 8397849"/>
              <a:gd name="connsiteY1311" fmla="*/ 4377605 h 8514540"/>
              <a:gd name="connsiteX1312" fmla="*/ 5044259 w 8397849"/>
              <a:gd name="connsiteY1312" fmla="*/ 4382539 h 8514540"/>
              <a:gd name="connsiteX1313" fmla="*/ 5055346 w 8397849"/>
              <a:gd name="connsiteY1313" fmla="*/ 4395902 h 8514540"/>
              <a:gd name="connsiteX1314" fmla="*/ 5114363 w 8397849"/>
              <a:gd name="connsiteY1314" fmla="*/ 4409266 h 8514540"/>
              <a:gd name="connsiteX1315" fmla="*/ 5162303 w 8397849"/>
              <a:gd name="connsiteY1315" fmla="*/ 4409266 h 8514540"/>
              <a:gd name="connsiteX1316" fmla="*/ 5145062 w 8397849"/>
              <a:gd name="connsiteY1316" fmla="*/ 4390216 h 8514540"/>
              <a:gd name="connsiteX1317" fmla="*/ 5056556 w 8397849"/>
              <a:gd name="connsiteY1317" fmla="*/ 4377605 h 8514540"/>
              <a:gd name="connsiteX1318" fmla="*/ 2421846 w 8397849"/>
              <a:gd name="connsiteY1318" fmla="*/ 4392930 h 8514540"/>
              <a:gd name="connsiteX1319" fmla="*/ 2403739 w 8397849"/>
              <a:gd name="connsiteY1319" fmla="*/ 4406360 h 8514540"/>
              <a:gd name="connsiteX1320" fmla="*/ 2464708 w 8397849"/>
              <a:gd name="connsiteY1320" fmla="*/ 4411999 h 8514540"/>
              <a:gd name="connsiteX1321" fmla="*/ 2525687 w 8397849"/>
              <a:gd name="connsiteY1321" fmla="*/ 4417648 h 8514540"/>
              <a:gd name="connsiteX1322" fmla="*/ 2539632 w 8397849"/>
              <a:gd name="connsiteY1322" fmla="*/ 4403932 h 8514540"/>
              <a:gd name="connsiteX1323" fmla="*/ 2553586 w 8397849"/>
              <a:gd name="connsiteY1323" fmla="*/ 4390216 h 8514540"/>
              <a:gd name="connsiteX1324" fmla="*/ 2524154 w 8397849"/>
              <a:gd name="connsiteY1324" fmla="*/ 4390216 h 8514540"/>
              <a:gd name="connsiteX1325" fmla="*/ 2467347 w 8397849"/>
              <a:gd name="connsiteY1325" fmla="*/ 4384863 h 8514540"/>
              <a:gd name="connsiteX1326" fmla="*/ 2421846 w 8397849"/>
              <a:gd name="connsiteY1326" fmla="*/ 4392930 h 8514540"/>
              <a:gd name="connsiteX1327" fmla="*/ 3231223 w 8397849"/>
              <a:gd name="connsiteY1327" fmla="*/ 4398979 h 8514540"/>
              <a:gd name="connsiteX1328" fmla="*/ 3213297 w 8397849"/>
              <a:gd name="connsiteY1328" fmla="*/ 4418791 h 8514540"/>
              <a:gd name="connsiteX1329" fmla="*/ 3255255 w 8397849"/>
              <a:gd name="connsiteY1329" fmla="*/ 4418486 h 8514540"/>
              <a:gd name="connsiteX1330" fmla="*/ 3315700 w 8397849"/>
              <a:gd name="connsiteY1330" fmla="*/ 4404198 h 8514540"/>
              <a:gd name="connsiteX1331" fmla="*/ 3334188 w 8397849"/>
              <a:gd name="connsiteY1331" fmla="*/ 4390216 h 8514540"/>
              <a:gd name="connsiteX1332" fmla="*/ 3319272 w 8397849"/>
              <a:gd name="connsiteY1332" fmla="*/ 4390216 h 8514540"/>
              <a:gd name="connsiteX1333" fmla="*/ 3276752 w 8397849"/>
              <a:gd name="connsiteY1333" fmla="*/ 4384691 h 8514540"/>
              <a:gd name="connsiteX1334" fmla="*/ 3249149 w 8397849"/>
              <a:gd name="connsiteY1334" fmla="*/ 4379176 h 8514540"/>
              <a:gd name="connsiteX1335" fmla="*/ 3231223 w 8397849"/>
              <a:gd name="connsiteY1335" fmla="*/ 4398979 h 8514540"/>
              <a:gd name="connsiteX1336" fmla="*/ 4927864 w 8397849"/>
              <a:gd name="connsiteY1336" fmla="*/ 4387358 h 8514540"/>
              <a:gd name="connsiteX1337" fmla="*/ 4910690 w 8397849"/>
              <a:gd name="connsiteY1337" fmla="*/ 4391806 h 8514540"/>
              <a:gd name="connsiteX1338" fmla="*/ 4921882 w 8397849"/>
              <a:gd name="connsiteY1338" fmla="*/ 4405303 h 8514540"/>
              <a:gd name="connsiteX1339" fmla="*/ 4985776 w 8397849"/>
              <a:gd name="connsiteY1339" fmla="*/ 4418791 h 8514540"/>
              <a:gd name="connsiteX1340" fmla="*/ 5038478 w 8397849"/>
              <a:gd name="connsiteY1340" fmla="*/ 4418791 h 8514540"/>
              <a:gd name="connsiteX1341" fmla="*/ 5021237 w 8397849"/>
              <a:gd name="connsiteY1341" fmla="*/ 4399741 h 8514540"/>
              <a:gd name="connsiteX1342" fmla="*/ 4927864 w 8397849"/>
              <a:gd name="connsiteY1342" fmla="*/ 4387358 h 8514540"/>
              <a:gd name="connsiteX1343" fmla="*/ 5766045 w 8397849"/>
              <a:gd name="connsiteY1343" fmla="*/ 4387358 h 8514540"/>
              <a:gd name="connsiteX1344" fmla="*/ 5752729 w 8397849"/>
              <a:gd name="connsiteY1344" fmla="*/ 4402922 h 8514540"/>
              <a:gd name="connsiteX1345" fmla="*/ 5863924 w 8397849"/>
              <a:gd name="connsiteY1345" fmla="*/ 4403113 h 8514540"/>
              <a:gd name="connsiteX1346" fmla="*/ 5766045 w 8397849"/>
              <a:gd name="connsiteY1346" fmla="*/ 4387358 h 8514540"/>
              <a:gd name="connsiteX1347" fmla="*/ 3354734 w 8397849"/>
              <a:gd name="connsiteY1347" fmla="*/ 4408847 h 8514540"/>
              <a:gd name="connsiteX1348" fmla="*/ 3339198 w 8397849"/>
              <a:gd name="connsiteY1348" fmla="*/ 4426020 h 8514540"/>
              <a:gd name="connsiteX1349" fmla="*/ 3370593 w 8397849"/>
              <a:gd name="connsiteY1349" fmla="*/ 4430983 h 8514540"/>
              <a:gd name="connsiteX1350" fmla="*/ 3424247 w 8397849"/>
              <a:gd name="connsiteY1350" fmla="*/ 4421838 h 8514540"/>
              <a:gd name="connsiteX1351" fmla="*/ 3405188 w 8397849"/>
              <a:gd name="connsiteY1351" fmla="*/ 4397055 h 8514540"/>
              <a:gd name="connsiteX1352" fmla="*/ 3370278 w 8397849"/>
              <a:gd name="connsiteY1352" fmla="*/ 4391682 h 8514540"/>
              <a:gd name="connsiteX1353" fmla="*/ 3354734 w 8397849"/>
              <a:gd name="connsiteY1353" fmla="*/ 4408847 h 8514540"/>
              <a:gd name="connsiteX1354" fmla="*/ 4262314 w 8397849"/>
              <a:gd name="connsiteY1354" fmla="*/ 4422505 h 8514540"/>
              <a:gd name="connsiteX1355" fmla="*/ 4269353 w 8397849"/>
              <a:gd name="connsiteY1355" fmla="*/ 4473598 h 8514540"/>
              <a:gd name="connsiteX1356" fmla="*/ 4280564 w 8397849"/>
              <a:gd name="connsiteY1356" fmla="*/ 4488923 h 8514540"/>
              <a:gd name="connsiteX1357" fmla="*/ 4284736 w 8397849"/>
              <a:gd name="connsiteY1357" fmla="*/ 4453176 h 8514540"/>
              <a:gd name="connsiteX1358" fmla="*/ 4277697 w 8397849"/>
              <a:gd name="connsiteY1358" fmla="*/ 4402084 h 8514540"/>
              <a:gd name="connsiteX1359" fmla="*/ 4266486 w 8397849"/>
              <a:gd name="connsiteY1359" fmla="*/ 4386758 h 8514540"/>
              <a:gd name="connsiteX1360" fmla="*/ 4262314 w 8397849"/>
              <a:gd name="connsiteY1360" fmla="*/ 4422505 h 8514540"/>
              <a:gd name="connsiteX1361" fmla="*/ 4808401 w 8397849"/>
              <a:gd name="connsiteY1361" fmla="*/ 4398388 h 8514540"/>
              <a:gd name="connsiteX1362" fmla="*/ 4786056 w 8397849"/>
              <a:gd name="connsiteY1362" fmla="*/ 4404665 h 8514540"/>
              <a:gd name="connsiteX1363" fmla="*/ 4804734 w 8397849"/>
              <a:gd name="connsiteY1363" fmla="*/ 4421572 h 8514540"/>
              <a:gd name="connsiteX1364" fmla="*/ 4823413 w 8397849"/>
              <a:gd name="connsiteY1364" fmla="*/ 4438479 h 8514540"/>
              <a:gd name="connsiteX1365" fmla="*/ 4863122 w 8397849"/>
              <a:gd name="connsiteY1365" fmla="*/ 4432126 h 8514540"/>
              <a:gd name="connsiteX1366" fmla="*/ 4902832 w 8397849"/>
              <a:gd name="connsiteY1366" fmla="*/ 4425773 h 8514540"/>
              <a:gd name="connsiteX1367" fmla="*/ 4886735 w 8397849"/>
              <a:gd name="connsiteY1367" fmla="*/ 4407999 h 8514540"/>
              <a:gd name="connsiteX1368" fmla="*/ 4808401 w 8397849"/>
              <a:gd name="connsiteY1368" fmla="*/ 4398388 h 8514540"/>
              <a:gd name="connsiteX1369" fmla="*/ 5642744 w 8397849"/>
              <a:gd name="connsiteY1369" fmla="*/ 4397150 h 8514540"/>
              <a:gd name="connsiteX1370" fmla="*/ 5607025 w 8397849"/>
              <a:gd name="connsiteY1370" fmla="*/ 4409656 h 8514540"/>
              <a:gd name="connsiteX1371" fmla="*/ 5698236 w 8397849"/>
              <a:gd name="connsiteY1371" fmla="*/ 4423944 h 8514540"/>
              <a:gd name="connsiteX1372" fmla="*/ 5741585 w 8397849"/>
              <a:gd name="connsiteY1372" fmla="*/ 4417438 h 8514540"/>
              <a:gd name="connsiteX1373" fmla="*/ 5730288 w 8397849"/>
              <a:gd name="connsiteY1373" fmla="*/ 4403827 h 8514540"/>
              <a:gd name="connsiteX1374" fmla="*/ 5642744 w 8397849"/>
              <a:gd name="connsiteY1374" fmla="*/ 4397150 h 8514540"/>
              <a:gd name="connsiteX1375" fmla="*/ 2564454 w 8397849"/>
              <a:gd name="connsiteY1375" fmla="*/ 4408180 h 8514540"/>
              <a:gd name="connsiteX1376" fmla="*/ 2641807 w 8397849"/>
              <a:gd name="connsiteY1376" fmla="*/ 4428182 h 8514540"/>
              <a:gd name="connsiteX1377" fmla="*/ 2670839 w 8397849"/>
              <a:gd name="connsiteY1377" fmla="*/ 4405713 h 8514540"/>
              <a:gd name="connsiteX1378" fmla="*/ 2564454 w 8397849"/>
              <a:gd name="connsiteY1378" fmla="*/ 4408180 h 8514540"/>
              <a:gd name="connsiteX1379" fmla="*/ 3474177 w 8397849"/>
              <a:gd name="connsiteY1379" fmla="*/ 4418057 h 8514540"/>
              <a:gd name="connsiteX1380" fmla="*/ 3451117 w 8397849"/>
              <a:gd name="connsiteY1380" fmla="*/ 4435612 h 8514540"/>
              <a:gd name="connsiteX1381" fmla="*/ 3490093 w 8397849"/>
              <a:gd name="connsiteY1381" fmla="*/ 4442203 h 8514540"/>
              <a:gd name="connsiteX1382" fmla="*/ 3529079 w 8397849"/>
              <a:gd name="connsiteY1382" fmla="*/ 4448785 h 8514540"/>
              <a:gd name="connsiteX1383" fmla="*/ 3553940 w 8397849"/>
              <a:gd name="connsiteY1383" fmla="*/ 4432497 h 8514540"/>
              <a:gd name="connsiteX1384" fmla="*/ 3535337 w 8397849"/>
              <a:gd name="connsiteY1384" fmla="*/ 4406208 h 8514540"/>
              <a:gd name="connsiteX1385" fmla="*/ 3497237 w 8397849"/>
              <a:gd name="connsiteY1385" fmla="*/ 4400493 h 8514540"/>
              <a:gd name="connsiteX1386" fmla="*/ 3474177 w 8397849"/>
              <a:gd name="connsiteY1386" fmla="*/ 4418057 h 8514540"/>
              <a:gd name="connsiteX1387" fmla="*/ 4673851 w 8397849"/>
              <a:gd name="connsiteY1387" fmla="*/ 4408199 h 8514540"/>
              <a:gd name="connsiteX1388" fmla="*/ 4650305 w 8397849"/>
              <a:gd name="connsiteY1388" fmla="*/ 4414762 h 8514540"/>
              <a:gd name="connsiteX1389" fmla="*/ 4673584 w 8397849"/>
              <a:gd name="connsiteY1389" fmla="*/ 4431059 h 8514540"/>
              <a:gd name="connsiteX1390" fmla="*/ 4763691 w 8397849"/>
              <a:gd name="connsiteY1390" fmla="*/ 4441422 h 8514540"/>
              <a:gd name="connsiteX1391" fmla="*/ 4779169 w 8397849"/>
              <a:gd name="connsiteY1391" fmla="*/ 4435488 h 8514540"/>
              <a:gd name="connsiteX1392" fmla="*/ 4762996 w 8397849"/>
              <a:gd name="connsiteY1392" fmla="*/ 4417609 h 8514540"/>
              <a:gd name="connsiteX1393" fmla="*/ 4673851 w 8397849"/>
              <a:gd name="connsiteY1393" fmla="*/ 4408199 h 8514540"/>
              <a:gd name="connsiteX1394" fmla="*/ 5540350 w 8397849"/>
              <a:gd name="connsiteY1394" fmla="*/ 4406713 h 8514540"/>
              <a:gd name="connsiteX1395" fmla="*/ 5493620 w 8397849"/>
              <a:gd name="connsiteY1395" fmla="*/ 4414866 h 8514540"/>
              <a:gd name="connsiteX1396" fmla="*/ 5470703 w 8397849"/>
              <a:gd name="connsiteY1396" fmla="*/ 4419896 h 8514540"/>
              <a:gd name="connsiteX1397" fmla="*/ 5484619 w 8397849"/>
              <a:gd name="connsiteY1397" fmla="*/ 4433821 h 8514540"/>
              <a:gd name="connsiteX1398" fmla="*/ 5498545 w 8397849"/>
              <a:gd name="connsiteY1398" fmla="*/ 4447746 h 8514540"/>
              <a:gd name="connsiteX1399" fmla="*/ 5549046 w 8397849"/>
              <a:gd name="connsiteY1399" fmla="*/ 4440412 h 8514540"/>
              <a:gd name="connsiteX1400" fmla="*/ 5599538 w 8397849"/>
              <a:gd name="connsiteY1400" fmla="*/ 4433078 h 8514540"/>
              <a:gd name="connsiteX1401" fmla="*/ 5581850 w 8397849"/>
              <a:gd name="connsiteY1401" fmla="*/ 4418333 h 8514540"/>
              <a:gd name="connsiteX1402" fmla="*/ 5540350 w 8397849"/>
              <a:gd name="connsiteY1402" fmla="*/ 4406713 h 8514540"/>
              <a:gd name="connsiteX1403" fmla="*/ 2713235 w 8397849"/>
              <a:gd name="connsiteY1403" fmla="*/ 4421382 h 8514540"/>
              <a:gd name="connsiteX1404" fmla="*/ 2701633 w 8397849"/>
              <a:gd name="connsiteY1404" fmla="*/ 4435355 h 8514540"/>
              <a:gd name="connsiteX1405" fmla="*/ 2750906 w 8397849"/>
              <a:gd name="connsiteY1405" fmla="*/ 4441889 h 8514540"/>
              <a:gd name="connsiteX1406" fmla="*/ 2800179 w 8397849"/>
              <a:gd name="connsiteY1406" fmla="*/ 4448423 h 8514540"/>
              <a:gd name="connsiteX1407" fmla="*/ 2814990 w 8397849"/>
              <a:gd name="connsiteY1407" fmla="*/ 4433612 h 8514540"/>
              <a:gd name="connsiteX1408" fmla="*/ 2829811 w 8397849"/>
              <a:gd name="connsiteY1408" fmla="*/ 4418791 h 8514540"/>
              <a:gd name="connsiteX1409" fmla="*/ 2811094 w 8397849"/>
              <a:gd name="connsiteY1409" fmla="*/ 4418686 h 8514540"/>
              <a:gd name="connsiteX1410" fmla="*/ 2758612 w 8397849"/>
              <a:gd name="connsiteY1410" fmla="*/ 4412990 h 8514540"/>
              <a:gd name="connsiteX1411" fmla="*/ 2713235 w 8397849"/>
              <a:gd name="connsiteY1411" fmla="*/ 4421382 h 8514540"/>
              <a:gd name="connsiteX1412" fmla="*/ 3599631 w 8397849"/>
              <a:gd name="connsiteY1412" fmla="*/ 4427782 h 8514540"/>
              <a:gd name="connsiteX1413" fmla="*/ 3578200 w 8397849"/>
              <a:gd name="connsiteY1413" fmla="*/ 4451271 h 8514540"/>
              <a:gd name="connsiteX1414" fmla="*/ 3672383 w 8397849"/>
              <a:gd name="connsiteY1414" fmla="*/ 4438898 h 8514540"/>
              <a:gd name="connsiteX1415" fmla="*/ 3704663 w 8397849"/>
              <a:gd name="connsiteY1415" fmla="*/ 4421705 h 8514540"/>
              <a:gd name="connsiteX1416" fmla="*/ 3681908 w 8397849"/>
              <a:gd name="connsiteY1416" fmla="*/ 4415609 h 8514540"/>
              <a:gd name="connsiteX1417" fmla="*/ 3599631 w 8397849"/>
              <a:gd name="connsiteY1417" fmla="*/ 4427782 h 8514540"/>
              <a:gd name="connsiteX1418" fmla="*/ 5375539 w 8397849"/>
              <a:gd name="connsiteY1418" fmla="*/ 4425458 h 8514540"/>
              <a:gd name="connsiteX1419" fmla="*/ 5358365 w 8397849"/>
              <a:gd name="connsiteY1419" fmla="*/ 4429906 h 8514540"/>
              <a:gd name="connsiteX1420" fmla="*/ 5369557 w 8397849"/>
              <a:gd name="connsiteY1420" fmla="*/ 4443403 h 8514540"/>
              <a:gd name="connsiteX1421" fmla="*/ 5457721 w 8397849"/>
              <a:gd name="connsiteY1421" fmla="*/ 4450623 h 8514540"/>
              <a:gd name="connsiteX1422" fmla="*/ 5453377 w 8397849"/>
              <a:gd name="connsiteY1422" fmla="*/ 4431573 h 8514540"/>
              <a:gd name="connsiteX1423" fmla="*/ 5375539 w 8397849"/>
              <a:gd name="connsiteY1423" fmla="*/ 4425458 h 8514540"/>
              <a:gd name="connsiteX1424" fmla="*/ 2845432 w 8397849"/>
              <a:gd name="connsiteY1424" fmla="*/ 4437231 h 8514540"/>
              <a:gd name="connsiteX1425" fmla="*/ 2831802 w 8397849"/>
              <a:gd name="connsiteY1425" fmla="*/ 4445861 h 8514540"/>
              <a:gd name="connsiteX1426" fmla="*/ 2869244 w 8397849"/>
              <a:gd name="connsiteY1426" fmla="*/ 4451919 h 8514540"/>
              <a:gd name="connsiteX1427" fmla="*/ 2925737 w 8397849"/>
              <a:gd name="connsiteY1427" fmla="*/ 4461644 h 8514540"/>
              <a:gd name="connsiteX1428" fmla="*/ 2961732 w 8397849"/>
              <a:gd name="connsiteY1428" fmla="*/ 4452690 h 8514540"/>
              <a:gd name="connsiteX1429" fmla="*/ 2978687 w 8397849"/>
              <a:gd name="connsiteY1429" fmla="*/ 4440098 h 8514540"/>
              <a:gd name="connsiteX1430" fmla="*/ 2963342 w 8397849"/>
              <a:gd name="connsiteY1430" fmla="*/ 4434202 h 8514540"/>
              <a:gd name="connsiteX1431" fmla="*/ 2845432 w 8397849"/>
              <a:gd name="connsiteY1431" fmla="*/ 4437231 h 8514540"/>
              <a:gd name="connsiteX1432" fmla="*/ 5271269 w 8397849"/>
              <a:gd name="connsiteY1432" fmla="*/ 4435136 h 8514540"/>
              <a:gd name="connsiteX1433" fmla="*/ 5245075 w 8397849"/>
              <a:gd name="connsiteY1433" fmla="*/ 4446832 h 8514540"/>
              <a:gd name="connsiteX1434" fmla="*/ 5313874 w 8397849"/>
              <a:gd name="connsiteY1434" fmla="*/ 4469102 h 8514540"/>
              <a:gd name="connsiteX1435" fmla="*/ 5358870 w 8397849"/>
              <a:gd name="connsiteY1435" fmla="*/ 4463996 h 8514540"/>
              <a:gd name="connsiteX1436" fmla="*/ 5336191 w 8397849"/>
              <a:gd name="connsiteY1436" fmla="*/ 4446156 h 8514540"/>
              <a:gd name="connsiteX1437" fmla="*/ 5305482 w 8397849"/>
              <a:gd name="connsiteY1437" fmla="*/ 4429744 h 8514540"/>
              <a:gd name="connsiteX1438" fmla="*/ 5271269 w 8397849"/>
              <a:gd name="connsiteY1438" fmla="*/ 4435136 h 8514540"/>
              <a:gd name="connsiteX1439" fmla="*/ 3002356 w 8397849"/>
              <a:gd name="connsiteY1439" fmla="*/ 4449223 h 8514540"/>
              <a:gd name="connsiteX1440" fmla="*/ 2983735 w 8397849"/>
              <a:gd name="connsiteY1440" fmla="*/ 4460034 h 8514540"/>
              <a:gd name="connsiteX1441" fmla="*/ 3002356 w 8397849"/>
              <a:gd name="connsiteY1441" fmla="*/ 4467311 h 8514540"/>
              <a:gd name="connsiteX1442" fmla="*/ 3110427 w 8397849"/>
              <a:gd name="connsiteY1442" fmla="*/ 4462920 h 8514540"/>
              <a:gd name="connsiteX1443" fmla="*/ 3121228 w 8397849"/>
              <a:gd name="connsiteY1443" fmla="*/ 4449899 h 8514540"/>
              <a:gd name="connsiteX1444" fmla="*/ 3085395 w 8397849"/>
              <a:gd name="connsiteY1444" fmla="*/ 4443975 h 8514540"/>
              <a:gd name="connsiteX1445" fmla="*/ 3002356 w 8397849"/>
              <a:gd name="connsiteY1445" fmla="*/ 4449223 h 8514540"/>
              <a:gd name="connsiteX1446" fmla="*/ 5156969 w 8397849"/>
              <a:gd name="connsiteY1446" fmla="*/ 4445394 h 8514540"/>
              <a:gd name="connsiteX1447" fmla="*/ 5135452 w 8397849"/>
              <a:gd name="connsiteY1447" fmla="*/ 4475865 h 8514540"/>
              <a:gd name="connsiteX1448" fmla="*/ 5230444 w 8397849"/>
              <a:gd name="connsiteY1448" fmla="*/ 4465854 h 8514540"/>
              <a:gd name="connsiteX1449" fmla="*/ 5156969 w 8397849"/>
              <a:gd name="connsiteY1449" fmla="*/ 4445394 h 8514540"/>
              <a:gd name="connsiteX1450" fmla="*/ 3144917 w 8397849"/>
              <a:gd name="connsiteY1450" fmla="*/ 4466301 h 8514540"/>
              <a:gd name="connsiteX1451" fmla="*/ 3129563 w 8397849"/>
              <a:gd name="connsiteY1451" fmla="*/ 4483265 h 8514540"/>
              <a:gd name="connsiteX1452" fmla="*/ 3165758 w 8397849"/>
              <a:gd name="connsiteY1452" fmla="*/ 4487618 h 8514540"/>
              <a:gd name="connsiteX1453" fmla="*/ 3223689 w 8397849"/>
              <a:gd name="connsiteY1453" fmla="*/ 4477903 h 8514540"/>
              <a:gd name="connsiteX1454" fmla="*/ 3200162 w 8397849"/>
              <a:gd name="connsiteY1454" fmla="*/ 4454424 h 8514540"/>
              <a:gd name="connsiteX1455" fmla="*/ 3160271 w 8397849"/>
              <a:gd name="connsiteY1455" fmla="*/ 4449337 h 8514540"/>
              <a:gd name="connsiteX1456" fmla="*/ 3144917 w 8397849"/>
              <a:gd name="connsiteY1456" fmla="*/ 4466301 h 8514540"/>
              <a:gd name="connsiteX1457" fmla="*/ 5004064 w 8397849"/>
              <a:gd name="connsiteY1457" fmla="*/ 4463558 h 8514540"/>
              <a:gd name="connsiteX1458" fmla="*/ 4986890 w 8397849"/>
              <a:gd name="connsiteY1458" fmla="*/ 4468006 h 8514540"/>
              <a:gd name="connsiteX1459" fmla="*/ 4998082 w 8397849"/>
              <a:gd name="connsiteY1459" fmla="*/ 4481503 h 8514540"/>
              <a:gd name="connsiteX1460" fmla="*/ 5061976 w 8397849"/>
              <a:gd name="connsiteY1460" fmla="*/ 4494991 h 8514540"/>
              <a:gd name="connsiteX1461" fmla="*/ 5114678 w 8397849"/>
              <a:gd name="connsiteY1461" fmla="*/ 4494991 h 8514540"/>
              <a:gd name="connsiteX1462" fmla="*/ 5097437 w 8397849"/>
              <a:gd name="connsiteY1462" fmla="*/ 4475941 h 8514540"/>
              <a:gd name="connsiteX1463" fmla="*/ 5004064 w 8397849"/>
              <a:gd name="connsiteY1463" fmla="*/ 4463558 h 8514540"/>
              <a:gd name="connsiteX1464" fmla="*/ 3264789 w 8397849"/>
              <a:gd name="connsiteY1464" fmla="*/ 4479598 h 8514540"/>
              <a:gd name="connsiteX1465" fmla="*/ 3253854 w 8397849"/>
              <a:gd name="connsiteY1465" fmla="*/ 4492781 h 8514540"/>
              <a:gd name="connsiteX1466" fmla="*/ 3287563 w 8397849"/>
              <a:gd name="connsiteY1466" fmla="*/ 4499105 h 8514540"/>
              <a:gd name="connsiteX1467" fmla="*/ 3340627 w 8397849"/>
              <a:gd name="connsiteY1467" fmla="*/ 4491866 h 8514540"/>
              <a:gd name="connsiteX1468" fmla="*/ 3359982 w 8397849"/>
              <a:gd name="connsiteY1468" fmla="*/ 4478312 h 8514540"/>
              <a:gd name="connsiteX1469" fmla="*/ 3344485 w 8397849"/>
              <a:gd name="connsiteY1469" fmla="*/ 4472359 h 8514540"/>
              <a:gd name="connsiteX1470" fmla="*/ 3264789 w 8397849"/>
              <a:gd name="connsiteY1470" fmla="*/ 4479598 h 8514540"/>
              <a:gd name="connsiteX1471" fmla="*/ 4903461 w 8397849"/>
              <a:gd name="connsiteY1471" fmla="*/ 4474817 h 8514540"/>
              <a:gd name="connsiteX1472" fmla="*/ 4871409 w 8397849"/>
              <a:gd name="connsiteY1472" fmla="*/ 4480703 h 8514540"/>
              <a:gd name="connsiteX1473" fmla="*/ 4889173 w 8397849"/>
              <a:gd name="connsiteY1473" fmla="*/ 4496076 h 8514540"/>
              <a:gd name="connsiteX1474" fmla="*/ 4943142 w 8397849"/>
              <a:gd name="connsiteY1474" fmla="*/ 4506887 h 8514540"/>
              <a:gd name="connsiteX1475" fmla="*/ 4979337 w 8397849"/>
              <a:gd name="connsiteY1475" fmla="*/ 4502315 h 8514540"/>
              <a:gd name="connsiteX1476" fmla="*/ 4963097 w 8397849"/>
              <a:gd name="connsiteY1476" fmla="*/ 4484370 h 8514540"/>
              <a:gd name="connsiteX1477" fmla="*/ 4941179 w 8397849"/>
              <a:gd name="connsiteY1477" fmla="*/ 4467673 h 8514540"/>
              <a:gd name="connsiteX1478" fmla="*/ 4903461 w 8397849"/>
              <a:gd name="connsiteY1478" fmla="*/ 4474817 h 8514540"/>
              <a:gd name="connsiteX1479" fmla="*/ 3385099 w 8397849"/>
              <a:gd name="connsiteY1479" fmla="*/ 4489361 h 8514540"/>
              <a:gd name="connsiteX1480" fmla="*/ 3368202 w 8397849"/>
              <a:gd name="connsiteY1480" fmla="*/ 4502182 h 8514540"/>
              <a:gd name="connsiteX1481" fmla="*/ 3389862 w 8397849"/>
              <a:gd name="connsiteY1481" fmla="*/ 4507983 h 8514540"/>
              <a:gd name="connsiteX1482" fmla="*/ 3472415 w 8397849"/>
              <a:gd name="connsiteY1482" fmla="*/ 4500972 h 8514540"/>
              <a:gd name="connsiteX1483" fmla="*/ 3483255 w 8397849"/>
              <a:gd name="connsiteY1483" fmla="*/ 4487904 h 8514540"/>
              <a:gd name="connsiteX1484" fmla="*/ 3453336 w 8397849"/>
              <a:gd name="connsiteY1484" fmla="*/ 4481922 h 8514540"/>
              <a:gd name="connsiteX1485" fmla="*/ 3385099 w 8397849"/>
              <a:gd name="connsiteY1485" fmla="*/ 4489361 h 8514540"/>
              <a:gd name="connsiteX1486" fmla="*/ 4792637 w 8397849"/>
              <a:gd name="connsiteY1486" fmla="*/ 4485104 h 8514540"/>
              <a:gd name="connsiteX1487" fmla="*/ 4764062 w 8397849"/>
              <a:gd name="connsiteY1487" fmla="*/ 4490476 h 8514540"/>
              <a:gd name="connsiteX1488" fmla="*/ 4787618 w 8397849"/>
              <a:gd name="connsiteY1488" fmla="*/ 4507021 h 8514540"/>
              <a:gd name="connsiteX1489" fmla="*/ 4852740 w 8397849"/>
              <a:gd name="connsiteY1489" fmla="*/ 4515364 h 8514540"/>
              <a:gd name="connsiteX1490" fmla="*/ 4865208 w 8397849"/>
              <a:gd name="connsiteY1490" fmla="*/ 4507449 h 8514540"/>
              <a:gd name="connsiteX1491" fmla="*/ 4843215 w 8397849"/>
              <a:gd name="connsiteY1491" fmla="*/ 4493590 h 8514540"/>
              <a:gd name="connsiteX1492" fmla="*/ 4792637 w 8397849"/>
              <a:gd name="connsiteY1492" fmla="*/ 4485104 h 8514540"/>
              <a:gd name="connsiteX1493" fmla="*/ 3499618 w 8397849"/>
              <a:gd name="connsiteY1493" fmla="*/ 4495724 h 8514540"/>
              <a:gd name="connsiteX1494" fmla="*/ 3482950 w 8397849"/>
              <a:gd name="connsiteY1494" fmla="*/ 4514517 h 8514540"/>
              <a:gd name="connsiteX1495" fmla="*/ 3499618 w 8397849"/>
              <a:gd name="connsiteY1495" fmla="*/ 4523232 h 8514540"/>
              <a:gd name="connsiteX1496" fmla="*/ 3552787 w 8397849"/>
              <a:gd name="connsiteY1496" fmla="*/ 4495324 h 8514540"/>
              <a:gd name="connsiteX1497" fmla="*/ 3528975 w 8397849"/>
              <a:gd name="connsiteY1497" fmla="*/ 4490485 h 8514540"/>
              <a:gd name="connsiteX1498" fmla="*/ 3499618 w 8397849"/>
              <a:gd name="connsiteY1498" fmla="*/ 4495724 h 8514540"/>
              <a:gd name="connsiteX1499" fmla="*/ 4256408 w 8397849"/>
              <a:gd name="connsiteY1499" fmla="*/ 4528328 h 8514540"/>
              <a:gd name="connsiteX1500" fmla="*/ 4268762 w 8397849"/>
              <a:gd name="connsiteY1500" fmla="*/ 4573867 h 8514540"/>
              <a:gd name="connsiteX1501" fmla="*/ 4268943 w 8397849"/>
              <a:gd name="connsiteY1501" fmla="*/ 4502249 h 8514540"/>
              <a:gd name="connsiteX1502" fmla="*/ 4253589 w 8397849"/>
              <a:gd name="connsiteY1502" fmla="*/ 4480703 h 8514540"/>
              <a:gd name="connsiteX1503" fmla="*/ 4256408 w 8397849"/>
              <a:gd name="connsiteY1503" fmla="*/ 4528328 h 8514540"/>
              <a:gd name="connsiteX1504" fmla="*/ 4330675 w 8397849"/>
              <a:gd name="connsiteY1504" fmla="*/ 4522508 h 8514540"/>
              <a:gd name="connsiteX1505" fmla="*/ 4349411 w 8397849"/>
              <a:gd name="connsiteY1505" fmla="*/ 4572514 h 8514540"/>
              <a:gd name="connsiteX1506" fmla="*/ 4368137 w 8397849"/>
              <a:gd name="connsiteY1506" fmla="*/ 4595003 h 8514540"/>
              <a:gd name="connsiteX1507" fmla="*/ 4368461 w 8397849"/>
              <a:gd name="connsiteY1507" fmla="*/ 4573096 h 8514540"/>
              <a:gd name="connsiteX1508" fmla="*/ 4335190 w 8397849"/>
              <a:gd name="connsiteY1508" fmla="*/ 4494991 h 8514540"/>
              <a:gd name="connsiteX1509" fmla="*/ 4330675 w 8397849"/>
              <a:gd name="connsiteY1509" fmla="*/ 4522508 h 8514540"/>
              <a:gd name="connsiteX1510" fmla="*/ 5194354 w 8397849"/>
              <a:gd name="connsiteY1510" fmla="*/ 4520308 h 8514540"/>
              <a:gd name="connsiteX1511" fmla="*/ 5296967 w 8397849"/>
              <a:gd name="connsiteY1511" fmla="*/ 4546254 h 8514540"/>
              <a:gd name="connsiteX1512" fmla="*/ 5312312 w 8397849"/>
              <a:gd name="connsiteY1512" fmla="*/ 4540358 h 8514540"/>
              <a:gd name="connsiteX1513" fmla="*/ 5295357 w 8397849"/>
              <a:gd name="connsiteY1513" fmla="*/ 4527509 h 8514540"/>
              <a:gd name="connsiteX1514" fmla="*/ 5194354 w 8397849"/>
              <a:gd name="connsiteY1514" fmla="*/ 4520308 h 8514540"/>
              <a:gd name="connsiteX1515" fmla="*/ 3059087 w 8397849"/>
              <a:gd name="connsiteY1515" fmla="*/ 4533091 h 8514540"/>
              <a:gd name="connsiteX1516" fmla="*/ 3087100 w 8397849"/>
              <a:gd name="connsiteY1516" fmla="*/ 4544206 h 8514540"/>
              <a:gd name="connsiteX1517" fmla="*/ 3136878 w 8397849"/>
              <a:gd name="connsiteY1517" fmla="*/ 4546588 h 8514540"/>
              <a:gd name="connsiteX1518" fmla="*/ 3156718 w 8397849"/>
              <a:gd name="connsiteY1518" fmla="*/ 4535472 h 8514540"/>
              <a:gd name="connsiteX1519" fmla="*/ 3160690 w 8397849"/>
              <a:gd name="connsiteY1519" fmla="*/ 4523566 h 8514540"/>
              <a:gd name="connsiteX1520" fmla="*/ 3112827 w 8397849"/>
              <a:gd name="connsiteY1520" fmla="*/ 4523566 h 8514540"/>
              <a:gd name="connsiteX1521" fmla="*/ 3059087 w 8397849"/>
              <a:gd name="connsiteY1521" fmla="*/ 4533091 h 8514540"/>
              <a:gd name="connsiteX1522" fmla="*/ 5090560 w 8397849"/>
              <a:gd name="connsiteY1522" fmla="*/ 4530490 h 8514540"/>
              <a:gd name="connsiteX1523" fmla="*/ 5055108 w 8397849"/>
              <a:gd name="connsiteY1523" fmla="*/ 4534205 h 8514540"/>
              <a:gd name="connsiteX1524" fmla="*/ 5066662 w 8397849"/>
              <a:gd name="connsiteY1524" fmla="*/ 4552703 h 8514540"/>
              <a:gd name="connsiteX1525" fmla="*/ 5078207 w 8397849"/>
              <a:gd name="connsiteY1525" fmla="*/ 4571191 h 8514540"/>
              <a:gd name="connsiteX1526" fmla="*/ 5111639 w 8397849"/>
              <a:gd name="connsiteY1526" fmla="*/ 4570067 h 8514540"/>
              <a:gd name="connsiteX1527" fmla="*/ 5173190 w 8397849"/>
              <a:gd name="connsiteY1527" fmla="*/ 4562904 h 8514540"/>
              <a:gd name="connsiteX1528" fmla="*/ 5201326 w 8397849"/>
              <a:gd name="connsiteY1528" fmla="*/ 4556874 h 8514540"/>
              <a:gd name="connsiteX1529" fmla="*/ 5175914 w 8397849"/>
              <a:gd name="connsiteY1529" fmla="*/ 4540215 h 8514540"/>
              <a:gd name="connsiteX1530" fmla="*/ 5138252 w 8397849"/>
              <a:gd name="connsiteY1530" fmla="*/ 4525166 h 8514540"/>
              <a:gd name="connsiteX1531" fmla="*/ 5090560 w 8397849"/>
              <a:gd name="connsiteY1531" fmla="*/ 4530490 h 8514540"/>
              <a:gd name="connsiteX1532" fmla="*/ 3178921 w 8397849"/>
              <a:gd name="connsiteY1532" fmla="*/ 4541939 h 8514540"/>
              <a:gd name="connsiteX1533" fmla="*/ 3165405 w 8397849"/>
              <a:gd name="connsiteY1533" fmla="*/ 4550493 h 8514540"/>
              <a:gd name="connsiteX1534" fmla="*/ 3209763 w 8397849"/>
              <a:gd name="connsiteY1534" fmla="*/ 4557141 h 8514540"/>
              <a:gd name="connsiteX1535" fmla="*/ 3270904 w 8397849"/>
              <a:gd name="connsiteY1535" fmla="*/ 4556656 h 8514540"/>
              <a:gd name="connsiteX1536" fmla="*/ 3287687 w 8397849"/>
              <a:gd name="connsiteY1536" fmla="*/ 4549521 h 8514540"/>
              <a:gd name="connsiteX1537" fmla="*/ 3263875 w 8397849"/>
              <a:gd name="connsiteY1537" fmla="*/ 4542254 h 8514540"/>
              <a:gd name="connsiteX1538" fmla="*/ 3178921 w 8397849"/>
              <a:gd name="connsiteY1538" fmla="*/ 4541939 h 8514540"/>
              <a:gd name="connsiteX1539" fmla="*/ 3947293 w 8397849"/>
              <a:gd name="connsiteY1539" fmla="*/ 4594479 h 8514540"/>
              <a:gd name="connsiteX1540" fmla="*/ 3892525 w 8397849"/>
              <a:gd name="connsiteY1540" fmla="*/ 4671432 h 8514540"/>
              <a:gd name="connsiteX1541" fmla="*/ 3892525 w 8397849"/>
              <a:gd name="connsiteY1541" fmla="*/ 4689224 h 8514540"/>
              <a:gd name="connsiteX1542" fmla="*/ 3926462 w 8397849"/>
              <a:gd name="connsiteY1542" fmla="*/ 4656401 h 8514540"/>
              <a:gd name="connsiteX1543" fmla="*/ 4009120 w 8397849"/>
              <a:gd name="connsiteY1543" fmla="*/ 4534205 h 8514540"/>
              <a:gd name="connsiteX1544" fmla="*/ 3947293 w 8397849"/>
              <a:gd name="connsiteY1544" fmla="*/ 4594479 h 8514540"/>
              <a:gd name="connsiteX1545" fmla="*/ 3302394 w 8397849"/>
              <a:gd name="connsiteY1545" fmla="*/ 4556398 h 8514540"/>
              <a:gd name="connsiteX1546" fmla="*/ 3292183 w 8397849"/>
              <a:gd name="connsiteY1546" fmla="*/ 4568705 h 8514540"/>
              <a:gd name="connsiteX1547" fmla="*/ 3350752 w 8397849"/>
              <a:gd name="connsiteY1547" fmla="*/ 4575324 h 8514540"/>
              <a:gd name="connsiteX1548" fmla="*/ 3419304 w 8397849"/>
              <a:gd name="connsiteY1548" fmla="*/ 4571972 h 8514540"/>
              <a:gd name="connsiteX1549" fmla="*/ 3366821 w 8397849"/>
              <a:gd name="connsiteY1549" fmla="*/ 4549436 h 8514540"/>
              <a:gd name="connsiteX1550" fmla="*/ 3312595 w 8397849"/>
              <a:gd name="connsiteY1550" fmla="*/ 4544102 h 8514540"/>
              <a:gd name="connsiteX1551" fmla="*/ 3302394 w 8397849"/>
              <a:gd name="connsiteY1551" fmla="*/ 4556398 h 8514540"/>
              <a:gd name="connsiteX1552" fmla="*/ 4940579 w 8397849"/>
              <a:gd name="connsiteY1552" fmla="*/ 4549759 h 8514540"/>
              <a:gd name="connsiteX1553" fmla="*/ 4953333 w 8397849"/>
              <a:gd name="connsiteY1553" fmla="*/ 4573305 h 8514540"/>
              <a:gd name="connsiteX1554" fmla="*/ 4965792 w 8397849"/>
              <a:gd name="connsiteY1554" fmla="*/ 4589707 h 8514540"/>
              <a:gd name="connsiteX1555" fmla="*/ 5014951 w 8397849"/>
              <a:gd name="connsiteY1555" fmla="*/ 4583887 h 8514540"/>
              <a:gd name="connsiteX1556" fmla="*/ 5047431 w 8397849"/>
              <a:gd name="connsiteY1556" fmla="*/ 4555874 h 8514540"/>
              <a:gd name="connsiteX1557" fmla="*/ 4940579 w 8397849"/>
              <a:gd name="connsiteY1557" fmla="*/ 4549759 h 8514540"/>
              <a:gd name="connsiteX1558" fmla="*/ 4864075 w 8397849"/>
              <a:gd name="connsiteY1558" fmla="*/ 4556656 h 8514540"/>
              <a:gd name="connsiteX1559" fmla="*/ 4937417 w 8397849"/>
              <a:gd name="connsiteY1559" fmla="*/ 4590031 h 8514540"/>
              <a:gd name="connsiteX1560" fmla="*/ 4954562 w 8397849"/>
              <a:gd name="connsiteY1560" fmla="*/ 4589822 h 8514540"/>
              <a:gd name="connsiteX1561" fmla="*/ 4930750 w 8397849"/>
              <a:gd name="connsiteY1561" fmla="*/ 4571191 h 8514540"/>
              <a:gd name="connsiteX1562" fmla="*/ 4864075 w 8397849"/>
              <a:gd name="connsiteY1562" fmla="*/ 4556656 h 8514540"/>
              <a:gd name="connsiteX1563" fmla="*/ 3855415 w 8397849"/>
              <a:gd name="connsiteY1563" fmla="*/ 4604862 h 8514540"/>
              <a:gd name="connsiteX1564" fmla="*/ 3825850 w 8397849"/>
              <a:gd name="connsiteY1564" fmla="*/ 4644619 h 8514540"/>
              <a:gd name="connsiteX1565" fmla="*/ 3884209 w 8397849"/>
              <a:gd name="connsiteY1565" fmla="*/ 4587859 h 8514540"/>
              <a:gd name="connsiteX1566" fmla="*/ 3855415 w 8397849"/>
              <a:gd name="connsiteY1566" fmla="*/ 4604862 h 8514540"/>
              <a:gd name="connsiteX1567" fmla="*/ 4321464 w 8397849"/>
              <a:gd name="connsiteY1567" fmla="*/ 4610014 h 8514540"/>
              <a:gd name="connsiteX1568" fmla="*/ 4363155 w 8397849"/>
              <a:gd name="connsiteY1568" fmla="*/ 4685491 h 8514540"/>
              <a:gd name="connsiteX1569" fmla="*/ 4368775 w 8397849"/>
              <a:gd name="connsiteY1569" fmla="*/ 4653810 h 8514540"/>
              <a:gd name="connsiteX1570" fmla="*/ 4344962 w 8397849"/>
              <a:gd name="connsiteY1570" fmla="*/ 4599766 h 8514540"/>
              <a:gd name="connsiteX1571" fmla="*/ 4321150 w 8397849"/>
              <a:gd name="connsiteY1571" fmla="*/ 4577391 h 8514540"/>
              <a:gd name="connsiteX1572" fmla="*/ 4321464 w 8397849"/>
              <a:gd name="connsiteY1572" fmla="*/ 4610014 h 8514540"/>
              <a:gd name="connsiteX1573" fmla="*/ 4251160 w 8397849"/>
              <a:gd name="connsiteY1573" fmla="*/ 4620387 h 8514540"/>
              <a:gd name="connsiteX1574" fmla="*/ 4259237 w 8397849"/>
              <a:gd name="connsiteY1574" fmla="*/ 4695016 h 8514540"/>
              <a:gd name="connsiteX1575" fmla="*/ 4273525 w 8397849"/>
              <a:gd name="connsiteY1575" fmla="*/ 4706874 h 8514540"/>
              <a:gd name="connsiteX1576" fmla="*/ 4273382 w 8397849"/>
              <a:gd name="connsiteY1576" fmla="*/ 4665221 h 8514540"/>
              <a:gd name="connsiteX1577" fmla="*/ 4265171 w 8397849"/>
              <a:gd name="connsiteY1577" fmla="*/ 4610862 h 8514540"/>
              <a:gd name="connsiteX1578" fmla="*/ 4257113 w 8397849"/>
              <a:gd name="connsiteY1578" fmla="*/ 4598156 h 8514540"/>
              <a:gd name="connsiteX1579" fmla="*/ 4251160 w 8397849"/>
              <a:gd name="connsiteY1579" fmla="*/ 4620387 h 8514540"/>
              <a:gd name="connsiteX1580" fmla="*/ 4873733 w 8397849"/>
              <a:gd name="connsiteY1580" fmla="*/ 4616434 h 8514540"/>
              <a:gd name="connsiteX1581" fmla="*/ 4926578 w 8397849"/>
              <a:gd name="connsiteY1581" fmla="*/ 4685491 h 8514540"/>
              <a:gd name="connsiteX1582" fmla="*/ 5038363 w 8397849"/>
              <a:gd name="connsiteY1582" fmla="*/ 4831871 h 8514540"/>
              <a:gd name="connsiteX1583" fmla="*/ 5128622 w 8397849"/>
              <a:gd name="connsiteY1583" fmla="*/ 4938465 h 8514540"/>
              <a:gd name="connsiteX1584" fmla="*/ 4881182 w 8397849"/>
              <a:gd name="connsiteY1584" fmla="*/ 4609291 h 8514540"/>
              <a:gd name="connsiteX1585" fmla="*/ 4873733 w 8397849"/>
              <a:gd name="connsiteY1585" fmla="*/ 4616434 h 8514540"/>
              <a:gd name="connsiteX1586" fmla="*/ 4406875 w 8397849"/>
              <a:gd name="connsiteY1586" fmla="*/ 4698721 h 8514540"/>
              <a:gd name="connsiteX1587" fmla="*/ 4424544 w 8397849"/>
              <a:gd name="connsiteY1587" fmla="*/ 4771882 h 8514540"/>
              <a:gd name="connsiteX1588" fmla="*/ 4442222 w 8397849"/>
              <a:gd name="connsiteY1588" fmla="*/ 4793704 h 8514540"/>
              <a:gd name="connsiteX1589" fmla="*/ 4447166 w 8397849"/>
              <a:gd name="connsiteY1589" fmla="*/ 4742193 h 8514540"/>
              <a:gd name="connsiteX1590" fmla="*/ 4452119 w 8397849"/>
              <a:gd name="connsiteY1590" fmla="*/ 4690682 h 8514540"/>
              <a:gd name="connsiteX1591" fmla="*/ 4436640 w 8397849"/>
              <a:gd name="connsiteY1591" fmla="*/ 4669336 h 8514540"/>
              <a:gd name="connsiteX1592" fmla="*/ 4406875 w 8397849"/>
              <a:gd name="connsiteY1592" fmla="*/ 4698721 h 8514540"/>
              <a:gd name="connsiteX1593" fmla="*/ 3764994 w 8397849"/>
              <a:gd name="connsiteY1593" fmla="*/ 4689758 h 8514540"/>
              <a:gd name="connsiteX1594" fmla="*/ 3727457 w 8397849"/>
              <a:gd name="connsiteY1594" fmla="*/ 4744088 h 8514540"/>
              <a:gd name="connsiteX1595" fmla="*/ 3722570 w 8397849"/>
              <a:gd name="connsiteY1595" fmla="*/ 4762776 h 8514540"/>
              <a:gd name="connsiteX1596" fmla="*/ 3736467 w 8397849"/>
              <a:gd name="connsiteY1596" fmla="*/ 4751242 h 8514540"/>
              <a:gd name="connsiteX1597" fmla="*/ 3803371 w 8397849"/>
              <a:gd name="connsiteY1597" fmla="*/ 4659840 h 8514540"/>
              <a:gd name="connsiteX1598" fmla="*/ 3764994 w 8397849"/>
              <a:gd name="connsiteY1598" fmla="*/ 4689758 h 8514540"/>
              <a:gd name="connsiteX1599" fmla="*/ 3822983 w 8397849"/>
              <a:gd name="connsiteY1599" fmla="*/ 4716447 h 8514540"/>
              <a:gd name="connsiteX1600" fmla="*/ 3793389 w 8397849"/>
              <a:gd name="connsiteY1600" fmla="*/ 4766224 h 8514540"/>
              <a:gd name="connsiteX1601" fmla="*/ 3786693 w 8397849"/>
              <a:gd name="connsiteY1601" fmla="*/ 4785056 h 8514540"/>
              <a:gd name="connsiteX1602" fmla="*/ 3811934 w 8397849"/>
              <a:gd name="connsiteY1602" fmla="*/ 4761462 h 8514540"/>
              <a:gd name="connsiteX1603" fmla="*/ 3855158 w 8397849"/>
              <a:gd name="connsiteY1603" fmla="*/ 4685491 h 8514540"/>
              <a:gd name="connsiteX1604" fmla="*/ 3822983 w 8397849"/>
              <a:gd name="connsiteY1604" fmla="*/ 4716447 h 8514540"/>
              <a:gd name="connsiteX1605" fmla="*/ 4311625 w 8397849"/>
              <a:gd name="connsiteY1605" fmla="*/ 4720457 h 8514540"/>
              <a:gd name="connsiteX1606" fmla="*/ 4329065 w 8397849"/>
              <a:gd name="connsiteY1606" fmla="*/ 4774521 h 8514540"/>
              <a:gd name="connsiteX1607" fmla="*/ 4335437 w 8397849"/>
              <a:gd name="connsiteY1607" fmla="*/ 4704541 h 8514540"/>
              <a:gd name="connsiteX1608" fmla="*/ 4311625 w 8397849"/>
              <a:gd name="connsiteY1608" fmla="*/ 4682166 h 8514540"/>
              <a:gd name="connsiteX1609" fmla="*/ 4311625 w 8397849"/>
              <a:gd name="connsiteY1609" fmla="*/ 4720457 h 8514540"/>
              <a:gd name="connsiteX1610" fmla="*/ 3874303 w 8397849"/>
              <a:gd name="connsiteY1610" fmla="*/ 4763567 h 8514540"/>
              <a:gd name="connsiteX1611" fmla="*/ 3867293 w 8397849"/>
              <a:gd name="connsiteY1611" fmla="*/ 4793380 h 8514540"/>
              <a:gd name="connsiteX1612" fmla="*/ 3907974 w 8397849"/>
              <a:gd name="connsiteY1612" fmla="*/ 4723591 h 8514540"/>
              <a:gd name="connsiteX1613" fmla="*/ 3874303 w 8397849"/>
              <a:gd name="connsiteY1613" fmla="*/ 4763567 h 8514540"/>
              <a:gd name="connsiteX1614" fmla="*/ 4244950 w 8397849"/>
              <a:gd name="connsiteY1614" fmla="*/ 4770092 h 8514540"/>
              <a:gd name="connsiteX1615" fmla="*/ 4254475 w 8397849"/>
              <a:gd name="connsiteY1615" fmla="*/ 4823603 h 8514540"/>
              <a:gd name="connsiteX1616" fmla="*/ 4264000 w 8397849"/>
              <a:gd name="connsiteY1616" fmla="*/ 4781864 h 8514540"/>
              <a:gd name="connsiteX1617" fmla="*/ 4254475 w 8397849"/>
              <a:gd name="connsiteY1617" fmla="*/ 4728353 h 8514540"/>
              <a:gd name="connsiteX1618" fmla="*/ 4244950 w 8397849"/>
              <a:gd name="connsiteY1618" fmla="*/ 4770092 h 8514540"/>
              <a:gd name="connsiteX1619" fmla="*/ 3653000 w 8397849"/>
              <a:gd name="connsiteY1619" fmla="*/ 4797409 h 8514540"/>
              <a:gd name="connsiteX1620" fmla="*/ 3605908 w 8397849"/>
              <a:gd name="connsiteY1620" fmla="*/ 4875991 h 8514540"/>
              <a:gd name="connsiteX1621" fmla="*/ 3702025 w 8397849"/>
              <a:gd name="connsiteY1621" fmla="*/ 4760595 h 8514540"/>
              <a:gd name="connsiteX1622" fmla="*/ 3653000 w 8397849"/>
              <a:gd name="connsiteY1622" fmla="*/ 4797409 h 8514540"/>
              <a:gd name="connsiteX1623" fmla="*/ 4489371 w 8397849"/>
              <a:gd name="connsiteY1623" fmla="*/ 4784941 h 8514540"/>
              <a:gd name="connsiteX1624" fmla="*/ 4497667 w 8397849"/>
              <a:gd name="connsiteY1624" fmla="*/ 4870666 h 8514540"/>
              <a:gd name="connsiteX1625" fmla="*/ 4511650 w 8397849"/>
              <a:gd name="connsiteY1625" fmla="*/ 4889154 h 8514540"/>
              <a:gd name="connsiteX1626" fmla="*/ 4511783 w 8397849"/>
              <a:gd name="connsiteY1626" fmla="*/ 4865904 h 8514540"/>
              <a:gd name="connsiteX1627" fmla="*/ 4517003 w 8397849"/>
              <a:gd name="connsiteY1627" fmla="*/ 4823603 h 8514540"/>
              <a:gd name="connsiteX1628" fmla="*/ 4508878 w 8397849"/>
              <a:gd name="connsiteY1628" fmla="*/ 4786551 h 8514540"/>
              <a:gd name="connsiteX1629" fmla="*/ 4495667 w 8397849"/>
              <a:gd name="connsiteY1629" fmla="*/ 4768539 h 8514540"/>
              <a:gd name="connsiteX1630" fmla="*/ 4489371 w 8397849"/>
              <a:gd name="connsiteY1630" fmla="*/ 4784941 h 8514540"/>
              <a:gd name="connsiteX1631" fmla="*/ 4559561 w 8397849"/>
              <a:gd name="connsiteY1631" fmla="*/ 4776150 h 8514540"/>
              <a:gd name="connsiteX1632" fmla="*/ 4644552 w 8397849"/>
              <a:gd name="connsiteY1632" fmla="*/ 4880477 h 8514540"/>
              <a:gd name="connsiteX1633" fmla="*/ 4765539 w 8397849"/>
              <a:gd name="connsiteY1633" fmla="*/ 4973641 h 8514540"/>
              <a:gd name="connsiteX1634" fmla="*/ 4859312 w 8397849"/>
              <a:gd name="connsiteY1634" fmla="*/ 5040840 h 8514540"/>
              <a:gd name="connsiteX1635" fmla="*/ 4709599 w 8397849"/>
              <a:gd name="connsiteY1635" fmla="*/ 4910642 h 8514540"/>
              <a:gd name="connsiteX1636" fmla="*/ 4569400 w 8397849"/>
              <a:gd name="connsiteY1636" fmla="*/ 4782827 h 8514540"/>
              <a:gd name="connsiteX1637" fmla="*/ 4559561 w 8397849"/>
              <a:gd name="connsiteY1637" fmla="*/ 4776150 h 8514540"/>
              <a:gd name="connsiteX1638" fmla="*/ 4721200 w 8397849"/>
              <a:gd name="connsiteY1638" fmla="*/ 4790266 h 8514540"/>
              <a:gd name="connsiteX1639" fmla="*/ 4731287 w 8397849"/>
              <a:gd name="connsiteY1639" fmla="*/ 4799791 h 8514540"/>
              <a:gd name="connsiteX1640" fmla="*/ 4735487 w 8397849"/>
              <a:gd name="connsiteY1640" fmla="*/ 4790266 h 8514540"/>
              <a:gd name="connsiteX1641" fmla="*/ 4725400 w 8397849"/>
              <a:gd name="connsiteY1641" fmla="*/ 4780741 h 8514540"/>
              <a:gd name="connsiteX1642" fmla="*/ 4721200 w 8397849"/>
              <a:gd name="connsiteY1642" fmla="*/ 4790266 h 8514540"/>
              <a:gd name="connsiteX1643" fmla="*/ 3717160 w 8397849"/>
              <a:gd name="connsiteY1643" fmla="*/ 4819574 h 8514540"/>
              <a:gd name="connsiteX1644" fmla="*/ 3696777 w 8397849"/>
              <a:gd name="connsiteY1644" fmla="*/ 4875991 h 8514540"/>
              <a:gd name="connsiteX1645" fmla="*/ 3759127 w 8397849"/>
              <a:gd name="connsiteY1645" fmla="*/ 4802172 h 8514540"/>
              <a:gd name="connsiteX1646" fmla="*/ 3717160 w 8397849"/>
              <a:gd name="connsiteY1646" fmla="*/ 4819574 h 8514540"/>
              <a:gd name="connsiteX1647" fmla="*/ 4395540 w 8397849"/>
              <a:gd name="connsiteY1647" fmla="*/ 4825156 h 8514540"/>
              <a:gd name="connsiteX1648" fmla="*/ 4427020 w 8397849"/>
              <a:gd name="connsiteY1648" fmla="*/ 4895040 h 8514540"/>
              <a:gd name="connsiteX1649" fmla="*/ 4417114 w 8397849"/>
              <a:gd name="connsiteY1649" fmla="*/ 4814726 h 8514540"/>
              <a:gd name="connsiteX1650" fmla="*/ 4398779 w 8397849"/>
              <a:gd name="connsiteY1650" fmla="*/ 4798124 h 8514540"/>
              <a:gd name="connsiteX1651" fmla="*/ 4395540 w 8397849"/>
              <a:gd name="connsiteY1651" fmla="*/ 4825156 h 8514540"/>
              <a:gd name="connsiteX1652" fmla="*/ 4308043 w 8397849"/>
              <a:gd name="connsiteY1652" fmla="*/ 4823975 h 8514540"/>
              <a:gd name="connsiteX1653" fmla="*/ 4325912 w 8397849"/>
              <a:gd name="connsiteY1653" fmla="*/ 4904565 h 8514540"/>
              <a:gd name="connsiteX1654" fmla="*/ 4349725 w 8397849"/>
              <a:gd name="connsiteY1654" fmla="*/ 4926940 h 8514540"/>
              <a:gd name="connsiteX1655" fmla="*/ 4349725 w 8397849"/>
              <a:gd name="connsiteY1655" fmla="*/ 4883887 h 8514540"/>
              <a:gd name="connsiteX1656" fmla="*/ 4331856 w 8397849"/>
              <a:gd name="connsiteY1656" fmla="*/ 4824670 h 8514540"/>
              <a:gd name="connsiteX1657" fmla="*/ 4313978 w 8397849"/>
              <a:gd name="connsiteY1657" fmla="*/ 4808497 h 8514540"/>
              <a:gd name="connsiteX1658" fmla="*/ 4308043 w 8397849"/>
              <a:gd name="connsiteY1658" fmla="*/ 4823975 h 8514540"/>
              <a:gd name="connsiteX1659" fmla="*/ 3778901 w 8397849"/>
              <a:gd name="connsiteY1659" fmla="*/ 4852854 h 8514540"/>
              <a:gd name="connsiteX1660" fmla="*/ 3753765 w 8397849"/>
              <a:gd name="connsiteY1660" fmla="*/ 4892812 h 8514540"/>
              <a:gd name="connsiteX1661" fmla="*/ 3808457 w 8397849"/>
              <a:gd name="connsiteY1661" fmla="*/ 4844330 h 8514540"/>
              <a:gd name="connsiteX1662" fmla="*/ 3778901 w 8397849"/>
              <a:gd name="connsiteY1662" fmla="*/ 4852854 h 8514540"/>
              <a:gd name="connsiteX1663" fmla="*/ 4235425 w 8397849"/>
              <a:gd name="connsiteY1663" fmla="*/ 4894479 h 8514540"/>
              <a:gd name="connsiteX1664" fmla="*/ 4243683 w 8397849"/>
              <a:gd name="connsiteY1664" fmla="*/ 4946647 h 8514540"/>
              <a:gd name="connsiteX1665" fmla="*/ 4258628 w 8397849"/>
              <a:gd name="connsiteY1665" fmla="*/ 4855960 h 8514540"/>
              <a:gd name="connsiteX1666" fmla="*/ 4235425 w 8397849"/>
              <a:gd name="connsiteY1666" fmla="*/ 4894479 h 8514540"/>
              <a:gd name="connsiteX1667" fmla="*/ 3491036 w 8397849"/>
              <a:gd name="connsiteY1667" fmla="*/ 4952496 h 8514540"/>
              <a:gd name="connsiteX1668" fmla="*/ 3394948 w 8397849"/>
              <a:gd name="connsiteY1668" fmla="*/ 5061462 h 8514540"/>
              <a:gd name="connsiteX1669" fmla="*/ 3394605 w 8397849"/>
              <a:gd name="connsiteY1669" fmla="*/ 5085540 h 8514540"/>
              <a:gd name="connsiteX1670" fmla="*/ 3477473 w 8397849"/>
              <a:gd name="connsiteY1670" fmla="*/ 4989300 h 8514540"/>
              <a:gd name="connsiteX1671" fmla="*/ 3503219 w 8397849"/>
              <a:gd name="connsiteY1671" fmla="*/ 4946676 h 8514540"/>
              <a:gd name="connsiteX1672" fmla="*/ 3514763 w 8397849"/>
              <a:gd name="connsiteY1672" fmla="*/ 4939541 h 8514540"/>
              <a:gd name="connsiteX1673" fmla="*/ 3507801 w 8397849"/>
              <a:gd name="connsiteY1673" fmla="*/ 4957772 h 8514540"/>
              <a:gd name="connsiteX1674" fmla="*/ 3535537 w 8397849"/>
              <a:gd name="connsiteY1674" fmla="*/ 4942665 h 8514540"/>
              <a:gd name="connsiteX1675" fmla="*/ 3585896 w 8397849"/>
              <a:gd name="connsiteY1675" fmla="*/ 4870981 h 8514540"/>
              <a:gd name="connsiteX1676" fmla="*/ 3491036 w 8397849"/>
              <a:gd name="connsiteY1676" fmla="*/ 4952496 h 8514540"/>
              <a:gd name="connsiteX1677" fmla="*/ 4555541 w 8397849"/>
              <a:gd name="connsiteY1677" fmla="*/ 4897660 h 8514540"/>
              <a:gd name="connsiteX1678" fmla="*/ 4561218 w 8397849"/>
              <a:gd name="connsiteY1678" fmla="*/ 4951762 h 8514540"/>
              <a:gd name="connsiteX1679" fmla="*/ 4587850 w 8397849"/>
              <a:gd name="connsiteY1679" fmla="*/ 4952972 h 8514540"/>
              <a:gd name="connsiteX1680" fmla="*/ 4593032 w 8397849"/>
              <a:gd name="connsiteY1680" fmla="*/ 4921206 h 8514540"/>
              <a:gd name="connsiteX1681" fmla="*/ 4580125 w 8397849"/>
              <a:gd name="connsiteY1681" fmla="*/ 4885373 h 8514540"/>
              <a:gd name="connsiteX1682" fmla="*/ 4562037 w 8397849"/>
              <a:gd name="connsiteY1682" fmla="*/ 4863037 h 8514540"/>
              <a:gd name="connsiteX1683" fmla="*/ 4555541 w 8397849"/>
              <a:gd name="connsiteY1683" fmla="*/ 4897660 h 8514540"/>
              <a:gd name="connsiteX1684" fmla="*/ 3628606 w 8397849"/>
              <a:gd name="connsiteY1684" fmla="*/ 4907090 h 8514540"/>
              <a:gd name="connsiteX1685" fmla="*/ 3592411 w 8397849"/>
              <a:gd name="connsiteY1685" fmla="*/ 4961715 h 8514540"/>
              <a:gd name="connsiteX1686" fmla="*/ 3585458 w 8397849"/>
              <a:gd name="connsiteY1686" fmla="*/ 4985528 h 8514540"/>
              <a:gd name="connsiteX1687" fmla="*/ 3616128 w 8397849"/>
              <a:gd name="connsiteY1687" fmla="*/ 4956953 h 8514540"/>
              <a:gd name="connsiteX1688" fmla="*/ 3661162 w 8397849"/>
              <a:gd name="connsiteY1688" fmla="*/ 4879572 h 8514540"/>
              <a:gd name="connsiteX1689" fmla="*/ 3628606 w 8397849"/>
              <a:gd name="connsiteY1689" fmla="*/ 4907090 h 8514540"/>
              <a:gd name="connsiteX1690" fmla="*/ 4473550 w 8397849"/>
              <a:gd name="connsiteY1690" fmla="*/ 4926044 h 8514540"/>
              <a:gd name="connsiteX1691" fmla="*/ 4487837 w 8397849"/>
              <a:gd name="connsiteY1691" fmla="*/ 4971240 h 8514540"/>
              <a:gd name="connsiteX1692" fmla="*/ 4502125 w 8397849"/>
              <a:gd name="connsiteY1692" fmla="*/ 4983099 h 8514540"/>
              <a:gd name="connsiteX1693" fmla="*/ 4502125 w 8397849"/>
              <a:gd name="connsiteY1693" fmla="*/ 4949761 h 8514540"/>
              <a:gd name="connsiteX1694" fmla="*/ 4487837 w 8397849"/>
              <a:gd name="connsiteY1694" fmla="*/ 4904565 h 8514540"/>
              <a:gd name="connsiteX1695" fmla="*/ 4473550 w 8397849"/>
              <a:gd name="connsiteY1695" fmla="*/ 4892707 h 8514540"/>
              <a:gd name="connsiteX1696" fmla="*/ 4473550 w 8397849"/>
              <a:gd name="connsiteY1696" fmla="*/ 4926044 h 8514540"/>
              <a:gd name="connsiteX1697" fmla="*/ 4386310 w 8397849"/>
              <a:gd name="connsiteY1697" fmla="*/ 4941437 h 8514540"/>
              <a:gd name="connsiteX1698" fmla="*/ 4398693 w 8397849"/>
              <a:gd name="connsiteY1698" fmla="*/ 4999111 h 8514540"/>
              <a:gd name="connsiteX1699" fmla="*/ 4425925 w 8397849"/>
              <a:gd name="connsiteY1699" fmla="*/ 4977480 h 8514540"/>
              <a:gd name="connsiteX1700" fmla="*/ 4407922 w 8397849"/>
              <a:gd name="connsiteY1700" fmla="*/ 4919806 h 8514540"/>
              <a:gd name="connsiteX1701" fmla="*/ 4389930 w 8397849"/>
              <a:gd name="connsiteY1701" fmla="*/ 4903518 h 8514540"/>
              <a:gd name="connsiteX1702" fmla="*/ 4386310 w 8397849"/>
              <a:gd name="connsiteY1702" fmla="*/ 4941437 h 8514540"/>
              <a:gd name="connsiteX1703" fmla="*/ 3694157 w 8397849"/>
              <a:gd name="connsiteY1703" fmla="*/ 4936132 h 8514540"/>
              <a:gd name="connsiteX1704" fmla="*/ 3688261 w 8397849"/>
              <a:gd name="connsiteY1704" fmla="*/ 4961287 h 8514540"/>
              <a:gd name="connsiteX1705" fmla="*/ 3718303 w 8397849"/>
              <a:gd name="connsiteY1705" fmla="*/ 4914090 h 8514540"/>
              <a:gd name="connsiteX1706" fmla="*/ 3694157 w 8397849"/>
              <a:gd name="connsiteY1706" fmla="*/ 4936132 h 8514540"/>
              <a:gd name="connsiteX1707" fmla="*/ 3754584 w 8397849"/>
              <a:gd name="connsiteY1707" fmla="*/ 4955325 h 8514540"/>
              <a:gd name="connsiteX1708" fmla="*/ 3737743 w 8397849"/>
              <a:gd name="connsiteY1708" fmla="*/ 5001492 h 8514540"/>
              <a:gd name="connsiteX1709" fmla="*/ 3800294 w 8397849"/>
              <a:gd name="connsiteY1709" fmla="*/ 4930759 h 8514540"/>
              <a:gd name="connsiteX1710" fmla="*/ 3754584 w 8397849"/>
              <a:gd name="connsiteY1710" fmla="*/ 4955325 h 8514540"/>
              <a:gd name="connsiteX1711" fmla="*/ 4298842 w 8397849"/>
              <a:gd name="connsiteY1711" fmla="*/ 4968555 h 8514540"/>
              <a:gd name="connsiteX1712" fmla="*/ 4293004 w 8397849"/>
              <a:gd name="connsiteY1712" fmla="*/ 5004569 h 8514540"/>
              <a:gd name="connsiteX1713" fmla="*/ 4316597 w 8397849"/>
              <a:gd name="connsiteY1713" fmla="*/ 5028172 h 8514540"/>
              <a:gd name="connsiteX1714" fmla="*/ 4340200 w 8397849"/>
              <a:gd name="connsiteY1714" fmla="*/ 5051774 h 8514540"/>
              <a:gd name="connsiteX1715" fmla="*/ 4340200 w 8397849"/>
              <a:gd name="connsiteY1715" fmla="*/ 5008217 h 8514540"/>
              <a:gd name="connsiteX1716" fmla="*/ 4322445 w 8397849"/>
              <a:gd name="connsiteY1716" fmla="*/ 4948600 h 8514540"/>
              <a:gd name="connsiteX1717" fmla="*/ 4304691 w 8397849"/>
              <a:gd name="connsiteY1717" fmla="*/ 4932531 h 8514540"/>
              <a:gd name="connsiteX1718" fmla="*/ 4298842 w 8397849"/>
              <a:gd name="connsiteY1718" fmla="*/ 4968555 h 8514540"/>
              <a:gd name="connsiteX1719" fmla="*/ 5062576 w 8397849"/>
              <a:gd name="connsiteY1719" fmla="*/ 4947428 h 8514540"/>
              <a:gd name="connsiteX1720" fmla="*/ 5140748 w 8397849"/>
              <a:gd name="connsiteY1720" fmla="*/ 5037915 h 8514540"/>
              <a:gd name="connsiteX1721" fmla="*/ 5208528 w 8397849"/>
              <a:gd name="connsiteY1721" fmla="*/ 5109353 h 8514540"/>
              <a:gd name="connsiteX1722" fmla="*/ 5165151 w 8397849"/>
              <a:gd name="connsiteY1722" fmla="*/ 5051946 h 8514540"/>
              <a:gd name="connsiteX1723" fmla="*/ 5062576 w 8397849"/>
              <a:gd name="connsiteY1723" fmla="*/ 4947428 h 8514540"/>
              <a:gd name="connsiteX1724" fmla="*/ 4545921 w 8397849"/>
              <a:gd name="connsiteY1724" fmla="*/ 4978251 h 8514540"/>
              <a:gd name="connsiteX1725" fmla="*/ 4551245 w 8397849"/>
              <a:gd name="connsiteY1725" fmla="*/ 5069282 h 8514540"/>
              <a:gd name="connsiteX1726" fmla="*/ 4562266 w 8397849"/>
              <a:gd name="connsiteY1726" fmla="*/ 5089874 h 8514540"/>
              <a:gd name="connsiteX1727" fmla="*/ 4569629 w 8397849"/>
              <a:gd name="connsiteY1727" fmla="*/ 5071044 h 8514540"/>
              <a:gd name="connsiteX1728" fmla="*/ 4564971 w 8397849"/>
              <a:gd name="connsiteY1728" fmla="*/ 4977680 h 8514540"/>
              <a:gd name="connsiteX1729" fmla="*/ 4545921 w 8397849"/>
              <a:gd name="connsiteY1729" fmla="*/ 4978251 h 8514540"/>
              <a:gd name="connsiteX1730" fmla="*/ 3513315 w 8397849"/>
              <a:gd name="connsiteY1730" fmla="*/ 5021809 h 8514540"/>
              <a:gd name="connsiteX1731" fmla="*/ 3507543 w 8397849"/>
              <a:gd name="connsiteY1731" fmla="*/ 5056451 h 8514540"/>
              <a:gd name="connsiteX1732" fmla="*/ 3556950 w 8397849"/>
              <a:gd name="connsiteY1732" fmla="*/ 4984909 h 8514540"/>
              <a:gd name="connsiteX1733" fmla="*/ 3513315 w 8397849"/>
              <a:gd name="connsiteY1733" fmla="*/ 5021809 h 8514540"/>
              <a:gd name="connsiteX1734" fmla="*/ 4233929 w 8397849"/>
              <a:gd name="connsiteY1734" fmla="*/ 5033963 h 8514540"/>
              <a:gd name="connsiteX1735" fmla="*/ 4242569 w 8397849"/>
              <a:gd name="connsiteY1735" fmla="*/ 5097057 h 8514540"/>
              <a:gd name="connsiteX1736" fmla="*/ 4254475 w 8397849"/>
              <a:gd name="connsiteY1736" fmla="*/ 5106924 h 8514540"/>
              <a:gd name="connsiteX1737" fmla="*/ 4254475 w 8397849"/>
              <a:gd name="connsiteY1737" fmla="*/ 5049165 h 8514540"/>
              <a:gd name="connsiteX1738" fmla="*/ 4233929 w 8397849"/>
              <a:gd name="connsiteY1738" fmla="*/ 5033963 h 8514540"/>
              <a:gd name="connsiteX1739" fmla="*/ 3598517 w 8397849"/>
              <a:gd name="connsiteY1739" fmla="*/ 5023638 h 8514540"/>
              <a:gd name="connsiteX1740" fmla="*/ 3575818 w 8397849"/>
              <a:gd name="connsiteY1740" fmla="*/ 5066490 h 8514540"/>
              <a:gd name="connsiteX1741" fmla="*/ 3632787 w 8397849"/>
              <a:gd name="connsiteY1741" fmla="*/ 4994072 h 8514540"/>
              <a:gd name="connsiteX1742" fmla="*/ 3598517 w 8397849"/>
              <a:gd name="connsiteY1742" fmla="*/ 5023638 h 8514540"/>
              <a:gd name="connsiteX1743" fmla="*/ 4465815 w 8397849"/>
              <a:gd name="connsiteY1743" fmla="*/ 5042659 h 8514540"/>
              <a:gd name="connsiteX1744" fmla="*/ 4480694 w 8397849"/>
              <a:gd name="connsiteY1744" fmla="*/ 5092732 h 8514540"/>
              <a:gd name="connsiteX1745" fmla="*/ 4477722 w 8397849"/>
              <a:gd name="connsiteY1745" fmla="*/ 5008855 h 8514540"/>
              <a:gd name="connsiteX1746" fmla="*/ 4462844 w 8397849"/>
              <a:gd name="connsiteY1746" fmla="*/ 4996501 h 8514540"/>
              <a:gd name="connsiteX1747" fmla="*/ 4465815 w 8397849"/>
              <a:gd name="connsiteY1747" fmla="*/ 5042659 h 8514540"/>
              <a:gd name="connsiteX1748" fmla="*/ 3638760 w 8397849"/>
              <a:gd name="connsiteY1748" fmla="*/ 5059937 h 8514540"/>
              <a:gd name="connsiteX1749" fmla="*/ 3280344 w 8397849"/>
              <a:gd name="connsiteY1749" fmla="*/ 5385178 h 8514540"/>
              <a:gd name="connsiteX1750" fmla="*/ 3101950 w 8397849"/>
              <a:gd name="connsiteY1750" fmla="*/ 5550284 h 8514540"/>
              <a:gd name="connsiteX1751" fmla="*/ 3279143 w 8397849"/>
              <a:gd name="connsiteY1751" fmla="*/ 5403113 h 8514540"/>
              <a:gd name="connsiteX1752" fmla="*/ 3483750 w 8397849"/>
              <a:gd name="connsiteY1752" fmla="*/ 5223653 h 8514540"/>
              <a:gd name="connsiteX1753" fmla="*/ 3691014 w 8397849"/>
              <a:gd name="connsiteY1753" fmla="*/ 5023733 h 8514540"/>
              <a:gd name="connsiteX1754" fmla="*/ 3638760 w 8397849"/>
              <a:gd name="connsiteY1754" fmla="*/ 5059937 h 8514540"/>
              <a:gd name="connsiteX1755" fmla="*/ 4376490 w 8397849"/>
              <a:gd name="connsiteY1755" fmla="*/ 5061766 h 8514540"/>
              <a:gd name="connsiteX1756" fmla="*/ 4407418 w 8397849"/>
              <a:gd name="connsiteY1756" fmla="*/ 5133165 h 8514540"/>
              <a:gd name="connsiteX1757" fmla="*/ 4398445 w 8397849"/>
              <a:gd name="connsiteY1757" fmla="*/ 5043669 h 8514540"/>
              <a:gd name="connsiteX1758" fmla="*/ 4380500 w 8397849"/>
              <a:gd name="connsiteY1758" fmla="*/ 5027429 h 8514540"/>
              <a:gd name="connsiteX1759" fmla="*/ 4376490 w 8397849"/>
              <a:gd name="connsiteY1759" fmla="*/ 5061766 h 8514540"/>
              <a:gd name="connsiteX1760" fmla="*/ 4290422 w 8397849"/>
              <a:gd name="connsiteY1760" fmla="*/ 5101638 h 8514540"/>
              <a:gd name="connsiteX1761" fmla="*/ 4300424 w 8397849"/>
              <a:gd name="connsiteY1761" fmla="*/ 5164122 h 8514540"/>
              <a:gd name="connsiteX1762" fmla="*/ 4330675 w 8397849"/>
              <a:gd name="connsiteY1762" fmla="*/ 5134642 h 8514540"/>
              <a:gd name="connsiteX1763" fmla="*/ 4330675 w 8397849"/>
              <a:gd name="connsiteY1763" fmla="*/ 5088493 h 8514540"/>
              <a:gd name="connsiteX1764" fmla="*/ 4312625 w 8397849"/>
              <a:gd name="connsiteY1764" fmla="*/ 5072158 h 8514540"/>
              <a:gd name="connsiteX1765" fmla="*/ 4294585 w 8397849"/>
              <a:gd name="connsiteY1765" fmla="*/ 5055832 h 8514540"/>
              <a:gd name="connsiteX1766" fmla="*/ 4290422 w 8397849"/>
              <a:gd name="connsiteY1766" fmla="*/ 5101638 h 8514540"/>
              <a:gd name="connsiteX1767" fmla="*/ 3337884 w 8397849"/>
              <a:gd name="connsiteY1767" fmla="*/ 5102209 h 8514540"/>
              <a:gd name="connsiteX1768" fmla="*/ 3296727 w 8397849"/>
              <a:gd name="connsiteY1768" fmla="*/ 5166503 h 8514540"/>
              <a:gd name="connsiteX1769" fmla="*/ 3290192 w 8397849"/>
              <a:gd name="connsiteY1769" fmla="*/ 5195078 h 8514540"/>
              <a:gd name="connsiteX1770" fmla="*/ 3319510 w 8397849"/>
              <a:gd name="connsiteY1770" fmla="*/ 5166503 h 8514540"/>
              <a:gd name="connsiteX1771" fmla="*/ 3375470 w 8397849"/>
              <a:gd name="connsiteY1771" fmla="*/ 5066490 h 8514540"/>
              <a:gd name="connsiteX1772" fmla="*/ 3337884 w 8397849"/>
              <a:gd name="connsiteY1772" fmla="*/ 5102209 h 8514540"/>
              <a:gd name="connsiteX1773" fmla="*/ 3502000 w 8397849"/>
              <a:gd name="connsiteY1773" fmla="*/ 5117706 h 8514540"/>
              <a:gd name="connsiteX1774" fmla="*/ 3440087 w 8397849"/>
              <a:gd name="connsiteY1774" fmla="*/ 5181200 h 8514540"/>
              <a:gd name="connsiteX1775" fmla="*/ 3421037 w 8397849"/>
              <a:gd name="connsiteY1775" fmla="*/ 5203441 h 8514540"/>
              <a:gd name="connsiteX1776" fmla="*/ 3449612 w 8397849"/>
              <a:gd name="connsiteY1776" fmla="*/ 5183067 h 8514540"/>
              <a:gd name="connsiteX1777" fmla="*/ 3547805 w 8397849"/>
              <a:gd name="connsiteY1777" fmla="*/ 5076235 h 8514540"/>
              <a:gd name="connsiteX1778" fmla="*/ 3502000 w 8397849"/>
              <a:gd name="connsiteY1778" fmla="*/ 5117706 h 8514540"/>
              <a:gd name="connsiteX1779" fmla="*/ 4532386 w 8397849"/>
              <a:gd name="connsiteY1779" fmla="*/ 5146796 h 8514540"/>
              <a:gd name="connsiteX1780" fmla="*/ 4528728 w 8397849"/>
              <a:gd name="connsiteY1780" fmla="*/ 5203384 h 8514540"/>
              <a:gd name="connsiteX1781" fmla="*/ 4521175 w 8397849"/>
              <a:gd name="connsiteY1781" fmla="*/ 5202869 h 8514540"/>
              <a:gd name="connsiteX1782" fmla="*/ 4492314 w 8397849"/>
              <a:gd name="connsiteY1782" fmla="*/ 5458225 h 8514540"/>
              <a:gd name="connsiteX1783" fmla="*/ 4407580 w 8397849"/>
              <a:gd name="connsiteY1783" fmla="*/ 6238065 h 8514540"/>
              <a:gd name="connsiteX1784" fmla="*/ 4361317 w 8397849"/>
              <a:gd name="connsiteY1784" fmla="*/ 6833855 h 8514540"/>
              <a:gd name="connsiteX1785" fmla="*/ 4510526 w 8397849"/>
              <a:gd name="connsiteY1785" fmla="*/ 5609415 h 8514540"/>
              <a:gd name="connsiteX1786" fmla="*/ 4557122 w 8397849"/>
              <a:gd name="connsiteY1786" fmla="*/ 5097447 h 8514540"/>
              <a:gd name="connsiteX1787" fmla="*/ 4532386 w 8397849"/>
              <a:gd name="connsiteY1787" fmla="*/ 5146796 h 8514540"/>
              <a:gd name="connsiteX1788" fmla="*/ 3404835 w 8397849"/>
              <a:gd name="connsiteY1788" fmla="*/ 5121259 h 8514540"/>
              <a:gd name="connsiteX1789" fmla="*/ 3373384 w 8397849"/>
              <a:gd name="connsiteY1789" fmla="*/ 5171265 h 8514540"/>
              <a:gd name="connsiteX1790" fmla="*/ 3366459 w 8397849"/>
              <a:gd name="connsiteY1790" fmla="*/ 5195078 h 8514540"/>
              <a:gd name="connsiteX1791" fmla="*/ 3400054 w 8397849"/>
              <a:gd name="connsiteY1791" fmla="*/ 5163065 h 8514540"/>
              <a:gd name="connsiteX1792" fmla="*/ 3436210 w 8397849"/>
              <a:gd name="connsiteY1792" fmla="*/ 5095065 h 8514540"/>
              <a:gd name="connsiteX1793" fmla="*/ 3404835 w 8397849"/>
              <a:gd name="connsiteY1793" fmla="*/ 5121259 h 8514540"/>
              <a:gd name="connsiteX1794" fmla="*/ 4227519 w 8397849"/>
              <a:gd name="connsiteY1794" fmla="*/ 5176304 h 8514540"/>
              <a:gd name="connsiteX1795" fmla="*/ 4245731 w 8397849"/>
              <a:gd name="connsiteY1795" fmla="*/ 5199840 h 8514540"/>
              <a:gd name="connsiteX1796" fmla="*/ 4240549 w 8397849"/>
              <a:gd name="connsiteY1796" fmla="*/ 5125946 h 8514540"/>
              <a:gd name="connsiteX1797" fmla="*/ 4229824 w 8397849"/>
              <a:gd name="connsiteY1797" fmla="*/ 5113954 h 8514540"/>
              <a:gd name="connsiteX1798" fmla="*/ 4227519 w 8397849"/>
              <a:gd name="connsiteY1798" fmla="*/ 5176304 h 8514540"/>
              <a:gd name="connsiteX1799" fmla="*/ 4450499 w 8397849"/>
              <a:gd name="connsiteY1799" fmla="*/ 5146748 h 8514540"/>
              <a:gd name="connsiteX1800" fmla="*/ 4457843 w 8397849"/>
              <a:gd name="connsiteY1800" fmla="*/ 5200707 h 8514540"/>
              <a:gd name="connsiteX1801" fmla="*/ 4471626 w 8397849"/>
              <a:gd name="connsiteY1801" fmla="*/ 5220376 h 8514540"/>
              <a:gd name="connsiteX1802" fmla="*/ 4478360 w 8397849"/>
              <a:gd name="connsiteY1802" fmla="*/ 5180505 h 8514540"/>
              <a:gd name="connsiteX1803" fmla="*/ 4485094 w 8397849"/>
              <a:gd name="connsiteY1803" fmla="*/ 5140633 h 8514540"/>
              <a:gd name="connsiteX1804" fmla="*/ 4471016 w 8397849"/>
              <a:gd name="connsiteY1804" fmla="*/ 5126545 h 8514540"/>
              <a:gd name="connsiteX1805" fmla="*/ 4456929 w 8397849"/>
              <a:gd name="connsiteY1805" fmla="*/ 5112468 h 8514540"/>
              <a:gd name="connsiteX1806" fmla="*/ 4450499 w 8397849"/>
              <a:gd name="connsiteY1806" fmla="*/ 5146748 h 8514540"/>
              <a:gd name="connsiteX1807" fmla="*/ 5272792 w 8397849"/>
              <a:gd name="connsiteY1807" fmla="*/ 5150616 h 8514540"/>
              <a:gd name="connsiteX1808" fmla="*/ 5298768 w 8397849"/>
              <a:gd name="connsiteY1808" fmla="*/ 5181572 h 8514540"/>
              <a:gd name="connsiteX1809" fmla="*/ 5292728 w 8397849"/>
              <a:gd name="connsiteY1809" fmla="*/ 5164122 h 8514540"/>
              <a:gd name="connsiteX1810" fmla="*/ 5272792 w 8397849"/>
              <a:gd name="connsiteY1810" fmla="*/ 5150616 h 8514540"/>
              <a:gd name="connsiteX1811" fmla="*/ 4367241 w 8397849"/>
              <a:gd name="connsiteY1811" fmla="*/ 5186048 h 8514540"/>
              <a:gd name="connsiteX1812" fmla="*/ 4377452 w 8397849"/>
              <a:gd name="connsiteY1812" fmla="*/ 5250161 h 8514540"/>
              <a:gd name="connsiteX1813" fmla="*/ 4391197 w 8397849"/>
              <a:gd name="connsiteY1813" fmla="*/ 5269783 h 8514540"/>
              <a:gd name="connsiteX1814" fmla="*/ 4398359 w 8397849"/>
              <a:gd name="connsiteY1814" fmla="*/ 5251476 h 8514540"/>
              <a:gd name="connsiteX1815" fmla="*/ 4388825 w 8397849"/>
              <a:gd name="connsiteY1815" fmla="*/ 5157883 h 8514540"/>
              <a:gd name="connsiteX1816" fmla="*/ 4370785 w 8397849"/>
              <a:gd name="connsiteY1816" fmla="*/ 5141557 h 8514540"/>
              <a:gd name="connsiteX1817" fmla="*/ 4367241 w 8397849"/>
              <a:gd name="connsiteY1817" fmla="*/ 5186048 h 8514540"/>
              <a:gd name="connsiteX1818" fmla="*/ 3237281 w 8397849"/>
              <a:gd name="connsiteY1818" fmla="*/ 5202584 h 8514540"/>
              <a:gd name="connsiteX1819" fmla="*/ 3197057 w 8397849"/>
              <a:gd name="connsiteY1819" fmla="*/ 5262115 h 8514540"/>
              <a:gd name="connsiteX1820" fmla="*/ 3196904 w 8397849"/>
              <a:gd name="connsiteY1820" fmla="*/ 5280803 h 8514540"/>
              <a:gd name="connsiteX1821" fmla="*/ 3189075 w 8397849"/>
              <a:gd name="connsiteY1821" fmla="*/ 5268459 h 8514540"/>
              <a:gd name="connsiteX1822" fmla="*/ 3181245 w 8397849"/>
              <a:gd name="connsiteY1822" fmla="*/ 5256114 h 8514540"/>
              <a:gd name="connsiteX1823" fmla="*/ 2887466 w 8397849"/>
              <a:gd name="connsiteY1823" fmla="*/ 5545445 h 8514540"/>
              <a:gd name="connsiteX1824" fmla="*/ 2603687 w 8397849"/>
              <a:gd name="connsiteY1824" fmla="*/ 5840950 h 8514540"/>
              <a:gd name="connsiteX1825" fmla="*/ 3178150 w 8397849"/>
              <a:gd name="connsiteY1825" fmla="*/ 5290242 h 8514540"/>
              <a:gd name="connsiteX1826" fmla="*/ 3185293 w 8397849"/>
              <a:gd name="connsiteY1826" fmla="*/ 5279270 h 8514540"/>
              <a:gd name="connsiteX1827" fmla="*/ 3268428 w 8397849"/>
              <a:gd name="connsiteY1827" fmla="*/ 5197050 h 8514540"/>
              <a:gd name="connsiteX1828" fmla="*/ 3280277 w 8397849"/>
              <a:gd name="connsiteY1828" fmla="*/ 5161740 h 8514540"/>
              <a:gd name="connsiteX1829" fmla="*/ 3237281 w 8397849"/>
              <a:gd name="connsiteY1829" fmla="*/ 5202584 h 8514540"/>
              <a:gd name="connsiteX1830" fmla="*/ 3304356 w 8397849"/>
              <a:gd name="connsiteY1830" fmla="*/ 5221119 h 8514540"/>
              <a:gd name="connsiteX1831" fmla="*/ 3273400 w 8397849"/>
              <a:gd name="connsiteY1831" fmla="*/ 5271573 h 8514540"/>
              <a:gd name="connsiteX1832" fmla="*/ 3273400 w 8397849"/>
              <a:gd name="connsiteY1832" fmla="*/ 5290014 h 8514540"/>
              <a:gd name="connsiteX1833" fmla="*/ 3307680 w 8397849"/>
              <a:gd name="connsiteY1833" fmla="*/ 5255734 h 8514540"/>
              <a:gd name="connsiteX1834" fmla="*/ 3338636 w 8397849"/>
              <a:gd name="connsiteY1834" fmla="*/ 5205270 h 8514540"/>
              <a:gd name="connsiteX1835" fmla="*/ 3335312 w 8397849"/>
              <a:gd name="connsiteY1835" fmla="*/ 5189096 h 8514540"/>
              <a:gd name="connsiteX1836" fmla="*/ 3304356 w 8397849"/>
              <a:gd name="connsiteY1836" fmla="*/ 5221119 h 8514540"/>
              <a:gd name="connsiteX1837" fmla="*/ 4283050 w 8397849"/>
              <a:gd name="connsiteY1837" fmla="*/ 5239322 h 8514540"/>
              <a:gd name="connsiteX1838" fmla="*/ 4313530 w 8397849"/>
              <a:gd name="connsiteY1838" fmla="*/ 5314140 h 8514540"/>
              <a:gd name="connsiteX1839" fmla="*/ 4321150 w 8397849"/>
              <a:gd name="connsiteY1839" fmla="*/ 5267992 h 8514540"/>
              <a:gd name="connsiteX1840" fmla="*/ 4321150 w 8397849"/>
              <a:gd name="connsiteY1840" fmla="*/ 5221843 h 8514540"/>
              <a:gd name="connsiteX1841" fmla="*/ 4302100 w 8397849"/>
              <a:gd name="connsiteY1841" fmla="*/ 5204603 h 8514540"/>
              <a:gd name="connsiteX1842" fmla="*/ 4283050 w 8397849"/>
              <a:gd name="connsiteY1842" fmla="*/ 5187363 h 8514540"/>
              <a:gd name="connsiteX1843" fmla="*/ 4283050 w 8397849"/>
              <a:gd name="connsiteY1843" fmla="*/ 5239322 h 8514540"/>
              <a:gd name="connsiteX1844" fmla="*/ 3363716 w 8397849"/>
              <a:gd name="connsiteY1844" fmla="*/ 5247637 h 8514540"/>
              <a:gd name="connsiteX1845" fmla="*/ 3334017 w 8397849"/>
              <a:gd name="connsiteY1845" fmla="*/ 5285565 h 8514540"/>
              <a:gd name="connsiteX1846" fmla="*/ 3405845 w 8397849"/>
              <a:gd name="connsiteY1846" fmla="*/ 5214814 h 8514540"/>
              <a:gd name="connsiteX1847" fmla="*/ 3363716 w 8397849"/>
              <a:gd name="connsiteY1847" fmla="*/ 5247637 h 8514540"/>
              <a:gd name="connsiteX1848" fmla="*/ 4440003 w 8397849"/>
              <a:gd name="connsiteY1848" fmla="*/ 5269373 h 8514540"/>
              <a:gd name="connsiteX1849" fmla="*/ 4433478 w 8397849"/>
              <a:gd name="connsiteY1849" fmla="*/ 5312864 h 8514540"/>
              <a:gd name="connsiteX1850" fmla="*/ 4447480 w 8397849"/>
              <a:gd name="connsiteY1850" fmla="*/ 5332867 h 8514540"/>
              <a:gd name="connsiteX1851" fmla="*/ 4461491 w 8397849"/>
              <a:gd name="connsiteY1851" fmla="*/ 5352860 h 8514540"/>
              <a:gd name="connsiteX1852" fmla="*/ 4468044 w 8397849"/>
              <a:gd name="connsiteY1852" fmla="*/ 5303415 h 8514540"/>
              <a:gd name="connsiteX1853" fmla="*/ 4474607 w 8397849"/>
              <a:gd name="connsiteY1853" fmla="*/ 5253962 h 8514540"/>
              <a:gd name="connsiteX1854" fmla="*/ 4460567 w 8397849"/>
              <a:gd name="connsiteY1854" fmla="*/ 5239922 h 8514540"/>
              <a:gd name="connsiteX1855" fmla="*/ 4446518 w 8397849"/>
              <a:gd name="connsiteY1855" fmla="*/ 5225882 h 8514540"/>
              <a:gd name="connsiteX1856" fmla="*/ 4440003 w 8397849"/>
              <a:gd name="connsiteY1856" fmla="*/ 5269373 h 8514540"/>
              <a:gd name="connsiteX1857" fmla="*/ 4227919 w 8397849"/>
              <a:gd name="connsiteY1857" fmla="*/ 5395103 h 8514540"/>
              <a:gd name="connsiteX1858" fmla="*/ 4228643 w 8397849"/>
              <a:gd name="connsiteY1858" fmla="*/ 5528453 h 8514540"/>
              <a:gd name="connsiteX1859" fmla="*/ 4237511 w 8397849"/>
              <a:gd name="connsiteY1859" fmla="*/ 5414877 h 8514540"/>
              <a:gd name="connsiteX1860" fmla="*/ 4236787 w 8397849"/>
              <a:gd name="connsiteY1860" fmla="*/ 5281527 h 8514540"/>
              <a:gd name="connsiteX1861" fmla="*/ 4227186 w 8397849"/>
              <a:gd name="connsiteY1861" fmla="*/ 5261753 h 8514540"/>
              <a:gd name="connsiteX1862" fmla="*/ 4227919 w 8397849"/>
              <a:gd name="connsiteY1862" fmla="*/ 5395103 h 8514540"/>
              <a:gd name="connsiteX1863" fmla="*/ 4357850 w 8397849"/>
              <a:gd name="connsiteY1863" fmla="*/ 5317798 h 8514540"/>
              <a:gd name="connsiteX1864" fmla="*/ 4369804 w 8397849"/>
              <a:gd name="connsiteY1864" fmla="*/ 5382178 h 8514540"/>
              <a:gd name="connsiteX1865" fmla="*/ 4385244 w 8397849"/>
              <a:gd name="connsiteY1865" fmla="*/ 5402647 h 8514540"/>
              <a:gd name="connsiteX1866" fmla="*/ 4392082 w 8397849"/>
              <a:gd name="connsiteY1866" fmla="*/ 5357060 h 8514540"/>
              <a:gd name="connsiteX1867" fmla="*/ 4398922 w 8397849"/>
              <a:gd name="connsiteY1867" fmla="*/ 5311474 h 8514540"/>
              <a:gd name="connsiteX1868" fmla="*/ 4380129 w 8397849"/>
              <a:gd name="connsiteY1868" fmla="*/ 5292681 h 8514540"/>
              <a:gd name="connsiteX1869" fmla="*/ 4361336 w 8397849"/>
              <a:gd name="connsiteY1869" fmla="*/ 5273898 h 8514540"/>
              <a:gd name="connsiteX1870" fmla="*/ 4357850 w 8397849"/>
              <a:gd name="connsiteY1870" fmla="*/ 5317798 h 8514540"/>
              <a:gd name="connsiteX1871" fmla="*/ 3204000 w 8397849"/>
              <a:gd name="connsiteY1871" fmla="*/ 5322665 h 8514540"/>
              <a:gd name="connsiteX1872" fmla="*/ 3207877 w 8397849"/>
              <a:gd name="connsiteY1872" fmla="*/ 5346040 h 8514540"/>
              <a:gd name="connsiteX1873" fmla="*/ 3243253 w 8397849"/>
              <a:gd name="connsiteY1873" fmla="*/ 5295148 h 8514540"/>
              <a:gd name="connsiteX1874" fmla="*/ 3204000 w 8397849"/>
              <a:gd name="connsiteY1874" fmla="*/ 5322665 h 8514540"/>
              <a:gd name="connsiteX1875" fmla="*/ 3296307 w 8397849"/>
              <a:gd name="connsiteY1875" fmla="*/ 5316522 h 8514540"/>
              <a:gd name="connsiteX1876" fmla="*/ 3278162 w 8397849"/>
              <a:gd name="connsiteY1876" fmla="*/ 5337953 h 8514540"/>
              <a:gd name="connsiteX1877" fmla="*/ 3299593 w 8397849"/>
              <a:gd name="connsiteY1877" fmla="*/ 5319808 h 8514540"/>
              <a:gd name="connsiteX1878" fmla="*/ 3317739 w 8397849"/>
              <a:gd name="connsiteY1878" fmla="*/ 5295090 h 8514540"/>
              <a:gd name="connsiteX1879" fmla="*/ 3296307 w 8397849"/>
              <a:gd name="connsiteY1879" fmla="*/ 5316522 h 8514540"/>
              <a:gd name="connsiteX1880" fmla="*/ 4273525 w 8397849"/>
              <a:gd name="connsiteY1880" fmla="*/ 5363575 h 8514540"/>
              <a:gd name="connsiteX1881" fmla="*/ 4273525 w 8397849"/>
              <a:gd name="connsiteY1881" fmla="*/ 5406438 h 8514540"/>
              <a:gd name="connsiteX1882" fmla="*/ 4292575 w 8397849"/>
              <a:gd name="connsiteY1882" fmla="*/ 5423678 h 8514540"/>
              <a:gd name="connsiteX1883" fmla="*/ 4311625 w 8397849"/>
              <a:gd name="connsiteY1883" fmla="*/ 5440918 h 8514540"/>
              <a:gd name="connsiteX1884" fmla="*/ 4311625 w 8397849"/>
              <a:gd name="connsiteY1884" fmla="*/ 5398056 h 8514540"/>
              <a:gd name="connsiteX1885" fmla="*/ 4311625 w 8397849"/>
              <a:gd name="connsiteY1885" fmla="*/ 5355193 h 8514540"/>
              <a:gd name="connsiteX1886" fmla="*/ 4292575 w 8397849"/>
              <a:gd name="connsiteY1886" fmla="*/ 5337953 h 8514540"/>
              <a:gd name="connsiteX1887" fmla="*/ 4273525 w 8397849"/>
              <a:gd name="connsiteY1887" fmla="*/ 5320713 h 8514540"/>
              <a:gd name="connsiteX1888" fmla="*/ 4273525 w 8397849"/>
              <a:gd name="connsiteY1888" fmla="*/ 5363575 h 8514540"/>
              <a:gd name="connsiteX1889" fmla="*/ 4427811 w 8397849"/>
              <a:gd name="connsiteY1889" fmla="*/ 5411019 h 8514540"/>
              <a:gd name="connsiteX1890" fmla="*/ 4455986 w 8397849"/>
              <a:gd name="connsiteY1890" fmla="*/ 5423764 h 8514540"/>
              <a:gd name="connsiteX1891" fmla="*/ 4433049 w 8397849"/>
              <a:gd name="connsiteY1891" fmla="*/ 5361765 h 8514540"/>
              <a:gd name="connsiteX1892" fmla="*/ 4427811 w 8397849"/>
              <a:gd name="connsiteY1892" fmla="*/ 5411019 h 8514540"/>
              <a:gd name="connsiteX1893" fmla="*/ 3105693 w 8397849"/>
              <a:gd name="connsiteY1893" fmla="*/ 5421297 h 8514540"/>
              <a:gd name="connsiteX1894" fmla="*/ 3065650 w 8397849"/>
              <a:gd name="connsiteY1894" fmla="*/ 5461778 h 8514540"/>
              <a:gd name="connsiteX1895" fmla="*/ 2920975 w 8397849"/>
              <a:gd name="connsiteY1895" fmla="*/ 5611064 h 8514540"/>
              <a:gd name="connsiteX1896" fmla="*/ 3111999 w 8397849"/>
              <a:gd name="connsiteY1896" fmla="*/ 5438518 h 8514540"/>
              <a:gd name="connsiteX1897" fmla="*/ 3145622 w 8397849"/>
              <a:gd name="connsiteY1897" fmla="*/ 5380815 h 8514540"/>
              <a:gd name="connsiteX1898" fmla="*/ 3105693 w 8397849"/>
              <a:gd name="connsiteY1898" fmla="*/ 5421297 h 8514540"/>
              <a:gd name="connsiteX1899" fmla="*/ 4346915 w 8397849"/>
              <a:gd name="connsiteY1899" fmla="*/ 5449024 h 8514540"/>
              <a:gd name="connsiteX1900" fmla="*/ 4341400 w 8397849"/>
              <a:gd name="connsiteY1900" fmla="*/ 5490172 h 8514540"/>
              <a:gd name="connsiteX1901" fmla="*/ 4357440 w 8397849"/>
              <a:gd name="connsiteY1901" fmla="*/ 5507908 h 8514540"/>
              <a:gd name="connsiteX1902" fmla="*/ 4373490 w 8397849"/>
              <a:gd name="connsiteY1902" fmla="*/ 5525643 h 8514540"/>
              <a:gd name="connsiteX1903" fmla="*/ 4380538 w 8397849"/>
              <a:gd name="connsiteY1903" fmla="*/ 5484334 h 8514540"/>
              <a:gd name="connsiteX1904" fmla="*/ 4387596 w 8397849"/>
              <a:gd name="connsiteY1904" fmla="*/ 5443023 h 8514540"/>
              <a:gd name="connsiteX1905" fmla="*/ 4370013 w 8397849"/>
              <a:gd name="connsiteY1905" fmla="*/ 5425450 h 8514540"/>
              <a:gd name="connsiteX1906" fmla="*/ 4352440 w 8397849"/>
              <a:gd name="connsiteY1906" fmla="*/ 5407867 h 8514540"/>
              <a:gd name="connsiteX1907" fmla="*/ 4346915 w 8397849"/>
              <a:gd name="connsiteY1907" fmla="*/ 5449024 h 8514540"/>
              <a:gd name="connsiteX1908" fmla="*/ 4264000 w 8397849"/>
              <a:gd name="connsiteY1908" fmla="*/ 5495744 h 8514540"/>
              <a:gd name="connsiteX1909" fmla="*/ 4304081 w 8397849"/>
              <a:gd name="connsiteY1909" fmla="*/ 5535597 h 8514540"/>
              <a:gd name="connsiteX1910" fmla="*/ 4293137 w 8397849"/>
              <a:gd name="connsiteY1910" fmla="*/ 5469217 h 8514540"/>
              <a:gd name="connsiteX1911" fmla="*/ 4264000 w 8397849"/>
              <a:gd name="connsiteY1911" fmla="*/ 5495744 h 8514540"/>
              <a:gd name="connsiteX1912" fmla="*/ 4414962 w 8397849"/>
              <a:gd name="connsiteY1912" fmla="*/ 5523996 h 8514540"/>
              <a:gd name="connsiteX1913" fmla="*/ 4419896 w 8397849"/>
              <a:gd name="connsiteY1913" fmla="*/ 5587432 h 8514540"/>
              <a:gd name="connsiteX1914" fmla="*/ 4428154 w 8397849"/>
              <a:gd name="connsiteY1914" fmla="*/ 5602177 h 8514540"/>
              <a:gd name="connsiteX1915" fmla="*/ 4436421 w 8397849"/>
              <a:gd name="connsiteY1915" fmla="*/ 5589127 h 8514540"/>
              <a:gd name="connsiteX1916" fmla="*/ 4431630 w 8397849"/>
              <a:gd name="connsiteY1916" fmla="*/ 5486372 h 8514540"/>
              <a:gd name="connsiteX1917" fmla="*/ 4418286 w 8397849"/>
              <a:gd name="connsiteY1917" fmla="*/ 5475304 h 8514540"/>
              <a:gd name="connsiteX1918" fmla="*/ 4414962 w 8397849"/>
              <a:gd name="connsiteY1918" fmla="*/ 5523996 h 8514540"/>
              <a:gd name="connsiteX1919" fmla="*/ 4337923 w 8397849"/>
              <a:gd name="connsiteY1919" fmla="*/ 5577383 h 8514540"/>
              <a:gd name="connsiteX1920" fmla="*/ 4348544 w 8397849"/>
              <a:gd name="connsiteY1920" fmla="*/ 5647515 h 8514540"/>
              <a:gd name="connsiteX1921" fmla="*/ 4363527 w 8397849"/>
              <a:gd name="connsiteY1921" fmla="*/ 5671328 h 8514540"/>
              <a:gd name="connsiteX1922" fmla="*/ 4370327 w 8397849"/>
              <a:gd name="connsiteY1922" fmla="*/ 5618940 h 8514540"/>
              <a:gd name="connsiteX1923" fmla="*/ 4377128 w 8397849"/>
              <a:gd name="connsiteY1923" fmla="*/ 5566553 h 8514540"/>
              <a:gd name="connsiteX1924" fmla="*/ 4359707 w 8397849"/>
              <a:gd name="connsiteY1924" fmla="*/ 5548808 h 8514540"/>
              <a:gd name="connsiteX1925" fmla="*/ 4342286 w 8397849"/>
              <a:gd name="connsiteY1925" fmla="*/ 5531073 h 8514540"/>
              <a:gd name="connsiteX1926" fmla="*/ 4337923 w 8397849"/>
              <a:gd name="connsiteY1926" fmla="*/ 5577383 h 8514540"/>
              <a:gd name="connsiteX1927" fmla="*/ 4228948 w 8397849"/>
              <a:gd name="connsiteY1927" fmla="*/ 5609415 h 8514540"/>
              <a:gd name="connsiteX1928" fmla="*/ 4232786 w 8397849"/>
              <a:gd name="connsiteY1928" fmla="*/ 5640372 h 8514540"/>
              <a:gd name="connsiteX1929" fmla="*/ 4232786 w 8397849"/>
              <a:gd name="connsiteY1929" fmla="*/ 5578459 h 8514540"/>
              <a:gd name="connsiteX1930" fmla="*/ 4228948 w 8397849"/>
              <a:gd name="connsiteY1930" fmla="*/ 5609415 h 8514540"/>
              <a:gd name="connsiteX1931" fmla="*/ 2949550 w 8397849"/>
              <a:gd name="connsiteY1931" fmla="*/ 5639039 h 8514540"/>
              <a:gd name="connsiteX1932" fmla="*/ 2388594 w 8397849"/>
              <a:gd name="connsiteY1932" fmla="*/ 6128528 h 8514540"/>
              <a:gd name="connsiteX1933" fmla="*/ 2331901 w 8397849"/>
              <a:gd name="connsiteY1933" fmla="*/ 6170162 h 8514540"/>
              <a:gd name="connsiteX1934" fmla="*/ 2297935 w 8397849"/>
              <a:gd name="connsiteY1934" fmla="*/ 6170381 h 8514540"/>
              <a:gd name="connsiteX1935" fmla="*/ 2406625 w 8397849"/>
              <a:gd name="connsiteY1935" fmla="*/ 6077874 h 8514540"/>
              <a:gd name="connsiteX1936" fmla="*/ 2892400 w 8397849"/>
              <a:gd name="connsiteY1936" fmla="*/ 5639915 h 8514540"/>
              <a:gd name="connsiteX1937" fmla="*/ 2779014 w 8397849"/>
              <a:gd name="connsiteY1937" fmla="*/ 5735565 h 8514540"/>
              <a:gd name="connsiteX1938" fmla="*/ 2406453 w 8397849"/>
              <a:gd name="connsiteY1938" fmla="*/ 6058986 h 8514540"/>
              <a:gd name="connsiteX1939" fmla="*/ 2044675 w 8397849"/>
              <a:gd name="connsiteY1939" fmla="*/ 6390647 h 8514540"/>
              <a:gd name="connsiteX1940" fmla="*/ 1810636 w 8397849"/>
              <a:gd name="connsiteY1940" fmla="*/ 6627257 h 8514540"/>
              <a:gd name="connsiteX1941" fmla="*/ 2043656 w 8397849"/>
              <a:gd name="connsiteY1941" fmla="*/ 6411897 h 8514540"/>
              <a:gd name="connsiteX1942" fmla="*/ 2265788 w 8397849"/>
              <a:gd name="connsiteY1942" fmla="*/ 6209490 h 8514540"/>
              <a:gd name="connsiteX1943" fmla="*/ 2273275 w 8397849"/>
              <a:gd name="connsiteY1943" fmla="*/ 6220749 h 8514540"/>
              <a:gd name="connsiteX1944" fmla="*/ 1992287 w 8397849"/>
              <a:gd name="connsiteY1944" fmla="*/ 6504823 h 8514540"/>
              <a:gd name="connsiteX1945" fmla="*/ 1882750 w 8397849"/>
              <a:gd name="connsiteY1945" fmla="*/ 6613074 h 8514540"/>
              <a:gd name="connsiteX1946" fmla="*/ 2444725 w 8397849"/>
              <a:gd name="connsiteY1946" fmla="*/ 6128033 h 8514540"/>
              <a:gd name="connsiteX1947" fmla="*/ 2606650 w 8397849"/>
              <a:gd name="connsiteY1947" fmla="*/ 5983110 h 8514540"/>
              <a:gd name="connsiteX1948" fmla="*/ 3025636 w 8397849"/>
              <a:gd name="connsiteY1948" fmla="*/ 5571735 h 8514540"/>
              <a:gd name="connsiteX1949" fmla="*/ 2949550 w 8397849"/>
              <a:gd name="connsiteY1949" fmla="*/ 5639039 h 8514540"/>
              <a:gd name="connsiteX1950" fmla="*/ 4261800 w 8397849"/>
              <a:gd name="connsiteY1950" fmla="*/ 5639353 h 8514540"/>
              <a:gd name="connsiteX1951" fmla="*/ 4257408 w 8397849"/>
              <a:gd name="connsiteY1951" fmla="*/ 5680853 h 8514540"/>
              <a:gd name="connsiteX1952" fmla="*/ 4272610 w 8397849"/>
              <a:gd name="connsiteY1952" fmla="*/ 5698579 h 8514540"/>
              <a:gd name="connsiteX1953" fmla="*/ 4287812 w 8397849"/>
              <a:gd name="connsiteY1953" fmla="*/ 5716305 h 8514540"/>
              <a:gd name="connsiteX1954" fmla="*/ 4293927 w 8397849"/>
              <a:gd name="connsiteY1954" fmla="*/ 5674767 h 8514540"/>
              <a:gd name="connsiteX1955" fmla="*/ 4300033 w 8397849"/>
              <a:gd name="connsiteY1955" fmla="*/ 5633228 h 8514540"/>
              <a:gd name="connsiteX1956" fmla="*/ 4283116 w 8397849"/>
              <a:gd name="connsiteY1956" fmla="*/ 5615540 h 8514540"/>
              <a:gd name="connsiteX1957" fmla="*/ 4266191 w 8397849"/>
              <a:gd name="connsiteY1957" fmla="*/ 5597852 h 8514540"/>
              <a:gd name="connsiteX1958" fmla="*/ 4261800 w 8397849"/>
              <a:gd name="connsiteY1958" fmla="*/ 5639353 h 8514540"/>
              <a:gd name="connsiteX1959" fmla="*/ 4402712 w 8397849"/>
              <a:gd name="connsiteY1959" fmla="*/ 5659289 h 8514540"/>
              <a:gd name="connsiteX1960" fmla="*/ 4396293 w 8397849"/>
              <a:gd name="connsiteY1960" fmla="*/ 5707694 h 8514540"/>
              <a:gd name="connsiteX1961" fmla="*/ 4411104 w 8397849"/>
              <a:gd name="connsiteY1961" fmla="*/ 5722506 h 8514540"/>
              <a:gd name="connsiteX1962" fmla="*/ 4425925 w 8397849"/>
              <a:gd name="connsiteY1962" fmla="*/ 5737327 h 8514540"/>
              <a:gd name="connsiteX1963" fmla="*/ 4426030 w 8397849"/>
              <a:gd name="connsiteY1963" fmla="*/ 5713848 h 8514540"/>
              <a:gd name="connsiteX1964" fmla="*/ 4431811 w 8397849"/>
              <a:gd name="connsiteY1964" fmla="*/ 5656069 h 8514540"/>
              <a:gd name="connsiteX1965" fmla="*/ 4437488 w 8397849"/>
              <a:gd name="connsiteY1965" fmla="*/ 5621760 h 8514540"/>
              <a:gd name="connsiteX1966" fmla="*/ 4423306 w 8397849"/>
              <a:gd name="connsiteY1966" fmla="*/ 5616321 h 8514540"/>
              <a:gd name="connsiteX1967" fmla="*/ 4409132 w 8397849"/>
              <a:gd name="connsiteY1967" fmla="*/ 5610882 h 8514540"/>
              <a:gd name="connsiteX1968" fmla="*/ 4402712 w 8397849"/>
              <a:gd name="connsiteY1968" fmla="*/ 5659289 h 8514540"/>
              <a:gd name="connsiteX1969" fmla="*/ 4327865 w 8397849"/>
              <a:gd name="connsiteY1969" fmla="*/ 5715724 h 8514540"/>
              <a:gd name="connsiteX1970" fmla="*/ 4322350 w 8397849"/>
              <a:gd name="connsiteY1970" fmla="*/ 5756872 h 8514540"/>
              <a:gd name="connsiteX1971" fmla="*/ 4338419 w 8397849"/>
              <a:gd name="connsiteY1971" fmla="*/ 5774694 h 8514540"/>
              <a:gd name="connsiteX1972" fmla="*/ 4354487 w 8397849"/>
              <a:gd name="connsiteY1972" fmla="*/ 5792505 h 8514540"/>
              <a:gd name="connsiteX1973" fmla="*/ 4360602 w 8397849"/>
              <a:gd name="connsiteY1973" fmla="*/ 5750967 h 8514540"/>
              <a:gd name="connsiteX1974" fmla="*/ 4366708 w 8397849"/>
              <a:gd name="connsiteY1974" fmla="*/ 5709428 h 8514540"/>
              <a:gd name="connsiteX1975" fmla="*/ 4350049 w 8397849"/>
              <a:gd name="connsiteY1975" fmla="*/ 5691998 h 8514540"/>
              <a:gd name="connsiteX1976" fmla="*/ 4333390 w 8397849"/>
              <a:gd name="connsiteY1976" fmla="*/ 5674567 h 8514540"/>
              <a:gd name="connsiteX1977" fmla="*/ 4327865 w 8397849"/>
              <a:gd name="connsiteY1977" fmla="*/ 5715724 h 8514540"/>
              <a:gd name="connsiteX1978" fmla="*/ 4226652 w 8397849"/>
              <a:gd name="connsiteY1978" fmla="*/ 5710219 h 8514540"/>
              <a:gd name="connsiteX1979" fmla="*/ 4232405 w 8397849"/>
              <a:gd name="connsiteY1979" fmla="*/ 5715982 h 8514540"/>
              <a:gd name="connsiteX1980" fmla="*/ 4231653 w 8397849"/>
              <a:gd name="connsiteY1980" fmla="*/ 5697722 h 8514540"/>
              <a:gd name="connsiteX1981" fmla="*/ 4226652 w 8397849"/>
              <a:gd name="connsiteY1981" fmla="*/ 5710219 h 8514540"/>
              <a:gd name="connsiteX1982" fmla="*/ 4254475 w 8397849"/>
              <a:gd name="connsiteY1982" fmla="*/ 5767407 h 8514540"/>
              <a:gd name="connsiteX1983" fmla="*/ 4267848 w 8397849"/>
              <a:gd name="connsiteY1983" fmla="*/ 5833615 h 8514540"/>
              <a:gd name="connsiteX1984" fmla="*/ 4281231 w 8397849"/>
              <a:gd name="connsiteY1984" fmla="*/ 5851913 h 8514540"/>
              <a:gd name="connsiteX1985" fmla="*/ 4288117 w 8397849"/>
              <a:gd name="connsiteY1985" fmla="*/ 5805964 h 8514540"/>
              <a:gd name="connsiteX1986" fmla="*/ 4295004 w 8397849"/>
              <a:gd name="connsiteY1986" fmla="*/ 5760016 h 8514540"/>
              <a:gd name="connsiteX1987" fmla="*/ 4274744 w 8397849"/>
              <a:gd name="connsiteY1987" fmla="*/ 5739746 h 8514540"/>
              <a:gd name="connsiteX1988" fmla="*/ 4254475 w 8397849"/>
              <a:gd name="connsiteY1988" fmla="*/ 5719487 h 8514540"/>
              <a:gd name="connsiteX1989" fmla="*/ 4254475 w 8397849"/>
              <a:gd name="connsiteY1989" fmla="*/ 5767407 h 8514540"/>
              <a:gd name="connsiteX1990" fmla="*/ 4393750 w 8397849"/>
              <a:gd name="connsiteY1990" fmla="*/ 5762844 h 8514540"/>
              <a:gd name="connsiteX1991" fmla="*/ 4383443 w 8397849"/>
              <a:gd name="connsiteY1991" fmla="*/ 5866590 h 8514540"/>
              <a:gd name="connsiteX1992" fmla="*/ 4273468 w 8397849"/>
              <a:gd name="connsiteY1992" fmla="*/ 7222531 h 8514540"/>
              <a:gd name="connsiteX1993" fmla="*/ 4274487 w 8397849"/>
              <a:gd name="connsiteY1993" fmla="*/ 7323915 h 8514540"/>
              <a:gd name="connsiteX1994" fmla="*/ 4354707 w 8397849"/>
              <a:gd name="connsiteY1994" fmla="*/ 6476190 h 8514540"/>
              <a:gd name="connsiteX1995" fmla="*/ 4401179 w 8397849"/>
              <a:gd name="connsiteY1995" fmla="*/ 5980890 h 8514540"/>
              <a:gd name="connsiteX1996" fmla="*/ 4424125 w 8397849"/>
              <a:gd name="connsiteY1996" fmla="*/ 5757053 h 8514540"/>
              <a:gd name="connsiteX1997" fmla="*/ 4411418 w 8397849"/>
              <a:gd name="connsiteY1997" fmla="*/ 5743794 h 8514540"/>
              <a:gd name="connsiteX1998" fmla="*/ 4398722 w 8397849"/>
              <a:gd name="connsiteY1998" fmla="*/ 5730526 h 8514540"/>
              <a:gd name="connsiteX1999" fmla="*/ 4393750 w 8397849"/>
              <a:gd name="connsiteY1999" fmla="*/ 5762844 h 8514540"/>
              <a:gd name="connsiteX2000" fmla="*/ 4321150 w 8397849"/>
              <a:gd name="connsiteY2000" fmla="*/ 5844255 h 8514540"/>
              <a:gd name="connsiteX2001" fmla="*/ 4334409 w 8397849"/>
              <a:gd name="connsiteY2001" fmla="*/ 5903833 h 8514540"/>
              <a:gd name="connsiteX2002" fmla="*/ 4347667 w 8397849"/>
              <a:gd name="connsiteY2002" fmla="*/ 5914835 h 8514540"/>
              <a:gd name="connsiteX2003" fmla="*/ 4352106 w 8397849"/>
              <a:gd name="connsiteY2003" fmla="*/ 5874049 h 8514540"/>
              <a:gd name="connsiteX2004" fmla="*/ 4356545 w 8397849"/>
              <a:gd name="connsiteY2004" fmla="*/ 5833253 h 8514540"/>
              <a:gd name="connsiteX2005" fmla="*/ 4338847 w 8397849"/>
              <a:gd name="connsiteY2005" fmla="*/ 5814470 h 8514540"/>
              <a:gd name="connsiteX2006" fmla="*/ 4321150 w 8397849"/>
              <a:gd name="connsiteY2006" fmla="*/ 5795687 h 8514540"/>
              <a:gd name="connsiteX2007" fmla="*/ 4321150 w 8397849"/>
              <a:gd name="connsiteY2007" fmla="*/ 5844255 h 8514540"/>
              <a:gd name="connsiteX2008" fmla="*/ 2506170 w 8397849"/>
              <a:gd name="connsiteY2008" fmla="*/ 5924207 h 8514540"/>
              <a:gd name="connsiteX2009" fmla="*/ 2449744 w 8397849"/>
              <a:gd name="connsiteY2009" fmla="*/ 5989978 h 8514540"/>
              <a:gd name="connsiteX2010" fmla="*/ 2580942 w 8397849"/>
              <a:gd name="connsiteY2010" fmla="*/ 5863600 h 8514540"/>
              <a:gd name="connsiteX2011" fmla="*/ 2506170 w 8397849"/>
              <a:gd name="connsiteY2011" fmla="*/ 5924207 h 8514540"/>
              <a:gd name="connsiteX2012" fmla="*/ 4246245 w 8397849"/>
              <a:gd name="connsiteY2012" fmla="*/ 5900757 h 8514540"/>
              <a:gd name="connsiteX2013" fmla="*/ 4274687 w 8397849"/>
              <a:gd name="connsiteY2013" fmla="*/ 5971365 h 8514540"/>
              <a:gd name="connsiteX2014" fmla="*/ 4269791 w 8397849"/>
              <a:gd name="connsiteY2014" fmla="*/ 5873734 h 8514540"/>
              <a:gd name="connsiteX2015" fmla="*/ 4246245 w 8397849"/>
              <a:gd name="connsiteY2015" fmla="*/ 5900757 h 8514540"/>
              <a:gd name="connsiteX2016" fmla="*/ 2316232 w 8397849"/>
              <a:gd name="connsiteY2016" fmla="*/ 5933171 h 8514540"/>
              <a:gd name="connsiteX2017" fmla="*/ 2294763 w 8397849"/>
              <a:gd name="connsiteY2017" fmla="*/ 5967460 h 8514540"/>
              <a:gd name="connsiteX2018" fmla="*/ 2340159 w 8397849"/>
              <a:gd name="connsiteY2018" fmla="*/ 5932980 h 8514540"/>
              <a:gd name="connsiteX2019" fmla="*/ 2316232 w 8397849"/>
              <a:gd name="connsiteY2019" fmla="*/ 5933171 h 8514540"/>
              <a:gd name="connsiteX2020" fmla="*/ 4310187 w 8397849"/>
              <a:gd name="connsiteY2020" fmla="*/ 5971671 h 8514540"/>
              <a:gd name="connsiteX2021" fmla="*/ 4306862 w 8397849"/>
              <a:gd name="connsiteY2021" fmla="*/ 6020362 h 8514540"/>
              <a:gd name="connsiteX2022" fmla="*/ 4323531 w 8397849"/>
              <a:gd name="connsiteY2022" fmla="*/ 6035441 h 8514540"/>
              <a:gd name="connsiteX2023" fmla="*/ 4340200 w 8397849"/>
              <a:gd name="connsiteY2023" fmla="*/ 6050518 h 8514540"/>
              <a:gd name="connsiteX2024" fmla="*/ 4340200 w 8397849"/>
              <a:gd name="connsiteY2024" fmla="*/ 5997817 h 8514540"/>
              <a:gd name="connsiteX2025" fmla="*/ 4326855 w 8397849"/>
              <a:gd name="connsiteY2025" fmla="*/ 5934047 h 8514540"/>
              <a:gd name="connsiteX2026" fmla="*/ 4313511 w 8397849"/>
              <a:gd name="connsiteY2026" fmla="*/ 5922979 h 8514540"/>
              <a:gd name="connsiteX2027" fmla="*/ 4310187 w 8397849"/>
              <a:gd name="connsiteY2027" fmla="*/ 5971671 h 8514540"/>
              <a:gd name="connsiteX2028" fmla="*/ 4241673 w 8397849"/>
              <a:gd name="connsiteY2028" fmla="*/ 6064186 h 8514540"/>
              <a:gd name="connsiteX2029" fmla="*/ 4231129 w 8397849"/>
              <a:gd name="connsiteY2029" fmla="*/ 6809565 h 8514540"/>
              <a:gd name="connsiteX2030" fmla="*/ 4269905 w 8397849"/>
              <a:gd name="connsiteY2030" fmla="*/ 6142692 h 8514540"/>
              <a:gd name="connsiteX2031" fmla="*/ 4276144 w 8397849"/>
              <a:gd name="connsiteY2031" fmla="*/ 6004446 h 8514540"/>
              <a:gd name="connsiteX2032" fmla="*/ 4261895 w 8397849"/>
              <a:gd name="connsiteY2032" fmla="*/ 5992616 h 8514540"/>
              <a:gd name="connsiteX2033" fmla="*/ 4247645 w 8397849"/>
              <a:gd name="connsiteY2033" fmla="*/ 5980796 h 8514540"/>
              <a:gd name="connsiteX2034" fmla="*/ 4241673 w 8397849"/>
              <a:gd name="connsiteY2034" fmla="*/ 6064186 h 8514540"/>
              <a:gd name="connsiteX2035" fmla="*/ 2175834 w 8397849"/>
              <a:gd name="connsiteY2035" fmla="*/ 6094114 h 8514540"/>
              <a:gd name="connsiteX2036" fmla="*/ 1982610 w 8397849"/>
              <a:gd name="connsiteY2036" fmla="*/ 6310808 h 8514540"/>
              <a:gd name="connsiteX2037" fmla="*/ 1831696 w 8397849"/>
              <a:gd name="connsiteY2037" fmla="*/ 6483134 h 8514540"/>
              <a:gd name="connsiteX2038" fmla="*/ 1798253 w 8397849"/>
              <a:gd name="connsiteY2038" fmla="*/ 6528216 h 8514540"/>
              <a:gd name="connsiteX2039" fmla="*/ 2263750 w 8397849"/>
              <a:gd name="connsiteY2039" fmla="*/ 6017714 h 8514540"/>
              <a:gd name="connsiteX2040" fmla="*/ 2175834 w 8397849"/>
              <a:gd name="connsiteY2040" fmla="*/ 6094114 h 8514540"/>
              <a:gd name="connsiteX2041" fmla="*/ 4302100 w 8397849"/>
              <a:gd name="connsiteY2041" fmla="*/ 6102382 h 8514540"/>
              <a:gd name="connsiteX2042" fmla="*/ 4316387 w 8397849"/>
              <a:gd name="connsiteY2042" fmla="*/ 6161865 h 8514540"/>
              <a:gd name="connsiteX2043" fmla="*/ 4330675 w 8397849"/>
              <a:gd name="connsiteY2043" fmla="*/ 6173724 h 8514540"/>
              <a:gd name="connsiteX2044" fmla="*/ 4330675 w 8397849"/>
              <a:gd name="connsiteY2044" fmla="*/ 6126099 h 8514540"/>
              <a:gd name="connsiteX2045" fmla="*/ 4316387 w 8397849"/>
              <a:gd name="connsiteY2045" fmla="*/ 6066615 h 8514540"/>
              <a:gd name="connsiteX2046" fmla="*/ 4302100 w 8397849"/>
              <a:gd name="connsiteY2046" fmla="*/ 6054757 h 8514540"/>
              <a:gd name="connsiteX2047" fmla="*/ 4302100 w 8397849"/>
              <a:gd name="connsiteY2047" fmla="*/ 6102382 h 8514540"/>
              <a:gd name="connsiteX2048" fmla="*/ 3990032 w 8397849"/>
              <a:gd name="connsiteY2048" fmla="*/ 6157103 h 8514540"/>
              <a:gd name="connsiteX2049" fmla="*/ 3997300 w 8397849"/>
              <a:gd name="connsiteY2049" fmla="*/ 6223778 h 8514540"/>
              <a:gd name="connsiteX2050" fmla="*/ 4004567 w 8397849"/>
              <a:gd name="connsiteY2050" fmla="*/ 6252353 h 8514540"/>
              <a:gd name="connsiteX2051" fmla="*/ 4004567 w 8397849"/>
              <a:gd name="connsiteY2051" fmla="*/ 6214253 h 8514540"/>
              <a:gd name="connsiteX2052" fmla="*/ 3997300 w 8397849"/>
              <a:gd name="connsiteY2052" fmla="*/ 6147578 h 8514540"/>
              <a:gd name="connsiteX2053" fmla="*/ 3990032 w 8397849"/>
              <a:gd name="connsiteY2053" fmla="*/ 6119003 h 8514540"/>
              <a:gd name="connsiteX2054" fmla="*/ 3990032 w 8397849"/>
              <a:gd name="connsiteY2054" fmla="*/ 6157103 h 8514540"/>
              <a:gd name="connsiteX2055" fmla="*/ 4284059 w 8397849"/>
              <a:gd name="connsiteY2055" fmla="*/ 6402086 h 8514540"/>
              <a:gd name="connsiteX2056" fmla="*/ 4235873 w 8397849"/>
              <a:gd name="connsiteY2056" fmla="*/ 7057215 h 8514540"/>
              <a:gd name="connsiteX2057" fmla="*/ 4227462 w 8397849"/>
              <a:gd name="connsiteY2057" fmla="*/ 7247715 h 8514540"/>
              <a:gd name="connsiteX2058" fmla="*/ 4228433 w 8397849"/>
              <a:gd name="connsiteY2058" fmla="*/ 7366778 h 8514540"/>
              <a:gd name="connsiteX2059" fmla="*/ 4236272 w 8397849"/>
              <a:gd name="connsiteY2059" fmla="*/ 7290578 h 8514540"/>
              <a:gd name="connsiteX2060" fmla="*/ 4263447 w 8397849"/>
              <a:gd name="connsiteY2060" fmla="*/ 6971490 h 8514540"/>
              <a:gd name="connsiteX2061" fmla="*/ 4298033 w 8397849"/>
              <a:gd name="connsiteY2061" fmla="*/ 6542865 h 8514540"/>
              <a:gd name="connsiteX2062" fmla="*/ 4306015 w 8397849"/>
              <a:gd name="connsiteY2062" fmla="*/ 6193498 h 8514540"/>
              <a:gd name="connsiteX2063" fmla="*/ 4284059 w 8397849"/>
              <a:gd name="connsiteY2063" fmla="*/ 6402086 h 8514540"/>
              <a:gd name="connsiteX2064" fmla="*/ 4106847 w 8397849"/>
              <a:gd name="connsiteY2064" fmla="*/ 6471723 h 8514540"/>
              <a:gd name="connsiteX2065" fmla="*/ 4120058 w 8397849"/>
              <a:gd name="connsiteY2065" fmla="*/ 6638411 h 8514540"/>
              <a:gd name="connsiteX2066" fmla="*/ 4129440 w 8397849"/>
              <a:gd name="connsiteY2066" fmla="*/ 6661928 h 8514540"/>
              <a:gd name="connsiteX2067" fmla="*/ 4129335 w 8397849"/>
              <a:gd name="connsiteY2067" fmla="*/ 6614303 h 8514540"/>
              <a:gd name="connsiteX2068" fmla="*/ 4116124 w 8397849"/>
              <a:gd name="connsiteY2068" fmla="*/ 6447615 h 8514540"/>
              <a:gd name="connsiteX2069" fmla="*/ 4103018 w 8397849"/>
              <a:gd name="connsiteY2069" fmla="*/ 6328553 h 8514540"/>
              <a:gd name="connsiteX2070" fmla="*/ 4106847 w 8397849"/>
              <a:gd name="connsiteY2070" fmla="*/ 6471723 h 8514540"/>
              <a:gd name="connsiteX2071" fmla="*/ 4036381 w 8397849"/>
              <a:gd name="connsiteY2071" fmla="*/ 6532112 h 8514540"/>
              <a:gd name="connsiteX2072" fmla="*/ 4142508 w 8397849"/>
              <a:gd name="connsiteY2072" fmla="*/ 7476315 h 8514540"/>
              <a:gd name="connsiteX2073" fmla="*/ 4146233 w 8397849"/>
              <a:gd name="connsiteY2073" fmla="*/ 7440597 h 8514540"/>
              <a:gd name="connsiteX2074" fmla="*/ 4135298 w 8397849"/>
              <a:gd name="connsiteY2074" fmla="*/ 7328678 h 8514540"/>
              <a:gd name="connsiteX2075" fmla="*/ 4045820 w 8397849"/>
              <a:gd name="connsiteY2075" fmla="*/ 6523815 h 8514540"/>
              <a:gd name="connsiteX2076" fmla="*/ 4037371 w 8397849"/>
              <a:gd name="connsiteY2076" fmla="*/ 6490478 h 8514540"/>
              <a:gd name="connsiteX2077" fmla="*/ 4036381 w 8397849"/>
              <a:gd name="connsiteY2077" fmla="*/ 6532112 h 8514540"/>
              <a:gd name="connsiteX2078" fmla="*/ 1577273 w 8397849"/>
              <a:gd name="connsiteY2078" fmla="*/ 6860905 h 8514540"/>
              <a:gd name="connsiteX2079" fmla="*/ 1447667 w 8397849"/>
              <a:gd name="connsiteY2079" fmla="*/ 6990540 h 8514540"/>
              <a:gd name="connsiteX2080" fmla="*/ 1514065 w 8397849"/>
              <a:gd name="connsiteY2080" fmla="*/ 6935772 h 8514540"/>
              <a:gd name="connsiteX2081" fmla="*/ 1610078 w 8397849"/>
              <a:gd name="connsiteY2081" fmla="*/ 6849457 h 8514540"/>
              <a:gd name="connsiteX2082" fmla="*/ 1642567 w 8397849"/>
              <a:gd name="connsiteY2082" fmla="*/ 6813862 h 8514540"/>
              <a:gd name="connsiteX2083" fmla="*/ 1577273 w 8397849"/>
              <a:gd name="connsiteY2083" fmla="*/ 6860905 h 8514540"/>
              <a:gd name="connsiteX2084" fmla="*/ 4352125 w 8397849"/>
              <a:gd name="connsiteY2084" fmla="*/ 6900053 h 8514540"/>
              <a:gd name="connsiteX2085" fmla="*/ 4356459 w 8397849"/>
              <a:gd name="connsiteY2085" fmla="*/ 6916608 h 8514540"/>
              <a:gd name="connsiteX2086" fmla="*/ 4356269 w 8397849"/>
              <a:gd name="connsiteY2086" fmla="*/ 6878508 h 8514540"/>
              <a:gd name="connsiteX2087" fmla="*/ 4352125 w 8397849"/>
              <a:gd name="connsiteY2087" fmla="*/ 6900053 h 8514540"/>
              <a:gd name="connsiteX2088" fmla="*/ 4340952 w 8397849"/>
              <a:gd name="connsiteY2088" fmla="*/ 6977044 h 8514540"/>
              <a:gd name="connsiteX2089" fmla="*/ 4346705 w 8397849"/>
              <a:gd name="connsiteY2089" fmla="*/ 6982807 h 8514540"/>
              <a:gd name="connsiteX2090" fmla="*/ 4345953 w 8397849"/>
              <a:gd name="connsiteY2090" fmla="*/ 6964547 h 8514540"/>
              <a:gd name="connsiteX2091" fmla="*/ 4340952 w 8397849"/>
              <a:gd name="connsiteY2091" fmla="*/ 6977044 h 8514540"/>
              <a:gd name="connsiteX2092" fmla="*/ 4245941 w 8397849"/>
              <a:gd name="connsiteY2092" fmla="*/ 7526322 h 8514540"/>
              <a:gd name="connsiteX2093" fmla="*/ 4230148 w 8397849"/>
              <a:gd name="connsiteY2093" fmla="*/ 7771590 h 8514540"/>
              <a:gd name="connsiteX2094" fmla="*/ 4226976 w 8397849"/>
              <a:gd name="connsiteY2094" fmla="*/ 7881128 h 8514540"/>
              <a:gd name="connsiteX2095" fmla="*/ 4235234 w 8397849"/>
              <a:gd name="connsiteY2095" fmla="*/ 7828740 h 8514540"/>
              <a:gd name="connsiteX2096" fmla="*/ 4248464 w 8397849"/>
              <a:gd name="connsiteY2096" fmla="*/ 7695219 h 8514540"/>
              <a:gd name="connsiteX2097" fmla="*/ 4262676 w 8397849"/>
              <a:gd name="connsiteY2097" fmla="*/ 7390590 h 8514540"/>
              <a:gd name="connsiteX2098" fmla="*/ 4245941 w 8397849"/>
              <a:gd name="connsiteY2098" fmla="*/ 7526322 h 8514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</a:cxnLst>
            <a:rect l="l" t="t" r="r" b="b"/>
            <a:pathLst>
              <a:path w="8397849" h="8514540">
                <a:moveTo>
                  <a:pt x="4178503" y="20620"/>
                </a:moveTo>
                <a:cubicBezTo>
                  <a:pt x="4168026" y="45900"/>
                  <a:pt x="4142623" y="235400"/>
                  <a:pt x="4063899" y="875489"/>
                </a:cubicBezTo>
                <a:cubicBezTo>
                  <a:pt x="3967267" y="1661227"/>
                  <a:pt x="3931739" y="1942300"/>
                  <a:pt x="3887524" y="2270903"/>
                </a:cubicBezTo>
                <a:cubicBezTo>
                  <a:pt x="3864255" y="2443782"/>
                  <a:pt x="3823611" y="2750249"/>
                  <a:pt x="3797208" y="2951941"/>
                </a:cubicBezTo>
                <a:cubicBezTo>
                  <a:pt x="3770795" y="3153632"/>
                  <a:pt x="3746078" y="3335131"/>
                  <a:pt x="3742278" y="3355277"/>
                </a:cubicBezTo>
                <a:lnTo>
                  <a:pt x="3735362" y="3391900"/>
                </a:lnTo>
                <a:lnTo>
                  <a:pt x="3354362" y="3105493"/>
                </a:lnTo>
                <a:cubicBezTo>
                  <a:pt x="3144812" y="2947978"/>
                  <a:pt x="2885494" y="2752620"/>
                  <a:pt x="2778100" y="2671363"/>
                </a:cubicBezTo>
                <a:cubicBezTo>
                  <a:pt x="2670705" y="2590114"/>
                  <a:pt x="2571274" y="2519582"/>
                  <a:pt x="2557129" y="2514619"/>
                </a:cubicBezTo>
                <a:lnTo>
                  <a:pt x="2531431" y="2505599"/>
                </a:lnTo>
                <a:lnTo>
                  <a:pt x="2540375" y="2529145"/>
                </a:lnTo>
                <a:cubicBezTo>
                  <a:pt x="2552805" y="2561816"/>
                  <a:pt x="2585400" y="2608717"/>
                  <a:pt x="2898334" y="3044143"/>
                </a:cubicBezTo>
                <a:cubicBezTo>
                  <a:pt x="3251044" y="3534918"/>
                  <a:pt x="3367269" y="3699262"/>
                  <a:pt x="3373946" y="3716655"/>
                </a:cubicBezTo>
                <a:lnTo>
                  <a:pt x="3379318" y="3730657"/>
                </a:lnTo>
                <a:lnTo>
                  <a:pt x="3323977" y="3737296"/>
                </a:lnTo>
                <a:cubicBezTo>
                  <a:pt x="3224336" y="3749259"/>
                  <a:pt x="2670048" y="3827050"/>
                  <a:pt x="2606650" y="3837966"/>
                </a:cubicBezTo>
                <a:cubicBezTo>
                  <a:pt x="2572598" y="3843833"/>
                  <a:pt x="2531878" y="3854758"/>
                  <a:pt x="2516162" y="3862254"/>
                </a:cubicBezTo>
                <a:lnTo>
                  <a:pt x="2487587" y="3875884"/>
                </a:lnTo>
                <a:lnTo>
                  <a:pt x="2578075" y="3870217"/>
                </a:lnTo>
                <a:cubicBezTo>
                  <a:pt x="2627843" y="3867102"/>
                  <a:pt x="2707138" y="3860797"/>
                  <a:pt x="2754287" y="3856206"/>
                </a:cubicBezTo>
                <a:cubicBezTo>
                  <a:pt x="2801436" y="3851615"/>
                  <a:pt x="2901182" y="3843652"/>
                  <a:pt x="2975943" y="3838509"/>
                </a:cubicBezTo>
                <a:cubicBezTo>
                  <a:pt x="3109036" y="3829336"/>
                  <a:pt x="3404092" y="3794703"/>
                  <a:pt x="3438344" y="3784226"/>
                </a:cubicBezTo>
                <a:cubicBezTo>
                  <a:pt x="3449469" y="3780816"/>
                  <a:pt x="3497113" y="3803723"/>
                  <a:pt x="3571694" y="3848329"/>
                </a:cubicBezTo>
                <a:cubicBezTo>
                  <a:pt x="3635521" y="3886505"/>
                  <a:pt x="3739172" y="3946303"/>
                  <a:pt x="3802037" y="3981212"/>
                </a:cubicBezTo>
                <a:cubicBezTo>
                  <a:pt x="3864902" y="4016131"/>
                  <a:pt x="3932415" y="4054278"/>
                  <a:pt x="3952056" y="4065994"/>
                </a:cubicBezTo>
                <a:cubicBezTo>
                  <a:pt x="4008120" y="4099427"/>
                  <a:pt x="3993804" y="4071642"/>
                  <a:pt x="3936692" y="4036171"/>
                </a:cubicBezTo>
                <a:cubicBezTo>
                  <a:pt x="3904879" y="4016416"/>
                  <a:pt x="3851520" y="3964943"/>
                  <a:pt x="3795217" y="3899678"/>
                </a:cubicBezTo>
                <a:cubicBezTo>
                  <a:pt x="3656933" y="3739391"/>
                  <a:pt x="3489274" y="3558740"/>
                  <a:pt x="3474215" y="3553797"/>
                </a:cubicBezTo>
                <a:cubicBezTo>
                  <a:pt x="3455794" y="3547748"/>
                  <a:pt x="3488741" y="3592935"/>
                  <a:pt x="3562045" y="3674250"/>
                </a:cubicBezTo>
                <a:cubicBezTo>
                  <a:pt x="3653133" y="3775310"/>
                  <a:pt x="3791674" y="3935111"/>
                  <a:pt x="3799894" y="3948608"/>
                </a:cubicBezTo>
                <a:cubicBezTo>
                  <a:pt x="3803952" y="3955276"/>
                  <a:pt x="3778234" y="3941750"/>
                  <a:pt x="3742744" y="3918547"/>
                </a:cubicBezTo>
                <a:lnTo>
                  <a:pt x="3678212" y="3876361"/>
                </a:lnTo>
                <a:lnTo>
                  <a:pt x="3635350" y="3815096"/>
                </a:lnTo>
                <a:cubicBezTo>
                  <a:pt x="3580553" y="3736772"/>
                  <a:pt x="3348104" y="3441011"/>
                  <a:pt x="3282601" y="3366278"/>
                </a:cubicBezTo>
                <a:cubicBezTo>
                  <a:pt x="3190466" y="3261160"/>
                  <a:pt x="3129563" y="3197381"/>
                  <a:pt x="3125333" y="3201600"/>
                </a:cubicBezTo>
                <a:cubicBezTo>
                  <a:pt x="3123038" y="3203905"/>
                  <a:pt x="3158624" y="3251749"/>
                  <a:pt x="3204420" y="3307918"/>
                </a:cubicBezTo>
                <a:cubicBezTo>
                  <a:pt x="3391881" y="3537842"/>
                  <a:pt x="3414208" y="3566503"/>
                  <a:pt x="3409464" y="3571066"/>
                </a:cubicBezTo>
                <a:cubicBezTo>
                  <a:pt x="3406740" y="3573685"/>
                  <a:pt x="3399663" y="3567675"/>
                  <a:pt x="3393729" y="3557702"/>
                </a:cubicBezTo>
                <a:cubicBezTo>
                  <a:pt x="3387795" y="3547739"/>
                  <a:pt x="3374365" y="3532737"/>
                  <a:pt x="3363887" y="3524364"/>
                </a:cubicBezTo>
                <a:cubicBezTo>
                  <a:pt x="3353410" y="3516001"/>
                  <a:pt x="3317805" y="3481292"/>
                  <a:pt x="3284773" y="3447241"/>
                </a:cubicBezTo>
                <a:cubicBezTo>
                  <a:pt x="3224794" y="3385423"/>
                  <a:pt x="3198286" y="3351457"/>
                  <a:pt x="2965142" y="3037666"/>
                </a:cubicBezTo>
                <a:cubicBezTo>
                  <a:pt x="2897019" y="2945987"/>
                  <a:pt x="2837260" y="2865625"/>
                  <a:pt x="2832345" y="2859072"/>
                </a:cubicBezTo>
                <a:cubicBezTo>
                  <a:pt x="2827420" y="2852528"/>
                  <a:pt x="2825582" y="2847166"/>
                  <a:pt x="2828258" y="2847166"/>
                </a:cubicBezTo>
                <a:cubicBezTo>
                  <a:pt x="2830925" y="2847166"/>
                  <a:pt x="3123019" y="3142726"/>
                  <a:pt x="3477359" y="3503962"/>
                </a:cubicBezTo>
                <a:lnTo>
                  <a:pt x="4121592" y="4160758"/>
                </a:lnTo>
                <a:lnTo>
                  <a:pt x="3952294" y="4163883"/>
                </a:lnTo>
                <a:cubicBezTo>
                  <a:pt x="3670487" y="4169074"/>
                  <a:pt x="469508" y="4171512"/>
                  <a:pt x="474490" y="4166530"/>
                </a:cubicBezTo>
                <a:cubicBezTo>
                  <a:pt x="477033" y="4163978"/>
                  <a:pt x="650274" y="4140289"/>
                  <a:pt x="859471" y="4113886"/>
                </a:cubicBezTo>
                <a:cubicBezTo>
                  <a:pt x="1792824" y="3996061"/>
                  <a:pt x="2368725" y="3916518"/>
                  <a:pt x="2382336" y="3903545"/>
                </a:cubicBezTo>
                <a:cubicBezTo>
                  <a:pt x="2387899" y="3898240"/>
                  <a:pt x="2384231" y="3894477"/>
                  <a:pt x="2372811" y="3893792"/>
                </a:cubicBezTo>
                <a:cubicBezTo>
                  <a:pt x="2361019" y="3893077"/>
                  <a:pt x="2364677" y="3890010"/>
                  <a:pt x="2382812" y="3885391"/>
                </a:cubicBezTo>
                <a:lnTo>
                  <a:pt x="2411387" y="3878123"/>
                </a:lnTo>
                <a:lnTo>
                  <a:pt x="2363762" y="3877037"/>
                </a:lnTo>
                <a:cubicBezTo>
                  <a:pt x="2307765" y="3875770"/>
                  <a:pt x="2259187" y="3881495"/>
                  <a:pt x="1206475" y="4013559"/>
                </a:cubicBezTo>
                <a:cubicBezTo>
                  <a:pt x="49055" y="4158749"/>
                  <a:pt x="11917" y="4163911"/>
                  <a:pt x="1392" y="4180951"/>
                </a:cubicBezTo>
                <a:cubicBezTo>
                  <a:pt x="-7133" y="4194734"/>
                  <a:pt x="24071" y="4210031"/>
                  <a:pt x="79145" y="4219070"/>
                </a:cubicBezTo>
                <a:cubicBezTo>
                  <a:pt x="152964" y="4231186"/>
                  <a:pt x="1020461" y="4344057"/>
                  <a:pt x="1687487" y="4428344"/>
                </a:cubicBezTo>
                <a:cubicBezTo>
                  <a:pt x="1980857" y="4465406"/>
                  <a:pt x="2300183" y="4506478"/>
                  <a:pt x="2397100" y="4519613"/>
                </a:cubicBezTo>
                <a:cubicBezTo>
                  <a:pt x="2494017" y="4532738"/>
                  <a:pt x="2686898" y="4558370"/>
                  <a:pt x="2825725" y="4576563"/>
                </a:cubicBezTo>
                <a:cubicBezTo>
                  <a:pt x="3238148" y="4630598"/>
                  <a:pt x="3306556" y="4640028"/>
                  <a:pt x="3310243" y="4643333"/>
                </a:cubicBezTo>
                <a:cubicBezTo>
                  <a:pt x="3312176" y="4645057"/>
                  <a:pt x="3269180" y="4697044"/>
                  <a:pt x="3214707" y="4758852"/>
                </a:cubicBezTo>
                <a:cubicBezTo>
                  <a:pt x="3160233" y="4820660"/>
                  <a:pt x="3014853" y="4989100"/>
                  <a:pt x="2891647" y="5133165"/>
                </a:cubicBezTo>
                <a:cubicBezTo>
                  <a:pt x="2661304" y="5402504"/>
                  <a:pt x="2316461" y="5800878"/>
                  <a:pt x="2095814" y="6052547"/>
                </a:cubicBezTo>
                <a:cubicBezTo>
                  <a:pt x="1794682" y="6396028"/>
                  <a:pt x="832030" y="7499243"/>
                  <a:pt x="757878" y="7585853"/>
                </a:cubicBezTo>
                <a:cubicBezTo>
                  <a:pt x="667809" y="7691066"/>
                  <a:pt x="619498" y="7759294"/>
                  <a:pt x="628623" y="7768419"/>
                </a:cubicBezTo>
                <a:cubicBezTo>
                  <a:pt x="640568" y="7780354"/>
                  <a:pt x="763374" y="7685180"/>
                  <a:pt x="906582" y="7553011"/>
                </a:cubicBezTo>
                <a:cubicBezTo>
                  <a:pt x="979761" y="7485460"/>
                  <a:pt x="1227058" y="7267299"/>
                  <a:pt x="1458249" y="7066340"/>
                </a:cubicBezTo>
                <a:cubicBezTo>
                  <a:pt x="1946920" y="6641545"/>
                  <a:pt x="2430390" y="6222711"/>
                  <a:pt x="2791835" y="5911034"/>
                </a:cubicBezTo>
                <a:cubicBezTo>
                  <a:pt x="3011558" y="5721573"/>
                  <a:pt x="3315881" y="5458644"/>
                  <a:pt x="3468110" y="5326752"/>
                </a:cubicBezTo>
                <a:lnTo>
                  <a:pt x="3744887" y="5086960"/>
                </a:lnTo>
                <a:lnTo>
                  <a:pt x="3751650" y="5102914"/>
                </a:lnTo>
                <a:cubicBezTo>
                  <a:pt x="3759327" y="5121041"/>
                  <a:pt x="3887753" y="6127042"/>
                  <a:pt x="3959181" y="6728603"/>
                </a:cubicBezTo>
                <a:cubicBezTo>
                  <a:pt x="3985308" y="6948631"/>
                  <a:pt x="4021712" y="7248668"/>
                  <a:pt x="4040096" y="7395353"/>
                </a:cubicBezTo>
                <a:cubicBezTo>
                  <a:pt x="4058469" y="7542038"/>
                  <a:pt x="4088549" y="7790640"/>
                  <a:pt x="4106933" y="7947803"/>
                </a:cubicBezTo>
                <a:cubicBezTo>
                  <a:pt x="4166664" y="8458409"/>
                  <a:pt x="4176065" y="8514540"/>
                  <a:pt x="4201811" y="8514540"/>
                </a:cubicBezTo>
                <a:cubicBezTo>
                  <a:pt x="4208698" y="8514540"/>
                  <a:pt x="4216984" y="8507644"/>
                  <a:pt x="4220213" y="8499215"/>
                </a:cubicBezTo>
                <a:cubicBezTo>
                  <a:pt x="4223452" y="8490795"/>
                  <a:pt x="4243207" y="8343986"/>
                  <a:pt x="4264124" y="8172984"/>
                </a:cubicBezTo>
                <a:cubicBezTo>
                  <a:pt x="4336866" y="7578166"/>
                  <a:pt x="4397636" y="7079819"/>
                  <a:pt x="4421067" y="6885765"/>
                </a:cubicBezTo>
                <a:cubicBezTo>
                  <a:pt x="4466035" y="6513490"/>
                  <a:pt x="4654992" y="4995015"/>
                  <a:pt x="4657296" y="4987414"/>
                </a:cubicBezTo>
                <a:cubicBezTo>
                  <a:pt x="4658573" y="4983214"/>
                  <a:pt x="4736697" y="5040297"/>
                  <a:pt x="4830899" y="5114278"/>
                </a:cubicBezTo>
                <a:cubicBezTo>
                  <a:pt x="5210747" y="5412534"/>
                  <a:pt x="5347088" y="5519299"/>
                  <a:pt x="5387950" y="5550494"/>
                </a:cubicBezTo>
                <a:cubicBezTo>
                  <a:pt x="5411524" y="5568496"/>
                  <a:pt x="5526472" y="5658765"/>
                  <a:pt x="5643382" y="5751100"/>
                </a:cubicBezTo>
                <a:cubicBezTo>
                  <a:pt x="5760301" y="5843435"/>
                  <a:pt x="5873887" y="5928694"/>
                  <a:pt x="5895794" y="5940562"/>
                </a:cubicBezTo>
                <a:lnTo>
                  <a:pt x="5935637" y="5962146"/>
                </a:lnTo>
                <a:lnTo>
                  <a:pt x="5938723" y="5947658"/>
                </a:lnTo>
                <a:cubicBezTo>
                  <a:pt x="5943038" y="5927446"/>
                  <a:pt x="5897509" y="5858380"/>
                  <a:pt x="5759682" y="5676072"/>
                </a:cubicBezTo>
                <a:cubicBezTo>
                  <a:pt x="5661260" y="5545893"/>
                  <a:pt x="5401466" y="5193611"/>
                  <a:pt x="5069205" y="4739793"/>
                </a:cubicBezTo>
                <a:cubicBezTo>
                  <a:pt x="5032610" y="4689806"/>
                  <a:pt x="5012465" y="4654515"/>
                  <a:pt x="5019304" y="4652344"/>
                </a:cubicBezTo>
                <a:cubicBezTo>
                  <a:pt x="5025600" y="4650353"/>
                  <a:pt x="5114344" y="4637828"/>
                  <a:pt x="5216500" y="4624521"/>
                </a:cubicBezTo>
                <a:cubicBezTo>
                  <a:pt x="5318655" y="4611205"/>
                  <a:pt x="5597262" y="4574658"/>
                  <a:pt x="5835625" y="4543301"/>
                </a:cubicBezTo>
                <a:cubicBezTo>
                  <a:pt x="6578146" y="4445622"/>
                  <a:pt x="6840274" y="4411875"/>
                  <a:pt x="7469162" y="4332951"/>
                </a:cubicBezTo>
                <a:cubicBezTo>
                  <a:pt x="8392639" y="4217070"/>
                  <a:pt x="8397850" y="4216270"/>
                  <a:pt x="8397850" y="4190191"/>
                </a:cubicBezTo>
                <a:cubicBezTo>
                  <a:pt x="8397850" y="4185323"/>
                  <a:pt x="8390258" y="4177275"/>
                  <a:pt x="8380981" y="4172312"/>
                </a:cubicBezTo>
                <a:cubicBezTo>
                  <a:pt x="8359378" y="4160749"/>
                  <a:pt x="8304762" y="4153386"/>
                  <a:pt x="7345337" y="4032847"/>
                </a:cubicBezTo>
                <a:cubicBezTo>
                  <a:pt x="6905282" y="3977554"/>
                  <a:pt x="6369501" y="3909003"/>
                  <a:pt x="6154712" y="3880514"/>
                </a:cubicBezTo>
                <a:cubicBezTo>
                  <a:pt x="5939924" y="3852024"/>
                  <a:pt x="5614692" y="3809486"/>
                  <a:pt x="5431984" y="3785997"/>
                </a:cubicBezTo>
                <a:cubicBezTo>
                  <a:pt x="5249275" y="3762499"/>
                  <a:pt x="5097457" y="3740944"/>
                  <a:pt x="5094608" y="3738096"/>
                </a:cubicBezTo>
                <a:cubicBezTo>
                  <a:pt x="5091760" y="3735248"/>
                  <a:pt x="5098057" y="3723284"/>
                  <a:pt x="5108610" y="3711521"/>
                </a:cubicBezTo>
                <a:cubicBezTo>
                  <a:pt x="5119164" y="3699758"/>
                  <a:pt x="5240808" y="3559397"/>
                  <a:pt x="5378929" y="3399616"/>
                </a:cubicBezTo>
                <a:cubicBezTo>
                  <a:pt x="5517052" y="3239834"/>
                  <a:pt x="5675414" y="3057668"/>
                  <a:pt x="5730850" y="2994803"/>
                </a:cubicBezTo>
                <a:cubicBezTo>
                  <a:pt x="5786276" y="2931938"/>
                  <a:pt x="5925626" y="2773347"/>
                  <a:pt x="6040517" y="2642378"/>
                </a:cubicBezTo>
                <a:cubicBezTo>
                  <a:pt x="6155408" y="2511409"/>
                  <a:pt x="6380255" y="2256215"/>
                  <a:pt x="6540199" y="2075269"/>
                </a:cubicBezTo>
                <a:cubicBezTo>
                  <a:pt x="7012143" y="1541345"/>
                  <a:pt x="7375018" y="1130332"/>
                  <a:pt x="7505891" y="981456"/>
                </a:cubicBezTo>
                <a:cubicBezTo>
                  <a:pt x="7758446" y="694162"/>
                  <a:pt x="7793879" y="646889"/>
                  <a:pt x="7756636" y="646889"/>
                </a:cubicBezTo>
                <a:cubicBezTo>
                  <a:pt x="7730214" y="646889"/>
                  <a:pt x="7455942" y="877937"/>
                  <a:pt x="6598577" y="1622431"/>
                </a:cubicBezTo>
                <a:cubicBezTo>
                  <a:pt x="6386923" y="1806207"/>
                  <a:pt x="6149578" y="2012299"/>
                  <a:pt x="6071121" y="2080403"/>
                </a:cubicBezTo>
                <a:cubicBezTo>
                  <a:pt x="5992673" y="2148507"/>
                  <a:pt x="5893194" y="2234232"/>
                  <a:pt x="5850045" y="2270903"/>
                </a:cubicBezTo>
                <a:cubicBezTo>
                  <a:pt x="5806898" y="2307574"/>
                  <a:pt x="5727506" y="2376154"/>
                  <a:pt x="5673614" y="2423303"/>
                </a:cubicBezTo>
                <a:cubicBezTo>
                  <a:pt x="5619731" y="2470452"/>
                  <a:pt x="5534292" y="2543318"/>
                  <a:pt x="5483762" y="2585228"/>
                </a:cubicBezTo>
                <a:cubicBezTo>
                  <a:pt x="5433232" y="2627138"/>
                  <a:pt x="5293491" y="2745572"/>
                  <a:pt x="5173228" y="2848404"/>
                </a:cubicBezTo>
                <a:cubicBezTo>
                  <a:pt x="4843053" y="3130734"/>
                  <a:pt x="4650020" y="3293183"/>
                  <a:pt x="4647505" y="3290840"/>
                </a:cubicBezTo>
                <a:cubicBezTo>
                  <a:pt x="4643838" y="3287420"/>
                  <a:pt x="4590688" y="2898782"/>
                  <a:pt x="4539930" y="2504266"/>
                </a:cubicBezTo>
                <a:cubicBezTo>
                  <a:pt x="4513983" y="2302574"/>
                  <a:pt x="4473416" y="1993964"/>
                  <a:pt x="4449775" y="1818465"/>
                </a:cubicBezTo>
                <a:cubicBezTo>
                  <a:pt x="4426144" y="1642967"/>
                  <a:pt x="4378986" y="1267920"/>
                  <a:pt x="4344981" y="985028"/>
                </a:cubicBezTo>
                <a:cubicBezTo>
                  <a:pt x="4269172" y="354386"/>
                  <a:pt x="4226729" y="37832"/>
                  <a:pt x="4215041" y="15858"/>
                </a:cubicBezTo>
                <a:cubicBezTo>
                  <a:pt x="4202954" y="-6869"/>
                  <a:pt x="4189152" y="-5068"/>
                  <a:pt x="4178503" y="20620"/>
                </a:cubicBezTo>
                <a:close/>
                <a:moveTo>
                  <a:pt x="4166197" y="556402"/>
                </a:moveTo>
                <a:cubicBezTo>
                  <a:pt x="4154110" y="635031"/>
                  <a:pt x="4076634" y="1227801"/>
                  <a:pt x="4050421" y="1442228"/>
                </a:cubicBezTo>
                <a:cubicBezTo>
                  <a:pt x="4009539" y="1776546"/>
                  <a:pt x="3972887" y="2068954"/>
                  <a:pt x="3883257" y="2775728"/>
                </a:cubicBezTo>
                <a:cubicBezTo>
                  <a:pt x="3836089" y="3147679"/>
                  <a:pt x="3797446" y="3459213"/>
                  <a:pt x="3797379" y="3468033"/>
                </a:cubicBezTo>
                <a:cubicBezTo>
                  <a:pt x="3797322" y="3476844"/>
                  <a:pt x="3788617" y="3486807"/>
                  <a:pt x="3778044" y="3490160"/>
                </a:cubicBezTo>
                <a:lnTo>
                  <a:pt x="3758813" y="3496266"/>
                </a:lnTo>
                <a:lnTo>
                  <a:pt x="3670887" y="3427124"/>
                </a:lnTo>
                <a:cubicBezTo>
                  <a:pt x="3540843" y="3324863"/>
                  <a:pt x="3539081" y="3323930"/>
                  <a:pt x="3611633" y="3395586"/>
                </a:cubicBezTo>
                <a:cubicBezTo>
                  <a:pt x="3770157" y="3552158"/>
                  <a:pt x="3911575" y="3682727"/>
                  <a:pt x="3911622" y="3672545"/>
                </a:cubicBezTo>
                <a:cubicBezTo>
                  <a:pt x="3911775" y="3636493"/>
                  <a:pt x="3943741" y="3306918"/>
                  <a:pt x="3963962" y="3132916"/>
                </a:cubicBezTo>
                <a:cubicBezTo>
                  <a:pt x="3977050" y="3020282"/>
                  <a:pt x="3990480" y="2904554"/>
                  <a:pt x="3993814" y="2875741"/>
                </a:cubicBezTo>
                <a:cubicBezTo>
                  <a:pt x="4001167" y="2812066"/>
                  <a:pt x="4015635" y="2779786"/>
                  <a:pt x="4016064" y="2826087"/>
                </a:cubicBezTo>
                <a:cubicBezTo>
                  <a:pt x="4016750" y="2900686"/>
                  <a:pt x="3927939" y="3691223"/>
                  <a:pt x="3917718" y="3701444"/>
                </a:cubicBezTo>
                <a:cubicBezTo>
                  <a:pt x="3909165" y="3709997"/>
                  <a:pt x="3868283" y="3673907"/>
                  <a:pt x="3648075" y="3463357"/>
                </a:cubicBezTo>
                <a:cubicBezTo>
                  <a:pt x="3346342" y="3174854"/>
                  <a:pt x="3292412" y="3128648"/>
                  <a:pt x="3001937" y="2909764"/>
                </a:cubicBezTo>
                <a:lnTo>
                  <a:pt x="2840012" y="2787739"/>
                </a:lnTo>
                <a:lnTo>
                  <a:pt x="3074280" y="3024626"/>
                </a:lnTo>
                <a:cubicBezTo>
                  <a:pt x="3203124" y="3154909"/>
                  <a:pt x="3501562" y="3456423"/>
                  <a:pt x="3737477" y="3694662"/>
                </a:cubicBezTo>
                <a:lnTo>
                  <a:pt x="4166407" y="4127821"/>
                </a:lnTo>
                <a:lnTo>
                  <a:pt x="4172941" y="3504162"/>
                </a:lnTo>
                <a:cubicBezTo>
                  <a:pt x="4181132" y="2721588"/>
                  <a:pt x="4176027" y="492403"/>
                  <a:pt x="4166197" y="556402"/>
                </a:cubicBezTo>
                <a:close/>
                <a:moveTo>
                  <a:pt x="4230443" y="1051703"/>
                </a:moveTo>
                <a:cubicBezTo>
                  <a:pt x="4232777" y="1238469"/>
                  <a:pt x="4238244" y="1305230"/>
                  <a:pt x="4278402" y="1637490"/>
                </a:cubicBezTo>
                <a:cubicBezTo>
                  <a:pt x="4298214" y="1801435"/>
                  <a:pt x="4332742" y="2159794"/>
                  <a:pt x="4355021" y="2432828"/>
                </a:cubicBezTo>
                <a:cubicBezTo>
                  <a:pt x="4358021" y="2469499"/>
                  <a:pt x="4362584" y="2509818"/>
                  <a:pt x="4365175" y="2522420"/>
                </a:cubicBezTo>
                <a:lnTo>
                  <a:pt x="4369880" y="2545337"/>
                </a:lnTo>
                <a:lnTo>
                  <a:pt x="4385672" y="2529545"/>
                </a:lnTo>
                <a:lnTo>
                  <a:pt x="4401465" y="2513752"/>
                </a:lnTo>
                <a:lnTo>
                  <a:pt x="4365622" y="2187540"/>
                </a:lnTo>
                <a:cubicBezTo>
                  <a:pt x="4315397" y="1730474"/>
                  <a:pt x="4247721" y="1089698"/>
                  <a:pt x="4237101" y="970740"/>
                </a:cubicBezTo>
                <a:lnTo>
                  <a:pt x="4228176" y="870727"/>
                </a:lnTo>
                <a:lnTo>
                  <a:pt x="4230443" y="1051703"/>
                </a:lnTo>
                <a:close/>
                <a:moveTo>
                  <a:pt x="4274277" y="1009831"/>
                </a:moveTo>
                <a:cubicBezTo>
                  <a:pt x="4273868" y="1018232"/>
                  <a:pt x="4281955" y="1103957"/>
                  <a:pt x="4292270" y="1200331"/>
                </a:cubicBezTo>
                <a:cubicBezTo>
                  <a:pt x="4302576" y="1296705"/>
                  <a:pt x="4326293" y="1525572"/>
                  <a:pt x="4344972" y="1708928"/>
                </a:cubicBezTo>
                <a:cubicBezTo>
                  <a:pt x="4397740" y="2226859"/>
                  <a:pt x="4424153" y="2465737"/>
                  <a:pt x="4450318" y="2661742"/>
                </a:cubicBezTo>
                <a:cubicBezTo>
                  <a:pt x="4463587" y="2761107"/>
                  <a:pt x="4476693" y="2865920"/>
                  <a:pt x="4479436" y="2894676"/>
                </a:cubicBezTo>
                <a:cubicBezTo>
                  <a:pt x="4485437" y="2957513"/>
                  <a:pt x="4489333" y="2962751"/>
                  <a:pt x="4510593" y="2936539"/>
                </a:cubicBezTo>
                <a:lnTo>
                  <a:pt x="4526938" y="2916374"/>
                </a:lnTo>
                <a:lnTo>
                  <a:pt x="4471988" y="2479339"/>
                </a:lnTo>
                <a:cubicBezTo>
                  <a:pt x="4399179" y="1900266"/>
                  <a:pt x="4283336" y="1016041"/>
                  <a:pt x="4278707" y="1004078"/>
                </a:cubicBezTo>
                <a:cubicBezTo>
                  <a:pt x="4276687" y="998839"/>
                  <a:pt x="4274687" y="1001430"/>
                  <a:pt x="4274277" y="1009831"/>
                </a:cubicBezTo>
                <a:close/>
                <a:moveTo>
                  <a:pt x="4136317" y="1047960"/>
                </a:moveTo>
                <a:cubicBezTo>
                  <a:pt x="4129621" y="1068610"/>
                  <a:pt x="4044124" y="1956130"/>
                  <a:pt x="4045782" y="1987791"/>
                </a:cubicBezTo>
                <a:cubicBezTo>
                  <a:pt x="4047449" y="2019567"/>
                  <a:pt x="4062936" y="1946081"/>
                  <a:pt x="4072433" y="1861328"/>
                </a:cubicBezTo>
                <a:cubicBezTo>
                  <a:pt x="4077719" y="1814179"/>
                  <a:pt x="4090664" y="1700593"/>
                  <a:pt x="4101189" y="1608915"/>
                </a:cubicBezTo>
                <a:cubicBezTo>
                  <a:pt x="4111714" y="1517237"/>
                  <a:pt x="4126887" y="1352521"/>
                  <a:pt x="4134907" y="1242889"/>
                </a:cubicBezTo>
                <a:cubicBezTo>
                  <a:pt x="4148118" y="1062133"/>
                  <a:pt x="4148500" y="1010412"/>
                  <a:pt x="4136317" y="1047960"/>
                </a:cubicBezTo>
                <a:close/>
                <a:moveTo>
                  <a:pt x="6915369" y="1419425"/>
                </a:moveTo>
                <a:cubicBezTo>
                  <a:pt x="5737308" y="2432866"/>
                  <a:pt x="5566944" y="2580161"/>
                  <a:pt x="5053299" y="3029407"/>
                </a:cubicBezTo>
                <a:cubicBezTo>
                  <a:pt x="4887583" y="3174349"/>
                  <a:pt x="4721362" y="3317967"/>
                  <a:pt x="4683929" y="3348543"/>
                </a:cubicBezTo>
                <a:lnTo>
                  <a:pt x="4615872" y="3404149"/>
                </a:lnTo>
                <a:lnTo>
                  <a:pt x="4576563" y="3470939"/>
                </a:lnTo>
                <a:cubicBezTo>
                  <a:pt x="4554932" y="3507677"/>
                  <a:pt x="4520765" y="3564760"/>
                  <a:pt x="4500629" y="3597812"/>
                </a:cubicBezTo>
                <a:cubicBezTo>
                  <a:pt x="4480503" y="3630854"/>
                  <a:pt x="4464025" y="3660115"/>
                  <a:pt x="4464025" y="3662829"/>
                </a:cubicBezTo>
                <a:cubicBezTo>
                  <a:pt x="4464025" y="3665553"/>
                  <a:pt x="4534643" y="3602793"/>
                  <a:pt x="4620959" y="3523364"/>
                </a:cubicBezTo>
                <a:cubicBezTo>
                  <a:pt x="4777093" y="3379699"/>
                  <a:pt x="4918405" y="3254912"/>
                  <a:pt x="4954629" y="3228727"/>
                </a:cubicBezTo>
                <a:cubicBezTo>
                  <a:pt x="5032667" y="3172320"/>
                  <a:pt x="4658792" y="3525765"/>
                  <a:pt x="4511650" y="3647513"/>
                </a:cubicBezTo>
                <a:lnTo>
                  <a:pt x="4440212" y="3706616"/>
                </a:lnTo>
                <a:lnTo>
                  <a:pt x="4395245" y="3784092"/>
                </a:lnTo>
                <a:cubicBezTo>
                  <a:pt x="4370508" y="3826707"/>
                  <a:pt x="4350154" y="3865302"/>
                  <a:pt x="4350001" y="3869865"/>
                </a:cubicBezTo>
                <a:cubicBezTo>
                  <a:pt x="4349849" y="3874418"/>
                  <a:pt x="4402389" y="3827269"/>
                  <a:pt x="4466758" y="3765090"/>
                </a:cubicBezTo>
                <a:cubicBezTo>
                  <a:pt x="4633370" y="3604127"/>
                  <a:pt x="5006140" y="3262160"/>
                  <a:pt x="5019504" y="3258007"/>
                </a:cubicBezTo>
                <a:cubicBezTo>
                  <a:pt x="5025695" y="3256083"/>
                  <a:pt x="5000758" y="3285334"/>
                  <a:pt x="4964087" y="3322996"/>
                </a:cubicBezTo>
                <a:cubicBezTo>
                  <a:pt x="4876924" y="3412541"/>
                  <a:pt x="4447004" y="3821354"/>
                  <a:pt x="4373537" y="3884571"/>
                </a:cubicBezTo>
                <a:cubicBezTo>
                  <a:pt x="4342048" y="3911660"/>
                  <a:pt x="4303271" y="3956971"/>
                  <a:pt x="4287174" y="3985470"/>
                </a:cubicBezTo>
                <a:cubicBezTo>
                  <a:pt x="4271106" y="4013921"/>
                  <a:pt x="4250408" y="4045553"/>
                  <a:pt x="4241168" y="4055755"/>
                </a:cubicBezTo>
                <a:cubicBezTo>
                  <a:pt x="4231929" y="4065965"/>
                  <a:pt x="4225786" y="4083939"/>
                  <a:pt x="4227519" y="4095693"/>
                </a:cubicBezTo>
                <a:lnTo>
                  <a:pt x="4230662" y="4117077"/>
                </a:lnTo>
                <a:lnTo>
                  <a:pt x="4511650" y="3842480"/>
                </a:lnTo>
                <a:cubicBezTo>
                  <a:pt x="4666193" y="3691452"/>
                  <a:pt x="5167684" y="3194437"/>
                  <a:pt x="5626075" y="2738000"/>
                </a:cubicBezTo>
                <a:cubicBezTo>
                  <a:pt x="6084465" y="2281552"/>
                  <a:pt x="6621190" y="1748638"/>
                  <a:pt x="6818805" y="1553728"/>
                </a:cubicBezTo>
                <a:cubicBezTo>
                  <a:pt x="7016420" y="1358808"/>
                  <a:pt x="7176545" y="1199340"/>
                  <a:pt x="7174650" y="1199340"/>
                </a:cubicBezTo>
                <a:cubicBezTo>
                  <a:pt x="7172754" y="1199340"/>
                  <a:pt x="7056082" y="1298381"/>
                  <a:pt x="6915369" y="1419425"/>
                </a:cubicBezTo>
                <a:close/>
                <a:moveTo>
                  <a:pt x="4227100" y="1604982"/>
                </a:moveTo>
                <a:cubicBezTo>
                  <a:pt x="4226443" y="1652588"/>
                  <a:pt x="4234196" y="1768316"/>
                  <a:pt x="4244340" y="1862157"/>
                </a:cubicBezTo>
                <a:cubicBezTo>
                  <a:pt x="4254484" y="1955997"/>
                  <a:pt x="4267772" y="2097072"/>
                  <a:pt x="4273868" y="2175653"/>
                </a:cubicBezTo>
                <a:cubicBezTo>
                  <a:pt x="4279973" y="2254234"/>
                  <a:pt x="4286326" y="2319966"/>
                  <a:pt x="4287993" y="2321728"/>
                </a:cubicBezTo>
                <a:cubicBezTo>
                  <a:pt x="4289660" y="2323481"/>
                  <a:pt x="4295909" y="2315813"/>
                  <a:pt x="4301871" y="2304679"/>
                </a:cubicBezTo>
                <a:lnTo>
                  <a:pt x="4312701" y="2284429"/>
                </a:lnTo>
                <a:lnTo>
                  <a:pt x="4283031" y="1987153"/>
                </a:lnTo>
                <a:cubicBezTo>
                  <a:pt x="4266705" y="1823657"/>
                  <a:pt x="4247721" y="1651302"/>
                  <a:pt x="4240835" y="1604153"/>
                </a:cubicBezTo>
                <a:lnTo>
                  <a:pt x="4228310" y="1518428"/>
                </a:lnTo>
                <a:lnTo>
                  <a:pt x="4227100" y="1604982"/>
                </a:lnTo>
                <a:close/>
                <a:moveTo>
                  <a:pt x="6178525" y="2257339"/>
                </a:moveTo>
                <a:cubicBezTo>
                  <a:pt x="5893013" y="2540060"/>
                  <a:pt x="5660241" y="2774842"/>
                  <a:pt x="5661251" y="2779081"/>
                </a:cubicBezTo>
                <a:cubicBezTo>
                  <a:pt x="5662270" y="2783310"/>
                  <a:pt x="5639572" y="2818581"/>
                  <a:pt x="5610816" y="2857452"/>
                </a:cubicBezTo>
                <a:lnTo>
                  <a:pt x="5558533" y="2928128"/>
                </a:lnTo>
                <a:lnTo>
                  <a:pt x="5603510" y="2880503"/>
                </a:lnTo>
                <a:cubicBezTo>
                  <a:pt x="5791133" y="2681821"/>
                  <a:pt x="6038431" y="2417036"/>
                  <a:pt x="6064216" y="2387222"/>
                </a:cubicBezTo>
                <a:cubicBezTo>
                  <a:pt x="6092895" y="2354056"/>
                  <a:pt x="6130900" y="2325424"/>
                  <a:pt x="6130900" y="2336997"/>
                </a:cubicBezTo>
                <a:cubicBezTo>
                  <a:pt x="6130900" y="2344341"/>
                  <a:pt x="6024410" y="2467470"/>
                  <a:pt x="5914530" y="2587171"/>
                </a:cubicBezTo>
                <a:cubicBezTo>
                  <a:pt x="5860656" y="2645864"/>
                  <a:pt x="5816575" y="2696890"/>
                  <a:pt x="5816575" y="2700566"/>
                </a:cubicBezTo>
                <a:cubicBezTo>
                  <a:pt x="5816575" y="2712787"/>
                  <a:pt x="5855570" y="2672344"/>
                  <a:pt x="5996235" y="2514219"/>
                </a:cubicBezTo>
                <a:cubicBezTo>
                  <a:pt x="6072921" y="2428008"/>
                  <a:pt x="6191450" y="2297278"/>
                  <a:pt x="6259630" y="2223707"/>
                </a:cubicBezTo>
                <a:cubicBezTo>
                  <a:pt x="6484259" y="1981324"/>
                  <a:pt x="6703410" y="1742256"/>
                  <a:pt x="6700495" y="1742780"/>
                </a:cubicBezTo>
                <a:cubicBezTo>
                  <a:pt x="6698923" y="1743065"/>
                  <a:pt x="6464037" y="1974618"/>
                  <a:pt x="6178525" y="2257339"/>
                </a:cubicBezTo>
                <a:close/>
                <a:moveTo>
                  <a:pt x="6540475" y="1962731"/>
                </a:moveTo>
                <a:cubicBezTo>
                  <a:pt x="6158923" y="2374935"/>
                  <a:pt x="6118489" y="2420169"/>
                  <a:pt x="5753233" y="2843298"/>
                </a:cubicBezTo>
                <a:cubicBezTo>
                  <a:pt x="5712114" y="2890942"/>
                  <a:pt x="5592737" y="3025321"/>
                  <a:pt x="5487962" y="3141936"/>
                </a:cubicBezTo>
                <a:cubicBezTo>
                  <a:pt x="5383187" y="3258541"/>
                  <a:pt x="5291185" y="3363144"/>
                  <a:pt x="5283518" y="3374403"/>
                </a:cubicBezTo>
                <a:cubicBezTo>
                  <a:pt x="5275850" y="3385652"/>
                  <a:pt x="5235741" y="3432362"/>
                  <a:pt x="5194383" y="3478197"/>
                </a:cubicBezTo>
                <a:cubicBezTo>
                  <a:pt x="5153025" y="3524041"/>
                  <a:pt x="5123126" y="3561541"/>
                  <a:pt x="5127937" y="3561541"/>
                </a:cubicBezTo>
                <a:cubicBezTo>
                  <a:pt x="5135414" y="3561541"/>
                  <a:pt x="5280431" y="3405654"/>
                  <a:pt x="5389331" y="3280553"/>
                </a:cubicBezTo>
                <a:cubicBezTo>
                  <a:pt x="5407571" y="3259598"/>
                  <a:pt x="5525100" y="3127448"/>
                  <a:pt x="5650497" y="2986888"/>
                </a:cubicBezTo>
                <a:cubicBezTo>
                  <a:pt x="5775894" y="2846337"/>
                  <a:pt x="5922760" y="2681316"/>
                  <a:pt x="5976871" y="2620175"/>
                </a:cubicBezTo>
                <a:cubicBezTo>
                  <a:pt x="6030983" y="2559044"/>
                  <a:pt x="6121270" y="2457593"/>
                  <a:pt x="6177515" y="2394728"/>
                </a:cubicBezTo>
                <a:cubicBezTo>
                  <a:pt x="6507500" y="2025901"/>
                  <a:pt x="6738823" y="1760449"/>
                  <a:pt x="6729156" y="1761696"/>
                </a:cubicBezTo>
                <a:cubicBezTo>
                  <a:pt x="6727536" y="1761906"/>
                  <a:pt x="6642630" y="1852374"/>
                  <a:pt x="6540475" y="1962731"/>
                </a:cubicBezTo>
                <a:close/>
                <a:moveTo>
                  <a:pt x="6197575" y="2074888"/>
                </a:moveTo>
                <a:cubicBezTo>
                  <a:pt x="6057367" y="2199284"/>
                  <a:pt x="5893337" y="2361390"/>
                  <a:pt x="5923703" y="2345541"/>
                </a:cubicBezTo>
                <a:cubicBezTo>
                  <a:pt x="5944991" y="2334425"/>
                  <a:pt x="6233408" y="2074669"/>
                  <a:pt x="6302026" y="2004813"/>
                </a:cubicBezTo>
                <a:cubicBezTo>
                  <a:pt x="6391694" y="1913534"/>
                  <a:pt x="6341402" y="1947272"/>
                  <a:pt x="6197575" y="2074888"/>
                </a:cubicBezTo>
                <a:close/>
                <a:moveTo>
                  <a:pt x="4229348" y="2254130"/>
                </a:moveTo>
                <a:cubicBezTo>
                  <a:pt x="4230672" y="2427065"/>
                  <a:pt x="4234996" y="2526697"/>
                  <a:pt x="4241445" y="2533145"/>
                </a:cubicBezTo>
                <a:lnTo>
                  <a:pt x="4251474" y="2543175"/>
                </a:lnTo>
                <a:lnTo>
                  <a:pt x="4263123" y="2529135"/>
                </a:lnTo>
                <a:lnTo>
                  <a:pt x="4274773" y="2515105"/>
                </a:lnTo>
                <a:lnTo>
                  <a:pt x="4259228" y="2321566"/>
                </a:lnTo>
                <a:cubicBezTo>
                  <a:pt x="4250675" y="2215115"/>
                  <a:pt x="4239997" y="2095881"/>
                  <a:pt x="4235482" y="2056590"/>
                </a:cubicBezTo>
                <a:lnTo>
                  <a:pt x="4227290" y="1985153"/>
                </a:lnTo>
                <a:lnTo>
                  <a:pt x="4229348" y="2254130"/>
                </a:lnTo>
                <a:close/>
                <a:moveTo>
                  <a:pt x="4013092" y="2058972"/>
                </a:moveTo>
                <a:cubicBezTo>
                  <a:pt x="4010130" y="2076002"/>
                  <a:pt x="4005482" y="2126361"/>
                  <a:pt x="4002758" y="2170890"/>
                </a:cubicBezTo>
                <a:lnTo>
                  <a:pt x="3997795" y="2251853"/>
                </a:lnTo>
                <a:lnTo>
                  <a:pt x="4006387" y="2218515"/>
                </a:lnTo>
                <a:cubicBezTo>
                  <a:pt x="4016759" y="2178272"/>
                  <a:pt x="4030094" y="2028015"/>
                  <a:pt x="4023303" y="2028015"/>
                </a:cubicBezTo>
                <a:cubicBezTo>
                  <a:pt x="4020645" y="2028015"/>
                  <a:pt x="4016045" y="2041941"/>
                  <a:pt x="4013092" y="2058972"/>
                </a:cubicBezTo>
                <a:close/>
                <a:moveTo>
                  <a:pt x="3980345" y="2380440"/>
                </a:moveTo>
                <a:cubicBezTo>
                  <a:pt x="3962219" y="2501456"/>
                  <a:pt x="3866674" y="3272714"/>
                  <a:pt x="3853215" y="3406645"/>
                </a:cubicBezTo>
                <a:cubicBezTo>
                  <a:pt x="3843004" y="3508258"/>
                  <a:pt x="3844528" y="3546539"/>
                  <a:pt x="3858206" y="3532175"/>
                </a:cubicBezTo>
                <a:cubicBezTo>
                  <a:pt x="3869236" y="3520574"/>
                  <a:pt x="4000395" y="2367448"/>
                  <a:pt x="3995480" y="2325272"/>
                </a:cubicBezTo>
                <a:cubicBezTo>
                  <a:pt x="3993823" y="2311089"/>
                  <a:pt x="3987013" y="2335911"/>
                  <a:pt x="3980345" y="2380440"/>
                </a:cubicBezTo>
                <a:close/>
                <a:moveTo>
                  <a:pt x="4296623" y="2324453"/>
                </a:moveTo>
                <a:cubicBezTo>
                  <a:pt x="4288479" y="2337626"/>
                  <a:pt x="4289622" y="2405234"/>
                  <a:pt x="4298776" y="2451097"/>
                </a:cubicBezTo>
                <a:lnTo>
                  <a:pt x="4304319" y="2478891"/>
                </a:lnTo>
                <a:lnTo>
                  <a:pt x="4314311" y="2461032"/>
                </a:lnTo>
                <a:cubicBezTo>
                  <a:pt x="4325646" y="2440781"/>
                  <a:pt x="4323883" y="2332235"/>
                  <a:pt x="4312025" y="2320081"/>
                </a:cubicBezTo>
                <a:cubicBezTo>
                  <a:pt x="4307748" y="2315690"/>
                  <a:pt x="4300814" y="2317661"/>
                  <a:pt x="4296623" y="2324453"/>
                </a:cubicBezTo>
                <a:close/>
                <a:moveTo>
                  <a:pt x="5779846" y="2445210"/>
                </a:moveTo>
                <a:cubicBezTo>
                  <a:pt x="5727440" y="2484587"/>
                  <a:pt x="5604301" y="2599963"/>
                  <a:pt x="5609321" y="2604983"/>
                </a:cubicBezTo>
                <a:cubicBezTo>
                  <a:pt x="5615502" y="2611174"/>
                  <a:pt x="5736841" y="2513981"/>
                  <a:pt x="5787676" y="2462127"/>
                </a:cubicBezTo>
                <a:cubicBezTo>
                  <a:pt x="5816308" y="2432914"/>
                  <a:pt x="5837101" y="2409015"/>
                  <a:pt x="5833872" y="2409015"/>
                </a:cubicBezTo>
                <a:cubicBezTo>
                  <a:pt x="5830653" y="2409015"/>
                  <a:pt x="5806335" y="2425303"/>
                  <a:pt x="5779846" y="2445210"/>
                </a:cubicBezTo>
                <a:close/>
                <a:moveTo>
                  <a:pt x="4313015" y="2497827"/>
                </a:moveTo>
                <a:lnTo>
                  <a:pt x="4300233" y="2513228"/>
                </a:lnTo>
                <a:lnTo>
                  <a:pt x="4306920" y="2561835"/>
                </a:lnTo>
                <a:lnTo>
                  <a:pt x="4313606" y="2610450"/>
                </a:lnTo>
                <a:lnTo>
                  <a:pt x="4327189" y="2591067"/>
                </a:lnTo>
                <a:lnTo>
                  <a:pt x="4340762" y="2571674"/>
                </a:lnTo>
                <a:lnTo>
                  <a:pt x="4333285" y="2527049"/>
                </a:lnTo>
                <a:lnTo>
                  <a:pt x="4325798" y="2482425"/>
                </a:lnTo>
                <a:lnTo>
                  <a:pt x="4313015" y="2497827"/>
                </a:lnTo>
                <a:close/>
                <a:moveTo>
                  <a:pt x="4255646" y="2555215"/>
                </a:moveTo>
                <a:lnTo>
                  <a:pt x="4242540" y="2571036"/>
                </a:lnTo>
                <a:lnTo>
                  <a:pt x="4248636" y="2620994"/>
                </a:lnTo>
                <a:cubicBezTo>
                  <a:pt x="4251998" y="2648474"/>
                  <a:pt x="4254456" y="2697747"/>
                  <a:pt x="4254103" y="2730484"/>
                </a:cubicBezTo>
                <a:cubicBezTo>
                  <a:pt x="4253446" y="2791682"/>
                  <a:pt x="4260656" y="2803293"/>
                  <a:pt x="4280030" y="2772270"/>
                </a:cubicBezTo>
                <a:cubicBezTo>
                  <a:pt x="4292175" y="2752811"/>
                  <a:pt x="4285917" y="2675716"/>
                  <a:pt x="4272191" y="2675716"/>
                </a:cubicBezTo>
                <a:cubicBezTo>
                  <a:pt x="4267600" y="2675716"/>
                  <a:pt x="4268629" y="2668038"/>
                  <a:pt x="4274487" y="2658666"/>
                </a:cubicBezTo>
                <a:cubicBezTo>
                  <a:pt x="4281707" y="2647102"/>
                  <a:pt x="4282497" y="2625138"/>
                  <a:pt x="4276954" y="2590505"/>
                </a:cubicBezTo>
                <a:lnTo>
                  <a:pt x="4268762" y="2539394"/>
                </a:lnTo>
                <a:lnTo>
                  <a:pt x="4255646" y="2555215"/>
                </a:lnTo>
                <a:close/>
                <a:moveTo>
                  <a:pt x="4385444" y="2558767"/>
                </a:moveTo>
                <a:cubicBezTo>
                  <a:pt x="4368213" y="2577827"/>
                  <a:pt x="4364936" y="2610164"/>
                  <a:pt x="4377119" y="2641149"/>
                </a:cubicBezTo>
                <a:lnTo>
                  <a:pt x="4384120" y="2658971"/>
                </a:lnTo>
                <a:lnTo>
                  <a:pt x="4399102" y="2636110"/>
                </a:lnTo>
                <a:cubicBezTo>
                  <a:pt x="4409561" y="2620147"/>
                  <a:pt x="4412275" y="2602240"/>
                  <a:pt x="4408094" y="2576789"/>
                </a:cubicBezTo>
                <a:lnTo>
                  <a:pt x="4402112" y="2540327"/>
                </a:lnTo>
                <a:lnTo>
                  <a:pt x="4385444" y="2558767"/>
                </a:lnTo>
                <a:close/>
                <a:moveTo>
                  <a:pt x="4323426" y="2618394"/>
                </a:moveTo>
                <a:cubicBezTo>
                  <a:pt x="4315797" y="2630653"/>
                  <a:pt x="4313644" y="2651627"/>
                  <a:pt x="4317521" y="2675896"/>
                </a:cubicBezTo>
                <a:lnTo>
                  <a:pt x="4323626" y="2714092"/>
                </a:lnTo>
                <a:lnTo>
                  <a:pt x="4336676" y="2703262"/>
                </a:lnTo>
                <a:cubicBezTo>
                  <a:pt x="4350239" y="2692003"/>
                  <a:pt x="4352287" y="2657961"/>
                  <a:pt x="4341629" y="2620737"/>
                </a:cubicBezTo>
                <a:lnTo>
                  <a:pt x="4335437" y="2599096"/>
                </a:lnTo>
                <a:lnTo>
                  <a:pt x="4323426" y="2618394"/>
                </a:lnTo>
                <a:close/>
                <a:moveTo>
                  <a:pt x="4394626" y="2663933"/>
                </a:moveTo>
                <a:lnTo>
                  <a:pt x="4377662" y="2682678"/>
                </a:lnTo>
                <a:lnTo>
                  <a:pt x="4383958" y="2722064"/>
                </a:lnTo>
                <a:cubicBezTo>
                  <a:pt x="4391178" y="2767175"/>
                  <a:pt x="4398559" y="2770966"/>
                  <a:pt x="4415943" y="2738485"/>
                </a:cubicBezTo>
                <a:lnTo>
                  <a:pt x="4428220" y="2715530"/>
                </a:lnTo>
                <a:lnTo>
                  <a:pt x="4419905" y="2680364"/>
                </a:lnTo>
                <a:lnTo>
                  <a:pt x="4411590" y="2645197"/>
                </a:lnTo>
                <a:lnTo>
                  <a:pt x="4394626" y="2663933"/>
                </a:lnTo>
                <a:close/>
                <a:moveTo>
                  <a:pt x="4330846" y="2742067"/>
                </a:moveTo>
                <a:cubicBezTo>
                  <a:pt x="4325236" y="2752554"/>
                  <a:pt x="4323541" y="2777776"/>
                  <a:pt x="4326989" y="2799359"/>
                </a:cubicBezTo>
                <a:lnTo>
                  <a:pt x="4333151" y="2837917"/>
                </a:lnTo>
                <a:lnTo>
                  <a:pt x="4346201" y="2827087"/>
                </a:lnTo>
                <a:cubicBezTo>
                  <a:pt x="4361107" y="2814714"/>
                  <a:pt x="4364508" y="2723341"/>
                  <a:pt x="4350058" y="2723341"/>
                </a:cubicBezTo>
                <a:cubicBezTo>
                  <a:pt x="4345010" y="2723341"/>
                  <a:pt x="4336361" y="2731770"/>
                  <a:pt x="4330846" y="2742067"/>
                </a:cubicBezTo>
                <a:close/>
                <a:moveTo>
                  <a:pt x="5737765" y="2778109"/>
                </a:moveTo>
                <a:cubicBezTo>
                  <a:pt x="5676490" y="2842698"/>
                  <a:pt x="5374348" y="3180150"/>
                  <a:pt x="5341220" y="3220984"/>
                </a:cubicBezTo>
                <a:lnTo>
                  <a:pt x="5318313" y="3249235"/>
                </a:lnTo>
                <a:lnTo>
                  <a:pt x="5348364" y="3233690"/>
                </a:lnTo>
                <a:cubicBezTo>
                  <a:pt x="5364900" y="3225146"/>
                  <a:pt x="5378425" y="3214583"/>
                  <a:pt x="5378425" y="3210230"/>
                </a:cubicBezTo>
                <a:cubicBezTo>
                  <a:pt x="5378425" y="3205877"/>
                  <a:pt x="5399265" y="3181341"/>
                  <a:pt x="5424745" y="3155709"/>
                </a:cubicBezTo>
                <a:cubicBezTo>
                  <a:pt x="5503593" y="3076366"/>
                  <a:pt x="5807050" y="2739361"/>
                  <a:pt x="5807050" y="2731132"/>
                </a:cubicBezTo>
                <a:cubicBezTo>
                  <a:pt x="5807050" y="2712815"/>
                  <a:pt x="5786485" y="2726760"/>
                  <a:pt x="5737765" y="2778109"/>
                </a:cubicBezTo>
                <a:close/>
                <a:moveTo>
                  <a:pt x="5378816" y="2788615"/>
                </a:moveTo>
                <a:cubicBezTo>
                  <a:pt x="5209147" y="2933033"/>
                  <a:pt x="4731411" y="3348704"/>
                  <a:pt x="4656906" y="3416751"/>
                </a:cubicBezTo>
                <a:cubicBezTo>
                  <a:pt x="4566038" y="3499733"/>
                  <a:pt x="4537806" y="3539624"/>
                  <a:pt x="4609281" y="3484036"/>
                </a:cubicBezTo>
                <a:cubicBezTo>
                  <a:pt x="4685843" y="3424485"/>
                  <a:pt x="5100685" y="3059583"/>
                  <a:pt x="5316512" y="2861939"/>
                </a:cubicBezTo>
                <a:cubicBezTo>
                  <a:pt x="5379377" y="2804370"/>
                  <a:pt x="5432603" y="2756059"/>
                  <a:pt x="5434784" y="2754592"/>
                </a:cubicBezTo>
                <a:cubicBezTo>
                  <a:pt x="5436965" y="2753116"/>
                  <a:pt x="5436965" y="2750210"/>
                  <a:pt x="5434784" y="2748134"/>
                </a:cubicBezTo>
                <a:cubicBezTo>
                  <a:pt x="5432603" y="2746058"/>
                  <a:pt x="5407409" y="2764269"/>
                  <a:pt x="5378816" y="2788615"/>
                </a:cubicBezTo>
                <a:close/>
                <a:moveTo>
                  <a:pt x="4222261" y="2985278"/>
                </a:moveTo>
                <a:cubicBezTo>
                  <a:pt x="4227738" y="3286878"/>
                  <a:pt x="4234530" y="3394796"/>
                  <a:pt x="4247236" y="3382090"/>
                </a:cubicBezTo>
                <a:cubicBezTo>
                  <a:pt x="4254084" y="3375241"/>
                  <a:pt x="4253437" y="3296365"/>
                  <a:pt x="4245150" y="3126343"/>
                </a:cubicBezTo>
                <a:cubicBezTo>
                  <a:pt x="4228186" y="2778214"/>
                  <a:pt x="4217280" y="2710996"/>
                  <a:pt x="4222261" y="2985278"/>
                </a:cubicBezTo>
                <a:close/>
                <a:moveTo>
                  <a:pt x="4409590" y="2782300"/>
                </a:moveTo>
                <a:cubicBezTo>
                  <a:pt x="4397645" y="2795045"/>
                  <a:pt x="4390187" y="2812971"/>
                  <a:pt x="4392397" y="2823610"/>
                </a:cubicBezTo>
                <a:cubicBezTo>
                  <a:pt x="4394540" y="2833945"/>
                  <a:pt x="4398922" y="2858748"/>
                  <a:pt x="4402131" y="2878712"/>
                </a:cubicBezTo>
                <a:lnTo>
                  <a:pt x="4407961" y="2915031"/>
                </a:lnTo>
                <a:lnTo>
                  <a:pt x="4425439" y="2892809"/>
                </a:lnTo>
                <a:lnTo>
                  <a:pt x="4442917" y="2870587"/>
                </a:lnTo>
                <a:lnTo>
                  <a:pt x="4436802" y="2815181"/>
                </a:lnTo>
                <a:lnTo>
                  <a:pt x="4430687" y="2759774"/>
                </a:lnTo>
                <a:lnTo>
                  <a:pt x="4409590" y="2782300"/>
                </a:lnTo>
                <a:close/>
                <a:moveTo>
                  <a:pt x="4275382" y="2802017"/>
                </a:moveTo>
                <a:cubicBezTo>
                  <a:pt x="4267619" y="2811409"/>
                  <a:pt x="4264038" y="2836107"/>
                  <a:pt x="4265857" y="2867825"/>
                </a:cubicBezTo>
                <a:lnTo>
                  <a:pt x="4268762" y="2918603"/>
                </a:lnTo>
                <a:lnTo>
                  <a:pt x="4284402" y="2894791"/>
                </a:lnTo>
                <a:lnTo>
                  <a:pt x="4300052" y="2870978"/>
                </a:lnTo>
                <a:lnTo>
                  <a:pt x="4293927" y="2828992"/>
                </a:lnTo>
                <a:lnTo>
                  <a:pt x="4287812" y="2786996"/>
                </a:lnTo>
                <a:lnTo>
                  <a:pt x="4275382" y="2802017"/>
                </a:lnTo>
                <a:close/>
                <a:moveTo>
                  <a:pt x="4347849" y="2856691"/>
                </a:moveTo>
                <a:lnTo>
                  <a:pt x="4332237" y="2880503"/>
                </a:lnTo>
                <a:lnTo>
                  <a:pt x="4338600" y="2937291"/>
                </a:lnTo>
                <a:lnTo>
                  <a:pt x="4344962" y="2994079"/>
                </a:lnTo>
                <a:lnTo>
                  <a:pt x="4361374" y="2968971"/>
                </a:lnTo>
                <a:lnTo>
                  <a:pt x="4377795" y="2943854"/>
                </a:lnTo>
                <a:lnTo>
                  <a:pt x="4370632" y="2888371"/>
                </a:lnTo>
                <a:lnTo>
                  <a:pt x="4363469" y="2832878"/>
                </a:lnTo>
                <a:lnTo>
                  <a:pt x="4347849" y="2856691"/>
                </a:lnTo>
                <a:close/>
                <a:moveTo>
                  <a:pt x="5221262" y="3218641"/>
                </a:moveTo>
                <a:cubicBezTo>
                  <a:pt x="5032724" y="3407235"/>
                  <a:pt x="4883106" y="3561541"/>
                  <a:pt x="4888783" y="3561541"/>
                </a:cubicBezTo>
                <a:cubicBezTo>
                  <a:pt x="4894460" y="3561541"/>
                  <a:pt x="4993025" y="3466976"/>
                  <a:pt x="5107810" y="3351410"/>
                </a:cubicBezTo>
                <a:cubicBezTo>
                  <a:pt x="5222596" y="3235833"/>
                  <a:pt x="5329600" y="3133134"/>
                  <a:pt x="5345602" y="3123181"/>
                </a:cubicBezTo>
                <a:cubicBezTo>
                  <a:pt x="5378510" y="3102721"/>
                  <a:pt x="5581631" y="2875741"/>
                  <a:pt x="5567030" y="2875741"/>
                </a:cubicBezTo>
                <a:cubicBezTo>
                  <a:pt x="5565401" y="2875741"/>
                  <a:pt x="5409800" y="3030045"/>
                  <a:pt x="5221262" y="3218641"/>
                </a:cubicBezTo>
                <a:close/>
                <a:moveTo>
                  <a:pt x="4281688" y="2932891"/>
                </a:moveTo>
                <a:lnTo>
                  <a:pt x="4266600" y="2956703"/>
                </a:lnTo>
                <a:lnTo>
                  <a:pt x="4272448" y="3007795"/>
                </a:lnTo>
                <a:lnTo>
                  <a:pt x="4278287" y="3058897"/>
                </a:lnTo>
                <a:lnTo>
                  <a:pt x="4295537" y="3039742"/>
                </a:lnTo>
                <a:lnTo>
                  <a:pt x="4312796" y="3020587"/>
                </a:lnTo>
                <a:lnTo>
                  <a:pt x="4304776" y="2964837"/>
                </a:lnTo>
                <a:lnTo>
                  <a:pt x="4296766" y="2909078"/>
                </a:lnTo>
                <a:lnTo>
                  <a:pt x="4281688" y="2932891"/>
                </a:lnTo>
                <a:close/>
                <a:moveTo>
                  <a:pt x="4423239" y="2930595"/>
                </a:moveTo>
                <a:lnTo>
                  <a:pt x="4408075" y="2947359"/>
                </a:lnTo>
                <a:lnTo>
                  <a:pt x="4413533" y="2988050"/>
                </a:lnTo>
                <a:lnTo>
                  <a:pt x="4418991" y="3028750"/>
                </a:lnTo>
                <a:lnTo>
                  <a:pt x="4436745" y="3012681"/>
                </a:lnTo>
                <a:cubicBezTo>
                  <a:pt x="4448880" y="3001699"/>
                  <a:pt x="4454500" y="2983506"/>
                  <a:pt x="4454500" y="2955227"/>
                </a:cubicBezTo>
                <a:cubicBezTo>
                  <a:pt x="4454500" y="2910450"/>
                  <a:pt x="4446889" y="2904458"/>
                  <a:pt x="4423239" y="2930595"/>
                </a:cubicBezTo>
                <a:close/>
                <a:moveTo>
                  <a:pt x="4506754" y="2965085"/>
                </a:moveTo>
                <a:lnTo>
                  <a:pt x="4490819" y="2989412"/>
                </a:lnTo>
                <a:lnTo>
                  <a:pt x="4497381" y="3028245"/>
                </a:lnTo>
                <a:lnTo>
                  <a:pt x="4503935" y="3067069"/>
                </a:lnTo>
                <a:lnTo>
                  <a:pt x="4518794" y="3054744"/>
                </a:lnTo>
                <a:lnTo>
                  <a:pt x="4533643" y="3042428"/>
                </a:lnTo>
                <a:lnTo>
                  <a:pt x="4519727" y="3071003"/>
                </a:lnTo>
                <a:cubicBezTo>
                  <a:pt x="4511412" y="3088072"/>
                  <a:pt x="4507945" y="3112475"/>
                  <a:pt x="4511107" y="3131630"/>
                </a:cubicBezTo>
                <a:lnTo>
                  <a:pt x="4516412" y="3163681"/>
                </a:lnTo>
                <a:lnTo>
                  <a:pt x="4534357" y="3143755"/>
                </a:lnTo>
                <a:lnTo>
                  <a:pt x="4552303" y="3123838"/>
                </a:lnTo>
                <a:lnTo>
                  <a:pt x="4541006" y="3035808"/>
                </a:lnTo>
                <a:cubicBezTo>
                  <a:pt x="4534805" y="2987402"/>
                  <a:pt x="4528138" y="2946206"/>
                  <a:pt x="4526214" y="2944273"/>
                </a:cubicBezTo>
                <a:cubicBezTo>
                  <a:pt x="4524280" y="2942339"/>
                  <a:pt x="4515527" y="2951712"/>
                  <a:pt x="4506754" y="2965085"/>
                </a:cubicBezTo>
                <a:close/>
                <a:moveTo>
                  <a:pt x="4361412" y="3001213"/>
                </a:moveTo>
                <a:cubicBezTo>
                  <a:pt x="4354983" y="3007643"/>
                  <a:pt x="4349725" y="3034141"/>
                  <a:pt x="4349725" y="3060097"/>
                </a:cubicBezTo>
                <a:lnTo>
                  <a:pt x="4349725" y="3107293"/>
                </a:lnTo>
                <a:lnTo>
                  <a:pt x="4368775" y="3090053"/>
                </a:lnTo>
                <a:cubicBezTo>
                  <a:pt x="4387834" y="3072803"/>
                  <a:pt x="4392378" y="3038294"/>
                  <a:pt x="4379795" y="3006452"/>
                </a:cubicBezTo>
                <a:lnTo>
                  <a:pt x="4373109" y="2989516"/>
                </a:lnTo>
                <a:lnTo>
                  <a:pt x="4361412" y="3001213"/>
                </a:lnTo>
                <a:close/>
                <a:moveTo>
                  <a:pt x="4437745" y="3047057"/>
                </a:moveTo>
                <a:cubicBezTo>
                  <a:pt x="4424277" y="3068612"/>
                  <a:pt x="4422391" y="3112589"/>
                  <a:pt x="4434126" y="3131106"/>
                </a:cubicBezTo>
                <a:lnTo>
                  <a:pt x="4442041" y="3143574"/>
                </a:lnTo>
                <a:lnTo>
                  <a:pt x="4456281" y="3121581"/>
                </a:lnTo>
                <a:cubicBezTo>
                  <a:pt x="4465130" y="3107922"/>
                  <a:pt x="4468902" y="3086034"/>
                  <a:pt x="4466235" y="3063859"/>
                </a:cubicBezTo>
                <a:cubicBezTo>
                  <a:pt x="4461386" y="3023540"/>
                  <a:pt x="4454843" y="3019682"/>
                  <a:pt x="4437745" y="3047057"/>
                </a:cubicBezTo>
                <a:close/>
                <a:moveTo>
                  <a:pt x="4291241" y="3082033"/>
                </a:moveTo>
                <a:lnTo>
                  <a:pt x="4275840" y="3099578"/>
                </a:lnTo>
                <a:lnTo>
                  <a:pt x="4282059" y="3142441"/>
                </a:lnTo>
                <a:lnTo>
                  <a:pt x="4288289" y="3185303"/>
                </a:lnTo>
                <a:lnTo>
                  <a:pt x="4304871" y="3160548"/>
                </a:lnTo>
                <a:lnTo>
                  <a:pt x="4321455" y="3135801"/>
                </a:lnTo>
                <a:lnTo>
                  <a:pt x="4314044" y="3100150"/>
                </a:lnTo>
                <a:lnTo>
                  <a:pt x="4306634" y="3064488"/>
                </a:lnTo>
                <a:lnTo>
                  <a:pt x="4291241" y="3082033"/>
                </a:lnTo>
                <a:close/>
                <a:moveTo>
                  <a:pt x="3297212" y="3194190"/>
                </a:moveTo>
                <a:cubicBezTo>
                  <a:pt x="3417894" y="3310081"/>
                  <a:pt x="3482950" y="3365945"/>
                  <a:pt x="3482950" y="3353705"/>
                </a:cubicBezTo>
                <a:cubicBezTo>
                  <a:pt x="3482950" y="3342684"/>
                  <a:pt x="3273476" y="3150118"/>
                  <a:pt x="3230537" y="3121667"/>
                </a:cubicBezTo>
                <a:cubicBezTo>
                  <a:pt x="3214821" y="3111246"/>
                  <a:pt x="3244825" y="3143888"/>
                  <a:pt x="3297212" y="3194190"/>
                </a:cubicBezTo>
                <a:close/>
                <a:moveTo>
                  <a:pt x="4371070" y="3123257"/>
                </a:moveTo>
                <a:cubicBezTo>
                  <a:pt x="4357145" y="3145555"/>
                  <a:pt x="4355135" y="3218641"/>
                  <a:pt x="4368441" y="3218641"/>
                </a:cubicBezTo>
                <a:cubicBezTo>
                  <a:pt x="4383996" y="3218641"/>
                  <a:pt x="4397350" y="3183722"/>
                  <a:pt x="4397350" y="3143069"/>
                </a:cubicBezTo>
                <a:cubicBezTo>
                  <a:pt x="4397350" y="3100492"/>
                  <a:pt x="4389149" y="3094311"/>
                  <a:pt x="4371070" y="3123257"/>
                </a:cubicBezTo>
                <a:close/>
                <a:moveTo>
                  <a:pt x="4450804" y="3160309"/>
                </a:moveTo>
                <a:lnTo>
                  <a:pt x="4434231" y="3178626"/>
                </a:lnTo>
                <a:lnTo>
                  <a:pt x="4440917" y="3214278"/>
                </a:lnTo>
                <a:lnTo>
                  <a:pt x="4447604" y="3249930"/>
                </a:lnTo>
                <a:lnTo>
                  <a:pt x="4465130" y="3227146"/>
                </a:lnTo>
                <a:cubicBezTo>
                  <a:pt x="4483770" y="3202896"/>
                  <a:pt x="4487714" y="3174016"/>
                  <a:pt x="4475083" y="3154118"/>
                </a:cubicBezTo>
                <a:lnTo>
                  <a:pt x="4467387" y="3141993"/>
                </a:lnTo>
                <a:lnTo>
                  <a:pt x="4450804" y="3160309"/>
                </a:lnTo>
                <a:close/>
                <a:moveTo>
                  <a:pt x="4040877" y="3181798"/>
                </a:moveTo>
                <a:cubicBezTo>
                  <a:pt x="4021541" y="3269542"/>
                  <a:pt x="3985670" y="3858454"/>
                  <a:pt x="4002376" y="3813953"/>
                </a:cubicBezTo>
                <a:cubicBezTo>
                  <a:pt x="4015607" y="3778730"/>
                  <a:pt x="4060908" y="3174292"/>
                  <a:pt x="4051059" y="3164453"/>
                </a:cubicBezTo>
                <a:cubicBezTo>
                  <a:pt x="4048192" y="3161586"/>
                  <a:pt x="4043610" y="3169396"/>
                  <a:pt x="4040877" y="3181798"/>
                </a:cubicBezTo>
                <a:close/>
                <a:moveTo>
                  <a:pt x="4531033" y="3179912"/>
                </a:moveTo>
                <a:cubicBezTo>
                  <a:pt x="4519241" y="3201943"/>
                  <a:pt x="4518356" y="3247082"/>
                  <a:pt x="4529376" y="3264456"/>
                </a:cubicBezTo>
                <a:lnTo>
                  <a:pt x="4537291" y="3276924"/>
                </a:lnTo>
                <a:lnTo>
                  <a:pt x="4551531" y="3254931"/>
                </a:lnTo>
                <a:cubicBezTo>
                  <a:pt x="4560380" y="3241272"/>
                  <a:pt x="4564152" y="3219384"/>
                  <a:pt x="4561485" y="3197209"/>
                </a:cubicBezTo>
                <a:cubicBezTo>
                  <a:pt x="4556751" y="3157795"/>
                  <a:pt x="4546111" y="3151756"/>
                  <a:pt x="4531033" y="3179912"/>
                </a:cubicBezTo>
                <a:close/>
                <a:moveTo>
                  <a:pt x="4300357" y="3207687"/>
                </a:moveTo>
                <a:cubicBezTo>
                  <a:pt x="4292308" y="3219193"/>
                  <a:pt x="4288641" y="3242082"/>
                  <a:pt x="4290955" y="3266408"/>
                </a:cubicBezTo>
                <a:lnTo>
                  <a:pt x="4294756" y="3306261"/>
                </a:lnTo>
                <a:lnTo>
                  <a:pt x="4309825" y="3291193"/>
                </a:lnTo>
                <a:cubicBezTo>
                  <a:pt x="4319797" y="3281229"/>
                  <a:pt x="4324093" y="3262475"/>
                  <a:pt x="4322512" y="3235767"/>
                </a:cubicBezTo>
                <a:cubicBezTo>
                  <a:pt x="4319616" y="3186636"/>
                  <a:pt x="4317226" y="3183608"/>
                  <a:pt x="4300357" y="3207687"/>
                </a:cubicBezTo>
                <a:close/>
                <a:moveTo>
                  <a:pt x="5268887" y="3228166"/>
                </a:moveTo>
                <a:cubicBezTo>
                  <a:pt x="5253828" y="3243882"/>
                  <a:pt x="5245932" y="3256741"/>
                  <a:pt x="5251343" y="3256741"/>
                </a:cubicBezTo>
                <a:cubicBezTo>
                  <a:pt x="5261124" y="3256741"/>
                  <a:pt x="5283661" y="3234195"/>
                  <a:pt x="5296576" y="3211497"/>
                </a:cubicBezTo>
                <a:cubicBezTo>
                  <a:pt x="5307683" y="3191970"/>
                  <a:pt x="5297948" y="3197828"/>
                  <a:pt x="5268887" y="3228166"/>
                </a:cubicBezTo>
                <a:close/>
                <a:moveTo>
                  <a:pt x="4380595" y="3247082"/>
                </a:moveTo>
                <a:cubicBezTo>
                  <a:pt x="4374090" y="3257493"/>
                  <a:pt x="4368918" y="3284277"/>
                  <a:pt x="4369089" y="3306613"/>
                </a:cubicBezTo>
                <a:lnTo>
                  <a:pt x="4369413" y="3347228"/>
                </a:lnTo>
                <a:lnTo>
                  <a:pt x="4388139" y="3324739"/>
                </a:lnTo>
                <a:cubicBezTo>
                  <a:pt x="4399703" y="3310861"/>
                  <a:pt x="4406875" y="3288078"/>
                  <a:pt x="4406875" y="3265208"/>
                </a:cubicBezTo>
                <a:cubicBezTo>
                  <a:pt x="4406875" y="3224213"/>
                  <a:pt x="4398493" y="3218431"/>
                  <a:pt x="4380595" y="3247082"/>
                </a:cubicBezTo>
                <a:close/>
                <a:moveTo>
                  <a:pt x="4464358" y="3265637"/>
                </a:moveTo>
                <a:cubicBezTo>
                  <a:pt x="4453623" y="3285706"/>
                  <a:pt x="4450728" y="3351991"/>
                  <a:pt x="4460596" y="3351991"/>
                </a:cubicBezTo>
                <a:cubicBezTo>
                  <a:pt x="4475360" y="3351991"/>
                  <a:pt x="4492019" y="3315700"/>
                  <a:pt x="4492295" y="3282934"/>
                </a:cubicBezTo>
                <a:cubicBezTo>
                  <a:pt x="4492628" y="3244158"/>
                  <a:pt x="4480027" y="3236357"/>
                  <a:pt x="4464358" y="3265637"/>
                </a:cubicBezTo>
                <a:close/>
                <a:moveTo>
                  <a:pt x="4102475" y="3299603"/>
                </a:moveTo>
                <a:cubicBezTo>
                  <a:pt x="4102027" y="3320558"/>
                  <a:pt x="4095445" y="3432001"/>
                  <a:pt x="4087845" y="3547253"/>
                </a:cubicBezTo>
                <a:cubicBezTo>
                  <a:pt x="4074290" y="3752745"/>
                  <a:pt x="4069051" y="3978735"/>
                  <a:pt x="4078053" y="3969734"/>
                </a:cubicBezTo>
                <a:cubicBezTo>
                  <a:pt x="4084758" y="3963029"/>
                  <a:pt x="4109542" y="3637407"/>
                  <a:pt x="4116724" y="3461528"/>
                </a:cubicBezTo>
                <a:cubicBezTo>
                  <a:pt x="4120715" y="3363944"/>
                  <a:pt x="4119420" y="3300565"/>
                  <a:pt x="4113124" y="3285316"/>
                </a:cubicBezTo>
                <a:lnTo>
                  <a:pt x="4103284" y="3261503"/>
                </a:lnTo>
                <a:lnTo>
                  <a:pt x="4102475" y="3299603"/>
                </a:lnTo>
                <a:close/>
                <a:moveTo>
                  <a:pt x="4546988" y="3283106"/>
                </a:moveTo>
                <a:lnTo>
                  <a:pt x="4531100" y="3300660"/>
                </a:lnTo>
                <a:lnTo>
                  <a:pt x="4540368" y="3357286"/>
                </a:lnTo>
                <a:cubicBezTo>
                  <a:pt x="4545464" y="3388424"/>
                  <a:pt x="4549759" y="3418189"/>
                  <a:pt x="4549902" y="3423428"/>
                </a:cubicBezTo>
                <a:cubicBezTo>
                  <a:pt x="4550055" y="3428667"/>
                  <a:pt x="4558560" y="3422237"/>
                  <a:pt x="4568809" y="3409141"/>
                </a:cubicBezTo>
                <a:lnTo>
                  <a:pt x="4587440" y="3385328"/>
                </a:lnTo>
                <a:lnTo>
                  <a:pt x="4581639" y="3337703"/>
                </a:lnTo>
                <a:cubicBezTo>
                  <a:pt x="4578449" y="3311509"/>
                  <a:pt x="4572924" y="3284563"/>
                  <a:pt x="4569352" y="3277810"/>
                </a:cubicBezTo>
                <a:lnTo>
                  <a:pt x="4562875" y="3265551"/>
                </a:lnTo>
                <a:lnTo>
                  <a:pt x="4546988" y="3283106"/>
                </a:lnTo>
                <a:close/>
                <a:moveTo>
                  <a:pt x="5296100" y="3275714"/>
                </a:moveTo>
                <a:cubicBezTo>
                  <a:pt x="5275869" y="3283877"/>
                  <a:pt x="5242065" y="3323587"/>
                  <a:pt x="5249237" y="3330759"/>
                </a:cubicBezTo>
                <a:cubicBezTo>
                  <a:pt x="5256629" y="3338141"/>
                  <a:pt x="5290338" y="3314157"/>
                  <a:pt x="5305854" y="3290468"/>
                </a:cubicBezTo>
                <a:cubicBezTo>
                  <a:pt x="5314579" y="3277153"/>
                  <a:pt x="5320541" y="3266542"/>
                  <a:pt x="5319113" y="3266866"/>
                </a:cubicBezTo>
                <a:cubicBezTo>
                  <a:pt x="5317684" y="3267199"/>
                  <a:pt x="5307330" y="3271180"/>
                  <a:pt x="5296100" y="3275714"/>
                </a:cubicBezTo>
                <a:close/>
                <a:moveTo>
                  <a:pt x="5176485" y="3322939"/>
                </a:moveTo>
                <a:lnTo>
                  <a:pt x="5126012" y="3372336"/>
                </a:lnTo>
                <a:lnTo>
                  <a:pt x="5154587" y="3358248"/>
                </a:lnTo>
                <a:cubicBezTo>
                  <a:pt x="5188268" y="3341646"/>
                  <a:pt x="5241541" y="3288135"/>
                  <a:pt x="5232940" y="3279534"/>
                </a:cubicBezTo>
                <a:cubicBezTo>
                  <a:pt x="5229654" y="3276238"/>
                  <a:pt x="5204241" y="3295774"/>
                  <a:pt x="5176485" y="3322939"/>
                </a:cubicBezTo>
                <a:close/>
                <a:moveTo>
                  <a:pt x="4309425" y="3330083"/>
                </a:moveTo>
                <a:lnTo>
                  <a:pt x="4292946" y="3348323"/>
                </a:lnTo>
                <a:lnTo>
                  <a:pt x="4300309" y="3390633"/>
                </a:lnTo>
                <a:lnTo>
                  <a:pt x="4307672" y="3432953"/>
                </a:lnTo>
                <a:lnTo>
                  <a:pt x="4323093" y="3409141"/>
                </a:lnTo>
                <a:lnTo>
                  <a:pt x="4338514" y="3385328"/>
                </a:lnTo>
                <a:lnTo>
                  <a:pt x="4332218" y="3348590"/>
                </a:lnTo>
                <a:lnTo>
                  <a:pt x="4325912" y="3311852"/>
                </a:lnTo>
                <a:lnTo>
                  <a:pt x="4309425" y="3330083"/>
                </a:lnTo>
                <a:close/>
                <a:moveTo>
                  <a:pt x="4394721" y="3359153"/>
                </a:moveTo>
                <a:cubicBezTo>
                  <a:pt x="4384501" y="3370450"/>
                  <a:pt x="4378300" y="3392862"/>
                  <a:pt x="4378300" y="3418513"/>
                </a:cubicBezTo>
                <a:lnTo>
                  <a:pt x="4378300" y="3459718"/>
                </a:lnTo>
                <a:lnTo>
                  <a:pt x="4397102" y="3442697"/>
                </a:lnTo>
                <a:cubicBezTo>
                  <a:pt x="4421686" y="3420456"/>
                  <a:pt x="4427249" y="3400901"/>
                  <a:pt x="4418390" y="3367926"/>
                </a:cubicBezTo>
                <a:lnTo>
                  <a:pt x="4411152" y="3341008"/>
                </a:lnTo>
                <a:lnTo>
                  <a:pt x="4394721" y="3359153"/>
                </a:lnTo>
                <a:close/>
                <a:moveTo>
                  <a:pt x="4480341" y="3374050"/>
                </a:moveTo>
                <a:cubicBezTo>
                  <a:pt x="4463758" y="3399349"/>
                  <a:pt x="4457929" y="3447241"/>
                  <a:pt x="4471435" y="3447241"/>
                </a:cubicBezTo>
                <a:cubicBezTo>
                  <a:pt x="4475512" y="3447241"/>
                  <a:pt x="4486304" y="3438525"/>
                  <a:pt x="4495429" y="3427867"/>
                </a:cubicBezTo>
                <a:lnTo>
                  <a:pt x="4512021" y="3408483"/>
                </a:lnTo>
                <a:lnTo>
                  <a:pt x="4504335" y="3378822"/>
                </a:lnTo>
                <a:lnTo>
                  <a:pt x="4496648" y="3349152"/>
                </a:lnTo>
                <a:lnTo>
                  <a:pt x="4480341" y="3374050"/>
                </a:lnTo>
                <a:close/>
                <a:moveTo>
                  <a:pt x="5206184" y="3373422"/>
                </a:moveTo>
                <a:cubicBezTo>
                  <a:pt x="5198517" y="3379975"/>
                  <a:pt x="5183762" y="3395596"/>
                  <a:pt x="5173409" y="3408150"/>
                </a:cubicBezTo>
                <a:lnTo>
                  <a:pt x="5154587" y="3430962"/>
                </a:lnTo>
                <a:lnTo>
                  <a:pt x="5173637" y="3420923"/>
                </a:lnTo>
                <a:cubicBezTo>
                  <a:pt x="5198069" y="3408055"/>
                  <a:pt x="5241827" y="3361516"/>
                  <a:pt x="5229501" y="3361516"/>
                </a:cubicBezTo>
                <a:cubicBezTo>
                  <a:pt x="5224358" y="3361516"/>
                  <a:pt x="5213862" y="3366878"/>
                  <a:pt x="5206184" y="3373422"/>
                </a:cubicBezTo>
                <a:close/>
                <a:moveTo>
                  <a:pt x="5087465" y="3419751"/>
                </a:moveTo>
                <a:lnTo>
                  <a:pt x="5049812" y="3458937"/>
                </a:lnTo>
                <a:lnTo>
                  <a:pt x="5079359" y="3444049"/>
                </a:lnTo>
                <a:cubicBezTo>
                  <a:pt x="5107629" y="3429800"/>
                  <a:pt x="5149177" y="3380566"/>
                  <a:pt x="5132928" y="3380566"/>
                </a:cubicBezTo>
                <a:cubicBezTo>
                  <a:pt x="5128632" y="3380566"/>
                  <a:pt x="5108172" y="3398196"/>
                  <a:pt x="5087465" y="3419751"/>
                </a:cubicBezTo>
                <a:close/>
                <a:moveTo>
                  <a:pt x="4242045" y="3405702"/>
                </a:moveTo>
                <a:cubicBezTo>
                  <a:pt x="4238406" y="3409341"/>
                  <a:pt x="4235425" y="3435534"/>
                  <a:pt x="4235425" y="3463909"/>
                </a:cubicBezTo>
                <a:lnTo>
                  <a:pt x="4235425" y="3515506"/>
                </a:lnTo>
                <a:lnTo>
                  <a:pt x="4247331" y="3511591"/>
                </a:lnTo>
                <a:cubicBezTo>
                  <a:pt x="4253884" y="3509439"/>
                  <a:pt x="4260552" y="3489846"/>
                  <a:pt x="4262162" y="3468053"/>
                </a:cubicBezTo>
                <a:cubicBezTo>
                  <a:pt x="4265124" y="3427829"/>
                  <a:pt x="4254094" y="3393643"/>
                  <a:pt x="4242045" y="3405702"/>
                </a:cubicBezTo>
                <a:close/>
                <a:moveTo>
                  <a:pt x="4320912" y="3457099"/>
                </a:moveTo>
                <a:cubicBezTo>
                  <a:pt x="4311453" y="3472396"/>
                  <a:pt x="4308139" y="3493294"/>
                  <a:pt x="4311387" y="3517059"/>
                </a:cubicBezTo>
                <a:lnTo>
                  <a:pt x="4316387" y="3553540"/>
                </a:lnTo>
                <a:lnTo>
                  <a:pt x="4331237" y="3526584"/>
                </a:lnTo>
                <a:cubicBezTo>
                  <a:pt x="4340705" y="3509410"/>
                  <a:pt x="4344162" y="3487655"/>
                  <a:pt x="4340762" y="3466624"/>
                </a:cubicBezTo>
                <a:lnTo>
                  <a:pt x="4335437" y="3433620"/>
                </a:lnTo>
                <a:lnTo>
                  <a:pt x="4320912" y="3457099"/>
                </a:lnTo>
                <a:close/>
                <a:moveTo>
                  <a:pt x="4489418" y="3466167"/>
                </a:moveTo>
                <a:lnTo>
                  <a:pt x="4472845" y="3494237"/>
                </a:lnTo>
                <a:lnTo>
                  <a:pt x="4481084" y="3525507"/>
                </a:lnTo>
                <a:lnTo>
                  <a:pt x="4489323" y="3556778"/>
                </a:lnTo>
                <a:lnTo>
                  <a:pt x="4505249" y="3526298"/>
                </a:lnTo>
                <a:cubicBezTo>
                  <a:pt x="4522489" y="3493294"/>
                  <a:pt x="4525166" y="3468272"/>
                  <a:pt x="4513440" y="3449812"/>
                </a:cubicBezTo>
                <a:cubicBezTo>
                  <a:pt x="4508259" y="3441649"/>
                  <a:pt x="4500982" y="3446602"/>
                  <a:pt x="4489418" y="3466167"/>
                </a:cubicBezTo>
                <a:close/>
                <a:moveTo>
                  <a:pt x="4409256" y="3472520"/>
                </a:moveTo>
                <a:cubicBezTo>
                  <a:pt x="4388530" y="3501581"/>
                  <a:pt x="4379500" y="3561541"/>
                  <a:pt x="4395854" y="3561541"/>
                </a:cubicBezTo>
                <a:cubicBezTo>
                  <a:pt x="4411085" y="3561541"/>
                  <a:pt x="4437183" y="3499542"/>
                  <a:pt x="4433945" y="3471053"/>
                </a:cubicBezTo>
                <a:lnTo>
                  <a:pt x="4430687" y="3442478"/>
                </a:lnTo>
                <a:lnTo>
                  <a:pt x="4409256" y="3472520"/>
                </a:lnTo>
                <a:close/>
                <a:moveTo>
                  <a:pt x="5120459" y="3467081"/>
                </a:moveTo>
                <a:cubicBezTo>
                  <a:pt x="5109544" y="3477997"/>
                  <a:pt x="5103238" y="3489560"/>
                  <a:pt x="5106458" y="3492770"/>
                </a:cubicBezTo>
                <a:cubicBezTo>
                  <a:pt x="5109667" y="3495989"/>
                  <a:pt x="5123860" y="3487055"/>
                  <a:pt x="5137995" y="3472929"/>
                </a:cubicBezTo>
                <a:cubicBezTo>
                  <a:pt x="5152121" y="3458804"/>
                  <a:pt x="5158416" y="3447241"/>
                  <a:pt x="5151987" y="3447241"/>
                </a:cubicBezTo>
                <a:cubicBezTo>
                  <a:pt x="5145558" y="3447241"/>
                  <a:pt x="5131375" y="3456175"/>
                  <a:pt x="5120459" y="3467081"/>
                </a:cubicBezTo>
                <a:close/>
                <a:moveTo>
                  <a:pt x="3587725" y="3471625"/>
                </a:moveTo>
                <a:cubicBezTo>
                  <a:pt x="3587725" y="3482721"/>
                  <a:pt x="4018445" y="3913966"/>
                  <a:pt x="4029532" y="3913966"/>
                </a:cubicBezTo>
                <a:cubicBezTo>
                  <a:pt x="4044277" y="3913966"/>
                  <a:pt x="3977211" y="3840233"/>
                  <a:pt x="3843176" y="3709083"/>
                </a:cubicBezTo>
                <a:cubicBezTo>
                  <a:pt x="3632730" y="3503181"/>
                  <a:pt x="3587725" y="3461347"/>
                  <a:pt x="3587725" y="3471625"/>
                </a:cubicBezTo>
                <a:close/>
                <a:moveTo>
                  <a:pt x="5029419" y="3484607"/>
                </a:moveTo>
                <a:cubicBezTo>
                  <a:pt x="4996901" y="3504429"/>
                  <a:pt x="4980899" y="3523441"/>
                  <a:pt x="4996710" y="3523441"/>
                </a:cubicBezTo>
                <a:cubicBezTo>
                  <a:pt x="5006512" y="3523441"/>
                  <a:pt x="5073339" y="3467081"/>
                  <a:pt x="5064100" y="3466605"/>
                </a:cubicBezTo>
                <a:cubicBezTo>
                  <a:pt x="5061480" y="3466471"/>
                  <a:pt x="5045878" y="3474568"/>
                  <a:pt x="5029419" y="3484607"/>
                </a:cubicBezTo>
                <a:close/>
                <a:moveTo>
                  <a:pt x="3327911" y="3525822"/>
                </a:moveTo>
                <a:cubicBezTo>
                  <a:pt x="3393158" y="3610051"/>
                  <a:pt x="3423104" y="3646723"/>
                  <a:pt x="3489465" y="3723618"/>
                </a:cubicBezTo>
                <a:cubicBezTo>
                  <a:pt x="3532346" y="3773300"/>
                  <a:pt x="3580971" y="3821935"/>
                  <a:pt x="3597535" y="3831698"/>
                </a:cubicBezTo>
                <a:lnTo>
                  <a:pt x="3627644" y="3849443"/>
                </a:lnTo>
                <a:lnTo>
                  <a:pt x="3617900" y="3831698"/>
                </a:lnTo>
                <a:cubicBezTo>
                  <a:pt x="3612547" y="3821935"/>
                  <a:pt x="3569342" y="3773234"/>
                  <a:pt x="3521907" y="3723466"/>
                </a:cubicBezTo>
                <a:cubicBezTo>
                  <a:pt x="3474463" y="3673697"/>
                  <a:pt x="3413074" y="3606432"/>
                  <a:pt x="3385480" y="3573999"/>
                </a:cubicBezTo>
                <a:cubicBezTo>
                  <a:pt x="3357886" y="3541557"/>
                  <a:pt x="3331569" y="3514763"/>
                  <a:pt x="3327006" y="3514468"/>
                </a:cubicBezTo>
                <a:cubicBezTo>
                  <a:pt x="3322435" y="3514163"/>
                  <a:pt x="3322844" y="3519278"/>
                  <a:pt x="3327911" y="3525822"/>
                </a:cubicBezTo>
                <a:close/>
                <a:moveTo>
                  <a:pt x="4252094" y="3528870"/>
                </a:moveTo>
                <a:cubicBezTo>
                  <a:pt x="4248160" y="3532870"/>
                  <a:pt x="4244950" y="3562064"/>
                  <a:pt x="4244950" y="3593744"/>
                </a:cubicBezTo>
                <a:lnTo>
                  <a:pt x="4244950" y="3651352"/>
                </a:lnTo>
                <a:lnTo>
                  <a:pt x="4260676" y="3635616"/>
                </a:lnTo>
                <a:lnTo>
                  <a:pt x="4276401" y="3619891"/>
                </a:lnTo>
                <a:lnTo>
                  <a:pt x="4267819" y="3570742"/>
                </a:lnTo>
                <a:cubicBezTo>
                  <a:pt x="4263105" y="3543710"/>
                  <a:pt x="4256027" y="3524869"/>
                  <a:pt x="4252094" y="3528870"/>
                </a:cubicBezTo>
                <a:close/>
                <a:moveTo>
                  <a:pt x="5045088" y="3547215"/>
                </a:moveTo>
                <a:cubicBezTo>
                  <a:pt x="5012236" y="3582181"/>
                  <a:pt x="5028438" y="3586744"/>
                  <a:pt x="5065576" y="3552977"/>
                </a:cubicBezTo>
                <a:cubicBezTo>
                  <a:pt x="5087036" y="3533461"/>
                  <a:pt x="5092542" y="3523907"/>
                  <a:pt x="5082426" y="3523717"/>
                </a:cubicBezTo>
                <a:cubicBezTo>
                  <a:pt x="5074177" y="3523564"/>
                  <a:pt x="5057365" y="3534137"/>
                  <a:pt x="5045088" y="3547215"/>
                </a:cubicBezTo>
                <a:close/>
                <a:moveTo>
                  <a:pt x="4967049" y="3554825"/>
                </a:moveTo>
                <a:cubicBezTo>
                  <a:pt x="4952953" y="3561140"/>
                  <a:pt x="4931921" y="3578543"/>
                  <a:pt x="4920310" y="3593516"/>
                </a:cubicBezTo>
                <a:lnTo>
                  <a:pt x="4899194" y="3620719"/>
                </a:lnTo>
                <a:lnTo>
                  <a:pt x="4926883" y="3606327"/>
                </a:lnTo>
                <a:cubicBezTo>
                  <a:pt x="4950676" y="3593944"/>
                  <a:pt x="5008217" y="3541700"/>
                  <a:pt x="4996701" y="3542919"/>
                </a:cubicBezTo>
                <a:cubicBezTo>
                  <a:pt x="4994481" y="3543157"/>
                  <a:pt x="4981137" y="3548510"/>
                  <a:pt x="4967049" y="3554825"/>
                </a:cubicBezTo>
                <a:close/>
                <a:moveTo>
                  <a:pt x="4418695" y="3577361"/>
                </a:moveTo>
                <a:cubicBezTo>
                  <a:pt x="4396874" y="3608013"/>
                  <a:pt x="4393464" y="3629254"/>
                  <a:pt x="4405484" y="3659724"/>
                </a:cubicBezTo>
                <a:lnTo>
                  <a:pt x="4412275" y="3676945"/>
                </a:lnTo>
                <a:lnTo>
                  <a:pt x="4431783" y="3640674"/>
                </a:lnTo>
                <a:cubicBezTo>
                  <a:pt x="4444975" y="3616147"/>
                  <a:pt x="4449471" y="3595173"/>
                  <a:pt x="4445670" y="3575895"/>
                </a:cubicBezTo>
                <a:lnTo>
                  <a:pt x="4440050" y="3547377"/>
                </a:lnTo>
                <a:lnTo>
                  <a:pt x="4418695" y="3577361"/>
                </a:lnTo>
                <a:close/>
                <a:moveTo>
                  <a:pt x="4330818" y="3575657"/>
                </a:moveTo>
                <a:cubicBezTo>
                  <a:pt x="4319150" y="3589715"/>
                  <a:pt x="4315387" y="3654200"/>
                  <a:pt x="4325646" y="3664458"/>
                </a:cubicBezTo>
                <a:cubicBezTo>
                  <a:pt x="4327636" y="3666458"/>
                  <a:pt x="4336276" y="3654542"/>
                  <a:pt x="4344839" y="3637979"/>
                </a:cubicBezTo>
                <a:lnTo>
                  <a:pt x="4360402" y="3607870"/>
                </a:lnTo>
                <a:lnTo>
                  <a:pt x="4352335" y="3583667"/>
                </a:lnTo>
                <a:lnTo>
                  <a:pt x="4344267" y="3559455"/>
                </a:lnTo>
                <a:lnTo>
                  <a:pt x="4330818" y="3575657"/>
                </a:lnTo>
                <a:close/>
                <a:moveTo>
                  <a:pt x="4857798" y="3586439"/>
                </a:moveTo>
                <a:cubicBezTo>
                  <a:pt x="4828118" y="3607184"/>
                  <a:pt x="4713742" y="3737705"/>
                  <a:pt x="4735925" y="3725504"/>
                </a:cubicBezTo>
                <a:cubicBezTo>
                  <a:pt x="4760586" y="3711950"/>
                  <a:pt x="4899574" y="3570923"/>
                  <a:pt x="4887649" y="3571561"/>
                </a:cubicBezTo>
                <a:cubicBezTo>
                  <a:pt x="4882544" y="3571837"/>
                  <a:pt x="4869104" y="3578533"/>
                  <a:pt x="4857798" y="3586439"/>
                </a:cubicBezTo>
                <a:close/>
                <a:moveTo>
                  <a:pt x="5088008" y="3599545"/>
                </a:moveTo>
                <a:cubicBezTo>
                  <a:pt x="5073006" y="3615204"/>
                  <a:pt x="5062852" y="3630140"/>
                  <a:pt x="5065443" y="3632740"/>
                </a:cubicBezTo>
                <a:cubicBezTo>
                  <a:pt x="5068043" y="3635331"/>
                  <a:pt x="5084645" y="3622519"/>
                  <a:pt x="5102343" y="3604260"/>
                </a:cubicBezTo>
                <a:cubicBezTo>
                  <a:pt x="5120031" y="3586001"/>
                  <a:pt x="5130184" y="3571066"/>
                  <a:pt x="5124898" y="3571066"/>
                </a:cubicBezTo>
                <a:cubicBezTo>
                  <a:pt x="5119612" y="3571066"/>
                  <a:pt x="5103010" y="3583877"/>
                  <a:pt x="5088008" y="3599545"/>
                </a:cubicBezTo>
                <a:close/>
                <a:moveTo>
                  <a:pt x="3454299" y="3625834"/>
                </a:moveTo>
                <a:cubicBezTo>
                  <a:pt x="3471815" y="3648094"/>
                  <a:pt x="3487712" y="3666316"/>
                  <a:pt x="3489646" y="3666316"/>
                </a:cubicBezTo>
                <a:cubicBezTo>
                  <a:pt x="3498161" y="3666316"/>
                  <a:pt x="3472834" y="3630873"/>
                  <a:pt x="3448822" y="3609166"/>
                </a:cubicBezTo>
                <a:lnTo>
                  <a:pt x="3422466" y="3585353"/>
                </a:lnTo>
                <a:lnTo>
                  <a:pt x="3454299" y="3625834"/>
                </a:lnTo>
                <a:close/>
                <a:moveTo>
                  <a:pt x="4976908" y="3626749"/>
                </a:moveTo>
                <a:cubicBezTo>
                  <a:pt x="4959392" y="3642408"/>
                  <a:pt x="4947857" y="3658019"/>
                  <a:pt x="4951276" y="3661448"/>
                </a:cubicBezTo>
                <a:cubicBezTo>
                  <a:pt x="4954705" y="3664868"/>
                  <a:pt x="4971841" y="3654867"/>
                  <a:pt x="4989367" y="3639207"/>
                </a:cubicBezTo>
                <a:cubicBezTo>
                  <a:pt x="5006883" y="3623548"/>
                  <a:pt x="5018418" y="3607937"/>
                  <a:pt x="5014998" y="3604508"/>
                </a:cubicBezTo>
                <a:cubicBezTo>
                  <a:pt x="5011569" y="3601088"/>
                  <a:pt x="4994434" y="3611090"/>
                  <a:pt x="4976908" y="3626749"/>
                </a:cubicBezTo>
                <a:close/>
                <a:moveTo>
                  <a:pt x="4892650" y="3634940"/>
                </a:moveTo>
                <a:cubicBezTo>
                  <a:pt x="4873876" y="3641808"/>
                  <a:pt x="4835500" y="3676945"/>
                  <a:pt x="4835500" y="3687270"/>
                </a:cubicBezTo>
                <a:cubicBezTo>
                  <a:pt x="4835500" y="3699005"/>
                  <a:pt x="4884782" y="3671745"/>
                  <a:pt x="4906051" y="3648237"/>
                </a:cubicBezTo>
                <a:cubicBezTo>
                  <a:pt x="4923987" y="3628425"/>
                  <a:pt x="4920349" y="3624815"/>
                  <a:pt x="4892650" y="3634940"/>
                </a:cubicBezTo>
                <a:close/>
                <a:moveTo>
                  <a:pt x="4255856" y="3668487"/>
                </a:moveTo>
                <a:cubicBezTo>
                  <a:pt x="4248388" y="3682451"/>
                  <a:pt x="4245759" y="3701482"/>
                  <a:pt x="4249617" y="3713645"/>
                </a:cubicBezTo>
                <a:cubicBezTo>
                  <a:pt x="4253284" y="3725208"/>
                  <a:pt x="4255885" y="3756793"/>
                  <a:pt x="4255399" y="3783835"/>
                </a:cubicBezTo>
                <a:cubicBezTo>
                  <a:pt x="4254904" y="3810877"/>
                  <a:pt x="4257218" y="3860511"/>
                  <a:pt x="4260533" y="3894125"/>
                </a:cubicBezTo>
                <a:lnTo>
                  <a:pt x="4266562" y="3955256"/>
                </a:lnTo>
                <a:lnTo>
                  <a:pt x="4279506" y="3930549"/>
                </a:lnTo>
                <a:lnTo>
                  <a:pt x="4292451" y="3905841"/>
                </a:lnTo>
                <a:lnTo>
                  <a:pt x="4286374" y="3833994"/>
                </a:lnTo>
                <a:cubicBezTo>
                  <a:pt x="4283040" y="3794474"/>
                  <a:pt x="4276640" y="3764404"/>
                  <a:pt x="4272153" y="3767176"/>
                </a:cubicBezTo>
                <a:cubicBezTo>
                  <a:pt x="4261066" y="3774024"/>
                  <a:pt x="4261790" y="3758060"/>
                  <a:pt x="4273077" y="3746773"/>
                </a:cubicBezTo>
                <a:cubicBezTo>
                  <a:pt x="4278249" y="3741601"/>
                  <a:pt x="4279278" y="3717684"/>
                  <a:pt x="4275458" y="3691033"/>
                </a:cubicBezTo>
                <a:lnTo>
                  <a:pt x="4268762" y="3644360"/>
                </a:lnTo>
                <a:lnTo>
                  <a:pt x="4255856" y="3668487"/>
                </a:lnTo>
                <a:close/>
                <a:moveTo>
                  <a:pt x="4986766" y="3714550"/>
                </a:moveTo>
                <a:cubicBezTo>
                  <a:pt x="4958573" y="3746316"/>
                  <a:pt x="4933369" y="3774843"/>
                  <a:pt x="4930750" y="3777939"/>
                </a:cubicBezTo>
                <a:cubicBezTo>
                  <a:pt x="4928130" y="3781044"/>
                  <a:pt x="4940399" y="3775415"/>
                  <a:pt x="4958010" y="3765433"/>
                </a:cubicBezTo>
                <a:cubicBezTo>
                  <a:pt x="4975613" y="3755441"/>
                  <a:pt x="4992310" y="3740849"/>
                  <a:pt x="4995101" y="3732991"/>
                </a:cubicBezTo>
                <a:cubicBezTo>
                  <a:pt x="4997892" y="3725132"/>
                  <a:pt x="5013255" y="3704777"/>
                  <a:pt x="5029248" y="3687747"/>
                </a:cubicBezTo>
                <a:cubicBezTo>
                  <a:pt x="5045231" y="3670716"/>
                  <a:pt x="5053746" y="3656791"/>
                  <a:pt x="5048165" y="3656791"/>
                </a:cubicBezTo>
                <a:cubicBezTo>
                  <a:pt x="5042583" y="3656791"/>
                  <a:pt x="5014960" y="3682784"/>
                  <a:pt x="4986766" y="3714550"/>
                </a:cubicBezTo>
                <a:close/>
                <a:moveTo>
                  <a:pt x="4339762" y="3692700"/>
                </a:moveTo>
                <a:cubicBezTo>
                  <a:pt x="4331142" y="3708892"/>
                  <a:pt x="4327017" y="3738182"/>
                  <a:pt x="4328846" y="3770319"/>
                </a:cubicBezTo>
                <a:lnTo>
                  <a:pt x="4331780" y="3821935"/>
                </a:lnTo>
                <a:lnTo>
                  <a:pt x="4350277" y="3791522"/>
                </a:lnTo>
                <a:cubicBezTo>
                  <a:pt x="4368965" y="3760803"/>
                  <a:pt x="4374747" y="3699986"/>
                  <a:pt x="4361040" y="3678412"/>
                </a:cubicBezTo>
                <a:cubicBezTo>
                  <a:pt x="4355849" y="3670240"/>
                  <a:pt x="4349420" y="3674555"/>
                  <a:pt x="4339762" y="3692700"/>
                </a:cubicBezTo>
                <a:close/>
                <a:moveTo>
                  <a:pt x="4897412" y="3713941"/>
                </a:moveTo>
                <a:cubicBezTo>
                  <a:pt x="4862170" y="3750726"/>
                  <a:pt x="4878686" y="3750993"/>
                  <a:pt x="4921587" y="3714331"/>
                </a:cubicBezTo>
                <a:cubicBezTo>
                  <a:pt x="4942951" y="3696062"/>
                  <a:pt x="4949324" y="3686004"/>
                  <a:pt x="4939675" y="3685756"/>
                </a:cubicBezTo>
                <a:cubicBezTo>
                  <a:pt x="4931484" y="3685537"/>
                  <a:pt x="4912471" y="3698224"/>
                  <a:pt x="4897412" y="3713941"/>
                </a:cubicBezTo>
                <a:close/>
                <a:moveTo>
                  <a:pt x="4811687" y="3723113"/>
                </a:moveTo>
                <a:cubicBezTo>
                  <a:pt x="4801210" y="3727495"/>
                  <a:pt x="4777759" y="3746621"/>
                  <a:pt x="4759586" y="3765614"/>
                </a:cubicBezTo>
                <a:lnTo>
                  <a:pt x="4726534" y="3800132"/>
                </a:lnTo>
                <a:lnTo>
                  <a:pt x="4755747" y="3789950"/>
                </a:lnTo>
                <a:cubicBezTo>
                  <a:pt x="4771816" y="3784349"/>
                  <a:pt x="4799314" y="3764956"/>
                  <a:pt x="4816859" y="3746859"/>
                </a:cubicBezTo>
                <a:cubicBezTo>
                  <a:pt x="4848759" y="3713950"/>
                  <a:pt x="4847492" y="3708140"/>
                  <a:pt x="4811687" y="3723113"/>
                </a:cubicBezTo>
                <a:close/>
                <a:moveTo>
                  <a:pt x="3487712" y="3761566"/>
                </a:moveTo>
                <a:cubicBezTo>
                  <a:pt x="3497190" y="3772043"/>
                  <a:pt x="3507096" y="3780616"/>
                  <a:pt x="3509715" y="3780616"/>
                </a:cubicBezTo>
                <a:cubicBezTo>
                  <a:pt x="3512334" y="3780616"/>
                  <a:pt x="3506715" y="3772043"/>
                  <a:pt x="3497237" y="3761566"/>
                </a:cubicBezTo>
                <a:cubicBezTo>
                  <a:pt x="3487760" y="3751088"/>
                  <a:pt x="3477854" y="3742516"/>
                  <a:pt x="3475235" y="3742516"/>
                </a:cubicBezTo>
                <a:cubicBezTo>
                  <a:pt x="3472615" y="3742516"/>
                  <a:pt x="3478235" y="3751088"/>
                  <a:pt x="3487712" y="3761566"/>
                </a:cubicBezTo>
                <a:close/>
                <a:moveTo>
                  <a:pt x="4544873" y="3905441"/>
                </a:moveTo>
                <a:lnTo>
                  <a:pt x="4392587" y="4058841"/>
                </a:lnTo>
                <a:lnTo>
                  <a:pt x="4433421" y="4033685"/>
                </a:lnTo>
                <a:cubicBezTo>
                  <a:pt x="4455881" y="4019855"/>
                  <a:pt x="4505173" y="3975545"/>
                  <a:pt x="4542958" y="3935216"/>
                </a:cubicBezTo>
                <a:cubicBezTo>
                  <a:pt x="4580744" y="3894896"/>
                  <a:pt x="4634818" y="3837185"/>
                  <a:pt x="4663116" y="3806971"/>
                </a:cubicBezTo>
                <a:cubicBezTo>
                  <a:pt x="4691415" y="3776758"/>
                  <a:pt x="4710656" y="3752041"/>
                  <a:pt x="4705864" y="3752041"/>
                </a:cubicBezTo>
                <a:cubicBezTo>
                  <a:pt x="4701083" y="3752041"/>
                  <a:pt x="4628636" y="3821068"/>
                  <a:pt x="4544873" y="3905441"/>
                </a:cubicBezTo>
                <a:close/>
                <a:moveTo>
                  <a:pt x="4806925" y="3813953"/>
                </a:moveTo>
                <a:cubicBezTo>
                  <a:pt x="4783788" y="3837528"/>
                  <a:pt x="4769625" y="3856816"/>
                  <a:pt x="4775445" y="3856816"/>
                </a:cubicBezTo>
                <a:cubicBezTo>
                  <a:pt x="4792475" y="3856816"/>
                  <a:pt x="4880267" y="3771900"/>
                  <a:pt x="4863675" y="3771471"/>
                </a:cubicBezTo>
                <a:cubicBezTo>
                  <a:pt x="4855597" y="3771262"/>
                  <a:pt x="4830061" y="3790379"/>
                  <a:pt x="4806925" y="3813953"/>
                </a:cubicBezTo>
                <a:close/>
                <a:moveTo>
                  <a:pt x="4940275" y="3811858"/>
                </a:moveTo>
                <a:lnTo>
                  <a:pt x="4897412" y="3832422"/>
                </a:lnTo>
                <a:lnTo>
                  <a:pt x="4987900" y="3839490"/>
                </a:lnTo>
                <a:cubicBezTo>
                  <a:pt x="5106057" y="3848729"/>
                  <a:pt x="5979557" y="3959476"/>
                  <a:pt x="5986139" y="3966058"/>
                </a:cubicBezTo>
                <a:cubicBezTo>
                  <a:pt x="5993959" y="3973868"/>
                  <a:pt x="5960688" y="3972287"/>
                  <a:pt x="5784466" y="3956466"/>
                </a:cubicBezTo>
                <a:cubicBezTo>
                  <a:pt x="5472465" y="3928443"/>
                  <a:pt x="4962735" y="3864959"/>
                  <a:pt x="4909719" y="3847519"/>
                </a:cubicBezTo>
                <a:lnTo>
                  <a:pt x="4883925" y="3839032"/>
                </a:lnTo>
                <a:lnTo>
                  <a:pt x="4610053" y="3971563"/>
                </a:lnTo>
                <a:cubicBezTo>
                  <a:pt x="4453328" y="4047401"/>
                  <a:pt x="4324541" y="4115733"/>
                  <a:pt x="4308977" y="4131297"/>
                </a:cubicBezTo>
                <a:lnTo>
                  <a:pt x="4281773" y="4158491"/>
                </a:lnTo>
                <a:lnTo>
                  <a:pt x="4675318" y="4164806"/>
                </a:lnTo>
                <a:cubicBezTo>
                  <a:pt x="5119678" y="4171931"/>
                  <a:pt x="7936716" y="4173560"/>
                  <a:pt x="7929849" y="4166683"/>
                </a:cubicBezTo>
                <a:cubicBezTo>
                  <a:pt x="7927391" y="4164235"/>
                  <a:pt x="7831312" y="4151348"/>
                  <a:pt x="7716326" y="4138060"/>
                </a:cubicBezTo>
                <a:cubicBezTo>
                  <a:pt x="7483241" y="4111104"/>
                  <a:pt x="7295579" y="4087130"/>
                  <a:pt x="6826225" y="4024351"/>
                </a:cubicBezTo>
                <a:cubicBezTo>
                  <a:pt x="6513281" y="3982488"/>
                  <a:pt x="6327801" y="3959238"/>
                  <a:pt x="5754662" y="3890048"/>
                </a:cubicBezTo>
                <a:cubicBezTo>
                  <a:pt x="5351421" y="3841366"/>
                  <a:pt x="5024533" y="3800256"/>
                  <a:pt x="5002187" y="3795417"/>
                </a:cubicBezTo>
                <a:cubicBezTo>
                  <a:pt x="4991710" y="3793150"/>
                  <a:pt x="4963849" y="3800542"/>
                  <a:pt x="4940275" y="3811858"/>
                </a:cubicBezTo>
                <a:close/>
                <a:moveTo>
                  <a:pt x="4740250" y="3813953"/>
                </a:moveTo>
                <a:cubicBezTo>
                  <a:pt x="4733725" y="3821811"/>
                  <a:pt x="4723438" y="3828241"/>
                  <a:pt x="4717380" y="3828241"/>
                </a:cubicBezTo>
                <a:cubicBezTo>
                  <a:pt x="4711323" y="3828241"/>
                  <a:pt x="4678623" y="3856673"/>
                  <a:pt x="4644724" y="3891410"/>
                </a:cubicBezTo>
                <a:lnTo>
                  <a:pt x="4583087" y="3954590"/>
                </a:lnTo>
                <a:lnTo>
                  <a:pt x="4630712" y="3928729"/>
                </a:lnTo>
                <a:cubicBezTo>
                  <a:pt x="4658344" y="3913737"/>
                  <a:pt x="4695520" y="3881218"/>
                  <a:pt x="4719266" y="3851272"/>
                </a:cubicBezTo>
                <a:cubicBezTo>
                  <a:pt x="4741783" y="3822887"/>
                  <a:pt x="4758376" y="3799666"/>
                  <a:pt x="4756157" y="3799666"/>
                </a:cubicBezTo>
                <a:cubicBezTo>
                  <a:pt x="4753928" y="3799666"/>
                  <a:pt x="4746774" y="3806095"/>
                  <a:pt x="4740250" y="3813953"/>
                </a:cubicBezTo>
                <a:close/>
                <a:moveTo>
                  <a:pt x="3321025" y="3848805"/>
                </a:moveTo>
                <a:cubicBezTo>
                  <a:pt x="3281734" y="3853529"/>
                  <a:pt x="3011700" y="3885219"/>
                  <a:pt x="2720950" y="3919242"/>
                </a:cubicBezTo>
                <a:cubicBezTo>
                  <a:pt x="2430199" y="3953256"/>
                  <a:pt x="2183740" y="3984984"/>
                  <a:pt x="2173262" y="3989746"/>
                </a:cubicBezTo>
                <a:lnTo>
                  <a:pt x="2154212" y="3998405"/>
                </a:lnTo>
                <a:lnTo>
                  <a:pt x="2173262" y="3999014"/>
                </a:lnTo>
                <a:cubicBezTo>
                  <a:pt x="2273008" y="4002224"/>
                  <a:pt x="3369726" y="3872589"/>
                  <a:pt x="3449612" y="3848148"/>
                </a:cubicBezTo>
                <a:lnTo>
                  <a:pt x="3478187" y="3839404"/>
                </a:lnTo>
                <a:lnTo>
                  <a:pt x="3435325" y="3839813"/>
                </a:lnTo>
                <a:cubicBezTo>
                  <a:pt x="3411750" y="3840042"/>
                  <a:pt x="3360315" y="3844090"/>
                  <a:pt x="3321025" y="3848805"/>
                </a:cubicBezTo>
                <a:close/>
                <a:moveTo>
                  <a:pt x="4768825" y="3912965"/>
                </a:moveTo>
                <a:cubicBezTo>
                  <a:pt x="4785808" y="3922414"/>
                  <a:pt x="4814116" y="3926291"/>
                  <a:pt x="5087912" y="3956637"/>
                </a:cubicBezTo>
                <a:cubicBezTo>
                  <a:pt x="5320884" y="3982460"/>
                  <a:pt x="5600033" y="4009368"/>
                  <a:pt x="5630237" y="4008930"/>
                </a:cubicBezTo>
                <a:lnTo>
                  <a:pt x="5649887" y="4008635"/>
                </a:lnTo>
                <a:lnTo>
                  <a:pt x="5635600" y="4000262"/>
                </a:lnTo>
                <a:cubicBezTo>
                  <a:pt x="5621112" y="3991766"/>
                  <a:pt x="5469208" y="3971954"/>
                  <a:pt x="5085198" y="3928472"/>
                </a:cubicBezTo>
                <a:cubicBezTo>
                  <a:pt x="4871190" y="3904241"/>
                  <a:pt x="4741726" y="3897897"/>
                  <a:pt x="4768825" y="3912965"/>
                </a:cubicBezTo>
                <a:close/>
                <a:moveTo>
                  <a:pt x="3087662" y="3952542"/>
                </a:moveTo>
                <a:cubicBezTo>
                  <a:pt x="2909545" y="3972649"/>
                  <a:pt x="2746667" y="3993471"/>
                  <a:pt x="2725712" y="3998814"/>
                </a:cubicBezTo>
                <a:lnTo>
                  <a:pt x="2687612" y="4008539"/>
                </a:lnTo>
                <a:lnTo>
                  <a:pt x="2782862" y="4004167"/>
                </a:lnTo>
                <a:cubicBezTo>
                  <a:pt x="2896457" y="3998957"/>
                  <a:pt x="3353191" y="3948008"/>
                  <a:pt x="3454375" y="3929263"/>
                </a:cubicBezTo>
                <a:lnTo>
                  <a:pt x="3525812" y="3916023"/>
                </a:lnTo>
                <a:lnTo>
                  <a:pt x="3468662" y="3916013"/>
                </a:lnTo>
                <a:cubicBezTo>
                  <a:pt x="3437230" y="3916004"/>
                  <a:pt x="3265780" y="3932444"/>
                  <a:pt x="3087662" y="3952542"/>
                </a:cubicBezTo>
                <a:close/>
                <a:moveTo>
                  <a:pt x="4228300" y="3994928"/>
                </a:moveTo>
                <a:cubicBezTo>
                  <a:pt x="4228405" y="4015883"/>
                  <a:pt x="4230357" y="4023332"/>
                  <a:pt x="4232634" y="4011483"/>
                </a:cubicBezTo>
                <a:cubicBezTo>
                  <a:pt x="4234910" y="3999633"/>
                  <a:pt x="4234825" y="3982488"/>
                  <a:pt x="4232444" y="3973383"/>
                </a:cubicBezTo>
                <a:cubicBezTo>
                  <a:pt x="4230062" y="3964276"/>
                  <a:pt x="4228195" y="3973973"/>
                  <a:pt x="4228300" y="3994928"/>
                </a:cubicBezTo>
                <a:close/>
                <a:moveTo>
                  <a:pt x="3568675" y="3986956"/>
                </a:moveTo>
                <a:cubicBezTo>
                  <a:pt x="3550339" y="3988756"/>
                  <a:pt x="3432467" y="3999252"/>
                  <a:pt x="3306737" y="4010273"/>
                </a:cubicBezTo>
                <a:cubicBezTo>
                  <a:pt x="3181007" y="4021303"/>
                  <a:pt x="3071708" y="4034009"/>
                  <a:pt x="3063850" y="4038524"/>
                </a:cubicBezTo>
                <a:lnTo>
                  <a:pt x="3049562" y="4046735"/>
                </a:lnTo>
                <a:lnTo>
                  <a:pt x="3070232" y="4047030"/>
                </a:lnTo>
                <a:cubicBezTo>
                  <a:pt x="3176045" y="4048506"/>
                  <a:pt x="3674364" y="4002015"/>
                  <a:pt x="3687261" y="3989451"/>
                </a:cubicBezTo>
                <a:cubicBezTo>
                  <a:pt x="3696091" y="3980850"/>
                  <a:pt x="3642446" y="3979726"/>
                  <a:pt x="3568675" y="3986956"/>
                </a:cubicBezTo>
                <a:close/>
                <a:moveTo>
                  <a:pt x="4654525" y="4000443"/>
                </a:moveTo>
                <a:cubicBezTo>
                  <a:pt x="4694406" y="4010377"/>
                  <a:pt x="5107677" y="4044829"/>
                  <a:pt x="5268887" y="4051659"/>
                </a:cubicBezTo>
                <a:cubicBezTo>
                  <a:pt x="5346573" y="4054945"/>
                  <a:pt x="5372510" y="4053735"/>
                  <a:pt x="5349850" y="4047877"/>
                </a:cubicBezTo>
                <a:cubicBezTo>
                  <a:pt x="5280060" y="4029847"/>
                  <a:pt x="4808611" y="3989480"/>
                  <a:pt x="4687862" y="3991185"/>
                </a:cubicBezTo>
                <a:lnTo>
                  <a:pt x="4621187" y="3992137"/>
                </a:lnTo>
                <a:lnTo>
                  <a:pt x="4654525" y="4000443"/>
                </a:lnTo>
                <a:close/>
                <a:moveTo>
                  <a:pt x="6283300" y="4011778"/>
                </a:moveTo>
                <a:cubicBezTo>
                  <a:pt x="6295006" y="4024579"/>
                  <a:pt x="6729241" y="4084453"/>
                  <a:pt x="7057806" y="4118572"/>
                </a:cubicBezTo>
                <a:cubicBezTo>
                  <a:pt x="7135407" y="4126630"/>
                  <a:pt x="7263994" y="4134993"/>
                  <a:pt x="7343556" y="4137165"/>
                </a:cubicBezTo>
                <a:cubicBezTo>
                  <a:pt x="7505662" y="4141585"/>
                  <a:pt x="7499347" y="4140251"/>
                  <a:pt x="7231037" y="4113371"/>
                </a:cubicBezTo>
                <a:cubicBezTo>
                  <a:pt x="7126262" y="4102884"/>
                  <a:pt x="6901234" y="4077367"/>
                  <a:pt x="6730975" y="4056688"/>
                </a:cubicBezTo>
                <a:cubicBezTo>
                  <a:pt x="6391142" y="4015397"/>
                  <a:pt x="6276051" y="4003853"/>
                  <a:pt x="6283300" y="4011778"/>
                </a:cubicBezTo>
                <a:close/>
                <a:moveTo>
                  <a:pt x="1773212" y="4029723"/>
                </a:moveTo>
                <a:cubicBezTo>
                  <a:pt x="1336891" y="4078367"/>
                  <a:pt x="908125" y="4133136"/>
                  <a:pt x="914411" y="4139422"/>
                </a:cubicBezTo>
                <a:cubicBezTo>
                  <a:pt x="929813" y="4154824"/>
                  <a:pt x="1874568" y="4046535"/>
                  <a:pt x="1896561" y="4026846"/>
                </a:cubicBezTo>
                <a:cubicBezTo>
                  <a:pt x="1907200" y="4017312"/>
                  <a:pt x="1878549" y="4017988"/>
                  <a:pt x="1773212" y="4029723"/>
                </a:cubicBezTo>
                <a:close/>
                <a:moveTo>
                  <a:pt x="4444975" y="4064108"/>
                </a:moveTo>
                <a:cubicBezTo>
                  <a:pt x="4444975" y="4081606"/>
                  <a:pt x="4757747" y="4104380"/>
                  <a:pt x="4978375" y="4102951"/>
                </a:cubicBezTo>
                <a:lnTo>
                  <a:pt x="5145062" y="4101865"/>
                </a:lnTo>
                <a:lnTo>
                  <a:pt x="5068862" y="4094521"/>
                </a:lnTo>
                <a:cubicBezTo>
                  <a:pt x="5026952" y="4090483"/>
                  <a:pt x="4911224" y="4082472"/>
                  <a:pt x="4811687" y="4076729"/>
                </a:cubicBezTo>
                <a:cubicBezTo>
                  <a:pt x="4712151" y="4070985"/>
                  <a:pt x="4588917" y="4063689"/>
                  <a:pt x="4537844" y="4060536"/>
                </a:cubicBezTo>
                <a:cubicBezTo>
                  <a:pt x="4479713" y="4056936"/>
                  <a:pt x="4444975" y="4058269"/>
                  <a:pt x="4444975" y="4064108"/>
                </a:cubicBezTo>
                <a:close/>
                <a:moveTo>
                  <a:pt x="3482950" y="4077491"/>
                </a:moveTo>
                <a:cubicBezTo>
                  <a:pt x="3406988" y="4082063"/>
                  <a:pt x="3329835" y="4089549"/>
                  <a:pt x="3311500" y="4094150"/>
                </a:cubicBezTo>
                <a:lnTo>
                  <a:pt x="3278162" y="4102494"/>
                </a:lnTo>
                <a:lnTo>
                  <a:pt x="3375603" y="4103485"/>
                </a:lnTo>
                <a:cubicBezTo>
                  <a:pt x="3496818" y="4104704"/>
                  <a:pt x="3759003" y="4086282"/>
                  <a:pt x="3778225" y="4075195"/>
                </a:cubicBezTo>
                <a:cubicBezTo>
                  <a:pt x="3795732" y="4065089"/>
                  <a:pt x="3673421" y="4066042"/>
                  <a:pt x="3482950" y="4077491"/>
                </a:cubicBezTo>
                <a:close/>
                <a:moveTo>
                  <a:pt x="1949425" y="4091131"/>
                </a:moveTo>
                <a:cubicBezTo>
                  <a:pt x="1936328" y="4092712"/>
                  <a:pt x="1891941" y="4096760"/>
                  <a:pt x="1850793" y="4100141"/>
                </a:cubicBezTo>
                <a:cubicBezTo>
                  <a:pt x="1809521" y="4103523"/>
                  <a:pt x="1779632" y="4109914"/>
                  <a:pt x="1784118" y="4114400"/>
                </a:cubicBezTo>
                <a:cubicBezTo>
                  <a:pt x="1792262" y="4122515"/>
                  <a:pt x="1940443" y="4111362"/>
                  <a:pt x="2030387" y="4095864"/>
                </a:cubicBezTo>
                <a:lnTo>
                  <a:pt x="2078012" y="4087654"/>
                </a:lnTo>
                <a:lnTo>
                  <a:pt x="2025625" y="4087959"/>
                </a:lnTo>
                <a:cubicBezTo>
                  <a:pt x="1996812" y="4088130"/>
                  <a:pt x="1962522" y="4089559"/>
                  <a:pt x="1949425" y="4091131"/>
                </a:cubicBezTo>
                <a:close/>
                <a:moveTo>
                  <a:pt x="1282675" y="4217537"/>
                </a:moveTo>
                <a:cubicBezTo>
                  <a:pt x="1290533" y="4222042"/>
                  <a:pt x="1320537" y="4228481"/>
                  <a:pt x="1349350" y="4231843"/>
                </a:cubicBezTo>
                <a:cubicBezTo>
                  <a:pt x="2083946" y="4317683"/>
                  <a:pt x="2284552" y="4338085"/>
                  <a:pt x="2307450" y="4329303"/>
                </a:cubicBezTo>
                <a:lnTo>
                  <a:pt x="2324081" y="4322912"/>
                </a:lnTo>
                <a:lnTo>
                  <a:pt x="2313937" y="4312768"/>
                </a:lnTo>
                <a:cubicBezTo>
                  <a:pt x="2308279" y="4307110"/>
                  <a:pt x="2280142" y="4304081"/>
                  <a:pt x="2250415" y="4305938"/>
                </a:cubicBezTo>
                <a:cubicBezTo>
                  <a:pt x="2221068" y="4307758"/>
                  <a:pt x="2197056" y="4306653"/>
                  <a:pt x="2197065" y="4303472"/>
                </a:cubicBezTo>
                <a:cubicBezTo>
                  <a:pt x="2197065" y="4300290"/>
                  <a:pt x="2153136" y="4294747"/>
                  <a:pt x="2099443" y="4291146"/>
                </a:cubicBezTo>
                <a:cubicBezTo>
                  <a:pt x="1960693" y="4281840"/>
                  <a:pt x="1637910" y="4249474"/>
                  <a:pt x="1525562" y="4233596"/>
                </a:cubicBezTo>
                <a:cubicBezTo>
                  <a:pt x="1401309" y="4216032"/>
                  <a:pt x="1264253" y="4206974"/>
                  <a:pt x="1282675" y="4217537"/>
                </a:cubicBezTo>
                <a:close/>
                <a:moveTo>
                  <a:pt x="1638167" y="4215480"/>
                </a:moveTo>
                <a:cubicBezTo>
                  <a:pt x="1641462" y="4218785"/>
                  <a:pt x="1769640" y="4233044"/>
                  <a:pt x="1923002" y="4247188"/>
                </a:cubicBezTo>
                <a:lnTo>
                  <a:pt x="2201837" y="4272887"/>
                </a:lnTo>
                <a:lnTo>
                  <a:pt x="2220887" y="4262914"/>
                </a:lnTo>
                <a:lnTo>
                  <a:pt x="2239937" y="4252932"/>
                </a:lnTo>
                <a:lnTo>
                  <a:pt x="2192312" y="4246531"/>
                </a:lnTo>
                <a:cubicBezTo>
                  <a:pt x="2030216" y="4224738"/>
                  <a:pt x="1624698" y="4202011"/>
                  <a:pt x="1638167" y="4215480"/>
                </a:cubicBezTo>
                <a:close/>
                <a:moveTo>
                  <a:pt x="2254225" y="4215232"/>
                </a:moveTo>
                <a:cubicBezTo>
                  <a:pt x="2308889" y="4223014"/>
                  <a:pt x="2593019" y="4235587"/>
                  <a:pt x="2601116" y="4230586"/>
                </a:cubicBezTo>
                <a:cubicBezTo>
                  <a:pt x="2622176" y="4217575"/>
                  <a:pt x="2561854" y="4211908"/>
                  <a:pt x="2401862" y="4211879"/>
                </a:cubicBezTo>
                <a:cubicBezTo>
                  <a:pt x="2307565" y="4211860"/>
                  <a:pt x="2241128" y="4213365"/>
                  <a:pt x="2254225" y="4215232"/>
                </a:cubicBezTo>
                <a:close/>
                <a:moveTo>
                  <a:pt x="6407125" y="4215689"/>
                </a:moveTo>
                <a:cubicBezTo>
                  <a:pt x="6283767" y="4219099"/>
                  <a:pt x="5983139" y="4237063"/>
                  <a:pt x="5932418" y="4244055"/>
                </a:cubicBezTo>
                <a:lnTo>
                  <a:pt x="5891108" y="4249750"/>
                </a:lnTo>
                <a:lnTo>
                  <a:pt x="5905062" y="4263714"/>
                </a:lnTo>
                <a:lnTo>
                  <a:pt x="5919026" y="4277668"/>
                </a:lnTo>
                <a:lnTo>
                  <a:pt x="6070206" y="4267400"/>
                </a:lnTo>
                <a:cubicBezTo>
                  <a:pt x="6383732" y="4246093"/>
                  <a:pt x="6611912" y="4224014"/>
                  <a:pt x="6583337" y="4217756"/>
                </a:cubicBezTo>
                <a:cubicBezTo>
                  <a:pt x="6567621" y="4214308"/>
                  <a:pt x="6541904" y="4211879"/>
                  <a:pt x="6526187" y="4212346"/>
                </a:cubicBezTo>
                <a:cubicBezTo>
                  <a:pt x="6510471" y="4212813"/>
                  <a:pt x="6456893" y="4214317"/>
                  <a:pt x="6407125" y="4215689"/>
                </a:cubicBezTo>
                <a:close/>
                <a:moveTo>
                  <a:pt x="7321525" y="4219509"/>
                </a:moveTo>
                <a:cubicBezTo>
                  <a:pt x="7261279" y="4223528"/>
                  <a:pt x="7094115" y="4241797"/>
                  <a:pt x="6950050" y="4260123"/>
                </a:cubicBezTo>
                <a:cubicBezTo>
                  <a:pt x="6805984" y="4278449"/>
                  <a:pt x="6572383" y="4305110"/>
                  <a:pt x="6430937" y="4319369"/>
                </a:cubicBezTo>
                <a:cubicBezTo>
                  <a:pt x="6289491" y="4333618"/>
                  <a:pt x="6172257" y="4346534"/>
                  <a:pt x="6170429" y="4348067"/>
                </a:cubicBezTo>
                <a:cubicBezTo>
                  <a:pt x="6168590" y="4349601"/>
                  <a:pt x="6170143" y="4355783"/>
                  <a:pt x="6173877" y="4361822"/>
                </a:cubicBezTo>
                <a:cubicBezTo>
                  <a:pt x="6181649" y="4374404"/>
                  <a:pt x="6183068" y="4374271"/>
                  <a:pt x="6559525" y="4327084"/>
                </a:cubicBezTo>
                <a:cubicBezTo>
                  <a:pt x="6836131" y="4292413"/>
                  <a:pt x="7400163" y="4228291"/>
                  <a:pt x="7428576" y="4228291"/>
                </a:cubicBezTo>
                <a:cubicBezTo>
                  <a:pt x="7437796" y="4228291"/>
                  <a:pt x="7445350" y="4224004"/>
                  <a:pt x="7445350" y="4218766"/>
                </a:cubicBezTo>
                <a:cubicBezTo>
                  <a:pt x="7445350" y="4213527"/>
                  <a:pt x="7442140" y="4209907"/>
                  <a:pt x="7438206" y="4210727"/>
                </a:cubicBezTo>
                <a:cubicBezTo>
                  <a:pt x="7434272" y="4211546"/>
                  <a:pt x="7381771" y="4215498"/>
                  <a:pt x="7321525" y="4219509"/>
                </a:cubicBezTo>
                <a:close/>
                <a:moveTo>
                  <a:pt x="863577" y="4224376"/>
                </a:moveTo>
                <a:cubicBezTo>
                  <a:pt x="871435" y="4226243"/>
                  <a:pt x="959301" y="4236673"/>
                  <a:pt x="1058837" y="4247550"/>
                </a:cubicBezTo>
                <a:cubicBezTo>
                  <a:pt x="1158373" y="4258428"/>
                  <a:pt x="1409119" y="4288298"/>
                  <a:pt x="1616050" y="4313930"/>
                </a:cubicBezTo>
                <a:cubicBezTo>
                  <a:pt x="1822980" y="4339571"/>
                  <a:pt x="2081317" y="4370127"/>
                  <a:pt x="2190141" y="4381843"/>
                </a:cubicBezTo>
                <a:lnTo>
                  <a:pt x="2387984" y="4403141"/>
                </a:lnTo>
                <a:lnTo>
                  <a:pt x="2398681" y="4392444"/>
                </a:lnTo>
                <a:lnTo>
                  <a:pt x="2409377" y="4381748"/>
                </a:lnTo>
                <a:lnTo>
                  <a:pt x="2386575" y="4377005"/>
                </a:lnTo>
                <a:cubicBezTo>
                  <a:pt x="2374030" y="4374395"/>
                  <a:pt x="2293039" y="4365403"/>
                  <a:pt x="2206600" y="4357031"/>
                </a:cubicBezTo>
                <a:cubicBezTo>
                  <a:pt x="1726940" y="4310548"/>
                  <a:pt x="1324708" y="4262666"/>
                  <a:pt x="1163612" y="4232853"/>
                </a:cubicBezTo>
                <a:cubicBezTo>
                  <a:pt x="1100128" y="4221099"/>
                  <a:pt x="816113" y="4213079"/>
                  <a:pt x="863577" y="4224376"/>
                </a:cubicBezTo>
                <a:close/>
                <a:moveTo>
                  <a:pt x="2635225" y="4227405"/>
                </a:moveTo>
                <a:cubicBezTo>
                  <a:pt x="2635225" y="4241121"/>
                  <a:pt x="2740809" y="4244188"/>
                  <a:pt x="2758126" y="4230977"/>
                </a:cubicBezTo>
                <a:lnTo>
                  <a:pt x="2773337" y="4219375"/>
                </a:lnTo>
                <a:lnTo>
                  <a:pt x="2704281" y="4219070"/>
                </a:lnTo>
                <a:cubicBezTo>
                  <a:pt x="2666295" y="4218899"/>
                  <a:pt x="2635225" y="4222652"/>
                  <a:pt x="2635225" y="4227405"/>
                </a:cubicBezTo>
                <a:close/>
                <a:moveTo>
                  <a:pt x="2789949" y="4225262"/>
                </a:moveTo>
                <a:cubicBezTo>
                  <a:pt x="2783367" y="4227824"/>
                  <a:pt x="2780405" y="4233834"/>
                  <a:pt x="2783367" y="4238625"/>
                </a:cubicBezTo>
                <a:cubicBezTo>
                  <a:pt x="2790682" y="4250465"/>
                  <a:pt x="2899315" y="4249741"/>
                  <a:pt x="2906687" y="4237816"/>
                </a:cubicBezTo>
                <a:cubicBezTo>
                  <a:pt x="2909926" y="4232577"/>
                  <a:pt x="2916860" y="4228291"/>
                  <a:pt x="2922099" y="4228291"/>
                </a:cubicBezTo>
                <a:cubicBezTo>
                  <a:pt x="2927337" y="4228291"/>
                  <a:pt x="2928976" y="4232577"/>
                  <a:pt x="2925737" y="4237816"/>
                </a:cubicBezTo>
                <a:cubicBezTo>
                  <a:pt x="2922499" y="4243054"/>
                  <a:pt x="2928080" y="4247341"/>
                  <a:pt x="2938129" y="4247341"/>
                </a:cubicBezTo>
                <a:cubicBezTo>
                  <a:pt x="2948188" y="4247341"/>
                  <a:pt x="2975229" y="4249655"/>
                  <a:pt x="2998222" y="4252475"/>
                </a:cubicBezTo>
                <a:lnTo>
                  <a:pt x="3040037" y="4257609"/>
                </a:lnTo>
                <a:lnTo>
                  <a:pt x="3063850" y="4238559"/>
                </a:lnTo>
                <a:lnTo>
                  <a:pt x="3087662" y="4219509"/>
                </a:lnTo>
                <a:lnTo>
                  <a:pt x="2944787" y="4220051"/>
                </a:lnTo>
                <a:cubicBezTo>
                  <a:pt x="2866206" y="4220356"/>
                  <a:pt x="2796531" y="4222699"/>
                  <a:pt x="2789949" y="4225262"/>
                </a:cubicBezTo>
                <a:close/>
                <a:moveTo>
                  <a:pt x="3084805" y="4230196"/>
                </a:moveTo>
                <a:cubicBezTo>
                  <a:pt x="3061526" y="4253475"/>
                  <a:pt x="3075213" y="4258799"/>
                  <a:pt x="3149575" y="4255418"/>
                </a:cubicBezTo>
                <a:cubicBezTo>
                  <a:pt x="3191485" y="4253522"/>
                  <a:pt x="3225775" y="4255208"/>
                  <a:pt x="3225775" y="4259180"/>
                </a:cubicBezTo>
                <a:cubicBezTo>
                  <a:pt x="3225775" y="4270058"/>
                  <a:pt x="3338636" y="4267829"/>
                  <a:pt x="3359753" y="4256532"/>
                </a:cubicBezTo>
                <a:cubicBezTo>
                  <a:pt x="3369888" y="4251103"/>
                  <a:pt x="3378175" y="4250551"/>
                  <a:pt x="3378175" y="4255304"/>
                </a:cubicBezTo>
                <a:cubicBezTo>
                  <a:pt x="3378175" y="4260047"/>
                  <a:pt x="3399720" y="4266791"/>
                  <a:pt x="3426057" y="4270286"/>
                </a:cubicBezTo>
                <a:lnTo>
                  <a:pt x="3473930" y="4276639"/>
                </a:lnTo>
                <a:lnTo>
                  <a:pt x="3494846" y="4261990"/>
                </a:lnTo>
                <a:cubicBezTo>
                  <a:pt x="3506353" y="4253932"/>
                  <a:pt x="3513734" y="4247122"/>
                  <a:pt x="3511267" y="4246855"/>
                </a:cubicBezTo>
                <a:cubicBezTo>
                  <a:pt x="3484607" y="4243997"/>
                  <a:pt x="3138716" y="4219499"/>
                  <a:pt x="3120524" y="4219185"/>
                </a:cubicBezTo>
                <a:cubicBezTo>
                  <a:pt x="3107160" y="4218956"/>
                  <a:pt x="3091091" y="4223909"/>
                  <a:pt x="3084805" y="4230196"/>
                </a:cubicBezTo>
                <a:close/>
                <a:moveTo>
                  <a:pt x="3856387" y="4225824"/>
                </a:moveTo>
                <a:cubicBezTo>
                  <a:pt x="3891525" y="4227643"/>
                  <a:pt x="3951532" y="4227662"/>
                  <a:pt x="3989737" y="4225843"/>
                </a:cubicBezTo>
                <a:cubicBezTo>
                  <a:pt x="4027951" y="4224033"/>
                  <a:pt x="3999205" y="4222538"/>
                  <a:pt x="3925862" y="4222528"/>
                </a:cubicBezTo>
                <a:cubicBezTo>
                  <a:pt x="3852520" y="4222509"/>
                  <a:pt x="3821259" y="4223995"/>
                  <a:pt x="3856387" y="4225824"/>
                </a:cubicBezTo>
                <a:close/>
                <a:moveTo>
                  <a:pt x="4029399" y="4262647"/>
                </a:moveTo>
                <a:lnTo>
                  <a:pt x="3961486" y="4304595"/>
                </a:lnTo>
                <a:lnTo>
                  <a:pt x="3834556" y="4440279"/>
                </a:lnTo>
                <a:cubicBezTo>
                  <a:pt x="3619462" y="4670174"/>
                  <a:pt x="3354772" y="4942665"/>
                  <a:pt x="3346533" y="4942665"/>
                </a:cubicBezTo>
                <a:cubicBezTo>
                  <a:pt x="3331893" y="4942665"/>
                  <a:pt x="3829060" y="4396312"/>
                  <a:pt x="3860511" y="4377833"/>
                </a:cubicBezTo>
                <a:cubicBezTo>
                  <a:pt x="3867636" y="4373642"/>
                  <a:pt x="3873475" y="4366089"/>
                  <a:pt x="3873475" y="4361050"/>
                </a:cubicBezTo>
                <a:cubicBezTo>
                  <a:pt x="3873475" y="4352240"/>
                  <a:pt x="3831260" y="4375633"/>
                  <a:pt x="3757851" y="4425125"/>
                </a:cubicBezTo>
                <a:cubicBezTo>
                  <a:pt x="3738782" y="4437983"/>
                  <a:pt x="3676631" y="4500687"/>
                  <a:pt x="3619738" y="4564466"/>
                </a:cubicBezTo>
                <a:cubicBezTo>
                  <a:pt x="3402387" y="4808134"/>
                  <a:pt x="3176492" y="5056965"/>
                  <a:pt x="3172644" y="5056965"/>
                </a:cubicBezTo>
                <a:cubicBezTo>
                  <a:pt x="3170435" y="5056965"/>
                  <a:pt x="3168625" y="5055079"/>
                  <a:pt x="3168625" y="5052774"/>
                </a:cubicBezTo>
                <a:cubicBezTo>
                  <a:pt x="3168625" y="5045869"/>
                  <a:pt x="3382737" y="4793647"/>
                  <a:pt x="3491265" y="4672708"/>
                </a:cubicBezTo>
                <a:cubicBezTo>
                  <a:pt x="3546939" y="4610672"/>
                  <a:pt x="3609261" y="4540730"/>
                  <a:pt x="3629759" y="4517270"/>
                </a:cubicBezTo>
                <a:lnTo>
                  <a:pt x="3667030" y="4474617"/>
                </a:lnTo>
                <a:lnTo>
                  <a:pt x="3613909" y="4506230"/>
                </a:lnTo>
                <a:lnTo>
                  <a:pt x="3560798" y="4537853"/>
                </a:lnTo>
                <a:lnTo>
                  <a:pt x="3472891" y="4642628"/>
                </a:lnTo>
                <a:cubicBezTo>
                  <a:pt x="3424543" y="4700254"/>
                  <a:pt x="3298803" y="4843672"/>
                  <a:pt x="3193466" y="4961344"/>
                </a:cubicBezTo>
                <a:cubicBezTo>
                  <a:pt x="3088129" y="5079007"/>
                  <a:pt x="2946692" y="5237598"/>
                  <a:pt x="2879169" y="5313769"/>
                </a:cubicBezTo>
                <a:cubicBezTo>
                  <a:pt x="2811647" y="5389931"/>
                  <a:pt x="2751639" y="5453949"/>
                  <a:pt x="2745819" y="5456025"/>
                </a:cubicBezTo>
                <a:cubicBezTo>
                  <a:pt x="2740000" y="5458101"/>
                  <a:pt x="2742162" y="5451672"/>
                  <a:pt x="2750620" y="5441737"/>
                </a:cubicBezTo>
                <a:cubicBezTo>
                  <a:pt x="3056430" y="5082788"/>
                  <a:pt x="3201915" y="4914310"/>
                  <a:pt x="3358372" y="4737916"/>
                </a:cubicBezTo>
                <a:cubicBezTo>
                  <a:pt x="3423437" y="4664555"/>
                  <a:pt x="3485588" y="4594232"/>
                  <a:pt x="3496485" y="4581639"/>
                </a:cubicBezTo>
                <a:lnTo>
                  <a:pt x="3516287" y="4558741"/>
                </a:lnTo>
                <a:lnTo>
                  <a:pt x="3466291" y="4586402"/>
                </a:lnTo>
                <a:cubicBezTo>
                  <a:pt x="3438792" y="4601614"/>
                  <a:pt x="3416199" y="4618339"/>
                  <a:pt x="3416084" y="4623578"/>
                </a:cubicBezTo>
                <a:cubicBezTo>
                  <a:pt x="3415970" y="4628817"/>
                  <a:pt x="3381118" y="4671679"/>
                  <a:pt x="3338636" y="4718828"/>
                </a:cubicBezTo>
                <a:cubicBezTo>
                  <a:pt x="3056516" y="5031953"/>
                  <a:pt x="2336416" y="5851741"/>
                  <a:pt x="1949425" y="6300369"/>
                </a:cubicBezTo>
                <a:cubicBezTo>
                  <a:pt x="1831553" y="6437014"/>
                  <a:pt x="1642958" y="6655013"/>
                  <a:pt x="1530325" y="6784820"/>
                </a:cubicBezTo>
                <a:cubicBezTo>
                  <a:pt x="1417692" y="6914617"/>
                  <a:pt x="1313250" y="7036509"/>
                  <a:pt x="1298220" y="7055692"/>
                </a:cubicBezTo>
                <a:cubicBezTo>
                  <a:pt x="1260872" y="7103364"/>
                  <a:pt x="3986803" y="4373709"/>
                  <a:pt x="4062575" y="4287565"/>
                </a:cubicBezTo>
                <a:cubicBezTo>
                  <a:pt x="4095855" y="4249722"/>
                  <a:pt x="4117286" y="4219204"/>
                  <a:pt x="4110200" y="4219728"/>
                </a:cubicBezTo>
                <a:cubicBezTo>
                  <a:pt x="4103113" y="4220261"/>
                  <a:pt x="4066756" y="4239578"/>
                  <a:pt x="4029399" y="4262647"/>
                </a:cubicBezTo>
                <a:close/>
                <a:moveTo>
                  <a:pt x="5149825" y="4233053"/>
                </a:moveTo>
                <a:cubicBezTo>
                  <a:pt x="5162836" y="4248731"/>
                  <a:pt x="5264125" y="4253856"/>
                  <a:pt x="5264125" y="4238835"/>
                </a:cubicBezTo>
                <a:cubicBezTo>
                  <a:pt x="5264125" y="4225462"/>
                  <a:pt x="5238046" y="4218766"/>
                  <a:pt x="5185982" y="4218766"/>
                </a:cubicBezTo>
                <a:lnTo>
                  <a:pt x="5137966" y="4218766"/>
                </a:lnTo>
                <a:lnTo>
                  <a:pt x="5149825" y="4233053"/>
                </a:lnTo>
                <a:close/>
                <a:moveTo>
                  <a:pt x="5283518" y="4232005"/>
                </a:moveTo>
                <a:lnTo>
                  <a:pt x="5297462" y="4245255"/>
                </a:lnTo>
                <a:lnTo>
                  <a:pt x="5352069" y="4240368"/>
                </a:lnTo>
                <a:cubicBezTo>
                  <a:pt x="5425459" y="4233805"/>
                  <a:pt x="5412153" y="4218766"/>
                  <a:pt x="5332962" y="4218766"/>
                </a:cubicBezTo>
                <a:lnTo>
                  <a:pt x="5269563" y="4218766"/>
                </a:lnTo>
                <a:lnTo>
                  <a:pt x="5283518" y="4232005"/>
                </a:lnTo>
                <a:close/>
                <a:moveTo>
                  <a:pt x="5421287" y="4228291"/>
                </a:moveTo>
                <a:cubicBezTo>
                  <a:pt x="5424526" y="4233529"/>
                  <a:pt x="5452634" y="4237816"/>
                  <a:pt x="5483762" y="4237816"/>
                </a:cubicBezTo>
                <a:cubicBezTo>
                  <a:pt x="5515137" y="4237816"/>
                  <a:pt x="5540350" y="4233567"/>
                  <a:pt x="5540350" y="4228291"/>
                </a:cubicBezTo>
                <a:cubicBezTo>
                  <a:pt x="5540350" y="4222909"/>
                  <a:pt x="5513175" y="4218766"/>
                  <a:pt x="5477875" y="4218766"/>
                </a:cubicBezTo>
                <a:cubicBezTo>
                  <a:pt x="5438651" y="4218766"/>
                  <a:pt x="5417592" y="4222309"/>
                  <a:pt x="5421287" y="4228291"/>
                </a:cubicBezTo>
                <a:close/>
                <a:moveTo>
                  <a:pt x="5595119" y="4225738"/>
                </a:moveTo>
                <a:cubicBezTo>
                  <a:pt x="5617378" y="4227748"/>
                  <a:pt x="5653821" y="4227748"/>
                  <a:pt x="5676081" y="4225738"/>
                </a:cubicBezTo>
                <a:cubicBezTo>
                  <a:pt x="5698341" y="4223738"/>
                  <a:pt x="5680129" y="4222090"/>
                  <a:pt x="5635600" y="4222090"/>
                </a:cubicBezTo>
                <a:cubicBezTo>
                  <a:pt x="5591071" y="4222090"/>
                  <a:pt x="5572859" y="4223738"/>
                  <a:pt x="5595119" y="4225738"/>
                </a:cubicBezTo>
                <a:close/>
                <a:moveTo>
                  <a:pt x="5737994" y="4225071"/>
                </a:moveTo>
                <a:cubicBezTo>
                  <a:pt x="5744547" y="4227719"/>
                  <a:pt x="5755262" y="4227719"/>
                  <a:pt x="5761806" y="4225071"/>
                </a:cubicBezTo>
                <a:cubicBezTo>
                  <a:pt x="5768359" y="4222433"/>
                  <a:pt x="5762997" y="4220271"/>
                  <a:pt x="5749900" y="4220271"/>
                </a:cubicBezTo>
                <a:cubicBezTo>
                  <a:pt x="5736803" y="4220271"/>
                  <a:pt x="5731450" y="4222433"/>
                  <a:pt x="5737994" y="4225071"/>
                </a:cubicBezTo>
                <a:close/>
                <a:moveTo>
                  <a:pt x="6863534" y="4222538"/>
                </a:moveTo>
                <a:cubicBezTo>
                  <a:pt x="6860305" y="4225605"/>
                  <a:pt x="6429547" y="4268362"/>
                  <a:pt x="6170219" y="4291346"/>
                </a:cubicBezTo>
                <a:lnTo>
                  <a:pt x="6109535" y="4296728"/>
                </a:lnTo>
                <a:lnTo>
                  <a:pt x="6122594" y="4309120"/>
                </a:lnTo>
                <a:lnTo>
                  <a:pt x="6135662" y="4321502"/>
                </a:lnTo>
                <a:lnTo>
                  <a:pt x="6283300" y="4304300"/>
                </a:lnTo>
                <a:cubicBezTo>
                  <a:pt x="6364501" y="4294832"/>
                  <a:pt x="6557382" y="4273382"/>
                  <a:pt x="6711925" y="4256618"/>
                </a:cubicBezTo>
                <a:cubicBezTo>
                  <a:pt x="6866468" y="4239864"/>
                  <a:pt x="6994703" y="4224490"/>
                  <a:pt x="6996884" y="4222461"/>
                </a:cubicBezTo>
                <a:cubicBezTo>
                  <a:pt x="6999065" y="4220423"/>
                  <a:pt x="6970843" y="4218766"/>
                  <a:pt x="6934172" y="4218766"/>
                </a:cubicBezTo>
                <a:cubicBezTo>
                  <a:pt x="6897500" y="4218766"/>
                  <a:pt x="6865715" y="4220461"/>
                  <a:pt x="6863534" y="4222538"/>
                </a:cubicBezTo>
                <a:close/>
                <a:moveTo>
                  <a:pt x="7707287" y="4223795"/>
                </a:moveTo>
                <a:cubicBezTo>
                  <a:pt x="7691581" y="4229605"/>
                  <a:pt x="7490613" y="4253456"/>
                  <a:pt x="6869087" y="4323264"/>
                </a:cubicBezTo>
                <a:cubicBezTo>
                  <a:pt x="6160751" y="4402817"/>
                  <a:pt x="5761663" y="4449185"/>
                  <a:pt x="5511994" y="4480932"/>
                </a:cubicBezTo>
                <a:cubicBezTo>
                  <a:pt x="5409962" y="4493905"/>
                  <a:pt x="5320075" y="4504516"/>
                  <a:pt x="5312236" y="4504516"/>
                </a:cubicBezTo>
                <a:lnTo>
                  <a:pt x="5297995" y="4504516"/>
                </a:lnTo>
                <a:lnTo>
                  <a:pt x="5317912" y="4524442"/>
                </a:lnTo>
                <a:lnTo>
                  <a:pt x="5337839" y="4544368"/>
                </a:lnTo>
                <a:lnTo>
                  <a:pt x="5417668" y="4534367"/>
                </a:lnTo>
                <a:cubicBezTo>
                  <a:pt x="5561171" y="4516393"/>
                  <a:pt x="7078970" y="4324731"/>
                  <a:pt x="7464400" y="4275906"/>
                </a:cubicBezTo>
                <a:cubicBezTo>
                  <a:pt x="7671330" y="4249703"/>
                  <a:pt x="7844924" y="4226462"/>
                  <a:pt x="7850162" y="4224262"/>
                </a:cubicBezTo>
                <a:cubicBezTo>
                  <a:pt x="7861888" y="4219347"/>
                  <a:pt x="7720556" y="4218880"/>
                  <a:pt x="7707287" y="4223795"/>
                </a:cubicBezTo>
                <a:close/>
                <a:moveTo>
                  <a:pt x="4345010" y="4297347"/>
                </a:moveTo>
                <a:cubicBezTo>
                  <a:pt x="4449775" y="4409904"/>
                  <a:pt x="5630533" y="5606225"/>
                  <a:pt x="5634219" y="5603538"/>
                </a:cubicBezTo>
                <a:cubicBezTo>
                  <a:pt x="5638638" y="5600310"/>
                  <a:pt x="5396703" y="5279203"/>
                  <a:pt x="5298062" y="5157378"/>
                </a:cubicBezTo>
                <a:cubicBezTo>
                  <a:pt x="5255819" y="5105210"/>
                  <a:pt x="5203060" y="5036887"/>
                  <a:pt x="5180810" y="5005540"/>
                </a:cubicBezTo>
                <a:cubicBezTo>
                  <a:pt x="5158559" y="4974203"/>
                  <a:pt x="5133451" y="4947542"/>
                  <a:pt x="5125012" y="4946304"/>
                </a:cubicBezTo>
                <a:cubicBezTo>
                  <a:pt x="5098571" y="4942418"/>
                  <a:pt x="5065386" y="4904261"/>
                  <a:pt x="4960763" y="4757433"/>
                </a:cubicBezTo>
                <a:cubicBezTo>
                  <a:pt x="4859208" y="4614929"/>
                  <a:pt x="4806601" y="4553312"/>
                  <a:pt x="4769549" y="4533481"/>
                </a:cubicBezTo>
                <a:cubicBezTo>
                  <a:pt x="4736421" y="4515755"/>
                  <a:pt x="4747060" y="4535539"/>
                  <a:pt x="4806906" y="4602947"/>
                </a:cubicBezTo>
                <a:cubicBezTo>
                  <a:pt x="4869513" y="4673480"/>
                  <a:pt x="4996939" y="4839148"/>
                  <a:pt x="5015703" y="4874429"/>
                </a:cubicBezTo>
                <a:cubicBezTo>
                  <a:pt x="5053803" y="4946037"/>
                  <a:pt x="4978375" y="4859398"/>
                  <a:pt x="4809744" y="4637866"/>
                </a:cubicBezTo>
                <a:cubicBezTo>
                  <a:pt x="4724581" y="4525985"/>
                  <a:pt x="4671194" y="4470445"/>
                  <a:pt x="4613996" y="4434202"/>
                </a:cubicBezTo>
                <a:lnTo>
                  <a:pt x="4554512" y="4396521"/>
                </a:lnTo>
                <a:lnTo>
                  <a:pt x="4611558" y="4462425"/>
                </a:lnTo>
                <a:cubicBezTo>
                  <a:pt x="4642933" y="4498667"/>
                  <a:pt x="4702997" y="4566904"/>
                  <a:pt x="4745041" y="4614053"/>
                </a:cubicBezTo>
                <a:cubicBezTo>
                  <a:pt x="4860655" y="4743736"/>
                  <a:pt x="4948533" y="4870781"/>
                  <a:pt x="4853740" y="4771216"/>
                </a:cubicBezTo>
                <a:cubicBezTo>
                  <a:pt x="4791551" y="4705893"/>
                  <a:pt x="4624607" y="4523708"/>
                  <a:pt x="4533072" y="4421286"/>
                </a:cubicBezTo>
                <a:cubicBezTo>
                  <a:pt x="4462396" y="4342190"/>
                  <a:pt x="4322245" y="4228291"/>
                  <a:pt x="4295594" y="4228291"/>
                </a:cubicBezTo>
                <a:cubicBezTo>
                  <a:pt x="4286688" y="4228291"/>
                  <a:pt x="4306453" y="4255913"/>
                  <a:pt x="4345010" y="4297347"/>
                </a:cubicBezTo>
                <a:close/>
                <a:moveTo>
                  <a:pt x="4914024" y="4234615"/>
                </a:moveTo>
                <a:cubicBezTo>
                  <a:pt x="4888087" y="4245074"/>
                  <a:pt x="4915548" y="4256866"/>
                  <a:pt x="4965811" y="4256866"/>
                </a:cubicBezTo>
                <a:lnTo>
                  <a:pt x="5018808" y="4256866"/>
                </a:lnTo>
                <a:lnTo>
                  <a:pt x="5006950" y="4242578"/>
                </a:lnTo>
                <a:cubicBezTo>
                  <a:pt x="4995587" y="4228891"/>
                  <a:pt x="4940037" y="4224128"/>
                  <a:pt x="4914024" y="4234615"/>
                </a:cubicBezTo>
                <a:close/>
                <a:moveTo>
                  <a:pt x="5036982" y="4243350"/>
                </a:moveTo>
                <a:lnTo>
                  <a:pt x="5052041" y="4258409"/>
                </a:lnTo>
                <a:lnTo>
                  <a:pt x="5096075" y="4251808"/>
                </a:lnTo>
                <a:cubicBezTo>
                  <a:pt x="5155283" y="4242931"/>
                  <a:pt x="5142662" y="4228291"/>
                  <a:pt x="5075787" y="4228291"/>
                </a:cubicBezTo>
                <a:lnTo>
                  <a:pt x="5021913" y="4228291"/>
                </a:lnTo>
                <a:lnTo>
                  <a:pt x="5036982" y="4243350"/>
                </a:lnTo>
                <a:close/>
                <a:moveTo>
                  <a:pt x="4761519" y="4249246"/>
                </a:moveTo>
                <a:cubicBezTo>
                  <a:pt x="4764262" y="4257466"/>
                  <a:pt x="4783798" y="4261628"/>
                  <a:pt x="4819622" y="4261628"/>
                </a:cubicBezTo>
                <a:cubicBezTo>
                  <a:pt x="4894288" y="4261628"/>
                  <a:pt x="4892821" y="4243264"/>
                  <a:pt x="4817879" y="4239721"/>
                </a:cubicBezTo>
                <a:lnTo>
                  <a:pt x="4757395" y="4236854"/>
                </a:lnTo>
                <a:lnTo>
                  <a:pt x="4761519" y="4249246"/>
                </a:lnTo>
                <a:close/>
                <a:moveTo>
                  <a:pt x="2259244" y="4256447"/>
                </a:moveTo>
                <a:cubicBezTo>
                  <a:pt x="2249748" y="4271820"/>
                  <a:pt x="2252091" y="4272839"/>
                  <a:pt x="2309079" y="4278068"/>
                </a:cubicBezTo>
                <a:cubicBezTo>
                  <a:pt x="2342264" y="4281107"/>
                  <a:pt x="2364753" y="4278411"/>
                  <a:pt x="2375754" y="4270067"/>
                </a:cubicBezTo>
                <a:lnTo>
                  <a:pt x="2392337" y="4257475"/>
                </a:lnTo>
                <a:lnTo>
                  <a:pt x="2363762" y="4257066"/>
                </a:lnTo>
                <a:cubicBezTo>
                  <a:pt x="2348046" y="4256837"/>
                  <a:pt x="2319661" y="4254084"/>
                  <a:pt x="2300678" y="4250951"/>
                </a:cubicBezTo>
                <a:cubicBezTo>
                  <a:pt x="2278790" y="4247331"/>
                  <a:pt x="2263635" y="4249341"/>
                  <a:pt x="2259244" y="4256447"/>
                </a:cubicBezTo>
                <a:close/>
                <a:moveTo>
                  <a:pt x="3521050" y="4261628"/>
                </a:moveTo>
                <a:lnTo>
                  <a:pt x="3509191" y="4275916"/>
                </a:lnTo>
                <a:lnTo>
                  <a:pt x="3561579" y="4275916"/>
                </a:lnTo>
                <a:cubicBezTo>
                  <a:pt x="3596526" y="4275916"/>
                  <a:pt x="3617919" y="4271163"/>
                  <a:pt x="3625825" y="4261628"/>
                </a:cubicBezTo>
                <a:lnTo>
                  <a:pt x="3637683" y="4247341"/>
                </a:lnTo>
                <a:lnTo>
                  <a:pt x="3585296" y="4247341"/>
                </a:lnTo>
                <a:cubicBezTo>
                  <a:pt x="3550349" y="4247341"/>
                  <a:pt x="3528955" y="4252094"/>
                  <a:pt x="3521050" y="4261628"/>
                </a:cubicBezTo>
                <a:close/>
                <a:moveTo>
                  <a:pt x="4416962" y="4268772"/>
                </a:moveTo>
                <a:cubicBezTo>
                  <a:pt x="4439098" y="4286688"/>
                  <a:pt x="4478484" y="4291041"/>
                  <a:pt x="4487428" y="4276573"/>
                </a:cubicBezTo>
                <a:cubicBezTo>
                  <a:pt x="4495705" y="4263190"/>
                  <a:pt x="4475283" y="4254284"/>
                  <a:pt x="4433678" y="4253141"/>
                </a:cubicBezTo>
                <a:lnTo>
                  <a:pt x="4396350" y="4252103"/>
                </a:lnTo>
                <a:lnTo>
                  <a:pt x="4416962" y="4268772"/>
                </a:lnTo>
                <a:close/>
                <a:moveTo>
                  <a:pt x="4511650" y="4261628"/>
                </a:moveTo>
                <a:cubicBezTo>
                  <a:pt x="4519299" y="4270839"/>
                  <a:pt x="4540415" y="4275916"/>
                  <a:pt x="4571133" y="4275916"/>
                </a:cubicBezTo>
                <a:lnTo>
                  <a:pt x="4618758" y="4275916"/>
                </a:lnTo>
                <a:lnTo>
                  <a:pt x="4606900" y="4261628"/>
                </a:lnTo>
                <a:cubicBezTo>
                  <a:pt x="4599251" y="4252417"/>
                  <a:pt x="4578134" y="4247341"/>
                  <a:pt x="4547416" y="4247341"/>
                </a:cubicBezTo>
                <a:lnTo>
                  <a:pt x="4499791" y="4247341"/>
                </a:lnTo>
                <a:lnTo>
                  <a:pt x="4511650" y="4261628"/>
                </a:lnTo>
                <a:close/>
                <a:moveTo>
                  <a:pt x="4646695" y="4262638"/>
                </a:moveTo>
                <a:lnTo>
                  <a:pt x="4661992" y="4277935"/>
                </a:lnTo>
                <a:lnTo>
                  <a:pt x="4701159" y="4271325"/>
                </a:lnTo>
                <a:cubicBezTo>
                  <a:pt x="4754128" y="4262371"/>
                  <a:pt x="4741174" y="4247341"/>
                  <a:pt x="4680499" y="4247341"/>
                </a:cubicBezTo>
                <a:lnTo>
                  <a:pt x="4631388" y="4247341"/>
                </a:lnTo>
                <a:lnTo>
                  <a:pt x="4646695" y="4262638"/>
                </a:lnTo>
                <a:close/>
                <a:moveTo>
                  <a:pt x="5773712" y="4256008"/>
                </a:moveTo>
                <a:lnTo>
                  <a:pt x="5745137" y="4262419"/>
                </a:lnTo>
                <a:lnTo>
                  <a:pt x="5765940" y="4273925"/>
                </a:lnTo>
                <a:cubicBezTo>
                  <a:pt x="5789028" y="4286698"/>
                  <a:pt x="5883250" y="4289832"/>
                  <a:pt x="5883250" y="4277821"/>
                </a:cubicBezTo>
                <a:cubicBezTo>
                  <a:pt x="5883250" y="4250417"/>
                  <a:pt x="5838406" y="4241492"/>
                  <a:pt x="5773712" y="4256008"/>
                </a:cubicBezTo>
                <a:close/>
                <a:moveTo>
                  <a:pt x="2398252" y="4269772"/>
                </a:moveTo>
                <a:lnTo>
                  <a:pt x="2387537" y="4282678"/>
                </a:lnTo>
                <a:lnTo>
                  <a:pt x="2456116" y="4288422"/>
                </a:lnTo>
                <a:cubicBezTo>
                  <a:pt x="2503342" y="4292384"/>
                  <a:pt x="2529021" y="4290594"/>
                  <a:pt x="2538603" y="4282659"/>
                </a:cubicBezTo>
                <a:lnTo>
                  <a:pt x="2552519" y="4271153"/>
                </a:lnTo>
                <a:lnTo>
                  <a:pt x="2510523" y="4264714"/>
                </a:lnTo>
                <a:cubicBezTo>
                  <a:pt x="2443372" y="4254418"/>
                  <a:pt x="2409730" y="4255932"/>
                  <a:pt x="2398252" y="4269772"/>
                </a:cubicBezTo>
                <a:close/>
                <a:moveTo>
                  <a:pt x="3640731" y="4265390"/>
                </a:moveTo>
                <a:cubicBezTo>
                  <a:pt x="3626834" y="4287870"/>
                  <a:pt x="3726294" y="4293146"/>
                  <a:pt x="3754974" y="4271458"/>
                </a:cubicBezTo>
                <a:lnTo>
                  <a:pt x="3773462" y="4257475"/>
                </a:lnTo>
                <a:lnTo>
                  <a:pt x="3709730" y="4257170"/>
                </a:lnTo>
                <a:cubicBezTo>
                  <a:pt x="3674678" y="4256999"/>
                  <a:pt x="3643627" y="4260704"/>
                  <a:pt x="3640731" y="4265390"/>
                </a:cubicBezTo>
                <a:close/>
                <a:moveTo>
                  <a:pt x="3775224" y="4269991"/>
                </a:moveTo>
                <a:lnTo>
                  <a:pt x="3770195" y="4283107"/>
                </a:lnTo>
                <a:lnTo>
                  <a:pt x="3844966" y="4289632"/>
                </a:lnTo>
                <a:lnTo>
                  <a:pt x="3919747" y="4296156"/>
                </a:lnTo>
                <a:lnTo>
                  <a:pt x="3948998" y="4281031"/>
                </a:lnTo>
                <a:cubicBezTo>
                  <a:pt x="3965086" y="4272706"/>
                  <a:pt x="3978250" y="4263866"/>
                  <a:pt x="3978250" y="4261381"/>
                </a:cubicBezTo>
                <a:cubicBezTo>
                  <a:pt x="3978250" y="4258894"/>
                  <a:pt x="3933701" y="4256866"/>
                  <a:pt x="3879256" y="4256866"/>
                </a:cubicBezTo>
                <a:lnTo>
                  <a:pt x="3780263" y="4256866"/>
                </a:lnTo>
                <a:lnTo>
                  <a:pt x="3775224" y="4269991"/>
                </a:lnTo>
                <a:close/>
                <a:moveTo>
                  <a:pt x="5632714" y="4263533"/>
                </a:moveTo>
                <a:lnTo>
                  <a:pt x="5615540" y="4267981"/>
                </a:lnTo>
                <a:lnTo>
                  <a:pt x="5626732" y="4281478"/>
                </a:lnTo>
                <a:cubicBezTo>
                  <a:pt x="5638114" y="4295185"/>
                  <a:pt x="5721820" y="4300823"/>
                  <a:pt x="5733946" y="4288698"/>
                </a:cubicBezTo>
                <a:cubicBezTo>
                  <a:pt x="5756101" y="4266543"/>
                  <a:pt x="5687178" y="4249407"/>
                  <a:pt x="5632714" y="4263533"/>
                </a:cubicBezTo>
                <a:close/>
                <a:moveTo>
                  <a:pt x="2569178" y="4279926"/>
                </a:moveTo>
                <a:lnTo>
                  <a:pt x="2557939" y="4293461"/>
                </a:lnTo>
                <a:lnTo>
                  <a:pt x="2610193" y="4299985"/>
                </a:lnTo>
                <a:lnTo>
                  <a:pt x="2662447" y="4306519"/>
                </a:lnTo>
                <a:lnTo>
                  <a:pt x="2682450" y="4292508"/>
                </a:lnTo>
                <a:lnTo>
                  <a:pt x="2702452" y="4278497"/>
                </a:lnTo>
                <a:lnTo>
                  <a:pt x="2666457" y="4272553"/>
                </a:lnTo>
                <a:cubicBezTo>
                  <a:pt x="2609679" y="4263162"/>
                  <a:pt x="2581294" y="4265314"/>
                  <a:pt x="2569178" y="4279926"/>
                </a:cubicBezTo>
                <a:close/>
                <a:moveTo>
                  <a:pt x="5487962" y="4285441"/>
                </a:moveTo>
                <a:lnTo>
                  <a:pt x="5505203" y="4304491"/>
                </a:lnTo>
                <a:lnTo>
                  <a:pt x="5556113" y="4304491"/>
                </a:lnTo>
                <a:cubicBezTo>
                  <a:pt x="5584117" y="4304491"/>
                  <a:pt x="5607025" y="4301062"/>
                  <a:pt x="5607025" y="4296871"/>
                </a:cubicBezTo>
                <a:cubicBezTo>
                  <a:pt x="5607025" y="4277001"/>
                  <a:pt x="5579326" y="4266391"/>
                  <a:pt x="5527444" y="4266391"/>
                </a:cubicBezTo>
                <a:lnTo>
                  <a:pt x="5470722" y="4266391"/>
                </a:lnTo>
                <a:lnTo>
                  <a:pt x="5487962" y="4285441"/>
                </a:lnTo>
                <a:close/>
                <a:moveTo>
                  <a:pt x="2721912" y="4289041"/>
                </a:moveTo>
                <a:lnTo>
                  <a:pt x="2711025" y="4302166"/>
                </a:lnTo>
                <a:lnTo>
                  <a:pt x="2732656" y="4307958"/>
                </a:lnTo>
                <a:cubicBezTo>
                  <a:pt x="2781529" y="4321055"/>
                  <a:pt x="2844775" y="4306415"/>
                  <a:pt x="2844775" y="4282012"/>
                </a:cubicBezTo>
                <a:cubicBezTo>
                  <a:pt x="2844775" y="4269438"/>
                  <a:pt x="2732866" y="4275849"/>
                  <a:pt x="2721912" y="4289041"/>
                </a:cubicBezTo>
                <a:close/>
                <a:moveTo>
                  <a:pt x="5252485" y="4283298"/>
                </a:moveTo>
                <a:lnTo>
                  <a:pt x="5217033" y="4286555"/>
                </a:lnTo>
                <a:lnTo>
                  <a:pt x="5228587" y="4305053"/>
                </a:lnTo>
                <a:lnTo>
                  <a:pt x="5240132" y="4323541"/>
                </a:lnTo>
                <a:lnTo>
                  <a:pt x="5286261" y="4323541"/>
                </a:lnTo>
                <a:cubicBezTo>
                  <a:pt x="5317122" y="4323541"/>
                  <a:pt x="5331162" y="4319873"/>
                  <a:pt x="5328695" y="4312454"/>
                </a:cubicBezTo>
                <a:cubicBezTo>
                  <a:pt x="5322113" y="4292708"/>
                  <a:pt x="5288795" y="4279964"/>
                  <a:pt x="5252485" y="4283298"/>
                </a:cubicBezTo>
                <a:close/>
                <a:moveTo>
                  <a:pt x="5340325" y="4281354"/>
                </a:moveTo>
                <a:cubicBezTo>
                  <a:pt x="5340325" y="4299881"/>
                  <a:pt x="5373005" y="4314016"/>
                  <a:pt x="5415849" y="4314016"/>
                </a:cubicBezTo>
                <a:cubicBezTo>
                  <a:pt x="5464874" y="4314016"/>
                  <a:pt x="5473294" y="4307920"/>
                  <a:pt x="5452720" y="4287346"/>
                </a:cubicBezTo>
                <a:cubicBezTo>
                  <a:pt x="5441480" y="4276106"/>
                  <a:pt x="5340325" y="4270724"/>
                  <a:pt x="5340325" y="4281354"/>
                </a:cubicBezTo>
                <a:close/>
                <a:moveTo>
                  <a:pt x="1085031" y="4292003"/>
                </a:moveTo>
                <a:cubicBezTo>
                  <a:pt x="1094203" y="4294404"/>
                  <a:pt x="1109196" y="4294404"/>
                  <a:pt x="1118368" y="4292003"/>
                </a:cubicBezTo>
                <a:cubicBezTo>
                  <a:pt x="1127541" y="4289613"/>
                  <a:pt x="1120035" y="4287650"/>
                  <a:pt x="1101700" y="4287650"/>
                </a:cubicBezTo>
                <a:cubicBezTo>
                  <a:pt x="1083364" y="4287650"/>
                  <a:pt x="1075858" y="4289613"/>
                  <a:pt x="1085031" y="4292003"/>
                </a:cubicBezTo>
                <a:close/>
                <a:moveTo>
                  <a:pt x="2865730" y="4296871"/>
                </a:moveTo>
                <a:cubicBezTo>
                  <a:pt x="2845003" y="4317597"/>
                  <a:pt x="2853690" y="4323541"/>
                  <a:pt x="2904306" y="4323236"/>
                </a:cubicBezTo>
                <a:cubicBezTo>
                  <a:pt x="2949007" y="4322969"/>
                  <a:pt x="2987650" y="4308272"/>
                  <a:pt x="2987650" y="4291537"/>
                </a:cubicBezTo>
                <a:cubicBezTo>
                  <a:pt x="2987650" y="4280411"/>
                  <a:pt x="2877360" y="4285241"/>
                  <a:pt x="2865730" y="4296871"/>
                </a:cubicBezTo>
                <a:close/>
                <a:moveTo>
                  <a:pt x="3006814" y="4311330"/>
                </a:moveTo>
                <a:lnTo>
                  <a:pt x="2982887" y="4332465"/>
                </a:lnTo>
                <a:lnTo>
                  <a:pt x="3046124" y="4332761"/>
                </a:lnTo>
                <a:lnTo>
                  <a:pt x="3109360" y="4333066"/>
                </a:lnTo>
                <a:lnTo>
                  <a:pt x="3131706" y="4314978"/>
                </a:lnTo>
                <a:lnTo>
                  <a:pt x="3154052" y="4296880"/>
                </a:lnTo>
                <a:lnTo>
                  <a:pt x="3092396" y="4293546"/>
                </a:lnTo>
                <a:lnTo>
                  <a:pt x="3030741" y="4290203"/>
                </a:lnTo>
                <a:lnTo>
                  <a:pt x="3006814" y="4311330"/>
                </a:lnTo>
                <a:close/>
                <a:moveTo>
                  <a:pt x="4123525" y="4369146"/>
                </a:moveTo>
                <a:lnTo>
                  <a:pt x="4083063" y="4457614"/>
                </a:lnTo>
                <a:lnTo>
                  <a:pt x="4092769" y="4559646"/>
                </a:lnTo>
                <a:cubicBezTo>
                  <a:pt x="4103437" y="4671889"/>
                  <a:pt x="4117181" y="5255086"/>
                  <a:pt x="4108971" y="5247465"/>
                </a:cubicBezTo>
                <a:cubicBezTo>
                  <a:pt x="4103084" y="5241989"/>
                  <a:pt x="4074814" y="4750470"/>
                  <a:pt x="4071585" y="4597384"/>
                </a:cubicBezTo>
                <a:cubicBezTo>
                  <a:pt x="4070404" y="4541063"/>
                  <a:pt x="4068261" y="4494991"/>
                  <a:pt x="4066842" y="4494991"/>
                </a:cubicBezTo>
                <a:cubicBezTo>
                  <a:pt x="4065413" y="4494991"/>
                  <a:pt x="4051221" y="4520803"/>
                  <a:pt x="4035295" y="4552341"/>
                </a:cubicBezTo>
                <a:lnTo>
                  <a:pt x="4006349" y="4609700"/>
                </a:lnTo>
                <a:lnTo>
                  <a:pt x="4024894" y="4854759"/>
                </a:lnTo>
                <a:cubicBezTo>
                  <a:pt x="4050887" y="5198088"/>
                  <a:pt x="4056707" y="5323665"/>
                  <a:pt x="4046630" y="5323665"/>
                </a:cubicBezTo>
                <a:cubicBezTo>
                  <a:pt x="4041896" y="5323665"/>
                  <a:pt x="4035276" y="5292585"/>
                  <a:pt x="4031904" y="5254609"/>
                </a:cubicBezTo>
                <a:cubicBezTo>
                  <a:pt x="4020407" y="5124831"/>
                  <a:pt x="3987775" y="4702255"/>
                  <a:pt x="3987318" y="4677175"/>
                </a:cubicBezTo>
                <a:lnTo>
                  <a:pt x="3986860" y="4652153"/>
                </a:lnTo>
                <a:lnTo>
                  <a:pt x="3957647" y="4708789"/>
                </a:lnTo>
                <a:lnTo>
                  <a:pt x="3928434" y="4765424"/>
                </a:lnTo>
                <a:lnTo>
                  <a:pt x="3939293" y="4846901"/>
                </a:lnTo>
                <a:cubicBezTo>
                  <a:pt x="3955380" y="4967526"/>
                  <a:pt x="3995671" y="5426241"/>
                  <a:pt x="4001253" y="5552265"/>
                </a:cubicBezTo>
                <a:lnTo>
                  <a:pt x="4006101" y="5661803"/>
                </a:lnTo>
                <a:lnTo>
                  <a:pt x="3997033" y="5614178"/>
                </a:lnTo>
                <a:cubicBezTo>
                  <a:pt x="3989699" y="5575612"/>
                  <a:pt x="3946379" y="5177581"/>
                  <a:pt x="3915661" y="4866485"/>
                </a:cubicBezTo>
                <a:lnTo>
                  <a:pt x="3909555" y="4804591"/>
                </a:lnTo>
                <a:lnTo>
                  <a:pt x="3886029" y="4850883"/>
                </a:lnTo>
                <a:lnTo>
                  <a:pt x="3862502" y="4897174"/>
                </a:lnTo>
                <a:lnTo>
                  <a:pt x="3877504" y="5003263"/>
                </a:lnTo>
                <a:cubicBezTo>
                  <a:pt x="3917690" y="5287290"/>
                  <a:pt x="3981431" y="5893661"/>
                  <a:pt x="3976488" y="5944962"/>
                </a:cubicBezTo>
                <a:cubicBezTo>
                  <a:pt x="3974840" y="5962107"/>
                  <a:pt x="3959552" y="5866829"/>
                  <a:pt x="3942521" y="5733240"/>
                </a:cubicBezTo>
                <a:cubicBezTo>
                  <a:pt x="3884705" y="5279660"/>
                  <a:pt x="3856187" y="5052356"/>
                  <a:pt x="3849500" y="4991843"/>
                </a:cubicBezTo>
                <a:lnTo>
                  <a:pt x="3842842" y="4931493"/>
                </a:lnTo>
                <a:lnTo>
                  <a:pt x="3825878" y="4959373"/>
                </a:lnTo>
                <a:lnTo>
                  <a:pt x="3808924" y="4987252"/>
                </a:lnTo>
                <a:lnTo>
                  <a:pt x="3836318" y="5210232"/>
                </a:lnTo>
                <a:cubicBezTo>
                  <a:pt x="3851386" y="5332867"/>
                  <a:pt x="3881057" y="5587508"/>
                  <a:pt x="3902250" y="5776103"/>
                </a:cubicBezTo>
                <a:cubicBezTo>
                  <a:pt x="3969868" y="6377845"/>
                  <a:pt x="4166873" y="7972911"/>
                  <a:pt x="4174512" y="7980560"/>
                </a:cubicBezTo>
                <a:cubicBezTo>
                  <a:pt x="4180980" y="7987017"/>
                  <a:pt x="4176436" y="4545826"/>
                  <a:pt x="4169807" y="4404503"/>
                </a:cubicBezTo>
                <a:lnTo>
                  <a:pt x="4163987" y="4280678"/>
                </a:lnTo>
                <a:lnTo>
                  <a:pt x="4123525" y="4369146"/>
                </a:lnTo>
                <a:close/>
                <a:moveTo>
                  <a:pt x="5109924" y="4291889"/>
                </a:moveTo>
                <a:lnTo>
                  <a:pt x="5093846" y="4296137"/>
                </a:lnTo>
                <a:lnTo>
                  <a:pt x="5112306" y="4314597"/>
                </a:lnTo>
                <a:cubicBezTo>
                  <a:pt x="5124422" y="4326712"/>
                  <a:pt x="5143881" y="4333066"/>
                  <a:pt x="5168875" y="4333066"/>
                </a:cubicBezTo>
                <a:cubicBezTo>
                  <a:pt x="5210775" y="4333066"/>
                  <a:pt x="5215957" y="4325093"/>
                  <a:pt x="5189554" y="4301205"/>
                </a:cubicBezTo>
                <a:cubicBezTo>
                  <a:pt x="5172885" y="4286117"/>
                  <a:pt x="5144443" y="4282793"/>
                  <a:pt x="5109924" y="4291889"/>
                </a:cubicBezTo>
                <a:close/>
                <a:moveTo>
                  <a:pt x="1220762" y="4310034"/>
                </a:moveTo>
                <a:cubicBezTo>
                  <a:pt x="1267911" y="4316987"/>
                  <a:pt x="1409357" y="4335447"/>
                  <a:pt x="1535087" y="4351039"/>
                </a:cubicBezTo>
                <a:cubicBezTo>
                  <a:pt x="1660817" y="4366632"/>
                  <a:pt x="2045313" y="4414504"/>
                  <a:pt x="2389508" y="4457433"/>
                </a:cubicBezTo>
                <a:cubicBezTo>
                  <a:pt x="2939091" y="4525966"/>
                  <a:pt x="3061850" y="4537434"/>
                  <a:pt x="3042914" y="4518508"/>
                </a:cubicBezTo>
                <a:cubicBezTo>
                  <a:pt x="3037399" y="4512993"/>
                  <a:pt x="2912698" y="4497372"/>
                  <a:pt x="2511400" y="4451938"/>
                </a:cubicBezTo>
                <a:cubicBezTo>
                  <a:pt x="2346379" y="4433259"/>
                  <a:pt x="1976238" y="4390292"/>
                  <a:pt x="1688859" y="4356469"/>
                </a:cubicBezTo>
                <a:cubicBezTo>
                  <a:pt x="1192644" y="4298061"/>
                  <a:pt x="1031224" y="4282050"/>
                  <a:pt x="1220762" y="4310034"/>
                </a:cubicBezTo>
                <a:close/>
                <a:moveTo>
                  <a:pt x="3163034" y="4317597"/>
                </a:moveTo>
                <a:lnTo>
                  <a:pt x="3135287" y="4341990"/>
                </a:lnTo>
                <a:lnTo>
                  <a:pt x="3195695" y="4342286"/>
                </a:lnTo>
                <a:lnTo>
                  <a:pt x="3256112" y="4342591"/>
                </a:lnTo>
                <a:lnTo>
                  <a:pt x="3280324" y="4323541"/>
                </a:lnTo>
                <a:lnTo>
                  <a:pt x="3304546" y="4304491"/>
                </a:lnTo>
                <a:lnTo>
                  <a:pt x="3275876" y="4304491"/>
                </a:lnTo>
                <a:cubicBezTo>
                  <a:pt x="3260103" y="4304491"/>
                  <a:pt x="3234509" y="4301948"/>
                  <a:pt x="3218993" y="4298852"/>
                </a:cubicBezTo>
                <a:lnTo>
                  <a:pt x="3190780" y="4293204"/>
                </a:lnTo>
                <a:lnTo>
                  <a:pt x="3163034" y="4317597"/>
                </a:lnTo>
                <a:close/>
                <a:moveTo>
                  <a:pt x="4968850" y="4303014"/>
                </a:moveTo>
                <a:cubicBezTo>
                  <a:pt x="4968850" y="4317187"/>
                  <a:pt x="5003073" y="4342591"/>
                  <a:pt x="5021990" y="4342457"/>
                </a:cubicBezTo>
                <a:cubicBezTo>
                  <a:pt x="5032048" y="4342391"/>
                  <a:pt x="5050098" y="4339705"/>
                  <a:pt x="5062099" y="4336485"/>
                </a:cubicBezTo>
                <a:lnTo>
                  <a:pt x="5083912" y="4330646"/>
                </a:lnTo>
                <a:lnTo>
                  <a:pt x="5067767" y="4312806"/>
                </a:lnTo>
                <a:cubicBezTo>
                  <a:pt x="5051212" y="4294518"/>
                  <a:pt x="4968850" y="4286364"/>
                  <a:pt x="4968850" y="4303014"/>
                </a:cubicBezTo>
                <a:close/>
                <a:moveTo>
                  <a:pt x="6003103" y="4303605"/>
                </a:moveTo>
                <a:lnTo>
                  <a:pt x="5956278" y="4309253"/>
                </a:lnTo>
                <a:lnTo>
                  <a:pt x="5972080" y="4322264"/>
                </a:lnTo>
                <a:lnTo>
                  <a:pt x="5987882" y="4335275"/>
                </a:lnTo>
                <a:lnTo>
                  <a:pt x="6042470" y="4328456"/>
                </a:lnTo>
                <a:lnTo>
                  <a:pt x="6097058" y="4321636"/>
                </a:lnTo>
                <a:lnTo>
                  <a:pt x="6078817" y="4308301"/>
                </a:lnTo>
                <a:cubicBezTo>
                  <a:pt x="6068787" y="4300966"/>
                  <a:pt x="6058186" y="4295642"/>
                  <a:pt x="6055262" y="4296461"/>
                </a:cubicBezTo>
                <a:cubicBezTo>
                  <a:pt x="6052328" y="4297290"/>
                  <a:pt x="6028868" y="4300500"/>
                  <a:pt x="6003103" y="4303605"/>
                </a:cubicBezTo>
                <a:close/>
                <a:moveTo>
                  <a:pt x="3311500" y="4328303"/>
                </a:moveTo>
                <a:lnTo>
                  <a:pt x="3289126" y="4352116"/>
                </a:lnTo>
                <a:lnTo>
                  <a:pt x="3334531" y="4352116"/>
                </a:lnTo>
                <a:cubicBezTo>
                  <a:pt x="3364592" y="4352116"/>
                  <a:pt x="3387652" y="4346048"/>
                  <a:pt x="3402768" y="4334151"/>
                </a:cubicBezTo>
                <a:lnTo>
                  <a:pt x="3425609" y="4316187"/>
                </a:lnTo>
                <a:lnTo>
                  <a:pt x="3404273" y="4310472"/>
                </a:lnTo>
                <a:cubicBezTo>
                  <a:pt x="3362173" y="4299185"/>
                  <a:pt x="3333712" y="4304662"/>
                  <a:pt x="3311500" y="4328303"/>
                </a:cubicBezTo>
                <a:close/>
                <a:moveTo>
                  <a:pt x="4835500" y="4312539"/>
                </a:moveTo>
                <a:cubicBezTo>
                  <a:pt x="4835500" y="4316968"/>
                  <a:pt x="4843006" y="4327313"/>
                  <a:pt x="4852169" y="4335533"/>
                </a:cubicBezTo>
                <a:lnTo>
                  <a:pt x="4868837" y="4350468"/>
                </a:lnTo>
                <a:lnTo>
                  <a:pt x="4914405" y="4345258"/>
                </a:lnTo>
                <a:lnTo>
                  <a:pt x="4959973" y="4340038"/>
                </a:lnTo>
                <a:lnTo>
                  <a:pt x="4943885" y="4322264"/>
                </a:lnTo>
                <a:lnTo>
                  <a:pt x="4927797" y="4304491"/>
                </a:lnTo>
                <a:lnTo>
                  <a:pt x="4881648" y="4304491"/>
                </a:lnTo>
                <a:cubicBezTo>
                  <a:pt x="4856264" y="4304491"/>
                  <a:pt x="4835500" y="4308110"/>
                  <a:pt x="4835500" y="4312539"/>
                </a:cubicBezTo>
                <a:close/>
                <a:moveTo>
                  <a:pt x="2331511" y="4326989"/>
                </a:moveTo>
                <a:lnTo>
                  <a:pt x="2320738" y="4339971"/>
                </a:lnTo>
                <a:lnTo>
                  <a:pt x="2384832" y="4345115"/>
                </a:lnTo>
                <a:cubicBezTo>
                  <a:pt x="2428485" y="4348620"/>
                  <a:pt x="2454383" y="4346429"/>
                  <a:pt x="2466061" y="4338247"/>
                </a:cubicBezTo>
                <a:lnTo>
                  <a:pt x="2483206" y="4326236"/>
                </a:lnTo>
                <a:lnTo>
                  <a:pt x="2433009" y="4320207"/>
                </a:lnTo>
                <a:cubicBezTo>
                  <a:pt x="2359895" y="4311425"/>
                  <a:pt x="2343522" y="4312520"/>
                  <a:pt x="2331511" y="4326989"/>
                </a:cubicBezTo>
                <a:close/>
                <a:moveTo>
                  <a:pt x="3447231" y="4332532"/>
                </a:moveTo>
                <a:cubicBezTo>
                  <a:pt x="3417237" y="4357545"/>
                  <a:pt x="3420018" y="4361641"/>
                  <a:pt x="3467005" y="4361641"/>
                </a:cubicBezTo>
                <a:lnTo>
                  <a:pt x="3508201" y="4361641"/>
                </a:lnTo>
                <a:lnTo>
                  <a:pt x="3530575" y="4337828"/>
                </a:lnTo>
                <a:lnTo>
                  <a:pt x="3552949" y="4314016"/>
                </a:lnTo>
                <a:lnTo>
                  <a:pt x="3510801" y="4314330"/>
                </a:lnTo>
                <a:cubicBezTo>
                  <a:pt x="3483921" y="4314530"/>
                  <a:pt x="3460899" y="4321121"/>
                  <a:pt x="3447231" y="4332532"/>
                </a:cubicBezTo>
                <a:close/>
                <a:moveTo>
                  <a:pt x="4716437" y="4333066"/>
                </a:moveTo>
                <a:lnTo>
                  <a:pt x="4733678" y="4352116"/>
                </a:lnTo>
                <a:lnTo>
                  <a:pt x="4781303" y="4352116"/>
                </a:lnTo>
                <a:lnTo>
                  <a:pt x="4828928" y="4352116"/>
                </a:lnTo>
                <a:lnTo>
                  <a:pt x="4811687" y="4333066"/>
                </a:lnTo>
                <a:lnTo>
                  <a:pt x="4794447" y="4314016"/>
                </a:lnTo>
                <a:lnTo>
                  <a:pt x="4746822" y="4314016"/>
                </a:lnTo>
                <a:lnTo>
                  <a:pt x="4699197" y="4314016"/>
                </a:lnTo>
                <a:lnTo>
                  <a:pt x="4716437" y="4333066"/>
                </a:lnTo>
                <a:close/>
                <a:moveTo>
                  <a:pt x="5816575" y="4322522"/>
                </a:moveTo>
                <a:cubicBezTo>
                  <a:pt x="5816575" y="4334552"/>
                  <a:pt x="5841378" y="4342591"/>
                  <a:pt x="5878487" y="4342591"/>
                </a:cubicBezTo>
                <a:cubicBezTo>
                  <a:pt x="5917559" y="4342591"/>
                  <a:pt x="5942047" y="4333904"/>
                  <a:pt x="5935018" y="4322540"/>
                </a:cubicBezTo>
                <a:cubicBezTo>
                  <a:pt x="5928151" y="4311425"/>
                  <a:pt x="5816575" y="4311406"/>
                  <a:pt x="5816575" y="4322522"/>
                </a:cubicBezTo>
                <a:close/>
                <a:moveTo>
                  <a:pt x="2499341" y="4336400"/>
                </a:moveTo>
                <a:lnTo>
                  <a:pt x="2482520" y="4349677"/>
                </a:lnTo>
                <a:lnTo>
                  <a:pt x="2512438" y="4355659"/>
                </a:lnTo>
                <a:cubicBezTo>
                  <a:pt x="2561311" y="4365431"/>
                  <a:pt x="2594039" y="4362546"/>
                  <a:pt x="2606650" y="4347353"/>
                </a:cubicBezTo>
                <a:lnTo>
                  <a:pt x="2618508" y="4333066"/>
                </a:lnTo>
                <a:lnTo>
                  <a:pt x="2600668" y="4332961"/>
                </a:lnTo>
                <a:cubicBezTo>
                  <a:pt x="2590867" y="4332904"/>
                  <a:pt x="2567835" y="4330665"/>
                  <a:pt x="2549500" y="4327989"/>
                </a:cubicBezTo>
                <a:cubicBezTo>
                  <a:pt x="2528697" y="4324950"/>
                  <a:pt x="2509838" y="4328113"/>
                  <a:pt x="2499341" y="4336400"/>
                </a:cubicBezTo>
                <a:close/>
                <a:moveTo>
                  <a:pt x="3570799" y="4338371"/>
                </a:moveTo>
                <a:cubicBezTo>
                  <a:pt x="3538938" y="4360679"/>
                  <a:pt x="3545119" y="4371175"/>
                  <a:pt x="3590106" y="4371118"/>
                </a:cubicBezTo>
                <a:lnTo>
                  <a:pt x="3630587" y="4371070"/>
                </a:lnTo>
                <a:lnTo>
                  <a:pt x="3659162" y="4347649"/>
                </a:lnTo>
                <a:lnTo>
                  <a:pt x="3687737" y="4324226"/>
                </a:lnTo>
                <a:lnTo>
                  <a:pt x="3639855" y="4323883"/>
                </a:lnTo>
                <a:cubicBezTo>
                  <a:pt x="3611413" y="4323683"/>
                  <a:pt x="3583362" y="4329560"/>
                  <a:pt x="3570799" y="4338371"/>
                </a:cubicBezTo>
                <a:close/>
                <a:moveTo>
                  <a:pt x="4511650" y="4327522"/>
                </a:moveTo>
                <a:cubicBezTo>
                  <a:pt x="4511650" y="4333161"/>
                  <a:pt x="4574210" y="4371166"/>
                  <a:pt x="4583487" y="4371166"/>
                </a:cubicBezTo>
                <a:cubicBezTo>
                  <a:pt x="4587716" y="4371166"/>
                  <a:pt x="4581106" y="4360450"/>
                  <a:pt x="4568800" y="4347353"/>
                </a:cubicBezTo>
                <a:cubicBezTo>
                  <a:pt x="4550036" y="4327379"/>
                  <a:pt x="4511650" y="4314063"/>
                  <a:pt x="4511650" y="4327522"/>
                </a:cubicBezTo>
                <a:close/>
                <a:moveTo>
                  <a:pt x="4597375" y="4342591"/>
                </a:moveTo>
                <a:lnTo>
                  <a:pt x="4607567" y="4361641"/>
                </a:lnTo>
                <a:lnTo>
                  <a:pt x="4656335" y="4361641"/>
                </a:lnTo>
                <a:lnTo>
                  <a:pt x="4705103" y="4361641"/>
                </a:lnTo>
                <a:lnTo>
                  <a:pt x="4687862" y="4342591"/>
                </a:lnTo>
                <a:lnTo>
                  <a:pt x="4670622" y="4323541"/>
                </a:lnTo>
                <a:lnTo>
                  <a:pt x="4628903" y="4323541"/>
                </a:lnTo>
                <a:lnTo>
                  <a:pt x="4587183" y="4323541"/>
                </a:lnTo>
                <a:lnTo>
                  <a:pt x="4597375" y="4342591"/>
                </a:lnTo>
                <a:close/>
                <a:moveTo>
                  <a:pt x="5683225" y="4332589"/>
                </a:moveTo>
                <a:cubicBezTo>
                  <a:pt x="5683225" y="4349439"/>
                  <a:pt x="5710219" y="4356888"/>
                  <a:pt x="5759120" y="4353554"/>
                </a:cubicBezTo>
                <a:lnTo>
                  <a:pt x="5807812" y="4350230"/>
                </a:lnTo>
                <a:lnTo>
                  <a:pt x="5796744" y="4336885"/>
                </a:lnTo>
                <a:cubicBezTo>
                  <a:pt x="5784142" y="4321712"/>
                  <a:pt x="5683225" y="4317892"/>
                  <a:pt x="5683225" y="4332589"/>
                </a:cubicBezTo>
                <a:close/>
                <a:moveTo>
                  <a:pt x="2651893" y="4343324"/>
                </a:moveTo>
                <a:cubicBezTo>
                  <a:pt x="2621033" y="4361355"/>
                  <a:pt x="2634882" y="4371166"/>
                  <a:pt x="2691213" y="4371166"/>
                </a:cubicBezTo>
                <a:cubicBezTo>
                  <a:pt x="2729351" y="4371166"/>
                  <a:pt x="2750973" y="4366613"/>
                  <a:pt x="2759050" y="4356878"/>
                </a:cubicBezTo>
                <a:lnTo>
                  <a:pt x="2770908" y="4342591"/>
                </a:lnTo>
                <a:lnTo>
                  <a:pt x="2732418" y="4342591"/>
                </a:lnTo>
                <a:cubicBezTo>
                  <a:pt x="2711253" y="4342591"/>
                  <a:pt x="2688222" y="4340562"/>
                  <a:pt x="2681250" y="4338085"/>
                </a:cubicBezTo>
                <a:cubicBezTo>
                  <a:pt x="2674268" y="4335609"/>
                  <a:pt x="2661057" y="4337961"/>
                  <a:pt x="2651893" y="4343324"/>
                </a:cubicBezTo>
                <a:close/>
                <a:moveTo>
                  <a:pt x="3695281" y="4351258"/>
                </a:moveTo>
                <a:lnTo>
                  <a:pt x="3674240" y="4368813"/>
                </a:lnTo>
                <a:lnTo>
                  <a:pt x="3722065" y="4375157"/>
                </a:lnTo>
                <a:lnTo>
                  <a:pt x="3769900" y="4381510"/>
                </a:lnTo>
                <a:lnTo>
                  <a:pt x="3802637" y="4361269"/>
                </a:lnTo>
                <a:cubicBezTo>
                  <a:pt x="3820640" y="4350144"/>
                  <a:pt x="3835375" y="4339247"/>
                  <a:pt x="3835375" y="4337047"/>
                </a:cubicBezTo>
                <a:cubicBezTo>
                  <a:pt x="3835375" y="4334856"/>
                  <a:pt x="3808590" y="4333208"/>
                  <a:pt x="3775843" y="4333380"/>
                </a:cubicBezTo>
                <a:lnTo>
                  <a:pt x="3716312" y="4333704"/>
                </a:lnTo>
                <a:lnTo>
                  <a:pt x="3695281" y="4351258"/>
                </a:lnTo>
                <a:close/>
                <a:moveTo>
                  <a:pt x="4309910" y="4386187"/>
                </a:moveTo>
                <a:cubicBezTo>
                  <a:pt x="4354421" y="4450175"/>
                  <a:pt x="4671289" y="4758795"/>
                  <a:pt x="4687300" y="4753756"/>
                </a:cubicBezTo>
                <a:cubicBezTo>
                  <a:pt x="4692853" y="4752004"/>
                  <a:pt x="4694273" y="4753690"/>
                  <a:pt x="4690463" y="4757500"/>
                </a:cubicBezTo>
                <a:cubicBezTo>
                  <a:pt x="4681805" y="4766167"/>
                  <a:pt x="4784941" y="4880991"/>
                  <a:pt x="4908128" y="4999815"/>
                </a:cubicBezTo>
                <a:cubicBezTo>
                  <a:pt x="5127670" y="5211604"/>
                  <a:pt x="5230311" y="5313940"/>
                  <a:pt x="5223272" y="5314036"/>
                </a:cubicBezTo>
                <a:cubicBezTo>
                  <a:pt x="5219138" y="5314093"/>
                  <a:pt x="5171904" y="5274488"/>
                  <a:pt x="5118297" y="5226034"/>
                </a:cubicBezTo>
                <a:cubicBezTo>
                  <a:pt x="5064700" y="5177581"/>
                  <a:pt x="4984499" y="5106039"/>
                  <a:pt x="4940075" y="5067072"/>
                </a:cubicBezTo>
                <a:cubicBezTo>
                  <a:pt x="4895660" y="5028095"/>
                  <a:pt x="4780017" y="4916977"/>
                  <a:pt x="4683100" y="4820146"/>
                </a:cubicBezTo>
                <a:cubicBezTo>
                  <a:pt x="4586183" y="4723305"/>
                  <a:pt x="4487914" y="4626607"/>
                  <a:pt x="4464720" y="4605252"/>
                </a:cubicBezTo>
                <a:lnTo>
                  <a:pt x="4422543" y="4566428"/>
                </a:lnTo>
                <a:lnTo>
                  <a:pt x="4462044" y="4625007"/>
                </a:lnTo>
                <a:cubicBezTo>
                  <a:pt x="4483770" y="4657220"/>
                  <a:pt x="4541054" y="4719371"/>
                  <a:pt x="4589355" y="4763119"/>
                </a:cubicBezTo>
                <a:cubicBezTo>
                  <a:pt x="4637647" y="4806858"/>
                  <a:pt x="4724581" y="4885478"/>
                  <a:pt x="4782531" y="4937817"/>
                </a:cubicBezTo>
                <a:cubicBezTo>
                  <a:pt x="4840472" y="4990157"/>
                  <a:pt x="4943608" y="5084607"/>
                  <a:pt x="5011712" y="5147691"/>
                </a:cubicBezTo>
                <a:cubicBezTo>
                  <a:pt x="5223053" y="5343478"/>
                  <a:pt x="5543417" y="5613826"/>
                  <a:pt x="5597500" y="5642029"/>
                </a:cubicBezTo>
                <a:cubicBezTo>
                  <a:pt x="5616950" y="5652173"/>
                  <a:pt x="4483199" y="4524204"/>
                  <a:pt x="4364450" y="4415276"/>
                </a:cubicBezTo>
                <a:lnTo>
                  <a:pt x="4269648" y="4328303"/>
                </a:lnTo>
                <a:lnTo>
                  <a:pt x="4309910" y="4386187"/>
                </a:lnTo>
                <a:close/>
                <a:moveTo>
                  <a:pt x="5549875" y="4341429"/>
                </a:moveTo>
                <a:cubicBezTo>
                  <a:pt x="5549875" y="4363155"/>
                  <a:pt x="5579412" y="4372823"/>
                  <a:pt x="5626170" y="4366394"/>
                </a:cubicBezTo>
                <a:lnTo>
                  <a:pt x="5674462" y="4359745"/>
                </a:lnTo>
                <a:lnTo>
                  <a:pt x="5663394" y="4346410"/>
                </a:lnTo>
                <a:cubicBezTo>
                  <a:pt x="5651154" y="4331665"/>
                  <a:pt x="5549875" y="4327217"/>
                  <a:pt x="5549875" y="4341429"/>
                </a:cubicBezTo>
                <a:close/>
                <a:moveTo>
                  <a:pt x="5407000" y="4350211"/>
                </a:moveTo>
                <a:cubicBezTo>
                  <a:pt x="5407000" y="4376023"/>
                  <a:pt x="5473646" y="4391073"/>
                  <a:pt x="5516004" y="4374814"/>
                </a:cubicBezTo>
                <a:lnTo>
                  <a:pt x="5531311" y="4368937"/>
                </a:lnTo>
                <a:lnTo>
                  <a:pt x="5520376" y="4355764"/>
                </a:lnTo>
                <a:cubicBezTo>
                  <a:pt x="5508641" y="4341629"/>
                  <a:pt x="5407000" y="4336647"/>
                  <a:pt x="5407000" y="4350211"/>
                </a:cubicBezTo>
                <a:close/>
                <a:moveTo>
                  <a:pt x="2787901" y="4361269"/>
                </a:moveTo>
                <a:cubicBezTo>
                  <a:pt x="2767222" y="4374347"/>
                  <a:pt x="2777728" y="4379300"/>
                  <a:pt x="2831373" y="4381748"/>
                </a:cubicBezTo>
                <a:cubicBezTo>
                  <a:pt x="2879903" y="4383958"/>
                  <a:pt x="2901925" y="4377509"/>
                  <a:pt x="2901925" y="4361079"/>
                </a:cubicBezTo>
                <a:cubicBezTo>
                  <a:pt x="2901925" y="4349496"/>
                  <a:pt x="2806265" y="4349658"/>
                  <a:pt x="2787901" y="4361269"/>
                </a:cubicBezTo>
                <a:close/>
                <a:moveTo>
                  <a:pt x="5292700" y="4359736"/>
                </a:moveTo>
                <a:cubicBezTo>
                  <a:pt x="5292700" y="4377890"/>
                  <a:pt x="5318503" y="4390216"/>
                  <a:pt x="5356517" y="4390216"/>
                </a:cubicBezTo>
                <a:cubicBezTo>
                  <a:pt x="5398599" y="4390216"/>
                  <a:pt x="5406009" y="4383510"/>
                  <a:pt x="5386045" y="4363546"/>
                </a:cubicBezTo>
                <a:cubicBezTo>
                  <a:pt x="5373415" y="4350915"/>
                  <a:pt x="5292700" y="4347620"/>
                  <a:pt x="5292700" y="4359736"/>
                </a:cubicBezTo>
                <a:close/>
                <a:moveTo>
                  <a:pt x="6041308" y="4360174"/>
                </a:moveTo>
                <a:lnTo>
                  <a:pt x="6013619" y="4366403"/>
                </a:lnTo>
                <a:lnTo>
                  <a:pt x="6027411" y="4377824"/>
                </a:lnTo>
                <a:cubicBezTo>
                  <a:pt x="6044918" y="4392330"/>
                  <a:pt x="6152283" y="4382996"/>
                  <a:pt x="6147169" y="4367413"/>
                </a:cubicBezTo>
                <a:cubicBezTo>
                  <a:pt x="6143168" y="4355249"/>
                  <a:pt x="6081817" y="4351049"/>
                  <a:pt x="6041308" y="4360174"/>
                </a:cubicBezTo>
                <a:close/>
                <a:moveTo>
                  <a:pt x="2931128" y="4375176"/>
                </a:moveTo>
                <a:lnTo>
                  <a:pt x="2919889" y="4388711"/>
                </a:lnTo>
                <a:lnTo>
                  <a:pt x="2972895" y="4395331"/>
                </a:lnTo>
                <a:cubicBezTo>
                  <a:pt x="3024292" y="4401750"/>
                  <a:pt x="3054325" y="4392406"/>
                  <a:pt x="3054325" y="4370004"/>
                </a:cubicBezTo>
                <a:cubicBezTo>
                  <a:pt x="3054325" y="4355535"/>
                  <a:pt x="2943568" y="4360183"/>
                  <a:pt x="2931128" y="4375176"/>
                </a:cubicBezTo>
                <a:close/>
                <a:moveTo>
                  <a:pt x="4083025" y="4369194"/>
                </a:moveTo>
                <a:cubicBezTo>
                  <a:pt x="4083025" y="4373356"/>
                  <a:pt x="4042391" y="4417286"/>
                  <a:pt x="3992737" y="4466825"/>
                </a:cubicBezTo>
                <a:cubicBezTo>
                  <a:pt x="3943074" y="4516365"/>
                  <a:pt x="3902355" y="4563075"/>
                  <a:pt x="3902250" y="4570629"/>
                </a:cubicBezTo>
                <a:cubicBezTo>
                  <a:pt x="3901992" y="4588012"/>
                  <a:pt x="4058250" y="4434097"/>
                  <a:pt x="4082987" y="4392597"/>
                </a:cubicBezTo>
                <a:cubicBezTo>
                  <a:pt x="4093131" y="4375566"/>
                  <a:pt x="4097293" y="4361641"/>
                  <a:pt x="4092226" y="4361641"/>
                </a:cubicBezTo>
                <a:cubicBezTo>
                  <a:pt x="4087168" y="4361641"/>
                  <a:pt x="4083025" y="4365041"/>
                  <a:pt x="4083025" y="4369194"/>
                </a:cubicBezTo>
                <a:close/>
                <a:moveTo>
                  <a:pt x="5168875" y="4367737"/>
                </a:moveTo>
                <a:cubicBezTo>
                  <a:pt x="5168875" y="4383443"/>
                  <a:pt x="5206223" y="4399160"/>
                  <a:pt x="5244170" y="4399436"/>
                </a:cubicBezTo>
                <a:lnTo>
                  <a:pt x="5286128" y="4399741"/>
                </a:lnTo>
                <a:lnTo>
                  <a:pt x="5268887" y="4380691"/>
                </a:lnTo>
                <a:lnTo>
                  <a:pt x="5251647" y="4361641"/>
                </a:lnTo>
                <a:lnTo>
                  <a:pt x="5210261" y="4361641"/>
                </a:lnTo>
                <a:cubicBezTo>
                  <a:pt x="5187496" y="4361641"/>
                  <a:pt x="5168875" y="4364384"/>
                  <a:pt x="5168875" y="4367737"/>
                </a:cubicBezTo>
                <a:close/>
                <a:moveTo>
                  <a:pt x="5918264" y="4368670"/>
                </a:moveTo>
                <a:lnTo>
                  <a:pt x="5872306" y="4372271"/>
                </a:lnTo>
                <a:lnTo>
                  <a:pt x="5883707" y="4386005"/>
                </a:lnTo>
                <a:cubicBezTo>
                  <a:pt x="5895899" y="4400693"/>
                  <a:pt x="5929065" y="4403436"/>
                  <a:pt x="5977462" y="4393759"/>
                </a:cubicBezTo>
                <a:lnTo>
                  <a:pt x="6007379" y="4387777"/>
                </a:lnTo>
                <a:lnTo>
                  <a:pt x="5996540" y="4374709"/>
                </a:lnTo>
                <a:cubicBezTo>
                  <a:pt x="5990568" y="4367518"/>
                  <a:pt x="5980862" y="4362412"/>
                  <a:pt x="5974956" y="4363355"/>
                </a:cubicBezTo>
                <a:cubicBezTo>
                  <a:pt x="5969042" y="4364298"/>
                  <a:pt x="5943533" y="4366689"/>
                  <a:pt x="5918264" y="4368670"/>
                </a:cubicBezTo>
                <a:close/>
                <a:moveTo>
                  <a:pt x="3080299" y="4384586"/>
                </a:moveTo>
                <a:lnTo>
                  <a:pt x="3063402" y="4397407"/>
                </a:lnTo>
                <a:lnTo>
                  <a:pt x="3085062" y="4403208"/>
                </a:lnTo>
                <a:cubicBezTo>
                  <a:pt x="3121352" y="4412923"/>
                  <a:pt x="3172444" y="4409380"/>
                  <a:pt x="3190208" y="4395892"/>
                </a:cubicBezTo>
                <a:lnTo>
                  <a:pt x="3207030" y="4383129"/>
                </a:lnTo>
                <a:lnTo>
                  <a:pt x="3177111" y="4377147"/>
                </a:lnTo>
                <a:cubicBezTo>
                  <a:pt x="3131296" y="4367984"/>
                  <a:pt x="3098892" y="4370480"/>
                  <a:pt x="3080299" y="4384586"/>
                </a:cubicBezTo>
                <a:close/>
                <a:moveTo>
                  <a:pt x="5056556" y="4377605"/>
                </a:moveTo>
                <a:lnTo>
                  <a:pt x="5044259" y="4382539"/>
                </a:lnTo>
                <a:lnTo>
                  <a:pt x="5055346" y="4395902"/>
                </a:lnTo>
                <a:cubicBezTo>
                  <a:pt x="5062166" y="4404132"/>
                  <a:pt x="5084855" y="4409266"/>
                  <a:pt x="5114363" y="4409266"/>
                </a:cubicBezTo>
                <a:lnTo>
                  <a:pt x="5162303" y="4409266"/>
                </a:lnTo>
                <a:lnTo>
                  <a:pt x="5145062" y="4390216"/>
                </a:lnTo>
                <a:cubicBezTo>
                  <a:pt x="5128594" y="4372013"/>
                  <a:pt x="5085712" y="4365908"/>
                  <a:pt x="5056556" y="4377605"/>
                </a:cubicBezTo>
                <a:close/>
                <a:moveTo>
                  <a:pt x="2421846" y="4392930"/>
                </a:moveTo>
                <a:lnTo>
                  <a:pt x="2403739" y="4406360"/>
                </a:lnTo>
                <a:lnTo>
                  <a:pt x="2464708" y="4411999"/>
                </a:lnTo>
                <a:lnTo>
                  <a:pt x="2525687" y="4417648"/>
                </a:lnTo>
                <a:lnTo>
                  <a:pt x="2539632" y="4403932"/>
                </a:lnTo>
                <a:lnTo>
                  <a:pt x="2553586" y="4390216"/>
                </a:lnTo>
                <a:lnTo>
                  <a:pt x="2524154" y="4390216"/>
                </a:lnTo>
                <a:cubicBezTo>
                  <a:pt x="2507971" y="4390216"/>
                  <a:pt x="2482406" y="4387806"/>
                  <a:pt x="2467347" y="4384863"/>
                </a:cubicBezTo>
                <a:cubicBezTo>
                  <a:pt x="2450887" y="4381643"/>
                  <a:pt x="2432742" y="4384863"/>
                  <a:pt x="2421846" y="4392930"/>
                </a:cubicBezTo>
                <a:close/>
                <a:moveTo>
                  <a:pt x="3231223" y="4398979"/>
                </a:moveTo>
                <a:lnTo>
                  <a:pt x="3213297" y="4418791"/>
                </a:lnTo>
                <a:lnTo>
                  <a:pt x="3255255" y="4418486"/>
                </a:lnTo>
                <a:cubicBezTo>
                  <a:pt x="3278334" y="4418324"/>
                  <a:pt x="3305537" y="4411895"/>
                  <a:pt x="3315700" y="4404198"/>
                </a:cubicBezTo>
                <a:lnTo>
                  <a:pt x="3334188" y="4390216"/>
                </a:lnTo>
                <a:lnTo>
                  <a:pt x="3319272" y="4390216"/>
                </a:lnTo>
                <a:cubicBezTo>
                  <a:pt x="3311071" y="4390216"/>
                  <a:pt x="3291935" y="4387730"/>
                  <a:pt x="3276752" y="4384691"/>
                </a:cubicBezTo>
                <a:lnTo>
                  <a:pt x="3249149" y="4379176"/>
                </a:lnTo>
                <a:lnTo>
                  <a:pt x="3231223" y="4398979"/>
                </a:lnTo>
                <a:close/>
                <a:moveTo>
                  <a:pt x="4927864" y="4387358"/>
                </a:moveTo>
                <a:lnTo>
                  <a:pt x="4910690" y="4391806"/>
                </a:lnTo>
                <a:lnTo>
                  <a:pt x="4921882" y="4405303"/>
                </a:lnTo>
                <a:cubicBezTo>
                  <a:pt x="4929073" y="4413961"/>
                  <a:pt x="4951943" y="4418791"/>
                  <a:pt x="4985776" y="4418791"/>
                </a:cubicBezTo>
                <a:lnTo>
                  <a:pt x="5038478" y="4418791"/>
                </a:lnTo>
                <a:lnTo>
                  <a:pt x="5021237" y="4399741"/>
                </a:lnTo>
                <a:cubicBezTo>
                  <a:pt x="5004635" y="4381396"/>
                  <a:pt x="4969041" y="4376671"/>
                  <a:pt x="4927864" y="4387358"/>
                </a:cubicBezTo>
                <a:close/>
                <a:moveTo>
                  <a:pt x="5766045" y="4387358"/>
                </a:moveTo>
                <a:cubicBezTo>
                  <a:pt x="5756587" y="4389806"/>
                  <a:pt x="5750595" y="4396816"/>
                  <a:pt x="5752729" y="4402922"/>
                </a:cubicBezTo>
                <a:cubicBezTo>
                  <a:pt x="5756415" y="4413485"/>
                  <a:pt x="5853198" y="4413647"/>
                  <a:pt x="5863924" y="4403113"/>
                </a:cubicBezTo>
                <a:cubicBezTo>
                  <a:pt x="5880059" y="4387253"/>
                  <a:pt x="5809964" y="4375976"/>
                  <a:pt x="5766045" y="4387358"/>
                </a:cubicBezTo>
                <a:close/>
                <a:moveTo>
                  <a:pt x="3354734" y="4408847"/>
                </a:moveTo>
                <a:lnTo>
                  <a:pt x="3339198" y="4426020"/>
                </a:lnTo>
                <a:lnTo>
                  <a:pt x="3370593" y="4430983"/>
                </a:lnTo>
                <a:cubicBezTo>
                  <a:pt x="3389814" y="4434012"/>
                  <a:pt x="3410617" y="4430468"/>
                  <a:pt x="3424247" y="4421838"/>
                </a:cubicBezTo>
                <a:cubicBezTo>
                  <a:pt x="3450812" y="4405017"/>
                  <a:pt x="3450003" y="4403970"/>
                  <a:pt x="3405188" y="4397055"/>
                </a:cubicBezTo>
                <a:lnTo>
                  <a:pt x="3370278" y="4391682"/>
                </a:lnTo>
                <a:lnTo>
                  <a:pt x="3354734" y="4408847"/>
                </a:lnTo>
                <a:close/>
                <a:moveTo>
                  <a:pt x="4262314" y="4422505"/>
                </a:moveTo>
                <a:cubicBezTo>
                  <a:pt x="4260018" y="4442174"/>
                  <a:pt x="4263181" y="4465158"/>
                  <a:pt x="4269353" y="4473598"/>
                </a:cubicBezTo>
                <a:lnTo>
                  <a:pt x="4280564" y="4488923"/>
                </a:lnTo>
                <a:lnTo>
                  <a:pt x="4284736" y="4453176"/>
                </a:lnTo>
                <a:cubicBezTo>
                  <a:pt x="4287031" y="4433507"/>
                  <a:pt x="4283869" y="4410523"/>
                  <a:pt x="4277697" y="4402084"/>
                </a:cubicBezTo>
                <a:lnTo>
                  <a:pt x="4266486" y="4386758"/>
                </a:lnTo>
                <a:lnTo>
                  <a:pt x="4262314" y="4422505"/>
                </a:lnTo>
                <a:close/>
                <a:moveTo>
                  <a:pt x="4808401" y="4398388"/>
                </a:moveTo>
                <a:lnTo>
                  <a:pt x="4786056" y="4404665"/>
                </a:lnTo>
                <a:lnTo>
                  <a:pt x="4804734" y="4421572"/>
                </a:lnTo>
                <a:lnTo>
                  <a:pt x="4823413" y="4438479"/>
                </a:lnTo>
                <a:lnTo>
                  <a:pt x="4863122" y="4432126"/>
                </a:lnTo>
                <a:lnTo>
                  <a:pt x="4902832" y="4425773"/>
                </a:lnTo>
                <a:lnTo>
                  <a:pt x="4886735" y="4407999"/>
                </a:lnTo>
                <a:cubicBezTo>
                  <a:pt x="4870342" y="4389873"/>
                  <a:pt x="4848311" y="4387177"/>
                  <a:pt x="4808401" y="4398388"/>
                </a:cubicBezTo>
                <a:close/>
                <a:moveTo>
                  <a:pt x="5642744" y="4397150"/>
                </a:moveTo>
                <a:cubicBezTo>
                  <a:pt x="5623103" y="4399207"/>
                  <a:pt x="5607025" y="4404837"/>
                  <a:pt x="5607025" y="4409656"/>
                </a:cubicBezTo>
                <a:cubicBezTo>
                  <a:pt x="5607025" y="4423925"/>
                  <a:pt x="5651706" y="4430916"/>
                  <a:pt x="5698236" y="4423944"/>
                </a:cubicBezTo>
                <a:lnTo>
                  <a:pt x="5741585" y="4417438"/>
                </a:lnTo>
                <a:lnTo>
                  <a:pt x="5730288" y="4403827"/>
                </a:lnTo>
                <a:cubicBezTo>
                  <a:pt x="5719115" y="4390368"/>
                  <a:pt x="5712486" y="4389863"/>
                  <a:pt x="5642744" y="4397150"/>
                </a:cubicBezTo>
                <a:close/>
                <a:moveTo>
                  <a:pt x="2564454" y="4408180"/>
                </a:moveTo>
                <a:cubicBezTo>
                  <a:pt x="2557644" y="4419200"/>
                  <a:pt x="2591743" y="4428020"/>
                  <a:pt x="2641807" y="4428182"/>
                </a:cubicBezTo>
                <a:cubicBezTo>
                  <a:pt x="2686164" y="4428335"/>
                  <a:pt x="2703929" y="4414580"/>
                  <a:pt x="2670839" y="4405713"/>
                </a:cubicBezTo>
                <a:cubicBezTo>
                  <a:pt x="2638520" y="4397055"/>
                  <a:pt x="2570360" y="4398636"/>
                  <a:pt x="2564454" y="4408180"/>
                </a:cubicBezTo>
                <a:close/>
                <a:moveTo>
                  <a:pt x="3474177" y="4418057"/>
                </a:moveTo>
                <a:lnTo>
                  <a:pt x="3451117" y="4435612"/>
                </a:lnTo>
                <a:lnTo>
                  <a:pt x="3490093" y="4442203"/>
                </a:lnTo>
                <a:lnTo>
                  <a:pt x="3529079" y="4448785"/>
                </a:lnTo>
                <a:lnTo>
                  <a:pt x="3553940" y="4432497"/>
                </a:lnTo>
                <a:cubicBezTo>
                  <a:pt x="3583486" y="4413142"/>
                  <a:pt x="3583705" y="4413457"/>
                  <a:pt x="3535337" y="4406208"/>
                </a:cubicBezTo>
                <a:lnTo>
                  <a:pt x="3497237" y="4400493"/>
                </a:lnTo>
                <a:lnTo>
                  <a:pt x="3474177" y="4418057"/>
                </a:lnTo>
                <a:close/>
                <a:moveTo>
                  <a:pt x="4673851" y="4408199"/>
                </a:moveTo>
                <a:lnTo>
                  <a:pt x="4650305" y="4414762"/>
                </a:lnTo>
                <a:lnTo>
                  <a:pt x="4673584" y="4431059"/>
                </a:lnTo>
                <a:cubicBezTo>
                  <a:pt x="4697311" y="4447680"/>
                  <a:pt x="4735849" y="4452109"/>
                  <a:pt x="4763691" y="4441422"/>
                </a:cubicBezTo>
                <a:lnTo>
                  <a:pt x="4779169" y="4435488"/>
                </a:lnTo>
                <a:lnTo>
                  <a:pt x="4762996" y="4417609"/>
                </a:lnTo>
                <a:cubicBezTo>
                  <a:pt x="4746593" y="4399483"/>
                  <a:pt x="4716523" y="4396312"/>
                  <a:pt x="4673851" y="4408199"/>
                </a:cubicBezTo>
                <a:close/>
                <a:moveTo>
                  <a:pt x="5540350" y="4406713"/>
                </a:moveTo>
                <a:cubicBezTo>
                  <a:pt x="5527253" y="4408427"/>
                  <a:pt x="5506222" y="4412104"/>
                  <a:pt x="5493620" y="4414866"/>
                </a:cubicBezTo>
                <a:lnTo>
                  <a:pt x="5470703" y="4419896"/>
                </a:lnTo>
                <a:lnTo>
                  <a:pt x="5484619" y="4433821"/>
                </a:lnTo>
                <a:lnTo>
                  <a:pt x="5498545" y="4447746"/>
                </a:lnTo>
                <a:lnTo>
                  <a:pt x="5549046" y="4440412"/>
                </a:lnTo>
                <a:lnTo>
                  <a:pt x="5599538" y="4433078"/>
                </a:lnTo>
                <a:lnTo>
                  <a:pt x="5581850" y="4418333"/>
                </a:lnTo>
                <a:cubicBezTo>
                  <a:pt x="5572125" y="4410218"/>
                  <a:pt x="5553447" y="4404989"/>
                  <a:pt x="5540350" y="4406713"/>
                </a:cubicBezTo>
                <a:close/>
                <a:moveTo>
                  <a:pt x="2713235" y="4421382"/>
                </a:moveTo>
                <a:lnTo>
                  <a:pt x="2701633" y="4435355"/>
                </a:lnTo>
                <a:lnTo>
                  <a:pt x="2750906" y="4441889"/>
                </a:lnTo>
                <a:lnTo>
                  <a:pt x="2800179" y="4448423"/>
                </a:lnTo>
                <a:lnTo>
                  <a:pt x="2814990" y="4433612"/>
                </a:lnTo>
                <a:lnTo>
                  <a:pt x="2829811" y="4418791"/>
                </a:lnTo>
                <a:lnTo>
                  <a:pt x="2811094" y="4418686"/>
                </a:lnTo>
                <a:cubicBezTo>
                  <a:pt x="2800807" y="4418629"/>
                  <a:pt x="2777185" y="4416066"/>
                  <a:pt x="2758612" y="4412990"/>
                </a:cubicBezTo>
                <a:cubicBezTo>
                  <a:pt x="2735047" y="4409094"/>
                  <a:pt x="2721321" y="4411628"/>
                  <a:pt x="2713235" y="4421382"/>
                </a:cubicBezTo>
                <a:close/>
                <a:moveTo>
                  <a:pt x="3599631" y="4427782"/>
                </a:moveTo>
                <a:cubicBezTo>
                  <a:pt x="3587839" y="4437612"/>
                  <a:pt x="3578200" y="4448185"/>
                  <a:pt x="3578200" y="4451271"/>
                </a:cubicBezTo>
                <a:cubicBezTo>
                  <a:pt x="3578200" y="4463491"/>
                  <a:pt x="3641951" y="4455109"/>
                  <a:pt x="3672383" y="4438898"/>
                </a:cubicBezTo>
                <a:lnTo>
                  <a:pt x="3704663" y="4421705"/>
                </a:lnTo>
                <a:lnTo>
                  <a:pt x="3681908" y="4415609"/>
                </a:lnTo>
                <a:cubicBezTo>
                  <a:pt x="3644522" y="4405608"/>
                  <a:pt x="3622262" y="4408894"/>
                  <a:pt x="3599631" y="4427782"/>
                </a:cubicBezTo>
                <a:close/>
                <a:moveTo>
                  <a:pt x="5375539" y="4425458"/>
                </a:moveTo>
                <a:lnTo>
                  <a:pt x="5358365" y="4429906"/>
                </a:lnTo>
                <a:lnTo>
                  <a:pt x="5369557" y="4443403"/>
                </a:lnTo>
                <a:cubicBezTo>
                  <a:pt x="5380825" y="4456967"/>
                  <a:pt x="5446034" y="4462310"/>
                  <a:pt x="5457721" y="4450623"/>
                </a:cubicBezTo>
                <a:cubicBezTo>
                  <a:pt x="5461169" y="4447175"/>
                  <a:pt x="5459207" y="4438603"/>
                  <a:pt x="5453377" y="4431573"/>
                </a:cubicBezTo>
                <a:cubicBezTo>
                  <a:pt x="5443023" y="4419095"/>
                  <a:pt x="5410048" y="4416505"/>
                  <a:pt x="5375539" y="4425458"/>
                </a:cubicBezTo>
                <a:close/>
                <a:moveTo>
                  <a:pt x="2845432" y="4437231"/>
                </a:moveTo>
                <a:lnTo>
                  <a:pt x="2831802" y="4445861"/>
                </a:lnTo>
                <a:lnTo>
                  <a:pt x="2869244" y="4451919"/>
                </a:lnTo>
                <a:cubicBezTo>
                  <a:pt x="2889837" y="4455262"/>
                  <a:pt x="2915260" y="4459634"/>
                  <a:pt x="2925737" y="4461644"/>
                </a:cubicBezTo>
                <a:cubicBezTo>
                  <a:pt x="2936215" y="4463653"/>
                  <a:pt x="2952417" y="4459624"/>
                  <a:pt x="2961732" y="4452690"/>
                </a:cubicBezTo>
                <a:lnTo>
                  <a:pt x="2978687" y="4440098"/>
                </a:lnTo>
                <a:lnTo>
                  <a:pt x="2963342" y="4434202"/>
                </a:lnTo>
                <a:cubicBezTo>
                  <a:pt x="2940291" y="4425363"/>
                  <a:pt x="2860977" y="4427401"/>
                  <a:pt x="2845432" y="4437231"/>
                </a:cubicBezTo>
                <a:close/>
                <a:moveTo>
                  <a:pt x="5271269" y="4435136"/>
                </a:moveTo>
                <a:cubicBezTo>
                  <a:pt x="5256857" y="4437317"/>
                  <a:pt x="5245075" y="4442584"/>
                  <a:pt x="5245075" y="4446832"/>
                </a:cubicBezTo>
                <a:cubicBezTo>
                  <a:pt x="5245075" y="4465168"/>
                  <a:pt x="5271935" y="4473864"/>
                  <a:pt x="5313874" y="4469102"/>
                </a:cubicBezTo>
                <a:lnTo>
                  <a:pt x="5358870" y="4463996"/>
                </a:lnTo>
                <a:lnTo>
                  <a:pt x="5336191" y="4446156"/>
                </a:lnTo>
                <a:cubicBezTo>
                  <a:pt x="5323713" y="4436345"/>
                  <a:pt x="5309902" y="4428954"/>
                  <a:pt x="5305482" y="4429744"/>
                </a:cubicBezTo>
                <a:cubicBezTo>
                  <a:pt x="5301073" y="4430525"/>
                  <a:pt x="5285680" y="4432954"/>
                  <a:pt x="5271269" y="4435136"/>
                </a:cubicBezTo>
                <a:close/>
                <a:moveTo>
                  <a:pt x="3002356" y="4449223"/>
                </a:moveTo>
                <a:lnTo>
                  <a:pt x="2983735" y="4460034"/>
                </a:lnTo>
                <a:lnTo>
                  <a:pt x="3002356" y="4467311"/>
                </a:lnTo>
                <a:cubicBezTo>
                  <a:pt x="3033570" y="4479522"/>
                  <a:pt x="3098845" y="4476864"/>
                  <a:pt x="3110427" y="4462920"/>
                </a:cubicBezTo>
                <a:lnTo>
                  <a:pt x="3121228" y="4449899"/>
                </a:lnTo>
                <a:lnTo>
                  <a:pt x="3085395" y="4443975"/>
                </a:lnTo>
                <a:cubicBezTo>
                  <a:pt x="3036465" y="4435888"/>
                  <a:pt x="3023997" y="4436669"/>
                  <a:pt x="3002356" y="4449223"/>
                </a:cubicBezTo>
                <a:close/>
                <a:moveTo>
                  <a:pt x="5156969" y="4445394"/>
                </a:moveTo>
                <a:cubicBezTo>
                  <a:pt x="5118688" y="4448737"/>
                  <a:pt x="5112801" y="4457072"/>
                  <a:pt x="5135452" y="4475865"/>
                </a:cubicBezTo>
                <a:cubicBezTo>
                  <a:pt x="5151901" y="4489523"/>
                  <a:pt x="5239369" y="4480303"/>
                  <a:pt x="5230444" y="4465854"/>
                </a:cubicBezTo>
                <a:cubicBezTo>
                  <a:pt x="5220529" y="4449814"/>
                  <a:pt x="5193250" y="4442222"/>
                  <a:pt x="5156969" y="4445394"/>
                </a:cubicBezTo>
                <a:close/>
                <a:moveTo>
                  <a:pt x="3144917" y="4466301"/>
                </a:moveTo>
                <a:lnTo>
                  <a:pt x="3129563" y="4483265"/>
                </a:lnTo>
                <a:lnTo>
                  <a:pt x="3165758" y="4487618"/>
                </a:lnTo>
                <a:cubicBezTo>
                  <a:pt x="3188265" y="4490323"/>
                  <a:pt x="3210182" y="4486647"/>
                  <a:pt x="3223689" y="4477903"/>
                </a:cubicBezTo>
                <a:cubicBezTo>
                  <a:pt x="3250025" y="4460853"/>
                  <a:pt x="3249949" y="4460777"/>
                  <a:pt x="3200162" y="4454424"/>
                </a:cubicBezTo>
                <a:lnTo>
                  <a:pt x="3160271" y="4449337"/>
                </a:lnTo>
                <a:lnTo>
                  <a:pt x="3144917" y="4466301"/>
                </a:lnTo>
                <a:close/>
                <a:moveTo>
                  <a:pt x="5004064" y="4463558"/>
                </a:moveTo>
                <a:lnTo>
                  <a:pt x="4986890" y="4468006"/>
                </a:lnTo>
                <a:lnTo>
                  <a:pt x="4998082" y="4481503"/>
                </a:lnTo>
                <a:cubicBezTo>
                  <a:pt x="5005273" y="4490161"/>
                  <a:pt x="5028143" y="4494991"/>
                  <a:pt x="5061976" y="4494991"/>
                </a:cubicBezTo>
                <a:lnTo>
                  <a:pt x="5114678" y="4494991"/>
                </a:lnTo>
                <a:lnTo>
                  <a:pt x="5097437" y="4475941"/>
                </a:lnTo>
                <a:cubicBezTo>
                  <a:pt x="5080835" y="4457596"/>
                  <a:pt x="5045241" y="4452871"/>
                  <a:pt x="5004064" y="4463558"/>
                </a:cubicBezTo>
                <a:close/>
                <a:moveTo>
                  <a:pt x="3264789" y="4479598"/>
                </a:moveTo>
                <a:lnTo>
                  <a:pt x="3253854" y="4492781"/>
                </a:lnTo>
                <a:lnTo>
                  <a:pt x="3287563" y="4499105"/>
                </a:lnTo>
                <a:cubicBezTo>
                  <a:pt x="3310233" y="4503354"/>
                  <a:pt x="3327607" y="4500982"/>
                  <a:pt x="3340627" y="4491866"/>
                </a:cubicBezTo>
                <a:lnTo>
                  <a:pt x="3359982" y="4478312"/>
                </a:lnTo>
                <a:lnTo>
                  <a:pt x="3344485" y="4472359"/>
                </a:lnTo>
                <a:cubicBezTo>
                  <a:pt x="3317739" y="4462101"/>
                  <a:pt x="3276181" y="4465873"/>
                  <a:pt x="3264789" y="4479598"/>
                </a:cubicBezTo>
                <a:close/>
                <a:moveTo>
                  <a:pt x="4903461" y="4474817"/>
                </a:moveTo>
                <a:lnTo>
                  <a:pt x="4871409" y="4480703"/>
                </a:lnTo>
                <a:lnTo>
                  <a:pt x="4889173" y="4496076"/>
                </a:lnTo>
                <a:cubicBezTo>
                  <a:pt x="4901403" y="4506668"/>
                  <a:pt x="4918215" y="4510030"/>
                  <a:pt x="4943142" y="4506887"/>
                </a:cubicBezTo>
                <a:lnTo>
                  <a:pt x="4979337" y="4502315"/>
                </a:lnTo>
                <a:lnTo>
                  <a:pt x="4963097" y="4484370"/>
                </a:lnTo>
                <a:cubicBezTo>
                  <a:pt x="4954162" y="4474493"/>
                  <a:pt x="4944294" y="4466978"/>
                  <a:pt x="4941179" y="4467673"/>
                </a:cubicBezTo>
                <a:cubicBezTo>
                  <a:pt x="4938065" y="4468359"/>
                  <a:pt x="4921092" y="4471578"/>
                  <a:pt x="4903461" y="4474817"/>
                </a:cubicBezTo>
                <a:close/>
                <a:moveTo>
                  <a:pt x="3385099" y="4489361"/>
                </a:moveTo>
                <a:lnTo>
                  <a:pt x="3368202" y="4502182"/>
                </a:lnTo>
                <a:lnTo>
                  <a:pt x="3389862" y="4507983"/>
                </a:lnTo>
                <a:cubicBezTo>
                  <a:pt x="3426133" y="4517698"/>
                  <a:pt x="3460985" y="4514746"/>
                  <a:pt x="3472415" y="4500972"/>
                </a:cubicBezTo>
                <a:lnTo>
                  <a:pt x="3483255" y="4487904"/>
                </a:lnTo>
                <a:lnTo>
                  <a:pt x="3453336" y="4481922"/>
                </a:lnTo>
                <a:cubicBezTo>
                  <a:pt x="3412389" y="4473731"/>
                  <a:pt x="3404568" y="4474588"/>
                  <a:pt x="3385099" y="4489361"/>
                </a:cubicBezTo>
                <a:close/>
                <a:moveTo>
                  <a:pt x="4792637" y="4485104"/>
                </a:moveTo>
                <a:lnTo>
                  <a:pt x="4764062" y="4490476"/>
                </a:lnTo>
                <a:lnTo>
                  <a:pt x="4787618" y="4507021"/>
                </a:lnTo>
                <a:cubicBezTo>
                  <a:pt x="4813297" y="4525061"/>
                  <a:pt x="4833385" y="4527633"/>
                  <a:pt x="4852740" y="4515364"/>
                </a:cubicBezTo>
                <a:lnTo>
                  <a:pt x="4865208" y="4507449"/>
                </a:lnTo>
                <a:lnTo>
                  <a:pt x="4843215" y="4493590"/>
                </a:lnTo>
                <a:cubicBezTo>
                  <a:pt x="4829918" y="4485208"/>
                  <a:pt x="4809906" y="4481846"/>
                  <a:pt x="4792637" y="4485104"/>
                </a:cubicBezTo>
                <a:close/>
                <a:moveTo>
                  <a:pt x="3499618" y="4495724"/>
                </a:moveTo>
                <a:cubicBezTo>
                  <a:pt x="3490455" y="4501077"/>
                  <a:pt x="3482950" y="4509535"/>
                  <a:pt x="3482950" y="4514517"/>
                </a:cubicBezTo>
                <a:cubicBezTo>
                  <a:pt x="3482950" y="4519489"/>
                  <a:pt x="3490455" y="4523413"/>
                  <a:pt x="3499618" y="4523232"/>
                </a:cubicBezTo>
                <a:cubicBezTo>
                  <a:pt x="3518507" y="4522842"/>
                  <a:pt x="3569951" y="4495848"/>
                  <a:pt x="3552787" y="4495324"/>
                </a:cubicBezTo>
                <a:cubicBezTo>
                  <a:pt x="3546662" y="4495143"/>
                  <a:pt x="3535947" y="4492962"/>
                  <a:pt x="3528975" y="4490485"/>
                </a:cubicBezTo>
                <a:cubicBezTo>
                  <a:pt x="3521993" y="4488009"/>
                  <a:pt x="3508782" y="4490361"/>
                  <a:pt x="3499618" y="4495724"/>
                </a:cubicBezTo>
                <a:close/>
                <a:moveTo>
                  <a:pt x="4256408" y="4528328"/>
                </a:moveTo>
                <a:cubicBezTo>
                  <a:pt x="4257971" y="4554522"/>
                  <a:pt x="4263524" y="4575010"/>
                  <a:pt x="4268762" y="4573867"/>
                </a:cubicBezTo>
                <a:cubicBezTo>
                  <a:pt x="4284983" y="4570314"/>
                  <a:pt x="4285098" y="4524918"/>
                  <a:pt x="4268943" y="4502249"/>
                </a:cubicBezTo>
                <a:lnTo>
                  <a:pt x="4253589" y="4480703"/>
                </a:lnTo>
                <a:lnTo>
                  <a:pt x="4256408" y="4528328"/>
                </a:lnTo>
                <a:close/>
                <a:moveTo>
                  <a:pt x="4330675" y="4522508"/>
                </a:moveTo>
                <a:cubicBezTo>
                  <a:pt x="4330675" y="4537644"/>
                  <a:pt x="4339105" y="4560151"/>
                  <a:pt x="4349411" y="4572514"/>
                </a:cubicBezTo>
                <a:lnTo>
                  <a:pt x="4368137" y="4595003"/>
                </a:lnTo>
                <a:lnTo>
                  <a:pt x="4368461" y="4573096"/>
                </a:lnTo>
                <a:cubicBezTo>
                  <a:pt x="4368765" y="4552007"/>
                  <a:pt x="4344477" y="4494991"/>
                  <a:pt x="4335190" y="4494991"/>
                </a:cubicBezTo>
                <a:cubicBezTo>
                  <a:pt x="4332704" y="4494991"/>
                  <a:pt x="4330675" y="4507373"/>
                  <a:pt x="4330675" y="4522508"/>
                </a:cubicBezTo>
                <a:close/>
                <a:moveTo>
                  <a:pt x="5194354" y="4520308"/>
                </a:moveTo>
                <a:cubicBezTo>
                  <a:pt x="5172171" y="4542492"/>
                  <a:pt x="5253295" y="4563009"/>
                  <a:pt x="5296967" y="4546254"/>
                </a:cubicBezTo>
                <a:lnTo>
                  <a:pt x="5312312" y="4540358"/>
                </a:lnTo>
                <a:lnTo>
                  <a:pt x="5295357" y="4527509"/>
                </a:lnTo>
                <a:cubicBezTo>
                  <a:pt x="5277936" y="4514288"/>
                  <a:pt x="5205537" y="4509126"/>
                  <a:pt x="5194354" y="4520308"/>
                </a:cubicBezTo>
                <a:close/>
                <a:moveTo>
                  <a:pt x="3059087" y="4533091"/>
                </a:moveTo>
                <a:cubicBezTo>
                  <a:pt x="3055639" y="4538672"/>
                  <a:pt x="3067250" y="4543273"/>
                  <a:pt x="3087100" y="4544206"/>
                </a:cubicBezTo>
                <a:cubicBezTo>
                  <a:pt x="3105741" y="4545073"/>
                  <a:pt x="3128143" y="4546149"/>
                  <a:pt x="3136878" y="4546588"/>
                </a:cubicBezTo>
                <a:cubicBezTo>
                  <a:pt x="3145603" y="4547016"/>
                  <a:pt x="3154537" y="4542025"/>
                  <a:pt x="3156718" y="4535472"/>
                </a:cubicBezTo>
                <a:lnTo>
                  <a:pt x="3160690" y="4523566"/>
                </a:lnTo>
                <a:lnTo>
                  <a:pt x="3112827" y="4523566"/>
                </a:lnTo>
                <a:cubicBezTo>
                  <a:pt x="3086510" y="4523566"/>
                  <a:pt x="3062326" y="4527852"/>
                  <a:pt x="3059087" y="4533091"/>
                </a:cubicBezTo>
                <a:close/>
                <a:moveTo>
                  <a:pt x="5090560" y="4530490"/>
                </a:moveTo>
                <a:lnTo>
                  <a:pt x="5055108" y="4534205"/>
                </a:lnTo>
                <a:lnTo>
                  <a:pt x="5066662" y="4552703"/>
                </a:lnTo>
                <a:lnTo>
                  <a:pt x="5078207" y="4571191"/>
                </a:lnTo>
                <a:lnTo>
                  <a:pt x="5111639" y="4570067"/>
                </a:lnTo>
                <a:cubicBezTo>
                  <a:pt x="5130023" y="4569447"/>
                  <a:pt x="5157721" y="4566219"/>
                  <a:pt x="5173190" y="4562904"/>
                </a:cubicBezTo>
                <a:lnTo>
                  <a:pt x="5201326" y="4556874"/>
                </a:lnTo>
                <a:lnTo>
                  <a:pt x="5175914" y="4540215"/>
                </a:lnTo>
                <a:cubicBezTo>
                  <a:pt x="5161931" y="4531062"/>
                  <a:pt x="5144986" y="4524289"/>
                  <a:pt x="5138252" y="4525166"/>
                </a:cubicBezTo>
                <a:cubicBezTo>
                  <a:pt x="5131518" y="4526052"/>
                  <a:pt x="5110058" y="4528442"/>
                  <a:pt x="5090560" y="4530490"/>
                </a:cubicBezTo>
                <a:close/>
                <a:moveTo>
                  <a:pt x="3178921" y="4541939"/>
                </a:moveTo>
                <a:lnTo>
                  <a:pt x="3165405" y="4550493"/>
                </a:lnTo>
                <a:lnTo>
                  <a:pt x="3209763" y="4557141"/>
                </a:lnTo>
                <a:cubicBezTo>
                  <a:pt x="3234157" y="4560799"/>
                  <a:pt x="3261665" y="4560580"/>
                  <a:pt x="3270904" y="4556656"/>
                </a:cubicBezTo>
                <a:lnTo>
                  <a:pt x="3287687" y="4549521"/>
                </a:lnTo>
                <a:lnTo>
                  <a:pt x="3263875" y="4542254"/>
                </a:lnTo>
                <a:cubicBezTo>
                  <a:pt x="3230356" y="4532033"/>
                  <a:pt x="3194790" y="4531900"/>
                  <a:pt x="3178921" y="4541939"/>
                </a:cubicBezTo>
                <a:close/>
                <a:moveTo>
                  <a:pt x="3947293" y="4594479"/>
                </a:moveTo>
                <a:cubicBezTo>
                  <a:pt x="3917166" y="4627026"/>
                  <a:pt x="3892525" y="4661649"/>
                  <a:pt x="3892525" y="4671432"/>
                </a:cubicBezTo>
                <a:lnTo>
                  <a:pt x="3892525" y="4689224"/>
                </a:lnTo>
                <a:lnTo>
                  <a:pt x="3926462" y="4656401"/>
                </a:lnTo>
                <a:cubicBezTo>
                  <a:pt x="3960543" y="4623435"/>
                  <a:pt x="4022312" y="4532119"/>
                  <a:pt x="4009120" y="4534205"/>
                </a:cubicBezTo>
                <a:cubicBezTo>
                  <a:pt x="4005234" y="4534824"/>
                  <a:pt x="3977421" y="4561942"/>
                  <a:pt x="3947293" y="4594479"/>
                </a:cubicBezTo>
                <a:close/>
                <a:moveTo>
                  <a:pt x="3302394" y="4556398"/>
                </a:moveTo>
                <a:lnTo>
                  <a:pt x="3292183" y="4568705"/>
                </a:lnTo>
                <a:lnTo>
                  <a:pt x="3350752" y="4575324"/>
                </a:lnTo>
                <a:cubicBezTo>
                  <a:pt x="3387757" y="4579515"/>
                  <a:pt x="3412998" y="4578277"/>
                  <a:pt x="3419304" y="4571972"/>
                </a:cubicBezTo>
                <a:cubicBezTo>
                  <a:pt x="3433439" y="4557837"/>
                  <a:pt x="3427876" y="4555446"/>
                  <a:pt x="3366821" y="4549436"/>
                </a:cubicBezTo>
                <a:lnTo>
                  <a:pt x="3312595" y="4544102"/>
                </a:lnTo>
                <a:lnTo>
                  <a:pt x="3302394" y="4556398"/>
                </a:lnTo>
                <a:close/>
                <a:moveTo>
                  <a:pt x="4940579" y="4549759"/>
                </a:moveTo>
                <a:cubicBezTo>
                  <a:pt x="4940742" y="4553693"/>
                  <a:pt x="4946485" y="4564285"/>
                  <a:pt x="4953333" y="4573305"/>
                </a:cubicBezTo>
                <a:lnTo>
                  <a:pt x="4965792" y="4589707"/>
                </a:lnTo>
                <a:lnTo>
                  <a:pt x="5014951" y="4583887"/>
                </a:lnTo>
                <a:cubicBezTo>
                  <a:pt x="5068815" y="4577506"/>
                  <a:pt x="5072139" y="4574629"/>
                  <a:pt x="5047431" y="4555874"/>
                </a:cubicBezTo>
                <a:cubicBezTo>
                  <a:pt x="5029924" y="4542587"/>
                  <a:pt x="4940056" y="4537444"/>
                  <a:pt x="4940579" y="4549759"/>
                </a:cubicBezTo>
                <a:close/>
                <a:moveTo>
                  <a:pt x="4864075" y="4556656"/>
                </a:moveTo>
                <a:cubicBezTo>
                  <a:pt x="4864075" y="4564837"/>
                  <a:pt x="4919920" y="4590241"/>
                  <a:pt x="4937417" y="4590031"/>
                </a:cubicBezTo>
                <a:lnTo>
                  <a:pt x="4954562" y="4589822"/>
                </a:lnTo>
                <a:lnTo>
                  <a:pt x="4930750" y="4571191"/>
                </a:lnTo>
                <a:cubicBezTo>
                  <a:pt x="4909633" y="4554665"/>
                  <a:pt x="4864075" y="4544740"/>
                  <a:pt x="4864075" y="4556656"/>
                </a:cubicBezTo>
                <a:close/>
                <a:moveTo>
                  <a:pt x="3855415" y="4604862"/>
                </a:moveTo>
                <a:cubicBezTo>
                  <a:pt x="3839156" y="4623378"/>
                  <a:pt x="3825850" y="4641266"/>
                  <a:pt x="3825850" y="4644619"/>
                </a:cubicBezTo>
                <a:cubicBezTo>
                  <a:pt x="3825850" y="4653744"/>
                  <a:pt x="3873865" y="4607043"/>
                  <a:pt x="3884209" y="4587859"/>
                </a:cubicBezTo>
                <a:cubicBezTo>
                  <a:pt x="3898211" y="4561875"/>
                  <a:pt x="3887696" y="4568085"/>
                  <a:pt x="3855415" y="4604862"/>
                </a:cubicBezTo>
                <a:close/>
                <a:moveTo>
                  <a:pt x="4321464" y="4610014"/>
                </a:moveTo>
                <a:cubicBezTo>
                  <a:pt x="4321750" y="4638713"/>
                  <a:pt x="4347582" y="4685491"/>
                  <a:pt x="4363155" y="4685491"/>
                </a:cubicBezTo>
                <a:cubicBezTo>
                  <a:pt x="4366251" y="4685491"/>
                  <a:pt x="4368775" y="4671232"/>
                  <a:pt x="4368775" y="4653810"/>
                </a:cubicBezTo>
                <a:cubicBezTo>
                  <a:pt x="4368775" y="4632341"/>
                  <a:pt x="4361107" y="4614929"/>
                  <a:pt x="4344962" y="4599766"/>
                </a:cubicBezTo>
                <a:lnTo>
                  <a:pt x="4321150" y="4577391"/>
                </a:lnTo>
                <a:lnTo>
                  <a:pt x="4321464" y="4610014"/>
                </a:lnTo>
                <a:close/>
                <a:moveTo>
                  <a:pt x="4251160" y="4620387"/>
                </a:moveTo>
                <a:cubicBezTo>
                  <a:pt x="4241359" y="4657020"/>
                  <a:pt x="4244112" y="4682462"/>
                  <a:pt x="4259237" y="4695016"/>
                </a:cubicBezTo>
                <a:lnTo>
                  <a:pt x="4273525" y="4706874"/>
                </a:lnTo>
                <a:lnTo>
                  <a:pt x="4273382" y="4665221"/>
                </a:lnTo>
                <a:cubicBezTo>
                  <a:pt x="4273296" y="4642323"/>
                  <a:pt x="4269610" y="4617854"/>
                  <a:pt x="4265171" y="4610862"/>
                </a:cubicBezTo>
                <a:lnTo>
                  <a:pt x="4257113" y="4598156"/>
                </a:lnTo>
                <a:lnTo>
                  <a:pt x="4251160" y="4620387"/>
                </a:lnTo>
                <a:close/>
                <a:moveTo>
                  <a:pt x="4873733" y="4616434"/>
                </a:moveTo>
                <a:cubicBezTo>
                  <a:pt x="4873800" y="4620368"/>
                  <a:pt x="4897584" y="4651439"/>
                  <a:pt x="4926578" y="4685491"/>
                </a:cubicBezTo>
                <a:cubicBezTo>
                  <a:pt x="4955562" y="4719542"/>
                  <a:pt x="5005874" y="4785417"/>
                  <a:pt x="5038363" y="4831871"/>
                </a:cubicBezTo>
                <a:cubicBezTo>
                  <a:pt x="5104105" y="4925864"/>
                  <a:pt x="5121126" y="4945971"/>
                  <a:pt x="5128622" y="4938465"/>
                </a:cubicBezTo>
                <a:cubicBezTo>
                  <a:pt x="5134785" y="4932312"/>
                  <a:pt x="4891974" y="4609291"/>
                  <a:pt x="4881182" y="4609291"/>
                </a:cubicBezTo>
                <a:cubicBezTo>
                  <a:pt x="4877010" y="4609291"/>
                  <a:pt x="4873657" y="4612501"/>
                  <a:pt x="4873733" y="4616434"/>
                </a:cubicBezTo>
                <a:close/>
                <a:moveTo>
                  <a:pt x="4406875" y="4698721"/>
                </a:moveTo>
                <a:cubicBezTo>
                  <a:pt x="4406875" y="4734525"/>
                  <a:pt x="4412218" y="4756652"/>
                  <a:pt x="4424544" y="4771882"/>
                </a:cubicBezTo>
                <a:lnTo>
                  <a:pt x="4442222" y="4793704"/>
                </a:lnTo>
                <a:lnTo>
                  <a:pt x="4447166" y="4742193"/>
                </a:lnTo>
                <a:lnTo>
                  <a:pt x="4452119" y="4690682"/>
                </a:lnTo>
                <a:lnTo>
                  <a:pt x="4436640" y="4669336"/>
                </a:lnTo>
                <a:cubicBezTo>
                  <a:pt x="4412990" y="4636723"/>
                  <a:pt x="4406875" y="4642752"/>
                  <a:pt x="4406875" y="4698721"/>
                </a:cubicBezTo>
                <a:close/>
                <a:moveTo>
                  <a:pt x="3764994" y="4689758"/>
                </a:moveTo>
                <a:cubicBezTo>
                  <a:pt x="3747040" y="4709370"/>
                  <a:pt x="3730152" y="4733811"/>
                  <a:pt x="3727457" y="4744088"/>
                </a:cubicBezTo>
                <a:lnTo>
                  <a:pt x="3722570" y="4762776"/>
                </a:lnTo>
                <a:lnTo>
                  <a:pt x="3736467" y="4751242"/>
                </a:lnTo>
                <a:cubicBezTo>
                  <a:pt x="3762032" y="4730030"/>
                  <a:pt x="3809162" y="4665631"/>
                  <a:pt x="3803371" y="4659840"/>
                </a:cubicBezTo>
                <a:cubicBezTo>
                  <a:pt x="3800227" y="4656687"/>
                  <a:pt x="3782959" y="4670155"/>
                  <a:pt x="3764994" y="4689758"/>
                </a:cubicBezTo>
                <a:close/>
                <a:moveTo>
                  <a:pt x="3822983" y="4716447"/>
                </a:moveTo>
                <a:cubicBezTo>
                  <a:pt x="3810391" y="4733478"/>
                  <a:pt x="3797075" y="4755871"/>
                  <a:pt x="3793389" y="4766224"/>
                </a:cubicBezTo>
                <a:lnTo>
                  <a:pt x="3786693" y="4785056"/>
                </a:lnTo>
                <a:lnTo>
                  <a:pt x="3811934" y="4761462"/>
                </a:lnTo>
                <a:cubicBezTo>
                  <a:pt x="3841099" y="4734221"/>
                  <a:pt x="3868817" y="4685491"/>
                  <a:pt x="3855158" y="4685491"/>
                </a:cubicBezTo>
                <a:cubicBezTo>
                  <a:pt x="3850043" y="4685491"/>
                  <a:pt x="3835565" y="4699416"/>
                  <a:pt x="3822983" y="4716447"/>
                </a:cubicBezTo>
                <a:close/>
                <a:moveTo>
                  <a:pt x="4311625" y="4720457"/>
                </a:moveTo>
                <a:cubicBezTo>
                  <a:pt x="4311625" y="4745460"/>
                  <a:pt x="4317673" y="4764215"/>
                  <a:pt x="4329065" y="4774521"/>
                </a:cubicBezTo>
                <a:cubicBezTo>
                  <a:pt x="4366146" y="4808087"/>
                  <a:pt x="4372413" y="4739278"/>
                  <a:pt x="4335437" y="4704541"/>
                </a:cubicBezTo>
                <a:lnTo>
                  <a:pt x="4311625" y="4682166"/>
                </a:lnTo>
                <a:lnTo>
                  <a:pt x="4311625" y="4720457"/>
                </a:lnTo>
                <a:close/>
                <a:moveTo>
                  <a:pt x="3874303" y="4763567"/>
                </a:moveTo>
                <a:cubicBezTo>
                  <a:pt x="3839880" y="4810373"/>
                  <a:pt x="3834651" y="4832623"/>
                  <a:pt x="3867293" y="4793380"/>
                </a:cubicBezTo>
                <a:cubicBezTo>
                  <a:pt x="3891106" y="4764758"/>
                  <a:pt x="3915099" y="4723591"/>
                  <a:pt x="3907974" y="4723591"/>
                </a:cubicBezTo>
                <a:cubicBezTo>
                  <a:pt x="3905622" y="4723591"/>
                  <a:pt x="3890467" y="4741583"/>
                  <a:pt x="3874303" y="4763567"/>
                </a:cubicBezTo>
                <a:close/>
                <a:moveTo>
                  <a:pt x="4244950" y="4770092"/>
                </a:moveTo>
                <a:cubicBezTo>
                  <a:pt x="4244950" y="4796285"/>
                  <a:pt x="4249236" y="4820365"/>
                  <a:pt x="4254475" y="4823603"/>
                </a:cubicBezTo>
                <a:cubicBezTo>
                  <a:pt x="4260342" y="4827232"/>
                  <a:pt x="4264000" y="4811192"/>
                  <a:pt x="4264000" y="4781864"/>
                </a:cubicBezTo>
                <a:cubicBezTo>
                  <a:pt x="4264000" y="4755671"/>
                  <a:pt x="4259714" y="4731592"/>
                  <a:pt x="4254475" y="4728353"/>
                </a:cubicBezTo>
                <a:cubicBezTo>
                  <a:pt x="4248607" y="4724724"/>
                  <a:pt x="4244950" y="4740764"/>
                  <a:pt x="4244950" y="4770092"/>
                </a:cubicBezTo>
                <a:close/>
                <a:moveTo>
                  <a:pt x="3653000" y="4797409"/>
                </a:moveTo>
                <a:cubicBezTo>
                  <a:pt x="3610394" y="4841672"/>
                  <a:pt x="3589830" y="4875991"/>
                  <a:pt x="3605908" y="4875991"/>
                </a:cubicBezTo>
                <a:cubicBezTo>
                  <a:pt x="3615738" y="4875991"/>
                  <a:pt x="3702025" y="4772406"/>
                  <a:pt x="3702025" y="4760595"/>
                </a:cubicBezTo>
                <a:cubicBezTo>
                  <a:pt x="3702025" y="4747308"/>
                  <a:pt x="3699129" y="4749480"/>
                  <a:pt x="3653000" y="4797409"/>
                </a:cubicBezTo>
                <a:close/>
                <a:moveTo>
                  <a:pt x="4489371" y="4784941"/>
                </a:moveTo>
                <a:cubicBezTo>
                  <a:pt x="4478998" y="4811964"/>
                  <a:pt x="4482780" y="4850988"/>
                  <a:pt x="4497667" y="4870666"/>
                </a:cubicBezTo>
                <a:lnTo>
                  <a:pt x="4511650" y="4889154"/>
                </a:lnTo>
                <a:lnTo>
                  <a:pt x="4511783" y="4865904"/>
                </a:lnTo>
                <a:cubicBezTo>
                  <a:pt x="4511850" y="4853121"/>
                  <a:pt x="4514203" y="4834081"/>
                  <a:pt x="4517003" y="4823603"/>
                </a:cubicBezTo>
                <a:cubicBezTo>
                  <a:pt x="4519794" y="4813126"/>
                  <a:pt x="4516146" y="4796447"/>
                  <a:pt x="4508878" y="4786551"/>
                </a:cubicBezTo>
                <a:lnTo>
                  <a:pt x="4495667" y="4768539"/>
                </a:lnTo>
                <a:lnTo>
                  <a:pt x="4489371" y="4784941"/>
                </a:lnTo>
                <a:close/>
                <a:moveTo>
                  <a:pt x="4559561" y="4776150"/>
                </a:moveTo>
                <a:cubicBezTo>
                  <a:pt x="4558961" y="4796409"/>
                  <a:pt x="4609319" y="4858226"/>
                  <a:pt x="4644552" y="4880477"/>
                </a:cubicBezTo>
                <a:cubicBezTo>
                  <a:pt x="4664764" y="4893231"/>
                  <a:pt x="4719209" y="4935150"/>
                  <a:pt x="4765539" y="4973641"/>
                </a:cubicBezTo>
                <a:cubicBezTo>
                  <a:pt x="4849787" y="5043612"/>
                  <a:pt x="4895193" y="5076158"/>
                  <a:pt x="4859312" y="5040840"/>
                </a:cubicBezTo>
                <a:cubicBezTo>
                  <a:pt x="4848835" y="5030534"/>
                  <a:pt x="4781465" y="4971936"/>
                  <a:pt x="4709599" y="4910642"/>
                </a:cubicBezTo>
                <a:cubicBezTo>
                  <a:pt x="4637732" y="4849349"/>
                  <a:pt x="4574639" y="4791828"/>
                  <a:pt x="4569400" y="4782827"/>
                </a:cubicBezTo>
                <a:cubicBezTo>
                  <a:pt x="4564152" y="4773816"/>
                  <a:pt x="4559723" y="4770815"/>
                  <a:pt x="4559561" y="4776150"/>
                </a:cubicBezTo>
                <a:close/>
                <a:moveTo>
                  <a:pt x="4721200" y="4790266"/>
                </a:moveTo>
                <a:cubicBezTo>
                  <a:pt x="4721200" y="4795504"/>
                  <a:pt x="4725743" y="4799791"/>
                  <a:pt x="4731287" y="4799791"/>
                </a:cubicBezTo>
                <a:cubicBezTo>
                  <a:pt x="4736830" y="4799791"/>
                  <a:pt x="4738726" y="4795504"/>
                  <a:pt x="4735487" y="4790266"/>
                </a:cubicBezTo>
                <a:cubicBezTo>
                  <a:pt x="4732249" y="4785027"/>
                  <a:pt x="4727715" y="4780741"/>
                  <a:pt x="4725400" y="4780741"/>
                </a:cubicBezTo>
                <a:cubicBezTo>
                  <a:pt x="4723086" y="4780741"/>
                  <a:pt x="4721200" y="4785027"/>
                  <a:pt x="4721200" y="4790266"/>
                </a:cubicBezTo>
                <a:close/>
                <a:moveTo>
                  <a:pt x="3717160" y="4819574"/>
                </a:moveTo>
                <a:cubicBezTo>
                  <a:pt x="3695510" y="4845301"/>
                  <a:pt x="3684423" y="4875991"/>
                  <a:pt x="3696777" y="4875991"/>
                </a:cubicBezTo>
                <a:cubicBezTo>
                  <a:pt x="3706149" y="4875991"/>
                  <a:pt x="3759089" y="4813316"/>
                  <a:pt x="3759127" y="4802172"/>
                </a:cubicBezTo>
                <a:cubicBezTo>
                  <a:pt x="3759203" y="4782112"/>
                  <a:pt x="3743030" y="4788818"/>
                  <a:pt x="3717160" y="4819574"/>
                </a:cubicBezTo>
                <a:close/>
                <a:moveTo>
                  <a:pt x="4395540" y="4825156"/>
                </a:moveTo>
                <a:cubicBezTo>
                  <a:pt x="4392264" y="4852435"/>
                  <a:pt x="4411456" y="4895040"/>
                  <a:pt x="4427020" y="4895040"/>
                </a:cubicBezTo>
                <a:cubicBezTo>
                  <a:pt x="4443517" y="4895040"/>
                  <a:pt x="4435678" y="4831528"/>
                  <a:pt x="4417114" y="4814726"/>
                </a:cubicBezTo>
                <a:lnTo>
                  <a:pt x="4398779" y="4798124"/>
                </a:lnTo>
                <a:lnTo>
                  <a:pt x="4395540" y="4825156"/>
                </a:lnTo>
                <a:close/>
                <a:moveTo>
                  <a:pt x="4308043" y="4823975"/>
                </a:moveTo>
                <a:cubicBezTo>
                  <a:pt x="4296299" y="4854559"/>
                  <a:pt x="4302519" y="4882582"/>
                  <a:pt x="4325912" y="4904565"/>
                </a:cubicBezTo>
                <a:lnTo>
                  <a:pt x="4349725" y="4926940"/>
                </a:lnTo>
                <a:lnTo>
                  <a:pt x="4349725" y="4883887"/>
                </a:lnTo>
                <a:cubicBezTo>
                  <a:pt x="4349725" y="4853883"/>
                  <a:pt x="4344315" y="4835938"/>
                  <a:pt x="4331856" y="4824670"/>
                </a:cubicBezTo>
                <a:lnTo>
                  <a:pt x="4313978" y="4808497"/>
                </a:lnTo>
                <a:lnTo>
                  <a:pt x="4308043" y="4823975"/>
                </a:lnTo>
                <a:close/>
                <a:moveTo>
                  <a:pt x="3778901" y="4852854"/>
                </a:moveTo>
                <a:cubicBezTo>
                  <a:pt x="3762166" y="4871924"/>
                  <a:pt x="3750859" y="4889897"/>
                  <a:pt x="3753765" y="4892812"/>
                </a:cubicBezTo>
                <a:cubicBezTo>
                  <a:pt x="3760356" y="4899394"/>
                  <a:pt x="3795798" y="4867971"/>
                  <a:pt x="3808457" y="4844330"/>
                </a:cubicBezTo>
                <a:cubicBezTo>
                  <a:pt x="3825240" y="4812964"/>
                  <a:pt x="3810095" y="4817336"/>
                  <a:pt x="3778901" y="4852854"/>
                </a:cubicBezTo>
                <a:close/>
                <a:moveTo>
                  <a:pt x="4235425" y="4894479"/>
                </a:moveTo>
                <a:cubicBezTo>
                  <a:pt x="4235425" y="4920367"/>
                  <a:pt x="4239139" y="4943837"/>
                  <a:pt x="4243683" y="4946647"/>
                </a:cubicBezTo>
                <a:cubicBezTo>
                  <a:pt x="4253037" y="4952429"/>
                  <a:pt x="4266762" y="4869114"/>
                  <a:pt x="4258628" y="4855960"/>
                </a:cubicBezTo>
                <a:cubicBezTo>
                  <a:pt x="4245474" y="4834671"/>
                  <a:pt x="4235425" y="4851359"/>
                  <a:pt x="4235425" y="4894479"/>
                </a:cubicBezTo>
                <a:close/>
                <a:moveTo>
                  <a:pt x="3491036" y="4952496"/>
                </a:moveTo>
                <a:cubicBezTo>
                  <a:pt x="3434782" y="5004683"/>
                  <a:pt x="3397777" y="5046650"/>
                  <a:pt x="3394948" y="5061462"/>
                </a:cubicBezTo>
                <a:cubicBezTo>
                  <a:pt x="3392415" y="5074701"/>
                  <a:pt x="3392262" y="5085540"/>
                  <a:pt x="3394605" y="5085540"/>
                </a:cubicBezTo>
                <a:cubicBezTo>
                  <a:pt x="3408417" y="5085540"/>
                  <a:pt x="3465481" y="5019265"/>
                  <a:pt x="3477473" y="4989300"/>
                </a:cubicBezTo>
                <a:cubicBezTo>
                  <a:pt x="3485283" y="4969784"/>
                  <a:pt x="3496866" y="4950600"/>
                  <a:pt x="3503219" y="4946676"/>
                </a:cubicBezTo>
                <a:lnTo>
                  <a:pt x="3514763" y="4939541"/>
                </a:lnTo>
                <a:lnTo>
                  <a:pt x="3507801" y="4957772"/>
                </a:lnTo>
                <a:cubicBezTo>
                  <a:pt x="3503238" y="4969697"/>
                  <a:pt x="3512839" y="4964468"/>
                  <a:pt x="3535537" y="4942665"/>
                </a:cubicBezTo>
                <a:cubicBezTo>
                  <a:pt x="3569837" y="4909719"/>
                  <a:pt x="3592440" y="4877534"/>
                  <a:pt x="3585896" y="4870981"/>
                </a:cubicBezTo>
                <a:cubicBezTo>
                  <a:pt x="3584039" y="4869123"/>
                  <a:pt x="3541348" y="4905804"/>
                  <a:pt x="3491036" y="4952496"/>
                </a:cubicBezTo>
                <a:close/>
                <a:moveTo>
                  <a:pt x="4555541" y="4897660"/>
                </a:moveTo>
                <a:cubicBezTo>
                  <a:pt x="4551388" y="4919825"/>
                  <a:pt x="4553426" y="4939284"/>
                  <a:pt x="4561218" y="4951762"/>
                </a:cubicBezTo>
                <a:cubicBezTo>
                  <a:pt x="4576496" y="4976232"/>
                  <a:pt x="4587850" y="4976746"/>
                  <a:pt x="4587850" y="4952972"/>
                </a:cubicBezTo>
                <a:cubicBezTo>
                  <a:pt x="4587850" y="4942923"/>
                  <a:pt x="4590183" y="4928626"/>
                  <a:pt x="4593032" y="4921206"/>
                </a:cubicBezTo>
                <a:cubicBezTo>
                  <a:pt x="4595879" y="4913776"/>
                  <a:pt x="4590069" y="4897651"/>
                  <a:pt x="4580125" y="4885373"/>
                </a:cubicBezTo>
                <a:lnTo>
                  <a:pt x="4562037" y="4863037"/>
                </a:lnTo>
                <a:lnTo>
                  <a:pt x="4555541" y="4897660"/>
                </a:lnTo>
                <a:close/>
                <a:moveTo>
                  <a:pt x="3628606" y="4907090"/>
                </a:moveTo>
                <a:cubicBezTo>
                  <a:pt x="3612518" y="4924035"/>
                  <a:pt x="3596231" y="4948619"/>
                  <a:pt x="3592411" y="4961715"/>
                </a:cubicBezTo>
                <a:lnTo>
                  <a:pt x="3585458" y="4985528"/>
                </a:lnTo>
                <a:lnTo>
                  <a:pt x="3616128" y="4956953"/>
                </a:lnTo>
                <a:cubicBezTo>
                  <a:pt x="3644103" y="4930883"/>
                  <a:pt x="3669249" y="4887668"/>
                  <a:pt x="3661162" y="4879572"/>
                </a:cubicBezTo>
                <a:cubicBezTo>
                  <a:pt x="3659343" y="4877762"/>
                  <a:pt x="3644694" y="4890145"/>
                  <a:pt x="3628606" y="4907090"/>
                </a:cubicBezTo>
                <a:close/>
                <a:moveTo>
                  <a:pt x="4473550" y="4926044"/>
                </a:moveTo>
                <a:cubicBezTo>
                  <a:pt x="4473550" y="4944380"/>
                  <a:pt x="4479979" y="4964716"/>
                  <a:pt x="4487837" y="4971240"/>
                </a:cubicBezTo>
                <a:lnTo>
                  <a:pt x="4502125" y="4983099"/>
                </a:lnTo>
                <a:lnTo>
                  <a:pt x="4502125" y="4949761"/>
                </a:lnTo>
                <a:cubicBezTo>
                  <a:pt x="4502125" y="4931426"/>
                  <a:pt x="4495696" y="4911090"/>
                  <a:pt x="4487837" y="4904565"/>
                </a:cubicBezTo>
                <a:lnTo>
                  <a:pt x="4473550" y="4892707"/>
                </a:lnTo>
                <a:lnTo>
                  <a:pt x="4473550" y="4926044"/>
                </a:lnTo>
                <a:close/>
                <a:moveTo>
                  <a:pt x="4386310" y="4941437"/>
                </a:moveTo>
                <a:cubicBezTo>
                  <a:pt x="4383862" y="4967116"/>
                  <a:pt x="4387853" y="4985728"/>
                  <a:pt x="4398693" y="4999111"/>
                </a:cubicBezTo>
                <a:cubicBezTo>
                  <a:pt x="4421639" y="5027447"/>
                  <a:pt x="4425925" y="5024038"/>
                  <a:pt x="4425925" y="4977480"/>
                </a:cubicBezTo>
                <a:cubicBezTo>
                  <a:pt x="4425925" y="4949000"/>
                  <a:pt x="4420315" y="4931017"/>
                  <a:pt x="4407922" y="4919806"/>
                </a:cubicBezTo>
                <a:lnTo>
                  <a:pt x="4389930" y="4903518"/>
                </a:lnTo>
                <a:lnTo>
                  <a:pt x="4386310" y="4941437"/>
                </a:lnTo>
                <a:close/>
                <a:moveTo>
                  <a:pt x="3694157" y="4936132"/>
                </a:moveTo>
                <a:cubicBezTo>
                  <a:pt x="3670402" y="4961430"/>
                  <a:pt x="3666125" y="4979651"/>
                  <a:pt x="3688261" y="4961287"/>
                </a:cubicBezTo>
                <a:cubicBezTo>
                  <a:pt x="3702730" y="4949276"/>
                  <a:pt x="3725132" y="4914090"/>
                  <a:pt x="3718303" y="4914090"/>
                </a:cubicBezTo>
                <a:cubicBezTo>
                  <a:pt x="3716417" y="4914090"/>
                  <a:pt x="3705549" y="4924015"/>
                  <a:pt x="3694157" y="4936132"/>
                </a:cubicBezTo>
                <a:close/>
                <a:moveTo>
                  <a:pt x="3754584" y="4955325"/>
                </a:moveTo>
                <a:cubicBezTo>
                  <a:pt x="3706416" y="5001473"/>
                  <a:pt x="3695395" y="5031677"/>
                  <a:pt x="3737743" y="5001492"/>
                </a:cubicBezTo>
                <a:cubicBezTo>
                  <a:pt x="3769643" y="4978756"/>
                  <a:pt x="3792398" y="4953019"/>
                  <a:pt x="3800294" y="4930759"/>
                </a:cubicBezTo>
                <a:cubicBezTo>
                  <a:pt x="3809048" y="4906080"/>
                  <a:pt x="3802056" y="4909833"/>
                  <a:pt x="3754584" y="4955325"/>
                </a:cubicBezTo>
                <a:close/>
                <a:moveTo>
                  <a:pt x="4298842" y="4968555"/>
                </a:moveTo>
                <a:lnTo>
                  <a:pt x="4293004" y="5004569"/>
                </a:lnTo>
                <a:lnTo>
                  <a:pt x="4316597" y="5028172"/>
                </a:lnTo>
                <a:lnTo>
                  <a:pt x="4340200" y="5051774"/>
                </a:lnTo>
                <a:lnTo>
                  <a:pt x="4340200" y="5008217"/>
                </a:lnTo>
                <a:cubicBezTo>
                  <a:pt x="4340200" y="4977823"/>
                  <a:pt x="4334837" y="4959811"/>
                  <a:pt x="4322445" y="4948600"/>
                </a:cubicBezTo>
                <a:lnTo>
                  <a:pt x="4304691" y="4932531"/>
                </a:lnTo>
                <a:lnTo>
                  <a:pt x="4298842" y="4968555"/>
                </a:lnTo>
                <a:close/>
                <a:moveTo>
                  <a:pt x="5062576" y="4947428"/>
                </a:moveTo>
                <a:cubicBezTo>
                  <a:pt x="5068300" y="4957906"/>
                  <a:pt x="5103476" y="4998625"/>
                  <a:pt x="5140748" y="5037915"/>
                </a:cubicBezTo>
                <a:lnTo>
                  <a:pt x="5208528" y="5109353"/>
                </a:lnTo>
                <a:lnTo>
                  <a:pt x="5165151" y="5051946"/>
                </a:lnTo>
                <a:cubicBezTo>
                  <a:pt x="5118688" y="4990453"/>
                  <a:pt x="5045193" y="4915567"/>
                  <a:pt x="5062576" y="4947428"/>
                </a:cubicBezTo>
                <a:close/>
                <a:moveTo>
                  <a:pt x="4545921" y="4978251"/>
                </a:moveTo>
                <a:cubicBezTo>
                  <a:pt x="4536177" y="4987985"/>
                  <a:pt x="4539672" y="5047660"/>
                  <a:pt x="4551245" y="5069282"/>
                </a:cubicBezTo>
                <a:lnTo>
                  <a:pt x="4562266" y="5089874"/>
                </a:lnTo>
                <a:lnTo>
                  <a:pt x="4569629" y="5071044"/>
                </a:lnTo>
                <a:cubicBezTo>
                  <a:pt x="4582221" y="5038801"/>
                  <a:pt x="4579449" y="4983233"/>
                  <a:pt x="4564971" y="4977680"/>
                </a:cubicBezTo>
                <a:cubicBezTo>
                  <a:pt x="4557627" y="4974860"/>
                  <a:pt x="4549055" y="4975118"/>
                  <a:pt x="4545921" y="4978251"/>
                </a:cubicBezTo>
                <a:close/>
                <a:moveTo>
                  <a:pt x="3513315" y="5021809"/>
                </a:moveTo>
                <a:cubicBezTo>
                  <a:pt x="3464309" y="5071739"/>
                  <a:pt x="3459090" y="5103067"/>
                  <a:pt x="3507543" y="5056451"/>
                </a:cubicBezTo>
                <a:cubicBezTo>
                  <a:pt x="3542071" y="5023238"/>
                  <a:pt x="3563798" y="4991767"/>
                  <a:pt x="3556950" y="4984909"/>
                </a:cubicBezTo>
                <a:cubicBezTo>
                  <a:pt x="3554883" y="4982851"/>
                  <a:pt x="3535251" y="4999454"/>
                  <a:pt x="3513315" y="5021809"/>
                </a:cubicBezTo>
                <a:close/>
                <a:moveTo>
                  <a:pt x="4233929" y="5033963"/>
                </a:moveTo>
                <a:cubicBezTo>
                  <a:pt x="4231805" y="5068529"/>
                  <a:pt x="4234834" y="5090656"/>
                  <a:pt x="4242569" y="5097057"/>
                </a:cubicBezTo>
                <a:lnTo>
                  <a:pt x="4254475" y="5106924"/>
                </a:lnTo>
                <a:lnTo>
                  <a:pt x="4254475" y="5049165"/>
                </a:lnTo>
                <a:cubicBezTo>
                  <a:pt x="4254475" y="4975498"/>
                  <a:pt x="4238244" y="4963497"/>
                  <a:pt x="4233929" y="5033963"/>
                </a:cubicBezTo>
                <a:close/>
                <a:moveTo>
                  <a:pt x="3598517" y="5023638"/>
                </a:moveTo>
                <a:cubicBezTo>
                  <a:pt x="3567694" y="5058747"/>
                  <a:pt x="3563588" y="5066490"/>
                  <a:pt x="3575818" y="5066490"/>
                </a:cubicBezTo>
                <a:cubicBezTo>
                  <a:pt x="3585639" y="5066490"/>
                  <a:pt x="3638283" y="4999568"/>
                  <a:pt x="3632787" y="4994072"/>
                </a:cubicBezTo>
                <a:cubicBezTo>
                  <a:pt x="3630349" y="4991643"/>
                  <a:pt x="3614928" y="5004949"/>
                  <a:pt x="3598517" y="5023638"/>
                </a:cubicBezTo>
                <a:close/>
                <a:moveTo>
                  <a:pt x="4465815" y="5042659"/>
                </a:moveTo>
                <a:cubicBezTo>
                  <a:pt x="4467501" y="5068805"/>
                  <a:pt x="4473950" y="5090513"/>
                  <a:pt x="4480694" y="5092732"/>
                </a:cubicBezTo>
                <a:cubicBezTo>
                  <a:pt x="4498772" y="5098685"/>
                  <a:pt x="4496134" y="5024133"/>
                  <a:pt x="4477722" y="5008855"/>
                </a:cubicBezTo>
                <a:lnTo>
                  <a:pt x="4462844" y="4996501"/>
                </a:lnTo>
                <a:lnTo>
                  <a:pt x="4465815" y="5042659"/>
                </a:lnTo>
                <a:close/>
                <a:moveTo>
                  <a:pt x="3638760" y="5059937"/>
                </a:moveTo>
                <a:cubicBezTo>
                  <a:pt x="3551444" y="5139528"/>
                  <a:pt x="3458490" y="5223882"/>
                  <a:pt x="3280344" y="5385178"/>
                </a:cubicBezTo>
                <a:cubicBezTo>
                  <a:pt x="3182227" y="5474018"/>
                  <a:pt x="3101950" y="5548313"/>
                  <a:pt x="3101950" y="5550284"/>
                </a:cubicBezTo>
                <a:cubicBezTo>
                  <a:pt x="3101950" y="5556419"/>
                  <a:pt x="3169063" y="5500678"/>
                  <a:pt x="3279143" y="5403113"/>
                </a:cubicBezTo>
                <a:cubicBezTo>
                  <a:pt x="3337312" y="5351555"/>
                  <a:pt x="3429381" y="5270802"/>
                  <a:pt x="3483750" y="5223653"/>
                </a:cubicBezTo>
                <a:cubicBezTo>
                  <a:pt x="3623825" y="5102171"/>
                  <a:pt x="3697958" y="5030667"/>
                  <a:pt x="3691014" y="5023733"/>
                </a:cubicBezTo>
                <a:cubicBezTo>
                  <a:pt x="3687728" y="5020447"/>
                  <a:pt x="3664210" y="5036735"/>
                  <a:pt x="3638760" y="5059937"/>
                </a:cubicBezTo>
                <a:close/>
                <a:moveTo>
                  <a:pt x="4376490" y="5061766"/>
                </a:moveTo>
                <a:cubicBezTo>
                  <a:pt x="4372556" y="5095408"/>
                  <a:pt x="4388911" y="5133165"/>
                  <a:pt x="4407418" y="5133165"/>
                </a:cubicBezTo>
                <a:cubicBezTo>
                  <a:pt x="4424515" y="5133165"/>
                  <a:pt x="4417247" y="5060690"/>
                  <a:pt x="4398445" y="5043669"/>
                </a:cubicBezTo>
                <a:lnTo>
                  <a:pt x="4380500" y="5027429"/>
                </a:lnTo>
                <a:lnTo>
                  <a:pt x="4376490" y="5061766"/>
                </a:lnTo>
                <a:close/>
                <a:moveTo>
                  <a:pt x="4290422" y="5101638"/>
                </a:moveTo>
                <a:cubicBezTo>
                  <a:pt x="4287546" y="5133347"/>
                  <a:pt x="4290622" y="5152587"/>
                  <a:pt x="4300424" y="5164122"/>
                </a:cubicBezTo>
                <a:cubicBezTo>
                  <a:pt x="4323245" y="5190992"/>
                  <a:pt x="4330675" y="5183753"/>
                  <a:pt x="4330675" y="5134642"/>
                </a:cubicBezTo>
                <a:lnTo>
                  <a:pt x="4330675" y="5088493"/>
                </a:lnTo>
                <a:lnTo>
                  <a:pt x="4312625" y="5072158"/>
                </a:lnTo>
                <a:lnTo>
                  <a:pt x="4294585" y="5055832"/>
                </a:lnTo>
                <a:lnTo>
                  <a:pt x="4290422" y="5101638"/>
                </a:lnTo>
                <a:close/>
                <a:moveTo>
                  <a:pt x="3337884" y="5102209"/>
                </a:moveTo>
                <a:cubicBezTo>
                  <a:pt x="3318843" y="5121860"/>
                  <a:pt x="3300317" y="5150787"/>
                  <a:pt x="3296727" y="5166503"/>
                </a:cubicBezTo>
                <a:lnTo>
                  <a:pt x="3290192" y="5195078"/>
                </a:lnTo>
                <a:lnTo>
                  <a:pt x="3319510" y="5166503"/>
                </a:lnTo>
                <a:cubicBezTo>
                  <a:pt x="3343447" y="5143167"/>
                  <a:pt x="3386357" y="5066490"/>
                  <a:pt x="3375470" y="5066490"/>
                </a:cubicBezTo>
                <a:cubicBezTo>
                  <a:pt x="3373850" y="5066490"/>
                  <a:pt x="3356934" y="5082569"/>
                  <a:pt x="3337884" y="5102209"/>
                </a:cubicBezTo>
                <a:close/>
                <a:moveTo>
                  <a:pt x="3502000" y="5117706"/>
                </a:moveTo>
                <a:cubicBezTo>
                  <a:pt x="3478425" y="5140395"/>
                  <a:pt x="3450565" y="5168970"/>
                  <a:pt x="3440087" y="5181200"/>
                </a:cubicBezTo>
                <a:lnTo>
                  <a:pt x="3421037" y="5203441"/>
                </a:lnTo>
                <a:lnTo>
                  <a:pt x="3449612" y="5183067"/>
                </a:lnTo>
                <a:cubicBezTo>
                  <a:pt x="3488693" y="5155197"/>
                  <a:pt x="3562264" y="5075149"/>
                  <a:pt x="3547805" y="5076235"/>
                </a:cubicBezTo>
                <a:cubicBezTo>
                  <a:pt x="3546186" y="5076358"/>
                  <a:pt x="3525574" y="5095018"/>
                  <a:pt x="3502000" y="5117706"/>
                </a:cubicBezTo>
                <a:close/>
                <a:moveTo>
                  <a:pt x="4532386" y="5146796"/>
                </a:moveTo>
                <a:cubicBezTo>
                  <a:pt x="4534529" y="5180486"/>
                  <a:pt x="4532881" y="5205956"/>
                  <a:pt x="4528728" y="5203384"/>
                </a:cubicBezTo>
                <a:cubicBezTo>
                  <a:pt x="4524575" y="5200822"/>
                  <a:pt x="4521175" y="5200583"/>
                  <a:pt x="4521175" y="5202869"/>
                </a:cubicBezTo>
                <a:cubicBezTo>
                  <a:pt x="4521175" y="5205165"/>
                  <a:pt x="4508183" y="5320075"/>
                  <a:pt x="4492314" y="5458225"/>
                </a:cubicBezTo>
                <a:cubicBezTo>
                  <a:pt x="4446394" y="5857847"/>
                  <a:pt x="4427773" y="6029287"/>
                  <a:pt x="4407580" y="6238065"/>
                </a:cubicBezTo>
                <a:cubicBezTo>
                  <a:pt x="4382872" y="6493554"/>
                  <a:pt x="4356792" y="6829340"/>
                  <a:pt x="4361317" y="6833855"/>
                </a:cubicBezTo>
                <a:cubicBezTo>
                  <a:pt x="4365127" y="6837664"/>
                  <a:pt x="4428782" y="6315275"/>
                  <a:pt x="4510526" y="5609415"/>
                </a:cubicBezTo>
                <a:cubicBezTo>
                  <a:pt x="4563999" y="5147606"/>
                  <a:pt x="4567419" y="5110087"/>
                  <a:pt x="4557122" y="5097447"/>
                </a:cubicBezTo>
                <a:cubicBezTo>
                  <a:pt x="4536110" y="5071663"/>
                  <a:pt x="4528557" y="5086731"/>
                  <a:pt x="4532386" y="5146796"/>
                </a:cubicBezTo>
                <a:close/>
                <a:moveTo>
                  <a:pt x="3404835" y="5121259"/>
                </a:moveTo>
                <a:cubicBezTo>
                  <a:pt x="3391348" y="5135670"/>
                  <a:pt x="3377194" y="5158169"/>
                  <a:pt x="3373384" y="5171265"/>
                </a:cubicBezTo>
                <a:lnTo>
                  <a:pt x="3366459" y="5195078"/>
                </a:lnTo>
                <a:lnTo>
                  <a:pt x="3400054" y="5163065"/>
                </a:lnTo>
                <a:cubicBezTo>
                  <a:pt x="3431458" y="5133137"/>
                  <a:pt x="3451708" y="5095065"/>
                  <a:pt x="3436210" y="5095065"/>
                </a:cubicBezTo>
                <a:cubicBezTo>
                  <a:pt x="3432448" y="5095065"/>
                  <a:pt x="3418332" y="5106848"/>
                  <a:pt x="3404835" y="5121259"/>
                </a:cubicBezTo>
                <a:close/>
                <a:moveTo>
                  <a:pt x="4227519" y="5176304"/>
                </a:moveTo>
                <a:cubicBezTo>
                  <a:pt x="4224433" y="5260077"/>
                  <a:pt x="4238692" y="5278508"/>
                  <a:pt x="4245731" y="5199840"/>
                </a:cubicBezTo>
                <a:cubicBezTo>
                  <a:pt x="4249312" y="5159845"/>
                  <a:pt x="4247474" y="5133680"/>
                  <a:pt x="4240549" y="5125946"/>
                </a:cubicBezTo>
                <a:lnTo>
                  <a:pt x="4229824" y="5113954"/>
                </a:lnTo>
                <a:lnTo>
                  <a:pt x="4227519" y="5176304"/>
                </a:lnTo>
                <a:close/>
                <a:moveTo>
                  <a:pt x="4450499" y="5146748"/>
                </a:moveTo>
                <a:cubicBezTo>
                  <a:pt x="4446099" y="5170180"/>
                  <a:pt x="4448433" y="5187267"/>
                  <a:pt x="4457843" y="5200707"/>
                </a:cubicBezTo>
                <a:lnTo>
                  <a:pt x="4471626" y="5220376"/>
                </a:lnTo>
                <a:lnTo>
                  <a:pt x="4478360" y="5180505"/>
                </a:lnTo>
                <a:lnTo>
                  <a:pt x="4485094" y="5140633"/>
                </a:lnTo>
                <a:lnTo>
                  <a:pt x="4471016" y="5126545"/>
                </a:lnTo>
                <a:lnTo>
                  <a:pt x="4456929" y="5112468"/>
                </a:lnTo>
                <a:lnTo>
                  <a:pt x="4450499" y="5146748"/>
                </a:lnTo>
                <a:close/>
                <a:moveTo>
                  <a:pt x="5272792" y="5150616"/>
                </a:moveTo>
                <a:cubicBezTo>
                  <a:pt x="5277936" y="5160217"/>
                  <a:pt x="5289614" y="5174142"/>
                  <a:pt x="5298768" y="5181572"/>
                </a:cubicBezTo>
                <a:cubicBezTo>
                  <a:pt x="5309054" y="5189935"/>
                  <a:pt x="5306749" y="5183277"/>
                  <a:pt x="5292728" y="5164122"/>
                </a:cubicBezTo>
                <a:cubicBezTo>
                  <a:pt x="5267716" y="5129946"/>
                  <a:pt x="5258334" y="5123593"/>
                  <a:pt x="5272792" y="5150616"/>
                </a:cubicBezTo>
                <a:close/>
                <a:moveTo>
                  <a:pt x="4367241" y="5186048"/>
                </a:moveTo>
                <a:cubicBezTo>
                  <a:pt x="4364984" y="5214538"/>
                  <a:pt x="4368651" y="5237598"/>
                  <a:pt x="4377452" y="5250161"/>
                </a:cubicBezTo>
                <a:lnTo>
                  <a:pt x="4391197" y="5269783"/>
                </a:lnTo>
                <a:lnTo>
                  <a:pt x="4398359" y="5251476"/>
                </a:lnTo>
                <a:cubicBezTo>
                  <a:pt x="4411714" y="5217414"/>
                  <a:pt x="4407361" y="5174656"/>
                  <a:pt x="4388825" y="5157883"/>
                </a:cubicBezTo>
                <a:lnTo>
                  <a:pt x="4370785" y="5141557"/>
                </a:lnTo>
                <a:lnTo>
                  <a:pt x="4367241" y="5186048"/>
                </a:lnTo>
                <a:close/>
                <a:moveTo>
                  <a:pt x="3237281" y="5202584"/>
                </a:moveTo>
                <a:cubicBezTo>
                  <a:pt x="3215240" y="5225044"/>
                  <a:pt x="3197133" y="5251838"/>
                  <a:pt x="3197057" y="5262115"/>
                </a:cubicBezTo>
                <a:lnTo>
                  <a:pt x="3196904" y="5280803"/>
                </a:lnTo>
                <a:lnTo>
                  <a:pt x="3189075" y="5268459"/>
                </a:lnTo>
                <a:lnTo>
                  <a:pt x="3181245" y="5256114"/>
                </a:lnTo>
                <a:lnTo>
                  <a:pt x="2887466" y="5545445"/>
                </a:lnTo>
                <a:cubicBezTo>
                  <a:pt x="2725188" y="5705256"/>
                  <a:pt x="2598163" y="5837530"/>
                  <a:pt x="2603687" y="5840950"/>
                </a:cubicBezTo>
                <a:cubicBezTo>
                  <a:pt x="2623471" y="5853180"/>
                  <a:pt x="3178150" y="5321427"/>
                  <a:pt x="3178150" y="5290242"/>
                </a:cubicBezTo>
                <a:cubicBezTo>
                  <a:pt x="3178150" y="5281813"/>
                  <a:pt x="3181360" y="5276879"/>
                  <a:pt x="3185293" y="5279270"/>
                </a:cubicBezTo>
                <a:cubicBezTo>
                  <a:pt x="3198419" y="5287271"/>
                  <a:pt x="3253493" y="5232797"/>
                  <a:pt x="3268428" y="5197050"/>
                </a:cubicBezTo>
                <a:cubicBezTo>
                  <a:pt x="3276543" y="5177628"/>
                  <a:pt x="3281868" y="5161740"/>
                  <a:pt x="3280277" y="5161740"/>
                </a:cubicBezTo>
                <a:cubicBezTo>
                  <a:pt x="3278676" y="5161740"/>
                  <a:pt x="3259331" y="5180124"/>
                  <a:pt x="3237281" y="5202584"/>
                </a:cubicBezTo>
                <a:close/>
                <a:moveTo>
                  <a:pt x="3304356" y="5221119"/>
                </a:moveTo>
                <a:cubicBezTo>
                  <a:pt x="3287325" y="5238722"/>
                  <a:pt x="3273400" y="5261429"/>
                  <a:pt x="3273400" y="5271573"/>
                </a:cubicBezTo>
                <a:lnTo>
                  <a:pt x="3273400" y="5290014"/>
                </a:lnTo>
                <a:lnTo>
                  <a:pt x="3307680" y="5255734"/>
                </a:lnTo>
                <a:cubicBezTo>
                  <a:pt x="3326883" y="5236531"/>
                  <a:pt x="3340503" y="5214328"/>
                  <a:pt x="3338636" y="5205270"/>
                </a:cubicBezTo>
                <a:lnTo>
                  <a:pt x="3335312" y="5189096"/>
                </a:lnTo>
                <a:lnTo>
                  <a:pt x="3304356" y="5221119"/>
                </a:lnTo>
                <a:close/>
                <a:moveTo>
                  <a:pt x="4283050" y="5239322"/>
                </a:moveTo>
                <a:cubicBezTo>
                  <a:pt x="4283050" y="5286937"/>
                  <a:pt x="4294127" y="5314140"/>
                  <a:pt x="4313530" y="5314140"/>
                </a:cubicBezTo>
                <a:cubicBezTo>
                  <a:pt x="4317721" y="5314140"/>
                  <a:pt x="4321150" y="5293376"/>
                  <a:pt x="4321150" y="5267992"/>
                </a:cubicBezTo>
                <a:lnTo>
                  <a:pt x="4321150" y="5221843"/>
                </a:lnTo>
                <a:lnTo>
                  <a:pt x="4302100" y="5204603"/>
                </a:lnTo>
                <a:lnTo>
                  <a:pt x="4283050" y="5187363"/>
                </a:lnTo>
                <a:lnTo>
                  <a:pt x="4283050" y="5239322"/>
                </a:lnTo>
                <a:close/>
                <a:moveTo>
                  <a:pt x="3363716" y="5247637"/>
                </a:moveTo>
                <a:cubicBezTo>
                  <a:pt x="3343351" y="5268497"/>
                  <a:pt x="3329978" y="5285565"/>
                  <a:pt x="3334017" y="5285565"/>
                </a:cubicBezTo>
                <a:cubicBezTo>
                  <a:pt x="3345504" y="5285565"/>
                  <a:pt x="3411550" y="5220510"/>
                  <a:pt x="3405845" y="5214814"/>
                </a:cubicBezTo>
                <a:cubicBezTo>
                  <a:pt x="3403044" y="5212004"/>
                  <a:pt x="3384080" y="5226777"/>
                  <a:pt x="3363716" y="5247637"/>
                </a:cubicBezTo>
                <a:close/>
                <a:moveTo>
                  <a:pt x="4440003" y="5269373"/>
                </a:moveTo>
                <a:lnTo>
                  <a:pt x="4433478" y="5312864"/>
                </a:lnTo>
                <a:lnTo>
                  <a:pt x="4447480" y="5332867"/>
                </a:lnTo>
                <a:lnTo>
                  <a:pt x="4461491" y="5352860"/>
                </a:lnTo>
                <a:lnTo>
                  <a:pt x="4468044" y="5303415"/>
                </a:lnTo>
                <a:lnTo>
                  <a:pt x="4474607" y="5253962"/>
                </a:lnTo>
                <a:lnTo>
                  <a:pt x="4460567" y="5239922"/>
                </a:lnTo>
                <a:lnTo>
                  <a:pt x="4446518" y="5225882"/>
                </a:lnTo>
                <a:lnTo>
                  <a:pt x="4440003" y="5269373"/>
                </a:lnTo>
                <a:close/>
                <a:moveTo>
                  <a:pt x="4227919" y="5395103"/>
                </a:moveTo>
                <a:lnTo>
                  <a:pt x="4228643" y="5528453"/>
                </a:lnTo>
                <a:lnTo>
                  <a:pt x="4237511" y="5414877"/>
                </a:lnTo>
                <a:cubicBezTo>
                  <a:pt x="4243369" y="5339868"/>
                  <a:pt x="4243121" y="5294586"/>
                  <a:pt x="4236787" y="5281527"/>
                </a:cubicBezTo>
                <a:lnTo>
                  <a:pt x="4227186" y="5261753"/>
                </a:lnTo>
                <a:lnTo>
                  <a:pt x="4227919" y="5395103"/>
                </a:lnTo>
                <a:close/>
                <a:moveTo>
                  <a:pt x="4357850" y="5317798"/>
                </a:moveTo>
                <a:cubicBezTo>
                  <a:pt x="4355450" y="5347945"/>
                  <a:pt x="4359193" y="5368119"/>
                  <a:pt x="4369804" y="5382178"/>
                </a:cubicBezTo>
                <a:lnTo>
                  <a:pt x="4385244" y="5402647"/>
                </a:lnTo>
                <a:lnTo>
                  <a:pt x="4392082" y="5357060"/>
                </a:lnTo>
                <a:lnTo>
                  <a:pt x="4398922" y="5311474"/>
                </a:lnTo>
                <a:lnTo>
                  <a:pt x="4380129" y="5292681"/>
                </a:lnTo>
                <a:lnTo>
                  <a:pt x="4361336" y="5273898"/>
                </a:lnTo>
                <a:lnTo>
                  <a:pt x="4357850" y="5317798"/>
                </a:lnTo>
                <a:close/>
                <a:moveTo>
                  <a:pt x="3204000" y="5322665"/>
                </a:moveTo>
                <a:cubicBezTo>
                  <a:pt x="3155861" y="5375948"/>
                  <a:pt x="3159004" y="5394913"/>
                  <a:pt x="3207877" y="5346040"/>
                </a:cubicBezTo>
                <a:cubicBezTo>
                  <a:pt x="3229470" y="5324456"/>
                  <a:pt x="3245387" y="5301549"/>
                  <a:pt x="3243253" y="5295148"/>
                </a:cubicBezTo>
                <a:cubicBezTo>
                  <a:pt x="3241005" y="5288385"/>
                  <a:pt x="3224556" y="5299910"/>
                  <a:pt x="3204000" y="5322665"/>
                </a:cubicBezTo>
                <a:close/>
                <a:moveTo>
                  <a:pt x="3296307" y="5316522"/>
                </a:moveTo>
                <a:lnTo>
                  <a:pt x="3278162" y="5337953"/>
                </a:lnTo>
                <a:lnTo>
                  <a:pt x="3299593" y="5319808"/>
                </a:lnTo>
                <a:cubicBezTo>
                  <a:pt x="3319729" y="5302758"/>
                  <a:pt x="3325358" y="5295090"/>
                  <a:pt x="3317739" y="5295090"/>
                </a:cubicBezTo>
                <a:cubicBezTo>
                  <a:pt x="3315929" y="5295090"/>
                  <a:pt x="3306290" y="5304739"/>
                  <a:pt x="3296307" y="5316522"/>
                </a:cubicBezTo>
                <a:close/>
                <a:moveTo>
                  <a:pt x="4273525" y="5363575"/>
                </a:moveTo>
                <a:lnTo>
                  <a:pt x="4273525" y="5406438"/>
                </a:lnTo>
                <a:lnTo>
                  <a:pt x="4292575" y="5423678"/>
                </a:lnTo>
                <a:lnTo>
                  <a:pt x="4311625" y="5440918"/>
                </a:lnTo>
                <a:lnTo>
                  <a:pt x="4311625" y="5398056"/>
                </a:lnTo>
                <a:lnTo>
                  <a:pt x="4311625" y="5355193"/>
                </a:lnTo>
                <a:lnTo>
                  <a:pt x="4292575" y="5337953"/>
                </a:lnTo>
                <a:lnTo>
                  <a:pt x="4273525" y="5320713"/>
                </a:lnTo>
                <a:lnTo>
                  <a:pt x="4273525" y="5363575"/>
                </a:lnTo>
                <a:close/>
                <a:moveTo>
                  <a:pt x="4427811" y="5411019"/>
                </a:moveTo>
                <a:cubicBezTo>
                  <a:pt x="4431497" y="5474170"/>
                  <a:pt x="4451261" y="5483105"/>
                  <a:pt x="4455986" y="5423764"/>
                </a:cubicBezTo>
                <a:cubicBezTo>
                  <a:pt x="4459262" y="5382578"/>
                  <a:pt x="4451557" y="5361765"/>
                  <a:pt x="4433049" y="5361765"/>
                </a:cubicBezTo>
                <a:cubicBezTo>
                  <a:pt x="4428582" y="5361765"/>
                  <a:pt x="4426220" y="5383930"/>
                  <a:pt x="4427811" y="5411019"/>
                </a:cubicBezTo>
                <a:close/>
                <a:moveTo>
                  <a:pt x="3105693" y="5421297"/>
                </a:moveTo>
                <a:cubicBezTo>
                  <a:pt x="3085576" y="5443557"/>
                  <a:pt x="3067555" y="5461778"/>
                  <a:pt x="3065650" y="5461778"/>
                </a:cubicBezTo>
                <a:cubicBezTo>
                  <a:pt x="3056211" y="5461778"/>
                  <a:pt x="2920975" y="5601329"/>
                  <a:pt x="2920975" y="5611064"/>
                </a:cubicBezTo>
                <a:cubicBezTo>
                  <a:pt x="2920975" y="5620493"/>
                  <a:pt x="3015958" y="5534701"/>
                  <a:pt x="3111999" y="5438518"/>
                </a:cubicBezTo>
                <a:cubicBezTo>
                  <a:pt x="3133582" y="5416906"/>
                  <a:pt x="3154613" y="5380815"/>
                  <a:pt x="3145622" y="5380815"/>
                </a:cubicBezTo>
                <a:cubicBezTo>
                  <a:pt x="3143774" y="5380815"/>
                  <a:pt x="3125810" y="5399037"/>
                  <a:pt x="3105693" y="5421297"/>
                </a:cubicBezTo>
                <a:close/>
                <a:moveTo>
                  <a:pt x="4346915" y="5449024"/>
                </a:moveTo>
                <a:lnTo>
                  <a:pt x="4341400" y="5490172"/>
                </a:lnTo>
                <a:lnTo>
                  <a:pt x="4357440" y="5507908"/>
                </a:lnTo>
                <a:lnTo>
                  <a:pt x="4373490" y="5525643"/>
                </a:lnTo>
                <a:lnTo>
                  <a:pt x="4380538" y="5484334"/>
                </a:lnTo>
                <a:lnTo>
                  <a:pt x="4387596" y="5443023"/>
                </a:lnTo>
                <a:lnTo>
                  <a:pt x="4370013" y="5425450"/>
                </a:lnTo>
                <a:lnTo>
                  <a:pt x="4352440" y="5407867"/>
                </a:lnTo>
                <a:lnTo>
                  <a:pt x="4346915" y="5449024"/>
                </a:lnTo>
                <a:close/>
                <a:moveTo>
                  <a:pt x="4264000" y="5495744"/>
                </a:moveTo>
                <a:cubicBezTo>
                  <a:pt x="4264000" y="5580164"/>
                  <a:pt x="4297375" y="5613349"/>
                  <a:pt x="4304081" y="5535597"/>
                </a:cubicBezTo>
                <a:cubicBezTo>
                  <a:pt x="4306739" y="5504726"/>
                  <a:pt x="4303262" y="5483638"/>
                  <a:pt x="4293137" y="5469217"/>
                </a:cubicBezTo>
                <a:cubicBezTo>
                  <a:pt x="4270515" y="5437022"/>
                  <a:pt x="4264000" y="5442957"/>
                  <a:pt x="4264000" y="5495744"/>
                </a:cubicBezTo>
                <a:close/>
                <a:moveTo>
                  <a:pt x="4414962" y="5523996"/>
                </a:moveTo>
                <a:cubicBezTo>
                  <a:pt x="4413133" y="5550779"/>
                  <a:pt x="4415352" y="5579326"/>
                  <a:pt x="4419896" y="5587432"/>
                </a:cubicBezTo>
                <a:lnTo>
                  <a:pt x="4428154" y="5602177"/>
                </a:lnTo>
                <a:lnTo>
                  <a:pt x="4436421" y="5589127"/>
                </a:lnTo>
                <a:cubicBezTo>
                  <a:pt x="4449604" y="5568306"/>
                  <a:pt x="4446365" y="5498602"/>
                  <a:pt x="4431630" y="5486372"/>
                </a:cubicBezTo>
                <a:lnTo>
                  <a:pt x="4418286" y="5475304"/>
                </a:lnTo>
                <a:lnTo>
                  <a:pt x="4414962" y="5523996"/>
                </a:lnTo>
                <a:close/>
                <a:moveTo>
                  <a:pt x="4337923" y="5577383"/>
                </a:moveTo>
                <a:cubicBezTo>
                  <a:pt x="4334904" y="5609387"/>
                  <a:pt x="4338181" y="5631066"/>
                  <a:pt x="4348544" y="5647515"/>
                </a:cubicBezTo>
                <a:lnTo>
                  <a:pt x="4363527" y="5671328"/>
                </a:lnTo>
                <a:lnTo>
                  <a:pt x="4370327" y="5618940"/>
                </a:lnTo>
                <a:lnTo>
                  <a:pt x="4377128" y="5566553"/>
                </a:lnTo>
                <a:lnTo>
                  <a:pt x="4359707" y="5548808"/>
                </a:lnTo>
                <a:lnTo>
                  <a:pt x="4342286" y="5531073"/>
                </a:lnTo>
                <a:lnTo>
                  <a:pt x="4337923" y="5577383"/>
                </a:lnTo>
                <a:close/>
                <a:moveTo>
                  <a:pt x="4228948" y="5609415"/>
                </a:moveTo>
                <a:cubicBezTo>
                  <a:pt x="4228948" y="5643467"/>
                  <a:pt x="4230681" y="5657403"/>
                  <a:pt x="4232786" y="5640372"/>
                </a:cubicBezTo>
                <a:cubicBezTo>
                  <a:pt x="4234901" y="5623341"/>
                  <a:pt x="4234901" y="5595490"/>
                  <a:pt x="4232786" y="5578459"/>
                </a:cubicBezTo>
                <a:cubicBezTo>
                  <a:pt x="4230681" y="5561429"/>
                  <a:pt x="4228948" y="5575364"/>
                  <a:pt x="4228948" y="5609415"/>
                </a:cubicBezTo>
                <a:close/>
                <a:moveTo>
                  <a:pt x="2949550" y="5639039"/>
                </a:moveTo>
                <a:cubicBezTo>
                  <a:pt x="2714939" y="5858723"/>
                  <a:pt x="2440953" y="6097801"/>
                  <a:pt x="2388594" y="6128528"/>
                </a:cubicBezTo>
                <a:cubicBezTo>
                  <a:pt x="2379659" y="6133767"/>
                  <a:pt x="2354151" y="6152503"/>
                  <a:pt x="2331901" y="6170162"/>
                </a:cubicBezTo>
                <a:cubicBezTo>
                  <a:pt x="2289039" y="6204176"/>
                  <a:pt x="2267331" y="6204319"/>
                  <a:pt x="2297935" y="6170381"/>
                </a:cubicBezTo>
                <a:cubicBezTo>
                  <a:pt x="2307946" y="6159284"/>
                  <a:pt x="2356857" y="6117660"/>
                  <a:pt x="2406625" y="6077874"/>
                </a:cubicBezTo>
                <a:cubicBezTo>
                  <a:pt x="2623528" y="5904519"/>
                  <a:pt x="2892400" y="5662108"/>
                  <a:pt x="2892400" y="5639915"/>
                </a:cubicBezTo>
                <a:cubicBezTo>
                  <a:pt x="2892400" y="5632399"/>
                  <a:pt x="2841374" y="5675433"/>
                  <a:pt x="2779014" y="5735565"/>
                </a:cubicBezTo>
                <a:cubicBezTo>
                  <a:pt x="2622699" y="5886269"/>
                  <a:pt x="2534222" y="5963069"/>
                  <a:pt x="2406453" y="6058986"/>
                </a:cubicBezTo>
                <a:cubicBezTo>
                  <a:pt x="2333901" y="6113450"/>
                  <a:pt x="2212134" y="6225074"/>
                  <a:pt x="2044675" y="6390647"/>
                </a:cubicBezTo>
                <a:cubicBezTo>
                  <a:pt x="1905848" y="6527911"/>
                  <a:pt x="1800530" y="6634382"/>
                  <a:pt x="1810636" y="6627257"/>
                </a:cubicBezTo>
                <a:cubicBezTo>
                  <a:pt x="1820742" y="6620132"/>
                  <a:pt x="1925603" y="6523225"/>
                  <a:pt x="2043656" y="6411897"/>
                </a:cubicBezTo>
                <a:cubicBezTo>
                  <a:pt x="2161708" y="6300578"/>
                  <a:pt x="2261673" y="6209490"/>
                  <a:pt x="2265788" y="6209490"/>
                </a:cubicBezTo>
                <a:cubicBezTo>
                  <a:pt x="2269903" y="6209490"/>
                  <a:pt x="2273275" y="6214558"/>
                  <a:pt x="2273275" y="6220749"/>
                </a:cubicBezTo>
                <a:cubicBezTo>
                  <a:pt x="2273275" y="6232579"/>
                  <a:pt x="2212181" y="6294339"/>
                  <a:pt x="1992287" y="6504823"/>
                </a:cubicBezTo>
                <a:cubicBezTo>
                  <a:pt x="1918945" y="6575022"/>
                  <a:pt x="1869653" y="6623733"/>
                  <a:pt x="1882750" y="6613074"/>
                </a:cubicBezTo>
                <a:cubicBezTo>
                  <a:pt x="1947205" y="6560582"/>
                  <a:pt x="2356533" y="6207291"/>
                  <a:pt x="2444725" y="6128033"/>
                </a:cubicBezTo>
                <a:cubicBezTo>
                  <a:pt x="2463060" y="6111555"/>
                  <a:pt x="2535927" y="6046346"/>
                  <a:pt x="2606650" y="5983110"/>
                </a:cubicBezTo>
                <a:cubicBezTo>
                  <a:pt x="2722645" y="5879411"/>
                  <a:pt x="3037046" y="5570715"/>
                  <a:pt x="3025636" y="5571735"/>
                </a:cubicBezTo>
                <a:cubicBezTo>
                  <a:pt x="3023083" y="5571954"/>
                  <a:pt x="2988840" y="5602243"/>
                  <a:pt x="2949550" y="5639039"/>
                </a:cubicBezTo>
                <a:close/>
                <a:moveTo>
                  <a:pt x="4261800" y="5639353"/>
                </a:moveTo>
                <a:lnTo>
                  <a:pt x="4257408" y="5680853"/>
                </a:lnTo>
                <a:lnTo>
                  <a:pt x="4272610" y="5698579"/>
                </a:lnTo>
                <a:lnTo>
                  <a:pt x="4287812" y="5716305"/>
                </a:lnTo>
                <a:lnTo>
                  <a:pt x="4293927" y="5674767"/>
                </a:lnTo>
                <a:lnTo>
                  <a:pt x="4300033" y="5633228"/>
                </a:lnTo>
                <a:lnTo>
                  <a:pt x="4283116" y="5615540"/>
                </a:lnTo>
                <a:lnTo>
                  <a:pt x="4266191" y="5597852"/>
                </a:lnTo>
                <a:lnTo>
                  <a:pt x="4261800" y="5639353"/>
                </a:lnTo>
                <a:close/>
                <a:moveTo>
                  <a:pt x="4402712" y="5659289"/>
                </a:moveTo>
                <a:lnTo>
                  <a:pt x="4396293" y="5707694"/>
                </a:lnTo>
                <a:lnTo>
                  <a:pt x="4411104" y="5722506"/>
                </a:lnTo>
                <a:lnTo>
                  <a:pt x="4425925" y="5737327"/>
                </a:lnTo>
                <a:lnTo>
                  <a:pt x="4426030" y="5713848"/>
                </a:lnTo>
                <a:cubicBezTo>
                  <a:pt x="4426087" y="5700941"/>
                  <a:pt x="4428687" y="5674938"/>
                  <a:pt x="4431811" y="5656069"/>
                </a:cubicBezTo>
                <a:lnTo>
                  <a:pt x="4437488" y="5621760"/>
                </a:lnTo>
                <a:lnTo>
                  <a:pt x="4423306" y="5616321"/>
                </a:lnTo>
                <a:lnTo>
                  <a:pt x="4409132" y="5610882"/>
                </a:lnTo>
                <a:lnTo>
                  <a:pt x="4402712" y="5659289"/>
                </a:lnTo>
                <a:close/>
                <a:moveTo>
                  <a:pt x="4327865" y="5715724"/>
                </a:moveTo>
                <a:lnTo>
                  <a:pt x="4322350" y="5756872"/>
                </a:lnTo>
                <a:lnTo>
                  <a:pt x="4338419" y="5774694"/>
                </a:lnTo>
                <a:lnTo>
                  <a:pt x="4354487" y="5792505"/>
                </a:lnTo>
                <a:lnTo>
                  <a:pt x="4360602" y="5750967"/>
                </a:lnTo>
                <a:lnTo>
                  <a:pt x="4366708" y="5709428"/>
                </a:lnTo>
                <a:lnTo>
                  <a:pt x="4350049" y="5691998"/>
                </a:lnTo>
                <a:lnTo>
                  <a:pt x="4333390" y="5674567"/>
                </a:lnTo>
                <a:lnTo>
                  <a:pt x="4327865" y="5715724"/>
                </a:lnTo>
                <a:close/>
                <a:moveTo>
                  <a:pt x="4226652" y="5710219"/>
                </a:moveTo>
                <a:cubicBezTo>
                  <a:pt x="4227109" y="5721316"/>
                  <a:pt x="4229367" y="5723573"/>
                  <a:pt x="4232405" y="5715982"/>
                </a:cubicBezTo>
                <a:cubicBezTo>
                  <a:pt x="4235158" y="5709104"/>
                  <a:pt x="4234815" y="5700884"/>
                  <a:pt x="4231653" y="5697722"/>
                </a:cubicBezTo>
                <a:cubicBezTo>
                  <a:pt x="4228491" y="5694560"/>
                  <a:pt x="4226243" y="5700179"/>
                  <a:pt x="4226652" y="5710219"/>
                </a:cubicBezTo>
                <a:close/>
                <a:moveTo>
                  <a:pt x="4254475" y="5767407"/>
                </a:moveTo>
                <a:cubicBezTo>
                  <a:pt x="4254475" y="5793762"/>
                  <a:pt x="4260495" y="5823556"/>
                  <a:pt x="4267848" y="5833615"/>
                </a:cubicBezTo>
                <a:lnTo>
                  <a:pt x="4281231" y="5851913"/>
                </a:lnTo>
                <a:lnTo>
                  <a:pt x="4288117" y="5805964"/>
                </a:lnTo>
                <a:lnTo>
                  <a:pt x="4295004" y="5760016"/>
                </a:lnTo>
                <a:lnTo>
                  <a:pt x="4274744" y="5739746"/>
                </a:lnTo>
                <a:lnTo>
                  <a:pt x="4254475" y="5719487"/>
                </a:lnTo>
                <a:lnTo>
                  <a:pt x="4254475" y="5767407"/>
                </a:lnTo>
                <a:close/>
                <a:moveTo>
                  <a:pt x="4393750" y="5762844"/>
                </a:moveTo>
                <a:cubicBezTo>
                  <a:pt x="4391006" y="5780608"/>
                  <a:pt x="4386367" y="5827300"/>
                  <a:pt x="4383443" y="5866590"/>
                </a:cubicBezTo>
                <a:cubicBezTo>
                  <a:pt x="4365651" y="6105001"/>
                  <a:pt x="4281354" y="7144398"/>
                  <a:pt x="4273468" y="7222531"/>
                </a:cubicBezTo>
                <a:cubicBezTo>
                  <a:pt x="4261942" y="7336822"/>
                  <a:pt x="4262571" y="7400144"/>
                  <a:pt x="4274487" y="7323915"/>
                </a:cubicBezTo>
                <a:cubicBezTo>
                  <a:pt x="4283288" y="7267556"/>
                  <a:pt x="4316825" y="6913226"/>
                  <a:pt x="4354707" y="6476190"/>
                </a:cubicBezTo>
                <a:cubicBezTo>
                  <a:pt x="4367651" y="6326886"/>
                  <a:pt x="4388568" y="6104002"/>
                  <a:pt x="4401179" y="5980890"/>
                </a:cubicBezTo>
                <a:lnTo>
                  <a:pt x="4424125" y="5757053"/>
                </a:lnTo>
                <a:lnTo>
                  <a:pt x="4411418" y="5743794"/>
                </a:lnTo>
                <a:lnTo>
                  <a:pt x="4398722" y="5730526"/>
                </a:lnTo>
                <a:lnTo>
                  <a:pt x="4393750" y="5762844"/>
                </a:lnTo>
                <a:close/>
                <a:moveTo>
                  <a:pt x="4321150" y="5844255"/>
                </a:moveTo>
                <a:cubicBezTo>
                  <a:pt x="4321150" y="5874134"/>
                  <a:pt x="4326255" y="5897071"/>
                  <a:pt x="4334409" y="5903833"/>
                </a:cubicBezTo>
                <a:lnTo>
                  <a:pt x="4347667" y="5914835"/>
                </a:lnTo>
                <a:lnTo>
                  <a:pt x="4352106" y="5874049"/>
                </a:lnTo>
                <a:lnTo>
                  <a:pt x="4356545" y="5833253"/>
                </a:lnTo>
                <a:lnTo>
                  <a:pt x="4338847" y="5814470"/>
                </a:lnTo>
                <a:lnTo>
                  <a:pt x="4321150" y="5795687"/>
                </a:lnTo>
                <a:lnTo>
                  <a:pt x="4321150" y="5844255"/>
                </a:lnTo>
                <a:close/>
                <a:moveTo>
                  <a:pt x="2506170" y="5924207"/>
                </a:moveTo>
                <a:cubicBezTo>
                  <a:pt x="2470042" y="5960621"/>
                  <a:pt x="2444649" y="5990215"/>
                  <a:pt x="2449744" y="5989978"/>
                </a:cubicBezTo>
                <a:cubicBezTo>
                  <a:pt x="2466032" y="5989196"/>
                  <a:pt x="2590371" y="5869429"/>
                  <a:pt x="2580942" y="5863600"/>
                </a:cubicBezTo>
                <a:cubicBezTo>
                  <a:pt x="2575951" y="5860513"/>
                  <a:pt x="2542308" y="5887793"/>
                  <a:pt x="2506170" y="5924207"/>
                </a:cubicBezTo>
                <a:close/>
                <a:moveTo>
                  <a:pt x="4246245" y="5900757"/>
                </a:moveTo>
                <a:cubicBezTo>
                  <a:pt x="4244112" y="5941953"/>
                  <a:pt x="4255961" y="5971365"/>
                  <a:pt x="4274687" y="5971365"/>
                </a:cubicBezTo>
                <a:cubicBezTo>
                  <a:pt x="4287831" y="5971365"/>
                  <a:pt x="4283859" y="5892270"/>
                  <a:pt x="4269791" y="5873734"/>
                </a:cubicBezTo>
                <a:cubicBezTo>
                  <a:pt x="4251341" y="5849426"/>
                  <a:pt x="4248750" y="5852398"/>
                  <a:pt x="4246245" y="5900757"/>
                </a:cubicBezTo>
                <a:close/>
                <a:moveTo>
                  <a:pt x="2316232" y="5933171"/>
                </a:moveTo>
                <a:cubicBezTo>
                  <a:pt x="2301231" y="5948830"/>
                  <a:pt x="2291572" y="5964260"/>
                  <a:pt x="2294763" y="5967460"/>
                </a:cubicBezTo>
                <a:cubicBezTo>
                  <a:pt x="2303174" y="5975862"/>
                  <a:pt x="2317213" y="5965203"/>
                  <a:pt x="2340159" y="5932980"/>
                </a:cubicBezTo>
                <a:cubicBezTo>
                  <a:pt x="2366210" y="5896385"/>
                  <a:pt x="2351361" y="5896499"/>
                  <a:pt x="2316232" y="5933171"/>
                </a:cubicBezTo>
                <a:close/>
                <a:moveTo>
                  <a:pt x="4310187" y="5971671"/>
                </a:moveTo>
                <a:lnTo>
                  <a:pt x="4306862" y="6020362"/>
                </a:lnTo>
                <a:lnTo>
                  <a:pt x="4323531" y="6035441"/>
                </a:lnTo>
                <a:lnTo>
                  <a:pt x="4340200" y="6050518"/>
                </a:lnTo>
                <a:lnTo>
                  <a:pt x="4340200" y="5997817"/>
                </a:lnTo>
                <a:cubicBezTo>
                  <a:pt x="4340200" y="5964260"/>
                  <a:pt x="4335352" y="5941104"/>
                  <a:pt x="4326855" y="5934047"/>
                </a:cubicBezTo>
                <a:lnTo>
                  <a:pt x="4313511" y="5922979"/>
                </a:lnTo>
                <a:lnTo>
                  <a:pt x="4310187" y="5971671"/>
                </a:lnTo>
                <a:close/>
                <a:moveTo>
                  <a:pt x="4241673" y="6064186"/>
                </a:moveTo>
                <a:cubicBezTo>
                  <a:pt x="4234853" y="6159427"/>
                  <a:pt x="4225147" y="6845837"/>
                  <a:pt x="4231129" y="6809565"/>
                </a:cubicBezTo>
                <a:cubicBezTo>
                  <a:pt x="4235473" y="6783229"/>
                  <a:pt x="4260133" y="6359205"/>
                  <a:pt x="4269905" y="6142692"/>
                </a:cubicBezTo>
                <a:lnTo>
                  <a:pt x="4276144" y="6004446"/>
                </a:lnTo>
                <a:lnTo>
                  <a:pt x="4261895" y="5992616"/>
                </a:lnTo>
                <a:lnTo>
                  <a:pt x="4247645" y="5980796"/>
                </a:lnTo>
                <a:lnTo>
                  <a:pt x="4241673" y="6064186"/>
                </a:lnTo>
                <a:close/>
                <a:moveTo>
                  <a:pt x="2175834" y="6094114"/>
                </a:moveTo>
                <a:cubicBezTo>
                  <a:pt x="2131533" y="6140673"/>
                  <a:pt x="2044579" y="6238189"/>
                  <a:pt x="1982610" y="6310808"/>
                </a:cubicBezTo>
                <a:cubicBezTo>
                  <a:pt x="1920640" y="6383436"/>
                  <a:pt x="1852727" y="6460979"/>
                  <a:pt x="1831696" y="6483134"/>
                </a:cubicBezTo>
                <a:cubicBezTo>
                  <a:pt x="1810664" y="6505289"/>
                  <a:pt x="1795615" y="6525578"/>
                  <a:pt x="1798253" y="6528216"/>
                </a:cubicBezTo>
                <a:cubicBezTo>
                  <a:pt x="1806292" y="6536255"/>
                  <a:pt x="2263750" y="6034564"/>
                  <a:pt x="2263750" y="6017714"/>
                </a:cubicBezTo>
                <a:cubicBezTo>
                  <a:pt x="2263750" y="6002893"/>
                  <a:pt x="2257339" y="6008465"/>
                  <a:pt x="2175834" y="6094114"/>
                </a:cubicBezTo>
                <a:close/>
                <a:moveTo>
                  <a:pt x="4302100" y="6102382"/>
                </a:moveTo>
                <a:cubicBezTo>
                  <a:pt x="4302100" y="6133100"/>
                  <a:pt x="4307177" y="6154217"/>
                  <a:pt x="4316387" y="6161865"/>
                </a:cubicBezTo>
                <a:lnTo>
                  <a:pt x="4330675" y="6173724"/>
                </a:lnTo>
                <a:lnTo>
                  <a:pt x="4330675" y="6126099"/>
                </a:lnTo>
                <a:cubicBezTo>
                  <a:pt x="4330675" y="6095381"/>
                  <a:pt x="4325598" y="6074264"/>
                  <a:pt x="4316387" y="6066615"/>
                </a:cubicBezTo>
                <a:lnTo>
                  <a:pt x="4302100" y="6054757"/>
                </a:lnTo>
                <a:lnTo>
                  <a:pt x="4302100" y="6102382"/>
                </a:lnTo>
                <a:close/>
                <a:moveTo>
                  <a:pt x="3990032" y="6157103"/>
                </a:moveTo>
                <a:cubicBezTo>
                  <a:pt x="3990032" y="6178058"/>
                  <a:pt x="3993299" y="6208062"/>
                  <a:pt x="3997300" y="6223778"/>
                </a:cubicBezTo>
                <a:lnTo>
                  <a:pt x="4004567" y="6252353"/>
                </a:lnTo>
                <a:lnTo>
                  <a:pt x="4004567" y="6214253"/>
                </a:lnTo>
                <a:cubicBezTo>
                  <a:pt x="4004567" y="6193298"/>
                  <a:pt x="4001300" y="6163294"/>
                  <a:pt x="3997300" y="6147578"/>
                </a:cubicBezTo>
                <a:lnTo>
                  <a:pt x="3990032" y="6119003"/>
                </a:lnTo>
                <a:lnTo>
                  <a:pt x="3990032" y="6157103"/>
                </a:lnTo>
                <a:close/>
                <a:moveTo>
                  <a:pt x="4284059" y="6402086"/>
                </a:moveTo>
                <a:cubicBezTo>
                  <a:pt x="4269048" y="6677149"/>
                  <a:pt x="4247721" y="6966995"/>
                  <a:pt x="4235873" y="7057215"/>
                </a:cubicBezTo>
                <a:cubicBezTo>
                  <a:pt x="4230710" y="7096506"/>
                  <a:pt x="4226929" y="7182231"/>
                  <a:pt x="4227462" y="7247715"/>
                </a:cubicBezTo>
                <a:lnTo>
                  <a:pt x="4228433" y="7366778"/>
                </a:lnTo>
                <a:lnTo>
                  <a:pt x="4236272" y="7290578"/>
                </a:lnTo>
                <a:cubicBezTo>
                  <a:pt x="4240597" y="7248668"/>
                  <a:pt x="4252817" y="7105079"/>
                  <a:pt x="4263447" y="6971490"/>
                </a:cubicBezTo>
                <a:cubicBezTo>
                  <a:pt x="4274087" y="6837903"/>
                  <a:pt x="4289641" y="6645021"/>
                  <a:pt x="4298033" y="6542865"/>
                </a:cubicBezTo>
                <a:cubicBezTo>
                  <a:pt x="4317207" y="6309427"/>
                  <a:pt x="4319750" y="6198289"/>
                  <a:pt x="4306015" y="6193498"/>
                </a:cubicBezTo>
                <a:cubicBezTo>
                  <a:pt x="4298966" y="6191031"/>
                  <a:pt x="4291946" y="6257697"/>
                  <a:pt x="4284059" y="6402086"/>
                </a:cubicBezTo>
                <a:close/>
                <a:moveTo>
                  <a:pt x="4106847" y="6471723"/>
                </a:moveTo>
                <a:cubicBezTo>
                  <a:pt x="4108952" y="6550467"/>
                  <a:pt x="4114895" y="6625476"/>
                  <a:pt x="4120058" y="6638411"/>
                </a:cubicBezTo>
                <a:lnTo>
                  <a:pt x="4129440" y="6661928"/>
                </a:lnTo>
                <a:lnTo>
                  <a:pt x="4129335" y="6614303"/>
                </a:lnTo>
                <a:cubicBezTo>
                  <a:pt x="4129278" y="6588109"/>
                  <a:pt x="4123334" y="6513100"/>
                  <a:pt x="4116124" y="6447615"/>
                </a:cubicBezTo>
                <a:lnTo>
                  <a:pt x="4103018" y="6328553"/>
                </a:lnTo>
                <a:lnTo>
                  <a:pt x="4106847" y="6471723"/>
                </a:lnTo>
                <a:close/>
                <a:moveTo>
                  <a:pt x="4036381" y="6532112"/>
                </a:moveTo>
                <a:cubicBezTo>
                  <a:pt x="4033647" y="6648012"/>
                  <a:pt x="4126744" y="7476315"/>
                  <a:pt x="4142508" y="7476315"/>
                </a:cubicBezTo>
                <a:cubicBezTo>
                  <a:pt x="4147385" y="7476315"/>
                  <a:pt x="4149061" y="7460247"/>
                  <a:pt x="4146233" y="7440597"/>
                </a:cubicBezTo>
                <a:cubicBezTo>
                  <a:pt x="4143413" y="7420957"/>
                  <a:pt x="4138489" y="7370588"/>
                  <a:pt x="4135298" y="7328678"/>
                </a:cubicBezTo>
                <a:cubicBezTo>
                  <a:pt x="4124763" y="7190347"/>
                  <a:pt x="4054440" y="6557810"/>
                  <a:pt x="4045820" y="6523815"/>
                </a:cubicBezTo>
                <a:lnTo>
                  <a:pt x="4037371" y="6490478"/>
                </a:lnTo>
                <a:lnTo>
                  <a:pt x="4036381" y="6532112"/>
                </a:lnTo>
                <a:close/>
                <a:moveTo>
                  <a:pt x="1577273" y="6860905"/>
                </a:moveTo>
                <a:cubicBezTo>
                  <a:pt x="1510541" y="6916589"/>
                  <a:pt x="1436599" y="6990540"/>
                  <a:pt x="1447667" y="6990540"/>
                </a:cubicBezTo>
                <a:cubicBezTo>
                  <a:pt x="1451486" y="6990540"/>
                  <a:pt x="1481366" y="6965899"/>
                  <a:pt x="1514065" y="6935772"/>
                </a:cubicBezTo>
                <a:cubicBezTo>
                  <a:pt x="1546765" y="6905644"/>
                  <a:pt x="1589970" y="6866811"/>
                  <a:pt x="1610078" y="6849457"/>
                </a:cubicBezTo>
                <a:cubicBezTo>
                  <a:pt x="1630175" y="6832111"/>
                  <a:pt x="1644796" y="6816090"/>
                  <a:pt x="1642567" y="6813862"/>
                </a:cubicBezTo>
                <a:cubicBezTo>
                  <a:pt x="1640338" y="6811633"/>
                  <a:pt x="1610954" y="6832797"/>
                  <a:pt x="1577273" y="6860905"/>
                </a:cubicBezTo>
                <a:close/>
                <a:moveTo>
                  <a:pt x="4352125" y="6900053"/>
                </a:moveTo>
                <a:cubicBezTo>
                  <a:pt x="4352230" y="6921008"/>
                  <a:pt x="4354182" y="6928456"/>
                  <a:pt x="4356459" y="6916608"/>
                </a:cubicBezTo>
                <a:cubicBezTo>
                  <a:pt x="4358735" y="6904758"/>
                  <a:pt x="4358650" y="6887614"/>
                  <a:pt x="4356269" y="6878508"/>
                </a:cubicBezTo>
                <a:cubicBezTo>
                  <a:pt x="4353887" y="6869402"/>
                  <a:pt x="4352020" y="6879098"/>
                  <a:pt x="4352125" y="6900053"/>
                </a:cubicBezTo>
                <a:close/>
                <a:moveTo>
                  <a:pt x="4340952" y="6977044"/>
                </a:moveTo>
                <a:cubicBezTo>
                  <a:pt x="4341409" y="6988141"/>
                  <a:pt x="4343667" y="6990398"/>
                  <a:pt x="4346705" y="6982807"/>
                </a:cubicBezTo>
                <a:cubicBezTo>
                  <a:pt x="4349458" y="6975929"/>
                  <a:pt x="4349115" y="6967709"/>
                  <a:pt x="4345953" y="6964547"/>
                </a:cubicBezTo>
                <a:cubicBezTo>
                  <a:pt x="4342791" y="6961385"/>
                  <a:pt x="4340543" y="6967004"/>
                  <a:pt x="4340952" y="6977044"/>
                </a:cubicBezTo>
                <a:close/>
                <a:moveTo>
                  <a:pt x="4245941" y="7526322"/>
                </a:moveTo>
                <a:cubicBezTo>
                  <a:pt x="4238997" y="7600969"/>
                  <a:pt x="4231891" y="7711345"/>
                  <a:pt x="4230148" y="7771590"/>
                </a:cubicBezTo>
                <a:lnTo>
                  <a:pt x="4226976" y="7881128"/>
                </a:lnTo>
                <a:lnTo>
                  <a:pt x="4235234" y="7828740"/>
                </a:lnTo>
                <a:cubicBezTo>
                  <a:pt x="4239778" y="7799928"/>
                  <a:pt x="4245731" y="7739844"/>
                  <a:pt x="4248464" y="7695219"/>
                </a:cubicBezTo>
                <a:cubicBezTo>
                  <a:pt x="4264114" y="7439711"/>
                  <a:pt x="4266410" y="7390590"/>
                  <a:pt x="4262676" y="7390590"/>
                </a:cubicBezTo>
                <a:cubicBezTo>
                  <a:pt x="4260409" y="7390590"/>
                  <a:pt x="4252875" y="7451674"/>
                  <a:pt x="4245941" y="7526322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24" name="Рисунок 24">
            <a:extLst>
              <a:ext uri="{FF2B5EF4-FFF2-40B4-BE49-F238E27FC236}">
                <a16:creationId xmlns:a16="http://schemas.microsoft.com/office/drawing/2014/main" id="{CC57ACC1-E988-4E70-872F-B874C8D074CF}"/>
              </a:ext>
            </a:extLst>
          </p:cNvPr>
          <p:cNvSpPr/>
          <p:nvPr/>
        </p:nvSpPr>
        <p:spPr>
          <a:xfrm flipH="1">
            <a:off x="6832096" y="4411954"/>
            <a:ext cx="1467917" cy="1677364"/>
          </a:xfrm>
          <a:custGeom>
            <a:avLst/>
            <a:gdLst>
              <a:gd name="connsiteX0" fmla="*/ 3071146 w 7414059"/>
              <a:gd name="connsiteY0" fmla="*/ 9899 h 8604433"/>
              <a:gd name="connsiteX1" fmla="*/ 2203066 w 7414059"/>
              <a:gd name="connsiteY1" fmla="*/ 272427 h 8604433"/>
              <a:gd name="connsiteX2" fmla="*/ 1622955 w 7414059"/>
              <a:gd name="connsiteY2" fmla="*/ 572198 h 8604433"/>
              <a:gd name="connsiteX3" fmla="*/ 914850 w 7414059"/>
              <a:gd name="connsiteY3" fmla="*/ 1095213 h 8604433"/>
              <a:gd name="connsiteX4" fmla="*/ 308002 w 7414059"/>
              <a:gd name="connsiteY4" fmla="*/ 1887055 h 8604433"/>
              <a:gd name="connsiteX5" fmla="*/ 25700 w 7414059"/>
              <a:gd name="connsiteY5" fmla="*/ 2576989 h 8604433"/>
              <a:gd name="connsiteX6" fmla="*/ 7460 w 7414059"/>
              <a:gd name="connsiteY6" fmla="*/ 2657951 h 8604433"/>
              <a:gd name="connsiteX7" fmla="*/ 1869 w 7414059"/>
              <a:gd name="connsiteY7" fmla="*/ 2849585 h 8604433"/>
              <a:gd name="connsiteX8" fmla="*/ 56104 w 7414059"/>
              <a:gd name="connsiteY8" fmla="*/ 3338989 h 8604433"/>
              <a:gd name="connsiteX9" fmla="*/ 108311 w 7414059"/>
              <a:gd name="connsiteY9" fmla="*/ 3505676 h 8604433"/>
              <a:gd name="connsiteX10" fmla="*/ 184701 w 7414059"/>
              <a:gd name="connsiteY10" fmla="*/ 3653809 h 8604433"/>
              <a:gd name="connsiteX11" fmla="*/ 245633 w 7414059"/>
              <a:gd name="connsiteY11" fmla="*/ 3744801 h 8604433"/>
              <a:gd name="connsiteX12" fmla="*/ 351217 w 7414059"/>
              <a:gd name="connsiteY12" fmla="*/ 3837213 h 8604433"/>
              <a:gd name="connsiteX13" fmla="*/ 675934 w 7414059"/>
              <a:gd name="connsiteY13" fmla="*/ 4023560 h 8604433"/>
              <a:gd name="connsiteX14" fmla="*/ 1027643 w 7414059"/>
              <a:gd name="connsiteY14" fmla="*/ 4092140 h 8604433"/>
              <a:gd name="connsiteX15" fmla="*/ 1746752 w 7414059"/>
              <a:gd name="connsiteY15" fmla="*/ 4034723 h 8604433"/>
              <a:gd name="connsiteX16" fmla="*/ 1819666 w 7414059"/>
              <a:gd name="connsiteY16" fmla="*/ 4015264 h 8604433"/>
              <a:gd name="connsiteX17" fmla="*/ 1821590 w 7414059"/>
              <a:gd name="connsiteY17" fmla="*/ 4050982 h 8604433"/>
              <a:gd name="connsiteX18" fmla="*/ 1835496 w 7414059"/>
              <a:gd name="connsiteY18" fmla="*/ 4115276 h 8604433"/>
              <a:gd name="connsiteX19" fmla="*/ 1853746 w 7414059"/>
              <a:gd name="connsiteY19" fmla="*/ 4143851 h 8604433"/>
              <a:gd name="connsiteX20" fmla="*/ 1800263 w 7414059"/>
              <a:gd name="connsiteY20" fmla="*/ 4201782 h 8604433"/>
              <a:gd name="connsiteX21" fmla="*/ 1556833 w 7414059"/>
              <a:gd name="connsiteY21" fmla="*/ 4532919 h 8604433"/>
              <a:gd name="connsiteX22" fmla="*/ 1307087 w 7414059"/>
              <a:gd name="connsiteY22" fmla="*/ 5101114 h 8604433"/>
              <a:gd name="connsiteX23" fmla="*/ 1289580 w 7414059"/>
              <a:gd name="connsiteY23" fmla="*/ 5163026 h 8604433"/>
              <a:gd name="connsiteX24" fmla="*/ 1290685 w 7414059"/>
              <a:gd name="connsiteY24" fmla="*/ 5534501 h 8604433"/>
              <a:gd name="connsiteX25" fmla="*/ 1342520 w 7414059"/>
              <a:gd name="connsiteY25" fmla="*/ 6266069 h 8604433"/>
              <a:gd name="connsiteX26" fmla="*/ 1462621 w 7414059"/>
              <a:gd name="connsiteY26" fmla="*/ 6636611 h 8604433"/>
              <a:gd name="connsiteX27" fmla="*/ 2233308 w 7414059"/>
              <a:gd name="connsiteY27" fmla="*/ 7398553 h 8604433"/>
              <a:gd name="connsiteX28" fmla="*/ 2457145 w 7414059"/>
              <a:gd name="connsiteY28" fmla="*/ 7520750 h 8604433"/>
              <a:gd name="connsiteX29" fmla="*/ 2638739 w 7414059"/>
              <a:gd name="connsiteY29" fmla="*/ 7606942 h 8604433"/>
              <a:gd name="connsiteX30" fmla="*/ 3385080 w 7414059"/>
              <a:gd name="connsiteY30" fmla="*/ 7825255 h 8604433"/>
              <a:gd name="connsiteX31" fmla="*/ 4199468 w 7414059"/>
              <a:gd name="connsiteY31" fmla="*/ 7852801 h 8604433"/>
              <a:gd name="connsiteX32" fmla="*/ 4982747 w 7414059"/>
              <a:gd name="connsiteY32" fmla="*/ 7675483 h 8604433"/>
              <a:gd name="connsiteX33" fmla="*/ 5485343 w 7414059"/>
              <a:gd name="connsiteY33" fmla="*/ 7418785 h 8604433"/>
              <a:gd name="connsiteX34" fmla="*/ 5635409 w 7414059"/>
              <a:gd name="connsiteY34" fmla="*/ 7317048 h 8604433"/>
              <a:gd name="connsiteX35" fmla="*/ 5714810 w 7414059"/>
              <a:gd name="connsiteY35" fmla="*/ 7223437 h 8604433"/>
              <a:gd name="connsiteX36" fmla="*/ 5729955 w 7414059"/>
              <a:gd name="connsiteY36" fmla="*/ 7253764 h 8604433"/>
              <a:gd name="connsiteX37" fmla="*/ 5744232 w 7414059"/>
              <a:gd name="connsiteY37" fmla="*/ 7306151 h 8604433"/>
              <a:gd name="connsiteX38" fmla="*/ 5728221 w 7414059"/>
              <a:gd name="connsiteY38" fmla="*/ 7377589 h 8604433"/>
              <a:gd name="connsiteX39" fmla="*/ 5799439 w 7414059"/>
              <a:gd name="connsiteY39" fmla="*/ 8096726 h 8604433"/>
              <a:gd name="connsiteX40" fmla="*/ 6376864 w 7414059"/>
              <a:gd name="connsiteY40" fmla="*/ 8563223 h 8604433"/>
              <a:gd name="connsiteX41" fmla="*/ 6499108 w 7414059"/>
              <a:gd name="connsiteY41" fmla="*/ 8592484 h 8604433"/>
              <a:gd name="connsiteX42" fmla="*/ 6862848 w 7414059"/>
              <a:gd name="connsiteY42" fmla="*/ 8576386 h 8604433"/>
              <a:gd name="connsiteX43" fmla="*/ 7241001 w 7414059"/>
              <a:gd name="connsiteY43" fmla="*/ 8345005 h 8604433"/>
              <a:gd name="connsiteX44" fmla="*/ 7376817 w 7414059"/>
              <a:gd name="connsiteY44" fmla="*/ 7589692 h 8604433"/>
              <a:gd name="connsiteX45" fmla="*/ 7326659 w 7414059"/>
              <a:gd name="connsiteY45" fmla="*/ 7466047 h 8604433"/>
              <a:gd name="connsiteX46" fmla="*/ 7280805 w 7414059"/>
              <a:gd name="connsiteY46" fmla="*/ 7385028 h 8604433"/>
              <a:gd name="connsiteX47" fmla="*/ 6805441 w 7414059"/>
              <a:gd name="connsiteY47" fmla="*/ 6967376 h 8604433"/>
              <a:gd name="connsiteX48" fmla="*/ 6516872 w 7414059"/>
              <a:gd name="connsiteY48" fmla="*/ 6886680 h 8604433"/>
              <a:gd name="connsiteX49" fmla="*/ 6448273 w 7414059"/>
              <a:gd name="connsiteY49" fmla="*/ 6883985 h 8604433"/>
              <a:gd name="connsiteX50" fmla="*/ 6419583 w 7414059"/>
              <a:gd name="connsiteY50" fmla="*/ 6851304 h 8604433"/>
              <a:gd name="connsiteX51" fmla="*/ 6244114 w 7414059"/>
              <a:gd name="connsiteY51" fmla="*/ 6749073 h 8604433"/>
              <a:gd name="connsiteX52" fmla="*/ 6207557 w 7414059"/>
              <a:gd name="connsiteY52" fmla="*/ 6737376 h 8604433"/>
              <a:gd name="connsiteX53" fmla="*/ 6212377 w 7414059"/>
              <a:gd name="connsiteY53" fmla="*/ 6721726 h 8604433"/>
              <a:gd name="connsiteX54" fmla="*/ 6252296 w 7414059"/>
              <a:gd name="connsiteY54" fmla="*/ 6626752 h 8604433"/>
              <a:gd name="connsiteX55" fmla="*/ 6386074 w 7414059"/>
              <a:gd name="connsiteY55" fmla="*/ 5815489 h 8604433"/>
              <a:gd name="connsiteX56" fmla="*/ 6395076 w 7414059"/>
              <a:gd name="connsiteY56" fmla="*/ 5391626 h 8604433"/>
              <a:gd name="connsiteX57" fmla="*/ 6401439 w 7414059"/>
              <a:gd name="connsiteY57" fmla="*/ 5124926 h 8604433"/>
              <a:gd name="connsiteX58" fmla="*/ 6381598 w 7414059"/>
              <a:gd name="connsiteY58" fmla="*/ 5037211 h 8604433"/>
              <a:gd name="connsiteX59" fmla="*/ 6162828 w 7414059"/>
              <a:gd name="connsiteY59" fmla="*/ 4553426 h 8604433"/>
              <a:gd name="connsiteX60" fmla="*/ 6072292 w 7414059"/>
              <a:gd name="connsiteY60" fmla="*/ 4401026 h 8604433"/>
              <a:gd name="connsiteX61" fmla="*/ 5700999 w 7414059"/>
              <a:gd name="connsiteY61" fmla="*/ 4031104 h 8604433"/>
              <a:gd name="connsiteX62" fmla="*/ 4732868 w 7414059"/>
              <a:gd name="connsiteY62" fmla="*/ 3590611 h 8604433"/>
              <a:gd name="connsiteX63" fmla="*/ 3885143 w 7414059"/>
              <a:gd name="connsiteY63" fmla="*/ 3478778 h 8604433"/>
              <a:gd name="connsiteX64" fmla="*/ 3127905 w 7414059"/>
              <a:gd name="connsiteY64" fmla="*/ 3554301 h 8604433"/>
              <a:gd name="connsiteX65" fmla="*/ 3092187 w 7414059"/>
              <a:gd name="connsiteY65" fmla="*/ 3564226 h 8604433"/>
              <a:gd name="connsiteX66" fmla="*/ 3075518 w 7414059"/>
              <a:gd name="connsiteY66" fmla="*/ 3568875 h 8604433"/>
              <a:gd name="connsiteX67" fmla="*/ 3075518 w 7414059"/>
              <a:gd name="connsiteY67" fmla="*/ 3540347 h 8604433"/>
              <a:gd name="connsiteX68" fmla="*/ 3049696 w 7414059"/>
              <a:gd name="connsiteY68" fmla="*/ 3491503 h 8604433"/>
              <a:gd name="connsiteX69" fmla="*/ 3033379 w 7414059"/>
              <a:gd name="connsiteY69" fmla="*/ 3464624 h 8604433"/>
              <a:gd name="connsiteX70" fmla="*/ 3673212 w 7414059"/>
              <a:gd name="connsiteY70" fmla="*/ 2943701 h 8604433"/>
              <a:gd name="connsiteX71" fmla="*/ 3870884 w 7414059"/>
              <a:gd name="connsiteY71" fmla="*/ 2763565 h 8604433"/>
              <a:gd name="connsiteX72" fmla="*/ 4008282 w 7414059"/>
              <a:gd name="connsiteY72" fmla="*/ 2625452 h 8604433"/>
              <a:gd name="connsiteX73" fmla="*/ 4121782 w 7414059"/>
              <a:gd name="connsiteY73" fmla="*/ 2491264 h 8604433"/>
              <a:gd name="connsiteX74" fmla="*/ 4571486 w 7414059"/>
              <a:gd name="connsiteY74" fmla="*/ 1742199 h 8604433"/>
              <a:gd name="connsiteX75" fmla="*/ 4619120 w 7414059"/>
              <a:gd name="connsiteY75" fmla="*/ 1632928 h 8604433"/>
              <a:gd name="connsiteX76" fmla="*/ 4718314 w 7414059"/>
              <a:gd name="connsiteY76" fmla="*/ 1219676 h 8604433"/>
              <a:gd name="connsiteX77" fmla="*/ 4675270 w 7414059"/>
              <a:gd name="connsiteY77" fmla="*/ 786292 h 8604433"/>
              <a:gd name="connsiteX78" fmla="*/ 4328056 w 7414059"/>
              <a:gd name="connsiteY78" fmla="*/ 275675 h 8604433"/>
              <a:gd name="connsiteX79" fmla="*/ 3993376 w 7414059"/>
              <a:gd name="connsiteY79" fmla="*/ 152031 h 8604433"/>
              <a:gd name="connsiteX80" fmla="*/ 3853025 w 7414059"/>
              <a:gd name="connsiteY80" fmla="*/ 112417 h 8604433"/>
              <a:gd name="connsiteX81" fmla="*/ 3527955 w 7414059"/>
              <a:gd name="connsiteY81" fmla="*/ 18148 h 8604433"/>
              <a:gd name="connsiteX82" fmla="*/ 3071146 w 7414059"/>
              <a:gd name="connsiteY82" fmla="*/ 9899 h 8604433"/>
              <a:gd name="connsiteX83" fmla="*/ 3368412 w 7414059"/>
              <a:gd name="connsiteY83" fmla="*/ 69116 h 8604433"/>
              <a:gd name="connsiteX84" fmla="*/ 3411274 w 7414059"/>
              <a:gd name="connsiteY84" fmla="*/ 69116 h 8604433"/>
              <a:gd name="connsiteX85" fmla="*/ 3389843 w 7414059"/>
              <a:gd name="connsiteY85" fmla="*/ 64982 h 8604433"/>
              <a:gd name="connsiteX86" fmla="*/ 3368412 w 7414059"/>
              <a:gd name="connsiteY86" fmla="*/ 69116 h 8604433"/>
              <a:gd name="connsiteX87" fmla="*/ 3242939 w 7414059"/>
              <a:gd name="connsiteY87" fmla="*/ 80251 h 8604433"/>
              <a:gd name="connsiteX88" fmla="*/ 3331902 w 7414059"/>
              <a:gd name="connsiteY88" fmla="*/ 75412 h 8604433"/>
              <a:gd name="connsiteX89" fmla="*/ 3291983 w 7414059"/>
              <a:gd name="connsiteY89" fmla="*/ 71917 h 8604433"/>
              <a:gd name="connsiteX90" fmla="*/ 3242939 w 7414059"/>
              <a:gd name="connsiteY90" fmla="*/ 80251 h 8604433"/>
              <a:gd name="connsiteX91" fmla="*/ 3368412 w 7414059"/>
              <a:gd name="connsiteY91" fmla="*/ 102901 h 8604433"/>
              <a:gd name="connsiteX92" fmla="*/ 3304118 w 7414059"/>
              <a:gd name="connsiteY92" fmla="*/ 120656 h 8604433"/>
              <a:gd name="connsiteX93" fmla="*/ 3362354 w 7414059"/>
              <a:gd name="connsiteY93" fmla="*/ 118751 h 8604433"/>
              <a:gd name="connsiteX94" fmla="*/ 3532718 w 7414059"/>
              <a:gd name="connsiteY94" fmla="*/ 101158 h 8604433"/>
              <a:gd name="connsiteX95" fmla="*/ 3651780 w 7414059"/>
              <a:gd name="connsiteY95" fmla="*/ 93891 h 8604433"/>
              <a:gd name="connsiteX96" fmla="*/ 3542243 w 7414059"/>
              <a:gd name="connsiteY96" fmla="*/ 93729 h 8604433"/>
              <a:gd name="connsiteX97" fmla="*/ 3368412 w 7414059"/>
              <a:gd name="connsiteY97" fmla="*/ 102901 h 8604433"/>
              <a:gd name="connsiteX98" fmla="*/ 2694518 w 7414059"/>
              <a:gd name="connsiteY98" fmla="*/ 148355 h 8604433"/>
              <a:gd name="connsiteX99" fmla="*/ 2675468 w 7414059"/>
              <a:gd name="connsiteY99" fmla="*/ 160842 h 8604433"/>
              <a:gd name="connsiteX100" fmla="*/ 2751668 w 7414059"/>
              <a:gd name="connsiteY100" fmla="*/ 134067 h 8604433"/>
              <a:gd name="connsiteX101" fmla="*/ 2749287 w 7414059"/>
              <a:gd name="connsiteY101" fmla="*/ 129648 h 8604433"/>
              <a:gd name="connsiteX102" fmla="*/ 2694518 w 7414059"/>
              <a:gd name="connsiteY102" fmla="*/ 148355 h 8604433"/>
              <a:gd name="connsiteX103" fmla="*/ 2911288 w 7414059"/>
              <a:gd name="connsiteY103" fmla="*/ 160480 h 8604433"/>
              <a:gd name="connsiteX104" fmla="*/ 2812266 w 7414059"/>
              <a:gd name="connsiteY104" fmla="*/ 192836 h 8604433"/>
              <a:gd name="connsiteX105" fmla="*/ 3054706 w 7414059"/>
              <a:gd name="connsiteY105" fmla="*/ 134010 h 8604433"/>
              <a:gd name="connsiteX106" fmla="*/ 2911288 w 7414059"/>
              <a:gd name="connsiteY106" fmla="*/ 160480 h 8604433"/>
              <a:gd name="connsiteX107" fmla="*/ 3554149 w 7414059"/>
              <a:gd name="connsiteY107" fmla="*/ 136001 h 8604433"/>
              <a:gd name="connsiteX108" fmla="*/ 3625587 w 7414059"/>
              <a:gd name="connsiteY108" fmla="*/ 136001 h 8604433"/>
              <a:gd name="connsiteX109" fmla="*/ 3589868 w 7414059"/>
              <a:gd name="connsiteY109" fmla="*/ 132267 h 8604433"/>
              <a:gd name="connsiteX110" fmla="*/ 3554149 w 7414059"/>
              <a:gd name="connsiteY110" fmla="*/ 136001 h 8604433"/>
              <a:gd name="connsiteX111" fmla="*/ 3430324 w 7414059"/>
              <a:gd name="connsiteY111" fmla="*/ 145154 h 8604433"/>
              <a:gd name="connsiteX112" fmla="*/ 3463662 w 7414059"/>
              <a:gd name="connsiteY112" fmla="*/ 145154 h 8604433"/>
              <a:gd name="connsiteX113" fmla="*/ 3446993 w 7414059"/>
              <a:gd name="connsiteY113" fmla="*/ 140801 h 8604433"/>
              <a:gd name="connsiteX114" fmla="*/ 3430324 w 7414059"/>
              <a:gd name="connsiteY114" fmla="*/ 145154 h 8604433"/>
              <a:gd name="connsiteX115" fmla="*/ 2994555 w 7414059"/>
              <a:gd name="connsiteY115" fmla="*/ 185969 h 8604433"/>
              <a:gd name="connsiteX116" fmla="*/ 2819067 w 7414059"/>
              <a:gd name="connsiteY116" fmla="*/ 237709 h 8604433"/>
              <a:gd name="connsiteX117" fmla="*/ 2708986 w 7414059"/>
              <a:gd name="connsiteY117" fmla="*/ 249444 h 8604433"/>
              <a:gd name="connsiteX118" fmla="*/ 2691241 w 7414059"/>
              <a:gd name="connsiteY118" fmla="*/ 236461 h 8604433"/>
              <a:gd name="connsiteX119" fmla="*/ 2741124 w 7414059"/>
              <a:gd name="connsiteY119" fmla="*/ 219897 h 8604433"/>
              <a:gd name="connsiteX120" fmla="*/ 2715073 w 7414059"/>
              <a:gd name="connsiteY120" fmla="*/ 216297 h 8604433"/>
              <a:gd name="connsiteX121" fmla="*/ 2647169 w 7414059"/>
              <a:gd name="connsiteY121" fmla="*/ 214420 h 8604433"/>
              <a:gd name="connsiteX122" fmla="*/ 2607459 w 7414059"/>
              <a:gd name="connsiteY122" fmla="*/ 216316 h 8604433"/>
              <a:gd name="connsiteX123" fmla="*/ 2570226 w 7414059"/>
              <a:gd name="connsiteY123" fmla="*/ 201066 h 8604433"/>
              <a:gd name="connsiteX124" fmla="*/ 2318280 w 7414059"/>
              <a:gd name="connsiteY124" fmla="*/ 279743 h 8604433"/>
              <a:gd name="connsiteX125" fmla="*/ 2103968 w 7414059"/>
              <a:gd name="connsiteY125" fmla="*/ 382260 h 8604433"/>
              <a:gd name="connsiteX126" fmla="*/ 2219030 w 7414059"/>
              <a:gd name="connsiteY126" fmla="*/ 338207 h 8604433"/>
              <a:gd name="connsiteX127" fmla="*/ 2264026 w 7414059"/>
              <a:gd name="connsiteY127" fmla="*/ 339445 h 8604433"/>
              <a:gd name="connsiteX128" fmla="*/ 1969465 w 7414059"/>
              <a:gd name="connsiteY128" fmla="*/ 481492 h 8604433"/>
              <a:gd name="connsiteX129" fmla="*/ 1999193 w 7414059"/>
              <a:gd name="connsiteY129" fmla="*/ 443392 h 8604433"/>
              <a:gd name="connsiteX130" fmla="*/ 2037293 w 7414059"/>
              <a:gd name="connsiteY130" fmla="*/ 419046 h 8604433"/>
              <a:gd name="connsiteX131" fmla="*/ 1858699 w 7414059"/>
              <a:gd name="connsiteY131" fmla="*/ 512372 h 8604433"/>
              <a:gd name="connsiteX132" fmla="*/ 1722968 w 7414059"/>
              <a:gd name="connsiteY132" fmla="*/ 592887 h 8604433"/>
              <a:gd name="connsiteX133" fmla="*/ 1823895 w 7414059"/>
              <a:gd name="connsiteY133" fmla="*/ 543576 h 8604433"/>
              <a:gd name="connsiteX134" fmla="*/ 1929632 w 7414059"/>
              <a:gd name="connsiteY134" fmla="*/ 494474 h 8604433"/>
              <a:gd name="connsiteX135" fmla="*/ 1870405 w 7414059"/>
              <a:gd name="connsiteY135" fmla="*/ 548281 h 8604433"/>
              <a:gd name="connsiteX136" fmla="*/ 1893884 w 7414059"/>
              <a:gd name="connsiteY136" fmla="*/ 546690 h 8604433"/>
              <a:gd name="connsiteX137" fmla="*/ 1977209 w 7414059"/>
              <a:gd name="connsiteY137" fmla="*/ 513486 h 8604433"/>
              <a:gd name="connsiteX138" fmla="*/ 1845145 w 7414059"/>
              <a:gd name="connsiteY138" fmla="*/ 605774 h 8604433"/>
              <a:gd name="connsiteX139" fmla="*/ 1713443 w 7414059"/>
              <a:gd name="connsiteY139" fmla="*/ 656371 h 8604433"/>
              <a:gd name="connsiteX140" fmla="*/ 1730112 w 7414059"/>
              <a:gd name="connsiteY140" fmla="*/ 636892 h 8604433"/>
              <a:gd name="connsiteX141" fmla="*/ 1706680 w 7414059"/>
              <a:gd name="connsiteY141" fmla="*/ 642988 h 8604433"/>
              <a:gd name="connsiteX142" fmla="*/ 1656293 w 7414059"/>
              <a:gd name="connsiteY142" fmla="*/ 649198 h 8604433"/>
              <a:gd name="connsiteX143" fmla="*/ 1671942 w 7414059"/>
              <a:gd name="connsiteY143" fmla="*/ 629920 h 8604433"/>
              <a:gd name="connsiteX144" fmla="*/ 1682353 w 7414059"/>
              <a:gd name="connsiteY144" fmla="*/ 618671 h 8604433"/>
              <a:gd name="connsiteX145" fmla="*/ 1612059 w 7414059"/>
              <a:gd name="connsiteY145" fmla="*/ 654513 h 8604433"/>
              <a:gd name="connsiteX146" fmla="*/ 1563557 w 7414059"/>
              <a:gd name="connsiteY146" fmla="*/ 698776 h 8604433"/>
              <a:gd name="connsiteX147" fmla="*/ 1580093 w 7414059"/>
              <a:gd name="connsiteY147" fmla="*/ 709701 h 8604433"/>
              <a:gd name="connsiteX148" fmla="*/ 1439027 w 7414059"/>
              <a:gd name="connsiteY148" fmla="*/ 795817 h 8604433"/>
              <a:gd name="connsiteX149" fmla="*/ 1439599 w 7414059"/>
              <a:gd name="connsiteY149" fmla="*/ 767746 h 8604433"/>
              <a:gd name="connsiteX150" fmla="*/ 1451505 w 7414059"/>
              <a:gd name="connsiteY150" fmla="*/ 754926 h 8604433"/>
              <a:gd name="connsiteX151" fmla="*/ 1437351 w 7414059"/>
              <a:gd name="connsiteY151" fmla="*/ 763032 h 8604433"/>
              <a:gd name="connsiteX152" fmla="*/ 1251480 w 7414059"/>
              <a:gd name="connsiteY152" fmla="*/ 889466 h 8604433"/>
              <a:gd name="connsiteX153" fmla="*/ 977179 w 7414059"/>
              <a:gd name="connsiteY153" fmla="*/ 1117349 h 8604433"/>
              <a:gd name="connsiteX154" fmla="*/ 953367 w 7414059"/>
              <a:gd name="connsiteY154" fmla="*/ 1155163 h 8604433"/>
              <a:gd name="connsiteX155" fmla="*/ 813666 w 7414059"/>
              <a:gd name="connsiteY155" fmla="*/ 1319689 h 8604433"/>
              <a:gd name="connsiteX156" fmla="*/ 792558 w 7414059"/>
              <a:gd name="connsiteY156" fmla="*/ 1309392 h 8604433"/>
              <a:gd name="connsiteX157" fmla="*/ 782252 w 7414059"/>
              <a:gd name="connsiteY157" fmla="*/ 1299086 h 8604433"/>
              <a:gd name="connsiteX158" fmla="*/ 713644 w 7414059"/>
              <a:gd name="connsiteY158" fmla="*/ 1380563 h 8604433"/>
              <a:gd name="connsiteX159" fmla="*/ 643130 w 7414059"/>
              <a:gd name="connsiteY159" fmla="*/ 1475003 h 8604433"/>
              <a:gd name="connsiteX160" fmla="*/ 526363 w 7414059"/>
              <a:gd name="connsiteY160" fmla="*/ 1658626 h 8604433"/>
              <a:gd name="connsiteX161" fmla="*/ 333948 w 7414059"/>
              <a:gd name="connsiteY161" fmla="*/ 1972189 h 8604433"/>
              <a:gd name="connsiteX162" fmla="*/ 427665 w 7414059"/>
              <a:gd name="connsiteY162" fmla="*/ 1832820 h 8604433"/>
              <a:gd name="connsiteX163" fmla="*/ 657875 w 7414059"/>
              <a:gd name="connsiteY163" fmla="*/ 1511446 h 8604433"/>
              <a:gd name="connsiteX164" fmla="*/ 594714 w 7414059"/>
              <a:gd name="connsiteY164" fmla="*/ 1634014 h 8604433"/>
              <a:gd name="connsiteX165" fmla="*/ 468822 w 7414059"/>
              <a:gd name="connsiteY165" fmla="*/ 1824514 h 8604433"/>
              <a:gd name="connsiteX166" fmla="*/ 303811 w 7414059"/>
              <a:gd name="connsiteY166" fmla="*/ 2072164 h 8604433"/>
              <a:gd name="connsiteX167" fmla="*/ 294220 w 7414059"/>
              <a:gd name="connsiteY167" fmla="*/ 2060734 h 8604433"/>
              <a:gd name="connsiteX168" fmla="*/ 242804 w 7414059"/>
              <a:gd name="connsiteY168" fmla="*/ 2140744 h 8604433"/>
              <a:gd name="connsiteX169" fmla="*/ 223239 w 7414059"/>
              <a:gd name="connsiteY169" fmla="*/ 2208781 h 8604433"/>
              <a:gd name="connsiteX170" fmla="*/ 223268 w 7414059"/>
              <a:gd name="connsiteY170" fmla="*/ 2258206 h 8604433"/>
              <a:gd name="connsiteX171" fmla="*/ 209466 w 7414059"/>
              <a:gd name="connsiteY171" fmla="*/ 2291239 h 8604433"/>
              <a:gd name="connsiteX172" fmla="*/ 223268 w 7414059"/>
              <a:gd name="connsiteY172" fmla="*/ 2291239 h 8604433"/>
              <a:gd name="connsiteX173" fmla="*/ 185778 w 7414059"/>
              <a:gd name="connsiteY173" fmla="*/ 2433133 h 8604433"/>
              <a:gd name="connsiteX174" fmla="*/ 179224 w 7414059"/>
              <a:gd name="connsiteY174" fmla="*/ 2486501 h 8604433"/>
              <a:gd name="connsiteX175" fmla="*/ 235555 w 7414059"/>
              <a:gd name="connsiteY175" fmla="*/ 2372201 h 8604433"/>
              <a:gd name="connsiteX176" fmla="*/ 236308 w 7414059"/>
              <a:gd name="connsiteY176" fmla="*/ 2399024 h 8604433"/>
              <a:gd name="connsiteX177" fmla="*/ 227211 w 7414059"/>
              <a:gd name="connsiteY177" fmla="*/ 2444267 h 8604433"/>
              <a:gd name="connsiteX178" fmla="*/ 226821 w 7414059"/>
              <a:gd name="connsiteY178" fmla="*/ 2462689 h 8604433"/>
              <a:gd name="connsiteX179" fmla="*/ 313089 w 7414059"/>
              <a:gd name="connsiteY179" fmla="*/ 2304145 h 8604433"/>
              <a:gd name="connsiteX180" fmla="*/ 345550 w 7414059"/>
              <a:gd name="connsiteY180" fmla="*/ 2207628 h 8604433"/>
              <a:gd name="connsiteX181" fmla="*/ 308507 w 7414059"/>
              <a:gd name="connsiteY181" fmla="*/ 2276951 h 8604433"/>
              <a:gd name="connsiteX182" fmla="*/ 305583 w 7414059"/>
              <a:gd name="connsiteY182" fmla="*/ 2246757 h 8604433"/>
              <a:gd name="connsiteX183" fmla="*/ 445553 w 7414059"/>
              <a:gd name="connsiteY183" fmla="*/ 1973475 h 8604433"/>
              <a:gd name="connsiteX184" fmla="*/ 684583 w 7414059"/>
              <a:gd name="connsiteY184" fmla="*/ 1648206 h 8604433"/>
              <a:gd name="connsiteX185" fmla="*/ 589018 w 7414059"/>
              <a:gd name="connsiteY185" fmla="*/ 1819751 h 8604433"/>
              <a:gd name="connsiteX186" fmla="*/ 438666 w 7414059"/>
              <a:gd name="connsiteY186" fmla="*/ 2057857 h 8604433"/>
              <a:gd name="connsiteX187" fmla="*/ 489777 w 7414059"/>
              <a:gd name="connsiteY187" fmla="*/ 1988372 h 8604433"/>
              <a:gd name="connsiteX188" fmla="*/ 804102 w 7414059"/>
              <a:gd name="connsiteY188" fmla="*/ 1572101 h 8604433"/>
              <a:gd name="connsiteX189" fmla="*/ 1765164 w 7414059"/>
              <a:gd name="connsiteY189" fmla="*/ 750944 h 8604433"/>
              <a:gd name="connsiteX190" fmla="*/ 2675468 w 7414059"/>
              <a:gd name="connsiteY190" fmla="*/ 337645 h 8604433"/>
              <a:gd name="connsiteX191" fmla="*/ 2815962 w 7414059"/>
              <a:gd name="connsiteY191" fmla="*/ 281971 h 8604433"/>
              <a:gd name="connsiteX192" fmla="*/ 2799293 w 7414059"/>
              <a:gd name="connsiteY192" fmla="*/ 267551 h 8604433"/>
              <a:gd name="connsiteX193" fmla="*/ 2994555 w 7414059"/>
              <a:gd name="connsiteY193" fmla="*/ 200304 h 8604433"/>
              <a:gd name="connsiteX194" fmla="*/ 3108379 w 7414059"/>
              <a:gd name="connsiteY194" fmla="*/ 165662 h 8604433"/>
              <a:gd name="connsiteX195" fmla="*/ 2994555 w 7414059"/>
              <a:gd name="connsiteY195" fmla="*/ 185969 h 8604433"/>
              <a:gd name="connsiteX196" fmla="*/ 3412274 w 7414059"/>
              <a:gd name="connsiteY196" fmla="*/ 182264 h 8604433"/>
              <a:gd name="connsiteX197" fmla="*/ 2646893 w 7414059"/>
              <a:gd name="connsiteY197" fmla="*/ 379107 h 8604433"/>
              <a:gd name="connsiteX198" fmla="*/ 2075393 w 7414059"/>
              <a:gd name="connsiteY198" fmla="*/ 636454 h 8604433"/>
              <a:gd name="connsiteX199" fmla="*/ 1485862 w 7414059"/>
              <a:gd name="connsiteY199" fmla="*/ 978903 h 8604433"/>
              <a:gd name="connsiteX200" fmla="*/ 476109 w 7414059"/>
              <a:gd name="connsiteY200" fmla="*/ 2092557 h 8604433"/>
              <a:gd name="connsiteX201" fmla="*/ 369677 w 7414059"/>
              <a:gd name="connsiteY201" fmla="*/ 2270122 h 8604433"/>
              <a:gd name="connsiteX202" fmla="*/ 295153 w 7414059"/>
              <a:gd name="connsiteY202" fmla="*/ 2444982 h 8604433"/>
              <a:gd name="connsiteX203" fmla="*/ 131523 w 7414059"/>
              <a:gd name="connsiteY203" fmla="*/ 2906202 h 8604433"/>
              <a:gd name="connsiteX204" fmla="*/ 119245 w 7414059"/>
              <a:gd name="connsiteY204" fmla="*/ 3105626 h 8604433"/>
              <a:gd name="connsiteX205" fmla="*/ 119350 w 7414059"/>
              <a:gd name="connsiteY205" fmla="*/ 3248501 h 8604433"/>
              <a:gd name="connsiteX206" fmla="*/ 140229 w 7414059"/>
              <a:gd name="connsiteY206" fmla="*/ 3332731 h 8604433"/>
              <a:gd name="connsiteX207" fmla="*/ 279513 w 7414059"/>
              <a:gd name="connsiteY207" fmla="*/ 3638817 h 8604433"/>
              <a:gd name="connsiteX208" fmla="*/ 726036 w 7414059"/>
              <a:gd name="connsiteY208" fmla="*/ 3943455 h 8604433"/>
              <a:gd name="connsiteX209" fmla="*/ 762278 w 7414059"/>
              <a:gd name="connsiteY209" fmla="*/ 3970115 h 8604433"/>
              <a:gd name="connsiteX210" fmla="*/ 664275 w 7414059"/>
              <a:gd name="connsiteY210" fmla="*/ 3949122 h 8604433"/>
              <a:gd name="connsiteX211" fmla="*/ 424426 w 7414059"/>
              <a:gd name="connsiteY211" fmla="*/ 3830269 h 8604433"/>
              <a:gd name="connsiteX212" fmla="*/ 406138 w 7414059"/>
              <a:gd name="connsiteY212" fmla="*/ 3829612 h 8604433"/>
              <a:gd name="connsiteX213" fmla="*/ 1165755 w 7414059"/>
              <a:gd name="connsiteY213" fmla="*/ 4040829 h 8604433"/>
              <a:gd name="connsiteX214" fmla="*/ 1327680 w 7414059"/>
              <a:gd name="connsiteY214" fmla="*/ 4046201 h 8604433"/>
              <a:gd name="connsiteX215" fmla="*/ 1456115 w 7414059"/>
              <a:gd name="connsiteY215" fmla="*/ 4030409 h 8604433"/>
              <a:gd name="connsiteX216" fmla="*/ 1594228 w 7414059"/>
              <a:gd name="connsiteY216" fmla="*/ 4004262 h 8604433"/>
              <a:gd name="connsiteX217" fmla="*/ 1603905 w 7414059"/>
              <a:gd name="connsiteY217" fmla="*/ 3993899 h 8604433"/>
              <a:gd name="connsiteX218" fmla="*/ 1570568 w 7414059"/>
              <a:gd name="connsiteY218" fmla="*/ 3999386 h 8604433"/>
              <a:gd name="connsiteX219" fmla="*/ 1040330 w 7414059"/>
              <a:gd name="connsiteY219" fmla="*/ 4016845 h 8604433"/>
              <a:gd name="connsiteX220" fmla="*/ 1123236 w 7414059"/>
              <a:gd name="connsiteY220" fmla="*/ 4004663 h 8604433"/>
              <a:gd name="connsiteX221" fmla="*/ 1684868 w 7414059"/>
              <a:gd name="connsiteY221" fmla="*/ 3951780 h 8604433"/>
              <a:gd name="connsiteX222" fmla="*/ 1975914 w 7414059"/>
              <a:gd name="connsiteY222" fmla="*/ 3876885 h 8604433"/>
              <a:gd name="connsiteX223" fmla="*/ 2185997 w 7414059"/>
              <a:gd name="connsiteY223" fmla="*/ 3816182 h 8604433"/>
              <a:gd name="connsiteX224" fmla="*/ 2447401 w 7414059"/>
              <a:gd name="connsiteY224" fmla="*/ 3688213 h 8604433"/>
              <a:gd name="connsiteX225" fmla="*/ 2754268 w 7414059"/>
              <a:gd name="connsiteY225" fmla="*/ 3525212 h 8604433"/>
              <a:gd name="connsiteX226" fmla="*/ 2878093 w 7414059"/>
              <a:gd name="connsiteY226" fmla="*/ 3441773 h 8604433"/>
              <a:gd name="connsiteX227" fmla="*/ 3189589 w 7414059"/>
              <a:gd name="connsiteY227" fmla="*/ 3226794 h 8604433"/>
              <a:gd name="connsiteX228" fmla="*/ 3246330 w 7414059"/>
              <a:gd name="connsiteY228" fmla="*/ 3220603 h 8604433"/>
              <a:gd name="connsiteX229" fmla="*/ 3294593 w 7414059"/>
              <a:gd name="connsiteY229" fmla="*/ 3215297 h 8604433"/>
              <a:gd name="connsiteX230" fmla="*/ 4038495 w 7414059"/>
              <a:gd name="connsiteY230" fmla="*/ 2500065 h 8604433"/>
              <a:gd name="connsiteX231" fmla="*/ 4212431 w 7414059"/>
              <a:gd name="connsiteY231" fmla="*/ 2275599 h 8604433"/>
              <a:gd name="connsiteX232" fmla="*/ 4318664 w 7414059"/>
              <a:gd name="connsiteY232" fmla="*/ 2129314 h 8604433"/>
              <a:gd name="connsiteX233" fmla="*/ 4587012 w 7414059"/>
              <a:gd name="connsiteY233" fmla="*/ 1543526 h 8604433"/>
              <a:gd name="connsiteX234" fmla="*/ 4671279 w 7414059"/>
              <a:gd name="connsiteY234" fmla="*/ 1180671 h 8604433"/>
              <a:gd name="connsiteX235" fmla="*/ 4666679 w 7414059"/>
              <a:gd name="connsiteY235" fmla="*/ 994934 h 8604433"/>
              <a:gd name="connsiteX236" fmla="*/ 4655458 w 7414059"/>
              <a:gd name="connsiteY236" fmla="*/ 876779 h 8604433"/>
              <a:gd name="connsiteX237" fmla="*/ 4623302 w 7414059"/>
              <a:gd name="connsiteY237" fmla="*/ 780091 h 8604433"/>
              <a:gd name="connsiteX238" fmla="*/ 4302214 w 7414059"/>
              <a:gd name="connsiteY238" fmla="*/ 303984 h 8604433"/>
              <a:gd name="connsiteX239" fmla="*/ 4113562 w 7414059"/>
              <a:gd name="connsiteY239" fmla="*/ 230289 h 8604433"/>
              <a:gd name="connsiteX240" fmla="*/ 4008968 w 7414059"/>
              <a:gd name="connsiteY240" fmla="*/ 205514 h 8604433"/>
              <a:gd name="connsiteX241" fmla="*/ 3412274 w 7414059"/>
              <a:gd name="connsiteY241" fmla="*/ 182264 h 8604433"/>
              <a:gd name="connsiteX242" fmla="*/ 3094568 w 7414059"/>
              <a:gd name="connsiteY242" fmla="*/ 205267 h 8604433"/>
              <a:gd name="connsiteX243" fmla="*/ 3070755 w 7414059"/>
              <a:gd name="connsiteY243" fmla="*/ 212896 h 8604433"/>
              <a:gd name="connsiteX244" fmla="*/ 3089805 w 7414059"/>
              <a:gd name="connsiteY244" fmla="*/ 212896 h 8604433"/>
              <a:gd name="connsiteX245" fmla="*/ 3132668 w 7414059"/>
              <a:gd name="connsiteY245" fmla="*/ 205267 h 8604433"/>
              <a:gd name="connsiteX246" fmla="*/ 3156480 w 7414059"/>
              <a:gd name="connsiteY246" fmla="*/ 197637 h 8604433"/>
              <a:gd name="connsiteX247" fmla="*/ 3137430 w 7414059"/>
              <a:gd name="connsiteY247" fmla="*/ 197637 h 8604433"/>
              <a:gd name="connsiteX248" fmla="*/ 3094568 w 7414059"/>
              <a:gd name="connsiteY248" fmla="*/ 205267 h 8604433"/>
              <a:gd name="connsiteX249" fmla="*/ 2994555 w 7414059"/>
              <a:gd name="connsiteY249" fmla="*/ 228812 h 8604433"/>
              <a:gd name="connsiteX250" fmla="*/ 3023130 w 7414059"/>
              <a:gd name="connsiteY250" fmla="*/ 229746 h 8604433"/>
              <a:gd name="connsiteX251" fmla="*/ 3051705 w 7414059"/>
              <a:gd name="connsiteY251" fmla="*/ 216373 h 8604433"/>
              <a:gd name="connsiteX252" fmla="*/ 2994555 w 7414059"/>
              <a:gd name="connsiteY252" fmla="*/ 228812 h 8604433"/>
              <a:gd name="connsiteX253" fmla="*/ 3456023 w 7414059"/>
              <a:gd name="connsiteY253" fmla="*/ 233784 h 8604433"/>
              <a:gd name="connsiteX254" fmla="*/ 2623080 w 7414059"/>
              <a:gd name="connsiteY254" fmla="*/ 457365 h 8604433"/>
              <a:gd name="connsiteX255" fmla="*/ 2409054 w 7414059"/>
              <a:gd name="connsiteY255" fmla="*/ 539166 h 8604433"/>
              <a:gd name="connsiteX256" fmla="*/ 1870605 w 7414059"/>
              <a:gd name="connsiteY256" fmla="*/ 800455 h 8604433"/>
              <a:gd name="connsiteX257" fmla="*/ 1238736 w 7414059"/>
              <a:gd name="connsiteY257" fmla="*/ 1244251 h 8604433"/>
              <a:gd name="connsiteX258" fmla="*/ 915402 w 7414059"/>
              <a:gd name="connsiteY258" fmla="*/ 1595914 h 8604433"/>
              <a:gd name="connsiteX259" fmla="*/ 808474 w 7414059"/>
              <a:gd name="connsiteY259" fmla="*/ 1738856 h 8604433"/>
              <a:gd name="connsiteX260" fmla="*/ 515771 w 7414059"/>
              <a:gd name="connsiteY260" fmla="*/ 2147068 h 8604433"/>
              <a:gd name="connsiteX261" fmla="*/ 221973 w 7414059"/>
              <a:gd name="connsiteY261" fmla="*/ 2796064 h 8604433"/>
              <a:gd name="connsiteX262" fmla="*/ 175129 w 7414059"/>
              <a:gd name="connsiteY262" fmla="*/ 3096416 h 8604433"/>
              <a:gd name="connsiteX263" fmla="*/ 169185 w 7414059"/>
              <a:gd name="connsiteY263" fmla="*/ 3191351 h 8604433"/>
              <a:gd name="connsiteX264" fmla="*/ 188302 w 7414059"/>
              <a:gd name="connsiteY264" fmla="*/ 3305651 h 8604433"/>
              <a:gd name="connsiteX265" fmla="*/ 207409 w 7414059"/>
              <a:gd name="connsiteY265" fmla="*/ 3419951 h 8604433"/>
              <a:gd name="connsiteX266" fmla="*/ 257234 w 7414059"/>
              <a:gd name="connsiteY266" fmla="*/ 3518830 h 8604433"/>
              <a:gd name="connsiteX267" fmla="*/ 360171 w 7414059"/>
              <a:gd name="connsiteY267" fmla="*/ 3675250 h 8604433"/>
              <a:gd name="connsiteX268" fmla="*/ 822857 w 7414059"/>
              <a:gd name="connsiteY268" fmla="*/ 3934702 h 8604433"/>
              <a:gd name="connsiteX269" fmla="*/ 918107 w 7414059"/>
              <a:gd name="connsiteY269" fmla="*/ 3959743 h 8604433"/>
              <a:gd name="connsiteX270" fmla="*/ 1061304 w 7414059"/>
              <a:gd name="connsiteY270" fmla="*/ 3964991 h 8604433"/>
              <a:gd name="connsiteX271" fmla="*/ 1800606 w 7414059"/>
              <a:gd name="connsiteY271" fmla="*/ 3886419 h 8604433"/>
              <a:gd name="connsiteX272" fmla="*/ 2778309 w 7414059"/>
              <a:gd name="connsiteY272" fmla="*/ 3461442 h 8604433"/>
              <a:gd name="connsiteX273" fmla="*/ 3215069 w 7414059"/>
              <a:gd name="connsiteY273" fmla="*/ 3178302 h 8604433"/>
              <a:gd name="connsiteX274" fmla="*/ 3737629 w 7414059"/>
              <a:gd name="connsiteY274" fmla="*/ 2728160 h 8604433"/>
              <a:gd name="connsiteX275" fmla="*/ 4080291 w 7414059"/>
              <a:gd name="connsiteY275" fmla="*/ 2343626 h 8604433"/>
              <a:gd name="connsiteX276" fmla="*/ 4202316 w 7414059"/>
              <a:gd name="connsiteY276" fmla="*/ 2177510 h 8604433"/>
              <a:gd name="connsiteX277" fmla="*/ 4576534 w 7414059"/>
              <a:gd name="connsiteY277" fmla="*/ 1343501 h 8604433"/>
              <a:gd name="connsiteX278" fmla="*/ 4600242 w 7414059"/>
              <a:gd name="connsiteY278" fmla="*/ 1248251 h 8604433"/>
              <a:gd name="connsiteX279" fmla="*/ 4600451 w 7414059"/>
              <a:gd name="connsiteY279" fmla="*/ 1129189 h 8604433"/>
              <a:gd name="connsiteX280" fmla="*/ 4511078 w 7414059"/>
              <a:gd name="connsiteY280" fmla="*/ 677611 h 8604433"/>
              <a:gd name="connsiteX281" fmla="*/ 4461987 w 7414059"/>
              <a:gd name="connsiteY281" fmla="*/ 554644 h 8604433"/>
              <a:gd name="connsiteX282" fmla="*/ 4404551 w 7414059"/>
              <a:gd name="connsiteY282" fmla="*/ 491579 h 8604433"/>
              <a:gd name="connsiteX283" fmla="*/ 4304243 w 7414059"/>
              <a:gd name="connsiteY283" fmla="*/ 392976 h 8604433"/>
              <a:gd name="connsiteX284" fmla="*/ 4029770 w 7414059"/>
              <a:gd name="connsiteY284" fmla="*/ 255578 h 8604433"/>
              <a:gd name="connsiteX285" fmla="*/ 3947055 w 7414059"/>
              <a:gd name="connsiteY285" fmla="*/ 231308 h 8604433"/>
              <a:gd name="connsiteX286" fmla="*/ 3742268 w 7414059"/>
              <a:gd name="connsiteY286" fmla="*/ 228689 h 8604433"/>
              <a:gd name="connsiteX287" fmla="*/ 3456023 w 7414059"/>
              <a:gd name="connsiteY287" fmla="*/ 233784 h 8604433"/>
              <a:gd name="connsiteX288" fmla="*/ 3538719 w 7414059"/>
              <a:gd name="connsiteY288" fmla="*/ 321948 h 8604433"/>
              <a:gd name="connsiteX289" fmla="*/ 3547005 w 7414059"/>
              <a:gd name="connsiteY289" fmla="*/ 357667 h 8604433"/>
              <a:gd name="connsiteX290" fmla="*/ 3561293 w 7414059"/>
              <a:gd name="connsiteY290" fmla="*/ 344160 h 8604433"/>
              <a:gd name="connsiteX291" fmla="*/ 3567075 w 7414059"/>
              <a:gd name="connsiteY291" fmla="*/ 315585 h 8604433"/>
              <a:gd name="connsiteX292" fmla="*/ 3558664 w 7414059"/>
              <a:gd name="connsiteY292" fmla="*/ 300517 h 8604433"/>
              <a:gd name="connsiteX293" fmla="*/ 3538719 w 7414059"/>
              <a:gd name="connsiteY293" fmla="*/ 321948 h 8604433"/>
              <a:gd name="connsiteX294" fmla="*/ 3601574 w 7414059"/>
              <a:gd name="connsiteY294" fmla="*/ 311832 h 8604433"/>
              <a:gd name="connsiteX295" fmla="*/ 3627968 w 7414059"/>
              <a:gd name="connsiteY295" fmla="*/ 315595 h 8604433"/>
              <a:gd name="connsiteX296" fmla="*/ 3612890 w 7414059"/>
              <a:gd name="connsiteY296" fmla="*/ 300517 h 8604433"/>
              <a:gd name="connsiteX297" fmla="*/ 3601574 w 7414059"/>
              <a:gd name="connsiteY297" fmla="*/ 311832 h 8604433"/>
              <a:gd name="connsiteX298" fmla="*/ 3657210 w 7414059"/>
              <a:gd name="connsiteY298" fmla="*/ 331473 h 8604433"/>
              <a:gd name="connsiteX299" fmla="*/ 3657886 w 7414059"/>
              <a:gd name="connsiteY299" fmla="*/ 362429 h 8604433"/>
              <a:gd name="connsiteX300" fmla="*/ 3666068 w 7414059"/>
              <a:gd name="connsiteY300" fmla="*/ 343379 h 8604433"/>
              <a:gd name="connsiteX301" fmla="*/ 3666068 w 7414059"/>
              <a:gd name="connsiteY301" fmla="*/ 300517 h 8604433"/>
              <a:gd name="connsiteX302" fmla="*/ 3657210 w 7414059"/>
              <a:gd name="connsiteY302" fmla="*/ 331473 h 8604433"/>
              <a:gd name="connsiteX303" fmla="*/ 3742268 w 7414059"/>
              <a:gd name="connsiteY303" fmla="*/ 315366 h 8604433"/>
              <a:gd name="connsiteX304" fmla="*/ 3751793 w 7414059"/>
              <a:gd name="connsiteY304" fmla="*/ 324329 h 8604433"/>
              <a:gd name="connsiteX305" fmla="*/ 3761318 w 7414059"/>
              <a:gd name="connsiteY305" fmla="*/ 309480 h 8604433"/>
              <a:gd name="connsiteX306" fmla="*/ 3751793 w 7414059"/>
              <a:gd name="connsiteY306" fmla="*/ 300517 h 8604433"/>
              <a:gd name="connsiteX307" fmla="*/ 3742268 w 7414059"/>
              <a:gd name="connsiteY307" fmla="*/ 315366 h 8604433"/>
              <a:gd name="connsiteX308" fmla="*/ 3443469 w 7414059"/>
              <a:gd name="connsiteY308" fmla="*/ 331473 h 8604433"/>
              <a:gd name="connsiteX309" fmla="*/ 3445897 w 7414059"/>
              <a:gd name="connsiteY309" fmla="*/ 372630 h 8604433"/>
              <a:gd name="connsiteX310" fmla="*/ 3455975 w 7414059"/>
              <a:gd name="connsiteY310" fmla="*/ 310042 h 8604433"/>
              <a:gd name="connsiteX311" fmla="*/ 3443469 w 7414059"/>
              <a:gd name="connsiteY311" fmla="*/ 331473 h 8604433"/>
              <a:gd name="connsiteX312" fmla="*/ 3494618 w 7414059"/>
              <a:gd name="connsiteY312" fmla="*/ 320129 h 8604433"/>
              <a:gd name="connsiteX313" fmla="*/ 3504143 w 7414059"/>
              <a:gd name="connsiteY313" fmla="*/ 324329 h 8604433"/>
              <a:gd name="connsiteX314" fmla="*/ 3513668 w 7414059"/>
              <a:gd name="connsiteY314" fmla="*/ 314242 h 8604433"/>
              <a:gd name="connsiteX315" fmla="*/ 3504143 w 7414059"/>
              <a:gd name="connsiteY315" fmla="*/ 310042 h 8604433"/>
              <a:gd name="connsiteX316" fmla="*/ 3494618 w 7414059"/>
              <a:gd name="connsiteY316" fmla="*/ 320129 h 8604433"/>
              <a:gd name="connsiteX317" fmla="*/ 3784902 w 7414059"/>
              <a:gd name="connsiteY317" fmla="*/ 329806 h 8604433"/>
              <a:gd name="connsiteX318" fmla="*/ 3793474 w 7414059"/>
              <a:gd name="connsiteY318" fmla="*/ 356876 h 8604433"/>
              <a:gd name="connsiteX319" fmla="*/ 3800704 w 7414059"/>
              <a:gd name="connsiteY319" fmla="*/ 310042 h 8604433"/>
              <a:gd name="connsiteX320" fmla="*/ 3784902 w 7414059"/>
              <a:gd name="connsiteY320" fmla="*/ 329806 h 8604433"/>
              <a:gd name="connsiteX321" fmla="*/ 3839404 w 7414059"/>
              <a:gd name="connsiteY321" fmla="*/ 343036 h 8604433"/>
              <a:gd name="connsiteX322" fmla="*/ 3837946 w 7414059"/>
              <a:gd name="connsiteY322" fmla="*/ 372221 h 8604433"/>
              <a:gd name="connsiteX323" fmla="*/ 3851872 w 7414059"/>
              <a:gd name="connsiteY323" fmla="*/ 363029 h 8604433"/>
              <a:gd name="connsiteX324" fmla="*/ 3861035 w 7414059"/>
              <a:gd name="connsiteY324" fmla="*/ 333854 h 8604433"/>
              <a:gd name="connsiteX325" fmla="*/ 3839404 w 7414059"/>
              <a:gd name="connsiteY325" fmla="*/ 343036 h 8604433"/>
              <a:gd name="connsiteX326" fmla="*/ 3344599 w 7414059"/>
              <a:gd name="connsiteY326" fmla="*/ 335397 h 8604433"/>
              <a:gd name="connsiteX327" fmla="*/ 3343285 w 7414059"/>
              <a:gd name="connsiteY327" fmla="*/ 382136 h 8604433"/>
              <a:gd name="connsiteX328" fmla="*/ 3370650 w 7414059"/>
              <a:gd name="connsiteY328" fmla="*/ 345760 h 8604433"/>
              <a:gd name="connsiteX329" fmla="*/ 3344599 w 7414059"/>
              <a:gd name="connsiteY329" fmla="*/ 335397 h 8604433"/>
              <a:gd name="connsiteX330" fmla="*/ 3891496 w 7414059"/>
              <a:gd name="connsiteY330" fmla="*/ 335445 h 8604433"/>
              <a:gd name="connsiteX331" fmla="*/ 3885143 w 7414059"/>
              <a:gd name="connsiteY331" fmla="*/ 351637 h 8604433"/>
              <a:gd name="connsiteX332" fmla="*/ 3896411 w 7414059"/>
              <a:gd name="connsiteY332" fmla="*/ 350209 h 8604433"/>
              <a:gd name="connsiteX333" fmla="*/ 3902764 w 7414059"/>
              <a:gd name="connsiteY333" fmla="*/ 334016 h 8604433"/>
              <a:gd name="connsiteX334" fmla="*/ 3891496 w 7414059"/>
              <a:gd name="connsiteY334" fmla="*/ 335445 h 8604433"/>
              <a:gd name="connsiteX335" fmla="*/ 3291421 w 7414059"/>
              <a:gd name="connsiteY335" fmla="*/ 344970 h 8604433"/>
              <a:gd name="connsiteX336" fmla="*/ 3299355 w 7414059"/>
              <a:gd name="connsiteY336" fmla="*/ 367192 h 8604433"/>
              <a:gd name="connsiteX337" fmla="*/ 3313643 w 7414059"/>
              <a:gd name="connsiteY337" fmla="*/ 352904 h 8604433"/>
              <a:gd name="connsiteX338" fmla="*/ 3291421 w 7414059"/>
              <a:gd name="connsiteY338" fmla="*/ 344970 h 8604433"/>
              <a:gd name="connsiteX339" fmla="*/ 3585963 w 7414059"/>
              <a:gd name="connsiteY339" fmla="*/ 354114 h 8604433"/>
              <a:gd name="connsiteX340" fmla="*/ 3590868 w 7414059"/>
              <a:gd name="connsiteY340" fmla="*/ 382689 h 8604433"/>
              <a:gd name="connsiteX341" fmla="*/ 3601726 w 7414059"/>
              <a:gd name="connsiteY341" fmla="*/ 395767 h 8604433"/>
              <a:gd name="connsiteX342" fmla="*/ 3585610 w 7414059"/>
              <a:gd name="connsiteY342" fmla="*/ 395767 h 8604433"/>
              <a:gd name="connsiteX343" fmla="*/ 3572532 w 7414059"/>
              <a:gd name="connsiteY343" fmla="*/ 416455 h 8604433"/>
              <a:gd name="connsiteX344" fmla="*/ 3602441 w 7414059"/>
              <a:gd name="connsiteY344" fmla="*/ 417607 h 8604433"/>
              <a:gd name="connsiteX345" fmla="*/ 3614214 w 7414059"/>
              <a:gd name="connsiteY345" fmla="*/ 364810 h 8604433"/>
              <a:gd name="connsiteX346" fmla="*/ 3620662 w 7414059"/>
              <a:gd name="connsiteY346" fmla="*/ 338617 h 8604433"/>
              <a:gd name="connsiteX347" fmla="*/ 3606289 w 7414059"/>
              <a:gd name="connsiteY347" fmla="*/ 338617 h 8604433"/>
              <a:gd name="connsiteX348" fmla="*/ 3585963 w 7414059"/>
              <a:gd name="connsiteY348" fmla="*/ 354114 h 8604433"/>
              <a:gd name="connsiteX349" fmla="*/ 3739096 w 7414059"/>
              <a:gd name="connsiteY349" fmla="*/ 344970 h 8604433"/>
              <a:gd name="connsiteX350" fmla="*/ 3733343 w 7414059"/>
              <a:gd name="connsiteY350" fmla="*/ 371164 h 8604433"/>
              <a:gd name="connsiteX351" fmla="*/ 3733952 w 7414059"/>
              <a:gd name="connsiteY351" fmla="*/ 391004 h 8604433"/>
              <a:gd name="connsiteX352" fmla="*/ 3743077 w 7414059"/>
              <a:gd name="connsiteY352" fmla="*/ 368192 h 8604433"/>
              <a:gd name="connsiteX353" fmla="*/ 3739096 w 7414059"/>
              <a:gd name="connsiteY353" fmla="*/ 344970 h 8604433"/>
              <a:gd name="connsiteX354" fmla="*/ 3923386 w 7414059"/>
              <a:gd name="connsiteY354" fmla="*/ 360048 h 8604433"/>
              <a:gd name="connsiteX355" fmla="*/ 3923538 w 7414059"/>
              <a:gd name="connsiteY355" fmla="*/ 381479 h 8604433"/>
              <a:gd name="connsiteX356" fmla="*/ 3932768 w 7414059"/>
              <a:gd name="connsiteY356" fmla="*/ 367192 h 8604433"/>
              <a:gd name="connsiteX357" fmla="*/ 3932768 w 7414059"/>
              <a:gd name="connsiteY357" fmla="*/ 338617 h 8604433"/>
              <a:gd name="connsiteX358" fmla="*/ 3923386 w 7414059"/>
              <a:gd name="connsiteY358" fmla="*/ 360048 h 8604433"/>
              <a:gd name="connsiteX359" fmla="*/ 2175405 w 7414059"/>
              <a:gd name="connsiteY359" fmla="*/ 401224 h 8604433"/>
              <a:gd name="connsiteX360" fmla="*/ 2047389 w 7414059"/>
              <a:gd name="connsiteY360" fmla="*/ 467547 h 8604433"/>
              <a:gd name="connsiteX361" fmla="*/ 2106159 w 7414059"/>
              <a:gd name="connsiteY361" fmla="*/ 464556 h 8604433"/>
              <a:gd name="connsiteX362" fmla="*/ 2240394 w 7414059"/>
              <a:gd name="connsiteY362" fmla="*/ 401463 h 8604433"/>
              <a:gd name="connsiteX363" fmla="*/ 2308889 w 7414059"/>
              <a:gd name="connsiteY363" fmla="*/ 357886 h 8604433"/>
              <a:gd name="connsiteX364" fmla="*/ 2175405 w 7414059"/>
              <a:gd name="connsiteY364" fmla="*/ 401224 h 8604433"/>
              <a:gd name="connsiteX365" fmla="*/ 3482302 w 7414059"/>
              <a:gd name="connsiteY365" fmla="*/ 367296 h 8604433"/>
              <a:gd name="connsiteX366" fmla="*/ 3484969 w 7414059"/>
              <a:gd name="connsiteY366" fmla="*/ 386242 h 8604433"/>
              <a:gd name="connsiteX367" fmla="*/ 3495285 w 7414059"/>
              <a:gd name="connsiteY367" fmla="*/ 353314 h 8604433"/>
              <a:gd name="connsiteX368" fmla="*/ 3482302 w 7414059"/>
              <a:gd name="connsiteY368" fmla="*/ 367296 h 8604433"/>
              <a:gd name="connsiteX369" fmla="*/ 3967429 w 7414059"/>
              <a:gd name="connsiteY369" fmla="*/ 354752 h 8604433"/>
              <a:gd name="connsiteX370" fmla="*/ 3969753 w 7414059"/>
              <a:gd name="connsiteY370" fmla="*/ 395767 h 8604433"/>
              <a:gd name="connsiteX371" fmla="*/ 3980831 w 7414059"/>
              <a:gd name="connsiteY371" fmla="*/ 353171 h 8604433"/>
              <a:gd name="connsiteX372" fmla="*/ 3967429 w 7414059"/>
              <a:gd name="connsiteY372" fmla="*/ 354752 h 8604433"/>
              <a:gd name="connsiteX373" fmla="*/ 3177102 w 7414059"/>
              <a:gd name="connsiteY373" fmla="*/ 364810 h 8604433"/>
              <a:gd name="connsiteX374" fmla="*/ 3205115 w 7414059"/>
              <a:gd name="connsiteY374" fmla="*/ 388423 h 8604433"/>
              <a:gd name="connsiteX375" fmla="*/ 3237443 w 7414059"/>
              <a:gd name="connsiteY375" fmla="*/ 396348 h 8604433"/>
              <a:gd name="connsiteX376" fmla="*/ 3243225 w 7414059"/>
              <a:gd name="connsiteY376" fmla="*/ 372735 h 8604433"/>
              <a:gd name="connsiteX377" fmla="*/ 3249006 w 7414059"/>
              <a:gd name="connsiteY377" fmla="*/ 357667 h 8604433"/>
              <a:gd name="connsiteX378" fmla="*/ 3215211 w 7414059"/>
              <a:gd name="connsiteY378" fmla="*/ 357667 h 8604433"/>
              <a:gd name="connsiteX379" fmla="*/ 3177102 w 7414059"/>
              <a:gd name="connsiteY379" fmla="*/ 364810 h 8604433"/>
              <a:gd name="connsiteX380" fmla="*/ 3528251 w 7414059"/>
              <a:gd name="connsiteY380" fmla="*/ 379507 h 8604433"/>
              <a:gd name="connsiteX381" fmla="*/ 3526774 w 7414059"/>
              <a:gd name="connsiteY381" fmla="*/ 402529 h 8604433"/>
              <a:gd name="connsiteX382" fmla="*/ 3539795 w 7414059"/>
              <a:gd name="connsiteY382" fmla="*/ 379841 h 8604433"/>
              <a:gd name="connsiteX383" fmla="*/ 3535671 w 7414059"/>
              <a:gd name="connsiteY383" fmla="*/ 362429 h 8604433"/>
              <a:gd name="connsiteX384" fmla="*/ 3528251 w 7414059"/>
              <a:gd name="connsiteY384" fmla="*/ 379507 h 8604433"/>
              <a:gd name="connsiteX385" fmla="*/ 3644351 w 7414059"/>
              <a:gd name="connsiteY385" fmla="*/ 379879 h 8604433"/>
              <a:gd name="connsiteX386" fmla="*/ 3637493 w 7414059"/>
              <a:gd name="connsiteY386" fmla="*/ 407978 h 8604433"/>
              <a:gd name="connsiteX387" fmla="*/ 3637493 w 7414059"/>
              <a:gd name="connsiteY387" fmla="*/ 418627 h 8604433"/>
              <a:gd name="connsiteX388" fmla="*/ 3647913 w 7414059"/>
              <a:gd name="connsiteY388" fmla="*/ 408206 h 8604433"/>
              <a:gd name="connsiteX389" fmla="*/ 3654771 w 7414059"/>
              <a:gd name="connsiteY389" fmla="*/ 380108 h 8604433"/>
              <a:gd name="connsiteX390" fmla="*/ 3651218 w 7414059"/>
              <a:gd name="connsiteY390" fmla="*/ 362429 h 8604433"/>
              <a:gd name="connsiteX391" fmla="*/ 3644351 w 7414059"/>
              <a:gd name="connsiteY391" fmla="*/ 379879 h 8604433"/>
              <a:gd name="connsiteX392" fmla="*/ 4013597 w 7414059"/>
              <a:gd name="connsiteY392" fmla="*/ 396367 h 8604433"/>
              <a:gd name="connsiteX393" fmla="*/ 4025227 w 7414059"/>
              <a:gd name="connsiteY393" fmla="*/ 404968 h 8604433"/>
              <a:gd name="connsiteX394" fmla="*/ 4027951 w 7414059"/>
              <a:gd name="connsiteY394" fmla="*/ 371916 h 8604433"/>
              <a:gd name="connsiteX395" fmla="*/ 4013597 w 7414059"/>
              <a:gd name="connsiteY395" fmla="*/ 396367 h 8604433"/>
              <a:gd name="connsiteX396" fmla="*/ 2206362 w 7414059"/>
              <a:gd name="connsiteY396" fmla="*/ 431085 h 8604433"/>
              <a:gd name="connsiteX397" fmla="*/ 2094443 w 7414059"/>
              <a:gd name="connsiteY397" fmla="*/ 497827 h 8604433"/>
              <a:gd name="connsiteX398" fmla="*/ 2225145 w 7414059"/>
              <a:gd name="connsiteY398" fmla="*/ 453545 h 8604433"/>
              <a:gd name="connsiteX399" fmla="*/ 2339712 w 7414059"/>
              <a:gd name="connsiteY399" fmla="*/ 401072 h 8604433"/>
              <a:gd name="connsiteX400" fmla="*/ 2361143 w 7414059"/>
              <a:gd name="connsiteY400" fmla="*/ 385603 h 8604433"/>
              <a:gd name="connsiteX401" fmla="*/ 2206362 w 7414059"/>
              <a:gd name="connsiteY401" fmla="*/ 431085 h 8604433"/>
              <a:gd name="connsiteX402" fmla="*/ 3101712 w 7414059"/>
              <a:gd name="connsiteY402" fmla="*/ 384213 h 8604433"/>
              <a:gd name="connsiteX403" fmla="*/ 3085043 w 7414059"/>
              <a:gd name="connsiteY403" fmla="*/ 400205 h 8604433"/>
              <a:gd name="connsiteX404" fmla="*/ 3119638 w 7414059"/>
              <a:gd name="connsiteY404" fmla="*/ 410207 h 8604433"/>
              <a:gd name="connsiteX405" fmla="*/ 3101712 w 7414059"/>
              <a:gd name="connsiteY405" fmla="*/ 384213 h 8604433"/>
              <a:gd name="connsiteX406" fmla="*/ 3272885 w 7414059"/>
              <a:gd name="connsiteY406" fmla="*/ 395367 h 8604433"/>
              <a:gd name="connsiteX407" fmla="*/ 3295507 w 7414059"/>
              <a:gd name="connsiteY407" fmla="*/ 413655 h 8604433"/>
              <a:gd name="connsiteX408" fmla="*/ 3288068 w 7414059"/>
              <a:gd name="connsiteY408" fmla="*/ 379307 h 8604433"/>
              <a:gd name="connsiteX409" fmla="*/ 3272885 w 7414059"/>
              <a:gd name="connsiteY409" fmla="*/ 395367 h 8604433"/>
              <a:gd name="connsiteX410" fmla="*/ 3394348 w 7414059"/>
              <a:gd name="connsiteY410" fmla="*/ 386661 h 8604433"/>
              <a:gd name="connsiteX411" fmla="*/ 3423323 w 7414059"/>
              <a:gd name="connsiteY411" fmla="*/ 424342 h 8604433"/>
              <a:gd name="connsiteX412" fmla="*/ 3440916 w 7414059"/>
              <a:gd name="connsiteY412" fmla="*/ 410054 h 8604433"/>
              <a:gd name="connsiteX413" fmla="*/ 3437963 w 7414059"/>
              <a:gd name="connsiteY413" fmla="*/ 395767 h 8604433"/>
              <a:gd name="connsiteX414" fmla="*/ 3425790 w 7414059"/>
              <a:gd name="connsiteY414" fmla="*/ 406978 h 8604433"/>
              <a:gd name="connsiteX415" fmla="*/ 3410064 w 7414059"/>
              <a:gd name="connsiteY415" fmla="*/ 410778 h 8604433"/>
              <a:gd name="connsiteX416" fmla="*/ 3403178 w 7414059"/>
              <a:gd name="connsiteY416" fmla="*/ 390042 h 8604433"/>
              <a:gd name="connsiteX417" fmla="*/ 3394348 w 7414059"/>
              <a:gd name="connsiteY417" fmla="*/ 386661 h 8604433"/>
              <a:gd name="connsiteX418" fmla="*/ 3770843 w 7414059"/>
              <a:gd name="connsiteY418" fmla="*/ 391566 h 8604433"/>
              <a:gd name="connsiteX419" fmla="*/ 3780368 w 7414059"/>
              <a:gd name="connsiteY419" fmla="*/ 400529 h 8604433"/>
              <a:gd name="connsiteX420" fmla="*/ 3789893 w 7414059"/>
              <a:gd name="connsiteY420" fmla="*/ 385680 h 8604433"/>
              <a:gd name="connsiteX421" fmla="*/ 3780368 w 7414059"/>
              <a:gd name="connsiteY421" fmla="*/ 376717 h 8604433"/>
              <a:gd name="connsiteX422" fmla="*/ 3770843 w 7414059"/>
              <a:gd name="connsiteY422" fmla="*/ 391566 h 8604433"/>
              <a:gd name="connsiteX423" fmla="*/ 3817020 w 7414059"/>
              <a:gd name="connsiteY423" fmla="*/ 392823 h 8604433"/>
              <a:gd name="connsiteX424" fmla="*/ 3814515 w 7414059"/>
              <a:gd name="connsiteY424" fmla="*/ 421284 h 8604433"/>
              <a:gd name="connsiteX425" fmla="*/ 3806438 w 7414059"/>
              <a:gd name="connsiteY425" fmla="*/ 439544 h 8604433"/>
              <a:gd name="connsiteX426" fmla="*/ 3808943 w 7414059"/>
              <a:gd name="connsiteY426" fmla="*/ 491017 h 8604433"/>
              <a:gd name="connsiteX427" fmla="*/ 3818468 w 7414059"/>
              <a:gd name="connsiteY427" fmla="*/ 463004 h 8604433"/>
              <a:gd name="connsiteX428" fmla="*/ 3827993 w 7414059"/>
              <a:gd name="connsiteY428" fmla="*/ 429104 h 8604433"/>
              <a:gd name="connsiteX429" fmla="*/ 3837518 w 7414059"/>
              <a:gd name="connsiteY429" fmla="*/ 405292 h 8604433"/>
              <a:gd name="connsiteX430" fmla="*/ 3817020 w 7414059"/>
              <a:gd name="connsiteY430" fmla="*/ 392823 h 8604433"/>
              <a:gd name="connsiteX431" fmla="*/ 3876370 w 7414059"/>
              <a:gd name="connsiteY431" fmla="*/ 391795 h 8604433"/>
              <a:gd name="connsiteX432" fmla="*/ 3882123 w 7414059"/>
              <a:gd name="connsiteY432" fmla="*/ 397557 h 8604433"/>
              <a:gd name="connsiteX433" fmla="*/ 3881371 w 7414059"/>
              <a:gd name="connsiteY433" fmla="*/ 379298 h 8604433"/>
              <a:gd name="connsiteX434" fmla="*/ 3876370 w 7414059"/>
              <a:gd name="connsiteY434" fmla="*/ 391795 h 8604433"/>
              <a:gd name="connsiteX435" fmla="*/ 3156480 w 7414059"/>
              <a:gd name="connsiteY435" fmla="*/ 405292 h 8604433"/>
              <a:gd name="connsiteX436" fmla="*/ 3154737 w 7414059"/>
              <a:gd name="connsiteY436" fmla="*/ 430542 h 8604433"/>
              <a:gd name="connsiteX437" fmla="*/ 3166005 w 7414059"/>
              <a:gd name="connsiteY437" fmla="*/ 414817 h 8604433"/>
              <a:gd name="connsiteX438" fmla="*/ 3167748 w 7414059"/>
              <a:gd name="connsiteY438" fmla="*/ 389566 h 8604433"/>
              <a:gd name="connsiteX439" fmla="*/ 3156480 w 7414059"/>
              <a:gd name="connsiteY439" fmla="*/ 405292 h 8604433"/>
              <a:gd name="connsiteX440" fmla="*/ 3685870 w 7414059"/>
              <a:gd name="connsiteY440" fmla="*/ 401320 h 8604433"/>
              <a:gd name="connsiteX441" fmla="*/ 3691623 w 7414059"/>
              <a:gd name="connsiteY441" fmla="*/ 407082 h 8604433"/>
              <a:gd name="connsiteX442" fmla="*/ 3690871 w 7414059"/>
              <a:gd name="connsiteY442" fmla="*/ 388823 h 8604433"/>
              <a:gd name="connsiteX443" fmla="*/ 3685870 w 7414059"/>
              <a:gd name="connsiteY443" fmla="*/ 401320 h 8604433"/>
              <a:gd name="connsiteX444" fmla="*/ 3911517 w 7414059"/>
              <a:gd name="connsiteY444" fmla="*/ 404873 h 8604433"/>
              <a:gd name="connsiteX445" fmla="*/ 3919252 w 7414059"/>
              <a:gd name="connsiteY445" fmla="*/ 431514 h 8604433"/>
              <a:gd name="connsiteX446" fmla="*/ 3921433 w 7414059"/>
              <a:gd name="connsiteY446" fmla="*/ 403730 h 8604433"/>
              <a:gd name="connsiteX447" fmla="*/ 3918090 w 7414059"/>
              <a:gd name="connsiteY447" fmla="*/ 381479 h 8604433"/>
              <a:gd name="connsiteX448" fmla="*/ 3911517 w 7414059"/>
              <a:gd name="connsiteY448" fmla="*/ 404873 h 8604433"/>
              <a:gd name="connsiteX449" fmla="*/ 4049773 w 7414059"/>
              <a:gd name="connsiteY449" fmla="*/ 422694 h 8604433"/>
              <a:gd name="connsiteX450" fmla="*/ 4046601 w 7414059"/>
              <a:gd name="connsiteY450" fmla="*/ 465652 h 8604433"/>
              <a:gd name="connsiteX451" fmla="*/ 4070318 w 7414059"/>
              <a:gd name="connsiteY451" fmla="*/ 427628 h 8604433"/>
              <a:gd name="connsiteX452" fmla="*/ 4049773 w 7414059"/>
              <a:gd name="connsiteY452" fmla="*/ 422694 h 8604433"/>
              <a:gd name="connsiteX453" fmla="*/ 2270655 w 7414059"/>
              <a:gd name="connsiteY453" fmla="*/ 444001 h 8604433"/>
              <a:gd name="connsiteX454" fmla="*/ 2152164 w 7414059"/>
              <a:gd name="connsiteY454" fmla="*/ 505542 h 8604433"/>
              <a:gd name="connsiteX455" fmla="*/ 2263150 w 7414059"/>
              <a:gd name="connsiteY455" fmla="*/ 478729 h 8604433"/>
              <a:gd name="connsiteX456" fmla="*/ 2396862 w 7414059"/>
              <a:gd name="connsiteY456" fmla="*/ 419712 h 8604433"/>
              <a:gd name="connsiteX457" fmla="*/ 2418293 w 7414059"/>
              <a:gd name="connsiteY457" fmla="*/ 404653 h 8604433"/>
              <a:gd name="connsiteX458" fmla="*/ 2270655 w 7414059"/>
              <a:gd name="connsiteY458" fmla="*/ 444001 h 8604433"/>
              <a:gd name="connsiteX459" fmla="*/ 3323168 w 7414059"/>
              <a:gd name="connsiteY459" fmla="*/ 420370 h 8604433"/>
              <a:gd name="connsiteX460" fmla="*/ 3350028 w 7414059"/>
              <a:gd name="connsiteY460" fmla="*/ 416455 h 8604433"/>
              <a:gd name="connsiteX461" fmla="*/ 3338122 w 7414059"/>
              <a:gd name="connsiteY461" fmla="*/ 395767 h 8604433"/>
              <a:gd name="connsiteX462" fmla="*/ 3323168 w 7414059"/>
              <a:gd name="connsiteY462" fmla="*/ 420370 h 8604433"/>
              <a:gd name="connsiteX463" fmla="*/ 3472901 w 7414059"/>
              <a:gd name="connsiteY463" fmla="*/ 408454 h 8604433"/>
              <a:gd name="connsiteX464" fmla="*/ 3466043 w 7414059"/>
              <a:gd name="connsiteY464" fmla="*/ 436553 h 8604433"/>
              <a:gd name="connsiteX465" fmla="*/ 3466043 w 7414059"/>
              <a:gd name="connsiteY465" fmla="*/ 447202 h 8604433"/>
              <a:gd name="connsiteX466" fmla="*/ 3476463 w 7414059"/>
              <a:gd name="connsiteY466" fmla="*/ 436781 h 8604433"/>
              <a:gd name="connsiteX467" fmla="*/ 3483321 w 7414059"/>
              <a:gd name="connsiteY467" fmla="*/ 408683 h 8604433"/>
              <a:gd name="connsiteX468" fmla="*/ 3479768 w 7414059"/>
              <a:gd name="connsiteY468" fmla="*/ 391004 h 8604433"/>
              <a:gd name="connsiteX469" fmla="*/ 3472901 w 7414059"/>
              <a:gd name="connsiteY469" fmla="*/ 408454 h 8604433"/>
              <a:gd name="connsiteX470" fmla="*/ 3724323 w 7414059"/>
              <a:gd name="connsiteY470" fmla="*/ 402129 h 8604433"/>
              <a:gd name="connsiteX471" fmla="*/ 3717055 w 7414059"/>
              <a:gd name="connsiteY471" fmla="*/ 430704 h 8604433"/>
              <a:gd name="connsiteX472" fmla="*/ 3710893 w 7414059"/>
              <a:gd name="connsiteY472" fmla="*/ 448154 h 8604433"/>
              <a:gd name="connsiteX473" fmla="*/ 3722713 w 7414059"/>
              <a:gd name="connsiteY473" fmla="*/ 437258 h 8604433"/>
              <a:gd name="connsiteX474" fmla="*/ 3729981 w 7414059"/>
              <a:gd name="connsiteY474" fmla="*/ 408683 h 8604433"/>
              <a:gd name="connsiteX475" fmla="*/ 3724323 w 7414059"/>
              <a:gd name="connsiteY475" fmla="*/ 402129 h 8604433"/>
              <a:gd name="connsiteX476" fmla="*/ 2973867 w 7414059"/>
              <a:gd name="connsiteY476" fmla="*/ 416331 h 8604433"/>
              <a:gd name="connsiteX477" fmla="*/ 2943644 w 7414059"/>
              <a:gd name="connsiteY477" fmla="*/ 424504 h 8604433"/>
              <a:gd name="connsiteX478" fmla="*/ 2937234 w 7414059"/>
              <a:gd name="connsiteY478" fmla="*/ 453679 h 8604433"/>
              <a:gd name="connsiteX479" fmla="*/ 2936434 w 7414059"/>
              <a:gd name="connsiteY479" fmla="*/ 488454 h 8604433"/>
              <a:gd name="connsiteX480" fmla="*/ 2948054 w 7414059"/>
              <a:gd name="connsiteY480" fmla="*/ 463966 h 8604433"/>
              <a:gd name="connsiteX481" fmla="*/ 2977382 w 7414059"/>
              <a:gd name="connsiteY481" fmla="*/ 441410 h 8604433"/>
              <a:gd name="connsiteX482" fmla="*/ 2979915 w 7414059"/>
              <a:gd name="connsiteY482" fmla="*/ 462689 h 8604433"/>
              <a:gd name="connsiteX483" fmla="*/ 2977953 w 7414059"/>
              <a:gd name="connsiteY483" fmla="*/ 491017 h 8604433"/>
              <a:gd name="connsiteX484" fmla="*/ 3006871 w 7414059"/>
              <a:gd name="connsiteY484" fmla="*/ 410311 h 8604433"/>
              <a:gd name="connsiteX485" fmla="*/ 2973867 w 7414059"/>
              <a:gd name="connsiteY485" fmla="*/ 416331 h 8604433"/>
              <a:gd name="connsiteX486" fmla="*/ 3195428 w 7414059"/>
              <a:gd name="connsiteY486" fmla="*/ 420798 h 8604433"/>
              <a:gd name="connsiteX487" fmla="*/ 3221441 w 7414059"/>
              <a:gd name="connsiteY487" fmla="*/ 452774 h 8604433"/>
              <a:gd name="connsiteX488" fmla="*/ 3212421 w 7414059"/>
              <a:gd name="connsiteY488" fmla="*/ 408016 h 8604433"/>
              <a:gd name="connsiteX489" fmla="*/ 3195428 w 7414059"/>
              <a:gd name="connsiteY489" fmla="*/ 420798 h 8604433"/>
              <a:gd name="connsiteX490" fmla="*/ 3949570 w 7414059"/>
              <a:gd name="connsiteY490" fmla="*/ 428666 h 8604433"/>
              <a:gd name="connsiteX491" fmla="*/ 3952008 w 7414059"/>
              <a:gd name="connsiteY491" fmla="*/ 457803 h 8604433"/>
              <a:gd name="connsiteX492" fmla="*/ 3962267 w 7414059"/>
              <a:gd name="connsiteY492" fmla="*/ 411931 h 8604433"/>
              <a:gd name="connsiteX493" fmla="*/ 3949570 w 7414059"/>
              <a:gd name="connsiteY493" fmla="*/ 428666 h 8604433"/>
              <a:gd name="connsiteX494" fmla="*/ 3044362 w 7414059"/>
              <a:gd name="connsiteY494" fmla="*/ 420570 h 8604433"/>
              <a:gd name="connsiteX495" fmla="*/ 3037418 w 7414059"/>
              <a:gd name="connsiteY495" fmla="*/ 442125 h 8604433"/>
              <a:gd name="connsiteX496" fmla="*/ 3037418 w 7414059"/>
              <a:gd name="connsiteY496" fmla="*/ 456727 h 8604433"/>
              <a:gd name="connsiteX497" fmla="*/ 3048019 w 7414059"/>
              <a:gd name="connsiteY497" fmla="*/ 446125 h 8604433"/>
              <a:gd name="connsiteX498" fmla="*/ 3054963 w 7414059"/>
              <a:gd name="connsiteY498" fmla="*/ 424580 h 8604433"/>
              <a:gd name="connsiteX499" fmla="*/ 3044362 w 7414059"/>
              <a:gd name="connsiteY499" fmla="*/ 420570 h 8604433"/>
              <a:gd name="connsiteX500" fmla="*/ 3513668 w 7414059"/>
              <a:gd name="connsiteY500" fmla="*/ 428542 h 8604433"/>
              <a:gd name="connsiteX501" fmla="*/ 3512953 w 7414059"/>
              <a:gd name="connsiteY501" fmla="*/ 450297 h 8604433"/>
              <a:gd name="connsiteX502" fmla="*/ 3522478 w 7414059"/>
              <a:gd name="connsiteY502" fmla="*/ 460613 h 8604433"/>
              <a:gd name="connsiteX503" fmla="*/ 3523193 w 7414059"/>
              <a:gd name="connsiteY503" fmla="*/ 419579 h 8604433"/>
              <a:gd name="connsiteX504" fmla="*/ 3513668 w 7414059"/>
              <a:gd name="connsiteY504" fmla="*/ 428542 h 8604433"/>
              <a:gd name="connsiteX505" fmla="*/ 3866845 w 7414059"/>
              <a:gd name="connsiteY505" fmla="*/ 421179 h 8604433"/>
              <a:gd name="connsiteX506" fmla="*/ 3860606 w 7414059"/>
              <a:gd name="connsiteY506" fmla="*/ 449754 h 8604433"/>
              <a:gd name="connsiteX507" fmla="*/ 3855130 w 7414059"/>
              <a:gd name="connsiteY507" fmla="*/ 467204 h 8604433"/>
              <a:gd name="connsiteX508" fmla="*/ 3866045 w 7414059"/>
              <a:gd name="connsiteY508" fmla="*/ 450173 h 8604433"/>
              <a:gd name="connsiteX509" fmla="*/ 3872284 w 7414059"/>
              <a:gd name="connsiteY509" fmla="*/ 421598 h 8604433"/>
              <a:gd name="connsiteX510" fmla="*/ 3867598 w 7414059"/>
              <a:gd name="connsiteY510" fmla="*/ 410054 h 8604433"/>
              <a:gd name="connsiteX511" fmla="*/ 3866845 w 7414059"/>
              <a:gd name="connsiteY511" fmla="*/ 421179 h 8604433"/>
              <a:gd name="connsiteX512" fmla="*/ 3075518 w 7414059"/>
              <a:gd name="connsiteY512" fmla="*/ 442372 h 8604433"/>
              <a:gd name="connsiteX513" fmla="*/ 3108093 w 7414059"/>
              <a:gd name="connsiteY513" fmla="*/ 456222 h 8604433"/>
              <a:gd name="connsiteX514" fmla="*/ 3089243 w 7414059"/>
              <a:gd name="connsiteY514" fmla="*/ 424342 h 8604433"/>
              <a:gd name="connsiteX515" fmla="*/ 3075518 w 7414059"/>
              <a:gd name="connsiteY515" fmla="*/ 442372 h 8604433"/>
              <a:gd name="connsiteX516" fmla="*/ 3380318 w 7414059"/>
              <a:gd name="connsiteY516" fmla="*/ 443058 h 8604433"/>
              <a:gd name="connsiteX517" fmla="*/ 3421933 w 7414059"/>
              <a:gd name="connsiteY517" fmla="*/ 474805 h 8604433"/>
              <a:gd name="connsiteX518" fmla="*/ 3412874 w 7414059"/>
              <a:gd name="connsiteY518" fmla="*/ 430123 h 8604433"/>
              <a:gd name="connsiteX519" fmla="*/ 3380318 w 7414059"/>
              <a:gd name="connsiteY519" fmla="*/ 443058 h 8604433"/>
              <a:gd name="connsiteX520" fmla="*/ 3628635 w 7414059"/>
              <a:gd name="connsiteY520" fmla="*/ 450535 h 8604433"/>
              <a:gd name="connsiteX521" fmla="*/ 3629311 w 7414059"/>
              <a:gd name="connsiteY521" fmla="*/ 476729 h 8604433"/>
              <a:gd name="connsiteX522" fmla="*/ 3637493 w 7414059"/>
              <a:gd name="connsiteY522" fmla="*/ 457679 h 8604433"/>
              <a:gd name="connsiteX523" fmla="*/ 3637493 w 7414059"/>
              <a:gd name="connsiteY523" fmla="*/ 424342 h 8604433"/>
              <a:gd name="connsiteX524" fmla="*/ 3628635 w 7414059"/>
              <a:gd name="connsiteY524" fmla="*/ 450535 h 8604433"/>
              <a:gd name="connsiteX525" fmla="*/ 3757994 w 7414059"/>
              <a:gd name="connsiteY525" fmla="*/ 438324 h 8604433"/>
              <a:gd name="connsiteX526" fmla="*/ 3760651 w 7414059"/>
              <a:gd name="connsiteY526" fmla="*/ 457270 h 8604433"/>
              <a:gd name="connsiteX527" fmla="*/ 3773634 w 7414059"/>
              <a:gd name="connsiteY527" fmla="*/ 443287 h 8604433"/>
              <a:gd name="connsiteX528" fmla="*/ 3757994 w 7414059"/>
              <a:gd name="connsiteY528" fmla="*/ 438324 h 8604433"/>
              <a:gd name="connsiteX529" fmla="*/ 4090788 w 7414059"/>
              <a:gd name="connsiteY529" fmla="*/ 463985 h 8604433"/>
              <a:gd name="connsiteX530" fmla="*/ 4094331 w 7414059"/>
              <a:gd name="connsiteY530" fmla="*/ 513515 h 8604433"/>
              <a:gd name="connsiteX531" fmla="*/ 4104580 w 7414059"/>
              <a:gd name="connsiteY531" fmla="*/ 509590 h 8604433"/>
              <a:gd name="connsiteX532" fmla="*/ 4110114 w 7414059"/>
              <a:gd name="connsiteY532" fmla="*/ 460060 h 8604433"/>
              <a:gd name="connsiteX533" fmla="*/ 4106208 w 7414059"/>
              <a:gd name="connsiteY533" fmla="*/ 424342 h 8604433"/>
              <a:gd name="connsiteX534" fmla="*/ 4090788 w 7414059"/>
              <a:gd name="connsiteY534" fmla="*/ 463985 h 8604433"/>
              <a:gd name="connsiteX535" fmla="*/ 2890009 w 7414059"/>
              <a:gd name="connsiteY535" fmla="*/ 446811 h 8604433"/>
              <a:gd name="connsiteX536" fmla="*/ 2893990 w 7414059"/>
              <a:gd name="connsiteY536" fmla="*/ 481492 h 8604433"/>
              <a:gd name="connsiteX537" fmla="*/ 2910135 w 7414059"/>
              <a:gd name="connsiteY537" fmla="*/ 436762 h 8604433"/>
              <a:gd name="connsiteX538" fmla="*/ 2890009 w 7414059"/>
              <a:gd name="connsiteY538" fmla="*/ 446811 h 8604433"/>
              <a:gd name="connsiteX539" fmla="*/ 3259779 w 7414059"/>
              <a:gd name="connsiteY539" fmla="*/ 448564 h 8604433"/>
              <a:gd name="connsiteX540" fmla="*/ 3297460 w 7414059"/>
              <a:gd name="connsiteY540" fmla="*/ 486073 h 8604433"/>
              <a:gd name="connsiteX541" fmla="*/ 3332693 w 7414059"/>
              <a:gd name="connsiteY541" fmla="*/ 491922 h 8604433"/>
              <a:gd name="connsiteX542" fmla="*/ 3338475 w 7414059"/>
              <a:gd name="connsiteY542" fmla="*/ 467985 h 8604433"/>
              <a:gd name="connsiteX543" fmla="*/ 3344256 w 7414059"/>
              <a:gd name="connsiteY543" fmla="*/ 452917 h 8604433"/>
              <a:gd name="connsiteX544" fmla="*/ 3324749 w 7414059"/>
              <a:gd name="connsiteY544" fmla="*/ 452917 h 8604433"/>
              <a:gd name="connsiteX545" fmla="*/ 3299355 w 7414059"/>
              <a:gd name="connsiteY545" fmla="*/ 443392 h 8604433"/>
              <a:gd name="connsiteX546" fmla="*/ 3259779 w 7414059"/>
              <a:gd name="connsiteY546" fmla="*/ 448564 h 8604433"/>
              <a:gd name="connsiteX547" fmla="*/ 3673012 w 7414059"/>
              <a:gd name="connsiteY547" fmla="*/ 439620 h 8604433"/>
              <a:gd name="connsiteX548" fmla="*/ 3666068 w 7414059"/>
              <a:gd name="connsiteY548" fmla="*/ 461175 h 8604433"/>
              <a:gd name="connsiteX549" fmla="*/ 3666068 w 7414059"/>
              <a:gd name="connsiteY549" fmla="*/ 475777 h 8604433"/>
              <a:gd name="connsiteX550" fmla="*/ 3676669 w 7414059"/>
              <a:gd name="connsiteY550" fmla="*/ 465175 h 8604433"/>
              <a:gd name="connsiteX551" fmla="*/ 3683613 w 7414059"/>
              <a:gd name="connsiteY551" fmla="*/ 443630 h 8604433"/>
              <a:gd name="connsiteX552" fmla="*/ 3673012 w 7414059"/>
              <a:gd name="connsiteY552" fmla="*/ 439620 h 8604433"/>
              <a:gd name="connsiteX553" fmla="*/ 3139307 w 7414059"/>
              <a:gd name="connsiteY553" fmla="*/ 456660 h 8604433"/>
              <a:gd name="connsiteX554" fmla="*/ 3137202 w 7414059"/>
              <a:gd name="connsiteY554" fmla="*/ 479682 h 8604433"/>
              <a:gd name="connsiteX555" fmla="*/ 3149899 w 7414059"/>
              <a:gd name="connsiteY555" fmla="*/ 456041 h 8604433"/>
              <a:gd name="connsiteX556" fmla="*/ 3146393 w 7414059"/>
              <a:gd name="connsiteY556" fmla="*/ 438629 h 8604433"/>
              <a:gd name="connsiteX557" fmla="*/ 3139307 w 7414059"/>
              <a:gd name="connsiteY557" fmla="*/ 456660 h 8604433"/>
              <a:gd name="connsiteX558" fmla="*/ 3556073 w 7414059"/>
              <a:gd name="connsiteY558" fmla="*/ 463889 h 8604433"/>
              <a:gd name="connsiteX559" fmla="*/ 3560740 w 7414059"/>
              <a:gd name="connsiteY559" fmla="*/ 494274 h 8604433"/>
              <a:gd name="connsiteX560" fmla="*/ 3571608 w 7414059"/>
              <a:gd name="connsiteY560" fmla="*/ 505142 h 8604433"/>
              <a:gd name="connsiteX561" fmla="*/ 3580591 w 7414059"/>
              <a:gd name="connsiteY561" fmla="*/ 490940 h 8604433"/>
              <a:gd name="connsiteX562" fmla="*/ 3576066 w 7414059"/>
              <a:gd name="connsiteY562" fmla="*/ 449659 h 8604433"/>
              <a:gd name="connsiteX563" fmla="*/ 3556073 w 7414059"/>
              <a:gd name="connsiteY563" fmla="*/ 463889 h 8604433"/>
              <a:gd name="connsiteX564" fmla="*/ 3990566 w 7414059"/>
              <a:gd name="connsiteY564" fmla="*/ 472443 h 8604433"/>
              <a:gd name="connsiteX565" fmla="*/ 3991204 w 7414059"/>
              <a:gd name="connsiteY565" fmla="*/ 505304 h 8604433"/>
              <a:gd name="connsiteX566" fmla="*/ 4001681 w 7414059"/>
              <a:gd name="connsiteY566" fmla="*/ 483559 h 8604433"/>
              <a:gd name="connsiteX567" fmla="*/ 4012159 w 7414059"/>
              <a:gd name="connsiteY567" fmla="*/ 461822 h 8604433"/>
              <a:gd name="connsiteX568" fmla="*/ 4001034 w 7414059"/>
              <a:gd name="connsiteY568" fmla="*/ 450697 h 8604433"/>
              <a:gd name="connsiteX569" fmla="*/ 3989918 w 7414059"/>
              <a:gd name="connsiteY569" fmla="*/ 439582 h 8604433"/>
              <a:gd name="connsiteX570" fmla="*/ 3990566 w 7414059"/>
              <a:gd name="connsiteY570" fmla="*/ 472443 h 8604433"/>
              <a:gd name="connsiteX571" fmla="*/ 2832630 w 7414059"/>
              <a:gd name="connsiteY571" fmla="*/ 462442 h 8604433"/>
              <a:gd name="connsiteX572" fmla="*/ 2836831 w 7414059"/>
              <a:gd name="connsiteY572" fmla="*/ 471967 h 8604433"/>
              <a:gd name="connsiteX573" fmla="*/ 2846918 w 7414059"/>
              <a:gd name="connsiteY573" fmla="*/ 462442 h 8604433"/>
              <a:gd name="connsiteX574" fmla="*/ 2842717 w 7414059"/>
              <a:gd name="connsiteY574" fmla="*/ 452917 h 8604433"/>
              <a:gd name="connsiteX575" fmla="*/ 2832630 w 7414059"/>
              <a:gd name="connsiteY575" fmla="*/ 462442 h 8604433"/>
              <a:gd name="connsiteX576" fmla="*/ 3180436 w 7414059"/>
              <a:gd name="connsiteY576" fmla="*/ 471690 h 8604433"/>
              <a:gd name="connsiteX577" fmla="*/ 3189199 w 7414059"/>
              <a:gd name="connsiteY577" fmla="*/ 503142 h 8604433"/>
              <a:gd name="connsiteX578" fmla="*/ 3204248 w 7414059"/>
              <a:gd name="connsiteY578" fmla="*/ 459051 h 8604433"/>
              <a:gd name="connsiteX579" fmla="*/ 3180436 w 7414059"/>
              <a:gd name="connsiteY579" fmla="*/ 471690 h 8604433"/>
              <a:gd name="connsiteX580" fmla="*/ 3456518 w 7414059"/>
              <a:gd name="connsiteY580" fmla="*/ 476167 h 8604433"/>
              <a:gd name="connsiteX581" fmla="*/ 3468796 w 7414059"/>
              <a:gd name="connsiteY581" fmla="*/ 481501 h 8604433"/>
              <a:gd name="connsiteX582" fmla="*/ 3465148 w 7414059"/>
              <a:gd name="connsiteY582" fmla="*/ 457127 h 8604433"/>
              <a:gd name="connsiteX583" fmla="*/ 3456518 w 7414059"/>
              <a:gd name="connsiteY583" fmla="*/ 476167 h 8604433"/>
              <a:gd name="connsiteX584" fmla="*/ 3709559 w 7414059"/>
              <a:gd name="connsiteY584" fmla="*/ 464823 h 8604433"/>
              <a:gd name="connsiteX585" fmla="*/ 3687937 w 7414059"/>
              <a:gd name="connsiteY585" fmla="*/ 573217 h 8604433"/>
              <a:gd name="connsiteX586" fmla="*/ 3718960 w 7414059"/>
              <a:gd name="connsiteY586" fmla="*/ 479110 h 8604433"/>
              <a:gd name="connsiteX587" fmla="*/ 3709559 w 7414059"/>
              <a:gd name="connsiteY587" fmla="*/ 464823 h 8604433"/>
              <a:gd name="connsiteX588" fmla="*/ 3894668 w 7414059"/>
              <a:gd name="connsiteY588" fmla="*/ 472529 h 8604433"/>
              <a:gd name="connsiteX589" fmla="*/ 3904193 w 7414059"/>
              <a:gd name="connsiteY589" fmla="*/ 486254 h 8604433"/>
              <a:gd name="connsiteX590" fmla="*/ 3913718 w 7414059"/>
              <a:gd name="connsiteY590" fmla="*/ 466642 h 8604433"/>
              <a:gd name="connsiteX591" fmla="*/ 3904193 w 7414059"/>
              <a:gd name="connsiteY591" fmla="*/ 452917 h 8604433"/>
              <a:gd name="connsiteX592" fmla="*/ 3894668 w 7414059"/>
              <a:gd name="connsiteY592" fmla="*/ 472529 h 8604433"/>
              <a:gd name="connsiteX593" fmla="*/ 4138746 w 7414059"/>
              <a:gd name="connsiteY593" fmla="*/ 482682 h 8604433"/>
              <a:gd name="connsiteX594" fmla="*/ 4133517 w 7414059"/>
              <a:gd name="connsiteY594" fmla="*/ 532689 h 8604433"/>
              <a:gd name="connsiteX595" fmla="*/ 4134241 w 7414059"/>
              <a:gd name="connsiteY595" fmla="*/ 552929 h 8604433"/>
              <a:gd name="connsiteX596" fmla="*/ 4147080 w 7414059"/>
              <a:gd name="connsiteY596" fmla="*/ 519592 h 8604433"/>
              <a:gd name="connsiteX597" fmla="*/ 4160644 w 7414059"/>
              <a:gd name="connsiteY597" fmla="*/ 469585 h 8604433"/>
              <a:gd name="connsiteX598" fmla="*/ 4138746 w 7414059"/>
              <a:gd name="connsiteY598" fmla="*/ 482682 h 8604433"/>
              <a:gd name="connsiteX599" fmla="*/ 3024873 w 7414059"/>
              <a:gd name="connsiteY599" fmla="*/ 468633 h 8604433"/>
              <a:gd name="connsiteX600" fmla="*/ 3026874 w 7414059"/>
              <a:gd name="connsiteY600" fmla="*/ 510067 h 8604433"/>
              <a:gd name="connsiteX601" fmla="*/ 3039475 w 7414059"/>
              <a:gd name="connsiteY601" fmla="*/ 470214 h 8604433"/>
              <a:gd name="connsiteX602" fmla="*/ 3024873 w 7414059"/>
              <a:gd name="connsiteY602" fmla="*/ 468633 h 8604433"/>
              <a:gd name="connsiteX603" fmla="*/ 3367050 w 7414059"/>
              <a:gd name="connsiteY603" fmla="*/ 487035 h 8604433"/>
              <a:gd name="connsiteX604" fmla="*/ 3384576 w 7414059"/>
              <a:gd name="connsiteY604" fmla="*/ 527154 h 8604433"/>
              <a:gd name="connsiteX605" fmla="*/ 3407883 w 7414059"/>
              <a:gd name="connsiteY605" fmla="*/ 537775 h 8604433"/>
              <a:gd name="connsiteX606" fmla="*/ 3414322 w 7414059"/>
              <a:gd name="connsiteY606" fmla="*/ 517506 h 8604433"/>
              <a:gd name="connsiteX607" fmla="*/ 3403473 w 7414059"/>
              <a:gd name="connsiteY607" fmla="*/ 484597 h 8604433"/>
              <a:gd name="connsiteX608" fmla="*/ 3367050 w 7414059"/>
              <a:gd name="connsiteY608" fmla="*/ 487035 h 8604433"/>
              <a:gd name="connsiteX609" fmla="*/ 3500971 w 7414059"/>
              <a:gd name="connsiteY609" fmla="*/ 478320 h 8604433"/>
              <a:gd name="connsiteX610" fmla="*/ 3504143 w 7414059"/>
              <a:gd name="connsiteY610" fmla="*/ 519592 h 8604433"/>
              <a:gd name="connsiteX611" fmla="*/ 3513668 w 7414059"/>
              <a:gd name="connsiteY611" fmla="*/ 495779 h 8604433"/>
              <a:gd name="connsiteX612" fmla="*/ 3500971 w 7414059"/>
              <a:gd name="connsiteY612" fmla="*/ 478320 h 8604433"/>
              <a:gd name="connsiteX613" fmla="*/ 3943398 w 7414059"/>
              <a:gd name="connsiteY613" fmla="*/ 478329 h 8604433"/>
              <a:gd name="connsiteX614" fmla="*/ 3936130 w 7414059"/>
              <a:gd name="connsiteY614" fmla="*/ 506904 h 8604433"/>
              <a:gd name="connsiteX615" fmla="*/ 3929968 w 7414059"/>
              <a:gd name="connsiteY615" fmla="*/ 524354 h 8604433"/>
              <a:gd name="connsiteX616" fmla="*/ 3941788 w 7414059"/>
              <a:gd name="connsiteY616" fmla="*/ 513458 h 8604433"/>
              <a:gd name="connsiteX617" fmla="*/ 3949056 w 7414059"/>
              <a:gd name="connsiteY617" fmla="*/ 484883 h 8604433"/>
              <a:gd name="connsiteX618" fmla="*/ 3943398 w 7414059"/>
              <a:gd name="connsiteY618" fmla="*/ 478329 h 8604433"/>
              <a:gd name="connsiteX619" fmla="*/ 2749287 w 7414059"/>
              <a:gd name="connsiteY619" fmla="*/ 488054 h 8604433"/>
              <a:gd name="connsiteX620" fmla="*/ 2732618 w 7414059"/>
              <a:gd name="connsiteY620" fmla="*/ 520287 h 8604433"/>
              <a:gd name="connsiteX621" fmla="*/ 2732618 w 7414059"/>
              <a:gd name="connsiteY621" fmla="*/ 555310 h 8604433"/>
              <a:gd name="connsiteX622" fmla="*/ 2743476 w 7414059"/>
              <a:gd name="connsiteY622" fmla="*/ 562454 h 8604433"/>
              <a:gd name="connsiteX623" fmla="*/ 2766279 w 7414059"/>
              <a:gd name="connsiteY623" fmla="*/ 521973 h 8604433"/>
              <a:gd name="connsiteX624" fmla="*/ 2772089 w 7414059"/>
              <a:gd name="connsiteY624" fmla="*/ 482597 h 8604433"/>
              <a:gd name="connsiteX625" fmla="*/ 2749287 w 7414059"/>
              <a:gd name="connsiteY625" fmla="*/ 488054 h 8604433"/>
              <a:gd name="connsiteX626" fmla="*/ 2815171 w 7414059"/>
              <a:gd name="connsiteY626" fmla="*/ 487845 h 8604433"/>
              <a:gd name="connsiteX627" fmla="*/ 2823105 w 7414059"/>
              <a:gd name="connsiteY627" fmla="*/ 519592 h 8604433"/>
              <a:gd name="connsiteX628" fmla="*/ 2837393 w 7414059"/>
              <a:gd name="connsiteY628" fmla="*/ 500542 h 8604433"/>
              <a:gd name="connsiteX629" fmla="*/ 2815171 w 7414059"/>
              <a:gd name="connsiteY629" fmla="*/ 487845 h 8604433"/>
              <a:gd name="connsiteX630" fmla="*/ 3065993 w 7414059"/>
              <a:gd name="connsiteY630" fmla="*/ 500542 h 8604433"/>
              <a:gd name="connsiteX631" fmla="*/ 3080280 w 7414059"/>
              <a:gd name="connsiteY631" fmla="*/ 519592 h 8604433"/>
              <a:gd name="connsiteX632" fmla="*/ 3094568 w 7414059"/>
              <a:gd name="connsiteY632" fmla="*/ 500542 h 8604433"/>
              <a:gd name="connsiteX633" fmla="*/ 3080280 w 7414059"/>
              <a:gd name="connsiteY633" fmla="*/ 481492 h 8604433"/>
              <a:gd name="connsiteX634" fmla="*/ 3065993 w 7414059"/>
              <a:gd name="connsiteY634" fmla="*/ 500542 h 8604433"/>
              <a:gd name="connsiteX635" fmla="*/ 3244158 w 7414059"/>
              <a:gd name="connsiteY635" fmla="*/ 500732 h 8604433"/>
              <a:gd name="connsiteX636" fmla="*/ 3239129 w 7414059"/>
              <a:gd name="connsiteY636" fmla="*/ 519973 h 8604433"/>
              <a:gd name="connsiteX637" fmla="*/ 3267723 w 7414059"/>
              <a:gd name="connsiteY637" fmla="*/ 534755 h 8604433"/>
              <a:gd name="connsiteX638" fmla="*/ 3309738 w 7414059"/>
              <a:gd name="connsiteY638" fmla="*/ 544395 h 8604433"/>
              <a:gd name="connsiteX639" fmla="*/ 3290135 w 7414059"/>
              <a:gd name="connsiteY639" fmla="*/ 495293 h 8604433"/>
              <a:gd name="connsiteX640" fmla="*/ 3244158 w 7414059"/>
              <a:gd name="connsiteY640" fmla="*/ 500732 h 8604433"/>
              <a:gd name="connsiteX641" fmla="*/ 3615776 w 7414059"/>
              <a:gd name="connsiteY641" fmla="*/ 494179 h 8604433"/>
              <a:gd name="connsiteX642" fmla="*/ 3608918 w 7414059"/>
              <a:gd name="connsiteY642" fmla="*/ 522278 h 8604433"/>
              <a:gd name="connsiteX643" fmla="*/ 3608918 w 7414059"/>
              <a:gd name="connsiteY643" fmla="*/ 532927 h 8604433"/>
              <a:gd name="connsiteX644" fmla="*/ 3619338 w 7414059"/>
              <a:gd name="connsiteY644" fmla="*/ 522506 h 8604433"/>
              <a:gd name="connsiteX645" fmla="*/ 3626196 w 7414059"/>
              <a:gd name="connsiteY645" fmla="*/ 494408 h 8604433"/>
              <a:gd name="connsiteX646" fmla="*/ 3622643 w 7414059"/>
              <a:gd name="connsiteY646" fmla="*/ 476729 h 8604433"/>
              <a:gd name="connsiteX647" fmla="*/ 3615776 w 7414059"/>
              <a:gd name="connsiteY647" fmla="*/ 494179 h 8604433"/>
              <a:gd name="connsiteX648" fmla="*/ 3749212 w 7414059"/>
              <a:gd name="connsiteY648" fmla="*/ 487245 h 8604433"/>
              <a:gd name="connsiteX649" fmla="*/ 3742868 w 7414059"/>
              <a:gd name="connsiteY649" fmla="*/ 518801 h 8604433"/>
              <a:gd name="connsiteX650" fmla="*/ 3743477 w 7414059"/>
              <a:gd name="connsiteY650" fmla="*/ 543404 h 8604433"/>
              <a:gd name="connsiteX651" fmla="*/ 3752669 w 7414059"/>
              <a:gd name="connsiteY651" fmla="*/ 520411 h 8604433"/>
              <a:gd name="connsiteX652" fmla="*/ 3749212 w 7414059"/>
              <a:gd name="connsiteY652" fmla="*/ 487245 h 8604433"/>
              <a:gd name="connsiteX653" fmla="*/ 3848148 w 7414059"/>
              <a:gd name="connsiteY653" fmla="*/ 487854 h 8604433"/>
              <a:gd name="connsiteX654" fmla="*/ 3840880 w 7414059"/>
              <a:gd name="connsiteY654" fmla="*/ 516429 h 8604433"/>
              <a:gd name="connsiteX655" fmla="*/ 3834718 w 7414059"/>
              <a:gd name="connsiteY655" fmla="*/ 533879 h 8604433"/>
              <a:gd name="connsiteX656" fmla="*/ 3846538 w 7414059"/>
              <a:gd name="connsiteY656" fmla="*/ 522983 h 8604433"/>
              <a:gd name="connsiteX657" fmla="*/ 3853806 w 7414059"/>
              <a:gd name="connsiteY657" fmla="*/ 494408 h 8604433"/>
              <a:gd name="connsiteX658" fmla="*/ 3848148 w 7414059"/>
              <a:gd name="connsiteY658" fmla="*/ 487854 h 8604433"/>
              <a:gd name="connsiteX659" fmla="*/ 4034371 w 7414059"/>
              <a:gd name="connsiteY659" fmla="*/ 487845 h 8604433"/>
              <a:gd name="connsiteX660" fmla="*/ 4037543 w 7414059"/>
              <a:gd name="connsiteY660" fmla="*/ 538642 h 8604433"/>
              <a:gd name="connsiteX661" fmla="*/ 4047068 w 7414059"/>
              <a:gd name="connsiteY661" fmla="*/ 510067 h 8604433"/>
              <a:gd name="connsiteX662" fmla="*/ 4034371 w 7414059"/>
              <a:gd name="connsiteY662" fmla="*/ 487845 h 8604433"/>
              <a:gd name="connsiteX663" fmla="*/ 4189943 w 7414059"/>
              <a:gd name="connsiteY663" fmla="*/ 496341 h 8604433"/>
              <a:gd name="connsiteX664" fmla="*/ 4199468 w 7414059"/>
              <a:gd name="connsiteY664" fmla="*/ 505304 h 8604433"/>
              <a:gd name="connsiteX665" fmla="*/ 4208993 w 7414059"/>
              <a:gd name="connsiteY665" fmla="*/ 490455 h 8604433"/>
              <a:gd name="connsiteX666" fmla="*/ 4199468 w 7414059"/>
              <a:gd name="connsiteY666" fmla="*/ 481492 h 8604433"/>
              <a:gd name="connsiteX667" fmla="*/ 4189943 w 7414059"/>
              <a:gd name="connsiteY667" fmla="*/ 496341 h 8604433"/>
              <a:gd name="connsiteX668" fmla="*/ 2869254 w 7414059"/>
              <a:gd name="connsiteY668" fmla="*/ 505714 h 8604433"/>
              <a:gd name="connsiteX669" fmla="*/ 2868921 w 7414059"/>
              <a:gd name="connsiteY669" fmla="*/ 525716 h 8604433"/>
              <a:gd name="connsiteX670" fmla="*/ 2894543 w 7414059"/>
              <a:gd name="connsiteY670" fmla="*/ 504742 h 8604433"/>
              <a:gd name="connsiteX671" fmla="*/ 2869254 w 7414059"/>
              <a:gd name="connsiteY671" fmla="*/ 505714 h 8604433"/>
              <a:gd name="connsiteX672" fmla="*/ 3128496 w 7414059"/>
              <a:gd name="connsiteY672" fmla="*/ 498360 h 8604433"/>
              <a:gd name="connsiteX673" fmla="*/ 3147403 w 7414059"/>
              <a:gd name="connsiteY673" fmla="*/ 546633 h 8604433"/>
              <a:gd name="connsiteX674" fmla="*/ 3201838 w 7414059"/>
              <a:gd name="connsiteY674" fmla="*/ 539632 h 8604433"/>
              <a:gd name="connsiteX675" fmla="*/ 3206563 w 7414059"/>
              <a:gd name="connsiteY675" fmla="*/ 521573 h 8604433"/>
              <a:gd name="connsiteX676" fmla="*/ 3170206 w 7414059"/>
              <a:gd name="connsiteY676" fmla="*/ 507295 h 8604433"/>
              <a:gd name="connsiteX677" fmla="*/ 3128496 w 7414059"/>
              <a:gd name="connsiteY677" fmla="*/ 498360 h 8604433"/>
              <a:gd name="connsiteX678" fmla="*/ 3652457 w 7414059"/>
              <a:gd name="connsiteY678" fmla="*/ 515505 h 8604433"/>
              <a:gd name="connsiteX679" fmla="*/ 3650856 w 7414059"/>
              <a:gd name="connsiteY679" fmla="*/ 545652 h 8604433"/>
              <a:gd name="connsiteX680" fmla="*/ 3661982 w 7414059"/>
              <a:gd name="connsiteY680" fmla="*/ 525030 h 8604433"/>
              <a:gd name="connsiteX681" fmla="*/ 3663591 w 7414059"/>
              <a:gd name="connsiteY681" fmla="*/ 494893 h 8604433"/>
              <a:gd name="connsiteX682" fmla="*/ 3652457 w 7414059"/>
              <a:gd name="connsiteY682" fmla="*/ 515505 h 8604433"/>
              <a:gd name="connsiteX683" fmla="*/ 2924223 w 7414059"/>
              <a:gd name="connsiteY683" fmla="*/ 506904 h 8604433"/>
              <a:gd name="connsiteX684" fmla="*/ 2916955 w 7414059"/>
              <a:gd name="connsiteY684" fmla="*/ 535479 h 8604433"/>
              <a:gd name="connsiteX685" fmla="*/ 2910793 w 7414059"/>
              <a:gd name="connsiteY685" fmla="*/ 552929 h 8604433"/>
              <a:gd name="connsiteX686" fmla="*/ 2922613 w 7414059"/>
              <a:gd name="connsiteY686" fmla="*/ 542033 h 8604433"/>
              <a:gd name="connsiteX687" fmla="*/ 2929881 w 7414059"/>
              <a:gd name="connsiteY687" fmla="*/ 513458 h 8604433"/>
              <a:gd name="connsiteX688" fmla="*/ 2924223 w 7414059"/>
              <a:gd name="connsiteY688" fmla="*/ 506904 h 8604433"/>
              <a:gd name="connsiteX689" fmla="*/ 2968162 w 7414059"/>
              <a:gd name="connsiteY689" fmla="*/ 506295 h 8604433"/>
              <a:gd name="connsiteX690" fmla="*/ 2961504 w 7414059"/>
              <a:gd name="connsiteY690" fmla="*/ 533089 h 8604433"/>
              <a:gd name="connsiteX691" fmla="*/ 2961799 w 7414059"/>
              <a:gd name="connsiteY691" fmla="*/ 552929 h 8604433"/>
              <a:gd name="connsiteX692" fmla="*/ 2971705 w 7414059"/>
              <a:gd name="connsiteY692" fmla="*/ 535898 h 8604433"/>
              <a:gd name="connsiteX693" fmla="*/ 2968162 w 7414059"/>
              <a:gd name="connsiteY693" fmla="*/ 506295 h 8604433"/>
              <a:gd name="connsiteX694" fmla="*/ 3543891 w 7414059"/>
              <a:gd name="connsiteY694" fmla="*/ 524964 h 8604433"/>
              <a:gd name="connsiteX695" fmla="*/ 3559645 w 7414059"/>
              <a:gd name="connsiteY695" fmla="*/ 555615 h 8604433"/>
              <a:gd name="connsiteX696" fmla="*/ 3572285 w 7414059"/>
              <a:gd name="connsiteY696" fmla="*/ 559768 h 8604433"/>
              <a:gd name="connsiteX697" fmla="*/ 3569170 w 7414059"/>
              <a:gd name="connsiteY697" fmla="*/ 533270 h 8604433"/>
              <a:gd name="connsiteX698" fmla="*/ 3553416 w 7414059"/>
              <a:gd name="connsiteY698" fmla="*/ 502618 h 8604433"/>
              <a:gd name="connsiteX699" fmla="*/ 3540776 w 7414059"/>
              <a:gd name="connsiteY699" fmla="*/ 498465 h 8604433"/>
              <a:gd name="connsiteX700" fmla="*/ 3543891 w 7414059"/>
              <a:gd name="connsiteY700" fmla="*/ 524964 h 8604433"/>
              <a:gd name="connsiteX701" fmla="*/ 3786873 w 7414059"/>
              <a:gd name="connsiteY701" fmla="*/ 506733 h 8604433"/>
              <a:gd name="connsiteX702" fmla="*/ 3788778 w 7414059"/>
              <a:gd name="connsiteY702" fmla="*/ 557692 h 8604433"/>
              <a:gd name="connsiteX703" fmla="*/ 3800856 w 7414059"/>
              <a:gd name="connsiteY703" fmla="*/ 507695 h 8604433"/>
              <a:gd name="connsiteX704" fmla="*/ 3786873 w 7414059"/>
              <a:gd name="connsiteY704" fmla="*/ 506733 h 8604433"/>
              <a:gd name="connsiteX705" fmla="*/ 3881295 w 7414059"/>
              <a:gd name="connsiteY705" fmla="*/ 524097 h 8604433"/>
              <a:gd name="connsiteX706" fmla="*/ 3880247 w 7414059"/>
              <a:gd name="connsiteY706" fmla="*/ 557473 h 8604433"/>
              <a:gd name="connsiteX707" fmla="*/ 3875770 w 7414059"/>
              <a:gd name="connsiteY707" fmla="*/ 571884 h 8604433"/>
              <a:gd name="connsiteX708" fmla="*/ 3875618 w 7414059"/>
              <a:gd name="connsiteY708" fmla="*/ 624367 h 8604433"/>
              <a:gd name="connsiteX709" fmla="*/ 3885143 w 7414059"/>
              <a:gd name="connsiteY709" fmla="*/ 601973 h 8604433"/>
              <a:gd name="connsiteX710" fmla="*/ 3895849 w 7414059"/>
              <a:gd name="connsiteY710" fmla="*/ 548862 h 8604433"/>
              <a:gd name="connsiteX711" fmla="*/ 3897059 w 7414059"/>
              <a:gd name="connsiteY711" fmla="*/ 508647 h 8604433"/>
              <a:gd name="connsiteX712" fmla="*/ 3881295 w 7414059"/>
              <a:gd name="connsiteY712" fmla="*/ 524097 h 8604433"/>
              <a:gd name="connsiteX713" fmla="*/ 3442230 w 7414059"/>
              <a:gd name="connsiteY713" fmla="*/ 529117 h 8604433"/>
              <a:gd name="connsiteX714" fmla="*/ 3440487 w 7414059"/>
              <a:gd name="connsiteY714" fmla="*/ 554367 h 8604433"/>
              <a:gd name="connsiteX715" fmla="*/ 3451755 w 7414059"/>
              <a:gd name="connsiteY715" fmla="*/ 538642 h 8604433"/>
              <a:gd name="connsiteX716" fmla="*/ 3453498 w 7414059"/>
              <a:gd name="connsiteY716" fmla="*/ 513391 h 8604433"/>
              <a:gd name="connsiteX717" fmla="*/ 3442230 w 7414059"/>
              <a:gd name="connsiteY717" fmla="*/ 529117 h 8604433"/>
              <a:gd name="connsiteX718" fmla="*/ 3977221 w 7414059"/>
              <a:gd name="connsiteY718" fmla="*/ 516420 h 8604433"/>
              <a:gd name="connsiteX719" fmla="*/ 3980393 w 7414059"/>
              <a:gd name="connsiteY719" fmla="*/ 557692 h 8604433"/>
              <a:gd name="connsiteX720" fmla="*/ 3989918 w 7414059"/>
              <a:gd name="connsiteY720" fmla="*/ 533879 h 8604433"/>
              <a:gd name="connsiteX721" fmla="*/ 3977221 w 7414059"/>
              <a:gd name="connsiteY721" fmla="*/ 516420 h 8604433"/>
              <a:gd name="connsiteX722" fmla="*/ 2675373 w 7414059"/>
              <a:gd name="connsiteY722" fmla="*/ 560073 h 8604433"/>
              <a:gd name="connsiteX723" fmla="*/ 2655951 w 7414059"/>
              <a:gd name="connsiteY723" fmla="*/ 628167 h 8604433"/>
              <a:gd name="connsiteX724" fmla="*/ 2659923 w 7414059"/>
              <a:gd name="connsiteY724" fmla="*/ 662467 h 8604433"/>
              <a:gd name="connsiteX725" fmla="*/ 2678401 w 7414059"/>
              <a:gd name="connsiteY725" fmla="*/ 626748 h 8604433"/>
              <a:gd name="connsiteX726" fmla="*/ 2699480 w 7414059"/>
              <a:gd name="connsiteY726" fmla="*/ 536260 h 8604433"/>
              <a:gd name="connsiteX727" fmla="*/ 2695909 w 7414059"/>
              <a:gd name="connsiteY727" fmla="*/ 519592 h 8604433"/>
              <a:gd name="connsiteX728" fmla="*/ 2675373 w 7414059"/>
              <a:gd name="connsiteY728" fmla="*/ 560073 h 8604433"/>
              <a:gd name="connsiteX729" fmla="*/ 3005290 w 7414059"/>
              <a:gd name="connsiteY729" fmla="*/ 534165 h 8604433"/>
              <a:gd name="connsiteX730" fmla="*/ 3029312 w 7414059"/>
              <a:gd name="connsiteY730" fmla="*/ 566283 h 8604433"/>
              <a:gd name="connsiteX731" fmla="*/ 3078271 w 7414059"/>
              <a:gd name="connsiteY731" fmla="*/ 557701 h 8604433"/>
              <a:gd name="connsiteX732" fmla="*/ 3041009 w 7414059"/>
              <a:gd name="connsiteY732" fmla="*/ 524983 h 8604433"/>
              <a:gd name="connsiteX733" fmla="*/ 3011262 w 7414059"/>
              <a:gd name="connsiteY733" fmla="*/ 518611 h 8604433"/>
              <a:gd name="connsiteX734" fmla="*/ 3005290 w 7414059"/>
              <a:gd name="connsiteY734" fmla="*/ 534165 h 8604433"/>
              <a:gd name="connsiteX735" fmla="*/ 4071557 w 7414059"/>
              <a:gd name="connsiteY735" fmla="*/ 544080 h 8604433"/>
              <a:gd name="connsiteX736" fmla="*/ 4074586 w 7414059"/>
              <a:gd name="connsiteY736" fmla="*/ 579494 h 8604433"/>
              <a:gd name="connsiteX737" fmla="*/ 4090607 w 7414059"/>
              <a:gd name="connsiteY737" fmla="*/ 563130 h 8604433"/>
              <a:gd name="connsiteX738" fmla="*/ 4087587 w 7414059"/>
              <a:gd name="connsiteY738" fmla="*/ 527726 h 8604433"/>
              <a:gd name="connsiteX739" fmla="*/ 4071557 w 7414059"/>
              <a:gd name="connsiteY739" fmla="*/ 544080 h 8604433"/>
              <a:gd name="connsiteX740" fmla="*/ 1918411 w 7414059"/>
              <a:gd name="connsiteY740" fmla="*/ 576646 h 8604433"/>
              <a:gd name="connsiteX741" fmla="*/ 1819780 w 7414059"/>
              <a:gd name="connsiteY741" fmla="*/ 674801 h 8604433"/>
              <a:gd name="connsiteX742" fmla="*/ 1859442 w 7414059"/>
              <a:gd name="connsiteY742" fmla="*/ 680126 h 8604433"/>
              <a:gd name="connsiteX743" fmla="*/ 1950749 w 7414059"/>
              <a:gd name="connsiteY743" fmla="*/ 633615 h 8604433"/>
              <a:gd name="connsiteX744" fmla="*/ 2061782 w 7414059"/>
              <a:gd name="connsiteY744" fmla="*/ 558787 h 8604433"/>
              <a:gd name="connsiteX745" fmla="*/ 2055257 w 7414059"/>
              <a:gd name="connsiteY745" fmla="*/ 548233 h 8604433"/>
              <a:gd name="connsiteX746" fmla="*/ 2024844 w 7414059"/>
              <a:gd name="connsiteY746" fmla="*/ 562949 h 8604433"/>
              <a:gd name="connsiteX747" fmla="*/ 1994430 w 7414059"/>
              <a:gd name="connsiteY747" fmla="*/ 577666 h 8604433"/>
              <a:gd name="connsiteX748" fmla="*/ 2012966 w 7414059"/>
              <a:gd name="connsiteY748" fmla="*/ 562883 h 8604433"/>
              <a:gd name="connsiteX749" fmla="*/ 2031511 w 7414059"/>
              <a:gd name="connsiteY749" fmla="*/ 548100 h 8604433"/>
              <a:gd name="connsiteX750" fmla="*/ 2021405 w 7414059"/>
              <a:gd name="connsiteY750" fmla="*/ 537994 h 8604433"/>
              <a:gd name="connsiteX751" fmla="*/ 2011309 w 7414059"/>
              <a:gd name="connsiteY751" fmla="*/ 527897 h 8604433"/>
              <a:gd name="connsiteX752" fmla="*/ 1918411 w 7414059"/>
              <a:gd name="connsiteY752" fmla="*/ 576646 h 8604433"/>
              <a:gd name="connsiteX753" fmla="*/ 2629586 w 7414059"/>
              <a:gd name="connsiteY753" fmla="*/ 540709 h 8604433"/>
              <a:gd name="connsiteX754" fmla="*/ 2618318 w 7414059"/>
              <a:gd name="connsiteY754" fmla="*/ 573265 h 8604433"/>
              <a:gd name="connsiteX755" fmla="*/ 2608526 w 7414059"/>
              <a:gd name="connsiteY755" fmla="*/ 620309 h 8604433"/>
              <a:gd name="connsiteX756" fmla="*/ 2603764 w 7414059"/>
              <a:gd name="connsiteY756" fmla="*/ 651084 h 8604433"/>
              <a:gd name="connsiteX757" fmla="*/ 2622928 w 7414059"/>
              <a:gd name="connsiteY757" fmla="*/ 626748 h 8604433"/>
              <a:gd name="connsiteX758" fmla="*/ 2636577 w 7414059"/>
              <a:gd name="connsiteY758" fmla="*/ 573722 h 8604433"/>
              <a:gd name="connsiteX759" fmla="*/ 2629586 w 7414059"/>
              <a:gd name="connsiteY759" fmla="*/ 540709 h 8604433"/>
              <a:gd name="connsiteX760" fmla="*/ 2794473 w 7414059"/>
              <a:gd name="connsiteY760" fmla="*/ 548357 h 8604433"/>
              <a:gd name="connsiteX761" fmla="*/ 2813876 w 7414059"/>
              <a:gd name="connsiteY761" fmla="*/ 573189 h 8604433"/>
              <a:gd name="connsiteX762" fmla="*/ 2812009 w 7414059"/>
              <a:gd name="connsiteY762" fmla="*/ 531765 h 8604433"/>
              <a:gd name="connsiteX763" fmla="*/ 2794473 w 7414059"/>
              <a:gd name="connsiteY763" fmla="*/ 548357 h 8604433"/>
              <a:gd name="connsiteX764" fmla="*/ 3347685 w 7414059"/>
              <a:gd name="connsiteY764" fmla="*/ 544995 h 8604433"/>
              <a:gd name="connsiteX765" fmla="*/ 3376756 w 7414059"/>
              <a:gd name="connsiteY765" fmla="*/ 580704 h 8604433"/>
              <a:gd name="connsiteX766" fmla="*/ 3397006 w 7414059"/>
              <a:gd name="connsiteY766" fmla="*/ 586800 h 8604433"/>
              <a:gd name="connsiteX767" fmla="*/ 3402197 w 7414059"/>
              <a:gd name="connsiteY767" fmla="*/ 566959 h 8604433"/>
              <a:gd name="connsiteX768" fmla="*/ 3407378 w 7414059"/>
              <a:gd name="connsiteY768" fmla="*/ 547119 h 8604433"/>
              <a:gd name="connsiteX769" fmla="*/ 3383709 w 7414059"/>
              <a:gd name="connsiteY769" fmla="*/ 538118 h 8604433"/>
              <a:gd name="connsiteX770" fmla="*/ 3347685 w 7414059"/>
              <a:gd name="connsiteY770" fmla="*/ 544995 h 8604433"/>
              <a:gd name="connsiteX771" fmla="*/ 3480664 w 7414059"/>
              <a:gd name="connsiteY771" fmla="*/ 547119 h 8604433"/>
              <a:gd name="connsiteX772" fmla="*/ 3496475 w 7414059"/>
              <a:gd name="connsiteY772" fmla="*/ 567226 h 8604433"/>
              <a:gd name="connsiteX773" fmla="*/ 3495856 w 7414059"/>
              <a:gd name="connsiteY773" fmla="*/ 536070 h 8604433"/>
              <a:gd name="connsiteX774" fmla="*/ 3480664 w 7414059"/>
              <a:gd name="connsiteY774" fmla="*/ 547119 h 8604433"/>
              <a:gd name="connsiteX775" fmla="*/ 2853824 w 7414059"/>
              <a:gd name="connsiteY775" fmla="*/ 557139 h 8604433"/>
              <a:gd name="connsiteX776" fmla="*/ 2867292 w 7414059"/>
              <a:gd name="connsiteY776" fmla="*/ 580685 h 8604433"/>
              <a:gd name="connsiteX777" fmla="*/ 2867082 w 7414059"/>
              <a:gd name="connsiteY777" fmla="*/ 538642 h 8604433"/>
              <a:gd name="connsiteX778" fmla="*/ 2853824 w 7414059"/>
              <a:gd name="connsiteY778" fmla="*/ 557139 h 8604433"/>
              <a:gd name="connsiteX779" fmla="*/ 3234566 w 7414059"/>
              <a:gd name="connsiteY779" fmla="*/ 544700 h 8604433"/>
              <a:gd name="connsiteX780" fmla="*/ 3256016 w 7414059"/>
              <a:gd name="connsiteY780" fmla="*/ 590781 h 8604433"/>
              <a:gd name="connsiteX781" fmla="*/ 3294116 w 7414059"/>
              <a:gd name="connsiteY781" fmla="*/ 605317 h 8604433"/>
              <a:gd name="connsiteX782" fmla="*/ 3287449 w 7414059"/>
              <a:gd name="connsiteY782" fmla="*/ 555120 h 8604433"/>
              <a:gd name="connsiteX783" fmla="*/ 3255998 w 7414059"/>
              <a:gd name="connsiteY783" fmla="*/ 544185 h 8604433"/>
              <a:gd name="connsiteX784" fmla="*/ 3234566 w 7414059"/>
              <a:gd name="connsiteY784" fmla="*/ 544700 h 8604433"/>
              <a:gd name="connsiteX785" fmla="*/ 3596640 w 7414059"/>
              <a:gd name="connsiteY785" fmla="*/ 557682 h 8604433"/>
              <a:gd name="connsiteX786" fmla="*/ 3600288 w 7414059"/>
              <a:gd name="connsiteY786" fmla="*/ 582057 h 8604433"/>
              <a:gd name="connsiteX787" fmla="*/ 3608918 w 7414059"/>
              <a:gd name="connsiteY787" fmla="*/ 578085 h 8604433"/>
              <a:gd name="connsiteX788" fmla="*/ 3614700 w 7414059"/>
              <a:gd name="connsiteY788" fmla="*/ 553710 h 8604433"/>
              <a:gd name="connsiteX789" fmla="*/ 3611052 w 7414059"/>
              <a:gd name="connsiteY789" fmla="*/ 538642 h 8604433"/>
              <a:gd name="connsiteX790" fmla="*/ 3596640 w 7414059"/>
              <a:gd name="connsiteY790" fmla="*/ 557682 h 8604433"/>
              <a:gd name="connsiteX791" fmla="*/ 3926805 w 7414059"/>
              <a:gd name="connsiteY791" fmla="*/ 552615 h 8604433"/>
              <a:gd name="connsiteX792" fmla="*/ 3925529 w 7414059"/>
              <a:gd name="connsiteY792" fmla="*/ 578809 h 8604433"/>
              <a:gd name="connsiteX793" fmla="*/ 3934635 w 7414059"/>
              <a:gd name="connsiteY793" fmla="*/ 564835 h 8604433"/>
              <a:gd name="connsiteX794" fmla="*/ 3926805 w 7414059"/>
              <a:gd name="connsiteY794" fmla="*/ 552615 h 8604433"/>
              <a:gd name="connsiteX795" fmla="*/ 3108627 w 7414059"/>
              <a:gd name="connsiteY795" fmla="*/ 567931 h 8604433"/>
              <a:gd name="connsiteX796" fmla="*/ 3140907 w 7414059"/>
              <a:gd name="connsiteY796" fmla="*/ 603793 h 8604433"/>
              <a:gd name="connsiteX797" fmla="*/ 3156785 w 7414059"/>
              <a:gd name="connsiteY797" fmla="*/ 561968 h 8604433"/>
              <a:gd name="connsiteX798" fmla="*/ 3108627 w 7414059"/>
              <a:gd name="connsiteY798" fmla="*/ 567931 h 8604433"/>
              <a:gd name="connsiteX799" fmla="*/ 3729857 w 7414059"/>
              <a:gd name="connsiteY799" fmla="*/ 561435 h 8604433"/>
              <a:gd name="connsiteX800" fmla="*/ 3727752 w 7414059"/>
              <a:gd name="connsiteY800" fmla="*/ 584457 h 8604433"/>
              <a:gd name="connsiteX801" fmla="*/ 3740449 w 7414059"/>
              <a:gd name="connsiteY801" fmla="*/ 560816 h 8604433"/>
              <a:gd name="connsiteX802" fmla="*/ 3736943 w 7414059"/>
              <a:gd name="connsiteY802" fmla="*/ 543404 h 8604433"/>
              <a:gd name="connsiteX803" fmla="*/ 3729857 w 7414059"/>
              <a:gd name="connsiteY803" fmla="*/ 561435 h 8604433"/>
              <a:gd name="connsiteX804" fmla="*/ 3828136 w 7414059"/>
              <a:gd name="connsiteY804" fmla="*/ 569598 h 8604433"/>
              <a:gd name="connsiteX805" fmla="*/ 3828288 w 7414059"/>
              <a:gd name="connsiteY805" fmla="*/ 591029 h 8604433"/>
              <a:gd name="connsiteX806" fmla="*/ 3837518 w 7414059"/>
              <a:gd name="connsiteY806" fmla="*/ 576742 h 8604433"/>
              <a:gd name="connsiteX807" fmla="*/ 3837518 w 7414059"/>
              <a:gd name="connsiteY807" fmla="*/ 548167 h 8604433"/>
              <a:gd name="connsiteX808" fmla="*/ 3828136 w 7414059"/>
              <a:gd name="connsiteY808" fmla="*/ 569598 h 8604433"/>
              <a:gd name="connsiteX809" fmla="*/ 4014997 w 7414059"/>
              <a:gd name="connsiteY809" fmla="*/ 562597 h 8604433"/>
              <a:gd name="connsiteX810" fmla="*/ 4017855 w 7414059"/>
              <a:gd name="connsiteY810" fmla="*/ 605317 h 8604433"/>
              <a:gd name="connsiteX811" fmla="*/ 4033085 w 7414059"/>
              <a:gd name="connsiteY811" fmla="*/ 585305 h 8604433"/>
              <a:gd name="connsiteX812" fmla="*/ 4014997 w 7414059"/>
              <a:gd name="connsiteY812" fmla="*/ 562597 h 8604433"/>
              <a:gd name="connsiteX813" fmla="*/ 2565102 w 7414059"/>
              <a:gd name="connsiteY813" fmla="*/ 593410 h 8604433"/>
              <a:gd name="connsiteX814" fmla="*/ 2556062 w 7414059"/>
              <a:gd name="connsiteY814" fmla="*/ 643417 h 8604433"/>
              <a:gd name="connsiteX815" fmla="*/ 2499713 w 7414059"/>
              <a:gd name="connsiteY815" fmla="*/ 857729 h 8604433"/>
              <a:gd name="connsiteX816" fmla="*/ 2293963 w 7414059"/>
              <a:gd name="connsiteY816" fmla="*/ 1614964 h 8604433"/>
              <a:gd name="connsiteX817" fmla="*/ 2228136 w 7414059"/>
              <a:gd name="connsiteY817" fmla="*/ 1867376 h 8604433"/>
              <a:gd name="connsiteX818" fmla="*/ 2214306 w 7414059"/>
              <a:gd name="connsiteY818" fmla="*/ 1924526 h 8604433"/>
              <a:gd name="connsiteX819" fmla="*/ 2148164 w 7414059"/>
              <a:gd name="connsiteY819" fmla="*/ 2172919 h 8604433"/>
              <a:gd name="connsiteX820" fmla="*/ 2141820 w 7414059"/>
              <a:gd name="connsiteY820" fmla="*/ 2192722 h 8604433"/>
              <a:gd name="connsiteX821" fmla="*/ 2177177 w 7414059"/>
              <a:gd name="connsiteY821" fmla="*/ 2203571 h 8604433"/>
              <a:gd name="connsiteX822" fmla="*/ 2222030 w 7414059"/>
              <a:gd name="connsiteY822" fmla="*/ 2186245 h 8604433"/>
              <a:gd name="connsiteX823" fmla="*/ 2490540 w 7414059"/>
              <a:gd name="connsiteY823" fmla="*/ 1116378 h 8604433"/>
              <a:gd name="connsiteX824" fmla="*/ 2538327 w 7414059"/>
              <a:gd name="connsiteY824" fmla="*/ 904449 h 8604433"/>
              <a:gd name="connsiteX825" fmla="*/ 2541175 w 7414059"/>
              <a:gd name="connsiteY825" fmla="*/ 891067 h 8604433"/>
              <a:gd name="connsiteX826" fmla="*/ 2560901 w 7414059"/>
              <a:gd name="connsiteY826" fmla="*/ 845823 h 8604433"/>
              <a:gd name="connsiteX827" fmla="*/ 2591505 w 7414059"/>
              <a:gd name="connsiteY827" fmla="*/ 741019 h 8604433"/>
              <a:gd name="connsiteX828" fmla="*/ 2605964 w 7414059"/>
              <a:gd name="connsiteY828" fmla="*/ 669582 h 8604433"/>
              <a:gd name="connsiteX829" fmla="*/ 2589724 w 7414059"/>
              <a:gd name="connsiteY829" fmla="*/ 703110 h 8604433"/>
              <a:gd name="connsiteX830" fmla="*/ 2554320 w 7414059"/>
              <a:gd name="connsiteY830" fmla="*/ 754040 h 8604433"/>
              <a:gd name="connsiteX831" fmla="*/ 2565521 w 7414059"/>
              <a:gd name="connsiteY831" fmla="*/ 674506 h 8604433"/>
              <a:gd name="connsiteX832" fmla="*/ 2587057 w 7414059"/>
              <a:gd name="connsiteY832" fmla="*/ 579123 h 8604433"/>
              <a:gd name="connsiteX833" fmla="*/ 2581685 w 7414059"/>
              <a:gd name="connsiteY833" fmla="*/ 557692 h 8604433"/>
              <a:gd name="connsiteX834" fmla="*/ 2565102 w 7414059"/>
              <a:gd name="connsiteY834" fmla="*/ 593410 h 8604433"/>
              <a:gd name="connsiteX835" fmla="*/ 2908040 w 7414059"/>
              <a:gd name="connsiteY835" fmla="*/ 566426 h 8604433"/>
              <a:gd name="connsiteX836" fmla="*/ 2932643 w 7414059"/>
              <a:gd name="connsiteY836" fmla="*/ 595792 h 8604433"/>
              <a:gd name="connsiteX837" fmla="*/ 2961218 w 7414059"/>
              <a:gd name="connsiteY837" fmla="*/ 595792 h 8604433"/>
              <a:gd name="connsiteX838" fmla="*/ 2961218 w 7414059"/>
              <a:gd name="connsiteY838" fmla="*/ 579123 h 8604433"/>
              <a:gd name="connsiteX839" fmla="*/ 2936615 w 7414059"/>
              <a:gd name="connsiteY839" fmla="*/ 562454 h 8604433"/>
              <a:gd name="connsiteX840" fmla="*/ 2908040 w 7414059"/>
              <a:gd name="connsiteY840" fmla="*/ 566426 h 8604433"/>
              <a:gd name="connsiteX841" fmla="*/ 3528317 w 7414059"/>
              <a:gd name="connsiteY841" fmla="*/ 575599 h 8604433"/>
              <a:gd name="connsiteX842" fmla="*/ 3555864 w 7414059"/>
              <a:gd name="connsiteY842" fmla="*/ 598859 h 8604433"/>
              <a:gd name="connsiteX843" fmla="*/ 3548339 w 7414059"/>
              <a:gd name="connsiteY843" fmla="*/ 569226 h 8604433"/>
              <a:gd name="connsiteX844" fmla="*/ 3534680 w 7414059"/>
              <a:gd name="connsiteY844" fmla="*/ 555568 h 8604433"/>
              <a:gd name="connsiteX845" fmla="*/ 3528317 w 7414059"/>
              <a:gd name="connsiteY845" fmla="*/ 575599 h 8604433"/>
              <a:gd name="connsiteX846" fmla="*/ 4120258 w 7414059"/>
              <a:gd name="connsiteY846" fmla="*/ 570855 h 8604433"/>
              <a:gd name="connsiteX847" fmla="*/ 4114600 w 7414059"/>
              <a:gd name="connsiteY847" fmla="*/ 613241 h 8604433"/>
              <a:gd name="connsiteX848" fmla="*/ 4115457 w 7414059"/>
              <a:gd name="connsiteY848" fmla="*/ 638654 h 8604433"/>
              <a:gd name="connsiteX849" fmla="*/ 4124630 w 7414059"/>
              <a:gd name="connsiteY849" fmla="*/ 606822 h 8604433"/>
              <a:gd name="connsiteX850" fmla="*/ 4120258 w 7414059"/>
              <a:gd name="connsiteY850" fmla="*/ 570855 h 8604433"/>
              <a:gd name="connsiteX851" fmla="*/ 4215108 w 7414059"/>
              <a:gd name="connsiteY851" fmla="*/ 593410 h 8604433"/>
              <a:gd name="connsiteX852" fmla="*/ 4218518 w 7414059"/>
              <a:gd name="connsiteY852" fmla="*/ 667229 h 8604433"/>
              <a:gd name="connsiteX853" fmla="*/ 4228186 w 7414059"/>
              <a:gd name="connsiteY853" fmla="*/ 673811 h 8604433"/>
              <a:gd name="connsiteX854" fmla="*/ 4228338 w 7414059"/>
              <a:gd name="connsiteY854" fmla="*/ 686279 h 8604433"/>
              <a:gd name="connsiteX855" fmla="*/ 4237568 w 7414059"/>
              <a:gd name="connsiteY855" fmla="*/ 671992 h 8604433"/>
              <a:gd name="connsiteX856" fmla="*/ 4246950 w 7414059"/>
              <a:gd name="connsiteY856" fmla="*/ 634454 h 8604433"/>
              <a:gd name="connsiteX857" fmla="*/ 4247093 w 7414059"/>
              <a:gd name="connsiteY857" fmla="*/ 611203 h 8604433"/>
              <a:gd name="connsiteX858" fmla="*/ 4233110 w 7414059"/>
              <a:gd name="connsiteY858" fmla="*/ 629691 h 8604433"/>
              <a:gd name="connsiteX859" fmla="*/ 4219128 w 7414059"/>
              <a:gd name="connsiteY859" fmla="*/ 648179 h 8604433"/>
              <a:gd name="connsiteX860" fmla="*/ 4218823 w 7414059"/>
              <a:gd name="connsiteY860" fmla="*/ 633825 h 8604433"/>
              <a:gd name="connsiteX861" fmla="*/ 4227376 w 7414059"/>
              <a:gd name="connsiteY861" fmla="*/ 588581 h 8604433"/>
              <a:gd name="connsiteX862" fmla="*/ 4228624 w 7414059"/>
              <a:gd name="connsiteY862" fmla="*/ 557692 h 8604433"/>
              <a:gd name="connsiteX863" fmla="*/ 4215108 w 7414059"/>
              <a:gd name="connsiteY863" fmla="*/ 593410 h 8604433"/>
              <a:gd name="connsiteX864" fmla="*/ 2995089 w 7414059"/>
              <a:gd name="connsiteY864" fmla="*/ 574618 h 8604433"/>
              <a:gd name="connsiteX865" fmla="*/ 3019559 w 7414059"/>
              <a:gd name="connsiteY865" fmla="*/ 618414 h 8604433"/>
              <a:gd name="connsiteX866" fmla="*/ 3065993 w 7414059"/>
              <a:gd name="connsiteY866" fmla="*/ 606917 h 8604433"/>
              <a:gd name="connsiteX867" fmla="*/ 3033189 w 7414059"/>
              <a:gd name="connsiteY867" fmla="*/ 579399 h 8604433"/>
              <a:gd name="connsiteX868" fmla="*/ 2995089 w 7414059"/>
              <a:gd name="connsiteY868" fmla="*/ 574618 h 8604433"/>
              <a:gd name="connsiteX869" fmla="*/ 3429448 w 7414059"/>
              <a:gd name="connsiteY869" fmla="*/ 586267 h 8604433"/>
              <a:gd name="connsiteX870" fmla="*/ 3434248 w 7414059"/>
              <a:gd name="connsiteY870" fmla="*/ 598173 h 8604433"/>
              <a:gd name="connsiteX871" fmla="*/ 3434248 w 7414059"/>
              <a:gd name="connsiteY871" fmla="*/ 574360 h 8604433"/>
              <a:gd name="connsiteX872" fmla="*/ 3429448 w 7414059"/>
              <a:gd name="connsiteY872" fmla="*/ 586267 h 8604433"/>
              <a:gd name="connsiteX873" fmla="*/ 3637493 w 7414059"/>
              <a:gd name="connsiteY873" fmla="*/ 586267 h 8604433"/>
              <a:gd name="connsiteX874" fmla="*/ 3641141 w 7414059"/>
              <a:gd name="connsiteY874" fmla="*/ 605317 h 8604433"/>
              <a:gd name="connsiteX875" fmla="*/ 3649780 w 7414059"/>
              <a:gd name="connsiteY875" fmla="*/ 586267 h 8604433"/>
              <a:gd name="connsiteX876" fmla="*/ 3646123 w 7414059"/>
              <a:gd name="connsiteY876" fmla="*/ 567217 h 8604433"/>
              <a:gd name="connsiteX877" fmla="*/ 3637493 w 7414059"/>
              <a:gd name="connsiteY877" fmla="*/ 586267 h 8604433"/>
              <a:gd name="connsiteX878" fmla="*/ 3767623 w 7414059"/>
              <a:gd name="connsiteY878" fmla="*/ 588029 h 8604433"/>
              <a:gd name="connsiteX879" fmla="*/ 3781025 w 7414059"/>
              <a:gd name="connsiteY879" fmla="*/ 619195 h 8604433"/>
              <a:gd name="connsiteX880" fmla="*/ 3781454 w 7414059"/>
              <a:gd name="connsiteY880" fmla="*/ 572646 h 8604433"/>
              <a:gd name="connsiteX881" fmla="*/ 3767623 w 7414059"/>
              <a:gd name="connsiteY881" fmla="*/ 588029 h 8604433"/>
              <a:gd name="connsiteX882" fmla="*/ 3957990 w 7414059"/>
              <a:gd name="connsiteY882" fmla="*/ 588019 h 8604433"/>
              <a:gd name="connsiteX883" fmla="*/ 3960314 w 7414059"/>
              <a:gd name="connsiteY883" fmla="*/ 633892 h 8604433"/>
              <a:gd name="connsiteX884" fmla="*/ 3972668 w 7414059"/>
              <a:gd name="connsiteY884" fmla="*/ 574732 h 8604433"/>
              <a:gd name="connsiteX885" fmla="*/ 3957990 w 7414059"/>
              <a:gd name="connsiteY885" fmla="*/ 588019 h 8604433"/>
              <a:gd name="connsiteX886" fmla="*/ 4248598 w 7414059"/>
              <a:gd name="connsiteY886" fmla="*/ 586267 h 8604433"/>
              <a:gd name="connsiteX887" fmla="*/ 4253398 w 7414059"/>
              <a:gd name="connsiteY887" fmla="*/ 598173 h 8604433"/>
              <a:gd name="connsiteX888" fmla="*/ 4253398 w 7414059"/>
              <a:gd name="connsiteY888" fmla="*/ 574360 h 8604433"/>
              <a:gd name="connsiteX889" fmla="*/ 4248598 w 7414059"/>
              <a:gd name="connsiteY889" fmla="*/ 586267 h 8604433"/>
              <a:gd name="connsiteX890" fmla="*/ 2520687 w 7414059"/>
              <a:gd name="connsiteY890" fmla="*/ 582238 h 8604433"/>
              <a:gd name="connsiteX891" fmla="*/ 2513314 w 7414059"/>
              <a:gd name="connsiteY891" fmla="*/ 614051 h 8604433"/>
              <a:gd name="connsiteX892" fmla="*/ 2457412 w 7414059"/>
              <a:gd name="connsiteY892" fmla="*/ 808132 h 8604433"/>
              <a:gd name="connsiteX893" fmla="*/ 2450306 w 7414059"/>
              <a:gd name="connsiteY893" fmla="*/ 750211 h 8604433"/>
              <a:gd name="connsiteX894" fmla="*/ 2422512 w 7414059"/>
              <a:gd name="connsiteY894" fmla="*/ 791054 h 8604433"/>
              <a:gd name="connsiteX895" fmla="*/ 2318328 w 7414059"/>
              <a:gd name="connsiteY895" fmla="*/ 1148325 h 8604433"/>
              <a:gd name="connsiteX896" fmla="*/ 2314966 w 7414059"/>
              <a:gd name="connsiteY896" fmla="*/ 1159335 h 8604433"/>
              <a:gd name="connsiteX897" fmla="*/ 2213943 w 7414059"/>
              <a:gd name="connsiteY897" fmla="*/ 1533268 h 8604433"/>
              <a:gd name="connsiteX898" fmla="*/ 2206104 w 7414059"/>
              <a:gd name="connsiteY898" fmla="*/ 1567339 h 8604433"/>
              <a:gd name="connsiteX899" fmla="*/ 2163842 w 7414059"/>
              <a:gd name="connsiteY899" fmla="*/ 1748314 h 8604433"/>
              <a:gd name="connsiteX900" fmla="*/ 2205885 w 7414059"/>
              <a:gd name="connsiteY900" fmla="*/ 1631937 h 8604433"/>
              <a:gd name="connsiteX901" fmla="*/ 2243309 w 7414059"/>
              <a:gd name="connsiteY901" fmla="*/ 1589208 h 8604433"/>
              <a:gd name="connsiteX902" fmla="*/ 2188997 w 7414059"/>
              <a:gd name="connsiteY902" fmla="*/ 1811074 h 8604433"/>
              <a:gd name="connsiteX903" fmla="*/ 2165880 w 7414059"/>
              <a:gd name="connsiteY903" fmla="*/ 1805464 h 8604433"/>
              <a:gd name="connsiteX904" fmla="*/ 2162404 w 7414059"/>
              <a:gd name="connsiteY904" fmla="*/ 1786414 h 8604433"/>
              <a:gd name="connsiteX905" fmla="*/ 2137105 w 7414059"/>
              <a:gd name="connsiteY905" fmla="*/ 1851393 h 8604433"/>
              <a:gd name="connsiteX906" fmla="*/ 2130733 w 7414059"/>
              <a:gd name="connsiteY906" fmla="*/ 1883026 h 8604433"/>
              <a:gd name="connsiteX907" fmla="*/ 2164880 w 7414059"/>
              <a:gd name="connsiteY907" fmla="*/ 1860918 h 8604433"/>
              <a:gd name="connsiteX908" fmla="*/ 2280418 w 7414059"/>
              <a:gd name="connsiteY908" fmla="*/ 1538764 h 8604433"/>
              <a:gd name="connsiteX909" fmla="*/ 2356628 w 7414059"/>
              <a:gd name="connsiteY909" fmla="*/ 1249813 h 8604433"/>
              <a:gd name="connsiteX910" fmla="*/ 2368887 w 7414059"/>
              <a:gd name="connsiteY910" fmla="*/ 1197426 h 8604433"/>
              <a:gd name="connsiteX911" fmla="*/ 2373678 w 7414059"/>
              <a:gd name="connsiteY911" fmla="*/ 1176814 h 8604433"/>
              <a:gd name="connsiteX912" fmla="*/ 2508904 w 7414059"/>
              <a:gd name="connsiteY912" fmla="*/ 698928 h 8604433"/>
              <a:gd name="connsiteX913" fmla="*/ 2520687 w 7414059"/>
              <a:gd name="connsiteY913" fmla="*/ 582238 h 8604433"/>
              <a:gd name="connsiteX914" fmla="*/ 2719350 w 7414059"/>
              <a:gd name="connsiteY914" fmla="*/ 591810 h 8604433"/>
              <a:gd name="connsiteX915" fmla="*/ 2726836 w 7414059"/>
              <a:gd name="connsiteY915" fmla="*/ 614842 h 8604433"/>
              <a:gd name="connsiteX916" fmla="*/ 2751668 w 7414059"/>
              <a:gd name="connsiteY916" fmla="*/ 580723 h 8604433"/>
              <a:gd name="connsiteX917" fmla="*/ 2719350 w 7414059"/>
              <a:gd name="connsiteY917" fmla="*/ 591810 h 8604433"/>
              <a:gd name="connsiteX918" fmla="*/ 3338551 w 7414059"/>
              <a:gd name="connsiteY918" fmla="*/ 583590 h 8604433"/>
              <a:gd name="connsiteX919" fmla="*/ 3348733 w 7414059"/>
              <a:gd name="connsiteY919" fmla="*/ 612879 h 8604433"/>
              <a:gd name="connsiteX920" fmla="*/ 3370602 w 7414059"/>
              <a:gd name="connsiteY920" fmla="*/ 633892 h 8604433"/>
              <a:gd name="connsiteX921" fmla="*/ 3376432 w 7414059"/>
              <a:gd name="connsiteY921" fmla="*/ 657704 h 8604433"/>
              <a:gd name="connsiteX922" fmla="*/ 3383137 w 7414059"/>
              <a:gd name="connsiteY922" fmla="*/ 640254 h 8604433"/>
              <a:gd name="connsiteX923" fmla="*/ 3389843 w 7414059"/>
              <a:gd name="connsiteY923" fmla="*/ 615156 h 8604433"/>
              <a:gd name="connsiteX924" fmla="*/ 3338551 w 7414059"/>
              <a:gd name="connsiteY924" fmla="*/ 583590 h 8604433"/>
              <a:gd name="connsiteX925" fmla="*/ 4177246 w 7414059"/>
              <a:gd name="connsiteY925" fmla="*/ 583095 h 8604433"/>
              <a:gd name="connsiteX926" fmla="*/ 4170893 w 7414059"/>
              <a:gd name="connsiteY926" fmla="*/ 606107 h 8604433"/>
              <a:gd name="connsiteX927" fmla="*/ 4161434 w 7414059"/>
              <a:gd name="connsiteY927" fmla="*/ 625957 h 8604433"/>
              <a:gd name="connsiteX928" fmla="*/ 4148785 w 7414059"/>
              <a:gd name="connsiteY928" fmla="*/ 657704 h 8604433"/>
              <a:gd name="connsiteX929" fmla="*/ 4138165 w 7414059"/>
              <a:gd name="connsiteY929" fmla="*/ 702948 h 8604433"/>
              <a:gd name="connsiteX930" fmla="*/ 4152548 w 7414059"/>
              <a:gd name="connsiteY930" fmla="*/ 742991 h 8604433"/>
              <a:gd name="connsiteX931" fmla="*/ 4157396 w 7414059"/>
              <a:gd name="connsiteY931" fmla="*/ 714606 h 8604433"/>
              <a:gd name="connsiteX932" fmla="*/ 4160796 w 7414059"/>
              <a:gd name="connsiteY932" fmla="*/ 689451 h 8604433"/>
              <a:gd name="connsiteX933" fmla="*/ 4174351 w 7414059"/>
              <a:gd name="connsiteY933" fmla="*/ 648179 h 8604433"/>
              <a:gd name="connsiteX934" fmla="*/ 4185476 w 7414059"/>
              <a:gd name="connsiteY934" fmla="*/ 593410 h 8604433"/>
              <a:gd name="connsiteX935" fmla="*/ 4177246 w 7414059"/>
              <a:gd name="connsiteY935" fmla="*/ 583095 h 8604433"/>
              <a:gd name="connsiteX936" fmla="*/ 2776271 w 7414059"/>
              <a:gd name="connsiteY936" fmla="*/ 601916 h 8604433"/>
              <a:gd name="connsiteX937" fmla="*/ 2794530 w 7414059"/>
              <a:gd name="connsiteY937" fmla="*/ 625843 h 8604433"/>
              <a:gd name="connsiteX938" fmla="*/ 2813580 w 7414059"/>
              <a:gd name="connsiteY938" fmla="*/ 629129 h 8604433"/>
              <a:gd name="connsiteX939" fmla="*/ 2816628 w 7414059"/>
              <a:gd name="connsiteY939" fmla="*/ 607698 h 8604433"/>
              <a:gd name="connsiteX940" fmla="*/ 2819667 w 7414059"/>
              <a:gd name="connsiteY940" fmla="*/ 586267 h 8604433"/>
              <a:gd name="connsiteX941" fmla="*/ 2800979 w 7414059"/>
              <a:gd name="connsiteY941" fmla="*/ 586267 h 8604433"/>
              <a:gd name="connsiteX942" fmla="*/ 2776271 w 7414059"/>
              <a:gd name="connsiteY942" fmla="*/ 601916 h 8604433"/>
              <a:gd name="connsiteX943" fmla="*/ 3218393 w 7414059"/>
              <a:gd name="connsiteY943" fmla="*/ 594820 h 8604433"/>
              <a:gd name="connsiteX944" fmla="*/ 3213345 w 7414059"/>
              <a:gd name="connsiteY944" fmla="*/ 616928 h 8604433"/>
              <a:gd name="connsiteX945" fmla="*/ 3242243 w 7414059"/>
              <a:gd name="connsiteY945" fmla="*/ 646274 h 8604433"/>
              <a:gd name="connsiteX946" fmla="*/ 3287887 w 7414059"/>
              <a:gd name="connsiteY946" fmla="*/ 643188 h 8604433"/>
              <a:gd name="connsiteX947" fmla="*/ 3292926 w 7414059"/>
              <a:gd name="connsiteY947" fmla="*/ 623909 h 8604433"/>
              <a:gd name="connsiteX948" fmla="*/ 3255664 w 7414059"/>
              <a:gd name="connsiteY948" fmla="*/ 604888 h 8604433"/>
              <a:gd name="connsiteX949" fmla="*/ 3218393 w 7414059"/>
              <a:gd name="connsiteY949" fmla="*/ 594820 h 8604433"/>
              <a:gd name="connsiteX950" fmla="*/ 3675593 w 7414059"/>
              <a:gd name="connsiteY950" fmla="*/ 605317 h 8604433"/>
              <a:gd name="connsiteX951" fmla="*/ 3679241 w 7414059"/>
              <a:gd name="connsiteY951" fmla="*/ 624367 h 8604433"/>
              <a:gd name="connsiteX952" fmla="*/ 3687880 w 7414059"/>
              <a:gd name="connsiteY952" fmla="*/ 605317 h 8604433"/>
              <a:gd name="connsiteX953" fmla="*/ 3684223 w 7414059"/>
              <a:gd name="connsiteY953" fmla="*/ 586267 h 8604433"/>
              <a:gd name="connsiteX954" fmla="*/ 3675593 w 7414059"/>
              <a:gd name="connsiteY954" fmla="*/ 605317 h 8604433"/>
              <a:gd name="connsiteX955" fmla="*/ 2475709 w 7414059"/>
              <a:gd name="connsiteY955" fmla="*/ 618899 h 8604433"/>
              <a:gd name="connsiteX956" fmla="*/ 2480720 w 7414059"/>
              <a:gd name="connsiteY956" fmla="*/ 634835 h 8604433"/>
              <a:gd name="connsiteX957" fmla="*/ 2490140 w 7414059"/>
              <a:gd name="connsiteY957" fmla="*/ 597792 h 8604433"/>
              <a:gd name="connsiteX958" fmla="*/ 2475709 w 7414059"/>
              <a:gd name="connsiteY958" fmla="*/ 618899 h 8604433"/>
              <a:gd name="connsiteX959" fmla="*/ 2834631 w 7414059"/>
              <a:gd name="connsiteY959" fmla="*/ 614842 h 8604433"/>
              <a:gd name="connsiteX960" fmla="*/ 2860186 w 7414059"/>
              <a:gd name="connsiteY960" fmla="*/ 618823 h 8604433"/>
              <a:gd name="connsiteX961" fmla="*/ 2852795 w 7414059"/>
              <a:gd name="connsiteY961" fmla="*/ 595792 h 8604433"/>
              <a:gd name="connsiteX962" fmla="*/ 2834631 w 7414059"/>
              <a:gd name="connsiteY962" fmla="*/ 614842 h 8604433"/>
              <a:gd name="connsiteX963" fmla="*/ 3462271 w 7414059"/>
              <a:gd name="connsiteY963" fmla="*/ 610936 h 8604433"/>
              <a:gd name="connsiteX964" fmla="*/ 3476130 w 7414059"/>
              <a:gd name="connsiteY964" fmla="*/ 643417 h 8604433"/>
              <a:gd name="connsiteX965" fmla="*/ 3485093 w 7414059"/>
              <a:gd name="connsiteY965" fmla="*/ 619604 h 8604433"/>
              <a:gd name="connsiteX966" fmla="*/ 3462271 w 7414059"/>
              <a:gd name="connsiteY966" fmla="*/ 610936 h 8604433"/>
              <a:gd name="connsiteX967" fmla="*/ 3587487 w 7414059"/>
              <a:gd name="connsiteY967" fmla="*/ 601240 h 8604433"/>
              <a:gd name="connsiteX968" fmla="*/ 3580343 w 7414059"/>
              <a:gd name="connsiteY968" fmla="*/ 632625 h 8604433"/>
              <a:gd name="connsiteX969" fmla="*/ 3580343 w 7414059"/>
              <a:gd name="connsiteY969" fmla="*/ 656752 h 8604433"/>
              <a:gd name="connsiteX970" fmla="*/ 3590677 w 7414059"/>
              <a:gd name="connsiteY970" fmla="*/ 646417 h 8604433"/>
              <a:gd name="connsiteX971" fmla="*/ 3597821 w 7414059"/>
              <a:gd name="connsiteY971" fmla="*/ 615032 h 8604433"/>
              <a:gd name="connsiteX972" fmla="*/ 3587487 w 7414059"/>
              <a:gd name="connsiteY972" fmla="*/ 601240 h 8604433"/>
              <a:gd name="connsiteX973" fmla="*/ 4056593 w 7414059"/>
              <a:gd name="connsiteY973" fmla="*/ 619604 h 8604433"/>
              <a:gd name="connsiteX974" fmla="*/ 4066118 w 7414059"/>
              <a:gd name="connsiteY974" fmla="*/ 643417 h 8604433"/>
              <a:gd name="connsiteX975" fmla="*/ 4075643 w 7414059"/>
              <a:gd name="connsiteY975" fmla="*/ 619604 h 8604433"/>
              <a:gd name="connsiteX976" fmla="*/ 4066118 w 7414059"/>
              <a:gd name="connsiteY976" fmla="*/ 595792 h 8604433"/>
              <a:gd name="connsiteX977" fmla="*/ 4056593 w 7414059"/>
              <a:gd name="connsiteY977" fmla="*/ 619604 h 8604433"/>
              <a:gd name="connsiteX978" fmla="*/ 2892114 w 7414059"/>
              <a:gd name="connsiteY978" fmla="*/ 623100 h 8604433"/>
              <a:gd name="connsiteX979" fmla="*/ 2887199 w 7414059"/>
              <a:gd name="connsiteY979" fmla="*/ 641902 h 8604433"/>
              <a:gd name="connsiteX980" fmla="*/ 2911402 w 7414059"/>
              <a:gd name="connsiteY980" fmla="*/ 647970 h 8604433"/>
              <a:gd name="connsiteX981" fmla="*/ 2943492 w 7414059"/>
              <a:gd name="connsiteY981" fmla="*/ 641588 h 8604433"/>
              <a:gd name="connsiteX982" fmla="*/ 2921251 w 7414059"/>
              <a:gd name="connsiteY982" fmla="*/ 607184 h 8604433"/>
              <a:gd name="connsiteX983" fmla="*/ 2897029 w 7414059"/>
              <a:gd name="connsiteY983" fmla="*/ 604288 h 8604433"/>
              <a:gd name="connsiteX984" fmla="*/ 2892114 w 7414059"/>
              <a:gd name="connsiteY984" fmla="*/ 623100 h 8604433"/>
              <a:gd name="connsiteX985" fmla="*/ 3096282 w 7414059"/>
              <a:gd name="connsiteY985" fmla="*/ 625243 h 8604433"/>
              <a:gd name="connsiteX986" fmla="*/ 3130211 w 7414059"/>
              <a:gd name="connsiteY986" fmla="*/ 658095 h 8604433"/>
              <a:gd name="connsiteX987" fmla="*/ 3161100 w 7414059"/>
              <a:gd name="connsiteY987" fmla="*/ 671011 h 8604433"/>
              <a:gd name="connsiteX988" fmla="*/ 3170854 w 7414059"/>
              <a:gd name="connsiteY988" fmla="*/ 652780 h 8604433"/>
              <a:gd name="connsiteX989" fmla="*/ 3180617 w 7414059"/>
              <a:gd name="connsiteY989" fmla="*/ 634549 h 8604433"/>
              <a:gd name="connsiteX990" fmla="*/ 3152346 w 7414059"/>
              <a:gd name="connsiteY990" fmla="*/ 619928 h 8604433"/>
              <a:gd name="connsiteX991" fmla="*/ 3096282 w 7414059"/>
              <a:gd name="connsiteY991" fmla="*/ 625243 h 8604433"/>
              <a:gd name="connsiteX992" fmla="*/ 3711321 w 7414059"/>
              <a:gd name="connsiteY992" fmla="*/ 629358 h 8604433"/>
              <a:gd name="connsiteX993" fmla="*/ 3726771 w 7414059"/>
              <a:gd name="connsiteY993" fmla="*/ 640931 h 8604433"/>
              <a:gd name="connsiteX994" fmla="*/ 3724332 w 7414059"/>
              <a:gd name="connsiteY994" fmla="*/ 605317 h 8604433"/>
              <a:gd name="connsiteX995" fmla="*/ 3711321 w 7414059"/>
              <a:gd name="connsiteY995" fmla="*/ 629358 h 8604433"/>
              <a:gd name="connsiteX996" fmla="*/ 3814867 w 7414059"/>
              <a:gd name="connsiteY996" fmla="*/ 622700 h 8604433"/>
              <a:gd name="connsiteX997" fmla="*/ 3812839 w 7414059"/>
              <a:gd name="connsiteY997" fmla="*/ 650484 h 8604433"/>
              <a:gd name="connsiteX998" fmla="*/ 3826031 w 7414059"/>
              <a:gd name="connsiteY998" fmla="*/ 622805 h 8604433"/>
              <a:gd name="connsiteX999" fmla="*/ 3822526 w 7414059"/>
              <a:gd name="connsiteY999" fmla="*/ 600554 h 8604433"/>
              <a:gd name="connsiteX1000" fmla="*/ 3814867 w 7414059"/>
              <a:gd name="connsiteY1000" fmla="*/ 622700 h 8604433"/>
              <a:gd name="connsiteX1001" fmla="*/ 3912051 w 7414059"/>
              <a:gd name="connsiteY1001" fmla="*/ 627472 h 8604433"/>
              <a:gd name="connsiteX1002" fmla="*/ 3915794 w 7414059"/>
              <a:gd name="connsiteY1002" fmla="*/ 645150 h 8604433"/>
              <a:gd name="connsiteX1003" fmla="*/ 3921281 w 7414059"/>
              <a:gd name="connsiteY1003" fmla="*/ 618233 h 8604433"/>
              <a:gd name="connsiteX1004" fmla="*/ 3917537 w 7414059"/>
              <a:gd name="connsiteY1004" fmla="*/ 600554 h 8604433"/>
              <a:gd name="connsiteX1005" fmla="*/ 3912051 w 7414059"/>
              <a:gd name="connsiteY1005" fmla="*/ 627472 h 8604433"/>
              <a:gd name="connsiteX1006" fmla="*/ 2414378 w 7414059"/>
              <a:gd name="connsiteY1006" fmla="*/ 626748 h 8604433"/>
              <a:gd name="connsiteX1007" fmla="*/ 2394557 w 7414059"/>
              <a:gd name="connsiteY1007" fmla="*/ 713578 h 8604433"/>
              <a:gd name="connsiteX1008" fmla="*/ 2346227 w 7414059"/>
              <a:gd name="connsiteY1008" fmla="*/ 852967 h 8604433"/>
              <a:gd name="connsiteX1009" fmla="*/ 2337445 w 7414059"/>
              <a:gd name="connsiteY1009" fmla="*/ 831535 h 8604433"/>
              <a:gd name="connsiteX1010" fmla="*/ 2360162 w 7414059"/>
              <a:gd name="connsiteY1010" fmla="*/ 738667 h 8604433"/>
              <a:gd name="connsiteX1011" fmla="*/ 2384698 w 7414059"/>
              <a:gd name="connsiteY1011" fmla="*/ 650560 h 8604433"/>
              <a:gd name="connsiteX1012" fmla="*/ 2383031 w 7414059"/>
              <a:gd name="connsiteY1012" fmla="*/ 633892 h 8604433"/>
              <a:gd name="connsiteX1013" fmla="*/ 2293649 w 7414059"/>
              <a:gd name="connsiteY1013" fmla="*/ 848204 h 8604433"/>
              <a:gd name="connsiteX1014" fmla="*/ 2204428 w 7414059"/>
              <a:gd name="connsiteY1014" fmla="*/ 1186339 h 8604433"/>
              <a:gd name="connsiteX1015" fmla="*/ 2119122 w 7414059"/>
              <a:gd name="connsiteY1015" fmla="*/ 1500664 h 8604433"/>
              <a:gd name="connsiteX1016" fmla="*/ 2110721 w 7414059"/>
              <a:gd name="connsiteY1016" fmla="*/ 1529239 h 8604433"/>
              <a:gd name="connsiteX1017" fmla="*/ 2077945 w 7414059"/>
              <a:gd name="connsiteY1017" fmla="*/ 1668313 h 8604433"/>
              <a:gd name="connsiteX1018" fmla="*/ 2132600 w 7414059"/>
              <a:gd name="connsiteY1018" fmla="*/ 1505426 h 8604433"/>
              <a:gd name="connsiteX1019" fmla="*/ 2163318 w 7414059"/>
              <a:gd name="connsiteY1019" fmla="*/ 1445419 h 8604433"/>
              <a:gd name="connsiteX1020" fmla="*/ 2177891 w 7414059"/>
              <a:gd name="connsiteY1020" fmla="*/ 1442552 h 8604433"/>
              <a:gd name="connsiteX1021" fmla="*/ 2169909 w 7414059"/>
              <a:gd name="connsiteY1021" fmla="*/ 1483519 h 8604433"/>
              <a:gd name="connsiteX1022" fmla="*/ 2148021 w 7414059"/>
              <a:gd name="connsiteY1022" fmla="*/ 1576854 h 8604433"/>
              <a:gd name="connsiteX1023" fmla="*/ 2138248 w 7414059"/>
              <a:gd name="connsiteY1023" fmla="*/ 1633366 h 8604433"/>
              <a:gd name="connsiteX1024" fmla="*/ 2212610 w 7414059"/>
              <a:gd name="connsiteY1024" fmla="*/ 1409881 h 8604433"/>
              <a:gd name="connsiteX1025" fmla="*/ 2373830 w 7414059"/>
              <a:gd name="connsiteY1025" fmla="*/ 833917 h 8604433"/>
              <a:gd name="connsiteX1026" fmla="*/ 2421246 w 7414059"/>
              <a:gd name="connsiteY1026" fmla="*/ 693423 h 8604433"/>
              <a:gd name="connsiteX1027" fmla="*/ 2445325 w 7414059"/>
              <a:gd name="connsiteY1027" fmla="*/ 614842 h 8604433"/>
              <a:gd name="connsiteX1028" fmla="*/ 2431513 w 7414059"/>
              <a:gd name="connsiteY1028" fmla="*/ 614842 h 8604433"/>
              <a:gd name="connsiteX1029" fmla="*/ 2414378 w 7414059"/>
              <a:gd name="connsiteY1029" fmla="*/ 626748 h 8604433"/>
              <a:gd name="connsiteX1030" fmla="*/ 3628720 w 7414059"/>
              <a:gd name="connsiteY1030" fmla="*/ 629920 h 8604433"/>
              <a:gd name="connsiteX1031" fmla="*/ 3634473 w 7414059"/>
              <a:gd name="connsiteY1031" fmla="*/ 635682 h 8604433"/>
              <a:gd name="connsiteX1032" fmla="*/ 3633721 w 7414059"/>
              <a:gd name="connsiteY1032" fmla="*/ 617423 h 8604433"/>
              <a:gd name="connsiteX1033" fmla="*/ 3628720 w 7414059"/>
              <a:gd name="connsiteY1033" fmla="*/ 629920 h 8604433"/>
              <a:gd name="connsiteX1034" fmla="*/ 3999443 w 7414059"/>
              <a:gd name="connsiteY1034" fmla="*/ 638654 h 8604433"/>
              <a:gd name="connsiteX1035" fmla="*/ 4008968 w 7414059"/>
              <a:gd name="connsiteY1035" fmla="*/ 662467 h 8604433"/>
              <a:gd name="connsiteX1036" fmla="*/ 4018493 w 7414059"/>
              <a:gd name="connsiteY1036" fmla="*/ 638654 h 8604433"/>
              <a:gd name="connsiteX1037" fmla="*/ 4008968 w 7414059"/>
              <a:gd name="connsiteY1037" fmla="*/ 614842 h 8604433"/>
              <a:gd name="connsiteX1038" fmla="*/ 3999443 w 7414059"/>
              <a:gd name="connsiteY1038" fmla="*/ 638654 h 8604433"/>
              <a:gd name="connsiteX1039" fmla="*/ 2710396 w 7414059"/>
              <a:gd name="connsiteY1039" fmla="*/ 630720 h 8604433"/>
              <a:gd name="connsiteX1040" fmla="*/ 2704043 w 7414059"/>
              <a:gd name="connsiteY1040" fmla="*/ 655323 h 8604433"/>
              <a:gd name="connsiteX1041" fmla="*/ 2730903 w 7414059"/>
              <a:gd name="connsiteY1041" fmla="*/ 645055 h 8604433"/>
              <a:gd name="connsiteX1042" fmla="*/ 2710396 w 7414059"/>
              <a:gd name="connsiteY1042" fmla="*/ 630720 h 8604433"/>
              <a:gd name="connsiteX1043" fmla="*/ 2976715 w 7414059"/>
              <a:gd name="connsiteY1043" fmla="*/ 638940 h 8604433"/>
              <a:gd name="connsiteX1044" fmla="*/ 3005214 w 7414059"/>
              <a:gd name="connsiteY1044" fmla="*/ 672363 h 8604433"/>
              <a:gd name="connsiteX1045" fmla="*/ 3039685 w 7414059"/>
              <a:gd name="connsiteY1045" fmla="*/ 683745 h 8604433"/>
              <a:gd name="connsiteX1046" fmla="*/ 3047934 w 7414059"/>
              <a:gd name="connsiteY1046" fmla="*/ 670725 h 8604433"/>
              <a:gd name="connsiteX1047" fmla="*/ 3012434 w 7414059"/>
              <a:gd name="connsiteY1047" fmla="*/ 629758 h 8604433"/>
              <a:gd name="connsiteX1048" fmla="*/ 2982687 w 7414059"/>
              <a:gd name="connsiteY1048" fmla="*/ 623386 h 8604433"/>
              <a:gd name="connsiteX1049" fmla="*/ 2976715 w 7414059"/>
              <a:gd name="connsiteY1049" fmla="*/ 638940 h 8604433"/>
              <a:gd name="connsiteX1050" fmla="*/ 3414836 w 7414059"/>
              <a:gd name="connsiteY1050" fmla="*/ 639026 h 8604433"/>
              <a:gd name="connsiteX1051" fmla="*/ 3419580 w 7414059"/>
              <a:gd name="connsiteY1051" fmla="*/ 649846 h 8604433"/>
              <a:gd name="connsiteX1052" fmla="*/ 3425228 w 7414059"/>
              <a:gd name="connsiteY1052" fmla="*/ 628005 h 8604433"/>
              <a:gd name="connsiteX1053" fmla="*/ 3414836 w 7414059"/>
              <a:gd name="connsiteY1053" fmla="*/ 639026 h 8604433"/>
              <a:gd name="connsiteX1054" fmla="*/ 3515316 w 7414059"/>
              <a:gd name="connsiteY1054" fmla="*/ 647436 h 8604433"/>
              <a:gd name="connsiteX1055" fmla="*/ 3527955 w 7414059"/>
              <a:gd name="connsiteY1055" fmla="*/ 672287 h 8604433"/>
              <a:gd name="connsiteX1056" fmla="*/ 3524841 w 7414059"/>
              <a:gd name="connsiteY1056" fmla="*/ 626500 h 8604433"/>
              <a:gd name="connsiteX1057" fmla="*/ 3515316 w 7414059"/>
              <a:gd name="connsiteY1057" fmla="*/ 647436 h 8604433"/>
              <a:gd name="connsiteX1058" fmla="*/ 4282612 w 7414059"/>
              <a:gd name="connsiteY1058" fmla="*/ 630120 h 8604433"/>
              <a:gd name="connsiteX1059" fmla="*/ 4275954 w 7414059"/>
              <a:gd name="connsiteY1059" fmla="*/ 656914 h 8604433"/>
              <a:gd name="connsiteX1060" fmla="*/ 4276249 w 7414059"/>
              <a:gd name="connsiteY1060" fmla="*/ 676754 h 8604433"/>
              <a:gd name="connsiteX1061" fmla="*/ 4286155 w 7414059"/>
              <a:gd name="connsiteY1061" fmla="*/ 659723 h 8604433"/>
              <a:gd name="connsiteX1062" fmla="*/ 4282612 w 7414059"/>
              <a:gd name="connsiteY1062" fmla="*/ 630120 h 8604433"/>
              <a:gd name="connsiteX1063" fmla="*/ 2767841 w 7414059"/>
              <a:gd name="connsiteY1063" fmla="*/ 639950 h 8604433"/>
              <a:gd name="connsiteX1064" fmla="*/ 2761193 w 7414059"/>
              <a:gd name="connsiteY1064" fmla="*/ 664057 h 8604433"/>
              <a:gd name="connsiteX1065" fmla="*/ 2761193 w 7414059"/>
              <a:gd name="connsiteY1065" fmla="*/ 681517 h 8604433"/>
              <a:gd name="connsiteX1066" fmla="*/ 2789768 w 7414059"/>
              <a:gd name="connsiteY1066" fmla="*/ 682945 h 8604433"/>
              <a:gd name="connsiteX1067" fmla="*/ 2830249 w 7414059"/>
              <a:gd name="connsiteY1067" fmla="*/ 685327 h 8604433"/>
              <a:gd name="connsiteX1068" fmla="*/ 2845203 w 7414059"/>
              <a:gd name="connsiteY1068" fmla="*/ 664848 h 8604433"/>
              <a:gd name="connsiteX1069" fmla="*/ 2848242 w 7414059"/>
              <a:gd name="connsiteY1069" fmla="*/ 643417 h 8604433"/>
              <a:gd name="connsiteX1070" fmla="*/ 2824544 w 7414059"/>
              <a:gd name="connsiteY1070" fmla="*/ 643417 h 8604433"/>
              <a:gd name="connsiteX1071" fmla="*/ 2787672 w 7414059"/>
              <a:gd name="connsiteY1071" fmla="*/ 638359 h 8604433"/>
              <a:gd name="connsiteX1072" fmla="*/ 2767841 w 7414059"/>
              <a:gd name="connsiteY1072" fmla="*/ 639950 h 8604433"/>
              <a:gd name="connsiteX1073" fmla="*/ 3316634 w 7414059"/>
              <a:gd name="connsiteY1073" fmla="*/ 650560 h 8604433"/>
              <a:gd name="connsiteX1074" fmla="*/ 3305937 w 7414059"/>
              <a:gd name="connsiteY1074" fmla="*/ 675849 h 8604433"/>
              <a:gd name="connsiteX1075" fmla="*/ 3311024 w 7414059"/>
              <a:gd name="connsiteY1075" fmla="*/ 678373 h 8604433"/>
              <a:gd name="connsiteX1076" fmla="*/ 3326740 w 7414059"/>
              <a:gd name="connsiteY1076" fmla="*/ 633892 h 8604433"/>
              <a:gd name="connsiteX1077" fmla="*/ 3316634 w 7414059"/>
              <a:gd name="connsiteY1077" fmla="*/ 650560 h 8604433"/>
              <a:gd name="connsiteX1078" fmla="*/ 3759079 w 7414059"/>
              <a:gd name="connsiteY1078" fmla="*/ 643417 h 8604433"/>
              <a:gd name="connsiteX1079" fmla="*/ 3748316 w 7414059"/>
              <a:gd name="connsiteY1079" fmla="*/ 686279 h 8604433"/>
              <a:gd name="connsiteX1080" fmla="*/ 3736972 w 7414059"/>
              <a:gd name="connsiteY1080" fmla="*/ 741048 h 8604433"/>
              <a:gd name="connsiteX1081" fmla="*/ 3741153 w 7414059"/>
              <a:gd name="connsiteY1081" fmla="*/ 767242 h 8604433"/>
              <a:gd name="connsiteX1082" fmla="*/ 3751793 w 7414059"/>
              <a:gd name="connsiteY1082" fmla="*/ 742800 h 8604433"/>
              <a:gd name="connsiteX1083" fmla="*/ 3761908 w 7414059"/>
              <a:gd name="connsiteY1083" fmla="*/ 699471 h 8604433"/>
              <a:gd name="connsiteX1084" fmla="*/ 3768481 w 7414059"/>
              <a:gd name="connsiteY1084" fmla="*/ 654856 h 8604433"/>
              <a:gd name="connsiteX1085" fmla="*/ 3759079 w 7414059"/>
              <a:gd name="connsiteY1085" fmla="*/ 643417 h 8604433"/>
              <a:gd name="connsiteX1086" fmla="*/ 3853796 w 7414059"/>
              <a:gd name="connsiteY1086" fmla="*/ 660028 h 8604433"/>
              <a:gd name="connsiteX1087" fmla="*/ 3854320 w 7414059"/>
              <a:gd name="connsiteY1087" fmla="*/ 695118 h 8604433"/>
              <a:gd name="connsiteX1088" fmla="*/ 3874951 w 7414059"/>
              <a:gd name="connsiteY1088" fmla="*/ 650560 h 8604433"/>
              <a:gd name="connsiteX1089" fmla="*/ 3853796 w 7414059"/>
              <a:gd name="connsiteY1089" fmla="*/ 660028 h 8604433"/>
              <a:gd name="connsiteX1090" fmla="*/ 3205077 w 7414059"/>
              <a:gd name="connsiteY1090" fmla="*/ 650379 h 8604433"/>
              <a:gd name="connsiteX1091" fmla="*/ 3231871 w 7414059"/>
              <a:gd name="connsiteY1091" fmla="*/ 703024 h 8604433"/>
              <a:gd name="connsiteX1092" fmla="*/ 3264399 w 7414059"/>
              <a:gd name="connsiteY1092" fmla="*/ 718531 h 8604433"/>
              <a:gd name="connsiteX1093" fmla="*/ 3269971 w 7414059"/>
              <a:gd name="connsiteY1093" fmla="*/ 704005 h 8604433"/>
              <a:gd name="connsiteX1094" fmla="*/ 3275543 w 7414059"/>
              <a:gd name="connsiteY1094" fmla="*/ 682498 h 8604433"/>
              <a:gd name="connsiteX1095" fmla="*/ 3205077 w 7414059"/>
              <a:gd name="connsiteY1095" fmla="*/ 650379 h 8604433"/>
              <a:gd name="connsiteX1096" fmla="*/ 3663487 w 7414059"/>
              <a:gd name="connsiteY1096" fmla="*/ 649170 h 8604433"/>
              <a:gd name="connsiteX1097" fmla="*/ 3657143 w 7414059"/>
              <a:gd name="connsiteY1097" fmla="*/ 680726 h 8604433"/>
              <a:gd name="connsiteX1098" fmla="*/ 3657752 w 7414059"/>
              <a:gd name="connsiteY1098" fmla="*/ 705329 h 8604433"/>
              <a:gd name="connsiteX1099" fmla="*/ 3666944 w 7414059"/>
              <a:gd name="connsiteY1099" fmla="*/ 682336 h 8604433"/>
              <a:gd name="connsiteX1100" fmla="*/ 3663487 w 7414059"/>
              <a:gd name="connsiteY1100" fmla="*/ 649170 h 8604433"/>
              <a:gd name="connsiteX1101" fmla="*/ 4100636 w 7414059"/>
              <a:gd name="connsiteY1101" fmla="*/ 658076 h 8604433"/>
              <a:gd name="connsiteX1102" fmla="*/ 4095550 w 7414059"/>
              <a:gd name="connsiteY1102" fmla="*/ 694204 h 8604433"/>
              <a:gd name="connsiteX1103" fmla="*/ 4096407 w 7414059"/>
              <a:gd name="connsiteY1103" fmla="*/ 714854 h 8604433"/>
              <a:gd name="connsiteX1104" fmla="*/ 4105618 w 7414059"/>
              <a:gd name="connsiteY1104" fmla="*/ 682850 h 8604433"/>
              <a:gd name="connsiteX1105" fmla="*/ 4100636 w 7414059"/>
              <a:gd name="connsiteY1105" fmla="*/ 658076 h 8604433"/>
              <a:gd name="connsiteX1106" fmla="*/ 2880484 w 7414059"/>
              <a:gd name="connsiteY1106" fmla="*/ 660657 h 8604433"/>
              <a:gd name="connsiteX1107" fmla="*/ 2899077 w 7414059"/>
              <a:gd name="connsiteY1107" fmla="*/ 702853 h 8604433"/>
              <a:gd name="connsiteX1108" fmla="*/ 2932643 w 7414059"/>
              <a:gd name="connsiteY1108" fmla="*/ 681040 h 8604433"/>
              <a:gd name="connsiteX1109" fmla="*/ 2880484 w 7414059"/>
              <a:gd name="connsiteY1109" fmla="*/ 660657 h 8604433"/>
              <a:gd name="connsiteX1110" fmla="*/ 3080014 w 7414059"/>
              <a:gd name="connsiteY1110" fmla="*/ 672830 h 8604433"/>
              <a:gd name="connsiteX1111" fmla="*/ 3115570 w 7414059"/>
              <a:gd name="connsiteY1111" fmla="*/ 713187 h 8604433"/>
              <a:gd name="connsiteX1112" fmla="*/ 3150861 w 7414059"/>
              <a:gd name="connsiteY1112" fmla="*/ 727808 h 8604433"/>
              <a:gd name="connsiteX1113" fmla="*/ 3156918 w 7414059"/>
              <a:gd name="connsiteY1113" fmla="*/ 708710 h 8604433"/>
              <a:gd name="connsiteX1114" fmla="*/ 3120876 w 7414059"/>
              <a:gd name="connsiteY1114" fmla="*/ 667658 h 8604433"/>
              <a:gd name="connsiteX1115" fmla="*/ 3086252 w 7414059"/>
              <a:gd name="connsiteY1115" fmla="*/ 653189 h 8604433"/>
              <a:gd name="connsiteX1116" fmla="*/ 3080014 w 7414059"/>
              <a:gd name="connsiteY1116" fmla="*/ 672830 h 8604433"/>
              <a:gd name="connsiteX1117" fmla="*/ 3446993 w 7414059"/>
              <a:gd name="connsiteY1117" fmla="*/ 676192 h 8604433"/>
              <a:gd name="connsiteX1118" fmla="*/ 3455832 w 7414059"/>
              <a:gd name="connsiteY1118" fmla="*/ 704910 h 8604433"/>
              <a:gd name="connsiteX1119" fmla="*/ 3470862 w 7414059"/>
              <a:gd name="connsiteY1119" fmla="*/ 662552 h 8604433"/>
              <a:gd name="connsiteX1120" fmla="*/ 3446993 w 7414059"/>
              <a:gd name="connsiteY1120" fmla="*/ 676192 h 8604433"/>
              <a:gd name="connsiteX1121" fmla="*/ 3942960 w 7414059"/>
              <a:gd name="connsiteY1121" fmla="*/ 683898 h 8604433"/>
              <a:gd name="connsiteX1122" fmla="*/ 3943636 w 7414059"/>
              <a:gd name="connsiteY1122" fmla="*/ 714854 h 8604433"/>
              <a:gd name="connsiteX1123" fmla="*/ 3951818 w 7414059"/>
              <a:gd name="connsiteY1123" fmla="*/ 695804 h 8604433"/>
              <a:gd name="connsiteX1124" fmla="*/ 3951818 w 7414059"/>
              <a:gd name="connsiteY1124" fmla="*/ 652942 h 8604433"/>
              <a:gd name="connsiteX1125" fmla="*/ 3942960 w 7414059"/>
              <a:gd name="connsiteY1125" fmla="*/ 683898 h 8604433"/>
              <a:gd name="connsiteX1126" fmla="*/ 4042543 w 7414059"/>
              <a:gd name="connsiteY1126" fmla="*/ 687422 h 8604433"/>
              <a:gd name="connsiteX1127" fmla="*/ 4026437 w 7414059"/>
              <a:gd name="connsiteY1127" fmla="*/ 758993 h 8604433"/>
              <a:gd name="connsiteX1128" fmla="*/ 4020988 w 7414059"/>
              <a:gd name="connsiteY1128" fmla="*/ 806618 h 8604433"/>
              <a:gd name="connsiteX1129" fmla="*/ 4025799 w 7414059"/>
              <a:gd name="connsiteY1129" fmla="*/ 819629 h 8604433"/>
              <a:gd name="connsiteX1130" fmla="*/ 4030351 w 7414059"/>
              <a:gd name="connsiteY1130" fmla="*/ 805342 h 8604433"/>
              <a:gd name="connsiteX1131" fmla="*/ 4056869 w 7414059"/>
              <a:gd name="connsiteY1131" fmla="*/ 658933 h 8604433"/>
              <a:gd name="connsiteX1132" fmla="*/ 4042543 w 7414059"/>
              <a:gd name="connsiteY1132" fmla="*/ 687422 h 8604433"/>
              <a:gd name="connsiteX1133" fmla="*/ 3357210 w 7414059"/>
              <a:gd name="connsiteY1133" fmla="*/ 678345 h 8604433"/>
              <a:gd name="connsiteX1134" fmla="*/ 3360953 w 7414059"/>
              <a:gd name="connsiteY1134" fmla="*/ 704062 h 8604433"/>
              <a:gd name="connsiteX1135" fmla="*/ 3370793 w 7414059"/>
              <a:gd name="connsiteY1135" fmla="*/ 688184 h 8604433"/>
              <a:gd name="connsiteX1136" fmla="*/ 3357210 w 7414059"/>
              <a:gd name="connsiteY1136" fmla="*/ 678345 h 8604433"/>
              <a:gd name="connsiteX1137" fmla="*/ 3567217 w 7414059"/>
              <a:gd name="connsiteY1137" fmla="*/ 679850 h 8604433"/>
              <a:gd name="connsiteX1138" fmla="*/ 3565189 w 7414059"/>
              <a:gd name="connsiteY1138" fmla="*/ 707634 h 8604433"/>
              <a:gd name="connsiteX1139" fmla="*/ 3578381 w 7414059"/>
              <a:gd name="connsiteY1139" fmla="*/ 679955 h 8604433"/>
              <a:gd name="connsiteX1140" fmla="*/ 3574876 w 7414059"/>
              <a:gd name="connsiteY1140" fmla="*/ 657704 h 8604433"/>
              <a:gd name="connsiteX1141" fmla="*/ 3567217 w 7414059"/>
              <a:gd name="connsiteY1141" fmla="*/ 679850 h 8604433"/>
              <a:gd name="connsiteX1142" fmla="*/ 2255758 w 7414059"/>
              <a:gd name="connsiteY1142" fmla="*/ 695385 h 8604433"/>
              <a:gd name="connsiteX1143" fmla="*/ 2221811 w 7414059"/>
              <a:gd name="connsiteY1143" fmla="*/ 717654 h 8604433"/>
              <a:gd name="connsiteX1144" fmla="*/ 2201732 w 7414059"/>
              <a:gd name="connsiteY1144" fmla="*/ 782929 h 8604433"/>
              <a:gd name="connsiteX1145" fmla="*/ 2097529 w 7414059"/>
              <a:gd name="connsiteY1145" fmla="*/ 1126503 h 8604433"/>
              <a:gd name="connsiteX1146" fmla="*/ 2079965 w 7414059"/>
              <a:gd name="connsiteY1146" fmla="*/ 1214609 h 8604433"/>
              <a:gd name="connsiteX1147" fmla="*/ 2077088 w 7414059"/>
              <a:gd name="connsiteY1147" fmla="*/ 1224439 h 8604433"/>
              <a:gd name="connsiteX1148" fmla="*/ 2041408 w 7414059"/>
              <a:gd name="connsiteY1148" fmla="*/ 1329214 h 8604433"/>
              <a:gd name="connsiteX1149" fmla="*/ 2028892 w 7414059"/>
              <a:gd name="connsiteY1149" fmla="*/ 1371019 h 8604433"/>
              <a:gd name="connsiteX1150" fmla="*/ 2021605 w 7414059"/>
              <a:gd name="connsiteY1150" fmla="*/ 1402423 h 8604433"/>
              <a:gd name="connsiteX1151" fmla="*/ 2057076 w 7414059"/>
              <a:gd name="connsiteY1151" fmla="*/ 1364256 h 8604433"/>
              <a:gd name="connsiteX1152" fmla="*/ 2062591 w 7414059"/>
              <a:gd name="connsiteY1152" fmla="*/ 1333976 h 8604433"/>
              <a:gd name="connsiteX1153" fmla="*/ 2072421 w 7414059"/>
              <a:gd name="connsiteY1153" fmla="*/ 1289037 h 8604433"/>
              <a:gd name="connsiteX1154" fmla="*/ 2109892 w 7414059"/>
              <a:gd name="connsiteY1154" fmla="*/ 1246232 h 8604433"/>
              <a:gd name="connsiteX1155" fmla="*/ 2088671 w 7414059"/>
              <a:gd name="connsiteY1155" fmla="*/ 1361751 h 8604433"/>
              <a:gd name="connsiteX1156" fmla="*/ 2081679 w 7414059"/>
              <a:gd name="connsiteY1156" fmla="*/ 1379963 h 8604433"/>
              <a:gd name="connsiteX1157" fmla="*/ 2095205 w 7414059"/>
              <a:gd name="connsiteY1157" fmla="*/ 1372000 h 8604433"/>
              <a:gd name="connsiteX1158" fmla="*/ 2108730 w 7414059"/>
              <a:gd name="connsiteY1158" fmla="*/ 1364037 h 8604433"/>
              <a:gd name="connsiteX1159" fmla="*/ 2093509 w 7414059"/>
              <a:gd name="connsiteY1159" fmla="*/ 1382344 h 8604433"/>
              <a:gd name="connsiteX1160" fmla="*/ 2073869 w 7414059"/>
              <a:gd name="connsiteY1160" fmla="*/ 1433989 h 8604433"/>
              <a:gd name="connsiteX1161" fmla="*/ 2117408 w 7414059"/>
              <a:gd name="connsiteY1161" fmla="*/ 1386192 h 8604433"/>
              <a:gd name="connsiteX1162" fmla="*/ 2125513 w 7414059"/>
              <a:gd name="connsiteY1162" fmla="*/ 1348264 h 8604433"/>
              <a:gd name="connsiteX1163" fmla="*/ 2303993 w 7414059"/>
              <a:gd name="connsiteY1163" fmla="*/ 676745 h 8604433"/>
              <a:gd name="connsiteX1164" fmla="*/ 2255758 w 7414059"/>
              <a:gd name="connsiteY1164" fmla="*/ 695385 h 8604433"/>
              <a:gd name="connsiteX1165" fmla="*/ 2628538 w 7414059"/>
              <a:gd name="connsiteY1165" fmla="*/ 717235 h 8604433"/>
              <a:gd name="connsiteX1166" fmla="*/ 2612479 w 7414059"/>
              <a:gd name="connsiteY1166" fmla="*/ 779148 h 8604433"/>
              <a:gd name="connsiteX1167" fmla="*/ 2607507 w 7414059"/>
              <a:gd name="connsiteY1167" fmla="*/ 795817 h 8604433"/>
              <a:gd name="connsiteX1168" fmla="*/ 2643873 w 7414059"/>
              <a:gd name="connsiteY1168" fmla="*/ 797169 h 8604433"/>
              <a:gd name="connsiteX1169" fmla="*/ 2680230 w 7414059"/>
              <a:gd name="connsiteY1169" fmla="*/ 798522 h 8604433"/>
              <a:gd name="connsiteX1170" fmla="*/ 2642225 w 7414059"/>
              <a:gd name="connsiteY1170" fmla="*/ 804313 h 8604433"/>
              <a:gd name="connsiteX1171" fmla="*/ 2601040 w 7414059"/>
              <a:gd name="connsiteY1171" fmla="*/ 826773 h 8604433"/>
              <a:gd name="connsiteX1172" fmla="*/ 2597868 w 7414059"/>
              <a:gd name="connsiteY1172" fmla="*/ 843442 h 8604433"/>
              <a:gd name="connsiteX1173" fmla="*/ 2639054 w 7414059"/>
              <a:gd name="connsiteY1173" fmla="*/ 843404 h 8604433"/>
              <a:gd name="connsiteX1174" fmla="*/ 2680230 w 7414059"/>
              <a:gd name="connsiteY1174" fmla="*/ 843375 h 8604433"/>
              <a:gd name="connsiteX1175" fmla="*/ 2696232 w 7414059"/>
              <a:gd name="connsiteY1175" fmla="*/ 779110 h 8604433"/>
              <a:gd name="connsiteX1176" fmla="*/ 2718683 w 7414059"/>
              <a:gd name="connsiteY1176" fmla="*/ 698185 h 8604433"/>
              <a:gd name="connsiteX1177" fmla="*/ 2710006 w 7414059"/>
              <a:gd name="connsiteY1177" fmla="*/ 681517 h 8604433"/>
              <a:gd name="connsiteX1178" fmla="*/ 2688908 w 7414059"/>
              <a:gd name="connsiteY1178" fmla="*/ 705329 h 8604433"/>
              <a:gd name="connsiteX1179" fmla="*/ 2663914 w 7414059"/>
              <a:gd name="connsiteY1179" fmla="*/ 700567 h 8604433"/>
              <a:gd name="connsiteX1180" fmla="*/ 2668105 w 7414059"/>
              <a:gd name="connsiteY1180" fmla="*/ 671992 h 8604433"/>
              <a:gd name="connsiteX1181" fmla="*/ 2653865 w 7414059"/>
              <a:gd name="connsiteY1181" fmla="*/ 671992 h 8604433"/>
              <a:gd name="connsiteX1182" fmla="*/ 2628538 w 7414059"/>
              <a:gd name="connsiteY1182" fmla="*/ 717235 h 8604433"/>
              <a:gd name="connsiteX1183" fmla="*/ 2966514 w 7414059"/>
              <a:gd name="connsiteY1183" fmla="*/ 679393 h 8604433"/>
              <a:gd name="connsiteX1184" fmla="*/ 2994022 w 7414059"/>
              <a:gd name="connsiteY1184" fmla="*/ 726484 h 8604433"/>
              <a:gd name="connsiteX1185" fmla="*/ 3037418 w 7414059"/>
              <a:gd name="connsiteY1185" fmla="*/ 710101 h 8604433"/>
              <a:gd name="connsiteX1186" fmla="*/ 2966514 w 7414059"/>
              <a:gd name="connsiteY1186" fmla="*/ 679393 h 8604433"/>
              <a:gd name="connsiteX1187" fmla="*/ 3796065 w 7414059"/>
              <a:gd name="connsiteY1187" fmla="*/ 692794 h 8604433"/>
              <a:gd name="connsiteX1188" fmla="*/ 3798303 w 7414059"/>
              <a:gd name="connsiteY1188" fmla="*/ 738667 h 8604433"/>
              <a:gd name="connsiteX1189" fmla="*/ 3809486 w 7414059"/>
              <a:gd name="connsiteY1189" fmla="*/ 678507 h 8604433"/>
              <a:gd name="connsiteX1190" fmla="*/ 3796065 w 7414059"/>
              <a:gd name="connsiteY1190" fmla="*/ 692794 h 8604433"/>
              <a:gd name="connsiteX1191" fmla="*/ 3985813 w 7414059"/>
              <a:gd name="connsiteY1191" fmla="*/ 707796 h 8604433"/>
              <a:gd name="connsiteX1192" fmla="*/ 3969392 w 7414059"/>
              <a:gd name="connsiteY1192" fmla="*/ 769451 h 8604433"/>
              <a:gd name="connsiteX1193" fmla="*/ 3965658 w 7414059"/>
              <a:gd name="connsiteY1193" fmla="*/ 812314 h 8604433"/>
              <a:gd name="connsiteX1194" fmla="*/ 3972144 w 7414059"/>
              <a:gd name="connsiteY1194" fmla="*/ 829154 h 8604433"/>
              <a:gd name="connsiteX1195" fmla="*/ 3981945 w 7414059"/>
              <a:gd name="connsiteY1195" fmla="*/ 811704 h 8604433"/>
              <a:gd name="connsiteX1196" fmla="*/ 3987070 w 7414059"/>
              <a:gd name="connsiteY1196" fmla="*/ 776443 h 8604433"/>
              <a:gd name="connsiteX1197" fmla="*/ 3989451 w 7414059"/>
              <a:gd name="connsiteY1197" fmla="*/ 755793 h 8604433"/>
              <a:gd name="connsiteX1198" fmla="*/ 3999862 w 7414059"/>
              <a:gd name="connsiteY1198" fmla="*/ 677011 h 8604433"/>
              <a:gd name="connsiteX1199" fmla="*/ 3985813 w 7414059"/>
              <a:gd name="connsiteY1199" fmla="*/ 707796 h 8604433"/>
              <a:gd name="connsiteX1200" fmla="*/ 3499447 w 7414059"/>
              <a:gd name="connsiteY1200" fmla="*/ 700348 h 8604433"/>
              <a:gd name="connsiteX1201" fmla="*/ 3514230 w 7414059"/>
              <a:gd name="connsiteY1201" fmla="*/ 738667 h 8604433"/>
              <a:gd name="connsiteX1202" fmla="*/ 3514354 w 7414059"/>
              <a:gd name="connsiteY1202" fmla="*/ 686698 h 8604433"/>
              <a:gd name="connsiteX1203" fmla="*/ 3499447 w 7414059"/>
              <a:gd name="connsiteY1203" fmla="*/ 700348 h 8604433"/>
              <a:gd name="connsiteX1204" fmla="*/ 3694786 w 7414059"/>
              <a:gd name="connsiteY1204" fmla="*/ 712473 h 8604433"/>
              <a:gd name="connsiteX1205" fmla="*/ 3694938 w 7414059"/>
              <a:gd name="connsiteY1205" fmla="*/ 743429 h 8604433"/>
              <a:gd name="connsiteX1206" fmla="*/ 3704168 w 7414059"/>
              <a:gd name="connsiteY1206" fmla="*/ 729142 h 8604433"/>
              <a:gd name="connsiteX1207" fmla="*/ 3704168 w 7414059"/>
              <a:gd name="connsiteY1207" fmla="*/ 681517 h 8604433"/>
              <a:gd name="connsiteX1208" fmla="*/ 3694786 w 7414059"/>
              <a:gd name="connsiteY1208" fmla="*/ 712473 h 8604433"/>
              <a:gd name="connsiteX1209" fmla="*/ 2747696 w 7414059"/>
              <a:gd name="connsiteY1209" fmla="*/ 706691 h 8604433"/>
              <a:gd name="connsiteX1210" fmla="*/ 2786377 w 7414059"/>
              <a:gd name="connsiteY1210" fmla="*/ 734466 h 8604433"/>
              <a:gd name="connsiteX1211" fmla="*/ 2825125 w 7414059"/>
              <a:gd name="connsiteY1211" fmla="*/ 740667 h 8604433"/>
              <a:gd name="connsiteX1212" fmla="*/ 2830154 w 7414059"/>
              <a:gd name="connsiteY1212" fmla="*/ 721436 h 8604433"/>
              <a:gd name="connsiteX1213" fmla="*/ 2835183 w 7414059"/>
              <a:gd name="connsiteY1213" fmla="*/ 702214 h 8604433"/>
              <a:gd name="connsiteX1214" fmla="*/ 2814857 w 7414059"/>
              <a:gd name="connsiteY1214" fmla="*/ 696757 h 8604433"/>
              <a:gd name="connsiteX1215" fmla="*/ 2747696 w 7414059"/>
              <a:gd name="connsiteY1215" fmla="*/ 706691 h 8604433"/>
              <a:gd name="connsiteX1216" fmla="*/ 3300946 w 7414059"/>
              <a:gd name="connsiteY1216" fmla="*/ 697395 h 8604433"/>
              <a:gd name="connsiteX1217" fmla="*/ 3295193 w 7414059"/>
              <a:gd name="connsiteY1217" fmla="*/ 723589 h 8604433"/>
              <a:gd name="connsiteX1218" fmla="*/ 3295802 w 7414059"/>
              <a:gd name="connsiteY1218" fmla="*/ 743429 h 8604433"/>
              <a:gd name="connsiteX1219" fmla="*/ 3304927 w 7414059"/>
              <a:gd name="connsiteY1219" fmla="*/ 720617 h 8604433"/>
              <a:gd name="connsiteX1220" fmla="*/ 3300946 w 7414059"/>
              <a:gd name="connsiteY1220" fmla="*/ 697395 h 8604433"/>
              <a:gd name="connsiteX1221" fmla="*/ 3606584 w 7414059"/>
              <a:gd name="connsiteY1221" fmla="*/ 714854 h 8604433"/>
              <a:gd name="connsiteX1222" fmla="*/ 3610242 w 7414059"/>
              <a:gd name="connsiteY1222" fmla="*/ 738667 h 8604433"/>
              <a:gd name="connsiteX1223" fmla="*/ 3618443 w 7414059"/>
              <a:gd name="connsiteY1223" fmla="*/ 714854 h 8604433"/>
              <a:gd name="connsiteX1224" fmla="*/ 3614795 w 7414059"/>
              <a:gd name="connsiteY1224" fmla="*/ 691042 h 8604433"/>
              <a:gd name="connsiteX1225" fmla="*/ 3606584 w 7414059"/>
              <a:gd name="connsiteY1225" fmla="*/ 714854 h 8604433"/>
              <a:gd name="connsiteX1226" fmla="*/ 4222747 w 7414059"/>
              <a:gd name="connsiteY1226" fmla="*/ 723846 h 8604433"/>
              <a:gd name="connsiteX1227" fmla="*/ 4220994 w 7414059"/>
              <a:gd name="connsiteY1227" fmla="*/ 763365 h 8604433"/>
              <a:gd name="connsiteX1228" fmla="*/ 4232272 w 7414059"/>
              <a:gd name="connsiteY1228" fmla="*/ 733371 h 8604433"/>
              <a:gd name="connsiteX1229" fmla="*/ 4234034 w 7414059"/>
              <a:gd name="connsiteY1229" fmla="*/ 693861 h 8604433"/>
              <a:gd name="connsiteX1230" fmla="*/ 4222747 w 7414059"/>
              <a:gd name="connsiteY1230" fmla="*/ 723846 h 8604433"/>
              <a:gd name="connsiteX1231" fmla="*/ 1601048 w 7414059"/>
              <a:gd name="connsiteY1231" fmla="*/ 711997 h 8604433"/>
              <a:gd name="connsiteX1232" fmla="*/ 1638567 w 7414059"/>
              <a:gd name="connsiteY1232" fmla="*/ 719931 h 8604433"/>
              <a:gd name="connsiteX1233" fmla="*/ 1661055 w 7414059"/>
              <a:gd name="connsiteY1233" fmla="*/ 701205 h 8604433"/>
              <a:gd name="connsiteX1234" fmla="*/ 1636767 w 7414059"/>
              <a:gd name="connsiteY1234" fmla="*/ 700881 h 8604433"/>
              <a:gd name="connsiteX1235" fmla="*/ 1601048 w 7414059"/>
              <a:gd name="connsiteY1235" fmla="*/ 711997 h 8604433"/>
              <a:gd name="connsiteX1236" fmla="*/ 1663456 w 7414059"/>
              <a:gd name="connsiteY1236" fmla="*/ 720131 h 8604433"/>
              <a:gd name="connsiteX1237" fmla="*/ 1642005 w 7414059"/>
              <a:gd name="connsiteY1237" fmla="*/ 738028 h 8604433"/>
              <a:gd name="connsiteX1238" fmla="*/ 1666294 w 7414059"/>
              <a:gd name="connsiteY1238" fmla="*/ 738352 h 8604433"/>
              <a:gd name="connsiteX1239" fmla="*/ 1702689 w 7414059"/>
              <a:gd name="connsiteY1239" fmla="*/ 726760 h 8604433"/>
              <a:gd name="connsiteX1240" fmla="*/ 1714805 w 7414059"/>
              <a:gd name="connsiteY1240" fmla="*/ 714854 h 8604433"/>
              <a:gd name="connsiteX1241" fmla="*/ 1711738 w 7414059"/>
              <a:gd name="connsiteY1241" fmla="*/ 729142 h 8604433"/>
              <a:gd name="connsiteX1242" fmla="*/ 1738932 w 7414059"/>
              <a:gd name="connsiteY1242" fmla="*/ 733647 h 8604433"/>
              <a:gd name="connsiteX1243" fmla="*/ 1713557 w 7414059"/>
              <a:gd name="connsiteY1243" fmla="*/ 713044 h 8604433"/>
              <a:gd name="connsiteX1244" fmla="*/ 1684915 w 7414059"/>
              <a:gd name="connsiteY1244" fmla="*/ 702243 h 8604433"/>
              <a:gd name="connsiteX1245" fmla="*/ 1663456 w 7414059"/>
              <a:gd name="connsiteY1245" fmla="*/ 720131 h 8604433"/>
              <a:gd name="connsiteX1246" fmla="*/ 2259111 w 7414059"/>
              <a:gd name="connsiteY1246" fmla="*/ 708291 h 8604433"/>
              <a:gd name="connsiteX1247" fmla="*/ 2199246 w 7414059"/>
              <a:gd name="connsiteY1247" fmla="*/ 914536 h 8604433"/>
              <a:gd name="connsiteX1248" fmla="*/ 2199218 w 7414059"/>
              <a:gd name="connsiteY1248" fmla="*/ 933253 h 8604433"/>
              <a:gd name="connsiteX1249" fmla="*/ 2213972 w 7414059"/>
              <a:gd name="connsiteY1249" fmla="*/ 918489 h 8604433"/>
              <a:gd name="connsiteX1250" fmla="*/ 2273227 w 7414059"/>
              <a:gd name="connsiteY1250" fmla="*/ 717483 h 8604433"/>
              <a:gd name="connsiteX1251" fmla="*/ 2259111 w 7414059"/>
              <a:gd name="connsiteY1251" fmla="*/ 708291 h 8604433"/>
              <a:gd name="connsiteX1252" fmla="*/ 3186075 w 7414059"/>
              <a:gd name="connsiteY1252" fmla="*/ 715635 h 8604433"/>
              <a:gd name="connsiteX1253" fmla="*/ 3208391 w 7414059"/>
              <a:gd name="connsiteY1253" fmla="*/ 752706 h 8604433"/>
              <a:gd name="connsiteX1254" fmla="*/ 3256493 w 7414059"/>
              <a:gd name="connsiteY1254" fmla="*/ 748439 h 8604433"/>
              <a:gd name="connsiteX1255" fmla="*/ 3228394 w 7414059"/>
              <a:gd name="connsiteY1255" fmla="*/ 715102 h 8604433"/>
              <a:gd name="connsiteX1256" fmla="*/ 3186075 w 7414059"/>
              <a:gd name="connsiteY1256" fmla="*/ 715635 h 8604433"/>
              <a:gd name="connsiteX1257" fmla="*/ 3896173 w 7414059"/>
              <a:gd name="connsiteY1257" fmla="*/ 719617 h 8604433"/>
              <a:gd name="connsiteX1258" fmla="*/ 3900973 w 7414059"/>
              <a:gd name="connsiteY1258" fmla="*/ 731523 h 8604433"/>
              <a:gd name="connsiteX1259" fmla="*/ 3900973 w 7414059"/>
              <a:gd name="connsiteY1259" fmla="*/ 707710 h 8604433"/>
              <a:gd name="connsiteX1260" fmla="*/ 3896173 w 7414059"/>
              <a:gd name="connsiteY1260" fmla="*/ 719617 h 8604433"/>
              <a:gd name="connsiteX1261" fmla="*/ 4415057 w 7414059"/>
              <a:gd name="connsiteY1261" fmla="*/ 772004 h 8604433"/>
              <a:gd name="connsiteX1262" fmla="*/ 4370337 w 7414059"/>
              <a:gd name="connsiteY1262" fmla="*/ 1118083 h 8604433"/>
              <a:gd name="connsiteX1263" fmla="*/ 4103037 w 7414059"/>
              <a:gd name="connsiteY1263" fmla="*/ 1753162 h 8604433"/>
              <a:gd name="connsiteX1264" fmla="*/ 4008968 w 7414059"/>
              <a:gd name="connsiteY1264" fmla="*/ 1915087 h 8604433"/>
              <a:gd name="connsiteX1265" fmla="*/ 4038534 w 7414059"/>
              <a:gd name="connsiteY1265" fmla="*/ 1886760 h 8604433"/>
              <a:gd name="connsiteX1266" fmla="*/ 4065661 w 7414059"/>
              <a:gd name="connsiteY1266" fmla="*/ 1889960 h 8604433"/>
              <a:gd name="connsiteX1267" fmla="*/ 3974611 w 7414059"/>
              <a:gd name="connsiteY1267" fmla="*/ 1993583 h 8604433"/>
              <a:gd name="connsiteX1268" fmla="*/ 3958724 w 7414059"/>
              <a:gd name="connsiteY1268" fmla="*/ 1989058 h 8604433"/>
              <a:gd name="connsiteX1269" fmla="*/ 3417160 w 7414059"/>
              <a:gd name="connsiteY1269" fmla="*/ 2610965 h 8604433"/>
              <a:gd name="connsiteX1270" fmla="*/ 2861205 w 7414059"/>
              <a:gd name="connsiteY1270" fmla="*/ 3062335 h 8604433"/>
              <a:gd name="connsiteX1271" fmla="*/ 2785825 w 7414059"/>
              <a:gd name="connsiteY1271" fmla="*/ 3114142 h 8604433"/>
              <a:gd name="connsiteX1272" fmla="*/ 2714387 w 7414059"/>
              <a:gd name="connsiteY1272" fmla="*/ 3161291 h 8604433"/>
              <a:gd name="connsiteX1273" fmla="*/ 2570693 w 7414059"/>
              <a:gd name="connsiteY1273" fmla="*/ 3251511 h 8604433"/>
              <a:gd name="connsiteX1274" fmla="*/ 2213505 w 7414059"/>
              <a:gd name="connsiteY1274" fmla="*/ 3434506 h 8604433"/>
              <a:gd name="connsiteX1275" fmla="*/ 2061105 w 7414059"/>
              <a:gd name="connsiteY1275" fmla="*/ 3496370 h 8604433"/>
              <a:gd name="connsiteX1276" fmla="*/ 1637243 w 7414059"/>
              <a:gd name="connsiteY1276" fmla="*/ 3638169 h 8604433"/>
              <a:gd name="connsiteX1277" fmla="*/ 1018118 w 7414059"/>
              <a:gd name="connsiteY1277" fmla="*/ 3712283 h 8604433"/>
              <a:gd name="connsiteX1278" fmla="*/ 889532 w 7414059"/>
              <a:gd name="connsiteY1278" fmla="*/ 3712102 h 8604433"/>
              <a:gd name="connsiteX1279" fmla="*/ 794282 w 7414059"/>
              <a:gd name="connsiteY1279" fmla="*/ 3691319 h 8604433"/>
              <a:gd name="connsiteX1280" fmla="*/ 347826 w 7414059"/>
              <a:gd name="connsiteY1280" fmla="*/ 3498609 h 8604433"/>
              <a:gd name="connsiteX1281" fmla="*/ 372725 w 7414059"/>
              <a:gd name="connsiteY1281" fmla="*/ 3545376 h 8604433"/>
              <a:gd name="connsiteX1282" fmla="*/ 518800 w 7414059"/>
              <a:gd name="connsiteY1282" fmla="*/ 3640398 h 8604433"/>
              <a:gd name="connsiteX1283" fmla="*/ 613307 w 7414059"/>
              <a:gd name="connsiteY1283" fmla="*/ 3686651 h 8604433"/>
              <a:gd name="connsiteX1284" fmla="*/ 589599 w 7414059"/>
              <a:gd name="connsiteY1284" fmla="*/ 3689995 h 8604433"/>
              <a:gd name="connsiteX1285" fmla="*/ 565892 w 7414059"/>
              <a:gd name="connsiteY1285" fmla="*/ 3693338 h 8604433"/>
              <a:gd name="connsiteX1286" fmla="*/ 599124 w 7414059"/>
              <a:gd name="connsiteY1286" fmla="*/ 3710673 h 8604433"/>
              <a:gd name="connsiteX1287" fmla="*/ 632357 w 7414059"/>
              <a:gd name="connsiteY1287" fmla="*/ 3728009 h 8604433"/>
              <a:gd name="connsiteX1288" fmla="*/ 616031 w 7414059"/>
              <a:gd name="connsiteY1288" fmla="*/ 3734410 h 8604433"/>
              <a:gd name="connsiteX1289" fmla="*/ 422598 w 7414059"/>
              <a:gd name="connsiteY1289" fmla="*/ 3661877 h 8604433"/>
              <a:gd name="connsiteX1290" fmla="*/ 391222 w 7414059"/>
              <a:gd name="connsiteY1290" fmla="*/ 3656028 h 8604433"/>
              <a:gd name="connsiteX1291" fmla="*/ 584161 w 7414059"/>
              <a:gd name="connsiteY1291" fmla="*/ 3748288 h 8604433"/>
              <a:gd name="connsiteX1292" fmla="*/ 663875 w 7414059"/>
              <a:gd name="connsiteY1292" fmla="*/ 3785959 h 8604433"/>
              <a:gd name="connsiteX1293" fmla="*/ 667952 w 7414059"/>
              <a:gd name="connsiteY1293" fmla="*/ 3798199 h 8604433"/>
              <a:gd name="connsiteX1294" fmla="*/ 638244 w 7414059"/>
              <a:gd name="connsiteY1294" fmla="*/ 3791674 h 8604433"/>
              <a:gd name="connsiteX1295" fmla="*/ 680277 w 7414059"/>
              <a:gd name="connsiteY1295" fmla="*/ 3820420 h 8604433"/>
              <a:gd name="connsiteX1296" fmla="*/ 740075 w 7414059"/>
              <a:gd name="connsiteY1296" fmla="*/ 3863235 h 8604433"/>
              <a:gd name="connsiteX1297" fmla="*/ 718082 w 7414059"/>
              <a:gd name="connsiteY1297" fmla="*/ 3863607 h 8604433"/>
              <a:gd name="connsiteX1298" fmla="*/ 747733 w 7414059"/>
              <a:gd name="connsiteY1298" fmla="*/ 3876513 h 8604433"/>
              <a:gd name="connsiteX1299" fmla="*/ 1046693 w 7414059"/>
              <a:gd name="connsiteY1299" fmla="*/ 3935711 h 8604433"/>
              <a:gd name="connsiteX1300" fmla="*/ 1666285 w 7414059"/>
              <a:gd name="connsiteY1300" fmla="*/ 3881666 h 8604433"/>
              <a:gd name="connsiteX1301" fmla="*/ 1802187 w 7414059"/>
              <a:gd name="connsiteY1301" fmla="*/ 3841919 h 8604433"/>
              <a:gd name="connsiteX1302" fmla="*/ 2456164 w 7414059"/>
              <a:gd name="connsiteY1302" fmla="*/ 3582048 h 8604433"/>
              <a:gd name="connsiteX1303" fmla="*/ 2951693 w 7414059"/>
              <a:gd name="connsiteY1303" fmla="*/ 3305004 h 8604433"/>
              <a:gd name="connsiteX1304" fmla="*/ 3118380 w 7414059"/>
              <a:gd name="connsiteY1304" fmla="*/ 3202762 h 8604433"/>
              <a:gd name="connsiteX1305" fmla="*/ 3251730 w 7414059"/>
              <a:gd name="connsiteY1305" fmla="*/ 3110170 h 8604433"/>
              <a:gd name="connsiteX1306" fmla="*/ 3334255 w 7414059"/>
              <a:gd name="connsiteY1306" fmla="*/ 3033798 h 8604433"/>
              <a:gd name="connsiteX1307" fmla="*/ 3333874 w 7414059"/>
              <a:gd name="connsiteY1307" fmla="*/ 3008386 h 8604433"/>
              <a:gd name="connsiteX1308" fmla="*/ 3466043 w 7414059"/>
              <a:gd name="connsiteY1308" fmla="*/ 2891314 h 8604433"/>
              <a:gd name="connsiteX1309" fmla="*/ 3657591 w 7414059"/>
              <a:gd name="connsiteY1309" fmla="*/ 2729389 h 8604433"/>
              <a:gd name="connsiteX1310" fmla="*/ 3662620 w 7414059"/>
              <a:gd name="connsiteY1310" fmla="*/ 2743676 h 8604433"/>
              <a:gd name="connsiteX1311" fmla="*/ 3719541 w 7414059"/>
              <a:gd name="connsiteY1311" fmla="*/ 2707957 h 8604433"/>
              <a:gd name="connsiteX1312" fmla="*/ 4034866 w 7414059"/>
              <a:gd name="connsiteY1312" fmla="*/ 2350037 h 8604433"/>
              <a:gd name="connsiteX1313" fmla="*/ 4152614 w 7414059"/>
              <a:gd name="connsiteY1313" fmla="*/ 2191226 h 8604433"/>
              <a:gd name="connsiteX1314" fmla="*/ 4251579 w 7414059"/>
              <a:gd name="connsiteY1314" fmla="*/ 2038826 h 8604433"/>
              <a:gd name="connsiteX1315" fmla="*/ 4318997 w 7414059"/>
              <a:gd name="connsiteY1315" fmla="*/ 1915001 h 8604433"/>
              <a:gd name="connsiteX1316" fmla="*/ 4532348 w 7414059"/>
              <a:gd name="connsiteY1316" fmla="*/ 1378363 h 8604433"/>
              <a:gd name="connsiteX1317" fmla="*/ 4495591 w 7414059"/>
              <a:gd name="connsiteY1317" fmla="*/ 1462564 h 8604433"/>
              <a:gd name="connsiteX1318" fmla="*/ 4360488 w 7414059"/>
              <a:gd name="connsiteY1318" fmla="*/ 1748314 h 8604433"/>
              <a:gd name="connsiteX1319" fmla="*/ 4413571 w 7414059"/>
              <a:gd name="connsiteY1319" fmla="*/ 1587618 h 8604433"/>
              <a:gd name="connsiteX1320" fmla="*/ 4498248 w 7414059"/>
              <a:gd name="connsiteY1320" fmla="*/ 1369057 h 8604433"/>
              <a:gd name="connsiteX1321" fmla="*/ 4539548 w 7414059"/>
              <a:gd name="connsiteY1321" fmla="*/ 1108948 h 8604433"/>
              <a:gd name="connsiteX1322" fmla="*/ 4533595 w 7414059"/>
              <a:gd name="connsiteY1322" fmla="*/ 1122207 h 8604433"/>
              <a:gd name="connsiteX1323" fmla="*/ 4467197 w 7414059"/>
              <a:gd name="connsiteY1323" fmla="*/ 1407090 h 8604433"/>
              <a:gd name="connsiteX1324" fmla="*/ 4345115 w 7414059"/>
              <a:gd name="connsiteY1324" fmla="*/ 1680496 h 8604433"/>
              <a:gd name="connsiteX1325" fmla="*/ 4350058 w 7414059"/>
              <a:gd name="connsiteY1325" fmla="*/ 1605343 h 8604433"/>
              <a:gd name="connsiteX1326" fmla="*/ 4512726 w 7414059"/>
              <a:gd name="connsiteY1326" fmla="*/ 1010831 h 8604433"/>
              <a:gd name="connsiteX1327" fmla="*/ 4511659 w 7414059"/>
              <a:gd name="connsiteY1327" fmla="*/ 943454 h 8604433"/>
              <a:gd name="connsiteX1328" fmla="*/ 4498258 w 7414059"/>
              <a:gd name="connsiteY1328" fmla="*/ 1048150 h 8604433"/>
              <a:gd name="connsiteX1329" fmla="*/ 4339000 w 7414059"/>
              <a:gd name="connsiteY1329" fmla="*/ 1551146 h 8604433"/>
              <a:gd name="connsiteX1330" fmla="*/ 4290298 w 7414059"/>
              <a:gd name="connsiteY1330" fmla="*/ 1624203 h 8604433"/>
              <a:gd name="connsiteX1331" fmla="*/ 4275668 w 7414059"/>
              <a:gd name="connsiteY1331" fmla="*/ 1636347 h 8604433"/>
              <a:gd name="connsiteX1332" fmla="*/ 4275668 w 7414059"/>
              <a:gd name="connsiteY1332" fmla="*/ 1619926 h 8604433"/>
              <a:gd name="connsiteX1333" fmla="*/ 4327617 w 7414059"/>
              <a:gd name="connsiteY1333" fmla="*/ 1506655 h 8604433"/>
              <a:gd name="connsiteX1334" fmla="*/ 4458262 w 7414059"/>
              <a:gd name="connsiteY1334" fmla="*/ 1119664 h 8604433"/>
              <a:gd name="connsiteX1335" fmla="*/ 4469445 w 7414059"/>
              <a:gd name="connsiteY1335" fmla="*/ 758250 h 8604433"/>
              <a:gd name="connsiteX1336" fmla="*/ 4459624 w 7414059"/>
              <a:gd name="connsiteY1336" fmla="*/ 734980 h 8604433"/>
              <a:gd name="connsiteX1337" fmla="*/ 4464101 w 7414059"/>
              <a:gd name="connsiteY1337" fmla="*/ 858967 h 8604433"/>
              <a:gd name="connsiteX1338" fmla="*/ 4468578 w 7414059"/>
              <a:gd name="connsiteY1338" fmla="*/ 982951 h 8604433"/>
              <a:gd name="connsiteX1339" fmla="*/ 4452357 w 7414059"/>
              <a:gd name="connsiteY1339" fmla="*/ 1062990 h 8604433"/>
              <a:gd name="connsiteX1340" fmla="*/ 4237568 w 7414059"/>
              <a:gd name="connsiteY1340" fmla="*/ 1561890 h 8604433"/>
              <a:gd name="connsiteX1341" fmla="*/ 4284574 w 7414059"/>
              <a:gd name="connsiteY1341" fmla="*/ 1445209 h 8604433"/>
              <a:gd name="connsiteX1342" fmla="*/ 4424429 w 7414059"/>
              <a:gd name="connsiteY1342" fmla="*/ 1040740 h 8604433"/>
              <a:gd name="connsiteX1343" fmla="*/ 4440212 w 7414059"/>
              <a:gd name="connsiteY1343" fmla="*/ 962873 h 8604433"/>
              <a:gd name="connsiteX1344" fmla="*/ 4434516 w 7414059"/>
              <a:gd name="connsiteY1344" fmla="*/ 857920 h 8604433"/>
              <a:gd name="connsiteX1345" fmla="*/ 4419295 w 7414059"/>
              <a:gd name="connsiteY1345" fmla="*/ 724379 h 8604433"/>
              <a:gd name="connsiteX1346" fmla="*/ 4409770 w 7414059"/>
              <a:gd name="connsiteY1346" fmla="*/ 695804 h 8604433"/>
              <a:gd name="connsiteX1347" fmla="*/ 4415057 w 7414059"/>
              <a:gd name="connsiteY1347" fmla="*/ 772004 h 8604433"/>
              <a:gd name="connsiteX1348" fmla="*/ 2861996 w 7414059"/>
              <a:gd name="connsiteY1348" fmla="*/ 725741 h 8604433"/>
              <a:gd name="connsiteX1349" fmla="*/ 2892857 w 7414059"/>
              <a:gd name="connsiteY1349" fmla="*/ 754049 h 8604433"/>
              <a:gd name="connsiteX1350" fmla="*/ 2923118 w 7414059"/>
              <a:gd name="connsiteY1350" fmla="*/ 760098 h 8604433"/>
              <a:gd name="connsiteX1351" fmla="*/ 2923118 w 7414059"/>
              <a:gd name="connsiteY1351" fmla="*/ 740972 h 8604433"/>
              <a:gd name="connsiteX1352" fmla="*/ 2901687 w 7414059"/>
              <a:gd name="connsiteY1352" fmla="*/ 716092 h 8604433"/>
              <a:gd name="connsiteX1353" fmla="*/ 2861996 w 7414059"/>
              <a:gd name="connsiteY1353" fmla="*/ 725741 h 8604433"/>
              <a:gd name="connsiteX1354" fmla="*/ 3065993 w 7414059"/>
              <a:gd name="connsiteY1354" fmla="*/ 732875 h 8604433"/>
              <a:gd name="connsiteX1355" fmla="*/ 3065993 w 7414059"/>
              <a:gd name="connsiteY1355" fmla="*/ 755650 h 8604433"/>
              <a:gd name="connsiteX1356" fmla="*/ 3088919 w 7414059"/>
              <a:gd name="connsiteY1356" fmla="*/ 761403 h 8604433"/>
              <a:gd name="connsiteX1357" fmla="*/ 3127019 w 7414059"/>
              <a:gd name="connsiteY1357" fmla="*/ 772985 h 8604433"/>
              <a:gd name="connsiteX1358" fmla="*/ 3142193 w 7414059"/>
              <a:gd name="connsiteY1358" fmla="*/ 778805 h 8604433"/>
              <a:gd name="connsiteX1359" fmla="*/ 3142193 w 7414059"/>
              <a:gd name="connsiteY1359" fmla="*/ 758250 h 8604433"/>
              <a:gd name="connsiteX1360" fmla="*/ 3142193 w 7414059"/>
              <a:gd name="connsiteY1360" fmla="*/ 737695 h 8604433"/>
              <a:gd name="connsiteX1361" fmla="*/ 3109160 w 7414059"/>
              <a:gd name="connsiteY1361" fmla="*/ 723893 h 8604433"/>
              <a:gd name="connsiteX1362" fmla="*/ 3065993 w 7414059"/>
              <a:gd name="connsiteY1362" fmla="*/ 732875 h 8604433"/>
              <a:gd name="connsiteX1363" fmla="*/ 3336751 w 7414059"/>
              <a:gd name="connsiteY1363" fmla="*/ 722788 h 8604433"/>
              <a:gd name="connsiteX1364" fmla="*/ 3337446 w 7414059"/>
              <a:gd name="connsiteY1364" fmla="*/ 755335 h 8604433"/>
              <a:gd name="connsiteX1365" fmla="*/ 3344237 w 7414059"/>
              <a:gd name="connsiteY1365" fmla="*/ 772004 h 8604433"/>
              <a:gd name="connsiteX1366" fmla="*/ 3354343 w 7414059"/>
              <a:gd name="connsiteY1366" fmla="*/ 750259 h 8604433"/>
              <a:gd name="connsiteX1367" fmla="*/ 3364459 w 7414059"/>
              <a:gd name="connsiteY1367" fmla="*/ 728522 h 8604433"/>
              <a:gd name="connsiteX1368" fmla="*/ 3353648 w 7414059"/>
              <a:gd name="connsiteY1368" fmla="*/ 717712 h 8604433"/>
              <a:gd name="connsiteX1369" fmla="*/ 3342846 w 7414059"/>
              <a:gd name="connsiteY1369" fmla="*/ 706910 h 8604433"/>
              <a:gd name="connsiteX1370" fmla="*/ 3336751 w 7414059"/>
              <a:gd name="connsiteY1370" fmla="*/ 722788 h 8604433"/>
              <a:gd name="connsiteX1371" fmla="*/ 3432772 w 7414059"/>
              <a:gd name="connsiteY1371" fmla="*/ 728923 h 8604433"/>
              <a:gd name="connsiteX1372" fmla="*/ 3447555 w 7414059"/>
              <a:gd name="connsiteY1372" fmla="*/ 767242 h 8604433"/>
              <a:gd name="connsiteX1373" fmla="*/ 3447679 w 7414059"/>
              <a:gd name="connsiteY1373" fmla="*/ 715273 h 8604433"/>
              <a:gd name="connsiteX1374" fmla="*/ 3432772 w 7414059"/>
              <a:gd name="connsiteY1374" fmla="*/ 728923 h 8604433"/>
              <a:gd name="connsiteX1375" fmla="*/ 3648123 w 7414059"/>
              <a:gd name="connsiteY1375" fmla="*/ 721217 h 8604433"/>
              <a:gd name="connsiteX1376" fmla="*/ 3641531 w 7414059"/>
              <a:gd name="connsiteY1376" fmla="*/ 754554 h 8604433"/>
              <a:gd name="connsiteX1377" fmla="*/ 3636055 w 7414059"/>
              <a:gd name="connsiteY1377" fmla="*/ 772004 h 8604433"/>
              <a:gd name="connsiteX1378" fmla="*/ 3646942 w 7414059"/>
              <a:gd name="connsiteY1378" fmla="*/ 755040 h 8604433"/>
              <a:gd name="connsiteX1379" fmla="*/ 3653523 w 7414059"/>
              <a:gd name="connsiteY1379" fmla="*/ 721703 h 8604433"/>
              <a:gd name="connsiteX1380" fmla="*/ 3649228 w 7414059"/>
              <a:gd name="connsiteY1380" fmla="*/ 705329 h 8604433"/>
              <a:gd name="connsiteX1381" fmla="*/ 3648123 w 7414059"/>
              <a:gd name="connsiteY1381" fmla="*/ 721217 h 8604433"/>
              <a:gd name="connsiteX1382" fmla="*/ 3837518 w 7414059"/>
              <a:gd name="connsiteY1382" fmla="*/ 735181 h 8604433"/>
              <a:gd name="connsiteX1383" fmla="*/ 3826469 w 7414059"/>
              <a:gd name="connsiteY1383" fmla="*/ 797150 h 8604433"/>
              <a:gd name="connsiteX1384" fmla="*/ 3821706 w 7414059"/>
              <a:gd name="connsiteY1384" fmla="*/ 840327 h 8604433"/>
              <a:gd name="connsiteX1385" fmla="*/ 3841957 w 7414059"/>
              <a:gd name="connsiteY1385" fmla="*/ 805665 h 8604433"/>
              <a:gd name="connsiteX1386" fmla="*/ 3850415 w 7414059"/>
              <a:gd name="connsiteY1386" fmla="*/ 770223 h 8604433"/>
              <a:gd name="connsiteX1387" fmla="*/ 3847043 w 7414059"/>
              <a:gd name="connsiteY1387" fmla="*/ 710092 h 8604433"/>
              <a:gd name="connsiteX1388" fmla="*/ 3837518 w 7414059"/>
              <a:gd name="connsiteY1388" fmla="*/ 735181 h 8604433"/>
              <a:gd name="connsiteX1389" fmla="*/ 3929482 w 7414059"/>
              <a:gd name="connsiteY1389" fmla="*/ 742172 h 8604433"/>
              <a:gd name="connsiteX1390" fmla="*/ 3927319 w 7414059"/>
              <a:gd name="connsiteY1390" fmla="*/ 774490 h 8604433"/>
              <a:gd name="connsiteX1391" fmla="*/ 3940283 w 7414059"/>
              <a:gd name="connsiteY1391" fmla="*/ 732075 h 8604433"/>
              <a:gd name="connsiteX1392" fmla="*/ 3936654 w 7414059"/>
              <a:gd name="connsiteY1392" fmla="*/ 714854 h 8604433"/>
              <a:gd name="connsiteX1393" fmla="*/ 3929482 w 7414059"/>
              <a:gd name="connsiteY1393" fmla="*/ 742172 h 8604433"/>
              <a:gd name="connsiteX1394" fmla="*/ 4079948 w 7414059"/>
              <a:gd name="connsiteY1394" fmla="*/ 744686 h 8604433"/>
              <a:gd name="connsiteX1395" fmla="*/ 4065251 w 7414059"/>
              <a:gd name="connsiteY1395" fmla="*/ 805342 h 8604433"/>
              <a:gd name="connsiteX1396" fmla="*/ 4064765 w 7414059"/>
              <a:gd name="connsiteY1396" fmla="*/ 857253 h 8604433"/>
              <a:gd name="connsiteX1397" fmla="*/ 4091749 w 7414059"/>
              <a:gd name="connsiteY1397" fmla="*/ 723017 h 8604433"/>
              <a:gd name="connsiteX1398" fmla="*/ 4079948 w 7414059"/>
              <a:gd name="connsiteY1398" fmla="*/ 744686 h 8604433"/>
              <a:gd name="connsiteX1399" fmla="*/ 4258475 w 7414059"/>
              <a:gd name="connsiteY1399" fmla="*/ 743429 h 8604433"/>
              <a:gd name="connsiteX1400" fmla="*/ 4263219 w 7414059"/>
              <a:gd name="connsiteY1400" fmla="*/ 755154 h 8604433"/>
              <a:gd name="connsiteX1401" fmla="*/ 4262867 w 7414059"/>
              <a:gd name="connsiteY1401" fmla="*/ 726579 h 8604433"/>
              <a:gd name="connsiteX1402" fmla="*/ 4258475 w 7414059"/>
              <a:gd name="connsiteY1402" fmla="*/ 743429 h 8604433"/>
              <a:gd name="connsiteX1403" fmla="*/ 2949254 w 7414059"/>
              <a:gd name="connsiteY1403" fmla="*/ 746963 h 8604433"/>
              <a:gd name="connsiteX1404" fmla="*/ 2944597 w 7414059"/>
              <a:gd name="connsiteY1404" fmla="*/ 764794 h 8604433"/>
              <a:gd name="connsiteX1405" fmla="*/ 2978287 w 7414059"/>
              <a:gd name="connsiteY1405" fmla="*/ 775128 h 8604433"/>
              <a:gd name="connsiteX1406" fmla="*/ 3019939 w 7414059"/>
              <a:gd name="connsiteY1406" fmla="*/ 780558 h 8604433"/>
              <a:gd name="connsiteX1407" fmla="*/ 2997899 w 7414059"/>
              <a:gd name="connsiteY1407" fmla="*/ 739600 h 8604433"/>
              <a:gd name="connsiteX1408" fmla="*/ 2949254 w 7414059"/>
              <a:gd name="connsiteY1408" fmla="*/ 746963 h 8604433"/>
              <a:gd name="connsiteX1409" fmla="*/ 3548910 w 7414059"/>
              <a:gd name="connsiteY1409" fmla="*/ 741915 h 8604433"/>
              <a:gd name="connsiteX1410" fmla="*/ 3551320 w 7414059"/>
              <a:gd name="connsiteY1410" fmla="*/ 766527 h 8604433"/>
              <a:gd name="connsiteX1411" fmla="*/ 3558645 w 7414059"/>
              <a:gd name="connsiteY1411" fmla="*/ 778367 h 8604433"/>
              <a:gd name="connsiteX1412" fmla="*/ 3564731 w 7414059"/>
              <a:gd name="connsiteY1412" fmla="*/ 762498 h 8604433"/>
              <a:gd name="connsiteX1413" fmla="*/ 3570818 w 7414059"/>
              <a:gd name="connsiteY1413" fmla="*/ 737886 h 8604433"/>
              <a:gd name="connsiteX1414" fmla="*/ 3548910 w 7414059"/>
              <a:gd name="connsiteY1414" fmla="*/ 741915 h 8604433"/>
              <a:gd name="connsiteX1415" fmla="*/ 2155088 w 7414059"/>
              <a:gd name="connsiteY1415" fmla="*/ 745953 h 8604433"/>
              <a:gd name="connsiteX1416" fmla="*/ 2128114 w 7414059"/>
              <a:gd name="connsiteY1416" fmla="*/ 829154 h 8604433"/>
              <a:gd name="connsiteX1417" fmla="*/ 2102720 w 7414059"/>
              <a:gd name="connsiteY1417" fmla="*/ 935472 h 8604433"/>
              <a:gd name="connsiteX1418" fmla="*/ 2066011 w 7414059"/>
              <a:gd name="connsiteY1418" fmla="*/ 959825 h 8604433"/>
              <a:gd name="connsiteX1419" fmla="*/ 2109368 w 7414059"/>
              <a:gd name="connsiteY1419" fmla="*/ 781529 h 8604433"/>
              <a:gd name="connsiteX1420" fmla="*/ 2116293 w 7414059"/>
              <a:gd name="connsiteY1420" fmla="*/ 762479 h 8604433"/>
              <a:gd name="connsiteX1421" fmla="*/ 2104968 w 7414059"/>
              <a:gd name="connsiteY1421" fmla="*/ 772880 h 8604433"/>
              <a:gd name="connsiteX1422" fmla="*/ 2011690 w 7414059"/>
              <a:gd name="connsiteY1422" fmla="*/ 1053294 h 8604433"/>
              <a:gd name="connsiteX1423" fmla="*/ 2008127 w 7414059"/>
              <a:gd name="connsiteY1423" fmla="*/ 1065200 h 8604433"/>
              <a:gd name="connsiteX1424" fmla="*/ 1956587 w 7414059"/>
              <a:gd name="connsiteY1424" fmla="*/ 1210151 h 8604433"/>
              <a:gd name="connsiteX1425" fmla="*/ 1947224 w 7414059"/>
              <a:gd name="connsiteY1425" fmla="*/ 1236345 h 8604433"/>
              <a:gd name="connsiteX1426" fmla="*/ 1945253 w 7414059"/>
              <a:gd name="connsiteY1426" fmla="*/ 1266682 h 8604433"/>
              <a:gd name="connsiteX1427" fmla="*/ 1940052 w 7414059"/>
              <a:gd name="connsiteY1427" fmla="*/ 1283837 h 8604433"/>
              <a:gd name="connsiteX1428" fmla="*/ 1927622 w 7414059"/>
              <a:gd name="connsiteY1428" fmla="*/ 1305887 h 8604433"/>
              <a:gd name="connsiteX1429" fmla="*/ 1920345 w 7414059"/>
              <a:gd name="connsiteY1429" fmla="*/ 1338739 h 8604433"/>
              <a:gd name="connsiteX1430" fmla="*/ 1909086 w 7414059"/>
              <a:gd name="connsiteY1430" fmla="*/ 1380153 h 8604433"/>
              <a:gd name="connsiteX1431" fmla="*/ 1903114 w 7414059"/>
              <a:gd name="connsiteY1431" fmla="*/ 1407281 h 8604433"/>
              <a:gd name="connsiteX1432" fmla="*/ 1914849 w 7414059"/>
              <a:gd name="connsiteY1432" fmla="*/ 1403366 h 8604433"/>
              <a:gd name="connsiteX1433" fmla="*/ 1955530 w 7414059"/>
              <a:gd name="connsiteY1433" fmla="*/ 1281589 h 8604433"/>
              <a:gd name="connsiteX1434" fmla="*/ 1968122 w 7414059"/>
              <a:gd name="connsiteY1434" fmla="*/ 1243489 h 8604433"/>
              <a:gd name="connsiteX1435" fmla="*/ 1977742 w 7414059"/>
              <a:gd name="connsiteY1435" fmla="*/ 1219676 h 8604433"/>
              <a:gd name="connsiteX1436" fmla="*/ 1967036 w 7414059"/>
              <a:gd name="connsiteY1436" fmla="*/ 1212675 h 8604433"/>
              <a:gd name="connsiteX1437" fmla="*/ 1956330 w 7414059"/>
              <a:gd name="connsiteY1437" fmla="*/ 1205684 h 8604433"/>
              <a:gd name="connsiteX1438" fmla="*/ 1967741 w 7414059"/>
              <a:gd name="connsiteY1438" fmla="*/ 1205532 h 8604433"/>
              <a:gd name="connsiteX1439" fmla="*/ 1995269 w 7414059"/>
              <a:gd name="connsiteY1439" fmla="*/ 1147982 h 8604433"/>
              <a:gd name="connsiteX1440" fmla="*/ 2033873 w 7414059"/>
              <a:gd name="connsiteY1440" fmla="*/ 1084498 h 8604433"/>
              <a:gd name="connsiteX1441" fmla="*/ 1993944 w 7414059"/>
              <a:gd name="connsiteY1441" fmla="*/ 1279208 h 8604433"/>
              <a:gd name="connsiteX1442" fmla="*/ 1997745 w 7414059"/>
              <a:gd name="connsiteY1442" fmla="*/ 1300639 h 8604433"/>
              <a:gd name="connsiteX1443" fmla="*/ 2024482 w 7414059"/>
              <a:gd name="connsiteY1443" fmla="*/ 1248670 h 8604433"/>
              <a:gd name="connsiteX1444" fmla="*/ 2027492 w 7414059"/>
              <a:gd name="connsiteY1444" fmla="*/ 1227982 h 8604433"/>
              <a:gd name="connsiteX1445" fmla="*/ 2059762 w 7414059"/>
              <a:gd name="connsiteY1445" fmla="*/ 1138714 h 8604433"/>
              <a:gd name="connsiteX1446" fmla="*/ 2118789 w 7414059"/>
              <a:gd name="connsiteY1446" fmla="*/ 943454 h 8604433"/>
              <a:gd name="connsiteX1447" fmla="*/ 2166642 w 7414059"/>
              <a:gd name="connsiteY1447" fmla="*/ 786292 h 8604433"/>
              <a:gd name="connsiteX1448" fmla="*/ 2180063 w 7414059"/>
              <a:gd name="connsiteY1448" fmla="*/ 741048 h 8604433"/>
              <a:gd name="connsiteX1449" fmla="*/ 2155088 w 7414059"/>
              <a:gd name="connsiteY1449" fmla="*/ 745953 h 8604433"/>
              <a:gd name="connsiteX1450" fmla="*/ 2739524 w 7414059"/>
              <a:gd name="connsiteY1450" fmla="*/ 744467 h 8604433"/>
              <a:gd name="connsiteX1451" fmla="*/ 2754049 w 7414059"/>
              <a:gd name="connsiteY1451" fmla="*/ 779567 h 8604433"/>
              <a:gd name="connsiteX1452" fmla="*/ 2775480 w 7414059"/>
              <a:gd name="connsiteY1452" fmla="*/ 783701 h 8604433"/>
              <a:gd name="connsiteX1453" fmla="*/ 2749287 w 7414059"/>
              <a:gd name="connsiteY1453" fmla="*/ 784996 h 8604433"/>
              <a:gd name="connsiteX1454" fmla="*/ 2723093 w 7414059"/>
              <a:gd name="connsiteY1454" fmla="*/ 794655 h 8604433"/>
              <a:gd name="connsiteX1455" fmla="*/ 2803598 w 7414059"/>
              <a:gd name="connsiteY1455" fmla="*/ 816914 h 8604433"/>
              <a:gd name="connsiteX1456" fmla="*/ 2792149 w 7414059"/>
              <a:gd name="connsiteY1456" fmla="*/ 795217 h 8604433"/>
              <a:gd name="connsiteX1457" fmla="*/ 2775480 w 7414059"/>
              <a:gd name="connsiteY1457" fmla="*/ 794607 h 8604433"/>
              <a:gd name="connsiteX1458" fmla="*/ 2796912 w 7414059"/>
              <a:gd name="connsiteY1458" fmla="*/ 785996 h 8604433"/>
              <a:gd name="connsiteX1459" fmla="*/ 2801674 w 7414059"/>
              <a:gd name="connsiteY1459" fmla="*/ 748058 h 8604433"/>
              <a:gd name="connsiteX1460" fmla="*/ 2765717 w 7414059"/>
              <a:gd name="connsiteY1460" fmla="*/ 742743 h 8604433"/>
              <a:gd name="connsiteX1461" fmla="*/ 2739524 w 7414059"/>
              <a:gd name="connsiteY1461" fmla="*/ 744467 h 8604433"/>
              <a:gd name="connsiteX1462" fmla="*/ 3281258 w 7414059"/>
              <a:gd name="connsiteY1462" fmla="*/ 763432 h 8604433"/>
              <a:gd name="connsiteX1463" fmla="*/ 3279858 w 7414059"/>
              <a:gd name="connsiteY1463" fmla="*/ 784253 h 8604433"/>
              <a:gd name="connsiteX1464" fmla="*/ 3290783 w 7414059"/>
              <a:gd name="connsiteY1464" fmla="*/ 772957 h 8604433"/>
              <a:gd name="connsiteX1465" fmla="*/ 3292183 w 7414059"/>
              <a:gd name="connsiteY1465" fmla="*/ 752135 h 8604433"/>
              <a:gd name="connsiteX1466" fmla="*/ 3281258 w 7414059"/>
              <a:gd name="connsiteY1466" fmla="*/ 763432 h 8604433"/>
              <a:gd name="connsiteX1467" fmla="*/ 3485093 w 7414059"/>
              <a:gd name="connsiteY1467" fmla="*/ 771214 h 8604433"/>
              <a:gd name="connsiteX1468" fmla="*/ 3494618 w 7414059"/>
              <a:gd name="connsiteY1468" fmla="*/ 795817 h 8604433"/>
              <a:gd name="connsiteX1469" fmla="*/ 3504143 w 7414059"/>
              <a:gd name="connsiteY1469" fmla="*/ 781529 h 8604433"/>
              <a:gd name="connsiteX1470" fmla="*/ 3504857 w 7414059"/>
              <a:gd name="connsiteY1470" fmla="*/ 760336 h 8604433"/>
              <a:gd name="connsiteX1471" fmla="*/ 3495332 w 7414059"/>
              <a:gd name="connsiteY1471" fmla="*/ 750020 h 8604433"/>
              <a:gd name="connsiteX1472" fmla="*/ 3485093 w 7414059"/>
              <a:gd name="connsiteY1472" fmla="*/ 771214 h 8604433"/>
              <a:gd name="connsiteX1473" fmla="*/ 3681946 w 7414059"/>
              <a:gd name="connsiteY1473" fmla="*/ 754545 h 8604433"/>
              <a:gd name="connsiteX1474" fmla="*/ 3685118 w 7414059"/>
              <a:gd name="connsiteY1474" fmla="*/ 795817 h 8604433"/>
              <a:gd name="connsiteX1475" fmla="*/ 3694643 w 7414059"/>
              <a:gd name="connsiteY1475" fmla="*/ 772004 h 8604433"/>
              <a:gd name="connsiteX1476" fmla="*/ 3681946 w 7414059"/>
              <a:gd name="connsiteY1476" fmla="*/ 754545 h 8604433"/>
              <a:gd name="connsiteX1477" fmla="*/ 3778920 w 7414059"/>
              <a:gd name="connsiteY1477" fmla="*/ 764860 h 8604433"/>
              <a:gd name="connsiteX1478" fmla="*/ 3768309 w 7414059"/>
              <a:gd name="connsiteY1478" fmla="*/ 814867 h 8604433"/>
              <a:gd name="connsiteX1479" fmla="*/ 3748888 w 7414059"/>
              <a:gd name="connsiteY1479" fmla="*/ 900592 h 8604433"/>
              <a:gd name="connsiteX1480" fmla="*/ 3756555 w 7414059"/>
              <a:gd name="connsiteY1480" fmla="*/ 917260 h 8604433"/>
              <a:gd name="connsiteX1481" fmla="*/ 3766080 w 7414059"/>
              <a:gd name="connsiteY1481" fmla="*/ 898210 h 8604433"/>
              <a:gd name="connsiteX1482" fmla="*/ 3773824 w 7414059"/>
              <a:gd name="connsiteY1482" fmla="*/ 871083 h 8604433"/>
              <a:gd name="connsiteX1483" fmla="*/ 3782425 w 7414059"/>
              <a:gd name="connsiteY1483" fmla="*/ 835031 h 8604433"/>
              <a:gd name="connsiteX1484" fmla="*/ 3791350 w 7414059"/>
              <a:gd name="connsiteY1484" fmla="*/ 799674 h 8604433"/>
              <a:gd name="connsiteX1485" fmla="*/ 3789893 w 7414059"/>
              <a:gd name="connsiteY1485" fmla="*/ 748192 h 8604433"/>
              <a:gd name="connsiteX1486" fmla="*/ 3778920 w 7414059"/>
              <a:gd name="connsiteY1486" fmla="*/ 764860 h 8604433"/>
              <a:gd name="connsiteX1487" fmla="*/ 4123906 w 7414059"/>
              <a:gd name="connsiteY1487" fmla="*/ 798198 h 8604433"/>
              <a:gd name="connsiteX1488" fmla="*/ 4124544 w 7414059"/>
              <a:gd name="connsiteY1488" fmla="*/ 848204 h 8604433"/>
              <a:gd name="connsiteX1489" fmla="*/ 4137698 w 7414059"/>
              <a:gd name="connsiteY1489" fmla="*/ 806008 h 8604433"/>
              <a:gd name="connsiteX1490" fmla="*/ 4132231 w 7414059"/>
              <a:gd name="connsiteY1490" fmla="*/ 748192 h 8604433"/>
              <a:gd name="connsiteX1491" fmla="*/ 4123906 w 7414059"/>
              <a:gd name="connsiteY1491" fmla="*/ 798198 h 8604433"/>
              <a:gd name="connsiteX1492" fmla="*/ 2844136 w 7414059"/>
              <a:gd name="connsiteY1492" fmla="*/ 776852 h 8604433"/>
              <a:gd name="connsiteX1493" fmla="*/ 2876788 w 7414059"/>
              <a:gd name="connsiteY1493" fmla="*/ 808694 h 8604433"/>
              <a:gd name="connsiteX1494" fmla="*/ 2901896 w 7414059"/>
              <a:gd name="connsiteY1494" fmla="*/ 814686 h 8604433"/>
              <a:gd name="connsiteX1495" fmla="*/ 2906849 w 7414059"/>
              <a:gd name="connsiteY1495" fmla="*/ 795731 h 8604433"/>
              <a:gd name="connsiteX1496" fmla="*/ 2874197 w 7414059"/>
              <a:gd name="connsiteY1496" fmla="*/ 763889 h 8604433"/>
              <a:gd name="connsiteX1497" fmla="*/ 2849090 w 7414059"/>
              <a:gd name="connsiteY1497" fmla="*/ 757898 h 8604433"/>
              <a:gd name="connsiteX1498" fmla="*/ 2844136 w 7414059"/>
              <a:gd name="connsiteY1498" fmla="*/ 776852 h 8604433"/>
              <a:gd name="connsiteX1499" fmla="*/ 3170768 w 7414059"/>
              <a:gd name="connsiteY1499" fmla="*/ 776519 h 8604433"/>
              <a:gd name="connsiteX1500" fmla="*/ 3198866 w 7414059"/>
              <a:gd name="connsiteY1500" fmla="*/ 809856 h 8604433"/>
              <a:gd name="connsiteX1501" fmla="*/ 3240253 w 7414059"/>
              <a:gd name="connsiteY1501" fmla="*/ 805151 h 8604433"/>
              <a:gd name="connsiteX1502" fmla="*/ 3245282 w 7414059"/>
              <a:gd name="connsiteY1502" fmla="*/ 785911 h 8604433"/>
              <a:gd name="connsiteX1503" fmla="*/ 3218021 w 7414059"/>
              <a:gd name="connsiteY1503" fmla="*/ 771814 h 8604433"/>
              <a:gd name="connsiteX1504" fmla="*/ 3170768 w 7414059"/>
              <a:gd name="connsiteY1504" fmla="*/ 776519 h 8604433"/>
              <a:gd name="connsiteX1505" fmla="*/ 3381070 w 7414059"/>
              <a:gd name="connsiteY1505" fmla="*/ 772795 h 8604433"/>
              <a:gd name="connsiteX1506" fmla="*/ 3386823 w 7414059"/>
              <a:gd name="connsiteY1506" fmla="*/ 778557 h 8604433"/>
              <a:gd name="connsiteX1507" fmla="*/ 3386071 w 7414059"/>
              <a:gd name="connsiteY1507" fmla="*/ 760298 h 8604433"/>
              <a:gd name="connsiteX1508" fmla="*/ 3381070 w 7414059"/>
              <a:gd name="connsiteY1508" fmla="*/ 772795 h 8604433"/>
              <a:gd name="connsiteX1509" fmla="*/ 3595811 w 7414059"/>
              <a:gd name="connsiteY1509" fmla="*/ 772376 h 8604433"/>
              <a:gd name="connsiteX1510" fmla="*/ 3600555 w 7414059"/>
              <a:gd name="connsiteY1510" fmla="*/ 783196 h 8604433"/>
              <a:gd name="connsiteX1511" fmla="*/ 3606203 w 7414059"/>
              <a:gd name="connsiteY1511" fmla="*/ 761355 h 8604433"/>
              <a:gd name="connsiteX1512" fmla="*/ 3595811 w 7414059"/>
              <a:gd name="connsiteY1512" fmla="*/ 772376 h 8604433"/>
              <a:gd name="connsiteX1513" fmla="*/ 3885895 w 7414059"/>
              <a:gd name="connsiteY1513" fmla="*/ 772795 h 8604433"/>
              <a:gd name="connsiteX1514" fmla="*/ 3891648 w 7414059"/>
              <a:gd name="connsiteY1514" fmla="*/ 778557 h 8604433"/>
              <a:gd name="connsiteX1515" fmla="*/ 3890896 w 7414059"/>
              <a:gd name="connsiteY1515" fmla="*/ 760298 h 8604433"/>
              <a:gd name="connsiteX1516" fmla="*/ 3885895 w 7414059"/>
              <a:gd name="connsiteY1516" fmla="*/ 772795 h 8604433"/>
              <a:gd name="connsiteX1517" fmla="*/ 4315511 w 7414059"/>
              <a:gd name="connsiteY1517" fmla="*/ 791054 h 8604433"/>
              <a:gd name="connsiteX1518" fmla="*/ 4319474 w 7414059"/>
              <a:gd name="connsiteY1518" fmla="*/ 819791 h 8604433"/>
              <a:gd name="connsiteX1519" fmla="*/ 4330018 w 7414059"/>
              <a:gd name="connsiteY1519" fmla="*/ 767404 h 8604433"/>
              <a:gd name="connsiteX1520" fmla="*/ 4315511 w 7414059"/>
              <a:gd name="connsiteY1520" fmla="*/ 791054 h 8604433"/>
              <a:gd name="connsiteX1521" fmla="*/ 3052925 w 7414059"/>
              <a:gd name="connsiteY1521" fmla="*/ 781777 h 8604433"/>
              <a:gd name="connsiteX1522" fmla="*/ 3081042 w 7414059"/>
              <a:gd name="connsiteY1522" fmla="*/ 812390 h 8604433"/>
              <a:gd name="connsiteX1523" fmla="*/ 3114742 w 7414059"/>
              <a:gd name="connsiteY1523" fmla="*/ 828459 h 8604433"/>
              <a:gd name="connsiteX1524" fmla="*/ 3123562 w 7414059"/>
              <a:gd name="connsiteY1524" fmla="*/ 814514 h 8604433"/>
              <a:gd name="connsiteX1525" fmla="*/ 3102674 w 7414059"/>
              <a:gd name="connsiteY1525" fmla="*/ 777700 h 8604433"/>
              <a:gd name="connsiteX1526" fmla="*/ 3052925 w 7414059"/>
              <a:gd name="connsiteY1526" fmla="*/ 781777 h 8604433"/>
              <a:gd name="connsiteX1527" fmla="*/ 3318472 w 7414059"/>
              <a:gd name="connsiteY1527" fmla="*/ 786073 h 8604433"/>
              <a:gd name="connsiteX1528" fmla="*/ 3333255 w 7414059"/>
              <a:gd name="connsiteY1528" fmla="*/ 824392 h 8604433"/>
              <a:gd name="connsiteX1529" fmla="*/ 3333379 w 7414059"/>
              <a:gd name="connsiteY1529" fmla="*/ 772423 h 8604433"/>
              <a:gd name="connsiteX1530" fmla="*/ 3318472 w 7414059"/>
              <a:gd name="connsiteY1530" fmla="*/ 786073 h 8604433"/>
              <a:gd name="connsiteX1531" fmla="*/ 3415751 w 7414059"/>
              <a:gd name="connsiteY1531" fmla="*/ 785939 h 8604433"/>
              <a:gd name="connsiteX1532" fmla="*/ 3424047 w 7414059"/>
              <a:gd name="connsiteY1532" fmla="*/ 815590 h 8604433"/>
              <a:gd name="connsiteX1533" fmla="*/ 3437239 w 7414059"/>
              <a:gd name="connsiteY1533" fmla="*/ 826535 h 8604433"/>
              <a:gd name="connsiteX1534" fmla="*/ 3443135 w 7414059"/>
              <a:gd name="connsiteY1534" fmla="*/ 811180 h 8604433"/>
              <a:gd name="connsiteX1535" fmla="*/ 3429352 w 7414059"/>
              <a:gd name="connsiteY1535" fmla="*/ 767242 h 8604433"/>
              <a:gd name="connsiteX1536" fmla="*/ 3415751 w 7414059"/>
              <a:gd name="connsiteY1536" fmla="*/ 785939 h 8604433"/>
              <a:gd name="connsiteX1537" fmla="*/ 2936967 w 7414059"/>
              <a:gd name="connsiteY1537" fmla="*/ 797188 h 8604433"/>
              <a:gd name="connsiteX1538" fmla="*/ 2969905 w 7414059"/>
              <a:gd name="connsiteY1538" fmla="*/ 832545 h 8604433"/>
              <a:gd name="connsiteX1539" fmla="*/ 3010319 w 7414059"/>
              <a:gd name="connsiteY1539" fmla="*/ 820772 h 8604433"/>
              <a:gd name="connsiteX1540" fmla="*/ 3013605 w 7414059"/>
              <a:gd name="connsiteY1540" fmla="*/ 802875 h 8604433"/>
              <a:gd name="connsiteX1541" fmla="*/ 2978325 w 7414059"/>
              <a:gd name="connsiteY1541" fmla="*/ 790464 h 8604433"/>
              <a:gd name="connsiteX1542" fmla="*/ 2943035 w 7414059"/>
              <a:gd name="connsiteY1542" fmla="*/ 778062 h 8604433"/>
              <a:gd name="connsiteX1543" fmla="*/ 2936967 w 7414059"/>
              <a:gd name="connsiteY1543" fmla="*/ 797188 h 8604433"/>
              <a:gd name="connsiteX1544" fmla="*/ 3723885 w 7414059"/>
              <a:gd name="connsiteY1544" fmla="*/ 807723 h 8604433"/>
              <a:gd name="connsiteX1545" fmla="*/ 3724561 w 7414059"/>
              <a:gd name="connsiteY1545" fmla="*/ 838679 h 8604433"/>
              <a:gd name="connsiteX1546" fmla="*/ 3732743 w 7414059"/>
              <a:gd name="connsiteY1546" fmla="*/ 819629 h 8604433"/>
              <a:gd name="connsiteX1547" fmla="*/ 3732743 w 7414059"/>
              <a:gd name="connsiteY1547" fmla="*/ 776767 h 8604433"/>
              <a:gd name="connsiteX1548" fmla="*/ 3723885 w 7414059"/>
              <a:gd name="connsiteY1548" fmla="*/ 807723 h 8604433"/>
              <a:gd name="connsiteX1549" fmla="*/ 3532718 w 7414059"/>
              <a:gd name="connsiteY1549" fmla="*/ 810104 h 8604433"/>
              <a:gd name="connsiteX1550" fmla="*/ 3542243 w 7414059"/>
              <a:gd name="connsiteY1550" fmla="*/ 833917 h 8604433"/>
              <a:gd name="connsiteX1551" fmla="*/ 3551768 w 7414059"/>
              <a:gd name="connsiteY1551" fmla="*/ 810104 h 8604433"/>
              <a:gd name="connsiteX1552" fmla="*/ 3542243 w 7414059"/>
              <a:gd name="connsiteY1552" fmla="*/ 786292 h 8604433"/>
              <a:gd name="connsiteX1553" fmla="*/ 3532718 w 7414059"/>
              <a:gd name="connsiteY1553" fmla="*/ 810104 h 8604433"/>
              <a:gd name="connsiteX1554" fmla="*/ 3627968 w 7414059"/>
              <a:gd name="connsiteY1554" fmla="*/ 800579 h 8604433"/>
              <a:gd name="connsiteX1555" fmla="*/ 3631711 w 7414059"/>
              <a:gd name="connsiteY1555" fmla="*/ 814867 h 8604433"/>
              <a:gd name="connsiteX1556" fmla="*/ 3640941 w 7414059"/>
              <a:gd name="connsiteY1556" fmla="*/ 800579 h 8604433"/>
              <a:gd name="connsiteX1557" fmla="*/ 3637198 w 7414059"/>
              <a:gd name="connsiteY1557" fmla="*/ 786292 h 8604433"/>
              <a:gd name="connsiteX1558" fmla="*/ 3627968 w 7414059"/>
              <a:gd name="connsiteY1558" fmla="*/ 800579 h 8604433"/>
              <a:gd name="connsiteX1559" fmla="*/ 4237940 w 7414059"/>
              <a:gd name="connsiteY1559" fmla="*/ 841699 h 8604433"/>
              <a:gd name="connsiteX1560" fmla="*/ 4231138 w 7414059"/>
              <a:gd name="connsiteY1560" fmla="*/ 906859 h 8604433"/>
              <a:gd name="connsiteX1561" fmla="*/ 4243121 w 7414059"/>
              <a:gd name="connsiteY1561" fmla="*/ 874007 h 8604433"/>
              <a:gd name="connsiteX1562" fmla="*/ 4249293 w 7414059"/>
              <a:gd name="connsiteY1562" fmla="*/ 835364 h 8604433"/>
              <a:gd name="connsiteX1563" fmla="*/ 4262485 w 7414059"/>
              <a:gd name="connsiteY1563" fmla="*/ 840422 h 8604433"/>
              <a:gd name="connsiteX1564" fmla="*/ 4275668 w 7414059"/>
              <a:gd name="connsiteY1564" fmla="*/ 820086 h 8604433"/>
              <a:gd name="connsiteX1565" fmla="*/ 4266953 w 7414059"/>
              <a:gd name="connsiteY1565" fmla="*/ 800074 h 8604433"/>
              <a:gd name="connsiteX1566" fmla="*/ 4254389 w 7414059"/>
              <a:gd name="connsiteY1566" fmla="*/ 793893 h 8604433"/>
              <a:gd name="connsiteX1567" fmla="*/ 4237940 w 7414059"/>
              <a:gd name="connsiteY1567" fmla="*/ 841699 h 8604433"/>
              <a:gd name="connsiteX1568" fmla="*/ 3876370 w 7414059"/>
              <a:gd name="connsiteY1568" fmla="*/ 810895 h 8604433"/>
              <a:gd name="connsiteX1569" fmla="*/ 3882123 w 7414059"/>
              <a:gd name="connsiteY1569" fmla="*/ 816657 h 8604433"/>
              <a:gd name="connsiteX1570" fmla="*/ 3881371 w 7414059"/>
              <a:gd name="connsiteY1570" fmla="*/ 798398 h 8604433"/>
              <a:gd name="connsiteX1571" fmla="*/ 3876370 w 7414059"/>
              <a:gd name="connsiteY1571" fmla="*/ 810895 h 8604433"/>
              <a:gd name="connsiteX1572" fmla="*/ 3913584 w 7414059"/>
              <a:gd name="connsiteY1572" fmla="*/ 807723 h 8604433"/>
              <a:gd name="connsiteX1573" fmla="*/ 3907326 w 7414059"/>
              <a:gd name="connsiteY1573" fmla="*/ 842546 h 8604433"/>
              <a:gd name="connsiteX1574" fmla="*/ 3911117 w 7414059"/>
              <a:gd name="connsiteY1574" fmla="*/ 859339 h 8604433"/>
              <a:gd name="connsiteX1575" fmla="*/ 3921595 w 7414059"/>
              <a:gd name="connsiteY1575" fmla="*/ 795817 h 8604433"/>
              <a:gd name="connsiteX1576" fmla="*/ 3913584 w 7414059"/>
              <a:gd name="connsiteY1576" fmla="*/ 807723 h 8604433"/>
              <a:gd name="connsiteX1577" fmla="*/ 2831726 w 7414059"/>
              <a:gd name="connsiteY1577" fmla="*/ 816333 h 8604433"/>
              <a:gd name="connsiteX1578" fmla="*/ 2864710 w 7414059"/>
              <a:gd name="connsiteY1578" fmla="*/ 838574 h 8604433"/>
              <a:gd name="connsiteX1579" fmla="*/ 2896800 w 7414059"/>
              <a:gd name="connsiteY1579" fmla="*/ 845451 h 8604433"/>
              <a:gd name="connsiteX1580" fmla="*/ 2892666 w 7414059"/>
              <a:gd name="connsiteY1580" fmla="*/ 833059 h 8604433"/>
              <a:gd name="connsiteX1581" fmla="*/ 2831726 w 7414059"/>
              <a:gd name="connsiteY1581" fmla="*/ 816333 h 8604433"/>
              <a:gd name="connsiteX1582" fmla="*/ 3157452 w 7414059"/>
              <a:gd name="connsiteY1582" fmla="*/ 812304 h 8604433"/>
              <a:gd name="connsiteX1583" fmla="*/ 3181560 w 7414059"/>
              <a:gd name="connsiteY1583" fmla="*/ 858386 h 8604433"/>
              <a:gd name="connsiteX1584" fmla="*/ 3211392 w 7414059"/>
              <a:gd name="connsiteY1584" fmla="*/ 873817 h 8604433"/>
              <a:gd name="connsiteX1585" fmla="*/ 3219507 w 7414059"/>
              <a:gd name="connsiteY1585" fmla="*/ 861006 h 8604433"/>
              <a:gd name="connsiteX1586" fmla="*/ 3227775 w 7414059"/>
              <a:gd name="connsiteY1586" fmla="*/ 842822 h 8604433"/>
              <a:gd name="connsiteX1587" fmla="*/ 3157452 w 7414059"/>
              <a:gd name="connsiteY1587" fmla="*/ 812304 h 8604433"/>
              <a:gd name="connsiteX1588" fmla="*/ 3266018 w 7414059"/>
              <a:gd name="connsiteY1588" fmla="*/ 824392 h 8604433"/>
              <a:gd name="connsiteX1589" fmla="*/ 3269666 w 7414059"/>
              <a:gd name="connsiteY1589" fmla="*/ 843442 h 8604433"/>
              <a:gd name="connsiteX1590" fmla="*/ 3278305 w 7414059"/>
              <a:gd name="connsiteY1590" fmla="*/ 824392 h 8604433"/>
              <a:gd name="connsiteX1591" fmla="*/ 3274648 w 7414059"/>
              <a:gd name="connsiteY1591" fmla="*/ 805342 h 8604433"/>
              <a:gd name="connsiteX1592" fmla="*/ 3266018 w 7414059"/>
              <a:gd name="connsiteY1592" fmla="*/ 824392 h 8604433"/>
              <a:gd name="connsiteX1593" fmla="*/ 3372298 w 7414059"/>
              <a:gd name="connsiteY1593" fmla="*/ 824392 h 8604433"/>
              <a:gd name="connsiteX1594" fmla="*/ 3377098 w 7414059"/>
              <a:gd name="connsiteY1594" fmla="*/ 836298 h 8604433"/>
              <a:gd name="connsiteX1595" fmla="*/ 3377098 w 7414059"/>
              <a:gd name="connsiteY1595" fmla="*/ 812485 h 8604433"/>
              <a:gd name="connsiteX1596" fmla="*/ 3372298 w 7414059"/>
              <a:gd name="connsiteY1596" fmla="*/ 824392 h 8604433"/>
              <a:gd name="connsiteX1597" fmla="*/ 3470101 w 7414059"/>
              <a:gd name="connsiteY1597" fmla="*/ 818038 h 8604433"/>
              <a:gd name="connsiteX1598" fmla="*/ 3470796 w 7414059"/>
              <a:gd name="connsiteY1598" fmla="*/ 850585 h 8604433"/>
              <a:gd name="connsiteX1599" fmla="*/ 3477587 w 7414059"/>
              <a:gd name="connsiteY1599" fmla="*/ 867254 h 8604433"/>
              <a:gd name="connsiteX1600" fmla="*/ 3487693 w 7414059"/>
              <a:gd name="connsiteY1600" fmla="*/ 845509 h 8604433"/>
              <a:gd name="connsiteX1601" fmla="*/ 3497809 w 7414059"/>
              <a:gd name="connsiteY1601" fmla="*/ 823772 h 8604433"/>
              <a:gd name="connsiteX1602" fmla="*/ 3486998 w 7414059"/>
              <a:gd name="connsiteY1602" fmla="*/ 812962 h 8604433"/>
              <a:gd name="connsiteX1603" fmla="*/ 3476196 w 7414059"/>
              <a:gd name="connsiteY1603" fmla="*/ 802160 h 8604433"/>
              <a:gd name="connsiteX1604" fmla="*/ 3470101 w 7414059"/>
              <a:gd name="connsiteY1604" fmla="*/ 818038 h 8604433"/>
              <a:gd name="connsiteX1605" fmla="*/ 2013376 w 7414059"/>
              <a:gd name="connsiteY1605" fmla="*/ 841060 h 8604433"/>
              <a:gd name="connsiteX1606" fmla="*/ 1947358 w 7414059"/>
              <a:gd name="connsiteY1606" fmla="*/ 1057780 h 8604433"/>
              <a:gd name="connsiteX1607" fmla="*/ 1881492 w 7414059"/>
              <a:gd name="connsiteY1607" fmla="*/ 1282589 h 8604433"/>
              <a:gd name="connsiteX1608" fmla="*/ 1873920 w 7414059"/>
              <a:gd name="connsiteY1608" fmla="*/ 1319632 h 8604433"/>
              <a:gd name="connsiteX1609" fmla="*/ 1857747 w 7414059"/>
              <a:gd name="connsiteY1609" fmla="*/ 1348264 h 8604433"/>
              <a:gd name="connsiteX1610" fmla="*/ 1832924 w 7414059"/>
              <a:gd name="connsiteY1610" fmla="*/ 1350645 h 8604433"/>
              <a:gd name="connsiteX1611" fmla="*/ 1838468 w 7414059"/>
              <a:gd name="connsiteY1611" fmla="*/ 1324451 h 8604433"/>
              <a:gd name="connsiteX1612" fmla="*/ 1829210 w 7414059"/>
              <a:gd name="connsiteY1612" fmla="*/ 1338739 h 8604433"/>
              <a:gd name="connsiteX1613" fmla="*/ 1813112 w 7414059"/>
              <a:gd name="connsiteY1613" fmla="*/ 1391126 h 8604433"/>
              <a:gd name="connsiteX1614" fmla="*/ 1806264 w 7414059"/>
              <a:gd name="connsiteY1614" fmla="*/ 1429226 h 8604433"/>
              <a:gd name="connsiteX1615" fmla="*/ 1836906 w 7414059"/>
              <a:gd name="connsiteY1615" fmla="*/ 1400651 h 8604433"/>
              <a:gd name="connsiteX1616" fmla="*/ 1892999 w 7414059"/>
              <a:gd name="connsiteY1616" fmla="*/ 1312831 h 8604433"/>
              <a:gd name="connsiteX1617" fmla="*/ 1897380 w 7414059"/>
              <a:gd name="connsiteY1617" fmla="*/ 1291114 h 8604433"/>
              <a:gd name="connsiteX1618" fmla="*/ 1906953 w 7414059"/>
              <a:gd name="connsiteY1618" fmla="*/ 1253014 h 8604433"/>
              <a:gd name="connsiteX1619" fmla="*/ 1916011 w 7414059"/>
              <a:gd name="connsiteY1619" fmla="*/ 1214914 h 8604433"/>
              <a:gd name="connsiteX1620" fmla="*/ 2032997 w 7414059"/>
              <a:gd name="connsiteY1620" fmla="*/ 841060 h 8604433"/>
              <a:gd name="connsiteX1621" fmla="*/ 2028978 w 7414059"/>
              <a:gd name="connsiteY1621" fmla="*/ 814867 h 8604433"/>
              <a:gd name="connsiteX1622" fmla="*/ 2013376 w 7414059"/>
              <a:gd name="connsiteY1622" fmla="*/ 841060 h 8604433"/>
              <a:gd name="connsiteX1623" fmla="*/ 2719454 w 7414059"/>
              <a:gd name="connsiteY1623" fmla="*/ 821677 h 8604433"/>
              <a:gd name="connsiteX1624" fmla="*/ 2747953 w 7414059"/>
              <a:gd name="connsiteY1624" fmla="*/ 858558 h 8604433"/>
              <a:gd name="connsiteX1625" fmla="*/ 2782329 w 7414059"/>
              <a:gd name="connsiteY1625" fmla="*/ 865006 h 8604433"/>
              <a:gd name="connsiteX1626" fmla="*/ 2790416 w 7414059"/>
              <a:gd name="connsiteY1626" fmla="*/ 851919 h 8604433"/>
              <a:gd name="connsiteX1627" fmla="*/ 2791749 w 7414059"/>
              <a:gd name="connsiteY1627" fmla="*/ 832878 h 8604433"/>
              <a:gd name="connsiteX1628" fmla="*/ 2719454 w 7414059"/>
              <a:gd name="connsiteY1628" fmla="*/ 821677 h 8604433"/>
              <a:gd name="connsiteX1629" fmla="*/ 3044066 w 7414059"/>
              <a:gd name="connsiteY1629" fmla="*/ 820925 h 8604433"/>
              <a:gd name="connsiteX1630" fmla="*/ 3067088 w 7414059"/>
              <a:gd name="connsiteY1630" fmla="*/ 870969 h 8604433"/>
              <a:gd name="connsiteX1631" fmla="*/ 3105188 w 7414059"/>
              <a:gd name="connsiteY1631" fmla="*/ 876103 h 8604433"/>
              <a:gd name="connsiteX1632" fmla="*/ 3096949 w 7414059"/>
              <a:gd name="connsiteY1632" fmla="*/ 831345 h 8604433"/>
              <a:gd name="connsiteX1633" fmla="*/ 3065498 w 7414059"/>
              <a:gd name="connsiteY1633" fmla="*/ 820410 h 8604433"/>
              <a:gd name="connsiteX1634" fmla="*/ 3044066 w 7414059"/>
              <a:gd name="connsiteY1634" fmla="*/ 820925 h 8604433"/>
              <a:gd name="connsiteX1635" fmla="*/ 3576704 w 7414059"/>
              <a:gd name="connsiteY1635" fmla="*/ 844966 h 8604433"/>
              <a:gd name="connsiteX1636" fmla="*/ 3587382 w 7414059"/>
              <a:gd name="connsiteY1636" fmla="*/ 848195 h 8604433"/>
              <a:gd name="connsiteX1637" fmla="*/ 3590163 w 7414059"/>
              <a:gd name="connsiteY1637" fmla="*/ 814867 h 8604433"/>
              <a:gd name="connsiteX1638" fmla="*/ 3576704 w 7414059"/>
              <a:gd name="connsiteY1638" fmla="*/ 844966 h 8604433"/>
              <a:gd name="connsiteX1639" fmla="*/ 3666068 w 7414059"/>
              <a:gd name="connsiteY1639" fmla="*/ 839241 h 8604433"/>
              <a:gd name="connsiteX1640" fmla="*/ 3675593 w 7414059"/>
              <a:gd name="connsiteY1640" fmla="*/ 857729 h 8604433"/>
              <a:gd name="connsiteX1641" fmla="*/ 3685118 w 7414059"/>
              <a:gd name="connsiteY1641" fmla="*/ 833355 h 8604433"/>
              <a:gd name="connsiteX1642" fmla="*/ 3675593 w 7414059"/>
              <a:gd name="connsiteY1642" fmla="*/ 814867 h 8604433"/>
              <a:gd name="connsiteX1643" fmla="*/ 3666068 w 7414059"/>
              <a:gd name="connsiteY1643" fmla="*/ 839241 h 8604433"/>
              <a:gd name="connsiteX1644" fmla="*/ 3301451 w 7414059"/>
              <a:gd name="connsiteY1644" fmla="*/ 843089 h 8604433"/>
              <a:gd name="connsiteX1645" fmla="*/ 3308699 w 7414059"/>
              <a:gd name="connsiteY1645" fmla="*/ 871864 h 8604433"/>
              <a:gd name="connsiteX1646" fmla="*/ 3320844 w 7414059"/>
              <a:gd name="connsiteY1646" fmla="*/ 881942 h 8604433"/>
              <a:gd name="connsiteX1647" fmla="*/ 3325216 w 7414059"/>
              <a:gd name="connsiteY1647" fmla="*/ 865073 h 8604433"/>
              <a:gd name="connsiteX1648" fmla="*/ 3313957 w 7414059"/>
              <a:gd name="connsiteY1648" fmla="*/ 824392 h 8604433"/>
              <a:gd name="connsiteX1649" fmla="*/ 3301451 w 7414059"/>
              <a:gd name="connsiteY1649" fmla="*/ 843089 h 8604433"/>
              <a:gd name="connsiteX1650" fmla="*/ 3403226 w 7414059"/>
              <a:gd name="connsiteY1650" fmla="*/ 837603 h 8604433"/>
              <a:gd name="connsiteX1651" fmla="*/ 3417008 w 7414059"/>
              <a:gd name="connsiteY1651" fmla="*/ 881542 h 8604433"/>
              <a:gd name="connsiteX1652" fmla="*/ 3422314 w 7414059"/>
              <a:gd name="connsiteY1652" fmla="*/ 833193 h 8604433"/>
              <a:gd name="connsiteX1653" fmla="*/ 3409121 w 7414059"/>
              <a:gd name="connsiteY1653" fmla="*/ 822249 h 8604433"/>
              <a:gd name="connsiteX1654" fmla="*/ 3403226 w 7414059"/>
              <a:gd name="connsiteY1654" fmla="*/ 837603 h 8604433"/>
              <a:gd name="connsiteX1655" fmla="*/ 4006767 w 7414059"/>
              <a:gd name="connsiteY1655" fmla="*/ 843023 h 8604433"/>
              <a:gd name="connsiteX1656" fmla="*/ 4014502 w 7414059"/>
              <a:gd name="connsiteY1656" fmla="*/ 869664 h 8604433"/>
              <a:gd name="connsiteX1657" fmla="*/ 4016683 w 7414059"/>
              <a:gd name="connsiteY1657" fmla="*/ 841880 h 8604433"/>
              <a:gd name="connsiteX1658" fmla="*/ 4013340 w 7414059"/>
              <a:gd name="connsiteY1658" fmla="*/ 819629 h 8604433"/>
              <a:gd name="connsiteX1659" fmla="*/ 4006767 w 7414059"/>
              <a:gd name="connsiteY1659" fmla="*/ 843023 h 8604433"/>
              <a:gd name="connsiteX1660" fmla="*/ 4200220 w 7414059"/>
              <a:gd name="connsiteY1660" fmla="*/ 839470 h 8604433"/>
              <a:gd name="connsiteX1661" fmla="*/ 4205973 w 7414059"/>
              <a:gd name="connsiteY1661" fmla="*/ 845232 h 8604433"/>
              <a:gd name="connsiteX1662" fmla="*/ 4205221 w 7414059"/>
              <a:gd name="connsiteY1662" fmla="*/ 826973 h 8604433"/>
              <a:gd name="connsiteX1663" fmla="*/ 4200220 w 7414059"/>
              <a:gd name="connsiteY1663" fmla="*/ 839470 h 8604433"/>
              <a:gd name="connsiteX1664" fmla="*/ 2923118 w 7414059"/>
              <a:gd name="connsiteY1664" fmla="*/ 843318 h 8604433"/>
              <a:gd name="connsiteX1665" fmla="*/ 2957617 w 7414059"/>
              <a:gd name="connsiteY1665" fmla="*/ 867130 h 8604433"/>
              <a:gd name="connsiteX1666" fmla="*/ 2999318 w 7414059"/>
              <a:gd name="connsiteY1666" fmla="*/ 868188 h 8604433"/>
              <a:gd name="connsiteX1667" fmla="*/ 2969324 w 7414059"/>
              <a:gd name="connsiteY1667" fmla="*/ 844375 h 8604433"/>
              <a:gd name="connsiteX1668" fmla="*/ 2923118 w 7414059"/>
              <a:gd name="connsiteY1668" fmla="*/ 843318 h 8604433"/>
              <a:gd name="connsiteX1669" fmla="*/ 3614214 w 7414059"/>
              <a:gd name="connsiteY1669" fmla="*/ 867788 h 8604433"/>
              <a:gd name="connsiteX1670" fmla="*/ 3611918 w 7414059"/>
              <a:gd name="connsiteY1670" fmla="*/ 906773 h 8604433"/>
              <a:gd name="connsiteX1671" fmla="*/ 3622672 w 7414059"/>
              <a:gd name="connsiteY1671" fmla="*/ 876246 h 8604433"/>
              <a:gd name="connsiteX1672" fmla="*/ 3624968 w 7414059"/>
              <a:gd name="connsiteY1672" fmla="*/ 837260 h 8604433"/>
              <a:gd name="connsiteX1673" fmla="*/ 3614214 w 7414059"/>
              <a:gd name="connsiteY1673" fmla="*/ 867788 h 8604433"/>
              <a:gd name="connsiteX1674" fmla="*/ 3866845 w 7414059"/>
              <a:gd name="connsiteY1674" fmla="*/ 848995 h 8604433"/>
              <a:gd name="connsiteX1675" fmla="*/ 3872598 w 7414059"/>
              <a:gd name="connsiteY1675" fmla="*/ 854757 h 8604433"/>
              <a:gd name="connsiteX1676" fmla="*/ 3871846 w 7414059"/>
              <a:gd name="connsiteY1676" fmla="*/ 836498 h 8604433"/>
              <a:gd name="connsiteX1677" fmla="*/ 3866845 w 7414059"/>
              <a:gd name="connsiteY1677" fmla="*/ 848995 h 8604433"/>
              <a:gd name="connsiteX1678" fmla="*/ 3947732 w 7414059"/>
              <a:gd name="connsiteY1678" fmla="*/ 858405 h 8604433"/>
              <a:gd name="connsiteX1679" fmla="*/ 3950761 w 7414059"/>
              <a:gd name="connsiteY1679" fmla="*/ 893819 h 8604433"/>
              <a:gd name="connsiteX1680" fmla="*/ 3966782 w 7414059"/>
              <a:gd name="connsiteY1680" fmla="*/ 877455 h 8604433"/>
              <a:gd name="connsiteX1681" fmla="*/ 3963762 w 7414059"/>
              <a:gd name="connsiteY1681" fmla="*/ 842051 h 8604433"/>
              <a:gd name="connsiteX1682" fmla="*/ 3947732 w 7414059"/>
              <a:gd name="connsiteY1682" fmla="*/ 858405 h 8604433"/>
              <a:gd name="connsiteX1683" fmla="*/ 2822591 w 7414059"/>
              <a:gd name="connsiteY1683" fmla="*/ 853795 h 8604433"/>
              <a:gd name="connsiteX1684" fmla="*/ 2858824 w 7414059"/>
              <a:gd name="connsiteY1684" fmla="*/ 885256 h 8604433"/>
              <a:gd name="connsiteX1685" fmla="*/ 2885018 w 7414059"/>
              <a:gd name="connsiteY1685" fmla="*/ 891429 h 8604433"/>
              <a:gd name="connsiteX1686" fmla="*/ 2885018 w 7414059"/>
              <a:gd name="connsiteY1686" fmla="*/ 873312 h 8604433"/>
              <a:gd name="connsiteX1687" fmla="*/ 2863587 w 7414059"/>
              <a:gd name="connsiteY1687" fmla="*/ 849442 h 8604433"/>
              <a:gd name="connsiteX1688" fmla="*/ 2822591 w 7414059"/>
              <a:gd name="connsiteY1688" fmla="*/ 853795 h 8604433"/>
              <a:gd name="connsiteX1689" fmla="*/ 3517726 w 7414059"/>
              <a:gd name="connsiteY1689" fmla="*/ 856138 h 8604433"/>
              <a:gd name="connsiteX1690" fmla="*/ 3518364 w 7414059"/>
              <a:gd name="connsiteY1690" fmla="*/ 888685 h 8604433"/>
              <a:gd name="connsiteX1691" fmla="*/ 3525098 w 7414059"/>
              <a:gd name="connsiteY1691" fmla="*/ 905354 h 8604433"/>
              <a:gd name="connsiteX1692" fmla="*/ 3533966 w 7414059"/>
              <a:gd name="connsiteY1692" fmla="*/ 882304 h 8604433"/>
              <a:gd name="connsiteX1693" fmla="*/ 3533318 w 7414059"/>
              <a:gd name="connsiteY1693" fmla="*/ 849757 h 8604433"/>
              <a:gd name="connsiteX1694" fmla="*/ 3517726 w 7414059"/>
              <a:gd name="connsiteY1694" fmla="*/ 856138 h 8604433"/>
              <a:gd name="connsiteX1695" fmla="*/ 3711112 w 7414059"/>
              <a:gd name="connsiteY1695" fmla="*/ 849195 h 8604433"/>
              <a:gd name="connsiteX1696" fmla="*/ 3704768 w 7414059"/>
              <a:gd name="connsiteY1696" fmla="*/ 880751 h 8604433"/>
              <a:gd name="connsiteX1697" fmla="*/ 3705377 w 7414059"/>
              <a:gd name="connsiteY1697" fmla="*/ 905354 h 8604433"/>
              <a:gd name="connsiteX1698" fmla="*/ 3714569 w 7414059"/>
              <a:gd name="connsiteY1698" fmla="*/ 882361 h 8604433"/>
              <a:gd name="connsiteX1699" fmla="*/ 3711112 w 7414059"/>
              <a:gd name="connsiteY1699" fmla="*/ 849195 h 8604433"/>
              <a:gd name="connsiteX1700" fmla="*/ 2586981 w 7414059"/>
              <a:gd name="connsiteY1700" fmla="*/ 872017 h 8604433"/>
              <a:gd name="connsiteX1701" fmla="*/ 2591314 w 7414059"/>
              <a:gd name="connsiteY1701" fmla="*/ 891067 h 8604433"/>
              <a:gd name="connsiteX1702" fmla="*/ 2585657 w 7414059"/>
              <a:gd name="connsiteY1702" fmla="*/ 906030 h 8604433"/>
              <a:gd name="connsiteX1703" fmla="*/ 2582599 w 7414059"/>
              <a:gd name="connsiteY1703" fmla="*/ 938977 h 8604433"/>
              <a:gd name="connsiteX1704" fmla="*/ 2577837 w 7414059"/>
              <a:gd name="connsiteY1704" fmla="*/ 948979 h 8604433"/>
              <a:gd name="connsiteX1705" fmla="*/ 2592124 w 7414059"/>
              <a:gd name="connsiteY1705" fmla="*/ 988952 h 8604433"/>
              <a:gd name="connsiteX1706" fmla="*/ 2623080 w 7414059"/>
              <a:gd name="connsiteY1706" fmla="*/ 992791 h 8604433"/>
              <a:gd name="connsiteX1707" fmla="*/ 2588390 w 7414059"/>
              <a:gd name="connsiteY1707" fmla="*/ 994315 h 8604433"/>
              <a:gd name="connsiteX1708" fmla="*/ 2553710 w 7414059"/>
              <a:gd name="connsiteY1708" fmla="*/ 995839 h 8604433"/>
              <a:gd name="connsiteX1709" fmla="*/ 2547461 w 7414059"/>
              <a:gd name="connsiteY1709" fmla="*/ 1022033 h 8604433"/>
              <a:gd name="connsiteX1710" fmla="*/ 2536460 w 7414059"/>
              <a:gd name="connsiteY1710" fmla="*/ 1064257 h 8604433"/>
              <a:gd name="connsiteX1711" fmla="*/ 2531717 w 7414059"/>
              <a:gd name="connsiteY1711" fmla="*/ 1080287 h 8604433"/>
              <a:gd name="connsiteX1712" fmla="*/ 2563111 w 7414059"/>
              <a:gd name="connsiteY1712" fmla="*/ 1084164 h 8604433"/>
              <a:gd name="connsiteX1713" fmla="*/ 2594505 w 7414059"/>
              <a:gd name="connsiteY1713" fmla="*/ 1088041 h 8604433"/>
              <a:gd name="connsiteX1714" fmla="*/ 2561120 w 7414059"/>
              <a:gd name="connsiteY1714" fmla="*/ 1089565 h 8604433"/>
              <a:gd name="connsiteX1715" fmla="*/ 2527725 w 7414059"/>
              <a:gd name="connsiteY1715" fmla="*/ 1091089 h 8604433"/>
              <a:gd name="connsiteX1716" fmla="*/ 2497065 w 7414059"/>
              <a:gd name="connsiteY1716" fmla="*/ 1212533 h 8604433"/>
              <a:gd name="connsiteX1717" fmla="*/ 2270255 w 7414059"/>
              <a:gd name="connsiteY1717" fmla="*/ 2157251 h 8604433"/>
              <a:gd name="connsiteX1718" fmla="*/ 2267207 w 7414059"/>
              <a:gd name="connsiteY1718" fmla="*/ 2168985 h 8604433"/>
              <a:gd name="connsiteX1719" fmla="*/ 2252224 w 7414059"/>
              <a:gd name="connsiteY1719" fmla="*/ 2193608 h 8604433"/>
              <a:gd name="connsiteX1720" fmla="*/ 2245557 w 7414059"/>
              <a:gd name="connsiteY1720" fmla="*/ 2215039 h 8604433"/>
              <a:gd name="connsiteX1721" fmla="*/ 2262873 w 7414059"/>
              <a:gd name="connsiteY1721" fmla="*/ 2215639 h 8604433"/>
              <a:gd name="connsiteX1722" fmla="*/ 2280180 w 7414059"/>
              <a:gd name="connsiteY1722" fmla="*/ 2216249 h 8604433"/>
              <a:gd name="connsiteX1723" fmla="*/ 2258749 w 7414059"/>
              <a:gd name="connsiteY1723" fmla="*/ 2224859 h 8604433"/>
              <a:gd name="connsiteX1724" fmla="*/ 2237318 w 7414059"/>
              <a:gd name="connsiteY1724" fmla="*/ 2249262 h 8604433"/>
              <a:gd name="connsiteX1725" fmla="*/ 2237318 w 7414059"/>
              <a:gd name="connsiteY1725" fmla="*/ 2265045 h 8604433"/>
              <a:gd name="connsiteX1726" fmla="*/ 2267084 w 7414059"/>
              <a:gd name="connsiteY1726" fmla="*/ 2259092 h 8604433"/>
              <a:gd name="connsiteX1727" fmla="*/ 2304545 w 7414059"/>
              <a:gd name="connsiteY1727" fmla="*/ 2253139 h 8604433"/>
              <a:gd name="connsiteX1728" fmla="*/ 2317023 w 7414059"/>
              <a:gd name="connsiteY1728" fmla="*/ 2236470 h 8604433"/>
              <a:gd name="connsiteX1729" fmla="*/ 2376478 w 7414059"/>
              <a:gd name="connsiteY1729" fmla="*/ 2081689 h 8604433"/>
              <a:gd name="connsiteX1730" fmla="*/ 2386013 w 7414059"/>
              <a:gd name="connsiteY1730" fmla="*/ 2098358 h 8604433"/>
              <a:gd name="connsiteX1731" fmla="*/ 2326815 w 7414059"/>
              <a:gd name="connsiteY1731" fmla="*/ 2344465 h 8604433"/>
              <a:gd name="connsiteX1732" fmla="*/ 2322748 w 7414059"/>
              <a:gd name="connsiteY1732" fmla="*/ 2357914 h 8604433"/>
              <a:gd name="connsiteX1733" fmla="*/ 2313518 w 7414059"/>
              <a:gd name="connsiteY1733" fmla="*/ 2381164 h 8604433"/>
              <a:gd name="connsiteX1734" fmla="*/ 2303993 w 7414059"/>
              <a:gd name="connsiteY1734" fmla="*/ 2410301 h 8604433"/>
              <a:gd name="connsiteX1735" fmla="*/ 2294468 w 7414059"/>
              <a:gd name="connsiteY1735" fmla="*/ 2430551 h 8604433"/>
              <a:gd name="connsiteX1736" fmla="*/ 2294468 w 7414059"/>
              <a:gd name="connsiteY1736" fmla="*/ 2444925 h 8604433"/>
              <a:gd name="connsiteX1737" fmla="*/ 2315899 w 7414059"/>
              <a:gd name="connsiteY1737" fmla="*/ 2439172 h 8604433"/>
              <a:gd name="connsiteX1738" fmla="*/ 2337330 w 7414059"/>
              <a:gd name="connsiteY1738" fmla="*/ 2433419 h 8604433"/>
              <a:gd name="connsiteX1739" fmla="*/ 2312327 w 7414059"/>
              <a:gd name="connsiteY1739" fmla="*/ 2447735 h 8604433"/>
              <a:gd name="connsiteX1740" fmla="*/ 2293106 w 7414059"/>
              <a:gd name="connsiteY1740" fmla="*/ 2503942 h 8604433"/>
              <a:gd name="connsiteX1741" fmla="*/ 2308755 w 7414059"/>
              <a:gd name="connsiteY1741" fmla="*/ 2508104 h 8604433"/>
              <a:gd name="connsiteX1742" fmla="*/ 2293106 w 7414059"/>
              <a:gd name="connsiteY1742" fmla="*/ 2509209 h 8604433"/>
              <a:gd name="connsiteX1743" fmla="*/ 2270370 w 7414059"/>
              <a:gd name="connsiteY1743" fmla="*/ 2546537 h 8604433"/>
              <a:gd name="connsiteX1744" fmla="*/ 2312470 w 7414059"/>
              <a:gd name="connsiteY1744" fmla="*/ 2540327 h 8604433"/>
              <a:gd name="connsiteX1745" fmla="*/ 2351656 w 7414059"/>
              <a:gd name="connsiteY1745" fmla="*/ 2492864 h 8604433"/>
              <a:gd name="connsiteX1746" fmla="*/ 2355247 w 7414059"/>
              <a:gd name="connsiteY1746" fmla="*/ 2478396 h 8604433"/>
              <a:gd name="connsiteX1747" fmla="*/ 2412626 w 7414059"/>
              <a:gd name="connsiteY1747" fmla="*/ 2297078 h 8604433"/>
              <a:gd name="connsiteX1748" fmla="*/ 2461032 w 7414059"/>
              <a:gd name="connsiteY1748" fmla="*/ 2121503 h 8604433"/>
              <a:gd name="connsiteX1749" fmla="*/ 2476214 w 7414059"/>
              <a:gd name="connsiteY1749" fmla="*/ 2126275 h 8604433"/>
              <a:gd name="connsiteX1750" fmla="*/ 2446582 w 7414059"/>
              <a:gd name="connsiteY1750" fmla="*/ 2282781 h 8604433"/>
              <a:gd name="connsiteX1751" fmla="*/ 2404367 w 7414059"/>
              <a:gd name="connsiteY1751" fmla="*/ 2448382 h 8604433"/>
              <a:gd name="connsiteX1752" fmla="*/ 2397081 w 7414059"/>
              <a:gd name="connsiteY1752" fmla="*/ 2481739 h 8604433"/>
              <a:gd name="connsiteX1753" fmla="*/ 2395804 w 7414059"/>
              <a:gd name="connsiteY1753" fmla="*/ 2566959 h 8604433"/>
              <a:gd name="connsiteX1754" fmla="*/ 2425018 w 7414059"/>
              <a:gd name="connsiteY1754" fmla="*/ 2561482 h 8604433"/>
              <a:gd name="connsiteX1755" fmla="*/ 2396119 w 7414059"/>
              <a:gd name="connsiteY1755" fmla="*/ 2576446 h 8604433"/>
              <a:gd name="connsiteX1756" fmla="*/ 2358276 w 7414059"/>
              <a:gd name="connsiteY1756" fmla="*/ 2605973 h 8604433"/>
              <a:gd name="connsiteX1757" fmla="*/ 2413273 w 7414059"/>
              <a:gd name="connsiteY1757" fmla="*/ 2611050 h 8604433"/>
              <a:gd name="connsiteX1758" fmla="*/ 2445744 w 7414059"/>
              <a:gd name="connsiteY1758" fmla="*/ 2597477 h 8604433"/>
              <a:gd name="connsiteX1759" fmla="*/ 2457060 w 7414059"/>
              <a:gd name="connsiteY1759" fmla="*/ 2556282 h 8604433"/>
              <a:gd name="connsiteX1760" fmla="*/ 2527059 w 7414059"/>
              <a:gd name="connsiteY1760" fmla="*/ 2273208 h 8604433"/>
              <a:gd name="connsiteX1761" fmla="*/ 2506628 w 7414059"/>
              <a:gd name="connsiteY1761" fmla="*/ 2282371 h 8604433"/>
              <a:gd name="connsiteX1762" fmla="*/ 2515372 w 7414059"/>
              <a:gd name="connsiteY1762" fmla="*/ 2267064 h 8604433"/>
              <a:gd name="connsiteX1763" fmla="*/ 2550243 w 7414059"/>
              <a:gd name="connsiteY1763" fmla="*/ 2197627 h 8604433"/>
              <a:gd name="connsiteX1764" fmla="*/ 2579618 w 7414059"/>
              <a:gd name="connsiteY1764" fmla="*/ 2152755 h 8604433"/>
              <a:gd name="connsiteX1765" fmla="*/ 2583628 w 7414059"/>
              <a:gd name="connsiteY1765" fmla="*/ 2183702 h 8604433"/>
              <a:gd name="connsiteX1766" fmla="*/ 2577436 w 7414059"/>
              <a:gd name="connsiteY1766" fmla="*/ 2208352 h 8604433"/>
              <a:gd name="connsiteX1767" fmla="*/ 2588676 w 7414059"/>
              <a:gd name="connsiteY1767" fmla="*/ 2201409 h 8604433"/>
              <a:gd name="connsiteX1768" fmla="*/ 2580580 w 7414059"/>
              <a:gd name="connsiteY1768" fmla="*/ 2226183 h 8604433"/>
              <a:gd name="connsiteX1769" fmla="*/ 2561206 w 7414059"/>
              <a:gd name="connsiteY1769" fmla="*/ 2276504 h 8604433"/>
              <a:gd name="connsiteX1770" fmla="*/ 2561168 w 7414059"/>
              <a:gd name="connsiteY1770" fmla="*/ 2295106 h 8604433"/>
              <a:gd name="connsiteX1771" fmla="*/ 2601649 w 7414059"/>
              <a:gd name="connsiteY1771" fmla="*/ 2257482 h 8604433"/>
              <a:gd name="connsiteX1772" fmla="*/ 2642130 w 7414059"/>
              <a:gd name="connsiteY1772" fmla="*/ 2219868 h 8604433"/>
              <a:gd name="connsiteX1773" fmla="*/ 2596715 w 7414059"/>
              <a:gd name="connsiteY1773" fmla="*/ 2267960 h 8604433"/>
              <a:gd name="connsiteX1774" fmla="*/ 2551310 w 7414059"/>
              <a:gd name="connsiteY1774" fmla="*/ 2316051 h 8604433"/>
              <a:gd name="connsiteX1775" fmla="*/ 2509457 w 7414059"/>
              <a:gd name="connsiteY1775" fmla="*/ 2472852 h 8604433"/>
              <a:gd name="connsiteX1776" fmla="*/ 2452554 w 7414059"/>
              <a:gd name="connsiteY1776" fmla="*/ 2700957 h 8604433"/>
              <a:gd name="connsiteX1777" fmla="*/ 2431256 w 7414059"/>
              <a:gd name="connsiteY1777" fmla="*/ 2794759 h 8604433"/>
              <a:gd name="connsiteX1778" fmla="*/ 2425027 w 7414059"/>
              <a:gd name="connsiteY1778" fmla="*/ 2817276 h 8604433"/>
              <a:gd name="connsiteX1779" fmla="*/ 2446287 w 7414059"/>
              <a:gd name="connsiteY1779" fmla="*/ 2805894 h 8604433"/>
              <a:gd name="connsiteX1780" fmla="*/ 2471804 w 7414059"/>
              <a:gd name="connsiteY1780" fmla="*/ 2798769 h 8604433"/>
              <a:gd name="connsiteX1781" fmla="*/ 2448125 w 7414059"/>
              <a:gd name="connsiteY1781" fmla="*/ 2814590 h 8604433"/>
              <a:gd name="connsiteX1782" fmla="*/ 2420198 w 7414059"/>
              <a:gd name="connsiteY1782" fmla="*/ 2826163 h 8604433"/>
              <a:gd name="connsiteX1783" fmla="*/ 2415473 w 7414059"/>
              <a:gd name="connsiteY1783" fmla="*/ 2856357 h 8604433"/>
              <a:gd name="connsiteX1784" fmla="*/ 2403605 w 7414059"/>
              <a:gd name="connsiteY1784" fmla="*/ 2909068 h 8604433"/>
              <a:gd name="connsiteX1785" fmla="*/ 2396452 w 7414059"/>
              <a:gd name="connsiteY1785" fmla="*/ 2931586 h 8604433"/>
              <a:gd name="connsiteX1786" fmla="*/ 2419283 w 7414059"/>
              <a:gd name="connsiteY1786" fmla="*/ 2925385 h 8604433"/>
              <a:gd name="connsiteX1787" fmla="*/ 2442105 w 7414059"/>
              <a:gd name="connsiteY1787" fmla="*/ 2919193 h 8604433"/>
              <a:gd name="connsiteX1788" fmla="*/ 2417102 w 7414059"/>
              <a:gd name="connsiteY1788" fmla="*/ 2933510 h 8604433"/>
              <a:gd name="connsiteX1789" fmla="*/ 2386765 w 7414059"/>
              <a:gd name="connsiteY1789" fmla="*/ 2968257 h 8604433"/>
              <a:gd name="connsiteX1790" fmla="*/ 2381422 w 7414059"/>
              <a:gd name="connsiteY1790" fmla="*/ 2988697 h 8604433"/>
              <a:gd name="connsiteX1791" fmla="*/ 2411759 w 7414059"/>
              <a:gd name="connsiteY1791" fmla="*/ 2983535 h 8604433"/>
              <a:gd name="connsiteX1792" fmla="*/ 2442105 w 7414059"/>
              <a:gd name="connsiteY1792" fmla="*/ 2978372 h 8604433"/>
              <a:gd name="connsiteX1793" fmla="*/ 2411873 w 7414059"/>
              <a:gd name="connsiteY1793" fmla="*/ 2991727 h 8604433"/>
              <a:gd name="connsiteX1794" fmla="*/ 2375373 w 7414059"/>
              <a:gd name="connsiteY1794" fmla="*/ 3053153 h 8604433"/>
              <a:gd name="connsiteX1795" fmla="*/ 2371230 w 7414059"/>
              <a:gd name="connsiteY1795" fmla="*/ 3062764 h 8604433"/>
              <a:gd name="connsiteX1796" fmla="*/ 2361143 w 7414059"/>
              <a:gd name="connsiteY1796" fmla="*/ 3078242 h 8604433"/>
              <a:gd name="connsiteX1797" fmla="*/ 2361143 w 7414059"/>
              <a:gd name="connsiteY1797" fmla="*/ 3093720 h 8604433"/>
              <a:gd name="connsiteX1798" fmla="*/ 2391804 w 7414059"/>
              <a:gd name="connsiteY1798" fmla="*/ 3087586 h 8604433"/>
              <a:gd name="connsiteX1799" fmla="*/ 2429332 w 7414059"/>
              <a:gd name="connsiteY1799" fmla="*/ 3074489 h 8604433"/>
              <a:gd name="connsiteX1800" fmla="*/ 2450983 w 7414059"/>
              <a:gd name="connsiteY1800" fmla="*/ 2989012 h 8604433"/>
              <a:gd name="connsiteX1801" fmla="*/ 2459498 w 7414059"/>
              <a:gd name="connsiteY1801" fmla="*/ 2961237 h 8604433"/>
              <a:gd name="connsiteX1802" fmla="*/ 2454574 w 7414059"/>
              <a:gd name="connsiteY1802" fmla="*/ 2919889 h 8604433"/>
              <a:gd name="connsiteX1803" fmla="*/ 2459326 w 7414059"/>
              <a:gd name="connsiteY1803" fmla="*/ 2907982 h 8604433"/>
              <a:gd name="connsiteX1804" fmla="*/ 2492416 w 7414059"/>
              <a:gd name="connsiteY1804" fmla="*/ 2796064 h 8604433"/>
              <a:gd name="connsiteX1805" fmla="*/ 2498579 w 7414059"/>
              <a:gd name="connsiteY1805" fmla="*/ 2781100 h 8604433"/>
              <a:gd name="connsiteX1806" fmla="*/ 2513543 w 7414059"/>
              <a:gd name="connsiteY1806" fmla="*/ 2749487 h 8604433"/>
              <a:gd name="connsiteX1807" fmla="*/ 2546080 w 7414059"/>
              <a:gd name="connsiteY1807" fmla="*/ 2607288 h 8604433"/>
              <a:gd name="connsiteX1808" fmla="*/ 2575141 w 7414059"/>
              <a:gd name="connsiteY1808" fmla="*/ 2481739 h 8604433"/>
              <a:gd name="connsiteX1809" fmla="*/ 2586028 w 7414059"/>
              <a:gd name="connsiteY1809" fmla="*/ 2447373 h 8604433"/>
              <a:gd name="connsiteX1810" fmla="*/ 2573303 w 7414059"/>
              <a:gd name="connsiteY1810" fmla="*/ 2415721 h 8604433"/>
              <a:gd name="connsiteX1811" fmla="*/ 2581923 w 7414059"/>
              <a:gd name="connsiteY1811" fmla="*/ 2400414 h 8604433"/>
              <a:gd name="connsiteX1812" fmla="*/ 2614165 w 7414059"/>
              <a:gd name="connsiteY1812" fmla="*/ 2343626 h 8604433"/>
              <a:gd name="connsiteX1813" fmla="*/ 2620899 w 7414059"/>
              <a:gd name="connsiteY1813" fmla="*/ 2315051 h 8604433"/>
              <a:gd name="connsiteX1814" fmla="*/ 2588657 w 7414059"/>
              <a:gd name="connsiteY1814" fmla="*/ 2343607 h 8604433"/>
              <a:gd name="connsiteX1815" fmla="*/ 2556405 w 7414059"/>
              <a:gd name="connsiteY1815" fmla="*/ 2372163 h 8604433"/>
              <a:gd name="connsiteX1816" fmla="*/ 2586219 w 7414059"/>
              <a:gd name="connsiteY1816" fmla="*/ 2338845 h 8604433"/>
              <a:gd name="connsiteX1817" fmla="*/ 2639473 w 7414059"/>
              <a:gd name="connsiteY1817" fmla="*/ 2233451 h 8604433"/>
              <a:gd name="connsiteX1818" fmla="*/ 2653837 w 7414059"/>
              <a:gd name="connsiteY1818" fmla="*/ 2194179 h 8604433"/>
              <a:gd name="connsiteX1819" fmla="*/ 2667391 w 7414059"/>
              <a:gd name="connsiteY1819" fmla="*/ 2182930 h 8604433"/>
              <a:gd name="connsiteX1820" fmla="*/ 2675211 w 7414059"/>
              <a:gd name="connsiteY1820" fmla="*/ 2195579 h 8604433"/>
              <a:gd name="connsiteX1821" fmla="*/ 2664962 w 7414059"/>
              <a:gd name="connsiteY1821" fmla="*/ 2260749 h 8604433"/>
              <a:gd name="connsiteX1822" fmla="*/ 2677249 w 7414059"/>
              <a:gd name="connsiteY1822" fmla="*/ 2295401 h 8604433"/>
              <a:gd name="connsiteX1823" fmla="*/ 2707615 w 7414059"/>
              <a:gd name="connsiteY1823" fmla="*/ 2267426 h 8604433"/>
              <a:gd name="connsiteX1824" fmla="*/ 2677535 w 7414059"/>
              <a:gd name="connsiteY1824" fmla="*/ 2306536 h 8604433"/>
              <a:gd name="connsiteX1825" fmla="*/ 2630520 w 7414059"/>
              <a:gd name="connsiteY1825" fmla="*/ 2401862 h 8604433"/>
              <a:gd name="connsiteX1826" fmla="*/ 2681631 w 7414059"/>
              <a:gd name="connsiteY1826" fmla="*/ 2355294 h 8604433"/>
              <a:gd name="connsiteX1827" fmla="*/ 2741067 w 7414059"/>
              <a:gd name="connsiteY1827" fmla="*/ 2264769 h 8604433"/>
              <a:gd name="connsiteX1828" fmla="*/ 2762707 w 7414059"/>
              <a:gd name="connsiteY1828" fmla="*/ 2230260 h 8604433"/>
              <a:gd name="connsiteX1829" fmla="*/ 2756478 w 7414059"/>
              <a:gd name="connsiteY1829" fmla="*/ 2315051 h 8604433"/>
              <a:gd name="connsiteX1830" fmla="*/ 2785129 w 7414059"/>
              <a:gd name="connsiteY1830" fmla="*/ 2296001 h 8604433"/>
              <a:gd name="connsiteX1831" fmla="*/ 2820124 w 7414059"/>
              <a:gd name="connsiteY1831" fmla="*/ 2257901 h 8604433"/>
              <a:gd name="connsiteX1832" fmla="*/ 2781510 w 7414059"/>
              <a:gd name="connsiteY1832" fmla="*/ 2315051 h 8604433"/>
              <a:gd name="connsiteX1833" fmla="*/ 2736714 w 7414059"/>
              <a:gd name="connsiteY1833" fmla="*/ 2400776 h 8604433"/>
              <a:gd name="connsiteX1834" fmla="*/ 2730532 w 7414059"/>
              <a:gd name="connsiteY1834" fmla="*/ 2429351 h 8604433"/>
              <a:gd name="connsiteX1835" fmla="*/ 2775166 w 7414059"/>
              <a:gd name="connsiteY1835" fmla="*/ 2381726 h 8604433"/>
              <a:gd name="connsiteX1836" fmla="*/ 2833488 w 7414059"/>
              <a:gd name="connsiteY1836" fmla="*/ 2303145 h 8604433"/>
              <a:gd name="connsiteX1837" fmla="*/ 2868102 w 7414059"/>
              <a:gd name="connsiteY1837" fmla="*/ 2277504 h 8604433"/>
              <a:gd name="connsiteX1838" fmla="*/ 2855481 w 7414059"/>
              <a:gd name="connsiteY1838" fmla="*/ 2341798 h 8604433"/>
              <a:gd name="connsiteX1839" fmla="*/ 2837469 w 7414059"/>
              <a:gd name="connsiteY1839" fmla="*/ 2404815 h 8604433"/>
              <a:gd name="connsiteX1840" fmla="*/ 2863063 w 7414059"/>
              <a:gd name="connsiteY1840" fmla="*/ 2385765 h 8604433"/>
              <a:gd name="connsiteX1841" fmla="*/ 2888733 w 7414059"/>
              <a:gd name="connsiteY1841" fmla="*/ 2362676 h 8604433"/>
              <a:gd name="connsiteX1842" fmla="*/ 2859786 w 7414059"/>
              <a:gd name="connsiteY1842" fmla="*/ 2400776 h 8604433"/>
              <a:gd name="connsiteX1843" fmla="*/ 2819505 w 7414059"/>
              <a:gd name="connsiteY1843" fmla="*/ 2472214 h 8604433"/>
              <a:gd name="connsiteX1844" fmla="*/ 2808170 w 7414059"/>
              <a:gd name="connsiteY1844" fmla="*/ 2505551 h 8604433"/>
              <a:gd name="connsiteX1845" fmla="*/ 2865501 w 7414059"/>
              <a:gd name="connsiteY1845" fmla="*/ 2448849 h 8604433"/>
              <a:gd name="connsiteX1846" fmla="*/ 2935472 w 7414059"/>
              <a:gd name="connsiteY1846" fmla="*/ 2354190 h 8604433"/>
              <a:gd name="connsiteX1847" fmla="*/ 2961542 w 7414059"/>
              <a:gd name="connsiteY1847" fmla="*/ 2375830 h 8604433"/>
              <a:gd name="connsiteX1848" fmla="*/ 2952341 w 7414059"/>
              <a:gd name="connsiteY1848" fmla="*/ 2407901 h 8604433"/>
              <a:gd name="connsiteX1849" fmla="*/ 2973448 w 7414059"/>
              <a:gd name="connsiteY1849" fmla="*/ 2390118 h 8604433"/>
              <a:gd name="connsiteX1850" fmla="*/ 2994555 w 7414059"/>
              <a:gd name="connsiteY1850" fmla="*/ 2372335 h 8604433"/>
              <a:gd name="connsiteX1851" fmla="*/ 2972724 w 7414059"/>
              <a:gd name="connsiteY1851" fmla="*/ 2397119 h 8604433"/>
              <a:gd name="connsiteX1852" fmla="*/ 2935567 w 7414059"/>
              <a:gd name="connsiteY1852" fmla="*/ 2497369 h 8604433"/>
              <a:gd name="connsiteX1853" fmla="*/ 2975182 w 7414059"/>
              <a:gd name="connsiteY1853" fmla="*/ 2453611 h 8604433"/>
              <a:gd name="connsiteX1854" fmla="*/ 3018368 w 7414059"/>
              <a:gd name="connsiteY1854" fmla="*/ 2409930 h 8604433"/>
              <a:gd name="connsiteX1855" fmla="*/ 2973648 w 7414059"/>
              <a:gd name="connsiteY1855" fmla="*/ 2469233 h 8604433"/>
              <a:gd name="connsiteX1856" fmla="*/ 2908821 w 7414059"/>
              <a:gd name="connsiteY1856" fmla="*/ 2594382 h 8604433"/>
              <a:gd name="connsiteX1857" fmla="*/ 3007195 w 7414059"/>
              <a:gd name="connsiteY1857" fmla="*/ 2484653 h 8604433"/>
              <a:gd name="connsiteX1858" fmla="*/ 3022521 w 7414059"/>
              <a:gd name="connsiteY1858" fmla="*/ 2420893 h 8604433"/>
              <a:gd name="connsiteX1859" fmla="*/ 3057801 w 7414059"/>
              <a:gd name="connsiteY1859" fmla="*/ 2344455 h 8604433"/>
              <a:gd name="connsiteX1860" fmla="*/ 3061097 w 7414059"/>
              <a:gd name="connsiteY1860" fmla="*/ 2385203 h 8604433"/>
              <a:gd name="connsiteX1861" fmla="*/ 3051286 w 7414059"/>
              <a:gd name="connsiteY1861" fmla="*/ 2438876 h 8604433"/>
              <a:gd name="connsiteX1862" fmla="*/ 3038513 w 7414059"/>
              <a:gd name="connsiteY1862" fmla="*/ 2495760 h 8604433"/>
              <a:gd name="connsiteX1863" fmla="*/ 3031646 w 7414059"/>
              <a:gd name="connsiteY1863" fmla="*/ 2536289 h 8604433"/>
              <a:gd name="connsiteX1864" fmla="*/ 3133354 w 7414059"/>
              <a:gd name="connsiteY1864" fmla="*/ 2411282 h 8604433"/>
              <a:gd name="connsiteX1865" fmla="*/ 3170768 w 7414059"/>
              <a:gd name="connsiteY1865" fmla="*/ 2407263 h 8604433"/>
              <a:gd name="connsiteX1866" fmla="*/ 3170768 w 7414059"/>
              <a:gd name="connsiteY1866" fmla="*/ 2426922 h 8604433"/>
              <a:gd name="connsiteX1867" fmla="*/ 3183274 w 7414059"/>
              <a:gd name="connsiteY1867" fmla="*/ 2416540 h 8604433"/>
              <a:gd name="connsiteX1868" fmla="*/ 3168863 w 7414059"/>
              <a:gd name="connsiteY1868" fmla="*/ 2460612 h 8604433"/>
              <a:gd name="connsiteX1869" fmla="*/ 3138402 w 7414059"/>
              <a:gd name="connsiteY1869" fmla="*/ 2553176 h 8604433"/>
              <a:gd name="connsiteX1870" fmla="*/ 3124238 w 7414059"/>
              <a:gd name="connsiteY1870" fmla="*/ 2618089 h 8604433"/>
              <a:gd name="connsiteX1871" fmla="*/ 3156737 w 7414059"/>
              <a:gd name="connsiteY1871" fmla="*/ 2620308 h 8604433"/>
              <a:gd name="connsiteX1872" fmla="*/ 3231633 w 7414059"/>
              <a:gd name="connsiteY1872" fmla="*/ 2486501 h 8604433"/>
              <a:gd name="connsiteX1873" fmla="*/ 3237738 w 7414059"/>
              <a:gd name="connsiteY1873" fmla="*/ 2457926 h 8604433"/>
              <a:gd name="connsiteX1874" fmla="*/ 3220917 w 7414059"/>
              <a:gd name="connsiteY1874" fmla="*/ 2477510 h 8604433"/>
              <a:gd name="connsiteX1875" fmla="*/ 3172425 w 7414059"/>
              <a:gd name="connsiteY1875" fmla="*/ 2534660 h 8604433"/>
              <a:gd name="connsiteX1876" fmla="*/ 3147851 w 7414059"/>
              <a:gd name="connsiteY1876" fmla="*/ 2557939 h 8604433"/>
              <a:gd name="connsiteX1877" fmla="*/ 3190046 w 7414059"/>
              <a:gd name="connsiteY1877" fmla="*/ 2500789 h 8604433"/>
              <a:gd name="connsiteX1878" fmla="*/ 3236386 w 7414059"/>
              <a:gd name="connsiteY1878" fmla="*/ 2436495 h 8604433"/>
              <a:gd name="connsiteX1879" fmla="*/ 3263417 w 7414059"/>
              <a:gd name="connsiteY1879" fmla="*/ 2453164 h 8604433"/>
              <a:gd name="connsiteX1880" fmla="*/ 3267713 w 7414059"/>
              <a:gd name="connsiteY1880" fmla="*/ 2485454 h 8604433"/>
              <a:gd name="connsiteX1881" fmla="*/ 3262046 w 7414059"/>
              <a:gd name="connsiteY1881" fmla="*/ 2508790 h 8604433"/>
              <a:gd name="connsiteX1882" fmla="*/ 3233214 w 7414059"/>
              <a:gd name="connsiteY1882" fmla="*/ 2597944 h 8604433"/>
              <a:gd name="connsiteX1883" fmla="*/ 3219460 w 7414059"/>
              <a:gd name="connsiteY1883" fmla="*/ 2657951 h 8604433"/>
              <a:gd name="connsiteX1884" fmla="*/ 3238757 w 7414059"/>
              <a:gd name="connsiteY1884" fmla="*/ 2634139 h 8604433"/>
              <a:gd name="connsiteX1885" fmla="*/ 3342218 w 7414059"/>
              <a:gd name="connsiteY1885" fmla="*/ 2465394 h 8604433"/>
              <a:gd name="connsiteX1886" fmla="*/ 3358887 w 7414059"/>
              <a:gd name="connsiteY1886" fmla="*/ 2457107 h 8604433"/>
              <a:gd name="connsiteX1887" fmla="*/ 3386566 w 7414059"/>
              <a:gd name="connsiteY1887" fmla="*/ 2441086 h 8604433"/>
              <a:gd name="connsiteX1888" fmla="*/ 3546262 w 7414059"/>
              <a:gd name="connsiteY1888" fmla="*/ 2032454 h 8604433"/>
              <a:gd name="connsiteX1889" fmla="*/ 3545196 w 7414059"/>
              <a:gd name="connsiteY1889" fmla="*/ 1767364 h 8604433"/>
              <a:gd name="connsiteX1890" fmla="*/ 3539776 w 7414059"/>
              <a:gd name="connsiteY1890" fmla="*/ 1743551 h 8604433"/>
              <a:gd name="connsiteX1891" fmla="*/ 3530346 w 7414059"/>
              <a:gd name="connsiteY1891" fmla="*/ 1772126 h 8604433"/>
              <a:gd name="connsiteX1892" fmla="*/ 3513773 w 7414059"/>
              <a:gd name="connsiteY1892" fmla="*/ 1924526 h 8604433"/>
              <a:gd name="connsiteX1893" fmla="*/ 3479530 w 7414059"/>
              <a:gd name="connsiteY1893" fmla="*/ 2145973 h 8604433"/>
              <a:gd name="connsiteX1894" fmla="*/ 3489989 w 7414059"/>
              <a:gd name="connsiteY1894" fmla="*/ 2068278 h 8604433"/>
              <a:gd name="connsiteX1895" fmla="*/ 3503390 w 7414059"/>
              <a:gd name="connsiteY1895" fmla="*/ 1945119 h 8604433"/>
              <a:gd name="connsiteX1896" fmla="*/ 3502628 w 7414059"/>
              <a:gd name="connsiteY1896" fmla="*/ 1895951 h 8604433"/>
              <a:gd name="connsiteX1897" fmla="*/ 3485379 w 7414059"/>
              <a:gd name="connsiteY1897" fmla="*/ 1957864 h 8604433"/>
              <a:gd name="connsiteX1898" fmla="*/ 3441792 w 7414059"/>
              <a:gd name="connsiteY1898" fmla="*/ 2094262 h 8604433"/>
              <a:gd name="connsiteX1899" fmla="*/ 3436087 w 7414059"/>
              <a:gd name="connsiteY1899" fmla="*/ 2060591 h 8604433"/>
              <a:gd name="connsiteX1900" fmla="*/ 3425914 w 7414059"/>
              <a:gd name="connsiteY1900" fmla="*/ 2057200 h 8604433"/>
              <a:gd name="connsiteX1901" fmla="*/ 3436401 w 7414059"/>
              <a:gd name="connsiteY1901" fmla="*/ 2019443 h 8604433"/>
              <a:gd name="connsiteX1902" fmla="*/ 3438316 w 7414059"/>
              <a:gd name="connsiteY1902" fmla="*/ 1781651 h 8604433"/>
              <a:gd name="connsiteX1903" fmla="*/ 3431896 w 7414059"/>
              <a:gd name="connsiteY1903" fmla="*/ 1753076 h 8604433"/>
              <a:gd name="connsiteX1904" fmla="*/ 3424266 w 7414059"/>
              <a:gd name="connsiteY1904" fmla="*/ 1786414 h 8604433"/>
              <a:gd name="connsiteX1905" fmla="*/ 3413189 w 7414059"/>
              <a:gd name="connsiteY1905" fmla="*/ 1916459 h 8604433"/>
              <a:gd name="connsiteX1906" fmla="*/ 3394777 w 7414059"/>
              <a:gd name="connsiteY1906" fmla="*/ 2078384 h 8604433"/>
              <a:gd name="connsiteX1907" fmla="*/ 3327883 w 7414059"/>
              <a:gd name="connsiteY1907" fmla="*/ 2270350 h 8604433"/>
              <a:gd name="connsiteX1908" fmla="*/ 3357315 w 7414059"/>
              <a:gd name="connsiteY1908" fmla="*/ 2171462 h 8604433"/>
              <a:gd name="connsiteX1909" fmla="*/ 3389471 w 7414059"/>
              <a:gd name="connsiteY1909" fmla="*/ 2075507 h 8604433"/>
              <a:gd name="connsiteX1910" fmla="*/ 3394272 w 7414059"/>
              <a:gd name="connsiteY1910" fmla="*/ 1990487 h 8604433"/>
              <a:gd name="connsiteX1911" fmla="*/ 3399063 w 7414059"/>
              <a:gd name="connsiteY1911" fmla="*/ 1905476 h 8604433"/>
              <a:gd name="connsiteX1912" fmla="*/ 3380746 w 7414059"/>
              <a:gd name="connsiteY1912" fmla="*/ 1957864 h 8604433"/>
              <a:gd name="connsiteX1913" fmla="*/ 3361849 w 7414059"/>
              <a:gd name="connsiteY1913" fmla="*/ 2029778 h 8604433"/>
              <a:gd name="connsiteX1914" fmla="*/ 3352629 w 7414059"/>
              <a:gd name="connsiteY1914" fmla="*/ 2058353 h 8604433"/>
              <a:gd name="connsiteX1915" fmla="*/ 3323006 w 7414059"/>
              <a:gd name="connsiteY1915" fmla="*/ 2138839 h 8604433"/>
              <a:gd name="connsiteX1916" fmla="*/ 3243396 w 7414059"/>
              <a:gd name="connsiteY1916" fmla="*/ 2329339 h 8604433"/>
              <a:gd name="connsiteX1917" fmla="*/ 3266380 w 7414059"/>
              <a:gd name="connsiteY1917" fmla="*/ 2268150 h 8604433"/>
              <a:gd name="connsiteX1918" fmla="*/ 3328445 w 7414059"/>
              <a:gd name="connsiteY1918" fmla="*/ 2063467 h 8604433"/>
              <a:gd name="connsiteX1919" fmla="*/ 3337998 w 7414059"/>
              <a:gd name="connsiteY1919" fmla="*/ 2000479 h 8604433"/>
              <a:gd name="connsiteX1920" fmla="*/ 3345133 w 7414059"/>
              <a:gd name="connsiteY1920" fmla="*/ 1862614 h 8604433"/>
              <a:gd name="connsiteX1921" fmla="*/ 3338951 w 7414059"/>
              <a:gd name="connsiteY1921" fmla="*/ 1781651 h 8604433"/>
              <a:gd name="connsiteX1922" fmla="*/ 3324854 w 7414059"/>
              <a:gd name="connsiteY1922" fmla="*/ 1814989 h 8604433"/>
              <a:gd name="connsiteX1923" fmla="*/ 3303318 w 7414059"/>
              <a:gd name="connsiteY1923" fmla="*/ 1953358 h 8604433"/>
              <a:gd name="connsiteX1924" fmla="*/ 3295879 w 7414059"/>
              <a:gd name="connsiteY1924" fmla="*/ 2058391 h 8604433"/>
              <a:gd name="connsiteX1925" fmla="*/ 3265942 w 7414059"/>
              <a:gd name="connsiteY1925" fmla="*/ 2151869 h 8604433"/>
              <a:gd name="connsiteX1926" fmla="*/ 3231928 w 7414059"/>
              <a:gd name="connsiteY1926" fmla="*/ 2241280 h 8604433"/>
              <a:gd name="connsiteX1927" fmla="*/ 3246749 w 7414059"/>
              <a:gd name="connsiteY1927" fmla="*/ 2182340 h 8604433"/>
              <a:gd name="connsiteX1928" fmla="*/ 3293621 w 7414059"/>
              <a:gd name="connsiteY1928" fmla="*/ 1960645 h 8604433"/>
              <a:gd name="connsiteX1929" fmla="*/ 3268561 w 7414059"/>
              <a:gd name="connsiteY1929" fmla="*/ 2010251 h 8604433"/>
              <a:gd name="connsiteX1930" fmla="*/ 3244463 w 7414059"/>
              <a:gd name="connsiteY1930" fmla="*/ 2086451 h 8604433"/>
              <a:gd name="connsiteX1931" fmla="*/ 3236757 w 7414059"/>
              <a:gd name="connsiteY1931" fmla="*/ 2065734 h 8604433"/>
              <a:gd name="connsiteX1932" fmla="*/ 3239072 w 7414059"/>
              <a:gd name="connsiteY1932" fmla="*/ 2008765 h 8604433"/>
              <a:gd name="connsiteX1933" fmla="*/ 3228585 w 7414059"/>
              <a:gd name="connsiteY1933" fmla="*/ 1783185 h 8604433"/>
              <a:gd name="connsiteX1934" fmla="*/ 3221374 w 7414059"/>
              <a:gd name="connsiteY1934" fmla="*/ 1763697 h 8604433"/>
              <a:gd name="connsiteX1935" fmla="*/ 3214192 w 7414059"/>
              <a:gd name="connsiteY1935" fmla="*/ 1791729 h 8604433"/>
              <a:gd name="connsiteX1936" fmla="*/ 3204162 w 7414059"/>
              <a:gd name="connsiteY1936" fmla="*/ 1938814 h 8604433"/>
              <a:gd name="connsiteX1937" fmla="*/ 3201315 w 7414059"/>
              <a:gd name="connsiteY1937" fmla="*/ 2057876 h 8604433"/>
              <a:gd name="connsiteX1938" fmla="*/ 3176273 w 7414059"/>
              <a:gd name="connsiteY1938" fmla="*/ 2134076 h 8604433"/>
              <a:gd name="connsiteX1939" fmla="*/ 3132830 w 7414059"/>
              <a:gd name="connsiteY1939" fmla="*/ 2243614 h 8604433"/>
              <a:gd name="connsiteX1940" fmla="*/ 3128953 w 7414059"/>
              <a:gd name="connsiteY1940" fmla="*/ 2232070 h 8604433"/>
              <a:gd name="connsiteX1941" fmla="*/ 3188294 w 7414059"/>
              <a:gd name="connsiteY1941" fmla="*/ 2003108 h 8604433"/>
              <a:gd name="connsiteX1942" fmla="*/ 3189694 w 7414059"/>
              <a:gd name="connsiteY1942" fmla="*/ 1910239 h 8604433"/>
              <a:gd name="connsiteX1943" fmla="*/ 3149117 w 7414059"/>
              <a:gd name="connsiteY1943" fmla="*/ 2035321 h 8604433"/>
              <a:gd name="connsiteX1944" fmla="*/ 3089729 w 7414059"/>
              <a:gd name="connsiteY1944" fmla="*/ 2209152 h 8604433"/>
              <a:gd name="connsiteX1945" fmla="*/ 3101550 w 7414059"/>
              <a:gd name="connsiteY1945" fmla="*/ 2157889 h 8604433"/>
              <a:gd name="connsiteX1946" fmla="*/ 3128039 w 7414059"/>
              <a:gd name="connsiteY1946" fmla="*/ 1829276 h 8604433"/>
              <a:gd name="connsiteX1947" fmla="*/ 3120266 w 7414059"/>
              <a:gd name="connsiteY1947" fmla="*/ 1781651 h 8604433"/>
              <a:gd name="connsiteX1948" fmla="*/ 3113132 w 7414059"/>
              <a:gd name="connsiteY1948" fmla="*/ 1805464 h 8604433"/>
              <a:gd name="connsiteX1949" fmla="*/ 3104750 w 7414059"/>
              <a:gd name="connsiteY1949" fmla="*/ 1891189 h 8604433"/>
              <a:gd name="connsiteX1950" fmla="*/ 3070489 w 7414059"/>
              <a:gd name="connsiteY1950" fmla="*/ 2137401 h 8604433"/>
              <a:gd name="connsiteX1951" fmla="*/ 3065707 w 7414059"/>
              <a:gd name="connsiteY1951" fmla="*/ 2115026 h 8604433"/>
              <a:gd name="connsiteX1952" fmla="*/ 3084605 w 7414059"/>
              <a:gd name="connsiteY1952" fmla="*/ 1924802 h 8604433"/>
              <a:gd name="connsiteX1953" fmla="*/ 3070232 w 7414059"/>
              <a:gd name="connsiteY1953" fmla="*/ 1982581 h 8604433"/>
              <a:gd name="connsiteX1954" fmla="*/ 3050105 w 7414059"/>
              <a:gd name="connsiteY1954" fmla="*/ 2040760 h 8604433"/>
              <a:gd name="connsiteX1955" fmla="*/ 3037799 w 7414059"/>
              <a:gd name="connsiteY1955" fmla="*/ 1985601 h 8604433"/>
              <a:gd name="connsiteX1956" fmla="*/ 3047800 w 7414059"/>
              <a:gd name="connsiteY1956" fmla="*/ 1934051 h 8604433"/>
              <a:gd name="connsiteX1957" fmla="*/ 3036856 w 7414059"/>
              <a:gd name="connsiteY1957" fmla="*/ 1855422 h 8604433"/>
              <a:gd name="connsiteX1958" fmla="*/ 3017377 w 7414059"/>
              <a:gd name="connsiteY1958" fmla="*/ 1771517 h 8604433"/>
              <a:gd name="connsiteX1959" fmla="*/ 2999823 w 7414059"/>
              <a:gd name="connsiteY1959" fmla="*/ 1924526 h 8604433"/>
              <a:gd name="connsiteX1960" fmla="*/ 2992831 w 7414059"/>
              <a:gd name="connsiteY1960" fmla="*/ 2076926 h 8604433"/>
              <a:gd name="connsiteX1961" fmla="*/ 2971333 w 7414059"/>
              <a:gd name="connsiteY1961" fmla="*/ 2132352 h 8604433"/>
              <a:gd name="connsiteX1962" fmla="*/ 2967171 w 7414059"/>
              <a:gd name="connsiteY1962" fmla="*/ 2112312 h 8604433"/>
              <a:gd name="connsiteX1963" fmla="*/ 2990479 w 7414059"/>
              <a:gd name="connsiteY1963" fmla="*/ 2042922 h 8604433"/>
              <a:gd name="connsiteX1964" fmla="*/ 2987754 w 7414059"/>
              <a:gd name="connsiteY1964" fmla="*/ 1950387 h 8604433"/>
              <a:gd name="connsiteX1965" fmla="*/ 2985030 w 7414059"/>
              <a:gd name="connsiteY1965" fmla="*/ 1857851 h 8604433"/>
              <a:gd name="connsiteX1966" fmla="*/ 2962818 w 7414059"/>
              <a:gd name="connsiteY1966" fmla="*/ 1950720 h 8604433"/>
              <a:gd name="connsiteX1967" fmla="*/ 2940606 w 7414059"/>
              <a:gd name="connsiteY1967" fmla="*/ 2043589 h 8604433"/>
              <a:gd name="connsiteX1968" fmla="*/ 2924718 w 7414059"/>
              <a:gd name="connsiteY1968" fmla="*/ 2043589 h 8604433"/>
              <a:gd name="connsiteX1969" fmla="*/ 2908830 w 7414059"/>
              <a:gd name="connsiteY1969" fmla="*/ 2043589 h 8604433"/>
              <a:gd name="connsiteX1970" fmla="*/ 2908830 w 7414059"/>
              <a:gd name="connsiteY1970" fmla="*/ 1969770 h 8604433"/>
              <a:gd name="connsiteX1971" fmla="*/ 2900544 w 7414059"/>
              <a:gd name="connsiteY1971" fmla="*/ 1857851 h 8604433"/>
              <a:gd name="connsiteX1972" fmla="*/ 2892266 w 7414059"/>
              <a:gd name="connsiteY1972" fmla="*/ 1819751 h 8604433"/>
              <a:gd name="connsiteX1973" fmla="*/ 2884551 w 7414059"/>
              <a:gd name="connsiteY1973" fmla="*/ 1838801 h 8604433"/>
              <a:gd name="connsiteX1974" fmla="*/ 2874636 w 7414059"/>
              <a:gd name="connsiteY1974" fmla="*/ 1924526 h 8604433"/>
              <a:gd name="connsiteX1975" fmla="*/ 2867863 w 7414059"/>
              <a:gd name="connsiteY1975" fmla="*/ 1957864 h 8604433"/>
              <a:gd name="connsiteX1976" fmla="*/ 2863282 w 7414059"/>
              <a:gd name="connsiteY1976" fmla="*/ 1924526 h 8604433"/>
              <a:gd name="connsiteX1977" fmla="*/ 2847727 w 7414059"/>
              <a:gd name="connsiteY1977" fmla="*/ 1976199 h 8604433"/>
              <a:gd name="connsiteX1978" fmla="*/ 2819029 w 7414059"/>
              <a:gd name="connsiteY1978" fmla="*/ 2032244 h 8604433"/>
              <a:gd name="connsiteX1979" fmla="*/ 2805874 w 7414059"/>
              <a:gd name="connsiteY1979" fmla="*/ 2036636 h 8604433"/>
              <a:gd name="connsiteX1980" fmla="*/ 2812123 w 7414059"/>
              <a:gd name="connsiteY1980" fmla="*/ 1991068 h 8604433"/>
              <a:gd name="connsiteX1981" fmla="*/ 2827030 w 7414059"/>
              <a:gd name="connsiteY1981" fmla="*/ 1935013 h 8604433"/>
              <a:gd name="connsiteX1982" fmla="*/ 2832821 w 7414059"/>
              <a:gd name="connsiteY1982" fmla="*/ 1806026 h 8604433"/>
              <a:gd name="connsiteX1983" fmla="*/ 2809084 w 7414059"/>
              <a:gd name="connsiteY1983" fmla="*/ 1757839 h 8604433"/>
              <a:gd name="connsiteX1984" fmla="*/ 2804122 w 7414059"/>
              <a:gd name="connsiteY1984" fmla="*/ 1843764 h 8604433"/>
              <a:gd name="connsiteX1985" fmla="*/ 2817238 w 7414059"/>
              <a:gd name="connsiteY1985" fmla="*/ 1909058 h 8604433"/>
              <a:gd name="connsiteX1986" fmla="*/ 2816133 w 7414059"/>
              <a:gd name="connsiteY1986" fmla="*/ 1934051 h 8604433"/>
              <a:gd name="connsiteX1987" fmla="*/ 2811751 w 7414059"/>
              <a:gd name="connsiteY1987" fmla="*/ 1915001 h 8604433"/>
              <a:gd name="connsiteX1988" fmla="*/ 2797759 w 7414059"/>
              <a:gd name="connsiteY1988" fmla="*/ 1858594 h 8604433"/>
              <a:gd name="connsiteX1989" fmla="*/ 2788149 w 7414059"/>
              <a:gd name="connsiteY1989" fmla="*/ 1821237 h 8604433"/>
              <a:gd name="connsiteX1990" fmla="*/ 2779586 w 7414059"/>
              <a:gd name="connsiteY1990" fmla="*/ 1834782 h 8604433"/>
              <a:gd name="connsiteX1991" fmla="*/ 2769032 w 7414059"/>
              <a:gd name="connsiteY1991" fmla="*/ 1943576 h 8604433"/>
              <a:gd name="connsiteX1992" fmla="*/ 2767051 w 7414059"/>
              <a:gd name="connsiteY1992" fmla="*/ 2038826 h 8604433"/>
              <a:gd name="connsiteX1993" fmla="*/ 2763088 w 7414059"/>
              <a:gd name="connsiteY1993" fmla="*/ 1976914 h 8604433"/>
              <a:gd name="connsiteX1994" fmla="*/ 2759135 w 7414059"/>
              <a:gd name="connsiteY1994" fmla="*/ 1915001 h 8604433"/>
              <a:gd name="connsiteX1995" fmla="*/ 2743448 w 7414059"/>
              <a:gd name="connsiteY1995" fmla="*/ 1972151 h 8604433"/>
              <a:gd name="connsiteX1996" fmla="*/ 2718283 w 7414059"/>
              <a:gd name="connsiteY1996" fmla="*/ 2024539 h 8604433"/>
              <a:gd name="connsiteX1997" fmla="*/ 2708529 w 7414059"/>
              <a:gd name="connsiteY1997" fmla="*/ 1962541 h 8604433"/>
              <a:gd name="connsiteX1998" fmla="*/ 2673106 w 7414059"/>
              <a:gd name="connsiteY1998" fmla="*/ 1849784 h 8604433"/>
              <a:gd name="connsiteX1999" fmla="*/ 2668724 w 7414059"/>
              <a:gd name="connsiteY1999" fmla="*/ 1933013 h 8604433"/>
              <a:gd name="connsiteX2000" fmla="*/ 2674020 w 7414059"/>
              <a:gd name="connsiteY2000" fmla="*/ 2010251 h 8604433"/>
              <a:gd name="connsiteX2001" fmla="*/ 2662171 w 7414059"/>
              <a:gd name="connsiteY2001" fmla="*/ 1967389 h 8604433"/>
              <a:gd name="connsiteX2002" fmla="*/ 2650322 w 7414059"/>
              <a:gd name="connsiteY2002" fmla="*/ 1924526 h 8604433"/>
              <a:gd name="connsiteX2003" fmla="*/ 2643435 w 7414059"/>
              <a:gd name="connsiteY2003" fmla="*/ 1960121 h 8604433"/>
              <a:gd name="connsiteX2004" fmla="*/ 2623042 w 7414059"/>
              <a:gd name="connsiteY2004" fmla="*/ 2026796 h 8604433"/>
              <a:gd name="connsiteX2005" fmla="*/ 2609536 w 7414059"/>
              <a:gd name="connsiteY2005" fmla="*/ 2057876 h 8604433"/>
              <a:gd name="connsiteX2006" fmla="*/ 2607888 w 7414059"/>
              <a:gd name="connsiteY2006" fmla="*/ 2034064 h 8604433"/>
              <a:gd name="connsiteX2007" fmla="*/ 2608212 w 7414059"/>
              <a:gd name="connsiteY2007" fmla="*/ 1971704 h 8604433"/>
              <a:gd name="connsiteX2008" fmla="*/ 2570302 w 7414059"/>
              <a:gd name="connsiteY2008" fmla="*/ 1853089 h 8604433"/>
              <a:gd name="connsiteX2009" fmla="*/ 2561577 w 7414059"/>
              <a:gd name="connsiteY2009" fmla="*/ 1931737 h 8604433"/>
              <a:gd name="connsiteX2010" fmla="*/ 2568131 w 7414059"/>
              <a:gd name="connsiteY2010" fmla="*/ 2001679 h 8604433"/>
              <a:gd name="connsiteX2011" fmla="*/ 2564025 w 7414059"/>
              <a:gd name="connsiteY2011" fmla="*/ 2029301 h 8604433"/>
              <a:gd name="connsiteX2012" fmla="*/ 2561930 w 7414059"/>
              <a:gd name="connsiteY2012" fmla="*/ 1991201 h 8604433"/>
              <a:gd name="connsiteX2013" fmla="*/ 2552233 w 7414059"/>
              <a:gd name="connsiteY2013" fmla="*/ 1934051 h 8604433"/>
              <a:gd name="connsiteX2014" fmla="*/ 2544642 w 7414059"/>
              <a:gd name="connsiteY2014" fmla="*/ 1915001 h 8604433"/>
              <a:gd name="connsiteX2015" fmla="*/ 2533907 w 7414059"/>
              <a:gd name="connsiteY2015" fmla="*/ 1953101 h 8604433"/>
              <a:gd name="connsiteX2016" fmla="*/ 2523125 w 7414059"/>
              <a:gd name="connsiteY2016" fmla="*/ 2003108 h 8604433"/>
              <a:gd name="connsiteX2017" fmla="*/ 2508961 w 7414059"/>
              <a:gd name="connsiteY2017" fmla="*/ 2015014 h 8604433"/>
              <a:gd name="connsiteX2018" fmla="*/ 2494855 w 7414059"/>
              <a:gd name="connsiteY2018" fmla="*/ 2015014 h 8604433"/>
              <a:gd name="connsiteX2019" fmla="*/ 2500465 w 7414059"/>
              <a:gd name="connsiteY2019" fmla="*/ 1974104 h 8604433"/>
              <a:gd name="connsiteX2020" fmla="*/ 2506075 w 7414059"/>
              <a:gd name="connsiteY2020" fmla="*/ 1933194 h 8604433"/>
              <a:gd name="connsiteX2021" fmla="*/ 2479691 w 7414059"/>
              <a:gd name="connsiteY2021" fmla="*/ 1901838 h 8604433"/>
              <a:gd name="connsiteX2022" fmla="*/ 2453307 w 7414059"/>
              <a:gd name="connsiteY2022" fmla="*/ 1870491 h 8604433"/>
              <a:gd name="connsiteX2023" fmla="*/ 2444334 w 7414059"/>
              <a:gd name="connsiteY2023" fmla="*/ 1886541 h 8604433"/>
              <a:gd name="connsiteX2024" fmla="*/ 2451459 w 7414059"/>
              <a:gd name="connsiteY2024" fmla="*/ 1932603 h 8604433"/>
              <a:gd name="connsiteX2025" fmla="*/ 2463508 w 7414059"/>
              <a:gd name="connsiteY2025" fmla="*/ 1995964 h 8604433"/>
              <a:gd name="connsiteX2026" fmla="*/ 2459441 w 7414059"/>
              <a:gd name="connsiteY2026" fmla="*/ 2029301 h 8604433"/>
              <a:gd name="connsiteX2027" fmla="*/ 2457917 w 7414059"/>
              <a:gd name="connsiteY2027" fmla="*/ 1989982 h 8604433"/>
              <a:gd name="connsiteX2028" fmla="*/ 2442667 w 7414059"/>
              <a:gd name="connsiteY2028" fmla="*/ 1939281 h 8604433"/>
              <a:gd name="connsiteX2029" fmla="*/ 2428942 w 7414059"/>
              <a:gd name="connsiteY2029" fmla="*/ 1927889 h 8604433"/>
              <a:gd name="connsiteX2030" fmla="*/ 2422417 w 7414059"/>
              <a:gd name="connsiteY2030" fmla="*/ 1962683 h 8604433"/>
              <a:gd name="connsiteX2031" fmla="*/ 2385946 w 7414059"/>
              <a:gd name="connsiteY2031" fmla="*/ 2004289 h 8604433"/>
              <a:gd name="connsiteX2032" fmla="*/ 2399090 w 7414059"/>
              <a:gd name="connsiteY2032" fmla="*/ 1936032 h 8604433"/>
              <a:gd name="connsiteX2033" fmla="*/ 2415188 w 7414059"/>
              <a:gd name="connsiteY2033" fmla="*/ 1871348 h 8604433"/>
              <a:gd name="connsiteX2034" fmla="*/ 2400072 w 7414059"/>
              <a:gd name="connsiteY2034" fmla="*/ 1862509 h 8604433"/>
              <a:gd name="connsiteX2035" fmla="*/ 2384955 w 7414059"/>
              <a:gd name="connsiteY2035" fmla="*/ 1853670 h 8604433"/>
              <a:gd name="connsiteX2036" fmla="*/ 2401919 w 7414059"/>
              <a:gd name="connsiteY2036" fmla="*/ 1853375 h 8604433"/>
              <a:gd name="connsiteX2037" fmla="*/ 2417302 w 7414059"/>
              <a:gd name="connsiteY2037" fmla="*/ 1814170 h 8604433"/>
              <a:gd name="connsiteX2038" fmla="*/ 2404005 w 7414059"/>
              <a:gd name="connsiteY2038" fmla="*/ 1805759 h 8604433"/>
              <a:gd name="connsiteX2039" fmla="*/ 2420674 w 7414059"/>
              <a:gd name="connsiteY2039" fmla="*/ 1805607 h 8604433"/>
              <a:gd name="connsiteX2040" fmla="*/ 2438076 w 7414059"/>
              <a:gd name="connsiteY2040" fmla="*/ 1793558 h 8604433"/>
              <a:gd name="connsiteX2041" fmla="*/ 2443477 w 7414059"/>
              <a:gd name="connsiteY2041" fmla="*/ 1762601 h 8604433"/>
              <a:gd name="connsiteX2042" fmla="*/ 2450497 w 7414059"/>
              <a:gd name="connsiteY2042" fmla="*/ 1727073 h 8604433"/>
              <a:gd name="connsiteX2043" fmla="*/ 2459374 w 7414059"/>
              <a:gd name="connsiteY2043" fmla="*/ 1704061 h 8604433"/>
              <a:gd name="connsiteX2044" fmla="*/ 2449249 w 7414059"/>
              <a:gd name="connsiteY2044" fmla="*/ 1669152 h 8604433"/>
              <a:gd name="connsiteX2045" fmla="*/ 2432580 w 7414059"/>
              <a:gd name="connsiteY2045" fmla="*/ 1664799 h 8604433"/>
              <a:gd name="connsiteX2046" fmla="*/ 2454012 w 7414059"/>
              <a:gd name="connsiteY2046" fmla="*/ 1663694 h 8604433"/>
              <a:gd name="connsiteX2047" fmla="*/ 2463537 w 7414059"/>
              <a:gd name="connsiteY2047" fmla="*/ 1621269 h 8604433"/>
              <a:gd name="connsiteX2048" fmla="*/ 2467185 w 7414059"/>
              <a:gd name="connsiteY2048" fmla="*/ 1615716 h 8604433"/>
              <a:gd name="connsiteX2049" fmla="*/ 2476929 w 7414059"/>
              <a:gd name="connsiteY2049" fmla="*/ 1576264 h 8604433"/>
              <a:gd name="connsiteX2050" fmla="*/ 2482587 w 7414059"/>
              <a:gd name="connsiteY2050" fmla="*/ 1567043 h 8604433"/>
              <a:gd name="connsiteX2051" fmla="*/ 2504018 w 7414059"/>
              <a:gd name="connsiteY2051" fmla="*/ 1543831 h 8604433"/>
              <a:gd name="connsiteX2052" fmla="*/ 2482587 w 7414059"/>
              <a:gd name="connsiteY2052" fmla="*/ 1528286 h 8604433"/>
              <a:gd name="connsiteX2053" fmla="*/ 2461155 w 7414059"/>
              <a:gd name="connsiteY2053" fmla="*/ 1527343 h 8604433"/>
              <a:gd name="connsiteX2054" fmla="*/ 2484358 w 7414059"/>
              <a:gd name="connsiteY2054" fmla="*/ 1520857 h 8604433"/>
              <a:gd name="connsiteX2055" fmla="*/ 2527011 w 7414059"/>
              <a:gd name="connsiteY2055" fmla="*/ 1438751 h 8604433"/>
              <a:gd name="connsiteX2056" fmla="*/ 2537527 w 7414059"/>
              <a:gd name="connsiteY2056" fmla="*/ 1403033 h 8604433"/>
              <a:gd name="connsiteX2057" fmla="*/ 2532936 w 7414059"/>
              <a:gd name="connsiteY2057" fmla="*/ 1386364 h 8604433"/>
              <a:gd name="connsiteX2058" fmla="*/ 2536679 w 7414059"/>
              <a:gd name="connsiteY2058" fmla="*/ 1371400 h 8604433"/>
              <a:gd name="connsiteX2059" fmla="*/ 2539737 w 7414059"/>
              <a:gd name="connsiteY2059" fmla="*/ 1338453 h 8604433"/>
              <a:gd name="connsiteX2060" fmla="*/ 2543413 w 7414059"/>
              <a:gd name="connsiteY2060" fmla="*/ 1329061 h 8604433"/>
              <a:gd name="connsiteX2061" fmla="*/ 2565540 w 7414059"/>
              <a:gd name="connsiteY2061" fmla="*/ 1285094 h 8604433"/>
              <a:gd name="connsiteX2062" fmla="*/ 2572074 w 7414059"/>
              <a:gd name="connsiteY2062" fmla="*/ 1250232 h 8604433"/>
              <a:gd name="connsiteX2063" fmla="*/ 2559482 w 7414059"/>
              <a:gd name="connsiteY2063" fmla="*/ 1242241 h 8604433"/>
              <a:gd name="connsiteX2064" fmla="*/ 2546880 w 7414059"/>
              <a:gd name="connsiteY2064" fmla="*/ 1234259 h 8604433"/>
              <a:gd name="connsiteX2065" fmla="*/ 2562530 w 7414059"/>
              <a:gd name="connsiteY2065" fmla="*/ 1234107 h 8604433"/>
              <a:gd name="connsiteX2066" fmla="*/ 2579741 w 7414059"/>
              <a:gd name="connsiteY2066" fmla="*/ 1195568 h 8604433"/>
              <a:gd name="connsiteX2067" fmla="*/ 2582980 w 7414059"/>
              <a:gd name="connsiteY2067" fmla="*/ 1183662 h 8604433"/>
              <a:gd name="connsiteX2068" fmla="*/ 2604468 w 7414059"/>
              <a:gd name="connsiteY2068" fmla="*/ 1141857 h 8604433"/>
              <a:gd name="connsiteX2069" fmla="*/ 2613479 w 7414059"/>
              <a:gd name="connsiteY2069" fmla="*/ 1100614 h 8604433"/>
              <a:gd name="connsiteX2070" fmla="*/ 2632872 w 7414059"/>
              <a:gd name="connsiteY2070" fmla="*/ 1005802 h 8604433"/>
              <a:gd name="connsiteX2071" fmla="*/ 2637215 w 7414059"/>
              <a:gd name="connsiteY2071" fmla="*/ 991171 h 8604433"/>
              <a:gd name="connsiteX2072" fmla="*/ 2625462 w 7414059"/>
              <a:gd name="connsiteY2072" fmla="*/ 954938 h 8604433"/>
              <a:gd name="connsiteX2073" fmla="*/ 2604030 w 7414059"/>
              <a:gd name="connsiteY2073" fmla="*/ 950807 h 8604433"/>
              <a:gd name="connsiteX2074" fmla="*/ 2630224 w 7414059"/>
              <a:gd name="connsiteY2074" fmla="*/ 949512 h 8604433"/>
              <a:gd name="connsiteX2075" fmla="*/ 2656418 w 7414059"/>
              <a:gd name="connsiteY2075" fmla="*/ 948217 h 8604433"/>
              <a:gd name="connsiteX2076" fmla="*/ 2656418 w 7414059"/>
              <a:gd name="connsiteY2076" fmla="*/ 929833 h 8604433"/>
              <a:gd name="connsiteX2077" fmla="*/ 2634987 w 7414059"/>
              <a:gd name="connsiteY2077" fmla="*/ 907316 h 8604433"/>
              <a:gd name="connsiteX2078" fmla="*/ 2613555 w 7414059"/>
              <a:gd name="connsiteY2078" fmla="*/ 903182 h 8604433"/>
              <a:gd name="connsiteX2079" fmla="*/ 2638730 w 7414059"/>
              <a:gd name="connsiteY2079" fmla="*/ 901887 h 8604433"/>
              <a:gd name="connsiteX2080" fmla="*/ 2675468 w 7414059"/>
              <a:gd name="connsiteY2080" fmla="*/ 861711 h 8604433"/>
              <a:gd name="connsiteX2081" fmla="*/ 2633720 w 7414059"/>
              <a:gd name="connsiteY2081" fmla="*/ 852967 h 8604433"/>
              <a:gd name="connsiteX2082" fmla="*/ 2591962 w 7414059"/>
              <a:gd name="connsiteY2082" fmla="*/ 852967 h 8604433"/>
              <a:gd name="connsiteX2083" fmla="*/ 2586981 w 7414059"/>
              <a:gd name="connsiteY2083" fmla="*/ 872017 h 8604433"/>
              <a:gd name="connsiteX2084" fmla="*/ 3140745 w 7414059"/>
              <a:gd name="connsiteY2084" fmla="*/ 869388 h 8604433"/>
              <a:gd name="connsiteX2085" fmla="*/ 3128191 w 7414059"/>
              <a:gd name="connsiteY2085" fmla="*/ 922432 h 8604433"/>
              <a:gd name="connsiteX2086" fmla="*/ 3125858 w 7414059"/>
              <a:gd name="connsiteY2086" fmla="*/ 944578 h 8604433"/>
              <a:gd name="connsiteX2087" fmla="*/ 3137202 w 7414059"/>
              <a:gd name="connsiteY2087" fmla="*/ 929881 h 8604433"/>
              <a:gd name="connsiteX2088" fmla="*/ 3180293 w 7414059"/>
              <a:gd name="connsiteY2088" fmla="*/ 924404 h 8604433"/>
              <a:gd name="connsiteX2089" fmla="*/ 3181455 w 7414059"/>
              <a:gd name="connsiteY2089" fmla="*/ 938692 h 8604433"/>
              <a:gd name="connsiteX2090" fmla="*/ 3170768 w 7414059"/>
              <a:gd name="connsiteY2090" fmla="*/ 957739 h 8604433"/>
              <a:gd name="connsiteX2091" fmla="*/ 3198438 w 7414059"/>
              <a:gd name="connsiteY2091" fmla="*/ 933520 h 8604433"/>
              <a:gd name="connsiteX2092" fmla="*/ 3207658 w 7414059"/>
              <a:gd name="connsiteY2092" fmla="*/ 887104 h 8604433"/>
              <a:gd name="connsiteX2093" fmla="*/ 3173149 w 7414059"/>
              <a:gd name="connsiteY2093" fmla="*/ 868216 h 8604433"/>
              <a:gd name="connsiteX2094" fmla="*/ 3142193 w 7414059"/>
              <a:gd name="connsiteY2094" fmla="*/ 852481 h 8604433"/>
              <a:gd name="connsiteX2095" fmla="*/ 3140745 w 7414059"/>
              <a:gd name="connsiteY2095" fmla="*/ 869388 h 8604433"/>
              <a:gd name="connsiteX2096" fmla="*/ 3253912 w 7414059"/>
              <a:gd name="connsiteY2096" fmla="*/ 858720 h 8604433"/>
              <a:gd name="connsiteX2097" fmla="*/ 3247254 w 7414059"/>
              <a:gd name="connsiteY2097" fmla="*/ 885514 h 8604433"/>
              <a:gd name="connsiteX2098" fmla="*/ 3247549 w 7414059"/>
              <a:gd name="connsiteY2098" fmla="*/ 905354 h 8604433"/>
              <a:gd name="connsiteX2099" fmla="*/ 3257455 w 7414059"/>
              <a:gd name="connsiteY2099" fmla="*/ 888323 h 8604433"/>
              <a:gd name="connsiteX2100" fmla="*/ 3253912 w 7414059"/>
              <a:gd name="connsiteY2100" fmla="*/ 858720 h 8604433"/>
              <a:gd name="connsiteX2101" fmla="*/ 2701328 w 7414059"/>
              <a:gd name="connsiteY2101" fmla="*/ 881361 h 8604433"/>
              <a:gd name="connsiteX2102" fmla="*/ 2746905 w 7414059"/>
              <a:gd name="connsiteY2102" fmla="*/ 912164 h 8604433"/>
              <a:gd name="connsiteX2103" fmla="*/ 2775480 w 7414059"/>
              <a:gd name="connsiteY2103" fmla="*/ 914879 h 8604433"/>
              <a:gd name="connsiteX2104" fmla="*/ 2778528 w 7414059"/>
              <a:gd name="connsiteY2104" fmla="*/ 893448 h 8604433"/>
              <a:gd name="connsiteX2105" fmla="*/ 2781567 w 7414059"/>
              <a:gd name="connsiteY2105" fmla="*/ 872017 h 8604433"/>
              <a:gd name="connsiteX2106" fmla="*/ 2764241 w 7414059"/>
              <a:gd name="connsiteY2106" fmla="*/ 871883 h 8604433"/>
              <a:gd name="connsiteX2107" fmla="*/ 2726789 w 7414059"/>
              <a:gd name="connsiteY2107" fmla="*/ 866359 h 8604433"/>
              <a:gd name="connsiteX2108" fmla="*/ 2706662 w 7414059"/>
              <a:gd name="connsiteY2108" fmla="*/ 860958 h 8604433"/>
              <a:gd name="connsiteX2109" fmla="*/ 2701328 w 7414059"/>
              <a:gd name="connsiteY2109" fmla="*/ 881361 h 8604433"/>
              <a:gd name="connsiteX2110" fmla="*/ 2919146 w 7414059"/>
              <a:gd name="connsiteY2110" fmla="*/ 869635 h 8604433"/>
              <a:gd name="connsiteX2111" fmla="*/ 2937853 w 7414059"/>
              <a:gd name="connsiteY2111" fmla="*/ 908583 h 8604433"/>
              <a:gd name="connsiteX2112" fmla="*/ 2988107 w 7414059"/>
              <a:gd name="connsiteY2112" fmla="*/ 904506 h 8604433"/>
              <a:gd name="connsiteX2113" fmla="*/ 2919146 w 7414059"/>
              <a:gd name="connsiteY2113" fmla="*/ 869635 h 8604433"/>
              <a:gd name="connsiteX2114" fmla="*/ 3351886 w 7414059"/>
              <a:gd name="connsiteY2114" fmla="*/ 883923 h 8604433"/>
              <a:gd name="connsiteX2115" fmla="*/ 3352038 w 7414059"/>
              <a:gd name="connsiteY2115" fmla="*/ 905354 h 8604433"/>
              <a:gd name="connsiteX2116" fmla="*/ 3361268 w 7414059"/>
              <a:gd name="connsiteY2116" fmla="*/ 891067 h 8604433"/>
              <a:gd name="connsiteX2117" fmla="*/ 3361268 w 7414059"/>
              <a:gd name="connsiteY2117" fmla="*/ 862492 h 8604433"/>
              <a:gd name="connsiteX2118" fmla="*/ 3351886 w 7414059"/>
              <a:gd name="connsiteY2118" fmla="*/ 883923 h 8604433"/>
              <a:gd name="connsiteX2119" fmla="*/ 3455422 w 7414059"/>
              <a:gd name="connsiteY2119" fmla="*/ 878598 h 8604433"/>
              <a:gd name="connsiteX2120" fmla="*/ 3443050 w 7414059"/>
              <a:gd name="connsiteY2120" fmla="*/ 931548 h 8604433"/>
              <a:gd name="connsiteX2121" fmla="*/ 3441849 w 7414059"/>
              <a:gd name="connsiteY2121" fmla="*/ 964883 h 8604433"/>
              <a:gd name="connsiteX2122" fmla="*/ 3448269 w 7414059"/>
              <a:gd name="connsiteY2122" fmla="*/ 981551 h 8604433"/>
              <a:gd name="connsiteX2123" fmla="*/ 3457956 w 7414059"/>
              <a:gd name="connsiteY2123" fmla="*/ 964301 h 8604433"/>
              <a:gd name="connsiteX2124" fmla="*/ 3462490 w 7414059"/>
              <a:gd name="connsiteY2124" fmla="*/ 933653 h 8604433"/>
              <a:gd name="connsiteX2125" fmla="*/ 3466462 w 7414059"/>
              <a:gd name="connsiteY2125" fmla="*/ 914622 h 8604433"/>
              <a:gd name="connsiteX2126" fmla="*/ 3466043 w 7414059"/>
              <a:gd name="connsiteY2126" fmla="*/ 867254 h 8604433"/>
              <a:gd name="connsiteX2127" fmla="*/ 3455422 w 7414059"/>
              <a:gd name="connsiteY2127" fmla="*/ 878598 h 8604433"/>
              <a:gd name="connsiteX2128" fmla="*/ 3809086 w 7414059"/>
              <a:gd name="connsiteY2128" fmla="*/ 893448 h 8604433"/>
              <a:gd name="connsiteX2129" fmla="*/ 3809238 w 7414059"/>
              <a:gd name="connsiteY2129" fmla="*/ 924404 h 8604433"/>
              <a:gd name="connsiteX2130" fmla="*/ 3818468 w 7414059"/>
              <a:gd name="connsiteY2130" fmla="*/ 910117 h 8604433"/>
              <a:gd name="connsiteX2131" fmla="*/ 3818468 w 7414059"/>
              <a:gd name="connsiteY2131" fmla="*/ 862492 h 8604433"/>
              <a:gd name="connsiteX2132" fmla="*/ 3809086 w 7414059"/>
              <a:gd name="connsiteY2132" fmla="*/ 893448 h 8604433"/>
              <a:gd name="connsiteX2133" fmla="*/ 1893122 w 7414059"/>
              <a:gd name="connsiteY2133" fmla="*/ 881694 h 8604433"/>
              <a:gd name="connsiteX2134" fmla="*/ 1864700 w 7414059"/>
              <a:gd name="connsiteY2134" fmla="*/ 971007 h 8604433"/>
              <a:gd name="connsiteX2135" fmla="*/ 1857270 w 7414059"/>
              <a:gd name="connsiteY2135" fmla="*/ 1006726 h 8604433"/>
              <a:gd name="connsiteX2136" fmla="*/ 1847783 w 7414059"/>
              <a:gd name="connsiteY2136" fmla="*/ 1033939 h 8604433"/>
              <a:gd name="connsiteX2137" fmla="*/ 1860823 w 7414059"/>
              <a:gd name="connsiteY2137" fmla="*/ 1033939 h 8604433"/>
              <a:gd name="connsiteX2138" fmla="*/ 1879930 w 7414059"/>
              <a:gd name="connsiteY2138" fmla="*/ 1002983 h 8604433"/>
              <a:gd name="connsiteX2139" fmla="*/ 1893551 w 7414059"/>
              <a:gd name="connsiteY2139" fmla="*/ 952976 h 8604433"/>
              <a:gd name="connsiteX2140" fmla="*/ 1915020 w 7414059"/>
              <a:gd name="connsiteY2140" fmla="*/ 872302 h 8604433"/>
              <a:gd name="connsiteX2141" fmla="*/ 1893122 w 7414059"/>
              <a:gd name="connsiteY2141" fmla="*/ 881694 h 8604433"/>
              <a:gd name="connsiteX2142" fmla="*/ 3027893 w 7414059"/>
              <a:gd name="connsiteY2142" fmla="*/ 881294 h 8604433"/>
              <a:gd name="connsiteX2143" fmla="*/ 3096758 w 7414059"/>
              <a:gd name="connsiteY2143" fmla="*/ 911736 h 8604433"/>
              <a:gd name="connsiteX2144" fmla="*/ 3077089 w 7414059"/>
              <a:gd name="connsiteY2144" fmla="*/ 887114 h 8604433"/>
              <a:gd name="connsiteX2145" fmla="*/ 3027893 w 7414059"/>
              <a:gd name="connsiteY2145" fmla="*/ 881294 h 8604433"/>
              <a:gd name="connsiteX2146" fmla="*/ 3654047 w 7414059"/>
              <a:gd name="connsiteY2146" fmla="*/ 878522 h 8604433"/>
              <a:gd name="connsiteX2147" fmla="*/ 3646503 w 7414059"/>
              <a:gd name="connsiteY2147" fmla="*/ 943140 h 8604433"/>
              <a:gd name="connsiteX2148" fmla="*/ 3661972 w 7414059"/>
              <a:gd name="connsiteY2148" fmla="*/ 914698 h 8604433"/>
              <a:gd name="connsiteX2149" fmla="*/ 3654047 w 7414059"/>
              <a:gd name="connsiteY2149" fmla="*/ 878522 h 8604433"/>
              <a:gd name="connsiteX2150" fmla="*/ 3894668 w 7414059"/>
              <a:gd name="connsiteY2150" fmla="*/ 902182 h 8604433"/>
              <a:gd name="connsiteX2151" fmla="*/ 3907793 w 7414059"/>
              <a:gd name="connsiteY2151" fmla="*/ 898210 h 8604433"/>
              <a:gd name="connsiteX2152" fmla="*/ 3904374 w 7414059"/>
              <a:gd name="connsiteY2152" fmla="*/ 872017 h 8604433"/>
              <a:gd name="connsiteX2153" fmla="*/ 3894668 w 7414059"/>
              <a:gd name="connsiteY2153" fmla="*/ 902182 h 8604433"/>
              <a:gd name="connsiteX2154" fmla="*/ 4041753 w 7414059"/>
              <a:gd name="connsiteY2154" fmla="*/ 894639 h 8604433"/>
              <a:gd name="connsiteX2155" fmla="*/ 4044620 w 7414059"/>
              <a:gd name="connsiteY2155" fmla="*/ 930529 h 8604433"/>
              <a:gd name="connsiteX2156" fmla="*/ 4055812 w 7414059"/>
              <a:gd name="connsiteY2156" fmla="*/ 880275 h 8604433"/>
              <a:gd name="connsiteX2157" fmla="*/ 4041753 w 7414059"/>
              <a:gd name="connsiteY2157" fmla="*/ 894639 h 8604433"/>
              <a:gd name="connsiteX2158" fmla="*/ 4190695 w 7414059"/>
              <a:gd name="connsiteY2158" fmla="*/ 887095 h 8604433"/>
              <a:gd name="connsiteX2159" fmla="*/ 4196448 w 7414059"/>
              <a:gd name="connsiteY2159" fmla="*/ 892857 h 8604433"/>
              <a:gd name="connsiteX2160" fmla="*/ 4195696 w 7414059"/>
              <a:gd name="connsiteY2160" fmla="*/ 874598 h 8604433"/>
              <a:gd name="connsiteX2161" fmla="*/ 4190695 w 7414059"/>
              <a:gd name="connsiteY2161" fmla="*/ 887095 h 8604433"/>
              <a:gd name="connsiteX2162" fmla="*/ 2814390 w 7414059"/>
              <a:gd name="connsiteY2162" fmla="*/ 888666 h 8604433"/>
              <a:gd name="connsiteX2163" fmla="*/ 2820724 w 7414059"/>
              <a:gd name="connsiteY2163" fmla="*/ 929300 h 8604433"/>
              <a:gd name="connsiteX2164" fmla="*/ 2854062 w 7414059"/>
              <a:gd name="connsiteY2164" fmla="*/ 935167 h 8604433"/>
              <a:gd name="connsiteX2165" fmla="*/ 2875493 w 7414059"/>
              <a:gd name="connsiteY2165" fmla="*/ 940911 h 8604433"/>
              <a:gd name="connsiteX2166" fmla="*/ 2875493 w 7414059"/>
              <a:gd name="connsiteY2166" fmla="*/ 921680 h 8604433"/>
              <a:gd name="connsiteX2167" fmla="*/ 2814390 w 7414059"/>
              <a:gd name="connsiteY2167" fmla="*/ 888666 h 8604433"/>
              <a:gd name="connsiteX2168" fmla="*/ 3288878 w 7414059"/>
              <a:gd name="connsiteY2168" fmla="*/ 894877 h 8604433"/>
              <a:gd name="connsiteX2169" fmla="*/ 3293012 w 7414059"/>
              <a:gd name="connsiteY2169" fmla="*/ 921870 h 8604433"/>
              <a:gd name="connsiteX2170" fmla="*/ 3303489 w 7414059"/>
              <a:gd name="connsiteY2170" fmla="*/ 932348 h 8604433"/>
              <a:gd name="connsiteX2171" fmla="*/ 3309833 w 7414059"/>
              <a:gd name="connsiteY2171" fmla="*/ 915832 h 8604433"/>
              <a:gd name="connsiteX2172" fmla="*/ 3305699 w 7414059"/>
              <a:gd name="connsiteY2172" fmla="*/ 888838 h 8604433"/>
              <a:gd name="connsiteX2173" fmla="*/ 3295221 w 7414059"/>
              <a:gd name="connsiteY2173" fmla="*/ 878360 h 8604433"/>
              <a:gd name="connsiteX2174" fmla="*/ 3288878 w 7414059"/>
              <a:gd name="connsiteY2174" fmla="*/ 894877 h 8604433"/>
              <a:gd name="connsiteX2175" fmla="*/ 3391595 w 7414059"/>
              <a:gd name="connsiteY2175" fmla="*/ 905707 h 8604433"/>
              <a:gd name="connsiteX2176" fmla="*/ 3416541 w 7414059"/>
              <a:gd name="connsiteY2176" fmla="*/ 913708 h 8604433"/>
              <a:gd name="connsiteX2177" fmla="*/ 3404007 w 7414059"/>
              <a:gd name="connsiteY2177" fmla="*/ 887571 h 8604433"/>
              <a:gd name="connsiteX2178" fmla="*/ 3388585 w 7414059"/>
              <a:gd name="connsiteY2178" fmla="*/ 881656 h 8604433"/>
              <a:gd name="connsiteX2179" fmla="*/ 3391595 w 7414059"/>
              <a:gd name="connsiteY2179" fmla="*/ 905707 h 8604433"/>
              <a:gd name="connsiteX2180" fmla="*/ 4104885 w 7414059"/>
              <a:gd name="connsiteY2180" fmla="*/ 907735 h 8604433"/>
              <a:gd name="connsiteX2181" fmla="*/ 4105561 w 7414059"/>
              <a:gd name="connsiteY2181" fmla="*/ 933929 h 8604433"/>
              <a:gd name="connsiteX2182" fmla="*/ 4113743 w 7414059"/>
              <a:gd name="connsiteY2182" fmla="*/ 914879 h 8604433"/>
              <a:gd name="connsiteX2183" fmla="*/ 4113743 w 7414059"/>
              <a:gd name="connsiteY2183" fmla="*/ 881542 h 8604433"/>
              <a:gd name="connsiteX2184" fmla="*/ 4104885 w 7414059"/>
              <a:gd name="connsiteY2184" fmla="*/ 907735 h 8604433"/>
              <a:gd name="connsiteX2185" fmla="*/ 4329398 w 7414059"/>
              <a:gd name="connsiteY2185" fmla="*/ 902592 h 8604433"/>
              <a:gd name="connsiteX2186" fmla="*/ 4324379 w 7414059"/>
              <a:gd name="connsiteY2186" fmla="*/ 943454 h 8604433"/>
              <a:gd name="connsiteX2187" fmla="*/ 4333923 w 7414059"/>
              <a:gd name="connsiteY2187" fmla="*/ 925347 h 8604433"/>
              <a:gd name="connsiteX2188" fmla="*/ 4329398 w 7414059"/>
              <a:gd name="connsiteY2188" fmla="*/ 902592 h 8604433"/>
              <a:gd name="connsiteX2189" fmla="*/ 3562798 w 7414059"/>
              <a:gd name="connsiteY2189" fmla="*/ 910117 h 8604433"/>
              <a:gd name="connsiteX2190" fmla="*/ 3567598 w 7414059"/>
              <a:gd name="connsiteY2190" fmla="*/ 922023 h 8604433"/>
              <a:gd name="connsiteX2191" fmla="*/ 3567598 w 7414059"/>
              <a:gd name="connsiteY2191" fmla="*/ 898210 h 8604433"/>
              <a:gd name="connsiteX2192" fmla="*/ 3562798 w 7414059"/>
              <a:gd name="connsiteY2192" fmla="*/ 910117 h 8604433"/>
              <a:gd name="connsiteX2193" fmla="*/ 3990061 w 7414059"/>
              <a:gd name="connsiteY2193" fmla="*/ 917260 h 8604433"/>
              <a:gd name="connsiteX2194" fmla="*/ 3993566 w 7414059"/>
              <a:gd name="connsiteY2194" fmla="*/ 948217 h 8604433"/>
              <a:gd name="connsiteX2195" fmla="*/ 3998424 w 7414059"/>
              <a:gd name="connsiteY2195" fmla="*/ 899268 h 8604433"/>
              <a:gd name="connsiteX2196" fmla="*/ 3990061 w 7414059"/>
              <a:gd name="connsiteY2196" fmla="*/ 917260 h 8604433"/>
              <a:gd name="connsiteX2197" fmla="*/ 2909621 w 7414059"/>
              <a:gd name="connsiteY2197" fmla="*/ 917260 h 8604433"/>
              <a:gd name="connsiteX2198" fmla="*/ 2932357 w 7414059"/>
              <a:gd name="connsiteY2198" fmla="*/ 959063 h 8604433"/>
              <a:gd name="connsiteX2199" fmla="*/ 2975505 w 7414059"/>
              <a:gd name="connsiteY2199" fmla="*/ 952170 h 8604433"/>
              <a:gd name="connsiteX2200" fmla="*/ 2909621 w 7414059"/>
              <a:gd name="connsiteY2200" fmla="*/ 917260 h 8604433"/>
              <a:gd name="connsiteX2201" fmla="*/ 3018368 w 7414059"/>
              <a:gd name="connsiteY2201" fmla="*/ 928052 h 8604433"/>
              <a:gd name="connsiteX2202" fmla="*/ 3035037 w 7414059"/>
              <a:gd name="connsiteY2202" fmla="*/ 950788 h 8604433"/>
              <a:gd name="connsiteX2203" fmla="*/ 3068374 w 7414059"/>
              <a:gd name="connsiteY2203" fmla="*/ 962444 h 8604433"/>
              <a:gd name="connsiteX2204" fmla="*/ 3085043 w 7414059"/>
              <a:gd name="connsiteY2204" fmla="*/ 969302 h 8604433"/>
              <a:gd name="connsiteX2205" fmla="*/ 3085043 w 7414059"/>
              <a:gd name="connsiteY2205" fmla="*/ 950769 h 8604433"/>
              <a:gd name="connsiteX2206" fmla="*/ 3060783 w 7414059"/>
              <a:gd name="connsiteY2206" fmla="*/ 921175 h 8604433"/>
              <a:gd name="connsiteX2207" fmla="*/ 3018368 w 7414059"/>
              <a:gd name="connsiteY2207" fmla="*/ 928052 h 8604433"/>
              <a:gd name="connsiteX2208" fmla="*/ 3234776 w 7414059"/>
              <a:gd name="connsiteY2208" fmla="*/ 922804 h 8604433"/>
              <a:gd name="connsiteX2209" fmla="*/ 3227918 w 7414059"/>
              <a:gd name="connsiteY2209" fmla="*/ 950903 h 8604433"/>
              <a:gd name="connsiteX2210" fmla="*/ 3227918 w 7414059"/>
              <a:gd name="connsiteY2210" fmla="*/ 961549 h 8604433"/>
              <a:gd name="connsiteX2211" fmla="*/ 3238338 w 7414059"/>
              <a:gd name="connsiteY2211" fmla="*/ 951131 h 8604433"/>
              <a:gd name="connsiteX2212" fmla="*/ 3245196 w 7414059"/>
              <a:gd name="connsiteY2212" fmla="*/ 923033 h 8604433"/>
              <a:gd name="connsiteX2213" fmla="*/ 3241643 w 7414059"/>
              <a:gd name="connsiteY2213" fmla="*/ 905354 h 8604433"/>
              <a:gd name="connsiteX2214" fmla="*/ 3234776 w 7414059"/>
              <a:gd name="connsiteY2214" fmla="*/ 922804 h 8604433"/>
              <a:gd name="connsiteX2215" fmla="*/ 3340017 w 7414059"/>
              <a:gd name="connsiteY2215" fmla="*/ 928748 h 8604433"/>
              <a:gd name="connsiteX2216" fmla="*/ 3347752 w 7414059"/>
              <a:gd name="connsiteY2216" fmla="*/ 955386 h 8604433"/>
              <a:gd name="connsiteX2217" fmla="*/ 3349933 w 7414059"/>
              <a:gd name="connsiteY2217" fmla="*/ 927605 h 8604433"/>
              <a:gd name="connsiteX2218" fmla="*/ 3346590 w 7414059"/>
              <a:gd name="connsiteY2218" fmla="*/ 905354 h 8604433"/>
              <a:gd name="connsiteX2219" fmla="*/ 3340017 w 7414059"/>
              <a:gd name="connsiteY2219" fmla="*/ 928748 h 8604433"/>
              <a:gd name="connsiteX2220" fmla="*/ 3503019 w 7414059"/>
              <a:gd name="connsiteY2220" fmla="*/ 922023 h 8604433"/>
              <a:gd name="connsiteX2221" fmla="*/ 3503267 w 7414059"/>
              <a:gd name="connsiteY2221" fmla="*/ 945121 h 8604433"/>
              <a:gd name="connsiteX2222" fmla="*/ 3494875 w 7414059"/>
              <a:gd name="connsiteY2222" fmla="*/ 962349 h 8604433"/>
              <a:gd name="connsiteX2223" fmla="*/ 3494618 w 7414059"/>
              <a:gd name="connsiteY2223" fmla="*/ 1014889 h 8604433"/>
              <a:gd name="connsiteX2224" fmla="*/ 3505019 w 7414059"/>
              <a:gd name="connsiteY2224" fmla="*/ 970359 h 8604433"/>
              <a:gd name="connsiteX2225" fmla="*/ 3513411 w 7414059"/>
              <a:gd name="connsiteY2225" fmla="*/ 953129 h 8604433"/>
              <a:gd name="connsiteX2226" fmla="*/ 3513668 w 7414059"/>
              <a:gd name="connsiteY2226" fmla="*/ 910117 h 8604433"/>
              <a:gd name="connsiteX2227" fmla="*/ 3503019 w 7414059"/>
              <a:gd name="connsiteY2227" fmla="*/ 922023 h 8604433"/>
              <a:gd name="connsiteX2228" fmla="*/ 3689880 w 7414059"/>
              <a:gd name="connsiteY2228" fmla="*/ 938692 h 8604433"/>
              <a:gd name="connsiteX2229" fmla="*/ 3688071 w 7414059"/>
              <a:gd name="connsiteY2229" fmla="*/ 973388 h 8604433"/>
              <a:gd name="connsiteX2230" fmla="*/ 3699405 w 7414059"/>
              <a:gd name="connsiteY2230" fmla="*/ 948217 h 8604433"/>
              <a:gd name="connsiteX2231" fmla="*/ 3701215 w 7414059"/>
              <a:gd name="connsiteY2231" fmla="*/ 913517 h 8604433"/>
              <a:gd name="connsiteX2232" fmla="*/ 3689880 w 7414059"/>
              <a:gd name="connsiteY2232" fmla="*/ 938692 h 8604433"/>
              <a:gd name="connsiteX2233" fmla="*/ 3847795 w 7414059"/>
              <a:gd name="connsiteY2233" fmla="*/ 925195 h 8604433"/>
              <a:gd name="connsiteX2234" fmla="*/ 3853548 w 7414059"/>
              <a:gd name="connsiteY2234" fmla="*/ 930957 h 8604433"/>
              <a:gd name="connsiteX2235" fmla="*/ 3852796 w 7414059"/>
              <a:gd name="connsiteY2235" fmla="*/ 912698 h 8604433"/>
              <a:gd name="connsiteX2236" fmla="*/ 3847795 w 7414059"/>
              <a:gd name="connsiteY2236" fmla="*/ 925195 h 8604433"/>
              <a:gd name="connsiteX2237" fmla="*/ 3932768 w 7414059"/>
              <a:gd name="connsiteY2237" fmla="*/ 939254 h 8604433"/>
              <a:gd name="connsiteX2238" fmla="*/ 3942293 w 7414059"/>
              <a:gd name="connsiteY2238" fmla="*/ 962501 h 8604433"/>
              <a:gd name="connsiteX2239" fmla="*/ 3951818 w 7414059"/>
              <a:gd name="connsiteY2239" fmla="*/ 933367 h 8604433"/>
              <a:gd name="connsiteX2240" fmla="*/ 3942293 w 7414059"/>
              <a:gd name="connsiteY2240" fmla="*/ 910117 h 8604433"/>
              <a:gd name="connsiteX2241" fmla="*/ 3932768 w 7414059"/>
              <a:gd name="connsiteY2241" fmla="*/ 939254 h 8604433"/>
              <a:gd name="connsiteX2242" fmla="*/ 1814322 w 7414059"/>
              <a:gd name="connsiteY2242" fmla="*/ 979170 h 8604433"/>
              <a:gd name="connsiteX2243" fmla="*/ 1791757 w 7414059"/>
              <a:gd name="connsiteY2243" fmla="*/ 1052989 h 8604433"/>
              <a:gd name="connsiteX2244" fmla="*/ 1796510 w 7414059"/>
              <a:gd name="connsiteY2244" fmla="*/ 1057751 h 8604433"/>
              <a:gd name="connsiteX2245" fmla="*/ 1838268 w 7414059"/>
              <a:gd name="connsiteY2245" fmla="*/ 919642 h 8604433"/>
              <a:gd name="connsiteX2246" fmla="*/ 1814322 w 7414059"/>
              <a:gd name="connsiteY2246" fmla="*/ 979170 h 8604433"/>
              <a:gd name="connsiteX2247" fmla="*/ 2689241 w 7414059"/>
              <a:gd name="connsiteY2247" fmla="*/ 929995 h 8604433"/>
              <a:gd name="connsiteX2248" fmla="*/ 2729236 w 7414059"/>
              <a:gd name="connsiteY2248" fmla="*/ 960806 h 8604433"/>
              <a:gd name="connsiteX2249" fmla="*/ 2759202 w 7414059"/>
              <a:gd name="connsiteY2249" fmla="*/ 966387 h 8604433"/>
              <a:gd name="connsiteX2250" fmla="*/ 2763908 w 7414059"/>
              <a:gd name="connsiteY2250" fmla="*/ 948398 h 8604433"/>
              <a:gd name="connsiteX2251" fmla="*/ 2689241 w 7414059"/>
              <a:gd name="connsiteY2251" fmla="*/ 929995 h 8604433"/>
              <a:gd name="connsiteX2252" fmla="*/ 4181170 w 7414059"/>
              <a:gd name="connsiteY2252" fmla="*/ 934720 h 8604433"/>
              <a:gd name="connsiteX2253" fmla="*/ 4186923 w 7414059"/>
              <a:gd name="connsiteY2253" fmla="*/ 940482 h 8604433"/>
              <a:gd name="connsiteX2254" fmla="*/ 4186171 w 7414059"/>
              <a:gd name="connsiteY2254" fmla="*/ 922223 h 8604433"/>
              <a:gd name="connsiteX2255" fmla="*/ 4181170 w 7414059"/>
              <a:gd name="connsiteY2255" fmla="*/ 934720 h 8604433"/>
              <a:gd name="connsiteX2256" fmla="*/ 2794826 w 7414059"/>
              <a:gd name="connsiteY2256" fmla="*/ 946121 h 8604433"/>
              <a:gd name="connsiteX2257" fmla="*/ 2833116 w 7414059"/>
              <a:gd name="connsiteY2257" fmla="*/ 979551 h 8604433"/>
              <a:gd name="connsiteX2258" fmla="*/ 2833602 w 7414059"/>
              <a:gd name="connsiteY2258" fmla="*/ 941482 h 8604433"/>
              <a:gd name="connsiteX2259" fmla="*/ 2800502 w 7414059"/>
              <a:gd name="connsiteY2259" fmla="*/ 931319 h 8604433"/>
              <a:gd name="connsiteX2260" fmla="*/ 2794826 w 7414059"/>
              <a:gd name="connsiteY2260" fmla="*/ 946121 h 8604433"/>
              <a:gd name="connsiteX2261" fmla="*/ 3274419 w 7414059"/>
              <a:gd name="connsiteY2261" fmla="*/ 943797 h 8604433"/>
              <a:gd name="connsiteX2262" fmla="*/ 3274667 w 7414059"/>
              <a:gd name="connsiteY2262" fmla="*/ 973693 h 8604433"/>
              <a:gd name="connsiteX2263" fmla="*/ 3266275 w 7414059"/>
              <a:gd name="connsiteY2263" fmla="*/ 990924 h 8604433"/>
              <a:gd name="connsiteX2264" fmla="*/ 3271895 w 7414059"/>
              <a:gd name="connsiteY2264" fmla="*/ 1033939 h 8604433"/>
              <a:gd name="connsiteX2265" fmla="*/ 3287287 w 7414059"/>
              <a:gd name="connsiteY2265" fmla="*/ 1033939 h 8604433"/>
              <a:gd name="connsiteX2266" fmla="*/ 3282734 w 7414059"/>
              <a:gd name="connsiteY2266" fmla="*/ 1010126 h 8604433"/>
              <a:gd name="connsiteX2267" fmla="*/ 3285373 w 7414059"/>
              <a:gd name="connsiteY2267" fmla="*/ 986314 h 8604433"/>
              <a:gd name="connsiteX2268" fmla="*/ 3290183 w 7414059"/>
              <a:gd name="connsiteY2268" fmla="*/ 939720 h 8604433"/>
              <a:gd name="connsiteX2269" fmla="*/ 3275543 w 7414059"/>
              <a:gd name="connsiteY2269" fmla="*/ 925080 h 8604433"/>
              <a:gd name="connsiteX2270" fmla="*/ 3274419 w 7414059"/>
              <a:gd name="connsiteY2270" fmla="*/ 943797 h 8604433"/>
              <a:gd name="connsiteX2271" fmla="*/ 3595240 w 7414059"/>
              <a:gd name="connsiteY2271" fmla="*/ 945426 h 8604433"/>
              <a:gd name="connsiteX2272" fmla="*/ 3588744 w 7414059"/>
              <a:gd name="connsiteY2272" fmla="*/ 962501 h 8604433"/>
              <a:gd name="connsiteX2273" fmla="*/ 3600574 w 7414059"/>
              <a:gd name="connsiteY2273" fmla="*/ 950760 h 8604433"/>
              <a:gd name="connsiteX2274" fmla="*/ 3607080 w 7414059"/>
              <a:gd name="connsiteY2274" fmla="*/ 933681 h 8604433"/>
              <a:gd name="connsiteX2275" fmla="*/ 3595240 w 7414059"/>
              <a:gd name="connsiteY2275" fmla="*/ 945426 h 8604433"/>
              <a:gd name="connsiteX2276" fmla="*/ 3789893 w 7414059"/>
              <a:gd name="connsiteY2276" fmla="*/ 949922 h 8604433"/>
              <a:gd name="connsiteX2277" fmla="*/ 3778453 w 7414059"/>
              <a:gd name="connsiteY2277" fmla="*/ 1002297 h 8604433"/>
              <a:gd name="connsiteX2278" fmla="*/ 3767023 w 7414059"/>
              <a:gd name="connsiteY2278" fmla="*/ 1033929 h 8604433"/>
              <a:gd name="connsiteX2279" fmla="*/ 3778453 w 7414059"/>
              <a:gd name="connsiteY2279" fmla="*/ 1045359 h 8604433"/>
              <a:gd name="connsiteX2280" fmla="*/ 3789893 w 7414059"/>
              <a:gd name="connsiteY2280" fmla="*/ 1056799 h 8604433"/>
              <a:gd name="connsiteX2281" fmla="*/ 3791017 w 7414059"/>
              <a:gd name="connsiteY2281" fmla="*/ 1033463 h 8604433"/>
              <a:gd name="connsiteX2282" fmla="*/ 3790769 w 7414059"/>
              <a:gd name="connsiteY2282" fmla="*/ 998934 h 8604433"/>
              <a:gd name="connsiteX2283" fmla="*/ 3799161 w 7414059"/>
              <a:gd name="connsiteY2283" fmla="*/ 981704 h 8604433"/>
              <a:gd name="connsiteX2284" fmla="*/ 3799418 w 7414059"/>
              <a:gd name="connsiteY2284" fmla="*/ 929167 h 8604433"/>
              <a:gd name="connsiteX2285" fmla="*/ 3789893 w 7414059"/>
              <a:gd name="connsiteY2285" fmla="*/ 949922 h 8604433"/>
              <a:gd name="connsiteX2286" fmla="*/ 4286698 w 7414059"/>
              <a:gd name="connsiteY2286" fmla="*/ 948217 h 8604433"/>
              <a:gd name="connsiteX2287" fmla="*/ 4291498 w 7414059"/>
              <a:gd name="connsiteY2287" fmla="*/ 960120 h 8604433"/>
              <a:gd name="connsiteX2288" fmla="*/ 4291498 w 7414059"/>
              <a:gd name="connsiteY2288" fmla="*/ 936310 h 8604433"/>
              <a:gd name="connsiteX2289" fmla="*/ 4286698 w 7414059"/>
              <a:gd name="connsiteY2289" fmla="*/ 948217 h 8604433"/>
              <a:gd name="connsiteX2290" fmla="*/ 3377098 w 7414059"/>
              <a:gd name="connsiteY2290" fmla="*/ 959501 h 8604433"/>
              <a:gd name="connsiteX2291" fmla="*/ 3390405 w 7414059"/>
              <a:gd name="connsiteY2291" fmla="*/ 995839 h 8604433"/>
              <a:gd name="connsiteX2292" fmla="*/ 3390929 w 7414059"/>
              <a:gd name="connsiteY2292" fmla="*/ 944121 h 8604433"/>
              <a:gd name="connsiteX2293" fmla="*/ 3377098 w 7414059"/>
              <a:gd name="connsiteY2293" fmla="*/ 959501 h 8604433"/>
              <a:gd name="connsiteX2294" fmla="*/ 3543672 w 7414059"/>
              <a:gd name="connsiteY2294" fmla="*/ 972541 h 8604433"/>
              <a:gd name="connsiteX2295" fmla="*/ 3526736 w 7414059"/>
              <a:gd name="connsiteY2295" fmla="*/ 1071096 h 8604433"/>
              <a:gd name="connsiteX2296" fmla="*/ 3558102 w 7414059"/>
              <a:gd name="connsiteY2296" fmla="*/ 944292 h 8604433"/>
              <a:gd name="connsiteX2297" fmla="*/ 3543672 w 7414059"/>
              <a:gd name="connsiteY2297" fmla="*/ 972541 h 8604433"/>
              <a:gd name="connsiteX2298" fmla="*/ 3730638 w 7414059"/>
              <a:gd name="connsiteY2298" fmla="*/ 955358 h 8604433"/>
              <a:gd name="connsiteX2299" fmla="*/ 3743058 w 7414059"/>
              <a:gd name="connsiteY2299" fmla="*/ 995839 h 8604433"/>
              <a:gd name="connsiteX2300" fmla="*/ 3751793 w 7414059"/>
              <a:gd name="connsiteY2300" fmla="*/ 967264 h 8604433"/>
              <a:gd name="connsiteX2301" fmla="*/ 3730638 w 7414059"/>
              <a:gd name="connsiteY2301" fmla="*/ 955358 h 8604433"/>
              <a:gd name="connsiteX2302" fmla="*/ 3881085 w 7414059"/>
              <a:gd name="connsiteY2302" fmla="*/ 960568 h 8604433"/>
              <a:gd name="connsiteX2303" fmla="*/ 3879237 w 7414059"/>
              <a:gd name="connsiteY2303" fmla="*/ 993105 h 8604433"/>
              <a:gd name="connsiteX2304" fmla="*/ 3892477 w 7414059"/>
              <a:gd name="connsiteY2304" fmla="*/ 960987 h 8604433"/>
              <a:gd name="connsiteX2305" fmla="*/ 3888848 w 7414059"/>
              <a:gd name="connsiteY2305" fmla="*/ 933929 h 8604433"/>
              <a:gd name="connsiteX2306" fmla="*/ 3881085 w 7414059"/>
              <a:gd name="connsiteY2306" fmla="*/ 960568 h 8604433"/>
              <a:gd name="connsiteX2307" fmla="*/ 4025456 w 7414059"/>
              <a:gd name="connsiteY2307" fmla="*/ 963692 h 8604433"/>
              <a:gd name="connsiteX2308" fmla="*/ 4028132 w 7414059"/>
              <a:gd name="connsiteY2308" fmla="*/ 1005230 h 8604433"/>
              <a:gd name="connsiteX2309" fmla="*/ 4036047 w 7414059"/>
              <a:gd name="connsiteY2309" fmla="*/ 1019385 h 8604433"/>
              <a:gd name="connsiteX2310" fmla="*/ 4042420 w 7414059"/>
              <a:gd name="connsiteY2310" fmla="*/ 994010 h 8604433"/>
              <a:gd name="connsiteX2311" fmla="*/ 4039743 w 7414059"/>
              <a:gd name="connsiteY2311" fmla="*/ 952484 h 8604433"/>
              <a:gd name="connsiteX2312" fmla="*/ 4030695 w 7414059"/>
              <a:gd name="connsiteY2312" fmla="*/ 936310 h 8604433"/>
              <a:gd name="connsiteX2313" fmla="*/ 4025456 w 7414059"/>
              <a:gd name="connsiteY2313" fmla="*/ 963692 h 8604433"/>
              <a:gd name="connsiteX2314" fmla="*/ 4080548 w 7414059"/>
              <a:gd name="connsiteY2314" fmla="*/ 966607 h 8604433"/>
              <a:gd name="connsiteX2315" fmla="*/ 4098522 w 7414059"/>
              <a:gd name="connsiteY2315" fmla="*/ 991410 h 8604433"/>
              <a:gd name="connsiteX2316" fmla="*/ 4096074 w 7414059"/>
              <a:gd name="connsiteY2316" fmla="*/ 951017 h 8604433"/>
              <a:gd name="connsiteX2317" fmla="*/ 4087387 w 7414059"/>
              <a:gd name="connsiteY2317" fmla="*/ 935491 h 8604433"/>
              <a:gd name="connsiteX2318" fmla="*/ 4080548 w 7414059"/>
              <a:gd name="connsiteY2318" fmla="*/ 966607 h 8604433"/>
              <a:gd name="connsiteX2319" fmla="*/ 4215851 w 7414059"/>
              <a:gd name="connsiteY2319" fmla="*/ 951379 h 8604433"/>
              <a:gd name="connsiteX2320" fmla="*/ 4209593 w 7414059"/>
              <a:gd name="connsiteY2320" fmla="*/ 989476 h 8604433"/>
              <a:gd name="connsiteX2321" fmla="*/ 4210203 w 7414059"/>
              <a:gd name="connsiteY2321" fmla="*/ 1010126 h 8604433"/>
              <a:gd name="connsiteX2322" fmla="*/ 4219480 w 7414059"/>
              <a:gd name="connsiteY2322" fmla="*/ 986904 h 8604433"/>
              <a:gd name="connsiteX2323" fmla="*/ 4225738 w 7414059"/>
              <a:gd name="connsiteY2323" fmla="*/ 948807 h 8604433"/>
              <a:gd name="connsiteX2324" fmla="*/ 4222718 w 7414059"/>
              <a:gd name="connsiteY2324" fmla="*/ 933929 h 8604433"/>
              <a:gd name="connsiteX2325" fmla="*/ 4215851 w 7414059"/>
              <a:gd name="connsiteY2325" fmla="*/ 951379 h 8604433"/>
              <a:gd name="connsiteX2326" fmla="*/ 1761868 w 7414059"/>
              <a:gd name="connsiteY2326" fmla="*/ 961539 h 8604433"/>
              <a:gd name="connsiteX2327" fmla="*/ 1746961 w 7414059"/>
              <a:gd name="connsiteY2327" fmla="*/ 1011545 h 8604433"/>
              <a:gd name="connsiteX2328" fmla="*/ 1742018 w 7414059"/>
              <a:gd name="connsiteY2328" fmla="*/ 1048226 h 8604433"/>
              <a:gd name="connsiteX2329" fmla="*/ 1724149 w 7414059"/>
              <a:gd name="connsiteY2329" fmla="*/ 1112520 h 8604433"/>
              <a:gd name="connsiteX2330" fmla="*/ 1714805 w 7414059"/>
              <a:gd name="connsiteY2330" fmla="*/ 1176814 h 8604433"/>
              <a:gd name="connsiteX2331" fmla="*/ 1732693 w 7414059"/>
              <a:gd name="connsiteY2331" fmla="*/ 1136333 h 8604433"/>
              <a:gd name="connsiteX2332" fmla="*/ 1748942 w 7414059"/>
              <a:gd name="connsiteY2332" fmla="*/ 1076801 h 8604433"/>
              <a:gd name="connsiteX2333" fmla="*/ 1756572 w 7414059"/>
              <a:gd name="connsiteY2333" fmla="*/ 1043464 h 8604433"/>
              <a:gd name="connsiteX2334" fmla="*/ 1780689 w 7414059"/>
              <a:gd name="connsiteY2334" fmla="*/ 969645 h 8604433"/>
              <a:gd name="connsiteX2335" fmla="*/ 1761868 w 7414059"/>
              <a:gd name="connsiteY2335" fmla="*/ 961539 h 8604433"/>
              <a:gd name="connsiteX2336" fmla="*/ 2890285 w 7414059"/>
              <a:gd name="connsiteY2336" fmla="*/ 974141 h 8604433"/>
              <a:gd name="connsiteX2337" fmla="*/ 2925070 w 7414059"/>
              <a:gd name="connsiteY2337" fmla="*/ 1009564 h 8604433"/>
              <a:gd name="connsiteX2338" fmla="*/ 2959380 w 7414059"/>
              <a:gd name="connsiteY2338" fmla="*/ 1023899 h 8604433"/>
              <a:gd name="connsiteX2339" fmla="*/ 2965371 w 7414059"/>
              <a:gd name="connsiteY2339" fmla="*/ 1008278 h 8604433"/>
              <a:gd name="connsiteX2340" fmla="*/ 2926233 w 7414059"/>
              <a:gd name="connsiteY2340" fmla="*/ 969312 h 8604433"/>
              <a:gd name="connsiteX2341" fmla="*/ 2896010 w 7414059"/>
              <a:gd name="connsiteY2341" fmla="*/ 959244 h 8604433"/>
              <a:gd name="connsiteX2342" fmla="*/ 2890285 w 7414059"/>
              <a:gd name="connsiteY2342" fmla="*/ 974141 h 8604433"/>
              <a:gd name="connsiteX2343" fmla="*/ 3005671 w 7414059"/>
              <a:gd name="connsiteY2343" fmla="*/ 964092 h 8604433"/>
              <a:gd name="connsiteX2344" fmla="*/ 3028988 w 7414059"/>
              <a:gd name="connsiteY2344" fmla="*/ 1001163 h 8604433"/>
              <a:gd name="connsiteX2345" fmla="*/ 3058658 w 7414059"/>
              <a:gd name="connsiteY2345" fmla="*/ 1016508 h 8604433"/>
              <a:gd name="connsiteX2346" fmla="*/ 3069469 w 7414059"/>
              <a:gd name="connsiteY2346" fmla="*/ 1005497 h 8604433"/>
              <a:gd name="connsiteX2347" fmla="*/ 3080280 w 7414059"/>
              <a:gd name="connsiteY2347" fmla="*/ 994486 h 8604433"/>
              <a:gd name="connsiteX2348" fmla="*/ 3057792 w 7414059"/>
              <a:gd name="connsiteY2348" fmla="*/ 976112 h 8604433"/>
              <a:gd name="connsiteX2349" fmla="*/ 3005671 w 7414059"/>
              <a:gd name="connsiteY2349" fmla="*/ 964092 h 8604433"/>
              <a:gd name="connsiteX2350" fmla="*/ 3104274 w 7414059"/>
              <a:gd name="connsiteY2350" fmla="*/ 990524 h 8604433"/>
              <a:gd name="connsiteX2351" fmla="*/ 3097273 w 7414059"/>
              <a:gd name="connsiteY2351" fmla="*/ 1036406 h 8604433"/>
              <a:gd name="connsiteX2352" fmla="*/ 3112951 w 7414059"/>
              <a:gd name="connsiteY2352" fmla="*/ 1006783 h 8604433"/>
              <a:gd name="connsiteX2353" fmla="*/ 3104274 w 7414059"/>
              <a:gd name="connsiteY2353" fmla="*/ 990524 h 8604433"/>
              <a:gd name="connsiteX2354" fmla="*/ 3627968 w 7414059"/>
              <a:gd name="connsiteY2354" fmla="*/ 976789 h 8604433"/>
              <a:gd name="connsiteX2355" fmla="*/ 3637493 w 7414059"/>
              <a:gd name="connsiteY2355" fmla="*/ 995839 h 8604433"/>
              <a:gd name="connsiteX2356" fmla="*/ 3647018 w 7414059"/>
              <a:gd name="connsiteY2356" fmla="*/ 976789 h 8604433"/>
              <a:gd name="connsiteX2357" fmla="*/ 3637493 w 7414059"/>
              <a:gd name="connsiteY2357" fmla="*/ 957739 h 8604433"/>
              <a:gd name="connsiteX2358" fmla="*/ 3627968 w 7414059"/>
              <a:gd name="connsiteY2358" fmla="*/ 976789 h 8604433"/>
              <a:gd name="connsiteX2359" fmla="*/ 3978012 w 7414059"/>
              <a:gd name="connsiteY2359" fmla="*/ 963187 h 8604433"/>
              <a:gd name="connsiteX2360" fmla="*/ 3971154 w 7414059"/>
              <a:gd name="connsiteY2360" fmla="*/ 999811 h 8604433"/>
              <a:gd name="connsiteX2361" fmla="*/ 3971449 w 7414059"/>
              <a:gd name="connsiteY2361" fmla="*/ 1029176 h 8604433"/>
              <a:gd name="connsiteX2362" fmla="*/ 3981307 w 7414059"/>
              <a:gd name="connsiteY2362" fmla="*/ 1012231 h 8604433"/>
              <a:gd name="connsiteX2363" fmla="*/ 3978012 w 7414059"/>
              <a:gd name="connsiteY2363" fmla="*/ 963187 h 8604433"/>
              <a:gd name="connsiteX2364" fmla="*/ 2675468 w 7414059"/>
              <a:gd name="connsiteY2364" fmla="*/ 980532 h 8604433"/>
              <a:gd name="connsiteX2365" fmla="*/ 2728636 w 7414059"/>
              <a:gd name="connsiteY2365" fmla="*/ 1005364 h 8604433"/>
              <a:gd name="connsiteX2366" fmla="*/ 2736599 w 7414059"/>
              <a:gd name="connsiteY2366" fmla="*/ 973045 h 8604433"/>
              <a:gd name="connsiteX2367" fmla="*/ 2675468 w 7414059"/>
              <a:gd name="connsiteY2367" fmla="*/ 980532 h 8604433"/>
              <a:gd name="connsiteX2368" fmla="*/ 3218536 w 7414059"/>
              <a:gd name="connsiteY2368" fmla="*/ 988695 h 8604433"/>
              <a:gd name="connsiteX2369" fmla="*/ 3218688 w 7414059"/>
              <a:gd name="connsiteY2369" fmla="*/ 1010126 h 8604433"/>
              <a:gd name="connsiteX2370" fmla="*/ 3227918 w 7414059"/>
              <a:gd name="connsiteY2370" fmla="*/ 995839 h 8604433"/>
              <a:gd name="connsiteX2371" fmla="*/ 3227918 w 7414059"/>
              <a:gd name="connsiteY2371" fmla="*/ 967264 h 8604433"/>
              <a:gd name="connsiteX2372" fmla="*/ 3218536 w 7414059"/>
              <a:gd name="connsiteY2372" fmla="*/ 988695 h 8604433"/>
              <a:gd name="connsiteX2373" fmla="*/ 3323311 w 7414059"/>
              <a:gd name="connsiteY2373" fmla="*/ 998220 h 8604433"/>
              <a:gd name="connsiteX2374" fmla="*/ 3323463 w 7414059"/>
              <a:gd name="connsiteY2374" fmla="*/ 1019651 h 8604433"/>
              <a:gd name="connsiteX2375" fmla="*/ 3332693 w 7414059"/>
              <a:gd name="connsiteY2375" fmla="*/ 1005364 h 8604433"/>
              <a:gd name="connsiteX2376" fmla="*/ 3332693 w 7414059"/>
              <a:gd name="connsiteY2376" fmla="*/ 976789 h 8604433"/>
              <a:gd name="connsiteX2377" fmla="*/ 3323311 w 7414059"/>
              <a:gd name="connsiteY2377" fmla="*/ 998220 h 8604433"/>
              <a:gd name="connsiteX2378" fmla="*/ 3424723 w 7414059"/>
              <a:gd name="connsiteY2378" fmla="*/ 997601 h 8604433"/>
              <a:gd name="connsiteX2379" fmla="*/ 3438030 w 7414059"/>
              <a:gd name="connsiteY2379" fmla="*/ 1033939 h 8604433"/>
              <a:gd name="connsiteX2380" fmla="*/ 3438554 w 7414059"/>
              <a:gd name="connsiteY2380" fmla="*/ 982218 h 8604433"/>
              <a:gd name="connsiteX2381" fmla="*/ 3424723 w 7414059"/>
              <a:gd name="connsiteY2381" fmla="*/ 997601 h 8604433"/>
              <a:gd name="connsiteX2382" fmla="*/ 3580209 w 7414059"/>
              <a:gd name="connsiteY2382" fmla="*/ 988133 h 8604433"/>
              <a:gd name="connsiteX2383" fmla="*/ 3573951 w 7414059"/>
              <a:gd name="connsiteY2383" fmla="*/ 1023518 h 8604433"/>
              <a:gd name="connsiteX2384" fmla="*/ 3577704 w 7414059"/>
              <a:gd name="connsiteY2384" fmla="*/ 1040330 h 8604433"/>
              <a:gd name="connsiteX2385" fmla="*/ 3588592 w 7414059"/>
              <a:gd name="connsiteY2385" fmla="*/ 980761 h 8604433"/>
              <a:gd name="connsiteX2386" fmla="*/ 3580209 w 7414059"/>
              <a:gd name="connsiteY2386" fmla="*/ 988133 h 8604433"/>
              <a:gd name="connsiteX2387" fmla="*/ 3920928 w 7414059"/>
              <a:gd name="connsiteY2387" fmla="*/ 995839 h 8604433"/>
              <a:gd name="connsiteX2388" fmla="*/ 3914451 w 7414059"/>
              <a:gd name="connsiteY2388" fmla="*/ 1043464 h 8604433"/>
              <a:gd name="connsiteX2389" fmla="*/ 3914927 w 7414059"/>
              <a:gd name="connsiteY2389" fmla="*/ 1067276 h 8604433"/>
              <a:gd name="connsiteX2390" fmla="*/ 3924281 w 7414059"/>
              <a:gd name="connsiteY2390" fmla="*/ 1043835 h 8604433"/>
              <a:gd name="connsiteX2391" fmla="*/ 3930758 w 7414059"/>
              <a:gd name="connsiteY2391" fmla="*/ 996210 h 8604433"/>
              <a:gd name="connsiteX2392" fmla="*/ 3927872 w 7414059"/>
              <a:gd name="connsiteY2392" fmla="*/ 972026 h 8604433"/>
              <a:gd name="connsiteX2393" fmla="*/ 3920928 w 7414059"/>
              <a:gd name="connsiteY2393" fmla="*/ 995839 h 8604433"/>
              <a:gd name="connsiteX2394" fmla="*/ 4167721 w 7414059"/>
              <a:gd name="connsiteY2394" fmla="*/ 983142 h 8604433"/>
              <a:gd name="connsiteX2395" fmla="*/ 4162187 w 7414059"/>
              <a:gd name="connsiteY2395" fmla="*/ 1014098 h 8604433"/>
              <a:gd name="connsiteX2396" fmla="*/ 4163006 w 7414059"/>
              <a:gd name="connsiteY2396" fmla="*/ 1038701 h 8604433"/>
              <a:gd name="connsiteX2397" fmla="*/ 4171398 w 7414059"/>
              <a:gd name="connsiteY2397" fmla="*/ 1010603 h 8604433"/>
              <a:gd name="connsiteX2398" fmla="*/ 4167721 w 7414059"/>
              <a:gd name="connsiteY2398" fmla="*/ 983142 h 8604433"/>
              <a:gd name="connsiteX2399" fmla="*/ 2780243 w 7414059"/>
              <a:gd name="connsiteY2399" fmla="*/ 1000039 h 8604433"/>
              <a:gd name="connsiteX2400" fmla="*/ 2820724 w 7414059"/>
              <a:gd name="connsiteY2400" fmla="*/ 1028043 h 8604433"/>
              <a:gd name="connsiteX2401" fmla="*/ 2846918 w 7414059"/>
              <a:gd name="connsiteY2401" fmla="*/ 1034301 h 8604433"/>
              <a:gd name="connsiteX2402" fmla="*/ 2846918 w 7414059"/>
              <a:gd name="connsiteY2402" fmla="*/ 1016184 h 8604433"/>
              <a:gd name="connsiteX2403" fmla="*/ 2825487 w 7414059"/>
              <a:gd name="connsiteY2403" fmla="*/ 992315 h 8604433"/>
              <a:gd name="connsiteX2404" fmla="*/ 2780243 w 7414059"/>
              <a:gd name="connsiteY2404" fmla="*/ 1000039 h 8604433"/>
              <a:gd name="connsiteX2405" fmla="*/ 3153404 w 7414059"/>
              <a:gd name="connsiteY2405" fmla="*/ 1002192 h 8604433"/>
              <a:gd name="connsiteX2406" fmla="*/ 3180293 w 7414059"/>
              <a:gd name="connsiteY2406" fmla="*/ 1006154 h 8604433"/>
              <a:gd name="connsiteX2407" fmla="*/ 3165310 w 7414059"/>
              <a:gd name="connsiteY2407" fmla="*/ 986314 h 8604433"/>
              <a:gd name="connsiteX2408" fmla="*/ 3153404 w 7414059"/>
              <a:gd name="connsiteY2408" fmla="*/ 1002192 h 8604433"/>
              <a:gd name="connsiteX2409" fmla="*/ 3677098 w 7414059"/>
              <a:gd name="connsiteY2409" fmla="*/ 1005364 h 8604433"/>
              <a:gd name="connsiteX2410" fmla="*/ 3681898 w 7414059"/>
              <a:gd name="connsiteY2410" fmla="*/ 1017270 h 8604433"/>
              <a:gd name="connsiteX2411" fmla="*/ 3681898 w 7414059"/>
              <a:gd name="connsiteY2411" fmla="*/ 993458 h 8604433"/>
              <a:gd name="connsiteX2412" fmla="*/ 3677098 w 7414059"/>
              <a:gd name="connsiteY2412" fmla="*/ 1005364 h 8604433"/>
              <a:gd name="connsiteX2413" fmla="*/ 4310187 w 7414059"/>
              <a:gd name="connsiteY2413" fmla="*/ 1000973 h 8604433"/>
              <a:gd name="connsiteX2414" fmla="*/ 4305100 w 7414059"/>
              <a:gd name="connsiteY2414" fmla="*/ 1037101 h 8604433"/>
              <a:gd name="connsiteX2415" fmla="*/ 4305957 w 7414059"/>
              <a:gd name="connsiteY2415" fmla="*/ 1057751 h 8604433"/>
              <a:gd name="connsiteX2416" fmla="*/ 4315168 w 7414059"/>
              <a:gd name="connsiteY2416" fmla="*/ 1025747 h 8604433"/>
              <a:gd name="connsiteX2417" fmla="*/ 4310187 w 7414059"/>
              <a:gd name="connsiteY2417" fmla="*/ 1000973 h 8604433"/>
              <a:gd name="connsiteX2418" fmla="*/ 1692945 w 7414059"/>
              <a:gd name="connsiteY2418" fmla="*/ 1002983 h 8604433"/>
              <a:gd name="connsiteX2419" fmla="*/ 1690116 w 7414059"/>
              <a:gd name="connsiteY2419" fmla="*/ 1019651 h 8604433"/>
              <a:gd name="connsiteX2420" fmla="*/ 1676952 w 7414059"/>
              <a:gd name="connsiteY2420" fmla="*/ 1050608 h 8604433"/>
              <a:gd name="connsiteX2421" fmla="*/ 1673838 w 7414059"/>
              <a:gd name="connsiteY2421" fmla="*/ 1072039 h 8604433"/>
              <a:gd name="connsiteX2422" fmla="*/ 1700965 w 7414059"/>
              <a:gd name="connsiteY2422" fmla="*/ 1030462 h 8604433"/>
              <a:gd name="connsiteX2423" fmla="*/ 1706566 w 7414059"/>
              <a:gd name="connsiteY2423" fmla="*/ 1006526 h 8604433"/>
              <a:gd name="connsiteX2424" fmla="*/ 1717253 w 7414059"/>
              <a:gd name="connsiteY2424" fmla="*/ 995839 h 8604433"/>
              <a:gd name="connsiteX2425" fmla="*/ 1705823 w 7414059"/>
              <a:gd name="connsiteY2425" fmla="*/ 995839 h 8604433"/>
              <a:gd name="connsiteX2426" fmla="*/ 1692945 w 7414059"/>
              <a:gd name="connsiteY2426" fmla="*/ 1002983 h 8604433"/>
              <a:gd name="connsiteX2427" fmla="*/ 3828745 w 7414059"/>
              <a:gd name="connsiteY2427" fmla="*/ 1010917 h 8604433"/>
              <a:gd name="connsiteX2428" fmla="*/ 3834498 w 7414059"/>
              <a:gd name="connsiteY2428" fmla="*/ 1016679 h 8604433"/>
              <a:gd name="connsiteX2429" fmla="*/ 3833746 w 7414059"/>
              <a:gd name="connsiteY2429" fmla="*/ 998420 h 8604433"/>
              <a:gd name="connsiteX2430" fmla="*/ 3828745 w 7414059"/>
              <a:gd name="connsiteY2430" fmla="*/ 1010917 h 8604433"/>
              <a:gd name="connsiteX2431" fmla="*/ 2665943 w 7414059"/>
              <a:gd name="connsiteY2431" fmla="*/ 1022194 h 8604433"/>
              <a:gd name="connsiteX2432" fmla="*/ 2687374 w 7414059"/>
              <a:gd name="connsiteY2432" fmla="*/ 1046988 h 8604433"/>
              <a:gd name="connsiteX2433" fmla="*/ 2742143 w 7414059"/>
              <a:gd name="connsiteY2433" fmla="*/ 1033939 h 8604433"/>
              <a:gd name="connsiteX2434" fmla="*/ 2725474 w 7414059"/>
              <a:gd name="connsiteY2434" fmla="*/ 1014755 h 8604433"/>
              <a:gd name="connsiteX2435" fmla="*/ 2687374 w 7414059"/>
              <a:gd name="connsiteY2435" fmla="*/ 1008888 h 8604433"/>
              <a:gd name="connsiteX2436" fmla="*/ 2665943 w 7414059"/>
              <a:gd name="connsiteY2436" fmla="*/ 1003144 h 8604433"/>
              <a:gd name="connsiteX2437" fmla="*/ 2665943 w 7414059"/>
              <a:gd name="connsiteY2437" fmla="*/ 1022194 h 8604433"/>
              <a:gd name="connsiteX2438" fmla="*/ 2989793 w 7414059"/>
              <a:gd name="connsiteY2438" fmla="*/ 1018556 h 8604433"/>
              <a:gd name="connsiteX2439" fmla="*/ 3046610 w 7414059"/>
              <a:gd name="connsiteY2439" fmla="*/ 1062514 h 8604433"/>
              <a:gd name="connsiteX2440" fmla="*/ 3032208 w 7414059"/>
              <a:gd name="connsiteY2440" fmla="*/ 1016422 h 8604433"/>
              <a:gd name="connsiteX2441" fmla="*/ 2989793 w 7414059"/>
              <a:gd name="connsiteY2441" fmla="*/ 1018556 h 8604433"/>
              <a:gd name="connsiteX2442" fmla="*/ 3361268 w 7414059"/>
              <a:gd name="connsiteY2442" fmla="*/ 1029176 h 8604433"/>
              <a:gd name="connsiteX2443" fmla="*/ 3369774 w 7414059"/>
              <a:gd name="connsiteY2443" fmla="*/ 1052989 h 8604433"/>
              <a:gd name="connsiteX2444" fmla="*/ 3384547 w 7414059"/>
              <a:gd name="connsiteY2444" fmla="*/ 1014032 h 8604433"/>
              <a:gd name="connsiteX2445" fmla="*/ 3361268 w 7414059"/>
              <a:gd name="connsiteY2445" fmla="*/ 1029176 h 8604433"/>
              <a:gd name="connsiteX2446" fmla="*/ 3614128 w 7414059"/>
              <a:gd name="connsiteY2446" fmla="*/ 1039673 h 8604433"/>
              <a:gd name="connsiteX2447" fmla="*/ 3621939 w 7414059"/>
              <a:gd name="connsiteY2447" fmla="*/ 1080773 h 8604433"/>
              <a:gd name="connsiteX2448" fmla="*/ 3629463 w 7414059"/>
              <a:gd name="connsiteY2448" fmla="*/ 1005364 h 8604433"/>
              <a:gd name="connsiteX2449" fmla="*/ 3614128 w 7414059"/>
              <a:gd name="connsiteY2449" fmla="*/ 1039673 h 8604433"/>
              <a:gd name="connsiteX2450" fmla="*/ 3713693 w 7414059"/>
              <a:gd name="connsiteY2450" fmla="*/ 1028614 h 8604433"/>
              <a:gd name="connsiteX2451" fmla="*/ 3722132 w 7414059"/>
              <a:gd name="connsiteY2451" fmla="*/ 1057085 h 8604433"/>
              <a:gd name="connsiteX2452" fmla="*/ 3736486 w 7414059"/>
              <a:gd name="connsiteY2452" fmla="*/ 1013231 h 8604433"/>
              <a:gd name="connsiteX2453" fmla="*/ 3713693 w 7414059"/>
              <a:gd name="connsiteY2453" fmla="*/ 1028614 h 8604433"/>
              <a:gd name="connsiteX2454" fmla="*/ 3862902 w 7414059"/>
              <a:gd name="connsiteY2454" fmla="*/ 1026071 h 8604433"/>
              <a:gd name="connsiteX2455" fmla="*/ 3876666 w 7414059"/>
              <a:gd name="connsiteY2455" fmla="*/ 1051627 h 8604433"/>
              <a:gd name="connsiteX2456" fmla="*/ 3876732 w 7414059"/>
              <a:gd name="connsiteY2456" fmla="*/ 1005364 h 8604433"/>
              <a:gd name="connsiteX2457" fmla="*/ 3862902 w 7414059"/>
              <a:gd name="connsiteY2457" fmla="*/ 1026071 h 8604433"/>
              <a:gd name="connsiteX2458" fmla="*/ 2879865 w 7414059"/>
              <a:gd name="connsiteY2458" fmla="*/ 1025052 h 8604433"/>
              <a:gd name="connsiteX2459" fmla="*/ 2916460 w 7414059"/>
              <a:gd name="connsiteY2459" fmla="*/ 1057570 h 8604433"/>
              <a:gd name="connsiteX2460" fmla="*/ 2951693 w 7414059"/>
              <a:gd name="connsiteY2460" fmla="*/ 1072296 h 8604433"/>
              <a:gd name="connsiteX2461" fmla="*/ 2951693 w 7414059"/>
              <a:gd name="connsiteY2461" fmla="*/ 1052884 h 8604433"/>
              <a:gd name="connsiteX2462" fmla="*/ 2879865 w 7414059"/>
              <a:gd name="connsiteY2462" fmla="*/ 1025052 h 8604433"/>
              <a:gd name="connsiteX2463" fmla="*/ 3205544 w 7414059"/>
              <a:gd name="connsiteY2463" fmla="*/ 1028871 h 8604433"/>
              <a:gd name="connsiteX2464" fmla="*/ 3209287 w 7414059"/>
              <a:gd name="connsiteY2464" fmla="*/ 1048483 h 8604433"/>
              <a:gd name="connsiteX2465" fmla="*/ 3218393 w 7414059"/>
              <a:gd name="connsiteY2465" fmla="*/ 1034501 h 8604433"/>
              <a:gd name="connsiteX2466" fmla="*/ 3205544 w 7414059"/>
              <a:gd name="connsiteY2466" fmla="*/ 1028871 h 8604433"/>
              <a:gd name="connsiteX2467" fmla="*/ 4001824 w 7414059"/>
              <a:gd name="connsiteY2467" fmla="*/ 1086803 h 8604433"/>
              <a:gd name="connsiteX2468" fmla="*/ 3990604 w 7414059"/>
              <a:gd name="connsiteY2468" fmla="*/ 1157326 h 8604433"/>
              <a:gd name="connsiteX2469" fmla="*/ 4017302 w 7414059"/>
              <a:gd name="connsiteY2469" fmla="*/ 1217076 h 8604433"/>
              <a:gd name="connsiteX2470" fmla="*/ 4044010 w 7414059"/>
              <a:gd name="connsiteY2470" fmla="*/ 1276826 h 8604433"/>
              <a:gd name="connsiteX2471" fmla="*/ 4050706 w 7414059"/>
              <a:gd name="connsiteY2471" fmla="*/ 1241241 h 8604433"/>
              <a:gd name="connsiteX2472" fmla="*/ 4024570 w 7414059"/>
              <a:gd name="connsiteY2472" fmla="*/ 1155954 h 8604433"/>
              <a:gd name="connsiteX2473" fmla="*/ 4020112 w 7414059"/>
              <a:gd name="connsiteY2473" fmla="*/ 1081564 h 8604433"/>
              <a:gd name="connsiteX2474" fmla="*/ 4020531 w 7414059"/>
              <a:gd name="connsiteY2474" fmla="*/ 1020909 h 8604433"/>
              <a:gd name="connsiteX2475" fmla="*/ 4001824 w 7414059"/>
              <a:gd name="connsiteY2475" fmla="*/ 1086803 h 8604433"/>
              <a:gd name="connsiteX2476" fmla="*/ 4062765 w 7414059"/>
              <a:gd name="connsiteY2476" fmla="*/ 1035691 h 8604433"/>
              <a:gd name="connsiteX2477" fmla="*/ 4065508 w 7414059"/>
              <a:gd name="connsiteY2477" fmla="*/ 1114520 h 8604433"/>
              <a:gd name="connsiteX2478" fmla="*/ 4078110 w 7414059"/>
              <a:gd name="connsiteY2478" fmla="*/ 1023071 h 8604433"/>
              <a:gd name="connsiteX2479" fmla="*/ 4062765 w 7414059"/>
              <a:gd name="connsiteY2479" fmla="*/ 1035691 h 8604433"/>
              <a:gd name="connsiteX2480" fmla="*/ 2770718 w 7414059"/>
              <a:gd name="connsiteY2480" fmla="*/ 1042168 h 8604433"/>
              <a:gd name="connsiteX2481" fmla="*/ 2792149 w 7414059"/>
              <a:gd name="connsiteY2481" fmla="*/ 1066038 h 8604433"/>
              <a:gd name="connsiteX2482" fmla="*/ 2837393 w 7414059"/>
              <a:gd name="connsiteY2482" fmla="*/ 1058313 h 8604433"/>
              <a:gd name="connsiteX2483" fmla="*/ 2796912 w 7414059"/>
              <a:gd name="connsiteY2483" fmla="*/ 1030310 h 8604433"/>
              <a:gd name="connsiteX2484" fmla="*/ 2770718 w 7414059"/>
              <a:gd name="connsiteY2484" fmla="*/ 1024052 h 8604433"/>
              <a:gd name="connsiteX2485" fmla="*/ 2770718 w 7414059"/>
              <a:gd name="connsiteY2485" fmla="*/ 1042168 h 8604433"/>
              <a:gd name="connsiteX2486" fmla="*/ 3136716 w 7414059"/>
              <a:gd name="connsiteY2486" fmla="*/ 1037130 h 8604433"/>
              <a:gd name="connsiteX2487" fmla="*/ 3142793 w 7414059"/>
              <a:gd name="connsiteY2487" fmla="*/ 1068000 h 8604433"/>
              <a:gd name="connsiteX2488" fmla="*/ 3155052 w 7414059"/>
              <a:gd name="connsiteY2488" fmla="*/ 1082764 h 8604433"/>
              <a:gd name="connsiteX2489" fmla="*/ 3163948 w 7414059"/>
              <a:gd name="connsiteY2489" fmla="*/ 1066876 h 8604433"/>
              <a:gd name="connsiteX2490" fmla="*/ 3172844 w 7414059"/>
              <a:gd name="connsiteY2490" fmla="*/ 1050979 h 8604433"/>
              <a:gd name="connsiteX2491" fmla="*/ 3157861 w 7414059"/>
              <a:gd name="connsiteY2491" fmla="*/ 1036006 h 8604433"/>
              <a:gd name="connsiteX2492" fmla="*/ 3142888 w 7414059"/>
              <a:gd name="connsiteY2492" fmla="*/ 1021032 h 8604433"/>
              <a:gd name="connsiteX2493" fmla="*/ 3136716 w 7414059"/>
              <a:gd name="connsiteY2493" fmla="*/ 1037130 h 8604433"/>
              <a:gd name="connsiteX2494" fmla="*/ 3310757 w 7414059"/>
              <a:gd name="connsiteY2494" fmla="*/ 1037682 h 8604433"/>
              <a:gd name="connsiteX2495" fmla="*/ 3308652 w 7414059"/>
              <a:gd name="connsiteY2495" fmla="*/ 1060704 h 8604433"/>
              <a:gd name="connsiteX2496" fmla="*/ 3321349 w 7414059"/>
              <a:gd name="connsiteY2496" fmla="*/ 1037063 h 8604433"/>
              <a:gd name="connsiteX2497" fmla="*/ 3317843 w 7414059"/>
              <a:gd name="connsiteY2497" fmla="*/ 1019651 h 8604433"/>
              <a:gd name="connsiteX2498" fmla="*/ 3310757 w 7414059"/>
              <a:gd name="connsiteY2498" fmla="*/ 1037682 h 8604433"/>
              <a:gd name="connsiteX2499" fmla="*/ 3469719 w 7414059"/>
              <a:gd name="connsiteY2499" fmla="*/ 1038101 h 8604433"/>
              <a:gd name="connsiteX2500" fmla="*/ 3485026 w 7414059"/>
              <a:gd name="connsiteY2500" fmla="*/ 1076839 h 8604433"/>
              <a:gd name="connsiteX2501" fmla="*/ 3494618 w 7414059"/>
              <a:gd name="connsiteY2501" fmla="*/ 1052989 h 8604433"/>
              <a:gd name="connsiteX2502" fmla="*/ 3469719 w 7414059"/>
              <a:gd name="connsiteY2502" fmla="*/ 1038101 h 8604433"/>
              <a:gd name="connsiteX2503" fmla="*/ 4194391 w 7414059"/>
              <a:gd name="connsiteY2503" fmla="*/ 1044464 h 8604433"/>
              <a:gd name="connsiteX2504" fmla="*/ 4200268 w 7414059"/>
              <a:gd name="connsiteY2504" fmla="*/ 1108234 h 8604433"/>
              <a:gd name="connsiteX2505" fmla="*/ 4212517 w 7414059"/>
              <a:gd name="connsiteY2505" fmla="*/ 1151963 h 8604433"/>
              <a:gd name="connsiteX2506" fmla="*/ 4221175 w 7414059"/>
              <a:gd name="connsiteY2506" fmla="*/ 1125979 h 8604433"/>
              <a:gd name="connsiteX2507" fmla="*/ 4208040 w 7414059"/>
              <a:gd name="connsiteY2507" fmla="*/ 1077392 h 8604433"/>
              <a:gd name="connsiteX2508" fmla="*/ 4203973 w 7414059"/>
              <a:gd name="connsiteY2508" fmla="*/ 1054179 h 8604433"/>
              <a:gd name="connsiteX2509" fmla="*/ 4194391 w 7414059"/>
              <a:gd name="connsiteY2509" fmla="*/ 1044464 h 8604433"/>
              <a:gd name="connsiteX2510" fmla="*/ 1620374 w 7414059"/>
              <a:gd name="connsiteY2510" fmla="*/ 1050369 h 8604433"/>
              <a:gd name="connsiteX2511" fmla="*/ 1594371 w 7414059"/>
              <a:gd name="connsiteY2511" fmla="*/ 1089308 h 8604433"/>
              <a:gd name="connsiteX2512" fmla="*/ 1587951 w 7414059"/>
              <a:gd name="connsiteY2512" fmla="*/ 1111339 h 8604433"/>
              <a:gd name="connsiteX2513" fmla="*/ 1607153 w 7414059"/>
              <a:gd name="connsiteY2513" fmla="*/ 1099347 h 8604433"/>
              <a:gd name="connsiteX2514" fmla="*/ 1643710 w 7414059"/>
              <a:gd name="connsiteY2514" fmla="*/ 1037234 h 8604433"/>
              <a:gd name="connsiteX2515" fmla="*/ 1620374 w 7414059"/>
              <a:gd name="connsiteY2515" fmla="*/ 1050369 h 8604433"/>
              <a:gd name="connsiteX2516" fmla="*/ 2587362 w 7414059"/>
              <a:gd name="connsiteY2516" fmla="*/ 1040244 h 8604433"/>
              <a:gd name="connsiteX2517" fmla="*/ 2611174 w 7414059"/>
              <a:gd name="connsiteY2517" fmla="*/ 1040244 h 8604433"/>
              <a:gd name="connsiteX2518" fmla="*/ 2599268 w 7414059"/>
              <a:gd name="connsiteY2518" fmla="*/ 1035444 h 8604433"/>
              <a:gd name="connsiteX2519" fmla="*/ 2587362 w 7414059"/>
              <a:gd name="connsiteY2519" fmla="*/ 1040244 h 8604433"/>
              <a:gd name="connsiteX2520" fmla="*/ 1838887 w 7414059"/>
              <a:gd name="connsiteY2520" fmla="*/ 1082592 h 8604433"/>
              <a:gd name="connsiteX2521" fmla="*/ 1814208 w 7414059"/>
              <a:gd name="connsiteY2521" fmla="*/ 1145800 h 8604433"/>
              <a:gd name="connsiteX2522" fmla="*/ 1807445 w 7414059"/>
              <a:gd name="connsiteY2522" fmla="*/ 1167165 h 8604433"/>
              <a:gd name="connsiteX2523" fmla="*/ 1822390 w 7414059"/>
              <a:gd name="connsiteY2523" fmla="*/ 1161431 h 8604433"/>
              <a:gd name="connsiteX2524" fmla="*/ 1862204 w 7414059"/>
              <a:gd name="connsiteY2524" fmla="*/ 1046169 h 8604433"/>
              <a:gd name="connsiteX2525" fmla="*/ 1838887 w 7414059"/>
              <a:gd name="connsiteY2525" fmla="*/ 1082592 h 8604433"/>
              <a:gd name="connsiteX2526" fmla="*/ 3246968 w 7414059"/>
              <a:gd name="connsiteY2526" fmla="*/ 1061952 h 8604433"/>
              <a:gd name="connsiteX2527" fmla="*/ 3255493 w 7414059"/>
              <a:gd name="connsiteY2527" fmla="*/ 1085707 h 8604433"/>
              <a:gd name="connsiteX2528" fmla="*/ 3270247 w 7414059"/>
              <a:gd name="connsiteY2528" fmla="*/ 1052132 h 8604433"/>
              <a:gd name="connsiteX2529" fmla="*/ 3246968 w 7414059"/>
              <a:gd name="connsiteY2529" fmla="*/ 1061952 h 8604433"/>
              <a:gd name="connsiteX2530" fmla="*/ 3415246 w 7414059"/>
              <a:gd name="connsiteY2530" fmla="*/ 1049817 h 8604433"/>
              <a:gd name="connsiteX2531" fmla="*/ 3418418 w 7414059"/>
              <a:gd name="connsiteY2531" fmla="*/ 1100614 h 8604433"/>
              <a:gd name="connsiteX2532" fmla="*/ 3427943 w 7414059"/>
              <a:gd name="connsiteY2532" fmla="*/ 1072039 h 8604433"/>
              <a:gd name="connsiteX2533" fmla="*/ 3415246 w 7414059"/>
              <a:gd name="connsiteY2533" fmla="*/ 1049817 h 8604433"/>
              <a:gd name="connsiteX2534" fmla="*/ 3662620 w 7414059"/>
              <a:gd name="connsiteY2534" fmla="*/ 1057751 h 8604433"/>
              <a:gd name="connsiteX2535" fmla="*/ 3666363 w 7414059"/>
              <a:gd name="connsiteY2535" fmla="*/ 1072039 h 8604433"/>
              <a:gd name="connsiteX2536" fmla="*/ 3675593 w 7414059"/>
              <a:gd name="connsiteY2536" fmla="*/ 1057751 h 8604433"/>
              <a:gd name="connsiteX2537" fmla="*/ 3671850 w 7414059"/>
              <a:gd name="connsiteY2537" fmla="*/ 1043464 h 8604433"/>
              <a:gd name="connsiteX2538" fmla="*/ 3662620 w 7414059"/>
              <a:gd name="connsiteY2538" fmla="*/ 1057751 h 8604433"/>
              <a:gd name="connsiteX2539" fmla="*/ 3819973 w 7414059"/>
              <a:gd name="connsiteY2539" fmla="*/ 1062514 h 8604433"/>
              <a:gd name="connsiteX2540" fmla="*/ 3824773 w 7414059"/>
              <a:gd name="connsiteY2540" fmla="*/ 1074420 h 8604433"/>
              <a:gd name="connsiteX2541" fmla="*/ 3824773 w 7414059"/>
              <a:gd name="connsiteY2541" fmla="*/ 1050608 h 8604433"/>
              <a:gd name="connsiteX2542" fmla="*/ 3819973 w 7414059"/>
              <a:gd name="connsiteY2542" fmla="*/ 1062514 h 8604433"/>
              <a:gd name="connsiteX2543" fmla="*/ 3958962 w 7414059"/>
              <a:gd name="connsiteY2543" fmla="*/ 1048903 h 8604433"/>
              <a:gd name="connsiteX2544" fmla="*/ 3951818 w 7414059"/>
              <a:gd name="connsiteY2544" fmla="*/ 1085059 h 8604433"/>
              <a:gd name="connsiteX2545" fmla="*/ 3951818 w 7414059"/>
              <a:gd name="connsiteY2545" fmla="*/ 1113949 h 8604433"/>
              <a:gd name="connsiteX2546" fmla="*/ 3962086 w 7414059"/>
              <a:gd name="connsiteY2546" fmla="*/ 1103681 h 8604433"/>
              <a:gd name="connsiteX2547" fmla="*/ 3969230 w 7414059"/>
              <a:gd name="connsiteY2547" fmla="*/ 1067524 h 8604433"/>
              <a:gd name="connsiteX2548" fmla="*/ 3958962 w 7414059"/>
              <a:gd name="connsiteY2548" fmla="*/ 1048903 h 8604433"/>
              <a:gd name="connsiteX2549" fmla="*/ 4153014 w 7414059"/>
              <a:gd name="connsiteY2549" fmla="*/ 1052989 h 8604433"/>
              <a:gd name="connsiteX2550" fmla="*/ 4146299 w 7414059"/>
              <a:gd name="connsiteY2550" fmla="*/ 1091089 h 8604433"/>
              <a:gd name="connsiteX2551" fmla="*/ 4141003 w 7414059"/>
              <a:gd name="connsiteY2551" fmla="*/ 1114901 h 8604433"/>
              <a:gd name="connsiteX2552" fmla="*/ 4151814 w 7414059"/>
              <a:gd name="connsiteY2552" fmla="*/ 1097956 h 8604433"/>
              <a:gd name="connsiteX2553" fmla="*/ 4158529 w 7414059"/>
              <a:gd name="connsiteY2553" fmla="*/ 1059856 h 8604433"/>
              <a:gd name="connsiteX2554" fmla="*/ 4153014 w 7414059"/>
              <a:gd name="connsiteY2554" fmla="*/ 1052989 h 8604433"/>
              <a:gd name="connsiteX2555" fmla="*/ 4270953 w 7414059"/>
              <a:gd name="connsiteY2555" fmla="*/ 1052903 h 8604433"/>
              <a:gd name="connsiteX2556" fmla="*/ 4284517 w 7414059"/>
              <a:gd name="connsiteY2556" fmla="*/ 1129189 h 8604433"/>
              <a:gd name="connsiteX2557" fmla="*/ 4297452 w 7414059"/>
              <a:gd name="connsiteY2557" fmla="*/ 1103290 h 8604433"/>
              <a:gd name="connsiteX2558" fmla="*/ 4270953 w 7414059"/>
              <a:gd name="connsiteY2558" fmla="*/ 1052903 h 8604433"/>
              <a:gd name="connsiteX2559" fmla="*/ 2652760 w 7414059"/>
              <a:gd name="connsiteY2559" fmla="*/ 1067829 h 8604433"/>
              <a:gd name="connsiteX2560" fmla="*/ 2688403 w 7414059"/>
              <a:gd name="connsiteY2560" fmla="*/ 1097480 h 8604433"/>
              <a:gd name="connsiteX2561" fmla="*/ 2722760 w 7414059"/>
              <a:gd name="connsiteY2561" fmla="*/ 1103052 h 8604433"/>
              <a:gd name="connsiteX2562" fmla="*/ 2728865 w 7414059"/>
              <a:gd name="connsiteY2562" fmla="*/ 1087136 h 8604433"/>
              <a:gd name="connsiteX2563" fmla="*/ 2693470 w 7414059"/>
              <a:gd name="connsiteY2563" fmla="*/ 1057789 h 8604433"/>
              <a:gd name="connsiteX2564" fmla="*/ 2659075 w 7414059"/>
              <a:gd name="connsiteY2564" fmla="*/ 1051370 h 8604433"/>
              <a:gd name="connsiteX2565" fmla="*/ 2652760 w 7414059"/>
              <a:gd name="connsiteY2565" fmla="*/ 1067829 h 8604433"/>
              <a:gd name="connsiteX2566" fmla="*/ 2871540 w 7414059"/>
              <a:gd name="connsiteY2566" fmla="*/ 1060113 h 8604433"/>
              <a:gd name="connsiteX2567" fmla="*/ 2899610 w 7414059"/>
              <a:gd name="connsiteY2567" fmla="*/ 1103605 h 8604433"/>
              <a:gd name="connsiteX2568" fmla="*/ 2933252 w 7414059"/>
              <a:gd name="connsiteY2568" fmla="*/ 1119645 h 8604433"/>
              <a:gd name="connsiteX2569" fmla="*/ 2938548 w 7414059"/>
              <a:gd name="connsiteY2569" fmla="*/ 1105824 h 8604433"/>
              <a:gd name="connsiteX2570" fmla="*/ 2938263 w 7414059"/>
              <a:gd name="connsiteY2570" fmla="*/ 1082954 h 8604433"/>
              <a:gd name="connsiteX2571" fmla="*/ 2871540 w 7414059"/>
              <a:gd name="connsiteY2571" fmla="*/ 1060113 h 8604433"/>
              <a:gd name="connsiteX2572" fmla="*/ 2980268 w 7414059"/>
              <a:gd name="connsiteY2572" fmla="*/ 1070505 h 8604433"/>
              <a:gd name="connsiteX2573" fmla="*/ 3037866 w 7414059"/>
              <a:gd name="connsiteY2573" fmla="*/ 1110139 h 8604433"/>
              <a:gd name="connsiteX2574" fmla="*/ 3025769 w 7414059"/>
              <a:gd name="connsiteY2574" fmla="*/ 1067819 h 8604433"/>
              <a:gd name="connsiteX2575" fmla="*/ 2980268 w 7414059"/>
              <a:gd name="connsiteY2575" fmla="*/ 1070505 h 8604433"/>
              <a:gd name="connsiteX2576" fmla="*/ 3082157 w 7414059"/>
              <a:gd name="connsiteY2576" fmla="*/ 1066257 h 8604433"/>
              <a:gd name="connsiteX2577" fmla="*/ 3080052 w 7414059"/>
              <a:gd name="connsiteY2577" fmla="*/ 1089279 h 8604433"/>
              <a:gd name="connsiteX2578" fmla="*/ 3092749 w 7414059"/>
              <a:gd name="connsiteY2578" fmla="*/ 1065638 h 8604433"/>
              <a:gd name="connsiteX2579" fmla="*/ 3089243 w 7414059"/>
              <a:gd name="connsiteY2579" fmla="*/ 1048226 h 8604433"/>
              <a:gd name="connsiteX2580" fmla="*/ 3082157 w 7414059"/>
              <a:gd name="connsiteY2580" fmla="*/ 1066257 h 8604433"/>
              <a:gd name="connsiteX2581" fmla="*/ 3562588 w 7414059"/>
              <a:gd name="connsiteY2581" fmla="*/ 1062514 h 8604433"/>
              <a:gd name="connsiteX2582" fmla="*/ 3555102 w 7414059"/>
              <a:gd name="connsiteY2582" fmla="*/ 1100614 h 8604433"/>
              <a:gd name="connsiteX2583" fmla="*/ 3549177 w 7414059"/>
              <a:gd name="connsiteY2583" fmla="*/ 1124426 h 8604433"/>
              <a:gd name="connsiteX2584" fmla="*/ 3560740 w 7414059"/>
              <a:gd name="connsiteY2584" fmla="*/ 1113682 h 8604433"/>
              <a:gd name="connsiteX2585" fmla="*/ 3568227 w 7414059"/>
              <a:gd name="connsiteY2585" fmla="*/ 1075582 h 8604433"/>
              <a:gd name="connsiteX2586" fmla="*/ 3562588 w 7414059"/>
              <a:gd name="connsiteY2586" fmla="*/ 1062514 h 8604433"/>
              <a:gd name="connsiteX2587" fmla="*/ 3760194 w 7414059"/>
              <a:gd name="connsiteY2587" fmla="*/ 1069096 h 8604433"/>
              <a:gd name="connsiteX2588" fmla="*/ 3760527 w 7414059"/>
              <a:gd name="connsiteY2588" fmla="*/ 1094470 h 8604433"/>
              <a:gd name="connsiteX2589" fmla="*/ 3751803 w 7414059"/>
              <a:gd name="connsiteY2589" fmla="*/ 1114892 h 8604433"/>
              <a:gd name="connsiteX2590" fmla="*/ 3739515 w 7414059"/>
              <a:gd name="connsiteY2590" fmla="*/ 1221381 h 8604433"/>
              <a:gd name="connsiteX2591" fmla="*/ 3762461 w 7414059"/>
              <a:gd name="connsiteY2591" fmla="*/ 1122759 h 8604433"/>
              <a:gd name="connsiteX2592" fmla="*/ 3770586 w 7414059"/>
              <a:gd name="connsiteY2592" fmla="*/ 1105529 h 8604433"/>
              <a:gd name="connsiteX2593" fmla="*/ 3770843 w 7414059"/>
              <a:gd name="connsiteY2593" fmla="*/ 1057751 h 8604433"/>
              <a:gd name="connsiteX2594" fmla="*/ 3760194 w 7414059"/>
              <a:gd name="connsiteY2594" fmla="*/ 1069096 h 8604433"/>
              <a:gd name="connsiteX2595" fmla="*/ 3196762 w 7414059"/>
              <a:gd name="connsiteY2595" fmla="*/ 1068267 h 8604433"/>
              <a:gd name="connsiteX2596" fmla="*/ 3190104 w 7414059"/>
              <a:gd name="connsiteY2596" fmla="*/ 1095061 h 8604433"/>
              <a:gd name="connsiteX2597" fmla="*/ 3190399 w 7414059"/>
              <a:gd name="connsiteY2597" fmla="*/ 1114901 h 8604433"/>
              <a:gd name="connsiteX2598" fmla="*/ 3200305 w 7414059"/>
              <a:gd name="connsiteY2598" fmla="*/ 1097871 h 8604433"/>
              <a:gd name="connsiteX2599" fmla="*/ 3196762 w 7414059"/>
              <a:gd name="connsiteY2599" fmla="*/ 1068267 h 8604433"/>
              <a:gd name="connsiteX2600" fmla="*/ 3346980 w 7414059"/>
              <a:gd name="connsiteY2600" fmla="*/ 1072039 h 8604433"/>
              <a:gd name="connsiteX2601" fmla="*/ 3346742 w 7414059"/>
              <a:gd name="connsiteY2601" fmla="*/ 1090698 h 8604433"/>
              <a:gd name="connsiteX2602" fmla="*/ 3341037 w 7414059"/>
              <a:gd name="connsiteY2602" fmla="*/ 1118016 h 8604433"/>
              <a:gd name="connsiteX2603" fmla="*/ 3336465 w 7414059"/>
              <a:gd name="connsiteY2603" fmla="*/ 1153859 h 8604433"/>
              <a:gd name="connsiteX2604" fmla="*/ 3343247 w 7414059"/>
              <a:gd name="connsiteY2604" fmla="*/ 1171518 h 8604433"/>
              <a:gd name="connsiteX2605" fmla="*/ 3352038 w 7414059"/>
              <a:gd name="connsiteY2605" fmla="*/ 1157497 h 8604433"/>
              <a:gd name="connsiteX2606" fmla="*/ 3355896 w 7414059"/>
              <a:gd name="connsiteY2606" fmla="*/ 1127608 h 8604433"/>
              <a:gd name="connsiteX2607" fmla="*/ 3360877 w 7414059"/>
              <a:gd name="connsiteY2607" fmla="*/ 1105614 h 8604433"/>
              <a:gd name="connsiteX2608" fmla="*/ 3361830 w 7414059"/>
              <a:gd name="connsiteY2608" fmla="*/ 1062514 h 8604433"/>
              <a:gd name="connsiteX2609" fmla="*/ 3346980 w 7414059"/>
              <a:gd name="connsiteY2609" fmla="*/ 1072039 h 8604433"/>
              <a:gd name="connsiteX2610" fmla="*/ 3699472 w 7414059"/>
              <a:gd name="connsiteY2610" fmla="*/ 1081345 h 8604433"/>
              <a:gd name="connsiteX2611" fmla="*/ 3714350 w 7414059"/>
              <a:gd name="connsiteY2611" fmla="*/ 1114492 h 8604433"/>
              <a:gd name="connsiteX2612" fmla="*/ 3714379 w 7414059"/>
              <a:gd name="connsiteY2612" fmla="*/ 1067695 h 8604433"/>
              <a:gd name="connsiteX2613" fmla="*/ 3699472 w 7414059"/>
              <a:gd name="connsiteY2613" fmla="*/ 1081345 h 8604433"/>
              <a:gd name="connsiteX2614" fmla="*/ 1776594 w 7414059"/>
              <a:gd name="connsiteY2614" fmla="*/ 1093470 h 8604433"/>
              <a:gd name="connsiteX2615" fmla="*/ 1784880 w 7414059"/>
              <a:gd name="connsiteY2615" fmla="*/ 1110139 h 8604433"/>
              <a:gd name="connsiteX2616" fmla="*/ 1790757 w 7414059"/>
              <a:gd name="connsiteY2616" fmla="*/ 1072039 h 8604433"/>
              <a:gd name="connsiteX2617" fmla="*/ 1776594 w 7414059"/>
              <a:gd name="connsiteY2617" fmla="*/ 1093470 h 8604433"/>
              <a:gd name="connsiteX2618" fmla="*/ 2758783 w 7414059"/>
              <a:gd name="connsiteY2618" fmla="*/ 1089755 h 8604433"/>
              <a:gd name="connsiteX2619" fmla="*/ 2753744 w 7414059"/>
              <a:gd name="connsiteY2619" fmla="*/ 1109005 h 8604433"/>
              <a:gd name="connsiteX2620" fmla="*/ 2782377 w 7414059"/>
              <a:gd name="connsiteY2620" fmla="*/ 1118978 h 8604433"/>
              <a:gd name="connsiteX2621" fmla="*/ 2819438 w 7414059"/>
              <a:gd name="connsiteY2621" fmla="*/ 1123750 h 8604433"/>
              <a:gd name="connsiteX2622" fmla="*/ 2815962 w 7414059"/>
              <a:gd name="connsiteY2622" fmla="*/ 1081430 h 8604433"/>
              <a:gd name="connsiteX2623" fmla="*/ 2783939 w 7414059"/>
              <a:gd name="connsiteY2623" fmla="*/ 1075906 h 8604433"/>
              <a:gd name="connsiteX2624" fmla="*/ 2763812 w 7414059"/>
              <a:gd name="connsiteY2624" fmla="*/ 1070505 h 8604433"/>
              <a:gd name="connsiteX2625" fmla="*/ 2758783 w 7414059"/>
              <a:gd name="connsiteY2625" fmla="*/ 1089755 h 8604433"/>
              <a:gd name="connsiteX2626" fmla="*/ 3301584 w 7414059"/>
              <a:gd name="connsiteY2626" fmla="*/ 1081564 h 8604433"/>
              <a:gd name="connsiteX2627" fmla="*/ 3267056 w 7414059"/>
              <a:gd name="connsiteY2627" fmla="*/ 1210151 h 8604433"/>
              <a:gd name="connsiteX2628" fmla="*/ 3251816 w 7414059"/>
              <a:gd name="connsiteY2628" fmla="*/ 1264920 h 8604433"/>
              <a:gd name="connsiteX2629" fmla="*/ 3253635 w 7414059"/>
              <a:gd name="connsiteY2629" fmla="*/ 1281589 h 8604433"/>
              <a:gd name="connsiteX2630" fmla="*/ 3279324 w 7414059"/>
              <a:gd name="connsiteY2630" fmla="*/ 1212533 h 8604433"/>
              <a:gd name="connsiteX2631" fmla="*/ 3305928 w 7414059"/>
              <a:gd name="connsiteY2631" fmla="*/ 1117768 h 8604433"/>
              <a:gd name="connsiteX2632" fmla="*/ 3310947 w 7414059"/>
              <a:gd name="connsiteY2632" fmla="*/ 1079668 h 8604433"/>
              <a:gd name="connsiteX2633" fmla="*/ 3306337 w 7414059"/>
              <a:gd name="connsiteY2633" fmla="*/ 1067276 h 8604433"/>
              <a:gd name="connsiteX2634" fmla="*/ 3301584 w 7414059"/>
              <a:gd name="connsiteY2634" fmla="*/ 1081564 h 8604433"/>
              <a:gd name="connsiteX2635" fmla="*/ 3854463 w 7414059"/>
              <a:gd name="connsiteY2635" fmla="*/ 1081564 h 8604433"/>
              <a:gd name="connsiteX2636" fmla="*/ 3837584 w 7414059"/>
              <a:gd name="connsiteY2636" fmla="*/ 1228030 h 8604433"/>
              <a:gd name="connsiteX2637" fmla="*/ 3848795 w 7414059"/>
              <a:gd name="connsiteY2637" fmla="*/ 1181576 h 8604433"/>
              <a:gd name="connsiteX2638" fmla="*/ 3859654 w 7414059"/>
              <a:gd name="connsiteY2638" fmla="*/ 1137714 h 8604433"/>
              <a:gd name="connsiteX2639" fmla="*/ 3863950 w 7414059"/>
              <a:gd name="connsiteY2639" fmla="*/ 1099614 h 8604433"/>
              <a:gd name="connsiteX2640" fmla="*/ 3854463 w 7414059"/>
              <a:gd name="connsiteY2640" fmla="*/ 1081564 h 8604433"/>
              <a:gd name="connsiteX2641" fmla="*/ 1657179 w 7414059"/>
              <a:gd name="connsiteY2641" fmla="*/ 1111682 h 8604433"/>
              <a:gd name="connsiteX2642" fmla="*/ 1651111 w 7414059"/>
              <a:gd name="connsiteY2642" fmla="*/ 1146229 h 8604433"/>
              <a:gd name="connsiteX2643" fmla="*/ 1641043 w 7414059"/>
              <a:gd name="connsiteY2643" fmla="*/ 1178671 h 8604433"/>
              <a:gd name="connsiteX2644" fmla="*/ 1649873 w 7414059"/>
              <a:gd name="connsiteY2644" fmla="*/ 1212542 h 8604433"/>
              <a:gd name="connsiteX2645" fmla="*/ 1663027 w 7414059"/>
              <a:gd name="connsiteY2645" fmla="*/ 1148239 h 8604433"/>
              <a:gd name="connsiteX2646" fmla="*/ 1667656 w 7414059"/>
              <a:gd name="connsiteY2646" fmla="*/ 1131570 h 8604433"/>
              <a:gd name="connsiteX2647" fmla="*/ 1680734 w 7414059"/>
              <a:gd name="connsiteY2647" fmla="*/ 1081564 h 8604433"/>
              <a:gd name="connsiteX2648" fmla="*/ 1657179 w 7414059"/>
              <a:gd name="connsiteY2648" fmla="*/ 1111682 h 8604433"/>
              <a:gd name="connsiteX2649" fmla="*/ 3118437 w 7414059"/>
              <a:gd name="connsiteY2649" fmla="*/ 1091003 h 8604433"/>
              <a:gd name="connsiteX2650" fmla="*/ 3144022 w 7414059"/>
              <a:gd name="connsiteY2650" fmla="*/ 1129189 h 8604433"/>
              <a:gd name="connsiteX2651" fmla="*/ 3135925 w 7414059"/>
              <a:gd name="connsiteY2651" fmla="*/ 1084193 h 8604433"/>
              <a:gd name="connsiteX2652" fmla="*/ 3118437 w 7414059"/>
              <a:gd name="connsiteY2652" fmla="*/ 1091003 h 8604433"/>
              <a:gd name="connsiteX2653" fmla="*/ 3451822 w 7414059"/>
              <a:gd name="connsiteY2653" fmla="*/ 1100395 h 8604433"/>
              <a:gd name="connsiteX2654" fmla="*/ 3466605 w 7414059"/>
              <a:gd name="connsiteY2654" fmla="*/ 1138714 h 8604433"/>
              <a:gd name="connsiteX2655" fmla="*/ 3466729 w 7414059"/>
              <a:gd name="connsiteY2655" fmla="*/ 1086745 h 8604433"/>
              <a:gd name="connsiteX2656" fmla="*/ 3451822 w 7414059"/>
              <a:gd name="connsiteY2656" fmla="*/ 1100395 h 8604433"/>
              <a:gd name="connsiteX2657" fmla="*/ 3515173 w 7414059"/>
              <a:gd name="connsiteY2657" fmla="*/ 1100614 h 8604433"/>
              <a:gd name="connsiteX2658" fmla="*/ 3519973 w 7414059"/>
              <a:gd name="connsiteY2658" fmla="*/ 1112520 h 8604433"/>
              <a:gd name="connsiteX2659" fmla="*/ 3519973 w 7414059"/>
              <a:gd name="connsiteY2659" fmla="*/ 1088708 h 8604433"/>
              <a:gd name="connsiteX2660" fmla="*/ 3515173 w 7414059"/>
              <a:gd name="connsiteY2660" fmla="*/ 1100614 h 8604433"/>
              <a:gd name="connsiteX2661" fmla="*/ 3905698 w 7414059"/>
              <a:gd name="connsiteY2661" fmla="*/ 1100614 h 8604433"/>
              <a:gd name="connsiteX2662" fmla="*/ 3910498 w 7414059"/>
              <a:gd name="connsiteY2662" fmla="*/ 1112520 h 8604433"/>
              <a:gd name="connsiteX2663" fmla="*/ 3910498 w 7414059"/>
              <a:gd name="connsiteY2663" fmla="*/ 1088708 h 8604433"/>
              <a:gd name="connsiteX2664" fmla="*/ 3905698 w 7414059"/>
              <a:gd name="connsiteY2664" fmla="*/ 1100614 h 8604433"/>
              <a:gd name="connsiteX2665" fmla="*/ 1540021 w 7414059"/>
              <a:gd name="connsiteY2665" fmla="*/ 1107700 h 8604433"/>
              <a:gd name="connsiteX2666" fmla="*/ 1525343 w 7414059"/>
              <a:gd name="connsiteY2666" fmla="*/ 1138714 h 8604433"/>
              <a:gd name="connsiteX2667" fmla="*/ 1517694 w 7414059"/>
              <a:gd name="connsiteY2667" fmla="*/ 1171232 h 8604433"/>
              <a:gd name="connsiteX2668" fmla="*/ 1510179 w 7414059"/>
              <a:gd name="connsiteY2668" fmla="*/ 1189463 h 8604433"/>
              <a:gd name="connsiteX2669" fmla="*/ 1523705 w 7414059"/>
              <a:gd name="connsiteY2669" fmla="*/ 1181500 h 8604433"/>
              <a:gd name="connsiteX2670" fmla="*/ 1519028 w 7414059"/>
              <a:gd name="connsiteY2670" fmla="*/ 1194283 h 8604433"/>
              <a:gd name="connsiteX2671" fmla="*/ 1507046 w 7414059"/>
              <a:gd name="connsiteY2671" fmla="*/ 1221238 h 8604433"/>
              <a:gd name="connsiteX2672" fmla="*/ 1504283 w 7414059"/>
              <a:gd name="connsiteY2672" fmla="*/ 1238260 h 8604433"/>
              <a:gd name="connsiteX2673" fmla="*/ 1491891 w 7414059"/>
              <a:gd name="connsiteY2673" fmla="*/ 1282351 h 8604433"/>
              <a:gd name="connsiteX2674" fmla="*/ 1482395 w 7414059"/>
              <a:gd name="connsiteY2674" fmla="*/ 1325470 h 8604433"/>
              <a:gd name="connsiteX2675" fmla="*/ 1471927 w 7414059"/>
              <a:gd name="connsiteY2675" fmla="*/ 1358456 h 8604433"/>
              <a:gd name="connsiteX2676" fmla="*/ 1457382 w 7414059"/>
              <a:gd name="connsiteY2676" fmla="*/ 1407795 h 8604433"/>
              <a:gd name="connsiteX2677" fmla="*/ 1454420 w 7414059"/>
              <a:gd name="connsiteY2677" fmla="*/ 1433989 h 8604433"/>
              <a:gd name="connsiteX2678" fmla="*/ 1573216 w 7414059"/>
              <a:gd name="connsiteY2678" fmla="*/ 1303020 h 8604433"/>
              <a:gd name="connsiteX2679" fmla="*/ 1547127 w 7414059"/>
              <a:gd name="connsiteY2679" fmla="*/ 1303496 h 8604433"/>
              <a:gd name="connsiteX2680" fmla="*/ 1501664 w 7414059"/>
              <a:gd name="connsiteY2680" fmla="*/ 1347873 h 8604433"/>
              <a:gd name="connsiteX2681" fmla="*/ 1470555 w 7414059"/>
              <a:gd name="connsiteY2681" fmla="*/ 1370333 h 8604433"/>
              <a:gd name="connsiteX2682" fmla="*/ 1491072 w 7414059"/>
              <a:gd name="connsiteY2682" fmla="*/ 1347387 h 8604433"/>
              <a:gd name="connsiteX2683" fmla="*/ 1517790 w 7414059"/>
              <a:gd name="connsiteY2683" fmla="*/ 1286351 h 8604433"/>
              <a:gd name="connsiteX2684" fmla="*/ 1537087 w 7414059"/>
              <a:gd name="connsiteY2684" fmla="*/ 1202598 h 8604433"/>
              <a:gd name="connsiteX2685" fmla="*/ 1538488 w 7414059"/>
              <a:gd name="connsiteY2685" fmla="*/ 1179662 h 8604433"/>
              <a:gd name="connsiteX2686" fmla="*/ 1543431 w 7414059"/>
              <a:gd name="connsiteY2686" fmla="*/ 1160793 h 8604433"/>
              <a:gd name="connsiteX2687" fmla="*/ 1548451 w 7414059"/>
              <a:gd name="connsiteY2687" fmla="*/ 1141990 h 8604433"/>
              <a:gd name="connsiteX2688" fmla="*/ 1552623 w 7414059"/>
              <a:gd name="connsiteY2688" fmla="*/ 1117597 h 8604433"/>
              <a:gd name="connsiteX2689" fmla="*/ 1540021 w 7414059"/>
              <a:gd name="connsiteY2689" fmla="*/ 1107700 h 8604433"/>
              <a:gd name="connsiteX2690" fmla="*/ 3231594 w 7414059"/>
              <a:gd name="connsiteY2690" fmla="*/ 1104776 h 8604433"/>
              <a:gd name="connsiteX2691" fmla="*/ 3246673 w 7414059"/>
              <a:gd name="connsiteY2691" fmla="*/ 1148239 h 8604433"/>
              <a:gd name="connsiteX2692" fmla="*/ 3246901 w 7414059"/>
              <a:gd name="connsiteY2692" fmla="*/ 1095813 h 8604433"/>
              <a:gd name="connsiteX2693" fmla="*/ 3231594 w 7414059"/>
              <a:gd name="connsiteY2693" fmla="*/ 1104776 h 8604433"/>
              <a:gd name="connsiteX2694" fmla="*/ 3595792 w 7414059"/>
              <a:gd name="connsiteY2694" fmla="*/ 1108472 h 8604433"/>
              <a:gd name="connsiteX2695" fmla="*/ 3593764 w 7414059"/>
              <a:gd name="connsiteY2695" fmla="*/ 1136256 h 8604433"/>
              <a:gd name="connsiteX2696" fmla="*/ 3606956 w 7414059"/>
              <a:gd name="connsiteY2696" fmla="*/ 1108577 h 8604433"/>
              <a:gd name="connsiteX2697" fmla="*/ 3603451 w 7414059"/>
              <a:gd name="connsiteY2697" fmla="*/ 1086326 h 8604433"/>
              <a:gd name="connsiteX2698" fmla="*/ 3595792 w 7414059"/>
              <a:gd name="connsiteY2698" fmla="*/ 1108472 h 8604433"/>
              <a:gd name="connsiteX2699" fmla="*/ 3653962 w 7414059"/>
              <a:gd name="connsiteY2699" fmla="*/ 1096842 h 8604433"/>
              <a:gd name="connsiteX2700" fmla="*/ 3647304 w 7414059"/>
              <a:gd name="connsiteY2700" fmla="*/ 1123636 h 8604433"/>
              <a:gd name="connsiteX2701" fmla="*/ 3647599 w 7414059"/>
              <a:gd name="connsiteY2701" fmla="*/ 1143476 h 8604433"/>
              <a:gd name="connsiteX2702" fmla="*/ 3657505 w 7414059"/>
              <a:gd name="connsiteY2702" fmla="*/ 1126446 h 8604433"/>
              <a:gd name="connsiteX2703" fmla="*/ 3653962 w 7414059"/>
              <a:gd name="connsiteY2703" fmla="*/ 1096842 h 8604433"/>
              <a:gd name="connsiteX2704" fmla="*/ 1595857 w 7414059"/>
              <a:gd name="connsiteY2704" fmla="*/ 1118035 h 8604433"/>
              <a:gd name="connsiteX2705" fmla="*/ 1588941 w 7414059"/>
              <a:gd name="connsiteY2705" fmla="*/ 1148239 h 8604433"/>
              <a:gd name="connsiteX2706" fmla="*/ 1627718 w 7414059"/>
              <a:gd name="connsiteY2706" fmla="*/ 1109462 h 8604433"/>
              <a:gd name="connsiteX2707" fmla="*/ 1595857 w 7414059"/>
              <a:gd name="connsiteY2707" fmla="*/ 1118035 h 8604433"/>
              <a:gd name="connsiteX2708" fmla="*/ 2644054 w 7414059"/>
              <a:gd name="connsiteY2708" fmla="*/ 1106634 h 8604433"/>
              <a:gd name="connsiteX2709" fmla="*/ 2637368 w 7414059"/>
              <a:gd name="connsiteY2709" fmla="*/ 1130780 h 8604433"/>
              <a:gd name="connsiteX2710" fmla="*/ 2660399 w 7414059"/>
              <a:gd name="connsiteY2710" fmla="*/ 1148239 h 8604433"/>
              <a:gd name="connsiteX2711" fmla="*/ 2697251 w 7414059"/>
              <a:gd name="connsiteY2711" fmla="*/ 1153544 h 8604433"/>
              <a:gd name="connsiteX2712" fmla="*/ 2715054 w 7414059"/>
              <a:gd name="connsiteY2712" fmla="*/ 1116035 h 8604433"/>
              <a:gd name="connsiteX2713" fmla="*/ 2644054 w 7414059"/>
              <a:gd name="connsiteY2713" fmla="*/ 1106634 h 8604433"/>
              <a:gd name="connsiteX2714" fmla="*/ 2852471 w 7414059"/>
              <a:gd name="connsiteY2714" fmla="*/ 1116263 h 8604433"/>
              <a:gd name="connsiteX2715" fmla="*/ 2883903 w 7414059"/>
              <a:gd name="connsiteY2715" fmla="*/ 1152687 h 8604433"/>
              <a:gd name="connsiteX2716" fmla="*/ 2916117 w 7414059"/>
              <a:gd name="connsiteY2716" fmla="*/ 1169089 h 8604433"/>
              <a:gd name="connsiteX2717" fmla="*/ 2924232 w 7414059"/>
              <a:gd name="connsiteY2717" fmla="*/ 1156278 h 8604433"/>
              <a:gd name="connsiteX2718" fmla="*/ 2899610 w 7414059"/>
              <a:gd name="connsiteY2718" fmla="*/ 1114416 h 8604433"/>
              <a:gd name="connsiteX2719" fmla="*/ 2852471 w 7414059"/>
              <a:gd name="connsiteY2719" fmla="*/ 1116263 h 8604433"/>
              <a:gd name="connsiteX2720" fmla="*/ 2957846 w 7414059"/>
              <a:gd name="connsiteY2720" fmla="*/ 1150620 h 8604433"/>
              <a:gd name="connsiteX2721" fmla="*/ 2925937 w 7414059"/>
              <a:gd name="connsiteY2721" fmla="*/ 1287589 h 8604433"/>
              <a:gd name="connsiteX2722" fmla="*/ 2941844 w 7414059"/>
              <a:gd name="connsiteY2722" fmla="*/ 1246146 h 8604433"/>
              <a:gd name="connsiteX2723" fmla="*/ 2987364 w 7414059"/>
              <a:gd name="connsiteY2723" fmla="*/ 1131742 h 8604433"/>
              <a:gd name="connsiteX2724" fmla="*/ 3013853 w 7414059"/>
              <a:gd name="connsiteY2724" fmla="*/ 1142209 h 8604433"/>
              <a:gd name="connsiteX2725" fmla="*/ 3025635 w 7414059"/>
              <a:gd name="connsiteY2725" fmla="*/ 1158326 h 8604433"/>
              <a:gd name="connsiteX2726" fmla="*/ 3030950 w 7414059"/>
              <a:gd name="connsiteY2726" fmla="*/ 1144476 h 8604433"/>
              <a:gd name="connsiteX2727" fmla="*/ 2981277 w 7414059"/>
              <a:gd name="connsiteY2727" fmla="*/ 1100614 h 8604433"/>
              <a:gd name="connsiteX2728" fmla="*/ 2957846 w 7414059"/>
              <a:gd name="connsiteY2728" fmla="*/ 1150620 h 8604433"/>
              <a:gd name="connsiteX2729" fmla="*/ 3072937 w 7414059"/>
              <a:gd name="connsiteY2729" fmla="*/ 1106367 h 8604433"/>
              <a:gd name="connsiteX2730" fmla="*/ 3065993 w 7414059"/>
              <a:gd name="connsiteY2730" fmla="*/ 1127922 h 8604433"/>
              <a:gd name="connsiteX2731" fmla="*/ 3065993 w 7414059"/>
              <a:gd name="connsiteY2731" fmla="*/ 1142524 h 8604433"/>
              <a:gd name="connsiteX2732" fmla="*/ 3076594 w 7414059"/>
              <a:gd name="connsiteY2732" fmla="*/ 1131932 h 8604433"/>
              <a:gd name="connsiteX2733" fmla="*/ 3083538 w 7414059"/>
              <a:gd name="connsiteY2733" fmla="*/ 1110377 h 8604433"/>
              <a:gd name="connsiteX2734" fmla="*/ 3072937 w 7414059"/>
              <a:gd name="connsiteY2734" fmla="*/ 1106367 h 8604433"/>
              <a:gd name="connsiteX2735" fmla="*/ 4110400 w 7414059"/>
              <a:gd name="connsiteY2735" fmla="*/ 1114625 h 8604433"/>
              <a:gd name="connsiteX2736" fmla="*/ 4117429 w 7414059"/>
              <a:gd name="connsiteY2736" fmla="*/ 1164479 h 8604433"/>
              <a:gd name="connsiteX2737" fmla="*/ 4129840 w 7414059"/>
              <a:gd name="connsiteY2737" fmla="*/ 1200312 h 8604433"/>
              <a:gd name="connsiteX2738" fmla="*/ 4136269 w 7414059"/>
              <a:gd name="connsiteY2738" fmla="*/ 1166031 h 8604433"/>
              <a:gd name="connsiteX2739" fmla="*/ 4110400 w 7414059"/>
              <a:gd name="connsiteY2739" fmla="*/ 1114625 h 8604433"/>
              <a:gd name="connsiteX2740" fmla="*/ 3396749 w 7414059"/>
              <a:gd name="connsiteY2740" fmla="*/ 1122264 h 8604433"/>
              <a:gd name="connsiteX2741" fmla="*/ 3398920 w 7414059"/>
              <a:gd name="connsiteY2741" fmla="*/ 1147524 h 8604433"/>
              <a:gd name="connsiteX2742" fmla="*/ 3406245 w 7414059"/>
              <a:gd name="connsiteY2742" fmla="*/ 1159364 h 8604433"/>
              <a:gd name="connsiteX2743" fmla="*/ 3412646 w 7414059"/>
              <a:gd name="connsiteY2743" fmla="*/ 1142686 h 8604433"/>
              <a:gd name="connsiteX2744" fmla="*/ 3410474 w 7414059"/>
              <a:gd name="connsiteY2744" fmla="*/ 1117435 h 8604433"/>
              <a:gd name="connsiteX2745" fmla="*/ 3396749 w 7414059"/>
              <a:gd name="connsiteY2745" fmla="*/ 1122264 h 8604433"/>
              <a:gd name="connsiteX2746" fmla="*/ 3800923 w 7414059"/>
              <a:gd name="connsiteY2746" fmla="*/ 1129189 h 8604433"/>
              <a:gd name="connsiteX2747" fmla="*/ 3805723 w 7414059"/>
              <a:gd name="connsiteY2747" fmla="*/ 1141095 h 8604433"/>
              <a:gd name="connsiteX2748" fmla="*/ 3805723 w 7414059"/>
              <a:gd name="connsiteY2748" fmla="*/ 1117283 h 8604433"/>
              <a:gd name="connsiteX2749" fmla="*/ 3800923 w 7414059"/>
              <a:gd name="connsiteY2749" fmla="*/ 1129189 h 8604433"/>
              <a:gd name="connsiteX2750" fmla="*/ 4176227 w 7414059"/>
              <a:gd name="connsiteY2750" fmla="*/ 1127808 h 8604433"/>
              <a:gd name="connsiteX2751" fmla="*/ 4200659 w 7414059"/>
              <a:gd name="connsiteY2751" fmla="*/ 1228468 h 8604433"/>
              <a:gd name="connsiteX2752" fmla="*/ 4195810 w 7414059"/>
              <a:gd name="connsiteY2752" fmla="*/ 1133951 h 8604433"/>
              <a:gd name="connsiteX2753" fmla="*/ 4183485 w 7414059"/>
              <a:gd name="connsiteY2753" fmla="*/ 1105376 h 8604433"/>
              <a:gd name="connsiteX2754" fmla="*/ 4176227 w 7414059"/>
              <a:gd name="connsiteY2754" fmla="*/ 1127808 h 8604433"/>
              <a:gd name="connsiteX2755" fmla="*/ 4248922 w 7414059"/>
              <a:gd name="connsiteY2755" fmla="*/ 1155049 h 8604433"/>
              <a:gd name="connsiteX2756" fmla="*/ 4243302 w 7414059"/>
              <a:gd name="connsiteY2756" fmla="*/ 1236012 h 8604433"/>
              <a:gd name="connsiteX2757" fmla="*/ 4248693 w 7414059"/>
              <a:gd name="connsiteY2757" fmla="*/ 1267301 h 8604433"/>
              <a:gd name="connsiteX2758" fmla="*/ 4239121 w 7414059"/>
              <a:gd name="connsiteY2758" fmla="*/ 1253671 h 8604433"/>
              <a:gd name="connsiteX2759" fmla="*/ 4229548 w 7414059"/>
              <a:gd name="connsiteY2759" fmla="*/ 1240041 h 8604433"/>
              <a:gd name="connsiteX2760" fmla="*/ 4223128 w 7414059"/>
              <a:gd name="connsiteY2760" fmla="*/ 1277484 h 8604433"/>
              <a:gd name="connsiteX2761" fmla="*/ 4207279 w 7414059"/>
              <a:gd name="connsiteY2761" fmla="*/ 1343501 h 8604433"/>
              <a:gd name="connsiteX2762" fmla="*/ 4206898 w 7414059"/>
              <a:gd name="connsiteY2762" fmla="*/ 1395889 h 8604433"/>
              <a:gd name="connsiteX2763" fmla="*/ 4215946 w 7414059"/>
              <a:gd name="connsiteY2763" fmla="*/ 1419701 h 8604433"/>
              <a:gd name="connsiteX2764" fmla="*/ 4222699 w 7414059"/>
              <a:gd name="connsiteY2764" fmla="*/ 1388974 h 8604433"/>
              <a:gd name="connsiteX2765" fmla="*/ 4222518 w 7414059"/>
              <a:gd name="connsiteY2765" fmla="*/ 1347026 h 8604433"/>
              <a:gd name="connsiteX2766" fmla="*/ 4225795 w 7414059"/>
              <a:gd name="connsiteY2766" fmla="*/ 1342111 h 8604433"/>
              <a:gd name="connsiteX2767" fmla="*/ 4241997 w 7414059"/>
              <a:gd name="connsiteY2767" fmla="*/ 1317393 h 8604433"/>
              <a:gd name="connsiteX2768" fmla="*/ 4263219 w 7414059"/>
              <a:gd name="connsiteY2768" fmla="*/ 1226887 h 8604433"/>
              <a:gd name="connsiteX2769" fmla="*/ 4278459 w 7414059"/>
              <a:gd name="connsiteY2769" fmla="*/ 1167413 h 8604433"/>
              <a:gd name="connsiteX2770" fmla="*/ 4269191 w 7414059"/>
              <a:gd name="connsiteY2770" fmla="*/ 1136399 h 8604433"/>
              <a:gd name="connsiteX2771" fmla="*/ 4259933 w 7414059"/>
              <a:gd name="connsiteY2771" fmla="*/ 1105376 h 8604433"/>
              <a:gd name="connsiteX2772" fmla="*/ 4248922 w 7414059"/>
              <a:gd name="connsiteY2772" fmla="*/ 1155049 h 8604433"/>
              <a:gd name="connsiteX2773" fmla="*/ 2746429 w 7414059"/>
              <a:gd name="connsiteY2773" fmla="*/ 1140209 h 8604433"/>
              <a:gd name="connsiteX2774" fmla="*/ 2776966 w 7414059"/>
              <a:gd name="connsiteY2774" fmla="*/ 1174594 h 8604433"/>
              <a:gd name="connsiteX2775" fmla="*/ 2807018 w 7414059"/>
              <a:gd name="connsiteY2775" fmla="*/ 1184720 h 8604433"/>
              <a:gd name="connsiteX2776" fmla="*/ 2812304 w 7414059"/>
              <a:gd name="connsiteY2776" fmla="*/ 1164517 h 8604433"/>
              <a:gd name="connsiteX2777" fmla="*/ 2781929 w 7414059"/>
              <a:gd name="connsiteY2777" fmla="*/ 1129675 h 8604433"/>
              <a:gd name="connsiteX2778" fmla="*/ 2752458 w 7414059"/>
              <a:gd name="connsiteY2778" fmla="*/ 1121216 h 8604433"/>
              <a:gd name="connsiteX2779" fmla="*/ 2746429 w 7414059"/>
              <a:gd name="connsiteY2779" fmla="*/ 1140209 h 8604433"/>
              <a:gd name="connsiteX2780" fmla="*/ 3181798 w 7414059"/>
              <a:gd name="connsiteY2780" fmla="*/ 1138714 h 8604433"/>
              <a:gd name="connsiteX2781" fmla="*/ 3186598 w 7414059"/>
              <a:gd name="connsiteY2781" fmla="*/ 1150620 h 8604433"/>
              <a:gd name="connsiteX2782" fmla="*/ 3186598 w 7414059"/>
              <a:gd name="connsiteY2782" fmla="*/ 1126808 h 8604433"/>
              <a:gd name="connsiteX2783" fmla="*/ 3181798 w 7414059"/>
              <a:gd name="connsiteY2783" fmla="*/ 1138714 h 8604433"/>
              <a:gd name="connsiteX2784" fmla="*/ 3932768 w 7414059"/>
              <a:gd name="connsiteY2784" fmla="*/ 1157764 h 8604433"/>
              <a:gd name="connsiteX2785" fmla="*/ 3942293 w 7414059"/>
              <a:gd name="connsiteY2785" fmla="*/ 1195864 h 8604433"/>
              <a:gd name="connsiteX2786" fmla="*/ 3951818 w 7414059"/>
              <a:gd name="connsiteY2786" fmla="*/ 1157764 h 8604433"/>
              <a:gd name="connsiteX2787" fmla="*/ 3942293 w 7414059"/>
              <a:gd name="connsiteY2787" fmla="*/ 1119664 h 8604433"/>
              <a:gd name="connsiteX2788" fmla="*/ 3932768 w 7414059"/>
              <a:gd name="connsiteY2788" fmla="*/ 1157764 h 8604433"/>
              <a:gd name="connsiteX2789" fmla="*/ 3104093 w 7414059"/>
              <a:gd name="connsiteY2789" fmla="*/ 1147543 h 8604433"/>
              <a:gd name="connsiteX2790" fmla="*/ 3108074 w 7414059"/>
              <a:gd name="connsiteY2790" fmla="*/ 1167289 h 8604433"/>
              <a:gd name="connsiteX2791" fmla="*/ 3127962 w 7414059"/>
              <a:gd name="connsiteY2791" fmla="*/ 1173394 h 8604433"/>
              <a:gd name="connsiteX2792" fmla="*/ 3143869 w 7414059"/>
              <a:gd name="connsiteY2792" fmla="*/ 1179500 h 8604433"/>
              <a:gd name="connsiteX2793" fmla="*/ 3140650 w 7414059"/>
              <a:gd name="connsiteY2793" fmla="*/ 1156821 h 8604433"/>
              <a:gd name="connsiteX2794" fmla="*/ 3104093 w 7414059"/>
              <a:gd name="connsiteY2794" fmla="*/ 1147543 h 8604433"/>
              <a:gd name="connsiteX2795" fmla="*/ 3542243 w 7414059"/>
              <a:gd name="connsiteY2795" fmla="*/ 1144038 h 8604433"/>
              <a:gd name="connsiteX2796" fmla="*/ 3551920 w 7414059"/>
              <a:gd name="connsiteY2796" fmla="*/ 1152906 h 8604433"/>
              <a:gd name="connsiteX2797" fmla="*/ 3556121 w 7414059"/>
              <a:gd name="connsiteY2797" fmla="*/ 1138057 h 8604433"/>
              <a:gd name="connsiteX2798" fmla="*/ 3542243 w 7414059"/>
              <a:gd name="connsiteY2798" fmla="*/ 1144038 h 8604433"/>
              <a:gd name="connsiteX2799" fmla="*/ 3685118 w 7414059"/>
              <a:gd name="connsiteY2799" fmla="*/ 1153001 h 8604433"/>
              <a:gd name="connsiteX2800" fmla="*/ 3694643 w 7414059"/>
              <a:gd name="connsiteY2800" fmla="*/ 1176814 h 8604433"/>
              <a:gd name="connsiteX2801" fmla="*/ 3704168 w 7414059"/>
              <a:gd name="connsiteY2801" fmla="*/ 1153001 h 8604433"/>
              <a:gd name="connsiteX2802" fmla="*/ 3694643 w 7414059"/>
              <a:gd name="connsiteY2802" fmla="*/ 1129189 h 8604433"/>
              <a:gd name="connsiteX2803" fmla="*/ 3685118 w 7414059"/>
              <a:gd name="connsiteY2803" fmla="*/ 1153001 h 8604433"/>
              <a:gd name="connsiteX2804" fmla="*/ 4053154 w 7414059"/>
              <a:gd name="connsiteY2804" fmla="*/ 1135799 h 8604433"/>
              <a:gd name="connsiteX2805" fmla="*/ 4055507 w 7414059"/>
              <a:gd name="connsiteY2805" fmla="*/ 1180900 h 8604433"/>
              <a:gd name="connsiteX2806" fmla="*/ 4068518 w 7414059"/>
              <a:gd name="connsiteY2806" fmla="*/ 1162183 h 8604433"/>
              <a:gd name="connsiteX2807" fmla="*/ 4053154 w 7414059"/>
              <a:gd name="connsiteY2807" fmla="*/ 1135799 h 8604433"/>
              <a:gd name="connsiteX2808" fmla="*/ 1756877 w 7414059"/>
              <a:gd name="connsiteY2808" fmla="*/ 1163650 h 8604433"/>
              <a:gd name="connsiteX2809" fmla="*/ 1764487 w 7414059"/>
              <a:gd name="connsiteY2809" fmla="*/ 1195073 h 8604433"/>
              <a:gd name="connsiteX2810" fmla="*/ 1771803 w 7414059"/>
              <a:gd name="connsiteY2810" fmla="*/ 1138714 h 8604433"/>
              <a:gd name="connsiteX2811" fmla="*/ 1756877 w 7414059"/>
              <a:gd name="connsiteY2811" fmla="*/ 1163650 h 8604433"/>
              <a:gd name="connsiteX2812" fmla="*/ 3500971 w 7414059"/>
              <a:gd name="connsiteY2812" fmla="*/ 1145067 h 8604433"/>
              <a:gd name="connsiteX2813" fmla="*/ 3495218 w 7414059"/>
              <a:gd name="connsiteY2813" fmla="*/ 1171261 h 8604433"/>
              <a:gd name="connsiteX2814" fmla="*/ 3495827 w 7414059"/>
              <a:gd name="connsiteY2814" fmla="*/ 1191101 h 8604433"/>
              <a:gd name="connsiteX2815" fmla="*/ 3504952 w 7414059"/>
              <a:gd name="connsiteY2815" fmla="*/ 1168289 h 8604433"/>
              <a:gd name="connsiteX2816" fmla="*/ 3500971 w 7414059"/>
              <a:gd name="connsiteY2816" fmla="*/ 1145067 h 8604433"/>
              <a:gd name="connsiteX2817" fmla="*/ 1590218 w 7414059"/>
              <a:gd name="connsiteY2817" fmla="*/ 1157354 h 8604433"/>
              <a:gd name="connsiteX2818" fmla="*/ 1574454 w 7414059"/>
              <a:gd name="connsiteY2818" fmla="*/ 1192768 h 8604433"/>
              <a:gd name="connsiteX2819" fmla="*/ 1561871 w 7414059"/>
              <a:gd name="connsiteY2819" fmla="*/ 1246689 h 8604433"/>
              <a:gd name="connsiteX2820" fmla="*/ 1551365 w 7414059"/>
              <a:gd name="connsiteY2820" fmla="*/ 1273702 h 8604433"/>
              <a:gd name="connsiteX2821" fmla="*/ 1563348 w 7414059"/>
              <a:gd name="connsiteY2821" fmla="*/ 1269797 h 8604433"/>
              <a:gd name="connsiteX2822" fmla="*/ 1588665 w 7414059"/>
              <a:gd name="connsiteY2822" fmla="*/ 1238498 h 8604433"/>
              <a:gd name="connsiteX2823" fmla="*/ 1602010 w 7414059"/>
              <a:gd name="connsiteY2823" fmla="*/ 1211104 h 8604433"/>
              <a:gd name="connsiteX2824" fmla="*/ 1590465 w 7414059"/>
              <a:gd name="connsiteY2824" fmla="*/ 1207256 h 8604433"/>
              <a:gd name="connsiteX2825" fmla="*/ 1578931 w 7414059"/>
              <a:gd name="connsiteY2825" fmla="*/ 1203417 h 8604433"/>
              <a:gd name="connsiteX2826" fmla="*/ 1594771 w 7414059"/>
              <a:gd name="connsiteY2826" fmla="*/ 1185901 h 8604433"/>
              <a:gd name="connsiteX2827" fmla="*/ 1590218 w 7414059"/>
              <a:gd name="connsiteY2827" fmla="*/ 1157354 h 8604433"/>
              <a:gd name="connsiteX2828" fmla="*/ 2843127 w 7414059"/>
              <a:gd name="connsiteY2828" fmla="*/ 1155202 h 8604433"/>
              <a:gd name="connsiteX2829" fmla="*/ 2870425 w 7414059"/>
              <a:gd name="connsiteY2829" fmla="*/ 1210637 h 8604433"/>
              <a:gd name="connsiteX2830" fmla="*/ 2913593 w 7414059"/>
              <a:gd name="connsiteY2830" fmla="*/ 1202388 h 8604433"/>
              <a:gd name="connsiteX2831" fmla="*/ 2913593 w 7414059"/>
              <a:gd name="connsiteY2831" fmla="*/ 1180338 h 8604433"/>
              <a:gd name="connsiteX2832" fmla="*/ 2881227 w 7414059"/>
              <a:gd name="connsiteY2832" fmla="*/ 1164908 h 8604433"/>
              <a:gd name="connsiteX2833" fmla="*/ 2843127 w 7414059"/>
              <a:gd name="connsiteY2833" fmla="*/ 1155202 h 8604433"/>
              <a:gd name="connsiteX2834" fmla="*/ 3056468 w 7414059"/>
              <a:gd name="connsiteY2834" fmla="*/ 1167851 h 8604433"/>
              <a:gd name="connsiteX2835" fmla="*/ 3065993 w 7414059"/>
              <a:gd name="connsiteY2835" fmla="*/ 1181576 h 8604433"/>
              <a:gd name="connsiteX2836" fmla="*/ 3075518 w 7414059"/>
              <a:gd name="connsiteY2836" fmla="*/ 1161964 h 8604433"/>
              <a:gd name="connsiteX2837" fmla="*/ 3065993 w 7414059"/>
              <a:gd name="connsiteY2837" fmla="*/ 1148239 h 8604433"/>
              <a:gd name="connsiteX2838" fmla="*/ 3056468 w 7414059"/>
              <a:gd name="connsiteY2838" fmla="*/ 1167851 h 8604433"/>
              <a:gd name="connsiteX2839" fmla="*/ 3217269 w 7414059"/>
              <a:gd name="connsiteY2839" fmla="*/ 1163746 h 8604433"/>
              <a:gd name="connsiteX2840" fmla="*/ 3217602 w 7414059"/>
              <a:gd name="connsiteY2840" fmla="*/ 1189720 h 8604433"/>
              <a:gd name="connsiteX2841" fmla="*/ 3208135 w 7414059"/>
              <a:gd name="connsiteY2841" fmla="*/ 1211037 h 8604433"/>
              <a:gd name="connsiteX2842" fmla="*/ 3219202 w 7414059"/>
              <a:gd name="connsiteY2842" fmla="*/ 1253014 h 8604433"/>
              <a:gd name="connsiteX2843" fmla="*/ 3225584 w 7414059"/>
              <a:gd name="connsiteY2843" fmla="*/ 1229201 h 8604433"/>
              <a:gd name="connsiteX2844" fmla="*/ 3228128 w 7414059"/>
              <a:gd name="connsiteY2844" fmla="*/ 1205389 h 8604433"/>
              <a:gd name="connsiteX2845" fmla="*/ 3231699 w 7414059"/>
              <a:gd name="connsiteY2845" fmla="*/ 1156945 h 8604433"/>
              <a:gd name="connsiteX2846" fmla="*/ 3218393 w 7414059"/>
              <a:gd name="connsiteY2846" fmla="*/ 1145905 h 8604433"/>
              <a:gd name="connsiteX2847" fmla="*/ 3217269 w 7414059"/>
              <a:gd name="connsiteY2847" fmla="*/ 1163746 h 8604433"/>
              <a:gd name="connsiteX2848" fmla="*/ 3437468 w 7414059"/>
              <a:gd name="connsiteY2848" fmla="*/ 1176252 h 8604433"/>
              <a:gd name="connsiteX2849" fmla="*/ 3445907 w 7414059"/>
              <a:gd name="connsiteY2849" fmla="*/ 1209475 h 8604433"/>
              <a:gd name="connsiteX2850" fmla="*/ 3458775 w 7414059"/>
              <a:gd name="connsiteY2850" fmla="*/ 1159783 h 8604433"/>
              <a:gd name="connsiteX2851" fmla="*/ 3437468 w 7414059"/>
              <a:gd name="connsiteY2851" fmla="*/ 1176252 h 8604433"/>
              <a:gd name="connsiteX2852" fmla="*/ 3586915 w 7414059"/>
              <a:gd name="connsiteY2852" fmla="*/ 1155383 h 8604433"/>
              <a:gd name="connsiteX2853" fmla="*/ 3578447 w 7414059"/>
              <a:gd name="connsiteY2853" fmla="*/ 1229201 h 8604433"/>
              <a:gd name="connsiteX2854" fmla="*/ 3595621 w 7414059"/>
              <a:gd name="connsiteY2854" fmla="*/ 1148239 h 8604433"/>
              <a:gd name="connsiteX2855" fmla="*/ 3586915 w 7414059"/>
              <a:gd name="connsiteY2855" fmla="*/ 1155383 h 8604433"/>
              <a:gd name="connsiteX2856" fmla="*/ 3635112 w 7414059"/>
              <a:gd name="connsiteY2856" fmla="*/ 1153687 h 8604433"/>
              <a:gd name="connsiteX2857" fmla="*/ 3627968 w 7414059"/>
              <a:gd name="connsiteY2857" fmla="*/ 1185072 h 8604433"/>
              <a:gd name="connsiteX2858" fmla="*/ 3627968 w 7414059"/>
              <a:gd name="connsiteY2858" fmla="*/ 1209199 h 8604433"/>
              <a:gd name="connsiteX2859" fmla="*/ 3638302 w 7414059"/>
              <a:gd name="connsiteY2859" fmla="*/ 1198864 h 8604433"/>
              <a:gd name="connsiteX2860" fmla="*/ 3645446 w 7414059"/>
              <a:gd name="connsiteY2860" fmla="*/ 1167479 h 8604433"/>
              <a:gd name="connsiteX2861" fmla="*/ 3635112 w 7414059"/>
              <a:gd name="connsiteY2861" fmla="*/ 1153687 h 8604433"/>
              <a:gd name="connsiteX2862" fmla="*/ 2624261 w 7414059"/>
              <a:gd name="connsiteY2862" fmla="*/ 1172413 h 8604433"/>
              <a:gd name="connsiteX2863" fmla="*/ 2668534 w 7414059"/>
              <a:gd name="connsiteY2863" fmla="*/ 1200064 h 8604433"/>
              <a:gd name="connsiteX2864" fmla="*/ 2694937 w 7414059"/>
              <a:gd name="connsiteY2864" fmla="*/ 1205856 h 8604433"/>
              <a:gd name="connsiteX2865" fmla="*/ 2700881 w 7414059"/>
              <a:gd name="connsiteY2865" fmla="*/ 1190377 h 8604433"/>
              <a:gd name="connsiteX2866" fmla="*/ 2693527 w 7414059"/>
              <a:gd name="connsiteY2866" fmla="*/ 1166470 h 8604433"/>
              <a:gd name="connsiteX2867" fmla="*/ 2624261 w 7414059"/>
              <a:gd name="connsiteY2867" fmla="*/ 1172413 h 8604433"/>
              <a:gd name="connsiteX2868" fmla="*/ 4091321 w 7414059"/>
              <a:gd name="connsiteY2868" fmla="*/ 1187444 h 8604433"/>
              <a:gd name="connsiteX2869" fmla="*/ 4089740 w 7414059"/>
              <a:gd name="connsiteY2869" fmla="*/ 1237450 h 8604433"/>
              <a:gd name="connsiteX2870" fmla="*/ 4099970 w 7414059"/>
              <a:gd name="connsiteY2870" fmla="*/ 1269416 h 8604433"/>
              <a:gd name="connsiteX2871" fmla="*/ 4105247 w 7414059"/>
              <a:gd name="connsiteY2871" fmla="*/ 1285818 h 8604433"/>
              <a:gd name="connsiteX2872" fmla="*/ 4114105 w 7414059"/>
              <a:gd name="connsiteY2872" fmla="*/ 1271797 h 8604433"/>
              <a:gd name="connsiteX2873" fmla="*/ 4110133 w 7414059"/>
              <a:gd name="connsiteY2873" fmla="*/ 1181576 h 8604433"/>
              <a:gd name="connsiteX2874" fmla="*/ 4097865 w 7414059"/>
              <a:gd name="connsiteY2874" fmla="*/ 1153001 h 8604433"/>
              <a:gd name="connsiteX2875" fmla="*/ 4091321 w 7414059"/>
              <a:gd name="connsiteY2875" fmla="*/ 1187444 h 8604433"/>
              <a:gd name="connsiteX2876" fmla="*/ 1782499 w 7414059"/>
              <a:gd name="connsiteY2876" fmla="*/ 1191730 h 8604433"/>
              <a:gd name="connsiteX2877" fmla="*/ 1742018 w 7414059"/>
              <a:gd name="connsiteY2877" fmla="*/ 1224201 h 8604433"/>
              <a:gd name="connsiteX2878" fmla="*/ 1735636 w 7414059"/>
              <a:gd name="connsiteY2878" fmla="*/ 1249852 h 8604433"/>
              <a:gd name="connsiteX2879" fmla="*/ 1729264 w 7414059"/>
              <a:gd name="connsiteY2879" fmla="*/ 1267301 h 8604433"/>
              <a:gd name="connsiteX2880" fmla="*/ 1747542 w 7414059"/>
              <a:gd name="connsiteY2880" fmla="*/ 1251785 h 8604433"/>
              <a:gd name="connsiteX2881" fmla="*/ 1795577 w 7414059"/>
              <a:gd name="connsiteY2881" fmla="*/ 1221210 h 8604433"/>
              <a:gd name="connsiteX2882" fmla="*/ 1830400 w 7414059"/>
              <a:gd name="connsiteY2882" fmla="*/ 1186720 h 8604433"/>
              <a:gd name="connsiteX2883" fmla="*/ 1782499 w 7414059"/>
              <a:gd name="connsiteY2883" fmla="*/ 1191730 h 8604433"/>
              <a:gd name="connsiteX2884" fmla="*/ 3168101 w 7414059"/>
              <a:gd name="connsiteY2884" fmla="*/ 1179976 h 8604433"/>
              <a:gd name="connsiteX2885" fmla="*/ 3161243 w 7414059"/>
              <a:gd name="connsiteY2885" fmla="*/ 1208075 h 8604433"/>
              <a:gd name="connsiteX2886" fmla="*/ 3161243 w 7414059"/>
              <a:gd name="connsiteY2886" fmla="*/ 1218724 h 8604433"/>
              <a:gd name="connsiteX2887" fmla="*/ 3171663 w 7414059"/>
              <a:gd name="connsiteY2887" fmla="*/ 1208303 h 8604433"/>
              <a:gd name="connsiteX2888" fmla="*/ 3178521 w 7414059"/>
              <a:gd name="connsiteY2888" fmla="*/ 1180205 h 8604433"/>
              <a:gd name="connsiteX2889" fmla="*/ 3174968 w 7414059"/>
              <a:gd name="connsiteY2889" fmla="*/ 1162526 h 8604433"/>
              <a:gd name="connsiteX2890" fmla="*/ 3168101 w 7414059"/>
              <a:gd name="connsiteY2890" fmla="*/ 1179976 h 8604433"/>
              <a:gd name="connsiteX2891" fmla="*/ 3318472 w 7414059"/>
              <a:gd name="connsiteY2891" fmla="*/ 1186120 h 8604433"/>
              <a:gd name="connsiteX2892" fmla="*/ 3319015 w 7414059"/>
              <a:gd name="connsiteY2892" fmla="*/ 1215895 h 8604433"/>
              <a:gd name="connsiteX2893" fmla="*/ 3316148 w 7414059"/>
              <a:gd name="connsiteY2893" fmla="*/ 1232649 h 8604433"/>
              <a:gd name="connsiteX2894" fmla="*/ 3308661 w 7414059"/>
              <a:gd name="connsiteY2894" fmla="*/ 1290933 h 8604433"/>
              <a:gd name="connsiteX2895" fmla="*/ 3323168 w 7414059"/>
              <a:gd name="connsiteY2895" fmla="*/ 1302972 h 8604433"/>
              <a:gd name="connsiteX2896" fmla="*/ 3324292 w 7414059"/>
              <a:gd name="connsiteY2896" fmla="*/ 1280370 h 8604433"/>
              <a:gd name="connsiteX2897" fmla="*/ 3324044 w 7414059"/>
              <a:gd name="connsiteY2897" fmla="*/ 1246584 h 8604433"/>
              <a:gd name="connsiteX2898" fmla="*/ 3332436 w 7414059"/>
              <a:gd name="connsiteY2898" fmla="*/ 1229354 h 8604433"/>
              <a:gd name="connsiteX2899" fmla="*/ 3333379 w 7414059"/>
              <a:gd name="connsiteY2899" fmla="*/ 1172470 h 8604433"/>
              <a:gd name="connsiteX2900" fmla="*/ 3318472 w 7414059"/>
              <a:gd name="connsiteY2900" fmla="*/ 1186120 h 8604433"/>
              <a:gd name="connsiteX2901" fmla="*/ 3380318 w 7414059"/>
              <a:gd name="connsiteY2901" fmla="*/ 1191235 h 8604433"/>
              <a:gd name="connsiteX2902" fmla="*/ 3369288 w 7414059"/>
              <a:gd name="connsiteY2902" fmla="*/ 1232830 h 8604433"/>
              <a:gd name="connsiteX2903" fmla="*/ 3365992 w 7414059"/>
              <a:gd name="connsiteY2903" fmla="*/ 1268425 h 8604433"/>
              <a:gd name="connsiteX2904" fmla="*/ 3373717 w 7414059"/>
              <a:gd name="connsiteY2904" fmla="*/ 1286351 h 8604433"/>
              <a:gd name="connsiteX2905" fmla="*/ 3381261 w 7414059"/>
              <a:gd name="connsiteY2905" fmla="*/ 1253014 h 8604433"/>
              <a:gd name="connsiteX2906" fmla="*/ 3395196 w 7414059"/>
              <a:gd name="connsiteY2906" fmla="*/ 1193483 h 8604433"/>
              <a:gd name="connsiteX2907" fmla="*/ 3390957 w 7414059"/>
              <a:gd name="connsiteY2907" fmla="*/ 1167289 h 8604433"/>
              <a:gd name="connsiteX2908" fmla="*/ 3380318 w 7414059"/>
              <a:gd name="connsiteY2908" fmla="*/ 1191235 h 8604433"/>
              <a:gd name="connsiteX2909" fmla="*/ 3524736 w 7414059"/>
              <a:gd name="connsiteY2909" fmla="*/ 1216038 h 8604433"/>
              <a:gd name="connsiteX2910" fmla="*/ 3524145 w 7414059"/>
              <a:gd name="connsiteY2910" fmla="*/ 1272664 h 8604433"/>
              <a:gd name="connsiteX2911" fmla="*/ 3542786 w 7414059"/>
              <a:gd name="connsiteY2911" fmla="*/ 1172385 h 8604433"/>
              <a:gd name="connsiteX2912" fmla="*/ 3524736 w 7414059"/>
              <a:gd name="connsiteY2912" fmla="*/ 1216038 h 8604433"/>
              <a:gd name="connsiteX2913" fmla="*/ 2732618 w 7414059"/>
              <a:gd name="connsiteY2913" fmla="*/ 1192740 h 8604433"/>
              <a:gd name="connsiteX2914" fmla="*/ 2761736 w 7414059"/>
              <a:gd name="connsiteY2914" fmla="*/ 1221724 h 8604433"/>
              <a:gd name="connsiteX2915" fmla="*/ 2790844 w 7414059"/>
              <a:gd name="connsiteY2915" fmla="*/ 1232716 h 8604433"/>
              <a:gd name="connsiteX2916" fmla="*/ 2796331 w 7414059"/>
              <a:gd name="connsiteY2916" fmla="*/ 1218409 h 8604433"/>
              <a:gd name="connsiteX2917" fmla="*/ 2758812 w 7414059"/>
              <a:gd name="connsiteY2917" fmla="*/ 1181214 h 8604433"/>
              <a:gd name="connsiteX2918" fmla="*/ 2732618 w 7414059"/>
              <a:gd name="connsiteY2918" fmla="*/ 1174747 h 8604433"/>
              <a:gd name="connsiteX2919" fmla="*/ 2732618 w 7414059"/>
              <a:gd name="connsiteY2919" fmla="*/ 1192740 h 8604433"/>
              <a:gd name="connsiteX2920" fmla="*/ 3009595 w 7414059"/>
              <a:gd name="connsiteY2920" fmla="*/ 1191892 h 8604433"/>
              <a:gd name="connsiteX2921" fmla="*/ 3015348 w 7414059"/>
              <a:gd name="connsiteY2921" fmla="*/ 1197654 h 8604433"/>
              <a:gd name="connsiteX2922" fmla="*/ 3014596 w 7414059"/>
              <a:gd name="connsiteY2922" fmla="*/ 1179395 h 8604433"/>
              <a:gd name="connsiteX2923" fmla="*/ 3009595 w 7414059"/>
              <a:gd name="connsiteY2923" fmla="*/ 1191892 h 8604433"/>
              <a:gd name="connsiteX2924" fmla="*/ 3094568 w 7414059"/>
              <a:gd name="connsiteY2924" fmla="*/ 1195302 h 8604433"/>
              <a:gd name="connsiteX2925" fmla="*/ 3125476 w 7414059"/>
              <a:gd name="connsiteY2925" fmla="*/ 1216390 h 8604433"/>
              <a:gd name="connsiteX2926" fmla="*/ 3135668 w 7414059"/>
              <a:gd name="connsiteY2926" fmla="*/ 1206198 h 8604433"/>
              <a:gd name="connsiteX2927" fmla="*/ 3123476 w 7414059"/>
              <a:gd name="connsiteY2927" fmla="*/ 1191501 h 8604433"/>
              <a:gd name="connsiteX2928" fmla="*/ 3094568 w 7414059"/>
              <a:gd name="connsiteY2928" fmla="*/ 1195302 h 8604433"/>
              <a:gd name="connsiteX2929" fmla="*/ 3885143 w 7414059"/>
              <a:gd name="connsiteY2929" fmla="*/ 1189834 h 8604433"/>
              <a:gd name="connsiteX2930" fmla="*/ 3906422 w 7414059"/>
              <a:gd name="connsiteY2930" fmla="*/ 1254052 h 8604433"/>
              <a:gd name="connsiteX2931" fmla="*/ 3927700 w 7414059"/>
              <a:gd name="connsiteY2931" fmla="*/ 1305268 h 8604433"/>
              <a:gd name="connsiteX2932" fmla="*/ 3933959 w 7414059"/>
              <a:gd name="connsiteY2932" fmla="*/ 1267235 h 8604433"/>
              <a:gd name="connsiteX2933" fmla="*/ 3930311 w 7414059"/>
              <a:gd name="connsiteY2933" fmla="*/ 1210151 h 8604433"/>
              <a:gd name="connsiteX2934" fmla="*/ 3885143 w 7414059"/>
              <a:gd name="connsiteY2934" fmla="*/ 1189834 h 8604433"/>
              <a:gd name="connsiteX2935" fmla="*/ 3975583 w 7414059"/>
              <a:gd name="connsiteY2935" fmla="*/ 1207046 h 8604433"/>
              <a:gd name="connsiteX2936" fmla="*/ 3969125 w 7414059"/>
              <a:gd name="connsiteY2936" fmla="*/ 1241489 h 8604433"/>
              <a:gd name="connsiteX2937" fmla="*/ 3990756 w 7414059"/>
              <a:gd name="connsiteY2937" fmla="*/ 1308668 h 8604433"/>
              <a:gd name="connsiteX2938" fmla="*/ 4019112 w 7414059"/>
              <a:gd name="connsiteY2938" fmla="*/ 1371695 h 8604433"/>
              <a:gd name="connsiteX2939" fmla="*/ 3991318 w 7414059"/>
              <a:gd name="connsiteY2939" fmla="*/ 1189187 h 8604433"/>
              <a:gd name="connsiteX2940" fmla="*/ 3982041 w 7414059"/>
              <a:gd name="connsiteY2940" fmla="*/ 1172613 h 8604433"/>
              <a:gd name="connsiteX2941" fmla="*/ 3975583 w 7414059"/>
              <a:gd name="connsiteY2941" fmla="*/ 1207046 h 8604433"/>
              <a:gd name="connsiteX2942" fmla="*/ 1411634 w 7414059"/>
              <a:gd name="connsiteY2942" fmla="*/ 1207770 h 8604433"/>
              <a:gd name="connsiteX2943" fmla="*/ 1379420 w 7414059"/>
              <a:gd name="connsiteY2943" fmla="*/ 1310164 h 8604433"/>
              <a:gd name="connsiteX2944" fmla="*/ 1431331 w 7414059"/>
              <a:gd name="connsiteY2944" fmla="*/ 1226820 h 8604433"/>
              <a:gd name="connsiteX2945" fmla="*/ 1434227 w 7414059"/>
              <a:gd name="connsiteY2945" fmla="*/ 1186339 h 8604433"/>
              <a:gd name="connsiteX2946" fmla="*/ 1411634 w 7414059"/>
              <a:gd name="connsiteY2946" fmla="*/ 1207770 h 8604433"/>
              <a:gd name="connsiteX2947" fmla="*/ 3672011 w 7414059"/>
              <a:gd name="connsiteY2947" fmla="*/ 1200998 h 8604433"/>
              <a:gd name="connsiteX2948" fmla="*/ 3686575 w 7414059"/>
              <a:gd name="connsiteY2948" fmla="*/ 1296953 h 8604433"/>
              <a:gd name="connsiteX2949" fmla="*/ 3707083 w 7414059"/>
              <a:gd name="connsiteY2949" fmla="*/ 1343301 h 8604433"/>
              <a:gd name="connsiteX2950" fmla="*/ 3714483 w 7414059"/>
              <a:gd name="connsiteY2950" fmla="*/ 1324356 h 8604433"/>
              <a:gd name="connsiteX2951" fmla="*/ 3722551 w 7414059"/>
              <a:gd name="connsiteY2951" fmla="*/ 1283332 h 8604433"/>
              <a:gd name="connsiteX2952" fmla="*/ 3723218 w 7414059"/>
              <a:gd name="connsiteY2952" fmla="*/ 1261253 h 8604433"/>
              <a:gd name="connsiteX2953" fmla="*/ 3704216 w 7414059"/>
              <a:gd name="connsiteY2953" fmla="*/ 1267292 h 8604433"/>
              <a:gd name="connsiteX2954" fmla="*/ 3685204 w 7414059"/>
              <a:gd name="connsiteY2954" fmla="*/ 1273321 h 8604433"/>
              <a:gd name="connsiteX2955" fmla="*/ 3686728 w 7414059"/>
              <a:gd name="connsiteY2955" fmla="*/ 1234564 h 8604433"/>
              <a:gd name="connsiteX2956" fmla="*/ 3672011 w 7414059"/>
              <a:gd name="connsiteY2956" fmla="*/ 1200998 h 8604433"/>
              <a:gd name="connsiteX2957" fmla="*/ 3777025 w 7414059"/>
              <a:gd name="connsiteY2957" fmla="*/ 1207903 h 8604433"/>
              <a:gd name="connsiteX2958" fmla="*/ 3791712 w 7414059"/>
              <a:gd name="connsiteY2958" fmla="*/ 1276417 h 8604433"/>
              <a:gd name="connsiteX2959" fmla="*/ 3829974 w 7414059"/>
              <a:gd name="connsiteY2959" fmla="*/ 1293495 h 8604433"/>
              <a:gd name="connsiteX2960" fmla="*/ 3807105 w 7414059"/>
              <a:gd name="connsiteY2960" fmla="*/ 1224439 h 8604433"/>
              <a:gd name="connsiteX2961" fmla="*/ 3791074 w 7414059"/>
              <a:gd name="connsiteY2961" fmla="*/ 1203560 h 8604433"/>
              <a:gd name="connsiteX2962" fmla="*/ 3783349 w 7414059"/>
              <a:gd name="connsiteY2962" fmla="*/ 1182672 h 8604433"/>
              <a:gd name="connsiteX2963" fmla="*/ 3777025 w 7414059"/>
              <a:gd name="connsiteY2963" fmla="*/ 1207903 h 8604433"/>
              <a:gd name="connsiteX2964" fmla="*/ 4158063 w 7414059"/>
              <a:gd name="connsiteY2964" fmla="*/ 1215276 h 8604433"/>
              <a:gd name="connsiteX2965" fmla="*/ 4164511 w 7414059"/>
              <a:gd name="connsiteY2965" fmla="*/ 1291323 h 8604433"/>
              <a:gd name="connsiteX2966" fmla="*/ 4177236 w 7414059"/>
              <a:gd name="connsiteY2966" fmla="*/ 1333976 h 8604433"/>
              <a:gd name="connsiteX2967" fmla="*/ 4183971 w 7414059"/>
              <a:gd name="connsiteY2967" fmla="*/ 1295876 h 8604433"/>
              <a:gd name="connsiteX2968" fmla="*/ 4177513 w 7414059"/>
              <a:gd name="connsiteY2968" fmla="*/ 1219838 h 8604433"/>
              <a:gd name="connsiteX2969" fmla="*/ 4164321 w 7414059"/>
              <a:gd name="connsiteY2969" fmla="*/ 1181891 h 8604433"/>
              <a:gd name="connsiteX2970" fmla="*/ 4158063 w 7414059"/>
              <a:gd name="connsiteY2970" fmla="*/ 1215276 h 8604433"/>
              <a:gd name="connsiteX2971" fmla="*/ 1667418 w 7414059"/>
              <a:gd name="connsiteY2971" fmla="*/ 1217276 h 8604433"/>
              <a:gd name="connsiteX2972" fmla="*/ 1608668 w 7414059"/>
              <a:gd name="connsiteY2972" fmla="*/ 1292323 h 8604433"/>
              <a:gd name="connsiteX2973" fmla="*/ 1705251 w 7414059"/>
              <a:gd name="connsiteY2973" fmla="*/ 1227601 h 8604433"/>
              <a:gd name="connsiteX2974" fmla="*/ 1667418 w 7414059"/>
              <a:gd name="connsiteY2974" fmla="*/ 1217276 h 8604433"/>
              <a:gd name="connsiteX2975" fmla="*/ 1857070 w 7414059"/>
              <a:gd name="connsiteY2975" fmla="*/ 1210942 h 8604433"/>
              <a:gd name="connsiteX2976" fmla="*/ 1862823 w 7414059"/>
              <a:gd name="connsiteY2976" fmla="*/ 1216704 h 8604433"/>
              <a:gd name="connsiteX2977" fmla="*/ 1862071 w 7414059"/>
              <a:gd name="connsiteY2977" fmla="*/ 1198445 h 8604433"/>
              <a:gd name="connsiteX2978" fmla="*/ 1857070 w 7414059"/>
              <a:gd name="connsiteY2978" fmla="*/ 1210942 h 8604433"/>
              <a:gd name="connsiteX2979" fmla="*/ 3044742 w 7414059"/>
              <a:gd name="connsiteY2979" fmla="*/ 1214495 h 8604433"/>
              <a:gd name="connsiteX2980" fmla="*/ 3052477 w 7414059"/>
              <a:gd name="connsiteY2980" fmla="*/ 1241136 h 8604433"/>
              <a:gd name="connsiteX2981" fmla="*/ 3054658 w 7414059"/>
              <a:gd name="connsiteY2981" fmla="*/ 1213352 h 8604433"/>
              <a:gd name="connsiteX2982" fmla="*/ 3051315 w 7414059"/>
              <a:gd name="connsiteY2982" fmla="*/ 1191101 h 8604433"/>
              <a:gd name="connsiteX2983" fmla="*/ 3044742 w 7414059"/>
              <a:gd name="connsiteY2983" fmla="*/ 1214495 h 8604433"/>
              <a:gd name="connsiteX2984" fmla="*/ 3486198 w 7414059"/>
              <a:gd name="connsiteY2984" fmla="*/ 1202227 h 8604433"/>
              <a:gd name="connsiteX2985" fmla="*/ 3478930 w 7414059"/>
              <a:gd name="connsiteY2985" fmla="*/ 1230802 h 8604433"/>
              <a:gd name="connsiteX2986" fmla="*/ 3472768 w 7414059"/>
              <a:gd name="connsiteY2986" fmla="*/ 1248251 h 8604433"/>
              <a:gd name="connsiteX2987" fmla="*/ 3484588 w 7414059"/>
              <a:gd name="connsiteY2987" fmla="*/ 1237355 h 8604433"/>
              <a:gd name="connsiteX2988" fmla="*/ 3491856 w 7414059"/>
              <a:gd name="connsiteY2988" fmla="*/ 1208780 h 8604433"/>
              <a:gd name="connsiteX2989" fmla="*/ 3486198 w 7414059"/>
              <a:gd name="connsiteY2989" fmla="*/ 1202227 h 8604433"/>
              <a:gd name="connsiteX2990" fmla="*/ 2614346 w 7414059"/>
              <a:gd name="connsiteY2990" fmla="*/ 1221038 h 8604433"/>
              <a:gd name="connsiteX2991" fmla="*/ 2648169 w 7414059"/>
              <a:gd name="connsiteY2991" fmla="*/ 1247213 h 8604433"/>
              <a:gd name="connsiteX2992" fmla="*/ 2682783 w 7414059"/>
              <a:gd name="connsiteY2992" fmla="*/ 1253461 h 8604433"/>
              <a:gd name="connsiteX2993" fmla="*/ 2688974 w 7414059"/>
              <a:gd name="connsiteY2993" fmla="*/ 1237326 h 8604433"/>
              <a:gd name="connsiteX2994" fmla="*/ 2682935 w 7414059"/>
              <a:gd name="connsiteY2994" fmla="*/ 1213437 h 8604433"/>
              <a:gd name="connsiteX2995" fmla="*/ 2614346 w 7414059"/>
              <a:gd name="connsiteY2995" fmla="*/ 1221038 h 8604433"/>
              <a:gd name="connsiteX2996" fmla="*/ 2825496 w 7414059"/>
              <a:gd name="connsiteY2996" fmla="*/ 1222962 h 8604433"/>
              <a:gd name="connsiteX2997" fmla="*/ 2820896 w 7414059"/>
              <a:gd name="connsiteY2997" fmla="*/ 1240536 h 8604433"/>
              <a:gd name="connsiteX2998" fmla="*/ 2853623 w 7414059"/>
              <a:gd name="connsiteY2998" fmla="*/ 1258157 h 8604433"/>
              <a:gd name="connsiteX2999" fmla="*/ 2886361 w 7414059"/>
              <a:gd name="connsiteY2999" fmla="*/ 1275788 h 8604433"/>
              <a:gd name="connsiteX3000" fmla="*/ 2895067 w 7414059"/>
              <a:gd name="connsiteY3000" fmla="*/ 1262015 h 8604433"/>
              <a:gd name="connsiteX3001" fmla="*/ 2870407 w 7414059"/>
              <a:gd name="connsiteY3001" fmla="*/ 1221438 h 8604433"/>
              <a:gd name="connsiteX3002" fmla="*/ 2825496 w 7414059"/>
              <a:gd name="connsiteY3002" fmla="*/ 1222962 h 8604433"/>
              <a:gd name="connsiteX3003" fmla="*/ 2995346 w 7414059"/>
              <a:gd name="connsiteY3003" fmla="*/ 1223162 h 8604433"/>
              <a:gd name="connsiteX3004" fmla="*/ 2993603 w 7414059"/>
              <a:gd name="connsiteY3004" fmla="*/ 1240946 h 8604433"/>
              <a:gd name="connsiteX3005" fmla="*/ 3006814 w 7414059"/>
              <a:gd name="connsiteY3005" fmla="*/ 1223124 h 8604433"/>
              <a:gd name="connsiteX3006" fmla="*/ 3002804 w 7414059"/>
              <a:gd name="connsiteY3006" fmla="*/ 1211094 h 8604433"/>
              <a:gd name="connsiteX3007" fmla="*/ 2995346 w 7414059"/>
              <a:gd name="connsiteY3007" fmla="*/ 1223162 h 8604433"/>
              <a:gd name="connsiteX3008" fmla="*/ 3418418 w 7414059"/>
              <a:gd name="connsiteY3008" fmla="*/ 1238164 h 8604433"/>
              <a:gd name="connsiteX3009" fmla="*/ 3426943 w 7414059"/>
              <a:gd name="connsiteY3009" fmla="*/ 1266682 h 8604433"/>
              <a:gd name="connsiteX3010" fmla="*/ 3440916 w 7414059"/>
              <a:gd name="connsiteY3010" fmla="*/ 1229201 h 8604433"/>
              <a:gd name="connsiteX3011" fmla="*/ 3418418 w 7414059"/>
              <a:gd name="connsiteY3011" fmla="*/ 1238164 h 8604433"/>
              <a:gd name="connsiteX3012" fmla="*/ 3615204 w 7414059"/>
              <a:gd name="connsiteY3012" fmla="*/ 1235259 h 8604433"/>
              <a:gd name="connsiteX3013" fmla="*/ 3617328 w 7414059"/>
              <a:gd name="connsiteY3013" fmla="*/ 1281589 h 8604433"/>
              <a:gd name="connsiteX3014" fmla="*/ 3628901 w 7414059"/>
              <a:gd name="connsiteY3014" fmla="*/ 1226449 h 8604433"/>
              <a:gd name="connsiteX3015" fmla="*/ 3621234 w 7414059"/>
              <a:gd name="connsiteY3015" fmla="*/ 1212742 h 8604433"/>
              <a:gd name="connsiteX3016" fmla="*/ 3615204 w 7414059"/>
              <a:gd name="connsiteY3016" fmla="*/ 1235259 h 8604433"/>
              <a:gd name="connsiteX3017" fmla="*/ 1787624 w 7414059"/>
              <a:gd name="connsiteY3017" fmla="*/ 1241108 h 8604433"/>
              <a:gd name="connsiteX3018" fmla="*/ 1775022 w 7414059"/>
              <a:gd name="connsiteY3018" fmla="*/ 1279074 h 8604433"/>
              <a:gd name="connsiteX3019" fmla="*/ 1745704 w 7414059"/>
              <a:gd name="connsiteY3019" fmla="*/ 1321765 h 8604433"/>
              <a:gd name="connsiteX3020" fmla="*/ 1696803 w 7414059"/>
              <a:gd name="connsiteY3020" fmla="*/ 1391945 h 8604433"/>
              <a:gd name="connsiteX3021" fmla="*/ 1794939 w 7414059"/>
              <a:gd name="connsiteY3021" fmla="*/ 1304944 h 8604433"/>
              <a:gd name="connsiteX3022" fmla="*/ 1806845 w 7414059"/>
              <a:gd name="connsiteY3022" fmla="*/ 1265549 h 8604433"/>
              <a:gd name="connsiteX3023" fmla="*/ 1787624 w 7414059"/>
              <a:gd name="connsiteY3023" fmla="*/ 1241108 h 8604433"/>
              <a:gd name="connsiteX3024" fmla="*/ 2719350 w 7414059"/>
              <a:gd name="connsiteY3024" fmla="*/ 1239507 h 8604433"/>
              <a:gd name="connsiteX3025" fmla="*/ 2713568 w 7414059"/>
              <a:gd name="connsiteY3025" fmla="*/ 1257624 h 8604433"/>
              <a:gd name="connsiteX3026" fmla="*/ 2781338 w 7414059"/>
              <a:gd name="connsiteY3026" fmla="*/ 1276150 h 8604433"/>
              <a:gd name="connsiteX3027" fmla="*/ 2765336 w 7414059"/>
              <a:gd name="connsiteY3027" fmla="*/ 1233726 h 8604433"/>
              <a:gd name="connsiteX3028" fmla="*/ 2719350 w 7414059"/>
              <a:gd name="connsiteY3028" fmla="*/ 1239507 h 8604433"/>
              <a:gd name="connsiteX3029" fmla="*/ 3080909 w 7414059"/>
              <a:gd name="connsiteY3029" fmla="*/ 1240536 h 8604433"/>
              <a:gd name="connsiteX3030" fmla="*/ 3105255 w 7414059"/>
              <a:gd name="connsiteY3030" fmla="*/ 1281589 h 8604433"/>
              <a:gd name="connsiteX3031" fmla="*/ 3113618 w 7414059"/>
              <a:gd name="connsiteY3031" fmla="*/ 1258795 h 8604433"/>
              <a:gd name="connsiteX3032" fmla="*/ 3080909 w 7414059"/>
              <a:gd name="connsiteY3032" fmla="*/ 1240536 h 8604433"/>
              <a:gd name="connsiteX3033" fmla="*/ 3138030 w 7414059"/>
              <a:gd name="connsiteY3033" fmla="*/ 1300601 h 8604433"/>
              <a:gd name="connsiteX3034" fmla="*/ 3126276 w 7414059"/>
              <a:gd name="connsiteY3034" fmla="*/ 1383144 h 8604433"/>
              <a:gd name="connsiteX3035" fmla="*/ 3133401 w 7414059"/>
              <a:gd name="connsiteY3035" fmla="*/ 1376048 h 8604433"/>
              <a:gd name="connsiteX3036" fmla="*/ 3137783 w 7414059"/>
              <a:gd name="connsiteY3036" fmla="*/ 1348264 h 8604433"/>
              <a:gd name="connsiteX3037" fmla="*/ 3149870 w 7414059"/>
              <a:gd name="connsiteY3037" fmla="*/ 1300639 h 8604433"/>
              <a:gd name="connsiteX3038" fmla="*/ 3165177 w 7414059"/>
              <a:gd name="connsiteY3038" fmla="*/ 1245870 h 8604433"/>
              <a:gd name="connsiteX3039" fmla="*/ 3164110 w 7414059"/>
              <a:gd name="connsiteY3039" fmla="*/ 1224439 h 8604433"/>
              <a:gd name="connsiteX3040" fmla="*/ 3138030 w 7414059"/>
              <a:gd name="connsiteY3040" fmla="*/ 1300601 h 8604433"/>
              <a:gd name="connsiteX3041" fmla="*/ 3873065 w 7414059"/>
              <a:gd name="connsiteY3041" fmla="*/ 1230163 h 8604433"/>
              <a:gd name="connsiteX3042" fmla="*/ 3884305 w 7414059"/>
              <a:gd name="connsiteY3042" fmla="*/ 1346826 h 8604433"/>
              <a:gd name="connsiteX3043" fmla="*/ 3915194 w 7414059"/>
              <a:gd name="connsiteY3043" fmla="*/ 1341063 h 8604433"/>
              <a:gd name="connsiteX3044" fmla="*/ 3873065 w 7414059"/>
              <a:gd name="connsiteY3044" fmla="*/ 1230163 h 8604433"/>
              <a:gd name="connsiteX3045" fmla="*/ 874044 w 7414059"/>
              <a:gd name="connsiteY3045" fmla="*/ 1281703 h 8604433"/>
              <a:gd name="connsiteX3046" fmla="*/ 826781 w 7414059"/>
              <a:gd name="connsiteY3046" fmla="*/ 1362027 h 8604433"/>
              <a:gd name="connsiteX3047" fmla="*/ 932395 w 7414059"/>
              <a:gd name="connsiteY3047" fmla="*/ 1251109 h 8604433"/>
              <a:gd name="connsiteX3048" fmla="*/ 874044 w 7414059"/>
              <a:gd name="connsiteY3048" fmla="*/ 1281703 h 8604433"/>
              <a:gd name="connsiteX3049" fmla="*/ 3561293 w 7414059"/>
              <a:gd name="connsiteY3049" fmla="*/ 1266177 h 8604433"/>
              <a:gd name="connsiteX3050" fmla="*/ 3550682 w 7414059"/>
              <a:gd name="connsiteY3050" fmla="*/ 1296553 h 8604433"/>
              <a:gd name="connsiteX3051" fmla="*/ 3566627 w 7414059"/>
              <a:gd name="connsiteY3051" fmla="*/ 1410176 h 8604433"/>
              <a:gd name="connsiteX3052" fmla="*/ 3583276 w 7414059"/>
              <a:gd name="connsiteY3052" fmla="*/ 1448276 h 8604433"/>
              <a:gd name="connsiteX3053" fmla="*/ 3591668 w 7414059"/>
              <a:gd name="connsiteY3053" fmla="*/ 1417072 h 8604433"/>
              <a:gd name="connsiteX3054" fmla="*/ 3600069 w 7414059"/>
              <a:gd name="connsiteY3054" fmla="*/ 1385869 h 8604433"/>
              <a:gd name="connsiteX3055" fmla="*/ 3581057 w 7414059"/>
              <a:gd name="connsiteY3055" fmla="*/ 1342892 h 8604433"/>
              <a:gd name="connsiteX3056" fmla="*/ 3562045 w 7414059"/>
              <a:gd name="connsiteY3056" fmla="*/ 1299905 h 8604433"/>
              <a:gd name="connsiteX3057" fmla="*/ 3570828 w 7414059"/>
              <a:gd name="connsiteY3057" fmla="*/ 1276798 h 8604433"/>
              <a:gd name="connsiteX3058" fmla="*/ 3570456 w 7414059"/>
              <a:gd name="connsiteY3058" fmla="*/ 1248023 h 8604433"/>
              <a:gd name="connsiteX3059" fmla="*/ 3561293 w 7414059"/>
              <a:gd name="connsiteY3059" fmla="*/ 1266177 h 8604433"/>
              <a:gd name="connsiteX3060" fmla="*/ 1647235 w 7414059"/>
              <a:gd name="connsiteY3060" fmla="*/ 1285627 h 8604433"/>
              <a:gd name="connsiteX3061" fmla="*/ 1592961 w 7414059"/>
              <a:gd name="connsiteY3061" fmla="*/ 1352064 h 8604433"/>
              <a:gd name="connsiteX3062" fmla="*/ 1585989 w 7414059"/>
              <a:gd name="connsiteY3062" fmla="*/ 1386364 h 8604433"/>
              <a:gd name="connsiteX3063" fmla="*/ 1696917 w 7414059"/>
              <a:gd name="connsiteY3063" fmla="*/ 1275798 h 8604433"/>
              <a:gd name="connsiteX3064" fmla="*/ 1647235 w 7414059"/>
              <a:gd name="connsiteY3064" fmla="*/ 1285627 h 8604433"/>
              <a:gd name="connsiteX3065" fmla="*/ 2599134 w 7414059"/>
              <a:gd name="connsiteY3065" fmla="*/ 1269683 h 8604433"/>
              <a:gd name="connsiteX3066" fmla="*/ 2593401 w 7414059"/>
              <a:gd name="connsiteY3066" fmla="*/ 1307259 h 8604433"/>
              <a:gd name="connsiteX3067" fmla="*/ 2587800 w 7414059"/>
              <a:gd name="connsiteY3067" fmla="*/ 1328166 h 8604433"/>
              <a:gd name="connsiteX3068" fmla="*/ 2619727 w 7414059"/>
              <a:gd name="connsiteY3068" fmla="*/ 1336891 h 8604433"/>
              <a:gd name="connsiteX3069" fmla="*/ 2660066 w 7414059"/>
              <a:gd name="connsiteY3069" fmla="*/ 1338053 h 8604433"/>
              <a:gd name="connsiteX3070" fmla="*/ 2635549 w 7414059"/>
              <a:gd name="connsiteY3070" fmla="*/ 1297810 h 8604433"/>
              <a:gd name="connsiteX3071" fmla="*/ 2643597 w 7414059"/>
              <a:gd name="connsiteY3071" fmla="*/ 1296381 h 8604433"/>
              <a:gd name="connsiteX3072" fmla="*/ 2673639 w 7414059"/>
              <a:gd name="connsiteY3072" fmla="*/ 1299143 h 8604433"/>
              <a:gd name="connsiteX3073" fmla="*/ 2678211 w 7414059"/>
              <a:gd name="connsiteY3073" fmla="*/ 1281665 h 8604433"/>
              <a:gd name="connsiteX3074" fmla="*/ 2662457 w 7414059"/>
              <a:gd name="connsiteY3074" fmla="*/ 1258729 h 8604433"/>
              <a:gd name="connsiteX3075" fmla="*/ 2599134 w 7414059"/>
              <a:gd name="connsiteY3075" fmla="*/ 1269683 h 8604433"/>
              <a:gd name="connsiteX3076" fmla="*/ 2814390 w 7414059"/>
              <a:gd name="connsiteY3076" fmla="*/ 1268625 h 8604433"/>
              <a:gd name="connsiteX3077" fmla="*/ 2836916 w 7414059"/>
              <a:gd name="connsiteY3077" fmla="*/ 1305154 h 8604433"/>
              <a:gd name="connsiteX3078" fmla="*/ 2885018 w 7414059"/>
              <a:gd name="connsiteY3078" fmla="*/ 1302401 h 8604433"/>
              <a:gd name="connsiteX3079" fmla="*/ 2852490 w 7414059"/>
              <a:gd name="connsiteY3079" fmla="*/ 1269606 h 8604433"/>
              <a:gd name="connsiteX3080" fmla="*/ 2819962 w 7414059"/>
              <a:gd name="connsiteY3080" fmla="*/ 1254100 h 8604433"/>
              <a:gd name="connsiteX3081" fmla="*/ 2814390 w 7414059"/>
              <a:gd name="connsiteY3081" fmla="*/ 1268625 h 8604433"/>
              <a:gd name="connsiteX3082" fmla="*/ 2985821 w 7414059"/>
              <a:gd name="connsiteY3082" fmla="*/ 1261262 h 8604433"/>
              <a:gd name="connsiteX3083" fmla="*/ 2984078 w 7414059"/>
              <a:gd name="connsiteY3083" fmla="*/ 1279046 h 8604433"/>
              <a:gd name="connsiteX3084" fmla="*/ 2997289 w 7414059"/>
              <a:gd name="connsiteY3084" fmla="*/ 1261224 h 8604433"/>
              <a:gd name="connsiteX3085" fmla="*/ 2993279 w 7414059"/>
              <a:gd name="connsiteY3085" fmla="*/ 1249194 h 8604433"/>
              <a:gd name="connsiteX3086" fmla="*/ 2985821 w 7414059"/>
              <a:gd name="connsiteY3086" fmla="*/ 1261262 h 8604433"/>
              <a:gd name="connsiteX3087" fmla="*/ 3034408 w 7414059"/>
              <a:gd name="connsiteY3087" fmla="*/ 1266177 h 8604433"/>
              <a:gd name="connsiteX3088" fmla="*/ 3028493 w 7414059"/>
              <a:gd name="connsiteY3088" fmla="*/ 1299039 h 8604433"/>
              <a:gd name="connsiteX3089" fmla="*/ 3038294 w 7414059"/>
              <a:gd name="connsiteY3089" fmla="*/ 1291933 h 8604433"/>
              <a:gd name="connsiteX3090" fmla="*/ 3044200 w 7414059"/>
              <a:gd name="connsiteY3090" fmla="*/ 1259072 h 8604433"/>
              <a:gd name="connsiteX3091" fmla="*/ 3034408 w 7414059"/>
              <a:gd name="connsiteY3091" fmla="*/ 1266177 h 8604433"/>
              <a:gd name="connsiteX3092" fmla="*/ 3187370 w 7414059"/>
              <a:gd name="connsiteY3092" fmla="*/ 1270883 h 8604433"/>
              <a:gd name="connsiteX3093" fmla="*/ 3194380 w 7414059"/>
              <a:gd name="connsiteY3093" fmla="*/ 1306735 h 8604433"/>
              <a:gd name="connsiteX3094" fmla="*/ 3206458 w 7414059"/>
              <a:gd name="connsiteY3094" fmla="*/ 1323251 h 8604433"/>
              <a:gd name="connsiteX3095" fmla="*/ 3213402 w 7414059"/>
              <a:gd name="connsiteY3095" fmla="*/ 1301353 h 8604433"/>
              <a:gd name="connsiteX3096" fmla="*/ 3206391 w 7414059"/>
              <a:gd name="connsiteY3096" fmla="*/ 1265501 h 8604433"/>
              <a:gd name="connsiteX3097" fmla="*/ 3192428 w 7414059"/>
              <a:gd name="connsiteY3097" fmla="*/ 1251537 h 8604433"/>
              <a:gd name="connsiteX3098" fmla="*/ 3187370 w 7414059"/>
              <a:gd name="connsiteY3098" fmla="*/ 1270883 h 8604433"/>
              <a:gd name="connsiteX3099" fmla="*/ 3756555 w 7414059"/>
              <a:gd name="connsiteY3099" fmla="*/ 1274407 h 8604433"/>
              <a:gd name="connsiteX3100" fmla="*/ 3773643 w 7414059"/>
              <a:gd name="connsiteY3100" fmla="*/ 1360132 h 8604433"/>
              <a:gd name="connsiteX3101" fmla="*/ 3797541 w 7414059"/>
              <a:gd name="connsiteY3101" fmla="*/ 1419701 h 8604433"/>
              <a:gd name="connsiteX3102" fmla="*/ 3804552 w 7414059"/>
              <a:gd name="connsiteY3102" fmla="*/ 1382639 h 8604433"/>
              <a:gd name="connsiteX3103" fmla="*/ 3811572 w 7414059"/>
              <a:gd name="connsiteY3103" fmla="*/ 1345578 h 8604433"/>
              <a:gd name="connsiteX3104" fmla="*/ 3787464 w 7414059"/>
              <a:gd name="connsiteY3104" fmla="*/ 1296914 h 8604433"/>
              <a:gd name="connsiteX3105" fmla="*/ 3763356 w 7414059"/>
              <a:gd name="connsiteY3105" fmla="*/ 1248251 h 8604433"/>
              <a:gd name="connsiteX3106" fmla="*/ 3756555 w 7414059"/>
              <a:gd name="connsiteY3106" fmla="*/ 1274407 h 8604433"/>
              <a:gd name="connsiteX3107" fmla="*/ 4070690 w 7414059"/>
              <a:gd name="connsiteY3107" fmla="*/ 1282465 h 8604433"/>
              <a:gd name="connsiteX3108" fmla="*/ 4084453 w 7414059"/>
              <a:gd name="connsiteY3108" fmla="*/ 1400213 h 8604433"/>
              <a:gd name="connsiteX3109" fmla="*/ 4093864 w 7414059"/>
              <a:gd name="connsiteY3109" fmla="*/ 1287771 h 8604433"/>
              <a:gd name="connsiteX3110" fmla="*/ 4080710 w 7414059"/>
              <a:gd name="connsiteY3110" fmla="*/ 1253014 h 8604433"/>
              <a:gd name="connsiteX3111" fmla="*/ 4070690 w 7414059"/>
              <a:gd name="connsiteY3111" fmla="*/ 1282465 h 8604433"/>
              <a:gd name="connsiteX3112" fmla="*/ 913688 w 7414059"/>
              <a:gd name="connsiteY3112" fmla="*/ 1319346 h 8604433"/>
              <a:gd name="connsiteX3113" fmla="*/ 863700 w 7414059"/>
              <a:gd name="connsiteY3113" fmla="*/ 1405414 h 8604433"/>
              <a:gd name="connsiteX3114" fmla="*/ 914040 w 7414059"/>
              <a:gd name="connsiteY3114" fmla="*/ 1360170 h 8604433"/>
              <a:gd name="connsiteX3115" fmla="*/ 980989 w 7414059"/>
              <a:gd name="connsiteY3115" fmla="*/ 1267901 h 8604433"/>
              <a:gd name="connsiteX3116" fmla="*/ 913688 w 7414059"/>
              <a:gd name="connsiteY3116" fmla="*/ 1319346 h 8604433"/>
              <a:gd name="connsiteX3117" fmla="*/ 1334557 w 7414059"/>
              <a:gd name="connsiteY3117" fmla="*/ 1278388 h 8604433"/>
              <a:gd name="connsiteX3118" fmla="*/ 1321851 w 7414059"/>
              <a:gd name="connsiteY3118" fmla="*/ 1352731 h 8604433"/>
              <a:gd name="connsiteX3119" fmla="*/ 1347245 w 7414059"/>
              <a:gd name="connsiteY3119" fmla="*/ 1264644 h 8604433"/>
              <a:gd name="connsiteX3120" fmla="*/ 1334557 w 7414059"/>
              <a:gd name="connsiteY3120" fmla="*/ 1278388 h 8604433"/>
              <a:gd name="connsiteX3121" fmla="*/ 3462471 w 7414059"/>
              <a:gd name="connsiteY3121" fmla="*/ 1292304 h 8604433"/>
              <a:gd name="connsiteX3122" fmla="*/ 3470805 w 7414059"/>
              <a:gd name="connsiteY3122" fmla="*/ 1300639 h 8604433"/>
              <a:gd name="connsiteX3123" fmla="*/ 3472967 w 7414059"/>
              <a:gd name="connsiteY3123" fmla="*/ 1266292 h 8604433"/>
              <a:gd name="connsiteX3124" fmla="*/ 3462471 w 7414059"/>
              <a:gd name="connsiteY3124" fmla="*/ 1292304 h 8604433"/>
              <a:gd name="connsiteX3125" fmla="*/ 976855 w 7414059"/>
              <a:gd name="connsiteY3125" fmla="*/ 1328395 h 8604433"/>
              <a:gd name="connsiteX3126" fmla="*/ 913345 w 7414059"/>
              <a:gd name="connsiteY3126" fmla="*/ 1409224 h 8604433"/>
              <a:gd name="connsiteX3127" fmla="*/ 913345 w 7414059"/>
              <a:gd name="connsiteY3127" fmla="*/ 1429064 h 8604433"/>
              <a:gd name="connsiteX3128" fmla="*/ 981189 w 7414059"/>
              <a:gd name="connsiteY3128" fmla="*/ 1361218 h 8604433"/>
              <a:gd name="connsiteX3129" fmla="*/ 976855 w 7414059"/>
              <a:gd name="connsiteY3129" fmla="*/ 1328395 h 8604433"/>
              <a:gd name="connsiteX3130" fmla="*/ 2704043 w 7414059"/>
              <a:gd name="connsiteY3130" fmla="*/ 1289999 h 8604433"/>
              <a:gd name="connsiteX3131" fmla="*/ 2720712 w 7414059"/>
              <a:gd name="connsiteY3131" fmla="*/ 1312736 h 8604433"/>
              <a:gd name="connsiteX3132" fmla="*/ 2752820 w 7414059"/>
              <a:gd name="connsiteY3132" fmla="*/ 1323918 h 8604433"/>
              <a:gd name="connsiteX3133" fmla="*/ 2751811 w 7414059"/>
              <a:gd name="connsiteY3133" fmla="*/ 1286427 h 8604433"/>
              <a:gd name="connsiteX3134" fmla="*/ 2704043 w 7414059"/>
              <a:gd name="connsiteY3134" fmla="*/ 1289999 h 8604433"/>
              <a:gd name="connsiteX3135" fmla="*/ 3405159 w 7414059"/>
              <a:gd name="connsiteY3135" fmla="*/ 1295181 h 8604433"/>
              <a:gd name="connsiteX3136" fmla="*/ 3405464 w 7414059"/>
              <a:gd name="connsiteY3136" fmla="*/ 1334014 h 8604433"/>
              <a:gd name="connsiteX3137" fmla="*/ 3411541 w 7414059"/>
              <a:gd name="connsiteY3137" fmla="*/ 1349864 h 8604433"/>
              <a:gd name="connsiteX3138" fmla="*/ 3419599 w 7414059"/>
              <a:gd name="connsiteY3138" fmla="*/ 1337158 h 8604433"/>
              <a:gd name="connsiteX3139" fmla="*/ 3419437 w 7414059"/>
              <a:gd name="connsiteY3139" fmla="*/ 1277455 h 8604433"/>
              <a:gd name="connsiteX3140" fmla="*/ 3405159 w 7414059"/>
              <a:gd name="connsiteY3140" fmla="*/ 1295181 h 8604433"/>
              <a:gd name="connsiteX3141" fmla="*/ 1719691 w 7414059"/>
              <a:gd name="connsiteY3141" fmla="*/ 1302601 h 8604433"/>
              <a:gd name="connsiteX3142" fmla="*/ 1718348 w 7414059"/>
              <a:gd name="connsiteY3142" fmla="*/ 1327776 h 8604433"/>
              <a:gd name="connsiteX3143" fmla="*/ 1751543 w 7414059"/>
              <a:gd name="connsiteY3143" fmla="*/ 1294714 h 8604433"/>
              <a:gd name="connsiteX3144" fmla="*/ 1719691 w 7414059"/>
              <a:gd name="connsiteY3144" fmla="*/ 1302601 h 8604433"/>
              <a:gd name="connsiteX3145" fmla="*/ 2957598 w 7414059"/>
              <a:gd name="connsiteY3145" fmla="*/ 1296334 h 8604433"/>
              <a:gd name="connsiteX3146" fmla="*/ 2976734 w 7414059"/>
              <a:gd name="connsiteY3146" fmla="*/ 1329214 h 8604433"/>
              <a:gd name="connsiteX3147" fmla="*/ 2988078 w 7414059"/>
              <a:gd name="connsiteY3147" fmla="*/ 1308526 h 8604433"/>
              <a:gd name="connsiteX3148" fmla="*/ 2957598 w 7414059"/>
              <a:gd name="connsiteY3148" fmla="*/ 1296334 h 8604433"/>
              <a:gd name="connsiteX3149" fmla="*/ 3069698 w 7414059"/>
              <a:gd name="connsiteY3149" fmla="*/ 1295210 h 8604433"/>
              <a:gd name="connsiteX3150" fmla="*/ 3096368 w 7414059"/>
              <a:gd name="connsiteY3150" fmla="*/ 1338739 h 8604433"/>
              <a:gd name="connsiteX3151" fmla="*/ 3087434 w 7414059"/>
              <a:gd name="connsiteY3151" fmla="*/ 1283913 h 8604433"/>
              <a:gd name="connsiteX3152" fmla="*/ 3069698 w 7414059"/>
              <a:gd name="connsiteY3152" fmla="*/ 1295210 h 8604433"/>
              <a:gd name="connsiteX3153" fmla="*/ 3647142 w 7414059"/>
              <a:gd name="connsiteY3153" fmla="*/ 1307783 h 8604433"/>
              <a:gd name="connsiteX3154" fmla="*/ 3669287 w 7414059"/>
              <a:gd name="connsiteY3154" fmla="*/ 1381592 h 8604433"/>
              <a:gd name="connsiteX3155" fmla="*/ 3691309 w 7414059"/>
              <a:gd name="connsiteY3155" fmla="*/ 1429207 h 8604433"/>
              <a:gd name="connsiteX3156" fmla="*/ 3697719 w 7414059"/>
              <a:gd name="connsiteY3156" fmla="*/ 1397194 h 8604433"/>
              <a:gd name="connsiteX3157" fmla="*/ 3685632 w 7414059"/>
              <a:gd name="connsiteY3157" fmla="*/ 1323385 h 8604433"/>
              <a:gd name="connsiteX3158" fmla="*/ 3647142 w 7414059"/>
              <a:gd name="connsiteY3158" fmla="*/ 1307783 h 8604433"/>
              <a:gd name="connsiteX3159" fmla="*/ 3957600 w 7414059"/>
              <a:gd name="connsiteY3159" fmla="*/ 1296657 h 8604433"/>
              <a:gd name="connsiteX3160" fmla="*/ 3951684 w 7414059"/>
              <a:gd name="connsiteY3160" fmla="*/ 1332376 h 8604433"/>
              <a:gd name="connsiteX3161" fmla="*/ 3991461 w 7414059"/>
              <a:gd name="connsiteY3161" fmla="*/ 1491129 h 8604433"/>
              <a:gd name="connsiteX3162" fmla="*/ 4004148 w 7414059"/>
              <a:gd name="connsiteY3162" fmla="*/ 1453391 h 8604433"/>
              <a:gd name="connsiteX3163" fmla="*/ 4010520 w 7414059"/>
              <a:gd name="connsiteY3163" fmla="*/ 1415644 h 8604433"/>
              <a:gd name="connsiteX3164" fmla="*/ 3989365 w 7414059"/>
              <a:gd name="connsiteY3164" fmla="*/ 1348616 h 8604433"/>
              <a:gd name="connsiteX3165" fmla="*/ 3965800 w 7414059"/>
              <a:gd name="connsiteY3165" fmla="*/ 1281589 h 8604433"/>
              <a:gd name="connsiteX3166" fmla="*/ 3957600 w 7414059"/>
              <a:gd name="connsiteY3166" fmla="*/ 1296657 h 8604433"/>
              <a:gd name="connsiteX3167" fmla="*/ 4139365 w 7414059"/>
              <a:gd name="connsiteY3167" fmla="*/ 1308973 h 8604433"/>
              <a:gd name="connsiteX3168" fmla="*/ 4132650 w 7414059"/>
              <a:gd name="connsiteY3168" fmla="*/ 1394698 h 8604433"/>
              <a:gd name="connsiteX3169" fmla="*/ 4123877 w 7414059"/>
              <a:gd name="connsiteY3169" fmla="*/ 1434646 h 8604433"/>
              <a:gd name="connsiteX3170" fmla="*/ 4115248 w 7414059"/>
              <a:gd name="connsiteY3170" fmla="*/ 1421016 h 8604433"/>
              <a:gd name="connsiteX3171" fmla="*/ 4109133 w 7414059"/>
              <a:gd name="connsiteY3171" fmla="*/ 1458459 h 8604433"/>
              <a:gd name="connsiteX3172" fmla="*/ 4094083 w 7414059"/>
              <a:gd name="connsiteY3172" fmla="*/ 1517780 h 8604433"/>
              <a:gd name="connsiteX3173" fmla="*/ 4093207 w 7414059"/>
              <a:gd name="connsiteY3173" fmla="*/ 1657826 h 8604433"/>
              <a:gd name="connsiteX3174" fmla="*/ 4100151 w 7414059"/>
              <a:gd name="connsiteY3174" fmla="*/ 1695926 h 8604433"/>
              <a:gd name="connsiteX3175" fmla="*/ 4116067 w 7414059"/>
              <a:gd name="connsiteY3175" fmla="*/ 1672018 h 8604433"/>
              <a:gd name="connsiteX3176" fmla="*/ 4199506 w 7414059"/>
              <a:gd name="connsiteY3176" fmla="*/ 1471936 h 8604433"/>
              <a:gd name="connsiteX3177" fmla="*/ 4201173 w 7414059"/>
              <a:gd name="connsiteY3177" fmla="*/ 1414501 h 8604433"/>
              <a:gd name="connsiteX3178" fmla="*/ 4193181 w 7414059"/>
              <a:gd name="connsiteY3178" fmla="*/ 1392898 h 8604433"/>
              <a:gd name="connsiteX3179" fmla="*/ 4181161 w 7414059"/>
              <a:gd name="connsiteY3179" fmla="*/ 1453925 h 8604433"/>
              <a:gd name="connsiteX3180" fmla="*/ 4118210 w 7414059"/>
              <a:gd name="connsiteY3180" fmla="*/ 1624489 h 8604433"/>
              <a:gd name="connsiteX3181" fmla="*/ 4105932 w 7414059"/>
              <a:gd name="connsiteY3181" fmla="*/ 1624489 h 8604433"/>
              <a:gd name="connsiteX3182" fmla="*/ 4119029 w 7414059"/>
              <a:gd name="connsiteY3182" fmla="*/ 1569720 h 8604433"/>
              <a:gd name="connsiteX3183" fmla="*/ 4132450 w 7414059"/>
              <a:gd name="connsiteY3183" fmla="*/ 1483433 h 8604433"/>
              <a:gd name="connsiteX3184" fmla="*/ 4140880 w 7414059"/>
              <a:gd name="connsiteY3184" fmla="*/ 1456906 h 8604433"/>
              <a:gd name="connsiteX3185" fmla="*/ 4160044 w 7414059"/>
              <a:gd name="connsiteY3185" fmla="*/ 1412224 h 8604433"/>
              <a:gd name="connsiteX3186" fmla="*/ 4171131 w 7414059"/>
              <a:gd name="connsiteY3186" fmla="*/ 1362551 h 8604433"/>
              <a:gd name="connsiteX3187" fmla="*/ 4158539 w 7414059"/>
              <a:gd name="connsiteY3187" fmla="*/ 1319689 h 8604433"/>
              <a:gd name="connsiteX3188" fmla="*/ 4145937 w 7414059"/>
              <a:gd name="connsiteY3188" fmla="*/ 1276826 h 8604433"/>
              <a:gd name="connsiteX3189" fmla="*/ 4139365 w 7414059"/>
              <a:gd name="connsiteY3189" fmla="*/ 1308973 h 8604433"/>
              <a:gd name="connsiteX3190" fmla="*/ 1386011 w 7414059"/>
              <a:gd name="connsiteY3190" fmla="*/ 1320013 h 8604433"/>
              <a:gd name="connsiteX3191" fmla="*/ 1361018 w 7414059"/>
              <a:gd name="connsiteY3191" fmla="*/ 1362504 h 8604433"/>
              <a:gd name="connsiteX3192" fmla="*/ 1354731 w 7414059"/>
              <a:gd name="connsiteY3192" fmla="*/ 1392727 h 8604433"/>
              <a:gd name="connsiteX3193" fmla="*/ 1348445 w 7414059"/>
              <a:gd name="connsiteY3193" fmla="*/ 1410176 h 8604433"/>
              <a:gd name="connsiteX3194" fmla="*/ 1373505 w 7414059"/>
              <a:gd name="connsiteY3194" fmla="*/ 1387345 h 8604433"/>
              <a:gd name="connsiteX3195" fmla="*/ 1415539 w 7414059"/>
              <a:gd name="connsiteY3195" fmla="*/ 1294838 h 8604433"/>
              <a:gd name="connsiteX3196" fmla="*/ 1386011 w 7414059"/>
              <a:gd name="connsiteY3196" fmla="*/ 1320013 h 8604433"/>
              <a:gd name="connsiteX3197" fmla="*/ 3353248 w 7414059"/>
              <a:gd name="connsiteY3197" fmla="*/ 1310164 h 8604433"/>
              <a:gd name="connsiteX3198" fmla="*/ 3358048 w 7414059"/>
              <a:gd name="connsiteY3198" fmla="*/ 1322070 h 8604433"/>
              <a:gd name="connsiteX3199" fmla="*/ 3358048 w 7414059"/>
              <a:gd name="connsiteY3199" fmla="*/ 1298258 h 8604433"/>
              <a:gd name="connsiteX3200" fmla="*/ 3353248 w 7414059"/>
              <a:gd name="connsiteY3200" fmla="*/ 1310164 h 8604433"/>
              <a:gd name="connsiteX3201" fmla="*/ 2805055 w 7414059"/>
              <a:gd name="connsiteY3201" fmla="*/ 1312136 h 8604433"/>
              <a:gd name="connsiteX3202" fmla="*/ 2790482 w 7414059"/>
              <a:gd name="connsiteY3202" fmla="*/ 1395889 h 8604433"/>
              <a:gd name="connsiteX3203" fmla="*/ 2804960 w 7414059"/>
              <a:gd name="connsiteY3203" fmla="*/ 1371857 h 8604433"/>
              <a:gd name="connsiteX3204" fmla="*/ 2829887 w 7414059"/>
              <a:gd name="connsiteY3204" fmla="*/ 1334586 h 8604433"/>
              <a:gd name="connsiteX3205" fmla="*/ 2848775 w 7414059"/>
              <a:gd name="connsiteY3205" fmla="*/ 1321356 h 8604433"/>
              <a:gd name="connsiteX3206" fmla="*/ 2828658 w 7414059"/>
              <a:gd name="connsiteY3206" fmla="*/ 1310583 h 8604433"/>
              <a:gd name="connsiteX3207" fmla="*/ 2808532 w 7414059"/>
              <a:gd name="connsiteY3207" fmla="*/ 1299820 h 8604433"/>
              <a:gd name="connsiteX3208" fmla="*/ 2805055 w 7414059"/>
              <a:gd name="connsiteY3208" fmla="*/ 1312136 h 8604433"/>
              <a:gd name="connsiteX3209" fmla="*/ 3244415 w 7414059"/>
              <a:gd name="connsiteY3209" fmla="*/ 1307144 h 8604433"/>
              <a:gd name="connsiteX3210" fmla="*/ 3220707 w 7414059"/>
              <a:gd name="connsiteY3210" fmla="*/ 1426569 h 8604433"/>
              <a:gd name="connsiteX3211" fmla="*/ 3239805 w 7414059"/>
              <a:gd name="connsiteY3211" fmla="*/ 1372076 h 8604433"/>
              <a:gd name="connsiteX3212" fmla="*/ 3244415 w 7414059"/>
              <a:gd name="connsiteY3212" fmla="*/ 1307144 h 8604433"/>
              <a:gd name="connsiteX3213" fmla="*/ 3285068 w 7414059"/>
              <a:gd name="connsiteY3213" fmla="*/ 1323889 h 8604433"/>
              <a:gd name="connsiteX3214" fmla="*/ 3308833 w 7414059"/>
              <a:gd name="connsiteY3214" fmla="*/ 1348331 h 8604433"/>
              <a:gd name="connsiteX3215" fmla="*/ 3293955 w 7414059"/>
              <a:gd name="connsiteY3215" fmla="*/ 1300639 h 8604433"/>
              <a:gd name="connsiteX3216" fmla="*/ 3285068 w 7414059"/>
              <a:gd name="connsiteY3216" fmla="*/ 1323889 h 8604433"/>
              <a:gd name="connsiteX3217" fmla="*/ 1980019 w 7414059"/>
              <a:gd name="connsiteY3217" fmla="*/ 1334310 h 8604433"/>
              <a:gd name="connsiteX3218" fmla="*/ 1972266 w 7414059"/>
              <a:gd name="connsiteY3218" fmla="*/ 1365266 h 8604433"/>
              <a:gd name="connsiteX3219" fmla="*/ 1962560 w 7414059"/>
              <a:gd name="connsiteY3219" fmla="*/ 1399070 h 8604433"/>
              <a:gd name="connsiteX3220" fmla="*/ 1956035 w 7414059"/>
              <a:gd name="connsiteY3220" fmla="*/ 1433513 h 8604433"/>
              <a:gd name="connsiteX3221" fmla="*/ 1911058 w 7414059"/>
              <a:gd name="connsiteY3221" fmla="*/ 1475118 h 8604433"/>
              <a:gd name="connsiteX3222" fmla="*/ 1894351 w 7414059"/>
              <a:gd name="connsiteY3222" fmla="*/ 1481042 h 8604433"/>
              <a:gd name="connsiteX3223" fmla="*/ 1909572 w 7414059"/>
              <a:gd name="connsiteY3223" fmla="*/ 1457820 h 8604433"/>
              <a:gd name="connsiteX3224" fmla="*/ 1921507 w 7414059"/>
              <a:gd name="connsiteY3224" fmla="*/ 1425073 h 8604433"/>
              <a:gd name="connsiteX3225" fmla="*/ 1884845 w 7414059"/>
              <a:gd name="connsiteY3225" fmla="*/ 1463554 h 8604433"/>
              <a:gd name="connsiteX3226" fmla="*/ 1869824 w 7414059"/>
              <a:gd name="connsiteY3226" fmla="*/ 1518552 h 8604433"/>
              <a:gd name="connsiteX3227" fmla="*/ 1862985 w 7414059"/>
              <a:gd name="connsiteY3227" fmla="*/ 1541193 h 8604433"/>
              <a:gd name="connsiteX3228" fmla="*/ 1913744 w 7414059"/>
              <a:gd name="connsiteY3228" fmla="*/ 1507007 h 8604433"/>
              <a:gd name="connsiteX3229" fmla="*/ 1964512 w 7414059"/>
              <a:gd name="connsiteY3229" fmla="*/ 1472822 h 8604433"/>
              <a:gd name="connsiteX3230" fmla="*/ 1980276 w 7414059"/>
              <a:gd name="connsiteY3230" fmla="*/ 1412929 h 8604433"/>
              <a:gd name="connsiteX3231" fmla="*/ 2003012 w 7414059"/>
              <a:gd name="connsiteY3231" fmla="*/ 1331595 h 8604433"/>
              <a:gd name="connsiteX3232" fmla="*/ 1980019 w 7414059"/>
              <a:gd name="connsiteY3232" fmla="*/ 1334310 h 8604433"/>
              <a:gd name="connsiteX3233" fmla="*/ 2914345 w 7414059"/>
              <a:gd name="connsiteY3233" fmla="*/ 1325242 h 8604433"/>
              <a:gd name="connsiteX3234" fmla="*/ 2920098 w 7414059"/>
              <a:gd name="connsiteY3234" fmla="*/ 1331005 h 8604433"/>
              <a:gd name="connsiteX3235" fmla="*/ 2919346 w 7414059"/>
              <a:gd name="connsiteY3235" fmla="*/ 1312745 h 8604433"/>
              <a:gd name="connsiteX3236" fmla="*/ 2914345 w 7414059"/>
              <a:gd name="connsiteY3236" fmla="*/ 1325242 h 8604433"/>
              <a:gd name="connsiteX3237" fmla="*/ 3595192 w 7414059"/>
              <a:gd name="connsiteY3237" fmla="*/ 1318784 h 8604433"/>
              <a:gd name="connsiteX3238" fmla="*/ 3597459 w 7414059"/>
              <a:gd name="connsiteY3238" fmla="*/ 1344473 h 8604433"/>
              <a:gd name="connsiteX3239" fmla="*/ 3606079 w 7414059"/>
              <a:gd name="connsiteY3239" fmla="*/ 1359875 h 8604433"/>
              <a:gd name="connsiteX3240" fmla="*/ 3612576 w 7414059"/>
              <a:gd name="connsiteY3240" fmla="*/ 1342949 h 8604433"/>
              <a:gd name="connsiteX3241" fmla="*/ 3595192 w 7414059"/>
              <a:gd name="connsiteY3241" fmla="*/ 1318784 h 8604433"/>
              <a:gd name="connsiteX3242" fmla="*/ 1271064 w 7414059"/>
              <a:gd name="connsiteY3242" fmla="*/ 1328357 h 8604433"/>
              <a:gd name="connsiteX3243" fmla="*/ 1259986 w 7414059"/>
              <a:gd name="connsiteY3243" fmla="*/ 1369476 h 8604433"/>
              <a:gd name="connsiteX3244" fmla="*/ 1232478 w 7414059"/>
              <a:gd name="connsiteY3244" fmla="*/ 1493825 h 8604433"/>
              <a:gd name="connsiteX3245" fmla="*/ 1223096 w 7414059"/>
              <a:gd name="connsiteY3245" fmla="*/ 1558119 h 8604433"/>
              <a:gd name="connsiteX3246" fmla="*/ 1219076 w 7414059"/>
              <a:gd name="connsiteY3246" fmla="*/ 1567339 h 8604433"/>
              <a:gd name="connsiteX3247" fmla="*/ 1198893 w 7414059"/>
              <a:gd name="connsiteY3247" fmla="*/ 1607820 h 8604433"/>
              <a:gd name="connsiteX3248" fmla="*/ 1165812 w 7414059"/>
              <a:gd name="connsiteY3248" fmla="*/ 1681639 h 8604433"/>
              <a:gd name="connsiteX3249" fmla="*/ 1149325 w 7414059"/>
              <a:gd name="connsiteY3249" fmla="*/ 1664970 h 8604433"/>
              <a:gd name="connsiteX3250" fmla="*/ 1118187 w 7414059"/>
              <a:gd name="connsiteY3250" fmla="*/ 1707566 h 8604433"/>
              <a:gd name="connsiteX3251" fmla="*/ 1086926 w 7414059"/>
              <a:gd name="connsiteY3251" fmla="*/ 1763144 h 8604433"/>
              <a:gd name="connsiteX3252" fmla="*/ 1094013 w 7414059"/>
              <a:gd name="connsiteY3252" fmla="*/ 1739360 h 8604433"/>
              <a:gd name="connsiteX3253" fmla="*/ 1108882 w 7414059"/>
              <a:gd name="connsiteY3253" fmla="*/ 1688535 h 8604433"/>
              <a:gd name="connsiteX3254" fmla="*/ 1122036 w 7414059"/>
              <a:gd name="connsiteY3254" fmla="*/ 1626870 h 8604433"/>
              <a:gd name="connsiteX3255" fmla="*/ 1121988 w 7414059"/>
              <a:gd name="connsiteY3255" fmla="*/ 1595914 h 8604433"/>
              <a:gd name="connsiteX3256" fmla="*/ 1128112 w 7414059"/>
              <a:gd name="connsiteY3256" fmla="*/ 1566453 h 8604433"/>
              <a:gd name="connsiteX3257" fmla="*/ 1138219 w 7414059"/>
              <a:gd name="connsiteY3257" fmla="*/ 1531868 h 8604433"/>
              <a:gd name="connsiteX3258" fmla="*/ 1140962 w 7414059"/>
              <a:gd name="connsiteY3258" fmla="*/ 1511322 h 8604433"/>
              <a:gd name="connsiteX3259" fmla="*/ 1155583 w 7414059"/>
              <a:gd name="connsiteY3259" fmla="*/ 1467326 h 8604433"/>
              <a:gd name="connsiteX3260" fmla="*/ 1162345 w 7414059"/>
              <a:gd name="connsiteY3260" fmla="*/ 1438751 h 8604433"/>
              <a:gd name="connsiteX3261" fmla="*/ 1150458 w 7414059"/>
              <a:gd name="connsiteY3261" fmla="*/ 1450438 h 8604433"/>
              <a:gd name="connsiteX3262" fmla="*/ 1107034 w 7414059"/>
              <a:gd name="connsiteY3262" fmla="*/ 1598705 h 8604433"/>
              <a:gd name="connsiteX3263" fmla="*/ 1108739 w 7414059"/>
              <a:gd name="connsiteY3263" fmla="*/ 1611020 h 8604433"/>
              <a:gd name="connsiteX3264" fmla="*/ 1068524 w 7414059"/>
              <a:gd name="connsiteY3264" fmla="*/ 1719739 h 8604433"/>
              <a:gd name="connsiteX3265" fmla="*/ 1027976 w 7414059"/>
              <a:gd name="connsiteY3265" fmla="*/ 1818437 h 8604433"/>
              <a:gd name="connsiteX3266" fmla="*/ 1038111 w 7414059"/>
              <a:gd name="connsiteY3266" fmla="*/ 1691164 h 8604433"/>
              <a:gd name="connsiteX3267" fmla="*/ 1080173 w 7414059"/>
              <a:gd name="connsiteY3267" fmla="*/ 1538764 h 8604433"/>
              <a:gd name="connsiteX3268" fmla="*/ 1086050 w 7414059"/>
              <a:gd name="connsiteY3268" fmla="*/ 1514951 h 8604433"/>
              <a:gd name="connsiteX3269" fmla="*/ 1071182 w 7414059"/>
              <a:gd name="connsiteY3269" fmla="*/ 1529525 h 8604433"/>
              <a:gd name="connsiteX3270" fmla="*/ 1027633 w 7414059"/>
              <a:gd name="connsiteY3270" fmla="*/ 1662875 h 8604433"/>
              <a:gd name="connsiteX3271" fmla="*/ 960025 w 7414059"/>
              <a:gd name="connsiteY3271" fmla="*/ 1891189 h 8604433"/>
              <a:gd name="connsiteX3272" fmla="*/ 960768 w 7414059"/>
              <a:gd name="connsiteY3272" fmla="*/ 1803864 h 8604433"/>
              <a:gd name="connsiteX3273" fmla="*/ 957786 w 7414059"/>
              <a:gd name="connsiteY3273" fmla="*/ 1749838 h 8604433"/>
              <a:gd name="connsiteX3274" fmla="*/ 823276 w 7414059"/>
              <a:gd name="connsiteY3274" fmla="*/ 2208486 h 8604433"/>
              <a:gd name="connsiteX3275" fmla="*/ 817209 w 7414059"/>
              <a:gd name="connsiteY3275" fmla="*/ 2462689 h 8604433"/>
              <a:gd name="connsiteX3276" fmla="*/ 824438 w 7414059"/>
              <a:gd name="connsiteY3276" fmla="*/ 2505551 h 8604433"/>
              <a:gd name="connsiteX3277" fmla="*/ 836592 w 7414059"/>
              <a:gd name="connsiteY3277" fmla="*/ 2476976 h 8604433"/>
              <a:gd name="connsiteX3278" fmla="*/ 851480 w 7414059"/>
              <a:gd name="connsiteY3278" fmla="*/ 2297783 h 8604433"/>
              <a:gd name="connsiteX3279" fmla="*/ 866767 w 7414059"/>
              <a:gd name="connsiteY3279" fmla="*/ 2239642 h 8604433"/>
              <a:gd name="connsiteX3280" fmla="*/ 867806 w 7414059"/>
              <a:gd name="connsiteY3280" fmla="*/ 2343626 h 8604433"/>
              <a:gd name="connsiteX3281" fmla="*/ 890704 w 7414059"/>
              <a:gd name="connsiteY3281" fmla="*/ 2248376 h 8604433"/>
              <a:gd name="connsiteX3282" fmla="*/ 937243 w 7414059"/>
              <a:gd name="connsiteY3282" fmla="*/ 2053114 h 8604433"/>
              <a:gd name="connsiteX3283" fmla="*/ 995839 w 7414059"/>
              <a:gd name="connsiteY3283" fmla="*/ 1881664 h 8604433"/>
              <a:gd name="connsiteX3284" fmla="*/ 1010755 w 7414059"/>
              <a:gd name="connsiteY3284" fmla="*/ 1881664 h 8604433"/>
              <a:gd name="connsiteX3285" fmla="*/ 1006278 w 7414059"/>
              <a:gd name="connsiteY3285" fmla="*/ 1907858 h 8604433"/>
              <a:gd name="connsiteX3286" fmla="*/ 957567 w 7414059"/>
              <a:gd name="connsiteY3286" fmla="*/ 2103301 h 8604433"/>
              <a:gd name="connsiteX3287" fmla="*/ 913345 w 7414059"/>
              <a:gd name="connsiteY3287" fmla="*/ 2272551 h 8604433"/>
              <a:gd name="connsiteX3288" fmla="*/ 913345 w 7414059"/>
              <a:gd name="connsiteY3288" fmla="*/ 2340645 h 8604433"/>
              <a:gd name="connsiteX3289" fmla="*/ 923984 w 7414059"/>
              <a:gd name="connsiteY3289" fmla="*/ 2469842 h 8604433"/>
              <a:gd name="connsiteX3290" fmla="*/ 934624 w 7414059"/>
              <a:gd name="connsiteY3290" fmla="*/ 2530945 h 8604433"/>
              <a:gd name="connsiteX3291" fmla="*/ 945187 w 7414059"/>
              <a:gd name="connsiteY3291" fmla="*/ 2520382 h 8604433"/>
              <a:gd name="connsiteX3292" fmla="*/ 961663 w 7414059"/>
              <a:gd name="connsiteY3292" fmla="*/ 2319433 h 8604433"/>
              <a:gd name="connsiteX3293" fmla="*/ 973322 w 7414059"/>
              <a:gd name="connsiteY3293" fmla="*/ 2123313 h 8604433"/>
              <a:gd name="connsiteX3294" fmla="*/ 973474 w 7414059"/>
              <a:gd name="connsiteY3294" fmla="*/ 2254406 h 8604433"/>
              <a:gd name="connsiteX3295" fmla="*/ 974550 w 7414059"/>
              <a:gd name="connsiteY3295" fmla="*/ 2385089 h 8604433"/>
              <a:gd name="connsiteX3296" fmla="*/ 1009831 w 7414059"/>
              <a:gd name="connsiteY3296" fmla="*/ 2205514 h 8604433"/>
              <a:gd name="connsiteX3297" fmla="*/ 1011298 w 7414059"/>
              <a:gd name="connsiteY3297" fmla="*/ 2134076 h 8604433"/>
              <a:gd name="connsiteX3298" fmla="*/ 1017089 w 7414059"/>
              <a:gd name="connsiteY3298" fmla="*/ 2172176 h 8604433"/>
              <a:gd name="connsiteX3299" fmla="*/ 1022880 w 7414059"/>
              <a:gd name="connsiteY3299" fmla="*/ 2210276 h 8604433"/>
              <a:gd name="connsiteX3300" fmla="*/ 1035901 w 7414059"/>
              <a:gd name="connsiteY3300" fmla="*/ 2153603 h 8604433"/>
              <a:gd name="connsiteX3301" fmla="*/ 1151096 w 7414059"/>
              <a:gd name="connsiteY3301" fmla="*/ 1789681 h 8604433"/>
              <a:gd name="connsiteX3302" fmla="*/ 1193873 w 7414059"/>
              <a:gd name="connsiteY3302" fmla="*/ 1710214 h 8604433"/>
              <a:gd name="connsiteX3303" fmla="*/ 1175376 w 7414059"/>
              <a:gd name="connsiteY3303" fmla="*/ 1757648 h 8604433"/>
              <a:gd name="connsiteX3304" fmla="*/ 1124217 w 7414059"/>
              <a:gd name="connsiteY3304" fmla="*/ 1902743 h 8604433"/>
              <a:gd name="connsiteX3305" fmla="*/ 1060695 w 7414059"/>
              <a:gd name="connsiteY3305" fmla="*/ 2191226 h 8604433"/>
              <a:gd name="connsiteX3306" fmla="*/ 1036634 w 7414059"/>
              <a:gd name="connsiteY3306" fmla="*/ 2396842 h 8604433"/>
              <a:gd name="connsiteX3307" fmla="*/ 1047255 w 7414059"/>
              <a:gd name="connsiteY3307" fmla="*/ 2467451 h 8604433"/>
              <a:gd name="connsiteX3308" fmla="*/ 1061485 w 7414059"/>
              <a:gd name="connsiteY3308" fmla="*/ 2434114 h 8604433"/>
              <a:gd name="connsiteX3309" fmla="*/ 1071429 w 7414059"/>
              <a:gd name="connsiteY3309" fmla="*/ 2291239 h 8604433"/>
              <a:gd name="connsiteX3310" fmla="*/ 1067848 w 7414059"/>
              <a:gd name="connsiteY3310" fmla="*/ 2191226 h 8604433"/>
              <a:gd name="connsiteX3311" fmla="*/ 1073944 w 7414059"/>
              <a:gd name="connsiteY3311" fmla="*/ 2259530 h 8604433"/>
              <a:gd name="connsiteX3312" fmla="*/ 1086326 w 7414059"/>
              <a:gd name="connsiteY3312" fmla="*/ 2334082 h 8604433"/>
              <a:gd name="connsiteX3313" fmla="*/ 1122302 w 7414059"/>
              <a:gd name="connsiteY3313" fmla="*/ 2145316 h 8604433"/>
              <a:gd name="connsiteX3314" fmla="*/ 1167536 w 7414059"/>
              <a:gd name="connsiteY3314" fmla="*/ 1932651 h 8604433"/>
              <a:gd name="connsiteX3315" fmla="*/ 1157126 w 7414059"/>
              <a:gd name="connsiteY3315" fmla="*/ 1992525 h 8604433"/>
              <a:gd name="connsiteX3316" fmla="*/ 1137409 w 7414059"/>
              <a:gd name="connsiteY3316" fmla="*/ 2105501 h 8604433"/>
              <a:gd name="connsiteX3317" fmla="*/ 1132151 w 7414059"/>
              <a:gd name="connsiteY3317" fmla="*/ 2162651 h 8604433"/>
              <a:gd name="connsiteX3318" fmla="*/ 1166012 w 7414059"/>
              <a:gd name="connsiteY3318" fmla="*/ 2038826 h 8604433"/>
              <a:gd name="connsiteX3319" fmla="*/ 1215457 w 7414059"/>
              <a:gd name="connsiteY3319" fmla="*/ 1903190 h 8604433"/>
              <a:gd name="connsiteX3320" fmla="*/ 1233326 w 7414059"/>
              <a:gd name="connsiteY3320" fmla="*/ 1893665 h 8604433"/>
              <a:gd name="connsiteX3321" fmla="*/ 1212875 w 7414059"/>
              <a:gd name="connsiteY3321" fmla="*/ 1991201 h 8604433"/>
              <a:gd name="connsiteX3322" fmla="*/ 1184853 w 7414059"/>
              <a:gd name="connsiteY3322" fmla="*/ 2287553 h 8604433"/>
              <a:gd name="connsiteX3323" fmla="*/ 1192187 w 7414059"/>
              <a:gd name="connsiteY3323" fmla="*/ 2343626 h 8604433"/>
              <a:gd name="connsiteX3324" fmla="*/ 1204274 w 7414059"/>
              <a:gd name="connsiteY3324" fmla="*/ 2314909 h 8604433"/>
              <a:gd name="connsiteX3325" fmla="*/ 1226630 w 7414059"/>
              <a:gd name="connsiteY3325" fmla="*/ 2167271 h 8604433"/>
              <a:gd name="connsiteX3326" fmla="*/ 1286066 w 7414059"/>
              <a:gd name="connsiteY3326" fmla="*/ 1891779 h 8604433"/>
              <a:gd name="connsiteX3327" fmla="*/ 1295781 w 7414059"/>
              <a:gd name="connsiteY3327" fmla="*/ 1876901 h 8604433"/>
              <a:gd name="connsiteX3328" fmla="*/ 1289485 w 7414059"/>
              <a:gd name="connsiteY3328" fmla="*/ 1895951 h 8604433"/>
              <a:gd name="connsiteX3329" fmla="*/ 1240812 w 7414059"/>
              <a:gd name="connsiteY3329" fmla="*/ 2185492 h 8604433"/>
              <a:gd name="connsiteX3330" fmla="*/ 1275502 w 7414059"/>
              <a:gd name="connsiteY3330" fmla="*/ 2047380 h 8604433"/>
              <a:gd name="connsiteX3331" fmla="*/ 1313507 w 7414059"/>
              <a:gd name="connsiteY3331" fmla="*/ 1911801 h 8604433"/>
              <a:gd name="connsiteX3332" fmla="*/ 1343358 w 7414059"/>
              <a:gd name="connsiteY3332" fmla="*/ 1861499 h 8604433"/>
              <a:gd name="connsiteX3333" fmla="*/ 1352017 w 7414059"/>
              <a:gd name="connsiteY3333" fmla="*/ 1868062 h 8604433"/>
              <a:gd name="connsiteX3334" fmla="*/ 1307983 w 7414059"/>
              <a:gd name="connsiteY3334" fmla="*/ 2038188 h 8604433"/>
              <a:gd name="connsiteX3335" fmla="*/ 1282256 w 7414059"/>
              <a:gd name="connsiteY3335" fmla="*/ 2161375 h 8604433"/>
              <a:gd name="connsiteX3336" fmla="*/ 1287323 w 7414059"/>
              <a:gd name="connsiteY3336" fmla="*/ 2260568 h 8604433"/>
              <a:gd name="connsiteX3337" fmla="*/ 1302887 w 7414059"/>
              <a:gd name="connsiteY3337" fmla="*/ 2370268 h 8604433"/>
              <a:gd name="connsiteX3338" fmla="*/ 1322527 w 7414059"/>
              <a:gd name="connsiteY3338" fmla="*/ 2215039 h 8604433"/>
              <a:gd name="connsiteX3339" fmla="*/ 1329881 w 7414059"/>
              <a:gd name="connsiteY3339" fmla="*/ 2057876 h 8604433"/>
              <a:gd name="connsiteX3340" fmla="*/ 1360303 w 7414059"/>
              <a:gd name="connsiteY3340" fmla="*/ 1967389 h 8604433"/>
              <a:gd name="connsiteX3341" fmla="*/ 1400146 w 7414059"/>
              <a:gd name="connsiteY3341" fmla="*/ 1867386 h 8604433"/>
              <a:gd name="connsiteX3342" fmla="*/ 1384897 w 7414059"/>
              <a:gd name="connsiteY3342" fmla="*/ 1923440 h 8604433"/>
              <a:gd name="connsiteX3343" fmla="*/ 1346330 w 7414059"/>
              <a:gd name="connsiteY3343" fmla="*/ 2055019 h 8604433"/>
              <a:gd name="connsiteX3344" fmla="*/ 1340834 w 7414059"/>
              <a:gd name="connsiteY3344" fmla="*/ 2228850 h 8604433"/>
              <a:gd name="connsiteX3345" fmla="*/ 1384459 w 7414059"/>
              <a:gd name="connsiteY3345" fmla="*/ 2069783 h 8604433"/>
              <a:gd name="connsiteX3346" fmla="*/ 1424321 w 7414059"/>
              <a:gd name="connsiteY3346" fmla="*/ 1919764 h 8604433"/>
              <a:gd name="connsiteX3347" fmla="*/ 1446733 w 7414059"/>
              <a:gd name="connsiteY3347" fmla="*/ 1929279 h 8604433"/>
              <a:gd name="connsiteX3348" fmla="*/ 1464516 w 7414059"/>
              <a:gd name="connsiteY3348" fmla="*/ 1938795 h 8604433"/>
              <a:gd name="connsiteX3349" fmla="*/ 1470784 w 7414059"/>
              <a:gd name="connsiteY3349" fmla="*/ 1919040 h 8604433"/>
              <a:gd name="connsiteX3350" fmla="*/ 1481309 w 7414059"/>
              <a:gd name="connsiteY3350" fmla="*/ 1903524 h 8604433"/>
              <a:gd name="connsiteX3351" fmla="*/ 1474022 w 7414059"/>
              <a:gd name="connsiteY3351" fmla="*/ 1933089 h 8604433"/>
              <a:gd name="connsiteX3352" fmla="*/ 1455944 w 7414059"/>
              <a:gd name="connsiteY3352" fmla="*/ 1947815 h 8604433"/>
              <a:gd name="connsiteX3353" fmla="*/ 1449343 w 7414059"/>
              <a:gd name="connsiteY3353" fmla="*/ 1964207 h 8604433"/>
              <a:gd name="connsiteX3354" fmla="*/ 1427750 w 7414059"/>
              <a:gd name="connsiteY3354" fmla="*/ 2077079 h 8604433"/>
              <a:gd name="connsiteX3355" fmla="*/ 1421397 w 7414059"/>
              <a:gd name="connsiteY3355" fmla="*/ 2058991 h 8604433"/>
              <a:gd name="connsiteX3356" fmla="*/ 1405500 w 7414059"/>
              <a:gd name="connsiteY3356" fmla="*/ 2122303 h 8604433"/>
              <a:gd name="connsiteX3357" fmla="*/ 1400528 w 7414059"/>
              <a:gd name="connsiteY3357" fmla="*/ 2319033 h 8604433"/>
              <a:gd name="connsiteX3358" fmla="*/ 1411453 w 7414059"/>
              <a:gd name="connsiteY3358" fmla="*/ 2381726 h 8604433"/>
              <a:gd name="connsiteX3359" fmla="*/ 1418920 w 7414059"/>
              <a:gd name="connsiteY3359" fmla="*/ 2362676 h 8604433"/>
              <a:gd name="connsiteX3360" fmla="*/ 1423245 w 7414059"/>
              <a:gd name="connsiteY3360" fmla="*/ 2229326 h 8604433"/>
              <a:gd name="connsiteX3361" fmla="*/ 1420111 w 7414059"/>
              <a:gd name="connsiteY3361" fmla="*/ 2115026 h 8604433"/>
              <a:gd name="connsiteX3362" fmla="*/ 1426493 w 7414059"/>
              <a:gd name="connsiteY3362" fmla="*/ 2193017 h 8604433"/>
              <a:gd name="connsiteX3363" fmla="*/ 1438885 w 7414059"/>
              <a:gd name="connsiteY3363" fmla="*/ 2277037 h 8604433"/>
              <a:gd name="connsiteX3364" fmla="*/ 1469774 w 7414059"/>
              <a:gd name="connsiteY3364" fmla="*/ 2124551 h 8604433"/>
              <a:gd name="connsiteX3365" fmla="*/ 1465526 w 7414059"/>
              <a:gd name="connsiteY3365" fmla="*/ 2095976 h 8604433"/>
              <a:gd name="connsiteX3366" fmla="*/ 1473498 w 7414059"/>
              <a:gd name="connsiteY3366" fmla="*/ 2114274 h 8604433"/>
              <a:gd name="connsiteX3367" fmla="*/ 1481471 w 7414059"/>
              <a:gd name="connsiteY3367" fmla="*/ 2132571 h 8604433"/>
              <a:gd name="connsiteX3368" fmla="*/ 1503969 w 7414059"/>
              <a:gd name="connsiteY3368" fmla="*/ 2045313 h 8604433"/>
              <a:gd name="connsiteX3369" fmla="*/ 1533830 w 7414059"/>
              <a:gd name="connsiteY3369" fmla="*/ 1946129 h 8604433"/>
              <a:gd name="connsiteX3370" fmla="*/ 1541202 w 7414059"/>
              <a:gd name="connsiteY3370" fmla="*/ 1934213 h 8604433"/>
              <a:gd name="connsiteX3371" fmla="*/ 1551546 w 7414059"/>
              <a:gd name="connsiteY3371" fmla="*/ 1944557 h 8604433"/>
              <a:gd name="connsiteX3372" fmla="*/ 1561900 w 7414059"/>
              <a:gd name="connsiteY3372" fmla="*/ 1954911 h 8604433"/>
              <a:gd name="connsiteX3373" fmla="*/ 1528134 w 7414059"/>
              <a:gd name="connsiteY3373" fmla="*/ 2074745 h 8604433"/>
              <a:gd name="connsiteX3374" fmla="*/ 1503283 w 7414059"/>
              <a:gd name="connsiteY3374" fmla="*/ 2303898 h 8604433"/>
              <a:gd name="connsiteX3375" fmla="*/ 1533411 w 7414059"/>
              <a:gd name="connsiteY3375" fmla="*/ 2258654 h 8604433"/>
              <a:gd name="connsiteX3376" fmla="*/ 1546308 w 7414059"/>
              <a:gd name="connsiteY3376" fmla="*/ 2106254 h 8604433"/>
              <a:gd name="connsiteX3377" fmla="*/ 1627499 w 7414059"/>
              <a:gd name="connsiteY3377" fmla="*/ 1886560 h 8604433"/>
              <a:gd name="connsiteX3378" fmla="*/ 1603448 w 7414059"/>
              <a:gd name="connsiteY3378" fmla="*/ 1955597 h 8604433"/>
              <a:gd name="connsiteX3379" fmla="*/ 1541993 w 7414059"/>
              <a:gd name="connsiteY3379" fmla="*/ 2211781 h 8604433"/>
              <a:gd name="connsiteX3380" fmla="*/ 1579188 w 7414059"/>
              <a:gd name="connsiteY3380" fmla="*/ 2148354 h 8604433"/>
              <a:gd name="connsiteX3381" fmla="*/ 1645110 w 7414059"/>
              <a:gd name="connsiteY3381" fmla="*/ 1960007 h 8604433"/>
              <a:gd name="connsiteX3382" fmla="*/ 1638167 w 7414059"/>
              <a:gd name="connsiteY3382" fmla="*/ 2045675 h 8604433"/>
              <a:gd name="connsiteX3383" fmla="*/ 1608601 w 7414059"/>
              <a:gd name="connsiteY3383" fmla="*/ 2153431 h 8604433"/>
              <a:gd name="connsiteX3384" fmla="*/ 1597171 w 7414059"/>
              <a:gd name="connsiteY3384" fmla="*/ 2208495 h 8604433"/>
              <a:gd name="connsiteX3385" fmla="*/ 1608982 w 7414059"/>
              <a:gd name="connsiteY3385" fmla="*/ 2264159 h 8604433"/>
              <a:gd name="connsiteX3386" fmla="*/ 1627832 w 7414059"/>
              <a:gd name="connsiteY3386" fmla="*/ 2319814 h 8604433"/>
              <a:gd name="connsiteX3387" fmla="*/ 1646768 w 7414059"/>
              <a:gd name="connsiteY3387" fmla="*/ 2232336 h 8604433"/>
              <a:gd name="connsiteX3388" fmla="*/ 1654188 w 7414059"/>
              <a:gd name="connsiteY3388" fmla="*/ 2208981 h 8604433"/>
              <a:gd name="connsiteX3389" fmla="*/ 1694526 w 7414059"/>
              <a:gd name="connsiteY3389" fmla="*/ 2089318 h 8604433"/>
              <a:gd name="connsiteX3390" fmla="*/ 1756582 w 7414059"/>
              <a:gd name="connsiteY3390" fmla="*/ 1959731 h 8604433"/>
              <a:gd name="connsiteX3391" fmla="*/ 1741180 w 7414059"/>
              <a:gd name="connsiteY3391" fmla="*/ 2034731 h 8604433"/>
              <a:gd name="connsiteX3392" fmla="*/ 1689678 w 7414059"/>
              <a:gd name="connsiteY3392" fmla="*/ 2229326 h 8604433"/>
              <a:gd name="connsiteX3393" fmla="*/ 1651264 w 7414059"/>
              <a:gd name="connsiteY3393" fmla="*/ 2369820 h 8604433"/>
              <a:gd name="connsiteX3394" fmla="*/ 1654502 w 7414059"/>
              <a:gd name="connsiteY3394" fmla="*/ 2386489 h 8604433"/>
              <a:gd name="connsiteX3395" fmla="*/ 1675095 w 7414059"/>
              <a:gd name="connsiteY3395" fmla="*/ 2341245 h 8604433"/>
              <a:gd name="connsiteX3396" fmla="*/ 1693097 w 7414059"/>
              <a:gd name="connsiteY3396" fmla="*/ 2267426 h 8604433"/>
              <a:gd name="connsiteX3397" fmla="*/ 1700279 w 7414059"/>
              <a:gd name="connsiteY3397" fmla="*/ 2238851 h 8604433"/>
              <a:gd name="connsiteX3398" fmla="*/ 1711138 w 7414059"/>
              <a:gd name="connsiteY3398" fmla="*/ 2258740 h 8604433"/>
              <a:gd name="connsiteX3399" fmla="*/ 1717596 w 7414059"/>
              <a:gd name="connsiteY3399" fmla="*/ 2296840 h 8604433"/>
              <a:gd name="connsiteX3400" fmla="*/ 1737646 w 7414059"/>
              <a:gd name="connsiteY3400" fmla="*/ 2336883 h 8604433"/>
              <a:gd name="connsiteX3401" fmla="*/ 1739151 w 7414059"/>
              <a:gd name="connsiteY3401" fmla="*/ 2172176 h 8604433"/>
              <a:gd name="connsiteX3402" fmla="*/ 1747561 w 7414059"/>
              <a:gd name="connsiteY3402" fmla="*/ 2203933 h 8604433"/>
              <a:gd name="connsiteX3403" fmla="*/ 1758239 w 7414059"/>
              <a:gd name="connsiteY3403" fmla="*/ 2249615 h 8604433"/>
              <a:gd name="connsiteX3404" fmla="*/ 1775803 w 7414059"/>
              <a:gd name="connsiteY3404" fmla="*/ 2194046 h 8604433"/>
              <a:gd name="connsiteX3405" fmla="*/ 1850812 w 7414059"/>
              <a:gd name="connsiteY3405" fmla="*/ 1931622 h 8604433"/>
              <a:gd name="connsiteX3406" fmla="*/ 1865252 w 7414059"/>
              <a:gd name="connsiteY3406" fmla="*/ 1934690 h 8604433"/>
              <a:gd name="connsiteX3407" fmla="*/ 1797777 w 7414059"/>
              <a:gd name="connsiteY3407" fmla="*/ 2231917 h 8604433"/>
              <a:gd name="connsiteX3408" fmla="*/ 1777108 w 7414059"/>
              <a:gd name="connsiteY3408" fmla="*/ 2301564 h 8604433"/>
              <a:gd name="connsiteX3409" fmla="*/ 1787823 w 7414059"/>
              <a:gd name="connsiteY3409" fmla="*/ 2312280 h 8604433"/>
              <a:gd name="connsiteX3410" fmla="*/ 1798539 w 7414059"/>
              <a:gd name="connsiteY3410" fmla="*/ 2322995 h 8604433"/>
              <a:gd name="connsiteX3411" fmla="*/ 1802530 w 7414059"/>
              <a:gd name="connsiteY3411" fmla="*/ 2309498 h 8604433"/>
              <a:gd name="connsiteX3412" fmla="*/ 1823399 w 7414059"/>
              <a:gd name="connsiteY3412" fmla="*/ 2236470 h 8604433"/>
              <a:gd name="connsiteX3413" fmla="*/ 1847507 w 7414059"/>
              <a:gd name="connsiteY3413" fmla="*/ 2176939 h 8604433"/>
              <a:gd name="connsiteX3414" fmla="*/ 1854946 w 7414059"/>
              <a:gd name="connsiteY3414" fmla="*/ 2228945 h 8604433"/>
              <a:gd name="connsiteX3415" fmla="*/ 1875615 w 7414059"/>
              <a:gd name="connsiteY3415" fmla="*/ 2262588 h 8604433"/>
              <a:gd name="connsiteX3416" fmla="*/ 1886198 w 7414059"/>
              <a:gd name="connsiteY3416" fmla="*/ 2229326 h 8604433"/>
              <a:gd name="connsiteX3417" fmla="*/ 1895904 w 7414059"/>
              <a:gd name="connsiteY3417" fmla="*/ 2181701 h 8604433"/>
              <a:gd name="connsiteX3418" fmla="*/ 1932489 w 7414059"/>
              <a:gd name="connsiteY3418" fmla="*/ 2060124 h 8604433"/>
              <a:gd name="connsiteX3419" fmla="*/ 1971808 w 7414059"/>
              <a:gd name="connsiteY3419" fmla="*/ 1942843 h 8604433"/>
              <a:gd name="connsiteX3420" fmla="*/ 1975514 w 7414059"/>
              <a:gd name="connsiteY3420" fmla="*/ 2021034 h 8604433"/>
              <a:gd name="connsiteX3421" fmla="*/ 1940786 w 7414059"/>
              <a:gd name="connsiteY3421" fmla="*/ 2153126 h 8604433"/>
              <a:gd name="connsiteX3422" fmla="*/ 1913944 w 7414059"/>
              <a:gd name="connsiteY3422" fmla="*/ 2248376 h 8604433"/>
              <a:gd name="connsiteX3423" fmla="*/ 1894532 w 7414059"/>
              <a:gd name="connsiteY3423" fmla="*/ 2315051 h 8604433"/>
              <a:gd name="connsiteX3424" fmla="*/ 1863633 w 7414059"/>
              <a:gd name="connsiteY3424" fmla="*/ 2429351 h 8604433"/>
              <a:gd name="connsiteX3425" fmla="*/ 1852727 w 7414059"/>
              <a:gd name="connsiteY3425" fmla="*/ 2535936 h 8604433"/>
              <a:gd name="connsiteX3426" fmla="*/ 1862833 w 7414059"/>
              <a:gd name="connsiteY3426" fmla="*/ 2492064 h 8604433"/>
              <a:gd name="connsiteX3427" fmla="*/ 1852508 w 7414059"/>
              <a:gd name="connsiteY3427" fmla="*/ 2481739 h 8604433"/>
              <a:gd name="connsiteX3428" fmla="*/ 1867681 w 7414059"/>
              <a:gd name="connsiteY3428" fmla="*/ 2481739 h 8604433"/>
              <a:gd name="connsiteX3429" fmla="*/ 1888341 w 7414059"/>
              <a:gd name="connsiteY3429" fmla="*/ 2467451 h 8604433"/>
              <a:gd name="connsiteX3430" fmla="*/ 1912020 w 7414059"/>
              <a:gd name="connsiteY3430" fmla="*/ 2474595 h 8604433"/>
              <a:gd name="connsiteX3431" fmla="*/ 1931089 w 7414059"/>
              <a:gd name="connsiteY3431" fmla="*/ 2479882 h 8604433"/>
              <a:gd name="connsiteX3432" fmla="*/ 1934432 w 7414059"/>
              <a:gd name="connsiteY3432" fmla="*/ 2458222 h 8604433"/>
              <a:gd name="connsiteX3433" fmla="*/ 1902876 w 7414059"/>
              <a:gd name="connsiteY3433" fmla="*/ 2431876 h 8604433"/>
              <a:gd name="connsiteX3434" fmla="*/ 1881397 w 7414059"/>
              <a:gd name="connsiteY3434" fmla="*/ 2405539 h 8604433"/>
              <a:gd name="connsiteX3435" fmla="*/ 1908705 w 7414059"/>
              <a:gd name="connsiteY3435" fmla="*/ 2424589 h 8604433"/>
              <a:gd name="connsiteX3436" fmla="*/ 1947386 w 7414059"/>
              <a:gd name="connsiteY3436" fmla="*/ 2422760 h 8604433"/>
              <a:gd name="connsiteX3437" fmla="*/ 1954016 w 7414059"/>
              <a:gd name="connsiteY3437" fmla="*/ 2401881 h 8604433"/>
              <a:gd name="connsiteX3438" fmla="*/ 1928851 w 7414059"/>
              <a:gd name="connsiteY3438" fmla="*/ 2381822 h 8604433"/>
              <a:gd name="connsiteX3439" fmla="*/ 1903695 w 7414059"/>
              <a:gd name="connsiteY3439" fmla="*/ 2361762 h 8604433"/>
              <a:gd name="connsiteX3440" fmla="*/ 1917449 w 7414059"/>
              <a:gd name="connsiteY3440" fmla="*/ 2316051 h 8604433"/>
              <a:gd name="connsiteX3441" fmla="*/ 1926079 w 7414059"/>
              <a:gd name="connsiteY3441" fmla="*/ 2256977 h 8604433"/>
              <a:gd name="connsiteX3442" fmla="*/ 1931499 w 7414059"/>
              <a:gd name="connsiteY3442" fmla="*/ 2243614 h 8604433"/>
              <a:gd name="connsiteX3443" fmla="*/ 1942043 w 7414059"/>
              <a:gd name="connsiteY3443" fmla="*/ 2233174 h 8604433"/>
              <a:gd name="connsiteX3444" fmla="*/ 1957664 w 7414059"/>
              <a:gd name="connsiteY3444" fmla="*/ 2168995 h 8604433"/>
              <a:gd name="connsiteX3445" fmla="*/ 1973285 w 7414059"/>
              <a:gd name="connsiteY3445" fmla="*/ 2115264 h 8604433"/>
              <a:gd name="connsiteX3446" fmla="*/ 1981838 w 7414059"/>
              <a:gd name="connsiteY3446" fmla="*/ 2138382 h 8604433"/>
              <a:gd name="connsiteX3447" fmla="*/ 1984705 w 7414059"/>
              <a:gd name="connsiteY3447" fmla="*/ 2187359 h 8604433"/>
              <a:gd name="connsiteX3448" fmla="*/ 1989125 w 7414059"/>
              <a:gd name="connsiteY3448" fmla="*/ 2219468 h 8604433"/>
              <a:gd name="connsiteX3449" fmla="*/ 2020138 w 7414059"/>
              <a:gd name="connsiteY3449" fmla="*/ 2142068 h 8604433"/>
              <a:gd name="connsiteX3450" fmla="*/ 2029311 w 7414059"/>
              <a:gd name="connsiteY3450" fmla="*/ 2110264 h 8604433"/>
              <a:gd name="connsiteX3451" fmla="*/ 2037293 w 7414059"/>
              <a:gd name="connsiteY3451" fmla="*/ 2093062 h 8604433"/>
              <a:gd name="connsiteX3452" fmla="*/ 2088328 w 7414059"/>
              <a:gd name="connsiteY3452" fmla="*/ 1960778 h 8604433"/>
              <a:gd name="connsiteX3453" fmla="*/ 2096167 w 7414059"/>
              <a:gd name="connsiteY3453" fmla="*/ 1982667 h 8604433"/>
              <a:gd name="connsiteX3454" fmla="*/ 2050742 w 7414059"/>
              <a:gd name="connsiteY3454" fmla="*/ 2169795 h 8604433"/>
              <a:gd name="connsiteX3455" fmla="*/ 2054181 w 7414059"/>
              <a:gd name="connsiteY3455" fmla="*/ 2186464 h 8604433"/>
              <a:gd name="connsiteX3456" fmla="*/ 2075583 w 7414059"/>
              <a:gd name="connsiteY3456" fmla="*/ 2145983 h 8604433"/>
              <a:gd name="connsiteX3457" fmla="*/ 2097662 w 7414059"/>
              <a:gd name="connsiteY3457" fmla="*/ 2093195 h 8604433"/>
              <a:gd name="connsiteX3458" fmla="*/ 2112759 w 7414059"/>
              <a:gd name="connsiteY3458" fmla="*/ 2127333 h 8604433"/>
              <a:gd name="connsiteX3459" fmla="*/ 2106044 w 7414059"/>
              <a:gd name="connsiteY3459" fmla="*/ 2168871 h 8604433"/>
              <a:gd name="connsiteX3460" fmla="*/ 2180168 w 7414059"/>
              <a:gd name="connsiteY3460" fmla="*/ 1918411 h 8604433"/>
              <a:gd name="connsiteX3461" fmla="*/ 2153974 w 7414059"/>
              <a:gd name="connsiteY3461" fmla="*/ 1924641 h 8604433"/>
              <a:gd name="connsiteX3462" fmla="*/ 2127780 w 7414059"/>
              <a:gd name="connsiteY3462" fmla="*/ 1941233 h 8604433"/>
              <a:gd name="connsiteX3463" fmla="*/ 2163499 w 7414059"/>
              <a:gd name="connsiteY3463" fmla="*/ 1907781 h 8604433"/>
              <a:gd name="connsiteX3464" fmla="*/ 2190093 w 7414059"/>
              <a:gd name="connsiteY3464" fmla="*/ 1853089 h 8604433"/>
              <a:gd name="connsiteX3465" fmla="*/ 2140915 w 7414059"/>
              <a:gd name="connsiteY3465" fmla="*/ 1891189 h 8604433"/>
              <a:gd name="connsiteX3466" fmla="*/ 2094443 w 7414059"/>
              <a:gd name="connsiteY3466" fmla="*/ 1913839 h 8604433"/>
              <a:gd name="connsiteX3467" fmla="*/ 2094443 w 7414059"/>
              <a:gd name="connsiteY3467" fmla="*/ 1898380 h 8604433"/>
              <a:gd name="connsiteX3468" fmla="*/ 2079898 w 7414059"/>
              <a:gd name="connsiteY3468" fmla="*/ 1910458 h 8604433"/>
              <a:gd name="connsiteX3469" fmla="*/ 2090852 w 7414059"/>
              <a:gd name="connsiteY3469" fmla="*/ 1873368 h 8604433"/>
              <a:gd name="connsiteX3470" fmla="*/ 2109959 w 7414059"/>
              <a:gd name="connsiteY3470" fmla="*/ 1817808 h 8604433"/>
              <a:gd name="connsiteX3471" fmla="*/ 2062906 w 7414059"/>
              <a:gd name="connsiteY3471" fmla="*/ 1848917 h 8604433"/>
              <a:gd name="connsiteX3472" fmla="*/ 2022253 w 7414059"/>
              <a:gd name="connsiteY3472" fmla="*/ 1886426 h 8604433"/>
              <a:gd name="connsiteX3473" fmla="*/ 2068716 w 7414059"/>
              <a:gd name="connsiteY3473" fmla="*/ 1839697 h 8604433"/>
              <a:gd name="connsiteX3474" fmla="*/ 2115179 w 7414059"/>
              <a:gd name="connsiteY3474" fmla="*/ 1792977 h 8604433"/>
              <a:gd name="connsiteX3475" fmla="*/ 2133162 w 7414059"/>
              <a:gd name="connsiteY3475" fmla="*/ 1725397 h 8604433"/>
              <a:gd name="connsiteX3476" fmla="*/ 2142687 w 7414059"/>
              <a:gd name="connsiteY3476" fmla="*/ 1643539 h 8604433"/>
              <a:gd name="connsiteX3477" fmla="*/ 2121837 w 7414059"/>
              <a:gd name="connsiteY3477" fmla="*/ 1676543 h 8604433"/>
              <a:gd name="connsiteX3478" fmla="*/ 2091871 w 7414059"/>
              <a:gd name="connsiteY3478" fmla="*/ 1699974 h 8604433"/>
              <a:gd name="connsiteX3479" fmla="*/ 2081270 w 7414059"/>
              <a:gd name="connsiteY3479" fmla="*/ 1681639 h 8604433"/>
              <a:gd name="connsiteX3480" fmla="*/ 2065868 w 7414059"/>
              <a:gd name="connsiteY3480" fmla="*/ 1690383 h 8604433"/>
              <a:gd name="connsiteX3481" fmla="*/ 2059486 w 7414059"/>
              <a:gd name="connsiteY3481" fmla="*/ 1715757 h 8604433"/>
              <a:gd name="connsiteX3482" fmla="*/ 2053104 w 7414059"/>
              <a:gd name="connsiteY3482" fmla="*/ 1732388 h 8604433"/>
              <a:gd name="connsiteX3483" fmla="*/ 2066630 w 7414059"/>
              <a:gd name="connsiteY3483" fmla="*/ 1724425 h 8604433"/>
              <a:gd name="connsiteX3484" fmla="*/ 2064611 w 7414059"/>
              <a:gd name="connsiteY3484" fmla="*/ 1734769 h 8604433"/>
              <a:gd name="connsiteX3485" fmla="*/ 2042160 w 7414059"/>
              <a:gd name="connsiteY3485" fmla="*/ 1775698 h 8604433"/>
              <a:gd name="connsiteX3486" fmla="*/ 2035254 w 7414059"/>
              <a:gd name="connsiteY3486" fmla="*/ 1798320 h 8604433"/>
              <a:gd name="connsiteX3487" fmla="*/ 2048180 w 7414059"/>
              <a:gd name="connsiteY3487" fmla="*/ 1790805 h 8604433"/>
              <a:gd name="connsiteX3488" fmla="*/ 2089680 w 7414059"/>
              <a:gd name="connsiteY3488" fmla="*/ 1764973 h 8604433"/>
              <a:gd name="connsiteX3489" fmla="*/ 2118255 w 7414059"/>
              <a:gd name="connsiteY3489" fmla="*/ 1746666 h 8604433"/>
              <a:gd name="connsiteX3490" fmla="*/ 2094443 w 7414059"/>
              <a:gd name="connsiteY3490" fmla="*/ 1767669 h 8604433"/>
              <a:gd name="connsiteX3491" fmla="*/ 2050733 w 7414059"/>
              <a:gd name="connsiteY3491" fmla="*/ 1804378 h 8604433"/>
              <a:gd name="connsiteX3492" fmla="*/ 2016795 w 7414059"/>
              <a:gd name="connsiteY3492" fmla="*/ 1862185 h 8604433"/>
              <a:gd name="connsiteX3493" fmla="*/ 1980143 w 7414059"/>
              <a:gd name="connsiteY3493" fmla="*/ 1896180 h 8604433"/>
              <a:gd name="connsiteX3494" fmla="*/ 1972142 w 7414059"/>
              <a:gd name="connsiteY3494" fmla="*/ 1885483 h 8604433"/>
              <a:gd name="connsiteX3495" fmla="*/ 1986134 w 7414059"/>
              <a:gd name="connsiteY3495" fmla="*/ 1845564 h 8604433"/>
              <a:gd name="connsiteX3496" fmla="*/ 1963741 w 7414059"/>
              <a:gd name="connsiteY3496" fmla="*/ 1824914 h 8604433"/>
              <a:gd name="connsiteX3497" fmla="*/ 1991982 w 7414059"/>
              <a:gd name="connsiteY3497" fmla="*/ 1779480 h 8604433"/>
              <a:gd name="connsiteX3498" fmla="*/ 2027768 w 7414059"/>
              <a:gd name="connsiteY3498" fmla="*/ 1724378 h 8604433"/>
              <a:gd name="connsiteX3499" fmla="*/ 2027768 w 7414059"/>
              <a:gd name="connsiteY3499" fmla="*/ 1709547 h 8604433"/>
              <a:gd name="connsiteX3500" fmla="*/ 2011099 w 7414059"/>
              <a:gd name="connsiteY3500" fmla="*/ 1718691 h 8604433"/>
              <a:gd name="connsiteX3501" fmla="*/ 1894770 w 7414059"/>
              <a:gd name="connsiteY3501" fmla="*/ 1855470 h 8604433"/>
              <a:gd name="connsiteX3502" fmla="*/ 1868834 w 7414059"/>
              <a:gd name="connsiteY3502" fmla="*/ 1891189 h 8604433"/>
              <a:gd name="connsiteX3503" fmla="*/ 1854251 w 7414059"/>
              <a:gd name="connsiteY3503" fmla="*/ 1891189 h 8604433"/>
              <a:gd name="connsiteX3504" fmla="*/ 1859975 w 7414059"/>
              <a:gd name="connsiteY3504" fmla="*/ 1869758 h 8604433"/>
              <a:gd name="connsiteX3505" fmla="*/ 1872024 w 7414059"/>
              <a:gd name="connsiteY3505" fmla="*/ 1824514 h 8604433"/>
              <a:gd name="connsiteX3506" fmla="*/ 1878359 w 7414059"/>
              <a:gd name="connsiteY3506" fmla="*/ 1800701 h 8604433"/>
              <a:gd name="connsiteX3507" fmla="*/ 1855432 w 7414059"/>
              <a:gd name="connsiteY3507" fmla="*/ 1819685 h 8604433"/>
              <a:gd name="connsiteX3508" fmla="*/ 1832505 w 7414059"/>
              <a:gd name="connsiteY3508" fmla="*/ 1838668 h 8604433"/>
              <a:gd name="connsiteX3509" fmla="*/ 1853479 w 7414059"/>
              <a:gd name="connsiteY3509" fmla="*/ 1814789 h 8604433"/>
              <a:gd name="connsiteX3510" fmla="*/ 1903943 w 7414059"/>
              <a:gd name="connsiteY3510" fmla="*/ 1713262 h 8604433"/>
              <a:gd name="connsiteX3511" fmla="*/ 1793205 w 7414059"/>
              <a:gd name="connsiteY3511" fmla="*/ 1831658 h 8604433"/>
              <a:gd name="connsiteX3512" fmla="*/ 1765525 w 7414059"/>
              <a:gd name="connsiteY3512" fmla="*/ 1862614 h 8604433"/>
              <a:gd name="connsiteX3513" fmla="*/ 1751181 w 7414059"/>
              <a:gd name="connsiteY3513" fmla="*/ 1862614 h 8604433"/>
              <a:gd name="connsiteX3514" fmla="*/ 1757010 w 7414059"/>
              <a:gd name="connsiteY3514" fmla="*/ 1836420 h 8604433"/>
              <a:gd name="connsiteX3515" fmla="*/ 1767735 w 7414059"/>
              <a:gd name="connsiteY3515" fmla="*/ 1792367 h 8604433"/>
              <a:gd name="connsiteX3516" fmla="*/ 1772631 w 7414059"/>
              <a:gd name="connsiteY3516" fmla="*/ 1774508 h 8604433"/>
              <a:gd name="connsiteX3517" fmla="*/ 1759706 w 7414059"/>
              <a:gd name="connsiteY3517" fmla="*/ 1782290 h 8604433"/>
              <a:gd name="connsiteX3518" fmla="*/ 1746780 w 7414059"/>
              <a:gd name="connsiteY3518" fmla="*/ 1790071 h 8604433"/>
              <a:gd name="connsiteX3519" fmla="*/ 1758563 w 7414059"/>
              <a:gd name="connsiteY3519" fmla="*/ 1775517 h 8604433"/>
              <a:gd name="connsiteX3520" fmla="*/ 1785109 w 7414059"/>
              <a:gd name="connsiteY3520" fmla="*/ 1719082 h 8604433"/>
              <a:gd name="connsiteX3521" fmla="*/ 1799892 w 7414059"/>
              <a:gd name="connsiteY3521" fmla="*/ 1677200 h 8604433"/>
              <a:gd name="connsiteX3522" fmla="*/ 1765830 w 7414059"/>
              <a:gd name="connsiteY3522" fmla="*/ 1710214 h 8604433"/>
              <a:gd name="connsiteX3523" fmla="*/ 1707528 w 7414059"/>
              <a:gd name="connsiteY3523" fmla="*/ 1794491 h 8604433"/>
              <a:gd name="connsiteX3524" fmla="*/ 1683268 w 7414059"/>
              <a:gd name="connsiteY3524" fmla="*/ 1845774 h 8604433"/>
              <a:gd name="connsiteX3525" fmla="*/ 1672761 w 7414059"/>
              <a:gd name="connsiteY3525" fmla="*/ 1835268 h 8604433"/>
              <a:gd name="connsiteX3526" fmla="*/ 1662255 w 7414059"/>
              <a:gd name="connsiteY3526" fmla="*/ 1824761 h 8604433"/>
              <a:gd name="connsiteX3527" fmla="*/ 1678324 w 7414059"/>
              <a:gd name="connsiteY3527" fmla="*/ 1773793 h 8604433"/>
              <a:gd name="connsiteX3528" fmla="*/ 1668551 w 7414059"/>
              <a:gd name="connsiteY3528" fmla="*/ 1729988 h 8604433"/>
              <a:gd name="connsiteX3529" fmla="*/ 1642710 w 7414059"/>
              <a:gd name="connsiteY3529" fmla="*/ 1753076 h 8604433"/>
              <a:gd name="connsiteX3530" fmla="*/ 1672476 w 7414059"/>
              <a:gd name="connsiteY3530" fmla="*/ 1717986 h 8604433"/>
              <a:gd name="connsiteX3531" fmla="*/ 1711090 w 7414059"/>
              <a:gd name="connsiteY3531" fmla="*/ 1638014 h 8604433"/>
              <a:gd name="connsiteX3532" fmla="*/ 1603782 w 7414059"/>
              <a:gd name="connsiteY3532" fmla="*/ 1777451 h 8604433"/>
              <a:gd name="connsiteX3533" fmla="*/ 1586370 w 7414059"/>
              <a:gd name="connsiteY3533" fmla="*/ 1802701 h 8604433"/>
              <a:gd name="connsiteX3534" fmla="*/ 1587075 w 7414059"/>
              <a:gd name="connsiteY3534" fmla="*/ 1703375 h 8604433"/>
              <a:gd name="connsiteX3535" fmla="*/ 1598648 w 7414059"/>
              <a:gd name="connsiteY3535" fmla="*/ 1655750 h 8604433"/>
              <a:gd name="connsiteX3536" fmla="*/ 1598143 w 7414059"/>
              <a:gd name="connsiteY3536" fmla="*/ 1638776 h 8604433"/>
              <a:gd name="connsiteX3537" fmla="*/ 1581979 w 7414059"/>
              <a:gd name="connsiteY3537" fmla="*/ 1662074 h 8604433"/>
              <a:gd name="connsiteX3538" fmla="*/ 1548184 w 7414059"/>
              <a:gd name="connsiteY3538" fmla="*/ 1704937 h 8604433"/>
              <a:gd name="connsiteX3539" fmla="*/ 1566034 w 7414059"/>
              <a:gd name="connsiteY3539" fmla="*/ 1672828 h 8604433"/>
              <a:gd name="connsiteX3540" fmla="*/ 1617945 w 7414059"/>
              <a:gd name="connsiteY3540" fmla="*/ 1543679 h 8604433"/>
              <a:gd name="connsiteX3541" fmla="*/ 1561576 w 7414059"/>
              <a:gd name="connsiteY3541" fmla="*/ 1605706 h 8604433"/>
              <a:gd name="connsiteX3542" fmla="*/ 1514980 w 7414059"/>
              <a:gd name="connsiteY3542" fmla="*/ 1661693 h 8604433"/>
              <a:gd name="connsiteX3543" fmla="*/ 1503064 w 7414059"/>
              <a:gd name="connsiteY3543" fmla="*/ 1714967 h 8604433"/>
              <a:gd name="connsiteX3544" fmla="*/ 1464926 w 7414059"/>
              <a:gd name="connsiteY3544" fmla="*/ 1770307 h 8604433"/>
              <a:gd name="connsiteX3545" fmla="*/ 1470908 w 7414059"/>
              <a:gd name="connsiteY3545" fmla="*/ 1711985 h 8604433"/>
              <a:gd name="connsiteX3546" fmla="*/ 1483223 w 7414059"/>
              <a:gd name="connsiteY3546" fmla="*/ 1650587 h 8604433"/>
              <a:gd name="connsiteX3547" fmla="*/ 1498483 w 7414059"/>
              <a:gd name="connsiteY3547" fmla="*/ 1593323 h 8604433"/>
              <a:gd name="connsiteX3548" fmla="*/ 1512275 w 7414059"/>
              <a:gd name="connsiteY3548" fmla="*/ 1543974 h 8604433"/>
              <a:gd name="connsiteX3549" fmla="*/ 1385526 w 7414059"/>
              <a:gd name="connsiteY3549" fmla="*/ 1717358 h 8604433"/>
              <a:gd name="connsiteX3550" fmla="*/ 1364704 w 7414059"/>
              <a:gd name="connsiteY3550" fmla="*/ 1738789 h 8604433"/>
              <a:gd name="connsiteX3551" fmla="*/ 1350626 w 7414059"/>
              <a:gd name="connsiteY3551" fmla="*/ 1738789 h 8604433"/>
              <a:gd name="connsiteX3552" fmla="*/ 1356417 w 7414059"/>
              <a:gd name="connsiteY3552" fmla="*/ 1707833 h 8604433"/>
              <a:gd name="connsiteX3553" fmla="*/ 1364904 w 7414059"/>
              <a:gd name="connsiteY3553" fmla="*/ 1652149 h 8604433"/>
              <a:gd name="connsiteX3554" fmla="*/ 1373438 w 7414059"/>
              <a:gd name="connsiteY3554" fmla="*/ 1617983 h 8604433"/>
              <a:gd name="connsiteX3555" fmla="*/ 1388516 w 7414059"/>
              <a:gd name="connsiteY3555" fmla="*/ 1566510 h 8604433"/>
              <a:gd name="connsiteX3556" fmla="*/ 1397765 w 7414059"/>
              <a:gd name="connsiteY3556" fmla="*/ 1524476 h 8604433"/>
              <a:gd name="connsiteX3557" fmla="*/ 1355541 w 7414059"/>
              <a:gd name="connsiteY3557" fmla="*/ 1572101 h 8604433"/>
              <a:gd name="connsiteX3558" fmla="*/ 1289266 w 7414059"/>
              <a:gd name="connsiteY3558" fmla="*/ 1669733 h 8604433"/>
              <a:gd name="connsiteX3559" fmla="*/ 1261939 w 7414059"/>
              <a:gd name="connsiteY3559" fmla="*/ 1638472 h 8604433"/>
              <a:gd name="connsiteX3560" fmla="*/ 1268549 w 7414059"/>
              <a:gd name="connsiteY3560" fmla="*/ 1612125 h 8604433"/>
              <a:gd name="connsiteX3561" fmla="*/ 1257614 w 7414059"/>
              <a:gd name="connsiteY3561" fmla="*/ 1618879 h 8604433"/>
              <a:gd name="connsiteX3562" fmla="*/ 1264844 w 7414059"/>
              <a:gd name="connsiteY3562" fmla="*/ 1594104 h 8604433"/>
              <a:gd name="connsiteX3563" fmla="*/ 1288542 w 7414059"/>
              <a:gd name="connsiteY3563" fmla="*/ 1519714 h 8604433"/>
              <a:gd name="connsiteX3564" fmla="*/ 1294076 w 7414059"/>
              <a:gd name="connsiteY3564" fmla="*/ 1476851 h 8604433"/>
              <a:gd name="connsiteX3565" fmla="*/ 1277541 w 7414059"/>
              <a:gd name="connsiteY3565" fmla="*/ 1523790 h 8604433"/>
              <a:gd name="connsiteX3566" fmla="*/ 1249090 w 7414059"/>
              <a:gd name="connsiteY3566" fmla="*/ 1574587 h 8604433"/>
              <a:gd name="connsiteX3567" fmla="*/ 1243565 w 7414059"/>
              <a:gd name="connsiteY3567" fmla="*/ 1561814 h 8604433"/>
              <a:gd name="connsiteX3568" fmla="*/ 1238812 w 7414059"/>
              <a:gd name="connsiteY3568" fmla="*/ 1552051 h 8604433"/>
              <a:gd name="connsiteX3569" fmla="*/ 1240536 w 7414059"/>
              <a:gd name="connsiteY3569" fmla="*/ 1521619 h 8604433"/>
              <a:gd name="connsiteX3570" fmla="*/ 1269778 w 7414059"/>
              <a:gd name="connsiteY3570" fmla="*/ 1411643 h 8604433"/>
              <a:gd name="connsiteX3571" fmla="*/ 1271064 w 7414059"/>
              <a:gd name="connsiteY3571" fmla="*/ 1328357 h 8604433"/>
              <a:gd name="connsiteX3572" fmla="*/ 2690870 w 7414059"/>
              <a:gd name="connsiteY3572" fmla="*/ 1334500 h 8604433"/>
              <a:gd name="connsiteX3573" fmla="*/ 2685183 w 7414059"/>
              <a:gd name="connsiteY3573" fmla="*/ 1349321 h 8604433"/>
              <a:gd name="connsiteX3574" fmla="*/ 2718121 w 7414059"/>
              <a:gd name="connsiteY3574" fmla="*/ 1363075 h 8604433"/>
              <a:gd name="connsiteX3575" fmla="*/ 2761193 w 7414059"/>
              <a:gd name="connsiteY3575" fmla="*/ 1357551 h 8604433"/>
              <a:gd name="connsiteX3576" fmla="*/ 2736761 w 7414059"/>
              <a:gd name="connsiteY3576" fmla="*/ 1328976 h 8604433"/>
              <a:gd name="connsiteX3577" fmla="*/ 2690870 w 7414059"/>
              <a:gd name="connsiteY3577" fmla="*/ 1334500 h 8604433"/>
              <a:gd name="connsiteX3578" fmla="*/ 3019873 w 7414059"/>
              <a:gd name="connsiteY3578" fmla="*/ 1338739 h 8604433"/>
              <a:gd name="connsiteX3579" fmla="*/ 3024673 w 7414059"/>
              <a:gd name="connsiteY3579" fmla="*/ 1350645 h 8604433"/>
              <a:gd name="connsiteX3580" fmla="*/ 3024673 w 7414059"/>
              <a:gd name="connsiteY3580" fmla="*/ 1326833 h 8604433"/>
              <a:gd name="connsiteX3581" fmla="*/ 3019873 w 7414059"/>
              <a:gd name="connsiteY3581" fmla="*/ 1338739 h 8604433"/>
              <a:gd name="connsiteX3582" fmla="*/ 3173511 w 7414059"/>
              <a:gd name="connsiteY3582" fmla="*/ 1351960 h 8604433"/>
              <a:gd name="connsiteX3583" fmla="*/ 3171216 w 7414059"/>
              <a:gd name="connsiteY3583" fmla="*/ 1381877 h 8604433"/>
              <a:gd name="connsiteX3584" fmla="*/ 3157509 w 7414059"/>
              <a:gd name="connsiteY3584" fmla="*/ 1437999 h 8604433"/>
              <a:gd name="connsiteX3585" fmla="*/ 3181702 w 7414059"/>
              <a:gd name="connsiteY3585" fmla="*/ 1436370 h 8604433"/>
              <a:gd name="connsiteX3586" fmla="*/ 3193590 w 7414059"/>
              <a:gd name="connsiteY3586" fmla="*/ 1375010 h 8604433"/>
              <a:gd name="connsiteX3587" fmla="*/ 3181217 w 7414059"/>
              <a:gd name="connsiteY3587" fmla="*/ 1321584 h 8604433"/>
              <a:gd name="connsiteX3588" fmla="*/ 3167863 w 7414059"/>
              <a:gd name="connsiteY3588" fmla="*/ 1317136 h 8604433"/>
              <a:gd name="connsiteX3589" fmla="*/ 3173511 w 7414059"/>
              <a:gd name="connsiteY3589" fmla="*/ 1351960 h 8604433"/>
              <a:gd name="connsiteX3590" fmla="*/ 3844824 w 7414059"/>
              <a:gd name="connsiteY3590" fmla="*/ 1349521 h 8604433"/>
              <a:gd name="connsiteX3591" fmla="*/ 3877790 w 7414059"/>
              <a:gd name="connsiteY3591" fmla="*/ 1506007 h 8604433"/>
              <a:gd name="connsiteX3592" fmla="*/ 3890410 w 7414059"/>
              <a:gd name="connsiteY3592" fmla="*/ 1467250 h 8604433"/>
              <a:gd name="connsiteX3593" fmla="*/ 3897116 w 7414059"/>
              <a:gd name="connsiteY3593" fmla="*/ 1422559 h 8604433"/>
              <a:gd name="connsiteX3594" fmla="*/ 3879628 w 7414059"/>
              <a:gd name="connsiteY3594" fmla="*/ 1371124 h 8604433"/>
              <a:gd name="connsiteX3595" fmla="*/ 3855673 w 7414059"/>
              <a:gd name="connsiteY3595" fmla="*/ 1319689 h 8604433"/>
              <a:gd name="connsiteX3596" fmla="*/ 3844824 w 7414059"/>
              <a:gd name="connsiteY3596" fmla="*/ 1349521 h 8604433"/>
              <a:gd name="connsiteX3597" fmla="*/ 1621203 w 7414059"/>
              <a:gd name="connsiteY3597" fmla="*/ 1374562 h 8604433"/>
              <a:gd name="connsiteX3598" fmla="*/ 1565339 w 7414059"/>
              <a:gd name="connsiteY3598" fmla="*/ 1442561 h 8604433"/>
              <a:gd name="connsiteX3599" fmla="*/ 1558852 w 7414059"/>
              <a:gd name="connsiteY3599" fmla="*/ 1465421 h 8604433"/>
              <a:gd name="connsiteX3600" fmla="*/ 1586141 w 7414059"/>
              <a:gd name="connsiteY3600" fmla="*/ 1445771 h 8604433"/>
              <a:gd name="connsiteX3601" fmla="*/ 1677429 w 7414059"/>
              <a:gd name="connsiteY3601" fmla="*/ 1329319 h 8604433"/>
              <a:gd name="connsiteX3602" fmla="*/ 1621203 w 7414059"/>
              <a:gd name="connsiteY3602" fmla="*/ 1374562 h 8604433"/>
              <a:gd name="connsiteX3603" fmla="*/ 2856443 w 7414059"/>
              <a:gd name="connsiteY3603" fmla="*/ 1347702 h 8604433"/>
              <a:gd name="connsiteX3604" fmla="*/ 2865968 w 7414059"/>
              <a:gd name="connsiteY3604" fmla="*/ 1367314 h 8604433"/>
              <a:gd name="connsiteX3605" fmla="*/ 2875493 w 7414059"/>
              <a:gd name="connsiteY3605" fmla="*/ 1353588 h 8604433"/>
              <a:gd name="connsiteX3606" fmla="*/ 2865968 w 7414059"/>
              <a:gd name="connsiteY3606" fmla="*/ 1333976 h 8604433"/>
              <a:gd name="connsiteX3607" fmla="*/ 2856443 w 7414059"/>
              <a:gd name="connsiteY3607" fmla="*/ 1347702 h 8604433"/>
              <a:gd name="connsiteX3608" fmla="*/ 2945978 w 7414059"/>
              <a:gd name="connsiteY3608" fmla="*/ 1342549 h 8604433"/>
              <a:gd name="connsiteX3609" fmla="*/ 2954808 w 7414059"/>
              <a:gd name="connsiteY3609" fmla="*/ 1374505 h 8604433"/>
              <a:gd name="connsiteX3610" fmla="*/ 2970048 w 7414059"/>
              <a:gd name="connsiteY3610" fmla="*/ 1389745 h 8604433"/>
              <a:gd name="connsiteX3611" fmla="*/ 2976458 w 7414059"/>
              <a:gd name="connsiteY3611" fmla="*/ 1373029 h 8604433"/>
              <a:gd name="connsiteX3612" fmla="*/ 2967628 w 7414059"/>
              <a:gd name="connsiteY3612" fmla="*/ 1341072 h 8604433"/>
              <a:gd name="connsiteX3613" fmla="*/ 2952388 w 7414059"/>
              <a:gd name="connsiteY3613" fmla="*/ 1325832 h 8604433"/>
              <a:gd name="connsiteX3614" fmla="*/ 2945978 w 7414059"/>
              <a:gd name="connsiteY3614" fmla="*/ 1342549 h 8604433"/>
              <a:gd name="connsiteX3615" fmla="*/ 3056468 w 7414059"/>
              <a:gd name="connsiteY3615" fmla="*/ 1342339 h 8604433"/>
              <a:gd name="connsiteX3616" fmla="*/ 3069908 w 7414059"/>
              <a:gd name="connsiteY3616" fmla="*/ 1366609 h 8604433"/>
              <a:gd name="connsiteX3617" fmla="*/ 3083347 w 7414059"/>
              <a:gd name="connsiteY3617" fmla="*/ 1377763 h 8604433"/>
              <a:gd name="connsiteX3618" fmla="*/ 3089777 w 7414059"/>
              <a:gd name="connsiteY3618" fmla="*/ 1367361 h 8604433"/>
              <a:gd name="connsiteX3619" fmla="*/ 3064831 w 7414059"/>
              <a:gd name="connsiteY3619" fmla="*/ 1329214 h 8604433"/>
              <a:gd name="connsiteX3620" fmla="*/ 3056468 w 7414059"/>
              <a:gd name="connsiteY3620" fmla="*/ 1342339 h 8604433"/>
              <a:gd name="connsiteX3621" fmla="*/ 2577332 w 7414059"/>
              <a:gd name="connsiteY3621" fmla="*/ 1358265 h 8604433"/>
              <a:gd name="connsiteX3622" fmla="*/ 2572455 w 7414059"/>
              <a:gd name="connsiteY3622" fmla="*/ 1376915 h 8604433"/>
              <a:gd name="connsiteX3623" fmla="*/ 2597772 w 7414059"/>
              <a:gd name="connsiteY3623" fmla="*/ 1382440 h 8604433"/>
              <a:gd name="connsiteX3624" fmla="*/ 2634196 w 7414059"/>
              <a:gd name="connsiteY3624" fmla="*/ 1391317 h 8604433"/>
              <a:gd name="connsiteX3625" fmla="*/ 2649588 w 7414059"/>
              <a:gd name="connsiteY3625" fmla="*/ 1357455 h 8604433"/>
              <a:gd name="connsiteX3626" fmla="*/ 2612174 w 7414059"/>
              <a:gd name="connsiteY3626" fmla="*/ 1345197 h 8604433"/>
              <a:gd name="connsiteX3627" fmla="*/ 2582208 w 7414059"/>
              <a:gd name="connsiteY3627" fmla="*/ 1339615 h 8604433"/>
              <a:gd name="connsiteX3628" fmla="*/ 2577332 w 7414059"/>
              <a:gd name="connsiteY3628" fmla="*/ 1358265 h 8604433"/>
              <a:gd name="connsiteX3629" fmla="*/ 3333855 w 7414059"/>
              <a:gd name="connsiteY3629" fmla="*/ 1368066 h 8604433"/>
              <a:gd name="connsiteX3630" fmla="*/ 3323634 w 7414059"/>
              <a:gd name="connsiteY3630" fmla="*/ 1397384 h 8604433"/>
              <a:gd name="connsiteX3631" fmla="*/ 3350733 w 7414059"/>
              <a:gd name="connsiteY3631" fmla="*/ 1444838 h 8604433"/>
              <a:gd name="connsiteX3632" fmla="*/ 3377841 w 7414059"/>
              <a:gd name="connsiteY3632" fmla="*/ 1492291 h 8604433"/>
              <a:gd name="connsiteX3633" fmla="*/ 3383842 w 7414059"/>
              <a:gd name="connsiteY3633" fmla="*/ 1476651 h 8604433"/>
              <a:gd name="connsiteX3634" fmla="*/ 3389843 w 7414059"/>
              <a:gd name="connsiteY3634" fmla="*/ 1436951 h 8604433"/>
              <a:gd name="connsiteX3635" fmla="*/ 3389843 w 7414059"/>
              <a:gd name="connsiteY3635" fmla="*/ 1412900 h 8604433"/>
              <a:gd name="connsiteX3636" fmla="*/ 3373936 w 7414059"/>
              <a:gd name="connsiteY3636" fmla="*/ 1419006 h 8604433"/>
              <a:gd name="connsiteX3637" fmla="*/ 3349076 w 7414059"/>
              <a:gd name="connsiteY3637" fmla="*/ 1370514 h 8604433"/>
              <a:gd name="connsiteX3638" fmla="*/ 3333855 w 7414059"/>
              <a:gd name="connsiteY3638" fmla="*/ 1368066 h 8604433"/>
              <a:gd name="connsiteX3639" fmla="*/ 3443773 w 7414059"/>
              <a:gd name="connsiteY3639" fmla="*/ 1358856 h 8604433"/>
              <a:gd name="connsiteX3640" fmla="*/ 3477273 w 7414059"/>
              <a:gd name="connsiteY3640" fmla="*/ 1466269 h 8604433"/>
              <a:gd name="connsiteX3641" fmla="*/ 3467100 w 7414059"/>
              <a:gd name="connsiteY3641" fmla="*/ 1368381 h 8604433"/>
              <a:gd name="connsiteX3642" fmla="*/ 3449908 w 7414059"/>
              <a:gd name="connsiteY3642" fmla="*/ 1336100 h 8604433"/>
              <a:gd name="connsiteX3643" fmla="*/ 3443773 w 7414059"/>
              <a:gd name="connsiteY3643" fmla="*/ 1358856 h 8604433"/>
              <a:gd name="connsiteX3644" fmla="*/ 3739887 w 7414059"/>
              <a:gd name="connsiteY3644" fmla="*/ 1344292 h 8604433"/>
              <a:gd name="connsiteX3645" fmla="*/ 3751078 w 7414059"/>
              <a:gd name="connsiteY3645" fmla="*/ 1462564 h 8604433"/>
              <a:gd name="connsiteX3646" fmla="*/ 3768738 w 7414059"/>
              <a:gd name="connsiteY3646" fmla="*/ 1524476 h 8604433"/>
              <a:gd name="connsiteX3647" fmla="*/ 3779949 w 7414059"/>
              <a:gd name="connsiteY3647" fmla="*/ 1495997 h 8604433"/>
              <a:gd name="connsiteX3648" fmla="*/ 3785511 w 7414059"/>
              <a:gd name="connsiteY3648" fmla="*/ 1438847 h 8604433"/>
              <a:gd name="connsiteX3649" fmla="*/ 3739887 w 7414059"/>
              <a:gd name="connsiteY3649" fmla="*/ 1344292 h 8604433"/>
              <a:gd name="connsiteX3650" fmla="*/ 1735331 w 7414059"/>
              <a:gd name="connsiteY3650" fmla="*/ 1379372 h 8604433"/>
              <a:gd name="connsiteX3651" fmla="*/ 1675343 w 7414059"/>
              <a:gd name="connsiteY3651" fmla="*/ 1469898 h 8604433"/>
              <a:gd name="connsiteX3652" fmla="*/ 1777737 w 7414059"/>
              <a:gd name="connsiteY3652" fmla="*/ 1387735 h 8604433"/>
              <a:gd name="connsiteX3653" fmla="*/ 1782499 w 7414059"/>
              <a:gd name="connsiteY3653" fmla="*/ 1348416 h 8604433"/>
              <a:gd name="connsiteX3654" fmla="*/ 1735331 w 7414059"/>
              <a:gd name="connsiteY3654" fmla="*/ 1379372 h 8604433"/>
              <a:gd name="connsiteX3655" fmla="*/ 1500140 w 7414059"/>
              <a:gd name="connsiteY3655" fmla="*/ 1406147 h 8604433"/>
              <a:gd name="connsiteX3656" fmla="*/ 1437513 w 7414059"/>
              <a:gd name="connsiteY3656" fmla="*/ 1489491 h 8604433"/>
              <a:gd name="connsiteX3657" fmla="*/ 1448305 w 7414059"/>
              <a:gd name="connsiteY3657" fmla="*/ 1523381 h 8604433"/>
              <a:gd name="connsiteX3658" fmla="*/ 1504207 w 7414059"/>
              <a:gd name="connsiteY3658" fmla="*/ 1457801 h 8604433"/>
              <a:gd name="connsiteX3659" fmla="*/ 1556557 w 7414059"/>
              <a:gd name="connsiteY3659" fmla="*/ 1357789 h 8604433"/>
              <a:gd name="connsiteX3660" fmla="*/ 1500140 w 7414059"/>
              <a:gd name="connsiteY3660" fmla="*/ 1406147 h 8604433"/>
              <a:gd name="connsiteX3661" fmla="*/ 2904820 w 7414059"/>
              <a:gd name="connsiteY3661" fmla="*/ 1372867 h 8604433"/>
              <a:gd name="connsiteX3662" fmla="*/ 2910573 w 7414059"/>
              <a:gd name="connsiteY3662" fmla="*/ 1378630 h 8604433"/>
              <a:gd name="connsiteX3663" fmla="*/ 2909821 w 7414059"/>
              <a:gd name="connsiteY3663" fmla="*/ 1360370 h 8604433"/>
              <a:gd name="connsiteX3664" fmla="*/ 2904820 w 7414059"/>
              <a:gd name="connsiteY3664" fmla="*/ 1372867 h 8604433"/>
              <a:gd name="connsiteX3665" fmla="*/ 3266847 w 7414059"/>
              <a:gd name="connsiteY3665" fmla="*/ 1393222 h 8604433"/>
              <a:gd name="connsiteX3666" fmla="*/ 3255636 w 7414059"/>
              <a:gd name="connsiteY3666" fmla="*/ 1510189 h 8604433"/>
              <a:gd name="connsiteX3667" fmla="*/ 3264894 w 7414059"/>
              <a:gd name="connsiteY3667" fmla="*/ 1488758 h 8604433"/>
              <a:gd name="connsiteX3668" fmla="*/ 3264532 w 7414059"/>
              <a:gd name="connsiteY3668" fmla="*/ 1441428 h 8604433"/>
              <a:gd name="connsiteX3669" fmla="*/ 3266018 w 7414059"/>
              <a:gd name="connsiteY3669" fmla="*/ 1415539 h 8604433"/>
              <a:gd name="connsiteX3670" fmla="*/ 3280305 w 7414059"/>
              <a:gd name="connsiteY3670" fmla="*/ 1421016 h 8604433"/>
              <a:gd name="connsiteX3671" fmla="*/ 3294593 w 7414059"/>
              <a:gd name="connsiteY3671" fmla="*/ 1426502 h 8604433"/>
              <a:gd name="connsiteX3672" fmla="*/ 3294593 w 7414059"/>
              <a:gd name="connsiteY3672" fmla="*/ 1397470 h 8604433"/>
              <a:gd name="connsiteX3673" fmla="*/ 3266847 w 7414059"/>
              <a:gd name="connsiteY3673" fmla="*/ 1393222 h 8604433"/>
              <a:gd name="connsiteX3674" fmla="*/ 3485093 w 7414059"/>
              <a:gd name="connsiteY3674" fmla="*/ 1372076 h 8604433"/>
              <a:gd name="connsiteX3675" fmla="*/ 3488836 w 7414059"/>
              <a:gd name="connsiteY3675" fmla="*/ 1386364 h 8604433"/>
              <a:gd name="connsiteX3676" fmla="*/ 3498066 w 7414059"/>
              <a:gd name="connsiteY3676" fmla="*/ 1372076 h 8604433"/>
              <a:gd name="connsiteX3677" fmla="*/ 3494323 w 7414059"/>
              <a:gd name="connsiteY3677" fmla="*/ 1357789 h 8604433"/>
              <a:gd name="connsiteX3678" fmla="*/ 3485093 w 7414059"/>
              <a:gd name="connsiteY3678" fmla="*/ 1372076 h 8604433"/>
              <a:gd name="connsiteX3679" fmla="*/ 3632321 w 7414059"/>
              <a:gd name="connsiteY3679" fmla="*/ 1380077 h 8604433"/>
              <a:gd name="connsiteX3680" fmla="*/ 3667535 w 7414059"/>
              <a:gd name="connsiteY3680" fmla="*/ 1508141 h 8604433"/>
              <a:gd name="connsiteX3681" fmla="*/ 3656981 w 7414059"/>
              <a:gd name="connsiteY3681" fmla="*/ 1386364 h 8604433"/>
              <a:gd name="connsiteX3682" fmla="*/ 3639169 w 7414059"/>
              <a:gd name="connsiteY3682" fmla="*/ 1353026 h 8604433"/>
              <a:gd name="connsiteX3683" fmla="*/ 3632321 w 7414059"/>
              <a:gd name="connsiteY3683" fmla="*/ 1380077 h 8604433"/>
              <a:gd name="connsiteX3684" fmla="*/ 4043668 w 7414059"/>
              <a:gd name="connsiteY3684" fmla="*/ 1394308 h 8604433"/>
              <a:gd name="connsiteX3685" fmla="*/ 4057307 w 7414059"/>
              <a:gd name="connsiteY3685" fmla="*/ 1524924 h 8604433"/>
              <a:gd name="connsiteX3686" fmla="*/ 4072385 w 7414059"/>
              <a:gd name="connsiteY3686" fmla="*/ 1408090 h 8604433"/>
              <a:gd name="connsiteX3687" fmla="*/ 4043668 w 7414059"/>
              <a:gd name="connsiteY3687" fmla="*/ 1394308 h 8604433"/>
              <a:gd name="connsiteX3688" fmla="*/ 1304020 w 7414059"/>
              <a:gd name="connsiteY3688" fmla="*/ 1406833 h 8604433"/>
              <a:gd name="connsiteX3689" fmla="*/ 1289409 w 7414059"/>
              <a:gd name="connsiteY3689" fmla="*/ 1460183 h 8604433"/>
              <a:gd name="connsiteX3690" fmla="*/ 1293857 w 7414059"/>
              <a:gd name="connsiteY3690" fmla="*/ 1472089 h 8604433"/>
              <a:gd name="connsiteX3691" fmla="*/ 1318974 w 7414059"/>
              <a:gd name="connsiteY3691" fmla="*/ 1369724 h 8604433"/>
              <a:gd name="connsiteX3692" fmla="*/ 1304020 w 7414059"/>
              <a:gd name="connsiteY3692" fmla="*/ 1406833 h 8604433"/>
              <a:gd name="connsiteX3693" fmla="*/ 2681821 w 7414059"/>
              <a:gd name="connsiteY3693" fmla="*/ 1373667 h 8604433"/>
              <a:gd name="connsiteX3694" fmla="*/ 2703471 w 7414059"/>
              <a:gd name="connsiteY3694" fmla="*/ 1414701 h 8604433"/>
              <a:gd name="connsiteX3695" fmla="*/ 2727408 w 7414059"/>
              <a:gd name="connsiteY3695" fmla="*/ 1378372 h 8604433"/>
              <a:gd name="connsiteX3696" fmla="*/ 2681821 w 7414059"/>
              <a:gd name="connsiteY3696" fmla="*/ 1373667 h 8604433"/>
              <a:gd name="connsiteX3697" fmla="*/ 3004080 w 7414059"/>
              <a:gd name="connsiteY3697" fmla="*/ 1395889 h 8604433"/>
              <a:gd name="connsiteX3698" fmla="*/ 3002271 w 7414059"/>
              <a:gd name="connsiteY3698" fmla="*/ 1430588 h 8604433"/>
              <a:gd name="connsiteX3699" fmla="*/ 3013605 w 7414059"/>
              <a:gd name="connsiteY3699" fmla="*/ 1405414 h 8604433"/>
              <a:gd name="connsiteX3700" fmla="*/ 3015415 w 7414059"/>
              <a:gd name="connsiteY3700" fmla="*/ 1370714 h 8604433"/>
              <a:gd name="connsiteX3701" fmla="*/ 3004080 w 7414059"/>
              <a:gd name="connsiteY3701" fmla="*/ 1395889 h 8604433"/>
              <a:gd name="connsiteX3702" fmla="*/ 3050753 w 7414059"/>
              <a:gd name="connsiteY3702" fmla="*/ 1380649 h 8604433"/>
              <a:gd name="connsiteX3703" fmla="*/ 3059583 w 7414059"/>
              <a:gd name="connsiteY3703" fmla="*/ 1412605 h 8604433"/>
              <a:gd name="connsiteX3704" fmla="*/ 3074823 w 7414059"/>
              <a:gd name="connsiteY3704" fmla="*/ 1427845 h 8604433"/>
              <a:gd name="connsiteX3705" fmla="*/ 3081233 w 7414059"/>
              <a:gd name="connsiteY3705" fmla="*/ 1411129 h 8604433"/>
              <a:gd name="connsiteX3706" fmla="*/ 3072403 w 7414059"/>
              <a:gd name="connsiteY3706" fmla="*/ 1379172 h 8604433"/>
              <a:gd name="connsiteX3707" fmla="*/ 3057163 w 7414059"/>
              <a:gd name="connsiteY3707" fmla="*/ 1363932 h 8604433"/>
              <a:gd name="connsiteX3708" fmla="*/ 3050753 w 7414059"/>
              <a:gd name="connsiteY3708" fmla="*/ 1380649 h 8604433"/>
              <a:gd name="connsiteX3709" fmla="*/ 1200683 w 7414059"/>
              <a:gd name="connsiteY3709" fmla="*/ 1407795 h 8604433"/>
              <a:gd name="connsiteX3710" fmla="*/ 1185205 w 7414059"/>
              <a:gd name="connsiteY3710" fmla="*/ 1467326 h 8604433"/>
              <a:gd name="connsiteX3711" fmla="*/ 1173756 w 7414059"/>
              <a:gd name="connsiteY3711" fmla="*/ 1514951 h 8604433"/>
              <a:gd name="connsiteX3712" fmla="*/ 1178424 w 7414059"/>
              <a:gd name="connsiteY3712" fmla="*/ 1524476 h 8604433"/>
              <a:gd name="connsiteX3713" fmla="*/ 1197750 w 7414059"/>
              <a:gd name="connsiteY3713" fmla="*/ 1476851 h 8604433"/>
              <a:gd name="connsiteX3714" fmla="*/ 1216685 w 7414059"/>
              <a:gd name="connsiteY3714" fmla="*/ 1407795 h 8604433"/>
              <a:gd name="connsiteX3715" fmla="*/ 1218219 w 7414059"/>
              <a:gd name="connsiteY3715" fmla="*/ 1376839 h 8604433"/>
              <a:gd name="connsiteX3716" fmla="*/ 1200683 w 7414059"/>
              <a:gd name="connsiteY3716" fmla="*/ 1407795 h 8604433"/>
              <a:gd name="connsiteX3717" fmla="*/ 1372838 w 7414059"/>
              <a:gd name="connsiteY3717" fmla="*/ 1398270 h 8604433"/>
              <a:gd name="connsiteX3718" fmla="*/ 1328947 w 7414059"/>
              <a:gd name="connsiteY3718" fmla="*/ 1501454 h 8604433"/>
              <a:gd name="connsiteX3719" fmla="*/ 1308954 w 7414059"/>
              <a:gd name="connsiteY3719" fmla="*/ 1575968 h 8604433"/>
              <a:gd name="connsiteX3720" fmla="*/ 1297924 w 7414059"/>
              <a:gd name="connsiteY3720" fmla="*/ 1621717 h 8604433"/>
              <a:gd name="connsiteX3721" fmla="*/ 1408643 w 7414059"/>
              <a:gd name="connsiteY3721" fmla="*/ 1465698 h 8604433"/>
              <a:gd name="connsiteX3722" fmla="*/ 1363542 w 7414059"/>
              <a:gd name="connsiteY3722" fmla="*/ 1479233 h 8604433"/>
              <a:gd name="connsiteX3723" fmla="*/ 1330709 w 7414059"/>
              <a:gd name="connsiteY3723" fmla="*/ 1514951 h 8604433"/>
              <a:gd name="connsiteX3724" fmla="*/ 1360199 w 7414059"/>
              <a:gd name="connsiteY3724" fmla="*/ 1475422 h 8604433"/>
              <a:gd name="connsiteX3725" fmla="*/ 1397203 w 7414059"/>
              <a:gd name="connsiteY3725" fmla="*/ 1376839 h 8604433"/>
              <a:gd name="connsiteX3726" fmla="*/ 1372838 w 7414059"/>
              <a:gd name="connsiteY3726" fmla="*/ 1398270 h 8604433"/>
              <a:gd name="connsiteX3727" fmla="*/ 2841022 w 7414059"/>
              <a:gd name="connsiteY3727" fmla="*/ 1403033 h 8604433"/>
              <a:gd name="connsiteX3728" fmla="*/ 2825487 w 7414059"/>
              <a:gd name="connsiteY3728" fmla="*/ 1441009 h 8604433"/>
              <a:gd name="connsiteX3729" fmla="*/ 2838202 w 7414059"/>
              <a:gd name="connsiteY3729" fmla="*/ 1481614 h 8604433"/>
              <a:gd name="connsiteX3730" fmla="*/ 2844651 w 7414059"/>
              <a:gd name="connsiteY3730" fmla="*/ 1458135 h 8604433"/>
              <a:gd name="connsiteX3731" fmla="*/ 2847594 w 7414059"/>
              <a:gd name="connsiteY3731" fmla="*/ 1431941 h 8604433"/>
              <a:gd name="connsiteX3732" fmla="*/ 2857652 w 7414059"/>
              <a:gd name="connsiteY3732" fmla="*/ 1376839 h 8604433"/>
              <a:gd name="connsiteX3733" fmla="*/ 2841022 w 7414059"/>
              <a:gd name="connsiteY3733" fmla="*/ 1403033 h 8604433"/>
              <a:gd name="connsiteX3734" fmla="*/ 3529803 w 7414059"/>
              <a:gd name="connsiteY3734" fmla="*/ 1389736 h 8604433"/>
              <a:gd name="connsiteX3735" fmla="*/ 3541214 w 7414059"/>
              <a:gd name="connsiteY3735" fmla="*/ 1504950 h 8604433"/>
              <a:gd name="connsiteX3736" fmla="*/ 3565274 w 7414059"/>
              <a:gd name="connsiteY3736" fmla="*/ 1530496 h 8604433"/>
              <a:gd name="connsiteX3737" fmla="*/ 3555244 w 7414059"/>
              <a:gd name="connsiteY3737" fmla="*/ 1415148 h 8604433"/>
              <a:gd name="connsiteX3738" fmla="*/ 3536423 w 7414059"/>
              <a:gd name="connsiteY3738" fmla="*/ 1372505 h 8604433"/>
              <a:gd name="connsiteX3739" fmla="*/ 3529803 w 7414059"/>
              <a:gd name="connsiteY3739" fmla="*/ 1389736 h 8604433"/>
              <a:gd name="connsiteX3740" fmla="*/ 3928539 w 7414059"/>
              <a:gd name="connsiteY3740" fmla="*/ 1424921 h 8604433"/>
              <a:gd name="connsiteX3741" fmla="*/ 3954513 w 7414059"/>
              <a:gd name="connsiteY3741" fmla="*/ 1620831 h 8604433"/>
              <a:gd name="connsiteX3742" fmla="*/ 3970363 w 7414059"/>
              <a:gd name="connsiteY3742" fmla="*/ 1578950 h 8604433"/>
              <a:gd name="connsiteX3743" fmla="*/ 3981536 w 7414059"/>
              <a:gd name="connsiteY3743" fmla="*/ 1532382 h 8604433"/>
              <a:gd name="connsiteX3744" fmla="*/ 3966582 w 7414059"/>
              <a:gd name="connsiteY3744" fmla="*/ 1467869 h 8604433"/>
              <a:gd name="connsiteX3745" fmla="*/ 3943122 w 7414059"/>
              <a:gd name="connsiteY3745" fmla="*/ 1388174 h 8604433"/>
              <a:gd name="connsiteX3746" fmla="*/ 3934616 w 7414059"/>
              <a:gd name="connsiteY3746" fmla="*/ 1372991 h 8604433"/>
              <a:gd name="connsiteX3747" fmla="*/ 3928539 w 7414059"/>
              <a:gd name="connsiteY3747" fmla="*/ 1424921 h 8604433"/>
              <a:gd name="connsiteX3748" fmla="*/ 1824085 w 7414059"/>
              <a:gd name="connsiteY3748" fmla="*/ 1424492 h 8604433"/>
              <a:gd name="connsiteX3749" fmla="*/ 1789643 w 7414059"/>
              <a:gd name="connsiteY3749" fmla="*/ 1478813 h 8604433"/>
              <a:gd name="connsiteX3750" fmla="*/ 1789643 w 7414059"/>
              <a:gd name="connsiteY3750" fmla="*/ 1495006 h 8604433"/>
              <a:gd name="connsiteX3751" fmla="*/ 1826933 w 7414059"/>
              <a:gd name="connsiteY3751" fmla="*/ 1458592 h 8604433"/>
              <a:gd name="connsiteX3752" fmla="*/ 1866062 w 7414059"/>
              <a:gd name="connsiteY3752" fmla="*/ 1386364 h 8604433"/>
              <a:gd name="connsiteX3753" fmla="*/ 1824085 w 7414059"/>
              <a:gd name="connsiteY3753" fmla="*/ 1424492 h 8604433"/>
              <a:gd name="connsiteX3754" fmla="*/ 2566845 w 7414059"/>
              <a:gd name="connsiteY3754" fmla="*/ 1401699 h 8604433"/>
              <a:gd name="connsiteX3755" fmla="*/ 2606412 w 7414059"/>
              <a:gd name="connsiteY3755" fmla="*/ 1437256 h 8604433"/>
              <a:gd name="connsiteX3756" fmla="*/ 2637368 w 7414059"/>
              <a:gd name="connsiteY3756" fmla="*/ 1443038 h 8604433"/>
              <a:gd name="connsiteX3757" fmla="*/ 2637368 w 7414059"/>
              <a:gd name="connsiteY3757" fmla="*/ 1419463 h 8604433"/>
              <a:gd name="connsiteX3758" fmla="*/ 2637368 w 7414059"/>
              <a:gd name="connsiteY3758" fmla="*/ 1395889 h 8604433"/>
              <a:gd name="connsiteX3759" fmla="*/ 2619099 w 7414059"/>
              <a:gd name="connsiteY3759" fmla="*/ 1395889 h 8604433"/>
              <a:gd name="connsiteX3760" fmla="*/ 2586990 w 7414059"/>
              <a:gd name="connsiteY3760" fmla="*/ 1390583 h 8604433"/>
              <a:gd name="connsiteX3761" fmla="*/ 2566845 w 7414059"/>
              <a:gd name="connsiteY3761" fmla="*/ 1401699 h 8604433"/>
              <a:gd name="connsiteX3762" fmla="*/ 2932643 w 7414059"/>
              <a:gd name="connsiteY3762" fmla="*/ 1403509 h 8604433"/>
              <a:gd name="connsiteX3763" fmla="*/ 2944549 w 7414059"/>
              <a:gd name="connsiteY3763" fmla="*/ 1432646 h 8604433"/>
              <a:gd name="connsiteX3764" fmla="*/ 2956455 w 7414059"/>
              <a:gd name="connsiteY3764" fmla="*/ 1444638 h 8604433"/>
              <a:gd name="connsiteX3765" fmla="*/ 2939025 w 7414059"/>
              <a:gd name="connsiteY3765" fmla="*/ 1438008 h 8604433"/>
              <a:gd name="connsiteX3766" fmla="*/ 2921603 w 7414059"/>
              <a:gd name="connsiteY3766" fmla="*/ 1431369 h 8604433"/>
              <a:gd name="connsiteX3767" fmla="*/ 2924737 w 7414059"/>
              <a:gd name="connsiteY3767" fmla="*/ 1458135 h 8604433"/>
              <a:gd name="connsiteX3768" fmla="*/ 2937605 w 7414059"/>
              <a:gd name="connsiteY3768" fmla="*/ 1488091 h 8604433"/>
              <a:gd name="connsiteX3769" fmla="*/ 2957541 w 7414059"/>
              <a:gd name="connsiteY3769" fmla="*/ 1396022 h 8604433"/>
              <a:gd name="connsiteX3770" fmla="*/ 2932643 w 7414059"/>
              <a:gd name="connsiteY3770" fmla="*/ 1403509 h 8604433"/>
              <a:gd name="connsiteX3771" fmla="*/ 1605801 w 7414059"/>
              <a:gd name="connsiteY3771" fmla="*/ 1443438 h 8604433"/>
              <a:gd name="connsiteX3772" fmla="*/ 1550956 w 7414059"/>
              <a:gd name="connsiteY3772" fmla="*/ 1529239 h 8604433"/>
              <a:gd name="connsiteX3773" fmla="*/ 1665818 w 7414059"/>
              <a:gd name="connsiteY3773" fmla="*/ 1406119 h 8604433"/>
              <a:gd name="connsiteX3774" fmla="*/ 1605801 w 7414059"/>
              <a:gd name="connsiteY3774" fmla="*/ 1443438 h 8604433"/>
              <a:gd name="connsiteX3775" fmla="*/ 2020148 w 7414059"/>
              <a:gd name="connsiteY3775" fmla="*/ 1416844 h 8604433"/>
              <a:gd name="connsiteX3776" fmla="*/ 2017909 w 7414059"/>
              <a:gd name="connsiteY3776" fmla="*/ 1453039 h 8604433"/>
              <a:gd name="connsiteX3777" fmla="*/ 2046818 w 7414059"/>
              <a:gd name="connsiteY3777" fmla="*/ 1410805 h 8604433"/>
              <a:gd name="connsiteX3778" fmla="*/ 2020148 w 7414059"/>
              <a:gd name="connsiteY3778" fmla="*/ 1416844 h 8604433"/>
              <a:gd name="connsiteX3779" fmla="*/ 2777138 w 7414059"/>
              <a:gd name="connsiteY3779" fmla="*/ 1412558 h 8604433"/>
              <a:gd name="connsiteX3780" fmla="*/ 2766651 w 7414059"/>
              <a:gd name="connsiteY3780" fmla="*/ 1462564 h 8604433"/>
              <a:gd name="connsiteX3781" fmla="*/ 2785196 w 7414059"/>
              <a:gd name="connsiteY3781" fmla="*/ 1441133 h 8604433"/>
              <a:gd name="connsiteX3782" fmla="*/ 2777138 w 7414059"/>
              <a:gd name="connsiteY3782" fmla="*/ 1412558 h 8604433"/>
              <a:gd name="connsiteX3783" fmla="*/ 2891371 w 7414059"/>
              <a:gd name="connsiteY3783" fmla="*/ 1411767 h 8604433"/>
              <a:gd name="connsiteX3784" fmla="*/ 2885618 w 7414059"/>
              <a:gd name="connsiteY3784" fmla="*/ 1437961 h 8604433"/>
              <a:gd name="connsiteX3785" fmla="*/ 2886227 w 7414059"/>
              <a:gd name="connsiteY3785" fmla="*/ 1457801 h 8604433"/>
              <a:gd name="connsiteX3786" fmla="*/ 2895352 w 7414059"/>
              <a:gd name="connsiteY3786" fmla="*/ 1434989 h 8604433"/>
              <a:gd name="connsiteX3787" fmla="*/ 2891371 w 7414059"/>
              <a:gd name="connsiteY3787" fmla="*/ 1411767 h 8604433"/>
              <a:gd name="connsiteX3788" fmla="*/ 3110446 w 7414059"/>
              <a:gd name="connsiteY3788" fmla="*/ 1411767 h 8604433"/>
              <a:gd name="connsiteX3789" fmla="*/ 3113008 w 7414059"/>
              <a:gd name="connsiteY3789" fmla="*/ 1448648 h 8604433"/>
              <a:gd name="connsiteX3790" fmla="*/ 3120514 w 7414059"/>
              <a:gd name="connsiteY3790" fmla="*/ 1424273 h 8604433"/>
              <a:gd name="connsiteX3791" fmla="*/ 3110446 w 7414059"/>
              <a:gd name="connsiteY3791" fmla="*/ 1411767 h 8604433"/>
              <a:gd name="connsiteX3792" fmla="*/ 1715214 w 7414059"/>
              <a:gd name="connsiteY3792" fmla="*/ 1459744 h 8604433"/>
              <a:gd name="connsiteX3793" fmla="*/ 1660474 w 7414059"/>
              <a:gd name="connsiteY3793" fmla="*/ 1528620 h 8604433"/>
              <a:gd name="connsiteX3794" fmla="*/ 1653892 w 7414059"/>
              <a:gd name="connsiteY3794" fmla="*/ 1551813 h 8604433"/>
              <a:gd name="connsiteX3795" fmla="*/ 1707099 w 7414059"/>
              <a:gd name="connsiteY3795" fmla="*/ 1506350 h 8604433"/>
              <a:gd name="connsiteX3796" fmla="*/ 1767850 w 7414059"/>
              <a:gd name="connsiteY3796" fmla="*/ 1418539 h 8604433"/>
              <a:gd name="connsiteX3797" fmla="*/ 1715214 w 7414059"/>
              <a:gd name="connsiteY3797" fmla="*/ 1459744 h 8604433"/>
              <a:gd name="connsiteX3798" fmla="*/ 2665943 w 7414059"/>
              <a:gd name="connsiteY3798" fmla="*/ 1433741 h 8604433"/>
              <a:gd name="connsiteX3799" fmla="*/ 2694041 w 7414059"/>
              <a:gd name="connsiteY3799" fmla="*/ 1467079 h 8604433"/>
              <a:gd name="connsiteX3800" fmla="*/ 2735580 w 7414059"/>
              <a:gd name="connsiteY3800" fmla="*/ 1461792 h 8604433"/>
              <a:gd name="connsiteX3801" fmla="*/ 2740762 w 7414059"/>
              <a:gd name="connsiteY3801" fmla="*/ 1441961 h 8604433"/>
              <a:gd name="connsiteX3802" fmla="*/ 2708424 w 7414059"/>
              <a:gd name="connsiteY3802" fmla="*/ 1428455 h 8604433"/>
              <a:gd name="connsiteX3803" fmla="*/ 2665943 w 7414059"/>
              <a:gd name="connsiteY3803" fmla="*/ 1433741 h 8604433"/>
              <a:gd name="connsiteX3804" fmla="*/ 3038989 w 7414059"/>
              <a:gd name="connsiteY3804" fmla="*/ 1438561 h 8604433"/>
              <a:gd name="connsiteX3805" fmla="*/ 3054087 w 7414059"/>
              <a:gd name="connsiteY3805" fmla="*/ 1469765 h 8604433"/>
              <a:gd name="connsiteX3806" fmla="*/ 3050896 w 7414059"/>
              <a:gd name="connsiteY3806" fmla="*/ 1423788 h 8604433"/>
              <a:gd name="connsiteX3807" fmla="*/ 3035799 w 7414059"/>
              <a:gd name="connsiteY3807" fmla="*/ 1411262 h 8604433"/>
              <a:gd name="connsiteX3808" fmla="*/ 3038989 w 7414059"/>
              <a:gd name="connsiteY3808" fmla="*/ 1438561 h 8604433"/>
              <a:gd name="connsiteX3809" fmla="*/ 3424076 w 7414059"/>
              <a:gd name="connsiteY3809" fmla="*/ 1431169 h 8604433"/>
              <a:gd name="connsiteX3810" fmla="*/ 3436363 w 7414059"/>
              <a:gd name="connsiteY3810" fmla="*/ 1501188 h 8604433"/>
              <a:gd name="connsiteX3811" fmla="*/ 3454422 w 7414059"/>
              <a:gd name="connsiteY3811" fmla="*/ 1553051 h 8604433"/>
              <a:gd name="connsiteX3812" fmla="*/ 3461814 w 7414059"/>
              <a:gd name="connsiteY3812" fmla="*/ 1534916 h 8604433"/>
              <a:gd name="connsiteX3813" fmla="*/ 3437858 w 7414059"/>
              <a:gd name="connsiteY3813" fmla="*/ 1421121 h 8604433"/>
              <a:gd name="connsiteX3814" fmla="*/ 3424076 w 7414059"/>
              <a:gd name="connsiteY3814" fmla="*/ 1431169 h 8604433"/>
              <a:gd name="connsiteX3815" fmla="*/ 3823935 w 7414059"/>
              <a:gd name="connsiteY3815" fmla="*/ 1439332 h 8604433"/>
              <a:gd name="connsiteX3816" fmla="*/ 3848119 w 7414059"/>
              <a:gd name="connsiteY3816" fmla="*/ 1619060 h 8604433"/>
              <a:gd name="connsiteX3817" fmla="*/ 3837623 w 7414059"/>
              <a:gd name="connsiteY3817" fmla="*/ 1425645 h 8604433"/>
              <a:gd name="connsiteX3818" fmla="*/ 3830660 w 7414059"/>
              <a:gd name="connsiteY3818" fmla="*/ 1412548 h 8604433"/>
              <a:gd name="connsiteX3819" fmla="*/ 3823935 w 7414059"/>
              <a:gd name="connsiteY3819" fmla="*/ 1439332 h 8604433"/>
              <a:gd name="connsiteX3820" fmla="*/ 3309900 w 7414059"/>
              <a:gd name="connsiteY3820" fmla="*/ 1445895 h 8604433"/>
              <a:gd name="connsiteX3821" fmla="*/ 3352895 w 7414059"/>
              <a:gd name="connsiteY3821" fmla="*/ 1576864 h 8604433"/>
              <a:gd name="connsiteX3822" fmla="*/ 3365249 w 7414059"/>
              <a:gd name="connsiteY3822" fmla="*/ 1544355 h 8604433"/>
              <a:gd name="connsiteX3823" fmla="*/ 3371345 w 7414059"/>
              <a:gd name="connsiteY3823" fmla="*/ 1511837 h 8604433"/>
              <a:gd name="connsiteX3824" fmla="*/ 3350124 w 7414059"/>
              <a:gd name="connsiteY3824" fmla="*/ 1468155 h 8604433"/>
              <a:gd name="connsiteX3825" fmla="*/ 3309900 w 7414059"/>
              <a:gd name="connsiteY3825" fmla="*/ 1445895 h 8604433"/>
              <a:gd name="connsiteX3826" fmla="*/ 3709264 w 7414059"/>
              <a:gd name="connsiteY3826" fmla="*/ 1451496 h 8604433"/>
              <a:gd name="connsiteX3827" fmla="*/ 3745849 w 7414059"/>
              <a:gd name="connsiteY3827" fmla="*/ 1621726 h 8604433"/>
              <a:gd name="connsiteX3828" fmla="*/ 3756317 w 7414059"/>
              <a:gd name="connsiteY3828" fmla="*/ 1587798 h 8604433"/>
              <a:gd name="connsiteX3829" fmla="*/ 3722665 w 7414059"/>
              <a:gd name="connsiteY3829" fmla="*/ 1428883 h 8604433"/>
              <a:gd name="connsiteX3830" fmla="*/ 3709264 w 7414059"/>
              <a:gd name="connsiteY3830" fmla="*/ 1451496 h 8604433"/>
              <a:gd name="connsiteX3831" fmla="*/ 2077812 w 7414059"/>
              <a:gd name="connsiteY3831" fmla="*/ 1441818 h 8604433"/>
              <a:gd name="connsiteX3832" fmla="*/ 2036597 w 7414059"/>
              <a:gd name="connsiteY3832" fmla="*/ 1586246 h 8604433"/>
              <a:gd name="connsiteX3833" fmla="*/ 2079431 w 7414059"/>
              <a:gd name="connsiteY3833" fmla="*/ 1518837 h 8604433"/>
              <a:gd name="connsiteX3834" fmla="*/ 2098986 w 7414059"/>
              <a:gd name="connsiteY3834" fmla="*/ 1450658 h 8604433"/>
              <a:gd name="connsiteX3835" fmla="*/ 2077812 w 7414059"/>
              <a:gd name="connsiteY3835" fmla="*/ 1441818 h 8604433"/>
              <a:gd name="connsiteX3836" fmla="*/ 2557120 w 7414059"/>
              <a:gd name="connsiteY3836" fmla="*/ 1441209 h 8604433"/>
              <a:gd name="connsiteX3837" fmla="*/ 2551643 w 7414059"/>
              <a:gd name="connsiteY3837" fmla="*/ 1462964 h 8604433"/>
              <a:gd name="connsiteX3838" fmla="*/ 2619299 w 7414059"/>
              <a:gd name="connsiteY3838" fmla="*/ 1485776 h 8604433"/>
              <a:gd name="connsiteX3839" fmla="*/ 2625395 w 7414059"/>
              <a:gd name="connsiteY3839" fmla="*/ 1453039 h 8604433"/>
              <a:gd name="connsiteX3840" fmla="*/ 2592781 w 7414059"/>
              <a:gd name="connsiteY3840" fmla="*/ 1444381 h 8604433"/>
              <a:gd name="connsiteX3841" fmla="*/ 2557120 w 7414059"/>
              <a:gd name="connsiteY3841" fmla="*/ 1441209 h 8604433"/>
              <a:gd name="connsiteX3842" fmla="*/ 1472632 w 7414059"/>
              <a:gd name="connsiteY3842" fmla="*/ 1507808 h 8604433"/>
              <a:gd name="connsiteX3843" fmla="*/ 1405385 w 7414059"/>
              <a:gd name="connsiteY3843" fmla="*/ 1622108 h 8604433"/>
              <a:gd name="connsiteX3844" fmla="*/ 1397251 w 7414059"/>
              <a:gd name="connsiteY3844" fmla="*/ 1671923 h 8604433"/>
              <a:gd name="connsiteX3845" fmla="*/ 1532468 w 7414059"/>
              <a:gd name="connsiteY3845" fmla="*/ 1462021 h 8604433"/>
              <a:gd name="connsiteX3846" fmla="*/ 1528782 w 7414059"/>
              <a:gd name="connsiteY3846" fmla="*/ 1443514 h 8604433"/>
              <a:gd name="connsiteX3847" fmla="*/ 1472632 w 7414059"/>
              <a:gd name="connsiteY3847" fmla="*/ 1507808 h 8604433"/>
              <a:gd name="connsiteX3848" fmla="*/ 2983478 w 7414059"/>
              <a:gd name="connsiteY3848" fmla="*/ 1481919 h 8604433"/>
              <a:gd name="connsiteX3849" fmla="*/ 2980534 w 7414059"/>
              <a:gd name="connsiteY3849" fmla="*/ 1519714 h 8604433"/>
              <a:gd name="connsiteX3850" fmla="*/ 2997060 w 7414059"/>
              <a:gd name="connsiteY3850" fmla="*/ 1447600 h 8604433"/>
              <a:gd name="connsiteX3851" fmla="*/ 2983478 w 7414059"/>
              <a:gd name="connsiteY3851" fmla="*/ 1481919 h 8604433"/>
              <a:gd name="connsiteX3852" fmla="*/ 3205125 w 7414059"/>
              <a:gd name="connsiteY3852" fmla="*/ 1458582 h 8604433"/>
              <a:gd name="connsiteX3853" fmla="*/ 3222536 w 7414059"/>
              <a:gd name="connsiteY3853" fmla="*/ 1549070 h 8604433"/>
              <a:gd name="connsiteX3854" fmla="*/ 3245720 w 7414059"/>
              <a:gd name="connsiteY3854" fmla="*/ 1589904 h 8604433"/>
              <a:gd name="connsiteX3855" fmla="*/ 3252007 w 7414059"/>
              <a:gd name="connsiteY3855" fmla="*/ 1564853 h 8604433"/>
              <a:gd name="connsiteX3856" fmla="*/ 3220593 w 7414059"/>
              <a:gd name="connsiteY3856" fmla="*/ 1497863 h 8604433"/>
              <a:gd name="connsiteX3857" fmla="*/ 3216621 w 7414059"/>
              <a:gd name="connsiteY3857" fmla="*/ 1471670 h 8604433"/>
              <a:gd name="connsiteX3858" fmla="*/ 3205125 w 7414059"/>
              <a:gd name="connsiteY3858" fmla="*/ 1458582 h 8604433"/>
              <a:gd name="connsiteX3859" fmla="*/ 3605565 w 7414059"/>
              <a:gd name="connsiteY3859" fmla="*/ 1474470 h 8604433"/>
              <a:gd name="connsiteX3860" fmla="*/ 3617538 w 7414059"/>
              <a:gd name="connsiteY3860" fmla="*/ 1567339 h 8604433"/>
              <a:gd name="connsiteX3861" fmla="*/ 3634978 w 7414059"/>
              <a:gd name="connsiteY3861" fmla="*/ 1629251 h 8604433"/>
              <a:gd name="connsiteX3862" fmla="*/ 3645618 w 7414059"/>
              <a:gd name="connsiteY3862" fmla="*/ 1591266 h 8604433"/>
              <a:gd name="connsiteX3863" fmla="*/ 3656257 w 7414059"/>
              <a:gd name="connsiteY3863" fmla="*/ 1553289 h 8604433"/>
              <a:gd name="connsiteX3864" fmla="*/ 3640855 w 7414059"/>
              <a:gd name="connsiteY3864" fmla="*/ 1498397 h 8604433"/>
              <a:gd name="connsiteX3865" fmla="*/ 3618252 w 7414059"/>
              <a:gd name="connsiteY3865" fmla="*/ 1443514 h 8604433"/>
              <a:gd name="connsiteX3866" fmla="*/ 3605565 w 7414059"/>
              <a:gd name="connsiteY3866" fmla="*/ 1474470 h 8604433"/>
              <a:gd name="connsiteX3867" fmla="*/ 1586370 w 7414059"/>
              <a:gd name="connsiteY3867" fmla="*/ 1509408 h 8604433"/>
              <a:gd name="connsiteX3868" fmla="*/ 1532334 w 7414059"/>
              <a:gd name="connsiteY3868" fmla="*/ 1578540 h 8604433"/>
              <a:gd name="connsiteX3869" fmla="*/ 1526115 w 7414059"/>
              <a:gd name="connsiteY3869" fmla="*/ 1613906 h 8604433"/>
              <a:gd name="connsiteX3870" fmla="*/ 1520028 w 7414059"/>
              <a:gd name="connsiteY3870" fmla="*/ 1636671 h 8604433"/>
              <a:gd name="connsiteX3871" fmla="*/ 1578302 w 7414059"/>
              <a:gd name="connsiteY3871" fmla="*/ 1574025 h 8604433"/>
              <a:gd name="connsiteX3872" fmla="*/ 1644663 w 7414059"/>
              <a:gd name="connsiteY3872" fmla="*/ 1457287 h 8604433"/>
              <a:gd name="connsiteX3873" fmla="*/ 1586370 w 7414059"/>
              <a:gd name="connsiteY3873" fmla="*/ 1509408 h 8604433"/>
              <a:gd name="connsiteX3874" fmla="*/ 1810283 w 7414059"/>
              <a:gd name="connsiteY3874" fmla="*/ 1489672 h 8604433"/>
              <a:gd name="connsiteX3875" fmla="*/ 1770593 w 7414059"/>
              <a:gd name="connsiteY3875" fmla="*/ 1542545 h 8604433"/>
              <a:gd name="connsiteX3876" fmla="*/ 1770593 w 7414059"/>
              <a:gd name="connsiteY3876" fmla="*/ 1558785 h 8604433"/>
              <a:gd name="connsiteX3877" fmla="*/ 1804864 w 7414059"/>
              <a:gd name="connsiteY3877" fmla="*/ 1532639 h 8604433"/>
              <a:gd name="connsiteX3878" fmla="*/ 1853413 w 7414059"/>
              <a:gd name="connsiteY3878" fmla="*/ 1456477 h 8604433"/>
              <a:gd name="connsiteX3879" fmla="*/ 1810283 w 7414059"/>
              <a:gd name="connsiteY3879" fmla="*/ 1489672 h 8604433"/>
              <a:gd name="connsiteX3880" fmla="*/ 3142336 w 7414059"/>
              <a:gd name="connsiteY3880" fmla="*/ 1464945 h 8604433"/>
              <a:gd name="connsiteX3881" fmla="*/ 3150670 w 7414059"/>
              <a:gd name="connsiteY3881" fmla="*/ 1489777 h 8604433"/>
              <a:gd name="connsiteX3882" fmla="*/ 3158862 w 7414059"/>
              <a:gd name="connsiteY3882" fmla="*/ 1502702 h 8604433"/>
              <a:gd name="connsiteX3883" fmla="*/ 3165662 w 7414059"/>
              <a:gd name="connsiteY3883" fmla="*/ 1491701 h 8604433"/>
              <a:gd name="connsiteX3884" fmla="*/ 3152013 w 7414059"/>
              <a:gd name="connsiteY3884" fmla="*/ 1453039 h 8604433"/>
              <a:gd name="connsiteX3885" fmla="*/ 3142336 w 7414059"/>
              <a:gd name="connsiteY3885" fmla="*/ 1464945 h 8604433"/>
              <a:gd name="connsiteX3886" fmla="*/ 1998793 w 7414059"/>
              <a:gd name="connsiteY3886" fmla="*/ 1482357 h 8604433"/>
              <a:gd name="connsiteX3887" fmla="*/ 1993163 w 7414059"/>
              <a:gd name="connsiteY3887" fmla="*/ 1515085 h 8604433"/>
              <a:gd name="connsiteX3888" fmla="*/ 1990392 w 7414059"/>
              <a:gd name="connsiteY3888" fmla="*/ 1531001 h 8604433"/>
              <a:gd name="connsiteX3889" fmla="*/ 1976104 w 7414059"/>
              <a:gd name="connsiteY3889" fmla="*/ 1557814 h 8604433"/>
              <a:gd name="connsiteX3890" fmla="*/ 1969541 w 7414059"/>
              <a:gd name="connsiteY3890" fmla="*/ 1581626 h 8604433"/>
              <a:gd name="connsiteX3891" fmla="*/ 1994621 w 7414059"/>
              <a:gd name="connsiteY3891" fmla="*/ 1554061 h 8604433"/>
              <a:gd name="connsiteX3892" fmla="*/ 2008994 w 7414059"/>
              <a:gd name="connsiteY3892" fmla="*/ 1519885 h 8604433"/>
              <a:gd name="connsiteX3893" fmla="*/ 2013033 w 7414059"/>
              <a:gd name="connsiteY3893" fmla="*/ 1501035 h 8604433"/>
              <a:gd name="connsiteX3894" fmla="*/ 2018576 w 7414059"/>
              <a:gd name="connsiteY3894" fmla="*/ 1462564 h 8604433"/>
              <a:gd name="connsiteX3895" fmla="*/ 1998793 w 7414059"/>
              <a:gd name="connsiteY3895" fmla="*/ 1482357 h 8604433"/>
              <a:gd name="connsiteX3896" fmla="*/ 2656418 w 7414059"/>
              <a:gd name="connsiteY3896" fmla="*/ 1471279 h 8604433"/>
              <a:gd name="connsiteX3897" fmla="*/ 2651408 w 7414059"/>
              <a:gd name="connsiteY3897" fmla="*/ 1493120 h 8604433"/>
              <a:gd name="connsiteX3898" fmla="*/ 2678278 w 7414059"/>
              <a:gd name="connsiteY3898" fmla="*/ 1517714 h 8604433"/>
              <a:gd name="connsiteX3899" fmla="*/ 2721378 w 7414059"/>
              <a:gd name="connsiteY3899" fmla="*/ 1508455 h 8604433"/>
              <a:gd name="connsiteX3900" fmla="*/ 2656418 w 7414059"/>
              <a:gd name="connsiteY3900" fmla="*/ 1471279 h 8604433"/>
              <a:gd name="connsiteX3901" fmla="*/ 2873292 w 7414059"/>
              <a:gd name="connsiteY3901" fmla="*/ 1481195 h 8604433"/>
              <a:gd name="connsiteX3902" fmla="*/ 2881027 w 7414059"/>
              <a:gd name="connsiteY3902" fmla="*/ 1507836 h 8604433"/>
              <a:gd name="connsiteX3903" fmla="*/ 2883208 w 7414059"/>
              <a:gd name="connsiteY3903" fmla="*/ 1480052 h 8604433"/>
              <a:gd name="connsiteX3904" fmla="*/ 2879865 w 7414059"/>
              <a:gd name="connsiteY3904" fmla="*/ 1457801 h 8604433"/>
              <a:gd name="connsiteX3905" fmla="*/ 2873292 w 7414059"/>
              <a:gd name="connsiteY3905" fmla="*/ 1481195 h 8604433"/>
              <a:gd name="connsiteX3906" fmla="*/ 3091672 w 7414059"/>
              <a:gd name="connsiteY3906" fmla="*/ 1476851 h 8604433"/>
              <a:gd name="connsiteX3907" fmla="*/ 3081271 w 7414059"/>
              <a:gd name="connsiteY3907" fmla="*/ 1522181 h 8604433"/>
              <a:gd name="connsiteX3908" fmla="*/ 3071213 w 7414059"/>
              <a:gd name="connsiteY3908" fmla="*/ 1565910 h 8604433"/>
              <a:gd name="connsiteX3909" fmla="*/ 3091558 w 7414059"/>
              <a:gd name="connsiteY3909" fmla="*/ 1639653 h 8604433"/>
              <a:gd name="connsiteX3910" fmla="*/ 3117447 w 7414059"/>
              <a:gd name="connsiteY3910" fmla="*/ 1695926 h 8604433"/>
              <a:gd name="connsiteX3911" fmla="*/ 3125991 w 7414059"/>
              <a:gd name="connsiteY3911" fmla="*/ 1666504 h 8604433"/>
              <a:gd name="connsiteX3912" fmla="*/ 3134544 w 7414059"/>
              <a:gd name="connsiteY3912" fmla="*/ 1637081 h 8604433"/>
              <a:gd name="connsiteX3913" fmla="*/ 3111237 w 7414059"/>
              <a:gd name="connsiteY3913" fmla="*/ 1590304 h 8604433"/>
              <a:gd name="connsiteX3914" fmla="*/ 3087929 w 7414059"/>
              <a:gd name="connsiteY3914" fmla="*/ 1543526 h 8604433"/>
              <a:gd name="connsiteX3915" fmla="*/ 3096511 w 7414059"/>
              <a:gd name="connsiteY3915" fmla="*/ 1511694 h 8604433"/>
              <a:gd name="connsiteX3916" fmla="*/ 3091672 w 7414059"/>
              <a:gd name="connsiteY3916" fmla="*/ 1476851 h 8604433"/>
              <a:gd name="connsiteX3917" fmla="*/ 3501600 w 7414059"/>
              <a:gd name="connsiteY3917" fmla="*/ 1493625 h 8604433"/>
              <a:gd name="connsiteX3918" fmla="*/ 3534566 w 7414059"/>
              <a:gd name="connsiteY3918" fmla="*/ 1638071 h 8604433"/>
              <a:gd name="connsiteX3919" fmla="*/ 3536747 w 7414059"/>
              <a:gd name="connsiteY3919" fmla="*/ 1525857 h 8604433"/>
              <a:gd name="connsiteX3920" fmla="*/ 3501600 w 7414059"/>
              <a:gd name="connsiteY3920" fmla="*/ 1493625 h 8604433"/>
              <a:gd name="connsiteX3921" fmla="*/ 3023778 w 7414059"/>
              <a:gd name="connsiteY3921" fmla="*/ 1488119 h 8604433"/>
              <a:gd name="connsiteX3922" fmla="*/ 3032303 w 7414059"/>
              <a:gd name="connsiteY3922" fmla="*/ 1518685 h 8604433"/>
              <a:gd name="connsiteX3923" fmla="*/ 3046943 w 7414059"/>
              <a:gd name="connsiteY3923" fmla="*/ 1533325 h 8604433"/>
              <a:gd name="connsiteX3924" fmla="*/ 3046943 w 7414059"/>
              <a:gd name="connsiteY3924" fmla="*/ 1508027 h 8604433"/>
              <a:gd name="connsiteX3925" fmla="*/ 3023778 w 7414059"/>
              <a:gd name="connsiteY3925" fmla="*/ 1488119 h 8604433"/>
              <a:gd name="connsiteX3926" fmla="*/ 1697612 w 7414059"/>
              <a:gd name="connsiteY3926" fmla="*/ 1531620 h 8604433"/>
              <a:gd name="connsiteX3927" fmla="*/ 1642548 w 7414059"/>
              <a:gd name="connsiteY3927" fmla="*/ 1610201 h 8604433"/>
              <a:gd name="connsiteX3928" fmla="*/ 1635995 w 7414059"/>
              <a:gd name="connsiteY3928" fmla="*/ 1638776 h 8604433"/>
              <a:gd name="connsiteX3929" fmla="*/ 1688678 w 7414059"/>
              <a:gd name="connsiteY3929" fmla="*/ 1587036 h 8604433"/>
              <a:gd name="connsiteX3930" fmla="*/ 1753105 w 7414059"/>
              <a:gd name="connsiteY3930" fmla="*/ 1481614 h 8604433"/>
              <a:gd name="connsiteX3931" fmla="*/ 1697612 w 7414059"/>
              <a:gd name="connsiteY3931" fmla="*/ 1531620 h 8604433"/>
              <a:gd name="connsiteX3932" fmla="*/ 2802674 w 7414059"/>
              <a:gd name="connsiteY3932" fmla="*/ 1496063 h 8604433"/>
              <a:gd name="connsiteX3933" fmla="*/ 2820734 w 7414059"/>
              <a:gd name="connsiteY3933" fmla="*/ 1536430 h 8604433"/>
              <a:gd name="connsiteX3934" fmla="*/ 2835516 w 7414059"/>
              <a:gd name="connsiteY3934" fmla="*/ 1513037 h 8604433"/>
              <a:gd name="connsiteX3935" fmla="*/ 2802674 w 7414059"/>
              <a:gd name="connsiteY3935" fmla="*/ 1496063 h 8604433"/>
              <a:gd name="connsiteX3936" fmla="*/ 3404759 w 7414059"/>
              <a:gd name="connsiteY3936" fmla="*/ 1517190 h 8604433"/>
              <a:gd name="connsiteX3937" fmla="*/ 3397739 w 7414059"/>
              <a:gd name="connsiteY3937" fmla="*/ 1557528 h 8604433"/>
              <a:gd name="connsiteX3938" fmla="*/ 3414513 w 7414059"/>
              <a:gd name="connsiteY3938" fmla="*/ 1607677 h 8604433"/>
              <a:gd name="connsiteX3939" fmla="*/ 3431277 w 7414059"/>
              <a:gd name="connsiteY3939" fmla="*/ 1657826 h 8604433"/>
              <a:gd name="connsiteX3940" fmla="*/ 3439868 w 7414059"/>
              <a:gd name="connsiteY3940" fmla="*/ 1625108 h 8604433"/>
              <a:gd name="connsiteX3941" fmla="*/ 3424200 w 7414059"/>
              <a:gd name="connsiteY3941" fmla="*/ 1505426 h 8604433"/>
              <a:gd name="connsiteX3942" fmla="*/ 3411779 w 7414059"/>
              <a:gd name="connsiteY3942" fmla="*/ 1476851 h 8604433"/>
              <a:gd name="connsiteX3943" fmla="*/ 3404759 w 7414059"/>
              <a:gd name="connsiteY3943" fmla="*/ 1517190 h 8604433"/>
              <a:gd name="connsiteX3944" fmla="*/ 4014921 w 7414059"/>
              <a:gd name="connsiteY3944" fmla="*/ 1511379 h 8604433"/>
              <a:gd name="connsiteX3945" fmla="*/ 4017455 w 7414059"/>
              <a:gd name="connsiteY3945" fmla="*/ 1657826 h 8604433"/>
              <a:gd name="connsiteX3946" fmla="*/ 4023684 w 7414059"/>
              <a:gd name="connsiteY3946" fmla="*/ 1686401 h 8604433"/>
              <a:gd name="connsiteX3947" fmla="*/ 4035838 w 7414059"/>
              <a:gd name="connsiteY3947" fmla="*/ 1632633 h 8604433"/>
              <a:gd name="connsiteX3948" fmla="*/ 4027980 w 7414059"/>
              <a:gd name="connsiteY3948" fmla="*/ 1481614 h 8604433"/>
              <a:gd name="connsiteX3949" fmla="*/ 4014921 w 7414059"/>
              <a:gd name="connsiteY3949" fmla="*/ 1511379 h 8604433"/>
              <a:gd name="connsiteX3950" fmla="*/ 1908219 w 7414059"/>
              <a:gd name="connsiteY3950" fmla="*/ 1524343 h 8604433"/>
              <a:gd name="connsiteX3951" fmla="*/ 1850831 w 7414059"/>
              <a:gd name="connsiteY3951" fmla="*/ 1603124 h 8604433"/>
              <a:gd name="connsiteX3952" fmla="*/ 1952835 w 7414059"/>
              <a:gd name="connsiteY3952" fmla="*/ 1517342 h 8604433"/>
              <a:gd name="connsiteX3953" fmla="*/ 1908219 w 7414059"/>
              <a:gd name="connsiteY3953" fmla="*/ 1524343 h 8604433"/>
              <a:gd name="connsiteX3954" fmla="*/ 2542118 w 7414059"/>
              <a:gd name="connsiteY3954" fmla="*/ 1509436 h 8604433"/>
              <a:gd name="connsiteX3955" fmla="*/ 2609841 w 7414059"/>
              <a:gd name="connsiteY3955" fmla="*/ 1527877 h 8604433"/>
              <a:gd name="connsiteX3956" fmla="*/ 2588552 w 7414059"/>
              <a:gd name="connsiteY3956" fmla="*/ 1497092 h 8604433"/>
              <a:gd name="connsiteX3957" fmla="*/ 2542118 w 7414059"/>
              <a:gd name="connsiteY3957" fmla="*/ 1509436 h 8604433"/>
              <a:gd name="connsiteX3958" fmla="*/ 2908830 w 7414059"/>
              <a:gd name="connsiteY3958" fmla="*/ 1510189 h 8604433"/>
              <a:gd name="connsiteX3959" fmla="*/ 2916393 w 7414059"/>
              <a:gd name="connsiteY3959" fmla="*/ 1545650 h 8604433"/>
              <a:gd name="connsiteX3960" fmla="*/ 2930681 w 7414059"/>
              <a:gd name="connsiteY3960" fmla="*/ 1559938 h 8604433"/>
              <a:gd name="connsiteX3961" fmla="*/ 2937405 w 7414059"/>
              <a:gd name="connsiteY3961" fmla="*/ 1538764 h 8604433"/>
              <a:gd name="connsiteX3962" fmla="*/ 2929843 w 7414059"/>
              <a:gd name="connsiteY3962" fmla="*/ 1503302 h 8604433"/>
              <a:gd name="connsiteX3963" fmla="*/ 2915555 w 7414059"/>
              <a:gd name="connsiteY3963" fmla="*/ 1489015 h 8604433"/>
              <a:gd name="connsiteX3964" fmla="*/ 2908830 w 7414059"/>
              <a:gd name="connsiteY3964" fmla="*/ 1510189 h 8604433"/>
              <a:gd name="connsiteX3965" fmla="*/ 3290097 w 7414059"/>
              <a:gd name="connsiteY3965" fmla="*/ 1521657 h 8604433"/>
              <a:gd name="connsiteX3966" fmla="*/ 3333693 w 7414059"/>
              <a:gd name="connsiteY3966" fmla="*/ 1661303 h 8604433"/>
              <a:gd name="connsiteX3967" fmla="*/ 3319472 w 7414059"/>
              <a:gd name="connsiteY3967" fmla="*/ 1543526 h 8604433"/>
              <a:gd name="connsiteX3968" fmla="*/ 3296974 w 7414059"/>
              <a:gd name="connsiteY3968" fmla="*/ 1495901 h 8604433"/>
              <a:gd name="connsiteX3969" fmla="*/ 3290097 w 7414059"/>
              <a:gd name="connsiteY3969" fmla="*/ 1521657 h 8604433"/>
              <a:gd name="connsiteX3970" fmla="*/ 3900497 w 7414059"/>
              <a:gd name="connsiteY3970" fmla="*/ 1530553 h 8604433"/>
              <a:gd name="connsiteX3971" fmla="*/ 3905507 w 7414059"/>
              <a:gd name="connsiteY3971" fmla="*/ 1671199 h 8604433"/>
              <a:gd name="connsiteX3972" fmla="*/ 3917023 w 7414059"/>
              <a:gd name="connsiteY3972" fmla="*/ 1779813 h 8604433"/>
              <a:gd name="connsiteX3973" fmla="*/ 3930739 w 7414059"/>
              <a:gd name="connsiteY3973" fmla="*/ 1733112 h 8604433"/>
              <a:gd name="connsiteX3974" fmla="*/ 3944465 w 7414059"/>
              <a:gd name="connsiteY3974" fmla="*/ 1686401 h 8604433"/>
              <a:gd name="connsiteX3975" fmla="*/ 3932720 w 7414059"/>
              <a:gd name="connsiteY3975" fmla="*/ 1605439 h 8604433"/>
              <a:gd name="connsiteX3976" fmla="*/ 3900497 w 7414059"/>
              <a:gd name="connsiteY3976" fmla="*/ 1530553 h 8604433"/>
              <a:gd name="connsiteX3977" fmla="*/ 2753173 w 7414059"/>
              <a:gd name="connsiteY3977" fmla="*/ 1529239 h 8604433"/>
              <a:gd name="connsiteX3978" fmla="*/ 2757973 w 7414059"/>
              <a:gd name="connsiteY3978" fmla="*/ 1541145 h 8604433"/>
              <a:gd name="connsiteX3979" fmla="*/ 2757973 w 7414059"/>
              <a:gd name="connsiteY3979" fmla="*/ 1517333 h 8604433"/>
              <a:gd name="connsiteX3980" fmla="*/ 2753173 w 7414059"/>
              <a:gd name="connsiteY3980" fmla="*/ 1529239 h 8604433"/>
              <a:gd name="connsiteX3981" fmla="*/ 3794903 w 7414059"/>
              <a:gd name="connsiteY3981" fmla="*/ 1558271 h 8604433"/>
              <a:gd name="connsiteX3982" fmla="*/ 3813153 w 7414059"/>
              <a:gd name="connsiteY3982" fmla="*/ 1746171 h 8604433"/>
              <a:gd name="connsiteX3983" fmla="*/ 3827612 w 7414059"/>
              <a:gd name="connsiteY3983" fmla="*/ 1702279 h 8604433"/>
              <a:gd name="connsiteX3984" fmla="*/ 3838899 w 7414059"/>
              <a:gd name="connsiteY3984" fmla="*/ 1655216 h 8604433"/>
              <a:gd name="connsiteX3985" fmla="*/ 3827355 w 7414059"/>
              <a:gd name="connsiteY3985" fmla="*/ 1594609 h 8604433"/>
              <a:gd name="connsiteX3986" fmla="*/ 3794903 w 7414059"/>
              <a:gd name="connsiteY3986" fmla="*/ 1558271 h 8604433"/>
              <a:gd name="connsiteX3987" fmla="*/ 2643826 w 7414059"/>
              <a:gd name="connsiteY3987" fmla="*/ 1525962 h 8604433"/>
              <a:gd name="connsiteX3988" fmla="*/ 2668324 w 7414059"/>
              <a:gd name="connsiteY3988" fmla="*/ 1571778 h 8604433"/>
              <a:gd name="connsiteX3989" fmla="*/ 2699280 w 7414059"/>
              <a:gd name="connsiteY3989" fmla="*/ 1584827 h 8604433"/>
              <a:gd name="connsiteX3990" fmla="*/ 2707462 w 7414059"/>
              <a:gd name="connsiteY3990" fmla="*/ 1570311 h 8604433"/>
              <a:gd name="connsiteX3991" fmla="*/ 2643826 w 7414059"/>
              <a:gd name="connsiteY3991" fmla="*/ 1525962 h 8604433"/>
              <a:gd name="connsiteX3992" fmla="*/ 2862367 w 7414059"/>
              <a:gd name="connsiteY3992" fmla="*/ 1530258 h 8604433"/>
              <a:gd name="connsiteX3993" fmla="*/ 2844127 w 7414059"/>
              <a:gd name="connsiteY3993" fmla="*/ 1605439 h 8604433"/>
              <a:gd name="connsiteX3994" fmla="*/ 2829935 w 7414059"/>
              <a:gd name="connsiteY3994" fmla="*/ 1667351 h 8604433"/>
              <a:gd name="connsiteX3995" fmla="*/ 2853614 w 7414059"/>
              <a:gd name="connsiteY3995" fmla="*/ 1707833 h 8604433"/>
              <a:gd name="connsiteX3996" fmla="*/ 2882198 w 7414059"/>
              <a:gd name="connsiteY3996" fmla="*/ 1748314 h 8604433"/>
              <a:gd name="connsiteX3997" fmla="*/ 2883284 w 7414059"/>
              <a:gd name="connsiteY3997" fmla="*/ 1715643 h 8604433"/>
              <a:gd name="connsiteX3998" fmla="*/ 2886009 w 7414059"/>
              <a:gd name="connsiteY3998" fmla="*/ 1687011 h 8604433"/>
              <a:gd name="connsiteX3999" fmla="*/ 2897991 w 7414059"/>
              <a:gd name="connsiteY3999" fmla="*/ 1648301 h 8604433"/>
              <a:gd name="connsiteX4000" fmla="*/ 2874369 w 7414059"/>
              <a:gd name="connsiteY4000" fmla="*/ 1664970 h 8604433"/>
              <a:gd name="connsiteX4001" fmla="*/ 2857272 w 7414059"/>
              <a:gd name="connsiteY4001" fmla="*/ 1654616 h 8604433"/>
              <a:gd name="connsiteX4002" fmla="*/ 2862263 w 7414059"/>
              <a:gd name="connsiteY4002" fmla="*/ 1582160 h 8604433"/>
              <a:gd name="connsiteX4003" fmla="*/ 2871521 w 7414059"/>
              <a:gd name="connsiteY4003" fmla="*/ 1522085 h 8604433"/>
              <a:gd name="connsiteX4004" fmla="*/ 2862367 w 7414059"/>
              <a:gd name="connsiteY4004" fmla="*/ 1530258 h 8604433"/>
              <a:gd name="connsiteX4005" fmla="*/ 3013605 w 7414059"/>
              <a:gd name="connsiteY4005" fmla="*/ 1529239 h 8604433"/>
              <a:gd name="connsiteX4006" fmla="*/ 3017806 w 7414059"/>
              <a:gd name="connsiteY4006" fmla="*/ 1538764 h 8604433"/>
              <a:gd name="connsiteX4007" fmla="*/ 3027893 w 7414059"/>
              <a:gd name="connsiteY4007" fmla="*/ 1529239 h 8604433"/>
              <a:gd name="connsiteX4008" fmla="*/ 3023692 w 7414059"/>
              <a:gd name="connsiteY4008" fmla="*/ 1519714 h 8604433"/>
              <a:gd name="connsiteX4009" fmla="*/ 3013605 w 7414059"/>
              <a:gd name="connsiteY4009" fmla="*/ 1529239 h 8604433"/>
              <a:gd name="connsiteX4010" fmla="*/ 3689642 w 7414059"/>
              <a:gd name="connsiteY4010" fmla="*/ 1532249 h 8604433"/>
              <a:gd name="connsiteX4011" fmla="*/ 3703168 w 7414059"/>
              <a:gd name="connsiteY4011" fmla="*/ 1734655 h 8604433"/>
              <a:gd name="connsiteX4012" fmla="*/ 3710988 w 7414059"/>
              <a:gd name="connsiteY4012" fmla="*/ 1762601 h 8604433"/>
              <a:gd name="connsiteX4013" fmla="*/ 3722808 w 7414059"/>
              <a:gd name="connsiteY4013" fmla="*/ 1719977 h 8604433"/>
              <a:gd name="connsiteX4014" fmla="*/ 3709730 w 7414059"/>
              <a:gd name="connsiteY4014" fmla="*/ 1551470 h 8604433"/>
              <a:gd name="connsiteX4015" fmla="*/ 3696691 w 7414059"/>
              <a:gd name="connsiteY4015" fmla="*/ 1514951 h 8604433"/>
              <a:gd name="connsiteX4016" fmla="*/ 3689642 w 7414059"/>
              <a:gd name="connsiteY4016" fmla="*/ 1532249 h 8604433"/>
              <a:gd name="connsiteX4017" fmla="*/ 1788176 w 7414059"/>
              <a:gd name="connsiteY4017" fmla="*/ 1564958 h 8604433"/>
              <a:gd name="connsiteX4018" fmla="*/ 1749904 w 7414059"/>
              <a:gd name="connsiteY4018" fmla="*/ 1634014 h 8604433"/>
              <a:gd name="connsiteX4019" fmla="*/ 1830848 w 7414059"/>
              <a:gd name="connsiteY4019" fmla="*/ 1545908 h 8604433"/>
              <a:gd name="connsiteX4020" fmla="*/ 1788176 w 7414059"/>
              <a:gd name="connsiteY4020" fmla="*/ 1564958 h 8604433"/>
              <a:gd name="connsiteX4021" fmla="*/ 2961808 w 7414059"/>
              <a:gd name="connsiteY4021" fmla="*/ 1560786 h 8604433"/>
              <a:gd name="connsiteX4022" fmla="*/ 2951398 w 7414059"/>
              <a:gd name="connsiteY4022" fmla="*/ 1592332 h 8604433"/>
              <a:gd name="connsiteX4023" fmla="*/ 2979944 w 7414059"/>
              <a:gd name="connsiteY4023" fmla="*/ 1644129 h 8604433"/>
              <a:gd name="connsiteX4024" fmla="*/ 3008805 w 7414059"/>
              <a:gd name="connsiteY4024" fmla="*/ 1681639 h 8604433"/>
              <a:gd name="connsiteX4025" fmla="*/ 3014434 w 7414059"/>
              <a:gd name="connsiteY4025" fmla="*/ 1647482 h 8604433"/>
              <a:gd name="connsiteX4026" fmla="*/ 2995736 w 7414059"/>
              <a:gd name="connsiteY4026" fmla="*/ 1599057 h 8604433"/>
              <a:gd name="connsiteX4027" fmla="*/ 2977096 w 7414059"/>
              <a:gd name="connsiteY4027" fmla="*/ 1549860 h 8604433"/>
              <a:gd name="connsiteX4028" fmla="*/ 2961808 w 7414059"/>
              <a:gd name="connsiteY4028" fmla="*/ 1560786 h 8604433"/>
              <a:gd name="connsiteX4029" fmla="*/ 3113618 w 7414059"/>
              <a:gd name="connsiteY4029" fmla="*/ 1548917 h 8604433"/>
              <a:gd name="connsiteX4030" fmla="*/ 3124562 w 7414059"/>
              <a:gd name="connsiteY4030" fmla="*/ 1589046 h 8604433"/>
              <a:gd name="connsiteX4031" fmla="*/ 3135506 w 7414059"/>
              <a:gd name="connsiteY4031" fmla="*/ 1609496 h 8604433"/>
              <a:gd name="connsiteX4032" fmla="*/ 3143450 w 7414059"/>
              <a:gd name="connsiteY4032" fmla="*/ 1588027 h 8604433"/>
              <a:gd name="connsiteX4033" fmla="*/ 3139736 w 7414059"/>
              <a:gd name="connsiteY4033" fmla="*/ 1547898 h 8604433"/>
              <a:gd name="connsiteX4034" fmla="*/ 3113618 w 7414059"/>
              <a:gd name="connsiteY4034" fmla="*/ 1548917 h 8604433"/>
              <a:gd name="connsiteX4035" fmla="*/ 3184760 w 7414059"/>
              <a:gd name="connsiteY4035" fmla="*/ 1549222 h 8604433"/>
              <a:gd name="connsiteX4036" fmla="*/ 3218336 w 7414059"/>
              <a:gd name="connsiteY4036" fmla="*/ 1665570 h 8604433"/>
              <a:gd name="connsiteX4037" fmla="*/ 3231347 w 7414059"/>
              <a:gd name="connsiteY4037" fmla="*/ 1643072 h 8604433"/>
              <a:gd name="connsiteX4038" fmla="*/ 3218907 w 7414059"/>
              <a:gd name="connsiteY4038" fmla="*/ 1571035 h 8604433"/>
              <a:gd name="connsiteX4039" fmla="*/ 3184760 w 7414059"/>
              <a:gd name="connsiteY4039" fmla="*/ 1549222 h 8604433"/>
              <a:gd name="connsiteX4040" fmla="*/ 1165146 w 7414059"/>
              <a:gd name="connsiteY4040" fmla="*/ 1564958 h 8604433"/>
              <a:gd name="connsiteX4041" fmla="*/ 1154868 w 7414059"/>
              <a:gd name="connsiteY4041" fmla="*/ 1605439 h 8604433"/>
              <a:gd name="connsiteX4042" fmla="*/ 1159421 w 7414059"/>
              <a:gd name="connsiteY4042" fmla="*/ 1610201 h 8604433"/>
              <a:gd name="connsiteX4043" fmla="*/ 1176223 w 7414059"/>
              <a:gd name="connsiteY4043" fmla="*/ 1538764 h 8604433"/>
              <a:gd name="connsiteX4044" fmla="*/ 1165146 w 7414059"/>
              <a:gd name="connsiteY4044" fmla="*/ 1564958 h 8604433"/>
              <a:gd name="connsiteX4045" fmla="*/ 2528621 w 7414059"/>
              <a:gd name="connsiteY4045" fmla="*/ 1554413 h 8604433"/>
              <a:gd name="connsiteX4046" fmla="*/ 2525220 w 7414059"/>
              <a:gd name="connsiteY4046" fmla="*/ 1572054 h 8604433"/>
              <a:gd name="connsiteX4047" fmla="*/ 2593696 w 7414059"/>
              <a:gd name="connsiteY4047" fmla="*/ 1588789 h 8604433"/>
              <a:gd name="connsiteX4048" fmla="*/ 2577837 w 7414059"/>
              <a:gd name="connsiteY4048" fmla="*/ 1544764 h 8604433"/>
              <a:gd name="connsiteX4049" fmla="*/ 2528621 w 7414059"/>
              <a:gd name="connsiteY4049" fmla="*/ 1554413 h 8604433"/>
              <a:gd name="connsiteX4050" fmla="*/ 2786824 w 7414059"/>
              <a:gd name="connsiteY4050" fmla="*/ 1551756 h 8604433"/>
              <a:gd name="connsiteX4051" fmla="*/ 2800788 w 7414059"/>
              <a:gd name="connsiteY4051" fmla="*/ 1582979 h 8604433"/>
              <a:gd name="connsiteX4052" fmla="*/ 2820038 w 7414059"/>
              <a:gd name="connsiteY4052" fmla="*/ 1600400 h 8604433"/>
              <a:gd name="connsiteX4053" fmla="*/ 2816809 w 7414059"/>
              <a:gd name="connsiteY4053" fmla="*/ 1572701 h 8604433"/>
              <a:gd name="connsiteX4054" fmla="*/ 2786824 w 7414059"/>
              <a:gd name="connsiteY4054" fmla="*/ 1551756 h 8604433"/>
              <a:gd name="connsiteX4055" fmla="*/ 3584848 w 7414059"/>
              <a:gd name="connsiteY4055" fmla="*/ 1561452 h 8604433"/>
              <a:gd name="connsiteX4056" fmla="*/ 3589725 w 7414059"/>
              <a:gd name="connsiteY4056" fmla="*/ 1670037 h 8604433"/>
              <a:gd name="connsiteX4057" fmla="*/ 3601793 w 7414059"/>
              <a:gd name="connsiteY4057" fmla="*/ 1751181 h 8604433"/>
              <a:gd name="connsiteX4058" fmla="*/ 3612137 w 7414059"/>
              <a:gd name="connsiteY4058" fmla="*/ 1733083 h 8604433"/>
              <a:gd name="connsiteX4059" fmla="*/ 3605918 w 7414059"/>
              <a:gd name="connsiteY4059" fmla="*/ 1572101 h 8604433"/>
              <a:gd name="connsiteX4060" fmla="*/ 3592049 w 7414059"/>
              <a:gd name="connsiteY4060" fmla="*/ 1534001 h 8604433"/>
              <a:gd name="connsiteX4061" fmla="*/ 3584848 w 7414059"/>
              <a:gd name="connsiteY4061" fmla="*/ 1561452 h 8604433"/>
              <a:gd name="connsiteX4062" fmla="*/ 1883445 w 7414059"/>
              <a:gd name="connsiteY4062" fmla="*/ 1598495 h 8604433"/>
              <a:gd name="connsiteX4063" fmla="*/ 1823047 w 7414059"/>
              <a:gd name="connsiteY4063" fmla="*/ 1710319 h 8604433"/>
              <a:gd name="connsiteX4064" fmla="*/ 1813465 w 7414059"/>
              <a:gd name="connsiteY4064" fmla="*/ 1744942 h 8604433"/>
              <a:gd name="connsiteX4065" fmla="*/ 1853937 w 7414059"/>
              <a:gd name="connsiteY4065" fmla="*/ 1739036 h 8604433"/>
              <a:gd name="connsiteX4066" fmla="*/ 1920678 w 7414059"/>
              <a:gd name="connsiteY4066" fmla="*/ 1641348 h 8604433"/>
              <a:gd name="connsiteX4067" fmla="*/ 1869996 w 7414059"/>
              <a:gd name="connsiteY4067" fmla="*/ 1672514 h 8604433"/>
              <a:gd name="connsiteX4068" fmla="*/ 1822980 w 7414059"/>
              <a:gd name="connsiteY4068" fmla="*/ 1714681 h 8604433"/>
              <a:gd name="connsiteX4069" fmla="*/ 1882512 w 7414059"/>
              <a:gd name="connsiteY4069" fmla="*/ 1651359 h 8604433"/>
              <a:gd name="connsiteX4070" fmla="*/ 1934899 w 7414059"/>
              <a:gd name="connsiteY4070" fmla="*/ 1558014 h 8604433"/>
              <a:gd name="connsiteX4071" fmla="*/ 1883445 w 7414059"/>
              <a:gd name="connsiteY4071" fmla="*/ 1598495 h 8604433"/>
              <a:gd name="connsiteX4072" fmla="*/ 2894543 w 7414059"/>
              <a:gd name="connsiteY4072" fmla="*/ 1572663 h 8604433"/>
              <a:gd name="connsiteX4073" fmla="*/ 2904068 w 7414059"/>
              <a:gd name="connsiteY4073" fmla="*/ 1581626 h 8604433"/>
              <a:gd name="connsiteX4074" fmla="*/ 2913593 w 7414059"/>
              <a:gd name="connsiteY4074" fmla="*/ 1566777 h 8604433"/>
              <a:gd name="connsiteX4075" fmla="*/ 2904068 w 7414059"/>
              <a:gd name="connsiteY4075" fmla="*/ 1557814 h 8604433"/>
              <a:gd name="connsiteX4076" fmla="*/ 2894543 w 7414059"/>
              <a:gd name="connsiteY4076" fmla="*/ 1572663 h 8604433"/>
              <a:gd name="connsiteX4077" fmla="*/ 3479626 w 7414059"/>
              <a:gd name="connsiteY4077" fmla="*/ 1581064 h 8604433"/>
              <a:gd name="connsiteX4078" fmla="*/ 3505114 w 7414059"/>
              <a:gd name="connsiteY4078" fmla="*/ 1742951 h 8604433"/>
              <a:gd name="connsiteX4079" fmla="*/ 3509610 w 7414059"/>
              <a:gd name="connsiteY4079" fmla="*/ 1616364 h 8604433"/>
              <a:gd name="connsiteX4080" fmla="*/ 3479626 w 7414059"/>
              <a:gd name="connsiteY4080" fmla="*/ 1581064 h 8604433"/>
              <a:gd name="connsiteX4081" fmla="*/ 1696765 w 7414059"/>
              <a:gd name="connsiteY4081" fmla="*/ 1592085 h 8604433"/>
              <a:gd name="connsiteX4082" fmla="*/ 1618193 w 7414059"/>
              <a:gd name="connsiteY4082" fmla="*/ 1710566 h 8604433"/>
              <a:gd name="connsiteX4083" fmla="*/ 1726025 w 7414059"/>
              <a:gd name="connsiteY4083" fmla="*/ 1598895 h 8604433"/>
              <a:gd name="connsiteX4084" fmla="*/ 1696765 w 7414059"/>
              <a:gd name="connsiteY4084" fmla="*/ 1592085 h 8604433"/>
              <a:gd name="connsiteX4085" fmla="*/ 2622233 w 7414059"/>
              <a:gd name="connsiteY4085" fmla="*/ 1610201 h 8604433"/>
              <a:gd name="connsiteX4086" fmla="*/ 2635939 w 7414059"/>
              <a:gd name="connsiteY4086" fmla="*/ 1624489 h 8604433"/>
              <a:gd name="connsiteX4087" fmla="*/ 2679726 w 7414059"/>
              <a:gd name="connsiteY4087" fmla="*/ 1612316 h 8604433"/>
              <a:gd name="connsiteX4088" fmla="*/ 2686022 w 7414059"/>
              <a:gd name="connsiteY4088" fmla="*/ 1628718 h 8604433"/>
              <a:gd name="connsiteX4089" fmla="*/ 2694651 w 7414059"/>
              <a:gd name="connsiteY4089" fmla="*/ 1614745 h 8604433"/>
              <a:gd name="connsiteX4090" fmla="*/ 2703290 w 7414059"/>
              <a:gd name="connsiteY4090" fmla="*/ 1600772 h 8604433"/>
              <a:gd name="connsiteX4091" fmla="*/ 2672706 w 7414059"/>
              <a:gd name="connsiteY4091" fmla="*/ 1584455 h 8604433"/>
              <a:gd name="connsiteX4092" fmla="*/ 2637149 w 7414059"/>
              <a:gd name="connsiteY4092" fmla="*/ 1567739 h 8604433"/>
              <a:gd name="connsiteX4093" fmla="*/ 2622233 w 7414059"/>
              <a:gd name="connsiteY4093" fmla="*/ 1610201 h 8604433"/>
              <a:gd name="connsiteX4094" fmla="*/ 2738971 w 7414059"/>
              <a:gd name="connsiteY4094" fmla="*/ 1573692 h 8604433"/>
              <a:gd name="connsiteX4095" fmla="*/ 2732904 w 7414059"/>
              <a:gd name="connsiteY4095" fmla="*/ 1595123 h 8604433"/>
              <a:gd name="connsiteX4096" fmla="*/ 2733199 w 7414059"/>
              <a:gd name="connsiteY4096" fmla="*/ 1610201 h 8604433"/>
              <a:gd name="connsiteX4097" fmla="*/ 2743305 w 7414059"/>
              <a:gd name="connsiteY4097" fmla="*/ 1592818 h 8604433"/>
              <a:gd name="connsiteX4098" fmla="*/ 2738971 w 7414059"/>
              <a:gd name="connsiteY4098" fmla="*/ 1573692 h 8604433"/>
              <a:gd name="connsiteX4099" fmla="*/ 2999318 w 7414059"/>
              <a:gd name="connsiteY4099" fmla="*/ 1579664 h 8604433"/>
              <a:gd name="connsiteX4100" fmla="*/ 3014520 w 7414059"/>
              <a:gd name="connsiteY4100" fmla="*/ 1606201 h 8604433"/>
              <a:gd name="connsiteX4101" fmla="*/ 3029722 w 7414059"/>
              <a:gd name="connsiteY4101" fmla="*/ 1618812 h 8604433"/>
              <a:gd name="connsiteX4102" fmla="*/ 3026426 w 7414059"/>
              <a:gd name="connsiteY4102" fmla="*/ 1596200 h 8604433"/>
              <a:gd name="connsiteX4103" fmla="*/ 2999318 w 7414059"/>
              <a:gd name="connsiteY4103" fmla="*/ 1579664 h 8604433"/>
              <a:gd name="connsiteX4104" fmla="*/ 635996 w 7414059"/>
              <a:gd name="connsiteY4104" fmla="*/ 1615297 h 8604433"/>
              <a:gd name="connsiteX4105" fmla="*/ 303745 w 7414059"/>
              <a:gd name="connsiteY4105" fmla="*/ 2140068 h 8604433"/>
              <a:gd name="connsiteX4106" fmla="*/ 308374 w 7414059"/>
              <a:gd name="connsiteY4106" fmla="*/ 2167414 h 8604433"/>
              <a:gd name="connsiteX4107" fmla="*/ 341788 w 7414059"/>
              <a:gd name="connsiteY4107" fmla="*/ 2110378 h 8604433"/>
              <a:gd name="connsiteX4108" fmla="*/ 647369 w 7414059"/>
              <a:gd name="connsiteY4108" fmla="*/ 1647015 h 8604433"/>
              <a:gd name="connsiteX4109" fmla="*/ 673686 w 7414059"/>
              <a:gd name="connsiteY4109" fmla="*/ 1590199 h 8604433"/>
              <a:gd name="connsiteX4110" fmla="*/ 670324 w 7414059"/>
              <a:gd name="connsiteY4110" fmla="*/ 1572768 h 8604433"/>
              <a:gd name="connsiteX4111" fmla="*/ 635996 w 7414059"/>
              <a:gd name="connsiteY4111" fmla="*/ 1615297 h 8604433"/>
              <a:gd name="connsiteX4112" fmla="*/ 1977762 w 7414059"/>
              <a:gd name="connsiteY4112" fmla="*/ 1587151 h 8604433"/>
              <a:gd name="connsiteX4113" fmla="*/ 1961093 w 7414059"/>
              <a:gd name="connsiteY4113" fmla="*/ 1616602 h 8604433"/>
              <a:gd name="connsiteX4114" fmla="*/ 1961093 w 7414059"/>
              <a:gd name="connsiteY4114" fmla="*/ 1636347 h 8604433"/>
              <a:gd name="connsiteX4115" fmla="*/ 1975904 w 7414059"/>
              <a:gd name="connsiteY4115" fmla="*/ 1624060 h 8604433"/>
              <a:gd name="connsiteX4116" fmla="*/ 2001907 w 7414059"/>
              <a:gd name="connsiteY4116" fmla="*/ 1577150 h 8604433"/>
              <a:gd name="connsiteX4117" fmla="*/ 1977762 w 7414059"/>
              <a:gd name="connsiteY4117" fmla="*/ 1587151 h 8604433"/>
              <a:gd name="connsiteX4118" fmla="*/ 3269209 w 7414059"/>
              <a:gd name="connsiteY4118" fmla="*/ 1600933 h 8604433"/>
              <a:gd name="connsiteX4119" fmla="*/ 3259531 w 7414059"/>
              <a:gd name="connsiteY4119" fmla="*/ 1629251 h 8604433"/>
              <a:gd name="connsiteX4120" fmla="*/ 3278696 w 7414059"/>
              <a:gd name="connsiteY4120" fmla="*/ 1710099 h 8604433"/>
              <a:gd name="connsiteX4121" fmla="*/ 3297850 w 7414059"/>
              <a:gd name="connsiteY4121" fmla="*/ 1790938 h 8604433"/>
              <a:gd name="connsiteX4122" fmla="*/ 3311300 w 7414059"/>
              <a:gd name="connsiteY4122" fmla="*/ 1750581 h 8604433"/>
              <a:gd name="connsiteX4123" fmla="*/ 3324759 w 7414059"/>
              <a:gd name="connsiteY4123" fmla="*/ 1710214 h 8604433"/>
              <a:gd name="connsiteX4124" fmla="*/ 3301822 w 7414059"/>
              <a:gd name="connsiteY4124" fmla="*/ 1641415 h 8604433"/>
              <a:gd name="connsiteX4125" fmla="*/ 3278886 w 7414059"/>
              <a:gd name="connsiteY4125" fmla="*/ 1572616 h 8604433"/>
              <a:gd name="connsiteX4126" fmla="*/ 3269209 w 7414059"/>
              <a:gd name="connsiteY4126" fmla="*/ 1600933 h 8604433"/>
              <a:gd name="connsiteX4127" fmla="*/ 2001574 w 7414059"/>
              <a:gd name="connsiteY4127" fmla="*/ 1621412 h 8604433"/>
              <a:gd name="connsiteX4128" fmla="*/ 1942776 w 7414059"/>
              <a:gd name="connsiteY4128" fmla="*/ 1683991 h 8604433"/>
              <a:gd name="connsiteX4129" fmla="*/ 1933527 w 7414059"/>
              <a:gd name="connsiteY4129" fmla="*/ 1710157 h 8604433"/>
              <a:gd name="connsiteX4130" fmla="*/ 1991249 w 7414059"/>
              <a:gd name="connsiteY4130" fmla="*/ 1669704 h 8604433"/>
              <a:gd name="connsiteX4131" fmla="*/ 2053552 w 7414059"/>
              <a:gd name="connsiteY4131" fmla="*/ 1617659 h 8604433"/>
              <a:gd name="connsiteX4132" fmla="*/ 2001574 w 7414059"/>
              <a:gd name="connsiteY4132" fmla="*/ 1621412 h 8604433"/>
              <a:gd name="connsiteX4133" fmla="*/ 2519896 w 7414059"/>
              <a:gd name="connsiteY4133" fmla="*/ 1592742 h 8604433"/>
              <a:gd name="connsiteX4134" fmla="*/ 2543213 w 7414059"/>
              <a:gd name="connsiteY4134" fmla="*/ 1632966 h 8604433"/>
              <a:gd name="connsiteX4135" fmla="*/ 2589743 w 7414059"/>
              <a:gd name="connsiteY4135" fmla="*/ 1618926 h 8604433"/>
              <a:gd name="connsiteX4136" fmla="*/ 2519896 w 7414059"/>
              <a:gd name="connsiteY4136" fmla="*/ 1592742 h 8604433"/>
              <a:gd name="connsiteX4137" fmla="*/ 2774328 w 7414059"/>
              <a:gd name="connsiteY4137" fmla="*/ 1600248 h 8604433"/>
              <a:gd name="connsiteX4138" fmla="*/ 2778605 w 7414059"/>
              <a:gd name="connsiteY4138" fmla="*/ 1634919 h 8604433"/>
              <a:gd name="connsiteX4139" fmla="*/ 2789491 w 7414059"/>
              <a:gd name="connsiteY4139" fmla="*/ 1652359 h 8604433"/>
              <a:gd name="connsiteX4140" fmla="*/ 2774585 w 7414059"/>
              <a:gd name="connsiteY4140" fmla="*/ 1646634 h 8604433"/>
              <a:gd name="connsiteX4141" fmla="*/ 2759678 w 7414059"/>
              <a:gd name="connsiteY4141" fmla="*/ 1640919 h 8604433"/>
              <a:gd name="connsiteX4142" fmla="*/ 2762812 w 7414059"/>
              <a:gd name="connsiteY4142" fmla="*/ 1667685 h 8604433"/>
              <a:gd name="connsiteX4143" fmla="*/ 2789768 w 7414059"/>
              <a:gd name="connsiteY4143" fmla="*/ 1682877 h 8604433"/>
              <a:gd name="connsiteX4144" fmla="*/ 2800979 w 7414059"/>
              <a:gd name="connsiteY4144" fmla="*/ 1638872 h 8604433"/>
              <a:gd name="connsiteX4145" fmla="*/ 2812199 w 7414059"/>
              <a:gd name="connsiteY4145" fmla="*/ 1614259 h 8604433"/>
              <a:gd name="connsiteX4146" fmla="*/ 2796569 w 7414059"/>
              <a:gd name="connsiteY4146" fmla="*/ 1598638 h 8604433"/>
              <a:gd name="connsiteX4147" fmla="*/ 2780938 w 7414059"/>
              <a:gd name="connsiteY4147" fmla="*/ 1583007 h 8604433"/>
              <a:gd name="connsiteX4148" fmla="*/ 2774328 w 7414059"/>
              <a:gd name="connsiteY4148" fmla="*/ 1600248 h 8604433"/>
              <a:gd name="connsiteX4149" fmla="*/ 3376956 w 7414059"/>
              <a:gd name="connsiteY4149" fmla="*/ 1615126 h 8604433"/>
              <a:gd name="connsiteX4150" fmla="*/ 3400206 w 7414059"/>
              <a:gd name="connsiteY4150" fmla="*/ 1751848 h 8604433"/>
              <a:gd name="connsiteX4151" fmla="*/ 3408788 w 7414059"/>
              <a:gd name="connsiteY4151" fmla="*/ 1628889 h 8604433"/>
              <a:gd name="connsiteX4152" fmla="*/ 3376956 w 7414059"/>
              <a:gd name="connsiteY4152" fmla="*/ 1615126 h 8604433"/>
              <a:gd name="connsiteX4153" fmla="*/ 1772345 w 7414059"/>
              <a:gd name="connsiteY4153" fmla="*/ 1634528 h 8604433"/>
              <a:gd name="connsiteX4154" fmla="*/ 1732359 w 7414059"/>
              <a:gd name="connsiteY4154" fmla="*/ 1684373 h 8604433"/>
              <a:gd name="connsiteX4155" fmla="*/ 1726244 w 7414059"/>
              <a:gd name="connsiteY4155" fmla="*/ 1719739 h 8604433"/>
              <a:gd name="connsiteX4156" fmla="*/ 1720253 w 7414059"/>
              <a:gd name="connsiteY4156" fmla="*/ 1743551 h 8604433"/>
              <a:gd name="connsiteX4157" fmla="*/ 1750209 w 7414059"/>
              <a:gd name="connsiteY4157" fmla="*/ 1715548 h 8604433"/>
              <a:gd name="connsiteX4158" fmla="*/ 1816294 w 7414059"/>
              <a:gd name="connsiteY4158" fmla="*/ 1600343 h 8604433"/>
              <a:gd name="connsiteX4159" fmla="*/ 1772345 w 7414059"/>
              <a:gd name="connsiteY4159" fmla="*/ 1634528 h 8604433"/>
              <a:gd name="connsiteX4160" fmla="*/ 987200 w 7414059"/>
              <a:gd name="connsiteY4160" fmla="*/ 1622050 h 8604433"/>
              <a:gd name="connsiteX4161" fmla="*/ 961330 w 7414059"/>
              <a:gd name="connsiteY4161" fmla="*/ 1679858 h 8604433"/>
              <a:gd name="connsiteX4162" fmla="*/ 945072 w 7414059"/>
              <a:gd name="connsiteY4162" fmla="*/ 1737008 h 8604433"/>
              <a:gd name="connsiteX4163" fmla="*/ 963968 w 7414059"/>
              <a:gd name="connsiteY4163" fmla="*/ 1724501 h 8604433"/>
              <a:gd name="connsiteX4164" fmla="*/ 1005792 w 7414059"/>
              <a:gd name="connsiteY4164" fmla="*/ 1608982 h 8604433"/>
              <a:gd name="connsiteX4165" fmla="*/ 987200 w 7414059"/>
              <a:gd name="connsiteY4165" fmla="*/ 1622050 h 8604433"/>
              <a:gd name="connsiteX4166" fmla="*/ 3051896 w 7414059"/>
              <a:gd name="connsiteY4166" fmla="*/ 1623898 h 8604433"/>
              <a:gd name="connsiteX4167" fmla="*/ 3067079 w 7414059"/>
              <a:gd name="connsiteY4167" fmla="*/ 1711652 h 8604433"/>
              <a:gd name="connsiteX4168" fmla="*/ 3088129 w 7414059"/>
              <a:gd name="connsiteY4168" fmla="*/ 1780946 h 8604433"/>
              <a:gd name="connsiteX4169" fmla="*/ 3095444 w 7414059"/>
              <a:gd name="connsiteY4169" fmla="*/ 1762249 h 8604433"/>
              <a:gd name="connsiteX4170" fmla="*/ 3085386 w 7414059"/>
              <a:gd name="connsiteY4170" fmla="*/ 1649092 h 8604433"/>
              <a:gd name="connsiteX4171" fmla="*/ 3051896 w 7414059"/>
              <a:gd name="connsiteY4171" fmla="*/ 1623898 h 8604433"/>
              <a:gd name="connsiteX4172" fmla="*/ 3167215 w 7414059"/>
              <a:gd name="connsiteY4172" fmla="*/ 1627927 h 8604433"/>
              <a:gd name="connsiteX4173" fmla="*/ 3190218 w 7414059"/>
              <a:gd name="connsiteY4173" fmla="*/ 1757839 h 8604433"/>
              <a:gd name="connsiteX4174" fmla="*/ 3208487 w 7414059"/>
              <a:gd name="connsiteY4174" fmla="*/ 1695926 h 8604433"/>
              <a:gd name="connsiteX4175" fmla="*/ 3191227 w 7414059"/>
              <a:gd name="connsiteY4175" fmla="*/ 1638776 h 8604433"/>
              <a:gd name="connsiteX4176" fmla="*/ 3174083 w 7414059"/>
              <a:gd name="connsiteY4176" fmla="*/ 1600676 h 8604433"/>
              <a:gd name="connsiteX4177" fmla="*/ 3167215 w 7414059"/>
              <a:gd name="connsiteY4177" fmla="*/ 1627927 h 8604433"/>
              <a:gd name="connsiteX4178" fmla="*/ 3982403 w 7414059"/>
              <a:gd name="connsiteY4178" fmla="*/ 1645377 h 8604433"/>
              <a:gd name="connsiteX4179" fmla="*/ 3971573 w 7414059"/>
              <a:gd name="connsiteY4179" fmla="*/ 1783490 h 8604433"/>
              <a:gd name="connsiteX4180" fmla="*/ 3972268 w 7414059"/>
              <a:gd name="connsiteY4180" fmla="*/ 1876901 h 8604433"/>
              <a:gd name="connsiteX4181" fmla="*/ 3990223 w 7414059"/>
              <a:gd name="connsiteY4181" fmla="*/ 1805464 h 8604433"/>
              <a:gd name="connsiteX4182" fmla="*/ 4000329 w 7414059"/>
              <a:gd name="connsiteY4182" fmla="*/ 1629251 h 8604433"/>
              <a:gd name="connsiteX4183" fmla="*/ 3993947 w 7414059"/>
              <a:gd name="connsiteY4183" fmla="*/ 1600676 h 8604433"/>
              <a:gd name="connsiteX4184" fmla="*/ 3982403 w 7414059"/>
              <a:gd name="connsiteY4184" fmla="*/ 1645377 h 8604433"/>
              <a:gd name="connsiteX4185" fmla="*/ 4057031 w 7414059"/>
              <a:gd name="connsiteY4185" fmla="*/ 1667351 h 8604433"/>
              <a:gd name="connsiteX4186" fmla="*/ 4031275 w 7414059"/>
              <a:gd name="connsiteY4186" fmla="*/ 1771231 h 8604433"/>
              <a:gd name="connsiteX4187" fmla="*/ 4059765 w 7414059"/>
              <a:gd name="connsiteY4187" fmla="*/ 1760468 h 8604433"/>
              <a:gd name="connsiteX4188" fmla="*/ 4093559 w 7414059"/>
              <a:gd name="connsiteY4188" fmla="*/ 1704823 h 8604433"/>
              <a:gd name="connsiteX4189" fmla="*/ 4081682 w 7414059"/>
              <a:gd name="connsiteY4189" fmla="*/ 1652749 h 8604433"/>
              <a:gd name="connsiteX4190" fmla="*/ 4069804 w 7414059"/>
              <a:gd name="connsiteY4190" fmla="*/ 1600676 h 8604433"/>
              <a:gd name="connsiteX4191" fmla="*/ 4057031 w 7414059"/>
              <a:gd name="connsiteY4191" fmla="*/ 1667351 h 8604433"/>
              <a:gd name="connsiteX4192" fmla="*/ 2723236 w 7414059"/>
              <a:gd name="connsiteY4192" fmla="*/ 1636395 h 8604433"/>
              <a:gd name="connsiteX4193" fmla="*/ 2723388 w 7414059"/>
              <a:gd name="connsiteY4193" fmla="*/ 1657826 h 8604433"/>
              <a:gd name="connsiteX4194" fmla="*/ 2732618 w 7414059"/>
              <a:gd name="connsiteY4194" fmla="*/ 1643539 h 8604433"/>
              <a:gd name="connsiteX4195" fmla="*/ 2732618 w 7414059"/>
              <a:gd name="connsiteY4195" fmla="*/ 1614964 h 8604433"/>
              <a:gd name="connsiteX4196" fmla="*/ 2723236 w 7414059"/>
              <a:gd name="connsiteY4196" fmla="*/ 1636395 h 8604433"/>
              <a:gd name="connsiteX4197" fmla="*/ 2938729 w 7414059"/>
              <a:gd name="connsiteY4197" fmla="*/ 1636881 h 8604433"/>
              <a:gd name="connsiteX4198" fmla="*/ 2982516 w 7414059"/>
              <a:gd name="connsiteY4198" fmla="*/ 1772793 h 8604433"/>
              <a:gd name="connsiteX4199" fmla="*/ 2993774 w 7414059"/>
              <a:gd name="connsiteY4199" fmla="*/ 1744390 h 8604433"/>
              <a:gd name="connsiteX4200" fmla="*/ 3000032 w 7414059"/>
              <a:gd name="connsiteY4200" fmla="*/ 1710995 h 8604433"/>
              <a:gd name="connsiteX4201" fmla="*/ 2975705 w 7414059"/>
              <a:gd name="connsiteY4201" fmla="*/ 1662979 h 8604433"/>
              <a:gd name="connsiteX4202" fmla="*/ 2947807 w 7414059"/>
              <a:gd name="connsiteY4202" fmla="*/ 1614964 h 8604433"/>
              <a:gd name="connsiteX4203" fmla="*/ 2938729 w 7414059"/>
              <a:gd name="connsiteY4203" fmla="*/ 1636881 h 8604433"/>
              <a:gd name="connsiteX4204" fmla="*/ 3868245 w 7414059"/>
              <a:gd name="connsiteY4204" fmla="*/ 1657293 h 8604433"/>
              <a:gd name="connsiteX4205" fmla="*/ 3854720 w 7414059"/>
              <a:gd name="connsiteY4205" fmla="*/ 1827028 h 8604433"/>
              <a:gd name="connsiteX4206" fmla="*/ 3852882 w 7414059"/>
              <a:gd name="connsiteY4206" fmla="*/ 1953101 h 8604433"/>
              <a:gd name="connsiteX4207" fmla="*/ 3847576 w 7414059"/>
              <a:gd name="connsiteY4207" fmla="*/ 1857851 h 8604433"/>
              <a:gd name="connsiteX4208" fmla="*/ 3842280 w 7414059"/>
              <a:gd name="connsiteY4208" fmla="*/ 1762601 h 8604433"/>
              <a:gd name="connsiteX4209" fmla="*/ 3825183 w 7414059"/>
              <a:gd name="connsiteY4209" fmla="*/ 1838801 h 8604433"/>
              <a:gd name="connsiteX4210" fmla="*/ 3788778 w 7414059"/>
              <a:gd name="connsiteY4210" fmla="*/ 2003108 h 8604433"/>
              <a:gd name="connsiteX4211" fmla="*/ 3746468 w 7414059"/>
              <a:gd name="connsiteY4211" fmla="*/ 2078888 h 8604433"/>
              <a:gd name="connsiteX4212" fmla="*/ 3767471 w 7414059"/>
              <a:gd name="connsiteY4212" fmla="*/ 1962207 h 8604433"/>
              <a:gd name="connsiteX4213" fmla="*/ 3793217 w 7414059"/>
              <a:gd name="connsiteY4213" fmla="*/ 1857851 h 8604433"/>
              <a:gd name="connsiteX4214" fmla="*/ 3793417 w 7414059"/>
              <a:gd name="connsiteY4214" fmla="*/ 1772126 h 8604433"/>
              <a:gd name="connsiteX4215" fmla="*/ 3785968 w 7414059"/>
              <a:gd name="connsiteY4215" fmla="*/ 1657826 h 8604433"/>
              <a:gd name="connsiteX4216" fmla="*/ 3778320 w 7414059"/>
              <a:gd name="connsiteY4216" fmla="*/ 1629251 h 8604433"/>
              <a:gd name="connsiteX4217" fmla="*/ 3768471 w 7414059"/>
              <a:gd name="connsiteY4217" fmla="*/ 1653064 h 8604433"/>
              <a:gd name="connsiteX4218" fmla="*/ 3751469 w 7414059"/>
              <a:gd name="connsiteY4218" fmla="*/ 1843564 h 8604433"/>
              <a:gd name="connsiteX4219" fmla="*/ 3728780 w 7414059"/>
              <a:gd name="connsiteY4219" fmla="*/ 2076926 h 8604433"/>
              <a:gd name="connsiteX4220" fmla="*/ 3660705 w 7414059"/>
              <a:gd name="connsiteY4220" fmla="*/ 2289058 h 8604433"/>
              <a:gd name="connsiteX4221" fmla="*/ 3681355 w 7414059"/>
              <a:gd name="connsiteY4221" fmla="*/ 2209953 h 8604433"/>
              <a:gd name="connsiteX4222" fmla="*/ 3738220 w 7414059"/>
              <a:gd name="connsiteY4222" fmla="*/ 1886426 h 8604433"/>
              <a:gd name="connsiteX4223" fmla="*/ 3699529 w 7414059"/>
              <a:gd name="connsiteY4223" fmla="*/ 1931384 h 8604433"/>
              <a:gd name="connsiteX4224" fmla="*/ 3636521 w 7414059"/>
              <a:gd name="connsiteY4224" fmla="*/ 2162651 h 8604433"/>
              <a:gd name="connsiteX4225" fmla="*/ 3512106 w 7414059"/>
              <a:gd name="connsiteY4225" fmla="*/ 2438876 h 8604433"/>
              <a:gd name="connsiteX4226" fmla="*/ 3540157 w 7414059"/>
              <a:gd name="connsiteY4226" fmla="*/ 2372201 h 8604433"/>
              <a:gd name="connsiteX4227" fmla="*/ 3642646 w 7414059"/>
              <a:gd name="connsiteY4227" fmla="*/ 2069544 h 8604433"/>
              <a:gd name="connsiteX4228" fmla="*/ 3648847 w 7414059"/>
              <a:gd name="connsiteY4228" fmla="*/ 1863090 h 8604433"/>
              <a:gd name="connsiteX4229" fmla="*/ 3647018 w 7414059"/>
              <a:gd name="connsiteY4229" fmla="*/ 1763554 h 8604433"/>
              <a:gd name="connsiteX4230" fmla="*/ 3635454 w 7414059"/>
              <a:gd name="connsiteY4230" fmla="*/ 1775117 h 8604433"/>
              <a:gd name="connsiteX4231" fmla="*/ 3618852 w 7414059"/>
              <a:gd name="connsiteY4231" fmla="*/ 1912753 h 8604433"/>
              <a:gd name="connsiteX4232" fmla="*/ 3613804 w 7414059"/>
              <a:gd name="connsiteY4232" fmla="*/ 2038826 h 8604433"/>
              <a:gd name="connsiteX4233" fmla="*/ 3608984 w 7414059"/>
              <a:gd name="connsiteY4233" fmla="*/ 1967389 h 8604433"/>
              <a:gd name="connsiteX4234" fmla="*/ 3604155 w 7414059"/>
              <a:gd name="connsiteY4234" fmla="*/ 1895951 h 8604433"/>
              <a:gd name="connsiteX4235" fmla="*/ 3586582 w 7414059"/>
              <a:gd name="connsiteY4235" fmla="*/ 1981676 h 8604433"/>
              <a:gd name="connsiteX4236" fmla="*/ 3561331 w 7414059"/>
              <a:gd name="connsiteY4236" fmla="*/ 2076926 h 8604433"/>
              <a:gd name="connsiteX4237" fmla="*/ 3528927 w 7414059"/>
              <a:gd name="connsiteY4237" fmla="*/ 2160384 h 8604433"/>
              <a:gd name="connsiteX4238" fmla="*/ 3386080 w 7414059"/>
              <a:gd name="connsiteY4238" fmla="*/ 2462689 h 8604433"/>
              <a:gd name="connsiteX4239" fmla="*/ 3356905 w 7414059"/>
              <a:gd name="connsiteY4239" fmla="*/ 2533412 h 8604433"/>
              <a:gd name="connsiteX4240" fmla="*/ 3350543 w 7414059"/>
              <a:gd name="connsiteY4240" fmla="*/ 2561263 h 8604433"/>
              <a:gd name="connsiteX4241" fmla="*/ 3367164 w 7414059"/>
              <a:gd name="connsiteY4241" fmla="*/ 2547700 h 8604433"/>
              <a:gd name="connsiteX4242" fmla="*/ 3594592 w 7414059"/>
              <a:gd name="connsiteY4242" fmla="*/ 2097767 h 8604433"/>
              <a:gd name="connsiteX4243" fmla="*/ 3608165 w 7414059"/>
              <a:gd name="connsiteY4243" fmla="*/ 2066268 h 8604433"/>
              <a:gd name="connsiteX4244" fmla="*/ 3579171 w 7414059"/>
              <a:gd name="connsiteY4244" fmla="*/ 2180568 h 8604433"/>
              <a:gd name="connsiteX4245" fmla="*/ 3379813 w 7414059"/>
              <a:gd name="connsiteY4245" fmla="*/ 2549528 h 8604433"/>
              <a:gd name="connsiteX4246" fmla="*/ 3336808 w 7414059"/>
              <a:gd name="connsiteY4246" fmla="*/ 2620966 h 8604433"/>
              <a:gd name="connsiteX4247" fmla="*/ 3330397 w 7414059"/>
              <a:gd name="connsiteY4247" fmla="*/ 2648426 h 8604433"/>
              <a:gd name="connsiteX4248" fmla="*/ 3403911 w 7414059"/>
              <a:gd name="connsiteY4248" fmla="*/ 2576989 h 8604433"/>
              <a:gd name="connsiteX4249" fmla="*/ 3827564 w 7414059"/>
              <a:gd name="connsiteY4249" fmla="*/ 2093147 h 8604433"/>
              <a:gd name="connsiteX4250" fmla="*/ 3866883 w 7414059"/>
              <a:gd name="connsiteY4250" fmla="*/ 1955035 h 8604433"/>
              <a:gd name="connsiteX4251" fmla="*/ 3905774 w 7414059"/>
              <a:gd name="connsiteY4251" fmla="*/ 1829276 h 8604433"/>
              <a:gd name="connsiteX4252" fmla="*/ 3899545 w 7414059"/>
              <a:gd name="connsiteY4252" fmla="*/ 1746504 h 8604433"/>
              <a:gd name="connsiteX4253" fmla="*/ 3886629 w 7414059"/>
              <a:gd name="connsiteY4253" fmla="*/ 1638681 h 8604433"/>
              <a:gd name="connsiteX4254" fmla="*/ 3879923 w 7414059"/>
              <a:gd name="connsiteY4254" fmla="*/ 1613630 h 8604433"/>
              <a:gd name="connsiteX4255" fmla="*/ 3868245 w 7414059"/>
              <a:gd name="connsiteY4255" fmla="*/ 1657293 h 8604433"/>
              <a:gd name="connsiteX4256" fmla="*/ 3659181 w 7414059"/>
              <a:gd name="connsiteY4256" fmla="*/ 1667351 h 8604433"/>
              <a:gd name="connsiteX4257" fmla="*/ 3655305 w 7414059"/>
              <a:gd name="connsiteY4257" fmla="*/ 1838801 h 8604433"/>
              <a:gd name="connsiteX4258" fmla="*/ 3661305 w 7414059"/>
              <a:gd name="connsiteY4258" fmla="*/ 1962626 h 8604433"/>
              <a:gd name="connsiteX4259" fmla="*/ 3679069 w 7414059"/>
              <a:gd name="connsiteY4259" fmla="*/ 1882674 h 8604433"/>
              <a:gd name="connsiteX4260" fmla="*/ 3696833 w 7414059"/>
              <a:gd name="connsiteY4260" fmla="*/ 1802721 h 8604433"/>
              <a:gd name="connsiteX4261" fmla="*/ 3690547 w 7414059"/>
              <a:gd name="connsiteY4261" fmla="*/ 1738875 h 8604433"/>
              <a:gd name="connsiteX4262" fmla="*/ 3676660 w 7414059"/>
              <a:gd name="connsiteY4262" fmla="*/ 1647387 h 8604433"/>
              <a:gd name="connsiteX4263" fmla="*/ 3669059 w 7414059"/>
              <a:gd name="connsiteY4263" fmla="*/ 1619726 h 8604433"/>
              <a:gd name="connsiteX4264" fmla="*/ 3659181 w 7414059"/>
              <a:gd name="connsiteY4264" fmla="*/ 1667351 h 8604433"/>
              <a:gd name="connsiteX4265" fmla="*/ 2504018 w 7414059"/>
              <a:gd name="connsiteY4265" fmla="*/ 1651911 h 8604433"/>
              <a:gd name="connsiteX4266" fmla="*/ 2533469 w 7414059"/>
              <a:gd name="connsiteY4266" fmla="*/ 1682001 h 8604433"/>
              <a:gd name="connsiteX4267" fmla="*/ 2562930 w 7414059"/>
              <a:gd name="connsiteY4267" fmla="*/ 1694202 h 8604433"/>
              <a:gd name="connsiteX4268" fmla="*/ 2571426 w 7414059"/>
              <a:gd name="connsiteY4268" fmla="*/ 1680782 h 8604433"/>
              <a:gd name="connsiteX4269" fmla="*/ 2550224 w 7414059"/>
              <a:gd name="connsiteY4269" fmla="*/ 1644472 h 8604433"/>
              <a:gd name="connsiteX4270" fmla="*/ 2504018 w 7414059"/>
              <a:gd name="connsiteY4270" fmla="*/ 1651911 h 8604433"/>
              <a:gd name="connsiteX4271" fmla="*/ 2664314 w 7414059"/>
              <a:gd name="connsiteY4271" fmla="*/ 1672114 h 8604433"/>
              <a:gd name="connsiteX4272" fmla="*/ 2657799 w 7414059"/>
              <a:gd name="connsiteY4272" fmla="*/ 1715834 h 8604433"/>
              <a:gd name="connsiteX4273" fmla="*/ 2670534 w 7414059"/>
              <a:gd name="connsiteY4273" fmla="*/ 1718310 h 8604433"/>
              <a:gd name="connsiteX4274" fmla="*/ 2683069 w 7414059"/>
              <a:gd name="connsiteY4274" fmla="*/ 1634109 h 8604433"/>
              <a:gd name="connsiteX4275" fmla="*/ 2664314 w 7414059"/>
              <a:gd name="connsiteY4275" fmla="*/ 1672114 h 8604433"/>
              <a:gd name="connsiteX4276" fmla="*/ 3558102 w 7414059"/>
              <a:gd name="connsiteY4276" fmla="*/ 1663884 h 8604433"/>
              <a:gd name="connsiteX4277" fmla="*/ 3570999 w 7414059"/>
              <a:gd name="connsiteY4277" fmla="*/ 1893999 h 8604433"/>
              <a:gd name="connsiteX4278" fmla="*/ 3588792 w 7414059"/>
              <a:gd name="connsiteY4278" fmla="*/ 1840849 h 8604433"/>
              <a:gd name="connsiteX4279" fmla="*/ 3599831 w 7414059"/>
              <a:gd name="connsiteY4279" fmla="*/ 1795272 h 8604433"/>
              <a:gd name="connsiteX4280" fmla="*/ 3588934 w 7414059"/>
              <a:gd name="connsiteY4280" fmla="*/ 1731312 h 8604433"/>
              <a:gd name="connsiteX4281" fmla="*/ 3571056 w 7414059"/>
              <a:gd name="connsiteY4281" fmla="*/ 1654359 h 8604433"/>
              <a:gd name="connsiteX4282" fmla="*/ 3564084 w 7414059"/>
              <a:gd name="connsiteY4282" fmla="*/ 1641367 h 8604433"/>
              <a:gd name="connsiteX4283" fmla="*/ 3558102 w 7414059"/>
              <a:gd name="connsiteY4283" fmla="*/ 1663884 h 8604433"/>
              <a:gd name="connsiteX4284" fmla="*/ 1993478 w 7414059"/>
              <a:gd name="connsiteY4284" fmla="*/ 1680248 h 8604433"/>
              <a:gd name="connsiteX4285" fmla="*/ 1918126 w 7414059"/>
              <a:gd name="connsiteY4285" fmla="*/ 1766830 h 8604433"/>
              <a:gd name="connsiteX4286" fmla="*/ 1911010 w 7414059"/>
              <a:gd name="connsiteY4286" fmla="*/ 1790119 h 8604433"/>
              <a:gd name="connsiteX4287" fmla="*/ 1971770 w 7414059"/>
              <a:gd name="connsiteY4287" fmla="*/ 1739475 h 8604433"/>
              <a:gd name="connsiteX4288" fmla="*/ 1993478 w 7414059"/>
              <a:gd name="connsiteY4288" fmla="*/ 1680248 h 8604433"/>
              <a:gd name="connsiteX4289" fmla="*/ 3452346 w 7414059"/>
              <a:gd name="connsiteY4289" fmla="*/ 1677924 h 8604433"/>
              <a:gd name="connsiteX4290" fmla="*/ 3452803 w 7414059"/>
              <a:gd name="connsiteY4290" fmla="*/ 1808693 h 8604433"/>
              <a:gd name="connsiteX4291" fmla="*/ 3459509 w 7414059"/>
              <a:gd name="connsiteY4291" fmla="*/ 1914592 h 8604433"/>
              <a:gd name="connsiteX4292" fmla="*/ 3472853 w 7414059"/>
              <a:gd name="connsiteY4292" fmla="*/ 1876701 h 8604433"/>
              <a:gd name="connsiteX4293" fmla="*/ 3475701 w 7414059"/>
              <a:gd name="connsiteY4293" fmla="*/ 1691650 h 8604433"/>
              <a:gd name="connsiteX4294" fmla="*/ 3461947 w 7414059"/>
              <a:gd name="connsiteY4294" fmla="*/ 1653064 h 8604433"/>
              <a:gd name="connsiteX4295" fmla="*/ 3452346 w 7414059"/>
              <a:gd name="connsiteY4295" fmla="*/ 1677924 h 8604433"/>
              <a:gd name="connsiteX4296" fmla="*/ 1208618 w 7414059"/>
              <a:gd name="connsiteY4296" fmla="*/ 1681639 h 8604433"/>
              <a:gd name="connsiteX4297" fmla="*/ 1203189 w 7414059"/>
              <a:gd name="connsiteY4297" fmla="*/ 1700689 h 8604433"/>
              <a:gd name="connsiteX4298" fmla="*/ 1218143 w 7414059"/>
              <a:gd name="connsiteY4298" fmla="*/ 1681639 h 8604433"/>
              <a:gd name="connsiteX4299" fmla="*/ 1223572 w 7414059"/>
              <a:gd name="connsiteY4299" fmla="*/ 1662589 h 8604433"/>
              <a:gd name="connsiteX4300" fmla="*/ 1208618 w 7414059"/>
              <a:gd name="connsiteY4300" fmla="*/ 1681639 h 8604433"/>
              <a:gd name="connsiteX4301" fmla="*/ 2608793 w 7414059"/>
              <a:gd name="connsiteY4301" fmla="*/ 1670771 h 8604433"/>
              <a:gd name="connsiteX4302" fmla="*/ 2603011 w 7414059"/>
              <a:gd name="connsiteY4302" fmla="*/ 1695145 h 8604433"/>
              <a:gd name="connsiteX4303" fmla="*/ 2606659 w 7414059"/>
              <a:gd name="connsiteY4303" fmla="*/ 1710214 h 8604433"/>
              <a:gd name="connsiteX4304" fmla="*/ 2617423 w 7414059"/>
              <a:gd name="connsiteY4304" fmla="*/ 1666799 h 8604433"/>
              <a:gd name="connsiteX4305" fmla="*/ 2608793 w 7414059"/>
              <a:gd name="connsiteY4305" fmla="*/ 1670771 h 8604433"/>
              <a:gd name="connsiteX4306" fmla="*/ 2714320 w 7414059"/>
              <a:gd name="connsiteY4306" fmla="*/ 1677667 h 8604433"/>
              <a:gd name="connsiteX4307" fmla="*/ 2720073 w 7414059"/>
              <a:gd name="connsiteY4307" fmla="*/ 1683430 h 8604433"/>
              <a:gd name="connsiteX4308" fmla="*/ 2719321 w 7414059"/>
              <a:gd name="connsiteY4308" fmla="*/ 1665170 h 8604433"/>
              <a:gd name="connsiteX4309" fmla="*/ 2714320 w 7414059"/>
              <a:gd name="connsiteY4309" fmla="*/ 1677667 h 8604433"/>
              <a:gd name="connsiteX4310" fmla="*/ 4153853 w 7414059"/>
              <a:gd name="connsiteY4310" fmla="*/ 1715834 h 8604433"/>
              <a:gd name="connsiteX4311" fmla="*/ 4123268 w 7414059"/>
              <a:gd name="connsiteY4311" fmla="*/ 1783985 h 8604433"/>
              <a:gd name="connsiteX4312" fmla="*/ 4123268 w 7414059"/>
              <a:gd name="connsiteY4312" fmla="*/ 1798892 h 8604433"/>
              <a:gd name="connsiteX4313" fmla="*/ 4143327 w 7414059"/>
              <a:gd name="connsiteY4313" fmla="*/ 1780746 h 8604433"/>
              <a:gd name="connsiteX4314" fmla="*/ 4191953 w 7414059"/>
              <a:gd name="connsiteY4314" fmla="*/ 1662589 h 8604433"/>
              <a:gd name="connsiteX4315" fmla="*/ 4153853 w 7414059"/>
              <a:gd name="connsiteY4315" fmla="*/ 1715834 h 8604433"/>
              <a:gd name="connsiteX4316" fmla="*/ 3033351 w 7414059"/>
              <a:gd name="connsiteY4316" fmla="*/ 1701232 h 8604433"/>
              <a:gd name="connsiteX4317" fmla="*/ 3059725 w 7414059"/>
              <a:gd name="connsiteY4317" fmla="*/ 1897628 h 8604433"/>
              <a:gd name="connsiteX4318" fmla="*/ 3073432 w 7414059"/>
              <a:gd name="connsiteY4318" fmla="*/ 1854298 h 8604433"/>
              <a:gd name="connsiteX4319" fmla="*/ 3084128 w 7414059"/>
              <a:gd name="connsiteY4319" fmla="*/ 1807969 h 8604433"/>
              <a:gd name="connsiteX4320" fmla="*/ 3062183 w 7414059"/>
              <a:gd name="connsiteY4320" fmla="*/ 1737655 h 8604433"/>
              <a:gd name="connsiteX4321" fmla="*/ 3040247 w 7414059"/>
              <a:gd name="connsiteY4321" fmla="*/ 1667351 h 8604433"/>
              <a:gd name="connsiteX4322" fmla="*/ 3033351 w 7414059"/>
              <a:gd name="connsiteY4322" fmla="*/ 1701232 h 8604433"/>
              <a:gd name="connsiteX4323" fmla="*/ 3241501 w 7414059"/>
              <a:gd name="connsiteY4323" fmla="*/ 1695345 h 8604433"/>
              <a:gd name="connsiteX4324" fmla="*/ 3253635 w 7414059"/>
              <a:gd name="connsiteY4324" fmla="*/ 1886398 h 8604433"/>
              <a:gd name="connsiteX4325" fmla="*/ 3259569 w 7414059"/>
              <a:gd name="connsiteY4325" fmla="*/ 1934004 h 8604433"/>
              <a:gd name="connsiteX4326" fmla="*/ 3271600 w 7414059"/>
              <a:gd name="connsiteY4326" fmla="*/ 1900685 h 8604433"/>
              <a:gd name="connsiteX4327" fmla="*/ 3271780 w 7414059"/>
              <a:gd name="connsiteY4327" fmla="*/ 1735969 h 8604433"/>
              <a:gd name="connsiteX4328" fmla="*/ 3241501 w 7414059"/>
              <a:gd name="connsiteY4328" fmla="*/ 1695345 h 8604433"/>
              <a:gd name="connsiteX4329" fmla="*/ 3354915 w 7414059"/>
              <a:gd name="connsiteY4329" fmla="*/ 1700689 h 8604433"/>
              <a:gd name="connsiteX4330" fmla="*/ 3363792 w 7414059"/>
              <a:gd name="connsiteY4330" fmla="*/ 1896894 h 8604433"/>
              <a:gd name="connsiteX4331" fmla="*/ 3379461 w 7414059"/>
              <a:gd name="connsiteY4331" fmla="*/ 1846183 h 8604433"/>
              <a:gd name="connsiteX4332" fmla="*/ 3390834 w 7414059"/>
              <a:gd name="connsiteY4332" fmla="*/ 1791176 h 8604433"/>
              <a:gd name="connsiteX4333" fmla="*/ 3377584 w 7414059"/>
              <a:gd name="connsiteY4333" fmla="*/ 1729264 h 8604433"/>
              <a:gd name="connsiteX4334" fmla="*/ 3364335 w 7414059"/>
              <a:gd name="connsiteY4334" fmla="*/ 1667351 h 8604433"/>
              <a:gd name="connsiteX4335" fmla="*/ 3354915 w 7414059"/>
              <a:gd name="connsiteY4335" fmla="*/ 1700689 h 8604433"/>
              <a:gd name="connsiteX4336" fmla="*/ 2492045 w 7414059"/>
              <a:gd name="connsiteY4336" fmla="*/ 1699498 h 8604433"/>
              <a:gd name="connsiteX4337" fmla="*/ 2487378 w 7414059"/>
              <a:gd name="connsiteY4337" fmla="*/ 1717358 h 8604433"/>
              <a:gd name="connsiteX4338" fmla="*/ 2519829 w 7414059"/>
              <a:gd name="connsiteY4338" fmla="*/ 1732836 h 8604433"/>
              <a:gd name="connsiteX4339" fmla="*/ 2564130 w 7414059"/>
              <a:gd name="connsiteY4339" fmla="*/ 1728492 h 8604433"/>
              <a:gd name="connsiteX4340" fmla="*/ 2569312 w 7414059"/>
              <a:gd name="connsiteY4340" fmla="*/ 1708661 h 8604433"/>
              <a:gd name="connsiteX4341" fmla="*/ 2536974 w 7414059"/>
              <a:gd name="connsiteY4341" fmla="*/ 1695155 h 8604433"/>
              <a:gd name="connsiteX4342" fmla="*/ 2492045 w 7414059"/>
              <a:gd name="connsiteY4342" fmla="*/ 1699498 h 8604433"/>
              <a:gd name="connsiteX4343" fmla="*/ 2920527 w 7414059"/>
              <a:gd name="connsiteY4343" fmla="*/ 1700032 h 8604433"/>
              <a:gd name="connsiteX4344" fmla="*/ 2927795 w 7414059"/>
              <a:gd name="connsiteY4344" fmla="*/ 1769716 h 8604433"/>
              <a:gd name="connsiteX4345" fmla="*/ 2947045 w 7414059"/>
              <a:gd name="connsiteY4345" fmla="*/ 1848326 h 8604433"/>
              <a:gd name="connsiteX4346" fmla="*/ 2953874 w 7414059"/>
              <a:gd name="connsiteY4346" fmla="*/ 1876901 h 8604433"/>
              <a:gd name="connsiteX4347" fmla="*/ 2961637 w 7414059"/>
              <a:gd name="connsiteY4347" fmla="*/ 1857851 h 8604433"/>
              <a:gd name="connsiteX4348" fmla="*/ 2955027 w 7414059"/>
              <a:gd name="connsiteY4348" fmla="*/ 1736598 h 8604433"/>
              <a:gd name="connsiteX4349" fmla="*/ 2920527 w 7414059"/>
              <a:gd name="connsiteY4349" fmla="*/ 1700032 h 8604433"/>
              <a:gd name="connsiteX4350" fmla="*/ 2814323 w 7414059"/>
              <a:gd name="connsiteY4350" fmla="*/ 1707861 h 8604433"/>
              <a:gd name="connsiteX4351" fmla="*/ 2858786 w 7414059"/>
              <a:gd name="connsiteY4351" fmla="*/ 1827771 h 8604433"/>
              <a:gd name="connsiteX4352" fmla="*/ 2869730 w 7414059"/>
              <a:gd name="connsiteY4352" fmla="*/ 1793034 h 8604433"/>
              <a:gd name="connsiteX4353" fmla="*/ 2876121 w 7414059"/>
              <a:gd name="connsiteY4353" fmla="*/ 1766306 h 8604433"/>
              <a:gd name="connsiteX4354" fmla="*/ 2855005 w 7414059"/>
              <a:gd name="connsiteY4354" fmla="*/ 1728740 h 8604433"/>
              <a:gd name="connsiteX4355" fmla="*/ 2814323 w 7414059"/>
              <a:gd name="connsiteY4355" fmla="*/ 1707861 h 8604433"/>
              <a:gd name="connsiteX4356" fmla="*/ 3138554 w 7414059"/>
              <a:gd name="connsiteY4356" fmla="*/ 1713890 h 8604433"/>
              <a:gd name="connsiteX4357" fmla="*/ 3151489 w 7414059"/>
              <a:gd name="connsiteY4357" fmla="*/ 1900714 h 8604433"/>
              <a:gd name="connsiteX4358" fmla="*/ 3168339 w 7414059"/>
              <a:gd name="connsiteY4358" fmla="*/ 1855470 h 8604433"/>
              <a:gd name="connsiteX4359" fmla="*/ 3138554 w 7414059"/>
              <a:gd name="connsiteY4359" fmla="*/ 1713890 h 8604433"/>
              <a:gd name="connsiteX4360" fmla="*/ 2747572 w 7414059"/>
              <a:gd name="connsiteY4360" fmla="*/ 1716672 h 8604433"/>
              <a:gd name="connsiteX4361" fmla="*/ 2755735 w 7414059"/>
              <a:gd name="connsiteY4361" fmla="*/ 1746933 h 8604433"/>
              <a:gd name="connsiteX4362" fmla="*/ 2770023 w 7414059"/>
              <a:gd name="connsiteY4362" fmla="*/ 1761220 h 8604433"/>
              <a:gd name="connsiteX4363" fmla="*/ 2776147 w 7414059"/>
              <a:gd name="connsiteY4363" fmla="*/ 1745247 h 8604433"/>
              <a:gd name="connsiteX4364" fmla="*/ 2762507 w 7414059"/>
              <a:gd name="connsiteY4364" fmla="*/ 1700689 h 8604433"/>
              <a:gd name="connsiteX4365" fmla="*/ 2747572 w 7414059"/>
              <a:gd name="connsiteY4365" fmla="*/ 1716672 h 8604433"/>
              <a:gd name="connsiteX4366" fmla="*/ 2700995 w 7414059"/>
              <a:gd name="connsiteY4366" fmla="*/ 1730378 h 8604433"/>
              <a:gd name="connsiteX4367" fmla="*/ 2720321 w 7414059"/>
              <a:gd name="connsiteY4367" fmla="*/ 1787719 h 8604433"/>
              <a:gd name="connsiteX4368" fmla="*/ 2739476 w 7414059"/>
              <a:gd name="connsiteY4368" fmla="*/ 1830353 h 8604433"/>
              <a:gd name="connsiteX4369" fmla="*/ 2718626 w 7414059"/>
              <a:gd name="connsiteY4369" fmla="*/ 1806035 h 8604433"/>
              <a:gd name="connsiteX4370" fmla="*/ 2684821 w 7414059"/>
              <a:gd name="connsiteY4370" fmla="*/ 1798882 h 8604433"/>
              <a:gd name="connsiteX4371" fmla="*/ 2723531 w 7414059"/>
              <a:gd name="connsiteY4371" fmla="*/ 1919678 h 8604433"/>
              <a:gd name="connsiteX4372" fmla="*/ 2745572 w 7414059"/>
              <a:gd name="connsiteY4372" fmla="*/ 1847421 h 8604433"/>
              <a:gd name="connsiteX4373" fmla="*/ 2762402 w 7414059"/>
              <a:gd name="connsiteY4373" fmla="*/ 1775069 h 8604433"/>
              <a:gd name="connsiteX4374" fmla="*/ 2740371 w 7414059"/>
              <a:gd name="connsiteY4374" fmla="*/ 1742704 h 8604433"/>
              <a:gd name="connsiteX4375" fmla="*/ 2700995 w 7414059"/>
              <a:gd name="connsiteY4375" fmla="*/ 1730378 h 8604433"/>
              <a:gd name="connsiteX4376" fmla="*/ 4225976 w 7414059"/>
              <a:gd name="connsiteY4376" fmla="*/ 1726883 h 8604433"/>
              <a:gd name="connsiteX4377" fmla="*/ 4194715 w 7414059"/>
              <a:gd name="connsiteY4377" fmla="*/ 1794358 h 8604433"/>
              <a:gd name="connsiteX4378" fmla="*/ 4243302 w 7414059"/>
              <a:gd name="connsiteY4378" fmla="*/ 1736408 h 8604433"/>
              <a:gd name="connsiteX4379" fmla="*/ 4225976 w 7414059"/>
              <a:gd name="connsiteY4379" fmla="*/ 1726883 h 8604433"/>
              <a:gd name="connsiteX4380" fmla="*/ 890275 w 7414059"/>
              <a:gd name="connsiteY4380" fmla="*/ 1741084 h 8604433"/>
              <a:gd name="connsiteX4381" fmla="*/ 865034 w 7414059"/>
              <a:gd name="connsiteY4381" fmla="*/ 1820494 h 8604433"/>
              <a:gd name="connsiteX4382" fmla="*/ 807655 w 7414059"/>
              <a:gd name="connsiteY4382" fmla="*/ 2065020 h 8604433"/>
              <a:gd name="connsiteX4383" fmla="*/ 784386 w 7414059"/>
              <a:gd name="connsiteY4383" fmla="*/ 2100739 h 8604433"/>
              <a:gd name="connsiteX4384" fmla="*/ 794282 w 7414059"/>
              <a:gd name="connsiteY4384" fmla="*/ 1995964 h 8604433"/>
              <a:gd name="connsiteX4385" fmla="*/ 813742 w 7414059"/>
              <a:gd name="connsiteY4385" fmla="*/ 1892360 h 8604433"/>
              <a:gd name="connsiteX4386" fmla="*/ 692736 w 7414059"/>
              <a:gd name="connsiteY4386" fmla="*/ 2319814 h 8604433"/>
              <a:gd name="connsiteX4387" fmla="*/ 712415 w 7414059"/>
              <a:gd name="connsiteY4387" fmla="*/ 2504989 h 8604433"/>
              <a:gd name="connsiteX4388" fmla="*/ 741895 w 7414059"/>
              <a:gd name="connsiteY4388" fmla="*/ 2370915 h 8604433"/>
              <a:gd name="connsiteX4389" fmla="*/ 750972 w 7414059"/>
              <a:gd name="connsiteY4389" fmla="*/ 2333825 h 8604433"/>
              <a:gd name="connsiteX4390" fmla="*/ 818018 w 7414059"/>
              <a:gd name="connsiteY4390" fmla="*/ 2100739 h 8604433"/>
              <a:gd name="connsiteX4391" fmla="*/ 885875 w 7414059"/>
              <a:gd name="connsiteY4391" fmla="*/ 1830848 h 8604433"/>
              <a:gd name="connsiteX4392" fmla="*/ 890275 w 7414059"/>
              <a:gd name="connsiteY4392" fmla="*/ 1741084 h 8604433"/>
              <a:gd name="connsiteX4393" fmla="*/ 2596687 w 7414059"/>
              <a:gd name="connsiteY4393" fmla="*/ 1725492 h 8604433"/>
              <a:gd name="connsiteX4394" fmla="*/ 2590343 w 7414059"/>
              <a:gd name="connsiteY4394" fmla="*/ 1757048 h 8604433"/>
              <a:gd name="connsiteX4395" fmla="*/ 2590952 w 7414059"/>
              <a:gd name="connsiteY4395" fmla="*/ 1781651 h 8604433"/>
              <a:gd name="connsiteX4396" fmla="*/ 2600144 w 7414059"/>
              <a:gd name="connsiteY4396" fmla="*/ 1758658 h 8604433"/>
              <a:gd name="connsiteX4397" fmla="*/ 2596687 w 7414059"/>
              <a:gd name="connsiteY4397" fmla="*/ 1725492 h 8604433"/>
              <a:gd name="connsiteX4398" fmla="*/ 2641044 w 7414059"/>
              <a:gd name="connsiteY4398" fmla="*/ 1733426 h 8604433"/>
              <a:gd name="connsiteX4399" fmla="*/ 2656123 w 7414059"/>
              <a:gd name="connsiteY4399" fmla="*/ 1776889 h 8604433"/>
              <a:gd name="connsiteX4400" fmla="*/ 2656351 w 7414059"/>
              <a:gd name="connsiteY4400" fmla="*/ 1724463 h 8604433"/>
              <a:gd name="connsiteX4401" fmla="*/ 2641044 w 7414059"/>
              <a:gd name="connsiteY4401" fmla="*/ 1733426 h 8604433"/>
              <a:gd name="connsiteX4402" fmla="*/ 2481063 w 7414059"/>
              <a:gd name="connsiteY4402" fmla="*/ 1744761 h 8604433"/>
              <a:gd name="connsiteX4403" fmla="*/ 2516238 w 7414059"/>
              <a:gd name="connsiteY4403" fmla="*/ 1779984 h 8604433"/>
              <a:gd name="connsiteX4404" fmla="*/ 2537775 w 7414059"/>
              <a:gd name="connsiteY4404" fmla="*/ 1786757 h 8604433"/>
              <a:gd name="connsiteX4405" fmla="*/ 2551643 w 7414059"/>
              <a:gd name="connsiteY4405" fmla="*/ 1798272 h 8604433"/>
              <a:gd name="connsiteX4406" fmla="*/ 2551643 w 7414059"/>
              <a:gd name="connsiteY4406" fmla="*/ 1778298 h 8604433"/>
              <a:gd name="connsiteX4407" fmla="*/ 2523544 w 7414059"/>
              <a:gd name="connsiteY4407" fmla="*/ 1743799 h 8604433"/>
              <a:gd name="connsiteX4408" fmla="*/ 2481063 w 7414059"/>
              <a:gd name="connsiteY4408" fmla="*/ 1744761 h 8604433"/>
              <a:gd name="connsiteX4409" fmla="*/ 2905077 w 7414059"/>
              <a:gd name="connsiteY4409" fmla="*/ 1781651 h 8604433"/>
              <a:gd name="connsiteX4410" fmla="*/ 2917451 w 7414059"/>
              <a:gd name="connsiteY4410" fmla="*/ 1895951 h 8604433"/>
              <a:gd name="connsiteX4411" fmla="*/ 2929395 w 7414059"/>
              <a:gd name="connsiteY4411" fmla="*/ 1972151 h 8604433"/>
              <a:gd name="connsiteX4412" fmla="*/ 2936691 w 7414059"/>
              <a:gd name="connsiteY4412" fmla="*/ 1928041 h 8604433"/>
              <a:gd name="connsiteX4413" fmla="*/ 2932519 w 7414059"/>
              <a:gd name="connsiteY4413" fmla="*/ 1828029 h 8604433"/>
              <a:gd name="connsiteX4414" fmla="*/ 2905077 w 7414059"/>
              <a:gd name="connsiteY4414" fmla="*/ 1781651 h 8604433"/>
              <a:gd name="connsiteX4415" fmla="*/ 2274961 w 7414059"/>
              <a:gd name="connsiteY4415" fmla="*/ 1782861 h 8604433"/>
              <a:gd name="connsiteX4416" fmla="*/ 2276989 w 7414059"/>
              <a:gd name="connsiteY4416" fmla="*/ 1883902 h 8604433"/>
              <a:gd name="connsiteX4417" fmla="*/ 2303764 w 7414059"/>
              <a:gd name="connsiteY4417" fmla="*/ 1779270 h 8604433"/>
              <a:gd name="connsiteX4418" fmla="*/ 2274961 w 7414059"/>
              <a:gd name="connsiteY4418" fmla="*/ 1782861 h 8604433"/>
              <a:gd name="connsiteX4419" fmla="*/ 2614679 w 7414059"/>
              <a:gd name="connsiteY4419" fmla="*/ 1782147 h 8604433"/>
              <a:gd name="connsiteX4420" fmla="*/ 2624966 w 7414059"/>
              <a:gd name="connsiteY4420" fmla="*/ 1821304 h 8604433"/>
              <a:gd name="connsiteX4421" fmla="*/ 2640930 w 7414059"/>
              <a:gd name="connsiteY4421" fmla="*/ 1845659 h 8604433"/>
              <a:gd name="connsiteX4422" fmla="*/ 2648512 w 7414059"/>
              <a:gd name="connsiteY4422" fmla="*/ 1825171 h 8604433"/>
              <a:gd name="connsiteX4423" fmla="*/ 2644436 w 7414059"/>
              <a:gd name="connsiteY4423" fmla="*/ 1786023 h 8604433"/>
              <a:gd name="connsiteX4424" fmla="*/ 2614679 w 7414059"/>
              <a:gd name="connsiteY4424" fmla="*/ 1782147 h 8604433"/>
              <a:gd name="connsiteX4425" fmla="*/ 1071686 w 7414059"/>
              <a:gd name="connsiteY4425" fmla="*/ 1791548 h 8604433"/>
              <a:gd name="connsiteX4426" fmla="*/ 1076430 w 7414059"/>
              <a:gd name="connsiteY4426" fmla="*/ 1802368 h 8604433"/>
              <a:gd name="connsiteX4427" fmla="*/ 1082078 w 7414059"/>
              <a:gd name="connsiteY4427" fmla="*/ 1780527 h 8604433"/>
              <a:gd name="connsiteX4428" fmla="*/ 1071686 w 7414059"/>
              <a:gd name="connsiteY4428" fmla="*/ 1791548 h 8604433"/>
              <a:gd name="connsiteX4429" fmla="*/ 2465918 w 7414059"/>
              <a:gd name="connsiteY4429" fmla="*/ 1794901 h 8604433"/>
              <a:gd name="connsiteX4430" fmla="*/ 2485673 w 7414059"/>
              <a:gd name="connsiteY4430" fmla="*/ 1824885 h 8604433"/>
              <a:gd name="connsiteX4431" fmla="*/ 2505418 w 7414059"/>
              <a:gd name="connsiteY4431" fmla="*/ 1835458 h 8604433"/>
              <a:gd name="connsiteX4432" fmla="*/ 2502342 w 7414059"/>
              <a:gd name="connsiteY4432" fmla="*/ 1808636 h 8604433"/>
              <a:gd name="connsiteX4433" fmla="*/ 2465918 w 7414059"/>
              <a:gd name="connsiteY4433" fmla="*/ 1794901 h 8604433"/>
              <a:gd name="connsiteX4434" fmla="*/ 1210161 w 7414059"/>
              <a:gd name="connsiteY4434" fmla="*/ 1810636 h 8604433"/>
              <a:gd name="connsiteX4435" fmla="*/ 1214504 w 7414059"/>
              <a:gd name="connsiteY4435" fmla="*/ 1821294 h 8604433"/>
              <a:gd name="connsiteX4436" fmla="*/ 1225201 w 7414059"/>
              <a:gd name="connsiteY4436" fmla="*/ 1790290 h 8604433"/>
              <a:gd name="connsiteX4437" fmla="*/ 1210161 w 7414059"/>
              <a:gd name="connsiteY4437" fmla="*/ 1810636 h 8604433"/>
              <a:gd name="connsiteX4438" fmla="*/ 2577322 w 7414059"/>
              <a:gd name="connsiteY4438" fmla="*/ 1805969 h 8604433"/>
              <a:gd name="connsiteX4439" fmla="*/ 2597182 w 7414059"/>
              <a:gd name="connsiteY4439" fmla="*/ 1879787 h 8604433"/>
              <a:gd name="connsiteX4440" fmla="*/ 2622147 w 7414059"/>
              <a:gd name="connsiteY4440" fmla="*/ 1934051 h 8604433"/>
              <a:gd name="connsiteX4441" fmla="*/ 2630786 w 7414059"/>
              <a:gd name="connsiteY4441" fmla="*/ 1897980 h 8604433"/>
              <a:gd name="connsiteX4442" fmla="*/ 2639425 w 7414059"/>
              <a:gd name="connsiteY4442" fmla="*/ 1861899 h 8604433"/>
              <a:gd name="connsiteX4443" fmla="*/ 2614451 w 7414059"/>
              <a:gd name="connsiteY4443" fmla="*/ 1824161 h 8604433"/>
              <a:gd name="connsiteX4444" fmla="*/ 2585952 w 7414059"/>
              <a:gd name="connsiteY4444" fmla="*/ 1786414 h 8604433"/>
              <a:gd name="connsiteX4445" fmla="*/ 2577322 w 7414059"/>
              <a:gd name="connsiteY4445" fmla="*/ 1805969 h 8604433"/>
              <a:gd name="connsiteX4446" fmla="*/ 3915080 w 7414059"/>
              <a:gd name="connsiteY4446" fmla="*/ 1901133 h 8604433"/>
              <a:gd name="connsiteX4447" fmla="*/ 3887962 w 7414059"/>
              <a:gd name="connsiteY4447" fmla="*/ 2021014 h 8604433"/>
              <a:gd name="connsiteX4448" fmla="*/ 3922710 w 7414059"/>
              <a:gd name="connsiteY4448" fmla="*/ 1982448 h 8604433"/>
              <a:gd name="connsiteX4449" fmla="*/ 3952589 w 7414059"/>
              <a:gd name="connsiteY4449" fmla="*/ 1939023 h 8604433"/>
              <a:gd name="connsiteX4450" fmla="*/ 3949827 w 7414059"/>
              <a:gd name="connsiteY4450" fmla="*/ 1862566 h 8604433"/>
              <a:gd name="connsiteX4451" fmla="*/ 3947055 w 7414059"/>
              <a:gd name="connsiteY4451" fmla="*/ 1786118 h 8604433"/>
              <a:gd name="connsiteX4452" fmla="*/ 3915080 w 7414059"/>
              <a:gd name="connsiteY4452" fmla="*/ 1901133 h 8604433"/>
              <a:gd name="connsiteX4453" fmla="*/ 4253618 w 7414059"/>
              <a:gd name="connsiteY4453" fmla="*/ 1820075 h 8604433"/>
              <a:gd name="connsiteX4454" fmla="*/ 4250665 w 7414059"/>
              <a:gd name="connsiteY4454" fmla="*/ 1862614 h 8604433"/>
              <a:gd name="connsiteX4455" fmla="*/ 4288727 w 7414059"/>
              <a:gd name="connsiteY4455" fmla="*/ 1793939 h 8604433"/>
              <a:gd name="connsiteX4456" fmla="*/ 4253618 w 7414059"/>
              <a:gd name="connsiteY4456" fmla="*/ 1820075 h 8604433"/>
              <a:gd name="connsiteX4457" fmla="*/ 1252661 w 7414059"/>
              <a:gd name="connsiteY4457" fmla="*/ 1829648 h 8604433"/>
              <a:gd name="connsiteX4458" fmla="*/ 1257405 w 7414059"/>
              <a:gd name="connsiteY4458" fmla="*/ 1840468 h 8604433"/>
              <a:gd name="connsiteX4459" fmla="*/ 1263053 w 7414059"/>
              <a:gd name="connsiteY4459" fmla="*/ 1818627 h 8604433"/>
              <a:gd name="connsiteX4460" fmla="*/ 1252661 w 7414059"/>
              <a:gd name="connsiteY4460" fmla="*/ 1829648 h 8604433"/>
              <a:gd name="connsiteX4461" fmla="*/ 2524982 w 7414059"/>
              <a:gd name="connsiteY4461" fmla="*/ 1826943 h 8604433"/>
              <a:gd name="connsiteX4462" fmla="*/ 2512619 w 7414059"/>
              <a:gd name="connsiteY4462" fmla="*/ 1841868 h 8604433"/>
              <a:gd name="connsiteX4463" fmla="*/ 2523239 w 7414059"/>
              <a:gd name="connsiteY4463" fmla="*/ 1848431 h 8604433"/>
              <a:gd name="connsiteX4464" fmla="*/ 2540575 w 7414059"/>
              <a:gd name="connsiteY4464" fmla="*/ 1828543 h 8604433"/>
              <a:gd name="connsiteX4465" fmla="*/ 2537355 w 7414059"/>
              <a:gd name="connsiteY4465" fmla="*/ 1812027 h 8604433"/>
              <a:gd name="connsiteX4466" fmla="*/ 2524982 w 7414059"/>
              <a:gd name="connsiteY4466" fmla="*/ 1826943 h 8604433"/>
              <a:gd name="connsiteX4467" fmla="*/ 1052636 w 7414059"/>
              <a:gd name="connsiteY4467" fmla="*/ 1839173 h 8604433"/>
              <a:gd name="connsiteX4468" fmla="*/ 1057380 w 7414059"/>
              <a:gd name="connsiteY4468" fmla="*/ 1849993 h 8604433"/>
              <a:gd name="connsiteX4469" fmla="*/ 1063028 w 7414059"/>
              <a:gd name="connsiteY4469" fmla="*/ 1828152 h 8604433"/>
              <a:gd name="connsiteX4470" fmla="*/ 1052636 w 7414059"/>
              <a:gd name="connsiteY4470" fmla="*/ 1839173 h 8604433"/>
              <a:gd name="connsiteX4471" fmla="*/ 2453631 w 7414059"/>
              <a:gd name="connsiteY4471" fmla="*/ 1843583 h 8604433"/>
              <a:gd name="connsiteX4472" fmla="*/ 2462679 w 7414059"/>
              <a:gd name="connsiteY4472" fmla="*/ 1870510 h 8604433"/>
              <a:gd name="connsiteX4473" fmla="*/ 2494131 w 7414059"/>
              <a:gd name="connsiteY4473" fmla="*/ 1904924 h 8604433"/>
              <a:gd name="connsiteX4474" fmla="*/ 2511552 w 7414059"/>
              <a:gd name="connsiteY4474" fmla="*/ 1931480 h 8604433"/>
              <a:gd name="connsiteX4475" fmla="*/ 2518477 w 7414059"/>
              <a:gd name="connsiteY4475" fmla="*/ 1899942 h 8604433"/>
              <a:gd name="connsiteX4476" fmla="*/ 2525401 w 7414059"/>
              <a:gd name="connsiteY4476" fmla="*/ 1868405 h 8604433"/>
              <a:gd name="connsiteX4477" fmla="*/ 2499893 w 7414059"/>
              <a:gd name="connsiteY4477" fmla="*/ 1846459 h 8604433"/>
              <a:gd name="connsiteX4478" fmla="*/ 2453631 w 7414059"/>
              <a:gd name="connsiteY4478" fmla="*/ 1843583 h 8604433"/>
              <a:gd name="connsiteX4479" fmla="*/ 818847 w 7414059"/>
              <a:gd name="connsiteY4479" fmla="*/ 1868167 h 8604433"/>
              <a:gd name="connsiteX4480" fmla="*/ 824600 w 7414059"/>
              <a:gd name="connsiteY4480" fmla="*/ 1873930 h 8604433"/>
              <a:gd name="connsiteX4481" fmla="*/ 823848 w 7414059"/>
              <a:gd name="connsiteY4481" fmla="*/ 1855670 h 8604433"/>
              <a:gd name="connsiteX4482" fmla="*/ 818847 w 7414059"/>
              <a:gd name="connsiteY4482" fmla="*/ 1868167 h 8604433"/>
              <a:gd name="connsiteX4483" fmla="*/ 1185986 w 7414059"/>
              <a:gd name="connsiteY4483" fmla="*/ 1867748 h 8604433"/>
              <a:gd name="connsiteX4484" fmla="*/ 1190730 w 7414059"/>
              <a:gd name="connsiteY4484" fmla="*/ 1878568 h 8604433"/>
              <a:gd name="connsiteX4485" fmla="*/ 1196378 w 7414059"/>
              <a:gd name="connsiteY4485" fmla="*/ 1856727 h 8604433"/>
              <a:gd name="connsiteX4486" fmla="*/ 1185986 w 7414059"/>
              <a:gd name="connsiteY4486" fmla="*/ 1867748 h 8604433"/>
              <a:gd name="connsiteX4487" fmla="*/ 739485 w 7414059"/>
              <a:gd name="connsiteY4487" fmla="*/ 1926460 h 8604433"/>
              <a:gd name="connsiteX4488" fmla="*/ 706224 w 7414059"/>
              <a:gd name="connsiteY4488" fmla="*/ 1972151 h 8604433"/>
              <a:gd name="connsiteX4489" fmla="*/ 699880 w 7414059"/>
              <a:gd name="connsiteY4489" fmla="*/ 2029301 h 8604433"/>
              <a:gd name="connsiteX4490" fmla="*/ 630309 w 7414059"/>
              <a:gd name="connsiteY4490" fmla="*/ 2326015 h 8604433"/>
              <a:gd name="connsiteX4491" fmla="*/ 619917 w 7414059"/>
              <a:gd name="connsiteY4491" fmla="*/ 2387927 h 8604433"/>
              <a:gd name="connsiteX4492" fmla="*/ 622832 w 7414059"/>
              <a:gd name="connsiteY4492" fmla="*/ 2438876 h 8604433"/>
              <a:gd name="connsiteX4493" fmla="*/ 638310 w 7414059"/>
              <a:gd name="connsiteY4493" fmla="*/ 2386489 h 8604433"/>
              <a:gd name="connsiteX4494" fmla="*/ 689421 w 7414059"/>
              <a:gd name="connsiteY4494" fmla="*/ 2205514 h 8604433"/>
              <a:gd name="connsiteX4495" fmla="*/ 752610 w 7414059"/>
              <a:gd name="connsiteY4495" fmla="*/ 1982553 h 8604433"/>
              <a:gd name="connsiteX4496" fmla="*/ 776451 w 7414059"/>
              <a:gd name="connsiteY4496" fmla="*/ 1884474 h 8604433"/>
              <a:gd name="connsiteX4497" fmla="*/ 739485 w 7414059"/>
              <a:gd name="connsiteY4497" fmla="*/ 1926460 h 8604433"/>
              <a:gd name="connsiteX4498" fmla="*/ 2346951 w 7414059"/>
              <a:gd name="connsiteY4498" fmla="*/ 1891036 h 8604433"/>
              <a:gd name="connsiteX4499" fmla="*/ 2361705 w 7414059"/>
              <a:gd name="connsiteY4499" fmla="*/ 1919764 h 8604433"/>
              <a:gd name="connsiteX4500" fmla="*/ 2361800 w 7414059"/>
              <a:gd name="connsiteY4500" fmla="*/ 1886836 h 8604433"/>
              <a:gd name="connsiteX4501" fmla="*/ 2346951 w 7414059"/>
              <a:gd name="connsiteY4501" fmla="*/ 1891036 h 8604433"/>
              <a:gd name="connsiteX4502" fmla="*/ 4079148 w 7414059"/>
              <a:gd name="connsiteY4502" fmla="*/ 1948529 h 8604433"/>
              <a:gd name="connsiteX4503" fmla="*/ 4060746 w 7414059"/>
              <a:gd name="connsiteY4503" fmla="*/ 1993773 h 8604433"/>
              <a:gd name="connsiteX4504" fmla="*/ 4123268 w 7414059"/>
              <a:gd name="connsiteY4504" fmla="*/ 1924374 h 8604433"/>
              <a:gd name="connsiteX4505" fmla="*/ 4079148 w 7414059"/>
              <a:gd name="connsiteY4505" fmla="*/ 1948529 h 8604433"/>
              <a:gd name="connsiteX4506" fmla="*/ 1504998 w 7414059"/>
              <a:gd name="connsiteY4506" fmla="*/ 1949272 h 8604433"/>
              <a:gd name="connsiteX4507" fmla="*/ 1495035 w 7414059"/>
              <a:gd name="connsiteY4507" fmla="*/ 1990239 h 8604433"/>
              <a:gd name="connsiteX4508" fmla="*/ 1509360 w 7414059"/>
              <a:gd name="connsiteY4508" fmla="*/ 1963455 h 8604433"/>
              <a:gd name="connsiteX4509" fmla="*/ 1519323 w 7414059"/>
              <a:gd name="connsiteY4509" fmla="*/ 1922488 h 8604433"/>
              <a:gd name="connsiteX4510" fmla="*/ 1504998 w 7414059"/>
              <a:gd name="connsiteY4510" fmla="*/ 1949272 h 8604433"/>
              <a:gd name="connsiteX4511" fmla="*/ 1896008 w 7414059"/>
              <a:gd name="connsiteY4511" fmla="*/ 1991516 h 8604433"/>
              <a:gd name="connsiteX4512" fmla="*/ 1880207 w 7414059"/>
              <a:gd name="connsiteY4512" fmla="*/ 2055809 h 8604433"/>
              <a:gd name="connsiteX4513" fmla="*/ 1875387 w 7414059"/>
              <a:gd name="connsiteY4513" fmla="*/ 2095976 h 8604433"/>
              <a:gd name="connsiteX4514" fmla="*/ 1888379 w 7414059"/>
              <a:gd name="connsiteY4514" fmla="*/ 2048351 h 8604433"/>
              <a:gd name="connsiteX4515" fmla="*/ 1908439 w 7414059"/>
              <a:gd name="connsiteY4515" fmla="*/ 1984058 h 8604433"/>
              <a:gd name="connsiteX4516" fmla="*/ 1896008 w 7414059"/>
              <a:gd name="connsiteY4516" fmla="*/ 1991516 h 8604433"/>
              <a:gd name="connsiteX4517" fmla="*/ 1670580 w 7414059"/>
              <a:gd name="connsiteY4517" fmla="*/ 2015014 h 8604433"/>
              <a:gd name="connsiteX4518" fmla="*/ 1668418 w 7414059"/>
              <a:gd name="connsiteY4518" fmla="*/ 2049361 h 8604433"/>
              <a:gd name="connsiteX4519" fmla="*/ 1678915 w 7414059"/>
              <a:gd name="connsiteY4519" fmla="*/ 2023348 h 8604433"/>
              <a:gd name="connsiteX4520" fmla="*/ 1670580 w 7414059"/>
              <a:gd name="connsiteY4520" fmla="*/ 2015014 h 8604433"/>
              <a:gd name="connsiteX4521" fmla="*/ 4139146 w 7414059"/>
              <a:gd name="connsiteY4521" fmla="*/ 1992792 h 8604433"/>
              <a:gd name="connsiteX4522" fmla="*/ 4132793 w 7414059"/>
              <a:gd name="connsiteY4522" fmla="*/ 2013004 h 8604433"/>
              <a:gd name="connsiteX4523" fmla="*/ 4132793 w 7414059"/>
              <a:gd name="connsiteY4523" fmla="*/ 2026872 h 8604433"/>
              <a:gd name="connsiteX4524" fmla="*/ 4147080 w 7414059"/>
              <a:gd name="connsiteY4524" fmla="*/ 2015014 h 8604433"/>
              <a:gd name="connsiteX4525" fmla="*/ 4161368 w 7414059"/>
              <a:gd name="connsiteY4525" fmla="*/ 1994802 h 8604433"/>
              <a:gd name="connsiteX4526" fmla="*/ 4139146 w 7414059"/>
              <a:gd name="connsiteY4526" fmla="*/ 1992792 h 8604433"/>
              <a:gd name="connsiteX4527" fmla="*/ 999820 w 7414059"/>
              <a:gd name="connsiteY4527" fmla="*/ 2011042 h 8604433"/>
              <a:gd name="connsiteX4528" fmla="*/ 1005573 w 7414059"/>
              <a:gd name="connsiteY4528" fmla="*/ 2016805 h 8604433"/>
              <a:gd name="connsiteX4529" fmla="*/ 1004821 w 7414059"/>
              <a:gd name="connsiteY4529" fmla="*/ 1998545 h 8604433"/>
              <a:gd name="connsiteX4530" fmla="*/ 999820 w 7414059"/>
              <a:gd name="connsiteY4530" fmla="*/ 2011042 h 8604433"/>
              <a:gd name="connsiteX4531" fmla="*/ 1485595 w 7414059"/>
              <a:gd name="connsiteY4531" fmla="*/ 2020567 h 8604433"/>
              <a:gd name="connsiteX4532" fmla="*/ 1491348 w 7414059"/>
              <a:gd name="connsiteY4532" fmla="*/ 2026330 h 8604433"/>
              <a:gd name="connsiteX4533" fmla="*/ 1490596 w 7414059"/>
              <a:gd name="connsiteY4533" fmla="*/ 2008070 h 8604433"/>
              <a:gd name="connsiteX4534" fmla="*/ 1485595 w 7414059"/>
              <a:gd name="connsiteY4534" fmla="*/ 2020567 h 8604433"/>
              <a:gd name="connsiteX4535" fmla="*/ 2657170 w 7414059"/>
              <a:gd name="connsiteY4535" fmla="*/ 2039617 h 8604433"/>
              <a:gd name="connsiteX4536" fmla="*/ 2662923 w 7414059"/>
              <a:gd name="connsiteY4536" fmla="*/ 2045380 h 8604433"/>
              <a:gd name="connsiteX4537" fmla="*/ 2662171 w 7414059"/>
              <a:gd name="connsiteY4537" fmla="*/ 2027120 h 8604433"/>
              <a:gd name="connsiteX4538" fmla="*/ 2657170 w 7414059"/>
              <a:gd name="connsiteY4538" fmla="*/ 2039617 h 8604433"/>
              <a:gd name="connsiteX4539" fmla="*/ 2199084 w 7414059"/>
              <a:gd name="connsiteY4539" fmla="*/ 2045179 h 8604433"/>
              <a:gd name="connsiteX4540" fmla="*/ 2193217 w 7414059"/>
              <a:gd name="connsiteY4540" fmla="*/ 2079308 h 8604433"/>
              <a:gd name="connsiteX4541" fmla="*/ 2187474 w 7414059"/>
              <a:gd name="connsiteY4541" fmla="*/ 2100739 h 8604433"/>
              <a:gd name="connsiteX4542" fmla="*/ 2202866 w 7414059"/>
              <a:gd name="connsiteY4542" fmla="*/ 2100739 h 8604433"/>
              <a:gd name="connsiteX4543" fmla="*/ 2218268 w 7414059"/>
              <a:gd name="connsiteY4543" fmla="*/ 2076926 h 8604433"/>
              <a:gd name="connsiteX4544" fmla="*/ 2218982 w 7414059"/>
              <a:gd name="connsiteY4544" fmla="*/ 2046208 h 8604433"/>
              <a:gd name="connsiteX4545" fmla="*/ 2209457 w 7414059"/>
              <a:gd name="connsiteY4545" fmla="*/ 2035893 h 8604433"/>
              <a:gd name="connsiteX4546" fmla="*/ 2199084 w 7414059"/>
              <a:gd name="connsiteY4546" fmla="*/ 2045179 h 8604433"/>
              <a:gd name="connsiteX4547" fmla="*/ 644502 w 7414059"/>
              <a:gd name="connsiteY4547" fmla="*/ 2077345 h 8604433"/>
              <a:gd name="connsiteX4548" fmla="*/ 595791 w 7414059"/>
              <a:gd name="connsiteY4548" fmla="*/ 2248376 h 8604433"/>
              <a:gd name="connsiteX4549" fmla="*/ 563406 w 7414059"/>
              <a:gd name="connsiteY4549" fmla="*/ 2381726 h 8604433"/>
              <a:gd name="connsiteX4550" fmla="*/ 571102 w 7414059"/>
              <a:gd name="connsiteY4550" fmla="*/ 2453164 h 8604433"/>
              <a:gd name="connsiteX4551" fmla="*/ 579379 w 7414059"/>
              <a:gd name="connsiteY4551" fmla="*/ 2541270 h 8604433"/>
              <a:gd name="connsiteX4552" fmla="*/ 588437 w 7414059"/>
              <a:gd name="connsiteY4552" fmla="*/ 2557939 h 8604433"/>
              <a:gd name="connsiteX4553" fmla="*/ 609392 w 7414059"/>
              <a:gd name="connsiteY4553" fmla="*/ 2396014 h 8604433"/>
              <a:gd name="connsiteX4554" fmla="*/ 607773 w 7414059"/>
              <a:gd name="connsiteY4554" fmla="*/ 2305526 h 8604433"/>
              <a:gd name="connsiteX4555" fmla="*/ 637339 w 7414059"/>
              <a:gd name="connsiteY4555" fmla="*/ 2188350 h 8604433"/>
              <a:gd name="connsiteX4556" fmla="*/ 644502 w 7414059"/>
              <a:gd name="connsiteY4556" fmla="*/ 2077345 h 8604433"/>
              <a:gd name="connsiteX4557" fmla="*/ 1477175 w 7414059"/>
              <a:gd name="connsiteY4557" fmla="*/ 2067401 h 8604433"/>
              <a:gd name="connsiteX4558" fmla="*/ 1481919 w 7414059"/>
              <a:gd name="connsiteY4558" fmla="*/ 2079127 h 8604433"/>
              <a:gd name="connsiteX4559" fmla="*/ 1481566 w 7414059"/>
              <a:gd name="connsiteY4559" fmla="*/ 2050552 h 8604433"/>
              <a:gd name="connsiteX4560" fmla="*/ 1477175 w 7414059"/>
              <a:gd name="connsiteY4560" fmla="*/ 2067401 h 8604433"/>
              <a:gd name="connsiteX4561" fmla="*/ 1657045 w 7414059"/>
              <a:gd name="connsiteY4561" fmla="*/ 2077717 h 8604433"/>
              <a:gd name="connsiteX4562" fmla="*/ 1662798 w 7414059"/>
              <a:gd name="connsiteY4562" fmla="*/ 2083480 h 8604433"/>
              <a:gd name="connsiteX4563" fmla="*/ 1662046 w 7414059"/>
              <a:gd name="connsiteY4563" fmla="*/ 2065220 h 8604433"/>
              <a:gd name="connsiteX4564" fmla="*/ 1657045 w 7414059"/>
              <a:gd name="connsiteY4564" fmla="*/ 2077717 h 8604433"/>
              <a:gd name="connsiteX4565" fmla="*/ 2895295 w 7414059"/>
              <a:gd name="connsiteY4565" fmla="*/ 2077717 h 8604433"/>
              <a:gd name="connsiteX4566" fmla="*/ 2901048 w 7414059"/>
              <a:gd name="connsiteY4566" fmla="*/ 2083480 h 8604433"/>
              <a:gd name="connsiteX4567" fmla="*/ 2900296 w 7414059"/>
              <a:gd name="connsiteY4567" fmla="*/ 2065220 h 8604433"/>
              <a:gd name="connsiteX4568" fmla="*/ 2895295 w 7414059"/>
              <a:gd name="connsiteY4568" fmla="*/ 2077717 h 8604433"/>
              <a:gd name="connsiteX4569" fmla="*/ 980770 w 7414059"/>
              <a:gd name="connsiteY4569" fmla="*/ 2087242 h 8604433"/>
              <a:gd name="connsiteX4570" fmla="*/ 986523 w 7414059"/>
              <a:gd name="connsiteY4570" fmla="*/ 2093005 h 8604433"/>
              <a:gd name="connsiteX4571" fmla="*/ 985771 w 7414059"/>
              <a:gd name="connsiteY4571" fmla="*/ 2074745 h 8604433"/>
              <a:gd name="connsiteX4572" fmla="*/ 980770 w 7414059"/>
              <a:gd name="connsiteY4572" fmla="*/ 2087242 h 8604433"/>
              <a:gd name="connsiteX4573" fmla="*/ 866472 w 7414059"/>
              <a:gd name="connsiteY4573" fmla="*/ 2106292 h 8604433"/>
              <a:gd name="connsiteX4574" fmla="*/ 872225 w 7414059"/>
              <a:gd name="connsiteY4574" fmla="*/ 2112055 h 8604433"/>
              <a:gd name="connsiteX4575" fmla="*/ 871473 w 7414059"/>
              <a:gd name="connsiteY4575" fmla="*/ 2093795 h 8604433"/>
              <a:gd name="connsiteX4576" fmla="*/ 866472 w 7414059"/>
              <a:gd name="connsiteY4576" fmla="*/ 2106292 h 8604433"/>
              <a:gd name="connsiteX4577" fmla="*/ 3218879 w 7414059"/>
              <a:gd name="connsiteY4577" fmla="*/ 2131638 h 8604433"/>
              <a:gd name="connsiteX4578" fmla="*/ 3179169 w 7414059"/>
              <a:gd name="connsiteY4578" fmla="*/ 2233212 h 8604433"/>
              <a:gd name="connsiteX4579" fmla="*/ 3154928 w 7414059"/>
              <a:gd name="connsiteY4579" fmla="*/ 2297630 h 8604433"/>
              <a:gd name="connsiteX4580" fmla="*/ 3227908 w 7414059"/>
              <a:gd name="connsiteY4580" fmla="*/ 2135819 h 8604433"/>
              <a:gd name="connsiteX4581" fmla="*/ 3235157 w 7414059"/>
              <a:gd name="connsiteY4581" fmla="*/ 2095281 h 8604433"/>
              <a:gd name="connsiteX4582" fmla="*/ 3218879 w 7414059"/>
              <a:gd name="connsiteY4582" fmla="*/ 2131638 h 8604433"/>
              <a:gd name="connsiteX4583" fmla="*/ 1877225 w 7414059"/>
              <a:gd name="connsiteY4583" fmla="*/ 2143601 h 8604433"/>
              <a:gd name="connsiteX4584" fmla="*/ 1881969 w 7414059"/>
              <a:gd name="connsiteY4584" fmla="*/ 2155327 h 8604433"/>
              <a:gd name="connsiteX4585" fmla="*/ 1881616 w 7414059"/>
              <a:gd name="connsiteY4585" fmla="*/ 2126752 h 8604433"/>
              <a:gd name="connsiteX4586" fmla="*/ 1877225 w 7414059"/>
              <a:gd name="connsiteY4586" fmla="*/ 2143601 h 8604433"/>
              <a:gd name="connsiteX4587" fmla="*/ 1648978 w 7414059"/>
              <a:gd name="connsiteY4587" fmla="*/ 2157889 h 8604433"/>
              <a:gd name="connsiteX4588" fmla="*/ 1653331 w 7414059"/>
              <a:gd name="connsiteY4588" fmla="*/ 2174558 h 8604433"/>
              <a:gd name="connsiteX4589" fmla="*/ 1653331 w 7414059"/>
              <a:gd name="connsiteY4589" fmla="*/ 2141220 h 8604433"/>
              <a:gd name="connsiteX4590" fmla="*/ 1648978 w 7414059"/>
              <a:gd name="connsiteY4590" fmla="*/ 2157889 h 8604433"/>
              <a:gd name="connsiteX4591" fmla="*/ 3428695 w 7414059"/>
              <a:gd name="connsiteY4591" fmla="*/ 2144392 h 8604433"/>
              <a:gd name="connsiteX4592" fmla="*/ 3434448 w 7414059"/>
              <a:gd name="connsiteY4592" fmla="*/ 2150155 h 8604433"/>
              <a:gd name="connsiteX4593" fmla="*/ 3433696 w 7414059"/>
              <a:gd name="connsiteY4593" fmla="*/ 2131895 h 8604433"/>
              <a:gd name="connsiteX4594" fmla="*/ 3428695 w 7414059"/>
              <a:gd name="connsiteY4594" fmla="*/ 2144392 h 8604433"/>
              <a:gd name="connsiteX4595" fmla="*/ 4275668 w 7414059"/>
              <a:gd name="connsiteY4595" fmla="*/ 2148926 h 8604433"/>
              <a:gd name="connsiteX4596" fmla="*/ 4285193 w 7414059"/>
              <a:gd name="connsiteY4596" fmla="*/ 2162651 h 8604433"/>
              <a:gd name="connsiteX4597" fmla="*/ 4294718 w 7414059"/>
              <a:gd name="connsiteY4597" fmla="*/ 2143039 h 8604433"/>
              <a:gd name="connsiteX4598" fmla="*/ 4285193 w 7414059"/>
              <a:gd name="connsiteY4598" fmla="*/ 2129314 h 8604433"/>
              <a:gd name="connsiteX4599" fmla="*/ 4275668 w 7414059"/>
              <a:gd name="connsiteY4599" fmla="*/ 2148926 h 8604433"/>
              <a:gd name="connsiteX4600" fmla="*/ 762450 w 7414059"/>
              <a:gd name="connsiteY4600" fmla="*/ 2157889 h 8604433"/>
              <a:gd name="connsiteX4601" fmla="*/ 767250 w 7414059"/>
              <a:gd name="connsiteY4601" fmla="*/ 2169795 h 8604433"/>
              <a:gd name="connsiteX4602" fmla="*/ 767250 w 7414059"/>
              <a:gd name="connsiteY4602" fmla="*/ 2145983 h 8604433"/>
              <a:gd name="connsiteX4603" fmla="*/ 762450 w 7414059"/>
              <a:gd name="connsiteY4603" fmla="*/ 2157889 h 8604433"/>
              <a:gd name="connsiteX4604" fmla="*/ 1147410 w 7414059"/>
              <a:gd name="connsiteY4604" fmla="*/ 2226002 h 8604433"/>
              <a:gd name="connsiteX4605" fmla="*/ 1129075 w 7414059"/>
              <a:gd name="connsiteY4605" fmla="*/ 2298887 h 8604433"/>
              <a:gd name="connsiteX4606" fmla="*/ 1141257 w 7414059"/>
              <a:gd name="connsiteY4606" fmla="*/ 2380783 h 8604433"/>
              <a:gd name="connsiteX4607" fmla="*/ 1161088 w 7414059"/>
              <a:gd name="connsiteY4607" fmla="*/ 2462689 h 8604433"/>
              <a:gd name="connsiteX4608" fmla="*/ 1172509 w 7414059"/>
              <a:gd name="connsiteY4608" fmla="*/ 2262664 h 8604433"/>
              <a:gd name="connsiteX4609" fmla="*/ 1165755 w 7414059"/>
              <a:gd name="connsiteY4609" fmla="*/ 2153126 h 8604433"/>
              <a:gd name="connsiteX4610" fmla="*/ 1147410 w 7414059"/>
              <a:gd name="connsiteY4610" fmla="*/ 2226002 h 8604433"/>
              <a:gd name="connsiteX4611" fmla="*/ 3453794 w 7414059"/>
              <a:gd name="connsiteY4611" fmla="*/ 2207552 h 8604433"/>
              <a:gd name="connsiteX4612" fmla="*/ 3441535 w 7414059"/>
              <a:gd name="connsiteY4612" fmla="*/ 2260387 h 8604433"/>
              <a:gd name="connsiteX4613" fmla="*/ 3461280 w 7414059"/>
              <a:gd name="connsiteY4613" fmla="*/ 2215039 h 8604433"/>
              <a:gd name="connsiteX4614" fmla="*/ 3473539 w 7414059"/>
              <a:gd name="connsiteY4614" fmla="*/ 2162213 h 8604433"/>
              <a:gd name="connsiteX4615" fmla="*/ 3453794 w 7414059"/>
              <a:gd name="connsiteY4615" fmla="*/ 2207552 h 8604433"/>
              <a:gd name="connsiteX4616" fmla="*/ 3400349 w 7414059"/>
              <a:gd name="connsiteY4616" fmla="*/ 2227479 h 8604433"/>
              <a:gd name="connsiteX4617" fmla="*/ 3345218 w 7414059"/>
              <a:gd name="connsiteY4617" fmla="*/ 2348389 h 8604433"/>
              <a:gd name="connsiteX4618" fmla="*/ 3328073 w 7414059"/>
              <a:gd name="connsiteY4618" fmla="*/ 2391251 h 8604433"/>
              <a:gd name="connsiteX4619" fmla="*/ 3426238 w 7414059"/>
              <a:gd name="connsiteY4619" fmla="*/ 2172053 h 8604433"/>
              <a:gd name="connsiteX4620" fmla="*/ 3400349 w 7414059"/>
              <a:gd name="connsiteY4620" fmla="*/ 2227479 h 8604433"/>
              <a:gd name="connsiteX4621" fmla="*/ 754468 w 7414059"/>
              <a:gd name="connsiteY4621" fmla="*/ 2243614 h 8604433"/>
              <a:gd name="connsiteX4622" fmla="*/ 758306 w 7414059"/>
              <a:gd name="connsiteY4622" fmla="*/ 2274570 h 8604433"/>
              <a:gd name="connsiteX4623" fmla="*/ 758306 w 7414059"/>
              <a:gd name="connsiteY4623" fmla="*/ 2212658 h 8604433"/>
              <a:gd name="connsiteX4624" fmla="*/ 754468 w 7414059"/>
              <a:gd name="connsiteY4624" fmla="*/ 2243614 h 8604433"/>
              <a:gd name="connsiteX4625" fmla="*/ 2091681 w 7414059"/>
              <a:gd name="connsiteY4625" fmla="*/ 2205514 h 8604433"/>
              <a:gd name="connsiteX4626" fmla="*/ 2095338 w 7414059"/>
              <a:gd name="connsiteY4626" fmla="*/ 2224564 h 8604433"/>
              <a:gd name="connsiteX4627" fmla="*/ 2103968 w 7414059"/>
              <a:gd name="connsiteY4627" fmla="*/ 2205514 h 8604433"/>
              <a:gd name="connsiteX4628" fmla="*/ 2100320 w 7414059"/>
              <a:gd name="connsiteY4628" fmla="*/ 2186464 h 8604433"/>
              <a:gd name="connsiteX4629" fmla="*/ 2091681 w 7414059"/>
              <a:gd name="connsiteY4629" fmla="*/ 2205514 h 8604433"/>
              <a:gd name="connsiteX4630" fmla="*/ 2517401 w 7414059"/>
              <a:gd name="connsiteY4630" fmla="*/ 2207895 h 8604433"/>
              <a:gd name="connsiteX4631" fmla="*/ 2499255 w 7414059"/>
              <a:gd name="connsiteY4631" fmla="*/ 2229326 h 8604433"/>
              <a:gd name="connsiteX4632" fmla="*/ 2520687 w 7414059"/>
              <a:gd name="connsiteY4632" fmla="*/ 2211181 h 8604433"/>
              <a:gd name="connsiteX4633" fmla="*/ 2538832 w 7414059"/>
              <a:gd name="connsiteY4633" fmla="*/ 2186464 h 8604433"/>
              <a:gd name="connsiteX4634" fmla="*/ 2517401 w 7414059"/>
              <a:gd name="connsiteY4634" fmla="*/ 2207895 h 8604433"/>
              <a:gd name="connsiteX4635" fmla="*/ 2039617 w 7414059"/>
              <a:gd name="connsiteY4635" fmla="*/ 2216401 h 8604433"/>
              <a:gd name="connsiteX4636" fmla="*/ 2026711 w 7414059"/>
              <a:gd name="connsiteY4636" fmla="*/ 2310289 h 8604433"/>
              <a:gd name="connsiteX4637" fmla="*/ 2037293 w 7414059"/>
              <a:gd name="connsiteY4637" fmla="*/ 2290610 h 8604433"/>
              <a:gd name="connsiteX4638" fmla="*/ 2047418 w 7414059"/>
              <a:gd name="connsiteY4638" fmla="*/ 2252024 h 8604433"/>
              <a:gd name="connsiteX4639" fmla="*/ 2053876 w 7414059"/>
              <a:gd name="connsiteY4639" fmla="*/ 2212162 h 8604433"/>
              <a:gd name="connsiteX4640" fmla="*/ 2050218 w 7414059"/>
              <a:gd name="connsiteY4640" fmla="*/ 2191226 h 8604433"/>
              <a:gd name="connsiteX4641" fmla="*/ 2039617 w 7414059"/>
              <a:gd name="connsiteY4641" fmla="*/ 2216401 h 8604433"/>
              <a:gd name="connsiteX4642" fmla="*/ 541489 w 7414059"/>
              <a:gd name="connsiteY4642" fmla="*/ 2239461 h 8604433"/>
              <a:gd name="connsiteX4643" fmla="*/ 508170 w 7414059"/>
              <a:gd name="connsiteY4643" fmla="*/ 2366172 h 8604433"/>
              <a:gd name="connsiteX4644" fmla="*/ 494216 w 7414059"/>
              <a:gd name="connsiteY4644" fmla="*/ 2438876 h 8604433"/>
              <a:gd name="connsiteX4645" fmla="*/ 491987 w 7414059"/>
              <a:gd name="connsiteY4645" fmla="*/ 2419826 h 8604433"/>
              <a:gd name="connsiteX4646" fmla="*/ 484720 w 7414059"/>
              <a:gd name="connsiteY4646" fmla="*/ 2448401 h 8604433"/>
              <a:gd name="connsiteX4647" fmla="*/ 481110 w 7414059"/>
              <a:gd name="connsiteY4647" fmla="*/ 2555205 h 8604433"/>
              <a:gd name="connsiteX4648" fmla="*/ 499664 w 7414059"/>
              <a:gd name="connsiteY4648" fmla="*/ 2498846 h 8604433"/>
              <a:gd name="connsiteX4649" fmla="*/ 566882 w 7414059"/>
              <a:gd name="connsiteY4649" fmla="*/ 2208305 h 8604433"/>
              <a:gd name="connsiteX4650" fmla="*/ 541489 w 7414059"/>
              <a:gd name="connsiteY4650" fmla="*/ 2239461 h 8604433"/>
              <a:gd name="connsiteX4651" fmla="*/ 2135743 w 7414059"/>
              <a:gd name="connsiteY4651" fmla="*/ 2220440 h 8604433"/>
              <a:gd name="connsiteX4652" fmla="*/ 2175062 w 7414059"/>
              <a:gd name="connsiteY4652" fmla="*/ 2254872 h 8604433"/>
              <a:gd name="connsiteX4653" fmla="*/ 2203304 w 7414059"/>
              <a:gd name="connsiteY4653" fmla="*/ 2257901 h 8604433"/>
              <a:gd name="connsiteX4654" fmla="*/ 2206514 w 7414059"/>
              <a:gd name="connsiteY4654" fmla="*/ 2242338 h 8604433"/>
              <a:gd name="connsiteX4655" fmla="*/ 2179234 w 7414059"/>
              <a:gd name="connsiteY4655" fmla="*/ 2216144 h 8604433"/>
              <a:gd name="connsiteX4656" fmla="*/ 2135743 w 7414059"/>
              <a:gd name="connsiteY4656" fmla="*/ 2220440 h 8604433"/>
              <a:gd name="connsiteX4657" fmla="*/ 1246499 w 7414059"/>
              <a:gd name="connsiteY4657" fmla="*/ 2273103 h 8604433"/>
              <a:gd name="connsiteX4658" fmla="*/ 1240774 w 7414059"/>
              <a:gd name="connsiteY4658" fmla="*/ 2364819 h 8604433"/>
              <a:gd name="connsiteX4659" fmla="*/ 1276217 w 7414059"/>
              <a:gd name="connsiteY4659" fmla="*/ 2481739 h 8604433"/>
              <a:gd name="connsiteX4660" fmla="*/ 1285780 w 7414059"/>
              <a:gd name="connsiteY4660" fmla="*/ 2348722 h 8604433"/>
              <a:gd name="connsiteX4661" fmla="*/ 1275293 w 7414059"/>
              <a:gd name="connsiteY4661" fmla="*/ 2262197 h 8604433"/>
              <a:gd name="connsiteX4662" fmla="*/ 1246499 w 7414059"/>
              <a:gd name="connsiteY4662" fmla="*/ 2273103 h 8604433"/>
              <a:gd name="connsiteX4663" fmla="*/ 1967398 w 7414059"/>
              <a:gd name="connsiteY4663" fmla="*/ 2245376 h 8604433"/>
              <a:gd name="connsiteX4664" fmla="*/ 1980705 w 7414059"/>
              <a:gd name="connsiteY4664" fmla="*/ 2281714 h 8604433"/>
              <a:gd name="connsiteX4665" fmla="*/ 1981229 w 7414059"/>
              <a:gd name="connsiteY4665" fmla="*/ 2229993 h 8604433"/>
              <a:gd name="connsiteX4666" fmla="*/ 1967398 w 7414059"/>
              <a:gd name="connsiteY4666" fmla="*/ 2245376 h 8604433"/>
              <a:gd name="connsiteX4667" fmla="*/ 1361770 w 7414059"/>
              <a:gd name="connsiteY4667" fmla="*/ 2291239 h 8604433"/>
              <a:gd name="connsiteX4668" fmla="*/ 1336062 w 7414059"/>
              <a:gd name="connsiteY4668" fmla="*/ 2393966 h 8604433"/>
              <a:gd name="connsiteX4669" fmla="*/ 1328395 w 7414059"/>
              <a:gd name="connsiteY4669" fmla="*/ 2460384 h 8604433"/>
              <a:gd name="connsiteX4670" fmla="*/ 1335910 w 7414059"/>
              <a:gd name="connsiteY4670" fmla="*/ 2442134 h 8604433"/>
              <a:gd name="connsiteX4671" fmla="*/ 1348845 w 7414059"/>
              <a:gd name="connsiteY4671" fmla="*/ 2410301 h 8604433"/>
              <a:gd name="connsiteX4672" fmla="*/ 1359741 w 7414059"/>
              <a:gd name="connsiteY4672" fmla="*/ 2391251 h 8604433"/>
              <a:gd name="connsiteX4673" fmla="*/ 1366057 w 7414059"/>
              <a:gd name="connsiteY4673" fmla="*/ 2410301 h 8604433"/>
              <a:gd name="connsiteX4674" fmla="*/ 1375924 w 7414059"/>
              <a:gd name="connsiteY4674" fmla="*/ 2441257 h 8604433"/>
              <a:gd name="connsiteX4675" fmla="*/ 1388536 w 7414059"/>
              <a:gd name="connsiteY4675" fmla="*/ 2453164 h 8604433"/>
              <a:gd name="connsiteX4676" fmla="*/ 1403575 w 7414059"/>
              <a:gd name="connsiteY4676" fmla="*/ 2385994 h 8604433"/>
              <a:gd name="connsiteX4677" fmla="*/ 1385716 w 7414059"/>
              <a:gd name="connsiteY4677" fmla="*/ 2302421 h 8604433"/>
              <a:gd name="connsiteX4678" fmla="*/ 1374324 w 7414059"/>
              <a:gd name="connsiteY4678" fmla="*/ 2229326 h 8604433"/>
              <a:gd name="connsiteX4679" fmla="*/ 1361770 w 7414059"/>
              <a:gd name="connsiteY4679" fmla="*/ 2291239 h 8604433"/>
              <a:gd name="connsiteX4680" fmla="*/ 1567491 w 7414059"/>
              <a:gd name="connsiteY4680" fmla="*/ 2293830 h 8604433"/>
              <a:gd name="connsiteX4681" fmla="*/ 1549575 w 7414059"/>
              <a:gd name="connsiteY4681" fmla="*/ 2396014 h 8604433"/>
              <a:gd name="connsiteX4682" fmla="*/ 1565872 w 7414059"/>
              <a:gd name="connsiteY4682" fmla="*/ 2357504 h 8604433"/>
              <a:gd name="connsiteX4683" fmla="*/ 1572377 w 7414059"/>
              <a:gd name="connsiteY4683" fmla="*/ 2318985 h 8604433"/>
              <a:gd name="connsiteX4684" fmla="*/ 1585760 w 7414059"/>
              <a:gd name="connsiteY4684" fmla="*/ 2330091 h 8604433"/>
              <a:gd name="connsiteX4685" fmla="*/ 1585132 w 7414059"/>
              <a:gd name="connsiteY4685" fmla="*/ 2410301 h 8604433"/>
              <a:gd name="connsiteX4686" fmla="*/ 1580093 w 7414059"/>
              <a:gd name="connsiteY4686" fmla="*/ 2491264 h 8604433"/>
              <a:gd name="connsiteX4687" fmla="*/ 1589618 w 7414059"/>
              <a:gd name="connsiteY4687" fmla="*/ 2476386 h 8604433"/>
              <a:gd name="connsiteX4688" fmla="*/ 1605248 w 7414059"/>
              <a:gd name="connsiteY4688" fmla="*/ 2413721 h 8604433"/>
              <a:gd name="connsiteX4689" fmla="*/ 1620879 w 7414059"/>
              <a:gd name="connsiteY4689" fmla="*/ 2365943 h 8604433"/>
              <a:gd name="connsiteX4690" fmla="*/ 1608468 w 7414059"/>
              <a:gd name="connsiteY4690" fmla="*/ 2311918 h 8604433"/>
              <a:gd name="connsiteX4691" fmla="*/ 1567491 w 7414059"/>
              <a:gd name="connsiteY4691" fmla="*/ 2293830 h 8604433"/>
              <a:gd name="connsiteX4692" fmla="*/ 2082251 w 7414059"/>
              <a:gd name="connsiteY4692" fmla="*/ 2246776 h 8604433"/>
              <a:gd name="connsiteX4693" fmla="*/ 2075393 w 7414059"/>
              <a:gd name="connsiteY4693" fmla="*/ 2274875 h 8604433"/>
              <a:gd name="connsiteX4694" fmla="*/ 2075393 w 7414059"/>
              <a:gd name="connsiteY4694" fmla="*/ 2285524 h 8604433"/>
              <a:gd name="connsiteX4695" fmla="*/ 2085813 w 7414059"/>
              <a:gd name="connsiteY4695" fmla="*/ 2275104 h 8604433"/>
              <a:gd name="connsiteX4696" fmla="*/ 2092671 w 7414059"/>
              <a:gd name="connsiteY4696" fmla="*/ 2247005 h 8604433"/>
              <a:gd name="connsiteX4697" fmla="*/ 2089118 w 7414059"/>
              <a:gd name="connsiteY4697" fmla="*/ 2229326 h 8604433"/>
              <a:gd name="connsiteX4698" fmla="*/ 2082251 w 7414059"/>
              <a:gd name="connsiteY4698" fmla="*/ 2246776 h 8604433"/>
              <a:gd name="connsiteX4699" fmla="*/ 1467593 w 7414059"/>
              <a:gd name="connsiteY4699" fmla="*/ 2301573 h 8604433"/>
              <a:gd name="connsiteX4700" fmla="*/ 1433741 w 7414059"/>
              <a:gd name="connsiteY4700" fmla="*/ 2431866 h 8604433"/>
              <a:gd name="connsiteX4701" fmla="*/ 1417625 w 7414059"/>
              <a:gd name="connsiteY4701" fmla="*/ 2514743 h 8604433"/>
              <a:gd name="connsiteX4702" fmla="*/ 1446476 w 7414059"/>
              <a:gd name="connsiteY4702" fmla="*/ 2433142 h 8604433"/>
              <a:gd name="connsiteX4703" fmla="*/ 1478175 w 7414059"/>
              <a:gd name="connsiteY4703" fmla="*/ 2356961 h 8604433"/>
              <a:gd name="connsiteX4704" fmla="*/ 1487700 w 7414059"/>
              <a:gd name="connsiteY4704" fmla="*/ 2397957 h 8604433"/>
              <a:gd name="connsiteX4705" fmla="*/ 1491720 w 7414059"/>
              <a:gd name="connsiteY4705" fmla="*/ 2412568 h 8604433"/>
              <a:gd name="connsiteX4706" fmla="*/ 1504617 w 7414059"/>
              <a:gd name="connsiteY4706" fmla="*/ 2401224 h 8604433"/>
              <a:gd name="connsiteX4707" fmla="*/ 1495663 w 7414059"/>
              <a:gd name="connsiteY4707" fmla="*/ 2311098 h 8604433"/>
              <a:gd name="connsiteX4708" fmla="*/ 1478575 w 7414059"/>
              <a:gd name="connsiteY4708" fmla="*/ 2249996 h 8604433"/>
              <a:gd name="connsiteX4709" fmla="*/ 1467593 w 7414059"/>
              <a:gd name="connsiteY4709" fmla="*/ 2301573 h 8604433"/>
              <a:gd name="connsiteX4710" fmla="*/ 2123018 w 7414059"/>
              <a:gd name="connsiteY4710" fmla="*/ 2268436 h 8604433"/>
              <a:gd name="connsiteX4711" fmla="*/ 2122532 w 7414059"/>
              <a:gd name="connsiteY4711" fmla="*/ 2288858 h 8604433"/>
              <a:gd name="connsiteX4712" fmla="*/ 2191827 w 7414059"/>
              <a:gd name="connsiteY4712" fmla="*/ 2297649 h 8604433"/>
              <a:gd name="connsiteX4713" fmla="*/ 2161118 w 7414059"/>
              <a:gd name="connsiteY4713" fmla="*/ 2264836 h 8604433"/>
              <a:gd name="connsiteX4714" fmla="*/ 2123018 w 7414059"/>
              <a:gd name="connsiteY4714" fmla="*/ 2255168 h 8604433"/>
              <a:gd name="connsiteX4715" fmla="*/ 2123018 w 7414059"/>
              <a:gd name="connsiteY4715" fmla="*/ 2268436 h 8604433"/>
              <a:gd name="connsiteX4716" fmla="*/ 2256415 w 7414059"/>
              <a:gd name="connsiteY4716" fmla="*/ 2271179 h 8604433"/>
              <a:gd name="connsiteX4717" fmla="*/ 2243766 w 7414059"/>
              <a:gd name="connsiteY4717" fmla="*/ 2310155 h 8604433"/>
              <a:gd name="connsiteX4718" fmla="*/ 2306984 w 7414059"/>
              <a:gd name="connsiteY4718" fmla="*/ 2280837 h 8604433"/>
              <a:gd name="connsiteX4719" fmla="*/ 2256415 w 7414059"/>
              <a:gd name="connsiteY4719" fmla="*/ 2271179 h 8604433"/>
              <a:gd name="connsiteX4720" fmla="*/ 1837353 w 7414059"/>
              <a:gd name="connsiteY4720" fmla="*/ 2295773 h 8604433"/>
              <a:gd name="connsiteX4721" fmla="*/ 1832153 w 7414059"/>
              <a:gd name="connsiteY4721" fmla="*/ 2327405 h 8604433"/>
              <a:gd name="connsiteX4722" fmla="*/ 1827324 w 7414059"/>
              <a:gd name="connsiteY4722" fmla="*/ 2344131 h 8604433"/>
              <a:gd name="connsiteX4723" fmla="*/ 1819418 w 7414059"/>
              <a:gd name="connsiteY4723" fmla="*/ 2364058 h 8604433"/>
              <a:gd name="connsiteX4724" fmla="*/ 1809836 w 7414059"/>
              <a:gd name="connsiteY4724" fmla="*/ 2400043 h 8604433"/>
              <a:gd name="connsiteX4725" fmla="*/ 1798387 w 7414059"/>
              <a:gd name="connsiteY4725" fmla="*/ 2427884 h 8604433"/>
              <a:gd name="connsiteX4726" fmla="*/ 1782518 w 7414059"/>
              <a:gd name="connsiteY4726" fmla="*/ 2412016 h 8604433"/>
              <a:gd name="connsiteX4727" fmla="*/ 1766649 w 7414059"/>
              <a:gd name="connsiteY4727" fmla="*/ 2396147 h 8604433"/>
              <a:gd name="connsiteX4728" fmla="*/ 1778146 w 7414059"/>
              <a:gd name="connsiteY4728" fmla="*/ 2384650 h 8604433"/>
              <a:gd name="connsiteX4729" fmla="*/ 1780118 w 7414059"/>
              <a:gd name="connsiteY4729" fmla="*/ 2324576 h 8604433"/>
              <a:gd name="connsiteX4730" fmla="*/ 1766230 w 7414059"/>
              <a:gd name="connsiteY4730" fmla="*/ 2367448 h 8604433"/>
              <a:gd name="connsiteX4731" fmla="*/ 1759649 w 7414059"/>
              <a:gd name="connsiteY4731" fmla="*/ 2391261 h 8604433"/>
              <a:gd name="connsiteX4732" fmla="*/ 1748314 w 7414059"/>
              <a:gd name="connsiteY4732" fmla="*/ 2425389 h 8604433"/>
              <a:gd name="connsiteX4733" fmla="*/ 1742446 w 7414059"/>
              <a:gd name="connsiteY4733" fmla="*/ 2450011 h 8604433"/>
              <a:gd name="connsiteX4734" fmla="*/ 1771260 w 7414059"/>
              <a:gd name="connsiteY4734" fmla="*/ 2477615 h 8604433"/>
              <a:gd name="connsiteX4735" fmla="*/ 1800073 w 7414059"/>
              <a:gd name="connsiteY4735" fmla="*/ 2505218 h 8604433"/>
              <a:gd name="connsiteX4736" fmla="*/ 1809369 w 7414059"/>
              <a:gd name="connsiteY4736" fmla="*/ 2491093 h 8604433"/>
              <a:gd name="connsiteX4737" fmla="*/ 1815056 w 7414059"/>
              <a:gd name="connsiteY4737" fmla="*/ 2455831 h 8604433"/>
              <a:gd name="connsiteX4738" fmla="*/ 1819589 w 7414059"/>
              <a:gd name="connsiteY4738" fmla="*/ 2439724 h 8604433"/>
              <a:gd name="connsiteX4739" fmla="*/ 1829924 w 7414059"/>
              <a:gd name="connsiteY4739" fmla="*/ 2396157 h 8604433"/>
              <a:gd name="connsiteX4740" fmla="*/ 1836039 w 7414059"/>
              <a:gd name="connsiteY4740" fmla="*/ 2377107 h 8604433"/>
              <a:gd name="connsiteX4741" fmla="*/ 1857404 w 7414059"/>
              <a:gd name="connsiteY4741" fmla="*/ 2278990 h 8604433"/>
              <a:gd name="connsiteX4742" fmla="*/ 1837353 w 7414059"/>
              <a:gd name="connsiteY4742" fmla="*/ 2295773 h 8604433"/>
              <a:gd name="connsiteX4743" fmla="*/ 1953663 w 7414059"/>
              <a:gd name="connsiteY4743" fmla="*/ 2313804 h 8604433"/>
              <a:gd name="connsiteX4744" fmla="*/ 1951263 w 7414059"/>
              <a:gd name="connsiteY4744" fmla="*/ 2338864 h 8604433"/>
              <a:gd name="connsiteX4745" fmla="*/ 1941576 w 7414059"/>
              <a:gd name="connsiteY4745" fmla="*/ 2380307 h 8604433"/>
              <a:gd name="connsiteX4746" fmla="*/ 1965903 w 7414059"/>
              <a:gd name="connsiteY4746" fmla="*/ 2352932 h 8604433"/>
              <a:gd name="connsiteX4747" fmla="*/ 1962121 w 7414059"/>
              <a:gd name="connsiteY4747" fmla="*/ 2293401 h 8604433"/>
              <a:gd name="connsiteX4748" fmla="*/ 1948872 w 7414059"/>
              <a:gd name="connsiteY4748" fmla="*/ 2288753 h 8604433"/>
              <a:gd name="connsiteX4749" fmla="*/ 1953663 w 7414059"/>
              <a:gd name="connsiteY4749" fmla="*/ 2313804 h 8604433"/>
              <a:gd name="connsiteX4750" fmla="*/ 2063077 w 7414059"/>
              <a:gd name="connsiteY4750" fmla="*/ 2317433 h 8604433"/>
              <a:gd name="connsiteX4751" fmla="*/ 2050971 w 7414059"/>
              <a:gd name="connsiteY4751" fmla="*/ 2366543 h 8604433"/>
              <a:gd name="connsiteX4752" fmla="*/ 2053609 w 7414059"/>
              <a:gd name="connsiteY4752" fmla="*/ 2383412 h 8604433"/>
              <a:gd name="connsiteX4753" fmla="*/ 2068735 w 7414059"/>
              <a:gd name="connsiteY4753" fmla="*/ 2350970 h 8604433"/>
              <a:gd name="connsiteX4754" fmla="*/ 2080508 w 7414059"/>
              <a:gd name="connsiteY4754" fmla="*/ 2307908 h 8604433"/>
              <a:gd name="connsiteX4755" fmla="*/ 2077488 w 7414059"/>
              <a:gd name="connsiteY4755" fmla="*/ 2291239 h 8604433"/>
              <a:gd name="connsiteX4756" fmla="*/ 2063077 w 7414059"/>
              <a:gd name="connsiteY4756" fmla="*/ 2317433 h 8604433"/>
              <a:gd name="connsiteX4757" fmla="*/ 3414265 w 7414059"/>
              <a:gd name="connsiteY4757" fmla="*/ 2307498 h 8604433"/>
              <a:gd name="connsiteX4758" fmla="*/ 3407769 w 7414059"/>
              <a:gd name="connsiteY4758" fmla="*/ 2324576 h 8604433"/>
              <a:gd name="connsiteX4759" fmla="*/ 3419599 w 7414059"/>
              <a:gd name="connsiteY4759" fmla="*/ 2312832 h 8604433"/>
              <a:gd name="connsiteX4760" fmla="*/ 3426105 w 7414059"/>
              <a:gd name="connsiteY4760" fmla="*/ 2295754 h 8604433"/>
              <a:gd name="connsiteX4761" fmla="*/ 3414265 w 7414059"/>
              <a:gd name="connsiteY4761" fmla="*/ 2307498 h 8604433"/>
              <a:gd name="connsiteX4762" fmla="*/ 2107044 w 7414059"/>
              <a:gd name="connsiteY4762" fmla="*/ 2325538 h 8604433"/>
              <a:gd name="connsiteX4763" fmla="*/ 2152860 w 7414059"/>
              <a:gd name="connsiteY4763" fmla="*/ 2357771 h 8604433"/>
              <a:gd name="connsiteX4764" fmla="*/ 2182711 w 7414059"/>
              <a:gd name="connsiteY4764" fmla="*/ 2339683 h 8604433"/>
              <a:gd name="connsiteX4765" fmla="*/ 2187483 w 7414059"/>
              <a:gd name="connsiteY4765" fmla="*/ 2321462 h 8604433"/>
              <a:gd name="connsiteX4766" fmla="*/ 2167157 w 7414059"/>
              <a:gd name="connsiteY4766" fmla="*/ 2316004 h 8604433"/>
              <a:gd name="connsiteX4767" fmla="*/ 2107044 w 7414059"/>
              <a:gd name="connsiteY4767" fmla="*/ 2325538 h 8604433"/>
              <a:gd name="connsiteX4768" fmla="*/ 2251634 w 7414059"/>
              <a:gd name="connsiteY4768" fmla="*/ 2317337 h 8604433"/>
              <a:gd name="connsiteX4769" fmla="*/ 2208886 w 7414059"/>
              <a:gd name="connsiteY4769" fmla="*/ 2350770 h 8604433"/>
              <a:gd name="connsiteX4770" fmla="*/ 2245824 w 7414059"/>
              <a:gd name="connsiteY4770" fmla="*/ 2357914 h 8604433"/>
              <a:gd name="connsiteX4771" fmla="*/ 2288686 w 7414059"/>
              <a:gd name="connsiteY4771" fmla="*/ 2342845 h 8604433"/>
              <a:gd name="connsiteX4772" fmla="*/ 2287324 w 7414059"/>
              <a:gd name="connsiteY4772" fmla="*/ 2311718 h 8604433"/>
              <a:gd name="connsiteX4773" fmla="*/ 2251634 w 7414059"/>
              <a:gd name="connsiteY4773" fmla="*/ 2317337 h 8604433"/>
              <a:gd name="connsiteX4774" fmla="*/ 2006375 w 7414059"/>
              <a:gd name="connsiteY4774" fmla="*/ 2331720 h 8604433"/>
              <a:gd name="connsiteX4775" fmla="*/ 2019052 w 7414059"/>
              <a:gd name="connsiteY4775" fmla="*/ 2362171 h 8604433"/>
              <a:gd name="connsiteX4776" fmla="*/ 2019262 w 7414059"/>
              <a:gd name="connsiteY4776" fmla="*/ 2319814 h 8604433"/>
              <a:gd name="connsiteX4777" fmla="*/ 2006375 w 7414059"/>
              <a:gd name="connsiteY4777" fmla="*/ 2331720 h 8604433"/>
              <a:gd name="connsiteX4778" fmla="*/ 782376 w 7414059"/>
              <a:gd name="connsiteY4778" fmla="*/ 2370439 h 8604433"/>
              <a:gd name="connsiteX4779" fmla="*/ 781528 w 7414059"/>
              <a:gd name="connsiteY4779" fmla="*/ 2568845 h 8604433"/>
              <a:gd name="connsiteX4780" fmla="*/ 792587 w 7414059"/>
              <a:gd name="connsiteY4780" fmla="*/ 2635815 h 8604433"/>
              <a:gd name="connsiteX4781" fmla="*/ 802474 w 7414059"/>
              <a:gd name="connsiteY4781" fmla="*/ 2618308 h 8604433"/>
              <a:gd name="connsiteX4782" fmla="*/ 801645 w 7414059"/>
              <a:gd name="connsiteY4782" fmla="*/ 2401262 h 8604433"/>
              <a:gd name="connsiteX4783" fmla="*/ 794282 w 7414059"/>
              <a:gd name="connsiteY4783" fmla="*/ 2325548 h 8604433"/>
              <a:gd name="connsiteX4784" fmla="*/ 782376 w 7414059"/>
              <a:gd name="connsiteY4784" fmla="*/ 2370439 h 8604433"/>
              <a:gd name="connsiteX4785" fmla="*/ 1694983 w 7414059"/>
              <a:gd name="connsiteY4785" fmla="*/ 2379345 h 8604433"/>
              <a:gd name="connsiteX4786" fmla="*/ 1692012 w 7414059"/>
              <a:gd name="connsiteY4786" fmla="*/ 2479224 h 8604433"/>
              <a:gd name="connsiteX4787" fmla="*/ 1703918 w 7414059"/>
              <a:gd name="connsiteY4787" fmla="*/ 2459879 h 8604433"/>
              <a:gd name="connsiteX4788" fmla="*/ 1718424 w 7414059"/>
              <a:gd name="connsiteY4788" fmla="*/ 2401719 h 8604433"/>
              <a:gd name="connsiteX4789" fmla="*/ 1732931 w 7414059"/>
              <a:gd name="connsiteY4789" fmla="*/ 2367001 h 8604433"/>
              <a:gd name="connsiteX4790" fmla="*/ 1722853 w 7414059"/>
              <a:gd name="connsiteY4790" fmla="*/ 2348170 h 8604433"/>
              <a:gd name="connsiteX4791" fmla="*/ 1709604 w 7414059"/>
              <a:gd name="connsiteY4791" fmla="*/ 2329339 h 8604433"/>
              <a:gd name="connsiteX4792" fmla="*/ 1694983 w 7414059"/>
              <a:gd name="connsiteY4792" fmla="*/ 2379345 h 8604433"/>
              <a:gd name="connsiteX4793" fmla="*/ 2667429 w 7414059"/>
              <a:gd name="connsiteY4793" fmla="*/ 2381050 h 8604433"/>
              <a:gd name="connsiteX4794" fmla="*/ 2618318 w 7414059"/>
              <a:gd name="connsiteY4794" fmla="*/ 2442286 h 8604433"/>
              <a:gd name="connsiteX4795" fmla="*/ 2611936 w 7414059"/>
              <a:gd name="connsiteY4795" fmla="*/ 2468232 h 8604433"/>
              <a:gd name="connsiteX4796" fmla="*/ 2605554 w 7414059"/>
              <a:gd name="connsiteY4796" fmla="*/ 2484863 h 8604433"/>
              <a:gd name="connsiteX4797" fmla="*/ 2619080 w 7414059"/>
              <a:gd name="connsiteY4797" fmla="*/ 2476900 h 8604433"/>
              <a:gd name="connsiteX4798" fmla="*/ 2632605 w 7414059"/>
              <a:gd name="connsiteY4798" fmla="*/ 2468937 h 8604433"/>
              <a:gd name="connsiteX4799" fmla="*/ 2617118 w 7414059"/>
              <a:gd name="connsiteY4799" fmla="*/ 2487244 h 8604433"/>
              <a:gd name="connsiteX4800" fmla="*/ 2528288 w 7414059"/>
              <a:gd name="connsiteY4800" fmla="*/ 2815285 h 8604433"/>
              <a:gd name="connsiteX4801" fmla="*/ 2521334 w 7414059"/>
              <a:gd name="connsiteY4801" fmla="*/ 2839098 h 8604433"/>
              <a:gd name="connsiteX4802" fmla="*/ 2498636 w 7414059"/>
              <a:gd name="connsiteY4802" fmla="*/ 2943701 h 8604433"/>
              <a:gd name="connsiteX4803" fmla="*/ 2491711 w 7414059"/>
              <a:gd name="connsiteY4803" fmla="*/ 2967514 h 8604433"/>
              <a:gd name="connsiteX4804" fmla="*/ 2476729 w 7414059"/>
              <a:gd name="connsiteY4804" fmla="*/ 3017520 h 8604433"/>
              <a:gd name="connsiteX4805" fmla="*/ 2467451 w 7414059"/>
              <a:gd name="connsiteY4805" fmla="*/ 3053239 h 8604433"/>
              <a:gd name="connsiteX4806" fmla="*/ 2478596 w 7414059"/>
              <a:gd name="connsiteY4806" fmla="*/ 3053086 h 8604433"/>
              <a:gd name="connsiteX4807" fmla="*/ 2527002 w 7414059"/>
              <a:gd name="connsiteY4807" fmla="*/ 3031655 h 8604433"/>
              <a:gd name="connsiteX4808" fmla="*/ 2564263 w 7414059"/>
              <a:gd name="connsiteY4808" fmla="*/ 3010376 h 8604433"/>
              <a:gd name="connsiteX4809" fmla="*/ 2608850 w 7414059"/>
              <a:gd name="connsiteY4809" fmla="*/ 2805589 h 8604433"/>
              <a:gd name="connsiteX4810" fmla="*/ 2664400 w 7414059"/>
              <a:gd name="connsiteY4810" fmla="*/ 2562701 h 8604433"/>
              <a:gd name="connsiteX4811" fmla="*/ 2663562 w 7414059"/>
              <a:gd name="connsiteY4811" fmla="*/ 2516153 h 8604433"/>
              <a:gd name="connsiteX4812" fmla="*/ 2666972 w 7414059"/>
              <a:gd name="connsiteY4812" fmla="*/ 2504808 h 8604433"/>
              <a:gd name="connsiteX4813" fmla="*/ 2704043 w 7414059"/>
              <a:gd name="connsiteY4813" fmla="*/ 2416540 h 8604433"/>
              <a:gd name="connsiteX4814" fmla="*/ 2668324 w 7414059"/>
              <a:gd name="connsiteY4814" fmla="*/ 2444144 h 8604433"/>
              <a:gd name="connsiteX4815" fmla="*/ 2632605 w 7414059"/>
              <a:gd name="connsiteY4815" fmla="*/ 2476948 h 8604433"/>
              <a:gd name="connsiteX4816" fmla="*/ 2668019 w 7414059"/>
              <a:gd name="connsiteY4816" fmla="*/ 2438772 h 8604433"/>
              <a:gd name="connsiteX4817" fmla="*/ 2720912 w 7414059"/>
              <a:gd name="connsiteY4817" fmla="*/ 2333511 h 8604433"/>
              <a:gd name="connsiteX4818" fmla="*/ 2667429 w 7414059"/>
              <a:gd name="connsiteY4818" fmla="*/ 2381050 h 8604433"/>
              <a:gd name="connsiteX4819" fmla="*/ 3380318 w 7414059"/>
              <a:gd name="connsiteY4819" fmla="*/ 2367439 h 8604433"/>
              <a:gd name="connsiteX4820" fmla="*/ 3365640 w 7414059"/>
              <a:gd name="connsiteY4820" fmla="*/ 2405539 h 8604433"/>
              <a:gd name="connsiteX4821" fmla="*/ 3389843 w 7414059"/>
              <a:gd name="connsiteY4821" fmla="*/ 2367439 h 8604433"/>
              <a:gd name="connsiteX4822" fmla="*/ 3404521 w 7414059"/>
              <a:gd name="connsiteY4822" fmla="*/ 2329339 h 8604433"/>
              <a:gd name="connsiteX4823" fmla="*/ 3380318 w 7414059"/>
              <a:gd name="connsiteY4823" fmla="*/ 2367439 h 8604433"/>
              <a:gd name="connsiteX4824" fmla="*/ 1106157 w 7414059"/>
              <a:gd name="connsiteY4824" fmla="*/ 2383831 h 8604433"/>
              <a:gd name="connsiteX4825" fmla="*/ 1046798 w 7414059"/>
              <a:gd name="connsiteY4825" fmla="*/ 2618165 h 8604433"/>
              <a:gd name="connsiteX4826" fmla="*/ 1002944 w 7414059"/>
              <a:gd name="connsiteY4826" fmla="*/ 2812637 h 8604433"/>
              <a:gd name="connsiteX4827" fmla="*/ 1055332 w 7414059"/>
              <a:gd name="connsiteY4827" fmla="*/ 2641282 h 8604433"/>
              <a:gd name="connsiteX4828" fmla="*/ 1103557 w 7414059"/>
              <a:gd name="connsiteY4828" fmla="*/ 2472214 h 8604433"/>
              <a:gd name="connsiteX4829" fmla="*/ 1123017 w 7414059"/>
              <a:gd name="connsiteY4829" fmla="*/ 2517457 h 8604433"/>
              <a:gd name="connsiteX4830" fmla="*/ 1134932 w 7414059"/>
              <a:gd name="connsiteY4830" fmla="*/ 2562701 h 8604433"/>
              <a:gd name="connsiteX4831" fmla="*/ 1143943 w 7414059"/>
              <a:gd name="connsiteY4831" fmla="*/ 2529935 h 8604433"/>
              <a:gd name="connsiteX4832" fmla="*/ 1152954 w 7414059"/>
              <a:gd name="connsiteY4832" fmla="*/ 2497169 h 8604433"/>
              <a:gd name="connsiteX4833" fmla="*/ 1137571 w 7414059"/>
              <a:gd name="connsiteY4833" fmla="*/ 2420846 h 8604433"/>
              <a:gd name="connsiteX4834" fmla="*/ 1119092 w 7414059"/>
              <a:gd name="connsiteY4834" fmla="*/ 2341416 h 8604433"/>
              <a:gd name="connsiteX4835" fmla="*/ 1106157 w 7414059"/>
              <a:gd name="connsiteY4835" fmla="*/ 2383831 h 8604433"/>
              <a:gd name="connsiteX4836" fmla="*/ 468956 w 7414059"/>
              <a:gd name="connsiteY4836" fmla="*/ 2363086 h 8604433"/>
              <a:gd name="connsiteX4837" fmla="*/ 468041 w 7414059"/>
              <a:gd name="connsiteY4837" fmla="*/ 2382517 h 8604433"/>
              <a:gd name="connsiteX4838" fmla="*/ 477852 w 7414059"/>
              <a:gd name="connsiteY4838" fmla="*/ 2367820 h 8604433"/>
              <a:gd name="connsiteX4839" fmla="*/ 468956 w 7414059"/>
              <a:gd name="connsiteY4839" fmla="*/ 2363086 h 8604433"/>
              <a:gd name="connsiteX4840" fmla="*/ 886941 w 7414059"/>
              <a:gd name="connsiteY4840" fmla="*/ 2388327 h 8604433"/>
              <a:gd name="connsiteX4841" fmla="*/ 875283 w 7414059"/>
              <a:gd name="connsiteY4841" fmla="*/ 2478815 h 8604433"/>
              <a:gd name="connsiteX4842" fmla="*/ 916183 w 7414059"/>
              <a:gd name="connsiteY4842" fmla="*/ 2634139 h 8604433"/>
              <a:gd name="connsiteX4843" fmla="*/ 921308 w 7414059"/>
              <a:gd name="connsiteY4843" fmla="*/ 2526249 h 8604433"/>
              <a:gd name="connsiteX4844" fmla="*/ 904896 w 7414059"/>
              <a:gd name="connsiteY4844" fmla="*/ 2411225 h 8604433"/>
              <a:gd name="connsiteX4845" fmla="*/ 898648 w 7414059"/>
              <a:gd name="connsiteY4845" fmla="*/ 2343626 h 8604433"/>
              <a:gd name="connsiteX4846" fmla="*/ 886941 w 7414059"/>
              <a:gd name="connsiteY4846" fmla="*/ 2388327 h 8604433"/>
              <a:gd name="connsiteX4847" fmla="*/ 2769365 w 7414059"/>
              <a:gd name="connsiteY4847" fmla="*/ 2399195 h 8604433"/>
              <a:gd name="connsiteX4848" fmla="*/ 2715949 w 7414059"/>
              <a:gd name="connsiteY4848" fmla="*/ 2533050 h 8604433"/>
              <a:gd name="connsiteX4849" fmla="*/ 2712301 w 7414059"/>
              <a:gd name="connsiteY4849" fmla="*/ 2544394 h 8604433"/>
              <a:gd name="connsiteX4850" fmla="*/ 2632672 w 7414059"/>
              <a:gd name="connsiteY4850" fmla="*/ 2838926 h 8604433"/>
              <a:gd name="connsiteX4851" fmla="*/ 2588000 w 7414059"/>
              <a:gd name="connsiteY4851" fmla="*/ 3036875 h 8604433"/>
              <a:gd name="connsiteX4852" fmla="*/ 2607974 w 7414059"/>
              <a:gd name="connsiteY4852" fmla="*/ 3063202 h 8604433"/>
              <a:gd name="connsiteX4853" fmla="*/ 2627843 w 7414059"/>
              <a:gd name="connsiteY4853" fmla="*/ 3057420 h 8604433"/>
              <a:gd name="connsiteX4854" fmla="*/ 2600477 w 7414059"/>
              <a:gd name="connsiteY4854" fmla="*/ 3076423 h 8604433"/>
              <a:gd name="connsiteX4855" fmla="*/ 2573969 w 7414059"/>
              <a:gd name="connsiteY4855" fmla="*/ 3129724 h 8604433"/>
              <a:gd name="connsiteX4856" fmla="*/ 2568312 w 7414059"/>
              <a:gd name="connsiteY4856" fmla="*/ 3139726 h 8604433"/>
              <a:gd name="connsiteX4857" fmla="*/ 2555862 w 7414059"/>
              <a:gd name="connsiteY4857" fmla="*/ 3177064 h 8604433"/>
              <a:gd name="connsiteX4858" fmla="*/ 2627843 w 7414059"/>
              <a:gd name="connsiteY4858" fmla="*/ 3123171 h 8604433"/>
              <a:gd name="connsiteX4859" fmla="*/ 2615937 w 7414059"/>
              <a:gd name="connsiteY4859" fmla="*/ 3115294 h 8604433"/>
              <a:gd name="connsiteX4860" fmla="*/ 2621013 w 7414059"/>
              <a:gd name="connsiteY4860" fmla="*/ 3107436 h 8604433"/>
              <a:gd name="connsiteX4861" fmla="*/ 2642149 w 7414059"/>
              <a:gd name="connsiteY4861" fmla="*/ 3066250 h 8604433"/>
              <a:gd name="connsiteX4862" fmla="*/ 2760860 w 7414059"/>
              <a:gd name="connsiteY4862" fmla="*/ 2582637 h 8604433"/>
              <a:gd name="connsiteX4863" fmla="*/ 2738133 w 7414059"/>
              <a:gd name="connsiteY4863" fmla="*/ 2574408 h 8604433"/>
              <a:gd name="connsiteX4864" fmla="*/ 2749287 w 7414059"/>
              <a:gd name="connsiteY4864" fmla="*/ 2557282 h 8604433"/>
              <a:gd name="connsiteX4865" fmla="*/ 2780243 w 7414059"/>
              <a:gd name="connsiteY4865" fmla="*/ 2505818 h 8604433"/>
              <a:gd name="connsiteX4866" fmla="*/ 2780243 w 7414059"/>
              <a:gd name="connsiteY4866" fmla="*/ 2487940 h 8604433"/>
              <a:gd name="connsiteX4867" fmla="*/ 2754049 w 7414059"/>
              <a:gd name="connsiteY4867" fmla="*/ 2510942 h 8604433"/>
              <a:gd name="connsiteX4868" fmla="*/ 2727855 w 7414059"/>
              <a:gd name="connsiteY4868" fmla="*/ 2533945 h 8604433"/>
              <a:gd name="connsiteX4869" fmla="*/ 2757583 w 7414059"/>
              <a:gd name="connsiteY4869" fmla="*/ 2500703 h 8604433"/>
              <a:gd name="connsiteX4870" fmla="*/ 2820095 w 7414059"/>
              <a:gd name="connsiteY4870" fmla="*/ 2348913 h 8604433"/>
              <a:gd name="connsiteX4871" fmla="*/ 2769365 w 7414059"/>
              <a:gd name="connsiteY4871" fmla="*/ 2399195 h 8604433"/>
              <a:gd name="connsiteX4872" fmla="*/ 1214819 w 7414059"/>
              <a:gd name="connsiteY4872" fmla="*/ 2388299 h 8604433"/>
              <a:gd name="connsiteX4873" fmla="*/ 1233602 w 7414059"/>
              <a:gd name="connsiteY4873" fmla="*/ 2468318 h 8604433"/>
              <a:gd name="connsiteX4874" fmla="*/ 1246718 w 7414059"/>
              <a:gd name="connsiteY4874" fmla="*/ 2463289 h 8604433"/>
              <a:gd name="connsiteX4875" fmla="*/ 1246718 w 7414059"/>
              <a:gd name="connsiteY4875" fmla="*/ 2505847 h 8604433"/>
              <a:gd name="connsiteX4876" fmla="*/ 1256243 w 7414059"/>
              <a:gd name="connsiteY4876" fmla="*/ 2548414 h 8604433"/>
              <a:gd name="connsiteX4877" fmla="*/ 1252357 w 7414059"/>
              <a:gd name="connsiteY4877" fmla="*/ 2458241 h 8604433"/>
              <a:gd name="connsiteX4878" fmla="*/ 1230297 w 7414059"/>
              <a:gd name="connsiteY4878" fmla="*/ 2386489 h 8604433"/>
              <a:gd name="connsiteX4879" fmla="*/ 1221667 w 7414059"/>
              <a:gd name="connsiteY4879" fmla="*/ 2353151 h 8604433"/>
              <a:gd name="connsiteX4880" fmla="*/ 1214819 w 7414059"/>
              <a:gd name="connsiteY4880" fmla="*/ 2388299 h 8604433"/>
              <a:gd name="connsiteX4881" fmla="*/ 2094443 w 7414059"/>
              <a:gd name="connsiteY4881" fmla="*/ 2374830 h 8604433"/>
              <a:gd name="connsiteX4882" fmla="*/ 2147611 w 7414059"/>
              <a:gd name="connsiteY4882" fmla="*/ 2405539 h 8604433"/>
              <a:gd name="connsiteX4883" fmla="*/ 2170643 w 7414059"/>
              <a:gd name="connsiteY4883" fmla="*/ 2405539 h 8604433"/>
              <a:gd name="connsiteX4884" fmla="*/ 2170643 w 7414059"/>
              <a:gd name="connsiteY4884" fmla="*/ 2386489 h 8604433"/>
              <a:gd name="connsiteX4885" fmla="*/ 2153974 w 7414059"/>
              <a:gd name="connsiteY4885" fmla="*/ 2367305 h 8604433"/>
              <a:gd name="connsiteX4886" fmla="*/ 2115874 w 7414059"/>
              <a:gd name="connsiteY4886" fmla="*/ 2361438 h 8604433"/>
              <a:gd name="connsiteX4887" fmla="*/ 2094443 w 7414059"/>
              <a:gd name="connsiteY4887" fmla="*/ 2355695 h 8604433"/>
              <a:gd name="connsiteX4888" fmla="*/ 2094443 w 7414059"/>
              <a:gd name="connsiteY4888" fmla="*/ 2374830 h 8604433"/>
              <a:gd name="connsiteX4889" fmla="*/ 662913 w 7414059"/>
              <a:gd name="connsiteY4889" fmla="*/ 2413235 h 8604433"/>
              <a:gd name="connsiteX4890" fmla="*/ 651941 w 7414059"/>
              <a:gd name="connsiteY4890" fmla="*/ 2494198 h 8604433"/>
              <a:gd name="connsiteX4891" fmla="*/ 656532 w 7414059"/>
              <a:gd name="connsiteY4891" fmla="*/ 2524601 h 8604433"/>
              <a:gd name="connsiteX4892" fmla="*/ 647492 w 7414059"/>
              <a:gd name="connsiteY4892" fmla="*/ 2505551 h 8604433"/>
              <a:gd name="connsiteX4893" fmla="*/ 638463 w 7414059"/>
              <a:gd name="connsiteY4893" fmla="*/ 2486501 h 8604433"/>
              <a:gd name="connsiteX4894" fmla="*/ 637786 w 7414059"/>
              <a:gd name="connsiteY4894" fmla="*/ 2516896 h 8604433"/>
              <a:gd name="connsiteX4895" fmla="*/ 628423 w 7414059"/>
              <a:gd name="connsiteY4895" fmla="*/ 2552662 h 8604433"/>
              <a:gd name="connsiteX4896" fmla="*/ 607506 w 7414059"/>
              <a:gd name="connsiteY4896" fmla="*/ 2652179 h 8604433"/>
              <a:gd name="connsiteX4897" fmla="*/ 600096 w 7414059"/>
              <a:gd name="connsiteY4897" fmla="*/ 2671572 h 8604433"/>
              <a:gd name="connsiteX4898" fmla="*/ 585637 w 7414059"/>
              <a:gd name="connsiteY4898" fmla="*/ 2715454 h 8604433"/>
              <a:gd name="connsiteX4899" fmla="*/ 581094 w 7414059"/>
              <a:gd name="connsiteY4899" fmla="*/ 2753201 h 8604433"/>
              <a:gd name="connsiteX4900" fmla="*/ 594819 w 7414059"/>
              <a:gd name="connsiteY4900" fmla="*/ 2734713 h 8604433"/>
              <a:gd name="connsiteX4901" fmla="*/ 609145 w 7414059"/>
              <a:gd name="connsiteY4901" fmla="*/ 2696613 h 8604433"/>
              <a:gd name="connsiteX4902" fmla="*/ 609754 w 7414059"/>
              <a:gd name="connsiteY4902" fmla="*/ 2677001 h 8604433"/>
              <a:gd name="connsiteX4903" fmla="*/ 618917 w 7414059"/>
              <a:gd name="connsiteY4903" fmla="*/ 2699928 h 8604433"/>
              <a:gd name="connsiteX4904" fmla="*/ 617565 w 7414059"/>
              <a:gd name="connsiteY4904" fmla="*/ 2754725 h 8604433"/>
              <a:gd name="connsiteX4905" fmla="*/ 626614 w 7414059"/>
              <a:gd name="connsiteY4905" fmla="*/ 2843689 h 8604433"/>
              <a:gd name="connsiteX4906" fmla="*/ 649445 w 7414059"/>
              <a:gd name="connsiteY4906" fmla="*/ 2774632 h 8604433"/>
              <a:gd name="connsiteX4907" fmla="*/ 665247 w 7414059"/>
              <a:gd name="connsiteY4907" fmla="*/ 2705576 h 8604433"/>
              <a:gd name="connsiteX4908" fmla="*/ 651331 w 7414059"/>
              <a:gd name="connsiteY4908" fmla="*/ 2648426 h 8604433"/>
              <a:gd name="connsiteX4909" fmla="*/ 638025 w 7414059"/>
              <a:gd name="connsiteY4909" fmla="*/ 2572226 h 8604433"/>
              <a:gd name="connsiteX4910" fmla="*/ 656855 w 7414059"/>
              <a:gd name="connsiteY4910" fmla="*/ 2629376 h 8604433"/>
              <a:gd name="connsiteX4911" fmla="*/ 668276 w 7414059"/>
              <a:gd name="connsiteY4911" fmla="*/ 2686526 h 8604433"/>
              <a:gd name="connsiteX4912" fmla="*/ 675124 w 7414059"/>
              <a:gd name="connsiteY4912" fmla="*/ 2667476 h 8604433"/>
              <a:gd name="connsiteX4913" fmla="*/ 673839 w 7414059"/>
              <a:gd name="connsiteY4913" fmla="*/ 2619918 h 8604433"/>
              <a:gd name="connsiteX4914" fmla="*/ 679163 w 7414059"/>
              <a:gd name="connsiteY4914" fmla="*/ 2600801 h 8604433"/>
              <a:gd name="connsiteX4915" fmla="*/ 691765 w 7414059"/>
              <a:gd name="connsiteY4915" fmla="*/ 2629376 h 8604433"/>
              <a:gd name="connsiteX4916" fmla="*/ 698623 w 7414059"/>
              <a:gd name="connsiteY4916" fmla="*/ 2594829 h 8604433"/>
              <a:gd name="connsiteX4917" fmla="*/ 691974 w 7414059"/>
              <a:gd name="connsiteY4917" fmla="*/ 2461479 h 8604433"/>
              <a:gd name="connsiteX4918" fmla="*/ 678477 w 7414059"/>
              <a:gd name="connsiteY4918" fmla="*/ 2362676 h 8604433"/>
              <a:gd name="connsiteX4919" fmla="*/ 662913 w 7414059"/>
              <a:gd name="connsiteY4919" fmla="*/ 2413235 h 8604433"/>
              <a:gd name="connsiteX4920" fmla="*/ 1002163 w 7414059"/>
              <a:gd name="connsiteY4920" fmla="*/ 2412683 h 8604433"/>
              <a:gd name="connsiteX4921" fmla="*/ 996667 w 7414059"/>
              <a:gd name="connsiteY4921" fmla="*/ 2476976 h 8604433"/>
              <a:gd name="connsiteX4922" fmla="*/ 1032681 w 7414059"/>
              <a:gd name="connsiteY4922" fmla="*/ 2538032 h 8604433"/>
              <a:gd name="connsiteX4923" fmla="*/ 1017708 w 7414059"/>
              <a:gd name="connsiteY4923" fmla="*/ 2367439 h 8604433"/>
              <a:gd name="connsiteX4924" fmla="*/ 1002163 w 7414059"/>
              <a:gd name="connsiteY4924" fmla="*/ 2412683 h 8604433"/>
              <a:gd name="connsiteX4925" fmla="*/ 2205000 w 7414059"/>
              <a:gd name="connsiteY4925" fmla="*/ 2382507 h 8604433"/>
              <a:gd name="connsiteX4926" fmla="*/ 2232222 w 7414059"/>
              <a:gd name="connsiteY4926" fmla="*/ 2405539 h 8604433"/>
              <a:gd name="connsiteX4927" fmla="*/ 2265226 w 7414059"/>
              <a:gd name="connsiteY4927" fmla="*/ 2405539 h 8604433"/>
              <a:gd name="connsiteX4928" fmla="*/ 2275418 w 7414059"/>
              <a:gd name="connsiteY4928" fmla="*/ 2386489 h 8604433"/>
              <a:gd name="connsiteX4929" fmla="*/ 2285610 w 7414059"/>
              <a:gd name="connsiteY4929" fmla="*/ 2367439 h 8604433"/>
              <a:gd name="connsiteX4930" fmla="*/ 2248195 w 7414059"/>
              <a:gd name="connsiteY4930" fmla="*/ 2367439 h 8604433"/>
              <a:gd name="connsiteX4931" fmla="*/ 2205000 w 7414059"/>
              <a:gd name="connsiteY4931" fmla="*/ 2382507 h 8604433"/>
              <a:gd name="connsiteX4932" fmla="*/ 1989668 w 7414059"/>
              <a:gd name="connsiteY4932" fmla="*/ 2396014 h 8604433"/>
              <a:gd name="connsiteX4933" fmla="*/ 1999193 w 7414059"/>
              <a:gd name="connsiteY4933" fmla="*/ 2415064 h 8604433"/>
              <a:gd name="connsiteX4934" fmla="*/ 2008718 w 7414059"/>
              <a:gd name="connsiteY4934" fmla="*/ 2396014 h 8604433"/>
              <a:gd name="connsiteX4935" fmla="*/ 1999193 w 7414059"/>
              <a:gd name="connsiteY4935" fmla="*/ 2376964 h 8604433"/>
              <a:gd name="connsiteX4936" fmla="*/ 1989668 w 7414059"/>
              <a:gd name="connsiteY4936" fmla="*/ 2396014 h 8604433"/>
              <a:gd name="connsiteX4937" fmla="*/ 162241 w 7414059"/>
              <a:gd name="connsiteY4937" fmla="*/ 2412683 h 8604433"/>
              <a:gd name="connsiteX4938" fmla="*/ 151030 w 7414059"/>
              <a:gd name="connsiteY4938" fmla="*/ 2438876 h 8604433"/>
              <a:gd name="connsiteX4939" fmla="*/ 165480 w 7414059"/>
              <a:gd name="connsiteY4939" fmla="*/ 2420388 h 8604433"/>
              <a:gd name="connsiteX4940" fmla="*/ 179920 w 7414059"/>
              <a:gd name="connsiteY4940" fmla="*/ 2394195 h 8604433"/>
              <a:gd name="connsiteX4941" fmla="*/ 162241 w 7414059"/>
              <a:gd name="connsiteY4941" fmla="*/ 2412683 h 8604433"/>
              <a:gd name="connsiteX4942" fmla="*/ 444267 w 7414059"/>
              <a:gd name="connsiteY4942" fmla="*/ 2450782 h 8604433"/>
              <a:gd name="connsiteX4943" fmla="*/ 411939 w 7414059"/>
              <a:gd name="connsiteY4943" fmla="*/ 2573769 h 8604433"/>
              <a:gd name="connsiteX4944" fmla="*/ 395718 w 7414059"/>
              <a:gd name="connsiteY4944" fmla="*/ 2641987 h 8604433"/>
              <a:gd name="connsiteX4945" fmla="*/ 413168 w 7414059"/>
              <a:gd name="connsiteY4945" fmla="*/ 2706481 h 8604433"/>
              <a:gd name="connsiteX4946" fmla="*/ 430627 w 7414059"/>
              <a:gd name="connsiteY4946" fmla="*/ 2770966 h 8604433"/>
              <a:gd name="connsiteX4947" fmla="*/ 439828 w 7414059"/>
              <a:gd name="connsiteY4947" fmla="*/ 2747791 h 8604433"/>
              <a:gd name="connsiteX4948" fmla="*/ 438161 w 7414059"/>
              <a:gd name="connsiteY4948" fmla="*/ 2592562 h 8604433"/>
              <a:gd name="connsiteX4949" fmla="*/ 427303 w 7414059"/>
              <a:gd name="connsiteY4949" fmla="*/ 2579485 h 8604433"/>
              <a:gd name="connsiteX4950" fmla="*/ 442800 w 7414059"/>
              <a:gd name="connsiteY4950" fmla="*/ 2509180 h 8604433"/>
              <a:gd name="connsiteX4951" fmla="*/ 463098 w 7414059"/>
              <a:gd name="connsiteY4951" fmla="*/ 2417445 h 8604433"/>
              <a:gd name="connsiteX4952" fmla="*/ 444267 w 7414059"/>
              <a:gd name="connsiteY4952" fmla="*/ 2450782 h 8604433"/>
              <a:gd name="connsiteX4953" fmla="*/ 1614564 w 7414059"/>
              <a:gd name="connsiteY4953" fmla="*/ 2503037 h 8604433"/>
              <a:gd name="connsiteX4954" fmla="*/ 1582674 w 7414059"/>
              <a:gd name="connsiteY4954" fmla="*/ 2622099 h 8604433"/>
              <a:gd name="connsiteX4955" fmla="*/ 1587922 w 7414059"/>
              <a:gd name="connsiteY4955" fmla="*/ 2634139 h 8604433"/>
              <a:gd name="connsiteX4956" fmla="*/ 1608487 w 7414059"/>
              <a:gd name="connsiteY4956" fmla="*/ 2579370 h 8604433"/>
              <a:gd name="connsiteX4957" fmla="*/ 1627165 w 7414059"/>
              <a:gd name="connsiteY4957" fmla="*/ 2505551 h 8604433"/>
              <a:gd name="connsiteX4958" fmla="*/ 1656293 w 7414059"/>
              <a:gd name="connsiteY4958" fmla="*/ 2402053 h 8604433"/>
              <a:gd name="connsiteX4959" fmla="*/ 1649063 w 7414059"/>
              <a:gd name="connsiteY4959" fmla="*/ 2396014 h 8604433"/>
              <a:gd name="connsiteX4960" fmla="*/ 1614564 w 7414059"/>
              <a:gd name="connsiteY4960" fmla="*/ 2503037 h 8604433"/>
              <a:gd name="connsiteX4961" fmla="*/ 2037293 w 7414059"/>
              <a:gd name="connsiteY4961" fmla="*/ 2419826 h 8604433"/>
              <a:gd name="connsiteX4962" fmla="*/ 2001260 w 7414059"/>
              <a:gd name="connsiteY4962" fmla="*/ 2432371 h 8604433"/>
              <a:gd name="connsiteX4963" fmla="*/ 1975923 w 7414059"/>
              <a:gd name="connsiteY4963" fmla="*/ 2450773 h 8604433"/>
              <a:gd name="connsiteX4964" fmla="*/ 1969341 w 7414059"/>
              <a:gd name="connsiteY4964" fmla="*/ 2472195 h 8604433"/>
              <a:gd name="connsiteX4965" fmla="*/ 1994411 w 7414059"/>
              <a:gd name="connsiteY4965" fmla="*/ 2481729 h 8604433"/>
              <a:gd name="connsiteX4966" fmla="*/ 2045684 w 7414059"/>
              <a:gd name="connsiteY4966" fmla="*/ 2448944 h 8604433"/>
              <a:gd name="connsiteX4967" fmla="*/ 2046818 w 7414059"/>
              <a:gd name="connsiteY4967" fmla="*/ 2396014 h 8604433"/>
              <a:gd name="connsiteX4968" fmla="*/ 2037293 w 7414059"/>
              <a:gd name="connsiteY4968" fmla="*/ 2419826 h 8604433"/>
              <a:gd name="connsiteX4969" fmla="*/ 543222 w 7414059"/>
              <a:gd name="connsiteY4969" fmla="*/ 2443639 h 8604433"/>
              <a:gd name="connsiteX4970" fmla="*/ 527354 w 7414059"/>
              <a:gd name="connsiteY4970" fmla="*/ 2498551 h 8604433"/>
              <a:gd name="connsiteX4971" fmla="*/ 539069 w 7414059"/>
              <a:gd name="connsiteY4971" fmla="*/ 2591610 h 8604433"/>
              <a:gd name="connsiteX4972" fmla="*/ 554824 w 7414059"/>
              <a:gd name="connsiteY4972" fmla="*/ 2672620 h 8604433"/>
              <a:gd name="connsiteX4973" fmla="*/ 564863 w 7414059"/>
              <a:gd name="connsiteY4973" fmla="*/ 2662581 h 8604433"/>
              <a:gd name="connsiteX4974" fmla="*/ 563482 w 7414059"/>
              <a:gd name="connsiteY4974" fmla="*/ 2472214 h 8604433"/>
              <a:gd name="connsiteX4975" fmla="*/ 555052 w 7414059"/>
              <a:gd name="connsiteY4975" fmla="*/ 2400776 h 8604433"/>
              <a:gd name="connsiteX4976" fmla="*/ 543222 w 7414059"/>
              <a:gd name="connsiteY4976" fmla="*/ 2443639 h 8604433"/>
              <a:gd name="connsiteX4977" fmla="*/ 1529506 w 7414059"/>
              <a:gd name="connsiteY4977" fmla="*/ 2428094 h 8604433"/>
              <a:gd name="connsiteX4978" fmla="*/ 1527239 w 7414059"/>
              <a:gd name="connsiteY4978" fmla="*/ 2460641 h 8604433"/>
              <a:gd name="connsiteX4979" fmla="*/ 1540212 w 7414059"/>
              <a:gd name="connsiteY4979" fmla="*/ 2427837 h 8604433"/>
              <a:gd name="connsiteX4980" fmla="*/ 1537002 w 7414059"/>
              <a:gd name="connsiteY4980" fmla="*/ 2400776 h 8604433"/>
              <a:gd name="connsiteX4981" fmla="*/ 1529506 w 7414059"/>
              <a:gd name="connsiteY4981" fmla="*/ 2428094 h 8604433"/>
              <a:gd name="connsiteX4982" fmla="*/ 2081451 w 7414059"/>
              <a:gd name="connsiteY4982" fmla="*/ 2427304 h 8604433"/>
              <a:gd name="connsiteX4983" fmla="*/ 2115141 w 7414059"/>
              <a:gd name="connsiteY4983" fmla="*/ 2456955 h 8604433"/>
              <a:gd name="connsiteX4984" fmla="*/ 2150126 w 7414059"/>
              <a:gd name="connsiteY4984" fmla="*/ 2463279 h 8604433"/>
              <a:gd name="connsiteX4985" fmla="*/ 2156489 w 7414059"/>
              <a:gd name="connsiteY4985" fmla="*/ 2443210 h 8604433"/>
              <a:gd name="connsiteX4986" fmla="*/ 2121551 w 7414059"/>
              <a:gd name="connsiteY4986" fmla="*/ 2412397 h 8604433"/>
              <a:gd name="connsiteX4987" fmla="*/ 2086747 w 7414059"/>
              <a:gd name="connsiteY4987" fmla="*/ 2407034 h 8604433"/>
              <a:gd name="connsiteX4988" fmla="*/ 2081451 w 7414059"/>
              <a:gd name="connsiteY4988" fmla="*/ 2427304 h 8604433"/>
              <a:gd name="connsiteX4989" fmla="*/ 2860215 w 7414059"/>
              <a:gd name="connsiteY4989" fmla="*/ 2470842 h 8604433"/>
              <a:gd name="connsiteX4990" fmla="*/ 2794549 w 7414059"/>
              <a:gd name="connsiteY4990" fmla="*/ 2557863 h 8604433"/>
              <a:gd name="connsiteX4991" fmla="*/ 2787025 w 7414059"/>
              <a:gd name="connsiteY4991" fmla="*/ 2581599 h 8604433"/>
              <a:gd name="connsiteX4992" fmla="*/ 2805065 w 7414059"/>
              <a:gd name="connsiteY4992" fmla="*/ 2567921 h 8604433"/>
              <a:gd name="connsiteX4993" fmla="*/ 2914422 w 7414059"/>
              <a:gd name="connsiteY4993" fmla="*/ 2445906 h 8604433"/>
              <a:gd name="connsiteX4994" fmla="*/ 2921689 w 7414059"/>
              <a:gd name="connsiteY4994" fmla="*/ 2410673 h 8604433"/>
              <a:gd name="connsiteX4995" fmla="*/ 2860215 w 7414059"/>
              <a:gd name="connsiteY4995" fmla="*/ 2470842 h 8604433"/>
              <a:gd name="connsiteX4996" fmla="*/ 2196046 w 7414059"/>
              <a:gd name="connsiteY4996" fmla="*/ 2421417 h 8604433"/>
              <a:gd name="connsiteX4997" fmla="*/ 2203361 w 7414059"/>
              <a:gd name="connsiteY4997" fmla="*/ 2462689 h 8604433"/>
              <a:gd name="connsiteX4998" fmla="*/ 2265893 w 7414059"/>
              <a:gd name="connsiteY4998" fmla="*/ 2429589 h 8604433"/>
              <a:gd name="connsiteX4999" fmla="*/ 2234146 w 7414059"/>
              <a:gd name="connsiteY4999" fmla="*/ 2415064 h 8604433"/>
              <a:gd name="connsiteX5000" fmla="*/ 2196046 w 7414059"/>
              <a:gd name="connsiteY5000" fmla="*/ 2421417 h 8604433"/>
              <a:gd name="connsiteX5001" fmla="*/ 3289830 w 7414059"/>
              <a:gd name="connsiteY5001" fmla="*/ 2443639 h 8604433"/>
              <a:gd name="connsiteX5002" fmla="*/ 3279820 w 7414059"/>
              <a:gd name="connsiteY5002" fmla="*/ 2472214 h 8604433"/>
              <a:gd name="connsiteX5003" fmla="*/ 3299355 w 7414059"/>
              <a:gd name="connsiteY5003" fmla="*/ 2443639 h 8604433"/>
              <a:gd name="connsiteX5004" fmla="*/ 3309366 w 7414059"/>
              <a:gd name="connsiteY5004" fmla="*/ 2415064 h 8604433"/>
              <a:gd name="connsiteX5005" fmla="*/ 3289830 w 7414059"/>
              <a:gd name="connsiteY5005" fmla="*/ 2443639 h 8604433"/>
              <a:gd name="connsiteX5006" fmla="*/ 1470555 w 7414059"/>
              <a:gd name="connsiteY5006" fmla="*/ 2462689 h 8604433"/>
              <a:gd name="connsiteX5007" fmla="*/ 1468746 w 7414059"/>
              <a:gd name="connsiteY5007" fmla="*/ 2497388 h 8604433"/>
              <a:gd name="connsiteX5008" fmla="*/ 1480080 w 7414059"/>
              <a:gd name="connsiteY5008" fmla="*/ 2472214 h 8604433"/>
              <a:gd name="connsiteX5009" fmla="*/ 1481890 w 7414059"/>
              <a:gd name="connsiteY5009" fmla="*/ 2437514 h 8604433"/>
              <a:gd name="connsiteX5010" fmla="*/ 1470555 w 7414059"/>
              <a:gd name="connsiteY5010" fmla="*/ 2462689 h 8604433"/>
              <a:gd name="connsiteX5011" fmla="*/ 3118361 w 7414059"/>
              <a:gd name="connsiteY5011" fmla="*/ 2447239 h 8604433"/>
              <a:gd name="connsiteX5012" fmla="*/ 3064612 w 7414059"/>
              <a:gd name="connsiteY5012" fmla="*/ 2521115 h 8604433"/>
              <a:gd name="connsiteX5013" fmla="*/ 3015072 w 7414059"/>
              <a:gd name="connsiteY5013" fmla="*/ 2615089 h 8604433"/>
              <a:gd name="connsiteX5014" fmla="*/ 3000489 w 7414059"/>
              <a:gd name="connsiteY5014" fmla="*/ 2685479 h 8604433"/>
              <a:gd name="connsiteX5015" fmla="*/ 2991202 w 7414059"/>
              <a:gd name="connsiteY5015" fmla="*/ 2722521 h 8604433"/>
              <a:gd name="connsiteX5016" fmla="*/ 3038018 w 7414059"/>
              <a:gd name="connsiteY5016" fmla="*/ 2676411 h 8604433"/>
              <a:gd name="connsiteX5017" fmla="*/ 3107827 w 7414059"/>
              <a:gd name="connsiteY5017" fmla="*/ 2543651 h 8604433"/>
              <a:gd name="connsiteX5018" fmla="*/ 3123048 w 7414059"/>
              <a:gd name="connsiteY5018" fmla="*/ 2484320 h 8604433"/>
              <a:gd name="connsiteX5019" fmla="*/ 3118361 w 7414059"/>
              <a:gd name="connsiteY5019" fmla="*/ 2447239 h 8604433"/>
              <a:gd name="connsiteX5020" fmla="*/ 1197836 w 7414059"/>
              <a:gd name="connsiteY5020" fmla="*/ 2448401 h 8604433"/>
              <a:gd name="connsiteX5021" fmla="*/ 1188253 w 7414059"/>
              <a:gd name="connsiteY5021" fmla="*/ 2539470 h 8604433"/>
              <a:gd name="connsiteX5022" fmla="*/ 1197188 w 7414059"/>
              <a:gd name="connsiteY5022" fmla="*/ 2562701 h 8604433"/>
              <a:gd name="connsiteX5023" fmla="*/ 1203474 w 7414059"/>
              <a:gd name="connsiteY5023" fmla="*/ 2547204 h 8604433"/>
              <a:gd name="connsiteX5024" fmla="*/ 1197836 w 7414059"/>
              <a:gd name="connsiteY5024" fmla="*/ 2448401 h 8604433"/>
              <a:gd name="connsiteX5025" fmla="*/ 1357027 w 7414059"/>
              <a:gd name="connsiteY5025" fmla="*/ 2485749 h 8604433"/>
              <a:gd name="connsiteX5026" fmla="*/ 1359827 w 7414059"/>
              <a:gd name="connsiteY5026" fmla="*/ 2531983 h 8604433"/>
              <a:gd name="connsiteX5027" fmla="*/ 1372467 w 7414059"/>
              <a:gd name="connsiteY5027" fmla="*/ 2472376 h 8604433"/>
              <a:gd name="connsiteX5028" fmla="*/ 1363885 w 7414059"/>
              <a:gd name="connsiteY5028" fmla="*/ 2449182 h 8604433"/>
              <a:gd name="connsiteX5029" fmla="*/ 1357027 w 7414059"/>
              <a:gd name="connsiteY5029" fmla="*/ 2485749 h 8604433"/>
              <a:gd name="connsiteX5030" fmla="*/ 1729235 w 7414059"/>
              <a:gd name="connsiteY5030" fmla="*/ 2483625 h 8604433"/>
              <a:gd name="connsiteX5031" fmla="*/ 1734055 w 7414059"/>
              <a:gd name="connsiteY5031" fmla="*/ 2516962 h 8604433"/>
              <a:gd name="connsiteX5032" fmla="*/ 1744351 w 7414059"/>
              <a:gd name="connsiteY5032" fmla="*/ 2529364 h 8604433"/>
              <a:gd name="connsiteX5033" fmla="*/ 1728892 w 7414059"/>
              <a:gd name="connsiteY5033" fmla="*/ 2529364 h 8604433"/>
              <a:gd name="connsiteX5034" fmla="*/ 1713443 w 7414059"/>
              <a:gd name="connsiteY5034" fmla="*/ 2552614 h 8604433"/>
              <a:gd name="connsiteX5035" fmla="*/ 1738513 w 7414059"/>
              <a:gd name="connsiteY5035" fmla="*/ 2558787 h 8604433"/>
              <a:gd name="connsiteX5036" fmla="*/ 1756353 w 7414059"/>
              <a:gd name="connsiteY5036" fmla="*/ 2519801 h 8604433"/>
              <a:gd name="connsiteX5037" fmla="*/ 1768402 w 7414059"/>
              <a:gd name="connsiteY5037" fmla="*/ 2509800 h 8604433"/>
              <a:gd name="connsiteX5038" fmla="*/ 1774441 w 7414059"/>
              <a:gd name="connsiteY5038" fmla="*/ 2533869 h 8604433"/>
              <a:gd name="connsiteX5039" fmla="*/ 1799168 w 7414059"/>
              <a:gd name="connsiteY5039" fmla="*/ 2535908 h 8604433"/>
              <a:gd name="connsiteX5040" fmla="*/ 1740227 w 7414059"/>
              <a:gd name="connsiteY5040" fmla="*/ 2462689 h 8604433"/>
              <a:gd name="connsiteX5041" fmla="*/ 1729235 w 7414059"/>
              <a:gd name="connsiteY5041" fmla="*/ 2483625 h 8604433"/>
              <a:gd name="connsiteX5042" fmla="*/ 2072773 w 7414059"/>
              <a:gd name="connsiteY5042" fmla="*/ 2468490 h 8604433"/>
              <a:gd name="connsiteX5043" fmla="*/ 2082537 w 7414059"/>
              <a:gd name="connsiteY5043" fmla="*/ 2510447 h 8604433"/>
              <a:gd name="connsiteX5044" fmla="*/ 2119379 w 7414059"/>
              <a:gd name="connsiteY5044" fmla="*/ 2515991 h 8604433"/>
              <a:gd name="connsiteX5045" fmla="*/ 2139544 w 7414059"/>
              <a:gd name="connsiteY5045" fmla="*/ 2521401 h 8604433"/>
              <a:gd name="connsiteX5046" fmla="*/ 2144249 w 7414059"/>
              <a:gd name="connsiteY5046" fmla="*/ 2496807 h 8604433"/>
              <a:gd name="connsiteX5047" fmla="*/ 2148954 w 7414059"/>
              <a:gd name="connsiteY5047" fmla="*/ 2472214 h 8604433"/>
              <a:gd name="connsiteX5048" fmla="*/ 2133600 w 7414059"/>
              <a:gd name="connsiteY5048" fmla="*/ 2472081 h 8604433"/>
              <a:gd name="connsiteX5049" fmla="*/ 2098967 w 7414059"/>
              <a:gd name="connsiteY5049" fmla="*/ 2466766 h 8604433"/>
              <a:gd name="connsiteX5050" fmla="*/ 2072773 w 7414059"/>
              <a:gd name="connsiteY5050" fmla="*/ 2468490 h 8604433"/>
              <a:gd name="connsiteX5051" fmla="*/ 2208743 w 7414059"/>
              <a:gd name="connsiteY5051" fmla="*/ 2469709 h 8604433"/>
              <a:gd name="connsiteX5052" fmla="*/ 2170786 w 7414059"/>
              <a:gd name="connsiteY5052" fmla="*/ 2508990 h 8604433"/>
              <a:gd name="connsiteX5053" fmla="*/ 2170643 w 7414059"/>
              <a:gd name="connsiteY5053" fmla="*/ 2521963 h 8604433"/>
              <a:gd name="connsiteX5054" fmla="*/ 2206362 w 7414059"/>
              <a:gd name="connsiteY5054" fmla="*/ 2515286 h 8604433"/>
              <a:gd name="connsiteX5055" fmla="*/ 2243280 w 7414059"/>
              <a:gd name="connsiteY5055" fmla="*/ 2507085 h 8604433"/>
              <a:gd name="connsiteX5056" fmla="*/ 2251062 w 7414059"/>
              <a:gd name="connsiteY5056" fmla="*/ 2484120 h 8604433"/>
              <a:gd name="connsiteX5057" fmla="*/ 2208743 w 7414059"/>
              <a:gd name="connsiteY5057" fmla="*/ 2469709 h 8604433"/>
              <a:gd name="connsiteX5058" fmla="*/ 3442230 w 7414059"/>
              <a:gd name="connsiteY5058" fmla="*/ 2631567 h 8604433"/>
              <a:gd name="connsiteX5059" fmla="*/ 3204105 w 7414059"/>
              <a:gd name="connsiteY5059" fmla="*/ 2848280 h 8604433"/>
              <a:gd name="connsiteX5060" fmla="*/ 3113380 w 7414059"/>
              <a:gd name="connsiteY5060" fmla="*/ 2948073 h 8604433"/>
              <a:gd name="connsiteX5061" fmla="*/ 3121705 w 7414059"/>
              <a:gd name="connsiteY5061" fmla="*/ 2961542 h 8604433"/>
              <a:gd name="connsiteX5062" fmla="*/ 3150251 w 7414059"/>
              <a:gd name="connsiteY5062" fmla="*/ 2938339 h 8604433"/>
              <a:gd name="connsiteX5063" fmla="*/ 3606965 w 7414059"/>
              <a:gd name="connsiteY5063" fmla="*/ 2503837 h 8604433"/>
              <a:gd name="connsiteX5064" fmla="*/ 3442230 w 7414059"/>
              <a:gd name="connsiteY5064" fmla="*/ 2631567 h 8604433"/>
              <a:gd name="connsiteX5065" fmla="*/ 1310221 w 7414059"/>
              <a:gd name="connsiteY5065" fmla="*/ 2478567 h 8604433"/>
              <a:gd name="connsiteX5066" fmla="*/ 1303868 w 7414059"/>
              <a:gd name="connsiteY5066" fmla="*/ 2510314 h 8604433"/>
              <a:gd name="connsiteX5067" fmla="*/ 1296876 w 7414059"/>
              <a:gd name="connsiteY5067" fmla="*/ 2542708 h 8604433"/>
              <a:gd name="connsiteX5068" fmla="*/ 1278693 w 7414059"/>
              <a:gd name="connsiteY5068" fmla="*/ 2599068 h 8604433"/>
              <a:gd name="connsiteX5069" fmla="*/ 1256224 w 7414059"/>
              <a:gd name="connsiteY5069" fmla="*/ 2686526 h 8604433"/>
              <a:gd name="connsiteX5070" fmla="*/ 1243441 w 7414059"/>
              <a:gd name="connsiteY5070" fmla="*/ 2748439 h 8604433"/>
              <a:gd name="connsiteX5071" fmla="*/ 1235050 w 7414059"/>
              <a:gd name="connsiteY5071" fmla="*/ 2777433 h 8604433"/>
              <a:gd name="connsiteX5072" fmla="*/ 1232430 w 7414059"/>
              <a:gd name="connsiteY5072" fmla="*/ 2822744 h 8604433"/>
              <a:gd name="connsiteX5073" fmla="*/ 1258557 w 7414059"/>
              <a:gd name="connsiteY5073" fmla="*/ 2735151 h 8604433"/>
              <a:gd name="connsiteX5074" fmla="*/ 1258834 w 7414059"/>
              <a:gd name="connsiteY5074" fmla="*/ 2707577 h 8604433"/>
              <a:gd name="connsiteX5075" fmla="*/ 1276417 w 7414059"/>
              <a:gd name="connsiteY5075" fmla="*/ 2730389 h 8604433"/>
              <a:gd name="connsiteX5076" fmla="*/ 1287961 w 7414059"/>
              <a:gd name="connsiteY5076" fmla="*/ 2767489 h 8604433"/>
              <a:gd name="connsiteX5077" fmla="*/ 1279836 w 7414059"/>
              <a:gd name="connsiteY5077" fmla="*/ 2800826 h 8604433"/>
              <a:gd name="connsiteX5078" fmla="*/ 1273083 w 7414059"/>
              <a:gd name="connsiteY5078" fmla="*/ 2834164 h 8604433"/>
              <a:gd name="connsiteX5079" fmla="*/ 1234240 w 7414059"/>
              <a:gd name="connsiteY5079" fmla="*/ 2985535 h 8604433"/>
              <a:gd name="connsiteX5080" fmla="*/ 1242489 w 7414059"/>
              <a:gd name="connsiteY5080" fmla="*/ 3002385 h 8604433"/>
              <a:gd name="connsiteX5081" fmla="*/ 1274274 w 7414059"/>
              <a:gd name="connsiteY5081" fmla="*/ 2904716 h 8604433"/>
              <a:gd name="connsiteX5082" fmla="*/ 1277769 w 7414059"/>
              <a:gd name="connsiteY5082" fmla="*/ 2881789 h 8604433"/>
              <a:gd name="connsiteX5083" fmla="*/ 1297515 w 7414059"/>
              <a:gd name="connsiteY5083" fmla="*/ 2788920 h 8604433"/>
              <a:gd name="connsiteX5084" fmla="*/ 1305135 w 7414059"/>
              <a:gd name="connsiteY5084" fmla="*/ 2767489 h 8604433"/>
              <a:gd name="connsiteX5085" fmla="*/ 1316088 w 7414059"/>
              <a:gd name="connsiteY5085" fmla="*/ 2741781 h 8604433"/>
              <a:gd name="connsiteX5086" fmla="*/ 1297924 w 7414059"/>
              <a:gd name="connsiteY5086" fmla="*/ 2685831 h 8604433"/>
              <a:gd name="connsiteX5087" fmla="*/ 1274855 w 7414059"/>
              <a:gd name="connsiteY5087" fmla="*/ 2655580 h 8604433"/>
              <a:gd name="connsiteX5088" fmla="*/ 1283751 w 7414059"/>
              <a:gd name="connsiteY5088" fmla="*/ 2632186 h 8604433"/>
              <a:gd name="connsiteX5089" fmla="*/ 1320699 w 7414059"/>
              <a:gd name="connsiteY5089" fmla="*/ 2476338 h 8604433"/>
              <a:gd name="connsiteX5090" fmla="*/ 1310221 w 7414059"/>
              <a:gd name="connsiteY5090" fmla="*/ 2478567 h 8604433"/>
              <a:gd name="connsiteX5091" fmla="*/ 1509446 w 7414059"/>
              <a:gd name="connsiteY5091" fmla="*/ 2496026 h 8604433"/>
              <a:gd name="connsiteX5092" fmla="*/ 1473718 w 7414059"/>
              <a:gd name="connsiteY5092" fmla="*/ 2632672 h 8604433"/>
              <a:gd name="connsiteX5093" fmla="*/ 1450829 w 7414059"/>
              <a:gd name="connsiteY5093" fmla="*/ 2746181 h 8604433"/>
              <a:gd name="connsiteX5094" fmla="*/ 1469174 w 7414059"/>
              <a:gd name="connsiteY5094" fmla="*/ 2714416 h 8604433"/>
              <a:gd name="connsiteX5095" fmla="*/ 1483633 w 7414059"/>
              <a:gd name="connsiteY5095" fmla="*/ 2659533 h 8604433"/>
              <a:gd name="connsiteX5096" fmla="*/ 1489520 w 7414059"/>
              <a:gd name="connsiteY5096" fmla="*/ 2624471 h 8604433"/>
              <a:gd name="connsiteX5097" fmla="*/ 1493606 w 7414059"/>
              <a:gd name="connsiteY5097" fmla="*/ 2610793 h 8604433"/>
              <a:gd name="connsiteX5098" fmla="*/ 1502597 w 7414059"/>
              <a:gd name="connsiteY5098" fmla="*/ 2588705 h 8604433"/>
              <a:gd name="connsiteX5099" fmla="*/ 1517494 w 7414059"/>
              <a:gd name="connsiteY5099" fmla="*/ 2527678 h 8604433"/>
              <a:gd name="connsiteX5100" fmla="*/ 1520647 w 7414059"/>
              <a:gd name="connsiteY5100" fmla="*/ 2489578 h 8604433"/>
              <a:gd name="connsiteX5101" fmla="*/ 1516856 w 7414059"/>
              <a:gd name="connsiteY5101" fmla="*/ 2467451 h 8604433"/>
              <a:gd name="connsiteX5102" fmla="*/ 1509446 w 7414059"/>
              <a:gd name="connsiteY5102" fmla="*/ 2496026 h 8604433"/>
              <a:gd name="connsiteX5103" fmla="*/ 1660198 w 7414059"/>
              <a:gd name="connsiteY5103" fmla="*/ 2505570 h 8604433"/>
              <a:gd name="connsiteX5104" fmla="*/ 1664456 w 7414059"/>
              <a:gd name="connsiteY5104" fmla="*/ 2541337 h 8604433"/>
              <a:gd name="connsiteX5105" fmla="*/ 1687678 w 7414059"/>
              <a:gd name="connsiteY5105" fmla="*/ 2514895 h 8604433"/>
              <a:gd name="connsiteX5106" fmla="*/ 1660198 w 7414059"/>
              <a:gd name="connsiteY5106" fmla="*/ 2505570 h 8604433"/>
              <a:gd name="connsiteX5107" fmla="*/ 1958845 w 7414059"/>
              <a:gd name="connsiteY5107" fmla="*/ 2505113 h 8604433"/>
              <a:gd name="connsiteX5108" fmla="*/ 1954378 w 7414059"/>
              <a:gd name="connsiteY5108" fmla="*/ 2528478 h 8604433"/>
              <a:gd name="connsiteX5109" fmla="*/ 1983296 w 7414059"/>
              <a:gd name="connsiteY5109" fmla="*/ 2538565 h 8604433"/>
              <a:gd name="connsiteX5110" fmla="*/ 2012213 w 7414059"/>
              <a:gd name="connsiteY5110" fmla="*/ 2548643 h 8604433"/>
              <a:gd name="connsiteX5111" fmla="*/ 2019843 w 7414059"/>
              <a:gd name="connsiteY5111" fmla="*/ 2536622 h 8604433"/>
              <a:gd name="connsiteX5112" fmla="*/ 1999669 w 7414059"/>
              <a:gd name="connsiteY5112" fmla="*/ 2496274 h 8604433"/>
              <a:gd name="connsiteX5113" fmla="*/ 1958845 w 7414059"/>
              <a:gd name="connsiteY5113" fmla="*/ 2505113 h 8604433"/>
              <a:gd name="connsiteX5114" fmla="*/ 743981 w 7414059"/>
              <a:gd name="connsiteY5114" fmla="*/ 2526163 h 8604433"/>
              <a:gd name="connsiteX5115" fmla="*/ 732227 w 7414059"/>
              <a:gd name="connsiteY5115" fmla="*/ 2582856 h 8604433"/>
              <a:gd name="connsiteX5116" fmla="*/ 719006 w 7414059"/>
              <a:gd name="connsiteY5116" fmla="*/ 2638901 h 8604433"/>
              <a:gd name="connsiteX5117" fmla="*/ 698927 w 7414059"/>
              <a:gd name="connsiteY5117" fmla="*/ 2756192 h 8604433"/>
              <a:gd name="connsiteX5118" fmla="*/ 722540 w 7414059"/>
              <a:gd name="connsiteY5118" fmla="*/ 2685117 h 8604433"/>
              <a:gd name="connsiteX5119" fmla="*/ 756201 w 7414059"/>
              <a:gd name="connsiteY5119" fmla="*/ 2688803 h 8604433"/>
              <a:gd name="connsiteX5120" fmla="*/ 770717 w 7414059"/>
              <a:gd name="connsiteY5120" fmla="*/ 2724779 h 8604433"/>
              <a:gd name="connsiteX5121" fmla="*/ 773346 w 7414059"/>
              <a:gd name="connsiteY5121" fmla="*/ 2576484 h 8604433"/>
              <a:gd name="connsiteX5122" fmla="*/ 755592 w 7414059"/>
              <a:gd name="connsiteY5122" fmla="*/ 2487416 h 8604433"/>
              <a:gd name="connsiteX5123" fmla="*/ 743981 w 7414059"/>
              <a:gd name="connsiteY5123" fmla="*/ 2526163 h 8604433"/>
              <a:gd name="connsiteX5124" fmla="*/ 2843565 w 7414059"/>
              <a:gd name="connsiteY5124" fmla="*/ 2545956 h 8604433"/>
              <a:gd name="connsiteX5125" fmla="*/ 2770718 w 7414059"/>
              <a:gd name="connsiteY5125" fmla="*/ 2655865 h 8604433"/>
              <a:gd name="connsiteX5126" fmla="*/ 2891400 w 7414059"/>
              <a:gd name="connsiteY5126" fmla="*/ 2530716 h 8604433"/>
              <a:gd name="connsiteX5127" fmla="*/ 2902125 w 7414059"/>
              <a:gd name="connsiteY5127" fmla="*/ 2495674 h 8604433"/>
              <a:gd name="connsiteX5128" fmla="*/ 2843565 w 7414059"/>
              <a:gd name="connsiteY5128" fmla="*/ 2545956 h 8604433"/>
              <a:gd name="connsiteX5129" fmla="*/ 852280 w 7414059"/>
              <a:gd name="connsiteY5129" fmla="*/ 2534126 h 8604433"/>
              <a:gd name="connsiteX5130" fmla="*/ 831906 w 7414059"/>
              <a:gd name="connsiteY5130" fmla="*/ 2629376 h 8604433"/>
              <a:gd name="connsiteX5131" fmla="*/ 799369 w 7414059"/>
              <a:gd name="connsiteY5131" fmla="*/ 2767489 h 8604433"/>
              <a:gd name="connsiteX5132" fmla="*/ 774365 w 7414059"/>
              <a:gd name="connsiteY5132" fmla="*/ 2869882 h 8604433"/>
              <a:gd name="connsiteX5133" fmla="*/ 778880 w 7414059"/>
              <a:gd name="connsiteY5133" fmla="*/ 2891314 h 8604433"/>
              <a:gd name="connsiteX5134" fmla="*/ 789596 w 7414059"/>
              <a:gd name="connsiteY5134" fmla="*/ 2874645 h 8604433"/>
              <a:gd name="connsiteX5135" fmla="*/ 861224 w 7414059"/>
              <a:gd name="connsiteY5135" fmla="*/ 2600630 h 8604433"/>
              <a:gd name="connsiteX5136" fmla="*/ 875864 w 7414059"/>
              <a:gd name="connsiteY5136" fmla="*/ 2571884 h 8604433"/>
              <a:gd name="connsiteX5137" fmla="*/ 867444 w 7414059"/>
              <a:gd name="connsiteY5137" fmla="*/ 2533955 h 8604433"/>
              <a:gd name="connsiteX5138" fmla="*/ 859024 w 7414059"/>
              <a:gd name="connsiteY5138" fmla="*/ 2496026 h 8604433"/>
              <a:gd name="connsiteX5139" fmla="*/ 852280 w 7414059"/>
              <a:gd name="connsiteY5139" fmla="*/ 2534126 h 8604433"/>
              <a:gd name="connsiteX5140" fmla="*/ 976884 w 7414059"/>
              <a:gd name="connsiteY5140" fmla="*/ 2516743 h 8604433"/>
              <a:gd name="connsiteX5141" fmla="*/ 965845 w 7414059"/>
              <a:gd name="connsiteY5141" fmla="*/ 2555557 h 8604433"/>
              <a:gd name="connsiteX5142" fmla="*/ 969416 w 7414059"/>
              <a:gd name="connsiteY5142" fmla="*/ 2576989 h 8604433"/>
              <a:gd name="connsiteX5143" fmla="*/ 985495 w 7414059"/>
              <a:gd name="connsiteY5143" fmla="*/ 2543204 h 8604433"/>
              <a:gd name="connsiteX5144" fmla="*/ 976884 w 7414059"/>
              <a:gd name="connsiteY5144" fmla="*/ 2516743 h 8604433"/>
              <a:gd name="connsiteX5145" fmla="*/ 1558223 w 7414059"/>
              <a:gd name="connsiteY5145" fmla="*/ 2507171 h 8604433"/>
              <a:gd name="connsiteX5146" fmla="*/ 1546374 w 7414059"/>
              <a:gd name="connsiteY5146" fmla="*/ 2553253 h 8604433"/>
              <a:gd name="connsiteX5147" fmla="*/ 1530163 w 7414059"/>
              <a:gd name="connsiteY5147" fmla="*/ 2603059 h 8604433"/>
              <a:gd name="connsiteX5148" fmla="*/ 1526343 w 7414059"/>
              <a:gd name="connsiteY5148" fmla="*/ 2629252 h 8604433"/>
              <a:gd name="connsiteX5149" fmla="*/ 1556137 w 7414059"/>
              <a:gd name="connsiteY5149" fmla="*/ 2598420 h 8604433"/>
              <a:gd name="connsiteX5150" fmla="*/ 1572387 w 7414059"/>
              <a:gd name="connsiteY5150" fmla="*/ 2535488 h 8604433"/>
              <a:gd name="connsiteX5151" fmla="*/ 1558223 w 7414059"/>
              <a:gd name="connsiteY5151" fmla="*/ 2507171 h 8604433"/>
              <a:gd name="connsiteX5152" fmla="*/ 1457020 w 7414059"/>
              <a:gd name="connsiteY5152" fmla="*/ 2525392 h 8604433"/>
              <a:gd name="connsiteX5153" fmla="*/ 1462773 w 7414059"/>
              <a:gd name="connsiteY5153" fmla="*/ 2531155 h 8604433"/>
              <a:gd name="connsiteX5154" fmla="*/ 1462021 w 7414059"/>
              <a:gd name="connsiteY5154" fmla="*/ 2512895 h 8604433"/>
              <a:gd name="connsiteX5155" fmla="*/ 1457020 w 7414059"/>
              <a:gd name="connsiteY5155" fmla="*/ 2525392 h 8604433"/>
              <a:gd name="connsiteX5156" fmla="*/ 1894418 w 7414059"/>
              <a:gd name="connsiteY5156" fmla="*/ 2537536 h 8604433"/>
              <a:gd name="connsiteX5157" fmla="*/ 1903943 w 7414059"/>
              <a:gd name="connsiteY5157" fmla="*/ 2562701 h 8604433"/>
              <a:gd name="connsiteX5158" fmla="*/ 1913468 w 7414059"/>
              <a:gd name="connsiteY5158" fmla="*/ 2553738 h 8604433"/>
              <a:gd name="connsiteX5159" fmla="*/ 1914182 w 7414059"/>
              <a:gd name="connsiteY5159" fmla="*/ 2531983 h 8604433"/>
              <a:gd name="connsiteX5160" fmla="*/ 1904657 w 7414059"/>
              <a:gd name="connsiteY5160" fmla="*/ 2521668 h 8604433"/>
              <a:gd name="connsiteX5161" fmla="*/ 1894418 w 7414059"/>
              <a:gd name="connsiteY5161" fmla="*/ 2537536 h 8604433"/>
              <a:gd name="connsiteX5162" fmla="*/ 2052761 w 7414059"/>
              <a:gd name="connsiteY5162" fmla="*/ 2534469 h 8604433"/>
              <a:gd name="connsiteX5163" fmla="*/ 2088328 w 7414059"/>
              <a:gd name="connsiteY5163" fmla="*/ 2564330 h 8604433"/>
              <a:gd name="connsiteX5164" fmla="*/ 2122685 w 7414059"/>
              <a:gd name="connsiteY5164" fmla="*/ 2569902 h 8604433"/>
              <a:gd name="connsiteX5165" fmla="*/ 2128790 w 7414059"/>
              <a:gd name="connsiteY5165" fmla="*/ 2553986 h 8604433"/>
              <a:gd name="connsiteX5166" fmla="*/ 2092271 w 7414059"/>
              <a:gd name="connsiteY5166" fmla="*/ 2523173 h 8604433"/>
              <a:gd name="connsiteX5167" fmla="*/ 2059162 w 7414059"/>
              <a:gd name="connsiteY5167" fmla="*/ 2517800 h 8604433"/>
              <a:gd name="connsiteX5168" fmla="*/ 2052761 w 7414059"/>
              <a:gd name="connsiteY5168" fmla="*/ 2534469 h 8604433"/>
              <a:gd name="connsiteX5169" fmla="*/ 2187312 w 7414059"/>
              <a:gd name="connsiteY5169" fmla="*/ 2526659 h 8604433"/>
              <a:gd name="connsiteX5170" fmla="*/ 2161118 w 7414059"/>
              <a:gd name="connsiteY5170" fmla="*/ 2530631 h 8604433"/>
              <a:gd name="connsiteX5171" fmla="*/ 2161118 w 7414059"/>
              <a:gd name="connsiteY5171" fmla="*/ 2549624 h 8604433"/>
              <a:gd name="connsiteX5172" fmla="*/ 2161118 w 7414059"/>
              <a:gd name="connsiteY5172" fmla="*/ 2568616 h 8604433"/>
              <a:gd name="connsiteX5173" fmla="*/ 2196837 w 7414059"/>
              <a:gd name="connsiteY5173" fmla="*/ 2565654 h 8604433"/>
              <a:gd name="connsiteX5174" fmla="*/ 2232555 w 7414059"/>
              <a:gd name="connsiteY5174" fmla="*/ 2562701 h 8604433"/>
              <a:gd name="connsiteX5175" fmla="*/ 2235603 w 7414059"/>
              <a:gd name="connsiteY5175" fmla="*/ 2541270 h 8604433"/>
              <a:gd name="connsiteX5176" fmla="*/ 2187312 w 7414059"/>
              <a:gd name="connsiteY5176" fmla="*/ 2526659 h 8604433"/>
              <a:gd name="connsiteX5177" fmla="*/ 2626624 w 7414059"/>
              <a:gd name="connsiteY5177" fmla="*/ 2536507 h 8604433"/>
              <a:gd name="connsiteX5178" fmla="*/ 2613555 w 7414059"/>
              <a:gd name="connsiteY5178" fmla="*/ 2553176 h 8604433"/>
              <a:gd name="connsiteX5179" fmla="*/ 2630224 w 7414059"/>
              <a:gd name="connsiteY5179" fmla="*/ 2540108 h 8604433"/>
              <a:gd name="connsiteX5180" fmla="*/ 2646893 w 7414059"/>
              <a:gd name="connsiteY5180" fmla="*/ 2523439 h 8604433"/>
              <a:gd name="connsiteX5181" fmla="*/ 2626624 w 7414059"/>
              <a:gd name="connsiteY5181" fmla="*/ 2536507 h 8604433"/>
              <a:gd name="connsiteX5182" fmla="*/ 2944187 w 7414059"/>
              <a:gd name="connsiteY5182" fmla="*/ 2578227 h 8604433"/>
              <a:gd name="connsiteX5183" fmla="*/ 2894543 w 7414059"/>
              <a:gd name="connsiteY5183" fmla="*/ 2648464 h 8604433"/>
              <a:gd name="connsiteX5184" fmla="*/ 2888428 w 7414059"/>
              <a:gd name="connsiteY5184" fmla="*/ 2678601 h 8604433"/>
              <a:gd name="connsiteX5185" fmla="*/ 2935996 w 7414059"/>
              <a:gd name="connsiteY5185" fmla="*/ 2644045 h 8604433"/>
              <a:gd name="connsiteX5186" fmla="*/ 2995641 w 7414059"/>
              <a:gd name="connsiteY5186" fmla="*/ 2560253 h 8604433"/>
              <a:gd name="connsiteX5187" fmla="*/ 2997718 w 7414059"/>
              <a:gd name="connsiteY5187" fmla="*/ 2524582 h 8604433"/>
              <a:gd name="connsiteX5188" fmla="*/ 2944187 w 7414059"/>
              <a:gd name="connsiteY5188" fmla="*/ 2578227 h 8604433"/>
              <a:gd name="connsiteX5189" fmla="*/ 166385 w 7414059"/>
              <a:gd name="connsiteY5189" fmla="*/ 2592029 h 8604433"/>
              <a:gd name="connsiteX5190" fmla="*/ 144982 w 7414059"/>
              <a:gd name="connsiteY5190" fmla="*/ 2659523 h 8604433"/>
              <a:gd name="connsiteX5191" fmla="*/ 174405 w 7414059"/>
              <a:gd name="connsiteY5191" fmla="*/ 2600049 h 8604433"/>
              <a:gd name="connsiteX5192" fmla="*/ 195807 w 7414059"/>
              <a:gd name="connsiteY5192" fmla="*/ 2532555 h 8604433"/>
              <a:gd name="connsiteX5193" fmla="*/ 166385 w 7414059"/>
              <a:gd name="connsiteY5193" fmla="*/ 2592029 h 8604433"/>
              <a:gd name="connsiteX5194" fmla="*/ 657675 w 7414059"/>
              <a:gd name="connsiteY5194" fmla="*/ 2548414 h 8604433"/>
              <a:gd name="connsiteX5195" fmla="*/ 662475 w 7414059"/>
              <a:gd name="connsiteY5195" fmla="*/ 2560320 h 8604433"/>
              <a:gd name="connsiteX5196" fmla="*/ 662475 w 7414059"/>
              <a:gd name="connsiteY5196" fmla="*/ 2536507 h 8604433"/>
              <a:gd name="connsiteX5197" fmla="*/ 657675 w 7414059"/>
              <a:gd name="connsiteY5197" fmla="*/ 2548414 h 8604433"/>
              <a:gd name="connsiteX5198" fmla="*/ 1388497 w 7414059"/>
              <a:gd name="connsiteY5198" fmla="*/ 2591800 h 8604433"/>
              <a:gd name="connsiteX5199" fmla="*/ 1381554 w 7414059"/>
              <a:gd name="connsiteY5199" fmla="*/ 2658866 h 8604433"/>
              <a:gd name="connsiteX5200" fmla="*/ 1395003 w 7414059"/>
              <a:gd name="connsiteY5200" fmla="*/ 2636911 h 8604433"/>
              <a:gd name="connsiteX5201" fmla="*/ 1409510 w 7414059"/>
              <a:gd name="connsiteY5201" fmla="*/ 2576989 h 8604433"/>
              <a:gd name="connsiteX5202" fmla="*/ 1410548 w 7414059"/>
              <a:gd name="connsiteY5202" fmla="*/ 2529364 h 8604433"/>
              <a:gd name="connsiteX5203" fmla="*/ 1388497 w 7414059"/>
              <a:gd name="connsiteY5203" fmla="*/ 2591800 h 8604433"/>
              <a:gd name="connsiteX5204" fmla="*/ 3264846 w 7414059"/>
              <a:gd name="connsiteY5204" fmla="*/ 2613574 h 8604433"/>
              <a:gd name="connsiteX5205" fmla="*/ 3206306 w 7414059"/>
              <a:gd name="connsiteY5205" fmla="*/ 2748077 h 8604433"/>
              <a:gd name="connsiteX5206" fmla="*/ 3249244 w 7414059"/>
              <a:gd name="connsiteY5206" fmla="*/ 2717121 h 8604433"/>
              <a:gd name="connsiteX5207" fmla="*/ 3284858 w 7414059"/>
              <a:gd name="connsiteY5207" fmla="*/ 2686526 h 8604433"/>
              <a:gd name="connsiteX5208" fmla="*/ 3304442 w 7414059"/>
              <a:gd name="connsiteY5208" fmla="*/ 2611555 h 8604433"/>
              <a:gd name="connsiteX5209" fmla="*/ 3321225 w 7414059"/>
              <a:gd name="connsiteY5209" fmla="*/ 2533841 h 8604433"/>
              <a:gd name="connsiteX5210" fmla="*/ 3264846 w 7414059"/>
              <a:gd name="connsiteY5210" fmla="*/ 2613574 h 8604433"/>
              <a:gd name="connsiteX5211" fmla="*/ 1102100 w 7414059"/>
              <a:gd name="connsiteY5211" fmla="*/ 2567940 h 8604433"/>
              <a:gd name="connsiteX5212" fmla="*/ 1101538 w 7414059"/>
              <a:gd name="connsiteY5212" fmla="*/ 2622452 h 8604433"/>
              <a:gd name="connsiteX5213" fmla="*/ 1094842 w 7414059"/>
              <a:gd name="connsiteY5213" fmla="*/ 2639225 h 8604433"/>
              <a:gd name="connsiteX5214" fmla="*/ 1081697 w 7414059"/>
              <a:gd name="connsiteY5214" fmla="*/ 2687441 h 8604433"/>
              <a:gd name="connsiteX5215" fmla="*/ 1107929 w 7414059"/>
              <a:gd name="connsiteY5215" fmla="*/ 2665095 h 8604433"/>
              <a:gd name="connsiteX5216" fmla="*/ 1114444 w 7414059"/>
              <a:gd name="connsiteY5216" fmla="*/ 2545680 h 8604433"/>
              <a:gd name="connsiteX5217" fmla="*/ 1103843 w 7414059"/>
              <a:gd name="connsiteY5217" fmla="*/ 2535079 h 8604433"/>
              <a:gd name="connsiteX5218" fmla="*/ 1102100 w 7414059"/>
              <a:gd name="connsiteY5218" fmla="*/ 2567940 h 8604433"/>
              <a:gd name="connsiteX5219" fmla="*/ 1338615 w 7414059"/>
              <a:gd name="connsiteY5219" fmla="*/ 2559692 h 8604433"/>
              <a:gd name="connsiteX5220" fmla="*/ 1340939 w 7414059"/>
              <a:gd name="connsiteY5220" fmla="*/ 2605564 h 8604433"/>
              <a:gd name="connsiteX5221" fmla="*/ 1353293 w 7414059"/>
              <a:gd name="connsiteY5221" fmla="*/ 2546404 h 8604433"/>
              <a:gd name="connsiteX5222" fmla="*/ 1338615 w 7414059"/>
              <a:gd name="connsiteY5222" fmla="*/ 2559692 h 8604433"/>
              <a:gd name="connsiteX5223" fmla="*/ 1824904 w 7414059"/>
              <a:gd name="connsiteY5223" fmla="*/ 2558244 h 8604433"/>
              <a:gd name="connsiteX5224" fmla="*/ 1832372 w 7414059"/>
              <a:gd name="connsiteY5224" fmla="*/ 2586409 h 8604433"/>
              <a:gd name="connsiteX5225" fmla="*/ 1844564 w 7414059"/>
              <a:gd name="connsiteY5225" fmla="*/ 2596525 h 8604433"/>
              <a:gd name="connsiteX5226" fmla="*/ 1850441 w 7414059"/>
              <a:gd name="connsiteY5226" fmla="*/ 2581218 h 8604433"/>
              <a:gd name="connsiteX5227" fmla="*/ 1842973 w 7414059"/>
              <a:gd name="connsiteY5227" fmla="*/ 2545328 h 8604433"/>
              <a:gd name="connsiteX5228" fmla="*/ 1824904 w 7414059"/>
              <a:gd name="connsiteY5228" fmla="*/ 2558244 h 8604433"/>
              <a:gd name="connsiteX5229" fmla="*/ 1947377 w 7414059"/>
              <a:gd name="connsiteY5229" fmla="*/ 2555110 h 8604433"/>
              <a:gd name="connsiteX5230" fmla="*/ 1976771 w 7414059"/>
              <a:gd name="connsiteY5230" fmla="*/ 2590772 h 8604433"/>
              <a:gd name="connsiteX5231" fmla="*/ 2010051 w 7414059"/>
              <a:gd name="connsiteY5231" fmla="*/ 2584685 h 8604433"/>
              <a:gd name="connsiteX5232" fmla="*/ 1985515 w 7414059"/>
              <a:gd name="connsiteY5232" fmla="*/ 2551090 h 8604433"/>
              <a:gd name="connsiteX5233" fmla="*/ 1952778 w 7414059"/>
              <a:gd name="connsiteY5233" fmla="*/ 2541042 h 8604433"/>
              <a:gd name="connsiteX5234" fmla="*/ 1947377 w 7414059"/>
              <a:gd name="connsiteY5234" fmla="*/ 2555110 h 8604433"/>
              <a:gd name="connsiteX5235" fmla="*/ 2296849 w 7414059"/>
              <a:gd name="connsiteY5235" fmla="*/ 2554719 h 8604433"/>
              <a:gd name="connsiteX5236" fmla="*/ 2256368 w 7414059"/>
              <a:gd name="connsiteY5236" fmla="*/ 2569055 h 8604433"/>
              <a:gd name="connsiteX5237" fmla="*/ 2256368 w 7414059"/>
              <a:gd name="connsiteY5237" fmla="*/ 2587952 h 8604433"/>
              <a:gd name="connsiteX5238" fmla="*/ 2256368 w 7414059"/>
              <a:gd name="connsiteY5238" fmla="*/ 2606850 h 8604433"/>
              <a:gd name="connsiteX5239" fmla="*/ 2277799 w 7414059"/>
              <a:gd name="connsiteY5239" fmla="*/ 2600173 h 8604433"/>
              <a:gd name="connsiteX5240" fmla="*/ 2344665 w 7414059"/>
              <a:gd name="connsiteY5240" fmla="*/ 2558672 h 8604433"/>
              <a:gd name="connsiteX5241" fmla="*/ 2296849 w 7414059"/>
              <a:gd name="connsiteY5241" fmla="*/ 2554719 h 8604433"/>
              <a:gd name="connsiteX5242" fmla="*/ 3055411 w 7414059"/>
              <a:gd name="connsiteY5242" fmla="*/ 2588895 h 8604433"/>
              <a:gd name="connsiteX5243" fmla="*/ 3041171 w 7414059"/>
              <a:gd name="connsiteY5243" fmla="*/ 2615089 h 8604433"/>
              <a:gd name="connsiteX5244" fmla="*/ 3100864 w 7414059"/>
              <a:gd name="connsiteY5244" fmla="*/ 2538889 h 8604433"/>
              <a:gd name="connsiteX5245" fmla="*/ 3055411 w 7414059"/>
              <a:gd name="connsiteY5245" fmla="*/ 2588895 h 8604433"/>
              <a:gd name="connsiteX5246" fmla="*/ 1165955 w 7414059"/>
              <a:gd name="connsiteY5246" fmla="*/ 2570483 h 8604433"/>
              <a:gd name="connsiteX5247" fmla="*/ 1167927 w 7414059"/>
              <a:gd name="connsiteY5247" fmla="*/ 2627633 h 8604433"/>
              <a:gd name="connsiteX5248" fmla="*/ 1177252 w 7414059"/>
              <a:gd name="connsiteY5248" fmla="*/ 2657951 h 8604433"/>
              <a:gd name="connsiteX5249" fmla="*/ 1184605 w 7414059"/>
              <a:gd name="connsiteY5249" fmla="*/ 2631119 h 8604433"/>
              <a:gd name="connsiteX5250" fmla="*/ 1182634 w 7414059"/>
              <a:gd name="connsiteY5250" fmla="*/ 2573969 h 8604433"/>
              <a:gd name="connsiteX5251" fmla="*/ 1173309 w 7414059"/>
              <a:gd name="connsiteY5251" fmla="*/ 2543651 h 8604433"/>
              <a:gd name="connsiteX5252" fmla="*/ 1165955 w 7414059"/>
              <a:gd name="connsiteY5252" fmla="*/ 2570483 h 8604433"/>
              <a:gd name="connsiteX5253" fmla="*/ 1437951 w 7414059"/>
              <a:gd name="connsiteY5253" fmla="*/ 2596772 h 8604433"/>
              <a:gd name="connsiteX5254" fmla="*/ 1431331 w 7414059"/>
              <a:gd name="connsiteY5254" fmla="*/ 2650474 h 8604433"/>
              <a:gd name="connsiteX5255" fmla="*/ 1446009 w 7414059"/>
              <a:gd name="connsiteY5255" fmla="*/ 2604830 h 8604433"/>
              <a:gd name="connsiteX5256" fmla="*/ 1452629 w 7414059"/>
              <a:gd name="connsiteY5256" fmla="*/ 2551128 h 8604433"/>
              <a:gd name="connsiteX5257" fmla="*/ 1437951 w 7414059"/>
              <a:gd name="connsiteY5257" fmla="*/ 2596772 h 8604433"/>
              <a:gd name="connsiteX5258" fmla="*/ 1643510 w 7414059"/>
              <a:gd name="connsiteY5258" fmla="*/ 2569350 h 8604433"/>
              <a:gd name="connsiteX5259" fmla="*/ 1649549 w 7414059"/>
              <a:gd name="connsiteY5259" fmla="*/ 2604468 h 8604433"/>
              <a:gd name="connsiteX5260" fmla="*/ 1661055 w 7414059"/>
              <a:gd name="connsiteY5260" fmla="*/ 2618651 h 8604433"/>
              <a:gd name="connsiteX5261" fmla="*/ 1644387 w 7414059"/>
              <a:gd name="connsiteY5261" fmla="*/ 2612412 h 8604433"/>
              <a:gd name="connsiteX5262" fmla="*/ 1627718 w 7414059"/>
              <a:gd name="connsiteY5262" fmla="*/ 2619223 h 8604433"/>
              <a:gd name="connsiteX5263" fmla="*/ 1599143 w 7414059"/>
              <a:gd name="connsiteY5263" fmla="*/ 2642235 h 8604433"/>
              <a:gd name="connsiteX5264" fmla="*/ 1570730 w 7414059"/>
              <a:gd name="connsiteY5264" fmla="*/ 2664600 h 8604433"/>
              <a:gd name="connsiteX5265" fmla="*/ 1635004 w 7414059"/>
              <a:gd name="connsiteY5265" fmla="*/ 2715749 h 8604433"/>
              <a:gd name="connsiteX5266" fmla="*/ 1669961 w 7414059"/>
              <a:gd name="connsiteY5266" fmla="*/ 2556948 h 8604433"/>
              <a:gd name="connsiteX5267" fmla="*/ 1643510 w 7414059"/>
              <a:gd name="connsiteY5267" fmla="*/ 2569350 h 8604433"/>
              <a:gd name="connsiteX5268" fmla="*/ 3382328 w 7414059"/>
              <a:gd name="connsiteY5268" fmla="*/ 2755916 h 8604433"/>
              <a:gd name="connsiteX5269" fmla="*/ 3170396 w 7414059"/>
              <a:gd name="connsiteY5269" fmla="*/ 2969895 h 8604433"/>
              <a:gd name="connsiteX5270" fmla="*/ 3511287 w 7414059"/>
              <a:gd name="connsiteY5270" fmla="*/ 2670105 h 8604433"/>
              <a:gd name="connsiteX5271" fmla="*/ 3601774 w 7414059"/>
              <a:gd name="connsiteY5271" fmla="*/ 2548747 h 8604433"/>
              <a:gd name="connsiteX5272" fmla="*/ 3382328 w 7414059"/>
              <a:gd name="connsiteY5272" fmla="*/ 2755916 h 8604433"/>
              <a:gd name="connsiteX5273" fmla="*/ 356942 w 7414059"/>
              <a:gd name="connsiteY5273" fmla="*/ 2594239 h 8604433"/>
              <a:gd name="connsiteX5274" fmla="*/ 343654 w 7414059"/>
              <a:gd name="connsiteY5274" fmla="*/ 2668153 h 8604433"/>
              <a:gd name="connsiteX5275" fmla="*/ 346807 w 7414059"/>
              <a:gd name="connsiteY5275" fmla="*/ 2705576 h 8604433"/>
              <a:gd name="connsiteX5276" fmla="*/ 363762 w 7414059"/>
              <a:gd name="connsiteY5276" fmla="*/ 2635320 h 8604433"/>
              <a:gd name="connsiteX5277" fmla="*/ 377059 w 7414059"/>
              <a:gd name="connsiteY5277" fmla="*/ 2561406 h 8604433"/>
              <a:gd name="connsiteX5278" fmla="*/ 356942 w 7414059"/>
              <a:gd name="connsiteY5278" fmla="*/ 2594239 h 8604433"/>
              <a:gd name="connsiteX5279" fmla="*/ 457116 w 7414059"/>
              <a:gd name="connsiteY5279" fmla="*/ 2596515 h 8604433"/>
              <a:gd name="connsiteX5280" fmla="*/ 458088 w 7414059"/>
              <a:gd name="connsiteY5280" fmla="*/ 2638901 h 8604433"/>
              <a:gd name="connsiteX5281" fmla="*/ 468137 w 7414059"/>
              <a:gd name="connsiteY5281" fmla="*/ 2607535 h 8604433"/>
              <a:gd name="connsiteX5282" fmla="*/ 478186 w 7414059"/>
              <a:gd name="connsiteY5282" fmla="*/ 2576170 h 8604433"/>
              <a:gd name="connsiteX5283" fmla="*/ 467165 w 7414059"/>
              <a:gd name="connsiteY5283" fmla="*/ 2565149 h 8604433"/>
              <a:gd name="connsiteX5284" fmla="*/ 456145 w 7414059"/>
              <a:gd name="connsiteY5284" fmla="*/ 2554129 h 8604433"/>
              <a:gd name="connsiteX5285" fmla="*/ 457116 w 7414059"/>
              <a:gd name="connsiteY5285" fmla="*/ 2596515 h 8604433"/>
              <a:gd name="connsiteX5286" fmla="*/ 510675 w 7414059"/>
              <a:gd name="connsiteY5286" fmla="*/ 2576989 h 8604433"/>
              <a:gd name="connsiteX5287" fmla="*/ 519610 w 7414059"/>
              <a:gd name="connsiteY5287" fmla="*/ 2720512 h 8604433"/>
              <a:gd name="connsiteX5288" fmla="*/ 535450 w 7414059"/>
              <a:gd name="connsiteY5288" fmla="*/ 2772251 h 8604433"/>
              <a:gd name="connsiteX5289" fmla="*/ 544632 w 7414059"/>
              <a:gd name="connsiteY5289" fmla="*/ 2741895 h 8604433"/>
              <a:gd name="connsiteX5290" fmla="*/ 553804 w 7414059"/>
              <a:gd name="connsiteY5290" fmla="*/ 2711539 h 8604433"/>
              <a:gd name="connsiteX5291" fmla="*/ 535564 w 7414059"/>
              <a:gd name="connsiteY5291" fmla="*/ 2632358 h 8604433"/>
              <a:gd name="connsiteX5292" fmla="*/ 517314 w 7414059"/>
              <a:gd name="connsiteY5292" fmla="*/ 2553176 h 8604433"/>
              <a:gd name="connsiteX5293" fmla="*/ 510675 w 7414059"/>
              <a:gd name="connsiteY5293" fmla="*/ 2576989 h 8604433"/>
              <a:gd name="connsiteX5294" fmla="*/ 1225001 w 7414059"/>
              <a:gd name="connsiteY5294" fmla="*/ 2583533 h 8604433"/>
              <a:gd name="connsiteX5295" fmla="*/ 1225210 w 7414059"/>
              <a:gd name="connsiteY5295" fmla="*/ 2622423 h 8604433"/>
              <a:gd name="connsiteX5296" fmla="*/ 1230316 w 7414059"/>
              <a:gd name="connsiteY5296" fmla="*/ 2635739 h 8604433"/>
              <a:gd name="connsiteX5297" fmla="*/ 1238374 w 7414059"/>
              <a:gd name="connsiteY5297" fmla="*/ 2623033 h 8604433"/>
              <a:gd name="connsiteX5298" fmla="*/ 1238307 w 7414059"/>
              <a:gd name="connsiteY5298" fmla="*/ 2557939 h 8604433"/>
              <a:gd name="connsiteX5299" fmla="*/ 1225001 w 7414059"/>
              <a:gd name="connsiteY5299" fmla="*/ 2583533 h 8604433"/>
              <a:gd name="connsiteX5300" fmla="*/ 1006888 w 7414059"/>
              <a:gd name="connsiteY5300" fmla="*/ 2578151 h 8604433"/>
              <a:gd name="connsiteX5301" fmla="*/ 995286 w 7414059"/>
              <a:gd name="connsiteY5301" fmla="*/ 2640063 h 8604433"/>
              <a:gd name="connsiteX5302" fmla="*/ 989971 w 7414059"/>
              <a:gd name="connsiteY5302" fmla="*/ 2686526 h 8604433"/>
              <a:gd name="connsiteX5303" fmla="*/ 1004268 w 7414059"/>
              <a:gd name="connsiteY5303" fmla="*/ 2643664 h 8604433"/>
              <a:gd name="connsiteX5304" fmla="*/ 1015870 w 7414059"/>
              <a:gd name="connsiteY5304" fmla="*/ 2581751 h 8604433"/>
              <a:gd name="connsiteX5305" fmla="*/ 1013184 w 7414059"/>
              <a:gd name="connsiteY5305" fmla="*/ 2562701 h 8604433"/>
              <a:gd name="connsiteX5306" fmla="*/ 1006888 w 7414059"/>
              <a:gd name="connsiteY5306" fmla="*/ 2578151 h 8604433"/>
              <a:gd name="connsiteX5307" fmla="*/ 1767154 w 7414059"/>
              <a:gd name="connsiteY5307" fmla="*/ 2574074 h 8604433"/>
              <a:gd name="connsiteX5308" fmla="*/ 1769478 w 7414059"/>
              <a:gd name="connsiteY5308" fmla="*/ 2615089 h 8604433"/>
              <a:gd name="connsiteX5309" fmla="*/ 1780556 w 7414059"/>
              <a:gd name="connsiteY5309" fmla="*/ 2572493 h 8604433"/>
              <a:gd name="connsiteX5310" fmla="*/ 1767154 w 7414059"/>
              <a:gd name="connsiteY5310" fmla="*/ 2574074 h 8604433"/>
              <a:gd name="connsiteX5311" fmla="*/ 1881130 w 7414059"/>
              <a:gd name="connsiteY5311" fmla="*/ 2582590 h 8604433"/>
              <a:gd name="connsiteX5312" fmla="*/ 1889655 w 7414059"/>
              <a:gd name="connsiteY5312" fmla="*/ 2615089 h 8604433"/>
              <a:gd name="connsiteX5313" fmla="*/ 1903943 w 7414059"/>
              <a:gd name="connsiteY5313" fmla="*/ 2596601 h 8604433"/>
              <a:gd name="connsiteX5314" fmla="*/ 1881130 w 7414059"/>
              <a:gd name="connsiteY5314" fmla="*/ 2582590 h 8604433"/>
              <a:gd name="connsiteX5315" fmla="*/ 2042570 w 7414059"/>
              <a:gd name="connsiteY5315" fmla="*/ 2583837 h 8604433"/>
              <a:gd name="connsiteX5316" fmla="*/ 2077565 w 7414059"/>
              <a:gd name="connsiteY5316" fmla="*/ 2611755 h 8604433"/>
              <a:gd name="connsiteX5317" fmla="*/ 2110673 w 7414059"/>
              <a:gd name="connsiteY5317" fmla="*/ 2617127 h 8604433"/>
              <a:gd name="connsiteX5318" fmla="*/ 2117074 w 7414059"/>
              <a:gd name="connsiteY5318" fmla="*/ 2600459 h 8604433"/>
              <a:gd name="connsiteX5319" fmla="*/ 2083279 w 7414059"/>
              <a:gd name="connsiteY5319" fmla="*/ 2574293 h 8604433"/>
              <a:gd name="connsiteX5320" fmla="*/ 2048304 w 7414059"/>
              <a:gd name="connsiteY5320" fmla="*/ 2568902 h 8604433"/>
              <a:gd name="connsiteX5321" fmla="*/ 2042570 w 7414059"/>
              <a:gd name="connsiteY5321" fmla="*/ 2583837 h 8604433"/>
              <a:gd name="connsiteX5322" fmla="*/ 2151593 w 7414059"/>
              <a:gd name="connsiteY5322" fmla="*/ 2596039 h 8604433"/>
              <a:gd name="connsiteX5323" fmla="*/ 2141401 w 7414059"/>
              <a:gd name="connsiteY5323" fmla="*/ 2615089 h 8604433"/>
              <a:gd name="connsiteX5324" fmla="*/ 2178815 w 7414059"/>
              <a:gd name="connsiteY5324" fmla="*/ 2615089 h 8604433"/>
              <a:gd name="connsiteX5325" fmla="*/ 2222011 w 7414059"/>
              <a:gd name="connsiteY5325" fmla="*/ 2600020 h 8604433"/>
              <a:gd name="connsiteX5326" fmla="*/ 2194789 w 7414059"/>
              <a:gd name="connsiteY5326" fmla="*/ 2576989 h 8604433"/>
              <a:gd name="connsiteX5327" fmla="*/ 2161785 w 7414059"/>
              <a:gd name="connsiteY5327" fmla="*/ 2576989 h 8604433"/>
              <a:gd name="connsiteX5328" fmla="*/ 2151593 w 7414059"/>
              <a:gd name="connsiteY5328" fmla="*/ 2596039 h 8604433"/>
              <a:gd name="connsiteX5329" fmla="*/ 2821476 w 7414059"/>
              <a:gd name="connsiteY5329" fmla="*/ 2630338 h 8604433"/>
              <a:gd name="connsiteX5330" fmla="*/ 2762774 w 7414059"/>
              <a:gd name="connsiteY5330" fmla="*/ 2682183 h 8604433"/>
              <a:gd name="connsiteX5331" fmla="*/ 2722979 w 7414059"/>
              <a:gd name="connsiteY5331" fmla="*/ 2851042 h 8604433"/>
              <a:gd name="connsiteX5332" fmla="*/ 2665781 w 7414059"/>
              <a:gd name="connsiteY5332" fmla="*/ 3088901 h 8604433"/>
              <a:gd name="connsiteX5333" fmla="*/ 2648379 w 7414059"/>
              <a:gd name="connsiteY5333" fmla="*/ 3157890 h 8604433"/>
              <a:gd name="connsiteX5334" fmla="*/ 2669067 w 7414059"/>
              <a:gd name="connsiteY5334" fmla="*/ 3147232 h 8604433"/>
              <a:gd name="connsiteX5335" fmla="*/ 2754040 w 7414059"/>
              <a:gd name="connsiteY5335" fmla="*/ 3070336 h 8604433"/>
              <a:gd name="connsiteX5336" fmla="*/ 2835326 w 7414059"/>
              <a:gd name="connsiteY5336" fmla="*/ 2768670 h 8604433"/>
              <a:gd name="connsiteX5337" fmla="*/ 2840879 w 7414059"/>
              <a:gd name="connsiteY5337" fmla="*/ 2754183 h 8604433"/>
              <a:gd name="connsiteX5338" fmla="*/ 2808180 w 7414059"/>
              <a:gd name="connsiteY5338" fmla="*/ 2776185 h 8604433"/>
              <a:gd name="connsiteX5339" fmla="*/ 2775480 w 7414059"/>
              <a:gd name="connsiteY5339" fmla="*/ 2798197 h 8604433"/>
              <a:gd name="connsiteX5340" fmla="*/ 2811247 w 7414059"/>
              <a:gd name="connsiteY5340" fmla="*/ 2766174 h 8604433"/>
              <a:gd name="connsiteX5341" fmla="*/ 2853385 w 7414059"/>
              <a:gd name="connsiteY5341" fmla="*/ 2700814 h 8604433"/>
              <a:gd name="connsiteX5342" fmla="*/ 2859758 w 7414059"/>
              <a:gd name="connsiteY5342" fmla="*/ 2667476 h 8604433"/>
              <a:gd name="connsiteX5343" fmla="*/ 2822381 w 7414059"/>
              <a:gd name="connsiteY5343" fmla="*/ 2694499 h 8604433"/>
              <a:gd name="connsiteX5344" fmla="*/ 2785005 w 7414059"/>
              <a:gd name="connsiteY5344" fmla="*/ 2721521 h 8604433"/>
              <a:gd name="connsiteX5345" fmla="*/ 2825629 w 7414059"/>
              <a:gd name="connsiteY5345" fmla="*/ 2684974 h 8604433"/>
              <a:gd name="connsiteX5346" fmla="*/ 2875474 w 7414059"/>
              <a:gd name="connsiteY5346" fmla="*/ 2615717 h 8604433"/>
              <a:gd name="connsiteX5347" fmla="*/ 2882437 w 7414059"/>
              <a:gd name="connsiteY5347" fmla="*/ 2580761 h 8604433"/>
              <a:gd name="connsiteX5348" fmla="*/ 2821476 w 7414059"/>
              <a:gd name="connsiteY5348" fmla="*/ 2630338 h 8604433"/>
              <a:gd name="connsiteX5349" fmla="*/ 957558 w 7414059"/>
              <a:gd name="connsiteY5349" fmla="*/ 2603182 h 8604433"/>
              <a:gd name="connsiteX5350" fmla="*/ 950111 w 7414059"/>
              <a:gd name="connsiteY5350" fmla="*/ 2672239 h 8604433"/>
              <a:gd name="connsiteX5351" fmla="*/ 964759 w 7414059"/>
              <a:gd name="connsiteY5351" fmla="*/ 2622232 h 8604433"/>
              <a:gd name="connsiteX5352" fmla="*/ 957558 w 7414059"/>
              <a:gd name="connsiteY5352" fmla="*/ 2603182 h 8604433"/>
              <a:gd name="connsiteX5353" fmla="*/ 1699222 w 7414059"/>
              <a:gd name="connsiteY5353" fmla="*/ 2605345 h 8604433"/>
              <a:gd name="connsiteX5354" fmla="*/ 1714100 w 7414059"/>
              <a:gd name="connsiteY5354" fmla="*/ 2638492 h 8604433"/>
              <a:gd name="connsiteX5355" fmla="*/ 1714129 w 7414059"/>
              <a:gd name="connsiteY5355" fmla="*/ 2591695 h 8604433"/>
              <a:gd name="connsiteX5356" fmla="*/ 1699222 w 7414059"/>
              <a:gd name="connsiteY5356" fmla="*/ 2605345 h 8604433"/>
              <a:gd name="connsiteX5357" fmla="*/ 3154594 w 7414059"/>
              <a:gd name="connsiteY5357" fmla="*/ 2636520 h 8604433"/>
              <a:gd name="connsiteX5358" fmla="*/ 3095644 w 7414059"/>
              <a:gd name="connsiteY5358" fmla="*/ 2724093 h 8604433"/>
              <a:gd name="connsiteX5359" fmla="*/ 3088253 w 7414059"/>
              <a:gd name="connsiteY5359" fmla="*/ 2764355 h 8604433"/>
              <a:gd name="connsiteX5360" fmla="*/ 3136078 w 7414059"/>
              <a:gd name="connsiteY5360" fmla="*/ 2721235 h 8604433"/>
              <a:gd name="connsiteX5361" fmla="*/ 3194580 w 7414059"/>
              <a:gd name="connsiteY5361" fmla="*/ 2630967 h 8604433"/>
              <a:gd name="connsiteX5362" fmla="*/ 3205706 w 7414059"/>
              <a:gd name="connsiteY5362" fmla="*/ 2586514 h 8604433"/>
              <a:gd name="connsiteX5363" fmla="*/ 3154594 w 7414059"/>
              <a:gd name="connsiteY5363" fmla="*/ 2636520 h 8604433"/>
              <a:gd name="connsiteX5364" fmla="*/ 1814960 w 7414059"/>
              <a:gd name="connsiteY5364" fmla="*/ 2602468 h 8604433"/>
              <a:gd name="connsiteX5365" fmla="*/ 1822037 w 7414059"/>
              <a:gd name="connsiteY5365" fmla="*/ 2646750 h 8604433"/>
              <a:gd name="connsiteX5366" fmla="*/ 1833029 w 7414059"/>
              <a:gd name="connsiteY5366" fmla="*/ 2605992 h 8604433"/>
              <a:gd name="connsiteX5367" fmla="*/ 1814960 w 7414059"/>
              <a:gd name="connsiteY5367" fmla="*/ 2602468 h 8604433"/>
              <a:gd name="connsiteX5368" fmla="*/ 1932518 w 7414059"/>
              <a:gd name="connsiteY5368" fmla="*/ 2613975 h 8604433"/>
              <a:gd name="connsiteX5369" fmla="*/ 1987287 w 7414059"/>
              <a:gd name="connsiteY5369" fmla="*/ 2643531 h 8604433"/>
              <a:gd name="connsiteX5370" fmla="*/ 1977762 w 7414059"/>
              <a:gd name="connsiteY5370" fmla="*/ 2602040 h 8604433"/>
              <a:gd name="connsiteX5371" fmla="*/ 1932518 w 7414059"/>
              <a:gd name="connsiteY5371" fmla="*/ 2613975 h 8604433"/>
              <a:gd name="connsiteX5372" fmla="*/ 2282933 w 7414059"/>
              <a:gd name="connsiteY5372" fmla="*/ 2607412 h 8604433"/>
              <a:gd name="connsiteX5373" fmla="*/ 2241576 w 7414059"/>
              <a:gd name="connsiteY5373" fmla="*/ 2635720 h 8604433"/>
              <a:gd name="connsiteX5374" fmla="*/ 2280714 w 7414059"/>
              <a:gd name="connsiteY5374" fmla="*/ 2651874 h 8604433"/>
              <a:gd name="connsiteX5375" fmla="*/ 2332425 w 7414059"/>
              <a:gd name="connsiteY5375" fmla="*/ 2607945 h 8604433"/>
              <a:gd name="connsiteX5376" fmla="*/ 2282933 w 7414059"/>
              <a:gd name="connsiteY5376" fmla="*/ 2607412 h 8604433"/>
              <a:gd name="connsiteX5377" fmla="*/ 872644 w 7414059"/>
              <a:gd name="connsiteY5377" fmla="*/ 2640311 h 8604433"/>
              <a:gd name="connsiteX5378" fmla="*/ 897314 w 7414059"/>
              <a:gd name="connsiteY5378" fmla="*/ 2713673 h 8604433"/>
              <a:gd name="connsiteX5379" fmla="*/ 884770 w 7414059"/>
              <a:gd name="connsiteY5379" fmla="*/ 2615089 h 8604433"/>
              <a:gd name="connsiteX5380" fmla="*/ 872644 w 7414059"/>
              <a:gd name="connsiteY5380" fmla="*/ 2640311 h 8604433"/>
              <a:gd name="connsiteX5381" fmla="*/ 1314450 w 7414059"/>
              <a:gd name="connsiteY5381" fmla="*/ 2644731 h 8604433"/>
              <a:gd name="connsiteX5382" fmla="*/ 1312202 w 7414059"/>
              <a:gd name="connsiteY5382" fmla="*/ 2688812 h 8604433"/>
              <a:gd name="connsiteX5383" fmla="*/ 1337405 w 7414059"/>
              <a:gd name="connsiteY5383" fmla="*/ 2650731 h 8604433"/>
              <a:gd name="connsiteX5384" fmla="*/ 1314450 w 7414059"/>
              <a:gd name="connsiteY5384" fmla="*/ 2644731 h 8604433"/>
              <a:gd name="connsiteX5385" fmla="*/ 2031768 w 7414059"/>
              <a:gd name="connsiteY5385" fmla="*/ 2627929 h 8604433"/>
              <a:gd name="connsiteX5386" fmla="*/ 2070078 w 7414059"/>
              <a:gd name="connsiteY5386" fmla="*/ 2662714 h 8604433"/>
              <a:gd name="connsiteX5387" fmla="*/ 2101749 w 7414059"/>
              <a:gd name="connsiteY5387" fmla="*/ 2662714 h 8604433"/>
              <a:gd name="connsiteX5388" fmla="*/ 2106730 w 7414059"/>
              <a:gd name="connsiteY5388" fmla="*/ 2643664 h 8604433"/>
              <a:gd name="connsiteX5389" fmla="*/ 2111712 w 7414059"/>
              <a:gd name="connsiteY5389" fmla="*/ 2624614 h 8604433"/>
              <a:gd name="connsiteX5390" fmla="*/ 2089566 w 7414059"/>
              <a:gd name="connsiteY5390" fmla="*/ 2624614 h 8604433"/>
              <a:gd name="connsiteX5391" fmla="*/ 2052438 w 7414059"/>
              <a:gd name="connsiteY5391" fmla="*/ 2618861 h 8604433"/>
              <a:gd name="connsiteX5392" fmla="*/ 2031768 w 7414059"/>
              <a:gd name="connsiteY5392" fmla="*/ 2627929 h 8604433"/>
              <a:gd name="connsiteX5393" fmla="*/ 2390023 w 7414059"/>
              <a:gd name="connsiteY5393" fmla="*/ 2630157 h 8604433"/>
              <a:gd name="connsiteX5394" fmla="*/ 2342236 w 7414059"/>
              <a:gd name="connsiteY5394" fmla="*/ 2675639 h 8604433"/>
              <a:gd name="connsiteX5395" fmla="*/ 2353999 w 7414059"/>
              <a:gd name="connsiteY5395" fmla="*/ 2679326 h 8604433"/>
              <a:gd name="connsiteX5396" fmla="*/ 2374411 w 7414059"/>
              <a:gd name="connsiteY5396" fmla="*/ 2680783 h 8604433"/>
              <a:gd name="connsiteX5397" fmla="*/ 2330063 w 7414059"/>
              <a:gd name="connsiteY5397" fmla="*/ 2718892 h 8604433"/>
              <a:gd name="connsiteX5398" fmla="*/ 2326996 w 7414059"/>
              <a:gd name="connsiteY5398" fmla="*/ 2738914 h 8604433"/>
              <a:gd name="connsiteX5399" fmla="*/ 2373335 w 7414059"/>
              <a:gd name="connsiteY5399" fmla="*/ 2723864 h 8604433"/>
              <a:gd name="connsiteX5400" fmla="*/ 2423513 w 7414059"/>
              <a:gd name="connsiteY5400" fmla="*/ 2663457 h 8604433"/>
              <a:gd name="connsiteX5401" fmla="*/ 2427665 w 7414059"/>
              <a:gd name="connsiteY5401" fmla="*/ 2648522 h 8604433"/>
              <a:gd name="connsiteX5402" fmla="*/ 2430199 w 7414059"/>
              <a:gd name="connsiteY5402" fmla="*/ 2615460 h 8604433"/>
              <a:gd name="connsiteX5403" fmla="*/ 2390023 w 7414059"/>
              <a:gd name="connsiteY5403" fmla="*/ 2630157 h 8604433"/>
              <a:gd name="connsiteX5404" fmla="*/ 3486055 w 7414059"/>
              <a:gd name="connsiteY5404" fmla="*/ 2731770 h 8604433"/>
              <a:gd name="connsiteX5405" fmla="*/ 3292031 w 7414059"/>
              <a:gd name="connsiteY5405" fmla="*/ 2917965 h 8604433"/>
              <a:gd name="connsiteX5406" fmla="*/ 3223917 w 7414059"/>
              <a:gd name="connsiteY5406" fmla="*/ 3005614 h 8604433"/>
              <a:gd name="connsiteX5407" fmla="*/ 3627968 w 7414059"/>
              <a:gd name="connsiteY5407" fmla="*/ 2624500 h 8604433"/>
              <a:gd name="connsiteX5408" fmla="*/ 3486055 w 7414059"/>
              <a:gd name="connsiteY5408" fmla="*/ 2731770 h 8604433"/>
              <a:gd name="connsiteX5409" fmla="*/ 1747799 w 7414059"/>
              <a:gd name="connsiteY5409" fmla="*/ 2639682 h 8604433"/>
              <a:gd name="connsiteX5410" fmla="*/ 1756305 w 7414059"/>
              <a:gd name="connsiteY5410" fmla="*/ 2672239 h 8604433"/>
              <a:gd name="connsiteX5411" fmla="*/ 1770593 w 7414059"/>
              <a:gd name="connsiteY5411" fmla="*/ 2648426 h 8604433"/>
              <a:gd name="connsiteX5412" fmla="*/ 1747799 w 7414059"/>
              <a:gd name="connsiteY5412" fmla="*/ 2639682 h 8604433"/>
              <a:gd name="connsiteX5413" fmla="*/ 1855975 w 7414059"/>
              <a:gd name="connsiteY5413" fmla="*/ 2639311 h 8604433"/>
              <a:gd name="connsiteX5414" fmla="*/ 1843259 w 7414059"/>
              <a:gd name="connsiteY5414" fmla="*/ 2654637 h 8604433"/>
              <a:gd name="connsiteX5415" fmla="*/ 1856927 w 7414059"/>
              <a:gd name="connsiteY5415" fmla="*/ 2663295 h 8604433"/>
              <a:gd name="connsiteX5416" fmla="*/ 1884893 w 7414059"/>
              <a:gd name="connsiteY5416" fmla="*/ 2657951 h 8604433"/>
              <a:gd name="connsiteX5417" fmla="*/ 1885607 w 7414059"/>
              <a:gd name="connsiteY5417" fmla="*/ 2636758 h 8604433"/>
              <a:gd name="connsiteX5418" fmla="*/ 1855975 w 7414059"/>
              <a:gd name="connsiteY5418" fmla="*/ 2639311 h 8604433"/>
              <a:gd name="connsiteX5419" fmla="*/ 2138325 w 7414059"/>
              <a:gd name="connsiteY5419" fmla="*/ 2639682 h 8604433"/>
              <a:gd name="connsiteX5420" fmla="*/ 2169776 w 7414059"/>
              <a:gd name="connsiteY5420" fmla="*/ 2664428 h 8604433"/>
              <a:gd name="connsiteX5421" fmla="*/ 2207000 w 7414059"/>
              <a:gd name="connsiteY5421" fmla="*/ 2660875 h 8604433"/>
              <a:gd name="connsiteX5422" fmla="*/ 2211743 w 7414059"/>
              <a:gd name="connsiteY5422" fmla="*/ 2642750 h 8604433"/>
              <a:gd name="connsiteX5423" fmla="*/ 2216487 w 7414059"/>
              <a:gd name="connsiteY5423" fmla="*/ 2624614 h 8604433"/>
              <a:gd name="connsiteX5424" fmla="*/ 2180292 w 7414059"/>
              <a:gd name="connsiteY5424" fmla="*/ 2624614 h 8604433"/>
              <a:gd name="connsiteX5425" fmla="*/ 2138325 w 7414059"/>
              <a:gd name="connsiteY5425" fmla="*/ 2639682 h 8604433"/>
              <a:gd name="connsiteX5426" fmla="*/ 2926175 w 7414059"/>
              <a:gd name="connsiteY5426" fmla="*/ 2674620 h 8604433"/>
              <a:gd name="connsiteX5427" fmla="*/ 2870711 w 7414059"/>
              <a:gd name="connsiteY5427" fmla="*/ 2747248 h 8604433"/>
              <a:gd name="connsiteX5428" fmla="*/ 2863929 w 7414059"/>
              <a:gd name="connsiteY5428" fmla="*/ 2769870 h 8604433"/>
              <a:gd name="connsiteX5429" fmla="*/ 2876855 w 7414059"/>
              <a:gd name="connsiteY5429" fmla="*/ 2762279 h 8604433"/>
              <a:gd name="connsiteX5430" fmla="*/ 2873855 w 7414059"/>
              <a:gd name="connsiteY5430" fmla="*/ 2772994 h 8604433"/>
              <a:gd name="connsiteX5431" fmla="*/ 2851252 w 7414059"/>
              <a:gd name="connsiteY5431" fmla="*/ 2819876 h 8604433"/>
              <a:gd name="connsiteX5432" fmla="*/ 2817171 w 7414059"/>
              <a:gd name="connsiteY5432" fmla="*/ 2947730 h 8604433"/>
              <a:gd name="connsiteX5433" fmla="*/ 2789768 w 7414059"/>
              <a:gd name="connsiteY5433" fmla="*/ 3060544 h 8604433"/>
              <a:gd name="connsiteX5434" fmla="*/ 2834726 w 7414059"/>
              <a:gd name="connsiteY5434" fmla="*/ 3041780 h 8604433"/>
              <a:gd name="connsiteX5435" fmla="*/ 2879674 w 7414059"/>
              <a:gd name="connsiteY5435" fmla="*/ 3009491 h 8604433"/>
              <a:gd name="connsiteX5436" fmla="*/ 2905373 w 7414059"/>
              <a:gd name="connsiteY5436" fmla="*/ 2933738 h 8604433"/>
              <a:gd name="connsiteX5437" fmla="*/ 2927719 w 7414059"/>
              <a:gd name="connsiteY5437" fmla="*/ 2854643 h 8604433"/>
              <a:gd name="connsiteX5438" fmla="*/ 2888028 w 7414059"/>
              <a:gd name="connsiteY5438" fmla="*/ 2877522 h 8604433"/>
              <a:gd name="connsiteX5439" fmla="*/ 2851680 w 7414059"/>
              <a:gd name="connsiteY5439" fmla="*/ 2903753 h 8604433"/>
              <a:gd name="connsiteX5440" fmla="*/ 2896924 w 7414059"/>
              <a:gd name="connsiteY5440" fmla="*/ 2863453 h 8604433"/>
              <a:gd name="connsiteX5441" fmla="*/ 2942168 w 7414059"/>
              <a:gd name="connsiteY5441" fmla="*/ 2804208 h 8604433"/>
              <a:gd name="connsiteX5442" fmla="*/ 2942168 w 7414059"/>
              <a:gd name="connsiteY5442" fmla="*/ 2785262 h 8604433"/>
              <a:gd name="connsiteX5443" fmla="*/ 2896924 w 7414059"/>
              <a:gd name="connsiteY5443" fmla="*/ 2820695 h 8604433"/>
              <a:gd name="connsiteX5444" fmla="*/ 2851680 w 7414059"/>
              <a:gd name="connsiteY5444" fmla="*/ 2856128 h 8604433"/>
              <a:gd name="connsiteX5445" fmla="*/ 2901467 w 7414059"/>
              <a:gd name="connsiteY5445" fmla="*/ 2809427 h 8604433"/>
              <a:gd name="connsiteX5446" fmla="*/ 2957865 w 7414059"/>
              <a:gd name="connsiteY5446" fmla="*/ 2734161 h 8604433"/>
              <a:gd name="connsiteX5447" fmla="*/ 2964475 w 7414059"/>
              <a:gd name="connsiteY5447" fmla="*/ 2705595 h 8604433"/>
              <a:gd name="connsiteX5448" fmla="*/ 2927128 w 7414059"/>
              <a:gd name="connsiteY5448" fmla="*/ 2733256 h 8604433"/>
              <a:gd name="connsiteX5449" fmla="*/ 2889780 w 7414059"/>
              <a:gd name="connsiteY5449" fmla="*/ 2760907 h 8604433"/>
              <a:gd name="connsiteX5450" fmla="*/ 2929633 w 7414059"/>
              <a:gd name="connsiteY5450" fmla="*/ 2718959 h 8604433"/>
              <a:gd name="connsiteX5451" fmla="*/ 2978592 w 7414059"/>
              <a:gd name="connsiteY5451" fmla="*/ 2624614 h 8604433"/>
              <a:gd name="connsiteX5452" fmla="*/ 2926175 w 7414059"/>
              <a:gd name="connsiteY5452" fmla="*/ 2674620 h 8604433"/>
              <a:gd name="connsiteX5453" fmla="*/ 1137933 w 7414059"/>
              <a:gd name="connsiteY5453" fmla="*/ 2658332 h 8604433"/>
              <a:gd name="connsiteX5454" fmla="*/ 1165708 w 7414059"/>
              <a:gd name="connsiteY5454" fmla="*/ 2710424 h 8604433"/>
              <a:gd name="connsiteX5455" fmla="*/ 1152068 w 7414059"/>
              <a:gd name="connsiteY5455" fmla="*/ 2634139 h 8604433"/>
              <a:gd name="connsiteX5456" fmla="*/ 1137933 w 7414059"/>
              <a:gd name="connsiteY5456" fmla="*/ 2658332 h 8604433"/>
              <a:gd name="connsiteX5457" fmla="*/ 1208380 w 7414059"/>
              <a:gd name="connsiteY5457" fmla="*/ 2668095 h 8604433"/>
              <a:gd name="connsiteX5458" fmla="*/ 1207618 w 7414059"/>
              <a:gd name="connsiteY5458" fmla="*/ 2714625 h 8604433"/>
              <a:gd name="connsiteX5459" fmla="*/ 1223429 w 7414059"/>
              <a:gd name="connsiteY5459" fmla="*/ 2643664 h 8604433"/>
              <a:gd name="connsiteX5460" fmla="*/ 1208380 w 7414059"/>
              <a:gd name="connsiteY5460" fmla="*/ 2668095 h 8604433"/>
              <a:gd name="connsiteX5461" fmla="*/ 1917059 w 7414059"/>
              <a:gd name="connsiteY5461" fmla="*/ 2657580 h 8604433"/>
              <a:gd name="connsiteX5462" fmla="*/ 1953863 w 7414059"/>
              <a:gd name="connsiteY5462" fmla="*/ 2696385 h 8604433"/>
              <a:gd name="connsiteX5463" fmla="*/ 1979962 w 7414059"/>
              <a:gd name="connsiteY5463" fmla="*/ 2702833 h 8604433"/>
              <a:gd name="connsiteX5464" fmla="*/ 1986077 w 7414059"/>
              <a:gd name="connsiteY5464" fmla="*/ 2686898 h 8604433"/>
              <a:gd name="connsiteX5465" fmla="*/ 1949272 w 7414059"/>
              <a:gd name="connsiteY5465" fmla="*/ 2648093 h 8604433"/>
              <a:gd name="connsiteX5466" fmla="*/ 1923174 w 7414059"/>
              <a:gd name="connsiteY5466" fmla="*/ 2641645 h 8604433"/>
              <a:gd name="connsiteX5467" fmla="*/ 1917059 w 7414059"/>
              <a:gd name="connsiteY5467" fmla="*/ 2657580 h 8604433"/>
              <a:gd name="connsiteX5468" fmla="*/ 1511970 w 7414059"/>
              <a:gd name="connsiteY5468" fmla="*/ 2669857 h 8604433"/>
              <a:gd name="connsiteX5469" fmla="*/ 1509465 w 7414059"/>
              <a:gd name="connsiteY5469" fmla="*/ 2697756 h 8604433"/>
              <a:gd name="connsiteX5470" fmla="*/ 1501388 w 7414059"/>
              <a:gd name="connsiteY5470" fmla="*/ 2716016 h 8604433"/>
              <a:gd name="connsiteX5471" fmla="*/ 1503893 w 7414059"/>
              <a:gd name="connsiteY5471" fmla="*/ 2767489 h 8604433"/>
              <a:gd name="connsiteX5472" fmla="*/ 1514866 w 7414059"/>
              <a:gd name="connsiteY5472" fmla="*/ 2750820 h 8604433"/>
              <a:gd name="connsiteX5473" fmla="*/ 1517371 w 7414059"/>
              <a:gd name="connsiteY5473" fmla="*/ 2722921 h 8604433"/>
              <a:gd name="connsiteX5474" fmla="*/ 1525448 w 7414059"/>
              <a:gd name="connsiteY5474" fmla="*/ 2704662 h 8604433"/>
              <a:gd name="connsiteX5475" fmla="*/ 1522943 w 7414059"/>
              <a:gd name="connsiteY5475" fmla="*/ 2653189 h 8604433"/>
              <a:gd name="connsiteX5476" fmla="*/ 1511970 w 7414059"/>
              <a:gd name="connsiteY5476" fmla="*/ 2669857 h 8604433"/>
              <a:gd name="connsiteX5477" fmla="*/ 1681096 w 7414059"/>
              <a:gd name="connsiteY5477" fmla="*/ 2668334 h 8604433"/>
              <a:gd name="connsiteX5478" fmla="*/ 1694955 w 7414059"/>
              <a:gd name="connsiteY5478" fmla="*/ 2700814 h 8604433"/>
              <a:gd name="connsiteX5479" fmla="*/ 1703918 w 7414059"/>
              <a:gd name="connsiteY5479" fmla="*/ 2677001 h 8604433"/>
              <a:gd name="connsiteX5480" fmla="*/ 1681096 w 7414059"/>
              <a:gd name="connsiteY5480" fmla="*/ 2668334 h 8604433"/>
              <a:gd name="connsiteX5481" fmla="*/ 1796358 w 7414059"/>
              <a:gd name="connsiteY5481" fmla="*/ 2672429 h 8604433"/>
              <a:gd name="connsiteX5482" fmla="*/ 1791329 w 7414059"/>
              <a:gd name="connsiteY5482" fmla="*/ 2691670 h 8604433"/>
              <a:gd name="connsiteX5483" fmla="*/ 1819923 w 7414059"/>
              <a:gd name="connsiteY5483" fmla="*/ 2706453 h 8604433"/>
              <a:gd name="connsiteX5484" fmla="*/ 1861938 w 7414059"/>
              <a:gd name="connsiteY5484" fmla="*/ 2716092 h 8604433"/>
              <a:gd name="connsiteX5485" fmla="*/ 1842335 w 7414059"/>
              <a:gd name="connsiteY5485" fmla="*/ 2666991 h 8604433"/>
              <a:gd name="connsiteX5486" fmla="*/ 1796358 w 7414059"/>
              <a:gd name="connsiteY5486" fmla="*/ 2672429 h 8604433"/>
              <a:gd name="connsiteX5487" fmla="*/ 2265893 w 7414059"/>
              <a:gd name="connsiteY5487" fmla="*/ 2666667 h 8604433"/>
              <a:gd name="connsiteX5488" fmla="*/ 2229479 w 7414059"/>
              <a:gd name="connsiteY5488" fmla="*/ 2694518 h 8604433"/>
              <a:gd name="connsiteX5489" fmla="*/ 2277799 w 7414059"/>
              <a:gd name="connsiteY5489" fmla="*/ 2700309 h 8604433"/>
              <a:gd name="connsiteX5490" fmla="*/ 2313518 w 7414059"/>
              <a:gd name="connsiteY5490" fmla="*/ 2690393 h 8604433"/>
              <a:gd name="connsiteX5491" fmla="*/ 2313518 w 7414059"/>
              <a:gd name="connsiteY5491" fmla="*/ 2671791 h 8604433"/>
              <a:gd name="connsiteX5492" fmla="*/ 2265893 w 7414059"/>
              <a:gd name="connsiteY5492" fmla="*/ 2666667 h 8604433"/>
              <a:gd name="connsiteX5493" fmla="*/ 3025512 w 7414059"/>
              <a:gd name="connsiteY5493" fmla="*/ 2705091 h 8604433"/>
              <a:gd name="connsiteX5494" fmla="*/ 2980268 w 7414059"/>
              <a:gd name="connsiteY5494" fmla="*/ 2773004 h 8604433"/>
              <a:gd name="connsiteX5495" fmla="*/ 2980268 w 7414059"/>
              <a:gd name="connsiteY5495" fmla="*/ 2791073 h 8604433"/>
              <a:gd name="connsiteX5496" fmla="*/ 3026950 w 7414059"/>
              <a:gd name="connsiteY5496" fmla="*/ 2743562 h 8604433"/>
              <a:gd name="connsiteX5497" fmla="*/ 3078537 w 7414059"/>
              <a:gd name="connsiteY5497" fmla="*/ 2654217 h 8604433"/>
              <a:gd name="connsiteX5498" fmla="*/ 3025512 w 7414059"/>
              <a:gd name="connsiteY5498" fmla="*/ 2705091 h 8604433"/>
              <a:gd name="connsiteX5499" fmla="*/ 467718 w 7414059"/>
              <a:gd name="connsiteY5499" fmla="*/ 2755087 h 8604433"/>
              <a:gd name="connsiteX5500" fmla="*/ 456145 w 7414059"/>
              <a:gd name="connsiteY5500" fmla="*/ 2872264 h 8604433"/>
              <a:gd name="connsiteX5501" fmla="*/ 465670 w 7414059"/>
              <a:gd name="connsiteY5501" fmla="*/ 2857824 h 8604433"/>
              <a:gd name="connsiteX5502" fmla="*/ 477509 w 7414059"/>
              <a:gd name="connsiteY5502" fmla="*/ 2805436 h 8604433"/>
              <a:gd name="connsiteX5503" fmla="*/ 509618 w 7414059"/>
              <a:gd name="connsiteY5503" fmla="*/ 2793682 h 8604433"/>
              <a:gd name="connsiteX5504" fmla="*/ 492825 w 7414059"/>
              <a:gd name="connsiteY5504" fmla="*/ 2896076 h 8604433"/>
              <a:gd name="connsiteX5505" fmla="*/ 484329 w 7414059"/>
              <a:gd name="connsiteY5505" fmla="*/ 2915603 h 8604433"/>
              <a:gd name="connsiteX5506" fmla="*/ 473975 w 7414059"/>
              <a:gd name="connsiteY5506" fmla="*/ 3005614 h 8604433"/>
              <a:gd name="connsiteX5507" fmla="*/ 484720 w 7414059"/>
              <a:gd name="connsiteY5507" fmla="*/ 2988440 h 8604433"/>
              <a:gd name="connsiteX5508" fmla="*/ 508123 w 7414059"/>
              <a:gd name="connsiteY5508" fmla="*/ 2881446 h 8604433"/>
              <a:gd name="connsiteX5509" fmla="*/ 531526 w 7414059"/>
              <a:gd name="connsiteY5509" fmla="*/ 2791616 h 8604433"/>
              <a:gd name="connsiteX5510" fmla="*/ 517648 w 7414059"/>
              <a:gd name="connsiteY5510" fmla="*/ 2763803 h 8604433"/>
              <a:gd name="connsiteX5511" fmla="*/ 503103 w 7414059"/>
              <a:gd name="connsiteY5511" fmla="*/ 2716016 h 8604433"/>
              <a:gd name="connsiteX5512" fmla="*/ 495626 w 7414059"/>
              <a:gd name="connsiteY5512" fmla="*/ 2678792 h 8604433"/>
              <a:gd name="connsiteX5513" fmla="*/ 467718 w 7414059"/>
              <a:gd name="connsiteY5513" fmla="*/ 2755087 h 8604433"/>
              <a:gd name="connsiteX5514" fmla="*/ 1406004 w 7414059"/>
              <a:gd name="connsiteY5514" fmla="*/ 2671267 h 8604433"/>
              <a:gd name="connsiteX5515" fmla="*/ 1389088 w 7414059"/>
              <a:gd name="connsiteY5515" fmla="*/ 2677430 h 8604433"/>
              <a:gd name="connsiteX5516" fmla="*/ 1402423 w 7414059"/>
              <a:gd name="connsiteY5516" fmla="*/ 2695661 h 8604433"/>
              <a:gd name="connsiteX5517" fmla="*/ 1415758 w 7414059"/>
              <a:gd name="connsiteY5517" fmla="*/ 2713901 h 8604433"/>
              <a:gd name="connsiteX5518" fmla="*/ 1422597 w 7414059"/>
              <a:gd name="connsiteY5518" fmla="*/ 2692356 h 8604433"/>
              <a:gd name="connsiteX5519" fmla="*/ 1406004 w 7414059"/>
              <a:gd name="connsiteY5519" fmla="*/ 2671267 h 8604433"/>
              <a:gd name="connsiteX5520" fmla="*/ 319994 w 7414059"/>
              <a:gd name="connsiteY5520" fmla="*/ 2684926 h 8604433"/>
              <a:gd name="connsiteX5521" fmla="*/ 321890 w 7414059"/>
              <a:gd name="connsiteY5521" fmla="*/ 2794930 h 8604433"/>
              <a:gd name="connsiteX5522" fmla="*/ 330224 w 7414059"/>
              <a:gd name="connsiteY5522" fmla="*/ 2808085 h 8604433"/>
              <a:gd name="connsiteX5523" fmla="*/ 335901 w 7414059"/>
              <a:gd name="connsiteY5523" fmla="*/ 2771118 h 8604433"/>
              <a:gd name="connsiteX5524" fmla="*/ 334148 w 7414059"/>
              <a:gd name="connsiteY5524" fmla="*/ 2700814 h 8604433"/>
              <a:gd name="connsiteX5525" fmla="*/ 326719 w 7414059"/>
              <a:gd name="connsiteY5525" fmla="*/ 2667476 h 8604433"/>
              <a:gd name="connsiteX5526" fmla="*/ 319994 w 7414059"/>
              <a:gd name="connsiteY5526" fmla="*/ 2684926 h 8604433"/>
              <a:gd name="connsiteX5527" fmla="*/ 366914 w 7414059"/>
              <a:gd name="connsiteY5527" fmla="*/ 2765622 h 8604433"/>
              <a:gd name="connsiteX5528" fmla="*/ 345388 w 7414059"/>
              <a:gd name="connsiteY5528" fmla="*/ 2882246 h 8604433"/>
              <a:gd name="connsiteX5529" fmla="*/ 340197 w 7414059"/>
              <a:gd name="connsiteY5529" fmla="*/ 2905601 h 8604433"/>
              <a:gd name="connsiteX5530" fmla="*/ 350265 w 7414059"/>
              <a:gd name="connsiteY5530" fmla="*/ 2891314 h 8604433"/>
              <a:gd name="connsiteX5531" fmla="*/ 366457 w 7414059"/>
              <a:gd name="connsiteY5531" fmla="*/ 2836545 h 8604433"/>
              <a:gd name="connsiteX5532" fmla="*/ 380011 w 7414059"/>
              <a:gd name="connsiteY5532" fmla="*/ 2796064 h 8604433"/>
              <a:gd name="connsiteX5533" fmla="*/ 393003 w 7414059"/>
              <a:gd name="connsiteY5533" fmla="*/ 2863491 h 8604433"/>
              <a:gd name="connsiteX5534" fmla="*/ 414273 w 7414059"/>
              <a:gd name="connsiteY5534" fmla="*/ 2847070 h 8604433"/>
              <a:gd name="connsiteX5535" fmla="*/ 424122 w 7414059"/>
              <a:gd name="connsiteY5535" fmla="*/ 2793302 h 8604433"/>
              <a:gd name="connsiteX5536" fmla="*/ 409034 w 7414059"/>
              <a:gd name="connsiteY5536" fmla="*/ 2738180 h 8604433"/>
              <a:gd name="connsiteX5537" fmla="*/ 388593 w 7414059"/>
              <a:gd name="connsiteY5537" fmla="*/ 2677716 h 8604433"/>
              <a:gd name="connsiteX5538" fmla="*/ 366914 w 7414059"/>
              <a:gd name="connsiteY5538" fmla="*/ 2765622 h 8604433"/>
              <a:gd name="connsiteX5539" fmla="*/ 2014271 w 7414059"/>
              <a:gd name="connsiteY5539" fmla="*/ 2687888 h 8604433"/>
              <a:gd name="connsiteX5540" fmla="*/ 2052485 w 7414059"/>
              <a:gd name="connsiteY5540" fmla="*/ 2712835 h 8604433"/>
              <a:gd name="connsiteX5541" fmla="*/ 2089680 w 7414059"/>
              <a:gd name="connsiteY5541" fmla="*/ 2715101 h 8604433"/>
              <a:gd name="connsiteX5542" fmla="*/ 2092719 w 7414059"/>
              <a:gd name="connsiteY5542" fmla="*/ 2693670 h 8604433"/>
              <a:gd name="connsiteX5543" fmla="*/ 2095767 w 7414059"/>
              <a:gd name="connsiteY5543" fmla="*/ 2672239 h 8604433"/>
              <a:gd name="connsiteX5544" fmla="*/ 2058029 w 7414059"/>
              <a:gd name="connsiteY5544" fmla="*/ 2672239 h 8604433"/>
              <a:gd name="connsiteX5545" fmla="*/ 2014271 w 7414059"/>
              <a:gd name="connsiteY5545" fmla="*/ 2687888 h 8604433"/>
              <a:gd name="connsiteX5546" fmla="*/ 2153974 w 7414059"/>
              <a:gd name="connsiteY5546" fmla="*/ 2679126 h 8604433"/>
              <a:gd name="connsiteX5547" fmla="*/ 2123018 w 7414059"/>
              <a:gd name="connsiteY5547" fmla="*/ 2682974 h 8604433"/>
              <a:gd name="connsiteX5548" fmla="*/ 2123018 w 7414059"/>
              <a:gd name="connsiteY5548" fmla="*/ 2701414 h 8604433"/>
              <a:gd name="connsiteX5549" fmla="*/ 2123018 w 7414059"/>
              <a:gd name="connsiteY5549" fmla="*/ 2719864 h 8604433"/>
              <a:gd name="connsiteX5550" fmla="*/ 2146049 w 7414059"/>
              <a:gd name="connsiteY5550" fmla="*/ 2719864 h 8604433"/>
              <a:gd name="connsiteX5551" fmla="*/ 2199218 w 7414059"/>
              <a:gd name="connsiteY5551" fmla="*/ 2690270 h 8604433"/>
              <a:gd name="connsiteX5552" fmla="*/ 2192074 w 7414059"/>
              <a:gd name="connsiteY5552" fmla="*/ 2673763 h 8604433"/>
              <a:gd name="connsiteX5553" fmla="*/ 2153974 w 7414059"/>
              <a:gd name="connsiteY5553" fmla="*/ 2679126 h 8604433"/>
              <a:gd name="connsiteX5554" fmla="*/ 3568370 w 7414059"/>
              <a:gd name="connsiteY5554" fmla="*/ 2727007 h 8604433"/>
              <a:gd name="connsiteX5555" fmla="*/ 3485807 w 7414059"/>
              <a:gd name="connsiteY5555" fmla="*/ 2806970 h 8604433"/>
              <a:gd name="connsiteX5556" fmla="*/ 3376479 w 7414059"/>
              <a:gd name="connsiteY5556" fmla="*/ 2905097 h 8604433"/>
              <a:gd name="connsiteX5557" fmla="*/ 3279543 w 7414059"/>
              <a:gd name="connsiteY5557" fmla="*/ 3012786 h 8604433"/>
              <a:gd name="connsiteX5558" fmla="*/ 3647018 w 7414059"/>
              <a:gd name="connsiteY5558" fmla="*/ 2680221 h 8604433"/>
              <a:gd name="connsiteX5559" fmla="*/ 3568370 w 7414059"/>
              <a:gd name="connsiteY5559" fmla="*/ 2727007 h 8604433"/>
              <a:gd name="connsiteX5560" fmla="*/ 1351483 w 7414059"/>
              <a:gd name="connsiteY5560" fmla="*/ 2734209 h 8604433"/>
              <a:gd name="connsiteX5561" fmla="*/ 1360513 w 7414059"/>
              <a:gd name="connsiteY5561" fmla="*/ 2773575 h 8604433"/>
              <a:gd name="connsiteX5562" fmla="*/ 1397213 w 7414059"/>
              <a:gd name="connsiteY5562" fmla="*/ 2759869 h 8604433"/>
              <a:gd name="connsiteX5563" fmla="*/ 1408643 w 7414059"/>
              <a:gd name="connsiteY5563" fmla="*/ 2771299 h 8604433"/>
              <a:gd name="connsiteX5564" fmla="*/ 1408643 w 7414059"/>
              <a:gd name="connsiteY5564" fmla="*/ 2747705 h 8604433"/>
              <a:gd name="connsiteX5565" fmla="*/ 1371524 w 7414059"/>
              <a:gd name="connsiteY5565" fmla="*/ 2681764 h 8604433"/>
              <a:gd name="connsiteX5566" fmla="*/ 1351483 w 7414059"/>
              <a:gd name="connsiteY5566" fmla="*/ 2734209 h 8604433"/>
              <a:gd name="connsiteX5567" fmla="*/ 1729835 w 7414059"/>
              <a:gd name="connsiteY5567" fmla="*/ 2700414 h 8604433"/>
              <a:gd name="connsiteX5568" fmla="*/ 1752457 w 7414059"/>
              <a:gd name="connsiteY5568" fmla="*/ 2718702 h 8604433"/>
              <a:gd name="connsiteX5569" fmla="*/ 1745018 w 7414059"/>
              <a:gd name="connsiteY5569" fmla="*/ 2684355 h 8604433"/>
              <a:gd name="connsiteX5570" fmla="*/ 1729835 w 7414059"/>
              <a:gd name="connsiteY5570" fmla="*/ 2700414 h 8604433"/>
              <a:gd name="connsiteX5571" fmla="*/ 923660 w 7414059"/>
              <a:gd name="connsiteY5571" fmla="*/ 2739381 h 8604433"/>
              <a:gd name="connsiteX5572" fmla="*/ 922089 w 7414059"/>
              <a:gd name="connsiteY5572" fmla="*/ 2790825 h 8604433"/>
              <a:gd name="connsiteX5573" fmla="*/ 939024 w 7414059"/>
              <a:gd name="connsiteY5573" fmla="*/ 2691289 h 8604433"/>
              <a:gd name="connsiteX5574" fmla="*/ 923660 w 7414059"/>
              <a:gd name="connsiteY5574" fmla="*/ 2739381 h 8604433"/>
              <a:gd name="connsiteX5575" fmla="*/ 977436 w 7414059"/>
              <a:gd name="connsiteY5575" fmla="*/ 2705576 h 8604433"/>
              <a:gd name="connsiteX5576" fmla="*/ 935386 w 7414059"/>
              <a:gd name="connsiteY5576" fmla="*/ 2921594 h 8604433"/>
              <a:gd name="connsiteX5577" fmla="*/ 941167 w 7414059"/>
              <a:gd name="connsiteY5577" fmla="*/ 2914698 h 8604433"/>
              <a:gd name="connsiteX5578" fmla="*/ 966197 w 7414059"/>
              <a:gd name="connsiteY5578" fmla="*/ 2801798 h 8604433"/>
              <a:gd name="connsiteX5579" fmla="*/ 986742 w 7414059"/>
              <a:gd name="connsiteY5579" fmla="*/ 2697451 h 8604433"/>
              <a:gd name="connsiteX5580" fmla="*/ 977436 w 7414059"/>
              <a:gd name="connsiteY5580" fmla="*/ 2705576 h 8604433"/>
              <a:gd name="connsiteX5581" fmla="*/ 1556633 w 7414059"/>
              <a:gd name="connsiteY5581" fmla="*/ 2707957 h 8604433"/>
              <a:gd name="connsiteX5582" fmla="*/ 1550184 w 7414059"/>
              <a:gd name="connsiteY5582" fmla="*/ 2724626 h 8604433"/>
              <a:gd name="connsiteX5583" fmla="*/ 1580969 w 7414059"/>
              <a:gd name="connsiteY5583" fmla="*/ 2750430 h 8604433"/>
              <a:gd name="connsiteX5584" fmla="*/ 1627718 w 7414059"/>
              <a:gd name="connsiteY5584" fmla="*/ 2744133 h 8604433"/>
              <a:gd name="connsiteX5585" fmla="*/ 1588141 w 7414059"/>
              <a:gd name="connsiteY5585" fmla="*/ 2721921 h 8604433"/>
              <a:gd name="connsiteX5586" fmla="*/ 1580236 w 7414059"/>
              <a:gd name="connsiteY5586" fmla="*/ 2712720 h 8604433"/>
              <a:gd name="connsiteX5587" fmla="*/ 1556633 w 7414059"/>
              <a:gd name="connsiteY5587" fmla="*/ 2707957 h 8604433"/>
              <a:gd name="connsiteX5588" fmla="*/ 851861 w 7414059"/>
              <a:gd name="connsiteY5588" fmla="*/ 2744143 h 8604433"/>
              <a:gd name="connsiteX5589" fmla="*/ 865396 w 7414059"/>
              <a:gd name="connsiteY5589" fmla="*/ 2839127 h 8604433"/>
              <a:gd name="connsiteX5590" fmla="*/ 879407 w 7414059"/>
              <a:gd name="connsiteY5590" fmla="*/ 2725626 h 8604433"/>
              <a:gd name="connsiteX5591" fmla="*/ 851861 w 7414059"/>
              <a:gd name="connsiteY5591" fmla="*/ 2744143 h 8604433"/>
              <a:gd name="connsiteX5592" fmla="*/ 1063276 w 7414059"/>
              <a:gd name="connsiteY5592" fmla="*/ 2731056 h 8604433"/>
              <a:gd name="connsiteX5593" fmla="*/ 1066029 w 7414059"/>
              <a:gd name="connsiteY5593" fmla="*/ 2776738 h 8604433"/>
              <a:gd name="connsiteX5594" fmla="*/ 1073620 w 7414059"/>
              <a:gd name="connsiteY5594" fmla="*/ 2790739 h 8604433"/>
              <a:gd name="connsiteX5595" fmla="*/ 1080402 w 7414059"/>
              <a:gd name="connsiteY5595" fmla="*/ 2754592 h 8604433"/>
              <a:gd name="connsiteX5596" fmla="*/ 1077649 w 7414059"/>
              <a:gd name="connsiteY5596" fmla="*/ 2708910 h 8604433"/>
              <a:gd name="connsiteX5597" fmla="*/ 1063276 w 7414059"/>
              <a:gd name="connsiteY5597" fmla="*/ 2731056 h 8604433"/>
              <a:gd name="connsiteX5598" fmla="*/ 1669666 w 7414059"/>
              <a:gd name="connsiteY5598" fmla="*/ 2714044 h 8604433"/>
              <a:gd name="connsiteX5599" fmla="*/ 1685430 w 7414059"/>
              <a:gd name="connsiteY5599" fmla="*/ 2748439 h 8604433"/>
              <a:gd name="connsiteX5600" fmla="*/ 1684801 w 7414059"/>
              <a:gd name="connsiteY5600" fmla="*/ 2705538 h 8604433"/>
              <a:gd name="connsiteX5601" fmla="*/ 1669666 w 7414059"/>
              <a:gd name="connsiteY5601" fmla="*/ 2714044 h 8604433"/>
              <a:gd name="connsiteX5602" fmla="*/ 1903943 w 7414059"/>
              <a:gd name="connsiteY5602" fmla="*/ 2719111 h 8604433"/>
              <a:gd name="connsiteX5603" fmla="*/ 1971665 w 7414059"/>
              <a:gd name="connsiteY5603" fmla="*/ 2737552 h 8604433"/>
              <a:gd name="connsiteX5604" fmla="*/ 1950377 w 7414059"/>
              <a:gd name="connsiteY5604" fmla="*/ 2706767 h 8604433"/>
              <a:gd name="connsiteX5605" fmla="*/ 1903943 w 7414059"/>
              <a:gd name="connsiteY5605" fmla="*/ 2719111 h 8604433"/>
              <a:gd name="connsiteX5606" fmla="*/ 3122914 w 7414059"/>
              <a:gd name="connsiteY5606" fmla="*/ 2753440 h 8604433"/>
              <a:gd name="connsiteX5607" fmla="*/ 3127505 w 7414059"/>
              <a:gd name="connsiteY5607" fmla="*/ 2769918 h 8604433"/>
              <a:gd name="connsiteX5608" fmla="*/ 3115999 w 7414059"/>
              <a:gd name="connsiteY5608" fmla="*/ 2786891 h 8604433"/>
              <a:gd name="connsiteX5609" fmla="*/ 3073137 w 7414059"/>
              <a:gd name="connsiteY5609" fmla="*/ 2862329 h 8604433"/>
              <a:gd name="connsiteX5610" fmla="*/ 3121819 w 7414059"/>
              <a:gd name="connsiteY5610" fmla="*/ 2825439 h 8604433"/>
              <a:gd name="connsiteX5611" fmla="*/ 3163357 w 7414059"/>
              <a:gd name="connsiteY5611" fmla="*/ 2788958 h 8604433"/>
              <a:gd name="connsiteX5612" fmla="*/ 3170996 w 7414059"/>
              <a:gd name="connsiteY5612" fmla="*/ 2747267 h 8604433"/>
              <a:gd name="connsiteX5613" fmla="*/ 3176530 w 7414059"/>
              <a:gd name="connsiteY5613" fmla="*/ 2703433 h 8604433"/>
              <a:gd name="connsiteX5614" fmla="*/ 3122914 w 7414059"/>
              <a:gd name="connsiteY5614" fmla="*/ 2753440 h 8604433"/>
              <a:gd name="connsiteX5615" fmla="*/ 734265 w 7414059"/>
              <a:gd name="connsiteY5615" fmla="*/ 2749534 h 8604433"/>
              <a:gd name="connsiteX5616" fmla="*/ 724007 w 7414059"/>
              <a:gd name="connsiteY5616" fmla="*/ 2789930 h 8604433"/>
              <a:gd name="connsiteX5617" fmla="*/ 736513 w 7414059"/>
              <a:gd name="connsiteY5617" fmla="*/ 2813799 h 8604433"/>
              <a:gd name="connsiteX5618" fmla="*/ 749029 w 7414059"/>
              <a:gd name="connsiteY5618" fmla="*/ 2837669 h 8604433"/>
              <a:gd name="connsiteX5619" fmla="*/ 754687 w 7414059"/>
              <a:gd name="connsiteY5619" fmla="*/ 2819248 h 8604433"/>
              <a:gd name="connsiteX5620" fmla="*/ 754677 w 7414059"/>
              <a:gd name="connsiteY5620" fmla="*/ 2719311 h 8604433"/>
              <a:gd name="connsiteX5621" fmla="*/ 744514 w 7414059"/>
              <a:gd name="connsiteY5621" fmla="*/ 2709148 h 8604433"/>
              <a:gd name="connsiteX5622" fmla="*/ 734265 w 7414059"/>
              <a:gd name="connsiteY5622" fmla="*/ 2749534 h 8604433"/>
              <a:gd name="connsiteX5623" fmla="*/ 1123036 w 7414059"/>
              <a:gd name="connsiteY5623" fmla="*/ 2746057 h 8604433"/>
              <a:gd name="connsiteX5624" fmla="*/ 1144553 w 7414059"/>
              <a:gd name="connsiteY5624" fmla="*/ 2799464 h 8604433"/>
              <a:gd name="connsiteX5625" fmla="*/ 1147105 w 7414059"/>
              <a:gd name="connsiteY5625" fmla="*/ 2727007 h 8604433"/>
              <a:gd name="connsiteX5626" fmla="*/ 1123036 w 7414059"/>
              <a:gd name="connsiteY5626" fmla="*/ 2746057 h 8604433"/>
              <a:gd name="connsiteX5627" fmla="*/ 1785671 w 7414059"/>
              <a:gd name="connsiteY5627" fmla="*/ 2725988 h 8604433"/>
              <a:gd name="connsiteX5628" fmla="*/ 1820170 w 7414059"/>
              <a:gd name="connsiteY5628" fmla="*/ 2762164 h 8604433"/>
              <a:gd name="connsiteX5629" fmla="*/ 1854479 w 7414059"/>
              <a:gd name="connsiteY5629" fmla="*/ 2776500 h 8604433"/>
              <a:gd name="connsiteX5630" fmla="*/ 1860156 w 7414059"/>
              <a:gd name="connsiteY5630" fmla="*/ 2761688 h 8604433"/>
              <a:gd name="connsiteX5631" fmla="*/ 1831343 w 7414059"/>
              <a:gd name="connsiteY5631" fmla="*/ 2724750 h 8604433"/>
              <a:gd name="connsiteX5632" fmla="*/ 1785671 w 7414059"/>
              <a:gd name="connsiteY5632" fmla="*/ 2725988 h 8604433"/>
              <a:gd name="connsiteX5633" fmla="*/ 2245433 w 7414059"/>
              <a:gd name="connsiteY5633" fmla="*/ 2717064 h 8604433"/>
              <a:gd name="connsiteX5634" fmla="*/ 2215058 w 7414059"/>
              <a:gd name="connsiteY5634" fmla="*/ 2740628 h 8604433"/>
              <a:gd name="connsiteX5635" fmla="*/ 2209914 w 7414059"/>
              <a:gd name="connsiteY5635" fmla="*/ 2760317 h 8604433"/>
              <a:gd name="connsiteX5636" fmla="*/ 2248795 w 7414059"/>
              <a:gd name="connsiteY5636" fmla="*/ 2755097 h 8604433"/>
              <a:gd name="connsiteX5637" fmla="*/ 2303850 w 7414059"/>
              <a:gd name="connsiteY5637" fmla="*/ 2717482 h 8604433"/>
              <a:gd name="connsiteX5638" fmla="*/ 2245433 w 7414059"/>
              <a:gd name="connsiteY5638" fmla="*/ 2717064 h 8604433"/>
              <a:gd name="connsiteX5639" fmla="*/ 2004374 w 7414059"/>
              <a:gd name="connsiteY5639" fmla="*/ 2736494 h 8604433"/>
              <a:gd name="connsiteX5640" fmla="*/ 2010775 w 7414059"/>
              <a:gd name="connsiteY5640" fmla="*/ 2759440 h 8604433"/>
              <a:gd name="connsiteX5641" fmla="*/ 2079365 w 7414059"/>
              <a:gd name="connsiteY5641" fmla="*/ 2751839 h 8604433"/>
              <a:gd name="connsiteX5642" fmla="*/ 2045179 w 7414059"/>
              <a:gd name="connsiteY5642" fmla="*/ 2726693 h 8604433"/>
              <a:gd name="connsiteX5643" fmla="*/ 2010204 w 7414059"/>
              <a:gd name="connsiteY5643" fmla="*/ 2721302 h 8604433"/>
              <a:gd name="connsiteX5644" fmla="*/ 2004374 w 7414059"/>
              <a:gd name="connsiteY5644" fmla="*/ 2736494 h 8604433"/>
              <a:gd name="connsiteX5645" fmla="*/ 2363829 w 7414059"/>
              <a:gd name="connsiteY5645" fmla="*/ 2736714 h 8604433"/>
              <a:gd name="connsiteX5646" fmla="*/ 2317995 w 7414059"/>
              <a:gd name="connsiteY5646" fmla="*/ 2784662 h 8604433"/>
              <a:gd name="connsiteX5647" fmla="*/ 2408615 w 7414059"/>
              <a:gd name="connsiteY5647" fmla="*/ 2748724 h 8604433"/>
              <a:gd name="connsiteX5648" fmla="*/ 2363829 w 7414059"/>
              <a:gd name="connsiteY5648" fmla="*/ 2736714 h 8604433"/>
              <a:gd name="connsiteX5649" fmla="*/ 1191425 w 7414059"/>
              <a:gd name="connsiteY5649" fmla="*/ 2753201 h 8604433"/>
              <a:gd name="connsiteX5650" fmla="*/ 1196169 w 7414059"/>
              <a:gd name="connsiteY5650" fmla="*/ 2764927 h 8604433"/>
              <a:gd name="connsiteX5651" fmla="*/ 1195816 w 7414059"/>
              <a:gd name="connsiteY5651" fmla="*/ 2736352 h 8604433"/>
              <a:gd name="connsiteX5652" fmla="*/ 1191425 w 7414059"/>
              <a:gd name="connsiteY5652" fmla="*/ 2753201 h 8604433"/>
              <a:gd name="connsiteX5653" fmla="*/ 1710928 w 7414059"/>
              <a:gd name="connsiteY5653" fmla="*/ 2747496 h 8604433"/>
              <a:gd name="connsiteX5654" fmla="*/ 1729978 w 7414059"/>
              <a:gd name="connsiteY5654" fmla="*/ 2777014 h 8604433"/>
              <a:gd name="connsiteX5655" fmla="*/ 1740303 w 7414059"/>
              <a:gd name="connsiteY5655" fmla="*/ 2756325 h 8604433"/>
              <a:gd name="connsiteX5656" fmla="*/ 1710928 w 7414059"/>
              <a:gd name="connsiteY5656" fmla="*/ 2747496 h 8604433"/>
              <a:gd name="connsiteX5657" fmla="*/ 2110731 w 7414059"/>
              <a:gd name="connsiteY5657" fmla="*/ 2748439 h 8604433"/>
              <a:gd name="connsiteX5658" fmla="*/ 2105749 w 7414059"/>
              <a:gd name="connsiteY5658" fmla="*/ 2767489 h 8604433"/>
              <a:gd name="connsiteX5659" fmla="*/ 2141944 w 7414059"/>
              <a:gd name="connsiteY5659" fmla="*/ 2767489 h 8604433"/>
              <a:gd name="connsiteX5660" fmla="*/ 2183911 w 7414059"/>
              <a:gd name="connsiteY5660" fmla="*/ 2752420 h 8604433"/>
              <a:gd name="connsiteX5661" fmla="*/ 2152707 w 7414059"/>
              <a:gd name="connsiteY5661" fmla="*/ 2729389 h 8604433"/>
              <a:gd name="connsiteX5662" fmla="*/ 2115712 w 7414059"/>
              <a:gd name="connsiteY5662" fmla="*/ 2729389 h 8604433"/>
              <a:gd name="connsiteX5663" fmla="*/ 2110731 w 7414059"/>
              <a:gd name="connsiteY5663" fmla="*/ 2748439 h 8604433"/>
              <a:gd name="connsiteX5664" fmla="*/ 3015606 w 7414059"/>
              <a:gd name="connsiteY5664" fmla="*/ 2770527 h 8604433"/>
              <a:gd name="connsiteX5665" fmla="*/ 2961646 w 7414059"/>
              <a:gd name="connsiteY5665" fmla="*/ 2841307 h 8604433"/>
              <a:gd name="connsiteX5666" fmla="*/ 2958522 w 7414059"/>
              <a:gd name="connsiteY5666" fmla="*/ 2872264 h 8604433"/>
              <a:gd name="connsiteX5667" fmla="*/ 3005128 w 7414059"/>
              <a:gd name="connsiteY5667" fmla="*/ 2838574 h 8604433"/>
              <a:gd name="connsiteX5668" fmla="*/ 3055858 w 7414059"/>
              <a:gd name="connsiteY5668" fmla="*/ 2770051 h 8604433"/>
              <a:gd name="connsiteX5669" fmla="*/ 3063221 w 7414059"/>
              <a:gd name="connsiteY5669" fmla="*/ 2732961 h 8604433"/>
              <a:gd name="connsiteX5670" fmla="*/ 3015606 w 7414059"/>
              <a:gd name="connsiteY5670" fmla="*/ 2770527 h 8604433"/>
              <a:gd name="connsiteX5671" fmla="*/ 1547384 w 7414059"/>
              <a:gd name="connsiteY5671" fmla="*/ 2760345 h 8604433"/>
              <a:gd name="connsiteX5672" fmla="*/ 1532011 w 7414059"/>
              <a:gd name="connsiteY5672" fmla="*/ 2818019 h 8604433"/>
              <a:gd name="connsiteX5673" fmla="*/ 1520171 w 7414059"/>
              <a:gd name="connsiteY5673" fmla="*/ 2863777 h 8604433"/>
              <a:gd name="connsiteX5674" fmla="*/ 1531087 w 7414059"/>
              <a:gd name="connsiteY5674" fmla="*/ 2874693 h 8604433"/>
              <a:gd name="connsiteX5675" fmla="*/ 1541993 w 7414059"/>
              <a:gd name="connsiteY5675" fmla="*/ 2885599 h 8604433"/>
              <a:gd name="connsiteX5676" fmla="*/ 1543498 w 7414059"/>
              <a:gd name="connsiteY5676" fmla="*/ 2857500 h 8604433"/>
              <a:gd name="connsiteX5677" fmla="*/ 1544555 w 7414059"/>
              <a:gd name="connsiteY5677" fmla="*/ 2817495 h 8604433"/>
              <a:gd name="connsiteX5678" fmla="*/ 1586856 w 7414059"/>
              <a:gd name="connsiteY5678" fmla="*/ 2824639 h 8604433"/>
              <a:gd name="connsiteX5679" fmla="*/ 1610916 w 7414059"/>
              <a:gd name="connsiteY5679" fmla="*/ 2820315 h 8604433"/>
              <a:gd name="connsiteX5680" fmla="*/ 1615383 w 7414059"/>
              <a:gd name="connsiteY5680" fmla="*/ 2796940 h 8604433"/>
              <a:gd name="connsiteX5681" fmla="*/ 1590075 w 7414059"/>
              <a:gd name="connsiteY5681" fmla="*/ 2772690 h 8604433"/>
              <a:gd name="connsiteX5682" fmla="*/ 1547384 w 7414059"/>
              <a:gd name="connsiteY5682" fmla="*/ 2760345 h 8604433"/>
              <a:gd name="connsiteX5683" fmla="*/ 1890741 w 7414059"/>
              <a:gd name="connsiteY5683" fmla="*/ 2763327 h 8604433"/>
              <a:gd name="connsiteX5684" fmla="*/ 1888141 w 7414059"/>
              <a:gd name="connsiteY5684" fmla="*/ 2783434 h 8604433"/>
              <a:gd name="connsiteX5685" fmla="*/ 1955616 w 7414059"/>
              <a:gd name="connsiteY5685" fmla="*/ 2798369 h 8604433"/>
              <a:gd name="connsiteX5686" fmla="*/ 1949187 w 7414059"/>
              <a:gd name="connsiteY5686" fmla="*/ 2757831 h 8604433"/>
              <a:gd name="connsiteX5687" fmla="*/ 1917163 w 7414059"/>
              <a:gd name="connsiteY5687" fmla="*/ 2752306 h 8604433"/>
              <a:gd name="connsiteX5688" fmla="*/ 1890741 w 7414059"/>
              <a:gd name="connsiteY5688" fmla="*/ 2763327 h 8604433"/>
              <a:gd name="connsiteX5689" fmla="*/ 1437218 w 7414059"/>
              <a:gd name="connsiteY5689" fmla="*/ 2777014 h 8604433"/>
              <a:gd name="connsiteX5690" fmla="*/ 1446743 w 7414059"/>
              <a:gd name="connsiteY5690" fmla="*/ 2796064 h 8604433"/>
              <a:gd name="connsiteX5691" fmla="*/ 1456268 w 7414059"/>
              <a:gd name="connsiteY5691" fmla="*/ 2777014 h 8604433"/>
              <a:gd name="connsiteX5692" fmla="*/ 1446743 w 7414059"/>
              <a:gd name="connsiteY5692" fmla="*/ 2757964 h 8604433"/>
              <a:gd name="connsiteX5693" fmla="*/ 1437218 w 7414059"/>
              <a:gd name="connsiteY5693" fmla="*/ 2777014 h 8604433"/>
              <a:gd name="connsiteX5694" fmla="*/ 1653016 w 7414059"/>
              <a:gd name="connsiteY5694" fmla="*/ 2778976 h 8604433"/>
              <a:gd name="connsiteX5695" fmla="*/ 1649530 w 7414059"/>
              <a:gd name="connsiteY5695" fmla="*/ 2801074 h 8604433"/>
              <a:gd name="connsiteX5696" fmla="*/ 1686792 w 7414059"/>
              <a:gd name="connsiteY5696" fmla="*/ 2822324 h 8604433"/>
              <a:gd name="connsiteX5697" fmla="*/ 1722063 w 7414059"/>
              <a:gd name="connsiteY5697" fmla="*/ 2842508 h 8604433"/>
              <a:gd name="connsiteX5698" fmla="*/ 1728502 w 7414059"/>
              <a:gd name="connsiteY5698" fmla="*/ 2822219 h 8604433"/>
              <a:gd name="connsiteX5699" fmla="*/ 1734941 w 7414059"/>
              <a:gd name="connsiteY5699" fmla="*/ 2801931 h 8604433"/>
              <a:gd name="connsiteX5700" fmla="*/ 1707518 w 7414059"/>
              <a:gd name="connsiteY5700" fmla="*/ 2779995 h 8604433"/>
              <a:gd name="connsiteX5701" fmla="*/ 1653016 w 7414059"/>
              <a:gd name="connsiteY5701" fmla="*/ 2778976 h 8604433"/>
              <a:gd name="connsiteX5702" fmla="*/ 1770593 w 7414059"/>
              <a:gd name="connsiteY5702" fmla="*/ 2779862 h 8604433"/>
              <a:gd name="connsiteX5703" fmla="*/ 1770593 w 7414059"/>
              <a:gd name="connsiteY5703" fmla="*/ 2801760 h 8604433"/>
              <a:gd name="connsiteX5704" fmla="*/ 1802225 w 7414059"/>
              <a:gd name="connsiteY5704" fmla="*/ 2813199 h 8604433"/>
              <a:gd name="connsiteX5705" fmla="*/ 1846793 w 7414059"/>
              <a:gd name="connsiteY5705" fmla="*/ 2805713 h 8604433"/>
              <a:gd name="connsiteX5706" fmla="*/ 1812293 w 7414059"/>
              <a:gd name="connsiteY5706" fmla="*/ 2772375 h 8604433"/>
              <a:gd name="connsiteX5707" fmla="*/ 1770593 w 7414059"/>
              <a:gd name="connsiteY5707" fmla="*/ 2779862 h 8604433"/>
              <a:gd name="connsiteX5708" fmla="*/ 2246843 w 7414059"/>
              <a:gd name="connsiteY5708" fmla="*/ 2764936 h 8604433"/>
              <a:gd name="connsiteX5709" fmla="*/ 2199218 w 7414059"/>
              <a:gd name="connsiteY5709" fmla="*/ 2803055 h 8604433"/>
              <a:gd name="connsiteX5710" fmla="*/ 2199218 w 7414059"/>
              <a:gd name="connsiteY5710" fmla="*/ 2817238 h 8604433"/>
              <a:gd name="connsiteX5711" fmla="*/ 2234937 w 7414059"/>
              <a:gd name="connsiteY5711" fmla="*/ 2810808 h 8604433"/>
              <a:gd name="connsiteX5712" fmla="*/ 2294468 w 7414059"/>
              <a:gd name="connsiteY5712" fmla="*/ 2765670 h 8604433"/>
              <a:gd name="connsiteX5713" fmla="*/ 2246843 w 7414059"/>
              <a:gd name="connsiteY5713" fmla="*/ 2764936 h 8604433"/>
              <a:gd name="connsiteX5714" fmla="*/ 275741 w 7414059"/>
              <a:gd name="connsiteY5714" fmla="*/ 2803207 h 8604433"/>
              <a:gd name="connsiteX5715" fmla="*/ 258472 w 7414059"/>
              <a:gd name="connsiteY5715" fmla="*/ 2850937 h 8604433"/>
              <a:gd name="connsiteX5716" fmla="*/ 270655 w 7414059"/>
              <a:gd name="connsiteY5716" fmla="*/ 2856567 h 8604433"/>
              <a:gd name="connsiteX5717" fmla="*/ 287304 w 7414059"/>
              <a:gd name="connsiteY5717" fmla="*/ 2850175 h 8604433"/>
              <a:gd name="connsiteX5718" fmla="*/ 281818 w 7414059"/>
              <a:gd name="connsiteY5718" fmla="*/ 2877884 h 8604433"/>
              <a:gd name="connsiteX5719" fmla="*/ 269902 w 7414059"/>
              <a:gd name="connsiteY5719" fmla="*/ 2931662 h 8604433"/>
              <a:gd name="connsiteX5720" fmla="*/ 270074 w 7414059"/>
              <a:gd name="connsiteY5720" fmla="*/ 2992917 h 8604433"/>
              <a:gd name="connsiteX5721" fmla="*/ 276675 w 7414059"/>
              <a:gd name="connsiteY5721" fmla="*/ 3028112 h 8604433"/>
              <a:gd name="connsiteX5722" fmla="*/ 285304 w 7414059"/>
              <a:gd name="connsiteY5722" fmla="*/ 3014482 h 8604433"/>
              <a:gd name="connsiteX5723" fmla="*/ 294077 w 7414059"/>
              <a:gd name="connsiteY5723" fmla="*/ 2973381 h 8604433"/>
              <a:gd name="connsiteX5724" fmla="*/ 304964 w 7414059"/>
              <a:gd name="connsiteY5724" fmla="*/ 2910050 h 8604433"/>
              <a:gd name="connsiteX5725" fmla="*/ 295448 w 7414059"/>
              <a:gd name="connsiteY5725" fmla="*/ 2767489 h 8604433"/>
              <a:gd name="connsiteX5726" fmla="*/ 275741 w 7414059"/>
              <a:gd name="connsiteY5726" fmla="*/ 2803207 h 8604433"/>
              <a:gd name="connsiteX5727" fmla="*/ 563177 w 7414059"/>
              <a:gd name="connsiteY5727" fmla="*/ 2805246 h 8604433"/>
              <a:gd name="connsiteX5728" fmla="*/ 560872 w 7414059"/>
              <a:gd name="connsiteY5728" fmla="*/ 2843689 h 8604433"/>
              <a:gd name="connsiteX5729" fmla="*/ 577065 w 7414059"/>
              <a:gd name="connsiteY5729" fmla="*/ 2770937 h 8604433"/>
              <a:gd name="connsiteX5730" fmla="*/ 563177 w 7414059"/>
              <a:gd name="connsiteY5730" fmla="*/ 2805246 h 8604433"/>
              <a:gd name="connsiteX5731" fmla="*/ 676648 w 7414059"/>
              <a:gd name="connsiteY5731" fmla="*/ 2801341 h 8604433"/>
              <a:gd name="connsiteX5732" fmla="*/ 659722 w 7414059"/>
              <a:gd name="connsiteY5732" fmla="*/ 2872778 h 8604433"/>
              <a:gd name="connsiteX5733" fmla="*/ 645006 w 7414059"/>
              <a:gd name="connsiteY5733" fmla="*/ 2916469 h 8604433"/>
              <a:gd name="connsiteX5734" fmla="*/ 634434 w 7414059"/>
              <a:gd name="connsiteY5734" fmla="*/ 2959332 h 8604433"/>
              <a:gd name="connsiteX5735" fmla="*/ 624509 w 7414059"/>
              <a:gd name="connsiteY5735" fmla="*/ 2997089 h 8604433"/>
              <a:gd name="connsiteX5736" fmla="*/ 620213 w 7414059"/>
              <a:gd name="connsiteY5736" fmla="*/ 3035189 h 8604433"/>
              <a:gd name="connsiteX5737" fmla="*/ 646997 w 7414059"/>
              <a:gd name="connsiteY5737" fmla="*/ 2981801 h 8604433"/>
              <a:gd name="connsiteX5738" fmla="*/ 677287 w 7414059"/>
              <a:gd name="connsiteY5738" fmla="*/ 2855243 h 8604433"/>
              <a:gd name="connsiteX5739" fmla="*/ 691479 w 7414059"/>
              <a:gd name="connsiteY5739" fmla="*/ 2774280 h 8604433"/>
              <a:gd name="connsiteX5740" fmla="*/ 676648 w 7414059"/>
              <a:gd name="connsiteY5740" fmla="*/ 2801341 h 8604433"/>
              <a:gd name="connsiteX5741" fmla="*/ 1994668 w 7414059"/>
              <a:gd name="connsiteY5741" fmla="*/ 2784577 h 8604433"/>
              <a:gd name="connsiteX5742" fmla="*/ 2033092 w 7414059"/>
              <a:gd name="connsiteY5742" fmla="*/ 2815114 h 8604433"/>
              <a:gd name="connsiteX5743" fmla="*/ 2065868 w 7414059"/>
              <a:gd name="connsiteY5743" fmla="*/ 2815114 h 8604433"/>
              <a:gd name="connsiteX5744" fmla="*/ 2065868 w 7414059"/>
              <a:gd name="connsiteY5744" fmla="*/ 2797102 h 8604433"/>
              <a:gd name="connsiteX5745" fmla="*/ 2065868 w 7414059"/>
              <a:gd name="connsiteY5745" fmla="*/ 2779100 h 8604433"/>
              <a:gd name="connsiteX5746" fmla="*/ 2032807 w 7414059"/>
              <a:gd name="connsiteY5746" fmla="*/ 2775242 h 8604433"/>
              <a:gd name="connsiteX5747" fmla="*/ 1994668 w 7414059"/>
              <a:gd name="connsiteY5747" fmla="*/ 2784577 h 8604433"/>
              <a:gd name="connsiteX5748" fmla="*/ 1100299 w 7414059"/>
              <a:gd name="connsiteY5748" fmla="*/ 2799369 h 8604433"/>
              <a:gd name="connsiteX5749" fmla="*/ 1128751 w 7414059"/>
              <a:gd name="connsiteY5749" fmla="*/ 2872264 h 8604433"/>
              <a:gd name="connsiteX5750" fmla="*/ 1119540 w 7414059"/>
              <a:gd name="connsiteY5750" fmla="*/ 2791616 h 8604433"/>
              <a:gd name="connsiteX5751" fmla="*/ 1106662 w 7414059"/>
              <a:gd name="connsiteY5751" fmla="*/ 2774004 h 8604433"/>
              <a:gd name="connsiteX5752" fmla="*/ 1100299 w 7414059"/>
              <a:gd name="connsiteY5752" fmla="*/ 2799369 h 8604433"/>
              <a:gd name="connsiteX5753" fmla="*/ 1386583 w 7414059"/>
              <a:gd name="connsiteY5753" fmla="*/ 2790177 h 8604433"/>
              <a:gd name="connsiteX5754" fmla="*/ 1380668 w 7414059"/>
              <a:gd name="connsiteY5754" fmla="*/ 2823039 h 8604433"/>
              <a:gd name="connsiteX5755" fmla="*/ 1390469 w 7414059"/>
              <a:gd name="connsiteY5755" fmla="*/ 2815933 h 8604433"/>
              <a:gd name="connsiteX5756" fmla="*/ 1396375 w 7414059"/>
              <a:gd name="connsiteY5756" fmla="*/ 2783072 h 8604433"/>
              <a:gd name="connsiteX5757" fmla="*/ 1386583 w 7414059"/>
              <a:gd name="connsiteY5757" fmla="*/ 2790177 h 8604433"/>
              <a:gd name="connsiteX5758" fmla="*/ 1479137 w 7414059"/>
              <a:gd name="connsiteY5758" fmla="*/ 2816914 h 8604433"/>
              <a:gd name="connsiteX5759" fmla="*/ 1452582 w 7414059"/>
              <a:gd name="connsiteY5759" fmla="*/ 2861177 h 8604433"/>
              <a:gd name="connsiteX5760" fmla="*/ 1434636 w 7414059"/>
              <a:gd name="connsiteY5760" fmla="*/ 2864634 h 8604433"/>
              <a:gd name="connsiteX5761" fmla="*/ 1439409 w 7414059"/>
              <a:gd name="connsiteY5761" fmla="*/ 2839650 h 8604433"/>
              <a:gd name="connsiteX5762" fmla="*/ 1422045 w 7414059"/>
              <a:gd name="connsiteY5762" fmla="*/ 2829535 h 8604433"/>
              <a:gd name="connsiteX5763" fmla="*/ 1415834 w 7414059"/>
              <a:gd name="connsiteY5763" fmla="*/ 2854271 h 8604433"/>
              <a:gd name="connsiteX5764" fmla="*/ 1437885 w 7414059"/>
              <a:gd name="connsiteY5764" fmla="*/ 2877741 h 8604433"/>
              <a:gd name="connsiteX5765" fmla="*/ 1469422 w 7414059"/>
              <a:gd name="connsiteY5765" fmla="*/ 2898039 h 8604433"/>
              <a:gd name="connsiteX5766" fmla="*/ 1495111 w 7414059"/>
              <a:gd name="connsiteY5766" fmla="*/ 2783701 h 8604433"/>
              <a:gd name="connsiteX5767" fmla="*/ 1479137 w 7414059"/>
              <a:gd name="connsiteY5767" fmla="*/ 2816914 h 8604433"/>
              <a:gd name="connsiteX5768" fmla="*/ 2100225 w 7414059"/>
              <a:gd name="connsiteY5768" fmla="*/ 2792082 h 8604433"/>
              <a:gd name="connsiteX5769" fmla="*/ 2131428 w 7414059"/>
              <a:gd name="connsiteY5769" fmla="*/ 2815114 h 8604433"/>
              <a:gd name="connsiteX5770" fmla="*/ 2168424 w 7414059"/>
              <a:gd name="connsiteY5770" fmla="*/ 2815114 h 8604433"/>
              <a:gd name="connsiteX5771" fmla="*/ 2173405 w 7414059"/>
              <a:gd name="connsiteY5771" fmla="*/ 2796064 h 8604433"/>
              <a:gd name="connsiteX5772" fmla="*/ 2178387 w 7414059"/>
              <a:gd name="connsiteY5772" fmla="*/ 2777014 h 8604433"/>
              <a:gd name="connsiteX5773" fmla="*/ 2142192 w 7414059"/>
              <a:gd name="connsiteY5773" fmla="*/ 2777014 h 8604433"/>
              <a:gd name="connsiteX5774" fmla="*/ 2100225 w 7414059"/>
              <a:gd name="connsiteY5774" fmla="*/ 2792082 h 8604433"/>
              <a:gd name="connsiteX5775" fmla="*/ 2344474 w 7414059"/>
              <a:gd name="connsiteY5775" fmla="*/ 2792844 h 8604433"/>
              <a:gd name="connsiteX5776" fmla="*/ 2303993 w 7414059"/>
              <a:gd name="connsiteY5776" fmla="*/ 2807180 h 8604433"/>
              <a:gd name="connsiteX5777" fmla="*/ 2303993 w 7414059"/>
              <a:gd name="connsiteY5777" fmla="*/ 2829697 h 8604433"/>
              <a:gd name="connsiteX5778" fmla="*/ 2303993 w 7414059"/>
              <a:gd name="connsiteY5778" fmla="*/ 2852223 h 8604433"/>
              <a:gd name="connsiteX5779" fmla="*/ 2333054 w 7414059"/>
              <a:gd name="connsiteY5779" fmla="*/ 2842089 h 8604433"/>
              <a:gd name="connsiteX5780" fmla="*/ 2366448 w 7414059"/>
              <a:gd name="connsiteY5780" fmla="*/ 2836297 h 8604433"/>
              <a:gd name="connsiteX5781" fmla="*/ 2333730 w 7414059"/>
              <a:gd name="connsiteY5781" fmla="*/ 2851737 h 8604433"/>
              <a:gd name="connsiteX5782" fmla="*/ 2291829 w 7414059"/>
              <a:gd name="connsiteY5782" fmla="*/ 2881313 h 8604433"/>
              <a:gd name="connsiteX5783" fmla="*/ 2287000 w 7414059"/>
              <a:gd name="connsiteY5783" fmla="*/ 2899782 h 8604433"/>
              <a:gd name="connsiteX5784" fmla="*/ 2307403 w 7414059"/>
              <a:gd name="connsiteY5784" fmla="*/ 2903773 h 8604433"/>
              <a:gd name="connsiteX5785" fmla="*/ 2327805 w 7414059"/>
              <a:gd name="connsiteY5785" fmla="*/ 2907773 h 8604433"/>
              <a:gd name="connsiteX5786" fmla="*/ 2306555 w 7414059"/>
              <a:gd name="connsiteY5786" fmla="*/ 2909068 h 8604433"/>
              <a:gd name="connsiteX5787" fmla="*/ 2279218 w 7414059"/>
              <a:gd name="connsiteY5787" fmla="*/ 2934624 h 8604433"/>
              <a:gd name="connsiteX5788" fmla="*/ 2277037 w 7414059"/>
              <a:gd name="connsiteY5788" fmla="*/ 2962780 h 8604433"/>
              <a:gd name="connsiteX5789" fmla="*/ 2323338 w 7414059"/>
              <a:gd name="connsiteY5789" fmla="*/ 2954169 h 8604433"/>
              <a:gd name="connsiteX5790" fmla="*/ 2365724 w 7414059"/>
              <a:gd name="connsiteY5790" fmla="*/ 2941653 h 8604433"/>
              <a:gd name="connsiteX5791" fmla="*/ 2373811 w 7414059"/>
              <a:gd name="connsiteY5791" fmla="*/ 2899810 h 8604433"/>
              <a:gd name="connsiteX5792" fmla="*/ 2384022 w 7414059"/>
              <a:gd name="connsiteY5792" fmla="*/ 2841498 h 8604433"/>
              <a:gd name="connsiteX5793" fmla="*/ 2392699 w 7414059"/>
              <a:gd name="connsiteY5793" fmla="*/ 2818486 h 8604433"/>
              <a:gd name="connsiteX5794" fmla="*/ 2392099 w 7414059"/>
              <a:gd name="connsiteY5794" fmla="*/ 2777766 h 8604433"/>
              <a:gd name="connsiteX5795" fmla="*/ 2344474 w 7414059"/>
              <a:gd name="connsiteY5795" fmla="*/ 2792844 h 8604433"/>
              <a:gd name="connsiteX5796" fmla="*/ 1043235 w 7414059"/>
              <a:gd name="connsiteY5796" fmla="*/ 2815714 h 8604433"/>
              <a:gd name="connsiteX5797" fmla="*/ 1045635 w 7414059"/>
              <a:gd name="connsiteY5797" fmla="*/ 2872264 h 8604433"/>
              <a:gd name="connsiteX5798" fmla="*/ 1058189 w 7414059"/>
              <a:gd name="connsiteY5798" fmla="*/ 2794225 h 8604433"/>
              <a:gd name="connsiteX5799" fmla="*/ 1043235 w 7414059"/>
              <a:gd name="connsiteY5799" fmla="*/ 2815714 h 8604433"/>
              <a:gd name="connsiteX5800" fmla="*/ 1174956 w 7414059"/>
              <a:gd name="connsiteY5800" fmla="*/ 2811609 h 8604433"/>
              <a:gd name="connsiteX5801" fmla="*/ 1160202 w 7414059"/>
              <a:gd name="connsiteY5801" fmla="*/ 2866539 h 8604433"/>
              <a:gd name="connsiteX5802" fmla="*/ 1156849 w 7414059"/>
              <a:gd name="connsiteY5802" fmla="*/ 2917679 h 8604433"/>
              <a:gd name="connsiteX5803" fmla="*/ 1185482 w 7414059"/>
              <a:gd name="connsiteY5803" fmla="*/ 2788796 h 8604433"/>
              <a:gd name="connsiteX5804" fmla="*/ 1174956 w 7414059"/>
              <a:gd name="connsiteY5804" fmla="*/ 2811609 h 8604433"/>
              <a:gd name="connsiteX5805" fmla="*/ 3531289 w 7414059"/>
              <a:gd name="connsiteY5805" fmla="*/ 2869101 h 8604433"/>
              <a:gd name="connsiteX5806" fmla="*/ 3437468 w 7414059"/>
              <a:gd name="connsiteY5806" fmla="*/ 2956122 h 8604433"/>
              <a:gd name="connsiteX5807" fmla="*/ 3451755 w 7414059"/>
              <a:gd name="connsiteY5807" fmla="*/ 2950512 h 8604433"/>
              <a:gd name="connsiteX5808" fmla="*/ 3624501 w 7414059"/>
              <a:gd name="connsiteY5808" fmla="*/ 2786539 h 8604433"/>
              <a:gd name="connsiteX5809" fmla="*/ 3531289 w 7414059"/>
              <a:gd name="connsiteY5809" fmla="*/ 2869101 h 8604433"/>
              <a:gd name="connsiteX5810" fmla="*/ 3693995 w 7414059"/>
              <a:gd name="connsiteY5810" fmla="*/ 2812914 h 8604433"/>
              <a:gd name="connsiteX5811" fmla="*/ 3672583 w 7414059"/>
              <a:gd name="connsiteY5811" fmla="*/ 2846594 h 8604433"/>
              <a:gd name="connsiteX5812" fmla="*/ 3730581 w 7414059"/>
              <a:gd name="connsiteY5812" fmla="*/ 2790720 h 8604433"/>
              <a:gd name="connsiteX5813" fmla="*/ 3693995 w 7414059"/>
              <a:gd name="connsiteY5813" fmla="*/ 2812914 h 8604433"/>
              <a:gd name="connsiteX5814" fmla="*/ 1880845 w 7414059"/>
              <a:gd name="connsiteY5814" fmla="*/ 2803284 h 8604433"/>
              <a:gd name="connsiteX5815" fmla="*/ 1875368 w 7414059"/>
              <a:gd name="connsiteY5815" fmla="*/ 2825039 h 8604433"/>
              <a:gd name="connsiteX5816" fmla="*/ 1943024 w 7414059"/>
              <a:gd name="connsiteY5816" fmla="*/ 2847851 h 8604433"/>
              <a:gd name="connsiteX5817" fmla="*/ 1949120 w 7414059"/>
              <a:gd name="connsiteY5817" fmla="*/ 2815114 h 8604433"/>
              <a:gd name="connsiteX5818" fmla="*/ 1916506 w 7414059"/>
              <a:gd name="connsiteY5818" fmla="*/ 2806456 h 8604433"/>
              <a:gd name="connsiteX5819" fmla="*/ 1880845 w 7414059"/>
              <a:gd name="connsiteY5819" fmla="*/ 2803284 h 8604433"/>
              <a:gd name="connsiteX5820" fmla="*/ 900324 w 7414059"/>
              <a:gd name="connsiteY5820" fmla="*/ 2837517 h 8604433"/>
              <a:gd name="connsiteX5821" fmla="*/ 897981 w 7414059"/>
              <a:gd name="connsiteY5821" fmla="*/ 2879122 h 8604433"/>
              <a:gd name="connsiteX5822" fmla="*/ 911306 w 7414059"/>
              <a:gd name="connsiteY5822" fmla="*/ 2818248 h 8604433"/>
              <a:gd name="connsiteX5823" fmla="*/ 900324 w 7414059"/>
              <a:gd name="connsiteY5823" fmla="*/ 2837517 h 8604433"/>
              <a:gd name="connsiteX5824" fmla="*/ 1329776 w 7414059"/>
              <a:gd name="connsiteY5824" fmla="*/ 2818276 h 8604433"/>
              <a:gd name="connsiteX5825" fmla="*/ 1323518 w 7414059"/>
              <a:gd name="connsiteY5825" fmla="*/ 2856376 h 8604433"/>
              <a:gd name="connsiteX5826" fmla="*/ 1324128 w 7414059"/>
              <a:gd name="connsiteY5826" fmla="*/ 2877026 h 8604433"/>
              <a:gd name="connsiteX5827" fmla="*/ 1333405 w 7414059"/>
              <a:gd name="connsiteY5827" fmla="*/ 2853804 h 8604433"/>
              <a:gd name="connsiteX5828" fmla="*/ 1339663 w 7414059"/>
              <a:gd name="connsiteY5828" fmla="*/ 2815704 h 8604433"/>
              <a:gd name="connsiteX5829" fmla="*/ 1336643 w 7414059"/>
              <a:gd name="connsiteY5829" fmla="*/ 2800826 h 8604433"/>
              <a:gd name="connsiteX5830" fmla="*/ 1329776 w 7414059"/>
              <a:gd name="connsiteY5830" fmla="*/ 2818276 h 8604433"/>
              <a:gd name="connsiteX5831" fmla="*/ 709834 w 7414059"/>
              <a:gd name="connsiteY5831" fmla="*/ 2844470 h 8604433"/>
              <a:gd name="connsiteX5832" fmla="*/ 713405 w 7414059"/>
              <a:gd name="connsiteY5832" fmla="*/ 2891466 h 8604433"/>
              <a:gd name="connsiteX5833" fmla="*/ 709472 w 7414059"/>
              <a:gd name="connsiteY5833" fmla="*/ 2907830 h 8604433"/>
              <a:gd name="connsiteX5834" fmla="*/ 696708 w 7414059"/>
              <a:gd name="connsiteY5834" fmla="*/ 2891009 h 8604433"/>
              <a:gd name="connsiteX5835" fmla="*/ 690812 w 7414059"/>
              <a:gd name="connsiteY5835" fmla="*/ 2920489 h 8604433"/>
              <a:gd name="connsiteX5836" fmla="*/ 697194 w 7414059"/>
              <a:gd name="connsiteY5836" fmla="*/ 2973381 h 8604433"/>
              <a:gd name="connsiteX5837" fmla="*/ 709462 w 7414059"/>
              <a:gd name="connsiteY5837" fmla="*/ 2996803 h 8604433"/>
              <a:gd name="connsiteX5838" fmla="*/ 725512 w 7414059"/>
              <a:gd name="connsiteY5838" fmla="*/ 2929947 h 8604433"/>
              <a:gd name="connsiteX5839" fmla="*/ 741552 w 7414059"/>
              <a:gd name="connsiteY5839" fmla="*/ 2863091 h 8604433"/>
              <a:gd name="connsiteX5840" fmla="*/ 732436 w 7414059"/>
              <a:gd name="connsiteY5840" fmla="*/ 2839098 h 8604433"/>
              <a:gd name="connsiteX5841" fmla="*/ 709834 w 7414059"/>
              <a:gd name="connsiteY5841" fmla="*/ 2844470 h 8604433"/>
              <a:gd name="connsiteX5842" fmla="*/ 824962 w 7414059"/>
              <a:gd name="connsiteY5842" fmla="*/ 2840650 h 8604433"/>
              <a:gd name="connsiteX5843" fmla="*/ 847536 w 7414059"/>
              <a:gd name="connsiteY5843" fmla="*/ 2910364 h 8604433"/>
              <a:gd name="connsiteX5844" fmla="*/ 849299 w 7414059"/>
              <a:gd name="connsiteY5844" fmla="*/ 2841307 h 8604433"/>
              <a:gd name="connsiteX5845" fmla="*/ 824962 w 7414059"/>
              <a:gd name="connsiteY5845" fmla="*/ 2840650 h 8604433"/>
              <a:gd name="connsiteX5846" fmla="*/ 1638529 w 7414059"/>
              <a:gd name="connsiteY5846" fmla="*/ 2834926 h 8604433"/>
              <a:gd name="connsiteX5847" fmla="*/ 1637624 w 7414059"/>
              <a:gd name="connsiteY5847" fmla="*/ 2866416 h 8604433"/>
              <a:gd name="connsiteX5848" fmla="*/ 1631871 w 7414059"/>
              <a:gd name="connsiteY5848" fmla="*/ 2888523 h 8604433"/>
              <a:gd name="connsiteX5849" fmla="*/ 1655378 w 7414059"/>
              <a:gd name="connsiteY5849" fmla="*/ 2947997 h 8604433"/>
              <a:gd name="connsiteX5850" fmla="*/ 1692564 w 7414059"/>
              <a:gd name="connsiteY5850" fmla="*/ 2966971 h 8604433"/>
              <a:gd name="connsiteX5851" fmla="*/ 1698241 w 7414059"/>
              <a:gd name="connsiteY5851" fmla="*/ 2952179 h 8604433"/>
              <a:gd name="connsiteX5852" fmla="*/ 1676114 w 7414059"/>
              <a:gd name="connsiteY5852" fmla="*/ 2906002 h 8604433"/>
              <a:gd name="connsiteX5853" fmla="*/ 1648311 w 7414059"/>
              <a:gd name="connsiteY5853" fmla="*/ 2891619 h 8604433"/>
              <a:gd name="connsiteX5854" fmla="*/ 1659103 w 7414059"/>
              <a:gd name="connsiteY5854" fmla="*/ 2863024 h 8604433"/>
              <a:gd name="connsiteX5855" fmla="*/ 1669894 w 7414059"/>
              <a:gd name="connsiteY5855" fmla="*/ 2834431 h 8604433"/>
              <a:gd name="connsiteX5856" fmla="*/ 1658617 w 7414059"/>
              <a:gd name="connsiteY5856" fmla="*/ 2823153 h 8604433"/>
              <a:gd name="connsiteX5857" fmla="*/ 1647349 w 7414059"/>
              <a:gd name="connsiteY5857" fmla="*/ 2811885 h 8604433"/>
              <a:gd name="connsiteX5858" fmla="*/ 1638529 w 7414059"/>
              <a:gd name="connsiteY5858" fmla="*/ 2834926 h 8604433"/>
              <a:gd name="connsiteX5859" fmla="*/ 1757296 w 7414059"/>
              <a:gd name="connsiteY5859" fmla="*/ 2830259 h 8604433"/>
              <a:gd name="connsiteX5860" fmla="*/ 1790319 w 7414059"/>
              <a:gd name="connsiteY5860" fmla="*/ 2872540 h 8604433"/>
              <a:gd name="connsiteX5861" fmla="*/ 1819980 w 7414059"/>
              <a:gd name="connsiteY5861" fmla="*/ 2884827 h 8604433"/>
              <a:gd name="connsiteX5862" fmla="*/ 1828476 w 7414059"/>
              <a:gd name="connsiteY5862" fmla="*/ 2871407 h 8604433"/>
              <a:gd name="connsiteX5863" fmla="*/ 1805635 w 7414059"/>
              <a:gd name="connsiteY5863" fmla="*/ 2826553 h 8604433"/>
              <a:gd name="connsiteX5864" fmla="*/ 1757296 w 7414059"/>
              <a:gd name="connsiteY5864" fmla="*/ 2830259 h 8604433"/>
              <a:gd name="connsiteX5865" fmla="*/ 2218268 w 7414059"/>
              <a:gd name="connsiteY5865" fmla="*/ 2823601 h 8604433"/>
              <a:gd name="connsiteX5866" fmla="*/ 2191426 w 7414059"/>
              <a:gd name="connsiteY5866" fmla="*/ 2851118 h 8604433"/>
              <a:gd name="connsiteX5867" fmla="*/ 2188398 w 7414059"/>
              <a:gd name="connsiteY5867" fmla="*/ 2872045 h 8604433"/>
              <a:gd name="connsiteX5868" fmla="*/ 2220001 w 7414059"/>
              <a:gd name="connsiteY5868" fmla="*/ 2866054 h 8604433"/>
              <a:gd name="connsiteX5869" fmla="*/ 2275418 w 7414059"/>
              <a:gd name="connsiteY5869" fmla="*/ 2828239 h 8604433"/>
              <a:gd name="connsiteX5870" fmla="*/ 2218268 w 7414059"/>
              <a:gd name="connsiteY5870" fmla="*/ 2823601 h 8604433"/>
              <a:gd name="connsiteX5871" fmla="*/ 594457 w 7414059"/>
              <a:gd name="connsiteY5871" fmla="*/ 2846708 h 8604433"/>
              <a:gd name="connsiteX5872" fmla="*/ 596429 w 7414059"/>
              <a:gd name="connsiteY5872" fmla="*/ 2903858 h 8604433"/>
              <a:gd name="connsiteX5873" fmla="*/ 605754 w 7414059"/>
              <a:gd name="connsiteY5873" fmla="*/ 2934176 h 8604433"/>
              <a:gd name="connsiteX5874" fmla="*/ 613107 w 7414059"/>
              <a:gd name="connsiteY5874" fmla="*/ 2907344 h 8604433"/>
              <a:gd name="connsiteX5875" fmla="*/ 611135 w 7414059"/>
              <a:gd name="connsiteY5875" fmla="*/ 2850194 h 8604433"/>
              <a:gd name="connsiteX5876" fmla="*/ 601810 w 7414059"/>
              <a:gd name="connsiteY5876" fmla="*/ 2819876 h 8604433"/>
              <a:gd name="connsiteX5877" fmla="*/ 594457 w 7414059"/>
              <a:gd name="connsiteY5877" fmla="*/ 2846708 h 8604433"/>
              <a:gd name="connsiteX5878" fmla="*/ 1980143 w 7414059"/>
              <a:gd name="connsiteY5878" fmla="*/ 2842498 h 8604433"/>
              <a:gd name="connsiteX5879" fmla="*/ 2049866 w 7414059"/>
              <a:gd name="connsiteY5879" fmla="*/ 2863501 h 8604433"/>
              <a:gd name="connsiteX5880" fmla="*/ 2013776 w 7414059"/>
              <a:gd name="connsiteY5880" fmla="*/ 2824639 h 8604433"/>
              <a:gd name="connsiteX5881" fmla="*/ 1980143 w 7414059"/>
              <a:gd name="connsiteY5881" fmla="*/ 2824639 h 8604433"/>
              <a:gd name="connsiteX5882" fmla="*/ 1980143 w 7414059"/>
              <a:gd name="connsiteY5882" fmla="*/ 2842498 h 8604433"/>
              <a:gd name="connsiteX5883" fmla="*/ 3008843 w 7414059"/>
              <a:gd name="connsiteY5883" fmla="*/ 2845108 h 8604433"/>
              <a:gd name="connsiteX5884" fmla="*/ 2968352 w 7414059"/>
              <a:gd name="connsiteY5884" fmla="*/ 2876655 h 8604433"/>
              <a:gd name="connsiteX5885" fmla="*/ 2938358 w 7414059"/>
              <a:gd name="connsiteY5885" fmla="*/ 2932605 h 8604433"/>
              <a:gd name="connsiteX5886" fmla="*/ 2925042 w 7414059"/>
              <a:gd name="connsiteY5886" fmla="*/ 2976839 h 8604433"/>
              <a:gd name="connsiteX5887" fmla="*/ 2967371 w 7414059"/>
              <a:gd name="connsiteY5887" fmla="*/ 2946445 h 8604433"/>
              <a:gd name="connsiteX5888" fmla="*/ 3017949 w 7414059"/>
              <a:gd name="connsiteY5888" fmla="*/ 2906058 h 8604433"/>
              <a:gd name="connsiteX5889" fmla="*/ 3036094 w 7414059"/>
              <a:gd name="connsiteY5889" fmla="*/ 2824953 h 8604433"/>
              <a:gd name="connsiteX5890" fmla="*/ 3008843 w 7414059"/>
              <a:gd name="connsiteY5890" fmla="*/ 2845108 h 8604433"/>
              <a:gd name="connsiteX5891" fmla="*/ 975960 w 7414059"/>
              <a:gd name="connsiteY5891" fmla="*/ 2900639 h 8604433"/>
              <a:gd name="connsiteX5892" fmla="*/ 968616 w 7414059"/>
              <a:gd name="connsiteY5892" fmla="*/ 2982868 h 8604433"/>
              <a:gd name="connsiteX5893" fmla="*/ 977427 w 7414059"/>
              <a:gd name="connsiteY5893" fmla="*/ 2998613 h 8604433"/>
              <a:gd name="connsiteX5894" fmla="*/ 983942 w 7414059"/>
              <a:gd name="connsiteY5894" fmla="*/ 2963847 h 8604433"/>
              <a:gd name="connsiteX5895" fmla="*/ 985180 w 7414059"/>
              <a:gd name="connsiteY5895" fmla="*/ 2920537 h 8604433"/>
              <a:gd name="connsiteX5896" fmla="*/ 988686 w 7414059"/>
              <a:gd name="connsiteY5896" fmla="*/ 2908792 h 8604433"/>
              <a:gd name="connsiteX5897" fmla="*/ 1001411 w 7414059"/>
              <a:gd name="connsiteY5897" fmla="*/ 2834164 h 8604433"/>
              <a:gd name="connsiteX5898" fmla="*/ 975960 w 7414059"/>
              <a:gd name="connsiteY5898" fmla="*/ 2900639 h 8604433"/>
              <a:gd name="connsiteX5899" fmla="*/ 2084918 w 7414059"/>
              <a:gd name="connsiteY5899" fmla="*/ 2853785 h 8604433"/>
              <a:gd name="connsiteX5900" fmla="*/ 2084918 w 7414059"/>
              <a:gd name="connsiteY5900" fmla="*/ 2873416 h 8604433"/>
              <a:gd name="connsiteX5901" fmla="*/ 2120560 w 7414059"/>
              <a:gd name="connsiteY5901" fmla="*/ 2870454 h 8604433"/>
              <a:gd name="connsiteX5902" fmla="*/ 2159356 w 7414059"/>
              <a:gd name="connsiteY5902" fmla="*/ 2850832 h 8604433"/>
              <a:gd name="connsiteX5903" fmla="*/ 2162518 w 7414059"/>
              <a:gd name="connsiteY5903" fmla="*/ 2834164 h 8604433"/>
              <a:gd name="connsiteX5904" fmla="*/ 2123713 w 7414059"/>
              <a:gd name="connsiteY5904" fmla="*/ 2834164 h 8604433"/>
              <a:gd name="connsiteX5905" fmla="*/ 2084918 w 7414059"/>
              <a:gd name="connsiteY5905" fmla="*/ 2834164 h 8604433"/>
              <a:gd name="connsiteX5906" fmla="*/ 2084918 w 7414059"/>
              <a:gd name="connsiteY5906" fmla="*/ 2853785 h 8604433"/>
              <a:gd name="connsiteX5907" fmla="*/ 1205817 w 7414059"/>
              <a:gd name="connsiteY5907" fmla="*/ 2874645 h 8604433"/>
              <a:gd name="connsiteX5908" fmla="*/ 1175671 w 7414059"/>
              <a:gd name="connsiteY5908" fmla="*/ 2999842 h 8604433"/>
              <a:gd name="connsiteX5909" fmla="*/ 1160431 w 7414059"/>
              <a:gd name="connsiteY5909" fmla="*/ 3104112 h 8604433"/>
              <a:gd name="connsiteX5910" fmla="*/ 1184462 w 7414059"/>
              <a:gd name="connsiteY5910" fmla="*/ 3095587 h 8604433"/>
              <a:gd name="connsiteX5911" fmla="*/ 1198483 w 7414059"/>
              <a:gd name="connsiteY5911" fmla="*/ 3077051 h 8604433"/>
              <a:gd name="connsiteX5912" fmla="*/ 1198788 w 7414059"/>
              <a:gd name="connsiteY5912" fmla="*/ 3107446 h 8604433"/>
              <a:gd name="connsiteX5913" fmla="*/ 1223829 w 7414059"/>
              <a:gd name="connsiteY5913" fmla="*/ 3124381 h 8604433"/>
              <a:gd name="connsiteX5914" fmla="*/ 1230078 w 7414059"/>
              <a:gd name="connsiteY5914" fmla="*/ 3099492 h 8604433"/>
              <a:gd name="connsiteX5915" fmla="*/ 1197912 w 7414059"/>
              <a:gd name="connsiteY5915" fmla="*/ 3065040 h 8604433"/>
              <a:gd name="connsiteX5916" fmla="*/ 1165755 w 7414059"/>
              <a:gd name="connsiteY5916" fmla="*/ 3030588 h 8604433"/>
              <a:gd name="connsiteX5917" fmla="*/ 1198807 w 7414059"/>
              <a:gd name="connsiteY5917" fmla="*/ 3057354 h 8604433"/>
              <a:gd name="connsiteX5918" fmla="*/ 1231859 w 7414059"/>
              <a:gd name="connsiteY5918" fmla="*/ 3084109 h 8604433"/>
              <a:gd name="connsiteX5919" fmla="*/ 1239898 w 7414059"/>
              <a:gd name="connsiteY5919" fmla="*/ 3053086 h 8604433"/>
              <a:gd name="connsiteX5920" fmla="*/ 1247937 w 7414059"/>
              <a:gd name="connsiteY5920" fmla="*/ 3022064 h 8604433"/>
              <a:gd name="connsiteX5921" fmla="*/ 1216371 w 7414059"/>
              <a:gd name="connsiteY5921" fmla="*/ 2988593 h 8604433"/>
              <a:gd name="connsiteX5922" fmla="*/ 1195607 w 7414059"/>
              <a:gd name="connsiteY5922" fmla="*/ 2961199 h 8604433"/>
              <a:gd name="connsiteX5923" fmla="*/ 1227668 w 7414059"/>
              <a:gd name="connsiteY5923" fmla="*/ 2863282 h 8604433"/>
              <a:gd name="connsiteX5924" fmla="*/ 1205817 w 7414059"/>
              <a:gd name="connsiteY5924" fmla="*/ 2874645 h 8604433"/>
              <a:gd name="connsiteX5925" fmla="*/ 1367876 w 7414059"/>
              <a:gd name="connsiteY5925" fmla="*/ 2856376 h 8604433"/>
              <a:gd name="connsiteX5926" fmla="*/ 1361304 w 7414059"/>
              <a:gd name="connsiteY5926" fmla="*/ 2889714 h 8604433"/>
              <a:gd name="connsiteX5927" fmla="*/ 1361599 w 7414059"/>
              <a:gd name="connsiteY5927" fmla="*/ 2905601 h 8604433"/>
              <a:gd name="connsiteX5928" fmla="*/ 1371476 w 7414059"/>
              <a:gd name="connsiteY5928" fmla="*/ 2888637 h 8604433"/>
              <a:gd name="connsiteX5929" fmla="*/ 1378049 w 7414059"/>
              <a:gd name="connsiteY5929" fmla="*/ 2855300 h 8604433"/>
              <a:gd name="connsiteX5930" fmla="*/ 1374743 w 7414059"/>
              <a:gd name="connsiteY5930" fmla="*/ 2838926 h 8604433"/>
              <a:gd name="connsiteX5931" fmla="*/ 1367876 w 7414059"/>
              <a:gd name="connsiteY5931" fmla="*/ 2856376 h 8604433"/>
              <a:gd name="connsiteX5932" fmla="*/ 1691135 w 7414059"/>
              <a:gd name="connsiteY5932" fmla="*/ 2850118 h 8604433"/>
              <a:gd name="connsiteX5933" fmla="*/ 1684868 w 7414059"/>
              <a:gd name="connsiteY5933" fmla="*/ 2878617 h 8604433"/>
              <a:gd name="connsiteX5934" fmla="*/ 1716110 w 7414059"/>
              <a:gd name="connsiteY5934" fmla="*/ 2882141 h 8604433"/>
              <a:gd name="connsiteX5935" fmla="*/ 1691135 w 7414059"/>
              <a:gd name="connsiteY5935" fmla="*/ 2850118 h 8604433"/>
              <a:gd name="connsiteX5936" fmla="*/ 541632 w 7414059"/>
              <a:gd name="connsiteY5936" fmla="*/ 2877645 h 8604433"/>
              <a:gd name="connsiteX5937" fmla="*/ 540793 w 7414059"/>
              <a:gd name="connsiteY5937" fmla="*/ 2910364 h 8604433"/>
              <a:gd name="connsiteX5938" fmla="*/ 553423 w 7414059"/>
              <a:gd name="connsiteY5938" fmla="*/ 2881789 h 8604433"/>
              <a:gd name="connsiteX5939" fmla="*/ 541632 w 7414059"/>
              <a:gd name="connsiteY5939" fmla="*/ 2877645 h 8604433"/>
              <a:gd name="connsiteX5940" fmla="*/ 1081145 w 7414059"/>
              <a:gd name="connsiteY5940" fmla="*/ 2883351 h 8604433"/>
              <a:gd name="connsiteX5941" fmla="*/ 1091260 w 7414059"/>
              <a:gd name="connsiteY5941" fmla="*/ 2938110 h 8604433"/>
              <a:gd name="connsiteX5942" fmla="*/ 1107396 w 7414059"/>
              <a:gd name="connsiteY5942" fmla="*/ 2962742 h 8604433"/>
              <a:gd name="connsiteX5943" fmla="*/ 1115873 w 7414059"/>
              <a:gd name="connsiteY5943" fmla="*/ 2930033 h 8604433"/>
              <a:gd name="connsiteX5944" fmla="*/ 1095708 w 7414059"/>
              <a:gd name="connsiteY5944" fmla="*/ 2853214 h 8604433"/>
              <a:gd name="connsiteX5945" fmla="*/ 1081145 w 7414059"/>
              <a:gd name="connsiteY5945" fmla="*/ 2883351 h 8604433"/>
              <a:gd name="connsiteX5946" fmla="*/ 1577064 w 7414059"/>
              <a:gd name="connsiteY5946" fmla="*/ 2873283 h 8604433"/>
              <a:gd name="connsiteX5947" fmla="*/ 1591475 w 7414059"/>
              <a:gd name="connsiteY5947" fmla="*/ 2891323 h 8604433"/>
              <a:gd name="connsiteX5948" fmla="*/ 1591180 w 7414059"/>
              <a:gd name="connsiteY5948" fmla="*/ 2860491 h 8604433"/>
              <a:gd name="connsiteX5949" fmla="*/ 1577064 w 7414059"/>
              <a:gd name="connsiteY5949" fmla="*/ 2873283 h 8604433"/>
              <a:gd name="connsiteX5950" fmla="*/ 1862138 w 7414059"/>
              <a:gd name="connsiteY5950" fmla="*/ 2868178 h 8604433"/>
              <a:gd name="connsiteX5951" fmla="*/ 1900485 w 7414059"/>
              <a:gd name="connsiteY5951" fmla="*/ 2906335 h 8604433"/>
              <a:gd name="connsiteX5952" fmla="*/ 1929775 w 7414059"/>
              <a:gd name="connsiteY5952" fmla="*/ 2912193 h 8604433"/>
              <a:gd name="connsiteX5953" fmla="*/ 1936223 w 7414059"/>
              <a:gd name="connsiteY5953" fmla="*/ 2895400 h 8604433"/>
              <a:gd name="connsiteX5954" fmla="*/ 1897875 w 7414059"/>
              <a:gd name="connsiteY5954" fmla="*/ 2857243 h 8604433"/>
              <a:gd name="connsiteX5955" fmla="*/ 1868586 w 7414059"/>
              <a:gd name="connsiteY5955" fmla="*/ 2851385 h 8604433"/>
              <a:gd name="connsiteX5956" fmla="*/ 1862138 w 7414059"/>
              <a:gd name="connsiteY5956" fmla="*/ 2868178 h 8604433"/>
              <a:gd name="connsiteX5957" fmla="*/ 1404757 w 7414059"/>
              <a:gd name="connsiteY5957" fmla="*/ 2887694 h 8604433"/>
              <a:gd name="connsiteX5958" fmla="*/ 1426388 w 7414059"/>
              <a:gd name="connsiteY5958" fmla="*/ 2957055 h 8604433"/>
              <a:gd name="connsiteX5959" fmla="*/ 1465793 w 7414059"/>
              <a:gd name="connsiteY5959" fmla="*/ 2939139 h 8604433"/>
              <a:gd name="connsiteX5960" fmla="*/ 1438094 w 7414059"/>
              <a:gd name="connsiteY5960" fmla="*/ 2893467 h 8604433"/>
              <a:gd name="connsiteX5961" fmla="*/ 1410405 w 7414059"/>
              <a:gd name="connsiteY5961" fmla="*/ 2872997 h 8604433"/>
              <a:gd name="connsiteX5962" fmla="*/ 1404757 w 7414059"/>
              <a:gd name="connsiteY5962" fmla="*/ 2887694 h 8604433"/>
              <a:gd name="connsiteX5963" fmla="*/ 1748666 w 7414059"/>
              <a:gd name="connsiteY5963" fmla="*/ 2878322 h 8604433"/>
              <a:gd name="connsiteX5964" fmla="*/ 1772974 w 7414059"/>
              <a:gd name="connsiteY5964" fmla="*/ 2932824 h 8604433"/>
              <a:gd name="connsiteX5965" fmla="*/ 1811074 w 7414059"/>
              <a:gd name="connsiteY5965" fmla="*/ 2941806 h 8604433"/>
              <a:gd name="connsiteX5966" fmla="*/ 1801549 w 7414059"/>
              <a:gd name="connsiteY5966" fmla="*/ 2888742 h 8604433"/>
              <a:gd name="connsiteX5967" fmla="*/ 1770098 w 7414059"/>
              <a:gd name="connsiteY5967" fmla="*/ 2877807 h 8604433"/>
              <a:gd name="connsiteX5968" fmla="*/ 1748666 w 7414059"/>
              <a:gd name="connsiteY5968" fmla="*/ 2878322 h 8604433"/>
              <a:gd name="connsiteX5969" fmla="*/ 1967151 w 7414059"/>
              <a:gd name="connsiteY5969" fmla="*/ 2894028 h 8604433"/>
              <a:gd name="connsiteX5970" fmla="*/ 2000660 w 7414059"/>
              <a:gd name="connsiteY5970" fmla="*/ 2922556 h 8604433"/>
              <a:gd name="connsiteX5971" fmla="*/ 2035464 w 7414059"/>
              <a:gd name="connsiteY5971" fmla="*/ 2927918 h 8604433"/>
              <a:gd name="connsiteX5972" fmla="*/ 2040760 w 7414059"/>
              <a:gd name="connsiteY5972" fmla="*/ 2907649 h 8604433"/>
              <a:gd name="connsiteX5973" fmla="*/ 2007251 w 7414059"/>
              <a:gd name="connsiteY5973" fmla="*/ 2879122 h 8604433"/>
              <a:gd name="connsiteX5974" fmla="*/ 1972447 w 7414059"/>
              <a:gd name="connsiteY5974" fmla="*/ 2873759 h 8604433"/>
              <a:gd name="connsiteX5975" fmla="*/ 1967151 w 7414059"/>
              <a:gd name="connsiteY5975" fmla="*/ 2894028 h 8604433"/>
              <a:gd name="connsiteX5976" fmla="*/ 2207333 w 7414059"/>
              <a:gd name="connsiteY5976" fmla="*/ 2878989 h 8604433"/>
              <a:gd name="connsiteX5977" fmla="*/ 2177263 w 7414059"/>
              <a:gd name="connsiteY5977" fmla="*/ 2901382 h 8604433"/>
              <a:gd name="connsiteX5978" fmla="*/ 2172424 w 7414059"/>
              <a:gd name="connsiteY5978" fmla="*/ 2919889 h 8604433"/>
              <a:gd name="connsiteX5979" fmla="*/ 2204190 w 7414059"/>
              <a:gd name="connsiteY5979" fmla="*/ 2919889 h 8604433"/>
              <a:gd name="connsiteX5980" fmla="*/ 2265893 w 7414059"/>
              <a:gd name="connsiteY5980" fmla="*/ 2881113 h 8604433"/>
              <a:gd name="connsiteX5981" fmla="*/ 2207333 w 7414059"/>
              <a:gd name="connsiteY5981" fmla="*/ 2878989 h 8604433"/>
              <a:gd name="connsiteX5982" fmla="*/ 432075 w 7414059"/>
              <a:gd name="connsiteY5982" fmla="*/ 2917507 h 8604433"/>
              <a:gd name="connsiteX5983" fmla="*/ 417768 w 7414059"/>
              <a:gd name="connsiteY5983" fmla="*/ 2972276 h 8604433"/>
              <a:gd name="connsiteX5984" fmla="*/ 407567 w 7414059"/>
              <a:gd name="connsiteY5984" fmla="*/ 3043714 h 8604433"/>
              <a:gd name="connsiteX5985" fmla="*/ 408815 w 7414059"/>
              <a:gd name="connsiteY5985" fmla="*/ 3058001 h 8604433"/>
              <a:gd name="connsiteX5986" fmla="*/ 418045 w 7414059"/>
              <a:gd name="connsiteY5986" fmla="*/ 3043714 h 8604433"/>
              <a:gd name="connsiteX5987" fmla="*/ 427427 w 7414059"/>
              <a:gd name="connsiteY5987" fmla="*/ 3000375 h 8604433"/>
              <a:gd name="connsiteX5988" fmla="*/ 435942 w 7414059"/>
              <a:gd name="connsiteY5988" fmla="*/ 2962275 h 8604433"/>
              <a:gd name="connsiteX5989" fmla="*/ 447486 w 7414059"/>
              <a:gd name="connsiteY5989" fmla="*/ 2881789 h 8604433"/>
              <a:gd name="connsiteX5990" fmla="*/ 432075 w 7414059"/>
              <a:gd name="connsiteY5990" fmla="*/ 2917507 h 8604433"/>
              <a:gd name="connsiteX5991" fmla="*/ 1024423 w 7414059"/>
              <a:gd name="connsiteY5991" fmla="*/ 2917003 h 8604433"/>
              <a:gd name="connsiteX5992" fmla="*/ 1031558 w 7414059"/>
              <a:gd name="connsiteY5992" fmla="*/ 2957198 h 8604433"/>
              <a:gd name="connsiteX5993" fmla="*/ 1039473 w 7414059"/>
              <a:gd name="connsiteY5993" fmla="*/ 2881789 h 8604433"/>
              <a:gd name="connsiteX5994" fmla="*/ 1024423 w 7414059"/>
              <a:gd name="connsiteY5994" fmla="*/ 2917003 h 8604433"/>
              <a:gd name="connsiteX5995" fmla="*/ 1304601 w 7414059"/>
              <a:gd name="connsiteY5995" fmla="*/ 2930147 h 8604433"/>
              <a:gd name="connsiteX5996" fmla="*/ 1297010 w 7414059"/>
              <a:gd name="connsiteY5996" fmla="*/ 2982878 h 8604433"/>
              <a:gd name="connsiteX5997" fmla="*/ 1313393 w 7414059"/>
              <a:gd name="connsiteY5997" fmla="*/ 2938939 h 8604433"/>
              <a:gd name="connsiteX5998" fmla="*/ 1320984 w 7414059"/>
              <a:gd name="connsiteY5998" fmla="*/ 2886209 h 8604433"/>
              <a:gd name="connsiteX5999" fmla="*/ 1304601 w 7414059"/>
              <a:gd name="connsiteY5999" fmla="*/ 2930147 h 8604433"/>
              <a:gd name="connsiteX6000" fmla="*/ 2074488 w 7414059"/>
              <a:gd name="connsiteY6000" fmla="*/ 2902592 h 8604433"/>
              <a:gd name="connsiteX6001" fmla="*/ 2103968 w 7414059"/>
              <a:gd name="connsiteY6001" fmla="*/ 2929414 h 8604433"/>
              <a:gd name="connsiteX6002" fmla="*/ 2142068 w 7414059"/>
              <a:gd name="connsiteY6002" fmla="*/ 2920670 h 8604433"/>
              <a:gd name="connsiteX6003" fmla="*/ 2147878 w 7414059"/>
              <a:gd name="connsiteY6003" fmla="*/ 2896781 h 8604433"/>
              <a:gd name="connsiteX6004" fmla="*/ 2153688 w 7414059"/>
              <a:gd name="connsiteY6004" fmla="*/ 2881636 h 8604433"/>
              <a:gd name="connsiteX6005" fmla="*/ 2118398 w 7414059"/>
              <a:gd name="connsiteY6005" fmla="*/ 2884094 h 8604433"/>
              <a:gd name="connsiteX6006" fmla="*/ 2074488 w 7414059"/>
              <a:gd name="connsiteY6006" fmla="*/ 2902592 h 8604433"/>
              <a:gd name="connsiteX6007" fmla="*/ 805855 w 7414059"/>
              <a:gd name="connsiteY6007" fmla="*/ 2917127 h 8604433"/>
              <a:gd name="connsiteX6008" fmla="*/ 815828 w 7414059"/>
              <a:gd name="connsiteY6008" fmla="*/ 2972105 h 8604433"/>
              <a:gd name="connsiteX6009" fmla="*/ 830811 w 7414059"/>
              <a:gd name="connsiteY6009" fmla="*/ 3000851 h 8604433"/>
              <a:gd name="connsiteX6010" fmla="*/ 838592 w 7414059"/>
              <a:gd name="connsiteY6010" fmla="*/ 2972276 h 8604433"/>
              <a:gd name="connsiteX6011" fmla="*/ 823638 w 7414059"/>
              <a:gd name="connsiteY6011" fmla="*/ 2901487 h 8604433"/>
              <a:gd name="connsiteX6012" fmla="*/ 810875 w 7414059"/>
              <a:gd name="connsiteY6012" fmla="*/ 2890895 h 8604433"/>
              <a:gd name="connsiteX6013" fmla="*/ 805855 w 7414059"/>
              <a:gd name="connsiteY6013" fmla="*/ 2917127 h 8604433"/>
              <a:gd name="connsiteX6014" fmla="*/ 881274 w 7414059"/>
              <a:gd name="connsiteY6014" fmla="*/ 2923242 h 8604433"/>
              <a:gd name="connsiteX6015" fmla="*/ 878931 w 7414059"/>
              <a:gd name="connsiteY6015" fmla="*/ 2964847 h 8604433"/>
              <a:gd name="connsiteX6016" fmla="*/ 892256 w 7414059"/>
              <a:gd name="connsiteY6016" fmla="*/ 2903973 h 8604433"/>
              <a:gd name="connsiteX6017" fmla="*/ 881274 w 7414059"/>
              <a:gd name="connsiteY6017" fmla="*/ 2923242 h 8604433"/>
              <a:gd name="connsiteX6018" fmla="*/ 1509646 w 7414059"/>
              <a:gd name="connsiteY6018" fmla="*/ 2906459 h 8604433"/>
              <a:gd name="connsiteX6019" fmla="*/ 1523990 w 7414059"/>
              <a:gd name="connsiteY6019" fmla="*/ 2928052 h 8604433"/>
              <a:gd name="connsiteX6020" fmla="*/ 1523962 w 7414059"/>
              <a:gd name="connsiteY6020" fmla="*/ 2891314 h 8604433"/>
              <a:gd name="connsiteX6021" fmla="*/ 1509646 w 7414059"/>
              <a:gd name="connsiteY6021" fmla="*/ 2906459 h 8604433"/>
              <a:gd name="connsiteX6022" fmla="*/ 2340312 w 7414059"/>
              <a:gd name="connsiteY6022" fmla="*/ 2897819 h 8604433"/>
              <a:gd name="connsiteX6023" fmla="*/ 2358562 w 7414059"/>
              <a:gd name="connsiteY6023" fmla="*/ 2897067 h 8604433"/>
              <a:gd name="connsiteX6024" fmla="*/ 2346065 w 7414059"/>
              <a:gd name="connsiteY6024" fmla="*/ 2892066 h 8604433"/>
              <a:gd name="connsiteX6025" fmla="*/ 2340312 w 7414059"/>
              <a:gd name="connsiteY6025" fmla="*/ 2897819 h 8604433"/>
              <a:gd name="connsiteX6026" fmla="*/ 3558912 w 7414059"/>
              <a:gd name="connsiteY6026" fmla="*/ 2930214 h 8604433"/>
              <a:gd name="connsiteX6027" fmla="*/ 3521850 w 7414059"/>
              <a:gd name="connsiteY6027" fmla="*/ 2986564 h 8604433"/>
              <a:gd name="connsiteX6028" fmla="*/ 3618443 w 7414059"/>
              <a:gd name="connsiteY6028" fmla="*/ 2900029 h 8604433"/>
              <a:gd name="connsiteX6029" fmla="*/ 3558912 w 7414059"/>
              <a:gd name="connsiteY6029" fmla="*/ 2930214 h 8604433"/>
              <a:gd name="connsiteX6030" fmla="*/ 377563 w 7414059"/>
              <a:gd name="connsiteY6030" fmla="*/ 2923051 h 8604433"/>
              <a:gd name="connsiteX6031" fmla="*/ 370420 w 7414059"/>
              <a:gd name="connsiteY6031" fmla="*/ 2965437 h 8604433"/>
              <a:gd name="connsiteX6032" fmla="*/ 370420 w 7414059"/>
              <a:gd name="connsiteY6032" fmla="*/ 2990374 h 8604433"/>
              <a:gd name="connsiteX6033" fmla="*/ 380640 w 7414059"/>
              <a:gd name="connsiteY6033" fmla="*/ 2980154 h 8604433"/>
              <a:gd name="connsiteX6034" fmla="*/ 387784 w 7414059"/>
              <a:gd name="connsiteY6034" fmla="*/ 2937767 h 8604433"/>
              <a:gd name="connsiteX6035" fmla="*/ 384707 w 7414059"/>
              <a:gd name="connsiteY6035" fmla="*/ 2905601 h 8604433"/>
              <a:gd name="connsiteX6036" fmla="*/ 377563 w 7414059"/>
              <a:gd name="connsiteY6036" fmla="*/ 2923051 h 8604433"/>
              <a:gd name="connsiteX6037" fmla="*/ 568349 w 7414059"/>
              <a:gd name="connsiteY6037" fmla="*/ 2931795 h 8604433"/>
              <a:gd name="connsiteX6038" fmla="*/ 590428 w 7414059"/>
              <a:gd name="connsiteY6038" fmla="*/ 3005614 h 8604433"/>
              <a:gd name="connsiteX6039" fmla="*/ 593019 w 7414059"/>
              <a:gd name="connsiteY6039" fmla="*/ 2931795 h 8604433"/>
              <a:gd name="connsiteX6040" fmla="*/ 579522 w 7414059"/>
              <a:gd name="connsiteY6040" fmla="*/ 2910364 h 8604433"/>
              <a:gd name="connsiteX6041" fmla="*/ 568349 w 7414059"/>
              <a:gd name="connsiteY6041" fmla="*/ 2931795 h 8604433"/>
              <a:gd name="connsiteX6042" fmla="*/ 756858 w 7414059"/>
              <a:gd name="connsiteY6042" fmla="*/ 2934853 h 8604433"/>
              <a:gd name="connsiteX6043" fmla="*/ 755258 w 7414059"/>
              <a:gd name="connsiteY6043" fmla="*/ 2964999 h 8604433"/>
              <a:gd name="connsiteX6044" fmla="*/ 766383 w 7414059"/>
              <a:gd name="connsiteY6044" fmla="*/ 2944378 h 8604433"/>
              <a:gd name="connsiteX6045" fmla="*/ 767993 w 7414059"/>
              <a:gd name="connsiteY6045" fmla="*/ 2914241 h 8604433"/>
              <a:gd name="connsiteX6046" fmla="*/ 756858 w 7414059"/>
              <a:gd name="connsiteY6046" fmla="*/ 2934853 h 8604433"/>
              <a:gd name="connsiteX6047" fmla="*/ 1347407 w 7414059"/>
              <a:gd name="connsiteY6047" fmla="*/ 2934853 h 8604433"/>
              <a:gd name="connsiteX6048" fmla="*/ 1345806 w 7414059"/>
              <a:gd name="connsiteY6048" fmla="*/ 2964999 h 8604433"/>
              <a:gd name="connsiteX6049" fmla="*/ 1356932 w 7414059"/>
              <a:gd name="connsiteY6049" fmla="*/ 2944378 h 8604433"/>
              <a:gd name="connsiteX6050" fmla="*/ 1358541 w 7414059"/>
              <a:gd name="connsiteY6050" fmla="*/ 2914241 h 8604433"/>
              <a:gd name="connsiteX6051" fmla="*/ 1347407 w 7414059"/>
              <a:gd name="connsiteY6051" fmla="*/ 2934853 h 8604433"/>
              <a:gd name="connsiteX6052" fmla="*/ 1846793 w 7414059"/>
              <a:gd name="connsiteY6052" fmla="*/ 2933062 h 8604433"/>
              <a:gd name="connsiteX6053" fmla="*/ 1868224 w 7414059"/>
              <a:gd name="connsiteY6053" fmla="*/ 2961513 h 8604433"/>
              <a:gd name="connsiteX6054" fmla="*/ 1922993 w 7414059"/>
              <a:gd name="connsiteY6054" fmla="*/ 2944892 h 8604433"/>
              <a:gd name="connsiteX6055" fmla="*/ 1922993 w 7414059"/>
              <a:gd name="connsiteY6055" fmla="*/ 2922270 h 8604433"/>
              <a:gd name="connsiteX6056" fmla="*/ 1893227 w 7414059"/>
              <a:gd name="connsiteY6056" fmla="*/ 2916317 h 8604433"/>
              <a:gd name="connsiteX6057" fmla="*/ 1846793 w 7414059"/>
              <a:gd name="connsiteY6057" fmla="*/ 2933062 h 8604433"/>
              <a:gd name="connsiteX6058" fmla="*/ 334177 w 7414059"/>
              <a:gd name="connsiteY6058" fmla="*/ 2943701 h 8604433"/>
              <a:gd name="connsiteX6059" fmla="*/ 338920 w 7414059"/>
              <a:gd name="connsiteY6059" fmla="*/ 2955427 h 8604433"/>
              <a:gd name="connsiteX6060" fmla="*/ 338568 w 7414059"/>
              <a:gd name="connsiteY6060" fmla="*/ 2926852 h 8604433"/>
              <a:gd name="connsiteX6061" fmla="*/ 334177 w 7414059"/>
              <a:gd name="connsiteY6061" fmla="*/ 2943701 h 8604433"/>
              <a:gd name="connsiteX6062" fmla="*/ 1561043 w 7414059"/>
              <a:gd name="connsiteY6062" fmla="*/ 2944263 h 8604433"/>
              <a:gd name="connsiteX6063" fmla="*/ 1570568 w 7414059"/>
              <a:gd name="connsiteY6063" fmla="*/ 2962751 h 8604433"/>
              <a:gd name="connsiteX6064" fmla="*/ 1580093 w 7414059"/>
              <a:gd name="connsiteY6064" fmla="*/ 2938377 h 8604433"/>
              <a:gd name="connsiteX6065" fmla="*/ 1570568 w 7414059"/>
              <a:gd name="connsiteY6065" fmla="*/ 2919889 h 8604433"/>
              <a:gd name="connsiteX6066" fmla="*/ 1561043 w 7414059"/>
              <a:gd name="connsiteY6066" fmla="*/ 2944263 h 8604433"/>
              <a:gd name="connsiteX6067" fmla="*/ 2212677 w 7414059"/>
              <a:gd name="connsiteY6067" fmla="*/ 2929423 h 8604433"/>
              <a:gd name="connsiteX6068" fmla="*/ 2161118 w 7414059"/>
              <a:gd name="connsiteY6068" fmla="*/ 2963866 h 8604433"/>
              <a:gd name="connsiteX6069" fmla="*/ 2161118 w 7414059"/>
              <a:gd name="connsiteY6069" fmla="*/ 2978134 h 8604433"/>
              <a:gd name="connsiteX6070" fmla="*/ 2200561 w 7414059"/>
              <a:gd name="connsiteY6070" fmla="*/ 2975200 h 8604433"/>
              <a:gd name="connsiteX6071" fmla="*/ 2240013 w 7414059"/>
              <a:gd name="connsiteY6071" fmla="*/ 2972276 h 8604433"/>
              <a:gd name="connsiteX6072" fmla="*/ 2247767 w 7414059"/>
              <a:gd name="connsiteY6072" fmla="*/ 2951150 h 8604433"/>
              <a:gd name="connsiteX6073" fmla="*/ 2212677 w 7414059"/>
              <a:gd name="connsiteY6073" fmla="*/ 2929423 h 8604433"/>
              <a:gd name="connsiteX6074" fmla="*/ 521372 w 7414059"/>
              <a:gd name="connsiteY6074" fmla="*/ 2955607 h 8604433"/>
              <a:gd name="connsiteX6075" fmla="*/ 510228 w 7414059"/>
              <a:gd name="connsiteY6075" fmla="*/ 3012558 h 8604433"/>
              <a:gd name="connsiteX6076" fmla="*/ 499674 w 7414059"/>
              <a:gd name="connsiteY6076" fmla="*/ 3055420 h 8604433"/>
              <a:gd name="connsiteX6077" fmla="*/ 489873 w 7414059"/>
              <a:gd name="connsiteY6077" fmla="*/ 3102445 h 8604433"/>
              <a:gd name="connsiteX6078" fmla="*/ 486882 w 7414059"/>
              <a:gd name="connsiteY6078" fmla="*/ 3145308 h 8604433"/>
              <a:gd name="connsiteX6079" fmla="*/ 490473 w 7414059"/>
              <a:gd name="connsiteY6079" fmla="*/ 3172301 h 8604433"/>
              <a:gd name="connsiteX6080" fmla="*/ 498493 w 7414059"/>
              <a:gd name="connsiteY6080" fmla="*/ 3134201 h 8604433"/>
              <a:gd name="connsiteX6081" fmla="*/ 532345 w 7414059"/>
              <a:gd name="connsiteY6081" fmla="*/ 3112265 h 8604433"/>
              <a:gd name="connsiteX6082" fmla="*/ 549013 w 7414059"/>
              <a:gd name="connsiteY6082" fmla="*/ 3146146 h 8604433"/>
              <a:gd name="connsiteX6083" fmla="*/ 541955 w 7414059"/>
              <a:gd name="connsiteY6083" fmla="*/ 3053410 h 8604433"/>
              <a:gd name="connsiteX6084" fmla="*/ 526849 w 7414059"/>
              <a:gd name="connsiteY6084" fmla="*/ 3003785 h 8604433"/>
              <a:gd name="connsiteX6085" fmla="*/ 532107 w 7414059"/>
              <a:gd name="connsiteY6085" fmla="*/ 2929414 h 8604433"/>
              <a:gd name="connsiteX6086" fmla="*/ 521372 w 7414059"/>
              <a:gd name="connsiteY6086" fmla="*/ 2955607 h 8604433"/>
              <a:gd name="connsiteX6087" fmla="*/ 1143238 w 7414059"/>
              <a:gd name="connsiteY6087" fmla="*/ 2938939 h 8604433"/>
              <a:gd name="connsiteX6088" fmla="*/ 1135752 w 7414059"/>
              <a:gd name="connsiteY6088" fmla="*/ 2977039 h 8604433"/>
              <a:gd name="connsiteX6089" fmla="*/ 1129827 w 7414059"/>
              <a:gd name="connsiteY6089" fmla="*/ 3000851 h 8604433"/>
              <a:gd name="connsiteX6090" fmla="*/ 1141390 w 7414059"/>
              <a:gd name="connsiteY6090" fmla="*/ 2990107 h 8604433"/>
              <a:gd name="connsiteX6091" fmla="*/ 1148877 w 7414059"/>
              <a:gd name="connsiteY6091" fmla="*/ 2952007 h 8604433"/>
              <a:gd name="connsiteX6092" fmla="*/ 1143238 w 7414059"/>
              <a:gd name="connsiteY6092" fmla="*/ 2938939 h 8604433"/>
              <a:gd name="connsiteX6093" fmla="*/ 1732493 w 7414059"/>
              <a:gd name="connsiteY6093" fmla="*/ 2938034 h 8604433"/>
              <a:gd name="connsiteX6094" fmla="*/ 1726692 w 7414059"/>
              <a:gd name="connsiteY6094" fmla="*/ 2962027 h 8604433"/>
              <a:gd name="connsiteX6095" fmla="*/ 1720891 w 7414059"/>
              <a:gd name="connsiteY6095" fmla="*/ 2977144 h 8604433"/>
              <a:gd name="connsiteX6096" fmla="*/ 1756648 w 7414059"/>
              <a:gd name="connsiteY6096" fmla="*/ 2992088 h 8604433"/>
              <a:gd name="connsiteX6097" fmla="*/ 1792405 w 7414059"/>
              <a:gd name="connsiteY6097" fmla="*/ 3007024 h 8604433"/>
              <a:gd name="connsiteX6098" fmla="*/ 1800406 w 7414059"/>
              <a:gd name="connsiteY6098" fmla="*/ 2994412 h 8604433"/>
              <a:gd name="connsiteX6099" fmla="*/ 1805092 w 7414059"/>
              <a:gd name="connsiteY6099" fmla="*/ 2957989 h 8604433"/>
              <a:gd name="connsiteX6100" fmla="*/ 1766992 w 7414059"/>
              <a:gd name="connsiteY6100" fmla="*/ 2943577 h 8604433"/>
              <a:gd name="connsiteX6101" fmla="*/ 1732493 w 7414059"/>
              <a:gd name="connsiteY6101" fmla="*/ 2938034 h 8604433"/>
              <a:gd name="connsiteX6102" fmla="*/ 1958216 w 7414059"/>
              <a:gd name="connsiteY6102" fmla="*/ 2935472 h 8604433"/>
              <a:gd name="connsiteX6103" fmla="*/ 1951568 w 7414059"/>
              <a:gd name="connsiteY6103" fmla="*/ 2958389 h 8604433"/>
              <a:gd name="connsiteX6104" fmla="*/ 2019843 w 7414059"/>
              <a:gd name="connsiteY6104" fmla="*/ 2974772 h 8604433"/>
              <a:gd name="connsiteX6105" fmla="*/ 2009499 w 7414059"/>
              <a:gd name="connsiteY6105" fmla="*/ 2938939 h 8604433"/>
              <a:gd name="connsiteX6106" fmla="*/ 1978047 w 7414059"/>
              <a:gd name="connsiteY6106" fmla="*/ 2933881 h 8604433"/>
              <a:gd name="connsiteX6107" fmla="*/ 1958216 w 7414059"/>
              <a:gd name="connsiteY6107" fmla="*/ 2935472 h 8604433"/>
              <a:gd name="connsiteX6108" fmla="*/ 1061857 w 7414059"/>
              <a:gd name="connsiteY6108" fmla="*/ 2962637 h 8604433"/>
              <a:gd name="connsiteX6109" fmla="*/ 1086050 w 7414059"/>
              <a:gd name="connsiteY6109" fmla="*/ 3024664 h 8604433"/>
              <a:gd name="connsiteX6110" fmla="*/ 1092175 w 7414059"/>
              <a:gd name="connsiteY6110" fmla="*/ 2958103 h 8604433"/>
              <a:gd name="connsiteX6111" fmla="*/ 1061857 w 7414059"/>
              <a:gd name="connsiteY6111" fmla="*/ 2962637 h 8604433"/>
              <a:gd name="connsiteX6112" fmla="*/ 1605172 w 7414059"/>
              <a:gd name="connsiteY6112" fmla="*/ 2960284 h 8604433"/>
              <a:gd name="connsiteX6113" fmla="*/ 1637338 w 7414059"/>
              <a:gd name="connsiteY6113" fmla="*/ 3010424 h 8604433"/>
              <a:gd name="connsiteX6114" fmla="*/ 1686344 w 7414059"/>
              <a:gd name="connsiteY6114" fmla="*/ 3001299 h 8604433"/>
              <a:gd name="connsiteX6115" fmla="*/ 1689630 w 7414059"/>
              <a:gd name="connsiteY6115" fmla="*/ 2982697 h 8604433"/>
              <a:gd name="connsiteX6116" fmla="*/ 1650282 w 7414059"/>
              <a:gd name="connsiteY6116" fmla="*/ 2960732 h 8604433"/>
              <a:gd name="connsiteX6117" fmla="*/ 1610935 w 7414059"/>
              <a:gd name="connsiteY6117" fmla="*/ 2938758 h 8604433"/>
              <a:gd name="connsiteX6118" fmla="*/ 1605172 w 7414059"/>
              <a:gd name="connsiteY6118" fmla="*/ 2960284 h 8604433"/>
              <a:gd name="connsiteX6119" fmla="*/ 2062696 w 7414059"/>
              <a:gd name="connsiteY6119" fmla="*/ 2945292 h 8604433"/>
              <a:gd name="connsiteX6120" fmla="*/ 2056343 w 7414059"/>
              <a:gd name="connsiteY6120" fmla="*/ 2969676 h 8604433"/>
              <a:gd name="connsiteX6121" fmla="*/ 2056343 w 7414059"/>
              <a:gd name="connsiteY6121" fmla="*/ 2987716 h 8604433"/>
              <a:gd name="connsiteX6122" fmla="*/ 2092062 w 7414059"/>
              <a:gd name="connsiteY6122" fmla="*/ 2984754 h 8604433"/>
              <a:gd name="connsiteX6123" fmla="*/ 2127780 w 7414059"/>
              <a:gd name="connsiteY6123" fmla="*/ 2981801 h 8604433"/>
              <a:gd name="connsiteX6124" fmla="*/ 2130828 w 7414059"/>
              <a:gd name="connsiteY6124" fmla="*/ 2960370 h 8604433"/>
              <a:gd name="connsiteX6125" fmla="*/ 2133867 w 7414059"/>
              <a:gd name="connsiteY6125" fmla="*/ 2938939 h 8604433"/>
              <a:gd name="connsiteX6126" fmla="*/ 2101453 w 7414059"/>
              <a:gd name="connsiteY6126" fmla="*/ 2938939 h 8604433"/>
              <a:gd name="connsiteX6127" fmla="*/ 2062696 w 7414059"/>
              <a:gd name="connsiteY6127" fmla="*/ 2945292 h 8604433"/>
              <a:gd name="connsiteX6128" fmla="*/ 218753 w 7414059"/>
              <a:gd name="connsiteY6128" fmla="*/ 2996822 h 8604433"/>
              <a:gd name="connsiteX6129" fmla="*/ 227545 w 7414059"/>
              <a:gd name="connsiteY6129" fmla="*/ 3005614 h 8604433"/>
              <a:gd name="connsiteX6130" fmla="*/ 234307 w 7414059"/>
              <a:gd name="connsiteY6130" fmla="*/ 2952055 h 8604433"/>
              <a:gd name="connsiteX6131" fmla="*/ 218753 w 7414059"/>
              <a:gd name="connsiteY6131" fmla="*/ 2996822 h 8604433"/>
              <a:gd name="connsiteX6132" fmla="*/ 913611 w 7414059"/>
              <a:gd name="connsiteY6132" fmla="*/ 2971572 h 8604433"/>
              <a:gd name="connsiteX6133" fmla="*/ 903610 w 7414059"/>
              <a:gd name="connsiteY6133" fmla="*/ 3008614 h 8604433"/>
              <a:gd name="connsiteX6134" fmla="*/ 885913 w 7414059"/>
              <a:gd name="connsiteY6134" fmla="*/ 2997165 h 8604433"/>
              <a:gd name="connsiteX6135" fmla="*/ 868434 w 7414059"/>
              <a:gd name="connsiteY6135" fmla="*/ 2974439 h 8604433"/>
              <a:gd name="connsiteX6136" fmla="*/ 862110 w 7414059"/>
              <a:gd name="connsiteY6136" fmla="*/ 2999651 h 8604433"/>
              <a:gd name="connsiteX6137" fmla="*/ 855776 w 7414059"/>
              <a:gd name="connsiteY6137" fmla="*/ 3024873 h 8604433"/>
              <a:gd name="connsiteX6138" fmla="*/ 876740 w 7414059"/>
              <a:gd name="connsiteY6138" fmla="*/ 3053229 h 8604433"/>
              <a:gd name="connsiteX6139" fmla="*/ 901381 w 7414059"/>
              <a:gd name="connsiteY6139" fmla="*/ 3077899 h 8604433"/>
              <a:gd name="connsiteX6140" fmla="*/ 918936 w 7414059"/>
              <a:gd name="connsiteY6140" fmla="*/ 3014729 h 8604433"/>
              <a:gd name="connsiteX6141" fmla="*/ 913611 w 7414059"/>
              <a:gd name="connsiteY6141" fmla="*/ 2971572 h 8604433"/>
              <a:gd name="connsiteX6142" fmla="*/ 1385821 w 7414059"/>
              <a:gd name="connsiteY6142" fmla="*/ 2963609 h 8604433"/>
              <a:gd name="connsiteX6143" fmla="*/ 1400165 w 7414059"/>
              <a:gd name="connsiteY6143" fmla="*/ 2985202 h 8604433"/>
              <a:gd name="connsiteX6144" fmla="*/ 1400137 w 7414059"/>
              <a:gd name="connsiteY6144" fmla="*/ 2948464 h 8604433"/>
              <a:gd name="connsiteX6145" fmla="*/ 1385821 w 7414059"/>
              <a:gd name="connsiteY6145" fmla="*/ 2963609 h 8604433"/>
              <a:gd name="connsiteX6146" fmla="*/ 1491177 w 7414059"/>
              <a:gd name="connsiteY6146" fmla="*/ 2969171 h 8604433"/>
              <a:gd name="connsiteX6147" fmla="*/ 1504550 w 7414059"/>
              <a:gd name="connsiteY6147" fmla="*/ 3000442 h 8604433"/>
              <a:gd name="connsiteX6148" fmla="*/ 1505007 w 7414059"/>
              <a:gd name="connsiteY6148" fmla="*/ 2948464 h 8604433"/>
              <a:gd name="connsiteX6149" fmla="*/ 1491177 w 7414059"/>
              <a:gd name="connsiteY6149" fmla="*/ 2969171 h 8604433"/>
              <a:gd name="connsiteX6150" fmla="*/ 2301612 w 7414059"/>
              <a:gd name="connsiteY6150" fmla="*/ 2969447 h 8604433"/>
              <a:gd name="connsiteX6151" fmla="*/ 2265893 w 7414059"/>
              <a:gd name="connsiteY6151" fmla="*/ 2978934 h 8604433"/>
              <a:gd name="connsiteX6152" fmla="*/ 2265893 w 7414059"/>
              <a:gd name="connsiteY6152" fmla="*/ 3002442 h 8604433"/>
              <a:gd name="connsiteX6153" fmla="*/ 2265893 w 7414059"/>
              <a:gd name="connsiteY6153" fmla="*/ 3025950 h 8604433"/>
              <a:gd name="connsiteX6154" fmla="*/ 2282562 w 7414059"/>
              <a:gd name="connsiteY6154" fmla="*/ 3020997 h 8604433"/>
              <a:gd name="connsiteX6155" fmla="*/ 2325424 w 7414059"/>
              <a:gd name="connsiteY6155" fmla="*/ 3009795 h 8604433"/>
              <a:gd name="connsiteX6156" fmla="*/ 2351618 w 7414059"/>
              <a:gd name="connsiteY6156" fmla="*/ 2995832 h 8604433"/>
              <a:gd name="connsiteX6157" fmla="*/ 2357400 w 7414059"/>
              <a:gd name="connsiteY6157" fmla="*/ 2973057 h 8604433"/>
              <a:gd name="connsiteX6158" fmla="*/ 2301612 w 7414059"/>
              <a:gd name="connsiteY6158" fmla="*/ 2969447 h 8604433"/>
              <a:gd name="connsiteX6159" fmla="*/ 784929 w 7414059"/>
              <a:gd name="connsiteY6159" fmla="*/ 2995289 h 8604433"/>
              <a:gd name="connsiteX6160" fmla="*/ 809827 w 7414059"/>
              <a:gd name="connsiteY6160" fmla="*/ 3062764 h 8604433"/>
              <a:gd name="connsiteX6161" fmla="*/ 816609 w 7414059"/>
              <a:gd name="connsiteY6161" fmla="*/ 2991869 h 8604433"/>
              <a:gd name="connsiteX6162" fmla="*/ 784929 w 7414059"/>
              <a:gd name="connsiteY6162" fmla="*/ 2995289 h 8604433"/>
              <a:gd name="connsiteX6163" fmla="*/ 1015737 w 7414059"/>
              <a:gd name="connsiteY6163" fmla="*/ 2973010 h 8604433"/>
              <a:gd name="connsiteX6164" fmla="*/ 1009193 w 7414059"/>
              <a:gd name="connsiteY6164" fmla="*/ 3009586 h 8604433"/>
              <a:gd name="connsiteX6165" fmla="*/ 1009802 w 7414059"/>
              <a:gd name="connsiteY6165" fmla="*/ 3038951 h 8604433"/>
              <a:gd name="connsiteX6166" fmla="*/ 1019080 w 7414059"/>
              <a:gd name="connsiteY6166" fmla="*/ 3015729 h 8604433"/>
              <a:gd name="connsiteX6167" fmla="*/ 1015737 w 7414059"/>
              <a:gd name="connsiteY6167" fmla="*/ 2973010 h 8604433"/>
              <a:gd name="connsiteX6168" fmla="*/ 1834125 w 7414059"/>
              <a:gd name="connsiteY6168" fmla="*/ 2988040 h 8604433"/>
              <a:gd name="connsiteX6169" fmla="*/ 1868015 w 7414059"/>
              <a:gd name="connsiteY6169" fmla="*/ 3021330 h 8604433"/>
              <a:gd name="connsiteX6170" fmla="*/ 1901123 w 7414059"/>
              <a:gd name="connsiteY6170" fmla="*/ 3026702 h 8604433"/>
              <a:gd name="connsiteX6171" fmla="*/ 1907610 w 7414059"/>
              <a:gd name="connsiteY6171" fmla="*/ 3009805 h 8604433"/>
              <a:gd name="connsiteX6172" fmla="*/ 1869462 w 7414059"/>
              <a:gd name="connsiteY6172" fmla="*/ 2972791 h 8604433"/>
              <a:gd name="connsiteX6173" fmla="*/ 1839744 w 7414059"/>
              <a:gd name="connsiteY6173" fmla="*/ 2966542 h 8604433"/>
              <a:gd name="connsiteX6174" fmla="*/ 1834125 w 7414059"/>
              <a:gd name="connsiteY6174" fmla="*/ 2988040 h 8604433"/>
              <a:gd name="connsiteX6175" fmla="*/ 48503 w 7414059"/>
              <a:gd name="connsiteY6175" fmla="*/ 3029426 h 8604433"/>
              <a:gd name="connsiteX6176" fmla="*/ 55657 w 7414059"/>
              <a:gd name="connsiteY6176" fmla="*/ 3134201 h 8604433"/>
              <a:gd name="connsiteX6177" fmla="*/ 63077 w 7414059"/>
              <a:gd name="connsiteY6177" fmla="*/ 3181826 h 8604433"/>
              <a:gd name="connsiteX6178" fmla="*/ 63801 w 7414059"/>
              <a:gd name="connsiteY6178" fmla="*/ 3115151 h 8604433"/>
              <a:gd name="connsiteX6179" fmla="*/ 56638 w 7414059"/>
              <a:gd name="connsiteY6179" fmla="*/ 3010376 h 8604433"/>
              <a:gd name="connsiteX6180" fmla="*/ 48760 w 7414059"/>
              <a:gd name="connsiteY6180" fmla="*/ 2972276 h 8604433"/>
              <a:gd name="connsiteX6181" fmla="*/ 48503 w 7414059"/>
              <a:gd name="connsiteY6181" fmla="*/ 3029426 h 8604433"/>
              <a:gd name="connsiteX6182" fmla="*/ 324300 w 7414059"/>
              <a:gd name="connsiteY6182" fmla="*/ 2996089 h 8604433"/>
              <a:gd name="connsiteX6183" fmla="*/ 329100 w 7414059"/>
              <a:gd name="connsiteY6183" fmla="*/ 3007995 h 8604433"/>
              <a:gd name="connsiteX6184" fmla="*/ 329100 w 7414059"/>
              <a:gd name="connsiteY6184" fmla="*/ 2984182 h 8604433"/>
              <a:gd name="connsiteX6185" fmla="*/ 324300 w 7414059"/>
              <a:gd name="connsiteY6185" fmla="*/ 2996089 h 8604433"/>
              <a:gd name="connsiteX6186" fmla="*/ 672486 w 7414059"/>
              <a:gd name="connsiteY6186" fmla="*/ 3002937 h 8604433"/>
              <a:gd name="connsiteX6187" fmla="*/ 679754 w 7414059"/>
              <a:gd name="connsiteY6187" fmla="*/ 3046276 h 8604433"/>
              <a:gd name="connsiteX6188" fmla="*/ 691965 w 7414059"/>
              <a:gd name="connsiteY6188" fmla="*/ 3063716 h 8604433"/>
              <a:gd name="connsiteX6189" fmla="*/ 698108 w 7414059"/>
              <a:gd name="connsiteY6189" fmla="*/ 3039228 h 8604433"/>
              <a:gd name="connsiteX6190" fmla="*/ 680754 w 7414059"/>
              <a:gd name="connsiteY6190" fmla="*/ 2977039 h 8604433"/>
              <a:gd name="connsiteX6191" fmla="*/ 672486 w 7414059"/>
              <a:gd name="connsiteY6191" fmla="*/ 3002937 h 8604433"/>
              <a:gd name="connsiteX6192" fmla="*/ 1323623 w 7414059"/>
              <a:gd name="connsiteY6192" fmla="*/ 3021063 h 8604433"/>
              <a:gd name="connsiteX6193" fmla="*/ 1326937 w 7414059"/>
              <a:gd name="connsiteY6193" fmla="*/ 3061745 h 8604433"/>
              <a:gd name="connsiteX6194" fmla="*/ 1342330 w 7414059"/>
              <a:gd name="connsiteY6194" fmla="*/ 2977039 h 8604433"/>
              <a:gd name="connsiteX6195" fmla="*/ 1323623 w 7414059"/>
              <a:gd name="connsiteY6195" fmla="*/ 3021063 h 8604433"/>
              <a:gd name="connsiteX6196" fmla="*/ 1421673 w 7414059"/>
              <a:gd name="connsiteY6196" fmla="*/ 2991174 h 8604433"/>
              <a:gd name="connsiteX6197" fmla="*/ 1426826 w 7414059"/>
              <a:gd name="connsiteY6197" fmla="*/ 3018082 h 8604433"/>
              <a:gd name="connsiteX6198" fmla="*/ 1438008 w 7414059"/>
              <a:gd name="connsiteY6198" fmla="*/ 3029264 h 8604433"/>
              <a:gd name="connsiteX6199" fmla="*/ 1446981 w 7414059"/>
              <a:gd name="connsiteY6199" fmla="*/ 3015063 h 8604433"/>
              <a:gd name="connsiteX6200" fmla="*/ 1453134 w 7414059"/>
              <a:gd name="connsiteY6200" fmla="*/ 2991927 h 8604433"/>
              <a:gd name="connsiteX6201" fmla="*/ 1421673 w 7414059"/>
              <a:gd name="connsiteY6201" fmla="*/ 2991174 h 8604433"/>
              <a:gd name="connsiteX6202" fmla="*/ 1547917 w 7414059"/>
              <a:gd name="connsiteY6202" fmla="*/ 2994422 h 8604433"/>
              <a:gd name="connsiteX6203" fmla="*/ 1545889 w 7414059"/>
              <a:gd name="connsiteY6203" fmla="*/ 3022206 h 8604433"/>
              <a:gd name="connsiteX6204" fmla="*/ 1559081 w 7414059"/>
              <a:gd name="connsiteY6204" fmla="*/ 2994527 h 8604433"/>
              <a:gd name="connsiteX6205" fmla="*/ 1555575 w 7414059"/>
              <a:gd name="connsiteY6205" fmla="*/ 2972276 h 8604433"/>
              <a:gd name="connsiteX6206" fmla="*/ 1547917 w 7414059"/>
              <a:gd name="connsiteY6206" fmla="*/ 2994422 h 8604433"/>
              <a:gd name="connsiteX6207" fmla="*/ 546975 w 7414059"/>
              <a:gd name="connsiteY6207" fmla="*/ 3004538 h 8604433"/>
              <a:gd name="connsiteX6208" fmla="*/ 571550 w 7414059"/>
              <a:gd name="connsiteY6208" fmla="*/ 3076366 h 8604433"/>
              <a:gd name="connsiteX6209" fmla="*/ 566892 w 7414059"/>
              <a:gd name="connsiteY6209" fmla="*/ 3000889 h 8604433"/>
              <a:gd name="connsiteX6210" fmla="*/ 553804 w 7414059"/>
              <a:gd name="connsiteY6210" fmla="*/ 2983001 h 8604433"/>
              <a:gd name="connsiteX6211" fmla="*/ 546975 w 7414059"/>
              <a:gd name="connsiteY6211" fmla="*/ 3004538 h 8604433"/>
              <a:gd name="connsiteX6212" fmla="*/ 736675 w 7414059"/>
              <a:gd name="connsiteY6212" fmla="*/ 3011634 h 8604433"/>
              <a:gd name="connsiteX6213" fmla="*/ 722816 w 7414059"/>
              <a:gd name="connsiteY6213" fmla="*/ 3069451 h 8604433"/>
              <a:gd name="connsiteX6214" fmla="*/ 715110 w 7414059"/>
              <a:gd name="connsiteY6214" fmla="*/ 3099950 h 8604433"/>
              <a:gd name="connsiteX6215" fmla="*/ 741857 w 7414059"/>
              <a:gd name="connsiteY6215" fmla="*/ 3142136 h 8604433"/>
              <a:gd name="connsiteX6216" fmla="*/ 777623 w 7414059"/>
              <a:gd name="connsiteY6216" fmla="*/ 3189884 h 8604433"/>
              <a:gd name="connsiteX6217" fmla="*/ 798149 w 7414059"/>
              <a:gd name="connsiteY6217" fmla="*/ 3143993 h 8604433"/>
              <a:gd name="connsiteX6218" fmla="*/ 809675 w 7414059"/>
              <a:gd name="connsiteY6218" fmla="*/ 3092520 h 8604433"/>
              <a:gd name="connsiteX6219" fmla="*/ 793196 w 7414059"/>
              <a:gd name="connsiteY6219" fmla="*/ 3060973 h 8604433"/>
              <a:gd name="connsiteX6220" fmla="*/ 776718 w 7414059"/>
              <a:gd name="connsiteY6220" fmla="*/ 3029426 h 8604433"/>
              <a:gd name="connsiteX6221" fmla="*/ 768346 w 7414059"/>
              <a:gd name="connsiteY6221" fmla="*/ 3061202 h 8604433"/>
              <a:gd name="connsiteX6222" fmla="*/ 770527 w 7414059"/>
              <a:gd name="connsiteY6222" fmla="*/ 3105703 h 8604433"/>
              <a:gd name="connsiteX6223" fmla="*/ 781080 w 7414059"/>
              <a:gd name="connsiteY6223" fmla="*/ 3118418 h 8604433"/>
              <a:gd name="connsiteX6224" fmla="*/ 760687 w 7414059"/>
              <a:gd name="connsiteY6224" fmla="*/ 3113085 h 8604433"/>
              <a:gd name="connsiteX6225" fmla="*/ 742066 w 7414059"/>
              <a:gd name="connsiteY6225" fmla="*/ 3038351 h 8604433"/>
              <a:gd name="connsiteX6226" fmla="*/ 748438 w 7414059"/>
              <a:gd name="connsiteY6226" fmla="*/ 2989926 h 8604433"/>
              <a:gd name="connsiteX6227" fmla="*/ 736675 w 7414059"/>
              <a:gd name="connsiteY6227" fmla="*/ 3011634 h 8604433"/>
              <a:gd name="connsiteX6228" fmla="*/ 1938576 w 7414059"/>
              <a:gd name="connsiteY6228" fmla="*/ 3008328 h 8604433"/>
              <a:gd name="connsiteX6229" fmla="*/ 1971837 w 7414059"/>
              <a:gd name="connsiteY6229" fmla="*/ 3037904 h 8604433"/>
              <a:gd name="connsiteX6230" fmla="*/ 2006384 w 7414059"/>
              <a:gd name="connsiteY6230" fmla="*/ 3044142 h 8604433"/>
              <a:gd name="connsiteX6231" fmla="*/ 2011937 w 7414059"/>
              <a:gd name="connsiteY6231" fmla="*/ 3022911 h 8604433"/>
              <a:gd name="connsiteX6232" fmla="*/ 1978676 w 7414059"/>
              <a:gd name="connsiteY6232" fmla="*/ 2993422 h 8604433"/>
              <a:gd name="connsiteX6233" fmla="*/ 1943872 w 7414059"/>
              <a:gd name="connsiteY6233" fmla="*/ 2988059 h 8604433"/>
              <a:gd name="connsiteX6234" fmla="*/ 1938576 w 7414059"/>
              <a:gd name="connsiteY6234" fmla="*/ 3008328 h 8604433"/>
              <a:gd name="connsiteX6235" fmla="*/ 2168262 w 7414059"/>
              <a:gd name="connsiteY6235" fmla="*/ 2993127 h 8604433"/>
              <a:gd name="connsiteX6236" fmla="*/ 2151593 w 7414059"/>
              <a:gd name="connsiteY6236" fmla="*/ 3005538 h 8604433"/>
              <a:gd name="connsiteX6237" fmla="*/ 2145402 w 7414059"/>
              <a:gd name="connsiteY6237" fmla="*/ 3029731 h 8604433"/>
              <a:gd name="connsiteX6238" fmla="*/ 2139201 w 7414059"/>
              <a:gd name="connsiteY6238" fmla="*/ 3045876 h 8604433"/>
              <a:gd name="connsiteX6239" fmla="*/ 2181120 w 7414059"/>
              <a:gd name="connsiteY6239" fmla="*/ 3038865 h 8604433"/>
              <a:gd name="connsiteX6240" fmla="*/ 2237175 w 7414059"/>
              <a:gd name="connsiteY6240" fmla="*/ 2998470 h 8604433"/>
              <a:gd name="connsiteX6241" fmla="*/ 2168262 w 7414059"/>
              <a:gd name="connsiteY6241" fmla="*/ 2993127 h 8604433"/>
              <a:gd name="connsiteX6242" fmla="*/ 253386 w 7414059"/>
              <a:gd name="connsiteY6242" fmla="*/ 3005614 h 8604433"/>
              <a:gd name="connsiteX6243" fmla="*/ 232907 w 7414059"/>
              <a:gd name="connsiteY6243" fmla="*/ 3173006 h 8604433"/>
              <a:gd name="connsiteX6244" fmla="*/ 256120 w 7414059"/>
              <a:gd name="connsiteY6244" fmla="*/ 3143726 h 8604433"/>
              <a:gd name="connsiteX6245" fmla="*/ 256415 w 7414059"/>
              <a:gd name="connsiteY6245" fmla="*/ 3096101 h 8604433"/>
              <a:gd name="connsiteX6246" fmla="*/ 265645 w 7414059"/>
              <a:gd name="connsiteY6246" fmla="*/ 3110389 h 8604433"/>
              <a:gd name="connsiteX6247" fmla="*/ 274874 w 7414059"/>
              <a:gd name="connsiteY6247" fmla="*/ 3124676 h 8604433"/>
              <a:gd name="connsiteX6248" fmla="*/ 274474 w 7414059"/>
              <a:gd name="connsiteY6248" fmla="*/ 3096101 h 8604433"/>
              <a:gd name="connsiteX6249" fmla="*/ 253386 w 7414059"/>
              <a:gd name="connsiteY6249" fmla="*/ 3005614 h 8604433"/>
              <a:gd name="connsiteX6250" fmla="*/ 358513 w 7414059"/>
              <a:gd name="connsiteY6250" fmla="*/ 3001528 h 8604433"/>
              <a:gd name="connsiteX6251" fmla="*/ 351370 w 7414059"/>
              <a:gd name="connsiteY6251" fmla="*/ 3037684 h 8604433"/>
              <a:gd name="connsiteX6252" fmla="*/ 351370 w 7414059"/>
              <a:gd name="connsiteY6252" fmla="*/ 3066574 h 8604433"/>
              <a:gd name="connsiteX6253" fmla="*/ 361638 w 7414059"/>
              <a:gd name="connsiteY6253" fmla="*/ 3056306 h 8604433"/>
              <a:gd name="connsiteX6254" fmla="*/ 368781 w 7414059"/>
              <a:gd name="connsiteY6254" fmla="*/ 3020149 h 8604433"/>
              <a:gd name="connsiteX6255" fmla="*/ 358513 w 7414059"/>
              <a:gd name="connsiteY6255" fmla="*/ 3001528 h 8604433"/>
              <a:gd name="connsiteX6256" fmla="*/ 950225 w 7414059"/>
              <a:gd name="connsiteY6256" fmla="*/ 3012196 h 8604433"/>
              <a:gd name="connsiteX6257" fmla="*/ 936281 w 7414059"/>
              <a:gd name="connsiteY6257" fmla="*/ 3097587 h 8604433"/>
              <a:gd name="connsiteX6258" fmla="*/ 930499 w 7414059"/>
              <a:gd name="connsiteY6258" fmla="*/ 3127639 h 8604433"/>
              <a:gd name="connsiteX6259" fmla="*/ 952283 w 7414059"/>
              <a:gd name="connsiteY6259" fmla="*/ 3157118 h 8604433"/>
              <a:gd name="connsiteX6260" fmla="*/ 980570 w 7414059"/>
              <a:gd name="connsiteY6260" fmla="*/ 3186589 h 8604433"/>
              <a:gd name="connsiteX6261" fmla="*/ 992991 w 7414059"/>
              <a:gd name="connsiteY6261" fmla="*/ 3146107 h 8604433"/>
              <a:gd name="connsiteX6262" fmla="*/ 1005030 w 7414059"/>
              <a:gd name="connsiteY6262" fmla="*/ 3073317 h 8604433"/>
              <a:gd name="connsiteX6263" fmla="*/ 1011155 w 7414059"/>
              <a:gd name="connsiteY6263" fmla="*/ 3041009 h 8604433"/>
              <a:gd name="connsiteX6264" fmla="*/ 1000344 w 7414059"/>
              <a:gd name="connsiteY6264" fmla="*/ 3047686 h 8604433"/>
              <a:gd name="connsiteX6265" fmla="*/ 989543 w 7414059"/>
              <a:gd name="connsiteY6265" fmla="*/ 3077051 h 8604433"/>
              <a:gd name="connsiteX6266" fmla="*/ 960568 w 7414059"/>
              <a:gd name="connsiteY6266" fmla="*/ 3090586 h 8604433"/>
              <a:gd name="connsiteX6267" fmla="*/ 949683 w 7414059"/>
              <a:gd name="connsiteY6267" fmla="*/ 3070241 h 8604433"/>
              <a:gd name="connsiteX6268" fmla="*/ 960082 w 7414059"/>
              <a:gd name="connsiteY6268" fmla="*/ 3059840 h 8604433"/>
              <a:gd name="connsiteX6269" fmla="*/ 960968 w 7414059"/>
              <a:gd name="connsiteY6269" fmla="*/ 3000851 h 8604433"/>
              <a:gd name="connsiteX6270" fmla="*/ 950225 w 7414059"/>
              <a:gd name="connsiteY6270" fmla="*/ 3012196 h 8604433"/>
              <a:gd name="connsiteX6271" fmla="*/ 1285570 w 7414059"/>
              <a:gd name="connsiteY6271" fmla="*/ 3011167 h 8604433"/>
              <a:gd name="connsiteX6272" fmla="*/ 1291323 w 7414059"/>
              <a:gd name="connsiteY6272" fmla="*/ 3016930 h 8604433"/>
              <a:gd name="connsiteX6273" fmla="*/ 1290571 w 7414059"/>
              <a:gd name="connsiteY6273" fmla="*/ 2998670 h 8604433"/>
              <a:gd name="connsiteX6274" fmla="*/ 1285570 w 7414059"/>
              <a:gd name="connsiteY6274" fmla="*/ 3011167 h 8604433"/>
              <a:gd name="connsiteX6275" fmla="*/ 1713443 w 7414059"/>
              <a:gd name="connsiteY6275" fmla="*/ 3018968 h 8604433"/>
              <a:gd name="connsiteX6276" fmla="*/ 1713443 w 7414059"/>
              <a:gd name="connsiteY6276" fmla="*/ 3041847 h 8604433"/>
              <a:gd name="connsiteX6277" fmla="*/ 1743437 w 7414059"/>
              <a:gd name="connsiteY6277" fmla="*/ 3052305 h 8604433"/>
              <a:gd name="connsiteX6278" fmla="*/ 1789643 w 7414059"/>
              <a:gd name="connsiteY6278" fmla="*/ 3039885 h 8604433"/>
              <a:gd name="connsiteX6279" fmla="*/ 1789643 w 7414059"/>
              <a:gd name="connsiteY6279" fmla="*/ 3017006 h 8604433"/>
              <a:gd name="connsiteX6280" fmla="*/ 1759649 w 7414059"/>
              <a:gd name="connsiteY6280" fmla="*/ 3006547 h 8604433"/>
              <a:gd name="connsiteX6281" fmla="*/ 1713443 w 7414059"/>
              <a:gd name="connsiteY6281" fmla="*/ 3018968 h 8604433"/>
              <a:gd name="connsiteX6282" fmla="*/ 2043074 w 7414059"/>
              <a:gd name="connsiteY6282" fmla="*/ 3011157 h 8604433"/>
              <a:gd name="connsiteX6283" fmla="*/ 2075393 w 7414059"/>
              <a:gd name="connsiteY6283" fmla="*/ 3043714 h 8604433"/>
              <a:gd name="connsiteX6284" fmla="*/ 2113493 w 7414059"/>
              <a:gd name="connsiteY6284" fmla="*/ 3034970 h 8604433"/>
              <a:gd name="connsiteX6285" fmla="*/ 2119275 w 7414059"/>
              <a:gd name="connsiteY6285" fmla="*/ 3011157 h 8604433"/>
              <a:gd name="connsiteX6286" fmla="*/ 2125056 w 7414059"/>
              <a:gd name="connsiteY6286" fmla="*/ 2996089 h 8604433"/>
              <a:gd name="connsiteX6287" fmla="*/ 2086956 w 7414059"/>
              <a:gd name="connsiteY6287" fmla="*/ 2996089 h 8604433"/>
              <a:gd name="connsiteX6288" fmla="*/ 2043074 w 7414059"/>
              <a:gd name="connsiteY6288" fmla="*/ 3011157 h 8604433"/>
              <a:gd name="connsiteX6289" fmla="*/ 1053827 w 7414059"/>
              <a:gd name="connsiteY6289" fmla="*/ 3011967 h 8604433"/>
              <a:gd name="connsiteX6290" fmla="*/ 1043416 w 7414059"/>
              <a:gd name="connsiteY6290" fmla="*/ 3044704 h 8604433"/>
              <a:gd name="connsiteX6291" fmla="*/ 1037501 w 7414059"/>
              <a:gd name="connsiteY6291" fmla="*/ 3069508 h 8604433"/>
              <a:gd name="connsiteX6292" fmla="*/ 1069867 w 7414059"/>
              <a:gd name="connsiteY6292" fmla="*/ 3106617 h 8604433"/>
              <a:gd name="connsiteX6293" fmla="*/ 1102233 w 7414059"/>
              <a:gd name="connsiteY6293" fmla="*/ 3143726 h 8604433"/>
              <a:gd name="connsiteX6294" fmla="*/ 1107281 w 7414059"/>
              <a:gd name="connsiteY6294" fmla="*/ 3129439 h 8604433"/>
              <a:gd name="connsiteX6295" fmla="*/ 1131637 w 7414059"/>
              <a:gd name="connsiteY6295" fmla="*/ 3019901 h 8604433"/>
              <a:gd name="connsiteX6296" fmla="*/ 1119778 w 7414059"/>
              <a:gd name="connsiteY6296" fmla="*/ 3037789 h 8604433"/>
              <a:gd name="connsiteX6297" fmla="*/ 1108605 w 7414059"/>
              <a:gd name="connsiteY6297" fmla="*/ 3074737 h 8604433"/>
              <a:gd name="connsiteX6298" fmla="*/ 1083459 w 7414059"/>
              <a:gd name="connsiteY6298" fmla="*/ 3039380 h 8604433"/>
              <a:gd name="connsiteX6299" fmla="*/ 1053827 w 7414059"/>
              <a:gd name="connsiteY6299" fmla="*/ 3011967 h 8604433"/>
              <a:gd name="connsiteX6300" fmla="*/ 1365304 w 7414059"/>
              <a:gd name="connsiteY6300" fmla="*/ 3046095 h 8604433"/>
              <a:gd name="connsiteX6301" fmla="*/ 1366990 w 7414059"/>
              <a:gd name="connsiteY6301" fmla="*/ 3107617 h 8604433"/>
              <a:gd name="connsiteX6302" fmla="*/ 1377849 w 7414059"/>
              <a:gd name="connsiteY6302" fmla="*/ 3064488 h 8604433"/>
              <a:gd name="connsiteX6303" fmla="*/ 1365780 w 7414059"/>
              <a:gd name="connsiteY6303" fmla="*/ 3049581 h 8604433"/>
              <a:gd name="connsiteX6304" fmla="*/ 1380068 w 7414059"/>
              <a:gd name="connsiteY6304" fmla="*/ 3057620 h 8604433"/>
              <a:gd name="connsiteX6305" fmla="*/ 1410824 w 7414059"/>
              <a:gd name="connsiteY6305" fmla="*/ 3079795 h 8604433"/>
              <a:gd name="connsiteX6306" fmla="*/ 1427293 w 7414059"/>
              <a:gd name="connsiteY6306" fmla="*/ 3093930 h 8604433"/>
              <a:gd name="connsiteX6307" fmla="*/ 1433274 w 7414059"/>
              <a:gd name="connsiteY6307" fmla="*/ 3078347 h 8604433"/>
              <a:gd name="connsiteX6308" fmla="*/ 1408452 w 7414059"/>
              <a:gd name="connsiteY6308" fmla="*/ 3039009 h 8604433"/>
              <a:gd name="connsiteX6309" fmla="*/ 1390479 w 7414059"/>
              <a:gd name="connsiteY6309" fmla="*/ 3037284 h 8604433"/>
              <a:gd name="connsiteX6310" fmla="*/ 1381287 w 7414059"/>
              <a:gd name="connsiteY6310" fmla="*/ 3005614 h 8604433"/>
              <a:gd name="connsiteX6311" fmla="*/ 1365304 w 7414059"/>
              <a:gd name="connsiteY6311" fmla="*/ 3046095 h 8604433"/>
              <a:gd name="connsiteX6312" fmla="*/ 1589618 w 7414059"/>
              <a:gd name="connsiteY6312" fmla="*/ 3027188 h 8604433"/>
              <a:gd name="connsiteX6313" fmla="*/ 1589618 w 7414059"/>
              <a:gd name="connsiteY6313" fmla="*/ 3050353 h 8604433"/>
              <a:gd name="connsiteX6314" fmla="*/ 1627127 w 7414059"/>
              <a:gd name="connsiteY6314" fmla="*/ 3065088 h 8604433"/>
              <a:gd name="connsiteX6315" fmla="*/ 1675343 w 7414059"/>
              <a:gd name="connsiteY6315" fmla="*/ 3053563 h 8604433"/>
              <a:gd name="connsiteX6316" fmla="*/ 1639624 w 7414059"/>
              <a:gd name="connsiteY6316" fmla="*/ 3024245 h 8604433"/>
              <a:gd name="connsiteX6317" fmla="*/ 1596762 w 7414059"/>
              <a:gd name="connsiteY6317" fmla="*/ 3007252 h 8604433"/>
              <a:gd name="connsiteX6318" fmla="*/ 1589618 w 7414059"/>
              <a:gd name="connsiteY6318" fmla="*/ 3027188 h 8604433"/>
              <a:gd name="connsiteX6319" fmla="*/ 453763 w 7414059"/>
              <a:gd name="connsiteY6319" fmla="*/ 3029426 h 8604433"/>
              <a:gd name="connsiteX6320" fmla="*/ 446191 w 7414059"/>
              <a:gd name="connsiteY6320" fmla="*/ 3109693 h 8604433"/>
              <a:gd name="connsiteX6321" fmla="*/ 461079 w 7414059"/>
              <a:gd name="connsiteY6321" fmla="*/ 3079252 h 8604433"/>
              <a:gd name="connsiteX6322" fmla="*/ 453763 w 7414059"/>
              <a:gd name="connsiteY6322" fmla="*/ 3029426 h 8604433"/>
              <a:gd name="connsiteX6323" fmla="*/ 1475318 w 7414059"/>
              <a:gd name="connsiteY6323" fmla="*/ 3033627 h 8604433"/>
              <a:gd name="connsiteX6324" fmla="*/ 1483843 w 7414059"/>
              <a:gd name="connsiteY6324" fmla="*/ 3057382 h 8604433"/>
              <a:gd name="connsiteX6325" fmla="*/ 1498597 w 7414059"/>
              <a:gd name="connsiteY6325" fmla="*/ 3023807 h 8604433"/>
              <a:gd name="connsiteX6326" fmla="*/ 1475318 w 7414059"/>
              <a:gd name="connsiteY6326" fmla="*/ 3033627 h 8604433"/>
              <a:gd name="connsiteX6327" fmla="*/ 2292801 w 7414059"/>
              <a:gd name="connsiteY6327" fmla="*/ 3027369 h 8604433"/>
              <a:gd name="connsiteX6328" fmla="*/ 2257520 w 7414059"/>
              <a:gd name="connsiteY6328" fmla="*/ 3082528 h 8604433"/>
              <a:gd name="connsiteX6329" fmla="*/ 2252406 w 7414059"/>
              <a:gd name="connsiteY6329" fmla="*/ 3094473 h 8604433"/>
              <a:gd name="connsiteX6330" fmla="*/ 2237318 w 7414059"/>
              <a:gd name="connsiteY6330" fmla="*/ 3113866 h 8604433"/>
              <a:gd name="connsiteX6331" fmla="*/ 2237318 w 7414059"/>
              <a:gd name="connsiteY6331" fmla="*/ 3127467 h 8604433"/>
              <a:gd name="connsiteX6332" fmla="*/ 2282552 w 7414059"/>
              <a:gd name="connsiteY6332" fmla="*/ 3115923 h 8604433"/>
              <a:gd name="connsiteX6333" fmla="*/ 2330872 w 7414059"/>
              <a:gd name="connsiteY6333" fmla="*/ 3088338 h 8604433"/>
              <a:gd name="connsiteX6334" fmla="*/ 2321357 w 7414059"/>
              <a:gd name="connsiteY6334" fmla="*/ 3072003 h 8604433"/>
              <a:gd name="connsiteX6335" fmla="*/ 2325424 w 7414059"/>
              <a:gd name="connsiteY6335" fmla="*/ 3062002 h 8604433"/>
              <a:gd name="connsiteX6336" fmla="*/ 2342093 w 7414059"/>
              <a:gd name="connsiteY6336" fmla="*/ 3033713 h 8604433"/>
              <a:gd name="connsiteX6337" fmla="*/ 2292801 w 7414059"/>
              <a:gd name="connsiteY6337" fmla="*/ 3027369 h 8604433"/>
              <a:gd name="connsiteX6338" fmla="*/ 314775 w 7414059"/>
              <a:gd name="connsiteY6338" fmla="*/ 3043714 h 8604433"/>
              <a:gd name="connsiteX6339" fmla="*/ 319575 w 7414059"/>
              <a:gd name="connsiteY6339" fmla="*/ 3055620 h 8604433"/>
              <a:gd name="connsiteX6340" fmla="*/ 319575 w 7414059"/>
              <a:gd name="connsiteY6340" fmla="*/ 3031807 h 8604433"/>
              <a:gd name="connsiteX6341" fmla="*/ 314775 w 7414059"/>
              <a:gd name="connsiteY6341" fmla="*/ 3043714 h 8604433"/>
              <a:gd name="connsiteX6342" fmla="*/ 1822685 w 7414059"/>
              <a:gd name="connsiteY6342" fmla="*/ 3032893 h 8604433"/>
              <a:gd name="connsiteX6343" fmla="*/ 1842011 w 7414059"/>
              <a:gd name="connsiteY6343" fmla="*/ 3077899 h 8604433"/>
              <a:gd name="connsiteX6344" fmla="*/ 1894418 w 7414059"/>
              <a:gd name="connsiteY6344" fmla="*/ 3054582 h 8604433"/>
              <a:gd name="connsiteX6345" fmla="*/ 1894418 w 7414059"/>
              <a:gd name="connsiteY6345" fmla="*/ 3036275 h 8604433"/>
              <a:gd name="connsiteX6346" fmla="*/ 1860785 w 7414059"/>
              <a:gd name="connsiteY6346" fmla="*/ 3032350 h 8604433"/>
              <a:gd name="connsiteX6347" fmla="*/ 1822685 w 7414059"/>
              <a:gd name="connsiteY6347" fmla="*/ 3032893 h 8604433"/>
              <a:gd name="connsiteX6348" fmla="*/ 2508780 w 7414059"/>
              <a:gd name="connsiteY6348" fmla="*/ 3049876 h 8604433"/>
              <a:gd name="connsiteX6349" fmla="*/ 2456393 w 7414059"/>
              <a:gd name="connsiteY6349" fmla="*/ 3108484 h 8604433"/>
              <a:gd name="connsiteX6350" fmla="*/ 2456393 w 7414059"/>
              <a:gd name="connsiteY6350" fmla="*/ 3121981 h 8604433"/>
              <a:gd name="connsiteX6351" fmla="*/ 2482587 w 7414059"/>
              <a:gd name="connsiteY6351" fmla="*/ 3116580 h 8604433"/>
              <a:gd name="connsiteX6352" fmla="*/ 2508780 w 7414059"/>
              <a:gd name="connsiteY6352" fmla="*/ 3111179 h 8604433"/>
              <a:gd name="connsiteX6353" fmla="*/ 2477824 w 7414059"/>
              <a:gd name="connsiteY6353" fmla="*/ 3125095 h 8604433"/>
              <a:gd name="connsiteX6354" fmla="*/ 2446868 w 7414059"/>
              <a:gd name="connsiteY6354" fmla="*/ 3157271 h 8604433"/>
              <a:gd name="connsiteX6355" fmla="*/ 2446868 w 7414059"/>
              <a:gd name="connsiteY6355" fmla="*/ 3175530 h 8604433"/>
              <a:gd name="connsiteX6356" fmla="*/ 2485968 w 7414059"/>
              <a:gd name="connsiteY6356" fmla="*/ 3160167 h 8604433"/>
              <a:gd name="connsiteX6357" fmla="*/ 2527411 w 7414059"/>
              <a:gd name="connsiteY6357" fmla="*/ 3134744 h 8604433"/>
              <a:gd name="connsiteX6358" fmla="*/ 2545004 w 7414059"/>
              <a:gd name="connsiteY6358" fmla="*/ 3079432 h 8604433"/>
              <a:gd name="connsiteX6359" fmla="*/ 2560253 w 7414059"/>
              <a:gd name="connsiteY6359" fmla="*/ 3034189 h 8604433"/>
              <a:gd name="connsiteX6360" fmla="*/ 2548804 w 7414059"/>
              <a:gd name="connsiteY6360" fmla="*/ 3034570 h 8604433"/>
              <a:gd name="connsiteX6361" fmla="*/ 2508780 w 7414059"/>
              <a:gd name="connsiteY6361" fmla="*/ 3049876 h 8604433"/>
              <a:gd name="connsiteX6362" fmla="*/ 3363125 w 7414059"/>
              <a:gd name="connsiteY6362" fmla="*/ 3093025 h 8604433"/>
              <a:gd name="connsiteX6363" fmla="*/ 3307976 w 7414059"/>
              <a:gd name="connsiteY6363" fmla="*/ 3167539 h 8604433"/>
              <a:gd name="connsiteX6364" fmla="*/ 3446945 w 7414059"/>
              <a:gd name="connsiteY6364" fmla="*/ 3041332 h 8604433"/>
              <a:gd name="connsiteX6365" fmla="*/ 3363125 w 7414059"/>
              <a:gd name="connsiteY6365" fmla="*/ 3093025 h 8604433"/>
              <a:gd name="connsiteX6366" fmla="*/ 852670 w 7414059"/>
              <a:gd name="connsiteY6366" fmla="*/ 3053772 h 8604433"/>
              <a:gd name="connsiteX6367" fmla="*/ 828325 w 7414059"/>
              <a:gd name="connsiteY6367" fmla="*/ 3146841 h 8604433"/>
              <a:gd name="connsiteX6368" fmla="*/ 808312 w 7414059"/>
              <a:gd name="connsiteY6368" fmla="*/ 3226156 h 8604433"/>
              <a:gd name="connsiteX6369" fmla="*/ 829144 w 7414059"/>
              <a:gd name="connsiteY6369" fmla="*/ 3255407 h 8604433"/>
              <a:gd name="connsiteX6370" fmla="*/ 849975 w 7414059"/>
              <a:gd name="connsiteY6370" fmla="*/ 3284649 h 8604433"/>
              <a:gd name="connsiteX6371" fmla="*/ 857804 w 7414059"/>
              <a:gd name="connsiteY6371" fmla="*/ 3263484 h 8604433"/>
              <a:gd name="connsiteX6372" fmla="*/ 855928 w 7414059"/>
              <a:gd name="connsiteY6372" fmla="*/ 3224193 h 8604433"/>
              <a:gd name="connsiteX6373" fmla="*/ 846232 w 7414059"/>
              <a:gd name="connsiteY6373" fmla="*/ 3206067 h 8604433"/>
              <a:gd name="connsiteX6374" fmla="*/ 859338 w 7414059"/>
              <a:gd name="connsiteY6374" fmla="*/ 3211097 h 8604433"/>
              <a:gd name="connsiteX6375" fmla="*/ 872435 w 7414059"/>
              <a:gd name="connsiteY6375" fmla="*/ 3216126 h 8604433"/>
              <a:gd name="connsiteX6376" fmla="*/ 884293 w 7414059"/>
              <a:gd name="connsiteY6376" fmla="*/ 3160252 h 8604433"/>
              <a:gd name="connsiteX6377" fmla="*/ 896152 w 7414059"/>
              <a:gd name="connsiteY6377" fmla="*/ 3104379 h 8604433"/>
              <a:gd name="connsiteX6378" fmla="*/ 876578 w 7414059"/>
              <a:gd name="connsiteY6378" fmla="*/ 3072203 h 8604433"/>
              <a:gd name="connsiteX6379" fmla="*/ 852670 w 7414059"/>
              <a:gd name="connsiteY6379" fmla="*/ 3053772 h 8604433"/>
              <a:gd name="connsiteX6380" fmla="*/ 1532611 w 7414059"/>
              <a:gd name="connsiteY6380" fmla="*/ 3065145 h 8604433"/>
              <a:gd name="connsiteX6381" fmla="*/ 1532763 w 7414059"/>
              <a:gd name="connsiteY6381" fmla="*/ 3086576 h 8604433"/>
              <a:gd name="connsiteX6382" fmla="*/ 1541993 w 7414059"/>
              <a:gd name="connsiteY6382" fmla="*/ 3072289 h 8604433"/>
              <a:gd name="connsiteX6383" fmla="*/ 1541993 w 7414059"/>
              <a:gd name="connsiteY6383" fmla="*/ 3043714 h 8604433"/>
              <a:gd name="connsiteX6384" fmla="*/ 1532611 w 7414059"/>
              <a:gd name="connsiteY6384" fmla="*/ 3065145 h 8604433"/>
              <a:gd name="connsiteX6385" fmla="*/ 1924155 w 7414059"/>
              <a:gd name="connsiteY6385" fmla="*/ 3064383 h 8604433"/>
              <a:gd name="connsiteX6386" fmla="*/ 1915840 w 7414059"/>
              <a:gd name="connsiteY6386" fmla="*/ 3086576 h 8604433"/>
              <a:gd name="connsiteX6387" fmla="*/ 1931327 w 7414059"/>
              <a:gd name="connsiteY6387" fmla="*/ 3093053 h 8604433"/>
              <a:gd name="connsiteX6388" fmla="*/ 1994659 w 7414059"/>
              <a:gd name="connsiteY6388" fmla="*/ 3081100 h 8604433"/>
              <a:gd name="connsiteX6389" fmla="*/ 1963445 w 7414059"/>
              <a:gd name="connsiteY6389" fmla="*/ 3048829 h 8604433"/>
              <a:gd name="connsiteX6390" fmla="*/ 1932470 w 7414059"/>
              <a:gd name="connsiteY6390" fmla="*/ 3042190 h 8604433"/>
              <a:gd name="connsiteX6391" fmla="*/ 1924155 w 7414059"/>
              <a:gd name="connsiteY6391" fmla="*/ 3064383 h 8604433"/>
              <a:gd name="connsiteX6392" fmla="*/ 2163947 w 7414059"/>
              <a:gd name="connsiteY6392" fmla="*/ 3050381 h 8604433"/>
              <a:gd name="connsiteX6393" fmla="*/ 2134057 w 7414059"/>
              <a:gd name="connsiteY6393" fmla="*/ 3095816 h 8604433"/>
              <a:gd name="connsiteX6394" fmla="*/ 2174319 w 7414059"/>
              <a:gd name="connsiteY6394" fmla="*/ 3092720 h 8604433"/>
              <a:gd name="connsiteX6395" fmla="*/ 2211324 w 7414059"/>
              <a:gd name="connsiteY6395" fmla="*/ 3086576 h 8604433"/>
              <a:gd name="connsiteX6396" fmla="*/ 2219258 w 7414059"/>
              <a:gd name="connsiteY6396" fmla="*/ 3065145 h 8604433"/>
              <a:gd name="connsiteX6397" fmla="*/ 2227183 w 7414059"/>
              <a:gd name="connsiteY6397" fmla="*/ 3043714 h 8604433"/>
              <a:gd name="connsiteX6398" fmla="*/ 2206057 w 7414059"/>
              <a:gd name="connsiteY6398" fmla="*/ 3045009 h 8604433"/>
              <a:gd name="connsiteX6399" fmla="*/ 2163947 w 7414059"/>
              <a:gd name="connsiteY6399" fmla="*/ 3050381 h 8604433"/>
              <a:gd name="connsiteX6400" fmla="*/ 656313 w 7414059"/>
              <a:gd name="connsiteY6400" fmla="*/ 3084195 h 8604433"/>
              <a:gd name="connsiteX6401" fmla="*/ 664494 w 7414059"/>
              <a:gd name="connsiteY6401" fmla="*/ 3127829 h 8604433"/>
              <a:gd name="connsiteX6402" fmla="*/ 672534 w 7414059"/>
              <a:gd name="connsiteY6402" fmla="*/ 3140497 h 8604433"/>
              <a:gd name="connsiteX6403" fmla="*/ 678382 w 7414059"/>
              <a:gd name="connsiteY6403" fmla="*/ 3111265 h 8604433"/>
              <a:gd name="connsiteX6404" fmla="*/ 664676 w 7414059"/>
              <a:gd name="connsiteY6404" fmla="*/ 3053239 h 8604433"/>
              <a:gd name="connsiteX6405" fmla="*/ 656313 w 7414059"/>
              <a:gd name="connsiteY6405" fmla="*/ 3084195 h 8604433"/>
              <a:gd name="connsiteX6406" fmla="*/ 1265768 w 7414059"/>
              <a:gd name="connsiteY6406" fmla="*/ 3066745 h 8604433"/>
              <a:gd name="connsiteX6407" fmla="*/ 1259386 w 7414059"/>
              <a:gd name="connsiteY6407" fmla="*/ 3096882 h 8604433"/>
              <a:gd name="connsiteX6408" fmla="*/ 1263015 w 7414059"/>
              <a:gd name="connsiteY6408" fmla="*/ 3107331 h 8604433"/>
              <a:gd name="connsiteX6409" fmla="*/ 1273969 w 7414059"/>
              <a:gd name="connsiteY6409" fmla="*/ 3053239 h 8604433"/>
              <a:gd name="connsiteX6410" fmla="*/ 1265768 w 7414059"/>
              <a:gd name="connsiteY6410" fmla="*/ 3066745 h 8604433"/>
              <a:gd name="connsiteX6411" fmla="*/ 1701403 w 7414059"/>
              <a:gd name="connsiteY6411" fmla="*/ 3071336 h 8604433"/>
              <a:gd name="connsiteX6412" fmla="*/ 1696393 w 7414059"/>
              <a:gd name="connsiteY6412" fmla="*/ 3090520 h 8604433"/>
              <a:gd name="connsiteX6413" fmla="*/ 1728540 w 7414059"/>
              <a:gd name="connsiteY6413" fmla="*/ 3101131 h 8604433"/>
              <a:gd name="connsiteX6414" fmla="*/ 1770402 w 7414059"/>
              <a:gd name="connsiteY6414" fmla="*/ 3105741 h 8604433"/>
              <a:gd name="connsiteX6415" fmla="*/ 1757191 w 7414059"/>
              <a:gd name="connsiteY6415" fmla="*/ 3068603 h 8604433"/>
              <a:gd name="connsiteX6416" fmla="*/ 1720339 w 7414059"/>
              <a:gd name="connsiteY6416" fmla="*/ 3057506 h 8604433"/>
              <a:gd name="connsiteX6417" fmla="*/ 1701403 w 7414059"/>
              <a:gd name="connsiteY6417" fmla="*/ 3071336 h 8604433"/>
              <a:gd name="connsiteX6418" fmla="*/ 2027768 w 7414059"/>
              <a:gd name="connsiteY6418" fmla="*/ 3061983 h 8604433"/>
              <a:gd name="connsiteX6419" fmla="*/ 2021986 w 7414059"/>
              <a:gd name="connsiteY6419" fmla="*/ 3085795 h 8604433"/>
              <a:gd name="connsiteX6420" fmla="*/ 2016204 w 7414059"/>
              <a:gd name="connsiteY6420" fmla="*/ 3100864 h 8604433"/>
              <a:gd name="connsiteX6421" fmla="*/ 2058972 w 7414059"/>
              <a:gd name="connsiteY6421" fmla="*/ 3100864 h 8604433"/>
              <a:gd name="connsiteX6422" fmla="*/ 2101749 w 7414059"/>
              <a:gd name="connsiteY6422" fmla="*/ 3100864 h 8604433"/>
              <a:gd name="connsiteX6423" fmla="*/ 2106301 w 7414059"/>
              <a:gd name="connsiteY6423" fmla="*/ 3077051 h 8604433"/>
              <a:gd name="connsiteX6424" fmla="*/ 2110854 w 7414059"/>
              <a:gd name="connsiteY6424" fmla="*/ 3053239 h 8604433"/>
              <a:gd name="connsiteX6425" fmla="*/ 2069306 w 7414059"/>
              <a:gd name="connsiteY6425" fmla="*/ 3053239 h 8604433"/>
              <a:gd name="connsiteX6426" fmla="*/ 2027768 w 7414059"/>
              <a:gd name="connsiteY6426" fmla="*/ 3061983 h 8604433"/>
              <a:gd name="connsiteX6427" fmla="*/ 387260 w 7414059"/>
              <a:gd name="connsiteY6427" fmla="*/ 3085957 h 8604433"/>
              <a:gd name="connsiteX6428" fmla="*/ 402433 w 7414059"/>
              <a:gd name="connsiteY6428" fmla="*/ 3115170 h 8604433"/>
              <a:gd name="connsiteX6429" fmla="*/ 400109 w 7414059"/>
              <a:gd name="connsiteY6429" fmla="*/ 3062764 h 8604433"/>
              <a:gd name="connsiteX6430" fmla="*/ 387260 w 7414059"/>
              <a:gd name="connsiteY6430" fmla="*/ 3085957 h 8604433"/>
              <a:gd name="connsiteX6431" fmla="*/ 1462792 w 7414059"/>
              <a:gd name="connsiteY6431" fmla="*/ 3082728 h 8604433"/>
              <a:gd name="connsiteX6432" fmla="*/ 1474861 w 7414059"/>
              <a:gd name="connsiteY6432" fmla="*/ 3119914 h 8604433"/>
              <a:gd name="connsiteX6433" fmla="*/ 1481738 w 7414059"/>
              <a:gd name="connsiteY6433" fmla="*/ 3074623 h 8604433"/>
              <a:gd name="connsiteX6434" fmla="*/ 1468403 w 7414059"/>
              <a:gd name="connsiteY6434" fmla="*/ 3061287 h 8604433"/>
              <a:gd name="connsiteX6435" fmla="*/ 1462792 w 7414059"/>
              <a:gd name="connsiteY6435" fmla="*/ 3082728 h 8604433"/>
              <a:gd name="connsiteX6436" fmla="*/ 1576121 w 7414059"/>
              <a:gd name="connsiteY6436" fmla="*/ 3078413 h 8604433"/>
              <a:gd name="connsiteX6437" fmla="*/ 1614897 w 7414059"/>
              <a:gd name="connsiteY6437" fmla="*/ 3118466 h 8604433"/>
              <a:gd name="connsiteX6438" fmla="*/ 1654464 w 7414059"/>
              <a:gd name="connsiteY6438" fmla="*/ 3138421 h 8604433"/>
              <a:gd name="connsiteX6439" fmla="*/ 1660141 w 7414059"/>
              <a:gd name="connsiteY6439" fmla="*/ 3123629 h 8604433"/>
              <a:gd name="connsiteX6440" fmla="*/ 1627527 w 7414059"/>
              <a:gd name="connsiteY6440" fmla="*/ 3078090 h 8604433"/>
              <a:gd name="connsiteX6441" fmla="*/ 1576121 w 7414059"/>
              <a:gd name="connsiteY6441" fmla="*/ 3078413 h 8604433"/>
              <a:gd name="connsiteX6442" fmla="*/ 339463 w 7414059"/>
              <a:gd name="connsiteY6442" fmla="*/ 3084976 h 8604433"/>
              <a:gd name="connsiteX6443" fmla="*/ 332920 w 7414059"/>
              <a:gd name="connsiteY6443" fmla="*/ 3132601 h 8604433"/>
              <a:gd name="connsiteX6444" fmla="*/ 333529 w 7414059"/>
              <a:gd name="connsiteY6444" fmla="*/ 3162776 h 8604433"/>
              <a:gd name="connsiteX6445" fmla="*/ 342883 w 7414059"/>
              <a:gd name="connsiteY6445" fmla="*/ 3139335 h 8604433"/>
              <a:gd name="connsiteX6446" fmla="*/ 349427 w 7414059"/>
              <a:gd name="connsiteY6446" fmla="*/ 3091710 h 8604433"/>
              <a:gd name="connsiteX6447" fmla="*/ 346607 w 7414059"/>
              <a:gd name="connsiteY6447" fmla="*/ 3067526 h 8604433"/>
              <a:gd name="connsiteX6448" fmla="*/ 339463 w 7414059"/>
              <a:gd name="connsiteY6448" fmla="*/ 3084976 h 8604433"/>
              <a:gd name="connsiteX6449" fmla="*/ 606163 w 7414059"/>
              <a:gd name="connsiteY6449" fmla="*/ 3077728 h 8604433"/>
              <a:gd name="connsiteX6450" fmla="*/ 599020 w 7414059"/>
              <a:gd name="connsiteY6450" fmla="*/ 3111417 h 8604433"/>
              <a:gd name="connsiteX6451" fmla="*/ 589495 w 7414059"/>
              <a:gd name="connsiteY6451" fmla="*/ 3143726 h 8604433"/>
              <a:gd name="connsiteX6452" fmla="*/ 579970 w 7414059"/>
              <a:gd name="connsiteY6452" fmla="*/ 3177064 h 8604433"/>
              <a:gd name="connsiteX6453" fmla="*/ 600144 w 7414059"/>
              <a:gd name="connsiteY6453" fmla="*/ 3194295 h 8604433"/>
              <a:gd name="connsiteX6454" fmla="*/ 599420 w 7414059"/>
              <a:gd name="connsiteY6454" fmla="*/ 3159024 h 8604433"/>
              <a:gd name="connsiteX6455" fmla="*/ 608516 w 7414059"/>
              <a:gd name="connsiteY6455" fmla="*/ 3138983 h 8604433"/>
              <a:gd name="connsiteX6456" fmla="*/ 616393 w 7414059"/>
              <a:gd name="connsiteY6456" fmla="*/ 3101340 h 8604433"/>
              <a:gd name="connsiteX6457" fmla="*/ 606163 w 7414059"/>
              <a:gd name="connsiteY6457" fmla="*/ 3077728 h 8604433"/>
              <a:gd name="connsiteX6458" fmla="*/ 2283162 w 7414059"/>
              <a:gd name="connsiteY6458" fmla="*/ 3078794 h 8604433"/>
              <a:gd name="connsiteX6459" fmla="*/ 2301412 w 7414059"/>
              <a:gd name="connsiteY6459" fmla="*/ 3078042 h 8604433"/>
              <a:gd name="connsiteX6460" fmla="*/ 2288915 w 7414059"/>
              <a:gd name="connsiteY6460" fmla="*/ 3073041 h 8604433"/>
              <a:gd name="connsiteX6461" fmla="*/ 2283162 w 7414059"/>
              <a:gd name="connsiteY6461" fmla="*/ 3078794 h 8604433"/>
              <a:gd name="connsiteX6462" fmla="*/ 1300344 w 7414059"/>
              <a:gd name="connsiteY6462" fmla="*/ 3103245 h 8604433"/>
              <a:gd name="connsiteX6463" fmla="*/ 1294476 w 7414059"/>
              <a:gd name="connsiteY6463" fmla="*/ 3138488 h 8604433"/>
              <a:gd name="connsiteX6464" fmla="*/ 1317108 w 7414059"/>
              <a:gd name="connsiteY6464" fmla="*/ 3108007 h 8604433"/>
              <a:gd name="connsiteX6465" fmla="*/ 1300344 w 7414059"/>
              <a:gd name="connsiteY6465" fmla="*/ 3103245 h 8604433"/>
              <a:gd name="connsiteX6466" fmla="*/ 1808588 w 7414059"/>
              <a:gd name="connsiteY6466" fmla="*/ 3101054 h 8604433"/>
              <a:gd name="connsiteX6467" fmla="*/ 1799520 w 7414059"/>
              <a:gd name="connsiteY6467" fmla="*/ 3118009 h 8604433"/>
              <a:gd name="connsiteX6468" fmla="*/ 1814408 w 7414059"/>
              <a:gd name="connsiteY6468" fmla="*/ 3123724 h 8604433"/>
              <a:gd name="connsiteX6469" fmla="*/ 1875368 w 7414059"/>
              <a:gd name="connsiteY6469" fmla="*/ 3119914 h 8604433"/>
              <a:gd name="connsiteX6470" fmla="*/ 1875844 w 7414059"/>
              <a:gd name="connsiteY6470" fmla="*/ 3103245 h 8604433"/>
              <a:gd name="connsiteX6471" fmla="*/ 1846983 w 7414059"/>
              <a:gd name="connsiteY6471" fmla="*/ 3090101 h 8604433"/>
              <a:gd name="connsiteX6472" fmla="*/ 1817665 w 7414059"/>
              <a:gd name="connsiteY6472" fmla="*/ 3084109 h 8604433"/>
              <a:gd name="connsiteX6473" fmla="*/ 1808588 w 7414059"/>
              <a:gd name="connsiteY6473" fmla="*/ 3101054 h 8604433"/>
              <a:gd name="connsiteX6474" fmla="*/ 853242 w 7414059"/>
              <a:gd name="connsiteY6474" fmla="*/ 3098482 h 8604433"/>
              <a:gd name="connsiteX6475" fmla="*/ 847013 w 7414059"/>
              <a:gd name="connsiteY6475" fmla="*/ 3182036 h 8604433"/>
              <a:gd name="connsiteX6476" fmla="*/ 871739 w 7414059"/>
              <a:gd name="connsiteY6476" fmla="*/ 3135830 h 8604433"/>
              <a:gd name="connsiteX6477" fmla="*/ 867577 w 7414059"/>
              <a:gd name="connsiteY6477" fmla="*/ 3091339 h 8604433"/>
              <a:gd name="connsiteX6478" fmla="*/ 853242 w 7414059"/>
              <a:gd name="connsiteY6478" fmla="*/ 3098482 h 8604433"/>
              <a:gd name="connsiteX6479" fmla="*/ 1033996 w 7414059"/>
              <a:gd name="connsiteY6479" fmla="*/ 3097692 h 8604433"/>
              <a:gd name="connsiteX6480" fmla="*/ 1061799 w 7414059"/>
              <a:gd name="connsiteY6480" fmla="*/ 3157328 h 8604433"/>
              <a:gd name="connsiteX6481" fmla="*/ 1073553 w 7414059"/>
              <a:gd name="connsiteY6481" fmla="*/ 3147575 h 8604433"/>
              <a:gd name="connsiteX6482" fmla="*/ 1080459 w 7414059"/>
              <a:gd name="connsiteY6482" fmla="*/ 3178988 h 8604433"/>
              <a:gd name="connsiteX6483" fmla="*/ 1087365 w 7414059"/>
              <a:gd name="connsiteY6483" fmla="*/ 3210401 h 8604433"/>
              <a:gd name="connsiteX6484" fmla="*/ 1095651 w 7414059"/>
              <a:gd name="connsiteY6484" fmla="*/ 3188018 h 8604433"/>
              <a:gd name="connsiteX6485" fmla="*/ 1103938 w 7414059"/>
              <a:gd name="connsiteY6485" fmla="*/ 3165634 h 8604433"/>
              <a:gd name="connsiteX6486" fmla="*/ 1074515 w 7414059"/>
              <a:gd name="connsiteY6486" fmla="*/ 3128486 h 8604433"/>
              <a:gd name="connsiteX6487" fmla="*/ 1033996 w 7414059"/>
              <a:gd name="connsiteY6487" fmla="*/ 3097692 h 8604433"/>
              <a:gd name="connsiteX6488" fmla="*/ 1399118 w 7414059"/>
              <a:gd name="connsiteY6488" fmla="*/ 3114027 h 8604433"/>
              <a:gd name="connsiteX6489" fmla="*/ 1408643 w 7414059"/>
              <a:gd name="connsiteY6489" fmla="*/ 3143726 h 8604433"/>
              <a:gd name="connsiteX6490" fmla="*/ 1418168 w 7414059"/>
              <a:gd name="connsiteY6490" fmla="*/ 3125800 h 8604433"/>
              <a:gd name="connsiteX6491" fmla="*/ 1408643 w 7414059"/>
              <a:gd name="connsiteY6491" fmla="*/ 3096101 h 8604433"/>
              <a:gd name="connsiteX6492" fmla="*/ 1399118 w 7414059"/>
              <a:gd name="connsiteY6492" fmla="*/ 3114027 h 8604433"/>
              <a:gd name="connsiteX6493" fmla="*/ 1516132 w 7414059"/>
              <a:gd name="connsiteY6493" fmla="*/ 3112989 h 8604433"/>
              <a:gd name="connsiteX6494" fmla="*/ 1513846 w 7414059"/>
              <a:gd name="connsiteY6494" fmla="*/ 3143993 h 8604433"/>
              <a:gd name="connsiteX6495" fmla="*/ 1530868 w 7414059"/>
              <a:gd name="connsiteY6495" fmla="*/ 3104359 h 8604433"/>
              <a:gd name="connsiteX6496" fmla="*/ 1527658 w 7414059"/>
              <a:gd name="connsiteY6496" fmla="*/ 3087700 h 8604433"/>
              <a:gd name="connsiteX6497" fmla="*/ 1516132 w 7414059"/>
              <a:gd name="connsiteY6497" fmla="*/ 3112989 h 8604433"/>
              <a:gd name="connsiteX6498" fmla="*/ 2378802 w 7414059"/>
              <a:gd name="connsiteY6498" fmla="*/ 3102083 h 8604433"/>
              <a:gd name="connsiteX6499" fmla="*/ 2346598 w 7414059"/>
              <a:gd name="connsiteY6499" fmla="*/ 3156166 h 8604433"/>
              <a:gd name="connsiteX6500" fmla="*/ 2422217 w 7414059"/>
              <a:gd name="connsiteY6500" fmla="*/ 3123438 h 8604433"/>
              <a:gd name="connsiteX6501" fmla="*/ 2378802 w 7414059"/>
              <a:gd name="connsiteY6501" fmla="*/ 3102083 h 8604433"/>
              <a:gd name="connsiteX6502" fmla="*/ 1690364 w 7414059"/>
              <a:gd name="connsiteY6502" fmla="*/ 3116685 h 8604433"/>
              <a:gd name="connsiteX6503" fmla="*/ 1720167 w 7414059"/>
              <a:gd name="connsiteY6503" fmla="*/ 3157338 h 8604433"/>
              <a:gd name="connsiteX6504" fmla="*/ 1755458 w 7414059"/>
              <a:gd name="connsiteY6504" fmla="*/ 3167082 h 8604433"/>
              <a:gd name="connsiteX6505" fmla="*/ 1762868 w 7414059"/>
              <a:gd name="connsiteY6505" fmla="*/ 3155404 h 8604433"/>
              <a:gd name="connsiteX6506" fmla="*/ 1730302 w 7414059"/>
              <a:gd name="connsiteY6506" fmla="*/ 3114294 h 8604433"/>
              <a:gd name="connsiteX6507" fmla="*/ 1695850 w 7414059"/>
              <a:gd name="connsiteY6507" fmla="*/ 3102369 h 8604433"/>
              <a:gd name="connsiteX6508" fmla="*/ 1690364 w 7414059"/>
              <a:gd name="connsiteY6508" fmla="*/ 3116685 h 8604433"/>
              <a:gd name="connsiteX6509" fmla="*/ 1910591 w 7414059"/>
              <a:gd name="connsiteY6509" fmla="*/ 3106922 h 8604433"/>
              <a:gd name="connsiteX6510" fmla="*/ 1942043 w 7414059"/>
              <a:gd name="connsiteY6510" fmla="*/ 3138964 h 8604433"/>
              <a:gd name="connsiteX6511" fmla="*/ 1980143 w 7414059"/>
              <a:gd name="connsiteY6511" fmla="*/ 3138964 h 8604433"/>
              <a:gd name="connsiteX6512" fmla="*/ 1980143 w 7414059"/>
              <a:gd name="connsiteY6512" fmla="*/ 3124676 h 8604433"/>
              <a:gd name="connsiteX6513" fmla="*/ 1961874 w 7414059"/>
              <a:gd name="connsiteY6513" fmla="*/ 3110389 h 8604433"/>
              <a:gd name="connsiteX6514" fmla="*/ 1930422 w 7414059"/>
              <a:gd name="connsiteY6514" fmla="*/ 3105331 h 8604433"/>
              <a:gd name="connsiteX6515" fmla="*/ 1910591 w 7414059"/>
              <a:gd name="connsiteY6515" fmla="*/ 3106922 h 8604433"/>
              <a:gd name="connsiteX6516" fmla="*/ 2149212 w 7414059"/>
              <a:gd name="connsiteY6516" fmla="*/ 3107684 h 8604433"/>
              <a:gd name="connsiteX6517" fmla="*/ 2144449 w 7414059"/>
              <a:gd name="connsiteY6517" fmla="*/ 3138831 h 8604433"/>
              <a:gd name="connsiteX6518" fmla="*/ 2208743 w 7414059"/>
              <a:gd name="connsiteY6518" fmla="*/ 3114037 h 8604433"/>
              <a:gd name="connsiteX6519" fmla="*/ 2149212 w 7414059"/>
              <a:gd name="connsiteY6519" fmla="*/ 3107684 h 8604433"/>
              <a:gd name="connsiteX6520" fmla="*/ 1140495 w 7414059"/>
              <a:gd name="connsiteY6520" fmla="*/ 3131258 h 8604433"/>
              <a:gd name="connsiteX6521" fmla="*/ 1129913 w 7414059"/>
              <a:gd name="connsiteY6521" fmla="*/ 3182741 h 8604433"/>
              <a:gd name="connsiteX6522" fmla="*/ 1132418 w 7414059"/>
              <a:gd name="connsiteY6522" fmla="*/ 3243739 h 8604433"/>
              <a:gd name="connsiteX6523" fmla="*/ 1143562 w 7414059"/>
              <a:gd name="connsiteY6523" fmla="*/ 3193732 h 8604433"/>
              <a:gd name="connsiteX6524" fmla="*/ 1151582 w 7414059"/>
              <a:gd name="connsiteY6524" fmla="*/ 3177064 h 8604433"/>
              <a:gd name="connsiteX6525" fmla="*/ 1151468 w 7414059"/>
              <a:gd name="connsiteY6525" fmla="*/ 3115151 h 8604433"/>
              <a:gd name="connsiteX6526" fmla="*/ 1140495 w 7414059"/>
              <a:gd name="connsiteY6526" fmla="*/ 3131258 h 8604433"/>
              <a:gd name="connsiteX6527" fmla="*/ 1348473 w 7414059"/>
              <a:gd name="connsiteY6527" fmla="*/ 3116580 h 8604433"/>
              <a:gd name="connsiteX6528" fmla="*/ 1350721 w 7414059"/>
              <a:gd name="connsiteY6528" fmla="*/ 3181350 h 8604433"/>
              <a:gd name="connsiteX6529" fmla="*/ 1363723 w 7414059"/>
              <a:gd name="connsiteY6529" fmla="*/ 3118809 h 8604433"/>
              <a:gd name="connsiteX6530" fmla="*/ 1348473 w 7414059"/>
              <a:gd name="connsiteY6530" fmla="*/ 3116580 h 8604433"/>
              <a:gd name="connsiteX6531" fmla="*/ 1564043 w 7414059"/>
              <a:gd name="connsiteY6531" fmla="*/ 3127039 h 8604433"/>
              <a:gd name="connsiteX6532" fmla="*/ 1554109 w 7414059"/>
              <a:gd name="connsiteY6532" fmla="*/ 3151099 h 8604433"/>
              <a:gd name="connsiteX6533" fmla="*/ 1641615 w 7414059"/>
              <a:gd name="connsiteY6533" fmla="*/ 3194533 h 8604433"/>
              <a:gd name="connsiteX6534" fmla="*/ 1650378 w 7414059"/>
              <a:gd name="connsiteY6534" fmla="*/ 3171835 h 8604433"/>
              <a:gd name="connsiteX6535" fmla="*/ 1656359 w 7414059"/>
              <a:gd name="connsiteY6535" fmla="*/ 3152318 h 8604433"/>
              <a:gd name="connsiteX6536" fmla="*/ 1613173 w 7414059"/>
              <a:gd name="connsiteY6536" fmla="*/ 3131334 h 8604433"/>
              <a:gd name="connsiteX6537" fmla="*/ 1569987 w 7414059"/>
              <a:gd name="connsiteY6537" fmla="*/ 3110351 h 8604433"/>
              <a:gd name="connsiteX6538" fmla="*/ 1564043 w 7414059"/>
              <a:gd name="connsiteY6538" fmla="*/ 3127039 h 8604433"/>
              <a:gd name="connsiteX6539" fmla="*/ 2012004 w 7414059"/>
              <a:gd name="connsiteY6539" fmla="*/ 3125086 h 8604433"/>
              <a:gd name="connsiteX6540" fmla="*/ 2054143 w 7414059"/>
              <a:gd name="connsiteY6540" fmla="*/ 3141860 h 8604433"/>
              <a:gd name="connsiteX6541" fmla="*/ 2094443 w 7414059"/>
              <a:gd name="connsiteY6541" fmla="*/ 3123419 h 8604433"/>
              <a:gd name="connsiteX6542" fmla="*/ 2012004 w 7414059"/>
              <a:gd name="connsiteY6542" fmla="*/ 3125086 h 8604433"/>
              <a:gd name="connsiteX6543" fmla="*/ 426160 w 7414059"/>
              <a:gd name="connsiteY6543" fmla="*/ 3139440 h 8604433"/>
              <a:gd name="connsiteX6544" fmla="*/ 423779 w 7414059"/>
              <a:gd name="connsiteY6544" fmla="*/ 3177064 h 8604433"/>
              <a:gd name="connsiteX6545" fmla="*/ 416016 w 7414059"/>
              <a:gd name="connsiteY6545" fmla="*/ 3201781 h 8604433"/>
              <a:gd name="connsiteX6546" fmla="*/ 406872 w 7414059"/>
              <a:gd name="connsiteY6546" fmla="*/ 3291364 h 8604433"/>
              <a:gd name="connsiteX6547" fmla="*/ 422864 w 7414059"/>
              <a:gd name="connsiteY6547" fmla="*/ 3255645 h 8604433"/>
              <a:gd name="connsiteX6548" fmla="*/ 438971 w 7414059"/>
              <a:gd name="connsiteY6548" fmla="*/ 3178921 h 8604433"/>
              <a:gd name="connsiteX6549" fmla="*/ 449391 w 7414059"/>
              <a:gd name="connsiteY6549" fmla="*/ 3137926 h 8604433"/>
              <a:gd name="connsiteX6550" fmla="*/ 438476 w 7414059"/>
              <a:gd name="connsiteY6550" fmla="*/ 3127010 h 8604433"/>
              <a:gd name="connsiteX6551" fmla="*/ 427570 w 7414059"/>
              <a:gd name="connsiteY6551" fmla="*/ 3116104 h 8604433"/>
              <a:gd name="connsiteX6552" fmla="*/ 426160 w 7414059"/>
              <a:gd name="connsiteY6552" fmla="*/ 3139440 h 8604433"/>
              <a:gd name="connsiteX6553" fmla="*/ 700842 w 7414059"/>
              <a:gd name="connsiteY6553" fmla="*/ 3146107 h 8604433"/>
              <a:gd name="connsiteX6554" fmla="*/ 743685 w 7414059"/>
              <a:gd name="connsiteY6554" fmla="*/ 3238976 h 8604433"/>
              <a:gd name="connsiteX6555" fmla="*/ 749172 w 7414059"/>
              <a:gd name="connsiteY6555" fmla="*/ 3254807 h 8604433"/>
              <a:gd name="connsiteX6556" fmla="*/ 733151 w 7414059"/>
              <a:gd name="connsiteY6556" fmla="*/ 3242053 h 8604433"/>
              <a:gd name="connsiteX6557" fmla="*/ 726607 w 7414059"/>
              <a:gd name="connsiteY6557" fmla="*/ 3268152 h 8604433"/>
              <a:gd name="connsiteX6558" fmla="*/ 730979 w 7414059"/>
              <a:gd name="connsiteY6558" fmla="*/ 3311719 h 8604433"/>
              <a:gd name="connsiteX6559" fmla="*/ 728026 w 7414059"/>
              <a:gd name="connsiteY6559" fmla="*/ 3329807 h 8604433"/>
              <a:gd name="connsiteX6560" fmla="*/ 704214 w 7414059"/>
              <a:gd name="connsiteY6560" fmla="*/ 3324444 h 8604433"/>
              <a:gd name="connsiteX6561" fmla="*/ 694270 w 7414059"/>
              <a:gd name="connsiteY6561" fmla="*/ 3311757 h 8604433"/>
              <a:gd name="connsiteX6562" fmla="*/ 687888 w 7414059"/>
              <a:gd name="connsiteY6562" fmla="*/ 3276295 h 8604433"/>
              <a:gd name="connsiteX6563" fmla="*/ 691488 w 7414059"/>
              <a:gd name="connsiteY6563" fmla="*/ 3265837 h 8604433"/>
              <a:gd name="connsiteX6564" fmla="*/ 707357 w 7414059"/>
              <a:gd name="connsiteY6564" fmla="*/ 3242605 h 8604433"/>
              <a:gd name="connsiteX6565" fmla="*/ 695679 w 7414059"/>
              <a:gd name="connsiteY6565" fmla="*/ 3196114 h 8604433"/>
              <a:gd name="connsiteX6566" fmla="*/ 665695 w 7414059"/>
              <a:gd name="connsiteY6566" fmla="*/ 3299298 h 8604433"/>
              <a:gd name="connsiteX6567" fmla="*/ 733370 w 7414059"/>
              <a:gd name="connsiteY6567" fmla="*/ 3396139 h 8604433"/>
              <a:gd name="connsiteX6568" fmla="*/ 744705 w 7414059"/>
              <a:gd name="connsiteY6568" fmla="*/ 3365182 h 8604433"/>
              <a:gd name="connsiteX6569" fmla="*/ 763583 w 7414059"/>
              <a:gd name="connsiteY6569" fmla="*/ 3272752 h 8604433"/>
              <a:gd name="connsiteX6570" fmla="*/ 777566 w 7414059"/>
              <a:gd name="connsiteY6570" fmla="*/ 3211278 h 8604433"/>
              <a:gd name="connsiteX6571" fmla="*/ 747829 w 7414059"/>
              <a:gd name="connsiteY6571" fmla="*/ 3165767 h 8604433"/>
              <a:gd name="connsiteX6572" fmla="*/ 712053 w 7414059"/>
              <a:gd name="connsiteY6572" fmla="*/ 3120085 h 8604433"/>
              <a:gd name="connsiteX6573" fmla="*/ 700842 w 7414059"/>
              <a:gd name="connsiteY6573" fmla="*/ 3146107 h 8604433"/>
              <a:gd name="connsiteX6574" fmla="*/ 1452305 w 7414059"/>
              <a:gd name="connsiteY6574" fmla="*/ 3127057 h 8604433"/>
              <a:gd name="connsiteX6575" fmla="*/ 1475594 w 7414059"/>
              <a:gd name="connsiteY6575" fmla="*/ 3181969 h 8604433"/>
              <a:gd name="connsiteX6576" fmla="*/ 1522943 w 7414059"/>
              <a:gd name="connsiteY6576" fmla="*/ 3172682 h 8604433"/>
              <a:gd name="connsiteX6577" fmla="*/ 1452305 w 7414059"/>
              <a:gd name="connsiteY6577" fmla="*/ 3127057 h 8604433"/>
              <a:gd name="connsiteX6578" fmla="*/ 2269074 w 7414059"/>
              <a:gd name="connsiteY6578" fmla="*/ 3131763 h 8604433"/>
              <a:gd name="connsiteX6579" fmla="*/ 2224421 w 7414059"/>
              <a:gd name="connsiteY6579" fmla="*/ 3160367 h 8604433"/>
              <a:gd name="connsiteX6580" fmla="*/ 2219439 w 7414059"/>
              <a:gd name="connsiteY6580" fmla="*/ 3179407 h 8604433"/>
              <a:gd name="connsiteX6581" fmla="*/ 2262188 w 7414059"/>
              <a:gd name="connsiteY6581" fmla="*/ 3174587 h 8604433"/>
              <a:gd name="connsiteX6582" fmla="*/ 2308041 w 7414059"/>
              <a:gd name="connsiteY6582" fmla="*/ 3166272 h 8604433"/>
              <a:gd name="connsiteX6583" fmla="*/ 2316537 w 7414059"/>
              <a:gd name="connsiteY6583" fmla="*/ 3121057 h 8604433"/>
              <a:gd name="connsiteX6584" fmla="*/ 2269074 w 7414059"/>
              <a:gd name="connsiteY6584" fmla="*/ 3131763 h 8604433"/>
              <a:gd name="connsiteX6585" fmla="*/ 643740 w 7414059"/>
              <a:gd name="connsiteY6585" fmla="*/ 3135525 h 8604433"/>
              <a:gd name="connsiteX6586" fmla="*/ 646368 w 7414059"/>
              <a:gd name="connsiteY6586" fmla="*/ 3200705 h 8604433"/>
              <a:gd name="connsiteX6587" fmla="*/ 658884 w 7414059"/>
              <a:gd name="connsiteY6587" fmla="*/ 3144145 h 8604433"/>
              <a:gd name="connsiteX6588" fmla="*/ 643740 w 7414059"/>
              <a:gd name="connsiteY6588" fmla="*/ 3135525 h 8604433"/>
              <a:gd name="connsiteX6589" fmla="*/ 1246718 w 7414059"/>
              <a:gd name="connsiteY6589" fmla="*/ 3153251 h 8604433"/>
              <a:gd name="connsiteX6590" fmla="*/ 1250366 w 7414059"/>
              <a:gd name="connsiteY6590" fmla="*/ 3177064 h 8604433"/>
              <a:gd name="connsiteX6591" fmla="*/ 1258576 w 7414059"/>
              <a:gd name="connsiteY6591" fmla="*/ 3153251 h 8604433"/>
              <a:gd name="connsiteX6592" fmla="*/ 1254919 w 7414059"/>
              <a:gd name="connsiteY6592" fmla="*/ 3129439 h 8604433"/>
              <a:gd name="connsiteX6593" fmla="*/ 1246718 w 7414059"/>
              <a:gd name="connsiteY6593" fmla="*/ 3153251 h 8604433"/>
              <a:gd name="connsiteX6594" fmla="*/ 367410 w 7414059"/>
              <a:gd name="connsiteY6594" fmla="*/ 3172854 h 8604433"/>
              <a:gd name="connsiteX6595" fmla="*/ 367829 w 7414059"/>
              <a:gd name="connsiteY6595" fmla="*/ 3222165 h 8604433"/>
              <a:gd name="connsiteX6596" fmla="*/ 373753 w 7414059"/>
              <a:gd name="connsiteY6596" fmla="*/ 3237586 h 8604433"/>
              <a:gd name="connsiteX6597" fmla="*/ 380945 w 7414059"/>
              <a:gd name="connsiteY6597" fmla="*/ 3219231 h 8604433"/>
              <a:gd name="connsiteX6598" fmla="*/ 381192 w 7414059"/>
              <a:gd name="connsiteY6598" fmla="*/ 3138964 h 8604433"/>
              <a:gd name="connsiteX6599" fmla="*/ 367410 w 7414059"/>
              <a:gd name="connsiteY6599" fmla="*/ 3172854 h 8604433"/>
              <a:gd name="connsiteX6600" fmla="*/ 913592 w 7414059"/>
              <a:gd name="connsiteY6600" fmla="*/ 3177892 h 8604433"/>
              <a:gd name="connsiteX6601" fmla="*/ 894457 w 7414059"/>
              <a:gd name="connsiteY6601" fmla="*/ 3248501 h 8604433"/>
              <a:gd name="connsiteX6602" fmla="*/ 869711 w 7414059"/>
              <a:gd name="connsiteY6602" fmla="*/ 3356067 h 8604433"/>
              <a:gd name="connsiteX6603" fmla="*/ 853261 w 7414059"/>
              <a:gd name="connsiteY6603" fmla="*/ 3435067 h 8604433"/>
              <a:gd name="connsiteX6604" fmla="*/ 885684 w 7414059"/>
              <a:gd name="connsiteY6604" fmla="*/ 3470348 h 8604433"/>
              <a:gd name="connsiteX6605" fmla="*/ 918107 w 7414059"/>
              <a:gd name="connsiteY6605" fmla="*/ 3505638 h 8604433"/>
              <a:gd name="connsiteX6606" fmla="*/ 889008 w 7414059"/>
              <a:gd name="connsiteY6606" fmla="*/ 3479464 h 8604433"/>
              <a:gd name="connsiteX6607" fmla="*/ 846670 w 7414059"/>
              <a:gd name="connsiteY6607" fmla="*/ 3469957 h 8604433"/>
              <a:gd name="connsiteX6608" fmla="*/ 878978 w 7414059"/>
              <a:gd name="connsiteY6608" fmla="*/ 3512410 h 8604433"/>
              <a:gd name="connsiteX6609" fmla="*/ 911287 w 7414059"/>
              <a:gd name="connsiteY6609" fmla="*/ 3538185 h 8604433"/>
              <a:gd name="connsiteX6610" fmla="*/ 921841 w 7414059"/>
              <a:gd name="connsiteY6610" fmla="*/ 3496285 h 8604433"/>
              <a:gd name="connsiteX6611" fmla="*/ 903143 w 7414059"/>
              <a:gd name="connsiteY6611" fmla="*/ 3412893 h 8604433"/>
              <a:gd name="connsiteX6612" fmla="*/ 881503 w 7414059"/>
              <a:gd name="connsiteY6612" fmla="*/ 3384318 h 8604433"/>
              <a:gd name="connsiteX6613" fmla="*/ 892190 w 7414059"/>
              <a:gd name="connsiteY6613" fmla="*/ 3358039 h 8604433"/>
              <a:gd name="connsiteX6614" fmla="*/ 907115 w 7414059"/>
              <a:gd name="connsiteY6614" fmla="*/ 3274695 h 8604433"/>
              <a:gd name="connsiteX6615" fmla="*/ 915726 w 7414059"/>
              <a:gd name="connsiteY6615" fmla="*/ 3253264 h 8604433"/>
              <a:gd name="connsiteX6616" fmla="*/ 922870 w 7414059"/>
              <a:gd name="connsiteY6616" fmla="*/ 3236033 h 8604433"/>
              <a:gd name="connsiteX6617" fmla="*/ 936852 w 7414059"/>
              <a:gd name="connsiteY6617" fmla="*/ 3200314 h 8604433"/>
              <a:gd name="connsiteX6618" fmla="*/ 950835 w 7414059"/>
              <a:gd name="connsiteY6618" fmla="*/ 3181826 h 8604433"/>
              <a:gd name="connsiteX6619" fmla="*/ 951292 w 7414059"/>
              <a:gd name="connsiteY6619" fmla="*/ 3205639 h 8604433"/>
              <a:gd name="connsiteX6620" fmla="*/ 959920 w 7414059"/>
              <a:gd name="connsiteY6620" fmla="*/ 3242377 h 8604433"/>
              <a:gd name="connsiteX6621" fmla="*/ 968112 w 7414059"/>
              <a:gd name="connsiteY6621" fmla="*/ 3255302 h 8604433"/>
              <a:gd name="connsiteX6622" fmla="*/ 974960 w 7414059"/>
              <a:gd name="connsiteY6622" fmla="*/ 3244215 h 8604433"/>
              <a:gd name="connsiteX6623" fmla="*/ 947368 w 7414059"/>
              <a:gd name="connsiteY6623" fmla="*/ 3163605 h 8604433"/>
              <a:gd name="connsiteX6624" fmla="*/ 924441 w 7414059"/>
              <a:gd name="connsiteY6624" fmla="*/ 3135859 h 8604433"/>
              <a:gd name="connsiteX6625" fmla="*/ 913592 w 7414059"/>
              <a:gd name="connsiteY6625" fmla="*/ 3177892 h 8604433"/>
              <a:gd name="connsiteX6626" fmla="*/ 1795196 w 7414059"/>
              <a:gd name="connsiteY6626" fmla="*/ 3154613 h 8604433"/>
              <a:gd name="connsiteX6627" fmla="*/ 1825371 w 7414059"/>
              <a:gd name="connsiteY6627" fmla="*/ 3181474 h 8604433"/>
              <a:gd name="connsiteX6628" fmla="*/ 1856337 w 7414059"/>
              <a:gd name="connsiteY6628" fmla="*/ 3188103 h 8604433"/>
              <a:gd name="connsiteX6629" fmla="*/ 1862480 w 7414059"/>
              <a:gd name="connsiteY6629" fmla="*/ 3172101 h 8604433"/>
              <a:gd name="connsiteX6630" fmla="*/ 1855327 w 7414059"/>
              <a:gd name="connsiteY6630" fmla="*/ 3147670 h 8604433"/>
              <a:gd name="connsiteX6631" fmla="*/ 1795196 w 7414059"/>
              <a:gd name="connsiteY6631" fmla="*/ 3154613 h 8604433"/>
              <a:gd name="connsiteX6632" fmla="*/ 517638 w 7414059"/>
              <a:gd name="connsiteY6632" fmla="*/ 3180731 h 8604433"/>
              <a:gd name="connsiteX6633" fmla="*/ 518562 w 7414059"/>
              <a:gd name="connsiteY6633" fmla="*/ 3235767 h 8604433"/>
              <a:gd name="connsiteX6634" fmla="*/ 525639 w 7414059"/>
              <a:gd name="connsiteY6634" fmla="*/ 3258026 h 8604433"/>
              <a:gd name="connsiteX6635" fmla="*/ 533088 w 7414059"/>
              <a:gd name="connsiteY6635" fmla="*/ 3238976 h 8604433"/>
              <a:gd name="connsiteX6636" fmla="*/ 532830 w 7414059"/>
              <a:gd name="connsiteY6636" fmla="*/ 3153547 h 8604433"/>
              <a:gd name="connsiteX6637" fmla="*/ 517638 w 7414059"/>
              <a:gd name="connsiteY6637" fmla="*/ 3180731 h 8604433"/>
              <a:gd name="connsiteX6638" fmla="*/ 1891856 w 7414059"/>
              <a:gd name="connsiteY6638" fmla="*/ 3166777 h 8604433"/>
              <a:gd name="connsiteX6639" fmla="*/ 1929641 w 7414059"/>
              <a:gd name="connsiteY6639" fmla="*/ 3196114 h 8604433"/>
              <a:gd name="connsiteX6640" fmla="*/ 1967332 w 7414059"/>
              <a:gd name="connsiteY6640" fmla="*/ 3181417 h 8604433"/>
              <a:gd name="connsiteX6641" fmla="*/ 1931299 w 7414059"/>
              <a:gd name="connsiteY6641" fmla="*/ 3154299 h 8604433"/>
              <a:gd name="connsiteX6642" fmla="*/ 1896751 w 7414059"/>
              <a:gd name="connsiteY6642" fmla="*/ 3148060 h 8604433"/>
              <a:gd name="connsiteX6643" fmla="*/ 1891856 w 7414059"/>
              <a:gd name="connsiteY6643" fmla="*/ 3166777 h 8604433"/>
              <a:gd name="connsiteX6644" fmla="*/ 2119846 w 7414059"/>
              <a:gd name="connsiteY6644" fmla="*/ 3154842 h 8604433"/>
              <a:gd name="connsiteX6645" fmla="*/ 2113493 w 7414059"/>
              <a:gd name="connsiteY6645" fmla="*/ 3178416 h 8604433"/>
              <a:gd name="connsiteX6646" fmla="*/ 2113493 w 7414059"/>
              <a:gd name="connsiteY6646" fmla="*/ 3195638 h 8604433"/>
              <a:gd name="connsiteX6647" fmla="*/ 2144449 w 7414059"/>
              <a:gd name="connsiteY6647" fmla="*/ 3190284 h 8604433"/>
              <a:gd name="connsiteX6648" fmla="*/ 2199218 w 7414059"/>
              <a:gd name="connsiteY6648" fmla="*/ 3163072 h 8604433"/>
              <a:gd name="connsiteX6649" fmla="*/ 2199218 w 7414059"/>
              <a:gd name="connsiteY6649" fmla="*/ 3148489 h 8604433"/>
              <a:gd name="connsiteX6650" fmla="*/ 2162709 w 7414059"/>
              <a:gd name="connsiteY6650" fmla="*/ 3148489 h 8604433"/>
              <a:gd name="connsiteX6651" fmla="*/ 2119846 w 7414059"/>
              <a:gd name="connsiteY6651" fmla="*/ 3154842 h 8604433"/>
              <a:gd name="connsiteX6652" fmla="*/ 2373602 w 7414059"/>
              <a:gd name="connsiteY6652" fmla="*/ 3160205 h 8604433"/>
              <a:gd name="connsiteX6653" fmla="*/ 2336464 w 7414059"/>
              <a:gd name="connsiteY6653" fmla="*/ 3203191 h 8604433"/>
              <a:gd name="connsiteX6654" fmla="*/ 2411635 w 7414059"/>
              <a:gd name="connsiteY6654" fmla="*/ 3167129 h 8604433"/>
              <a:gd name="connsiteX6655" fmla="*/ 2373602 w 7414059"/>
              <a:gd name="connsiteY6655" fmla="*/ 3160205 h 8604433"/>
              <a:gd name="connsiteX6656" fmla="*/ 1015384 w 7414059"/>
              <a:gd name="connsiteY6656" fmla="*/ 3183808 h 8604433"/>
              <a:gd name="connsiteX6657" fmla="*/ 1038911 w 7414059"/>
              <a:gd name="connsiteY6657" fmla="*/ 3234214 h 8604433"/>
              <a:gd name="connsiteX6658" fmla="*/ 1031215 w 7414059"/>
              <a:gd name="connsiteY6658" fmla="*/ 3160728 h 8604433"/>
              <a:gd name="connsiteX6659" fmla="*/ 1015384 w 7414059"/>
              <a:gd name="connsiteY6659" fmla="*/ 3183808 h 8604433"/>
              <a:gd name="connsiteX6660" fmla="*/ 1186377 w 7414059"/>
              <a:gd name="connsiteY6660" fmla="*/ 3178721 h 8604433"/>
              <a:gd name="connsiteX6661" fmla="*/ 1199750 w 7414059"/>
              <a:gd name="connsiteY6661" fmla="*/ 3209992 h 8604433"/>
              <a:gd name="connsiteX6662" fmla="*/ 1200207 w 7414059"/>
              <a:gd name="connsiteY6662" fmla="*/ 3158014 h 8604433"/>
              <a:gd name="connsiteX6663" fmla="*/ 1186377 w 7414059"/>
              <a:gd name="connsiteY6663" fmla="*/ 3178721 h 8604433"/>
              <a:gd name="connsiteX6664" fmla="*/ 1276074 w 7414059"/>
              <a:gd name="connsiteY6664" fmla="*/ 3175607 h 8604433"/>
              <a:gd name="connsiteX6665" fmla="*/ 1277645 w 7414059"/>
              <a:gd name="connsiteY6665" fmla="*/ 3204182 h 8604433"/>
              <a:gd name="connsiteX6666" fmla="*/ 1279103 w 7414059"/>
              <a:gd name="connsiteY6666" fmla="*/ 3215164 h 8604433"/>
              <a:gd name="connsiteX6667" fmla="*/ 1258310 w 7414059"/>
              <a:gd name="connsiteY6667" fmla="*/ 3203896 h 8604433"/>
              <a:gd name="connsiteX6668" fmla="*/ 1234011 w 7414059"/>
              <a:gd name="connsiteY6668" fmla="*/ 3219926 h 8604433"/>
              <a:gd name="connsiteX6669" fmla="*/ 1228468 w 7414059"/>
              <a:gd name="connsiteY6669" fmla="*/ 3238976 h 8604433"/>
              <a:gd name="connsiteX6670" fmla="*/ 1252538 w 7414059"/>
              <a:gd name="connsiteY6670" fmla="*/ 3256579 h 8604433"/>
              <a:gd name="connsiteX6671" fmla="*/ 1287685 w 7414059"/>
              <a:gd name="connsiteY6671" fmla="*/ 3238976 h 8604433"/>
              <a:gd name="connsiteX6672" fmla="*/ 1299143 w 7414059"/>
              <a:gd name="connsiteY6672" fmla="*/ 3184207 h 8604433"/>
              <a:gd name="connsiteX6673" fmla="*/ 1276074 w 7414059"/>
              <a:gd name="connsiteY6673" fmla="*/ 3175607 h 8604433"/>
              <a:gd name="connsiteX6674" fmla="*/ 1386316 w 7414059"/>
              <a:gd name="connsiteY6674" fmla="*/ 3179026 h 8604433"/>
              <a:gd name="connsiteX6675" fmla="*/ 1398480 w 7414059"/>
              <a:gd name="connsiteY6675" fmla="*/ 3201267 h 8604433"/>
              <a:gd name="connsiteX6676" fmla="*/ 1400232 w 7414059"/>
              <a:gd name="connsiteY6676" fmla="*/ 3158014 h 8604433"/>
              <a:gd name="connsiteX6677" fmla="*/ 1386316 w 7414059"/>
              <a:gd name="connsiteY6677" fmla="*/ 3179026 h 8604433"/>
              <a:gd name="connsiteX6678" fmla="*/ 1680915 w 7414059"/>
              <a:gd name="connsiteY6678" fmla="*/ 3165139 h 8604433"/>
              <a:gd name="connsiteX6679" fmla="*/ 1709318 w 7414059"/>
              <a:gd name="connsiteY6679" fmla="*/ 3215373 h 8604433"/>
              <a:gd name="connsiteX6680" fmla="*/ 1753019 w 7414059"/>
              <a:gd name="connsiteY6680" fmla="*/ 3202019 h 8604433"/>
              <a:gd name="connsiteX6681" fmla="*/ 1756305 w 7414059"/>
              <a:gd name="connsiteY6681" fmla="*/ 3184122 h 8604433"/>
              <a:gd name="connsiteX6682" fmla="*/ 1721396 w 7414059"/>
              <a:gd name="connsiteY6682" fmla="*/ 3171844 h 8604433"/>
              <a:gd name="connsiteX6683" fmla="*/ 1680915 w 7414059"/>
              <a:gd name="connsiteY6683" fmla="*/ 3165139 h 8604433"/>
              <a:gd name="connsiteX6684" fmla="*/ 1999193 w 7414059"/>
              <a:gd name="connsiteY6684" fmla="*/ 3177607 h 8604433"/>
              <a:gd name="connsiteX6685" fmla="*/ 1999193 w 7414059"/>
              <a:gd name="connsiteY6685" fmla="*/ 3197209 h 8604433"/>
              <a:gd name="connsiteX6686" fmla="*/ 2039588 w 7414059"/>
              <a:gd name="connsiteY6686" fmla="*/ 3194275 h 8604433"/>
              <a:gd name="connsiteX6687" fmla="*/ 2079993 w 7414059"/>
              <a:gd name="connsiteY6687" fmla="*/ 3191351 h 8604433"/>
              <a:gd name="connsiteX6688" fmla="*/ 2083156 w 7414059"/>
              <a:gd name="connsiteY6688" fmla="*/ 3174682 h 8604433"/>
              <a:gd name="connsiteX6689" fmla="*/ 2086318 w 7414059"/>
              <a:gd name="connsiteY6689" fmla="*/ 3158014 h 8604433"/>
              <a:gd name="connsiteX6690" fmla="*/ 2042751 w 7414059"/>
              <a:gd name="connsiteY6690" fmla="*/ 3158014 h 8604433"/>
              <a:gd name="connsiteX6691" fmla="*/ 1999193 w 7414059"/>
              <a:gd name="connsiteY6691" fmla="*/ 3158014 h 8604433"/>
              <a:gd name="connsiteX6692" fmla="*/ 1999193 w 7414059"/>
              <a:gd name="connsiteY6692" fmla="*/ 3177607 h 8604433"/>
              <a:gd name="connsiteX6693" fmla="*/ 2475748 w 7414059"/>
              <a:gd name="connsiteY6693" fmla="*/ 3173082 h 8604433"/>
              <a:gd name="connsiteX6694" fmla="*/ 2427961 w 7414059"/>
              <a:gd name="connsiteY6694" fmla="*/ 3222431 h 8604433"/>
              <a:gd name="connsiteX6695" fmla="*/ 2427818 w 7414059"/>
              <a:gd name="connsiteY6695" fmla="*/ 3234471 h 8604433"/>
              <a:gd name="connsiteX6696" fmla="*/ 2463537 w 7414059"/>
              <a:gd name="connsiteY6696" fmla="*/ 3219745 h 8604433"/>
              <a:gd name="connsiteX6697" fmla="*/ 2523068 w 7414059"/>
              <a:gd name="connsiteY6697" fmla="*/ 3165720 h 8604433"/>
              <a:gd name="connsiteX6698" fmla="*/ 2475748 w 7414059"/>
              <a:gd name="connsiteY6698" fmla="*/ 3173082 h 8604433"/>
              <a:gd name="connsiteX6699" fmla="*/ 2576189 w 7414059"/>
              <a:gd name="connsiteY6699" fmla="*/ 3176492 h 8604433"/>
              <a:gd name="connsiteX6700" fmla="*/ 2539432 w 7414059"/>
              <a:gd name="connsiteY6700" fmla="*/ 3224689 h 8604433"/>
              <a:gd name="connsiteX6701" fmla="*/ 2618318 w 7414059"/>
              <a:gd name="connsiteY6701" fmla="*/ 3167196 h 8604433"/>
              <a:gd name="connsiteX6702" fmla="*/ 2576189 w 7414059"/>
              <a:gd name="connsiteY6702" fmla="*/ 3176492 h 8604433"/>
              <a:gd name="connsiteX6703" fmla="*/ 316346 w 7414059"/>
              <a:gd name="connsiteY6703" fmla="*/ 3186236 h 8604433"/>
              <a:gd name="connsiteX6704" fmla="*/ 311479 w 7414059"/>
              <a:gd name="connsiteY6704" fmla="*/ 3228394 h 8604433"/>
              <a:gd name="connsiteX6705" fmla="*/ 316365 w 7414059"/>
              <a:gd name="connsiteY6705" fmla="*/ 3247101 h 8604433"/>
              <a:gd name="connsiteX6706" fmla="*/ 324757 w 7414059"/>
              <a:gd name="connsiteY6706" fmla="*/ 3224432 h 8604433"/>
              <a:gd name="connsiteX6707" fmla="*/ 329615 w 7414059"/>
              <a:gd name="connsiteY6707" fmla="*/ 3182274 h 8604433"/>
              <a:gd name="connsiteX6708" fmla="*/ 326100 w 7414059"/>
              <a:gd name="connsiteY6708" fmla="*/ 3162776 h 8604433"/>
              <a:gd name="connsiteX6709" fmla="*/ 316346 w 7414059"/>
              <a:gd name="connsiteY6709" fmla="*/ 3186236 h 8604433"/>
              <a:gd name="connsiteX6710" fmla="*/ 466622 w 7414059"/>
              <a:gd name="connsiteY6710" fmla="*/ 3217545 h 8604433"/>
              <a:gd name="connsiteX6711" fmla="*/ 467565 w 7414059"/>
              <a:gd name="connsiteY6711" fmla="*/ 3258026 h 8604433"/>
              <a:gd name="connsiteX6712" fmla="*/ 475195 w 7414059"/>
              <a:gd name="connsiteY6712" fmla="*/ 3234214 h 8604433"/>
              <a:gd name="connsiteX6713" fmla="*/ 475195 w 7414059"/>
              <a:gd name="connsiteY6713" fmla="*/ 3177064 h 8604433"/>
              <a:gd name="connsiteX6714" fmla="*/ 466622 w 7414059"/>
              <a:gd name="connsiteY6714" fmla="*/ 3217545 h 8604433"/>
              <a:gd name="connsiteX6715" fmla="*/ 1434722 w 7414059"/>
              <a:gd name="connsiteY6715" fmla="*/ 3201724 h 8604433"/>
              <a:gd name="connsiteX6716" fmla="*/ 1430007 w 7414059"/>
              <a:gd name="connsiteY6716" fmla="*/ 3226375 h 8604433"/>
              <a:gd name="connsiteX6717" fmla="*/ 1459135 w 7414059"/>
              <a:gd name="connsiteY6717" fmla="*/ 3244091 h 8604433"/>
              <a:gd name="connsiteX6718" fmla="*/ 1506522 w 7414059"/>
              <a:gd name="connsiteY6718" fmla="*/ 3234719 h 8604433"/>
              <a:gd name="connsiteX6719" fmla="*/ 1511446 w 7414059"/>
              <a:gd name="connsiteY6719" fmla="*/ 3215878 h 8604433"/>
              <a:gd name="connsiteX6720" fmla="*/ 1478547 w 7414059"/>
              <a:gd name="connsiteY6720" fmla="*/ 3196476 h 8604433"/>
              <a:gd name="connsiteX6721" fmla="*/ 1434722 w 7414059"/>
              <a:gd name="connsiteY6721" fmla="*/ 3201724 h 8604433"/>
              <a:gd name="connsiteX6722" fmla="*/ 1547670 w 7414059"/>
              <a:gd name="connsiteY6722" fmla="*/ 3192399 h 8604433"/>
              <a:gd name="connsiteX6723" fmla="*/ 1548822 w 7414059"/>
              <a:gd name="connsiteY6723" fmla="*/ 3215869 h 8604433"/>
              <a:gd name="connsiteX6724" fmla="*/ 1631699 w 7414059"/>
              <a:gd name="connsiteY6724" fmla="*/ 3246101 h 8604433"/>
              <a:gd name="connsiteX6725" fmla="*/ 1611049 w 7414059"/>
              <a:gd name="connsiteY6725" fmla="*/ 3198019 h 8604433"/>
              <a:gd name="connsiteX6726" fmla="*/ 1569415 w 7414059"/>
              <a:gd name="connsiteY6726" fmla="*/ 3182255 h 8604433"/>
              <a:gd name="connsiteX6727" fmla="*/ 1547670 w 7414059"/>
              <a:gd name="connsiteY6727" fmla="*/ 3192399 h 8604433"/>
              <a:gd name="connsiteX6728" fmla="*/ 2259616 w 7414059"/>
              <a:gd name="connsiteY6728" fmla="*/ 3188923 h 8604433"/>
              <a:gd name="connsiteX6729" fmla="*/ 2214153 w 7414059"/>
              <a:gd name="connsiteY6729" fmla="*/ 3212154 h 8604433"/>
              <a:gd name="connsiteX6730" fmla="*/ 2248872 w 7414059"/>
              <a:gd name="connsiteY6730" fmla="*/ 3229337 h 8604433"/>
              <a:gd name="connsiteX6731" fmla="*/ 2302545 w 7414059"/>
              <a:gd name="connsiteY6731" fmla="*/ 3194533 h 8604433"/>
              <a:gd name="connsiteX6732" fmla="*/ 2299230 w 7414059"/>
              <a:gd name="connsiteY6732" fmla="*/ 3180950 h 8604433"/>
              <a:gd name="connsiteX6733" fmla="*/ 2259616 w 7414059"/>
              <a:gd name="connsiteY6733" fmla="*/ 3188923 h 8604433"/>
              <a:gd name="connsiteX6734" fmla="*/ 1329052 w 7414059"/>
              <a:gd name="connsiteY6734" fmla="*/ 3207820 h 8604433"/>
              <a:gd name="connsiteX6735" fmla="*/ 1323337 w 7414059"/>
              <a:gd name="connsiteY6735" fmla="*/ 3229451 h 8604433"/>
              <a:gd name="connsiteX6736" fmla="*/ 1344559 w 7414059"/>
              <a:gd name="connsiteY6736" fmla="*/ 3245911 h 8604433"/>
              <a:gd name="connsiteX6737" fmla="*/ 1389593 w 7414059"/>
              <a:gd name="connsiteY6737" fmla="*/ 3248501 h 8604433"/>
              <a:gd name="connsiteX6738" fmla="*/ 1390450 w 7414059"/>
              <a:gd name="connsiteY6738" fmla="*/ 3228099 h 8604433"/>
              <a:gd name="connsiteX6739" fmla="*/ 1363037 w 7414059"/>
              <a:gd name="connsiteY6739" fmla="*/ 3204086 h 8604433"/>
              <a:gd name="connsiteX6740" fmla="*/ 1334767 w 7414059"/>
              <a:gd name="connsiteY6740" fmla="*/ 3186189 h 8604433"/>
              <a:gd name="connsiteX6741" fmla="*/ 1329052 w 7414059"/>
              <a:gd name="connsiteY6741" fmla="*/ 3207820 h 8604433"/>
              <a:gd name="connsiteX6742" fmla="*/ 1785204 w 7414059"/>
              <a:gd name="connsiteY6742" fmla="*/ 3194209 h 8604433"/>
              <a:gd name="connsiteX6743" fmla="*/ 1810217 w 7414059"/>
              <a:gd name="connsiteY6743" fmla="*/ 3237852 h 8604433"/>
              <a:gd name="connsiteX6744" fmla="*/ 1848269 w 7414059"/>
              <a:gd name="connsiteY6744" fmla="*/ 3220517 h 8604433"/>
              <a:gd name="connsiteX6745" fmla="*/ 1851555 w 7414059"/>
              <a:gd name="connsiteY6745" fmla="*/ 3202067 h 8604433"/>
              <a:gd name="connsiteX6746" fmla="*/ 1820923 w 7414059"/>
              <a:gd name="connsiteY6746" fmla="*/ 3195590 h 8604433"/>
              <a:gd name="connsiteX6747" fmla="*/ 1785204 w 7414059"/>
              <a:gd name="connsiteY6747" fmla="*/ 3194209 h 8604433"/>
              <a:gd name="connsiteX6748" fmla="*/ 2137334 w 7414059"/>
              <a:gd name="connsiteY6748" fmla="*/ 3203162 h 8604433"/>
              <a:gd name="connsiteX6749" fmla="*/ 2094586 w 7414059"/>
              <a:gd name="connsiteY6749" fmla="*/ 3237138 h 8604433"/>
              <a:gd name="connsiteX6750" fmla="*/ 2134924 w 7414059"/>
              <a:gd name="connsiteY6750" fmla="*/ 3241900 h 8604433"/>
              <a:gd name="connsiteX6751" fmla="*/ 2175405 w 7414059"/>
              <a:gd name="connsiteY6751" fmla="*/ 3238976 h 8604433"/>
              <a:gd name="connsiteX6752" fmla="*/ 2178453 w 7414059"/>
              <a:gd name="connsiteY6752" fmla="*/ 3217545 h 8604433"/>
              <a:gd name="connsiteX6753" fmla="*/ 2173691 w 7414059"/>
              <a:gd name="connsiteY6753" fmla="*/ 3197543 h 8604433"/>
              <a:gd name="connsiteX6754" fmla="*/ 2137334 w 7414059"/>
              <a:gd name="connsiteY6754" fmla="*/ 3203162 h 8604433"/>
              <a:gd name="connsiteX6755" fmla="*/ 623299 w 7414059"/>
              <a:gd name="connsiteY6755" fmla="*/ 3223212 h 8604433"/>
              <a:gd name="connsiteX6756" fmla="*/ 638120 w 7414059"/>
              <a:gd name="connsiteY6756" fmla="*/ 3266932 h 8604433"/>
              <a:gd name="connsiteX6757" fmla="*/ 637805 w 7414059"/>
              <a:gd name="connsiteY6757" fmla="*/ 3210820 h 8604433"/>
              <a:gd name="connsiteX6758" fmla="*/ 623299 w 7414059"/>
              <a:gd name="connsiteY6758" fmla="*/ 3223212 h 8604433"/>
              <a:gd name="connsiteX6759" fmla="*/ 1878444 w 7414059"/>
              <a:gd name="connsiteY6759" fmla="*/ 3220888 h 8604433"/>
              <a:gd name="connsiteX6760" fmla="*/ 1924355 w 7414059"/>
              <a:gd name="connsiteY6760" fmla="*/ 3253121 h 8604433"/>
              <a:gd name="connsiteX6761" fmla="*/ 1961093 w 7414059"/>
              <a:gd name="connsiteY6761" fmla="*/ 3214383 h 8604433"/>
              <a:gd name="connsiteX6762" fmla="*/ 1878444 w 7414059"/>
              <a:gd name="connsiteY6762" fmla="*/ 3220888 h 8604433"/>
              <a:gd name="connsiteX6763" fmla="*/ 1989668 w 7414059"/>
              <a:gd name="connsiteY6763" fmla="*/ 3214383 h 8604433"/>
              <a:gd name="connsiteX6764" fmla="*/ 1983886 w 7414059"/>
              <a:gd name="connsiteY6764" fmla="*/ 3238195 h 8604433"/>
              <a:gd name="connsiteX6765" fmla="*/ 1978104 w 7414059"/>
              <a:gd name="connsiteY6765" fmla="*/ 3253264 h 8604433"/>
              <a:gd name="connsiteX6766" fmla="*/ 2021986 w 7414059"/>
              <a:gd name="connsiteY6766" fmla="*/ 3253264 h 8604433"/>
              <a:gd name="connsiteX6767" fmla="*/ 2065868 w 7414059"/>
              <a:gd name="connsiteY6767" fmla="*/ 3244520 h 8604433"/>
              <a:gd name="connsiteX6768" fmla="*/ 2071649 w 7414059"/>
              <a:gd name="connsiteY6768" fmla="*/ 3220707 h 8604433"/>
              <a:gd name="connsiteX6769" fmla="*/ 2077431 w 7414059"/>
              <a:gd name="connsiteY6769" fmla="*/ 3205639 h 8604433"/>
              <a:gd name="connsiteX6770" fmla="*/ 2033549 w 7414059"/>
              <a:gd name="connsiteY6770" fmla="*/ 3205639 h 8604433"/>
              <a:gd name="connsiteX6771" fmla="*/ 1989668 w 7414059"/>
              <a:gd name="connsiteY6771" fmla="*/ 3214383 h 8604433"/>
              <a:gd name="connsiteX6772" fmla="*/ 2354447 w 7414059"/>
              <a:gd name="connsiteY6772" fmla="*/ 3212306 h 8604433"/>
              <a:gd name="connsiteX6773" fmla="*/ 2325910 w 7414059"/>
              <a:gd name="connsiteY6773" fmla="*/ 3259303 h 8604433"/>
              <a:gd name="connsiteX6774" fmla="*/ 2399243 w 7414059"/>
              <a:gd name="connsiteY6774" fmla="*/ 3220412 h 8604433"/>
              <a:gd name="connsiteX6775" fmla="*/ 2354447 w 7414059"/>
              <a:gd name="connsiteY6775" fmla="*/ 3212306 h 8604433"/>
              <a:gd name="connsiteX6776" fmla="*/ 565892 w 7414059"/>
              <a:gd name="connsiteY6776" fmla="*/ 3239110 h 8604433"/>
              <a:gd name="connsiteX6777" fmla="*/ 525982 w 7414059"/>
              <a:gd name="connsiteY6777" fmla="*/ 3395320 h 8604433"/>
              <a:gd name="connsiteX6778" fmla="*/ 517105 w 7414059"/>
              <a:gd name="connsiteY6778" fmla="*/ 3449479 h 8604433"/>
              <a:gd name="connsiteX6779" fmla="*/ 512256 w 7414059"/>
              <a:gd name="connsiteY6779" fmla="*/ 3464747 h 8604433"/>
              <a:gd name="connsiteX6780" fmla="*/ 494826 w 7414059"/>
              <a:gd name="connsiteY6780" fmla="*/ 3503086 h 8604433"/>
              <a:gd name="connsiteX6781" fmla="*/ 486901 w 7414059"/>
              <a:gd name="connsiteY6781" fmla="*/ 3538252 h 8604433"/>
              <a:gd name="connsiteX6782" fmla="*/ 508427 w 7414059"/>
              <a:gd name="connsiteY6782" fmla="*/ 3552358 h 8604433"/>
              <a:gd name="connsiteX6783" fmla="*/ 654827 w 7414059"/>
              <a:gd name="connsiteY6783" fmla="*/ 3615214 h 8604433"/>
              <a:gd name="connsiteX6784" fmla="*/ 632300 w 7414059"/>
              <a:gd name="connsiteY6784" fmla="*/ 3586582 h 8604433"/>
              <a:gd name="connsiteX6785" fmla="*/ 587656 w 7414059"/>
              <a:gd name="connsiteY6785" fmla="*/ 3563407 h 8604433"/>
              <a:gd name="connsiteX6786" fmla="*/ 570445 w 7414059"/>
              <a:gd name="connsiteY6786" fmla="*/ 3568875 h 8604433"/>
              <a:gd name="connsiteX6787" fmla="*/ 570445 w 7414059"/>
              <a:gd name="connsiteY6787" fmla="*/ 3545215 h 8604433"/>
              <a:gd name="connsiteX6788" fmla="*/ 545765 w 7414059"/>
              <a:gd name="connsiteY6788" fmla="*/ 3503571 h 8604433"/>
              <a:gd name="connsiteX6789" fmla="*/ 521077 w 7414059"/>
              <a:gd name="connsiteY6789" fmla="*/ 3485598 h 8604433"/>
              <a:gd name="connsiteX6790" fmla="*/ 531840 w 7414059"/>
              <a:gd name="connsiteY6790" fmla="*/ 3445631 h 8604433"/>
              <a:gd name="connsiteX6791" fmla="*/ 560920 w 7414059"/>
              <a:gd name="connsiteY6791" fmla="*/ 3422809 h 8604433"/>
              <a:gd name="connsiteX6792" fmla="*/ 572826 w 7414059"/>
              <a:gd name="connsiteY6792" fmla="*/ 3452784 h 8604433"/>
              <a:gd name="connsiteX6793" fmla="*/ 573912 w 7414059"/>
              <a:gd name="connsiteY6793" fmla="*/ 3459556 h 8604433"/>
              <a:gd name="connsiteX6794" fmla="*/ 557176 w 7414059"/>
              <a:gd name="connsiteY6794" fmla="*/ 3502571 h 8604433"/>
              <a:gd name="connsiteX6795" fmla="*/ 583856 w 7414059"/>
              <a:gd name="connsiteY6795" fmla="*/ 3470929 h 8604433"/>
              <a:gd name="connsiteX6796" fmla="*/ 590171 w 7414059"/>
              <a:gd name="connsiteY6796" fmla="*/ 3431419 h 8604433"/>
              <a:gd name="connsiteX6797" fmla="*/ 572197 w 7414059"/>
              <a:gd name="connsiteY6797" fmla="*/ 3411398 h 8604433"/>
              <a:gd name="connsiteX6798" fmla="*/ 568463 w 7414059"/>
              <a:gd name="connsiteY6798" fmla="*/ 3390291 h 8604433"/>
              <a:gd name="connsiteX6799" fmla="*/ 598010 w 7414059"/>
              <a:gd name="connsiteY6799" fmla="*/ 3417780 h 8604433"/>
              <a:gd name="connsiteX6800" fmla="*/ 604335 w 7414059"/>
              <a:gd name="connsiteY6800" fmla="*/ 3392576 h 8604433"/>
              <a:gd name="connsiteX6801" fmla="*/ 610659 w 7414059"/>
              <a:gd name="connsiteY6801" fmla="*/ 3367373 h 8604433"/>
              <a:gd name="connsiteX6802" fmla="*/ 585789 w 7414059"/>
              <a:gd name="connsiteY6802" fmla="*/ 3334769 h 8604433"/>
              <a:gd name="connsiteX6803" fmla="*/ 569673 w 7414059"/>
              <a:gd name="connsiteY6803" fmla="*/ 3295650 h 8604433"/>
              <a:gd name="connsiteX6804" fmla="*/ 581389 w 7414059"/>
              <a:gd name="connsiteY6804" fmla="*/ 3227565 h 8604433"/>
              <a:gd name="connsiteX6805" fmla="*/ 571940 w 7414059"/>
              <a:gd name="connsiteY6805" fmla="*/ 3210668 h 8604433"/>
              <a:gd name="connsiteX6806" fmla="*/ 565892 w 7414059"/>
              <a:gd name="connsiteY6806" fmla="*/ 3239110 h 8604433"/>
              <a:gd name="connsiteX6807" fmla="*/ 1071982 w 7414059"/>
              <a:gd name="connsiteY6807" fmla="*/ 3237719 h 8604433"/>
              <a:gd name="connsiteX6808" fmla="*/ 1069819 w 7414059"/>
              <a:gd name="connsiteY6808" fmla="*/ 3270037 h 8604433"/>
              <a:gd name="connsiteX6809" fmla="*/ 1082783 w 7414059"/>
              <a:gd name="connsiteY6809" fmla="*/ 3227623 h 8604433"/>
              <a:gd name="connsiteX6810" fmla="*/ 1079154 w 7414059"/>
              <a:gd name="connsiteY6810" fmla="*/ 3210401 h 8604433"/>
              <a:gd name="connsiteX6811" fmla="*/ 1071982 w 7414059"/>
              <a:gd name="connsiteY6811" fmla="*/ 3237719 h 8604433"/>
              <a:gd name="connsiteX6812" fmla="*/ 1663741 w 7414059"/>
              <a:gd name="connsiteY6812" fmla="*/ 3237643 h 8604433"/>
              <a:gd name="connsiteX6813" fmla="*/ 1659236 w 7414059"/>
              <a:gd name="connsiteY6813" fmla="*/ 3261217 h 8604433"/>
              <a:gd name="connsiteX6814" fmla="*/ 1695288 w 7414059"/>
              <a:gd name="connsiteY6814" fmla="*/ 3270371 h 8604433"/>
              <a:gd name="connsiteX6815" fmla="*/ 1731340 w 7414059"/>
              <a:gd name="connsiteY6815" fmla="*/ 3279524 h 8604433"/>
              <a:gd name="connsiteX6816" fmla="*/ 1736684 w 7414059"/>
              <a:gd name="connsiteY6816" fmla="*/ 3265618 h 8604433"/>
              <a:gd name="connsiteX6817" fmla="*/ 1719091 w 7414059"/>
              <a:gd name="connsiteY6817" fmla="*/ 3230528 h 8604433"/>
              <a:gd name="connsiteX6818" fmla="*/ 1682210 w 7414059"/>
              <a:gd name="connsiteY6818" fmla="*/ 3219412 h 8604433"/>
              <a:gd name="connsiteX6819" fmla="*/ 1663741 w 7414059"/>
              <a:gd name="connsiteY6819" fmla="*/ 3237643 h 8604433"/>
              <a:gd name="connsiteX6820" fmla="*/ 2458774 w 7414059"/>
              <a:gd name="connsiteY6820" fmla="*/ 3233957 h 8604433"/>
              <a:gd name="connsiteX6821" fmla="*/ 2418293 w 7414059"/>
              <a:gd name="connsiteY6821" fmla="*/ 3262322 h 8604433"/>
              <a:gd name="connsiteX6822" fmla="*/ 2466299 w 7414059"/>
              <a:gd name="connsiteY6822" fmla="*/ 3253073 h 8604433"/>
              <a:gd name="connsiteX6823" fmla="*/ 2504018 w 7414059"/>
              <a:gd name="connsiteY6823" fmla="*/ 3224498 h 8604433"/>
              <a:gd name="connsiteX6824" fmla="*/ 2458774 w 7414059"/>
              <a:gd name="connsiteY6824" fmla="*/ 3233957 h 8604433"/>
              <a:gd name="connsiteX6825" fmla="*/ 347636 w 7414059"/>
              <a:gd name="connsiteY6825" fmla="*/ 3263246 h 8604433"/>
              <a:gd name="connsiteX6826" fmla="*/ 349817 w 7414059"/>
              <a:gd name="connsiteY6826" fmla="*/ 3312671 h 8604433"/>
              <a:gd name="connsiteX6827" fmla="*/ 362733 w 7414059"/>
              <a:gd name="connsiteY6827" fmla="*/ 3237833 h 8604433"/>
              <a:gd name="connsiteX6828" fmla="*/ 354151 w 7414059"/>
              <a:gd name="connsiteY6828" fmla="*/ 3222508 h 8604433"/>
              <a:gd name="connsiteX6829" fmla="*/ 347636 w 7414059"/>
              <a:gd name="connsiteY6829" fmla="*/ 3263246 h 8604433"/>
              <a:gd name="connsiteX6830" fmla="*/ 1176871 w 7414059"/>
              <a:gd name="connsiteY6830" fmla="*/ 3231042 h 8604433"/>
              <a:gd name="connsiteX6831" fmla="*/ 1180043 w 7414059"/>
              <a:gd name="connsiteY6831" fmla="*/ 3281839 h 8604433"/>
              <a:gd name="connsiteX6832" fmla="*/ 1189568 w 7414059"/>
              <a:gd name="connsiteY6832" fmla="*/ 3253264 h 8604433"/>
              <a:gd name="connsiteX6833" fmla="*/ 1176871 w 7414059"/>
              <a:gd name="connsiteY6833" fmla="*/ 3231042 h 8604433"/>
              <a:gd name="connsiteX6834" fmla="*/ 1000735 w 7414059"/>
              <a:gd name="connsiteY6834" fmla="*/ 3266361 h 8604433"/>
              <a:gd name="connsiteX6835" fmla="*/ 998239 w 7414059"/>
              <a:gd name="connsiteY6835" fmla="*/ 3300889 h 8604433"/>
              <a:gd name="connsiteX6836" fmla="*/ 995210 w 7414059"/>
              <a:gd name="connsiteY6836" fmla="*/ 3371955 h 8604433"/>
              <a:gd name="connsiteX6837" fmla="*/ 1006812 w 7414059"/>
              <a:gd name="connsiteY6837" fmla="*/ 3387824 h 8604433"/>
              <a:gd name="connsiteX6838" fmla="*/ 1013174 w 7414059"/>
              <a:gd name="connsiteY6838" fmla="*/ 3358877 h 8604433"/>
              <a:gd name="connsiteX6839" fmla="*/ 1013498 w 7414059"/>
              <a:gd name="connsiteY6839" fmla="*/ 3320168 h 8604433"/>
              <a:gd name="connsiteX6840" fmla="*/ 1018127 w 7414059"/>
              <a:gd name="connsiteY6840" fmla="*/ 3310414 h 8604433"/>
              <a:gd name="connsiteX6841" fmla="*/ 1009793 w 7414059"/>
              <a:gd name="connsiteY6841" fmla="*/ 3236147 h 8604433"/>
              <a:gd name="connsiteX6842" fmla="*/ 996706 w 7414059"/>
              <a:gd name="connsiteY6842" fmla="*/ 3231842 h 8604433"/>
              <a:gd name="connsiteX6843" fmla="*/ 1000735 w 7414059"/>
              <a:gd name="connsiteY6843" fmla="*/ 3266361 h 8604433"/>
              <a:gd name="connsiteX6844" fmla="*/ 1532468 w 7414059"/>
              <a:gd name="connsiteY6844" fmla="*/ 3256579 h 8604433"/>
              <a:gd name="connsiteX6845" fmla="*/ 1532468 w 7414059"/>
              <a:gd name="connsiteY6845" fmla="*/ 3278953 h 8604433"/>
              <a:gd name="connsiteX6846" fmla="*/ 1572416 w 7414059"/>
              <a:gd name="connsiteY6846" fmla="*/ 3294641 h 8604433"/>
              <a:gd name="connsiteX6847" fmla="*/ 1612354 w 7414059"/>
              <a:gd name="connsiteY6847" fmla="*/ 3310328 h 8604433"/>
              <a:gd name="connsiteX6848" fmla="*/ 1619888 w 7414059"/>
              <a:gd name="connsiteY6848" fmla="*/ 3298469 h 8604433"/>
              <a:gd name="connsiteX6849" fmla="*/ 1586922 w 7414059"/>
              <a:gd name="connsiteY6849" fmla="*/ 3249797 h 8604433"/>
              <a:gd name="connsiteX6850" fmla="*/ 1532468 w 7414059"/>
              <a:gd name="connsiteY6850" fmla="*/ 3256579 h 8604433"/>
              <a:gd name="connsiteX6851" fmla="*/ 2232555 w 7414059"/>
              <a:gd name="connsiteY6851" fmla="*/ 3242548 h 8604433"/>
              <a:gd name="connsiteX6852" fmla="*/ 2201056 w 7414059"/>
              <a:gd name="connsiteY6852" fmla="*/ 3269104 h 8604433"/>
              <a:gd name="connsiteX6853" fmla="*/ 2198122 w 7414059"/>
              <a:gd name="connsiteY6853" fmla="*/ 3289583 h 8604433"/>
              <a:gd name="connsiteX6854" fmla="*/ 2238327 w 7414059"/>
              <a:gd name="connsiteY6854" fmla="*/ 3280553 h 8604433"/>
              <a:gd name="connsiteX6855" fmla="*/ 2294468 w 7414059"/>
              <a:gd name="connsiteY6855" fmla="*/ 3247939 h 8604433"/>
              <a:gd name="connsiteX6856" fmla="*/ 2232555 w 7414059"/>
              <a:gd name="connsiteY6856" fmla="*/ 3242548 h 8604433"/>
              <a:gd name="connsiteX6857" fmla="*/ 290857 w 7414059"/>
              <a:gd name="connsiteY6857" fmla="*/ 3272438 h 8604433"/>
              <a:gd name="connsiteX6858" fmla="*/ 293191 w 7414059"/>
              <a:gd name="connsiteY6858" fmla="*/ 3319939 h 8604433"/>
              <a:gd name="connsiteX6859" fmla="*/ 305421 w 7414059"/>
              <a:gd name="connsiteY6859" fmla="*/ 3256598 h 8604433"/>
              <a:gd name="connsiteX6860" fmla="*/ 297030 w 7414059"/>
              <a:gd name="connsiteY6860" fmla="*/ 3241605 h 8604433"/>
              <a:gd name="connsiteX6861" fmla="*/ 290857 w 7414059"/>
              <a:gd name="connsiteY6861" fmla="*/ 3272438 h 8604433"/>
              <a:gd name="connsiteX6862" fmla="*/ 500293 w 7414059"/>
              <a:gd name="connsiteY6862" fmla="*/ 3273028 h 8604433"/>
              <a:gd name="connsiteX6863" fmla="*/ 503122 w 7414059"/>
              <a:gd name="connsiteY6863" fmla="*/ 3313576 h 8604433"/>
              <a:gd name="connsiteX6864" fmla="*/ 515562 w 7414059"/>
              <a:gd name="connsiteY6864" fmla="*/ 3257645 h 8604433"/>
              <a:gd name="connsiteX6865" fmla="*/ 506580 w 7414059"/>
              <a:gd name="connsiteY6865" fmla="*/ 3241605 h 8604433"/>
              <a:gd name="connsiteX6866" fmla="*/ 500293 w 7414059"/>
              <a:gd name="connsiteY6866" fmla="*/ 3273028 h 8604433"/>
              <a:gd name="connsiteX6867" fmla="*/ 805531 w 7414059"/>
              <a:gd name="connsiteY6867" fmla="*/ 3253264 h 8604433"/>
              <a:gd name="connsiteX6868" fmla="*/ 789520 w 7414059"/>
              <a:gd name="connsiteY6868" fmla="*/ 3372326 h 8604433"/>
              <a:gd name="connsiteX6869" fmla="*/ 799045 w 7414059"/>
              <a:gd name="connsiteY6869" fmla="*/ 3336798 h 8604433"/>
              <a:gd name="connsiteX6870" fmla="*/ 814189 w 7414059"/>
              <a:gd name="connsiteY6870" fmla="*/ 3290421 h 8604433"/>
              <a:gd name="connsiteX6871" fmla="*/ 829334 w 7414059"/>
              <a:gd name="connsiteY6871" fmla="*/ 3273685 h 8604433"/>
              <a:gd name="connsiteX6872" fmla="*/ 819590 w 7414059"/>
              <a:gd name="connsiteY6872" fmla="*/ 3256331 h 8604433"/>
              <a:gd name="connsiteX6873" fmla="*/ 809846 w 7414059"/>
              <a:gd name="connsiteY6873" fmla="*/ 3238976 h 8604433"/>
              <a:gd name="connsiteX6874" fmla="*/ 805531 w 7414059"/>
              <a:gd name="connsiteY6874" fmla="*/ 3253264 h 8604433"/>
              <a:gd name="connsiteX6875" fmla="*/ 1319460 w 7414059"/>
              <a:gd name="connsiteY6875" fmla="*/ 3250368 h 8604433"/>
              <a:gd name="connsiteX6876" fmla="*/ 1337472 w 7414059"/>
              <a:gd name="connsiteY6876" fmla="*/ 3314481 h 8604433"/>
              <a:gd name="connsiteX6877" fmla="*/ 1380068 w 7414059"/>
              <a:gd name="connsiteY6877" fmla="*/ 3300974 h 8604433"/>
              <a:gd name="connsiteX6878" fmla="*/ 1319460 w 7414059"/>
              <a:gd name="connsiteY6878" fmla="*/ 3250368 h 8604433"/>
              <a:gd name="connsiteX6879" fmla="*/ 1424521 w 7414059"/>
              <a:gd name="connsiteY6879" fmla="*/ 3250092 h 8604433"/>
              <a:gd name="connsiteX6880" fmla="*/ 1450696 w 7414059"/>
              <a:gd name="connsiteY6880" fmla="*/ 3303346 h 8604433"/>
              <a:gd name="connsiteX6881" fmla="*/ 1483223 w 7414059"/>
              <a:gd name="connsiteY6881" fmla="*/ 3318853 h 8604433"/>
              <a:gd name="connsiteX6882" fmla="*/ 1488796 w 7414059"/>
              <a:gd name="connsiteY6882" fmla="*/ 3304327 h 8604433"/>
              <a:gd name="connsiteX6883" fmla="*/ 1466707 w 7414059"/>
              <a:gd name="connsiteY6883" fmla="*/ 3260084 h 8604433"/>
              <a:gd name="connsiteX6884" fmla="*/ 1424521 w 7414059"/>
              <a:gd name="connsiteY6884" fmla="*/ 3250092 h 8604433"/>
              <a:gd name="connsiteX6885" fmla="*/ 1770593 w 7414059"/>
              <a:gd name="connsiteY6885" fmla="*/ 3252721 h 8604433"/>
              <a:gd name="connsiteX6886" fmla="*/ 1764811 w 7414059"/>
              <a:gd name="connsiteY6886" fmla="*/ 3276295 h 8604433"/>
              <a:gd name="connsiteX6887" fmla="*/ 1759029 w 7414059"/>
              <a:gd name="connsiteY6887" fmla="*/ 3291364 h 8604433"/>
              <a:gd name="connsiteX6888" fmla="*/ 1792367 w 7414059"/>
              <a:gd name="connsiteY6888" fmla="*/ 3291364 h 8604433"/>
              <a:gd name="connsiteX6889" fmla="*/ 1831715 w 7414059"/>
              <a:gd name="connsiteY6889" fmla="*/ 3275714 h 8604433"/>
              <a:gd name="connsiteX6890" fmla="*/ 1801549 w 7414059"/>
              <a:gd name="connsiteY6890" fmla="*/ 3250111 h 8604433"/>
              <a:gd name="connsiteX6891" fmla="*/ 1770593 w 7414059"/>
              <a:gd name="connsiteY6891" fmla="*/ 3252721 h 8604433"/>
              <a:gd name="connsiteX6892" fmla="*/ 1111234 w 7414059"/>
              <a:gd name="connsiteY6892" fmla="*/ 3270037 h 8604433"/>
              <a:gd name="connsiteX6893" fmla="*/ 1123702 w 7414059"/>
              <a:gd name="connsiteY6893" fmla="*/ 3305147 h 8604433"/>
              <a:gd name="connsiteX6894" fmla="*/ 1123979 w 7414059"/>
              <a:gd name="connsiteY6894" fmla="*/ 3258693 h 8604433"/>
              <a:gd name="connsiteX6895" fmla="*/ 1111234 w 7414059"/>
              <a:gd name="connsiteY6895" fmla="*/ 3270037 h 8604433"/>
              <a:gd name="connsiteX6896" fmla="*/ 1224496 w 7414059"/>
              <a:gd name="connsiteY6896" fmla="*/ 3259617 h 8604433"/>
              <a:gd name="connsiteX6897" fmla="*/ 1218962 w 7414059"/>
              <a:gd name="connsiteY6897" fmla="*/ 3290573 h 8604433"/>
              <a:gd name="connsiteX6898" fmla="*/ 1219781 w 7414059"/>
              <a:gd name="connsiteY6898" fmla="*/ 3315176 h 8604433"/>
              <a:gd name="connsiteX6899" fmla="*/ 1228173 w 7414059"/>
              <a:gd name="connsiteY6899" fmla="*/ 3287078 h 8604433"/>
              <a:gd name="connsiteX6900" fmla="*/ 1224496 w 7414059"/>
              <a:gd name="connsiteY6900" fmla="*/ 3259617 h 8604433"/>
              <a:gd name="connsiteX6901" fmla="*/ 2111112 w 7414059"/>
              <a:gd name="connsiteY6901" fmla="*/ 3260084 h 8604433"/>
              <a:gd name="connsiteX6902" fmla="*/ 2103349 w 7414059"/>
              <a:gd name="connsiteY6902" fmla="*/ 3300889 h 8604433"/>
              <a:gd name="connsiteX6903" fmla="*/ 2170643 w 7414059"/>
              <a:gd name="connsiteY6903" fmla="*/ 3267790 h 8604433"/>
              <a:gd name="connsiteX6904" fmla="*/ 2111112 w 7414059"/>
              <a:gd name="connsiteY6904" fmla="*/ 3260084 h 8604433"/>
              <a:gd name="connsiteX6905" fmla="*/ 939376 w 7414059"/>
              <a:gd name="connsiteY6905" fmla="*/ 3293745 h 8604433"/>
              <a:gd name="connsiteX6906" fmla="*/ 952102 w 7414059"/>
              <a:gd name="connsiteY6906" fmla="*/ 3333817 h 8604433"/>
              <a:gd name="connsiteX6907" fmla="*/ 952519 w 7414059"/>
              <a:gd name="connsiteY6907" fmla="*/ 3262789 h 8604433"/>
              <a:gd name="connsiteX6908" fmla="*/ 939376 w 7414059"/>
              <a:gd name="connsiteY6908" fmla="*/ 3293745 h 8604433"/>
              <a:gd name="connsiteX6909" fmla="*/ 1861871 w 7414059"/>
              <a:gd name="connsiteY6909" fmla="*/ 3278438 h 8604433"/>
              <a:gd name="connsiteX6910" fmla="*/ 1899276 w 7414059"/>
              <a:gd name="connsiteY6910" fmla="*/ 3302575 h 8604433"/>
              <a:gd name="connsiteX6911" fmla="*/ 1937280 w 7414059"/>
              <a:gd name="connsiteY6911" fmla="*/ 3305651 h 8604433"/>
              <a:gd name="connsiteX6912" fmla="*/ 1940328 w 7414059"/>
              <a:gd name="connsiteY6912" fmla="*/ 3284220 h 8604433"/>
              <a:gd name="connsiteX6913" fmla="*/ 1943367 w 7414059"/>
              <a:gd name="connsiteY6913" fmla="*/ 3262789 h 8604433"/>
              <a:gd name="connsiteX6914" fmla="*/ 1905629 w 7414059"/>
              <a:gd name="connsiteY6914" fmla="*/ 3262789 h 8604433"/>
              <a:gd name="connsiteX6915" fmla="*/ 1861871 w 7414059"/>
              <a:gd name="connsiteY6915" fmla="*/ 3278438 h 8604433"/>
              <a:gd name="connsiteX6916" fmla="*/ 1976971 w 7414059"/>
              <a:gd name="connsiteY6916" fmla="*/ 3269142 h 8604433"/>
              <a:gd name="connsiteX6917" fmla="*/ 1970618 w 7414059"/>
              <a:gd name="connsiteY6917" fmla="*/ 3293497 h 8604433"/>
              <a:gd name="connsiteX6918" fmla="*/ 1970618 w 7414059"/>
              <a:gd name="connsiteY6918" fmla="*/ 3311509 h 8604433"/>
              <a:gd name="connsiteX6919" fmla="*/ 2011099 w 7414059"/>
              <a:gd name="connsiteY6919" fmla="*/ 3308575 h 8604433"/>
              <a:gd name="connsiteX6920" fmla="*/ 2051580 w 7414059"/>
              <a:gd name="connsiteY6920" fmla="*/ 3305651 h 8604433"/>
              <a:gd name="connsiteX6921" fmla="*/ 2054628 w 7414059"/>
              <a:gd name="connsiteY6921" fmla="*/ 3284220 h 8604433"/>
              <a:gd name="connsiteX6922" fmla="*/ 2057667 w 7414059"/>
              <a:gd name="connsiteY6922" fmla="*/ 3262789 h 8604433"/>
              <a:gd name="connsiteX6923" fmla="*/ 2020491 w 7414059"/>
              <a:gd name="connsiteY6923" fmla="*/ 3262789 h 8604433"/>
              <a:gd name="connsiteX6924" fmla="*/ 1976971 w 7414059"/>
              <a:gd name="connsiteY6924" fmla="*/ 3269142 h 8604433"/>
              <a:gd name="connsiteX6925" fmla="*/ 2334949 w 7414059"/>
              <a:gd name="connsiteY6925" fmla="*/ 3272609 h 8604433"/>
              <a:gd name="connsiteX6926" fmla="*/ 2313518 w 7414059"/>
              <a:gd name="connsiteY6926" fmla="*/ 3300584 h 8604433"/>
              <a:gd name="connsiteX6927" fmla="*/ 2349246 w 7414059"/>
              <a:gd name="connsiteY6927" fmla="*/ 3309814 h 8604433"/>
              <a:gd name="connsiteX6928" fmla="*/ 2372154 w 7414059"/>
              <a:gd name="connsiteY6928" fmla="*/ 3263389 h 8604433"/>
              <a:gd name="connsiteX6929" fmla="*/ 2334949 w 7414059"/>
              <a:gd name="connsiteY6929" fmla="*/ 3272609 h 8604433"/>
              <a:gd name="connsiteX6930" fmla="*/ 444677 w 7414059"/>
              <a:gd name="connsiteY6930" fmla="*/ 3294107 h 8604433"/>
              <a:gd name="connsiteX6931" fmla="*/ 456954 w 7414059"/>
              <a:gd name="connsiteY6931" fmla="*/ 3333722 h 8604433"/>
              <a:gd name="connsiteX6932" fmla="*/ 457259 w 7414059"/>
              <a:gd name="connsiteY6932" fmla="*/ 3272314 h 8604433"/>
              <a:gd name="connsiteX6933" fmla="*/ 444677 w 7414059"/>
              <a:gd name="connsiteY6933" fmla="*/ 3294107 h 8604433"/>
              <a:gd name="connsiteX6934" fmla="*/ 1656293 w 7414059"/>
              <a:gd name="connsiteY6934" fmla="*/ 3280039 h 8604433"/>
              <a:gd name="connsiteX6935" fmla="*/ 1650844 w 7414059"/>
              <a:gd name="connsiteY6935" fmla="*/ 3304013 h 8604433"/>
              <a:gd name="connsiteX6936" fmla="*/ 1665132 w 7414059"/>
              <a:gd name="connsiteY6936" fmla="*/ 3323844 h 8604433"/>
              <a:gd name="connsiteX6937" fmla="*/ 1702756 w 7414059"/>
              <a:gd name="connsiteY6937" fmla="*/ 3334503 h 8604433"/>
              <a:gd name="connsiteX6938" fmla="*/ 1720644 w 7414059"/>
              <a:gd name="connsiteY6938" fmla="*/ 3339532 h 8604433"/>
              <a:gd name="connsiteX6939" fmla="*/ 1725120 w 7414059"/>
              <a:gd name="connsiteY6939" fmla="*/ 3316119 h 8604433"/>
              <a:gd name="connsiteX6940" fmla="*/ 1729597 w 7414059"/>
              <a:gd name="connsiteY6940" fmla="*/ 3292697 h 8604433"/>
              <a:gd name="connsiteX6941" fmla="*/ 1708118 w 7414059"/>
              <a:gd name="connsiteY6941" fmla="*/ 3287306 h 8604433"/>
              <a:gd name="connsiteX6942" fmla="*/ 1671466 w 7414059"/>
              <a:gd name="connsiteY6942" fmla="*/ 3276095 h 8604433"/>
              <a:gd name="connsiteX6943" fmla="*/ 1656293 w 7414059"/>
              <a:gd name="connsiteY6943" fmla="*/ 3280039 h 8604433"/>
              <a:gd name="connsiteX6944" fmla="*/ 603106 w 7414059"/>
              <a:gd name="connsiteY6944" fmla="*/ 3304975 h 8604433"/>
              <a:gd name="connsiteX6945" fmla="*/ 606125 w 7414059"/>
              <a:gd name="connsiteY6945" fmla="*/ 3340380 h 8604433"/>
              <a:gd name="connsiteX6946" fmla="*/ 622156 w 7414059"/>
              <a:gd name="connsiteY6946" fmla="*/ 3324025 h 8604433"/>
              <a:gd name="connsiteX6947" fmla="*/ 619127 w 7414059"/>
              <a:gd name="connsiteY6947" fmla="*/ 3288611 h 8604433"/>
              <a:gd name="connsiteX6948" fmla="*/ 603106 w 7414059"/>
              <a:gd name="connsiteY6948" fmla="*/ 3304975 h 8604433"/>
              <a:gd name="connsiteX6949" fmla="*/ 1055427 w 7414059"/>
              <a:gd name="connsiteY6949" fmla="*/ 3296603 h 8604433"/>
              <a:gd name="connsiteX6950" fmla="*/ 1050903 w 7414059"/>
              <a:gd name="connsiteY6950" fmla="*/ 3334226 h 8604433"/>
              <a:gd name="connsiteX6951" fmla="*/ 1041092 w 7414059"/>
              <a:gd name="connsiteY6951" fmla="*/ 3384232 h 8604433"/>
              <a:gd name="connsiteX6952" fmla="*/ 1045616 w 7414059"/>
              <a:gd name="connsiteY6952" fmla="*/ 3415189 h 8604433"/>
              <a:gd name="connsiteX6953" fmla="*/ 1056218 w 7414059"/>
              <a:gd name="connsiteY6953" fmla="*/ 3388033 h 8604433"/>
              <a:gd name="connsiteX6954" fmla="*/ 1066924 w 7414059"/>
              <a:gd name="connsiteY6954" fmla="*/ 3330159 h 8604433"/>
              <a:gd name="connsiteX6955" fmla="*/ 1077630 w 7414059"/>
              <a:gd name="connsiteY6955" fmla="*/ 3299441 h 8604433"/>
              <a:gd name="connsiteX6956" fmla="*/ 1066924 w 7414059"/>
              <a:gd name="connsiteY6956" fmla="*/ 3288735 h 8604433"/>
              <a:gd name="connsiteX6957" fmla="*/ 1056218 w 7414059"/>
              <a:gd name="connsiteY6957" fmla="*/ 3278029 h 8604433"/>
              <a:gd name="connsiteX6958" fmla="*/ 1055427 w 7414059"/>
              <a:gd name="connsiteY6958" fmla="*/ 3296603 h 8604433"/>
              <a:gd name="connsiteX6959" fmla="*/ 1256243 w 7414059"/>
              <a:gd name="connsiteY6959" fmla="*/ 3295564 h 8604433"/>
              <a:gd name="connsiteX6960" fmla="*/ 1255528 w 7414059"/>
              <a:gd name="connsiteY6960" fmla="*/ 3317319 h 8604433"/>
              <a:gd name="connsiteX6961" fmla="*/ 1265053 w 7414059"/>
              <a:gd name="connsiteY6961" fmla="*/ 3327635 h 8604433"/>
              <a:gd name="connsiteX6962" fmla="*/ 1265768 w 7414059"/>
              <a:gd name="connsiteY6962" fmla="*/ 3286601 h 8604433"/>
              <a:gd name="connsiteX6963" fmla="*/ 1256243 w 7414059"/>
              <a:gd name="connsiteY6963" fmla="*/ 3295564 h 8604433"/>
              <a:gd name="connsiteX6964" fmla="*/ 2230717 w 7414059"/>
              <a:gd name="connsiteY6964" fmla="*/ 3293745 h 8604433"/>
              <a:gd name="connsiteX6965" fmla="*/ 2184711 w 7414059"/>
              <a:gd name="connsiteY6965" fmla="*/ 3337189 h 8604433"/>
              <a:gd name="connsiteX6966" fmla="*/ 2234946 w 7414059"/>
              <a:gd name="connsiteY6966" fmla="*/ 3333436 h 8604433"/>
              <a:gd name="connsiteX6967" fmla="*/ 2280180 w 7414059"/>
              <a:gd name="connsiteY6967" fmla="*/ 3324701 h 8604433"/>
              <a:gd name="connsiteX6968" fmla="*/ 2283228 w 7414059"/>
              <a:gd name="connsiteY6968" fmla="*/ 3303270 h 8604433"/>
              <a:gd name="connsiteX6969" fmla="*/ 2278466 w 7414059"/>
              <a:gd name="connsiteY6969" fmla="*/ 3282982 h 8604433"/>
              <a:gd name="connsiteX6970" fmla="*/ 2230717 w 7414059"/>
              <a:gd name="connsiteY6970" fmla="*/ 3293745 h 8604433"/>
              <a:gd name="connsiteX6971" fmla="*/ 827991 w 7414059"/>
              <a:gd name="connsiteY6971" fmla="*/ 3346771 h 8604433"/>
              <a:gd name="connsiteX6972" fmla="*/ 820676 w 7414059"/>
              <a:gd name="connsiteY6972" fmla="*/ 3411417 h 8604433"/>
              <a:gd name="connsiteX6973" fmla="*/ 844346 w 7414059"/>
              <a:gd name="connsiteY6973" fmla="*/ 3298689 h 8604433"/>
              <a:gd name="connsiteX6974" fmla="*/ 827991 w 7414059"/>
              <a:gd name="connsiteY6974" fmla="*/ 3346771 h 8604433"/>
              <a:gd name="connsiteX6975" fmla="*/ 1156259 w 7414059"/>
              <a:gd name="connsiteY6975" fmla="*/ 3310328 h 8604433"/>
              <a:gd name="connsiteX6976" fmla="*/ 1171489 w 7414059"/>
              <a:gd name="connsiteY6976" fmla="*/ 3333598 h 8604433"/>
              <a:gd name="connsiteX6977" fmla="*/ 1179376 w 7414059"/>
              <a:gd name="connsiteY6977" fmla="*/ 3303270 h 8604433"/>
              <a:gd name="connsiteX6978" fmla="*/ 1156259 w 7414059"/>
              <a:gd name="connsiteY6978" fmla="*/ 3310328 h 8604433"/>
              <a:gd name="connsiteX6979" fmla="*/ 1519352 w 7414059"/>
              <a:gd name="connsiteY6979" fmla="*/ 3306032 h 8604433"/>
              <a:gd name="connsiteX6980" fmla="*/ 1547917 w 7414059"/>
              <a:gd name="connsiteY6980" fmla="*/ 3343627 h 8604433"/>
              <a:gd name="connsiteX6981" fmla="*/ 1611125 w 7414059"/>
              <a:gd name="connsiteY6981" fmla="*/ 3340141 h 8604433"/>
              <a:gd name="connsiteX6982" fmla="*/ 1615812 w 7414059"/>
              <a:gd name="connsiteY6982" fmla="*/ 3322244 h 8604433"/>
              <a:gd name="connsiteX6983" fmla="*/ 1581283 w 7414059"/>
              <a:gd name="connsiteY6983" fmla="*/ 3310947 h 8604433"/>
              <a:gd name="connsiteX6984" fmla="*/ 1536021 w 7414059"/>
              <a:gd name="connsiteY6984" fmla="*/ 3295107 h 8604433"/>
              <a:gd name="connsiteX6985" fmla="*/ 1519352 w 7414059"/>
              <a:gd name="connsiteY6985" fmla="*/ 3306032 h 8604433"/>
              <a:gd name="connsiteX6986" fmla="*/ 385936 w 7414059"/>
              <a:gd name="connsiteY6986" fmla="*/ 3330445 h 8604433"/>
              <a:gd name="connsiteX6987" fmla="*/ 400023 w 7414059"/>
              <a:gd name="connsiteY6987" fmla="*/ 3357944 h 8604433"/>
              <a:gd name="connsiteX6988" fmla="*/ 400185 w 7414059"/>
              <a:gd name="connsiteY6988" fmla="*/ 3300889 h 8604433"/>
              <a:gd name="connsiteX6989" fmla="*/ 385936 w 7414059"/>
              <a:gd name="connsiteY6989" fmla="*/ 3330445 h 8604433"/>
              <a:gd name="connsiteX6990" fmla="*/ 1408643 w 7414059"/>
              <a:gd name="connsiteY6990" fmla="*/ 3309633 h 8604433"/>
              <a:gd name="connsiteX6991" fmla="*/ 1403594 w 7414059"/>
              <a:gd name="connsiteY6991" fmla="*/ 3331550 h 8604433"/>
              <a:gd name="connsiteX6992" fmla="*/ 1469584 w 7414059"/>
              <a:gd name="connsiteY6992" fmla="*/ 3370126 h 8604433"/>
              <a:gd name="connsiteX6993" fmla="*/ 1447219 w 7414059"/>
              <a:gd name="connsiteY6993" fmla="*/ 3315424 h 8604433"/>
              <a:gd name="connsiteX6994" fmla="*/ 1408643 w 7414059"/>
              <a:gd name="connsiteY6994" fmla="*/ 3309633 h 8604433"/>
              <a:gd name="connsiteX6995" fmla="*/ 1757896 w 7414059"/>
              <a:gd name="connsiteY6995" fmla="*/ 3307242 h 8604433"/>
              <a:gd name="connsiteX6996" fmla="*/ 1751543 w 7414059"/>
              <a:gd name="connsiteY6996" fmla="*/ 3331055 h 8604433"/>
              <a:gd name="connsiteX6997" fmla="*/ 1751543 w 7414059"/>
              <a:gd name="connsiteY6997" fmla="*/ 3348514 h 8604433"/>
              <a:gd name="connsiteX6998" fmla="*/ 1780413 w 7414059"/>
              <a:gd name="connsiteY6998" fmla="*/ 3348514 h 8604433"/>
              <a:gd name="connsiteX6999" fmla="*/ 1807702 w 7414059"/>
              <a:gd name="connsiteY6999" fmla="*/ 3309595 h 8604433"/>
              <a:gd name="connsiteX7000" fmla="*/ 1757896 w 7414059"/>
              <a:gd name="connsiteY7000" fmla="*/ 3307242 h 8604433"/>
              <a:gd name="connsiteX7001" fmla="*/ 1300877 w 7414059"/>
              <a:gd name="connsiteY7001" fmla="*/ 3330340 h 8604433"/>
              <a:gd name="connsiteX7002" fmla="*/ 1295819 w 7414059"/>
              <a:gd name="connsiteY7002" fmla="*/ 3349695 h 8604433"/>
              <a:gd name="connsiteX7003" fmla="*/ 1325956 w 7414059"/>
              <a:gd name="connsiteY7003" fmla="*/ 3368021 h 8604433"/>
              <a:gd name="connsiteX7004" fmla="*/ 1356103 w 7414059"/>
              <a:gd name="connsiteY7004" fmla="*/ 3386347 h 8604433"/>
              <a:gd name="connsiteX7005" fmla="*/ 1362132 w 7414059"/>
              <a:gd name="connsiteY7005" fmla="*/ 3369812 h 8604433"/>
              <a:gd name="connsiteX7006" fmla="*/ 1332871 w 7414059"/>
              <a:gd name="connsiteY7006" fmla="*/ 3324920 h 8604433"/>
              <a:gd name="connsiteX7007" fmla="*/ 1305935 w 7414059"/>
              <a:gd name="connsiteY7007" fmla="*/ 3310995 h 8604433"/>
              <a:gd name="connsiteX7008" fmla="*/ 1300877 w 7414059"/>
              <a:gd name="connsiteY7008" fmla="*/ 3330340 h 8604433"/>
              <a:gd name="connsiteX7009" fmla="*/ 1852403 w 7414059"/>
              <a:gd name="connsiteY7009" fmla="*/ 3317501 h 8604433"/>
              <a:gd name="connsiteX7010" fmla="*/ 1846793 w 7414059"/>
              <a:gd name="connsiteY7010" fmla="*/ 3340580 h 8604433"/>
              <a:gd name="connsiteX7011" fmla="*/ 1846793 w 7414059"/>
              <a:gd name="connsiteY7011" fmla="*/ 3358039 h 8604433"/>
              <a:gd name="connsiteX7012" fmla="*/ 1885188 w 7414059"/>
              <a:gd name="connsiteY7012" fmla="*/ 3358039 h 8604433"/>
              <a:gd name="connsiteX7013" fmla="*/ 1929232 w 7414059"/>
              <a:gd name="connsiteY7013" fmla="*/ 3343342 h 8604433"/>
              <a:gd name="connsiteX7014" fmla="*/ 1931318 w 7414059"/>
              <a:gd name="connsiteY7014" fmla="*/ 3325635 h 8604433"/>
              <a:gd name="connsiteX7015" fmla="*/ 1852403 w 7414059"/>
              <a:gd name="connsiteY7015" fmla="*/ 3317501 h 8604433"/>
              <a:gd name="connsiteX7016" fmla="*/ 2076060 w 7414059"/>
              <a:gd name="connsiteY7016" fmla="*/ 3328216 h 8604433"/>
              <a:gd name="connsiteX7017" fmla="*/ 2112131 w 7414059"/>
              <a:gd name="connsiteY7017" fmla="*/ 3350276 h 8604433"/>
              <a:gd name="connsiteX7018" fmla="*/ 2149850 w 7414059"/>
              <a:gd name="connsiteY7018" fmla="*/ 3346675 h 8604433"/>
              <a:gd name="connsiteX7019" fmla="*/ 2154593 w 7414059"/>
              <a:gd name="connsiteY7019" fmla="*/ 3328550 h 8604433"/>
              <a:gd name="connsiteX7020" fmla="*/ 2159337 w 7414059"/>
              <a:gd name="connsiteY7020" fmla="*/ 3310414 h 8604433"/>
              <a:gd name="connsiteX7021" fmla="*/ 2122465 w 7414059"/>
              <a:gd name="connsiteY7021" fmla="*/ 3310414 h 8604433"/>
              <a:gd name="connsiteX7022" fmla="*/ 2085585 w 7414059"/>
              <a:gd name="connsiteY7022" fmla="*/ 3310414 h 8604433"/>
              <a:gd name="connsiteX7023" fmla="*/ 2076060 w 7414059"/>
              <a:gd name="connsiteY7023" fmla="*/ 3328216 h 8604433"/>
              <a:gd name="connsiteX7024" fmla="*/ 332986 w 7414059"/>
              <a:gd name="connsiteY7024" fmla="*/ 3360420 h 8604433"/>
              <a:gd name="connsiteX7025" fmla="*/ 341845 w 7414059"/>
              <a:gd name="connsiteY7025" fmla="*/ 3405664 h 8604433"/>
              <a:gd name="connsiteX7026" fmla="*/ 341845 w 7414059"/>
              <a:gd name="connsiteY7026" fmla="*/ 3334226 h 8604433"/>
              <a:gd name="connsiteX7027" fmla="*/ 333663 w 7414059"/>
              <a:gd name="connsiteY7027" fmla="*/ 3315176 h 8604433"/>
              <a:gd name="connsiteX7028" fmla="*/ 332986 w 7414059"/>
              <a:gd name="connsiteY7028" fmla="*/ 3360420 h 8604433"/>
              <a:gd name="connsiteX7029" fmla="*/ 1099109 w 7414059"/>
              <a:gd name="connsiteY7029" fmla="*/ 3338903 h 8604433"/>
              <a:gd name="connsiteX7030" fmla="*/ 1098623 w 7414059"/>
              <a:gd name="connsiteY7030" fmla="*/ 3366821 h 8604433"/>
              <a:gd name="connsiteX7031" fmla="*/ 1094470 w 7414059"/>
              <a:gd name="connsiteY7031" fmla="*/ 3381756 h 8604433"/>
              <a:gd name="connsiteX7032" fmla="*/ 1084793 w 7414059"/>
              <a:gd name="connsiteY7032" fmla="*/ 3417656 h 8604433"/>
              <a:gd name="connsiteX7033" fmla="*/ 1108891 w 7414059"/>
              <a:gd name="connsiteY7033" fmla="*/ 3374707 h 8604433"/>
              <a:gd name="connsiteX7034" fmla="*/ 1099109 w 7414059"/>
              <a:gd name="connsiteY7034" fmla="*/ 3338903 h 8604433"/>
              <a:gd name="connsiteX7035" fmla="*/ 1205951 w 7414059"/>
              <a:gd name="connsiteY7035" fmla="*/ 3332626 h 8604433"/>
              <a:gd name="connsiteX7036" fmla="*/ 1199093 w 7414059"/>
              <a:gd name="connsiteY7036" fmla="*/ 3360725 h 8604433"/>
              <a:gd name="connsiteX7037" fmla="*/ 1199093 w 7414059"/>
              <a:gd name="connsiteY7037" fmla="*/ 3371374 h 8604433"/>
              <a:gd name="connsiteX7038" fmla="*/ 1209513 w 7414059"/>
              <a:gd name="connsiteY7038" fmla="*/ 3360953 h 8604433"/>
              <a:gd name="connsiteX7039" fmla="*/ 1216371 w 7414059"/>
              <a:gd name="connsiteY7039" fmla="*/ 3332855 h 8604433"/>
              <a:gd name="connsiteX7040" fmla="*/ 1212818 w 7414059"/>
              <a:gd name="connsiteY7040" fmla="*/ 3315176 h 8604433"/>
              <a:gd name="connsiteX7041" fmla="*/ 1205951 w 7414059"/>
              <a:gd name="connsiteY7041" fmla="*/ 3332626 h 8604433"/>
              <a:gd name="connsiteX7042" fmla="*/ 1961093 w 7414059"/>
              <a:gd name="connsiteY7042" fmla="*/ 3338989 h 8604433"/>
              <a:gd name="connsiteX7043" fmla="*/ 1961093 w 7414059"/>
              <a:gd name="connsiteY7043" fmla="*/ 3358039 h 8604433"/>
              <a:gd name="connsiteX7044" fmla="*/ 1998174 w 7414059"/>
              <a:gd name="connsiteY7044" fmla="*/ 3358039 h 8604433"/>
              <a:gd name="connsiteX7045" fmla="*/ 2041036 w 7414059"/>
              <a:gd name="connsiteY7045" fmla="*/ 3342970 h 8604433"/>
              <a:gd name="connsiteX7046" fmla="*/ 2003955 w 7414059"/>
              <a:gd name="connsiteY7046" fmla="*/ 3319939 h 8604433"/>
              <a:gd name="connsiteX7047" fmla="*/ 1961093 w 7414059"/>
              <a:gd name="connsiteY7047" fmla="*/ 3319939 h 8604433"/>
              <a:gd name="connsiteX7048" fmla="*/ 1961093 w 7414059"/>
              <a:gd name="connsiteY7048" fmla="*/ 3338989 h 8604433"/>
              <a:gd name="connsiteX7049" fmla="*/ 2320662 w 7414059"/>
              <a:gd name="connsiteY7049" fmla="*/ 3326502 h 8604433"/>
              <a:gd name="connsiteX7050" fmla="*/ 2303993 w 7414059"/>
              <a:gd name="connsiteY7050" fmla="*/ 3340027 h 8604433"/>
              <a:gd name="connsiteX7051" fmla="*/ 2325424 w 7414059"/>
              <a:gd name="connsiteY7051" fmla="*/ 3338036 h 8604433"/>
              <a:gd name="connsiteX7052" fmla="*/ 2320662 w 7414059"/>
              <a:gd name="connsiteY7052" fmla="*/ 3326502 h 8604433"/>
              <a:gd name="connsiteX7053" fmla="*/ 484720 w 7414059"/>
              <a:gd name="connsiteY7053" fmla="*/ 3348933 h 8604433"/>
              <a:gd name="connsiteX7054" fmla="*/ 442991 w 7414059"/>
              <a:gd name="connsiteY7054" fmla="*/ 3488608 h 8604433"/>
              <a:gd name="connsiteX7055" fmla="*/ 437923 w 7414059"/>
              <a:gd name="connsiteY7055" fmla="*/ 3419437 h 8604433"/>
              <a:gd name="connsiteX7056" fmla="*/ 446620 w 7414059"/>
              <a:gd name="connsiteY7056" fmla="*/ 3380727 h 8604433"/>
              <a:gd name="connsiteX7057" fmla="*/ 437095 w 7414059"/>
              <a:gd name="connsiteY7057" fmla="*/ 3353276 h 8604433"/>
              <a:gd name="connsiteX7058" fmla="*/ 427570 w 7414059"/>
              <a:gd name="connsiteY7058" fmla="*/ 3391376 h 8604433"/>
              <a:gd name="connsiteX7059" fmla="*/ 418045 w 7414059"/>
              <a:gd name="connsiteY7059" fmla="*/ 3429476 h 8604433"/>
              <a:gd name="connsiteX7060" fmla="*/ 435666 w 7414059"/>
              <a:gd name="connsiteY7060" fmla="*/ 3499895 h 8604433"/>
              <a:gd name="connsiteX7061" fmla="*/ 462803 w 7414059"/>
              <a:gd name="connsiteY7061" fmla="*/ 3519221 h 8604433"/>
              <a:gd name="connsiteX7062" fmla="*/ 475966 w 7414059"/>
              <a:gd name="connsiteY7062" fmla="*/ 3464824 h 8604433"/>
              <a:gd name="connsiteX7063" fmla="*/ 486672 w 7414059"/>
              <a:gd name="connsiteY7063" fmla="*/ 3399234 h 8604433"/>
              <a:gd name="connsiteX7064" fmla="*/ 493987 w 7414059"/>
              <a:gd name="connsiteY7064" fmla="*/ 3382004 h 8604433"/>
              <a:gd name="connsiteX7065" fmla="*/ 494245 w 7414059"/>
              <a:gd name="connsiteY7065" fmla="*/ 3329464 h 8604433"/>
              <a:gd name="connsiteX7066" fmla="*/ 484720 w 7414059"/>
              <a:gd name="connsiteY7066" fmla="*/ 3348933 h 8604433"/>
              <a:gd name="connsiteX7067" fmla="*/ 645987 w 7414059"/>
              <a:gd name="connsiteY7067" fmla="*/ 3345342 h 8604433"/>
              <a:gd name="connsiteX7068" fmla="*/ 618651 w 7414059"/>
              <a:gd name="connsiteY7068" fmla="*/ 3476692 h 8604433"/>
              <a:gd name="connsiteX7069" fmla="*/ 599239 w 7414059"/>
              <a:gd name="connsiteY7069" fmla="*/ 3542957 h 8604433"/>
              <a:gd name="connsiteX7070" fmla="*/ 625318 w 7414059"/>
              <a:gd name="connsiteY7070" fmla="*/ 3570408 h 8604433"/>
              <a:gd name="connsiteX7071" fmla="*/ 689640 w 7414059"/>
              <a:gd name="connsiteY7071" fmla="*/ 3620415 h 8604433"/>
              <a:gd name="connsiteX7072" fmla="*/ 869263 w 7414059"/>
              <a:gd name="connsiteY7072" fmla="*/ 3672221 h 8604433"/>
              <a:gd name="connsiteX7073" fmla="*/ 887103 w 7414059"/>
              <a:gd name="connsiteY7073" fmla="*/ 3672364 h 8604433"/>
              <a:gd name="connsiteX7074" fmla="*/ 874025 w 7414059"/>
              <a:gd name="connsiteY7074" fmla="*/ 3656248 h 8604433"/>
              <a:gd name="connsiteX7075" fmla="*/ 872587 w 7414059"/>
              <a:gd name="connsiteY7075" fmla="*/ 3647113 h 8604433"/>
              <a:gd name="connsiteX7076" fmla="*/ 890189 w 7414059"/>
              <a:gd name="connsiteY7076" fmla="*/ 3630282 h 8604433"/>
              <a:gd name="connsiteX7077" fmla="*/ 889532 w 7414059"/>
              <a:gd name="connsiteY7077" fmla="*/ 3548977 h 8604433"/>
              <a:gd name="connsiteX7078" fmla="*/ 880007 w 7414059"/>
              <a:gd name="connsiteY7078" fmla="*/ 3569970 h 8604433"/>
              <a:gd name="connsiteX7079" fmla="*/ 868101 w 7414059"/>
              <a:gd name="connsiteY7079" fmla="*/ 3603984 h 8604433"/>
              <a:gd name="connsiteX7080" fmla="*/ 856195 w 7414059"/>
              <a:gd name="connsiteY7080" fmla="*/ 3631349 h 8604433"/>
              <a:gd name="connsiteX7081" fmla="*/ 856195 w 7414059"/>
              <a:gd name="connsiteY7081" fmla="*/ 3646123 h 8604433"/>
              <a:gd name="connsiteX7082" fmla="*/ 843526 w 7414059"/>
              <a:gd name="connsiteY7082" fmla="*/ 3635607 h 8604433"/>
              <a:gd name="connsiteX7083" fmla="*/ 835287 w 7414059"/>
              <a:gd name="connsiteY7083" fmla="*/ 3594992 h 8604433"/>
              <a:gd name="connsiteX7084" fmla="*/ 839707 w 7414059"/>
              <a:gd name="connsiteY7084" fmla="*/ 3564884 h 8604433"/>
              <a:gd name="connsiteX7085" fmla="*/ 828372 w 7414059"/>
              <a:gd name="connsiteY7085" fmla="*/ 3571885 h 8604433"/>
              <a:gd name="connsiteX7086" fmla="*/ 820057 w 7414059"/>
              <a:gd name="connsiteY7086" fmla="*/ 3594564 h 8604433"/>
              <a:gd name="connsiteX7087" fmla="*/ 805855 w 7414059"/>
              <a:gd name="connsiteY7087" fmla="*/ 3627453 h 8604433"/>
              <a:gd name="connsiteX7088" fmla="*/ 788624 w 7414059"/>
              <a:gd name="connsiteY7088" fmla="*/ 3644684 h 8604433"/>
              <a:gd name="connsiteX7089" fmla="*/ 752867 w 7414059"/>
              <a:gd name="connsiteY7089" fmla="*/ 3616357 h 8604433"/>
              <a:gd name="connsiteX7090" fmla="*/ 717101 w 7414059"/>
              <a:gd name="connsiteY7090" fmla="*/ 3588039 h 8604433"/>
              <a:gd name="connsiteX7091" fmla="*/ 706243 w 7414059"/>
              <a:gd name="connsiteY7091" fmla="*/ 3604003 h 8604433"/>
              <a:gd name="connsiteX7092" fmla="*/ 695394 w 7414059"/>
              <a:gd name="connsiteY7092" fmla="*/ 3619976 h 8604433"/>
              <a:gd name="connsiteX7093" fmla="*/ 693736 w 7414059"/>
              <a:gd name="connsiteY7093" fmla="*/ 3591401 h 8604433"/>
              <a:gd name="connsiteX7094" fmla="*/ 693527 w 7414059"/>
              <a:gd name="connsiteY7094" fmla="*/ 3547615 h 8604433"/>
              <a:gd name="connsiteX7095" fmla="*/ 680335 w 7414059"/>
              <a:gd name="connsiteY7095" fmla="*/ 3520259 h 8604433"/>
              <a:gd name="connsiteX7096" fmla="*/ 665695 w 7414059"/>
              <a:gd name="connsiteY7096" fmla="*/ 3508105 h 8604433"/>
              <a:gd name="connsiteX7097" fmla="*/ 665695 w 7414059"/>
              <a:gd name="connsiteY7097" fmla="*/ 3524355 h 8604433"/>
              <a:gd name="connsiteX7098" fmla="*/ 653788 w 7414059"/>
              <a:gd name="connsiteY7098" fmla="*/ 3536537 h 8604433"/>
              <a:gd name="connsiteX7099" fmla="*/ 648712 w 7414059"/>
              <a:gd name="connsiteY7099" fmla="*/ 3427543 h 8604433"/>
              <a:gd name="connsiteX7100" fmla="*/ 651407 w 7414059"/>
              <a:gd name="connsiteY7100" fmla="*/ 3397034 h 8604433"/>
              <a:gd name="connsiteX7101" fmla="*/ 686592 w 7414059"/>
              <a:gd name="connsiteY7101" fmla="*/ 3431334 h 8604433"/>
              <a:gd name="connsiteX7102" fmla="*/ 721778 w 7414059"/>
              <a:gd name="connsiteY7102" fmla="*/ 3465633 h 8604433"/>
              <a:gd name="connsiteX7103" fmla="*/ 728122 w 7414059"/>
              <a:gd name="connsiteY7103" fmla="*/ 3440344 h 8604433"/>
              <a:gd name="connsiteX7104" fmla="*/ 734465 w 7414059"/>
              <a:gd name="connsiteY7104" fmla="*/ 3415056 h 8604433"/>
              <a:gd name="connsiteX7105" fmla="*/ 698280 w 7414059"/>
              <a:gd name="connsiteY7105" fmla="*/ 3374641 h 8604433"/>
              <a:gd name="connsiteX7106" fmla="*/ 645987 w 7414059"/>
              <a:gd name="connsiteY7106" fmla="*/ 3345342 h 8604433"/>
              <a:gd name="connsiteX7107" fmla="*/ 1642539 w 7414059"/>
              <a:gd name="connsiteY7107" fmla="*/ 3336865 h 8604433"/>
              <a:gd name="connsiteX7108" fmla="*/ 1666799 w 7414059"/>
              <a:gd name="connsiteY7108" fmla="*/ 3380623 h 8604433"/>
              <a:gd name="connsiteX7109" fmla="*/ 1713443 w 7414059"/>
              <a:gd name="connsiteY7109" fmla="*/ 3363840 h 8604433"/>
              <a:gd name="connsiteX7110" fmla="*/ 1642539 w 7414059"/>
              <a:gd name="connsiteY7110" fmla="*/ 3336865 h 8604433"/>
              <a:gd name="connsiteX7111" fmla="*/ 922736 w 7414059"/>
              <a:gd name="connsiteY7111" fmla="*/ 3355657 h 8604433"/>
              <a:gd name="connsiteX7112" fmla="*/ 916869 w 7414059"/>
              <a:gd name="connsiteY7112" fmla="*/ 3393757 h 8604433"/>
              <a:gd name="connsiteX7113" fmla="*/ 911125 w 7414059"/>
              <a:gd name="connsiteY7113" fmla="*/ 3415189 h 8604433"/>
              <a:gd name="connsiteX7114" fmla="*/ 925327 w 7414059"/>
              <a:gd name="connsiteY7114" fmla="*/ 3415189 h 8604433"/>
              <a:gd name="connsiteX7115" fmla="*/ 946082 w 7414059"/>
              <a:gd name="connsiteY7115" fmla="*/ 3347533 h 8604433"/>
              <a:gd name="connsiteX7116" fmla="*/ 922736 w 7414059"/>
              <a:gd name="connsiteY7116" fmla="*/ 3355657 h 8604433"/>
              <a:gd name="connsiteX7117" fmla="*/ 1243222 w 7414059"/>
              <a:gd name="connsiteY7117" fmla="*/ 3353419 h 8604433"/>
              <a:gd name="connsiteX7118" fmla="*/ 1245603 w 7414059"/>
              <a:gd name="connsiteY7118" fmla="*/ 3396139 h 8604433"/>
              <a:gd name="connsiteX7119" fmla="*/ 1257195 w 7414059"/>
              <a:gd name="connsiteY7119" fmla="*/ 3345656 h 8604433"/>
              <a:gd name="connsiteX7120" fmla="*/ 1243222 w 7414059"/>
              <a:gd name="connsiteY7120" fmla="*/ 3353419 h 8604433"/>
              <a:gd name="connsiteX7121" fmla="*/ 2211124 w 7414059"/>
              <a:gd name="connsiteY7121" fmla="*/ 3350095 h 8604433"/>
              <a:gd name="connsiteX7122" fmla="*/ 2170643 w 7414059"/>
              <a:gd name="connsiteY7122" fmla="*/ 3359163 h 8604433"/>
              <a:gd name="connsiteX7123" fmla="*/ 2170643 w 7414059"/>
              <a:gd name="connsiteY7123" fmla="*/ 3378842 h 8604433"/>
              <a:gd name="connsiteX7124" fmla="*/ 2170643 w 7414059"/>
              <a:gd name="connsiteY7124" fmla="*/ 3398520 h 8604433"/>
              <a:gd name="connsiteX7125" fmla="*/ 2201104 w 7414059"/>
              <a:gd name="connsiteY7125" fmla="*/ 3392424 h 8604433"/>
              <a:gd name="connsiteX7126" fmla="*/ 2275418 w 7414059"/>
              <a:gd name="connsiteY7126" fmla="*/ 3348295 h 8604433"/>
              <a:gd name="connsiteX7127" fmla="*/ 2211124 w 7414059"/>
              <a:gd name="connsiteY7127" fmla="*/ 3350095 h 8604433"/>
              <a:gd name="connsiteX7128" fmla="*/ 1503893 w 7414059"/>
              <a:gd name="connsiteY7128" fmla="*/ 3370821 h 8604433"/>
              <a:gd name="connsiteX7129" fmla="*/ 1503893 w 7414059"/>
              <a:gd name="connsiteY7129" fmla="*/ 3393119 h 8604433"/>
              <a:gd name="connsiteX7130" fmla="*/ 1542193 w 7414059"/>
              <a:gd name="connsiteY7130" fmla="*/ 3404597 h 8604433"/>
              <a:gd name="connsiteX7131" fmla="*/ 1599143 w 7414059"/>
              <a:gd name="connsiteY7131" fmla="*/ 3388367 h 8604433"/>
              <a:gd name="connsiteX7132" fmla="*/ 1561195 w 7414059"/>
              <a:gd name="connsiteY7132" fmla="*/ 3360353 h 8604433"/>
              <a:gd name="connsiteX7133" fmla="*/ 1503893 w 7414059"/>
              <a:gd name="connsiteY7133" fmla="*/ 3370821 h 8604433"/>
              <a:gd name="connsiteX7134" fmla="*/ 1141943 w 7414059"/>
              <a:gd name="connsiteY7134" fmla="*/ 3378794 h 8604433"/>
              <a:gd name="connsiteX7135" fmla="*/ 1130503 w 7414059"/>
              <a:gd name="connsiteY7135" fmla="*/ 3431172 h 8604433"/>
              <a:gd name="connsiteX7136" fmla="*/ 1119073 w 7414059"/>
              <a:gd name="connsiteY7136" fmla="*/ 3462804 h 8604433"/>
              <a:gd name="connsiteX7137" fmla="*/ 1130503 w 7414059"/>
              <a:gd name="connsiteY7137" fmla="*/ 3474234 h 8604433"/>
              <a:gd name="connsiteX7138" fmla="*/ 1141943 w 7414059"/>
              <a:gd name="connsiteY7138" fmla="*/ 3485674 h 8604433"/>
              <a:gd name="connsiteX7139" fmla="*/ 1143391 w 7414059"/>
              <a:gd name="connsiteY7139" fmla="*/ 3462338 h 8604433"/>
              <a:gd name="connsiteX7140" fmla="*/ 1153973 w 7414059"/>
              <a:gd name="connsiteY7140" fmla="*/ 3409512 h 8604433"/>
              <a:gd name="connsiteX7141" fmla="*/ 1151468 w 7414059"/>
              <a:gd name="connsiteY7141" fmla="*/ 3358039 h 8604433"/>
              <a:gd name="connsiteX7142" fmla="*/ 1141943 w 7414059"/>
              <a:gd name="connsiteY7142" fmla="*/ 3378794 h 8604433"/>
              <a:gd name="connsiteX7143" fmla="*/ 1395146 w 7414059"/>
              <a:gd name="connsiteY7143" fmla="*/ 3365182 h 8604433"/>
              <a:gd name="connsiteX7144" fmla="*/ 1419568 w 7414059"/>
              <a:gd name="connsiteY7144" fmla="*/ 3412798 h 8604433"/>
              <a:gd name="connsiteX7145" fmla="*/ 1463935 w 7414059"/>
              <a:gd name="connsiteY7145" fmla="*/ 3399168 h 8604433"/>
              <a:gd name="connsiteX7146" fmla="*/ 1395146 w 7414059"/>
              <a:gd name="connsiteY7146" fmla="*/ 3365182 h 8604433"/>
              <a:gd name="connsiteX7147" fmla="*/ 1738046 w 7414059"/>
              <a:gd name="connsiteY7147" fmla="*/ 3373688 h 8604433"/>
              <a:gd name="connsiteX7148" fmla="*/ 1767535 w 7414059"/>
              <a:gd name="connsiteY7148" fmla="*/ 3401720 h 8604433"/>
              <a:gd name="connsiteX7149" fmla="*/ 1796425 w 7414059"/>
              <a:gd name="connsiteY7149" fmla="*/ 3407493 h 8604433"/>
              <a:gd name="connsiteX7150" fmla="*/ 1802587 w 7414059"/>
              <a:gd name="connsiteY7150" fmla="*/ 3391434 h 8604433"/>
              <a:gd name="connsiteX7151" fmla="*/ 1771050 w 7414059"/>
              <a:gd name="connsiteY7151" fmla="*/ 3358039 h 8604433"/>
              <a:gd name="connsiteX7152" fmla="*/ 1738046 w 7414059"/>
              <a:gd name="connsiteY7152" fmla="*/ 3373688 h 8604433"/>
              <a:gd name="connsiteX7153" fmla="*/ 2099234 w 7414059"/>
              <a:gd name="connsiteY7153" fmla="*/ 3365087 h 8604433"/>
              <a:gd name="connsiteX7154" fmla="*/ 2056486 w 7414059"/>
              <a:gd name="connsiteY7154" fmla="*/ 3399063 h 8604433"/>
              <a:gd name="connsiteX7155" fmla="*/ 2096824 w 7414059"/>
              <a:gd name="connsiteY7155" fmla="*/ 3403825 h 8604433"/>
              <a:gd name="connsiteX7156" fmla="*/ 2137305 w 7414059"/>
              <a:gd name="connsiteY7156" fmla="*/ 3400901 h 8604433"/>
              <a:gd name="connsiteX7157" fmla="*/ 2140353 w 7414059"/>
              <a:gd name="connsiteY7157" fmla="*/ 3379470 h 8604433"/>
              <a:gd name="connsiteX7158" fmla="*/ 2135591 w 7414059"/>
              <a:gd name="connsiteY7158" fmla="*/ 3359468 h 8604433"/>
              <a:gd name="connsiteX7159" fmla="*/ 2099234 w 7414059"/>
              <a:gd name="connsiteY7159" fmla="*/ 3365087 h 8604433"/>
              <a:gd name="connsiteX7160" fmla="*/ 1290790 w 7414059"/>
              <a:gd name="connsiteY7160" fmla="*/ 3374298 h 8604433"/>
              <a:gd name="connsiteX7161" fmla="*/ 1312183 w 7414059"/>
              <a:gd name="connsiteY7161" fmla="*/ 3428848 h 8604433"/>
              <a:gd name="connsiteX7162" fmla="*/ 1351493 w 7414059"/>
              <a:gd name="connsiteY7162" fmla="*/ 3413846 h 8604433"/>
              <a:gd name="connsiteX7163" fmla="*/ 1290790 w 7414059"/>
              <a:gd name="connsiteY7163" fmla="*/ 3374298 h 8604433"/>
              <a:gd name="connsiteX7164" fmla="*/ 1834706 w 7414059"/>
              <a:gd name="connsiteY7164" fmla="*/ 3385871 h 8604433"/>
              <a:gd name="connsiteX7165" fmla="*/ 1829657 w 7414059"/>
              <a:gd name="connsiteY7165" fmla="*/ 3405159 h 8604433"/>
              <a:gd name="connsiteX7166" fmla="*/ 1861966 w 7414059"/>
              <a:gd name="connsiteY7166" fmla="*/ 3411217 h 8604433"/>
              <a:gd name="connsiteX7167" fmla="*/ 1921231 w 7414059"/>
              <a:gd name="connsiteY7167" fmla="*/ 3389024 h 8604433"/>
              <a:gd name="connsiteX7168" fmla="*/ 1918068 w 7414059"/>
              <a:gd name="connsiteY7168" fmla="*/ 3372326 h 8604433"/>
              <a:gd name="connsiteX7169" fmla="*/ 1878902 w 7414059"/>
              <a:gd name="connsiteY7169" fmla="*/ 3369459 h 8604433"/>
              <a:gd name="connsiteX7170" fmla="*/ 1839744 w 7414059"/>
              <a:gd name="connsiteY7170" fmla="*/ 3366592 h 8604433"/>
              <a:gd name="connsiteX7171" fmla="*/ 1834706 w 7414059"/>
              <a:gd name="connsiteY7171" fmla="*/ 3385871 h 8604433"/>
              <a:gd name="connsiteX7172" fmla="*/ 1977762 w 7414059"/>
              <a:gd name="connsiteY7172" fmla="*/ 3374384 h 8604433"/>
              <a:gd name="connsiteX7173" fmla="*/ 1951568 w 7414059"/>
              <a:gd name="connsiteY7173" fmla="*/ 3378356 h 8604433"/>
              <a:gd name="connsiteX7174" fmla="*/ 1951568 w 7414059"/>
              <a:gd name="connsiteY7174" fmla="*/ 3397349 h 8604433"/>
              <a:gd name="connsiteX7175" fmla="*/ 1951568 w 7414059"/>
              <a:gd name="connsiteY7175" fmla="*/ 3416341 h 8604433"/>
              <a:gd name="connsiteX7176" fmla="*/ 1987287 w 7414059"/>
              <a:gd name="connsiteY7176" fmla="*/ 3413379 h 8604433"/>
              <a:gd name="connsiteX7177" fmla="*/ 2023005 w 7414059"/>
              <a:gd name="connsiteY7177" fmla="*/ 3410426 h 8604433"/>
              <a:gd name="connsiteX7178" fmla="*/ 2026053 w 7414059"/>
              <a:gd name="connsiteY7178" fmla="*/ 3388995 h 8604433"/>
              <a:gd name="connsiteX7179" fmla="*/ 1977762 w 7414059"/>
              <a:gd name="connsiteY7179" fmla="*/ 3374384 h 8604433"/>
              <a:gd name="connsiteX7180" fmla="*/ 974884 w 7414059"/>
              <a:gd name="connsiteY7180" fmla="*/ 3398996 h 8604433"/>
              <a:gd name="connsiteX7181" fmla="*/ 989247 w 7414059"/>
              <a:gd name="connsiteY7181" fmla="*/ 3453289 h 8604433"/>
              <a:gd name="connsiteX7182" fmla="*/ 990048 w 7414059"/>
              <a:gd name="connsiteY7182" fmla="*/ 3387109 h 8604433"/>
              <a:gd name="connsiteX7183" fmla="*/ 981323 w 7414059"/>
              <a:gd name="connsiteY7183" fmla="*/ 3373317 h 8604433"/>
              <a:gd name="connsiteX7184" fmla="*/ 974884 w 7414059"/>
              <a:gd name="connsiteY7184" fmla="*/ 3398996 h 8604433"/>
              <a:gd name="connsiteX7185" fmla="*/ 365991 w 7414059"/>
              <a:gd name="connsiteY7185" fmla="*/ 3404616 h 8604433"/>
              <a:gd name="connsiteX7186" fmla="*/ 381802 w 7414059"/>
              <a:gd name="connsiteY7186" fmla="*/ 3424723 h 8604433"/>
              <a:gd name="connsiteX7187" fmla="*/ 381183 w 7414059"/>
              <a:gd name="connsiteY7187" fmla="*/ 3393567 h 8604433"/>
              <a:gd name="connsiteX7188" fmla="*/ 365991 w 7414059"/>
              <a:gd name="connsiteY7188" fmla="*/ 3404616 h 8604433"/>
              <a:gd name="connsiteX7189" fmla="*/ 766412 w 7414059"/>
              <a:gd name="connsiteY7189" fmla="*/ 3402492 h 8604433"/>
              <a:gd name="connsiteX7190" fmla="*/ 770155 w 7414059"/>
              <a:gd name="connsiteY7190" fmla="*/ 3428209 h 8604433"/>
              <a:gd name="connsiteX7191" fmla="*/ 779995 w 7414059"/>
              <a:gd name="connsiteY7191" fmla="*/ 3412331 h 8604433"/>
              <a:gd name="connsiteX7192" fmla="*/ 766412 w 7414059"/>
              <a:gd name="connsiteY7192" fmla="*/ 3402492 h 8604433"/>
              <a:gd name="connsiteX7193" fmla="*/ 1187158 w 7414059"/>
              <a:gd name="connsiteY7193" fmla="*/ 3410827 h 8604433"/>
              <a:gd name="connsiteX7194" fmla="*/ 1182529 w 7414059"/>
              <a:gd name="connsiteY7194" fmla="*/ 3435039 h 8604433"/>
              <a:gd name="connsiteX7195" fmla="*/ 1208656 w 7414059"/>
              <a:gd name="connsiteY7195" fmla="*/ 3448545 h 8604433"/>
              <a:gd name="connsiteX7196" fmla="*/ 1240746 w 7414059"/>
              <a:gd name="connsiteY7196" fmla="*/ 3456080 h 8604433"/>
              <a:gd name="connsiteX7197" fmla="*/ 1223239 w 7414059"/>
              <a:gd name="connsiteY7197" fmla="*/ 3401997 h 8604433"/>
              <a:gd name="connsiteX7198" fmla="*/ 1187158 w 7414059"/>
              <a:gd name="connsiteY7198" fmla="*/ 3410827 h 8604433"/>
              <a:gd name="connsiteX7199" fmla="*/ 1625041 w 7414059"/>
              <a:gd name="connsiteY7199" fmla="*/ 3405331 h 8604433"/>
              <a:gd name="connsiteX7200" fmla="*/ 1638224 w 7414059"/>
              <a:gd name="connsiteY7200" fmla="*/ 3429143 h 8604433"/>
              <a:gd name="connsiteX7201" fmla="*/ 1674162 w 7414059"/>
              <a:gd name="connsiteY7201" fmla="*/ 3439268 h 8604433"/>
              <a:gd name="connsiteX7202" fmla="*/ 1692031 w 7414059"/>
              <a:gd name="connsiteY7202" fmla="*/ 3444297 h 8604433"/>
              <a:gd name="connsiteX7203" fmla="*/ 1697222 w 7414059"/>
              <a:gd name="connsiteY7203" fmla="*/ 3424457 h 8604433"/>
              <a:gd name="connsiteX7204" fmla="*/ 1702403 w 7414059"/>
              <a:gd name="connsiteY7204" fmla="*/ 3404616 h 8604433"/>
              <a:gd name="connsiteX7205" fmla="*/ 1678734 w 7414059"/>
              <a:gd name="connsiteY7205" fmla="*/ 3395615 h 8604433"/>
              <a:gd name="connsiteX7206" fmla="*/ 1625041 w 7414059"/>
              <a:gd name="connsiteY7206" fmla="*/ 3405331 h 8604433"/>
              <a:gd name="connsiteX7207" fmla="*/ 261492 w 7414059"/>
              <a:gd name="connsiteY7207" fmla="*/ 3408455 h 8604433"/>
              <a:gd name="connsiteX7208" fmla="*/ 273331 w 7414059"/>
              <a:gd name="connsiteY7208" fmla="*/ 3420199 h 8604433"/>
              <a:gd name="connsiteX7209" fmla="*/ 266826 w 7414059"/>
              <a:gd name="connsiteY7209" fmla="*/ 3403121 h 8604433"/>
              <a:gd name="connsiteX7210" fmla="*/ 254996 w 7414059"/>
              <a:gd name="connsiteY7210" fmla="*/ 3391376 h 8604433"/>
              <a:gd name="connsiteX7211" fmla="*/ 261492 w 7414059"/>
              <a:gd name="connsiteY7211" fmla="*/ 3408455 h 8604433"/>
              <a:gd name="connsiteX7212" fmla="*/ 1491272 w 7414059"/>
              <a:gd name="connsiteY7212" fmla="*/ 3416456 h 8604433"/>
              <a:gd name="connsiteX7213" fmla="*/ 1486357 w 7414059"/>
              <a:gd name="connsiteY7213" fmla="*/ 3435287 h 8604433"/>
              <a:gd name="connsiteX7214" fmla="*/ 1509827 w 7414059"/>
              <a:gd name="connsiteY7214" fmla="*/ 3444211 h 8604433"/>
              <a:gd name="connsiteX7215" fmla="*/ 1583150 w 7414059"/>
              <a:gd name="connsiteY7215" fmla="*/ 3449536 h 8604433"/>
              <a:gd name="connsiteX7216" fmla="*/ 1533906 w 7414059"/>
              <a:gd name="connsiteY7216" fmla="*/ 3410931 h 8604433"/>
              <a:gd name="connsiteX7217" fmla="*/ 1496197 w 7414059"/>
              <a:gd name="connsiteY7217" fmla="*/ 3397634 h 8604433"/>
              <a:gd name="connsiteX7218" fmla="*/ 1491272 w 7414059"/>
              <a:gd name="connsiteY7218" fmla="*/ 3416456 h 8604433"/>
              <a:gd name="connsiteX7219" fmla="*/ 2218268 w 7414059"/>
              <a:gd name="connsiteY7219" fmla="*/ 3459156 h 8604433"/>
              <a:gd name="connsiteX7220" fmla="*/ 1491987 w 7414059"/>
              <a:gd name="connsiteY7220" fmla="*/ 3696043 h 8604433"/>
              <a:gd name="connsiteX7221" fmla="*/ 1456268 w 7414059"/>
              <a:gd name="connsiteY7221" fmla="*/ 3715207 h 8604433"/>
              <a:gd name="connsiteX7222" fmla="*/ 1456268 w 7414059"/>
              <a:gd name="connsiteY7222" fmla="*/ 3728618 h 8604433"/>
              <a:gd name="connsiteX7223" fmla="*/ 1506274 w 7414059"/>
              <a:gd name="connsiteY7223" fmla="*/ 3723294 h 8604433"/>
              <a:gd name="connsiteX7224" fmla="*/ 2213505 w 7414059"/>
              <a:gd name="connsiteY7224" fmla="*/ 3493780 h 8604433"/>
              <a:gd name="connsiteX7225" fmla="*/ 2370668 w 7414059"/>
              <a:gd name="connsiteY7225" fmla="*/ 3404568 h 8604433"/>
              <a:gd name="connsiteX7226" fmla="*/ 2218268 w 7414059"/>
              <a:gd name="connsiteY7226" fmla="*/ 3459156 h 8604433"/>
              <a:gd name="connsiteX7227" fmla="*/ 1728654 w 7414059"/>
              <a:gd name="connsiteY7227" fmla="*/ 3416580 h 8604433"/>
              <a:gd name="connsiteX7228" fmla="*/ 1715062 w 7414059"/>
              <a:gd name="connsiteY7228" fmla="*/ 3459623 h 8604433"/>
              <a:gd name="connsiteX7229" fmla="*/ 1748371 w 7414059"/>
              <a:gd name="connsiteY7229" fmla="*/ 3500914 h 8604433"/>
              <a:gd name="connsiteX7230" fmla="*/ 1780118 w 7414059"/>
              <a:gd name="connsiteY7230" fmla="*/ 3500914 h 8604433"/>
              <a:gd name="connsiteX7231" fmla="*/ 1780118 w 7414059"/>
              <a:gd name="connsiteY7231" fmla="*/ 3482492 h 8604433"/>
              <a:gd name="connsiteX7232" fmla="*/ 1753924 w 7414059"/>
              <a:gd name="connsiteY7232" fmla="*/ 3460109 h 8604433"/>
              <a:gd name="connsiteX7233" fmla="*/ 1727730 w 7414059"/>
              <a:gd name="connsiteY7233" fmla="*/ 3456146 h 8604433"/>
              <a:gd name="connsiteX7234" fmla="*/ 1757572 w 7414059"/>
              <a:gd name="connsiteY7234" fmla="*/ 3454718 h 8604433"/>
              <a:gd name="connsiteX7235" fmla="*/ 1787424 w 7414059"/>
              <a:gd name="connsiteY7235" fmla="*/ 3453289 h 8604433"/>
              <a:gd name="connsiteX7236" fmla="*/ 1792405 w 7414059"/>
              <a:gd name="connsiteY7236" fmla="*/ 3434239 h 8604433"/>
              <a:gd name="connsiteX7237" fmla="*/ 1797387 w 7414059"/>
              <a:gd name="connsiteY7237" fmla="*/ 3415189 h 8604433"/>
              <a:gd name="connsiteX7238" fmla="*/ 1780003 w 7414059"/>
              <a:gd name="connsiteY7238" fmla="*/ 3415189 h 8604433"/>
              <a:gd name="connsiteX7239" fmla="*/ 1747638 w 7414059"/>
              <a:gd name="connsiteY7239" fmla="*/ 3409436 h 8604433"/>
              <a:gd name="connsiteX7240" fmla="*/ 1728654 w 7414059"/>
              <a:gd name="connsiteY7240" fmla="*/ 3416580 h 8604433"/>
              <a:gd name="connsiteX7241" fmla="*/ 1377106 w 7414059"/>
              <a:gd name="connsiteY7241" fmla="*/ 3435011 h 8604433"/>
              <a:gd name="connsiteX7242" fmla="*/ 1371924 w 7414059"/>
              <a:gd name="connsiteY7242" fmla="*/ 3454842 h 8604433"/>
              <a:gd name="connsiteX7243" fmla="*/ 1405595 w 7414059"/>
              <a:gd name="connsiteY7243" fmla="*/ 3468910 h 8604433"/>
              <a:gd name="connsiteX7244" fmla="*/ 1450353 w 7414059"/>
              <a:gd name="connsiteY7244" fmla="*/ 3457594 h 8604433"/>
              <a:gd name="connsiteX7245" fmla="*/ 1456334 w 7414059"/>
              <a:gd name="connsiteY7245" fmla="*/ 3438087 h 8604433"/>
              <a:gd name="connsiteX7246" fmla="*/ 1424664 w 7414059"/>
              <a:gd name="connsiteY7246" fmla="*/ 3426638 h 8604433"/>
              <a:gd name="connsiteX7247" fmla="*/ 1377106 w 7414059"/>
              <a:gd name="connsiteY7247" fmla="*/ 3435011 h 8604433"/>
              <a:gd name="connsiteX7248" fmla="*/ 1827743 w 7414059"/>
              <a:gd name="connsiteY7248" fmla="*/ 3426247 h 8604433"/>
              <a:gd name="connsiteX7249" fmla="*/ 1821961 w 7414059"/>
              <a:gd name="connsiteY7249" fmla="*/ 3447745 h 8604433"/>
              <a:gd name="connsiteX7250" fmla="*/ 1816179 w 7414059"/>
              <a:gd name="connsiteY7250" fmla="*/ 3462814 h 8604433"/>
              <a:gd name="connsiteX7251" fmla="*/ 1859042 w 7414059"/>
              <a:gd name="connsiteY7251" fmla="*/ 3462814 h 8604433"/>
              <a:gd name="connsiteX7252" fmla="*/ 1901904 w 7414059"/>
              <a:gd name="connsiteY7252" fmla="*/ 3462814 h 8604433"/>
              <a:gd name="connsiteX7253" fmla="*/ 1907686 w 7414059"/>
              <a:gd name="connsiteY7253" fmla="*/ 3447745 h 8604433"/>
              <a:gd name="connsiteX7254" fmla="*/ 1913468 w 7414059"/>
              <a:gd name="connsiteY7254" fmla="*/ 3429657 h 8604433"/>
              <a:gd name="connsiteX7255" fmla="*/ 1870605 w 7414059"/>
              <a:gd name="connsiteY7255" fmla="*/ 3423218 h 8604433"/>
              <a:gd name="connsiteX7256" fmla="*/ 1827743 w 7414059"/>
              <a:gd name="connsiteY7256" fmla="*/ 3426247 h 8604433"/>
              <a:gd name="connsiteX7257" fmla="*/ 2050380 w 7414059"/>
              <a:gd name="connsiteY7257" fmla="*/ 3429162 h 8604433"/>
              <a:gd name="connsiteX7258" fmla="*/ 2099205 w 7414059"/>
              <a:gd name="connsiteY7258" fmla="*/ 3439506 h 8604433"/>
              <a:gd name="connsiteX7259" fmla="*/ 2146830 w 7414059"/>
              <a:gd name="connsiteY7259" fmla="*/ 3416694 h 8604433"/>
              <a:gd name="connsiteX7260" fmla="*/ 2101291 w 7414059"/>
              <a:gd name="connsiteY7260" fmla="*/ 3415941 h 8604433"/>
              <a:gd name="connsiteX7261" fmla="*/ 2050380 w 7414059"/>
              <a:gd name="connsiteY7261" fmla="*/ 3429162 h 8604433"/>
              <a:gd name="connsiteX7262" fmla="*/ 810075 w 7414059"/>
              <a:gd name="connsiteY7262" fmla="*/ 3443764 h 8604433"/>
              <a:gd name="connsiteX7263" fmla="*/ 814875 w 7414059"/>
              <a:gd name="connsiteY7263" fmla="*/ 3455670 h 8604433"/>
              <a:gd name="connsiteX7264" fmla="*/ 814875 w 7414059"/>
              <a:gd name="connsiteY7264" fmla="*/ 3431857 h 8604433"/>
              <a:gd name="connsiteX7265" fmla="*/ 810075 w 7414059"/>
              <a:gd name="connsiteY7265" fmla="*/ 3443764 h 8604433"/>
              <a:gd name="connsiteX7266" fmla="*/ 1024290 w 7414059"/>
              <a:gd name="connsiteY7266" fmla="*/ 3445517 h 8604433"/>
              <a:gd name="connsiteX7267" fmla="*/ 1027005 w 7414059"/>
              <a:gd name="connsiteY7267" fmla="*/ 3481864 h 8604433"/>
              <a:gd name="connsiteX7268" fmla="*/ 1039387 w 7414059"/>
              <a:gd name="connsiteY7268" fmla="*/ 3432648 h 8604433"/>
              <a:gd name="connsiteX7269" fmla="*/ 1024290 w 7414059"/>
              <a:gd name="connsiteY7269" fmla="*/ 3445517 h 8604433"/>
              <a:gd name="connsiteX7270" fmla="*/ 1275293 w 7414059"/>
              <a:gd name="connsiteY7270" fmla="*/ 3438373 h 8604433"/>
              <a:gd name="connsiteX7271" fmla="*/ 1270035 w 7414059"/>
              <a:gd name="connsiteY7271" fmla="*/ 3465433 h 8604433"/>
              <a:gd name="connsiteX7272" fmla="*/ 1294152 w 7414059"/>
              <a:gd name="connsiteY7272" fmla="*/ 3491313 h 8604433"/>
              <a:gd name="connsiteX7273" fmla="*/ 1336091 w 7414059"/>
              <a:gd name="connsiteY7273" fmla="*/ 3476520 h 8604433"/>
              <a:gd name="connsiteX7274" fmla="*/ 1342111 w 7414059"/>
              <a:gd name="connsiteY7274" fmla="*/ 3456889 h 8604433"/>
              <a:gd name="connsiteX7275" fmla="*/ 1308697 w 7414059"/>
              <a:gd name="connsiteY7275" fmla="*/ 3440954 h 8604433"/>
              <a:gd name="connsiteX7276" fmla="*/ 1275293 w 7414059"/>
              <a:gd name="connsiteY7276" fmla="*/ 3425019 h 8604433"/>
              <a:gd name="connsiteX7277" fmla="*/ 1275293 w 7414059"/>
              <a:gd name="connsiteY7277" fmla="*/ 3438373 h 8604433"/>
              <a:gd name="connsiteX7278" fmla="*/ 1934166 w 7414059"/>
              <a:gd name="connsiteY7278" fmla="*/ 3464890 h 8604433"/>
              <a:gd name="connsiteX7279" fmla="*/ 1928032 w 7414059"/>
              <a:gd name="connsiteY7279" fmla="*/ 3509124 h 8604433"/>
              <a:gd name="connsiteX7280" fmla="*/ 2003955 w 7414059"/>
              <a:gd name="connsiteY7280" fmla="*/ 3475120 h 8604433"/>
              <a:gd name="connsiteX7281" fmla="*/ 2011099 w 7414059"/>
              <a:gd name="connsiteY7281" fmla="*/ 3457261 h 8604433"/>
              <a:gd name="connsiteX7282" fmla="*/ 1981305 w 7414059"/>
              <a:gd name="connsiteY7282" fmla="*/ 3424714 h 8604433"/>
              <a:gd name="connsiteX7283" fmla="*/ 1944357 w 7414059"/>
              <a:gd name="connsiteY7283" fmla="*/ 3424714 h 8604433"/>
              <a:gd name="connsiteX7284" fmla="*/ 1934166 w 7414059"/>
              <a:gd name="connsiteY7284" fmla="*/ 3464890 h 8604433"/>
              <a:gd name="connsiteX7285" fmla="*/ 1613802 w 7414059"/>
              <a:gd name="connsiteY7285" fmla="*/ 3450984 h 8604433"/>
              <a:gd name="connsiteX7286" fmla="*/ 1649359 w 7414059"/>
              <a:gd name="connsiteY7286" fmla="*/ 3485626 h 8604433"/>
              <a:gd name="connsiteX7287" fmla="*/ 1675762 w 7414059"/>
              <a:gd name="connsiteY7287" fmla="*/ 3491856 h 8604433"/>
              <a:gd name="connsiteX7288" fmla="*/ 1681486 w 7414059"/>
              <a:gd name="connsiteY7288" fmla="*/ 3476920 h 8604433"/>
              <a:gd name="connsiteX7289" fmla="*/ 1648749 w 7414059"/>
              <a:gd name="connsiteY7289" fmla="*/ 3444335 h 8604433"/>
              <a:gd name="connsiteX7290" fmla="*/ 1619574 w 7414059"/>
              <a:gd name="connsiteY7290" fmla="*/ 3435963 h 8604433"/>
              <a:gd name="connsiteX7291" fmla="*/ 1613802 w 7414059"/>
              <a:gd name="connsiteY7291" fmla="*/ 3450984 h 8604433"/>
              <a:gd name="connsiteX7292" fmla="*/ 681420 w 7414059"/>
              <a:gd name="connsiteY7292" fmla="*/ 3450260 h 8604433"/>
              <a:gd name="connsiteX7293" fmla="*/ 688002 w 7414059"/>
              <a:gd name="connsiteY7293" fmla="*/ 3509191 h 8604433"/>
              <a:gd name="connsiteX7294" fmla="*/ 700166 w 7414059"/>
              <a:gd name="connsiteY7294" fmla="*/ 3460585 h 8604433"/>
              <a:gd name="connsiteX7295" fmla="*/ 681420 w 7414059"/>
              <a:gd name="connsiteY7295" fmla="*/ 3450260 h 8604433"/>
              <a:gd name="connsiteX7296" fmla="*/ 758363 w 7414059"/>
              <a:gd name="connsiteY7296" fmla="*/ 3449517 h 8604433"/>
              <a:gd name="connsiteX7297" fmla="*/ 752020 w 7414059"/>
              <a:gd name="connsiteY7297" fmla="*/ 3481073 h 8604433"/>
              <a:gd name="connsiteX7298" fmla="*/ 752629 w 7414059"/>
              <a:gd name="connsiteY7298" fmla="*/ 3505676 h 8604433"/>
              <a:gd name="connsiteX7299" fmla="*/ 761821 w 7414059"/>
              <a:gd name="connsiteY7299" fmla="*/ 3482683 h 8604433"/>
              <a:gd name="connsiteX7300" fmla="*/ 758363 w 7414059"/>
              <a:gd name="connsiteY7300" fmla="*/ 3449517 h 8604433"/>
              <a:gd name="connsiteX7301" fmla="*/ 941672 w 7414059"/>
              <a:gd name="connsiteY7301" fmla="*/ 3550920 h 8604433"/>
              <a:gd name="connsiteX7302" fmla="*/ 915278 w 7414059"/>
              <a:gd name="connsiteY7302" fmla="*/ 3665220 h 8604433"/>
              <a:gd name="connsiteX7303" fmla="*/ 912021 w 7414059"/>
              <a:gd name="connsiteY7303" fmla="*/ 3681889 h 8604433"/>
              <a:gd name="connsiteX7304" fmla="*/ 950778 w 7414059"/>
              <a:gd name="connsiteY7304" fmla="*/ 3681889 h 8604433"/>
              <a:gd name="connsiteX7305" fmla="*/ 988876 w 7414059"/>
              <a:gd name="connsiteY7305" fmla="*/ 3660457 h 8604433"/>
              <a:gd name="connsiteX7306" fmla="*/ 998030 w 7414059"/>
              <a:gd name="connsiteY7306" fmla="*/ 3632216 h 8604433"/>
              <a:gd name="connsiteX7307" fmla="*/ 998458 w 7414059"/>
              <a:gd name="connsiteY7307" fmla="*/ 3600545 h 8604433"/>
              <a:gd name="connsiteX7308" fmla="*/ 978846 w 7414059"/>
              <a:gd name="connsiteY7308" fmla="*/ 3624015 h 8604433"/>
              <a:gd name="connsiteX7309" fmla="*/ 960291 w 7414059"/>
              <a:gd name="connsiteY7309" fmla="*/ 3648132 h 8604433"/>
              <a:gd name="connsiteX7310" fmla="*/ 964511 w 7414059"/>
              <a:gd name="connsiteY7310" fmla="*/ 3567636 h 8604433"/>
              <a:gd name="connsiteX7311" fmla="*/ 960815 w 7414059"/>
              <a:gd name="connsiteY7311" fmla="*/ 3553120 h 8604433"/>
              <a:gd name="connsiteX7312" fmla="*/ 948816 w 7414059"/>
              <a:gd name="connsiteY7312" fmla="*/ 3538652 h 8604433"/>
              <a:gd name="connsiteX7313" fmla="*/ 971560 w 7414059"/>
              <a:gd name="connsiteY7313" fmla="*/ 3547072 h 8604433"/>
              <a:gd name="connsiteX7314" fmla="*/ 994305 w 7414059"/>
              <a:gd name="connsiteY7314" fmla="*/ 3565503 h 8604433"/>
              <a:gd name="connsiteX7315" fmla="*/ 1014336 w 7414059"/>
              <a:gd name="connsiteY7315" fmla="*/ 3573228 h 8604433"/>
              <a:gd name="connsiteX7316" fmla="*/ 997896 w 7414059"/>
              <a:gd name="connsiteY7316" fmla="*/ 3531451 h 8604433"/>
              <a:gd name="connsiteX7317" fmla="*/ 975255 w 7414059"/>
              <a:gd name="connsiteY7317" fmla="*/ 3505810 h 8604433"/>
              <a:gd name="connsiteX7318" fmla="*/ 995077 w 7414059"/>
              <a:gd name="connsiteY7318" fmla="*/ 3522431 h 8604433"/>
              <a:gd name="connsiteX7319" fmla="*/ 1027643 w 7414059"/>
              <a:gd name="connsiteY7319" fmla="*/ 3509496 h 8604433"/>
              <a:gd name="connsiteX7320" fmla="*/ 968559 w 7414059"/>
              <a:gd name="connsiteY7320" fmla="*/ 3453289 h 8604433"/>
              <a:gd name="connsiteX7321" fmla="*/ 941672 w 7414059"/>
              <a:gd name="connsiteY7321" fmla="*/ 3550920 h 8604433"/>
              <a:gd name="connsiteX7322" fmla="*/ 1071963 w 7414059"/>
              <a:gd name="connsiteY7322" fmla="*/ 3474444 h 8604433"/>
              <a:gd name="connsiteX7323" fmla="*/ 1089098 w 7414059"/>
              <a:gd name="connsiteY7323" fmla="*/ 3510439 h 8604433"/>
              <a:gd name="connsiteX7324" fmla="*/ 1107519 w 7414059"/>
              <a:gd name="connsiteY7324" fmla="*/ 3525327 h 8604433"/>
              <a:gd name="connsiteX7325" fmla="*/ 1122826 w 7414059"/>
              <a:gd name="connsiteY7325" fmla="*/ 3534289 h 8604433"/>
              <a:gd name="connsiteX7326" fmla="*/ 1104833 w 7414059"/>
              <a:gd name="connsiteY7326" fmla="*/ 3474577 h 8604433"/>
              <a:gd name="connsiteX7327" fmla="*/ 1077259 w 7414059"/>
              <a:gd name="connsiteY7327" fmla="*/ 3454184 h 8604433"/>
              <a:gd name="connsiteX7328" fmla="*/ 1071963 w 7414059"/>
              <a:gd name="connsiteY7328" fmla="*/ 3474444 h 8604433"/>
              <a:gd name="connsiteX7329" fmla="*/ 1176871 w 7414059"/>
              <a:gd name="connsiteY7329" fmla="*/ 3459642 h 8604433"/>
              <a:gd name="connsiteX7330" fmla="*/ 1195845 w 7414059"/>
              <a:gd name="connsiteY7330" fmla="*/ 3509401 h 8604433"/>
              <a:gd name="connsiteX7331" fmla="*/ 1221181 w 7414059"/>
              <a:gd name="connsiteY7331" fmla="*/ 3520935 h 8604433"/>
              <a:gd name="connsiteX7332" fmla="*/ 1229039 w 7414059"/>
              <a:gd name="connsiteY7332" fmla="*/ 3508544 h 8604433"/>
              <a:gd name="connsiteX7333" fmla="*/ 1212933 w 7414059"/>
              <a:gd name="connsiteY7333" fmla="*/ 3464347 h 8604433"/>
              <a:gd name="connsiteX7334" fmla="*/ 1176871 w 7414059"/>
              <a:gd name="connsiteY7334" fmla="*/ 3459642 h 8604433"/>
              <a:gd name="connsiteX7335" fmla="*/ 1481776 w 7414059"/>
              <a:gd name="connsiteY7335" fmla="*/ 3459537 h 8604433"/>
              <a:gd name="connsiteX7336" fmla="*/ 1547174 w 7414059"/>
              <a:gd name="connsiteY7336" fmla="*/ 3516154 h 8604433"/>
              <a:gd name="connsiteX7337" fmla="*/ 1570568 w 7414059"/>
              <a:gd name="connsiteY7337" fmla="*/ 3522031 h 8604433"/>
              <a:gd name="connsiteX7338" fmla="*/ 1570568 w 7414059"/>
              <a:gd name="connsiteY7338" fmla="*/ 3498218 h 8604433"/>
              <a:gd name="connsiteX7339" fmla="*/ 1570568 w 7414059"/>
              <a:gd name="connsiteY7339" fmla="*/ 3474406 h 8604433"/>
              <a:gd name="connsiteX7340" fmla="*/ 1544374 w 7414059"/>
              <a:gd name="connsiteY7340" fmla="*/ 3468157 h 8604433"/>
              <a:gd name="connsiteX7341" fmla="*/ 1503207 w 7414059"/>
              <a:gd name="connsiteY7341" fmla="*/ 3457499 h 8604433"/>
              <a:gd name="connsiteX7342" fmla="*/ 1481776 w 7414059"/>
              <a:gd name="connsiteY7342" fmla="*/ 3459537 h 8604433"/>
              <a:gd name="connsiteX7343" fmla="*/ 2242080 w 7414059"/>
              <a:gd name="connsiteY7343" fmla="*/ 3507000 h 8604433"/>
              <a:gd name="connsiteX7344" fmla="*/ 1587237 w 7414059"/>
              <a:gd name="connsiteY7344" fmla="*/ 3725370 h 8604433"/>
              <a:gd name="connsiteX7345" fmla="*/ 1503893 w 7414059"/>
              <a:gd name="connsiteY7345" fmla="*/ 3749869 h 8604433"/>
              <a:gd name="connsiteX7346" fmla="*/ 2014595 w 7414059"/>
              <a:gd name="connsiteY7346" fmla="*/ 3631435 h 8604433"/>
              <a:gd name="connsiteX7347" fmla="*/ 2380193 w 7414059"/>
              <a:gd name="connsiteY7347" fmla="*/ 3468243 h 8604433"/>
              <a:gd name="connsiteX7348" fmla="*/ 2242080 w 7414059"/>
              <a:gd name="connsiteY7348" fmla="*/ 3507000 h 8604433"/>
              <a:gd name="connsiteX7349" fmla="*/ 795873 w 7414059"/>
              <a:gd name="connsiteY7349" fmla="*/ 3478692 h 8604433"/>
              <a:gd name="connsiteX7350" fmla="*/ 789520 w 7414059"/>
              <a:gd name="connsiteY7350" fmla="*/ 3504209 h 8604433"/>
              <a:gd name="connsiteX7351" fmla="*/ 756601 w 7414059"/>
              <a:gd name="connsiteY7351" fmla="*/ 3583391 h 8604433"/>
              <a:gd name="connsiteX7352" fmla="*/ 749667 w 7414059"/>
              <a:gd name="connsiteY7352" fmla="*/ 3542776 h 8604433"/>
              <a:gd name="connsiteX7353" fmla="*/ 730846 w 7414059"/>
              <a:gd name="connsiteY7353" fmla="*/ 3550196 h 8604433"/>
              <a:gd name="connsiteX7354" fmla="*/ 779757 w 7414059"/>
              <a:gd name="connsiteY7354" fmla="*/ 3624739 h 8604433"/>
              <a:gd name="connsiteX7355" fmla="*/ 806712 w 7414059"/>
              <a:gd name="connsiteY7355" fmla="*/ 3476835 h 8604433"/>
              <a:gd name="connsiteX7356" fmla="*/ 795873 w 7414059"/>
              <a:gd name="connsiteY7356" fmla="*/ 3478692 h 8604433"/>
              <a:gd name="connsiteX7357" fmla="*/ 1367371 w 7414059"/>
              <a:gd name="connsiteY7357" fmla="*/ 3478692 h 8604433"/>
              <a:gd name="connsiteX7358" fmla="*/ 1389021 w 7414059"/>
              <a:gd name="connsiteY7358" fmla="*/ 3529251 h 8604433"/>
              <a:gd name="connsiteX7359" fmla="*/ 1437218 w 7414059"/>
              <a:gd name="connsiteY7359" fmla="*/ 3510810 h 8604433"/>
              <a:gd name="connsiteX7360" fmla="*/ 1407224 w 7414059"/>
              <a:gd name="connsiteY7360" fmla="*/ 3482797 h 8604433"/>
              <a:gd name="connsiteX7361" fmla="*/ 1367371 w 7414059"/>
              <a:gd name="connsiteY7361" fmla="*/ 3478692 h 8604433"/>
              <a:gd name="connsiteX7362" fmla="*/ 1811769 w 7414059"/>
              <a:gd name="connsiteY7362" fmla="*/ 3487588 h 8604433"/>
              <a:gd name="connsiteX7363" fmla="*/ 1819208 w 7414059"/>
              <a:gd name="connsiteY7363" fmla="*/ 3511258 h 8604433"/>
              <a:gd name="connsiteX7364" fmla="*/ 1832505 w 7414059"/>
              <a:gd name="connsiteY7364" fmla="*/ 3519669 h 8604433"/>
              <a:gd name="connsiteX7365" fmla="*/ 1816627 w 7414059"/>
              <a:gd name="connsiteY7365" fmla="*/ 3519821 h 8604433"/>
              <a:gd name="connsiteX7366" fmla="*/ 1796815 w 7414059"/>
              <a:gd name="connsiteY7366" fmla="*/ 3531784 h 8604433"/>
              <a:gd name="connsiteX7367" fmla="*/ 1792872 w 7414059"/>
              <a:gd name="connsiteY7367" fmla="*/ 3543605 h 8604433"/>
              <a:gd name="connsiteX7368" fmla="*/ 1775774 w 7414059"/>
              <a:gd name="connsiteY7368" fmla="*/ 3526508 h 8604433"/>
              <a:gd name="connsiteX7369" fmla="*/ 1696155 w 7414059"/>
              <a:gd name="connsiteY7369" fmla="*/ 3531870 h 8604433"/>
              <a:gd name="connsiteX7370" fmla="*/ 1710366 w 7414059"/>
              <a:gd name="connsiteY7370" fmla="*/ 3548682 h 8604433"/>
              <a:gd name="connsiteX7371" fmla="*/ 1741189 w 7414059"/>
              <a:gd name="connsiteY7371" fmla="*/ 3557350 h 8604433"/>
              <a:gd name="connsiteX7372" fmla="*/ 1712614 w 7414059"/>
              <a:gd name="connsiteY7372" fmla="*/ 3564350 h 8604433"/>
              <a:gd name="connsiteX7373" fmla="*/ 1665818 w 7414059"/>
              <a:gd name="connsiteY7373" fmla="*/ 3557054 h 8604433"/>
              <a:gd name="connsiteX7374" fmla="*/ 1626499 w 7414059"/>
              <a:gd name="connsiteY7374" fmla="*/ 3544938 h 8604433"/>
              <a:gd name="connsiteX7375" fmla="*/ 1591951 w 7414059"/>
              <a:gd name="connsiteY7375" fmla="*/ 3538585 h 8604433"/>
              <a:gd name="connsiteX7376" fmla="*/ 1586379 w 7414059"/>
              <a:gd name="connsiteY7376" fmla="*/ 3559893 h 8604433"/>
              <a:gd name="connsiteX7377" fmla="*/ 1592361 w 7414059"/>
              <a:gd name="connsiteY7377" fmla="*/ 3588534 h 8604433"/>
              <a:gd name="connsiteX7378" fmla="*/ 1587237 w 7414059"/>
              <a:gd name="connsiteY7378" fmla="*/ 3596021 h 8604433"/>
              <a:gd name="connsiteX7379" fmla="*/ 1570568 w 7414059"/>
              <a:gd name="connsiteY7379" fmla="*/ 3605689 h 8604433"/>
              <a:gd name="connsiteX7380" fmla="*/ 1665818 w 7414059"/>
              <a:gd name="connsiteY7380" fmla="*/ 3595878 h 8604433"/>
              <a:gd name="connsiteX7381" fmla="*/ 1894551 w 7414059"/>
              <a:gd name="connsiteY7381" fmla="*/ 3521564 h 8604433"/>
              <a:gd name="connsiteX7382" fmla="*/ 1900419 w 7414059"/>
              <a:gd name="connsiteY7382" fmla="*/ 3493770 h 8604433"/>
              <a:gd name="connsiteX7383" fmla="*/ 1906162 w 7414059"/>
              <a:gd name="connsiteY7383" fmla="*/ 3472339 h 8604433"/>
              <a:gd name="connsiteX7384" fmla="*/ 1861890 w 7414059"/>
              <a:gd name="connsiteY7384" fmla="*/ 3472339 h 8604433"/>
              <a:gd name="connsiteX7385" fmla="*/ 1817618 w 7414059"/>
              <a:gd name="connsiteY7385" fmla="*/ 3472339 h 8604433"/>
              <a:gd name="connsiteX7386" fmla="*/ 1811769 w 7414059"/>
              <a:gd name="connsiteY7386" fmla="*/ 3487588 h 8604433"/>
              <a:gd name="connsiteX7387" fmla="*/ 1604439 w 7414059"/>
              <a:gd name="connsiteY7387" fmla="*/ 3489265 h 8604433"/>
              <a:gd name="connsiteX7388" fmla="*/ 1628908 w 7414059"/>
              <a:gd name="connsiteY7388" fmla="*/ 3534508 h 8604433"/>
              <a:gd name="connsiteX7389" fmla="*/ 1675200 w 7414059"/>
              <a:gd name="connsiteY7389" fmla="*/ 3509658 h 8604433"/>
              <a:gd name="connsiteX7390" fmla="*/ 1604439 w 7414059"/>
              <a:gd name="connsiteY7390" fmla="*/ 3489265 h 8604433"/>
              <a:gd name="connsiteX7391" fmla="*/ 1260177 w 7414059"/>
              <a:gd name="connsiteY7391" fmla="*/ 3513049 h 8604433"/>
              <a:gd name="connsiteX7392" fmla="*/ 1271559 w 7414059"/>
              <a:gd name="connsiteY7392" fmla="*/ 3545710 h 8604433"/>
              <a:gd name="connsiteX7393" fmla="*/ 1320908 w 7414059"/>
              <a:gd name="connsiteY7393" fmla="*/ 3534004 h 8604433"/>
              <a:gd name="connsiteX7394" fmla="*/ 1323661 w 7414059"/>
              <a:gd name="connsiteY7394" fmla="*/ 3514897 h 8604433"/>
              <a:gd name="connsiteX7395" fmla="*/ 1295048 w 7414059"/>
              <a:gd name="connsiteY7395" fmla="*/ 3504095 h 8604433"/>
              <a:gd name="connsiteX7396" fmla="*/ 1266444 w 7414059"/>
              <a:gd name="connsiteY7396" fmla="*/ 3493303 h 8604433"/>
              <a:gd name="connsiteX7397" fmla="*/ 1260177 w 7414059"/>
              <a:gd name="connsiteY7397" fmla="*/ 3513049 h 8604433"/>
              <a:gd name="connsiteX7398" fmla="*/ 2394480 w 7414059"/>
              <a:gd name="connsiteY7398" fmla="*/ 3504114 h 8604433"/>
              <a:gd name="connsiteX7399" fmla="*/ 2303993 w 7414059"/>
              <a:gd name="connsiteY7399" fmla="*/ 3547596 h 8604433"/>
              <a:gd name="connsiteX7400" fmla="*/ 1676000 w 7414059"/>
              <a:gd name="connsiteY7400" fmla="*/ 3768109 h 8604433"/>
              <a:gd name="connsiteX7401" fmla="*/ 1562957 w 7414059"/>
              <a:gd name="connsiteY7401" fmla="*/ 3791093 h 8604433"/>
              <a:gd name="connsiteX7402" fmla="*/ 1678391 w 7414059"/>
              <a:gd name="connsiteY7402" fmla="*/ 3797656 h 8604433"/>
              <a:gd name="connsiteX7403" fmla="*/ 2338340 w 7414059"/>
              <a:gd name="connsiteY7403" fmla="*/ 3562436 h 8604433"/>
              <a:gd name="connsiteX7404" fmla="*/ 2394480 w 7414059"/>
              <a:gd name="connsiteY7404" fmla="*/ 3504114 h 8604433"/>
              <a:gd name="connsiteX7405" fmla="*/ 834773 w 7414059"/>
              <a:gd name="connsiteY7405" fmla="*/ 3524955 h 8604433"/>
              <a:gd name="connsiteX7406" fmla="*/ 850108 w 7414059"/>
              <a:gd name="connsiteY7406" fmla="*/ 3551453 h 8604433"/>
              <a:gd name="connsiteX7407" fmla="*/ 847784 w 7414059"/>
              <a:gd name="connsiteY7407" fmla="*/ 3500914 h 8604433"/>
              <a:gd name="connsiteX7408" fmla="*/ 834773 w 7414059"/>
              <a:gd name="connsiteY7408" fmla="*/ 3524955 h 8604433"/>
              <a:gd name="connsiteX7409" fmla="*/ 2946930 w 7414059"/>
              <a:gd name="connsiteY7409" fmla="*/ 3512611 h 8604433"/>
              <a:gd name="connsiteX7410" fmla="*/ 2751811 w 7414059"/>
              <a:gd name="connsiteY7410" fmla="*/ 3604889 h 8604433"/>
              <a:gd name="connsiteX7411" fmla="*/ 2760840 w 7414059"/>
              <a:gd name="connsiteY7411" fmla="*/ 3624491 h 8604433"/>
              <a:gd name="connsiteX7412" fmla="*/ 2769718 w 7414059"/>
              <a:gd name="connsiteY7412" fmla="*/ 3638531 h 8604433"/>
              <a:gd name="connsiteX7413" fmla="*/ 2791644 w 7414059"/>
              <a:gd name="connsiteY7413" fmla="*/ 3617976 h 8604433"/>
              <a:gd name="connsiteX7414" fmla="*/ 2907068 w 7414059"/>
              <a:gd name="connsiteY7414" fmla="*/ 3576971 h 8604433"/>
              <a:gd name="connsiteX7415" fmla="*/ 2946930 w 7414059"/>
              <a:gd name="connsiteY7415" fmla="*/ 3576819 h 8604433"/>
              <a:gd name="connsiteX7416" fmla="*/ 2932643 w 7414059"/>
              <a:gd name="connsiteY7416" fmla="*/ 3567265 h 8604433"/>
              <a:gd name="connsiteX7417" fmla="*/ 2918355 w 7414059"/>
              <a:gd name="connsiteY7417" fmla="*/ 3557702 h 8604433"/>
              <a:gd name="connsiteX7418" fmla="*/ 2937405 w 7414059"/>
              <a:gd name="connsiteY7418" fmla="*/ 3542948 h 8604433"/>
              <a:gd name="connsiteX7419" fmla="*/ 2970667 w 7414059"/>
              <a:gd name="connsiteY7419" fmla="*/ 3520031 h 8604433"/>
              <a:gd name="connsiteX7420" fmla="*/ 2946930 w 7414059"/>
              <a:gd name="connsiteY7420" fmla="*/ 3512611 h 8604433"/>
              <a:gd name="connsiteX7421" fmla="*/ 1157488 w 7414059"/>
              <a:gd name="connsiteY7421" fmla="*/ 3531870 h 8604433"/>
              <a:gd name="connsiteX7422" fmla="*/ 1167727 w 7414059"/>
              <a:gd name="connsiteY7422" fmla="*/ 3565207 h 8604433"/>
              <a:gd name="connsiteX7423" fmla="*/ 1220953 w 7414059"/>
              <a:gd name="connsiteY7423" fmla="*/ 3557873 h 8604433"/>
              <a:gd name="connsiteX7424" fmla="*/ 1225982 w 7414059"/>
              <a:gd name="connsiteY7424" fmla="*/ 3538633 h 8604433"/>
              <a:gd name="connsiteX7425" fmla="*/ 1198721 w 7414059"/>
              <a:gd name="connsiteY7425" fmla="*/ 3524536 h 8604433"/>
              <a:gd name="connsiteX7426" fmla="*/ 1157488 w 7414059"/>
              <a:gd name="connsiteY7426" fmla="*/ 3531870 h 8604433"/>
              <a:gd name="connsiteX7427" fmla="*/ 1461735 w 7414059"/>
              <a:gd name="connsiteY7427" fmla="*/ 3526317 h 8604433"/>
              <a:gd name="connsiteX7428" fmla="*/ 1506084 w 7414059"/>
              <a:gd name="connsiteY7428" fmla="*/ 3567113 h 8604433"/>
              <a:gd name="connsiteX7429" fmla="*/ 1561043 w 7414059"/>
              <a:gd name="connsiteY7429" fmla="*/ 3549482 h 8604433"/>
              <a:gd name="connsiteX7430" fmla="*/ 1524219 w 7414059"/>
              <a:gd name="connsiteY7430" fmla="*/ 3521469 h 8604433"/>
              <a:gd name="connsiteX7431" fmla="*/ 1461735 w 7414059"/>
              <a:gd name="connsiteY7431" fmla="*/ 3526317 h 8604433"/>
              <a:gd name="connsiteX7432" fmla="*/ 3485093 w 7414059"/>
              <a:gd name="connsiteY7432" fmla="*/ 3534118 h 8604433"/>
              <a:gd name="connsiteX7433" fmla="*/ 3027893 w 7414059"/>
              <a:gd name="connsiteY7433" fmla="*/ 3611480 h 8604433"/>
              <a:gd name="connsiteX7434" fmla="*/ 2220649 w 7414059"/>
              <a:gd name="connsiteY7434" fmla="*/ 3957257 h 8604433"/>
              <a:gd name="connsiteX7435" fmla="*/ 2122542 w 7414059"/>
              <a:gd name="connsiteY7435" fmla="*/ 4029799 h 8604433"/>
              <a:gd name="connsiteX7436" fmla="*/ 2180149 w 7414059"/>
              <a:gd name="connsiteY7436" fmla="*/ 4022407 h 8604433"/>
              <a:gd name="connsiteX7437" fmla="*/ 2130638 w 7414059"/>
              <a:gd name="connsiteY7437" fmla="*/ 4062889 h 8604433"/>
              <a:gd name="connsiteX7438" fmla="*/ 1882359 w 7414059"/>
              <a:gd name="connsiteY7438" fmla="*/ 4259409 h 8604433"/>
              <a:gd name="connsiteX7439" fmla="*/ 1814160 w 7414059"/>
              <a:gd name="connsiteY7439" fmla="*/ 4304729 h 8604433"/>
              <a:gd name="connsiteX7440" fmla="*/ 1794824 w 7414059"/>
              <a:gd name="connsiteY7440" fmla="*/ 4318749 h 8604433"/>
              <a:gd name="connsiteX7441" fmla="*/ 1713843 w 7414059"/>
              <a:gd name="connsiteY7441" fmla="*/ 4440355 h 8604433"/>
              <a:gd name="connsiteX7442" fmla="*/ 1599324 w 7414059"/>
              <a:gd name="connsiteY7442" fmla="*/ 4617187 h 8604433"/>
              <a:gd name="connsiteX7443" fmla="*/ 1590532 w 7414059"/>
              <a:gd name="connsiteY7443" fmla="*/ 4655820 h 8604433"/>
              <a:gd name="connsiteX7444" fmla="*/ 1828924 w 7414059"/>
              <a:gd name="connsiteY7444" fmla="*/ 4338133 h 8604433"/>
              <a:gd name="connsiteX7445" fmla="*/ 2024863 w 7414059"/>
              <a:gd name="connsiteY7445" fmla="*/ 4177189 h 8604433"/>
              <a:gd name="connsiteX7446" fmla="*/ 1920497 w 7414059"/>
              <a:gd name="connsiteY7446" fmla="*/ 4313387 h 8604433"/>
              <a:gd name="connsiteX7447" fmla="*/ 1803711 w 7414059"/>
              <a:gd name="connsiteY7447" fmla="*/ 4429601 h 8604433"/>
              <a:gd name="connsiteX7448" fmla="*/ 1716738 w 7414059"/>
              <a:gd name="connsiteY7448" fmla="*/ 4577239 h 8604433"/>
              <a:gd name="connsiteX7449" fmla="*/ 1473737 w 7414059"/>
              <a:gd name="connsiteY7449" fmla="*/ 5176742 h 8604433"/>
              <a:gd name="connsiteX7450" fmla="*/ 1452563 w 7414059"/>
              <a:gd name="connsiteY7450" fmla="*/ 5311826 h 8604433"/>
              <a:gd name="connsiteX7451" fmla="*/ 1463326 w 7414059"/>
              <a:gd name="connsiteY7451" fmla="*/ 5494601 h 8604433"/>
              <a:gd name="connsiteX7452" fmla="*/ 1474089 w 7414059"/>
              <a:gd name="connsiteY7452" fmla="*/ 5677376 h 8604433"/>
              <a:gd name="connsiteX7453" fmla="*/ 1492806 w 7414059"/>
              <a:gd name="connsiteY7453" fmla="*/ 5729764 h 8604433"/>
              <a:gd name="connsiteX7454" fmla="*/ 1545803 w 7414059"/>
              <a:gd name="connsiteY7454" fmla="*/ 5856494 h 8604433"/>
              <a:gd name="connsiteX7455" fmla="*/ 1580093 w 7414059"/>
              <a:gd name="connsiteY7455" fmla="*/ 5944600 h 8604433"/>
              <a:gd name="connsiteX7456" fmla="*/ 1514618 w 7414059"/>
              <a:gd name="connsiteY7456" fmla="*/ 5859009 h 8604433"/>
              <a:gd name="connsiteX7457" fmla="*/ 1407605 w 7414059"/>
              <a:gd name="connsiteY7457" fmla="*/ 5482114 h 8604433"/>
              <a:gd name="connsiteX7458" fmla="*/ 1413710 w 7414059"/>
              <a:gd name="connsiteY7458" fmla="*/ 5150263 h 8604433"/>
              <a:gd name="connsiteX7459" fmla="*/ 1398613 w 7414059"/>
              <a:gd name="connsiteY7459" fmla="*/ 5150692 h 8604433"/>
              <a:gd name="connsiteX7460" fmla="*/ 1376743 w 7414059"/>
              <a:gd name="connsiteY7460" fmla="*/ 5229701 h 8604433"/>
              <a:gd name="connsiteX7461" fmla="*/ 1372715 w 7414059"/>
              <a:gd name="connsiteY7461" fmla="*/ 5353526 h 8604433"/>
              <a:gd name="connsiteX7462" fmla="*/ 1368685 w 7414059"/>
              <a:gd name="connsiteY7462" fmla="*/ 5477351 h 8604433"/>
              <a:gd name="connsiteX7463" fmla="*/ 1388545 w 7414059"/>
              <a:gd name="connsiteY7463" fmla="*/ 5606768 h 8604433"/>
              <a:gd name="connsiteX7464" fmla="*/ 1560957 w 7414059"/>
              <a:gd name="connsiteY7464" fmla="*/ 6029525 h 8604433"/>
              <a:gd name="connsiteX7465" fmla="*/ 2000698 w 7414059"/>
              <a:gd name="connsiteY7465" fmla="*/ 6472714 h 8604433"/>
              <a:gd name="connsiteX7466" fmla="*/ 2154984 w 7414059"/>
              <a:gd name="connsiteY7466" fmla="*/ 6584728 h 8604433"/>
              <a:gd name="connsiteX7467" fmla="*/ 2837393 w 7414059"/>
              <a:gd name="connsiteY7467" fmla="*/ 6923485 h 8604433"/>
              <a:gd name="connsiteX7468" fmla="*/ 3689880 w 7414059"/>
              <a:gd name="connsiteY7468" fmla="*/ 7092182 h 8604433"/>
              <a:gd name="connsiteX7469" fmla="*/ 3861330 w 7414059"/>
              <a:gd name="connsiteY7469" fmla="*/ 7102650 h 8604433"/>
              <a:gd name="connsiteX7470" fmla="*/ 4018493 w 7414059"/>
              <a:gd name="connsiteY7470" fmla="*/ 7092315 h 8604433"/>
              <a:gd name="connsiteX7471" fmla="*/ 4504268 w 7414059"/>
              <a:gd name="connsiteY7471" fmla="*/ 7020125 h 8604433"/>
              <a:gd name="connsiteX7472" fmla="*/ 5175780 w 7414059"/>
              <a:gd name="connsiteY7472" fmla="*/ 6799669 h 8604433"/>
              <a:gd name="connsiteX7473" fmla="*/ 6232465 w 7414059"/>
              <a:gd name="connsiteY7473" fmla="*/ 5879859 h 8604433"/>
              <a:gd name="connsiteX7474" fmla="*/ 6352004 w 7414059"/>
              <a:gd name="connsiteY7474" fmla="*/ 5367814 h 8604433"/>
              <a:gd name="connsiteX7475" fmla="*/ 6314732 w 7414059"/>
              <a:gd name="connsiteY7475" fmla="*/ 5008521 h 8604433"/>
              <a:gd name="connsiteX7476" fmla="*/ 6158608 w 7414059"/>
              <a:gd name="connsiteY7476" fmla="*/ 4650924 h 8604433"/>
              <a:gd name="connsiteX7477" fmla="*/ 5692378 w 7414059"/>
              <a:gd name="connsiteY7477" fmla="*/ 4128916 h 8604433"/>
              <a:gd name="connsiteX7478" fmla="*/ 5232930 w 7414059"/>
              <a:gd name="connsiteY7478" fmla="*/ 3862731 h 8604433"/>
              <a:gd name="connsiteX7479" fmla="*/ 4690006 w 7414059"/>
              <a:gd name="connsiteY7479" fmla="*/ 3668801 h 8604433"/>
              <a:gd name="connsiteX7480" fmla="*/ 3818468 w 7414059"/>
              <a:gd name="connsiteY7480" fmla="*/ 3566751 h 8604433"/>
              <a:gd name="connsiteX7481" fmla="*/ 3186093 w 7414059"/>
              <a:gd name="connsiteY7481" fmla="*/ 3625415 h 8604433"/>
              <a:gd name="connsiteX7482" fmla="*/ 3039085 w 7414059"/>
              <a:gd name="connsiteY7482" fmla="*/ 3648637 h 8604433"/>
              <a:gd name="connsiteX7483" fmla="*/ 3632730 w 7414059"/>
              <a:gd name="connsiteY7483" fmla="*/ 3534175 h 8604433"/>
              <a:gd name="connsiteX7484" fmla="*/ 3804180 w 7414059"/>
              <a:gd name="connsiteY7484" fmla="*/ 3515268 h 8604433"/>
              <a:gd name="connsiteX7485" fmla="*/ 3485093 w 7414059"/>
              <a:gd name="connsiteY7485" fmla="*/ 3534118 h 8604433"/>
              <a:gd name="connsiteX7486" fmla="*/ 1058551 w 7414059"/>
              <a:gd name="connsiteY7486" fmla="*/ 3543776 h 8604433"/>
              <a:gd name="connsiteX7487" fmla="*/ 1055913 w 7414059"/>
              <a:gd name="connsiteY7487" fmla="*/ 3567589 h 8604433"/>
              <a:gd name="connsiteX7488" fmla="*/ 1058132 w 7414059"/>
              <a:gd name="connsiteY7488" fmla="*/ 3617843 h 8604433"/>
              <a:gd name="connsiteX7489" fmla="*/ 1080030 w 7414059"/>
              <a:gd name="connsiteY7489" fmla="*/ 3635540 h 8604433"/>
              <a:gd name="connsiteX7490" fmla="*/ 1058837 w 7414059"/>
              <a:gd name="connsiteY7490" fmla="*/ 3625167 h 8604433"/>
              <a:gd name="connsiteX7491" fmla="*/ 1037635 w 7414059"/>
              <a:gd name="connsiteY7491" fmla="*/ 3614795 h 8604433"/>
              <a:gd name="connsiteX7492" fmla="*/ 1031605 w 7414059"/>
              <a:gd name="connsiteY7492" fmla="*/ 3638817 h 8604433"/>
              <a:gd name="connsiteX7493" fmla="*/ 1017089 w 7414059"/>
              <a:gd name="connsiteY7493" fmla="*/ 3662839 h 8604433"/>
              <a:gd name="connsiteX7494" fmla="*/ 1008593 w 7414059"/>
              <a:gd name="connsiteY7494" fmla="*/ 3672364 h 8604433"/>
              <a:gd name="connsiteX7495" fmla="*/ 1463412 w 7414059"/>
              <a:gd name="connsiteY7495" fmla="*/ 3637331 h 8604433"/>
              <a:gd name="connsiteX7496" fmla="*/ 1551518 w 7414059"/>
              <a:gd name="connsiteY7496" fmla="*/ 3621643 h 8604433"/>
              <a:gd name="connsiteX7497" fmla="*/ 1551518 w 7414059"/>
              <a:gd name="connsiteY7497" fmla="*/ 3605270 h 8604433"/>
              <a:gd name="connsiteX7498" fmla="*/ 1551518 w 7414059"/>
              <a:gd name="connsiteY7498" fmla="*/ 3588896 h 8604433"/>
              <a:gd name="connsiteX7499" fmla="*/ 1508169 w 7414059"/>
              <a:gd name="connsiteY7499" fmla="*/ 3577981 h 8604433"/>
              <a:gd name="connsiteX7500" fmla="*/ 1449781 w 7414059"/>
              <a:gd name="connsiteY7500" fmla="*/ 3597240 h 8604433"/>
              <a:gd name="connsiteX7501" fmla="*/ 1386202 w 7414059"/>
              <a:gd name="connsiteY7501" fmla="*/ 3601812 h 8604433"/>
              <a:gd name="connsiteX7502" fmla="*/ 1341682 w 7414059"/>
              <a:gd name="connsiteY7502" fmla="*/ 3588420 h 8604433"/>
              <a:gd name="connsiteX7503" fmla="*/ 1332633 w 7414059"/>
              <a:gd name="connsiteY7503" fmla="*/ 3605327 h 8604433"/>
              <a:gd name="connsiteX7504" fmla="*/ 1330395 w 7414059"/>
              <a:gd name="connsiteY7504" fmla="*/ 3629549 h 8604433"/>
              <a:gd name="connsiteX7505" fmla="*/ 1322918 w 7414059"/>
              <a:gd name="connsiteY7505" fmla="*/ 3632311 h 8604433"/>
              <a:gd name="connsiteX7506" fmla="*/ 1308630 w 7414059"/>
              <a:gd name="connsiteY7506" fmla="*/ 3601050 h 8604433"/>
              <a:gd name="connsiteX7507" fmla="*/ 1289580 w 7414059"/>
              <a:gd name="connsiteY7507" fmla="*/ 3566875 h 8604433"/>
              <a:gd name="connsiteX7508" fmla="*/ 1243384 w 7414059"/>
              <a:gd name="connsiteY7508" fmla="*/ 3594125 h 8604433"/>
              <a:gd name="connsiteX7509" fmla="*/ 1237621 w 7414059"/>
              <a:gd name="connsiteY7509" fmla="*/ 3630178 h 8604433"/>
              <a:gd name="connsiteX7510" fmla="*/ 1216943 w 7414059"/>
              <a:gd name="connsiteY7510" fmla="*/ 3631740 h 8604433"/>
              <a:gd name="connsiteX7511" fmla="*/ 1168937 w 7414059"/>
              <a:gd name="connsiteY7511" fmla="*/ 3619157 h 8604433"/>
              <a:gd name="connsiteX7512" fmla="*/ 1141600 w 7414059"/>
              <a:gd name="connsiteY7512" fmla="*/ 3605022 h 8604433"/>
              <a:gd name="connsiteX7513" fmla="*/ 1135742 w 7414059"/>
              <a:gd name="connsiteY7513" fmla="*/ 3634302 h 8604433"/>
              <a:gd name="connsiteX7514" fmla="*/ 1110110 w 7414059"/>
              <a:gd name="connsiteY7514" fmla="*/ 3625225 h 8604433"/>
              <a:gd name="connsiteX7515" fmla="*/ 1111606 w 7414059"/>
              <a:gd name="connsiteY7515" fmla="*/ 3594402 h 8604433"/>
              <a:gd name="connsiteX7516" fmla="*/ 1094051 w 7414059"/>
              <a:gd name="connsiteY7516" fmla="*/ 3598993 h 8604433"/>
              <a:gd name="connsiteX7517" fmla="*/ 1075306 w 7414059"/>
              <a:gd name="connsiteY7517" fmla="*/ 3557997 h 8604433"/>
              <a:gd name="connsiteX7518" fmla="*/ 1069391 w 7414059"/>
              <a:gd name="connsiteY7518" fmla="*/ 3519964 h 8604433"/>
              <a:gd name="connsiteX7519" fmla="*/ 1053998 w 7414059"/>
              <a:gd name="connsiteY7519" fmla="*/ 3519964 h 8604433"/>
              <a:gd name="connsiteX7520" fmla="*/ 1058551 w 7414059"/>
              <a:gd name="connsiteY7520" fmla="*/ 3543776 h 8604433"/>
              <a:gd name="connsiteX7521" fmla="*/ 2988574 w 7414059"/>
              <a:gd name="connsiteY7521" fmla="*/ 3536033 h 8604433"/>
              <a:gd name="connsiteX7522" fmla="*/ 2975505 w 7414059"/>
              <a:gd name="connsiteY7522" fmla="*/ 3552101 h 8604433"/>
              <a:gd name="connsiteX7523" fmla="*/ 2992955 w 7414059"/>
              <a:gd name="connsiteY7523" fmla="*/ 3545558 h 8604433"/>
              <a:gd name="connsiteX7524" fmla="*/ 3019149 w 7414059"/>
              <a:gd name="connsiteY7524" fmla="*/ 3539014 h 8604433"/>
              <a:gd name="connsiteX7525" fmla="*/ 3027893 w 7414059"/>
              <a:gd name="connsiteY7525" fmla="*/ 3529489 h 8604433"/>
              <a:gd name="connsiteX7526" fmla="*/ 2988574 w 7414059"/>
              <a:gd name="connsiteY7526" fmla="*/ 3536033 h 8604433"/>
              <a:gd name="connsiteX7527" fmla="*/ 1351493 w 7414059"/>
              <a:gd name="connsiteY7527" fmla="*/ 3538233 h 8604433"/>
              <a:gd name="connsiteX7528" fmla="*/ 1346483 w 7414059"/>
              <a:gd name="connsiteY7528" fmla="*/ 3560045 h 8604433"/>
              <a:gd name="connsiteX7529" fmla="*/ 1373353 w 7414059"/>
              <a:gd name="connsiteY7529" fmla="*/ 3584639 h 8604433"/>
              <a:gd name="connsiteX7530" fmla="*/ 1427693 w 7414059"/>
              <a:gd name="connsiteY7530" fmla="*/ 3577238 h 8604433"/>
              <a:gd name="connsiteX7531" fmla="*/ 1393193 w 7414059"/>
              <a:gd name="connsiteY7531" fmla="*/ 3543900 h 8604433"/>
              <a:gd name="connsiteX7532" fmla="*/ 1351493 w 7414059"/>
              <a:gd name="connsiteY7532" fmla="*/ 3538233 h 8604433"/>
              <a:gd name="connsiteX7533" fmla="*/ 1103843 w 7414059"/>
              <a:gd name="connsiteY7533" fmla="*/ 3567027 h 8604433"/>
              <a:gd name="connsiteX7534" fmla="*/ 1116692 w 7414059"/>
              <a:gd name="connsiteY7534" fmla="*/ 3572656 h 8604433"/>
              <a:gd name="connsiteX7535" fmla="*/ 1112949 w 7414059"/>
              <a:gd name="connsiteY7535" fmla="*/ 3553044 h 8604433"/>
              <a:gd name="connsiteX7536" fmla="*/ 1103843 w 7414059"/>
              <a:gd name="connsiteY7536" fmla="*/ 3567027 h 8604433"/>
              <a:gd name="connsiteX7537" fmla="*/ 2289705 w 7414059"/>
              <a:gd name="connsiteY7537" fmla="*/ 3610813 h 8604433"/>
              <a:gd name="connsiteX7538" fmla="*/ 1624775 w 7414059"/>
              <a:gd name="connsiteY7538" fmla="*/ 3824688 h 8604433"/>
              <a:gd name="connsiteX7539" fmla="*/ 1623736 w 7414059"/>
              <a:gd name="connsiteY7539" fmla="*/ 3835556 h 8604433"/>
              <a:gd name="connsiteX7540" fmla="*/ 1957588 w 7414059"/>
              <a:gd name="connsiteY7540" fmla="*/ 3769014 h 8604433"/>
              <a:gd name="connsiteX7541" fmla="*/ 2417626 w 7414059"/>
              <a:gd name="connsiteY7541" fmla="*/ 3573151 h 8604433"/>
              <a:gd name="connsiteX7542" fmla="*/ 2430151 w 7414059"/>
              <a:gd name="connsiteY7542" fmla="*/ 3558064 h 8604433"/>
              <a:gd name="connsiteX7543" fmla="*/ 2412311 w 7414059"/>
              <a:gd name="connsiteY7543" fmla="*/ 3558892 h 8604433"/>
              <a:gd name="connsiteX7544" fmla="*/ 2289705 w 7414059"/>
              <a:gd name="connsiteY7544" fmla="*/ 3610813 h 8604433"/>
              <a:gd name="connsiteX7545" fmla="*/ 1147963 w 7414059"/>
              <a:gd name="connsiteY7545" fmla="*/ 3582038 h 8604433"/>
              <a:gd name="connsiteX7546" fmla="*/ 1207846 w 7414059"/>
              <a:gd name="connsiteY7546" fmla="*/ 3624739 h 8604433"/>
              <a:gd name="connsiteX7547" fmla="*/ 1179814 w 7414059"/>
              <a:gd name="connsiteY7547" fmla="*/ 3581762 h 8604433"/>
              <a:gd name="connsiteX7548" fmla="*/ 1153325 w 7414059"/>
              <a:gd name="connsiteY7548" fmla="*/ 3568056 h 8604433"/>
              <a:gd name="connsiteX7549" fmla="*/ 1147963 w 7414059"/>
              <a:gd name="connsiteY7549" fmla="*/ 3582038 h 8604433"/>
              <a:gd name="connsiteX7550" fmla="*/ 4444737 w 7414059"/>
              <a:gd name="connsiteY7550" fmla="*/ 3583419 h 8604433"/>
              <a:gd name="connsiteX7551" fmla="*/ 4468549 w 7414059"/>
              <a:gd name="connsiteY7551" fmla="*/ 3583419 h 8604433"/>
              <a:gd name="connsiteX7552" fmla="*/ 4456643 w 7414059"/>
              <a:gd name="connsiteY7552" fmla="*/ 3578619 h 8604433"/>
              <a:gd name="connsiteX7553" fmla="*/ 4444737 w 7414059"/>
              <a:gd name="connsiteY7553" fmla="*/ 3583419 h 8604433"/>
              <a:gd name="connsiteX7554" fmla="*/ 4492962 w 7414059"/>
              <a:gd name="connsiteY7554" fmla="*/ 3593144 h 8604433"/>
              <a:gd name="connsiteX7555" fmla="*/ 4511212 w 7414059"/>
              <a:gd name="connsiteY7555" fmla="*/ 3592392 h 8604433"/>
              <a:gd name="connsiteX7556" fmla="*/ 4498715 w 7414059"/>
              <a:gd name="connsiteY7556" fmla="*/ 3587391 h 8604433"/>
              <a:gd name="connsiteX7557" fmla="*/ 4492962 w 7414059"/>
              <a:gd name="connsiteY7557" fmla="*/ 3593144 h 8604433"/>
              <a:gd name="connsiteX7558" fmla="*/ 2466508 w 7414059"/>
              <a:gd name="connsiteY7558" fmla="*/ 3744563 h 8604433"/>
              <a:gd name="connsiteX7559" fmla="*/ 2219497 w 7414059"/>
              <a:gd name="connsiteY7559" fmla="*/ 3867988 h 8604433"/>
              <a:gd name="connsiteX7560" fmla="*/ 2225983 w 7414059"/>
              <a:gd name="connsiteY7560" fmla="*/ 3883914 h 8604433"/>
              <a:gd name="connsiteX7561" fmla="*/ 2237194 w 7414059"/>
              <a:gd name="connsiteY7561" fmla="*/ 3895125 h 8604433"/>
              <a:gd name="connsiteX7562" fmla="*/ 2263807 w 7414059"/>
              <a:gd name="connsiteY7562" fmla="*/ 3869627 h 8604433"/>
              <a:gd name="connsiteX7563" fmla="*/ 2404358 w 7414059"/>
              <a:gd name="connsiteY7563" fmla="*/ 3792760 h 8604433"/>
              <a:gd name="connsiteX7564" fmla="*/ 2712177 w 7414059"/>
              <a:gd name="connsiteY7564" fmla="*/ 3647770 h 8604433"/>
              <a:gd name="connsiteX7565" fmla="*/ 2712177 w 7414059"/>
              <a:gd name="connsiteY7565" fmla="*/ 3635416 h 8604433"/>
              <a:gd name="connsiteX7566" fmla="*/ 2466508 w 7414059"/>
              <a:gd name="connsiteY7566" fmla="*/ 3744563 h 8604433"/>
              <a:gd name="connsiteX7567" fmla="*/ 2794530 w 7414059"/>
              <a:gd name="connsiteY7567" fmla="*/ 3706311 h 8604433"/>
              <a:gd name="connsiteX7568" fmla="*/ 2627843 w 7414059"/>
              <a:gd name="connsiteY7568" fmla="*/ 3778587 h 8604433"/>
              <a:gd name="connsiteX7569" fmla="*/ 2844641 w 7414059"/>
              <a:gd name="connsiteY7569" fmla="*/ 3720436 h 8604433"/>
              <a:gd name="connsiteX7570" fmla="*/ 2917898 w 7414059"/>
              <a:gd name="connsiteY7570" fmla="*/ 3681155 h 8604433"/>
              <a:gd name="connsiteX7571" fmla="*/ 2794530 w 7414059"/>
              <a:gd name="connsiteY7571" fmla="*/ 3706311 h 8604433"/>
              <a:gd name="connsiteX7572" fmla="*/ 3629111 w 7414059"/>
              <a:gd name="connsiteY7572" fmla="*/ 3716465 h 8604433"/>
              <a:gd name="connsiteX7573" fmla="*/ 3118380 w 7414059"/>
              <a:gd name="connsiteY7573" fmla="*/ 3799599 h 8604433"/>
              <a:gd name="connsiteX7574" fmla="*/ 2551643 w 7414059"/>
              <a:gd name="connsiteY7574" fmla="*/ 3978907 h 8604433"/>
              <a:gd name="connsiteX7575" fmla="*/ 2203980 w 7414059"/>
              <a:gd name="connsiteY7575" fmla="*/ 4181504 h 8604433"/>
              <a:gd name="connsiteX7576" fmla="*/ 2065696 w 7414059"/>
              <a:gd name="connsiteY7576" fmla="*/ 4283831 h 8604433"/>
              <a:gd name="connsiteX7577" fmla="*/ 1742523 w 7414059"/>
              <a:gd name="connsiteY7577" fmla="*/ 4627607 h 8604433"/>
              <a:gd name="connsiteX7578" fmla="*/ 1563948 w 7414059"/>
              <a:gd name="connsiteY7578" fmla="*/ 5063014 h 8604433"/>
              <a:gd name="connsiteX7579" fmla="*/ 1530039 w 7414059"/>
              <a:gd name="connsiteY7579" fmla="*/ 5191601 h 8604433"/>
              <a:gd name="connsiteX7580" fmla="*/ 1525591 w 7414059"/>
              <a:gd name="connsiteY7580" fmla="*/ 5324951 h 8604433"/>
              <a:gd name="connsiteX7581" fmla="*/ 1521133 w 7414059"/>
              <a:gd name="connsiteY7581" fmla="*/ 5458301 h 8604433"/>
              <a:gd name="connsiteX7582" fmla="*/ 1551461 w 7414059"/>
              <a:gd name="connsiteY7582" fmla="*/ 5596414 h 8604433"/>
              <a:gd name="connsiteX7583" fmla="*/ 1713471 w 7414059"/>
              <a:gd name="connsiteY7583" fmla="*/ 5986167 h 8604433"/>
              <a:gd name="connsiteX7584" fmla="*/ 1932508 w 7414059"/>
              <a:gd name="connsiteY7584" fmla="*/ 6239628 h 8604433"/>
              <a:gd name="connsiteX7585" fmla="*/ 2391775 w 7414059"/>
              <a:gd name="connsiteY7585" fmla="*/ 6532817 h 8604433"/>
              <a:gd name="connsiteX7586" fmla="*/ 3138383 w 7414059"/>
              <a:gd name="connsiteY7586" fmla="*/ 6811461 h 8604433"/>
              <a:gd name="connsiteX7587" fmla="*/ 3931396 w 7414059"/>
              <a:gd name="connsiteY7587" fmla="*/ 6910769 h 8604433"/>
              <a:gd name="connsiteX7588" fmla="*/ 4728106 w 7414059"/>
              <a:gd name="connsiteY7588" fmla="*/ 6820405 h 8604433"/>
              <a:gd name="connsiteX7589" fmla="*/ 5213880 w 7414059"/>
              <a:gd name="connsiteY7589" fmla="*/ 6644335 h 8604433"/>
              <a:gd name="connsiteX7590" fmla="*/ 5550894 w 7414059"/>
              <a:gd name="connsiteY7590" fmla="*/ 6440282 h 8604433"/>
              <a:gd name="connsiteX7591" fmla="*/ 5661555 w 7414059"/>
              <a:gd name="connsiteY7591" fmla="*/ 6357919 h 8604433"/>
              <a:gd name="connsiteX7592" fmla="*/ 5958126 w 7414059"/>
              <a:gd name="connsiteY7592" fmla="*/ 6060844 h 8604433"/>
              <a:gd name="connsiteX7593" fmla="*/ 6237265 w 7414059"/>
              <a:gd name="connsiteY7593" fmla="*/ 5357860 h 8604433"/>
              <a:gd name="connsiteX7594" fmla="*/ 6048461 w 7414059"/>
              <a:gd name="connsiteY7594" fmla="*/ 4683738 h 8604433"/>
              <a:gd name="connsiteX7595" fmla="*/ 5976576 w 7414059"/>
              <a:gd name="connsiteY7595" fmla="*/ 4556884 h 8604433"/>
              <a:gd name="connsiteX7596" fmla="*/ 5883269 w 7414059"/>
              <a:gd name="connsiteY7596" fmla="*/ 4453395 h 8604433"/>
              <a:gd name="connsiteX7597" fmla="*/ 5201765 w 7414059"/>
              <a:gd name="connsiteY7597" fmla="*/ 3987279 h 8604433"/>
              <a:gd name="connsiteX7598" fmla="*/ 4428068 w 7414059"/>
              <a:gd name="connsiteY7598" fmla="*/ 3748297 h 8604433"/>
              <a:gd name="connsiteX7599" fmla="*/ 3629111 w 7414059"/>
              <a:gd name="connsiteY7599" fmla="*/ 3716465 h 8604433"/>
              <a:gd name="connsiteX7600" fmla="*/ 3599393 w 7414059"/>
              <a:gd name="connsiteY7600" fmla="*/ 3748545 h 8604433"/>
              <a:gd name="connsiteX7601" fmla="*/ 2618318 w 7414059"/>
              <a:gd name="connsiteY7601" fmla="*/ 3984165 h 8604433"/>
              <a:gd name="connsiteX7602" fmla="*/ 2200037 w 7414059"/>
              <a:gd name="connsiteY7602" fmla="*/ 4228586 h 8604433"/>
              <a:gd name="connsiteX7603" fmla="*/ 2107340 w 7414059"/>
              <a:gd name="connsiteY7603" fmla="*/ 4302024 h 8604433"/>
              <a:gd name="connsiteX7604" fmla="*/ 2005222 w 7414059"/>
              <a:gd name="connsiteY7604" fmla="*/ 4410418 h 8604433"/>
              <a:gd name="connsiteX7605" fmla="*/ 1883159 w 7414059"/>
              <a:gd name="connsiteY7605" fmla="*/ 4552712 h 8604433"/>
              <a:gd name="connsiteX7606" fmla="*/ 1747523 w 7414059"/>
              <a:gd name="connsiteY7606" fmla="*/ 4699188 h 8604433"/>
              <a:gd name="connsiteX7607" fmla="*/ 1870596 w 7414059"/>
              <a:gd name="connsiteY7607" fmla="*/ 4591946 h 8604433"/>
              <a:gd name="connsiteX7608" fmla="*/ 1874282 w 7414059"/>
              <a:gd name="connsiteY7608" fmla="*/ 4628769 h 8604433"/>
              <a:gd name="connsiteX7609" fmla="*/ 1710300 w 7414059"/>
              <a:gd name="connsiteY7609" fmla="*/ 4813326 h 8604433"/>
              <a:gd name="connsiteX7610" fmla="*/ 1683334 w 7414059"/>
              <a:gd name="connsiteY7610" fmla="*/ 4863618 h 8604433"/>
              <a:gd name="connsiteX7611" fmla="*/ 1835487 w 7414059"/>
              <a:gd name="connsiteY7611" fmla="*/ 4710903 h 8604433"/>
              <a:gd name="connsiteX7612" fmla="*/ 2002946 w 7414059"/>
              <a:gd name="connsiteY7612" fmla="*/ 4558189 h 8604433"/>
              <a:gd name="connsiteX7613" fmla="*/ 2018243 w 7414059"/>
              <a:gd name="connsiteY7613" fmla="*/ 4562704 h 8604433"/>
              <a:gd name="connsiteX7614" fmla="*/ 1863462 w 7414059"/>
              <a:gd name="connsiteY7614" fmla="*/ 4722381 h 8604433"/>
              <a:gd name="connsiteX7615" fmla="*/ 1648339 w 7414059"/>
              <a:gd name="connsiteY7615" fmla="*/ 5001244 h 8604433"/>
              <a:gd name="connsiteX7616" fmla="*/ 1756305 w 7414059"/>
              <a:gd name="connsiteY7616" fmla="*/ 4886192 h 8604433"/>
              <a:gd name="connsiteX7617" fmla="*/ 1988972 w 7414059"/>
              <a:gd name="connsiteY7617" fmla="*/ 4650515 h 8604433"/>
              <a:gd name="connsiteX7618" fmla="*/ 2018243 w 7414059"/>
              <a:gd name="connsiteY7618" fmla="*/ 4633313 h 8604433"/>
              <a:gd name="connsiteX7619" fmla="*/ 2018243 w 7414059"/>
              <a:gd name="connsiteY7619" fmla="*/ 4647829 h 8604433"/>
              <a:gd name="connsiteX7620" fmla="*/ 1965608 w 7414059"/>
              <a:gd name="connsiteY7620" fmla="*/ 4702083 h 8604433"/>
              <a:gd name="connsiteX7621" fmla="*/ 1620098 w 7414059"/>
              <a:gd name="connsiteY7621" fmla="*/ 5163341 h 8604433"/>
              <a:gd name="connsiteX7622" fmla="*/ 1654197 w 7414059"/>
              <a:gd name="connsiteY7622" fmla="*/ 5120621 h 8604433"/>
              <a:gd name="connsiteX7623" fmla="*/ 1929746 w 7414059"/>
              <a:gd name="connsiteY7623" fmla="*/ 4781636 h 8604433"/>
              <a:gd name="connsiteX7624" fmla="*/ 2019395 w 7414059"/>
              <a:gd name="connsiteY7624" fmla="*/ 4710589 h 8604433"/>
              <a:gd name="connsiteX7625" fmla="*/ 1972999 w 7414059"/>
              <a:gd name="connsiteY7625" fmla="*/ 4781121 h 8604433"/>
              <a:gd name="connsiteX7626" fmla="*/ 1822675 w 7414059"/>
              <a:gd name="connsiteY7626" fmla="*/ 4943951 h 8604433"/>
              <a:gd name="connsiteX7627" fmla="*/ 1725178 w 7414059"/>
              <a:gd name="connsiteY7627" fmla="*/ 5094980 h 8604433"/>
              <a:gd name="connsiteX7628" fmla="*/ 1649159 w 7414059"/>
              <a:gd name="connsiteY7628" fmla="*/ 5220976 h 8604433"/>
              <a:gd name="connsiteX7629" fmla="*/ 1727778 w 7414059"/>
              <a:gd name="connsiteY7629" fmla="*/ 5117573 h 8604433"/>
              <a:gd name="connsiteX7630" fmla="*/ 2209467 w 7414059"/>
              <a:gd name="connsiteY7630" fmla="*/ 4665317 h 8604433"/>
              <a:gd name="connsiteX7631" fmla="*/ 2920318 w 7414059"/>
              <a:gd name="connsiteY7631" fmla="*/ 4348334 h 8604433"/>
              <a:gd name="connsiteX7632" fmla="*/ 3049553 w 7414059"/>
              <a:gd name="connsiteY7632" fmla="*/ 4306824 h 8604433"/>
              <a:gd name="connsiteX7633" fmla="*/ 3532718 w 7414059"/>
              <a:gd name="connsiteY7633" fmla="*/ 4208412 h 8604433"/>
              <a:gd name="connsiteX7634" fmla="*/ 3651780 w 7414059"/>
              <a:gd name="connsiteY7634" fmla="*/ 4192343 h 8604433"/>
              <a:gd name="connsiteX7635" fmla="*/ 3947055 w 7414059"/>
              <a:gd name="connsiteY7635" fmla="*/ 4192876 h 8604433"/>
              <a:gd name="connsiteX7636" fmla="*/ 4242331 w 7414059"/>
              <a:gd name="connsiteY7636" fmla="*/ 4193410 h 8604433"/>
              <a:gd name="connsiteX7637" fmla="*/ 4332818 w 7414059"/>
              <a:gd name="connsiteY7637" fmla="*/ 4208679 h 8604433"/>
              <a:gd name="connsiteX7638" fmla="*/ 4504268 w 7414059"/>
              <a:gd name="connsiteY7638" fmla="*/ 4237568 h 8604433"/>
              <a:gd name="connsiteX7639" fmla="*/ 4880505 w 7414059"/>
              <a:gd name="connsiteY7639" fmla="*/ 4336123 h 8604433"/>
              <a:gd name="connsiteX7640" fmla="*/ 5318655 w 7414059"/>
              <a:gd name="connsiteY7640" fmla="*/ 4543139 h 8604433"/>
              <a:gd name="connsiteX7641" fmla="*/ 5415887 w 7414059"/>
              <a:gd name="connsiteY7641" fmla="*/ 4591860 h 8604433"/>
              <a:gd name="connsiteX7642" fmla="*/ 5078216 w 7414059"/>
              <a:gd name="connsiteY7642" fmla="*/ 4392730 h 8604433"/>
              <a:gd name="connsiteX7643" fmla="*/ 4647924 w 7414059"/>
              <a:gd name="connsiteY7643" fmla="*/ 4240654 h 8604433"/>
              <a:gd name="connsiteX7644" fmla="*/ 4487590 w 7414059"/>
              <a:gd name="connsiteY7644" fmla="*/ 4189095 h 8604433"/>
              <a:gd name="connsiteX7645" fmla="*/ 4652144 w 7414059"/>
              <a:gd name="connsiteY7645" fmla="*/ 4210412 h 8604433"/>
              <a:gd name="connsiteX7646" fmla="*/ 5247513 w 7414059"/>
              <a:gd name="connsiteY7646" fmla="*/ 4450423 h 8604433"/>
              <a:gd name="connsiteX7647" fmla="*/ 5463226 w 7414059"/>
              <a:gd name="connsiteY7647" fmla="*/ 4558189 h 8604433"/>
              <a:gd name="connsiteX7648" fmla="*/ 5443099 w 7414059"/>
              <a:gd name="connsiteY7648" fmla="*/ 4526509 h 8604433"/>
              <a:gd name="connsiteX7649" fmla="*/ 5316408 w 7414059"/>
              <a:gd name="connsiteY7649" fmla="*/ 4437002 h 8604433"/>
              <a:gd name="connsiteX7650" fmla="*/ 4709056 w 7414059"/>
              <a:gd name="connsiteY7650" fmla="*/ 4196287 h 8604433"/>
              <a:gd name="connsiteX7651" fmla="*/ 4490619 w 7414059"/>
              <a:gd name="connsiteY7651" fmla="*/ 4128526 h 8604433"/>
              <a:gd name="connsiteX7652" fmla="*/ 4851931 w 7414059"/>
              <a:gd name="connsiteY7652" fmla="*/ 4206869 h 8604433"/>
              <a:gd name="connsiteX7653" fmla="*/ 5341687 w 7414059"/>
              <a:gd name="connsiteY7653" fmla="*/ 4415228 h 8604433"/>
              <a:gd name="connsiteX7654" fmla="*/ 5435327 w 7414059"/>
              <a:gd name="connsiteY7654" fmla="*/ 4458986 h 8604433"/>
              <a:gd name="connsiteX7655" fmla="*/ 5349421 w 7414059"/>
              <a:gd name="connsiteY7655" fmla="*/ 4373509 h 8604433"/>
              <a:gd name="connsiteX7656" fmla="*/ 4562113 w 7414059"/>
              <a:gd name="connsiteY7656" fmla="*/ 4080339 h 8604433"/>
              <a:gd name="connsiteX7657" fmla="*/ 4487504 w 7414059"/>
              <a:gd name="connsiteY7657" fmla="*/ 4055745 h 8604433"/>
              <a:gd name="connsiteX7658" fmla="*/ 4624664 w 7414059"/>
              <a:gd name="connsiteY7658" fmla="*/ 4062965 h 8604433"/>
              <a:gd name="connsiteX7659" fmla="*/ 5302396 w 7414059"/>
              <a:gd name="connsiteY7659" fmla="*/ 4311015 h 8604433"/>
              <a:gd name="connsiteX7660" fmla="*/ 5441633 w 7414059"/>
              <a:gd name="connsiteY7660" fmla="*/ 4364146 h 8604433"/>
              <a:gd name="connsiteX7661" fmla="*/ 5063481 w 7414059"/>
              <a:gd name="connsiteY7661" fmla="*/ 4143327 h 8604433"/>
              <a:gd name="connsiteX7662" fmla="*/ 4585726 w 7414059"/>
              <a:gd name="connsiteY7662" fmla="*/ 4010949 h 8604433"/>
              <a:gd name="connsiteX7663" fmla="*/ 4486809 w 7414059"/>
              <a:gd name="connsiteY7663" fmla="*/ 3977164 h 8604433"/>
              <a:gd name="connsiteX7664" fmla="*/ 4482646 w 7414059"/>
              <a:gd name="connsiteY7664" fmla="*/ 3964696 h 8604433"/>
              <a:gd name="connsiteX7665" fmla="*/ 4528204 w 7414059"/>
              <a:gd name="connsiteY7665" fmla="*/ 3970944 h 8604433"/>
              <a:gd name="connsiteX7666" fmla="*/ 4988747 w 7414059"/>
              <a:gd name="connsiteY7666" fmla="*/ 4083263 h 8604433"/>
              <a:gd name="connsiteX7667" fmla="*/ 5363899 w 7414059"/>
              <a:gd name="connsiteY7667" fmla="*/ 4262190 h 8604433"/>
              <a:gd name="connsiteX7668" fmla="*/ 5392474 w 7414059"/>
              <a:gd name="connsiteY7668" fmla="*/ 4249227 h 8604433"/>
              <a:gd name="connsiteX7669" fmla="*/ 4568152 w 7414059"/>
              <a:gd name="connsiteY7669" fmla="*/ 3930596 h 8604433"/>
              <a:gd name="connsiteX7670" fmla="*/ 4516136 w 7414059"/>
              <a:gd name="connsiteY7670" fmla="*/ 3891439 h 8604433"/>
              <a:gd name="connsiteX7671" fmla="*/ 5306559 w 7414059"/>
              <a:gd name="connsiteY7671" fmla="*/ 4154548 h 8604433"/>
              <a:gd name="connsiteX7672" fmla="*/ 5447224 w 7414059"/>
              <a:gd name="connsiteY7672" fmla="*/ 4208002 h 8604433"/>
              <a:gd name="connsiteX7673" fmla="*/ 5401980 w 7414059"/>
              <a:gd name="connsiteY7673" fmla="*/ 4170283 h 8604433"/>
              <a:gd name="connsiteX7674" fmla="*/ 5017322 w 7414059"/>
              <a:gd name="connsiteY7674" fmla="*/ 3991118 h 8604433"/>
              <a:gd name="connsiteX7675" fmla="*/ 4524090 w 7414059"/>
              <a:gd name="connsiteY7675" fmla="*/ 3856825 h 8604433"/>
              <a:gd name="connsiteX7676" fmla="*/ 4477627 w 7414059"/>
              <a:gd name="connsiteY7676" fmla="*/ 3835403 h 8604433"/>
              <a:gd name="connsiteX7677" fmla="*/ 4473264 w 7414059"/>
              <a:gd name="connsiteY7677" fmla="*/ 3822240 h 8604433"/>
              <a:gd name="connsiteX7678" fmla="*/ 4519108 w 7414059"/>
              <a:gd name="connsiteY7678" fmla="*/ 3829107 h 8604433"/>
              <a:gd name="connsiteX7679" fmla="*/ 4716961 w 7414059"/>
              <a:gd name="connsiteY7679" fmla="*/ 3873456 h 8604433"/>
              <a:gd name="connsiteX7680" fmla="*/ 4872266 w 7414059"/>
              <a:gd name="connsiteY7680" fmla="*/ 3907612 h 8604433"/>
              <a:gd name="connsiteX7681" fmla="*/ 4494743 w 7414059"/>
              <a:gd name="connsiteY7681" fmla="*/ 3796799 h 8604433"/>
              <a:gd name="connsiteX7682" fmla="*/ 4304243 w 7414059"/>
              <a:gd name="connsiteY7682" fmla="*/ 3766738 h 8604433"/>
              <a:gd name="connsiteX7683" fmla="*/ 4166130 w 7414059"/>
              <a:gd name="connsiteY7683" fmla="*/ 3747145 h 8604433"/>
              <a:gd name="connsiteX7684" fmla="*/ 3923243 w 7414059"/>
              <a:gd name="connsiteY7684" fmla="*/ 3743801 h 8604433"/>
              <a:gd name="connsiteX7685" fmla="*/ 3599393 w 7414059"/>
              <a:gd name="connsiteY7685" fmla="*/ 3748545 h 8604433"/>
              <a:gd name="connsiteX7686" fmla="*/ 522820 w 7414059"/>
              <a:gd name="connsiteY7686" fmla="*/ 3762118 h 8604433"/>
              <a:gd name="connsiteX7687" fmla="*/ 560920 w 7414059"/>
              <a:gd name="connsiteY7687" fmla="*/ 3776510 h 8604433"/>
              <a:gd name="connsiteX7688" fmla="*/ 575207 w 7414059"/>
              <a:gd name="connsiteY7688" fmla="*/ 3776558 h 8604433"/>
              <a:gd name="connsiteX7689" fmla="*/ 560920 w 7414059"/>
              <a:gd name="connsiteY7689" fmla="*/ 3768481 h 8604433"/>
              <a:gd name="connsiteX7690" fmla="*/ 522820 w 7414059"/>
              <a:gd name="connsiteY7690" fmla="*/ 3754079 h 8604433"/>
              <a:gd name="connsiteX7691" fmla="*/ 499007 w 7414059"/>
              <a:gd name="connsiteY7691" fmla="*/ 3747773 h 8604433"/>
              <a:gd name="connsiteX7692" fmla="*/ 522820 w 7414059"/>
              <a:gd name="connsiteY7692" fmla="*/ 3762118 h 8604433"/>
              <a:gd name="connsiteX7693" fmla="*/ 4086902 w 7414059"/>
              <a:gd name="connsiteY7693" fmla="*/ 3787111 h 8604433"/>
              <a:gd name="connsiteX7694" fmla="*/ 4219175 w 7414059"/>
              <a:gd name="connsiteY7694" fmla="*/ 3816610 h 8604433"/>
              <a:gd name="connsiteX7695" fmla="*/ 4409018 w 7414059"/>
              <a:gd name="connsiteY7695" fmla="*/ 3825754 h 8604433"/>
              <a:gd name="connsiteX7696" fmla="*/ 4161749 w 7414059"/>
              <a:gd name="connsiteY7696" fmla="*/ 3780225 h 8604433"/>
              <a:gd name="connsiteX7697" fmla="*/ 4082577 w 7414059"/>
              <a:gd name="connsiteY7697" fmla="*/ 3774119 h 8604433"/>
              <a:gd name="connsiteX7698" fmla="*/ 4086902 w 7414059"/>
              <a:gd name="connsiteY7698" fmla="*/ 3787111 h 8604433"/>
              <a:gd name="connsiteX7699" fmla="*/ 2449773 w 7414059"/>
              <a:gd name="connsiteY7699" fmla="*/ 3847748 h 8604433"/>
              <a:gd name="connsiteX7700" fmla="*/ 2242499 w 7414059"/>
              <a:gd name="connsiteY7700" fmla="*/ 3967182 h 8604433"/>
              <a:gd name="connsiteX7701" fmla="*/ 2224840 w 7414059"/>
              <a:gd name="connsiteY7701" fmla="*/ 3986689 h 8604433"/>
              <a:gd name="connsiteX7702" fmla="*/ 2238394 w 7414059"/>
              <a:gd name="connsiteY7702" fmla="*/ 3986689 h 8604433"/>
              <a:gd name="connsiteX7703" fmla="*/ 2288524 w 7414059"/>
              <a:gd name="connsiteY7703" fmla="*/ 3961829 h 8604433"/>
              <a:gd name="connsiteX7704" fmla="*/ 2434219 w 7414059"/>
              <a:gd name="connsiteY7704" fmla="*/ 3885705 h 8604433"/>
              <a:gd name="connsiteX7705" fmla="*/ 2537403 w 7414059"/>
              <a:gd name="connsiteY7705" fmla="*/ 3824840 h 8604433"/>
              <a:gd name="connsiteX7706" fmla="*/ 2449773 w 7414059"/>
              <a:gd name="connsiteY7706" fmla="*/ 3847748 h 8604433"/>
              <a:gd name="connsiteX7707" fmla="*/ 4094693 w 7414059"/>
              <a:gd name="connsiteY7707" fmla="*/ 3858101 h 8604433"/>
              <a:gd name="connsiteX7708" fmla="*/ 4094693 w 7414059"/>
              <a:gd name="connsiteY7708" fmla="*/ 3872389 h 8604433"/>
              <a:gd name="connsiteX7709" fmla="*/ 4138870 w 7414059"/>
              <a:gd name="connsiteY7709" fmla="*/ 3872389 h 8604433"/>
              <a:gd name="connsiteX7710" fmla="*/ 4291117 w 7414059"/>
              <a:gd name="connsiteY7710" fmla="*/ 3883657 h 8604433"/>
              <a:gd name="connsiteX7711" fmla="*/ 4406884 w 7414059"/>
              <a:gd name="connsiteY7711" fmla="*/ 3876609 h 8604433"/>
              <a:gd name="connsiteX7712" fmla="*/ 4158987 w 7414059"/>
              <a:gd name="connsiteY7712" fmla="*/ 3843985 h 8604433"/>
              <a:gd name="connsiteX7713" fmla="*/ 4094693 w 7414059"/>
              <a:gd name="connsiteY7713" fmla="*/ 3843814 h 8604433"/>
              <a:gd name="connsiteX7714" fmla="*/ 4094693 w 7414059"/>
              <a:gd name="connsiteY7714" fmla="*/ 3858101 h 8604433"/>
              <a:gd name="connsiteX7715" fmla="*/ 5347230 w 7414059"/>
              <a:gd name="connsiteY7715" fmla="*/ 3867379 h 8604433"/>
              <a:gd name="connsiteX7716" fmla="*/ 5394855 w 7414059"/>
              <a:gd name="connsiteY7716" fmla="*/ 3890848 h 8604433"/>
              <a:gd name="connsiteX7717" fmla="*/ 5366280 w 7414059"/>
              <a:gd name="connsiteY7717" fmla="*/ 3867379 h 8604433"/>
              <a:gd name="connsiteX7718" fmla="*/ 5318655 w 7414059"/>
              <a:gd name="connsiteY7718" fmla="*/ 3843909 h 8604433"/>
              <a:gd name="connsiteX7719" fmla="*/ 5347230 w 7414059"/>
              <a:gd name="connsiteY7719" fmla="*/ 3867379 h 8604433"/>
              <a:gd name="connsiteX7720" fmla="*/ 3045981 w 7414059"/>
              <a:gd name="connsiteY7720" fmla="*/ 3900535 h 8604433"/>
              <a:gd name="connsiteX7721" fmla="*/ 2941206 w 7414059"/>
              <a:gd name="connsiteY7721" fmla="*/ 3930406 h 8604433"/>
              <a:gd name="connsiteX7722" fmla="*/ 2918355 w 7414059"/>
              <a:gd name="connsiteY7722" fmla="*/ 3942998 h 8604433"/>
              <a:gd name="connsiteX7723" fmla="*/ 2935224 w 7414059"/>
              <a:gd name="connsiteY7723" fmla="*/ 3946532 h 8604433"/>
              <a:gd name="connsiteX7724" fmla="*/ 3039999 w 7414059"/>
              <a:gd name="connsiteY7724" fmla="*/ 3930596 h 8604433"/>
              <a:gd name="connsiteX7725" fmla="*/ 3163729 w 7414059"/>
              <a:gd name="connsiteY7725" fmla="*/ 3904974 h 8604433"/>
              <a:gd name="connsiteX7726" fmla="*/ 3204772 w 7414059"/>
              <a:gd name="connsiteY7726" fmla="*/ 3890363 h 8604433"/>
              <a:gd name="connsiteX7727" fmla="*/ 3045981 w 7414059"/>
              <a:gd name="connsiteY7727" fmla="*/ 3900535 h 8604433"/>
              <a:gd name="connsiteX7728" fmla="*/ 2123018 w 7414059"/>
              <a:gd name="connsiteY7728" fmla="*/ 3910489 h 8604433"/>
              <a:gd name="connsiteX7729" fmla="*/ 2108730 w 7414059"/>
              <a:gd name="connsiteY7729" fmla="*/ 3919719 h 8604433"/>
              <a:gd name="connsiteX7730" fmla="*/ 2123018 w 7414059"/>
              <a:gd name="connsiteY7730" fmla="*/ 3919719 h 8604433"/>
              <a:gd name="connsiteX7731" fmla="*/ 2151593 w 7414059"/>
              <a:gd name="connsiteY7731" fmla="*/ 3910489 h 8604433"/>
              <a:gd name="connsiteX7732" fmla="*/ 2165880 w 7414059"/>
              <a:gd name="connsiteY7732" fmla="*/ 3901259 h 8604433"/>
              <a:gd name="connsiteX7733" fmla="*/ 2151593 w 7414059"/>
              <a:gd name="connsiteY7733" fmla="*/ 3901259 h 8604433"/>
              <a:gd name="connsiteX7734" fmla="*/ 2123018 w 7414059"/>
              <a:gd name="connsiteY7734" fmla="*/ 3910489 h 8604433"/>
              <a:gd name="connsiteX7735" fmla="*/ 4104046 w 7414059"/>
              <a:gd name="connsiteY7735" fmla="*/ 3920119 h 8604433"/>
              <a:gd name="connsiteX7736" fmla="*/ 4191905 w 7414059"/>
              <a:gd name="connsiteY7736" fmla="*/ 3950113 h 8604433"/>
              <a:gd name="connsiteX7737" fmla="*/ 4337295 w 7414059"/>
              <a:gd name="connsiteY7737" fmla="*/ 3967801 h 8604433"/>
              <a:gd name="connsiteX7738" fmla="*/ 4403141 w 7414059"/>
              <a:gd name="connsiteY7738" fmla="*/ 3967801 h 8604433"/>
              <a:gd name="connsiteX7739" fmla="*/ 4266143 w 7414059"/>
              <a:gd name="connsiteY7739" fmla="*/ 3930463 h 8604433"/>
              <a:gd name="connsiteX7740" fmla="*/ 4141870 w 7414059"/>
              <a:gd name="connsiteY7740" fmla="*/ 3915537 h 8604433"/>
              <a:gd name="connsiteX7741" fmla="*/ 4104046 w 7414059"/>
              <a:gd name="connsiteY7741" fmla="*/ 3920119 h 8604433"/>
              <a:gd name="connsiteX7742" fmla="*/ 2023005 w 7414059"/>
              <a:gd name="connsiteY7742" fmla="*/ 3958800 h 8604433"/>
              <a:gd name="connsiteX7743" fmla="*/ 2008718 w 7414059"/>
              <a:gd name="connsiteY7743" fmla="*/ 3971192 h 8604433"/>
              <a:gd name="connsiteX7744" fmla="*/ 2070630 w 7414059"/>
              <a:gd name="connsiteY7744" fmla="*/ 3940150 h 8604433"/>
              <a:gd name="connsiteX7745" fmla="*/ 2023005 w 7414059"/>
              <a:gd name="connsiteY7745" fmla="*/ 3958800 h 8604433"/>
              <a:gd name="connsiteX7746" fmla="*/ 5066243 w 7414059"/>
              <a:gd name="connsiteY7746" fmla="*/ 3980936 h 8604433"/>
              <a:gd name="connsiteX7747" fmla="*/ 5273945 w 7414059"/>
              <a:gd name="connsiteY7747" fmla="*/ 4072385 h 8604433"/>
              <a:gd name="connsiteX7748" fmla="*/ 5385931 w 7414059"/>
              <a:gd name="connsiteY7748" fmla="*/ 4117858 h 8604433"/>
              <a:gd name="connsiteX7749" fmla="*/ 5058528 w 7414059"/>
              <a:gd name="connsiteY7749" fmla="*/ 3963867 h 8604433"/>
              <a:gd name="connsiteX7750" fmla="*/ 5066243 w 7414059"/>
              <a:gd name="connsiteY7750" fmla="*/ 3980936 h 8604433"/>
              <a:gd name="connsiteX7751" fmla="*/ 828363 w 7414059"/>
              <a:gd name="connsiteY7751" fmla="*/ 3985670 h 8604433"/>
              <a:gd name="connsiteX7752" fmla="*/ 982332 w 7414059"/>
              <a:gd name="connsiteY7752" fmla="*/ 4007234 h 8604433"/>
              <a:gd name="connsiteX7753" fmla="*/ 891294 w 7414059"/>
              <a:gd name="connsiteY7753" fmla="*/ 3980412 h 8604433"/>
              <a:gd name="connsiteX7754" fmla="*/ 813332 w 7414059"/>
              <a:gd name="connsiteY7754" fmla="*/ 3976021 h 8604433"/>
              <a:gd name="connsiteX7755" fmla="*/ 828363 w 7414059"/>
              <a:gd name="connsiteY7755" fmla="*/ 3985670 h 8604433"/>
              <a:gd name="connsiteX7756" fmla="*/ 3040037 w 7414059"/>
              <a:gd name="connsiteY7756" fmla="*/ 3999995 h 8604433"/>
              <a:gd name="connsiteX7757" fmla="*/ 2936062 w 7414059"/>
              <a:gd name="connsiteY7757" fmla="*/ 4027723 h 8604433"/>
              <a:gd name="connsiteX7758" fmla="*/ 3019949 w 7414059"/>
              <a:gd name="connsiteY7758" fmla="*/ 4029875 h 8604433"/>
              <a:gd name="connsiteX7759" fmla="*/ 3149337 w 7414059"/>
              <a:gd name="connsiteY7759" fmla="*/ 4004596 h 8604433"/>
              <a:gd name="connsiteX7760" fmla="*/ 3199343 w 7414059"/>
              <a:gd name="connsiteY7760" fmla="*/ 3986013 h 8604433"/>
              <a:gd name="connsiteX7761" fmla="*/ 3040037 w 7414059"/>
              <a:gd name="connsiteY7761" fmla="*/ 3999995 h 8604433"/>
              <a:gd name="connsiteX7762" fmla="*/ 2575455 w 7414059"/>
              <a:gd name="connsiteY7762" fmla="*/ 4015854 h 8604433"/>
              <a:gd name="connsiteX7763" fmla="*/ 2476900 w 7414059"/>
              <a:gd name="connsiteY7763" fmla="*/ 4077052 h 8604433"/>
              <a:gd name="connsiteX7764" fmla="*/ 2654332 w 7414059"/>
              <a:gd name="connsiteY7764" fmla="*/ 3997700 h 8604433"/>
              <a:gd name="connsiteX7765" fmla="*/ 2575455 w 7414059"/>
              <a:gd name="connsiteY7765" fmla="*/ 4015854 h 8604433"/>
              <a:gd name="connsiteX7766" fmla="*/ 4091778 w 7414059"/>
              <a:gd name="connsiteY7766" fmla="*/ 3992775 h 8604433"/>
              <a:gd name="connsiteX7767" fmla="*/ 4140499 w 7414059"/>
              <a:gd name="connsiteY7767" fmla="*/ 4015559 h 8604433"/>
              <a:gd name="connsiteX7768" fmla="*/ 4289956 w 7414059"/>
              <a:gd name="connsiteY7768" fmla="*/ 4034047 h 8604433"/>
              <a:gd name="connsiteX7769" fmla="*/ 4403617 w 7414059"/>
              <a:gd name="connsiteY7769" fmla="*/ 4043439 h 8604433"/>
              <a:gd name="connsiteX7770" fmla="*/ 4297795 w 7414059"/>
              <a:gd name="connsiteY7770" fmla="*/ 4005139 h 8604433"/>
              <a:gd name="connsiteX7771" fmla="*/ 4091778 w 7414059"/>
              <a:gd name="connsiteY7771" fmla="*/ 3992775 h 8604433"/>
              <a:gd name="connsiteX7772" fmla="*/ 5332943 w 7414059"/>
              <a:gd name="connsiteY7772" fmla="*/ 4003805 h 8604433"/>
              <a:gd name="connsiteX7773" fmla="*/ 5394208 w 7414059"/>
              <a:gd name="connsiteY7773" fmla="*/ 4047887 h 8604433"/>
              <a:gd name="connsiteX7774" fmla="*/ 5570639 w 7414059"/>
              <a:gd name="connsiteY7774" fmla="*/ 4158244 h 8604433"/>
              <a:gd name="connsiteX7775" fmla="*/ 5697493 w 7414059"/>
              <a:gd name="connsiteY7775" fmla="*/ 4233948 h 8604433"/>
              <a:gd name="connsiteX7776" fmla="*/ 5499964 w 7414059"/>
              <a:gd name="connsiteY7776" fmla="*/ 4079481 h 8604433"/>
              <a:gd name="connsiteX7777" fmla="*/ 5332943 w 7414059"/>
              <a:gd name="connsiteY7777" fmla="*/ 4003805 h 8604433"/>
              <a:gd name="connsiteX7778" fmla="*/ 1975380 w 7414059"/>
              <a:gd name="connsiteY7778" fmla="*/ 4015264 h 8604433"/>
              <a:gd name="connsiteX7779" fmla="*/ 1956330 w 7414059"/>
              <a:gd name="connsiteY7779" fmla="*/ 4023446 h 8604433"/>
              <a:gd name="connsiteX7780" fmla="*/ 1972437 w 7414059"/>
              <a:gd name="connsiteY7780" fmla="*/ 4024122 h 8604433"/>
              <a:gd name="connsiteX7781" fmla="*/ 1994430 w 7414059"/>
              <a:gd name="connsiteY7781" fmla="*/ 4015264 h 8604433"/>
              <a:gd name="connsiteX7782" fmla="*/ 1975380 w 7414059"/>
              <a:gd name="connsiteY7782" fmla="*/ 4015264 h 8604433"/>
              <a:gd name="connsiteX7783" fmla="*/ 1894418 w 7414059"/>
              <a:gd name="connsiteY7783" fmla="*/ 4034876 h 8604433"/>
              <a:gd name="connsiteX7784" fmla="*/ 1903943 w 7414059"/>
              <a:gd name="connsiteY7784" fmla="*/ 4039076 h 8604433"/>
              <a:gd name="connsiteX7785" fmla="*/ 1913468 w 7414059"/>
              <a:gd name="connsiteY7785" fmla="*/ 4028989 h 8604433"/>
              <a:gd name="connsiteX7786" fmla="*/ 1903943 w 7414059"/>
              <a:gd name="connsiteY7786" fmla="*/ 4024789 h 8604433"/>
              <a:gd name="connsiteX7787" fmla="*/ 1894418 w 7414059"/>
              <a:gd name="connsiteY7787" fmla="*/ 4034876 h 8604433"/>
              <a:gd name="connsiteX7788" fmla="*/ 2575455 w 7414059"/>
              <a:gd name="connsiteY7788" fmla="*/ 4059346 h 8604433"/>
              <a:gd name="connsiteX7789" fmla="*/ 2475709 w 7414059"/>
              <a:gd name="connsiteY7789" fmla="*/ 4123477 h 8604433"/>
              <a:gd name="connsiteX7790" fmla="*/ 2640578 w 7414059"/>
              <a:gd name="connsiteY7790" fmla="*/ 4053707 h 8604433"/>
              <a:gd name="connsiteX7791" fmla="*/ 2575455 w 7414059"/>
              <a:gd name="connsiteY7791" fmla="*/ 4059346 h 8604433"/>
              <a:gd name="connsiteX7792" fmla="*/ 4101046 w 7414059"/>
              <a:gd name="connsiteY7792" fmla="*/ 4069242 h 8604433"/>
              <a:gd name="connsiteX7793" fmla="*/ 4187562 w 7414059"/>
              <a:gd name="connsiteY7793" fmla="*/ 4094579 h 8604433"/>
              <a:gd name="connsiteX7794" fmla="*/ 4344724 w 7414059"/>
              <a:gd name="connsiteY7794" fmla="*/ 4106923 h 8604433"/>
              <a:gd name="connsiteX7795" fmla="*/ 4409018 w 7414059"/>
              <a:gd name="connsiteY7795" fmla="*/ 4103008 h 8604433"/>
              <a:gd name="connsiteX7796" fmla="*/ 4294966 w 7414059"/>
              <a:gd name="connsiteY7796" fmla="*/ 4072776 h 8604433"/>
              <a:gd name="connsiteX7797" fmla="*/ 4101046 w 7414059"/>
              <a:gd name="connsiteY7797" fmla="*/ 4069242 h 8604433"/>
              <a:gd name="connsiteX7798" fmla="*/ 2618318 w 7414059"/>
              <a:gd name="connsiteY7798" fmla="*/ 4088444 h 8604433"/>
              <a:gd name="connsiteX7799" fmla="*/ 2475443 w 7414059"/>
              <a:gd name="connsiteY7799" fmla="*/ 4163978 h 8604433"/>
              <a:gd name="connsiteX7800" fmla="*/ 2475443 w 7414059"/>
              <a:gd name="connsiteY7800" fmla="*/ 4176513 h 8604433"/>
              <a:gd name="connsiteX7801" fmla="*/ 2518305 w 7414059"/>
              <a:gd name="connsiteY7801" fmla="*/ 4157796 h 8604433"/>
              <a:gd name="connsiteX7802" fmla="*/ 2604030 w 7414059"/>
              <a:gd name="connsiteY7802" fmla="*/ 4120382 h 8604433"/>
              <a:gd name="connsiteX7803" fmla="*/ 2618318 w 7414059"/>
              <a:gd name="connsiteY7803" fmla="*/ 4088444 h 8604433"/>
              <a:gd name="connsiteX7804" fmla="*/ 1932518 w 7414059"/>
              <a:gd name="connsiteY7804" fmla="*/ 4101551 h 8604433"/>
              <a:gd name="connsiteX7805" fmla="*/ 1942043 w 7414059"/>
              <a:gd name="connsiteY7805" fmla="*/ 4105751 h 8604433"/>
              <a:gd name="connsiteX7806" fmla="*/ 1951568 w 7414059"/>
              <a:gd name="connsiteY7806" fmla="*/ 4095664 h 8604433"/>
              <a:gd name="connsiteX7807" fmla="*/ 1942043 w 7414059"/>
              <a:gd name="connsiteY7807" fmla="*/ 4091464 h 8604433"/>
              <a:gd name="connsiteX7808" fmla="*/ 1932518 w 7414059"/>
              <a:gd name="connsiteY7808" fmla="*/ 4101551 h 8604433"/>
              <a:gd name="connsiteX7809" fmla="*/ 3034408 w 7414059"/>
              <a:gd name="connsiteY7809" fmla="*/ 4114514 h 8604433"/>
              <a:gd name="connsiteX7810" fmla="*/ 2947407 w 7414059"/>
              <a:gd name="connsiteY7810" fmla="*/ 4158434 h 8604433"/>
              <a:gd name="connsiteX7811" fmla="*/ 3180293 w 7414059"/>
              <a:gd name="connsiteY7811" fmla="*/ 4098646 h 8604433"/>
              <a:gd name="connsiteX7812" fmla="*/ 3034408 w 7414059"/>
              <a:gd name="connsiteY7812" fmla="*/ 4114514 h 8604433"/>
              <a:gd name="connsiteX7813" fmla="*/ 1964331 w 7414059"/>
              <a:gd name="connsiteY7813" fmla="*/ 4137955 h 8604433"/>
              <a:gd name="connsiteX7814" fmla="*/ 1880130 w 7414059"/>
              <a:gd name="connsiteY7814" fmla="*/ 4215832 h 8604433"/>
              <a:gd name="connsiteX7815" fmla="*/ 1842030 w 7414059"/>
              <a:gd name="connsiteY7815" fmla="*/ 4256732 h 8604433"/>
              <a:gd name="connsiteX7816" fmla="*/ 1908705 w 7414059"/>
              <a:gd name="connsiteY7816" fmla="*/ 4198563 h 8604433"/>
              <a:gd name="connsiteX7817" fmla="*/ 1999193 w 7414059"/>
              <a:gd name="connsiteY7817" fmla="*/ 4121010 h 8604433"/>
              <a:gd name="connsiteX7818" fmla="*/ 2016719 w 7414059"/>
              <a:gd name="connsiteY7818" fmla="*/ 4101303 h 8604433"/>
              <a:gd name="connsiteX7819" fmla="*/ 1964331 w 7414059"/>
              <a:gd name="connsiteY7819" fmla="*/ 4137955 h 8604433"/>
              <a:gd name="connsiteX7820" fmla="*/ 2098529 w 7414059"/>
              <a:gd name="connsiteY7820" fmla="*/ 4114600 h 8604433"/>
              <a:gd name="connsiteX7821" fmla="*/ 2085632 w 7414059"/>
              <a:gd name="connsiteY7821" fmla="*/ 4133450 h 8604433"/>
              <a:gd name="connsiteX7822" fmla="*/ 2109407 w 7414059"/>
              <a:gd name="connsiteY7822" fmla="*/ 4125478 h 8604433"/>
              <a:gd name="connsiteX7823" fmla="*/ 2122303 w 7414059"/>
              <a:gd name="connsiteY7823" fmla="*/ 4106628 h 8604433"/>
              <a:gd name="connsiteX7824" fmla="*/ 2098529 w 7414059"/>
              <a:gd name="connsiteY7824" fmla="*/ 4114600 h 8604433"/>
              <a:gd name="connsiteX7825" fmla="*/ 4092740 w 7414059"/>
              <a:gd name="connsiteY7825" fmla="*/ 4121249 h 8604433"/>
              <a:gd name="connsiteX7826" fmla="*/ 4087016 w 7414059"/>
              <a:gd name="connsiteY7826" fmla="*/ 4134593 h 8604433"/>
              <a:gd name="connsiteX7827" fmla="*/ 4365013 w 7414059"/>
              <a:gd name="connsiteY7827" fmla="*/ 4174369 h 8604433"/>
              <a:gd name="connsiteX7828" fmla="*/ 4411494 w 7414059"/>
              <a:gd name="connsiteY7828" fmla="*/ 4179846 h 8604433"/>
              <a:gd name="connsiteX7829" fmla="*/ 4407170 w 7414059"/>
              <a:gd name="connsiteY7829" fmla="*/ 4166892 h 8604433"/>
              <a:gd name="connsiteX7830" fmla="*/ 4365451 w 7414059"/>
              <a:gd name="connsiteY7830" fmla="*/ 4146109 h 8604433"/>
              <a:gd name="connsiteX7831" fmla="*/ 4092740 w 7414059"/>
              <a:gd name="connsiteY7831" fmla="*/ 4121249 h 8604433"/>
              <a:gd name="connsiteX7832" fmla="*/ 2589219 w 7414059"/>
              <a:gd name="connsiteY7832" fmla="*/ 4152900 h 8604433"/>
              <a:gd name="connsiteX7833" fmla="*/ 2475443 w 7414059"/>
              <a:gd name="connsiteY7833" fmla="*/ 4215480 h 8604433"/>
              <a:gd name="connsiteX7834" fmla="*/ 2521067 w 7414059"/>
              <a:gd name="connsiteY7834" fmla="*/ 4206821 h 8604433"/>
              <a:gd name="connsiteX7835" fmla="*/ 2597001 w 7414059"/>
              <a:gd name="connsiteY7835" fmla="*/ 4176713 h 8604433"/>
              <a:gd name="connsiteX7836" fmla="*/ 2648169 w 7414059"/>
              <a:gd name="connsiteY7836" fmla="*/ 4151833 h 8604433"/>
              <a:gd name="connsiteX7837" fmla="*/ 2658751 w 7414059"/>
              <a:gd name="connsiteY7837" fmla="*/ 4139089 h 8604433"/>
              <a:gd name="connsiteX7838" fmla="*/ 2640911 w 7414059"/>
              <a:gd name="connsiteY7838" fmla="*/ 4139756 h 8604433"/>
              <a:gd name="connsiteX7839" fmla="*/ 2589219 w 7414059"/>
              <a:gd name="connsiteY7839" fmla="*/ 4152900 h 8604433"/>
              <a:gd name="connsiteX7840" fmla="*/ 2556405 w 7414059"/>
              <a:gd name="connsiteY7840" fmla="*/ 4214127 h 8604433"/>
              <a:gd name="connsiteX7841" fmla="*/ 2482472 w 7414059"/>
              <a:gd name="connsiteY7841" fmla="*/ 4272439 h 8604433"/>
              <a:gd name="connsiteX7842" fmla="*/ 2656418 w 7414059"/>
              <a:gd name="connsiteY7842" fmla="*/ 4191553 h 8604433"/>
              <a:gd name="connsiteX7843" fmla="*/ 2556405 w 7414059"/>
              <a:gd name="connsiteY7843" fmla="*/ 4214127 h 8604433"/>
              <a:gd name="connsiteX7844" fmla="*/ 3051705 w 7414059"/>
              <a:gd name="connsiteY7844" fmla="*/ 4201973 h 8604433"/>
              <a:gd name="connsiteX7845" fmla="*/ 2904068 w 7414059"/>
              <a:gd name="connsiteY7845" fmla="*/ 4254151 h 8604433"/>
              <a:gd name="connsiteX7846" fmla="*/ 3015139 w 7414059"/>
              <a:gd name="connsiteY7846" fmla="*/ 4239025 h 8604433"/>
              <a:gd name="connsiteX7847" fmla="*/ 3140202 w 7414059"/>
              <a:gd name="connsiteY7847" fmla="*/ 4210174 h 8604433"/>
              <a:gd name="connsiteX7848" fmla="*/ 3129724 w 7414059"/>
              <a:gd name="connsiteY7848" fmla="*/ 4187504 h 8604433"/>
              <a:gd name="connsiteX7849" fmla="*/ 3051705 w 7414059"/>
              <a:gd name="connsiteY7849" fmla="*/ 4201973 h 8604433"/>
              <a:gd name="connsiteX7850" fmla="*/ 2197446 w 7414059"/>
              <a:gd name="connsiteY7850" fmla="*/ 4256742 h 8604433"/>
              <a:gd name="connsiteX7851" fmla="*/ 2065868 w 7414059"/>
              <a:gd name="connsiteY7851" fmla="*/ 4364955 h 8604433"/>
              <a:gd name="connsiteX7852" fmla="*/ 2071307 w 7414059"/>
              <a:gd name="connsiteY7852" fmla="*/ 4377214 h 8604433"/>
              <a:gd name="connsiteX7853" fmla="*/ 2217515 w 7414059"/>
              <a:gd name="connsiteY7853" fmla="*/ 4268534 h 8604433"/>
              <a:gd name="connsiteX7854" fmla="*/ 2197446 w 7414059"/>
              <a:gd name="connsiteY7854" fmla="*/ 4256742 h 8604433"/>
              <a:gd name="connsiteX7855" fmla="*/ 3694643 w 7414059"/>
              <a:gd name="connsiteY7855" fmla="*/ 4253446 h 8604433"/>
              <a:gd name="connsiteX7856" fmla="*/ 2837736 w 7414059"/>
              <a:gd name="connsiteY7856" fmla="*/ 4429430 h 8604433"/>
              <a:gd name="connsiteX7857" fmla="*/ 2734666 w 7414059"/>
              <a:gd name="connsiteY7857" fmla="*/ 4471769 h 8604433"/>
              <a:gd name="connsiteX7858" fmla="*/ 2408768 w 7414059"/>
              <a:gd name="connsiteY7858" fmla="*/ 4604138 h 8604433"/>
              <a:gd name="connsiteX7859" fmla="*/ 2009765 w 7414059"/>
              <a:gd name="connsiteY7859" fmla="*/ 4890221 h 8604433"/>
              <a:gd name="connsiteX7860" fmla="*/ 1616545 w 7414059"/>
              <a:gd name="connsiteY7860" fmla="*/ 5429412 h 8604433"/>
              <a:gd name="connsiteX7861" fmla="*/ 1569987 w 7414059"/>
              <a:gd name="connsiteY7861" fmla="*/ 5534501 h 8604433"/>
              <a:gd name="connsiteX7862" fmla="*/ 1580874 w 7414059"/>
              <a:gd name="connsiteY7862" fmla="*/ 5580260 h 8604433"/>
              <a:gd name="connsiteX7863" fmla="*/ 1596476 w 7414059"/>
              <a:gd name="connsiteY7863" fmla="*/ 5621303 h 8604433"/>
              <a:gd name="connsiteX7864" fmla="*/ 1629385 w 7414059"/>
              <a:gd name="connsiteY7864" fmla="*/ 5532711 h 8604433"/>
              <a:gd name="connsiteX7865" fmla="*/ 1933185 w 7414059"/>
              <a:gd name="connsiteY7865" fmla="*/ 5059347 h 8604433"/>
              <a:gd name="connsiteX7866" fmla="*/ 2156127 w 7414059"/>
              <a:gd name="connsiteY7866" fmla="*/ 4854778 h 8604433"/>
              <a:gd name="connsiteX7867" fmla="*/ 2569493 w 7414059"/>
              <a:gd name="connsiteY7867" fmla="*/ 4605033 h 8604433"/>
              <a:gd name="connsiteX7868" fmla="*/ 2704043 w 7414059"/>
              <a:gd name="connsiteY7868" fmla="*/ 4544454 h 8604433"/>
              <a:gd name="connsiteX7869" fmla="*/ 3437020 w 7414059"/>
              <a:gd name="connsiteY7869" fmla="*/ 4343029 h 8604433"/>
              <a:gd name="connsiteX7870" fmla="*/ 3541795 w 7414059"/>
              <a:gd name="connsiteY7870" fmla="*/ 4334932 h 8604433"/>
              <a:gd name="connsiteX7871" fmla="*/ 3775605 w 7414059"/>
              <a:gd name="connsiteY7871" fmla="*/ 4314568 h 8604433"/>
              <a:gd name="connsiteX7872" fmla="*/ 4289956 w 7414059"/>
              <a:gd name="connsiteY7872" fmla="*/ 4335142 h 8604433"/>
              <a:gd name="connsiteX7873" fmla="*/ 4492362 w 7414059"/>
              <a:gd name="connsiteY7873" fmla="*/ 4352296 h 8604433"/>
              <a:gd name="connsiteX7874" fmla="*/ 4557351 w 7414059"/>
              <a:gd name="connsiteY7874" fmla="*/ 4352906 h 8604433"/>
              <a:gd name="connsiteX7875" fmla="*/ 4591393 w 7414059"/>
              <a:gd name="connsiteY7875" fmla="*/ 4359288 h 8604433"/>
              <a:gd name="connsiteX7876" fmla="*/ 4580001 w 7414059"/>
              <a:gd name="connsiteY7876" fmla="*/ 4373014 h 8604433"/>
              <a:gd name="connsiteX7877" fmla="*/ 4568609 w 7414059"/>
              <a:gd name="connsiteY7877" fmla="*/ 4386739 h 8604433"/>
              <a:gd name="connsiteX7878" fmla="*/ 4641218 w 7414059"/>
              <a:gd name="connsiteY7878" fmla="*/ 4386739 h 8604433"/>
              <a:gd name="connsiteX7879" fmla="*/ 4697149 w 7414059"/>
              <a:gd name="connsiteY7879" fmla="*/ 4408751 h 8604433"/>
              <a:gd name="connsiteX7880" fmla="*/ 4775254 w 7414059"/>
              <a:gd name="connsiteY7880" fmla="*/ 4414209 h 8604433"/>
              <a:gd name="connsiteX7881" fmla="*/ 4860979 w 7414059"/>
              <a:gd name="connsiteY7881" fmla="*/ 4406446 h 8604433"/>
              <a:gd name="connsiteX7882" fmla="*/ 4270906 w 7414059"/>
              <a:gd name="connsiteY7882" fmla="*/ 4268858 h 8604433"/>
              <a:gd name="connsiteX7883" fmla="*/ 3694643 w 7414059"/>
              <a:gd name="connsiteY7883" fmla="*/ 4253446 h 8604433"/>
              <a:gd name="connsiteX7884" fmla="*/ 2565930 w 7414059"/>
              <a:gd name="connsiteY7884" fmla="*/ 4282993 h 8604433"/>
              <a:gd name="connsiteX7885" fmla="*/ 2486263 w 7414059"/>
              <a:gd name="connsiteY7885" fmla="*/ 4334056 h 8604433"/>
              <a:gd name="connsiteX7886" fmla="*/ 2648874 w 7414059"/>
              <a:gd name="connsiteY7886" fmla="*/ 4274268 h 8604433"/>
              <a:gd name="connsiteX7887" fmla="*/ 2660228 w 7414059"/>
              <a:gd name="connsiteY7887" fmla="*/ 4262914 h 8604433"/>
              <a:gd name="connsiteX7888" fmla="*/ 2641654 w 7414059"/>
              <a:gd name="connsiteY7888" fmla="*/ 4263228 h 8604433"/>
              <a:gd name="connsiteX7889" fmla="*/ 2565930 w 7414059"/>
              <a:gd name="connsiteY7889" fmla="*/ 4282993 h 8604433"/>
              <a:gd name="connsiteX7890" fmla="*/ 5561543 w 7414059"/>
              <a:gd name="connsiteY7890" fmla="*/ 4285536 h 8604433"/>
              <a:gd name="connsiteX7891" fmla="*/ 5611292 w 7414059"/>
              <a:gd name="connsiteY7891" fmla="*/ 4329589 h 8604433"/>
              <a:gd name="connsiteX7892" fmla="*/ 5590118 w 7414059"/>
              <a:gd name="connsiteY7892" fmla="*/ 4291489 h 8604433"/>
              <a:gd name="connsiteX7893" fmla="*/ 5561543 w 7414059"/>
              <a:gd name="connsiteY7893" fmla="*/ 4271144 h 8604433"/>
              <a:gd name="connsiteX7894" fmla="*/ 5561543 w 7414059"/>
              <a:gd name="connsiteY7894" fmla="*/ 4285536 h 8604433"/>
              <a:gd name="connsiteX7895" fmla="*/ 5766388 w 7414059"/>
              <a:gd name="connsiteY7895" fmla="*/ 4281869 h 8604433"/>
              <a:gd name="connsiteX7896" fmla="*/ 5795972 w 7414059"/>
              <a:gd name="connsiteY7896" fmla="*/ 4325198 h 8604433"/>
              <a:gd name="connsiteX7897" fmla="*/ 5847293 w 7414059"/>
              <a:gd name="connsiteY7897" fmla="*/ 4345534 h 8604433"/>
              <a:gd name="connsiteX7898" fmla="*/ 5788610 w 7414059"/>
              <a:gd name="connsiteY7898" fmla="*/ 4283431 h 8604433"/>
              <a:gd name="connsiteX7899" fmla="*/ 5772789 w 7414059"/>
              <a:gd name="connsiteY7899" fmla="*/ 4271515 h 8604433"/>
              <a:gd name="connsiteX7900" fmla="*/ 5766388 w 7414059"/>
              <a:gd name="connsiteY7900" fmla="*/ 4281869 h 8604433"/>
              <a:gd name="connsiteX7901" fmla="*/ 2169795 w 7414059"/>
              <a:gd name="connsiteY7901" fmla="*/ 4347124 h 8604433"/>
              <a:gd name="connsiteX7902" fmla="*/ 2061629 w 7414059"/>
              <a:gd name="connsiteY7902" fmla="*/ 4444746 h 8604433"/>
              <a:gd name="connsiteX7903" fmla="*/ 2227793 w 7414059"/>
              <a:gd name="connsiteY7903" fmla="*/ 4329037 h 8604433"/>
              <a:gd name="connsiteX7904" fmla="*/ 2169795 w 7414059"/>
              <a:gd name="connsiteY7904" fmla="*/ 4347124 h 8604433"/>
              <a:gd name="connsiteX7905" fmla="*/ 2562444 w 7414059"/>
              <a:gd name="connsiteY7905" fmla="*/ 4353097 h 8604433"/>
              <a:gd name="connsiteX7906" fmla="*/ 2486301 w 7414059"/>
              <a:gd name="connsiteY7906" fmla="*/ 4400779 h 8604433"/>
              <a:gd name="connsiteX7907" fmla="*/ 2654265 w 7414059"/>
              <a:gd name="connsiteY7907" fmla="*/ 4340819 h 8604433"/>
              <a:gd name="connsiteX7908" fmla="*/ 2562444 w 7414059"/>
              <a:gd name="connsiteY7908" fmla="*/ 4353097 h 8604433"/>
              <a:gd name="connsiteX7909" fmla="*/ 3777987 w 7414059"/>
              <a:gd name="connsiteY7909" fmla="*/ 4345677 h 8604433"/>
              <a:gd name="connsiteX7910" fmla="*/ 3761318 w 7414059"/>
              <a:gd name="connsiteY7910" fmla="*/ 4368965 h 8604433"/>
              <a:gd name="connsiteX7911" fmla="*/ 3761318 w 7414059"/>
              <a:gd name="connsiteY7911" fmla="*/ 4387891 h 8604433"/>
              <a:gd name="connsiteX7912" fmla="*/ 3796008 w 7414059"/>
              <a:gd name="connsiteY7912" fmla="*/ 4384929 h 8604433"/>
              <a:gd name="connsiteX7913" fmla="*/ 3830688 w 7414059"/>
              <a:gd name="connsiteY7913" fmla="*/ 4381976 h 8604433"/>
              <a:gd name="connsiteX7914" fmla="*/ 3838566 w 7414059"/>
              <a:gd name="connsiteY7914" fmla="*/ 4360545 h 8604433"/>
              <a:gd name="connsiteX7915" fmla="*/ 3846433 w 7414059"/>
              <a:gd name="connsiteY7915" fmla="*/ 4339114 h 8604433"/>
              <a:gd name="connsiteX7916" fmla="*/ 3820544 w 7414059"/>
              <a:gd name="connsiteY7916" fmla="*/ 4340219 h 8604433"/>
              <a:gd name="connsiteX7917" fmla="*/ 3777987 w 7414059"/>
              <a:gd name="connsiteY7917" fmla="*/ 4345677 h 8604433"/>
              <a:gd name="connsiteX7918" fmla="*/ 3875618 w 7414059"/>
              <a:gd name="connsiteY7918" fmla="*/ 4386739 h 8604433"/>
              <a:gd name="connsiteX7919" fmla="*/ 3875618 w 7414059"/>
              <a:gd name="connsiteY7919" fmla="*/ 4434364 h 8604433"/>
              <a:gd name="connsiteX7920" fmla="*/ 3920862 w 7414059"/>
              <a:gd name="connsiteY7920" fmla="*/ 4434364 h 8604433"/>
              <a:gd name="connsiteX7921" fmla="*/ 3966105 w 7414059"/>
              <a:gd name="connsiteY7921" fmla="*/ 4434364 h 8604433"/>
              <a:gd name="connsiteX7922" fmla="*/ 3966105 w 7414059"/>
              <a:gd name="connsiteY7922" fmla="*/ 4386739 h 8604433"/>
              <a:gd name="connsiteX7923" fmla="*/ 3966105 w 7414059"/>
              <a:gd name="connsiteY7923" fmla="*/ 4339114 h 8604433"/>
              <a:gd name="connsiteX7924" fmla="*/ 3920862 w 7414059"/>
              <a:gd name="connsiteY7924" fmla="*/ 4339114 h 8604433"/>
              <a:gd name="connsiteX7925" fmla="*/ 3875618 w 7414059"/>
              <a:gd name="connsiteY7925" fmla="*/ 4339114 h 8604433"/>
              <a:gd name="connsiteX7926" fmla="*/ 3875618 w 7414059"/>
              <a:gd name="connsiteY7926" fmla="*/ 4386739 h 8604433"/>
              <a:gd name="connsiteX7927" fmla="*/ 3999443 w 7414059"/>
              <a:gd name="connsiteY7927" fmla="*/ 4351582 h 8604433"/>
              <a:gd name="connsiteX7928" fmla="*/ 4011387 w 7414059"/>
              <a:gd name="connsiteY7928" fmla="*/ 4380386 h 8604433"/>
              <a:gd name="connsiteX7929" fmla="*/ 4023332 w 7414059"/>
              <a:gd name="connsiteY7929" fmla="*/ 4396721 h 8604433"/>
              <a:gd name="connsiteX7930" fmla="*/ 4054250 w 7414059"/>
              <a:gd name="connsiteY7930" fmla="*/ 4390540 h 8604433"/>
              <a:gd name="connsiteX7931" fmla="*/ 4085168 w 7414059"/>
              <a:gd name="connsiteY7931" fmla="*/ 4384358 h 8604433"/>
              <a:gd name="connsiteX7932" fmla="*/ 4085168 w 7414059"/>
              <a:gd name="connsiteY7932" fmla="*/ 4361736 h 8604433"/>
              <a:gd name="connsiteX7933" fmla="*/ 4085168 w 7414059"/>
              <a:gd name="connsiteY7933" fmla="*/ 4339114 h 8604433"/>
              <a:gd name="connsiteX7934" fmla="*/ 4042305 w 7414059"/>
              <a:gd name="connsiteY7934" fmla="*/ 4339114 h 8604433"/>
              <a:gd name="connsiteX7935" fmla="*/ 3999443 w 7414059"/>
              <a:gd name="connsiteY7935" fmla="*/ 4351582 h 8604433"/>
              <a:gd name="connsiteX7936" fmla="*/ 4123268 w 7414059"/>
              <a:gd name="connsiteY7936" fmla="*/ 4392759 h 8604433"/>
              <a:gd name="connsiteX7937" fmla="*/ 4123268 w 7414059"/>
              <a:gd name="connsiteY7937" fmla="*/ 4441765 h 8604433"/>
              <a:gd name="connsiteX7938" fmla="*/ 4156767 w 7414059"/>
              <a:gd name="connsiteY7938" fmla="*/ 4448051 h 8604433"/>
              <a:gd name="connsiteX7939" fmla="*/ 4208993 w 7414059"/>
              <a:gd name="connsiteY7939" fmla="*/ 4396664 h 8604433"/>
              <a:gd name="connsiteX7940" fmla="*/ 4208993 w 7414059"/>
              <a:gd name="connsiteY7940" fmla="*/ 4350554 h 8604433"/>
              <a:gd name="connsiteX7941" fmla="*/ 4166130 w 7414059"/>
              <a:gd name="connsiteY7941" fmla="*/ 4347144 h 8604433"/>
              <a:gd name="connsiteX7942" fmla="*/ 4123268 w 7414059"/>
              <a:gd name="connsiteY7942" fmla="*/ 4343743 h 8604433"/>
              <a:gd name="connsiteX7943" fmla="*/ 4123268 w 7414059"/>
              <a:gd name="connsiteY7943" fmla="*/ 4392759 h 8604433"/>
              <a:gd name="connsiteX7944" fmla="*/ 3673212 w 7414059"/>
              <a:gd name="connsiteY7944" fmla="*/ 4356078 h 8604433"/>
              <a:gd name="connsiteX7945" fmla="*/ 3656743 w 7414059"/>
              <a:gd name="connsiteY7945" fmla="*/ 4420610 h 8604433"/>
              <a:gd name="connsiteX7946" fmla="*/ 3666468 w 7414059"/>
              <a:gd name="connsiteY7946" fmla="*/ 4446194 h 8604433"/>
              <a:gd name="connsiteX7947" fmla="*/ 3696529 w 7414059"/>
              <a:gd name="connsiteY7947" fmla="*/ 4440174 h 8604433"/>
              <a:gd name="connsiteX7948" fmla="*/ 3729409 w 7414059"/>
              <a:gd name="connsiteY7948" fmla="*/ 4431345 h 8604433"/>
              <a:gd name="connsiteX7949" fmla="*/ 3706197 w 7414059"/>
              <a:gd name="connsiteY7949" fmla="*/ 4355783 h 8604433"/>
              <a:gd name="connsiteX7950" fmla="*/ 3673212 w 7414059"/>
              <a:gd name="connsiteY7950" fmla="*/ 4356078 h 8604433"/>
              <a:gd name="connsiteX7951" fmla="*/ 3542243 w 7414059"/>
              <a:gd name="connsiteY7951" fmla="*/ 4364508 h 8604433"/>
              <a:gd name="connsiteX7952" fmla="*/ 3481683 w 7414059"/>
              <a:gd name="connsiteY7952" fmla="*/ 4391597 h 8604433"/>
              <a:gd name="connsiteX7953" fmla="*/ 3487131 w 7414059"/>
              <a:gd name="connsiteY7953" fmla="*/ 4405789 h 8604433"/>
              <a:gd name="connsiteX7954" fmla="*/ 3543262 w 7414059"/>
              <a:gd name="connsiteY7954" fmla="*/ 4405789 h 8604433"/>
              <a:gd name="connsiteX7955" fmla="*/ 3599393 w 7414059"/>
              <a:gd name="connsiteY7955" fmla="*/ 4405789 h 8604433"/>
              <a:gd name="connsiteX7956" fmla="*/ 3599393 w 7414059"/>
              <a:gd name="connsiteY7956" fmla="*/ 4381976 h 8604433"/>
              <a:gd name="connsiteX7957" fmla="*/ 3599393 w 7414059"/>
              <a:gd name="connsiteY7957" fmla="*/ 4358164 h 8604433"/>
              <a:gd name="connsiteX7958" fmla="*/ 3582724 w 7414059"/>
              <a:gd name="connsiteY7958" fmla="*/ 4359459 h 8604433"/>
              <a:gd name="connsiteX7959" fmla="*/ 3542243 w 7414059"/>
              <a:gd name="connsiteY7959" fmla="*/ 4364508 h 8604433"/>
              <a:gd name="connsiteX7960" fmla="*/ 4239225 w 7414059"/>
              <a:gd name="connsiteY7960" fmla="*/ 4383367 h 8604433"/>
              <a:gd name="connsiteX7961" fmla="*/ 4242331 w 7414059"/>
              <a:gd name="connsiteY7961" fmla="*/ 4410551 h 8604433"/>
              <a:gd name="connsiteX7962" fmla="*/ 4282202 w 7414059"/>
              <a:gd name="connsiteY7962" fmla="*/ 4413447 h 8604433"/>
              <a:gd name="connsiteX7963" fmla="*/ 4322064 w 7414059"/>
              <a:gd name="connsiteY7963" fmla="*/ 4416352 h 8604433"/>
              <a:gd name="connsiteX7964" fmla="*/ 4332980 w 7414059"/>
              <a:gd name="connsiteY7964" fmla="*/ 4395969 h 8604433"/>
              <a:gd name="connsiteX7965" fmla="*/ 4340733 w 7414059"/>
              <a:gd name="connsiteY7965" fmla="*/ 4372709 h 8604433"/>
              <a:gd name="connsiteX7966" fmla="*/ 4286850 w 7414059"/>
              <a:gd name="connsiteY7966" fmla="*/ 4363012 h 8604433"/>
              <a:gd name="connsiteX7967" fmla="*/ 4236111 w 7414059"/>
              <a:gd name="connsiteY7967" fmla="*/ 4356173 h 8604433"/>
              <a:gd name="connsiteX7968" fmla="*/ 4239225 w 7414059"/>
              <a:gd name="connsiteY7968" fmla="*/ 4383367 h 8604433"/>
              <a:gd name="connsiteX7969" fmla="*/ 5572821 w 7414059"/>
              <a:gd name="connsiteY7969" fmla="*/ 4383282 h 8604433"/>
              <a:gd name="connsiteX7970" fmla="*/ 5597262 w 7414059"/>
              <a:gd name="connsiteY7970" fmla="*/ 4422543 h 8604433"/>
              <a:gd name="connsiteX7971" fmla="*/ 5618693 w 7414059"/>
              <a:gd name="connsiteY7971" fmla="*/ 4436688 h 8604433"/>
              <a:gd name="connsiteX7972" fmla="*/ 5618693 w 7414059"/>
              <a:gd name="connsiteY7972" fmla="*/ 4412390 h 8604433"/>
              <a:gd name="connsiteX7973" fmla="*/ 5579278 w 7414059"/>
              <a:gd name="connsiteY7973" fmla="*/ 4358164 h 8604433"/>
              <a:gd name="connsiteX7974" fmla="*/ 5572821 w 7414059"/>
              <a:gd name="connsiteY7974" fmla="*/ 4383282 h 8604433"/>
              <a:gd name="connsiteX7975" fmla="*/ 4358850 w 7414059"/>
              <a:gd name="connsiteY7975" fmla="*/ 4421743 h 8604433"/>
              <a:gd name="connsiteX7976" fmla="*/ 4410266 w 7414059"/>
              <a:gd name="connsiteY7976" fmla="*/ 4481846 h 8604433"/>
              <a:gd name="connsiteX7977" fmla="*/ 4444861 w 7414059"/>
              <a:gd name="connsiteY7977" fmla="*/ 4481989 h 8604433"/>
              <a:gd name="connsiteX7978" fmla="*/ 4455938 w 7414059"/>
              <a:gd name="connsiteY7978" fmla="*/ 4437965 h 8604433"/>
              <a:gd name="connsiteX7979" fmla="*/ 4464215 w 7414059"/>
              <a:gd name="connsiteY7979" fmla="*/ 4391416 h 8604433"/>
              <a:gd name="connsiteX7980" fmla="*/ 4412714 w 7414059"/>
              <a:gd name="connsiteY7980" fmla="*/ 4382339 h 8604433"/>
              <a:gd name="connsiteX7981" fmla="*/ 4364031 w 7414059"/>
              <a:gd name="connsiteY7981" fmla="*/ 4375785 h 8604433"/>
              <a:gd name="connsiteX7982" fmla="*/ 4358850 w 7414059"/>
              <a:gd name="connsiteY7982" fmla="*/ 4421743 h 8604433"/>
              <a:gd name="connsiteX7983" fmla="*/ 2573150 w 7414059"/>
              <a:gd name="connsiteY7983" fmla="*/ 4415590 h 8604433"/>
              <a:gd name="connsiteX7984" fmla="*/ 2503789 w 7414059"/>
              <a:gd name="connsiteY7984" fmla="*/ 4458453 h 8604433"/>
              <a:gd name="connsiteX7985" fmla="*/ 2492159 w 7414059"/>
              <a:gd name="connsiteY7985" fmla="*/ 4472464 h 8604433"/>
              <a:gd name="connsiteX7986" fmla="*/ 2505504 w 7414059"/>
              <a:gd name="connsiteY7986" fmla="*/ 4472464 h 8604433"/>
              <a:gd name="connsiteX7987" fmla="*/ 2656418 w 7414059"/>
              <a:gd name="connsiteY7987" fmla="*/ 4396635 h 8604433"/>
              <a:gd name="connsiteX7988" fmla="*/ 2573150 w 7414059"/>
              <a:gd name="connsiteY7988" fmla="*/ 4415590 h 8604433"/>
              <a:gd name="connsiteX7989" fmla="*/ 3353572 w 7414059"/>
              <a:gd name="connsiteY7989" fmla="*/ 4393530 h 8604433"/>
              <a:gd name="connsiteX7990" fmla="*/ 3334674 w 7414059"/>
              <a:gd name="connsiteY7990" fmla="*/ 4404141 h 8604433"/>
              <a:gd name="connsiteX7991" fmla="*/ 3360220 w 7414059"/>
              <a:gd name="connsiteY7991" fmla="*/ 4446680 h 8604433"/>
              <a:gd name="connsiteX7992" fmla="*/ 3382680 w 7414059"/>
              <a:gd name="connsiteY7992" fmla="*/ 4482799 h 8604433"/>
              <a:gd name="connsiteX7993" fmla="*/ 3426743 w 7414059"/>
              <a:gd name="connsiteY7993" fmla="*/ 4476417 h 8604433"/>
              <a:gd name="connsiteX7994" fmla="*/ 3474472 w 7414059"/>
              <a:gd name="connsiteY7994" fmla="*/ 4466778 h 8604433"/>
              <a:gd name="connsiteX7995" fmla="*/ 3462566 w 7414059"/>
              <a:gd name="connsiteY7995" fmla="*/ 4439755 h 8604433"/>
              <a:gd name="connsiteX7996" fmla="*/ 3446993 w 7414059"/>
              <a:gd name="connsiteY7996" fmla="*/ 4401360 h 8604433"/>
              <a:gd name="connsiteX7997" fmla="*/ 3446993 w 7414059"/>
              <a:gd name="connsiteY7997" fmla="*/ 4386739 h 8604433"/>
              <a:gd name="connsiteX7998" fmla="*/ 3411274 w 7414059"/>
              <a:gd name="connsiteY7998" fmla="*/ 4388034 h 8604433"/>
              <a:gd name="connsiteX7999" fmla="*/ 3353572 w 7414059"/>
              <a:gd name="connsiteY7999" fmla="*/ 4393530 h 8604433"/>
              <a:gd name="connsiteX8000" fmla="*/ 3240348 w 7414059"/>
              <a:gd name="connsiteY8000" fmla="*/ 4409104 h 8604433"/>
              <a:gd name="connsiteX8001" fmla="*/ 3200381 w 7414059"/>
              <a:gd name="connsiteY8001" fmla="*/ 4420076 h 8604433"/>
              <a:gd name="connsiteX8002" fmla="*/ 3216535 w 7414059"/>
              <a:gd name="connsiteY8002" fmla="*/ 4446718 h 8604433"/>
              <a:gd name="connsiteX8003" fmla="*/ 3232680 w 7414059"/>
              <a:gd name="connsiteY8003" fmla="*/ 4473350 h 8604433"/>
              <a:gd name="connsiteX8004" fmla="*/ 3251730 w 7414059"/>
              <a:gd name="connsiteY8004" fmla="*/ 4468273 h 8604433"/>
              <a:gd name="connsiteX8005" fmla="*/ 3292212 w 7414059"/>
              <a:gd name="connsiteY8005" fmla="*/ 4463072 h 8604433"/>
              <a:gd name="connsiteX8006" fmla="*/ 3307861 w 7414059"/>
              <a:gd name="connsiteY8006" fmla="*/ 4411332 h 8604433"/>
              <a:gd name="connsiteX8007" fmla="*/ 3240348 w 7414059"/>
              <a:gd name="connsiteY8007" fmla="*/ 4409104 h 8604433"/>
              <a:gd name="connsiteX8008" fmla="*/ 4492676 w 7414059"/>
              <a:gd name="connsiteY8008" fmla="*/ 4425087 h 8604433"/>
              <a:gd name="connsiteX8009" fmla="*/ 4488275 w 7414059"/>
              <a:gd name="connsiteY8009" fmla="*/ 4455052 h 8604433"/>
              <a:gd name="connsiteX8010" fmla="*/ 4510983 w 7414059"/>
              <a:gd name="connsiteY8010" fmla="*/ 4463682 h 8604433"/>
              <a:gd name="connsiteX8011" fmla="*/ 4556303 w 7414059"/>
              <a:gd name="connsiteY8011" fmla="*/ 4477989 h 8604433"/>
              <a:gd name="connsiteX8012" fmla="*/ 4578925 w 7414059"/>
              <a:gd name="connsiteY8012" fmla="*/ 4483666 h 8604433"/>
              <a:gd name="connsiteX8013" fmla="*/ 4594803 w 7414059"/>
              <a:gd name="connsiteY8013" fmla="*/ 4459434 h 8604433"/>
              <a:gd name="connsiteX8014" fmla="*/ 4562466 w 7414059"/>
              <a:gd name="connsiteY8014" fmla="*/ 4411828 h 8604433"/>
              <a:gd name="connsiteX8015" fmla="*/ 4511031 w 7414059"/>
              <a:gd name="connsiteY8015" fmla="*/ 4400474 h 8604433"/>
              <a:gd name="connsiteX8016" fmla="*/ 4497077 w 7414059"/>
              <a:gd name="connsiteY8016" fmla="*/ 4395121 h 8604433"/>
              <a:gd name="connsiteX8017" fmla="*/ 4492676 w 7414059"/>
              <a:gd name="connsiteY8017" fmla="*/ 4425087 h 8604433"/>
              <a:gd name="connsiteX8018" fmla="*/ 2133476 w 7414059"/>
              <a:gd name="connsiteY8018" fmla="*/ 4455795 h 8604433"/>
              <a:gd name="connsiteX8019" fmla="*/ 2071926 w 7414059"/>
              <a:gd name="connsiteY8019" fmla="*/ 4529614 h 8604433"/>
              <a:gd name="connsiteX8020" fmla="*/ 2222487 w 7414059"/>
              <a:gd name="connsiteY8020" fmla="*/ 4417695 h 8604433"/>
              <a:gd name="connsiteX8021" fmla="*/ 2133476 w 7414059"/>
              <a:gd name="connsiteY8021" fmla="*/ 4455795 h 8604433"/>
              <a:gd name="connsiteX8022" fmla="*/ 5904443 w 7414059"/>
              <a:gd name="connsiteY8022" fmla="*/ 4423744 h 8604433"/>
              <a:gd name="connsiteX8023" fmla="*/ 5964584 w 7414059"/>
              <a:gd name="connsiteY8023" fmla="*/ 4512326 h 8604433"/>
              <a:gd name="connsiteX8024" fmla="*/ 6219587 w 7414059"/>
              <a:gd name="connsiteY8024" fmla="*/ 4996339 h 8604433"/>
              <a:gd name="connsiteX8025" fmla="*/ 6238447 w 7414059"/>
              <a:gd name="connsiteY8025" fmla="*/ 5490763 h 8604433"/>
              <a:gd name="connsiteX8026" fmla="*/ 6103754 w 7414059"/>
              <a:gd name="connsiteY8026" fmla="*/ 5883593 h 8604433"/>
              <a:gd name="connsiteX8027" fmla="*/ 6047013 w 7414059"/>
              <a:gd name="connsiteY8027" fmla="*/ 6020086 h 8604433"/>
              <a:gd name="connsiteX8028" fmla="*/ 6190460 w 7414059"/>
              <a:gd name="connsiteY8028" fmla="*/ 5796982 h 8604433"/>
              <a:gd name="connsiteX8029" fmla="*/ 6289748 w 7414059"/>
              <a:gd name="connsiteY8029" fmla="*/ 5482114 h 8604433"/>
              <a:gd name="connsiteX8030" fmla="*/ 6303731 w 7414059"/>
              <a:gd name="connsiteY8030" fmla="*/ 5339239 h 8604433"/>
              <a:gd name="connsiteX8031" fmla="*/ 6311532 w 7414059"/>
              <a:gd name="connsiteY8031" fmla="*/ 5220176 h 8604433"/>
              <a:gd name="connsiteX8032" fmla="*/ 6294692 w 7414059"/>
              <a:gd name="connsiteY8032" fmla="*/ 5137947 h 8604433"/>
              <a:gd name="connsiteX8033" fmla="*/ 6179468 w 7414059"/>
              <a:gd name="connsiteY8033" fmla="*/ 4784436 h 8604433"/>
              <a:gd name="connsiteX8034" fmla="*/ 6147140 w 7414059"/>
              <a:gd name="connsiteY8034" fmla="*/ 4748689 h 8604433"/>
              <a:gd name="connsiteX8035" fmla="*/ 6133043 w 7414059"/>
              <a:gd name="connsiteY8035" fmla="*/ 4731820 h 8604433"/>
              <a:gd name="connsiteX8036" fmla="*/ 5992207 w 7414059"/>
              <a:gd name="connsiteY8036" fmla="*/ 4502153 h 8604433"/>
              <a:gd name="connsiteX8037" fmla="*/ 5904443 w 7414059"/>
              <a:gd name="connsiteY8037" fmla="*/ 4423744 h 8604433"/>
              <a:gd name="connsiteX8038" fmla="*/ 3086862 w 7414059"/>
              <a:gd name="connsiteY8038" fmla="*/ 4442460 h 8604433"/>
              <a:gd name="connsiteX8039" fmla="*/ 3100483 w 7414059"/>
              <a:gd name="connsiteY8039" fmla="*/ 4504973 h 8604433"/>
              <a:gd name="connsiteX8040" fmla="*/ 3132382 w 7414059"/>
              <a:gd name="connsiteY8040" fmla="*/ 4542235 h 8604433"/>
              <a:gd name="connsiteX8041" fmla="*/ 3170358 w 7414059"/>
              <a:gd name="connsiteY8041" fmla="*/ 4530862 h 8604433"/>
              <a:gd name="connsiteX8042" fmla="*/ 3208325 w 7414059"/>
              <a:gd name="connsiteY8042" fmla="*/ 4519489 h 8604433"/>
              <a:gd name="connsiteX8043" fmla="*/ 3187646 w 7414059"/>
              <a:gd name="connsiteY8043" fmla="*/ 4476922 h 8604433"/>
              <a:gd name="connsiteX8044" fmla="*/ 3166967 w 7414059"/>
              <a:gd name="connsiteY8044" fmla="*/ 4434364 h 8604433"/>
              <a:gd name="connsiteX8045" fmla="*/ 3137916 w 7414059"/>
              <a:gd name="connsiteY8045" fmla="*/ 4435316 h 8604433"/>
              <a:gd name="connsiteX8046" fmla="*/ 3086862 w 7414059"/>
              <a:gd name="connsiteY8046" fmla="*/ 4442460 h 8604433"/>
              <a:gd name="connsiteX8047" fmla="*/ 4643304 w 7414059"/>
              <a:gd name="connsiteY8047" fmla="*/ 4445280 h 8604433"/>
              <a:gd name="connsiteX8048" fmla="*/ 4628931 w 7414059"/>
              <a:gd name="connsiteY8048" fmla="*/ 4490552 h 8604433"/>
              <a:gd name="connsiteX8049" fmla="*/ 4618568 w 7414059"/>
              <a:gd name="connsiteY8049" fmla="*/ 4530081 h 8604433"/>
              <a:gd name="connsiteX8050" fmla="*/ 4716904 w 7414059"/>
              <a:gd name="connsiteY8050" fmla="*/ 4556884 h 8604433"/>
              <a:gd name="connsiteX8051" fmla="*/ 4739602 w 7414059"/>
              <a:gd name="connsiteY8051" fmla="*/ 4509164 h 8604433"/>
              <a:gd name="connsiteX8052" fmla="*/ 4760243 w 7414059"/>
              <a:gd name="connsiteY8052" fmla="*/ 4464901 h 8604433"/>
              <a:gd name="connsiteX8053" fmla="*/ 4719209 w 7414059"/>
              <a:gd name="connsiteY8053" fmla="*/ 4454566 h 8604433"/>
              <a:gd name="connsiteX8054" fmla="*/ 4662735 w 7414059"/>
              <a:gd name="connsiteY8054" fmla="*/ 4438307 h 8604433"/>
              <a:gd name="connsiteX8055" fmla="*/ 4643304 w 7414059"/>
              <a:gd name="connsiteY8055" fmla="*/ 4445280 h 8604433"/>
              <a:gd name="connsiteX8056" fmla="*/ 4793780 w 7414059"/>
              <a:gd name="connsiteY8056" fmla="*/ 4442270 h 8604433"/>
              <a:gd name="connsiteX8057" fmla="*/ 4971536 w 7414059"/>
              <a:gd name="connsiteY8057" fmla="*/ 4479922 h 8604433"/>
              <a:gd name="connsiteX8058" fmla="*/ 5023380 w 7414059"/>
              <a:gd name="connsiteY8058" fmla="*/ 4476741 h 8604433"/>
              <a:gd name="connsiteX8059" fmla="*/ 4990043 w 7414059"/>
              <a:gd name="connsiteY8059" fmla="*/ 4461567 h 8604433"/>
              <a:gd name="connsiteX8060" fmla="*/ 4793780 w 7414059"/>
              <a:gd name="connsiteY8060" fmla="*/ 4442270 h 8604433"/>
              <a:gd name="connsiteX8061" fmla="*/ 5580593 w 7414059"/>
              <a:gd name="connsiteY8061" fmla="*/ 4472045 h 8604433"/>
              <a:gd name="connsiteX8062" fmla="*/ 5599643 w 7414059"/>
              <a:gd name="connsiteY8062" fmla="*/ 4501039 h 8604433"/>
              <a:gd name="connsiteX8063" fmla="*/ 5618693 w 7414059"/>
              <a:gd name="connsiteY8063" fmla="*/ 4511231 h 8604433"/>
              <a:gd name="connsiteX8064" fmla="*/ 5618693 w 7414059"/>
              <a:gd name="connsiteY8064" fmla="*/ 4494143 h 8604433"/>
              <a:gd name="connsiteX8065" fmla="*/ 5599643 w 7414059"/>
              <a:gd name="connsiteY8065" fmla="*/ 4465149 h 8604433"/>
              <a:gd name="connsiteX8066" fmla="*/ 5580593 w 7414059"/>
              <a:gd name="connsiteY8066" fmla="*/ 4453252 h 8604433"/>
              <a:gd name="connsiteX8067" fmla="*/ 5580593 w 7414059"/>
              <a:gd name="connsiteY8067" fmla="*/ 4472045 h 8604433"/>
              <a:gd name="connsiteX8068" fmla="*/ 2985030 w 7414059"/>
              <a:gd name="connsiteY8068" fmla="*/ 4469959 h 8604433"/>
              <a:gd name="connsiteX8069" fmla="*/ 2943997 w 7414059"/>
              <a:gd name="connsiteY8069" fmla="*/ 4483113 h 8604433"/>
              <a:gd name="connsiteX8070" fmla="*/ 2922013 w 7414059"/>
              <a:gd name="connsiteY8070" fmla="*/ 4491466 h 8604433"/>
              <a:gd name="connsiteX8071" fmla="*/ 2938958 w 7414059"/>
              <a:gd name="connsiteY8071" fmla="*/ 4520156 h 8604433"/>
              <a:gd name="connsiteX8072" fmla="*/ 2965704 w 7414059"/>
              <a:gd name="connsiteY8072" fmla="*/ 4544616 h 8604433"/>
              <a:gd name="connsiteX8073" fmla="*/ 3010300 w 7414059"/>
              <a:gd name="connsiteY8073" fmla="*/ 4529004 h 8604433"/>
              <a:gd name="connsiteX8074" fmla="*/ 3045095 w 7414059"/>
              <a:gd name="connsiteY8074" fmla="*/ 4517631 h 8604433"/>
              <a:gd name="connsiteX8075" fmla="*/ 3035560 w 7414059"/>
              <a:gd name="connsiteY8075" fmla="*/ 4490285 h 8604433"/>
              <a:gd name="connsiteX8076" fmla="*/ 2985030 w 7414059"/>
              <a:gd name="connsiteY8076" fmla="*/ 4469959 h 8604433"/>
              <a:gd name="connsiteX8077" fmla="*/ 3740410 w 7414059"/>
              <a:gd name="connsiteY8077" fmla="*/ 4474893 h 8604433"/>
              <a:gd name="connsiteX8078" fmla="*/ 3667125 w 7414059"/>
              <a:gd name="connsiteY8078" fmla="*/ 4484151 h 8604433"/>
              <a:gd name="connsiteX8079" fmla="*/ 3664210 w 7414059"/>
              <a:gd name="connsiteY8079" fmla="*/ 4509259 h 8604433"/>
              <a:gd name="connsiteX8080" fmla="*/ 3632854 w 7414059"/>
              <a:gd name="connsiteY8080" fmla="*/ 4511869 h 8604433"/>
              <a:gd name="connsiteX8081" fmla="*/ 3488751 w 7414059"/>
              <a:gd name="connsiteY8081" fmla="*/ 4507078 h 8604433"/>
              <a:gd name="connsiteX8082" fmla="*/ 3388843 w 7414059"/>
              <a:gd name="connsiteY8082" fmla="*/ 4522632 h 8604433"/>
              <a:gd name="connsiteX8083" fmla="*/ 3391719 w 7414059"/>
              <a:gd name="connsiteY8083" fmla="*/ 4557084 h 8604433"/>
              <a:gd name="connsiteX8084" fmla="*/ 3357496 w 7414059"/>
              <a:gd name="connsiteY8084" fmla="*/ 4555808 h 8604433"/>
              <a:gd name="connsiteX8085" fmla="*/ 3218393 w 7414059"/>
              <a:gd name="connsiteY8085" fmla="*/ 4561790 h 8604433"/>
              <a:gd name="connsiteX8086" fmla="*/ 3137430 w 7414059"/>
              <a:gd name="connsiteY8086" fmla="*/ 4584145 h 8604433"/>
              <a:gd name="connsiteX8087" fmla="*/ 3140555 w 7414059"/>
              <a:gd name="connsiteY8087" fmla="*/ 4618797 h 8604433"/>
              <a:gd name="connsiteX8088" fmla="*/ 3108855 w 7414059"/>
              <a:gd name="connsiteY8088" fmla="*/ 4624864 h 8604433"/>
              <a:gd name="connsiteX8089" fmla="*/ 3075842 w 7414059"/>
              <a:gd name="connsiteY8089" fmla="*/ 4596289 h 8604433"/>
              <a:gd name="connsiteX8090" fmla="*/ 2882951 w 7414059"/>
              <a:gd name="connsiteY8090" fmla="*/ 4664164 h 8604433"/>
              <a:gd name="connsiteX8091" fmla="*/ 2887066 w 7414059"/>
              <a:gd name="connsiteY8091" fmla="*/ 4710589 h 8604433"/>
              <a:gd name="connsiteX8092" fmla="*/ 2915660 w 7414059"/>
              <a:gd name="connsiteY8092" fmla="*/ 4710589 h 8604433"/>
              <a:gd name="connsiteX8093" fmla="*/ 2910040 w 7414059"/>
              <a:gd name="connsiteY8093" fmla="*/ 4732992 h 8604433"/>
              <a:gd name="connsiteX8094" fmla="*/ 2904411 w 7414059"/>
              <a:gd name="connsiteY8094" fmla="*/ 4755385 h 8604433"/>
              <a:gd name="connsiteX8095" fmla="*/ 2947035 w 7414059"/>
              <a:gd name="connsiteY8095" fmla="*/ 4821993 h 8604433"/>
              <a:gd name="connsiteX8096" fmla="*/ 2989650 w 7414059"/>
              <a:gd name="connsiteY8096" fmla="*/ 4888611 h 8604433"/>
              <a:gd name="connsiteX8097" fmla="*/ 3073070 w 7414059"/>
              <a:gd name="connsiteY8097" fmla="*/ 4943828 h 8604433"/>
              <a:gd name="connsiteX8098" fmla="*/ 3532718 w 7414059"/>
              <a:gd name="connsiteY8098" fmla="*/ 5270240 h 8604433"/>
              <a:gd name="connsiteX8099" fmla="*/ 3742268 w 7414059"/>
              <a:gd name="connsiteY8099" fmla="*/ 5386807 h 8604433"/>
              <a:gd name="connsiteX8100" fmla="*/ 3769995 w 7414059"/>
              <a:gd name="connsiteY8100" fmla="*/ 5255838 h 8604433"/>
              <a:gd name="connsiteX8101" fmla="*/ 3813639 w 7414059"/>
              <a:gd name="connsiteY8101" fmla="*/ 5069558 h 8604433"/>
              <a:gd name="connsiteX8102" fmla="*/ 3874532 w 7414059"/>
              <a:gd name="connsiteY8102" fmla="*/ 4993481 h 8604433"/>
              <a:gd name="connsiteX8103" fmla="*/ 3918366 w 7414059"/>
              <a:gd name="connsiteY8103" fmla="*/ 5210651 h 8604433"/>
              <a:gd name="connsiteX8104" fmla="*/ 3938559 w 7414059"/>
              <a:gd name="connsiteY8104" fmla="*/ 5383616 h 8604433"/>
              <a:gd name="connsiteX8105" fmla="*/ 3943198 w 7414059"/>
              <a:gd name="connsiteY8105" fmla="*/ 5423240 h 8604433"/>
              <a:gd name="connsiteX8106" fmla="*/ 4056774 w 7414059"/>
              <a:gd name="connsiteY8106" fmla="*/ 5308921 h 8604433"/>
              <a:gd name="connsiteX8107" fmla="*/ 4133612 w 7414059"/>
              <a:gd name="connsiteY8107" fmla="*/ 5393027 h 8604433"/>
              <a:gd name="connsiteX8108" fmla="*/ 4070499 w 7414059"/>
              <a:gd name="connsiteY8108" fmla="*/ 5556342 h 8604433"/>
              <a:gd name="connsiteX8109" fmla="*/ 4187476 w 7414059"/>
              <a:gd name="connsiteY8109" fmla="*/ 5507851 h 8604433"/>
              <a:gd name="connsiteX8110" fmla="*/ 4361888 w 7414059"/>
              <a:gd name="connsiteY8110" fmla="*/ 5429726 h 8604433"/>
              <a:gd name="connsiteX8111" fmla="*/ 4573324 w 7414059"/>
              <a:gd name="connsiteY8111" fmla="*/ 5332543 h 8604433"/>
              <a:gd name="connsiteX8112" fmla="*/ 4738040 w 7414059"/>
              <a:gd name="connsiteY8112" fmla="*/ 5266639 h 8604433"/>
              <a:gd name="connsiteX8113" fmla="*/ 4752737 w 7414059"/>
              <a:gd name="connsiteY8113" fmla="*/ 5272278 h 8604433"/>
              <a:gd name="connsiteX8114" fmla="*/ 4743450 w 7414059"/>
              <a:gd name="connsiteY8114" fmla="*/ 5289642 h 8604433"/>
              <a:gd name="connsiteX8115" fmla="*/ 4640637 w 7414059"/>
              <a:gd name="connsiteY8115" fmla="*/ 5375463 h 8604433"/>
              <a:gd name="connsiteX8116" fmla="*/ 4411752 w 7414059"/>
              <a:gd name="connsiteY8116" fmla="*/ 5543046 h 8604433"/>
              <a:gd name="connsiteX8117" fmla="*/ 4276382 w 7414059"/>
              <a:gd name="connsiteY8117" fmla="*/ 5642181 h 8604433"/>
              <a:gd name="connsiteX8118" fmla="*/ 4345077 w 7414059"/>
              <a:gd name="connsiteY8118" fmla="*/ 5648649 h 8604433"/>
              <a:gd name="connsiteX8119" fmla="*/ 5113868 w 7414059"/>
              <a:gd name="connsiteY8119" fmla="*/ 5735422 h 8604433"/>
              <a:gd name="connsiteX8120" fmla="*/ 5227758 w 7414059"/>
              <a:gd name="connsiteY8120" fmla="*/ 5781428 h 8604433"/>
              <a:gd name="connsiteX8121" fmla="*/ 4599518 w 7414059"/>
              <a:gd name="connsiteY8121" fmla="*/ 5858142 h 8604433"/>
              <a:gd name="connsiteX8122" fmla="*/ 4370918 w 7414059"/>
              <a:gd name="connsiteY8122" fmla="*/ 5878459 h 8604433"/>
              <a:gd name="connsiteX8123" fmla="*/ 4328056 w 7414059"/>
              <a:gd name="connsiteY8123" fmla="*/ 5884278 h 8604433"/>
              <a:gd name="connsiteX8124" fmla="*/ 4351868 w 7414059"/>
              <a:gd name="connsiteY8124" fmla="*/ 5899795 h 8604433"/>
              <a:gd name="connsiteX8125" fmla="*/ 4447118 w 7414059"/>
              <a:gd name="connsiteY8125" fmla="*/ 5982443 h 8604433"/>
              <a:gd name="connsiteX8126" fmla="*/ 4554274 w 7414059"/>
              <a:gd name="connsiteY8126" fmla="*/ 6076531 h 8604433"/>
              <a:gd name="connsiteX8127" fmla="*/ 4589993 w 7414059"/>
              <a:gd name="connsiteY8127" fmla="*/ 6121423 h 8604433"/>
              <a:gd name="connsiteX8128" fmla="*/ 4589993 w 7414059"/>
              <a:gd name="connsiteY8128" fmla="*/ 6139339 h 8604433"/>
              <a:gd name="connsiteX8129" fmla="*/ 4562580 w 7414059"/>
              <a:gd name="connsiteY8129" fmla="*/ 6139339 h 8604433"/>
              <a:gd name="connsiteX8130" fmla="*/ 4500667 w 7414059"/>
              <a:gd name="connsiteY8130" fmla="*/ 6124928 h 8604433"/>
              <a:gd name="connsiteX8131" fmla="*/ 4466168 w 7414059"/>
              <a:gd name="connsiteY8131" fmla="*/ 6115193 h 8604433"/>
              <a:gd name="connsiteX8132" fmla="*/ 4730611 w 7414059"/>
              <a:gd name="connsiteY8132" fmla="*/ 6461008 h 8604433"/>
              <a:gd name="connsiteX8133" fmla="*/ 4845568 w 7414059"/>
              <a:gd name="connsiteY8133" fmla="*/ 6588624 h 8604433"/>
              <a:gd name="connsiteX8134" fmla="*/ 4928531 w 7414059"/>
              <a:gd name="connsiteY8134" fmla="*/ 6689522 h 8604433"/>
              <a:gd name="connsiteX8135" fmla="*/ 5275736 w 7414059"/>
              <a:gd name="connsiteY8135" fmla="*/ 6542580 h 8604433"/>
              <a:gd name="connsiteX8136" fmla="*/ 5218586 w 7414059"/>
              <a:gd name="connsiteY8136" fmla="*/ 6544571 h 8604433"/>
              <a:gd name="connsiteX8137" fmla="*/ 5256200 w 7414059"/>
              <a:gd name="connsiteY8137" fmla="*/ 6520310 h 8604433"/>
              <a:gd name="connsiteX8138" fmla="*/ 5395046 w 7414059"/>
              <a:gd name="connsiteY8138" fmla="*/ 6472400 h 8604433"/>
              <a:gd name="connsiteX8139" fmla="*/ 5378987 w 7414059"/>
              <a:gd name="connsiteY8139" fmla="*/ 6466971 h 8604433"/>
              <a:gd name="connsiteX8140" fmla="*/ 5242637 w 7414059"/>
              <a:gd name="connsiteY8140" fmla="*/ 6473009 h 8604433"/>
              <a:gd name="connsiteX8141" fmla="*/ 5366280 w 7414059"/>
              <a:gd name="connsiteY8141" fmla="*/ 6444044 h 8604433"/>
              <a:gd name="connsiteX8142" fmla="*/ 5587260 w 7414059"/>
              <a:gd name="connsiteY8142" fmla="*/ 6350861 h 8604433"/>
              <a:gd name="connsiteX8143" fmla="*/ 5640715 w 7414059"/>
              <a:gd name="connsiteY8143" fmla="*/ 6307322 h 8604433"/>
              <a:gd name="connsiteX8144" fmla="*/ 5622560 w 7414059"/>
              <a:gd name="connsiteY8144" fmla="*/ 6300349 h 8604433"/>
              <a:gd name="connsiteX8145" fmla="*/ 5474875 w 7414059"/>
              <a:gd name="connsiteY8145" fmla="*/ 6298740 h 8604433"/>
              <a:gd name="connsiteX8146" fmla="*/ 5338810 w 7414059"/>
              <a:gd name="connsiteY8146" fmla="*/ 6293529 h 8604433"/>
              <a:gd name="connsiteX8147" fmla="*/ 5380235 w 7414059"/>
              <a:gd name="connsiteY8147" fmla="*/ 6276594 h 8604433"/>
              <a:gd name="connsiteX8148" fmla="*/ 5428193 w 7414059"/>
              <a:gd name="connsiteY8148" fmla="*/ 6270231 h 8604433"/>
              <a:gd name="connsiteX8149" fmla="*/ 5428193 w 7414059"/>
              <a:gd name="connsiteY8149" fmla="*/ 6253191 h 8604433"/>
              <a:gd name="connsiteX8150" fmla="*/ 5433737 w 7414059"/>
              <a:gd name="connsiteY8150" fmla="*/ 6221702 h 8604433"/>
              <a:gd name="connsiteX8151" fmla="*/ 5439280 w 7414059"/>
              <a:gd name="connsiteY8151" fmla="*/ 6207262 h 8604433"/>
              <a:gd name="connsiteX8152" fmla="*/ 5402780 w 7414059"/>
              <a:gd name="connsiteY8152" fmla="*/ 6204252 h 8604433"/>
              <a:gd name="connsiteX8153" fmla="*/ 5409143 w 7414059"/>
              <a:gd name="connsiteY8153" fmla="*/ 6177439 h 8604433"/>
              <a:gd name="connsiteX8154" fmla="*/ 5452005 w 7414059"/>
              <a:gd name="connsiteY8154" fmla="*/ 6172676 h 8604433"/>
              <a:gd name="connsiteX8155" fmla="*/ 5455129 w 7414059"/>
              <a:gd name="connsiteY8155" fmla="*/ 6150664 h 8604433"/>
              <a:gd name="connsiteX8156" fmla="*/ 5498259 w 7414059"/>
              <a:gd name="connsiteY8156" fmla="*/ 6128681 h 8604433"/>
              <a:gd name="connsiteX8157" fmla="*/ 5569687 w 7414059"/>
              <a:gd name="connsiteY8157" fmla="*/ 6147235 h 8604433"/>
              <a:gd name="connsiteX8158" fmla="*/ 5628437 w 7414059"/>
              <a:gd name="connsiteY8158" fmla="*/ 6155265 h 8604433"/>
              <a:gd name="connsiteX8159" fmla="*/ 5647382 w 7414059"/>
              <a:gd name="connsiteY8159" fmla="*/ 6141996 h 8604433"/>
              <a:gd name="connsiteX8160" fmla="*/ 5666318 w 7414059"/>
              <a:gd name="connsiteY8160" fmla="*/ 6128738 h 8604433"/>
              <a:gd name="connsiteX8161" fmla="*/ 5666318 w 7414059"/>
              <a:gd name="connsiteY8161" fmla="*/ 6148321 h 8604433"/>
              <a:gd name="connsiteX8162" fmla="*/ 5666318 w 7414059"/>
              <a:gd name="connsiteY8162" fmla="*/ 6167914 h 8604433"/>
              <a:gd name="connsiteX8163" fmla="*/ 5725849 w 7414059"/>
              <a:gd name="connsiteY8163" fmla="*/ 6167771 h 8604433"/>
              <a:gd name="connsiteX8164" fmla="*/ 5771636 w 7414059"/>
              <a:gd name="connsiteY8164" fmla="*/ 6158923 h 8604433"/>
              <a:gd name="connsiteX8165" fmla="*/ 5757891 w 7414059"/>
              <a:gd name="connsiteY8165" fmla="*/ 6150226 h 8604433"/>
              <a:gd name="connsiteX8166" fmla="*/ 5769254 w 7414059"/>
              <a:gd name="connsiteY8166" fmla="*/ 6125290 h 8604433"/>
              <a:gd name="connsiteX8167" fmla="*/ 5780618 w 7414059"/>
              <a:gd name="connsiteY8167" fmla="*/ 6091266 h 8604433"/>
              <a:gd name="connsiteX8168" fmla="*/ 5695350 w 7414059"/>
              <a:gd name="connsiteY8168" fmla="*/ 6093638 h 8604433"/>
              <a:gd name="connsiteX8169" fmla="*/ 5677015 w 7414059"/>
              <a:gd name="connsiteY8169" fmla="*/ 6105087 h 8604433"/>
              <a:gd name="connsiteX8170" fmla="*/ 5652707 w 7414059"/>
              <a:gd name="connsiteY8170" fmla="*/ 6092076 h 8604433"/>
              <a:gd name="connsiteX8171" fmla="*/ 5628399 w 7414059"/>
              <a:gd name="connsiteY8171" fmla="*/ 6079065 h 8604433"/>
              <a:gd name="connsiteX8172" fmla="*/ 5609682 w 7414059"/>
              <a:gd name="connsiteY8172" fmla="*/ 6096010 h 8604433"/>
              <a:gd name="connsiteX8173" fmla="*/ 5590966 w 7414059"/>
              <a:gd name="connsiteY8173" fmla="*/ 6112945 h 8604433"/>
              <a:gd name="connsiteX8174" fmla="*/ 5554828 w 7414059"/>
              <a:gd name="connsiteY8174" fmla="*/ 6106430 h 8604433"/>
              <a:gd name="connsiteX8175" fmla="*/ 5458635 w 7414059"/>
              <a:gd name="connsiteY8175" fmla="*/ 6094972 h 8604433"/>
              <a:gd name="connsiteX8176" fmla="*/ 5445604 w 7414059"/>
              <a:gd name="connsiteY8176" fmla="*/ 6064977 h 8604433"/>
              <a:gd name="connsiteX8177" fmla="*/ 5485343 w 7414059"/>
              <a:gd name="connsiteY8177" fmla="*/ 6049080 h 8604433"/>
              <a:gd name="connsiteX8178" fmla="*/ 5490887 w 7414059"/>
              <a:gd name="connsiteY8178" fmla="*/ 6021677 h 8604433"/>
              <a:gd name="connsiteX8179" fmla="*/ 5496430 w 7414059"/>
              <a:gd name="connsiteY8179" fmla="*/ 6007237 h 8604433"/>
              <a:gd name="connsiteX8180" fmla="*/ 5460663 w 7414059"/>
              <a:gd name="connsiteY8180" fmla="*/ 6004227 h 8604433"/>
              <a:gd name="connsiteX8181" fmla="*/ 5456206 w 7414059"/>
              <a:gd name="connsiteY8181" fmla="*/ 5977414 h 8604433"/>
              <a:gd name="connsiteX8182" fmla="*/ 5495344 w 7414059"/>
              <a:gd name="connsiteY8182" fmla="*/ 5977414 h 8604433"/>
              <a:gd name="connsiteX8183" fmla="*/ 5504393 w 7414059"/>
              <a:gd name="connsiteY8183" fmla="*/ 5953601 h 8604433"/>
              <a:gd name="connsiteX8184" fmla="*/ 5548094 w 7414059"/>
              <a:gd name="connsiteY8184" fmla="*/ 5943353 h 8604433"/>
              <a:gd name="connsiteX8185" fmla="*/ 5691645 w 7414059"/>
              <a:gd name="connsiteY8185" fmla="*/ 5963669 h 8604433"/>
              <a:gd name="connsiteX8186" fmla="*/ 5815832 w 7414059"/>
              <a:gd name="connsiteY8186" fmla="*/ 5970422 h 8604433"/>
              <a:gd name="connsiteX8187" fmla="*/ 5821909 w 7414059"/>
              <a:gd name="connsiteY8187" fmla="*/ 5947724 h 8604433"/>
              <a:gd name="connsiteX8188" fmla="*/ 5828110 w 7414059"/>
              <a:gd name="connsiteY8188" fmla="*/ 5904557 h 8604433"/>
              <a:gd name="connsiteX8189" fmla="*/ 5828243 w 7414059"/>
              <a:gd name="connsiteY8189" fmla="*/ 5884088 h 8604433"/>
              <a:gd name="connsiteX8190" fmla="*/ 5632980 w 7414059"/>
              <a:gd name="connsiteY8190" fmla="*/ 5889318 h 8604433"/>
              <a:gd name="connsiteX8191" fmla="*/ 5437718 w 7414059"/>
              <a:gd name="connsiteY8191" fmla="*/ 5884697 h 8604433"/>
              <a:gd name="connsiteX8192" fmla="*/ 5614978 w 7414059"/>
              <a:gd name="connsiteY8192" fmla="*/ 5863248 h 8604433"/>
              <a:gd name="connsiteX8193" fmla="*/ 5793572 w 7414059"/>
              <a:gd name="connsiteY8193" fmla="*/ 5857056 h 8604433"/>
              <a:gd name="connsiteX8194" fmla="*/ 5837768 w 7414059"/>
              <a:gd name="connsiteY8194" fmla="*/ 5850998 h 8604433"/>
              <a:gd name="connsiteX8195" fmla="*/ 5837768 w 7414059"/>
              <a:gd name="connsiteY8195" fmla="*/ 5828681 h 8604433"/>
              <a:gd name="connsiteX8196" fmla="*/ 5837768 w 7414059"/>
              <a:gd name="connsiteY8196" fmla="*/ 5806364 h 8604433"/>
              <a:gd name="connsiteX8197" fmla="*/ 5716324 w 7414059"/>
              <a:gd name="connsiteY8197" fmla="*/ 5813308 h 8604433"/>
              <a:gd name="connsiteX8198" fmla="*/ 5450053 w 7414059"/>
              <a:gd name="connsiteY8198" fmla="*/ 5809517 h 8604433"/>
              <a:gd name="connsiteX8199" fmla="*/ 5596862 w 7414059"/>
              <a:gd name="connsiteY8199" fmla="*/ 5792572 h 8604433"/>
              <a:gd name="connsiteX8200" fmla="*/ 5792524 w 7414059"/>
              <a:gd name="connsiteY8200" fmla="*/ 5780980 h 8604433"/>
              <a:gd name="connsiteX8201" fmla="*/ 5837768 w 7414059"/>
              <a:gd name="connsiteY8201" fmla="*/ 5775598 h 8604433"/>
              <a:gd name="connsiteX8202" fmla="*/ 5837768 w 7414059"/>
              <a:gd name="connsiteY8202" fmla="*/ 5741689 h 8604433"/>
              <a:gd name="connsiteX8203" fmla="*/ 5837768 w 7414059"/>
              <a:gd name="connsiteY8203" fmla="*/ 5707790 h 8604433"/>
              <a:gd name="connsiteX8204" fmla="*/ 5653650 w 7414059"/>
              <a:gd name="connsiteY8204" fmla="*/ 5714333 h 8604433"/>
              <a:gd name="connsiteX8205" fmla="*/ 5437718 w 7414059"/>
              <a:gd name="connsiteY8205" fmla="*/ 5701684 h 8604433"/>
              <a:gd name="connsiteX8206" fmla="*/ 5634648 w 7414059"/>
              <a:gd name="connsiteY8206" fmla="*/ 5688330 h 8604433"/>
              <a:gd name="connsiteX8207" fmla="*/ 5834739 w 7414059"/>
              <a:gd name="connsiteY8207" fmla="*/ 5678825 h 8604433"/>
              <a:gd name="connsiteX8208" fmla="*/ 5831586 w 7414059"/>
              <a:gd name="connsiteY8208" fmla="*/ 5644096 h 8604433"/>
              <a:gd name="connsiteX8209" fmla="*/ 5825281 w 7414059"/>
              <a:gd name="connsiteY8209" fmla="*/ 5612540 h 8604433"/>
              <a:gd name="connsiteX8210" fmla="*/ 5632066 w 7414059"/>
              <a:gd name="connsiteY8210" fmla="*/ 5618769 h 8604433"/>
              <a:gd name="connsiteX8211" fmla="*/ 5432565 w 7414059"/>
              <a:gd name="connsiteY8211" fmla="*/ 5614835 h 8604433"/>
              <a:gd name="connsiteX8212" fmla="*/ 5430041 w 7414059"/>
              <a:gd name="connsiteY8212" fmla="*/ 5600919 h 8604433"/>
              <a:gd name="connsiteX8213" fmla="*/ 5626256 w 7414059"/>
              <a:gd name="connsiteY8213" fmla="*/ 5590547 h 8604433"/>
              <a:gd name="connsiteX8214" fmla="*/ 5818718 w 7414059"/>
              <a:gd name="connsiteY8214" fmla="*/ 5583927 h 8604433"/>
              <a:gd name="connsiteX8215" fmla="*/ 5818718 w 7414059"/>
              <a:gd name="connsiteY8215" fmla="*/ 5567134 h 8604433"/>
              <a:gd name="connsiteX8216" fmla="*/ 5813851 w 7414059"/>
              <a:gd name="connsiteY8216" fmla="*/ 5537664 h 8604433"/>
              <a:gd name="connsiteX8217" fmla="*/ 5808993 w 7414059"/>
              <a:gd name="connsiteY8217" fmla="*/ 5524976 h 8604433"/>
              <a:gd name="connsiteX8218" fmla="*/ 5604301 w 7414059"/>
              <a:gd name="connsiteY8218" fmla="*/ 5528301 h 8604433"/>
              <a:gd name="connsiteX8219" fmla="*/ 5399618 w 7414059"/>
              <a:gd name="connsiteY8219" fmla="*/ 5531635 h 8604433"/>
              <a:gd name="connsiteX8220" fmla="*/ 5399618 w 7414059"/>
              <a:gd name="connsiteY8220" fmla="*/ 5516394 h 8604433"/>
              <a:gd name="connsiteX8221" fmla="*/ 5399618 w 7414059"/>
              <a:gd name="connsiteY8221" fmla="*/ 5501164 h 8604433"/>
              <a:gd name="connsiteX8222" fmla="*/ 5594319 w 7414059"/>
              <a:gd name="connsiteY8222" fmla="*/ 5501164 h 8604433"/>
              <a:gd name="connsiteX8223" fmla="*/ 5793353 w 7414059"/>
              <a:gd name="connsiteY8223" fmla="*/ 5494020 h 8604433"/>
              <a:gd name="connsiteX8224" fmla="*/ 5782914 w 7414059"/>
              <a:gd name="connsiteY8224" fmla="*/ 5450005 h 8604433"/>
              <a:gd name="connsiteX8225" fmla="*/ 5768140 w 7414059"/>
              <a:gd name="connsiteY8225" fmla="*/ 5413134 h 8604433"/>
              <a:gd name="connsiteX8226" fmla="*/ 5719610 w 7414059"/>
              <a:gd name="connsiteY8226" fmla="*/ 5419144 h 8604433"/>
              <a:gd name="connsiteX8227" fmla="*/ 5519757 w 7414059"/>
              <a:gd name="connsiteY8227" fmla="*/ 5431365 h 8604433"/>
              <a:gd name="connsiteX8228" fmla="*/ 5368424 w 7414059"/>
              <a:gd name="connsiteY8228" fmla="*/ 5437575 h 8604433"/>
              <a:gd name="connsiteX8229" fmla="*/ 5372891 w 7414059"/>
              <a:gd name="connsiteY8229" fmla="*/ 5424126 h 8604433"/>
              <a:gd name="connsiteX8230" fmla="*/ 5377349 w 7414059"/>
              <a:gd name="connsiteY8230" fmla="*/ 5410676 h 8604433"/>
              <a:gd name="connsiteX8231" fmla="*/ 5524214 w 7414059"/>
              <a:gd name="connsiteY8231" fmla="*/ 5404114 h 8604433"/>
              <a:gd name="connsiteX8232" fmla="*/ 5752043 w 7414059"/>
              <a:gd name="connsiteY8232" fmla="*/ 5381044 h 8604433"/>
              <a:gd name="connsiteX8233" fmla="*/ 5737508 w 7414059"/>
              <a:gd name="connsiteY8233" fmla="*/ 5348288 h 8604433"/>
              <a:gd name="connsiteX8234" fmla="*/ 5722982 w 7414059"/>
              <a:gd name="connsiteY8234" fmla="*/ 5320189 h 8604433"/>
              <a:gd name="connsiteX8235" fmla="*/ 5527958 w 7414059"/>
              <a:gd name="connsiteY8235" fmla="*/ 5320189 h 8604433"/>
              <a:gd name="connsiteX8236" fmla="*/ 5332943 w 7414059"/>
              <a:gd name="connsiteY8236" fmla="*/ 5310664 h 8604433"/>
              <a:gd name="connsiteX8237" fmla="*/ 5406762 w 7414059"/>
              <a:gd name="connsiteY8237" fmla="*/ 5299844 h 8604433"/>
              <a:gd name="connsiteX8238" fmla="*/ 5592157 w 7414059"/>
              <a:gd name="connsiteY8238" fmla="*/ 5292700 h 8604433"/>
              <a:gd name="connsiteX8239" fmla="*/ 5703742 w 7414059"/>
              <a:gd name="connsiteY8239" fmla="*/ 5286851 h 8604433"/>
              <a:gd name="connsiteX8240" fmla="*/ 5684101 w 7414059"/>
              <a:gd name="connsiteY8240" fmla="*/ 5255905 h 8604433"/>
              <a:gd name="connsiteX8241" fmla="*/ 5664451 w 7414059"/>
              <a:gd name="connsiteY8241" fmla="*/ 5224949 h 8604433"/>
              <a:gd name="connsiteX8242" fmla="*/ 5484410 w 7414059"/>
              <a:gd name="connsiteY8242" fmla="*/ 5231216 h 8604433"/>
              <a:gd name="connsiteX8243" fmla="*/ 5304368 w 7414059"/>
              <a:gd name="connsiteY8243" fmla="*/ 5227635 h 8604433"/>
              <a:gd name="connsiteX8244" fmla="*/ 5495497 w 7414059"/>
              <a:gd name="connsiteY8244" fmla="*/ 5205889 h 8604433"/>
              <a:gd name="connsiteX8245" fmla="*/ 5632076 w 7414059"/>
              <a:gd name="connsiteY8245" fmla="*/ 5197821 h 8604433"/>
              <a:gd name="connsiteX8246" fmla="*/ 5609301 w 7414059"/>
              <a:gd name="connsiteY8246" fmla="*/ 5163150 h 8604433"/>
              <a:gd name="connsiteX8247" fmla="*/ 5581526 w 7414059"/>
              <a:gd name="connsiteY8247" fmla="*/ 5136547 h 8604433"/>
              <a:gd name="connsiteX8248" fmla="*/ 5409610 w 7414059"/>
              <a:gd name="connsiteY8248" fmla="*/ 5143433 h 8604433"/>
              <a:gd name="connsiteX8249" fmla="*/ 5237693 w 7414059"/>
              <a:gd name="connsiteY8249" fmla="*/ 5141195 h 8604433"/>
              <a:gd name="connsiteX8250" fmla="*/ 5427736 w 7414059"/>
              <a:gd name="connsiteY8250" fmla="*/ 5114421 h 8604433"/>
              <a:gd name="connsiteX8251" fmla="*/ 5563029 w 7414059"/>
              <a:gd name="connsiteY8251" fmla="*/ 5107725 h 8604433"/>
              <a:gd name="connsiteX8252" fmla="*/ 5534492 w 7414059"/>
              <a:gd name="connsiteY8252" fmla="*/ 5079187 h 8604433"/>
              <a:gd name="connsiteX8253" fmla="*/ 5505955 w 7414059"/>
              <a:gd name="connsiteY8253" fmla="*/ 5050660 h 8604433"/>
              <a:gd name="connsiteX8254" fmla="*/ 5388493 w 7414059"/>
              <a:gd name="connsiteY8254" fmla="*/ 5061747 h 8604433"/>
              <a:gd name="connsiteX8255" fmla="*/ 5206537 w 7414059"/>
              <a:gd name="connsiteY8255" fmla="*/ 5072006 h 8604433"/>
              <a:gd name="connsiteX8256" fmla="*/ 5142043 w 7414059"/>
              <a:gd name="connsiteY8256" fmla="*/ 5071177 h 8604433"/>
              <a:gd name="connsiteX8257" fmla="*/ 5112944 w 7414059"/>
              <a:gd name="connsiteY8257" fmla="*/ 5095675 h 8604433"/>
              <a:gd name="connsiteX8258" fmla="*/ 5059080 w 7414059"/>
              <a:gd name="connsiteY8258" fmla="*/ 5085436 h 8604433"/>
              <a:gd name="connsiteX8259" fmla="*/ 5069701 w 7414059"/>
              <a:gd name="connsiteY8259" fmla="*/ 5062138 h 8604433"/>
              <a:gd name="connsiteX8260" fmla="*/ 5046536 w 7414059"/>
              <a:gd name="connsiteY8260" fmla="*/ 5039087 h 8604433"/>
              <a:gd name="connsiteX8261" fmla="*/ 5023380 w 7414059"/>
              <a:gd name="connsiteY8261" fmla="*/ 5016027 h 8604433"/>
              <a:gd name="connsiteX8262" fmla="*/ 4972736 w 7414059"/>
              <a:gd name="connsiteY8262" fmla="*/ 5054727 h 8604433"/>
              <a:gd name="connsiteX8263" fmla="*/ 4922082 w 7414059"/>
              <a:gd name="connsiteY8263" fmla="*/ 5093437 h 8604433"/>
              <a:gd name="connsiteX8264" fmla="*/ 4939370 w 7414059"/>
              <a:gd name="connsiteY8264" fmla="*/ 5112535 h 8604433"/>
              <a:gd name="connsiteX8265" fmla="*/ 5116249 w 7414059"/>
              <a:gd name="connsiteY8265" fmla="*/ 5144110 h 8604433"/>
              <a:gd name="connsiteX8266" fmla="*/ 5132918 w 7414059"/>
              <a:gd name="connsiteY8266" fmla="*/ 5151844 h 8604433"/>
              <a:gd name="connsiteX8267" fmla="*/ 5035649 w 7414059"/>
              <a:gd name="connsiteY8267" fmla="*/ 5234464 h 8604433"/>
              <a:gd name="connsiteX8268" fmla="*/ 4975641 w 7414059"/>
              <a:gd name="connsiteY8268" fmla="*/ 5193983 h 8604433"/>
              <a:gd name="connsiteX8269" fmla="*/ 4862379 w 7414059"/>
              <a:gd name="connsiteY8269" fmla="*/ 5105333 h 8604433"/>
              <a:gd name="connsiteX8270" fmla="*/ 4794781 w 7414059"/>
              <a:gd name="connsiteY8270" fmla="*/ 5038658 h 8604433"/>
              <a:gd name="connsiteX8271" fmla="*/ 4794781 w 7414059"/>
              <a:gd name="connsiteY8271" fmla="*/ 5020151 h 8604433"/>
              <a:gd name="connsiteX8272" fmla="*/ 4834347 w 7414059"/>
              <a:gd name="connsiteY8272" fmla="*/ 5014865 h 8604433"/>
              <a:gd name="connsiteX8273" fmla="*/ 4978270 w 7414059"/>
              <a:gd name="connsiteY8273" fmla="*/ 4911738 h 8604433"/>
              <a:gd name="connsiteX8274" fmla="*/ 4999568 w 7414059"/>
              <a:gd name="connsiteY8274" fmla="*/ 4893031 h 8604433"/>
              <a:gd name="connsiteX8275" fmla="*/ 5035934 w 7414059"/>
              <a:gd name="connsiteY8275" fmla="*/ 4879429 h 8604433"/>
              <a:gd name="connsiteX8276" fmla="*/ 5048479 w 7414059"/>
              <a:gd name="connsiteY8276" fmla="*/ 4869113 h 8604433"/>
              <a:gd name="connsiteX8277" fmla="*/ 5026409 w 7414059"/>
              <a:gd name="connsiteY8277" fmla="*/ 4856865 h 8604433"/>
              <a:gd name="connsiteX8278" fmla="*/ 4973374 w 7414059"/>
              <a:gd name="connsiteY8278" fmla="*/ 4844272 h 8604433"/>
              <a:gd name="connsiteX8279" fmla="*/ 4957487 w 7414059"/>
              <a:gd name="connsiteY8279" fmla="*/ 4821146 h 8604433"/>
              <a:gd name="connsiteX8280" fmla="*/ 5069405 w 7414059"/>
              <a:gd name="connsiteY8280" fmla="*/ 4815221 h 8604433"/>
              <a:gd name="connsiteX8281" fmla="*/ 5178838 w 7414059"/>
              <a:gd name="connsiteY8281" fmla="*/ 4807096 h 8604433"/>
              <a:gd name="connsiteX8282" fmla="*/ 5191411 w 7414059"/>
              <a:gd name="connsiteY8282" fmla="*/ 4799124 h 8604433"/>
              <a:gd name="connsiteX8283" fmla="*/ 5156093 w 7414059"/>
              <a:gd name="connsiteY8283" fmla="*/ 4782360 h 8604433"/>
              <a:gd name="connsiteX8284" fmla="*/ 5120764 w 7414059"/>
              <a:gd name="connsiteY8284" fmla="*/ 4765596 h 8604433"/>
              <a:gd name="connsiteX8285" fmla="*/ 5003606 w 7414059"/>
              <a:gd name="connsiteY8285" fmla="*/ 4772359 h 8604433"/>
              <a:gd name="connsiteX8286" fmla="*/ 4875314 w 7414059"/>
              <a:gd name="connsiteY8286" fmla="*/ 4772235 h 8604433"/>
              <a:gd name="connsiteX8287" fmla="*/ 4864180 w 7414059"/>
              <a:gd name="connsiteY8287" fmla="*/ 4765358 h 8604433"/>
              <a:gd name="connsiteX8288" fmla="*/ 4877105 w 7414059"/>
              <a:gd name="connsiteY8288" fmla="*/ 4757166 h 8604433"/>
              <a:gd name="connsiteX8289" fmla="*/ 4915205 w 7414059"/>
              <a:gd name="connsiteY8289" fmla="*/ 4748832 h 8604433"/>
              <a:gd name="connsiteX8290" fmla="*/ 4951943 w 7414059"/>
              <a:gd name="connsiteY8290" fmla="*/ 4714570 h 8604433"/>
              <a:gd name="connsiteX8291" fmla="*/ 4861456 w 7414059"/>
              <a:gd name="connsiteY8291" fmla="*/ 4710589 h 8604433"/>
              <a:gd name="connsiteX8292" fmla="*/ 4806687 w 7414059"/>
              <a:gd name="connsiteY8292" fmla="*/ 4688129 h 8604433"/>
              <a:gd name="connsiteX8293" fmla="*/ 4890030 w 7414059"/>
              <a:gd name="connsiteY8293" fmla="*/ 4681814 h 8604433"/>
              <a:gd name="connsiteX8294" fmla="*/ 4937655 w 7414059"/>
              <a:gd name="connsiteY8294" fmla="*/ 4681404 h 8604433"/>
              <a:gd name="connsiteX8295" fmla="*/ 4919167 w 7414059"/>
              <a:gd name="connsiteY8295" fmla="*/ 4667422 h 8604433"/>
              <a:gd name="connsiteX8296" fmla="*/ 4900680 w 7414059"/>
              <a:gd name="connsiteY8296" fmla="*/ 4653439 h 8604433"/>
              <a:gd name="connsiteX8297" fmla="*/ 4790580 w 7414059"/>
              <a:gd name="connsiteY8297" fmla="*/ 4653296 h 8604433"/>
              <a:gd name="connsiteX8298" fmla="*/ 4666460 w 7414059"/>
              <a:gd name="connsiteY8298" fmla="*/ 4644276 h 8604433"/>
              <a:gd name="connsiteX8299" fmla="*/ 4652439 w 7414059"/>
              <a:gd name="connsiteY8299" fmla="*/ 4635418 h 8604433"/>
              <a:gd name="connsiteX8300" fmla="*/ 4671222 w 7414059"/>
              <a:gd name="connsiteY8300" fmla="*/ 4628665 h 8604433"/>
              <a:gd name="connsiteX8301" fmla="*/ 4703493 w 7414059"/>
              <a:gd name="connsiteY8301" fmla="*/ 4611481 h 8604433"/>
              <a:gd name="connsiteX8302" fmla="*/ 4716980 w 7414059"/>
              <a:gd name="connsiteY8302" fmla="*/ 4601051 h 8604433"/>
              <a:gd name="connsiteX8303" fmla="*/ 4660630 w 7414059"/>
              <a:gd name="connsiteY8303" fmla="*/ 4596289 h 8604433"/>
              <a:gd name="connsiteX8304" fmla="*/ 4604281 w 7414059"/>
              <a:gd name="connsiteY8304" fmla="*/ 4591526 h 8604433"/>
              <a:gd name="connsiteX8305" fmla="*/ 4606881 w 7414059"/>
              <a:gd name="connsiteY8305" fmla="*/ 4575734 h 8604433"/>
              <a:gd name="connsiteX8306" fmla="*/ 4609481 w 7414059"/>
              <a:gd name="connsiteY8306" fmla="*/ 4559932 h 8604433"/>
              <a:gd name="connsiteX8307" fmla="*/ 4568781 w 7414059"/>
              <a:gd name="connsiteY8307" fmla="*/ 4552541 h 8604433"/>
              <a:gd name="connsiteX8308" fmla="*/ 4483246 w 7414059"/>
              <a:gd name="connsiteY8308" fmla="*/ 4547359 h 8604433"/>
              <a:gd name="connsiteX8309" fmla="*/ 4407046 w 7414059"/>
              <a:gd name="connsiteY8309" fmla="*/ 4533138 h 8604433"/>
              <a:gd name="connsiteX8310" fmla="*/ 4337581 w 7414059"/>
              <a:gd name="connsiteY8310" fmla="*/ 4509935 h 8604433"/>
              <a:gd name="connsiteX8311" fmla="*/ 4269791 w 7414059"/>
              <a:gd name="connsiteY8311" fmla="*/ 4496400 h 8604433"/>
              <a:gd name="connsiteX8312" fmla="*/ 4240102 w 7414059"/>
              <a:gd name="connsiteY8312" fmla="*/ 4489638 h 8604433"/>
              <a:gd name="connsiteX8313" fmla="*/ 4233891 w 7414059"/>
              <a:gd name="connsiteY8313" fmla="*/ 4514393 h 8604433"/>
              <a:gd name="connsiteX8314" fmla="*/ 4199468 w 7414059"/>
              <a:gd name="connsiteY8314" fmla="*/ 4511250 h 8604433"/>
              <a:gd name="connsiteX8315" fmla="*/ 4199468 w 7414059"/>
              <a:gd name="connsiteY8315" fmla="*/ 4483361 h 8604433"/>
              <a:gd name="connsiteX8316" fmla="*/ 4149462 w 7414059"/>
              <a:gd name="connsiteY8316" fmla="*/ 4478265 h 8604433"/>
              <a:gd name="connsiteX8317" fmla="*/ 4055031 w 7414059"/>
              <a:gd name="connsiteY8317" fmla="*/ 4469321 h 8604433"/>
              <a:gd name="connsiteX8318" fmla="*/ 4010616 w 7414059"/>
              <a:gd name="connsiteY8318" fmla="*/ 4465463 h 8604433"/>
              <a:gd name="connsiteX8319" fmla="*/ 4004596 w 7414059"/>
              <a:gd name="connsiteY8319" fmla="*/ 4497543 h 8604433"/>
              <a:gd name="connsiteX8320" fmla="*/ 3970868 w 7414059"/>
              <a:gd name="connsiteY8320" fmla="*/ 4495753 h 8604433"/>
              <a:gd name="connsiteX8321" fmla="*/ 3970868 w 7414059"/>
              <a:gd name="connsiteY8321" fmla="*/ 4461891 h 8604433"/>
              <a:gd name="connsiteX8322" fmla="*/ 3925624 w 7414059"/>
              <a:gd name="connsiteY8322" fmla="*/ 4464796 h 8604433"/>
              <a:gd name="connsiteX8323" fmla="*/ 3880380 w 7414059"/>
              <a:gd name="connsiteY8323" fmla="*/ 4467701 h 8604433"/>
              <a:gd name="connsiteX8324" fmla="*/ 3875618 w 7414059"/>
              <a:gd name="connsiteY8324" fmla="*/ 4499029 h 8604433"/>
              <a:gd name="connsiteX8325" fmla="*/ 3848853 w 7414059"/>
              <a:gd name="connsiteY8325" fmla="*/ 4498658 h 8604433"/>
              <a:gd name="connsiteX8326" fmla="*/ 3845890 w 7414059"/>
              <a:gd name="connsiteY8326" fmla="*/ 4462939 h 8604433"/>
              <a:gd name="connsiteX8327" fmla="*/ 3829803 w 7414059"/>
              <a:gd name="connsiteY8327" fmla="*/ 4464282 h 8604433"/>
              <a:gd name="connsiteX8328" fmla="*/ 3740410 w 7414059"/>
              <a:gd name="connsiteY8328" fmla="*/ 4474893 h 8604433"/>
              <a:gd name="connsiteX8329" fmla="*/ 2189693 w 7414059"/>
              <a:gd name="connsiteY8329" fmla="*/ 4502144 h 8604433"/>
              <a:gd name="connsiteX8330" fmla="*/ 2065868 w 7414059"/>
              <a:gd name="connsiteY8330" fmla="*/ 4603004 h 8604433"/>
              <a:gd name="connsiteX8331" fmla="*/ 2071564 w 7414059"/>
              <a:gd name="connsiteY8331" fmla="*/ 4615339 h 8604433"/>
              <a:gd name="connsiteX8332" fmla="*/ 2227793 w 7414059"/>
              <a:gd name="connsiteY8332" fmla="*/ 4495619 h 8604433"/>
              <a:gd name="connsiteX8333" fmla="*/ 2189693 w 7414059"/>
              <a:gd name="connsiteY8333" fmla="*/ 4502144 h 8604433"/>
              <a:gd name="connsiteX8334" fmla="*/ 4776969 w 7414059"/>
              <a:gd name="connsiteY8334" fmla="*/ 4503420 h 8604433"/>
              <a:gd name="connsiteX8335" fmla="*/ 4814107 w 7414059"/>
              <a:gd name="connsiteY8335" fmla="*/ 4554036 h 8604433"/>
              <a:gd name="connsiteX8336" fmla="*/ 4857245 w 7414059"/>
              <a:gd name="connsiteY8336" fmla="*/ 4570514 h 8604433"/>
              <a:gd name="connsiteX8337" fmla="*/ 4880782 w 7414059"/>
              <a:gd name="connsiteY8337" fmla="*/ 4548407 h 8604433"/>
              <a:gd name="connsiteX8338" fmla="*/ 4904318 w 7414059"/>
              <a:gd name="connsiteY8338" fmla="*/ 4518794 h 8604433"/>
              <a:gd name="connsiteX8339" fmla="*/ 4794161 w 7414059"/>
              <a:gd name="connsiteY8339" fmla="*/ 4481989 h 8604433"/>
              <a:gd name="connsiteX8340" fmla="*/ 4776969 w 7414059"/>
              <a:gd name="connsiteY8340" fmla="*/ 4503420 h 8604433"/>
              <a:gd name="connsiteX8341" fmla="*/ 5723468 w 7414059"/>
              <a:gd name="connsiteY8341" fmla="*/ 4489580 h 8604433"/>
              <a:gd name="connsiteX8342" fmla="*/ 5902433 w 7414059"/>
              <a:gd name="connsiteY8342" fmla="*/ 4670784 h 8604433"/>
              <a:gd name="connsiteX8343" fmla="*/ 5972604 w 7414059"/>
              <a:gd name="connsiteY8343" fmla="*/ 4695349 h 8604433"/>
              <a:gd name="connsiteX8344" fmla="*/ 5723468 w 7414059"/>
              <a:gd name="connsiteY8344" fmla="*/ 4489580 h 8604433"/>
              <a:gd name="connsiteX8345" fmla="*/ 4980547 w 7414059"/>
              <a:gd name="connsiteY8345" fmla="*/ 4507935 h 8604433"/>
              <a:gd name="connsiteX8346" fmla="*/ 5097333 w 7414059"/>
              <a:gd name="connsiteY8346" fmla="*/ 4552198 h 8604433"/>
              <a:gd name="connsiteX8347" fmla="*/ 5154349 w 7414059"/>
              <a:gd name="connsiteY8347" fmla="*/ 4575696 h 8604433"/>
              <a:gd name="connsiteX8348" fmla="*/ 5187687 w 7414059"/>
              <a:gd name="connsiteY8348" fmla="*/ 4586907 h 8604433"/>
              <a:gd name="connsiteX8349" fmla="*/ 5243522 w 7414059"/>
              <a:gd name="connsiteY8349" fmla="*/ 4613615 h 8604433"/>
              <a:gd name="connsiteX8350" fmla="*/ 5309130 w 7414059"/>
              <a:gd name="connsiteY8350" fmla="*/ 4638618 h 8604433"/>
              <a:gd name="connsiteX8351" fmla="*/ 5366280 w 7414059"/>
              <a:gd name="connsiteY8351" fmla="*/ 4645228 h 8604433"/>
              <a:gd name="connsiteX8352" fmla="*/ 5347230 w 7414059"/>
              <a:gd name="connsiteY8352" fmla="*/ 4631589 h 8604433"/>
              <a:gd name="connsiteX8353" fmla="*/ 5223405 w 7414059"/>
              <a:gd name="connsiteY8353" fmla="*/ 4561875 h 8604433"/>
              <a:gd name="connsiteX8354" fmla="*/ 5118630 w 7414059"/>
              <a:gd name="connsiteY8354" fmla="*/ 4505801 h 8604433"/>
              <a:gd name="connsiteX8355" fmla="*/ 5049603 w 7414059"/>
              <a:gd name="connsiteY8355" fmla="*/ 4505801 h 8604433"/>
              <a:gd name="connsiteX8356" fmla="*/ 4980547 w 7414059"/>
              <a:gd name="connsiteY8356" fmla="*/ 4507935 h 8604433"/>
              <a:gd name="connsiteX8357" fmla="*/ 2818343 w 7414059"/>
              <a:gd name="connsiteY8357" fmla="*/ 4526909 h 8604433"/>
              <a:gd name="connsiteX8358" fmla="*/ 2772718 w 7414059"/>
              <a:gd name="connsiteY8358" fmla="*/ 4543997 h 8604433"/>
              <a:gd name="connsiteX8359" fmla="*/ 2832630 w 7414059"/>
              <a:gd name="connsiteY8359" fmla="*/ 4634084 h 8604433"/>
              <a:gd name="connsiteX8360" fmla="*/ 2886999 w 7414059"/>
              <a:gd name="connsiteY8360" fmla="*/ 4617339 h 8604433"/>
              <a:gd name="connsiteX8361" fmla="*/ 2931843 w 7414059"/>
              <a:gd name="connsiteY8361" fmla="*/ 4600308 h 8604433"/>
              <a:gd name="connsiteX8362" fmla="*/ 2901286 w 7414059"/>
              <a:gd name="connsiteY8362" fmla="*/ 4555741 h 8604433"/>
              <a:gd name="connsiteX8363" fmla="*/ 2865968 w 7414059"/>
              <a:gd name="connsiteY8363" fmla="*/ 4511621 h 8604433"/>
              <a:gd name="connsiteX8364" fmla="*/ 2818343 w 7414059"/>
              <a:gd name="connsiteY8364" fmla="*/ 4526909 h 8604433"/>
              <a:gd name="connsiteX8365" fmla="*/ 4925273 w 7414059"/>
              <a:gd name="connsiteY8365" fmla="*/ 4555808 h 8604433"/>
              <a:gd name="connsiteX8366" fmla="*/ 4909223 w 7414059"/>
              <a:gd name="connsiteY8366" fmla="*/ 4598194 h 8604433"/>
              <a:gd name="connsiteX8367" fmla="*/ 4902642 w 7414059"/>
              <a:gd name="connsiteY8367" fmla="*/ 4614387 h 8604433"/>
              <a:gd name="connsiteX8368" fmla="*/ 4937827 w 7414059"/>
              <a:gd name="connsiteY8368" fmla="*/ 4629084 h 8604433"/>
              <a:gd name="connsiteX8369" fmla="*/ 5007797 w 7414059"/>
              <a:gd name="connsiteY8369" fmla="*/ 4601109 h 8604433"/>
              <a:gd name="connsiteX8370" fmla="*/ 5027476 w 7414059"/>
              <a:gd name="connsiteY8370" fmla="*/ 4567762 h 8604433"/>
              <a:gd name="connsiteX8371" fmla="*/ 4990090 w 7414059"/>
              <a:gd name="connsiteY8371" fmla="*/ 4548683 h 8604433"/>
              <a:gd name="connsiteX8372" fmla="*/ 4925273 w 7414059"/>
              <a:gd name="connsiteY8372" fmla="*/ 4555808 h 8604433"/>
              <a:gd name="connsiteX8373" fmla="*/ 5590118 w 7414059"/>
              <a:gd name="connsiteY8373" fmla="*/ 4565533 h 8604433"/>
              <a:gd name="connsiteX8374" fmla="*/ 5604405 w 7414059"/>
              <a:gd name="connsiteY8374" fmla="*/ 4599737 h 8604433"/>
              <a:gd name="connsiteX8375" fmla="*/ 5618693 w 7414059"/>
              <a:gd name="connsiteY8375" fmla="*/ 4605214 h 8604433"/>
              <a:gd name="connsiteX8376" fmla="*/ 5618693 w 7414059"/>
              <a:gd name="connsiteY8376" fmla="*/ 4582868 h 8604433"/>
              <a:gd name="connsiteX8377" fmla="*/ 5604405 w 7414059"/>
              <a:gd name="connsiteY8377" fmla="*/ 4548664 h 8604433"/>
              <a:gd name="connsiteX8378" fmla="*/ 5590118 w 7414059"/>
              <a:gd name="connsiteY8378" fmla="*/ 4536805 h 8604433"/>
              <a:gd name="connsiteX8379" fmla="*/ 5590118 w 7414059"/>
              <a:gd name="connsiteY8379" fmla="*/ 4565533 h 8604433"/>
              <a:gd name="connsiteX8380" fmla="*/ 2140773 w 7414059"/>
              <a:gd name="connsiteY8380" fmla="*/ 4614634 h 8604433"/>
              <a:gd name="connsiteX8381" fmla="*/ 2075564 w 7414059"/>
              <a:gd name="connsiteY8381" fmla="*/ 4686881 h 8604433"/>
              <a:gd name="connsiteX8382" fmla="*/ 2227793 w 7414059"/>
              <a:gd name="connsiteY8382" fmla="*/ 4575915 h 8604433"/>
              <a:gd name="connsiteX8383" fmla="*/ 2140773 w 7414059"/>
              <a:gd name="connsiteY8383" fmla="*/ 4614634 h 8604433"/>
              <a:gd name="connsiteX8384" fmla="*/ 2665943 w 7414059"/>
              <a:gd name="connsiteY8384" fmla="*/ 4594346 h 8604433"/>
              <a:gd name="connsiteX8385" fmla="*/ 2609298 w 7414059"/>
              <a:gd name="connsiteY8385" fmla="*/ 4622626 h 8604433"/>
              <a:gd name="connsiteX8386" fmla="*/ 2628348 w 7414059"/>
              <a:gd name="connsiteY8386" fmla="*/ 4648714 h 8604433"/>
              <a:gd name="connsiteX8387" fmla="*/ 2651655 w 7414059"/>
              <a:gd name="connsiteY8387" fmla="*/ 4671984 h 8604433"/>
              <a:gd name="connsiteX8388" fmla="*/ 2701357 w 7414059"/>
              <a:gd name="connsiteY8388" fmla="*/ 4647362 h 8604433"/>
              <a:gd name="connsiteX8389" fmla="*/ 2751058 w 7414059"/>
              <a:gd name="connsiteY8389" fmla="*/ 4622740 h 8604433"/>
              <a:gd name="connsiteX8390" fmla="*/ 2736828 w 7414059"/>
              <a:gd name="connsiteY8390" fmla="*/ 4595222 h 8604433"/>
              <a:gd name="connsiteX8391" fmla="*/ 2720464 w 7414059"/>
              <a:gd name="connsiteY8391" fmla="*/ 4568295 h 8604433"/>
              <a:gd name="connsiteX8392" fmla="*/ 2665943 w 7414059"/>
              <a:gd name="connsiteY8392" fmla="*/ 4594346 h 8604433"/>
              <a:gd name="connsiteX8393" fmla="*/ 4447118 w 7414059"/>
              <a:gd name="connsiteY8393" fmla="*/ 4577239 h 8604433"/>
              <a:gd name="connsiteX8394" fmla="*/ 4461406 w 7414059"/>
              <a:gd name="connsiteY8394" fmla="*/ 4586764 h 8604433"/>
              <a:gd name="connsiteX8395" fmla="*/ 4475693 w 7414059"/>
              <a:gd name="connsiteY8395" fmla="*/ 4577239 h 8604433"/>
              <a:gd name="connsiteX8396" fmla="*/ 4461406 w 7414059"/>
              <a:gd name="connsiteY8396" fmla="*/ 4567714 h 8604433"/>
              <a:gd name="connsiteX8397" fmla="*/ 4447118 w 7414059"/>
              <a:gd name="connsiteY8397" fmla="*/ 4577239 h 8604433"/>
              <a:gd name="connsiteX8398" fmla="*/ 3797037 w 7414059"/>
              <a:gd name="connsiteY8398" fmla="*/ 4583802 h 8604433"/>
              <a:gd name="connsiteX8399" fmla="*/ 3789893 w 7414059"/>
              <a:gd name="connsiteY8399" fmla="*/ 4610576 h 8604433"/>
              <a:gd name="connsiteX8400" fmla="*/ 3799418 w 7414059"/>
              <a:gd name="connsiteY8400" fmla="*/ 4655163 h 8604433"/>
              <a:gd name="connsiteX8401" fmla="*/ 3799418 w 7414059"/>
              <a:gd name="connsiteY8401" fmla="*/ 4693873 h 8604433"/>
              <a:gd name="connsiteX8402" fmla="*/ 3784330 w 7414059"/>
              <a:gd name="connsiteY8402" fmla="*/ 4681347 h 8604433"/>
              <a:gd name="connsiteX8403" fmla="*/ 3741010 w 7414059"/>
              <a:gd name="connsiteY8403" fmla="*/ 4627798 h 8604433"/>
              <a:gd name="connsiteX8404" fmla="*/ 3712778 w 7414059"/>
              <a:gd name="connsiteY8404" fmla="*/ 4586764 h 8604433"/>
              <a:gd name="connsiteX8405" fmla="*/ 3683642 w 7414059"/>
              <a:gd name="connsiteY8405" fmla="*/ 4586764 h 8604433"/>
              <a:gd name="connsiteX8406" fmla="*/ 3654504 w 7414059"/>
              <a:gd name="connsiteY8406" fmla="*/ 4586764 h 8604433"/>
              <a:gd name="connsiteX8407" fmla="*/ 3662668 w 7414059"/>
              <a:gd name="connsiteY8407" fmla="*/ 4603433 h 8604433"/>
              <a:gd name="connsiteX8408" fmla="*/ 3670830 w 7414059"/>
              <a:gd name="connsiteY8408" fmla="*/ 4703445 h 8604433"/>
              <a:gd name="connsiteX8409" fmla="*/ 3670830 w 7414059"/>
              <a:gd name="connsiteY8409" fmla="*/ 4786798 h 8604433"/>
              <a:gd name="connsiteX8410" fmla="*/ 3700882 w 7414059"/>
              <a:gd name="connsiteY8410" fmla="*/ 4786789 h 8604433"/>
              <a:gd name="connsiteX8411" fmla="*/ 3730933 w 7414059"/>
              <a:gd name="connsiteY8411" fmla="*/ 4786789 h 8604433"/>
              <a:gd name="connsiteX8412" fmla="*/ 3725818 w 7414059"/>
              <a:gd name="connsiteY8412" fmla="*/ 4748689 h 8604433"/>
              <a:gd name="connsiteX8413" fmla="*/ 3728123 w 7414059"/>
              <a:gd name="connsiteY8413" fmla="*/ 4710589 h 8604433"/>
              <a:gd name="connsiteX8414" fmla="*/ 3781244 w 7414059"/>
              <a:gd name="connsiteY8414" fmla="*/ 4753347 h 8604433"/>
              <a:gd name="connsiteX8415" fmla="*/ 3841766 w 7414059"/>
              <a:gd name="connsiteY8415" fmla="*/ 4790428 h 8604433"/>
              <a:gd name="connsiteX8416" fmla="*/ 3847043 w 7414059"/>
              <a:gd name="connsiteY8416" fmla="*/ 4762976 h 8604433"/>
              <a:gd name="connsiteX8417" fmla="*/ 3848119 w 7414059"/>
              <a:gd name="connsiteY8417" fmla="*/ 4608548 h 8604433"/>
              <a:gd name="connsiteX8418" fmla="*/ 3797037 w 7414059"/>
              <a:gd name="connsiteY8418" fmla="*/ 4583802 h 8604433"/>
              <a:gd name="connsiteX8419" fmla="*/ 5043221 w 7414059"/>
              <a:gd name="connsiteY8419" fmla="*/ 4592908 h 8604433"/>
              <a:gd name="connsiteX8420" fmla="*/ 5095513 w 7414059"/>
              <a:gd name="connsiteY8420" fmla="*/ 4653725 h 8604433"/>
              <a:gd name="connsiteX8421" fmla="*/ 5123412 w 7414059"/>
              <a:gd name="connsiteY8421" fmla="*/ 4665279 h 8604433"/>
              <a:gd name="connsiteX8422" fmla="*/ 5137690 w 7414059"/>
              <a:gd name="connsiteY8422" fmla="*/ 4653430 h 8604433"/>
              <a:gd name="connsiteX8423" fmla="*/ 5104657 w 7414059"/>
              <a:gd name="connsiteY8423" fmla="*/ 4601213 h 8604433"/>
              <a:gd name="connsiteX8424" fmla="*/ 5043221 w 7414059"/>
              <a:gd name="connsiteY8424" fmla="*/ 4592908 h 8604433"/>
              <a:gd name="connsiteX8425" fmla="*/ 5724687 w 7414059"/>
              <a:gd name="connsiteY8425" fmla="*/ 4593727 h 8604433"/>
              <a:gd name="connsiteX8426" fmla="*/ 5883012 w 7414059"/>
              <a:gd name="connsiteY8426" fmla="*/ 4756909 h 8604433"/>
              <a:gd name="connsiteX8427" fmla="*/ 6028268 w 7414059"/>
              <a:gd name="connsiteY8427" fmla="*/ 4903613 h 8604433"/>
              <a:gd name="connsiteX8428" fmla="*/ 6027935 w 7414059"/>
              <a:gd name="connsiteY8428" fmla="*/ 4880915 h 8604433"/>
              <a:gd name="connsiteX8429" fmla="*/ 5927608 w 7414059"/>
              <a:gd name="connsiteY8429" fmla="*/ 4737802 h 8604433"/>
              <a:gd name="connsiteX8430" fmla="*/ 5724687 w 7414059"/>
              <a:gd name="connsiteY8430" fmla="*/ 4593727 h 8604433"/>
              <a:gd name="connsiteX8431" fmla="*/ 3892744 w 7414059"/>
              <a:gd name="connsiteY8431" fmla="*/ 4666469 h 8604433"/>
              <a:gd name="connsiteX8432" fmla="*/ 3886267 w 7414059"/>
              <a:gd name="connsiteY8432" fmla="*/ 4752756 h 8604433"/>
              <a:gd name="connsiteX8433" fmla="*/ 3875618 w 7414059"/>
              <a:gd name="connsiteY8433" fmla="*/ 4771701 h 8604433"/>
              <a:gd name="connsiteX8434" fmla="*/ 3875618 w 7414059"/>
              <a:gd name="connsiteY8434" fmla="*/ 4784065 h 8604433"/>
              <a:gd name="connsiteX8435" fmla="*/ 3954123 w 7414059"/>
              <a:gd name="connsiteY8435" fmla="*/ 4789447 h 8604433"/>
              <a:gd name="connsiteX8436" fmla="*/ 4056593 w 7414059"/>
              <a:gd name="connsiteY8436" fmla="*/ 4747527 h 8604433"/>
              <a:gd name="connsiteX8437" fmla="*/ 4026303 w 7414059"/>
              <a:gd name="connsiteY8437" fmla="*/ 4741450 h 8604433"/>
              <a:gd name="connsiteX8438" fmla="*/ 3967734 w 7414059"/>
              <a:gd name="connsiteY8438" fmla="*/ 4758833 h 8604433"/>
              <a:gd name="connsiteX8439" fmla="*/ 3942293 w 7414059"/>
              <a:gd name="connsiteY8439" fmla="*/ 4749165 h 8604433"/>
              <a:gd name="connsiteX8440" fmla="*/ 3942293 w 7414059"/>
              <a:gd name="connsiteY8440" fmla="*/ 4725115 h 8604433"/>
              <a:gd name="connsiteX8441" fmla="*/ 3974316 w 7414059"/>
              <a:gd name="connsiteY8441" fmla="*/ 4715351 h 8604433"/>
              <a:gd name="connsiteX8442" fmla="*/ 3995033 w 7414059"/>
              <a:gd name="connsiteY8442" fmla="*/ 4729639 h 8604433"/>
              <a:gd name="connsiteX8443" fmla="*/ 4010263 w 7414059"/>
              <a:gd name="connsiteY8443" fmla="*/ 4729639 h 8604433"/>
              <a:gd name="connsiteX8444" fmla="*/ 4005729 w 7414059"/>
              <a:gd name="connsiteY8444" fmla="*/ 4686062 h 8604433"/>
              <a:gd name="connsiteX8445" fmla="*/ 3976183 w 7414059"/>
              <a:gd name="connsiteY8445" fmla="*/ 4646314 h 8604433"/>
              <a:gd name="connsiteX8446" fmla="*/ 3942293 w 7414059"/>
              <a:gd name="connsiteY8446" fmla="*/ 4639151 h 8604433"/>
              <a:gd name="connsiteX8447" fmla="*/ 3942293 w 7414059"/>
              <a:gd name="connsiteY8447" fmla="*/ 4615339 h 8604433"/>
              <a:gd name="connsiteX8448" fmla="*/ 3979831 w 7414059"/>
              <a:gd name="connsiteY8448" fmla="*/ 4615339 h 8604433"/>
              <a:gd name="connsiteX8449" fmla="*/ 4023350 w 7414059"/>
              <a:gd name="connsiteY8449" fmla="*/ 4625016 h 8604433"/>
              <a:gd name="connsiteX8450" fmla="*/ 4047068 w 7414059"/>
              <a:gd name="connsiteY8450" fmla="*/ 4605252 h 8604433"/>
              <a:gd name="connsiteX8451" fmla="*/ 4047068 w 7414059"/>
              <a:gd name="connsiteY8451" fmla="*/ 4586764 h 8604433"/>
              <a:gd name="connsiteX8452" fmla="*/ 3967810 w 7414059"/>
              <a:gd name="connsiteY8452" fmla="*/ 4586764 h 8604433"/>
              <a:gd name="connsiteX8453" fmla="*/ 3888562 w 7414059"/>
              <a:gd name="connsiteY8453" fmla="*/ 4586764 h 8604433"/>
              <a:gd name="connsiteX8454" fmla="*/ 3892744 w 7414059"/>
              <a:gd name="connsiteY8454" fmla="*/ 4666469 h 8604433"/>
              <a:gd name="connsiteX8455" fmla="*/ 4742393 w 7414059"/>
              <a:gd name="connsiteY8455" fmla="*/ 4615339 h 8604433"/>
              <a:gd name="connsiteX8456" fmla="*/ 4768587 w 7414059"/>
              <a:gd name="connsiteY8456" fmla="*/ 4624721 h 8604433"/>
              <a:gd name="connsiteX8457" fmla="*/ 4794781 w 7414059"/>
              <a:gd name="connsiteY8457" fmla="*/ 4624569 h 8604433"/>
              <a:gd name="connsiteX8458" fmla="*/ 4780493 w 7414059"/>
              <a:gd name="connsiteY8458" fmla="*/ 4615339 h 8604433"/>
              <a:gd name="connsiteX8459" fmla="*/ 4742393 w 7414059"/>
              <a:gd name="connsiteY8459" fmla="*/ 4615339 h 8604433"/>
              <a:gd name="connsiteX8460" fmla="*/ 5163246 w 7414059"/>
              <a:gd name="connsiteY8460" fmla="*/ 4674813 h 8604433"/>
              <a:gd name="connsiteX8461" fmla="*/ 5177257 w 7414059"/>
              <a:gd name="connsiteY8461" fmla="*/ 4729639 h 8604433"/>
              <a:gd name="connsiteX8462" fmla="*/ 5256667 w 7414059"/>
              <a:gd name="connsiteY8462" fmla="*/ 4683747 h 8604433"/>
              <a:gd name="connsiteX8463" fmla="*/ 5218957 w 7414059"/>
              <a:gd name="connsiteY8463" fmla="*/ 4655763 h 8604433"/>
              <a:gd name="connsiteX8464" fmla="*/ 5181314 w 7414059"/>
              <a:gd name="connsiteY8464" fmla="*/ 4634265 h 8604433"/>
              <a:gd name="connsiteX8465" fmla="*/ 5163246 w 7414059"/>
              <a:gd name="connsiteY8465" fmla="*/ 4674813 h 8604433"/>
              <a:gd name="connsiteX8466" fmla="*/ 5591585 w 7414059"/>
              <a:gd name="connsiteY8466" fmla="*/ 4653153 h 8604433"/>
              <a:gd name="connsiteX8467" fmla="*/ 5606787 w 7414059"/>
              <a:gd name="connsiteY8467" fmla="*/ 4679680 h 8604433"/>
              <a:gd name="connsiteX8468" fmla="*/ 5603491 w 7414059"/>
              <a:gd name="connsiteY8468" fmla="*/ 4643152 h 8604433"/>
              <a:gd name="connsiteX8469" fmla="*/ 5588289 w 7414059"/>
              <a:gd name="connsiteY8469" fmla="*/ 4630541 h 8604433"/>
              <a:gd name="connsiteX8470" fmla="*/ 5591585 w 7414059"/>
              <a:gd name="connsiteY8470" fmla="*/ 4653153 h 8604433"/>
              <a:gd name="connsiteX8471" fmla="*/ 2520687 w 7414059"/>
              <a:gd name="connsiteY8471" fmla="*/ 4658887 h 8604433"/>
              <a:gd name="connsiteX8472" fmla="*/ 2494493 w 7414059"/>
              <a:gd name="connsiteY8472" fmla="*/ 4678194 h 8604433"/>
              <a:gd name="connsiteX8473" fmla="*/ 2520306 w 7414059"/>
              <a:gd name="connsiteY8473" fmla="*/ 4718371 h 8604433"/>
              <a:gd name="connsiteX8474" fmla="*/ 2548128 w 7414059"/>
              <a:gd name="connsiteY8474" fmla="*/ 4756671 h 8604433"/>
              <a:gd name="connsiteX8475" fmla="*/ 2594391 w 7414059"/>
              <a:gd name="connsiteY8475" fmla="*/ 4733963 h 8604433"/>
              <a:gd name="connsiteX8476" fmla="*/ 2638635 w 7414059"/>
              <a:gd name="connsiteY8476" fmla="*/ 4708036 h 8604433"/>
              <a:gd name="connsiteX8477" fmla="*/ 2607555 w 7414059"/>
              <a:gd name="connsiteY8477" fmla="*/ 4675975 h 8604433"/>
              <a:gd name="connsiteX8478" fmla="*/ 2520687 w 7414059"/>
              <a:gd name="connsiteY8478" fmla="*/ 4658887 h 8604433"/>
              <a:gd name="connsiteX8479" fmla="*/ 5354374 w 7414059"/>
              <a:gd name="connsiteY8479" fmla="*/ 4664440 h 8604433"/>
              <a:gd name="connsiteX8480" fmla="*/ 5323418 w 7414059"/>
              <a:gd name="connsiteY8480" fmla="*/ 4676747 h 8604433"/>
              <a:gd name="connsiteX8481" fmla="*/ 5419792 w 7414059"/>
              <a:gd name="connsiteY8481" fmla="*/ 4720257 h 8604433"/>
              <a:gd name="connsiteX8482" fmla="*/ 5464931 w 7414059"/>
              <a:gd name="connsiteY8482" fmla="*/ 4728591 h 8604433"/>
              <a:gd name="connsiteX8483" fmla="*/ 5477857 w 7414059"/>
              <a:gd name="connsiteY8483" fmla="*/ 4736783 h 8604433"/>
              <a:gd name="connsiteX8484" fmla="*/ 5466855 w 7414059"/>
              <a:gd name="connsiteY8484" fmla="*/ 4743584 h 8604433"/>
              <a:gd name="connsiteX8485" fmla="*/ 5442023 w 7414059"/>
              <a:gd name="connsiteY8485" fmla="*/ 4745070 h 8604433"/>
              <a:gd name="connsiteX8486" fmla="*/ 5459149 w 7414059"/>
              <a:gd name="connsiteY8486" fmla="*/ 4767844 h 8604433"/>
              <a:gd name="connsiteX8487" fmla="*/ 5515737 w 7414059"/>
              <a:gd name="connsiteY8487" fmla="*/ 4786751 h 8604433"/>
              <a:gd name="connsiteX8488" fmla="*/ 5542493 w 7414059"/>
              <a:gd name="connsiteY8488" fmla="*/ 4815364 h 8604433"/>
              <a:gd name="connsiteX8489" fmla="*/ 5537073 w 7414059"/>
              <a:gd name="connsiteY8489" fmla="*/ 4833347 h 8604433"/>
              <a:gd name="connsiteX8490" fmla="*/ 5616331 w 7414059"/>
              <a:gd name="connsiteY8490" fmla="*/ 4836071 h 8604433"/>
              <a:gd name="connsiteX8491" fmla="*/ 5628265 w 7414059"/>
              <a:gd name="connsiteY8491" fmla="*/ 4828499 h 8604433"/>
              <a:gd name="connsiteX8492" fmla="*/ 5602043 w 7414059"/>
              <a:gd name="connsiteY8492" fmla="*/ 4804267 h 8604433"/>
              <a:gd name="connsiteX8493" fmla="*/ 5428193 w 7414059"/>
              <a:gd name="connsiteY8493" fmla="*/ 4679728 h 8604433"/>
              <a:gd name="connsiteX8494" fmla="*/ 5385330 w 7414059"/>
              <a:gd name="connsiteY8494" fmla="*/ 4655849 h 8604433"/>
              <a:gd name="connsiteX8495" fmla="*/ 5354374 w 7414059"/>
              <a:gd name="connsiteY8495" fmla="*/ 4664440 h 8604433"/>
              <a:gd name="connsiteX8496" fmla="*/ 5790762 w 7414059"/>
              <a:gd name="connsiteY8496" fmla="*/ 4765358 h 8604433"/>
              <a:gd name="connsiteX8497" fmla="*/ 5997655 w 7414059"/>
              <a:gd name="connsiteY8497" fmla="*/ 4990653 h 8604433"/>
              <a:gd name="connsiteX8498" fmla="*/ 6000646 w 7414059"/>
              <a:gd name="connsiteY8498" fmla="*/ 4942999 h 8604433"/>
              <a:gd name="connsiteX8499" fmla="*/ 5968670 w 7414059"/>
              <a:gd name="connsiteY8499" fmla="*/ 4881324 h 8604433"/>
              <a:gd name="connsiteX8500" fmla="*/ 5879897 w 7414059"/>
              <a:gd name="connsiteY8500" fmla="*/ 4801153 h 8604433"/>
              <a:gd name="connsiteX8501" fmla="*/ 5707170 w 7414059"/>
              <a:gd name="connsiteY8501" fmla="*/ 4672489 h 8604433"/>
              <a:gd name="connsiteX8502" fmla="*/ 5790762 w 7414059"/>
              <a:gd name="connsiteY8502" fmla="*/ 4765358 h 8604433"/>
              <a:gd name="connsiteX8503" fmla="*/ 2708805 w 7414059"/>
              <a:gd name="connsiteY8503" fmla="*/ 4728496 h 8604433"/>
              <a:gd name="connsiteX8504" fmla="*/ 2551643 w 7414059"/>
              <a:gd name="connsiteY8504" fmla="*/ 4795876 h 8604433"/>
              <a:gd name="connsiteX8505" fmla="*/ 2054657 w 7414059"/>
              <a:gd name="connsiteY8505" fmla="*/ 5192602 h 8604433"/>
              <a:gd name="connsiteX8506" fmla="*/ 1812217 w 7414059"/>
              <a:gd name="connsiteY8506" fmla="*/ 5675624 h 8604433"/>
              <a:gd name="connsiteX8507" fmla="*/ 1787462 w 7414059"/>
              <a:gd name="connsiteY8507" fmla="*/ 5771483 h 8604433"/>
              <a:gd name="connsiteX8508" fmla="*/ 1791329 w 7414059"/>
              <a:gd name="connsiteY8508" fmla="*/ 5887660 h 8604433"/>
              <a:gd name="connsiteX8509" fmla="*/ 1795196 w 7414059"/>
              <a:gd name="connsiteY8509" fmla="*/ 6003846 h 8604433"/>
              <a:gd name="connsiteX8510" fmla="*/ 1837430 w 7414059"/>
              <a:gd name="connsiteY8510" fmla="*/ 6059691 h 8604433"/>
              <a:gd name="connsiteX8511" fmla="*/ 2145411 w 7414059"/>
              <a:gd name="connsiteY8511" fmla="*/ 6332982 h 8604433"/>
              <a:gd name="connsiteX8512" fmla="*/ 2294468 w 7414059"/>
              <a:gd name="connsiteY8512" fmla="*/ 6429918 h 8604433"/>
              <a:gd name="connsiteX8513" fmla="*/ 2281466 w 7414059"/>
              <a:gd name="connsiteY8513" fmla="*/ 6402372 h 8604433"/>
              <a:gd name="connsiteX8514" fmla="*/ 2254168 w 7414059"/>
              <a:gd name="connsiteY8514" fmla="*/ 6366329 h 8604433"/>
              <a:gd name="connsiteX8515" fmla="*/ 2264598 w 7414059"/>
              <a:gd name="connsiteY8515" fmla="*/ 6355899 h 8604433"/>
              <a:gd name="connsiteX8516" fmla="*/ 2275037 w 7414059"/>
              <a:gd name="connsiteY8516" fmla="*/ 6345460 h 8604433"/>
              <a:gd name="connsiteX8517" fmla="*/ 2298611 w 7414059"/>
              <a:gd name="connsiteY8517" fmla="*/ 6358081 h 8604433"/>
              <a:gd name="connsiteX8518" fmla="*/ 2322186 w 7414059"/>
              <a:gd name="connsiteY8518" fmla="*/ 6370701 h 8604433"/>
              <a:gd name="connsiteX8519" fmla="*/ 2472633 w 7414059"/>
              <a:gd name="connsiteY8519" fmla="*/ 6330125 h 8604433"/>
              <a:gd name="connsiteX8520" fmla="*/ 2643578 w 7414059"/>
              <a:gd name="connsiteY8520" fmla="*/ 6284947 h 8604433"/>
              <a:gd name="connsiteX8521" fmla="*/ 2664066 w 7414059"/>
              <a:gd name="connsiteY8521" fmla="*/ 6280347 h 8604433"/>
              <a:gd name="connsiteX8522" fmla="*/ 2670420 w 7414059"/>
              <a:gd name="connsiteY8522" fmla="*/ 6300359 h 8604433"/>
              <a:gd name="connsiteX8523" fmla="*/ 2676773 w 7414059"/>
              <a:gd name="connsiteY8523" fmla="*/ 6320371 h 8604433"/>
              <a:gd name="connsiteX8524" fmla="*/ 2619194 w 7414059"/>
              <a:gd name="connsiteY8524" fmla="*/ 6403115 h 8604433"/>
              <a:gd name="connsiteX8525" fmla="*/ 2564035 w 7414059"/>
              <a:gd name="connsiteY8525" fmla="*/ 6488278 h 8604433"/>
              <a:gd name="connsiteX8526" fmla="*/ 2660447 w 7414059"/>
              <a:gd name="connsiteY8526" fmla="*/ 6467418 h 8604433"/>
              <a:gd name="connsiteX8527" fmla="*/ 2821076 w 7414059"/>
              <a:gd name="connsiteY8527" fmla="*/ 6460951 h 8604433"/>
              <a:gd name="connsiteX8528" fmla="*/ 2836288 w 7414059"/>
              <a:gd name="connsiteY8528" fmla="*/ 6477753 h 8604433"/>
              <a:gd name="connsiteX8529" fmla="*/ 2784453 w 7414059"/>
              <a:gd name="connsiteY8529" fmla="*/ 6553181 h 8604433"/>
              <a:gd name="connsiteX8530" fmla="*/ 2732618 w 7414059"/>
              <a:gd name="connsiteY8530" fmla="*/ 6640030 h 8604433"/>
              <a:gd name="connsiteX8531" fmla="*/ 3113618 w 7414059"/>
              <a:gd name="connsiteY8531" fmla="*/ 6762131 h 8604433"/>
              <a:gd name="connsiteX8532" fmla="*/ 3671383 w 7414059"/>
              <a:gd name="connsiteY8532" fmla="*/ 6850628 h 8604433"/>
              <a:gd name="connsiteX8533" fmla="*/ 3815686 w 7414059"/>
              <a:gd name="connsiteY8533" fmla="*/ 6856581 h 8604433"/>
              <a:gd name="connsiteX8534" fmla="*/ 3821201 w 7414059"/>
              <a:gd name="connsiteY8534" fmla="*/ 6833721 h 8604433"/>
              <a:gd name="connsiteX8535" fmla="*/ 3775300 w 7414059"/>
              <a:gd name="connsiteY8535" fmla="*/ 6510814 h 8604433"/>
              <a:gd name="connsiteX8536" fmla="*/ 3735543 w 7414059"/>
              <a:gd name="connsiteY8536" fmla="*/ 6294120 h 8604433"/>
              <a:gd name="connsiteX8537" fmla="*/ 3726704 w 7414059"/>
              <a:gd name="connsiteY8537" fmla="*/ 6244114 h 8604433"/>
              <a:gd name="connsiteX8538" fmla="*/ 3639884 w 7414059"/>
              <a:gd name="connsiteY8538" fmla="*/ 6316275 h 8604433"/>
              <a:gd name="connsiteX8539" fmla="*/ 3540128 w 7414059"/>
              <a:gd name="connsiteY8539" fmla="*/ 6397648 h 8604433"/>
              <a:gd name="connsiteX8540" fmla="*/ 3522907 w 7414059"/>
              <a:gd name="connsiteY8540" fmla="*/ 6406858 h 8604433"/>
              <a:gd name="connsiteX8541" fmla="*/ 3517230 w 7414059"/>
              <a:gd name="connsiteY8541" fmla="*/ 6392056 h 8604433"/>
              <a:gd name="connsiteX8542" fmla="*/ 3594078 w 7414059"/>
              <a:gd name="connsiteY8542" fmla="*/ 6137110 h 8604433"/>
              <a:gd name="connsiteX8543" fmla="*/ 3601317 w 7414059"/>
              <a:gd name="connsiteY8543" fmla="*/ 6120584 h 8604433"/>
              <a:gd name="connsiteX8544" fmla="*/ 3512249 w 7414059"/>
              <a:gd name="connsiteY8544" fmla="*/ 6162304 h 8604433"/>
              <a:gd name="connsiteX8545" fmla="*/ 3337455 w 7414059"/>
              <a:gd name="connsiteY8545" fmla="*/ 6235046 h 8604433"/>
              <a:gd name="connsiteX8546" fmla="*/ 3089805 w 7414059"/>
              <a:gd name="connsiteY8546" fmla="*/ 6330020 h 8604433"/>
              <a:gd name="connsiteX8547" fmla="*/ 2872521 w 7414059"/>
              <a:gd name="connsiteY8547" fmla="*/ 6399896 h 8604433"/>
              <a:gd name="connsiteX8548" fmla="*/ 3179388 w 7414059"/>
              <a:gd name="connsiteY8548" fmla="*/ 6117088 h 8604433"/>
              <a:gd name="connsiteX8549" fmla="*/ 3278496 w 7414059"/>
              <a:gd name="connsiteY8549" fmla="*/ 6044089 h 8604433"/>
              <a:gd name="connsiteX8550" fmla="*/ 3168263 w 7414059"/>
              <a:gd name="connsiteY8550" fmla="*/ 6044089 h 8604433"/>
              <a:gd name="connsiteX8551" fmla="*/ 3042961 w 7414059"/>
              <a:gd name="connsiteY8551" fmla="*/ 6038307 h 8604433"/>
              <a:gd name="connsiteX8552" fmla="*/ 3100654 w 7414059"/>
              <a:gd name="connsiteY8552" fmla="*/ 5949191 h 8604433"/>
              <a:gd name="connsiteX8553" fmla="*/ 3173416 w 7414059"/>
              <a:gd name="connsiteY8553" fmla="*/ 5902576 h 8604433"/>
              <a:gd name="connsiteX8554" fmla="*/ 3141136 w 7414059"/>
              <a:gd name="connsiteY8554" fmla="*/ 5897709 h 8604433"/>
              <a:gd name="connsiteX8555" fmla="*/ 2827906 w 7414059"/>
              <a:gd name="connsiteY8555" fmla="*/ 5863257 h 8604433"/>
              <a:gd name="connsiteX8556" fmla="*/ 2534907 w 7414059"/>
              <a:gd name="connsiteY8556" fmla="*/ 5809993 h 8604433"/>
              <a:gd name="connsiteX8557" fmla="*/ 3277915 w 7414059"/>
              <a:gd name="connsiteY8557" fmla="*/ 5728669 h 8604433"/>
              <a:gd name="connsiteX8558" fmla="*/ 3356505 w 7414059"/>
              <a:gd name="connsiteY8558" fmla="*/ 5727573 h 8604433"/>
              <a:gd name="connsiteX8559" fmla="*/ 3321682 w 7414059"/>
              <a:gd name="connsiteY8559" fmla="*/ 5720791 h 8604433"/>
              <a:gd name="connsiteX8560" fmla="*/ 3230937 w 7414059"/>
              <a:gd name="connsiteY8560" fmla="*/ 5680691 h 8604433"/>
              <a:gd name="connsiteX8561" fmla="*/ 3144431 w 7414059"/>
              <a:gd name="connsiteY8561" fmla="*/ 5636724 h 8604433"/>
              <a:gd name="connsiteX8562" fmla="*/ 3019739 w 7414059"/>
              <a:gd name="connsiteY8562" fmla="*/ 5555200 h 8604433"/>
              <a:gd name="connsiteX8563" fmla="*/ 3128620 w 7414059"/>
              <a:gd name="connsiteY8563" fmla="*/ 5548923 h 8604433"/>
              <a:gd name="connsiteX8564" fmla="*/ 3238872 w 7414059"/>
              <a:gd name="connsiteY8564" fmla="*/ 5567839 h 8604433"/>
              <a:gd name="connsiteX8565" fmla="*/ 3059049 w 7414059"/>
              <a:gd name="connsiteY8565" fmla="*/ 5294557 h 8604433"/>
              <a:gd name="connsiteX8566" fmla="*/ 2885018 w 7414059"/>
              <a:gd name="connsiteY8566" fmla="*/ 5057337 h 8604433"/>
              <a:gd name="connsiteX8567" fmla="*/ 2762726 w 7414059"/>
              <a:gd name="connsiteY8567" fmla="*/ 4921216 h 8604433"/>
              <a:gd name="connsiteX8568" fmla="*/ 2809770 w 7414059"/>
              <a:gd name="connsiteY8568" fmla="*/ 5008893 h 8604433"/>
              <a:gd name="connsiteX8569" fmla="*/ 2880179 w 7414059"/>
              <a:gd name="connsiteY8569" fmla="*/ 5088169 h 8604433"/>
              <a:gd name="connsiteX8570" fmla="*/ 2913593 w 7414059"/>
              <a:gd name="connsiteY8570" fmla="*/ 5115773 h 8604433"/>
              <a:gd name="connsiteX8571" fmla="*/ 2887399 w 7414059"/>
              <a:gd name="connsiteY8571" fmla="*/ 5138328 h 8604433"/>
              <a:gd name="connsiteX8572" fmla="*/ 2825744 w 7414059"/>
              <a:gd name="connsiteY8572" fmla="*/ 5174313 h 8604433"/>
              <a:gd name="connsiteX8573" fmla="*/ 2774223 w 7414059"/>
              <a:gd name="connsiteY8573" fmla="*/ 5192440 h 8604433"/>
              <a:gd name="connsiteX8574" fmla="*/ 2758164 w 7414059"/>
              <a:gd name="connsiteY8574" fmla="*/ 5186277 h 8604433"/>
              <a:gd name="connsiteX8575" fmla="*/ 2783138 w 7414059"/>
              <a:gd name="connsiteY8575" fmla="*/ 5160217 h 8604433"/>
              <a:gd name="connsiteX8576" fmla="*/ 2808103 w 7414059"/>
              <a:gd name="connsiteY8576" fmla="*/ 5134156 h 8604433"/>
              <a:gd name="connsiteX8577" fmla="*/ 2704309 w 7414059"/>
              <a:gd name="connsiteY8577" fmla="*/ 5020008 h 8604433"/>
              <a:gd name="connsiteX8578" fmla="*/ 2600516 w 7414059"/>
              <a:gd name="connsiteY8578" fmla="*/ 4905851 h 8604433"/>
              <a:gd name="connsiteX8579" fmla="*/ 2576436 w 7414059"/>
              <a:gd name="connsiteY8579" fmla="*/ 4905414 h 8604433"/>
              <a:gd name="connsiteX8580" fmla="*/ 2546347 w 7414059"/>
              <a:gd name="connsiteY8580" fmla="*/ 4898974 h 8604433"/>
              <a:gd name="connsiteX8581" fmla="*/ 2645493 w 7414059"/>
              <a:gd name="connsiteY8581" fmla="*/ 4825470 h 8604433"/>
              <a:gd name="connsiteX8582" fmla="*/ 2673429 w 7414059"/>
              <a:gd name="connsiteY8582" fmla="*/ 4813897 h 8604433"/>
              <a:gd name="connsiteX8583" fmla="*/ 2753030 w 7414059"/>
              <a:gd name="connsiteY8583" fmla="*/ 4863046 h 8604433"/>
              <a:gd name="connsiteX8584" fmla="*/ 2858824 w 7414059"/>
              <a:gd name="connsiteY8584" fmla="*/ 4937008 h 8604433"/>
              <a:gd name="connsiteX8585" fmla="*/ 2861272 w 7414059"/>
              <a:gd name="connsiteY8585" fmla="*/ 4908671 h 8604433"/>
              <a:gd name="connsiteX8586" fmla="*/ 2843375 w 7414059"/>
              <a:gd name="connsiteY8586" fmla="*/ 4858474 h 8604433"/>
              <a:gd name="connsiteX8587" fmla="*/ 2792149 w 7414059"/>
              <a:gd name="connsiteY8587" fmla="*/ 4795457 h 8604433"/>
              <a:gd name="connsiteX8588" fmla="*/ 2799293 w 7414059"/>
              <a:gd name="connsiteY8588" fmla="*/ 4751937 h 8604433"/>
              <a:gd name="connsiteX8589" fmla="*/ 2822086 w 7414059"/>
              <a:gd name="connsiteY8589" fmla="*/ 4706607 h 8604433"/>
              <a:gd name="connsiteX8590" fmla="*/ 2708805 w 7414059"/>
              <a:gd name="connsiteY8590" fmla="*/ 4728496 h 8604433"/>
              <a:gd name="connsiteX8591" fmla="*/ 2411149 w 7414059"/>
              <a:gd name="connsiteY8591" fmla="*/ 4721781 h 8604433"/>
              <a:gd name="connsiteX8592" fmla="*/ 2398014 w 7414059"/>
              <a:gd name="connsiteY8592" fmla="*/ 4778112 h 8604433"/>
              <a:gd name="connsiteX8593" fmla="*/ 2415835 w 7414059"/>
              <a:gd name="connsiteY8593" fmla="*/ 4800115 h 8604433"/>
              <a:gd name="connsiteX8594" fmla="*/ 2438495 w 7414059"/>
              <a:gd name="connsiteY8594" fmla="*/ 4784255 h 8604433"/>
              <a:gd name="connsiteX8595" fmla="*/ 2480205 w 7414059"/>
              <a:gd name="connsiteY8595" fmla="*/ 4753299 h 8604433"/>
              <a:gd name="connsiteX8596" fmla="*/ 2499255 w 7414059"/>
              <a:gd name="connsiteY8596" fmla="*/ 4738212 h 8604433"/>
              <a:gd name="connsiteX8597" fmla="*/ 2475443 w 7414059"/>
              <a:gd name="connsiteY8597" fmla="*/ 4719847 h 8604433"/>
              <a:gd name="connsiteX8598" fmla="*/ 2411149 w 7414059"/>
              <a:gd name="connsiteY8598" fmla="*/ 4721781 h 8604433"/>
              <a:gd name="connsiteX8599" fmla="*/ 5275603 w 7414059"/>
              <a:gd name="connsiteY8599" fmla="*/ 4715580 h 8604433"/>
              <a:gd name="connsiteX8600" fmla="*/ 5303168 w 7414059"/>
              <a:gd name="connsiteY8600" fmla="*/ 4753099 h 8604433"/>
              <a:gd name="connsiteX8601" fmla="*/ 5335315 w 7414059"/>
              <a:gd name="connsiteY8601" fmla="*/ 4769454 h 8604433"/>
              <a:gd name="connsiteX8602" fmla="*/ 5349192 w 7414059"/>
              <a:gd name="connsiteY8602" fmla="*/ 4755566 h 8604433"/>
              <a:gd name="connsiteX8603" fmla="*/ 5363080 w 7414059"/>
              <a:gd name="connsiteY8603" fmla="*/ 4741688 h 8604433"/>
              <a:gd name="connsiteX8604" fmla="*/ 5330219 w 7414059"/>
              <a:gd name="connsiteY8604" fmla="*/ 4721371 h 8604433"/>
              <a:gd name="connsiteX8605" fmla="*/ 5275603 w 7414059"/>
              <a:gd name="connsiteY8605" fmla="*/ 4715580 h 8604433"/>
              <a:gd name="connsiteX8606" fmla="*/ 4980832 w 7414059"/>
              <a:gd name="connsiteY8606" fmla="*/ 4724496 h 8604433"/>
              <a:gd name="connsiteX8607" fmla="*/ 5018894 w 7414059"/>
              <a:gd name="connsiteY8607" fmla="*/ 4743879 h 8604433"/>
              <a:gd name="connsiteX8608" fmla="*/ 5017913 w 7414059"/>
              <a:gd name="connsiteY8608" fmla="*/ 4715409 h 8604433"/>
              <a:gd name="connsiteX8609" fmla="*/ 4980832 w 7414059"/>
              <a:gd name="connsiteY8609" fmla="*/ 4724496 h 8604433"/>
              <a:gd name="connsiteX8610" fmla="*/ 5594156 w 7414059"/>
              <a:gd name="connsiteY8610" fmla="*/ 4728839 h 8604433"/>
              <a:gd name="connsiteX8611" fmla="*/ 5628218 w 7414059"/>
              <a:gd name="connsiteY8611" fmla="*/ 4740697 h 8604433"/>
              <a:gd name="connsiteX8612" fmla="*/ 5602205 w 7414059"/>
              <a:gd name="connsiteY8612" fmla="*/ 4720848 h 8604433"/>
              <a:gd name="connsiteX8613" fmla="*/ 5576202 w 7414059"/>
              <a:gd name="connsiteY8613" fmla="*/ 4708998 h 8604433"/>
              <a:gd name="connsiteX8614" fmla="*/ 5594156 w 7414059"/>
              <a:gd name="connsiteY8614" fmla="*/ 4728839 h 8604433"/>
              <a:gd name="connsiteX8615" fmla="*/ 5720401 w 7414059"/>
              <a:gd name="connsiteY8615" fmla="*/ 4772549 h 8604433"/>
              <a:gd name="connsiteX8616" fmla="*/ 5790514 w 7414059"/>
              <a:gd name="connsiteY8616" fmla="*/ 4848701 h 8604433"/>
              <a:gd name="connsiteX8617" fmla="*/ 6010923 w 7414059"/>
              <a:gd name="connsiteY8617" fmla="*/ 5110124 h 8604433"/>
              <a:gd name="connsiteX8618" fmla="*/ 6037793 w 7414059"/>
              <a:gd name="connsiteY8618" fmla="*/ 5152473 h 8604433"/>
              <a:gd name="connsiteX8619" fmla="*/ 6037793 w 7414059"/>
              <a:gd name="connsiteY8619" fmla="*/ 5128727 h 8604433"/>
              <a:gd name="connsiteX8620" fmla="*/ 6006837 w 7414059"/>
              <a:gd name="connsiteY8620" fmla="*/ 5056051 h 8604433"/>
              <a:gd name="connsiteX8621" fmla="*/ 5758663 w 7414059"/>
              <a:gd name="connsiteY8621" fmla="*/ 4789313 h 8604433"/>
              <a:gd name="connsiteX8622" fmla="*/ 5699798 w 7414059"/>
              <a:gd name="connsiteY8622" fmla="*/ 4744022 h 8604433"/>
              <a:gd name="connsiteX8623" fmla="*/ 5720401 w 7414059"/>
              <a:gd name="connsiteY8623" fmla="*/ 4772549 h 8604433"/>
              <a:gd name="connsiteX8624" fmla="*/ 5357337 w 7414059"/>
              <a:gd name="connsiteY8624" fmla="*/ 4793228 h 8604433"/>
              <a:gd name="connsiteX8625" fmla="*/ 5329352 w 7414059"/>
              <a:gd name="connsiteY8625" fmla="*/ 4826861 h 8604433"/>
              <a:gd name="connsiteX8626" fmla="*/ 5352574 w 7414059"/>
              <a:gd name="connsiteY8626" fmla="*/ 4844711 h 8604433"/>
              <a:gd name="connsiteX8627" fmla="*/ 5420897 w 7414059"/>
              <a:gd name="connsiteY8627" fmla="*/ 4834309 h 8604433"/>
              <a:gd name="connsiteX8628" fmla="*/ 5452005 w 7414059"/>
              <a:gd name="connsiteY8628" fmla="*/ 4805639 h 8604433"/>
              <a:gd name="connsiteX8629" fmla="*/ 5423430 w 7414059"/>
              <a:gd name="connsiteY8629" fmla="*/ 4781969 h 8604433"/>
              <a:gd name="connsiteX8630" fmla="*/ 5390093 w 7414059"/>
              <a:gd name="connsiteY8630" fmla="*/ 4758948 h 8604433"/>
              <a:gd name="connsiteX8631" fmla="*/ 5357337 w 7414059"/>
              <a:gd name="connsiteY8631" fmla="*/ 4793228 h 8604433"/>
              <a:gd name="connsiteX8632" fmla="*/ 2301612 w 7414059"/>
              <a:gd name="connsiteY8632" fmla="*/ 4784484 h 8604433"/>
              <a:gd name="connsiteX8633" fmla="*/ 2275418 w 7414059"/>
              <a:gd name="connsiteY8633" fmla="*/ 4808182 h 8604433"/>
              <a:gd name="connsiteX8634" fmla="*/ 2355628 w 7414059"/>
              <a:gd name="connsiteY8634" fmla="*/ 4872238 h 8604433"/>
              <a:gd name="connsiteX8635" fmla="*/ 2390947 w 7414059"/>
              <a:gd name="connsiteY8635" fmla="*/ 4857112 h 8604433"/>
              <a:gd name="connsiteX8636" fmla="*/ 2407968 w 7414059"/>
              <a:gd name="connsiteY8636" fmla="*/ 4841710 h 8604433"/>
              <a:gd name="connsiteX8637" fmla="*/ 2377412 w 7414059"/>
              <a:gd name="connsiteY8637" fmla="*/ 4804896 h 8604433"/>
              <a:gd name="connsiteX8638" fmla="*/ 2301612 w 7414059"/>
              <a:gd name="connsiteY8638" fmla="*/ 4784484 h 8604433"/>
              <a:gd name="connsiteX8639" fmla="*/ 5758225 w 7414059"/>
              <a:gd name="connsiteY8639" fmla="*/ 4883116 h 8604433"/>
              <a:gd name="connsiteX8640" fmla="*/ 5978385 w 7414059"/>
              <a:gd name="connsiteY8640" fmla="*/ 5148063 h 8604433"/>
              <a:gd name="connsiteX8641" fmla="*/ 6048966 w 7414059"/>
              <a:gd name="connsiteY8641" fmla="*/ 5295700 h 8604433"/>
              <a:gd name="connsiteX8642" fmla="*/ 6094686 w 7414059"/>
              <a:gd name="connsiteY8642" fmla="*/ 5384597 h 8604433"/>
              <a:gd name="connsiteX8643" fmla="*/ 5997026 w 7414059"/>
              <a:gd name="connsiteY8643" fmla="*/ 5149339 h 8604433"/>
              <a:gd name="connsiteX8644" fmla="*/ 5750348 w 7414059"/>
              <a:gd name="connsiteY8644" fmla="*/ 4851121 h 8604433"/>
              <a:gd name="connsiteX8645" fmla="*/ 5758225 w 7414059"/>
              <a:gd name="connsiteY8645" fmla="*/ 4883116 h 8604433"/>
              <a:gd name="connsiteX8646" fmla="*/ 2195008 w 7414059"/>
              <a:gd name="connsiteY8646" fmla="*/ 4865494 h 8604433"/>
              <a:gd name="connsiteX8647" fmla="*/ 2159051 w 7414059"/>
              <a:gd name="connsiteY8647" fmla="*/ 4896574 h 8604433"/>
              <a:gd name="connsiteX8648" fmla="*/ 2191417 w 7414059"/>
              <a:gd name="connsiteY8648" fmla="*/ 4912004 h 8604433"/>
              <a:gd name="connsiteX8649" fmla="*/ 2223773 w 7414059"/>
              <a:gd name="connsiteY8649" fmla="*/ 4927435 h 8604433"/>
              <a:gd name="connsiteX8650" fmla="*/ 2255244 w 7414059"/>
              <a:gd name="connsiteY8650" fmla="*/ 4899317 h 8604433"/>
              <a:gd name="connsiteX8651" fmla="*/ 2286705 w 7414059"/>
              <a:gd name="connsiteY8651" fmla="*/ 4871199 h 8604433"/>
              <a:gd name="connsiteX8652" fmla="*/ 2270065 w 7414059"/>
              <a:gd name="connsiteY8652" fmla="*/ 4852807 h 8604433"/>
              <a:gd name="connsiteX8653" fmla="*/ 2195008 w 7414059"/>
              <a:gd name="connsiteY8653" fmla="*/ 4865494 h 8604433"/>
              <a:gd name="connsiteX8654" fmla="*/ 5142443 w 7414059"/>
              <a:gd name="connsiteY8654" fmla="*/ 4841615 h 8604433"/>
              <a:gd name="connsiteX8655" fmla="*/ 5099580 w 7414059"/>
              <a:gd name="connsiteY8655" fmla="*/ 4845482 h 8604433"/>
              <a:gd name="connsiteX8656" fmla="*/ 5132356 w 7414059"/>
              <a:gd name="connsiteY8656" fmla="*/ 4862560 h 8604433"/>
              <a:gd name="connsiteX8657" fmla="*/ 5165122 w 7414059"/>
              <a:gd name="connsiteY8657" fmla="*/ 4879648 h 8604433"/>
              <a:gd name="connsiteX8658" fmla="*/ 5206175 w 7414059"/>
              <a:gd name="connsiteY8658" fmla="*/ 4865656 h 8604433"/>
              <a:gd name="connsiteX8659" fmla="*/ 5247218 w 7414059"/>
              <a:gd name="connsiteY8659" fmla="*/ 4843044 h 8604433"/>
              <a:gd name="connsiteX8660" fmla="*/ 5142443 w 7414059"/>
              <a:gd name="connsiteY8660" fmla="*/ 4841615 h 8604433"/>
              <a:gd name="connsiteX8661" fmla="*/ 5475818 w 7414059"/>
              <a:gd name="connsiteY8661" fmla="*/ 4853607 h 8604433"/>
              <a:gd name="connsiteX8662" fmla="*/ 5554399 w 7414059"/>
              <a:gd name="connsiteY8662" fmla="*/ 4910576 h 8604433"/>
              <a:gd name="connsiteX8663" fmla="*/ 5531234 w 7414059"/>
              <a:gd name="connsiteY8663" fmla="*/ 4865027 h 8604433"/>
              <a:gd name="connsiteX8664" fmla="*/ 5475818 w 7414059"/>
              <a:gd name="connsiteY8664" fmla="*/ 4853607 h 8604433"/>
              <a:gd name="connsiteX8665" fmla="*/ 2875493 w 7414059"/>
              <a:gd name="connsiteY8665" fmla="*/ 4866513 h 8604433"/>
              <a:gd name="connsiteX8666" fmla="*/ 3011900 w 7414059"/>
              <a:gd name="connsiteY8666" fmla="*/ 5040963 h 8604433"/>
              <a:gd name="connsiteX8667" fmla="*/ 2929138 w 7414059"/>
              <a:gd name="connsiteY8667" fmla="*/ 4924901 h 8604433"/>
              <a:gd name="connsiteX8668" fmla="*/ 2875493 w 7414059"/>
              <a:gd name="connsiteY8668" fmla="*/ 4866513 h 8604433"/>
              <a:gd name="connsiteX8669" fmla="*/ 5580593 w 7414059"/>
              <a:gd name="connsiteY8669" fmla="*/ 4866132 h 8604433"/>
              <a:gd name="connsiteX8670" fmla="*/ 5622627 w 7414059"/>
              <a:gd name="connsiteY8670" fmla="*/ 4899470 h 8604433"/>
              <a:gd name="connsiteX8671" fmla="*/ 5695941 w 7414059"/>
              <a:gd name="connsiteY8671" fmla="*/ 4929664 h 8604433"/>
              <a:gd name="connsiteX8672" fmla="*/ 5727202 w 7414059"/>
              <a:gd name="connsiteY8672" fmla="*/ 4929664 h 8604433"/>
              <a:gd name="connsiteX8673" fmla="*/ 5694893 w 7414059"/>
              <a:gd name="connsiteY8673" fmla="*/ 4896326 h 8604433"/>
              <a:gd name="connsiteX8674" fmla="*/ 5662584 w 7414059"/>
              <a:gd name="connsiteY8674" fmla="*/ 4862989 h 8604433"/>
              <a:gd name="connsiteX8675" fmla="*/ 5621589 w 7414059"/>
              <a:gd name="connsiteY8675" fmla="*/ 4862989 h 8604433"/>
              <a:gd name="connsiteX8676" fmla="*/ 5580593 w 7414059"/>
              <a:gd name="connsiteY8676" fmla="*/ 4866132 h 8604433"/>
              <a:gd name="connsiteX8677" fmla="*/ 5209461 w 7414059"/>
              <a:gd name="connsiteY8677" fmla="*/ 4900003 h 8604433"/>
              <a:gd name="connsiteX8678" fmla="*/ 5186001 w 7414059"/>
              <a:gd name="connsiteY8678" fmla="*/ 4906547 h 8604433"/>
              <a:gd name="connsiteX8679" fmla="*/ 5220119 w 7414059"/>
              <a:gd name="connsiteY8679" fmla="*/ 4927626 h 8604433"/>
              <a:gd name="connsiteX8680" fmla="*/ 5345278 w 7414059"/>
              <a:gd name="connsiteY8680" fmla="*/ 4942532 h 8604433"/>
              <a:gd name="connsiteX8681" fmla="*/ 5381416 w 7414059"/>
              <a:gd name="connsiteY8681" fmla="*/ 4936560 h 8604433"/>
              <a:gd name="connsiteX8682" fmla="*/ 5360279 w 7414059"/>
              <a:gd name="connsiteY8682" fmla="*/ 4914062 h 8604433"/>
              <a:gd name="connsiteX8683" fmla="*/ 5339144 w 7414059"/>
              <a:gd name="connsiteY8683" fmla="*/ 4891564 h 8604433"/>
              <a:gd name="connsiteX8684" fmla="*/ 5286042 w 7414059"/>
              <a:gd name="connsiteY8684" fmla="*/ 4892517 h 8604433"/>
              <a:gd name="connsiteX8685" fmla="*/ 5209461 w 7414059"/>
              <a:gd name="connsiteY8685" fmla="*/ 4900003 h 8604433"/>
              <a:gd name="connsiteX8686" fmla="*/ 2091166 w 7414059"/>
              <a:gd name="connsiteY8686" fmla="*/ 4941151 h 8604433"/>
              <a:gd name="connsiteX8687" fmla="*/ 2054562 w 7414059"/>
              <a:gd name="connsiteY8687" fmla="*/ 4971040 h 8604433"/>
              <a:gd name="connsiteX8688" fmla="*/ 2114322 w 7414059"/>
              <a:gd name="connsiteY8688" fmla="*/ 4998177 h 8604433"/>
              <a:gd name="connsiteX8689" fmla="*/ 2174091 w 7414059"/>
              <a:gd name="connsiteY8689" fmla="*/ 5025305 h 8604433"/>
              <a:gd name="connsiteX8690" fmla="*/ 2205466 w 7414059"/>
              <a:gd name="connsiteY8690" fmla="*/ 4994901 h 8604433"/>
              <a:gd name="connsiteX8691" fmla="*/ 2236832 w 7414059"/>
              <a:gd name="connsiteY8691" fmla="*/ 4964497 h 8604433"/>
              <a:gd name="connsiteX8692" fmla="*/ 2200151 w 7414059"/>
              <a:gd name="connsiteY8692" fmla="*/ 4948076 h 8604433"/>
              <a:gd name="connsiteX8693" fmla="*/ 2156965 w 7414059"/>
              <a:gd name="connsiteY8693" fmla="*/ 4921130 h 8604433"/>
              <a:gd name="connsiteX8694" fmla="*/ 2091166 w 7414059"/>
              <a:gd name="connsiteY8694" fmla="*/ 4941151 h 8604433"/>
              <a:gd name="connsiteX8695" fmla="*/ 3008510 w 7414059"/>
              <a:gd name="connsiteY8695" fmla="*/ 4981614 h 8604433"/>
              <a:gd name="connsiteX8696" fmla="*/ 3089815 w 7414059"/>
              <a:gd name="connsiteY8696" fmla="*/ 5102409 h 8604433"/>
              <a:gd name="connsiteX8697" fmla="*/ 3162052 w 7414059"/>
              <a:gd name="connsiteY8697" fmla="*/ 5204308 h 8604433"/>
              <a:gd name="connsiteX8698" fmla="*/ 3253207 w 7414059"/>
              <a:gd name="connsiteY8698" fmla="*/ 5325904 h 8604433"/>
              <a:gd name="connsiteX8699" fmla="*/ 3318662 w 7414059"/>
              <a:gd name="connsiteY8699" fmla="*/ 5409457 h 8604433"/>
              <a:gd name="connsiteX8700" fmla="*/ 3376022 w 7414059"/>
              <a:gd name="connsiteY8700" fmla="*/ 5488525 h 8604433"/>
              <a:gd name="connsiteX8701" fmla="*/ 3552930 w 7414059"/>
              <a:gd name="connsiteY8701" fmla="*/ 5729764 h 8604433"/>
              <a:gd name="connsiteX8702" fmla="*/ 3572970 w 7414059"/>
              <a:gd name="connsiteY8702" fmla="*/ 5708333 h 8604433"/>
              <a:gd name="connsiteX8703" fmla="*/ 3586839 w 7414059"/>
              <a:gd name="connsiteY8703" fmla="*/ 5686901 h 8604433"/>
              <a:gd name="connsiteX8704" fmla="*/ 3437992 w 7414059"/>
              <a:gd name="connsiteY8704" fmla="*/ 5485553 h 8604433"/>
              <a:gd name="connsiteX8705" fmla="*/ 3243872 w 7414059"/>
              <a:gd name="connsiteY8705" fmla="*/ 5229216 h 8604433"/>
              <a:gd name="connsiteX8706" fmla="*/ 3207115 w 7414059"/>
              <a:gd name="connsiteY8706" fmla="*/ 5165731 h 8604433"/>
              <a:gd name="connsiteX8707" fmla="*/ 3411350 w 7414059"/>
              <a:gd name="connsiteY8707" fmla="*/ 5304730 h 8604433"/>
              <a:gd name="connsiteX8708" fmla="*/ 3583762 w 7414059"/>
              <a:gd name="connsiteY8708" fmla="*/ 5432022 h 8604433"/>
              <a:gd name="connsiteX8709" fmla="*/ 3730362 w 7414059"/>
              <a:gd name="connsiteY8709" fmla="*/ 5542217 h 8604433"/>
              <a:gd name="connsiteX8710" fmla="*/ 3761318 w 7414059"/>
              <a:gd name="connsiteY8710" fmla="*/ 5561981 h 8604433"/>
              <a:gd name="connsiteX8711" fmla="*/ 3781330 w 7414059"/>
              <a:gd name="connsiteY8711" fmla="*/ 5530901 h 8604433"/>
              <a:gd name="connsiteX8712" fmla="*/ 3797999 w 7414059"/>
              <a:gd name="connsiteY8712" fmla="*/ 5506403 h 8604433"/>
              <a:gd name="connsiteX8713" fmla="*/ 3389843 w 7414059"/>
              <a:gd name="connsiteY8713" fmla="*/ 5212270 h 8604433"/>
              <a:gd name="connsiteX8714" fmla="*/ 3094568 w 7414059"/>
              <a:gd name="connsiteY8714" fmla="*/ 5005731 h 8604433"/>
              <a:gd name="connsiteX8715" fmla="*/ 2968742 w 7414059"/>
              <a:gd name="connsiteY8715" fmla="*/ 4920434 h 8604433"/>
              <a:gd name="connsiteX8716" fmla="*/ 3008510 w 7414059"/>
              <a:gd name="connsiteY8716" fmla="*/ 4981614 h 8604433"/>
              <a:gd name="connsiteX8717" fmla="*/ 5547255 w 7414059"/>
              <a:gd name="connsiteY8717" fmla="*/ 4944685 h 8604433"/>
              <a:gd name="connsiteX8718" fmla="*/ 5499630 w 7414059"/>
              <a:gd name="connsiteY8718" fmla="*/ 4971050 h 8604433"/>
              <a:gd name="connsiteX8719" fmla="*/ 5513918 w 7414059"/>
              <a:gd name="connsiteY8719" fmla="*/ 5000701 h 8604433"/>
              <a:gd name="connsiteX8720" fmla="*/ 5537730 w 7414059"/>
              <a:gd name="connsiteY8720" fmla="*/ 5026724 h 8604433"/>
              <a:gd name="connsiteX8721" fmla="*/ 5578288 w 7414059"/>
              <a:gd name="connsiteY8721" fmla="*/ 5021228 h 8604433"/>
              <a:gd name="connsiteX8722" fmla="*/ 5643067 w 7414059"/>
              <a:gd name="connsiteY8722" fmla="*/ 4999854 h 8604433"/>
              <a:gd name="connsiteX8723" fmla="*/ 5667308 w 7414059"/>
              <a:gd name="connsiteY8723" fmla="*/ 4983976 h 8604433"/>
              <a:gd name="connsiteX8724" fmla="*/ 5636371 w 7414059"/>
              <a:gd name="connsiteY8724" fmla="*/ 4952057 h 8604433"/>
              <a:gd name="connsiteX8725" fmla="*/ 5595395 w 7414059"/>
              <a:gd name="connsiteY8725" fmla="*/ 4921034 h 8604433"/>
              <a:gd name="connsiteX8726" fmla="*/ 5547255 w 7414059"/>
              <a:gd name="connsiteY8726" fmla="*/ 4944685 h 8604433"/>
              <a:gd name="connsiteX8727" fmla="*/ 5123393 w 7414059"/>
              <a:gd name="connsiteY8727" fmla="*/ 4948714 h 8604433"/>
              <a:gd name="connsiteX8728" fmla="*/ 5109105 w 7414059"/>
              <a:gd name="connsiteY8728" fmla="*/ 4957944 h 8604433"/>
              <a:gd name="connsiteX8729" fmla="*/ 5135299 w 7414059"/>
              <a:gd name="connsiteY8729" fmla="*/ 4958096 h 8604433"/>
              <a:gd name="connsiteX8730" fmla="*/ 5161493 w 7414059"/>
              <a:gd name="connsiteY8730" fmla="*/ 4948714 h 8604433"/>
              <a:gd name="connsiteX8731" fmla="*/ 5123393 w 7414059"/>
              <a:gd name="connsiteY8731" fmla="*/ 4948714 h 8604433"/>
              <a:gd name="connsiteX8732" fmla="*/ 5710485 w 7414059"/>
              <a:gd name="connsiteY8732" fmla="*/ 4956229 h 8604433"/>
              <a:gd name="connsiteX8733" fmla="*/ 5683216 w 7414059"/>
              <a:gd name="connsiteY8733" fmla="*/ 4959716 h 8604433"/>
              <a:gd name="connsiteX8734" fmla="*/ 5709885 w 7414059"/>
              <a:gd name="connsiteY8734" fmla="*/ 4987548 h 8604433"/>
              <a:gd name="connsiteX8735" fmla="*/ 5736555 w 7414059"/>
              <a:gd name="connsiteY8735" fmla="*/ 5015389 h 8604433"/>
              <a:gd name="connsiteX8736" fmla="*/ 5768331 w 7414059"/>
              <a:gd name="connsiteY8736" fmla="*/ 5015389 h 8604433"/>
              <a:gd name="connsiteX8737" fmla="*/ 5800106 w 7414059"/>
              <a:gd name="connsiteY8737" fmla="*/ 5015389 h 8604433"/>
              <a:gd name="connsiteX8738" fmla="*/ 5784247 w 7414059"/>
              <a:gd name="connsiteY8738" fmla="*/ 4991186 h 8604433"/>
              <a:gd name="connsiteX8739" fmla="*/ 5710485 w 7414059"/>
              <a:gd name="connsiteY8739" fmla="*/ 4956229 h 8604433"/>
              <a:gd name="connsiteX8740" fmla="*/ 5385330 w 7414059"/>
              <a:gd name="connsiteY8740" fmla="*/ 4964563 h 8604433"/>
              <a:gd name="connsiteX8741" fmla="*/ 5325828 w 7414059"/>
              <a:gd name="connsiteY8741" fmla="*/ 4973089 h 8604433"/>
              <a:gd name="connsiteX8742" fmla="*/ 5294900 w 7414059"/>
              <a:gd name="connsiteY8742" fmla="*/ 4978136 h 8604433"/>
              <a:gd name="connsiteX8743" fmla="*/ 5315712 w 7414059"/>
              <a:gd name="connsiteY8743" fmla="*/ 5006292 h 8604433"/>
              <a:gd name="connsiteX8744" fmla="*/ 5336525 w 7414059"/>
              <a:gd name="connsiteY8744" fmla="*/ 5034439 h 8604433"/>
              <a:gd name="connsiteX8745" fmla="*/ 5379978 w 7414059"/>
              <a:gd name="connsiteY8745" fmla="*/ 5033315 h 8604433"/>
              <a:gd name="connsiteX8746" fmla="*/ 5451034 w 7414059"/>
              <a:gd name="connsiteY8746" fmla="*/ 5026171 h 8604433"/>
              <a:gd name="connsiteX8747" fmla="*/ 5478637 w 7414059"/>
              <a:gd name="connsiteY8747" fmla="*/ 5020151 h 8604433"/>
              <a:gd name="connsiteX8748" fmla="*/ 5452567 w 7414059"/>
              <a:gd name="connsiteY8748" fmla="*/ 4989195 h 8604433"/>
              <a:gd name="connsiteX8749" fmla="*/ 5420201 w 7414059"/>
              <a:gd name="connsiteY8749" fmla="*/ 4959668 h 8604433"/>
              <a:gd name="connsiteX8750" fmla="*/ 5385330 w 7414059"/>
              <a:gd name="connsiteY8750" fmla="*/ 4964563 h 8604433"/>
              <a:gd name="connsiteX8751" fmla="*/ 5084693 w 7414059"/>
              <a:gd name="connsiteY8751" fmla="*/ 5006512 h 8604433"/>
              <a:gd name="connsiteX8752" fmla="*/ 5129937 w 7414059"/>
              <a:gd name="connsiteY8752" fmla="*/ 5020742 h 8604433"/>
              <a:gd name="connsiteX8753" fmla="*/ 5176838 w 7414059"/>
              <a:gd name="connsiteY8753" fmla="*/ 5009331 h 8604433"/>
              <a:gd name="connsiteX8754" fmla="*/ 5201698 w 7414059"/>
              <a:gd name="connsiteY8754" fmla="*/ 5003273 h 8604433"/>
              <a:gd name="connsiteX8755" fmla="*/ 5195240 w 7414059"/>
              <a:gd name="connsiteY8755" fmla="*/ 5023619 h 8604433"/>
              <a:gd name="connsiteX8756" fmla="*/ 5188782 w 7414059"/>
              <a:gd name="connsiteY8756" fmla="*/ 5043964 h 8604433"/>
              <a:gd name="connsiteX8757" fmla="*/ 5206099 w 7414059"/>
              <a:gd name="connsiteY8757" fmla="*/ 5043821 h 8604433"/>
              <a:gd name="connsiteX8758" fmla="*/ 5237693 w 7414059"/>
              <a:gd name="connsiteY8758" fmla="*/ 5034563 h 8604433"/>
              <a:gd name="connsiteX8759" fmla="*/ 5251980 w 7414059"/>
              <a:gd name="connsiteY8759" fmla="*/ 5025457 h 8604433"/>
              <a:gd name="connsiteX8760" fmla="*/ 5241446 w 7414059"/>
              <a:gd name="connsiteY8760" fmla="*/ 5008512 h 8604433"/>
              <a:gd name="connsiteX8761" fmla="*/ 5230920 w 7414059"/>
              <a:gd name="connsiteY8761" fmla="*/ 4991576 h 8604433"/>
              <a:gd name="connsiteX8762" fmla="*/ 5146196 w 7414059"/>
              <a:gd name="connsiteY8762" fmla="*/ 4989262 h 8604433"/>
              <a:gd name="connsiteX8763" fmla="*/ 5061480 w 7414059"/>
              <a:gd name="connsiteY8763" fmla="*/ 4986938 h 8604433"/>
              <a:gd name="connsiteX8764" fmla="*/ 5084693 w 7414059"/>
              <a:gd name="connsiteY8764" fmla="*/ 5006512 h 8604433"/>
              <a:gd name="connsiteX8765" fmla="*/ 1999431 w 7414059"/>
              <a:gd name="connsiteY8765" fmla="*/ 5038954 h 8604433"/>
              <a:gd name="connsiteX8766" fmla="*/ 1957607 w 7414059"/>
              <a:gd name="connsiteY8766" fmla="*/ 5081578 h 8604433"/>
              <a:gd name="connsiteX8767" fmla="*/ 1993983 w 7414059"/>
              <a:gd name="connsiteY8767" fmla="*/ 5096780 h 8604433"/>
              <a:gd name="connsiteX8768" fmla="*/ 2030359 w 7414059"/>
              <a:gd name="connsiteY8768" fmla="*/ 5111973 h 8604433"/>
              <a:gd name="connsiteX8769" fmla="*/ 2067163 w 7414059"/>
              <a:gd name="connsiteY8769" fmla="*/ 5076035 h 8604433"/>
              <a:gd name="connsiteX8770" fmla="*/ 2103968 w 7414059"/>
              <a:gd name="connsiteY8770" fmla="*/ 5032753 h 8604433"/>
              <a:gd name="connsiteX8771" fmla="*/ 2044513 w 7414059"/>
              <a:gd name="connsiteY8771" fmla="*/ 4996339 h 8604433"/>
              <a:gd name="connsiteX8772" fmla="*/ 1999431 w 7414059"/>
              <a:gd name="connsiteY8772" fmla="*/ 5038954 h 8604433"/>
              <a:gd name="connsiteX8773" fmla="*/ 5666318 w 7414059"/>
              <a:gd name="connsiteY8773" fmla="*/ 5014827 h 8604433"/>
              <a:gd name="connsiteX8774" fmla="*/ 5676310 w 7414059"/>
              <a:gd name="connsiteY8774" fmla="*/ 5029962 h 8604433"/>
              <a:gd name="connsiteX8775" fmla="*/ 5676424 w 7414059"/>
              <a:gd name="connsiteY8775" fmla="*/ 5048022 h 8604433"/>
              <a:gd name="connsiteX8776" fmla="*/ 5666556 w 7414059"/>
              <a:gd name="connsiteY8776" fmla="*/ 5059918 h 8604433"/>
              <a:gd name="connsiteX8777" fmla="*/ 5687864 w 7414059"/>
              <a:gd name="connsiteY8777" fmla="*/ 5079493 h 8604433"/>
              <a:gd name="connsiteX8778" fmla="*/ 5709180 w 7414059"/>
              <a:gd name="connsiteY8778" fmla="*/ 5099076 h 8604433"/>
              <a:gd name="connsiteX8779" fmla="*/ 5732250 w 7414059"/>
              <a:gd name="connsiteY8779" fmla="*/ 5090265 h 8604433"/>
              <a:gd name="connsiteX8780" fmla="*/ 5755319 w 7414059"/>
              <a:gd name="connsiteY8780" fmla="*/ 5081464 h 8604433"/>
              <a:gd name="connsiteX8781" fmla="*/ 5718410 w 7414059"/>
              <a:gd name="connsiteY8781" fmla="*/ 5043669 h 8604433"/>
              <a:gd name="connsiteX8782" fmla="*/ 5666318 w 7414059"/>
              <a:gd name="connsiteY8782" fmla="*/ 5014827 h 8604433"/>
              <a:gd name="connsiteX8783" fmla="*/ 5781980 w 7414059"/>
              <a:gd name="connsiteY8783" fmla="*/ 5041297 h 8604433"/>
              <a:gd name="connsiteX8784" fmla="*/ 5759530 w 7414059"/>
              <a:gd name="connsiteY8784" fmla="*/ 5045554 h 8604433"/>
              <a:gd name="connsiteX8785" fmla="*/ 5786142 w 7414059"/>
              <a:gd name="connsiteY8785" fmla="*/ 5073339 h 8604433"/>
              <a:gd name="connsiteX8786" fmla="*/ 5856818 w 7414059"/>
              <a:gd name="connsiteY8786" fmla="*/ 5095437 h 8604433"/>
              <a:gd name="connsiteX8787" fmla="*/ 5810926 w 7414059"/>
              <a:gd name="connsiteY8787" fmla="*/ 5035734 h 8604433"/>
              <a:gd name="connsiteX8788" fmla="*/ 5781980 w 7414059"/>
              <a:gd name="connsiteY8788" fmla="*/ 5041297 h 8604433"/>
              <a:gd name="connsiteX8789" fmla="*/ 1592609 w 7414059"/>
              <a:gd name="connsiteY8789" fmla="*/ 5079683 h 8604433"/>
              <a:gd name="connsiteX8790" fmla="*/ 1582684 w 7414059"/>
              <a:gd name="connsiteY8790" fmla="*/ 5105876 h 8604433"/>
              <a:gd name="connsiteX8791" fmla="*/ 1593675 w 7414059"/>
              <a:gd name="connsiteY8791" fmla="*/ 5096914 h 8604433"/>
              <a:gd name="connsiteX8792" fmla="*/ 1603610 w 7414059"/>
              <a:gd name="connsiteY8792" fmla="*/ 5063014 h 8604433"/>
              <a:gd name="connsiteX8793" fmla="*/ 1592609 w 7414059"/>
              <a:gd name="connsiteY8793" fmla="*/ 5079683 h 8604433"/>
              <a:gd name="connsiteX8794" fmla="*/ 1898856 w 7414059"/>
              <a:gd name="connsiteY8794" fmla="*/ 5139538 h 8604433"/>
              <a:gd name="connsiteX8795" fmla="*/ 1868434 w 7414059"/>
              <a:gd name="connsiteY8795" fmla="*/ 5183086 h 8604433"/>
              <a:gd name="connsiteX8796" fmla="*/ 1933118 w 7414059"/>
              <a:gd name="connsiteY8796" fmla="*/ 5202727 h 8604433"/>
              <a:gd name="connsiteX8797" fmla="*/ 1991678 w 7414059"/>
              <a:gd name="connsiteY8797" fmla="*/ 5216261 h 8604433"/>
              <a:gd name="connsiteX8798" fmla="*/ 2023015 w 7414059"/>
              <a:gd name="connsiteY8798" fmla="*/ 5180114 h 8604433"/>
              <a:gd name="connsiteX8799" fmla="*/ 2054352 w 7414059"/>
              <a:gd name="connsiteY8799" fmla="*/ 5143976 h 8604433"/>
              <a:gd name="connsiteX8800" fmla="*/ 2021700 w 7414059"/>
              <a:gd name="connsiteY8800" fmla="*/ 5136919 h 8604433"/>
              <a:gd name="connsiteX8801" fmla="*/ 1962226 w 7414059"/>
              <a:gd name="connsiteY8801" fmla="*/ 5115992 h 8604433"/>
              <a:gd name="connsiteX8802" fmla="*/ 1935404 w 7414059"/>
              <a:gd name="connsiteY8802" fmla="*/ 5102114 h 8604433"/>
              <a:gd name="connsiteX8803" fmla="*/ 1898856 w 7414059"/>
              <a:gd name="connsiteY8803" fmla="*/ 5139538 h 8604433"/>
              <a:gd name="connsiteX8804" fmla="*/ 3056468 w 7414059"/>
              <a:gd name="connsiteY8804" fmla="*/ 5109582 h 8604433"/>
              <a:gd name="connsiteX8805" fmla="*/ 3075984 w 7414059"/>
              <a:gd name="connsiteY8805" fmla="*/ 5140538 h 8604433"/>
              <a:gd name="connsiteX8806" fmla="*/ 3095511 w 7414059"/>
              <a:gd name="connsiteY8806" fmla="*/ 5163026 h 8604433"/>
              <a:gd name="connsiteX8807" fmla="*/ 3080509 w 7414059"/>
              <a:gd name="connsiteY8807" fmla="*/ 5132070 h 8604433"/>
              <a:gd name="connsiteX8808" fmla="*/ 3056468 w 7414059"/>
              <a:gd name="connsiteY8808" fmla="*/ 5109582 h 8604433"/>
              <a:gd name="connsiteX8809" fmla="*/ 5748785 w 7414059"/>
              <a:gd name="connsiteY8809" fmla="*/ 5114906 h 8604433"/>
              <a:gd name="connsiteX8810" fmla="*/ 5704904 w 7414059"/>
              <a:gd name="connsiteY8810" fmla="*/ 5139081 h 8604433"/>
              <a:gd name="connsiteX8811" fmla="*/ 5676176 w 7414059"/>
              <a:gd name="connsiteY8811" fmla="*/ 5177943 h 8604433"/>
              <a:gd name="connsiteX8812" fmla="*/ 5686035 w 7414059"/>
              <a:gd name="connsiteY8812" fmla="*/ 5196364 h 8604433"/>
              <a:gd name="connsiteX8813" fmla="*/ 5757139 w 7414059"/>
              <a:gd name="connsiteY8813" fmla="*/ 5196364 h 8604433"/>
              <a:gd name="connsiteX8814" fmla="*/ 5828243 w 7414059"/>
              <a:gd name="connsiteY8814" fmla="*/ 5185829 h 8604433"/>
              <a:gd name="connsiteX8815" fmla="*/ 5761787 w 7414059"/>
              <a:gd name="connsiteY8815" fmla="*/ 5101114 h 8604433"/>
              <a:gd name="connsiteX8816" fmla="*/ 5748785 w 7414059"/>
              <a:gd name="connsiteY8816" fmla="*/ 5114906 h 8604433"/>
              <a:gd name="connsiteX8817" fmla="*/ 5843673 w 7414059"/>
              <a:gd name="connsiteY8817" fmla="*/ 5157635 h 8604433"/>
              <a:gd name="connsiteX8818" fmla="*/ 5860923 w 7414059"/>
              <a:gd name="connsiteY8818" fmla="*/ 5186839 h 8604433"/>
              <a:gd name="connsiteX8819" fmla="*/ 5887450 w 7414059"/>
              <a:gd name="connsiteY8819" fmla="*/ 5186839 h 8604433"/>
              <a:gd name="connsiteX8820" fmla="*/ 5902986 w 7414059"/>
              <a:gd name="connsiteY8820" fmla="*/ 5217490 h 8604433"/>
              <a:gd name="connsiteX8821" fmla="*/ 5952497 w 7414059"/>
              <a:gd name="connsiteY8821" fmla="*/ 5274660 h 8604433"/>
              <a:gd name="connsiteX8822" fmla="*/ 5940162 w 7414059"/>
              <a:gd name="connsiteY8822" fmla="*/ 5194849 h 8604433"/>
              <a:gd name="connsiteX8823" fmla="*/ 5899680 w 7414059"/>
              <a:gd name="connsiteY8823" fmla="*/ 5134451 h 8604433"/>
              <a:gd name="connsiteX8824" fmla="*/ 5863048 w 7414059"/>
              <a:gd name="connsiteY8824" fmla="*/ 5131442 h 8604433"/>
              <a:gd name="connsiteX8825" fmla="*/ 5826424 w 7414059"/>
              <a:gd name="connsiteY8825" fmla="*/ 5128432 h 8604433"/>
              <a:gd name="connsiteX8826" fmla="*/ 5843673 w 7414059"/>
              <a:gd name="connsiteY8826" fmla="*/ 5157635 h 8604433"/>
              <a:gd name="connsiteX8827" fmla="*/ 3847529 w 7414059"/>
              <a:gd name="connsiteY8827" fmla="*/ 5299681 h 8604433"/>
              <a:gd name="connsiteX8828" fmla="*/ 3834622 w 7414059"/>
              <a:gd name="connsiteY8828" fmla="*/ 5464912 h 8604433"/>
              <a:gd name="connsiteX8829" fmla="*/ 3847976 w 7414059"/>
              <a:gd name="connsiteY8829" fmla="*/ 5473570 h 8604433"/>
              <a:gd name="connsiteX8830" fmla="*/ 3880380 w 7414059"/>
              <a:gd name="connsiteY8830" fmla="*/ 5479790 h 8604433"/>
              <a:gd name="connsiteX8831" fmla="*/ 3899430 w 7414059"/>
              <a:gd name="connsiteY8831" fmla="*/ 5477351 h 8604433"/>
              <a:gd name="connsiteX8832" fmla="*/ 3896335 w 7414059"/>
              <a:gd name="connsiteY8832" fmla="*/ 5424964 h 8604433"/>
              <a:gd name="connsiteX8833" fmla="*/ 3876837 w 7414059"/>
              <a:gd name="connsiteY8833" fmla="*/ 5253514 h 8604433"/>
              <a:gd name="connsiteX8834" fmla="*/ 3860426 w 7414059"/>
              <a:gd name="connsiteY8834" fmla="*/ 5134451 h 8604433"/>
              <a:gd name="connsiteX8835" fmla="*/ 3847529 w 7414059"/>
              <a:gd name="connsiteY8835" fmla="*/ 5299681 h 8604433"/>
              <a:gd name="connsiteX8836" fmla="*/ 1798320 w 7414059"/>
              <a:gd name="connsiteY8836" fmla="*/ 5255895 h 8604433"/>
              <a:gd name="connsiteX8837" fmla="*/ 1705689 w 7414059"/>
              <a:gd name="connsiteY8837" fmla="*/ 5429631 h 8604433"/>
              <a:gd name="connsiteX8838" fmla="*/ 1777013 w 7414059"/>
              <a:gd name="connsiteY8838" fmla="*/ 5439080 h 8604433"/>
              <a:gd name="connsiteX8839" fmla="*/ 1845335 w 7414059"/>
              <a:gd name="connsiteY8839" fmla="*/ 5445804 h 8604433"/>
              <a:gd name="connsiteX8840" fmla="*/ 1871272 w 7414059"/>
              <a:gd name="connsiteY8840" fmla="*/ 5406619 h 8604433"/>
              <a:gd name="connsiteX8841" fmla="*/ 1893427 w 7414059"/>
              <a:gd name="connsiteY8841" fmla="*/ 5364470 h 8604433"/>
              <a:gd name="connsiteX8842" fmla="*/ 1834887 w 7414059"/>
              <a:gd name="connsiteY8842" fmla="*/ 5349698 h 8604433"/>
              <a:gd name="connsiteX8843" fmla="*/ 1787347 w 7414059"/>
              <a:gd name="connsiteY8843" fmla="*/ 5316845 h 8604433"/>
              <a:gd name="connsiteX8844" fmla="*/ 1835344 w 7414059"/>
              <a:gd name="connsiteY8844" fmla="*/ 5319837 h 8604433"/>
              <a:gd name="connsiteX8845" fmla="*/ 1876120 w 7414059"/>
              <a:gd name="connsiteY8845" fmla="*/ 5327295 h 8604433"/>
              <a:gd name="connsiteX8846" fmla="*/ 1889065 w 7414059"/>
              <a:gd name="connsiteY8846" fmla="*/ 5296329 h 8604433"/>
              <a:gd name="connsiteX8847" fmla="*/ 1912496 w 7414059"/>
              <a:gd name="connsiteY8847" fmla="*/ 5258876 h 8604433"/>
              <a:gd name="connsiteX8848" fmla="*/ 1886169 w 7414059"/>
              <a:gd name="connsiteY8848" fmla="*/ 5226444 h 8604433"/>
              <a:gd name="connsiteX8849" fmla="*/ 1798320 w 7414059"/>
              <a:gd name="connsiteY8849" fmla="*/ 5255895 h 8604433"/>
              <a:gd name="connsiteX8850" fmla="*/ 3132668 w 7414059"/>
              <a:gd name="connsiteY8850" fmla="*/ 5217805 h 8604433"/>
              <a:gd name="connsiteX8851" fmla="*/ 3232671 w 7414059"/>
              <a:gd name="connsiteY8851" fmla="*/ 5369243 h 8604433"/>
              <a:gd name="connsiteX8852" fmla="*/ 3377251 w 7414059"/>
              <a:gd name="connsiteY8852" fmla="*/ 5582126 h 8604433"/>
              <a:gd name="connsiteX8853" fmla="*/ 3537909 w 7414059"/>
              <a:gd name="connsiteY8853" fmla="*/ 5796439 h 8604433"/>
              <a:gd name="connsiteX8854" fmla="*/ 3468033 w 7414059"/>
              <a:gd name="connsiteY8854" fmla="*/ 5675862 h 8604433"/>
              <a:gd name="connsiteX8855" fmla="*/ 3361334 w 7414059"/>
              <a:gd name="connsiteY8855" fmla="*/ 5515699 h 8604433"/>
              <a:gd name="connsiteX8856" fmla="*/ 3280343 w 7414059"/>
              <a:gd name="connsiteY8856" fmla="*/ 5401399 h 8604433"/>
              <a:gd name="connsiteX8857" fmla="*/ 3182245 w 7414059"/>
              <a:gd name="connsiteY8857" fmla="*/ 5278289 h 8604433"/>
              <a:gd name="connsiteX8858" fmla="*/ 3132668 w 7414059"/>
              <a:gd name="connsiteY8858" fmla="*/ 5217805 h 8604433"/>
              <a:gd name="connsiteX8859" fmla="*/ 5790143 w 7414059"/>
              <a:gd name="connsiteY8859" fmla="*/ 5236760 h 8604433"/>
              <a:gd name="connsiteX8860" fmla="*/ 5735146 w 7414059"/>
              <a:gd name="connsiteY8860" fmla="*/ 5258591 h 8604433"/>
              <a:gd name="connsiteX8861" fmla="*/ 5738546 w 7414059"/>
              <a:gd name="connsiteY8861" fmla="*/ 5275964 h 8604433"/>
              <a:gd name="connsiteX8862" fmla="*/ 5744557 w 7414059"/>
              <a:gd name="connsiteY8862" fmla="*/ 5291614 h 8604433"/>
              <a:gd name="connsiteX8863" fmla="*/ 5805449 w 7414059"/>
              <a:gd name="connsiteY8863" fmla="*/ 5291614 h 8604433"/>
              <a:gd name="connsiteX8864" fmla="*/ 5866343 w 7414059"/>
              <a:gd name="connsiteY8864" fmla="*/ 5301139 h 8604433"/>
              <a:gd name="connsiteX8865" fmla="*/ 5843721 w 7414059"/>
              <a:gd name="connsiteY8865" fmla="*/ 5310664 h 8604433"/>
              <a:gd name="connsiteX8866" fmla="*/ 5764768 w 7414059"/>
              <a:gd name="connsiteY8866" fmla="*/ 5333362 h 8604433"/>
              <a:gd name="connsiteX8867" fmla="*/ 5781808 w 7414059"/>
              <a:gd name="connsiteY8867" fmla="*/ 5340696 h 8604433"/>
              <a:gd name="connsiteX8868" fmla="*/ 5854380 w 7414059"/>
              <a:gd name="connsiteY8868" fmla="*/ 5326304 h 8604433"/>
              <a:gd name="connsiteX8869" fmla="*/ 5913854 w 7414059"/>
              <a:gd name="connsiteY8869" fmla="*/ 5315207 h 8604433"/>
              <a:gd name="connsiteX8870" fmla="*/ 5883174 w 7414059"/>
              <a:gd name="connsiteY8870" fmla="*/ 5265306 h 8604433"/>
              <a:gd name="connsiteX8871" fmla="*/ 5847512 w 7414059"/>
              <a:gd name="connsiteY8871" fmla="*/ 5216033 h 8604433"/>
              <a:gd name="connsiteX8872" fmla="*/ 5790143 w 7414059"/>
              <a:gd name="connsiteY8872" fmla="*/ 5236760 h 8604433"/>
              <a:gd name="connsiteX8873" fmla="*/ 5721687 w 7414059"/>
              <a:gd name="connsiteY8873" fmla="*/ 5231444 h 8604433"/>
              <a:gd name="connsiteX8874" fmla="*/ 5739937 w 7414059"/>
              <a:gd name="connsiteY8874" fmla="*/ 5230692 h 8604433"/>
              <a:gd name="connsiteX8875" fmla="*/ 5727440 w 7414059"/>
              <a:gd name="connsiteY8875" fmla="*/ 5225692 h 8604433"/>
              <a:gd name="connsiteX8876" fmla="*/ 5721687 w 7414059"/>
              <a:gd name="connsiteY8876" fmla="*/ 5231444 h 8604433"/>
              <a:gd name="connsiteX8877" fmla="*/ 5947715 w 7414059"/>
              <a:gd name="connsiteY8877" fmla="*/ 5317808 h 8604433"/>
              <a:gd name="connsiteX8878" fmla="*/ 5980872 w 7414059"/>
              <a:gd name="connsiteY8878" fmla="*/ 5405914 h 8604433"/>
              <a:gd name="connsiteX8879" fmla="*/ 6006827 w 7414059"/>
              <a:gd name="connsiteY8879" fmla="*/ 5477351 h 8604433"/>
              <a:gd name="connsiteX8880" fmla="*/ 6035707 w 7414059"/>
              <a:gd name="connsiteY8880" fmla="*/ 5480266 h 8604433"/>
              <a:gd name="connsiteX8881" fmla="*/ 6064587 w 7414059"/>
              <a:gd name="connsiteY8881" fmla="*/ 5483191 h 8604433"/>
              <a:gd name="connsiteX8882" fmla="*/ 6055710 w 7414059"/>
              <a:gd name="connsiteY8882" fmla="*/ 5443709 h 8604433"/>
              <a:gd name="connsiteX8883" fmla="*/ 5953697 w 7414059"/>
              <a:gd name="connsiteY8883" fmla="*/ 5301139 h 8604433"/>
              <a:gd name="connsiteX8884" fmla="*/ 5947715 w 7414059"/>
              <a:gd name="connsiteY8884" fmla="*/ 5317808 h 8604433"/>
              <a:gd name="connsiteX8885" fmla="*/ 4024151 w 7414059"/>
              <a:gd name="connsiteY8885" fmla="*/ 5397618 h 8604433"/>
              <a:gd name="connsiteX8886" fmla="*/ 3942588 w 7414059"/>
              <a:gd name="connsiteY8886" fmla="*/ 5495249 h 8604433"/>
              <a:gd name="connsiteX8887" fmla="*/ 3989918 w 7414059"/>
              <a:gd name="connsiteY8887" fmla="*/ 5532006 h 8604433"/>
              <a:gd name="connsiteX8888" fmla="*/ 4021065 w 7414059"/>
              <a:gd name="connsiteY8888" fmla="*/ 5472027 h 8604433"/>
              <a:gd name="connsiteX8889" fmla="*/ 4109961 w 7414059"/>
              <a:gd name="connsiteY8889" fmla="*/ 5310664 h 8604433"/>
              <a:gd name="connsiteX8890" fmla="*/ 4024151 w 7414059"/>
              <a:gd name="connsiteY8890" fmla="*/ 5397618 h 8604433"/>
              <a:gd name="connsiteX8891" fmla="*/ 5844941 w 7414059"/>
              <a:gd name="connsiteY8891" fmla="*/ 5352107 h 8604433"/>
              <a:gd name="connsiteX8892" fmla="*/ 5799697 w 7414059"/>
              <a:gd name="connsiteY8892" fmla="*/ 5372576 h 8604433"/>
              <a:gd name="connsiteX8893" fmla="*/ 5809193 w 7414059"/>
              <a:gd name="connsiteY8893" fmla="*/ 5381149 h 8604433"/>
              <a:gd name="connsiteX8894" fmla="*/ 5876563 w 7414059"/>
              <a:gd name="connsiteY8894" fmla="*/ 5378768 h 8604433"/>
              <a:gd name="connsiteX8895" fmla="*/ 5934418 w 7414059"/>
              <a:gd name="connsiteY8895" fmla="*/ 5377339 h 8604433"/>
              <a:gd name="connsiteX8896" fmla="*/ 5931237 w 7414059"/>
              <a:gd name="connsiteY8896" fmla="*/ 5360670 h 8604433"/>
              <a:gd name="connsiteX8897" fmla="*/ 5844941 w 7414059"/>
              <a:gd name="connsiteY8897" fmla="*/ 5352107 h 8604433"/>
              <a:gd name="connsiteX8898" fmla="*/ 4451881 w 7414059"/>
              <a:gd name="connsiteY8898" fmla="*/ 5422326 h 8604433"/>
              <a:gd name="connsiteX8899" fmla="*/ 4040743 w 7414059"/>
              <a:gd name="connsiteY8899" fmla="*/ 5609454 h 8604433"/>
              <a:gd name="connsiteX8900" fmla="*/ 4057955 w 7414059"/>
              <a:gd name="connsiteY8900" fmla="*/ 5633857 h 8604433"/>
              <a:gd name="connsiteX8901" fmla="*/ 4076719 w 7414059"/>
              <a:gd name="connsiteY8901" fmla="*/ 5657003 h 8604433"/>
              <a:gd name="connsiteX8902" fmla="*/ 4130955 w 7414059"/>
              <a:gd name="connsiteY8902" fmla="*/ 5630657 h 8604433"/>
              <a:gd name="connsiteX8903" fmla="*/ 4418543 w 7414059"/>
              <a:gd name="connsiteY8903" fmla="*/ 5464884 h 8604433"/>
              <a:gd name="connsiteX8904" fmla="*/ 4451881 w 7414059"/>
              <a:gd name="connsiteY8904" fmla="*/ 5422326 h 8604433"/>
              <a:gd name="connsiteX8905" fmla="*/ 5878097 w 7414059"/>
              <a:gd name="connsiteY8905" fmla="*/ 5406371 h 8604433"/>
              <a:gd name="connsiteX8906" fmla="*/ 5815460 w 7414059"/>
              <a:gd name="connsiteY8906" fmla="*/ 5436403 h 8604433"/>
              <a:gd name="connsiteX8907" fmla="*/ 5823480 w 7414059"/>
              <a:gd name="connsiteY8907" fmla="*/ 5449272 h 8604433"/>
              <a:gd name="connsiteX8908" fmla="*/ 5893013 w 7414059"/>
              <a:gd name="connsiteY8908" fmla="*/ 5439499 h 8604433"/>
              <a:gd name="connsiteX8909" fmla="*/ 5962555 w 7414059"/>
              <a:gd name="connsiteY8909" fmla="*/ 5429726 h 8604433"/>
              <a:gd name="connsiteX8910" fmla="*/ 5950163 w 7414059"/>
              <a:gd name="connsiteY8910" fmla="*/ 5414953 h 8604433"/>
              <a:gd name="connsiteX8911" fmla="*/ 5937780 w 7414059"/>
              <a:gd name="connsiteY8911" fmla="*/ 5400171 h 8604433"/>
              <a:gd name="connsiteX8912" fmla="*/ 5878097 w 7414059"/>
              <a:gd name="connsiteY8912" fmla="*/ 5406371 h 8604433"/>
              <a:gd name="connsiteX8913" fmla="*/ 6004455 w 7414059"/>
              <a:gd name="connsiteY8913" fmla="*/ 5405914 h 8604433"/>
              <a:gd name="connsiteX8914" fmla="*/ 6019305 w 7414059"/>
              <a:gd name="connsiteY8914" fmla="*/ 5415439 h 8604433"/>
              <a:gd name="connsiteX8915" fmla="*/ 6028268 w 7414059"/>
              <a:gd name="connsiteY8915" fmla="*/ 5405914 h 8604433"/>
              <a:gd name="connsiteX8916" fmla="*/ 6013419 w 7414059"/>
              <a:gd name="connsiteY8916" fmla="*/ 5396389 h 8604433"/>
              <a:gd name="connsiteX8917" fmla="*/ 6004455 w 7414059"/>
              <a:gd name="connsiteY8917" fmla="*/ 5405914 h 8604433"/>
              <a:gd name="connsiteX8918" fmla="*/ 3531918 w 7414059"/>
              <a:gd name="connsiteY8918" fmla="*/ 5499069 h 8604433"/>
              <a:gd name="connsiteX8919" fmla="*/ 3683556 w 7414059"/>
              <a:gd name="connsiteY8919" fmla="*/ 5625951 h 8604433"/>
              <a:gd name="connsiteX8920" fmla="*/ 3635407 w 7414059"/>
              <a:gd name="connsiteY8920" fmla="*/ 5572240 h 8604433"/>
              <a:gd name="connsiteX8921" fmla="*/ 3509172 w 7414059"/>
              <a:gd name="connsiteY8921" fmla="*/ 5463445 h 8604433"/>
              <a:gd name="connsiteX8922" fmla="*/ 3442764 w 7414059"/>
              <a:gd name="connsiteY8922" fmla="*/ 5401151 h 8604433"/>
              <a:gd name="connsiteX8923" fmla="*/ 3531918 w 7414059"/>
              <a:gd name="connsiteY8923" fmla="*/ 5499069 h 8604433"/>
              <a:gd name="connsiteX8924" fmla="*/ 1667228 w 7414059"/>
              <a:gd name="connsiteY8924" fmla="*/ 5513861 h 8604433"/>
              <a:gd name="connsiteX8925" fmla="*/ 1622193 w 7414059"/>
              <a:gd name="connsiteY8925" fmla="*/ 5689263 h 8604433"/>
              <a:gd name="connsiteX8926" fmla="*/ 1627518 w 7414059"/>
              <a:gd name="connsiteY8926" fmla="*/ 5706028 h 8604433"/>
              <a:gd name="connsiteX8927" fmla="*/ 1696669 w 7414059"/>
              <a:gd name="connsiteY8927" fmla="*/ 5705990 h 8604433"/>
              <a:gd name="connsiteX8928" fmla="*/ 1765830 w 7414059"/>
              <a:gd name="connsiteY8928" fmla="*/ 5705951 h 8604433"/>
              <a:gd name="connsiteX8929" fmla="*/ 1781737 w 7414059"/>
              <a:gd name="connsiteY8929" fmla="*/ 5658326 h 8604433"/>
              <a:gd name="connsiteX8930" fmla="*/ 1798406 w 7414059"/>
              <a:gd name="connsiteY8930" fmla="*/ 5603558 h 8604433"/>
              <a:gd name="connsiteX8931" fmla="*/ 1731702 w 7414059"/>
              <a:gd name="connsiteY8931" fmla="*/ 5596414 h 8604433"/>
              <a:gd name="connsiteX8932" fmla="*/ 1664227 w 7414059"/>
              <a:gd name="connsiteY8932" fmla="*/ 5596414 h 8604433"/>
              <a:gd name="connsiteX8933" fmla="*/ 1668151 w 7414059"/>
              <a:gd name="connsiteY8933" fmla="*/ 5584508 h 8604433"/>
              <a:gd name="connsiteX8934" fmla="*/ 1720320 w 7414059"/>
              <a:gd name="connsiteY8934" fmla="*/ 5569753 h 8604433"/>
              <a:gd name="connsiteX8935" fmla="*/ 1768564 w 7414059"/>
              <a:gd name="connsiteY8935" fmla="*/ 5566915 h 8604433"/>
              <a:gd name="connsiteX8936" fmla="*/ 1779365 w 7414059"/>
              <a:gd name="connsiteY8936" fmla="*/ 5524024 h 8604433"/>
              <a:gd name="connsiteX8937" fmla="*/ 1784575 w 7414059"/>
              <a:gd name="connsiteY8937" fmla="*/ 5472103 h 8604433"/>
              <a:gd name="connsiteX8938" fmla="*/ 1732617 w 7414059"/>
              <a:gd name="connsiteY8938" fmla="*/ 5463064 h 8604433"/>
              <a:gd name="connsiteX8939" fmla="*/ 1686239 w 7414059"/>
              <a:gd name="connsiteY8939" fmla="*/ 5463064 h 8604433"/>
              <a:gd name="connsiteX8940" fmla="*/ 1667228 w 7414059"/>
              <a:gd name="connsiteY8940" fmla="*/ 5513861 h 8604433"/>
              <a:gd name="connsiteX8941" fmla="*/ 5863762 w 7414059"/>
              <a:gd name="connsiteY8941" fmla="*/ 5469798 h 8604433"/>
              <a:gd name="connsiteX8942" fmla="*/ 5910558 w 7414059"/>
              <a:gd name="connsiteY8942" fmla="*/ 5491639 h 8604433"/>
              <a:gd name="connsiteX8943" fmla="*/ 5982234 w 7414059"/>
              <a:gd name="connsiteY8943" fmla="*/ 5491639 h 8604433"/>
              <a:gd name="connsiteX8944" fmla="*/ 5978319 w 7414059"/>
              <a:gd name="connsiteY8944" fmla="*/ 5479733 h 8604433"/>
              <a:gd name="connsiteX8945" fmla="*/ 5863762 w 7414059"/>
              <a:gd name="connsiteY8945" fmla="*/ 5469798 h 8604433"/>
              <a:gd name="connsiteX8946" fmla="*/ 6018743 w 7414059"/>
              <a:gd name="connsiteY8946" fmla="*/ 5509594 h 8604433"/>
              <a:gd name="connsiteX8947" fmla="*/ 6032821 w 7414059"/>
              <a:gd name="connsiteY8947" fmla="*/ 5573354 h 8604433"/>
              <a:gd name="connsiteX8948" fmla="*/ 6043403 w 7414059"/>
              <a:gd name="connsiteY8948" fmla="*/ 5794058 h 8604433"/>
              <a:gd name="connsiteX8949" fmla="*/ 6042146 w 7414059"/>
              <a:gd name="connsiteY8949" fmla="*/ 5815489 h 8604433"/>
              <a:gd name="connsiteX8950" fmla="*/ 6075455 w 7414059"/>
              <a:gd name="connsiteY8950" fmla="*/ 5708876 h 8604433"/>
              <a:gd name="connsiteX8951" fmla="*/ 6084913 w 7414059"/>
              <a:gd name="connsiteY8951" fmla="*/ 5650144 h 8604433"/>
              <a:gd name="connsiteX8952" fmla="*/ 6074474 w 7414059"/>
              <a:gd name="connsiteY8952" fmla="*/ 5637562 h 8604433"/>
              <a:gd name="connsiteX8953" fmla="*/ 6064034 w 7414059"/>
              <a:gd name="connsiteY8953" fmla="*/ 5624989 h 8604433"/>
              <a:gd name="connsiteX8954" fmla="*/ 6074731 w 7414059"/>
              <a:gd name="connsiteY8954" fmla="*/ 5624989 h 8604433"/>
              <a:gd name="connsiteX8955" fmla="*/ 6078951 w 7414059"/>
              <a:gd name="connsiteY8955" fmla="*/ 5583603 h 8604433"/>
              <a:gd name="connsiteX8956" fmla="*/ 6071807 w 7414059"/>
              <a:gd name="connsiteY8956" fmla="*/ 5541531 h 8604433"/>
              <a:gd name="connsiteX8957" fmla="*/ 6071130 w 7414059"/>
              <a:gd name="connsiteY8957" fmla="*/ 5505926 h 8604433"/>
              <a:gd name="connsiteX8958" fmla="*/ 6044937 w 7414059"/>
              <a:gd name="connsiteY8958" fmla="*/ 5502917 h 8604433"/>
              <a:gd name="connsiteX8959" fmla="*/ 6018743 w 7414059"/>
              <a:gd name="connsiteY8959" fmla="*/ 5509594 h 8604433"/>
              <a:gd name="connsiteX8960" fmla="*/ 1917183 w 7414059"/>
              <a:gd name="connsiteY8960" fmla="*/ 5533806 h 8604433"/>
              <a:gd name="connsiteX8961" fmla="*/ 1915097 w 7414059"/>
              <a:gd name="connsiteY8961" fmla="*/ 5569525 h 8604433"/>
              <a:gd name="connsiteX8962" fmla="*/ 1918240 w 7414059"/>
              <a:gd name="connsiteY8962" fmla="*/ 5591651 h 8604433"/>
              <a:gd name="connsiteX8963" fmla="*/ 1937280 w 7414059"/>
              <a:gd name="connsiteY8963" fmla="*/ 5589613 h 8604433"/>
              <a:gd name="connsiteX8964" fmla="*/ 2008718 w 7414059"/>
              <a:gd name="connsiteY8964" fmla="*/ 5603215 h 8604433"/>
              <a:gd name="connsiteX8965" fmla="*/ 2061105 w 7414059"/>
              <a:gd name="connsiteY8965" fmla="*/ 5618836 h 8604433"/>
              <a:gd name="connsiteX8966" fmla="*/ 1980143 w 7414059"/>
              <a:gd name="connsiteY8966" fmla="*/ 5634362 h 8604433"/>
              <a:gd name="connsiteX8967" fmla="*/ 1937680 w 7414059"/>
              <a:gd name="connsiteY8967" fmla="*/ 5683425 h 8604433"/>
              <a:gd name="connsiteX8968" fmla="*/ 2009080 w 7414059"/>
              <a:gd name="connsiteY8968" fmla="*/ 5703418 h 8604433"/>
              <a:gd name="connsiteX8969" fmla="*/ 2041979 w 7414059"/>
              <a:gd name="connsiteY8969" fmla="*/ 5716838 h 8604433"/>
              <a:gd name="connsiteX8970" fmla="*/ 1980105 w 7414059"/>
              <a:gd name="connsiteY8970" fmla="*/ 5729964 h 8604433"/>
              <a:gd name="connsiteX8971" fmla="*/ 1899180 w 7414059"/>
              <a:gd name="connsiteY8971" fmla="*/ 5743575 h 8604433"/>
              <a:gd name="connsiteX8972" fmla="*/ 1880130 w 7414059"/>
              <a:gd name="connsiteY8972" fmla="*/ 5744051 h 8604433"/>
              <a:gd name="connsiteX8973" fmla="*/ 1877644 w 7414059"/>
              <a:gd name="connsiteY8973" fmla="*/ 5772626 h 8604433"/>
              <a:gd name="connsiteX8974" fmla="*/ 1882950 w 7414059"/>
              <a:gd name="connsiteY8974" fmla="*/ 5813070 h 8604433"/>
              <a:gd name="connsiteX8975" fmla="*/ 1890732 w 7414059"/>
              <a:gd name="connsiteY8975" fmla="*/ 5824928 h 8604433"/>
              <a:gd name="connsiteX8976" fmla="*/ 1928289 w 7414059"/>
              <a:gd name="connsiteY8976" fmla="*/ 5811469 h 8604433"/>
              <a:gd name="connsiteX8977" fmla="*/ 2046818 w 7414059"/>
              <a:gd name="connsiteY8977" fmla="*/ 5776637 h 8604433"/>
              <a:gd name="connsiteX8978" fmla="*/ 2139801 w 7414059"/>
              <a:gd name="connsiteY8978" fmla="*/ 5746013 h 8604433"/>
              <a:gd name="connsiteX8979" fmla="*/ 2094271 w 7414059"/>
              <a:gd name="connsiteY8979" fmla="*/ 5701132 h 8604433"/>
              <a:gd name="connsiteX8980" fmla="*/ 2104444 w 7414059"/>
              <a:gd name="connsiteY8980" fmla="*/ 5672757 h 8604433"/>
              <a:gd name="connsiteX8981" fmla="*/ 2151593 w 7414059"/>
              <a:gd name="connsiteY8981" fmla="*/ 5639115 h 8604433"/>
              <a:gd name="connsiteX8982" fmla="*/ 2061305 w 7414059"/>
              <a:gd name="connsiteY8982" fmla="*/ 5591975 h 8604433"/>
              <a:gd name="connsiteX8983" fmla="*/ 1955054 w 7414059"/>
              <a:gd name="connsiteY8983" fmla="*/ 5537854 h 8604433"/>
              <a:gd name="connsiteX8984" fmla="*/ 1917183 w 7414059"/>
              <a:gd name="connsiteY8984" fmla="*/ 5533806 h 8604433"/>
              <a:gd name="connsiteX8985" fmla="*/ 5847293 w 7414059"/>
              <a:gd name="connsiteY8985" fmla="*/ 5538483 h 8604433"/>
              <a:gd name="connsiteX8986" fmla="*/ 5852274 w 7414059"/>
              <a:gd name="connsiteY8986" fmla="*/ 5569744 h 8604433"/>
              <a:gd name="connsiteX8987" fmla="*/ 5857256 w 7414059"/>
              <a:gd name="connsiteY8987" fmla="*/ 5582726 h 8604433"/>
              <a:gd name="connsiteX8988" fmla="*/ 5926093 w 7414059"/>
              <a:gd name="connsiteY8988" fmla="*/ 5578974 h 8604433"/>
              <a:gd name="connsiteX8989" fmla="*/ 5997778 w 7414059"/>
              <a:gd name="connsiteY8989" fmla="*/ 5572659 h 8604433"/>
              <a:gd name="connsiteX8990" fmla="*/ 5994359 w 7414059"/>
              <a:gd name="connsiteY8990" fmla="*/ 5545151 h 8604433"/>
              <a:gd name="connsiteX8991" fmla="*/ 5988101 w 7414059"/>
              <a:gd name="connsiteY8991" fmla="*/ 5520214 h 8604433"/>
              <a:gd name="connsiteX8992" fmla="*/ 5917702 w 7414059"/>
              <a:gd name="connsiteY8992" fmla="*/ 5520214 h 8604433"/>
              <a:gd name="connsiteX8993" fmla="*/ 5847293 w 7414059"/>
              <a:gd name="connsiteY8993" fmla="*/ 5520214 h 8604433"/>
              <a:gd name="connsiteX8994" fmla="*/ 5847293 w 7414059"/>
              <a:gd name="connsiteY8994" fmla="*/ 5538483 h 8604433"/>
              <a:gd name="connsiteX8995" fmla="*/ 3840871 w 7414059"/>
              <a:gd name="connsiteY8995" fmla="*/ 5538892 h 8604433"/>
              <a:gd name="connsiteX8996" fmla="*/ 3843547 w 7414059"/>
              <a:gd name="connsiteY8996" fmla="*/ 5561029 h 8604433"/>
              <a:gd name="connsiteX8997" fmla="*/ 3878580 w 7414059"/>
              <a:gd name="connsiteY8997" fmla="*/ 5555342 h 8604433"/>
              <a:gd name="connsiteX8998" fmla="*/ 3871389 w 7414059"/>
              <a:gd name="connsiteY8998" fmla="*/ 5566972 h 8604433"/>
              <a:gd name="connsiteX8999" fmla="*/ 3870341 w 7414059"/>
              <a:gd name="connsiteY8999" fmla="*/ 5611321 h 8604433"/>
              <a:gd name="connsiteX9000" fmla="*/ 3876485 w 7414059"/>
              <a:gd name="connsiteY9000" fmla="*/ 5644039 h 8604433"/>
              <a:gd name="connsiteX9001" fmla="*/ 3902802 w 7414059"/>
              <a:gd name="connsiteY9001" fmla="*/ 5644039 h 8604433"/>
              <a:gd name="connsiteX9002" fmla="*/ 3946360 w 7414059"/>
              <a:gd name="connsiteY9002" fmla="*/ 5631437 h 8604433"/>
              <a:gd name="connsiteX9003" fmla="*/ 3963600 w 7414059"/>
              <a:gd name="connsiteY9003" fmla="*/ 5618836 h 8604433"/>
              <a:gd name="connsiteX9004" fmla="*/ 3957095 w 7414059"/>
              <a:gd name="connsiteY9004" fmla="*/ 5589232 h 8604433"/>
              <a:gd name="connsiteX9005" fmla="*/ 3939302 w 7414059"/>
              <a:gd name="connsiteY9005" fmla="*/ 5550303 h 8604433"/>
              <a:gd name="connsiteX9006" fmla="*/ 3840871 w 7414059"/>
              <a:gd name="connsiteY9006" fmla="*/ 5538892 h 8604433"/>
              <a:gd name="connsiteX9007" fmla="*/ 3989918 w 7414059"/>
              <a:gd name="connsiteY9007" fmla="*/ 5572601 h 8604433"/>
              <a:gd name="connsiteX9008" fmla="*/ 3999148 w 7414059"/>
              <a:gd name="connsiteY9008" fmla="*/ 5586889 h 8604433"/>
              <a:gd name="connsiteX9009" fmla="*/ 4002891 w 7414059"/>
              <a:gd name="connsiteY9009" fmla="*/ 5572601 h 8604433"/>
              <a:gd name="connsiteX9010" fmla="*/ 3993661 w 7414059"/>
              <a:gd name="connsiteY9010" fmla="*/ 5558314 h 8604433"/>
              <a:gd name="connsiteX9011" fmla="*/ 3989918 w 7414059"/>
              <a:gd name="connsiteY9011" fmla="*/ 5572601 h 8604433"/>
              <a:gd name="connsiteX9012" fmla="*/ 3157452 w 7414059"/>
              <a:gd name="connsiteY9012" fmla="*/ 5597986 h 8604433"/>
              <a:gd name="connsiteX9013" fmla="*/ 3173711 w 7414059"/>
              <a:gd name="connsiteY9013" fmla="*/ 5605949 h 8604433"/>
              <a:gd name="connsiteX9014" fmla="*/ 3245939 w 7414059"/>
              <a:gd name="connsiteY9014" fmla="*/ 5634752 h 8604433"/>
              <a:gd name="connsiteX9015" fmla="*/ 3310471 w 7414059"/>
              <a:gd name="connsiteY9015" fmla="*/ 5659908 h 8604433"/>
              <a:gd name="connsiteX9016" fmla="*/ 3296993 w 7414059"/>
              <a:gd name="connsiteY9016" fmla="*/ 5635105 h 8604433"/>
              <a:gd name="connsiteX9017" fmla="*/ 3216192 w 7414059"/>
              <a:gd name="connsiteY9017" fmla="*/ 5601996 h 8604433"/>
              <a:gd name="connsiteX9018" fmla="*/ 3157452 w 7414059"/>
              <a:gd name="connsiteY9018" fmla="*/ 5597986 h 8604433"/>
              <a:gd name="connsiteX9019" fmla="*/ 3890943 w 7414059"/>
              <a:gd name="connsiteY9019" fmla="*/ 5611425 h 8604433"/>
              <a:gd name="connsiteX9020" fmla="*/ 3889839 w 7414059"/>
              <a:gd name="connsiteY9020" fmla="*/ 5632856 h 8604433"/>
              <a:gd name="connsiteX9021" fmla="*/ 3906260 w 7414059"/>
              <a:gd name="connsiteY9021" fmla="*/ 5626732 h 8604433"/>
              <a:gd name="connsiteX9022" fmla="*/ 3917528 w 7414059"/>
              <a:gd name="connsiteY9022" fmla="*/ 5615464 h 8604433"/>
              <a:gd name="connsiteX9023" fmla="*/ 3907365 w 7414059"/>
              <a:gd name="connsiteY9023" fmla="*/ 5605301 h 8604433"/>
              <a:gd name="connsiteX9024" fmla="*/ 3897201 w 7414059"/>
              <a:gd name="connsiteY9024" fmla="*/ 5595138 h 8604433"/>
              <a:gd name="connsiteX9025" fmla="*/ 3890943 w 7414059"/>
              <a:gd name="connsiteY9025" fmla="*/ 5611425 h 8604433"/>
              <a:gd name="connsiteX9026" fmla="*/ 3598155 w 7414059"/>
              <a:gd name="connsiteY9026" fmla="*/ 5622075 h 8604433"/>
              <a:gd name="connsiteX9027" fmla="*/ 3633330 w 7414059"/>
              <a:gd name="connsiteY9027" fmla="*/ 5651383 h 8604433"/>
              <a:gd name="connsiteX9028" fmla="*/ 3612347 w 7414059"/>
              <a:gd name="connsiteY9028" fmla="*/ 5624237 h 8604433"/>
              <a:gd name="connsiteX9029" fmla="*/ 3587287 w 7414059"/>
              <a:gd name="connsiteY9029" fmla="*/ 5601176 h 8604433"/>
              <a:gd name="connsiteX9030" fmla="*/ 3598155 w 7414059"/>
              <a:gd name="connsiteY9030" fmla="*/ 5622075 h 8604433"/>
              <a:gd name="connsiteX9031" fmla="*/ 5862181 w 7414059"/>
              <a:gd name="connsiteY9031" fmla="*/ 5614483 h 8604433"/>
              <a:gd name="connsiteX9032" fmla="*/ 5862809 w 7414059"/>
              <a:gd name="connsiteY9032" fmla="*/ 5652583 h 8604433"/>
              <a:gd name="connsiteX9033" fmla="*/ 5868724 w 7414059"/>
              <a:gd name="connsiteY9033" fmla="*/ 5682139 h 8604433"/>
              <a:gd name="connsiteX9034" fmla="*/ 5943733 w 7414059"/>
              <a:gd name="connsiteY9034" fmla="*/ 5682139 h 8604433"/>
              <a:gd name="connsiteX9035" fmla="*/ 6018743 w 7414059"/>
              <a:gd name="connsiteY9035" fmla="*/ 5682139 h 8604433"/>
              <a:gd name="connsiteX9036" fmla="*/ 6018743 w 7414059"/>
              <a:gd name="connsiteY9036" fmla="*/ 5659108 h 8604433"/>
              <a:gd name="connsiteX9037" fmla="*/ 6012961 w 7414059"/>
              <a:gd name="connsiteY9037" fmla="*/ 5621008 h 8604433"/>
              <a:gd name="connsiteX9038" fmla="*/ 6007180 w 7414059"/>
              <a:gd name="connsiteY9038" fmla="*/ 5605939 h 8604433"/>
              <a:gd name="connsiteX9039" fmla="*/ 5937323 w 7414059"/>
              <a:gd name="connsiteY9039" fmla="*/ 5605939 h 8604433"/>
              <a:gd name="connsiteX9040" fmla="*/ 5862181 w 7414059"/>
              <a:gd name="connsiteY9040" fmla="*/ 5614483 h 8604433"/>
              <a:gd name="connsiteX9041" fmla="*/ 3970868 w 7414059"/>
              <a:gd name="connsiteY9041" fmla="*/ 5664994 h 8604433"/>
              <a:gd name="connsiteX9042" fmla="*/ 3904193 w 7414059"/>
              <a:gd name="connsiteY9042" fmla="*/ 5682273 h 8604433"/>
              <a:gd name="connsiteX9043" fmla="*/ 3857692 w 7414059"/>
              <a:gd name="connsiteY9043" fmla="*/ 5690769 h 8604433"/>
              <a:gd name="connsiteX9044" fmla="*/ 3844528 w 7414059"/>
              <a:gd name="connsiteY9044" fmla="*/ 5699103 h 8604433"/>
              <a:gd name="connsiteX9045" fmla="*/ 3864893 w 7414059"/>
              <a:gd name="connsiteY9045" fmla="*/ 5705571 h 8604433"/>
              <a:gd name="connsiteX9046" fmla="*/ 3999557 w 7414059"/>
              <a:gd name="connsiteY9046" fmla="*/ 5667718 h 8604433"/>
              <a:gd name="connsiteX9047" fmla="*/ 3970868 w 7414059"/>
              <a:gd name="connsiteY9047" fmla="*/ 5664994 h 8604433"/>
              <a:gd name="connsiteX9048" fmla="*/ 4211155 w 7414059"/>
              <a:gd name="connsiteY9048" fmla="*/ 5695779 h 8604433"/>
              <a:gd name="connsiteX9049" fmla="*/ 4180856 w 7414059"/>
              <a:gd name="connsiteY9049" fmla="*/ 5715476 h 8604433"/>
              <a:gd name="connsiteX9050" fmla="*/ 4186581 w 7414059"/>
              <a:gd name="connsiteY9050" fmla="*/ 5734526 h 8604433"/>
              <a:gd name="connsiteX9051" fmla="*/ 4196230 w 7414059"/>
              <a:gd name="connsiteY9051" fmla="*/ 5757882 h 8604433"/>
              <a:gd name="connsiteX9052" fmla="*/ 4626045 w 7414059"/>
              <a:gd name="connsiteY9052" fmla="*/ 5764683 h 8604433"/>
              <a:gd name="connsiteX9053" fmla="*/ 5023380 w 7414059"/>
              <a:gd name="connsiteY9053" fmla="*/ 5758187 h 8604433"/>
              <a:gd name="connsiteX9054" fmla="*/ 4413781 w 7414059"/>
              <a:gd name="connsiteY9054" fmla="*/ 5692721 h 8604433"/>
              <a:gd name="connsiteX9055" fmla="*/ 4289517 w 7414059"/>
              <a:gd name="connsiteY9055" fmla="*/ 5683816 h 8604433"/>
              <a:gd name="connsiteX9056" fmla="*/ 4241445 w 7414059"/>
              <a:gd name="connsiteY9056" fmla="*/ 5676072 h 8604433"/>
              <a:gd name="connsiteX9057" fmla="*/ 4211155 w 7414059"/>
              <a:gd name="connsiteY9057" fmla="*/ 5695779 h 8604433"/>
              <a:gd name="connsiteX9058" fmla="*/ 3639398 w 7414059"/>
              <a:gd name="connsiteY9058" fmla="*/ 5735393 h 8604433"/>
              <a:gd name="connsiteX9059" fmla="*/ 3607956 w 7414059"/>
              <a:gd name="connsiteY9059" fmla="*/ 5768283 h 8604433"/>
              <a:gd name="connsiteX9060" fmla="*/ 3634388 w 7414059"/>
              <a:gd name="connsiteY9060" fmla="*/ 5816842 h 8604433"/>
              <a:gd name="connsiteX9061" fmla="*/ 3880380 w 7414059"/>
              <a:gd name="connsiteY9061" fmla="*/ 5933523 h 8604433"/>
              <a:gd name="connsiteX9062" fmla="*/ 4104837 w 7414059"/>
              <a:gd name="connsiteY9062" fmla="*/ 5863619 h 8604433"/>
              <a:gd name="connsiteX9063" fmla="*/ 4142318 w 7414059"/>
              <a:gd name="connsiteY9063" fmla="*/ 5827967 h 8604433"/>
              <a:gd name="connsiteX9064" fmla="*/ 4142318 w 7414059"/>
              <a:gd name="connsiteY9064" fmla="*/ 5797439 h 8604433"/>
              <a:gd name="connsiteX9065" fmla="*/ 4103970 w 7414059"/>
              <a:gd name="connsiteY9065" fmla="*/ 5710714 h 8604433"/>
              <a:gd name="connsiteX9066" fmla="*/ 4088273 w 7414059"/>
              <a:gd name="connsiteY9066" fmla="*/ 5710781 h 8604433"/>
              <a:gd name="connsiteX9067" fmla="*/ 4084092 w 7414059"/>
              <a:gd name="connsiteY9067" fmla="*/ 5765721 h 8604433"/>
              <a:gd name="connsiteX9068" fmla="*/ 4086339 w 7414059"/>
              <a:gd name="connsiteY9068" fmla="*/ 5820594 h 8604433"/>
              <a:gd name="connsiteX9069" fmla="*/ 4064194 w 7414059"/>
              <a:gd name="connsiteY9069" fmla="*/ 5841397 h 8604433"/>
              <a:gd name="connsiteX9070" fmla="*/ 3880590 w 7414059"/>
              <a:gd name="connsiteY9070" fmla="*/ 5895108 h 8604433"/>
              <a:gd name="connsiteX9071" fmla="*/ 3794655 w 7414059"/>
              <a:gd name="connsiteY9071" fmla="*/ 5896451 h 8604433"/>
              <a:gd name="connsiteX9072" fmla="*/ 3743201 w 7414059"/>
              <a:gd name="connsiteY9072" fmla="*/ 5867953 h 8604433"/>
              <a:gd name="connsiteX9073" fmla="*/ 3691747 w 7414059"/>
              <a:gd name="connsiteY9073" fmla="*/ 5839464 h 8604433"/>
              <a:gd name="connsiteX9074" fmla="*/ 3678279 w 7414059"/>
              <a:gd name="connsiteY9074" fmla="*/ 5807212 h 8604433"/>
              <a:gd name="connsiteX9075" fmla="*/ 3671030 w 7414059"/>
              <a:gd name="connsiteY9075" fmla="*/ 5738079 h 8604433"/>
              <a:gd name="connsiteX9076" fmla="*/ 3674050 w 7414059"/>
              <a:gd name="connsiteY9076" fmla="*/ 5701846 h 8604433"/>
              <a:gd name="connsiteX9077" fmla="*/ 3639398 w 7414059"/>
              <a:gd name="connsiteY9077" fmla="*/ 5735393 h 8604433"/>
              <a:gd name="connsiteX9078" fmla="*/ 4013168 w 7414059"/>
              <a:gd name="connsiteY9078" fmla="*/ 5725525 h 8604433"/>
              <a:gd name="connsiteX9079" fmla="*/ 3994680 w 7414059"/>
              <a:gd name="connsiteY9079" fmla="*/ 5740336 h 8604433"/>
              <a:gd name="connsiteX9080" fmla="*/ 4016112 w 7414059"/>
              <a:gd name="connsiteY9080" fmla="*/ 5729955 h 8604433"/>
              <a:gd name="connsiteX9081" fmla="*/ 4037543 w 7414059"/>
              <a:gd name="connsiteY9081" fmla="*/ 5715143 h 8604433"/>
              <a:gd name="connsiteX9082" fmla="*/ 4013168 w 7414059"/>
              <a:gd name="connsiteY9082" fmla="*/ 5725525 h 8604433"/>
              <a:gd name="connsiteX9083" fmla="*/ 3737505 w 7414059"/>
              <a:gd name="connsiteY9083" fmla="*/ 5729764 h 8604433"/>
              <a:gd name="connsiteX9084" fmla="*/ 3752917 w 7414059"/>
              <a:gd name="connsiteY9084" fmla="*/ 5739289 h 8604433"/>
              <a:gd name="connsiteX9085" fmla="*/ 3756555 w 7414059"/>
              <a:gd name="connsiteY9085" fmla="*/ 5729764 h 8604433"/>
              <a:gd name="connsiteX9086" fmla="*/ 3741144 w 7414059"/>
              <a:gd name="connsiteY9086" fmla="*/ 5720239 h 8604433"/>
              <a:gd name="connsiteX9087" fmla="*/ 3737505 w 7414059"/>
              <a:gd name="connsiteY9087" fmla="*/ 5729764 h 8604433"/>
              <a:gd name="connsiteX9088" fmla="*/ 1646768 w 7414059"/>
              <a:gd name="connsiteY9088" fmla="*/ 5742747 h 8604433"/>
              <a:gd name="connsiteX9089" fmla="*/ 1704318 w 7414059"/>
              <a:gd name="connsiteY9089" fmla="*/ 5834539 h 8604433"/>
              <a:gd name="connsiteX9090" fmla="*/ 1713443 w 7414059"/>
              <a:gd name="connsiteY9090" fmla="*/ 5787952 h 8604433"/>
              <a:gd name="connsiteX9091" fmla="*/ 1713443 w 7414059"/>
              <a:gd name="connsiteY9091" fmla="*/ 5741375 h 8604433"/>
              <a:gd name="connsiteX9092" fmla="*/ 1680105 w 7414059"/>
              <a:gd name="connsiteY9092" fmla="*/ 5737479 h 8604433"/>
              <a:gd name="connsiteX9093" fmla="*/ 1646768 w 7414059"/>
              <a:gd name="connsiteY9093" fmla="*/ 5742747 h 8604433"/>
              <a:gd name="connsiteX9094" fmla="*/ 3835137 w 7414059"/>
              <a:gd name="connsiteY9094" fmla="*/ 5745652 h 8604433"/>
              <a:gd name="connsiteX9095" fmla="*/ 3826174 w 7414059"/>
              <a:gd name="connsiteY9095" fmla="*/ 5767864 h 8604433"/>
              <a:gd name="connsiteX9096" fmla="*/ 3852367 w 7414059"/>
              <a:gd name="connsiteY9096" fmla="*/ 5782704 h 8604433"/>
              <a:gd name="connsiteX9097" fmla="*/ 3870855 w 7414059"/>
              <a:gd name="connsiteY9097" fmla="*/ 5797544 h 8604433"/>
              <a:gd name="connsiteX9098" fmla="*/ 3839899 w 7414059"/>
              <a:gd name="connsiteY9098" fmla="*/ 5793877 h 8604433"/>
              <a:gd name="connsiteX9099" fmla="*/ 3823230 w 7414059"/>
              <a:gd name="connsiteY9099" fmla="*/ 5809412 h 8604433"/>
              <a:gd name="connsiteX9100" fmla="*/ 3820849 w 7414059"/>
              <a:gd name="connsiteY9100" fmla="*/ 5835634 h 8604433"/>
              <a:gd name="connsiteX9101" fmla="*/ 3839413 w 7414059"/>
              <a:gd name="connsiteY9101" fmla="*/ 5843578 h 8604433"/>
              <a:gd name="connsiteX9102" fmla="*/ 3921871 w 7414059"/>
              <a:gd name="connsiteY9102" fmla="*/ 5833691 h 8604433"/>
              <a:gd name="connsiteX9103" fmla="*/ 3909050 w 7414059"/>
              <a:gd name="connsiteY9103" fmla="*/ 5825767 h 8604433"/>
              <a:gd name="connsiteX9104" fmla="*/ 3928053 w 7414059"/>
              <a:gd name="connsiteY9104" fmla="*/ 5811402 h 8604433"/>
              <a:gd name="connsiteX9105" fmla="*/ 3947055 w 7414059"/>
              <a:gd name="connsiteY9105" fmla="*/ 5797049 h 8604433"/>
              <a:gd name="connsiteX9106" fmla="*/ 3929596 w 7414059"/>
              <a:gd name="connsiteY9106" fmla="*/ 5796744 h 8604433"/>
              <a:gd name="connsiteX9107" fmla="*/ 3941178 w 7414059"/>
              <a:gd name="connsiteY9107" fmla="*/ 5768131 h 8604433"/>
              <a:gd name="connsiteX9108" fmla="*/ 3964286 w 7414059"/>
              <a:gd name="connsiteY9108" fmla="*/ 5753576 h 8604433"/>
              <a:gd name="connsiteX9109" fmla="*/ 3835137 w 7414059"/>
              <a:gd name="connsiteY9109" fmla="*/ 5745652 h 8604433"/>
              <a:gd name="connsiteX9110" fmla="*/ 5875868 w 7414059"/>
              <a:gd name="connsiteY9110" fmla="*/ 5758339 h 8604433"/>
              <a:gd name="connsiteX9111" fmla="*/ 5875868 w 7414059"/>
              <a:gd name="connsiteY9111" fmla="*/ 5777389 h 8604433"/>
              <a:gd name="connsiteX9112" fmla="*/ 5941428 w 7414059"/>
              <a:gd name="connsiteY9112" fmla="*/ 5777389 h 8604433"/>
              <a:gd name="connsiteX9113" fmla="*/ 6006999 w 7414059"/>
              <a:gd name="connsiteY9113" fmla="*/ 5777389 h 8604433"/>
              <a:gd name="connsiteX9114" fmla="*/ 6011980 w 7414059"/>
              <a:gd name="connsiteY9114" fmla="*/ 5758339 h 8604433"/>
              <a:gd name="connsiteX9115" fmla="*/ 6016962 w 7414059"/>
              <a:gd name="connsiteY9115" fmla="*/ 5739289 h 8604433"/>
              <a:gd name="connsiteX9116" fmla="*/ 5946410 w 7414059"/>
              <a:gd name="connsiteY9116" fmla="*/ 5739289 h 8604433"/>
              <a:gd name="connsiteX9117" fmla="*/ 5875868 w 7414059"/>
              <a:gd name="connsiteY9117" fmla="*/ 5739289 h 8604433"/>
              <a:gd name="connsiteX9118" fmla="*/ 5875868 w 7414059"/>
              <a:gd name="connsiteY9118" fmla="*/ 5758339 h 8604433"/>
              <a:gd name="connsiteX9119" fmla="*/ 3232680 w 7414059"/>
              <a:gd name="connsiteY9119" fmla="*/ 5758958 h 8604433"/>
              <a:gd name="connsiteX9120" fmla="*/ 3006833 w 7414059"/>
              <a:gd name="connsiteY9120" fmla="*/ 5776589 h 8604433"/>
              <a:gd name="connsiteX9121" fmla="*/ 2898096 w 7414059"/>
              <a:gd name="connsiteY9121" fmla="*/ 5786914 h 8604433"/>
              <a:gd name="connsiteX9122" fmla="*/ 2888980 w 7414059"/>
              <a:gd name="connsiteY9122" fmla="*/ 5794058 h 8604433"/>
              <a:gd name="connsiteX9123" fmla="*/ 3407435 w 7414059"/>
              <a:gd name="connsiteY9123" fmla="*/ 5809003 h 8604433"/>
              <a:gd name="connsiteX9124" fmla="*/ 3371117 w 7414059"/>
              <a:gd name="connsiteY9124" fmla="*/ 5750243 h 8604433"/>
              <a:gd name="connsiteX9125" fmla="*/ 3232680 w 7414059"/>
              <a:gd name="connsiteY9125" fmla="*/ 5758958 h 8604433"/>
              <a:gd name="connsiteX9126" fmla="*/ 4007749 w 7414059"/>
              <a:gd name="connsiteY9126" fmla="*/ 5764663 h 8604433"/>
              <a:gd name="connsiteX9127" fmla="*/ 3994680 w 7414059"/>
              <a:gd name="connsiteY9127" fmla="*/ 5780504 h 8604433"/>
              <a:gd name="connsiteX9128" fmla="*/ 4016112 w 7414059"/>
              <a:gd name="connsiteY9128" fmla="*/ 5769093 h 8604433"/>
              <a:gd name="connsiteX9129" fmla="*/ 4029180 w 7414059"/>
              <a:gd name="connsiteY9129" fmla="*/ 5748814 h 8604433"/>
              <a:gd name="connsiteX9130" fmla="*/ 4007749 w 7414059"/>
              <a:gd name="connsiteY9130" fmla="*/ 5764663 h 8604433"/>
              <a:gd name="connsiteX9131" fmla="*/ 4204231 w 7414059"/>
              <a:gd name="connsiteY9131" fmla="*/ 5786914 h 8604433"/>
              <a:gd name="connsiteX9132" fmla="*/ 4208431 w 7414059"/>
              <a:gd name="connsiteY9132" fmla="*/ 5796439 h 8604433"/>
              <a:gd name="connsiteX9133" fmla="*/ 4218518 w 7414059"/>
              <a:gd name="connsiteY9133" fmla="*/ 5786914 h 8604433"/>
              <a:gd name="connsiteX9134" fmla="*/ 4214317 w 7414059"/>
              <a:gd name="connsiteY9134" fmla="*/ 5777389 h 8604433"/>
              <a:gd name="connsiteX9135" fmla="*/ 4204231 w 7414059"/>
              <a:gd name="connsiteY9135" fmla="*/ 5786914 h 8604433"/>
              <a:gd name="connsiteX9136" fmla="*/ 4425687 w 7414059"/>
              <a:gd name="connsiteY9136" fmla="*/ 5803163 h 8604433"/>
              <a:gd name="connsiteX9137" fmla="*/ 4468549 w 7414059"/>
              <a:gd name="connsiteY9137" fmla="*/ 5803163 h 8604433"/>
              <a:gd name="connsiteX9138" fmla="*/ 4447118 w 7414059"/>
              <a:gd name="connsiteY9138" fmla="*/ 5799030 h 8604433"/>
              <a:gd name="connsiteX9139" fmla="*/ 4425687 w 7414059"/>
              <a:gd name="connsiteY9139" fmla="*/ 5803163 h 8604433"/>
              <a:gd name="connsiteX9140" fmla="*/ 5902062 w 7414059"/>
              <a:gd name="connsiteY9140" fmla="*/ 5803259 h 8604433"/>
              <a:gd name="connsiteX9141" fmla="*/ 5934828 w 7414059"/>
              <a:gd name="connsiteY9141" fmla="*/ 5832301 h 8604433"/>
              <a:gd name="connsiteX9142" fmla="*/ 6009075 w 7414059"/>
              <a:gd name="connsiteY9142" fmla="*/ 5803583 h 8604433"/>
              <a:gd name="connsiteX9143" fmla="*/ 5902062 w 7414059"/>
              <a:gd name="connsiteY9143" fmla="*/ 5803259 h 8604433"/>
              <a:gd name="connsiteX9144" fmla="*/ 2857976 w 7414059"/>
              <a:gd name="connsiteY9144" fmla="*/ 5835091 h 8604433"/>
              <a:gd name="connsiteX9145" fmla="*/ 2965980 w 7414059"/>
              <a:gd name="connsiteY9145" fmla="*/ 5847664 h 8604433"/>
              <a:gd name="connsiteX9146" fmla="*/ 3032655 w 7414059"/>
              <a:gd name="connsiteY9146" fmla="*/ 5844750 h 8604433"/>
              <a:gd name="connsiteX9147" fmla="*/ 2857976 w 7414059"/>
              <a:gd name="connsiteY9147" fmla="*/ 5835091 h 8604433"/>
              <a:gd name="connsiteX9148" fmla="*/ 1895151 w 7414059"/>
              <a:gd name="connsiteY9148" fmla="*/ 5855170 h 8604433"/>
              <a:gd name="connsiteX9149" fmla="*/ 1876130 w 7414059"/>
              <a:gd name="connsiteY9149" fmla="*/ 5912168 h 8604433"/>
              <a:gd name="connsiteX9150" fmla="*/ 1902295 w 7414059"/>
              <a:gd name="connsiteY9150" fmla="*/ 5924826 h 8604433"/>
              <a:gd name="connsiteX9151" fmla="*/ 1989668 w 7414059"/>
              <a:gd name="connsiteY9151" fmla="*/ 5912892 h 8604433"/>
              <a:gd name="connsiteX9152" fmla="*/ 1931994 w 7414059"/>
              <a:gd name="connsiteY9152" fmla="*/ 5953154 h 8604433"/>
              <a:gd name="connsiteX9153" fmla="*/ 1874330 w 7414059"/>
              <a:gd name="connsiteY9153" fmla="*/ 5988749 h 8604433"/>
              <a:gd name="connsiteX9154" fmla="*/ 1877225 w 7414059"/>
              <a:gd name="connsiteY9154" fmla="*/ 6023563 h 8604433"/>
              <a:gd name="connsiteX9155" fmla="*/ 1880130 w 7414059"/>
              <a:gd name="connsiteY9155" fmla="*/ 6058376 h 8604433"/>
              <a:gd name="connsiteX9156" fmla="*/ 1894418 w 7414059"/>
              <a:gd name="connsiteY9156" fmla="*/ 6054367 h 8604433"/>
              <a:gd name="connsiteX9157" fmla="*/ 1992363 w 7414059"/>
              <a:gd name="connsiteY9157" fmla="*/ 6041069 h 8604433"/>
              <a:gd name="connsiteX9158" fmla="*/ 2076021 w 7414059"/>
              <a:gd name="connsiteY9158" fmla="*/ 6031783 h 8604433"/>
              <a:gd name="connsiteX9159" fmla="*/ 2089214 w 7414059"/>
              <a:gd name="connsiteY9159" fmla="*/ 6049823 h 8604433"/>
              <a:gd name="connsiteX9160" fmla="*/ 2119513 w 7414059"/>
              <a:gd name="connsiteY9160" fmla="*/ 6012380 h 8604433"/>
              <a:gd name="connsiteX9161" fmla="*/ 2125609 w 7414059"/>
              <a:gd name="connsiteY9161" fmla="*/ 5967889 h 8604433"/>
              <a:gd name="connsiteX9162" fmla="*/ 2070078 w 7414059"/>
              <a:gd name="connsiteY9162" fmla="*/ 5967889 h 8604433"/>
              <a:gd name="connsiteX9163" fmla="*/ 2014538 w 7414059"/>
              <a:gd name="connsiteY9163" fmla="*/ 5967889 h 8604433"/>
              <a:gd name="connsiteX9164" fmla="*/ 2047351 w 7414059"/>
              <a:gd name="connsiteY9164" fmla="*/ 5943257 h 8604433"/>
              <a:gd name="connsiteX9165" fmla="*/ 2101587 w 7414059"/>
              <a:gd name="connsiteY9165" fmla="*/ 5910148 h 8604433"/>
              <a:gd name="connsiteX9166" fmla="*/ 2112655 w 7414059"/>
              <a:gd name="connsiteY9166" fmla="*/ 5857828 h 8604433"/>
              <a:gd name="connsiteX9167" fmla="*/ 1895151 w 7414059"/>
              <a:gd name="connsiteY9167" fmla="*/ 5855170 h 8604433"/>
              <a:gd name="connsiteX9168" fmla="*/ 4331037 w 7414059"/>
              <a:gd name="connsiteY9168" fmla="*/ 5850569 h 8604433"/>
              <a:gd name="connsiteX9169" fmla="*/ 4349287 w 7414059"/>
              <a:gd name="connsiteY9169" fmla="*/ 5849817 h 8604433"/>
              <a:gd name="connsiteX9170" fmla="*/ 4336790 w 7414059"/>
              <a:gd name="connsiteY9170" fmla="*/ 5844817 h 8604433"/>
              <a:gd name="connsiteX9171" fmla="*/ 4331037 w 7414059"/>
              <a:gd name="connsiteY9171" fmla="*/ 5850569 h 8604433"/>
              <a:gd name="connsiteX9172" fmla="*/ 6275346 w 7414059"/>
              <a:gd name="connsiteY9172" fmla="*/ 5903624 h 8604433"/>
              <a:gd name="connsiteX9173" fmla="*/ 5712381 w 7414059"/>
              <a:gd name="connsiteY9173" fmla="*/ 6574345 h 8604433"/>
              <a:gd name="connsiteX9174" fmla="*/ 5150053 w 7414059"/>
              <a:gd name="connsiteY9174" fmla="*/ 6895633 h 8604433"/>
              <a:gd name="connsiteX9175" fmla="*/ 4609043 w 7414059"/>
              <a:gd name="connsiteY9175" fmla="*/ 7073037 h 8604433"/>
              <a:gd name="connsiteX9176" fmla="*/ 4514241 w 7414059"/>
              <a:gd name="connsiteY9176" fmla="*/ 7093896 h 8604433"/>
              <a:gd name="connsiteX9177" fmla="*/ 4418991 w 7414059"/>
              <a:gd name="connsiteY9177" fmla="*/ 7111708 h 8604433"/>
              <a:gd name="connsiteX9178" fmla="*/ 4292108 w 7414059"/>
              <a:gd name="connsiteY9178" fmla="*/ 7129434 h 8604433"/>
              <a:gd name="connsiteX9179" fmla="*/ 4033533 w 7414059"/>
              <a:gd name="connsiteY9179" fmla="*/ 7148722 h 8604433"/>
              <a:gd name="connsiteX9180" fmla="*/ 3077985 w 7414059"/>
              <a:gd name="connsiteY9180" fmla="*/ 7043328 h 8604433"/>
              <a:gd name="connsiteX9181" fmla="*/ 2803970 w 7414059"/>
              <a:gd name="connsiteY9181" fmla="*/ 6963280 h 8604433"/>
              <a:gd name="connsiteX9182" fmla="*/ 2603945 w 7414059"/>
              <a:gd name="connsiteY9182" fmla="*/ 6905787 h 8604433"/>
              <a:gd name="connsiteX9183" fmla="*/ 2584980 w 7414059"/>
              <a:gd name="connsiteY9183" fmla="*/ 6899539 h 8604433"/>
              <a:gd name="connsiteX9184" fmla="*/ 2599268 w 7414059"/>
              <a:gd name="connsiteY9184" fmla="*/ 6910055 h 8604433"/>
              <a:gd name="connsiteX9185" fmla="*/ 3143164 w 7414059"/>
              <a:gd name="connsiteY9185" fmla="*/ 7080647 h 8604433"/>
              <a:gd name="connsiteX9186" fmla="*/ 3210906 w 7414059"/>
              <a:gd name="connsiteY9186" fmla="*/ 7121824 h 8604433"/>
              <a:gd name="connsiteX9187" fmla="*/ 2805751 w 7414059"/>
              <a:gd name="connsiteY9187" fmla="*/ 7014487 h 8604433"/>
              <a:gd name="connsiteX9188" fmla="*/ 2623080 w 7414059"/>
              <a:gd name="connsiteY9188" fmla="*/ 6955441 h 8604433"/>
              <a:gd name="connsiteX9189" fmla="*/ 2467261 w 7414059"/>
              <a:gd name="connsiteY9189" fmla="*/ 6875812 h 8604433"/>
              <a:gd name="connsiteX9190" fmla="*/ 2244919 w 7414059"/>
              <a:gd name="connsiteY9190" fmla="*/ 6757340 h 8604433"/>
              <a:gd name="connsiteX9191" fmla="*/ 2157851 w 7414059"/>
              <a:gd name="connsiteY9191" fmla="*/ 6716192 h 8604433"/>
              <a:gd name="connsiteX9192" fmla="*/ 2103968 w 7414059"/>
              <a:gd name="connsiteY9192" fmla="*/ 6697866 h 8604433"/>
              <a:gd name="connsiteX9193" fmla="*/ 2070630 w 7414059"/>
              <a:gd name="connsiteY9193" fmla="*/ 6681835 h 8604433"/>
              <a:gd name="connsiteX9194" fmla="*/ 2093386 w 7414059"/>
              <a:gd name="connsiteY9194" fmla="*/ 6698713 h 8604433"/>
              <a:gd name="connsiteX9195" fmla="*/ 2408768 w 7414059"/>
              <a:gd name="connsiteY9195" fmla="*/ 6881889 h 8604433"/>
              <a:gd name="connsiteX9196" fmla="*/ 2546880 w 7414059"/>
              <a:gd name="connsiteY9196" fmla="*/ 6942192 h 8604433"/>
              <a:gd name="connsiteX9197" fmla="*/ 2708805 w 7414059"/>
              <a:gd name="connsiteY9197" fmla="*/ 7011039 h 8604433"/>
              <a:gd name="connsiteX9198" fmla="*/ 3022673 w 7414059"/>
              <a:gd name="connsiteY9198" fmla="*/ 7119823 h 8604433"/>
              <a:gd name="connsiteX9199" fmla="*/ 3168720 w 7414059"/>
              <a:gd name="connsiteY9199" fmla="*/ 7166658 h 8604433"/>
              <a:gd name="connsiteX9200" fmla="*/ 3150127 w 7414059"/>
              <a:gd name="connsiteY9200" fmla="*/ 7177355 h 8604433"/>
              <a:gd name="connsiteX9201" fmla="*/ 2695689 w 7414059"/>
              <a:gd name="connsiteY9201" fmla="*/ 7040061 h 8604433"/>
              <a:gd name="connsiteX9202" fmla="*/ 2540880 w 7414059"/>
              <a:gd name="connsiteY9202" fmla="*/ 6973958 h 8604433"/>
              <a:gd name="connsiteX9203" fmla="*/ 2312384 w 7414059"/>
              <a:gd name="connsiteY9203" fmla="*/ 6863363 h 8604433"/>
              <a:gd name="connsiteX9204" fmla="*/ 2182225 w 7414059"/>
              <a:gd name="connsiteY9204" fmla="*/ 6796564 h 8604433"/>
              <a:gd name="connsiteX9205" fmla="*/ 1872434 w 7414059"/>
              <a:gd name="connsiteY9205" fmla="*/ 6613331 h 8604433"/>
              <a:gd name="connsiteX9206" fmla="*/ 1841040 w 7414059"/>
              <a:gd name="connsiteY9206" fmla="*/ 6599111 h 8604433"/>
              <a:gd name="connsiteX9207" fmla="*/ 2062524 w 7414059"/>
              <a:gd name="connsiteY9207" fmla="*/ 6763893 h 8604433"/>
              <a:gd name="connsiteX9208" fmla="*/ 2955141 w 7414059"/>
              <a:gd name="connsiteY9208" fmla="*/ 7166867 h 8604433"/>
              <a:gd name="connsiteX9209" fmla="*/ 3187075 w 7414059"/>
              <a:gd name="connsiteY9209" fmla="*/ 7238324 h 8604433"/>
              <a:gd name="connsiteX9210" fmla="*/ 3186008 w 7414059"/>
              <a:gd name="connsiteY9210" fmla="*/ 7252221 h 8604433"/>
              <a:gd name="connsiteX9211" fmla="*/ 3125524 w 7414059"/>
              <a:gd name="connsiteY9211" fmla="*/ 7247306 h 8604433"/>
              <a:gd name="connsiteX9212" fmla="*/ 2684993 w 7414059"/>
              <a:gd name="connsiteY9212" fmla="*/ 7113537 h 8604433"/>
              <a:gd name="connsiteX9213" fmla="*/ 2238070 w 7414059"/>
              <a:gd name="connsiteY9213" fmla="*/ 6910283 h 8604433"/>
              <a:gd name="connsiteX9214" fmla="*/ 2182759 w 7414059"/>
              <a:gd name="connsiteY9214" fmla="*/ 6886051 h 8604433"/>
              <a:gd name="connsiteX9215" fmla="*/ 2746905 w 7414059"/>
              <a:gd name="connsiteY9215" fmla="*/ 7171192 h 8604433"/>
              <a:gd name="connsiteX9216" fmla="*/ 3027893 w 7414059"/>
              <a:gd name="connsiteY9216" fmla="*/ 7268128 h 8604433"/>
              <a:gd name="connsiteX9217" fmla="*/ 3163624 w 7414059"/>
              <a:gd name="connsiteY9217" fmla="*/ 7302513 h 8604433"/>
              <a:gd name="connsiteX9218" fmla="*/ 3199343 w 7414059"/>
              <a:gd name="connsiteY9218" fmla="*/ 7320810 h 8604433"/>
              <a:gd name="connsiteX9219" fmla="*/ 3056839 w 7414059"/>
              <a:gd name="connsiteY9219" fmla="*/ 7306247 h 8604433"/>
              <a:gd name="connsiteX9220" fmla="*/ 2019510 w 7414059"/>
              <a:gd name="connsiteY9220" fmla="*/ 6825367 h 8604433"/>
              <a:gd name="connsiteX9221" fmla="*/ 1827743 w 7414059"/>
              <a:gd name="connsiteY9221" fmla="*/ 6704933 h 8604433"/>
              <a:gd name="connsiteX9222" fmla="*/ 2134219 w 7414059"/>
              <a:gd name="connsiteY9222" fmla="*/ 6913445 h 8604433"/>
              <a:gd name="connsiteX9223" fmla="*/ 2206666 w 7414059"/>
              <a:gd name="connsiteY9223" fmla="*/ 6973262 h 8604433"/>
              <a:gd name="connsiteX9224" fmla="*/ 2366486 w 7414059"/>
              <a:gd name="connsiteY9224" fmla="*/ 7082314 h 8604433"/>
              <a:gd name="connsiteX9225" fmla="*/ 2539260 w 7414059"/>
              <a:gd name="connsiteY9225" fmla="*/ 7162572 h 8604433"/>
              <a:gd name="connsiteX9226" fmla="*/ 3094568 w 7414059"/>
              <a:gd name="connsiteY9226" fmla="*/ 7355338 h 8604433"/>
              <a:gd name="connsiteX9227" fmla="*/ 3203315 w 7414059"/>
              <a:gd name="connsiteY9227" fmla="*/ 7387648 h 8604433"/>
              <a:gd name="connsiteX9228" fmla="*/ 2818343 w 7414059"/>
              <a:gd name="connsiteY9228" fmla="*/ 7308609 h 8604433"/>
              <a:gd name="connsiteX9229" fmla="*/ 2249672 w 7414059"/>
              <a:gd name="connsiteY9229" fmla="*/ 7051481 h 8604433"/>
              <a:gd name="connsiteX9230" fmla="*/ 1877749 w 7414059"/>
              <a:gd name="connsiteY9230" fmla="*/ 6808327 h 8604433"/>
              <a:gd name="connsiteX9231" fmla="*/ 1846859 w 7414059"/>
              <a:gd name="connsiteY9231" fmla="*/ 6793050 h 8604433"/>
              <a:gd name="connsiteX9232" fmla="*/ 2134915 w 7414059"/>
              <a:gd name="connsiteY9232" fmla="*/ 6997218 h 8604433"/>
              <a:gd name="connsiteX9233" fmla="*/ 2243719 w 7414059"/>
              <a:gd name="connsiteY9233" fmla="*/ 7082095 h 8604433"/>
              <a:gd name="connsiteX9234" fmla="*/ 2704043 w 7414059"/>
              <a:gd name="connsiteY9234" fmla="*/ 7322353 h 8604433"/>
              <a:gd name="connsiteX9235" fmla="*/ 3132668 w 7414059"/>
              <a:gd name="connsiteY9235" fmla="*/ 7463838 h 8604433"/>
              <a:gd name="connsiteX9236" fmla="*/ 3230699 w 7414059"/>
              <a:gd name="connsiteY9236" fmla="*/ 7502357 h 8604433"/>
              <a:gd name="connsiteX9237" fmla="*/ 2961218 w 7414059"/>
              <a:gd name="connsiteY9237" fmla="*/ 7455361 h 8604433"/>
              <a:gd name="connsiteX9238" fmla="*/ 2089680 w 7414059"/>
              <a:gd name="connsiteY9238" fmla="*/ 7044233 h 8604433"/>
              <a:gd name="connsiteX9239" fmla="*/ 1913620 w 7414059"/>
              <a:gd name="connsiteY9239" fmla="*/ 6936934 h 8604433"/>
              <a:gd name="connsiteX9240" fmla="*/ 2234937 w 7414059"/>
              <a:gd name="connsiteY9240" fmla="*/ 7153256 h 8604433"/>
              <a:gd name="connsiteX9241" fmla="*/ 2294468 w 7414059"/>
              <a:gd name="connsiteY9241" fmla="*/ 7202453 h 8604433"/>
              <a:gd name="connsiteX9242" fmla="*/ 2675135 w 7414059"/>
              <a:gd name="connsiteY9242" fmla="*/ 7379084 h 8604433"/>
              <a:gd name="connsiteX9243" fmla="*/ 3161243 w 7414059"/>
              <a:gd name="connsiteY9243" fmla="*/ 7530818 h 8604433"/>
              <a:gd name="connsiteX9244" fmla="*/ 3251825 w 7414059"/>
              <a:gd name="connsiteY9244" fmla="*/ 7567937 h 8604433"/>
              <a:gd name="connsiteX9245" fmla="*/ 2827868 w 7414059"/>
              <a:gd name="connsiteY9245" fmla="*/ 7469648 h 8604433"/>
              <a:gd name="connsiteX9246" fmla="*/ 2106349 w 7414059"/>
              <a:gd name="connsiteY9246" fmla="*/ 7137559 h 8604433"/>
              <a:gd name="connsiteX9247" fmla="*/ 2075393 w 7414059"/>
              <a:gd name="connsiteY9247" fmla="*/ 7123824 h 8604433"/>
              <a:gd name="connsiteX9248" fmla="*/ 2163499 w 7414059"/>
              <a:gd name="connsiteY9248" fmla="*/ 7182889 h 8604433"/>
              <a:gd name="connsiteX9249" fmla="*/ 2282895 w 7414059"/>
              <a:gd name="connsiteY9249" fmla="*/ 7260403 h 8604433"/>
              <a:gd name="connsiteX9250" fmla="*/ 2770165 w 7414059"/>
              <a:gd name="connsiteY9250" fmla="*/ 7478240 h 8604433"/>
              <a:gd name="connsiteX9251" fmla="*/ 3196962 w 7414059"/>
              <a:gd name="connsiteY9251" fmla="*/ 7603160 h 8604433"/>
              <a:gd name="connsiteX9252" fmla="*/ 3235062 w 7414059"/>
              <a:gd name="connsiteY9252" fmla="*/ 7637555 h 8604433"/>
              <a:gd name="connsiteX9253" fmla="*/ 3249349 w 7414059"/>
              <a:gd name="connsiteY9253" fmla="*/ 7648908 h 8604433"/>
              <a:gd name="connsiteX9254" fmla="*/ 3249349 w 7414059"/>
              <a:gd name="connsiteY9254" fmla="*/ 7672835 h 8604433"/>
              <a:gd name="connsiteX9255" fmla="*/ 2480205 w 7414059"/>
              <a:gd name="connsiteY9255" fmla="*/ 7424985 h 8604433"/>
              <a:gd name="connsiteX9256" fmla="*/ 2313518 w 7414059"/>
              <a:gd name="connsiteY9256" fmla="*/ 7354024 h 8604433"/>
              <a:gd name="connsiteX9257" fmla="*/ 2589743 w 7414059"/>
              <a:gd name="connsiteY9257" fmla="*/ 7489717 h 8604433"/>
              <a:gd name="connsiteX9258" fmla="*/ 3113618 w 7414059"/>
              <a:gd name="connsiteY9258" fmla="*/ 7654957 h 8604433"/>
              <a:gd name="connsiteX9259" fmla="*/ 3351743 w 7414059"/>
              <a:gd name="connsiteY9259" fmla="*/ 7717575 h 8604433"/>
              <a:gd name="connsiteX9260" fmla="*/ 3399368 w 7414059"/>
              <a:gd name="connsiteY9260" fmla="*/ 7725328 h 8604433"/>
              <a:gd name="connsiteX9261" fmla="*/ 3551768 w 7414059"/>
              <a:gd name="connsiteY9261" fmla="*/ 7744911 h 8604433"/>
              <a:gd name="connsiteX9262" fmla="*/ 3670830 w 7414059"/>
              <a:gd name="connsiteY9262" fmla="*/ 7762361 h 8604433"/>
              <a:gd name="connsiteX9263" fmla="*/ 3894668 w 7414059"/>
              <a:gd name="connsiteY9263" fmla="*/ 7760875 h 8604433"/>
              <a:gd name="connsiteX9264" fmla="*/ 4170893 w 7414059"/>
              <a:gd name="connsiteY9264" fmla="*/ 7750654 h 8604433"/>
              <a:gd name="connsiteX9265" fmla="*/ 4223281 w 7414059"/>
              <a:gd name="connsiteY9265" fmla="*/ 7741920 h 8604433"/>
              <a:gd name="connsiteX9266" fmla="*/ 4192324 w 7414059"/>
              <a:gd name="connsiteY9266" fmla="*/ 7740729 h 8604433"/>
              <a:gd name="connsiteX9267" fmla="*/ 4239949 w 7414059"/>
              <a:gd name="connsiteY9267" fmla="*/ 7711707 h 8604433"/>
              <a:gd name="connsiteX9268" fmla="*/ 4425230 w 7414059"/>
              <a:gd name="connsiteY9268" fmla="*/ 7681094 h 8604433"/>
              <a:gd name="connsiteX9269" fmla="*/ 4544264 w 7414059"/>
              <a:gd name="connsiteY9269" fmla="*/ 7665559 h 8604433"/>
              <a:gd name="connsiteX9270" fmla="*/ 4382777 w 7414059"/>
              <a:gd name="connsiteY9270" fmla="*/ 7715365 h 8604433"/>
              <a:gd name="connsiteX9271" fmla="*/ 4432831 w 7414059"/>
              <a:gd name="connsiteY9271" fmla="*/ 7719880 h 8604433"/>
              <a:gd name="connsiteX9272" fmla="*/ 5094818 w 7414059"/>
              <a:gd name="connsiteY9272" fmla="*/ 7528360 h 8604433"/>
              <a:gd name="connsiteX9273" fmla="*/ 5548980 w 7414059"/>
              <a:gd name="connsiteY9273" fmla="*/ 7290512 h 8604433"/>
              <a:gd name="connsiteX9274" fmla="*/ 5526234 w 7414059"/>
              <a:gd name="connsiteY9274" fmla="*/ 7290816 h 8604433"/>
              <a:gd name="connsiteX9275" fmla="*/ 5329866 w 7414059"/>
              <a:gd name="connsiteY9275" fmla="*/ 7394029 h 8604433"/>
              <a:gd name="connsiteX9276" fmla="*/ 5360270 w 7414059"/>
              <a:gd name="connsiteY9276" fmla="*/ 7362511 h 8604433"/>
              <a:gd name="connsiteX9277" fmla="*/ 5445976 w 7414059"/>
              <a:gd name="connsiteY9277" fmla="*/ 7296103 h 8604433"/>
              <a:gd name="connsiteX9278" fmla="*/ 5573449 w 7414059"/>
              <a:gd name="connsiteY9278" fmla="*/ 7193185 h 8604433"/>
              <a:gd name="connsiteX9279" fmla="*/ 5656793 w 7414059"/>
              <a:gd name="connsiteY9279" fmla="*/ 7124119 h 8604433"/>
              <a:gd name="connsiteX9280" fmla="*/ 5639982 w 7414059"/>
              <a:gd name="connsiteY9280" fmla="*/ 7131777 h 8604433"/>
              <a:gd name="connsiteX9281" fmla="*/ 5551875 w 7414059"/>
              <a:gd name="connsiteY9281" fmla="*/ 7197309 h 8604433"/>
              <a:gd name="connsiteX9282" fmla="*/ 5392579 w 7414059"/>
              <a:gd name="connsiteY9282" fmla="*/ 7287683 h 8604433"/>
              <a:gd name="connsiteX9283" fmla="*/ 5413905 w 7414059"/>
              <a:gd name="connsiteY9283" fmla="*/ 7259803 h 8604433"/>
              <a:gd name="connsiteX9284" fmla="*/ 5475818 w 7414059"/>
              <a:gd name="connsiteY9284" fmla="*/ 7205396 h 8604433"/>
              <a:gd name="connsiteX9285" fmla="*/ 5563924 w 7414059"/>
              <a:gd name="connsiteY9285" fmla="*/ 7130434 h 8604433"/>
              <a:gd name="connsiteX9286" fmla="*/ 5618693 w 7414059"/>
              <a:gd name="connsiteY9286" fmla="*/ 7084838 h 8604433"/>
              <a:gd name="connsiteX9287" fmla="*/ 5501707 w 7414059"/>
              <a:gd name="connsiteY9287" fmla="*/ 7156999 h 8604433"/>
              <a:gd name="connsiteX9288" fmla="*/ 5427078 w 7414059"/>
              <a:gd name="connsiteY9288" fmla="*/ 7189785 h 8604433"/>
              <a:gd name="connsiteX9289" fmla="*/ 5450825 w 7414059"/>
              <a:gd name="connsiteY9289" fmla="*/ 7154009 h 8604433"/>
              <a:gd name="connsiteX9290" fmla="*/ 5490144 w 7414059"/>
              <a:gd name="connsiteY9290" fmla="*/ 7110775 h 8604433"/>
              <a:gd name="connsiteX9291" fmla="*/ 5542903 w 7414059"/>
              <a:gd name="connsiteY9291" fmla="*/ 7062997 h 8604433"/>
              <a:gd name="connsiteX9292" fmla="*/ 5590118 w 7414059"/>
              <a:gd name="connsiteY9292" fmla="*/ 7018868 h 8604433"/>
              <a:gd name="connsiteX9293" fmla="*/ 5522471 w 7414059"/>
              <a:gd name="connsiteY9293" fmla="*/ 7057958 h 8604433"/>
              <a:gd name="connsiteX9294" fmla="*/ 5428193 w 7414059"/>
              <a:gd name="connsiteY9294" fmla="*/ 7101669 h 8604433"/>
              <a:gd name="connsiteX9295" fmla="*/ 5478866 w 7414059"/>
              <a:gd name="connsiteY9295" fmla="*/ 7054196 h 8604433"/>
              <a:gd name="connsiteX9296" fmla="*/ 5588327 w 7414059"/>
              <a:gd name="connsiteY9296" fmla="*/ 6929305 h 8604433"/>
              <a:gd name="connsiteX9297" fmla="*/ 5516870 w 7414059"/>
              <a:gd name="connsiteY9297" fmla="*/ 6967881 h 8604433"/>
              <a:gd name="connsiteX9298" fmla="*/ 5448586 w 7414059"/>
              <a:gd name="connsiteY9298" fmla="*/ 7015991 h 8604433"/>
              <a:gd name="connsiteX9299" fmla="*/ 5441443 w 7414059"/>
              <a:gd name="connsiteY9299" fmla="*/ 7004438 h 8604433"/>
              <a:gd name="connsiteX9300" fmla="*/ 5461483 w 7414059"/>
              <a:gd name="connsiteY9300" fmla="*/ 6973300 h 8604433"/>
              <a:gd name="connsiteX9301" fmla="*/ 5633638 w 7414059"/>
              <a:gd name="connsiteY9301" fmla="*/ 6819205 h 8604433"/>
              <a:gd name="connsiteX9302" fmla="*/ 5664594 w 7414059"/>
              <a:gd name="connsiteY9302" fmla="*/ 6770408 h 8604433"/>
              <a:gd name="connsiteX9303" fmla="*/ 5585298 w 7414059"/>
              <a:gd name="connsiteY9303" fmla="*/ 6830216 h 8604433"/>
              <a:gd name="connsiteX9304" fmla="*/ 5458435 w 7414059"/>
              <a:gd name="connsiteY9304" fmla="*/ 6896405 h 8604433"/>
              <a:gd name="connsiteX9305" fmla="*/ 5475780 w 7414059"/>
              <a:gd name="connsiteY9305" fmla="*/ 6874107 h 8604433"/>
              <a:gd name="connsiteX9306" fmla="*/ 5579507 w 7414059"/>
              <a:gd name="connsiteY9306" fmla="*/ 6798497 h 8604433"/>
              <a:gd name="connsiteX9307" fmla="*/ 5678224 w 7414059"/>
              <a:gd name="connsiteY9307" fmla="*/ 6746558 h 8604433"/>
              <a:gd name="connsiteX9308" fmla="*/ 5714305 w 7414059"/>
              <a:gd name="connsiteY9308" fmla="*/ 6737642 h 8604433"/>
              <a:gd name="connsiteX9309" fmla="*/ 5799315 w 7414059"/>
              <a:gd name="connsiteY9309" fmla="*/ 6712706 h 8604433"/>
              <a:gd name="connsiteX9310" fmla="*/ 5946048 w 7414059"/>
              <a:gd name="connsiteY9310" fmla="*/ 6745519 h 8604433"/>
              <a:gd name="connsiteX9311" fmla="*/ 5970737 w 7414059"/>
              <a:gd name="connsiteY9311" fmla="*/ 6770209 h 8604433"/>
              <a:gd name="connsiteX9312" fmla="*/ 6035221 w 7414059"/>
              <a:gd name="connsiteY9312" fmla="*/ 6754121 h 8604433"/>
              <a:gd name="connsiteX9313" fmla="*/ 6126690 w 7414059"/>
              <a:gd name="connsiteY9313" fmla="*/ 6731585 h 8604433"/>
              <a:gd name="connsiteX9314" fmla="*/ 6153674 w 7414059"/>
              <a:gd name="connsiteY9314" fmla="*/ 6725126 h 8604433"/>
              <a:gd name="connsiteX9315" fmla="*/ 6187088 w 7414059"/>
              <a:gd name="connsiteY9315" fmla="*/ 6639401 h 8604433"/>
              <a:gd name="connsiteX9316" fmla="*/ 6274918 w 7414059"/>
              <a:gd name="connsiteY9316" fmla="*/ 6280462 h 8604433"/>
              <a:gd name="connsiteX9317" fmla="*/ 6302550 w 7414059"/>
              <a:gd name="connsiteY9317" fmla="*/ 5857999 h 8604433"/>
              <a:gd name="connsiteX9318" fmla="*/ 6275346 w 7414059"/>
              <a:gd name="connsiteY9318" fmla="*/ 5903624 h 8604433"/>
              <a:gd name="connsiteX9319" fmla="*/ 1723368 w 7414059"/>
              <a:gd name="connsiteY9319" fmla="*/ 5879783 h 8604433"/>
              <a:gd name="connsiteX9320" fmla="*/ 1742018 w 7414059"/>
              <a:gd name="connsiteY9320" fmla="*/ 5920264 h 8604433"/>
              <a:gd name="connsiteX9321" fmla="*/ 1760268 w 7414059"/>
              <a:gd name="connsiteY9321" fmla="*/ 5953601 h 8604433"/>
              <a:gd name="connsiteX9322" fmla="*/ 1760668 w 7414059"/>
              <a:gd name="connsiteY9322" fmla="*/ 5918902 h 8604433"/>
              <a:gd name="connsiteX9323" fmla="*/ 1745999 w 7414059"/>
              <a:gd name="connsiteY9323" fmla="*/ 5878420 h 8604433"/>
              <a:gd name="connsiteX9324" fmla="*/ 1723368 w 7414059"/>
              <a:gd name="connsiteY9324" fmla="*/ 5879783 h 8604433"/>
              <a:gd name="connsiteX9325" fmla="*/ 4166588 w 7414059"/>
              <a:gd name="connsiteY9325" fmla="*/ 5897090 h 8604433"/>
              <a:gd name="connsiteX9326" fmla="*/ 4150567 w 7414059"/>
              <a:gd name="connsiteY9326" fmla="*/ 5921541 h 8604433"/>
              <a:gd name="connsiteX9327" fmla="*/ 4163111 w 7414059"/>
              <a:gd name="connsiteY9327" fmla="*/ 5937504 h 8604433"/>
              <a:gd name="connsiteX9328" fmla="*/ 4589764 w 7414059"/>
              <a:gd name="connsiteY9328" fmla="*/ 6429851 h 8604433"/>
              <a:gd name="connsiteX9329" fmla="*/ 4716990 w 7414059"/>
              <a:gd name="connsiteY9329" fmla="*/ 6587652 h 8604433"/>
              <a:gd name="connsiteX9330" fmla="*/ 4451881 w 7414059"/>
              <a:gd name="connsiteY9330" fmla="*/ 6410716 h 8604433"/>
              <a:gd name="connsiteX9331" fmla="*/ 3961028 w 7414059"/>
              <a:gd name="connsiteY9331" fmla="*/ 6056376 h 8604433"/>
              <a:gd name="connsiteX9332" fmla="*/ 3889267 w 7414059"/>
              <a:gd name="connsiteY9332" fmla="*/ 6008189 h 8604433"/>
              <a:gd name="connsiteX9333" fmla="*/ 3811429 w 7414059"/>
              <a:gd name="connsiteY9333" fmla="*/ 6004655 h 8604433"/>
              <a:gd name="connsiteX9334" fmla="*/ 3740315 w 7414059"/>
              <a:gd name="connsiteY9334" fmla="*/ 6006694 h 8604433"/>
              <a:gd name="connsiteX9335" fmla="*/ 4132793 w 7414059"/>
              <a:gd name="connsiteY9335" fmla="*/ 6267279 h 8604433"/>
              <a:gd name="connsiteX9336" fmla="*/ 4748822 w 7414059"/>
              <a:gd name="connsiteY9336" fmla="*/ 6674272 h 8604433"/>
              <a:gd name="connsiteX9337" fmla="*/ 4817174 w 7414059"/>
              <a:gd name="connsiteY9337" fmla="*/ 6722193 h 8604433"/>
              <a:gd name="connsiteX9338" fmla="*/ 4846958 w 7414059"/>
              <a:gd name="connsiteY9338" fmla="*/ 6715649 h 8604433"/>
              <a:gd name="connsiteX9339" fmla="*/ 4873866 w 7414059"/>
              <a:gd name="connsiteY9339" fmla="*/ 6701209 h 8604433"/>
              <a:gd name="connsiteX9340" fmla="*/ 4806973 w 7414059"/>
              <a:gd name="connsiteY9340" fmla="*/ 6613970 h 8604433"/>
              <a:gd name="connsiteX9341" fmla="*/ 4678385 w 7414059"/>
              <a:gd name="connsiteY9341" fmla="*/ 6452645 h 8604433"/>
              <a:gd name="connsiteX9342" fmla="*/ 4497905 w 7414059"/>
              <a:gd name="connsiteY9342" fmla="*/ 6238332 h 8604433"/>
              <a:gd name="connsiteX9343" fmla="*/ 4220642 w 7414059"/>
              <a:gd name="connsiteY9343" fmla="*/ 5908358 h 8604433"/>
              <a:gd name="connsiteX9344" fmla="*/ 4189771 w 7414059"/>
              <a:gd name="connsiteY9344" fmla="*/ 5872639 h 8604433"/>
              <a:gd name="connsiteX9345" fmla="*/ 4166588 w 7414059"/>
              <a:gd name="connsiteY9345" fmla="*/ 5897090 h 8604433"/>
              <a:gd name="connsiteX9346" fmla="*/ 3561293 w 7414059"/>
              <a:gd name="connsiteY9346" fmla="*/ 5887850 h 8604433"/>
              <a:gd name="connsiteX9347" fmla="*/ 3653933 w 7414059"/>
              <a:gd name="connsiteY9347" fmla="*/ 6002408 h 8604433"/>
              <a:gd name="connsiteX9348" fmla="*/ 3997814 w 7414059"/>
              <a:gd name="connsiteY9348" fmla="*/ 6238704 h 8604433"/>
              <a:gd name="connsiteX9349" fmla="*/ 4289956 w 7414059"/>
              <a:gd name="connsiteY9349" fmla="*/ 6430509 h 8604433"/>
              <a:gd name="connsiteX9350" fmla="*/ 4760214 w 7414059"/>
              <a:gd name="connsiteY9350" fmla="*/ 6734290 h 8604433"/>
              <a:gd name="connsiteX9351" fmla="*/ 4752604 w 7414059"/>
              <a:gd name="connsiteY9351" fmla="*/ 6716430 h 8604433"/>
              <a:gd name="connsiteX9352" fmla="*/ 4213756 w 7414059"/>
              <a:gd name="connsiteY9352" fmla="*/ 6353480 h 8604433"/>
              <a:gd name="connsiteX9353" fmla="*/ 3590001 w 7414059"/>
              <a:gd name="connsiteY9353" fmla="*/ 5914197 h 8604433"/>
              <a:gd name="connsiteX9354" fmla="*/ 3561293 w 7414059"/>
              <a:gd name="connsiteY9354" fmla="*/ 5887850 h 8604433"/>
              <a:gd name="connsiteX9355" fmla="*/ 5872867 w 7414059"/>
              <a:gd name="connsiteY9355" fmla="*/ 5889174 h 8604433"/>
              <a:gd name="connsiteX9356" fmla="*/ 5861723 w 7414059"/>
              <a:gd name="connsiteY9356" fmla="*/ 5928427 h 8604433"/>
              <a:gd name="connsiteX9357" fmla="*/ 5854856 w 7414059"/>
              <a:gd name="connsiteY9357" fmla="*/ 5960412 h 8604433"/>
              <a:gd name="connsiteX9358" fmla="*/ 5871706 w 7414059"/>
              <a:gd name="connsiteY9358" fmla="*/ 5950982 h 8604433"/>
              <a:gd name="connsiteX9359" fmla="*/ 5923769 w 7414059"/>
              <a:gd name="connsiteY9359" fmla="*/ 5946277 h 8604433"/>
              <a:gd name="connsiteX9360" fmla="*/ 5958974 w 7414059"/>
              <a:gd name="connsiteY9360" fmla="*/ 5951001 h 8604433"/>
              <a:gd name="connsiteX9361" fmla="*/ 5969813 w 7414059"/>
              <a:gd name="connsiteY9361" fmla="*/ 5919921 h 8604433"/>
              <a:gd name="connsiteX9362" fmla="*/ 5980576 w 7414059"/>
              <a:gd name="connsiteY9362" fmla="*/ 5887889 h 8604433"/>
              <a:gd name="connsiteX9363" fmla="*/ 5872867 w 7414059"/>
              <a:gd name="connsiteY9363" fmla="*/ 5889174 h 8604433"/>
              <a:gd name="connsiteX9364" fmla="*/ 4277973 w 7414059"/>
              <a:gd name="connsiteY9364" fmla="*/ 5903595 h 8604433"/>
              <a:gd name="connsiteX9365" fmla="*/ 4328770 w 7414059"/>
              <a:gd name="connsiteY9365" fmla="*/ 5951944 h 8604433"/>
              <a:gd name="connsiteX9366" fmla="*/ 4519355 w 7414059"/>
              <a:gd name="connsiteY9366" fmla="*/ 6089333 h 8604433"/>
              <a:gd name="connsiteX9367" fmla="*/ 4493990 w 7414059"/>
              <a:gd name="connsiteY9367" fmla="*/ 6062606 h 8604433"/>
              <a:gd name="connsiteX9368" fmla="*/ 4373785 w 7414059"/>
              <a:gd name="connsiteY9368" fmla="*/ 5966308 h 8604433"/>
              <a:gd name="connsiteX9369" fmla="*/ 4277973 w 7414059"/>
              <a:gd name="connsiteY9369" fmla="*/ 5903595 h 8604433"/>
              <a:gd name="connsiteX9370" fmla="*/ 3185055 w 7414059"/>
              <a:gd name="connsiteY9370" fmla="*/ 5941038 h 8604433"/>
              <a:gd name="connsiteX9371" fmla="*/ 3263865 w 7414059"/>
              <a:gd name="connsiteY9371" fmla="*/ 5958269 h 8604433"/>
              <a:gd name="connsiteX9372" fmla="*/ 3379841 w 7414059"/>
              <a:gd name="connsiteY9372" fmla="*/ 5910653 h 8604433"/>
              <a:gd name="connsiteX9373" fmla="*/ 3308880 w 7414059"/>
              <a:gd name="connsiteY9373" fmla="*/ 5905796 h 8604433"/>
              <a:gd name="connsiteX9374" fmla="*/ 3261255 w 7414059"/>
              <a:gd name="connsiteY9374" fmla="*/ 5901024 h 8604433"/>
              <a:gd name="connsiteX9375" fmla="*/ 3185055 w 7414059"/>
              <a:gd name="connsiteY9375" fmla="*/ 5941038 h 8604433"/>
              <a:gd name="connsiteX9376" fmla="*/ 3670669 w 7414059"/>
              <a:gd name="connsiteY9376" fmla="*/ 5935142 h 8604433"/>
              <a:gd name="connsiteX9377" fmla="*/ 3855120 w 7414059"/>
              <a:gd name="connsiteY9377" fmla="*/ 5977414 h 8604433"/>
              <a:gd name="connsiteX9378" fmla="*/ 3825802 w 7414059"/>
              <a:gd name="connsiteY9378" fmla="*/ 5957564 h 8604433"/>
              <a:gd name="connsiteX9379" fmla="*/ 3702091 w 7414059"/>
              <a:gd name="connsiteY9379" fmla="*/ 5935151 h 8604433"/>
              <a:gd name="connsiteX9380" fmla="*/ 3670669 w 7414059"/>
              <a:gd name="connsiteY9380" fmla="*/ 5935142 h 8604433"/>
              <a:gd name="connsiteX9381" fmla="*/ 3407597 w 7414059"/>
              <a:gd name="connsiteY9381" fmla="*/ 5996655 h 8604433"/>
              <a:gd name="connsiteX9382" fmla="*/ 3211973 w 7414059"/>
              <a:gd name="connsiteY9382" fmla="*/ 6137081 h 8604433"/>
              <a:gd name="connsiteX9383" fmla="*/ 3099359 w 7414059"/>
              <a:gd name="connsiteY9383" fmla="*/ 6223512 h 8604433"/>
              <a:gd name="connsiteX9384" fmla="*/ 3521164 w 7414059"/>
              <a:gd name="connsiteY9384" fmla="*/ 5991968 h 8604433"/>
              <a:gd name="connsiteX9385" fmla="*/ 3494180 w 7414059"/>
              <a:gd name="connsiteY9385" fmla="*/ 5939314 h 8604433"/>
              <a:gd name="connsiteX9386" fmla="*/ 3407597 w 7414059"/>
              <a:gd name="connsiteY9386" fmla="*/ 5996655 h 8604433"/>
              <a:gd name="connsiteX9387" fmla="*/ 4066118 w 7414059"/>
              <a:gd name="connsiteY9387" fmla="*/ 5965651 h 8604433"/>
              <a:gd name="connsiteX9388" fmla="*/ 4322902 w 7414059"/>
              <a:gd name="connsiteY9388" fmla="*/ 6220721 h 8604433"/>
              <a:gd name="connsiteX9389" fmla="*/ 4137555 w 7414059"/>
              <a:gd name="connsiteY9389" fmla="*/ 6013628 h 8604433"/>
              <a:gd name="connsiteX9390" fmla="*/ 4066118 w 7414059"/>
              <a:gd name="connsiteY9390" fmla="*/ 5965651 h 8604433"/>
              <a:gd name="connsiteX9391" fmla="*/ 4028018 w 7414059"/>
              <a:gd name="connsiteY9391" fmla="*/ 5994406 h 8604433"/>
              <a:gd name="connsiteX9392" fmla="*/ 4147080 w 7414059"/>
              <a:gd name="connsiteY9392" fmla="*/ 6111155 h 8604433"/>
              <a:gd name="connsiteX9393" fmla="*/ 4166130 w 7414059"/>
              <a:gd name="connsiteY9393" fmla="*/ 6124728 h 8604433"/>
              <a:gd name="connsiteX9394" fmla="*/ 4147423 w 7414059"/>
              <a:gd name="connsiteY9394" fmla="*/ 6101077 h 8604433"/>
              <a:gd name="connsiteX9395" fmla="*/ 4035524 w 7414059"/>
              <a:gd name="connsiteY9395" fmla="*/ 5986939 h 8604433"/>
              <a:gd name="connsiteX9396" fmla="*/ 4028018 w 7414059"/>
              <a:gd name="connsiteY9396" fmla="*/ 5994406 h 8604433"/>
              <a:gd name="connsiteX9397" fmla="*/ 5848226 w 7414059"/>
              <a:gd name="connsiteY9397" fmla="*/ 6016933 h 8604433"/>
              <a:gd name="connsiteX9398" fmla="*/ 5857275 w 7414059"/>
              <a:gd name="connsiteY9398" fmla="*/ 6053614 h 8604433"/>
              <a:gd name="connsiteX9399" fmla="*/ 5923188 w 7414059"/>
              <a:gd name="connsiteY9399" fmla="*/ 5994083 h 8604433"/>
              <a:gd name="connsiteX9400" fmla="*/ 5891089 w 7414059"/>
              <a:gd name="connsiteY9400" fmla="*/ 5986939 h 8604433"/>
              <a:gd name="connsiteX9401" fmla="*/ 5858685 w 7414059"/>
              <a:gd name="connsiteY9401" fmla="*/ 5986939 h 8604433"/>
              <a:gd name="connsiteX9402" fmla="*/ 5848226 w 7414059"/>
              <a:gd name="connsiteY9402" fmla="*/ 6016933 h 8604433"/>
              <a:gd name="connsiteX9403" fmla="*/ 5710419 w 7414059"/>
              <a:gd name="connsiteY9403" fmla="*/ 6017895 h 8604433"/>
              <a:gd name="connsiteX9404" fmla="*/ 5747519 w 7414059"/>
              <a:gd name="connsiteY9404" fmla="*/ 6053614 h 8604433"/>
              <a:gd name="connsiteX9405" fmla="*/ 5790619 w 7414059"/>
              <a:gd name="connsiteY9405" fmla="*/ 6053614 h 8604433"/>
              <a:gd name="connsiteX9406" fmla="*/ 5799906 w 7414059"/>
              <a:gd name="connsiteY9406" fmla="*/ 6029182 h 8604433"/>
              <a:gd name="connsiteX9407" fmla="*/ 5809193 w 7414059"/>
              <a:gd name="connsiteY9407" fmla="*/ 6000607 h 8604433"/>
              <a:gd name="connsiteX9408" fmla="*/ 5762682 w 7414059"/>
              <a:gd name="connsiteY9408" fmla="*/ 5996464 h 8604433"/>
              <a:gd name="connsiteX9409" fmla="*/ 5716162 w 7414059"/>
              <a:gd name="connsiteY9409" fmla="*/ 5996464 h 8604433"/>
              <a:gd name="connsiteX9410" fmla="*/ 5710419 w 7414059"/>
              <a:gd name="connsiteY9410" fmla="*/ 6017895 h 8604433"/>
              <a:gd name="connsiteX9411" fmla="*/ 6244200 w 7414059"/>
              <a:gd name="connsiteY9411" fmla="*/ 6027420 h 8604433"/>
              <a:gd name="connsiteX9412" fmla="*/ 6174925 w 7414059"/>
              <a:gd name="connsiteY9412" fmla="*/ 6139339 h 8604433"/>
              <a:gd name="connsiteX9413" fmla="*/ 6128814 w 7414059"/>
              <a:gd name="connsiteY9413" fmla="*/ 6220301 h 8604433"/>
              <a:gd name="connsiteX9414" fmla="*/ 6036393 w 7414059"/>
              <a:gd name="connsiteY9414" fmla="*/ 6310789 h 8604433"/>
              <a:gd name="connsiteX9415" fmla="*/ 5884945 w 7414059"/>
              <a:gd name="connsiteY9415" fmla="*/ 6453664 h 8604433"/>
              <a:gd name="connsiteX9416" fmla="*/ 5802983 w 7414059"/>
              <a:gd name="connsiteY9416" fmla="*/ 6555401 h 8604433"/>
              <a:gd name="connsiteX9417" fmla="*/ 6048356 w 7414059"/>
              <a:gd name="connsiteY9417" fmla="*/ 6339555 h 8604433"/>
              <a:gd name="connsiteX9418" fmla="*/ 6133996 w 7414059"/>
              <a:gd name="connsiteY9418" fmla="*/ 6258792 h 8604433"/>
              <a:gd name="connsiteX9419" fmla="*/ 6201128 w 7414059"/>
              <a:gd name="connsiteY9419" fmla="*/ 6146502 h 8604433"/>
              <a:gd name="connsiteX9420" fmla="*/ 6272756 w 7414059"/>
              <a:gd name="connsiteY9420" fmla="*/ 5996464 h 8604433"/>
              <a:gd name="connsiteX9421" fmla="*/ 6244200 w 7414059"/>
              <a:gd name="connsiteY9421" fmla="*/ 6027420 h 8604433"/>
              <a:gd name="connsiteX9422" fmla="*/ 5529796 w 7414059"/>
              <a:gd name="connsiteY9422" fmla="*/ 6012342 h 8604433"/>
              <a:gd name="connsiteX9423" fmla="*/ 5523443 w 7414059"/>
              <a:gd name="connsiteY9423" fmla="*/ 6040917 h 8604433"/>
              <a:gd name="connsiteX9424" fmla="*/ 5523443 w 7414059"/>
              <a:gd name="connsiteY9424" fmla="*/ 6063139 h 8604433"/>
              <a:gd name="connsiteX9425" fmla="*/ 5557942 w 7414059"/>
              <a:gd name="connsiteY9425" fmla="*/ 6063139 h 8604433"/>
              <a:gd name="connsiteX9426" fmla="*/ 5592451 w 7414059"/>
              <a:gd name="connsiteY9426" fmla="*/ 6063139 h 8604433"/>
              <a:gd name="connsiteX9427" fmla="*/ 5580593 w 7414059"/>
              <a:gd name="connsiteY9427" fmla="*/ 6048851 h 8604433"/>
              <a:gd name="connsiteX9428" fmla="*/ 5568734 w 7414059"/>
              <a:gd name="connsiteY9428" fmla="*/ 6034564 h 8604433"/>
              <a:gd name="connsiteX9429" fmla="*/ 5580593 w 7414059"/>
              <a:gd name="connsiteY9429" fmla="*/ 6020276 h 8604433"/>
              <a:gd name="connsiteX9430" fmla="*/ 5592451 w 7414059"/>
              <a:gd name="connsiteY9430" fmla="*/ 6005989 h 8604433"/>
              <a:gd name="connsiteX9431" fmla="*/ 5564295 w 7414059"/>
              <a:gd name="connsiteY9431" fmla="*/ 6005989 h 8604433"/>
              <a:gd name="connsiteX9432" fmla="*/ 5529796 w 7414059"/>
              <a:gd name="connsiteY9432" fmla="*/ 6012342 h 8604433"/>
              <a:gd name="connsiteX9433" fmla="*/ 5644506 w 7414059"/>
              <a:gd name="connsiteY9433" fmla="*/ 6025039 h 8604433"/>
              <a:gd name="connsiteX9434" fmla="*/ 5619588 w 7414059"/>
              <a:gd name="connsiteY9434" fmla="*/ 6044089 h 8604433"/>
              <a:gd name="connsiteX9435" fmla="*/ 5599643 w 7414059"/>
              <a:gd name="connsiteY9435" fmla="*/ 6053614 h 8604433"/>
              <a:gd name="connsiteX9436" fmla="*/ 5656793 w 7414059"/>
              <a:gd name="connsiteY9436" fmla="*/ 6044089 h 8604433"/>
              <a:gd name="connsiteX9437" fmla="*/ 5662670 w 7414059"/>
              <a:gd name="connsiteY9437" fmla="*/ 6005989 h 8604433"/>
              <a:gd name="connsiteX9438" fmla="*/ 5644506 w 7414059"/>
              <a:gd name="connsiteY9438" fmla="*/ 6025039 h 8604433"/>
              <a:gd name="connsiteX9439" fmla="*/ 1637243 w 7414059"/>
              <a:gd name="connsiteY9439" fmla="*/ 6039384 h 8604433"/>
              <a:gd name="connsiteX9440" fmla="*/ 1915697 w 7414059"/>
              <a:gd name="connsiteY9440" fmla="*/ 6364719 h 8604433"/>
              <a:gd name="connsiteX9441" fmla="*/ 1869262 w 7414059"/>
              <a:gd name="connsiteY9441" fmla="*/ 6279890 h 8604433"/>
              <a:gd name="connsiteX9442" fmla="*/ 1719558 w 7414059"/>
              <a:gd name="connsiteY9442" fmla="*/ 6109192 h 8604433"/>
              <a:gd name="connsiteX9443" fmla="*/ 1637243 w 7414059"/>
              <a:gd name="connsiteY9443" fmla="*/ 6039384 h 8604433"/>
              <a:gd name="connsiteX9444" fmla="*/ 1441980 w 7414059"/>
              <a:gd name="connsiteY9444" fmla="*/ 6063139 h 8604433"/>
              <a:gd name="connsiteX9445" fmla="*/ 1461516 w 7414059"/>
              <a:gd name="connsiteY9445" fmla="*/ 6091714 h 8604433"/>
              <a:gd name="connsiteX9446" fmla="*/ 1451505 w 7414059"/>
              <a:gd name="connsiteY9446" fmla="*/ 6063139 h 8604433"/>
              <a:gd name="connsiteX9447" fmla="*/ 1431969 w 7414059"/>
              <a:gd name="connsiteY9447" fmla="*/ 6034564 h 8604433"/>
              <a:gd name="connsiteX9448" fmla="*/ 1441980 w 7414059"/>
              <a:gd name="connsiteY9448" fmla="*/ 6063139 h 8604433"/>
              <a:gd name="connsiteX9449" fmla="*/ 3313643 w 7414059"/>
              <a:gd name="connsiteY9449" fmla="*/ 6182583 h 8604433"/>
              <a:gd name="connsiteX9450" fmla="*/ 2963408 w 7414059"/>
              <a:gd name="connsiteY9450" fmla="*/ 6344726 h 8604433"/>
              <a:gd name="connsiteX9451" fmla="*/ 3076480 w 7414059"/>
              <a:gd name="connsiteY9451" fmla="*/ 6300778 h 8604433"/>
              <a:gd name="connsiteX9452" fmla="*/ 3336169 w 7414059"/>
              <a:gd name="connsiteY9452" fmla="*/ 6190660 h 8604433"/>
              <a:gd name="connsiteX9453" fmla="*/ 3599393 w 7414059"/>
              <a:gd name="connsiteY9453" fmla="*/ 6067768 h 8604433"/>
              <a:gd name="connsiteX9454" fmla="*/ 3313643 w 7414059"/>
              <a:gd name="connsiteY9454" fmla="*/ 6182583 h 8604433"/>
              <a:gd name="connsiteX9455" fmla="*/ 5944496 w 7414059"/>
              <a:gd name="connsiteY9455" fmla="*/ 6108430 h 8604433"/>
              <a:gd name="connsiteX9456" fmla="*/ 5921807 w 7414059"/>
              <a:gd name="connsiteY9456" fmla="*/ 6168819 h 8604433"/>
              <a:gd name="connsiteX9457" fmla="*/ 5988320 w 7414059"/>
              <a:gd name="connsiteY9457" fmla="*/ 6071873 h 8604433"/>
              <a:gd name="connsiteX9458" fmla="*/ 5944496 w 7414059"/>
              <a:gd name="connsiteY9458" fmla="*/ 6108430 h 8604433"/>
              <a:gd name="connsiteX9459" fmla="*/ 1419330 w 7414059"/>
              <a:gd name="connsiteY9459" fmla="*/ 6120308 h 8604433"/>
              <a:gd name="connsiteX9460" fmla="*/ 1549575 w 7414059"/>
              <a:gd name="connsiteY9460" fmla="*/ 6289501 h 8604433"/>
              <a:gd name="connsiteX9461" fmla="*/ 1487443 w 7414059"/>
              <a:gd name="connsiteY9461" fmla="*/ 6188059 h 8604433"/>
              <a:gd name="connsiteX9462" fmla="*/ 1419330 w 7414059"/>
              <a:gd name="connsiteY9462" fmla="*/ 6120308 h 8604433"/>
              <a:gd name="connsiteX9463" fmla="*/ 5813041 w 7414059"/>
              <a:gd name="connsiteY9463" fmla="*/ 6113145 h 8604433"/>
              <a:gd name="connsiteX9464" fmla="*/ 5797363 w 7414059"/>
              <a:gd name="connsiteY9464" fmla="*/ 6144101 h 8604433"/>
              <a:gd name="connsiteX9465" fmla="*/ 5827090 w 7414059"/>
              <a:gd name="connsiteY9465" fmla="*/ 6116126 h 8604433"/>
              <a:gd name="connsiteX9466" fmla="*/ 5842778 w 7414059"/>
              <a:gd name="connsiteY9466" fmla="*/ 6082189 h 8604433"/>
              <a:gd name="connsiteX9467" fmla="*/ 5813041 w 7414059"/>
              <a:gd name="connsiteY9467" fmla="*/ 6113145 h 8604433"/>
              <a:gd name="connsiteX9468" fmla="*/ 3633502 w 7414059"/>
              <a:gd name="connsiteY9468" fmla="*/ 6122546 h 8604433"/>
              <a:gd name="connsiteX9469" fmla="*/ 3580343 w 7414059"/>
              <a:gd name="connsiteY9469" fmla="*/ 6264984 h 8604433"/>
              <a:gd name="connsiteX9470" fmla="*/ 3654771 w 7414059"/>
              <a:gd name="connsiteY9470" fmla="*/ 6180735 h 8604433"/>
              <a:gd name="connsiteX9471" fmla="*/ 3661943 w 7414059"/>
              <a:gd name="connsiteY9471" fmla="*/ 6111298 h 8604433"/>
              <a:gd name="connsiteX9472" fmla="*/ 3648294 w 7414059"/>
              <a:gd name="connsiteY9472" fmla="*/ 6099963 h 8604433"/>
              <a:gd name="connsiteX9473" fmla="*/ 3633502 w 7414059"/>
              <a:gd name="connsiteY9473" fmla="*/ 6122546 h 8604433"/>
              <a:gd name="connsiteX9474" fmla="*/ 6217425 w 7414059"/>
              <a:gd name="connsiteY9474" fmla="*/ 6184583 h 8604433"/>
              <a:gd name="connsiteX9475" fmla="*/ 6100791 w 7414059"/>
              <a:gd name="connsiteY9475" fmla="*/ 6346508 h 8604433"/>
              <a:gd name="connsiteX9476" fmla="*/ 6108687 w 7414059"/>
              <a:gd name="connsiteY9476" fmla="*/ 6358414 h 8604433"/>
              <a:gd name="connsiteX9477" fmla="*/ 6165856 w 7414059"/>
              <a:gd name="connsiteY9477" fmla="*/ 6298883 h 8604433"/>
              <a:gd name="connsiteX9478" fmla="*/ 6232512 w 7414059"/>
              <a:gd name="connsiteY9478" fmla="*/ 6209472 h 8604433"/>
              <a:gd name="connsiteX9479" fmla="*/ 6217425 w 7414059"/>
              <a:gd name="connsiteY9479" fmla="*/ 6184583 h 8604433"/>
              <a:gd name="connsiteX9480" fmla="*/ 1418168 w 7414059"/>
              <a:gd name="connsiteY9480" fmla="*/ 6192060 h 8604433"/>
              <a:gd name="connsiteX9481" fmla="*/ 1557919 w 7414059"/>
              <a:gd name="connsiteY9481" fmla="*/ 6386198 h 8604433"/>
              <a:gd name="connsiteX9482" fmla="*/ 1566158 w 7414059"/>
              <a:gd name="connsiteY9482" fmla="*/ 6385046 h 8604433"/>
              <a:gd name="connsiteX9483" fmla="*/ 1422578 w 7414059"/>
              <a:gd name="connsiteY9483" fmla="*/ 6186964 h 8604433"/>
              <a:gd name="connsiteX9484" fmla="*/ 1418168 w 7414059"/>
              <a:gd name="connsiteY9484" fmla="*/ 6192060 h 8604433"/>
              <a:gd name="connsiteX9485" fmla="*/ 5662574 w 7414059"/>
              <a:gd name="connsiteY9485" fmla="*/ 6211558 h 8604433"/>
              <a:gd name="connsiteX9486" fmla="*/ 5728230 w 7414059"/>
              <a:gd name="connsiteY9486" fmla="*/ 6225064 h 8604433"/>
              <a:gd name="connsiteX9487" fmla="*/ 5755605 w 7414059"/>
              <a:gd name="connsiteY9487" fmla="*/ 6196489 h 8604433"/>
              <a:gd name="connsiteX9488" fmla="*/ 5711981 w 7414059"/>
              <a:gd name="connsiteY9488" fmla="*/ 6196489 h 8604433"/>
              <a:gd name="connsiteX9489" fmla="*/ 5668357 w 7414059"/>
              <a:gd name="connsiteY9489" fmla="*/ 6196489 h 8604433"/>
              <a:gd name="connsiteX9490" fmla="*/ 5662574 w 7414059"/>
              <a:gd name="connsiteY9490" fmla="*/ 6211558 h 8604433"/>
              <a:gd name="connsiteX9491" fmla="*/ 5472074 w 7414059"/>
              <a:gd name="connsiteY9491" fmla="*/ 6221083 h 8604433"/>
              <a:gd name="connsiteX9492" fmla="*/ 5481257 w 7414059"/>
              <a:gd name="connsiteY9492" fmla="*/ 6257725 h 8604433"/>
              <a:gd name="connsiteX9493" fmla="*/ 5600272 w 7414059"/>
              <a:gd name="connsiteY9493" fmla="*/ 6262831 h 8604433"/>
              <a:gd name="connsiteX9494" fmla="*/ 5618693 w 7414059"/>
              <a:gd name="connsiteY9494" fmla="*/ 6234256 h 8604433"/>
              <a:gd name="connsiteX9495" fmla="*/ 5618693 w 7414059"/>
              <a:gd name="connsiteY9495" fmla="*/ 6215539 h 8604433"/>
              <a:gd name="connsiteX9496" fmla="*/ 5594243 w 7414059"/>
              <a:gd name="connsiteY9496" fmla="*/ 6215539 h 8604433"/>
              <a:gd name="connsiteX9497" fmla="*/ 5569782 w 7414059"/>
              <a:gd name="connsiteY9497" fmla="*/ 6215539 h 8604433"/>
              <a:gd name="connsiteX9498" fmla="*/ 5575830 w 7414059"/>
              <a:gd name="connsiteY9498" fmla="*/ 6234589 h 8604433"/>
              <a:gd name="connsiteX9499" fmla="*/ 5581879 w 7414059"/>
              <a:gd name="connsiteY9499" fmla="*/ 6253639 h 8604433"/>
              <a:gd name="connsiteX9500" fmla="*/ 5559800 w 7414059"/>
              <a:gd name="connsiteY9500" fmla="*/ 6253496 h 8604433"/>
              <a:gd name="connsiteX9501" fmla="*/ 5522424 w 7414059"/>
              <a:gd name="connsiteY9501" fmla="*/ 6230455 h 8604433"/>
              <a:gd name="connsiteX9502" fmla="*/ 5505412 w 7414059"/>
              <a:gd name="connsiteY9502" fmla="*/ 6206014 h 8604433"/>
              <a:gd name="connsiteX9503" fmla="*/ 5472074 w 7414059"/>
              <a:gd name="connsiteY9503" fmla="*/ 6221083 h 8604433"/>
              <a:gd name="connsiteX9504" fmla="*/ 3799446 w 7414059"/>
              <a:gd name="connsiteY9504" fmla="*/ 6231875 h 8604433"/>
              <a:gd name="connsiteX9505" fmla="*/ 3814696 w 7414059"/>
              <a:gd name="connsiteY9505" fmla="*/ 6325076 h 8604433"/>
              <a:gd name="connsiteX9506" fmla="*/ 3842595 w 7414059"/>
              <a:gd name="connsiteY9506" fmla="*/ 6563201 h 8604433"/>
              <a:gd name="connsiteX9507" fmla="*/ 3855272 w 7414059"/>
              <a:gd name="connsiteY9507" fmla="*/ 6715601 h 8604433"/>
              <a:gd name="connsiteX9508" fmla="*/ 3850691 w 7414059"/>
              <a:gd name="connsiteY9508" fmla="*/ 6506051 h 8604433"/>
              <a:gd name="connsiteX9509" fmla="*/ 3817696 w 7414059"/>
              <a:gd name="connsiteY9509" fmla="*/ 6234170 h 8604433"/>
              <a:gd name="connsiteX9510" fmla="*/ 3799446 w 7414059"/>
              <a:gd name="connsiteY9510" fmla="*/ 6231875 h 8604433"/>
              <a:gd name="connsiteX9511" fmla="*/ 1447086 w 7414059"/>
              <a:gd name="connsiteY9511" fmla="*/ 6313799 h 8604433"/>
              <a:gd name="connsiteX9512" fmla="*/ 1457858 w 7414059"/>
              <a:gd name="connsiteY9512" fmla="*/ 6351899 h 8604433"/>
              <a:gd name="connsiteX9513" fmla="*/ 1576483 w 7414059"/>
              <a:gd name="connsiteY9513" fmla="*/ 6510814 h 8604433"/>
              <a:gd name="connsiteX9514" fmla="*/ 1580093 w 7414059"/>
              <a:gd name="connsiteY9514" fmla="*/ 6487944 h 8604433"/>
              <a:gd name="connsiteX9515" fmla="*/ 1471336 w 7414059"/>
              <a:gd name="connsiteY9515" fmla="*/ 6325076 h 8604433"/>
              <a:gd name="connsiteX9516" fmla="*/ 1447429 w 7414059"/>
              <a:gd name="connsiteY9516" fmla="*/ 6296501 h 8604433"/>
              <a:gd name="connsiteX9517" fmla="*/ 1447086 w 7414059"/>
              <a:gd name="connsiteY9517" fmla="*/ 6313799 h 8604433"/>
              <a:gd name="connsiteX9518" fmla="*/ 3905364 w 7414059"/>
              <a:gd name="connsiteY9518" fmla="*/ 6415564 h 8604433"/>
              <a:gd name="connsiteX9519" fmla="*/ 3888724 w 7414059"/>
              <a:gd name="connsiteY9519" fmla="*/ 6633887 h 8604433"/>
              <a:gd name="connsiteX9520" fmla="*/ 3921100 w 7414059"/>
              <a:gd name="connsiteY9520" fmla="*/ 6326134 h 8604433"/>
              <a:gd name="connsiteX9521" fmla="*/ 3905364 w 7414059"/>
              <a:gd name="connsiteY9521" fmla="*/ 6415564 h 8604433"/>
              <a:gd name="connsiteX9522" fmla="*/ 6109240 w 7414059"/>
              <a:gd name="connsiteY9522" fmla="*/ 6426042 h 8604433"/>
              <a:gd name="connsiteX9523" fmla="*/ 5953040 w 7414059"/>
              <a:gd name="connsiteY9523" fmla="*/ 6592339 h 8604433"/>
              <a:gd name="connsiteX9524" fmla="*/ 5944629 w 7414059"/>
              <a:gd name="connsiteY9524" fmla="*/ 6638582 h 8604433"/>
              <a:gd name="connsiteX9525" fmla="*/ 6218768 w 7414059"/>
              <a:gd name="connsiteY9525" fmla="*/ 6332268 h 8604433"/>
              <a:gd name="connsiteX9526" fmla="*/ 6109240 w 7414059"/>
              <a:gd name="connsiteY9526" fmla="*/ 6426042 h 8604433"/>
              <a:gd name="connsiteX9527" fmla="*/ 3970858 w 7414059"/>
              <a:gd name="connsiteY9527" fmla="*/ 6340650 h 8604433"/>
              <a:gd name="connsiteX9528" fmla="*/ 3956447 w 7414059"/>
              <a:gd name="connsiteY9528" fmla="*/ 6425089 h 8604433"/>
              <a:gd name="connsiteX9529" fmla="*/ 3904193 w 7414059"/>
              <a:gd name="connsiteY9529" fmla="*/ 6845542 h 8604433"/>
              <a:gd name="connsiteX9530" fmla="*/ 3904193 w 7414059"/>
              <a:gd name="connsiteY9530" fmla="*/ 6856486 h 8604433"/>
              <a:gd name="connsiteX9531" fmla="*/ 4020874 w 7414059"/>
              <a:gd name="connsiteY9531" fmla="*/ 6851199 h 8604433"/>
              <a:gd name="connsiteX9532" fmla="*/ 4223281 w 7414059"/>
              <a:gd name="connsiteY9532" fmla="*/ 6834912 h 8604433"/>
              <a:gd name="connsiteX9533" fmla="*/ 4627760 w 7414059"/>
              <a:gd name="connsiteY9533" fmla="*/ 6758778 h 8604433"/>
              <a:gd name="connsiteX9534" fmla="*/ 4549178 w 7414059"/>
              <a:gd name="connsiteY9534" fmla="*/ 6706810 h 8604433"/>
              <a:gd name="connsiteX9535" fmla="*/ 3992299 w 7414059"/>
              <a:gd name="connsiteY9535" fmla="*/ 6351213 h 8604433"/>
              <a:gd name="connsiteX9536" fmla="*/ 3970858 w 7414059"/>
              <a:gd name="connsiteY9536" fmla="*/ 6340650 h 8604433"/>
              <a:gd name="connsiteX9537" fmla="*/ 5428193 w 7414059"/>
              <a:gd name="connsiteY9537" fmla="*/ 6359843 h 8604433"/>
              <a:gd name="connsiteX9538" fmla="*/ 5325799 w 7414059"/>
              <a:gd name="connsiteY9538" fmla="*/ 6373501 h 8604433"/>
              <a:gd name="connsiteX9539" fmla="*/ 5285318 w 7414059"/>
              <a:gd name="connsiteY9539" fmla="*/ 6387570 h 8604433"/>
              <a:gd name="connsiteX9540" fmla="*/ 5558333 w 7414059"/>
              <a:gd name="connsiteY9540" fmla="*/ 6359643 h 8604433"/>
              <a:gd name="connsiteX9541" fmla="*/ 5575830 w 7414059"/>
              <a:gd name="connsiteY9541" fmla="*/ 6349470 h 8604433"/>
              <a:gd name="connsiteX9542" fmla="*/ 5532968 w 7414059"/>
              <a:gd name="connsiteY9542" fmla="*/ 6350394 h 8604433"/>
              <a:gd name="connsiteX9543" fmla="*/ 5428193 w 7414059"/>
              <a:gd name="connsiteY9543" fmla="*/ 6359843 h 8604433"/>
              <a:gd name="connsiteX9544" fmla="*/ 3781120 w 7414059"/>
              <a:gd name="connsiteY9544" fmla="*/ 6373492 h 8604433"/>
              <a:gd name="connsiteX9545" fmla="*/ 3786873 w 7414059"/>
              <a:gd name="connsiteY9545" fmla="*/ 6379254 h 8604433"/>
              <a:gd name="connsiteX9546" fmla="*/ 3786121 w 7414059"/>
              <a:gd name="connsiteY9546" fmla="*/ 6360995 h 8604433"/>
              <a:gd name="connsiteX9547" fmla="*/ 3781120 w 7414059"/>
              <a:gd name="connsiteY9547" fmla="*/ 6373492 h 8604433"/>
              <a:gd name="connsiteX9548" fmla="*/ 2432580 w 7414059"/>
              <a:gd name="connsiteY9548" fmla="*/ 6391056 h 8604433"/>
              <a:gd name="connsiteX9549" fmla="*/ 2356380 w 7414059"/>
              <a:gd name="connsiteY9549" fmla="*/ 6412450 h 8604433"/>
              <a:gd name="connsiteX9550" fmla="*/ 2353418 w 7414059"/>
              <a:gd name="connsiteY9550" fmla="*/ 6437329 h 8604433"/>
              <a:gd name="connsiteX9551" fmla="*/ 2350446 w 7414059"/>
              <a:gd name="connsiteY9551" fmla="*/ 6462208 h 8604433"/>
              <a:gd name="connsiteX9552" fmla="*/ 2388756 w 7414059"/>
              <a:gd name="connsiteY9552" fmla="*/ 6481744 h 8604433"/>
              <a:gd name="connsiteX9553" fmla="*/ 2430494 w 7414059"/>
              <a:gd name="connsiteY9553" fmla="*/ 6501289 h 8604433"/>
              <a:gd name="connsiteX9554" fmla="*/ 2532593 w 7414059"/>
              <a:gd name="connsiteY9554" fmla="*/ 6373054 h 8604433"/>
              <a:gd name="connsiteX9555" fmla="*/ 2432580 w 7414059"/>
              <a:gd name="connsiteY9555" fmla="*/ 6391056 h 8604433"/>
              <a:gd name="connsiteX9556" fmla="*/ 1813760 w 7414059"/>
              <a:gd name="connsiteY9556" fmla="*/ 6398628 h 8604433"/>
              <a:gd name="connsiteX9557" fmla="*/ 1946805 w 7414059"/>
              <a:gd name="connsiteY9557" fmla="*/ 6519863 h 8604433"/>
              <a:gd name="connsiteX9558" fmla="*/ 1965855 w 7414059"/>
              <a:gd name="connsiteY9558" fmla="*/ 6533512 h 8604433"/>
              <a:gd name="connsiteX9559" fmla="*/ 1946805 w 7414059"/>
              <a:gd name="connsiteY9559" fmla="*/ 6514272 h 8604433"/>
              <a:gd name="connsiteX9560" fmla="*/ 1813760 w 7414059"/>
              <a:gd name="connsiteY9560" fmla="*/ 6398628 h 8604433"/>
              <a:gd name="connsiteX9561" fmla="*/ 5925541 w 7414059"/>
              <a:gd name="connsiteY9561" fmla="*/ 6525940 h 8604433"/>
              <a:gd name="connsiteX9562" fmla="*/ 5785914 w 7414059"/>
              <a:gd name="connsiteY9562" fmla="*/ 6673596 h 8604433"/>
              <a:gd name="connsiteX9563" fmla="*/ 5956202 w 7414059"/>
              <a:gd name="connsiteY9563" fmla="*/ 6536446 h 8604433"/>
              <a:gd name="connsiteX9564" fmla="*/ 6077989 w 7414059"/>
              <a:gd name="connsiteY9564" fmla="*/ 6386989 h 8604433"/>
              <a:gd name="connsiteX9565" fmla="*/ 5925541 w 7414059"/>
              <a:gd name="connsiteY9565" fmla="*/ 6525940 h 8604433"/>
              <a:gd name="connsiteX9566" fmla="*/ 3792150 w 7414059"/>
              <a:gd name="connsiteY9566" fmla="*/ 6420326 h 8604433"/>
              <a:gd name="connsiteX9567" fmla="*/ 3799418 w 7414059"/>
              <a:gd name="connsiteY9567" fmla="*/ 6477476 h 8604433"/>
              <a:gd name="connsiteX9568" fmla="*/ 3806685 w 7414059"/>
              <a:gd name="connsiteY9568" fmla="*/ 6506051 h 8604433"/>
              <a:gd name="connsiteX9569" fmla="*/ 3806685 w 7414059"/>
              <a:gd name="connsiteY9569" fmla="*/ 6477476 h 8604433"/>
              <a:gd name="connsiteX9570" fmla="*/ 3799418 w 7414059"/>
              <a:gd name="connsiteY9570" fmla="*/ 6420326 h 8604433"/>
              <a:gd name="connsiteX9571" fmla="*/ 3792150 w 7414059"/>
              <a:gd name="connsiteY9571" fmla="*/ 6391751 h 8604433"/>
              <a:gd name="connsiteX9572" fmla="*/ 3792150 w 7414059"/>
              <a:gd name="connsiteY9572" fmla="*/ 6420326 h 8604433"/>
              <a:gd name="connsiteX9573" fmla="*/ 2013909 w 7414059"/>
              <a:gd name="connsiteY9573" fmla="*/ 6435319 h 8604433"/>
              <a:gd name="connsiteX9574" fmla="*/ 2084918 w 7414059"/>
              <a:gd name="connsiteY9574" fmla="*/ 6487001 h 8604433"/>
              <a:gd name="connsiteX9575" fmla="*/ 2156355 w 7414059"/>
              <a:gd name="connsiteY9575" fmla="*/ 6539389 h 8604433"/>
              <a:gd name="connsiteX9576" fmla="*/ 2369096 w 7414059"/>
              <a:gd name="connsiteY9576" fmla="*/ 6671948 h 8604433"/>
              <a:gd name="connsiteX9577" fmla="*/ 2817152 w 7414059"/>
              <a:gd name="connsiteY9577" fmla="*/ 6866763 h 8604433"/>
              <a:gd name="connsiteX9578" fmla="*/ 2825372 w 7414059"/>
              <a:gd name="connsiteY9578" fmla="*/ 6838817 h 8604433"/>
              <a:gd name="connsiteX9579" fmla="*/ 2610565 w 7414059"/>
              <a:gd name="connsiteY9579" fmla="*/ 6751787 h 8604433"/>
              <a:gd name="connsiteX9580" fmla="*/ 2212172 w 7414059"/>
              <a:gd name="connsiteY9580" fmla="*/ 6534589 h 8604433"/>
              <a:gd name="connsiteX9581" fmla="*/ 2013909 w 7414059"/>
              <a:gd name="connsiteY9581" fmla="*/ 6435319 h 8604433"/>
              <a:gd name="connsiteX9582" fmla="*/ 1491444 w 7414059"/>
              <a:gd name="connsiteY9582" fmla="*/ 6473581 h 8604433"/>
              <a:gd name="connsiteX9583" fmla="*/ 1623717 w 7414059"/>
              <a:gd name="connsiteY9583" fmla="*/ 6634639 h 8604433"/>
              <a:gd name="connsiteX9584" fmla="*/ 1546755 w 7414059"/>
              <a:gd name="connsiteY9584" fmla="*/ 6518262 h 8604433"/>
              <a:gd name="connsiteX9585" fmla="*/ 1491444 w 7414059"/>
              <a:gd name="connsiteY9585" fmla="*/ 6473581 h 8604433"/>
              <a:gd name="connsiteX9586" fmla="*/ 6126318 w 7414059"/>
              <a:gd name="connsiteY9586" fmla="*/ 6512757 h 8604433"/>
              <a:gd name="connsiteX9587" fmla="*/ 6024830 w 7414059"/>
              <a:gd name="connsiteY9587" fmla="*/ 6631295 h 8604433"/>
              <a:gd name="connsiteX9588" fmla="*/ 5961593 w 7414059"/>
              <a:gd name="connsiteY9588" fmla="*/ 6705114 h 8604433"/>
              <a:gd name="connsiteX9589" fmla="*/ 6061920 w 7414059"/>
              <a:gd name="connsiteY9589" fmla="*/ 6632458 h 8604433"/>
              <a:gd name="connsiteX9590" fmla="*/ 6174134 w 7414059"/>
              <a:gd name="connsiteY9590" fmla="*/ 6471895 h 8604433"/>
              <a:gd name="connsiteX9591" fmla="*/ 6126318 w 7414059"/>
              <a:gd name="connsiteY9591" fmla="*/ 6512757 h 8604433"/>
              <a:gd name="connsiteX9592" fmla="*/ 1993573 w 7414059"/>
              <a:gd name="connsiteY9592" fmla="*/ 6509423 h 8604433"/>
              <a:gd name="connsiteX9593" fmla="*/ 2030435 w 7414059"/>
              <a:gd name="connsiteY9593" fmla="*/ 6540751 h 8604433"/>
              <a:gd name="connsiteX9594" fmla="*/ 2061105 w 7414059"/>
              <a:gd name="connsiteY9594" fmla="*/ 6562039 h 8604433"/>
              <a:gd name="connsiteX9595" fmla="*/ 2042160 w 7414059"/>
              <a:gd name="connsiteY9595" fmla="*/ 6540303 h 8604433"/>
              <a:gd name="connsiteX9596" fmla="*/ 1993573 w 7414059"/>
              <a:gd name="connsiteY9596" fmla="*/ 6509423 h 8604433"/>
              <a:gd name="connsiteX9597" fmla="*/ 2604030 w 7414059"/>
              <a:gd name="connsiteY9597" fmla="*/ 6534274 h 8604433"/>
              <a:gd name="connsiteX9598" fmla="*/ 2518305 w 7414059"/>
              <a:gd name="connsiteY9598" fmla="*/ 6555620 h 8604433"/>
              <a:gd name="connsiteX9599" fmla="*/ 2559110 w 7414059"/>
              <a:gd name="connsiteY9599" fmla="*/ 6576441 h 8604433"/>
              <a:gd name="connsiteX9600" fmla="*/ 2622376 w 7414059"/>
              <a:gd name="connsiteY9600" fmla="*/ 6605797 h 8604433"/>
              <a:gd name="connsiteX9601" fmla="*/ 2644826 w 7414059"/>
              <a:gd name="connsiteY9601" fmla="*/ 6614332 h 8604433"/>
              <a:gd name="connsiteX9602" fmla="*/ 2674439 w 7414059"/>
              <a:gd name="connsiteY9602" fmla="*/ 6566707 h 8604433"/>
              <a:gd name="connsiteX9603" fmla="*/ 2704043 w 7414059"/>
              <a:gd name="connsiteY9603" fmla="*/ 6514948 h 8604433"/>
              <a:gd name="connsiteX9604" fmla="*/ 2604030 w 7414059"/>
              <a:gd name="connsiteY9604" fmla="*/ 6534274 h 8604433"/>
              <a:gd name="connsiteX9605" fmla="*/ 1899180 w 7414059"/>
              <a:gd name="connsiteY9605" fmla="*/ 6563011 h 8604433"/>
              <a:gd name="connsiteX9606" fmla="*/ 1946805 w 7414059"/>
              <a:gd name="connsiteY9606" fmla="*/ 6598396 h 8604433"/>
              <a:gd name="connsiteX9607" fmla="*/ 1965855 w 7414059"/>
              <a:gd name="connsiteY9607" fmla="*/ 6608836 h 8604433"/>
              <a:gd name="connsiteX9608" fmla="*/ 1949825 w 7414059"/>
              <a:gd name="connsiteY9608" fmla="*/ 6590786 h 8604433"/>
              <a:gd name="connsiteX9609" fmla="*/ 1902200 w 7414059"/>
              <a:gd name="connsiteY9609" fmla="*/ 6555401 h 8604433"/>
              <a:gd name="connsiteX9610" fmla="*/ 1870605 w 7414059"/>
              <a:gd name="connsiteY9610" fmla="*/ 6538074 h 8604433"/>
              <a:gd name="connsiteX9611" fmla="*/ 1899180 w 7414059"/>
              <a:gd name="connsiteY9611" fmla="*/ 6563011 h 8604433"/>
              <a:gd name="connsiteX9612" fmla="*/ 5600862 w 7414059"/>
              <a:gd name="connsiteY9612" fmla="*/ 6674101 h 8604433"/>
              <a:gd name="connsiteX9613" fmla="*/ 5456768 w 7414059"/>
              <a:gd name="connsiteY9613" fmla="*/ 6784344 h 8604433"/>
              <a:gd name="connsiteX9614" fmla="*/ 5456768 w 7414059"/>
              <a:gd name="connsiteY9614" fmla="*/ 6797231 h 8604433"/>
              <a:gd name="connsiteX9615" fmla="*/ 5478199 w 7414059"/>
              <a:gd name="connsiteY9615" fmla="*/ 6785858 h 8604433"/>
              <a:gd name="connsiteX9616" fmla="*/ 5736908 w 7414059"/>
              <a:gd name="connsiteY9616" fmla="*/ 6607254 h 8604433"/>
              <a:gd name="connsiteX9617" fmla="*/ 5600862 w 7414059"/>
              <a:gd name="connsiteY9617" fmla="*/ 6674101 h 8604433"/>
              <a:gd name="connsiteX9618" fmla="*/ 6086466 w 7414059"/>
              <a:gd name="connsiteY9618" fmla="*/ 6655822 h 8604433"/>
              <a:gd name="connsiteX9619" fmla="*/ 6106335 w 7414059"/>
              <a:gd name="connsiteY9619" fmla="*/ 6673901 h 8604433"/>
              <a:gd name="connsiteX9620" fmla="*/ 6154474 w 7414059"/>
              <a:gd name="connsiteY9620" fmla="*/ 6587205 h 8604433"/>
              <a:gd name="connsiteX9621" fmla="*/ 6086466 w 7414059"/>
              <a:gd name="connsiteY9621" fmla="*/ 6655822 h 8604433"/>
              <a:gd name="connsiteX9622" fmla="*/ 1580093 w 7414059"/>
              <a:gd name="connsiteY9622" fmla="*/ 6641144 h 8604433"/>
              <a:gd name="connsiteX9623" fmla="*/ 1613430 w 7414059"/>
              <a:gd name="connsiteY9623" fmla="*/ 6697227 h 8604433"/>
              <a:gd name="connsiteX9624" fmla="*/ 1646673 w 7414059"/>
              <a:gd name="connsiteY9624" fmla="*/ 6729860 h 8604433"/>
              <a:gd name="connsiteX9625" fmla="*/ 1613335 w 7414059"/>
              <a:gd name="connsiteY9625" fmla="*/ 6673777 h 8604433"/>
              <a:gd name="connsiteX9626" fmla="*/ 1580093 w 7414059"/>
              <a:gd name="connsiteY9626" fmla="*/ 6641144 h 8604433"/>
              <a:gd name="connsiteX9627" fmla="*/ 1839420 w 7414059"/>
              <a:gd name="connsiteY9627" fmla="*/ 6649632 h 8604433"/>
              <a:gd name="connsiteX9628" fmla="*/ 1861671 w 7414059"/>
              <a:gd name="connsiteY9628" fmla="*/ 6661033 h 8604433"/>
              <a:gd name="connsiteX9629" fmla="*/ 1845231 w 7414059"/>
              <a:gd name="connsiteY9629" fmla="*/ 6643821 h 8604433"/>
              <a:gd name="connsiteX9630" fmla="*/ 1822980 w 7414059"/>
              <a:gd name="connsiteY9630" fmla="*/ 6632410 h 8604433"/>
              <a:gd name="connsiteX9631" fmla="*/ 1839420 w 7414059"/>
              <a:gd name="connsiteY9631" fmla="*/ 6649632 h 8604433"/>
              <a:gd name="connsiteX9632" fmla="*/ 1917659 w 7414059"/>
              <a:gd name="connsiteY9632" fmla="*/ 6709915 h 8604433"/>
              <a:gd name="connsiteX9633" fmla="*/ 2014290 w 7414059"/>
              <a:gd name="connsiteY9633" fmla="*/ 6775113 h 8604433"/>
              <a:gd name="connsiteX9634" fmla="*/ 1964941 w 7414059"/>
              <a:gd name="connsiteY9634" fmla="*/ 6735299 h 8604433"/>
              <a:gd name="connsiteX9635" fmla="*/ 1917659 w 7414059"/>
              <a:gd name="connsiteY9635" fmla="*/ 6709915 h 8604433"/>
              <a:gd name="connsiteX9636" fmla="*/ 5742156 w 7414059"/>
              <a:gd name="connsiteY9636" fmla="*/ 6770370 h 8604433"/>
              <a:gd name="connsiteX9637" fmla="*/ 5699655 w 7414059"/>
              <a:gd name="connsiteY9637" fmla="*/ 6791801 h 8604433"/>
              <a:gd name="connsiteX9638" fmla="*/ 5693855 w 7414059"/>
              <a:gd name="connsiteY9638" fmla="*/ 6829901 h 8604433"/>
              <a:gd name="connsiteX9639" fmla="*/ 5672424 w 7414059"/>
              <a:gd name="connsiteY9639" fmla="*/ 6903415 h 8604433"/>
              <a:gd name="connsiteX9640" fmla="*/ 5657460 w 7414059"/>
              <a:gd name="connsiteY9640" fmla="*/ 6955803 h 8604433"/>
              <a:gd name="connsiteX9641" fmla="*/ 5672071 w 7414059"/>
              <a:gd name="connsiteY9641" fmla="*/ 6934696 h 8604433"/>
              <a:gd name="connsiteX9642" fmla="*/ 5699970 w 7414059"/>
              <a:gd name="connsiteY9642" fmla="*/ 6882651 h 8604433"/>
              <a:gd name="connsiteX9643" fmla="*/ 5713943 w 7414059"/>
              <a:gd name="connsiteY9643" fmla="*/ 6868677 h 8604433"/>
              <a:gd name="connsiteX9644" fmla="*/ 5713943 w 7414059"/>
              <a:gd name="connsiteY9644" fmla="*/ 6881165 h 8604433"/>
              <a:gd name="connsiteX9645" fmla="*/ 5698770 w 7414059"/>
              <a:gd name="connsiteY9645" fmla="*/ 6945820 h 8604433"/>
              <a:gd name="connsiteX9646" fmla="*/ 5712048 w 7414059"/>
              <a:gd name="connsiteY9646" fmla="*/ 6958717 h 8604433"/>
              <a:gd name="connsiteX9647" fmla="*/ 5741994 w 7414059"/>
              <a:gd name="connsiteY9647" fmla="*/ 6910864 h 8604433"/>
              <a:gd name="connsiteX9648" fmla="*/ 5739232 w 7414059"/>
              <a:gd name="connsiteY9648" fmla="*/ 6964433 h 8604433"/>
              <a:gd name="connsiteX9649" fmla="*/ 5723611 w 7414059"/>
              <a:gd name="connsiteY9649" fmla="*/ 7058416 h 8604433"/>
              <a:gd name="connsiteX9650" fmla="*/ 5732993 w 7414059"/>
              <a:gd name="connsiteY9650" fmla="*/ 7033813 h 8604433"/>
              <a:gd name="connsiteX9651" fmla="*/ 5910158 w 7414059"/>
              <a:gd name="connsiteY9651" fmla="*/ 6818557 h 8604433"/>
              <a:gd name="connsiteX9652" fmla="*/ 5928255 w 7414059"/>
              <a:gd name="connsiteY9652" fmla="*/ 6807213 h 8604433"/>
              <a:gd name="connsiteX9653" fmla="*/ 5911587 w 7414059"/>
              <a:gd name="connsiteY9653" fmla="*/ 6806651 h 8604433"/>
              <a:gd name="connsiteX9654" fmla="*/ 5894918 w 7414059"/>
              <a:gd name="connsiteY9654" fmla="*/ 6796564 h 8604433"/>
              <a:gd name="connsiteX9655" fmla="*/ 5931113 w 7414059"/>
              <a:gd name="connsiteY9655" fmla="*/ 6798469 h 8604433"/>
              <a:gd name="connsiteX9656" fmla="*/ 5942543 w 7414059"/>
              <a:gd name="connsiteY9656" fmla="*/ 6809899 h 8604433"/>
              <a:gd name="connsiteX9657" fmla="*/ 5942543 w 7414059"/>
              <a:gd name="connsiteY9657" fmla="*/ 6798002 h 8604433"/>
              <a:gd name="connsiteX9658" fmla="*/ 5823119 w 7414059"/>
              <a:gd name="connsiteY9658" fmla="*/ 6749149 h 8604433"/>
              <a:gd name="connsiteX9659" fmla="*/ 5742156 w 7414059"/>
              <a:gd name="connsiteY9659" fmla="*/ 6770370 h 8604433"/>
              <a:gd name="connsiteX9660" fmla="*/ 3856568 w 7414059"/>
              <a:gd name="connsiteY9660" fmla="*/ 6815052 h 8604433"/>
              <a:gd name="connsiteX9661" fmla="*/ 3866093 w 7414059"/>
              <a:gd name="connsiteY9661" fmla="*/ 6853714 h 8604433"/>
              <a:gd name="connsiteX9662" fmla="*/ 3875618 w 7414059"/>
              <a:gd name="connsiteY9662" fmla="*/ 6820939 h 8604433"/>
              <a:gd name="connsiteX9663" fmla="*/ 3866093 w 7414059"/>
              <a:gd name="connsiteY9663" fmla="*/ 6782276 h 8604433"/>
              <a:gd name="connsiteX9664" fmla="*/ 3856568 w 7414059"/>
              <a:gd name="connsiteY9664" fmla="*/ 6815052 h 8604433"/>
              <a:gd name="connsiteX9665" fmla="*/ 5753948 w 7414059"/>
              <a:gd name="connsiteY9665" fmla="*/ 6798469 h 8604433"/>
              <a:gd name="connsiteX9666" fmla="*/ 5751481 w 7414059"/>
              <a:gd name="connsiteY9666" fmla="*/ 6853714 h 8604433"/>
              <a:gd name="connsiteX9667" fmla="*/ 5774722 w 7414059"/>
              <a:gd name="connsiteY9667" fmla="*/ 6813233 h 8604433"/>
              <a:gd name="connsiteX9668" fmla="*/ 5753948 w 7414059"/>
              <a:gd name="connsiteY9668" fmla="*/ 6798469 h 8604433"/>
              <a:gd name="connsiteX9669" fmla="*/ 6101773 w 7414059"/>
              <a:gd name="connsiteY9669" fmla="*/ 6816776 h 8604433"/>
              <a:gd name="connsiteX9670" fmla="*/ 6042937 w 7414059"/>
              <a:gd name="connsiteY9670" fmla="*/ 6818919 h 8604433"/>
              <a:gd name="connsiteX9671" fmla="*/ 6060481 w 7414059"/>
              <a:gd name="connsiteY9671" fmla="*/ 6806089 h 8604433"/>
              <a:gd name="connsiteX9672" fmla="*/ 6046242 w 7414059"/>
              <a:gd name="connsiteY9672" fmla="*/ 6806089 h 8604433"/>
              <a:gd name="connsiteX9673" fmla="*/ 5917368 w 7414059"/>
              <a:gd name="connsiteY9673" fmla="*/ 6903216 h 8604433"/>
              <a:gd name="connsiteX9674" fmla="*/ 5835425 w 7414059"/>
              <a:gd name="connsiteY9674" fmla="*/ 6996589 h 8604433"/>
              <a:gd name="connsiteX9675" fmla="*/ 5833844 w 7414059"/>
              <a:gd name="connsiteY9675" fmla="*/ 6984683 h 8604433"/>
              <a:gd name="connsiteX9676" fmla="*/ 5840559 w 7414059"/>
              <a:gd name="connsiteY9676" fmla="*/ 6972776 h 8604433"/>
              <a:gd name="connsiteX9677" fmla="*/ 5828900 w 7414059"/>
              <a:gd name="connsiteY9677" fmla="*/ 6983520 h 8604433"/>
              <a:gd name="connsiteX9678" fmla="*/ 5809098 w 7414059"/>
              <a:gd name="connsiteY9678" fmla="*/ 7026383 h 8604433"/>
              <a:gd name="connsiteX9679" fmla="*/ 5794896 w 7414059"/>
              <a:gd name="connsiteY9679" fmla="*/ 7082314 h 8604433"/>
              <a:gd name="connsiteX9680" fmla="*/ 5788828 w 7414059"/>
              <a:gd name="connsiteY9680" fmla="*/ 7106126 h 8604433"/>
              <a:gd name="connsiteX9681" fmla="*/ 5799601 w 7414059"/>
              <a:gd name="connsiteY9681" fmla="*/ 7089258 h 8604433"/>
              <a:gd name="connsiteX9682" fmla="*/ 5818137 w 7414059"/>
              <a:gd name="connsiteY9682" fmla="*/ 7077199 h 8604433"/>
              <a:gd name="connsiteX9683" fmla="*/ 5851027 w 7414059"/>
              <a:gd name="connsiteY9683" fmla="*/ 7044062 h 8604433"/>
              <a:gd name="connsiteX9684" fmla="*/ 5879926 w 7414059"/>
              <a:gd name="connsiteY9684" fmla="*/ 7041833 h 8604433"/>
              <a:gd name="connsiteX9685" fmla="*/ 5842816 w 7414059"/>
              <a:gd name="connsiteY9685" fmla="*/ 7165658 h 8604433"/>
              <a:gd name="connsiteX9686" fmla="*/ 5846397 w 7414059"/>
              <a:gd name="connsiteY9686" fmla="*/ 7215664 h 8604433"/>
              <a:gd name="connsiteX9687" fmla="*/ 5856818 w 7414059"/>
              <a:gd name="connsiteY9687" fmla="*/ 7199624 h 8604433"/>
              <a:gd name="connsiteX9688" fmla="*/ 5936913 w 7414059"/>
              <a:gd name="connsiteY9688" fmla="*/ 7025945 h 8604433"/>
              <a:gd name="connsiteX9689" fmla="*/ 5918949 w 7414059"/>
              <a:gd name="connsiteY9689" fmla="*/ 7089468 h 8604433"/>
              <a:gd name="connsiteX9690" fmla="*/ 5888936 w 7414059"/>
              <a:gd name="connsiteY9690" fmla="*/ 7187775 h 8604433"/>
              <a:gd name="connsiteX9691" fmla="*/ 5882488 w 7414059"/>
              <a:gd name="connsiteY9691" fmla="*/ 7228104 h 8604433"/>
              <a:gd name="connsiteX9692" fmla="*/ 5893470 w 7414059"/>
              <a:gd name="connsiteY9692" fmla="*/ 7221322 h 8604433"/>
              <a:gd name="connsiteX9693" fmla="*/ 5904862 w 7414059"/>
              <a:gd name="connsiteY9693" fmla="*/ 7188909 h 8604433"/>
              <a:gd name="connsiteX9694" fmla="*/ 5970404 w 7414059"/>
              <a:gd name="connsiteY9694" fmla="*/ 7048539 h 8604433"/>
              <a:gd name="connsiteX9695" fmla="*/ 5955697 w 7414059"/>
              <a:gd name="connsiteY9695" fmla="*/ 7115947 h 8604433"/>
              <a:gd name="connsiteX9696" fmla="*/ 5941400 w 7414059"/>
              <a:gd name="connsiteY9696" fmla="*/ 7252230 h 8604433"/>
              <a:gd name="connsiteX9697" fmla="*/ 5954116 w 7414059"/>
              <a:gd name="connsiteY9697" fmla="*/ 7218893 h 8604433"/>
              <a:gd name="connsiteX9698" fmla="*/ 6034983 w 7414059"/>
              <a:gd name="connsiteY9698" fmla="*/ 7050195 h 8604433"/>
              <a:gd name="connsiteX9699" fmla="*/ 6096419 w 7414059"/>
              <a:gd name="connsiteY9699" fmla="*/ 7041985 h 8604433"/>
              <a:gd name="connsiteX9700" fmla="*/ 6018743 w 7414059"/>
              <a:gd name="connsiteY9700" fmla="*/ 7162629 h 8604433"/>
              <a:gd name="connsiteX9701" fmla="*/ 6051576 w 7414059"/>
              <a:gd name="connsiteY9701" fmla="*/ 7123796 h 8604433"/>
              <a:gd name="connsiteX9702" fmla="*/ 6143149 w 7414059"/>
              <a:gd name="connsiteY9702" fmla="*/ 7035813 h 8604433"/>
              <a:gd name="connsiteX9703" fmla="*/ 6201890 w 7414059"/>
              <a:gd name="connsiteY9703" fmla="*/ 6996589 h 8604433"/>
              <a:gd name="connsiteX9704" fmla="*/ 6246733 w 7414059"/>
              <a:gd name="connsiteY9704" fmla="*/ 6996589 h 8604433"/>
              <a:gd name="connsiteX9705" fmla="*/ 6404372 w 7414059"/>
              <a:gd name="connsiteY9705" fmla="*/ 7055320 h 8604433"/>
              <a:gd name="connsiteX9706" fmla="*/ 6428251 w 7414059"/>
              <a:gd name="connsiteY9706" fmla="*/ 7075904 h 8604433"/>
              <a:gd name="connsiteX9707" fmla="*/ 6354852 w 7414059"/>
              <a:gd name="connsiteY9707" fmla="*/ 6980063 h 8604433"/>
              <a:gd name="connsiteX9708" fmla="*/ 6318780 w 7414059"/>
              <a:gd name="connsiteY9708" fmla="*/ 6949250 h 8604433"/>
              <a:gd name="connsiteX9709" fmla="*/ 6340850 w 7414059"/>
              <a:gd name="connsiteY9709" fmla="*/ 6949107 h 8604433"/>
              <a:gd name="connsiteX9710" fmla="*/ 6460255 w 7414059"/>
              <a:gd name="connsiteY9710" fmla="*/ 7082314 h 8604433"/>
              <a:gd name="connsiteX9711" fmla="*/ 6465456 w 7414059"/>
              <a:gd name="connsiteY9711" fmla="*/ 7063264 h 8604433"/>
              <a:gd name="connsiteX9712" fmla="*/ 6220397 w 7414059"/>
              <a:gd name="connsiteY9712" fmla="*/ 6806527 h 8604433"/>
              <a:gd name="connsiteX9713" fmla="*/ 6168162 w 7414059"/>
              <a:gd name="connsiteY9713" fmla="*/ 6792068 h 8604433"/>
              <a:gd name="connsiteX9714" fmla="*/ 6101773 w 7414059"/>
              <a:gd name="connsiteY9714" fmla="*/ 6816776 h 8604433"/>
              <a:gd name="connsiteX9715" fmla="*/ 5204355 w 7414059"/>
              <a:gd name="connsiteY9715" fmla="*/ 6834664 h 8604433"/>
              <a:gd name="connsiteX9716" fmla="*/ 5207994 w 7414059"/>
              <a:gd name="connsiteY9716" fmla="*/ 6844189 h 8604433"/>
              <a:gd name="connsiteX9717" fmla="*/ 5223405 w 7414059"/>
              <a:gd name="connsiteY9717" fmla="*/ 6834664 h 8604433"/>
              <a:gd name="connsiteX9718" fmla="*/ 5219767 w 7414059"/>
              <a:gd name="connsiteY9718" fmla="*/ 6825139 h 8604433"/>
              <a:gd name="connsiteX9719" fmla="*/ 5204355 w 7414059"/>
              <a:gd name="connsiteY9719" fmla="*/ 6834664 h 8604433"/>
              <a:gd name="connsiteX9720" fmla="*/ 6121137 w 7414059"/>
              <a:gd name="connsiteY9720" fmla="*/ 6835426 h 8604433"/>
              <a:gd name="connsiteX9721" fmla="*/ 6104468 w 7414059"/>
              <a:gd name="connsiteY9721" fmla="*/ 6852981 h 8604433"/>
              <a:gd name="connsiteX9722" fmla="*/ 6168848 w 7414059"/>
              <a:gd name="connsiteY9722" fmla="*/ 6836797 h 8604433"/>
              <a:gd name="connsiteX9723" fmla="*/ 6121137 w 7414059"/>
              <a:gd name="connsiteY9723" fmla="*/ 6835426 h 8604433"/>
              <a:gd name="connsiteX9724" fmla="*/ 5787762 w 7414059"/>
              <a:gd name="connsiteY9724" fmla="*/ 6864001 h 8604433"/>
              <a:gd name="connsiteX9725" fmla="*/ 5771093 w 7414059"/>
              <a:gd name="connsiteY9725" fmla="*/ 6882765 h 8604433"/>
              <a:gd name="connsiteX9726" fmla="*/ 5813955 w 7414059"/>
              <a:gd name="connsiteY9726" fmla="*/ 6872764 h 8604433"/>
              <a:gd name="connsiteX9727" fmla="*/ 5831195 w 7414059"/>
              <a:gd name="connsiteY9727" fmla="*/ 6853714 h 8604433"/>
              <a:gd name="connsiteX9728" fmla="*/ 5817813 w 7414059"/>
              <a:gd name="connsiteY9728" fmla="*/ 6854000 h 8604433"/>
              <a:gd name="connsiteX9729" fmla="*/ 5787762 w 7414059"/>
              <a:gd name="connsiteY9729" fmla="*/ 6864001 h 8604433"/>
              <a:gd name="connsiteX9730" fmla="*/ 6152093 w 7414059"/>
              <a:gd name="connsiteY9730" fmla="*/ 6877526 h 8604433"/>
              <a:gd name="connsiteX9731" fmla="*/ 6165599 w 7414059"/>
              <a:gd name="connsiteY9731" fmla="*/ 6886032 h 8604433"/>
              <a:gd name="connsiteX9732" fmla="*/ 6180668 w 7414059"/>
              <a:gd name="connsiteY9732" fmla="*/ 6871745 h 8604433"/>
              <a:gd name="connsiteX9733" fmla="*/ 6152093 w 7414059"/>
              <a:gd name="connsiteY9733" fmla="*/ 6877526 h 8604433"/>
              <a:gd name="connsiteX9734" fmla="*/ 2980268 w 7414059"/>
              <a:gd name="connsiteY9734" fmla="*/ 6905330 h 8604433"/>
              <a:gd name="connsiteX9735" fmla="*/ 3193542 w 7414059"/>
              <a:gd name="connsiteY9735" fmla="*/ 6968405 h 8604433"/>
              <a:gd name="connsiteX9736" fmla="*/ 3349352 w 7414059"/>
              <a:gd name="connsiteY9736" fmla="*/ 6992626 h 8604433"/>
              <a:gd name="connsiteX9737" fmla="*/ 3194580 w 7414059"/>
              <a:gd name="connsiteY9737" fmla="*/ 6939430 h 8604433"/>
              <a:gd name="connsiteX9738" fmla="*/ 2980268 w 7414059"/>
              <a:gd name="connsiteY9738" fmla="*/ 6905330 h 8604433"/>
              <a:gd name="connsiteX9739" fmla="*/ 5944448 w 7414059"/>
              <a:gd name="connsiteY9739" fmla="*/ 6912769 h 8604433"/>
              <a:gd name="connsiteX9740" fmla="*/ 5933018 w 7414059"/>
              <a:gd name="connsiteY9740" fmla="*/ 6931524 h 8604433"/>
              <a:gd name="connsiteX9741" fmla="*/ 5965318 w 7414059"/>
              <a:gd name="connsiteY9741" fmla="*/ 6914893 h 8604433"/>
              <a:gd name="connsiteX9742" fmla="*/ 5944448 w 7414059"/>
              <a:gd name="connsiteY9742" fmla="*/ 6912769 h 8604433"/>
              <a:gd name="connsiteX9743" fmla="*/ 6486830 w 7414059"/>
              <a:gd name="connsiteY9743" fmla="*/ 6928409 h 8604433"/>
              <a:gd name="connsiteX9744" fmla="*/ 6480324 w 7414059"/>
              <a:gd name="connsiteY9744" fmla="*/ 6957298 h 8604433"/>
              <a:gd name="connsiteX9745" fmla="*/ 6486754 w 7414059"/>
              <a:gd name="connsiteY9745" fmla="*/ 6977539 h 8604433"/>
              <a:gd name="connsiteX9746" fmla="*/ 6517062 w 7414059"/>
              <a:gd name="connsiteY9746" fmla="*/ 6977673 h 8604433"/>
              <a:gd name="connsiteX9747" fmla="*/ 6590243 w 7414059"/>
              <a:gd name="connsiteY9747" fmla="*/ 6997703 h 8604433"/>
              <a:gd name="connsiteX9748" fmla="*/ 6542056 w 7414059"/>
              <a:gd name="connsiteY9748" fmla="*/ 7006114 h 8604433"/>
              <a:gd name="connsiteX9749" fmla="*/ 6544742 w 7414059"/>
              <a:gd name="connsiteY9749" fmla="*/ 7028288 h 8604433"/>
              <a:gd name="connsiteX9750" fmla="*/ 6833130 w 7414059"/>
              <a:gd name="connsiteY9750" fmla="*/ 7129777 h 8604433"/>
              <a:gd name="connsiteX9751" fmla="*/ 6928380 w 7414059"/>
              <a:gd name="connsiteY9751" fmla="*/ 7176097 h 8604433"/>
              <a:gd name="connsiteX9752" fmla="*/ 6995055 w 7414059"/>
              <a:gd name="connsiteY9752" fmla="*/ 7237353 h 8604433"/>
              <a:gd name="connsiteX9753" fmla="*/ 7247411 w 7414059"/>
              <a:gd name="connsiteY9753" fmla="*/ 7643946 h 8604433"/>
              <a:gd name="connsiteX9754" fmla="*/ 7247468 w 7414059"/>
              <a:gd name="connsiteY9754" fmla="*/ 7657900 h 8604433"/>
              <a:gd name="connsiteX9755" fmla="*/ 7234562 w 7414059"/>
              <a:gd name="connsiteY9755" fmla="*/ 7643946 h 8604433"/>
              <a:gd name="connsiteX9756" fmla="*/ 7205282 w 7414059"/>
              <a:gd name="connsiteY9756" fmla="*/ 7587139 h 8604433"/>
              <a:gd name="connsiteX9757" fmla="*/ 7109698 w 7414059"/>
              <a:gd name="connsiteY9757" fmla="*/ 7415975 h 8604433"/>
              <a:gd name="connsiteX9758" fmla="*/ 7095068 w 7414059"/>
              <a:gd name="connsiteY9758" fmla="*/ 7403830 h 8604433"/>
              <a:gd name="connsiteX9759" fmla="*/ 7095068 w 7414059"/>
              <a:gd name="connsiteY9759" fmla="*/ 7415432 h 8604433"/>
              <a:gd name="connsiteX9760" fmla="*/ 7113413 w 7414059"/>
              <a:gd name="connsiteY9760" fmla="*/ 7452798 h 8604433"/>
              <a:gd name="connsiteX9761" fmla="*/ 7239143 w 7414059"/>
              <a:gd name="connsiteY9761" fmla="*/ 7747169 h 8604433"/>
              <a:gd name="connsiteX9762" fmla="*/ 7166915 w 7414059"/>
              <a:gd name="connsiteY9762" fmla="*/ 8172926 h 8604433"/>
              <a:gd name="connsiteX9763" fmla="*/ 6807366 w 7414059"/>
              <a:gd name="connsiteY9763" fmla="*/ 8398164 h 8604433"/>
              <a:gd name="connsiteX9764" fmla="*/ 6461655 w 7414059"/>
              <a:gd name="connsiteY9764" fmla="*/ 8382772 h 8604433"/>
              <a:gd name="connsiteX9765" fmla="*/ 6153855 w 7414059"/>
              <a:gd name="connsiteY9765" fmla="*/ 8230248 h 8604433"/>
              <a:gd name="connsiteX9766" fmla="*/ 5903224 w 7414059"/>
              <a:gd name="connsiteY9766" fmla="*/ 7853839 h 8604433"/>
              <a:gd name="connsiteX9767" fmla="*/ 5880630 w 7414059"/>
              <a:gd name="connsiteY9767" fmla="*/ 7772876 h 8604433"/>
              <a:gd name="connsiteX9768" fmla="*/ 5880735 w 7414059"/>
              <a:gd name="connsiteY9768" fmla="*/ 7610951 h 8604433"/>
              <a:gd name="connsiteX9769" fmla="*/ 5880840 w 7414059"/>
              <a:gd name="connsiteY9769" fmla="*/ 7449026 h 8604433"/>
              <a:gd name="connsiteX9770" fmla="*/ 5898633 w 7414059"/>
              <a:gd name="connsiteY9770" fmla="*/ 7403954 h 8604433"/>
              <a:gd name="connsiteX9771" fmla="*/ 5916425 w 7414059"/>
              <a:gd name="connsiteY9771" fmla="*/ 7358891 h 8604433"/>
              <a:gd name="connsiteX9772" fmla="*/ 5904433 w 7414059"/>
              <a:gd name="connsiteY9772" fmla="*/ 7329935 h 8604433"/>
              <a:gd name="connsiteX9773" fmla="*/ 5865410 w 7414059"/>
              <a:gd name="connsiteY9773" fmla="*/ 7334479 h 8604433"/>
              <a:gd name="connsiteX9774" fmla="*/ 5831748 w 7414059"/>
              <a:gd name="connsiteY9774" fmla="*/ 7384266 h 8604433"/>
              <a:gd name="connsiteX9775" fmla="*/ 5854199 w 7414059"/>
              <a:gd name="connsiteY9775" fmla="*/ 7284939 h 8604433"/>
              <a:gd name="connsiteX9776" fmla="*/ 5849684 w 7414059"/>
              <a:gd name="connsiteY9776" fmla="*/ 7276100 h 8604433"/>
              <a:gd name="connsiteX9777" fmla="*/ 5818375 w 7414059"/>
              <a:gd name="connsiteY9777" fmla="*/ 7370531 h 8604433"/>
              <a:gd name="connsiteX9778" fmla="*/ 5797439 w 7414059"/>
              <a:gd name="connsiteY9778" fmla="*/ 7458551 h 8604433"/>
              <a:gd name="connsiteX9779" fmla="*/ 5798744 w 7414059"/>
              <a:gd name="connsiteY9779" fmla="*/ 7606189 h 8604433"/>
              <a:gd name="connsiteX9780" fmla="*/ 5891432 w 7414059"/>
              <a:gd name="connsiteY9780" fmla="*/ 8040767 h 8604433"/>
              <a:gd name="connsiteX9781" fmla="*/ 5947829 w 7414059"/>
              <a:gd name="connsiteY9781" fmla="*/ 8140913 h 8604433"/>
              <a:gd name="connsiteX9782" fmla="*/ 6299730 w 7414059"/>
              <a:gd name="connsiteY9782" fmla="*/ 8398736 h 8604433"/>
              <a:gd name="connsiteX9783" fmla="*/ 6573574 w 7414059"/>
              <a:gd name="connsiteY9783" fmla="*/ 8477612 h 8604433"/>
              <a:gd name="connsiteX9784" fmla="*/ 6546371 w 7414059"/>
              <a:gd name="connsiteY9784" fmla="*/ 8501539 h 8604433"/>
              <a:gd name="connsiteX9785" fmla="*/ 6247343 w 7414059"/>
              <a:gd name="connsiteY9785" fmla="*/ 8424901 h 8604433"/>
              <a:gd name="connsiteX9786" fmla="*/ 6228293 w 7414059"/>
              <a:gd name="connsiteY9786" fmla="*/ 8406289 h 8604433"/>
              <a:gd name="connsiteX9787" fmla="*/ 6209243 w 7414059"/>
              <a:gd name="connsiteY9787" fmla="*/ 8396097 h 8604433"/>
              <a:gd name="connsiteX9788" fmla="*/ 6209243 w 7414059"/>
              <a:gd name="connsiteY9788" fmla="*/ 8415966 h 8604433"/>
              <a:gd name="connsiteX9789" fmla="*/ 6209243 w 7414059"/>
              <a:gd name="connsiteY9789" fmla="*/ 8435835 h 8604433"/>
              <a:gd name="connsiteX9790" fmla="*/ 6244733 w 7414059"/>
              <a:gd name="connsiteY9790" fmla="*/ 8450666 h 8604433"/>
              <a:gd name="connsiteX9791" fmla="*/ 6409039 w 7414059"/>
              <a:gd name="connsiteY9791" fmla="*/ 8499729 h 8604433"/>
              <a:gd name="connsiteX9792" fmla="*/ 6537855 w 7414059"/>
              <a:gd name="connsiteY9792" fmla="*/ 8533972 h 8604433"/>
              <a:gd name="connsiteX9793" fmla="*/ 6666443 w 7414059"/>
              <a:gd name="connsiteY9793" fmla="*/ 8534143 h 8604433"/>
              <a:gd name="connsiteX9794" fmla="*/ 6795030 w 7414059"/>
              <a:gd name="connsiteY9794" fmla="*/ 8534305 h 8604433"/>
              <a:gd name="connsiteX9795" fmla="*/ 6894062 w 7414059"/>
              <a:gd name="connsiteY9795" fmla="*/ 8507873 h 8604433"/>
              <a:gd name="connsiteX9796" fmla="*/ 7129530 w 7414059"/>
              <a:gd name="connsiteY9796" fmla="*/ 8400783 h 8604433"/>
              <a:gd name="connsiteX9797" fmla="*/ 7358939 w 7414059"/>
              <a:gd name="connsiteY9797" fmla="*/ 8063389 h 8604433"/>
              <a:gd name="connsiteX9798" fmla="*/ 7375360 w 7414059"/>
              <a:gd name="connsiteY9798" fmla="*/ 8001476 h 8604433"/>
              <a:gd name="connsiteX9799" fmla="*/ 7375570 w 7414059"/>
              <a:gd name="connsiteY9799" fmla="*/ 7844314 h 8604433"/>
              <a:gd name="connsiteX9800" fmla="*/ 7375770 w 7414059"/>
              <a:gd name="connsiteY9800" fmla="*/ 7687151 h 8604433"/>
              <a:gd name="connsiteX9801" fmla="*/ 7349233 w 7414059"/>
              <a:gd name="connsiteY9801" fmla="*/ 7610951 h 8604433"/>
              <a:gd name="connsiteX9802" fmla="*/ 7274900 w 7414059"/>
              <a:gd name="connsiteY9802" fmla="*/ 7449026 h 8604433"/>
              <a:gd name="connsiteX9803" fmla="*/ 7215855 w 7414059"/>
              <a:gd name="connsiteY9803" fmla="*/ 7342442 h 8604433"/>
              <a:gd name="connsiteX9804" fmla="*/ 7149760 w 7414059"/>
              <a:gd name="connsiteY9804" fmla="*/ 7254926 h 8604433"/>
              <a:gd name="connsiteX9805" fmla="*/ 6679397 w 7414059"/>
              <a:gd name="connsiteY9805" fmla="*/ 6954355 h 8604433"/>
              <a:gd name="connsiteX9806" fmla="*/ 6486830 w 7414059"/>
              <a:gd name="connsiteY9806" fmla="*/ 6928409 h 8604433"/>
              <a:gd name="connsiteX9807" fmla="*/ 5986996 w 7414059"/>
              <a:gd name="connsiteY9807" fmla="*/ 6945792 h 8604433"/>
              <a:gd name="connsiteX9808" fmla="*/ 5980643 w 7414059"/>
              <a:gd name="connsiteY9808" fmla="*/ 6961985 h 8604433"/>
              <a:gd name="connsiteX9809" fmla="*/ 5991911 w 7414059"/>
              <a:gd name="connsiteY9809" fmla="*/ 6960556 h 8604433"/>
              <a:gd name="connsiteX9810" fmla="*/ 5998264 w 7414059"/>
              <a:gd name="connsiteY9810" fmla="*/ 6944364 h 8604433"/>
              <a:gd name="connsiteX9811" fmla="*/ 5986996 w 7414059"/>
              <a:gd name="connsiteY9811" fmla="*/ 6945792 h 8604433"/>
              <a:gd name="connsiteX9812" fmla="*/ 6168762 w 7414059"/>
              <a:gd name="connsiteY9812" fmla="*/ 6968776 h 8604433"/>
              <a:gd name="connsiteX9813" fmla="*/ 6152093 w 7414059"/>
              <a:gd name="connsiteY9813" fmla="*/ 6986874 h 8604433"/>
              <a:gd name="connsiteX9814" fmla="*/ 6222416 w 7414059"/>
              <a:gd name="connsiteY9814" fmla="*/ 6968176 h 8604433"/>
              <a:gd name="connsiteX9815" fmla="*/ 6168762 w 7414059"/>
              <a:gd name="connsiteY9815" fmla="*/ 6968776 h 8604433"/>
              <a:gd name="connsiteX9816" fmla="*/ 6032354 w 7414059"/>
              <a:gd name="connsiteY9816" fmla="*/ 6981625 h 8604433"/>
              <a:gd name="connsiteX9817" fmla="*/ 6021362 w 7414059"/>
              <a:gd name="connsiteY9817" fmla="*/ 7002390 h 8604433"/>
              <a:gd name="connsiteX9818" fmla="*/ 6044594 w 7414059"/>
              <a:gd name="connsiteY9818" fmla="*/ 6993865 h 8604433"/>
              <a:gd name="connsiteX9819" fmla="*/ 6032354 w 7414059"/>
              <a:gd name="connsiteY9819" fmla="*/ 6981625 h 8604433"/>
              <a:gd name="connsiteX9820" fmla="*/ 4904318 w 7414059"/>
              <a:gd name="connsiteY9820" fmla="*/ 7012343 h 8604433"/>
              <a:gd name="connsiteX9821" fmla="*/ 4614491 w 7414059"/>
              <a:gd name="connsiteY9821" fmla="*/ 7104888 h 8604433"/>
              <a:gd name="connsiteX9822" fmla="*/ 4572724 w 7414059"/>
              <a:gd name="connsiteY9822" fmla="*/ 7129024 h 8604433"/>
              <a:gd name="connsiteX9823" fmla="*/ 4568371 w 7414059"/>
              <a:gd name="connsiteY9823" fmla="*/ 7142407 h 8604433"/>
              <a:gd name="connsiteX9824" fmla="*/ 4612577 w 7414059"/>
              <a:gd name="connsiteY9824" fmla="*/ 7136350 h 8604433"/>
              <a:gd name="connsiteX9825" fmla="*/ 4978137 w 7414059"/>
              <a:gd name="connsiteY9825" fmla="*/ 7019687 h 8604433"/>
              <a:gd name="connsiteX9826" fmla="*/ 5011474 w 7414059"/>
              <a:gd name="connsiteY9826" fmla="*/ 6978015 h 8604433"/>
              <a:gd name="connsiteX9827" fmla="*/ 4904318 w 7414059"/>
              <a:gd name="connsiteY9827" fmla="*/ 7012343 h 8604433"/>
              <a:gd name="connsiteX9828" fmla="*/ 3500685 w 7414059"/>
              <a:gd name="connsiteY9828" fmla="*/ 6994474 h 8604433"/>
              <a:gd name="connsiteX9829" fmla="*/ 3507477 w 7414059"/>
              <a:gd name="connsiteY9829" fmla="*/ 7009010 h 8604433"/>
              <a:gd name="connsiteX9830" fmla="*/ 3727190 w 7414059"/>
              <a:gd name="connsiteY9830" fmla="*/ 7029669 h 8604433"/>
              <a:gd name="connsiteX9831" fmla="*/ 3739506 w 7414059"/>
              <a:gd name="connsiteY9831" fmla="*/ 7019163 h 8604433"/>
              <a:gd name="connsiteX9832" fmla="*/ 3583981 w 7414059"/>
              <a:gd name="connsiteY9832" fmla="*/ 6991026 h 8604433"/>
              <a:gd name="connsiteX9833" fmla="*/ 3500685 w 7414059"/>
              <a:gd name="connsiteY9833" fmla="*/ 6994474 h 8604433"/>
              <a:gd name="connsiteX9834" fmla="*/ 6623580 w 7414059"/>
              <a:gd name="connsiteY9834" fmla="*/ 7013324 h 8604433"/>
              <a:gd name="connsiteX9835" fmla="*/ 6821224 w 7414059"/>
              <a:gd name="connsiteY9835" fmla="*/ 7098316 h 8604433"/>
              <a:gd name="connsiteX9836" fmla="*/ 6837893 w 7414059"/>
              <a:gd name="connsiteY9836" fmla="*/ 7093468 h 8604433"/>
              <a:gd name="connsiteX9837" fmla="*/ 6656042 w 7414059"/>
              <a:gd name="connsiteY9837" fmla="*/ 7008971 h 8604433"/>
              <a:gd name="connsiteX9838" fmla="*/ 6623580 w 7414059"/>
              <a:gd name="connsiteY9838" fmla="*/ 7013324 h 8604433"/>
              <a:gd name="connsiteX9839" fmla="*/ 3847043 w 7414059"/>
              <a:gd name="connsiteY9839" fmla="*/ 7024145 h 8604433"/>
              <a:gd name="connsiteX9840" fmla="*/ 4062136 w 7414059"/>
              <a:gd name="connsiteY9840" fmla="*/ 7044214 h 8604433"/>
              <a:gd name="connsiteX9841" fmla="*/ 4217327 w 7414059"/>
              <a:gd name="connsiteY9841" fmla="*/ 7021592 h 8604433"/>
              <a:gd name="connsiteX9842" fmla="*/ 3847043 w 7414059"/>
              <a:gd name="connsiteY9842" fmla="*/ 7024145 h 8604433"/>
              <a:gd name="connsiteX9843" fmla="*/ 4942418 w 7414059"/>
              <a:gd name="connsiteY9843" fmla="*/ 7064417 h 8604433"/>
              <a:gd name="connsiteX9844" fmla="*/ 4738612 w 7414059"/>
              <a:gd name="connsiteY9844" fmla="*/ 7125129 h 8604433"/>
              <a:gd name="connsiteX9845" fmla="*/ 4577315 w 7414059"/>
              <a:gd name="connsiteY9845" fmla="*/ 7176907 h 8604433"/>
              <a:gd name="connsiteX9846" fmla="*/ 4756138 w 7414059"/>
              <a:gd name="connsiteY9846" fmla="*/ 7151170 h 8604433"/>
              <a:gd name="connsiteX9847" fmla="*/ 5006817 w 7414059"/>
              <a:gd name="connsiteY9847" fmla="*/ 7056120 h 8604433"/>
              <a:gd name="connsiteX9848" fmla="*/ 4942418 w 7414059"/>
              <a:gd name="connsiteY9848" fmla="*/ 7064417 h 8604433"/>
              <a:gd name="connsiteX9849" fmla="*/ 6165256 w 7414059"/>
              <a:gd name="connsiteY9849" fmla="*/ 7075170 h 8604433"/>
              <a:gd name="connsiteX9850" fmla="*/ 6119117 w 7414059"/>
              <a:gd name="connsiteY9850" fmla="*/ 7106126 h 8604433"/>
              <a:gd name="connsiteX9851" fmla="*/ 6092085 w 7414059"/>
              <a:gd name="connsiteY9851" fmla="*/ 7160905 h 8604433"/>
              <a:gd name="connsiteX9852" fmla="*/ 6068654 w 7414059"/>
              <a:gd name="connsiteY9852" fmla="*/ 7237105 h 8604433"/>
              <a:gd name="connsiteX9853" fmla="*/ 6072264 w 7414059"/>
              <a:gd name="connsiteY9853" fmla="*/ 7258526 h 8604433"/>
              <a:gd name="connsiteX9854" fmla="*/ 6089047 w 7414059"/>
              <a:gd name="connsiteY9854" fmla="*/ 7203729 h 8604433"/>
              <a:gd name="connsiteX9855" fmla="*/ 6124204 w 7414059"/>
              <a:gd name="connsiteY9855" fmla="*/ 7139102 h 8604433"/>
              <a:gd name="connsiteX9856" fmla="*/ 6129776 w 7414059"/>
              <a:gd name="connsiteY9856" fmla="*/ 7170725 h 8604433"/>
              <a:gd name="connsiteX9857" fmla="*/ 6110955 w 7414059"/>
              <a:gd name="connsiteY9857" fmla="*/ 7239476 h 8604433"/>
              <a:gd name="connsiteX9858" fmla="*/ 6104925 w 7414059"/>
              <a:gd name="connsiteY9858" fmla="*/ 7277576 h 8604433"/>
              <a:gd name="connsiteX9859" fmla="*/ 6122289 w 7414059"/>
              <a:gd name="connsiteY9859" fmla="*/ 7227913 h 8604433"/>
              <a:gd name="connsiteX9860" fmla="*/ 6173324 w 7414059"/>
              <a:gd name="connsiteY9860" fmla="*/ 7148989 h 8604433"/>
              <a:gd name="connsiteX9861" fmla="*/ 6176887 w 7414059"/>
              <a:gd name="connsiteY9861" fmla="*/ 7164162 h 8604433"/>
              <a:gd name="connsiteX9862" fmla="*/ 6165123 w 7414059"/>
              <a:gd name="connsiteY9862" fmla="*/ 7204644 h 8604433"/>
              <a:gd name="connsiteX9863" fmla="*/ 6159180 w 7414059"/>
              <a:gd name="connsiteY9863" fmla="*/ 7229951 h 8604433"/>
              <a:gd name="connsiteX9864" fmla="*/ 6182049 w 7414059"/>
              <a:gd name="connsiteY9864" fmla="*/ 7196614 h 8604433"/>
              <a:gd name="connsiteX9865" fmla="*/ 6349737 w 7414059"/>
              <a:gd name="connsiteY9865" fmla="*/ 7095801 h 8604433"/>
              <a:gd name="connsiteX9866" fmla="*/ 6369263 w 7414059"/>
              <a:gd name="connsiteY9866" fmla="*/ 7065169 h 8604433"/>
              <a:gd name="connsiteX9867" fmla="*/ 6346946 w 7414059"/>
              <a:gd name="connsiteY9867" fmla="*/ 7062607 h 8604433"/>
              <a:gd name="connsiteX9868" fmla="*/ 6280680 w 7414059"/>
              <a:gd name="connsiteY9868" fmla="*/ 7087210 h 8604433"/>
              <a:gd name="connsiteX9869" fmla="*/ 6223530 w 7414059"/>
              <a:gd name="connsiteY9869" fmla="*/ 7094011 h 8604433"/>
              <a:gd name="connsiteX9870" fmla="*/ 6234208 w 7414059"/>
              <a:gd name="connsiteY9870" fmla="*/ 7082724 h 8604433"/>
              <a:gd name="connsiteX9871" fmla="*/ 6291358 w 7414059"/>
              <a:gd name="connsiteY9871" fmla="*/ 7058682 h 8604433"/>
              <a:gd name="connsiteX9872" fmla="*/ 6337830 w 7414059"/>
              <a:gd name="connsiteY9872" fmla="*/ 7045919 h 8604433"/>
              <a:gd name="connsiteX9873" fmla="*/ 6274613 w 7414059"/>
              <a:gd name="connsiteY9873" fmla="*/ 7045061 h 8604433"/>
              <a:gd name="connsiteX9874" fmla="*/ 6211396 w 7414059"/>
              <a:gd name="connsiteY9874" fmla="*/ 7044214 h 8604433"/>
              <a:gd name="connsiteX9875" fmla="*/ 6165256 w 7414059"/>
              <a:gd name="connsiteY9875" fmla="*/ 7075170 h 8604433"/>
              <a:gd name="connsiteX9876" fmla="*/ 6561668 w 7414059"/>
              <a:gd name="connsiteY9876" fmla="*/ 7073589 h 8604433"/>
              <a:gd name="connsiteX9877" fmla="*/ 6645535 w 7414059"/>
              <a:gd name="connsiteY9877" fmla="*/ 7101812 h 8604433"/>
              <a:gd name="connsiteX9878" fmla="*/ 6747815 w 7414059"/>
              <a:gd name="connsiteY9878" fmla="*/ 7142969 h 8604433"/>
              <a:gd name="connsiteX9879" fmla="*/ 6778667 w 7414059"/>
              <a:gd name="connsiteY9879" fmla="*/ 7135740 h 8604433"/>
              <a:gd name="connsiteX9880" fmla="*/ 6575955 w 7414059"/>
              <a:gd name="connsiteY9880" fmla="*/ 7068579 h 8604433"/>
              <a:gd name="connsiteX9881" fmla="*/ 6537855 w 7414059"/>
              <a:gd name="connsiteY9881" fmla="*/ 7062921 h 8604433"/>
              <a:gd name="connsiteX9882" fmla="*/ 6561668 w 7414059"/>
              <a:gd name="connsiteY9882" fmla="*/ 7073589 h 8604433"/>
              <a:gd name="connsiteX9883" fmla="*/ 4256618 w 7414059"/>
              <a:gd name="connsiteY9883" fmla="*/ 7101364 h 8604433"/>
              <a:gd name="connsiteX9884" fmla="*/ 4223281 w 7414059"/>
              <a:gd name="connsiteY9884" fmla="*/ 7108384 h 8604433"/>
              <a:gd name="connsiteX9885" fmla="*/ 4251856 w 7414059"/>
              <a:gd name="connsiteY9885" fmla="*/ 7108965 h 8604433"/>
              <a:gd name="connsiteX9886" fmla="*/ 4299481 w 7414059"/>
              <a:gd name="connsiteY9886" fmla="*/ 7101364 h 8604433"/>
              <a:gd name="connsiteX9887" fmla="*/ 4256618 w 7414059"/>
              <a:gd name="connsiteY9887" fmla="*/ 7101364 h 8604433"/>
              <a:gd name="connsiteX9888" fmla="*/ 4837643 w 7414059"/>
              <a:gd name="connsiteY9888" fmla="*/ 7163029 h 8604433"/>
              <a:gd name="connsiteX9889" fmla="*/ 4638847 w 7414059"/>
              <a:gd name="connsiteY9889" fmla="*/ 7225170 h 8604433"/>
              <a:gd name="connsiteX9890" fmla="*/ 4577953 w 7414059"/>
              <a:gd name="connsiteY9890" fmla="*/ 7255059 h 8604433"/>
              <a:gd name="connsiteX9891" fmla="*/ 4999225 w 7414059"/>
              <a:gd name="connsiteY9891" fmla="*/ 7133758 h 8604433"/>
              <a:gd name="connsiteX9892" fmla="*/ 5013179 w 7414059"/>
              <a:gd name="connsiteY9892" fmla="*/ 7120414 h 8604433"/>
              <a:gd name="connsiteX9893" fmla="*/ 4989700 w 7414059"/>
              <a:gd name="connsiteY9893" fmla="*/ 7120938 h 8604433"/>
              <a:gd name="connsiteX9894" fmla="*/ 4837643 w 7414059"/>
              <a:gd name="connsiteY9894" fmla="*/ 7163029 h 8604433"/>
              <a:gd name="connsiteX9895" fmla="*/ 6407487 w 7414059"/>
              <a:gd name="connsiteY9895" fmla="*/ 7126919 h 8604433"/>
              <a:gd name="connsiteX9896" fmla="*/ 6425737 w 7414059"/>
              <a:gd name="connsiteY9896" fmla="*/ 7126167 h 8604433"/>
              <a:gd name="connsiteX9897" fmla="*/ 6413240 w 7414059"/>
              <a:gd name="connsiteY9897" fmla="*/ 7121167 h 8604433"/>
              <a:gd name="connsiteX9898" fmla="*/ 6407487 w 7414059"/>
              <a:gd name="connsiteY9898" fmla="*/ 7126919 h 8604433"/>
              <a:gd name="connsiteX9899" fmla="*/ 4438165 w 7414059"/>
              <a:gd name="connsiteY9899" fmla="*/ 7143226 h 8604433"/>
              <a:gd name="connsiteX9900" fmla="*/ 4413533 w 7414059"/>
              <a:gd name="connsiteY9900" fmla="*/ 7177564 h 8604433"/>
              <a:gd name="connsiteX9901" fmla="*/ 4513793 w 7414059"/>
              <a:gd name="connsiteY9901" fmla="*/ 7143093 h 8604433"/>
              <a:gd name="connsiteX9902" fmla="*/ 4438165 w 7414059"/>
              <a:gd name="connsiteY9902" fmla="*/ 7143226 h 8604433"/>
              <a:gd name="connsiteX9903" fmla="*/ 6514043 w 7414059"/>
              <a:gd name="connsiteY9903" fmla="*/ 7143464 h 8604433"/>
              <a:gd name="connsiteX9904" fmla="*/ 6534150 w 7414059"/>
              <a:gd name="connsiteY9904" fmla="*/ 7186480 h 8604433"/>
              <a:gd name="connsiteX9905" fmla="*/ 6551581 w 7414059"/>
              <a:gd name="connsiteY9905" fmla="*/ 7346633 h 8604433"/>
              <a:gd name="connsiteX9906" fmla="*/ 6539008 w 7414059"/>
              <a:gd name="connsiteY9906" fmla="*/ 7391876 h 8604433"/>
              <a:gd name="connsiteX9907" fmla="*/ 6486049 w 7414059"/>
              <a:gd name="connsiteY9907" fmla="*/ 7444969 h 8604433"/>
              <a:gd name="connsiteX9908" fmla="*/ 6249343 w 7414059"/>
              <a:gd name="connsiteY9908" fmla="*/ 7512006 h 8604433"/>
              <a:gd name="connsiteX9909" fmla="*/ 6179182 w 7414059"/>
              <a:gd name="connsiteY9909" fmla="*/ 7484440 h 8604433"/>
              <a:gd name="connsiteX9910" fmla="*/ 6144349 w 7414059"/>
              <a:gd name="connsiteY9910" fmla="*/ 7474868 h 8604433"/>
              <a:gd name="connsiteX9911" fmla="*/ 6133462 w 7414059"/>
              <a:gd name="connsiteY9911" fmla="*/ 7485755 h 8604433"/>
              <a:gd name="connsiteX9912" fmla="*/ 6058748 w 7414059"/>
              <a:gd name="connsiteY9912" fmla="*/ 7496651 h 8604433"/>
              <a:gd name="connsiteX9913" fmla="*/ 5994930 w 7414059"/>
              <a:gd name="connsiteY9913" fmla="*/ 7496651 h 8604433"/>
              <a:gd name="connsiteX9914" fmla="*/ 5959298 w 7414059"/>
              <a:gd name="connsiteY9914" fmla="*/ 7475592 h 8604433"/>
              <a:gd name="connsiteX9915" fmla="*/ 5923664 w 7414059"/>
              <a:gd name="connsiteY9915" fmla="*/ 7454532 h 8604433"/>
              <a:gd name="connsiteX9916" fmla="*/ 5916435 w 7414059"/>
              <a:gd name="connsiteY9916" fmla="*/ 7480354 h 8604433"/>
              <a:gd name="connsiteX9917" fmla="*/ 5909453 w 7414059"/>
              <a:gd name="connsiteY9917" fmla="*/ 7634764 h 8604433"/>
              <a:gd name="connsiteX9918" fmla="*/ 5909701 w 7414059"/>
              <a:gd name="connsiteY9918" fmla="*/ 7763351 h 8604433"/>
              <a:gd name="connsiteX9919" fmla="*/ 5932132 w 7414059"/>
              <a:gd name="connsiteY9919" fmla="*/ 7842666 h 8604433"/>
              <a:gd name="connsiteX9920" fmla="*/ 5986082 w 7414059"/>
              <a:gd name="connsiteY9920" fmla="*/ 7967815 h 8604433"/>
              <a:gd name="connsiteX9921" fmla="*/ 6032402 w 7414059"/>
              <a:gd name="connsiteY9921" fmla="*/ 8049054 h 8604433"/>
              <a:gd name="connsiteX9922" fmla="*/ 6256868 w 7414059"/>
              <a:gd name="connsiteY9922" fmla="*/ 8263700 h 8604433"/>
              <a:gd name="connsiteX9923" fmla="*/ 6727955 w 7414059"/>
              <a:gd name="connsiteY9923" fmla="*/ 8373733 h 8604433"/>
              <a:gd name="connsiteX9924" fmla="*/ 6804136 w 7414059"/>
              <a:gd name="connsiteY9924" fmla="*/ 8367380 h 8604433"/>
              <a:gd name="connsiteX9925" fmla="*/ 6894833 w 7414059"/>
              <a:gd name="connsiteY9925" fmla="*/ 8327822 h 8604433"/>
              <a:gd name="connsiteX9926" fmla="*/ 6985530 w 7414059"/>
              <a:gd name="connsiteY9926" fmla="*/ 8288265 h 8604433"/>
              <a:gd name="connsiteX9927" fmla="*/ 7043395 w 7414059"/>
              <a:gd name="connsiteY9927" fmla="*/ 8230591 h 8604433"/>
              <a:gd name="connsiteX9928" fmla="*/ 7101259 w 7414059"/>
              <a:gd name="connsiteY9928" fmla="*/ 8172926 h 8604433"/>
              <a:gd name="connsiteX9929" fmla="*/ 7130396 w 7414059"/>
              <a:gd name="connsiteY9929" fmla="*/ 8091964 h 8604433"/>
              <a:gd name="connsiteX9930" fmla="*/ 7184279 w 7414059"/>
              <a:gd name="connsiteY9930" fmla="*/ 7787164 h 8604433"/>
              <a:gd name="connsiteX9931" fmla="*/ 7183927 w 7414059"/>
              <a:gd name="connsiteY9931" fmla="*/ 7677626 h 8604433"/>
              <a:gd name="connsiteX9932" fmla="*/ 7144874 w 7414059"/>
              <a:gd name="connsiteY9932" fmla="*/ 7589253 h 8604433"/>
              <a:gd name="connsiteX9933" fmla="*/ 6829578 w 7414059"/>
              <a:gd name="connsiteY9933" fmla="*/ 7240410 h 8604433"/>
              <a:gd name="connsiteX9934" fmla="*/ 6568812 w 7414059"/>
              <a:gd name="connsiteY9934" fmla="*/ 7132168 h 8604433"/>
              <a:gd name="connsiteX9935" fmla="*/ 6514043 w 7414059"/>
              <a:gd name="connsiteY9935" fmla="*/ 7127653 h 8604433"/>
              <a:gd name="connsiteX9936" fmla="*/ 6514043 w 7414059"/>
              <a:gd name="connsiteY9936" fmla="*/ 7143464 h 8604433"/>
              <a:gd name="connsiteX9937" fmla="*/ 6904568 w 7414059"/>
              <a:gd name="connsiteY9937" fmla="*/ 7133749 h 8604433"/>
              <a:gd name="connsiteX9938" fmla="*/ 7047338 w 7414059"/>
              <a:gd name="connsiteY9938" fmla="*/ 7270004 h 8604433"/>
              <a:gd name="connsiteX9939" fmla="*/ 7074256 w 7414059"/>
              <a:gd name="connsiteY9939" fmla="*/ 7277729 h 8604433"/>
              <a:gd name="connsiteX9940" fmla="*/ 6919046 w 7414059"/>
              <a:gd name="connsiteY9940" fmla="*/ 7129939 h 8604433"/>
              <a:gd name="connsiteX9941" fmla="*/ 6904568 w 7414059"/>
              <a:gd name="connsiteY9941" fmla="*/ 7133749 h 8604433"/>
              <a:gd name="connsiteX9942" fmla="*/ 5694893 w 7414059"/>
              <a:gd name="connsiteY9942" fmla="*/ 7168601 h 8604433"/>
              <a:gd name="connsiteX9943" fmla="*/ 5704418 w 7414059"/>
              <a:gd name="connsiteY9943" fmla="*/ 7172801 h 8604433"/>
              <a:gd name="connsiteX9944" fmla="*/ 5713943 w 7414059"/>
              <a:gd name="connsiteY9944" fmla="*/ 7162715 h 8604433"/>
              <a:gd name="connsiteX9945" fmla="*/ 5704418 w 7414059"/>
              <a:gd name="connsiteY9945" fmla="*/ 7158514 h 8604433"/>
              <a:gd name="connsiteX9946" fmla="*/ 5694893 w 7414059"/>
              <a:gd name="connsiteY9946" fmla="*/ 7168601 h 8604433"/>
              <a:gd name="connsiteX9947" fmla="*/ 6354042 w 7414059"/>
              <a:gd name="connsiteY9947" fmla="*/ 7168506 h 8604433"/>
              <a:gd name="connsiteX9948" fmla="*/ 6332154 w 7414059"/>
              <a:gd name="connsiteY9948" fmla="*/ 7177288 h 8604433"/>
              <a:gd name="connsiteX9949" fmla="*/ 6338278 w 7414059"/>
              <a:gd name="connsiteY9949" fmla="*/ 7209939 h 8604433"/>
              <a:gd name="connsiteX9950" fmla="*/ 6344403 w 7414059"/>
              <a:gd name="connsiteY9950" fmla="*/ 7242601 h 8604433"/>
              <a:gd name="connsiteX9951" fmla="*/ 6325096 w 7414059"/>
              <a:gd name="connsiteY9951" fmla="*/ 7252935 h 8604433"/>
              <a:gd name="connsiteX9952" fmla="*/ 6300283 w 7414059"/>
              <a:gd name="connsiteY9952" fmla="*/ 7334307 h 8604433"/>
              <a:gd name="connsiteX9953" fmla="*/ 6323543 w 7414059"/>
              <a:gd name="connsiteY9953" fmla="*/ 7329964 h 8604433"/>
              <a:gd name="connsiteX9954" fmla="*/ 6333068 w 7414059"/>
              <a:gd name="connsiteY9954" fmla="*/ 7291864 h 8604433"/>
              <a:gd name="connsiteX9955" fmla="*/ 6342593 w 7414059"/>
              <a:gd name="connsiteY9955" fmla="*/ 7324640 h 8604433"/>
              <a:gd name="connsiteX9956" fmla="*/ 6352118 w 7414059"/>
              <a:gd name="connsiteY9956" fmla="*/ 7363301 h 8604433"/>
              <a:gd name="connsiteX9957" fmla="*/ 6361643 w 7414059"/>
              <a:gd name="connsiteY9957" fmla="*/ 7330526 h 8604433"/>
              <a:gd name="connsiteX9958" fmla="*/ 6371168 w 7414059"/>
              <a:gd name="connsiteY9958" fmla="*/ 7291864 h 8604433"/>
              <a:gd name="connsiteX9959" fmla="*/ 6380693 w 7414059"/>
              <a:gd name="connsiteY9959" fmla="*/ 7320439 h 8604433"/>
              <a:gd name="connsiteX9960" fmla="*/ 6390218 w 7414059"/>
              <a:gd name="connsiteY9960" fmla="*/ 7349014 h 8604433"/>
              <a:gd name="connsiteX9961" fmla="*/ 6399743 w 7414059"/>
              <a:gd name="connsiteY9961" fmla="*/ 7320810 h 8604433"/>
              <a:gd name="connsiteX9962" fmla="*/ 6417764 w 7414059"/>
              <a:gd name="connsiteY9962" fmla="*/ 7275567 h 8604433"/>
              <a:gd name="connsiteX9963" fmla="*/ 6439196 w 7414059"/>
              <a:gd name="connsiteY9963" fmla="*/ 7240267 h 8604433"/>
              <a:gd name="connsiteX9964" fmla="*/ 6466418 w 7414059"/>
              <a:gd name="connsiteY9964" fmla="*/ 7225075 h 8604433"/>
              <a:gd name="connsiteX9965" fmla="*/ 6479858 w 7414059"/>
              <a:gd name="connsiteY9965" fmla="*/ 7249516 h 8604433"/>
              <a:gd name="connsiteX9966" fmla="*/ 6487878 w 7414059"/>
              <a:gd name="connsiteY9966" fmla="*/ 7283663 h 8604433"/>
              <a:gd name="connsiteX9967" fmla="*/ 6493564 w 7414059"/>
              <a:gd name="connsiteY9967" fmla="*/ 7297512 h 8604433"/>
              <a:gd name="connsiteX9968" fmla="*/ 6510347 w 7414059"/>
              <a:gd name="connsiteY9968" fmla="*/ 7305494 h 8604433"/>
              <a:gd name="connsiteX9969" fmla="*/ 6532950 w 7414059"/>
              <a:gd name="connsiteY9969" fmla="*/ 7279396 h 8604433"/>
              <a:gd name="connsiteX9970" fmla="*/ 6466142 w 7414059"/>
              <a:gd name="connsiteY9970" fmla="*/ 7180040 h 8604433"/>
              <a:gd name="connsiteX9971" fmla="*/ 6354042 w 7414059"/>
              <a:gd name="connsiteY9971" fmla="*/ 7168506 h 8604433"/>
              <a:gd name="connsiteX9972" fmla="*/ 4456691 w 7414059"/>
              <a:gd name="connsiteY9972" fmla="*/ 7200376 h 8604433"/>
              <a:gd name="connsiteX9973" fmla="*/ 4410742 w 7414059"/>
              <a:gd name="connsiteY9973" fmla="*/ 7228018 h 8604433"/>
              <a:gd name="connsiteX9974" fmla="*/ 4473959 w 7414059"/>
              <a:gd name="connsiteY9974" fmla="*/ 7229580 h 8604433"/>
              <a:gd name="connsiteX9975" fmla="*/ 4523318 w 7414059"/>
              <a:gd name="connsiteY9975" fmla="*/ 7201005 h 8604433"/>
              <a:gd name="connsiteX9976" fmla="*/ 4456691 w 7414059"/>
              <a:gd name="connsiteY9976" fmla="*/ 7200376 h 8604433"/>
              <a:gd name="connsiteX9977" fmla="*/ 5028143 w 7414059"/>
              <a:gd name="connsiteY9977" fmla="*/ 7196614 h 8604433"/>
              <a:gd name="connsiteX9978" fmla="*/ 5037668 w 7414059"/>
              <a:gd name="connsiteY9978" fmla="*/ 7206139 h 8604433"/>
              <a:gd name="connsiteX9979" fmla="*/ 5047193 w 7414059"/>
              <a:gd name="connsiteY9979" fmla="*/ 7196614 h 8604433"/>
              <a:gd name="connsiteX9980" fmla="*/ 5037668 w 7414059"/>
              <a:gd name="connsiteY9980" fmla="*/ 7187089 h 8604433"/>
              <a:gd name="connsiteX9981" fmla="*/ 5028143 w 7414059"/>
              <a:gd name="connsiteY9981" fmla="*/ 7196614 h 8604433"/>
              <a:gd name="connsiteX9982" fmla="*/ 4780493 w 7414059"/>
              <a:gd name="connsiteY9982" fmla="*/ 7252669 h 8604433"/>
              <a:gd name="connsiteX9983" fmla="*/ 4577372 w 7414059"/>
              <a:gd name="connsiteY9983" fmla="*/ 7313533 h 8604433"/>
              <a:gd name="connsiteX9984" fmla="*/ 4582678 w 7414059"/>
              <a:gd name="connsiteY9984" fmla="*/ 7331841 h 8604433"/>
              <a:gd name="connsiteX9985" fmla="*/ 4586326 w 7414059"/>
              <a:gd name="connsiteY9985" fmla="*/ 7342765 h 8604433"/>
              <a:gd name="connsiteX9986" fmla="*/ 4661974 w 7414059"/>
              <a:gd name="connsiteY9986" fmla="*/ 7323125 h 8604433"/>
              <a:gd name="connsiteX9987" fmla="*/ 5009093 w 7414059"/>
              <a:gd name="connsiteY9987" fmla="*/ 7204977 h 8604433"/>
              <a:gd name="connsiteX9988" fmla="*/ 4780493 w 7414059"/>
              <a:gd name="connsiteY9988" fmla="*/ 7252669 h 8604433"/>
              <a:gd name="connsiteX9989" fmla="*/ 5377396 w 7414059"/>
              <a:gd name="connsiteY9989" fmla="*/ 7202967 h 8604433"/>
              <a:gd name="connsiteX9990" fmla="*/ 5379549 w 7414059"/>
              <a:gd name="connsiteY9990" fmla="*/ 7225189 h 8604433"/>
              <a:gd name="connsiteX9991" fmla="*/ 5393541 w 7414059"/>
              <a:gd name="connsiteY9991" fmla="*/ 7210901 h 8604433"/>
              <a:gd name="connsiteX9992" fmla="*/ 5377396 w 7414059"/>
              <a:gd name="connsiteY9992" fmla="*/ 7202967 h 8604433"/>
              <a:gd name="connsiteX9993" fmla="*/ 6404248 w 7414059"/>
              <a:gd name="connsiteY9993" fmla="*/ 7218683 h 8604433"/>
              <a:gd name="connsiteX9994" fmla="*/ 6407849 w 7414059"/>
              <a:gd name="connsiteY9994" fmla="*/ 7246630 h 8604433"/>
              <a:gd name="connsiteX9995" fmla="*/ 6421298 w 7414059"/>
              <a:gd name="connsiteY9995" fmla="*/ 7222903 h 8604433"/>
              <a:gd name="connsiteX9996" fmla="*/ 6411287 w 7414059"/>
              <a:gd name="connsiteY9996" fmla="*/ 7201376 h 8604433"/>
              <a:gd name="connsiteX9997" fmla="*/ 6404248 w 7414059"/>
              <a:gd name="connsiteY9997" fmla="*/ 7218683 h 8604433"/>
              <a:gd name="connsiteX9998" fmla="*/ 6252105 w 7414059"/>
              <a:gd name="connsiteY9998" fmla="*/ 7225189 h 8604433"/>
              <a:gd name="connsiteX9999" fmla="*/ 6256306 w 7414059"/>
              <a:gd name="connsiteY9999" fmla="*/ 7234714 h 8604433"/>
              <a:gd name="connsiteX10000" fmla="*/ 6266393 w 7414059"/>
              <a:gd name="connsiteY10000" fmla="*/ 7225189 h 8604433"/>
              <a:gd name="connsiteX10001" fmla="*/ 6262192 w 7414059"/>
              <a:gd name="connsiteY10001" fmla="*/ 7215664 h 8604433"/>
              <a:gd name="connsiteX10002" fmla="*/ 6252105 w 7414059"/>
              <a:gd name="connsiteY10002" fmla="*/ 7225189 h 8604433"/>
              <a:gd name="connsiteX10003" fmla="*/ 6361643 w 7414059"/>
              <a:gd name="connsiteY10003" fmla="*/ 7229951 h 8604433"/>
              <a:gd name="connsiteX10004" fmla="*/ 6371168 w 7414059"/>
              <a:gd name="connsiteY10004" fmla="*/ 7244239 h 8604433"/>
              <a:gd name="connsiteX10005" fmla="*/ 6380693 w 7414059"/>
              <a:gd name="connsiteY10005" fmla="*/ 7229951 h 8604433"/>
              <a:gd name="connsiteX10006" fmla="*/ 6371168 w 7414059"/>
              <a:gd name="connsiteY10006" fmla="*/ 7215664 h 8604433"/>
              <a:gd name="connsiteX10007" fmla="*/ 6361643 w 7414059"/>
              <a:gd name="connsiteY10007" fmla="*/ 7229951 h 8604433"/>
              <a:gd name="connsiteX10008" fmla="*/ 6002093 w 7414059"/>
              <a:gd name="connsiteY10008" fmla="*/ 7268051 h 8604433"/>
              <a:gd name="connsiteX10009" fmla="*/ 6006427 w 7414059"/>
              <a:gd name="connsiteY10009" fmla="*/ 7284606 h 8604433"/>
              <a:gd name="connsiteX10010" fmla="*/ 6006237 w 7414059"/>
              <a:gd name="connsiteY10010" fmla="*/ 7246506 h 8604433"/>
              <a:gd name="connsiteX10011" fmla="*/ 6002093 w 7414059"/>
              <a:gd name="connsiteY10011" fmla="*/ 7268051 h 8604433"/>
              <a:gd name="connsiteX10012" fmla="*/ 4443137 w 7414059"/>
              <a:gd name="connsiteY10012" fmla="*/ 7262032 h 8604433"/>
              <a:gd name="connsiteX10013" fmla="*/ 4429659 w 7414059"/>
              <a:gd name="connsiteY10013" fmla="*/ 7291807 h 8604433"/>
              <a:gd name="connsiteX10014" fmla="*/ 4523318 w 7414059"/>
              <a:gd name="connsiteY10014" fmla="*/ 7262841 h 8604433"/>
              <a:gd name="connsiteX10015" fmla="*/ 4443137 w 7414059"/>
              <a:gd name="connsiteY10015" fmla="*/ 7262032 h 8604433"/>
              <a:gd name="connsiteX10016" fmla="*/ 4899555 w 7414059"/>
              <a:gd name="connsiteY10016" fmla="*/ 7297808 h 8604433"/>
              <a:gd name="connsiteX10017" fmla="*/ 4694768 w 7414059"/>
              <a:gd name="connsiteY10017" fmla="*/ 7360892 h 8604433"/>
              <a:gd name="connsiteX10018" fmla="*/ 4581106 w 7414059"/>
              <a:gd name="connsiteY10018" fmla="*/ 7393305 h 8604433"/>
              <a:gd name="connsiteX10019" fmla="*/ 4586230 w 7414059"/>
              <a:gd name="connsiteY10019" fmla="*/ 7406212 h 8604433"/>
              <a:gd name="connsiteX10020" fmla="*/ 4987662 w 7414059"/>
              <a:gd name="connsiteY10020" fmla="*/ 7295922 h 8604433"/>
              <a:gd name="connsiteX10021" fmla="*/ 5001949 w 7414059"/>
              <a:gd name="connsiteY10021" fmla="*/ 7263384 h 8604433"/>
              <a:gd name="connsiteX10022" fmla="*/ 4899555 w 7414059"/>
              <a:gd name="connsiteY10022" fmla="*/ 7297808 h 8604433"/>
              <a:gd name="connsiteX10023" fmla="*/ 6215187 w 7414059"/>
              <a:gd name="connsiteY10023" fmla="*/ 7287473 h 8604433"/>
              <a:gd name="connsiteX10024" fmla="*/ 6219930 w 7414059"/>
              <a:gd name="connsiteY10024" fmla="*/ 7298293 h 8604433"/>
              <a:gd name="connsiteX10025" fmla="*/ 6225578 w 7414059"/>
              <a:gd name="connsiteY10025" fmla="*/ 7276453 h 8604433"/>
              <a:gd name="connsiteX10026" fmla="*/ 6215187 w 7414059"/>
              <a:gd name="connsiteY10026" fmla="*/ 7287473 h 8604433"/>
              <a:gd name="connsiteX10027" fmla="*/ 4499506 w 7414059"/>
              <a:gd name="connsiteY10027" fmla="*/ 7325211 h 8604433"/>
              <a:gd name="connsiteX10028" fmla="*/ 4454262 w 7414059"/>
              <a:gd name="connsiteY10028" fmla="*/ 7334374 h 8604433"/>
              <a:gd name="connsiteX10029" fmla="*/ 4426563 w 7414059"/>
              <a:gd name="connsiteY10029" fmla="*/ 7371893 h 8604433"/>
              <a:gd name="connsiteX10030" fmla="*/ 4528081 w 7414059"/>
              <a:gd name="connsiteY10030" fmla="*/ 7340280 h 8604433"/>
              <a:gd name="connsiteX10031" fmla="*/ 4499506 w 7414059"/>
              <a:gd name="connsiteY10031" fmla="*/ 7325211 h 8604433"/>
              <a:gd name="connsiteX10032" fmla="*/ 6076036 w 7414059"/>
              <a:gd name="connsiteY10032" fmla="*/ 7346071 h 8604433"/>
              <a:gd name="connsiteX10033" fmla="*/ 6085418 w 7414059"/>
              <a:gd name="connsiteY10033" fmla="*/ 7368064 h 8604433"/>
              <a:gd name="connsiteX10034" fmla="*/ 6094647 w 7414059"/>
              <a:gd name="connsiteY10034" fmla="*/ 7382351 h 8604433"/>
              <a:gd name="connsiteX10035" fmla="*/ 6094800 w 7414059"/>
              <a:gd name="connsiteY10035" fmla="*/ 7366245 h 8604433"/>
              <a:gd name="connsiteX10036" fmla="*/ 6085418 w 7414059"/>
              <a:gd name="connsiteY10036" fmla="*/ 7344251 h 8604433"/>
              <a:gd name="connsiteX10037" fmla="*/ 6076036 w 7414059"/>
              <a:gd name="connsiteY10037" fmla="*/ 7346071 h 8604433"/>
              <a:gd name="connsiteX10038" fmla="*/ 4847168 w 7414059"/>
              <a:gd name="connsiteY10038" fmla="*/ 7386552 h 8604433"/>
              <a:gd name="connsiteX10039" fmla="*/ 4587612 w 7414059"/>
              <a:gd name="connsiteY10039" fmla="*/ 7485317 h 8604433"/>
              <a:gd name="connsiteX10040" fmla="*/ 5006769 w 7414059"/>
              <a:gd name="connsiteY10040" fmla="*/ 7360920 h 8604433"/>
              <a:gd name="connsiteX10041" fmla="*/ 4847168 w 7414059"/>
              <a:gd name="connsiteY10041" fmla="*/ 7386552 h 8604433"/>
              <a:gd name="connsiteX10042" fmla="*/ 6210967 w 7414059"/>
              <a:gd name="connsiteY10042" fmla="*/ 7374360 h 8604433"/>
              <a:gd name="connsiteX10043" fmla="*/ 6200165 w 7414059"/>
              <a:gd name="connsiteY10043" fmla="*/ 7394562 h 8604433"/>
              <a:gd name="connsiteX10044" fmla="*/ 6221368 w 7414059"/>
              <a:gd name="connsiteY10044" fmla="*/ 7433624 h 8604433"/>
              <a:gd name="connsiteX10045" fmla="*/ 6248400 w 7414059"/>
              <a:gd name="connsiteY10045" fmla="*/ 7472763 h 8604433"/>
              <a:gd name="connsiteX10046" fmla="*/ 6228607 w 7414059"/>
              <a:gd name="connsiteY10046" fmla="*/ 7373026 h 8604433"/>
              <a:gd name="connsiteX10047" fmla="*/ 6221778 w 7414059"/>
              <a:gd name="connsiteY10047" fmla="*/ 7354167 h 8604433"/>
              <a:gd name="connsiteX10048" fmla="*/ 6210967 w 7414059"/>
              <a:gd name="connsiteY10048" fmla="*/ 7374360 h 8604433"/>
              <a:gd name="connsiteX10049" fmla="*/ 6463827 w 7414059"/>
              <a:gd name="connsiteY10049" fmla="*/ 7396010 h 8604433"/>
              <a:gd name="connsiteX10050" fmla="*/ 6466751 w 7414059"/>
              <a:gd name="connsiteY10050" fmla="*/ 7415689 h 8604433"/>
              <a:gd name="connsiteX10051" fmla="*/ 6478296 w 7414059"/>
              <a:gd name="connsiteY10051" fmla="*/ 7385656 h 8604433"/>
              <a:gd name="connsiteX10052" fmla="*/ 6463827 w 7414059"/>
              <a:gd name="connsiteY10052" fmla="*/ 7396010 h 8604433"/>
              <a:gd name="connsiteX10053" fmla="*/ 4489981 w 7414059"/>
              <a:gd name="connsiteY10053" fmla="*/ 7401316 h 8604433"/>
              <a:gd name="connsiteX10054" fmla="*/ 4454262 w 7414059"/>
              <a:gd name="connsiteY10054" fmla="*/ 7410279 h 8604433"/>
              <a:gd name="connsiteX10055" fmla="*/ 4428068 w 7414059"/>
              <a:gd name="connsiteY10055" fmla="*/ 7431215 h 8604433"/>
              <a:gd name="connsiteX10056" fmla="*/ 4428068 w 7414059"/>
              <a:gd name="connsiteY10056" fmla="*/ 7446388 h 8604433"/>
              <a:gd name="connsiteX10057" fmla="*/ 4463615 w 7414059"/>
              <a:gd name="connsiteY10057" fmla="*/ 7439721 h 8604433"/>
              <a:gd name="connsiteX10058" fmla="*/ 4532843 w 7414059"/>
              <a:gd name="connsiteY10058" fmla="*/ 7405831 h 8604433"/>
              <a:gd name="connsiteX10059" fmla="*/ 4489981 w 7414059"/>
              <a:gd name="connsiteY10059" fmla="*/ 7401316 h 8604433"/>
              <a:gd name="connsiteX10060" fmla="*/ 4890030 w 7414059"/>
              <a:gd name="connsiteY10060" fmla="*/ 7450245 h 8604433"/>
              <a:gd name="connsiteX10061" fmla="*/ 4630474 w 7414059"/>
              <a:gd name="connsiteY10061" fmla="*/ 7529817 h 8604433"/>
              <a:gd name="connsiteX10062" fmla="*/ 4612767 w 7414059"/>
              <a:gd name="connsiteY10062" fmla="*/ 7558564 h 8604433"/>
              <a:gd name="connsiteX10063" fmla="*/ 5000235 w 7414059"/>
              <a:gd name="connsiteY10063" fmla="*/ 7429176 h 8604433"/>
              <a:gd name="connsiteX10064" fmla="*/ 5011426 w 7414059"/>
              <a:gd name="connsiteY10064" fmla="*/ 7415689 h 8604433"/>
              <a:gd name="connsiteX10065" fmla="*/ 4993586 w 7414059"/>
              <a:gd name="connsiteY10065" fmla="*/ 7416280 h 8604433"/>
              <a:gd name="connsiteX10066" fmla="*/ 4890030 w 7414059"/>
              <a:gd name="connsiteY10066" fmla="*/ 7450245 h 8604433"/>
              <a:gd name="connsiteX10067" fmla="*/ 5980062 w 7414059"/>
              <a:gd name="connsiteY10067" fmla="*/ 7425576 h 8604433"/>
              <a:gd name="connsiteX10068" fmla="*/ 5966889 w 7414059"/>
              <a:gd name="connsiteY10068" fmla="*/ 7433710 h 8604433"/>
              <a:gd name="connsiteX10069" fmla="*/ 5982739 w 7414059"/>
              <a:gd name="connsiteY10069" fmla="*/ 7439797 h 8604433"/>
              <a:gd name="connsiteX10070" fmla="*/ 6013742 w 7414059"/>
              <a:gd name="connsiteY10070" fmla="*/ 7442692 h 8604433"/>
              <a:gd name="connsiteX10071" fmla="*/ 6028906 w 7414059"/>
              <a:gd name="connsiteY10071" fmla="*/ 7439501 h 8604433"/>
              <a:gd name="connsiteX10072" fmla="*/ 6011066 w 7414059"/>
              <a:gd name="connsiteY10072" fmla="*/ 7428472 h 8604433"/>
              <a:gd name="connsiteX10073" fmla="*/ 5980062 w 7414059"/>
              <a:gd name="connsiteY10073" fmla="*/ 7425576 h 8604433"/>
              <a:gd name="connsiteX10074" fmla="*/ 5196116 w 7414059"/>
              <a:gd name="connsiteY10074" fmla="*/ 7444959 h 8604433"/>
              <a:gd name="connsiteX10075" fmla="*/ 5171018 w 7414059"/>
              <a:gd name="connsiteY10075" fmla="*/ 7473658 h 8604433"/>
              <a:gd name="connsiteX10076" fmla="*/ 5256400 w 7414059"/>
              <a:gd name="connsiteY10076" fmla="*/ 7439054 h 8604433"/>
              <a:gd name="connsiteX10077" fmla="*/ 5270354 w 7414059"/>
              <a:gd name="connsiteY10077" fmla="*/ 7425214 h 8604433"/>
              <a:gd name="connsiteX10078" fmla="*/ 5245779 w 7414059"/>
              <a:gd name="connsiteY10078" fmla="*/ 7425214 h 8604433"/>
              <a:gd name="connsiteX10079" fmla="*/ 5196116 w 7414059"/>
              <a:gd name="connsiteY10079" fmla="*/ 7444959 h 8604433"/>
              <a:gd name="connsiteX10080" fmla="*/ 5762225 w 7414059"/>
              <a:gd name="connsiteY10080" fmla="*/ 7438711 h 8604433"/>
              <a:gd name="connsiteX10081" fmla="*/ 5736527 w 7414059"/>
              <a:gd name="connsiteY10081" fmla="*/ 7672864 h 8604433"/>
              <a:gd name="connsiteX10082" fmla="*/ 5791267 w 7414059"/>
              <a:gd name="connsiteY10082" fmla="*/ 7996714 h 8604433"/>
              <a:gd name="connsiteX10083" fmla="*/ 5857618 w 7414059"/>
              <a:gd name="connsiteY10083" fmla="*/ 8139589 h 8604433"/>
              <a:gd name="connsiteX10084" fmla="*/ 5837006 w 7414059"/>
              <a:gd name="connsiteY10084" fmla="*/ 8079038 h 8604433"/>
              <a:gd name="connsiteX10085" fmla="*/ 5804506 w 7414059"/>
              <a:gd name="connsiteY10085" fmla="*/ 7985951 h 8604433"/>
              <a:gd name="connsiteX10086" fmla="*/ 5778779 w 7414059"/>
              <a:gd name="connsiteY10086" fmla="*/ 7867907 h 8604433"/>
              <a:gd name="connsiteX10087" fmla="*/ 5757215 w 7414059"/>
              <a:gd name="connsiteY10087" fmla="*/ 7782401 h 8604433"/>
              <a:gd name="connsiteX10088" fmla="*/ 5757015 w 7414059"/>
              <a:gd name="connsiteY10088" fmla="*/ 7639526 h 8604433"/>
              <a:gd name="connsiteX10089" fmla="*/ 5768759 w 7414059"/>
              <a:gd name="connsiteY10089" fmla="*/ 7464152 h 8604433"/>
              <a:gd name="connsiteX10090" fmla="*/ 5762225 w 7414059"/>
              <a:gd name="connsiteY10090" fmla="*/ 7438711 h 8604433"/>
              <a:gd name="connsiteX10091" fmla="*/ 4466873 w 7414059"/>
              <a:gd name="connsiteY10091" fmla="*/ 7490717 h 8604433"/>
              <a:gd name="connsiteX10092" fmla="*/ 4439546 w 7414059"/>
              <a:gd name="connsiteY10092" fmla="*/ 7509853 h 8604433"/>
              <a:gd name="connsiteX10093" fmla="*/ 4435316 w 7414059"/>
              <a:gd name="connsiteY10093" fmla="*/ 7522521 h 8604433"/>
              <a:gd name="connsiteX10094" fmla="*/ 4476941 w 7414059"/>
              <a:gd name="connsiteY10094" fmla="*/ 7515635 h 8604433"/>
              <a:gd name="connsiteX10095" fmla="*/ 4532843 w 7414059"/>
              <a:gd name="connsiteY10095" fmla="*/ 7491327 h 8604433"/>
              <a:gd name="connsiteX10096" fmla="*/ 4466873 w 7414059"/>
              <a:gd name="connsiteY10096" fmla="*/ 7490717 h 8604433"/>
              <a:gd name="connsiteX10097" fmla="*/ 4775483 w 7414059"/>
              <a:gd name="connsiteY10097" fmla="*/ 7538419 h 8604433"/>
              <a:gd name="connsiteX10098" fmla="*/ 4575220 w 7414059"/>
              <a:gd name="connsiteY10098" fmla="*/ 7614923 h 8604433"/>
              <a:gd name="connsiteX10099" fmla="*/ 4963849 w 7414059"/>
              <a:gd name="connsiteY10099" fmla="*/ 7512253 h 8604433"/>
              <a:gd name="connsiteX10100" fmla="*/ 4973374 w 7414059"/>
              <a:gd name="connsiteY10100" fmla="*/ 7483650 h 8604433"/>
              <a:gd name="connsiteX10101" fmla="*/ 4775483 w 7414059"/>
              <a:gd name="connsiteY10101" fmla="*/ 7538419 h 8604433"/>
              <a:gd name="connsiteX10102" fmla="*/ 4461406 w 7414059"/>
              <a:gd name="connsiteY10102" fmla="*/ 7555830 h 8604433"/>
              <a:gd name="connsiteX10103" fmla="*/ 4463482 w 7414059"/>
              <a:gd name="connsiteY10103" fmla="*/ 7577614 h 8604433"/>
              <a:gd name="connsiteX10104" fmla="*/ 4532843 w 7414059"/>
              <a:gd name="connsiteY10104" fmla="*/ 7557545 h 8604433"/>
              <a:gd name="connsiteX10105" fmla="*/ 4461406 w 7414059"/>
              <a:gd name="connsiteY10105" fmla="*/ 7555830 h 8604433"/>
              <a:gd name="connsiteX10106" fmla="*/ 4842406 w 7414059"/>
              <a:gd name="connsiteY10106" fmla="*/ 7579471 h 8604433"/>
              <a:gd name="connsiteX10107" fmla="*/ 4671308 w 7414059"/>
              <a:gd name="connsiteY10107" fmla="*/ 7629878 h 8604433"/>
              <a:gd name="connsiteX10108" fmla="*/ 4601109 w 7414059"/>
              <a:gd name="connsiteY10108" fmla="*/ 7672702 h 8604433"/>
              <a:gd name="connsiteX10109" fmla="*/ 4935274 w 7414059"/>
              <a:gd name="connsiteY10109" fmla="*/ 7576062 h 8604433"/>
              <a:gd name="connsiteX10110" fmla="*/ 4842406 w 7414059"/>
              <a:gd name="connsiteY10110" fmla="*/ 7579471 h 8604433"/>
              <a:gd name="connsiteX10111" fmla="*/ 4432831 w 7414059"/>
              <a:gd name="connsiteY10111" fmla="*/ 7625239 h 8604433"/>
              <a:gd name="connsiteX10112" fmla="*/ 4477865 w 7414059"/>
              <a:gd name="connsiteY10112" fmla="*/ 7643460 h 8604433"/>
              <a:gd name="connsiteX10113" fmla="*/ 4525699 w 7414059"/>
              <a:gd name="connsiteY10113" fmla="*/ 7635183 h 8604433"/>
              <a:gd name="connsiteX10114" fmla="*/ 4532843 w 7414059"/>
              <a:gd name="connsiteY10114" fmla="*/ 7625239 h 8604433"/>
              <a:gd name="connsiteX10115" fmla="*/ 4485780 w 7414059"/>
              <a:gd name="connsiteY10115" fmla="*/ 7615714 h 8604433"/>
              <a:gd name="connsiteX10116" fmla="*/ 4432831 w 7414059"/>
              <a:gd name="connsiteY10116" fmla="*/ 7625239 h 8604433"/>
              <a:gd name="connsiteX10117" fmla="*/ 5821147 w 7414059"/>
              <a:gd name="connsiteY10117" fmla="*/ 7759979 h 8604433"/>
              <a:gd name="connsiteX10118" fmla="*/ 5833015 w 7414059"/>
              <a:gd name="connsiteY10118" fmla="*/ 7834808 h 8604433"/>
              <a:gd name="connsiteX10119" fmla="*/ 5840149 w 7414059"/>
              <a:gd name="connsiteY10119" fmla="*/ 7846352 h 8604433"/>
              <a:gd name="connsiteX10120" fmla="*/ 5846969 w 7414059"/>
              <a:gd name="connsiteY10120" fmla="*/ 7835323 h 8604433"/>
              <a:gd name="connsiteX10121" fmla="*/ 5826595 w 7414059"/>
              <a:gd name="connsiteY10121" fmla="*/ 7706201 h 8604433"/>
              <a:gd name="connsiteX10122" fmla="*/ 5816413 w 7414059"/>
              <a:gd name="connsiteY10122" fmla="*/ 7696676 h 8604433"/>
              <a:gd name="connsiteX10123" fmla="*/ 5821147 w 7414059"/>
              <a:gd name="connsiteY10123" fmla="*/ 7759979 h 8604433"/>
              <a:gd name="connsiteX10124" fmla="*/ 7256993 w 7414059"/>
              <a:gd name="connsiteY10124" fmla="*/ 7803471 h 8604433"/>
              <a:gd name="connsiteX10125" fmla="*/ 7214702 w 7414059"/>
              <a:gd name="connsiteY10125" fmla="*/ 8091069 h 8604433"/>
              <a:gd name="connsiteX10126" fmla="*/ 7224722 w 7414059"/>
              <a:gd name="connsiteY10126" fmla="*/ 8125454 h 8604433"/>
              <a:gd name="connsiteX10127" fmla="*/ 7268594 w 7414059"/>
              <a:gd name="connsiteY10127" fmla="*/ 7709230 h 8604433"/>
              <a:gd name="connsiteX10128" fmla="*/ 7256993 w 7414059"/>
              <a:gd name="connsiteY10128" fmla="*/ 7697629 h 8604433"/>
              <a:gd name="connsiteX10129" fmla="*/ 7256993 w 7414059"/>
              <a:gd name="connsiteY10129" fmla="*/ 7803471 h 8604433"/>
              <a:gd name="connsiteX10130" fmla="*/ 3658677 w 7414059"/>
              <a:gd name="connsiteY10130" fmla="*/ 7730643 h 8604433"/>
              <a:gd name="connsiteX10131" fmla="*/ 3799418 w 7414059"/>
              <a:gd name="connsiteY10131" fmla="*/ 7741939 h 8604433"/>
              <a:gd name="connsiteX10132" fmla="*/ 3705768 w 7414059"/>
              <a:gd name="connsiteY10132" fmla="*/ 7720775 h 8604433"/>
              <a:gd name="connsiteX10133" fmla="*/ 3642255 w 7414059"/>
              <a:gd name="connsiteY10133" fmla="*/ 7721070 h 8604433"/>
              <a:gd name="connsiteX10134" fmla="*/ 3658677 w 7414059"/>
              <a:gd name="connsiteY10134" fmla="*/ 7730643 h 8604433"/>
              <a:gd name="connsiteX10135" fmla="*/ 3906574 w 7414059"/>
              <a:gd name="connsiteY10135" fmla="*/ 7727213 h 8604433"/>
              <a:gd name="connsiteX10136" fmla="*/ 3885143 w 7414059"/>
              <a:gd name="connsiteY10136" fmla="*/ 7740206 h 8604433"/>
              <a:gd name="connsiteX10137" fmla="*/ 4112171 w 7414059"/>
              <a:gd name="connsiteY10137" fmla="*/ 7740710 h 8604433"/>
              <a:gd name="connsiteX10138" fmla="*/ 4124878 w 7414059"/>
              <a:gd name="connsiteY10138" fmla="*/ 7732653 h 8604433"/>
              <a:gd name="connsiteX10139" fmla="*/ 4102646 w 7414059"/>
              <a:gd name="connsiteY10139" fmla="*/ 7726700 h 8604433"/>
              <a:gd name="connsiteX10140" fmla="*/ 3906574 w 7414059"/>
              <a:gd name="connsiteY10140" fmla="*/ 7727213 h 8604433"/>
              <a:gd name="connsiteX10141" fmla="*/ 3859130 w 7414059"/>
              <a:gd name="connsiteY10141" fmla="*/ 7803290 h 8604433"/>
              <a:gd name="connsiteX10142" fmla="*/ 3887705 w 7414059"/>
              <a:gd name="connsiteY10142" fmla="*/ 7802937 h 8604433"/>
              <a:gd name="connsiteX10143" fmla="*/ 3870855 w 7414059"/>
              <a:gd name="connsiteY10143" fmla="*/ 7798546 h 8604433"/>
              <a:gd name="connsiteX10144" fmla="*/ 3859130 w 7414059"/>
              <a:gd name="connsiteY10144" fmla="*/ 7803290 h 8604433"/>
              <a:gd name="connsiteX10145" fmla="*/ 5847293 w 7414059"/>
              <a:gd name="connsiteY10145" fmla="*/ 7892558 h 8604433"/>
              <a:gd name="connsiteX10146" fmla="*/ 5900852 w 7414059"/>
              <a:gd name="connsiteY10146" fmla="*/ 8006239 h 8604433"/>
              <a:gd name="connsiteX10147" fmla="*/ 5885260 w 7414059"/>
              <a:gd name="connsiteY10147" fmla="*/ 7929763 h 8604433"/>
              <a:gd name="connsiteX10148" fmla="*/ 5847293 w 7414059"/>
              <a:gd name="connsiteY10148" fmla="*/ 7892558 h 8604433"/>
              <a:gd name="connsiteX10149" fmla="*/ 5933018 w 7414059"/>
              <a:gd name="connsiteY10149" fmla="*/ 8075457 h 8604433"/>
              <a:gd name="connsiteX10150" fmla="*/ 6075226 w 7414059"/>
              <a:gd name="connsiteY10150" fmla="*/ 8250327 h 8604433"/>
              <a:gd name="connsiteX10151" fmla="*/ 6140977 w 7414059"/>
              <a:gd name="connsiteY10151" fmla="*/ 8283750 h 8604433"/>
              <a:gd name="connsiteX10152" fmla="*/ 5933018 w 7414059"/>
              <a:gd name="connsiteY10152" fmla="*/ 8075457 h 8604433"/>
              <a:gd name="connsiteX10153" fmla="*/ 7116385 w 7414059"/>
              <a:gd name="connsiteY10153" fmla="*/ 8316554 h 8604433"/>
              <a:gd name="connsiteX10154" fmla="*/ 7097287 w 7414059"/>
              <a:gd name="connsiteY10154" fmla="*/ 8380943 h 8604433"/>
              <a:gd name="connsiteX10155" fmla="*/ 7218893 w 7414059"/>
              <a:gd name="connsiteY10155" fmla="*/ 8233896 h 8604433"/>
              <a:gd name="connsiteX10156" fmla="*/ 7116385 w 7414059"/>
              <a:gd name="connsiteY10156" fmla="*/ 8316554 h 8604433"/>
              <a:gd name="connsiteX10157" fmla="*/ 5966355 w 7414059"/>
              <a:gd name="connsiteY10157" fmla="*/ 8272939 h 8604433"/>
              <a:gd name="connsiteX10158" fmla="*/ 5976442 w 7414059"/>
              <a:gd name="connsiteY10158" fmla="*/ 8282464 h 8604433"/>
              <a:gd name="connsiteX10159" fmla="*/ 5980643 w 7414059"/>
              <a:gd name="connsiteY10159" fmla="*/ 8272939 h 8604433"/>
              <a:gd name="connsiteX10160" fmla="*/ 5970556 w 7414059"/>
              <a:gd name="connsiteY10160" fmla="*/ 8263414 h 8604433"/>
              <a:gd name="connsiteX10161" fmla="*/ 5966355 w 7414059"/>
              <a:gd name="connsiteY10161" fmla="*/ 8272939 h 8604433"/>
              <a:gd name="connsiteX10162" fmla="*/ 6890280 w 7414059"/>
              <a:gd name="connsiteY10162" fmla="*/ 8449189 h 8604433"/>
              <a:gd name="connsiteX10163" fmla="*/ 6814080 w 7414059"/>
              <a:gd name="connsiteY10163" fmla="*/ 8467896 h 8604433"/>
              <a:gd name="connsiteX10164" fmla="*/ 6675968 w 7414059"/>
              <a:gd name="connsiteY10164" fmla="*/ 8502491 h 8604433"/>
              <a:gd name="connsiteX10165" fmla="*/ 6947869 w 7414059"/>
              <a:gd name="connsiteY10165" fmla="*/ 8449542 h 8604433"/>
              <a:gd name="connsiteX10166" fmla="*/ 6966480 w 7414059"/>
              <a:gd name="connsiteY10166" fmla="*/ 8435473 h 8604433"/>
              <a:gd name="connsiteX10167" fmla="*/ 6942668 w 7414059"/>
              <a:gd name="connsiteY10167" fmla="*/ 8435940 h 8604433"/>
              <a:gd name="connsiteX10168" fmla="*/ 6890280 w 7414059"/>
              <a:gd name="connsiteY10168" fmla="*/ 8449189 h 8604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</a:cxnLst>
            <a:rect l="l" t="t" r="r" b="b"/>
            <a:pathLst>
              <a:path w="7414059" h="8604433">
                <a:moveTo>
                  <a:pt x="3071146" y="9899"/>
                </a:moveTo>
                <a:cubicBezTo>
                  <a:pt x="2849718" y="41646"/>
                  <a:pt x="2553777" y="131153"/>
                  <a:pt x="2203066" y="272427"/>
                </a:cubicBezTo>
                <a:cubicBezTo>
                  <a:pt x="1976152" y="363839"/>
                  <a:pt x="1914115" y="395900"/>
                  <a:pt x="1622955" y="572198"/>
                </a:cubicBezTo>
                <a:cubicBezTo>
                  <a:pt x="1245889" y="800503"/>
                  <a:pt x="1123350" y="891019"/>
                  <a:pt x="914850" y="1095213"/>
                </a:cubicBezTo>
                <a:cubicBezTo>
                  <a:pt x="659580" y="1345225"/>
                  <a:pt x="474366" y="1586913"/>
                  <a:pt x="308002" y="1887055"/>
                </a:cubicBezTo>
                <a:cubicBezTo>
                  <a:pt x="126275" y="2214925"/>
                  <a:pt x="84041" y="2318157"/>
                  <a:pt x="25700" y="2576989"/>
                </a:cubicBezTo>
                <a:lnTo>
                  <a:pt x="7460" y="2657951"/>
                </a:lnTo>
                <a:lnTo>
                  <a:pt x="1869" y="2849585"/>
                </a:lnTo>
                <a:cubicBezTo>
                  <a:pt x="-5094" y="3088300"/>
                  <a:pt x="6203" y="3190266"/>
                  <a:pt x="56104" y="3338989"/>
                </a:cubicBezTo>
                <a:cubicBezTo>
                  <a:pt x="76316" y="3399234"/>
                  <a:pt x="99805" y="3474244"/>
                  <a:pt x="108311" y="3505676"/>
                </a:cubicBezTo>
                <a:cubicBezTo>
                  <a:pt x="118302" y="3542624"/>
                  <a:pt x="145306" y="3594983"/>
                  <a:pt x="184701" y="3653809"/>
                </a:cubicBezTo>
                <a:lnTo>
                  <a:pt x="245633" y="3744801"/>
                </a:lnTo>
                <a:lnTo>
                  <a:pt x="351217" y="3837213"/>
                </a:lnTo>
                <a:cubicBezTo>
                  <a:pt x="467851" y="3939302"/>
                  <a:pt x="537088" y="3979040"/>
                  <a:pt x="675934" y="4023560"/>
                </a:cubicBezTo>
                <a:cubicBezTo>
                  <a:pt x="791977" y="4060774"/>
                  <a:pt x="880598" y="4078062"/>
                  <a:pt x="1027643" y="4092140"/>
                </a:cubicBezTo>
                <a:cubicBezTo>
                  <a:pt x="1239631" y="4112447"/>
                  <a:pt x="1571254" y="4085968"/>
                  <a:pt x="1746752" y="4034723"/>
                </a:cubicBezTo>
                <a:cubicBezTo>
                  <a:pt x="1783404" y="4024017"/>
                  <a:pt x="1816218" y="4015264"/>
                  <a:pt x="1819666" y="4015264"/>
                </a:cubicBezTo>
                <a:cubicBezTo>
                  <a:pt x="1823114" y="4015264"/>
                  <a:pt x="1823980" y="4031333"/>
                  <a:pt x="1821590" y="4050982"/>
                </a:cubicBezTo>
                <a:cubicBezTo>
                  <a:pt x="1818580" y="4075748"/>
                  <a:pt x="1822847" y="4095464"/>
                  <a:pt x="1835496" y="4115276"/>
                </a:cubicBezTo>
                <a:lnTo>
                  <a:pt x="1853746" y="4143851"/>
                </a:lnTo>
                <a:lnTo>
                  <a:pt x="1800263" y="4201782"/>
                </a:lnTo>
                <a:cubicBezTo>
                  <a:pt x="1732083" y="4275639"/>
                  <a:pt x="1613830" y="4436497"/>
                  <a:pt x="1556833" y="4532919"/>
                </a:cubicBezTo>
                <a:cubicBezTo>
                  <a:pt x="1456611" y="4702455"/>
                  <a:pt x="1353407" y="4937265"/>
                  <a:pt x="1307087" y="5101114"/>
                </a:cubicBezTo>
                <a:lnTo>
                  <a:pt x="1289580" y="5163026"/>
                </a:lnTo>
                <a:lnTo>
                  <a:pt x="1290685" y="5534501"/>
                </a:lnTo>
                <a:cubicBezTo>
                  <a:pt x="1291914" y="5947877"/>
                  <a:pt x="1300448" y="6068321"/>
                  <a:pt x="1342520" y="6266069"/>
                </a:cubicBezTo>
                <a:cubicBezTo>
                  <a:pt x="1383506" y="6458722"/>
                  <a:pt x="1403766" y="6521225"/>
                  <a:pt x="1462621" y="6636611"/>
                </a:cubicBezTo>
                <a:cubicBezTo>
                  <a:pt x="1603791" y="6913417"/>
                  <a:pt x="1849974" y="7156809"/>
                  <a:pt x="2233308" y="7398553"/>
                </a:cubicBezTo>
                <a:cubicBezTo>
                  <a:pt x="2296582" y="7438454"/>
                  <a:pt x="2397309" y="7493442"/>
                  <a:pt x="2457145" y="7520750"/>
                </a:cubicBezTo>
                <a:cubicBezTo>
                  <a:pt x="2516972" y="7548048"/>
                  <a:pt x="2598696" y="7586834"/>
                  <a:pt x="2638739" y="7606942"/>
                </a:cubicBezTo>
                <a:cubicBezTo>
                  <a:pt x="2784310" y="7680008"/>
                  <a:pt x="3136506" y="7783030"/>
                  <a:pt x="3385080" y="7825255"/>
                </a:cubicBezTo>
                <a:cubicBezTo>
                  <a:pt x="3663667" y="7872575"/>
                  <a:pt x="3929263" y="7881557"/>
                  <a:pt x="4199468" y="7852801"/>
                </a:cubicBezTo>
                <a:cubicBezTo>
                  <a:pt x="4451480" y="7825978"/>
                  <a:pt x="4754394" y="7757398"/>
                  <a:pt x="4982747" y="7675483"/>
                </a:cubicBezTo>
                <a:cubicBezTo>
                  <a:pt x="5128527" y="7623181"/>
                  <a:pt x="5381816" y="7493813"/>
                  <a:pt x="5485343" y="7418785"/>
                </a:cubicBezTo>
                <a:cubicBezTo>
                  <a:pt x="5535111" y="7382714"/>
                  <a:pt x="5602643" y="7336936"/>
                  <a:pt x="5635409" y="7317048"/>
                </a:cubicBezTo>
                <a:cubicBezTo>
                  <a:pt x="5697389" y="7279443"/>
                  <a:pt x="5713353" y="7260631"/>
                  <a:pt x="5714810" y="7223437"/>
                </a:cubicBezTo>
                <a:cubicBezTo>
                  <a:pt x="5715286" y="7211301"/>
                  <a:pt x="5722096" y="7224951"/>
                  <a:pt x="5729955" y="7253764"/>
                </a:cubicBezTo>
                <a:lnTo>
                  <a:pt x="5744232" y="7306151"/>
                </a:lnTo>
                <a:lnTo>
                  <a:pt x="5728221" y="7377589"/>
                </a:lnTo>
                <a:cubicBezTo>
                  <a:pt x="5679768" y="7593702"/>
                  <a:pt x="5711714" y="7916247"/>
                  <a:pt x="5799439" y="8096726"/>
                </a:cubicBezTo>
                <a:cubicBezTo>
                  <a:pt x="5913596" y="8331575"/>
                  <a:pt x="6140292" y="8514722"/>
                  <a:pt x="6376864" y="8563223"/>
                </a:cubicBezTo>
                <a:cubicBezTo>
                  <a:pt x="6418260" y="8571709"/>
                  <a:pt x="6473266" y="8584882"/>
                  <a:pt x="6499108" y="8592484"/>
                </a:cubicBezTo>
                <a:cubicBezTo>
                  <a:pt x="6568050" y="8612781"/>
                  <a:pt x="6696485" y="8607095"/>
                  <a:pt x="6862848" y="8576386"/>
                </a:cubicBezTo>
                <a:cubicBezTo>
                  <a:pt x="6966099" y="8557317"/>
                  <a:pt x="7138464" y="8451847"/>
                  <a:pt x="7241001" y="8345005"/>
                </a:cubicBezTo>
                <a:cubicBezTo>
                  <a:pt x="7402201" y="8177003"/>
                  <a:pt x="7458656" y="7863097"/>
                  <a:pt x="7376817" y="7589692"/>
                </a:cubicBezTo>
                <a:cubicBezTo>
                  <a:pt x="7363968" y="7546762"/>
                  <a:pt x="7341394" y="7491127"/>
                  <a:pt x="7326659" y="7466047"/>
                </a:cubicBezTo>
                <a:cubicBezTo>
                  <a:pt x="7311914" y="7440978"/>
                  <a:pt x="7291283" y="7404516"/>
                  <a:pt x="7280805" y="7385028"/>
                </a:cubicBezTo>
                <a:cubicBezTo>
                  <a:pt x="7192957" y="7221684"/>
                  <a:pt x="7018963" y="7068808"/>
                  <a:pt x="6805441" y="6967376"/>
                </a:cubicBezTo>
                <a:cubicBezTo>
                  <a:pt x="6691046" y="6913026"/>
                  <a:pt x="6609922" y="6890347"/>
                  <a:pt x="6516872" y="6886680"/>
                </a:cubicBezTo>
                <a:lnTo>
                  <a:pt x="6448273" y="6883985"/>
                </a:lnTo>
                <a:lnTo>
                  <a:pt x="6419583" y="6851304"/>
                </a:lnTo>
                <a:cubicBezTo>
                  <a:pt x="6389742" y="6817319"/>
                  <a:pt x="6307236" y="6769246"/>
                  <a:pt x="6244114" y="6749073"/>
                </a:cubicBezTo>
                <a:lnTo>
                  <a:pt x="6207557" y="6737376"/>
                </a:lnTo>
                <a:lnTo>
                  <a:pt x="6212377" y="6721726"/>
                </a:lnTo>
                <a:cubicBezTo>
                  <a:pt x="6215024" y="6713115"/>
                  <a:pt x="6232989" y="6670386"/>
                  <a:pt x="6252296" y="6626752"/>
                </a:cubicBezTo>
                <a:cubicBezTo>
                  <a:pt x="6319847" y="6474104"/>
                  <a:pt x="6381274" y="6101610"/>
                  <a:pt x="6386074" y="5815489"/>
                </a:cubicBezTo>
                <a:cubicBezTo>
                  <a:pt x="6387523" y="5729049"/>
                  <a:pt x="6391571" y="5538312"/>
                  <a:pt x="6395076" y="5391626"/>
                </a:cubicBezTo>
                <a:lnTo>
                  <a:pt x="6401439" y="5124926"/>
                </a:lnTo>
                <a:lnTo>
                  <a:pt x="6381598" y="5037211"/>
                </a:lnTo>
                <a:cubicBezTo>
                  <a:pt x="6346070" y="4880048"/>
                  <a:pt x="6286786" y="4748946"/>
                  <a:pt x="6162828" y="4553426"/>
                </a:cubicBezTo>
                <a:cubicBezTo>
                  <a:pt x="6122975" y="4490562"/>
                  <a:pt x="6082237" y="4421981"/>
                  <a:pt x="6072292" y="4401026"/>
                </a:cubicBezTo>
                <a:cubicBezTo>
                  <a:pt x="6050233" y="4354545"/>
                  <a:pt x="5809688" y="4114886"/>
                  <a:pt x="5700999" y="4031104"/>
                </a:cubicBezTo>
                <a:cubicBezTo>
                  <a:pt x="5502860" y="3878371"/>
                  <a:pt x="5146329" y="3716150"/>
                  <a:pt x="4732868" y="3590611"/>
                </a:cubicBezTo>
                <a:cubicBezTo>
                  <a:pt x="4540491" y="3532194"/>
                  <a:pt x="4135155" y="3478721"/>
                  <a:pt x="3885143" y="3478778"/>
                </a:cubicBezTo>
                <a:cubicBezTo>
                  <a:pt x="3703968" y="3478806"/>
                  <a:pt x="3229756" y="3526108"/>
                  <a:pt x="3127905" y="3554301"/>
                </a:cubicBezTo>
                <a:cubicBezTo>
                  <a:pt x="3117428" y="3557207"/>
                  <a:pt x="3101350" y="3561664"/>
                  <a:pt x="3092187" y="3564226"/>
                </a:cubicBezTo>
                <a:lnTo>
                  <a:pt x="3075518" y="3568875"/>
                </a:lnTo>
                <a:lnTo>
                  <a:pt x="3075518" y="3540347"/>
                </a:lnTo>
                <a:cubicBezTo>
                  <a:pt x="3075518" y="3520669"/>
                  <a:pt x="3067507" y="3505514"/>
                  <a:pt x="3049696" y="3491503"/>
                </a:cubicBezTo>
                <a:cubicBezTo>
                  <a:pt x="3034779" y="3479778"/>
                  <a:pt x="3027883" y="3468415"/>
                  <a:pt x="3033379" y="3464624"/>
                </a:cubicBezTo>
                <a:cubicBezTo>
                  <a:pt x="3179055" y="3364021"/>
                  <a:pt x="3506886" y="3097121"/>
                  <a:pt x="3673212" y="2943701"/>
                </a:cubicBezTo>
                <a:cubicBezTo>
                  <a:pt x="3730009" y="2891314"/>
                  <a:pt x="3818963" y="2810247"/>
                  <a:pt x="3870884" y="2763565"/>
                </a:cubicBezTo>
                <a:cubicBezTo>
                  <a:pt x="3922805" y="2716873"/>
                  <a:pt x="3984632" y="2654722"/>
                  <a:pt x="4008282" y="2625452"/>
                </a:cubicBezTo>
                <a:cubicBezTo>
                  <a:pt x="4031933" y="2596172"/>
                  <a:pt x="4083006" y="2535793"/>
                  <a:pt x="4121782" y="2491264"/>
                </a:cubicBezTo>
                <a:cubicBezTo>
                  <a:pt x="4275077" y="2315213"/>
                  <a:pt x="4478379" y="1976561"/>
                  <a:pt x="4571486" y="1742199"/>
                </a:cubicBezTo>
                <a:cubicBezTo>
                  <a:pt x="4587164" y="1702727"/>
                  <a:pt x="4608595" y="1653550"/>
                  <a:pt x="4619120" y="1632928"/>
                </a:cubicBezTo>
                <a:cubicBezTo>
                  <a:pt x="4649696" y="1572997"/>
                  <a:pt x="4711694" y="1314698"/>
                  <a:pt x="4718314" y="1219676"/>
                </a:cubicBezTo>
                <a:cubicBezTo>
                  <a:pt x="4726486" y="1102347"/>
                  <a:pt x="4703045" y="866359"/>
                  <a:pt x="4675270" y="786292"/>
                </a:cubicBezTo>
                <a:cubicBezTo>
                  <a:pt x="4595737" y="557025"/>
                  <a:pt x="4467368" y="368239"/>
                  <a:pt x="4328056" y="275675"/>
                </a:cubicBezTo>
                <a:cubicBezTo>
                  <a:pt x="4264543" y="233470"/>
                  <a:pt x="4097826" y="171881"/>
                  <a:pt x="3993376" y="152031"/>
                </a:cubicBezTo>
                <a:cubicBezTo>
                  <a:pt x="3946950" y="143202"/>
                  <a:pt x="3883790" y="125380"/>
                  <a:pt x="3853025" y="112417"/>
                </a:cubicBezTo>
                <a:cubicBezTo>
                  <a:pt x="3799466" y="89852"/>
                  <a:pt x="3649075" y="46237"/>
                  <a:pt x="3527955" y="18148"/>
                </a:cubicBezTo>
                <a:cubicBezTo>
                  <a:pt x="3442030" y="-1788"/>
                  <a:pt x="3184989" y="-6427"/>
                  <a:pt x="3071146" y="9899"/>
                </a:cubicBezTo>
                <a:close/>
                <a:moveTo>
                  <a:pt x="3368412" y="69116"/>
                </a:moveTo>
                <a:cubicBezTo>
                  <a:pt x="3380204" y="71383"/>
                  <a:pt x="3399482" y="71383"/>
                  <a:pt x="3411274" y="69116"/>
                </a:cubicBezTo>
                <a:cubicBezTo>
                  <a:pt x="3423066" y="66840"/>
                  <a:pt x="3413417" y="64982"/>
                  <a:pt x="3389843" y="64982"/>
                </a:cubicBezTo>
                <a:cubicBezTo>
                  <a:pt x="3366268" y="64982"/>
                  <a:pt x="3356620" y="66840"/>
                  <a:pt x="3368412" y="69116"/>
                </a:cubicBezTo>
                <a:close/>
                <a:moveTo>
                  <a:pt x="3242939" y="80251"/>
                </a:moveTo>
                <a:cubicBezTo>
                  <a:pt x="3238195" y="87928"/>
                  <a:pt x="3322920" y="83318"/>
                  <a:pt x="3331902" y="75412"/>
                </a:cubicBezTo>
                <a:cubicBezTo>
                  <a:pt x="3334084" y="73488"/>
                  <a:pt x="3316119" y="71917"/>
                  <a:pt x="3291983" y="71917"/>
                </a:cubicBezTo>
                <a:cubicBezTo>
                  <a:pt x="3267837" y="71917"/>
                  <a:pt x="3245777" y="75669"/>
                  <a:pt x="3242939" y="80251"/>
                </a:cubicBezTo>
                <a:close/>
                <a:moveTo>
                  <a:pt x="3368412" y="102901"/>
                </a:moveTo>
                <a:cubicBezTo>
                  <a:pt x="3333055" y="108035"/>
                  <a:pt x="3304118" y="116027"/>
                  <a:pt x="3304118" y="120656"/>
                </a:cubicBezTo>
                <a:cubicBezTo>
                  <a:pt x="3304118" y="131038"/>
                  <a:pt x="3300698" y="131143"/>
                  <a:pt x="3362354" y="118751"/>
                </a:cubicBezTo>
                <a:cubicBezTo>
                  <a:pt x="3390567" y="113074"/>
                  <a:pt x="3467234" y="105159"/>
                  <a:pt x="3532718" y="101158"/>
                </a:cubicBezTo>
                <a:lnTo>
                  <a:pt x="3651780" y="93891"/>
                </a:lnTo>
                <a:lnTo>
                  <a:pt x="3542243" y="93729"/>
                </a:lnTo>
                <a:cubicBezTo>
                  <a:pt x="3481997" y="93634"/>
                  <a:pt x="3403769" y="97758"/>
                  <a:pt x="3368412" y="102901"/>
                </a:cubicBezTo>
                <a:close/>
                <a:moveTo>
                  <a:pt x="2694518" y="148355"/>
                </a:moveTo>
                <a:cubicBezTo>
                  <a:pt x="2658599" y="160775"/>
                  <a:pt x="2652608" y="164700"/>
                  <a:pt x="2675468" y="160842"/>
                </a:cubicBezTo>
                <a:cubicBezTo>
                  <a:pt x="2714473" y="154260"/>
                  <a:pt x="2751668" y="141192"/>
                  <a:pt x="2751668" y="134067"/>
                </a:cubicBezTo>
                <a:cubicBezTo>
                  <a:pt x="2751668" y="131315"/>
                  <a:pt x="2750592" y="129324"/>
                  <a:pt x="2749287" y="129648"/>
                </a:cubicBezTo>
                <a:cubicBezTo>
                  <a:pt x="2747982" y="129971"/>
                  <a:pt x="2723331" y="138382"/>
                  <a:pt x="2694518" y="148355"/>
                </a:cubicBezTo>
                <a:close/>
                <a:moveTo>
                  <a:pt x="2911288" y="160480"/>
                </a:moveTo>
                <a:cubicBezTo>
                  <a:pt x="2855014" y="176463"/>
                  <a:pt x="2810456" y="191027"/>
                  <a:pt x="2812266" y="192836"/>
                </a:cubicBezTo>
                <a:cubicBezTo>
                  <a:pt x="2816390" y="196961"/>
                  <a:pt x="3047943" y="140773"/>
                  <a:pt x="3054706" y="134010"/>
                </a:cubicBezTo>
                <a:cubicBezTo>
                  <a:pt x="3066326" y="122390"/>
                  <a:pt x="3006509" y="133429"/>
                  <a:pt x="2911288" y="160480"/>
                </a:cubicBezTo>
                <a:close/>
                <a:moveTo>
                  <a:pt x="3554149" y="136001"/>
                </a:moveTo>
                <a:cubicBezTo>
                  <a:pt x="3573799" y="138058"/>
                  <a:pt x="3605946" y="138058"/>
                  <a:pt x="3625587" y="136001"/>
                </a:cubicBezTo>
                <a:cubicBezTo>
                  <a:pt x="3645237" y="133953"/>
                  <a:pt x="3629159" y="132267"/>
                  <a:pt x="3589868" y="132267"/>
                </a:cubicBezTo>
                <a:cubicBezTo>
                  <a:pt x="3550577" y="132267"/>
                  <a:pt x="3534509" y="133953"/>
                  <a:pt x="3554149" y="136001"/>
                </a:cubicBezTo>
                <a:close/>
                <a:moveTo>
                  <a:pt x="3430324" y="145154"/>
                </a:moveTo>
                <a:cubicBezTo>
                  <a:pt x="3439487" y="147555"/>
                  <a:pt x="3454499" y="147555"/>
                  <a:pt x="3463662" y="145154"/>
                </a:cubicBezTo>
                <a:cubicBezTo>
                  <a:pt x="3472825" y="142764"/>
                  <a:pt x="3465328" y="140801"/>
                  <a:pt x="3446993" y="140801"/>
                </a:cubicBezTo>
                <a:cubicBezTo>
                  <a:pt x="3428657" y="140801"/>
                  <a:pt x="3421161" y="142764"/>
                  <a:pt x="3430324" y="145154"/>
                </a:cubicBezTo>
                <a:close/>
                <a:moveTo>
                  <a:pt x="2994555" y="185969"/>
                </a:moveTo>
                <a:cubicBezTo>
                  <a:pt x="2936929" y="200837"/>
                  <a:pt x="2857957" y="224117"/>
                  <a:pt x="2819067" y="237709"/>
                </a:cubicBezTo>
                <a:cubicBezTo>
                  <a:pt x="2737247" y="266293"/>
                  <a:pt x="2732704" y="266779"/>
                  <a:pt x="2708986" y="249444"/>
                </a:cubicBezTo>
                <a:lnTo>
                  <a:pt x="2691241" y="236461"/>
                </a:lnTo>
                <a:lnTo>
                  <a:pt x="2741124" y="219897"/>
                </a:lnTo>
                <a:cubicBezTo>
                  <a:pt x="2815038" y="195342"/>
                  <a:pt x="2794302" y="192475"/>
                  <a:pt x="2715073" y="216297"/>
                </a:cubicBezTo>
                <a:cubicBezTo>
                  <a:pt x="2651160" y="235508"/>
                  <a:pt x="2615384" y="234518"/>
                  <a:pt x="2647169" y="214420"/>
                </a:cubicBezTo>
                <a:cubicBezTo>
                  <a:pt x="2666229" y="202371"/>
                  <a:pt x="2651703" y="203066"/>
                  <a:pt x="2607459" y="216316"/>
                </a:cubicBezTo>
                <a:cubicBezTo>
                  <a:pt x="2566588" y="228565"/>
                  <a:pt x="2552271" y="222697"/>
                  <a:pt x="2570226" y="201066"/>
                </a:cubicBezTo>
                <a:cubicBezTo>
                  <a:pt x="2581990" y="186893"/>
                  <a:pt x="2488406" y="216116"/>
                  <a:pt x="2318280" y="279743"/>
                </a:cubicBezTo>
                <a:cubicBezTo>
                  <a:pt x="2244976" y="307156"/>
                  <a:pt x="2103968" y="374612"/>
                  <a:pt x="2103968" y="382260"/>
                </a:cubicBezTo>
                <a:cubicBezTo>
                  <a:pt x="2103968" y="386356"/>
                  <a:pt x="2192131" y="352599"/>
                  <a:pt x="2219030" y="338207"/>
                </a:cubicBezTo>
                <a:cubicBezTo>
                  <a:pt x="2241976" y="325929"/>
                  <a:pt x="2268293" y="326653"/>
                  <a:pt x="2264026" y="339445"/>
                </a:cubicBezTo>
                <a:cubicBezTo>
                  <a:pt x="2260721" y="349361"/>
                  <a:pt x="1986734" y="481492"/>
                  <a:pt x="1969465" y="481492"/>
                </a:cubicBezTo>
                <a:cubicBezTo>
                  <a:pt x="1948596" y="481492"/>
                  <a:pt x="1964531" y="461080"/>
                  <a:pt x="1999193" y="443392"/>
                </a:cubicBezTo>
                <a:cubicBezTo>
                  <a:pt x="2020148" y="432705"/>
                  <a:pt x="2037293" y="421751"/>
                  <a:pt x="2037293" y="419046"/>
                </a:cubicBezTo>
                <a:cubicBezTo>
                  <a:pt x="2037293" y="412912"/>
                  <a:pt x="2025491" y="419084"/>
                  <a:pt x="1858699" y="512372"/>
                </a:cubicBezTo>
                <a:cubicBezTo>
                  <a:pt x="1784052" y="554129"/>
                  <a:pt x="1722968" y="590362"/>
                  <a:pt x="1722968" y="592887"/>
                </a:cubicBezTo>
                <a:cubicBezTo>
                  <a:pt x="1722968" y="595411"/>
                  <a:pt x="1768383" y="573217"/>
                  <a:pt x="1823895" y="543576"/>
                </a:cubicBezTo>
                <a:cubicBezTo>
                  <a:pt x="1879416" y="513934"/>
                  <a:pt x="1926993" y="491836"/>
                  <a:pt x="1929632" y="494474"/>
                </a:cubicBezTo>
                <a:cubicBezTo>
                  <a:pt x="1938776" y="503628"/>
                  <a:pt x="1922326" y="518572"/>
                  <a:pt x="1870405" y="548281"/>
                </a:cubicBezTo>
                <a:cubicBezTo>
                  <a:pt x="1790395" y="594058"/>
                  <a:pt x="1808445" y="592839"/>
                  <a:pt x="1893884" y="546690"/>
                </a:cubicBezTo>
                <a:cubicBezTo>
                  <a:pt x="1935499" y="524221"/>
                  <a:pt x="1972999" y="509276"/>
                  <a:pt x="1977209" y="513486"/>
                </a:cubicBezTo>
                <a:cubicBezTo>
                  <a:pt x="1987306" y="523583"/>
                  <a:pt x="1966694" y="537994"/>
                  <a:pt x="1845145" y="605774"/>
                </a:cubicBezTo>
                <a:cubicBezTo>
                  <a:pt x="1752152" y="657628"/>
                  <a:pt x="1713443" y="672506"/>
                  <a:pt x="1713443" y="656371"/>
                </a:cubicBezTo>
                <a:cubicBezTo>
                  <a:pt x="1713443" y="653018"/>
                  <a:pt x="1720949" y="644255"/>
                  <a:pt x="1730112" y="636892"/>
                </a:cubicBezTo>
                <a:cubicBezTo>
                  <a:pt x="1739275" y="629539"/>
                  <a:pt x="1728730" y="632272"/>
                  <a:pt x="1706680" y="642988"/>
                </a:cubicBezTo>
                <a:cubicBezTo>
                  <a:pt x="1659122" y="666086"/>
                  <a:pt x="1656293" y="666439"/>
                  <a:pt x="1656293" y="649198"/>
                </a:cubicBezTo>
                <a:cubicBezTo>
                  <a:pt x="1656293" y="641902"/>
                  <a:pt x="1663332" y="633225"/>
                  <a:pt x="1671942" y="629920"/>
                </a:cubicBezTo>
                <a:cubicBezTo>
                  <a:pt x="1680553" y="626624"/>
                  <a:pt x="1685239" y="621557"/>
                  <a:pt x="1682353" y="618671"/>
                </a:cubicBezTo>
                <a:cubicBezTo>
                  <a:pt x="1679467" y="615794"/>
                  <a:pt x="1647835" y="631920"/>
                  <a:pt x="1612059" y="654513"/>
                </a:cubicBezTo>
                <a:cubicBezTo>
                  <a:pt x="1568549" y="681993"/>
                  <a:pt x="1552489" y="696652"/>
                  <a:pt x="1563557" y="698776"/>
                </a:cubicBezTo>
                <a:cubicBezTo>
                  <a:pt x="1572654" y="700529"/>
                  <a:pt x="1580093" y="705443"/>
                  <a:pt x="1580093" y="709701"/>
                </a:cubicBezTo>
                <a:cubicBezTo>
                  <a:pt x="1580093" y="719245"/>
                  <a:pt x="1454668" y="795817"/>
                  <a:pt x="1439027" y="795817"/>
                </a:cubicBezTo>
                <a:cubicBezTo>
                  <a:pt x="1424340" y="795817"/>
                  <a:pt x="1424588" y="783920"/>
                  <a:pt x="1439599" y="767746"/>
                </a:cubicBezTo>
                <a:lnTo>
                  <a:pt x="1451505" y="754926"/>
                </a:lnTo>
                <a:lnTo>
                  <a:pt x="1437351" y="763032"/>
                </a:lnTo>
                <a:cubicBezTo>
                  <a:pt x="1418692" y="773728"/>
                  <a:pt x="1311497" y="846642"/>
                  <a:pt x="1251480" y="889466"/>
                </a:cubicBezTo>
                <a:cubicBezTo>
                  <a:pt x="1187739" y="934948"/>
                  <a:pt x="1010469" y="1082211"/>
                  <a:pt x="977179" y="1117349"/>
                </a:cubicBezTo>
                <a:cubicBezTo>
                  <a:pt x="962520" y="1132818"/>
                  <a:pt x="951807" y="1149839"/>
                  <a:pt x="953367" y="1155163"/>
                </a:cubicBezTo>
                <a:cubicBezTo>
                  <a:pt x="957024" y="1167651"/>
                  <a:pt x="827934" y="1319689"/>
                  <a:pt x="813666" y="1319689"/>
                </a:cubicBezTo>
                <a:cubicBezTo>
                  <a:pt x="807722" y="1319689"/>
                  <a:pt x="798216" y="1315050"/>
                  <a:pt x="792558" y="1309392"/>
                </a:cubicBezTo>
                <a:lnTo>
                  <a:pt x="782252" y="1299086"/>
                </a:lnTo>
                <a:lnTo>
                  <a:pt x="713644" y="1380563"/>
                </a:lnTo>
                <a:cubicBezTo>
                  <a:pt x="675915" y="1425378"/>
                  <a:pt x="644178" y="1467869"/>
                  <a:pt x="643130" y="1475003"/>
                </a:cubicBezTo>
                <a:cubicBezTo>
                  <a:pt x="642082" y="1482138"/>
                  <a:pt x="589542" y="1564758"/>
                  <a:pt x="526363" y="1658626"/>
                </a:cubicBezTo>
                <a:cubicBezTo>
                  <a:pt x="411577" y="1829162"/>
                  <a:pt x="327671" y="1965912"/>
                  <a:pt x="333948" y="1972189"/>
                </a:cubicBezTo>
                <a:cubicBezTo>
                  <a:pt x="335777" y="1974028"/>
                  <a:pt x="377954" y="1911306"/>
                  <a:pt x="427665" y="1832820"/>
                </a:cubicBezTo>
                <a:cubicBezTo>
                  <a:pt x="522534" y="1683058"/>
                  <a:pt x="641187" y="1517409"/>
                  <a:pt x="657875" y="1511446"/>
                </a:cubicBezTo>
                <a:cubicBezTo>
                  <a:pt x="678458" y="1504083"/>
                  <a:pt x="652045" y="1555347"/>
                  <a:pt x="594714" y="1634014"/>
                </a:cubicBezTo>
                <a:cubicBezTo>
                  <a:pt x="562263" y="1678543"/>
                  <a:pt x="505617" y="1764268"/>
                  <a:pt x="468822" y="1824514"/>
                </a:cubicBezTo>
                <a:cubicBezTo>
                  <a:pt x="358085" y="2005851"/>
                  <a:pt x="313898" y="2072164"/>
                  <a:pt x="303811" y="2072164"/>
                </a:cubicBezTo>
                <a:cubicBezTo>
                  <a:pt x="298534" y="2072164"/>
                  <a:pt x="294220" y="2067020"/>
                  <a:pt x="294220" y="2060734"/>
                </a:cubicBezTo>
                <a:cubicBezTo>
                  <a:pt x="294220" y="2039160"/>
                  <a:pt x="276532" y="2066687"/>
                  <a:pt x="242804" y="2140744"/>
                </a:cubicBezTo>
                <a:cubicBezTo>
                  <a:pt x="220468" y="2189798"/>
                  <a:pt x="213991" y="2212334"/>
                  <a:pt x="223239" y="2208781"/>
                </a:cubicBezTo>
                <a:cubicBezTo>
                  <a:pt x="240746" y="2202066"/>
                  <a:pt x="240756" y="2216353"/>
                  <a:pt x="223268" y="2258206"/>
                </a:cubicBezTo>
                <a:lnTo>
                  <a:pt x="209466" y="2291239"/>
                </a:lnTo>
                <a:lnTo>
                  <a:pt x="223268" y="2291239"/>
                </a:lnTo>
                <a:cubicBezTo>
                  <a:pt x="244356" y="2291239"/>
                  <a:pt x="241042" y="2303793"/>
                  <a:pt x="185778" y="2433133"/>
                </a:cubicBezTo>
                <a:cubicBezTo>
                  <a:pt x="114902" y="2599039"/>
                  <a:pt x="111959" y="2623004"/>
                  <a:pt x="179224" y="2486501"/>
                </a:cubicBezTo>
                <a:lnTo>
                  <a:pt x="235555" y="2372201"/>
                </a:lnTo>
                <a:lnTo>
                  <a:pt x="236308" y="2399024"/>
                </a:lnTo>
                <a:cubicBezTo>
                  <a:pt x="236727" y="2413768"/>
                  <a:pt x="232631" y="2434133"/>
                  <a:pt x="227211" y="2444267"/>
                </a:cubicBezTo>
                <a:cubicBezTo>
                  <a:pt x="220810" y="2456221"/>
                  <a:pt x="220677" y="2462689"/>
                  <a:pt x="226821" y="2462689"/>
                </a:cubicBezTo>
                <a:cubicBezTo>
                  <a:pt x="232031" y="2462689"/>
                  <a:pt x="270855" y="2391347"/>
                  <a:pt x="313089" y="2304145"/>
                </a:cubicBezTo>
                <a:cubicBezTo>
                  <a:pt x="392299" y="2140630"/>
                  <a:pt x="410891" y="2085318"/>
                  <a:pt x="345550" y="2207628"/>
                </a:cubicBezTo>
                <a:lnTo>
                  <a:pt x="308507" y="2276951"/>
                </a:lnTo>
                <a:lnTo>
                  <a:pt x="305583" y="2246757"/>
                </a:lnTo>
                <a:cubicBezTo>
                  <a:pt x="301783" y="2207590"/>
                  <a:pt x="330900" y="2150745"/>
                  <a:pt x="445553" y="1973475"/>
                </a:cubicBezTo>
                <a:cubicBezTo>
                  <a:pt x="564673" y="1789309"/>
                  <a:pt x="673429" y="1641310"/>
                  <a:pt x="684583" y="1648206"/>
                </a:cubicBezTo>
                <a:cubicBezTo>
                  <a:pt x="698880" y="1657036"/>
                  <a:pt x="686583" y="1679096"/>
                  <a:pt x="589018" y="1819751"/>
                </a:cubicBezTo>
                <a:cubicBezTo>
                  <a:pt x="485720" y="1968656"/>
                  <a:pt x="432980" y="2052180"/>
                  <a:pt x="438666" y="2057857"/>
                </a:cubicBezTo>
                <a:cubicBezTo>
                  <a:pt x="440743" y="2059943"/>
                  <a:pt x="463746" y="2028673"/>
                  <a:pt x="489777" y="1988372"/>
                </a:cubicBezTo>
                <a:cubicBezTo>
                  <a:pt x="553633" y="1889532"/>
                  <a:pt x="696851" y="1699851"/>
                  <a:pt x="804102" y="1572101"/>
                </a:cubicBezTo>
                <a:cubicBezTo>
                  <a:pt x="1049646" y="1279627"/>
                  <a:pt x="1448210" y="939092"/>
                  <a:pt x="1765164" y="750944"/>
                </a:cubicBezTo>
                <a:cubicBezTo>
                  <a:pt x="1998678" y="612337"/>
                  <a:pt x="2358971" y="448754"/>
                  <a:pt x="2675468" y="337645"/>
                </a:cubicBezTo>
                <a:cubicBezTo>
                  <a:pt x="2761907" y="307298"/>
                  <a:pt x="2825125" y="282248"/>
                  <a:pt x="2815962" y="281971"/>
                </a:cubicBezTo>
                <a:cubicBezTo>
                  <a:pt x="2806799" y="281695"/>
                  <a:pt x="2799293" y="275199"/>
                  <a:pt x="2799293" y="267551"/>
                </a:cubicBezTo>
                <a:cubicBezTo>
                  <a:pt x="2799293" y="252453"/>
                  <a:pt x="2827353" y="242795"/>
                  <a:pt x="2994555" y="200304"/>
                </a:cubicBezTo>
                <a:cubicBezTo>
                  <a:pt x="3052182" y="185664"/>
                  <a:pt x="3103407" y="170072"/>
                  <a:pt x="3108379" y="165662"/>
                </a:cubicBezTo>
                <a:cubicBezTo>
                  <a:pt x="3121533" y="154003"/>
                  <a:pt x="3111684" y="155765"/>
                  <a:pt x="2994555" y="185969"/>
                </a:cubicBezTo>
                <a:close/>
                <a:moveTo>
                  <a:pt x="3412274" y="182264"/>
                </a:moveTo>
                <a:cubicBezTo>
                  <a:pt x="3218136" y="208667"/>
                  <a:pt x="2860672" y="300602"/>
                  <a:pt x="2646893" y="379107"/>
                </a:cubicBezTo>
                <a:cubicBezTo>
                  <a:pt x="2594486" y="398357"/>
                  <a:pt x="2424275" y="474996"/>
                  <a:pt x="2075393" y="636454"/>
                </a:cubicBezTo>
                <a:cubicBezTo>
                  <a:pt x="1873958" y="729666"/>
                  <a:pt x="1627842" y="872636"/>
                  <a:pt x="1485862" y="978903"/>
                </a:cubicBezTo>
                <a:cubicBezTo>
                  <a:pt x="1052065" y="1303592"/>
                  <a:pt x="748038" y="1638910"/>
                  <a:pt x="476109" y="2092557"/>
                </a:cubicBezTo>
                <a:lnTo>
                  <a:pt x="369677" y="2270122"/>
                </a:lnTo>
                <a:lnTo>
                  <a:pt x="295153" y="2444982"/>
                </a:lnTo>
                <a:cubicBezTo>
                  <a:pt x="217286" y="2627671"/>
                  <a:pt x="152592" y="2810009"/>
                  <a:pt x="131523" y="2906202"/>
                </a:cubicBezTo>
                <a:cubicBezTo>
                  <a:pt x="124379" y="2938796"/>
                  <a:pt x="119179" y="3023273"/>
                  <a:pt x="119245" y="3105626"/>
                </a:cubicBezTo>
                <a:lnTo>
                  <a:pt x="119350" y="3248501"/>
                </a:lnTo>
                <a:lnTo>
                  <a:pt x="140229" y="3332731"/>
                </a:lnTo>
                <a:cubicBezTo>
                  <a:pt x="165994" y="3436649"/>
                  <a:pt x="211400" y="3536442"/>
                  <a:pt x="279513" y="3638817"/>
                </a:cubicBezTo>
                <a:cubicBezTo>
                  <a:pt x="373668" y="3780311"/>
                  <a:pt x="481786" y="3854072"/>
                  <a:pt x="726036" y="3943455"/>
                </a:cubicBezTo>
                <a:cubicBezTo>
                  <a:pt x="757620" y="3955009"/>
                  <a:pt x="769003" y="3963391"/>
                  <a:pt x="762278" y="3970115"/>
                </a:cubicBezTo>
                <a:cubicBezTo>
                  <a:pt x="755553" y="3976840"/>
                  <a:pt x="724759" y="3970239"/>
                  <a:pt x="664275" y="3949122"/>
                </a:cubicBezTo>
                <a:cubicBezTo>
                  <a:pt x="556672" y="3911546"/>
                  <a:pt x="483224" y="3875151"/>
                  <a:pt x="424426" y="3830269"/>
                </a:cubicBezTo>
                <a:cubicBezTo>
                  <a:pt x="374792" y="3792379"/>
                  <a:pt x="366286" y="3792074"/>
                  <a:pt x="406138" y="3829612"/>
                </a:cubicBezTo>
                <a:cubicBezTo>
                  <a:pt x="533221" y="3949313"/>
                  <a:pt x="821276" y="4029409"/>
                  <a:pt x="1165755" y="4040829"/>
                </a:cubicBezTo>
                <a:lnTo>
                  <a:pt x="1327680" y="4046201"/>
                </a:lnTo>
                <a:lnTo>
                  <a:pt x="1456115" y="4030409"/>
                </a:lnTo>
                <a:cubicBezTo>
                  <a:pt x="1526743" y="4021731"/>
                  <a:pt x="1588894" y="4009959"/>
                  <a:pt x="1594228" y="4004262"/>
                </a:cubicBezTo>
                <a:lnTo>
                  <a:pt x="1603905" y="3993899"/>
                </a:lnTo>
                <a:lnTo>
                  <a:pt x="1570568" y="3999386"/>
                </a:lnTo>
                <a:cubicBezTo>
                  <a:pt x="1366447" y="4032980"/>
                  <a:pt x="1085688" y="4042229"/>
                  <a:pt x="1040330" y="4016845"/>
                </a:cubicBezTo>
                <a:cubicBezTo>
                  <a:pt x="1011545" y="4000738"/>
                  <a:pt x="1044654" y="3995871"/>
                  <a:pt x="1123236" y="4004663"/>
                </a:cubicBezTo>
                <a:cubicBezTo>
                  <a:pt x="1233554" y="4017007"/>
                  <a:pt x="1404957" y="4000862"/>
                  <a:pt x="1684868" y="3951780"/>
                </a:cubicBezTo>
                <a:cubicBezTo>
                  <a:pt x="1729397" y="3943969"/>
                  <a:pt x="1860366" y="3910260"/>
                  <a:pt x="1975914" y="3876885"/>
                </a:cubicBezTo>
                <a:lnTo>
                  <a:pt x="2185997" y="3816182"/>
                </a:lnTo>
                <a:lnTo>
                  <a:pt x="2447401" y="3688213"/>
                </a:lnTo>
                <a:cubicBezTo>
                  <a:pt x="2591172" y="3617833"/>
                  <a:pt x="2729265" y="3544481"/>
                  <a:pt x="2754268" y="3525212"/>
                </a:cubicBezTo>
                <a:cubicBezTo>
                  <a:pt x="2779271" y="3505943"/>
                  <a:pt x="2834992" y="3468395"/>
                  <a:pt x="2878093" y="3441773"/>
                </a:cubicBezTo>
                <a:cubicBezTo>
                  <a:pt x="2950683" y="3396939"/>
                  <a:pt x="3000070" y="3362849"/>
                  <a:pt x="3189589" y="3226794"/>
                </a:cubicBezTo>
                <a:cubicBezTo>
                  <a:pt x="3259331" y="3176721"/>
                  <a:pt x="3290783" y="3173292"/>
                  <a:pt x="3246330" y="3220603"/>
                </a:cubicBezTo>
                <a:cubicBezTo>
                  <a:pt x="3215488" y="3253435"/>
                  <a:pt x="3241243" y="3250597"/>
                  <a:pt x="3294593" y="3215297"/>
                </a:cubicBezTo>
                <a:cubicBezTo>
                  <a:pt x="3412436" y="3137316"/>
                  <a:pt x="3889744" y="2678411"/>
                  <a:pt x="4038495" y="2500065"/>
                </a:cubicBezTo>
                <a:cubicBezTo>
                  <a:pt x="4094026" y="2433495"/>
                  <a:pt x="4172302" y="2332482"/>
                  <a:pt x="4212431" y="2275599"/>
                </a:cubicBezTo>
                <a:cubicBezTo>
                  <a:pt x="4252560" y="2218716"/>
                  <a:pt x="4300366" y="2152888"/>
                  <a:pt x="4318664" y="2129314"/>
                </a:cubicBezTo>
                <a:cubicBezTo>
                  <a:pt x="4375709" y="2055800"/>
                  <a:pt x="4515765" y="1750076"/>
                  <a:pt x="4587012" y="1543526"/>
                </a:cubicBezTo>
                <a:cubicBezTo>
                  <a:pt x="4619692" y="1448762"/>
                  <a:pt x="4663507" y="1260110"/>
                  <a:pt x="4671279" y="1180671"/>
                </a:cubicBezTo>
                <a:cubicBezTo>
                  <a:pt x="4674918" y="1143505"/>
                  <a:pt x="4672841" y="1059923"/>
                  <a:pt x="4666679" y="994934"/>
                </a:cubicBezTo>
                <a:lnTo>
                  <a:pt x="4655458" y="876779"/>
                </a:lnTo>
                <a:lnTo>
                  <a:pt x="4623302" y="780091"/>
                </a:lnTo>
                <a:cubicBezTo>
                  <a:pt x="4548778" y="555987"/>
                  <a:pt x="4435659" y="388261"/>
                  <a:pt x="4302214" y="303984"/>
                </a:cubicBezTo>
                <a:cubicBezTo>
                  <a:pt x="4249617" y="270770"/>
                  <a:pt x="4167731" y="238785"/>
                  <a:pt x="4113562" y="230289"/>
                </a:cubicBezTo>
                <a:cubicBezTo>
                  <a:pt x="4090083" y="226603"/>
                  <a:pt x="4043020" y="215458"/>
                  <a:pt x="4008968" y="205514"/>
                </a:cubicBezTo>
                <a:cubicBezTo>
                  <a:pt x="3880580" y="168005"/>
                  <a:pt x="3598059" y="157003"/>
                  <a:pt x="3412274" y="182264"/>
                </a:cubicBezTo>
                <a:close/>
                <a:moveTo>
                  <a:pt x="3094568" y="205267"/>
                </a:moveTo>
                <a:lnTo>
                  <a:pt x="3070755" y="212896"/>
                </a:lnTo>
                <a:lnTo>
                  <a:pt x="3089805" y="212896"/>
                </a:lnTo>
                <a:cubicBezTo>
                  <a:pt x="3100283" y="212896"/>
                  <a:pt x="3119571" y="209458"/>
                  <a:pt x="3132668" y="205267"/>
                </a:cubicBezTo>
                <a:lnTo>
                  <a:pt x="3156480" y="197637"/>
                </a:lnTo>
                <a:lnTo>
                  <a:pt x="3137430" y="197637"/>
                </a:lnTo>
                <a:cubicBezTo>
                  <a:pt x="3126953" y="197637"/>
                  <a:pt x="3107665" y="201076"/>
                  <a:pt x="3094568" y="205267"/>
                </a:cubicBezTo>
                <a:close/>
                <a:moveTo>
                  <a:pt x="2994555" y="228812"/>
                </a:moveTo>
                <a:cubicBezTo>
                  <a:pt x="2943406" y="245672"/>
                  <a:pt x="2963542" y="246329"/>
                  <a:pt x="3023130" y="229746"/>
                </a:cubicBezTo>
                <a:cubicBezTo>
                  <a:pt x="3049324" y="222459"/>
                  <a:pt x="3062183" y="216439"/>
                  <a:pt x="3051705" y="216373"/>
                </a:cubicBezTo>
                <a:cubicBezTo>
                  <a:pt x="3041228" y="216306"/>
                  <a:pt x="3015510" y="221907"/>
                  <a:pt x="2994555" y="228812"/>
                </a:cubicBezTo>
                <a:close/>
                <a:moveTo>
                  <a:pt x="3456023" y="233784"/>
                </a:moveTo>
                <a:cubicBezTo>
                  <a:pt x="3236738" y="254558"/>
                  <a:pt x="2905973" y="343351"/>
                  <a:pt x="2623080" y="457365"/>
                </a:cubicBezTo>
                <a:cubicBezTo>
                  <a:pt x="2554977" y="484816"/>
                  <a:pt x="2458669" y="521630"/>
                  <a:pt x="2409054" y="539166"/>
                </a:cubicBezTo>
                <a:cubicBezTo>
                  <a:pt x="2305745" y="575694"/>
                  <a:pt x="2038455" y="705396"/>
                  <a:pt x="1870605" y="800455"/>
                </a:cubicBezTo>
                <a:cubicBezTo>
                  <a:pt x="1649235" y="925814"/>
                  <a:pt x="1409757" y="1094013"/>
                  <a:pt x="1238736" y="1244251"/>
                </a:cubicBezTo>
                <a:cubicBezTo>
                  <a:pt x="1159707" y="1313679"/>
                  <a:pt x="949740" y="1542040"/>
                  <a:pt x="915402" y="1595914"/>
                </a:cubicBezTo>
                <a:cubicBezTo>
                  <a:pt x="897028" y="1624727"/>
                  <a:pt x="848918" y="1689049"/>
                  <a:pt x="808474" y="1738856"/>
                </a:cubicBezTo>
                <a:cubicBezTo>
                  <a:pt x="697899" y="1875025"/>
                  <a:pt x="575007" y="2046418"/>
                  <a:pt x="515771" y="2147068"/>
                </a:cubicBezTo>
                <a:cubicBezTo>
                  <a:pt x="417426" y="2314166"/>
                  <a:pt x="264654" y="2651636"/>
                  <a:pt x="221973" y="2796064"/>
                </a:cubicBezTo>
                <a:cubicBezTo>
                  <a:pt x="201703" y="2864625"/>
                  <a:pt x="181558" y="2993841"/>
                  <a:pt x="175129" y="3096416"/>
                </a:cubicBezTo>
                <a:lnTo>
                  <a:pt x="169185" y="3191351"/>
                </a:lnTo>
                <a:lnTo>
                  <a:pt x="188302" y="3305651"/>
                </a:lnTo>
                <a:lnTo>
                  <a:pt x="207409" y="3419951"/>
                </a:lnTo>
                <a:lnTo>
                  <a:pt x="257234" y="3518830"/>
                </a:lnTo>
                <a:cubicBezTo>
                  <a:pt x="289257" y="3582381"/>
                  <a:pt x="326043" y="3638274"/>
                  <a:pt x="360171" y="3675250"/>
                </a:cubicBezTo>
                <a:cubicBezTo>
                  <a:pt x="457107" y="3780263"/>
                  <a:pt x="652798" y="3889991"/>
                  <a:pt x="822857" y="3934702"/>
                </a:cubicBezTo>
                <a:lnTo>
                  <a:pt x="918107" y="3959743"/>
                </a:lnTo>
                <a:lnTo>
                  <a:pt x="1061304" y="3964991"/>
                </a:lnTo>
                <a:cubicBezTo>
                  <a:pt x="1318155" y="3974402"/>
                  <a:pt x="1572254" y="3947398"/>
                  <a:pt x="1800606" y="3886419"/>
                </a:cubicBezTo>
                <a:cubicBezTo>
                  <a:pt x="2125132" y="3799761"/>
                  <a:pt x="2502208" y="3635855"/>
                  <a:pt x="2778309" y="3461442"/>
                </a:cubicBezTo>
                <a:cubicBezTo>
                  <a:pt x="2926004" y="3368154"/>
                  <a:pt x="3192723" y="3195238"/>
                  <a:pt x="3215069" y="3178302"/>
                </a:cubicBezTo>
                <a:cubicBezTo>
                  <a:pt x="3491541" y="2968752"/>
                  <a:pt x="3561493" y="2908497"/>
                  <a:pt x="3737629" y="2728160"/>
                </a:cubicBezTo>
                <a:cubicBezTo>
                  <a:pt x="3917995" y="2543499"/>
                  <a:pt x="4020427" y="2428551"/>
                  <a:pt x="4080291" y="2343626"/>
                </a:cubicBezTo>
                <a:cubicBezTo>
                  <a:pt x="4106142" y="2306955"/>
                  <a:pt x="4161053" y="2232203"/>
                  <a:pt x="4202316" y="2177510"/>
                </a:cubicBezTo>
                <a:cubicBezTo>
                  <a:pt x="4339019" y="1996316"/>
                  <a:pt x="4507545" y="1620745"/>
                  <a:pt x="4576534" y="1343501"/>
                </a:cubicBezTo>
                <a:lnTo>
                  <a:pt x="4600242" y="1248251"/>
                </a:lnTo>
                <a:lnTo>
                  <a:pt x="4600451" y="1129189"/>
                </a:lnTo>
                <a:cubicBezTo>
                  <a:pt x="4600794" y="941759"/>
                  <a:pt x="4585326" y="863568"/>
                  <a:pt x="4511078" y="677611"/>
                </a:cubicBezTo>
                <a:lnTo>
                  <a:pt x="4461987" y="554644"/>
                </a:lnTo>
                <a:lnTo>
                  <a:pt x="4404551" y="491579"/>
                </a:lnTo>
                <a:cubicBezTo>
                  <a:pt x="4372956" y="456898"/>
                  <a:pt x="4327817" y="412521"/>
                  <a:pt x="4304243" y="392976"/>
                </a:cubicBezTo>
                <a:cubicBezTo>
                  <a:pt x="4243388" y="342512"/>
                  <a:pt x="4126287" y="283895"/>
                  <a:pt x="4029770" y="255578"/>
                </a:cubicBezTo>
                <a:lnTo>
                  <a:pt x="3947055" y="231308"/>
                </a:lnTo>
                <a:lnTo>
                  <a:pt x="3742268" y="228689"/>
                </a:lnTo>
                <a:cubicBezTo>
                  <a:pt x="3629635" y="227250"/>
                  <a:pt x="3500828" y="229546"/>
                  <a:pt x="3456023" y="233784"/>
                </a:cubicBezTo>
                <a:close/>
                <a:moveTo>
                  <a:pt x="3538719" y="321948"/>
                </a:moveTo>
                <a:cubicBezTo>
                  <a:pt x="3530279" y="353466"/>
                  <a:pt x="3531251" y="357667"/>
                  <a:pt x="3547005" y="357667"/>
                </a:cubicBezTo>
                <a:cubicBezTo>
                  <a:pt x="3554863" y="357667"/>
                  <a:pt x="3561293" y="351590"/>
                  <a:pt x="3561293" y="344160"/>
                </a:cubicBezTo>
                <a:cubicBezTo>
                  <a:pt x="3561293" y="336731"/>
                  <a:pt x="3563893" y="323872"/>
                  <a:pt x="3567075" y="315585"/>
                </a:cubicBezTo>
                <a:cubicBezTo>
                  <a:pt x="3570751" y="305993"/>
                  <a:pt x="3567694" y="300517"/>
                  <a:pt x="3558664" y="300517"/>
                </a:cubicBezTo>
                <a:cubicBezTo>
                  <a:pt x="3550853" y="300517"/>
                  <a:pt x="3541881" y="310165"/>
                  <a:pt x="3538719" y="321948"/>
                </a:cubicBezTo>
                <a:close/>
                <a:moveTo>
                  <a:pt x="3601574" y="311832"/>
                </a:moveTo>
                <a:cubicBezTo>
                  <a:pt x="3607460" y="329492"/>
                  <a:pt x="3627968" y="332416"/>
                  <a:pt x="3627968" y="315595"/>
                </a:cubicBezTo>
                <a:cubicBezTo>
                  <a:pt x="3627968" y="307308"/>
                  <a:pt x="3621186" y="300517"/>
                  <a:pt x="3612890" y="300517"/>
                </a:cubicBezTo>
                <a:cubicBezTo>
                  <a:pt x="3604593" y="300517"/>
                  <a:pt x="3599498" y="305603"/>
                  <a:pt x="3601574" y="311832"/>
                </a:cubicBezTo>
                <a:close/>
                <a:moveTo>
                  <a:pt x="3657210" y="331473"/>
                </a:moveTo>
                <a:lnTo>
                  <a:pt x="3657886" y="362429"/>
                </a:lnTo>
                <a:lnTo>
                  <a:pt x="3666068" y="343379"/>
                </a:lnTo>
                <a:cubicBezTo>
                  <a:pt x="3677374" y="317062"/>
                  <a:pt x="3677374" y="300517"/>
                  <a:pt x="3666068" y="300517"/>
                </a:cubicBezTo>
                <a:cubicBezTo>
                  <a:pt x="3660829" y="300517"/>
                  <a:pt x="3656848" y="314452"/>
                  <a:pt x="3657210" y="331473"/>
                </a:cubicBezTo>
                <a:close/>
                <a:moveTo>
                  <a:pt x="3742268" y="315366"/>
                </a:moveTo>
                <a:cubicBezTo>
                  <a:pt x="3742268" y="323529"/>
                  <a:pt x="3746554" y="327568"/>
                  <a:pt x="3751793" y="324329"/>
                </a:cubicBezTo>
                <a:cubicBezTo>
                  <a:pt x="3757032" y="321091"/>
                  <a:pt x="3761318" y="314414"/>
                  <a:pt x="3761318" y="309480"/>
                </a:cubicBezTo>
                <a:cubicBezTo>
                  <a:pt x="3761318" y="304546"/>
                  <a:pt x="3757032" y="300517"/>
                  <a:pt x="3751793" y="300517"/>
                </a:cubicBezTo>
                <a:cubicBezTo>
                  <a:pt x="3746554" y="300517"/>
                  <a:pt x="3742268" y="307203"/>
                  <a:pt x="3742268" y="315366"/>
                </a:cubicBezTo>
                <a:close/>
                <a:moveTo>
                  <a:pt x="3443469" y="331473"/>
                </a:moveTo>
                <a:cubicBezTo>
                  <a:pt x="3435210" y="362286"/>
                  <a:pt x="3436172" y="378641"/>
                  <a:pt x="3445897" y="372630"/>
                </a:cubicBezTo>
                <a:cubicBezTo>
                  <a:pt x="3456289" y="366211"/>
                  <a:pt x="3465338" y="310042"/>
                  <a:pt x="3455975" y="310042"/>
                </a:cubicBezTo>
                <a:cubicBezTo>
                  <a:pt x="3452260" y="310042"/>
                  <a:pt x="3446631" y="319690"/>
                  <a:pt x="3443469" y="331473"/>
                </a:cubicBezTo>
                <a:close/>
                <a:moveTo>
                  <a:pt x="3494618" y="320129"/>
                </a:moveTo>
                <a:cubicBezTo>
                  <a:pt x="3494618" y="325672"/>
                  <a:pt x="3498904" y="327568"/>
                  <a:pt x="3504143" y="324329"/>
                </a:cubicBezTo>
                <a:cubicBezTo>
                  <a:pt x="3509382" y="321091"/>
                  <a:pt x="3513668" y="316557"/>
                  <a:pt x="3513668" y="314242"/>
                </a:cubicBezTo>
                <a:cubicBezTo>
                  <a:pt x="3513668" y="311928"/>
                  <a:pt x="3509382" y="310042"/>
                  <a:pt x="3504143" y="310042"/>
                </a:cubicBezTo>
                <a:cubicBezTo>
                  <a:pt x="3498904" y="310042"/>
                  <a:pt x="3494618" y="314585"/>
                  <a:pt x="3494618" y="320129"/>
                </a:cubicBezTo>
                <a:close/>
                <a:moveTo>
                  <a:pt x="3784902" y="329806"/>
                </a:moveTo>
                <a:cubicBezTo>
                  <a:pt x="3779158" y="347903"/>
                  <a:pt x="3784978" y="366287"/>
                  <a:pt x="3793474" y="356876"/>
                </a:cubicBezTo>
                <a:cubicBezTo>
                  <a:pt x="3803561" y="345684"/>
                  <a:pt x="3809067" y="310042"/>
                  <a:pt x="3800704" y="310042"/>
                </a:cubicBezTo>
                <a:cubicBezTo>
                  <a:pt x="3795465" y="310042"/>
                  <a:pt x="3788350" y="318938"/>
                  <a:pt x="3784902" y="329806"/>
                </a:cubicBezTo>
                <a:close/>
                <a:moveTo>
                  <a:pt x="3839404" y="343036"/>
                </a:moveTo>
                <a:cubicBezTo>
                  <a:pt x="3832641" y="357895"/>
                  <a:pt x="3832098" y="368611"/>
                  <a:pt x="3837946" y="372221"/>
                </a:cubicBezTo>
                <a:cubicBezTo>
                  <a:pt x="3843023" y="375355"/>
                  <a:pt x="3849291" y="371221"/>
                  <a:pt x="3851872" y="363029"/>
                </a:cubicBezTo>
                <a:cubicBezTo>
                  <a:pt x="3854453" y="354847"/>
                  <a:pt x="3858578" y="341712"/>
                  <a:pt x="3861035" y="333854"/>
                </a:cubicBezTo>
                <a:cubicBezTo>
                  <a:pt x="3868388" y="310318"/>
                  <a:pt x="3850939" y="317728"/>
                  <a:pt x="3839404" y="343036"/>
                </a:cubicBezTo>
                <a:close/>
                <a:moveTo>
                  <a:pt x="3344599" y="335397"/>
                </a:moveTo>
                <a:cubicBezTo>
                  <a:pt x="3329845" y="341350"/>
                  <a:pt x="3328940" y="373278"/>
                  <a:pt x="3343285" y="382136"/>
                </a:cubicBezTo>
                <a:cubicBezTo>
                  <a:pt x="3355562" y="389728"/>
                  <a:pt x="3370431" y="369954"/>
                  <a:pt x="3370650" y="345760"/>
                </a:cubicBezTo>
                <a:cubicBezTo>
                  <a:pt x="3370793" y="328806"/>
                  <a:pt x="3365840" y="326834"/>
                  <a:pt x="3344599" y="335397"/>
                </a:cubicBezTo>
                <a:close/>
                <a:moveTo>
                  <a:pt x="3891496" y="335445"/>
                </a:moveTo>
                <a:cubicBezTo>
                  <a:pt x="3888000" y="338931"/>
                  <a:pt x="3885143" y="346218"/>
                  <a:pt x="3885143" y="351637"/>
                </a:cubicBezTo>
                <a:cubicBezTo>
                  <a:pt x="3885143" y="357600"/>
                  <a:pt x="3889582" y="357038"/>
                  <a:pt x="3896411" y="350209"/>
                </a:cubicBezTo>
                <a:cubicBezTo>
                  <a:pt x="3902612" y="344008"/>
                  <a:pt x="3905469" y="336721"/>
                  <a:pt x="3902764" y="334016"/>
                </a:cubicBezTo>
                <a:cubicBezTo>
                  <a:pt x="3900059" y="331311"/>
                  <a:pt x="3894982" y="331949"/>
                  <a:pt x="3891496" y="335445"/>
                </a:cubicBezTo>
                <a:close/>
                <a:moveTo>
                  <a:pt x="3291421" y="344970"/>
                </a:moveTo>
                <a:cubicBezTo>
                  <a:pt x="3280458" y="355924"/>
                  <a:pt x="3284477" y="367192"/>
                  <a:pt x="3299355" y="367192"/>
                </a:cubicBezTo>
                <a:cubicBezTo>
                  <a:pt x="3307213" y="367192"/>
                  <a:pt x="3313643" y="360762"/>
                  <a:pt x="3313643" y="352904"/>
                </a:cubicBezTo>
                <a:cubicBezTo>
                  <a:pt x="3313643" y="338026"/>
                  <a:pt x="3302375" y="334007"/>
                  <a:pt x="3291421" y="344970"/>
                </a:cubicBezTo>
                <a:close/>
                <a:moveTo>
                  <a:pt x="3585963" y="354114"/>
                </a:moveTo>
                <a:cubicBezTo>
                  <a:pt x="3582686" y="362629"/>
                  <a:pt x="3584896" y="375488"/>
                  <a:pt x="3590868" y="382689"/>
                </a:cubicBezTo>
                <a:lnTo>
                  <a:pt x="3601726" y="395767"/>
                </a:lnTo>
                <a:lnTo>
                  <a:pt x="3585610" y="395767"/>
                </a:lnTo>
                <a:cubicBezTo>
                  <a:pt x="3574485" y="395767"/>
                  <a:pt x="3570437" y="402177"/>
                  <a:pt x="3572532" y="416455"/>
                </a:cubicBezTo>
                <a:cubicBezTo>
                  <a:pt x="3577076" y="447306"/>
                  <a:pt x="3596345" y="448049"/>
                  <a:pt x="3602441" y="417607"/>
                </a:cubicBezTo>
                <a:cubicBezTo>
                  <a:pt x="3605365" y="402977"/>
                  <a:pt x="3610670" y="379222"/>
                  <a:pt x="3614214" y="364810"/>
                </a:cubicBezTo>
                <a:lnTo>
                  <a:pt x="3620662" y="338617"/>
                </a:lnTo>
                <a:lnTo>
                  <a:pt x="3606289" y="338617"/>
                </a:lnTo>
                <a:cubicBezTo>
                  <a:pt x="3598374" y="338617"/>
                  <a:pt x="3589230" y="345589"/>
                  <a:pt x="3585963" y="354114"/>
                </a:cubicBezTo>
                <a:close/>
                <a:moveTo>
                  <a:pt x="3739096" y="344970"/>
                </a:moveTo>
                <a:cubicBezTo>
                  <a:pt x="3735600" y="348456"/>
                  <a:pt x="3733019" y="360248"/>
                  <a:pt x="3733343" y="371164"/>
                </a:cubicBezTo>
                <a:lnTo>
                  <a:pt x="3733952" y="391004"/>
                </a:lnTo>
                <a:lnTo>
                  <a:pt x="3743077" y="368192"/>
                </a:lnTo>
                <a:cubicBezTo>
                  <a:pt x="3752402" y="344875"/>
                  <a:pt x="3750469" y="333587"/>
                  <a:pt x="3739096" y="344970"/>
                </a:cubicBezTo>
                <a:close/>
                <a:moveTo>
                  <a:pt x="3923386" y="360048"/>
                </a:moveTo>
                <a:lnTo>
                  <a:pt x="3923538" y="381479"/>
                </a:lnTo>
                <a:lnTo>
                  <a:pt x="3932768" y="367192"/>
                </a:lnTo>
                <a:cubicBezTo>
                  <a:pt x="3944703" y="348723"/>
                  <a:pt x="3944703" y="338617"/>
                  <a:pt x="3932768" y="338617"/>
                </a:cubicBezTo>
                <a:cubicBezTo>
                  <a:pt x="3927529" y="338617"/>
                  <a:pt x="3923309" y="348265"/>
                  <a:pt x="3923386" y="360048"/>
                </a:cubicBezTo>
                <a:close/>
                <a:moveTo>
                  <a:pt x="2175405" y="401224"/>
                </a:moveTo>
                <a:cubicBezTo>
                  <a:pt x="2112540" y="430285"/>
                  <a:pt x="2054933" y="460127"/>
                  <a:pt x="2047389" y="467547"/>
                </a:cubicBezTo>
                <a:cubicBezTo>
                  <a:pt x="2019919" y="494550"/>
                  <a:pt x="2047837" y="493131"/>
                  <a:pt x="2106159" y="464556"/>
                </a:cubicBezTo>
                <a:cubicBezTo>
                  <a:pt x="2139010" y="448459"/>
                  <a:pt x="2199418" y="420065"/>
                  <a:pt x="2240394" y="401463"/>
                </a:cubicBezTo>
                <a:cubicBezTo>
                  <a:pt x="2282752" y="382241"/>
                  <a:pt x="2312318" y="363429"/>
                  <a:pt x="2308889" y="357886"/>
                </a:cubicBezTo>
                <a:cubicBezTo>
                  <a:pt x="2300088" y="343646"/>
                  <a:pt x="2299811" y="343732"/>
                  <a:pt x="2175405" y="401224"/>
                </a:cubicBezTo>
                <a:close/>
                <a:moveTo>
                  <a:pt x="3482302" y="367296"/>
                </a:moveTo>
                <a:cubicBezTo>
                  <a:pt x="3479578" y="377717"/>
                  <a:pt x="3480778" y="386242"/>
                  <a:pt x="3484969" y="386242"/>
                </a:cubicBezTo>
                <a:cubicBezTo>
                  <a:pt x="3496161" y="386242"/>
                  <a:pt x="3504657" y="359114"/>
                  <a:pt x="3495285" y="353314"/>
                </a:cubicBezTo>
                <a:cubicBezTo>
                  <a:pt x="3490875" y="350590"/>
                  <a:pt x="3485026" y="356876"/>
                  <a:pt x="3482302" y="367296"/>
                </a:cubicBezTo>
                <a:close/>
                <a:moveTo>
                  <a:pt x="3967429" y="354752"/>
                </a:moveTo>
                <a:cubicBezTo>
                  <a:pt x="3958295" y="363886"/>
                  <a:pt x="3960105" y="395767"/>
                  <a:pt x="3969753" y="395767"/>
                </a:cubicBezTo>
                <a:cubicBezTo>
                  <a:pt x="3980755" y="395767"/>
                  <a:pt x="3990299" y="359029"/>
                  <a:pt x="3980831" y="353171"/>
                </a:cubicBezTo>
                <a:cubicBezTo>
                  <a:pt x="3976811" y="350694"/>
                  <a:pt x="3970782" y="351399"/>
                  <a:pt x="3967429" y="354752"/>
                </a:cubicBezTo>
                <a:close/>
                <a:moveTo>
                  <a:pt x="3177102" y="364810"/>
                </a:moveTo>
                <a:cubicBezTo>
                  <a:pt x="3174730" y="368735"/>
                  <a:pt x="3187332" y="379365"/>
                  <a:pt x="3205115" y="388423"/>
                </a:cubicBezTo>
                <a:cubicBezTo>
                  <a:pt x="3222898" y="397481"/>
                  <a:pt x="3237443" y="401043"/>
                  <a:pt x="3237443" y="396348"/>
                </a:cubicBezTo>
                <a:cubicBezTo>
                  <a:pt x="3237443" y="391642"/>
                  <a:pt x="3240043" y="381022"/>
                  <a:pt x="3243225" y="372735"/>
                </a:cubicBezTo>
                <a:lnTo>
                  <a:pt x="3249006" y="357667"/>
                </a:lnTo>
                <a:lnTo>
                  <a:pt x="3215211" y="357667"/>
                </a:lnTo>
                <a:cubicBezTo>
                  <a:pt x="3196628" y="357667"/>
                  <a:pt x="3179474" y="360886"/>
                  <a:pt x="3177102" y="364810"/>
                </a:cubicBezTo>
                <a:close/>
                <a:moveTo>
                  <a:pt x="3528251" y="379507"/>
                </a:moveTo>
                <a:cubicBezTo>
                  <a:pt x="3524174" y="388899"/>
                  <a:pt x="3523517" y="399262"/>
                  <a:pt x="3526774" y="402529"/>
                </a:cubicBezTo>
                <a:cubicBezTo>
                  <a:pt x="3536452" y="412197"/>
                  <a:pt x="3544253" y="398615"/>
                  <a:pt x="3539795" y="379841"/>
                </a:cubicBezTo>
                <a:lnTo>
                  <a:pt x="3535671" y="362429"/>
                </a:lnTo>
                <a:lnTo>
                  <a:pt x="3528251" y="379507"/>
                </a:lnTo>
                <a:close/>
                <a:moveTo>
                  <a:pt x="3644351" y="379879"/>
                </a:moveTo>
                <a:cubicBezTo>
                  <a:pt x="3640579" y="389471"/>
                  <a:pt x="3637493" y="402120"/>
                  <a:pt x="3637493" y="407978"/>
                </a:cubicBezTo>
                <a:lnTo>
                  <a:pt x="3637493" y="418627"/>
                </a:lnTo>
                <a:lnTo>
                  <a:pt x="3647913" y="408206"/>
                </a:lnTo>
                <a:cubicBezTo>
                  <a:pt x="3653638" y="402482"/>
                  <a:pt x="3656733" y="389833"/>
                  <a:pt x="3654771" y="380108"/>
                </a:cubicBezTo>
                <a:lnTo>
                  <a:pt x="3651218" y="362429"/>
                </a:lnTo>
                <a:lnTo>
                  <a:pt x="3644351" y="379879"/>
                </a:lnTo>
                <a:close/>
                <a:moveTo>
                  <a:pt x="4013597" y="396367"/>
                </a:moveTo>
                <a:cubicBezTo>
                  <a:pt x="4005063" y="435248"/>
                  <a:pt x="4011883" y="440306"/>
                  <a:pt x="4025227" y="404968"/>
                </a:cubicBezTo>
                <a:cubicBezTo>
                  <a:pt x="4031075" y="389480"/>
                  <a:pt x="4032295" y="374602"/>
                  <a:pt x="4027951" y="371916"/>
                </a:cubicBezTo>
                <a:cubicBezTo>
                  <a:pt x="4023598" y="369220"/>
                  <a:pt x="4017140" y="380231"/>
                  <a:pt x="4013597" y="396367"/>
                </a:cubicBezTo>
                <a:close/>
                <a:moveTo>
                  <a:pt x="2206362" y="431085"/>
                </a:moveTo>
                <a:cubicBezTo>
                  <a:pt x="2141020" y="462156"/>
                  <a:pt x="2094443" y="489931"/>
                  <a:pt x="2094443" y="497827"/>
                </a:cubicBezTo>
                <a:cubicBezTo>
                  <a:pt x="2094443" y="515534"/>
                  <a:pt x="2110054" y="510248"/>
                  <a:pt x="2225145" y="453545"/>
                </a:cubicBezTo>
                <a:cubicBezTo>
                  <a:pt x="2276370" y="428314"/>
                  <a:pt x="2327920" y="404701"/>
                  <a:pt x="2339712" y="401072"/>
                </a:cubicBezTo>
                <a:cubicBezTo>
                  <a:pt x="2351504" y="397453"/>
                  <a:pt x="2361143" y="390490"/>
                  <a:pt x="2361143" y="385603"/>
                </a:cubicBezTo>
                <a:cubicBezTo>
                  <a:pt x="2361143" y="366201"/>
                  <a:pt x="2313165" y="380298"/>
                  <a:pt x="2206362" y="431085"/>
                </a:cubicBezTo>
                <a:close/>
                <a:moveTo>
                  <a:pt x="3101712" y="384213"/>
                </a:moveTo>
                <a:cubicBezTo>
                  <a:pt x="3092549" y="386099"/>
                  <a:pt x="3085043" y="393300"/>
                  <a:pt x="3085043" y="400205"/>
                </a:cubicBezTo>
                <a:cubicBezTo>
                  <a:pt x="3085043" y="418446"/>
                  <a:pt x="3113341" y="426618"/>
                  <a:pt x="3119638" y="410207"/>
                </a:cubicBezTo>
                <a:cubicBezTo>
                  <a:pt x="3127382" y="390033"/>
                  <a:pt x="3120686" y="380327"/>
                  <a:pt x="3101712" y="384213"/>
                </a:cubicBezTo>
                <a:close/>
                <a:moveTo>
                  <a:pt x="3272885" y="395367"/>
                </a:moveTo>
                <a:cubicBezTo>
                  <a:pt x="3266808" y="418608"/>
                  <a:pt x="3283715" y="432285"/>
                  <a:pt x="3295507" y="413655"/>
                </a:cubicBezTo>
                <a:cubicBezTo>
                  <a:pt x="3305280" y="398196"/>
                  <a:pt x="3302213" y="384022"/>
                  <a:pt x="3288068" y="379307"/>
                </a:cubicBezTo>
                <a:cubicBezTo>
                  <a:pt x="3282515" y="377450"/>
                  <a:pt x="3275686" y="384680"/>
                  <a:pt x="3272885" y="395367"/>
                </a:cubicBezTo>
                <a:close/>
                <a:moveTo>
                  <a:pt x="3394348" y="386661"/>
                </a:moveTo>
                <a:cubicBezTo>
                  <a:pt x="3386881" y="398738"/>
                  <a:pt x="3406569" y="424342"/>
                  <a:pt x="3423323" y="424342"/>
                </a:cubicBezTo>
                <a:cubicBezTo>
                  <a:pt x="3429981" y="424342"/>
                  <a:pt x="3437896" y="417912"/>
                  <a:pt x="3440916" y="410054"/>
                </a:cubicBezTo>
                <a:cubicBezTo>
                  <a:pt x="3443926" y="402196"/>
                  <a:pt x="3442602" y="395767"/>
                  <a:pt x="3437963" y="395767"/>
                </a:cubicBezTo>
                <a:cubicBezTo>
                  <a:pt x="3433325" y="395767"/>
                  <a:pt x="3427848" y="400815"/>
                  <a:pt x="3425790" y="406978"/>
                </a:cubicBezTo>
                <a:cubicBezTo>
                  <a:pt x="3423666" y="413350"/>
                  <a:pt x="3416884" y="414988"/>
                  <a:pt x="3410064" y="410778"/>
                </a:cubicBezTo>
                <a:cubicBezTo>
                  <a:pt x="3403464" y="406701"/>
                  <a:pt x="3400368" y="397367"/>
                  <a:pt x="3403178" y="390042"/>
                </a:cubicBezTo>
                <a:cubicBezTo>
                  <a:pt x="3409159" y="374469"/>
                  <a:pt x="3403273" y="372221"/>
                  <a:pt x="3394348" y="386661"/>
                </a:cubicBezTo>
                <a:close/>
                <a:moveTo>
                  <a:pt x="3770843" y="391566"/>
                </a:moveTo>
                <a:cubicBezTo>
                  <a:pt x="3770843" y="399729"/>
                  <a:pt x="3775129" y="403768"/>
                  <a:pt x="3780368" y="400529"/>
                </a:cubicBezTo>
                <a:cubicBezTo>
                  <a:pt x="3785607" y="397291"/>
                  <a:pt x="3789893" y="390614"/>
                  <a:pt x="3789893" y="385680"/>
                </a:cubicBezTo>
                <a:cubicBezTo>
                  <a:pt x="3789893" y="380746"/>
                  <a:pt x="3785607" y="376717"/>
                  <a:pt x="3780368" y="376717"/>
                </a:cubicBezTo>
                <a:cubicBezTo>
                  <a:pt x="3775129" y="376717"/>
                  <a:pt x="3770843" y="383403"/>
                  <a:pt x="3770843" y="391566"/>
                </a:cubicBezTo>
                <a:close/>
                <a:moveTo>
                  <a:pt x="3817020" y="392823"/>
                </a:moveTo>
                <a:cubicBezTo>
                  <a:pt x="3816220" y="402301"/>
                  <a:pt x="3815096" y="415112"/>
                  <a:pt x="3814515" y="421284"/>
                </a:cubicBezTo>
                <a:cubicBezTo>
                  <a:pt x="3813934" y="427466"/>
                  <a:pt x="3810305" y="435686"/>
                  <a:pt x="3806438" y="439544"/>
                </a:cubicBezTo>
                <a:cubicBezTo>
                  <a:pt x="3795960" y="450021"/>
                  <a:pt x="3797960" y="491017"/>
                  <a:pt x="3808943" y="491017"/>
                </a:cubicBezTo>
                <a:cubicBezTo>
                  <a:pt x="3814182" y="491017"/>
                  <a:pt x="3818468" y="478415"/>
                  <a:pt x="3818468" y="463004"/>
                </a:cubicBezTo>
                <a:cubicBezTo>
                  <a:pt x="3818468" y="447592"/>
                  <a:pt x="3822754" y="432343"/>
                  <a:pt x="3827993" y="429104"/>
                </a:cubicBezTo>
                <a:cubicBezTo>
                  <a:pt x="3833232" y="425866"/>
                  <a:pt x="3837518" y="415150"/>
                  <a:pt x="3837518" y="405292"/>
                </a:cubicBezTo>
                <a:cubicBezTo>
                  <a:pt x="3837518" y="381793"/>
                  <a:pt x="3818896" y="370468"/>
                  <a:pt x="3817020" y="392823"/>
                </a:cubicBezTo>
                <a:close/>
                <a:moveTo>
                  <a:pt x="3876370" y="391795"/>
                </a:moveTo>
                <a:cubicBezTo>
                  <a:pt x="3876827" y="402891"/>
                  <a:pt x="3879085" y="405149"/>
                  <a:pt x="3882123" y="397557"/>
                </a:cubicBezTo>
                <a:cubicBezTo>
                  <a:pt x="3884876" y="390680"/>
                  <a:pt x="3884533" y="382460"/>
                  <a:pt x="3881371" y="379298"/>
                </a:cubicBezTo>
                <a:cubicBezTo>
                  <a:pt x="3878209" y="376136"/>
                  <a:pt x="3875961" y="381755"/>
                  <a:pt x="3876370" y="391795"/>
                </a:cubicBezTo>
                <a:close/>
                <a:moveTo>
                  <a:pt x="3156480" y="405292"/>
                </a:moveTo>
                <a:cubicBezTo>
                  <a:pt x="3152909" y="416560"/>
                  <a:pt x="3152118" y="427923"/>
                  <a:pt x="3154737" y="430542"/>
                </a:cubicBezTo>
                <a:cubicBezTo>
                  <a:pt x="3157357" y="433162"/>
                  <a:pt x="3162434" y="426085"/>
                  <a:pt x="3166005" y="414817"/>
                </a:cubicBezTo>
                <a:cubicBezTo>
                  <a:pt x="3169577" y="403549"/>
                  <a:pt x="3170368" y="392185"/>
                  <a:pt x="3167748" y="389566"/>
                </a:cubicBezTo>
                <a:cubicBezTo>
                  <a:pt x="3165129" y="386946"/>
                  <a:pt x="3160052" y="394024"/>
                  <a:pt x="3156480" y="405292"/>
                </a:cubicBezTo>
                <a:close/>
                <a:moveTo>
                  <a:pt x="3685870" y="401320"/>
                </a:moveTo>
                <a:cubicBezTo>
                  <a:pt x="3686327" y="412416"/>
                  <a:pt x="3688585" y="414674"/>
                  <a:pt x="3691623" y="407082"/>
                </a:cubicBezTo>
                <a:cubicBezTo>
                  <a:pt x="3694376" y="400205"/>
                  <a:pt x="3694033" y="391985"/>
                  <a:pt x="3690871" y="388823"/>
                </a:cubicBezTo>
                <a:cubicBezTo>
                  <a:pt x="3687709" y="385661"/>
                  <a:pt x="3685461" y="391280"/>
                  <a:pt x="3685870" y="401320"/>
                </a:cubicBezTo>
                <a:close/>
                <a:moveTo>
                  <a:pt x="3911517" y="404873"/>
                </a:moveTo>
                <a:cubicBezTo>
                  <a:pt x="3904936" y="428314"/>
                  <a:pt x="3908870" y="441887"/>
                  <a:pt x="3919252" y="431514"/>
                </a:cubicBezTo>
                <a:cubicBezTo>
                  <a:pt x="3922290" y="428466"/>
                  <a:pt x="3923281" y="415969"/>
                  <a:pt x="3921433" y="403730"/>
                </a:cubicBezTo>
                <a:lnTo>
                  <a:pt x="3918090" y="381479"/>
                </a:lnTo>
                <a:lnTo>
                  <a:pt x="3911517" y="404873"/>
                </a:lnTo>
                <a:close/>
                <a:moveTo>
                  <a:pt x="4049773" y="422694"/>
                </a:moveTo>
                <a:cubicBezTo>
                  <a:pt x="4043715" y="441934"/>
                  <a:pt x="4042286" y="461270"/>
                  <a:pt x="4046601" y="465652"/>
                </a:cubicBezTo>
                <a:cubicBezTo>
                  <a:pt x="4056298" y="475510"/>
                  <a:pt x="4062022" y="466347"/>
                  <a:pt x="4070318" y="427628"/>
                </a:cubicBezTo>
                <a:cubicBezTo>
                  <a:pt x="4079491" y="384822"/>
                  <a:pt x="4062956" y="380850"/>
                  <a:pt x="4049773" y="422694"/>
                </a:cubicBezTo>
                <a:close/>
                <a:moveTo>
                  <a:pt x="2270655" y="444001"/>
                </a:moveTo>
                <a:cubicBezTo>
                  <a:pt x="2213029" y="470376"/>
                  <a:pt x="2159708" y="498075"/>
                  <a:pt x="2152164" y="505542"/>
                </a:cubicBezTo>
                <a:cubicBezTo>
                  <a:pt x="2120046" y="537365"/>
                  <a:pt x="2158070" y="528174"/>
                  <a:pt x="2263150" y="478729"/>
                </a:cubicBezTo>
                <a:cubicBezTo>
                  <a:pt x="2324900" y="449669"/>
                  <a:pt x="2385070" y="423113"/>
                  <a:pt x="2396862" y="419712"/>
                </a:cubicBezTo>
                <a:cubicBezTo>
                  <a:pt x="2408654" y="416312"/>
                  <a:pt x="2418293" y="409540"/>
                  <a:pt x="2418293" y="404653"/>
                </a:cubicBezTo>
                <a:cubicBezTo>
                  <a:pt x="2418293" y="385489"/>
                  <a:pt x="2370944" y="398110"/>
                  <a:pt x="2270655" y="444001"/>
                </a:cubicBezTo>
                <a:close/>
                <a:moveTo>
                  <a:pt x="3323168" y="420370"/>
                </a:moveTo>
                <a:cubicBezTo>
                  <a:pt x="3323168" y="450212"/>
                  <a:pt x="3345533" y="446944"/>
                  <a:pt x="3350028" y="416455"/>
                </a:cubicBezTo>
                <a:cubicBezTo>
                  <a:pt x="3352048" y="402710"/>
                  <a:pt x="3348047" y="395767"/>
                  <a:pt x="3338122" y="395767"/>
                </a:cubicBezTo>
                <a:cubicBezTo>
                  <a:pt x="3328397" y="395767"/>
                  <a:pt x="3323168" y="404368"/>
                  <a:pt x="3323168" y="420370"/>
                </a:cubicBezTo>
                <a:close/>
                <a:moveTo>
                  <a:pt x="3472901" y="408454"/>
                </a:moveTo>
                <a:cubicBezTo>
                  <a:pt x="3469129" y="418046"/>
                  <a:pt x="3466043" y="430695"/>
                  <a:pt x="3466043" y="436553"/>
                </a:cubicBezTo>
                <a:lnTo>
                  <a:pt x="3466043" y="447202"/>
                </a:lnTo>
                <a:lnTo>
                  <a:pt x="3476463" y="436781"/>
                </a:lnTo>
                <a:cubicBezTo>
                  <a:pt x="3482188" y="431057"/>
                  <a:pt x="3485283" y="418408"/>
                  <a:pt x="3483321" y="408683"/>
                </a:cubicBezTo>
                <a:lnTo>
                  <a:pt x="3479768" y="391004"/>
                </a:lnTo>
                <a:lnTo>
                  <a:pt x="3472901" y="408454"/>
                </a:lnTo>
                <a:close/>
                <a:moveTo>
                  <a:pt x="3724323" y="402129"/>
                </a:moveTo>
                <a:cubicBezTo>
                  <a:pt x="3723713" y="408254"/>
                  <a:pt x="3720446" y="421113"/>
                  <a:pt x="3717055" y="430704"/>
                </a:cubicBezTo>
                <a:lnTo>
                  <a:pt x="3710893" y="448154"/>
                </a:lnTo>
                <a:lnTo>
                  <a:pt x="3722713" y="437258"/>
                </a:lnTo>
                <a:cubicBezTo>
                  <a:pt x="3729209" y="431266"/>
                  <a:pt x="3732486" y="418408"/>
                  <a:pt x="3729981" y="408683"/>
                </a:cubicBezTo>
                <a:cubicBezTo>
                  <a:pt x="3727476" y="398957"/>
                  <a:pt x="3724932" y="396014"/>
                  <a:pt x="3724323" y="402129"/>
                </a:cubicBezTo>
                <a:close/>
                <a:moveTo>
                  <a:pt x="2973867" y="416331"/>
                </a:moveTo>
                <a:lnTo>
                  <a:pt x="2943644" y="424504"/>
                </a:lnTo>
                <a:lnTo>
                  <a:pt x="2937234" y="453679"/>
                </a:lnTo>
                <a:cubicBezTo>
                  <a:pt x="2933710" y="469728"/>
                  <a:pt x="2933348" y="485378"/>
                  <a:pt x="2936434" y="488454"/>
                </a:cubicBezTo>
                <a:cubicBezTo>
                  <a:pt x="2939510" y="491540"/>
                  <a:pt x="2944740" y="480520"/>
                  <a:pt x="2948054" y="463966"/>
                </a:cubicBezTo>
                <a:cubicBezTo>
                  <a:pt x="2954341" y="432552"/>
                  <a:pt x="2958465" y="429380"/>
                  <a:pt x="2977382" y="441410"/>
                </a:cubicBezTo>
                <a:cubicBezTo>
                  <a:pt x="2984907" y="446192"/>
                  <a:pt x="2985764" y="453440"/>
                  <a:pt x="2979915" y="462689"/>
                </a:cubicBezTo>
                <a:cubicBezTo>
                  <a:pt x="2969085" y="479815"/>
                  <a:pt x="2968304" y="491017"/>
                  <a:pt x="2977953" y="491017"/>
                </a:cubicBezTo>
                <a:cubicBezTo>
                  <a:pt x="2984992" y="491017"/>
                  <a:pt x="3012396" y="414569"/>
                  <a:pt x="3006871" y="410311"/>
                </a:cubicBezTo>
                <a:cubicBezTo>
                  <a:pt x="3005338" y="409130"/>
                  <a:pt x="2990479" y="411835"/>
                  <a:pt x="2973867" y="416331"/>
                </a:cubicBezTo>
                <a:close/>
                <a:moveTo>
                  <a:pt x="3195428" y="420798"/>
                </a:moveTo>
                <a:cubicBezTo>
                  <a:pt x="3189608" y="435981"/>
                  <a:pt x="3202981" y="452421"/>
                  <a:pt x="3221441" y="452774"/>
                </a:cubicBezTo>
                <a:cubicBezTo>
                  <a:pt x="3233090" y="452993"/>
                  <a:pt x="3224860" y="412112"/>
                  <a:pt x="3212421" y="408016"/>
                </a:cubicBezTo>
                <a:cubicBezTo>
                  <a:pt x="3206515" y="406073"/>
                  <a:pt x="3198876" y="411826"/>
                  <a:pt x="3195428" y="420798"/>
                </a:cubicBezTo>
                <a:close/>
                <a:moveTo>
                  <a:pt x="3949570" y="428666"/>
                </a:moveTo>
                <a:cubicBezTo>
                  <a:pt x="3946970" y="442249"/>
                  <a:pt x="3948075" y="455365"/>
                  <a:pt x="3952008" y="457803"/>
                </a:cubicBezTo>
                <a:cubicBezTo>
                  <a:pt x="3962286" y="464147"/>
                  <a:pt x="3971820" y="421484"/>
                  <a:pt x="3962267" y="411931"/>
                </a:cubicBezTo>
                <a:cubicBezTo>
                  <a:pt x="3957885" y="407549"/>
                  <a:pt x="3952170" y="415074"/>
                  <a:pt x="3949570" y="428666"/>
                </a:cubicBezTo>
                <a:close/>
                <a:moveTo>
                  <a:pt x="3044362" y="420570"/>
                </a:moveTo>
                <a:cubicBezTo>
                  <a:pt x="3040542" y="424389"/>
                  <a:pt x="3037418" y="434086"/>
                  <a:pt x="3037418" y="442125"/>
                </a:cubicBezTo>
                <a:lnTo>
                  <a:pt x="3037418" y="456727"/>
                </a:lnTo>
                <a:lnTo>
                  <a:pt x="3048019" y="446125"/>
                </a:lnTo>
                <a:cubicBezTo>
                  <a:pt x="3053839" y="440306"/>
                  <a:pt x="3056973" y="430600"/>
                  <a:pt x="3054963" y="424580"/>
                </a:cubicBezTo>
                <a:cubicBezTo>
                  <a:pt x="3052953" y="418550"/>
                  <a:pt x="3048181" y="416750"/>
                  <a:pt x="3044362" y="420570"/>
                </a:cubicBezTo>
                <a:close/>
                <a:moveTo>
                  <a:pt x="3513668" y="428542"/>
                </a:moveTo>
                <a:cubicBezTo>
                  <a:pt x="3513668" y="436705"/>
                  <a:pt x="3513344" y="446497"/>
                  <a:pt x="3512953" y="450297"/>
                </a:cubicBezTo>
                <a:cubicBezTo>
                  <a:pt x="3512563" y="454098"/>
                  <a:pt x="3516849" y="458736"/>
                  <a:pt x="3522478" y="460613"/>
                </a:cubicBezTo>
                <a:cubicBezTo>
                  <a:pt x="3535404" y="464928"/>
                  <a:pt x="3536052" y="427523"/>
                  <a:pt x="3523193" y="419579"/>
                </a:cubicBezTo>
                <a:cubicBezTo>
                  <a:pt x="3517954" y="416341"/>
                  <a:pt x="3513668" y="420379"/>
                  <a:pt x="3513668" y="428542"/>
                </a:cubicBezTo>
                <a:close/>
                <a:moveTo>
                  <a:pt x="3866845" y="421179"/>
                </a:moveTo>
                <a:cubicBezTo>
                  <a:pt x="3866436" y="427304"/>
                  <a:pt x="3863626" y="440163"/>
                  <a:pt x="3860606" y="449754"/>
                </a:cubicBezTo>
                <a:lnTo>
                  <a:pt x="3855130" y="467204"/>
                </a:lnTo>
                <a:lnTo>
                  <a:pt x="3866045" y="450173"/>
                </a:lnTo>
                <a:cubicBezTo>
                  <a:pt x="3872056" y="440810"/>
                  <a:pt x="3874856" y="427952"/>
                  <a:pt x="3872284" y="421598"/>
                </a:cubicBezTo>
                <a:lnTo>
                  <a:pt x="3867598" y="410054"/>
                </a:lnTo>
                <a:lnTo>
                  <a:pt x="3866845" y="421179"/>
                </a:lnTo>
                <a:close/>
                <a:moveTo>
                  <a:pt x="3075518" y="442372"/>
                </a:moveTo>
                <a:cubicBezTo>
                  <a:pt x="3075518" y="465061"/>
                  <a:pt x="3100616" y="475729"/>
                  <a:pt x="3108093" y="456222"/>
                </a:cubicBezTo>
                <a:cubicBezTo>
                  <a:pt x="3115113" y="437924"/>
                  <a:pt x="3107084" y="424342"/>
                  <a:pt x="3089243" y="424342"/>
                </a:cubicBezTo>
                <a:cubicBezTo>
                  <a:pt x="3081690" y="424342"/>
                  <a:pt x="3075518" y="432457"/>
                  <a:pt x="3075518" y="442372"/>
                </a:cubicBezTo>
                <a:close/>
                <a:moveTo>
                  <a:pt x="3380318" y="443058"/>
                </a:moveTo>
                <a:cubicBezTo>
                  <a:pt x="3380318" y="462194"/>
                  <a:pt x="3411074" y="485664"/>
                  <a:pt x="3421933" y="474805"/>
                </a:cubicBezTo>
                <a:cubicBezTo>
                  <a:pt x="3433420" y="463318"/>
                  <a:pt x="3427857" y="435876"/>
                  <a:pt x="3412874" y="430123"/>
                </a:cubicBezTo>
                <a:cubicBezTo>
                  <a:pt x="3387785" y="420494"/>
                  <a:pt x="3380318" y="423456"/>
                  <a:pt x="3380318" y="443058"/>
                </a:cubicBezTo>
                <a:close/>
                <a:moveTo>
                  <a:pt x="3628635" y="450535"/>
                </a:moveTo>
                <a:lnTo>
                  <a:pt x="3629311" y="476729"/>
                </a:lnTo>
                <a:lnTo>
                  <a:pt x="3637493" y="457679"/>
                </a:lnTo>
                <a:cubicBezTo>
                  <a:pt x="3648675" y="431666"/>
                  <a:pt x="3648675" y="424342"/>
                  <a:pt x="3637493" y="424342"/>
                </a:cubicBezTo>
                <a:cubicBezTo>
                  <a:pt x="3632254" y="424342"/>
                  <a:pt x="3628273" y="436124"/>
                  <a:pt x="3628635" y="450535"/>
                </a:cubicBezTo>
                <a:close/>
                <a:moveTo>
                  <a:pt x="3757994" y="438324"/>
                </a:moveTo>
                <a:cubicBezTo>
                  <a:pt x="3755041" y="446011"/>
                  <a:pt x="3756241" y="454536"/>
                  <a:pt x="3760651" y="457270"/>
                </a:cubicBezTo>
                <a:cubicBezTo>
                  <a:pt x="3765061" y="459994"/>
                  <a:pt x="3770909" y="453707"/>
                  <a:pt x="3773634" y="443287"/>
                </a:cubicBezTo>
                <a:cubicBezTo>
                  <a:pt x="3779330" y="421513"/>
                  <a:pt x="3766061" y="417303"/>
                  <a:pt x="3757994" y="438324"/>
                </a:cubicBezTo>
                <a:close/>
                <a:moveTo>
                  <a:pt x="4090788" y="463985"/>
                </a:moveTo>
                <a:cubicBezTo>
                  <a:pt x="4087035" y="487454"/>
                  <a:pt x="4088483" y="507666"/>
                  <a:pt x="4094331" y="513515"/>
                </a:cubicBezTo>
                <a:cubicBezTo>
                  <a:pt x="4101160" y="520344"/>
                  <a:pt x="4104332" y="519134"/>
                  <a:pt x="4104580" y="509590"/>
                </a:cubicBezTo>
                <a:cubicBezTo>
                  <a:pt x="4104780" y="501999"/>
                  <a:pt x="4107266" y="479710"/>
                  <a:pt x="4110114" y="460060"/>
                </a:cubicBezTo>
                <a:cubicBezTo>
                  <a:pt x="4113010" y="440134"/>
                  <a:pt x="4111286" y="424342"/>
                  <a:pt x="4106208" y="424342"/>
                </a:cubicBezTo>
                <a:cubicBezTo>
                  <a:pt x="4101218" y="424342"/>
                  <a:pt x="4094274" y="442182"/>
                  <a:pt x="4090788" y="463985"/>
                </a:cubicBezTo>
                <a:close/>
                <a:moveTo>
                  <a:pt x="2890009" y="446811"/>
                </a:moveTo>
                <a:cubicBezTo>
                  <a:pt x="2873750" y="458698"/>
                  <a:pt x="2876369" y="481492"/>
                  <a:pt x="2893990" y="481492"/>
                </a:cubicBezTo>
                <a:cubicBezTo>
                  <a:pt x="2901534" y="481492"/>
                  <a:pt x="2915679" y="442306"/>
                  <a:pt x="2910135" y="436762"/>
                </a:cubicBezTo>
                <a:cubicBezTo>
                  <a:pt x="2908659" y="435276"/>
                  <a:pt x="2899601" y="439801"/>
                  <a:pt x="2890009" y="446811"/>
                </a:cubicBezTo>
                <a:close/>
                <a:moveTo>
                  <a:pt x="3259779" y="448564"/>
                </a:moveTo>
                <a:cubicBezTo>
                  <a:pt x="3252807" y="466728"/>
                  <a:pt x="3254016" y="467918"/>
                  <a:pt x="3297460" y="486073"/>
                </a:cubicBezTo>
                <a:cubicBezTo>
                  <a:pt x="3316843" y="494169"/>
                  <a:pt x="3332693" y="496808"/>
                  <a:pt x="3332693" y="491922"/>
                </a:cubicBezTo>
                <a:cubicBezTo>
                  <a:pt x="3332693" y="487045"/>
                  <a:pt x="3335293" y="476272"/>
                  <a:pt x="3338475" y="467985"/>
                </a:cubicBezTo>
                <a:lnTo>
                  <a:pt x="3344256" y="452917"/>
                </a:lnTo>
                <a:lnTo>
                  <a:pt x="3324749" y="452917"/>
                </a:lnTo>
                <a:cubicBezTo>
                  <a:pt x="3314024" y="452917"/>
                  <a:pt x="3302594" y="448630"/>
                  <a:pt x="3299355" y="443392"/>
                </a:cubicBezTo>
                <a:cubicBezTo>
                  <a:pt x="3290383" y="428866"/>
                  <a:pt x="3266123" y="432038"/>
                  <a:pt x="3259779" y="448564"/>
                </a:cubicBezTo>
                <a:close/>
                <a:moveTo>
                  <a:pt x="3673012" y="439620"/>
                </a:moveTo>
                <a:cubicBezTo>
                  <a:pt x="3669192" y="443439"/>
                  <a:pt x="3666068" y="453136"/>
                  <a:pt x="3666068" y="461175"/>
                </a:cubicBezTo>
                <a:lnTo>
                  <a:pt x="3666068" y="475777"/>
                </a:lnTo>
                <a:lnTo>
                  <a:pt x="3676669" y="465175"/>
                </a:lnTo>
                <a:cubicBezTo>
                  <a:pt x="3682489" y="459356"/>
                  <a:pt x="3685623" y="449650"/>
                  <a:pt x="3683613" y="443630"/>
                </a:cubicBezTo>
                <a:cubicBezTo>
                  <a:pt x="3681603" y="437600"/>
                  <a:pt x="3676831" y="435800"/>
                  <a:pt x="3673012" y="439620"/>
                </a:cubicBezTo>
                <a:close/>
                <a:moveTo>
                  <a:pt x="3139307" y="456660"/>
                </a:moveTo>
                <a:cubicBezTo>
                  <a:pt x="3135411" y="466575"/>
                  <a:pt x="3134468" y="476939"/>
                  <a:pt x="3137202" y="479682"/>
                </a:cubicBezTo>
                <a:cubicBezTo>
                  <a:pt x="3145898" y="488369"/>
                  <a:pt x="3153537" y="474129"/>
                  <a:pt x="3149899" y="456041"/>
                </a:cubicBezTo>
                <a:lnTo>
                  <a:pt x="3146393" y="438629"/>
                </a:lnTo>
                <a:lnTo>
                  <a:pt x="3139307" y="456660"/>
                </a:lnTo>
                <a:close/>
                <a:moveTo>
                  <a:pt x="3556073" y="463889"/>
                </a:moveTo>
                <a:cubicBezTo>
                  <a:pt x="3552663" y="474624"/>
                  <a:pt x="3554768" y="488302"/>
                  <a:pt x="3560740" y="494274"/>
                </a:cubicBezTo>
                <a:lnTo>
                  <a:pt x="3571608" y="505142"/>
                </a:lnTo>
                <a:lnTo>
                  <a:pt x="3580591" y="490940"/>
                </a:lnTo>
                <a:cubicBezTo>
                  <a:pt x="3593526" y="470481"/>
                  <a:pt x="3591906" y="455736"/>
                  <a:pt x="3576066" y="449659"/>
                </a:cubicBezTo>
                <a:cubicBezTo>
                  <a:pt x="3567589" y="446411"/>
                  <a:pt x="3559874" y="451897"/>
                  <a:pt x="3556073" y="463889"/>
                </a:cubicBezTo>
                <a:close/>
                <a:moveTo>
                  <a:pt x="3990566" y="472443"/>
                </a:moveTo>
                <a:lnTo>
                  <a:pt x="3991204" y="505304"/>
                </a:lnTo>
                <a:lnTo>
                  <a:pt x="4001681" y="483559"/>
                </a:lnTo>
                <a:lnTo>
                  <a:pt x="4012159" y="461822"/>
                </a:lnTo>
                <a:lnTo>
                  <a:pt x="4001034" y="450697"/>
                </a:lnTo>
                <a:lnTo>
                  <a:pt x="3989918" y="439582"/>
                </a:lnTo>
                <a:lnTo>
                  <a:pt x="3990566" y="472443"/>
                </a:lnTo>
                <a:close/>
                <a:moveTo>
                  <a:pt x="2832630" y="462442"/>
                </a:moveTo>
                <a:cubicBezTo>
                  <a:pt x="2829392" y="467680"/>
                  <a:pt x="2831287" y="471967"/>
                  <a:pt x="2836831" y="471967"/>
                </a:cubicBezTo>
                <a:cubicBezTo>
                  <a:pt x="2842374" y="471967"/>
                  <a:pt x="2846918" y="467680"/>
                  <a:pt x="2846918" y="462442"/>
                </a:cubicBezTo>
                <a:cubicBezTo>
                  <a:pt x="2846918" y="457203"/>
                  <a:pt x="2845032" y="452917"/>
                  <a:pt x="2842717" y="452917"/>
                </a:cubicBezTo>
                <a:cubicBezTo>
                  <a:pt x="2840403" y="452917"/>
                  <a:pt x="2835869" y="457203"/>
                  <a:pt x="2832630" y="462442"/>
                </a:cubicBezTo>
                <a:close/>
                <a:moveTo>
                  <a:pt x="3180436" y="471690"/>
                </a:moveTo>
                <a:cubicBezTo>
                  <a:pt x="3167453" y="495951"/>
                  <a:pt x="3167901" y="497570"/>
                  <a:pt x="3189199" y="503142"/>
                </a:cubicBezTo>
                <a:cubicBezTo>
                  <a:pt x="3216535" y="510286"/>
                  <a:pt x="3230575" y="469157"/>
                  <a:pt x="3204248" y="459051"/>
                </a:cubicBezTo>
                <a:cubicBezTo>
                  <a:pt x="3196019" y="455898"/>
                  <a:pt x="3186065" y="461184"/>
                  <a:pt x="3180436" y="471690"/>
                </a:cubicBezTo>
                <a:close/>
                <a:moveTo>
                  <a:pt x="3456518" y="476167"/>
                </a:moveTo>
                <a:cubicBezTo>
                  <a:pt x="3456518" y="505352"/>
                  <a:pt x="3461947" y="507714"/>
                  <a:pt x="3468796" y="481501"/>
                </a:cubicBezTo>
                <a:cubicBezTo>
                  <a:pt x="3471539" y="471033"/>
                  <a:pt x="3469891" y="460060"/>
                  <a:pt x="3465148" y="457127"/>
                </a:cubicBezTo>
                <a:cubicBezTo>
                  <a:pt x="3460404" y="454193"/>
                  <a:pt x="3456518" y="462765"/>
                  <a:pt x="3456518" y="476167"/>
                </a:cubicBezTo>
                <a:close/>
                <a:moveTo>
                  <a:pt x="3709559" y="464823"/>
                </a:moveTo>
                <a:cubicBezTo>
                  <a:pt x="3693033" y="520525"/>
                  <a:pt x="3683422" y="568703"/>
                  <a:pt x="3687937" y="573217"/>
                </a:cubicBezTo>
                <a:cubicBezTo>
                  <a:pt x="3692881" y="578151"/>
                  <a:pt x="3700986" y="553558"/>
                  <a:pt x="3718960" y="479110"/>
                </a:cubicBezTo>
                <a:cubicBezTo>
                  <a:pt x="3725094" y="453698"/>
                  <a:pt x="3716665" y="440887"/>
                  <a:pt x="3709559" y="464823"/>
                </a:cubicBezTo>
                <a:close/>
                <a:moveTo>
                  <a:pt x="3894668" y="472529"/>
                </a:moveTo>
                <a:cubicBezTo>
                  <a:pt x="3894668" y="483311"/>
                  <a:pt x="3898954" y="489493"/>
                  <a:pt x="3904193" y="486254"/>
                </a:cubicBezTo>
                <a:cubicBezTo>
                  <a:pt x="3909432" y="483016"/>
                  <a:pt x="3913718" y="474195"/>
                  <a:pt x="3913718" y="466642"/>
                </a:cubicBezTo>
                <a:cubicBezTo>
                  <a:pt x="3913718" y="459089"/>
                  <a:pt x="3909432" y="452917"/>
                  <a:pt x="3904193" y="452917"/>
                </a:cubicBezTo>
                <a:cubicBezTo>
                  <a:pt x="3898954" y="452917"/>
                  <a:pt x="3894668" y="461746"/>
                  <a:pt x="3894668" y="472529"/>
                </a:cubicBezTo>
                <a:close/>
                <a:moveTo>
                  <a:pt x="4138746" y="482682"/>
                </a:moveTo>
                <a:cubicBezTo>
                  <a:pt x="4135470" y="499056"/>
                  <a:pt x="4133117" y="521554"/>
                  <a:pt x="4133517" y="532689"/>
                </a:cubicBezTo>
                <a:lnTo>
                  <a:pt x="4134241" y="552929"/>
                </a:lnTo>
                <a:lnTo>
                  <a:pt x="4147080" y="519592"/>
                </a:lnTo>
                <a:cubicBezTo>
                  <a:pt x="4154138" y="501256"/>
                  <a:pt x="4160244" y="478758"/>
                  <a:pt x="4160644" y="469585"/>
                </a:cubicBezTo>
                <a:cubicBezTo>
                  <a:pt x="4161882" y="441182"/>
                  <a:pt x="4145033" y="451259"/>
                  <a:pt x="4138746" y="482682"/>
                </a:cubicBezTo>
                <a:close/>
                <a:moveTo>
                  <a:pt x="3024873" y="468633"/>
                </a:moveTo>
                <a:cubicBezTo>
                  <a:pt x="3015377" y="478139"/>
                  <a:pt x="3016910" y="510067"/>
                  <a:pt x="3026874" y="510067"/>
                </a:cubicBezTo>
                <a:cubicBezTo>
                  <a:pt x="3039313" y="510067"/>
                  <a:pt x="3048933" y="479672"/>
                  <a:pt x="3039475" y="470214"/>
                </a:cubicBezTo>
                <a:cubicBezTo>
                  <a:pt x="3035027" y="465766"/>
                  <a:pt x="3028455" y="465051"/>
                  <a:pt x="3024873" y="468633"/>
                </a:cubicBezTo>
                <a:close/>
                <a:moveTo>
                  <a:pt x="3367050" y="487035"/>
                </a:moveTo>
                <a:cubicBezTo>
                  <a:pt x="3357810" y="511114"/>
                  <a:pt x="3359906" y="515915"/>
                  <a:pt x="3384576" y="527154"/>
                </a:cubicBezTo>
                <a:lnTo>
                  <a:pt x="3407883" y="537775"/>
                </a:lnTo>
                <a:lnTo>
                  <a:pt x="3414322" y="517506"/>
                </a:lnTo>
                <a:cubicBezTo>
                  <a:pt x="3418751" y="503523"/>
                  <a:pt x="3415389" y="493312"/>
                  <a:pt x="3403473" y="484597"/>
                </a:cubicBezTo>
                <a:cubicBezTo>
                  <a:pt x="3381061" y="468204"/>
                  <a:pt x="3374098" y="468671"/>
                  <a:pt x="3367050" y="487035"/>
                </a:cubicBezTo>
                <a:close/>
                <a:moveTo>
                  <a:pt x="3500971" y="478320"/>
                </a:moveTo>
                <a:cubicBezTo>
                  <a:pt x="3491084" y="488197"/>
                  <a:pt x="3493503" y="519592"/>
                  <a:pt x="3504143" y="519592"/>
                </a:cubicBezTo>
                <a:cubicBezTo>
                  <a:pt x="3509382" y="519592"/>
                  <a:pt x="3513668" y="508876"/>
                  <a:pt x="3513668" y="495779"/>
                </a:cubicBezTo>
                <a:cubicBezTo>
                  <a:pt x="3513668" y="470843"/>
                  <a:pt x="3511467" y="467814"/>
                  <a:pt x="3500971" y="478320"/>
                </a:cubicBezTo>
                <a:close/>
                <a:moveTo>
                  <a:pt x="3943398" y="478329"/>
                </a:moveTo>
                <a:cubicBezTo>
                  <a:pt x="3942788" y="484454"/>
                  <a:pt x="3939521" y="497313"/>
                  <a:pt x="3936130" y="506904"/>
                </a:cubicBezTo>
                <a:lnTo>
                  <a:pt x="3929968" y="524354"/>
                </a:lnTo>
                <a:lnTo>
                  <a:pt x="3941788" y="513458"/>
                </a:lnTo>
                <a:cubicBezTo>
                  <a:pt x="3948284" y="507466"/>
                  <a:pt x="3951561" y="494608"/>
                  <a:pt x="3949056" y="484883"/>
                </a:cubicBezTo>
                <a:cubicBezTo>
                  <a:pt x="3946551" y="475157"/>
                  <a:pt x="3944007" y="472214"/>
                  <a:pt x="3943398" y="478329"/>
                </a:cubicBezTo>
                <a:close/>
                <a:moveTo>
                  <a:pt x="2749287" y="488054"/>
                </a:moveTo>
                <a:cubicBezTo>
                  <a:pt x="2738200" y="490950"/>
                  <a:pt x="2732618" y="501751"/>
                  <a:pt x="2732618" y="520287"/>
                </a:cubicBezTo>
                <a:cubicBezTo>
                  <a:pt x="2732618" y="535622"/>
                  <a:pt x="2732618" y="551386"/>
                  <a:pt x="2732618" y="555310"/>
                </a:cubicBezTo>
                <a:cubicBezTo>
                  <a:pt x="2732618" y="559235"/>
                  <a:pt x="2737504" y="562454"/>
                  <a:pt x="2743476" y="562454"/>
                </a:cubicBezTo>
                <a:cubicBezTo>
                  <a:pt x="2749439" y="562454"/>
                  <a:pt x="2759707" y="544242"/>
                  <a:pt x="2766279" y="521973"/>
                </a:cubicBezTo>
                <a:cubicBezTo>
                  <a:pt x="2772852" y="499703"/>
                  <a:pt x="2775471" y="481987"/>
                  <a:pt x="2772089" y="482597"/>
                </a:cubicBezTo>
                <a:cubicBezTo>
                  <a:pt x="2768717" y="483206"/>
                  <a:pt x="2758450" y="485664"/>
                  <a:pt x="2749287" y="488054"/>
                </a:cubicBezTo>
                <a:close/>
                <a:moveTo>
                  <a:pt x="2815171" y="487845"/>
                </a:moveTo>
                <a:cubicBezTo>
                  <a:pt x="2803570" y="499446"/>
                  <a:pt x="2808608" y="519592"/>
                  <a:pt x="2823105" y="519592"/>
                </a:cubicBezTo>
                <a:cubicBezTo>
                  <a:pt x="2831040" y="519592"/>
                  <a:pt x="2837393" y="511124"/>
                  <a:pt x="2837393" y="500542"/>
                </a:cubicBezTo>
                <a:cubicBezTo>
                  <a:pt x="2837393" y="481568"/>
                  <a:pt x="2827239" y="475767"/>
                  <a:pt x="2815171" y="487845"/>
                </a:cubicBezTo>
                <a:close/>
                <a:moveTo>
                  <a:pt x="3065993" y="500542"/>
                </a:moveTo>
                <a:cubicBezTo>
                  <a:pt x="3065993" y="511124"/>
                  <a:pt x="3072346" y="519592"/>
                  <a:pt x="3080280" y="519592"/>
                </a:cubicBezTo>
                <a:cubicBezTo>
                  <a:pt x="3088215" y="519592"/>
                  <a:pt x="3094568" y="511124"/>
                  <a:pt x="3094568" y="500542"/>
                </a:cubicBezTo>
                <a:cubicBezTo>
                  <a:pt x="3094568" y="489959"/>
                  <a:pt x="3088215" y="481492"/>
                  <a:pt x="3080280" y="481492"/>
                </a:cubicBezTo>
                <a:cubicBezTo>
                  <a:pt x="3072346" y="481492"/>
                  <a:pt x="3065993" y="489959"/>
                  <a:pt x="3065993" y="500542"/>
                </a:cubicBezTo>
                <a:close/>
                <a:moveTo>
                  <a:pt x="3244158" y="500732"/>
                </a:moveTo>
                <a:lnTo>
                  <a:pt x="3239129" y="519973"/>
                </a:lnTo>
                <a:lnTo>
                  <a:pt x="3267723" y="534755"/>
                </a:lnTo>
                <a:cubicBezTo>
                  <a:pt x="3283449" y="542890"/>
                  <a:pt x="3302356" y="547224"/>
                  <a:pt x="3309738" y="544395"/>
                </a:cubicBezTo>
                <a:cubicBezTo>
                  <a:pt x="3334036" y="535070"/>
                  <a:pt x="3323768" y="509343"/>
                  <a:pt x="3290135" y="495293"/>
                </a:cubicBezTo>
                <a:cubicBezTo>
                  <a:pt x="3248654" y="477958"/>
                  <a:pt x="3250159" y="477786"/>
                  <a:pt x="3244158" y="500732"/>
                </a:cubicBezTo>
                <a:close/>
                <a:moveTo>
                  <a:pt x="3615776" y="494179"/>
                </a:moveTo>
                <a:cubicBezTo>
                  <a:pt x="3612004" y="503771"/>
                  <a:pt x="3608918" y="516420"/>
                  <a:pt x="3608918" y="522278"/>
                </a:cubicBezTo>
                <a:lnTo>
                  <a:pt x="3608918" y="532927"/>
                </a:lnTo>
                <a:lnTo>
                  <a:pt x="3619338" y="522506"/>
                </a:lnTo>
                <a:cubicBezTo>
                  <a:pt x="3625063" y="516782"/>
                  <a:pt x="3628158" y="504133"/>
                  <a:pt x="3626196" y="494408"/>
                </a:cubicBezTo>
                <a:lnTo>
                  <a:pt x="3622643" y="476729"/>
                </a:lnTo>
                <a:lnTo>
                  <a:pt x="3615776" y="494179"/>
                </a:lnTo>
                <a:close/>
                <a:moveTo>
                  <a:pt x="3749212" y="487245"/>
                </a:moveTo>
                <a:cubicBezTo>
                  <a:pt x="3745392" y="491064"/>
                  <a:pt x="3742544" y="505266"/>
                  <a:pt x="3742868" y="518801"/>
                </a:cubicBezTo>
                <a:lnTo>
                  <a:pt x="3743477" y="543404"/>
                </a:lnTo>
                <a:lnTo>
                  <a:pt x="3752669" y="520411"/>
                </a:lnTo>
                <a:cubicBezTo>
                  <a:pt x="3762575" y="495627"/>
                  <a:pt x="3760527" y="475939"/>
                  <a:pt x="3749212" y="487245"/>
                </a:cubicBezTo>
                <a:close/>
                <a:moveTo>
                  <a:pt x="3848148" y="487854"/>
                </a:moveTo>
                <a:cubicBezTo>
                  <a:pt x="3847538" y="493979"/>
                  <a:pt x="3844271" y="506838"/>
                  <a:pt x="3840880" y="516429"/>
                </a:cubicBezTo>
                <a:lnTo>
                  <a:pt x="3834718" y="533879"/>
                </a:lnTo>
                <a:lnTo>
                  <a:pt x="3846538" y="522983"/>
                </a:lnTo>
                <a:cubicBezTo>
                  <a:pt x="3853034" y="516991"/>
                  <a:pt x="3856311" y="504133"/>
                  <a:pt x="3853806" y="494408"/>
                </a:cubicBezTo>
                <a:cubicBezTo>
                  <a:pt x="3851301" y="484682"/>
                  <a:pt x="3848757" y="481739"/>
                  <a:pt x="3848148" y="487854"/>
                </a:cubicBezTo>
                <a:close/>
                <a:moveTo>
                  <a:pt x="4034371" y="487845"/>
                </a:moveTo>
                <a:cubicBezTo>
                  <a:pt x="4024398" y="497817"/>
                  <a:pt x="4026951" y="538642"/>
                  <a:pt x="4037543" y="538642"/>
                </a:cubicBezTo>
                <a:cubicBezTo>
                  <a:pt x="4042782" y="538642"/>
                  <a:pt x="4047068" y="525783"/>
                  <a:pt x="4047068" y="510067"/>
                </a:cubicBezTo>
                <a:cubicBezTo>
                  <a:pt x="4047068" y="480472"/>
                  <a:pt x="4045125" y="477082"/>
                  <a:pt x="4034371" y="487845"/>
                </a:cubicBezTo>
                <a:close/>
                <a:moveTo>
                  <a:pt x="4189943" y="496341"/>
                </a:moveTo>
                <a:cubicBezTo>
                  <a:pt x="4189943" y="504504"/>
                  <a:pt x="4194229" y="508543"/>
                  <a:pt x="4199468" y="505304"/>
                </a:cubicBezTo>
                <a:cubicBezTo>
                  <a:pt x="4204707" y="502066"/>
                  <a:pt x="4208993" y="495389"/>
                  <a:pt x="4208993" y="490455"/>
                </a:cubicBezTo>
                <a:cubicBezTo>
                  <a:pt x="4208993" y="485521"/>
                  <a:pt x="4204707" y="481492"/>
                  <a:pt x="4199468" y="481492"/>
                </a:cubicBezTo>
                <a:cubicBezTo>
                  <a:pt x="4194229" y="481492"/>
                  <a:pt x="4189943" y="488178"/>
                  <a:pt x="4189943" y="496341"/>
                </a:cubicBezTo>
                <a:close/>
                <a:moveTo>
                  <a:pt x="2869254" y="505714"/>
                </a:moveTo>
                <a:cubicBezTo>
                  <a:pt x="2866149" y="513800"/>
                  <a:pt x="2866006" y="522802"/>
                  <a:pt x="2868921" y="525716"/>
                </a:cubicBezTo>
                <a:cubicBezTo>
                  <a:pt x="2877265" y="534060"/>
                  <a:pt x="2894543" y="519915"/>
                  <a:pt x="2894543" y="504742"/>
                </a:cubicBezTo>
                <a:cubicBezTo>
                  <a:pt x="2894543" y="486464"/>
                  <a:pt x="2876369" y="487169"/>
                  <a:pt x="2869254" y="505714"/>
                </a:cubicBezTo>
                <a:close/>
                <a:moveTo>
                  <a:pt x="3128496" y="498360"/>
                </a:moveTo>
                <a:cubicBezTo>
                  <a:pt x="3115390" y="511467"/>
                  <a:pt x="3125200" y="536527"/>
                  <a:pt x="3147403" y="546633"/>
                </a:cubicBezTo>
                <a:cubicBezTo>
                  <a:pt x="3181760" y="562292"/>
                  <a:pt x="3196409" y="560406"/>
                  <a:pt x="3201838" y="539632"/>
                </a:cubicBezTo>
                <a:lnTo>
                  <a:pt x="3206563" y="521573"/>
                </a:lnTo>
                <a:lnTo>
                  <a:pt x="3170206" y="507295"/>
                </a:lnTo>
                <a:cubicBezTo>
                  <a:pt x="3150213" y="499437"/>
                  <a:pt x="3131439" y="495417"/>
                  <a:pt x="3128496" y="498360"/>
                </a:cubicBezTo>
                <a:close/>
                <a:moveTo>
                  <a:pt x="3652457" y="515505"/>
                </a:moveTo>
                <a:cubicBezTo>
                  <a:pt x="3648961" y="529469"/>
                  <a:pt x="3648237" y="543033"/>
                  <a:pt x="3650856" y="545652"/>
                </a:cubicBezTo>
                <a:cubicBezTo>
                  <a:pt x="3653476" y="548271"/>
                  <a:pt x="3658486" y="538994"/>
                  <a:pt x="3661982" y="525030"/>
                </a:cubicBezTo>
                <a:cubicBezTo>
                  <a:pt x="3665487" y="511076"/>
                  <a:pt x="3666211" y="497513"/>
                  <a:pt x="3663591" y="494893"/>
                </a:cubicBezTo>
                <a:cubicBezTo>
                  <a:pt x="3660972" y="492274"/>
                  <a:pt x="3655962" y="501551"/>
                  <a:pt x="3652457" y="515505"/>
                </a:cubicBezTo>
                <a:close/>
                <a:moveTo>
                  <a:pt x="2924223" y="506904"/>
                </a:moveTo>
                <a:cubicBezTo>
                  <a:pt x="2923613" y="513029"/>
                  <a:pt x="2920346" y="525888"/>
                  <a:pt x="2916955" y="535479"/>
                </a:cubicBezTo>
                <a:lnTo>
                  <a:pt x="2910793" y="552929"/>
                </a:lnTo>
                <a:lnTo>
                  <a:pt x="2922613" y="542033"/>
                </a:lnTo>
                <a:cubicBezTo>
                  <a:pt x="2929109" y="536041"/>
                  <a:pt x="2932386" y="523183"/>
                  <a:pt x="2929881" y="513458"/>
                </a:cubicBezTo>
                <a:cubicBezTo>
                  <a:pt x="2927376" y="503732"/>
                  <a:pt x="2924832" y="500789"/>
                  <a:pt x="2924223" y="506904"/>
                </a:cubicBezTo>
                <a:close/>
                <a:moveTo>
                  <a:pt x="2968162" y="506295"/>
                </a:moveTo>
                <a:cubicBezTo>
                  <a:pt x="2964342" y="510114"/>
                  <a:pt x="2961351" y="522173"/>
                  <a:pt x="2961504" y="533089"/>
                </a:cubicBezTo>
                <a:lnTo>
                  <a:pt x="2961799" y="552929"/>
                </a:lnTo>
                <a:lnTo>
                  <a:pt x="2971705" y="535898"/>
                </a:lnTo>
                <a:cubicBezTo>
                  <a:pt x="2982363" y="517591"/>
                  <a:pt x="2979639" y="494827"/>
                  <a:pt x="2968162" y="506295"/>
                </a:cubicBezTo>
                <a:close/>
                <a:moveTo>
                  <a:pt x="3543891" y="524964"/>
                </a:moveTo>
                <a:cubicBezTo>
                  <a:pt x="3545605" y="539537"/>
                  <a:pt x="3552692" y="553329"/>
                  <a:pt x="3559645" y="555615"/>
                </a:cubicBezTo>
                <a:lnTo>
                  <a:pt x="3572285" y="559768"/>
                </a:lnTo>
                <a:lnTo>
                  <a:pt x="3569170" y="533270"/>
                </a:lnTo>
                <a:cubicBezTo>
                  <a:pt x="3567456" y="518696"/>
                  <a:pt x="3560369" y="504904"/>
                  <a:pt x="3553416" y="502618"/>
                </a:cubicBezTo>
                <a:lnTo>
                  <a:pt x="3540776" y="498465"/>
                </a:lnTo>
                <a:lnTo>
                  <a:pt x="3543891" y="524964"/>
                </a:lnTo>
                <a:close/>
                <a:moveTo>
                  <a:pt x="3786873" y="506733"/>
                </a:moveTo>
                <a:cubicBezTo>
                  <a:pt x="3777368" y="516248"/>
                  <a:pt x="3778910" y="557692"/>
                  <a:pt x="3788778" y="557692"/>
                </a:cubicBezTo>
                <a:cubicBezTo>
                  <a:pt x="3800285" y="557692"/>
                  <a:pt x="3810114" y="516953"/>
                  <a:pt x="3800856" y="507695"/>
                </a:cubicBezTo>
                <a:cubicBezTo>
                  <a:pt x="3796741" y="503580"/>
                  <a:pt x="3790455" y="503151"/>
                  <a:pt x="3786873" y="506733"/>
                </a:cubicBezTo>
                <a:close/>
                <a:moveTo>
                  <a:pt x="3881295" y="524097"/>
                </a:moveTo>
                <a:cubicBezTo>
                  <a:pt x="3877856" y="537813"/>
                  <a:pt x="3877380" y="552834"/>
                  <a:pt x="3880247" y="557473"/>
                </a:cubicBezTo>
                <a:cubicBezTo>
                  <a:pt x="3883114" y="562111"/>
                  <a:pt x="3881095" y="568588"/>
                  <a:pt x="3875770" y="571884"/>
                </a:cubicBezTo>
                <a:cubicBezTo>
                  <a:pt x="3863264" y="579618"/>
                  <a:pt x="3863131" y="624367"/>
                  <a:pt x="3875618" y="624367"/>
                </a:cubicBezTo>
                <a:cubicBezTo>
                  <a:pt x="3880857" y="624367"/>
                  <a:pt x="3885143" y="614289"/>
                  <a:pt x="3885143" y="601973"/>
                </a:cubicBezTo>
                <a:cubicBezTo>
                  <a:pt x="3885143" y="589658"/>
                  <a:pt x="3889962" y="565759"/>
                  <a:pt x="3895849" y="548862"/>
                </a:cubicBezTo>
                <a:cubicBezTo>
                  <a:pt x="3902974" y="528440"/>
                  <a:pt x="3903374" y="514962"/>
                  <a:pt x="3897059" y="508647"/>
                </a:cubicBezTo>
                <a:cubicBezTo>
                  <a:pt x="3890743" y="502332"/>
                  <a:pt x="3885457" y="507504"/>
                  <a:pt x="3881295" y="524097"/>
                </a:cubicBezTo>
                <a:close/>
                <a:moveTo>
                  <a:pt x="3442230" y="529117"/>
                </a:moveTo>
                <a:cubicBezTo>
                  <a:pt x="3438659" y="540385"/>
                  <a:pt x="3437868" y="551748"/>
                  <a:pt x="3440487" y="554367"/>
                </a:cubicBezTo>
                <a:cubicBezTo>
                  <a:pt x="3443107" y="556987"/>
                  <a:pt x="3448184" y="549910"/>
                  <a:pt x="3451755" y="538642"/>
                </a:cubicBezTo>
                <a:cubicBezTo>
                  <a:pt x="3455327" y="527374"/>
                  <a:pt x="3456118" y="516010"/>
                  <a:pt x="3453498" y="513391"/>
                </a:cubicBezTo>
                <a:cubicBezTo>
                  <a:pt x="3450879" y="510771"/>
                  <a:pt x="3445802" y="517849"/>
                  <a:pt x="3442230" y="529117"/>
                </a:cubicBezTo>
                <a:close/>
                <a:moveTo>
                  <a:pt x="3977221" y="516420"/>
                </a:moveTo>
                <a:cubicBezTo>
                  <a:pt x="3967334" y="526297"/>
                  <a:pt x="3969753" y="557692"/>
                  <a:pt x="3980393" y="557692"/>
                </a:cubicBezTo>
                <a:cubicBezTo>
                  <a:pt x="3985632" y="557692"/>
                  <a:pt x="3989918" y="546976"/>
                  <a:pt x="3989918" y="533879"/>
                </a:cubicBezTo>
                <a:cubicBezTo>
                  <a:pt x="3989918" y="508943"/>
                  <a:pt x="3987717" y="505914"/>
                  <a:pt x="3977221" y="516420"/>
                </a:cubicBezTo>
                <a:close/>
                <a:moveTo>
                  <a:pt x="2675373" y="560073"/>
                </a:moveTo>
                <a:cubicBezTo>
                  <a:pt x="2669677" y="582342"/>
                  <a:pt x="2660933" y="612984"/>
                  <a:pt x="2655951" y="628167"/>
                </a:cubicBezTo>
                <a:cubicBezTo>
                  <a:pt x="2644492" y="663105"/>
                  <a:pt x="2644416" y="662467"/>
                  <a:pt x="2659923" y="662467"/>
                </a:cubicBezTo>
                <a:cubicBezTo>
                  <a:pt x="2667667" y="662467"/>
                  <a:pt x="2675173" y="647970"/>
                  <a:pt x="2678401" y="626748"/>
                </a:cubicBezTo>
                <a:cubicBezTo>
                  <a:pt x="2685098" y="582800"/>
                  <a:pt x="2690879" y="557977"/>
                  <a:pt x="2699480" y="536260"/>
                </a:cubicBezTo>
                <a:cubicBezTo>
                  <a:pt x="2703281" y="526669"/>
                  <a:pt x="2701757" y="519592"/>
                  <a:pt x="2695909" y="519592"/>
                </a:cubicBezTo>
                <a:cubicBezTo>
                  <a:pt x="2690308" y="519592"/>
                  <a:pt x="2681068" y="537803"/>
                  <a:pt x="2675373" y="560073"/>
                </a:cubicBezTo>
                <a:close/>
                <a:moveTo>
                  <a:pt x="3005290" y="534165"/>
                </a:moveTo>
                <a:cubicBezTo>
                  <a:pt x="2996965" y="555863"/>
                  <a:pt x="2996089" y="554701"/>
                  <a:pt x="3029312" y="566283"/>
                </a:cubicBezTo>
                <a:cubicBezTo>
                  <a:pt x="3069508" y="580294"/>
                  <a:pt x="3072508" y="579771"/>
                  <a:pt x="3078271" y="557701"/>
                </a:cubicBezTo>
                <a:cubicBezTo>
                  <a:pt x="3083986" y="535851"/>
                  <a:pt x="3081500" y="533660"/>
                  <a:pt x="3041009" y="524983"/>
                </a:cubicBezTo>
                <a:lnTo>
                  <a:pt x="3011262" y="518611"/>
                </a:lnTo>
                <a:lnTo>
                  <a:pt x="3005290" y="534165"/>
                </a:lnTo>
                <a:close/>
                <a:moveTo>
                  <a:pt x="4071557" y="544080"/>
                </a:moveTo>
                <a:cubicBezTo>
                  <a:pt x="4067985" y="558320"/>
                  <a:pt x="4069347" y="574256"/>
                  <a:pt x="4074586" y="579494"/>
                </a:cubicBezTo>
                <a:cubicBezTo>
                  <a:pt x="4080939" y="585848"/>
                  <a:pt x="4086282" y="580390"/>
                  <a:pt x="4090607" y="563130"/>
                </a:cubicBezTo>
                <a:cubicBezTo>
                  <a:pt x="4094188" y="548900"/>
                  <a:pt x="4092826" y="532965"/>
                  <a:pt x="4087587" y="527726"/>
                </a:cubicBezTo>
                <a:cubicBezTo>
                  <a:pt x="4081234" y="521373"/>
                  <a:pt x="4075891" y="526831"/>
                  <a:pt x="4071557" y="544080"/>
                </a:cubicBezTo>
                <a:close/>
                <a:moveTo>
                  <a:pt x="1918411" y="576646"/>
                </a:moveTo>
                <a:cubicBezTo>
                  <a:pt x="1763792" y="657771"/>
                  <a:pt x="1755362" y="666162"/>
                  <a:pt x="1819780" y="674801"/>
                </a:cubicBezTo>
                <a:lnTo>
                  <a:pt x="1859442" y="680126"/>
                </a:lnTo>
                <a:lnTo>
                  <a:pt x="1950749" y="633615"/>
                </a:lnTo>
                <a:cubicBezTo>
                  <a:pt x="2063591" y="576132"/>
                  <a:pt x="2069878" y="571893"/>
                  <a:pt x="2061782" y="558787"/>
                </a:cubicBezTo>
                <a:lnTo>
                  <a:pt x="2055257" y="548233"/>
                </a:lnTo>
                <a:lnTo>
                  <a:pt x="2024844" y="562949"/>
                </a:lnTo>
                <a:lnTo>
                  <a:pt x="1994430" y="577666"/>
                </a:lnTo>
                <a:lnTo>
                  <a:pt x="2012966" y="562883"/>
                </a:lnTo>
                <a:lnTo>
                  <a:pt x="2031511" y="548100"/>
                </a:lnTo>
                <a:lnTo>
                  <a:pt x="2021405" y="537994"/>
                </a:lnTo>
                <a:lnTo>
                  <a:pt x="2011309" y="527897"/>
                </a:lnTo>
                <a:lnTo>
                  <a:pt x="1918411" y="576646"/>
                </a:lnTo>
                <a:close/>
                <a:moveTo>
                  <a:pt x="2629586" y="540709"/>
                </a:moveTo>
                <a:cubicBezTo>
                  <a:pt x="2623395" y="546909"/>
                  <a:pt x="2618318" y="561559"/>
                  <a:pt x="2618318" y="573265"/>
                </a:cubicBezTo>
                <a:cubicBezTo>
                  <a:pt x="2618318" y="584971"/>
                  <a:pt x="2613908" y="606145"/>
                  <a:pt x="2608526" y="620309"/>
                </a:cubicBezTo>
                <a:cubicBezTo>
                  <a:pt x="2603144" y="634473"/>
                  <a:pt x="2601002" y="648322"/>
                  <a:pt x="2603764" y="651084"/>
                </a:cubicBezTo>
                <a:cubicBezTo>
                  <a:pt x="2611222" y="658542"/>
                  <a:pt x="2621299" y="645741"/>
                  <a:pt x="2622928" y="626748"/>
                </a:cubicBezTo>
                <a:cubicBezTo>
                  <a:pt x="2623709" y="617575"/>
                  <a:pt x="2629853" y="593715"/>
                  <a:pt x="2636577" y="573722"/>
                </a:cubicBezTo>
                <a:cubicBezTo>
                  <a:pt x="2649808" y="534355"/>
                  <a:pt x="2647388" y="522906"/>
                  <a:pt x="2629586" y="540709"/>
                </a:cubicBezTo>
                <a:close/>
                <a:moveTo>
                  <a:pt x="2794473" y="548357"/>
                </a:moveTo>
                <a:cubicBezTo>
                  <a:pt x="2786701" y="572846"/>
                  <a:pt x="2793168" y="581133"/>
                  <a:pt x="2813876" y="573189"/>
                </a:cubicBezTo>
                <a:cubicBezTo>
                  <a:pt x="2830859" y="566664"/>
                  <a:pt x="2829544" y="537603"/>
                  <a:pt x="2812009" y="531765"/>
                </a:cubicBezTo>
                <a:cubicBezTo>
                  <a:pt x="2805903" y="529726"/>
                  <a:pt x="2798007" y="537203"/>
                  <a:pt x="2794473" y="548357"/>
                </a:cubicBezTo>
                <a:close/>
                <a:moveTo>
                  <a:pt x="3347685" y="544995"/>
                </a:moveTo>
                <a:cubicBezTo>
                  <a:pt x="3340722" y="563159"/>
                  <a:pt x="3347933" y="572017"/>
                  <a:pt x="3376756" y="580704"/>
                </a:cubicBezTo>
                <a:lnTo>
                  <a:pt x="3397006" y="586800"/>
                </a:lnTo>
                <a:lnTo>
                  <a:pt x="3402197" y="566959"/>
                </a:lnTo>
                <a:lnTo>
                  <a:pt x="3407378" y="547119"/>
                </a:lnTo>
                <a:lnTo>
                  <a:pt x="3383709" y="538118"/>
                </a:lnTo>
                <a:cubicBezTo>
                  <a:pt x="3353457" y="526621"/>
                  <a:pt x="3354838" y="526354"/>
                  <a:pt x="3347685" y="544995"/>
                </a:cubicBezTo>
                <a:close/>
                <a:moveTo>
                  <a:pt x="3480664" y="547119"/>
                </a:moveTo>
                <a:cubicBezTo>
                  <a:pt x="3471415" y="576256"/>
                  <a:pt x="3486188" y="595039"/>
                  <a:pt x="3496475" y="567226"/>
                </a:cubicBezTo>
                <a:cubicBezTo>
                  <a:pt x="3501323" y="554120"/>
                  <a:pt x="3501076" y="541290"/>
                  <a:pt x="3495856" y="536070"/>
                </a:cubicBezTo>
                <a:cubicBezTo>
                  <a:pt x="3490379" y="530593"/>
                  <a:pt x="3484569" y="534822"/>
                  <a:pt x="3480664" y="547119"/>
                </a:cubicBezTo>
                <a:close/>
                <a:moveTo>
                  <a:pt x="2853824" y="557139"/>
                </a:moveTo>
                <a:cubicBezTo>
                  <a:pt x="2848470" y="577627"/>
                  <a:pt x="2854681" y="588476"/>
                  <a:pt x="2867292" y="580685"/>
                </a:cubicBezTo>
                <a:cubicBezTo>
                  <a:pt x="2878084" y="574017"/>
                  <a:pt x="2877903" y="538642"/>
                  <a:pt x="2867082" y="538642"/>
                </a:cubicBezTo>
                <a:cubicBezTo>
                  <a:pt x="2862453" y="538642"/>
                  <a:pt x="2856491" y="546966"/>
                  <a:pt x="2853824" y="557139"/>
                </a:cubicBezTo>
                <a:close/>
                <a:moveTo>
                  <a:pt x="3234566" y="544700"/>
                </a:moveTo>
                <a:cubicBezTo>
                  <a:pt x="3220565" y="558692"/>
                  <a:pt x="3228994" y="576808"/>
                  <a:pt x="3256016" y="590781"/>
                </a:cubicBezTo>
                <a:cubicBezTo>
                  <a:pt x="3271476" y="598773"/>
                  <a:pt x="3288621" y="605317"/>
                  <a:pt x="3294116" y="605317"/>
                </a:cubicBezTo>
                <a:cubicBezTo>
                  <a:pt x="3311357" y="605317"/>
                  <a:pt x="3305375" y="560273"/>
                  <a:pt x="3287449" y="555120"/>
                </a:cubicBezTo>
                <a:cubicBezTo>
                  <a:pt x="3278286" y="552481"/>
                  <a:pt x="3264122" y="547567"/>
                  <a:pt x="3255998" y="544185"/>
                </a:cubicBezTo>
                <a:cubicBezTo>
                  <a:pt x="3247863" y="540813"/>
                  <a:pt x="3238224" y="541042"/>
                  <a:pt x="3234566" y="544700"/>
                </a:cubicBezTo>
                <a:close/>
                <a:moveTo>
                  <a:pt x="3596640" y="557682"/>
                </a:moveTo>
                <a:cubicBezTo>
                  <a:pt x="3593897" y="568150"/>
                  <a:pt x="3595545" y="579123"/>
                  <a:pt x="3600288" y="582057"/>
                </a:cubicBezTo>
                <a:cubicBezTo>
                  <a:pt x="3605032" y="584990"/>
                  <a:pt x="3608918" y="583200"/>
                  <a:pt x="3608918" y="578085"/>
                </a:cubicBezTo>
                <a:cubicBezTo>
                  <a:pt x="3608918" y="572960"/>
                  <a:pt x="3611518" y="561997"/>
                  <a:pt x="3614700" y="553710"/>
                </a:cubicBezTo>
                <a:cubicBezTo>
                  <a:pt x="3617881" y="545423"/>
                  <a:pt x="3616233" y="538642"/>
                  <a:pt x="3611052" y="538642"/>
                </a:cubicBezTo>
                <a:cubicBezTo>
                  <a:pt x="3605860" y="538642"/>
                  <a:pt x="3599374" y="547214"/>
                  <a:pt x="3596640" y="557682"/>
                </a:cubicBezTo>
                <a:close/>
                <a:moveTo>
                  <a:pt x="3926805" y="552615"/>
                </a:moveTo>
                <a:cubicBezTo>
                  <a:pt x="3923862" y="560301"/>
                  <a:pt x="3923281" y="572084"/>
                  <a:pt x="3925529" y="578809"/>
                </a:cubicBezTo>
                <a:cubicBezTo>
                  <a:pt x="3927777" y="585533"/>
                  <a:pt x="3931873" y="579247"/>
                  <a:pt x="3934635" y="564835"/>
                </a:cubicBezTo>
                <a:cubicBezTo>
                  <a:pt x="3940026" y="536708"/>
                  <a:pt x="3935578" y="529764"/>
                  <a:pt x="3926805" y="552615"/>
                </a:cubicBezTo>
                <a:close/>
                <a:moveTo>
                  <a:pt x="3108627" y="567931"/>
                </a:moveTo>
                <a:cubicBezTo>
                  <a:pt x="3101226" y="591239"/>
                  <a:pt x="3100130" y="590019"/>
                  <a:pt x="3140907" y="603793"/>
                </a:cubicBezTo>
                <a:cubicBezTo>
                  <a:pt x="3197733" y="622985"/>
                  <a:pt x="3212125" y="585095"/>
                  <a:pt x="3156785" y="561968"/>
                </a:cubicBezTo>
                <a:cubicBezTo>
                  <a:pt x="3115056" y="544528"/>
                  <a:pt x="3116094" y="544404"/>
                  <a:pt x="3108627" y="567931"/>
                </a:cubicBezTo>
                <a:close/>
                <a:moveTo>
                  <a:pt x="3729857" y="561435"/>
                </a:moveTo>
                <a:cubicBezTo>
                  <a:pt x="3725961" y="571350"/>
                  <a:pt x="3725018" y="581714"/>
                  <a:pt x="3727752" y="584457"/>
                </a:cubicBezTo>
                <a:cubicBezTo>
                  <a:pt x="3736448" y="593144"/>
                  <a:pt x="3744087" y="578904"/>
                  <a:pt x="3740449" y="560816"/>
                </a:cubicBezTo>
                <a:lnTo>
                  <a:pt x="3736943" y="543404"/>
                </a:lnTo>
                <a:lnTo>
                  <a:pt x="3729857" y="561435"/>
                </a:lnTo>
                <a:close/>
                <a:moveTo>
                  <a:pt x="3828136" y="569598"/>
                </a:moveTo>
                <a:lnTo>
                  <a:pt x="3828288" y="591029"/>
                </a:lnTo>
                <a:lnTo>
                  <a:pt x="3837518" y="576742"/>
                </a:lnTo>
                <a:cubicBezTo>
                  <a:pt x="3849453" y="558273"/>
                  <a:pt x="3849453" y="548167"/>
                  <a:pt x="3837518" y="548167"/>
                </a:cubicBezTo>
                <a:cubicBezTo>
                  <a:pt x="3832279" y="548167"/>
                  <a:pt x="3828059" y="557815"/>
                  <a:pt x="3828136" y="569598"/>
                </a:cubicBezTo>
                <a:close/>
                <a:moveTo>
                  <a:pt x="4014997" y="562597"/>
                </a:moveTo>
                <a:cubicBezTo>
                  <a:pt x="4006263" y="585343"/>
                  <a:pt x="4007596" y="605317"/>
                  <a:pt x="4017855" y="605317"/>
                </a:cubicBezTo>
                <a:cubicBezTo>
                  <a:pt x="4022741" y="605317"/>
                  <a:pt x="4029589" y="596316"/>
                  <a:pt x="4033085" y="585305"/>
                </a:cubicBezTo>
                <a:cubicBezTo>
                  <a:pt x="4040848" y="560844"/>
                  <a:pt x="4023855" y="539508"/>
                  <a:pt x="4014997" y="562597"/>
                </a:cubicBezTo>
                <a:close/>
                <a:moveTo>
                  <a:pt x="2565102" y="593410"/>
                </a:moveTo>
                <a:cubicBezTo>
                  <a:pt x="2561558" y="613060"/>
                  <a:pt x="2557491" y="635559"/>
                  <a:pt x="2556062" y="643417"/>
                </a:cubicBezTo>
                <a:cubicBezTo>
                  <a:pt x="2553024" y="660123"/>
                  <a:pt x="2519125" y="789044"/>
                  <a:pt x="2499713" y="857729"/>
                </a:cubicBezTo>
                <a:cubicBezTo>
                  <a:pt x="2418617" y="1144600"/>
                  <a:pt x="2340798" y="1431007"/>
                  <a:pt x="2293963" y="1614964"/>
                </a:cubicBezTo>
                <a:cubicBezTo>
                  <a:pt x="2262616" y="1738074"/>
                  <a:pt x="2232993" y="1851660"/>
                  <a:pt x="2228136" y="1867376"/>
                </a:cubicBezTo>
                <a:cubicBezTo>
                  <a:pt x="2223278" y="1883093"/>
                  <a:pt x="2217049" y="1908810"/>
                  <a:pt x="2214306" y="1924526"/>
                </a:cubicBezTo>
                <a:cubicBezTo>
                  <a:pt x="2209667" y="1951034"/>
                  <a:pt x="2162547" y="2128009"/>
                  <a:pt x="2148164" y="2172919"/>
                </a:cubicBezTo>
                <a:lnTo>
                  <a:pt x="2141820" y="2192722"/>
                </a:lnTo>
                <a:lnTo>
                  <a:pt x="2177177" y="2203571"/>
                </a:lnTo>
                <a:cubicBezTo>
                  <a:pt x="2217935" y="2216077"/>
                  <a:pt x="2215620" y="2216972"/>
                  <a:pt x="2222030" y="2186245"/>
                </a:cubicBezTo>
                <a:cubicBezTo>
                  <a:pt x="2235403" y="2122180"/>
                  <a:pt x="2444267" y="1289923"/>
                  <a:pt x="2490540" y="1116378"/>
                </a:cubicBezTo>
                <a:cubicBezTo>
                  <a:pt x="2519648" y="1007183"/>
                  <a:pt x="2541156" y="911812"/>
                  <a:pt x="2538327" y="904449"/>
                </a:cubicBezTo>
                <a:cubicBezTo>
                  <a:pt x="2535498" y="897086"/>
                  <a:pt x="2536784" y="891067"/>
                  <a:pt x="2541175" y="891067"/>
                </a:cubicBezTo>
                <a:cubicBezTo>
                  <a:pt x="2545576" y="891067"/>
                  <a:pt x="2554453" y="870712"/>
                  <a:pt x="2560901" y="845823"/>
                </a:cubicBezTo>
                <a:cubicBezTo>
                  <a:pt x="2567359" y="820934"/>
                  <a:pt x="2581132" y="773776"/>
                  <a:pt x="2591505" y="741019"/>
                </a:cubicBezTo>
                <a:cubicBezTo>
                  <a:pt x="2601878" y="708263"/>
                  <a:pt x="2608383" y="676116"/>
                  <a:pt x="2605964" y="669582"/>
                </a:cubicBezTo>
                <a:cubicBezTo>
                  <a:pt x="2603554" y="663048"/>
                  <a:pt x="2596239" y="678135"/>
                  <a:pt x="2589724" y="703110"/>
                </a:cubicBezTo>
                <a:cubicBezTo>
                  <a:pt x="2578179" y="747334"/>
                  <a:pt x="2565645" y="765365"/>
                  <a:pt x="2554320" y="754040"/>
                </a:cubicBezTo>
                <a:cubicBezTo>
                  <a:pt x="2551243" y="750973"/>
                  <a:pt x="2556291" y="715178"/>
                  <a:pt x="2565521" y="674506"/>
                </a:cubicBezTo>
                <a:cubicBezTo>
                  <a:pt x="2574760" y="633834"/>
                  <a:pt x="2584447" y="590905"/>
                  <a:pt x="2587057" y="579123"/>
                </a:cubicBezTo>
                <a:cubicBezTo>
                  <a:pt x="2589676" y="567340"/>
                  <a:pt x="2587247" y="557692"/>
                  <a:pt x="2581685" y="557692"/>
                </a:cubicBezTo>
                <a:cubicBezTo>
                  <a:pt x="2576113" y="557692"/>
                  <a:pt x="2568654" y="573770"/>
                  <a:pt x="2565102" y="593410"/>
                </a:cubicBezTo>
                <a:close/>
                <a:moveTo>
                  <a:pt x="2908040" y="566426"/>
                </a:moveTo>
                <a:cubicBezTo>
                  <a:pt x="2894400" y="580066"/>
                  <a:pt x="2907573" y="595792"/>
                  <a:pt x="2932643" y="595792"/>
                </a:cubicBezTo>
                <a:lnTo>
                  <a:pt x="2961218" y="595792"/>
                </a:lnTo>
                <a:lnTo>
                  <a:pt x="2961218" y="579123"/>
                </a:lnTo>
                <a:cubicBezTo>
                  <a:pt x="2961218" y="567550"/>
                  <a:pt x="2953693" y="562454"/>
                  <a:pt x="2936615" y="562454"/>
                </a:cubicBezTo>
                <a:cubicBezTo>
                  <a:pt x="2923080" y="562454"/>
                  <a:pt x="2910221" y="564245"/>
                  <a:pt x="2908040" y="566426"/>
                </a:cubicBezTo>
                <a:close/>
                <a:moveTo>
                  <a:pt x="3528317" y="575599"/>
                </a:moveTo>
                <a:cubicBezTo>
                  <a:pt x="3517544" y="609555"/>
                  <a:pt x="3543386" y="631387"/>
                  <a:pt x="3555864" y="598859"/>
                </a:cubicBezTo>
                <a:cubicBezTo>
                  <a:pt x="3559245" y="590048"/>
                  <a:pt x="3555873" y="576761"/>
                  <a:pt x="3548339" y="569226"/>
                </a:cubicBezTo>
                <a:lnTo>
                  <a:pt x="3534680" y="555568"/>
                </a:lnTo>
                <a:lnTo>
                  <a:pt x="3528317" y="575599"/>
                </a:lnTo>
                <a:close/>
                <a:moveTo>
                  <a:pt x="4120258" y="570855"/>
                </a:moveTo>
                <a:cubicBezTo>
                  <a:pt x="4116676" y="580190"/>
                  <a:pt x="4114133" y="599259"/>
                  <a:pt x="4114600" y="613241"/>
                </a:cubicBezTo>
                <a:lnTo>
                  <a:pt x="4115457" y="638654"/>
                </a:lnTo>
                <a:lnTo>
                  <a:pt x="4124630" y="606822"/>
                </a:lnTo>
                <a:cubicBezTo>
                  <a:pt x="4134527" y="572417"/>
                  <a:pt x="4130955" y="542985"/>
                  <a:pt x="4120258" y="570855"/>
                </a:cubicBezTo>
                <a:close/>
                <a:moveTo>
                  <a:pt x="4215108" y="593410"/>
                </a:moveTo>
                <a:cubicBezTo>
                  <a:pt x="4206412" y="646027"/>
                  <a:pt x="4207697" y="673916"/>
                  <a:pt x="4218518" y="667229"/>
                </a:cubicBezTo>
                <a:cubicBezTo>
                  <a:pt x="4223757" y="663991"/>
                  <a:pt x="4228110" y="666953"/>
                  <a:pt x="4228186" y="673811"/>
                </a:cubicBezTo>
                <a:lnTo>
                  <a:pt x="4228338" y="686279"/>
                </a:lnTo>
                <a:lnTo>
                  <a:pt x="4237568" y="671992"/>
                </a:lnTo>
                <a:cubicBezTo>
                  <a:pt x="4242645" y="664134"/>
                  <a:pt x="4246864" y="647236"/>
                  <a:pt x="4246950" y="634454"/>
                </a:cubicBezTo>
                <a:lnTo>
                  <a:pt x="4247093" y="611203"/>
                </a:lnTo>
                <a:lnTo>
                  <a:pt x="4233110" y="629691"/>
                </a:lnTo>
                <a:lnTo>
                  <a:pt x="4219128" y="648179"/>
                </a:lnTo>
                <a:lnTo>
                  <a:pt x="4218823" y="633825"/>
                </a:lnTo>
                <a:cubicBezTo>
                  <a:pt x="4218651" y="625938"/>
                  <a:pt x="4222509" y="605574"/>
                  <a:pt x="4227376" y="588581"/>
                </a:cubicBezTo>
                <a:cubicBezTo>
                  <a:pt x="4232253" y="571598"/>
                  <a:pt x="4232815" y="557692"/>
                  <a:pt x="4228624" y="557692"/>
                </a:cubicBezTo>
                <a:cubicBezTo>
                  <a:pt x="4224433" y="557692"/>
                  <a:pt x="4218356" y="573770"/>
                  <a:pt x="4215108" y="593410"/>
                </a:cubicBezTo>
                <a:close/>
                <a:moveTo>
                  <a:pt x="2995089" y="574618"/>
                </a:moveTo>
                <a:cubicBezTo>
                  <a:pt x="2979458" y="590248"/>
                  <a:pt x="2992136" y="612927"/>
                  <a:pt x="3019559" y="618414"/>
                </a:cubicBezTo>
                <a:cubicBezTo>
                  <a:pt x="3062659" y="627034"/>
                  <a:pt x="3065993" y="626205"/>
                  <a:pt x="3065993" y="606917"/>
                </a:cubicBezTo>
                <a:cubicBezTo>
                  <a:pt x="3065993" y="595325"/>
                  <a:pt x="3054982" y="586086"/>
                  <a:pt x="3033189" y="579399"/>
                </a:cubicBezTo>
                <a:cubicBezTo>
                  <a:pt x="3015148" y="573856"/>
                  <a:pt x="2998003" y="571712"/>
                  <a:pt x="2995089" y="574618"/>
                </a:cubicBezTo>
                <a:close/>
                <a:moveTo>
                  <a:pt x="3429448" y="586267"/>
                </a:moveTo>
                <a:cubicBezTo>
                  <a:pt x="3429448" y="599364"/>
                  <a:pt x="3431610" y="604726"/>
                  <a:pt x="3434248" y="598173"/>
                </a:cubicBezTo>
                <a:cubicBezTo>
                  <a:pt x="3436896" y="591629"/>
                  <a:pt x="3436896" y="580914"/>
                  <a:pt x="3434248" y="574360"/>
                </a:cubicBezTo>
                <a:cubicBezTo>
                  <a:pt x="3431610" y="567817"/>
                  <a:pt x="3429448" y="573170"/>
                  <a:pt x="3429448" y="586267"/>
                </a:cubicBezTo>
                <a:close/>
                <a:moveTo>
                  <a:pt x="3637493" y="586267"/>
                </a:moveTo>
                <a:cubicBezTo>
                  <a:pt x="3637493" y="596744"/>
                  <a:pt x="3639141" y="605317"/>
                  <a:pt x="3641141" y="605317"/>
                </a:cubicBezTo>
                <a:cubicBezTo>
                  <a:pt x="3643151" y="605317"/>
                  <a:pt x="3647037" y="596744"/>
                  <a:pt x="3649780" y="586267"/>
                </a:cubicBezTo>
                <a:cubicBezTo>
                  <a:pt x="3652514" y="575789"/>
                  <a:pt x="3650876" y="567217"/>
                  <a:pt x="3646123" y="567217"/>
                </a:cubicBezTo>
                <a:cubicBezTo>
                  <a:pt x="3641379" y="567217"/>
                  <a:pt x="3637493" y="575789"/>
                  <a:pt x="3637493" y="586267"/>
                </a:cubicBezTo>
                <a:close/>
                <a:moveTo>
                  <a:pt x="3767623" y="588029"/>
                </a:moveTo>
                <a:cubicBezTo>
                  <a:pt x="3761432" y="611717"/>
                  <a:pt x="3768081" y="627196"/>
                  <a:pt x="3781025" y="619195"/>
                </a:cubicBezTo>
                <a:cubicBezTo>
                  <a:pt x="3792293" y="612232"/>
                  <a:pt x="3792598" y="579532"/>
                  <a:pt x="3781454" y="572646"/>
                </a:cubicBezTo>
                <a:cubicBezTo>
                  <a:pt x="3776806" y="569779"/>
                  <a:pt x="3770586" y="576704"/>
                  <a:pt x="3767623" y="588029"/>
                </a:cubicBezTo>
                <a:close/>
                <a:moveTo>
                  <a:pt x="3957990" y="588019"/>
                </a:moveTo>
                <a:cubicBezTo>
                  <a:pt x="3949675" y="619042"/>
                  <a:pt x="3950427" y="633892"/>
                  <a:pt x="3960314" y="633892"/>
                </a:cubicBezTo>
                <a:cubicBezTo>
                  <a:pt x="3972744" y="633892"/>
                  <a:pt x="3982955" y="585019"/>
                  <a:pt x="3972668" y="574732"/>
                </a:cubicBezTo>
                <a:cubicBezTo>
                  <a:pt x="3967315" y="569379"/>
                  <a:pt x="3961591" y="574560"/>
                  <a:pt x="3957990" y="588019"/>
                </a:cubicBezTo>
                <a:close/>
                <a:moveTo>
                  <a:pt x="4248598" y="586267"/>
                </a:moveTo>
                <a:cubicBezTo>
                  <a:pt x="4248598" y="599364"/>
                  <a:pt x="4250760" y="604726"/>
                  <a:pt x="4253398" y="598173"/>
                </a:cubicBezTo>
                <a:cubicBezTo>
                  <a:pt x="4256047" y="591629"/>
                  <a:pt x="4256047" y="580914"/>
                  <a:pt x="4253398" y="574360"/>
                </a:cubicBezTo>
                <a:cubicBezTo>
                  <a:pt x="4250760" y="567817"/>
                  <a:pt x="4248598" y="573170"/>
                  <a:pt x="4248598" y="586267"/>
                </a:cubicBezTo>
                <a:close/>
                <a:moveTo>
                  <a:pt x="2520687" y="582238"/>
                </a:moveTo>
                <a:cubicBezTo>
                  <a:pt x="2516753" y="586200"/>
                  <a:pt x="2513438" y="600516"/>
                  <a:pt x="2513314" y="614051"/>
                </a:cubicBezTo>
                <a:cubicBezTo>
                  <a:pt x="2513000" y="646979"/>
                  <a:pt x="2470299" y="795245"/>
                  <a:pt x="2457412" y="808132"/>
                </a:cubicBezTo>
                <a:cubicBezTo>
                  <a:pt x="2437629" y="827916"/>
                  <a:pt x="2434847" y="805284"/>
                  <a:pt x="2450306" y="750211"/>
                </a:cubicBezTo>
                <a:cubicBezTo>
                  <a:pt x="2479491" y="646188"/>
                  <a:pt x="2465461" y="666801"/>
                  <a:pt x="2422512" y="791054"/>
                </a:cubicBezTo>
                <a:cubicBezTo>
                  <a:pt x="2365839" y="955015"/>
                  <a:pt x="2312308" y="1138580"/>
                  <a:pt x="2318328" y="1148325"/>
                </a:cubicBezTo>
                <a:cubicBezTo>
                  <a:pt x="2320985" y="1152620"/>
                  <a:pt x="2319471" y="1157573"/>
                  <a:pt x="2314966" y="1159335"/>
                </a:cubicBezTo>
                <a:cubicBezTo>
                  <a:pt x="2307622" y="1162193"/>
                  <a:pt x="2220535" y="1484528"/>
                  <a:pt x="2213943" y="1533268"/>
                </a:cubicBezTo>
                <a:cubicBezTo>
                  <a:pt x="2212467" y="1544145"/>
                  <a:pt x="2208943" y="1559481"/>
                  <a:pt x="2206104" y="1567339"/>
                </a:cubicBezTo>
                <a:cubicBezTo>
                  <a:pt x="2197084" y="1592304"/>
                  <a:pt x="2168738" y="1713690"/>
                  <a:pt x="2163842" y="1748314"/>
                </a:cubicBezTo>
                <a:cubicBezTo>
                  <a:pt x="2153079" y="1824409"/>
                  <a:pt x="2187197" y="1729959"/>
                  <a:pt x="2205885" y="1631937"/>
                </a:cubicBezTo>
                <a:cubicBezTo>
                  <a:pt x="2210972" y="1605220"/>
                  <a:pt x="2233556" y="1579445"/>
                  <a:pt x="2243309" y="1589208"/>
                </a:cubicBezTo>
                <a:cubicBezTo>
                  <a:pt x="2251043" y="1596933"/>
                  <a:pt x="2202637" y="1794624"/>
                  <a:pt x="2188997" y="1811074"/>
                </a:cubicBezTo>
                <a:cubicBezTo>
                  <a:pt x="2172634" y="1830781"/>
                  <a:pt x="2158899" y="1827457"/>
                  <a:pt x="2165880" y="1805464"/>
                </a:cubicBezTo>
                <a:cubicBezTo>
                  <a:pt x="2169205" y="1794986"/>
                  <a:pt x="2167643" y="1786414"/>
                  <a:pt x="2162404" y="1786414"/>
                </a:cubicBezTo>
                <a:cubicBezTo>
                  <a:pt x="2152469" y="1786414"/>
                  <a:pt x="2147783" y="1798444"/>
                  <a:pt x="2137105" y="1851393"/>
                </a:cubicBezTo>
                <a:lnTo>
                  <a:pt x="2130733" y="1883026"/>
                </a:lnTo>
                <a:lnTo>
                  <a:pt x="2164880" y="1860918"/>
                </a:lnTo>
                <a:cubicBezTo>
                  <a:pt x="2205228" y="1834791"/>
                  <a:pt x="2200809" y="1847107"/>
                  <a:pt x="2280418" y="1538764"/>
                </a:cubicBezTo>
                <a:cubicBezTo>
                  <a:pt x="2314909" y="1405176"/>
                  <a:pt x="2349198" y="1275150"/>
                  <a:pt x="2356628" y="1249813"/>
                </a:cubicBezTo>
                <a:cubicBezTo>
                  <a:pt x="2364048" y="1224486"/>
                  <a:pt x="2369563" y="1200912"/>
                  <a:pt x="2368887" y="1197426"/>
                </a:cubicBezTo>
                <a:cubicBezTo>
                  <a:pt x="2368201" y="1193949"/>
                  <a:pt x="2370354" y="1184672"/>
                  <a:pt x="2373678" y="1176814"/>
                </a:cubicBezTo>
                <a:cubicBezTo>
                  <a:pt x="2379145" y="1163869"/>
                  <a:pt x="2443563" y="936215"/>
                  <a:pt x="2508904" y="698928"/>
                </a:cubicBezTo>
                <a:cubicBezTo>
                  <a:pt x="2532574" y="612994"/>
                  <a:pt x="2537374" y="565407"/>
                  <a:pt x="2520687" y="582238"/>
                </a:cubicBezTo>
                <a:close/>
                <a:moveTo>
                  <a:pt x="2719350" y="591810"/>
                </a:moveTo>
                <a:cubicBezTo>
                  <a:pt x="2711244" y="612937"/>
                  <a:pt x="2711863" y="614842"/>
                  <a:pt x="2726836" y="614842"/>
                </a:cubicBezTo>
                <a:cubicBezTo>
                  <a:pt x="2737904" y="614842"/>
                  <a:pt x="2751668" y="595935"/>
                  <a:pt x="2751668" y="580723"/>
                </a:cubicBezTo>
                <a:cubicBezTo>
                  <a:pt x="2751668" y="569474"/>
                  <a:pt x="2724322" y="578847"/>
                  <a:pt x="2719350" y="591810"/>
                </a:cubicBezTo>
                <a:close/>
                <a:moveTo>
                  <a:pt x="3338551" y="583590"/>
                </a:moveTo>
                <a:cubicBezTo>
                  <a:pt x="3326425" y="595715"/>
                  <a:pt x="3333321" y="615565"/>
                  <a:pt x="3348733" y="612879"/>
                </a:cubicBezTo>
                <a:cubicBezTo>
                  <a:pt x="3359144" y="611060"/>
                  <a:pt x="3366811" y="618423"/>
                  <a:pt x="3370602" y="633892"/>
                </a:cubicBezTo>
                <a:lnTo>
                  <a:pt x="3376432" y="657704"/>
                </a:lnTo>
                <a:lnTo>
                  <a:pt x="3383137" y="640254"/>
                </a:lnTo>
                <a:cubicBezTo>
                  <a:pt x="3386823" y="630663"/>
                  <a:pt x="3389843" y="619366"/>
                  <a:pt x="3389843" y="615156"/>
                </a:cubicBezTo>
                <a:cubicBezTo>
                  <a:pt x="3389843" y="604012"/>
                  <a:pt x="3345447" y="576684"/>
                  <a:pt x="3338551" y="583590"/>
                </a:cubicBezTo>
                <a:close/>
                <a:moveTo>
                  <a:pt x="4177246" y="583095"/>
                </a:moveTo>
                <a:cubicBezTo>
                  <a:pt x="4173750" y="586581"/>
                  <a:pt x="4170893" y="596944"/>
                  <a:pt x="4170893" y="606107"/>
                </a:cubicBezTo>
                <a:cubicBezTo>
                  <a:pt x="4170893" y="615280"/>
                  <a:pt x="4166635" y="624205"/>
                  <a:pt x="4161434" y="625957"/>
                </a:cubicBezTo>
                <a:cubicBezTo>
                  <a:pt x="4156234" y="627700"/>
                  <a:pt x="4150547" y="641988"/>
                  <a:pt x="4148785" y="657704"/>
                </a:cubicBezTo>
                <a:cubicBezTo>
                  <a:pt x="4147023" y="673420"/>
                  <a:pt x="4142242" y="693775"/>
                  <a:pt x="4138165" y="702948"/>
                </a:cubicBezTo>
                <a:cubicBezTo>
                  <a:pt x="4128830" y="723931"/>
                  <a:pt x="4138746" y="751525"/>
                  <a:pt x="4152548" y="742991"/>
                </a:cubicBezTo>
                <a:cubicBezTo>
                  <a:pt x="4158244" y="739467"/>
                  <a:pt x="4160425" y="726694"/>
                  <a:pt x="4157396" y="714606"/>
                </a:cubicBezTo>
                <a:cubicBezTo>
                  <a:pt x="4154358" y="702510"/>
                  <a:pt x="4155891" y="691194"/>
                  <a:pt x="4160796" y="689451"/>
                </a:cubicBezTo>
                <a:cubicBezTo>
                  <a:pt x="4165702" y="687708"/>
                  <a:pt x="4171798" y="669134"/>
                  <a:pt x="4174351" y="648179"/>
                </a:cubicBezTo>
                <a:cubicBezTo>
                  <a:pt x="4176894" y="627224"/>
                  <a:pt x="4181904" y="602583"/>
                  <a:pt x="4185476" y="593410"/>
                </a:cubicBezTo>
                <a:cubicBezTo>
                  <a:pt x="4192143" y="576332"/>
                  <a:pt x="4188533" y="571808"/>
                  <a:pt x="4177246" y="583095"/>
                </a:cubicBezTo>
                <a:close/>
                <a:moveTo>
                  <a:pt x="2776271" y="601916"/>
                </a:moveTo>
                <a:cubicBezTo>
                  <a:pt x="2769137" y="620528"/>
                  <a:pt x="2769946" y="621604"/>
                  <a:pt x="2794530" y="625843"/>
                </a:cubicBezTo>
                <a:lnTo>
                  <a:pt x="2813580" y="629129"/>
                </a:lnTo>
                <a:lnTo>
                  <a:pt x="2816628" y="607698"/>
                </a:lnTo>
                <a:lnTo>
                  <a:pt x="2819667" y="586267"/>
                </a:lnTo>
                <a:lnTo>
                  <a:pt x="2800979" y="586267"/>
                </a:lnTo>
                <a:cubicBezTo>
                  <a:pt x="2790692" y="586267"/>
                  <a:pt x="2779576" y="593306"/>
                  <a:pt x="2776271" y="601916"/>
                </a:cubicBezTo>
                <a:close/>
                <a:moveTo>
                  <a:pt x="3218393" y="594820"/>
                </a:moveTo>
                <a:cubicBezTo>
                  <a:pt x="3218393" y="599735"/>
                  <a:pt x="3216116" y="609679"/>
                  <a:pt x="3213345" y="616928"/>
                </a:cubicBezTo>
                <a:cubicBezTo>
                  <a:pt x="3210144" y="625262"/>
                  <a:pt x="3220726" y="636016"/>
                  <a:pt x="3242243" y="646274"/>
                </a:cubicBezTo>
                <a:cubicBezTo>
                  <a:pt x="3284134" y="666258"/>
                  <a:pt x="3281810" y="666410"/>
                  <a:pt x="3287887" y="643188"/>
                </a:cubicBezTo>
                <a:lnTo>
                  <a:pt x="3292926" y="623909"/>
                </a:lnTo>
                <a:lnTo>
                  <a:pt x="3255664" y="604888"/>
                </a:lnTo>
                <a:cubicBezTo>
                  <a:pt x="3235166" y="594439"/>
                  <a:pt x="3218393" y="589905"/>
                  <a:pt x="3218393" y="594820"/>
                </a:cubicBezTo>
                <a:close/>
                <a:moveTo>
                  <a:pt x="3675593" y="605317"/>
                </a:moveTo>
                <a:cubicBezTo>
                  <a:pt x="3675593" y="615794"/>
                  <a:pt x="3677241" y="624367"/>
                  <a:pt x="3679241" y="624367"/>
                </a:cubicBezTo>
                <a:cubicBezTo>
                  <a:pt x="3681251" y="624367"/>
                  <a:pt x="3685137" y="615794"/>
                  <a:pt x="3687880" y="605317"/>
                </a:cubicBezTo>
                <a:cubicBezTo>
                  <a:pt x="3690614" y="594839"/>
                  <a:pt x="3688976" y="586267"/>
                  <a:pt x="3684223" y="586267"/>
                </a:cubicBezTo>
                <a:cubicBezTo>
                  <a:pt x="3679479" y="586267"/>
                  <a:pt x="3675593" y="594839"/>
                  <a:pt x="3675593" y="605317"/>
                </a:cubicBezTo>
                <a:close/>
                <a:moveTo>
                  <a:pt x="2475709" y="618899"/>
                </a:moveTo>
                <a:cubicBezTo>
                  <a:pt x="2460689" y="658399"/>
                  <a:pt x="2464813" y="671487"/>
                  <a:pt x="2480720" y="634835"/>
                </a:cubicBezTo>
                <a:cubicBezTo>
                  <a:pt x="2488454" y="617013"/>
                  <a:pt x="2492693" y="600345"/>
                  <a:pt x="2490140" y="597792"/>
                </a:cubicBezTo>
                <a:cubicBezTo>
                  <a:pt x="2487587" y="595239"/>
                  <a:pt x="2481091" y="604736"/>
                  <a:pt x="2475709" y="618899"/>
                </a:cubicBezTo>
                <a:close/>
                <a:moveTo>
                  <a:pt x="2834631" y="614842"/>
                </a:moveTo>
                <a:cubicBezTo>
                  <a:pt x="2828649" y="637740"/>
                  <a:pt x="2851557" y="641312"/>
                  <a:pt x="2860186" y="618823"/>
                </a:cubicBezTo>
                <a:cubicBezTo>
                  <a:pt x="2868292" y="597716"/>
                  <a:pt x="2867673" y="595792"/>
                  <a:pt x="2852795" y="595792"/>
                </a:cubicBezTo>
                <a:cubicBezTo>
                  <a:pt x="2845546" y="595792"/>
                  <a:pt x="2837374" y="604364"/>
                  <a:pt x="2834631" y="614842"/>
                </a:cubicBezTo>
                <a:close/>
                <a:moveTo>
                  <a:pt x="3462271" y="610936"/>
                </a:moveTo>
                <a:cubicBezTo>
                  <a:pt x="3455794" y="627824"/>
                  <a:pt x="3462442" y="643417"/>
                  <a:pt x="3476130" y="643417"/>
                </a:cubicBezTo>
                <a:cubicBezTo>
                  <a:pt x="3481064" y="643417"/>
                  <a:pt x="3485093" y="632701"/>
                  <a:pt x="3485093" y="619604"/>
                </a:cubicBezTo>
                <a:cubicBezTo>
                  <a:pt x="3485093" y="592963"/>
                  <a:pt x="3471196" y="587686"/>
                  <a:pt x="3462271" y="610936"/>
                </a:cubicBezTo>
                <a:close/>
                <a:moveTo>
                  <a:pt x="3587487" y="601240"/>
                </a:moveTo>
                <a:cubicBezTo>
                  <a:pt x="3583553" y="605231"/>
                  <a:pt x="3580343" y="619347"/>
                  <a:pt x="3580343" y="632625"/>
                </a:cubicBezTo>
                <a:lnTo>
                  <a:pt x="3580343" y="656752"/>
                </a:lnTo>
                <a:lnTo>
                  <a:pt x="3590677" y="646417"/>
                </a:lnTo>
                <a:cubicBezTo>
                  <a:pt x="3596354" y="640740"/>
                  <a:pt x="3599574" y="626615"/>
                  <a:pt x="3597821" y="615032"/>
                </a:cubicBezTo>
                <a:cubicBezTo>
                  <a:pt x="3596069" y="603459"/>
                  <a:pt x="3591420" y="597249"/>
                  <a:pt x="3587487" y="601240"/>
                </a:cubicBezTo>
                <a:close/>
                <a:moveTo>
                  <a:pt x="4056593" y="619604"/>
                </a:moveTo>
                <a:cubicBezTo>
                  <a:pt x="4056593" y="632701"/>
                  <a:pt x="4060879" y="643417"/>
                  <a:pt x="4066118" y="643417"/>
                </a:cubicBezTo>
                <a:cubicBezTo>
                  <a:pt x="4071357" y="643417"/>
                  <a:pt x="4075643" y="632701"/>
                  <a:pt x="4075643" y="619604"/>
                </a:cubicBezTo>
                <a:cubicBezTo>
                  <a:pt x="4075643" y="606507"/>
                  <a:pt x="4071357" y="595792"/>
                  <a:pt x="4066118" y="595792"/>
                </a:cubicBezTo>
                <a:cubicBezTo>
                  <a:pt x="4060879" y="595792"/>
                  <a:pt x="4056593" y="606507"/>
                  <a:pt x="4056593" y="619604"/>
                </a:cubicBezTo>
                <a:close/>
                <a:moveTo>
                  <a:pt x="2892114" y="623100"/>
                </a:moveTo>
                <a:lnTo>
                  <a:pt x="2887199" y="641902"/>
                </a:lnTo>
                <a:lnTo>
                  <a:pt x="2911402" y="647970"/>
                </a:lnTo>
                <a:cubicBezTo>
                  <a:pt x="2926747" y="651827"/>
                  <a:pt x="2938482" y="649484"/>
                  <a:pt x="2943492" y="641588"/>
                </a:cubicBezTo>
                <a:cubicBezTo>
                  <a:pt x="2955636" y="622404"/>
                  <a:pt x="2947854" y="610365"/>
                  <a:pt x="2921251" y="607184"/>
                </a:cubicBezTo>
                <a:lnTo>
                  <a:pt x="2897029" y="604288"/>
                </a:lnTo>
                <a:lnTo>
                  <a:pt x="2892114" y="623100"/>
                </a:lnTo>
                <a:close/>
                <a:moveTo>
                  <a:pt x="3096282" y="625243"/>
                </a:moveTo>
                <a:cubicBezTo>
                  <a:pt x="3098102" y="637149"/>
                  <a:pt x="3111770" y="650370"/>
                  <a:pt x="3130211" y="658095"/>
                </a:cubicBezTo>
                <a:lnTo>
                  <a:pt x="3161100" y="671011"/>
                </a:lnTo>
                <a:lnTo>
                  <a:pt x="3170854" y="652780"/>
                </a:lnTo>
                <a:lnTo>
                  <a:pt x="3180617" y="634549"/>
                </a:lnTo>
                <a:lnTo>
                  <a:pt x="3152346" y="619928"/>
                </a:lnTo>
                <a:cubicBezTo>
                  <a:pt x="3112189" y="599163"/>
                  <a:pt x="3092587" y="601021"/>
                  <a:pt x="3096282" y="625243"/>
                </a:cubicBezTo>
                <a:close/>
                <a:moveTo>
                  <a:pt x="3711321" y="629358"/>
                </a:moveTo>
                <a:cubicBezTo>
                  <a:pt x="3705539" y="659609"/>
                  <a:pt x="3719046" y="669734"/>
                  <a:pt x="3726771" y="640931"/>
                </a:cubicBezTo>
                <a:cubicBezTo>
                  <a:pt x="3734581" y="611775"/>
                  <a:pt x="3734143" y="605317"/>
                  <a:pt x="3724332" y="605317"/>
                </a:cubicBezTo>
                <a:cubicBezTo>
                  <a:pt x="3719703" y="605317"/>
                  <a:pt x="3713845" y="616137"/>
                  <a:pt x="3711321" y="629358"/>
                </a:cubicBezTo>
                <a:close/>
                <a:moveTo>
                  <a:pt x="3814867" y="622700"/>
                </a:moveTo>
                <a:cubicBezTo>
                  <a:pt x="3810648" y="634882"/>
                  <a:pt x="3809733" y="647389"/>
                  <a:pt x="3812839" y="650484"/>
                </a:cubicBezTo>
                <a:cubicBezTo>
                  <a:pt x="3822707" y="660362"/>
                  <a:pt x="3829650" y="645798"/>
                  <a:pt x="3826031" y="622805"/>
                </a:cubicBezTo>
                <a:lnTo>
                  <a:pt x="3822526" y="600554"/>
                </a:lnTo>
                <a:lnTo>
                  <a:pt x="3814867" y="622700"/>
                </a:lnTo>
                <a:close/>
                <a:moveTo>
                  <a:pt x="3912051" y="627472"/>
                </a:moveTo>
                <a:cubicBezTo>
                  <a:pt x="3908498" y="644855"/>
                  <a:pt x="3909832" y="651113"/>
                  <a:pt x="3915794" y="645150"/>
                </a:cubicBezTo>
                <a:cubicBezTo>
                  <a:pt x="3920871" y="640073"/>
                  <a:pt x="3923348" y="627958"/>
                  <a:pt x="3921281" y="618233"/>
                </a:cubicBezTo>
                <a:lnTo>
                  <a:pt x="3917537" y="600554"/>
                </a:lnTo>
                <a:lnTo>
                  <a:pt x="3912051" y="627472"/>
                </a:lnTo>
                <a:close/>
                <a:moveTo>
                  <a:pt x="2414378" y="626748"/>
                </a:moveTo>
                <a:cubicBezTo>
                  <a:pt x="2412559" y="633301"/>
                  <a:pt x="2403634" y="672373"/>
                  <a:pt x="2394557" y="713578"/>
                </a:cubicBezTo>
                <a:cubicBezTo>
                  <a:pt x="2368410" y="832221"/>
                  <a:pt x="2361219" y="852967"/>
                  <a:pt x="2346227" y="852967"/>
                </a:cubicBezTo>
                <a:cubicBezTo>
                  <a:pt x="2336483" y="852967"/>
                  <a:pt x="2333806" y="846423"/>
                  <a:pt x="2337445" y="831535"/>
                </a:cubicBezTo>
                <a:cubicBezTo>
                  <a:pt x="2340321" y="819743"/>
                  <a:pt x="2350551" y="777957"/>
                  <a:pt x="2360162" y="738667"/>
                </a:cubicBezTo>
                <a:cubicBezTo>
                  <a:pt x="2369782" y="699376"/>
                  <a:pt x="2380822" y="659733"/>
                  <a:pt x="2384698" y="650560"/>
                </a:cubicBezTo>
                <a:cubicBezTo>
                  <a:pt x="2388584" y="641388"/>
                  <a:pt x="2387832" y="633892"/>
                  <a:pt x="2383031" y="633892"/>
                </a:cubicBezTo>
                <a:cubicBezTo>
                  <a:pt x="2353380" y="633892"/>
                  <a:pt x="2339264" y="667743"/>
                  <a:pt x="2293649" y="848204"/>
                </a:cubicBezTo>
                <a:cubicBezTo>
                  <a:pt x="2267160" y="952976"/>
                  <a:pt x="2227012" y="1105138"/>
                  <a:pt x="2204428" y="1186339"/>
                </a:cubicBezTo>
                <a:cubicBezTo>
                  <a:pt x="2149250" y="1384707"/>
                  <a:pt x="2122446" y="1483462"/>
                  <a:pt x="2119122" y="1500664"/>
                </a:cubicBezTo>
                <a:cubicBezTo>
                  <a:pt x="2117608" y="1508522"/>
                  <a:pt x="2113826" y="1521381"/>
                  <a:pt x="2110721" y="1529239"/>
                </a:cubicBezTo>
                <a:cubicBezTo>
                  <a:pt x="2096453" y="1565300"/>
                  <a:pt x="2073278" y="1663646"/>
                  <a:pt x="2077945" y="1668313"/>
                </a:cubicBezTo>
                <a:cubicBezTo>
                  <a:pt x="2082918" y="1673295"/>
                  <a:pt x="2097138" y="1630909"/>
                  <a:pt x="2132600" y="1505426"/>
                </a:cubicBezTo>
                <a:cubicBezTo>
                  <a:pt x="2142306" y="1471098"/>
                  <a:pt x="2154574" y="1447133"/>
                  <a:pt x="2163318" y="1445419"/>
                </a:cubicBezTo>
                <a:lnTo>
                  <a:pt x="2177891" y="1442552"/>
                </a:lnTo>
                <a:lnTo>
                  <a:pt x="2169909" y="1483519"/>
                </a:lnTo>
                <a:cubicBezTo>
                  <a:pt x="2165528" y="1506045"/>
                  <a:pt x="2155679" y="1548041"/>
                  <a:pt x="2148021" y="1576854"/>
                </a:cubicBezTo>
                <a:cubicBezTo>
                  <a:pt x="2140363" y="1605658"/>
                  <a:pt x="2135972" y="1631090"/>
                  <a:pt x="2138248" y="1633366"/>
                </a:cubicBezTo>
                <a:cubicBezTo>
                  <a:pt x="2150345" y="1645463"/>
                  <a:pt x="2165414" y="1600152"/>
                  <a:pt x="2212610" y="1409881"/>
                </a:cubicBezTo>
                <a:cubicBezTo>
                  <a:pt x="2275637" y="1155773"/>
                  <a:pt x="2342350" y="917441"/>
                  <a:pt x="2373830" y="833917"/>
                </a:cubicBezTo>
                <a:cubicBezTo>
                  <a:pt x="2386670" y="799865"/>
                  <a:pt x="2408006" y="736638"/>
                  <a:pt x="2421246" y="693423"/>
                </a:cubicBezTo>
                <a:lnTo>
                  <a:pt x="2445325" y="614842"/>
                </a:lnTo>
                <a:lnTo>
                  <a:pt x="2431513" y="614842"/>
                </a:lnTo>
                <a:cubicBezTo>
                  <a:pt x="2423913" y="614842"/>
                  <a:pt x="2416207" y="620204"/>
                  <a:pt x="2414378" y="626748"/>
                </a:cubicBezTo>
                <a:close/>
                <a:moveTo>
                  <a:pt x="3628720" y="629920"/>
                </a:moveTo>
                <a:cubicBezTo>
                  <a:pt x="3629177" y="641016"/>
                  <a:pt x="3631435" y="643274"/>
                  <a:pt x="3634473" y="635682"/>
                </a:cubicBezTo>
                <a:cubicBezTo>
                  <a:pt x="3637226" y="628805"/>
                  <a:pt x="3636883" y="620585"/>
                  <a:pt x="3633721" y="617423"/>
                </a:cubicBezTo>
                <a:cubicBezTo>
                  <a:pt x="3630559" y="614261"/>
                  <a:pt x="3628311" y="619880"/>
                  <a:pt x="3628720" y="629920"/>
                </a:cubicBezTo>
                <a:close/>
                <a:moveTo>
                  <a:pt x="3999443" y="638654"/>
                </a:moveTo>
                <a:cubicBezTo>
                  <a:pt x="3999443" y="651751"/>
                  <a:pt x="4003729" y="662467"/>
                  <a:pt x="4008968" y="662467"/>
                </a:cubicBezTo>
                <a:cubicBezTo>
                  <a:pt x="4014207" y="662467"/>
                  <a:pt x="4018493" y="651751"/>
                  <a:pt x="4018493" y="638654"/>
                </a:cubicBezTo>
                <a:cubicBezTo>
                  <a:pt x="4018493" y="625557"/>
                  <a:pt x="4014207" y="614842"/>
                  <a:pt x="4008968" y="614842"/>
                </a:cubicBezTo>
                <a:cubicBezTo>
                  <a:pt x="4003729" y="614842"/>
                  <a:pt x="3999443" y="625557"/>
                  <a:pt x="3999443" y="638654"/>
                </a:cubicBezTo>
                <a:close/>
                <a:moveTo>
                  <a:pt x="2710396" y="630720"/>
                </a:moveTo>
                <a:cubicBezTo>
                  <a:pt x="2706900" y="634206"/>
                  <a:pt x="2704043" y="645284"/>
                  <a:pt x="2704043" y="655323"/>
                </a:cubicBezTo>
                <a:cubicBezTo>
                  <a:pt x="2704043" y="680021"/>
                  <a:pt x="2727046" y="671230"/>
                  <a:pt x="2730903" y="645055"/>
                </a:cubicBezTo>
                <a:cubicBezTo>
                  <a:pt x="2733847" y="625024"/>
                  <a:pt x="2723388" y="617718"/>
                  <a:pt x="2710396" y="630720"/>
                </a:cubicBezTo>
                <a:close/>
                <a:moveTo>
                  <a:pt x="2976715" y="638940"/>
                </a:moveTo>
                <a:cubicBezTo>
                  <a:pt x="2968257" y="660962"/>
                  <a:pt x="2967314" y="659857"/>
                  <a:pt x="3005214" y="672363"/>
                </a:cubicBezTo>
                <a:lnTo>
                  <a:pt x="3039685" y="683745"/>
                </a:lnTo>
                <a:lnTo>
                  <a:pt x="3047934" y="670725"/>
                </a:lnTo>
                <a:cubicBezTo>
                  <a:pt x="3063983" y="645379"/>
                  <a:pt x="3059116" y="639759"/>
                  <a:pt x="3012434" y="629758"/>
                </a:cubicBezTo>
                <a:lnTo>
                  <a:pt x="2982687" y="623386"/>
                </a:lnTo>
                <a:lnTo>
                  <a:pt x="2976715" y="638940"/>
                </a:lnTo>
                <a:close/>
                <a:moveTo>
                  <a:pt x="3414836" y="639026"/>
                </a:moveTo>
                <a:cubicBezTo>
                  <a:pt x="3405645" y="662971"/>
                  <a:pt x="3408350" y="669153"/>
                  <a:pt x="3419580" y="649846"/>
                </a:cubicBezTo>
                <a:cubicBezTo>
                  <a:pt x="3425143" y="640283"/>
                  <a:pt x="3427686" y="630453"/>
                  <a:pt x="3425228" y="628005"/>
                </a:cubicBezTo>
                <a:cubicBezTo>
                  <a:pt x="3422780" y="625548"/>
                  <a:pt x="3418094" y="630510"/>
                  <a:pt x="3414836" y="639026"/>
                </a:cubicBezTo>
                <a:close/>
                <a:moveTo>
                  <a:pt x="3515316" y="647436"/>
                </a:moveTo>
                <a:cubicBezTo>
                  <a:pt x="3517030" y="661266"/>
                  <a:pt x="3522716" y="672449"/>
                  <a:pt x="3527955" y="672287"/>
                </a:cubicBezTo>
                <a:cubicBezTo>
                  <a:pt x="3542205" y="671849"/>
                  <a:pt x="3539452" y="631377"/>
                  <a:pt x="3524841" y="626500"/>
                </a:cubicBezTo>
                <a:cubicBezTo>
                  <a:pt x="3516011" y="623557"/>
                  <a:pt x="3513144" y="629872"/>
                  <a:pt x="3515316" y="647436"/>
                </a:cubicBezTo>
                <a:close/>
                <a:moveTo>
                  <a:pt x="4282612" y="630120"/>
                </a:moveTo>
                <a:cubicBezTo>
                  <a:pt x="4278792" y="633939"/>
                  <a:pt x="4275801" y="645998"/>
                  <a:pt x="4275954" y="656914"/>
                </a:cubicBezTo>
                <a:lnTo>
                  <a:pt x="4276249" y="676754"/>
                </a:lnTo>
                <a:lnTo>
                  <a:pt x="4286155" y="659723"/>
                </a:lnTo>
                <a:cubicBezTo>
                  <a:pt x="4296814" y="641416"/>
                  <a:pt x="4294089" y="618652"/>
                  <a:pt x="4282612" y="630120"/>
                </a:cubicBezTo>
                <a:close/>
                <a:moveTo>
                  <a:pt x="2767841" y="639950"/>
                </a:moveTo>
                <a:cubicBezTo>
                  <a:pt x="2764184" y="643598"/>
                  <a:pt x="2761193" y="654447"/>
                  <a:pt x="2761193" y="664057"/>
                </a:cubicBezTo>
                <a:lnTo>
                  <a:pt x="2761193" y="681517"/>
                </a:lnTo>
                <a:lnTo>
                  <a:pt x="2789768" y="682945"/>
                </a:lnTo>
                <a:cubicBezTo>
                  <a:pt x="2805484" y="683736"/>
                  <a:pt x="2823705" y="684803"/>
                  <a:pt x="2830249" y="685327"/>
                </a:cubicBezTo>
                <a:cubicBezTo>
                  <a:pt x="2836802" y="685851"/>
                  <a:pt x="2843527" y="676630"/>
                  <a:pt x="2845203" y="664848"/>
                </a:cubicBezTo>
                <a:lnTo>
                  <a:pt x="2848242" y="643417"/>
                </a:lnTo>
                <a:lnTo>
                  <a:pt x="2824544" y="643417"/>
                </a:lnTo>
                <a:cubicBezTo>
                  <a:pt x="2811513" y="643417"/>
                  <a:pt x="2794921" y="641140"/>
                  <a:pt x="2787672" y="638359"/>
                </a:cubicBezTo>
                <a:cubicBezTo>
                  <a:pt x="2780414" y="635578"/>
                  <a:pt x="2771499" y="636292"/>
                  <a:pt x="2767841" y="639950"/>
                </a:cubicBezTo>
                <a:close/>
                <a:moveTo>
                  <a:pt x="3316634" y="650560"/>
                </a:moveTo>
                <a:cubicBezTo>
                  <a:pt x="3313376" y="659733"/>
                  <a:pt x="3308557" y="671106"/>
                  <a:pt x="3305937" y="675849"/>
                </a:cubicBezTo>
                <a:cubicBezTo>
                  <a:pt x="3303318" y="680583"/>
                  <a:pt x="3305604" y="681726"/>
                  <a:pt x="3311024" y="678373"/>
                </a:cubicBezTo>
                <a:cubicBezTo>
                  <a:pt x="3320949" y="672239"/>
                  <a:pt x="3334493" y="633892"/>
                  <a:pt x="3326740" y="633892"/>
                </a:cubicBezTo>
                <a:cubicBezTo>
                  <a:pt x="3324444" y="633892"/>
                  <a:pt x="3319901" y="641388"/>
                  <a:pt x="3316634" y="650560"/>
                </a:cubicBezTo>
                <a:close/>
                <a:moveTo>
                  <a:pt x="3759079" y="643417"/>
                </a:moveTo>
                <a:cubicBezTo>
                  <a:pt x="3755851" y="651275"/>
                  <a:pt x="3751002" y="670563"/>
                  <a:pt x="3748316" y="686279"/>
                </a:cubicBezTo>
                <a:cubicBezTo>
                  <a:pt x="3745621" y="701995"/>
                  <a:pt x="3740515" y="726637"/>
                  <a:pt x="3736972" y="741048"/>
                </a:cubicBezTo>
                <a:cubicBezTo>
                  <a:pt x="3732838" y="757831"/>
                  <a:pt x="3734343" y="767242"/>
                  <a:pt x="3741153" y="767242"/>
                </a:cubicBezTo>
                <a:cubicBezTo>
                  <a:pt x="3747011" y="767242"/>
                  <a:pt x="3751793" y="756240"/>
                  <a:pt x="3751793" y="742800"/>
                </a:cubicBezTo>
                <a:cubicBezTo>
                  <a:pt x="3751793" y="729361"/>
                  <a:pt x="3756346" y="709863"/>
                  <a:pt x="3761908" y="699471"/>
                </a:cubicBezTo>
                <a:cubicBezTo>
                  <a:pt x="3767471" y="689079"/>
                  <a:pt x="3770424" y="669001"/>
                  <a:pt x="3768481" y="654856"/>
                </a:cubicBezTo>
                <a:cubicBezTo>
                  <a:pt x="3766090" y="637454"/>
                  <a:pt x="3763042" y="633749"/>
                  <a:pt x="3759079" y="643417"/>
                </a:cubicBezTo>
                <a:close/>
                <a:moveTo>
                  <a:pt x="3853796" y="660028"/>
                </a:moveTo>
                <a:cubicBezTo>
                  <a:pt x="3851043" y="674411"/>
                  <a:pt x="3851282" y="690194"/>
                  <a:pt x="3854320" y="695118"/>
                </a:cubicBezTo>
                <a:cubicBezTo>
                  <a:pt x="3860521" y="705139"/>
                  <a:pt x="3873922" y="676192"/>
                  <a:pt x="3874951" y="650560"/>
                </a:cubicBezTo>
                <a:cubicBezTo>
                  <a:pt x="3876018" y="623862"/>
                  <a:pt x="3859273" y="631358"/>
                  <a:pt x="3853796" y="660028"/>
                </a:cubicBezTo>
                <a:close/>
                <a:moveTo>
                  <a:pt x="3205077" y="650379"/>
                </a:moveTo>
                <a:cubicBezTo>
                  <a:pt x="3190266" y="665191"/>
                  <a:pt x="3202362" y="688956"/>
                  <a:pt x="3231871" y="703024"/>
                </a:cubicBezTo>
                <a:lnTo>
                  <a:pt x="3264399" y="718531"/>
                </a:lnTo>
                <a:lnTo>
                  <a:pt x="3269971" y="704005"/>
                </a:lnTo>
                <a:cubicBezTo>
                  <a:pt x="3273038" y="696023"/>
                  <a:pt x="3275543" y="686346"/>
                  <a:pt x="3275543" y="682498"/>
                </a:cubicBezTo>
                <a:cubicBezTo>
                  <a:pt x="3275543" y="672506"/>
                  <a:pt x="3211944" y="643521"/>
                  <a:pt x="3205077" y="650379"/>
                </a:cubicBezTo>
                <a:close/>
                <a:moveTo>
                  <a:pt x="3663487" y="649170"/>
                </a:moveTo>
                <a:cubicBezTo>
                  <a:pt x="3659667" y="652989"/>
                  <a:pt x="3656819" y="667191"/>
                  <a:pt x="3657143" y="680726"/>
                </a:cubicBezTo>
                <a:lnTo>
                  <a:pt x="3657752" y="705329"/>
                </a:lnTo>
                <a:lnTo>
                  <a:pt x="3666944" y="682336"/>
                </a:lnTo>
                <a:cubicBezTo>
                  <a:pt x="3676850" y="657552"/>
                  <a:pt x="3674802" y="637864"/>
                  <a:pt x="3663487" y="649170"/>
                </a:cubicBezTo>
                <a:close/>
                <a:moveTo>
                  <a:pt x="4100636" y="658076"/>
                </a:moveTo>
                <a:cubicBezTo>
                  <a:pt x="4097370" y="666581"/>
                  <a:pt x="4095083" y="682841"/>
                  <a:pt x="4095550" y="694204"/>
                </a:cubicBezTo>
                <a:lnTo>
                  <a:pt x="4096407" y="714854"/>
                </a:lnTo>
                <a:lnTo>
                  <a:pt x="4105618" y="682850"/>
                </a:lnTo>
                <a:cubicBezTo>
                  <a:pt x="4115105" y="649884"/>
                  <a:pt x="4111209" y="630510"/>
                  <a:pt x="4100636" y="658076"/>
                </a:cubicBezTo>
                <a:close/>
                <a:moveTo>
                  <a:pt x="2880484" y="660657"/>
                </a:moveTo>
                <a:cubicBezTo>
                  <a:pt x="2866844" y="674287"/>
                  <a:pt x="2877627" y="698757"/>
                  <a:pt x="2899077" y="702853"/>
                </a:cubicBezTo>
                <a:cubicBezTo>
                  <a:pt x="2926223" y="708044"/>
                  <a:pt x="2932643" y="703872"/>
                  <a:pt x="2932643" y="681040"/>
                </a:cubicBezTo>
                <a:cubicBezTo>
                  <a:pt x="2932643" y="665448"/>
                  <a:pt x="2891695" y="649446"/>
                  <a:pt x="2880484" y="660657"/>
                </a:cubicBezTo>
                <a:close/>
                <a:moveTo>
                  <a:pt x="3080014" y="672830"/>
                </a:moveTo>
                <a:cubicBezTo>
                  <a:pt x="3072574" y="696271"/>
                  <a:pt x="3071317" y="694852"/>
                  <a:pt x="3115570" y="713187"/>
                </a:cubicBezTo>
                <a:lnTo>
                  <a:pt x="3150861" y="727808"/>
                </a:lnTo>
                <a:lnTo>
                  <a:pt x="3156918" y="708710"/>
                </a:lnTo>
                <a:cubicBezTo>
                  <a:pt x="3164224" y="685708"/>
                  <a:pt x="3164310" y="685803"/>
                  <a:pt x="3120876" y="667658"/>
                </a:cubicBezTo>
                <a:lnTo>
                  <a:pt x="3086252" y="653189"/>
                </a:lnTo>
                <a:lnTo>
                  <a:pt x="3080014" y="672830"/>
                </a:lnTo>
                <a:close/>
                <a:moveTo>
                  <a:pt x="3446993" y="676192"/>
                </a:moveTo>
                <a:cubicBezTo>
                  <a:pt x="3446993" y="688984"/>
                  <a:pt x="3450974" y="701900"/>
                  <a:pt x="3455832" y="704910"/>
                </a:cubicBezTo>
                <a:cubicBezTo>
                  <a:pt x="3466576" y="711549"/>
                  <a:pt x="3479178" y="676021"/>
                  <a:pt x="3470862" y="662552"/>
                </a:cubicBezTo>
                <a:cubicBezTo>
                  <a:pt x="3460061" y="645084"/>
                  <a:pt x="3446993" y="652561"/>
                  <a:pt x="3446993" y="676192"/>
                </a:cubicBezTo>
                <a:close/>
                <a:moveTo>
                  <a:pt x="3942960" y="683898"/>
                </a:moveTo>
                <a:lnTo>
                  <a:pt x="3943636" y="714854"/>
                </a:lnTo>
                <a:lnTo>
                  <a:pt x="3951818" y="695804"/>
                </a:lnTo>
                <a:cubicBezTo>
                  <a:pt x="3963124" y="669487"/>
                  <a:pt x="3963124" y="652942"/>
                  <a:pt x="3951818" y="652942"/>
                </a:cubicBezTo>
                <a:cubicBezTo>
                  <a:pt x="3946579" y="652942"/>
                  <a:pt x="3942598" y="666877"/>
                  <a:pt x="3942960" y="683898"/>
                </a:cubicBezTo>
                <a:close/>
                <a:moveTo>
                  <a:pt x="4042543" y="687422"/>
                </a:moveTo>
                <a:cubicBezTo>
                  <a:pt x="4039334" y="707748"/>
                  <a:pt x="4032076" y="739953"/>
                  <a:pt x="4026437" y="758993"/>
                </a:cubicBezTo>
                <a:cubicBezTo>
                  <a:pt x="4020788" y="778033"/>
                  <a:pt x="4018340" y="799465"/>
                  <a:pt x="4020988" y="806618"/>
                </a:cubicBezTo>
                <a:lnTo>
                  <a:pt x="4025799" y="819629"/>
                </a:lnTo>
                <a:lnTo>
                  <a:pt x="4030351" y="805342"/>
                </a:lnTo>
                <a:cubicBezTo>
                  <a:pt x="4049849" y="744048"/>
                  <a:pt x="4063984" y="666048"/>
                  <a:pt x="4056869" y="658933"/>
                </a:cubicBezTo>
                <a:cubicBezTo>
                  <a:pt x="4051925" y="653989"/>
                  <a:pt x="4045963" y="665829"/>
                  <a:pt x="4042543" y="687422"/>
                </a:cubicBezTo>
                <a:close/>
                <a:moveTo>
                  <a:pt x="3357210" y="678345"/>
                </a:moveTo>
                <a:cubicBezTo>
                  <a:pt x="3353857" y="687079"/>
                  <a:pt x="3355543" y="698652"/>
                  <a:pt x="3360953" y="704062"/>
                </a:cubicBezTo>
                <a:cubicBezTo>
                  <a:pt x="3367726" y="710835"/>
                  <a:pt x="3370793" y="705872"/>
                  <a:pt x="3370793" y="688184"/>
                </a:cubicBezTo>
                <a:cubicBezTo>
                  <a:pt x="3370793" y="658799"/>
                  <a:pt x="3366040" y="655351"/>
                  <a:pt x="3357210" y="678345"/>
                </a:cubicBezTo>
                <a:close/>
                <a:moveTo>
                  <a:pt x="3567217" y="679850"/>
                </a:moveTo>
                <a:cubicBezTo>
                  <a:pt x="3562998" y="692032"/>
                  <a:pt x="3562083" y="704539"/>
                  <a:pt x="3565189" y="707634"/>
                </a:cubicBezTo>
                <a:cubicBezTo>
                  <a:pt x="3575057" y="717512"/>
                  <a:pt x="3582000" y="702948"/>
                  <a:pt x="3578381" y="679955"/>
                </a:cubicBezTo>
                <a:lnTo>
                  <a:pt x="3574876" y="657704"/>
                </a:lnTo>
                <a:lnTo>
                  <a:pt x="3567217" y="679850"/>
                </a:lnTo>
                <a:close/>
                <a:moveTo>
                  <a:pt x="2255758" y="695385"/>
                </a:moveTo>
                <a:lnTo>
                  <a:pt x="2221811" y="717654"/>
                </a:lnTo>
                <a:lnTo>
                  <a:pt x="2201732" y="782929"/>
                </a:lnTo>
                <a:cubicBezTo>
                  <a:pt x="2183197" y="843184"/>
                  <a:pt x="2158965" y="923099"/>
                  <a:pt x="2097529" y="1126503"/>
                </a:cubicBezTo>
                <a:cubicBezTo>
                  <a:pt x="2084527" y="1169556"/>
                  <a:pt x="2076622" y="1209199"/>
                  <a:pt x="2079965" y="1214609"/>
                </a:cubicBezTo>
                <a:cubicBezTo>
                  <a:pt x="2083308" y="1220019"/>
                  <a:pt x="2082013" y="1224439"/>
                  <a:pt x="2077088" y="1224439"/>
                </a:cubicBezTo>
                <a:cubicBezTo>
                  <a:pt x="2068840" y="1224439"/>
                  <a:pt x="2044522" y="1295876"/>
                  <a:pt x="2041408" y="1329214"/>
                </a:cubicBezTo>
                <a:cubicBezTo>
                  <a:pt x="2040684" y="1337072"/>
                  <a:pt x="2035045" y="1355884"/>
                  <a:pt x="2028892" y="1371019"/>
                </a:cubicBezTo>
                <a:cubicBezTo>
                  <a:pt x="2022739" y="1386145"/>
                  <a:pt x="2019462" y="1400280"/>
                  <a:pt x="2021605" y="1402423"/>
                </a:cubicBezTo>
                <a:cubicBezTo>
                  <a:pt x="2027415" y="1408233"/>
                  <a:pt x="2056228" y="1377220"/>
                  <a:pt x="2057076" y="1364256"/>
                </a:cubicBezTo>
                <a:cubicBezTo>
                  <a:pt x="2057476" y="1358075"/>
                  <a:pt x="2059953" y="1344454"/>
                  <a:pt x="2062591" y="1333976"/>
                </a:cubicBezTo>
                <a:cubicBezTo>
                  <a:pt x="2065220" y="1323499"/>
                  <a:pt x="2069640" y="1303277"/>
                  <a:pt x="2072421" y="1289037"/>
                </a:cubicBezTo>
                <a:cubicBezTo>
                  <a:pt x="2077612" y="1262377"/>
                  <a:pt x="2100215" y="1236564"/>
                  <a:pt x="2109892" y="1246232"/>
                </a:cubicBezTo>
                <a:cubicBezTo>
                  <a:pt x="2115464" y="1251804"/>
                  <a:pt x="2101320" y="1328785"/>
                  <a:pt x="2088671" y="1361751"/>
                </a:cubicBezTo>
                <a:lnTo>
                  <a:pt x="2081679" y="1379963"/>
                </a:lnTo>
                <a:lnTo>
                  <a:pt x="2095205" y="1372000"/>
                </a:lnTo>
                <a:lnTo>
                  <a:pt x="2108730" y="1364037"/>
                </a:lnTo>
                <a:lnTo>
                  <a:pt x="2093509" y="1382344"/>
                </a:lnTo>
                <a:cubicBezTo>
                  <a:pt x="2074917" y="1404709"/>
                  <a:pt x="2063782" y="1433989"/>
                  <a:pt x="2073869" y="1433989"/>
                </a:cubicBezTo>
                <a:cubicBezTo>
                  <a:pt x="2091004" y="1433989"/>
                  <a:pt x="2114541" y="1408148"/>
                  <a:pt x="2117408" y="1386192"/>
                </a:cubicBezTo>
                <a:cubicBezTo>
                  <a:pt x="2119113" y="1373191"/>
                  <a:pt x="2122751" y="1356122"/>
                  <a:pt x="2125513" y="1348264"/>
                </a:cubicBezTo>
                <a:cubicBezTo>
                  <a:pt x="2146011" y="1289828"/>
                  <a:pt x="2303993" y="695442"/>
                  <a:pt x="2303993" y="676745"/>
                </a:cubicBezTo>
                <a:cubicBezTo>
                  <a:pt x="2303993" y="667648"/>
                  <a:pt x="2289496" y="673249"/>
                  <a:pt x="2255758" y="695385"/>
                </a:cubicBezTo>
                <a:close/>
                <a:moveTo>
                  <a:pt x="2628538" y="717235"/>
                </a:moveTo>
                <a:cubicBezTo>
                  <a:pt x="2622442" y="742115"/>
                  <a:pt x="2615222" y="769975"/>
                  <a:pt x="2612479" y="779148"/>
                </a:cubicBezTo>
                <a:lnTo>
                  <a:pt x="2607507" y="795817"/>
                </a:lnTo>
                <a:lnTo>
                  <a:pt x="2643873" y="797169"/>
                </a:lnTo>
                <a:lnTo>
                  <a:pt x="2680230" y="798522"/>
                </a:lnTo>
                <a:lnTo>
                  <a:pt x="2642225" y="804313"/>
                </a:lnTo>
                <a:cubicBezTo>
                  <a:pt x="2616518" y="808228"/>
                  <a:pt x="2603192" y="815495"/>
                  <a:pt x="2601040" y="826773"/>
                </a:cubicBezTo>
                <a:lnTo>
                  <a:pt x="2597868" y="843442"/>
                </a:lnTo>
                <a:lnTo>
                  <a:pt x="2639054" y="843404"/>
                </a:lnTo>
                <a:lnTo>
                  <a:pt x="2680230" y="843375"/>
                </a:lnTo>
                <a:lnTo>
                  <a:pt x="2696232" y="779110"/>
                </a:lnTo>
                <a:cubicBezTo>
                  <a:pt x="2705043" y="743772"/>
                  <a:pt x="2715139" y="707358"/>
                  <a:pt x="2718683" y="698185"/>
                </a:cubicBezTo>
                <a:cubicBezTo>
                  <a:pt x="2723169" y="686603"/>
                  <a:pt x="2720512" y="681517"/>
                  <a:pt x="2710006" y="681517"/>
                </a:cubicBezTo>
                <a:cubicBezTo>
                  <a:pt x="2701690" y="681517"/>
                  <a:pt x="2692194" y="692232"/>
                  <a:pt x="2688908" y="705329"/>
                </a:cubicBezTo>
                <a:cubicBezTo>
                  <a:pt x="2680202" y="740000"/>
                  <a:pt x="2658723" y="735904"/>
                  <a:pt x="2663914" y="700567"/>
                </a:cubicBezTo>
                <a:lnTo>
                  <a:pt x="2668105" y="671992"/>
                </a:lnTo>
                <a:lnTo>
                  <a:pt x="2653865" y="671992"/>
                </a:lnTo>
                <a:cubicBezTo>
                  <a:pt x="2644788" y="671992"/>
                  <a:pt x="2635615" y="688384"/>
                  <a:pt x="2628538" y="717235"/>
                </a:cubicBezTo>
                <a:close/>
                <a:moveTo>
                  <a:pt x="2966514" y="679393"/>
                </a:moveTo>
                <a:cubicBezTo>
                  <a:pt x="2951026" y="694880"/>
                  <a:pt x="2964123" y="717312"/>
                  <a:pt x="2994022" y="726484"/>
                </a:cubicBezTo>
                <a:cubicBezTo>
                  <a:pt x="3029607" y="737409"/>
                  <a:pt x="3037418" y="734466"/>
                  <a:pt x="3037418" y="710101"/>
                </a:cubicBezTo>
                <a:cubicBezTo>
                  <a:pt x="3037418" y="694375"/>
                  <a:pt x="2977486" y="668420"/>
                  <a:pt x="2966514" y="679393"/>
                </a:cubicBezTo>
                <a:close/>
                <a:moveTo>
                  <a:pt x="3796065" y="692794"/>
                </a:moveTo>
                <a:cubicBezTo>
                  <a:pt x="3787769" y="723750"/>
                  <a:pt x="3788502" y="738667"/>
                  <a:pt x="3798303" y="738667"/>
                </a:cubicBezTo>
                <a:cubicBezTo>
                  <a:pt x="3809610" y="738667"/>
                  <a:pt x="3818973" y="688317"/>
                  <a:pt x="3809486" y="678507"/>
                </a:cubicBezTo>
                <a:cubicBezTo>
                  <a:pt x="3805352" y="674230"/>
                  <a:pt x="3799313" y="680659"/>
                  <a:pt x="3796065" y="692794"/>
                </a:cubicBezTo>
                <a:close/>
                <a:moveTo>
                  <a:pt x="3985813" y="707796"/>
                </a:moveTo>
                <a:cubicBezTo>
                  <a:pt x="3982403" y="727389"/>
                  <a:pt x="3975021" y="755135"/>
                  <a:pt x="3969392" y="769451"/>
                </a:cubicBezTo>
                <a:cubicBezTo>
                  <a:pt x="3963772" y="783768"/>
                  <a:pt x="3962095" y="803056"/>
                  <a:pt x="3965658" y="812314"/>
                </a:cubicBezTo>
                <a:lnTo>
                  <a:pt x="3972144" y="829154"/>
                </a:lnTo>
                <a:lnTo>
                  <a:pt x="3981945" y="811704"/>
                </a:lnTo>
                <a:cubicBezTo>
                  <a:pt x="3987327" y="802113"/>
                  <a:pt x="3989641" y="786244"/>
                  <a:pt x="3987070" y="776443"/>
                </a:cubicBezTo>
                <a:cubicBezTo>
                  <a:pt x="3984508" y="766651"/>
                  <a:pt x="3985584" y="757355"/>
                  <a:pt x="3989451" y="755793"/>
                </a:cubicBezTo>
                <a:cubicBezTo>
                  <a:pt x="3999881" y="751583"/>
                  <a:pt x="4008987" y="682660"/>
                  <a:pt x="3999862" y="677011"/>
                </a:cubicBezTo>
                <a:cubicBezTo>
                  <a:pt x="3995538" y="674344"/>
                  <a:pt x="3989223" y="688194"/>
                  <a:pt x="3985813" y="707796"/>
                </a:cubicBezTo>
                <a:close/>
                <a:moveTo>
                  <a:pt x="3499447" y="700348"/>
                </a:moveTo>
                <a:cubicBezTo>
                  <a:pt x="3492922" y="720912"/>
                  <a:pt x="3499771" y="738667"/>
                  <a:pt x="3514230" y="738667"/>
                </a:cubicBezTo>
                <a:cubicBezTo>
                  <a:pt x="3525831" y="738667"/>
                  <a:pt x="3525936" y="693861"/>
                  <a:pt x="3514354" y="686698"/>
                </a:cubicBezTo>
                <a:cubicBezTo>
                  <a:pt x="3509496" y="683698"/>
                  <a:pt x="3502790" y="689832"/>
                  <a:pt x="3499447" y="700348"/>
                </a:cubicBezTo>
                <a:close/>
                <a:moveTo>
                  <a:pt x="3694786" y="712473"/>
                </a:moveTo>
                <a:lnTo>
                  <a:pt x="3694938" y="743429"/>
                </a:lnTo>
                <a:lnTo>
                  <a:pt x="3704168" y="729142"/>
                </a:lnTo>
                <a:cubicBezTo>
                  <a:pt x="3716265" y="710425"/>
                  <a:pt x="3716265" y="681517"/>
                  <a:pt x="3704168" y="681517"/>
                </a:cubicBezTo>
                <a:cubicBezTo>
                  <a:pt x="3698929" y="681517"/>
                  <a:pt x="3694709" y="695452"/>
                  <a:pt x="3694786" y="712473"/>
                </a:cubicBezTo>
                <a:close/>
                <a:moveTo>
                  <a:pt x="2747696" y="706691"/>
                </a:moveTo>
                <a:cubicBezTo>
                  <a:pt x="2739990" y="726789"/>
                  <a:pt x="2740457" y="727122"/>
                  <a:pt x="2786377" y="734466"/>
                </a:cubicBezTo>
                <a:lnTo>
                  <a:pt x="2825125" y="740667"/>
                </a:lnTo>
                <a:lnTo>
                  <a:pt x="2830154" y="721436"/>
                </a:lnTo>
                <a:lnTo>
                  <a:pt x="2835183" y="702214"/>
                </a:lnTo>
                <a:lnTo>
                  <a:pt x="2814857" y="696757"/>
                </a:lnTo>
                <a:cubicBezTo>
                  <a:pt x="2778614" y="687032"/>
                  <a:pt x="2753840" y="690699"/>
                  <a:pt x="2747696" y="706691"/>
                </a:cubicBezTo>
                <a:close/>
                <a:moveTo>
                  <a:pt x="3300946" y="697395"/>
                </a:moveTo>
                <a:cubicBezTo>
                  <a:pt x="3297450" y="700881"/>
                  <a:pt x="3294869" y="712673"/>
                  <a:pt x="3295193" y="723589"/>
                </a:cubicBezTo>
                <a:lnTo>
                  <a:pt x="3295802" y="743429"/>
                </a:lnTo>
                <a:lnTo>
                  <a:pt x="3304927" y="720617"/>
                </a:lnTo>
                <a:cubicBezTo>
                  <a:pt x="3314252" y="697300"/>
                  <a:pt x="3312319" y="686012"/>
                  <a:pt x="3300946" y="697395"/>
                </a:cubicBezTo>
                <a:close/>
                <a:moveTo>
                  <a:pt x="3606584" y="714854"/>
                </a:moveTo>
                <a:cubicBezTo>
                  <a:pt x="3604079" y="727951"/>
                  <a:pt x="3605727" y="738667"/>
                  <a:pt x="3610242" y="738667"/>
                </a:cubicBezTo>
                <a:cubicBezTo>
                  <a:pt x="3614747" y="738667"/>
                  <a:pt x="3618443" y="727951"/>
                  <a:pt x="3618443" y="714854"/>
                </a:cubicBezTo>
                <a:cubicBezTo>
                  <a:pt x="3618443" y="701757"/>
                  <a:pt x="3616795" y="691042"/>
                  <a:pt x="3614795" y="691042"/>
                </a:cubicBezTo>
                <a:cubicBezTo>
                  <a:pt x="3612785" y="691042"/>
                  <a:pt x="3609089" y="701757"/>
                  <a:pt x="3606584" y="714854"/>
                </a:cubicBezTo>
                <a:close/>
                <a:moveTo>
                  <a:pt x="4222747" y="723846"/>
                </a:moveTo>
                <a:cubicBezTo>
                  <a:pt x="4219166" y="742962"/>
                  <a:pt x="4218375" y="760746"/>
                  <a:pt x="4220994" y="763365"/>
                </a:cubicBezTo>
                <a:cubicBezTo>
                  <a:pt x="4223614" y="765984"/>
                  <a:pt x="4228691" y="752487"/>
                  <a:pt x="4232272" y="733371"/>
                </a:cubicBezTo>
                <a:cubicBezTo>
                  <a:pt x="4235863" y="714264"/>
                  <a:pt x="4236654" y="696480"/>
                  <a:pt x="4234034" y="693861"/>
                </a:cubicBezTo>
                <a:cubicBezTo>
                  <a:pt x="4231415" y="691242"/>
                  <a:pt x="4226338" y="704739"/>
                  <a:pt x="4222747" y="723846"/>
                </a:cubicBezTo>
                <a:close/>
                <a:moveTo>
                  <a:pt x="1601048" y="711997"/>
                </a:moveTo>
                <a:cubicBezTo>
                  <a:pt x="1571254" y="741791"/>
                  <a:pt x="1604020" y="748716"/>
                  <a:pt x="1638567" y="719931"/>
                </a:cubicBezTo>
                <a:lnTo>
                  <a:pt x="1661055" y="701205"/>
                </a:lnTo>
                <a:lnTo>
                  <a:pt x="1636767" y="700881"/>
                </a:lnTo>
                <a:cubicBezTo>
                  <a:pt x="1623403" y="700710"/>
                  <a:pt x="1607334" y="705710"/>
                  <a:pt x="1601048" y="711997"/>
                </a:cubicBezTo>
                <a:close/>
                <a:moveTo>
                  <a:pt x="1663456" y="720131"/>
                </a:moveTo>
                <a:lnTo>
                  <a:pt x="1642005" y="738028"/>
                </a:lnTo>
                <a:lnTo>
                  <a:pt x="1666294" y="738352"/>
                </a:lnTo>
                <a:cubicBezTo>
                  <a:pt x="1679658" y="738524"/>
                  <a:pt x="1696031" y="733314"/>
                  <a:pt x="1702689" y="726760"/>
                </a:cubicBezTo>
                <a:lnTo>
                  <a:pt x="1714805" y="714854"/>
                </a:lnTo>
                <a:lnTo>
                  <a:pt x="1711738" y="729142"/>
                </a:lnTo>
                <a:cubicBezTo>
                  <a:pt x="1708347" y="744982"/>
                  <a:pt x="1733750" y="749192"/>
                  <a:pt x="1738932" y="733647"/>
                </a:cubicBezTo>
                <a:cubicBezTo>
                  <a:pt x="1740722" y="728265"/>
                  <a:pt x="1729302" y="718997"/>
                  <a:pt x="1713557" y="713044"/>
                </a:cubicBezTo>
                <a:lnTo>
                  <a:pt x="1684915" y="702243"/>
                </a:lnTo>
                <a:lnTo>
                  <a:pt x="1663456" y="720131"/>
                </a:lnTo>
                <a:close/>
                <a:moveTo>
                  <a:pt x="2259111" y="708291"/>
                </a:moveTo>
                <a:cubicBezTo>
                  <a:pt x="2247262" y="715721"/>
                  <a:pt x="2199284" y="880989"/>
                  <a:pt x="2199246" y="914536"/>
                </a:cubicBezTo>
                <a:lnTo>
                  <a:pt x="2199218" y="933253"/>
                </a:lnTo>
                <a:lnTo>
                  <a:pt x="2213972" y="918489"/>
                </a:lnTo>
                <a:cubicBezTo>
                  <a:pt x="2230412" y="902049"/>
                  <a:pt x="2277247" y="743181"/>
                  <a:pt x="2273227" y="717483"/>
                </a:cubicBezTo>
                <a:cubicBezTo>
                  <a:pt x="2271627" y="707253"/>
                  <a:pt x="2266302" y="703786"/>
                  <a:pt x="2259111" y="708291"/>
                </a:cubicBezTo>
                <a:close/>
                <a:moveTo>
                  <a:pt x="3186075" y="715635"/>
                </a:moveTo>
                <a:cubicBezTo>
                  <a:pt x="3177807" y="737190"/>
                  <a:pt x="3177540" y="736752"/>
                  <a:pt x="3208391" y="752706"/>
                </a:cubicBezTo>
                <a:cubicBezTo>
                  <a:pt x="3245692" y="771995"/>
                  <a:pt x="3256493" y="771033"/>
                  <a:pt x="3256493" y="748439"/>
                </a:cubicBezTo>
                <a:cubicBezTo>
                  <a:pt x="3256493" y="737247"/>
                  <a:pt x="3245110" y="723750"/>
                  <a:pt x="3228394" y="715102"/>
                </a:cubicBezTo>
                <a:cubicBezTo>
                  <a:pt x="3193676" y="697147"/>
                  <a:pt x="3193171" y="697147"/>
                  <a:pt x="3186075" y="715635"/>
                </a:cubicBezTo>
                <a:close/>
                <a:moveTo>
                  <a:pt x="3896173" y="719617"/>
                </a:moveTo>
                <a:cubicBezTo>
                  <a:pt x="3896173" y="732714"/>
                  <a:pt x="3898335" y="738076"/>
                  <a:pt x="3900973" y="731523"/>
                </a:cubicBezTo>
                <a:cubicBezTo>
                  <a:pt x="3903621" y="724979"/>
                  <a:pt x="3903621" y="714264"/>
                  <a:pt x="3900973" y="707710"/>
                </a:cubicBezTo>
                <a:cubicBezTo>
                  <a:pt x="3898335" y="701167"/>
                  <a:pt x="3896173" y="706520"/>
                  <a:pt x="3896173" y="719617"/>
                </a:cubicBezTo>
                <a:close/>
                <a:moveTo>
                  <a:pt x="4415057" y="772004"/>
                </a:moveTo>
                <a:cubicBezTo>
                  <a:pt x="4421505" y="864930"/>
                  <a:pt x="4407275" y="975065"/>
                  <a:pt x="4370337" y="1118083"/>
                </a:cubicBezTo>
                <a:cubicBezTo>
                  <a:pt x="4307538" y="1361265"/>
                  <a:pt x="4235158" y="1533230"/>
                  <a:pt x="4103037" y="1753162"/>
                </a:cubicBezTo>
                <a:cubicBezTo>
                  <a:pt x="4051297" y="1839287"/>
                  <a:pt x="4008968" y="1912153"/>
                  <a:pt x="4008968" y="1915087"/>
                </a:cubicBezTo>
                <a:cubicBezTo>
                  <a:pt x="4008968" y="1918021"/>
                  <a:pt x="4022274" y="1905276"/>
                  <a:pt x="4038534" y="1886760"/>
                </a:cubicBezTo>
                <a:cubicBezTo>
                  <a:pt x="4077605" y="1842259"/>
                  <a:pt x="4091550" y="1843907"/>
                  <a:pt x="4065661" y="1889960"/>
                </a:cubicBezTo>
                <a:cubicBezTo>
                  <a:pt x="4041258" y="1933385"/>
                  <a:pt x="3967067" y="2017814"/>
                  <a:pt x="3974611" y="1993583"/>
                </a:cubicBezTo>
                <a:cubicBezTo>
                  <a:pt x="3980507" y="1974618"/>
                  <a:pt x="3965858" y="1970456"/>
                  <a:pt x="3958724" y="1989058"/>
                </a:cubicBezTo>
                <a:cubicBezTo>
                  <a:pt x="3938483" y="2041808"/>
                  <a:pt x="3580676" y="2452697"/>
                  <a:pt x="3417160" y="2610965"/>
                </a:cubicBezTo>
                <a:cubicBezTo>
                  <a:pt x="3257893" y="2765117"/>
                  <a:pt x="2979239" y="2991355"/>
                  <a:pt x="2861205" y="3062335"/>
                </a:cubicBezTo>
                <a:cubicBezTo>
                  <a:pt x="2840250" y="3074937"/>
                  <a:pt x="2806332" y="3098244"/>
                  <a:pt x="2785825" y="3114142"/>
                </a:cubicBezTo>
                <a:cubicBezTo>
                  <a:pt x="2765317" y="3130039"/>
                  <a:pt x="2733170" y="3151251"/>
                  <a:pt x="2714387" y="3161291"/>
                </a:cubicBezTo>
                <a:cubicBezTo>
                  <a:pt x="2695604" y="3171320"/>
                  <a:pt x="2630938" y="3211925"/>
                  <a:pt x="2570693" y="3251511"/>
                </a:cubicBezTo>
                <a:cubicBezTo>
                  <a:pt x="2465080" y="3320920"/>
                  <a:pt x="2292534" y="3409312"/>
                  <a:pt x="2213505" y="3434506"/>
                </a:cubicBezTo>
                <a:cubicBezTo>
                  <a:pt x="2192550" y="3441192"/>
                  <a:pt x="2123970" y="3469024"/>
                  <a:pt x="2061105" y="3496370"/>
                </a:cubicBezTo>
                <a:cubicBezTo>
                  <a:pt x="1943786" y="3547386"/>
                  <a:pt x="1747066" y="3613204"/>
                  <a:pt x="1637243" y="3638169"/>
                </a:cubicBezTo>
                <a:cubicBezTo>
                  <a:pt x="1451067" y="3680489"/>
                  <a:pt x="1183538" y="3712512"/>
                  <a:pt x="1018118" y="3712283"/>
                </a:cubicBezTo>
                <a:lnTo>
                  <a:pt x="889532" y="3712102"/>
                </a:lnTo>
                <a:lnTo>
                  <a:pt x="794282" y="3691319"/>
                </a:lnTo>
                <a:cubicBezTo>
                  <a:pt x="630900" y="3655667"/>
                  <a:pt x="433637" y="3570523"/>
                  <a:pt x="347826" y="3498609"/>
                </a:cubicBezTo>
                <a:cubicBezTo>
                  <a:pt x="287543" y="3448088"/>
                  <a:pt x="305478" y="3481778"/>
                  <a:pt x="372725" y="3545376"/>
                </a:cubicBezTo>
                <a:cubicBezTo>
                  <a:pt x="405986" y="3576828"/>
                  <a:pt x="457850" y="3610566"/>
                  <a:pt x="518800" y="3640398"/>
                </a:cubicBezTo>
                <a:lnTo>
                  <a:pt x="613307" y="3686651"/>
                </a:lnTo>
                <a:lnTo>
                  <a:pt x="589599" y="3689995"/>
                </a:lnTo>
                <a:lnTo>
                  <a:pt x="565892" y="3693338"/>
                </a:lnTo>
                <a:lnTo>
                  <a:pt x="599124" y="3710673"/>
                </a:lnTo>
                <a:lnTo>
                  <a:pt x="632357" y="3728009"/>
                </a:lnTo>
                <a:lnTo>
                  <a:pt x="616031" y="3734410"/>
                </a:lnTo>
                <a:cubicBezTo>
                  <a:pt x="590542" y="3744411"/>
                  <a:pt x="482653" y="3703949"/>
                  <a:pt x="422598" y="3661877"/>
                </a:cubicBezTo>
                <a:cubicBezTo>
                  <a:pt x="364533" y="3621205"/>
                  <a:pt x="338263" y="3616309"/>
                  <a:pt x="391222" y="3656028"/>
                </a:cubicBezTo>
                <a:cubicBezTo>
                  <a:pt x="436495" y="3689975"/>
                  <a:pt x="497455" y="3719132"/>
                  <a:pt x="584161" y="3748288"/>
                </a:cubicBezTo>
                <a:cubicBezTo>
                  <a:pt x="625756" y="3762280"/>
                  <a:pt x="661627" y="3779234"/>
                  <a:pt x="663875" y="3785959"/>
                </a:cubicBezTo>
                <a:lnTo>
                  <a:pt x="667952" y="3798199"/>
                </a:lnTo>
                <a:lnTo>
                  <a:pt x="638244" y="3791674"/>
                </a:lnTo>
                <a:cubicBezTo>
                  <a:pt x="586990" y="3780416"/>
                  <a:pt x="605725" y="3793227"/>
                  <a:pt x="680277" y="3820420"/>
                </a:cubicBezTo>
                <a:cubicBezTo>
                  <a:pt x="756096" y="3848072"/>
                  <a:pt x="776413" y="3862616"/>
                  <a:pt x="740075" y="3863235"/>
                </a:cubicBezTo>
                <a:lnTo>
                  <a:pt x="718082" y="3863607"/>
                </a:lnTo>
                <a:lnTo>
                  <a:pt x="747733" y="3876513"/>
                </a:lnTo>
                <a:cubicBezTo>
                  <a:pt x="811599" y="3904317"/>
                  <a:pt x="942120" y="3930158"/>
                  <a:pt x="1046693" y="3935711"/>
                </a:cubicBezTo>
                <a:cubicBezTo>
                  <a:pt x="1230621" y="3945484"/>
                  <a:pt x="1608658" y="3912508"/>
                  <a:pt x="1666285" y="3881666"/>
                </a:cubicBezTo>
                <a:cubicBezTo>
                  <a:pt x="1678153" y="3875313"/>
                  <a:pt x="1739313" y="3857425"/>
                  <a:pt x="1802187" y="3841919"/>
                </a:cubicBezTo>
                <a:cubicBezTo>
                  <a:pt x="1964922" y="3801790"/>
                  <a:pt x="2218773" y="3700920"/>
                  <a:pt x="2456164" y="3582048"/>
                </a:cubicBezTo>
                <a:cubicBezTo>
                  <a:pt x="2705300" y="3457299"/>
                  <a:pt x="2797245" y="3405893"/>
                  <a:pt x="2951693" y="3305004"/>
                </a:cubicBezTo>
                <a:cubicBezTo>
                  <a:pt x="3017177" y="3262227"/>
                  <a:pt x="3092187" y="3216221"/>
                  <a:pt x="3118380" y="3202762"/>
                </a:cubicBezTo>
                <a:cubicBezTo>
                  <a:pt x="3144574" y="3189303"/>
                  <a:pt x="3204582" y="3147641"/>
                  <a:pt x="3251730" y="3110170"/>
                </a:cubicBezTo>
                <a:cubicBezTo>
                  <a:pt x="3349866" y="3032179"/>
                  <a:pt x="3365535" y="3017682"/>
                  <a:pt x="3334255" y="3033798"/>
                </a:cubicBezTo>
                <a:cubicBezTo>
                  <a:pt x="3298946" y="3051991"/>
                  <a:pt x="3298727" y="3037456"/>
                  <a:pt x="3333874" y="3008386"/>
                </a:cubicBezTo>
                <a:cubicBezTo>
                  <a:pt x="3351552" y="2993765"/>
                  <a:pt x="3411027" y="2941082"/>
                  <a:pt x="3466043" y="2891314"/>
                </a:cubicBezTo>
                <a:cubicBezTo>
                  <a:pt x="3624872" y="2747610"/>
                  <a:pt x="3646427" y="2729389"/>
                  <a:pt x="3657591" y="2729389"/>
                </a:cubicBezTo>
                <a:cubicBezTo>
                  <a:pt x="3663372" y="2729389"/>
                  <a:pt x="3665639" y="2735818"/>
                  <a:pt x="3662620" y="2743676"/>
                </a:cubicBezTo>
                <a:cubicBezTo>
                  <a:pt x="3652304" y="2770556"/>
                  <a:pt x="3672373" y="2757964"/>
                  <a:pt x="3719541" y="2707957"/>
                </a:cubicBezTo>
                <a:cubicBezTo>
                  <a:pt x="3861311" y="2557644"/>
                  <a:pt x="3987289" y="2414645"/>
                  <a:pt x="4034866" y="2350037"/>
                </a:cubicBezTo>
                <a:cubicBezTo>
                  <a:pt x="4064460" y="2309841"/>
                  <a:pt x="4117448" y="2238375"/>
                  <a:pt x="4152614" y="2191226"/>
                </a:cubicBezTo>
                <a:cubicBezTo>
                  <a:pt x="4187781" y="2144078"/>
                  <a:pt x="4232320" y="2075497"/>
                  <a:pt x="4251579" y="2038826"/>
                </a:cubicBezTo>
                <a:cubicBezTo>
                  <a:pt x="4270839" y="2002155"/>
                  <a:pt x="4301185" y="1946434"/>
                  <a:pt x="4318997" y="1915001"/>
                </a:cubicBezTo>
                <a:cubicBezTo>
                  <a:pt x="4386587" y="1795777"/>
                  <a:pt x="4533814" y="1425445"/>
                  <a:pt x="4532348" y="1378363"/>
                </a:cubicBezTo>
                <a:cubicBezTo>
                  <a:pt x="4532081" y="1369666"/>
                  <a:pt x="4515536" y="1407557"/>
                  <a:pt x="4495591" y="1462564"/>
                </a:cubicBezTo>
                <a:cubicBezTo>
                  <a:pt x="4428135" y="1648568"/>
                  <a:pt x="4380976" y="1748314"/>
                  <a:pt x="4360488" y="1748314"/>
                </a:cubicBezTo>
                <a:cubicBezTo>
                  <a:pt x="4346258" y="1748314"/>
                  <a:pt x="4349391" y="1738827"/>
                  <a:pt x="4413571" y="1587618"/>
                </a:cubicBezTo>
                <a:cubicBezTo>
                  <a:pt x="4447499" y="1507665"/>
                  <a:pt x="4485608" y="1409310"/>
                  <a:pt x="4498248" y="1369057"/>
                </a:cubicBezTo>
                <a:cubicBezTo>
                  <a:pt x="4522737" y="1291095"/>
                  <a:pt x="4548197" y="1130732"/>
                  <a:pt x="4539548" y="1108948"/>
                </a:cubicBezTo>
                <a:cubicBezTo>
                  <a:pt x="4536691" y="1101747"/>
                  <a:pt x="4534005" y="1107710"/>
                  <a:pt x="4533595" y="1122207"/>
                </a:cubicBezTo>
                <a:cubicBezTo>
                  <a:pt x="4532357" y="1165698"/>
                  <a:pt x="4495829" y="1322442"/>
                  <a:pt x="4467197" y="1407090"/>
                </a:cubicBezTo>
                <a:cubicBezTo>
                  <a:pt x="4430573" y="1515418"/>
                  <a:pt x="4384243" y="1619164"/>
                  <a:pt x="4345115" y="1680496"/>
                </a:cubicBezTo>
                <a:cubicBezTo>
                  <a:pt x="4288584" y="1769107"/>
                  <a:pt x="4291651" y="1722473"/>
                  <a:pt x="4350058" y="1605343"/>
                </a:cubicBezTo>
                <a:cubicBezTo>
                  <a:pt x="4449823" y="1405299"/>
                  <a:pt x="4515193" y="1166403"/>
                  <a:pt x="4512726" y="1010831"/>
                </a:cubicBezTo>
                <a:lnTo>
                  <a:pt x="4511659" y="943454"/>
                </a:lnTo>
                <a:lnTo>
                  <a:pt x="4498258" y="1048150"/>
                </a:lnTo>
                <a:cubicBezTo>
                  <a:pt x="4474426" y="1234250"/>
                  <a:pt x="4419896" y="1406490"/>
                  <a:pt x="4339000" y="1551146"/>
                </a:cubicBezTo>
                <a:cubicBezTo>
                  <a:pt x="4320264" y="1584646"/>
                  <a:pt x="4298356" y="1617516"/>
                  <a:pt x="4290298" y="1624203"/>
                </a:cubicBezTo>
                <a:lnTo>
                  <a:pt x="4275668" y="1636347"/>
                </a:lnTo>
                <a:lnTo>
                  <a:pt x="4275668" y="1619926"/>
                </a:lnTo>
                <a:cubicBezTo>
                  <a:pt x="4275668" y="1610897"/>
                  <a:pt x="4299042" y="1559919"/>
                  <a:pt x="4327617" y="1506655"/>
                </a:cubicBezTo>
                <a:cubicBezTo>
                  <a:pt x="4390397" y="1389612"/>
                  <a:pt x="4432021" y="1266320"/>
                  <a:pt x="4458262" y="1119664"/>
                </a:cubicBezTo>
                <a:cubicBezTo>
                  <a:pt x="4479674" y="999982"/>
                  <a:pt x="4485942" y="797331"/>
                  <a:pt x="4469445" y="758250"/>
                </a:cubicBezTo>
                <a:lnTo>
                  <a:pt x="4459624" y="734980"/>
                </a:lnTo>
                <a:lnTo>
                  <a:pt x="4464101" y="858967"/>
                </a:lnTo>
                <a:lnTo>
                  <a:pt x="4468578" y="982951"/>
                </a:lnTo>
                <a:lnTo>
                  <a:pt x="4452357" y="1062990"/>
                </a:lnTo>
                <a:cubicBezTo>
                  <a:pt x="4415143" y="1246661"/>
                  <a:pt x="4237568" y="1659112"/>
                  <a:pt x="4237568" y="1561890"/>
                </a:cubicBezTo>
                <a:cubicBezTo>
                  <a:pt x="4237568" y="1553651"/>
                  <a:pt x="4258723" y="1501140"/>
                  <a:pt x="4284574" y="1445209"/>
                </a:cubicBezTo>
                <a:cubicBezTo>
                  <a:pt x="4342933" y="1318927"/>
                  <a:pt x="4403627" y="1143410"/>
                  <a:pt x="4424429" y="1040740"/>
                </a:cubicBezTo>
                <a:lnTo>
                  <a:pt x="4440212" y="962873"/>
                </a:lnTo>
                <a:lnTo>
                  <a:pt x="4434516" y="857920"/>
                </a:lnTo>
                <a:cubicBezTo>
                  <a:pt x="4431383" y="800189"/>
                  <a:pt x="4424534" y="740095"/>
                  <a:pt x="4419295" y="724379"/>
                </a:cubicBezTo>
                <a:lnTo>
                  <a:pt x="4409770" y="695804"/>
                </a:lnTo>
                <a:lnTo>
                  <a:pt x="4415057" y="772004"/>
                </a:lnTo>
                <a:close/>
                <a:moveTo>
                  <a:pt x="2861996" y="725741"/>
                </a:moveTo>
                <a:cubicBezTo>
                  <a:pt x="2854471" y="745353"/>
                  <a:pt x="2855900" y="746658"/>
                  <a:pt x="2892857" y="754049"/>
                </a:cubicBezTo>
                <a:lnTo>
                  <a:pt x="2923118" y="760098"/>
                </a:lnTo>
                <a:lnTo>
                  <a:pt x="2923118" y="740972"/>
                </a:lnTo>
                <a:cubicBezTo>
                  <a:pt x="2923118" y="729180"/>
                  <a:pt x="2914888" y="719636"/>
                  <a:pt x="2901687" y="716092"/>
                </a:cubicBezTo>
                <a:cubicBezTo>
                  <a:pt x="2870911" y="707853"/>
                  <a:pt x="2868654" y="708396"/>
                  <a:pt x="2861996" y="725741"/>
                </a:cubicBezTo>
                <a:close/>
                <a:moveTo>
                  <a:pt x="3065993" y="732875"/>
                </a:moveTo>
                <a:lnTo>
                  <a:pt x="3065993" y="755650"/>
                </a:lnTo>
                <a:lnTo>
                  <a:pt x="3088919" y="761403"/>
                </a:lnTo>
                <a:cubicBezTo>
                  <a:pt x="3101531" y="764575"/>
                  <a:pt x="3118676" y="769785"/>
                  <a:pt x="3127019" y="772985"/>
                </a:cubicBezTo>
                <a:lnTo>
                  <a:pt x="3142193" y="778805"/>
                </a:lnTo>
                <a:lnTo>
                  <a:pt x="3142193" y="758250"/>
                </a:lnTo>
                <a:lnTo>
                  <a:pt x="3142193" y="737695"/>
                </a:lnTo>
                <a:lnTo>
                  <a:pt x="3109160" y="723893"/>
                </a:lnTo>
                <a:cubicBezTo>
                  <a:pt x="3066374" y="706015"/>
                  <a:pt x="3065993" y="706091"/>
                  <a:pt x="3065993" y="732875"/>
                </a:cubicBezTo>
                <a:close/>
                <a:moveTo>
                  <a:pt x="3336751" y="722788"/>
                </a:moveTo>
                <a:cubicBezTo>
                  <a:pt x="3333398" y="731523"/>
                  <a:pt x="3333712" y="746163"/>
                  <a:pt x="3337446" y="755335"/>
                </a:cubicBezTo>
                <a:lnTo>
                  <a:pt x="3344237" y="772004"/>
                </a:lnTo>
                <a:lnTo>
                  <a:pt x="3354343" y="750259"/>
                </a:lnTo>
                <a:lnTo>
                  <a:pt x="3364459" y="728522"/>
                </a:lnTo>
                <a:lnTo>
                  <a:pt x="3353648" y="717712"/>
                </a:lnTo>
                <a:lnTo>
                  <a:pt x="3342846" y="706910"/>
                </a:lnTo>
                <a:lnTo>
                  <a:pt x="3336751" y="722788"/>
                </a:lnTo>
                <a:close/>
                <a:moveTo>
                  <a:pt x="3432772" y="728923"/>
                </a:moveTo>
                <a:cubicBezTo>
                  <a:pt x="3426247" y="749487"/>
                  <a:pt x="3433096" y="767242"/>
                  <a:pt x="3447555" y="767242"/>
                </a:cubicBezTo>
                <a:cubicBezTo>
                  <a:pt x="3459156" y="767242"/>
                  <a:pt x="3459261" y="722436"/>
                  <a:pt x="3447679" y="715273"/>
                </a:cubicBezTo>
                <a:cubicBezTo>
                  <a:pt x="3442821" y="712273"/>
                  <a:pt x="3436115" y="718407"/>
                  <a:pt x="3432772" y="728923"/>
                </a:cubicBezTo>
                <a:close/>
                <a:moveTo>
                  <a:pt x="3648123" y="721217"/>
                </a:moveTo>
                <a:cubicBezTo>
                  <a:pt x="3647513" y="729961"/>
                  <a:pt x="3644551" y="744963"/>
                  <a:pt x="3641531" y="754554"/>
                </a:cubicBezTo>
                <a:lnTo>
                  <a:pt x="3636055" y="772004"/>
                </a:lnTo>
                <a:lnTo>
                  <a:pt x="3646942" y="755040"/>
                </a:lnTo>
                <a:cubicBezTo>
                  <a:pt x="3652923" y="745706"/>
                  <a:pt x="3655886" y="730704"/>
                  <a:pt x="3653523" y="721703"/>
                </a:cubicBezTo>
                <a:lnTo>
                  <a:pt x="3649228" y="705329"/>
                </a:lnTo>
                <a:lnTo>
                  <a:pt x="3648123" y="721217"/>
                </a:lnTo>
                <a:close/>
                <a:moveTo>
                  <a:pt x="3837518" y="735181"/>
                </a:moveTo>
                <a:cubicBezTo>
                  <a:pt x="3837518" y="748982"/>
                  <a:pt x="3832546" y="776871"/>
                  <a:pt x="3826469" y="797150"/>
                </a:cubicBezTo>
                <a:cubicBezTo>
                  <a:pt x="3820392" y="817438"/>
                  <a:pt x="3818249" y="836869"/>
                  <a:pt x="3821706" y="840327"/>
                </a:cubicBezTo>
                <a:cubicBezTo>
                  <a:pt x="3831774" y="850395"/>
                  <a:pt x="3839470" y="837212"/>
                  <a:pt x="3841957" y="805665"/>
                </a:cubicBezTo>
                <a:cubicBezTo>
                  <a:pt x="3843223" y="789559"/>
                  <a:pt x="3847033" y="773604"/>
                  <a:pt x="3850415" y="770223"/>
                </a:cubicBezTo>
                <a:cubicBezTo>
                  <a:pt x="3860302" y="760327"/>
                  <a:pt x="3857492" y="710092"/>
                  <a:pt x="3847043" y="710092"/>
                </a:cubicBezTo>
                <a:cubicBezTo>
                  <a:pt x="3841804" y="710092"/>
                  <a:pt x="3837518" y="721379"/>
                  <a:pt x="3837518" y="735181"/>
                </a:cubicBezTo>
                <a:close/>
                <a:moveTo>
                  <a:pt x="3929482" y="742172"/>
                </a:moveTo>
                <a:cubicBezTo>
                  <a:pt x="3925538" y="757193"/>
                  <a:pt x="3924567" y="771737"/>
                  <a:pt x="3927319" y="774490"/>
                </a:cubicBezTo>
                <a:cubicBezTo>
                  <a:pt x="3934987" y="782158"/>
                  <a:pt x="3944360" y="751487"/>
                  <a:pt x="3940283" y="732075"/>
                </a:cubicBezTo>
                <a:lnTo>
                  <a:pt x="3936654" y="714854"/>
                </a:lnTo>
                <a:lnTo>
                  <a:pt x="3929482" y="742172"/>
                </a:lnTo>
                <a:close/>
                <a:moveTo>
                  <a:pt x="4079948" y="744686"/>
                </a:moveTo>
                <a:cubicBezTo>
                  <a:pt x="4076557" y="759707"/>
                  <a:pt x="4069947" y="787006"/>
                  <a:pt x="4065251" y="805342"/>
                </a:cubicBezTo>
                <a:cubicBezTo>
                  <a:pt x="4054307" y="848023"/>
                  <a:pt x="4054107" y="869054"/>
                  <a:pt x="4064765" y="857253"/>
                </a:cubicBezTo>
                <a:cubicBezTo>
                  <a:pt x="4075776" y="845070"/>
                  <a:pt x="4098874" y="730142"/>
                  <a:pt x="4091749" y="723017"/>
                </a:cubicBezTo>
                <a:cubicBezTo>
                  <a:pt x="4088635" y="719912"/>
                  <a:pt x="4083330" y="729666"/>
                  <a:pt x="4079948" y="744686"/>
                </a:cubicBezTo>
                <a:close/>
                <a:moveTo>
                  <a:pt x="4258475" y="743429"/>
                </a:moveTo>
                <a:cubicBezTo>
                  <a:pt x="4258666" y="759145"/>
                  <a:pt x="4260799" y="764422"/>
                  <a:pt x="4263219" y="755154"/>
                </a:cubicBezTo>
                <a:cubicBezTo>
                  <a:pt x="4265638" y="745887"/>
                  <a:pt x="4265476" y="733028"/>
                  <a:pt x="4262867" y="726579"/>
                </a:cubicBezTo>
                <a:cubicBezTo>
                  <a:pt x="4260256" y="720131"/>
                  <a:pt x="4258285" y="727713"/>
                  <a:pt x="4258475" y="743429"/>
                </a:cubicBezTo>
                <a:close/>
                <a:moveTo>
                  <a:pt x="2949254" y="746963"/>
                </a:moveTo>
                <a:lnTo>
                  <a:pt x="2944597" y="764794"/>
                </a:lnTo>
                <a:lnTo>
                  <a:pt x="2978287" y="775128"/>
                </a:lnTo>
                <a:cubicBezTo>
                  <a:pt x="2996822" y="780815"/>
                  <a:pt x="3015568" y="783263"/>
                  <a:pt x="3019939" y="780558"/>
                </a:cubicBezTo>
                <a:cubicBezTo>
                  <a:pt x="3037275" y="769842"/>
                  <a:pt x="3026331" y="749516"/>
                  <a:pt x="2997899" y="739600"/>
                </a:cubicBezTo>
                <a:cubicBezTo>
                  <a:pt x="2957970" y="725684"/>
                  <a:pt x="2954693" y="726179"/>
                  <a:pt x="2949254" y="746963"/>
                </a:cubicBezTo>
                <a:close/>
                <a:moveTo>
                  <a:pt x="3548910" y="741915"/>
                </a:moveTo>
                <a:cubicBezTo>
                  <a:pt x="3546215" y="748935"/>
                  <a:pt x="3547301" y="760012"/>
                  <a:pt x="3551320" y="766527"/>
                </a:cubicBezTo>
                <a:lnTo>
                  <a:pt x="3558645" y="778367"/>
                </a:lnTo>
                <a:lnTo>
                  <a:pt x="3564731" y="762498"/>
                </a:lnTo>
                <a:cubicBezTo>
                  <a:pt x="3568075" y="753773"/>
                  <a:pt x="3570818" y="742696"/>
                  <a:pt x="3570818" y="737886"/>
                </a:cubicBezTo>
                <a:cubicBezTo>
                  <a:pt x="3570818" y="724493"/>
                  <a:pt x="3554435" y="727494"/>
                  <a:pt x="3548910" y="741915"/>
                </a:cubicBezTo>
                <a:close/>
                <a:moveTo>
                  <a:pt x="2155088" y="745953"/>
                </a:moveTo>
                <a:cubicBezTo>
                  <a:pt x="2149164" y="749801"/>
                  <a:pt x="2137020" y="787244"/>
                  <a:pt x="2128114" y="829154"/>
                </a:cubicBezTo>
                <a:cubicBezTo>
                  <a:pt x="2119208" y="871064"/>
                  <a:pt x="2107778" y="918908"/>
                  <a:pt x="2102720" y="935472"/>
                </a:cubicBezTo>
                <a:cubicBezTo>
                  <a:pt x="2092519" y="968864"/>
                  <a:pt x="2065773" y="986609"/>
                  <a:pt x="2066011" y="959825"/>
                </a:cubicBezTo>
                <a:cubicBezTo>
                  <a:pt x="2066163" y="942778"/>
                  <a:pt x="2097310" y="814705"/>
                  <a:pt x="2109368" y="781529"/>
                </a:cubicBezTo>
                <a:lnTo>
                  <a:pt x="2116293" y="762479"/>
                </a:lnTo>
                <a:lnTo>
                  <a:pt x="2104968" y="772880"/>
                </a:lnTo>
                <a:cubicBezTo>
                  <a:pt x="2086375" y="789959"/>
                  <a:pt x="1998888" y="1052951"/>
                  <a:pt x="2011690" y="1053294"/>
                </a:cubicBezTo>
                <a:cubicBezTo>
                  <a:pt x="2018595" y="1053475"/>
                  <a:pt x="2017195" y="1058123"/>
                  <a:pt x="2008127" y="1065200"/>
                </a:cubicBezTo>
                <a:cubicBezTo>
                  <a:pt x="1996269" y="1074449"/>
                  <a:pt x="1971427" y="1144305"/>
                  <a:pt x="1956587" y="1210151"/>
                </a:cubicBezTo>
                <a:cubicBezTo>
                  <a:pt x="1955416" y="1215390"/>
                  <a:pt x="1951196" y="1227173"/>
                  <a:pt x="1947224" y="1236345"/>
                </a:cubicBezTo>
                <a:cubicBezTo>
                  <a:pt x="1943253" y="1245518"/>
                  <a:pt x="1942367" y="1259167"/>
                  <a:pt x="1945253" y="1266682"/>
                </a:cubicBezTo>
                <a:cubicBezTo>
                  <a:pt x="1948139" y="1274207"/>
                  <a:pt x="1945796" y="1281922"/>
                  <a:pt x="1940052" y="1283837"/>
                </a:cubicBezTo>
                <a:cubicBezTo>
                  <a:pt x="1934308" y="1285751"/>
                  <a:pt x="1928717" y="1295676"/>
                  <a:pt x="1927622" y="1305887"/>
                </a:cubicBezTo>
                <a:cubicBezTo>
                  <a:pt x="1926536" y="1316098"/>
                  <a:pt x="1923260" y="1330881"/>
                  <a:pt x="1920345" y="1338739"/>
                </a:cubicBezTo>
                <a:cubicBezTo>
                  <a:pt x="1917440" y="1346597"/>
                  <a:pt x="1912372" y="1365237"/>
                  <a:pt x="1909086" y="1380153"/>
                </a:cubicBezTo>
                <a:lnTo>
                  <a:pt x="1903114" y="1407281"/>
                </a:lnTo>
                <a:lnTo>
                  <a:pt x="1914849" y="1403366"/>
                </a:lnTo>
                <a:cubicBezTo>
                  <a:pt x="1924602" y="1400118"/>
                  <a:pt x="1941319" y="1350074"/>
                  <a:pt x="1955530" y="1281589"/>
                </a:cubicBezTo>
                <a:cubicBezTo>
                  <a:pt x="1957159" y="1273731"/>
                  <a:pt x="1962826" y="1256586"/>
                  <a:pt x="1968122" y="1243489"/>
                </a:cubicBezTo>
                <a:lnTo>
                  <a:pt x="1977742" y="1219676"/>
                </a:lnTo>
                <a:lnTo>
                  <a:pt x="1967036" y="1212675"/>
                </a:lnTo>
                <a:lnTo>
                  <a:pt x="1956330" y="1205684"/>
                </a:lnTo>
                <a:lnTo>
                  <a:pt x="1967741" y="1205532"/>
                </a:lnTo>
                <a:cubicBezTo>
                  <a:pt x="1974018" y="1205455"/>
                  <a:pt x="1986410" y="1179557"/>
                  <a:pt x="1995269" y="1147982"/>
                </a:cubicBezTo>
                <a:cubicBezTo>
                  <a:pt x="2010461" y="1093832"/>
                  <a:pt x="2022843" y="1073468"/>
                  <a:pt x="2033873" y="1084498"/>
                </a:cubicBezTo>
                <a:cubicBezTo>
                  <a:pt x="2038236" y="1088850"/>
                  <a:pt x="2010156" y="1225763"/>
                  <a:pt x="1993944" y="1279208"/>
                </a:cubicBezTo>
                <a:cubicBezTo>
                  <a:pt x="1990001" y="1292228"/>
                  <a:pt x="1991487" y="1300639"/>
                  <a:pt x="1997745" y="1300639"/>
                </a:cubicBezTo>
                <a:cubicBezTo>
                  <a:pt x="2011623" y="1300639"/>
                  <a:pt x="2030406" y="1264110"/>
                  <a:pt x="2024482" y="1248670"/>
                </a:cubicBezTo>
                <a:cubicBezTo>
                  <a:pt x="2021872" y="1241860"/>
                  <a:pt x="2023224" y="1232545"/>
                  <a:pt x="2027492" y="1227982"/>
                </a:cubicBezTo>
                <a:cubicBezTo>
                  <a:pt x="2031759" y="1223410"/>
                  <a:pt x="2046284" y="1183243"/>
                  <a:pt x="2059762" y="1138714"/>
                </a:cubicBezTo>
                <a:cubicBezTo>
                  <a:pt x="2073240" y="1094184"/>
                  <a:pt x="2099805" y="1006316"/>
                  <a:pt x="2118789" y="943454"/>
                </a:cubicBezTo>
                <a:cubicBezTo>
                  <a:pt x="2137782" y="880589"/>
                  <a:pt x="2159318" y="809866"/>
                  <a:pt x="2166642" y="786292"/>
                </a:cubicBezTo>
                <a:cubicBezTo>
                  <a:pt x="2173967" y="762717"/>
                  <a:pt x="2180006" y="742362"/>
                  <a:pt x="2180063" y="741048"/>
                </a:cubicBezTo>
                <a:cubicBezTo>
                  <a:pt x="2180273" y="736257"/>
                  <a:pt x="2165595" y="739143"/>
                  <a:pt x="2155088" y="745953"/>
                </a:cubicBezTo>
                <a:close/>
                <a:moveTo>
                  <a:pt x="2739524" y="744467"/>
                </a:moveTo>
                <a:cubicBezTo>
                  <a:pt x="2725846" y="758136"/>
                  <a:pt x="2733046" y="775519"/>
                  <a:pt x="2754049" y="779567"/>
                </a:cubicBezTo>
                <a:lnTo>
                  <a:pt x="2775480" y="783701"/>
                </a:lnTo>
                <a:lnTo>
                  <a:pt x="2749287" y="784996"/>
                </a:lnTo>
                <a:cubicBezTo>
                  <a:pt x="2734885" y="785711"/>
                  <a:pt x="2723093" y="790054"/>
                  <a:pt x="2723093" y="794655"/>
                </a:cubicBezTo>
                <a:cubicBezTo>
                  <a:pt x="2723093" y="804465"/>
                  <a:pt x="2795911" y="824592"/>
                  <a:pt x="2803598" y="816914"/>
                </a:cubicBezTo>
                <a:cubicBezTo>
                  <a:pt x="2814047" y="806466"/>
                  <a:pt x="2808427" y="795807"/>
                  <a:pt x="2792149" y="795217"/>
                </a:cubicBezTo>
                <a:lnTo>
                  <a:pt x="2775480" y="794607"/>
                </a:lnTo>
                <a:lnTo>
                  <a:pt x="2796912" y="785996"/>
                </a:lnTo>
                <a:cubicBezTo>
                  <a:pt x="2822210" y="775824"/>
                  <a:pt x="2825677" y="748249"/>
                  <a:pt x="2801674" y="748058"/>
                </a:cubicBezTo>
                <a:cubicBezTo>
                  <a:pt x="2792511" y="747992"/>
                  <a:pt x="2776328" y="745601"/>
                  <a:pt x="2765717" y="742743"/>
                </a:cubicBezTo>
                <a:cubicBezTo>
                  <a:pt x="2755106" y="739895"/>
                  <a:pt x="2743314" y="740667"/>
                  <a:pt x="2739524" y="744467"/>
                </a:cubicBezTo>
                <a:close/>
                <a:moveTo>
                  <a:pt x="3281258" y="763432"/>
                </a:moveTo>
                <a:cubicBezTo>
                  <a:pt x="3277867" y="772261"/>
                  <a:pt x="3277238" y="781634"/>
                  <a:pt x="3279858" y="784253"/>
                </a:cubicBezTo>
                <a:cubicBezTo>
                  <a:pt x="3282477" y="786873"/>
                  <a:pt x="3287392" y="781786"/>
                  <a:pt x="3290783" y="772957"/>
                </a:cubicBezTo>
                <a:cubicBezTo>
                  <a:pt x="3294174" y="764127"/>
                  <a:pt x="3294803" y="754754"/>
                  <a:pt x="3292183" y="752135"/>
                </a:cubicBezTo>
                <a:cubicBezTo>
                  <a:pt x="3289564" y="749516"/>
                  <a:pt x="3284649" y="754602"/>
                  <a:pt x="3281258" y="763432"/>
                </a:cubicBezTo>
                <a:close/>
                <a:moveTo>
                  <a:pt x="3485093" y="771214"/>
                </a:moveTo>
                <a:cubicBezTo>
                  <a:pt x="3485093" y="784749"/>
                  <a:pt x="3489379" y="795817"/>
                  <a:pt x="3494618" y="795817"/>
                </a:cubicBezTo>
                <a:cubicBezTo>
                  <a:pt x="3499857" y="795817"/>
                  <a:pt x="3504143" y="789387"/>
                  <a:pt x="3504143" y="781529"/>
                </a:cubicBezTo>
                <a:cubicBezTo>
                  <a:pt x="3504143" y="773671"/>
                  <a:pt x="3504467" y="764136"/>
                  <a:pt x="3504857" y="760336"/>
                </a:cubicBezTo>
                <a:cubicBezTo>
                  <a:pt x="3505248" y="756536"/>
                  <a:pt x="3500961" y="751897"/>
                  <a:pt x="3495332" y="750020"/>
                </a:cubicBezTo>
                <a:cubicBezTo>
                  <a:pt x="3489703" y="748144"/>
                  <a:pt x="3485093" y="757679"/>
                  <a:pt x="3485093" y="771214"/>
                </a:cubicBezTo>
                <a:close/>
                <a:moveTo>
                  <a:pt x="3681946" y="754545"/>
                </a:moveTo>
                <a:cubicBezTo>
                  <a:pt x="3672059" y="764422"/>
                  <a:pt x="3674478" y="795817"/>
                  <a:pt x="3685118" y="795817"/>
                </a:cubicBezTo>
                <a:cubicBezTo>
                  <a:pt x="3690357" y="795817"/>
                  <a:pt x="3694643" y="785101"/>
                  <a:pt x="3694643" y="772004"/>
                </a:cubicBezTo>
                <a:cubicBezTo>
                  <a:pt x="3694643" y="747068"/>
                  <a:pt x="3692442" y="744039"/>
                  <a:pt x="3681946" y="754545"/>
                </a:cubicBezTo>
                <a:close/>
                <a:moveTo>
                  <a:pt x="3778920" y="764860"/>
                </a:moveTo>
                <a:cubicBezTo>
                  <a:pt x="3776939" y="787587"/>
                  <a:pt x="3774710" y="798103"/>
                  <a:pt x="3768309" y="814867"/>
                </a:cubicBezTo>
                <a:cubicBezTo>
                  <a:pt x="3762566" y="829926"/>
                  <a:pt x="3752021" y="876455"/>
                  <a:pt x="3748888" y="900592"/>
                </a:cubicBezTo>
                <a:cubicBezTo>
                  <a:pt x="3747868" y="908450"/>
                  <a:pt x="3751316" y="915955"/>
                  <a:pt x="3756555" y="917260"/>
                </a:cubicBezTo>
                <a:cubicBezTo>
                  <a:pt x="3761794" y="918565"/>
                  <a:pt x="3766080" y="910002"/>
                  <a:pt x="3766080" y="898210"/>
                </a:cubicBezTo>
                <a:cubicBezTo>
                  <a:pt x="3766080" y="886418"/>
                  <a:pt x="3769567" y="874217"/>
                  <a:pt x="3773824" y="871083"/>
                </a:cubicBezTo>
                <a:cubicBezTo>
                  <a:pt x="3778072" y="867959"/>
                  <a:pt x="3781949" y="851728"/>
                  <a:pt x="3782425" y="835031"/>
                </a:cubicBezTo>
                <a:cubicBezTo>
                  <a:pt x="3782901" y="818324"/>
                  <a:pt x="3786911" y="802417"/>
                  <a:pt x="3791350" y="799674"/>
                </a:cubicBezTo>
                <a:cubicBezTo>
                  <a:pt x="3802704" y="792664"/>
                  <a:pt x="3801447" y="748192"/>
                  <a:pt x="3789893" y="748192"/>
                </a:cubicBezTo>
                <a:cubicBezTo>
                  <a:pt x="3784654" y="748192"/>
                  <a:pt x="3779711" y="755688"/>
                  <a:pt x="3778920" y="764860"/>
                </a:cubicBezTo>
                <a:close/>
                <a:moveTo>
                  <a:pt x="4123906" y="798198"/>
                </a:moveTo>
                <a:lnTo>
                  <a:pt x="4124544" y="848204"/>
                </a:lnTo>
                <a:lnTo>
                  <a:pt x="4137698" y="806008"/>
                </a:lnTo>
                <a:cubicBezTo>
                  <a:pt x="4150786" y="763994"/>
                  <a:pt x="4149290" y="748192"/>
                  <a:pt x="4132231" y="748192"/>
                </a:cubicBezTo>
                <a:cubicBezTo>
                  <a:pt x="4127297" y="748192"/>
                  <a:pt x="4123554" y="770699"/>
                  <a:pt x="4123906" y="798198"/>
                </a:cubicBezTo>
                <a:close/>
                <a:moveTo>
                  <a:pt x="2844136" y="776852"/>
                </a:moveTo>
                <a:cubicBezTo>
                  <a:pt x="2838622" y="797931"/>
                  <a:pt x="2840879" y="800131"/>
                  <a:pt x="2876788" y="808694"/>
                </a:cubicBezTo>
                <a:lnTo>
                  <a:pt x="2901896" y="814686"/>
                </a:lnTo>
                <a:lnTo>
                  <a:pt x="2906849" y="795731"/>
                </a:lnTo>
                <a:cubicBezTo>
                  <a:pt x="2912364" y="774652"/>
                  <a:pt x="2910107" y="772452"/>
                  <a:pt x="2874197" y="763889"/>
                </a:cubicBezTo>
                <a:lnTo>
                  <a:pt x="2849090" y="757898"/>
                </a:lnTo>
                <a:lnTo>
                  <a:pt x="2844136" y="776852"/>
                </a:lnTo>
                <a:close/>
                <a:moveTo>
                  <a:pt x="3170768" y="776519"/>
                </a:moveTo>
                <a:cubicBezTo>
                  <a:pt x="3170768" y="787711"/>
                  <a:pt x="3182150" y="801208"/>
                  <a:pt x="3198866" y="809856"/>
                </a:cubicBezTo>
                <a:cubicBezTo>
                  <a:pt x="3234328" y="828192"/>
                  <a:pt x="3234223" y="828202"/>
                  <a:pt x="3240253" y="805151"/>
                </a:cubicBezTo>
                <a:lnTo>
                  <a:pt x="3245282" y="785911"/>
                </a:lnTo>
                <a:lnTo>
                  <a:pt x="3218021" y="771814"/>
                </a:lnTo>
                <a:cubicBezTo>
                  <a:pt x="3181579" y="752964"/>
                  <a:pt x="3170768" y="754049"/>
                  <a:pt x="3170768" y="776519"/>
                </a:cubicBezTo>
                <a:close/>
                <a:moveTo>
                  <a:pt x="3381070" y="772795"/>
                </a:moveTo>
                <a:cubicBezTo>
                  <a:pt x="3381527" y="783891"/>
                  <a:pt x="3383785" y="786149"/>
                  <a:pt x="3386823" y="778557"/>
                </a:cubicBezTo>
                <a:cubicBezTo>
                  <a:pt x="3389576" y="771680"/>
                  <a:pt x="3389233" y="763460"/>
                  <a:pt x="3386071" y="760298"/>
                </a:cubicBezTo>
                <a:cubicBezTo>
                  <a:pt x="3382909" y="757136"/>
                  <a:pt x="3380661" y="762755"/>
                  <a:pt x="3381070" y="772795"/>
                </a:cubicBezTo>
                <a:close/>
                <a:moveTo>
                  <a:pt x="3595811" y="772376"/>
                </a:moveTo>
                <a:cubicBezTo>
                  <a:pt x="3586620" y="796321"/>
                  <a:pt x="3589325" y="802503"/>
                  <a:pt x="3600555" y="783196"/>
                </a:cubicBezTo>
                <a:cubicBezTo>
                  <a:pt x="3606118" y="773633"/>
                  <a:pt x="3608661" y="763803"/>
                  <a:pt x="3606203" y="761355"/>
                </a:cubicBezTo>
                <a:cubicBezTo>
                  <a:pt x="3603755" y="758898"/>
                  <a:pt x="3599069" y="763860"/>
                  <a:pt x="3595811" y="772376"/>
                </a:cubicBezTo>
                <a:close/>
                <a:moveTo>
                  <a:pt x="3885895" y="772795"/>
                </a:moveTo>
                <a:cubicBezTo>
                  <a:pt x="3886352" y="783891"/>
                  <a:pt x="3888610" y="786149"/>
                  <a:pt x="3891648" y="778557"/>
                </a:cubicBezTo>
                <a:cubicBezTo>
                  <a:pt x="3894401" y="771680"/>
                  <a:pt x="3894058" y="763460"/>
                  <a:pt x="3890896" y="760298"/>
                </a:cubicBezTo>
                <a:cubicBezTo>
                  <a:pt x="3887734" y="757136"/>
                  <a:pt x="3885486" y="762755"/>
                  <a:pt x="3885895" y="772795"/>
                </a:cubicBezTo>
                <a:close/>
                <a:moveTo>
                  <a:pt x="4315511" y="791054"/>
                </a:moveTo>
                <a:cubicBezTo>
                  <a:pt x="4299842" y="844547"/>
                  <a:pt x="4302738" y="865521"/>
                  <a:pt x="4319474" y="819791"/>
                </a:cubicBezTo>
                <a:cubicBezTo>
                  <a:pt x="4327113" y="798922"/>
                  <a:pt x="4331856" y="775347"/>
                  <a:pt x="4330018" y="767404"/>
                </a:cubicBezTo>
                <a:cubicBezTo>
                  <a:pt x="4328179" y="759460"/>
                  <a:pt x="4321645" y="770099"/>
                  <a:pt x="4315511" y="791054"/>
                </a:cubicBezTo>
                <a:close/>
                <a:moveTo>
                  <a:pt x="3052925" y="781777"/>
                </a:moveTo>
                <a:cubicBezTo>
                  <a:pt x="3049077" y="791807"/>
                  <a:pt x="3057801" y="801303"/>
                  <a:pt x="3081042" y="812390"/>
                </a:cubicBezTo>
                <a:lnTo>
                  <a:pt x="3114742" y="828459"/>
                </a:lnTo>
                <a:lnTo>
                  <a:pt x="3123562" y="814514"/>
                </a:lnTo>
                <a:cubicBezTo>
                  <a:pt x="3137183" y="792978"/>
                  <a:pt x="3134887" y="788930"/>
                  <a:pt x="3102674" y="777700"/>
                </a:cubicBezTo>
                <a:cubicBezTo>
                  <a:pt x="3063688" y="764108"/>
                  <a:pt x="3059583" y="764441"/>
                  <a:pt x="3052925" y="781777"/>
                </a:cubicBezTo>
                <a:close/>
                <a:moveTo>
                  <a:pt x="3318472" y="786073"/>
                </a:moveTo>
                <a:cubicBezTo>
                  <a:pt x="3311947" y="806637"/>
                  <a:pt x="3318796" y="824392"/>
                  <a:pt x="3333255" y="824392"/>
                </a:cubicBezTo>
                <a:cubicBezTo>
                  <a:pt x="3344856" y="824392"/>
                  <a:pt x="3344961" y="779586"/>
                  <a:pt x="3333379" y="772423"/>
                </a:cubicBezTo>
                <a:cubicBezTo>
                  <a:pt x="3328521" y="769423"/>
                  <a:pt x="3321815" y="775557"/>
                  <a:pt x="3318472" y="786073"/>
                </a:cubicBezTo>
                <a:close/>
                <a:moveTo>
                  <a:pt x="3415751" y="785939"/>
                </a:moveTo>
                <a:cubicBezTo>
                  <a:pt x="3413055" y="796226"/>
                  <a:pt x="3416799" y="809571"/>
                  <a:pt x="3424047" y="815590"/>
                </a:cubicBezTo>
                <a:lnTo>
                  <a:pt x="3437239" y="826535"/>
                </a:lnTo>
                <a:lnTo>
                  <a:pt x="3443135" y="811180"/>
                </a:lnTo>
                <a:cubicBezTo>
                  <a:pt x="3450031" y="793197"/>
                  <a:pt x="3441897" y="767242"/>
                  <a:pt x="3429352" y="767242"/>
                </a:cubicBezTo>
                <a:cubicBezTo>
                  <a:pt x="3424561" y="767242"/>
                  <a:pt x="3418437" y="775652"/>
                  <a:pt x="3415751" y="785939"/>
                </a:cubicBezTo>
                <a:close/>
                <a:moveTo>
                  <a:pt x="2936967" y="797188"/>
                </a:moveTo>
                <a:cubicBezTo>
                  <a:pt x="2929795" y="819801"/>
                  <a:pt x="2928700" y="818619"/>
                  <a:pt x="2969905" y="832545"/>
                </a:cubicBezTo>
                <a:cubicBezTo>
                  <a:pt x="3006566" y="844937"/>
                  <a:pt x="3005843" y="845147"/>
                  <a:pt x="3010319" y="820772"/>
                </a:cubicBezTo>
                <a:lnTo>
                  <a:pt x="3013605" y="802875"/>
                </a:lnTo>
                <a:lnTo>
                  <a:pt x="2978325" y="790464"/>
                </a:lnTo>
                <a:lnTo>
                  <a:pt x="2943035" y="778062"/>
                </a:lnTo>
                <a:lnTo>
                  <a:pt x="2936967" y="797188"/>
                </a:lnTo>
                <a:close/>
                <a:moveTo>
                  <a:pt x="3723885" y="807723"/>
                </a:moveTo>
                <a:lnTo>
                  <a:pt x="3724561" y="838679"/>
                </a:lnTo>
                <a:lnTo>
                  <a:pt x="3732743" y="819629"/>
                </a:lnTo>
                <a:cubicBezTo>
                  <a:pt x="3744049" y="793312"/>
                  <a:pt x="3744049" y="776767"/>
                  <a:pt x="3732743" y="776767"/>
                </a:cubicBezTo>
                <a:cubicBezTo>
                  <a:pt x="3727504" y="776767"/>
                  <a:pt x="3723523" y="790702"/>
                  <a:pt x="3723885" y="807723"/>
                </a:cubicBezTo>
                <a:close/>
                <a:moveTo>
                  <a:pt x="3532718" y="810104"/>
                </a:moveTo>
                <a:cubicBezTo>
                  <a:pt x="3532718" y="823201"/>
                  <a:pt x="3537004" y="833917"/>
                  <a:pt x="3542243" y="833917"/>
                </a:cubicBezTo>
                <a:cubicBezTo>
                  <a:pt x="3547482" y="833917"/>
                  <a:pt x="3551768" y="823201"/>
                  <a:pt x="3551768" y="810104"/>
                </a:cubicBezTo>
                <a:cubicBezTo>
                  <a:pt x="3551768" y="797007"/>
                  <a:pt x="3547482" y="786292"/>
                  <a:pt x="3542243" y="786292"/>
                </a:cubicBezTo>
                <a:cubicBezTo>
                  <a:pt x="3537004" y="786292"/>
                  <a:pt x="3532718" y="797007"/>
                  <a:pt x="3532718" y="810104"/>
                </a:cubicBezTo>
                <a:close/>
                <a:moveTo>
                  <a:pt x="3627968" y="800579"/>
                </a:moveTo>
                <a:cubicBezTo>
                  <a:pt x="3627968" y="808437"/>
                  <a:pt x="3629654" y="814867"/>
                  <a:pt x="3631711" y="814867"/>
                </a:cubicBezTo>
                <a:cubicBezTo>
                  <a:pt x="3633768" y="814867"/>
                  <a:pt x="3637921" y="808437"/>
                  <a:pt x="3640941" y="800579"/>
                </a:cubicBezTo>
                <a:cubicBezTo>
                  <a:pt x="3643951" y="792721"/>
                  <a:pt x="3642265" y="786292"/>
                  <a:pt x="3637198" y="786292"/>
                </a:cubicBezTo>
                <a:cubicBezTo>
                  <a:pt x="3632121" y="786292"/>
                  <a:pt x="3627968" y="792721"/>
                  <a:pt x="3627968" y="800579"/>
                </a:cubicBezTo>
                <a:close/>
                <a:moveTo>
                  <a:pt x="4237940" y="841699"/>
                </a:moveTo>
                <a:cubicBezTo>
                  <a:pt x="4231005" y="874350"/>
                  <a:pt x="4227948" y="903668"/>
                  <a:pt x="4231138" y="906859"/>
                </a:cubicBezTo>
                <a:cubicBezTo>
                  <a:pt x="4234330" y="910050"/>
                  <a:pt x="4239721" y="895267"/>
                  <a:pt x="4243121" y="874007"/>
                </a:cubicBezTo>
                <a:lnTo>
                  <a:pt x="4249293" y="835364"/>
                </a:lnTo>
                <a:lnTo>
                  <a:pt x="4262485" y="840422"/>
                </a:lnTo>
                <a:cubicBezTo>
                  <a:pt x="4271677" y="843946"/>
                  <a:pt x="4275668" y="837803"/>
                  <a:pt x="4275668" y="820086"/>
                </a:cubicBezTo>
                <a:cubicBezTo>
                  <a:pt x="4275668" y="806123"/>
                  <a:pt x="4271744" y="797112"/>
                  <a:pt x="4266953" y="800074"/>
                </a:cubicBezTo>
                <a:cubicBezTo>
                  <a:pt x="4262162" y="803037"/>
                  <a:pt x="4256513" y="800255"/>
                  <a:pt x="4254389" y="793893"/>
                </a:cubicBezTo>
                <a:cubicBezTo>
                  <a:pt x="4252275" y="787539"/>
                  <a:pt x="4244864" y="809047"/>
                  <a:pt x="4237940" y="841699"/>
                </a:cubicBezTo>
                <a:close/>
                <a:moveTo>
                  <a:pt x="3876370" y="810895"/>
                </a:moveTo>
                <a:cubicBezTo>
                  <a:pt x="3876827" y="821991"/>
                  <a:pt x="3879085" y="824249"/>
                  <a:pt x="3882123" y="816657"/>
                </a:cubicBezTo>
                <a:cubicBezTo>
                  <a:pt x="3884876" y="809780"/>
                  <a:pt x="3884533" y="801560"/>
                  <a:pt x="3881371" y="798398"/>
                </a:cubicBezTo>
                <a:cubicBezTo>
                  <a:pt x="3878209" y="795236"/>
                  <a:pt x="3875961" y="800855"/>
                  <a:pt x="3876370" y="810895"/>
                </a:cubicBezTo>
                <a:close/>
                <a:moveTo>
                  <a:pt x="3913584" y="807723"/>
                </a:moveTo>
                <a:cubicBezTo>
                  <a:pt x="3913518" y="814276"/>
                  <a:pt x="3910698" y="829945"/>
                  <a:pt x="3907326" y="842546"/>
                </a:cubicBezTo>
                <a:cubicBezTo>
                  <a:pt x="3903364" y="857339"/>
                  <a:pt x="3904717" y="863292"/>
                  <a:pt x="3911117" y="859339"/>
                </a:cubicBezTo>
                <a:cubicBezTo>
                  <a:pt x="3923300" y="851805"/>
                  <a:pt x="3932539" y="795817"/>
                  <a:pt x="3921595" y="795817"/>
                </a:cubicBezTo>
                <a:cubicBezTo>
                  <a:pt x="3917261" y="795817"/>
                  <a:pt x="3913661" y="801179"/>
                  <a:pt x="3913584" y="807723"/>
                </a:cubicBezTo>
                <a:close/>
                <a:moveTo>
                  <a:pt x="2831726" y="816333"/>
                </a:moveTo>
                <a:cubicBezTo>
                  <a:pt x="2824134" y="828611"/>
                  <a:pt x="2826868" y="830459"/>
                  <a:pt x="2864710" y="838574"/>
                </a:cubicBezTo>
                <a:lnTo>
                  <a:pt x="2896800" y="845451"/>
                </a:lnTo>
                <a:lnTo>
                  <a:pt x="2892666" y="833059"/>
                </a:lnTo>
                <a:cubicBezTo>
                  <a:pt x="2887370" y="817172"/>
                  <a:pt x="2839345" y="803999"/>
                  <a:pt x="2831726" y="816333"/>
                </a:cubicBezTo>
                <a:close/>
                <a:moveTo>
                  <a:pt x="3157452" y="812304"/>
                </a:moveTo>
                <a:cubicBezTo>
                  <a:pt x="3144098" y="825658"/>
                  <a:pt x="3153680" y="843966"/>
                  <a:pt x="3181560" y="858386"/>
                </a:cubicBezTo>
                <a:lnTo>
                  <a:pt x="3211392" y="873817"/>
                </a:lnTo>
                <a:lnTo>
                  <a:pt x="3219507" y="861006"/>
                </a:lnTo>
                <a:cubicBezTo>
                  <a:pt x="3223975" y="853967"/>
                  <a:pt x="3227689" y="845785"/>
                  <a:pt x="3227775" y="842822"/>
                </a:cubicBezTo>
                <a:cubicBezTo>
                  <a:pt x="3228013" y="834002"/>
                  <a:pt x="3163672" y="806085"/>
                  <a:pt x="3157452" y="812304"/>
                </a:cubicBezTo>
                <a:close/>
                <a:moveTo>
                  <a:pt x="3266018" y="824392"/>
                </a:moveTo>
                <a:cubicBezTo>
                  <a:pt x="3266018" y="834869"/>
                  <a:pt x="3267666" y="843442"/>
                  <a:pt x="3269666" y="843442"/>
                </a:cubicBezTo>
                <a:cubicBezTo>
                  <a:pt x="3271676" y="843442"/>
                  <a:pt x="3275562" y="834869"/>
                  <a:pt x="3278305" y="824392"/>
                </a:cubicBezTo>
                <a:cubicBezTo>
                  <a:pt x="3281039" y="813914"/>
                  <a:pt x="3279401" y="805342"/>
                  <a:pt x="3274648" y="805342"/>
                </a:cubicBezTo>
                <a:cubicBezTo>
                  <a:pt x="3269904" y="805342"/>
                  <a:pt x="3266018" y="813914"/>
                  <a:pt x="3266018" y="824392"/>
                </a:cubicBezTo>
                <a:close/>
                <a:moveTo>
                  <a:pt x="3372298" y="824392"/>
                </a:moveTo>
                <a:cubicBezTo>
                  <a:pt x="3372298" y="837489"/>
                  <a:pt x="3374460" y="842851"/>
                  <a:pt x="3377098" y="836298"/>
                </a:cubicBezTo>
                <a:cubicBezTo>
                  <a:pt x="3379746" y="829754"/>
                  <a:pt x="3379746" y="819039"/>
                  <a:pt x="3377098" y="812485"/>
                </a:cubicBezTo>
                <a:cubicBezTo>
                  <a:pt x="3374460" y="805942"/>
                  <a:pt x="3372298" y="811295"/>
                  <a:pt x="3372298" y="824392"/>
                </a:cubicBezTo>
                <a:close/>
                <a:moveTo>
                  <a:pt x="3470101" y="818038"/>
                </a:moveTo>
                <a:cubicBezTo>
                  <a:pt x="3466748" y="826773"/>
                  <a:pt x="3467062" y="841413"/>
                  <a:pt x="3470796" y="850585"/>
                </a:cubicBezTo>
                <a:lnTo>
                  <a:pt x="3477587" y="867254"/>
                </a:lnTo>
                <a:lnTo>
                  <a:pt x="3487693" y="845509"/>
                </a:lnTo>
                <a:lnTo>
                  <a:pt x="3497809" y="823772"/>
                </a:lnTo>
                <a:lnTo>
                  <a:pt x="3486998" y="812962"/>
                </a:lnTo>
                <a:lnTo>
                  <a:pt x="3476196" y="802160"/>
                </a:lnTo>
                <a:lnTo>
                  <a:pt x="3470101" y="818038"/>
                </a:lnTo>
                <a:close/>
                <a:moveTo>
                  <a:pt x="2013376" y="841060"/>
                </a:moveTo>
                <a:cubicBezTo>
                  <a:pt x="1998250" y="916832"/>
                  <a:pt x="1957854" y="1049455"/>
                  <a:pt x="1947358" y="1057780"/>
                </a:cubicBezTo>
                <a:cubicBezTo>
                  <a:pt x="1931546" y="1070315"/>
                  <a:pt x="1883245" y="1235212"/>
                  <a:pt x="1881492" y="1282589"/>
                </a:cubicBezTo>
                <a:cubicBezTo>
                  <a:pt x="1880749" y="1302934"/>
                  <a:pt x="1877339" y="1319603"/>
                  <a:pt x="1873920" y="1319632"/>
                </a:cubicBezTo>
                <a:cubicBezTo>
                  <a:pt x="1870501" y="1319660"/>
                  <a:pt x="1863223" y="1332547"/>
                  <a:pt x="1857747" y="1348264"/>
                </a:cubicBezTo>
                <a:cubicBezTo>
                  <a:pt x="1845107" y="1384535"/>
                  <a:pt x="1825352" y="1386431"/>
                  <a:pt x="1832924" y="1350645"/>
                </a:cubicBezTo>
                <a:lnTo>
                  <a:pt x="1838468" y="1324451"/>
                </a:lnTo>
                <a:lnTo>
                  <a:pt x="1829210" y="1338739"/>
                </a:lnTo>
                <a:cubicBezTo>
                  <a:pt x="1824123" y="1346597"/>
                  <a:pt x="1816875" y="1370171"/>
                  <a:pt x="1813112" y="1391126"/>
                </a:cubicBezTo>
                <a:lnTo>
                  <a:pt x="1806264" y="1429226"/>
                </a:lnTo>
                <a:lnTo>
                  <a:pt x="1836906" y="1400651"/>
                </a:lnTo>
                <a:cubicBezTo>
                  <a:pt x="1867243" y="1372352"/>
                  <a:pt x="1896104" y="1327175"/>
                  <a:pt x="1892999" y="1312831"/>
                </a:cubicBezTo>
                <a:cubicBezTo>
                  <a:pt x="1892113" y="1308745"/>
                  <a:pt x="1894084" y="1298972"/>
                  <a:pt x="1897380" y="1291114"/>
                </a:cubicBezTo>
                <a:cubicBezTo>
                  <a:pt x="1900666" y="1283256"/>
                  <a:pt x="1904971" y="1266111"/>
                  <a:pt x="1906953" y="1253014"/>
                </a:cubicBezTo>
                <a:cubicBezTo>
                  <a:pt x="1908924" y="1239917"/>
                  <a:pt x="1913001" y="1222772"/>
                  <a:pt x="1916011" y="1214914"/>
                </a:cubicBezTo>
                <a:cubicBezTo>
                  <a:pt x="1926136" y="1188472"/>
                  <a:pt x="2026568" y="867521"/>
                  <a:pt x="2032997" y="841060"/>
                </a:cubicBezTo>
                <a:cubicBezTo>
                  <a:pt x="2036988" y="824620"/>
                  <a:pt x="2035493" y="814867"/>
                  <a:pt x="2028978" y="814867"/>
                </a:cubicBezTo>
                <a:cubicBezTo>
                  <a:pt x="2023272" y="814867"/>
                  <a:pt x="2016252" y="826659"/>
                  <a:pt x="2013376" y="841060"/>
                </a:cubicBezTo>
                <a:close/>
                <a:moveTo>
                  <a:pt x="2719454" y="821677"/>
                </a:moveTo>
                <a:cubicBezTo>
                  <a:pt x="2704367" y="836774"/>
                  <a:pt x="2716654" y="852681"/>
                  <a:pt x="2747953" y="858558"/>
                </a:cubicBezTo>
                <a:lnTo>
                  <a:pt x="2782329" y="865006"/>
                </a:lnTo>
                <a:lnTo>
                  <a:pt x="2790416" y="851919"/>
                </a:lnTo>
                <a:cubicBezTo>
                  <a:pt x="2794864" y="844728"/>
                  <a:pt x="2795464" y="836155"/>
                  <a:pt x="2791749" y="832878"/>
                </a:cubicBezTo>
                <a:cubicBezTo>
                  <a:pt x="2781300" y="823639"/>
                  <a:pt x="2726055" y="815086"/>
                  <a:pt x="2719454" y="821677"/>
                </a:cubicBezTo>
                <a:close/>
                <a:moveTo>
                  <a:pt x="3044066" y="820925"/>
                </a:moveTo>
                <a:cubicBezTo>
                  <a:pt x="3027959" y="837022"/>
                  <a:pt x="3039094" y="861215"/>
                  <a:pt x="3067088" y="870969"/>
                </a:cubicBezTo>
                <a:cubicBezTo>
                  <a:pt x="3083405" y="876655"/>
                  <a:pt x="3100550" y="878970"/>
                  <a:pt x="3105188" y="876103"/>
                </a:cubicBezTo>
                <a:cubicBezTo>
                  <a:pt x="3119914" y="866997"/>
                  <a:pt x="3114266" y="836326"/>
                  <a:pt x="3096949" y="831345"/>
                </a:cubicBezTo>
                <a:cubicBezTo>
                  <a:pt x="3087786" y="828706"/>
                  <a:pt x="3073622" y="823792"/>
                  <a:pt x="3065498" y="820410"/>
                </a:cubicBezTo>
                <a:cubicBezTo>
                  <a:pt x="3057363" y="817038"/>
                  <a:pt x="3047724" y="817267"/>
                  <a:pt x="3044066" y="820925"/>
                </a:cubicBezTo>
                <a:close/>
                <a:moveTo>
                  <a:pt x="3576704" y="844966"/>
                </a:moveTo>
                <a:cubicBezTo>
                  <a:pt x="3568379" y="886571"/>
                  <a:pt x="3574990" y="888571"/>
                  <a:pt x="3587382" y="848195"/>
                </a:cubicBezTo>
                <a:cubicBezTo>
                  <a:pt x="3593011" y="829868"/>
                  <a:pt x="3594259" y="814867"/>
                  <a:pt x="3590163" y="814867"/>
                </a:cubicBezTo>
                <a:cubicBezTo>
                  <a:pt x="3586077" y="814867"/>
                  <a:pt x="3580019" y="828411"/>
                  <a:pt x="3576704" y="844966"/>
                </a:cubicBezTo>
                <a:close/>
                <a:moveTo>
                  <a:pt x="3666068" y="839241"/>
                </a:moveTo>
                <a:cubicBezTo>
                  <a:pt x="3666068" y="853062"/>
                  <a:pt x="3670192" y="861072"/>
                  <a:pt x="3675593" y="857729"/>
                </a:cubicBezTo>
                <a:cubicBezTo>
                  <a:pt x="3680832" y="854491"/>
                  <a:pt x="3685118" y="843527"/>
                  <a:pt x="3685118" y="833355"/>
                </a:cubicBezTo>
                <a:cubicBezTo>
                  <a:pt x="3685118" y="823182"/>
                  <a:pt x="3680832" y="814867"/>
                  <a:pt x="3675593" y="814867"/>
                </a:cubicBezTo>
                <a:cubicBezTo>
                  <a:pt x="3670354" y="814867"/>
                  <a:pt x="3666068" y="825839"/>
                  <a:pt x="3666068" y="839241"/>
                </a:cubicBezTo>
                <a:close/>
                <a:moveTo>
                  <a:pt x="3301451" y="843089"/>
                </a:moveTo>
                <a:cubicBezTo>
                  <a:pt x="3298755" y="853376"/>
                  <a:pt x="3302022" y="866321"/>
                  <a:pt x="3308699" y="871864"/>
                </a:cubicBezTo>
                <a:lnTo>
                  <a:pt x="3320844" y="881942"/>
                </a:lnTo>
                <a:lnTo>
                  <a:pt x="3325216" y="865073"/>
                </a:lnTo>
                <a:cubicBezTo>
                  <a:pt x="3330397" y="845089"/>
                  <a:pt x="3324673" y="824392"/>
                  <a:pt x="3313957" y="824392"/>
                </a:cubicBezTo>
                <a:cubicBezTo>
                  <a:pt x="3309766" y="824392"/>
                  <a:pt x="3304137" y="832802"/>
                  <a:pt x="3301451" y="843089"/>
                </a:cubicBezTo>
                <a:close/>
                <a:moveTo>
                  <a:pt x="3403226" y="837603"/>
                </a:moveTo>
                <a:cubicBezTo>
                  <a:pt x="3396329" y="855586"/>
                  <a:pt x="3404464" y="881542"/>
                  <a:pt x="3417008" y="881542"/>
                </a:cubicBezTo>
                <a:cubicBezTo>
                  <a:pt x="3432077" y="881542"/>
                  <a:pt x="3436115" y="844651"/>
                  <a:pt x="3422314" y="833193"/>
                </a:cubicBezTo>
                <a:lnTo>
                  <a:pt x="3409121" y="822249"/>
                </a:lnTo>
                <a:lnTo>
                  <a:pt x="3403226" y="837603"/>
                </a:lnTo>
                <a:close/>
                <a:moveTo>
                  <a:pt x="4006767" y="843023"/>
                </a:moveTo>
                <a:cubicBezTo>
                  <a:pt x="4000186" y="866464"/>
                  <a:pt x="4004120" y="880037"/>
                  <a:pt x="4014502" y="869664"/>
                </a:cubicBezTo>
                <a:cubicBezTo>
                  <a:pt x="4017540" y="866616"/>
                  <a:pt x="4018531" y="854119"/>
                  <a:pt x="4016683" y="841880"/>
                </a:cubicBezTo>
                <a:lnTo>
                  <a:pt x="4013340" y="819629"/>
                </a:lnTo>
                <a:lnTo>
                  <a:pt x="4006767" y="843023"/>
                </a:lnTo>
                <a:close/>
                <a:moveTo>
                  <a:pt x="4200220" y="839470"/>
                </a:moveTo>
                <a:cubicBezTo>
                  <a:pt x="4200678" y="850566"/>
                  <a:pt x="4202935" y="852824"/>
                  <a:pt x="4205973" y="845232"/>
                </a:cubicBezTo>
                <a:cubicBezTo>
                  <a:pt x="4208726" y="838355"/>
                  <a:pt x="4208383" y="830135"/>
                  <a:pt x="4205221" y="826973"/>
                </a:cubicBezTo>
                <a:cubicBezTo>
                  <a:pt x="4202059" y="823811"/>
                  <a:pt x="4199811" y="829430"/>
                  <a:pt x="4200220" y="839470"/>
                </a:cubicBezTo>
                <a:close/>
                <a:moveTo>
                  <a:pt x="2923118" y="843318"/>
                </a:moveTo>
                <a:cubicBezTo>
                  <a:pt x="2923118" y="848480"/>
                  <a:pt x="2938644" y="859196"/>
                  <a:pt x="2957617" y="867130"/>
                </a:cubicBezTo>
                <a:cubicBezTo>
                  <a:pt x="2999680" y="884704"/>
                  <a:pt x="2999318" y="884694"/>
                  <a:pt x="2999318" y="868188"/>
                </a:cubicBezTo>
                <a:cubicBezTo>
                  <a:pt x="2999318" y="860844"/>
                  <a:pt x="2985821" y="850128"/>
                  <a:pt x="2969324" y="844375"/>
                </a:cubicBezTo>
                <a:cubicBezTo>
                  <a:pt x="2932319" y="831478"/>
                  <a:pt x="2923118" y="831259"/>
                  <a:pt x="2923118" y="843318"/>
                </a:cubicBezTo>
                <a:close/>
                <a:moveTo>
                  <a:pt x="3614214" y="867788"/>
                </a:moveTo>
                <a:cubicBezTo>
                  <a:pt x="3610623" y="886895"/>
                  <a:pt x="3609594" y="904440"/>
                  <a:pt x="3611918" y="906773"/>
                </a:cubicBezTo>
                <a:cubicBezTo>
                  <a:pt x="3614252" y="909097"/>
                  <a:pt x="3619091" y="895362"/>
                  <a:pt x="3622672" y="876246"/>
                </a:cubicBezTo>
                <a:cubicBezTo>
                  <a:pt x="3626263" y="857139"/>
                  <a:pt x="3627292" y="839594"/>
                  <a:pt x="3624968" y="837260"/>
                </a:cubicBezTo>
                <a:cubicBezTo>
                  <a:pt x="3622634" y="834936"/>
                  <a:pt x="3617795" y="848671"/>
                  <a:pt x="3614214" y="867788"/>
                </a:cubicBezTo>
                <a:close/>
                <a:moveTo>
                  <a:pt x="3866845" y="848995"/>
                </a:moveTo>
                <a:cubicBezTo>
                  <a:pt x="3867302" y="860091"/>
                  <a:pt x="3869560" y="862349"/>
                  <a:pt x="3872598" y="854757"/>
                </a:cubicBezTo>
                <a:cubicBezTo>
                  <a:pt x="3875351" y="847880"/>
                  <a:pt x="3875008" y="839660"/>
                  <a:pt x="3871846" y="836498"/>
                </a:cubicBezTo>
                <a:cubicBezTo>
                  <a:pt x="3868684" y="833336"/>
                  <a:pt x="3866436" y="838955"/>
                  <a:pt x="3866845" y="848995"/>
                </a:cubicBezTo>
                <a:close/>
                <a:moveTo>
                  <a:pt x="3947732" y="858405"/>
                </a:moveTo>
                <a:cubicBezTo>
                  <a:pt x="3944160" y="872645"/>
                  <a:pt x="3945522" y="888581"/>
                  <a:pt x="3950761" y="893819"/>
                </a:cubicBezTo>
                <a:cubicBezTo>
                  <a:pt x="3957114" y="900173"/>
                  <a:pt x="3962457" y="894715"/>
                  <a:pt x="3966782" y="877455"/>
                </a:cubicBezTo>
                <a:cubicBezTo>
                  <a:pt x="3970363" y="863225"/>
                  <a:pt x="3969001" y="847290"/>
                  <a:pt x="3963762" y="842051"/>
                </a:cubicBezTo>
                <a:cubicBezTo>
                  <a:pt x="3957409" y="835698"/>
                  <a:pt x="3952066" y="841156"/>
                  <a:pt x="3947732" y="858405"/>
                </a:cubicBezTo>
                <a:close/>
                <a:moveTo>
                  <a:pt x="2822591" y="853795"/>
                </a:moveTo>
                <a:cubicBezTo>
                  <a:pt x="2814295" y="867226"/>
                  <a:pt x="2826210" y="877570"/>
                  <a:pt x="2858824" y="885256"/>
                </a:cubicBezTo>
                <a:lnTo>
                  <a:pt x="2885018" y="891429"/>
                </a:lnTo>
                <a:lnTo>
                  <a:pt x="2885018" y="873312"/>
                </a:lnTo>
                <a:cubicBezTo>
                  <a:pt x="2885018" y="862568"/>
                  <a:pt x="2876293" y="852852"/>
                  <a:pt x="2863587" y="849442"/>
                </a:cubicBezTo>
                <a:cubicBezTo>
                  <a:pt x="2834011" y="841518"/>
                  <a:pt x="2829916" y="841956"/>
                  <a:pt x="2822591" y="853795"/>
                </a:cubicBezTo>
                <a:close/>
                <a:moveTo>
                  <a:pt x="3517726" y="856138"/>
                </a:moveTo>
                <a:cubicBezTo>
                  <a:pt x="3514373" y="864873"/>
                  <a:pt x="3514659" y="879513"/>
                  <a:pt x="3518364" y="888685"/>
                </a:cubicBezTo>
                <a:lnTo>
                  <a:pt x="3525098" y="905354"/>
                </a:lnTo>
                <a:lnTo>
                  <a:pt x="3533966" y="882304"/>
                </a:lnTo>
                <a:cubicBezTo>
                  <a:pt x="3539614" y="867597"/>
                  <a:pt x="3539385" y="855824"/>
                  <a:pt x="3533318" y="849757"/>
                </a:cubicBezTo>
                <a:cubicBezTo>
                  <a:pt x="3527003" y="843442"/>
                  <a:pt x="3521774" y="845575"/>
                  <a:pt x="3517726" y="856138"/>
                </a:cubicBezTo>
                <a:close/>
                <a:moveTo>
                  <a:pt x="3711112" y="849195"/>
                </a:moveTo>
                <a:cubicBezTo>
                  <a:pt x="3707292" y="853014"/>
                  <a:pt x="3704444" y="867216"/>
                  <a:pt x="3704768" y="880751"/>
                </a:cubicBezTo>
                <a:lnTo>
                  <a:pt x="3705377" y="905354"/>
                </a:lnTo>
                <a:lnTo>
                  <a:pt x="3714569" y="882361"/>
                </a:lnTo>
                <a:cubicBezTo>
                  <a:pt x="3724475" y="857577"/>
                  <a:pt x="3722427" y="837889"/>
                  <a:pt x="3711112" y="849195"/>
                </a:cubicBezTo>
                <a:close/>
                <a:moveTo>
                  <a:pt x="2586981" y="872017"/>
                </a:moveTo>
                <a:cubicBezTo>
                  <a:pt x="2584247" y="882494"/>
                  <a:pt x="2586190" y="891067"/>
                  <a:pt x="2591314" y="891067"/>
                </a:cubicBezTo>
                <a:cubicBezTo>
                  <a:pt x="2596439" y="891067"/>
                  <a:pt x="2593896" y="897801"/>
                  <a:pt x="2585657" y="906030"/>
                </a:cubicBezTo>
                <a:cubicBezTo>
                  <a:pt x="2567654" y="924042"/>
                  <a:pt x="2566302" y="938587"/>
                  <a:pt x="2582599" y="938977"/>
                </a:cubicBezTo>
                <a:cubicBezTo>
                  <a:pt x="2589210" y="939139"/>
                  <a:pt x="2587085" y="943587"/>
                  <a:pt x="2577837" y="948979"/>
                </a:cubicBezTo>
                <a:cubicBezTo>
                  <a:pt x="2550928" y="964644"/>
                  <a:pt x="2558110" y="984723"/>
                  <a:pt x="2592124" y="988952"/>
                </a:cubicBezTo>
                <a:lnTo>
                  <a:pt x="2623080" y="992791"/>
                </a:lnTo>
                <a:lnTo>
                  <a:pt x="2588390" y="994315"/>
                </a:lnTo>
                <a:lnTo>
                  <a:pt x="2553710" y="995839"/>
                </a:lnTo>
                <a:lnTo>
                  <a:pt x="2547461" y="1022033"/>
                </a:lnTo>
                <a:cubicBezTo>
                  <a:pt x="2544023" y="1036434"/>
                  <a:pt x="2539079" y="1055437"/>
                  <a:pt x="2536460" y="1064257"/>
                </a:cubicBezTo>
                <a:lnTo>
                  <a:pt x="2531717" y="1080287"/>
                </a:lnTo>
                <a:lnTo>
                  <a:pt x="2563111" y="1084164"/>
                </a:lnTo>
                <a:lnTo>
                  <a:pt x="2594505" y="1088041"/>
                </a:lnTo>
                <a:lnTo>
                  <a:pt x="2561120" y="1089565"/>
                </a:lnTo>
                <a:lnTo>
                  <a:pt x="2527725" y="1091089"/>
                </a:lnTo>
                <a:lnTo>
                  <a:pt x="2497065" y="1212533"/>
                </a:lnTo>
                <a:cubicBezTo>
                  <a:pt x="2372449" y="1706004"/>
                  <a:pt x="2265836" y="2150088"/>
                  <a:pt x="2270255" y="2157251"/>
                </a:cubicBezTo>
                <a:cubicBezTo>
                  <a:pt x="2273160" y="2161946"/>
                  <a:pt x="2271789" y="2167223"/>
                  <a:pt x="2267207" y="2168985"/>
                </a:cubicBezTo>
                <a:cubicBezTo>
                  <a:pt x="2262635" y="2170738"/>
                  <a:pt x="2255892" y="2181816"/>
                  <a:pt x="2252224" y="2193608"/>
                </a:cubicBezTo>
                <a:lnTo>
                  <a:pt x="2245557" y="2215039"/>
                </a:lnTo>
                <a:lnTo>
                  <a:pt x="2262873" y="2215639"/>
                </a:lnTo>
                <a:lnTo>
                  <a:pt x="2280180" y="2216249"/>
                </a:lnTo>
                <a:lnTo>
                  <a:pt x="2258749" y="2224859"/>
                </a:lnTo>
                <a:cubicBezTo>
                  <a:pt x="2246957" y="2229603"/>
                  <a:pt x="2237318" y="2240575"/>
                  <a:pt x="2237318" y="2249262"/>
                </a:cubicBezTo>
                <a:lnTo>
                  <a:pt x="2237318" y="2265045"/>
                </a:lnTo>
                <a:lnTo>
                  <a:pt x="2267084" y="2259092"/>
                </a:lnTo>
                <a:cubicBezTo>
                  <a:pt x="2283457" y="2255815"/>
                  <a:pt x="2300307" y="2253139"/>
                  <a:pt x="2304545" y="2253139"/>
                </a:cubicBezTo>
                <a:cubicBezTo>
                  <a:pt x="2308774" y="2253139"/>
                  <a:pt x="2314385" y="2245633"/>
                  <a:pt x="2317023" y="2236470"/>
                </a:cubicBezTo>
                <a:cubicBezTo>
                  <a:pt x="2356647" y="2098520"/>
                  <a:pt x="2363114" y="2081689"/>
                  <a:pt x="2376478" y="2081689"/>
                </a:cubicBezTo>
                <a:cubicBezTo>
                  <a:pt x="2385860" y="2081689"/>
                  <a:pt x="2389232" y="2087585"/>
                  <a:pt x="2386013" y="2098358"/>
                </a:cubicBezTo>
                <a:cubicBezTo>
                  <a:pt x="2352085" y="2211638"/>
                  <a:pt x="2322710" y="2333768"/>
                  <a:pt x="2326815" y="2344465"/>
                </a:cubicBezTo>
                <a:cubicBezTo>
                  <a:pt x="2329644" y="2351865"/>
                  <a:pt x="2327815" y="2357914"/>
                  <a:pt x="2322748" y="2357914"/>
                </a:cubicBezTo>
                <a:cubicBezTo>
                  <a:pt x="2317671" y="2357914"/>
                  <a:pt x="2313518" y="2368372"/>
                  <a:pt x="2313518" y="2381164"/>
                </a:cubicBezTo>
                <a:cubicBezTo>
                  <a:pt x="2313518" y="2393956"/>
                  <a:pt x="2309232" y="2407063"/>
                  <a:pt x="2303993" y="2410301"/>
                </a:cubicBezTo>
                <a:cubicBezTo>
                  <a:pt x="2298754" y="2413540"/>
                  <a:pt x="2294468" y="2422655"/>
                  <a:pt x="2294468" y="2430551"/>
                </a:cubicBezTo>
                <a:lnTo>
                  <a:pt x="2294468" y="2444925"/>
                </a:lnTo>
                <a:lnTo>
                  <a:pt x="2315899" y="2439172"/>
                </a:lnTo>
                <a:lnTo>
                  <a:pt x="2337330" y="2433419"/>
                </a:lnTo>
                <a:lnTo>
                  <a:pt x="2312327" y="2447735"/>
                </a:lnTo>
                <a:cubicBezTo>
                  <a:pt x="2281866" y="2465175"/>
                  <a:pt x="2270646" y="2497979"/>
                  <a:pt x="2293106" y="2503942"/>
                </a:cubicBezTo>
                <a:lnTo>
                  <a:pt x="2308755" y="2508104"/>
                </a:lnTo>
                <a:lnTo>
                  <a:pt x="2293106" y="2509209"/>
                </a:lnTo>
                <a:cubicBezTo>
                  <a:pt x="2277466" y="2510314"/>
                  <a:pt x="2261064" y="2537241"/>
                  <a:pt x="2270370" y="2546537"/>
                </a:cubicBezTo>
                <a:cubicBezTo>
                  <a:pt x="2273075" y="2549252"/>
                  <a:pt x="2292020" y="2546452"/>
                  <a:pt x="2312470" y="2540327"/>
                </a:cubicBezTo>
                <a:cubicBezTo>
                  <a:pt x="2348598" y="2529507"/>
                  <a:pt x="2372982" y="2499970"/>
                  <a:pt x="2351656" y="2492864"/>
                </a:cubicBezTo>
                <a:cubicBezTo>
                  <a:pt x="2344874" y="2490607"/>
                  <a:pt x="2346170" y="2485416"/>
                  <a:pt x="2355247" y="2478396"/>
                </a:cubicBezTo>
                <a:cubicBezTo>
                  <a:pt x="2363076" y="2472347"/>
                  <a:pt x="2388756" y="2391194"/>
                  <a:pt x="2412626" y="2297078"/>
                </a:cubicBezTo>
                <a:cubicBezTo>
                  <a:pt x="2436381" y="2203371"/>
                  <a:pt x="2458165" y="2124361"/>
                  <a:pt x="2461032" y="2121503"/>
                </a:cubicBezTo>
                <a:cubicBezTo>
                  <a:pt x="2463889" y="2118636"/>
                  <a:pt x="2470728" y="2120789"/>
                  <a:pt x="2476214" y="2126275"/>
                </a:cubicBezTo>
                <a:cubicBezTo>
                  <a:pt x="2483168" y="2133229"/>
                  <a:pt x="2474185" y="2180654"/>
                  <a:pt x="2446582" y="2282781"/>
                </a:cubicBezTo>
                <a:cubicBezTo>
                  <a:pt x="2424789" y="2363372"/>
                  <a:pt x="2405796" y="2437895"/>
                  <a:pt x="2404367" y="2448382"/>
                </a:cubicBezTo>
                <a:cubicBezTo>
                  <a:pt x="2402929" y="2458869"/>
                  <a:pt x="2399652" y="2473881"/>
                  <a:pt x="2397081" y="2481739"/>
                </a:cubicBezTo>
                <a:cubicBezTo>
                  <a:pt x="2364362" y="2581713"/>
                  <a:pt x="2364400" y="2578903"/>
                  <a:pt x="2395804" y="2566959"/>
                </a:cubicBezTo>
                <a:cubicBezTo>
                  <a:pt x="2409625" y="2561701"/>
                  <a:pt x="2422770" y="2559244"/>
                  <a:pt x="2425018" y="2561482"/>
                </a:cubicBezTo>
                <a:cubicBezTo>
                  <a:pt x="2427256" y="2563730"/>
                  <a:pt x="2414254" y="2570464"/>
                  <a:pt x="2396119" y="2576446"/>
                </a:cubicBezTo>
                <a:cubicBezTo>
                  <a:pt x="2377278" y="2582666"/>
                  <a:pt x="2361067" y="2595315"/>
                  <a:pt x="2358276" y="2605973"/>
                </a:cubicBezTo>
                <a:cubicBezTo>
                  <a:pt x="2352370" y="2628567"/>
                  <a:pt x="2367915" y="2629995"/>
                  <a:pt x="2413273" y="2611050"/>
                </a:cubicBezTo>
                <a:lnTo>
                  <a:pt x="2445744" y="2597477"/>
                </a:lnTo>
                <a:lnTo>
                  <a:pt x="2457060" y="2556282"/>
                </a:lnTo>
                <a:cubicBezTo>
                  <a:pt x="2495426" y="2416531"/>
                  <a:pt x="2530078" y="2276418"/>
                  <a:pt x="2527059" y="2273208"/>
                </a:cubicBezTo>
                <a:cubicBezTo>
                  <a:pt x="2525116" y="2271160"/>
                  <a:pt x="2515924" y="2275275"/>
                  <a:pt x="2506628" y="2282371"/>
                </a:cubicBezTo>
                <a:cubicBezTo>
                  <a:pt x="2497331" y="2289467"/>
                  <a:pt x="2501265" y="2282581"/>
                  <a:pt x="2515372" y="2267064"/>
                </a:cubicBezTo>
                <a:cubicBezTo>
                  <a:pt x="2529469" y="2251548"/>
                  <a:pt x="2545166" y="2220297"/>
                  <a:pt x="2550243" y="2197627"/>
                </a:cubicBezTo>
                <a:cubicBezTo>
                  <a:pt x="2560739" y="2150764"/>
                  <a:pt x="2565244" y="2143878"/>
                  <a:pt x="2579618" y="2152755"/>
                </a:cubicBezTo>
                <a:cubicBezTo>
                  <a:pt x="2585418" y="2156336"/>
                  <a:pt x="2587142" y="2169690"/>
                  <a:pt x="2583628" y="2183702"/>
                </a:cubicBezTo>
                <a:lnTo>
                  <a:pt x="2577436" y="2208352"/>
                </a:lnTo>
                <a:lnTo>
                  <a:pt x="2588676" y="2201409"/>
                </a:lnTo>
                <a:cubicBezTo>
                  <a:pt x="2594858" y="2197589"/>
                  <a:pt x="2591210" y="2208733"/>
                  <a:pt x="2580580" y="2226183"/>
                </a:cubicBezTo>
                <a:cubicBezTo>
                  <a:pt x="2569940" y="2243623"/>
                  <a:pt x="2561225" y="2266274"/>
                  <a:pt x="2561206" y="2276504"/>
                </a:cubicBezTo>
                <a:lnTo>
                  <a:pt x="2561168" y="2295106"/>
                </a:lnTo>
                <a:lnTo>
                  <a:pt x="2601649" y="2257482"/>
                </a:lnTo>
                <a:lnTo>
                  <a:pt x="2642130" y="2219868"/>
                </a:lnTo>
                <a:lnTo>
                  <a:pt x="2596715" y="2267960"/>
                </a:lnTo>
                <a:lnTo>
                  <a:pt x="2551310" y="2316051"/>
                </a:lnTo>
                <a:lnTo>
                  <a:pt x="2509457" y="2472852"/>
                </a:lnTo>
                <a:cubicBezTo>
                  <a:pt x="2486444" y="2559101"/>
                  <a:pt x="2460832" y="2661742"/>
                  <a:pt x="2452554" y="2700957"/>
                </a:cubicBezTo>
                <a:cubicBezTo>
                  <a:pt x="2444267" y="2740171"/>
                  <a:pt x="2434685" y="2782386"/>
                  <a:pt x="2431256" y="2794759"/>
                </a:cubicBezTo>
                <a:lnTo>
                  <a:pt x="2425027" y="2817276"/>
                </a:lnTo>
                <a:lnTo>
                  <a:pt x="2446287" y="2805894"/>
                </a:lnTo>
                <a:cubicBezTo>
                  <a:pt x="2457984" y="2799636"/>
                  <a:pt x="2469461" y="2796435"/>
                  <a:pt x="2471804" y="2798769"/>
                </a:cubicBezTo>
                <a:cubicBezTo>
                  <a:pt x="2474138" y="2801112"/>
                  <a:pt x="2463489" y="2808227"/>
                  <a:pt x="2448125" y="2814590"/>
                </a:cubicBezTo>
                <a:lnTo>
                  <a:pt x="2420198" y="2826163"/>
                </a:lnTo>
                <a:lnTo>
                  <a:pt x="2415473" y="2856357"/>
                </a:lnTo>
                <a:cubicBezTo>
                  <a:pt x="2412883" y="2872959"/>
                  <a:pt x="2407539" y="2896686"/>
                  <a:pt x="2403605" y="2909068"/>
                </a:cubicBezTo>
                <a:lnTo>
                  <a:pt x="2396452" y="2931586"/>
                </a:lnTo>
                <a:lnTo>
                  <a:pt x="2419283" y="2925385"/>
                </a:lnTo>
                <a:lnTo>
                  <a:pt x="2442105" y="2919193"/>
                </a:lnTo>
                <a:lnTo>
                  <a:pt x="2417102" y="2933510"/>
                </a:lnTo>
                <a:cubicBezTo>
                  <a:pt x="2403358" y="2941377"/>
                  <a:pt x="2389699" y="2957017"/>
                  <a:pt x="2386765" y="2968257"/>
                </a:cubicBezTo>
                <a:lnTo>
                  <a:pt x="2381422" y="2988697"/>
                </a:lnTo>
                <a:lnTo>
                  <a:pt x="2411759" y="2983535"/>
                </a:lnTo>
                <a:lnTo>
                  <a:pt x="2442105" y="2978372"/>
                </a:lnTo>
                <a:lnTo>
                  <a:pt x="2411873" y="2991727"/>
                </a:lnTo>
                <a:cubicBezTo>
                  <a:pt x="2381784" y="3005014"/>
                  <a:pt x="2364058" y="3034846"/>
                  <a:pt x="2375373" y="3053153"/>
                </a:cubicBezTo>
                <a:cubicBezTo>
                  <a:pt x="2378640" y="3058440"/>
                  <a:pt x="2376773" y="3062764"/>
                  <a:pt x="2371230" y="3062764"/>
                </a:cubicBezTo>
                <a:cubicBezTo>
                  <a:pt x="2365686" y="3062764"/>
                  <a:pt x="2361143" y="3069727"/>
                  <a:pt x="2361143" y="3078242"/>
                </a:cubicBezTo>
                <a:lnTo>
                  <a:pt x="2361143" y="3093720"/>
                </a:lnTo>
                <a:lnTo>
                  <a:pt x="2391804" y="3087586"/>
                </a:lnTo>
                <a:cubicBezTo>
                  <a:pt x="2408663" y="3084214"/>
                  <a:pt x="2425551" y="3078318"/>
                  <a:pt x="2429332" y="3074489"/>
                </a:cubicBezTo>
                <a:cubicBezTo>
                  <a:pt x="2436657" y="3067060"/>
                  <a:pt x="2447516" y="3024197"/>
                  <a:pt x="2450983" y="2989012"/>
                </a:cubicBezTo>
                <a:cubicBezTo>
                  <a:pt x="2452135" y="2977268"/>
                  <a:pt x="2455964" y="2964761"/>
                  <a:pt x="2459498" y="2961237"/>
                </a:cubicBezTo>
                <a:cubicBezTo>
                  <a:pt x="2470280" y="2950455"/>
                  <a:pt x="2466642" y="2919889"/>
                  <a:pt x="2454574" y="2919889"/>
                </a:cubicBezTo>
                <a:cubicBezTo>
                  <a:pt x="2448325" y="2919889"/>
                  <a:pt x="2450468" y="2914536"/>
                  <a:pt x="2459326" y="2907982"/>
                </a:cubicBezTo>
                <a:cubicBezTo>
                  <a:pt x="2477195" y="2894762"/>
                  <a:pt x="2506380" y="2796064"/>
                  <a:pt x="2492416" y="2796064"/>
                </a:cubicBezTo>
                <a:cubicBezTo>
                  <a:pt x="2487568" y="2796064"/>
                  <a:pt x="2490340" y="2789330"/>
                  <a:pt x="2498579" y="2781100"/>
                </a:cubicBezTo>
                <a:cubicBezTo>
                  <a:pt x="2506809" y="2772861"/>
                  <a:pt x="2513543" y="2758640"/>
                  <a:pt x="2513543" y="2749487"/>
                </a:cubicBezTo>
                <a:cubicBezTo>
                  <a:pt x="2513543" y="2740333"/>
                  <a:pt x="2528183" y="2676344"/>
                  <a:pt x="2546080" y="2607288"/>
                </a:cubicBezTo>
                <a:cubicBezTo>
                  <a:pt x="2563978" y="2538241"/>
                  <a:pt x="2577056" y="2481739"/>
                  <a:pt x="2575141" y="2481739"/>
                </a:cubicBezTo>
                <a:cubicBezTo>
                  <a:pt x="2573226" y="2481739"/>
                  <a:pt x="2578122" y="2466270"/>
                  <a:pt x="2586028" y="2447373"/>
                </a:cubicBezTo>
                <a:cubicBezTo>
                  <a:pt x="2602392" y="2408206"/>
                  <a:pt x="2597877" y="2396966"/>
                  <a:pt x="2573303" y="2415721"/>
                </a:cubicBezTo>
                <a:cubicBezTo>
                  <a:pt x="2564006" y="2422817"/>
                  <a:pt x="2567883" y="2415931"/>
                  <a:pt x="2581923" y="2400414"/>
                </a:cubicBezTo>
                <a:cubicBezTo>
                  <a:pt x="2595953" y="2384898"/>
                  <a:pt x="2610460" y="2359343"/>
                  <a:pt x="2614165" y="2343626"/>
                </a:cubicBezTo>
                <a:lnTo>
                  <a:pt x="2620899" y="2315051"/>
                </a:lnTo>
                <a:lnTo>
                  <a:pt x="2588657" y="2343607"/>
                </a:lnTo>
                <a:lnTo>
                  <a:pt x="2556405" y="2372163"/>
                </a:lnTo>
                <a:lnTo>
                  <a:pt x="2586219" y="2338845"/>
                </a:lnTo>
                <a:cubicBezTo>
                  <a:pt x="2624461" y="2296106"/>
                  <a:pt x="2638482" y="2268369"/>
                  <a:pt x="2639473" y="2233451"/>
                </a:cubicBezTo>
                <a:cubicBezTo>
                  <a:pt x="2639911" y="2218049"/>
                  <a:pt x="2646369" y="2200370"/>
                  <a:pt x="2653837" y="2194179"/>
                </a:cubicBezTo>
                <a:lnTo>
                  <a:pt x="2667391" y="2182930"/>
                </a:lnTo>
                <a:lnTo>
                  <a:pt x="2675211" y="2195579"/>
                </a:lnTo>
                <a:cubicBezTo>
                  <a:pt x="2679783" y="2202971"/>
                  <a:pt x="2675516" y="2230069"/>
                  <a:pt x="2664962" y="2260749"/>
                </a:cubicBezTo>
                <a:cubicBezTo>
                  <a:pt x="2641654" y="2328491"/>
                  <a:pt x="2641578" y="2328272"/>
                  <a:pt x="2677249" y="2295401"/>
                </a:cubicBezTo>
                <a:lnTo>
                  <a:pt x="2707615" y="2267426"/>
                </a:lnTo>
                <a:lnTo>
                  <a:pt x="2677535" y="2306536"/>
                </a:lnTo>
                <a:cubicBezTo>
                  <a:pt x="2648912" y="2343769"/>
                  <a:pt x="2623642" y="2394985"/>
                  <a:pt x="2630520" y="2401862"/>
                </a:cubicBezTo>
                <a:cubicBezTo>
                  <a:pt x="2632282" y="2403624"/>
                  <a:pt x="2655284" y="2382669"/>
                  <a:pt x="2681631" y="2355294"/>
                </a:cubicBezTo>
                <a:cubicBezTo>
                  <a:pt x="2712434" y="2323310"/>
                  <a:pt x="2733666" y="2290972"/>
                  <a:pt x="2741067" y="2264769"/>
                </a:cubicBezTo>
                <a:cubicBezTo>
                  <a:pt x="2747953" y="2240442"/>
                  <a:pt x="2756678" y="2226536"/>
                  <a:pt x="2762707" y="2230260"/>
                </a:cubicBezTo>
                <a:cubicBezTo>
                  <a:pt x="2772470" y="2236299"/>
                  <a:pt x="2769575" y="2275675"/>
                  <a:pt x="2756478" y="2315051"/>
                </a:cubicBezTo>
                <a:cubicBezTo>
                  <a:pt x="2752544" y="2326872"/>
                  <a:pt x="2763403" y="2319652"/>
                  <a:pt x="2785129" y="2296001"/>
                </a:cubicBezTo>
                <a:lnTo>
                  <a:pt x="2820124" y="2257901"/>
                </a:lnTo>
                <a:lnTo>
                  <a:pt x="2781510" y="2315051"/>
                </a:lnTo>
                <a:cubicBezTo>
                  <a:pt x="2760269" y="2346484"/>
                  <a:pt x="2740114" y="2385060"/>
                  <a:pt x="2736714" y="2400776"/>
                </a:cubicBezTo>
                <a:lnTo>
                  <a:pt x="2730532" y="2429351"/>
                </a:lnTo>
                <a:lnTo>
                  <a:pt x="2775166" y="2381726"/>
                </a:lnTo>
                <a:cubicBezTo>
                  <a:pt x="2799712" y="2355533"/>
                  <a:pt x="2825963" y="2320176"/>
                  <a:pt x="2833488" y="2303145"/>
                </a:cubicBezTo>
                <a:cubicBezTo>
                  <a:pt x="2846603" y="2273484"/>
                  <a:pt x="2856643" y="2266045"/>
                  <a:pt x="2868102" y="2277504"/>
                </a:cubicBezTo>
                <a:cubicBezTo>
                  <a:pt x="2871026" y="2280418"/>
                  <a:pt x="2865339" y="2309355"/>
                  <a:pt x="2855481" y="2341798"/>
                </a:cubicBezTo>
                <a:cubicBezTo>
                  <a:pt x="2845613" y="2374230"/>
                  <a:pt x="2837507" y="2402596"/>
                  <a:pt x="2837469" y="2404815"/>
                </a:cubicBezTo>
                <a:cubicBezTo>
                  <a:pt x="2837421" y="2407044"/>
                  <a:pt x="2848947" y="2398471"/>
                  <a:pt x="2863063" y="2385765"/>
                </a:cubicBezTo>
                <a:lnTo>
                  <a:pt x="2888733" y="2362676"/>
                </a:lnTo>
                <a:lnTo>
                  <a:pt x="2859786" y="2400776"/>
                </a:lnTo>
                <a:cubicBezTo>
                  <a:pt x="2843860" y="2421731"/>
                  <a:pt x="2825744" y="2453878"/>
                  <a:pt x="2819505" y="2472214"/>
                </a:cubicBezTo>
                <a:lnTo>
                  <a:pt x="2808170" y="2505551"/>
                </a:lnTo>
                <a:lnTo>
                  <a:pt x="2865501" y="2448849"/>
                </a:lnTo>
                <a:cubicBezTo>
                  <a:pt x="2900829" y="2413892"/>
                  <a:pt x="2927671" y="2377583"/>
                  <a:pt x="2935472" y="2354190"/>
                </a:cubicBezTo>
                <a:cubicBezTo>
                  <a:pt x="2958722" y="2284448"/>
                  <a:pt x="2982173" y="2303907"/>
                  <a:pt x="2961542" y="2375830"/>
                </a:cubicBezTo>
                <a:lnTo>
                  <a:pt x="2952341" y="2407901"/>
                </a:lnTo>
                <a:lnTo>
                  <a:pt x="2973448" y="2390118"/>
                </a:lnTo>
                <a:lnTo>
                  <a:pt x="2994555" y="2372335"/>
                </a:lnTo>
                <a:lnTo>
                  <a:pt x="2972724" y="2397119"/>
                </a:lnTo>
                <a:cubicBezTo>
                  <a:pt x="2951703" y="2420988"/>
                  <a:pt x="2926690" y="2488483"/>
                  <a:pt x="2935567" y="2497369"/>
                </a:cubicBezTo>
                <a:cubicBezTo>
                  <a:pt x="2937948" y="2499741"/>
                  <a:pt x="2955769" y="2480053"/>
                  <a:pt x="2975182" y="2453611"/>
                </a:cubicBezTo>
                <a:cubicBezTo>
                  <a:pt x="3007709" y="2409292"/>
                  <a:pt x="3018368" y="2398519"/>
                  <a:pt x="3018368" y="2409930"/>
                </a:cubicBezTo>
                <a:cubicBezTo>
                  <a:pt x="3018368" y="2412349"/>
                  <a:pt x="2998242" y="2439029"/>
                  <a:pt x="2973648" y="2469233"/>
                </a:cubicBezTo>
                <a:cubicBezTo>
                  <a:pt x="2934795" y="2516924"/>
                  <a:pt x="2899562" y="2584942"/>
                  <a:pt x="2908821" y="2594382"/>
                </a:cubicBezTo>
                <a:cubicBezTo>
                  <a:pt x="2913707" y="2599363"/>
                  <a:pt x="2993327" y="2510552"/>
                  <a:pt x="3007195" y="2484653"/>
                </a:cubicBezTo>
                <a:cubicBezTo>
                  <a:pt x="3014148" y="2471671"/>
                  <a:pt x="3021045" y="2442972"/>
                  <a:pt x="3022521" y="2420893"/>
                </a:cubicBezTo>
                <a:cubicBezTo>
                  <a:pt x="3025635" y="2374306"/>
                  <a:pt x="3043495" y="2335606"/>
                  <a:pt x="3057801" y="2344455"/>
                </a:cubicBezTo>
                <a:cubicBezTo>
                  <a:pt x="3063783" y="2348141"/>
                  <a:pt x="3065088" y="2364286"/>
                  <a:pt x="3061097" y="2385203"/>
                </a:cubicBezTo>
                <a:cubicBezTo>
                  <a:pt x="3057459" y="2404243"/>
                  <a:pt x="3053048" y="2428399"/>
                  <a:pt x="3051286" y="2438876"/>
                </a:cubicBezTo>
                <a:cubicBezTo>
                  <a:pt x="3049524" y="2449354"/>
                  <a:pt x="3043781" y="2474948"/>
                  <a:pt x="3038513" y="2495760"/>
                </a:cubicBezTo>
                <a:cubicBezTo>
                  <a:pt x="3033255" y="2516562"/>
                  <a:pt x="3030160" y="2534803"/>
                  <a:pt x="3031646" y="2536289"/>
                </a:cubicBezTo>
                <a:cubicBezTo>
                  <a:pt x="3036160" y="2540803"/>
                  <a:pt x="3111751" y="2447887"/>
                  <a:pt x="3133354" y="2411282"/>
                </a:cubicBezTo>
                <a:cubicBezTo>
                  <a:pt x="3154480" y="2375468"/>
                  <a:pt x="3170768" y="2373716"/>
                  <a:pt x="3170768" y="2407263"/>
                </a:cubicBezTo>
                <a:lnTo>
                  <a:pt x="3170768" y="2426922"/>
                </a:lnTo>
                <a:lnTo>
                  <a:pt x="3183274" y="2416540"/>
                </a:lnTo>
                <a:cubicBezTo>
                  <a:pt x="3190161" y="2410825"/>
                  <a:pt x="3183674" y="2430666"/>
                  <a:pt x="3168863" y="2460612"/>
                </a:cubicBezTo>
                <a:cubicBezTo>
                  <a:pt x="3154061" y="2490568"/>
                  <a:pt x="3140345" y="2532221"/>
                  <a:pt x="3138402" y="2553176"/>
                </a:cubicBezTo>
                <a:cubicBezTo>
                  <a:pt x="3136449" y="2574131"/>
                  <a:pt x="3130077" y="2603344"/>
                  <a:pt x="3124238" y="2618089"/>
                </a:cubicBezTo>
                <a:cubicBezTo>
                  <a:pt x="3104760" y="2667267"/>
                  <a:pt x="3114094" y="2667905"/>
                  <a:pt x="3156737" y="2620308"/>
                </a:cubicBezTo>
                <a:cubicBezTo>
                  <a:pt x="3200962" y="2570950"/>
                  <a:pt x="3221412" y="2534422"/>
                  <a:pt x="3231633" y="2486501"/>
                </a:cubicBezTo>
                <a:lnTo>
                  <a:pt x="3237738" y="2457926"/>
                </a:lnTo>
                <a:lnTo>
                  <a:pt x="3220917" y="2477510"/>
                </a:lnTo>
                <a:cubicBezTo>
                  <a:pt x="3211668" y="2488273"/>
                  <a:pt x="3189856" y="2513991"/>
                  <a:pt x="3172425" y="2534660"/>
                </a:cubicBezTo>
                <a:cubicBezTo>
                  <a:pt x="3155004" y="2555319"/>
                  <a:pt x="3143945" y="2565797"/>
                  <a:pt x="3147851" y="2557939"/>
                </a:cubicBezTo>
                <a:cubicBezTo>
                  <a:pt x="3151756" y="2550081"/>
                  <a:pt x="3170749" y="2524363"/>
                  <a:pt x="3190046" y="2500789"/>
                </a:cubicBezTo>
                <a:cubicBezTo>
                  <a:pt x="3209344" y="2477215"/>
                  <a:pt x="3230194" y="2448287"/>
                  <a:pt x="3236386" y="2436495"/>
                </a:cubicBezTo>
                <a:cubicBezTo>
                  <a:pt x="3254731" y="2401557"/>
                  <a:pt x="3269142" y="2410444"/>
                  <a:pt x="3263417" y="2453164"/>
                </a:cubicBezTo>
                <a:cubicBezTo>
                  <a:pt x="3260217" y="2477034"/>
                  <a:pt x="3261817" y="2489102"/>
                  <a:pt x="3267713" y="2485454"/>
                </a:cubicBezTo>
                <a:cubicBezTo>
                  <a:pt x="3272885" y="2482263"/>
                  <a:pt x="3270333" y="2492759"/>
                  <a:pt x="3262046" y="2508790"/>
                </a:cubicBezTo>
                <a:cubicBezTo>
                  <a:pt x="3253750" y="2524830"/>
                  <a:pt x="3240777" y="2564949"/>
                  <a:pt x="3233214" y="2597944"/>
                </a:cubicBezTo>
                <a:lnTo>
                  <a:pt x="3219460" y="2657951"/>
                </a:lnTo>
                <a:lnTo>
                  <a:pt x="3238757" y="2634139"/>
                </a:lnTo>
                <a:cubicBezTo>
                  <a:pt x="3273552" y="2591210"/>
                  <a:pt x="3342218" y="2479205"/>
                  <a:pt x="3342218" y="2465394"/>
                </a:cubicBezTo>
                <a:cubicBezTo>
                  <a:pt x="3342218" y="2456879"/>
                  <a:pt x="3348390" y="2453812"/>
                  <a:pt x="3358887" y="2457107"/>
                </a:cubicBezTo>
                <a:cubicBezTo>
                  <a:pt x="3369878" y="2460555"/>
                  <a:pt x="3379308" y="2455097"/>
                  <a:pt x="3386566" y="2441086"/>
                </a:cubicBezTo>
                <a:cubicBezTo>
                  <a:pt x="3512344" y="2198303"/>
                  <a:pt x="3524498" y="2167204"/>
                  <a:pt x="3546262" y="2032454"/>
                </a:cubicBezTo>
                <a:cubicBezTo>
                  <a:pt x="3558712" y="1955368"/>
                  <a:pt x="3558188" y="1824361"/>
                  <a:pt x="3545196" y="1767364"/>
                </a:cubicBezTo>
                <a:lnTo>
                  <a:pt x="3539776" y="1743551"/>
                </a:lnTo>
                <a:lnTo>
                  <a:pt x="3530346" y="1772126"/>
                </a:lnTo>
                <a:cubicBezTo>
                  <a:pt x="3525165" y="1787843"/>
                  <a:pt x="3517706" y="1856422"/>
                  <a:pt x="3513773" y="1924526"/>
                </a:cubicBezTo>
                <a:cubicBezTo>
                  <a:pt x="3507296" y="2036616"/>
                  <a:pt x="3488931" y="2155384"/>
                  <a:pt x="3479530" y="2145973"/>
                </a:cubicBezTo>
                <a:cubicBezTo>
                  <a:pt x="3477492" y="2143944"/>
                  <a:pt x="3482197" y="2108978"/>
                  <a:pt x="3489989" y="2068278"/>
                </a:cubicBezTo>
                <a:cubicBezTo>
                  <a:pt x="3497771" y="2027587"/>
                  <a:pt x="3503800" y="1972161"/>
                  <a:pt x="3503390" y="1945119"/>
                </a:cubicBezTo>
                <a:lnTo>
                  <a:pt x="3502628" y="1895951"/>
                </a:lnTo>
                <a:lnTo>
                  <a:pt x="3485379" y="1957864"/>
                </a:lnTo>
                <a:cubicBezTo>
                  <a:pt x="3450555" y="2082822"/>
                  <a:pt x="3437439" y="2123846"/>
                  <a:pt x="3441792" y="2094262"/>
                </a:cubicBezTo>
                <a:cubicBezTo>
                  <a:pt x="3444288" y="2077336"/>
                  <a:pt x="3441764" y="2062486"/>
                  <a:pt x="3436087" y="2060591"/>
                </a:cubicBezTo>
                <a:lnTo>
                  <a:pt x="3425914" y="2057200"/>
                </a:lnTo>
                <a:lnTo>
                  <a:pt x="3436401" y="2019443"/>
                </a:lnTo>
                <a:cubicBezTo>
                  <a:pt x="3447660" y="1978905"/>
                  <a:pt x="3448869" y="1828610"/>
                  <a:pt x="3438316" y="1781651"/>
                </a:cubicBezTo>
                <a:lnTo>
                  <a:pt x="3431896" y="1753076"/>
                </a:lnTo>
                <a:lnTo>
                  <a:pt x="3424266" y="1786414"/>
                </a:lnTo>
                <a:cubicBezTo>
                  <a:pt x="3420066" y="1804749"/>
                  <a:pt x="3415084" y="1863271"/>
                  <a:pt x="3413189" y="1916459"/>
                </a:cubicBezTo>
                <a:cubicBezTo>
                  <a:pt x="3411284" y="1969656"/>
                  <a:pt x="3403006" y="2042522"/>
                  <a:pt x="3394777" y="2078384"/>
                </a:cubicBezTo>
                <a:cubicBezTo>
                  <a:pt x="3380232" y="2141773"/>
                  <a:pt x="3333369" y="2276246"/>
                  <a:pt x="3327883" y="2270350"/>
                </a:cubicBezTo>
                <a:cubicBezTo>
                  <a:pt x="3326378" y="2268741"/>
                  <a:pt x="3339617" y="2224240"/>
                  <a:pt x="3357315" y="2171462"/>
                </a:cubicBezTo>
                <a:lnTo>
                  <a:pt x="3389471" y="2075507"/>
                </a:lnTo>
                <a:lnTo>
                  <a:pt x="3394272" y="1990487"/>
                </a:lnTo>
                <a:lnTo>
                  <a:pt x="3399063" y="1905476"/>
                </a:lnTo>
                <a:lnTo>
                  <a:pt x="3380746" y="1957864"/>
                </a:lnTo>
                <a:cubicBezTo>
                  <a:pt x="3370669" y="1986677"/>
                  <a:pt x="3362173" y="2019033"/>
                  <a:pt x="3361849" y="2029778"/>
                </a:cubicBezTo>
                <a:cubicBezTo>
                  <a:pt x="3361525" y="2040512"/>
                  <a:pt x="3357382" y="2053371"/>
                  <a:pt x="3352629" y="2058353"/>
                </a:cubicBezTo>
                <a:cubicBezTo>
                  <a:pt x="3347885" y="2063325"/>
                  <a:pt x="3334550" y="2099548"/>
                  <a:pt x="3323006" y="2138839"/>
                </a:cubicBezTo>
                <a:cubicBezTo>
                  <a:pt x="3301927" y="2210572"/>
                  <a:pt x="3252302" y="2329339"/>
                  <a:pt x="3243396" y="2329339"/>
                </a:cubicBezTo>
                <a:cubicBezTo>
                  <a:pt x="3240777" y="2329339"/>
                  <a:pt x="3251121" y="2301802"/>
                  <a:pt x="3266380" y="2268150"/>
                </a:cubicBezTo>
                <a:cubicBezTo>
                  <a:pt x="3295441" y="2204057"/>
                  <a:pt x="3334903" y="2073916"/>
                  <a:pt x="3328445" y="2063467"/>
                </a:cubicBezTo>
                <a:cubicBezTo>
                  <a:pt x="3326368" y="2060115"/>
                  <a:pt x="3330674" y="2031768"/>
                  <a:pt x="3337998" y="2000479"/>
                </a:cubicBezTo>
                <a:cubicBezTo>
                  <a:pt x="3347180" y="1961245"/>
                  <a:pt x="3349390" y="1918430"/>
                  <a:pt x="3345133" y="1862614"/>
                </a:cubicBezTo>
                <a:lnTo>
                  <a:pt x="3338951" y="1781651"/>
                </a:lnTo>
                <a:lnTo>
                  <a:pt x="3324854" y="1814989"/>
                </a:lnTo>
                <a:cubicBezTo>
                  <a:pt x="3317091" y="1833324"/>
                  <a:pt x="3307404" y="1895589"/>
                  <a:pt x="3303318" y="1953358"/>
                </a:cubicBezTo>
                <a:lnTo>
                  <a:pt x="3295879" y="2058391"/>
                </a:lnTo>
                <a:lnTo>
                  <a:pt x="3265942" y="2151869"/>
                </a:lnTo>
                <a:cubicBezTo>
                  <a:pt x="3249473" y="2203276"/>
                  <a:pt x="3234166" y="2243509"/>
                  <a:pt x="3231928" y="2241280"/>
                </a:cubicBezTo>
                <a:cubicBezTo>
                  <a:pt x="3229699" y="2239042"/>
                  <a:pt x="3236367" y="2212515"/>
                  <a:pt x="3246749" y="2182340"/>
                </a:cubicBezTo>
                <a:cubicBezTo>
                  <a:pt x="3269894" y="2115074"/>
                  <a:pt x="3294936" y="1996631"/>
                  <a:pt x="3293621" y="1960645"/>
                </a:cubicBezTo>
                <a:cubicBezTo>
                  <a:pt x="3292974" y="1942833"/>
                  <a:pt x="3284696" y="1959197"/>
                  <a:pt x="3268561" y="2010251"/>
                </a:cubicBezTo>
                <a:lnTo>
                  <a:pt x="3244463" y="2086451"/>
                </a:lnTo>
                <a:lnTo>
                  <a:pt x="3236757" y="2065734"/>
                </a:lnTo>
                <a:cubicBezTo>
                  <a:pt x="3232452" y="2054143"/>
                  <a:pt x="3233471" y="2029054"/>
                  <a:pt x="3239072" y="2008765"/>
                </a:cubicBezTo>
                <a:cubicBezTo>
                  <a:pt x="3249340" y="1971570"/>
                  <a:pt x="3242310" y="1820266"/>
                  <a:pt x="3228585" y="1783185"/>
                </a:cubicBezTo>
                <a:lnTo>
                  <a:pt x="3221374" y="1763697"/>
                </a:lnTo>
                <a:lnTo>
                  <a:pt x="3214192" y="1791729"/>
                </a:lnTo>
                <a:cubicBezTo>
                  <a:pt x="3210239" y="1807140"/>
                  <a:pt x="3205725" y="1873329"/>
                  <a:pt x="3204162" y="1938814"/>
                </a:cubicBezTo>
                <a:lnTo>
                  <a:pt x="3201315" y="2057876"/>
                </a:lnTo>
                <a:lnTo>
                  <a:pt x="3176273" y="2134076"/>
                </a:lnTo>
                <a:cubicBezTo>
                  <a:pt x="3162510" y="2175986"/>
                  <a:pt x="3142955" y="2225278"/>
                  <a:pt x="3132830" y="2243614"/>
                </a:cubicBezTo>
                <a:cubicBezTo>
                  <a:pt x="3110598" y="2283876"/>
                  <a:pt x="3107274" y="2273980"/>
                  <a:pt x="3128953" y="2232070"/>
                </a:cubicBezTo>
                <a:cubicBezTo>
                  <a:pt x="3162376" y="2167433"/>
                  <a:pt x="3182007" y="2091700"/>
                  <a:pt x="3188294" y="2003108"/>
                </a:cubicBezTo>
                <a:cubicBezTo>
                  <a:pt x="3191923" y="1952025"/>
                  <a:pt x="3192551" y="1910239"/>
                  <a:pt x="3189694" y="1910239"/>
                </a:cubicBezTo>
                <a:cubicBezTo>
                  <a:pt x="3186836" y="1910239"/>
                  <a:pt x="3168577" y="1966532"/>
                  <a:pt x="3149117" y="2035321"/>
                </a:cubicBezTo>
                <a:cubicBezTo>
                  <a:pt x="3129658" y="2104120"/>
                  <a:pt x="3102931" y="2182349"/>
                  <a:pt x="3089729" y="2209152"/>
                </a:cubicBezTo>
                <a:cubicBezTo>
                  <a:pt x="3063612" y="2262188"/>
                  <a:pt x="3065821" y="2252577"/>
                  <a:pt x="3101550" y="2157889"/>
                </a:cubicBezTo>
                <a:cubicBezTo>
                  <a:pt x="3132573" y="2075650"/>
                  <a:pt x="3144374" y="1929279"/>
                  <a:pt x="3128039" y="1829276"/>
                </a:cubicBezTo>
                <a:lnTo>
                  <a:pt x="3120266" y="1781651"/>
                </a:lnTo>
                <a:lnTo>
                  <a:pt x="3113132" y="1805464"/>
                </a:lnTo>
                <a:cubicBezTo>
                  <a:pt x="3109208" y="1818561"/>
                  <a:pt x="3105436" y="1857137"/>
                  <a:pt x="3104750" y="1891189"/>
                </a:cubicBezTo>
                <a:cubicBezTo>
                  <a:pt x="3103064" y="1974914"/>
                  <a:pt x="3089043" y="2075698"/>
                  <a:pt x="3070489" y="2137401"/>
                </a:cubicBezTo>
                <a:cubicBezTo>
                  <a:pt x="3048838" y="2209410"/>
                  <a:pt x="3045667" y="2194579"/>
                  <a:pt x="3065707" y="2115026"/>
                </a:cubicBezTo>
                <a:cubicBezTo>
                  <a:pt x="3084386" y="2040884"/>
                  <a:pt x="3096654" y="1917354"/>
                  <a:pt x="3084605" y="1924802"/>
                </a:cubicBezTo>
                <a:cubicBezTo>
                  <a:pt x="3080337" y="1927431"/>
                  <a:pt x="3073870" y="1953435"/>
                  <a:pt x="3070232" y="1982581"/>
                </a:cubicBezTo>
                <a:cubicBezTo>
                  <a:pt x="3066231" y="2014576"/>
                  <a:pt x="3058259" y="2037626"/>
                  <a:pt x="3050105" y="2040760"/>
                </a:cubicBezTo>
                <a:cubicBezTo>
                  <a:pt x="3028912" y="2048894"/>
                  <a:pt x="3027102" y="2040760"/>
                  <a:pt x="3037799" y="1985601"/>
                </a:cubicBezTo>
                <a:lnTo>
                  <a:pt x="3047800" y="1934051"/>
                </a:lnTo>
                <a:lnTo>
                  <a:pt x="3036856" y="1855422"/>
                </a:lnTo>
                <a:cubicBezTo>
                  <a:pt x="3030836" y="1812169"/>
                  <a:pt x="3022073" y="1774412"/>
                  <a:pt x="3017377" y="1771517"/>
                </a:cubicBezTo>
                <a:cubicBezTo>
                  <a:pt x="3006233" y="1764630"/>
                  <a:pt x="3007786" y="1751105"/>
                  <a:pt x="2999823" y="1924526"/>
                </a:cubicBezTo>
                <a:lnTo>
                  <a:pt x="2992831" y="2076926"/>
                </a:lnTo>
                <a:lnTo>
                  <a:pt x="2971333" y="2132352"/>
                </a:lnTo>
                <a:cubicBezTo>
                  <a:pt x="2941568" y="2209076"/>
                  <a:pt x="2938939" y="2196379"/>
                  <a:pt x="2967171" y="2112312"/>
                </a:cubicBezTo>
                <a:lnTo>
                  <a:pt x="2990479" y="2042922"/>
                </a:lnTo>
                <a:lnTo>
                  <a:pt x="2987754" y="1950387"/>
                </a:lnTo>
                <a:lnTo>
                  <a:pt x="2985030" y="1857851"/>
                </a:lnTo>
                <a:lnTo>
                  <a:pt x="2962818" y="1950720"/>
                </a:lnTo>
                <a:lnTo>
                  <a:pt x="2940606" y="2043589"/>
                </a:lnTo>
                <a:lnTo>
                  <a:pt x="2924718" y="2043589"/>
                </a:lnTo>
                <a:lnTo>
                  <a:pt x="2908830" y="2043589"/>
                </a:lnTo>
                <a:lnTo>
                  <a:pt x="2908830" y="1969770"/>
                </a:lnTo>
                <a:cubicBezTo>
                  <a:pt x="2908830" y="1929174"/>
                  <a:pt x="2905106" y="1878806"/>
                  <a:pt x="2900544" y="1857851"/>
                </a:cubicBezTo>
                <a:lnTo>
                  <a:pt x="2892266" y="1819751"/>
                </a:lnTo>
                <a:lnTo>
                  <a:pt x="2884551" y="1838801"/>
                </a:lnTo>
                <a:cubicBezTo>
                  <a:pt x="2880303" y="1849279"/>
                  <a:pt x="2875845" y="1887855"/>
                  <a:pt x="2874636" y="1924526"/>
                </a:cubicBezTo>
                <a:cubicBezTo>
                  <a:pt x="2873188" y="1968560"/>
                  <a:pt x="2870892" y="1979876"/>
                  <a:pt x="2867863" y="1957864"/>
                </a:cubicBezTo>
                <a:lnTo>
                  <a:pt x="2863282" y="1924526"/>
                </a:lnTo>
                <a:lnTo>
                  <a:pt x="2847727" y="1976199"/>
                </a:lnTo>
                <a:cubicBezTo>
                  <a:pt x="2839174" y="2004612"/>
                  <a:pt x="2826258" y="2029835"/>
                  <a:pt x="2819029" y="2032244"/>
                </a:cubicBezTo>
                <a:lnTo>
                  <a:pt x="2805874" y="2036636"/>
                </a:lnTo>
                <a:lnTo>
                  <a:pt x="2812123" y="1991068"/>
                </a:lnTo>
                <a:cubicBezTo>
                  <a:pt x="2815561" y="1966008"/>
                  <a:pt x="2822267" y="1940776"/>
                  <a:pt x="2827030" y="1935013"/>
                </a:cubicBezTo>
                <a:cubicBezTo>
                  <a:pt x="2846194" y="1911801"/>
                  <a:pt x="2848785" y="1854099"/>
                  <a:pt x="2832821" y="1806026"/>
                </a:cubicBezTo>
                <a:cubicBezTo>
                  <a:pt x="2824010" y="1779527"/>
                  <a:pt x="2813333" y="1757839"/>
                  <a:pt x="2809084" y="1757839"/>
                </a:cubicBezTo>
                <a:cubicBezTo>
                  <a:pt x="2793130" y="1757839"/>
                  <a:pt x="2790416" y="1804902"/>
                  <a:pt x="2804122" y="1843764"/>
                </a:cubicBezTo>
                <a:cubicBezTo>
                  <a:pt x="2811942" y="1865928"/>
                  <a:pt x="2817848" y="1895304"/>
                  <a:pt x="2817238" y="1909058"/>
                </a:cubicBezTo>
                <a:lnTo>
                  <a:pt x="2816133" y="1934051"/>
                </a:lnTo>
                <a:lnTo>
                  <a:pt x="2811751" y="1915001"/>
                </a:lnTo>
                <a:cubicBezTo>
                  <a:pt x="2809342" y="1904524"/>
                  <a:pt x="2803046" y="1879140"/>
                  <a:pt x="2797759" y="1858594"/>
                </a:cubicBezTo>
                <a:lnTo>
                  <a:pt x="2788149" y="1821237"/>
                </a:lnTo>
                <a:lnTo>
                  <a:pt x="2779586" y="1834782"/>
                </a:lnTo>
                <a:cubicBezTo>
                  <a:pt x="2774871" y="1842230"/>
                  <a:pt x="2770118" y="1891189"/>
                  <a:pt x="2769032" y="1943576"/>
                </a:cubicBezTo>
                <a:lnTo>
                  <a:pt x="2767051" y="2038826"/>
                </a:lnTo>
                <a:lnTo>
                  <a:pt x="2763088" y="1976914"/>
                </a:lnTo>
                <a:lnTo>
                  <a:pt x="2759135" y="1915001"/>
                </a:lnTo>
                <a:lnTo>
                  <a:pt x="2743448" y="1972151"/>
                </a:lnTo>
                <a:cubicBezTo>
                  <a:pt x="2734818" y="2003584"/>
                  <a:pt x="2723493" y="2027158"/>
                  <a:pt x="2718283" y="2024539"/>
                </a:cubicBezTo>
                <a:cubicBezTo>
                  <a:pt x="2713073" y="2021919"/>
                  <a:pt x="2708682" y="1994021"/>
                  <a:pt x="2708529" y="1962541"/>
                </a:cubicBezTo>
                <a:cubicBezTo>
                  <a:pt x="2708234" y="1901247"/>
                  <a:pt x="2688984" y="1839973"/>
                  <a:pt x="2673106" y="1849784"/>
                </a:cubicBezTo>
                <a:cubicBezTo>
                  <a:pt x="2667114" y="1853489"/>
                  <a:pt x="2665448" y="1885169"/>
                  <a:pt x="2668724" y="1933013"/>
                </a:cubicBezTo>
                <a:lnTo>
                  <a:pt x="2674020" y="2010251"/>
                </a:lnTo>
                <a:lnTo>
                  <a:pt x="2662171" y="1967389"/>
                </a:lnTo>
                <a:lnTo>
                  <a:pt x="2650322" y="1924526"/>
                </a:lnTo>
                <a:lnTo>
                  <a:pt x="2643435" y="1960121"/>
                </a:lnTo>
                <a:cubicBezTo>
                  <a:pt x="2639644" y="1979705"/>
                  <a:pt x="2630472" y="2009708"/>
                  <a:pt x="2623042" y="2026796"/>
                </a:cubicBezTo>
                <a:lnTo>
                  <a:pt x="2609536" y="2057876"/>
                </a:lnTo>
                <a:lnTo>
                  <a:pt x="2607888" y="2034064"/>
                </a:lnTo>
                <a:cubicBezTo>
                  <a:pt x="2606974" y="2020967"/>
                  <a:pt x="2607126" y="1992906"/>
                  <a:pt x="2608212" y="1971704"/>
                </a:cubicBezTo>
                <a:cubicBezTo>
                  <a:pt x="2610202" y="1932708"/>
                  <a:pt x="2584761" y="1853089"/>
                  <a:pt x="2570302" y="1853089"/>
                </a:cubicBezTo>
                <a:cubicBezTo>
                  <a:pt x="2555110" y="1853089"/>
                  <a:pt x="2551033" y="1889865"/>
                  <a:pt x="2561577" y="1931737"/>
                </a:cubicBezTo>
                <a:cubicBezTo>
                  <a:pt x="2567435" y="1955006"/>
                  <a:pt x="2570388" y="1986486"/>
                  <a:pt x="2568131" y="2001679"/>
                </a:cubicBezTo>
                <a:lnTo>
                  <a:pt x="2564025" y="2029301"/>
                </a:lnTo>
                <a:lnTo>
                  <a:pt x="2561930" y="1991201"/>
                </a:lnTo>
                <a:cubicBezTo>
                  <a:pt x="2560768" y="1970246"/>
                  <a:pt x="2556415" y="1944529"/>
                  <a:pt x="2552233" y="1934051"/>
                </a:cubicBezTo>
                <a:lnTo>
                  <a:pt x="2544642" y="1915001"/>
                </a:lnTo>
                <a:lnTo>
                  <a:pt x="2533907" y="1953101"/>
                </a:lnTo>
                <a:cubicBezTo>
                  <a:pt x="2528002" y="1974056"/>
                  <a:pt x="2523154" y="1996564"/>
                  <a:pt x="2523125" y="2003108"/>
                </a:cubicBezTo>
                <a:cubicBezTo>
                  <a:pt x="2523096" y="2009661"/>
                  <a:pt x="2516724" y="2015014"/>
                  <a:pt x="2508961" y="2015014"/>
                </a:cubicBezTo>
                <a:lnTo>
                  <a:pt x="2494855" y="2015014"/>
                </a:lnTo>
                <a:lnTo>
                  <a:pt x="2500465" y="1974104"/>
                </a:lnTo>
                <a:lnTo>
                  <a:pt x="2506075" y="1933194"/>
                </a:lnTo>
                <a:lnTo>
                  <a:pt x="2479691" y="1901838"/>
                </a:lnTo>
                <a:lnTo>
                  <a:pt x="2453307" y="1870491"/>
                </a:lnTo>
                <a:lnTo>
                  <a:pt x="2444334" y="1886541"/>
                </a:lnTo>
                <a:cubicBezTo>
                  <a:pt x="2438105" y="1897666"/>
                  <a:pt x="2440286" y="1911782"/>
                  <a:pt x="2451459" y="1932603"/>
                </a:cubicBezTo>
                <a:cubicBezTo>
                  <a:pt x="2461232" y="1950825"/>
                  <a:pt x="2465975" y="1975733"/>
                  <a:pt x="2463508" y="1995964"/>
                </a:cubicBezTo>
                <a:lnTo>
                  <a:pt x="2459441" y="2029301"/>
                </a:lnTo>
                <a:lnTo>
                  <a:pt x="2457917" y="1989982"/>
                </a:lnTo>
                <a:cubicBezTo>
                  <a:pt x="2457079" y="1968360"/>
                  <a:pt x="2450221" y="1945548"/>
                  <a:pt x="2442667" y="1939281"/>
                </a:cubicBezTo>
                <a:lnTo>
                  <a:pt x="2428942" y="1927889"/>
                </a:lnTo>
                <a:lnTo>
                  <a:pt x="2422417" y="1962683"/>
                </a:lnTo>
                <a:cubicBezTo>
                  <a:pt x="2416874" y="1992239"/>
                  <a:pt x="2395842" y="2016223"/>
                  <a:pt x="2385946" y="2004289"/>
                </a:cubicBezTo>
                <a:cubicBezTo>
                  <a:pt x="2384327" y="2002327"/>
                  <a:pt x="2390242" y="1971618"/>
                  <a:pt x="2399090" y="1936032"/>
                </a:cubicBezTo>
                <a:lnTo>
                  <a:pt x="2415188" y="1871348"/>
                </a:lnTo>
                <a:lnTo>
                  <a:pt x="2400072" y="1862509"/>
                </a:lnTo>
                <a:lnTo>
                  <a:pt x="2384955" y="1853670"/>
                </a:lnTo>
                <a:lnTo>
                  <a:pt x="2401919" y="1853375"/>
                </a:lnTo>
                <a:cubicBezTo>
                  <a:pt x="2423732" y="1853003"/>
                  <a:pt x="2434657" y="1825161"/>
                  <a:pt x="2417302" y="1814170"/>
                </a:cubicBezTo>
                <a:lnTo>
                  <a:pt x="2404005" y="1805759"/>
                </a:lnTo>
                <a:lnTo>
                  <a:pt x="2420674" y="1805607"/>
                </a:lnTo>
                <a:cubicBezTo>
                  <a:pt x="2429837" y="1805531"/>
                  <a:pt x="2437667" y="1800111"/>
                  <a:pt x="2438076" y="1793558"/>
                </a:cubicBezTo>
                <a:cubicBezTo>
                  <a:pt x="2438476" y="1787014"/>
                  <a:pt x="2440905" y="1773079"/>
                  <a:pt x="2443477" y="1762601"/>
                </a:cubicBezTo>
                <a:cubicBezTo>
                  <a:pt x="2446058" y="1752124"/>
                  <a:pt x="2449211" y="1736141"/>
                  <a:pt x="2450497" y="1727073"/>
                </a:cubicBezTo>
                <a:cubicBezTo>
                  <a:pt x="2451783" y="1718015"/>
                  <a:pt x="2455774" y="1707661"/>
                  <a:pt x="2459374" y="1704061"/>
                </a:cubicBezTo>
                <a:cubicBezTo>
                  <a:pt x="2471433" y="1692002"/>
                  <a:pt x="2466080" y="1673552"/>
                  <a:pt x="2449249" y="1669152"/>
                </a:cubicBezTo>
                <a:lnTo>
                  <a:pt x="2432580" y="1664799"/>
                </a:lnTo>
                <a:lnTo>
                  <a:pt x="2454012" y="1663694"/>
                </a:lnTo>
                <a:cubicBezTo>
                  <a:pt x="2477433" y="1662484"/>
                  <a:pt x="2484768" y="1629842"/>
                  <a:pt x="2463537" y="1621269"/>
                </a:cubicBezTo>
                <a:cubicBezTo>
                  <a:pt x="2455983" y="1618221"/>
                  <a:pt x="2457317" y="1616193"/>
                  <a:pt x="2467185" y="1615716"/>
                </a:cubicBezTo>
                <a:cubicBezTo>
                  <a:pt x="2488673" y="1614678"/>
                  <a:pt x="2497969" y="1577064"/>
                  <a:pt x="2476929" y="1576264"/>
                </a:cubicBezTo>
                <a:cubicBezTo>
                  <a:pt x="2465908" y="1575835"/>
                  <a:pt x="2467613" y="1573063"/>
                  <a:pt x="2482587" y="1567043"/>
                </a:cubicBezTo>
                <a:cubicBezTo>
                  <a:pt x="2494379" y="1562300"/>
                  <a:pt x="2504018" y="1551861"/>
                  <a:pt x="2504018" y="1543831"/>
                </a:cubicBezTo>
                <a:cubicBezTo>
                  <a:pt x="2504018" y="1535325"/>
                  <a:pt x="2495074" y="1528839"/>
                  <a:pt x="2482587" y="1528286"/>
                </a:cubicBezTo>
                <a:lnTo>
                  <a:pt x="2461155" y="1527343"/>
                </a:lnTo>
                <a:lnTo>
                  <a:pt x="2484358" y="1520857"/>
                </a:lnTo>
                <a:cubicBezTo>
                  <a:pt x="2506237" y="1514751"/>
                  <a:pt x="2514952" y="1497968"/>
                  <a:pt x="2527011" y="1438751"/>
                </a:cubicBezTo>
                <a:cubicBezTo>
                  <a:pt x="2529145" y="1428274"/>
                  <a:pt x="2533879" y="1412205"/>
                  <a:pt x="2537527" y="1403033"/>
                </a:cubicBezTo>
                <a:cubicBezTo>
                  <a:pt x="2541585" y="1392831"/>
                  <a:pt x="2539794" y="1386364"/>
                  <a:pt x="2532936" y="1386364"/>
                </a:cubicBezTo>
                <a:cubicBezTo>
                  <a:pt x="2525906" y="1386364"/>
                  <a:pt x="2527307" y="1380763"/>
                  <a:pt x="2536679" y="1371400"/>
                </a:cubicBezTo>
                <a:cubicBezTo>
                  <a:pt x="2554681" y="1353388"/>
                  <a:pt x="2556034" y="1338844"/>
                  <a:pt x="2539737" y="1338453"/>
                </a:cubicBezTo>
                <a:cubicBezTo>
                  <a:pt x="2532612" y="1338272"/>
                  <a:pt x="2534088" y="1334500"/>
                  <a:pt x="2543413" y="1329061"/>
                </a:cubicBezTo>
                <a:cubicBezTo>
                  <a:pt x="2551986" y="1324051"/>
                  <a:pt x="2561939" y="1304268"/>
                  <a:pt x="2565540" y="1285094"/>
                </a:cubicBezTo>
                <a:lnTo>
                  <a:pt x="2572074" y="1250232"/>
                </a:lnTo>
                <a:lnTo>
                  <a:pt x="2559482" y="1242241"/>
                </a:lnTo>
                <a:lnTo>
                  <a:pt x="2546880" y="1234259"/>
                </a:lnTo>
                <a:lnTo>
                  <a:pt x="2562530" y="1234107"/>
                </a:lnTo>
                <a:cubicBezTo>
                  <a:pt x="2581542" y="1233935"/>
                  <a:pt x="2594582" y="1204741"/>
                  <a:pt x="2579741" y="1195568"/>
                </a:cubicBezTo>
                <a:cubicBezTo>
                  <a:pt x="2572465" y="1191073"/>
                  <a:pt x="2573484" y="1187301"/>
                  <a:pt x="2582980" y="1183662"/>
                </a:cubicBezTo>
                <a:cubicBezTo>
                  <a:pt x="2590619" y="1180729"/>
                  <a:pt x="2600287" y="1161917"/>
                  <a:pt x="2604468" y="1141857"/>
                </a:cubicBezTo>
                <a:cubicBezTo>
                  <a:pt x="2608659" y="1121788"/>
                  <a:pt x="2612708" y="1103233"/>
                  <a:pt x="2613479" y="1100614"/>
                </a:cubicBezTo>
                <a:cubicBezTo>
                  <a:pt x="2632739" y="1035139"/>
                  <a:pt x="2637282" y="1012936"/>
                  <a:pt x="2632872" y="1005802"/>
                </a:cubicBezTo>
                <a:cubicBezTo>
                  <a:pt x="2629938" y="1001049"/>
                  <a:pt x="2631891" y="994467"/>
                  <a:pt x="2637215" y="991171"/>
                </a:cubicBezTo>
                <a:cubicBezTo>
                  <a:pt x="2654417" y="980542"/>
                  <a:pt x="2647493" y="959177"/>
                  <a:pt x="2625462" y="954938"/>
                </a:cubicBezTo>
                <a:lnTo>
                  <a:pt x="2604030" y="950807"/>
                </a:lnTo>
                <a:lnTo>
                  <a:pt x="2630224" y="949512"/>
                </a:lnTo>
                <a:lnTo>
                  <a:pt x="2656418" y="948217"/>
                </a:lnTo>
                <a:lnTo>
                  <a:pt x="2656418" y="929833"/>
                </a:lnTo>
                <a:cubicBezTo>
                  <a:pt x="2656418" y="918337"/>
                  <a:pt x="2648388" y="909898"/>
                  <a:pt x="2634987" y="907316"/>
                </a:cubicBezTo>
                <a:lnTo>
                  <a:pt x="2613555" y="903182"/>
                </a:lnTo>
                <a:lnTo>
                  <a:pt x="2638730" y="901887"/>
                </a:lnTo>
                <a:cubicBezTo>
                  <a:pt x="2661466" y="900715"/>
                  <a:pt x="2675468" y="885409"/>
                  <a:pt x="2675468" y="861711"/>
                </a:cubicBezTo>
                <a:cubicBezTo>
                  <a:pt x="2675468" y="856900"/>
                  <a:pt x="2656675" y="852967"/>
                  <a:pt x="2633720" y="852967"/>
                </a:cubicBezTo>
                <a:lnTo>
                  <a:pt x="2591962" y="852967"/>
                </a:lnTo>
                <a:lnTo>
                  <a:pt x="2586981" y="872017"/>
                </a:lnTo>
                <a:close/>
                <a:moveTo>
                  <a:pt x="3140745" y="869388"/>
                </a:moveTo>
                <a:cubicBezTo>
                  <a:pt x="3138621" y="894162"/>
                  <a:pt x="3136430" y="903421"/>
                  <a:pt x="3128191" y="922432"/>
                </a:cubicBezTo>
                <a:cubicBezTo>
                  <a:pt x="3124124" y="931824"/>
                  <a:pt x="3123067" y="941797"/>
                  <a:pt x="3125858" y="944578"/>
                </a:cubicBezTo>
                <a:cubicBezTo>
                  <a:pt x="3128648" y="947369"/>
                  <a:pt x="3133754" y="940759"/>
                  <a:pt x="3137202" y="929881"/>
                </a:cubicBezTo>
                <a:cubicBezTo>
                  <a:pt x="3144574" y="906669"/>
                  <a:pt x="3163567" y="904249"/>
                  <a:pt x="3180293" y="924404"/>
                </a:cubicBezTo>
                <a:cubicBezTo>
                  <a:pt x="3188484" y="934272"/>
                  <a:pt x="3188846" y="938692"/>
                  <a:pt x="3181455" y="938692"/>
                </a:cubicBezTo>
                <a:cubicBezTo>
                  <a:pt x="3175578" y="938692"/>
                  <a:pt x="3170768" y="947264"/>
                  <a:pt x="3170768" y="957739"/>
                </a:cubicBezTo>
                <a:cubicBezTo>
                  <a:pt x="3170768" y="990981"/>
                  <a:pt x="3185198" y="978341"/>
                  <a:pt x="3198438" y="933520"/>
                </a:cubicBezTo>
                <a:cubicBezTo>
                  <a:pt x="3205468" y="909717"/>
                  <a:pt x="3209611" y="888828"/>
                  <a:pt x="3207658" y="887104"/>
                </a:cubicBezTo>
                <a:cubicBezTo>
                  <a:pt x="3205706" y="885380"/>
                  <a:pt x="3190180" y="876884"/>
                  <a:pt x="3173149" y="868216"/>
                </a:cubicBezTo>
                <a:lnTo>
                  <a:pt x="3142193" y="852481"/>
                </a:lnTo>
                <a:lnTo>
                  <a:pt x="3140745" y="869388"/>
                </a:lnTo>
                <a:close/>
                <a:moveTo>
                  <a:pt x="3253912" y="858720"/>
                </a:moveTo>
                <a:cubicBezTo>
                  <a:pt x="3250092" y="862539"/>
                  <a:pt x="3247101" y="874598"/>
                  <a:pt x="3247254" y="885514"/>
                </a:cubicBezTo>
                <a:lnTo>
                  <a:pt x="3247549" y="905354"/>
                </a:lnTo>
                <a:lnTo>
                  <a:pt x="3257455" y="888323"/>
                </a:lnTo>
                <a:cubicBezTo>
                  <a:pt x="3268113" y="870016"/>
                  <a:pt x="3265389" y="847252"/>
                  <a:pt x="3253912" y="858720"/>
                </a:cubicBezTo>
                <a:close/>
                <a:moveTo>
                  <a:pt x="2701328" y="881361"/>
                </a:moveTo>
                <a:cubicBezTo>
                  <a:pt x="2695575" y="903373"/>
                  <a:pt x="2702300" y="907916"/>
                  <a:pt x="2746905" y="912164"/>
                </a:cubicBezTo>
                <a:lnTo>
                  <a:pt x="2775480" y="914879"/>
                </a:lnTo>
                <a:lnTo>
                  <a:pt x="2778528" y="893448"/>
                </a:lnTo>
                <a:lnTo>
                  <a:pt x="2781567" y="872017"/>
                </a:lnTo>
                <a:lnTo>
                  <a:pt x="2764241" y="871883"/>
                </a:lnTo>
                <a:cubicBezTo>
                  <a:pt x="2754706" y="871817"/>
                  <a:pt x="2737847" y="869331"/>
                  <a:pt x="2726789" y="866359"/>
                </a:cubicBezTo>
                <a:lnTo>
                  <a:pt x="2706662" y="860958"/>
                </a:lnTo>
                <a:lnTo>
                  <a:pt x="2701328" y="881361"/>
                </a:lnTo>
                <a:close/>
                <a:moveTo>
                  <a:pt x="2919146" y="869635"/>
                </a:moveTo>
                <a:cubicBezTo>
                  <a:pt x="2906992" y="881789"/>
                  <a:pt x="2914812" y="898087"/>
                  <a:pt x="2937853" y="908583"/>
                </a:cubicBezTo>
                <a:cubicBezTo>
                  <a:pt x="2971810" y="924061"/>
                  <a:pt x="2991755" y="922442"/>
                  <a:pt x="2988107" y="904506"/>
                </a:cubicBezTo>
                <a:cubicBezTo>
                  <a:pt x="2984859" y="888552"/>
                  <a:pt x="2928652" y="860129"/>
                  <a:pt x="2919146" y="869635"/>
                </a:cubicBezTo>
                <a:close/>
                <a:moveTo>
                  <a:pt x="3351886" y="883923"/>
                </a:moveTo>
                <a:lnTo>
                  <a:pt x="3352038" y="905354"/>
                </a:lnTo>
                <a:lnTo>
                  <a:pt x="3361268" y="891067"/>
                </a:lnTo>
                <a:cubicBezTo>
                  <a:pt x="3373203" y="872598"/>
                  <a:pt x="3373203" y="862492"/>
                  <a:pt x="3361268" y="862492"/>
                </a:cubicBezTo>
                <a:cubicBezTo>
                  <a:pt x="3356029" y="862492"/>
                  <a:pt x="3351809" y="872131"/>
                  <a:pt x="3351886" y="883923"/>
                </a:cubicBezTo>
                <a:close/>
                <a:moveTo>
                  <a:pt x="3455422" y="878598"/>
                </a:moveTo>
                <a:cubicBezTo>
                  <a:pt x="3453841" y="903325"/>
                  <a:pt x="3451641" y="912746"/>
                  <a:pt x="3443050" y="931548"/>
                </a:cubicBezTo>
                <a:cubicBezTo>
                  <a:pt x="3438859" y="940720"/>
                  <a:pt x="3438316" y="955710"/>
                  <a:pt x="3441849" y="964883"/>
                </a:cubicBezTo>
                <a:lnTo>
                  <a:pt x="3448269" y="981551"/>
                </a:lnTo>
                <a:lnTo>
                  <a:pt x="3457956" y="964301"/>
                </a:lnTo>
                <a:cubicBezTo>
                  <a:pt x="3463281" y="954815"/>
                  <a:pt x="3465319" y="941025"/>
                  <a:pt x="3462490" y="933653"/>
                </a:cubicBezTo>
                <a:cubicBezTo>
                  <a:pt x="3459661" y="926281"/>
                  <a:pt x="3461452" y="917718"/>
                  <a:pt x="3466462" y="914622"/>
                </a:cubicBezTo>
                <a:cubicBezTo>
                  <a:pt x="3478454" y="907212"/>
                  <a:pt x="3478168" y="874750"/>
                  <a:pt x="3466043" y="867254"/>
                </a:cubicBezTo>
                <a:cubicBezTo>
                  <a:pt x="3460804" y="864016"/>
                  <a:pt x="3456023" y="869121"/>
                  <a:pt x="3455422" y="878598"/>
                </a:cubicBezTo>
                <a:close/>
                <a:moveTo>
                  <a:pt x="3809086" y="893448"/>
                </a:moveTo>
                <a:lnTo>
                  <a:pt x="3809238" y="924404"/>
                </a:lnTo>
                <a:lnTo>
                  <a:pt x="3818468" y="910117"/>
                </a:lnTo>
                <a:cubicBezTo>
                  <a:pt x="3830565" y="891400"/>
                  <a:pt x="3830565" y="862492"/>
                  <a:pt x="3818468" y="862492"/>
                </a:cubicBezTo>
                <a:cubicBezTo>
                  <a:pt x="3813229" y="862492"/>
                  <a:pt x="3809009" y="876427"/>
                  <a:pt x="3809086" y="893448"/>
                </a:cubicBezTo>
                <a:close/>
                <a:moveTo>
                  <a:pt x="1893122" y="881694"/>
                </a:moveTo>
                <a:cubicBezTo>
                  <a:pt x="1878949" y="889981"/>
                  <a:pt x="1859709" y="950407"/>
                  <a:pt x="1864700" y="971007"/>
                </a:cubicBezTo>
                <a:cubicBezTo>
                  <a:pt x="1865824" y="975693"/>
                  <a:pt x="1862490" y="991762"/>
                  <a:pt x="1857270" y="1006726"/>
                </a:cubicBezTo>
                <a:lnTo>
                  <a:pt x="1847783" y="1033939"/>
                </a:lnTo>
                <a:lnTo>
                  <a:pt x="1860823" y="1033939"/>
                </a:lnTo>
                <a:cubicBezTo>
                  <a:pt x="1867986" y="1033939"/>
                  <a:pt x="1876587" y="1020004"/>
                  <a:pt x="1879930" y="1002983"/>
                </a:cubicBezTo>
                <a:cubicBezTo>
                  <a:pt x="1883273" y="985961"/>
                  <a:pt x="1889398" y="963454"/>
                  <a:pt x="1893551" y="952976"/>
                </a:cubicBezTo>
                <a:cubicBezTo>
                  <a:pt x="1911229" y="908335"/>
                  <a:pt x="1920897" y="872036"/>
                  <a:pt x="1915020" y="872302"/>
                </a:cubicBezTo>
                <a:cubicBezTo>
                  <a:pt x="1911544" y="872464"/>
                  <a:pt x="1901695" y="876693"/>
                  <a:pt x="1893122" y="881694"/>
                </a:cubicBezTo>
                <a:close/>
                <a:moveTo>
                  <a:pt x="3027893" y="881294"/>
                </a:moveTo>
                <a:cubicBezTo>
                  <a:pt x="3027893" y="896848"/>
                  <a:pt x="3085967" y="922528"/>
                  <a:pt x="3096758" y="911736"/>
                </a:cubicBezTo>
                <a:cubicBezTo>
                  <a:pt x="3103102" y="905392"/>
                  <a:pt x="3096549" y="897182"/>
                  <a:pt x="3077089" y="887114"/>
                </a:cubicBezTo>
                <a:cubicBezTo>
                  <a:pt x="3043647" y="869826"/>
                  <a:pt x="3027893" y="867959"/>
                  <a:pt x="3027893" y="881294"/>
                </a:cubicBezTo>
                <a:close/>
                <a:moveTo>
                  <a:pt x="3654047" y="878522"/>
                </a:moveTo>
                <a:cubicBezTo>
                  <a:pt x="3642979" y="898096"/>
                  <a:pt x="3638312" y="938072"/>
                  <a:pt x="3646503" y="943140"/>
                </a:cubicBezTo>
                <a:cubicBezTo>
                  <a:pt x="3651495" y="946216"/>
                  <a:pt x="3658457" y="933424"/>
                  <a:pt x="3661972" y="914698"/>
                </a:cubicBezTo>
                <a:cubicBezTo>
                  <a:pt x="3668030" y="882370"/>
                  <a:pt x="3663525" y="861777"/>
                  <a:pt x="3654047" y="878522"/>
                </a:cubicBezTo>
                <a:close/>
                <a:moveTo>
                  <a:pt x="3894668" y="902182"/>
                </a:moveTo>
                <a:cubicBezTo>
                  <a:pt x="3894668" y="936863"/>
                  <a:pt x="3898830" y="935606"/>
                  <a:pt x="3907793" y="898210"/>
                </a:cubicBezTo>
                <a:cubicBezTo>
                  <a:pt x="3911527" y="882656"/>
                  <a:pt x="3910136" y="872017"/>
                  <a:pt x="3904374" y="872017"/>
                </a:cubicBezTo>
                <a:cubicBezTo>
                  <a:pt x="3899040" y="872017"/>
                  <a:pt x="3894668" y="885590"/>
                  <a:pt x="3894668" y="902182"/>
                </a:cubicBezTo>
                <a:close/>
                <a:moveTo>
                  <a:pt x="4041753" y="894639"/>
                </a:moveTo>
                <a:cubicBezTo>
                  <a:pt x="4038105" y="909155"/>
                  <a:pt x="4039400" y="925309"/>
                  <a:pt x="4044620" y="930529"/>
                </a:cubicBezTo>
                <a:cubicBezTo>
                  <a:pt x="4056574" y="942483"/>
                  <a:pt x="4066546" y="897658"/>
                  <a:pt x="4055812" y="880275"/>
                </a:cubicBezTo>
                <a:cubicBezTo>
                  <a:pt x="4050764" y="872112"/>
                  <a:pt x="4046249" y="876722"/>
                  <a:pt x="4041753" y="894639"/>
                </a:cubicBezTo>
                <a:close/>
                <a:moveTo>
                  <a:pt x="4190695" y="887095"/>
                </a:moveTo>
                <a:cubicBezTo>
                  <a:pt x="4191152" y="898191"/>
                  <a:pt x="4193410" y="900449"/>
                  <a:pt x="4196448" y="892857"/>
                </a:cubicBezTo>
                <a:cubicBezTo>
                  <a:pt x="4199201" y="885980"/>
                  <a:pt x="4198858" y="877760"/>
                  <a:pt x="4195696" y="874598"/>
                </a:cubicBezTo>
                <a:cubicBezTo>
                  <a:pt x="4192534" y="871436"/>
                  <a:pt x="4190286" y="877055"/>
                  <a:pt x="4190695" y="887095"/>
                </a:cubicBezTo>
                <a:close/>
                <a:moveTo>
                  <a:pt x="2814390" y="888666"/>
                </a:moveTo>
                <a:cubicBezTo>
                  <a:pt x="2804036" y="899030"/>
                  <a:pt x="2808732" y="929167"/>
                  <a:pt x="2820724" y="929300"/>
                </a:cubicBezTo>
                <a:cubicBezTo>
                  <a:pt x="2827277" y="929367"/>
                  <a:pt x="2842270" y="932015"/>
                  <a:pt x="2854062" y="935167"/>
                </a:cubicBezTo>
                <a:lnTo>
                  <a:pt x="2875493" y="940911"/>
                </a:lnTo>
                <a:lnTo>
                  <a:pt x="2875493" y="921680"/>
                </a:lnTo>
                <a:cubicBezTo>
                  <a:pt x="2875493" y="902706"/>
                  <a:pt x="2826706" y="876351"/>
                  <a:pt x="2814390" y="888666"/>
                </a:cubicBezTo>
                <a:close/>
                <a:moveTo>
                  <a:pt x="3288878" y="894877"/>
                </a:moveTo>
                <a:cubicBezTo>
                  <a:pt x="3285392" y="903963"/>
                  <a:pt x="3287249" y="916108"/>
                  <a:pt x="3293012" y="921870"/>
                </a:cubicBezTo>
                <a:lnTo>
                  <a:pt x="3303489" y="932348"/>
                </a:lnTo>
                <a:lnTo>
                  <a:pt x="3309833" y="915832"/>
                </a:lnTo>
                <a:cubicBezTo>
                  <a:pt x="3313319" y="906745"/>
                  <a:pt x="3311462" y="894600"/>
                  <a:pt x="3305699" y="888838"/>
                </a:cubicBezTo>
                <a:lnTo>
                  <a:pt x="3295221" y="878360"/>
                </a:lnTo>
                <a:lnTo>
                  <a:pt x="3288878" y="894877"/>
                </a:lnTo>
                <a:close/>
                <a:moveTo>
                  <a:pt x="3391595" y="905707"/>
                </a:moveTo>
                <a:cubicBezTo>
                  <a:pt x="3395329" y="935539"/>
                  <a:pt x="3412636" y="941092"/>
                  <a:pt x="3416541" y="913708"/>
                </a:cubicBezTo>
                <a:cubicBezTo>
                  <a:pt x="3418237" y="901849"/>
                  <a:pt x="3413046" y="891048"/>
                  <a:pt x="3404007" y="887571"/>
                </a:cubicBezTo>
                <a:lnTo>
                  <a:pt x="3388585" y="881656"/>
                </a:lnTo>
                <a:lnTo>
                  <a:pt x="3391595" y="905707"/>
                </a:lnTo>
                <a:close/>
                <a:moveTo>
                  <a:pt x="4104885" y="907735"/>
                </a:moveTo>
                <a:lnTo>
                  <a:pt x="4105561" y="933929"/>
                </a:lnTo>
                <a:lnTo>
                  <a:pt x="4113743" y="914879"/>
                </a:lnTo>
                <a:cubicBezTo>
                  <a:pt x="4124925" y="888866"/>
                  <a:pt x="4124925" y="881542"/>
                  <a:pt x="4113743" y="881542"/>
                </a:cubicBezTo>
                <a:cubicBezTo>
                  <a:pt x="4108504" y="881542"/>
                  <a:pt x="4104523" y="893334"/>
                  <a:pt x="4104885" y="907735"/>
                </a:cubicBezTo>
                <a:close/>
                <a:moveTo>
                  <a:pt x="4329398" y="902592"/>
                </a:moveTo>
                <a:cubicBezTo>
                  <a:pt x="4326179" y="914593"/>
                  <a:pt x="4323921" y="932977"/>
                  <a:pt x="4324379" y="943454"/>
                </a:cubicBezTo>
                <a:cubicBezTo>
                  <a:pt x="4324836" y="953929"/>
                  <a:pt x="4329132" y="945788"/>
                  <a:pt x="4333923" y="925347"/>
                </a:cubicBezTo>
                <a:cubicBezTo>
                  <a:pt x="4343210" y="885771"/>
                  <a:pt x="4339238" y="865835"/>
                  <a:pt x="4329398" y="902592"/>
                </a:cubicBezTo>
                <a:close/>
                <a:moveTo>
                  <a:pt x="3562798" y="910117"/>
                </a:moveTo>
                <a:cubicBezTo>
                  <a:pt x="3562798" y="923214"/>
                  <a:pt x="3564960" y="928576"/>
                  <a:pt x="3567598" y="922023"/>
                </a:cubicBezTo>
                <a:cubicBezTo>
                  <a:pt x="3570246" y="915479"/>
                  <a:pt x="3570246" y="904764"/>
                  <a:pt x="3567598" y="898210"/>
                </a:cubicBezTo>
                <a:cubicBezTo>
                  <a:pt x="3564960" y="891667"/>
                  <a:pt x="3562798" y="897020"/>
                  <a:pt x="3562798" y="910117"/>
                </a:cubicBezTo>
                <a:close/>
                <a:moveTo>
                  <a:pt x="3990061" y="917260"/>
                </a:moveTo>
                <a:cubicBezTo>
                  <a:pt x="3989984" y="934282"/>
                  <a:pt x="3991566" y="948217"/>
                  <a:pt x="3993566" y="948217"/>
                </a:cubicBezTo>
                <a:cubicBezTo>
                  <a:pt x="4002234" y="948217"/>
                  <a:pt x="4005910" y="911088"/>
                  <a:pt x="3998424" y="899268"/>
                </a:cubicBezTo>
                <a:cubicBezTo>
                  <a:pt x="3992842" y="890457"/>
                  <a:pt x="3990166" y="896210"/>
                  <a:pt x="3990061" y="917260"/>
                </a:cubicBezTo>
                <a:close/>
                <a:moveTo>
                  <a:pt x="2909621" y="917260"/>
                </a:moveTo>
                <a:cubicBezTo>
                  <a:pt x="2895991" y="930900"/>
                  <a:pt x="2906382" y="950017"/>
                  <a:pt x="2932357" y="959063"/>
                </a:cubicBezTo>
                <a:cubicBezTo>
                  <a:pt x="2968676" y="971721"/>
                  <a:pt x="2975505" y="970636"/>
                  <a:pt x="2975505" y="952170"/>
                </a:cubicBezTo>
                <a:cubicBezTo>
                  <a:pt x="2975505" y="936749"/>
                  <a:pt x="2919698" y="907183"/>
                  <a:pt x="2909621" y="917260"/>
                </a:cubicBezTo>
                <a:close/>
                <a:moveTo>
                  <a:pt x="3018368" y="928052"/>
                </a:moveTo>
                <a:cubicBezTo>
                  <a:pt x="3018368" y="937920"/>
                  <a:pt x="3025874" y="948150"/>
                  <a:pt x="3035037" y="950788"/>
                </a:cubicBezTo>
                <a:cubicBezTo>
                  <a:pt x="3044200" y="953424"/>
                  <a:pt x="3059211" y="958663"/>
                  <a:pt x="3068374" y="962444"/>
                </a:cubicBezTo>
                <a:lnTo>
                  <a:pt x="3085043" y="969302"/>
                </a:lnTo>
                <a:lnTo>
                  <a:pt x="3085043" y="950769"/>
                </a:lnTo>
                <a:cubicBezTo>
                  <a:pt x="3085043" y="940139"/>
                  <a:pt x="3074689" y="927509"/>
                  <a:pt x="3060783" y="921175"/>
                </a:cubicBezTo>
                <a:cubicBezTo>
                  <a:pt x="3027150" y="905849"/>
                  <a:pt x="3018368" y="907269"/>
                  <a:pt x="3018368" y="928052"/>
                </a:cubicBezTo>
                <a:close/>
                <a:moveTo>
                  <a:pt x="3234776" y="922804"/>
                </a:moveTo>
                <a:cubicBezTo>
                  <a:pt x="3231004" y="932396"/>
                  <a:pt x="3227918" y="945045"/>
                  <a:pt x="3227918" y="950903"/>
                </a:cubicBezTo>
                <a:lnTo>
                  <a:pt x="3227918" y="961549"/>
                </a:lnTo>
                <a:lnTo>
                  <a:pt x="3238338" y="951131"/>
                </a:lnTo>
                <a:cubicBezTo>
                  <a:pt x="3244063" y="945407"/>
                  <a:pt x="3247158" y="932758"/>
                  <a:pt x="3245196" y="923033"/>
                </a:cubicBezTo>
                <a:lnTo>
                  <a:pt x="3241643" y="905354"/>
                </a:lnTo>
                <a:lnTo>
                  <a:pt x="3234776" y="922804"/>
                </a:lnTo>
                <a:close/>
                <a:moveTo>
                  <a:pt x="3340017" y="928748"/>
                </a:moveTo>
                <a:cubicBezTo>
                  <a:pt x="3333436" y="952189"/>
                  <a:pt x="3337370" y="965759"/>
                  <a:pt x="3347752" y="955386"/>
                </a:cubicBezTo>
                <a:cubicBezTo>
                  <a:pt x="3350790" y="952341"/>
                  <a:pt x="3351781" y="939844"/>
                  <a:pt x="3349933" y="927605"/>
                </a:cubicBezTo>
                <a:lnTo>
                  <a:pt x="3346590" y="905354"/>
                </a:lnTo>
                <a:lnTo>
                  <a:pt x="3340017" y="928748"/>
                </a:lnTo>
                <a:close/>
                <a:moveTo>
                  <a:pt x="3503019" y="922023"/>
                </a:moveTo>
                <a:cubicBezTo>
                  <a:pt x="3502390" y="928576"/>
                  <a:pt x="3502505" y="938968"/>
                  <a:pt x="3503267" y="945121"/>
                </a:cubicBezTo>
                <a:cubicBezTo>
                  <a:pt x="3504029" y="951274"/>
                  <a:pt x="3500247" y="959025"/>
                  <a:pt x="3494875" y="962349"/>
                </a:cubicBezTo>
                <a:cubicBezTo>
                  <a:pt x="3482283" y="970121"/>
                  <a:pt x="3482073" y="1014889"/>
                  <a:pt x="3494618" y="1014889"/>
                </a:cubicBezTo>
                <a:cubicBezTo>
                  <a:pt x="3503590" y="1014889"/>
                  <a:pt x="3508124" y="995486"/>
                  <a:pt x="3505019" y="970359"/>
                </a:cubicBezTo>
                <a:cubicBezTo>
                  <a:pt x="3504257" y="964206"/>
                  <a:pt x="3508039" y="956453"/>
                  <a:pt x="3513411" y="953129"/>
                </a:cubicBezTo>
                <a:cubicBezTo>
                  <a:pt x="3525993" y="945359"/>
                  <a:pt x="3526193" y="910117"/>
                  <a:pt x="3513668" y="910117"/>
                </a:cubicBezTo>
                <a:cubicBezTo>
                  <a:pt x="3508429" y="910117"/>
                  <a:pt x="3503638" y="915479"/>
                  <a:pt x="3503019" y="922023"/>
                </a:cubicBezTo>
                <a:close/>
                <a:moveTo>
                  <a:pt x="3689880" y="938692"/>
                </a:moveTo>
                <a:cubicBezTo>
                  <a:pt x="3686261" y="955157"/>
                  <a:pt x="3685451" y="970769"/>
                  <a:pt x="3688071" y="973388"/>
                </a:cubicBezTo>
                <a:cubicBezTo>
                  <a:pt x="3690690" y="976008"/>
                  <a:pt x="3695786" y="964682"/>
                  <a:pt x="3699405" y="948217"/>
                </a:cubicBezTo>
                <a:cubicBezTo>
                  <a:pt x="3703025" y="931748"/>
                  <a:pt x="3703835" y="916136"/>
                  <a:pt x="3701215" y="913517"/>
                </a:cubicBezTo>
                <a:cubicBezTo>
                  <a:pt x="3698596" y="910898"/>
                  <a:pt x="3693500" y="922223"/>
                  <a:pt x="3689880" y="938692"/>
                </a:cubicBezTo>
                <a:close/>
                <a:moveTo>
                  <a:pt x="3847795" y="925195"/>
                </a:moveTo>
                <a:cubicBezTo>
                  <a:pt x="3848252" y="936291"/>
                  <a:pt x="3850510" y="938549"/>
                  <a:pt x="3853548" y="930957"/>
                </a:cubicBezTo>
                <a:cubicBezTo>
                  <a:pt x="3856301" y="924080"/>
                  <a:pt x="3855958" y="915860"/>
                  <a:pt x="3852796" y="912698"/>
                </a:cubicBezTo>
                <a:cubicBezTo>
                  <a:pt x="3849634" y="909536"/>
                  <a:pt x="3847386" y="915155"/>
                  <a:pt x="3847795" y="925195"/>
                </a:cubicBezTo>
                <a:close/>
                <a:moveTo>
                  <a:pt x="3932768" y="939254"/>
                </a:moveTo>
                <a:cubicBezTo>
                  <a:pt x="3932768" y="956253"/>
                  <a:pt x="3936740" y="965940"/>
                  <a:pt x="3942293" y="962501"/>
                </a:cubicBezTo>
                <a:cubicBezTo>
                  <a:pt x="3947532" y="959263"/>
                  <a:pt x="3951818" y="946159"/>
                  <a:pt x="3951818" y="933367"/>
                </a:cubicBezTo>
                <a:cubicBezTo>
                  <a:pt x="3951818" y="920575"/>
                  <a:pt x="3947532" y="910117"/>
                  <a:pt x="3942293" y="910117"/>
                </a:cubicBezTo>
                <a:cubicBezTo>
                  <a:pt x="3937054" y="910117"/>
                  <a:pt x="3932768" y="923233"/>
                  <a:pt x="3932768" y="939254"/>
                </a:cubicBezTo>
                <a:close/>
                <a:moveTo>
                  <a:pt x="1814322" y="979170"/>
                </a:moveTo>
                <a:cubicBezTo>
                  <a:pt x="1804616" y="1011917"/>
                  <a:pt x="1794462" y="1045131"/>
                  <a:pt x="1791757" y="1052989"/>
                </a:cubicBezTo>
                <a:cubicBezTo>
                  <a:pt x="1788452" y="1062580"/>
                  <a:pt x="1790014" y="1064152"/>
                  <a:pt x="1796510" y="1057751"/>
                </a:cubicBezTo>
                <a:cubicBezTo>
                  <a:pt x="1808664" y="1045769"/>
                  <a:pt x="1846802" y="919642"/>
                  <a:pt x="1838268" y="919642"/>
                </a:cubicBezTo>
                <a:cubicBezTo>
                  <a:pt x="1834801" y="919642"/>
                  <a:pt x="1824028" y="946435"/>
                  <a:pt x="1814322" y="979170"/>
                </a:cubicBezTo>
                <a:close/>
                <a:moveTo>
                  <a:pt x="2689241" y="929995"/>
                </a:moveTo>
                <a:cubicBezTo>
                  <a:pt x="2680516" y="944121"/>
                  <a:pt x="2693546" y="954148"/>
                  <a:pt x="2729236" y="960806"/>
                </a:cubicBezTo>
                <a:lnTo>
                  <a:pt x="2759202" y="966387"/>
                </a:lnTo>
                <a:lnTo>
                  <a:pt x="2763908" y="948398"/>
                </a:lnTo>
                <a:cubicBezTo>
                  <a:pt x="2770889" y="921709"/>
                  <a:pt x="2704481" y="905345"/>
                  <a:pt x="2689241" y="929995"/>
                </a:cubicBezTo>
                <a:close/>
                <a:moveTo>
                  <a:pt x="4181170" y="934720"/>
                </a:moveTo>
                <a:cubicBezTo>
                  <a:pt x="4181627" y="945816"/>
                  <a:pt x="4183885" y="948074"/>
                  <a:pt x="4186923" y="940482"/>
                </a:cubicBezTo>
                <a:cubicBezTo>
                  <a:pt x="4189676" y="933605"/>
                  <a:pt x="4189333" y="925385"/>
                  <a:pt x="4186171" y="922223"/>
                </a:cubicBezTo>
                <a:cubicBezTo>
                  <a:pt x="4183009" y="919061"/>
                  <a:pt x="4180761" y="924680"/>
                  <a:pt x="4181170" y="934720"/>
                </a:cubicBezTo>
                <a:close/>
                <a:moveTo>
                  <a:pt x="2794826" y="946121"/>
                </a:moveTo>
                <a:cubicBezTo>
                  <a:pt x="2787215" y="965949"/>
                  <a:pt x="2800017" y="977122"/>
                  <a:pt x="2833116" y="979551"/>
                </a:cubicBezTo>
                <a:cubicBezTo>
                  <a:pt x="2874769" y="982599"/>
                  <a:pt x="2875140" y="954224"/>
                  <a:pt x="2833602" y="941482"/>
                </a:cubicBezTo>
                <a:lnTo>
                  <a:pt x="2800502" y="931319"/>
                </a:lnTo>
                <a:lnTo>
                  <a:pt x="2794826" y="946121"/>
                </a:lnTo>
                <a:close/>
                <a:moveTo>
                  <a:pt x="3274419" y="943797"/>
                </a:moveTo>
                <a:cubicBezTo>
                  <a:pt x="3273790" y="954081"/>
                  <a:pt x="3273905" y="967540"/>
                  <a:pt x="3274667" y="973693"/>
                </a:cubicBezTo>
                <a:cubicBezTo>
                  <a:pt x="3275429" y="979846"/>
                  <a:pt x="3271647" y="987600"/>
                  <a:pt x="3266275" y="990924"/>
                </a:cubicBezTo>
                <a:cubicBezTo>
                  <a:pt x="3250492" y="1000668"/>
                  <a:pt x="3254845" y="1033939"/>
                  <a:pt x="3271895" y="1033939"/>
                </a:cubicBezTo>
                <a:lnTo>
                  <a:pt x="3287287" y="1033939"/>
                </a:lnTo>
                <a:lnTo>
                  <a:pt x="3282734" y="1010126"/>
                </a:lnTo>
                <a:cubicBezTo>
                  <a:pt x="3280229" y="997029"/>
                  <a:pt x="3281420" y="986314"/>
                  <a:pt x="3285373" y="986314"/>
                </a:cubicBezTo>
                <a:cubicBezTo>
                  <a:pt x="3300794" y="986314"/>
                  <a:pt x="3304156" y="953700"/>
                  <a:pt x="3290183" y="939720"/>
                </a:cubicBezTo>
                <a:lnTo>
                  <a:pt x="3275543" y="925080"/>
                </a:lnTo>
                <a:lnTo>
                  <a:pt x="3274419" y="943797"/>
                </a:lnTo>
                <a:close/>
                <a:moveTo>
                  <a:pt x="3595240" y="945426"/>
                </a:moveTo>
                <a:lnTo>
                  <a:pt x="3588744" y="962501"/>
                </a:lnTo>
                <a:lnTo>
                  <a:pt x="3600574" y="950760"/>
                </a:lnTo>
                <a:cubicBezTo>
                  <a:pt x="3607089" y="944292"/>
                  <a:pt x="3610013" y="936606"/>
                  <a:pt x="3607080" y="933681"/>
                </a:cubicBezTo>
                <a:cubicBezTo>
                  <a:pt x="3604146" y="930748"/>
                  <a:pt x="3598821" y="936034"/>
                  <a:pt x="3595240" y="945426"/>
                </a:cubicBezTo>
                <a:close/>
                <a:moveTo>
                  <a:pt x="3789893" y="949922"/>
                </a:moveTo>
                <a:cubicBezTo>
                  <a:pt x="3789893" y="961330"/>
                  <a:pt x="3784749" y="984904"/>
                  <a:pt x="3778453" y="1002297"/>
                </a:cubicBezTo>
                <a:lnTo>
                  <a:pt x="3767023" y="1033929"/>
                </a:lnTo>
                <a:lnTo>
                  <a:pt x="3778453" y="1045359"/>
                </a:lnTo>
                <a:lnTo>
                  <a:pt x="3789893" y="1056799"/>
                </a:lnTo>
                <a:lnTo>
                  <a:pt x="3791017" y="1033463"/>
                </a:lnTo>
                <a:cubicBezTo>
                  <a:pt x="3791645" y="1020623"/>
                  <a:pt x="3791531" y="1005088"/>
                  <a:pt x="3790769" y="998934"/>
                </a:cubicBezTo>
                <a:cubicBezTo>
                  <a:pt x="3790007" y="992781"/>
                  <a:pt x="3793789" y="985028"/>
                  <a:pt x="3799161" y="981704"/>
                </a:cubicBezTo>
                <a:cubicBezTo>
                  <a:pt x="3811753" y="973931"/>
                  <a:pt x="3811962" y="929167"/>
                  <a:pt x="3799418" y="929167"/>
                </a:cubicBezTo>
                <a:cubicBezTo>
                  <a:pt x="3794179" y="929167"/>
                  <a:pt x="3789893" y="938511"/>
                  <a:pt x="3789893" y="949922"/>
                </a:cubicBezTo>
                <a:close/>
                <a:moveTo>
                  <a:pt x="4286698" y="948217"/>
                </a:moveTo>
                <a:cubicBezTo>
                  <a:pt x="4286698" y="961311"/>
                  <a:pt x="4288860" y="966673"/>
                  <a:pt x="4291498" y="960120"/>
                </a:cubicBezTo>
                <a:cubicBezTo>
                  <a:pt x="4294147" y="953576"/>
                  <a:pt x="4294147" y="942864"/>
                  <a:pt x="4291498" y="936310"/>
                </a:cubicBezTo>
                <a:cubicBezTo>
                  <a:pt x="4288860" y="929767"/>
                  <a:pt x="4286698" y="935120"/>
                  <a:pt x="4286698" y="948217"/>
                </a:cubicBezTo>
                <a:close/>
                <a:moveTo>
                  <a:pt x="3377098" y="959501"/>
                </a:moveTo>
                <a:cubicBezTo>
                  <a:pt x="3371231" y="981923"/>
                  <a:pt x="3376327" y="995839"/>
                  <a:pt x="3390405" y="995839"/>
                </a:cubicBezTo>
                <a:cubicBezTo>
                  <a:pt x="3401778" y="995839"/>
                  <a:pt x="3402225" y="951103"/>
                  <a:pt x="3390929" y="944121"/>
                </a:cubicBezTo>
                <a:cubicBezTo>
                  <a:pt x="3386281" y="941254"/>
                  <a:pt x="3380061" y="948179"/>
                  <a:pt x="3377098" y="959501"/>
                </a:cubicBezTo>
                <a:close/>
                <a:moveTo>
                  <a:pt x="3543672" y="972541"/>
                </a:moveTo>
                <a:cubicBezTo>
                  <a:pt x="3527803" y="1029919"/>
                  <a:pt x="3519611" y="1077573"/>
                  <a:pt x="3526736" y="1071096"/>
                </a:cubicBezTo>
                <a:cubicBezTo>
                  <a:pt x="3536128" y="1062571"/>
                  <a:pt x="3562426" y="956243"/>
                  <a:pt x="3558102" y="944292"/>
                </a:cubicBezTo>
                <a:cubicBezTo>
                  <a:pt x="3556045" y="938596"/>
                  <a:pt x="3549549" y="951312"/>
                  <a:pt x="3543672" y="972541"/>
                </a:cubicBezTo>
                <a:close/>
                <a:moveTo>
                  <a:pt x="3730638" y="955358"/>
                </a:moveTo>
                <a:cubicBezTo>
                  <a:pt x="3725304" y="975941"/>
                  <a:pt x="3731409" y="995839"/>
                  <a:pt x="3743058" y="995839"/>
                </a:cubicBezTo>
                <a:cubicBezTo>
                  <a:pt x="3747859" y="995839"/>
                  <a:pt x="3751793" y="982980"/>
                  <a:pt x="3751793" y="967264"/>
                </a:cubicBezTo>
                <a:cubicBezTo>
                  <a:pt x="3751793" y="936301"/>
                  <a:pt x="3737648" y="928338"/>
                  <a:pt x="3730638" y="955358"/>
                </a:cubicBezTo>
                <a:close/>
                <a:moveTo>
                  <a:pt x="3881085" y="960568"/>
                </a:moveTo>
                <a:cubicBezTo>
                  <a:pt x="3876818" y="975217"/>
                  <a:pt x="3875989" y="989857"/>
                  <a:pt x="3879237" y="993105"/>
                </a:cubicBezTo>
                <a:cubicBezTo>
                  <a:pt x="3889896" y="1003773"/>
                  <a:pt x="3896173" y="988552"/>
                  <a:pt x="3892477" y="960987"/>
                </a:cubicBezTo>
                <a:lnTo>
                  <a:pt x="3888848" y="933929"/>
                </a:lnTo>
                <a:lnTo>
                  <a:pt x="3881085" y="960568"/>
                </a:lnTo>
                <a:close/>
                <a:moveTo>
                  <a:pt x="4025456" y="963692"/>
                </a:moveTo>
                <a:cubicBezTo>
                  <a:pt x="4022579" y="978751"/>
                  <a:pt x="4023779" y="997449"/>
                  <a:pt x="4028132" y="1005230"/>
                </a:cubicBezTo>
                <a:lnTo>
                  <a:pt x="4036047" y="1019385"/>
                </a:lnTo>
                <a:lnTo>
                  <a:pt x="4042420" y="994010"/>
                </a:lnTo>
                <a:cubicBezTo>
                  <a:pt x="4045925" y="980056"/>
                  <a:pt x="4044715" y="961368"/>
                  <a:pt x="4039743" y="952484"/>
                </a:cubicBezTo>
                <a:lnTo>
                  <a:pt x="4030695" y="936310"/>
                </a:lnTo>
                <a:lnTo>
                  <a:pt x="4025456" y="963692"/>
                </a:lnTo>
                <a:close/>
                <a:moveTo>
                  <a:pt x="4080548" y="966607"/>
                </a:moveTo>
                <a:cubicBezTo>
                  <a:pt x="4072185" y="1004707"/>
                  <a:pt x="4089264" y="1028290"/>
                  <a:pt x="4098522" y="991410"/>
                </a:cubicBezTo>
                <a:cubicBezTo>
                  <a:pt x="4101951" y="977732"/>
                  <a:pt x="4100856" y="959558"/>
                  <a:pt x="4096074" y="951017"/>
                </a:cubicBezTo>
                <a:lnTo>
                  <a:pt x="4087387" y="935491"/>
                </a:lnTo>
                <a:lnTo>
                  <a:pt x="4080548" y="966607"/>
                </a:lnTo>
                <a:close/>
                <a:moveTo>
                  <a:pt x="4215851" y="951379"/>
                </a:moveTo>
                <a:cubicBezTo>
                  <a:pt x="4212079" y="960968"/>
                  <a:pt x="4209269" y="978113"/>
                  <a:pt x="4209593" y="989476"/>
                </a:cubicBezTo>
                <a:lnTo>
                  <a:pt x="4210203" y="1010126"/>
                </a:lnTo>
                <a:lnTo>
                  <a:pt x="4219480" y="986904"/>
                </a:lnTo>
                <a:cubicBezTo>
                  <a:pt x="4224576" y="974141"/>
                  <a:pt x="4227395" y="956996"/>
                  <a:pt x="4225738" y="948807"/>
                </a:cubicBezTo>
                <a:lnTo>
                  <a:pt x="4222718" y="933929"/>
                </a:lnTo>
                <a:lnTo>
                  <a:pt x="4215851" y="951379"/>
                </a:lnTo>
                <a:close/>
                <a:moveTo>
                  <a:pt x="1761868" y="961539"/>
                </a:moveTo>
                <a:cubicBezTo>
                  <a:pt x="1755781" y="968874"/>
                  <a:pt x="1749076" y="991372"/>
                  <a:pt x="1746961" y="1011545"/>
                </a:cubicBezTo>
                <a:cubicBezTo>
                  <a:pt x="1744847" y="1031719"/>
                  <a:pt x="1742618" y="1048226"/>
                  <a:pt x="1742018" y="1048226"/>
                </a:cubicBezTo>
                <a:cubicBezTo>
                  <a:pt x="1741418" y="1048226"/>
                  <a:pt x="1733369" y="1077154"/>
                  <a:pt x="1724149" y="1112520"/>
                </a:cubicBezTo>
                <a:cubicBezTo>
                  <a:pt x="1714929" y="1147886"/>
                  <a:pt x="1710728" y="1176814"/>
                  <a:pt x="1714805" y="1176814"/>
                </a:cubicBezTo>
                <a:cubicBezTo>
                  <a:pt x="1718891" y="1176814"/>
                  <a:pt x="1726940" y="1158602"/>
                  <a:pt x="1732693" y="1136333"/>
                </a:cubicBezTo>
                <a:cubicBezTo>
                  <a:pt x="1738446" y="1114063"/>
                  <a:pt x="1745752" y="1087279"/>
                  <a:pt x="1748942" y="1076801"/>
                </a:cubicBezTo>
                <a:cubicBezTo>
                  <a:pt x="1752124" y="1066324"/>
                  <a:pt x="1755553" y="1051322"/>
                  <a:pt x="1756572" y="1043464"/>
                </a:cubicBezTo>
                <a:cubicBezTo>
                  <a:pt x="1758439" y="1029062"/>
                  <a:pt x="1764973" y="1009050"/>
                  <a:pt x="1780689" y="969645"/>
                </a:cubicBezTo>
                <a:cubicBezTo>
                  <a:pt x="1790205" y="945788"/>
                  <a:pt x="1778956" y="940949"/>
                  <a:pt x="1761868" y="961539"/>
                </a:cubicBezTo>
                <a:close/>
                <a:moveTo>
                  <a:pt x="2890285" y="974141"/>
                </a:moveTo>
                <a:cubicBezTo>
                  <a:pt x="2883294" y="992372"/>
                  <a:pt x="2882865" y="991934"/>
                  <a:pt x="2925070" y="1009564"/>
                </a:cubicBezTo>
                <a:lnTo>
                  <a:pt x="2959380" y="1023899"/>
                </a:lnTo>
                <a:lnTo>
                  <a:pt x="2965371" y="1008278"/>
                </a:lnTo>
                <a:cubicBezTo>
                  <a:pt x="2972629" y="989381"/>
                  <a:pt x="2965675" y="982466"/>
                  <a:pt x="2926233" y="969312"/>
                </a:cubicBezTo>
                <a:lnTo>
                  <a:pt x="2896010" y="959244"/>
                </a:lnTo>
                <a:lnTo>
                  <a:pt x="2890285" y="974141"/>
                </a:lnTo>
                <a:close/>
                <a:moveTo>
                  <a:pt x="3005671" y="964092"/>
                </a:moveTo>
                <a:cubicBezTo>
                  <a:pt x="2993469" y="976284"/>
                  <a:pt x="2999537" y="985942"/>
                  <a:pt x="3028988" y="1001163"/>
                </a:cubicBezTo>
                <a:lnTo>
                  <a:pt x="3058658" y="1016508"/>
                </a:lnTo>
                <a:lnTo>
                  <a:pt x="3069469" y="1005497"/>
                </a:lnTo>
                <a:lnTo>
                  <a:pt x="3080280" y="994486"/>
                </a:lnTo>
                <a:lnTo>
                  <a:pt x="3057792" y="976112"/>
                </a:lnTo>
                <a:cubicBezTo>
                  <a:pt x="3034589" y="957158"/>
                  <a:pt x="3016720" y="953033"/>
                  <a:pt x="3005671" y="964092"/>
                </a:cubicBezTo>
                <a:close/>
                <a:moveTo>
                  <a:pt x="3104274" y="990524"/>
                </a:moveTo>
                <a:cubicBezTo>
                  <a:pt x="3098092" y="1009250"/>
                  <a:pt x="3094939" y="1029900"/>
                  <a:pt x="3097273" y="1036406"/>
                </a:cubicBezTo>
                <a:cubicBezTo>
                  <a:pt x="3099597" y="1042902"/>
                  <a:pt x="3106655" y="1029576"/>
                  <a:pt x="3112951" y="1006783"/>
                </a:cubicBezTo>
                <a:cubicBezTo>
                  <a:pt x="3126915" y="956224"/>
                  <a:pt x="3119923" y="943121"/>
                  <a:pt x="3104274" y="990524"/>
                </a:cubicBezTo>
                <a:close/>
                <a:moveTo>
                  <a:pt x="3627968" y="976789"/>
                </a:moveTo>
                <a:cubicBezTo>
                  <a:pt x="3627968" y="987266"/>
                  <a:pt x="3632254" y="995839"/>
                  <a:pt x="3637493" y="995839"/>
                </a:cubicBezTo>
                <a:cubicBezTo>
                  <a:pt x="3642732" y="995839"/>
                  <a:pt x="3647018" y="987266"/>
                  <a:pt x="3647018" y="976789"/>
                </a:cubicBezTo>
                <a:cubicBezTo>
                  <a:pt x="3647018" y="966311"/>
                  <a:pt x="3642732" y="957739"/>
                  <a:pt x="3637493" y="957739"/>
                </a:cubicBezTo>
                <a:cubicBezTo>
                  <a:pt x="3632254" y="957739"/>
                  <a:pt x="3627968" y="966311"/>
                  <a:pt x="3627968" y="976789"/>
                </a:cubicBezTo>
                <a:close/>
                <a:moveTo>
                  <a:pt x="3978012" y="963187"/>
                </a:moveTo>
                <a:cubicBezTo>
                  <a:pt x="3974078" y="967178"/>
                  <a:pt x="3971001" y="983656"/>
                  <a:pt x="3971154" y="999811"/>
                </a:cubicBezTo>
                <a:lnTo>
                  <a:pt x="3971449" y="1029176"/>
                </a:lnTo>
                <a:lnTo>
                  <a:pt x="3981307" y="1012231"/>
                </a:lnTo>
                <a:cubicBezTo>
                  <a:pt x="3992194" y="993524"/>
                  <a:pt x="3989385" y="951636"/>
                  <a:pt x="3978012" y="963187"/>
                </a:cubicBezTo>
                <a:close/>
                <a:moveTo>
                  <a:pt x="2675468" y="980532"/>
                </a:moveTo>
                <a:cubicBezTo>
                  <a:pt x="2675468" y="995886"/>
                  <a:pt x="2695756" y="1005364"/>
                  <a:pt x="2728636" y="1005364"/>
                </a:cubicBezTo>
                <a:cubicBezTo>
                  <a:pt x="2754544" y="1005364"/>
                  <a:pt x="2760269" y="982123"/>
                  <a:pt x="2736599" y="973045"/>
                </a:cubicBezTo>
                <a:cubicBezTo>
                  <a:pt x="2709453" y="962625"/>
                  <a:pt x="2675468" y="966788"/>
                  <a:pt x="2675468" y="980532"/>
                </a:cubicBezTo>
                <a:close/>
                <a:moveTo>
                  <a:pt x="3218536" y="988695"/>
                </a:moveTo>
                <a:lnTo>
                  <a:pt x="3218688" y="1010126"/>
                </a:lnTo>
                <a:lnTo>
                  <a:pt x="3227918" y="995839"/>
                </a:lnTo>
                <a:cubicBezTo>
                  <a:pt x="3239853" y="977370"/>
                  <a:pt x="3239853" y="967264"/>
                  <a:pt x="3227918" y="967264"/>
                </a:cubicBezTo>
                <a:cubicBezTo>
                  <a:pt x="3222679" y="967264"/>
                  <a:pt x="3218459" y="976903"/>
                  <a:pt x="3218536" y="988695"/>
                </a:cubicBezTo>
                <a:close/>
                <a:moveTo>
                  <a:pt x="3323311" y="998220"/>
                </a:moveTo>
                <a:lnTo>
                  <a:pt x="3323463" y="1019651"/>
                </a:lnTo>
                <a:lnTo>
                  <a:pt x="3332693" y="1005364"/>
                </a:lnTo>
                <a:cubicBezTo>
                  <a:pt x="3344628" y="986895"/>
                  <a:pt x="3344628" y="976789"/>
                  <a:pt x="3332693" y="976789"/>
                </a:cubicBezTo>
                <a:cubicBezTo>
                  <a:pt x="3327454" y="976789"/>
                  <a:pt x="3323234" y="986428"/>
                  <a:pt x="3323311" y="998220"/>
                </a:cubicBezTo>
                <a:close/>
                <a:moveTo>
                  <a:pt x="3424723" y="997601"/>
                </a:moveTo>
                <a:cubicBezTo>
                  <a:pt x="3418856" y="1020023"/>
                  <a:pt x="3423952" y="1033939"/>
                  <a:pt x="3438030" y="1033939"/>
                </a:cubicBezTo>
                <a:cubicBezTo>
                  <a:pt x="3449403" y="1033939"/>
                  <a:pt x="3449850" y="989200"/>
                  <a:pt x="3438554" y="982218"/>
                </a:cubicBezTo>
                <a:cubicBezTo>
                  <a:pt x="3433906" y="979351"/>
                  <a:pt x="3427686" y="986276"/>
                  <a:pt x="3424723" y="997601"/>
                </a:cubicBezTo>
                <a:close/>
                <a:moveTo>
                  <a:pt x="3580209" y="988133"/>
                </a:moveTo>
                <a:cubicBezTo>
                  <a:pt x="3580143" y="994991"/>
                  <a:pt x="3577323" y="1010917"/>
                  <a:pt x="3573951" y="1023518"/>
                </a:cubicBezTo>
                <a:cubicBezTo>
                  <a:pt x="3570008" y="1038263"/>
                  <a:pt x="3571351" y="1044264"/>
                  <a:pt x="3577704" y="1040330"/>
                </a:cubicBezTo>
                <a:cubicBezTo>
                  <a:pt x="3590839" y="1032215"/>
                  <a:pt x="3599060" y="987228"/>
                  <a:pt x="3588592" y="980761"/>
                </a:cubicBezTo>
                <a:cubicBezTo>
                  <a:pt x="3584058" y="977960"/>
                  <a:pt x="3580286" y="981275"/>
                  <a:pt x="3580209" y="988133"/>
                </a:cubicBezTo>
                <a:close/>
                <a:moveTo>
                  <a:pt x="3920928" y="995839"/>
                </a:moveTo>
                <a:cubicBezTo>
                  <a:pt x="3917109" y="1008936"/>
                  <a:pt x="3914194" y="1030367"/>
                  <a:pt x="3914451" y="1043464"/>
                </a:cubicBezTo>
                <a:lnTo>
                  <a:pt x="3914927" y="1067276"/>
                </a:lnTo>
                <a:lnTo>
                  <a:pt x="3924281" y="1043835"/>
                </a:lnTo>
                <a:cubicBezTo>
                  <a:pt x="3929434" y="1030938"/>
                  <a:pt x="3932349" y="1009507"/>
                  <a:pt x="3930758" y="996210"/>
                </a:cubicBezTo>
                <a:lnTo>
                  <a:pt x="3927872" y="972026"/>
                </a:lnTo>
                <a:lnTo>
                  <a:pt x="3920928" y="995839"/>
                </a:lnTo>
                <a:close/>
                <a:moveTo>
                  <a:pt x="4167721" y="983142"/>
                </a:moveTo>
                <a:cubicBezTo>
                  <a:pt x="4164225" y="986628"/>
                  <a:pt x="4161739" y="1000563"/>
                  <a:pt x="4162187" y="1014098"/>
                </a:cubicBezTo>
                <a:lnTo>
                  <a:pt x="4163006" y="1038701"/>
                </a:lnTo>
                <a:lnTo>
                  <a:pt x="4171398" y="1010603"/>
                </a:lnTo>
                <a:cubicBezTo>
                  <a:pt x="4180056" y="981618"/>
                  <a:pt x="4178780" y="972083"/>
                  <a:pt x="4167721" y="983142"/>
                </a:cubicBezTo>
                <a:close/>
                <a:moveTo>
                  <a:pt x="2780243" y="1000039"/>
                </a:moveTo>
                <a:cubicBezTo>
                  <a:pt x="2780243" y="1016051"/>
                  <a:pt x="2785348" y="1019585"/>
                  <a:pt x="2820724" y="1028043"/>
                </a:cubicBezTo>
                <a:lnTo>
                  <a:pt x="2846918" y="1034301"/>
                </a:lnTo>
                <a:lnTo>
                  <a:pt x="2846918" y="1016184"/>
                </a:lnTo>
                <a:cubicBezTo>
                  <a:pt x="2846918" y="1005440"/>
                  <a:pt x="2838193" y="995724"/>
                  <a:pt x="2825487" y="992315"/>
                </a:cubicBezTo>
                <a:cubicBezTo>
                  <a:pt x="2791758" y="983275"/>
                  <a:pt x="2780243" y="985247"/>
                  <a:pt x="2780243" y="1000039"/>
                </a:cubicBezTo>
                <a:close/>
                <a:moveTo>
                  <a:pt x="3153404" y="1002192"/>
                </a:moveTo>
                <a:cubicBezTo>
                  <a:pt x="3158033" y="1026090"/>
                  <a:pt x="3180293" y="1029367"/>
                  <a:pt x="3180293" y="1006154"/>
                </a:cubicBezTo>
                <a:cubicBezTo>
                  <a:pt x="3180293" y="994458"/>
                  <a:pt x="3174140" y="986314"/>
                  <a:pt x="3165310" y="986314"/>
                </a:cubicBezTo>
                <a:cubicBezTo>
                  <a:pt x="3156433" y="986314"/>
                  <a:pt x="3151575" y="992791"/>
                  <a:pt x="3153404" y="1002192"/>
                </a:cubicBezTo>
                <a:close/>
                <a:moveTo>
                  <a:pt x="3677098" y="1005364"/>
                </a:moveTo>
                <a:cubicBezTo>
                  <a:pt x="3677098" y="1018461"/>
                  <a:pt x="3679260" y="1023823"/>
                  <a:pt x="3681898" y="1017270"/>
                </a:cubicBezTo>
                <a:cubicBezTo>
                  <a:pt x="3684546" y="1010726"/>
                  <a:pt x="3684546" y="1000011"/>
                  <a:pt x="3681898" y="993458"/>
                </a:cubicBezTo>
                <a:cubicBezTo>
                  <a:pt x="3679260" y="986914"/>
                  <a:pt x="3677098" y="992267"/>
                  <a:pt x="3677098" y="1005364"/>
                </a:cubicBezTo>
                <a:close/>
                <a:moveTo>
                  <a:pt x="4310187" y="1000973"/>
                </a:moveTo>
                <a:cubicBezTo>
                  <a:pt x="4306920" y="1009479"/>
                  <a:pt x="4304633" y="1025738"/>
                  <a:pt x="4305100" y="1037101"/>
                </a:cubicBezTo>
                <a:lnTo>
                  <a:pt x="4305957" y="1057751"/>
                </a:lnTo>
                <a:lnTo>
                  <a:pt x="4315168" y="1025747"/>
                </a:lnTo>
                <a:cubicBezTo>
                  <a:pt x="4324655" y="992781"/>
                  <a:pt x="4320759" y="973407"/>
                  <a:pt x="4310187" y="1000973"/>
                </a:cubicBezTo>
                <a:close/>
                <a:moveTo>
                  <a:pt x="1692945" y="1002983"/>
                </a:moveTo>
                <a:cubicBezTo>
                  <a:pt x="1692145" y="1006907"/>
                  <a:pt x="1690878" y="1014413"/>
                  <a:pt x="1690116" y="1019651"/>
                </a:cubicBezTo>
                <a:cubicBezTo>
                  <a:pt x="1689364" y="1024890"/>
                  <a:pt x="1683439" y="1038816"/>
                  <a:pt x="1676952" y="1050608"/>
                </a:cubicBezTo>
                <a:cubicBezTo>
                  <a:pt x="1670457" y="1062400"/>
                  <a:pt x="1669056" y="1072039"/>
                  <a:pt x="1673838" y="1072039"/>
                </a:cubicBezTo>
                <a:cubicBezTo>
                  <a:pt x="1688421" y="1072039"/>
                  <a:pt x="1706366" y="1044531"/>
                  <a:pt x="1700965" y="1030462"/>
                </a:cubicBezTo>
                <a:cubicBezTo>
                  <a:pt x="1698165" y="1023176"/>
                  <a:pt x="1700689" y="1012403"/>
                  <a:pt x="1706566" y="1006526"/>
                </a:cubicBezTo>
                <a:lnTo>
                  <a:pt x="1717253" y="995839"/>
                </a:lnTo>
                <a:lnTo>
                  <a:pt x="1705823" y="995839"/>
                </a:lnTo>
                <a:cubicBezTo>
                  <a:pt x="1699536" y="995839"/>
                  <a:pt x="1693736" y="999058"/>
                  <a:pt x="1692945" y="1002983"/>
                </a:cubicBezTo>
                <a:close/>
                <a:moveTo>
                  <a:pt x="3828745" y="1010917"/>
                </a:moveTo>
                <a:cubicBezTo>
                  <a:pt x="3829202" y="1022013"/>
                  <a:pt x="3831460" y="1024271"/>
                  <a:pt x="3834498" y="1016679"/>
                </a:cubicBezTo>
                <a:cubicBezTo>
                  <a:pt x="3837251" y="1009802"/>
                  <a:pt x="3836908" y="1001582"/>
                  <a:pt x="3833746" y="998420"/>
                </a:cubicBezTo>
                <a:cubicBezTo>
                  <a:pt x="3830584" y="995258"/>
                  <a:pt x="3828336" y="1000878"/>
                  <a:pt x="3828745" y="1010917"/>
                </a:cubicBezTo>
                <a:close/>
                <a:moveTo>
                  <a:pt x="2665943" y="1022194"/>
                </a:moveTo>
                <a:cubicBezTo>
                  <a:pt x="2665943" y="1033891"/>
                  <a:pt x="2674210" y="1043454"/>
                  <a:pt x="2687374" y="1046988"/>
                </a:cubicBezTo>
                <a:cubicBezTo>
                  <a:pt x="2726617" y="1057504"/>
                  <a:pt x="2742143" y="1053808"/>
                  <a:pt x="2742143" y="1033939"/>
                </a:cubicBezTo>
                <a:cubicBezTo>
                  <a:pt x="2742143" y="1022194"/>
                  <a:pt x="2735751" y="1014841"/>
                  <a:pt x="2725474" y="1014755"/>
                </a:cubicBezTo>
                <a:cubicBezTo>
                  <a:pt x="2716311" y="1014689"/>
                  <a:pt x="2699166" y="1012041"/>
                  <a:pt x="2687374" y="1008888"/>
                </a:cubicBezTo>
                <a:lnTo>
                  <a:pt x="2665943" y="1003144"/>
                </a:lnTo>
                <a:lnTo>
                  <a:pt x="2665943" y="1022194"/>
                </a:lnTo>
                <a:close/>
                <a:moveTo>
                  <a:pt x="2989793" y="1018556"/>
                </a:moveTo>
                <a:cubicBezTo>
                  <a:pt x="2989793" y="1032129"/>
                  <a:pt x="3029064" y="1062514"/>
                  <a:pt x="3046610" y="1062514"/>
                </a:cubicBezTo>
                <a:cubicBezTo>
                  <a:pt x="3066698" y="1062514"/>
                  <a:pt x="3055639" y="1027090"/>
                  <a:pt x="3032208" y="1016422"/>
                </a:cubicBezTo>
                <a:cubicBezTo>
                  <a:pt x="3000413" y="1001935"/>
                  <a:pt x="2989793" y="1002468"/>
                  <a:pt x="2989793" y="1018556"/>
                </a:cubicBezTo>
                <a:close/>
                <a:moveTo>
                  <a:pt x="3361268" y="1029176"/>
                </a:moveTo>
                <a:cubicBezTo>
                  <a:pt x="3361268" y="1042273"/>
                  <a:pt x="3365097" y="1052989"/>
                  <a:pt x="3369774" y="1052989"/>
                </a:cubicBezTo>
                <a:cubicBezTo>
                  <a:pt x="3380880" y="1052989"/>
                  <a:pt x="3391434" y="1025166"/>
                  <a:pt x="3384547" y="1014032"/>
                </a:cubicBezTo>
                <a:cubicBezTo>
                  <a:pt x="3374174" y="997239"/>
                  <a:pt x="3361268" y="1005640"/>
                  <a:pt x="3361268" y="1029176"/>
                </a:cubicBezTo>
                <a:close/>
                <a:moveTo>
                  <a:pt x="3614128" y="1039673"/>
                </a:moveTo>
                <a:cubicBezTo>
                  <a:pt x="3608385" y="1070267"/>
                  <a:pt x="3612433" y="1091556"/>
                  <a:pt x="3621939" y="1080773"/>
                </a:cubicBezTo>
                <a:cubicBezTo>
                  <a:pt x="3630911" y="1070591"/>
                  <a:pt x="3637417" y="1005364"/>
                  <a:pt x="3629463" y="1005364"/>
                </a:cubicBezTo>
                <a:cubicBezTo>
                  <a:pt x="3624568" y="1005364"/>
                  <a:pt x="3617662" y="1020804"/>
                  <a:pt x="3614128" y="1039673"/>
                </a:cubicBezTo>
                <a:close/>
                <a:moveTo>
                  <a:pt x="3713693" y="1028614"/>
                </a:moveTo>
                <a:cubicBezTo>
                  <a:pt x="3713693" y="1041406"/>
                  <a:pt x="3717493" y="1054208"/>
                  <a:pt x="3722132" y="1057085"/>
                </a:cubicBezTo>
                <a:cubicBezTo>
                  <a:pt x="3731667" y="1062981"/>
                  <a:pt x="3743982" y="1025366"/>
                  <a:pt x="3736486" y="1013231"/>
                </a:cubicBezTo>
                <a:cubicBezTo>
                  <a:pt x="3726637" y="997296"/>
                  <a:pt x="3713693" y="1006031"/>
                  <a:pt x="3713693" y="1028614"/>
                </a:cubicBezTo>
                <a:close/>
                <a:moveTo>
                  <a:pt x="3862902" y="1026071"/>
                </a:moveTo>
                <a:cubicBezTo>
                  <a:pt x="3856187" y="1051722"/>
                  <a:pt x="3865569" y="1069134"/>
                  <a:pt x="3876666" y="1051627"/>
                </a:cubicBezTo>
                <a:cubicBezTo>
                  <a:pt x="3887400" y="1034682"/>
                  <a:pt x="3887438" y="1005364"/>
                  <a:pt x="3876732" y="1005364"/>
                </a:cubicBezTo>
                <a:cubicBezTo>
                  <a:pt x="3872103" y="1005364"/>
                  <a:pt x="3865874" y="1014679"/>
                  <a:pt x="3862902" y="1026071"/>
                </a:cubicBezTo>
                <a:close/>
                <a:moveTo>
                  <a:pt x="2879865" y="1025052"/>
                </a:moveTo>
                <a:cubicBezTo>
                  <a:pt x="2871873" y="1037977"/>
                  <a:pt x="2873940" y="1039806"/>
                  <a:pt x="2916460" y="1057570"/>
                </a:cubicBezTo>
                <a:lnTo>
                  <a:pt x="2951693" y="1072296"/>
                </a:lnTo>
                <a:lnTo>
                  <a:pt x="2951693" y="1052884"/>
                </a:lnTo>
                <a:cubicBezTo>
                  <a:pt x="2951693" y="1025576"/>
                  <a:pt x="2893476" y="1003021"/>
                  <a:pt x="2879865" y="1025052"/>
                </a:cubicBezTo>
                <a:close/>
                <a:moveTo>
                  <a:pt x="3205544" y="1028871"/>
                </a:moveTo>
                <a:cubicBezTo>
                  <a:pt x="3202591" y="1036558"/>
                  <a:pt x="3204277" y="1045388"/>
                  <a:pt x="3209287" y="1048483"/>
                </a:cubicBezTo>
                <a:cubicBezTo>
                  <a:pt x="3214297" y="1051579"/>
                  <a:pt x="3218393" y="1045283"/>
                  <a:pt x="3218393" y="1034501"/>
                </a:cubicBezTo>
                <a:cubicBezTo>
                  <a:pt x="3218393" y="1011498"/>
                  <a:pt x="3213097" y="1009183"/>
                  <a:pt x="3205544" y="1028871"/>
                </a:cubicBezTo>
                <a:close/>
                <a:moveTo>
                  <a:pt x="4001824" y="1086803"/>
                </a:moveTo>
                <a:lnTo>
                  <a:pt x="3990604" y="1157326"/>
                </a:lnTo>
                <a:lnTo>
                  <a:pt x="4017302" y="1217076"/>
                </a:lnTo>
                <a:lnTo>
                  <a:pt x="4044010" y="1276826"/>
                </a:lnTo>
                <a:lnTo>
                  <a:pt x="4050706" y="1241241"/>
                </a:lnTo>
                <a:cubicBezTo>
                  <a:pt x="4057317" y="1206113"/>
                  <a:pt x="4046268" y="1170051"/>
                  <a:pt x="4024570" y="1155954"/>
                </a:cubicBezTo>
                <a:cubicBezTo>
                  <a:pt x="4012616" y="1148182"/>
                  <a:pt x="4008615" y="1081564"/>
                  <a:pt x="4020112" y="1081564"/>
                </a:cubicBezTo>
                <a:cubicBezTo>
                  <a:pt x="4030170" y="1081564"/>
                  <a:pt x="4030542" y="1027100"/>
                  <a:pt x="4020531" y="1020909"/>
                </a:cubicBezTo>
                <a:cubicBezTo>
                  <a:pt x="4016407" y="1018365"/>
                  <a:pt x="4007996" y="1048017"/>
                  <a:pt x="4001824" y="1086803"/>
                </a:cubicBezTo>
                <a:close/>
                <a:moveTo>
                  <a:pt x="4062765" y="1035691"/>
                </a:moveTo>
                <a:cubicBezTo>
                  <a:pt x="4053983" y="1068457"/>
                  <a:pt x="4055374" y="1108262"/>
                  <a:pt x="4065508" y="1114520"/>
                </a:cubicBezTo>
                <a:cubicBezTo>
                  <a:pt x="4077910" y="1122188"/>
                  <a:pt x="4089940" y="1034901"/>
                  <a:pt x="4078110" y="1023071"/>
                </a:cubicBezTo>
                <a:cubicBezTo>
                  <a:pt x="4071871" y="1016832"/>
                  <a:pt x="4066661" y="1021118"/>
                  <a:pt x="4062765" y="1035691"/>
                </a:cubicBezTo>
                <a:close/>
                <a:moveTo>
                  <a:pt x="2770718" y="1042168"/>
                </a:moveTo>
                <a:cubicBezTo>
                  <a:pt x="2770718" y="1052913"/>
                  <a:pt x="2779443" y="1062628"/>
                  <a:pt x="2792149" y="1066038"/>
                </a:cubicBezTo>
                <a:cubicBezTo>
                  <a:pt x="2825877" y="1075077"/>
                  <a:pt x="2837393" y="1073106"/>
                  <a:pt x="2837393" y="1058313"/>
                </a:cubicBezTo>
                <a:cubicBezTo>
                  <a:pt x="2837393" y="1042302"/>
                  <a:pt x="2832287" y="1038768"/>
                  <a:pt x="2796912" y="1030310"/>
                </a:cubicBezTo>
                <a:lnTo>
                  <a:pt x="2770718" y="1024052"/>
                </a:lnTo>
                <a:lnTo>
                  <a:pt x="2770718" y="1042168"/>
                </a:lnTo>
                <a:close/>
                <a:moveTo>
                  <a:pt x="3136716" y="1037130"/>
                </a:moveTo>
                <a:cubicBezTo>
                  <a:pt x="3133316" y="1045988"/>
                  <a:pt x="3136049" y="1059875"/>
                  <a:pt x="3142793" y="1068000"/>
                </a:cubicBezTo>
                <a:lnTo>
                  <a:pt x="3155052" y="1082764"/>
                </a:lnTo>
                <a:lnTo>
                  <a:pt x="3163948" y="1066876"/>
                </a:lnTo>
                <a:lnTo>
                  <a:pt x="3172844" y="1050979"/>
                </a:lnTo>
                <a:lnTo>
                  <a:pt x="3157861" y="1036006"/>
                </a:lnTo>
                <a:lnTo>
                  <a:pt x="3142888" y="1021032"/>
                </a:lnTo>
                <a:lnTo>
                  <a:pt x="3136716" y="1037130"/>
                </a:lnTo>
                <a:close/>
                <a:moveTo>
                  <a:pt x="3310757" y="1037682"/>
                </a:moveTo>
                <a:cubicBezTo>
                  <a:pt x="3306861" y="1047598"/>
                  <a:pt x="3305918" y="1057961"/>
                  <a:pt x="3308652" y="1060704"/>
                </a:cubicBezTo>
                <a:cubicBezTo>
                  <a:pt x="3317348" y="1069391"/>
                  <a:pt x="3324987" y="1055151"/>
                  <a:pt x="3321349" y="1037063"/>
                </a:cubicBezTo>
                <a:lnTo>
                  <a:pt x="3317843" y="1019651"/>
                </a:lnTo>
                <a:lnTo>
                  <a:pt x="3310757" y="1037682"/>
                </a:lnTo>
                <a:close/>
                <a:moveTo>
                  <a:pt x="3469719" y="1038101"/>
                </a:moveTo>
                <a:cubicBezTo>
                  <a:pt x="3462214" y="1057656"/>
                  <a:pt x="3472786" y="1084412"/>
                  <a:pt x="3485026" y="1076839"/>
                </a:cubicBezTo>
                <a:cubicBezTo>
                  <a:pt x="3490303" y="1073582"/>
                  <a:pt x="3494618" y="1062847"/>
                  <a:pt x="3494618" y="1052989"/>
                </a:cubicBezTo>
                <a:cubicBezTo>
                  <a:pt x="3494618" y="1029519"/>
                  <a:pt x="3477044" y="1019013"/>
                  <a:pt x="3469719" y="1038101"/>
                </a:cubicBezTo>
                <a:close/>
                <a:moveTo>
                  <a:pt x="4194391" y="1044464"/>
                </a:moveTo>
                <a:cubicBezTo>
                  <a:pt x="4190886" y="1055484"/>
                  <a:pt x="4193534" y="1084183"/>
                  <a:pt x="4200268" y="1108234"/>
                </a:cubicBezTo>
                <a:lnTo>
                  <a:pt x="4212517" y="1151963"/>
                </a:lnTo>
                <a:lnTo>
                  <a:pt x="4221175" y="1125979"/>
                </a:lnTo>
                <a:cubicBezTo>
                  <a:pt x="4231186" y="1095956"/>
                  <a:pt x="4223566" y="1067791"/>
                  <a:pt x="4208040" y="1077392"/>
                </a:cubicBezTo>
                <a:cubicBezTo>
                  <a:pt x="4200630" y="1081973"/>
                  <a:pt x="4199401" y="1074982"/>
                  <a:pt x="4203973" y="1054179"/>
                </a:cubicBezTo>
                <a:cubicBezTo>
                  <a:pt x="4211307" y="1020756"/>
                  <a:pt x="4204202" y="1013536"/>
                  <a:pt x="4194391" y="1044464"/>
                </a:cubicBezTo>
                <a:close/>
                <a:moveTo>
                  <a:pt x="1620374" y="1050369"/>
                </a:moveTo>
                <a:cubicBezTo>
                  <a:pt x="1609601" y="1059666"/>
                  <a:pt x="1597905" y="1077192"/>
                  <a:pt x="1594371" y="1089308"/>
                </a:cubicBezTo>
                <a:lnTo>
                  <a:pt x="1587951" y="1111339"/>
                </a:lnTo>
                <a:lnTo>
                  <a:pt x="1607153" y="1099347"/>
                </a:lnTo>
                <a:cubicBezTo>
                  <a:pt x="1625937" y="1087622"/>
                  <a:pt x="1651187" y="1044712"/>
                  <a:pt x="1643710" y="1037234"/>
                </a:cubicBezTo>
                <a:cubicBezTo>
                  <a:pt x="1641634" y="1035158"/>
                  <a:pt x="1631137" y="1041073"/>
                  <a:pt x="1620374" y="1050369"/>
                </a:cubicBezTo>
                <a:close/>
                <a:moveTo>
                  <a:pt x="2587362" y="1040244"/>
                </a:moveTo>
                <a:cubicBezTo>
                  <a:pt x="2593915" y="1042892"/>
                  <a:pt x="2604630" y="1042892"/>
                  <a:pt x="2611174" y="1040244"/>
                </a:cubicBezTo>
                <a:cubicBezTo>
                  <a:pt x="2617727" y="1037606"/>
                  <a:pt x="2612365" y="1035444"/>
                  <a:pt x="2599268" y="1035444"/>
                </a:cubicBezTo>
                <a:cubicBezTo>
                  <a:pt x="2586171" y="1035444"/>
                  <a:pt x="2580818" y="1037606"/>
                  <a:pt x="2587362" y="1040244"/>
                </a:cubicBezTo>
                <a:close/>
                <a:moveTo>
                  <a:pt x="1838887" y="1082592"/>
                </a:moveTo>
                <a:cubicBezTo>
                  <a:pt x="1829038" y="1105605"/>
                  <a:pt x="1817932" y="1134047"/>
                  <a:pt x="1814208" y="1145800"/>
                </a:cubicBezTo>
                <a:lnTo>
                  <a:pt x="1807445" y="1167165"/>
                </a:lnTo>
                <a:lnTo>
                  <a:pt x="1822390" y="1161431"/>
                </a:lnTo>
                <a:cubicBezTo>
                  <a:pt x="1837630" y="1155583"/>
                  <a:pt x="1872024" y="1055999"/>
                  <a:pt x="1862204" y="1046169"/>
                </a:cubicBezTo>
                <a:cubicBezTo>
                  <a:pt x="1859233" y="1043197"/>
                  <a:pt x="1848736" y="1059590"/>
                  <a:pt x="1838887" y="1082592"/>
                </a:cubicBezTo>
                <a:close/>
                <a:moveTo>
                  <a:pt x="3246968" y="1061952"/>
                </a:moveTo>
                <a:cubicBezTo>
                  <a:pt x="3246968" y="1072125"/>
                  <a:pt x="3250806" y="1082812"/>
                  <a:pt x="3255493" y="1085707"/>
                </a:cubicBezTo>
                <a:cubicBezTo>
                  <a:pt x="3265732" y="1092032"/>
                  <a:pt x="3277857" y="1064438"/>
                  <a:pt x="3270247" y="1052132"/>
                </a:cubicBezTo>
                <a:cubicBezTo>
                  <a:pt x="3260865" y="1036949"/>
                  <a:pt x="3246968" y="1042807"/>
                  <a:pt x="3246968" y="1061952"/>
                </a:cubicBezTo>
                <a:close/>
                <a:moveTo>
                  <a:pt x="3415246" y="1049817"/>
                </a:moveTo>
                <a:cubicBezTo>
                  <a:pt x="3405273" y="1059790"/>
                  <a:pt x="3407826" y="1100614"/>
                  <a:pt x="3418418" y="1100614"/>
                </a:cubicBezTo>
                <a:cubicBezTo>
                  <a:pt x="3423657" y="1100614"/>
                  <a:pt x="3427943" y="1087755"/>
                  <a:pt x="3427943" y="1072039"/>
                </a:cubicBezTo>
                <a:cubicBezTo>
                  <a:pt x="3427943" y="1042445"/>
                  <a:pt x="3426000" y="1039054"/>
                  <a:pt x="3415246" y="1049817"/>
                </a:cubicBezTo>
                <a:close/>
                <a:moveTo>
                  <a:pt x="3662620" y="1057751"/>
                </a:moveTo>
                <a:cubicBezTo>
                  <a:pt x="3659610" y="1065609"/>
                  <a:pt x="3661296" y="1072039"/>
                  <a:pt x="3666363" y="1072039"/>
                </a:cubicBezTo>
                <a:cubicBezTo>
                  <a:pt x="3671440" y="1072039"/>
                  <a:pt x="3675593" y="1065609"/>
                  <a:pt x="3675593" y="1057751"/>
                </a:cubicBezTo>
                <a:cubicBezTo>
                  <a:pt x="3675593" y="1049893"/>
                  <a:pt x="3673907" y="1043464"/>
                  <a:pt x="3671850" y="1043464"/>
                </a:cubicBezTo>
                <a:cubicBezTo>
                  <a:pt x="3669792" y="1043464"/>
                  <a:pt x="3665639" y="1049893"/>
                  <a:pt x="3662620" y="1057751"/>
                </a:cubicBezTo>
                <a:close/>
                <a:moveTo>
                  <a:pt x="3819973" y="1062514"/>
                </a:moveTo>
                <a:cubicBezTo>
                  <a:pt x="3819973" y="1075611"/>
                  <a:pt x="3822135" y="1080973"/>
                  <a:pt x="3824773" y="1074420"/>
                </a:cubicBezTo>
                <a:cubicBezTo>
                  <a:pt x="3827421" y="1067876"/>
                  <a:pt x="3827421" y="1057161"/>
                  <a:pt x="3824773" y="1050608"/>
                </a:cubicBezTo>
                <a:cubicBezTo>
                  <a:pt x="3822135" y="1044064"/>
                  <a:pt x="3819973" y="1049417"/>
                  <a:pt x="3819973" y="1062514"/>
                </a:cubicBezTo>
                <a:close/>
                <a:moveTo>
                  <a:pt x="3958962" y="1048903"/>
                </a:moveTo>
                <a:cubicBezTo>
                  <a:pt x="3955028" y="1052894"/>
                  <a:pt x="3951818" y="1069162"/>
                  <a:pt x="3951818" y="1085059"/>
                </a:cubicBezTo>
                <a:lnTo>
                  <a:pt x="3951818" y="1113949"/>
                </a:lnTo>
                <a:lnTo>
                  <a:pt x="3962086" y="1103681"/>
                </a:lnTo>
                <a:cubicBezTo>
                  <a:pt x="3967734" y="1098033"/>
                  <a:pt x="3970954" y="1081764"/>
                  <a:pt x="3969230" y="1067524"/>
                </a:cubicBezTo>
                <a:cubicBezTo>
                  <a:pt x="3967515" y="1053284"/>
                  <a:pt x="3962895" y="1044902"/>
                  <a:pt x="3958962" y="1048903"/>
                </a:cubicBezTo>
                <a:close/>
                <a:moveTo>
                  <a:pt x="4153014" y="1052989"/>
                </a:moveTo>
                <a:cubicBezTo>
                  <a:pt x="4152224" y="1060847"/>
                  <a:pt x="4149204" y="1077992"/>
                  <a:pt x="4146299" y="1091089"/>
                </a:cubicBezTo>
                <a:lnTo>
                  <a:pt x="4141003" y="1114901"/>
                </a:lnTo>
                <a:lnTo>
                  <a:pt x="4151814" y="1097956"/>
                </a:lnTo>
                <a:cubicBezTo>
                  <a:pt x="4157758" y="1088641"/>
                  <a:pt x="4160777" y="1071496"/>
                  <a:pt x="4158529" y="1059856"/>
                </a:cubicBezTo>
                <a:cubicBezTo>
                  <a:pt x="4156282" y="1048226"/>
                  <a:pt x="4153795" y="1045131"/>
                  <a:pt x="4153014" y="1052989"/>
                </a:cubicBezTo>
                <a:close/>
                <a:moveTo>
                  <a:pt x="4270953" y="1052903"/>
                </a:moveTo>
                <a:cubicBezTo>
                  <a:pt x="4262562" y="1066486"/>
                  <a:pt x="4273706" y="1129189"/>
                  <a:pt x="4284517" y="1129189"/>
                </a:cubicBezTo>
                <a:cubicBezTo>
                  <a:pt x="4288908" y="1129189"/>
                  <a:pt x="4294728" y="1117530"/>
                  <a:pt x="4297452" y="1103290"/>
                </a:cubicBezTo>
                <a:cubicBezTo>
                  <a:pt x="4302967" y="1074439"/>
                  <a:pt x="4282135" y="1034825"/>
                  <a:pt x="4270953" y="1052903"/>
                </a:cubicBezTo>
                <a:close/>
                <a:moveTo>
                  <a:pt x="2652760" y="1067829"/>
                </a:moveTo>
                <a:cubicBezTo>
                  <a:pt x="2644692" y="1088850"/>
                  <a:pt x="2646988" y="1090755"/>
                  <a:pt x="2688403" y="1097480"/>
                </a:cubicBezTo>
                <a:lnTo>
                  <a:pt x="2722760" y="1103052"/>
                </a:lnTo>
                <a:lnTo>
                  <a:pt x="2728865" y="1087136"/>
                </a:lnTo>
                <a:cubicBezTo>
                  <a:pt x="2736618" y="1066914"/>
                  <a:pt x="2734951" y="1065543"/>
                  <a:pt x="2693470" y="1057789"/>
                </a:cubicBezTo>
                <a:lnTo>
                  <a:pt x="2659075" y="1051370"/>
                </a:lnTo>
                <a:lnTo>
                  <a:pt x="2652760" y="1067829"/>
                </a:lnTo>
                <a:close/>
                <a:moveTo>
                  <a:pt x="2871540" y="1060113"/>
                </a:moveTo>
                <a:cubicBezTo>
                  <a:pt x="2858338" y="1073315"/>
                  <a:pt x="2868235" y="1088641"/>
                  <a:pt x="2899610" y="1103605"/>
                </a:cubicBezTo>
                <a:lnTo>
                  <a:pt x="2933252" y="1119645"/>
                </a:lnTo>
                <a:lnTo>
                  <a:pt x="2938548" y="1105824"/>
                </a:lnTo>
                <a:cubicBezTo>
                  <a:pt x="2941473" y="1098223"/>
                  <a:pt x="2941339" y="1087936"/>
                  <a:pt x="2938263" y="1082954"/>
                </a:cubicBezTo>
                <a:cubicBezTo>
                  <a:pt x="2930833" y="1070924"/>
                  <a:pt x="2878608" y="1053046"/>
                  <a:pt x="2871540" y="1060113"/>
                </a:cubicBezTo>
                <a:close/>
                <a:moveTo>
                  <a:pt x="2980268" y="1070505"/>
                </a:moveTo>
                <a:cubicBezTo>
                  <a:pt x="2980268" y="1086317"/>
                  <a:pt x="3014891" y="1110139"/>
                  <a:pt x="3037866" y="1110139"/>
                </a:cubicBezTo>
                <a:cubicBezTo>
                  <a:pt x="3054858" y="1110139"/>
                  <a:pt x="3047019" y="1082697"/>
                  <a:pt x="3025769" y="1067819"/>
                </a:cubicBezTo>
                <a:cubicBezTo>
                  <a:pt x="2997575" y="1048064"/>
                  <a:pt x="2980268" y="1049084"/>
                  <a:pt x="2980268" y="1070505"/>
                </a:cubicBezTo>
                <a:close/>
                <a:moveTo>
                  <a:pt x="3082157" y="1066257"/>
                </a:moveTo>
                <a:cubicBezTo>
                  <a:pt x="3078261" y="1076173"/>
                  <a:pt x="3077318" y="1086536"/>
                  <a:pt x="3080052" y="1089279"/>
                </a:cubicBezTo>
                <a:cubicBezTo>
                  <a:pt x="3088748" y="1097966"/>
                  <a:pt x="3096387" y="1083726"/>
                  <a:pt x="3092749" y="1065638"/>
                </a:cubicBezTo>
                <a:lnTo>
                  <a:pt x="3089243" y="1048226"/>
                </a:lnTo>
                <a:lnTo>
                  <a:pt x="3082157" y="1066257"/>
                </a:lnTo>
                <a:close/>
                <a:moveTo>
                  <a:pt x="3562588" y="1062514"/>
                </a:moveTo>
                <a:cubicBezTo>
                  <a:pt x="3561731" y="1070372"/>
                  <a:pt x="3558369" y="1087517"/>
                  <a:pt x="3555102" y="1100614"/>
                </a:cubicBezTo>
                <a:lnTo>
                  <a:pt x="3549177" y="1124426"/>
                </a:lnTo>
                <a:lnTo>
                  <a:pt x="3560740" y="1113682"/>
                </a:lnTo>
                <a:cubicBezTo>
                  <a:pt x="3567103" y="1107767"/>
                  <a:pt x="3570475" y="1090622"/>
                  <a:pt x="3568227" y="1075582"/>
                </a:cubicBezTo>
                <a:cubicBezTo>
                  <a:pt x="3565979" y="1060533"/>
                  <a:pt x="3563445" y="1054656"/>
                  <a:pt x="3562588" y="1062514"/>
                </a:cubicBezTo>
                <a:close/>
                <a:moveTo>
                  <a:pt x="3760194" y="1069096"/>
                </a:moveTo>
                <a:cubicBezTo>
                  <a:pt x="3759565" y="1078573"/>
                  <a:pt x="3759718" y="1089993"/>
                  <a:pt x="3760527" y="1094470"/>
                </a:cubicBezTo>
                <a:cubicBezTo>
                  <a:pt x="3761328" y="1098956"/>
                  <a:pt x="3757403" y="1108148"/>
                  <a:pt x="3751803" y="1114892"/>
                </a:cubicBezTo>
                <a:cubicBezTo>
                  <a:pt x="3737867" y="1131684"/>
                  <a:pt x="3726599" y="1229363"/>
                  <a:pt x="3739515" y="1221381"/>
                </a:cubicBezTo>
                <a:cubicBezTo>
                  <a:pt x="3749154" y="1215419"/>
                  <a:pt x="3765661" y="1144505"/>
                  <a:pt x="3762461" y="1122759"/>
                </a:cubicBezTo>
                <a:cubicBezTo>
                  <a:pt x="3761556" y="1116606"/>
                  <a:pt x="3765214" y="1108853"/>
                  <a:pt x="3770586" y="1105529"/>
                </a:cubicBezTo>
                <a:cubicBezTo>
                  <a:pt x="3783121" y="1097794"/>
                  <a:pt x="3783292" y="1065448"/>
                  <a:pt x="3770843" y="1057751"/>
                </a:cubicBezTo>
                <a:cubicBezTo>
                  <a:pt x="3765604" y="1054513"/>
                  <a:pt x="3760813" y="1059618"/>
                  <a:pt x="3760194" y="1069096"/>
                </a:cubicBezTo>
                <a:close/>
                <a:moveTo>
                  <a:pt x="3196762" y="1068267"/>
                </a:moveTo>
                <a:cubicBezTo>
                  <a:pt x="3192942" y="1072086"/>
                  <a:pt x="3189951" y="1084145"/>
                  <a:pt x="3190104" y="1095061"/>
                </a:cubicBezTo>
                <a:lnTo>
                  <a:pt x="3190399" y="1114901"/>
                </a:lnTo>
                <a:lnTo>
                  <a:pt x="3200305" y="1097871"/>
                </a:lnTo>
                <a:cubicBezTo>
                  <a:pt x="3210963" y="1079564"/>
                  <a:pt x="3208239" y="1056799"/>
                  <a:pt x="3196762" y="1068267"/>
                </a:cubicBezTo>
                <a:close/>
                <a:moveTo>
                  <a:pt x="3346980" y="1072039"/>
                </a:moveTo>
                <a:cubicBezTo>
                  <a:pt x="3343742" y="1077278"/>
                  <a:pt x="3343637" y="1085679"/>
                  <a:pt x="3346742" y="1090698"/>
                </a:cubicBezTo>
                <a:cubicBezTo>
                  <a:pt x="3349847" y="1095728"/>
                  <a:pt x="3347276" y="1108015"/>
                  <a:pt x="3341037" y="1118016"/>
                </a:cubicBezTo>
                <a:cubicBezTo>
                  <a:pt x="3334798" y="1128008"/>
                  <a:pt x="3332741" y="1144143"/>
                  <a:pt x="3336465" y="1153859"/>
                </a:cubicBezTo>
                <a:lnTo>
                  <a:pt x="3343247" y="1171518"/>
                </a:lnTo>
                <a:lnTo>
                  <a:pt x="3352038" y="1157497"/>
                </a:lnTo>
                <a:cubicBezTo>
                  <a:pt x="3356877" y="1149782"/>
                  <a:pt x="3358610" y="1136333"/>
                  <a:pt x="3355896" y="1127608"/>
                </a:cubicBezTo>
                <a:cubicBezTo>
                  <a:pt x="3353191" y="1118883"/>
                  <a:pt x="3355429" y="1108986"/>
                  <a:pt x="3360877" y="1105614"/>
                </a:cubicBezTo>
                <a:cubicBezTo>
                  <a:pt x="3373241" y="1097975"/>
                  <a:pt x="3374022" y="1062514"/>
                  <a:pt x="3361830" y="1062514"/>
                </a:cubicBezTo>
                <a:cubicBezTo>
                  <a:pt x="3356896" y="1062514"/>
                  <a:pt x="3350219" y="1066800"/>
                  <a:pt x="3346980" y="1072039"/>
                </a:cubicBezTo>
                <a:close/>
                <a:moveTo>
                  <a:pt x="3699472" y="1081345"/>
                </a:moveTo>
                <a:cubicBezTo>
                  <a:pt x="3692528" y="1103224"/>
                  <a:pt x="3701224" y="1122607"/>
                  <a:pt x="3714350" y="1114492"/>
                </a:cubicBezTo>
                <a:cubicBezTo>
                  <a:pt x="3725818" y="1107405"/>
                  <a:pt x="3725837" y="1074782"/>
                  <a:pt x="3714379" y="1067695"/>
                </a:cubicBezTo>
                <a:cubicBezTo>
                  <a:pt x="3709521" y="1064695"/>
                  <a:pt x="3702815" y="1070829"/>
                  <a:pt x="3699472" y="1081345"/>
                </a:cubicBezTo>
                <a:close/>
                <a:moveTo>
                  <a:pt x="1776594" y="1093470"/>
                </a:moveTo>
                <a:cubicBezTo>
                  <a:pt x="1767135" y="1128779"/>
                  <a:pt x="1770431" y="1135418"/>
                  <a:pt x="1784880" y="1110139"/>
                </a:cubicBezTo>
                <a:cubicBezTo>
                  <a:pt x="1800816" y="1082269"/>
                  <a:pt x="1802387" y="1072039"/>
                  <a:pt x="1790757" y="1072039"/>
                </a:cubicBezTo>
                <a:cubicBezTo>
                  <a:pt x="1786128" y="1072039"/>
                  <a:pt x="1779756" y="1081678"/>
                  <a:pt x="1776594" y="1093470"/>
                </a:cubicBezTo>
                <a:close/>
                <a:moveTo>
                  <a:pt x="2758783" y="1089755"/>
                </a:moveTo>
                <a:lnTo>
                  <a:pt x="2753744" y="1109005"/>
                </a:lnTo>
                <a:lnTo>
                  <a:pt x="2782377" y="1118978"/>
                </a:lnTo>
                <a:cubicBezTo>
                  <a:pt x="2798121" y="1124474"/>
                  <a:pt x="2814800" y="1126617"/>
                  <a:pt x="2819438" y="1123750"/>
                </a:cubicBezTo>
                <a:cubicBezTo>
                  <a:pt x="2832297" y="1115806"/>
                  <a:pt x="2829478" y="1081583"/>
                  <a:pt x="2815962" y="1081430"/>
                </a:cubicBezTo>
                <a:cubicBezTo>
                  <a:pt x="2809418" y="1081364"/>
                  <a:pt x="2794997" y="1078878"/>
                  <a:pt x="2783939" y="1075906"/>
                </a:cubicBezTo>
                <a:lnTo>
                  <a:pt x="2763812" y="1070505"/>
                </a:lnTo>
                <a:lnTo>
                  <a:pt x="2758783" y="1089755"/>
                </a:lnTo>
                <a:close/>
                <a:moveTo>
                  <a:pt x="3301584" y="1081564"/>
                </a:moveTo>
                <a:cubicBezTo>
                  <a:pt x="3292088" y="1110139"/>
                  <a:pt x="3275228" y="1172937"/>
                  <a:pt x="3267056" y="1210151"/>
                </a:cubicBezTo>
                <a:cubicBezTo>
                  <a:pt x="3262456" y="1231106"/>
                  <a:pt x="3255598" y="1255748"/>
                  <a:pt x="3251816" y="1264920"/>
                </a:cubicBezTo>
                <a:cubicBezTo>
                  <a:pt x="3248025" y="1274093"/>
                  <a:pt x="3248844" y="1281589"/>
                  <a:pt x="3253635" y="1281589"/>
                </a:cubicBezTo>
                <a:cubicBezTo>
                  <a:pt x="3258427" y="1281589"/>
                  <a:pt x="3269990" y="1250518"/>
                  <a:pt x="3279324" y="1212533"/>
                </a:cubicBezTo>
                <a:cubicBezTo>
                  <a:pt x="3288659" y="1174547"/>
                  <a:pt x="3300632" y="1131903"/>
                  <a:pt x="3305928" y="1117768"/>
                </a:cubicBezTo>
                <a:cubicBezTo>
                  <a:pt x="3311224" y="1103624"/>
                  <a:pt x="3313481" y="1086479"/>
                  <a:pt x="3310947" y="1079668"/>
                </a:cubicBezTo>
                <a:lnTo>
                  <a:pt x="3306337" y="1067276"/>
                </a:lnTo>
                <a:lnTo>
                  <a:pt x="3301584" y="1081564"/>
                </a:lnTo>
                <a:close/>
                <a:moveTo>
                  <a:pt x="3854463" y="1081564"/>
                </a:moveTo>
                <a:cubicBezTo>
                  <a:pt x="3839328" y="1117978"/>
                  <a:pt x="3825193" y="1240650"/>
                  <a:pt x="3837584" y="1228030"/>
                </a:cubicBezTo>
                <a:cubicBezTo>
                  <a:pt x="3842090" y="1223439"/>
                  <a:pt x="3847138" y="1202531"/>
                  <a:pt x="3848795" y="1181576"/>
                </a:cubicBezTo>
                <a:cubicBezTo>
                  <a:pt x="3850453" y="1160621"/>
                  <a:pt x="3855339" y="1140885"/>
                  <a:pt x="3859654" y="1137714"/>
                </a:cubicBezTo>
                <a:cubicBezTo>
                  <a:pt x="3863969" y="1134542"/>
                  <a:pt x="3865912" y="1117397"/>
                  <a:pt x="3863950" y="1099614"/>
                </a:cubicBezTo>
                <a:cubicBezTo>
                  <a:pt x="3861778" y="1079792"/>
                  <a:pt x="3858101" y="1072810"/>
                  <a:pt x="3854463" y="1081564"/>
                </a:cubicBezTo>
                <a:close/>
                <a:moveTo>
                  <a:pt x="1657179" y="1111682"/>
                </a:moveTo>
                <a:cubicBezTo>
                  <a:pt x="1651407" y="1128246"/>
                  <a:pt x="1648673" y="1143791"/>
                  <a:pt x="1651111" y="1146229"/>
                </a:cubicBezTo>
                <a:cubicBezTo>
                  <a:pt x="1653540" y="1148658"/>
                  <a:pt x="1649016" y="1163260"/>
                  <a:pt x="1641043" y="1178671"/>
                </a:cubicBezTo>
                <a:cubicBezTo>
                  <a:pt x="1622974" y="1213609"/>
                  <a:pt x="1627051" y="1229230"/>
                  <a:pt x="1649873" y="1212542"/>
                </a:cubicBezTo>
                <a:cubicBezTo>
                  <a:pt x="1668475" y="1198931"/>
                  <a:pt x="1678857" y="1148239"/>
                  <a:pt x="1663027" y="1148239"/>
                </a:cubicBezTo>
                <a:cubicBezTo>
                  <a:pt x="1657703" y="1148239"/>
                  <a:pt x="1659779" y="1140743"/>
                  <a:pt x="1667656" y="1131570"/>
                </a:cubicBezTo>
                <a:cubicBezTo>
                  <a:pt x="1689487" y="1106148"/>
                  <a:pt x="1695917" y="1081564"/>
                  <a:pt x="1680734" y="1081564"/>
                </a:cubicBezTo>
                <a:cubicBezTo>
                  <a:pt x="1673562" y="1081564"/>
                  <a:pt x="1662960" y="1095118"/>
                  <a:pt x="1657179" y="1111682"/>
                </a:cubicBezTo>
                <a:close/>
                <a:moveTo>
                  <a:pt x="3118437" y="1091003"/>
                </a:moveTo>
                <a:cubicBezTo>
                  <a:pt x="3111427" y="1102347"/>
                  <a:pt x="3129410" y="1129189"/>
                  <a:pt x="3144022" y="1129189"/>
                </a:cubicBezTo>
                <a:cubicBezTo>
                  <a:pt x="3156671" y="1129189"/>
                  <a:pt x="3149365" y="1088612"/>
                  <a:pt x="3135925" y="1084193"/>
                </a:cubicBezTo>
                <a:cubicBezTo>
                  <a:pt x="3129858" y="1082192"/>
                  <a:pt x="3121981" y="1085260"/>
                  <a:pt x="3118437" y="1091003"/>
                </a:cubicBezTo>
                <a:close/>
                <a:moveTo>
                  <a:pt x="3451822" y="1100395"/>
                </a:moveTo>
                <a:cubicBezTo>
                  <a:pt x="3445297" y="1120959"/>
                  <a:pt x="3452146" y="1138714"/>
                  <a:pt x="3466605" y="1138714"/>
                </a:cubicBezTo>
                <a:cubicBezTo>
                  <a:pt x="3478206" y="1138714"/>
                  <a:pt x="3478311" y="1093908"/>
                  <a:pt x="3466729" y="1086745"/>
                </a:cubicBezTo>
                <a:cubicBezTo>
                  <a:pt x="3461871" y="1083745"/>
                  <a:pt x="3455165" y="1089879"/>
                  <a:pt x="3451822" y="1100395"/>
                </a:cubicBezTo>
                <a:close/>
                <a:moveTo>
                  <a:pt x="3515173" y="1100614"/>
                </a:moveTo>
                <a:cubicBezTo>
                  <a:pt x="3515173" y="1113711"/>
                  <a:pt x="3517335" y="1119073"/>
                  <a:pt x="3519973" y="1112520"/>
                </a:cubicBezTo>
                <a:cubicBezTo>
                  <a:pt x="3522621" y="1105976"/>
                  <a:pt x="3522621" y="1095261"/>
                  <a:pt x="3519973" y="1088708"/>
                </a:cubicBezTo>
                <a:cubicBezTo>
                  <a:pt x="3517335" y="1082164"/>
                  <a:pt x="3515173" y="1087517"/>
                  <a:pt x="3515173" y="1100614"/>
                </a:cubicBezTo>
                <a:close/>
                <a:moveTo>
                  <a:pt x="3905698" y="1100614"/>
                </a:moveTo>
                <a:cubicBezTo>
                  <a:pt x="3905698" y="1113711"/>
                  <a:pt x="3907860" y="1119073"/>
                  <a:pt x="3910498" y="1112520"/>
                </a:cubicBezTo>
                <a:cubicBezTo>
                  <a:pt x="3913146" y="1105976"/>
                  <a:pt x="3913146" y="1095261"/>
                  <a:pt x="3910498" y="1088708"/>
                </a:cubicBezTo>
                <a:cubicBezTo>
                  <a:pt x="3907860" y="1082164"/>
                  <a:pt x="3905698" y="1087517"/>
                  <a:pt x="3905698" y="1100614"/>
                </a:cubicBezTo>
                <a:close/>
                <a:moveTo>
                  <a:pt x="1540021" y="1107700"/>
                </a:moveTo>
                <a:cubicBezTo>
                  <a:pt x="1532020" y="1116902"/>
                  <a:pt x="1525410" y="1130856"/>
                  <a:pt x="1525343" y="1138714"/>
                </a:cubicBezTo>
                <a:cubicBezTo>
                  <a:pt x="1525267" y="1146572"/>
                  <a:pt x="1521828" y="1161202"/>
                  <a:pt x="1517694" y="1171232"/>
                </a:cubicBezTo>
                <a:lnTo>
                  <a:pt x="1510179" y="1189463"/>
                </a:lnTo>
                <a:lnTo>
                  <a:pt x="1523705" y="1181500"/>
                </a:lnTo>
                <a:cubicBezTo>
                  <a:pt x="1531144" y="1177119"/>
                  <a:pt x="1529039" y="1182872"/>
                  <a:pt x="1519028" y="1194283"/>
                </a:cubicBezTo>
                <a:cubicBezTo>
                  <a:pt x="1509027" y="1205694"/>
                  <a:pt x="1503626" y="1217828"/>
                  <a:pt x="1507046" y="1221238"/>
                </a:cubicBezTo>
                <a:cubicBezTo>
                  <a:pt x="1510456" y="1224658"/>
                  <a:pt x="1509217" y="1232316"/>
                  <a:pt x="1504283" y="1238260"/>
                </a:cubicBezTo>
                <a:cubicBezTo>
                  <a:pt x="1499340" y="1244203"/>
                  <a:pt x="1493768" y="1264044"/>
                  <a:pt x="1491891" y="1282351"/>
                </a:cubicBezTo>
                <a:cubicBezTo>
                  <a:pt x="1490015" y="1300648"/>
                  <a:pt x="1485738" y="1320051"/>
                  <a:pt x="1482395" y="1325470"/>
                </a:cubicBezTo>
                <a:cubicBezTo>
                  <a:pt x="1479052" y="1330881"/>
                  <a:pt x="1474337" y="1345730"/>
                  <a:pt x="1471927" y="1358456"/>
                </a:cubicBezTo>
                <a:cubicBezTo>
                  <a:pt x="1469517" y="1371190"/>
                  <a:pt x="1462973" y="1393393"/>
                  <a:pt x="1457382" y="1407795"/>
                </a:cubicBezTo>
                <a:cubicBezTo>
                  <a:pt x="1451791" y="1422197"/>
                  <a:pt x="1450458" y="1433989"/>
                  <a:pt x="1454420" y="1433989"/>
                </a:cubicBezTo>
                <a:cubicBezTo>
                  <a:pt x="1468517" y="1433989"/>
                  <a:pt x="1568215" y="1324080"/>
                  <a:pt x="1573216" y="1303020"/>
                </a:cubicBezTo>
                <a:cubicBezTo>
                  <a:pt x="1579817" y="1275245"/>
                  <a:pt x="1565462" y="1275512"/>
                  <a:pt x="1547127" y="1303496"/>
                </a:cubicBezTo>
                <a:cubicBezTo>
                  <a:pt x="1539231" y="1315545"/>
                  <a:pt x="1518771" y="1335519"/>
                  <a:pt x="1501664" y="1347873"/>
                </a:cubicBezTo>
                <a:lnTo>
                  <a:pt x="1470555" y="1370333"/>
                </a:lnTo>
                <a:lnTo>
                  <a:pt x="1491072" y="1347387"/>
                </a:lnTo>
                <a:cubicBezTo>
                  <a:pt x="1502359" y="1334776"/>
                  <a:pt x="1514380" y="1307306"/>
                  <a:pt x="1517790" y="1286351"/>
                </a:cubicBezTo>
                <a:cubicBezTo>
                  <a:pt x="1526753" y="1231354"/>
                  <a:pt x="1528991" y="1221629"/>
                  <a:pt x="1537087" y="1202598"/>
                </a:cubicBezTo>
                <a:cubicBezTo>
                  <a:pt x="1541078" y="1193206"/>
                  <a:pt x="1541707" y="1182881"/>
                  <a:pt x="1538488" y="1179662"/>
                </a:cubicBezTo>
                <a:cubicBezTo>
                  <a:pt x="1535268" y="1176442"/>
                  <a:pt x="1537497" y="1167946"/>
                  <a:pt x="1543431" y="1160793"/>
                </a:cubicBezTo>
                <a:cubicBezTo>
                  <a:pt x="1549375" y="1153630"/>
                  <a:pt x="1551632" y="1145172"/>
                  <a:pt x="1548451" y="1141990"/>
                </a:cubicBezTo>
                <a:cubicBezTo>
                  <a:pt x="1545269" y="1138809"/>
                  <a:pt x="1547146" y="1127836"/>
                  <a:pt x="1552623" y="1117597"/>
                </a:cubicBezTo>
                <a:cubicBezTo>
                  <a:pt x="1565891" y="1092803"/>
                  <a:pt x="1558223" y="1086774"/>
                  <a:pt x="1540021" y="1107700"/>
                </a:cubicBezTo>
                <a:close/>
                <a:moveTo>
                  <a:pt x="3231594" y="1104776"/>
                </a:moveTo>
                <a:cubicBezTo>
                  <a:pt x="3224584" y="1123036"/>
                  <a:pt x="3233328" y="1148239"/>
                  <a:pt x="3246673" y="1148239"/>
                </a:cubicBezTo>
                <a:cubicBezTo>
                  <a:pt x="3259322" y="1148239"/>
                  <a:pt x="3259522" y="1103614"/>
                  <a:pt x="3246901" y="1095813"/>
                </a:cubicBezTo>
                <a:cubicBezTo>
                  <a:pt x="3241624" y="1092546"/>
                  <a:pt x="3234738" y="1096585"/>
                  <a:pt x="3231594" y="1104776"/>
                </a:cubicBezTo>
                <a:close/>
                <a:moveTo>
                  <a:pt x="3595792" y="1108472"/>
                </a:moveTo>
                <a:cubicBezTo>
                  <a:pt x="3591573" y="1120654"/>
                  <a:pt x="3590658" y="1133161"/>
                  <a:pt x="3593764" y="1136256"/>
                </a:cubicBezTo>
                <a:cubicBezTo>
                  <a:pt x="3603632" y="1146134"/>
                  <a:pt x="3610575" y="1131570"/>
                  <a:pt x="3606956" y="1108577"/>
                </a:cubicBezTo>
                <a:lnTo>
                  <a:pt x="3603451" y="1086326"/>
                </a:lnTo>
                <a:lnTo>
                  <a:pt x="3595792" y="1108472"/>
                </a:lnTo>
                <a:close/>
                <a:moveTo>
                  <a:pt x="3653962" y="1096842"/>
                </a:moveTo>
                <a:cubicBezTo>
                  <a:pt x="3650142" y="1100661"/>
                  <a:pt x="3647151" y="1112720"/>
                  <a:pt x="3647304" y="1123636"/>
                </a:cubicBezTo>
                <a:lnTo>
                  <a:pt x="3647599" y="1143476"/>
                </a:lnTo>
                <a:lnTo>
                  <a:pt x="3657505" y="1126446"/>
                </a:lnTo>
                <a:cubicBezTo>
                  <a:pt x="3668163" y="1108139"/>
                  <a:pt x="3665439" y="1085374"/>
                  <a:pt x="3653962" y="1096842"/>
                </a:cubicBezTo>
                <a:close/>
                <a:moveTo>
                  <a:pt x="1595857" y="1118035"/>
                </a:moveTo>
                <a:cubicBezTo>
                  <a:pt x="1578188" y="1137552"/>
                  <a:pt x="1575740" y="1148239"/>
                  <a:pt x="1588941" y="1148239"/>
                </a:cubicBezTo>
                <a:cubicBezTo>
                  <a:pt x="1600391" y="1148239"/>
                  <a:pt x="1627718" y="1120912"/>
                  <a:pt x="1627718" y="1109462"/>
                </a:cubicBezTo>
                <a:cubicBezTo>
                  <a:pt x="1627718" y="1095242"/>
                  <a:pt x="1612868" y="1099233"/>
                  <a:pt x="1595857" y="1118035"/>
                </a:cubicBezTo>
                <a:close/>
                <a:moveTo>
                  <a:pt x="2644054" y="1106634"/>
                </a:moveTo>
                <a:cubicBezTo>
                  <a:pt x="2640378" y="1110310"/>
                  <a:pt x="2637368" y="1121169"/>
                  <a:pt x="2637368" y="1130780"/>
                </a:cubicBezTo>
                <a:cubicBezTo>
                  <a:pt x="2637368" y="1142895"/>
                  <a:pt x="2644416" y="1148239"/>
                  <a:pt x="2660399" y="1148239"/>
                </a:cubicBezTo>
                <a:cubicBezTo>
                  <a:pt x="2673067" y="1148239"/>
                  <a:pt x="2689650" y="1150620"/>
                  <a:pt x="2697251" y="1153544"/>
                </a:cubicBezTo>
                <a:cubicBezTo>
                  <a:pt x="2711063" y="1158840"/>
                  <a:pt x="2727846" y="1123502"/>
                  <a:pt x="2715054" y="1116035"/>
                </a:cubicBezTo>
                <a:cubicBezTo>
                  <a:pt x="2699861" y="1107148"/>
                  <a:pt x="2650122" y="1100566"/>
                  <a:pt x="2644054" y="1106634"/>
                </a:cubicBezTo>
                <a:close/>
                <a:moveTo>
                  <a:pt x="2852471" y="1116263"/>
                </a:moveTo>
                <a:cubicBezTo>
                  <a:pt x="2845442" y="1134599"/>
                  <a:pt x="2843165" y="1131961"/>
                  <a:pt x="2883903" y="1152687"/>
                </a:cubicBezTo>
                <a:lnTo>
                  <a:pt x="2916117" y="1169089"/>
                </a:lnTo>
                <a:lnTo>
                  <a:pt x="2924232" y="1156278"/>
                </a:lnTo>
                <a:cubicBezTo>
                  <a:pt x="2937720" y="1135009"/>
                  <a:pt x="2934081" y="1128817"/>
                  <a:pt x="2899610" y="1114416"/>
                </a:cubicBezTo>
                <a:cubicBezTo>
                  <a:pt x="2858719" y="1097328"/>
                  <a:pt x="2859758" y="1097290"/>
                  <a:pt x="2852471" y="1116263"/>
                </a:cubicBezTo>
                <a:close/>
                <a:moveTo>
                  <a:pt x="2957846" y="1150620"/>
                </a:moveTo>
                <a:cubicBezTo>
                  <a:pt x="2930471" y="1246727"/>
                  <a:pt x="2921899" y="1283541"/>
                  <a:pt x="2925937" y="1287589"/>
                </a:cubicBezTo>
                <a:cubicBezTo>
                  <a:pt x="2928185" y="1289828"/>
                  <a:pt x="2935338" y="1271178"/>
                  <a:pt x="2941844" y="1246146"/>
                </a:cubicBezTo>
                <a:cubicBezTo>
                  <a:pt x="2964999" y="1157021"/>
                  <a:pt x="2972848" y="1137304"/>
                  <a:pt x="2987364" y="1131742"/>
                </a:cubicBezTo>
                <a:cubicBezTo>
                  <a:pt x="2995603" y="1128579"/>
                  <a:pt x="3007262" y="1133189"/>
                  <a:pt x="3013853" y="1142209"/>
                </a:cubicBezTo>
                <a:lnTo>
                  <a:pt x="3025635" y="1158326"/>
                </a:lnTo>
                <a:lnTo>
                  <a:pt x="3030950" y="1144476"/>
                </a:lnTo>
                <a:cubicBezTo>
                  <a:pt x="3036056" y="1131189"/>
                  <a:pt x="3001423" y="1100614"/>
                  <a:pt x="2981277" y="1100614"/>
                </a:cubicBezTo>
                <a:cubicBezTo>
                  <a:pt x="2976229" y="1100614"/>
                  <a:pt x="2965685" y="1123121"/>
                  <a:pt x="2957846" y="1150620"/>
                </a:cubicBezTo>
                <a:close/>
                <a:moveTo>
                  <a:pt x="3072937" y="1106367"/>
                </a:moveTo>
                <a:cubicBezTo>
                  <a:pt x="3069117" y="1110186"/>
                  <a:pt x="3065993" y="1119883"/>
                  <a:pt x="3065993" y="1127922"/>
                </a:cubicBezTo>
                <a:lnTo>
                  <a:pt x="3065993" y="1142524"/>
                </a:lnTo>
                <a:lnTo>
                  <a:pt x="3076594" y="1131932"/>
                </a:lnTo>
                <a:cubicBezTo>
                  <a:pt x="3082414" y="1126103"/>
                  <a:pt x="3085548" y="1116397"/>
                  <a:pt x="3083538" y="1110377"/>
                </a:cubicBezTo>
                <a:cubicBezTo>
                  <a:pt x="3081528" y="1104357"/>
                  <a:pt x="3076756" y="1102547"/>
                  <a:pt x="3072937" y="1106367"/>
                </a:cubicBezTo>
                <a:close/>
                <a:moveTo>
                  <a:pt x="4110400" y="1114625"/>
                </a:moveTo>
                <a:cubicBezTo>
                  <a:pt x="4107447" y="1122331"/>
                  <a:pt x="4110609" y="1144772"/>
                  <a:pt x="4117429" y="1164479"/>
                </a:cubicBezTo>
                <a:lnTo>
                  <a:pt x="4129840" y="1200312"/>
                </a:lnTo>
                <a:lnTo>
                  <a:pt x="4136269" y="1166031"/>
                </a:lnTo>
                <a:cubicBezTo>
                  <a:pt x="4145575" y="1116406"/>
                  <a:pt x="4125230" y="1075982"/>
                  <a:pt x="4110400" y="1114625"/>
                </a:cubicBezTo>
                <a:close/>
                <a:moveTo>
                  <a:pt x="3396749" y="1122264"/>
                </a:moveTo>
                <a:cubicBezTo>
                  <a:pt x="3393919" y="1129646"/>
                  <a:pt x="3394901" y="1141009"/>
                  <a:pt x="3398920" y="1147524"/>
                </a:cubicBezTo>
                <a:lnTo>
                  <a:pt x="3406245" y="1159364"/>
                </a:lnTo>
                <a:lnTo>
                  <a:pt x="3412646" y="1142686"/>
                </a:lnTo>
                <a:cubicBezTo>
                  <a:pt x="3416160" y="1133513"/>
                  <a:pt x="3415189" y="1122150"/>
                  <a:pt x="3410474" y="1117435"/>
                </a:cubicBezTo>
                <a:cubicBezTo>
                  <a:pt x="3405388" y="1112349"/>
                  <a:pt x="3399796" y="1114320"/>
                  <a:pt x="3396749" y="1122264"/>
                </a:cubicBezTo>
                <a:close/>
                <a:moveTo>
                  <a:pt x="3800923" y="1129189"/>
                </a:moveTo>
                <a:cubicBezTo>
                  <a:pt x="3800923" y="1142286"/>
                  <a:pt x="3803085" y="1147648"/>
                  <a:pt x="3805723" y="1141095"/>
                </a:cubicBezTo>
                <a:cubicBezTo>
                  <a:pt x="3808371" y="1134551"/>
                  <a:pt x="3808371" y="1123836"/>
                  <a:pt x="3805723" y="1117283"/>
                </a:cubicBezTo>
                <a:cubicBezTo>
                  <a:pt x="3803085" y="1110739"/>
                  <a:pt x="3800923" y="1116092"/>
                  <a:pt x="3800923" y="1129189"/>
                </a:cubicBezTo>
                <a:close/>
                <a:moveTo>
                  <a:pt x="4176227" y="1127808"/>
                </a:moveTo>
                <a:cubicBezTo>
                  <a:pt x="4167911" y="1153525"/>
                  <a:pt x="4188000" y="1236288"/>
                  <a:pt x="4200659" y="1228468"/>
                </a:cubicBezTo>
                <a:cubicBezTo>
                  <a:pt x="4212831" y="1220943"/>
                  <a:pt x="4210060" y="1166993"/>
                  <a:pt x="4195810" y="1133951"/>
                </a:cubicBezTo>
                <a:lnTo>
                  <a:pt x="4183485" y="1105376"/>
                </a:lnTo>
                <a:lnTo>
                  <a:pt x="4176227" y="1127808"/>
                </a:lnTo>
                <a:close/>
                <a:moveTo>
                  <a:pt x="4248922" y="1155049"/>
                </a:moveTo>
                <a:cubicBezTo>
                  <a:pt x="4242864" y="1182367"/>
                  <a:pt x="4240340" y="1218800"/>
                  <a:pt x="4243302" y="1236012"/>
                </a:cubicBezTo>
                <a:lnTo>
                  <a:pt x="4248693" y="1267301"/>
                </a:lnTo>
                <a:lnTo>
                  <a:pt x="4239121" y="1253671"/>
                </a:lnTo>
                <a:lnTo>
                  <a:pt x="4229548" y="1240041"/>
                </a:lnTo>
                <a:lnTo>
                  <a:pt x="4223128" y="1277484"/>
                </a:lnTo>
                <a:cubicBezTo>
                  <a:pt x="4219604" y="1298077"/>
                  <a:pt x="4212470" y="1327785"/>
                  <a:pt x="4207279" y="1343501"/>
                </a:cubicBezTo>
                <a:cubicBezTo>
                  <a:pt x="4201240" y="1361789"/>
                  <a:pt x="4201097" y="1380649"/>
                  <a:pt x="4206898" y="1395889"/>
                </a:cubicBezTo>
                <a:lnTo>
                  <a:pt x="4215946" y="1419701"/>
                </a:lnTo>
                <a:lnTo>
                  <a:pt x="4222699" y="1388974"/>
                </a:lnTo>
                <a:cubicBezTo>
                  <a:pt x="4226414" y="1372076"/>
                  <a:pt x="4226329" y="1353198"/>
                  <a:pt x="4222518" y="1347026"/>
                </a:cubicBezTo>
                <a:cubicBezTo>
                  <a:pt x="4218356" y="1340291"/>
                  <a:pt x="4219661" y="1338320"/>
                  <a:pt x="4225795" y="1342111"/>
                </a:cubicBezTo>
                <a:cubicBezTo>
                  <a:pt x="4231948" y="1345911"/>
                  <a:pt x="4238406" y="1336062"/>
                  <a:pt x="4241997" y="1317393"/>
                </a:cubicBezTo>
                <a:cubicBezTo>
                  <a:pt x="4245293" y="1300315"/>
                  <a:pt x="4254837" y="1259596"/>
                  <a:pt x="4263219" y="1226887"/>
                </a:cubicBezTo>
                <a:lnTo>
                  <a:pt x="4278459" y="1167413"/>
                </a:lnTo>
                <a:lnTo>
                  <a:pt x="4269191" y="1136399"/>
                </a:lnTo>
                <a:lnTo>
                  <a:pt x="4259933" y="1105376"/>
                </a:lnTo>
                <a:lnTo>
                  <a:pt x="4248922" y="1155049"/>
                </a:lnTo>
                <a:close/>
                <a:moveTo>
                  <a:pt x="2746429" y="1140209"/>
                </a:moveTo>
                <a:cubicBezTo>
                  <a:pt x="2739343" y="1162555"/>
                  <a:pt x="2738523" y="1161640"/>
                  <a:pt x="2776966" y="1174594"/>
                </a:cubicBezTo>
                <a:lnTo>
                  <a:pt x="2807018" y="1184720"/>
                </a:lnTo>
                <a:lnTo>
                  <a:pt x="2812304" y="1164517"/>
                </a:lnTo>
                <a:cubicBezTo>
                  <a:pt x="2818686" y="1140123"/>
                  <a:pt x="2818791" y="1140247"/>
                  <a:pt x="2781929" y="1129675"/>
                </a:cubicBezTo>
                <a:lnTo>
                  <a:pt x="2752458" y="1121216"/>
                </a:lnTo>
                <a:lnTo>
                  <a:pt x="2746429" y="1140209"/>
                </a:lnTo>
                <a:close/>
                <a:moveTo>
                  <a:pt x="3181798" y="1138714"/>
                </a:moveTo>
                <a:cubicBezTo>
                  <a:pt x="3181798" y="1151811"/>
                  <a:pt x="3183960" y="1157173"/>
                  <a:pt x="3186598" y="1150620"/>
                </a:cubicBezTo>
                <a:cubicBezTo>
                  <a:pt x="3189246" y="1144076"/>
                  <a:pt x="3189246" y="1133361"/>
                  <a:pt x="3186598" y="1126808"/>
                </a:cubicBezTo>
                <a:cubicBezTo>
                  <a:pt x="3183960" y="1120264"/>
                  <a:pt x="3181798" y="1125617"/>
                  <a:pt x="3181798" y="1138714"/>
                </a:cubicBezTo>
                <a:close/>
                <a:moveTo>
                  <a:pt x="3932768" y="1157764"/>
                </a:moveTo>
                <a:cubicBezTo>
                  <a:pt x="3932768" y="1178719"/>
                  <a:pt x="3937054" y="1195864"/>
                  <a:pt x="3942293" y="1195864"/>
                </a:cubicBezTo>
                <a:cubicBezTo>
                  <a:pt x="3947532" y="1195864"/>
                  <a:pt x="3951818" y="1178719"/>
                  <a:pt x="3951818" y="1157764"/>
                </a:cubicBezTo>
                <a:cubicBezTo>
                  <a:pt x="3951818" y="1136809"/>
                  <a:pt x="3947532" y="1119664"/>
                  <a:pt x="3942293" y="1119664"/>
                </a:cubicBezTo>
                <a:cubicBezTo>
                  <a:pt x="3937054" y="1119664"/>
                  <a:pt x="3932768" y="1136809"/>
                  <a:pt x="3932768" y="1157764"/>
                </a:cubicBezTo>
                <a:close/>
                <a:moveTo>
                  <a:pt x="3104093" y="1147543"/>
                </a:moveTo>
                <a:cubicBezTo>
                  <a:pt x="3104093" y="1158402"/>
                  <a:pt x="3105884" y="1167289"/>
                  <a:pt x="3108074" y="1167289"/>
                </a:cubicBezTo>
                <a:cubicBezTo>
                  <a:pt x="3110265" y="1167289"/>
                  <a:pt x="3119218" y="1170032"/>
                  <a:pt x="3127962" y="1173394"/>
                </a:cubicBezTo>
                <a:lnTo>
                  <a:pt x="3143869" y="1179500"/>
                </a:lnTo>
                <a:lnTo>
                  <a:pt x="3140650" y="1156821"/>
                </a:lnTo>
                <a:cubicBezTo>
                  <a:pt x="3136516" y="1127722"/>
                  <a:pt x="3104093" y="1119483"/>
                  <a:pt x="3104093" y="1147543"/>
                </a:cubicBezTo>
                <a:close/>
                <a:moveTo>
                  <a:pt x="3542243" y="1144038"/>
                </a:moveTo>
                <a:cubicBezTo>
                  <a:pt x="3542243" y="1152201"/>
                  <a:pt x="3546596" y="1156192"/>
                  <a:pt x="3551920" y="1152906"/>
                </a:cubicBezTo>
                <a:cubicBezTo>
                  <a:pt x="3557245" y="1149610"/>
                  <a:pt x="3559140" y="1142933"/>
                  <a:pt x="3556121" y="1138057"/>
                </a:cubicBezTo>
                <a:cubicBezTo>
                  <a:pt x="3547958" y="1124845"/>
                  <a:pt x="3542243" y="1127303"/>
                  <a:pt x="3542243" y="1144038"/>
                </a:cubicBezTo>
                <a:close/>
                <a:moveTo>
                  <a:pt x="3685118" y="1153001"/>
                </a:moveTo>
                <a:cubicBezTo>
                  <a:pt x="3685118" y="1166098"/>
                  <a:pt x="3689404" y="1176814"/>
                  <a:pt x="3694643" y="1176814"/>
                </a:cubicBezTo>
                <a:cubicBezTo>
                  <a:pt x="3699882" y="1176814"/>
                  <a:pt x="3704168" y="1166098"/>
                  <a:pt x="3704168" y="1153001"/>
                </a:cubicBezTo>
                <a:cubicBezTo>
                  <a:pt x="3704168" y="1139904"/>
                  <a:pt x="3699882" y="1129189"/>
                  <a:pt x="3694643" y="1129189"/>
                </a:cubicBezTo>
                <a:cubicBezTo>
                  <a:pt x="3689404" y="1129189"/>
                  <a:pt x="3685118" y="1139904"/>
                  <a:pt x="3685118" y="1153001"/>
                </a:cubicBezTo>
                <a:close/>
                <a:moveTo>
                  <a:pt x="4053154" y="1135799"/>
                </a:moveTo>
                <a:cubicBezTo>
                  <a:pt x="4044191" y="1144772"/>
                  <a:pt x="4045753" y="1174880"/>
                  <a:pt x="4055507" y="1180900"/>
                </a:cubicBezTo>
                <a:cubicBezTo>
                  <a:pt x="4060146" y="1183767"/>
                  <a:pt x="4065994" y="1175347"/>
                  <a:pt x="4068518" y="1162183"/>
                </a:cubicBezTo>
                <a:cubicBezTo>
                  <a:pt x="4073062" y="1138390"/>
                  <a:pt x="4064784" y="1124169"/>
                  <a:pt x="4053154" y="1135799"/>
                </a:cubicBezTo>
                <a:close/>
                <a:moveTo>
                  <a:pt x="1756877" y="1163650"/>
                </a:moveTo>
                <a:cubicBezTo>
                  <a:pt x="1751228" y="1186139"/>
                  <a:pt x="1755829" y="1205113"/>
                  <a:pt x="1764487" y="1195073"/>
                </a:cubicBezTo>
                <a:cubicBezTo>
                  <a:pt x="1773479" y="1184643"/>
                  <a:pt x="1779441" y="1138714"/>
                  <a:pt x="1771803" y="1138714"/>
                </a:cubicBezTo>
                <a:cubicBezTo>
                  <a:pt x="1767040" y="1138714"/>
                  <a:pt x="1760315" y="1149934"/>
                  <a:pt x="1756877" y="1163650"/>
                </a:cubicBezTo>
                <a:close/>
                <a:moveTo>
                  <a:pt x="3500971" y="1145067"/>
                </a:moveTo>
                <a:cubicBezTo>
                  <a:pt x="3497475" y="1148553"/>
                  <a:pt x="3494894" y="1160345"/>
                  <a:pt x="3495218" y="1171261"/>
                </a:cubicBezTo>
                <a:lnTo>
                  <a:pt x="3495827" y="1191101"/>
                </a:lnTo>
                <a:lnTo>
                  <a:pt x="3504952" y="1168289"/>
                </a:lnTo>
                <a:cubicBezTo>
                  <a:pt x="3514277" y="1144972"/>
                  <a:pt x="3512344" y="1133685"/>
                  <a:pt x="3500971" y="1145067"/>
                </a:cubicBezTo>
                <a:close/>
                <a:moveTo>
                  <a:pt x="1590218" y="1157354"/>
                </a:moveTo>
                <a:cubicBezTo>
                  <a:pt x="1582684" y="1162031"/>
                  <a:pt x="1575587" y="1177966"/>
                  <a:pt x="1574454" y="1192768"/>
                </a:cubicBezTo>
                <a:cubicBezTo>
                  <a:pt x="1573311" y="1207570"/>
                  <a:pt x="1567653" y="1231830"/>
                  <a:pt x="1561871" y="1246689"/>
                </a:cubicBezTo>
                <a:lnTo>
                  <a:pt x="1551365" y="1273702"/>
                </a:lnTo>
                <a:lnTo>
                  <a:pt x="1563348" y="1269797"/>
                </a:lnTo>
                <a:cubicBezTo>
                  <a:pt x="1569939" y="1267654"/>
                  <a:pt x="1581331" y="1253566"/>
                  <a:pt x="1588665" y="1238498"/>
                </a:cubicBezTo>
                <a:lnTo>
                  <a:pt x="1602010" y="1211104"/>
                </a:lnTo>
                <a:lnTo>
                  <a:pt x="1590465" y="1207256"/>
                </a:lnTo>
                <a:lnTo>
                  <a:pt x="1578931" y="1203417"/>
                </a:lnTo>
                <a:lnTo>
                  <a:pt x="1594771" y="1185901"/>
                </a:lnTo>
                <a:cubicBezTo>
                  <a:pt x="1613611" y="1165079"/>
                  <a:pt x="1610382" y="1144829"/>
                  <a:pt x="1590218" y="1157354"/>
                </a:cubicBezTo>
                <a:close/>
                <a:moveTo>
                  <a:pt x="2843127" y="1155202"/>
                </a:moveTo>
                <a:cubicBezTo>
                  <a:pt x="2826839" y="1171499"/>
                  <a:pt x="2839812" y="1197845"/>
                  <a:pt x="2870425" y="1210637"/>
                </a:cubicBezTo>
                <a:cubicBezTo>
                  <a:pt x="2913107" y="1228468"/>
                  <a:pt x="2913593" y="1228373"/>
                  <a:pt x="2913593" y="1202388"/>
                </a:cubicBezTo>
                <a:lnTo>
                  <a:pt x="2913593" y="1180338"/>
                </a:lnTo>
                <a:lnTo>
                  <a:pt x="2881227" y="1164908"/>
                </a:lnTo>
                <a:cubicBezTo>
                  <a:pt x="2863425" y="1156421"/>
                  <a:pt x="2846280" y="1152049"/>
                  <a:pt x="2843127" y="1155202"/>
                </a:cubicBezTo>
                <a:close/>
                <a:moveTo>
                  <a:pt x="3056468" y="1167851"/>
                </a:moveTo>
                <a:cubicBezTo>
                  <a:pt x="3056468" y="1178633"/>
                  <a:pt x="3060754" y="1184815"/>
                  <a:pt x="3065993" y="1181576"/>
                </a:cubicBezTo>
                <a:cubicBezTo>
                  <a:pt x="3071232" y="1178338"/>
                  <a:pt x="3075518" y="1169518"/>
                  <a:pt x="3075518" y="1161964"/>
                </a:cubicBezTo>
                <a:cubicBezTo>
                  <a:pt x="3075518" y="1154411"/>
                  <a:pt x="3071232" y="1148239"/>
                  <a:pt x="3065993" y="1148239"/>
                </a:cubicBezTo>
                <a:cubicBezTo>
                  <a:pt x="3060754" y="1148239"/>
                  <a:pt x="3056468" y="1157068"/>
                  <a:pt x="3056468" y="1167851"/>
                </a:cubicBezTo>
                <a:close/>
                <a:moveTo>
                  <a:pt x="3217269" y="1163746"/>
                </a:moveTo>
                <a:cubicBezTo>
                  <a:pt x="3216640" y="1173547"/>
                  <a:pt x="3216793" y="1185243"/>
                  <a:pt x="3217602" y="1189720"/>
                </a:cubicBezTo>
                <a:cubicBezTo>
                  <a:pt x="3218403" y="1194206"/>
                  <a:pt x="3214145" y="1203789"/>
                  <a:pt x="3208135" y="1211037"/>
                </a:cubicBezTo>
                <a:cubicBezTo>
                  <a:pt x="3195695" y="1226029"/>
                  <a:pt x="3202801" y="1253014"/>
                  <a:pt x="3219202" y="1253014"/>
                </a:cubicBezTo>
                <a:cubicBezTo>
                  <a:pt x="3225727" y="1253014"/>
                  <a:pt x="3228308" y="1243413"/>
                  <a:pt x="3225584" y="1229201"/>
                </a:cubicBezTo>
                <a:cubicBezTo>
                  <a:pt x="3223079" y="1216104"/>
                  <a:pt x="3224222" y="1205389"/>
                  <a:pt x="3228128" y="1205389"/>
                </a:cubicBezTo>
                <a:cubicBezTo>
                  <a:pt x="3242005" y="1205389"/>
                  <a:pt x="3244777" y="1167803"/>
                  <a:pt x="3231699" y="1156945"/>
                </a:cubicBezTo>
                <a:lnTo>
                  <a:pt x="3218393" y="1145905"/>
                </a:lnTo>
                <a:lnTo>
                  <a:pt x="3217269" y="1163746"/>
                </a:lnTo>
                <a:close/>
                <a:moveTo>
                  <a:pt x="3437468" y="1176252"/>
                </a:moveTo>
                <a:cubicBezTo>
                  <a:pt x="3437468" y="1191663"/>
                  <a:pt x="3441268" y="1206608"/>
                  <a:pt x="3445907" y="1209475"/>
                </a:cubicBezTo>
                <a:cubicBezTo>
                  <a:pt x="3455222" y="1215238"/>
                  <a:pt x="3464862" y="1178033"/>
                  <a:pt x="3458775" y="1159783"/>
                </a:cubicBezTo>
                <a:cubicBezTo>
                  <a:pt x="3451403" y="1137666"/>
                  <a:pt x="3437468" y="1148439"/>
                  <a:pt x="3437468" y="1176252"/>
                </a:cubicBezTo>
                <a:close/>
                <a:moveTo>
                  <a:pt x="3586915" y="1155383"/>
                </a:moveTo>
                <a:cubicBezTo>
                  <a:pt x="3577352" y="1172156"/>
                  <a:pt x="3569770" y="1238279"/>
                  <a:pt x="3578447" y="1229201"/>
                </a:cubicBezTo>
                <a:cubicBezTo>
                  <a:pt x="3588277" y="1218924"/>
                  <a:pt x="3603269" y="1148239"/>
                  <a:pt x="3595621" y="1148239"/>
                </a:cubicBezTo>
                <a:cubicBezTo>
                  <a:pt x="3593078" y="1148239"/>
                  <a:pt x="3589163" y="1151458"/>
                  <a:pt x="3586915" y="1155383"/>
                </a:cubicBezTo>
                <a:close/>
                <a:moveTo>
                  <a:pt x="3635112" y="1153687"/>
                </a:moveTo>
                <a:cubicBezTo>
                  <a:pt x="3631178" y="1157678"/>
                  <a:pt x="3627968" y="1171794"/>
                  <a:pt x="3627968" y="1185072"/>
                </a:cubicBezTo>
                <a:lnTo>
                  <a:pt x="3627968" y="1209199"/>
                </a:lnTo>
                <a:lnTo>
                  <a:pt x="3638302" y="1198864"/>
                </a:lnTo>
                <a:cubicBezTo>
                  <a:pt x="3643979" y="1193187"/>
                  <a:pt x="3647199" y="1179062"/>
                  <a:pt x="3645446" y="1167479"/>
                </a:cubicBezTo>
                <a:cubicBezTo>
                  <a:pt x="3643694" y="1155906"/>
                  <a:pt x="3639045" y="1149696"/>
                  <a:pt x="3635112" y="1153687"/>
                </a:cubicBezTo>
                <a:close/>
                <a:moveTo>
                  <a:pt x="2624261" y="1172413"/>
                </a:moveTo>
                <a:cubicBezTo>
                  <a:pt x="2618508" y="1187406"/>
                  <a:pt x="2622671" y="1190006"/>
                  <a:pt x="2668534" y="1200064"/>
                </a:cubicBezTo>
                <a:lnTo>
                  <a:pt x="2694937" y="1205856"/>
                </a:lnTo>
                <a:lnTo>
                  <a:pt x="2700881" y="1190377"/>
                </a:lnTo>
                <a:cubicBezTo>
                  <a:pt x="2704195" y="1181738"/>
                  <a:pt x="2700938" y="1171165"/>
                  <a:pt x="2693527" y="1166470"/>
                </a:cubicBezTo>
                <a:cubicBezTo>
                  <a:pt x="2672096" y="1152906"/>
                  <a:pt x="2630376" y="1156487"/>
                  <a:pt x="2624261" y="1172413"/>
                </a:cubicBezTo>
                <a:close/>
                <a:moveTo>
                  <a:pt x="4091321" y="1187444"/>
                </a:moveTo>
                <a:cubicBezTo>
                  <a:pt x="4087730" y="1206379"/>
                  <a:pt x="4087016" y="1228887"/>
                  <a:pt x="4089740" y="1237450"/>
                </a:cubicBezTo>
                <a:cubicBezTo>
                  <a:pt x="4092464" y="1246013"/>
                  <a:pt x="4097065" y="1260396"/>
                  <a:pt x="4099970" y="1269416"/>
                </a:cubicBezTo>
                <a:lnTo>
                  <a:pt x="4105247" y="1285818"/>
                </a:lnTo>
                <a:lnTo>
                  <a:pt x="4114105" y="1271797"/>
                </a:lnTo>
                <a:cubicBezTo>
                  <a:pt x="4126363" y="1252423"/>
                  <a:pt x="4124735" y="1215571"/>
                  <a:pt x="4110133" y="1181576"/>
                </a:cubicBezTo>
                <a:lnTo>
                  <a:pt x="4097865" y="1153001"/>
                </a:lnTo>
                <a:lnTo>
                  <a:pt x="4091321" y="1187444"/>
                </a:lnTo>
                <a:close/>
                <a:moveTo>
                  <a:pt x="1782499" y="1191730"/>
                </a:moveTo>
                <a:cubicBezTo>
                  <a:pt x="1760239" y="1205074"/>
                  <a:pt x="1742018" y="1219686"/>
                  <a:pt x="1742018" y="1224201"/>
                </a:cubicBezTo>
                <a:cubicBezTo>
                  <a:pt x="1742018" y="1228715"/>
                  <a:pt x="1739151" y="1240260"/>
                  <a:pt x="1735636" y="1249852"/>
                </a:cubicBezTo>
                <a:lnTo>
                  <a:pt x="1729264" y="1267301"/>
                </a:lnTo>
                <a:lnTo>
                  <a:pt x="1747542" y="1251785"/>
                </a:lnTo>
                <a:cubicBezTo>
                  <a:pt x="1757601" y="1243241"/>
                  <a:pt x="1779213" y="1229487"/>
                  <a:pt x="1795577" y="1221210"/>
                </a:cubicBezTo>
                <a:cubicBezTo>
                  <a:pt x="1811931" y="1212923"/>
                  <a:pt x="1827609" y="1197407"/>
                  <a:pt x="1830400" y="1186720"/>
                </a:cubicBezTo>
                <a:cubicBezTo>
                  <a:pt x="1836925" y="1161764"/>
                  <a:pt x="1831562" y="1162326"/>
                  <a:pt x="1782499" y="1191730"/>
                </a:cubicBezTo>
                <a:close/>
                <a:moveTo>
                  <a:pt x="3168101" y="1179976"/>
                </a:moveTo>
                <a:cubicBezTo>
                  <a:pt x="3164329" y="1189568"/>
                  <a:pt x="3161243" y="1202217"/>
                  <a:pt x="3161243" y="1208075"/>
                </a:cubicBezTo>
                <a:lnTo>
                  <a:pt x="3161243" y="1218724"/>
                </a:lnTo>
                <a:lnTo>
                  <a:pt x="3171663" y="1208303"/>
                </a:lnTo>
                <a:cubicBezTo>
                  <a:pt x="3177388" y="1202579"/>
                  <a:pt x="3180483" y="1189930"/>
                  <a:pt x="3178521" y="1180205"/>
                </a:cubicBezTo>
                <a:lnTo>
                  <a:pt x="3174968" y="1162526"/>
                </a:lnTo>
                <a:lnTo>
                  <a:pt x="3168101" y="1179976"/>
                </a:lnTo>
                <a:close/>
                <a:moveTo>
                  <a:pt x="3318472" y="1186120"/>
                </a:moveTo>
                <a:cubicBezTo>
                  <a:pt x="3315138" y="1196626"/>
                  <a:pt x="3315386" y="1210018"/>
                  <a:pt x="3319015" y="1215895"/>
                </a:cubicBezTo>
                <a:cubicBezTo>
                  <a:pt x="3322644" y="1221762"/>
                  <a:pt x="3321349" y="1229306"/>
                  <a:pt x="3316148" y="1232649"/>
                </a:cubicBezTo>
                <a:cubicBezTo>
                  <a:pt x="3298041" y="1244279"/>
                  <a:pt x="3293650" y="1278474"/>
                  <a:pt x="3308661" y="1290933"/>
                </a:cubicBezTo>
                <a:lnTo>
                  <a:pt x="3323168" y="1302972"/>
                </a:lnTo>
                <a:lnTo>
                  <a:pt x="3324292" y="1280370"/>
                </a:lnTo>
                <a:cubicBezTo>
                  <a:pt x="3324920" y="1267949"/>
                  <a:pt x="3324806" y="1252738"/>
                  <a:pt x="3324044" y="1246584"/>
                </a:cubicBezTo>
                <a:cubicBezTo>
                  <a:pt x="3323282" y="1240431"/>
                  <a:pt x="3327064" y="1232678"/>
                  <a:pt x="3332436" y="1229354"/>
                </a:cubicBezTo>
                <a:cubicBezTo>
                  <a:pt x="3344628" y="1221819"/>
                  <a:pt x="3345323" y="1179862"/>
                  <a:pt x="3333379" y="1172470"/>
                </a:cubicBezTo>
                <a:cubicBezTo>
                  <a:pt x="3328521" y="1169470"/>
                  <a:pt x="3321815" y="1175604"/>
                  <a:pt x="3318472" y="1186120"/>
                </a:cubicBezTo>
                <a:close/>
                <a:moveTo>
                  <a:pt x="3380318" y="1191235"/>
                </a:moveTo>
                <a:cubicBezTo>
                  <a:pt x="3380318" y="1204398"/>
                  <a:pt x="3375355" y="1223115"/>
                  <a:pt x="3369288" y="1232830"/>
                </a:cubicBezTo>
                <a:cubicBezTo>
                  <a:pt x="3362735" y="1243327"/>
                  <a:pt x="3361392" y="1257767"/>
                  <a:pt x="3365992" y="1268425"/>
                </a:cubicBezTo>
                <a:lnTo>
                  <a:pt x="3373717" y="1286351"/>
                </a:lnTo>
                <a:lnTo>
                  <a:pt x="3381261" y="1253014"/>
                </a:lnTo>
                <a:cubicBezTo>
                  <a:pt x="3385414" y="1234678"/>
                  <a:pt x="3391681" y="1207884"/>
                  <a:pt x="3395196" y="1193483"/>
                </a:cubicBezTo>
                <a:cubicBezTo>
                  <a:pt x="3399282" y="1176728"/>
                  <a:pt x="3397758" y="1167289"/>
                  <a:pt x="3390957" y="1167289"/>
                </a:cubicBezTo>
                <a:cubicBezTo>
                  <a:pt x="3385099" y="1167289"/>
                  <a:pt x="3380318" y="1178062"/>
                  <a:pt x="3380318" y="1191235"/>
                </a:cubicBezTo>
                <a:close/>
                <a:moveTo>
                  <a:pt x="3524736" y="1216038"/>
                </a:moveTo>
                <a:cubicBezTo>
                  <a:pt x="3511220" y="1274616"/>
                  <a:pt x="3510886" y="1305849"/>
                  <a:pt x="3524145" y="1272664"/>
                </a:cubicBezTo>
                <a:cubicBezTo>
                  <a:pt x="3539614" y="1233964"/>
                  <a:pt x="3550206" y="1176966"/>
                  <a:pt x="3542786" y="1172385"/>
                </a:cubicBezTo>
                <a:cubicBezTo>
                  <a:pt x="3538947" y="1170013"/>
                  <a:pt x="3530822" y="1189654"/>
                  <a:pt x="3524736" y="1216038"/>
                </a:cubicBezTo>
                <a:close/>
                <a:moveTo>
                  <a:pt x="2732618" y="1192740"/>
                </a:moveTo>
                <a:cubicBezTo>
                  <a:pt x="2732618" y="1204065"/>
                  <a:pt x="2743419" y="1214809"/>
                  <a:pt x="2761736" y="1221724"/>
                </a:cubicBezTo>
                <a:lnTo>
                  <a:pt x="2790844" y="1232716"/>
                </a:lnTo>
                <a:lnTo>
                  <a:pt x="2796331" y="1218409"/>
                </a:lnTo>
                <a:cubicBezTo>
                  <a:pt x="2803246" y="1200407"/>
                  <a:pt x="2792216" y="1189463"/>
                  <a:pt x="2758812" y="1181214"/>
                </a:cubicBezTo>
                <a:lnTo>
                  <a:pt x="2732618" y="1174747"/>
                </a:lnTo>
                <a:lnTo>
                  <a:pt x="2732618" y="1192740"/>
                </a:lnTo>
                <a:close/>
                <a:moveTo>
                  <a:pt x="3009595" y="1191892"/>
                </a:moveTo>
                <a:cubicBezTo>
                  <a:pt x="3010052" y="1202988"/>
                  <a:pt x="3012310" y="1205246"/>
                  <a:pt x="3015348" y="1197654"/>
                </a:cubicBezTo>
                <a:cubicBezTo>
                  <a:pt x="3018101" y="1190777"/>
                  <a:pt x="3017758" y="1182557"/>
                  <a:pt x="3014596" y="1179395"/>
                </a:cubicBezTo>
                <a:cubicBezTo>
                  <a:pt x="3011434" y="1176233"/>
                  <a:pt x="3009186" y="1181853"/>
                  <a:pt x="3009595" y="1191892"/>
                </a:cubicBezTo>
                <a:close/>
                <a:moveTo>
                  <a:pt x="3094568" y="1195302"/>
                </a:moveTo>
                <a:cubicBezTo>
                  <a:pt x="3094568" y="1218248"/>
                  <a:pt x="3111837" y="1230030"/>
                  <a:pt x="3125476" y="1216390"/>
                </a:cubicBezTo>
                <a:lnTo>
                  <a:pt x="3135668" y="1206198"/>
                </a:lnTo>
                <a:lnTo>
                  <a:pt x="3123476" y="1191501"/>
                </a:lnTo>
                <a:cubicBezTo>
                  <a:pt x="3106826" y="1171451"/>
                  <a:pt x="3094568" y="1173061"/>
                  <a:pt x="3094568" y="1195302"/>
                </a:cubicBezTo>
                <a:close/>
                <a:moveTo>
                  <a:pt x="3885143" y="1189834"/>
                </a:moveTo>
                <a:cubicBezTo>
                  <a:pt x="3885143" y="1196988"/>
                  <a:pt x="3894716" y="1225896"/>
                  <a:pt x="3906422" y="1254052"/>
                </a:cubicBezTo>
                <a:lnTo>
                  <a:pt x="3927700" y="1305268"/>
                </a:lnTo>
                <a:lnTo>
                  <a:pt x="3933959" y="1267235"/>
                </a:lnTo>
                <a:cubicBezTo>
                  <a:pt x="3937445" y="1246080"/>
                  <a:pt x="3935825" y="1220743"/>
                  <a:pt x="3930311" y="1210151"/>
                </a:cubicBezTo>
                <a:cubicBezTo>
                  <a:pt x="3913823" y="1178481"/>
                  <a:pt x="3885143" y="1165574"/>
                  <a:pt x="3885143" y="1189834"/>
                </a:cubicBezTo>
                <a:close/>
                <a:moveTo>
                  <a:pt x="3975583" y="1207046"/>
                </a:moveTo>
                <a:lnTo>
                  <a:pt x="3969125" y="1241489"/>
                </a:lnTo>
                <a:lnTo>
                  <a:pt x="3990756" y="1308668"/>
                </a:lnTo>
                <a:cubicBezTo>
                  <a:pt x="4002662" y="1345616"/>
                  <a:pt x="4015416" y="1373981"/>
                  <a:pt x="4019112" y="1371695"/>
                </a:cubicBezTo>
                <a:cubicBezTo>
                  <a:pt x="4042305" y="1357360"/>
                  <a:pt x="4026189" y="1251490"/>
                  <a:pt x="3991318" y="1189187"/>
                </a:cubicBezTo>
                <a:lnTo>
                  <a:pt x="3982041" y="1172613"/>
                </a:lnTo>
                <a:lnTo>
                  <a:pt x="3975583" y="1207046"/>
                </a:lnTo>
                <a:close/>
                <a:moveTo>
                  <a:pt x="1411634" y="1207770"/>
                </a:moveTo>
                <a:cubicBezTo>
                  <a:pt x="1392107" y="1229373"/>
                  <a:pt x="1366685" y="1310164"/>
                  <a:pt x="1379420" y="1310164"/>
                </a:cubicBezTo>
                <a:cubicBezTo>
                  <a:pt x="1396708" y="1310164"/>
                  <a:pt x="1425797" y="1263463"/>
                  <a:pt x="1431331" y="1226820"/>
                </a:cubicBezTo>
                <a:cubicBezTo>
                  <a:pt x="1434694" y="1204551"/>
                  <a:pt x="1435999" y="1186339"/>
                  <a:pt x="1434227" y="1186339"/>
                </a:cubicBezTo>
                <a:cubicBezTo>
                  <a:pt x="1432465" y="1186339"/>
                  <a:pt x="1422292" y="1195978"/>
                  <a:pt x="1411634" y="1207770"/>
                </a:cubicBezTo>
                <a:close/>
                <a:moveTo>
                  <a:pt x="3672011" y="1200998"/>
                </a:moveTo>
                <a:cubicBezTo>
                  <a:pt x="3661963" y="1227153"/>
                  <a:pt x="3665239" y="1248728"/>
                  <a:pt x="3686575" y="1296953"/>
                </a:cubicBezTo>
                <a:lnTo>
                  <a:pt x="3707083" y="1343301"/>
                </a:lnTo>
                <a:lnTo>
                  <a:pt x="3714483" y="1324356"/>
                </a:lnTo>
                <a:cubicBezTo>
                  <a:pt x="3718550" y="1313926"/>
                  <a:pt x="3722180" y="1295467"/>
                  <a:pt x="3722551" y="1283332"/>
                </a:cubicBezTo>
                <a:lnTo>
                  <a:pt x="3723218" y="1261253"/>
                </a:lnTo>
                <a:lnTo>
                  <a:pt x="3704216" y="1267292"/>
                </a:lnTo>
                <a:lnTo>
                  <a:pt x="3685204" y="1273321"/>
                </a:lnTo>
                <a:lnTo>
                  <a:pt x="3686728" y="1234564"/>
                </a:lnTo>
                <a:cubicBezTo>
                  <a:pt x="3688375" y="1192359"/>
                  <a:pt x="3681413" y="1176480"/>
                  <a:pt x="3672011" y="1200998"/>
                </a:cubicBezTo>
                <a:close/>
                <a:moveTo>
                  <a:pt x="3777025" y="1207903"/>
                </a:moveTo>
                <a:cubicBezTo>
                  <a:pt x="3772738" y="1224982"/>
                  <a:pt x="3777482" y="1247127"/>
                  <a:pt x="3791712" y="1276417"/>
                </a:cubicBezTo>
                <a:cubicBezTo>
                  <a:pt x="3815906" y="1326204"/>
                  <a:pt x="3825392" y="1330443"/>
                  <a:pt x="3829974" y="1293495"/>
                </a:cubicBezTo>
                <a:cubicBezTo>
                  <a:pt x="3833536" y="1264720"/>
                  <a:pt x="3820202" y="1224439"/>
                  <a:pt x="3807105" y="1224439"/>
                </a:cubicBezTo>
                <a:cubicBezTo>
                  <a:pt x="3802542" y="1224439"/>
                  <a:pt x="3795332" y="1215038"/>
                  <a:pt x="3791074" y="1203560"/>
                </a:cubicBezTo>
                <a:lnTo>
                  <a:pt x="3783349" y="1182672"/>
                </a:lnTo>
                <a:lnTo>
                  <a:pt x="3777025" y="1207903"/>
                </a:lnTo>
                <a:close/>
                <a:moveTo>
                  <a:pt x="4158063" y="1215276"/>
                </a:moveTo>
                <a:cubicBezTo>
                  <a:pt x="4154453" y="1234516"/>
                  <a:pt x="4157186" y="1266749"/>
                  <a:pt x="4164511" y="1291323"/>
                </a:cubicBezTo>
                <a:lnTo>
                  <a:pt x="4177236" y="1333976"/>
                </a:lnTo>
                <a:lnTo>
                  <a:pt x="4183971" y="1295876"/>
                </a:lnTo>
                <a:cubicBezTo>
                  <a:pt x="4188295" y="1271397"/>
                  <a:pt x="4185990" y="1244213"/>
                  <a:pt x="4177513" y="1219838"/>
                </a:cubicBezTo>
                <a:lnTo>
                  <a:pt x="4164321" y="1181891"/>
                </a:lnTo>
                <a:lnTo>
                  <a:pt x="4158063" y="1215276"/>
                </a:lnTo>
                <a:close/>
                <a:moveTo>
                  <a:pt x="1667418" y="1217276"/>
                </a:moveTo>
                <a:cubicBezTo>
                  <a:pt x="1630528" y="1234745"/>
                  <a:pt x="1608668" y="1262663"/>
                  <a:pt x="1608668" y="1292323"/>
                </a:cubicBezTo>
                <a:cubicBezTo>
                  <a:pt x="1608668" y="1302020"/>
                  <a:pt x="1687125" y="1249442"/>
                  <a:pt x="1705251" y="1227601"/>
                </a:cubicBezTo>
                <a:cubicBezTo>
                  <a:pt x="1725501" y="1203189"/>
                  <a:pt x="1707537" y="1198283"/>
                  <a:pt x="1667418" y="1217276"/>
                </a:cubicBezTo>
                <a:close/>
                <a:moveTo>
                  <a:pt x="1857070" y="1210942"/>
                </a:moveTo>
                <a:cubicBezTo>
                  <a:pt x="1857528" y="1222039"/>
                  <a:pt x="1859785" y="1224296"/>
                  <a:pt x="1862823" y="1216704"/>
                </a:cubicBezTo>
                <a:cubicBezTo>
                  <a:pt x="1865576" y="1209827"/>
                  <a:pt x="1865233" y="1201607"/>
                  <a:pt x="1862071" y="1198445"/>
                </a:cubicBezTo>
                <a:cubicBezTo>
                  <a:pt x="1858909" y="1195283"/>
                  <a:pt x="1856661" y="1200903"/>
                  <a:pt x="1857070" y="1210942"/>
                </a:cubicBezTo>
                <a:close/>
                <a:moveTo>
                  <a:pt x="3044742" y="1214495"/>
                </a:moveTo>
                <a:cubicBezTo>
                  <a:pt x="3038161" y="1237936"/>
                  <a:pt x="3042095" y="1251509"/>
                  <a:pt x="3052477" y="1241136"/>
                </a:cubicBezTo>
                <a:cubicBezTo>
                  <a:pt x="3055515" y="1238088"/>
                  <a:pt x="3056506" y="1225591"/>
                  <a:pt x="3054658" y="1213352"/>
                </a:cubicBezTo>
                <a:lnTo>
                  <a:pt x="3051315" y="1191101"/>
                </a:lnTo>
                <a:lnTo>
                  <a:pt x="3044742" y="1214495"/>
                </a:lnTo>
                <a:close/>
                <a:moveTo>
                  <a:pt x="3486198" y="1202227"/>
                </a:moveTo>
                <a:cubicBezTo>
                  <a:pt x="3485588" y="1208351"/>
                  <a:pt x="3482321" y="1221210"/>
                  <a:pt x="3478930" y="1230802"/>
                </a:cubicBezTo>
                <a:lnTo>
                  <a:pt x="3472768" y="1248251"/>
                </a:lnTo>
                <a:lnTo>
                  <a:pt x="3484588" y="1237355"/>
                </a:lnTo>
                <a:cubicBezTo>
                  <a:pt x="3491084" y="1231363"/>
                  <a:pt x="3494361" y="1218505"/>
                  <a:pt x="3491856" y="1208780"/>
                </a:cubicBezTo>
                <a:cubicBezTo>
                  <a:pt x="3489351" y="1199055"/>
                  <a:pt x="3486807" y="1196111"/>
                  <a:pt x="3486198" y="1202227"/>
                </a:cubicBezTo>
                <a:close/>
                <a:moveTo>
                  <a:pt x="2614346" y="1221038"/>
                </a:moveTo>
                <a:cubicBezTo>
                  <a:pt x="2606955" y="1240307"/>
                  <a:pt x="2606050" y="1239603"/>
                  <a:pt x="2648169" y="1247213"/>
                </a:cubicBezTo>
                <a:lnTo>
                  <a:pt x="2682783" y="1253461"/>
                </a:lnTo>
                <a:lnTo>
                  <a:pt x="2688974" y="1237326"/>
                </a:lnTo>
                <a:cubicBezTo>
                  <a:pt x="2692432" y="1228325"/>
                  <a:pt x="2689765" y="1217771"/>
                  <a:pt x="2682935" y="1213437"/>
                </a:cubicBezTo>
                <a:cubicBezTo>
                  <a:pt x="2661685" y="1199960"/>
                  <a:pt x="2620699" y="1204493"/>
                  <a:pt x="2614346" y="1221038"/>
                </a:cubicBezTo>
                <a:close/>
                <a:moveTo>
                  <a:pt x="2825496" y="1222962"/>
                </a:moveTo>
                <a:lnTo>
                  <a:pt x="2820896" y="1240536"/>
                </a:lnTo>
                <a:lnTo>
                  <a:pt x="2853623" y="1258157"/>
                </a:lnTo>
                <a:lnTo>
                  <a:pt x="2886361" y="1275788"/>
                </a:lnTo>
                <a:lnTo>
                  <a:pt x="2895067" y="1262015"/>
                </a:lnTo>
                <a:cubicBezTo>
                  <a:pt x="2908230" y="1241212"/>
                  <a:pt x="2906745" y="1238774"/>
                  <a:pt x="2870407" y="1221438"/>
                </a:cubicBezTo>
                <a:cubicBezTo>
                  <a:pt x="2829059" y="1201722"/>
                  <a:pt x="2831068" y="1201655"/>
                  <a:pt x="2825496" y="1222962"/>
                </a:cubicBezTo>
                <a:close/>
                <a:moveTo>
                  <a:pt x="2995346" y="1223162"/>
                </a:moveTo>
                <a:cubicBezTo>
                  <a:pt x="2991241" y="1229801"/>
                  <a:pt x="2990460" y="1237802"/>
                  <a:pt x="2993603" y="1240946"/>
                </a:cubicBezTo>
                <a:cubicBezTo>
                  <a:pt x="3002128" y="1249470"/>
                  <a:pt x="3011424" y="1236936"/>
                  <a:pt x="3006814" y="1223124"/>
                </a:cubicBezTo>
                <a:lnTo>
                  <a:pt x="3002804" y="1211094"/>
                </a:lnTo>
                <a:lnTo>
                  <a:pt x="2995346" y="1223162"/>
                </a:lnTo>
                <a:close/>
                <a:moveTo>
                  <a:pt x="3418418" y="1238164"/>
                </a:moveTo>
                <a:cubicBezTo>
                  <a:pt x="3418418" y="1250956"/>
                  <a:pt x="3422256" y="1263787"/>
                  <a:pt x="3426943" y="1266682"/>
                </a:cubicBezTo>
                <a:cubicBezTo>
                  <a:pt x="3438154" y="1273607"/>
                  <a:pt x="3447907" y="1247432"/>
                  <a:pt x="3440916" y="1229201"/>
                </a:cubicBezTo>
                <a:cubicBezTo>
                  <a:pt x="3432344" y="1206884"/>
                  <a:pt x="3418418" y="1212428"/>
                  <a:pt x="3418418" y="1238164"/>
                </a:cubicBezTo>
                <a:close/>
                <a:moveTo>
                  <a:pt x="3615204" y="1235259"/>
                </a:moveTo>
                <a:cubicBezTo>
                  <a:pt x="3606803" y="1266663"/>
                  <a:pt x="3607489" y="1281589"/>
                  <a:pt x="3617328" y="1281589"/>
                </a:cubicBezTo>
                <a:cubicBezTo>
                  <a:pt x="3629635" y="1281589"/>
                  <a:pt x="3637855" y="1242431"/>
                  <a:pt x="3628901" y="1226449"/>
                </a:cubicBezTo>
                <a:lnTo>
                  <a:pt x="3621234" y="1212742"/>
                </a:lnTo>
                <a:lnTo>
                  <a:pt x="3615204" y="1235259"/>
                </a:lnTo>
                <a:close/>
                <a:moveTo>
                  <a:pt x="1787624" y="1241108"/>
                </a:moveTo>
                <a:cubicBezTo>
                  <a:pt x="1779651" y="1250280"/>
                  <a:pt x="1773974" y="1267358"/>
                  <a:pt x="1775022" y="1279074"/>
                </a:cubicBezTo>
                <a:cubicBezTo>
                  <a:pt x="1776317" y="1293666"/>
                  <a:pt x="1767088" y="1307116"/>
                  <a:pt x="1745704" y="1321765"/>
                </a:cubicBezTo>
                <a:cubicBezTo>
                  <a:pt x="1718101" y="1340682"/>
                  <a:pt x="1688297" y="1383440"/>
                  <a:pt x="1696803" y="1391945"/>
                </a:cubicBezTo>
                <a:cubicBezTo>
                  <a:pt x="1705251" y="1400394"/>
                  <a:pt x="1794472" y="1321308"/>
                  <a:pt x="1794939" y="1304944"/>
                </a:cubicBezTo>
                <a:cubicBezTo>
                  <a:pt x="1795234" y="1294714"/>
                  <a:pt x="1800597" y="1276988"/>
                  <a:pt x="1806845" y="1265549"/>
                </a:cubicBezTo>
                <a:cubicBezTo>
                  <a:pt x="1828467" y="1225982"/>
                  <a:pt x="1815313" y="1209265"/>
                  <a:pt x="1787624" y="1241108"/>
                </a:cubicBezTo>
                <a:close/>
                <a:moveTo>
                  <a:pt x="2719350" y="1239507"/>
                </a:moveTo>
                <a:cubicBezTo>
                  <a:pt x="2716168" y="1247794"/>
                  <a:pt x="2713568" y="1255948"/>
                  <a:pt x="2713568" y="1257624"/>
                </a:cubicBezTo>
                <a:cubicBezTo>
                  <a:pt x="2713568" y="1264549"/>
                  <a:pt x="2773566" y="1280951"/>
                  <a:pt x="2781338" y="1276150"/>
                </a:cubicBezTo>
                <a:cubicBezTo>
                  <a:pt x="2797988" y="1265863"/>
                  <a:pt x="2789301" y="1242841"/>
                  <a:pt x="2765336" y="1233726"/>
                </a:cubicBezTo>
                <a:cubicBezTo>
                  <a:pt x="2732265" y="1221153"/>
                  <a:pt x="2726093" y="1221934"/>
                  <a:pt x="2719350" y="1239507"/>
                </a:cubicBezTo>
                <a:close/>
                <a:moveTo>
                  <a:pt x="3080909" y="1240536"/>
                </a:moveTo>
                <a:cubicBezTo>
                  <a:pt x="3075041" y="1255814"/>
                  <a:pt x="3090329" y="1281589"/>
                  <a:pt x="3105255" y="1281589"/>
                </a:cubicBezTo>
                <a:cubicBezTo>
                  <a:pt x="3109855" y="1281589"/>
                  <a:pt x="3113618" y="1271330"/>
                  <a:pt x="3113618" y="1258795"/>
                </a:cubicBezTo>
                <a:cubicBezTo>
                  <a:pt x="3113618" y="1232259"/>
                  <a:pt x="3089291" y="1218676"/>
                  <a:pt x="3080909" y="1240536"/>
                </a:cubicBezTo>
                <a:close/>
                <a:moveTo>
                  <a:pt x="3138030" y="1300601"/>
                </a:moveTo>
                <a:cubicBezTo>
                  <a:pt x="3128048" y="1342482"/>
                  <a:pt x="3122762" y="1379630"/>
                  <a:pt x="3126276" y="1383144"/>
                </a:cubicBezTo>
                <a:cubicBezTo>
                  <a:pt x="3129791" y="1386659"/>
                  <a:pt x="3132992" y="1383468"/>
                  <a:pt x="3133401" y="1376048"/>
                </a:cubicBezTo>
                <a:cubicBezTo>
                  <a:pt x="3133801" y="1368619"/>
                  <a:pt x="3135773" y="1356122"/>
                  <a:pt x="3137783" y="1348264"/>
                </a:cubicBezTo>
                <a:cubicBezTo>
                  <a:pt x="3139792" y="1340406"/>
                  <a:pt x="3145241" y="1318974"/>
                  <a:pt x="3149870" y="1300639"/>
                </a:cubicBezTo>
                <a:cubicBezTo>
                  <a:pt x="3154509" y="1282303"/>
                  <a:pt x="3161395" y="1257662"/>
                  <a:pt x="3165177" y="1245870"/>
                </a:cubicBezTo>
                <a:cubicBezTo>
                  <a:pt x="3168958" y="1234078"/>
                  <a:pt x="3168482" y="1224439"/>
                  <a:pt x="3164110" y="1224439"/>
                </a:cubicBezTo>
                <a:cubicBezTo>
                  <a:pt x="3159747" y="1224439"/>
                  <a:pt x="3148013" y="1258710"/>
                  <a:pt x="3138030" y="1300601"/>
                </a:cubicBezTo>
                <a:close/>
                <a:moveTo>
                  <a:pt x="3873065" y="1230163"/>
                </a:moveTo>
                <a:cubicBezTo>
                  <a:pt x="3861045" y="1242193"/>
                  <a:pt x="3866017" y="1293857"/>
                  <a:pt x="3884305" y="1346826"/>
                </a:cubicBezTo>
                <a:cubicBezTo>
                  <a:pt x="3903097" y="1401223"/>
                  <a:pt x="3914737" y="1399051"/>
                  <a:pt x="3915194" y="1341063"/>
                </a:cubicBezTo>
                <a:cubicBezTo>
                  <a:pt x="3915499" y="1301725"/>
                  <a:pt x="3884114" y="1219114"/>
                  <a:pt x="3873065" y="1230163"/>
                </a:cubicBezTo>
                <a:close/>
                <a:moveTo>
                  <a:pt x="874044" y="1281703"/>
                </a:moveTo>
                <a:cubicBezTo>
                  <a:pt x="830677" y="1327290"/>
                  <a:pt x="814647" y="1354531"/>
                  <a:pt x="826781" y="1362027"/>
                </a:cubicBezTo>
                <a:cubicBezTo>
                  <a:pt x="835478" y="1367409"/>
                  <a:pt x="932395" y="1265625"/>
                  <a:pt x="932395" y="1251109"/>
                </a:cubicBezTo>
                <a:cubicBezTo>
                  <a:pt x="932395" y="1233269"/>
                  <a:pt x="907906" y="1246099"/>
                  <a:pt x="874044" y="1281703"/>
                </a:cubicBezTo>
                <a:close/>
                <a:moveTo>
                  <a:pt x="3561293" y="1266177"/>
                </a:moveTo>
                <a:cubicBezTo>
                  <a:pt x="3561293" y="1279274"/>
                  <a:pt x="3556521" y="1292943"/>
                  <a:pt x="3550682" y="1296553"/>
                </a:cubicBezTo>
                <a:cubicBezTo>
                  <a:pt x="3537080" y="1304954"/>
                  <a:pt x="3544853" y="1360341"/>
                  <a:pt x="3566627" y="1410176"/>
                </a:cubicBezTo>
                <a:lnTo>
                  <a:pt x="3583276" y="1448276"/>
                </a:lnTo>
                <a:lnTo>
                  <a:pt x="3591668" y="1417072"/>
                </a:lnTo>
                <a:lnTo>
                  <a:pt x="3600069" y="1385869"/>
                </a:lnTo>
                <a:lnTo>
                  <a:pt x="3581057" y="1342892"/>
                </a:lnTo>
                <a:lnTo>
                  <a:pt x="3562045" y="1299905"/>
                </a:lnTo>
                <a:lnTo>
                  <a:pt x="3570828" y="1276798"/>
                </a:lnTo>
                <a:cubicBezTo>
                  <a:pt x="3576323" y="1262348"/>
                  <a:pt x="3576180" y="1251566"/>
                  <a:pt x="3570456" y="1248023"/>
                </a:cubicBezTo>
                <a:cubicBezTo>
                  <a:pt x="3565417" y="1244908"/>
                  <a:pt x="3561293" y="1253081"/>
                  <a:pt x="3561293" y="1266177"/>
                </a:cubicBezTo>
                <a:close/>
                <a:moveTo>
                  <a:pt x="1647235" y="1285627"/>
                </a:moveTo>
                <a:cubicBezTo>
                  <a:pt x="1621003" y="1305516"/>
                  <a:pt x="1600314" y="1330843"/>
                  <a:pt x="1592961" y="1352064"/>
                </a:cubicBezTo>
                <a:cubicBezTo>
                  <a:pt x="1586436" y="1370933"/>
                  <a:pt x="1583293" y="1386364"/>
                  <a:pt x="1585989" y="1386364"/>
                </a:cubicBezTo>
                <a:cubicBezTo>
                  <a:pt x="1601486" y="1386364"/>
                  <a:pt x="1693278" y="1294876"/>
                  <a:pt x="1696917" y="1275798"/>
                </a:cubicBezTo>
                <a:cubicBezTo>
                  <a:pt x="1702565" y="1246251"/>
                  <a:pt x="1697984" y="1247156"/>
                  <a:pt x="1647235" y="1285627"/>
                </a:cubicBezTo>
                <a:close/>
                <a:moveTo>
                  <a:pt x="2599134" y="1269683"/>
                </a:moveTo>
                <a:cubicBezTo>
                  <a:pt x="2599068" y="1278855"/>
                  <a:pt x="2596486" y="1295762"/>
                  <a:pt x="2593401" y="1307259"/>
                </a:cubicBezTo>
                <a:lnTo>
                  <a:pt x="2587800" y="1328166"/>
                </a:lnTo>
                <a:lnTo>
                  <a:pt x="2619727" y="1336891"/>
                </a:lnTo>
                <a:cubicBezTo>
                  <a:pt x="2637282" y="1341692"/>
                  <a:pt x="2655437" y="1342215"/>
                  <a:pt x="2660066" y="1338053"/>
                </a:cubicBezTo>
                <a:cubicBezTo>
                  <a:pt x="2673649" y="1325832"/>
                  <a:pt x="2659351" y="1302353"/>
                  <a:pt x="2635549" y="1297810"/>
                </a:cubicBezTo>
                <a:cubicBezTo>
                  <a:pt x="2623452" y="1295505"/>
                  <a:pt x="2627071" y="1294857"/>
                  <a:pt x="2643597" y="1296381"/>
                </a:cubicBezTo>
                <a:lnTo>
                  <a:pt x="2673639" y="1299143"/>
                </a:lnTo>
                <a:lnTo>
                  <a:pt x="2678211" y="1281665"/>
                </a:lnTo>
                <a:cubicBezTo>
                  <a:pt x="2681354" y="1269654"/>
                  <a:pt x="2676420" y="1262472"/>
                  <a:pt x="2662457" y="1258729"/>
                </a:cubicBezTo>
                <a:cubicBezTo>
                  <a:pt x="2623223" y="1248204"/>
                  <a:pt x="2599278" y="1252347"/>
                  <a:pt x="2599134" y="1269683"/>
                </a:cubicBezTo>
                <a:close/>
                <a:moveTo>
                  <a:pt x="2814390" y="1268625"/>
                </a:moveTo>
                <a:cubicBezTo>
                  <a:pt x="2806361" y="1289561"/>
                  <a:pt x="2806170" y="1289256"/>
                  <a:pt x="2836916" y="1305154"/>
                </a:cubicBezTo>
                <a:cubicBezTo>
                  <a:pt x="2873635" y="1324147"/>
                  <a:pt x="2885018" y="1323489"/>
                  <a:pt x="2885018" y="1302401"/>
                </a:cubicBezTo>
                <a:cubicBezTo>
                  <a:pt x="2885018" y="1292104"/>
                  <a:pt x="2871864" y="1278846"/>
                  <a:pt x="2852490" y="1269606"/>
                </a:cubicBezTo>
                <a:lnTo>
                  <a:pt x="2819962" y="1254100"/>
                </a:lnTo>
                <a:lnTo>
                  <a:pt x="2814390" y="1268625"/>
                </a:lnTo>
                <a:close/>
                <a:moveTo>
                  <a:pt x="2985821" y="1261262"/>
                </a:moveTo>
                <a:cubicBezTo>
                  <a:pt x="2981716" y="1267901"/>
                  <a:pt x="2980935" y="1275902"/>
                  <a:pt x="2984078" y="1279046"/>
                </a:cubicBezTo>
                <a:cubicBezTo>
                  <a:pt x="2992603" y="1287570"/>
                  <a:pt x="3001899" y="1275036"/>
                  <a:pt x="2997289" y="1261224"/>
                </a:cubicBezTo>
                <a:lnTo>
                  <a:pt x="2993279" y="1249194"/>
                </a:lnTo>
                <a:lnTo>
                  <a:pt x="2985821" y="1261262"/>
                </a:lnTo>
                <a:close/>
                <a:moveTo>
                  <a:pt x="3034408" y="1266177"/>
                </a:moveTo>
                <a:cubicBezTo>
                  <a:pt x="3030826" y="1275512"/>
                  <a:pt x="3028169" y="1290295"/>
                  <a:pt x="3028493" y="1299039"/>
                </a:cubicBezTo>
                <a:cubicBezTo>
                  <a:pt x="3028893" y="1309564"/>
                  <a:pt x="3032208" y="1307163"/>
                  <a:pt x="3038294" y="1291933"/>
                </a:cubicBezTo>
                <a:cubicBezTo>
                  <a:pt x="3043352" y="1279284"/>
                  <a:pt x="3046009" y="1264501"/>
                  <a:pt x="3044200" y="1259072"/>
                </a:cubicBezTo>
                <a:cubicBezTo>
                  <a:pt x="3042390" y="1253652"/>
                  <a:pt x="3037980" y="1256852"/>
                  <a:pt x="3034408" y="1266177"/>
                </a:cubicBezTo>
                <a:close/>
                <a:moveTo>
                  <a:pt x="3187370" y="1270883"/>
                </a:moveTo>
                <a:cubicBezTo>
                  <a:pt x="3184589" y="1281522"/>
                  <a:pt x="3187741" y="1297657"/>
                  <a:pt x="3194380" y="1306735"/>
                </a:cubicBezTo>
                <a:lnTo>
                  <a:pt x="3206458" y="1323251"/>
                </a:lnTo>
                <a:lnTo>
                  <a:pt x="3213402" y="1301353"/>
                </a:lnTo>
                <a:cubicBezTo>
                  <a:pt x="3217974" y="1286970"/>
                  <a:pt x="3215564" y="1274683"/>
                  <a:pt x="3206391" y="1265501"/>
                </a:cubicBezTo>
                <a:lnTo>
                  <a:pt x="3192428" y="1251537"/>
                </a:lnTo>
                <a:lnTo>
                  <a:pt x="3187370" y="1270883"/>
                </a:lnTo>
                <a:close/>
                <a:moveTo>
                  <a:pt x="3756555" y="1274407"/>
                </a:moveTo>
                <a:cubicBezTo>
                  <a:pt x="3751793" y="1292714"/>
                  <a:pt x="3756927" y="1318451"/>
                  <a:pt x="3773643" y="1360132"/>
                </a:cubicBezTo>
                <a:lnTo>
                  <a:pt x="3797541" y="1419701"/>
                </a:lnTo>
                <a:lnTo>
                  <a:pt x="3804552" y="1382639"/>
                </a:lnTo>
                <a:lnTo>
                  <a:pt x="3811572" y="1345578"/>
                </a:lnTo>
                <a:lnTo>
                  <a:pt x="3787464" y="1296914"/>
                </a:lnTo>
                <a:lnTo>
                  <a:pt x="3763356" y="1248251"/>
                </a:lnTo>
                <a:lnTo>
                  <a:pt x="3756555" y="1274407"/>
                </a:lnTo>
                <a:close/>
                <a:moveTo>
                  <a:pt x="4070690" y="1282465"/>
                </a:moveTo>
                <a:cubicBezTo>
                  <a:pt x="4063470" y="1315345"/>
                  <a:pt x="4072528" y="1392841"/>
                  <a:pt x="4084453" y="1400213"/>
                </a:cubicBezTo>
                <a:cubicBezTo>
                  <a:pt x="4097217" y="1408100"/>
                  <a:pt x="4104161" y="1325061"/>
                  <a:pt x="4093864" y="1287771"/>
                </a:cubicBezTo>
                <a:cubicBezTo>
                  <a:pt x="4088587" y="1268654"/>
                  <a:pt x="4082672" y="1253014"/>
                  <a:pt x="4080710" y="1253014"/>
                </a:cubicBezTo>
                <a:cubicBezTo>
                  <a:pt x="4078758" y="1253014"/>
                  <a:pt x="4074243" y="1266273"/>
                  <a:pt x="4070690" y="1282465"/>
                </a:cubicBezTo>
                <a:close/>
                <a:moveTo>
                  <a:pt x="913688" y="1319346"/>
                </a:moveTo>
                <a:cubicBezTo>
                  <a:pt x="862434" y="1370600"/>
                  <a:pt x="842212" y="1405414"/>
                  <a:pt x="863700" y="1405414"/>
                </a:cubicBezTo>
                <a:cubicBezTo>
                  <a:pt x="867825" y="1405414"/>
                  <a:pt x="890475" y="1385059"/>
                  <a:pt x="914040" y="1360170"/>
                </a:cubicBezTo>
                <a:cubicBezTo>
                  <a:pt x="981180" y="1289266"/>
                  <a:pt x="991819" y="1274597"/>
                  <a:pt x="980989" y="1267901"/>
                </a:cubicBezTo>
                <a:cubicBezTo>
                  <a:pt x="975598" y="1264568"/>
                  <a:pt x="945320" y="1287713"/>
                  <a:pt x="913688" y="1319346"/>
                </a:cubicBezTo>
                <a:close/>
                <a:moveTo>
                  <a:pt x="1334557" y="1278388"/>
                </a:moveTo>
                <a:cubicBezTo>
                  <a:pt x="1321422" y="1304039"/>
                  <a:pt x="1311193" y="1363885"/>
                  <a:pt x="1321851" y="1352731"/>
                </a:cubicBezTo>
                <a:cubicBezTo>
                  <a:pt x="1332071" y="1342034"/>
                  <a:pt x="1352788" y="1270178"/>
                  <a:pt x="1347245" y="1264644"/>
                </a:cubicBezTo>
                <a:cubicBezTo>
                  <a:pt x="1345187" y="1262586"/>
                  <a:pt x="1339482" y="1268778"/>
                  <a:pt x="1334557" y="1278388"/>
                </a:cubicBezTo>
                <a:close/>
                <a:moveTo>
                  <a:pt x="3462471" y="1292304"/>
                </a:moveTo>
                <a:cubicBezTo>
                  <a:pt x="3454527" y="1332005"/>
                  <a:pt x="3462223" y="1339701"/>
                  <a:pt x="3470805" y="1300639"/>
                </a:cubicBezTo>
                <a:cubicBezTo>
                  <a:pt x="3474425" y="1284170"/>
                  <a:pt x="3475396" y="1268721"/>
                  <a:pt x="3472967" y="1266292"/>
                </a:cubicBezTo>
                <a:cubicBezTo>
                  <a:pt x="3470539" y="1263863"/>
                  <a:pt x="3465814" y="1275569"/>
                  <a:pt x="3462471" y="1292304"/>
                </a:cubicBezTo>
                <a:close/>
                <a:moveTo>
                  <a:pt x="976855" y="1328395"/>
                </a:moveTo>
                <a:cubicBezTo>
                  <a:pt x="938376" y="1365352"/>
                  <a:pt x="913345" y="1397203"/>
                  <a:pt x="913345" y="1409224"/>
                </a:cubicBezTo>
                <a:lnTo>
                  <a:pt x="913345" y="1429064"/>
                </a:lnTo>
                <a:lnTo>
                  <a:pt x="981189" y="1361218"/>
                </a:lnTo>
                <a:cubicBezTo>
                  <a:pt x="1069048" y="1273359"/>
                  <a:pt x="1065124" y="1243632"/>
                  <a:pt x="976855" y="1328395"/>
                </a:cubicBezTo>
                <a:close/>
                <a:moveTo>
                  <a:pt x="2704043" y="1289999"/>
                </a:moveTo>
                <a:cubicBezTo>
                  <a:pt x="2704043" y="1299867"/>
                  <a:pt x="2711549" y="1310097"/>
                  <a:pt x="2720712" y="1312736"/>
                </a:cubicBezTo>
                <a:cubicBezTo>
                  <a:pt x="2729875" y="1315374"/>
                  <a:pt x="2744324" y="1320403"/>
                  <a:pt x="2752820" y="1323918"/>
                </a:cubicBezTo>
                <a:cubicBezTo>
                  <a:pt x="2782567" y="1336234"/>
                  <a:pt x="2781643" y="1301848"/>
                  <a:pt x="2751811" y="1286427"/>
                </a:cubicBezTo>
                <a:cubicBezTo>
                  <a:pt x="2715168" y="1267473"/>
                  <a:pt x="2704043" y="1268311"/>
                  <a:pt x="2704043" y="1289999"/>
                </a:cubicBezTo>
                <a:close/>
                <a:moveTo>
                  <a:pt x="3405159" y="1295181"/>
                </a:moveTo>
                <a:cubicBezTo>
                  <a:pt x="3401978" y="1307830"/>
                  <a:pt x="3402121" y="1325309"/>
                  <a:pt x="3405464" y="1334014"/>
                </a:cubicBezTo>
                <a:lnTo>
                  <a:pt x="3411541" y="1349864"/>
                </a:lnTo>
                <a:lnTo>
                  <a:pt x="3419599" y="1337158"/>
                </a:lnTo>
                <a:cubicBezTo>
                  <a:pt x="3430248" y="1320356"/>
                  <a:pt x="3430153" y="1284075"/>
                  <a:pt x="3419437" y="1277455"/>
                </a:cubicBezTo>
                <a:cubicBezTo>
                  <a:pt x="3414751" y="1274559"/>
                  <a:pt x="3408331" y="1282541"/>
                  <a:pt x="3405159" y="1295181"/>
                </a:cubicBezTo>
                <a:close/>
                <a:moveTo>
                  <a:pt x="1719691" y="1302601"/>
                </a:moveTo>
                <a:cubicBezTo>
                  <a:pt x="1716672" y="1314164"/>
                  <a:pt x="1716072" y="1325489"/>
                  <a:pt x="1718348" y="1327776"/>
                </a:cubicBezTo>
                <a:cubicBezTo>
                  <a:pt x="1725349" y="1334767"/>
                  <a:pt x="1751543" y="1308668"/>
                  <a:pt x="1751543" y="1294714"/>
                </a:cubicBezTo>
                <a:cubicBezTo>
                  <a:pt x="1751543" y="1273350"/>
                  <a:pt x="1725663" y="1279769"/>
                  <a:pt x="1719691" y="1302601"/>
                </a:cubicBezTo>
                <a:close/>
                <a:moveTo>
                  <a:pt x="2957598" y="1296334"/>
                </a:moveTo>
                <a:cubicBezTo>
                  <a:pt x="2950140" y="1315774"/>
                  <a:pt x="2957960" y="1329214"/>
                  <a:pt x="2976734" y="1329214"/>
                </a:cubicBezTo>
                <a:cubicBezTo>
                  <a:pt x="2986078" y="1329214"/>
                  <a:pt x="2990050" y="1321975"/>
                  <a:pt x="2988078" y="1308526"/>
                </a:cubicBezTo>
                <a:cubicBezTo>
                  <a:pt x="2984297" y="1282884"/>
                  <a:pt x="2965628" y="1275407"/>
                  <a:pt x="2957598" y="1296334"/>
                </a:cubicBezTo>
                <a:close/>
                <a:moveTo>
                  <a:pt x="3069698" y="1295210"/>
                </a:moveTo>
                <a:cubicBezTo>
                  <a:pt x="3063640" y="1310983"/>
                  <a:pt x="3080652" y="1338739"/>
                  <a:pt x="3096368" y="1338739"/>
                </a:cubicBezTo>
                <a:cubicBezTo>
                  <a:pt x="3109579" y="1338739"/>
                  <a:pt x="3101397" y="1288494"/>
                  <a:pt x="3087434" y="1283913"/>
                </a:cubicBezTo>
                <a:cubicBezTo>
                  <a:pt x="3080880" y="1281760"/>
                  <a:pt x="3072899" y="1286847"/>
                  <a:pt x="3069698" y="1295210"/>
                </a:cubicBezTo>
                <a:close/>
                <a:moveTo>
                  <a:pt x="3647142" y="1307783"/>
                </a:moveTo>
                <a:cubicBezTo>
                  <a:pt x="3647208" y="1322184"/>
                  <a:pt x="3657171" y="1355408"/>
                  <a:pt x="3669287" y="1381592"/>
                </a:cubicBezTo>
                <a:lnTo>
                  <a:pt x="3691309" y="1429207"/>
                </a:lnTo>
                <a:lnTo>
                  <a:pt x="3697719" y="1397194"/>
                </a:lnTo>
                <a:cubicBezTo>
                  <a:pt x="3702187" y="1374829"/>
                  <a:pt x="3698548" y="1352588"/>
                  <a:pt x="3685632" y="1323385"/>
                </a:cubicBezTo>
                <a:cubicBezTo>
                  <a:pt x="3664687" y="1276036"/>
                  <a:pt x="3646961" y="1268854"/>
                  <a:pt x="3647142" y="1307783"/>
                </a:cubicBezTo>
                <a:close/>
                <a:moveTo>
                  <a:pt x="3957600" y="1296657"/>
                </a:moveTo>
                <a:cubicBezTo>
                  <a:pt x="3954418" y="1304944"/>
                  <a:pt x="3951761" y="1321013"/>
                  <a:pt x="3951684" y="1332376"/>
                </a:cubicBezTo>
                <a:cubicBezTo>
                  <a:pt x="3951494" y="1361751"/>
                  <a:pt x="3983908" y="1491120"/>
                  <a:pt x="3991461" y="1491129"/>
                </a:cubicBezTo>
                <a:cubicBezTo>
                  <a:pt x="3994928" y="1491139"/>
                  <a:pt x="4000643" y="1474156"/>
                  <a:pt x="4004148" y="1453391"/>
                </a:cubicBezTo>
                <a:lnTo>
                  <a:pt x="4010520" y="1415644"/>
                </a:lnTo>
                <a:lnTo>
                  <a:pt x="3989365" y="1348616"/>
                </a:lnTo>
                <a:cubicBezTo>
                  <a:pt x="3977735" y="1311754"/>
                  <a:pt x="3967125" y="1281589"/>
                  <a:pt x="3965800" y="1281589"/>
                </a:cubicBezTo>
                <a:cubicBezTo>
                  <a:pt x="3964467" y="1281589"/>
                  <a:pt x="3960781" y="1288371"/>
                  <a:pt x="3957600" y="1296657"/>
                </a:cubicBezTo>
                <a:close/>
                <a:moveTo>
                  <a:pt x="4139365" y="1308973"/>
                </a:moveTo>
                <a:cubicBezTo>
                  <a:pt x="4135755" y="1326652"/>
                  <a:pt x="4132726" y="1365228"/>
                  <a:pt x="4132650" y="1394698"/>
                </a:cubicBezTo>
                <a:cubicBezTo>
                  <a:pt x="4132545" y="1430417"/>
                  <a:pt x="4129631" y="1443733"/>
                  <a:pt x="4123877" y="1434646"/>
                </a:cubicBezTo>
                <a:lnTo>
                  <a:pt x="4115248" y="1421016"/>
                </a:lnTo>
                <a:lnTo>
                  <a:pt x="4109133" y="1458459"/>
                </a:lnTo>
                <a:cubicBezTo>
                  <a:pt x="4105761" y="1479052"/>
                  <a:pt x="4098989" y="1505750"/>
                  <a:pt x="4094083" y="1517780"/>
                </a:cubicBezTo>
                <a:cubicBezTo>
                  <a:pt x="4083701" y="1543260"/>
                  <a:pt x="4083320" y="1603562"/>
                  <a:pt x="4093207" y="1657826"/>
                </a:cubicBezTo>
                <a:lnTo>
                  <a:pt x="4100151" y="1695926"/>
                </a:lnTo>
                <a:lnTo>
                  <a:pt x="4116067" y="1672018"/>
                </a:lnTo>
                <a:cubicBezTo>
                  <a:pt x="4135479" y="1642863"/>
                  <a:pt x="4186285" y="1521047"/>
                  <a:pt x="4199506" y="1471936"/>
                </a:cubicBezTo>
                <a:cubicBezTo>
                  <a:pt x="4205059" y="1451334"/>
                  <a:pt x="4205764" y="1426912"/>
                  <a:pt x="4201173" y="1414501"/>
                </a:cubicBezTo>
                <a:lnTo>
                  <a:pt x="4193181" y="1392898"/>
                </a:lnTo>
                <a:lnTo>
                  <a:pt x="4181161" y="1453925"/>
                </a:lnTo>
                <a:cubicBezTo>
                  <a:pt x="4161444" y="1554032"/>
                  <a:pt x="4135441" y="1624489"/>
                  <a:pt x="4118210" y="1624489"/>
                </a:cubicBezTo>
                <a:lnTo>
                  <a:pt x="4105932" y="1624489"/>
                </a:lnTo>
                <a:lnTo>
                  <a:pt x="4119029" y="1569720"/>
                </a:lnTo>
                <a:cubicBezTo>
                  <a:pt x="4126221" y="1539602"/>
                  <a:pt x="4132269" y="1500769"/>
                  <a:pt x="4132450" y="1483433"/>
                </a:cubicBezTo>
                <a:cubicBezTo>
                  <a:pt x="4132640" y="1466098"/>
                  <a:pt x="4136431" y="1454163"/>
                  <a:pt x="4140880" y="1456906"/>
                </a:cubicBezTo>
                <a:cubicBezTo>
                  <a:pt x="4145318" y="1459659"/>
                  <a:pt x="4153948" y="1439551"/>
                  <a:pt x="4160044" y="1412224"/>
                </a:cubicBezTo>
                <a:lnTo>
                  <a:pt x="4171131" y="1362551"/>
                </a:lnTo>
                <a:lnTo>
                  <a:pt x="4158539" y="1319689"/>
                </a:lnTo>
                <a:lnTo>
                  <a:pt x="4145937" y="1276826"/>
                </a:lnTo>
                <a:lnTo>
                  <a:pt x="4139365" y="1308973"/>
                </a:lnTo>
                <a:close/>
                <a:moveTo>
                  <a:pt x="1386011" y="1320013"/>
                </a:moveTo>
                <a:cubicBezTo>
                  <a:pt x="1372267" y="1336358"/>
                  <a:pt x="1361018" y="1355474"/>
                  <a:pt x="1361018" y="1362504"/>
                </a:cubicBezTo>
                <a:cubicBezTo>
                  <a:pt x="1361018" y="1369533"/>
                  <a:pt x="1358189" y="1383135"/>
                  <a:pt x="1354731" y="1392727"/>
                </a:cubicBezTo>
                <a:lnTo>
                  <a:pt x="1348445" y="1410176"/>
                </a:lnTo>
                <a:lnTo>
                  <a:pt x="1373505" y="1387345"/>
                </a:lnTo>
                <a:cubicBezTo>
                  <a:pt x="1397356" y="1365609"/>
                  <a:pt x="1425150" y="1304449"/>
                  <a:pt x="1415539" y="1294838"/>
                </a:cubicBezTo>
                <a:cubicBezTo>
                  <a:pt x="1413053" y="1292343"/>
                  <a:pt x="1399765" y="1303677"/>
                  <a:pt x="1386011" y="1320013"/>
                </a:cubicBezTo>
                <a:close/>
                <a:moveTo>
                  <a:pt x="3353248" y="1310164"/>
                </a:moveTo>
                <a:cubicBezTo>
                  <a:pt x="3353248" y="1323261"/>
                  <a:pt x="3355410" y="1328623"/>
                  <a:pt x="3358048" y="1322070"/>
                </a:cubicBezTo>
                <a:cubicBezTo>
                  <a:pt x="3360696" y="1315526"/>
                  <a:pt x="3360696" y="1304811"/>
                  <a:pt x="3358048" y="1298258"/>
                </a:cubicBezTo>
                <a:cubicBezTo>
                  <a:pt x="3355410" y="1291714"/>
                  <a:pt x="3353248" y="1297067"/>
                  <a:pt x="3353248" y="1310164"/>
                </a:cubicBezTo>
                <a:close/>
                <a:moveTo>
                  <a:pt x="2805055" y="1312136"/>
                </a:moveTo>
                <a:cubicBezTo>
                  <a:pt x="2786101" y="1379201"/>
                  <a:pt x="2783196" y="1395889"/>
                  <a:pt x="2790482" y="1395889"/>
                </a:cubicBezTo>
                <a:cubicBezTo>
                  <a:pt x="2795130" y="1395889"/>
                  <a:pt x="2801645" y="1385078"/>
                  <a:pt x="2804960" y="1371857"/>
                </a:cubicBezTo>
                <a:cubicBezTo>
                  <a:pt x="2808285" y="1358637"/>
                  <a:pt x="2819495" y="1341863"/>
                  <a:pt x="2829887" y="1334586"/>
                </a:cubicBezTo>
                <a:lnTo>
                  <a:pt x="2848775" y="1321356"/>
                </a:lnTo>
                <a:lnTo>
                  <a:pt x="2828658" y="1310583"/>
                </a:lnTo>
                <a:lnTo>
                  <a:pt x="2808532" y="1299820"/>
                </a:lnTo>
                <a:lnTo>
                  <a:pt x="2805055" y="1312136"/>
                </a:lnTo>
                <a:close/>
                <a:moveTo>
                  <a:pt x="3244415" y="1307144"/>
                </a:moveTo>
                <a:cubicBezTo>
                  <a:pt x="3234966" y="1323632"/>
                  <a:pt x="3216831" y="1414996"/>
                  <a:pt x="3220707" y="1426569"/>
                </a:cubicBezTo>
                <a:cubicBezTo>
                  <a:pt x="3222955" y="1433274"/>
                  <a:pt x="3231547" y="1408747"/>
                  <a:pt x="3239805" y="1372076"/>
                </a:cubicBezTo>
                <a:cubicBezTo>
                  <a:pt x="3253721" y="1310259"/>
                  <a:pt x="3255283" y="1288199"/>
                  <a:pt x="3244415" y="1307144"/>
                </a:cubicBezTo>
                <a:close/>
                <a:moveTo>
                  <a:pt x="3285068" y="1323889"/>
                </a:moveTo>
                <a:cubicBezTo>
                  <a:pt x="3285068" y="1349302"/>
                  <a:pt x="3299232" y="1363875"/>
                  <a:pt x="3308833" y="1348331"/>
                </a:cubicBezTo>
                <a:cubicBezTo>
                  <a:pt x="3316576" y="1335805"/>
                  <a:pt x="3305604" y="1300639"/>
                  <a:pt x="3293955" y="1300639"/>
                </a:cubicBezTo>
                <a:cubicBezTo>
                  <a:pt x="3289068" y="1300639"/>
                  <a:pt x="3285068" y="1311097"/>
                  <a:pt x="3285068" y="1323889"/>
                </a:cubicBezTo>
                <a:close/>
                <a:moveTo>
                  <a:pt x="1980019" y="1334310"/>
                </a:moveTo>
                <a:cubicBezTo>
                  <a:pt x="1974971" y="1347588"/>
                  <a:pt x="1971485" y="1361513"/>
                  <a:pt x="1972266" y="1365266"/>
                </a:cubicBezTo>
                <a:cubicBezTo>
                  <a:pt x="1973047" y="1369009"/>
                  <a:pt x="1968684" y="1384221"/>
                  <a:pt x="1962560" y="1399070"/>
                </a:cubicBezTo>
                <a:cubicBezTo>
                  <a:pt x="1956445" y="1413920"/>
                  <a:pt x="1953501" y="1429417"/>
                  <a:pt x="1956035" y="1433513"/>
                </a:cubicBezTo>
                <a:cubicBezTo>
                  <a:pt x="1961426" y="1442237"/>
                  <a:pt x="1935090" y="1466593"/>
                  <a:pt x="1911058" y="1475118"/>
                </a:cubicBezTo>
                <a:lnTo>
                  <a:pt x="1894351" y="1481042"/>
                </a:lnTo>
                <a:lnTo>
                  <a:pt x="1909572" y="1457820"/>
                </a:lnTo>
                <a:cubicBezTo>
                  <a:pt x="1917935" y="1445047"/>
                  <a:pt x="1923307" y="1430312"/>
                  <a:pt x="1921507" y="1425073"/>
                </a:cubicBezTo>
                <a:cubicBezTo>
                  <a:pt x="1915430" y="1407424"/>
                  <a:pt x="1893132" y="1430827"/>
                  <a:pt x="1884845" y="1463554"/>
                </a:cubicBezTo>
                <a:cubicBezTo>
                  <a:pt x="1880340" y="1481347"/>
                  <a:pt x="1873577" y="1506093"/>
                  <a:pt x="1869824" y="1518552"/>
                </a:cubicBezTo>
                <a:lnTo>
                  <a:pt x="1862985" y="1541193"/>
                </a:lnTo>
                <a:lnTo>
                  <a:pt x="1913744" y="1507007"/>
                </a:lnTo>
                <a:lnTo>
                  <a:pt x="1964512" y="1472822"/>
                </a:lnTo>
                <a:lnTo>
                  <a:pt x="1980276" y="1412929"/>
                </a:lnTo>
                <a:cubicBezTo>
                  <a:pt x="1988944" y="1379982"/>
                  <a:pt x="1999174" y="1343387"/>
                  <a:pt x="2003012" y="1331595"/>
                </a:cubicBezTo>
                <a:cubicBezTo>
                  <a:pt x="2012861" y="1301401"/>
                  <a:pt x="1991573" y="1303915"/>
                  <a:pt x="1980019" y="1334310"/>
                </a:cubicBezTo>
                <a:close/>
                <a:moveTo>
                  <a:pt x="2914345" y="1325242"/>
                </a:moveTo>
                <a:cubicBezTo>
                  <a:pt x="2914802" y="1336339"/>
                  <a:pt x="2917060" y="1338596"/>
                  <a:pt x="2920098" y="1331005"/>
                </a:cubicBezTo>
                <a:cubicBezTo>
                  <a:pt x="2922851" y="1324128"/>
                  <a:pt x="2922508" y="1315907"/>
                  <a:pt x="2919346" y="1312745"/>
                </a:cubicBezTo>
                <a:cubicBezTo>
                  <a:pt x="2916184" y="1309583"/>
                  <a:pt x="2913936" y="1315202"/>
                  <a:pt x="2914345" y="1325242"/>
                </a:cubicBezTo>
                <a:close/>
                <a:moveTo>
                  <a:pt x="3595192" y="1318784"/>
                </a:moveTo>
                <a:cubicBezTo>
                  <a:pt x="3591697" y="1324442"/>
                  <a:pt x="3592716" y="1335996"/>
                  <a:pt x="3597459" y="1344473"/>
                </a:cubicBezTo>
                <a:lnTo>
                  <a:pt x="3606079" y="1359875"/>
                </a:lnTo>
                <a:lnTo>
                  <a:pt x="3612576" y="1342949"/>
                </a:lnTo>
                <a:cubicBezTo>
                  <a:pt x="3620014" y="1323556"/>
                  <a:pt x="3605079" y="1302782"/>
                  <a:pt x="3595192" y="1318784"/>
                </a:cubicBezTo>
                <a:close/>
                <a:moveTo>
                  <a:pt x="1271064" y="1328357"/>
                </a:moveTo>
                <a:cubicBezTo>
                  <a:pt x="1267682" y="1333824"/>
                  <a:pt x="1262701" y="1352321"/>
                  <a:pt x="1259986" y="1369476"/>
                </a:cubicBezTo>
                <a:cubicBezTo>
                  <a:pt x="1252223" y="1418625"/>
                  <a:pt x="1248575" y="1435094"/>
                  <a:pt x="1232478" y="1493825"/>
                </a:cubicBezTo>
                <a:cubicBezTo>
                  <a:pt x="1224182" y="1524114"/>
                  <a:pt x="1219952" y="1553042"/>
                  <a:pt x="1223096" y="1558119"/>
                </a:cubicBezTo>
                <a:cubicBezTo>
                  <a:pt x="1226230" y="1563186"/>
                  <a:pt x="1224420" y="1567339"/>
                  <a:pt x="1219076" y="1567339"/>
                </a:cubicBezTo>
                <a:cubicBezTo>
                  <a:pt x="1213723" y="1567339"/>
                  <a:pt x="1204646" y="1585551"/>
                  <a:pt x="1198893" y="1607820"/>
                </a:cubicBezTo>
                <a:cubicBezTo>
                  <a:pt x="1180843" y="1677676"/>
                  <a:pt x="1179071" y="1681639"/>
                  <a:pt x="1165812" y="1681639"/>
                </a:cubicBezTo>
                <a:cubicBezTo>
                  <a:pt x="1158688" y="1681639"/>
                  <a:pt x="1151268" y="1674143"/>
                  <a:pt x="1149325" y="1664970"/>
                </a:cubicBezTo>
                <a:cubicBezTo>
                  <a:pt x="1147077" y="1654397"/>
                  <a:pt x="1135694" y="1669971"/>
                  <a:pt x="1118187" y="1707566"/>
                </a:cubicBezTo>
                <a:cubicBezTo>
                  <a:pt x="1103014" y="1740151"/>
                  <a:pt x="1088946" y="1765173"/>
                  <a:pt x="1086926" y="1763144"/>
                </a:cubicBezTo>
                <a:cubicBezTo>
                  <a:pt x="1084907" y="1761125"/>
                  <a:pt x="1088098" y="1750419"/>
                  <a:pt x="1094013" y="1739360"/>
                </a:cubicBezTo>
                <a:cubicBezTo>
                  <a:pt x="1099938" y="1728292"/>
                  <a:pt x="1106624" y="1705423"/>
                  <a:pt x="1108882" y="1688535"/>
                </a:cubicBezTo>
                <a:cubicBezTo>
                  <a:pt x="1111129" y="1671647"/>
                  <a:pt x="1117054" y="1643891"/>
                  <a:pt x="1122036" y="1626870"/>
                </a:cubicBezTo>
                <a:cubicBezTo>
                  <a:pt x="1127779" y="1607220"/>
                  <a:pt x="1127760" y="1595914"/>
                  <a:pt x="1121988" y="1595914"/>
                </a:cubicBezTo>
                <a:cubicBezTo>
                  <a:pt x="1116978" y="1595914"/>
                  <a:pt x="1119730" y="1582655"/>
                  <a:pt x="1128112" y="1566453"/>
                </a:cubicBezTo>
                <a:cubicBezTo>
                  <a:pt x="1136494" y="1550251"/>
                  <a:pt x="1141038" y="1534687"/>
                  <a:pt x="1138219" y="1531868"/>
                </a:cubicBezTo>
                <a:cubicBezTo>
                  <a:pt x="1135399" y="1529039"/>
                  <a:pt x="1136628" y="1519800"/>
                  <a:pt x="1140962" y="1511322"/>
                </a:cubicBezTo>
                <a:cubicBezTo>
                  <a:pt x="1145286" y="1502835"/>
                  <a:pt x="1151868" y="1483043"/>
                  <a:pt x="1155583" y="1467326"/>
                </a:cubicBezTo>
                <a:lnTo>
                  <a:pt x="1162345" y="1438751"/>
                </a:lnTo>
                <a:lnTo>
                  <a:pt x="1150458" y="1450438"/>
                </a:lnTo>
                <a:cubicBezTo>
                  <a:pt x="1135504" y="1465136"/>
                  <a:pt x="1094042" y="1606734"/>
                  <a:pt x="1107034" y="1598705"/>
                </a:cubicBezTo>
                <a:cubicBezTo>
                  <a:pt x="1113139" y="1594933"/>
                  <a:pt x="1113749" y="1599400"/>
                  <a:pt x="1108739" y="1611020"/>
                </a:cubicBezTo>
                <a:cubicBezTo>
                  <a:pt x="1104414" y="1621050"/>
                  <a:pt x="1086317" y="1669971"/>
                  <a:pt x="1068524" y="1719739"/>
                </a:cubicBezTo>
                <a:cubicBezTo>
                  <a:pt x="1050722" y="1769507"/>
                  <a:pt x="1032472" y="1813922"/>
                  <a:pt x="1027976" y="1818437"/>
                </a:cubicBezTo>
                <a:cubicBezTo>
                  <a:pt x="1002830" y="1843669"/>
                  <a:pt x="1005840" y="1805854"/>
                  <a:pt x="1038111" y="1691164"/>
                </a:cubicBezTo>
                <a:cubicBezTo>
                  <a:pt x="1058009" y="1620441"/>
                  <a:pt x="1076935" y="1551861"/>
                  <a:pt x="1080173" y="1538764"/>
                </a:cubicBezTo>
                <a:lnTo>
                  <a:pt x="1086050" y="1514951"/>
                </a:lnTo>
                <a:lnTo>
                  <a:pt x="1071182" y="1529525"/>
                </a:lnTo>
                <a:cubicBezTo>
                  <a:pt x="1063009" y="1537545"/>
                  <a:pt x="1043407" y="1597552"/>
                  <a:pt x="1027633" y="1662875"/>
                </a:cubicBezTo>
                <a:cubicBezTo>
                  <a:pt x="988495" y="1824876"/>
                  <a:pt x="968864" y="1891189"/>
                  <a:pt x="960025" y="1891189"/>
                </a:cubicBezTo>
                <a:cubicBezTo>
                  <a:pt x="942491" y="1891189"/>
                  <a:pt x="942682" y="1869167"/>
                  <a:pt x="960768" y="1803864"/>
                </a:cubicBezTo>
                <a:cubicBezTo>
                  <a:pt x="985247" y="1715538"/>
                  <a:pt x="984933" y="1709842"/>
                  <a:pt x="957786" y="1749838"/>
                </a:cubicBezTo>
                <a:cubicBezTo>
                  <a:pt x="937567" y="1779642"/>
                  <a:pt x="862414" y="2035902"/>
                  <a:pt x="823276" y="2208486"/>
                </a:cubicBezTo>
                <a:cubicBezTo>
                  <a:pt x="807789" y="2276837"/>
                  <a:pt x="805064" y="2390689"/>
                  <a:pt x="817209" y="2462689"/>
                </a:cubicBezTo>
                <a:lnTo>
                  <a:pt x="824438" y="2505551"/>
                </a:lnTo>
                <a:lnTo>
                  <a:pt x="836592" y="2476976"/>
                </a:lnTo>
                <a:cubicBezTo>
                  <a:pt x="844241" y="2458984"/>
                  <a:pt x="849756" y="2392604"/>
                  <a:pt x="851480" y="2297783"/>
                </a:cubicBezTo>
                <a:cubicBezTo>
                  <a:pt x="854633" y="2124904"/>
                  <a:pt x="865205" y="2084680"/>
                  <a:pt x="866767" y="2239642"/>
                </a:cubicBezTo>
                <a:lnTo>
                  <a:pt x="867806" y="2343626"/>
                </a:lnTo>
                <a:lnTo>
                  <a:pt x="890704" y="2248376"/>
                </a:lnTo>
                <a:cubicBezTo>
                  <a:pt x="903296" y="2195989"/>
                  <a:pt x="924241" y="2108121"/>
                  <a:pt x="937243" y="2053114"/>
                </a:cubicBezTo>
                <a:cubicBezTo>
                  <a:pt x="973941" y="1897885"/>
                  <a:pt x="979484" y="1881664"/>
                  <a:pt x="995839" y="1881664"/>
                </a:cubicBezTo>
                <a:lnTo>
                  <a:pt x="1010755" y="1881664"/>
                </a:lnTo>
                <a:lnTo>
                  <a:pt x="1006278" y="1907858"/>
                </a:lnTo>
                <a:cubicBezTo>
                  <a:pt x="1003811" y="1922259"/>
                  <a:pt x="981894" y="2010213"/>
                  <a:pt x="957567" y="2103301"/>
                </a:cubicBezTo>
                <a:lnTo>
                  <a:pt x="913345" y="2272551"/>
                </a:lnTo>
                <a:lnTo>
                  <a:pt x="913345" y="2340645"/>
                </a:lnTo>
                <a:cubicBezTo>
                  <a:pt x="913345" y="2378097"/>
                  <a:pt x="918136" y="2436238"/>
                  <a:pt x="923984" y="2469842"/>
                </a:cubicBezTo>
                <a:lnTo>
                  <a:pt x="934624" y="2530945"/>
                </a:lnTo>
                <a:lnTo>
                  <a:pt x="945187" y="2520382"/>
                </a:lnTo>
                <a:cubicBezTo>
                  <a:pt x="951788" y="2513781"/>
                  <a:pt x="957967" y="2438391"/>
                  <a:pt x="961663" y="2319433"/>
                </a:cubicBezTo>
                <a:cubicBezTo>
                  <a:pt x="964921" y="2214725"/>
                  <a:pt x="970159" y="2126466"/>
                  <a:pt x="973322" y="2123313"/>
                </a:cubicBezTo>
                <a:cubicBezTo>
                  <a:pt x="976484" y="2120151"/>
                  <a:pt x="976551" y="2179149"/>
                  <a:pt x="973474" y="2254406"/>
                </a:cubicBezTo>
                <a:cubicBezTo>
                  <a:pt x="970397" y="2329672"/>
                  <a:pt x="970883" y="2388480"/>
                  <a:pt x="974550" y="2385089"/>
                </a:cubicBezTo>
                <a:cubicBezTo>
                  <a:pt x="989086" y="2371677"/>
                  <a:pt x="1008440" y="2273132"/>
                  <a:pt x="1009831" y="2205514"/>
                </a:cubicBezTo>
                <a:lnTo>
                  <a:pt x="1011298" y="2134076"/>
                </a:lnTo>
                <a:lnTo>
                  <a:pt x="1017089" y="2172176"/>
                </a:lnTo>
                <a:lnTo>
                  <a:pt x="1022880" y="2210276"/>
                </a:lnTo>
                <a:lnTo>
                  <a:pt x="1035901" y="2153603"/>
                </a:lnTo>
                <a:cubicBezTo>
                  <a:pt x="1065781" y="2023462"/>
                  <a:pt x="1116254" y="1864033"/>
                  <a:pt x="1151096" y="1789681"/>
                </a:cubicBezTo>
                <a:cubicBezTo>
                  <a:pt x="1171575" y="1745971"/>
                  <a:pt x="1190825" y="1710214"/>
                  <a:pt x="1193873" y="1710214"/>
                </a:cubicBezTo>
                <a:cubicBezTo>
                  <a:pt x="1196921" y="1710214"/>
                  <a:pt x="1188596" y="1731559"/>
                  <a:pt x="1175376" y="1757648"/>
                </a:cubicBezTo>
                <a:cubicBezTo>
                  <a:pt x="1134990" y="1837344"/>
                  <a:pt x="1113225" y="1899076"/>
                  <a:pt x="1124217" y="1902743"/>
                </a:cubicBezTo>
                <a:cubicBezTo>
                  <a:pt x="1133380" y="1905800"/>
                  <a:pt x="1102490" y="2046075"/>
                  <a:pt x="1060695" y="2191226"/>
                </a:cubicBezTo>
                <a:cubicBezTo>
                  <a:pt x="1031177" y="2293715"/>
                  <a:pt x="1026462" y="2334092"/>
                  <a:pt x="1036634" y="2396842"/>
                </a:cubicBezTo>
                <a:cubicBezTo>
                  <a:pt x="1042092" y="2430437"/>
                  <a:pt x="1046864" y="2462213"/>
                  <a:pt x="1047255" y="2467451"/>
                </a:cubicBezTo>
                <a:cubicBezTo>
                  <a:pt x="1047645" y="2472690"/>
                  <a:pt x="1054046" y="2457688"/>
                  <a:pt x="1061485" y="2434114"/>
                </a:cubicBezTo>
                <a:cubicBezTo>
                  <a:pt x="1070791" y="2404596"/>
                  <a:pt x="1073887" y="2360114"/>
                  <a:pt x="1071429" y="2291239"/>
                </a:cubicBezTo>
                <a:lnTo>
                  <a:pt x="1067848" y="2191226"/>
                </a:lnTo>
                <a:lnTo>
                  <a:pt x="1073944" y="2259530"/>
                </a:lnTo>
                <a:cubicBezTo>
                  <a:pt x="1077287" y="2297087"/>
                  <a:pt x="1082859" y="2330644"/>
                  <a:pt x="1086326" y="2334082"/>
                </a:cubicBezTo>
                <a:cubicBezTo>
                  <a:pt x="1094423" y="2342131"/>
                  <a:pt x="1109320" y="2263950"/>
                  <a:pt x="1122302" y="2145316"/>
                </a:cubicBezTo>
                <a:cubicBezTo>
                  <a:pt x="1132408" y="2052952"/>
                  <a:pt x="1159669" y="1924793"/>
                  <a:pt x="1167536" y="1932651"/>
                </a:cubicBezTo>
                <a:cubicBezTo>
                  <a:pt x="1169765" y="1934880"/>
                  <a:pt x="1165079" y="1961826"/>
                  <a:pt x="1157126" y="1992525"/>
                </a:cubicBezTo>
                <a:cubicBezTo>
                  <a:pt x="1149172" y="2023234"/>
                  <a:pt x="1140295" y="2074069"/>
                  <a:pt x="1137409" y="2105501"/>
                </a:cubicBezTo>
                <a:lnTo>
                  <a:pt x="1132151" y="2162651"/>
                </a:lnTo>
                <a:lnTo>
                  <a:pt x="1166012" y="2038826"/>
                </a:lnTo>
                <a:cubicBezTo>
                  <a:pt x="1185148" y="1968856"/>
                  <a:pt x="1206656" y="1909867"/>
                  <a:pt x="1215457" y="1903190"/>
                </a:cubicBezTo>
                <a:cubicBezTo>
                  <a:pt x="1224029" y="1896704"/>
                  <a:pt x="1232068" y="1892418"/>
                  <a:pt x="1233326" y="1893665"/>
                </a:cubicBezTo>
                <a:cubicBezTo>
                  <a:pt x="1234583" y="1894923"/>
                  <a:pt x="1225372" y="1938814"/>
                  <a:pt x="1212875" y="1991201"/>
                </a:cubicBezTo>
                <a:cubicBezTo>
                  <a:pt x="1185082" y="2107625"/>
                  <a:pt x="1175118" y="2213067"/>
                  <a:pt x="1184853" y="2287553"/>
                </a:cubicBezTo>
                <a:lnTo>
                  <a:pt x="1192187" y="2343626"/>
                </a:lnTo>
                <a:lnTo>
                  <a:pt x="1204274" y="2314909"/>
                </a:lnTo>
                <a:cubicBezTo>
                  <a:pt x="1210932" y="2299107"/>
                  <a:pt x="1220991" y="2232670"/>
                  <a:pt x="1226630" y="2167271"/>
                </a:cubicBezTo>
                <a:cubicBezTo>
                  <a:pt x="1236288" y="2055247"/>
                  <a:pt x="1264406" y="1924955"/>
                  <a:pt x="1286066" y="1891779"/>
                </a:cubicBezTo>
                <a:lnTo>
                  <a:pt x="1295781" y="1876901"/>
                </a:lnTo>
                <a:lnTo>
                  <a:pt x="1289485" y="1895951"/>
                </a:lnTo>
                <a:cubicBezTo>
                  <a:pt x="1257938" y="1991420"/>
                  <a:pt x="1222496" y="2202266"/>
                  <a:pt x="1240812" y="2185492"/>
                </a:cubicBezTo>
                <a:cubicBezTo>
                  <a:pt x="1244260" y="2182330"/>
                  <a:pt x="1259872" y="2120179"/>
                  <a:pt x="1275502" y="2047380"/>
                </a:cubicBezTo>
                <a:cubicBezTo>
                  <a:pt x="1291133" y="1974571"/>
                  <a:pt x="1308230" y="1913563"/>
                  <a:pt x="1313507" y="1911801"/>
                </a:cubicBezTo>
                <a:cubicBezTo>
                  <a:pt x="1318784" y="1910029"/>
                  <a:pt x="1332214" y="1887398"/>
                  <a:pt x="1343358" y="1861499"/>
                </a:cubicBezTo>
                <a:cubicBezTo>
                  <a:pt x="1369324" y="1801130"/>
                  <a:pt x="1376124" y="1806273"/>
                  <a:pt x="1352017" y="1868062"/>
                </a:cubicBezTo>
                <a:cubicBezTo>
                  <a:pt x="1341949" y="1893884"/>
                  <a:pt x="1322127" y="1970437"/>
                  <a:pt x="1307983" y="2038188"/>
                </a:cubicBezTo>
                <a:lnTo>
                  <a:pt x="1282256" y="2161375"/>
                </a:lnTo>
                <a:lnTo>
                  <a:pt x="1287323" y="2260568"/>
                </a:lnTo>
                <a:cubicBezTo>
                  <a:pt x="1290104" y="2315128"/>
                  <a:pt x="1297114" y="2364496"/>
                  <a:pt x="1302887" y="2370268"/>
                </a:cubicBezTo>
                <a:cubicBezTo>
                  <a:pt x="1315945" y="2383327"/>
                  <a:pt x="1313888" y="2399567"/>
                  <a:pt x="1322527" y="2215039"/>
                </a:cubicBezTo>
                <a:lnTo>
                  <a:pt x="1329881" y="2057876"/>
                </a:lnTo>
                <a:lnTo>
                  <a:pt x="1360303" y="1967389"/>
                </a:lnTo>
                <a:cubicBezTo>
                  <a:pt x="1377039" y="1917621"/>
                  <a:pt x="1394965" y="1872625"/>
                  <a:pt x="1400146" y="1867386"/>
                </a:cubicBezTo>
                <a:cubicBezTo>
                  <a:pt x="1405328" y="1862157"/>
                  <a:pt x="1398470" y="1887379"/>
                  <a:pt x="1384897" y="1923440"/>
                </a:cubicBezTo>
                <a:cubicBezTo>
                  <a:pt x="1371324" y="1959502"/>
                  <a:pt x="1353969" y="2018710"/>
                  <a:pt x="1346330" y="2055019"/>
                </a:cubicBezTo>
                <a:cubicBezTo>
                  <a:pt x="1331024" y="2127780"/>
                  <a:pt x="1327366" y="2243376"/>
                  <a:pt x="1340834" y="2228850"/>
                </a:cubicBezTo>
                <a:cubicBezTo>
                  <a:pt x="1345444" y="2223878"/>
                  <a:pt x="1365075" y="2152298"/>
                  <a:pt x="1384459" y="2069783"/>
                </a:cubicBezTo>
                <a:cubicBezTo>
                  <a:pt x="1403842" y="1987267"/>
                  <a:pt x="1421787" y="1919764"/>
                  <a:pt x="1424321" y="1919764"/>
                </a:cubicBezTo>
                <a:cubicBezTo>
                  <a:pt x="1426864" y="1919764"/>
                  <a:pt x="1436951" y="1924050"/>
                  <a:pt x="1446733" y="1929279"/>
                </a:cubicBezTo>
                <a:lnTo>
                  <a:pt x="1464516" y="1938795"/>
                </a:lnTo>
                <a:lnTo>
                  <a:pt x="1470784" y="1919040"/>
                </a:lnTo>
                <a:cubicBezTo>
                  <a:pt x="1474232" y="1908172"/>
                  <a:pt x="1478966" y="1901190"/>
                  <a:pt x="1481309" y="1903524"/>
                </a:cubicBezTo>
                <a:cubicBezTo>
                  <a:pt x="1483643" y="1905867"/>
                  <a:pt x="1480366" y="1919164"/>
                  <a:pt x="1474022" y="1933089"/>
                </a:cubicBezTo>
                <a:cubicBezTo>
                  <a:pt x="1466993" y="1948529"/>
                  <a:pt x="1459935" y="1954273"/>
                  <a:pt x="1455944" y="1947815"/>
                </a:cubicBezTo>
                <a:cubicBezTo>
                  <a:pt x="1452344" y="1941986"/>
                  <a:pt x="1449372" y="1949368"/>
                  <a:pt x="1449343" y="1964207"/>
                </a:cubicBezTo>
                <a:cubicBezTo>
                  <a:pt x="1449229" y="2018138"/>
                  <a:pt x="1434351" y="2095910"/>
                  <a:pt x="1427750" y="2077079"/>
                </a:cubicBezTo>
                <a:lnTo>
                  <a:pt x="1421397" y="2058991"/>
                </a:lnTo>
                <a:lnTo>
                  <a:pt x="1405500" y="2122303"/>
                </a:lnTo>
                <a:cubicBezTo>
                  <a:pt x="1386726" y="2197018"/>
                  <a:pt x="1385783" y="2234489"/>
                  <a:pt x="1400528" y="2319033"/>
                </a:cubicBezTo>
                <a:lnTo>
                  <a:pt x="1411453" y="2381726"/>
                </a:lnTo>
                <a:lnTo>
                  <a:pt x="1418920" y="2362676"/>
                </a:lnTo>
                <a:cubicBezTo>
                  <a:pt x="1423016" y="2352199"/>
                  <a:pt x="1424969" y="2292191"/>
                  <a:pt x="1423245" y="2229326"/>
                </a:cubicBezTo>
                <a:lnTo>
                  <a:pt x="1420111" y="2115026"/>
                </a:lnTo>
                <a:lnTo>
                  <a:pt x="1426493" y="2193017"/>
                </a:lnTo>
                <a:cubicBezTo>
                  <a:pt x="1429998" y="2235918"/>
                  <a:pt x="1435579" y="2273722"/>
                  <a:pt x="1438885" y="2277037"/>
                </a:cubicBezTo>
                <a:cubicBezTo>
                  <a:pt x="1448248" y="2286400"/>
                  <a:pt x="1474537" y="2156613"/>
                  <a:pt x="1469774" y="2124551"/>
                </a:cubicBezTo>
                <a:lnTo>
                  <a:pt x="1465526" y="2095976"/>
                </a:lnTo>
                <a:lnTo>
                  <a:pt x="1473498" y="2114274"/>
                </a:lnTo>
                <a:lnTo>
                  <a:pt x="1481471" y="2132571"/>
                </a:lnTo>
                <a:lnTo>
                  <a:pt x="1503969" y="2045313"/>
                </a:lnTo>
                <a:cubicBezTo>
                  <a:pt x="1516342" y="1997316"/>
                  <a:pt x="1529782" y="1952682"/>
                  <a:pt x="1533830" y="1946129"/>
                </a:cubicBezTo>
                <a:lnTo>
                  <a:pt x="1541202" y="1934213"/>
                </a:lnTo>
                <a:lnTo>
                  <a:pt x="1551546" y="1944557"/>
                </a:lnTo>
                <a:lnTo>
                  <a:pt x="1561900" y="1954911"/>
                </a:lnTo>
                <a:lnTo>
                  <a:pt x="1528134" y="2074745"/>
                </a:lnTo>
                <a:cubicBezTo>
                  <a:pt x="1493339" y="2198227"/>
                  <a:pt x="1488700" y="2241042"/>
                  <a:pt x="1503283" y="2303898"/>
                </a:cubicBezTo>
                <a:cubicBezTo>
                  <a:pt x="1521428" y="2382050"/>
                  <a:pt x="1534173" y="2362895"/>
                  <a:pt x="1533411" y="2258654"/>
                </a:cubicBezTo>
                <a:cubicBezTo>
                  <a:pt x="1533077" y="2213648"/>
                  <a:pt x="1538888" y="2145068"/>
                  <a:pt x="1546308" y="2106254"/>
                </a:cubicBezTo>
                <a:cubicBezTo>
                  <a:pt x="1559281" y="2038474"/>
                  <a:pt x="1611849" y="1896237"/>
                  <a:pt x="1627499" y="1886560"/>
                </a:cubicBezTo>
                <a:cubicBezTo>
                  <a:pt x="1631652" y="1883997"/>
                  <a:pt x="1620822" y="1915068"/>
                  <a:pt x="1603448" y="1955597"/>
                </a:cubicBezTo>
                <a:cubicBezTo>
                  <a:pt x="1570377" y="2032730"/>
                  <a:pt x="1541993" y="2151069"/>
                  <a:pt x="1541993" y="2211781"/>
                </a:cubicBezTo>
                <a:cubicBezTo>
                  <a:pt x="1541993" y="2266512"/>
                  <a:pt x="1557623" y="2239851"/>
                  <a:pt x="1579188" y="2148354"/>
                </a:cubicBezTo>
                <a:cubicBezTo>
                  <a:pt x="1604362" y="2041493"/>
                  <a:pt x="1631271" y="1964617"/>
                  <a:pt x="1645110" y="1960007"/>
                </a:cubicBezTo>
                <a:cubicBezTo>
                  <a:pt x="1661360" y="1954587"/>
                  <a:pt x="1658845" y="1985553"/>
                  <a:pt x="1638167" y="2045675"/>
                </a:cubicBezTo>
                <a:cubicBezTo>
                  <a:pt x="1628194" y="2074650"/>
                  <a:pt x="1614897" y="2123142"/>
                  <a:pt x="1608601" y="2153431"/>
                </a:cubicBezTo>
                <a:lnTo>
                  <a:pt x="1597171" y="2208495"/>
                </a:lnTo>
                <a:lnTo>
                  <a:pt x="1608982" y="2264159"/>
                </a:lnTo>
                <a:cubicBezTo>
                  <a:pt x="1615478" y="2294763"/>
                  <a:pt x="1623965" y="2319814"/>
                  <a:pt x="1627832" y="2319814"/>
                </a:cubicBezTo>
                <a:cubicBezTo>
                  <a:pt x="1636252" y="2319814"/>
                  <a:pt x="1646768" y="2271255"/>
                  <a:pt x="1646768" y="2232336"/>
                </a:cubicBezTo>
                <a:cubicBezTo>
                  <a:pt x="1646768" y="2216963"/>
                  <a:pt x="1650111" y="2206457"/>
                  <a:pt x="1654188" y="2208981"/>
                </a:cubicBezTo>
                <a:cubicBezTo>
                  <a:pt x="1658274" y="2211505"/>
                  <a:pt x="1676429" y="2157651"/>
                  <a:pt x="1694526" y="2089318"/>
                </a:cubicBezTo>
                <a:cubicBezTo>
                  <a:pt x="1723225" y="1980990"/>
                  <a:pt x="1740913" y="1944062"/>
                  <a:pt x="1756582" y="1959731"/>
                </a:cubicBezTo>
                <a:cubicBezTo>
                  <a:pt x="1758906" y="1962055"/>
                  <a:pt x="1751971" y="1995802"/>
                  <a:pt x="1741180" y="2034731"/>
                </a:cubicBezTo>
                <a:cubicBezTo>
                  <a:pt x="1730388" y="2073650"/>
                  <a:pt x="1707213" y="2161223"/>
                  <a:pt x="1689678" y="2229326"/>
                </a:cubicBezTo>
                <a:cubicBezTo>
                  <a:pt x="1672152" y="2297430"/>
                  <a:pt x="1654864" y="2360657"/>
                  <a:pt x="1651264" y="2369820"/>
                </a:cubicBezTo>
                <a:cubicBezTo>
                  <a:pt x="1647625" y="2379117"/>
                  <a:pt x="1649054" y="2386489"/>
                  <a:pt x="1654502" y="2386489"/>
                </a:cubicBezTo>
                <a:cubicBezTo>
                  <a:pt x="1659874" y="2386489"/>
                  <a:pt x="1669142" y="2366134"/>
                  <a:pt x="1675095" y="2341245"/>
                </a:cubicBezTo>
                <a:cubicBezTo>
                  <a:pt x="1681048" y="2316356"/>
                  <a:pt x="1689144" y="2283143"/>
                  <a:pt x="1693097" y="2267426"/>
                </a:cubicBezTo>
                <a:lnTo>
                  <a:pt x="1700279" y="2238851"/>
                </a:lnTo>
                <a:lnTo>
                  <a:pt x="1711138" y="2258740"/>
                </a:lnTo>
                <a:cubicBezTo>
                  <a:pt x="1717100" y="2269684"/>
                  <a:pt x="1720015" y="2286829"/>
                  <a:pt x="1717596" y="2296840"/>
                </a:cubicBezTo>
                <a:cubicBezTo>
                  <a:pt x="1712766" y="2316833"/>
                  <a:pt x="1727759" y="2346770"/>
                  <a:pt x="1737646" y="2336883"/>
                </a:cubicBezTo>
                <a:cubicBezTo>
                  <a:pt x="1745313" y="2329215"/>
                  <a:pt x="1745742" y="2283105"/>
                  <a:pt x="1739151" y="2172176"/>
                </a:cubicBezTo>
                <a:cubicBezTo>
                  <a:pt x="1734236" y="2089518"/>
                  <a:pt x="1735627" y="2094776"/>
                  <a:pt x="1747561" y="2203933"/>
                </a:cubicBezTo>
                <a:cubicBezTo>
                  <a:pt x="1750619" y="2231879"/>
                  <a:pt x="1755420" y="2252434"/>
                  <a:pt x="1758239" y="2249615"/>
                </a:cubicBezTo>
                <a:cubicBezTo>
                  <a:pt x="1761058" y="2246795"/>
                  <a:pt x="1768964" y="2221792"/>
                  <a:pt x="1775803" y="2194046"/>
                </a:cubicBezTo>
                <a:cubicBezTo>
                  <a:pt x="1801082" y="2091481"/>
                  <a:pt x="1845164" y="1937271"/>
                  <a:pt x="1850812" y="1931622"/>
                </a:cubicBezTo>
                <a:cubicBezTo>
                  <a:pt x="1854013" y="1928422"/>
                  <a:pt x="1860509" y="1929794"/>
                  <a:pt x="1865252" y="1934690"/>
                </a:cubicBezTo>
                <a:cubicBezTo>
                  <a:pt x="1873682" y="1943386"/>
                  <a:pt x="1841992" y="2082984"/>
                  <a:pt x="1797777" y="2231917"/>
                </a:cubicBezTo>
                <a:lnTo>
                  <a:pt x="1777108" y="2301564"/>
                </a:lnTo>
                <a:lnTo>
                  <a:pt x="1787823" y="2312280"/>
                </a:lnTo>
                <a:lnTo>
                  <a:pt x="1798539" y="2322995"/>
                </a:lnTo>
                <a:lnTo>
                  <a:pt x="1802530" y="2309498"/>
                </a:lnTo>
                <a:cubicBezTo>
                  <a:pt x="1804721" y="2302078"/>
                  <a:pt x="1814112" y="2269217"/>
                  <a:pt x="1823399" y="2236470"/>
                </a:cubicBezTo>
                <a:cubicBezTo>
                  <a:pt x="1832686" y="2203733"/>
                  <a:pt x="1843535" y="2176939"/>
                  <a:pt x="1847507" y="2176939"/>
                </a:cubicBezTo>
                <a:cubicBezTo>
                  <a:pt x="1859975" y="2176939"/>
                  <a:pt x="1863223" y="2199656"/>
                  <a:pt x="1854946" y="2228945"/>
                </a:cubicBezTo>
                <a:cubicBezTo>
                  <a:pt x="1845707" y="2261616"/>
                  <a:pt x="1860756" y="2286095"/>
                  <a:pt x="1875615" y="2262588"/>
                </a:cubicBezTo>
                <a:cubicBezTo>
                  <a:pt x="1880559" y="2254768"/>
                  <a:pt x="1885321" y="2239804"/>
                  <a:pt x="1886198" y="2229326"/>
                </a:cubicBezTo>
                <a:cubicBezTo>
                  <a:pt x="1888931" y="2196703"/>
                  <a:pt x="1889989" y="2191503"/>
                  <a:pt x="1895904" y="2181701"/>
                </a:cubicBezTo>
                <a:cubicBezTo>
                  <a:pt x="1899057" y="2176463"/>
                  <a:pt x="1915525" y="2121751"/>
                  <a:pt x="1932489" y="2060124"/>
                </a:cubicBezTo>
                <a:cubicBezTo>
                  <a:pt x="1949453" y="1998497"/>
                  <a:pt x="1967151" y="1945719"/>
                  <a:pt x="1971808" y="1942843"/>
                </a:cubicBezTo>
                <a:cubicBezTo>
                  <a:pt x="1988849" y="1932308"/>
                  <a:pt x="1990468" y="1966522"/>
                  <a:pt x="1975514" y="2021034"/>
                </a:cubicBezTo>
                <a:cubicBezTo>
                  <a:pt x="1967074" y="2051780"/>
                  <a:pt x="1951453" y="2111216"/>
                  <a:pt x="1940786" y="2153126"/>
                </a:cubicBezTo>
                <a:cubicBezTo>
                  <a:pt x="1930117" y="2195036"/>
                  <a:pt x="1918040" y="2237899"/>
                  <a:pt x="1913944" y="2248376"/>
                </a:cubicBezTo>
                <a:cubicBezTo>
                  <a:pt x="1909839" y="2258854"/>
                  <a:pt x="1901104" y="2288858"/>
                  <a:pt x="1894532" y="2315051"/>
                </a:cubicBezTo>
                <a:cubicBezTo>
                  <a:pt x="1887960" y="2341245"/>
                  <a:pt x="1874053" y="2392680"/>
                  <a:pt x="1863633" y="2429351"/>
                </a:cubicBezTo>
                <a:cubicBezTo>
                  <a:pt x="1840821" y="2509666"/>
                  <a:pt x="1838639" y="2531012"/>
                  <a:pt x="1852727" y="2535936"/>
                </a:cubicBezTo>
                <a:cubicBezTo>
                  <a:pt x="1867329" y="2541032"/>
                  <a:pt x="1875663" y="2504894"/>
                  <a:pt x="1862833" y="2492064"/>
                </a:cubicBezTo>
                <a:lnTo>
                  <a:pt x="1852508" y="2481739"/>
                </a:lnTo>
                <a:lnTo>
                  <a:pt x="1867681" y="2481739"/>
                </a:lnTo>
                <a:cubicBezTo>
                  <a:pt x="1876025" y="2481739"/>
                  <a:pt x="1885321" y="2475309"/>
                  <a:pt x="1888341" y="2467451"/>
                </a:cubicBezTo>
                <a:cubicBezTo>
                  <a:pt x="1896885" y="2445172"/>
                  <a:pt x="1915154" y="2450678"/>
                  <a:pt x="1912020" y="2474595"/>
                </a:cubicBezTo>
                <a:cubicBezTo>
                  <a:pt x="1908324" y="2502837"/>
                  <a:pt x="1926765" y="2507952"/>
                  <a:pt x="1931089" y="2479882"/>
                </a:cubicBezTo>
                <a:lnTo>
                  <a:pt x="1934432" y="2458222"/>
                </a:lnTo>
                <a:lnTo>
                  <a:pt x="1902876" y="2431876"/>
                </a:lnTo>
                <a:cubicBezTo>
                  <a:pt x="1885521" y="2417388"/>
                  <a:pt x="1875854" y="2405539"/>
                  <a:pt x="1881397" y="2405539"/>
                </a:cubicBezTo>
                <a:cubicBezTo>
                  <a:pt x="1886931" y="2405539"/>
                  <a:pt x="1899228" y="2414111"/>
                  <a:pt x="1908705" y="2424589"/>
                </a:cubicBezTo>
                <a:cubicBezTo>
                  <a:pt x="1930803" y="2449002"/>
                  <a:pt x="1939185" y="2448611"/>
                  <a:pt x="1947386" y="2422760"/>
                </a:cubicBezTo>
                <a:lnTo>
                  <a:pt x="1954016" y="2401881"/>
                </a:lnTo>
                <a:lnTo>
                  <a:pt x="1928851" y="2381822"/>
                </a:lnTo>
                <a:lnTo>
                  <a:pt x="1903695" y="2361762"/>
                </a:lnTo>
                <a:lnTo>
                  <a:pt x="1917449" y="2316051"/>
                </a:lnTo>
                <a:cubicBezTo>
                  <a:pt x="1925022" y="2290905"/>
                  <a:pt x="1928898" y="2264321"/>
                  <a:pt x="1926079" y="2256977"/>
                </a:cubicBezTo>
                <a:cubicBezTo>
                  <a:pt x="1923260" y="2249624"/>
                  <a:pt x="1925698" y="2243614"/>
                  <a:pt x="1931499" y="2243614"/>
                </a:cubicBezTo>
                <a:cubicBezTo>
                  <a:pt x="1937299" y="2243614"/>
                  <a:pt x="1942043" y="2238918"/>
                  <a:pt x="1942043" y="2233174"/>
                </a:cubicBezTo>
                <a:cubicBezTo>
                  <a:pt x="1942043" y="2227431"/>
                  <a:pt x="1949072" y="2198551"/>
                  <a:pt x="1957664" y="2168995"/>
                </a:cubicBezTo>
                <a:lnTo>
                  <a:pt x="1973285" y="2115264"/>
                </a:lnTo>
                <a:lnTo>
                  <a:pt x="1981838" y="2138382"/>
                </a:lnTo>
                <a:cubicBezTo>
                  <a:pt x="1986544" y="2151098"/>
                  <a:pt x="1987829" y="2173138"/>
                  <a:pt x="1984705" y="2187359"/>
                </a:cubicBezTo>
                <a:cubicBezTo>
                  <a:pt x="1981572" y="2201628"/>
                  <a:pt x="1983553" y="2216020"/>
                  <a:pt x="1989125" y="2219468"/>
                </a:cubicBezTo>
                <a:cubicBezTo>
                  <a:pt x="2001593" y="2227174"/>
                  <a:pt x="2018519" y="2184911"/>
                  <a:pt x="2020138" y="2142068"/>
                </a:cubicBezTo>
                <a:cubicBezTo>
                  <a:pt x="2020795" y="2124570"/>
                  <a:pt x="2024920" y="2110264"/>
                  <a:pt x="2029311" y="2110264"/>
                </a:cubicBezTo>
                <a:cubicBezTo>
                  <a:pt x="2033702" y="2110264"/>
                  <a:pt x="2037293" y="2102520"/>
                  <a:pt x="2037293" y="2093062"/>
                </a:cubicBezTo>
                <a:cubicBezTo>
                  <a:pt x="2037293" y="2060629"/>
                  <a:pt x="2077307" y="1956911"/>
                  <a:pt x="2088328" y="1960778"/>
                </a:cubicBezTo>
                <a:cubicBezTo>
                  <a:pt x="2094309" y="1962883"/>
                  <a:pt x="2097834" y="1972732"/>
                  <a:pt x="2096167" y="1982667"/>
                </a:cubicBezTo>
                <a:cubicBezTo>
                  <a:pt x="2092471" y="2004574"/>
                  <a:pt x="2058029" y="2146525"/>
                  <a:pt x="2050742" y="2169795"/>
                </a:cubicBezTo>
                <a:cubicBezTo>
                  <a:pt x="2047875" y="2178958"/>
                  <a:pt x="2049428" y="2186464"/>
                  <a:pt x="2054181" y="2186464"/>
                </a:cubicBezTo>
                <a:cubicBezTo>
                  <a:pt x="2058934" y="2186464"/>
                  <a:pt x="2068563" y="2168242"/>
                  <a:pt x="2075583" y="2145983"/>
                </a:cubicBezTo>
                <a:cubicBezTo>
                  <a:pt x="2082603" y="2123723"/>
                  <a:pt x="2092538" y="2099958"/>
                  <a:pt x="2097662" y="2093195"/>
                </a:cubicBezTo>
                <a:cubicBezTo>
                  <a:pt x="2113550" y="2072183"/>
                  <a:pt x="2123856" y="2095500"/>
                  <a:pt x="2112759" y="2127333"/>
                </a:cubicBezTo>
                <a:cubicBezTo>
                  <a:pt x="2106978" y="2143916"/>
                  <a:pt x="2103958" y="2162613"/>
                  <a:pt x="2106044" y="2168871"/>
                </a:cubicBezTo>
                <a:cubicBezTo>
                  <a:pt x="2109588" y="2179520"/>
                  <a:pt x="2180168" y="1941043"/>
                  <a:pt x="2180168" y="1918411"/>
                </a:cubicBezTo>
                <a:cubicBezTo>
                  <a:pt x="2180168" y="1912449"/>
                  <a:pt x="2169033" y="1915097"/>
                  <a:pt x="2153974" y="1924641"/>
                </a:cubicBezTo>
                <a:lnTo>
                  <a:pt x="2127780" y="1941233"/>
                </a:lnTo>
                <a:lnTo>
                  <a:pt x="2163499" y="1907781"/>
                </a:lnTo>
                <a:cubicBezTo>
                  <a:pt x="2198056" y="1875415"/>
                  <a:pt x="2208914" y="1853089"/>
                  <a:pt x="2190093" y="1853089"/>
                </a:cubicBezTo>
                <a:cubicBezTo>
                  <a:pt x="2185073" y="1853089"/>
                  <a:pt x="2162947" y="1870234"/>
                  <a:pt x="2140915" y="1891189"/>
                </a:cubicBezTo>
                <a:cubicBezTo>
                  <a:pt x="2095443" y="1934442"/>
                  <a:pt x="2094443" y="1934937"/>
                  <a:pt x="2094443" y="1913839"/>
                </a:cubicBezTo>
                <a:lnTo>
                  <a:pt x="2094443" y="1898380"/>
                </a:lnTo>
                <a:lnTo>
                  <a:pt x="2079898" y="1910458"/>
                </a:lnTo>
                <a:cubicBezTo>
                  <a:pt x="2071392" y="1917506"/>
                  <a:pt x="2075945" y="1902095"/>
                  <a:pt x="2090852" y="1873368"/>
                </a:cubicBezTo>
                <a:cubicBezTo>
                  <a:pt x="2104882" y="1846326"/>
                  <a:pt x="2113483" y="1821323"/>
                  <a:pt x="2109959" y="1817808"/>
                </a:cubicBezTo>
                <a:cubicBezTo>
                  <a:pt x="2106444" y="1814294"/>
                  <a:pt x="2085270" y="1828295"/>
                  <a:pt x="2062906" y="1848917"/>
                </a:cubicBezTo>
                <a:lnTo>
                  <a:pt x="2022253" y="1886426"/>
                </a:lnTo>
                <a:lnTo>
                  <a:pt x="2068716" y="1839697"/>
                </a:lnTo>
                <a:lnTo>
                  <a:pt x="2115179" y="1792977"/>
                </a:lnTo>
                <a:lnTo>
                  <a:pt x="2133162" y="1725397"/>
                </a:lnTo>
                <a:cubicBezTo>
                  <a:pt x="2154107" y="1646701"/>
                  <a:pt x="2154469" y="1643539"/>
                  <a:pt x="2142687" y="1643539"/>
                </a:cubicBezTo>
                <a:cubicBezTo>
                  <a:pt x="2137782" y="1643539"/>
                  <a:pt x="2128409" y="1658388"/>
                  <a:pt x="2121837" y="1676543"/>
                </a:cubicBezTo>
                <a:cubicBezTo>
                  <a:pt x="2109035" y="1711957"/>
                  <a:pt x="2083518" y="1731902"/>
                  <a:pt x="2091871" y="1699974"/>
                </a:cubicBezTo>
                <a:cubicBezTo>
                  <a:pt x="2095138" y="1687459"/>
                  <a:pt x="2091776" y="1681639"/>
                  <a:pt x="2081270" y="1681639"/>
                </a:cubicBezTo>
                <a:cubicBezTo>
                  <a:pt x="2072792" y="1681639"/>
                  <a:pt x="2065868" y="1685573"/>
                  <a:pt x="2065868" y="1690383"/>
                </a:cubicBezTo>
                <a:cubicBezTo>
                  <a:pt x="2065868" y="1695193"/>
                  <a:pt x="2063001" y="1706613"/>
                  <a:pt x="2059486" y="1715757"/>
                </a:cubicBezTo>
                <a:lnTo>
                  <a:pt x="2053104" y="1732388"/>
                </a:lnTo>
                <a:lnTo>
                  <a:pt x="2066630" y="1724425"/>
                </a:lnTo>
                <a:cubicBezTo>
                  <a:pt x="2076088" y="1718853"/>
                  <a:pt x="2075488" y="1721968"/>
                  <a:pt x="2064611" y="1734769"/>
                </a:cubicBezTo>
                <a:cubicBezTo>
                  <a:pt x="2056067" y="1744837"/>
                  <a:pt x="2045960" y="1763259"/>
                  <a:pt x="2042160" y="1775698"/>
                </a:cubicBezTo>
                <a:lnTo>
                  <a:pt x="2035254" y="1798320"/>
                </a:lnTo>
                <a:lnTo>
                  <a:pt x="2048180" y="1790805"/>
                </a:lnTo>
                <a:cubicBezTo>
                  <a:pt x="2055286" y="1786671"/>
                  <a:pt x="2073964" y="1775050"/>
                  <a:pt x="2089680" y="1764973"/>
                </a:cubicBezTo>
                <a:lnTo>
                  <a:pt x="2118255" y="1746666"/>
                </a:lnTo>
                <a:lnTo>
                  <a:pt x="2094443" y="1767669"/>
                </a:lnTo>
                <a:cubicBezTo>
                  <a:pt x="2081346" y="1779222"/>
                  <a:pt x="2061677" y="1795739"/>
                  <a:pt x="2050733" y="1804378"/>
                </a:cubicBezTo>
                <a:cubicBezTo>
                  <a:pt x="2039788" y="1813017"/>
                  <a:pt x="2024520" y="1839030"/>
                  <a:pt x="2016795" y="1862185"/>
                </a:cubicBezTo>
                <a:cubicBezTo>
                  <a:pt x="2002707" y="1904467"/>
                  <a:pt x="1980143" y="1925393"/>
                  <a:pt x="1980143" y="1896180"/>
                </a:cubicBezTo>
                <a:cubicBezTo>
                  <a:pt x="1980143" y="1887579"/>
                  <a:pt x="1976542" y="1882769"/>
                  <a:pt x="1972142" y="1885483"/>
                </a:cubicBezTo>
                <a:cubicBezTo>
                  <a:pt x="1967741" y="1888198"/>
                  <a:pt x="1974037" y="1870243"/>
                  <a:pt x="1986134" y="1845564"/>
                </a:cubicBezTo>
                <a:cubicBezTo>
                  <a:pt x="2017909" y="1780746"/>
                  <a:pt x="2014176" y="1777298"/>
                  <a:pt x="1963741" y="1824914"/>
                </a:cubicBezTo>
                <a:cubicBezTo>
                  <a:pt x="1917640" y="1868453"/>
                  <a:pt x="1928594" y="1850822"/>
                  <a:pt x="1991982" y="1779480"/>
                </a:cubicBezTo>
                <a:cubicBezTo>
                  <a:pt x="2011661" y="1757334"/>
                  <a:pt x="2027768" y="1732540"/>
                  <a:pt x="2027768" y="1724378"/>
                </a:cubicBezTo>
                <a:lnTo>
                  <a:pt x="2027768" y="1709547"/>
                </a:lnTo>
                <a:lnTo>
                  <a:pt x="2011099" y="1718691"/>
                </a:lnTo>
                <a:cubicBezTo>
                  <a:pt x="1976733" y="1737541"/>
                  <a:pt x="1905714" y="1821047"/>
                  <a:pt x="1894770" y="1855470"/>
                </a:cubicBezTo>
                <a:cubicBezTo>
                  <a:pt x="1888169" y="1876244"/>
                  <a:pt x="1877311" y="1891189"/>
                  <a:pt x="1868834" y="1891189"/>
                </a:cubicBezTo>
                <a:lnTo>
                  <a:pt x="1854251" y="1891189"/>
                </a:lnTo>
                <a:lnTo>
                  <a:pt x="1859975" y="1869758"/>
                </a:lnTo>
                <a:cubicBezTo>
                  <a:pt x="1863119" y="1857966"/>
                  <a:pt x="1868548" y="1837611"/>
                  <a:pt x="1872024" y="1824514"/>
                </a:cubicBezTo>
                <a:lnTo>
                  <a:pt x="1878359" y="1800701"/>
                </a:lnTo>
                <a:lnTo>
                  <a:pt x="1855432" y="1819685"/>
                </a:lnTo>
                <a:lnTo>
                  <a:pt x="1832505" y="1838668"/>
                </a:lnTo>
                <a:lnTo>
                  <a:pt x="1853479" y="1814789"/>
                </a:lnTo>
                <a:cubicBezTo>
                  <a:pt x="1872739" y="1792872"/>
                  <a:pt x="1903943" y="1730092"/>
                  <a:pt x="1903943" y="1713262"/>
                </a:cubicBezTo>
                <a:cubicBezTo>
                  <a:pt x="1903943" y="1697679"/>
                  <a:pt x="1805664" y="1802759"/>
                  <a:pt x="1793205" y="1831658"/>
                </a:cubicBezTo>
                <a:cubicBezTo>
                  <a:pt x="1785871" y="1848679"/>
                  <a:pt x="1773412" y="1862614"/>
                  <a:pt x="1765525" y="1862614"/>
                </a:cubicBezTo>
                <a:lnTo>
                  <a:pt x="1751181" y="1862614"/>
                </a:lnTo>
                <a:lnTo>
                  <a:pt x="1757010" y="1836420"/>
                </a:lnTo>
                <a:cubicBezTo>
                  <a:pt x="1760210" y="1822018"/>
                  <a:pt x="1765040" y="1802187"/>
                  <a:pt x="1767735" y="1792367"/>
                </a:cubicBezTo>
                <a:lnTo>
                  <a:pt x="1772631" y="1774508"/>
                </a:lnTo>
                <a:lnTo>
                  <a:pt x="1759706" y="1782290"/>
                </a:lnTo>
                <a:lnTo>
                  <a:pt x="1746780" y="1790071"/>
                </a:lnTo>
                <a:lnTo>
                  <a:pt x="1758563" y="1775517"/>
                </a:lnTo>
                <a:cubicBezTo>
                  <a:pt x="1765040" y="1767507"/>
                  <a:pt x="1776984" y="1742113"/>
                  <a:pt x="1785109" y="1719082"/>
                </a:cubicBezTo>
                <a:lnTo>
                  <a:pt x="1799892" y="1677200"/>
                </a:lnTo>
                <a:lnTo>
                  <a:pt x="1765830" y="1710214"/>
                </a:lnTo>
                <a:cubicBezTo>
                  <a:pt x="1747104" y="1728359"/>
                  <a:pt x="1720863" y="1766287"/>
                  <a:pt x="1707528" y="1794491"/>
                </a:cubicBezTo>
                <a:lnTo>
                  <a:pt x="1683268" y="1845774"/>
                </a:lnTo>
                <a:lnTo>
                  <a:pt x="1672761" y="1835268"/>
                </a:lnTo>
                <a:lnTo>
                  <a:pt x="1662255" y="1824761"/>
                </a:lnTo>
                <a:lnTo>
                  <a:pt x="1678324" y="1773793"/>
                </a:lnTo>
                <a:cubicBezTo>
                  <a:pt x="1699612" y="1706270"/>
                  <a:pt x="1698860" y="1702899"/>
                  <a:pt x="1668551" y="1729988"/>
                </a:cubicBezTo>
                <a:lnTo>
                  <a:pt x="1642710" y="1753076"/>
                </a:lnTo>
                <a:lnTo>
                  <a:pt x="1672476" y="1717986"/>
                </a:lnTo>
                <a:cubicBezTo>
                  <a:pt x="1701317" y="1683982"/>
                  <a:pt x="1719463" y="1646387"/>
                  <a:pt x="1711090" y="1638014"/>
                </a:cubicBezTo>
                <a:cubicBezTo>
                  <a:pt x="1702499" y="1629423"/>
                  <a:pt x="1609849" y="1749819"/>
                  <a:pt x="1603782" y="1777451"/>
                </a:cubicBezTo>
                <a:cubicBezTo>
                  <a:pt x="1600276" y="1793415"/>
                  <a:pt x="1592437" y="1804778"/>
                  <a:pt x="1586370" y="1802701"/>
                </a:cubicBezTo>
                <a:cubicBezTo>
                  <a:pt x="1571654" y="1797672"/>
                  <a:pt x="1572044" y="1741532"/>
                  <a:pt x="1587075" y="1703375"/>
                </a:cubicBezTo>
                <a:cubicBezTo>
                  <a:pt x="1593714" y="1686516"/>
                  <a:pt x="1598914" y="1665084"/>
                  <a:pt x="1598648" y="1655750"/>
                </a:cubicBezTo>
                <a:lnTo>
                  <a:pt x="1598143" y="1638776"/>
                </a:lnTo>
                <a:lnTo>
                  <a:pt x="1581979" y="1662074"/>
                </a:lnTo>
                <a:cubicBezTo>
                  <a:pt x="1573082" y="1674886"/>
                  <a:pt x="1557871" y="1694174"/>
                  <a:pt x="1548184" y="1704937"/>
                </a:cubicBezTo>
                <a:cubicBezTo>
                  <a:pt x="1538488" y="1715700"/>
                  <a:pt x="1546517" y="1701251"/>
                  <a:pt x="1566034" y="1672828"/>
                </a:cubicBezTo>
                <a:cubicBezTo>
                  <a:pt x="1614973" y="1601534"/>
                  <a:pt x="1644939" y="1527000"/>
                  <a:pt x="1617945" y="1543679"/>
                </a:cubicBezTo>
                <a:cubicBezTo>
                  <a:pt x="1612573" y="1547003"/>
                  <a:pt x="1587208" y="1574911"/>
                  <a:pt x="1561576" y="1605706"/>
                </a:cubicBezTo>
                <a:lnTo>
                  <a:pt x="1514980" y="1661693"/>
                </a:lnTo>
                <a:lnTo>
                  <a:pt x="1503064" y="1714967"/>
                </a:lnTo>
                <a:cubicBezTo>
                  <a:pt x="1490767" y="1769916"/>
                  <a:pt x="1480061" y="1785442"/>
                  <a:pt x="1464926" y="1770307"/>
                </a:cubicBezTo>
                <a:cubicBezTo>
                  <a:pt x="1459621" y="1765002"/>
                  <a:pt x="1461983" y="1742056"/>
                  <a:pt x="1470908" y="1711985"/>
                </a:cubicBezTo>
                <a:cubicBezTo>
                  <a:pt x="1479013" y="1684715"/>
                  <a:pt x="1484548" y="1657083"/>
                  <a:pt x="1483223" y="1650587"/>
                </a:cubicBezTo>
                <a:cubicBezTo>
                  <a:pt x="1481890" y="1644091"/>
                  <a:pt x="1488758" y="1618317"/>
                  <a:pt x="1498483" y="1593323"/>
                </a:cubicBezTo>
                <a:cubicBezTo>
                  <a:pt x="1508208" y="1568320"/>
                  <a:pt x="1514418" y="1546108"/>
                  <a:pt x="1512275" y="1543974"/>
                </a:cubicBezTo>
                <a:cubicBezTo>
                  <a:pt x="1506369" y="1538069"/>
                  <a:pt x="1393250" y="1692821"/>
                  <a:pt x="1385526" y="1717358"/>
                </a:cubicBezTo>
                <a:cubicBezTo>
                  <a:pt x="1381820" y="1729149"/>
                  <a:pt x="1372448" y="1738789"/>
                  <a:pt x="1364704" y="1738789"/>
                </a:cubicBezTo>
                <a:lnTo>
                  <a:pt x="1350626" y="1738789"/>
                </a:lnTo>
                <a:lnTo>
                  <a:pt x="1356417" y="1707833"/>
                </a:lnTo>
                <a:cubicBezTo>
                  <a:pt x="1359599" y="1690811"/>
                  <a:pt x="1363418" y="1665751"/>
                  <a:pt x="1364904" y="1652149"/>
                </a:cubicBezTo>
                <a:cubicBezTo>
                  <a:pt x="1366390" y="1638557"/>
                  <a:pt x="1370228" y="1623184"/>
                  <a:pt x="1373438" y="1617983"/>
                </a:cubicBezTo>
                <a:cubicBezTo>
                  <a:pt x="1376648" y="1612792"/>
                  <a:pt x="1383440" y="1589627"/>
                  <a:pt x="1388516" y="1566510"/>
                </a:cubicBezTo>
                <a:lnTo>
                  <a:pt x="1397765" y="1524476"/>
                </a:lnTo>
                <a:lnTo>
                  <a:pt x="1355541" y="1572101"/>
                </a:lnTo>
                <a:cubicBezTo>
                  <a:pt x="1332319" y="1598295"/>
                  <a:pt x="1302496" y="1642234"/>
                  <a:pt x="1289266" y="1669733"/>
                </a:cubicBezTo>
                <a:cubicBezTo>
                  <a:pt x="1250718" y="1749866"/>
                  <a:pt x="1237707" y="1734988"/>
                  <a:pt x="1261939" y="1638472"/>
                </a:cubicBezTo>
                <a:lnTo>
                  <a:pt x="1268549" y="1612125"/>
                </a:lnTo>
                <a:lnTo>
                  <a:pt x="1257614" y="1618879"/>
                </a:lnTo>
                <a:cubicBezTo>
                  <a:pt x="1251604" y="1622593"/>
                  <a:pt x="1254862" y="1611449"/>
                  <a:pt x="1264844" y="1594104"/>
                </a:cubicBezTo>
                <a:cubicBezTo>
                  <a:pt x="1274836" y="1576768"/>
                  <a:pt x="1285504" y="1543288"/>
                  <a:pt x="1288542" y="1519714"/>
                </a:cubicBezTo>
                <a:lnTo>
                  <a:pt x="1294076" y="1476851"/>
                </a:lnTo>
                <a:lnTo>
                  <a:pt x="1277541" y="1523790"/>
                </a:lnTo>
                <a:cubicBezTo>
                  <a:pt x="1268444" y="1549603"/>
                  <a:pt x="1255643" y="1572463"/>
                  <a:pt x="1249090" y="1574587"/>
                </a:cubicBezTo>
                <a:cubicBezTo>
                  <a:pt x="1241184" y="1577159"/>
                  <a:pt x="1239326" y="1572863"/>
                  <a:pt x="1243565" y="1561814"/>
                </a:cubicBezTo>
                <a:cubicBezTo>
                  <a:pt x="1247928" y="1550460"/>
                  <a:pt x="1246413" y="1547355"/>
                  <a:pt x="1238812" y="1552051"/>
                </a:cubicBezTo>
                <a:cubicBezTo>
                  <a:pt x="1224296" y="1561024"/>
                  <a:pt x="1224744" y="1553194"/>
                  <a:pt x="1240536" y="1521619"/>
                </a:cubicBezTo>
                <a:cubicBezTo>
                  <a:pt x="1247613" y="1507474"/>
                  <a:pt x="1260767" y="1457982"/>
                  <a:pt x="1269778" y="1411643"/>
                </a:cubicBezTo>
                <a:cubicBezTo>
                  <a:pt x="1285094" y="1332862"/>
                  <a:pt x="1285523" y="1304963"/>
                  <a:pt x="1271064" y="1328357"/>
                </a:cubicBezTo>
                <a:close/>
                <a:moveTo>
                  <a:pt x="2690870" y="1334500"/>
                </a:moveTo>
                <a:lnTo>
                  <a:pt x="2685183" y="1349321"/>
                </a:lnTo>
                <a:lnTo>
                  <a:pt x="2718121" y="1363075"/>
                </a:lnTo>
                <a:cubicBezTo>
                  <a:pt x="2760231" y="1380668"/>
                  <a:pt x="2761193" y="1380544"/>
                  <a:pt x="2761193" y="1357551"/>
                </a:cubicBezTo>
                <a:cubicBezTo>
                  <a:pt x="2761193" y="1345616"/>
                  <a:pt x="2751887" y="1334729"/>
                  <a:pt x="2736761" y="1328976"/>
                </a:cubicBezTo>
                <a:cubicBezTo>
                  <a:pt x="2703766" y="1316431"/>
                  <a:pt x="2697518" y="1317193"/>
                  <a:pt x="2690870" y="1334500"/>
                </a:cubicBezTo>
                <a:close/>
                <a:moveTo>
                  <a:pt x="3019873" y="1338739"/>
                </a:moveTo>
                <a:cubicBezTo>
                  <a:pt x="3019873" y="1351836"/>
                  <a:pt x="3022035" y="1357198"/>
                  <a:pt x="3024673" y="1350645"/>
                </a:cubicBezTo>
                <a:cubicBezTo>
                  <a:pt x="3027321" y="1344101"/>
                  <a:pt x="3027321" y="1333386"/>
                  <a:pt x="3024673" y="1326833"/>
                </a:cubicBezTo>
                <a:cubicBezTo>
                  <a:pt x="3022035" y="1320289"/>
                  <a:pt x="3019873" y="1325642"/>
                  <a:pt x="3019873" y="1338739"/>
                </a:cubicBezTo>
                <a:close/>
                <a:moveTo>
                  <a:pt x="3173511" y="1351960"/>
                </a:moveTo>
                <a:cubicBezTo>
                  <a:pt x="3176626" y="1371114"/>
                  <a:pt x="3175587" y="1384583"/>
                  <a:pt x="3171216" y="1381877"/>
                </a:cubicBezTo>
                <a:cubicBezTo>
                  <a:pt x="3160728" y="1375401"/>
                  <a:pt x="3150137" y="1418777"/>
                  <a:pt x="3157509" y="1437999"/>
                </a:cubicBezTo>
                <a:cubicBezTo>
                  <a:pt x="3165234" y="1458125"/>
                  <a:pt x="3179950" y="1457135"/>
                  <a:pt x="3181702" y="1436370"/>
                </a:cubicBezTo>
                <a:cubicBezTo>
                  <a:pt x="3184846" y="1399184"/>
                  <a:pt x="3186541" y="1390440"/>
                  <a:pt x="3193590" y="1375010"/>
                </a:cubicBezTo>
                <a:cubicBezTo>
                  <a:pt x="3203562" y="1353179"/>
                  <a:pt x="3197505" y="1327004"/>
                  <a:pt x="3181217" y="1321584"/>
                </a:cubicBezTo>
                <a:lnTo>
                  <a:pt x="3167863" y="1317136"/>
                </a:lnTo>
                <a:lnTo>
                  <a:pt x="3173511" y="1351960"/>
                </a:lnTo>
                <a:close/>
                <a:moveTo>
                  <a:pt x="3844824" y="1349521"/>
                </a:moveTo>
                <a:cubicBezTo>
                  <a:pt x="3840690" y="1377715"/>
                  <a:pt x="3865017" y="1493244"/>
                  <a:pt x="3877790" y="1506007"/>
                </a:cubicBezTo>
                <a:cubicBezTo>
                  <a:pt x="3881047" y="1509265"/>
                  <a:pt x="3886734" y="1491825"/>
                  <a:pt x="3890410" y="1467250"/>
                </a:cubicBezTo>
                <a:lnTo>
                  <a:pt x="3897116" y="1422559"/>
                </a:lnTo>
                <a:lnTo>
                  <a:pt x="3879628" y="1371124"/>
                </a:lnTo>
                <a:cubicBezTo>
                  <a:pt x="3870017" y="1342835"/>
                  <a:pt x="3859235" y="1319689"/>
                  <a:pt x="3855673" y="1319689"/>
                </a:cubicBezTo>
                <a:cubicBezTo>
                  <a:pt x="3852120" y="1319689"/>
                  <a:pt x="3847233" y="1333110"/>
                  <a:pt x="3844824" y="1349521"/>
                </a:cubicBezTo>
                <a:close/>
                <a:moveTo>
                  <a:pt x="1621203" y="1374562"/>
                </a:moveTo>
                <a:cubicBezTo>
                  <a:pt x="1594037" y="1399385"/>
                  <a:pt x="1568901" y="1429988"/>
                  <a:pt x="1565339" y="1442561"/>
                </a:cubicBezTo>
                <a:lnTo>
                  <a:pt x="1558852" y="1465421"/>
                </a:lnTo>
                <a:lnTo>
                  <a:pt x="1586141" y="1445771"/>
                </a:lnTo>
                <a:cubicBezTo>
                  <a:pt x="1639157" y="1407595"/>
                  <a:pt x="1700794" y="1328957"/>
                  <a:pt x="1677429" y="1329319"/>
                </a:cubicBezTo>
                <a:cubicBezTo>
                  <a:pt x="1673657" y="1329376"/>
                  <a:pt x="1648358" y="1349740"/>
                  <a:pt x="1621203" y="1374562"/>
                </a:cubicBezTo>
                <a:close/>
                <a:moveTo>
                  <a:pt x="2856443" y="1347702"/>
                </a:moveTo>
                <a:cubicBezTo>
                  <a:pt x="2856443" y="1358484"/>
                  <a:pt x="2860729" y="1367314"/>
                  <a:pt x="2865968" y="1367314"/>
                </a:cubicBezTo>
                <a:cubicBezTo>
                  <a:pt x="2871207" y="1367314"/>
                  <a:pt x="2875493" y="1361142"/>
                  <a:pt x="2875493" y="1353588"/>
                </a:cubicBezTo>
                <a:cubicBezTo>
                  <a:pt x="2875493" y="1346035"/>
                  <a:pt x="2871207" y="1337215"/>
                  <a:pt x="2865968" y="1333976"/>
                </a:cubicBezTo>
                <a:cubicBezTo>
                  <a:pt x="2860729" y="1330738"/>
                  <a:pt x="2856443" y="1336919"/>
                  <a:pt x="2856443" y="1347702"/>
                </a:cubicBezTo>
                <a:close/>
                <a:moveTo>
                  <a:pt x="2945978" y="1342549"/>
                </a:moveTo>
                <a:cubicBezTo>
                  <a:pt x="2942139" y="1352560"/>
                  <a:pt x="2945683" y="1365380"/>
                  <a:pt x="2954808" y="1374505"/>
                </a:cubicBezTo>
                <a:lnTo>
                  <a:pt x="2970048" y="1389745"/>
                </a:lnTo>
                <a:lnTo>
                  <a:pt x="2976458" y="1373029"/>
                </a:lnTo>
                <a:cubicBezTo>
                  <a:pt x="2980296" y="1363018"/>
                  <a:pt x="2976753" y="1350197"/>
                  <a:pt x="2967628" y="1341072"/>
                </a:cubicBezTo>
                <a:lnTo>
                  <a:pt x="2952388" y="1325832"/>
                </a:lnTo>
                <a:lnTo>
                  <a:pt x="2945978" y="1342549"/>
                </a:lnTo>
                <a:close/>
                <a:moveTo>
                  <a:pt x="3056468" y="1342339"/>
                </a:moveTo>
                <a:cubicBezTo>
                  <a:pt x="3056468" y="1349550"/>
                  <a:pt x="3062516" y="1360475"/>
                  <a:pt x="3069908" y="1366609"/>
                </a:cubicBezTo>
                <a:lnTo>
                  <a:pt x="3083347" y="1377763"/>
                </a:lnTo>
                <a:lnTo>
                  <a:pt x="3089777" y="1367361"/>
                </a:lnTo>
                <a:cubicBezTo>
                  <a:pt x="3096606" y="1356312"/>
                  <a:pt x="3078880" y="1329214"/>
                  <a:pt x="3064831" y="1329214"/>
                </a:cubicBezTo>
                <a:cubicBezTo>
                  <a:pt x="3060230" y="1329214"/>
                  <a:pt x="3056468" y="1335119"/>
                  <a:pt x="3056468" y="1342339"/>
                </a:cubicBezTo>
                <a:close/>
                <a:moveTo>
                  <a:pt x="2577332" y="1358265"/>
                </a:moveTo>
                <a:lnTo>
                  <a:pt x="2572455" y="1376915"/>
                </a:lnTo>
                <a:lnTo>
                  <a:pt x="2597772" y="1382440"/>
                </a:lnTo>
                <a:cubicBezTo>
                  <a:pt x="2611688" y="1385468"/>
                  <a:pt x="2628081" y="1389469"/>
                  <a:pt x="2634196" y="1391317"/>
                </a:cubicBezTo>
                <a:cubicBezTo>
                  <a:pt x="2647436" y="1395327"/>
                  <a:pt x="2660294" y="1367038"/>
                  <a:pt x="2649588" y="1357455"/>
                </a:cubicBezTo>
                <a:cubicBezTo>
                  <a:pt x="2645483" y="1353788"/>
                  <a:pt x="2628652" y="1348273"/>
                  <a:pt x="2612174" y="1345197"/>
                </a:cubicBezTo>
                <a:lnTo>
                  <a:pt x="2582208" y="1339615"/>
                </a:lnTo>
                <a:lnTo>
                  <a:pt x="2577332" y="1358265"/>
                </a:lnTo>
                <a:close/>
                <a:moveTo>
                  <a:pt x="3333855" y="1368066"/>
                </a:moveTo>
                <a:lnTo>
                  <a:pt x="3323634" y="1397384"/>
                </a:lnTo>
                <a:lnTo>
                  <a:pt x="3350733" y="1444838"/>
                </a:lnTo>
                <a:lnTo>
                  <a:pt x="3377841" y="1492291"/>
                </a:lnTo>
                <a:lnTo>
                  <a:pt x="3383842" y="1476651"/>
                </a:lnTo>
                <a:cubicBezTo>
                  <a:pt x="3387138" y="1468041"/>
                  <a:pt x="3389843" y="1450181"/>
                  <a:pt x="3389843" y="1436951"/>
                </a:cubicBezTo>
                <a:lnTo>
                  <a:pt x="3389843" y="1412900"/>
                </a:lnTo>
                <a:lnTo>
                  <a:pt x="3373936" y="1419006"/>
                </a:lnTo>
                <a:cubicBezTo>
                  <a:pt x="3352362" y="1427283"/>
                  <a:pt x="3342866" y="1408776"/>
                  <a:pt x="3349076" y="1370514"/>
                </a:cubicBezTo>
                <a:cubicBezTo>
                  <a:pt x="3355543" y="1330681"/>
                  <a:pt x="3347352" y="1329357"/>
                  <a:pt x="3333855" y="1368066"/>
                </a:cubicBezTo>
                <a:close/>
                <a:moveTo>
                  <a:pt x="3443773" y="1358856"/>
                </a:moveTo>
                <a:cubicBezTo>
                  <a:pt x="3436944" y="1384230"/>
                  <a:pt x="3464909" y="1473918"/>
                  <a:pt x="3477273" y="1466269"/>
                </a:cubicBezTo>
                <a:cubicBezTo>
                  <a:pt x="3490817" y="1457906"/>
                  <a:pt x="3484998" y="1401975"/>
                  <a:pt x="3467100" y="1368381"/>
                </a:cubicBezTo>
                <a:lnTo>
                  <a:pt x="3449908" y="1336100"/>
                </a:lnTo>
                <a:lnTo>
                  <a:pt x="3443773" y="1358856"/>
                </a:lnTo>
                <a:close/>
                <a:moveTo>
                  <a:pt x="3739887" y="1344292"/>
                </a:moveTo>
                <a:cubicBezTo>
                  <a:pt x="3728352" y="1355836"/>
                  <a:pt x="3732181" y="1396346"/>
                  <a:pt x="3751078" y="1462564"/>
                </a:cubicBezTo>
                <a:lnTo>
                  <a:pt x="3768738" y="1524476"/>
                </a:lnTo>
                <a:lnTo>
                  <a:pt x="3779949" y="1495997"/>
                </a:lnTo>
                <a:cubicBezTo>
                  <a:pt x="3786111" y="1480337"/>
                  <a:pt x="3788617" y="1454620"/>
                  <a:pt x="3785511" y="1438847"/>
                </a:cubicBezTo>
                <a:cubicBezTo>
                  <a:pt x="3777148" y="1396308"/>
                  <a:pt x="3748088" y="1336081"/>
                  <a:pt x="3739887" y="1344292"/>
                </a:cubicBezTo>
                <a:close/>
                <a:moveTo>
                  <a:pt x="1735331" y="1379372"/>
                </a:moveTo>
                <a:cubicBezTo>
                  <a:pt x="1702670" y="1404509"/>
                  <a:pt x="1675343" y="1445743"/>
                  <a:pt x="1675343" y="1469898"/>
                </a:cubicBezTo>
                <a:cubicBezTo>
                  <a:pt x="1675343" y="1476061"/>
                  <a:pt x="1763001" y="1405728"/>
                  <a:pt x="1777737" y="1387735"/>
                </a:cubicBezTo>
                <a:cubicBezTo>
                  <a:pt x="1790862" y="1371714"/>
                  <a:pt x="1793710" y="1348178"/>
                  <a:pt x="1782499" y="1348416"/>
                </a:cubicBezTo>
                <a:cubicBezTo>
                  <a:pt x="1778565" y="1348502"/>
                  <a:pt x="1757344" y="1362428"/>
                  <a:pt x="1735331" y="1379372"/>
                </a:cubicBezTo>
                <a:close/>
                <a:moveTo>
                  <a:pt x="1500140" y="1406147"/>
                </a:moveTo>
                <a:cubicBezTo>
                  <a:pt x="1465107" y="1438170"/>
                  <a:pt x="1443952" y="1466317"/>
                  <a:pt x="1437513" y="1489491"/>
                </a:cubicBezTo>
                <a:cubicBezTo>
                  <a:pt x="1422549" y="1543374"/>
                  <a:pt x="1425750" y="1553442"/>
                  <a:pt x="1448305" y="1523381"/>
                </a:cubicBezTo>
                <a:cubicBezTo>
                  <a:pt x="1459649" y="1508265"/>
                  <a:pt x="1484805" y="1478756"/>
                  <a:pt x="1504207" y="1457801"/>
                </a:cubicBezTo>
                <a:cubicBezTo>
                  <a:pt x="1533382" y="1426293"/>
                  <a:pt x="1569244" y="1357789"/>
                  <a:pt x="1556557" y="1357789"/>
                </a:cubicBezTo>
                <a:cubicBezTo>
                  <a:pt x="1554632" y="1357789"/>
                  <a:pt x="1529248" y="1379553"/>
                  <a:pt x="1500140" y="1406147"/>
                </a:cubicBezTo>
                <a:close/>
                <a:moveTo>
                  <a:pt x="2904820" y="1372867"/>
                </a:moveTo>
                <a:cubicBezTo>
                  <a:pt x="2905277" y="1383964"/>
                  <a:pt x="2907535" y="1386221"/>
                  <a:pt x="2910573" y="1378630"/>
                </a:cubicBezTo>
                <a:cubicBezTo>
                  <a:pt x="2913326" y="1371753"/>
                  <a:pt x="2912983" y="1363532"/>
                  <a:pt x="2909821" y="1360370"/>
                </a:cubicBezTo>
                <a:cubicBezTo>
                  <a:pt x="2906659" y="1357208"/>
                  <a:pt x="2904411" y="1362827"/>
                  <a:pt x="2904820" y="1372867"/>
                </a:cubicBezTo>
                <a:close/>
                <a:moveTo>
                  <a:pt x="3266847" y="1393222"/>
                </a:moveTo>
                <a:cubicBezTo>
                  <a:pt x="3248454" y="1462326"/>
                  <a:pt x="3243872" y="1510189"/>
                  <a:pt x="3255636" y="1510189"/>
                </a:cubicBezTo>
                <a:cubicBezTo>
                  <a:pt x="3261741" y="1510189"/>
                  <a:pt x="3265913" y="1500549"/>
                  <a:pt x="3264894" y="1488758"/>
                </a:cubicBezTo>
                <a:cubicBezTo>
                  <a:pt x="3263884" y="1476966"/>
                  <a:pt x="3263722" y="1455677"/>
                  <a:pt x="3264532" y="1441428"/>
                </a:cubicBezTo>
                <a:lnTo>
                  <a:pt x="3266018" y="1415539"/>
                </a:lnTo>
                <a:lnTo>
                  <a:pt x="3280305" y="1421016"/>
                </a:lnTo>
                <a:lnTo>
                  <a:pt x="3294593" y="1426502"/>
                </a:lnTo>
                <a:lnTo>
                  <a:pt x="3294593" y="1397470"/>
                </a:lnTo>
                <a:cubicBezTo>
                  <a:pt x="3294593" y="1354484"/>
                  <a:pt x="3277838" y="1351921"/>
                  <a:pt x="3266847" y="1393222"/>
                </a:cubicBezTo>
                <a:close/>
                <a:moveTo>
                  <a:pt x="3485093" y="1372076"/>
                </a:moveTo>
                <a:cubicBezTo>
                  <a:pt x="3485093" y="1379934"/>
                  <a:pt x="3486779" y="1386364"/>
                  <a:pt x="3488836" y="1386364"/>
                </a:cubicBezTo>
                <a:cubicBezTo>
                  <a:pt x="3490893" y="1386364"/>
                  <a:pt x="3495046" y="1379934"/>
                  <a:pt x="3498066" y="1372076"/>
                </a:cubicBezTo>
                <a:cubicBezTo>
                  <a:pt x="3501076" y="1364218"/>
                  <a:pt x="3499390" y="1357789"/>
                  <a:pt x="3494323" y="1357789"/>
                </a:cubicBezTo>
                <a:cubicBezTo>
                  <a:pt x="3489246" y="1357789"/>
                  <a:pt x="3485093" y="1364218"/>
                  <a:pt x="3485093" y="1372076"/>
                </a:cubicBezTo>
                <a:close/>
                <a:moveTo>
                  <a:pt x="3632321" y="1380077"/>
                </a:moveTo>
                <a:cubicBezTo>
                  <a:pt x="3623986" y="1413005"/>
                  <a:pt x="3655400" y="1527258"/>
                  <a:pt x="3667535" y="1508141"/>
                </a:cubicBezTo>
                <a:cubicBezTo>
                  <a:pt x="3681127" y="1486729"/>
                  <a:pt x="3675421" y="1420863"/>
                  <a:pt x="3656981" y="1386364"/>
                </a:cubicBezTo>
                <a:lnTo>
                  <a:pt x="3639169" y="1353026"/>
                </a:lnTo>
                <a:lnTo>
                  <a:pt x="3632321" y="1380077"/>
                </a:lnTo>
                <a:close/>
                <a:moveTo>
                  <a:pt x="4043668" y="1394308"/>
                </a:moveTo>
                <a:cubicBezTo>
                  <a:pt x="4036981" y="1436113"/>
                  <a:pt x="4045496" y="1517618"/>
                  <a:pt x="4057307" y="1524924"/>
                </a:cubicBezTo>
                <a:cubicBezTo>
                  <a:pt x="4068242" y="1531677"/>
                  <a:pt x="4078958" y="1448600"/>
                  <a:pt x="4072385" y="1408090"/>
                </a:cubicBezTo>
                <a:cubicBezTo>
                  <a:pt x="4064117" y="1357132"/>
                  <a:pt x="4050640" y="1350664"/>
                  <a:pt x="4043668" y="1394308"/>
                </a:cubicBezTo>
                <a:close/>
                <a:moveTo>
                  <a:pt x="1304020" y="1406833"/>
                </a:moveTo>
                <a:cubicBezTo>
                  <a:pt x="1298181" y="1429626"/>
                  <a:pt x="1291609" y="1453639"/>
                  <a:pt x="1289409" y="1460183"/>
                </a:cubicBezTo>
                <a:cubicBezTo>
                  <a:pt x="1287209" y="1466736"/>
                  <a:pt x="1289209" y="1472089"/>
                  <a:pt x="1293857" y="1472089"/>
                </a:cubicBezTo>
                <a:cubicBezTo>
                  <a:pt x="1302887" y="1472089"/>
                  <a:pt x="1326232" y="1376982"/>
                  <a:pt x="1318974" y="1369724"/>
                </a:cubicBezTo>
                <a:cubicBezTo>
                  <a:pt x="1316593" y="1367342"/>
                  <a:pt x="1309869" y="1384040"/>
                  <a:pt x="1304020" y="1406833"/>
                </a:cubicBezTo>
                <a:close/>
                <a:moveTo>
                  <a:pt x="2681821" y="1373667"/>
                </a:moveTo>
                <a:cubicBezTo>
                  <a:pt x="2668143" y="1387345"/>
                  <a:pt x="2676735" y="1403623"/>
                  <a:pt x="2703471" y="1414701"/>
                </a:cubicBezTo>
                <a:cubicBezTo>
                  <a:pt x="2750792" y="1434303"/>
                  <a:pt x="2773737" y="1399480"/>
                  <a:pt x="2727408" y="1378372"/>
                </a:cubicBezTo>
                <a:cubicBezTo>
                  <a:pt x="2699557" y="1365676"/>
                  <a:pt x="2690717" y="1364771"/>
                  <a:pt x="2681821" y="1373667"/>
                </a:cubicBezTo>
                <a:close/>
                <a:moveTo>
                  <a:pt x="3004080" y="1395889"/>
                </a:moveTo>
                <a:cubicBezTo>
                  <a:pt x="3000461" y="1412358"/>
                  <a:pt x="2999651" y="1427969"/>
                  <a:pt x="3002271" y="1430588"/>
                </a:cubicBezTo>
                <a:cubicBezTo>
                  <a:pt x="3004890" y="1433208"/>
                  <a:pt x="3009986" y="1421883"/>
                  <a:pt x="3013605" y="1405414"/>
                </a:cubicBezTo>
                <a:cubicBezTo>
                  <a:pt x="3017225" y="1388945"/>
                  <a:pt x="3018035" y="1373334"/>
                  <a:pt x="3015415" y="1370714"/>
                </a:cubicBezTo>
                <a:cubicBezTo>
                  <a:pt x="3012796" y="1368095"/>
                  <a:pt x="3007700" y="1379420"/>
                  <a:pt x="3004080" y="1395889"/>
                </a:cubicBezTo>
                <a:close/>
                <a:moveTo>
                  <a:pt x="3050753" y="1380649"/>
                </a:moveTo>
                <a:cubicBezTo>
                  <a:pt x="3046914" y="1390660"/>
                  <a:pt x="3050458" y="1403480"/>
                  <a:pt x="3059583" y="1412605"/>
                </a:cubicBezTo>
                <a:lnTo>
                  <a:pt x="3074823" y="1427845"/>
                </a:lnTo>
                <a:lnTo>
                  <a:pt x="3081233" y="1411129"/>
                </a:lnTo>
                <a:cubicBezTo>
                  <a:pt x="3085071" y="1401118"/>
                  <a:pt x="3081528" y="1388297"/>
                  <a:pt x="3072403" y="1379172"/>
                </a:cubicBezTo>
                <a:lnTo>
                  <a:pt x="3057163" y="1363932"/>
                </a:lnTo>
                <a:lnTo>
                  <a:pt x="3050753" y="1380649"/>
                </a:lnTo>
                <a:close/>
                <a:moveTo>
                  <a:pt x="1200683" y="1407795"/>
                </a:moveTo>
                <a:cubicBezTo>
                  <a:pt x="1195511" y="1424816"/>
                  <a:pt x="1188549" y="1451610"/>
                  <a:pt x="1185205" y="1467326"/>
                </a:cubicBezTo>
                <a:cubicBezTo>
                  <a:pt x="1181872" y="1483043"/>
                  <a:pt x="1176719" y="1504474"/>
                  <a:pt x="1173756" y="1514951"/>
                </a:cubicBezTo>
                <a:cubicBezTo>
                  <a:pt x="1170042" y="1528105"/>
                  <a:pt x="1171489" y="1531049"/>
                  <a:pt x="1178424" y="1524476"/>
                </a:cubicBezTo>
                <a:cubicBezTo>
                  <a:pt x="1183958" y="1519238"/>
                  <a:pt x="1192654" y="1497806"/>
                  <a:pt x="1197750" y="1476851"/>
                </a:cubicBezTo>
                <a:cubicBezTo>
                  <a:pt x="1202855" y="1455896"/>
                  <a:pt x="1211371" y="1424816"/>
                  <a:pt x="1216685" y="1407795"/>
                </a:cubicBezTo>
                <a:cubicBezTo>
                  <a:pt x="1221991" y="1390774"/>
                  <a:pt x="1222686" y="1376839"/>
                  <a:pt x="1218219" y="1376839"/>
                </a:cubicBezTo>
                <a:cubicBezTo>
                  <a:pt x="1213752" y="1376839"/>
                  <a:pt x="1205865" y="1390774"/>
                  <a:pt x="1200683" y="1407795"/>
                </a:cubicBezTo>
                <a:close/>
                <a:moveTo>
                  <a:pt x="1372838" y="1398270"/>
                </a:moveTo>
                <a:cubicBezTo>
                  <a:pt x="1349940" y="1422711"/>
                  <a:pt x="1336415" y="1454506"/>
                  <a:pt x="1328947" y="1501454"/>
                </a:cubicBezTo>
                <a:cubicBezTo>
                  <a:pt x="1326099" y="1519352"/>
                  <a:pt x="1317098" y="1552889"/>
                  <a:pt x="1308954" y="1575968"/>
                </a:cubicBezTo>
                <a:cubicBezTo>
                  <a:pt x="1300801" y="1599048"/>
                  <a:pt x="1295838" y="1619641"/>
                  <a:pt x="1297924" y="1621717"/>
                </a:cubicBezTo>
                <a:cubicBezTo>
                  <a:pt x="1306468" y="1630261"/>
                  <a:pt x="1408643" y="1486272"/>
                  <a:pt x="1408643" y="1465698"/>
                </a:cubicBezTo>
                <a:cubicBezTo>
                  <a:pt x="1408643" y="1435541"/>
                  <a:pt x="1401813" y="1437589"/>
                  <a:pt x="1363542" y="1479233"/>
                </a:cubicBezTo>
                <a:lnTo>
                  <a:pt x="1330709" y="1514951"/>
                </a:lnTo>
                <a:lnTo>
                  <a:pt x="1360199" y="1475422"/>
                </a:lnTo>
                <a:cubicBezTo>
                  <a:pt x="1385697" y="1441237"/>
                  <a:pt x="1409872" y="1376839"/>
                  <a:pt x="1397203" y="1376839"/>
                </a:cubicBezTo>
                <a:cubicBezTo>
                  <a:pt x="1394841" y="1376839"/>
                  <a:pt x="1383878" y="1386478"/>
                  <a:pt x="1372838" y="1398270"/>
                </a:cubicBezTo>
                <a:close/>
                <a:moveTo>
                  <a:pt x="2841022" y="1403033"/>
                </a:moveTo>
                <a:cubicBezTo>
                  <a:pt x="2837583" y="1417434"/>
                  <a:pt x="2830592" y="1434532"/>
                  <a:pt x="2825487" y="1441009"/>
                </a:cubicBezTo>
                <a:cubicBezTo>
                  <a:pt x="2814428" y="1455058"/>
                  <a:pt x="2822744" y="1481614"/>
                  <a:pt x="2838202" y="1481614"/>
                </a:cubicBezTo>
                <a:cubicBezTo>
                  <a:pt x="2844689" y="1481614"/>
                  <a:pt x="2847308" y="1472060"/>
                  <a:pt x="2844651" y="1458135"/>
                </a:cubicBezTo>
                <a:cubicBezTo>
                  <a:pt x="2842184" y="1445219"/>
                  <a:pt x="2843508" y="1433436"/>
                  <a:pt x="2847594" y="1431941"/>
                </a:cubicBezTo>
                <a:cubicBezTo>
                  <a:pt x="2860024" y="1427407"/>
                  <a:pt x="2869254" y="1376839"/>
                  <a:pt x="2857652" y="1376839"/>
                </a:cubicBezTo>
                <a:cubicBezTo>
                  <a:pt x="2851947" y="1376839"/>
                  <a:pt x="2844461" y="1388631"/>
                  <a:pt x="2841022" y="1403033"/>
                </a:cubicBezTo>
                <a:close/>
                <a:moveTo>
                  <a:pt x="3529803" y="1389736"/>
                </a:moveTo>
                <a:cubicBezTo>
                  <a:pt x="3518926" y="1418092"/>
                  <a:pt x="3523564" y="1464964"/>
                  <a:pt x="3541214" y="1504950"/>
                </a:cubicBezTo>
                <a:cubicBezTo>
                  <a:pt x="3552482" y="1530477"/>
                  <a:pt x="3560217" y="1538688"/>
                  <a:pt x="3565274" y="1530496"/>
                </a:cubicBezTo>
                <a:cubicBezTo>
                  <a:pt x="3578762" y="1508684"/>
                  <a:pt x="3574399" y="1458544"/>
                  <a:pt x="3555244" y="1415148"/>
                </a:cubicBezTo>
                <a:lnTo>
                  <a:pt x="3536423" y="1372505"/>
                </a:lnTo>
                <a:lnTo>
                  <a:pt x="3529803" y="1389736"/>
                </a:lnTo>
                <a:close/>
                <a:moveTo>
                  <a:pt x="3928539" y="1424921"/>
                </a:moveTo>
                <a:cubicBezTo>
                  <a:pt x="3923090" y="1471422"/>
                  <a:pt x="3941131" y="1607449"/>
                  <a:pt x="3954513" y="1620831"/>
                </a:cubicBezTo>
                <a:cubicBezTo>
                  <a:pt x="3957085" y="1623412"/>
                  <a:pt x="3964219" y="1604562"/>
                  <a:pt x="3970363" y="1578950"/>
                </a:cubicBezTo>
                <a:lnTo>
                  <a:pt x="3981536" y="1532382"/>
                </a:lnTo>
                <a:lnTo>
                  <a:pt x="3966582" y="1467869"/>
                </a:lnTo>
                <a:cubicBezTo>
                  <a:pt x="3958352" y="1432389"/>
                  <a:pt x="3947789" y="1396527"/>
                  <a:pt x="3943122" y="1388174"/>
                </a:cubicBezTo>
                <a:lnTo>
                  <a:pt x="3934616" y="1372991"/>
                </a:lnTo>
                <a:lnTo>
                  <a:pt x="3928539" y="1424921"/>
                </a:lnTo>
                <a:close/>
                <a:moveTo>
                  <a:pt x="1824085" y="1424492"/>
                </a:moveTo>
                <a:cubicBezTo>
                  <a:pt x="1805140" y="1445457"/>
                  <a:pt x="1789643" y="1469908"/>
                  <a:pt x="1789643" y="1478813"/>
                </a:cubicBezTo>
                <a:lnTo>
                  <a:pt x="1789643" y="1495006"/>
                </a:lnTo>
                <a:lnTo>
                  <a:pt x="1826933" y="1458592"/>
                </a:lnTo>
                <a:cubicBezTo>
                  <a:pt x="1862119" y="1424235"/>
                  <a:pt x="1882635" y="1386364"/>
                  <a:pt x="1866062" y="1386364"/>
                </a:cubicBezTo>
                <a:cubicBezTo>
                  <a:pt x="1861919" y="1386364"/>
                  <a:pt x="1843030" y="1403518"/>
                  <a:pt x="1824085" y="1424492"/>
                </a:cubicBezTo>
                <a:close/>
                <a:moveTo>
                  <a:pt x="2566845" y="1401699"/>
                </a:moveTo>
                <a:cubicBezTo>
                  <a:pt x="2558920" y="1422349"/>
                  <a:pt x="2567388" y="1429960"/>
                  <a:pt x="2606412" y="1437256"/>
                </a:cubicBezTo>
                <a:lnTo>
                  <a:pt x="2637368" y="1443038"/>
                </a:lnTo>
                <a:lnTo>
                  <a:pt x="2637368" y="1419463"/>
                </a:lnTo>
                <a:lnTo>
                  <a:pt x="2637368" y="1395889"/>
                </a:lnTo>
                <a:lnTo>
                  <a:pt x="2619099" y="1395889"/>
                </a:lnTo>
                <a:cubicBezTo>
                  <a:pt x="2609050" y="1395889"/>
                  <a:pt x="2594600" y="1393498"/>
                  <a:pt x="2586990" y="1390583"/>
                </a:cubicBezTo>
                <a:cubicBezTo>
                  <a:pt x="2579075" y="1387545"/>
                  <a:pt x="2570455" y="1392298"/>
                  <a:pt x="2566845" y="1401699"/>
                </a:cubicBezTo>
                <a:close/>
                <a:moveTo>
                  <a:pt x="2932643" y="1403509"/>
                </a:moveTo>
                <a:cubicBezTo>
                  <a:pt x="2932643" y="1412939"/>
                  <a:pt x="2938005" y="1426054"/>
                  <a:pt x="2944549" y="1432646"/>
                </a:cubicBezTo>
                <a:lnTo>
                  <a:pt x="2956455" y="1444638"/>
                </a:lnTo>
                <a:lnTo>
                  <a:pt x="2939025" y="1438008"/>
                </a:lnTo>
                <a:lnTo>
                  <a:pt x="2921603" y="1431369"/>
                </a:lnTo>
                <a:lnTo>
                  <a:pt x="2924737" y="1458135"/>
                </a:lnTo>
                <a:cubicBezTo>
                  <a:pt x="2926471" y="1472860"/>
                  <a:pt x="2932252" y="1486338"/>
                  <a:pt x="2937605" y="1488091"/>
                </a:cubicBezTo>
                <a:cubicBezTo>
                  <a:pt x="2951579" y="1492663"/>
                  <a:pt x="2969828" y="1408309"/>
                  <a:pt x="2957541" y="1396022"/>
                </a:cubicBezTo>
                <a:cubicBezTo>
                  <a:pt x="2942873" y="1381354"/>
                  <a:pt x="2932643" y="1384430"/>
                  <a:pt x="2932643" y="1403509"/>
                </a:cubicBezTo>
                <a:close/>
                <a:moveTo>
                  <a:pt x="1605801" y="1443438"/>
                </a:moveTo>
                <a:cubicBezTo>
                  <a:pt x="1559271" y="1485967"/>
                  <a:pt x="1531610" y="1529239"/>
                  <a:pt x="1550956" y="1529239"/>
                </a:cubicBezTo>
                <a:cubicBezTo>
                  <a:pt x="1561871" y="1529239"/>
                  <a:pt x="1665818" y="1417825"/>
                  <a:pt x="1665818" y="1406119"/>
                </a:cubicBezTo>
                <a:cubicBezTo>
                  <a:pt x="1665818" y="1389993"/>
                  <a:pt x="1661017" y="1392974"/>
                  <a:pt x="1605801" y="1443438"/>
                </a:cubicBezTo>
                <a:close/>
                <a:moveTo>
                  <a:pt x="2020148" y="1416844"/>
                </a:moveTo>
                <a:cubicBezTo>
                  <a:pt x="2006441" y="1430550"/>
                  <a:pt x="2005051" y="1453039"/>
                  <a:pt x="2017909" y="1453039"/>
                </a:cubicBezTo>
                <a:cubicBezTo>
                  <a:pt x="2026396" y="1453039"/>
                  <a:pt x="2046818" y="1423206"/>
                  <a:pt x="2046818" y="1410805"/>
                </a:cubicBezTo>
                <a:cubicBezTo>
                  <a:pt x="2046818" y="1401556"/>
                  <a:pt x="2032102" y="1404890"/>
                  <a:pt x="2020148" y="1416844"/>
                </a:cubicBezTo>
                <a:close/>
                <a:moveTo>
                  <a:pt x="2777138" y="1412558"/>
                </a:moveTo>
                <a:cubicBezTo>
                  <a:pt x="2774814" y="1416482"/>
                  <a:pt x="2770099" y="1438989"/>
                  <a:pt x="2766651" y="1462564"/>
                </a:cubicBezTo>
                <a:cubicBezTo>
                  <a:pt x="2759126" y="1514113"/>
                  <a:pt x="2774947" y="1495825"/>
                  <a:pt x="2785196" y="1441133"/>
                </a:cubicBezTo>
                <a:cubicBezTo>
                  <a:pt x="2791330" y="1408395"/>
                  <a:pt x="2787549" y="1394965"/>
                  <a:pt x="2777138" y="1412558"/>
                </a:cubicBezTo>
                <a:close/>
                <a:moveTo>
                  <a:pt x="2891371" y="1411767"/>
                </a:moveTo>
                <a:cubicBezTo>
                  <a:pt x="2887875" y="1415253"/>
                  <a:pt x="2885294" y="1427045"/>
                  <a:pt x="2885618" y="1437961"/>
                </a:cubicBezTo>
                <a:lnTo>
                  <a:pt x="2886227" y="1457801"/>
                </a:lnTo>
                <a:lnTo>
                  <a:pt x="2895352" y="1434989"/>
                </a:lnTo>
                <a:cubicBezTo>
                  <a:pt x="2904677" y="1411672"/>
                  <a:pt x="2902744" y="1400385"/>
                  <a:pt x="2891371" y="1411767"/>
                </a:cubicBezTo>
                <a:close/>
                <a:moveTo>
                  <a:pt x="3110446" y="1411767"/>
                </a:moveTo>
                <a:cubicBezTo>
                  <a:pt x="3100626" y="1421578"/>
                  <a:pt x="3102940" y="1454877"/>
                  <a:pt x="3113008" y="1448648"/>
                </a:cubicBezTo>
                <a:cubicBezTo>
                  <a:pt x="3117914" y="1445619"/>
                  <a:pt x="3121295" y="1434646"/>
                  <a:pt x="3120514" y="1424273"/>
                </a:cubicBezTo>
                <a:cubicBezTo>
                  <a:pt x="3118904" y="1402947"/>
                  <a:pt x="3119057" y="1403147"/>
                  <a:pt x="3110446" y="1411767"/>
                </a:cubicBezTo>
                <a:close/>
                <a:moveTo>
                  <a:pt x="1715214" y="1459744"/>
                </a:moveTo>
                <a:cubicBezTo>
                  <a:pt x="1688725" y="1484871"/>
                  <a:pt x="1664103" y="1515866"/>
                  <a:pt x="1660474" y="1528620"/>
                </a:cubicBezTo>
                <a:lnTo>
                  <a:pt x="1653892" y="1551813"/>
                </a:lnTo>
                <a:lnTo>
                  <a:pt x="1707099" y="1506350"/>
                </a:lnTo>
                <a:cubicBezTo>
                  <a:pt x="1755486" y="1465021"/>
                  <a:pt x="1779546" y="1430236"/>
                  <a:pt x="1767850" y="1418539"/>
                </a:cubicBezTo>
                <a:cubicBezTo>
                  <a:pt x="1765373" y="1416072"/>
                  <a:pt x="1741694" y="1434617"/>
                  <a:pt x="1715214" y="1459744"/>
                </a:cubicBezTo>
                <a:close/>
                <a:moveTo>
                  <a:pt x="2665943" y="1433741"/>
                </a:moveTo>
                <a:cubicBezTo>
                  <a:pt x="2665943" y="1444933"/>
                  <a:pt x="2677325" y="1458430"/>
                  <a:pt x="2694041" y="1467079"/>
                </a:cubicBezTo>
                <a:cubicBezTo>
                  <a:pt x="2729579" y="1485452"/>
                  <a:pt x="2729389" y="1485481"/>
                  <a:pt x="2735580" y="1461792"/>
                </a:cubicBezTo>
                <a:lnTo>
                  <a:pt x="2740762" y="1441961"/>
                </a:lnTo>
                <a:lnTo>
                  <a:pt x="2708424" y="1428455"/>
                </a:lnTo>
                <a:cubicBezTo>
                  <a:pt x="2667057" y="1411167"/>
                  <a:pt x="2665943" y="1411310"/>
                  <a:pt x="2665943" y="1433741"/>
                </a:cubicBezTo>
                <a:close/>
                <a:moveTo>
                  <a:pt x="3038989" y="1438561"/>
                </a:moveTo>
                <a:cubicBezTo>
                  <a:pt x="3040742" y="1453572"/>
                  <a:pt x="3047543" y="1467612"/>
                  <a:pt x="3054087" y="1469765"/>
                </a:cubicBezTo>
                <a:cubicBezTo>
                  <a:pt x="3071384" y="1475442"/>
                  <a:pt x="3068831" y="1438675"/>
                  <a:pt x="3050896" y="1423788"/>
                </a:cubicBezTo>
                <a:lnTo>
                  <a:pt x="3035799" y="1411262"/>
                </a:lnTo>
                <a:lnTo>
                  <a:pt x="3038989" y="1438561"/>
                </a:lnTo>
                <a:close/>
                <a:moveTo>
                  <a:pt x="3424076" y="1431169"/>
                </a:moveTo>
                <a:cubicBezTo>
                  <a:pt x="3420904" y="1441152"/>
                  <a:pt x="3426438" y="1472660"/>
                  <a:pt x="3436363" y="1501188"/>
                </a:cubicBezTo>
                <a:lnTo>
                  <a:pt x="3454422" y="1553051"/>
                </a:lnTo>
                <a:lnTo>
                  <a:pt x="3461814" y="1534916"/>
                </a:lnTo>
                <a:cubicBezTo>
                  <a:pt x="3469358" y="1516409"/>
                  <a:pt x="3452384" y="1435799"/>
                  <a:pt x="3437858" y="1421121"/>
                </a:cubicBezTo>
                <a:cubicBezTo>
                  <a:pt x="3433448" y="1416663"/>
                  <a:pt x="3427248" y="1421187"/>
                  <a:pt x="3424076" y="1431169"/>
                </a:cubicBezTo>
                <a:close/>
                <a:moveTo>
                  <a:pt x="3823935" y="1439332"/>
                </a:moveTo>
                <a:cubicBezTo>
                  <a:pt x="3816429" y="1469241"/>
                  <a:pt x="3837470" y="1625641"/>
                  <a:pt x="3848119" y="1619060"/>
                </a:cubicBezTo>
                <a:cubicBezTo>
                  <a:pt x="3870884" y="1604991"/>
                  <a:pt x="3863835" y="1474946"/>
                  <a:pt x="3837623" y="1425645"/>
                </a:cubicBezTo>
                <a:lnTo>
                  <a:pt x="3830660" y="1412548"/>
                </a:lnTo>
                <a:lnTo>
                  <a:pt x="3823935" y="1439332"/>
                </a:lnTo>
                <a:close/>
                <a:moveTo>
                  <a:pt x="3309900" y="1445895"/>
                </a:moveTo>
                <a:cubicBezTo>
                  <a:pt x="3304023" y="1466983"/>
                  <a:pt x="3340103" y="1576864"/>
                  <a:pt x="3352895" y="1576864"/>
                </a:cubicBezTo>
                <a:cubicBezTo>
                  <a:pt x="3356334" y="1576864"/>
                  <a:pt x="3361896" y="1562233"/>
                  <a:pt x="3365249" y="1544355"/>
                </a:cubicBezTo>
                <a:lnTo>
                  <a:pt x="3371345" y="1511837"/>
                </a:lnTo>
                <a:lnTo>
                  <a:pt x="3350124" y="1468155"/>
                </a:lnTo>
                <a:cubicBezTo>
                  <a:pt x="3326292" y="1419111"/>
                  <a:pt x="3318548" y="1414824"/>
                  <a:pt x="3309900" y="1445895"/>
                </a:cubicBezTo>
                <a:close/>
                <a:moveTo>
                  <a:pt x="3709264" y="1451496"/>
                </a:moveTo>
                <a:cubicBezTo>
                  <a:pt x="3704149" y="1474803"/>
                  <a:pt x="3732953" y="1608820"/>
                  <a:pt x="3745849" y="1621726"/>
                </a:cubicBezTo>
                <a:cubicBezTo>
                  <a:pt x="3748078" y="1623955"/>
                  <a:pt x="3752793" y="1608687"/>
                  <a:pt x="3756317" y="1587798"/>
                </a:cubicBezTo>
                <a:cubicBezTo>
                  <a:pt x="3762651" y="1550308"/>
                  <a:pt x="3739086" y="1439037"/>
                  <a:pt x="3722665" y="1428883"/>
                </a:cubicBezTo>
                <a:cubicBezTo>
                  <a:pt x="3718579" y="1426359"/>
                  <a:pt x="3712550" y="1436541"/>
                  <a:pt x="3709264" y="1451496"/>
                </a:cubicBezTo>
                <a:close/>
                <a:moveTo>
                  <a:pt x="2077812" y="1441818"/>
                </a:moveTo>
                <a:cubicBezTo>
                  <a:pt x="2065734" y="1449486"/>
                  <a:pt x="2026634" y="1586513"/>
                  <a:pt x="2036597" y="1586246"/>
                </a:cubicBezTo>
                <a:cubicBezTo>
                  <a:pt x="2054666" y="1585760"/>
                  <a:pt x="2068392" y="1564148"/>
                  <a:pt x="2079431" y="1518837"/>
                </a:cubicBezTo>
                <a:cubicBezTo>
                  <a:pt x="2086328" y="1490510"/>
                  <a:pt x="2095129" y="1459830"/>
                  <a:pt x="2098986" y="1450658"/>
                </a:cubicBezTo>
                <a:cubicBezTo>
                  <a:pt x="2106416" y="1433017"/>
                  <a:pt x="2097519" y="1429302"/>
                  <a:pt x="2077812" y="1441818"/>
                </a:cubicBezTo>
                <a:close/>
                <a:moveTo>
                  <a:pt x="2557120" y="1441209"/>
                </a:moveTo>
                <a:cubicBezTo>
                  <a:pt x="2554110" y="1444219"/>
                  <a:pt x="2551643" y="1454010"/>
                  <a:pt x="2551643" y="1462964"/>
                </a:cubicBezTo>
                <a:cubicBezTo>
                  <a:pt x="2551643" y="1479518"/>
                  <a:pt x="2601954" y="1496492"/>
                  <a:pt x="2619299" y="1485776"/>
                </a:cubicBezTo>
                <a:cubicBezTo>
                  <a:pt x="2626738" y="1481166"/>
                  <a:pt x="2631986" y="1453039"/>
                  <a:pt x="2625395" y="1453039"/>
                </a:cubicBezTo>
                <a:cubicBezTo>
                  <a:pt x="2624052" y="1453039"/>
                  <a:pt x="2609374" y="1449143"/>
                  <a:pt x="2592781" y="1444381"/>
                </a:cubicBezTo>
                <a:cubicBezTo>
                  <a:pt x="2576179" y="1439628"/>
                  <a:pt x="2560139" y="1438199"/>
                  <a:pt x="2557120" y="1441209"/>
                </a:cubicBezTo>
                <a:close/>
                <a:moveTo>
                  <a:pt x="1472632" y="1507808"/>
                </a:moveTo>
                <a:cubicBezTo>
                  <a:pt x="1438789" y="1549270"/>
                  <a:pt x="1414910" y="1589856"/>
                  <a:pt x="1405385" y="1622108"/>
                </a:cubicBezTo>
                <a:cubicBezTo>
                  <a:pt x="1397260" y="1649606"/>
                  <a:pt x="1393603" y="1672028"/>
                  <a:pt x="1397251" y="1671923"/>
                </a:cubicBezTo>
                <a:cubicBezTo>
                  <a:pt x="1409529" y="1671571"/>
                  <a:pt x="1532468" y="1480718"/>
                  <a:pt x="1532468" y="1462021"/>
                </a:cubicBezTo>
                <a:cubicBezTo>
                  <a:pt x="1532468" y="1451839"/>
                  <a:pt x="1530810" y="1443514"/>
                  <a:pt x="1528782" y="1443514"/>
                </a:cubicBezTo>
                <a:cubicBezTo>
                  <a:pt x="1526762" y="1443514"/>
                  <a:pt x="1501492" y="1472441"/>
                  <a:pt x="1472632" y="1507808"/>
                </a:cubicBezTo>
                <a:close/>
                <a:moveTo>
                  <a:pt x="2983478" y="1481919"/>
                </a:moveTo>
                <a:cubicBezTo>
                  <a:pt x="2977934" y="1502702"/>
                  <a:pt x="2976601" y="1519714"/>
                  <a:pt x="2980534" y="1519714"/>
                </a:cubicBezTo>
                <a:cubicBezTo>
                  <a:pt x="2988002" y="1519714"/>
                  <a:pt x="3003128" y="1453677"/>
                  <a:pt x="2997060" y="1447600"/>
                </a:cubicBezTo>
                <a:cubicBezTo>
                  <a:pt x="2995136" y="1445685"/>
                  <a:pt x="2989031" y="1461126"/>
                  <a:pt x="2983478" y="1481919"/>
                </a:cubicBezTo>
                <a:close/>
                <a:moveTo>
                  <a:pt x="3205125" y="1458582"/>
                </a:moveTo>
                <a:cubicBezTo>
                  <a:pt x="3194742" y="1485633"/>
                  <a:pt x="3198962" y="1507579"/>
                  <a:pt x="3222536" y="1549070"/>
                </a:cubicBezTo>
                <a:lnTo>
                  <a:pt x="3245720" y="1589904"/>
                </a:lnTo>
                <a:lnTo>
                  <a:pt x="3252007" y="1564853"/>
                </a:lnTo>
                <a:cubicBezTo>
                  <a:pt x="3258179" y="1540278"/>
                  <a:pt x="3236214" y="1493463"/>
                  <a:pt x="3220593" y="1497863"/>
                </a:cubicBezTo>
                <a:cubicBezTo>
                  <a:pt x="3216764" y="1498940"/>
                  <a:pt x="3214973" y="1487148"/>
                  <a:pt x="3216621" y="1471670"/>
                </a:cubicBezTo>
                <a:cubicBezTo>
                  <a:pt x="3219879" y="1441018"/>
                  <a:pt x="3214297" y="1434675"/>
                  <a:pt x="3205125" y="1458582"/>
                </a:cubicBezTo>
                <a:close/>
                <a:moveTo>
                  <a:pt x="3605565" y="1474470"/>
                </a:moveTo>
                <a:cubicBezTo>
                  <a:pt x="3602412" y="1492301"/>
                  <a:pt x="3607489" y="1531687"/>
                  <a:pt x="3617538" y="1567339"/>
                </a:cubicBezTo>
                <a:lnTo>
                  <a:pt x="3634978" y="1629251"/>
                </a:lnTo>
                <a:lnTo>
                  <a:pt x="3645618" y="1591266"/>
                </a:lnTo>
                <a:lnTo>
                  <a:pt x="3656257" y="1553289"/>
                </a:lnTo>
                <a:lnTo>
                  <a:pt x="3640855" y="1498397"/>
                </a:lnTo>
                <a:cubicBezTo>
                  <a:pt x="3632387" y="1468212"/>
                  <a:pt x="3622215" y="1443514"/>
                  <a:pt x="3618252" y="1443514"/>
                </a:cubicBezTo>
                <a:cubicBezTo>
                  <a:pt x="3614280" y="1443514"/>
                  <a:pt x="3608575" y="1457449"/>
                  <a:pt x="3605565" y="1474470"/>
                </a:cubicBezTo>
                <a:close/>
                <a:moveTo>
                  <a:pt x="1586370" y="1509408"/>
                </a:moveTo>
                <a:cubicBezTo>
                  <a:pt x="1556728" y="1540497"/>
                  <a:pt x="1532411" y="1571596"/>
                  <a:pt x="1532334" y="1578540"/>
                </a:cubicBezTo>
                <a:cubicBezTo>
                  <a:pt x="1532268" y="1585474"/>
                  <a:pt x="1529467" y="1601391"/>
                  <a:pt x="1526115" y="1613906"/>
                </a:cubicBezTo>
                <a:lnTo>
                  <a:pt x="1520028" y="1636671"/>
                </a:lnTo>
                <a:lnTo>
                  <a:pt x="1578302" y="1574025"/>
                </a:lnTo>
                <a:cubicBezTo>
                  <a:pt x="1630013" y="1518437"/>
                  <a:pt x="1657483" y="1470108"/>
                  <a:pt x="1644663" y="1457287"/>
                </a:cubicBezTo>
                <a:cubicBezTo>
                  <a:pt x="1642253" y="1454877"/>
                  <a:pt x="1616021" y="1478328"/>
                  <a:pt x="1586370" y="1509408"/>
                </a:cubicBezTo>
                <a:close/>
                <a:moveTo>
                  <a:pt x="1810283" y="1489672"/>
                </a:moveTo>
                <a:cubicBezTo>
                  <a:pt x="1788452" y="1509827"/>
                  <a:pt x="1770593" y="1533620"/>
                  <a:pt x="1770593" y="1542545"/>
                </a:cubicBezTo>
                <a:lnTo>
                  <a:pt x="1770593" y="1558785"/>
                </a:lnTo>
                <a:lnTo>
                  <a:pt x="1804864" y="1532639"/>
                </a:lnTo>
                <a:cubicBezTo>
                  <a:pt x="1835172" y="1509522"/>
                  <a:pt x="1862919" y="1465993"/>
                  <a:pt x="1853413" y="1456477"/>
                </a:cubicBezTo>
                <a:cubicBezTo>
                  <a:pt x="1851517" y="1454582"/>
                  <a:pt x="1832105" y="1469527"/>
                  <a:pt x="1810283" y="1489672"/>
                </a:cubicBezTo>
                <a:close/>
                <a:moveTo>
                  <a:pt x="3142336" y="1464945"/>
                </a:moveTo>
                <a:cubicBezTo>
                  <a:pt x="3142421" y="1471498"/>
                  <a:pt x="3146165" y="1482671"/>
                  <a:pt x="3150670" y="1489777"/>
                </a:cubicBezTo>
                <a:lnTo>
                  <a:pt x="3158862" y="1502702"/>
                </a:lnTo>
                <a:lnTo>
                  <a:pt x="3165662" y="1491701"/>
                </a:lnTo>
                <a:cubicBezTo>
                  <a:pt x="3174092" y="1478051"/>
                  <a:pt x="3165262" y="1453039"/>
                  <a:pt x="3152013" y="1453039"/>
                </a:cubicBezTo>
                <a:cubicBezTo>
                  <a:pt x="3146612" y="1453039"/>
                  <a:pt x="3142259" y="1458401"/>
                  <a:pt x="3142336" y="1464945"/>
                </a:cubicBezTo>
                <a:close/>
                <a:moveTo>
                  <a:pt x="1998793" y="1482357"/>
                </a:moveTo>
                <a:cubicBezTo>
                  <a:pt x="1992963" y="1493244"/>
                  <a:pt x="1990430" y="1507969"/>
                  <a:pt x="1993163" y="1515085"/>
                </a:cubicBezTo>
                <a:cubicBezTo>
                  <a:pt x="1995888" y="1522190"/>
                  <a:pt x="1994640" y="1529353"/>
                  <a:pt x="1990392" y="1531001"/>
                </a:cubicBezTo>
                <a:cubicBezTo>
                  <a:pt x="1986144" y="1532649"/>
                  <a:pt x="1979714" y="1544717"/>
                  <a:pt x="1976104" y="1557814"/>
                </a:cubicBezTo>
                <a:lnTo>
                  <a:pt x="1969541" y="1581626"/>
                </a:lnTo>
                <a:lnTo>
                  <a:pt x="1994621" y="1554061"/>
                </a:lnTo>
                <a:cubicBezTo>
                  <a:pt x="2011270" y="1535754"/>
                  <a:pt x="2016100" y="1524276"/>
                  <a:pt x="2008994" y="1519885"/>
                </a:cubicBezTo>
                <a:cubicBezTo>
                  <a:pt x="2001536" y="1515275"/>
                  <a:pt x="2002755" y="1509560"/>
                  <a:pt x="2013033" y="1501035"/>
                </a:cubicBezTo>
                <a:cubicBezTo>
                  <a:pt x="2029358" y="1487491"/>
                  <a:pt x="2032949" y="1462564"/>
                  <a:pt x="2018576" y="1462564"/>
                </a:cubicBezTo>
                <a:cubicBezTo>
                  <a:pt x="2013528" y="1462564"/>
                  <a:pt x="2004622" y="1471470"/>
                  <a:pt x="1998793" y="1482357"/>
                </a:cubicBezTo>
                <a:close/>
                <a:moveTo>
                  <a:pt x="2656418" y="1471279"/>
                </a:moveTo>
                <a:cubicBezTo>
                  <a:pt x="2656418" y="1476108"/>
                  <a:pt x="2654160" y="1485938"/>
                  <a:pt x="2651408" y="1493120"/>
                </a:cubicBezTo>
                <a:cubicBezTo>
                  <a:pt x="2648179" y="1501531"/>
                  <a:pt x="2657732" y="1510284"/>
                  <a:pt x="2678278" y="1517714"/>
                </a:cubicBezTo>
                <a:cubicBezTo>
                  <a:pt x="2721331" y="1533277"/>
                  <a:pt x="2724893" y="1532515"/>
                  <a:pt x="2721378" y="1508455"/>
                </a:cubicBezTo>
                <a:cubicBezTo>
                  <a:pt x="2718387" y="1488034"/>
                  <a:pt x="2656418" y="1452572"/>
                  <a:pt x="2656418" y="1471279"/>
                </a:cubicBezTo>
                <a:close/>
                <a:moveTo>
                  <a:pt x="2873292" y="1481195"/>
                </a:moveTo>
                <a:cubicBezTo>
                  <a:pt x="2866711" y="1504636"/>
                  <a:pt x="2870645" y="1518209"/>
                  <a:pt x="2881027" y="1507836"/>
                </a:cubicBezTo>
                <a:cubicBezTo>
                  <a:pt x="2884065" y="1504788"/>
                  <a:pt x="2885056" y="1492291"/>
                  <a:pt x="2883208" y="1480052"/>
                </a:cubicBezTo>
                <a:lnTo>
                  <a:pt x="2879865" y="1457801"/>
                </a:lnTo>
                <a:lnTo>
                  <a:pt x="2873292" y="1481195"/>
                </a:lnTo>
                <a:close/>
                <a:moveTo>
                  <a:pt x="3091672" y="1476851"/>
                </a:moveTo>
                <a:cubicBezTo>
                  <a:pt x="3088434" y="1487329"/>
                  <a:pt x="3083757" y="1507722"/>
                  <a:pt x="3081271" y="1522181"/>
                </a:cubicBezTo>
                <a:cubicBezTo>
                  <a:pt x="3078785" y="1536630"/>
                  <a:pt x="3074260" y="1556309"/>
                  <a:pt x="3071213" y="1565910"/>
                </a:cubicBezTo>
                <a:cubicBezTo>
                  <a:pt x="3068155" y="1575540"/>
                  <a:pt x="3077280" y="1608630"/>
                  <a:pt x="3091558" y="1639653"/>
                </a:cubicBezTo>
                <a:lnTo>
                  <a:pt x="3117447" y="1695926"/>
                </a:lnTo>
                <a:lnTo>
                  <a:pt x="3125991" y="1666504"/>
                </a:lnTo>
                <a:lnTo>
                  <a:pt x="3134544" y="1637081"/>
                </a:lnTo>
                <a:lnTo>
                  <a:pt x="3111237" y="1590304"/>
                </a:lnTo>
                <a:lnTo>
                  <a:pt x="3087929" y="1543526"/>
                </a:lnTo>
                <a:lnTo>
                  <a:pt x="3096511" y="1511694"/>
                </a:lnTo>
                <a:cubicBezTo>
                  <a:pt x="3105788" y="1477270"/>
                  <a:pt x="3101369" y="1445438"/>
                  <a:pt x="3091672" y="1476851"/>
                </a:cubicBezTo>
                <a:close/>
                <a:moveTo>
                  <a:pt x="3501600" y="1493625"/>
                </a:moveTo>
                <a:cubicBezTo>
                  <a:pt x="3496256" y="1526534"/>
                  <a:pt x="3525374" y="1654140"/>
                  <a:pt x="3534566" y="1638071"/>
                </a:cubicBezTo>
                <a:cubicBezTo>
                  <a:pt x="3550415" y="1610354"/>
                  <a:pt x="3551187" y="1570406"/>
                  <a:pt x="3536747" y="1525857"/>
                </a:cubicBezTo>
                <a:cubicBezTo>
                  <a:pt x="3515963" y="1461773"/>
                  <a:pt x="3507953" y="1454429"/>
                  <a:pt x="3501600" y="1493625"/>
                </a:cubicBezTo>
                <a:close/>
                <a:moveTo>
                  <a:pt x="3023778" y="1488119"/>
                </a:moveTo>
                <a:cubicBezTo>
                  <a:pt x="3020330" y="1497101"/>
                  <a:pt x="3024054" y="1510427"/>
                  <a:pt x="3032303" y="1518685"/>
                </a:cubicBezTo>
                <a:lnTo>
                  <a:pt x="3046943" y="1533325"/>
                </a:lnTo>
                <a:lnTo>
                  <a:pt x="3046943" y="1508027"/>
                </a:lnTo>
                <a:cubicBezTo>
                  <a:pt x="3046943" y="1478004"/>
                  <a:pt x="3032446" y="1465545"/>
                  <a:pt x="3023778" y="1488119"/>
                </a:cubicBezTo>
                <a:close/>
                <a:moveTo>
                  <a:pt x="1697612" y="1531620"/>
                </a:moveTo>
                <a:cubicBezTo>
                  <a:pt x="1670923" y="1559119"/>
                  <a:pt x="1646149" y="1594485"/>
                  <a:pt x="1642548" y="1610201"/>
                </a:cubicBezTo>
                <a:lnTo>
                  <a:pt x="1635995" y="1638776"/>
                </a:lnTo>
                <a:lnTo>
                  <a:pt x="1688678" y="1587036"/>
                </a:lnTo>
                <a:cubicBezTo>
                  <a:pt x="1735598" y="1540964"/>
                  <a:pt x="1771860" y="1481614"/>
                  <a:pt x="1753105" y="1481614"/>
                </a:cubicBezTo>
                <a:cubicBezTo>
                  <a:pt x="1749266" y="1481614"/>
                  <a:pt x="1724301" y="1504121"/>
                  <a:pt x="1697612" y="1531620"/>
                </a:cubicBezTo>
                <a:close/>
                <a:moveTo>
                  <a:pt x="2802674" y="1496063"/>
                </a:moveTo>
                <a:cubicBezTo>
                  <a:pt x="2795102" y="1515799"/>
                  <a:pt x="2806427" y="1541135"/>
                  <a:pt x="2820734" y="1536430"/>
                </a:cubicBezTo>
                <a:cubicBezTo>
                  <a:pt x="2827277" y="1534277"/>
                  <a:pt x="2833926" y="1523743"/>
                  <a:pt x="2835516" y="1513037"/>
                </a:cubicBezTo>
                <a:cubicBezTo>
                  <a:pt x="2838964" y="1489786"/>
                  <a:pt x="2810694" y="1475175"/>
                  <a:pt x="2802674" y="1496063"/>
                </a:cubicBezTo>
                <a:close/>
                <a:moveTo>
                  <a:pt x="3404759" y="1517190"/>
                </a:moveTo>
                <a:lnTo>
                  <a:pt x="3397739" y="1557528"/>
                </a:lnTo>
                <a:lnTo>
                  <a:pt x="3414513" y="1607677"/>
                </a:lnTo>
                <a:lnTo>
                  <a:pt x="3431277" y="1657826"/>
                </a:lnTo>
                <a:lnTo>
                  <a:pt x="3439868" y="1625108"/>
                </a:lnTo>
                <a:cubicBezTo>
                  <a:pt x="3449098" y="1589923"/>
                  <a:pt x="3444002" y="1551023"/>
                  <a:pt x="3424200" y="1505426"/>
                </a:cubicBezTo>
                <a:lnTo>
                  <a:pt x="3411779" y="1476851"/>
                </a:lnTo>
                <a:lnTo>
                  <a:pt x="3404759" y="1517190"/>
                </a:lnTo>
                <a:close/>
                <a:moveTo>
                  <a:pt x="4014921" y="1511379"/>
                </a:moveTo>
                <a:cubicBezTo>
                  <a:pt x="4007710" y="1547422"/>
                  <a:pt x="4008949" y="1618812"/>
                  <a:pt x="4017455" y="1657826"/>
                </a:cubicBezTo>
                <a:lnTo>
                  <a:pt x="4023684" y="1686401"/>
                </a:lnTo>
                <a:lnTo>
                  <a:pt x="4035838" y="1632633"/>
                </a:lnTo>
                <a:cubicBezTo>
                  <a:pt x="4047820" y="1579598"/>
                  <a:pt x="4042725" y="1481614"/>
                  <a:pt x="4027980" y="1481614"/>
                </a:cubicBezTo>
                <a:cubicBezTo>
                  <a:pt x="4024075" y="1481614"/>
                  <a:pt x="4018198" y="1495006"/>
                  <a:pt x="4014921" y="1511379"/>
                </a:cubicBezTo>
                <a:close/>
                <a:moveTo>
                  <a:pt x="1908219" y="1524343"/>
                </a:moveTo>
                <a:cubicBezTo>
                  <a:pt x="1866224" y="1554204"/>
                  <a:pt x="1839116" y="1591408"/>
                  <a:pt x="1850831" y="1603124"/>
                </a:cubicBezTo>
                <a:cubicBezTo>
                  <a:pt x="1857280" y="1609573"/>
                  <a:pt x="1941281" y="1538945"/>
                  <a:pt x="1952835" y="1517342"/>
                </a:cubicBezTo>
                <a:cubicBezTo>
                  <a:pt x="1968808" y="1487491"/>
                  <a:pt x="1957569" y="1489262"/>
                  <a:pt x="1908219" y="1524343"/>
                </a:cubicBezTo>
                <a:close/>
                <a:moveTo>
                  <a:pt x="2542118" y="1509436"/>
                </a:moveTo>
                <a:cubicBezTo>
                  <a:pt x="2542118" y="1532782"/>
                  <a:pt x="2597220" y="1547784"/>
                  <a:pt x="2609841" y="1527877"/>
                </a:cubicBezTo>
                <a:cubicBezTo>
                  <a:pt x="2622861" y="1507322"/>
                  <a:pt x="2620156" y="1503417"/>
                  <a:pt x="2588552" y="1497092"/>
                </a:cubicBezTo>
                <a:cubicBezTo>
                  <a:pt x="2545261" y="1488434"/>
                  <a:pt x="2542118" y="1489272"/>
                  <a:pt x="2542118" y="1509436"/>
                </a:cubicBezTo>
                <a:close/>
                <a:moveTo>
                  <a:pt x="2908830" y="1510189"/>
                </a:moveTo>
                <a:cubicBezTo>
                  <a:pt x="2904477" y="1523905"/>
                  <a:pt x="2907144" y="1536392"/>
                  <a:pt x="2916393" y="1545650"/>
                </a:cubicBezTo>
                <a:lnTo>
                  <a:pt x="2930681" y="1559938"/>
                </a:lnTo>
                <a:lnTo>
                  <a:pt x="2937405" y="1538764"/>
                </a:lnTo>
                <a:cubicBezTo>
                  <a:pt x="2941758" y="1525048"/>
                  <a:pt x="2939091" y="1512560"/>
                  <a:pt x="2929843" y="1503302"/>
                </a:cubicBezTo>
                <a:lnTo>
                  <a:pt x="2915555" y="1489015"/>
                </a:lnTo>
                <a:lnTo>
                  <a:pt x="2908830" y="1510189"/>
                </a:lnTo>
                <a:close/>
                <a:moveTo>
                  <a:pt x="3290097" y="1521657"/>
                </a:moveTo>
                <a:cubicBezTo>
                  <a:pt x="3281372" y="1554356"/>
                  <a:pt x="3320996" y="1681334"/>
                  <a:pt x="3333693" y="1661303"/>
                </a:cubicBezTo>
                <a:cubicBezTo>
                  <a:pt x="3348161" y="1638453"/>
                  <a:pt x="3342627" y="1592532"/>
                  <a:pt x="3319472" y="1543526"/>
                </a:cubicBezTo>
                <a:lnTo>
                  <a:pt x="3296974" y="1495901"/>
                </a:lnTo>
                <a:lnTo>
                  <a:pt x="3290097" y="1521657"/>
                </a:lnTo>
                <a:close/>
                <a:moveTo>
                  <a:pt x="3900497" y="1530553"/>
                </a:moveTo>
                <a:cubicBezTo>
                  <a:pt x="3896925" y="1548165"/>
                  <a:pt x="3899173" y="1611459"/>
                  <a:pt x="3905507" y="1671199"/>
                </a:cubicBezTo>
                <a:lnTo>
                  <a:pt x="3917023" y="1779813"/>
                </a:lnTo>
                <a:lnTo>
                  <a:pt x="3930739" y="1733112"/>
                </a:lnTo>
                <a:lnTo>
                  <a:pt x="3944465" y="1686401"/>
                </a:lnTo>
                <a:lnTo>
                  <a:pt x="3932720" y="1605439"/>
                </a:lnTo>
                <a:cubicBezTo>
                  <a:pt x="3918480" y="1507217"/>
                  <a:pt x="3909479" y="1486310"/>
                  <a:pt x="3900497" y="1530553"/>
                </a:cubicBezTo>
                <a:close/>
                <a:moveTo>
                  <a:pt x="2753173" y="1529239"/>
                </a:moveTo>
                <a:cubicBezTo>
                  <a:pt x="2753173" y="1542336"/>
                  <a:pt x="2755335" y="1547698"/>
                  <a:pt x="2757973" y="1541145"/>
                </a:cubicBezTo>
                <a:cubicBezTo>
                  <a:pt x="2760621" y="1534601"/>
                  <a:pt x="2760621" y="1523886"/>
                  <a:pt x="2757973" y="1517333"/>
                </a:cubicBezTo>
                <a:cubicBezTo>
                  <a:pt x="2755335" y="1510789"/>
                  <a:pt x="2753173" y="1516142"/>
                  <a:pt x="2753173" y="1529239"/>
                </a:cubicBezTo>
                <a:close/>
                <a:moveTo>
                  <a:pt x="3794903" y="1558271"/>
                </a:moveTo>
                <a:cubicBezTo>
                  <a:pt x="3789569" y="1601743"/>
                  <a:pt x="3802571" y="1735588"/>
                  <a:pt x="3813153" y="1746171"/>
                </a:cubicBezTo>
                <a:cubicBezTo>
                  <a:pt x="3814896" y="1747914"/>
                  <a:pt x="3821401" y="1728168"/>
                  <a:pt x="3827612" y="1702279"/>
                </a:cubicBezTo>
                <a:lnTo>
                  <a:pt x="3838899" y="1655216"/>
                </a:lnTo>
                <a:lnTo>
                  <a:pt x="3827355" y="1594609"/>
                </a:lnTo>
                <a:cubicBezTo>
                  <a:pt x="3810638" y="1506884"/>
                  <a:pt x="3802342" y="1497597"/>
                  <a:pt x="3794903" y="1558271"/>
                </a:cubicBezTo>
                <a:close/>
                <a:moveTo>
                  <a:pt x="2643826" y="1525962"/>
                </a:moveTo>
                <a:cubicBezTo>
                  <a:pt x="2629148" y="1540640"/>
                  <a:pt x="2639244" y="1559528"/>
                  <a:pt x="2668324" y="1571778"/>
                </a:cubicBezTo>
                <a:lnTo>
                  <a:pt x="2699280" y="1584827"/>
                </a:lnTo>
                <a:lnTo>
                  <a:pt x="2707462" y="1570311"/>
                </a:lnTo>
                <a:cubicBezTo>
                  <a:pt x="2720264" y="1547603"/>
                  <a:pt x="2662466" y="1507322"/>
                  <a:pt x="2643826" y="1525962"/>
                </a:cubicBezTo>
                <a:close/>
                <a:moveTo>
                  <a:pt x="2862367" y="1530258"/>
                </a:moveTo>
                <a:cubicBezTo>
                  <a:pt x="2860139" y="1537554"/>
                  <a:pt x="2851928" y="1571387"/>
                  <a:pt x="2844127" y="1605439"/>
                </a:cubicBezTo>
                <a:lnTo>
                  <a:pt x="2829935" y="1667351"/>
                </a:lnTo>
                <a:lnTo>
                  <a:pt x="2853614" y="1707833"/>
                </a:lnTo>
                <a:cubicBezTo>
                  <a:pt x="2866644" y="1730102"/>
                  <a:pt x="2879512" y="1748314"/>
                  <a:pt x="2882198" y="1748314"/>
                </a:cubicBezTo>
                <a:cubicBezTo>
                  <a:pt x="2884894" y="1748314"/>
                  <a:pt x="2885389" y="1733617"/>
                  <a:pt x="2883284" y="1715643"/>
                </a:cubicBezTo>
                <a:cubicBezTo>
                  <a:pt x="2881189" y="1697679"/>
                  <a:pt x="2882417" y="1684792"/>
                  <a:pt x="2886009" y="1687011"/>
                </a:cubicBezTo>
                <a:cubicBezTo>
                  <a:pt x="2895648" y="1692974"/>
                  <a:pt x="2904344" y="1664865"/>
                  <a:pt x="2897991" y="1648301"/>
                </a:cubicBezTo>
                <a:cubicBezTo>
                  <a:pt x="2887904" y="1622022"/>
                  <a:pt x="2869616" y="1634919"/>
                  <a:pt x="2874369" y="1664970"/>
                </a:cubicBezTo>
                <a:cubicBezTo>
                  <a:pt x="2876445" y="1678162"/>
                  <a:pt x="2866720" y="1672276"/>
                  <a:pt x="2857272" y="1654616"/>
                </a:cubicBezTo>
                <a:cubicBezTo>
                  <a:pt x="2850804" y="1642529"/>
                  <a:pt x="2852347" y="1620145"/>
                  <a:pt x="2862263" y="1582160"/>
                </a:cubicBezTo>
                <a:cubicBezTo>
                  <a:pt x="2870159" y="1551927"/>
                  <a:pt x="2874321" y="1524895"/>
                  <a:pt x="2871521" y="1522085"/>
                </a:cubicBezTo>
                <a:cubicBezTo>
                  <a:pt x="2868711" y="1519285"/>
                  <a:pt x="2864596" y="1522962"/>
                  <a:pt x="2862367" y="1530258"/>
                </a:cubicBezTo>
                <a:close/>
                <a:moveTo>
                  <a:pt x="3013605" y="1529239"/>
                </a:moveTo>
                <a:cubicBezTo>
                  <a:pt x="3010367" y="1534478"/>
                  <a:pt x="3012262" y="1538764"/>
                  <a:pt x="3017806" y="1538764"/>
                </a:cubicBezTo>
                <a:cubicBezTo>
                  <a:pt x="3023349" y="1538764"/>
                  <a:pt x="3027893" y="1534478"/>
                  <a:pt x="3027893" y="1529239"/>
                </a:cubicBezTo>
                <a:cubicBezTo>
                  <a:pt x="3027893" y="1524000"/>
                  <a:pt x="3026007" y="1519714"/>
                  <a:pt x="3023692" y="1519714"/>
                </a:cubicBezTo>
                <a:cubicBezTo>
                  <a:pt x="3021378" y="1519714"/>
                  <a:pt x="3016844" y="1524000"/>
                  <a:pt x="3013605" y="1529239"/>
                </a:cubicBezTo>
                <a:close/>
                <a:moveTo>
                  <a:pt x="3689642" y="1532249"/>
                </a:moveTo>
                <a:cubicBezTo>
                  <a:pt x="3681756" y="1551613"/>
                  <a:pt x="3691100" y="1691516"/>
                  <a:pt x="3703168" y="1734655"/>
                </a:cubicBezTo>
                <a:lnTo>
                  <a:pt x="3710988" y="1762601"/>
                </a:lnTo>
                <a:lnTo>
                  <a:pt x="3722808" y="1719977"/>
                </a:lnTo>
                <a:cubicBezTo>
                  <a:pt x="3735648" y="1673685"/>
                  <a:pt x="3730724" y="1610258"/>
                  <a:pt x="3709730" y="1551470"/>
                </a:cubicBezTo>
                <a:lnTo>
                  <a:pt x="3696691" y="1514951"/>
                </a:lnTo>
                <a:lnTo>
                  <a:pt x="3689642" y="1532249"/>
                </a:lnTo>
                <a:close/>
                <a:moveTo>
                  <a:pt x="1788176" y="1564958"/>
                </a:moveTo>
                <a:cubicBezTo>
                  <a:pt x="1754534" y="1600400"/>
                  <a:pt x="1735903" y="1634014"/>
                  <a:pt x="1749904" y="1634014"/>
                </a:cubicBezTo>
                <a:cubicBezTo>
                  <a:pt x="1760820" y="1634014"/>
                  <a:pt x="1824142" y="1565081"/>
                  <a:pt x="1830848" y="1545908"/>
                </a:cubicBezTo>
                <a:cubicBezTo>
                  <a:pt x="1840068" y="1519523"/>
                  <a:pt x="1824866" y="1526305"/>
                  <a:pt x="1788176" y="1564958"/>
                </a:cubicBezTo>
                <a:close/>
                <a:moveTo>
                  <a:pt x="2961808" y="1560786"/>
                </a:moveTo>
                <a:lnTo>
                  <a:pt x="2951398" y="1592332"/>
                </a:lnTo>
                <a:lnTo>
                  <a:pt x="2979944" y="1644129"/>
                </a:lnTo>
                <a:cubicBezTo>
                  <a:pt x="2995651" y="1672619"/>
                  <a:pt x="3008633" y="1689497"/>
                  <a:pt x="3008805" y="1681639"/>
                </a:cubicBezTo>
                <a:cubicBezTo>
                  <a:pt x="3008967" y="1673781"/>
                  <a:pt x="3011500" y="1658407"/>
                  <a:pt x="3014434" y="1647482"/>
                </a:cubicBezTo>
                <a:cubicBezTo>
                  <a:pt x="3017939" y="1634442"/>
                  <a:pt x="3011520" y="1617812"/>
                  <a:pt x="2995736" y="1599057"/>
                </a:cubicBezTo>
                <a:cubicBezTo>
                  <a:pt x="2979620" y="1579902"/>
                  <a:pt x="2973476" y="1563691"/>
                  <a:pt x="2977096" y="1549860"/>
                </a:cubicBezTo>
                <a:cubicBezTo>
                  <a:pt x="2985659" y="1517123"/>
                  <a:pt x="2973305" y="1525943"/>
                  <a:pt x="2961808" y="1560786"/>
                </a:cubicBezTo>
                <a:close/>
                <a:moveTo>
                  <a:pt x="3113618" y="1548917"/>
                </a:moveTo>
                <a:cubicBezTo>
                  <a:pt x="3113618" y="1559738"/>
                  <a:pt x="3118542" y="1577797"/>
                  <a:pt x="3124562" y="1589046"/>
                </a:cubicBezTo>
                <a:lnTo>
                  <a:pt x="3135506" y="1609496"/>
                </a:lnTo>
                <a:lnTo>
                  <a:pt x="3143450" y="1588027"/>
                </a:lnTo>
                <a:cubicBezTo>
                  <a:pt x="3148489" y="1574406"/>
                  <a:pt x="3147136" y="1559738"/>
                  <a:pt x="3139736" y="1547898"/>
                </a:cubicBezTo>
                <a:cubicBezTo>
                  <a:pt x="3124629" y="1523705"/>
                  <a:pt x="3113618" y="1524133"/>
                  <a:pt x="3113618" y="1548917"/>
                </a:cubicBezTo>
                <a:close/>
                <a:moveTo>
                  <a:pt x="3184760" y="1549222"/>
                </a:moveTo>
                <a:cubicBezTo>
                  <a:pt x="3178921" y="1567634"/>
                  <a:pt x="3201915" y="1647311"/>
                  <a:pt x="3218336" y="1665570"/>
                </a:cubicBezTo>
                <a:cubicBezTo>
                  <a:pt x="3222165" y="1669818"/>
                  <a:pt x="3228023" y="1659703"/>
                  <a:pt x="3231347" y="1643072"/>
                </a:cubicBezTo>
                <a:cubicBezTo>
                  <a:pt x="3235414" y="1622736"/>
                  <a:pt x="3231337" y="1599143"/>
                  <a:pt x="3218907" y="1571035"/>
                </a:cubicBezTo>
                <a:cubicBezTo>
                  <a:pt x="3197981" y="1523743"/>
                  <a:pt x="3193714" y="1521019"/>
                  <a:pt x="3184760" y="1549222"/>
                </a:cubicBezTo>
                <a:close/>
                <a:moveTo>
                  <a:pt x="1165146" y="1564958"/>
                </a:moveTo>
                <a:cubicBezTo>
                  <a:pt x="1161983" y="1579359"/>
                  <a:pt x="1157364" y="1597581"/>
                  <a:pt x="1154868" y="1605439"/>
                </a:cubicBezTo>
                <a:cubicBezTo>
                  <a:pt x="1151925" y="1614735"/>
                  <a:pt x="1153516" y="1616402"/>
                  <a:pt x="1159421" y="1610201"/>
                </a:cubicBezTo>
                <a:cubicBezTo>
                  <a:pt x="1169956" y="1599162"/>
                  <a:pt x="1184158" y="1538764"/>
                  <a:pt x="1176223" y="1538764"/>
                </a:cubicBezTo>
                <a:cubicBezTo>
                  <a:pt x="1173280" y="1538764"/>
                  <a:pt x="1168298" y="1550556"/>
                  <a:pt x="1165146" y="1564958"/>
                </a:cubicBezTo>
                <a:close/>
                <a:moveTo>
                  <a:pt x="2528621" y="1554413"/>
                </a:moveTo>
                <a:cubicBezTo>
                  <a:pt x="2525325" y="1563024"/>
                  <a:pt x="2523792" y="1570958"/>
                  <a:pt x="2525220" y="1572054"/>
                </a:cubicBezTo>
                <a:cubicBezTo>
                  <a:pt x="2535936" y="1580217"/>
                  <a:pt x="2589238" y="1593247"/>
                  <a:pt x="2593696" y="1588789"/>
                </a:cubicBezTo>
                <a:cubicBezTo>
                  <a:pt x="2606821" y="1575664"/>
                  <a:pt x="2597592" y="1550060"/>
                  <a:pt x="2577837" y="1544764"/>
                </a:cubicBezTo>
                <a:cubicBezTo>
                  <a:pt x="2544299" y="1535782"/>
                  <a:pt x="2535079" y="1537583"/>
                  <a:pt x="2528621" y="1554413"/>
                </a:cubicBezTo>
                <a:close/>
                <a:moveTo>
                  <a:pt x="2786824" y="1551756"/>
                </a:moveTo>
                <a:cubicBezTo>
                  <a:pt x="2783910" y="1559338"/>
                  <a:pt x="2790196" y="1573387"/>
                  <a:pt x="2800788" y="1582979"/>
                </a:cubicBezTo>
                <a:lnTo>
                  <a:pt x="2820038" y="1600400"/>
                </a:lnTo>
                <a:lnTo>
                  <a:pt x="2816809" y="1572701"/>
                </a:lnTo>
                <a:cubicBezTo>
                  <a:pt x="2813275" y="1542412"/>
                  <a:pt x="2795245" y="1529810"/>
                  <a:pt x="2786824" y="1551756"/>
                </a:cubicBezTo>
                <a:close/>
                <a:moveTo>
                  <a:pt x="3584848" y="1561452"/>
                </a:moveTo>
                <a:cubicBezTo>
                  <a:pt x="3580886" y="1576540"/>
                  <a:pt x="3583076" y="1625413"/>
                  <a:pt x="3589725" y="1670037"/>
                </a:cubicBezTo>
                <a:lnTo>
                  <a:pt x="3601793" y="1751181"/>
                </a:lnTo>
                <a:lnTo>
                  <a:pt x="3612137" y="1733083"/>
                </a:lnTo>
                <a:cubicBezTo>
                  <a:pt x="3626263" y="1708347"/>
                  <a:pt x="3622796" y="1618488"/>
                  <a:pt x="3605918" y="1572101"/>
                </a:cubicBezTo>
                <a:lnTo>
                  <a:pt x="3592049" y="1534001"/>
                </a:lnTo>
                <a:lnTo>
                  <a:pt x="3584848" y="1561452"/>
                </a:lnTo>
                <a:close/>
                <a:moveTo>
                  <a:pt x="1883445" y="1598495"/>
                </a:moveTo>
                <a:cubicBezTo>
                  <a:pt x="1842678" y="1635547"/>
                  <a:pt x="1811969" y="1692402"/>
                  <a:pt x="1823047" y="1710319"/>
                </a:cubicBezTo>
                <a:cubicBezTo>
                  <a:pt x="1825571" y="1714405"/>
                  <a:pt x="1821266" y="1729988"/>
                  <a:pt x="1813465" y="1744942"/>
                </a:cubicBezTo>
                <a:cubicBezTo>
                  <a:pt x="1784776" y="1799939"/>
                  <a:pt x="1800578" y="1797634"/>
                  <a:pt x="1853937" y="1739036"/>
                </a:cubicBezTo>
                <a:cubicBezTo>
                  <a:pt x="1916468" y="1670361"/>
                  <a:pt x="1925793" y="1656712"/>
                  <a:pt x="1920678" y="1641348"/>
                </a:cubicBezTo>
                <a:cubicBezTo>
                  <a:pt x="1918630" y="1635204"/>
                  <a:pt x="1896294" y="1648940"/>
                  <a:pt x="1869996" y="1672514"/>
                </a:cubicBezTo>
                <a:lnTo>
                  <a:pt x="1822980" y="1714681"/>
                </a:lnTo>
                <a:lnTo>
                  <a:pt x="1882512" y="1651359"/>
                </a:lnTo>
                <a:cubicBezTo>
                  <a:pt x="1935080" y="1595447"/>
                  <a:pt x="1956416" y="1557423"/>
                  <a:pt x="1934899" y="1558014"/>
                </a:cubicBezTo>
                <a:cubicBezTo>
                  <a:pt x="1930965" y="1558119"/>
                  <a:pt x="1907810" y="1576330"/>
                  <a:pt x="1883445" y="1598495"/>
                </a:cubicBezTo>
                <a:close/>
                <a:moveTo>
                  <a:pt x="2894543" y="1572663"/>
                </a:moveTo>
                <a:cubicBezTo>
                  <a:pt x="2894543" y="1580826"/>
                  <a:pt x="2898829" y="1584865"/>
                  <a:pt x="2904068" y="1581626"/>
                </a:cubicBezTo>
                <a:cubicBezTo>
                  <a:pt x="2909307" y="1578388"/>
                  <a:pt x="2913593" y="1571711"/>
                  <a:pt x="2913593" y="1566777"/>
                </a:cubicBezTo>
                <a:cubicBezTo>
                  <a:pt x="2913593" y="1561843"/>
                  <a:pt x="2909307" y="1557814"/>
                  <a:pt x="2904068" y="1557814"/>
                </a:cubicBezTo>
                <a:cubicBezTo>
                  <a:pt x="2898829" y="1557814"/>
                  <a:pt x="2894543" y="1564500"/>
                  <a:pt x="2894543" y="1572663"/>
                </a:cubicBezTo>
                <a:close/>
                <a:moveTo>
                  <a:pt x="3479626" y="1581064"/>
                </a:moveTo>
                <a:cubicBezTo>
                  <a:pt x="3472415" y="1609763"/>
                  <a:pt x="3494427" y="1749552"/>
                  <a:pt x="3505114" y="1742951"/>
                </a:cubicBezTo>
                <a:cubicBezTo>
                  <a:pt x="3520278" y="1733579"/>
                  <a:pt x="3522726" y="1664837"/>
                  <a:pt x="3509610" y="1616364"/>
                </a:cubicBezTo>
                <a:cubicBezTo>
                  <a:pt x="3492760" y="1554032"/>
                  <a:pt x="3487855" y="1548260"/>
                  <a:pt x="3479626" y="1581064"/>
                </a:cubicBezTo>
                <a:close/>
                <a:moveTo>
                  <a:pt x="1696765" y="1592085"/>
                </a:moveTo>
                <a:cubicBezTo>
                  <a:pt x="1664932" y="1617040"/>
                  <a:pt x="1618193" y="1687525"/>
                  <a:pt x="1618193" y="1710566"/>
                </a:cubicBezTo>
                <a:cubicBezTo>
                  <a:pt x="1618193" y="1722463"/>
                  <a:pt x="1707909" y="1629547"/>
                  <a:pt x="1726025" y="1598895"/>
                </a:cubicBezTo>
                <a:cubicBezTo>
                  <a:pt x="1741903" y="1572035"/>
                  <a:pt x="1726825" y="1568520"/>
                  <a:pt x="1696765" y="1592085"/>
                </a:cubicBezTo>
                <a:close/>
                <a:moveTo>
                  <a:pt x="2622233" y="1610201"/>
                </a:moveTo>
                <a:cubicBezTo>
                  <a:pt x="2611050" y="1658379"/>
                  <a:pt x="2620642" y="1668370"/>
                  <a:pt x="2635939" y="1624489"/>
                </a:cubicBezTo>
                <a:cubicBezTo>
                  <a:pt x="2646903" y="1593047"/>
                  <a:pt x="2669877" y="1586656"/>
                  <a:pt x="2679726" y="1612316"/>
                </a:cubicBezTo>
                <a:lnTo>
                  <a:pt x="2686022" y="1628718"/>
                </a:lnTo>
                <a:lnTo>
                  <a:pt x="2694651" y="1614745"/>
                </a:lnTo>
                <a:lnTo>
                  <a:pt x="2703290" y="1600772"/>
                </a:lnTo>
                <a:lnTo>
                  <a:pt x="2672706" y="1584455"/>
                </a:lnTo>
                <a:cubicBezTo>
                  <a:pt x="2655894" y="1575483"/>
                  <a:pt x="2639892" y="1567958"/>
                  <a:pt x="2637149" y="1567739"/>
                </a:cubicBezTo>
                <a:cubicBezTo>
                  <a:pt x="2634415" y="1567520"/>
                  <a:pt x="2627700" y="1586627"/>
                  <a:pt x="2622233" y="1610201"/>
                </a:cubicBezTo>
                <a:close/>
                <a:moveTo>
                  <a:pt x="2738971" y="1573692"/>
                </a:moveTo>
                <a:cubicBezTo>
                  <a:pt x="2735475" y="1577178"/>
                  <a:pt x="2732751" y="1586827"/>
                  <a:pt x="2732904" y="1595123"/>
                </a:cubicBezTo>
                <a:lnTo>
                  <a:pt x="2733199" y="1610201"/>
                </a:lnTo>
                <a:lnTo>
                  <a:pt x="2743305" y="1592818"/>
                </a:lnTo>
                <a:cubicBezTo>
                  <a:pt x="2753563" y="1575178"/>
                  <a:pt x="2750592" y="1562071"/>
                  <a:pt x="2738971" y="1573692"/>
                </a:cubicBezTo>
                <a:close/>
                <a:moveTo>
                  <a:pt x="2999318" y="1579664"/>
                </a:moveTo>
                <a:cubicBezTo>
                  <a:pt x="2999318" y="1587322"/>
                  <a:pt x="3006157" y="1599257"/>
                  <a:pt x="3014520" y="1606201"/>
                </a:cubicBezTo>
                <a:lnTo>
                  <a:pt x="3029722" y="1618812"/>
                </a:lnTo>
                <a:lnTo>
                  <a:pt x="3026426" y="1596200"/>
                </a:lnTo>
                <a:cubicBezTo>
                  <a:pt x="3022825" y="1571492"/>
                  <a:pt x="2999318" y="1557157"/>
                  <a:pt x="2999318" y="1579664"/>
                </a:cubicBezTo>
                <a:close/>
                <a:moveTo>
                  <a:pt x="635996" y="1615297"/>
                </a:moveTo>
                <a:cubicBezTo>
                  <a:pt x="511990" y="1768954"/>
                  <a:pt x="303745" y="2097843"/>
                  <a:pt x="303745" y="2140068"/>
                </a:cubicBezTo>
                <a:cubicBezTo>
                  <a:pt x="303745" y="2155108"/>
                  <a:pt x="305831" y="2167414"/>
                  <a:pt x="308374" y="2167414"/>
                </a:cubicBezTo>
                <a:cubicBezTo>
                  <a:pt x="310917" y="2167414"/>
                  <a:pt x="325947" y="2141744"/>
                  <a:pt x="341788" y="2110378"/>
                </a:cubicBezTo>
                <a:cubicBezTo>
                  <a:pt x="368677" y="2057105"/>
                  <a:pt x="581198" y="1734865"/>
                  <a:pt x="647369" y="1647015"/>
                </a:cubicBezTo>
                <a:cubicBezTo>
                  <a:pt x="663685" y="1625356"/>
                  <a:pt x="675524" y="1599781"/>
                  <a:pt x="673686" y="1590199"/>
                </a:cubicBezTo>
                <a:lnTo>
                  <a:pt x="670324" y="1572768"/>
                </a:lnTo>
                <a:lnTo>
                  <a:pt x="635996" y="1615297"/>
                </a:lnTo>
                <a:close/>
                <a:moveTo>
                  <a:pt x="1977762" y="1587151"/>
                </a:moveTo>
                <a:cubicBezTo>
                  <a:pt x="1968599" y="1592494"/>
                  <a:pt x="1961093" y="1605744"/>
                  <a:pt x="1961093" y="1616602"/>
                </a:cubicBezTo>
                <a:lnTo>
                  <a:pt x="1961093" y="1636347"/>
                </a:lnTo>
                <a:lnTo>
                  <a:pt x="1975904" y="1624060"/>
                </a:lnTo>
                <a:cubicBezTo>
                  <a:pt x="1994259" y="1608820"/>
                  <a:pt x="2012032" y="1576759"/>
                  <a:pt x="2001907" y="1577150"/>
                </a:cubicBezTo>
                <a:cubicBezTo>
                  <a:pt x="1997793" y="1577311"/>
                  <a:pt x="1986925" y="1581807"/>
                  <a:pt x="1977762" y="1587151"/>
                </a:cubicBezTo>
                <a:close/>
                <a:moveTo>
                  <a:pt x="3269209" y="1600933"/>
                </a:moveTo>
                <a:lnTo>
                  <a:pt x="3259531" y="1629251"/>
                </a:lnTo>
                <a:lnTo>
                  <a:pt x="3278696" y="1710099"/>
                </a:lnTo>
                <a:lnTo>
                  <a:pt x="3297850" y="1790938"/>
                </a:lnTo>
                <a:lnTo>
                  <a:pt x="3311300" y="1750581"/>
                </a:lnTo>
                <a:lnTo>
                  <a:pt x="3324759" y="1710214"/>
                </a:lnTo>
                <a:lnTo>
                  <a:pt x="3301822" y="1641415"/>
                </a:lnTo>
                <a:lnTo>
                  <a:pt x="3278886" y="1572616"/>
                </a:lnTo>
                <a:lnTo>
                  <a:pt x="3269209" y="1600933"/>
                </a:lnTo>
                <a:close/>
                <a:moveTo>
                  <a:pt x="2001574" y="1621412"/>
                </a:moveTo>
                <a:cubicBezTo>
                  <a:pt x="1974323" y="1641443"/>
                  <a:pt x="1947863" y="1669599"/>
                  <a:pt x="1942776" y="1683991"/>
                </a:cubicBezTo>
                <a:lnTo>
                  <a:pt x="1933527" y="1710157"/>
                </a:lnTo>
                <a:lnTo>
                  <a:pt x="1991249" y="1669704"/>
                </a:lnTo>
                <a:cubicBezTo>
                  <a:pt x="2022996" y="1647454"/>
                  <a:pt x="2051037" y="1624032"/>
                  <a:pt x="2053552" y="1617659"/>
                </a:cubicBezTo>
                <a:cubicBezTo>
                  <a:pt x="2065763" y="1586779"/>
                  <a:pt x="2046818" y="1588151"/>
                  <a:pt x="2001574" y="1621412"/>
                </a:cubicBezTo>
                <a:close/>
                <a:moveTo>
                  <a:pt x="2519896" y="1592742"/>
                </a:moveTo>
                <a:cubicBezTo>
                  <a:pt x="2505732" y="1606896"/>
                  <a:pt x="2515181" y="1623193"/>
                  <a:pt x="2543213" y="1632966"/>
                </a:cubicBezTo>
                <a:cubicBezTo>
                  <a:pt x="2575893" y="1644358"/>
                  <a:pt x="2589743" y="1640186"/>
                  <a:pt x="2589743" y="1618926"/>
                </a:cubicBezTo>
                <a:cubicBezTo>
                  <a:pt x="2589743" y="1599152"/>
                  <a:pt x="2534269" y="1578359"/>
                  <a:pt x="2519896" y="1592742"/>
                </a:cubicBezTo>
                <a:close/>
                <a:moveTo>
                  <a:pt x="2774328" y="1600248"/>
                </a:moveTo>
                <a:cubicBezTo>
                  <a:pt x="2770689" y="1609725"/>
                  <a:pt x="2772613" y="1625337"/>
                  <a:pt x="2778605" y="1634919"/>
                </a:cubicBezTo>
                <a:lnTo>
                  <a:pt x="2789491" y="1652359"/>
                </a:lnTo>
                <a:lnTo>
                  <a:pt x="2774585" y="1646634"/>
                </a:lnTo>
                <a:lnTo>
                  <a:pt x="2759678" y="1640919"/>
                </a:lnTo>
                <a:lnTo>
                  <a:pt x="2762812" y="1667685"/>
                </a:lnTo>
                <a:cubicBezTo>
                  <a:pt x="2766470" y="1698879"/>
                  <a:pt x="2789768" y="1712014"/>
                  <a:pt x="2789768" y="1682877"/>
                </a:cubicBezTo>
                <a:cubicBezTo>
                  <a:pt x="2789768" y="1672209"/>
                  <a:pt x="2794816" y="1652407"/>
                  <a:pt x="2800979" y="1638872"/>
                </a:cubicBezTo>
                <a:lnTo>
                  <a:pt x="2812199" y="1614259"/>
                </a:lnTo>
                <a:lnTo>
                  <a:pt x="2796569" y="1598638"/>
                </a:lnTo>
                <a:lnTo>
                  <a:pt x="2780938" y="1583007"/>
                </a:lnTo>
                <a:lnTo>
                  <a:pt x="2774328" y="1600248"/>
                </a:lnTo>
                <a:close/>
                <a:moveTo>
                  <a:pt x="3376956" y="1615126"/>
                </a:moveTo>
                <a:cubicBezTo>
                  <a:pt x="3371164" y="1644063"/>
                  <a:pt x="3386871" y="1736427"/>
                  <a:pt x="3400206" y="1751848"/>
                </a:cubicBezTo>
                <a:cubicBezTo>
                  <a:pt x="3414189" y="1768011"/>
                  <a:pt x="3420885" y="1672095"/>
                  <a:pt x="3408788" y="1628889"/>
                </a:cubicBezTo>
                <a:cubicBezTo>
                  <a:pt x="3394901" y="1579274"/>
                  <a:pt x="3384975" y="1574987"/>
                  <a:pt x="3376956" y="1615126"/>
                </a:cubicBezTo>
                <a:close/>
                <a:moveTo>
                  <a:pt x="1772345" y="1634528"/>
                </a:moveTo>
                <a:cubicBezTo>
                  <a:pt x="1750428" y="1655588"/>
                  <a:pt x="1732436" y="1678019"/>
                  <a:pt x="1732359" y="1684373"/>
                </a:cubicBezTo>
                <a:cubicBezTo>
                  <a:pt x="1732293" y="1690726"/>
                  <a:pt x="1729540" y="1706642"/>
                  <a:pt x="1726244" y="1719739"/>
                </a:cubicBezTo>
                <a:lnTo>
                  <a:pt x="1720253" y="1743551"/>
                </a:lnTo>
                <a:lnTo>
                  <a:pt x="1750209" y="1715548"/>
                </a:lnTo>
                <a:cubicBezTo>
                  <a:pt x="1778994" y="1688649"/>
                  <a:pt x="1824781" y="1608830"/>
                  <a:pt x="1816294" y="1600343"/>
                </a:cubicBezTo>
                <a:cubicBezTo>
                  <a:pt x="1814036" y="1598085"/>
                  <a:pt x="1794262" y="1613468"/>
                  <a:pt x="1772345" y="1634528"/>
                </a:cubicBezTo>
                <a:close/>
                <a:moveTo>
                  <a:pt x="987200" y="1622050"/>
                </a:moveTo>
                <a:cubicBezTo>
                  <a:pt x="978980" y="1631251"/>
                  <a:pt x="967340" y="1657264"/>
                  <a:pt x="961330" y="1679858"/>
                </a:cubicBezTo>
                <a:cubicBezTo>
                  <a:pt x="955310" y="1702441"/>
                  <a:pt x="947997" y="1728159"/>
                  <a:pt x="945072" y="1737008"/>
                </a:cubicBezTo>
                <a:cubicBezTo>
                  <a:pt x="942148" y="1745847"/>
                  <a:pt x="950645" y="1740218"/>
                  <a:pt x="963968" y="1724501"/>
                </a:cubicBezTo>
                <a:cubicBezTo>
                  <a:pt x="985752" y="1698793"/>
                  <a:pt x="1014955" y="1618145"/>
                  <a:pt x="1005792" y="1608982"/>
                </a:cubicBezTo>
                <a:cubicBezTo>
                  <a:pt x="1003773" y="1606972"/>
                  <a:pt x="995410" y="1612849"/>
                  <a:pt x="987200" y="1622050"/>
                </a:cubicBezTo>
                <a:close/>
                <a:moveTo>
                  <a:pt x="3051896" y="1623898"/>
                </a:moveTo>
                <a:cubicBezTo>
                  <a:pt x="3048667" y="1634052"/>
                  <a:pt x="3055506" y="1673543"/>
                  <a:pt x="3067079" y="1711652"/>
                </a:cubicBezTo>
                <a:lnTo>
                  <a:pt x="3088129" y="1780946"/>
                </a:lnTo>
                <a:lnTo>
                  <a:pt x="3095444" y="1762249"/>
                </a:lnTo>
                <a:cubicBezTo>
                  <a:pt x="3107979" y="1730178"/>
                  <a:pt x="3104798" y="1694393"/>
                  <a:pt x="3085386" y="1649092"/>
                </a:cubicBezTo>
                <a:cubicBezTo>
                  <a:pt x="3064507" y="1600381"/>
                  <a:pt x="3060344" y="1597257"/>
                  <a:pt x="3051896" y="1623898"/>
                </a:cubicBezTo>
                <a:close/>
                <a:moveTo>
                  <a:pt x="3167215" y="1627927"/>
                </a:moveTo>
                <a:cubicBezTo>
                  <a:pt x="3160090" y="1656198"/>
                  <a:pt x="3178092" y="1757839"/>
                  <a:pt x="3190218" y="1757839"/>
                </a:cubicBezTo>
                <a:cubicBezTo>
                  <a:pt x="3198371" y="1757839"/>
                  <a:pt x="3208658" y="1722958"/>
                  <a:pt x="3208487" y="1695926"/>
                </a:cubicBezTo>
                <a:cubicBezTo>
                  <a:pt x="3208420" y="1685449"/>
                  <a:pt x="3200657" y="1659731"/>
                  <a:pt x="3191227" y="1638776"/>
                </a:cubicBezTo>
                <a:lnTo>
                  <a:pt x="3174083" y="1600676"/>
                </a:lnTo>
                <a:lnTo>
                  <a:pt x="3167215" y="1627927"/>
                </a:lnTo>
                <a:close/>
                <a:moveTo>
                  <a:pt x="3982403" y="1645377"/>
                </a:moveTo>
                <a:cubicBezTo>
                  <a:pt x="3976059" y="1669961"/>
                  <a:pt x="3971182" y="1732112"/>
                  <a:pt x="3971573" y="1783490"/>
                </a:cubicBezTo>
                <a:lnTo>
                  <a:pt x="3972268" y="1876901"/>
                </a:lnTo>
                <a:lnTo>
                  <a:pt x="3990223" y="1805464"/>
                </a:lnTo>
                <a:cubicBezTo>
                  <a:pt x="4008596" y="1732312"/>
                  <a:pt x="4011616" y="1679753"/>
                  <a:pt x="4000329" y="1629251"/>
                </a:cubicBezTo>
                <a:lnTo>
                  <a:pt x="3993947" y="1600676"/>
                </a:lnTo>
                <a:lnTo>
                  <a:pt x="3982403" y="1645377"/>
                </a:lnTo>
                <a:close/>
                <a:moveTo>
                  <a:pt x="4057031" y="1667351"/>
                </a:moveTo>
                <a:cubicBezTo>
                  <a:pt x="4050011" y="1704022"/>
                  <a:pt x="4038419" y="1750771"/>
                  <a:pt x="4031275" y="1771231"/>
                </a:cubicBezTo>
                <a:cubicBezTo>
                  <a:pt x="4011940" y="1826609"/>
                  <a:pt x="4021855" y="1822866"/>
                  <a:pt x="4059765" y="1760468"/>
                </a:cubicBezTo>
                <a:lnTo>
                  <a:pt x="4093559" y="1704823"/>
                </a:lnTo>
                <a:lnTo>
                  <a:pt x="4081682" y="1652749"/>
                </a:lnTo>
                <a:lnTo>
                  <a:pt x="4069804" y="1600676"/>
                </a:lnTo>
                <a:lnTo>
                  <a:pt x="4057031" y="1667351"/>
                </a:lnTo>
                <a:close/>
                <a:moveTo>
                  <a:pt x="2723236" y="1636395"/>
                </a:moveTo>
                <a:lnTo>
                  <a:pt x="2723388" y="1657826"/>
                </a:lnTo>
                <a:lnTo>
                  <a:pt x="2732618" y="1643539"/>
                </a:lnTo>
                <a:cubicBezTo>
                  <a:pt x="2744553" y="1625070"/>
                  <a:pt x="2744553" y="1614964"/>
                  <a:pt x="2732618" y="1614964"/>
                </a:cubicBezTo>
                <a:cubicBezTo>
                  <a:pt x="2727379" y="1614964"/>
                  <a:pt x="2723159" y="1624603"/>
                  <a:pt x="2723236" y="1636395"/>
                </a:cubicBezTo>
                <a:close/>
                <a:moveTo>
                  <a:pt x="2938729" y="1636881"/>
                </a:moveTo>
                <a:cubicBezTo>
                  <a:pt x="2934024" y="1655655"/>
                  <a:pt x="2966647" y="1756915"/>
                  <a:pt x="2982516" y="1772793"/>
                </a:cubicBezTo>
                <a:cubicBezTo>
                  <a:pt x="2985259" y="1775536"/>
                  <a:pt x="2990326" y="1762754"/>
                  <a:pt x="2993774" y="1744390"/>
                </a:cubicBezTo>
                <a:lnTo>
                  <a:pt x="3000032" y="1710995"/>
                </a:lnTo>
                <a:lnTo>
                  <a:pt x="2975705" y="1662979"/>
                </a:lnTo>
                <a:cubicBezTo>
                  <a:pt x="2962323" y="1636566"/>
                  <a:pt x="2949769" y="1614964"/>
                  <a:pt x="2947807" y="1614964"/>
                </a:cubicBezTo>
                <a:cubicBezTo>
                  <a:pt x="2945835" y="1614964"/>
                  <a:pt x="2941758" y="1624832"/>
                  <a:pt x="2938729" y="1636881"/>
                </a:cubicBezTo>
                <a:close/>
                <a:moveTo>
                  <a:pt x="3868245" y="1657293"/>
                </a:moveTo>
                <a:cubicBezTo>
                  <a:pt x="3861826" y="1681315"/>
                  <a:pt x="3855739" y="1757696"/>
                  <a:pt x="3854720" y="1827028"/>
                </a:cubicBezTo>
                <a:lnTo>
                  <a:pt x="3852882" y="1953101"/>
                </a:lnTo>
                <a:lnTo>
                  <a:pt x="3847576" y="1857851"/>
                </a:lnTo>
                <a:lnTo>
                  <a:pt x="3842280" y="1762601"/>
                </a:lnTo>
                <a:lnTo>
                  <a:pt x="3825183" y="1838801"/>
                </a:lnTo>
                <a:cubicBezTo>
                  <a:pt x="3815772" y="1880711"/>
                  <a:pt x="3799389" y="1954644"/>
                  <a:pt x="3788778" y="2003108"/>
                </a:cubicBezTo>
                <a:cubicBezTo>
                  <a:pt x="3770776" y="2085261"/>
                  <a:pt x="3757822" y="2108473"/>
                  <a:pt x="3746468" y="2078888"/>
                </a:cubicBezTo>
                <a:cubicBezTo>
                  <a:pt x="3743868" y="2072116"/>
                  <a:pt x="3753317" y="2019605"/>
                  <a:pt x="3767471" y="1962207"/>
                </a:cubicBezTo>
                <a:lnTo>
                  <a:pt x="3793217" y="1857851"/>
                </a:lnTo>
                <a:lnTo>
                  <a:pt x="3793417" y="1772126"/>
                </a:lnTo>
                <a:cubicBezTo>
                  <a:pt x="3793522" y="1724978"/>
                  <a:pt x="3790169" y="1673543"/>
                  <a:pt x="3785968" y="1657826"/>
                </a:cubicBezTo>
                <a:lnTo>
                  <a:pt x="3778320" y="1629251"/>
                </a:lnTo>
                <a:lnTo>
                  <a:pt x="3768471" y="1653064"/>
                </a:lnTo>
                <a:cubicBezTo>
                  <a:pt x="3763052" y="1666161"/>
                  <a:pt x="3755403" y="1751886"/>
                  <a:pt x="3751469" y="1843564"/>
                </a:cubicBezTo>
                <a:cubicBezTo>
                  <a:pt x="3747440" y="1937423"/>
                  <a:pt x="3737524" y="2039379"/>
                  <a:pt x="3728780" y="2076926"/>
                </a:cubicBezTo>
                <a:cubicBezTo>
                  <a:pt x="3711045" y="2153107"/>
                  <a:pt x="3665782" y="2294135"/>
                  <a:pt x="3660705" y="2289058"/>
                </a:cubicBezTo>
                <a:cubicBezTo>
                  <a:pt x="3658838" y="2287191"/>
                  <a:pt x="3668135" y="2251596"/>
                  <a:pt x="3681355" y="2209953"/>
                </a:cubicBezTo>
                <a:cubicBezTo>
                  <a:pt x="3719027" y="2091309"/>
                  <a:pt x="3733343" y="2009870"/>
                  <a:pt x="3738220" y="1886426"/>
                </a:cubicBezTo>
                <a:cubicBezTo>
                  <a:pt x="3743563" y="1751038"/>
                  <a:pt x="3735315" y="1760620"/>
                  <a:pt x="3699529" y="1931384"/>
                </a:cubicBezTo>
                <a:cubicBezTo>
                  <a:pt x="3686051" y="1995716"/>
                  <a:pt x="3657695" y="2099786"/>
                  <a:pt x="3636521" y="2162651"/>
                </a:cubicBezTo>
                <a:cubicBezTo>
                  <a:pt x="3600079" y="2270874"/>
                  <a:pt x="3533756" y="2418121"/>
                  <a:pt x="3512106" y="2438876"/>
                </a:cubicBezTo>
                <a:cubicBezTo>
                  <a:pt x="3506638" y="2444115"/>
                  <a:pt x="3519268" y="2414111"/>
                  <a:pt x="3540157" y="2372201"/>
                </a:cubicBezTo>
                <a:cubicBezTo>
                  <a:pt x="3593516" y="2265169"/>
                  <a:pt x="3636159" y="2139239"/>
                  <a:pt x="3642646" y="2069544"/>
                </a:cubicBezTo>
                <a:cubicBezTo>
                  <a:pt x="3650542" y="1984743"/>
                  <a:pt x="3650876" y="1973599"/>
                  <a:pt x="3648847" y="1863090"/>
                </a:cubicBezTo>
                <a:lnTo>
                  <a:pt x="3647018" y="1763554"/>
                </a:lnTo>
                <a:lnTo>
                  <a:pt x="3635454" y="1775117"/>
                </a:lnTo>
                <a:cubicBezTo>
                  <a:pt x="3628139" y="1782432"/>
                  <a:pt x="3622053" y="1832905"/>
                  <a:pt x="3618852" y="1912753"/>
                </a:cubicBezTo>
                <a:lnTo>
                  <a:pt x="3613804" y="2038826"/>
                </a:lnTo>
                <a:lnTo>
                  <a:pt x="3608984" y="1967389"/>
                </a:lnTo>
                <a:lnTo>
                  <a:pt x="3604155" y="1895951"/>
                </a:lnTo>
                <a:lnTo>
                  <a:pt x="3586582" y="1981676"/>
                </a:lnTo>
                <a:cubicBezTo>
                  <a:pt x="3576914" y="2028825"/>
                  <a:pt x="3565560" y="2071688"/>
                  <a:pt x="3561331" y="2076926"/>
                </a:cubicBezTo>
                <a:cubicBezTo>
                  <a:pt x="3557111" y="2082165"/>
                  <a:pt x="3542529" y="2119722"/>
                  <a:pt x="3528927" y="2160384"/>
                </a:cubicBezTo>
                <a:cubicBezTo>
                  <a:pt x="3507229" y="2225259"/>
                  <a:pt x="3465843" y="2312841"/>
                  <a:pt x="3386080" y="2462689"/>
                </a:cubicBezTo>
                <a:cubicBezTo>
                  <a:pt x="3373526" y="2486263"/>
                  <a:pt x="3360401" y="2518086"/>
                  <a:pt x="3356905" y="2533412"/>
                </a:cubicBezTo>
                <a:lnTo>
                  <a:pt x="3350543" y="2561263"/>
                </a:lnTo>
                <a:lnTo>
                  <a:pt x="3367164" y="2547700"/>
                </a:lnTo>
                <a:cubicBezTo>
                  <a:pt x="3428409" y="2497693"/>
                  <a:pt x="3567456" y="2222602"/>
                  <a:pt x="3594592" y="2097767"/>
                </a:cubicBezTo>
                <a:cubicBezTo>
                  <a:pt x="3602422" y="2061743"/>
                  <a:pt x="3607699" y="2049494"/>
                  <a:pt x="3608165" y="2066268"/>
                </a:cubicBezTo>
                <a:cubicBezTo>
                  <a:pt x="3608575" y="2081365"/>
                  <a:pt x="3595535" y="2132800"/>
                  <a:pt x="3579171" y="2180568"/>
                </a:cubicBezTo>
                <a:cubicBezTo>
                  <a:pt x="3531746" y="2319071"/>
                  <a:pt x="3457975" y="2455602"/>
                  <a:pt x="3379813" y="2549528"/>
                </a:cubicBezTo>
                <a:cubicBezTo>
                  <a:pt x="3359687" y="2573722"/>
                  <a:pt x="3340332" y="2605869"/>
                  <a:pt x="3336808" y="2620966"/>
                </a:cubicBezTo>
                <a:lnTo>
                  <a:pt x="3330397" y="2648426"/>
                </a:lnTo>
                <a:lnTo>
                  <a:pt x="3403911" y="2576989"/>
                </a:lnTo>
                <a:cubicBezTo>
                  <a:pt x="3568389" y="2417159"/>
                  <a:pt x="3826555" y="2122313"/>
                  <a:pt x="3827564" y="2093147"/>
                </a:cubicBezTo>
                <a:cubicBezTo>
                  <a:pt x="3827802" y="2086356"/>
                  <a:pt x="3845490" y="2024205"/>
                  <a:pt x="3866883" y="1955035"/>
                </a:cubicBezTo>
                <a:lnTo>
                  <a:pt x="3905774" y="1829276"/>
                </a:lnTo>
                <a:lnTo>
                  <a:pt x="3899545" y="1746504"/>
                </a:lnTo>
                <a:cubicBezTo>
                  <a:pt x="3896125" y="1700984"/>
                  <a:pt x="3890315" y="1652464"/>
                  <a:pt x="3886629" y="1638681"/>
                </a:cubicBezTo>
                <a:lnTo>
                  <a:pt x="3879923" y="1613630"/>
                </a:lnTo>
                <a:lnTo>
                  <a:pt x="3868245" y="1657293"/>
                </a:lnTo>
                <a:close/>
                <a:moveTo>
                  <a:pt x="3659181" y="1667351"/>
                </a:moveTo>
                <a:cubicBezTo>
                  <a:pt x="3653295" y="1695717"/>
                  <a:pt x="3651733" y="1765059"/>
                  <a:pt x="3655305" y="1838801"/>
                </a:cubicBezTo>
                <a:lnTo>
                  <a:pt x="3661305" y="1962626"/>
                </a:lnTo>
                <a:lnTo>
                  <a:pt x="3679069" y="1882674"/>
                </a:lnTo>
                <a:lnTo>
                  <a:pt x="3696833" y="1802721"/>
                </a:lnTo>
                <a:lnTo>
                  <a:pt x="3690547" y="1738875"/>
                </a:lnTo>
                <a:cubicBezTo>
                  <a:pt x="3687080" y="1703765"/>
                  <a:pt x="3680832" y="1662589"/>
                  <a:pt x="3676660" y="1647387"/>
                </a:cubicBezTo>
                <a:lnTo>
                  <a:pt x="3669059" y="1619726"/>
                </a:lnTo>
                <a:lnTo>
                  <a:pt x="3659181" y="1667351"/>
                </a:lnTo>
                <a:close/>
                <a:moveTo>
                  <a:pt x="2504018" y="1651911"/>
                </a:moveTo>
                <a:cubicBezTo>
                  <a:pt x="2504018" y="1662932"/>
                  <a:pt x="2515334" y="1674485"/>
                  <a:pt x="2533469" y="1682001"/>
                </a:cubicBezTo>
                <a:lnTo>
                  <a:pt x="2562930" y="1694202"/>
                </a:lnTo>
                <a:lnTo>
                  <a:pt x="2571426" y="1680782"/>
                </a:lnTo>
                <a:cubicBezTo>
                  <a:pt x="2584704" y="1659798"/>
                  <a:pt x="2582285" y="1655645"/>
                  <a:pt x="2550224" y="1644472"/>
                </a:cubicBezTo>
                <a:cubicBezTo>
                  <a:pt x="2509485" y="1630270"/>
                  <a:pt x="2504018" y="1631147"/>
                  <a:pt x="2504018" y="1651911"/>
                </a:cubicBezTo>
                <a:close/>
                <a:moveTo>
                  <a:pt x="2664314" y="1672114"/>
                </a:moveTo>
                <a:cubicBezTo>
                  <a:pt x="2654389" y="1695736"/>
                  <a:pt x="2651941" y="1712205"/>
                  <a:pt x="2657799" y="1715834"/>
                </a:cubicBezTo>
                <a:cubicBezTo>
                  <a:pt x="2662981" y="1719034"/>
                  <a:pt x="2668705" y="1720148"/>
                  <a:pt x="2670534" y="1718310"/>
                </a:cubicBezTo>
                <a:cubicBezTo>
                  <a:pt x="2674868" y="1713957"/>
                  <a:pt x="2686784" y="1633985"/>
                  <a:pt x="2683069" y="1634109"/>
                </a:cubicBezTo>
                <a:cubicBezTo>
                  <a:pt x="2681507" y="1634166"/>
                  <a:pt x="2673067" y="1651264"/>
                  <a:pt x="2664314" y="1672114"/>
                </a:cubicBezTo>
                <a:close/>
                <a:moveTo>
                  <a:pt x="3558102" y="1663884"/>
                </a:moveTo>
                <a:cubicBezTo>
                  <a:pt x="3550339" y="1693136"/>
                  <a:pt x="3562150" y="1903924"/>
                  <a:pt x="3570999" y="1893999"/>
                </a:cubicBezTo>
                <a:cubicBezTo>
                  <a:pt x="3574714" y="1889836"/>
                  <a:pt x="3582724" y="1865919"/>
                  <a:pt x="3588792" y="1840849"/>
                </a:cubicBezTo>
                <a:lnTo>
                  <a:pt x="3599831" y="1795272"/>
                </a:lnTo>
                <a:lnTo>
                  <a:pt x="3588934" y="1731312"/>
                </a:lnTo>
                <a:cubicBezTo>
                  <a:pt x="3582934" y="1696136"/>
                  <a:pt x="3574885" y="1661503"/>
                  <a:pt x="3571056" y="1654359"/>
                </a:cubicBezTo>
                <a:lnTo>
                  <a:pt x="3564084" y="1641367"/>
                </a:lnTo>
                <a:lnTo>
                  <a:pt x="3558102" y="1663884"/>
                </a:lnTo>
                <a:close/>
                <a:moveTo>
                  <a:pt x="1993478" y="1680248"/>
                </a:moveTo>
                <a:cubicBezTo>
                  <a:pt x="1947129" y="1714157"/>
                  <a:pt x="1927250" y="1737008"/>
                  <a:pt x="1918126" y="1766830"/>
                </a:cubicBezTo>
                <a:lnTo>
                  <a:pt x="1911010" y="1790119"/>
                </a:lnTo>
                <a:lnTo>
                  <a:pt x="1971770" y="1739475"/>
                </a:lnTo>
                <a:cubicBezTo>
                  <a:pt x="2056333" y="1668980"/>
                  <a:pt x="2073726" y="1621527"/>
                  <a:pt x="1993478" y="1680248"/>
                </a:cubicBezTo>
                <a:close/>
                <a:moveTo>
                  <a:pt x="3452346" y="1677924"/>
                </a:moveTo>
                <a:cubicBezTo>
                  <a:pt x="3448907" y="1691602"/>
                  <a:pt x="3449117" y="1750447"/>
                  <a:pt x="3452803" y="1808693"/>
                </a:cubicBezTo>
                <a:lnTo>
                  <a:pt x="3459509" y="1914592"/>
                </a:lnTo>
                <a:lnTo>
                  <a:pt x="3472853" y="1876701"/>
                </a:lnTo>
                <a:cubicBezTo>
                  <a:pt x="3488779" y="1831486"/>
                  <a:pt x="3490103" y="1745161"/>
                  <a:pt x="3475701" y="1691650"/>
                </a:cubicBezTo>
                <a:cubicBezTo>
                  <a:pt x="3469986" y="1670428"/>
                  <a:pt x="3463795" y="1653064"/>
                  <a:pt x="3461947" y="1653064"/>
                </a:cubicBezTo>
                <a:cubicBezTo>
                  <a:pt x="3460099" y="1653064"/>
                  <a:pt x="3455775" y="1664256"/>
                  <a:pt x="3452346" y="1677924"/>
                </a:cubicBezTo>
                <a:close/>
                <a:moveTo>
                  <a:pt x="1208618" y="1681639"/>
                </a:moveTo>
                <a:cubicBezTo>
                  <a:pt x="1203008" y="1692116"/>
                  <a:pt x="1200569" y="1700689"/>
                  <a:pt x="1203189" y="1700689"/>
                </a:cubicBezTo>
                <a:cubicBezTo>
                  <a:pt x="1205808" y="1700689"/>
                  <a:pt x="1212533" y="1692116"/>
                  <a:pt x="1218143" y="1681639"/>
                </a:cubicBezTo>
                <a:cubicBezTo>
                  <a:pt x="1223753" y="1671161"/>
                  <a:pt x="1226191" y="1662589"/>
                  <a:pt x="1223572" y="1662589"/>
                </a:cubicBezTo>
                <a:cubicBezTo>
                  <a:pt x="1220953" y="1662589"/>
                  <a:pt x="1214228" y="1671161"/>
                  <a:pt x="1208618" y="1681639"/>
                </a:cubicBezTo>
                <a:close/>
                <a:moveTo>
                  <a:pt x="2608793" y="1670771"/>
                </a:moveTo>
                <a:cubicBezTo>
                  <a:pt x="2608793" y="1675895"/>
                  <a:pt x="2606192" y="1686859"/>
                  <a:pt x="2603011" y="1695145"/>
                </a:cubicBezTo>
                <a:cubicBezTo>
                  <a:pt x="2599830" y="1703432"/>
                  <a:pt x="2601478" y="1710214"/>
                  <a:pt x="2606659" y="1710214"/>
                </a:cubicBezTo>
                <a:cubicBezTo>
                  <a:pt x="2619280" y="1710214"/>
                  <a:pt x="2628367" y="1673562"/>
                  <a:pt x="2617423" y="1666799"/>
                </a:cubicBezTo>
                <a:cubicBezTo>
                  <a:pt x="2612679" y="1663865"/>
                  <a:pt x="2608793" y="1665656"/>
                  <a:pt x="2608793" y="1670771"/>
                </a:cubicBezTo>
                <a:close/>
                <a:moveTo>
                  <a:pt x="2714320" y="1677667"/>
                </a:moveTo>
                <a:cubicBezTo>
                  <a:pt x="2714777" y="1688764"/>
                  <a:pt x="2717035" y="1691021"/>
                  <a:pt x="2720073" y="1683430"/>
                </a:cubicBezTo>
                <a:cubicBezTo>
                  <a:pt x="2722826" y="1676553"/>
                  <a:pt x="2722483" y="1668332"/>
                  <a:pt x="2719321" y="1665170"/>
                </a:cubicBezTo>
                <a:cubicBezTo>
                  <a:pt x="2716159" y="1662008"/>
                  <a:pt x="2713911" y="1667627"/>
                  <a:pt x="2714320" y="1677667"/>
                </a:cubicBezTo>
                <a:close/>
                <a:moveTo>
                  <a:pt x="4153853" y="1715834"/>
                </a:moveTo>
                <a:cubicBezTo>
                  <a:pt x="4137032" y="1745113"/>
                  <a:pt x="4123268" y="1775784"/>
                  <a:pt x="4123268" y="1783985"/>
                </a:cubicBezTo>
                <a:lnTo>
                  <a:pt x="4123268" y="1798892"/>
                </a:lnTo>
                <a:lnTo>
                  <a:pt x="4143327" y="1780746"/>
                </a:lnTo>
                <a:cubicBezTo>
                  <a:pt x="4179180" y="1748323"/>
                  <a:pt x="4214460" y="1662589"/>
                  <a:pt x="4191953" y="1662589"/>
                </a:cubicBezTo>
                <a:cubicBezTo>
                  <a:pt x="4187819" y="1662589"/>
                  <a:pt x="4170674" y="1686544"/>
                  <a:pt x="4153853" y="1715834"/>
                </a:cubicBezTo>
                <a:close/>
                <a:moveTo>
                  <a:pt x="3033351" y="1701232"/>
                </a:moveTo>
                <a:cubicBezTo>
                  <a:pt x="3027578" y="1729607"/>
                  <a:pt x="3048667" y="1886560"/>
                  <a:pt x="3059725" y="1897628"/>
                </a:cubicBezTo>
                <a:cubicBezTo>
                  <a:pt x="3061383" y="1899285"/>
                  <a:pt x="3067555" y="1879787"/>
                  <a:pt x="3073432" y="1854298"/>
                </a:cubicBezTo>
                <a:lnTo>
                  <a:pt x="3084128" y="1807969"/>
                </a:lnTo>
                <a:lnTo>
                  <a:pt x="3062183" y="1737655"/>
                </a:lnTo>
                <a:lnTo>
                  <a:pt x="3040247" y="1667351"/>
                </a:lnTo>
                <a:lnTo>
                  <a:pt x="3033351" y="1701232"/>
                </a:lnTo>
                <a:close/>
                <a:moveTo>
                  <a:pt x="3241501" y="1695345"/>
                </a:moveTo>
                <a:cubicBezTo>
                  <a:pt x="3235576" y="1718929"/>
                  <a:pt x="3238519" y="1765164"/>
                  <a:pt x="3253635" y="1886398"/>
                </a:cubicBezTo>
                <a:lnTo>
                  <a:pt x="3259569" y="1934004"/>
                </a:lnTo>
                <a:lnTo>
                  <a:pt x="3271600" y="1900685"/>
                </a:lnTo>
                <a:cubicBezTo>
                  <a:pt x="3287544" y="1856489"/>
                  <a:pt x="3287611" y="1803235"/>
                  <a:pt x="3271780" y="1735969"/>
                </a:cubicBezTo>
                <a:cubicBezTo>
                  <a:pt x="3256226" y="1669866"/>
                  <a:pt x="3249997" y="1661503"/>
                  <a:pt x="3241501" y="1695345"/>
                </a:cubicBezTo>
                <a:close/>
                <a:moveTo>
                  <a:pt x="3354915" y="1700689"/>
                </a:moveTo>
                <a:cubicBezTo>
                  <a:pt x="3346247" y="1731331"/>
                  <a:pt x="3353267" y="1886360"/>
                  <a:pt x="3363792" y="1896894"/>
                </a:cubicBezTo>
                <a:cubicBezTo>
                  <a:pt x="3366154" y="1899257"/>
                  <a:pt x="3373203" y="1876435"/>
                  <a:pt x="3379461" y="1846183"/>
                </a:cubicBezTo>
                <a:lnTo>
                  <a:pt x="3390834" y="1791176"/>
                </a:lnTo>
                <a:lnTo>
                  <a:pt x="3377584" y="1729264"/>
                </a:lnTo>
                <a:lnTo>
                  <a:pt x="3364335" y="1667351"/>
                </a:lnTo>
                <a:lnTo>
                  <a:pt x="3354915" y="1700689"/>
                </a:lnTo>
                <a:close/>
                <a:moveTo>
                  <a:pt x="2492045" y="1699498"/>
                </a:moveTo>
                <a:lnTo>
                  <a:pt x="2487378" y="1717358"/>
                </a:lnTo>
                <a:lnTo>
                  <a:pt x="2519829" y="1732836"/>
                </a:lnTo>
                <a:cubicBezTo>
                  <a:pt x="2560111" y="1752048"/>
                  <a:pt x="2557910" y="1752257"/>
                  <a:pt x="2564130" y="1728492"/>
                </a:cubicBezTo>
                <a:lnTo>
                  <a:pt x="2569312" y="1708661"/>
                </a:lnTo>
                <a:lnTo>
                  <a:pt x="2536974" y="1695155"/>
                </a:lnTo>
                <a:cubicBezTo>
                  <a:pt x="2496455" y="1678229"/>
                  <a:pt x="2497636" y="1678114"/>
                  <a:pt x="2492045" y="1699498"/>
                </a:cubicBezTo>
                <a:close/>
                <a:moveTo>
                  <a:pt x="2920527" y="1700032"/>
                </a:moveTo>
                <a:cubicBezTo>
                  <a:pt x="2917698" y="1710842"/>
                  <a:pt x="2920975" y="1742208"/>
                  <a:pt x="2927795" y="1769716"/>
                </a:cubicBezTo>
                <a:cubicBezTo>
                  <a:pt x="2934624" y="1797234"/>
                  <a:pt x="2943282" y="1832610"/>
                  <a:pt x="2947045" y="1848326"/>
                </a:cubicBezTo>
                <a:lnTo>
                  <a:pt x="2953874" y="1876901"/>
                </a:lnTo>
                <a:lnTo>
                  <a:pt x="2961637" y="1857851"/>
                </a:lnTo>
                <a:cubicBezTo>
                  <a:pt x="2974324" y="1826724"/>
                  <a:pt x="2971772" y="1779937"/>
                  <a:pt x="2955027" y="1736598"/>
                </a:cubicBezTo>
                <a:cubicBezTo>
                  <a:pt x="2934757" y="1684153"/>
                  <a:pt x="2926871" y="1675790"/>
                  <a:pt x="2920527" y="1700032"/>
                </a:cubicBezTo>
                <a:close/>
                <a:moveTo>
                  <a:pt x="2814323" y="1707861"/>
                </a:moveTo>
                <a:cubicBezTo>
                  <a:pt x="2808599" y="1725911"/>
                  <a:pt x="2851271" y="1841011"/>
                  <a:pt x="2858786" y="1827771"/>
                </a:cubicBezTo>
                <a:cubicBezTo>
                  <a:pt x="2861291" y="1823361"/>
                  <a:pt x="2866216" y="1807731"/>
                  <a:pt x="2869730" y="1793034"/>
                </a:cubicBezTo>
                <a:lnTo>
                  <a:pt x="2876121" y="1766306"/>
                </a:lnTo>
                <a:lnTo>
                  <a:pt x="2855005" y="1728740"/>
                </a:lnTo>
                <a:cubicBezTo>
                  <a:pt x="2831792" y="1687449"/>
                  <a:pt x="2822343" y="1682591"/>
                  <a:pt x="2814323" y="1707861"/>
                </a:cubicBezTo>
                <a:close/>
                <a:moveTo>
                  <a:pt x="3138554" y="1713890"/>
                </a:moveTo>
                <a:cubicBezTo>
                  <a:pt x="3131306" y="1742789"/>
                  <a:pt x="3142241" y="1900714"/>
                  <a:pt x="3151489" y="1900714"/>
                </a:cubicBezTo>
                <a:cubicBezTo>
                  <a:pt x="3155052" y="1900714"/>
                  <a:pt x="3162634" y="1880359"/>
                  <a:pt x="3168339" y="1855470"/>
                </a:cubicBezTo>
                <a:cubicBezTo>
                  <a:pt x="3184131" y="1786576"/>
                  <a:pt x="3155023" y="1648254"/>
                  <a:pt x="3138554" y="1713890"/>
                </a:cubicBezTo>
                <a:close/>
                <a:moveTo>
                  <a:pt x="2747572" y="1716672"/>
                </a:moveTo>
                <a:cubicBezTo>
                  <a:pt x="2744133" y="1725635"/>
                  <a:pt x="2747715" y="1738922"/>
                  <a:pt x="2755735" y="1746933"/>
                </a:cubicBezTo>
                <a:lnTo>
                  <a:pt x="2770023" y="1761220"/>
                </a:lnTo>
                <a:lnTo>
                  <a:pt x="2776147" y="1745247"/>
                </a:lnTo>
                <a:cubicBezTo>
                  <a:pt x="2783272" y="1726692"/>
                  <a:pt x="2775309" y="1700689"/>
                  <a:pt x="2762507" y="1700689"/>
                </a:cubicBezTo>
                <a:cubicBezTo>
                  <a:pt x="2757669" y="1700689"/>
                  <a:pt x="2750944" y="1707880"/>
                  <a:pt x="2747572" y="1716672"/>
                </a:cubicBezTo>
                <a:close/>
                <a:moveTo>
                  <a:pt x="2700995" y="1730378"/>
                </a:moveTo>
                <a:cubicBezTo>
                  <a:pt x="2697671" y="1743075"/>
                  <a:pt x="2704824" y="1764297"/>
                  <a:pt x="2720321" y="1787719"/>
                </a:cubicBezTo>
                <a:cubicBezTo>
                  <a:pt x="2733856" y="1808169"/>
                  <a:pt x="2742476" y="1827352"/>
                  <a:pt x="2739476" y="1830353"/>
                </a:cubicBezTo>
                <a:cubicBezTo>
                  <a:pt x="2736476" y="1833353"/>
                  <a:pt x="2727093" y="1822409"/>
                  <a:pt x="2718626" y="1806035"/>
                </a:cubicBezTo>
                <a:cubicBezTo>
                  <a:pt x="2704100" y="1777956"/>
                  <a:pt x="2685203" y="1773955"/>
                  <a:pt x="2684821" y="1798882"/>
                </a:cubicBezTo>
                <a:cubicBezTo>
                  <a:pt x="2684545" y="1816322"/>
                  <a:pt x="2717644" y="1919592"/>
                  <a:pt x="2723531" y="1919678"/>
                </a:cubicBezTo>
                <a:cubicBezTo>
                  <a:pt x="2726398" y="1919726"/>
                  <a:pt x="2736314" y="1887207"/>
                  <a:pt x="2745572" y="1847421"/>
                </a:cubicBezTo>
                <a:lnTo>
                  <a:pt x="2762402" y="1775069"/>
                </a:lnTo>
                <a:lnTo>
                  <a:pt x="2740371" y="1742704"/>
                </a:lnTo>
                <a:cubicBezTo>
                  <a:pt x="2714654" y="1704946"/>
                  <a:pt x="2708177" y="1702918"/>
                  <a:pt x="2700995" y="1730378"/>
                </a:cubicBezTo>
                <a:close/>
                <a:moveTo>
                  <a:pt x="4225976" y="1726883"/>
                </a:moveTo>
                <a:cubicBezTo>
                  <a:pt x="4203888" y="1752210"/>
                  <a:pt x="4187638" y="1787281"/>
                  <a:pt x="4194715" y="1794358"/>
                </a:cubicBezTo>
                <a:cubicBezTo>
                  <a:pt x="4201630" y="1801273"/>
                  <a:pt x="4221775" y="1777241"/>
                  <a:pt x="4243302" y="1736408"/>
                </a:cubicBezTo>
                <a:cubicBezTo>
                  <a:pt x="4258761" y="1707080"/>
                  <a:pt x="4248274" y="1701317"/>
                  <a:pt x="4225976" y="1726883"/>
                </a:cubicBezTo>
                <a:close/>
                <a:moveTo>
                  <a:pt x="890275" y="1741084"/>
                </a:moveTo>
                <a:cubicBezTo>
                  <a:pt x="881988" y="1753734"/>
                  <a:pt x="870625" y="1789462"/>
                  <a:pt x="865034" y="1820494"/>
                </a:cubicBezTo>
                <a:cubicBezTo>
                  <a:pt x="855918" y="1871015"/>
                  <a:pt x="834135" y="1963845"/>
                  <a:pt x="807655" y="2065020"/>
                </a:cubicBezTo>
                <a:cubicBezTo>
                  <a:pt x="802236" y="2085737"/>
                  <a:pt x="792463" y="2100739"/>
                  <a:pt x="784386" y="2100739"/>
                </a:cubicBezTo>
                <a:cubicBezTo>
                  <a:pt x="766736" y="2100739"/>
                  <a:pt x="766498" y="2103253"/>
                  <a:pt x="794282" y="1995964"/>
                </a:cubicBezTo>
                <a:cubicBezTo>
                  <a:pt x="817895" y="1904790"/>
                  <a:pt x="821724" y="1884388"/>
                  <a:pt x="813742" y="1892360"/>
                </a:cubicBezTo>
                <a:cubicBezTo>
                  <a:pt x="807398" y="1898704"/>
                  <a:pt x="696146" y="2291706"/>
                  <a:pt x="692736" y="2319814"/>
                </a:cubicBezTo>
                <a:cubicBezTo>
                  <a:pt x="688478" y="2354885"/>
                  <a:pt x="703871" y="2499713"/>
                  <a:pt x="712415" y="2504989"/>
                </a:cubicBezTo>
                <a:cubicBezTo>
                  <a:pt x="722502" y="2511228"/>
                  <a:pt x="741895" y="2423046"/>
                  <a:pt x="741895" y="2370915"/>
                </a:cubicBezTo>
                <a:cubicBezTo>
                  <a:pt x="741895" y="2346265"/>
                  <a:pt x="745733" y="2330587"/>
                  <a:pt x="750972" y="2333825"/>
                </a:cubicBezTo>
                <a:cubicBezTo>
                  <a:pt x="761449" y="2340293"/>
                  <a:pt x="765602" y="2325843"/>
                  <a:pt x="818018" y="2100739"/>
                </a:cubicBezTo>
                <a:cubicBezTo>
                  <a:pt x="839364" y="2009061"/>
                  <a:pt x="869901" y="1887607"/>
                  <a:pt x="885875" y="1830848"/>
                </a:cubicBezTo>
                <a:cubicBezTo>
                  <a:pt x="915621" y="1725111"/>
                  <a:pt x="916821" y="1700565"/>
                  <a:pt x="890275" y="1741084"/>
                </a:cubicBezTo>
                <a:close/>
                <a:moveTo>
                  <a:pt x="2596687" y="1725492"/>
                </a:moveTo>
                <a:cubicBezTo>
                  <a:pt x="2592867" y="1729311"/>
                  <a:pt x="2590019" y="1743513"/>
                  <a:pt x="2590343" y="1757048"/>
                </a:cubicBezTo>
                <a:lnTo>
                  <a:pt x="2590952" y="1781651"/>
                </a:lnTo>
                <a:lnTo>
                  <a:pt x="2600144" y="1758658"/>
                </a:lnTo>
                <a:cubicBezTo>
                  <a:pt x="2610050" y="1733874"/>
                  <a:pt x="2608002" y="1714186"/>
                  <a:pt x="2596687" y="1725492"/>
                </a:cubicBezTo>
                <a:close/>
                <a:moveTo>
                  <a:pt x="2641044" y="1733426"/>
                </a:moveTo>
                <a:cubicBezTo>
                  <a:pt x="2634034" y="1751686"/>
                  <a:pt x="2642778" y="1776889"/>
                  <a:pt x="2656123" y="1776889"/>
                </a:cubicBezTo>
                <a:cubicBezTo>
                  <a:pt x="2668772" y="1776889"/>
                  <a:pt x="2668972" y="1732264"/>
                  <a:pt x="2656351" y="1724463"/>
                </a:cubicBezTo>
                <a:cubicBezTo>
                  <a:pt x="2651074" y="1721196"/>
                  <a:pt x="2644188" y="1725235"/>
                  <a:pt x="2641044" y="1733426"/>
                </a:cubicBezTo>
                <a:close/>
                <a:moveTo>
                  <a:pt x="2481063" y="1744761"/>
                </a:moveTo>
                <a:cubicBezTo>
                  <a:pt x="2474833" y="1760982"/>
                  <a:pt x="2502370" y="1788557"/>
                  <a:pt x="2516238" y="1779984"/>
                </a:cubicBezTo>
                <a:cubicBezTo>
                  <a:pt x="2520449" y="1777384"/>
                  <a:pt x="2530145" y="1780432"/>
                  <a:pt x="2537775" y="1786757"/>
                </a:cubicBezTo>
                <a:lnTo>
                  <a:pt x="2551643" y="1798272"/>
                </a:lnTo>
                <a:lnTo>
                  <a:pt x="2551643" y="1778298"/>
                </a:lnTo>
                <a:cubicBezTo>
                  <a:pt x="2551643" y="1765821"/>
                  <a:pt x="2541108" y="1752876"/>
                  <a:pt x="2523544" y="1743799"/>
                </a:cubicBezTo>
                <a:cubicBezTo>
                  <a:pt x="2488740" y="1725797"/>
                  <a:pt x="2488330" y="1725806"/>
                  <a:pt x="2481063" y="1744761"/>
                </a:cubicBezTo>
                <a:close/>
                <a:moveTo>
                  <a:pt x="2905077" y="1781651"/>
                </a:moveTo>
                <a:cubicBezTo>
                  <a:pt x="2905306" y="1802606"/>
                  <a:pt x="2910878" y="1854041"/>
                  <a:pt x="2917451" y="1895951"/>
                </a:cubicBezTo>
                <a:lnTo>
                  <a:pt x="2929395" y="1972151"/>
                </a:lnTo>
                <a:lnTo>
                  <a:pt x="2936691" y="1928041"/>
                </a:lnTo>
                <a:cubicBezTo>
                  <a:pt x="2941139" y="1901171"/>
                  <a:pt x="2939510" y="1862090"/>
                  <a:pt x="2932519" y="1828029"/>
                </a:cubicBezTo>
                <a:cubicBezTo>
                  <a:pt x="2917222" y="1753457"/>
                  <a:pt x="2904516" y="1731988"/>
                  <a:pt x="2905077" y="1781651"/>
                </a:cubicBezTo>
                <a:close/>
                <a:moveTo>
                  <a:pt x="2274961" y="1782861"/>
                </a:moveTo>
                <a:cubicBezTo>
                  <a:pt x="2247291" y="1855622"/>
                  <a:pt x="2248434" y="1912458"/>
                  <a:pt x="2276989" y="1883902"/>
                </a:cubicBezTo>
                <a:cubicBezTo>
                  <a:pt x="2287657" y="1873234"/>
                  <a:pt x="2303421" y="1811627"/>
                  <a:pt x="2303764" y="1779270"/>
                </a:cubicBezTo>
                <a:cubicBezTo>
                  <a:pt x="2304079" y="1750047"/>
                  <a:pt x="2286610" y="1752219"/>
                  <a:pt x="2274961" y="1782861"/>
                </a:cubicBezTo>
                <a:close/>
                <a:moveTo>
                  <a:pt x="2614679" y="1782147"/>
                </a:moveTo>
                <a:cubicBezTo>
                  <a:pt x="2611565" y="1790281"/>
                  <a:pt x="2616194" y="1807902"/>
                  <a:pt x="2624966" y="1821304"/>
                </a:cubicBezTo>
                <a:lnTo>
                  <a:pt x="2640930" y="1845659"/>
                </a:lnTo>
                <a:lnTo>
                  <a:pt x="2648512" y="1825171"/>
                </a:lnTo>
                <a:cubicBezTo>
                  <a:pt x="2653151" y="1812646"/>
                  <a:pt x="2651560" y="1797434"/>
                  <a:pt x="2644436" y="1786023"/>
                </a:cubicBezTo>
                <a:cubicBezTo>
                  <a:pt x="2630376" y="1763516"/>
                  <a:pt x="2622242" y="1762449"/>
                  <a:pt x="2614679" y="1782147"/>
                </a:cubicBezTo>
                <a:close/>
                <a:moveTo>
                  <a:pt x="1071686" y="1791548"/>
                </a:moveTo>
                <a:cubicBezTo>
                  <a:pt x="1062495" y="1815494"/>
                  <a:pt x="1065200" y="1821675"/>
                  <a:pt x="1076430" y="1802368"/>
                </a:cubicBezTo>
                <a:cubicBezTo>
                  <a:pt x="1081992" y="1792805"/>
                  <a:pt x="1084536" y="1782975"/>
                  <a:pt x="1082078" y="1780527"/>
                </a:cubicBezTo>
                <a:cubicBezTo>
                  <a:pt x="1079630" y="1778070"/>
                  <a:pt x="1074944" y="1783032"/>
                  <a:pt x="1071686" y="1791548"/>
                </a:cubicBezTo>
                <a:close/>
                <a:moveTo>
                  <a:pt x="2465918" y="1794901"/>
                </a:moveTo>
                <a:cubicBezTo>
                  <a:pt x="2465918" y="1805578"/>
                  <a:pt x="2474805" y="1819075"/>
                  <a:pt x="2485673" y="1824885"/>
                </a:cubicBezTo>
                <a:lnTo>
                  <a:pt x="2505418" y="1835458"/>
                </a:lnTo>
                <a:lnTo>
                  <a:pt x="2502342" y="1808636"/>
                </a:lnTo>
                <a:cubicBezTo>
                  <a:pt x="2498636" y="1776403"/>
                  <a:pt x="2465918" y="1764068"/>
                  <a:pt x="2465918" y="1794901"/>
                </a:cubicBezTo>
                <a:close/>
                <a:moveTo>
                  <a:pt x="1210161" y="1810636"/>
                </a:moveTo>
                <a:cubicBezTo>
                  <a:pt x="1194206" y="1845659"/>
                  <a:pt x="1197254" y="1853136"/>
                  <a:pt x="1214504" y="1821294"/>
                </a:cubicBezTo>
                <a:cubicBezTo>
                  <a:pt x="1222562" y="1806416"/>
                  <a:pt x="1227373" y="1792472"/>
                  <a:pt x="1225201" y="1790290"/>
                </a:cubicBezTo>
                <a:cubicBezTo>
                  <a:pt x="1223020" y="1788119"/>
                  <a:pt x="1216257" y="1797272"/>
                  <a:pt x="1210161" y="1810636"/>
                </a:cubicBezTo>
                <a:close/>
                <a:moveTo>
                  <a:pt x="2577322" y="1805969"/>
                </a:moveTo>
                <a:cubicBezTo>
                  <a:pt x="2574474" y="1816856"/>
                  <a:pt x="2583285" y="1849584"/>
                  <a:pt x="2597182" y="1879787"/>
                </a:cubicBezTo>
                <a:lnTo>
                  <a:pt x="2622147" y="1934051"/>
                </a:lnTo>
                <a:lnTo>
                  <a:pt x="2630786" y="1897980"/>
                </a:lnTo>
                <a:lnTo>
                  <a:pt x="2639425" y="1861899"/>
                </a:lnTo>
                <a:lnTo>
                  <a:pt x="2614451" y="1824161"/>
                </a:lnTo>
                <a:cubicBezTo>
                  <a:pt x="2600716" y="1803397"/>
                  <a:pt x="2587885" y="1786414"/>
                  <a:pt x="2585952" y="1786414"/>
                </a:cubicBezTo>
                <a:cubicBezTo>
                  <a:pt x="2584018" y="1786414"/>
                  <a:pt x="2580142" y="1795215"/>
                  <a:pt x="2577322" y="1805969"/>
                </a:cubicBezTo>
                <a:close/>
                <a:moveTo>
                  <a:pt x="3915080" y="1901133"/>
                </a:moveTo>
                <a:cubicBezTo>
                  <a:pt x="3897487" y="1964388"/>
                  <a:pt x="3885286" y="2018338"/>
                  <a:pt x="3887962" y="2021014"/>
                </a:cubicBezTo>
                <a:cubicBezTo>
                  <a:pt x="3890639" y="2023691"/>
                  <a:pt x="3906279" y="2006337"/>
                  <a:pt x="3922710" y="1982448"/>
                </a:cubicBezTo>
                <a:lnTo>
                  <a:pt x="3952589" y="1939023"/>
                </a:lnTo>
                <a:lnTo>
                  <a:pt x="3949827" y="1862566"/>
                </a:lnTo>
                <a:lnTo>
                  <a:pt x="3947055" y="1786118"/>
                </a:lnTo>
                <a:lnTo>
                  <a:pt x="3915080" y="1901133"/>
                </a:lnTo>
                <a:close/>
                <a:moveTo>
                  <a:pt x="4253618" y="1820075"/>
                </a:moveTo>
                <a:cubicBezTo>
                  <a:pt x="4234215" y="1860766"/>
                  <a:pt x="4234082" y="1862614"/>
                  <a:pt x="4250665" y="1862614"/>
                </a:cubicBezTo>
                <a:cubicBezTo>
                  <a:pt x="4264952" y="1862614"/>
                  <a:pt x="4296251" y="1806131"/>
                  <a:pt x="4288727" y="1793939"/>
                </a:cubicBezTo>
                <a:cubicBezTo>
                  <a:pt x="4279649" y="1779260"/>
                  <a:pt x="4269467" y="1786833"/>
                  <a:pt x="4253618" y="1820075"/>
                </a:cubicBezTo>
                <a:close/>
                <a:moveTo>
                  <a:pt x="1252661" y="1829648"/>
                </a:moveTo>
                <a:cubicBezTo>
                  <a:pt x="1243470" y="1853594"/>
                  <a:pt x="1246175" y="1859775"/>
                  <a:pt x="1257405" y="1840468"/>
                </a:cubicBezTo>
                <a:cubicBezTo>
                  <a:pt x="1262967" y="1830905"/>
                  <a:pt x="1265511" y="1821075"/>
                  <a:pt x="1263053" y="1818627"/>
                </a:cubicBezTo>
                <a:cubicBezTo>
                  <a:pt x="1260605" y="1816170"/>
                  <a:pt x="1255919" y="1821132"/>
                  <a:pt x="1252661" y="1829648"/>
                </a:cubicBezTo>
                <a:close/>
                <a:moveTo>
                  <a:pt x="2524982" y="1826943"/>
                </a:moveTo>
                <a:lnTo>
                  <a:pt x="2512619" y="1841868"/>
                </a:lnTo>
                <a:lnTo>
                  <a:pt x="2523239" y="1848431"/>
                </a:lnTo>
                <a:cubicBezTo>
                  <a:pt x="2537336" y="1857146"/>
                  <a:pt x="2544547" y="1848879"/>
                  <a:pt x="2540575" y="1828543"/>
                </a:cubicBezTo>
                <a:lnTo>
                  <a:pt x="2537355" y="1812027"/>
                </a:lnTo>
                <a:lnTo>
                  <a:pt x="2524982" y="1826943"/>
                </a:lnTo>
                <a:close/>
                <a:moveTo>
                  <a:pt x="1052636" y="1839173"/>
                </a:moveTo>
                <a:cubicBezTo>
                  <a:pt x="1043445" y="1863119"/>
                  <a:pt x="1046150" y="1869300"/>
                  <a:pt x="1057380" y="1849993"/>
                </a:cubicBezTo>
                <a:cubicBezTo>
                  <a:pt x="1062942" y="1840430"/>
                  <a:pt x="1065486" y="1830600"/>
                  <a:pt x="1063028" y="1828152"/>
                </a:cubicBezTo>
                <a:cubicBezTo>
                  <a:pt x="1060580" y="1825695"/>
                  <a:pt x="1055894" y="1830657"/>
                  <a:pt x="1052636" y="1839173"/>
                </a:cubicBezTo>
                <a:close/>
                <a:moveTo>
                  <a:pt x="2453631" y="1843583"/>
                </a:moveTo>
                <a:cubicBezTo>
                  <a:pt x="2450687" y="1854822"/>
                  <a:pt x="2454412" y="1865890"/>
                  <a:pt x="2462679" y="1870510"/>
                </a:cubicBezTo>
                <a:cubicBezTo>
                  <a:pt x="2470395" y="1874834"/>
                  <a:pt x="2484549" y="1890312"/>
                  <a:pt x="2494131" y="1904924"/>
                </a:cubicBezTo>
                <a:lnTo>
                  <a:pt x="2511552" y="1931480"/>
                </a:lnTo>
                <a:lnTo>
                  <a:pt x="2518477" y="1899942"/>
                </a:lnTo>
                <a:lnTo>
                  <a:pt x="2525401" y="1868405"/>
                </a:lnTo>
                <a:lnTo>
                  <a:pt x="2499893" y="1846459"/>
                </a:lnTo>
                <a:cubicBezTo>
                  <a:pt x="2468623" y="1819561"/>
                  <a:pt x="2460051" y="1819027"/>
                  <a:pt x="2453631" y="1843583"/>
                </a:cubicBezTo>
                <a:close/>
                <a:moveTo>
                  <a:pt x="818847" y="1868167"/>
                </a:moveTo>
                <a:cubicBezTo>
                  <a:pt x="819304" y="1879264"/>
                  <a:pt x="821562" y="1881521"/>
                  <a:pt x="824600" y="1873930"/>
                </a:cubicBezTo>
                <a:cubicBezTo>
                  <a:pt x="827353" y="1867053"/>
                  <a:pt x="827010" y="1858832"/>
                  <a:pt x="823848" y="1855670"/>
                </a:cubicBezTo>
                <a:cubicBezTo>
                  <a:pt x="820685" y="1852508"/>
                  <a:pt x="818438" y="1858127"/>
                  <a:pt x="818847" y="1868167"/>
                </a:cubicBezTo>
                <a:close/>
                <a:moveTo>
                  <a:pt x="1185986" y="1867748"/>
                </a:moveTo>
                <a:cubicBezTo>
                  <a:pt x="1176795" y="1891694"/>
                  <a:pt x="1179500" y="1897875"/>
                  <a:pt x="1190730" y="1878568"/>
                </a:cubicBezTo>
                <a:cubicBezTo>
                  <a:pt x="1196292" y="1869005"/>
                  <a:pt x="1198836" y="1859175"/>
                  <a:pt x="1196378" y="1856727"/>
                </a:cubicBezTo>
                <a:cubicBezTo>
                  <a:pt x="1193930" y="1854270"/>
                  <a:pt x="1189244" y="1859232"/>
                  <a:pt x="1185986" y="1867748"/>
                </a:cubicBezTo>
                <a:close/>
                <a:moveTo>
                  <a:pt x="739485" y="1926460"/>
                </a:moveTo>
                <a:lnTo>
                  <a:pt x="706224" y="1972151"/>
                </a:lnTo>
                <a:lnTo>
                  <a:pt x="699880" y="2029301"/>
                </a:lnTo>
                <a:cubicBezTo>
                  <a:pt x="689498" y="2122837"/>
                  <a:pt x="644625" y="2314213"/>
                  <a:pt x="630309" y="2326015"/>
                </a:cubicBezTo>
                <a:cubicBezTo>
                  <a:pt x="621184" y="2333539"/>
                  <a:pt x="617927" y="2352961"/>
                  <a:pt x="619917" y="2387927"/>
                </a:cubicBezTo>
                <a:lnTo>
                  <a:pt x="622832" y="2438876"/>
                </a:lnTo>
                <a:lnTo>
                  <a:pt x="638310" y="2386489"/>
                </a:lnTo>
                <a:cubicBezTo>
                  <a:pt x="646816" y="2357676"/>
                  <a:pt x="669819" y="2276237"/>
                  <a:pt x="689421" y="2205514"/>
                </a:cubicBezTo>
                <a:cubicBezTo>
                  <a:pt x="709024" y="2134791"/>
                  <a:pt x="737456" y="2034454"/>
                  <a:pt x="752610" y="1982553"/>
                </a:cubicBezTo>
                <a:cubicBezTo>
                  <a:pt x="767755" y="1930641"/>
                  <a:pt x="778490" y="1886512"/>
                  <a:pt x="776451" y="1884474"/>
                </a:cubicBezTo>
                <a:cubicBezTo>
                  <a:pt x="774413" y="1882435"/>
                  <a:pt x="757782" y="1901333"/>
                  <a:pt x="739485" y="1926460"/>
                </a:cubicBezTo>
                <a:close/>
                <a:moveTo>
                  <a:pt x="2346951" y="1891036"/>
                </a:moveTo>
                <a:cubicBezTo>
                  <a:pt x="2339931" y="1902400"/>
                  <a:pt x="2348846" y="1919764"/>
                  <a:pt x="2361705" y="1919764"/>
                </a:cubicBezTo>
                <a:cubicBezTo>
                  <a:pt x="2373297" y="1919764"/>
                  <a:pt x="2373373" y="1893980"/>
                  <a:pt x="2361800" y="1886836"/>
                </a:cubicBezTo>
                <a:cubicBezTo>
                  <a:pt x="2356923" y="1883816"/>
                  <a:pt x="2350246" y="1885712"/>
                  <a:pt x="2346951" y="1891036"/>
                </a:cubicBezTo>
                <a:close/>
                <a:moveTo>
                  <a:pt x="4079148" y="1948529"/>
                </a:moveTo>
                <a:cubicBezTo>
                  <a:pt x="4065213" y="1969599"/>
                  <a:pt x="4056926" y="1989954"/>
                  <a:pt x="4060746" y="1993773"/>
                </a:cubicBezTo>
                <a:cubicBezTo>
                  <a:pt x="4069633" y="2002650"/>
                  <a:pt x="4123268" y="1943119"/>
                  <a:pt x="4123268" y="1924374"/>
                </a:cubicBezTo>
                <a:cubicBezTo>
                  <a:pt x="4123268" y="1899333"/>
                  <a:pt x="4105142" y="1909258"/>
                  <a:pt x="4079148" y="1948529"/>
                </a:cubicBezTo>
                <a:close/>
                <a:moveTo>
                  <a:pt x="1504998" y="1949272"/>
                </a:moveTo>
                <a:cubicBezTo>
                  <a:pt x="1499149" y="1966036"/>
                  <a:pt x="1494673" y="1984477"/>
                  <a:pt x="1495035" y="1990239"/>
                </a:cubicBezTo>
                <a:cubicBezTo>
                  <a:pt x="1495406" y="1996011"/>
                  <a:pt x="1501854" y="1983953"/>
                  <a:pt x="1509360" y="1963455"/>
                </a:cubicBezTo>
                <a:cubicBezTo>
                  <a:pt x="1516875" y="1942957"/>
                  <a:pt x="1521352" y="1924526"/>
                  <a:pt x="1519323" y="1922488"/>
                </a:cubicBezTo>
                <a:cubicBezTo>
                  <a:pt x="1517285" y="1920459"/>
                  <a:pt x="1510836" y="1932508"/>
                  <a:pt x="1504998" y="1949272"/>
                </a:cubicBezTo>
                <a:close/>
                <a:moveTo>
                  <a:pt x="1896008" y="1991516"/>
                </a:moveTo>
                <a:cubicBezTo>
                  <a:pt x="1889960" y="2004774"/>
                  <a:pt x="1882854" y="2033711"/>
                  <a:pt x="1880207" y="2055809"/>
                </a:cubicBezTo>
                <a:lnTo>
                  <a:pt x="1875387" y="2095976"/>
                </a:lnTo>
                <a:lnTo>
                  <a:pt x="1888379" y="2048351"/>
                </a:lnTo>
                <a:cubicBezTo>
                  <a:pt x="1895523" y="2022158"/>
                  <a:pt x="1904552" y="1993221"/>
                  <a:pt x="1908439" y="1984058"/>
                </a:cubicBezTo>
                <a:cubicBezTo>
                  <a:pt x="1919554" y="1957835"/>
                  <a:pt x="1908267" y="1964607"/>
                  <a:pt x="1896008" y="1991516"/>
                </a:cubicBezTo>
                <a:close/>
                <a:moveTo>
                  <a:pt x="1670580" y="2015014"/>
                </a:moveTo>
                <a:cubicBezTo>
                  <a:pt x="1666961" y="2031483"/>
                  <a:pt x="1665989" y="2046932"/>
                  <a:pt x="1668418" y="2049361"/>
                </a:cubicBezTo>
                <a:cubicBezTo>
                  <a:pt x="1670847" y="2051790"/>
                  <a:pt x="1675571" y="2040084"/>
                  <a:pt x="1678915" y="2023348"/>
                </a:cubicBezTo>
                <a:cubicBezTo>
                  <a:pt x="1686859" y="1983648"/>
                  <a:pt x="1679162" y="1975952"/>
                  <a:pt x="1670580" y="2015014"/>
                </a:cubicBezTo>
                <a:close/>
                <a:moveTo>
                  <a:pt x="4139146" y="1992792"/>
                </a:moveTo>
                <a:cubicBezTo>
                  <a:pt x="4135650" y="1996278"/>
                  <a:pt x="4132793" y="2005374"/>
                  <a:pt x="4132793" y="2013004"/>
                </a:cubicBezTo>
                <a:lnTo>
                  <a:pt x="4132793" y="2026872"/>
                </a:lnTo>
                <a:lnTo>
                  <a:pt x="4147080" y="2015014"/>
                </a:lnTo>
                <a:cubicBezTo>
                  <a:pt x="4154938" y="2008489"/>
                  <a:pt x="4161368" y="1999393"/>
                  <a:pt x="4161368" y="1994802"/>
                </a:cubicBezTo>
                <a:cubicBezTo>
                  <a:pt x="4161368" y="1984934"/>
                  <a:pt x="4148185" y="1983743"/>
                  <a:pt x="4139146" y="1992792"/>
                </a:cubicBezTo>
                <a:close/>
                <a:moveTo>
                  <a:pt x="999820" y="2011042"/>
                </a:moveTo>
                <a:cubicBezTo>
                  <a:pt x="1000277" y="2022139"/>
                  <a:pt x="1002535" y="2024396"/>
                  <a:pt x="1005573" y="2016805"/>
                </a:cubicBezTo>
                <a:cubicBezTo>
                  <a:pt x="1008326" y="2009928"/>
                  <a:pt x="1007983" y="2001707"/>
                  <a:pt x="1004821" y="1998545"/>
                </a:cubicBezTo>
                <a:cubicBezTo>
                  <a:pt x="1001659" y="1995383"/>
                  <a:pt x="999411" y="2001002"/>
                  <a:pt x="999820" y="2011042"/>
                </a:cubicBezTo>
                <a:close/>
                <a:moveTo>
                  <a:pt x="1485595" y="2020567"/>
                </a:moveTo>
                <a:cubicBezTo>
                  <a:pt x="1486053" y="2031664"/>
                  <a:pt x="1488310" y="2033921"/>
                  <a:pt x="1491348" y="2026330"/>
                </a:cubicBezTo>
                <a:cubicBezTo>
                  <a:pt x="1494101" y="2019453"/>
                  <a:pt x="1493758" y="2011232"/>
                  <a:pt x="1490596" y="2008070"/>
                </a:cubicBezTo>
                <a:cubicBezTo>
                  <a:pt x="1487434" y="2004908"/>
                  <a:pt x="1485186" y="2010527"/>
                  <a:pt x="1485595" y="2020567"/>
                </a:cubicBezTo>
                <a:close/>
                <a:moveTo>
                  <a:pt x="2657170" y="2039617"/>
                </a:moveTo>
                <a:cubicBezTo>
                  <a:pt x="2657627" y="2050714"/>
                  <a:pt x="2659885" y="2052971"/>
                  <a:pt x="2662923" y="2045380"/>
                </a:cubicBezTo>
                <a:cubicBezTo>
                  <a:pt x="2665676" y="2038503"/>
                  <a:pt x="2665333" y="2030282"/>
                  <a:pt x="2662171" y="2027120"/>
                </a:cubicBezTo>
                <a:cubicBezTo>
                  <a:pt x="2659009" y="2023958"/>
                  <a:pt x="2656761" y="2029577"/>
                  <a:pt x="2657170" y="2039617"/>
                </a:cubicBezTo>
                <a:close/>
                <a:moveTo>
                  <a:pt x="2199084" y="2045179"/>
                </a:moveTo>
                <a:cubicBezTo>
                  <a:pt x="2199018" y="2052161"/>
                  <a:pt x="2196370" y="2067516"/>
                  <a:pt x="2193217" y="2079308"/>
                </a:cubicBezTo>
                <a:lnTo>
                  <a:pt x="2187474" y="2100739"/>
                </a:lnTo>
                <a:lnTo>
                  <a:pt x="2202866" y="2100739"/>
                </a:lnTo>
                <a:cubicBezTo>
                  <a:pt x="2212943" y="2100739"/>
                  <a:pt x="2218268" y="2092509"/>
                  <a:pt x="2218268" y="2076926"/>
                </a:cubicBezTo>
                <a:cubicBezTo>
                  <a:pt x="2218268" y="2063829"/>
                  <a:pt x="2218592" y="2050009"/>
                  <a:pt x="2218982" y="2046208"/>
                </a:cubicBezTo>
                <a:cubicBezTo>
                  <a:pt x="2219373" y="2042408"/>
                  <a:pt x="2215086" y="2037769"/>
                  <a:pt x="2209457" y="2035893"/>
                </a:cubicBezTo>
                <a:cubicBezTo>
                  <a:pt x="2203828" y="2034016"/>
                  <a:pt x="2199161" y="2038188"/>
                  <a:pt x="2199084" y="2045179"/>
                </a:cubicBezTo>
                <a:close/>
                <a:moveTo>
                  <a:pt x="644502" y="2077345"/>
                </a:moveTo>
                <a:cubicBezTo>
                  <a:pt x="635519" y="2098072"/>
                  <a:pt x="613593" y="2175034"/>
                  <a:pt x="595791" y="2248376"/>
                </a:cubicBezTo>
                <a:lnTo>
                  <a:pt x="563406" y="2381726"/>
                </a:lnTo>
                <a:lnTo>
                  <a:pt x="571102" y="2453164"/>
                </a:lnTo>
                <a:cubicBezTo>
                  <a:pt x="575331" y="2492454"/>
                  <a:pt x="579055" y="2532107"/>
                  <a:pt x="579379" y="2541270"/>
                </a:cubicBezTo>
                <a:cubicBezTo>
                  <a:pt x="579703" y="2550433"/>
                  <a:pt x="583780" y="2557939"/>
                  <a:pt x="588437" y="2557939"/>
                </a:cubicBezTo>
                <a:cubicBezTo>
                  <a:pt x="602515" y="2557939"/>
                  <a:pt x="611088" y="2491654"/>
                  <a:pt x="609392" y="2396014"/>
                </a:cubicBezTo>
                <a:lnTo>
                  <a:pt x="607773" y="2305526"/>
                </a:lnTo>
                <a:lnTo>
                  <a:pt x="637339" y="2188350"/>
                </a:lnTo>
                <a:cubicBezTo>
                  <a:pt x="668905" y="2063248"/>
                  <a:pt x="672105" y="2013661"/>
                  <a:pt x="644502" y="2077345"/>
                </a:cubicBezTo>
                <a:close/>
                <a:moveTo>
                  <a:pt x="1477175" y="2067401"/>
                </a:moveTo>
                <a:cubicBezTo>
                  <a:pt x="1477366" y="2083118"/>
                  <a:pt x="1479499" y="2088394"/>
                  <a:pt x="1481919" y="2079127"/>
                </a:cubicBezTo>
                <a:cubicBezTo>
                  <a:pt x="1484338" y="2069859"/>
                  <a:pt x="1484176" y="2057000"/>
                  <a:pt x="1481566" y="2050552"/>
                </a:cubicBezTo>
                <a:cubicBezTo>
                  <a:pt x="1478956" y="2044103"/>
                  <a:pt x="1476985" y="2051685"/>
                  <a:pt x="1477175" y="2067401"/>
                </a:cubicBezTo>
                <a:close/>
                <a:moveTo>
                  <a:pt x="1657045" y="2077717"/>
                </a:moveTo>
                <a:cubicBezTo>
                  <a:pt x="1657503" y="2088814"/>
                  <a:pt x="1659760" y="2091071"/>
                  <a:pt x="1662798" y="2083480"/>
                </a:cubicBezTo>
                <a:cubicBezTo>
                  <a:pt x="1665551" y="2076603"/>
                  <a:pt x="1665208" y="2068382"/>
                  <a:pt x="1662046" y="2065220"/>
                </a:cubicBezTo>
                <a:cubicBezTo>
                  <a:pt x="1658884" y="2062058"/>
                  <a:pt x="1656636" y="2067677"/>
                  <a:pt x="1657045" y="2077717"/>
                </a:cubicBezTo>
                <a:close/>
                <a:moveTo>
                  <a:pt x="2895295" y="2077717"/>
                </a:moveTo>
                <a:cubicBezTo>
                  <a:pt x="2895752" y="2088814"/>
                  <a:pt x="2898010" y="2091071"/>
                  <a:pt x="2901048" y="2083480"/>
                </a:cubicBezTo>
                <a:cubicBezTo>
                  <a:pt x="2903801" y="2076603"/>
                  <a:pt x="2903458" y="2068382"/>
                  <a:pt x="2900296" y="2065220"/>
                </a:cubicBezTo>
                <a:cubicBezTo>
                  <a:pt x="2897134" y="2062058"/>
                  <a:pt x="2894886" y="2067677"/>
                  <a:pt x="2895295" y="2077717"/>
                </a:cubicBezTo>
                <a:close/>
                <a:moveTo>
                  <a:pt x="980770" y="2087242"/>
                </a:moveTo>
                <a:cubicBezTo>
                  <a:pt x="981227" y="2098339"/>
                  <a:pt x="983485" y="2100596"/>
                  <a:pt x="986523" y="2093005"/>
                </a:cubicBezTo>
                <a:cubicBezTo>
                  <a:pt x="989276" y="2086128"/>
                  <a:pt x="988933" y="2077907"/>
                  <a:pt x="985771" y="2074745"/>
                </a:cubicBezTo>
                <a:cubicBezTo>
                  <a:pt x="982609" y="2071583"/>
                  <a:pt x="980361" y="2077202"/>
                  <a:pt x="980770" y="2087242"/>
                </a:cubicBezTo>
                <a:close/>
                <a:moveTo>
                  <a:pt x="866472" y="2106292"/>
                </a:moveTo>
                <a:cubicBezTo>
                  <a:pt x="866929" y="2117389"/>
                  <a:pt x="869187" y="2119646"/>
                  <a:pt x="872225" y="2112055"/>
                </a:cubicBezTo>
                <a:cubicBezTo>
                  <a:pt x="874978" y="2105178"/>
                  <a:pt x="874635" y="2096957"/>
                  <a:pt x="871473" y="2093795"/>
                </a:cubicBezTo>
                <a:cubicBezTo>
                  <a:pt x="868310" y="2090633"/>
                  <a:pt x="866063" y="2096252"/>
                  <a:pt x="866472" y="2106292"/>
                </a:cubicBezTo>
                <a:close/>
                <a:moveTo>
                  <a:pt x="3218879" y="2131638"/>
                </a:moveTo>
                <a:cubicBezTo>
                  <a:pt x="3212221" y="2153936"/>
                  <a:pt x="3194352" y="2199647"/>
                  <a:pt x="3179169" y="2233212"/>
                </a:cubicBezTo>
                <a:cubicBezTo>
                  <a:pt x="3163976" y="2266779"/>
                  <a:pt x="3153070" y="2295763"/>
                  <a:pt x="3154928" y="2297630"/>
                </a:cubicBezTo>
                <a:cubicBezTo>
                  <a:pt x="3159338" y="2302031"/>
                  <a:pt x="3213154" y="2182711"/>
                  <a:pt x="3227908" y="2135819"/>
                </a:cubicBezTo>
                <a:cubicBezTo>
                  <a:pt x="3234195" y="2115826"/>
                  <a:pt x="3237462" y="2097577"/>
                  <a:pt x="3235157" y="2095281"/>
                </a:cubicBezTo>
                <a:cubicBezTo>
                  <a:pt x="3232852" y="2092976"/>
                  <a:pt x="3225527" y="2109340"/>
                  <a:pt x="3218879" y="2131638"/>
                </a:cubicBezTo>
                <a:close/>
                <a:moveTo>
                  <a:pt x="1877225" y="2143601"/>
                </a:moveTo>
                <a:cubicBezTo>
                  <a:pt x="1877416" y="2159318"/>
                  <a:pt x="1879549" y="2164594"/>
                  <a:pt x="1881969" y="2155327"/>
                </a:cubicBezTo>
                <a:cubicBezTo>
                  <a:pt x="1884388" y="2146059"/>
                  <a:pt x="1884226" y="2133200"/>
                  <a:pt x="1881616" y="2126752"/>
                </a:cubicBezTo>
                <a:cubicBezTo>
                  <a:pt x="1879006" y="2120303"/>
                  <a:pt x="1877035" y="2127885"/>
                  <a:pt x="1877225" y="2143601"/>
                </a:cubicBezTo>
                <a:close/>
                <a:moveTo>
                  <a:pt x="1648978" y="2157889"/>
                </a:moveTo>
                <a:cubicBezTo>
                  <a:pt x="1648978" y="2176225"/>
                  <a:pt x="1650940" y="2183721"/>
                  <a:pt x="1653331" y="2174558"/>
                </a:cubicBezTo>
                <a:cubicBezTo>
                  <a:pt x="1655731" y="2165395"/>
                  <a:pt x="1655731" y="2150383"/>
                  <a:pt x="1653331" y="2141220"/>
                </a:cubicBezTo>
                <a:cubicBezTo>
                  <a:pt x="1650940" y="2132057"/>
                  <a:pt x="1648978" y="2139553"/>
                  <a:pt x="1648978" y="2157889"/>
                </a:cubicBezTo>
                <a:close/>
                <a:moveTo>
                  <a:pt x="3428695" y="2144392"/>
                </a:moveTo>
                <a:cubicBezTo>
                  <a:pt x="3429152" y="2155489"/>
                  <a:pt x="3431410" y="2157746"/>
                  <a:pt x="3434448" y="2150155"/>
                </a:cubicBezTo>
                <a:cubicBezTo>
                  <a:pt x="3437201" y="2143278"/>
                  <a:pt x="3436858" y="2135057"/>
                  <a:pt x="3433696" y="2131895"/>
                </a:cubicBezTo>
                <a:cubicBezTo>
                  <a:pt x="3430534" y="2128733"/>
                  <a:pt x="3428286" y="2134353"/>
                  <a:pt x="3428695" y="2144392"/>
                </a:cubicBezTo>
                <a:close/>
                <a:moveTo>
                  <a:pt x="4275668" y="2148926"/>
                </a:moveTo>
                <a:cubicBezTo>
                  <a:pt x="4275668" y="2159708"/>
                  <a:pt x="4279954" y="2165890"/>
                  <a:pt x="4285193" y="2162651"/>
                </a:cubicBezTo>
                <a:cubicBezTo>
                  <a:pt x="4290432" y="2159413"/>
                  <a:pt x="4294718" y="2150593"/>
                  <a:pt x="4294718" y="2143039"/>
                </a:cubicBezTo>
                <a:cubicBezTo>
                  <a:pt x="4294718" y="2135486"/>
                  <a:pt x="4290432" y="2129314"/>
                  <a:pt x="4285193" y="2129314"/>
                </a:cubicBezTo>
                <a:cubicBezTo>
                  <a:pt x="4279954" y="2129314"/>
                  <a:pt x="4275668" y="2138144"/>
                  <a:pt x="4275668" y="2148926"/>
                </a:cubicBezTo>
                <a:close/>
                <a:moveTo>
                  <a:pt x="762450" y="2157889"/>
                </a:moveTo>
                <a:cubicBezTo>
                  <a:pt x="762450" y="2170986"/>
                  <a:pt x="764612" y="2176348"/>
                  <a:pt x="767250" y="2169795"/>
                </a:cubicBezTo>
                <a:cubicBezTo>
                  <a:pt x="769898" y="2163252"/>
                  <a:pt x="769898" y="2152536"/>
                  <a:pt x="767250" y="2145983"/>
                </a:cubicBezTo>
                <a:cubicBezTo>
                  <a:pt x="764612" y="2139439"/>
                  <a:pt x="762450" y="2144792"/>
                  <a:pt x="762450" y="2157889"/>
                </a:cubicBezTo>
                <a:close/>
                <a:moveTo>
                  <a:pt x="1147410" y="2226002"/>
                </a:moveTo>
                <a:lnTo>
                  <a:pt x="1129075" y="2298887"/>
                </a:lnTo>
                <a:lnTo>
                  <a:pt x="1141257" y="2380783"/>
                </a:lnTo>
                <a:cubicBezTo>
                  <a:pt x="1147953" y="2425837"/>
                  <a:pt x="1156878" y="2462689"/>
                  <a:pt x="1161088" y="2462689"/>
                </a:cubicBezTo>
                <a:cubicBezTo>
                  <a:pt x="1174499" y="2462689"/>
                  <a:pt x="1179471" y="2375592"/>
                  <a:pt x="1172509" y="2262664"/>
                </a:cubicBezTo>
                <a:lnTo>
                  <a:pt x="1165755" y="2153126"/>
                </a:lnTo>
                <a:lnTo>
                  <a:pt x="1147410" y="2226002"/>
                </a:lnTo>
                <a:close/>
                <a:moveTo>
                  <a:pt x="3453794" y="2207552"/>
                </a:moveTo>
                <a:cubicBezTo>
                  <a:pt x="3445126" y="2234679"/>
                  <a:pt x="3439611" y="2258454"/>
                  <a:pt x="3441535" y="2260387"/>
                </a:cubicBezTo>
                <a:cubicBezTo>
                  <a:pt x="3443469" y="2262321"/>
                  <a:pt x="3452355" y="2241909"/>
                  <a:pt x="3461280" y="2215039"/>
                </a:cubicBezTo>
                <a:cubicBezTo>
                  <a:pt x="3470205" y="2188169"/>
                  <a:pt x="3475720" y="2164394"/>
                  <a:pt x="3473539" y="2162213"/>
                </a:cubicBezTo>
                <a:cubicBezTo>
                  <a:pt x="3471358" y="2160022"/>
                  <a:pt x="3462471" y="2180435"/>
                  <a:pt x="3453794" y="2207552"/>
                </a:cubicBezTo>
                <a:close/>
                <a:moveTo>
                  <a:pt x="3400349" y="2227479"/>
                </a:moveTo>
                <a:cubicBezTo>
                  <a:pt x="3388071" y="2259930"/>
                  <a:pt x="3363268" y="2314337"/>
                  <a:pt x="3345218" y="2348389"/>
                </a:cubicBezTo>
                <a:cubicBezTo>
                  <a:pt x="3327178" y="2382441"/>
                  <a:pt x="3319463" y="2401729"/>
                  <a:pt x="3328073" y="2391251"/>
                </a:cubicBezTo>
                <a:cubicBezTo>
                  <a:pt x="3359287" y="2353285"/>
                  <a:pt x="3436049" y="2181873"/>
                  <a:pt x="3426238" y="2172053"/>
                </a:cubicBezTo>
                <a:cubicBezTo>
                  <a:pt x="3424276" y="2170090"/>
                  <a:pt x="3412627" y="2195036"/>
                  <a:pt x="3400349" y="2227479"/>
                </a:cubicBezTo>
                <a:close/>
                <a:moveTo>
                  <a:pt x="754468" y="2243614"/>
                </a:moveTo>
                <a:cubicBezTo>
                  <a:pt x="754468" y="2277666"/>
                  <a:pt x="756201" y="2291601"/>
                  <a:pt x="758306" y="2274570"/>
                </a:cubicBezTo>
                <a:cubicBezTo>
                  <a:pt x="760421" y="2257539"/>
                  <a:pt x="760421" y="2229688"/>
                  <a:pt x="758306" y="2212658"/>
                </a:cubicBezTo>
                <a:cubicBezTo>
                  <a:pt x="756201" y="2195627"/>
                  <a:pt x="754468" y="2209562"/>
                  <a:pt x="754468" y="2243614"/>
                </a:cubicBezTo>
                <a:close/>
                <a:moveTo>
                  <a:pt x="2091681" y="2205514"/>
                </a:moveTo>
                <a:cubicBezTo>
                  <a:pt x="2088947" y="2215991"/>
                  <a:pt x="2090585" y="2224564"/>
                  <a:pt x="2095338" y="2224564"/>
                </a:cubicBezTo>
                <a:cubicBezTo>
                  <a:pt x="2100082" y="2224564"/>
                  <a:pt x="2103968" y="2215991"/>
                  <a:pt x="2103968" y="2205514"/>
                </a:cubicBezTo>
                <a:cubicBezTo>
                  <a:pt x="2103968" y="2195036"/>
                  <a:pt x="2102320" y="2186464"/>
                  <a:pt x="2100320" y="2186464"/>
                </a:cubicBezTo>
                <a:cubicBezTo>
                  <a:pt x="2098310" y="2186464"/>
                  <a:pt x="2094424" y="2195036"/>
                  <a:pt x="2091681" y="2205514"/>
                </a:cubicBezTo>
                <a:close/>
                <a:moveTo>
                  <a:pt x="2517401" y="2207895"/>
                </a:moveTo>
                <a:lnTo>
                  <a:pt x="2499255" y="2229326"/>
                </a:lnTo>
                <a:lnTo>
                  <a:pt x="2520687" y="2211181"/>
                </a:lnTo>
                <a:cubicBezTo>
                  <a:pt x="2540822" y="2194131"/>
                  <a:pt x="2546452" y="2186464"/>
                  <a:pt x="2538832" y="2186464"/>
                </a:cubicBezTo>
                <a:cubicBezTo>
                  <a:pt x="2537022" y="2186464"/>
                  <a:pt x="2527383" y="2196103"/>
                  <a:pt x="2517401" y="2207895"/>
                </a:cubicBezTo>
                <a:close/>
                <a:moveTo>
                  <a:pt x="2039617" y="2216401"/>
                </a:moveTo>
                <a:cubicBezTo>
                  <a:pt x="2021996" y="2258235"/>
                  <a:pt x="2014842" y="2310289"/>
                  <a:pt x="2026711" y="2310289"/>
                </a:cubicBezTo>
                <a:cubicBezTo>
                  <a:pt x="2032530" y="2310289"/>
                  <a:pt x="2037293" y="2301431"/>
                  <a:pt x="2037293" y="2290610"/>
                </a:cubicBezTo>
                <a:cubicBezTo>
                  <a:pt x="2037293" y="2279790"/>
                  <a:pt x="2041846" y="2262426"/>
                  <a:pt x="2047418" y="2252024"/>
                </a:cubicBezTo>
                <a:cubicBezTo>
                  <a:pt x="2052980" y="2241614"/>
                  <a:pt x="2055895" y="2223687"/>
                  <a:pt x="2053876" y="2212162"/>
                </a:cubicBezTo>
                <a:lnTo>
                  <a:pt x="2050218" y="2191226"/>
                </a:lnTo>
                <a:lnTo>
                  <a:pt x="2039617" y="2216401"/>
                </a:lnTo>
                <a:close/>
                <a:moveTo>
                  <a:pt x="541489" y="2239461"/>
                </a:moveTo>
                <a:cubicBezTo>
                  <a:pt x="526658" y="2263473"/>
                  <a:pt x="516219" y="2303136"/>
                  <a:pt x="508170" y="2366172"/>
                </a:cubicBezTo>
                <a:cubicBezTo>
                  <a:pt x="501722" y="2416635"/>
                  <a:pt x="495445" y="2449354"/>
                  <a:pt x="494216" y="2438876"/>
                </a:cubicBezTo>
                <a:lnTo>
                  <a:pt x="491987" y="2419826"/>
                </a:lnTo>
                <a:lnTo>
                  <a:pt x="484720" y="2448401"/>
                </a:lnTo>
                <a:cubicBezTo>
                  <a:pt x="475728" y="2483730"/>
                  <a:pt x="473042" y="2563273"/>
                  <a:pt x="481110" y="2555205"/>
                </a:cubicBezTo>
                <a:cubicBezTo>
                  <a:pt x="484358" y="2551948"/>
                  <a:pt x="492711" y="2526592"/>
                  <a:pt x="499664" y="2498846"/>
                </a:cubicBezTo>
                <a:cubicBezTo>
                  <a:pt x="552042" y="2289915"/>
                  <a:pt x="570159" y="2211581"/>
                  <a:pt x="566882" y="2208305"/>
                </a:cubicBezTo>
                <a:cubicBezTo>
                  <a:pt x="564796" y="2206219"/>
                  <a:pt x="553376" y="2220239"/>
                  <a:pt x="541489" y="2239461"/>
                </a:cubicBezTo>
                <a:close/>
                <a:moveTo>
                  <a:pt x="2135743" y="2220440"/>
                </a:moveTo>
                <a:cubicBezTo>
                  <a:pt x="2128152" y="2240233"/>
                  <a:pt x="2140658" y="2251186"/>
                  <a:pt x="2175062" y="2254872"/>
                </a:cubicBezTo>
                <a:lnTo>
                  <a:pt x="2203304" y="2257901"/>
                </a:lnTo>
                <a:lnTo>
                  <a:pt x="2206514" y="2242338"/>
                </a:lnTo>
                <a:cubicBezTo>
                  <a:pt x="2208648" y="2231974"/>
                  <a:pt x="2199523" y="2223211"/>
                  <a:pt x="2179234" y="2216144"/>
                </a:cubicBezTo>
                <a:cubicBezTo>
                  <a:pt x="2140982" y="2202809"/>
                  <a:pt x="2142573" y="2202647"/>
                  <a:pt x="2135743" y="2220440"/>
                </a:cubicBezTo>
                <a:close/>
                <a:moveTo>
                  <a:pt x="1246499" y="2273103"/>
                </a:moveTo>
                <a:cubicBezTo>
                  <a:pt x="1240088" y="2299811"/>
                  <a:pt x="1237517" y="2341064"/>
                  <a:pt x="1240774" y="2364819"/>
                </a:cubicBezTo>
                <a:cubicBezTo>
                  <a:pt x="1248518" y="2421303"/>
                  <a:pt x="1266835" y="2481739"/>
                  <a:pt x="1276217" y="2481739"/>
                </a:cubicBezTo>
                <a:cubicBezTo>
                  <a:pt x="1290228" y="2481739"/>
                  <a:pt x="1296267" y="2397633"/>
                  <a:pt x="1285780" y="2348722"/>
                </a:cubicBezTo>
                <a:cubicBezTo>
                  <a:pt x="1280008" y="2321833"/>
                  <a:pt x="1275293" y="2282895"/>
                  <a:pt x="1275293" y="2262197"/>
                </a:cubicBezTo>
                <a:cubicBezTo>
                  <a:pt x="1275293" y="2209619"/>
                  <a:pt x="1260367" y="2215277"/>
                  <a:pt x="1246499" y="2273103"/>
                </a:cubicBezTo>
                <a:close/>
                <a:moveTo>
                  <a:pt x="1967398" y="2245376"/>
                </a:moveTo>
                <a:cubicBezTo>
                  <a:pt x="1961531" y="2267798"/>
                  <a:pt x="1966627" y="2281714"/>
                  <a:pt x="1980705" y="2281714"/>
                </a:cubicBezTo>
                <a:cubicBezTo>
                  <a:pt x="1992078" y="2281714"/>
                  <a:pt x="1992525" y="2236975"/>
                  <a:pt x="1981229" y="2229993"/>
                </a:cubicBezTo>
                <a:cubicBezTo>
                  <a:pt x="1976580" y="2227126"/>
                  <a:pt x="1970361" y="2234051"/>
                  <a:pt x="1967398" y="2245376"/>
                </a:cubicBezTo>
                <a:close/>
                <a:moveTo>
                  <a:pt x="1361770" y="2291239"/>
                </a:moveTo>
                <a:cubicBezTo>
                  <a:pt x="1354865" y="2325291"/>
                  <a:pt x="1343292" y="2371516"/>
                  <a:pt x="1336062" y="2393966"/>
                </a:cubicBezTo>
                <a:cubicBezTo>
                  <a:pt x="1322594" y="2435790"/>
                  <a:pt x="1318622" y="2470157"/>
                  <a:pt x="1328395" y="2460384"/>
                </a:cubicBezTo>
                <a:cubicBezTo>
                  <a:pt x="1331405" y="2457374"/>
                  <a:pt x="1334786" y="2449163"/>
                  <a:pt x="1335910" y="2442134"/>
                </a:cubicBezTo>
                <a:cubicBezTo>
                  <a:pt x="1337024" y="2435105"/>
                  <a:pt x="1342844" y="2420779"/>
                  <a:pt x="1348845" y="2410301"/>
                </a:cubicBezTo>
                <a:lnTo>
                  <a:pt x="1359741" y="2391251"/>
                </a:lnTo>
                <a:lnTo>
                  <a:pt x="1366057" y="2410301"/>
                </a:lnTo>
                <a:cubicBezTo>
                  <a:pt x="1369524" y="2420779"/>
                  <a:pt x="1373972" y="2434714"/>
                  <a:pt x="1375924" y="2441257"/>
                </a:cubicBezTo>
                <a:cubicBezTo>
                  <a:pt x="1377877" y="2447811"/>
                  <a:pt x="1383554" y="2453164"/>
                  <a:pt x="1388536" y="2453164"/>
                </a:cubicBezTo>
                <a:cubicBezTo>
                  <a:pt x="1400165" y="2453164"/>
                  <a:pt x="1412110" y="2399805"/>
                  <a:pt x="1403575" y="2385994"/>
                </a:cubicBezTo>
                <a:cubicBezTo>
                  <a:pt x="1400013" y="2380231"/>
                  <a:pt x="1391974" y="2342626"/>
                  <a:pt x="1385716" y="2302421"/>
                </a:cubicBezTo>
                <a:lnTo>
                  <a:pt x="1374324" y="2229326"/>
                </a:lnTo>
                <a:lnTo>
                  <a:pt x="1361770" y="2291239"/>
                </a:lnTo>
                <a:close/>
                <a:moveTo>
                  <a:pt x="1567491" y="2293830"/>
                </a:moveTo>
                <a:cubicBezTo>
                  <a:pt x="1540469" y="2389032"/>
                  <a:pt x="1539250" y="2396014"/>
                  <a:pt x="1549575" y="2396014"/>
                </a:cubicBezTo>
                <a:cubicBezTo>
                  <a:pt x="1554956" y="2396014"/>
                  <a:pt x="1562300" y="2378678"/>
                  <a:pt x="1565872" y="2357504"/>
                </a:cubicBezTo>
                <a:lnTo>
                  <a:pt x="1572377" y="2318985"/>
                </a:lnTo>
                <a:lnTo>
                  <a:pt x="1585760" y="2330091"/>
                </a:lnTo>
                <a:cubicBezTo>
                  <a:pt x="1602600" y="2344064"/>
                  <a:pt x="1602457" y="2362210"/>
                  <a:pt x="1585132" y="2410301"/>
                </a:cubicBezTo>
                <a:cubicBezTo>
                  <a:pt x="1568958" y="2455202"/>
                  <a:pt x="1566710" y="2491264"/>
                  <a:pt x="1580093" y="2491264"/>
                </a:cubicBezTo>
                <a:cubicBezTo>
                  <a:pt x="1585331" y="2491264"/>
                  <a:pt x="1589618" y="2484568"/>
                  <a:pt x="1589618" y="2476386"/>
                </a:cubicBezTo>
                <a:cubicBezTo>
                  <a:pt x="1589618" y="2468204"/>
                  <a:pt x="1596647" y="2440000"/>
                  <a:pt x="1605248" y="2413721"/>
                </a:cubicBezTo>
                <a:lnTo>
                  <a:pt x="1620879" y="2365943"/>
                </a:lnTo>
                <a:lnTo>
                  <a:pt x="1608468" y="2311918"/>
                </a:lnTo>
                <a:cubicBezTo>
                  <a:pt x="1589875" y="2230993"/>
                  <a:pt x="1585836" y="2229212"/>
                  <a:pt x="1567491" y="2293830"/>
                </a:cubicBezTo>
                <a:close/>
                <a:moveTo>
                  <a:pt x="2082251" y="2246776"/>
                </a:moveTo>
                <a:cubicBezTo>
                  <a:pt x="2078479" y="2256368"/>
                  <a:pt x="2075393" y="2269017"/>
                  <a:pt x="2075393" y="2274875"/>
                </a:cubicBezTo>
                <a:lnTo>
                  <a:pt x="2075393" y="2285524"/>
                </a:lnTo>
                <a:lnTo>
                  <a:pt x="2085813" y="2275104"/>
                </a:lnTo>
                <a:cubicBezTo>
                  <a:pt x="2091538" y="2269379"/>
                  <a:pt x="2094633" y="2256730"/>
                  <a:pt x="2092671" y="2247005"/>
                </a:cubicBezTo>
                <a:lnTo>
                  <a:pt x="2089118" y="2229326"/>
                </a:lnTo>
                <a:lnTo>
                  <a:pt x="2082251" y="2246776"/>
                </a:lnTo>
                <a:close/>
                <a:moveTo>
                  <a:pt x="1467593" y="2301573"/>
                </a:moveTo>
                <a:cubicBezTo>
                  <a:pt x="1461554" y="2329939"/>
                  <a:pt x="1446314" y="2388575"/>
                  <a:pt x="1433741" y="2431866"/>
                </a:cubicBezTo>
                <a:cubicBezTo>
                  <a:pt x="1421168" y="2475157"/>
                  <a:pt x="1413910" y="2512447"/>
                  <a:pt x="1417625" y="2514743"/>
                </a:cubicBezTo>
                <a:cubicBezTo>
                  <a:pt x="1421330" y="2517029"/>
                  <a:pt x="1434313" y="2480310"/>
                  <a:pt x="1446476" y="2433142"/>
                </a:cubicBezTo>
                <a:cubicBezTo>
                  <a:pt x="1461316" y="2375564"/>
                  <a:pt x="1471736" y="2350522"/>
                  <a:pt x="1478175" y="2356961"/>
                </a:cubicBezTo>
                <a:cubicBezTo>
                  <a:pt x="1483452" y="2362238"/>
                  <a:pt x="1487738" y="2380679"/>
                  <a:pt x="1487700" y="2397957"/>
                </a:cubicBezTo>
                <a:cubicBezTo>
                  <a:pt x="1487662" y="2415226"/>
                  <a:pt x="1489472" y="2421798"/>
                  <a:pt x="1491720" y="2412568"/>
                </a:cubicBezTo>
                <a:cubicBezTo>
                  <a:pt x="1493968" y="2403339"/>
                  <a:pt x="1499768" y="2398233"/>
                  <a:pt x="1504617" y="2401224"/>
                </a:cubicBezTo>
                <a:cubicBezTo>
                  <a:pt x="1517742" y="2409339"/>
                  <a:pt x="1514770" y="2379450"/>
                  <a:pt x="1495663" y="2311098"/>
                </a:cubicBezTo>
                <a:lnTo>
                  <a:pt x="1478575" y="2249996"/>
                </a:lnTo>
                <a:lnTo>
                  <a:pt x="1467593" y="2301573"/>
                </a:lnTo>
                <a:close/>
                <a:moveTo>
                  <a:pt x="2123018" y="2268436"/>
                </a:moveTo>
                <a:cubicBezTo>
                  <a:pt x="2123018" y="2275742"/>
                  <a:pt x="2122799" y="2284924"/>
                  <a:pt x="2122532" y="2288858"/>
                </a:cubicBezTo>
                <a:cubicBezTo>
                  <a:pt x="2121656" y="2301707"/>
                  <a:pt x="2184187" y="2309641"/>
                  <a:pt x="2191827" y="2297649"/>
                </a:cubicBezTo>
                <a:cubicBezTo>
                  <a:pt x="2203942" y="2278590"/>
                  <a:pt x="2200399" y="2274808"/>
                  <a:pt x="2161118" y="2264836"/>
                </a:cubicBezTo>
                <a:lnTo>
                  <a:pt x="2123018" y="2255168"/>
                </a:lnTo>
                <a:lnTo>
                  <a:pt x="2123018" y="2268436"/>
                </a:lnTo>
                <a:close/>
                <a:moveTo>
                  <a:pt x="2256415" y="2271179"/>
                </a:moveTo>
                <a:cubicBezTo>
                  <a:pt x="2227964" y="2279094"/>
                  <a:pt x="2217811" y="2310356"/>
                  <a:pt x="2243766" y="2310155"/>
                </a:cubicBezTo>
                <a:cubicBezTo>
                  <a:pt x="2278113" y="2309898"/>
                  <a:pt x="2302316" y="2298678"/>
                  <a:pt x="2306984" y="2280837"/>
                </a:cubicBezTo>
                <a:cubicBezTo>
                  <a:pt x="2312080" y="2261330"/>
                  <a:pt x="2300059" y="2259035"/>
                  <a:pt x="2256415" y="2271179"/>
                </a:cubicBezTo>
                <a:close/>
                <a:moveTo>
                  <a:pt x="1837353" y="2295773"/>
                </a:moveTo>
                <a:cubicBezTo>
                  <a:pt x="1831772" y="2310451"/>
                  <a:pt x="1829438" y="2324681"/>
                  <a:pt x="1832153" y="2327405"/>
                </a:cubicBezTo>
                <a:cubicBezTo>
                  <a:pt x="1834877" y="2330120"/>
                  <a:pt x="1832705" y="2337654"/>
                  <a:pt x="1827324" y="2344131"/>
                </a:cubicBezTo>
                <a:cubicBezTo>
                  <a:pt x="1821952" y="2350608"/>
                  <a:pt x="1818389" y="2359571"/>
                  <a:pt x="1819418" y="2364058"/>
                </a:cubicBezTo>
                <a:cubicBezTo>
                  <a:pt x="1820456" y="2368534"/>
                  <a:pt x="1816141" y="2384727"/>
                  <a:pt x="1809836" y="2400043"/>
                </a:cubicBezTo>
                <a:lnTo>
                  <a:pt x="1798387" y="2427884"/>
                </a:lnTo>
                <a:lnTo>
                  <a:pt x="1782518" y="2412016"/>
                </a:lnTo>
                <a:lnTo>
                  <a:pt x="1766649" y="2396147"/>
                </a:lnTo>
                <a:lnTo>
                  <a:pt x="1778146" y="2384650"/>
                </a:lnTo>
                <a:cubicBezTo>
                  <a:pt x="1792062" y="2370734"/>
                  <a:pt x="1793310" y="2332730"/>
                  <a:pt x="1780118" y="2324576"/>
                </a:cubicBezTo>
                <a:cubicBezTo>
                  <a:pt x="1771402" y="2319195"/>
                  <a:pt x="1769507" y="2325034"/>
                  <a:pt x="1766230" y="2367448"/>
                </a:cubicBezTo>
                <a:cubicBezTo>
                  <a:pt x="1765621" y="2375316"/>
                  <a:pt x="1762658" y="2386032"/>
                  <a:pt x="1759649" y="2391261"/>
                </a:cubicBezTo>
                <a:cubicBezTo>
                  <a:pt x="1756639" y="2396500"/>
                  <a:pt x="1751533" y="2411854"/>
                  <a:pt x="1748314" y="2425389"/>
                </a:cubicBezTo>
                <a:lnTo>
                  <a:pt x="1742446" y="2450011"/>
                </a:lnTo>
                <a:lnTo>
                  <a:pt x="1771260" y="2477615"/>
                </a:lnTo>
                <a:lnTo>
                  <a:pt x="1800073" y="2505218"/>
                </a:lnTo>
                <a:lnTo>
                  <a:pt x="1809369" y="2491093"/>
                </a:lnTo>
                <a:cubicBezTo>
                  <a:pt x="1814484" y="2483330"/>
                  <a:pt x="1817046" y="2467461"/>
                  <a:pt x="1815056" y="2455831"/>
                </a:cubicBezTo>
                <a:cubicBezTo>
                  <a:pt x="1813074" y="2444201"/>
                  <a:pt x="1815113" y="2436952"/>
                  <a:pt x="1819589" y="2439724"/>
                </a:cubicBezTo>
                <a:cubicBezTo>
                  <a:pt x="1827381" y="2444544"/>
                  <a:pt x="1831677" y="2426446"/>
                  <a:pt x="1829924" y="2396157"/>
                </a:cubicBezTo>
                <a:cubicBezTo>
                  <a:pt x="1829476" y="2388375"/>
                  <a:pt x="1832229" y="2379802"/>
                  <a:pt x="1836039" y="2377107"/>
                </a:cubicBezTo>
                <a:cubicBezTo>
                  <a:pt x="1850603" y="2366791"/>
                  <a:pt x="1867529" y="2289115"/>
                  <a:pt x="1857404" y="2278990"/>
                </a:cubicBezTo>
                <a:cubicBezTo>
                  <a:pt x="1850546" y="2272132"/>
                  <a:pt x="1844373" y="2277304"/>
                  <a:pt x="1837353" y="2295773"/>
                </a:cubicBezTo>
                <a:close/>
                <a:moveTo>
                  <a:pt x="1953663" y="2313804"/>
                </a:moveTo>
                <a:cubicBezTo>
                  <a:pt x="1956292" y="2327586"/>
                  <a:pt x="1955216" y="2338864"/>
                  <a:pt x="1951263" y="2338864"/>
                </a:cubicBezTo>
                <a:cubicBezTo>
                  <a:pt x="1938795" y="2338864"/>
                  <a:pt x="1931461" y="2370192"/>
                  <a:pt x="1941576" y="2380307"/>
                </a:cubicBezTo>
                <a:cubicBezTo>
                  <a:pt x="1954054" y="2392785"/>
                  <a:pt x="1958588" y="2387670"/>
                  <a:pt x="1965903" y="2352932"/>
                </a:cubicBezTo>
                <a:cubicBezTo>
                  <a:pt x="1976142" y="2304307"/>
                  <a:pt x="1975761" y="2298183"/>
                  <a:pt x="1962121" y="2293401"/>
                </a:cubicBezTo>
                <a:lnTo>
                  <a:pt x="1948872" y="2288753"/>
                </a:lnTo>
                <a:lnTo>
                  <a:pt x="1953663" y="2313804"/>
                </a:lnTo>
                <a:close/>
                <a:moveTo>
                  <a:pt x="2063077" y="2317433"/>
                </a:moveTo>
                <a:cubicBezTo>
                  <a:pt x="2060353" y="2331834"/>
                  <a:pt x="2054905" y="2353942"/>
                  <a:pt x="2050971" y="2366543"/>
                </a:cubicBezTo>
                <a:cubicBezTo>
                  <a:pt x="2046323" y="2381441"/>
                  <a:pt x="2047246" y="2387346"/>
                  <a:pt x="2053609" y="2383412"/>
                </a:cubicBezTo>
                <a:cubicBezTo>
                  <a:pt x="2059000" y="2380088"/>
                  <a:pt x="2065801" y="2365486"/>
                  <a:pt x="2068735" y="2350970"/>
                </a:cubicBezTo>
                <a:cubicBezTo>
                  <a:pt x="2071659" y="2336454"/>
                  <a:pt x="2076964" y="2317071"/>
                  <a:pt x="2080508" y="2307908"/>
                </a:cubicBezTo>
                <a:cubicBezTo>
                  <a:pt x="2084051" y="2298745"/>
                  <a:pt x="2082699" y="2291239"/>
                  <a:pt x="2077488" y="2291239"/>
                </a:cubicBezTo>
                <a:cubicBezTo>
                  <a:pt x="2072288" y="2291239"/>
                  <a:pt x="2065801" y="2303031"/>
                  <a:pt x="2063077" y="2317433"/>
                </a:cubicBezTo>
                <a:close/>
                <a:moveTo>
                  <a:pt x="3414265" y="2307498"/>
                </a:moveTo>
                <a:lnTo>
                  <a:pt x="3407769" y="2324576"/>
                </a:lnTo>
                <a:lnTo>
                  <a:pt x="3419599" y="2312832"/>
                </a:lnTo>
                <a:cubicBezTo>
                  <a:pt x="3426114" y="2306365"/>
                  <a:pt x="3429038" y="2298678"/>
                  <a:pt x="3426105" y="2295754"/>
                </a:cubicBezTo>
                <a:cubicBezTo>
                  <a:pt x="3423171" y="2292820"/>
                  <a:pt x="3417846" y="2298106"/>
                  <a:pt x="3414265" y="2307498"/>
                </a:cubicBezTo>
                <a:close/>
                <a:moveTo>
                  <a:pt x="2107044" y="2325538"/>
                </a:moveTo>
                <a:cubicBezTo>
                  <a:pt x="2099920" y="2344093"/>
                  <a:pt x="2119094" y="2357571"/>
                  <a:pt x="2152860" y="2357771"/>
                </a:cubicBezTo>
                <a:cubicBezTo>
                  <a:pt x="2169633" y="2357866"/>
                  <a:pt x="2179530" y="2351875"/>
                  <a:pt x="2182711" y="2339683"/>
                </a:cubicBezTo>
                <a:lnTo>
                  <a:pt x="2187483" y="2321462"/>
                </a:lnTo>
                <a:lnTo>
                  <a:pt x="2167157" y="2316004"/>
                </a:lnTo>
                <a:cubicBezTo>
                  <a:pt x="2132333" y="2306660"/>
                  <a:pt x="2113121" y="2309708"/>
                  <a:pt x="2107044" y="2325538"/>
                </a:cubicBezTo>
                <a:close/>
                <a:moveTo>
                  <a:pt x="2251634" y="2317337"/>
                </a:moveTo>
                <a:cubicBezTo>
                  <a:pt x="2225126" y="2321233"/>
                  <a:pt x="2209238" y="2333654"/>
                  <a:pt x="2208886" y="2350770"/>
                </a:cubicBezTo>
                <a:cubicBezTo>
                  <a:pt x="2208809" y="2354704"/>
                  <a:pt x="2225431" y="2357914"/>
                  <a:pt x="2245824" y="2357914"/>
                </a:cubicBezTo>
                <a:cubicBezTo>
                  <a:pt x="2270846" y="2357914"/>
                  <a:pt x="2284781" y="2353018"/>
                  <a:pt x="2288686" y="2342845"/>
                </a:cubicBezTo>
                <a:cubicBezTo>
                  <a:pt x="2296506" y="2322462"/>
                  <a:pt x="2295963" y="2309994"/>
                  <a:pt x="2287324" y="2311718"/>
                </a:cubicBezTo>
                <a:cubicBezTo>
                  <a:pt x="2283390" y="2312499"/>
                  <a:pt x="2267331" y="2315032"/>
                  <a:pt x="2251634" y="2317337"/>
                </a:cubicBezTo>
                <a:close/>
                <a:moveTo>
                  <a:pt x="2006375" y="2331720"/>
                </a:moveTo>
                <a:cubicBezTo>
                  <a:pt x="2000221" y="2348465"/>
                  <a:pt x="2008613" y="2368630"/>
                  <a:pt x="2019052" y="2362171"/>
                </a:cubicBezTo>
                <a:cubicBezTo>
                  <a:pt x="2030273" y="2355237"/>
                  <a:pt x="2030444" y="2319814"/>
                  <a:pt x="2019262" y="2319814"/>
                </a:cubicBezTo>
                <a:cubicBezTo>
                  <a:pt x="2014585" y="2319814"/>
                  <a:pt x="2008784" y="2325177"/>
                  <a:pt x="2006375" y="2331720"/>
                </a:cubicBezTo>
                <a:close/>
                <a:moveTo>
                  <a:pt x="782376" y="2370439"/>
                </a:moveTo>
                <a:cubicBezTo>
                  <a:pt x="767536" y="2426389"/>
                  <a:pt x="767298" y="2482682"/>
                  <a:pt x="781528" y="2568845"/>
                </a:cubicBezTo>
                <a:lnTo>
                  <a:pt x="792587" y="2635815"/>
                </a:lnTo>
                <a:lnTo>
                  <a:pt x="802474" y="2618308"/>
                </a:lnTo>
                <a:cubicBezTo>
                  <a:pt x="813332" y="2599077"/>
                  <a:pt x="813018" y="2518239"/>
                  <a:pt x="801645" y="2401262"/>
                </a:cubicBezTo>
                <a:lnTo>
                  <a:pt x="794282" y="2325548"/>
                </a:lnTo>
                <a:lnTo>
                  <a:pt x="782376" y="2370439"/>
                </a:lnTo>
                <a:close/>
                <a:moveTo>
                  <a:pt x="1694983" y="2379345"/>
                </a:moveTo>
                <a:cubicBezTo>
                  <a:pt x="1678972" y="2449249"/>
                  <a:pt x="1678219" y="2474462"/>
                  <a:pt x="1692012" y="2479224"/>
                </a:cubicBezTo>
                <a:cubicBezTo>
                  <a:pt x="1699422" y="2481777"/>
                  <a:pt x="1703918" y="2474481"/>
                  <a:pt x="1703918" y="2459879"/>
                </a:cubicBezTo>
                <a:cubicBezTo>
                  <a:pt x="1703918" y="2446992"/>
                  <a:pt x="1710442" y="2420817"/>
                  <a:pt x="1718424" y="2401719"/>
                </a:cubicBezTo>
                <a:lnTo>
                  <a:pt x="1732931" y="2367001"/>
                </a:lnTo>
                <a:lnTo>
                  <a:pt x="1722853" y="2348170"/>
                </a:lnTo>
                <a:cubicBezTo>
                  <a:pt x="1717310" y="2337816"/>
                  <a:pt x="1711347" y="2329339"/>
                  <a:pt x="1709604" y="2329339"/>
                </a:cubicBezTo>
                <a:cubicBezTo>
                  <a:pt x="1707871" y="2329339"/>
                  <a:pt x="1701289" y="2351846"/>
                  <a:pt x="1694983" y="2379345"/>
                </a:cubicBezTo>
                <a:close/>
                <a:moveTo>
                  <a:pt x="2667429" y="2381050"/>
                </a:moveTo>
                <a:cubicBezTo>
                  <a:pt x="2640416" y="2409606"/>
                  <a:pt x="2618318" y="2437162"/>
                  <a:pt x="2618318" y="2442286"/>
                </a:cubicBezTo>
                <a:cubicBezTo>
                  <a:pt x="2618318" y="2447411"/>
                  <a:pt x="2615451" y="2459088"/>
                  <a:pt x="2611936" y="2468232"/>
                </a:cubicBezTo>
                <a:lnTo>
                  <a:pt x="2605554" y="2484863"/>
                </a:lnTo>
                <a:lnTo>
                  <a:pt x="2619080" y="2476900"/>
                </a:lnTo>
                <a:lnTo>
                  <a:pt x="2632605" y="2468937"/>
                </a:lnTo>
                <a:lnTo>
                  <a:pt x="2617118" y="2487244"/>
                </a:lnTo>
                <a:cubicBezTo>
                  <a:pt x="2604335" y="2502360"/>
                  <a:pt x="2532907" y="2766108"/>
                  <a:pt x="2528288" y="2815285"/>
                </a:cubicBezTo>
                <a:cubicBezTo>
                  <a:pt x="2527545" y="2823229"/>
                  <a:pt x="2524411" y="2833945"/>
                  <a:pt x="2521334" y="2839098"/>
                </a:cubicBezTo>
                <a:cubicBezTo>
                  <a:pt x="2516638" y="2846946"/>
                  <a:pt x="2502932" y="2910107"/>
                  <a:pt x="2498636" y="2943701"/>
                </a:cubicBezTo>
                <a:cubicBezTo>
                  <a:pt x="2497960" y="2948940"/>
                  <a:pt x="2494845" y="2959656"/>
                  <a:pt x="2491711" y="2967514"/>
                </a:cubicBezTo>
                <a:cubicBezTo>
                  <a:pt x="2488578" y="2975372"/>
                  <a:pt x="2481834" y="2997880"/>
                  <a:pt x="2476729" y="3017520"/>
                </a:cubicBezTo>
                <a:lnTo>
                  <a:pt x="2467451" y="3053239"/>
                </a:lnTo>
                <a:lnTo>
                  <a:pt x="2478596" y="3053086"/>
                </a:lnTo>
                <a:cubicBezTo>
                  <a:pt x="2484720" y="3053001"/>
                  <a:pt x="2506504" y="3043352"/>
                  <a:pt x="2527002" y="3031655"/>
                </a:cubicBezTo>
                <a:lnTo>
                  <a:pt x="2564263" y="3010376"/>
                </a:lnTo>
                <a:lnTo>
                  <a:pt x="2608850" y="2805589"/>
                </a:lnTo>
                <a:cubicBezTo>
                  <a:pt x="2633377" y="2692956"/>
                  <a:pt x="2658370" y="2583656"/>
                  <a:pt x="2664400" y="2562701"/>
                </a:cubicBezTo>
                <a:cubicBezTo>
                  <a:pt x="2678335" y="2514257"/>
                  <a:pt x="2678221" y="2507580"/>
                  <a:pt x="2663562" y="2516153"/>
                </a:cubicBezTo>
                <a:cubicBezTo>
                  <a:pt x="2657018" y="2519982"/>
                  <a:pt x="2658552" y="2514876"/>
                  <a:pt x="2666972" y="2504808"/>
                </a:cubicBezTo>
                <a:cubicBezTo>
                  <a:pt x="2680183" y="2489035"/>
                  <a:pt x="2704043" y="2432199"/>
                  <a:pt x="2704043" y="2416540"/>
                </a:cubicBezTo>
                <a:cubicBezTo>
                  <a:pt x="2704043" y="2413673"/>
                  <a:pt x="2687974" y="2426094"/>
                  <a:pt x="2668324" y="2444144"/>
                </a:cubicBezTo>
                <a:lnTo>
                  <a:pt x="2632605" y="2476948"/>
                </a:lnTo>
                <a:lnTo>
                  <a:pt x="2668019" y="2438772"/>
                </a:lnTo>
                <a:cubicBezTo>
                  <a:pt x="2700966" y="2403262"/>
                  <a:pt x="2730960" y="2343560"/>
                  <a:pt x="2720912" y="2333511"/>
                </a:cubicBezTo>
                <a:cubicBezTo>
                  <a:pt x="2718502" y="2331101"/>
                  <a:pt x="2694432" y="2352494"/>
                  <a:pt x="2667429" y="2381050"/>
                </a:cubicBezTo>
                <a:close/>
                <a:moveTo>
                  <a:pt x="3380318" y="2367439"/>
                </a:moveTo>
                <a:cubicBezTo>
                  <a:pt x="3369631" y="2388394"/>
                  <a:pt x="3363020" y="2405539"/>
                  <a:pt x="3365640" y="2405539"/>
                </a:cubicBezTo>
                <a:cubicBezTo>
                  <a:pt x="3368259" y="2405539"/>
                  <a:pt x="3379156" y="2388394"/>
                  <a:pt x="3389843" y="2367439"/>
                </a:cubicBezTo>
                <a:cubicBezTo>
                  <a:pt x="3400530" y="2346484"/>
                  <a:pt x="3407140" y="2329339"/>
                  <a:pt x="3404521" y="2329339"/>
                </a:cubicBezTo>
                <a:cubicBezTo>
                  <a:pt x="3401901" y="2329339"/>
                  <a:pt x="3391005" y="2346484"/>
                  <a:pt x="3380318" y="2367439"/>
                </a:cubicBezTo>
                <a:close/>
                <a:moveTo>
                  <a:pt x="1106157" y="2383831"/>
                </a:moveTo>
                <a:cubicBezTo>
                  <a:pt x="1100738" y="2408873"/>
                  <a:pt x="1074030" y="2514314"/>
                  <a:pt x="1046798" y="2618165"/>
                </a:cubicBezTo>
                <a:cubicBezTo>
                  <a:pt x="1019566" y="2722017"/>
                  <a:pt x="999830" y="2809532"/>
                  <a:pt x="1002944" y="2812637"/>
                </a:cubicBezTo>
                <a:cubicBezTo>
                  <a:pt x="1011841" y="2821534"/>
                  <a:pt x="1012431" y="2819600"/>
                  <a:pt x="1055332" y="2641282"/>
                </a:cubicBezTo>
                <a:cubicBezTo>
                  <a:pt x="1077697" y="2548300"/>
                  <a:pt x="1099404" y="2472214"/>
                  <a:pt x="1103557" y="2472214"/>
                </a:cubicBezTo>
                <a:cubicBezTo>
                  <a:pt x="1107710" y="2472214"/>
                  <a:pt x="1116463" y="2492569"/>
                  <a:pt x="1123017" y="2517457"/>
                </a:cubicBezTo>
                <a:lnTo>
                  <a:pt x="1134932" y="2562701"/>
                </a:lnTo>
                <a:lnTo>
                  <a:pt x="1143943" y="2529935"/>
                </a:lnTo>
                <a:lnTo>
                  <a:pt x="1152954" y="2497169"/>
                </a:lnTo>
                <a:lnTo>
                  <a:pt x="1137571" y="2420846"/>
                </a:lnTo>
                <a:cubicBezTo>
                  <a:pt x="1129113" y="2378859"/>
                  <a:pt x="1120797" y="2343121"/>
                  <a:pt x="1119092" y="2341416"/>
                </a:cubicBezTo>
                <a:cubicBezTo>
                  <a:pt x="1117397" y="2339712"/>
                  <a:pt x="1111568" y="2358800"/>
                  <a:pt x="1106157" y="2383831"/>
                </a:cubicBezTo>
                <a:close/>
                <a:moveTo>
                  <a:pt x="468956" y="2363086"/>
                </a:moveTo>
                <a:cubicBezTo>
                  <a:pt x="465851" y="2371173"/>
                  <a:pt x="465441" y="2379917"/>
                  <a:pt x="468041" y="2382517"/>
                </a:cubicBezTo>
                <a:cubicBezTo>
                  <a:pt x="470651" y="2385117"/>
                  <a:pt x="475061" y="2378497"/>
                  <a:pt x="477852" y="2367820"/>
                </a:cubicBezTo>
                <a:cubicBezTo>
                  <a:pt x="483796" y="2345122"/>
                  <a:pt x="477195" y="2341617"/>
                  <a:pt x="468956" y="2363086"/>
                </a:cubicBezTo>
                <a:close/>
                <a:moveTo>
                  <a:pt x="886941" y="2388327"/>
                </a:moveTo>
                <a:cubicBezTo>
                  <a:pt x="880512" y="2412911"/>
                  <a:pt x="875264" y="2453631"/>
                  <a:pt x="875283" y="2478815"/>
                </a:cubicBezTo>
                <a:cubicBezTo>
                  <a:pt x="875321" y="2530335"/>
                  <a:pt x="908468" y="2656208"/>
                  <a:pt x="916183" y="2634139"/>
                </a:cubicBezTo>
                <a:cubicBezTo>
                  <a:pt x="929394" y="2596334"/>
                  <a:pt x="930661" y="2569826"/>
                  <a:pt x="921308" y="2526249"/>
                </a:cubicBezTo>
                <a:cubicBezTo>
                  <a:pt x="915716" y="2500170"/>
                  <a:pt x="908334" y="2448411"/>
                  <a:pt x="904896" y="2411225"/>
                </a:cubicBezTo>
                <a:lnTo>
                  <a:pt x="898648" y="2343626"/>
                </a:lnTo>
                <a:lnTo>
                  <a:pt x="886941" y="2388327"/>
                </a:lnTo>
                <a:close/>
                <a:moveTo>
                  <a:pt x="2769365" y="2399195"/>
                </a:moveTo>
                <a:cubicBezTo>
                  <a:pt x="2721807" y="2452716"/>
                  <a:pt x="2681773" y="2553034"/>
                  <a:pt x="2715949" y="2533050"/>
                </a:cubicBezTo>
                <a:cubicBezTo>
                  <a:pt x="2722502" y="2529221"/>
                  <a:pt x="2720854" y="2534327"/>
                  <a:pt x="2712301" y="2544394"/>
                </a:cubicBezTo>
                <a:cubicBezTo>
                  <a:pt x="2691336" y="2569055"/>
                  <a:pt x="2673410" y="2635358"/>
                  <a:pt x="2632672" y="2838926"/>
                </a:cubicBezTo>
                <a:cubicBezTo>
                  <a:pt x="2613793" y="2933224"/>
                  <a:pt x="2593696" y="3022302"/>
                  <a:pt x="2588000" y="3036875"/>
                </a:cubicBezTo>
                <a:cubicBezTo>
                  <a:pt x="2575408" y="3069117"/>
                  <a:pt x="2581618" y="3077308"/>
                  <a:pt x="2607974" y="3063202"/>
                </a:cubicBezTo>
                <a:cubicBezTo>
                  <a:pt x="2618899" y="3057354"/>
                  <a:pt x="2627843" y="3054753"/>
                  <a:pt x="2627843" y="3057420"/>
                </a:cubicBezTo>
                <a:cubicBezTo>
                  <a:pt x="2627843" y="3060087"/>
                  <a:pt x="2615527" y="3068641"/>
                  <a:pt x="2600477" y="3076423"/>
                </a:cubicBezTo>
                <a:cubicBezTo>
                  <a:pt x="2572674" y="3090805"/>
                  <a:pt x="2553577" y="3129191"/>
                  <a:pt x="2573969" y="3129724"/>
                </a:cubicBezTo>
                <a:cubicBezTo>
                  <a:pt x="2580027" y="3129886"/>
                  <a:pt x="2577475" y="3134382"/>
                  <a:pt x="2568312" y="3139726"/>
                </a:cubicBezTo>
                <a:cubicBezTo>
                  <a:pt x="2553815" y="3148165"/>
                  <a:pt x="2544185" y="3177064"/>
                  <a:pt x="2555862" y="3177064"/>
                </a:cubicBezTo>
                <a:cubicBezTo>
                  <a:pt x="2571055" y="3177064"/>
                  <a:pt x="2627843" y="3134544"/>
                  <a:pt x="2627843" y="3123171"/>
                </a:cubicBezTo>
                <a:cubicBezTo>
                  <a:pt x="2627843" y="3115180"/>
                  <a:pt x="2622775" y="3111827"/>
                  <a:pt x="2615937" y="3115294"/>
                </a:cubicBezTo>
                <a:cubicBezTo>
                  <a:pt x="2609393" y="3118609"/>
                  <a:pt x="2611669" y="3115075"/>
                  <a:pt x="2621013" y="3107436"/>
                </a:cubicBezTo>
                <a:cubicBezTo>
                  <a:pt x="2630348" y="3099797"/>
                  <a:pt x="2639863" y="3081261"/>
                  <a:pt x="2642149" y="3066250"/>
                </a:cubicBezTo>
                <a:cubicBezTo>
                  <a:pt x="2652170" y="3000366"/>
                  <a:pt x="2743505" y="2628281"/>
                  <a:pt x="2760860" y="2582637"/>
                </a:cubicBezTo>
                <a:cubicBezTo>
                  <a:pt x="2771823" y="2553795"/>
                  <a:pt x="2765612" y="2551548"/>
                  <a:pt x="2738133" y="2574408"/>
                </a:cubicBezTo>
                <a:cubicBezTo>
                  <a:pt x="2727236" y="2583456"/>
                  <a:pt x="2732256" y="2575760"/>
                  <a:pt x="2749287" y="2557282"/>
                </a:cubicBezTo>
                <a:cubicBezTo>
                  <a:pt x="2766317" y="2538813"/>
                  <a:pt x="2780243" y="2515648"/>
                  <a:pt x="2780243" y="2505818"/>
                </a:cubicBezTo>
                <a:lnTo>
                  <a:pt x="2780243" y="2487940"/>
                </a:lnTo>
                <a:lnTo>
                  <a:pt x="2754049" y="2510942"/>
                </a:lnTo>
                <a:lnTo>
                  <a:pt x="2727855" y="2533945"/>
                </a:lnTo>
                <a:lnTo>
                  <a:pt x="2757583" y="2500703"/>
                </a:lnTo>
                <a:cubicBezTo>
                  <a:pt x="2784805" y="2470252"/>
                  <a:pt x="2835288" y="2347684"/>
                  <a:pt x="2820095" y="2348913"/>
                </a:cubicBezTo>
                <a:cubicBezTo>
                  <a:pt x="2816514" y="2349208"/>
                  <a:pt x="2793683" y="2371830"/>
                  <a:pt x="2769365" y="2399195"/>
                </a:cubicBezTo>
                <a:close/>
                <a:moveTo>
                  <a:pt x="1214819" y="2388299"/>
                </a:moveTo>
                <a:cubicBezTo>
                  <a:pt x="1206084" y="2433123"/>
                  <a:pt x="1215942" y="2475100"/>
                  <a:pt x="1233602" y="2468318"/>
                </a:cubicBezTo>
                <a:lnTo>
                  <a:pt x="1246718" y="2463289"/>
                </a:lnTo>
                <a:lnTo>
                  <a:pt x="1246718" y="2505847"/>
                </a:lnTo>
                <a:cubicBezTo>
                  <a:pt x="1246718" y="2529259"/>
                  <a:pt x="1251004" y="2548414"/>
                  <a:pt x="1256243" y="2548414"/>
                </a:cubicBezTo>
                <a:cubicBezTo>
                  <a:pt x="1269930" y="2548414"/>
                  <a:pt x="1267968" y="2502970"/>
                  <a:pt x="1252357" y="2458241"/>
                </a:cubicBezTo>
                <a:cubicBezTo>
                  <a:pt x="1244975" y="2437114"/>
                  <a:pt x="1235050" y="2404825"/>
                  <a:pt x="1230297" y="2386489"/>
                </a:cubicBezTo>
                <a:lnTo>
                  <a:pt x="1221667" y="2353151"/>
                </a:lnTo>
                <a:lnTo>
                  <a:pt x="1214819" y="2388299"/>
                </a:lnTo>
                <a:close/>
                <a:moveTo>
                  <a:pt x="2094443" y="2374830"/>
                </a:moveTo>
                <a:cubicBezTo>
                  <a:pt x="2094443" y="2395633"/>
                  <a:pt x="2111588" y="2405539"/>
                  <a:pt x="2147611" y="2405539"/>
                </a:cubicBezTo>
                <a:lnTo>
                  <a:pt x="2170643" y="2405539"/>
                </a:lnTo>
                <a:lnTo>
                  <a:pt x="2170643" y="2386489"/>
                </a:lnTo>
                <a:cubicBezTo>
                  <a:pt x="2170643" y="2374745"/>
                  <a:pt x="2164252" y="2367391"/>
                  <a:pt x="2153974" y="2367305"/>
                </a:cubicBezTo>
                <a:cubicBezTo>
                  <a:pt x="2144811" y="2367239"/>
                  <a:pt x="2127666" y="2364591"/>
                  <a:pt x="2115874" y="2361438"/>
                </a:cubicBezTo>
                <a:lnTo>
                  <a:pt x="2094443" y="2355695"/>
                </a:lnTo>
                <a:lnTo>
                  <a:pt x="2094443" y="2374830"/>
                </a:lnTo>
                <a:close/>
                <a:moveTo>
                  <a:pt x="662913" y="2413235"/>
                </a:moveTo>
                <a:cubicBezTo>
                  <a:pt x="654350" y="2441048"/>
                  <a:pt x="649407" y="2477481"/>
                  <a:pt x="651941" y="2494198"/>
                </a:cubicBezTo>
                <a:lnTo>
                  <a:pt x="656532" y="2524601"/>
                </a:lnTo>
                <a:lnTo>
                  <a:pt x="647492" y="2505551"/>
                </a:lnTo>
                <a:lnTo>
                  <a:pt x="638463" y="2486501"/>
                </a:lnTo>
                <a:lnTo>
                  <a:pt x="637786" y="2516896"/>
                </a:lnTo>
                <a:cubicBezTo>
                  <a:pt x="637424" y="2533612"/>
                  <a:pt x="633205" y="2549709"/>
                  <a:pt x="628423" y="2552662"/>
                </a:cubicBezTo>
                <a:cubicBezTo>
                  <a:pt x="618813" y="2558606"/>
                  <a:pt x="603554" y="2631215"/>
                  <a:pt x="607506" y="2652179"/>
                </a:cubicBezTo>
                <a:cubicBezTo>
                  <a:pt x="608878" y="2659475"/>
                  <a:pt x="605544" y="2668210"/>
                  <a:pt x="600096" y="2671572"/>
                </a:cubicBezTo>
                <a:cubicBezTo>
                  <a:pt x="594638" y="2674944"/>
                  <a:pt x="588133" y="2694689"/>
                  <a:pt x="585637" y="2715454"/>
                </a:cubicBezTo>
                <a:lnTo>
                  <a:pt x="581094" y="2753201"/>
                </a:lnTo>
                <a:lnTo>
                  <a:pt x="594819" y="2734713"/>
                </a:lnTo>
                <a:cubicBezTo>
                  <a:pt x="602363" y="2724540"/>
                  <a:pt x="608821" y="2707396"/>
                  <a:pt x="609145" y="2696613"/>
                </a:cubicBezTo>
                <a:lnTo>
                  <a:pt x="609754" y="2677001"/>
                </a:lnTo>
                <a:lnTo>
                  <a:pt x="618917" y="2699928"/>
                </a:lnTo>
                <a:cubicBezTo>
                  <a:pt x="625013" y="2715168"/>
                  <a:pt x="624556" y="2733532"/>
                  <a:pt x="617565" y="2754725"/>
                </a:cubicBezTo>
                <a:cubicBezTo>
                  <a:pt x="607164" y="2786234"/>
                  <a:pt x="613012" y="2843689"/>
                  <a:pt x="626614" y="2843689"/>
                </a:cubicBezTo>
                <a:cubicBezTo>
                  <a:pt x="630471" y="2843689"/>
                  <a:pt x="640749" y="2812618"/>
                  <a:pt x="649445" y="2774632"/>
                </a:cubicBezTo>
                <a:lnTo>
                  <a:pt x="665247" y="2705576"/>
                </a:lnTo>
                <a:lnTo>
                  <a:pt x="651331" y="2648426"/>
                </a:lnTo>
                <a:cubicBezTo>
                  <a:pt x="643682" y="2616994"/>
                  <a:pt x="637691" y="2582704"/>
                  <a:pt x="638025" y="2572226"/>
                </a:cubicBezTo>
                <a:cubicBezTo>
                  <a:pt x="638806" y="2547280"/>
                  <a:pt x="642987" y="2559939"/>
                  <a:pt x="656855" y="2629376"/>
                </a:cubicBezTo>
                <a:lnTo>
                  <a:pt x="668276" y="2686526"/>
                </a:lnTo>
                <a:lnTo>
                  <a:pt x="675124" y="2667476"/>
                </a:lnTo>
                <a:cubicBezTo>
                  <a:pt x="678896" y="2656999"/>
                  <a:pt x="678315" y="2635596"/>
                  <a:pt x="673839" y="2619918"/>
                </a:cubicBezTo>
                <a:cubicBezTo>
                  <a:pt x="661885" y="2578056"/>
                  <a:pt x="664685" y="2567997"/>
                  <a:pt x="679163" y="2600801"/>
                </a:cubicBezTo>
                <a:lnTo>
                  <a:pt x="691765" y="2629376"/>
                </a:lnTo>
                <a:lnTo>
                  <a:pt x="698623" y="2594829"/>
                </a:lnTo>
                <a:cubicBezTo>
                  <a:pt x="702433" y="2575617"/>
                  <a:pt x="699480" y="2516429"/>
                  <a:pt x="691974" y="2461479"/>
                </a:cubicBezTo>
                <a:lnTo>
                  <a:pt x="678477" y="2362676"/>
                </a:lnTo>
                <a:lnTo>
                  <a:pt x="662913" y="2413235"/>
                </a:lnTo>
                <a:close/>
                <a:moveTo>
                  <a:pt x="1002163" y="2412683"/>
                </a:moveTo>
                <a:cubicBezTo>
                  <a:pt x="997991" y="2437571"/>
                  <a:pt x="995515" y="2466499"/>
                  <a:pt x="996667" y="2476976"/>
                </a:cubicBezTo>
                <a:cubicBezTo>
                  <a:pt x="1005326" y="2555596"/>
                  <a:pt x="1019480" y="2579599"/>
                  <a:pt x="1032681" y="2538032"/>
                </a:cubicBezTo>
                <a:cubicBezTo>
                  <a:pt x="1040844" y="2512295"/>
                  <a:pt x="1028138" y="2367439"/>
                  <a:pt x="1017708" y="2367439"/>
                </a:cubicBezTo>
                <a:cubicBezTo>
                  <a:pt x="1013336" y="2367439"/>
                  <a:pt x="1006345" y="2387794"/>
                  <a:pt x="1002163" y="2412683"/>
                </a:cubicBezTo>
                <a:close/>
                <a:moveTo>
                  <a:pt x="2205000" y="2382507"/>
                </a:moveTo>
                <a:cubicBezTo>
                  <a:pt x="2196303" y="2405177"/>
                  <a:pt x="2196722" y="2405539"/>
                  <a:pt x="2232222" y="2405539"/>
                </a:cubicBezTo>
                <a:lnTo>
                  <a:pt x="2265226" y="2405539"/>
                </a:lnTo>
                <a:lnTo>
                  <a:pt x="2275418" y="2386489"/>
                </a:lnTo>
                <a:lnTo>
                  <a:pt x="2285610" y="2367439"/>
                </a:lnTo>
                <a:lnTo>
                  <a:pt x="2248195" y="2367439"/>
                </a:lnTo>
                <a:cubicBezTo>
                  <a:pt x="2222868" y="2367439"/>
                  <a:pt x="2208914" y="2372306"/>
                  <a:pt x="2205000" y="2382507"/>
                </a:cubicBezTo>
                <a:close/>
                <a:moveTo>
                  <a:pt x="1989668" y="2396014"/>
                </a:moveTo>
                <a:cubicBezTo>
                  <a:pt x="1989668" y="2406491"/>
                  <a:pt x="1993954" y="2415064"/>
                  <a:pt x="1999193" y="2415064"/>
                </a:cubicBezTo>
                <a:cubicBezTo>
                  <a:pt x="2004431" y="2415064"/>
                  <a:pt x="2008718" y="2406491"/>
                  <a:pt x="2008718" y="2396014"/>
                </a:cubicBezTo>
                <a:cubicBezTo>
                  <a:pt x="2008718" y="2385536"/>
                  <a:pt x="2004431" y="2376964"/>
                  <a:pt x="1999193" y="2376964"/>
                </a:cubicBezTo>
                <a:cubicBezTo>
                  <a:pt x="1993954" y="2376964"/>
                  <a:pt x="1989668" y="2385536"/>
                  <a:pt x="1989668" y="2396014"/>
                </a:cubicBezTo>
                <a:close/>
                <a:moveTo>
                  <a:pt x="162241" y="2412683"/>
                </a:moveTo>
                <a:lnTo>
                  <a:pt x="151030" y="2438876"/>
                </a:lnTo>
                <a:lnTo>
                  <a:pt x="165480" y="2420388"/>
                </a:lnTo>
                <a:cubicBezTo>
                  <a:pt x="173424" y="2410216"/>
                  <a:pt x="179920" y="2398433"/>
                  <a:pt x="179920" y="2394195"/>
                </a:cubicBezTo>
                <a:cubicBezTo>
                  <a:pt x="179920" y="2379717"/>
                  <a:pt x="173462" y="2386479"/>
                  <a:pt x="162241" y="2412683"/>
                </a:cubicBezTo>
                <a:close/>
                <a:moveTo>
                  <a:pt x="444267" y="2450782"/>
                </a:moveTo>
                <a:cubicBezTo>
                  <a:pt x="435409" y="2480910"/>
                  <a:pt x="420855" y="2536251"/>
                  <a:pt x="411939" y="2573769"/>
                </a:cubicBezTo>
                <a:lnTo>
                  <a:pt x="395718" y="2641987"/>
                </a:lnTo>
                <a:lnTo>
                  <a:pt x="413168" y="2706481"/>
                </a:lnTo>
                <a:lnTo>
                  <a:pt x="430627" y="2770966"/>
                </a:lnTo>
                <a:lnTo>
                  <a:pt x="439828" y="2747791"/>
                </a:lnTo>
                <a:cubicBezTo>
                  <a:pt x="452535" y="2715787"/>
                  <a:pt x="451382" y="2608488"/>
                  <a:pt x="438161" y="2592562"/>
                </a:cubicBezTo>
                <a:lnTo>
                  <a:pt x="427303" y="2579485"/>
                </a:lnTo>
                <a:lnTo>
                  <a:pt x="442800" y="2509180"/>
                </a:lnTo>
                <a:cubicBezTo>
                  <a:pt x="451325" y="2470509"/>
                  <a:pt x="460450" y="2429237"/>
                  <a:pt x="463098" y="2417445"/>
                </a:cubicBezTo>
                <a:cubicBezTo>
                  <a:pt x="472613" y="2374916"/>
                  <a:pt x="460012" y="2397233"/>
                  <a:pt x="444267" y="2450782"/>
                </a:cubicBezTo>
                <a:close/>
                <a:moveTo>
                  <a:pt x="1614564" y="2503037"/>
                </a:moveTo>
                <a:cubicBezTo>
                  <a:pt x="1599562" y="2561901"/>
                  <a:pt x="1585217" y="2615479"/>
                  <a:pt x="1582674" y="2622099"/>
                </a:cubicBezTo>
                <a:cubicBezTo>
                  <a:pt x="1580131" y="2628719"/>
                  <a:pt x="1582493" y="2634139"/>
                  <a:pt x="1587922" y="2634139"/>
                </a:cubicBezTo>
                <a:cubicBezTo>
                  <a:pt x="1593352" y="2634139"/>
                  <a:pt x="1602610" y="2609498"/>
                  <a:pt x="1608487" y="2579370"/>
                </a:cubicBezTo>
                <a:cubicBezTo>
                  <a:pt x="1614373" y="2549242"/>
                  <a:pt x="1622774" y="2516029"/>
                  <a:pt x="1627165" y="2505551"/>
                </a:cubicBezTo>
                <a:cubicBezTo>
                  <a:pt x="1635728" y="2485120"/>
                  <a:pt x="1656293" y="2412035"/>
                  <a:pt x="1656293" y="2402053"/>
                </a:cubicBezTo>
                <a:cubicBezTo>
                  <a:pt x="1656293" y="2398729"/>
                  <a:pt x="1653035" y="2396014"/>
                  <a:pt x="1649063" y="2396014"/>
                </a:cubicBezTo>
                <a:cubicBezTo>
                  <a:pt x="1645091" y="2396014"/>
                  <a:pt x="1629566" y="2444172"/>
                  <a:pt x="1614564" y="2503037"/>
                </a:cubicBezTo>
                <a:close/>
                <a:moveTo>
                  <a:pt x="2037293" y="2419826"/>
                </a:moveTo>
                <a:cubicBezTo>
                  <a:pt x="2037293" y="2445115"/>
                  <a:pt x="2020014" y="2451125"/>
                  <a:pt x="2001260" y="2432371"/>
                </a:cubicBezTo>
                <a:cubicBezTo>
                  <a:pt x="1988163" y="2419274"/>
                  <a:pt x="1984877" y="2421665"/>
                  <a:pt x="1975923" y="2450773"/>
                </a:cubicBezTo>
                <a:lnTo>
                  <a:pt x="1969341" y="2472195"/>
                </a:lnTo>
                <a:lnTo>
                  <a:pt x="1994411" y="2481729"/>
                </a:lnTo>
                <a:cubicBezTo>
                  <a:pt x="2032044" y="2496036"/>
                  <a:pt x="2034169" y="2494674"/>
                  <a:pt x="2045684" y="2448944"/>
                </a:cubicBezTo>
                <a:cubicBezTo>
                  <a:pt x="2058676" y="2397357"/>
                  <a:pt x="2058705" y="2396014"/>
                  <a:pt x="2046818" y="2396014"/>
                </a:cubicBezTo>
                <a:cubicBezTo>
                  <a:pt x="2041579" y="2396014"/>
                  <a:pt x="2037293" y="2406730"/>
                  <a:pt x="2037293" y="2419826"/>
                </a:cubicBezTo>
                <a:close/>
                <a:moveTo>
                  <a:pt x="543222" y="2443639"/>
                </a:moveTo>
                <a:cubicBezTo>
                  <a:pt x="536726" y="2467213"/>
                  <a:pt x="529582" y="2491921"/>
                  <a:pt x="527354" y="2498551"/>
                </a:cubicBezTo>
                <a:cubicBezTo>
                  <a:pt x="525134" y="2505180"/>
                  <a:pt x="530402" y="2547052"/>
                  <a:pt x="539069" y="2591610"/>
                </a:cubicBezTo>
                <a:lnTo>
                  <a:pt x="554824" y="2672620"/>
                </a:lnTo>
                <a:lnTo>
                  <a:pt x="564863" y="2662581"/>
                </a:lnTo>
                <a:cubicBezTo>
                  <a:pt x="576312" y="2651132"/>
                  <a:pt x="575769" y="2576360"/>
                  <a:pt x="563482" y="2472214"/>
                </a:cubicBezTo>
                <a:lnTo>
                  <a:pt x="555052" y="2400776"/>
                </a:lnTo>
                <a:lnTo>
                  <a:pt x="543222" y="2443639"/>
                </a:lnTo>
                <a:close/>
                <a:moveTo>
                  <a:pt x="1529506" y="2428094"/>
                </a:moveTo>
                <a:cubicBezTo>
                  <a:pt x="1525391" y="2443115"/>
                  <a:pt x="1524372" y="2457764"/>
                  <a:pt x="1527239" y="2460641"/>
                </a:cubicBezTo>
                <a:cubicBezTo>
                  <a:pt x="1537173" y="2470575"/>
                  <a:pt x="1543412" y="2454802"/>
                  <a:pt x="1540212" y="2427837"/>
                </a:cubicBezTo>
                <a:lnTo>
                  <a:pt x="1537002" y="2400776"/>
                </a:lnTo>
                <a:lnTo>
                  <a:pt x="1529506" y="2428094"/>
                </a:lnTo>
                <a:close/>
                <a:moveTo>
                  <a:pt x="2081451" y="2427304"/>
                </a:moveTo>
                <a:cubicBezTo>
                  <a:pt x="2075078" y="2451649"/>
                  <a:pt x="2072326" y="2449220"/>
                  <a:pt x="2115141" y="2456955"/>
                </a:cubicBezTo>
                <a:lnTo>
                  <a:pt x="2150126" y="2463279"/>
                </a:lnTo>
                <a:lnTo>
                  <a:pt x="2156489" y="2443210"/>
                </a:lnTo>
                <a:cubicBezTo>
                  <a:pt x="2164252" y="2418760"/>
                  <a:pt x="2164556" y="2419026"/>
                  <a:pt x="2121551" y="2412397"/>
                </a:cubicBezTo>
                <a:lnTo>
                  <a:pt x="2086747" y="2407034"/>
                </a:lnTo>
                <a:lnTo>
                  <a:pt x="2081451" y="2427304"/>
                </a:lnTo>
                <a:close/>
                <a:moveTo>
                  <a:pt x="2860215" y="2470842"/>
                </a:moveTo>
                <a:cubicBezTo>
                  <a:pt x="2828239" y="2505647"/>
                  <a:pt x="2798693" y="2544804"/>
                  <a:pt x="2794549" y="2557863"/>
                </a:cubicBezTo>
                <a:lnTo>
                  <a:pt x="2787025" y="2581599"/>
                </a:lnTo>
                <a:lnTo>
                  <a:pt x="2805065" y="2567921"/>
                </a:lnTo>
                <a:cubicBezTo>
                  <a:pt x="2855652" y="2529545"/>
                  <a:pt x="2904973" y="2474519"/>
                  <a:pt x="2914422" y="2445906"/>
                </a:cubicBezTo>
                <a:cubicBezTo>
                  <a:pt x="2920251" y="2428237"/>
                  <a:pt x="2923518" y="2412387"/>
                  <a:pt x="2921689" y="2410673"/>
                </a:cubicBezTo>
                <a:cubicBezTo>
                  <a:pt x="2919851" y="2408958"/>
                  <a:pt x="2892190" y="2436028"/>
                  <a:pt x="2860215" y="2470842"/>
                </a:cubicBezTo>
                <a:close/>
                <a:moveTo>
                  <a:pt x="2196046" y="2421417"/>
                </a:moveTo>
                <a:cubicBezTo>
                  <a:pt x="2184311" y="2433142"/>
                  <a:pt x="2189550" y="2462689"/>
                  <a:pt x="2203361" y="2462689"/>
                </a:cubicBezTo>
                <a:cubicBezTo>
                  <a:pt x="2230288" y="2462689"/>
                  <a:pt x="2265893" y="2443839"/>
                  <a:pt x="2265893" y="2429589"/>
                </a:cubicBezTo>
                <a:cubicBezTo>
                  <a:pt x="2265893" y="2419474"/>
                  <a:pt x="2256244" y="2415064"/>
                  <a:pt x="2234146" y="2415064"/>
                </a:cubicBezTo>
                <a:cubicBezTo>
                  <a:pt x="2216677" y="2415064"/>
                  <a:pt x="2199532" y="2417921"/>
                  <a:pt x="2196046" y="2421417"/>
                </a:cubicBezTo>
                <a:close/>
                <a:moveTo>
                  <a:pt x="3289830" y="2443639"/>
                </a:moveTo>
                <a:cubicBezTo>
                  <a:pt x="3281706" y="2459355"/>
                  <a:pt x="3277200" y="2472214"/>
                  <a:pt x="3279820" y="2472214"/>
                </a:cubicBezTo>
                <a:cubicBezTo>
                  <a:pt x="3282439" y="2472214"/>
                  <a:pt x="3291231" y="2459355"/>
                  <a:pt x="3299355" y="2443639"/>
                </a:cubicBezTo>
                <a:cubicBezTo>
                  <a:pt x="3307480" y="2427923"/>
                  <a:pt x="3311985" y="2415064"/>
                  <a:pt x="3309366" y="2415064"/>
                </a:cubicBezTo>
                <a:cubicBezTo>
                  <a:pt x="3306747" y="2415064"/>
                  <a:pt x="3297955" y="2427923"/>
                  <a:pt x="3289830" y="2443639"/>
                </a:cubicBezTo>
                <a:close/>
                <a:moveTo>
                  <a:pt x="1470555" y="2462689"/>
                </a:moveTo>
                <a:cubicBezTo>
                  <a:pt x="1466936" y="2479158"/>
                  <a:pt x="1466126" y="2494769"/>
                  <a:pt x="1468746" y="2497388"/>
                </a:cubicBezTo>
                <a:cubicBezTo>
                  <a:pt x="1471365" y="2500008"/>
                  <a:pt x="1476461" y="2488683"/>
                  <a:pt x="1480080" y="2472214"/>
                </a:cubicBezTo>
                <a:cubicBezTo>
                  <a:pt x="1483700" y="2455745"/>
                  <a:pt x="1484509" y="2440134"/>
                  <a:pt x="1481890" y="2437514"/>
                </a:cubicBezTo>
                <a:cubicBezTo>
                  <a:pt x="1479271" y="2434895"/>
                  <a:pt x="1474175" y="2446220"/>
                  <a:pt x="1470555" y="2462689"/>
                </a:cubicBezTo>
                <a:close/>
                <a:moveTo>
                  <a:pt x="3118361" y="2447239"/>
                </a:moveTo>
                <a:cubicBezTo>
                  <a:pt x="3113132" y="2454516"/>
                  <a:pt x="3088948" y="2487759"/>
                  <a:pt x="3064612" y="2521115"/>
                </a:cubicBezTo>
                <a:cubicBezTo>
                  <a:pt x="3040285" y="2554462"/>
                  <a:pt x="3017987" y="2596753"/>
                  <a:pt x="3015072" y="2615089"/>
                </a:cubicBezTo>
                <a:cubicBezTo>
                  <a:pt x="3012158" y="2633425"/>
                  <a:pt x="3005595" y="2665095"/>
                  <a:pt x="3000489" y="2685479"/>
                </a:cubicBezTo>
                <a:lnTo>
                  <a:pt x="2991202" y="2722521"/>
                </a:lnTo>
                <a:lnTo>
                  <a:pt x="3038018" y="2676411"/>
                </a:lnTo>
                <a:cubicBezTo>
                  <a:pt x="3084005" y="2631119"/>
                  <a:pt x="3100130" y="2600449"/>
                  <a:pt x="3107827" y="2543651"/>
                </a:cubicBezTo>
                <a:cubicBezTo>
                  <a:pt x="3109951" y="2527935"/>
                  <a:pt x="3116799" y="2501236"/>
                  <a:pt x="3123048" y="2484320"/>
                </a:cubicBezTo>
                <a:cubicBezTo>
                  <a:pt x="3135840" y="2449630"/>
                  <a:pt x="3132973" y="2426913"/>
                  <a:pt x="3118361" y="2447239"/>
                </a:cubicBezTo>
                <a:close/>
                <a:moveTo>
                  <a:pt x="1197836" y="2448401"/>
                </a:moveTo>
                <a:cubicBezTo>
                  <a:pt x="1184862" y="2468909"/>
                  <a:pt x="1179767" y="2517381"/>
                  <a:pt x="1188253" y="2539470"/>
                </a:cubicBezTo>
                <a:lnTo>
                  <a:pt x="1197188" y="2562701"/>
                </a:lnTo>
                <a:lnTo>
                  <a:pt x="1203474" y="2547204"/>
                </a:lnTo>
                <a:cubicBezTo>
                  <a:pt x="1211332" y="2527821"/>
                  <a:pt x="1206056" y="2435400"/>
                  <a:pt x="1197836" y="2448401"/>
                </a:cubicBezTo>
                <a:close/>
                <a:moveTo>
                  <a:pt x="1357027" y="2485749"/>
                </a:moveTo>
                <a:cubicBezTo>
                  <a:pt x="1352969" y="2507371"/>
                  <a:pt x="1354112" y="2526268"/>
                  <a:pt x="1359827" y="2531983"/>
                </a:cubicBezTo>
                <a:cubicBezTo>
                  <a:pt x="1373715" y="2545871"/>
                  <a:pt x="1383163" y="2501303"/>
                  <a:pt x="1372467" y="2472376"/>
                </a:cubicBezTo>
                <a:lnTo>
                  <a:pt x="1363885" y="2449182"/>
                </a:lnTo>
                <a:lnTo>
                  <a:pt x="1357027" y="2485749"/>
                </a:lnTo>
                <a:close/>
                <a:moveTo>
                  <a:pt x="1729235" y="2483625"/>
                </a:moveTo>
                <a:cubicBezTo>
                  <a:pt x="1726225" y="2495141"/>
                  <a:pt x="1728397" y="2510143"/>
                  <a:pt x="1734055" y="2516962"/>
                </a:cubicBezTo>
                <a:lnTo>
                  <a:pt x="1744351" y="2529364"/>
                </a:lnTo>
                <a:lnTo>
                  <a:pt x="1728892" y="2529364"/>
                </a:lnTo>
                <a:cubicBezTo>
                  <a:pt x="1718862" y="2529364"/>
                  <a:pt x="1713443" y="2537517"/>
                  <a:pt x="1713443" y="2552614"/>
                </a:cubicBezTo>
                <a:cubicBezTo>
                  <a:pt x="1713443" y="2587514"/>
                  <a:pt x="1731864" y="2592048"/>
                  <a:pt x="1738513" y="2558787"/>
                </a:cubicBezTo>
                <a:cubicBezTo>
                  <a:pt x="1741703" y="2542842"/>
                  <a:pt x="1749733" y="2525297"/>
                  <a:pt x="1756353" y="2519801"/>
                </a:cubicBezTo>
                <a:lnTo>
                  <a:pt x="1768402" y="2509800"/>
                </a:lnTo>
                <a:lnTo>
                  <a:pt x="1774441" y="2533869"/>
                </a:lnTo>
                <a:cubicBezTo>
                  <a:pt x="1782004" y="2564016"/>
                  <a:pt x="1799168" y="2565425"/>
                  <a:pt x="1799168" y="2535908"/>
                </a:cubicBezTo>
                <a:cubicBezTo>
                  <a:pt x="1799168" y="2516753"/>
                  <a:pt x="1755648" y="2462689"/>
                  <a:pt x="1740227" y="2462689"/>
                </a:cubicBezTo>
                <a:cubicBezTo>
                  <a:pt x="1737198" y="2462689"/>
                  <a:pt x="1732255" y="2472109"/>
                  <a:pt x="1729235" y="2483625"/>
                </a:cubicBezTo>
                <a:close/>
                <a:moveTo>
                  <a:pt x="2072773" y="2468490"/>
                </a:moveTo>
                <a:cubicBezTo>
                  <a:pt x="2059248" y="2482006"/>
                  <a:pt x="2065839" y="2510314"/>
                  <a:pt x="2082537" y="2510447"/>
                </a:cubicBezTo>
                <a:cubicBezTo>
                  <a:pt x="2091700" y="2510514"/>
                  <a:pt x="2108283" y="2513010"/>
                  <a:pt x="2119379" y="2515991"/>
                </a:cubicBezTo>
                <a:lnTo>
                  <a:pt x="2139544" y="2521401"/>
                </a:lnTo>
                <a:lnTo>
                  <a:pt x="2144249" y="2496807"/>
                </a:lnTo>
                <a:lnTo>
                  <a:pt x="2148954" y="2472214"/>
                </a:lnTo>
                <a:lnTo>
                  <a:pt x="2133600" y="2472081"/>
                </a:lnTo>
                <a:cubicBezTo>
                  <a:pt x="2125161" y="2472014"/>
                  <a:pt x="2109578" y="2469623"/>
                  <a:pt x="2098967" y="2466766"/>
                </a:cubicBezTo>
                <a:cubicBezTo>
                  <a:pt x="2088356" y="2463917"/>
                  <a:pt x="2076564" y="2464689"/>
                  <a:pt x="2072773" y="2468490"/>
                </a:cubicBezTo>
                <a:close/>
                <a:moveTo>
                  <a:pt x="2208743" y="2469709"/>
                </a:moveTo>
                <a:cubicBezTo>
                  <a:pt x="2183654" y="2474376"/>
                  <a:pt x="2171033" y="2487435"/>
                  <a:pt x="2170786" y="2508990"/>
                </a:cubicBezTo>
                <a:lnTo>
                  <a:pt x="2170643" y="2521963"/>
                </a:lnTo>
                <a:lnTo>
                  <a:pt x="2206362" y="2515286"/>
                </a:lnTo>
                <a:cubicBezTo>
                  <a:pt x="2226012" y="2511619"/>
                  <a:pt x="2242623" y="2507923"/>
                  <a:pt x="2243280" y="2507085"/>
                </a:cubicBezTo>
                <a:cubicBezTo>
                  <a:pt x="2243938" y="2506237"/>
                  <a:pt x="2247443" y="2495912"/>
                  <a:pt x="2251062" y="2484120"/>
                </a:cubicBezTo>
                <a:cubicBezTo>
                  <a:pt x="2257959" y="2461679"/>
                  <a:pt x="2255844" y="2460955"/>
                  <a:pt x="2208743" y="2469709"/>
                </a:cubicBezTo>
                <a:close/>
                <a:moveTo>
                  <a:pt x="3442230" y="2631567"/>
                </a:moveTo>
                <a:cubicBezTo>
                  <a:pt x="3347933" y="2723198"/>
                  <a:pt x="3240777" y="2820715"/>
                  <a:pt x="3204105" y="2848280"/>
                </a:cubicBezTo>
                <a:cubicBezTo>
                  <a:pt x="3119923" y="2911535"/>
                  <a:pt x="3102588" y="2930614"/>
                  <a:pt x="3113380" y="2948073"/>
                </a:cubicBezTo>
                <a:lnTo>
                  <a:pt x="3121705" y="2961542"/>
                </a:lnTo>
                <a:lnTo>
                  <a:pt x="3150251" y="2938339"/>
                </a:lnTo>
                <a:cubicBezTo>
                  <a:pt x="3278791" y="2833831"/>
                  <a:pt x="3568922" y="2557815"/>
                  <a:pt x="3606965" y="2503837"/>
                </a:cubicBezTo>
                <a:cubicBezTo>
                  <a:pt x="3656181" y="2434019"/>
                  <a:pt x="3603498" y="2474862"/>
                  <a:pt x="3442230" y="2631567"/>
                </a:cubicBezTo>
                <a:close/>
                <a:moveTo>
                  <a:pt x="1310221" y="2478567"/>
                </a:moveTo>
                <a:cubicBezTo>
                  <a:pt x="1306725" y="2482053"/>
                  <a:pt x="1303868" y="2496341"/>
                  <a:pt x="1303868" y="2510314"/>
                </a:cubicBezTo>
                <a:cubicBezTo>
                  <a:pt x="1303868" y="2524287"/>
                  <a:pt x="1300725" y="2538860"/>
                  <a:pt x="1296876" y="2542708"/>
                </a:cubicBezTo>
                <a:cubicBezTo>
                  <a:pt x="1293028" y="2546557"/>
                  <a:pt x="1284846" y="2571912"/>
                  <a:pt x="1278693" y="2599068"/>
                </a:cubicBezTo>
                <a:cubicBezTo>
                  <a:pt x="1272550" y="2626214"/>
                  <a:pt x="1262434" y="2665571"/>
                  <a:pt x="1256224" y="2686526"/>
                </a:cubicBezTo>
                <a:cubicBezTo>
                  <a:pt x="1250013" y="2707481"/>
                  <a:pt x="1244260" y="2735342"/>
                  <a:pt x="1243441" y="2748439"/>
                </a:cubicBezTo>
                <a:cubicBezTo>
                  <a:pt x="1242622" y="2761536"/>
                  <a:pt x="1238850" y="2774585"/>
                  <a:pt x="1235050" y="2777433"/>
                </a:cubicBezTo>
                <a:cubicBezTo>
                  <a:pt x="1223963" y="2785739"/>
                  <a:pt x="1222010" y="2819610"/>
                  <a:pt x="1232430" y="2822744"/>
                </a:cubicBezTo>
                <a:cubicBezTo>
                  <a:pt x="1243289" y="2826010"/>
                  <a:pt x="1258148" y="2776195"/>
                  <a:pt x="1258557" y="2735151"/>
                </a:cubicBezTo>
                <a:lnTo>
                  <a:pt x="1258834" y="2707577"/>
                </a:lnTo>
                <a:lnTo>
                  <a:pt x="1276417" y="2730389"/>
                </a:lnTo>
                <a:cubicBezTo>
                  <a:pt x="1286094" y="2742933"/>
                  <a:pt x="1291285" y="2759631"/>
                  <a:pt x="1287961" y="2767489"/>
                </a:cubicBezTo>
                <a:cubicBezTo>
                  <a:pt x="1284646" y="2775347"/>
                  <a:pt x="1280989" y="2790349"/>
                  <a:pt x="1279836" y="2800826"/>
                </a:cubicBezTo>
                <a:cubicBezTo>
                  <a:pt x="1278684" y="2811304"/>
                  <a:pt x="1275645" y="2826306"/>
                  <a:pt x="1273083" y="2834164"/>
                </a:cubicBezTo>
                <a:cubicBezTo>
                  <a:pt x="1265206" y="2858291"/>
                  <a:pt x="1236164" y="2971476"/>
                  <a:pt x="1234240" y="2985535"/>
                </a:cubicBezTo>
                <a:cubicBezTo>
                  <a:pt x="1233249" y="2992831"/>
                  <a:pt x="1236955" y="3000413"/>
                  <a:pt x="1242489" y="3002385"/>
                </a:cubicBezTo>
                <a:cubicBezTo>
                  <a:pt x="1251918" y="3005747"/>
                  <a:pt x="1278665" y="2923566"/>
                  <a:pt x="1274274" y="2904716"/>
                </a:cubicBezTo>
                <a:cubicBezTo>
                  <a:pt x="1273169" y="2899963"/>
                  <a:pt x="1274740" y="2889647"/>
                  <a:pt x="1277769" y="2881789"/>
                </a:cubicBezTo>
                <a:cubicBezTo>
                  <a:pt x="1285561" y="2861567"/>
                  <a:pt x="1295629" y="2814171"/>
                  <a:pt x="1297515" y="2788920"/>
                </a:cubicBezTo>
                <a:cubicBezTo>
                  <a:pt x="1298391" y="2777128"/>
                  <a:pt x="1301820" y="2767489"/>
                  <a:pt x="1305135" y="2767489"/>
                </a:cubicBezTo>
                <a:cubicBezTo>
                  <a:pt x="1308459" y="2767489"/>
                  <a:pt x="1313383" y="2755925"/>
                  <a:pt x="1316088" y="2741781"/>
                </a:cubicBezTo>
                <a:cubicBezTo>
                  <a:pt x="1319517" y="2723817"/>
                  <a:pt x="1314050" y="2706967"/>
                  <a:pt x="1297924" y="2685831"/>
                </a:cubicBezTo>
                <a:lnTo>
                  <a:pt x="1274855" y="2655580"/>
                </a:lnTo>
                <a:lnTo>
                  <a:pt x="1283751" y="2632186"/>
                </a:lnTo>
                <a:cubicBezTo>
                  <a:pt x="1298362" y="2593743"/>
                  <a:pt x="1325147" y="2480786"/>
                  <a:pt x="1320699" y="2476338"/>
                </a:cubicBezTo>
                <a:cubicBezTo>
                  <a:pt x="1318422" y="2474071"/>
                  <a:pt x="1313707" y="2475071"/>
                  <a:pt x="1310221" y="2478567"/>
                </a:cubicBezTo>
                <a:close/>
                <a:moveTo>
                  <a:pt x="1509446" y="2496026"/>
                </a:moveTo>
                <a:cubicBezTo>
                  <a:pt x="1505379" y="2511743"/>
                  <a:pt x="1489300" y="2573236"/>
                  <a:pt x="1473718" y="2632672"/>
                </a:cubicBezTo>
                <a:cubicBezTo>
                  <a:pt x="1458144" y="2692108"/>
                  <a:pt x="1447838" y="2743191"/>
                  <a:pt x="1450829" y="2746181"/>
                </a:cubicBezTo>
                <a:cubicBezTo>
                  <a:pt x="1459411" y="2754754"/>
                  <a:pt x="1465288" y="2744572"/>
                  <a:pt x="1469174" y="2714416"/>
                </a:cubicBezTo>
                <a:cubicBezTo>
                  <a:pt x="1471146" y="2699071"/>
                  <a:pt x="1477651" y="2674382"/>
                  <a:pt x="1483633" y="2659533"/>
                </a:cubicBezTo>
                <a:cubicBezTo>
                  <a:pt x="1489615" y="2644683"/>
                  <a:pt x="1492263" y="2628910"/>
                  <a:pt x="1489520" y="2624471"/>
                </a:cubicBezTo>
                <a:cubicBezTo>
                  <a:pt x="1486776" y="2620032"/>
                  <a:pt x="1488615" y="2613879"/>
                  <a:pt x="1493606" y="2610793"/>
                </a:cubicBezTo>
                <a:cubicBezTo>
                  <a:pt x="1498597" y="2607717"/>
                  <a:pt x="1502645" y="2597772"/>
                  <a:pt x="1502597" y="2588705"/>
                </a:cubicBezTo>
                <a:cubicBezTo>
                  <a:pt x="1502512" y="2570340"/>
                  <a:pt x="1507093" y="2551576"/>
                  <a:pt x="1517494" y="2527678"/>
                </a:cubicBezTo>
                <a:cubicBezTo>
                  <a:pt x="1521323" y="2518886"/>
                  <a:pt x="1522743" y="2501741"/>
                  <a:pt x="1520647" y="2489578"/>
                </a:cubicBezTo>
                <a:lnTo>
                  <a:pt x="1516856" y="2467451"/>
                </a:lnTo>
                <a:lnTo>
                  <a:pt x="1509446" y="2496026"/>
                </a:lnTo>
                <a:close/>
                <a:moveTo>
                  <a:pt x="1660198" y="2505570"/>
                </a:moveTo>
                <a:cubicBezTo>
                  <a:pt x="1656588" y="2519944"/>
                  <a:pt x="1658417" y="2535298"/>
                  <a:pt x="1664456" y="2541337"/>
                </a:cubicBezTo>
                <a:cubicBezTo>
                  <a:pt x="1678296" y="2555177"/>
                  <a:pt x="1685277" y="2547233"/>
                  <a:pt x="1687678" y="2514895"/>
                </a:cubicBezTo>
                <a:cubicBezTo>
                  <a:pt x="1690230" y="2480453"/>
                  <a:pt x="1668370" y="2473033"/>
                  <a:pt x="1660198" y="2505570"/>
                </a:cubicBezTo>
                <a:close/>
                <a:moveTo>
                  <a:pt x="1958845" y="2505113"/>
                </a:moveTo>
                <a:lnTo>
                  <a:pt x="1954378" y="2528478"/>
                </a:lnTo>
                <a:lnTo>
                  <a:pt x="1983296" y="2538565"/>
                </a:lnTo>
                <a:lnTo>
                  <a:pt x="2012213" y="2548643"/>
                </a:lnTo>
                <a:lnTo>
                  <a:pt x="2019843" y="2536622"/>
                </a:lnTo>
                <a:cubicBezTo>
                  <a:pt x="2032149" y="2517239"/>
                  <a:pt x="2029339" y="2511619"/>
                  <a:pt x="1999669" y="2496274"/>
                </a:cubicBezTo>
                <a:cubicBezTo>
                  <a:pt x="1963645" y="2477643"/>
                  <a:pt x="1964112" y="2477548"/>
                  <a:pt x="1958845" y="2505113"/>
                </a:cubicBezTo>
                <a:close/>
                <a:moveTo>
                  <a:pt x="743981" y="2526163"/>
                </a:moveTo>
                <a:cubicBezTo>
                  <a:pt x="737589" y="2547471"/>
                  <a:pt x="732303" y="2572988"/>
                  <a:pt x="732227" y="2582856"/>
                </a:cubicBezTo>
                <a:cubicBezTo>
                  <a:pt x="732151" y="2592724"/>
                  <a:pt x="726207" y="2617946"/>
                  <a:pt x="719006" y="2638901"/>
                </a:cubicBezTo>
                <a:cubicBezTo>
                  <a:pt x="703156" y="2685031"/>
                  <a:pt x="689421" y="2765289"/>
                  <a:pt x="698927" y="2756192"/>
                </a:cubicBezTo>
                <a:cubicBezTo>
                  <a:pt x="702680" y="2752592"/>
                  <a:pt x="713310" y="2720616"/>
                  <a:pt x="722540" y="2685117"/>
                </a:cubicBezTo>
                <a:cubicBezTo>
                  <a:pt x="739580" y="2619623"/>
                  <a:pt x="742352" y="2619928"/>
                  <a:pt x="756201" y="2688803"/>
                </a:cubicBezTo>
                <a:cubicBezTo>
                  <a:pt x="759621" y="2705767"/>
                  <a:pt x="766155" y="2721959"/>
                  <a:pt x="770717" y="2724779"/>
                </a:cubicBezTo>
                <a:cubicBezTo>
                  <a:pt x="789005" y="2736085"/>
                  <a:pt x="790320" y="2661600"/>
                  <a:pt x="773346" y="2576484"/>
                </a:cubicBezTo>
                <a:lnTo>
                  <a:pt x="755592" y="2487416"/>
                </a:lnTo>
                <a:lnTo>
                  <a:pt x="743981" y="2526163"/>
                </a:lnTo>
                <a:close/>
                <a:moveTo>
                  <a:pt x="2843565" y="2545956"/>
                </a:moveTo>
                <a:cubicBezTo>
                  <a:pt x="2792463" y="2595058"/>
                  <a:pt x="2770718" y="2627871"/>
                  <a:pt x="2770718" y="2655865"/>
                </a:cubicBezTo>
                <a:cubicBezTo>
                  <a:pt x="2770718" y="2674563"/>
                  <a:pt x="2876817" y="2564540"/>
                  <a:pt x="2891400" y="2530716"/>
                </a:cubicBezTo>
                <a:cubicBezTo>
                  <a:pt x="2898982" y="2513124"/>
                  <a:pt x="2903811" y="2497350"/>
                  <a:pt x="2902125" y="2495674"/>
                </a:cubicBezTo>
                <a:cubicBezTo>
                  <a:pt x="2900448" y="2493988"/>
                  <a:pt x="2874093" y="2516619"/>
                  <a:pt x="2843565" y="2545956"/>
                </a:cubicBezTo>
                <a:close/>
                <a:moveTo>
                  <a:pt x="852280" y="2534126"/>
                </a:moveTo>
                <a:cubicBezTo>
                  <a:pt x="848575" y="2555081"/>
                  <a:pt x="839402" y="2597944"/>
                  <a:pt x="831906" y="2629376"/>
                </a:cubicBezTo>
                <a:cubicBezTo>
                  <a:pt x="824400" y="2660809"/>
                  <a:pt x="809760" y="2722959"/>
                  <a:pt x="799369" y="2767489"/>
                </a:cubicBezTo>
                <a:cubicBezTo>
                  <a:pt x="788977" y="2812018"/>
                  <a:pt x="777728" y="2858091"/>
                  <a:pt x="774365" y="2869882"/>
                </a:cubicBezTo>
                <a:cubicBezTo>
                  <a:pt x="770632" y="2882960"/>
                  <a:pt x="772394" y="2891314"/>
                  <a:pt x="778880" y="2891314"/>
                </a:cubicBezTo>
                <a:cubicBezTo>
                  <a:pt x="784738" y="2891314"/>
                  <a:pt x="789548" y="2883808"/>
                  <a:pt x="789596" y="2874645"/>
                </a:cubicBezTo>
                <a:cubicBezTo>
                  <a:pt x="789720" y="2845689"/>
                  <a:pt x="845927" y="2630653"/>
                  <a:pt x="861224" y="2600630"/>
                </a:cubicBezTo>
                <a:lnTo>
                  <a:pt x="875864" y="2571884"/>
                </a:lnTo>
                <a:lnTo>
                  <a:pt x="867444" y="2533955"/>
                </a:lnTo>
                <a:lnTo>
                  <a:pt x="859024" y="2496026"/>
                </a:lnTo>
                <a:lnTo>
                  <a:pt x="852280" y="2534126"/>
                </a:lnTo>
                <a:close/>
                <a:moveTo>
                  <a:pt x="976884" y="2516743"/>
                </a:moveTo>
                <a:cubicBezTo>
                  <a:pt x="974198" y="2526306"/>
                  <a:pt x="969235" y="2543766"/>
                  <a:pt x="965845" y="2555557"/>
                </a:cubicBezTo>
                <a:cubicBezTo>
                  <a:pt x="962320" y="2567826"/>
                  <a:pt x="963844" y="2576989"/>
                  <a:pt x="969416" y="2576989"/>
                </a:cubicBezTo>
                <a:cubicBezTo>
                  <a:pt x="974769" y="2576989"/>
                  <a:pt x="982008" y="2561787"/>
                  <a:pt x="985495" y="2543204"/>
                </a:cubicBezTo>
                <a:cubicBezTo>
                  <a:pt x="992134" y="2507780"/>
                  <a:pt x="985295" y="2486749"/>
                  <a:pt x="976884" y="2516743"/>
                </a:cubicBezTo>
                <a:close/>
                <a:moveTo>
                  <a:pt x="1558223" y="2507171"/>
                </a:moveTo>
                <a:cubicBezTo>
                  <a:pt x="1555490" y="2511600"/>
                  <a:pt x="1550156" y="2532336"/>
                  <a:pt x="1546374" y="2553253"/>
                </a:cubicBezTo>
                <a:cubicBezTo>
                  <a:pt x="1542602" y="2574160"/>
                  <a:pt x="1535306" y="2596582"/>
                  <a:pt x="1530163" y="2603059"/>
                </a:cubicBezTo>
                <a:cubicBezTo>
                  <a:pt x="1525019" y="2609545"/>
                  <a:pt x="1523295" y="2621328"/>
                  <a:pt x="1526343" y="2629252"/>
                </a:cubicBezTo>
                <a:cubicBezTo>
                  <a:pt x="1536811" y="2656551"/>
                  <a:pt x="1549375" y="2643559"/>
                  <a:pt x="1556137" y="2598420"/>
                </a:cubicBezTo>
                <a:cubicBezTo>
                  <a:pt x="1559871" y="2573531"/>
                  <a:pt x="1567186" y="2545213"/>
                  <a:pt x="1572387" y="2535488"/>
                </a:cubicBezTo>
                <a:cubicBezTo>
                  <a:pt x="1581960" y="2517591"/>
                  <a:pt x="1568453" y="2490607"/>
                  <a:pt x="1558223" y="2507171"/>
                </a:cubicBezTo>
                <a:close/>
                <a:moveTo>
                  <a:pt x="1457020" y="2525392"/>
                </a:moveTo>
                <a:cubicBezTo>
                  <a:pt x="1457478" y="2536489"/>
                  <a:pt x="1459735" y="2538746"/>
                  <a:pt x="1462773" y="2531155"/>
                </a:cubicBezTo>
                <a:cubicBezTo>
                  <a:pt x="1465526" y="2524277"/>
                  <a:pt x="1465183" y="2516058"/>
                  <a:pt x="1462021" y="2512895"/>
                </a:cubicBezTo>
                <a:cubicBezTo>
                  <a:pt x="1458859" y="2509733"/>
                  <a:pt x="1456611" y="2515353"/>
                  <a:pt x="1457020" y="2525392"/>
                </a:cubicBezTo>
                <a:close/>
                <a:moveTo>
                  <a:pt x="1894418" y="2537536"/>
                </a:moveTo>
                <a:cubicBezTo>
                  <a:pt x="1894418" y="2548138"/>
                  <a:pt x="1898704" y="2559463"/>
                  <a:pt x="1903943" y="2562701"/>
                </a:cubicBezTo>
                <a:cubicBezTo>
                  <a:pt x="1909181" y="2565940"/>
                  <a:pt x="1913468" y="2561901"/>
                  <a:pt x="1913468" y="2553738"/>
                </a:cubicBezTo>
                <a:cubicBezTo>
                  <a:pt x="1913468" y="2545576"/>
                  <a:pt x="1913792" y="2535784"/>
                  <a:pt x="1914182" y="2531983"/>
                </a:cubicBezTo>
                <a:cubicBezTo>
                  <a:pt x="1914573" y="2528183"/>
                  <a:pt x="1910286" y="2523544"/>
                  <a:pt x="1904657" y="2521668"/>
                </a:cubicBezTo>
                <a:cubicBezTo>
                  <a:pt x="1899028" y="2519791"/>
                  <a:pt x="1894418" y="2526926"/>
                  <a:pt x="1894418" y="2537536"/>
                </a:cubicBezTo>
                <a:close/>
                <a:moveTo>
                  <a:pt x="2052761" y="2534469"/>
                </a:moveTo>
                <a:cubicBezTo>
                  <a:pt x="2044618" y="2555710"/>
                  <a:pt x="2046856" y="2557596"/>
                  <a:pt x="2088328" y="2564330"/>
                </a:cubicBezTo>
                <a:lnTo>
                  <a:pt x="2122685" y="2569902"/>
                </a:lnTo>
                <a:lnTo>
                  <a:pt x="2128790" y="2553986"/>
                </a:lnTo>
                <a:cubicBezTo>
                  <a:pt x="2136686" y="2533412"/>
                  <a:pt x="2132248" y="2529659"/>
                  <a:pt x="2092271" y="2523173"/>
                </a:cubicBezTo>
                <a:lnTo>
                  <a:pt x="2059162" y="2517800"/>
                </a:lnTo>
                <a:lnTo>
                  <a:pt x="2052761" y="2534469"/>
                </a:lnTo>
                <a:close/>
                <a:moveTo>
                  <a:pt x="2187312" y="2526659"/>
                </a:moveTo>
                <a:lnTo>
                  <a:pt x="2161118" y="2530631"/>
                </a:lnTo>
                <a:lnTo>
                  <a:pt x="2161118" y="2549624"/>
                </a:lnTo>
                <a:lnTo>
                  <a:pt x="2161118" y="2568616"/>
                </a:lnTo>
                <a:lnTo>
                  <a:pt x="2196837" y="2565654"/>
                </a:lnTo>
                <a:lnTo>
                  <a:pt x="2232555" y="2562701"/>
                </a:lnTo>
                <a:lnTo>
                  <a:pt x="2235603" y="2541270"/>
                </a:lnTo>
                <a:cubicBezTo>
                  <a:pt x="2238718" y="2519315"/>
                  <a:pt x="2237747" y="2519020"/>
                  <a:pt x="2187312" y="2526659"/>
                </a:cubicBezTo>
                <a:close/>
                <a:moveTo>
                  <a:pt x="2626624" y="2536507"/>
                </a:moveTo>
                <a:lnTo>
                  <a:pt x="2613555" y="2553176"/>
                </a:lnTo>
                <a:lnTo>
                  <a:pt x="2630224" y="2540108"/>
                </a:lnTo>
                <a:cubicBezTo>
                  <a:pt x="2639387" y="2532917"/>
                  <a:pt x="2646893" y="2525411"/>
                  <a:pt x="2646893" y="2523439"/>
                </a:cubicBezTo>
                <a:cubicBezTo>
                  <a:pt x="2646893" y="2515600"/>
                  <a:pt x="2639073" y="2520639"/>
                  <a:pt x="2626624" y="2536507"/>
                </a:cubicBezTo>
                <a:close/>
                <a:moveTo>
                  <a:pt x="2944187" y="2578227"/>
                </a:moveTo>
                <a:cubicBezTo>
                  <a:pt x="2916879" y="2609879"/>
                  <a:pt x="2894543" y="2641483"/>
                  <a:pt x="2894543" y="2648464"/>
                </a:cubicBezTo>
                <a:cubicBezTo>
                  <a:pt x="2894543" y="2655446"/>
                  <a:pt x="2891790" y="2669010"/>
                  <a:pt x="2888428" y="2678601"/>
                </a:cubicBezTo>
                <a:cubicBezTo>
                  <a:pt x="2885066" y="2688203"/>
                  <a:pt x="2906468" y="2672648"/>
                  <a:pt x="2935996" y="2644045"/>
                </a:cubicBezTo>
                <a:cubicBezTo>
                  <a:pt x="2972553" y="2608631"/>
                  <a:pt x="2991584" y="2581894"/>
                  <a:pt x="2995641" y="2560253"/>
                </a:cubicBezTo>
                <a:cubicBezTo>
                  <a:pt x="2998918" y="2542775"/>
                  <a:pt x="2999851" y="2526726"/>
                  <a:pt x="2997718" y="2524582"/>
                </a:cubicBezTo>
                <a:cubicBezTo>
                  <a:pt x="2995575" y="2522449"/>
                  <a:pt x="2971486" y="2546585"/>
                  <a:pt x="2944187" y="2578227"/>
                </a:cubicBezTo>
                <a:close/>
                <a:moveTo>
                  <a:pt x="166385" y="2592029"/>
                </a:moveTo>
                <a:cubicBezTo>
                  <a:pt x="152402" y="2626948"/>
                  <a:pt x="142772" y="2657323"/>
                  <a:pt x="144982" y="2659523"/>
                </a:cubicBezTo>
                <a:cubicBezTo>
                  <a:pt x="147182" y="2661733"/>
                  <a:pt x="160431" y="2634967"/>
                  <a:pt x="174405" y="2600049"/>
                </a:cubicBezTo>
                <a:cubicBezTo>
                  <a:pt x="188387" y="2565130"/>
                  <a:pt x="198017" y="2534755"/>
                  <a:pt x="195807" y="2532555"/>
                </a:cubicBezTo>
                <a:cubicBezTo>
                  <a:pt x="193607" y="2530345"/>
                  <a:pt x="180358" y="2557110"/>
                  <a:pt x="166385" y="2592029"/>
                </a:cubicBezTo>
                <a:close/>
                <a:moveTo>
                  <a:pt x="657675" y="2548414"/>
                </a:moveTo>
                <a:cubicBezTo>
                  <a:pt x="657675" y="2561511"/>
                  <a:pt x="659837" y="2566873"/>
                  <a:pt x="662475" y="2560320"/>
                </a:cubicBezTo>
                <a:cubicBezTo>
                  <a:pt x="665123" y="2553777"/>
                  <a:pt x="665123" y="2543061"/>
                  <a:pt x="662475" y="2536507"/>
                </a:cubicBezTo>
                <a:cubicBezTo>
                  <a:pt x="659837" y="2529964"/>
                  <a:pt x="657675" y="2535317"/>
                  <a:pt x="657675" y="2548414"/>
                </a:cubicBezTo>
                <a:close/>
                <a:moveTo>
                  <a:pt x="1388497" y="2591800"/>
                </a:moveTo>
                <a:cubicBezTo>
                  <a:pt x="1380563" y="2626147"/>
                  <a:pt x="1377439" y="2656323"/>
                  <a:pt x="1381554" y="2658866"/>
                </a:cubicBezTo>
                <a:cubicBezTo>
                  <a:pt x="1385669" y="2661409"/>
                  <a:pt x="1391717" y="2651532"/>
                  <a:pt x="1395003" y="2636911"/>
                </a:cubicBezTo>
                <a:cubicBezTo>
                  <a:pt x="1398280" y="2622290"/>
                  <a:pt x="1404814" y="2595325"/>
                  <a:pt x="1409510" y="2576989"/>
                </a:cubicBezTo>
                <a:cubicBezTo>
                  <a:pt x="1420054" y="2535869"/>
                  <a:pt x="1420197" y="2529364"/>
                  <a:pt x="1410548" y="2529364"/>
                </a:cubicBezTo>
                <a:cubicBezTo>
                  <a:pt x="1406357" y="2529364"/>
                  <a:pt x="1396441" y="2557463"/>
                  <a:pt x="1388497" y="2591800"/>
                </a:cubicBezTo>
                <a:close/>
                <a:moveTo>
                  <a:pt x="3264846" y="2613574"/>
                </a:moveTo>
                <a:cubicBezTo>
                  <a:pt x="3214764" y="2690689"/>
                  <a:pt x="3189427" y="2748906"/>
                  <a:pt x="3206306" y="2748077"/>
                </a:cubicBezTo>
                <a:cubicBezTo>
                  <a:pt x="3210335" y="2747886"/>
                  <a:pt x="3229652" y="2733951"/>
                  <a:pt x="3249244" y="2717121"/>
                </a:cubicBezTo>
                <a:lnTo>
                  <a:pt x="3284858" y="2686526"/>
                </a:lnTo>
                <a:lnTo>
                  <a:pt x="3304442" y="2611555"/>
                </a:lnTo>
                <a:cubicBezTo>
                  <a:pt x="3315224" y="2570321"/>
                  <a:pt x="3322768" y="2535346"/>
                  <a:pt x="3321225" y="2533841"/>
                </a:cubicBezTo>
                <a:cubicBezTo>
                  <a:pt x="3319672" y="2532336"/>
                  <a:pt x="3294298" y="2568216"/>
                  <a:pt x="3264846" y="2613574"/>
                </a:cubicBezTo>
                <a:close/>
                <a:moveTo>
                  <a:pt x="1102100" y="2567940"/>
                </a:moveTo>
                <a:cubicBezTo>
                  <a:pt x="1101138" y="2586009"/>
                  <a:pt x="1100890" y="2610545"/>
                  <a:pt x="1101538" y="2622452"/>
                </a:cubicBezTo>
                <a:cubicBezTo>
                  <a:pt x="1102195" y="2634358"/>
                  <a:pt x="1099176" y="2641902"/>
                  <a:pt x="1094842" y="2639225"/>
                </a:cubicBezTo>
                <a:cubicBezTo>
                  <a:pt x="1084850" y="2633053"/>
                  <a:pt x="1074877" y="2669658"/>
                  <a:pt x="1081697" y="2687441"/>
                </a:cubicBezTo>
                <a:cubicBezTo>
                  <a:pt x="1090755" y="2711034"/>
                  <a:pt x="1101585" y="2701804"/>
                  <a:pt x="1107929" y="2665095"/>
                </a:cubicBezTo>
                <a:cubicBezTo>
                  <a:pt x="1123483" y="2575046"/>
                  <a:pt x="1124541" y="2555777"/>
                  <a:pt x="1114444" y="2545680"/>
                </a:cubicBezTo>
                <a:lnTo>
                  <a:pt x="1103843" y="2535079"/>
                </a:lnTo>
                <a:lnTo>
                  <a:pt x="1102100" y="2567940"/>
                </a:lnTo>
                <a:close/>
                <a:moveTo>
                  <a:pt x="1338615" y="2559692"/>
                </a:moveTo>
                <a:cubicBezTo>
                  <a:pt x="1330300" y="2590714"/>
                  <a:pt x="1331052" y="2605564"/>
                  <a:pt x="1340939" y="2605564"/>
                </a:cubicBezTo>
                <a:cubicBezTo>
                  <a:pt x="1353369" y="2605564"/>
                  <a:pt x="1363580" y="2556691"/>
                  <a:pt x="1353293" y="2546404"/>
                </a:cubicBezTo>
                <a:cubicBezTo>
                  <a:pt x="1347940" y="2541051"/>
                  <a:pt x="1342215" y="2546233"/>
                  <a:pt x="1338615" y="2559692"/>
                </a:cubicBezTo>
                <a:close/>
                <a:moveTo>
                  <a:pt x="1824904" y="2558244"/>
                </a:moveTo>
                <a:cubicBezTo>
                  <a:pt x="1822304" y="2568169"/>
                  <a:pt x="1825666" y="2580837"/>
                  <a:pt x="1832372" y="2586409"/>
                </a:cubicBezTo>
                <a:lnTo>
                  <a:pt x="1844564" y="2596525"/>
                </a:lnTo>
                <a:lnTo>
                  <a:pt x="1850441" y="2581218"/>
                </a:lnTo>
                <a:cubicBezTo>
                  <a:pt x="1859223" y="2558320"/>
                  <a:pt x="1857699" y="2550986"/>
                  <a:pt x="1842973" y="2545328"/>
                </a:cubicBezTo>
                <a:cubicBezTo>
                  <a:pt x="1835077" y="2542299"/>
                  <a:pt x="1827686" y="2547585"/>
                  <a:pt x="1824904" y="2558244"/>
                </a:cubicBezTo>
                <a:close/>
                <a:moveTo>
                  <a:pt x="1947377" y="2555110"/>
                </a:moveTo>
                <a:cubicBezTo>
                  <a:pt x="1939919" y="2574569"/>
                  <a:pt x="1947148" y="2583342"/>
                  <a:pt x="1976771" y="2590772"/>
                </a:cubicBezTo>
                <a:cubicBezTo>
                  <a:pt x="1993297" y="2594925"/>
                  <a:pt x="2004908" y="2592800"/>
                  <a:pt x="2010051" y="2584685"/>
                </a:cubicBezTo>
                <a:cubicBezTo>
                  <a:pt x="2022567" y="2564949"/>
                  <a:pt x="2020224" y="2561739"/>
                  <a:pt x="1985515" y="2551090"/>
                </a:cubicBezTo>
                <a:lnTo>
                  <a:pt x="1952778" y="2541042"/>
                </a:lnTo>
                <a:lnTo>
                  <a:pt x="1947377" y="2555110"/>
                </a:lnTo>
                <a:close/>
                <a:moveTo>
                  <a:pt x="2296849" y="2554719"/>
                </a:moveTo>
                <a:lnTo>
                  <a:pt x="2256368" y="2569055"/>
                </a:lnTo>
                <a:lnTo>
                  <a:pt x="2256368" y="2587952"/>
                </a:lnTo>
                <a:lnTo>
                  <a:pt x="2256368" y="2606850"/>
                </a:lnTo>
                <a:lnTo>
                  <a:pt x="2277799" y="2600173"/>
                </a:lnTo>
                <a:cubicBezTo>
                  <a:pt x="2328424" y="2584399"/>
                  <a:pt x="2339778" y="2577360"/>
                  <a:pt x="2344665" y="2558672"/>
                </a:cubicBezTo>
                <a:cubicBezTo>
                  <a:pt x="2350646" y="2535793"/>
                  <a:pt x="2350380" y="2535774"/>
                  <a:pt x="2296849" y="2554719"/>
                </a:cubicBezTo>
                <a:close/>
                <a:moveTo>
                  <a:pt x="3055411" y="2588895"/>
                </a:moveTo>
                <a:cubicBezTo>
                  <a:pt x="3030045" y="2619889"/>
                  <a:pt x="3024626" y="2629843"/>
                  <a:pt x="3041171" y="2615089"/>
                </a:cubicBezTo>
                <a:cubicBezTo>
                  <a:pt x="3068384" y="2590800"/>
                  <a:pt x="3109055" y="2538889"/>
                  <a:pt x="3100864" y="2538889"/>
                </a:cubicBezTo>
                <a:cubicBezTo>
                  <a:pt x="3098378" y="2538889"/>
                  <a:pt x="3077928" y="2561396"/>
                  <a:pt x="3055411" y="2588895"/>
                </a:cubicBezTo>
                <a:close/>
                <a:moveTo>
                  <a:pt x="1165955" y="2570483"/>
                </a:moveTo>
                <a:cubicBezTo>
                  <a:pt x="1161917" y="2585247"/>
                  <a:pt x="1162803" y="2610965"/>
                  <a:pt x="1167927" y="2627633"/>
                </a:cubicBezTo>
                <a:lnTo>
                  <a:pt x="1177252" y="2657951"/>
                </a:lnTo>
                <a:lnTo>
                  <a:pt x="1184605" y="2631119"/>
                </a:lnTo>
                <a:cubicBezTo>
                  <a:pt x="1188644" y="2616356"/>
                  <a:pt x="1187758" y="2590638"/>
                  <a:pt x="1182634" y="2573969"/>
                </a:cubicBezTo>
                <a:lnTo>
                  <a:pt x="1173309" y="2543651"/>
                </a:lnTo>
                <a:lnTo>
                  <a:pt x="1165955" y="2570483"/>
                </a:lnTo>
                <a:close/>
                <a:moveTo>
                  <a:pt x="1437951" y="2596772"/>
                </a:moveTo>
                <a:cubicBezTo>
                  <a:pt x="1432093" y="2624090"/>
                  <a:pt x="1429112" y="2648255"/>
                  <a:pt x="1431331" y="2650474"/>
                </a:cubicBezTo>
                <a:cubicBezTo>
                  <a:pt x="1433541" y="2652693"/>
                  <a:pt x="1440152" y="2632148"/>
                  <a:pt x="1446009" y="2604830"/>
                </a:cubicBezTo>
                <a:cubicBezTo>
                  <a:pt x="1451867" y="2577513"/>
                  <a:pt x="1454849" y="2553348"/>
                  <a:pt x="1452629" y="2551128"/>
                </a:cubicBezTo>
                <a:cubicBezTo>
                  <a:pt x="1450419" y="2548909"/>
                  <a:pt x="1443809" y="2569455"/>
                  <a:pt x="1437951" y="2596772"/>
                </a:cubicBezTo>
                <a:close/>
                <a:moveTo>
                  <a:pt x="1643510" y="2569350"/>
                </a:moveTo>
                <a:cubicBezTo>
                  <a:pt x="1640500" y="2580866"/>
                  <a:pt x="1643215" y="2596667"/>
                  <a:pt x="1649549" y="2604468"/>
                </a:cubicBezTo>
                <a:lnTo>
                  <a:pt x="1661055" y="2618651"/>
                </a:lnTo>
                <a:lnTo>
                  <a:pt x="1644387" y="2612412"/>
                </a:lnTo>
                <a:cubicBezTo>
                  <a:pt x="1633576" y="2608355"/>
                  <a:pt x="1627718" y="2610755"/>
                  <a:pt x="1627718" y="2619223"/>
                </a:cubicBezTo>
                <a:cubicBezTo>
                  <a:pt x="1627718" y="2626395"/>
                  <a:pt x="1614859" y="2636758"/>
                  <a:pt x="1599143" y="2642235"/>
                </a:cubicBezTo>
                <a:cubicBezTo>
                  <a:pt x="1583427" y="2647712"/>
                  <a:pt x="1570644" y="2657780"/>
                  <a:pt x="1570730" y="2664600"/>
                </a:cubicBezTo>
                <a:cubicBezTo>
                  <a:pt x="1570892" y="2676944"/>
                  <a:pt x="1628204" y="2722550"/>
                  <a:pt x="1635004" y="2715749"/>
                </a:cubicBezTo>
                <a:cubicBezTo>
                  <a:pt x="1643358" y="2707396"/>
                  <a:pt x="1674771" y="2564711"/>
                  <a:pt x="1669961" y="2556948"/>
                </a:cubicBezTo>
                <a:cubicBezTo>
                  <a:pt x="1660836" y="2542175"/>
                  <a:pt x="1649197" y="2547633"/>
                  <a:pt x="1643510" y="2569350"/>
                </a:cubicBezTo>
                <a:close/>
                <a:moveTo>
                  <a:pt x="3382328" y="2755916"/>
                </a:moveTo>
                <a:cubicBezTo>
                  <a:pt x="3265551" y="2869673"/>
                  <a:pt x="3170187" y="2965961"/>
                  <a:pt x="3170396" y="2969895"/>
                </a:cubicBezTo>
                <a:cubicBezTo>
                  <a:pt x="3171777" y="2996279"/>
                  <a:pt x="3228747" y="2946178"/>
                  <a:pt x="3511287" y="2670105"/>
                </a:cubicBezTo>
                <a:cubicBezTo>
                  <a:pt x="3596964" y="2586390"/>
                  <a:pt x="3625872" y="2547623"/>
                  <a:pt x="3601774" y="2548747"/>
                </a:cubicBezTo>
                <a:cubicBezTo>
                  <a:pt x="3597840" y="2548928"/>
                  <a:pt x="3499095" y="2642159"/>
                  <a:pt x="3382328" y="2755916"/>
                </a:cubicBezTo>
                <a:close/>
                <a:moveTo>
                  <a:pt x="356942" y="2594239"/>
                </a:moveTo>
                <a:cubicBezTo>
                  <a:pt x="347474" y="2615251"/>
                  <a:pt x="341835" y="2646598"/>
                  <a:pt x="343654" y="2668153"/>
                </a:cubicBezTo>
                <a:lnTo>
                  <a:pt x="346807" y="2705576"/>
                </a:lnTo>
                <a:lnTo>
                  <a:pt x="363762" y="2635320"/>
                </a:lnTo>
                <a:cubicBezTo>
                  <a:pt x="373087" y="2596677"/>
                  <a:pt x="379068" y="2563416"/>
                  <a:pt x="377059" y="2561406"/>
                </a:cubicBezTo>
                <a:cubicBezTo>
                  <a:pt x="375049" y="2559387"/>
                  <a:pt x="366000" y="2574169"/>
                  <a:pt x="356942" y="2594239"/>
                </a:cubicBezTo>
                <a:close/>
                <a:moveTo>
                  <a:pt x="457116" y="2596515"/>
                </a:moveTo>
                <a:lnTo>
                  <a:pt x="458088" y="2638901"/>
                </a:lnTo>
                <a:lnTo>
                  <a:pt x="468137" y="2607535"/>
                </a:lnTo>
                <a:lnTo>
                  <a:pt x="478186" y="2576170"/>
                </a:lnTo>
                <a:lnTo>
                  <a:pt x="467165" y="2565149"/>
                </a:lnTo>
                <a:lnTo>
                  <a:pt x="456145" y="2554129"/>
                </a:lnTo>
                <a:lnTo>
                  <a:pt x="457116" y="2596515"/>
                </a:lnTo>
                <a:close/>
                <a:moveTo>
                  <a:pt x="510675" y="2576989"/>
                </a:moveTo>
                <a:cubicBezTo>
                  <a:pt x="499741" y="2616165"/>
                  <a:pt x="502827" y="2665695"/>
                  <a:pt x="519610" y="2720512"/>
                </a:cubicBezTo>
                <a:lnTo>
                  <a:pt x="535450" y="2772251"/>
                </a:lnTo>
                <a:lnTo>
                  <a:pt x="544632" y="2741895"/>
                </a:lnTo>
                <a:lnTo>
                  <a:pt x="553804" y="2711539"/>
                </a:lnTo>
                <a:lnTo>
                  <a:pt x="535564" y="2632358"/>
                </a:lnTo>
                <a:lnTo>
                  <a:pt x="517314" y="2553176"/>
                </a:lnTo>
                <a:lnTo>
                  <a:pt x="510675" y="2576989"/>
                </a:lnTo>
                <a:close/>
                <a:moveTo>
                  <a:pt x="1225001" y="2583533"/>
                </a:moveTo>
                <a:cubicBezTo>
                  <a:pt x="1222305" y="2597601"/>
                  <a:pt x="1222400" y="2615108"/>
                  <a:pt x="1225210" y="2622423"/>
                </a:cubicBezTo>
                <a:lnTo>
                  <a:pt x="1230316" y="2635739"/>
                </a:lnTo>
                <a:lnTo>
                  <a:pt x="1238374" y="2623033"/>
                </a:lnTo>
                <a:cubicBezTo>
                  <a:pt x="1249042" y="2606202"/>
                  <a:pt x="1248994" y="2557939"/>
                  <a:pt x="1238307" y="2557939"/>
                </a:cubicBezTo>
                <a:cubicBezTo>
                  <a:pt x="1233678" y="2557939"/>
                  <a:pt x="1227687" y="2569455"/>
                  <a:pt x="1225001" y="2583533"/>
                </a:cubicBezTo>
                <a:close/>
                <a:moveTo>
                  <a:pt x="1006888" y="2578151"/>
                </a:moveTo>
                <a:cubicBezTo>
                  <a:pt x="1003430" y="2586647"/>
                  <a:pt x="998211" y="2614508"/>
                  <a:pt x="995286" y="2640063"/>
                </a:cubicBezTo>
                <a:lnTo>
                  <a:pt x="989971" y="2686526"/>
                </a:lnTo>
                <a:lnTo>
                  <a:pt x="1004268" y="2643664"/>
                </a:lnTo>
                <a:cubicBezTo>
                  <a:pt x="1012127" y="2620090"/>
                  <a:pt x="1017356" y="2592229"/>
                  <a:pt x="1015870" y="2581751"/>
                </a:cubicBezTo>
                <a:lnTo>
                  <a:pt x="1013184" y="2562701"/>
                </a:lnTo>
                <a:lnTo>
                  <a:pt x="1006888" y="2578151"/>
                </a:lnTo>
                <a:close/>
                <a:moveTo>
                  <a:pt x="1767154" y="2574074"/>
                </a:moveTo>
                <a:cubicBezTo>
                  <a:pt x="1758020" y="2583209"/>
                  <a:pt x="1759830" y="2615089"/>
                  <a:pt x="1769478" y="2615089"/>
                </a:cubicBezTo>
                <a:cubicBezTo>
                  <a:pt x="1780480" y="2615089"/>
                  <a:pt x="1790024" y="2578351"/>
                  <a:pt x="1780556" y="2572493"/>
                </a:cubicBezTo>
                <a:cubicBezTo>
                  <a:pt x="1776536" y="2570016"/>
                  <a:pt x="1770507" y="2570721"/>
                  <a:pt x="1767154" y="2574074"/>
                </a:cubicBezTo>
                <a:close/>
                <a:moveTo>
                  <a:pt x="1881130" y="2582590"/>
                </a:moveTo>
                <a:cubicBezTo>
                  <a:pt x="1872005" y="2606364"/>
                  <a:pt x="1874291" y="2615089"/>
                  <a:pt x="1889655" y="2615089"/>
                </a:cubicBezTo>
                <a:cubicBezTo>
                  <a:pt x="1897513" y="2615089"/>
                  <a:pt x="1903943" y="2606774"/>
                  <a:pt x="1903943" y="2596601"/>
                </a:cubicBezTo>
                <a:cubicBezTo>
                  <a:pt x="1903943" y="2572645"/>
                  <a:pt x="1888569" y="2563197"/>
                  <a:pt x="1881130" y="2582590"/>
                </a:cubicBezTo>
                <a:close/>
                <a:moveTo>
                  <a:pt x="2042570" y="2583837"/>
                </a:moveTo>
                <a:cubicBezTo>
                  <a:pt x="2035169" y="2603126"/>
                  <a:pt x="2037921" y="2605316"/>
                  <a:pt x="2077565" y="2611755"/>
                </a:cubicBezTo>
                <a:lnTo>
                  <a:pt x="2110673" y="2617127"/>
                </a:lnTo>
                <a:lnTo>
                  <a:pt x="2117074" y="2600459"/>
                </a:lnTo>
                <a:cubicBezTo>
                  <a:pt x="2124904" y="2580037"/>
                  <a:pt x="2125980" y="2580875"/>
                  <a:pt x="2083279" y="2574293"/>
                </a:cubicBezTo>
                <a:lnTo>
                  <a:pt x="2048304" y="2568902"/>
                </a:lnTo>
                <a:lnTo>
                  <a:pt x="2042570" y="2583837"/>
                </a:lnTo>
                <a:close/>
                <a:moveTo>
                  <a:pt x="2151593" y="2596039"/>
                </a:moveTo>
                <a:lnTo>
                  <a:pt x="2141401" y="2615089"/>
                </a:lnTo>
                <a:lnTo>
                  <a:pt x="2178815" y="2615089"/>
                </a:lnTo>
                <a:cubicBezTo>
                  <a:pt x="2204142" y="2615089"/>
                  <a:pt x="2218096" y="2610222"/>
                  <a:pt x="2222011" y="2600020"/>
                </a:cubicBezTo>
                <a:cubicBezTo>
                  <a:pt x="2230708" y="2577351"/>
                  <a:pt x="2230288" y="2576989"/>
                  <a:pt x="2194789" y="2576989"/>
                </a:cubicBezTo>
                <a:lnTo>
                  <a:pt x="2161785" y="2576989"/>
                </a:lnTo>
                <a:lnTo>
                  <a:pt x="2151593" y="2596039"/>
                </a:lnTo>
                <a:close/>
                <a:moveTo>
                  <a:pt x="2821476" y="2630338"/>
                </a:moveTo>
                <a:lnTo>
                  <a:pt x="2762774" y="2682183"/>
                </a:lnTo>
                <a:lnTo>
                  <a:pt x="2722979" y="2851042"/>
                </a:lnTo>
                <a:cubicBezTo>
                  <a:pt x="2701099" y="2943911"/>
                  <a:pt x="2675354" y="3050953"/>
                  <a:pt x="2665781" y="3088901"/>
                </a:cubicBezTo>
                <a:lnTo>
                  <a:pt x="2648379" y="3157890"/>
                </a:lnTo>
                <a:lnTo>
                  <a:pt x="2669067" y="3147232"/>
                </a:lnTo>
                <a:cubicBezTo>
                  <a:pt x="2712396" y="3124915"/>
                  <a:pt x="2749467" y="3091358"/>
                  <a:pt x="2754040" y="3070336"/>
                </a:cubicBezTo>
                <a:cubicBezTo>
                  <a:pt x="2761631" y="3035399"/>
                  <a:pt x="2829211" y="2784605"/>
                  <a:pt x="2835326" y="2768670"/>
                </a:cubicBezTo>
                <a:lnTo>
                  <a:pt x="2840879" y="2754183"/>
                </a:lnTo>
                <a:lnTo>
                  <a:pt x="2808180" y="2776185"/>
                </a:lnTo>
                <a:lnTo>
                  <a:pt x="2775480" y="2798197"/>
                </a:lnTo>
                <a:lnTo>
                  <a:pt x="2811247" y="2766174"/>
                </a:lnTo>
                <a:cubicBezTo>
                  <a:pt x="2834211" y="2745601"/>
                  <a:pt x="2849290" y="2722226"/>
                  <a:pt x="2853385" y="2700814"/>
                </a:cubicBezTo>
                <a:lnTo>
                  <a:pt x="2859758" y="2667476"/>
                </a:lnTo>
                <a:lnTo>
                  <a:pt x="2822381" y="2694499"/>
                </a:lnTo>
                <a:lnTo>
                  <a:pt x="2785005" y="2721521"/>
                </a:lnTo>
                <a:lnTo>
                  <a:pt x="2825629" y="2684974"/>
                </a:lnTo>
                <a:cubicBezTo>
                  <a:pt x="2848813" y="2664114"/>
                  <a:pt x="2870216" y="2634386"/>
                  <a:pt x="2875474" y="2615717"/>
                </a:cubicBezTo>
                <a:cubicBezTo>
                  <a:pt x="2880541" y="2597734"/>
                  <a:pt x="2883675" y="2581999"/>
                  <a:pt x="2882437" y="2580761"/>
                </a:cubicBezTo>
                <a:cubicBezTo>
                  <a:pt x="2881198" y="2579523"/>
                  <a:pt x="2853766" y="2601830"/>
                  <a:pt x="2821476" y="2630338"/>
                </a:cubicBezTo>
                <a:close/>
                <a:moveTo>
                  <a:pt x="957558" y="2603182"/>
                </a:moveTo>
                <a:cubicBezTo>
                  <a:pt x="945844" y="2644788"/>
                  <a:pt x="941396" y="2686041"/>
                  <a:pt x="950111" y="2672239"/>
                </a:cubicBezTo>
                <a:cubicBezTo>
                  <a:pt x="955072" y="2664381"/>
                  <a:pt x="961663" y="2641883"/>
                  <a:pt x="964759" y="2622232"/>
                </a:cubicBezTo>
                <a:cubicBezTo>
                  <a:pt x="970540" y="2585571"/>
                  <a:pt x="965940" y="2573417"/>
                  <a:pt x="957558" y="2603182"/>
                </a:cubicBezTo>
                <a:close/>
                <a:moveTo>
                  <a:pt x="1699222" y="2605345"/>
                </a:moveTo>
                <a:cubicBezTo>
                  <a:pt x="1692278" y="2627224"/>
                  <a:pt x="1700975" y="2646607"/>
                  <a:pt x="1714100" y="2638492"/>
                </a:cubicBezTo>
                <a:cubicBezTo>
                  <a:pt x="1725568" y="2631405"/>
                  <a:pt x="1725587" y="2598782"/>
                  <a:pt x="1714129" y="2591695"/>
                </a:cubicBezTo>
                <a:cubicBezTo>
                  <a:pt x="1709271" y="2588695"/>
                  <a:pt x="1702565" y="2594829"/>
                  <a:pt x="1699222" y="2605345"/>
                </a:cubicBezTo>
                <a:close/>
                <a:moveTo>
                  <a:pt x="3154594" y="2636520"/>
                </a:moveTo>
                <a:cubicBezTo>
                  <a:pt x="3123600" y="2668238"/>
                  <a:pt x="3102045" y="2700261"/>
                  <a:pt x="3095644" y="2724093"/>
                </a:cubicBezTo>
                <a:cubicBezTo>
                  <a:pt x="3090101" y="2744753"/>
                  <a:pt x="3086777" y="2762869"/>
                  <a:pt x="3088253" y="2764355"/>
                </a:cubicBezTo>
                <a:cubicBezTo>
                  <a:pt x="3089739" y="2765832"/>
                  <a:pt x="3111256" y="2746439"/>
                  <a:pt x="3136078" y="2721235"/>
                </a:cubicBezTo>
                <a:cubicBezTo>
                  <a:pt x="3165644" y="2691222"/>
                  <a:pt x="3185808" y="2660104"/>
                  <a:pt x="3194580" y="2630967"/>
                </a:cubicBezTo>
                <a:cubicBezTo>
                  <a:pt x="3201934" y="2606516"/>
                  <a:pt x="3206944" y="2586514"/>
                  <a:pt x="3205706" y="2586514"/>
                </a:cubicBezTo>
                <a:cubicBezTo>
                  <a:pt x="3204467" y="2586514"/>
                  <a:pt x="3181464" y="2609021"/>
                  <a:pt x="3154594" y="2636520"/>
                </a:cubicBezTo>
                <a:close/>
                <a:moveTo>
                  <a:pt x="1814960" y="2602468"/>
                </a:moveTo>
                <a:cubicBezTo>
                  <a:pt x="1803835" y="2613593"/>
                  <a:pt x="1808302" y="2641473"/>
                  <a:pt x="1822037" y="2646750"/>
                </a:cubicBezTo>
                <a:cubicBezTo>
                  <a:pt x="1839430" y="2653418"/>
                  <a:pt x="1848707" y="2619013"/>
                  <a:pt x="1833029" y="2605992"/>
                </a:cubicBezTo>
                <a:cubicBezTo>
                  <a:pt x="1826533" y="2600611"/>
                  <a:pt x="1818408" y="2599020"/>
                  <a:pt x="1814960" y="2602468"/>
                </a:cubicBezTo>
                <a:close/>
                <a:moveTo>
                  <a:pt x="1932518" y="2613975"/>
                </a:moveTo>
                <a:cubicBezTo>
                  <a:pt x="1932518" y="2630529"/>
                  <a:pt x="1955978" y="2643188"/>
                  <a:pt x="1987287" y="2643531"/>
                </a:cubicBezTo>
                <a:cubicBezTo>
                  <a:pt x="2008499" y="2643769"/>
                  <a:pt x="2000307" y="2608088"/>
                  <a:pt x="1977762" y="2602040"/>
                </a:cubicBezTo>
                <a:cubicBezTo>
                  <a:pt x="1942338" y="2592553"/>
                  <a:pt x="1932518" y="2595143"/>
                  <a:pt x="1932518" y="2613975"/>
                </a:cubicBezTo>
                <a:close/>
                <a:moveTo>
                  <a:pt x="2282933" y="2607412"/>
                </a:moveTo>
                <a:cubicBezTo>
                  <a:pt x="2261349" y="2613146"/>
                  <a:pt x="2245243" y="2624166"/>
                  <a:pt x="2241576" y="2635720"/>
                </a:cubicBezTo>
                <a:cubicBezTo>
                  <a:pt x="2233279" y="2661866"/>
                  <a:pt x="2237718" y="2663695"/>
                  <a:pt x="2280714" y="2651874"/>
                </a:cubicBezTo>
                <a:cubicBezTo>
                  <a:pt x="2318528" y="2641473"/>
                  <a:pt x="2332149" y="2629900"/>
                  <a:pt x="2332425" y="2607945"/>
                </a:cubicBezTo>
                <a:cubicBezTo>
                  <a:pt x="2332587" y="2594496"/>
                  <a:pt x="2331549" y="2594477"/>
                  <a:pt x="2282933" y="2607412"/>
                </a:cubicBezTo>
                <a:close/>
                <a:moveTo>
                  <a:pt x="872644" y="2640311"/>
                </a:moveTo>
                <a:cubicBezTo>
                  <a:pt x="867453" y="2667476"/>
                  <a:pt x="886589" y="2724398"/>
                  <a:pt x="897314" y="2713673"/>
                </a:cubicBezTo>
                <a:cubicBezTo>
                  <a:pt x="910935" y="2700052"/>
                  <a:pt x="900124" y="2615089"/>
                  <a:pt x="884770" y="2615089"/>
                </a:cubicBezTo>
                <a:cubicBezTo>
                  <a:pt x="880750" y="2615089"/>
                  <a:pt x="875292" y="2626443"/>
                  <a:pt x="872644" y="2640311"/>
                </a:cubicBezTo>
                <a:close/>
                <a:moveTo>
                  <a:pt x="1314450" y="2644731"/>
                </a:moveTo>
                <a:cubicBezTo>
                  <a:pt x="1308487" y="2661828"/>
                  <a:pt x="1307535" y="2680487"/>
                  <a:pt x="1312202" y="2688812"/>
                </a:cubicBezTo>
                <a:cubicBezTo>
                  <a:pt x="1322203" y="2706691"/>
                  <a:pt x="1328766" y="2696775"/>
                  <a:pt x="1337405" y="2650731"/>
                </a:cubicBezTo>
                <a:cubicBezTo>
                  <a:pt x="1345644" y="2606802"/>
                  <a:pt x="1329176" y="2602497"/>
                  <a:pt x="1314450" y="2644731"/>
                </a:cubicBezTo>
                <a:close/>
                <a:moveTo>
                  <a:pt x="2031768" y="2627929"/>
                </a:moveTo>
                <a:cubicBezTo>
                  <a:pt x="2022872" y="2651112"/>
                  <a:pt x="2035645" y="2662714"/>
                  <a:pt x="2070078" y="2662714"/>
                </a:cubicBezTo>
                <a:lnTo>
                  <a:pt x="2101749" y="2662714"/>
                </a:lnTo>
                <a:lnTo>
                  <a:pt x="2106730" y="2643664"/>
                </a:lnTo>
                <a:lnTo>
                  <a:pt x="2111712" y="2624614"/>
                </a:lnTo>
                <a:lnTo>
                  <a:pt x="2089566" y="2624614"/>
                </a:lnTo>
                <a:cubicBezTo>
                  <a:pt x="2077393" y="2624614"/>
                  <a:pt x="2060686" y="2622023"/>
                  <a:pt x="2052438" y="2618861"/>
                </a:cubicBezTo>
                <a:cubicBezTo>
                  <a:pt x="2043570" y="2615460"/>
                  <a:pt x="2035131" y="2619156"/>
                  <a:pt x="2031768" y="2627929"/>
                </a:cubicBezTo>
                <a:close/>
                <a:moveTo>
                  <a:pt x="2390023" y="2630157"/>
                </a:moveTo>
                <a:cubicBezTo>
                  <a:pt x="2358019" y="2644045"/>
                  <a:pt x="2342541" y="2658770"/>
                  <a:pt x="2342236" y="2675639"/>
                </a:cubicBezTo>
                <a:cubicBezTo>
                  <a:pt x="2342159" y="2680125"/>
                  <a:pt x="2347455" y="2681793"/>
                  <a:pt x="2353999" y="2679326"/>
                </a:cubicBezTo>
                <a:cubicBezTo>
                  <a:pt x="2393299" y="2664562"/>
                  <a:pt x="2407330" y="2665552"/>
                  <a:pt x="2374411" y="2680783"/>
                </a:cubicBezTo>
                <a:cubicBezTo>
                  <a:pt x="2352018" y="2691136"/>
                  <a:pt x="2333063" y="2707434"/>
                  <a:pt x="2330063" y="2718892"/>
                </a:cubicBezTo>
                <a:cubicBezTo>
                  <a:pt x="2327186" y="2729903"/>
                  <a:pt x="2325805" y="2738914"/>
                  <a:pt x="2326996" y="2738914"/>
                </a:cubicBezTo>
                <a:cubicBezTo>
                  <a:pt x="2328196" y="2738914"/>
                  <a:pt x="2349046" y="2732141"/>
                  <a:pt x="2373335" y="2723864"/>
                </a:cubicBezTo>
                <a:cubicBezTo>
                  <a:pt x="2415483" y="2709501"/>
                  <a:pt x="2436409" y="2684316"/>
                  <a:pt x="2423513" y="2663457"/>
                </a:cubicBezTo>
                <a:cubicBezTo>
                  <a:pt x="2420474" y="2658532"/>
                  <a:pt x="2422341" y="2651817"/>
                  <a:pt x="2427665" y="2648522"/>
                </a:cubicBezTo>
                <a:cubicBezTo>
                  <a:pt x="2438819" y="2641625"/>
                  <a:pt x="2440867" y="2614908"/>
                  <a:pt x="2430199" y="2615460"/>
                </a:cubicBezTo>
                <a:cubicBezTo>
                  <a:pt x="2426265" y="2615670"/>
                  <a:pt x="2408196" y="2622280"/>
                  <a:pt x="2390023" y="2630157"/>
                </a:cubicBezTo>
                <a:close/>
                <a:moveTo>
                  <a:pt x="3486055" y="2731770"/>
                </a:moveTo>
                <a:cubicBezTo>
                  <a:pt x="3419837" y="2795950"/>
                  <a:pt x="3332531" y="2879732"/>
                  <a:pt x="3292031" y="2917965"/>
                </a:cubicBezTo>
                <a:cubicBezTo>
                  <a:pt x="3226594" y="2979735"/>
                  <a:pt x="3206487" y="3005614"/>
                  <a:pt x="3223917" y="3005614"/>
                </a:cubicBezTo>
                <a:cubicBezTo>
                  <a:pt x="3247701" y="3005614"/>
                  <a:pt x="3627968" y="2646931"/>
                  <a:pt x="3627968" y="2624500"/>
                </a:cubicBezTo>
                <a:cubicBezTo>
                  <a:pt x="3627968" y="2600639"/>
                  <a:pt x="3597897" y="2623366"/>
                  <a:pt x="3486055" y="2731770"/>
                </a:cubicBezTo>
                <a:close/>
                <a:moveTo>
                  <a:pt x="1747799" y="2639682"/>
                </a:moveTo>
                <a:cubicBezTo>
                  <a:pt x="1738655" y="2663514"/>
                  <a:pt x="1740932" y="2672239"/>
                  <a:pt x="1756305" y="2672239"/>
                </a:cubicBezTo>
                <a:cubicBezTo>
                  <a:pt x="1765192" y="2672239"/>
                  <a:pt x="1770593" y="2663247"/>
                  <a:pt x="1770593" y="2648426"/>
                </a:cubicBezTo>
                <a:cubicBezTo>
                  <a:pt x="1770593" y="2621823"/>
                  <a:pt x="1756696" y="2616489"/>
                  <a:pt x="1747799" y="2639682"/>
                </a:cubicBezTo>
                <a:close/>
                <a:moveTo>
                  <a:pt x="1855975" y="2639311"/>
                </a:moveTo>
                <a:lnTo>
                  <a:pt x="1843259" y="2654637"/>
                </a:lnTo>
                <a:lnTo>
                  <a:pt x="1856927" y="2663295"/>
                </a:lnTo>
                <a:cubicBezTo>
                  <a:pt x="1876673" y="2675782"/>
                  <a:pt x="1884893" y="2674220"/>
                  <a:pt x="1884893" y="2657951"/>
                </a:cubicBezTo>
                <a:cubicBezTo>
                  <a:pt x="1884893" y="2650093"/>
                  <a:pt x="1885217" y="2640559"/>
                  <a:pt x="1885607" y="2636758"/>
                </a:cubicBezTo>
                <a:cubicBezTo>
                  <a:pt x="1887045" y="2622814"/>
                  <a:pt x="1868338" y="2624423"/>
                  <a:pt x="1855975" y="2639311"/>
                </a:cubicBezTo>
                <a:close/>
                <a:moveTo>
                  <a:pt x="2138325" y="2639682"/>
                </a:moveTo>
                <a:cubicBezTo>
                  <a:pt x="2128380" y="2665600"/>
                  <a:pt x="2131524" y="2668077"/>
                  <a:pt x="2169776" y="2664428"/>
                </a:cubicBezTo>
                <a:lnTo>
                  <a:pt x="2207000" y="2660875"/>
                </a:lnTo>
                <a:lnTo>
                  <a:pt x="2211743" y="2642750"/>
                </a:lnTo>
                <a:lnTo>
                  <a:pt x="2216487" y="2624614"/>
                </a:lnTo>
                <a:lnTo>
                  <a:pt x="2180292" y="2624614"/>
                </a:lnTo>
                <a:cubicBezTo>
                  <a:pt x="2156079" y="2624614"/>
                  <a:pt x="2142192" y="2629595"/>
                  <a:pt x="2138325" y="2639682"/>
                </a:cubicBezTo>
                <a:close/>
                <a:moveTo>
                  <a:pt x="2926175" y="2674620"/>
                </a:moveTo>
                <a:cubicBezTo>
                  <a:pt x="2899400" y="2702119"/>
                  <a:pt x="2874445" y="2734808"/>
                  <a:pt x="2870711" y="2747248"/>
                </a:cubicBezTo>
                <a:lnTo>
                  <a:pt x="2863929" y="2769870"/>
                </a:lnTo>
                <a:lnTo>
                  <a:pt x="2876855" y="2762279"/>
                </a:lnTo>
                <a:cubicBezTo>
                  <a:pt x="2884361" y="2757869"/>
                  <a:pt x="2883103" y="2762364"/>
                  <a:pt x="2873855" y="2772994"/>
                </a:cubicBezTo>
                <a:cubicBezTo>
                  <a:pt x="2865092" y="2783062"/>
                  <a:pt x="2854928" y="2804160"/>
                  <a:pt x="2851252" y="2819876"/>
                </a:cubicBezTo>
                <a:cubicBezTo>
                  <a:pt x="2847585" y="2835593"/>
                  <a:pt x="2832249" y="2893133"/>
                  <a:pt x="2817171" y="2947730"/>
                </a:cubicBezTo>
                <a:cubicBezTo>
                  <a:pt x="2802103" y="3002337"/>
                  <a:pt x="2789768" y="3053106"/>
                  <a:pt x="2789768" y="3060544"/>
                </a:cubicBezTo>
                <a:cubicBezTo>
                  <a:pt x="2789768" y="3069584"/>
                  <a:pt x="2804693" y="3063354"/>
                  <a:pt x="2834726" y="3041780"/>
                </a:cubicBezTo>
                <a:lnTo>
                  <a:pt x="2879674" y="3009491"/>
                </a:lnTo>
                <a:lnTo>
                  <a:pt x="2905373" y="2933738"/>
                </a:lnTo>
                <a:cubicBezTo>
                  <a:pt x="2919508" y="2892076"/>
                  <a:pt x="2929566" y="2856481"/>
                  <a:pt x="2927719" y="2854643"/>
                </a:cubicBezTo>
                <a:cubicBezTo>
                  <a:pt x="2925880" y="2852795"/>
                  <a:pt x="2908011" y="2863091"/>
                  <a:pt x="2888028" y="2877522"/>
                </a:cubicBezTo>
                <a:lnTo>
                  <a:pt x="2851680" y="2903753"/>
                </a:lnTo>
                <a:lnTo>
                  <a:pt x="2896924" y="2863453"/>
                </a:lnTo>
                <a:cubicBezTo>
                  <a:pt x="2922232" y="2840917"/>
                  <a:pt x="2942168" y="2814809"/>
                  <a:pt x="2942168" y="2804208"/>
                </a:cubicBezTo>
                <a:lnTo>
                  <a:pt x="2942168" y="2785262"/>
                </a:lnTo>
                <a:lnTo>
                  <a:pt x="2896924" y="2820695"/>
                </a:lnTo>
                <a:lnTo>
                  <a:pt x="2851680" y="2856128"/>
                </a:lnTo>
                <a:lnTo>
                  <a:pt x="2901467" y="2809427"/>
                </a:lnTo>
                <a:cubicBezTo>
                  <a:pt x="2930462" y="2782224"/>
                  <a:pt x="2954007" y="2750801"/>
                  <a:pt x="2957865" y="2734161"/>
                </a:cubicBezTo>
                <a:lnTo>
                  <a:pt x="2964475" y="2705595"/>
                </a:lnTo>
                <a:lnTo>
                  <a:pt x="2927128" y="2733256"/>
                </a:lnTo>
                <a:lnTo>
                  <a:pt x="2889780" y="2760907"/>
                </a:lnTo>
                <a:lnTo>
                  <a:pt x="2929633" y="2718959"/>
                </a:lnTo>
                <a:cubicBezTo>
                  <a:pt x="2962323" y="2684545"/>
                  <a:pt x="2993422" y="2624614"/>
                  <a:pt x="2978592" y="2624614"/>
                </a:cubicBezTo>
                <a:cubicBezTo>
                  <a:pt x="2976534" y="2624614"/>
                  <a:pt x="2952950" y="2647121"/>
                  <a:pt x="2926175" y="2674620"/>
                </a:cubicBezTo>
                <a:close/>
                <a:moveTo>
                  <a:pt x="1137933" y="2658332"/>
                </a:moveTo>
                <a:cubicBezTo>
                  <a:pt x="1131094" y="2685583"/>
                  <a:pt x="1154230" y="2728989"/>
                  <a:pt x="1165708" y="2710424"/>
                </a:cubicBezTo>
                <a:cubicBezTo>
                  <a:pt x="1174128" y="2696785"/>
                  <a:pt x="1162926" y="2634139"/>
                  <a:pt x="1152068" y="2634139"/>
                </a:cubicBezTo>
                <a:cubicBezTo>
                  <a:pt x="1147639" y="2634139"/>
                  <a:pt x="1141276" y="2645026"/>
                  <a:pt x="1137933" y="2658332"/>
                </a:cubicBezTo>
                <a:close/>
                <a:moveTo>
                  <a:pt x="1208380" y="2668095"/>
                </a:moveTo>
                <a:cubicBezTo>
                  <a:pt x="1196578" y="2699137"/>
                  <a:pt x="1196121" y="2726827"/>
                  <a:pt x="1207618" y="2714625"/>
                </a:cubicBezTo>
                <a:cubicBezTo>
                  <a:pt x="1218067" y="2703528"/>
                  <a:pt x="1231411" y="2643664"/>
                  <a:pt x="1223429" y="2643664"/>
                </a:cubicBezTo>
                <a:cubicBezTo>
                  <a:pt x="1220257" y="2643664"/>
                  <a:pt x="1213495" y="2654656"/>
                  <a:pt x="1208380" y="2668095"/>
                </a:cubicBezTo>
                <a:close/>
                <a:moveTo>
                  <a:pt x="1917059" y="2657580"/>
                </a:moveTo>
                <a:cubicBezTo>
                  <a:pt x="1909534" y="2677163"/>
                  <a:pt x="1919783" y="2687974"/>
                  <a:pt x="1953863" y="2696385"/>
                </a:cubicBezTo>
                <a:lnTo>
                  <a:pt x="1979962" y="2702833"/>
                </a:lnTo>
                <a:lnTo>
                  <a:pt x="1986077" y="2686898"/>
                </a:lnTo>
                <a:cubicBezTo>
                  <a:pt x="1993602" y="2667314"/>
                  <a:pt x="1983353" y="2656504"/>
                  <a:pt x="1949272" y="2648093"/>
                </a:cubicBezTo>
                <a:lnTo>
                  <a:pt x="1923174" y="2641645"/>
                </a:lnTo>
                <a:lnTo>
                  <a:pt x="1917059" y="2657580"/>
                </a:lnTo>
                <a:close/>
                <a:moveTo>
                  <a:pt x="1511970" y="2669857"/>
                </a:moveTo>
                <a:cubicBezTo>
                  <a:pt x="1511170" y="2679021"/>
                  <a:pt x="1510046" y="2691584"/>
                  <a:pt x="1509465" y="2697756"/>
                </a:cubicBezTo>
                <a:cubicBezTo>
                  <a:pt x="1508884" y="2703938"/>
                  <a:pt x="1505255" y="2712158"/>
                  <a:pt x="1501388" y="2716016"/>
                </a:cubicBezTo>
                <a:cubicBezTo>
                  <a:pt x="1490910" y="2726493"/>
                  <a:pt x="1492910" y="2767489"/>
                  <a:pt x="1503893" y="2767489"/>
                </a:cubicBezTo>
                <a:cubicBezTo>
                  <a:pt x="1509131" y="2767489"/>
                  <a:pt x="1514075" y="2759983"/>
                  <a:pt x="1514866" y="2750820"/>
                </a:cubicBezTo>
                <a:cubicBezTo>
                  <a:pt x="1515666" y="2741657"/>
                  <a:pt x="1516790" y="2729094"/>
                  <a:pt x="1517371" y="2722921"/>
                </a:cubicBezTo>
                <a:cubicBezTo>
                  <a:pt x="1517952" y="2716740"/>
                  <a:pt x="1521581" y="2708520"/>
                  <a:pt x="1525448" y="2704662"/>
                </a:cubicBezTo>
                <a:cubicBezTo>
                  <a:pt x="1535925" y="2694185"/>
                  <a:pt x="1533925" y="2653189"/>
                  <a:pt x="1522943" y="2653189"/>
                </a:cubicBezTo>
                <a:cubicBezTo>
                  <a:pt x="1517704" y="2653189"/>
                  <a:pt x="1512761" y="2660695"/>
                  <a:pt x="1511970" y="2669857"/>
                </a:cubicBezTo>
                <a:close/>
                <a:moveTo>
                  <a:pt x="1681096" y="2668334"/>
                </a:moveTo>
                <a:cubicBezTo>
                  <a:pt x="1674619" y="2685221"/>
                  <a:pt x="1681267" y="2700814"/>
                  <a:pt x="1694955" y="2700814"/>
                </a:cubicBezTo>
                <a:cubicBezTo>
                  <a:pt x="1699889" y="2700814"/>
                  <a:pt x="1703918" y="2690098"/>
                  <a:pt x="1703918" y="2677001"/>
                </a:cubicBezTo>
                <a:cubicBezTo>
                  <a:pt x="1703918" y="2650360"/>
                  <a:pt x="1690021" y="2645083"/>
                  <a:pt x="1681096" y="2668334"/>
                </a:cubicBezTo>
                <a:close/>
                <a:moveTo>
                  <a:pt x="1796358" y="2672429"/>
                </a:moveTo>
                <a:lnTo>
                  <a:pt x="1791329" y="2691670"/>
                </a:lnTo>
                <a:lnTo>
                  <a:pt x="1819923" y="2706453"/>
                </a:lnTo>
                <a:cubicBezTo>
                  <a:pt x="1835648" y="2714587"/>
                  <a:pt x="1854556" y="2718921"/>
                  <a:pt x="1861938" y="2716092"/>
                </a:cubicBezTo>
                <a:cubicBezTo>
                  <a:pt x="1886236" y="2706767"/>
                  <a:pt x="1875968" y="2681040"/>
                  <a:pt x="1842335" y="2666991"/>
                </a:cubicBezTo>
                <a:cubicBezTo>
                  <a:pt x="1800854" y="2649655"/>
                  <a:pt x="1802359" y="2649484"/>
                  <a:pt x="1796358" y="2672429"/>
                </a:cubicBezTo>
                <a:close/>
                <a:moveTo>
                  <a:pt x="2265893" y="2666667"/>
                </a:moveTo>
                <a:cubicBezTo>
                  <a:pt x="2247557" y="2673277"/>
                  <a:pt x="2231174" y="2685812"/>
                  <a:pt x="2229479" y="2694518"/>
                </a:cubicBezTo>
                <a:cubicBezTo>
                  <a:pt x="2225869" y="2713025"/>
                  <a:pt x="2230165" y="2713539"/>
                  <a:pt x="2277799" y="2700309"/>
                </a:cubicBezTo>
                <a:lnTo>
                  <a:pt x="2313518" y="2690393"/>
                </a:lnTo>
                <a:lnTo>
                  <a:pt x="2313518" y="2671791"/>
                </a:lnTo>
                <a:cubicBezTo>
                  <a:pt x="2313518" y="2650531"/>
                  <a:pt x="2311289" y="2650293"/>
                  <a:pt x="2265893" y="2666667"/>
                </a:cubicBezTo>
                <a:close/>
                <a:moveTo>
                  <a:pt x="3025512" y="2705091"/>
                </a:moveTo>
                <a:cubicBezTo>
                  <a:pt x="3000623" y="2732504"/>
                  <a:pt x="2980268" y="2763069"/>
                  <a:pt x="2980268" y="2773004"/>
                </a:cubicBezTo>
                <a:lnTo>
                  <a:pt x="2980268" y="2791073"/>
                </a:lnTo>
                <a:lnTo>
                  <a:pt x="3026950" y="2743562"/>
                </a:lnTo>
                <a:cubicBezTo>
                  <a:pt x="3069622" y="2700138"/>
                  <a:pt x="3097587" y="2651703"/>
                  <a:pt x="3078537" y="2654217"/>
                </a:cubicBezTo>
                <a:cubicBezTo>
                  <a:pt x="3074260" y="2654780"/>
                  <a:pt x="3050401" y="2677678"/>
                  <a:pt x="3025512" y="2705091"/>
                </a:cubicBezTo>
                <a:close/>
                <a:moveTo>
                  <a:pt x="467718" y="2755087"/>
                </a:moveTo>
                <a:cubicBezTo>
                  <a:pt x="443886" y="2860758"/>
                  <a:pt x="442752" y="2872264"/>
                  <a:pt x="456145" y="2872264"/>
                </a:cubicBezTo>
                <a:cubicBezTo>
                  <a:pt x="461383" y="2872264"/>
                  <a:pt x="465670" y="2865768"/>
                  <a:pt x="465670" y="2857824"/>
                </a:cubicBezTo>
                <a:cubicBezTo>
                  <a:pt x="465670" y="2849890"/>
                  <a:pt x="471004" y="2826315"/>
                  <a:pt x="477509" y="2805436"/>
                </a:cubicBezTo>
                <a:cubicBezTo>
                  <a:pt x="491197" y="2761602"/>
                  <a:pt x="517914" y="2751820"/>
                  <a:pt x="509618" y="2793682"/>
                </a:cubicBezTo>
                <a:cubicBezTo>
                  <a:pt x="501150" y="2836393"/>
                  <a:pt x="493035" y="2885866"/>
                  <a:pt x="492825" y="2896076"/>
                </a:cubicBezTo>
                <a:cubicBezTo>
                  <a:pt x="492711" y="2901315"/>
                  <a:pt x="488892" y="2910097"/>
                  <a:pt x="484329" y="2915603"/>
                </a:cubicBezTo>
                <a:cubicBezTo>
                  <a:pt x="470251" y="2932557"/>
                  <a:pt x="461850" y="3005614"/>
                  <a:pt x="473975" y="3005614"/>
                </a:cubicBezTo>
                <a:cubicBezTo>
                  <a:pt x="479881" y="3005614"/>
                  <a:pt x="484720" y="2997889"/>
                  <a:pt x="484720" y="2988440"/>
                </a:cubicBezTo>
                <a:cubicBezTo>
                  <a:pt x="484720" y="2979001"/>
                  <a:pt x="495254" y="2930852"/>
                  <a:pt x="508123" y="2881446"/>
                </a:cubicBezTo>
                <a:lnTo>
                  <a:pt x="531526" y="2791616"/>
                </a:lnTo>
                <a:lnTo>
                  <a:pt x="517648" y="2763803"/>
                </a:lnTo>
                <a:cubicBezTo>
                  <a:pt x="510018" y="2748506"/>
                  <a:pt x="503465" y="2726998"/>
                  <a:pt x="503103" y="2716016"/>
                </a:cubicBezTo>
                <a:cubicBezTo>
                  <a:pt x="502731" y="2705034"/>
                  <a:pt x="499369" y="2688288"/>
                  <a:pt x="495626" y="2678792"/>
                </a:cubicBezTo>
                <a:cubicBezTo>
                  <a:pt x="491044" y="2667191"/>
                  <a:pt x="481900" y="2692194"/>
                  <a:pt x="467718" y="2755087"/>
                </a:cubicBezTo>
                <a:close/>
                <a:moveTo>
                  <a:pt x="1406004" y="2671267"/>
                </a:moveTo>
                <a:lnTo>
                  <a:pt x="1389088" y="2677430"/>
                </a:lnTo>
                <a:lnTo>
                  <a:pt x="1402423" y="2695661"/>
                </a:lnTo>
                <a:lnTo>
                  <a:pt x="1415758" y="2713901"/>
                </a:lnTo>
                <a:lnTo>
                  <a:pt x="1422597" y="2692356"/>
                </a:lnTo>
                <a:cubicBezTo>
                  <a:pt x="1430798" y="2666486"/>
                  <a:pt x="1428207" y="2663181"/>
                  <a:pt x="1406004" y="2671267"/>
                </a:cubicBezTo>
                <a:close/>
                <a:moveTo>
                  <a:pt x="319994" y="2684926"/>
                </a:moveTo>
                <a:cubicBezTo>
                  <a:pt x="310641" y="2709205"/>
                  <a:pt x="311841" y="2779062"/>
                  <a:pt x="321890" y="2794930"/>
                </a:cubicBezTo>
                <a:lnTo>
                  <a:pt x="330224" y="2808085"/>
                </a:lnTo>
                <a:lnTo>
                  <a:pt x="335901" y="2771118"/>
                </a:lnTo>
                <a:cubicBezTo>
                  <a:pt x="339016" y="2750782"/>
                  <a:pt x="338225" y="2719150"/>
                  <a:pt x="334148" y="2700814"/>
                </a:cubicBezTo>
                <a:lnTo>
                  <a:pt x="326719" y="2667476"/>
                </a:lnTo>
                <a:lnTo>
                  <a:pt x="319994" y="2684926"/>
                </a:lnTo>
                <a:close/>
                <a:moveTo>
                  <a:pt x="366914" y="2765622"/>
                </a:moveTo>
                <a:cubicBezTo>
                  <a:pt x="357942" y="2816924"/>
                  <a:pt x="348255" y="2869406"/>
                  <a:pt x="345388" y="2882246"/>
                </a:cubicBezTo>
                <a:lnTo>
                  <a:pt x="340197" y="2905601"/>
                </a:lnTo>
                <a:lnTo>
                  <a:pt x="350265" y="2891314"/>
                </a:lnTo>
                <a:cubicBezTo>
                  <a:pt x="355808" y="2883456"/>
                  <a:pt x="363095" y="2858805"/>
                  <a:pt x="366457" y="2836545"/>
                </a:cubicBezTo>
                <a:cubicBezTo>
                  <a:pt x="369829" y="2814285"/>
                  <a:pt x="375925" y="2796064"/>
                  <a:pt x="380011" y="2796064"/>
                </a:cubicBezTo>
                <a:cubicBezTo>
                  <a:pt x="393413" y="2796064"/>
                  <a:pt x="399080" y="2825487"/>
                  <a:pt x="393003" y="2863491"/>
                </a:cubicBezTo>
                <a:cubicBezTo>
                  <a:pt x="383612" y="2922261"/>
                  <a:pt x="403281" y="2907068"/>
                  <a:pt x="414273" y="2847070"/>
                </a:cubicBezTo>
                <a:lnTo>
                  <a:pt x="424122" y="2793302"/>
                </a:lnTo>
                <a:lnTo>
                  <a:pt x="409034" y="2738180"/>
                </a:lnTo>
                <a:cubicBezTo>
                  <a:pt x="400738" y="2707872"/>
                  <a:pt x="391537" y="2680659"/>
                  <a:pt x="388593" y="2677716"/>
                </a:cubicBezTo>
                <a:cubicBezTo>
                  <a:pt x="385650" y="2674773"/>
                  <a:pt x="375897" y="2714330"/>
                  <a:pt x="366914" y="2765622"/>
                </a:cubicBezTo>
                <a:close/>
                <a:moveTo>
                  <a:pt x="2014271" y="2687888"/>
                </a:moveTo>
                <a:cubicBezTo>
                  <a:pt x="2006346" y="2708548"/>
                  <a:pt x="2008842" y="2710177"/>
                  <a:pt x="2052485" y="2712835"/>
                </a:cubicBezTo>
                <a:lnTo>
                  <a:pt x="2089680" y="2715101"/>
                </a:lnTo>
                <a:lnTo>
                  <a:pt x="2092719" y="2693670"/>
                </a:lnTo>
                <a:lnTo>
                  <a:pt x="2095767" y="2672239"/>
                </a:lnTo>
                <a:lnTo>
                  <a:pt x="2058029" y="2672239"/>
                </a:lnTo>
                <a:cubicBezTo>
                  <a:pt x="2031797" y="2672239"/>
                  <a:pt x="2018452" y="2677011"/>
                  <a:pt x="2014271" y="2687888"/>
                </a:cubicBezTo>
                <a:close/>
                <a:moveTo>
                  <a:pt x="2153974" y="2679126"/>
                </a:moveTo>
                <a:lnTo>
                  <a:pt x="2123018" y="2682974"/>
                </a:lnTo>
                <a:lnTo>
                  <a:pt x="2123018" y="2701414"/>
                </a:lnTo>
                <a:lnTo>
                  <a:pt x="2123018" y="2719864"/>
                </a:lnTo>
                <a:lnTo>
                  <a:pt x="2146049" y="2719864"/>
                </a:lnTo>
                <a:cubicBezTo>
                  <a:pt x="2181568" y="2719864"/>
                  <a:pt x="2199218" y="2710034"/>
                  <a:pt x="2199218" y="2690270"/>
                </a:cubicBezTo>
                <a:cubicBezTo>
                  <a:pt x="2199218" y="2680354"/>
                  <a:pt x="2196008" y="2672925"/>
                  <a:pt x="2192074" y="2673763"/>
                </a:cubicBezTo>
                <a:cubicBezTo>
                  <a:pt x="2188140" y="2674601"/>
                  <a:pt x="2171005" y="2677020"/>
                  <a:pt x="2153974" y="2679126"/>
                </a:cubicBezTo>
                <a:close/>
                <a:moveTo>
                  <a:pt x="3568370" y="2727007"/>
                </a:moveTo>
                <a:cubicBezTo>
                  <a:pt x="3533727" y="2757135"/>
                  <a:pt x="3496570" y="2793111"/>
                  <a:pt x="3485807" y="2806970"/>
                </a:cubicBezTo>
                <a:cubicBezTo>
                  <a:pt x="3475044" y="2820829"/>
                  <a:pt x="3425847" y="2864987"/>
                  <a:pt x="3376479" y="2905097"/>
                </a:cubicBezTo>
                <a:cubicBezTo>
                  <a:pt x="3294031" y="2972095"/>
                  <a:pt x="3267885" y="3001137"/>
                  <a:pt x="3279543" y="3012786"/>
                </a:cubicBezTo>
                <a:cubicBezTo>
                  <a:pt x="3291507" y="3024759"/>
                  <a:pt x="3647018" y="2703014"/>
                  <a:pt x="3647018" y="2680221"/>
                </a:cubicBezTo>
                <a:cubicBezTo>
                  <a:pt x="3647018" y="2663476"/>
                  <a:pt x="3629330" y="2674001"/>
                  <a:pt x="3568370" y="2727007"/>
                </a:cubicBezTo>
                <a:close/>
                <a:moveTo>
                  <a:pt x="1351483" y="2734209"/>
                </a:moveTo>
                <a:cubicBezTo>
                  <a:pt x="1338196" y="2789568"/>
                  <a:pt x="1344311" y="2816200"/>
                  <a:pt x="1360513" y="2773575"/>
                </a:cubicBezTo>
                <a:cubicBezTo>
                  <a:pt x="1371029" y="2745915"/>
                  <a:pt x="1379934" y="2742591"/>
                  <a:pt x="1397213" y="2759869"/>
                </a:cubicBezTo>
                <a:lnTo>
                  <a:pt x="1408643" y="2771299"/>
                </a:lnTo>
                <a:lnTo>
                  <a:pt x="1408643" y="2747705"/>
                </a:lnTo>
                <a:cubicBezTo>
                  <a:pt x="1408643" y="2723664"/>
                  <a:pt x="1385059" y="2681764"/>
                  <a:pt x="1371524" y="2681764"/>
                </a:cubicBezTo>
                <a:cubicBezTo>
                  <a:pt x="1367419" y="2681764"/>
                  <a:pt x="1358398" y="2705367"/>
                  <a:pt x="1351483" y="2734209"/>
                </a:cubicBezTo>
                <a:close/>
                <a:moveTo>
                  <a:pt x="1729835" y="2700414"/>
                </a:moveTo>
                <a:cubicBezTo>
                  <a:pt x="1723758" y="2723655"/>
                  <a:pt x="1740665" y="2737333"/>
                  <a:pt x="1752457" y="2718702"/>
                </a:cubicBezTo>
                <a:cubicBezTo>
                  <a:pt x="1762230" y="2703243"/>
                  <a:pt x="1759163" y="2689069"/>
                  <a:pt x="1745018" y="2684355"/>
                </a:cubicBezTo>
                <a:cubicBezTo>
                  <a:pt x="1739465" y="2682497"/>
                  <a:pt x="1732636" y="2689727"/>
                  <a:pt x="1729835" y="2700414"/>
                </a:cubicBezTo>
                <a:close/>
                <a:moveTo>
                  <a:pt x="923660" y="2739381"/>
                </a:moveTo>
                <a:cubicBezTo>
                  <a:pt x="911106" y="2797893"/>
                  <a:pt x="910973" y="2802322"/>
                  <a:pt x="922089" y="2790825"/>
                </a:cubicBezTo>
                <a:cubicBezTo>
                  <a:pt x="931795" y="2780776"/>
                  <a:pt x="947025" y="2691289"/>
                  <a:pt x="939024" y="2691289"/>
                </a:cubicBezTo>
                <a:cubicBezTo>
                  <a:pt x="936252" y="2691289"/>
                  <a:pt x="929328" y="2712930"/>
                  <a:pt x="923660" y="2739381"/>
                </a:cubicBezTo>
                <a:close/>
                <a:moveTo>
                  <a:pt x="977436" y="2705576"/>
                </a:moveTo>
                <a:cubicBezTo>
                  <a:pt x="958606" y="2769985"/>
                  <a:pt x="931156" y="2911021"/>
                  <a:pt x="935386" y="2921594"/>
                </a:cubicBezTo>
                <a:cubicBezTo>
                  <a:pt x="938319" y="2928938"/>
                  <a:pt x="940729" y="2926071"/>
                  <a:pt x="941167" y="2914698"/>
                </a:cubicBezTo>
                <a:cubicBezTo>
                  <a:pt x="941577" y="2903982"/>
                  <a:pt x="952843" y="2853176"/>
                  <a:pt x="966197" y="2801798"/>
                </a:cubicBezTo>
                <a:cubicBezTo>
                  <a:pt x="979551" y="2750420"/>
                  <a:pt x="988800" y="2703462"/>
                  <a:pt x="986742" y="2697451"/>
                </a:cubicBezTo>
                <a:cubicBezTo>
                  <a:pt x="984685" y="2691441"/>
                  <a:pt x="980494" y="2695099"/>
                  <a:pt x="977436" y="2705576"/>
                </a:cubicBezTo>
                <a:close/>
                <a:moveTo>
                  <a:pt x="1556633" y="2707957"/>
                </a:moveTo>
                <a:lnTo>
                  <a:pt x="1550184" y="2724626"/>
                </a:lnTo>
                <a:lnTo>
                  <a:pt x="1580969" y="2750430"/>
                </a:lnTo>
                <a:cubicBezTo>
                  <a:pt x="1615164" y="2779071"/>
                  <a:pt x="1627718" y="2777376"/>
                  <a:pt x="1627718" y="2744133"/>
                </a:cubicBezTo>
                <a:cubicBezTo>
                  <a:pt x="1627718" y="2718940"/>
                  <a:pt x="1599933" y="2703348"/>
                  <a:pt x="1588141" y="2721921"/>
                </a:cubicBezTo>
                <a:cubicBezTo>
                  <a:pt x="1582817" y="2730322"/>
                  <a:pt x="1580340" y="2727446"/>
                  <a:pt x="1580236" y="2712720"/>
                </a:cubicBezTo>
                <a:cubicBezTo>
                  <a:pt x="1580064" y="2687269"/>
                  <a:pt x="1565758" y="2684383"/>
                  <a:pt x="1556633" y="2707957"/>
                </a:cubicBezTo>
                <a:close/>
                <a:moveTo>
                  <a:pt x="851861" y="2744143"/>
                </a:moveTo>
                <a:cubicBezTo>
                  <a:pt x="844879" y="2790711"/>
                  <a:pt x="852880" y="2846861"/>
                  <a:pt x="865396" y="2839127"/>
                </a:cubicBezTo>
                <a:cubicBezTo>
                  <a:pt x="876883" y="2832030"/>
                  <a:pt x="886522" y="2753954"/>
                  <a:pt x="879407" y="2725626"/>
                </a:cubicBezTo>
                <a:cubicBezTo>
                  <a:pt x="870044" y="2688327"/>
                  <a:pt x="859128" y="2695661"/>
                  <a:pt x="851861" y="2744143"/>
                </a:cubicBezTo>
                <a:close/>
                <a:moveTo>
                  <a:pt x="1063276" y="2731056"/>
                </a:moveTo>
                <a:cubicBezTo>
                  <a:pt x="1060609" y="2748477"/>
                  <a:pt x="1061847" y="2769032"/>
                  <a:pt x="1066029" y="2776738"/>
                </a:cubicBezTo>
                <a:lnTo>
                  <a:pt x="1073620" y="2790739"/>
                </a:lnTo>
                <a:lnTo>
                  <a:pt x="1080402" y="2754592"/>
                </a:lnTo>
                <a:cubicBezTo>
                  <a:pt x="1084345" y="2733561"/>
                  <a:pt x="1083193" y="2714454"/>
                  <a:pt x="1077649" y="2708910"/>
                </a:cubicBezTo>
                <a:cubicBezTo>
                  <a:pt x="1071286" y="2702547"/>
                  <a:pt x="1066505" y="2709920"/>
                  <a:pt x="1063276" y="2731056"/>
                </a:cubicBezTo>
                <a:close/>
                <a:moveTo>
                  <a:pt x="1669666" y="2714044"/>
                </a:moveTo>
                <a:cubicBezTo>
                  <a:pt x="1663456" y="2730227"/>
                  <a:pt x="1671809" y="2748439"/>
                  <a:pt x="1685430" y="2748439"/>
                </a:cubicBezTo>
                <a:cubicBezTo>
                  <a:pt x="1697441" y="2748439"/>
                  <a:pt x="1696926" y="2713025"/>
                  <a:pt x="1684801" y="2705538"/>
                </a:cubicBezTo>
                <a:cubicBezTo>
                  <a:pt x="1679524" y="2702271"/>
                  <a:pt x="1672714" y="2706100"/>
                  <a:pt x="1669666" y="2714044"/>
                </a:cubicBezTo>
                <a:close/>
                <a:moveTo>
                  <a:pt x="1903943" y="2719111"/>
                </a:moveTo>
                <a:cubicBezTo>
                  <a:pt x="1903943" y="2742457"/>
                  <a:pt x="1959045" y="2757459"/>
                  <a:pt x="1971665" y="2737552"/>
                </a:cubicBezTo>
                <a:cubicBezTo>
                  <a:pt x="1984686" y="2716997"/>
                  <a:pt x="1981981" y="2713091"/>
                  <a:pt x="1950377" y="2706767"/>
                </a:cubicBezTo>
                <a:cubicBezTo>
                  <a:pt x="1907086" y="2698109"/>
                  <a:pt x="1903943" y="2698947"/>
                  <a:pt x="1903943" y="2719111"/>
                </a:cubicBezTo>
                <a:close/>
                <a:moveTo>
                  <a:pt x="3122914" y="2753440"/>
                </a:moveTo>
                <a:cubicBezTo>
                  <a:pt x="3064869" y="2812209"/>
                  <a:pt x="3068355" y="2824715"/>
                  <a:pt x="3127505" y="2769918"/>
                </a:cubicBezTo>
                <a:cubicBezTo>
                  <a:pt x="3150184" y="2748906"/>
                  <a:pt x="3145460" y="2755878"/>
                  <a:pt x="3115999" y="2786891"/>
                </a:cubicBezTo>
                <a:cubicBezTo>
                  <a:pt x="3070594" y="2834688"/>
                  <a:pt x="3054277" y="2863406"/>
                  <a:pt x="3073137" y="2862329"/>
                </a:cubicBezTo>
                <a:cubicBezTo>
                  <a:pt x="3077070" y="2862110"/>
                  <a:pt x="3098969" y="2845508"/>
                  <a:pt x="3121819" y="2825439"/>
                </a:cubicBezTo>
                <a:lnTo>
                  <a:pt x="3163357" y="2788958"/>
                </a:lnTo>
                <a:lnTo>
                  <a:pt x="3170996" y="2747267"/>
                </a:lnTo>
                <a:cubicBezTo>
                  <a:pt x="3175197" y="2724341"/>
                  <a:pt x="3177692" y="2704614"/>
                  <a:pt x="3176530" y="2703433"/>
                </a:cubicBezTo>
                <a:cubicBezTo>
                  <a:pt x="3175369" y="2702252"/>
                  <a:pt x="3151241" y="2724750"/>
                  <a:pt x="3122914" y="2753440"/>
                </a:cubicBezTo>
                <a:close/>
                <a:moveTo>
                  <a:pt x="734265" y="2749534"/>
                </a:moveTo>
                <a:lnTo>
                  <a:pt x="724007" y="2789930"/>
                </a:lnTo>
                <a:lnTo>
                  <a:pt x="736513" y="2813799"/>
                </a:lnTo>
                <a:lnTo>
                  <a:pt x="749029" y="2837669"/>
                </a:lnTo>
                <a:lnTo>
                  <a:pt x="754687" y="2819248"/>
                </a:lnTo>
                <a:cubicBezTo>
                  <a:pt x="765002" y="2785720"/>
                  <a:pt x="764993" y="2729627"/>
                  <a:pt x="754677" y="2719311"/>
                </a:cubicBezTo>
                <a:lnTo>
                  <a:pt x="744514" y="2709148"/>
                </a:lnTo>
                <a:lnTo>
                  <a:pt x="734265" y="2749534"/>
                </a:lnTo>
                <a:close/>
                <a:moveTo>
                  <a:pt x="1123036" y="2746057"/>
                </a:moveTo>
                <a:cubicBezTo>
                  <a:pt x="1123188" y="2782834"/>
                  <a:pt x="1135713" y="2813914"/>
                  <a:pt x="1144553" y="2799464"/>
                </a:cubicBezTo>
                <a:cubicBezTo>
                  <a:pt x="1153173" y="2785386"/>
                  <a:pt x="1154611" y="2744400"/>
                  <a:pt x="1147105" y="2727007"/>
                </a:cubicBezTo>
                <a:cubicBezTo>
                  <a:pt x="1134961" y="2698890"/>
                  <a:pt x="1122883" y="2708444"/>
                  <a:pt x="1123036" y="2746057"/>
                </a:cubicBezTo>
                <a:close/>
                <a:moveTo>
                  <a:pt x="1785671" y="2725988"/>
                </a:moveTo>
                <a:cubicBezTo>
                  <a:pt x="1778365" y="2745048"/>
                  <a:pt x="1777813" y="2744467"/>
                  <a:pt x="1820170" y="2762164"/>
                </a:cubicBezTo>
                <a:lnTo>
                  <a:pt x="1854479" y="2776500"/>
                </a:lnTo>
                <a:lnTo>
                  <a:pt x="1860156" y="2761688"/>
                </a:lnTo>
                <a:cubicBezTo>
                  <a:pt x="1868481" y="2740009"/>
                  <a:pt x="1868786" y="2740400"/>
                  <a:pt x="1831343" y="2724750"/>
                </a:cubicBezTo>
                <a:cubicBezTo>
                  <a:pt x="1789309" y="2707196"/>
                  <a:pt x="1792929" y="2707091"/>
                  <a:pt x="1785671" y="2725988"/>
                </a:cubicBezTo>
                <a:close/>
                <a:moveTo>
                  <a:pt x="2245433" y="2717064"/>
                </a:moveTo>
                <a:cubicBezTo>
                  <a:pt x="2229927" y="2719454"/>
                  <a:pt x="2218220" y="2728522"/>
                  <a:pt x="2215058" y="2740628"/>
                </a:cubicBezTo>
                <a:lnTo>
                  <a:pt x="2209914" y="2760317"/>
                </a:lnTo>
                <a:lnTo>
                  <a:pt x="2248795" y="2755097"/>
                </a:lnTo>
                <a:cubicBezTo>
                  <a:pt x="2283933" y="2750382"/>
                  <a:pt x="2303450" y="2737057"/>
                  <a:pt x="2303850" y="2717482"/>
                </a:cubicBezTo>
                <a:cubicBezTo>
                  <a:pt x="2303993" y="2710215"/>
                  <a:pt x="2290629" y="2710129"/>
                  <a:pt x="2245433" y="2717064"/>
                </a:cubicBezTo>
                <a:close/>
                <a:moveTo>
                  <a:pt x="2004374" y="2736494"/>
                </a:moveTo>
                <a:cubicBezTo>
                  <a:pt x="2001174" y="2744848"/>
                  <a:pt x="2004051" y="2755173"/>
                  <a:pt x="2010775" y="2759440"/>
                </a:cubicBezTo>
                <a:cubicBezTo>
                  <a:pt x="2032025" y="2772918"/>
                  <a:pt x="2073012" y="2768384"/>
                  <a:pt x="2079365" y="2751839"/>
                </a:cubicBezTo>
                <a:cubicBezTo>
                  <a:pt x="2086756" y="2732561"/>
                  <a:pt x="2087699" y="2733246"/>
                  <a:pt x="2045179" y="2726693"/>
                </a:cubicBezTo>
                <a:lnTo>
                  <a:pt x="2010204" y="2721302"/>
                </a:lnTo>
                <a:lnTo>
                  <a:pt x="2004374" y="2736494"/>
                </a:lnTo>
                <a:close/>
                <a:moveTo>
                  <a:pt x="2363829" y="2736714"/>
                </a:moveTo>
                <a:cubicBezTo>
                  <a:pt x="2326843" y="2750925"/>
                  <a:pt x="2306031" y="2772699"/>
                  <a:pt x="2317995" y="2784662"/>
                </a:cubicBezTo>
                <a:cubicBezTo>
                  <a:pt x="2327901" y="2794568"/>
                  <a:pt x="2399214" y="2766289"/>
                  <a:pt x="2408615" y="2748724"/>
                </a:cubicBezTo>
                <a:cubicBezTo>
                  <a:pt x="2426751" y="2714844"/>
                  <a:pt x="2423198" y="2713892"/>
                  <a:pt x="2363829" y="2736714"/>
                </a:cubicBezTo>
                <a:close/>
                <a:moveTo>
                  <a:pt x="1191425" y="2753201"/>
                </a:moveTo>
                <a:cubicBezTo>
                  <a:pt x="1191616" y="2768918"/>
                  <a:pt x="1193749" y="2774194"/>
                  <a:pt x="1196169" y="2764927"/>
                </a:cubicBezTo>
                <a:cubicBezTo>
                  <a:pt x="1198588" y="2755659"/>
                  <a:pt x="1198426" y="2742800"/>
                  <a:pt x="1195816" y="2736352"/>
                </a:cubicBezTo>
                <a:cubicBezTo>
                  <a:pt x="1193206" y="2729903"/>
                  <a:pt x="1191235" y="2737485"/>
                  <a:pt x="1191425" y="2753201"/>
                </a:cubicBezTo>
                <a:close/>
                <a:moveTo>
                  <a:pt x="1710928" y="2747496"/>
                </a:moveTo>
                <a:cubicBezTo>
                  <a:pt x="1705337" y="2768880"/>
                  <a:pt x="1710585" y="2777014"/>
                  <a:pt x="1729978" y="2777014"/>
                </a:cubicBezTo>
                <a:cubicBezTo>
                  <a:pt x="1738274" y="2777014"/>
                  <a:pt x="1742189" y="2769175"/>
                  <a:pt x="1740303" y="2756325"/>
                </a:cubicBezTo>
                <a:cubicBezTo>
                  <a:pt x="1736303" y="2729189"/>
                  <a:pt x="1717215" y="2723445"/>
                  <a:pt x="1710928" y="2747496"/>
                </a:cubicBezTo>
                <a:close/>
                <a:moveTo>
                  <a:pt x="2110731" y="2748439"/>
                </a:moveTo>
                <a:lnTo>
                  <a:pt x="2105749" y="2767489"/>
                </a:lnTo>
                <a:lnTo>
                  <a:pt x="2141944" y="2767489"/>
                </a:lnTo>
                <a:cubicBezTo>
                  <a:pt x="2166157" y="2767489"/>
                  <a:pt x="2180044" y="2762507"/>
                  <a:pt x="2183911" y="2752420"/>
                </a:cubicBezTo>
                <a:cubicBezTo>
                  <a:pt x="2192665" y="2729618"/>
                  <a:pt x="2192350" y="2729389"/>
                  <a:pt x="2152707" y="2729389"/>
                </a:cubicBezTo>
                <a:lnTo>
                  <a:pt x="2115712" y="2729389"/>
                </a:lnTo>
                <a:lnTo>
                  <a:pt x="2110731" y="2748439"/>
                </a:lnTo>
                <a:close/>
                <a:moveTo>
                  <a:pt x="3015606" y="2770527"/>
                </a:moveTo>
                <a:cubicBezTo>
                  <a:pt x="2989021" y="2793883"/>
                  <a:pt x="2966695" y="2823153"/>
                  <a:pt x="2961646" y="2841307"/>
                </a:cubicBezTo>
                <a:cubicBezTo>
                  <a:pt x="2956903" y="2858338"/>
                  <a:pt x="2955493" y="2872264"/>
                  <a:pt x="2958522" y="2872264"/>
                </a:cubicBezTo>
                <a:cubicBezTo>
                  <a:pt x="2961542" y="2872264"/>
                  <a:pt x="2982516" y="2857100"/>
                  <a:pt x="3005128" y="2838574"/>
                </a:cubicBezTo>
                <a:cubicBezTo>
                  <a:pt x="3031846" y="2816685"/>
                  <a:pt x="3049610" y="2792692"/>
                  <a:pt x="3055858" y="2770051"/>
                </a:cubicBezTo>
                <a:cubicBezTo>
                  <a:pt x="3061145" y="2750896"/>
                  <a:pt x="3064459" y="2734209"/>
                  <a:pt x="3063221" y="2732961"/>
                </a:cubicBezTo>
                <a:cubicBezTo>
                  <a:pt x="3061973" y="2731723"/>
                  <a:pt x="3040551" y="2748620"/>
                  <a:pt x="3015606" y="2770527"/>
                </a:cubicBezTo>
                <a:close/>
                <a:moveTo>
                  <a:pt x="1547384" y="2760345"/>
                </a:moveTo>
                <a:cubicBezTo>
                  <a:pt x="1545441" y="2766898"/>
                  <a:pt x="1538526" y="2792844"/>
                  <a:pt x="1532011" y="2818019"/>
                </a:cubicBezTo>
                <a:lnTo>
                  <a:pt x="1520171" y="2863777"/>
                </a:lnTo>
                <a:lnTo>
                  <a:pt x="1531087" y="2874693"/>
                </a:lnTo>
                <a:lnTo>
                  <a:pt x="1541993" y="2885599"/>
                </a:lnTo>
                <a:lnTo>
                  <a:pt x="1543498" y="2857500"/>
                </a:lnTo>
                <a:cubicBezTo>
                  <a:pt x="1544317" y="2842041"/>
                  <a:pt x="1544793" y="2824048"/>
                  <a:pt x="1544555" y="2817495"/>
                </a:cubicBezTo>
                <a:cubicBezTo>
                  <a:pt x="1543812" y="2797597"/>
                  <a:pt x="1581445" y="2803950"/>
                  <a:pt x="1586856" y="2824639"/>
                </a:cubicBezTo>
                <a:cubicBezTo>
                  <a:pt x="1593675" y="2850709"/>
                  <a:pt x="1605515" y="2848575"/>
                  <a:pt x="1610916" y="2820315"/>
                </a:cubicBezTo>
                <a:lnTo>
                  <a:pt x="1615383" y="2796940"/>
                </a:lnTo>
                <a:lnTo>
                  <a:pt x="1590075" y="2772690"/>
                </a:lnTo>
                <a:cubicBezTo>
                  <a:pt x="1561767" y="2745572"/>
                  <a:pt x="1552565" y="2742905"/>
                  <a:pt x="1547384" y="2760345"/>
                </a:cubicBezTo>
                <a:close/>
                <a:moveTo>
                  <a:pt x="1890741" y="2763327"/>
                </a:moveTo>
                <a:cubicBezTo>
                  <a:pt x="1887284" y="2772356"/>
                  <a:pt x="1886103" y="2781405"/>
                  <a:pt x="1888141" y="2783434"/>
                </a:cubicBezTo>
                <a:cubicBezTo>
                  <a:pt x="1896199" y="2791502"/>
                  <a:pt x="1950472" y="2803512"/>
                  <a:pt x="1955616" y="2798369"/>
                </a:cubicBezTo>
                <a:cubicBezTo>
                  <a:pt x="1965903" y="2788082"/>
                  <a:pt x="1961121" y="2757964"/>
                  <a:pt x="1949187" y="2757831"/>
                </a:cubicBezTo>
                <a:cubicBezTo>
                  <a:pt x="1942643" y="2757764"/>
                  <a:pt x="1928231" y="2755278"/>
                  <a:pt x="1917163" y="2752306"/>
                </a:cubicBezTo>
                <a:cubicBezTo>
                  <a:pt x="1903467" y="2748629"/>
                  <a:pt x="1895037" y="2752144"/>
                  <a:pt x="1890741" y="2763327"/>
                </a:cubicBezTo>
                <a:close/>
                <a:moveTo>
                  <a:pt x="1437218" y="2777014"/>
                </a:moveTo>
                <a:cubicBezTo>
                  <a:pt x="1437218" y="2787491"/>
                  <a:pt x="1441504" y="2796064"/>
                  <a:pt x="1446743" y="2796064"/>
                </a:cubicBezTo>
                <a:cubicBezTo>
                  <a:pt x="1451981" y="2796064"/>
                  <a:pt x="1456268" y="2787491"/>
                  <a:pt x="1456268" y="2777014"/>
                </a:cubicBezTo>
                <a:cubicBezTo>
                  <a:pt x="1456268" y="2766536"/>
                  <a:pt x="1451981" y="2757964"/>
                  <a:pt x="1446743" y="2757964"/>
                </a:cubicBezTo>
                <a:cubicBezTo>
                  <a:pt x="1441504" y="2757964"/>
                  <a:pt x="1437218" y="2766536"/>
                  <a:pt x="1437218" y="2777014"/>
                </a:cubicBezTo>
                <a:close/>
                <a:moveTo>
                  <a:pt x="1653016" y="2778976"/>
                </a:moveTo>
                <a:cubicBezTo>
                  <a:pt x="1649997" y="2790539"/>
                  <a:pt x="1648425" y="2800484"/>
                  <a:pt x="1649530" y="2801074"/>
                </a:cubicBezTo>
                <a:cubicBezTo>
                  <a:pt x="1650625" y="2801665"/>
                  <a:pt x="1667399" y="2811228"/>
                  <a:pt x="1686792" y="2822324"/>
                </a:cubicBezTo>
                <a:lnTo>
                  <a:pt x="1722063" y="2842508"/>
                </a:lnTo>
                <a:lnTo>
                  <a:pt x="1728502" y="2822219"/>
                </a:lnTo>
                <a:lnTo>
                  <a:pt x="1734941" y="2801931"/>
                </a:lnTo>
                <a:lnTo>
                  <a:pt x="1707518" y="2779995"/>
                </a:lnTo>
                <a:cubicBezTo>
                  <a:pt x="1673171" y="2752516"/>
                  <a:pt x="1660008" y="2752268"/>
                  <a:pt x="1653016" y="2778976"/>
                </a:cubicBezTo>
                <a:close/>
                <a:moveTo>
                  <a:pt x="1770593" y="2779862"/>
                </a:moveTo>
                <a:lnTo>
                  <a:pt x="1770593" y="2801760"/>
                </a:lnTo>
                <a:lnTo>
                  <a:pt x="1802225" y="2813199"/>
                </a:lnTo>
                <a:cubicBezTo>
                  <a:pt x="1844059" y="2828325"/>
                  <a:pt x="1846793" y="2827868"/>
                  <a:pt x="1846793" y="2805713"/>
                </a:cubicBezTo>
                <a:cubicBezTo>
                  <a:pt x="1846793" y="2792978"/>
                  <a:pt x="1835525" y="2782091"/>
                  <a:pt x="1812293" y="2772375"/>
                </a:cubicBezTo>
                <a:cubicBezTo>
                  <a:pt x="1768821" y="2754221"/>
                  <a:pt x="1770593" y="2753897"/>
                  <a:pt x="1770593" y="2779862"/>
                </a:cubicBezTo>
                <a:close/>
                <a:moveTo>
                  <a:pt x="2246843" y="2764936"/>
                </a:moveTo>
                <a:cubicBezTo>
                  <a:pt x="2217020" y="2770423"/>
                  <a:pt x="2199218" y="2784662"/>
                  <a:pt x="2199218" y="2803055"/>
                </a:cubicBezTo>
                <a:lnTo>
                  <a:pt x="2199218" y="2817238"/>
                </a:lnTo>
                <a:lnTo>
                  <a:pt x="2234937" y="2810808"/>
                </a:lnTo>
                <a:cubicBezTo>
                  <a:pt x="2267722" y="2804922"/>
                  <a:pt x="2294468" y="2784634"/>
                  <a:pt x="2294468" y="2765670"/>
                </a:cubicBezTo>
                <a:cubicBezTo>
                  <a:pt x="2294468" y="2757669"/>
                  <a:pt x="2286981" y="2757554"/>
                  <a:pt x="2246843" y="2764936"/>
                </a:cubicBezTo>
                <a:close/>
                <a:moveTo>
                  <a:pt x="275741" y="2803207"/>
                </a:moveTo>
                <a:cubicBezTo>
                  <a:pt x="268702" y="2822858"/>
                  <a:pt x="260939" y="2844337"/>
                  <a:pt x="258472" y="2850937"/>
                </a:cubicBezTo>
                <a:cubicBezTo>
                  <a:pt x="255453" y="2859043"/>
                  <a:pt x="259425" y="2860872"/>
                  <a:pt x="270655" y="2856567"/>
                </a:cubicBezTo>
                <a:lnTo>
                  <a:pt x="287304" y="2850175"/>
                </a:lnTo>
                <a:lnTo>
                  <a:pt x="281818" y="2877884"/>
                </a:lnTo>
                <a:cubicBezTo>
                  <a:pt x="278799" y="2893133"/>
                  <a:pt x="273436" y="2917327"/>
                  <a:pt x="269902" y="2931662"/>
                </a:cubicBezTo>
                <a:cubicBezTo>
                  <a:pt x="266369" y="2945997"/>
                  <a:pt x="266445" y="2973562"/>
                  <a:pt x="270074" y="2992917"/>
                </a:cubicBezTo>
                <a:lnTo>
                  <a:pt x="276675" y="3028112"/>
                </a:lnTo>
                <a:lnTo>
                  <a:pt x="285304" y="3014482"/>
                </a:lnTo>
                <a:cubicBezTo>
                  <a:pt x="290048" y="3006985"/>
                  <a:pt x="293991" y="2988488"/>
                  <a:pt x="294077" y="2973381"/>
                </a:cubicBezTo>
                <a:cubicBezTo>
                  <a:pt x="294153" y="2958274"/>
                  <a:pt x="299058" y="2929776"/>
                  <a:pt x="304964" y="2910050"/>
                </a:cubicBezTo>
                <a:cubicBezTo>
                  <a:pt x="315889" y="2873569"/>
                  <a:pt x="308812" y="2767489"/>
                  <a:pt x="295448" y="2767489"/>
                </a:cubicBezTo>
                <a:cubicBezTo>
                  <a:pt x="291638" y="2767489"/>
                  <a:pt x="282771" y="2783567"/>
                  <a:pt x="275741" y="2803207"/>
                </a:cubicBezTo>
                <a:close/>
                <a:moveTo>
                  <a:pt x="563177" y="2805246"/>
                </a:moveTo>
                <a:cubicBezTo>
                  <a:pt x="557815" y="2826392"/>
                  <a:pt x="556776" y="2843689"/>
                  <a:pt x="560872" y="2843689"/>
                </a:cubicBezTo>
                <a:cubicBezTo>
                  <a:pt x="569035" y="2843689"/>
                  <a:pt x="583742" y="2777614"/>
                  <a:pt x="577065" y="2770937"/>
                </a:cubicBezTo>
                <a:cubicBezTo>
                  <a:pt x="574798" y="2768660"/>
                  <a:pt x="568549" y="2784101"/>
                  <a:pt x="563177" y="2805246"/>
                </a:cubicBezTo>
                <a:close/>
                <a:moveTo>
                  <a:pt x="676648" y="2801341"/>
                </a:moveTo>
                <a:cubicBezTo>
                  <a:pt x="670772" y="2822582"/>
                  <a:pt x="663161" y="2854728"/>
                  <a:pt x="659722" y="2872778"/>
                </a:cubicBezTo>
                <a:cubicBezTo>
                  <a:pt x="656293" y="2890838"/>
                  <a:pt x="649674" y="2910488"/>
                  <a:pt x="645006" y="2916469"/>
                </a:cubicBezTo>
                <a:cubicBezTo>
                  <a:pt x="640339" y="2922441"/>
                  <a:pt x="635577" y="2941730"/>
                  <a:pt x="634434" y="2959332"/>
                </a:cubicBezTo>
                <a:cubicBezTo>
                  <a:pt x="633291" y="2976925"/>
                  <a:pt x="628823" y="2993917"/>
                  <a:pt x="624509" y="2997089"/>
                </a:cubicBezTo>
                <a:cubicBezTo>
                  <a:pt x="620194" y="3000261"/>
                  <a:pt x="618251" y="3017406"/>
                  <a:pt x="620213" y="3035189"/>
                </a:cubicBezTo>
                <a:cubicBezTo>
                  <a:pt x="624394" y="3073251"/>
                  <a:pt x="630357" y="3061373"/>
                  <a:pt x="646997" y="2981801"/>
                </a:cubicBezTo>
                <a:cubicBezTo>
                  <a:pt x="653579" y="2950369"/>
                  <a:pt x="667209" y="2893419"/>
                  <a:pt x="677287" y="2855243"/>
                </a:cubicBezTo>
                <a:cubicBezTo>
                  <a:pt x="687374" y="2817067"/>
                  <a:pt x="693755" y="2780633"/>
                  <a:pt x="691479" y="2774280"/>
                </a:cubicBezTo>
                <a:cubicBezTo>
                  <a:pt x="689193" y="2767927"/>
                  <a:pt x="682525" y="2780109"/>
                  <a:pt x="676648" y="2801341"/>
                </a:cubicBezTo>
                <a:close/>
                <a:moveTo>
                  <a:pt x="1994668" y="2784577"/>
                </a:moveTo>
                <a:cubicBezTo>
                  <a:pt x="1986496" y="2805884"/>
                  <a:pt x="1998107" y="2815114"/>
                  <a:pt x="2033092" y="2815114"/>
                </a:cubicBezTo>
                <a:lnTo>
                  <a:pt x="2065868" y="2815114"/>
                </a:lnTo>
                <a:lnTo>
                  <a:pt x="2065868" y="2797102"/>
                </a:lnTo>
                <a:lnTo>
                  <a:pt x="2065868" y="2779100"/>
                </a:lnTo>
                <a:lnTo>
                  <a:pt x="2032807" y="2775242"/>
                </a:lnTo>
                <a:cubicBezTo>
                  <a:pt x="2010575" y="2772642"/>
                  <a:pt x="1998078" y="2775699"/>
                  <a:pt x="1994668" y="2784577"/>
                </a:cubicBezTo>
                <a:close/>
                <a:moveTo>
                  <a:pt x="1100299" y="2799369"/>
                </a:moveTo>
                <a:cubicBezTo>
                  <a:pt x="1094804" y="2821238"/>
                  <a:pt x="1114720" y="2872264"/>
                  <a:pt x="1128751" y="2872264"/>
                </a:cubicBezTo>
                <a:cubicBezTo>
                  <a:pt x="1138333" y="2872264"/>
                  <a:pt x="1130894" y="2807151"/>
                  <a:pt x="1119540" y="2791616"/>
                </a:cubicBezTo>
                <a:lnTo>
                  <a:pt x="1106662" y="2774004"/>
                </a:lnTo>
                <a:lnTo>
                  <a:pt x="1100299" y="2799369"/>
                </a:lnTo>
                <a:close/>
                <a:moveTo>
                  <a:pt x="1386583" y="2790177"/>
                </a:moveTo>
                <a:cubicBezTo>
                  <a:pt x="1383002" y="2799512"/>
                  <a:pt x="1380344" y="2814295"/>
                  <a:pt x="1380668" y="2823039"/>
                </a:cubicBezTo>
                <a:cubicBezTo>
                  <a:pt x="1381068" y="2833564"/>
                  <a:pt x="1384383" y="2831163"/>
                  <a:pt x="1390469" y="2815933"/>
                </a:cubicBezTo>
                <a:cubicBezTo>
                  <a:pt x="1395527" y="2803284"/>
                  <a:pt x="1398184" y="2788501"/>
                  <a:pt x="1396375" y="2783072"/>
                </a:cubicBezTo>
                <a:cubicBezTo>
                  <a:pt x="1394565" y="2777652"/>
                  <a:pt x="1390155" y="2780852"/>
                  <a:pt x="1386583" y="2790177"/>
                </a:cubicBezTo>
                <a:close/>
                <a:moveTo>
                  <a:pt x="1479137" y="2816914"/>
                </a:moveTo>
                <a:cubicBezTo>
                  <a:pt x="1473165" y="2845203"/>
                  <a:pt x="1465021" y="2858786"/>
                  <a:pt x="1452582" y="2861177"/>
                </a:cubicBezTo>
                <a:lnTo>
                  <a:pt x="1434636" y="2864634"/>
                </a:lnTo>
                <a:lnTo>
                  <a:pt x="1439409" y="2839650"/>
                </a:lnTo>
                <a:cubicBezTo>
                  <a:pt x="1445705" y="2806722"/>
                  <a:pt x="1430055" y="2797617"/>
                  <a:pt x="1422045" y="2829535"/>
                </a:cubicBezTo>
                <a:lnTo>
                  <a:pt x="1415834" y="2854271"/>
                </a:lnTo>
                <a:lnTo>
                  <a:pt x="1437885" y="2877741"/>
                </a:lnTo>
                <a:cubicBezTo>
                  <a:pt x="1450010" y="2890647"/>
                  <a:pt x="1464202" y="2899782"/>
                  <a:pt x="1469422" y="2898039"/>
                </a:cubicBezTo>
                <a:cubicBezTo>
                  <a:pt x="1481995" y="2893848"/>
                  <a:pt x="1504560" y="2793444"/>
                  <a:pt x="1495111" y="2783701"/>
                </a:cubicBezTo>
                <a:cubicBezTo>
                  <a:pt x="1491053" y="2779519"/>
                  <a:pt x="1483871" y="2794464"/>
                  <a:pt x="1479137" y="2816914"/>
                </a:cubicBezTo>
                <a:close/>
                <a:moveTo>
                  <a:pt x="2100225" y="2792082"/>
                </a:moveTo>
                <a:cubicBezTo>
                  <a:pt x="2091471" y="2814885"/>
                  <a:pt x="2091785" y="2815114"/>
                  <a:pt x="2131428" y="2815114"/>
                </a:cubicBezTo>
                <a:lnTo>
                  <a:pt x="2168424" y="2815114"/>
                </a:lnTo>
                <a:lnTo>
                  <a:pt x="2173405" y="2796064"/>
                </a:lnTo>
                <a:lnTo>
                  <a:pt x="2178387" y="2777014"/>
                </a:lnTo>
                <a:lnTo>
                  <a:pt x="2142192" y="2777014"/>
                </a:lnTo>
                <a:cubicBezTo>
                  <a:pt x="2117979" y="2777014"/>
                  <a:pt x="2104092" y="2781995"/>
                  <a:pt x="2100225" y="2792082"/>
                </a:cubicBezTo>
                <a:close/>
                <a:moveTo>
                  <a:pt x="2344474" y="2792844"/>
                </a:moveTo>
                <a:lnTo>
                  <a:pt x="2303993" y="2807180"/>
                </a:lnTo>
                <a:lnTo>
                  <a:pt x="2303993" y="2829697"/>
                </a:lnTo>
                <a:lnTo>
                  <a:pt x="2303993" y="2852223"/>
                </a:lnTo>
                <a:lnTo>
                  <a:pt x="2333054" y="2842089"/>
                </a:lnTo>
                <a:cubicBezTo>
                  <a:pt x="2349037" y="2836517"/>
                  <a:pt x="2364067" y="2833916"/>
                  <a:pt x="2366448" y="2836297"/>
                </a:cubicBezTo>
                <a:cubicBezTo>
                  <a:pt x="2368839" y="2838688"/>
                  <a:pt x="2354113" y="2845632"/>
                  <a:pt x="2333730" y="2851737"/>
                </a:cubicBezTo>
                <a:cubicBezTo>
                  <a:pt x="2310965" y="2858557"/>
                  <a:pt x="2294801" y="2869978"/>
                  <a:pt x="2291829" y="2881313"/>
                </a:cubicBezTo>
                <a:lnTo>
                  <a:pt x="2287000" y="2899782"/>
                </a:lnTo>
                <a:lnTo>
                  <a:pt x="2307403" y="2903773"/>
                </a:lnTo>
                <a:lnTo>
                  <a:pt x="2327805" y="2907773"/>
                </a:lnTo>
                <a:lnTo>
                  <a:pt x="2306555" y="2909068"/>
                </a:lnTo>
                <a:cubicBezTo>
                  <a:pt x="2292287" y="2909935"/>
                  <a:pt x="2283305" y="2918327"/>
                  <a:pt x="2279218" y="2934624"/>
                </a:cubicBezTo>
                <a:cubicBezTo>
                  <a:pt x="2275866" y="2947959"/>
                  <a:pt x="2274884" y="2960637"/>
                  <a:pt x="2277037" y="2962780"/>
                </a:cubicBezTo>
                <a:cubicBezTo>
                  <a:pt x="2279180" y="2964933"/>
                  <a:pt x="2300021" y="2961056"/>
                  <a:pt x="2323338" y="2954169"/>
                </a:cubicBezTo>
                <a:lnTo>
                  <a:pt x="2365724" y="2941653"/>
                </a:lnTo>
                <a:lnTo>
                  <a:pt x="2373811" y="2899810"/>
                </a:lnTo>
                <a:cubicBezTo>
                  <a:pt x="2378259" y="2876807"/>
                  <a:pt x="2382850" y="2850566"/>
                  <a:pt x="2384022" y="2841498"/>
                </a:cubicBezTo>
                <a:cubicBezTo>
                  <a:pt x="2385193" y="2832440"/>
                  <a:pt x="2389099" y="2822086"/>
                  <a:pt x="2392699" y="2818486"/>
                </a:cubicBezTo>
                <a:cubicBezTo>
                  <a:pt x="2401538" y="2809647"/>
                  <a:pt x="2401053" y="2776823"/>
                  <a:pt x="2392099" y="2777766"/>
                </a:cubicBezTo>
                <a:cubicBezTo>
                  <a:pt x="2388165" y="2778176"/>
                  <a:pt x="2366734" y="2784967"/>
                  <a:pt x="2344474" y="2792844"/>
                </a:cubicBezTo>
                <a:close/>
                <a:moveTo>
                  <a:pt x="1043235" y="2815714"/>
                </a:moveTo>
                <a:cubicBezTo>
                  <a:pt x="1034967" y="2857071"/>
                  <a:pt x="1035615" y="2872264"/>
                  <a:pt x="1045635" y="2872264"/>
                </a:cubicBezTo>
                <a:cubicBezTo>
                  <a:pt x="1057866" y="2872264"/>
                  <a:pt x="1068724" y="2804760"/>
                  <a:pt x="1058189" y="2794225"/>
                </a:cubicBezTo>
                <a:cubicBezTo>
                  <a:pt x="1052703" y="2788739"/>
                  <a:pt x="1046998" y="2796940"/>
                  <a:pt x="1043235" y="2815714"/>
                </a:cubicBezTo>
                <a:close/>
                <a:moveTo>
                  <a:pt x="1174956" y="2811609"/>
                </a:moveTo>
                <a:cubicBezTo>
                  <a:pt x="1171651" y="2826630"/>
                  <a:pt x="1165012" y="2851357"/>
                  <a:pt x="1160202" y="2866539"/>
                </a:cubicBezTo>
                <a:cubicBezTo>
                  <a:pt x="1150458" y="2897343"/>
                  <a:pt x="1148582" y="2925947"/>
                  <a:pt x="1156849" y="2917679"/>
                </a:cubicBezTo>
                <a:cubicBezTo>
                  <a:pt x="1164984" y="2909554"/>
                  <a:pt x="1190654" y="2793978"/>
                  <a:pt x="1185482" y="2788796"/>
                </a:cubicBezTo>
                <a:cubicBezTo>
                  <a:pt x="1182996" y="2786320"/>
                  <a:pt x="1178262" y="2796588"/>
                  <a:pt x="1174956" y="2811609"/>
                </a:cubicBezTo>
                <a:close/>
                <a:moveTo>
                  <a:pt x="3531289" y="2869101"/>
                </a:moveTo>
                <a:cubicBezTo>
                  <a:pt x="3482311" y="2914517"/>
                  <a:pt x="3440087" y="2953665"/>
                  <a:pt x="3437468" y="2956122"/>
                </a:cubicBezTo>
                <a:cubicBezTo>
                  <a:pt x="3434849" y="2958570"/>
                  <a:pt x="3441278" y="2956046"/>
                  <a:pt x="3451755" y="2950512"/>
                </a:cubicBezTo>
                <a:cubicBezTo>
                  <a:pt x="3503524" y="2923184"/>
                  <a:pt x="3647475" y="2786539"/>
                  <a:pt x="3624501" y="2786539"/>
                </a:cubicBezTo>
                <a:cubicBezTo>
                  <a:pt x="3622215" y="2786539"/>
                  <a:pt x="3580276" y="2823696"/>
                  <a:pt x="3531289" y="2869101"/>
                </a:cubicBezTo>
                <a:close/>
                <a:moveTo>
                  <a:pt x="3693995" y="2812914"/>
                </a:moveTo>
                <a:cubicBezTo>
                  <a:pt x="3676679" y="2828392"/>
                  <a:pt x="3667211" y="2843270"/>
                  <a:pt x="3672583" y="2846594"/>
                </a:cubicBezTo>
                <a:cubicBezTo>
                  <a:pt x="3683365" y="2853252"/>
                  <a:pt x="3739258" y="2799407"/>
                  <a:pt x="3730581" y="2790720"/>
                </a:cubicBezTo>
                <a:cubicBezTo>
                  <a:pt x="3727533" y="2787672"/>
                  <a:pt x="3711074" y="2797664"/>
                  <a:pt x="3693995" y="2812914"/>
                </a:cubicBezTo>
                <a:close/>
                <a:moveTo>
                  <a:pt x="1880845" y="2803284"/>
                </a:moveTo>
                <a:cubicBezTo>
                  <a:pt x="1877835" y="2806294"/>
                  <a:pt x="1875368" y="2816085"/>
                  <a:pt x="1875368" y="2825039"/>
                </a:cubicBezTo>
                <a:cubicBezTo>
                  <a:pt x="1875368" y="2841593"/>
                  <a:pt x="1925679" y="2858567"/>
                  <a:pt x="1943024" y="2847851"/>
                </a:cubicBezTo>
                <a:cubicBezTo>
                  <a:pt x="1950463" y="2843241"/>
                  <a:pt x="1955711" y="2815114"/>
                  <a:pt x="1949120" y="2815114"/>
                </a:cubicBezTo>
                <a:cubicBezTo>
                  <a:pt x="1947777" y="2815114"/>
                  <a:pt x="1933099" y="2811218"/>
                  <a:pt x="1916506" y="2806456"/>
                </a:cubicBezTo>
                <a:cubicBezTo>
                  <a:pt x="1899904" y="2801703"/>
                  <a:pt x="1883864" y="2800274"/>
                  <a:pt x="1880845" y="2803284"/>
                </a:cubicBezTo>
                <a:close/>
                <a:moveTo>
                  <a:pt x="900324" y="2837517"/>
                </a:moveTo>
                <a:cubicBezTo>
                  <a:pt x="896333" y="2857700"/>
                  <a:pt x="895276" y="2876417"/>
                  <a:pt x="897981" y="2879122"/>
                </a:cubicBezTo>
                <a:cubicBezTo>
                  <a:pt x="905191" y="2886342"/>
                  <a:pt x="915650" y="2838564"/>
                  <a:pt x="911306" y="2818248"/>
                </a:cubicBezTo>
                <a:cubicBezTo>
                  <a:pt x="909058" y="2807732"/>
                  <a:pt x="904696" y="2815381"/>
                  <a:pt x="900324" y="2837517"/>
                </a:cubicBezTo>
                <a:close/>
                <a:moveTo>
                  <a:pt x="1329776" y="2818276"/>
                </a:moveTo>
                <a:cubicBezTo>
                  <a:pt x="1326004" y="2827868"/>
                  <a:pt x="1323194" y="2845013"/>
                  <a:pt x="1323518" y="2856376"/>
                </a:cubicBezTo>
                <a:lnTo>
                  <a:pt x="1324128" y="2877026"/>
                </a:lnTo>
                <a:lnTo>
                  <a:pt x="1333405" y="2853804"/>
                </a:lnTo>
                <a:cubicBezTo>
                  <a:pt x="1338501" y="2841041"/>
                  <a:pt x="1341320" y="2823896"/>
                  <a:pt x="1339663" y="2815704"/>
                </a:cubicBezTo>
                <a:lnTo>
                  <a:pt x="1336643" y="2800826"/>
                </a:lnTo>
                <a:lnTo>
                  <a:pt x="1329776" y="2818276"/>
                </a:lnTo>
                <a:close/>
                <a:moveTo>
                  <a:pt x="709834" y="2844470"/>
                </a:moveTo>
                <a:cubicBezTo>
                  <a:pt x="706605" y="2860615"/>
                  <a:pt x="708205" y="2881760"/>
                  <a:pt x="713405" y="2891466"/>
                </a:cubicBezTo>
                <a:cubicBezTo>
                  <a:pt x="727017" y="2916908"/>
                  <a:pt x="724454" y="2927575"/>
                  <a:pt x="709472" y="2907830"/>
                </a:cubicBezTo>
                <a:lnTo>
                  <a:pt x="696708" y="2891009"/>
                </a:lnTo>
                <a:lnTo>
                  <a:pt x="690812" y="2920489"/>
                </a:lnTo>
                <a:cubicBezTo>
                  <a:pt x="687393" y="2937586"/>
                  <a:pt x="690069" y="2959789"/>
                  <a:pt x="697194" y="2973381"/>
                </a:cubicBezTo>
                <a:lnTo>
                  <a:pt x="709462" y="2996803"/>
                </a:lnTo>
                <a:lnTo>
                  <a:pt x="725512" y="2929947"/>
                </a:lnTo>
                <a:lnTo>
                  <a:pt x="741552" y="2863091"/>
                </a:lnTo>
                <a:lnTo>
                  <a:pt x="732436" y="2839098"/>
                </a:lnTo>
                <a:cubicBezTo>
                  <a:pt x="720606" y="2807989"/>
                  <a:pt x="716949" y="2808866"/>
                  <a:pt x="709834" y="2844470"/>
                </a:cubicBezTo>
                <a:close/>
                <a:moveTo>
                  <a:pt x="824962" y="2840650"/>
                </a:moveTo>
                <a:cubicBezTo>
                  <a:pt x="820000" y="2866606"/>
                  <a:pt x="834173" y="2910364"/>
                  <a:pt x="847536" y="2910364"/>
                </a:cubicBezTo>
                <a:cubicBezTo>
                  <a:pt x="861005" y="2910364"/>
                  <a:pt x="862091" y="2867816"/>
                  <a:pt x="849299" y="2841307"/>
                </a:cubicBezTo>
                <a:cubicBezTo>
                  <a:pt x="833611" y="2808799"/>
                  <a:pt x="831058" y="2808732"/>
                  <a:pt x="824962" y="2840650"/>
                </a:cubicBezTo>
                <a:close/>
                <a:moveTo>
                  <a:pt x="1638529" y="2834926"/>
                </a:moveTo>
                <a:cubicBezTo>
                  <a:pt x="1633680" y="2847604"/>
                  <a:pt x="1633271" y="2861777"/>
                  <a:pt x="1637624" y="2866416"/>
                </a:cubicBezTo>
                <a:cubicBezTo>
                  <a:pt x="1641977" y="2871054"/>
                  <a:pt x="1639386" y="2881008"/>
                  <a:pt x="1631871" y="2888523"/>
                </a:cubicBezTo>
                <a:cubicBezTo>
                  <a:pt x="1609382" y="2911002"/>
                  <a:pt x="1616088" y="2927947"/>
                  <a:pt x="1655378" y="2947997"/>
                </a:cubicBezTo>
                <a:lnTo>
                  <a:pt x="1692564" y="2966971"/>
                </a:lnTo>
                <a:lnTo>
                  <a:pt x="1698241" y="2952179"/>
                </a:lnTo>
                <a:cubicBezTo>
                  <a:pt x="1707861" y="2927099"/>
                  <a:pt x="1704880" y="2920879"/>
                  <a:pt x="1676114" y="2906002"/>
                </a:cubicBezTo>
                <a:lnTo>
                  <a:pt x="1648311" y="2891619"/>
                </a:lnTo>
                <a:lnTo>
                  <a:pt x="1659103" y="2863024"/>
                </a:lnTo>
                <a:lnTo>
                  <a:pt x="1669894" y="2834431"/>
                </a:lnTo>
                <a:lnTo>
                  <a:pt x="1658617" y="2823153"/>
                </a:lnTo>
                <a:lnTo>
                  <a:pt x="1647349" y="2811885"/>
                </a:lnTo>
                <a:lnTo>
                  <a:pt x="1638529" y="2834926"/>
                </a:lnTo>
                <a:close/>
                <a:moveTo>
                  <a:pt x="1757296" y="2830259"/>
                </a:moveTo>
                <a:cubicBezTo>
                  <a:pt x="1749485" y="2850604"/>
                  <a:pt x="1755286" y="2858034"/>
                  <a:pt x="1790319" y="2872540"/>
                </a:cubicBezTo>
                <a:lnTo>
                  <a:pt x="1819980" y="2884827"/>
                </a:lnTo>
                <a:lnTo>
                  <a:pt x="1828476" y="2871407"/>
                </a:lnTo>
                <a:cubicBezTo>
                  <a:pt x="1843202" y="2848137"/>
                  <a:pt x="1838201" y="2838326"/>
                  <a:pt x="1805635" y="2826553"/>
                </a:cubicBezTo>
                <a:cubicBezTo>
                  <a:pt x="1765430" y="2812009"/>
                  <a:pt x="1764259" y="2812104"/>
                  <a:pt x="1757296" y="2830259"/>
                </a:cubicBezTo>
                <a:close/>
                <a:moveTo>
                  <a:pt x="2218268" y="2823601"/>
                </a:moveTo>
                <a:cubicBezTo>
                  <a:pt x="2203695" y="2827630"/>
                  <a:pt x="2193284" y="2838307"/>
                  <a:pt x="2191426" y="2851118"/>
                </a:cubicBezTo>
                <a:lnTo>
                  <a:pt x="2188398" y="2872045"/>
                </a:lnTo>
                <a:lnTo>
                  <a:pt x="2220001" y="2866054"/>
                </a:lnTo>
                <a:cubicBezTo>
                  <a:pt x="2257073" y="2859024"/>
                  <a:pt x="2275418" y="2846499"/>
                  <a:pt x="2275418" y="2828239"/>
                </a:cubicBezTo>
                <a:cubicBezTo>
                  <a:pt x="2275418" y="2814304"/>
                  <a:pt x="2257206" y="2812828"/>
                  <a:pt x="2218268" y="2823601"/>
                </a:cubicBezTo>
                <a:close/>
                <a:moveTo>
                  <a:pt x="594457" y="2846708"/>
                </a:moveTo>
                <a:cubicBezTo>
                  <a:pt x="590419" y="2861472"/>
                  <a:pt x="591304" y="2887190"/>
                  <a:pt x="596429" y="2903858"/>
                </a:cubicBezTo>
                <a:lnTo>
                  <a:pt x="605754" y="2934176"/>
                </a:lnTo>
                <a:lnTo>
                  <a:pt x="613107" y="2907344"/>
                </a:lnTo>
                <a:cubicBezTo>
                  <a:pt x="617146" y="2892581"/>
                  <a:pt x="616260" y="2866863"/>
                  <a:pt x="611135" y="2850194"/>
                </a:cubicBezTo>
                <a:lnTo>
                  <a:pt x="601810" y="2819876"/>
                </a:lnTo>
                <a:lnTo>
                  <a:pt x="594457" y="2846708"/>
                </a:lnTo>
                <a:close/>
                <a:moveTo>
                  <a:pt x="1980143" y="2842498"/>
                </a:moveTo>
                <a:cubicBezTo>
                  <a:pt x="1980143" y="2862653"/>
                  <a:pt x="2034378" y="2878989"/>
                  <a:pt x="2049866" y="2863501"/>
                </a:cubicBezTo>
                <a:cubicBezTo>
                  <a:pt x="2067754" y="2845613"/>
                  <a:pt x="2048275" y="2824639"/>
                  <a:pt x="2013776" y="2824639"/>
                </a:cubicBezTo>
                <a:lnTo>
                  <a:pt x="1980143" y="2824639"/>
                </a:lnTo>
                <a:lnTo>
                  <a:pt x="1980143" y="2842498"/>
                </a:lnTo>
                <a:close/>
                <a:moveTo>
                  <a:pt x="3008843" y="2845108"/>
                </a:moveTo>
                <a:cubicBezTo>
                  <a:pt x="2995746" y="2856014"/>
                  <a:pt x="2977525" y="2870216"/>
                  <a:pt x="2968352" y="2876655"/>
                </a:cubicBezTo>
                <a:cubicBezTo>
                  <a:pt x="2959179" y="2883094"/>
                  <a:pt x="2945683" y="2908268"/>
                  <a:pt x="2938358" y="2932605"/>
                </a:cubicBezTo>
                <a:lnTo>
                  <a:pt x="2925042" y="2976839"/>
                </a:lnTo>
                <a:lnTo>
                  <a:pt x="2967371" y="2946445"/>
                </a:lnTo>
                <a:cubicBezTo>
                  <a:pt x="2990650" y="2929719"/>
                  <a:pt x="3013415" y="2911545"/>
                  <a:pt x="3017949" y="2906058"/>
                </a:cubicBezTo>
                <a:cubicBezTo>
                  <a:pt x="3026350" y="2895876"/>
                  <a:pt x="3042352" y="2824382"/>
                  <a:pt x="3036094" y="2824953"/>
                </a:cubicBezTo>
                <a:cubicBezTo>
                  <a:pt x="3034208" y="2825134"/>
                  <a:pt x="3021940" y="2834202"/>
                  <a:pt x="3008843" y="2845108"/>
                </a:cubicBezTo>
                <a:close/>
                <a:moveTo>
                  <a:pt x="975960" y="2900639"/>
                </a:moveTo>
                <a:cubicBezTo>
                  <a:pt x="965359" y="2944273"/>
                  <a:pt x="962835" y="2972533"/>
                  <a:pt x="968616" y="2982868"/>
                </a:cubicBezTo>
                <a:lnTo>
                  <a:pt x="977427" y="2998613"/>
                </a:lnTo>
                <a:lnTo>
                  <a:pt x="983942" y="2963847"/>
                </a:lnTo>
                <a:cubicBezTo>
                  <a:pt x="987533" y="2944730"/>
                  <a:pt x="988085" y="2925242"/>
                  <a:pt x="985180" y="2920537"/>
                </a:cubicBezTo>
                <a:cubicBezTo>
                  <a:pt x="982275" y="2915841"/>
                  <a:pt x="983856" y="2910554"/>
                  <a:pt x="988686" y="2908792"/>
                </a:cubicBezTo>
                <a:cubicBezTo>
                  <a:pt x="1001068" y="2904296"/>
                  <a:pt x="1013031" y="2834164"/>
                  <a:pt x="1001411" y="2834164"/>
                </a:cubicBezTo>
                <a:cubicBezTo>
                  <a:pt x="996305" y="2834164"/>
                  <a:pt x="984847" y="2864082"/>
                  <a:pt x="975960" y="2900639"/>
                </a:cubicBezTo>
                <a:close/>
                <a:moveTo>
                  <a:pt x="2084918" y="2853785"/>
                </a:moveTo>
                <a:lnTo>
                  <a:pt x="2084918" y="2873416"/>
                </a:lnTo>
                <a:lnTo>
                  <a:pt x="2120560" y="2870454"/>
                </a:lnTo>
                <a:cubicBezTo>
                  <a:pt x="2145468" y="2868387"/>
                  <a:pt x="2157146" y="2862482"/>
                  <a:pt x="2159356" y="2850832"/>
                </a:cubicBezTo>
                <a:lnTo>
                  <a:pt x="2162518" y="2834164"/>
                </a:lnTo>
                <a:lnTo>
                  <a:pt x="2123713" y="2834164"/>
                </a:lnTo>
                <a:lnTo>
                  <a:pt x="2084918" y="2834164"/>
                </a:lnTo>
                <a:lnTo>
                  <a:pt x="2084918" y="2853785"/>
                </a:lnTo>
                <a:close/>
                <a:moveTo>
                  <a:pt x="1205817" y="2874645"/>
                </a:moveTo>
                <a:cubicBezTo>
                  <a:pt x="1203131" y="2891676"/>
                  <a:pt x="1189568" y="2948016"/>
                  <a:pt x="1175671" y="2999842"/>
                </a:cubicBezTo>
                <a:cubicBezTo>
                  <a:pt x="1158002" y="3065774"/>
                  <a:pt x="1153420" y="3097101"/>
                  <a:pt x="1160431" y="3104112"/>
                </a:cubicBezTo>
                <a:cubicBezTo>
                  <a:pt x="1167432" y="3111113"/>
                  <a:pt x="1174661" y="3108560"/>
                  <a:pt x="1184462" y="3095587"/>
                </a:cubicBezTo>
                <a:lnTo>
                  <a:pt x="1198483" y="3077051"/>
                </a:lnTo>
                <a:lnTo>
                  <a:pt x="1198788" y="3107446"/>
                </a:lnTo>
                <a:cubicBezTo>
                  <a:pt x="1199179" y="3146031"/>
                  <a:pt x="1215609" y="3157147"/>
                  <a:pt x="1223829" y="3124381"/>
                </a:cubicBezTo>
                <a:lnTo>
                  <a:pt x="1230078" y="3099492"/>
                </a:lnTo>
                <a:lnTo>
                  <a:pt x="1197912" y="3065040"/>
                </a:lnTo>
                <a:lnTo>
                  <a:pt x="1165755" y="3030588"/>
                </a:lnTo>
                <a:lnTo>
                  <a:pt x="1198807" y="3057354"/>
                </a:lnTo>
                <a:lnTo>
                  <a:pt x="1231859" y="3084109"/>
                </a:lnTo>
                <a:lnTo>
                  <a:pt x="1239898" y="3053086"/>
                </a:lnTo>
                <a:lnTo>
                  <a:pt x="1247937" y="3022064"/>
                </a:lnTo>
                <a:lnTo>
                  <a:pt x="1216371" y="2988593"/>
                </a:lnTo>
                <a:cubicBezTo>
                  <a:pt x="1199007" y="2970190"/>
                  <a:pt x="1189663" y="2957865"/>
                  <a:pt x="1195607" y="2961199"/>
                </a:cubicBezTo>
                <a:cubicBezTo>
                  <a:pt x="1206541" y="2967352"/>
                  <a:pt x="1227668" y="2902810"/>
                  <a:pt x="1227668" y="2863282"/>
                </a:cubicBezTo>
                <a:cubicBezTo>
                  <a:pt x="1227668" y="2832049"/>
                  <a:pt x="1211190" y="2840622"/>
                  <a:pt x="1205817" y="2874645"/>
                </a:cubicBezTo>
                <a:close/>
                <a:moveTo>
                  <a:pt x="1367876" y="2856376"/>
                </a:moveTo>
                <a:cubicBezTo>
                  <a:pt x="1364104" y="2865968"/>
                  <a:pt x="1361151" y="2880970"/>
                  <a:pt x="1361304" y="2889714"/>
                </a:cubicBezTo>
                <a:lnTo>
                  <a:pt x="1361599" y="2905601"/>
                </a:lnTo>
                <a:lnTo>
                  <a:pt x="1371476" y="2888637"/>
                </a:lnTo>
                <a:cubicBezTo>
                  <a:pt x="1376906" y="2879303"/>
                  <a:pt x="1379858" y="2864301"/>
                  <a:pt x="1378049" y="2855300"/>
                </a:cubicBezTo>
                <a:lnTo>
                  <a:pt x="1374743" y="2838926"/>
                </a:lnTo>
                <a:lnTo>
                  <a:pt x="1367876" y="2856376"/>
                </a:lnTo>
                <a:close/>
                <a:moveTo>
                  <a:pt x="1691135" y="2850118"/>
                </a:moveTo>
                <a:cubicBezTo>
                  <a:pt x="1687687" y="2853566"/>
                  <a:pt x="1684868" y="2866387"/>
                  <a:pt x="1684868" y="2878617"/>
                </a:cubicBezTo>
                <a:cubicBezTo>
                  <a:pt x="1684868" y="2905678"/>
                  <a:pt x="1709233" y="2908430"/>
                  <a:pt x="1716110" y="2882141"/>
                </a:cubicBezTo>
                <a:cubicBezTo>
                  <a:pt x="1721129" y="2862948"/>
                  <a:pt x="1702365" y="2838888"/>
                  <a:pt x="1691135" y="2850118"/>
                </a:cubicBezTo>
                <a:close/>
                <a:moveTo>
                  <a:pt x="541632" y="2877645"/>
                </a:moveTo>
                <a:cubicBezTo>
                  <a:pt x="530230" y="2907630"/>
                  <a:pt x="530163" y="2910364"/>
                  <a:pt x="540793" y="2910364"/>
                </a:cubicBezTo>
                <a:cubicBezTo>
                  <a:pt x="545432" y="2910364"/>
                  <a:pt x="551118" y="2897505"/>
                  <a:pt x="553423" y="2881789"/>
                </a:cubicBezTo>
                <a:cubicBezTo>
                  <a:pt x="558567" y="2846765"/>
                  <a:pt x="553985" y="2845156"/>
                  <a:pt x="541632" y="2877645"/>
                </a:cubicBezTo>
                <a:close/>
                <a:moveTo>
                  <a:pt x="1081145" y="2883351"/>
                </a:moveTo>
                <a:cubicBezTo>
                  <a:pt x="1077020" y="2903973"/>
                  <a:pt x="1080211" y="2921260"/>
                  <a:pt x="1091260" y="2938110"/>
                </a:cubicBezTo>
                <a:lnTo>
                  <a:pt x="1107396" y="2962742"/>
                </a:lnTo>
                <a:lnTo>
                  <a:pt x="1115873" y="2930033"/>
                </a:lnTo>
                <a:cubicBezTo>
                  <a:pt x="1124474" y="2896857"/>
                  <a:pt x="1113015" y="2853214"/>
                  <a:pt x="1095708" y="2853214"/>
                </a:cubicBezTo>
                <a:cubicBezTo>
                  <a:pt x="1091013" y="2853214"/>
                  <a:pt x="1084459" y="2866777"/>
                  <a:pt x="1081145" y="2883351"/>
                </a:cubicBezTo>
                <a:close/>
                <a:moveTo>
                  <a:pt x="1577064" y="2873283"/>
                </a:moveTo>
                <a:cubicBezTo>
                  <a:pt x="1569253" y="2903173"/>
                  <a:pt x="1581445" y="2918441"/>
                  <a:pt x="1591475" y="2891323"/>
                </a:cubicBezTo>
                <a:cubicBezTo>
                  <a:pt x="1596219" y="2878503"/>
                  <a:pt x="1596095" y="2865406"/>
                  <a:pt x="1591180" y="2860491"/>
                </a:cubicBezTo>
                <a:cubicBezTo>
                  <a:pt x="1586151" y="2855462"/>
                  <a:pt x="1580360" y="2860710"/>
                  <a:pt x="1577064" y="2873283"/>
                </a:cubicBezTo>
                <a:close/>
                <a:moveTo>
                  <a:pt x="1862138" y="2868178"/>
                </a:moveTo>
                <a:cubicBezTo>
                  <a:pt x="1853984" y="2889419"/>
                  <a:pt x="1863566" y="2898953"/>
                  <a:pt x="1900485" y="2906335"/>
                </a:cubicBezTo>
                <a:lnTo>
                  <a:pt x="1929775" y="2912193"/>
                </a:lnTo>
                <a:lnTo>
                  <a:pt x="1936223" y="2895400"/>
                </a:lnTo>
                <a:cubicBezTo>
                  <a:pt x="1944376" y="2874159"/>
                  <a:pt x="1934794" y="2864625"/>
                  <a:pt x="1897875" y="2857243"/>
                </a:cubicBezTo>
                <a:lnTo>
                  <a:pt x="1868586" y="2851385"/>
                </a:lnTo>
                <a:lnTo>
                  <a:pt x="1862138" y="2868178"/>
                </a:lnTo>
                <a:close/>
                <a:moveTo>
                  <a:pt x="1404757" y="2887694"/>
                </a:moveTo>
                <a:cubicBezTo>
                  <a:pt x="1393336" y="2917460"/>
                  <a:pt x="1399775" y="2938110"/>
                  <a:pt x="1426388" y="2957055"/>
                </a:cubicBezTo>
                <a:cubicBezTo>
                  <a:pt x="1457315" y="2979087"/>
                  <a:pt x="1465793" y="2975229"/>
                  <a:pt x="1465793" y="2939139"/>
                </a:cubicBezTo>
                <a:cubicBezTo>
                  <a:pt x="1465793" y="2922365"/>
                  <a:pt x="1456535" y="2907097"/>
                  <a:pt x="1438094" y="2893467"/>
                </a:cubicBezTo>
                <a:lnTo>
                  <a:pt x="1410405" y="2872997"/>
                </a:lnTo>
                <a:lnTo>
                  <a:pt x="1404757" y="2887694"/>
                </a:lnTo>
                <a:close/>
                <a:moveTo>
                  <a:pt x="1748666" y="2878322"/>
                </a:moveTo>
                <a:cubicBezTo>
                  <a:pt x="1732236" y="2894743"/>
                  <a:pt x="1743761" y="2920565"/>
                  <a:pt x="1772974" y="2932824"/>
                </a:cubicBezTo>
                <a:cubicBezTo>
                  <a:pt x="1790005" y="2939958"/>
                  <a:pt x="1807140" y="2944006"/>
                  <a:pt x="1811074" y="2941806"/>
                </a:cubicBezTo>
                <a:cubicBezTo>
                  <a:pt x="1825323" y="2933843"/>
                  <a:pt x="1818084" y="2893495"/>
                  <a:pt x="1801549" y="2888742"/>
                </a:cubicBezTo>
                <a:cubicBezTo>
                  <a:pt x="1792386" y="2886104"/>
                  <a:pt x="1778222" y="2881189"/>
                  <a:pt x="1770098" y="2877807"/>
                </a:cubicBezTo>
                <a:cubicBezTo>
                  <a:pt x="1761963" y="2874436"/>
                  <a:pt x="1752324" y="2874664"/>
                  <a:pt x="1748666" y="2878322"/>
                </a:cubicBezTo>
                <a:close/>
                <a:moveTo>
                  <a:pt x="1967151" y="2894028"/>
                </a:moveTo>
                <a:cubicBezTo>
                  <a:pt x="1960788" y="2918336"/>
                  <a:pt x="1958026" y="2915984"/>
                  <a:pt x="2000660" y="2922556"/>
                </a:cubicBezTo>
                <a:lnTo>
                  <a:pt x="2035464" y="2927918"/>
                </a:lnTo>
                <a:lnTo>
                  <a:pt x="2040760" y="2907649"/>
                </a:lnTo>
                <a:cubicBezTo>
                  <a:pt x="2047123" y="2883342"/>
                  <a:pt x="2049885" y="2885694"/>
                  <a:pt x="2007251" y="2879122"/>
                </a:cubicBezTo>
                <a:lnTo>
                  <a:pt x="1972447" y="2873759"/>
                </a:lnTo>
                <a:lnTo>
                  <a:pt x="1967151" y="2894028"/>
                </a:lnTo>
                <a:close/>
                <a:moveTo>
                  <a:pt x="2207333" y="2878989"/>
                </a:moveTo>
                <a:cubicBezTo>
                  <a:pt x="2192446" y="2881275"/>
                  <a:pt x="2180120" y="2890457"/>
                  <a:pt x="2177263" y="2901382"/>
                </a:cubicBezTo>
                <a:lnTo>
                  <a:pt x="2172424" y="2919889"/>
                </a:lnTo>
                <a:lnTo>
                  <a:pt x="2204190" y="2919889"/>
                </a:lnTo>
                <a:cubicBezTo>
                  <a:pt x="2234432" y="2919889"/>
                  <a:pt x="2265893" y="2900115"/>
                  <a:pt x="2265893" y="2881113"/>
                </a:cubicBezTo>
                <a:cubicBezTo>
                  <a:pt x="2265893" y="2872226"/>
                  <a:pt x="2254130" y="2871807"/>
                  <a:pt x="2207333" y="2878989"/>
                </a:cubicBezTo>
                <a:close/>
                <a:moveTo>
                  <a:pt x="432075" y="2917507"/>
                </a:moveTo>
                <a:cubicBezTo>
                  <a:pt x="428846" y="2937158"/>
                  <a:pt x="422407" y="2961799"/>
                  <a:pt x="417768" y="2972276"/>
                </a:cubicBezTo>
                <a:cubicBezTo>
                  <a:pt x="409139" y="2991765"/>
                  <a:pt x="405357" y="3018282"/>
                  <a:pt x="407567" y="3043714"/>
                </a:cubicBezTo>
                <a:lnTo>
                  <a:pt x="408815" y="3058001"/>
                </a:lnTo>
                <a:lnTo>
                  <a:pt x="418045" y="3043714"/>
                </a:lnTo>
                <a:cubicBezTo>
                  <a:pt x="423121" y="3035856"/>
                  <a:pt x="427341" y="3016349"/>
                  <a:pt x="427427" y="3000375"/>
                </a:cubicBezTo>
                <a:cubicBezTo>
                  <a:pt x="427503" y="2984392"/>
                  <a:pt x="431332" y="2967247"/>
                  <a:pt x="435942" y="2962275"/>
                </a:cubicBezTo>
                <a:cubicBezTo>
                  <a:pt x="448953" y="2948207"/>
                  <a:pt x="458478" y="2881789"/>
                  <a:pt x="447486" y="2881789"/>
                </a:cubicBezTo>
                <a:cubicBezTo>
                  <a:pt x="442248" y="2881789"/>
                  <a:pt x="435313" y="2897867"/>
                  <a:pt x="432075" y="2917507"/>
                </a:cubicBezTo>
                <a:close/>
                <a:moveTo>
                  <a:pt x="1024423" y="2917003"/>
                </a:moveTo>
                <a:cubicBezTo>
                  <a:pt x="1019127" y="2949597"/>
                  <a:pt x="1022166" y="2966714"/>
                  <a:pt x="1031558" y="2957198"/>
                </a:cubicBezTo>
                <a:cubicBezTo>
                  <a:pt x="1041187" y="2947426"/>
                  <a:pt x="1048074" y="2881789"/>
                  <a:pt x="1039473" y="2881789"/>
                </a:cubicBezTo>
                <a:cubicBezTo>
                  <a:pt x="1034339" y="2881789"/>
                  <a:pt x="1027567" y="2897638"/>
                  <a:pt x="1024423" y="2917003"/>
                </a:cubicBezTo>
                <a:close/>
                <a:moveTo>
                  <a:pt x="1304601" y="2930147"/>
                </a:moveTo>
                <a:cubicBezTo>
                  <a:pt x="1297829" y="2956560"/>
                  <a:pt x="1294419" y="2980287"/>
                  <a:pt x="1297010" y="2982878"/>
                </a:cubicBezTo>
                <a:cubicBezTo>
                  <a:pt x="1299601" y="2985468"/>
                  <a:pt x="1306973" y="2965695"/>
                  <a:pt x="1313393" y="2938939"/>
                </a:cubicBezTo>
                <a:cubicBezTo>
                  <a:pt x="1319813" y="2912183"/>
                  <a:pt x="1323232" y="2888447"/>
                  <a:pt x="1320984" y="2886209"/>
                </a:cubicBezTo>
                <a:cubicBezTo>
                  <a:pt x="1318746" y="2883961"/>
                  <a:pt x="1311374" y="2903735"/>
                  <a:pt x="1304601" y="2930147"/>
                </a:cubicBezTo>
                <a:close/>
                <a:moveTo>
                  <a:pt x="2074488" y="2902592"/>
                </a:moveTo>
                <a:cubicBezTo>
                  <a:pt x="2061124" y="2927471"/>
                  <a:pt x="2063267" y="2929414"/>
                  <a:pt x="2103968" y="2929414"/>
                </a:cubicBezTo>
                <a:cubicBezTo>
                  <a:pt x="2124923" y="2929414"/>
                  <a:pt x="2142068" y="2925480"/>
                  <a:pt x="2142068" y="2920670"/>
                </a:cubicBezTo>
                <a:cubicBezTo>
                  <a:pt x="2142068" y="2915860"/>
                  <a:pt x="2144687" y="2905106"/>
                  <a:pt x="2147878" y="2896781"/>
                </a:cubicBezTo>
                <a:lnTo>
                  <a:pt x="2153688" y="2881636"/>
                </a:lnTo>
                <a:lnTo>
                  <a:pt x="2118398" y="2884094"/>
                </a:lnTo>
                <a:cubicBezTo>
                  <a:pt x="2097005" y="2885580"/>
                  <a:pt x="2079708" y="2892867"/>
                  <a:pt x="2074488" y="2902592"/>
                </a:cubicBezTo>
                <a:close/>
                <a:moveTo>
                  <a:pt x="805855" y="2917127"/>
                </a:moveTo>
                <a:cubicBezTo>
                  <a:pt x="803017" y="2931966"/>
                  <a:pt x="807350" y="2955846"/>
                  <a:pt x="815828" y="2972105"/>
                </a:cubicBezTo>
                <a:lnTo>
                  <a:pt x="830811" y="3000851"/>
                </a:lnTo>
                <a:lnTo>
                  <a:pt x="838592" y="2972276"/>
                </a:lnTo>
                <a:cubicBezTo>
                  <a:pt x="847346" y="2940120"/>
                  <a:pt x="842488" y="2917127"/>
                  <a:pt x="823638" y="2901487"/>
                </a:cubicBezTo>
                <a:lnTo>
                  <a:pt x="810875" y="2890895"/>
                </a:lnTo>
                <a:lnTo>
                  <a:pt x="805855" y="2917127"/>
                </a:lnTo>
                <a:close/>
                <a:moveTo>
                  <a:pt x="881274" y="2923242"/>
                </a:moveTo>
                <a:cubicBezTo>
                  <a:pt x="877283" y="2943425"/>
                  <a:pt x="876226" y="2962142"/>
                  <a:pt x="878931" y="2964847"/>
                </a:cubicBezTo>
                <a:cubicBezTo>
                  <a:pt x="886141" y="2972067"/>
                  <a:pt x="896600" y="2924289"/>
                  <a:pt x="892256" y="2903973"/>
                </a:cubicBezTo>
                <a:cubicBezTo>
                  <a:pt x="890008" y="2893457"/>
                  <a:pt x="885646" y="2901106"/>
                  <a:pt x="881274" y="2923242"/>
                </a:cubicBezTo>
                <a:close/>
                <a:moveTo>
                  <a:pt x="1509646" y="2906459"/>
                </a:moveTo>
                <a:cubicBezTo>
                  <a:pt x="1501712" y="2927137"/>
                  <a:pt x="1513408" y="2944740"/>
                  <a:pt x="1523990" y="2928052"/>
                </a:cubicBezTo>
                <a:cubicBezTo>
                  <a:pt x="1534716" y="2911116"/>
                  <a:pt x="1534706" y="2891314"/>
                  <a:pt x="1523962" y="2891314"/>
                </a:cubicBezTo>
                <a:cubicBezTo>
                  <a:pt x="1519285" y="2891314"/>
                  <a:pt x="1512837" y="2898134"/>
                  <a:pt x="1509646" y="2906459"/>
                </a:cubicBezTo>
                <a:close/>
                <a:moveTo>
                  <a:pt x="2340312" y="2897819"/>
                </a:moveTo>
                <a:cubicBezTo>
                  <a:pt x="2347179" y="2900572"/>
                  <a:pt x="2355399" y="2900229"/>
                  <a:pt x="2358562" y="2897067"/>
                </a:cubicBezTo>
                <a:cubicBezTo>
                  <a:pt x="2361724" y="2893905"/>
                  <a:pt x="2356104" y="2891657"/>
                  <a:pt x="2346065" y="2892066"/>
                </a:cubicBezTo>
                <a:cubicBezTo>
                  <a:pt x="2334968" y="2892524"/>
                  <a:pt x="2332711" y="2894781"/>
                  <a:pt x="2340312" y="2897819"/>
                </a:cubicBezTo>
                <a:close/>
                <a:moveTo>
                  <a:pt x="3558912" y="2930214"/>
                </a:moveTo>
                <a:cubicBezTo>
                  <a:pt x="3516278" y="2966761"/>
                  <a:pt x="3503248" y="2986564"/>
                  <a:pt x="3521850" y="2986564"/>
                </a:cubicBezTo>
                <a:cubicBezTo>
                  <a:pt x="3533527" y="2986564"/>
                  <a:pt x="3618443" y="2910488"/>
                  <a:pt x="3618443" y="2900029"/>
                </a:cubicBezTo>
                <a:cubicBezTo>
                  <a:pt x="3618443" y="2884056"/>
                  <a:pt x="3604546" y="2891104"/>
                  <a:pt x="3558912" y="2930214"/>
                </a:cubicBezTo>
                <a:close/>
                <a:moveTo>
                  <a:pt x="377563" y="2923051"/>
                </a:moveTo>
                <a:cubicBezTo>
                  <a:pt x="373639" y="2932643"/>
                  <a:pt x="370420" y="2951721"/>
                  <a:pt x="370420" y="2965437"/>
                </a:cubicBezTo>
                <a:lnTo>
                  <a:pt x="370420" y="2990374"/>
                </a:lnTo>
                <a:lnTo>
                  <a:pt x="380640" y="2980154"/>
                </a:lnTo>
                <a:cubicBezTo>
                  <a:pt x="386260" y="2974534"/>
                  <a:pt x="389470" y="2955465"/>
                  <a:pt x="387784" y="2937767"/>
                </a:cubicBezTo>
                <a:lnTo>
                  <a:pt x="384707" y="2905601"/>
                </a:lnTo>
                <a:lnTo>
                  <a:pt x="377563" y="2923051"/>
                </a:lnTo>
                <a:close/>
                <a:moveTo>
                  <a:pt x="568349" y="2931795"/>
                </a:moveTo>
                <a:cubicBezTo>
                  <a:pt x="564206" y="2957760"/>
                  <a:pt x="578512" y="3005614"/>
                  <a:pt x="590428" y="3005614"/>
                </a:cubicBezTo>
                <a:cubicBezTo>
                  <a:pt x="600172" y="3005614"/>
                  <a:pt x="601630" y="2963942"/>
                  <a:pt x="593019" y="2931795"/>
                </a:cubicBezTo>
                <a:cubicBezTo>
                  <a:pt x="589857" y="2920003"/>
                  <a:pt x="583789" y="2910364"/>
                  <a:pt x="579522" y="2910364"/>
                </a:cubicBezTo>
                <a:cubicBezTo>
                  <a:pt x="575255" y="2910364"/>
                  <a:pt x="570226" y="2920003"/>
                  <a:pt x="568349" y="2931795"/>
                </a:cubicBezTo>
                <a:close/>
                <a:moveTo>
                  <a:pt x="756858" y="2934853"/>
                </a:moveTo>
                <a:cubicBezTo>
                  <a:pt x="753363" y="2948816"/>
                  <a:pt x="752639" y="2962380"/>
                  <a:pt x="755258" y="2964999"/>
                </a:cubicBezTo>
                <a:cubicBezTo>
                  <a:pt x="757878" y="2967619"/>
                  <a:pt x="762888" y="2958341"/>
                  <a:pt x="766383" y="2944378"/>
                </a:cubicBezTo>
                <a:cubicBezTo>
                  <a:pt x="769889" y="2930424"/>
                  <a:pt x="770613" y="2916860"/>
                  <a:pt x="767993" y="2914241"/>
                </a:cubicBezTo>
                <a:cubicBezTo>
                  <a:pt x="765374" y="2911621"/>
                  <a:pt x="760364" y="2920899"/>
                  <a:pt x="756858" y="2934853"/>
                </a:cubicBezTo>
                <a:close/>
                <a:moveTo>
                  <a:pt x="1347407" y="2934853"/>
                </a:moveTo>
                <a:cubicBezTo>
                  <a:pt x="1343911" y="2948816"/>
                  <a:pt x="1343187" y="2962380"/>
                  <a:pt x="1345806" y="2964999"/>
                </a:cubicBezTo>
                <a:cubicBezTo>
                  <a:pt x="1348426" y="2967619"/>
                  <a:pt x="1353436" y="2958341"/>
                  <a:pt x="1356932" y="2944378"/>
                </a:cubicBezTo>
                <a:cubicBezTo>
                  <a:pt x="1360437" y="2930424"/>
                  <a:pt x="1361161" y="2916860"/>
                  <a:pt x="1358541" y="2914241"/>
                </a:cubicBezTo>
                <a:cubicBezTo>
                  <a:pt x="1355922" y="2911621"/>
                  <a:pt x="1350912" y="2920899"/>
                  <a:pt x="1347407" y="2934853"/>
                </a:cubicBezTo>
                <a:close/>
                <a:moveTo>
                  <a:pt x="1846793" y="2933062"/>
                </a:moveTo>
                <a:cubicBezTo>
                  <a:pt x="1846793" y="2948559"/>
                  <a:pt x="1853603" y="2957589"/>
                  <a:pt x="1868224" y="2961513"/>
                </a:cubicBezTo>
                <a:cubicBezTo>
                  <a:pt x="1909639" y="2972610"/>
                  <a:pt x="1922993" y="2968562"/>
                  <a:pt x="1922993" y="2944892"/>
                </a:cubicBezTo>
                <a:lnTo>
                  <a:pt x="1922993" y="2922270"/>
                </a:lnTo>
                <a:lnTo>
                  <a:pt x="1893227" y="2916317"/>
                </a:lnTo>
                <a:cubicBezTo>
                  <a:pt x="1849136" y="2907497"/>
                  <a:pt x="1846793" y="2908345"/>
                  <a:pt x="1846793" y="2933062"/>
                </a:cubicBezTo>
                <a:close/>
                <a:moveTo>
                  <a:pt x="334177" y="2943701"/>
                </a:moveTo>
                <a:cubicBezTo>
                  <a:pt x="334368" y="2959418"/>
                  <a:pt x="336501" y="2964694"/>
                  <a:pt x="338920" y="2955427"/>
                </a:cubicBezTo>
                <a:cubicBezTo>
                  <a:pt x="341340" y="2946159"/>
                  <a:pt x="341178" y="2933300"/>
                  <a:pt x="338568" y="2926852"/>
                </a:cubicBezTo>
                <a:cubicBezTo>
                  <a:pt x="335958" y="2920403"/>
                  <a:pt x="333987" y="2927985"/>
                  <a:pt x="334177" y="2943701"/>
                </a:cubicBezTo>
                <a:close/>
                <a:moveTo>
                  <a:pt x="1561043" y="2944263"/>
                </a:moveTo>
                <a:cubicBezTo>
                  <a:pt x="1561043" y="2958084"/>
                  <a:pt x="1565167" y="2966095"/>
                  <a:pt x="1570568" y="2962751"/>
                </a:cubicBezTo>
                <a:cubicBezTo>
                  <a:pt x="1575806" y="2959513"/>
                  <a:pt x="1580093" y="2948549"/>
                  <a:pt x="1580093" y="2938377"/>
                </a:cubicBezTo>
                <a:cubicBezTo>
                  <a:pt x="1580093" y="2928204"/>
                  <a:pt x="1575806" y="2919889"/>
                  <a:pt x="1570568" y="2919889"/>
                </a:cubicBezTo>
                <a:cubicBezTo>
                  <a:pt x="1565329" y="2919889"/>
                  <a:pt x="1561043" y="2930862"/>
                  <a:pt x="1561043" y="2944263"/>
                </a:cubicBezTo>
                <a:close/>
                <a:moveTo>
                  <a:pt x="2212677" y="2929423"/>
                </a:moveTo>
                <a:cubicBezTo>
                  <a:pt x="2173958" y="2937948"/>
                  <a:pt x="2161118" y="2946530"/>
                  <a:pt x="2161118" y="2963866"/>
                </a:cubicBezTo>
                <a:lnTo>
                  <a:pt x="2161118" y="2978134"/>
                </a:lnTo>
                <a:lnTo>
                  <a:pt x="2200561" y="2975200"/>
                </a:lnTo>
                <a:lnTo>
                  <a:pt x="2240013" y="2972276"/>
                </a:lnTo>
                <a:lnTo>
                  <a:pt x="2247767" y="2951150"/>
                </a:lnTo>
                <a:cubicBezTo>
                  <a:pt x="2257292" y="2925232"/>
                  <a:pt x="2250567" y="2921070"/>
                  <a:pt x="2212677" y="2929423"/>
                </a:cubicBezTo>
                <a:close/>
                <a:moveTo>
                  <a:pt x="521372" y="2955607"/>
                </a:moveTo>
                <a:cubicBezTo>
                  <a:pt x="519200" y="2994736"/>
                  <a:pt x="518210" y="2999804"/>
                  <a:pt x="510228" y="3012558"/>
                </a:cubicBezTo>
                <a:cubicBezTo>
                  <a:pt x="506189" y="3018996"/>
                  <a:pt x="501446" y="3038285"/>
                  <a:pt x="499674" y="3055420"/>
                </a:cubicBezTo>
                <a:cubicBezTo>
                  <a:pt x="497902" y="3072556"/>
                  <a:pt x="493492" y="3093711"/>
                  <a:pt x="489873" y="3102445"/>
                </a:cubicBezTo>
                <a:cubicBezTo>
                  <a:pt x="486253" y="3111170"/>
                  <a:pt x="484910" y="3130458"/>
                  <a:pt x="486882" y="3145308"/>
                </a:cubicBezTo>
                <a:lnTo>
                  <a:pt x="490473" y="3172301"/>
                </a:lnTo>
                <a:lnTo>
                  <a:pt x="498493" y="3134201"/>
                </a:lnTo>
                <a:cubicBezTo>
                  <a:pt x="509018" y="3084243"/>
                  <a:pt x="526125" y="3073156"/>
                  <a:pt x="532345" y="3112265"/>
                </a:cubicBezTo>
                <a:cubicBezTo>
                  <a:pt x="534964" y="3128734"/>
                  <a:pt x="542470" y="3143983"/>
                  <a:pt x="549013" y="3146146"/>
                </a:cubicBezTo>
                <a:cubicBezTo>
                  <a:pt x="567806" y="3152346"/>
                  <a:pt x="563491" y="3095616"/>
                  <a:pt x="541955" y="3053410"/>
                </a:cubicBezTo>
                <a:cubicBezTo>
                  <a:pt x="531526" y="3032970"/>
                  <a:pt x="524725" y="3010633"/>
                  <a:pt x="526849" y="3003785"/>
                </a:cubicBezTo>
                <a:cubicBezTo>
                  <a:pt x="537583" y="2969057"/>
                  <a:pt x="540384" y="2929414"/>
                  <a:pt x="532107" y="2929414"/>
                </a:cubicBezTo>
                <a:cubicBezTo>
                  <a:pt x="527001" y="2929414"/>
                  <a:pt x="522162" y="2941206"/>
                  <a:pt x="521372" y="2955607"/>
                </a:cubicBezTo>
                <a:close/>
                <a:moveTo>
                  <a:pt x="1143238" y="2938939"/>
                </a:moveTo>
                <a:cubicBezTo>
                  <a:pt x="1142381" y="2946797"/>
                  <a:pt x="1139019" y="2963942"/>
                  <a:pt x="1135752" y="2977039"/>
                </a:cubicBezTo>
                <a:lnTo>
                  <a:pt x="1129827" y="3000851"/>
                </a:lnTo>
                <a:lnTo>
                  <a:pt x="1141390" y="2990107"/>
                </a:lnTo>
                <a:cubicBezTo>
                  <a:pt x="1147753" y="2984192"/>
                  <a:pt x="1151125" y="2967047"/>
                  <a:pt x="1148877" y="2952007"/>
                </a:cubicBezTo>
                <a:cubicBezTo>
                  <a:pt x="1146629" y="2936958"/>
                  <a:pt x="1144095" y="2931081"/>
                  <a:pt x="1143238" y="2938939"/>
                </a:cubicBezTo>
                <a:close/>
                <a:moveTo>
                  <a:pt x="1732493" y="2938034"/>
                </a:moveTo>
                <a:cubicBezTo>
                  <a:pt x="1732493" y="2942911"/>
                  <a:pt x="1729883" y="2953712"/>
                  <a:pt x="1726692" y="2962027"/>
                </a:cubicBezTo>
                <a:lnTo>
                  <a:pt x="1720891" y="2977144"/>
                </a:lnTo>
                <a:lnTo>
                  <a:pt x="1756648" y="2992088"/>
                </a:lnTo>
                <a:lnTo>
                  <a:pt x="1792405" y="3007024"/>
                </a:lnTo>
                <a:lnTo>
                  <a:pt x="1800406" y="2994412"/>
                </a:lnTo>
                <a:cubicBezTo>
                  <a:pt x="1808569" y="2981544"/>
                  <a:pt x="1811598" y="2957989"/>
                  <a:pt x="1805092" y="2957989"/>
                </a:cubicBezTo>
                <a:cubicBezTo>
                  <a:pt x="1803111" y="2957989"/>
                  <a:pt x="1785966" y="2951502"/>
                  <a:pt x="1766992" y="2943577"/>
                </a:cubicBezTo>
                <a:cubicBezTo>
                  <a:pt x="1748019" y="2935643"/>
                  <a:pt x="1732493" y="2933148"/>
                  <a:pt x="1732493" y="2938034"/>
                </a:cubicBezTo>
                <a:close/>
                <a:moveTo>
                  <a:pt x="1958216" y="2935472"/>
                </a:moveTo>
                <a:cubicBezTo>
                  <a:pt x="1954559" y="2939120"/>
                  <a:pt x="1951568" y="2949435"/>
                  <a:pt x="1951568" y="2958389"/>
                </a:cubicBezTo>
                <a:cubicBezTo>
                  <a:pt x="1951568" y="2979049"/>
                  <a:pt x="2008461" y="2992708"/>
                  <a:pt x="2019843" y="2974772"/>
                </a:cubicBezTo>
                <a:cubicBezTo>
                  <a:pt x="2032930" y="2954160"/>
                  <a:pt x="2028530" y="2938939"/>
                  <a:pt x="2009499" y="2938939"/>
                </a:cubicBezTo>
                <a:cubicBezTo>
                  <a:pt x="1999450" y="2938939"/>
                  <a:pt x="1985296" y="2936662"/>
                  <a:pt x="1978047" y="2933881"/>
                </a:cubicBezTo>
                <a:cubicBezTo>
                  <a:pt x="1970789" y="2931100"/>
                  <a:pt x="1961874" y="2931814"/>
                  <a:pt x="1958216" y="2935472"/>
                </a:cubicBezTo>
                <a:close/>
                <a:moveTo>
                  <a:pt x="1061857" y="2962637"/>
                </a:moveTo>
                <a:cubicBezTo>
                  <a:pt x="1056332" y="2984678"/>
                  <a:pt x="1071925" y="3024664"/>
                  <a:pt x="1086050" y="3024664"/>
                </a:cubicBezTo>
                <a:cubicBezTo>
                  <a:pt x="1099147" y="3024664"/>
                  <a:pt x="1103595" y="2976382"/>
                  <a:pt x="1092175" y="2958103"/>
                </a:cubicBezTo>
                <a:cubicBezTo>
                  <a:pt x="1076401" y="2932833"/>
                  <a:pt x="1069067" y="2933929"/>
                  <a:pt x="1061857" y="2962637"/>
                </a:cubicBezTo>
                <a:close/>
                <a:moveTo>
                  <a:pt x="1605172" y="2960284"/>
                </a:moveTo>
                <a:cubicBezTo>
                  <a:pt x="1596561" y="2992393"/>
                  <a:pt x="1596247" y="2991888"/>
                  <a:pt x="1637338" y="3010424"/>
                </a:cubicBezTo>
                <a:cubicBezTo>
                  <a:pt x="1679010" y="3029217"/>
                  <a:pt x="1681496" y="3028750"/>
                  <a:pt x="1686344" y="3001299"/>
                </a:cubicBezTo>
                <a:lnTo>
                  <a:pt x="1689630" y="2982697"/>
                </a:lnTo>
                <a:lnTo>
                  <a:pt x="1650282" y="2960732"/>
                </a:lnTo>
                <a:lnTo>
                  <a:pt x="1610935" y="2938758"/>
                </a:lnTo>
                <a:lnTo>
                  <a:pt x="1605172" y="2960284"/>
                </a:lnTo>
                <a:close/>
                <a:moveTo>
                  <a:pt x="2062696" y="2945292"/>
                </a:moveTo>
                <a:cubicBezTo>
                  <a:pt x="2059200" y="2948778"/>
                  <a:pt x="2056343" y="2959751"/>
                  <a:pt x="2056343" y="2969676"/>
                </a:cubicBezTo>
                <a:lnTo>
                  <a:pt x="2056343" y="2987716"/>
                </a:lnTo>
                <a:lnTo>
                  <a:pt x="2092062" y="2984754"/>
                </a:lnTo>
                <a:lnTo>
                  <a:pt x="2127780" y="2981801"/>
                </a:lnTo>
                <a:lnTo>
                  <a:pt x="2130828" y="2960370"/>
                </a:lnTo>
                <a:lnTo>
                  <a:pt x="2133867" y="2938939"/>
                </a:lnTo>
                <a:lnTo>
                  <a:pt x="2101453" y="2938939"/>
                </a:lnTo>
                <a:cubicBezTo>
                  <a:pt x="2083632" y="2938939"/>
                  <a:pt x="2066182" y="2941796"/>
                  <a:pt x="2062696" y="2945292"/>
                </a:cubicBezTo>
                <a:close/>
                <a:moveTo>
                  <a:pt x="218753" y="2996822"/>
                </a:moveTo>
                <a:cubicBezTo>
                  <a:pt x="204885" y="3061487"/>
                  <a:pt x="212352" y="3068955"/>
                  <a:pt x="227545" y="3005614"/>
                </a:cubicBezTo>
                <a:cubicBezTo>
                  <a:pt x="233964" y="2978858"/>
                  <a:pt x="237012" y="2954750"/>
                  <a:pt x="234307" y="2952055"/>
                </a:cubicBezTo>
                <a:cubicBezTo>
                  <a:pt x="231612" y="2949359"/>
                  <a:pt x="224611" y="2969505"/>
                  <a:pt x="218753" y="2996822"/>
                </a:cubicBezTo>
                <a:close/>
                <a:moveTo>
                  <a:pt x="913611" y="2971572"/>
                </a:moveTo>
                <a:cubicBezTo>
                  <a:pt x="908230" y="2985735"/>
                  <a:pt x="903724" y="3002404"/>
                  <a:pt x="903610" y="3008614"/>
                </a:cubicBezTo>
                <a:cubicBezTo>
                  <a:pt x="903496" y="3014825"/>
                  <a:pt x="895533" y="3009672"/>
                  <a:pt x="885913" y="2997165"/>
                </a:cubicBezTo>
                <a:lnTo>
                  <a:pt x="868434" y="2974439"/>
                </a:lnTo>
                <a:lnTo>
                  <a:pt x="862110" y="2999651"/>
                </a:lnTo>
                <a:lnTo>
                  <a:pt x="855776" y="3024873"/>
                </a:lnTo>
                <a:lnTo>
                  <a:pt x="876740" y="3053229"/>
                </a:lnTo>
                <a:cubicBezTo>
                  <a:pt x="888275" y="3068822"/>
                  <a:pt x="899362" y="3079928"/>
                  <a:pt x="901381" y="3077899"/>
                </a:cubicBezTo>
                <a:cubicBezTo>
                  <a:pt x="903401" y="3075880"/>
                  <a:pt x="911306" y="3047457"/>
                  <a:pt x="918936" y="3014729"/>
                </a:cubicBezTo>
                <a:cubicBezTo>
                  <a:pt x="933471" y="2952436"/>
                  <a:pt x="930385" y="2927452"/>
                  <a:pt x="913611" y="2971572"/>
                </a:cubicBezTo>
                <a:close/>
                <a:moveTo>
                  <a:pt x="1385821" y="2963609"/>
                </a:moveTo>
                <a:cubicBezTo>
                  <a:pt x="1377887" y="2984287"/>
                  <a:pt x="1389583" y="3001890"/>
                  <a:pt x="1400165" y="2985202"/>
                </a:cubicBezTo>
                <a:cubicBezTo>
                  <a:pt x="1410891" y="2968266"/>
                  <a:pt x="1410881" y="2948464"/>
                  <a:pt x="1400137" y="2948464"/>
                </a:cubicBezTo>
                <a:cubicBezTo>
                  <a:pt x="1395460" y="2948464"/>
                  <a:pt x="1389012" y="2955284"/>
                  <a:pt x="1385821" y="2963609"/>
                </a:cubicBezTo>
                <a:close/>
                <a:moveTo>
                  <a:pt x="1491177" y="2969171"/>
                </a:moveTo>
                <a:cubicBezTo>
                  <a:pt x="1484957" y="2992955"/>
                  <a:pt x="1491586" y="3008452"/>
                  <a:pt x="1504550" y="3000442"/>
                </a:cubicBezTo>
                <a:cubicBezTo>
                  <a:pt x="1515837" y="2993469"/>
                  <a:pt x="1516228" y="2948464"/>
                  <a:pt x="1505007" y="2948464"/>
                </a:cubicBezTo>
                <a:cubicBezTo>
                  <a:pt x="1500378" y="2948464"/>
                  <a:pt x="1494149" y="2957779"/>
                  <a:pt x="1491177" y="2969171"/>
                </a:cubicBezTo>
                <a:close/>
                <a:moveTo>
                  <a:pt x="2301612" y="2969447"/>
                </a:moveTo>
                <a:lnTo>
                  <a:pt x="2265893" y="2978934"/>
                </a:lnTo>
                <a:lnTo>
                  <a:pt x="2265893" y="3002442"/>
                </a:lnTo>
                <a:lnTo>
                  <a:pt x="2265893" y="3025950"/>
                </a:lnTo>
                <a:lnTo>
                  <a:pt x="2282562" y="3020997"/>
                </a:lnTo>
                <a:cubicBezTo>
                  <a:pt x="2291725" y="3018273"/>
                  <a:pt x="2311022" y="3013234"/>
                  <a:pt x="2325424" y="3009795"/>
                </a:cubicBezTo>
                <a:cubicBezTo>
                  <a:pt x="2339826" y="3006357"/>
                  <a:pt x="2351618" y="3000080"/>
                  <a:pt x="2351618" y="2995832"/>
                </a:cubicBezTo>
                <a:cubicBezTo>
                  <a:pt x="2351618" y="2991593"/>
                  <a:pt x="2354218" y="2981344"/>
                  <a:pt x="2357400" y="2973057"/>
                </a:cubicBezTo>
                <a:cubicBezTo>
                  <a:pt x="2363962" y="2955960"/>
                  <a:pt x="2354647" y="2955360"/>
                  <a:pt x="2301612" y="2969447"/>
                </a:cubicBezTo>
                <a:close/>
                <a:moveTo>
                  <a:pt x="784929" y="2995289"/>
                </a:moveTo>
                <a:cubicBezTo>
                  <a:pt x="779252" y="3021159"/>
                  <a:pt x="794606" y="3062764"/>
                  <a:pt x="809827" y="3062764"/>
                </a:cubicBezTo>
                <a:cubicBezTo>
                  <a:pt x="822714" y="3062764"/>
                  <a:pt x="827258" y="3015244"/>
                  <a:pt x="816609" y="2991869"/>
                </a:cubicBezTo>
                <a:cubicBezTo>
                  <a:pt x="802102" y="2960037"/>
                  <a:pt x="792444" y="2961075"/>
                  <a:pt x="784929" y="2995289"/>
                </a:cubicBezTo>
                <a:close/>
                <a:moveTo>
                  <a:pt x="1015737" y="2973010"/>
                </a:moveTo>
                <a:cubicBezTo>
                  <a:pt x="1011812" y="2976972"/>
                  <a:pt x="1008869" y="2993431"/>
                  <a:pt x="1009193" y="3009586"/>
                </a:cubicBezTo>
                <a:lnTo>
                  <a:pt x="1009802" y="3038951"/>
                </a:lnTo>
                <a:lnTo>
                  <a:pt x="1019080" y="3015729"/>
                </a:lnTo>
                <a:cubicBezTo>
                  <a:pt x="1029281" y="2990193"/>
                  <a:pt x="1027043" y="2961608"/>
                  <a:pt x="1015737" y="2973010"/>
                </a:cubicBezTo>
                <a:close/>
                <a:moveTo>
                  <a:pt x="1834125" y="2988040"/>
                </a:moveTo>
                <a:cubicBezTo>
                  <a:pt x="1827190" y="3014548"/>
                  <a:pt x="1827381" y="3014729"/>
                  <a:pt x="1868015" y="3021330"/>
                </a:cubicBezTo>
                <a:lnTo>
                  <a:pt x="1901123" y="3026702"/>
                </a:lnTo>
                <a:lnTo>
                  <a:pt x="1907610" y="3009805"/>
                </a:lnTo>
                <a:cubicBezTo>
                  <a:pt x="1915668" y="2988802"/>
                  <a:pt x="1907391" y="2980773"/>
                  <a:pt x="1869462" y="2972791"/>
                </a:cubicBezTo>
                <a:lnTo>
                  <a:pt x="1839744" y="2966542"/>
                </a:lnTo>
                <a:lnTo>
                  <a:pt x="1834125" y="2988040"/>
                </a:lnTo>
                <a:close/>
                <a:moveTo>
                  <a:pt x="48503" y="3029426"/>
                </a:moveTo>
                <a:cubicBezTo>
                  <a:pt x="48361" y="3060859"/>
                  <a:pt x="51580" y="3108007"/>
                  <a:pt x="55657" y="3134201"/>
                </a:cubicBezTo>
                <a:lnTo>
                  <a:pt x="63077" y="3181826"/>
                </a:lnTo>
                <a:lnTo>
                  <a:pt x="63801" y="3115151"/>
                </a:lnTo>
                <a:cubicBezTo>
                  <a:pt x="64201" y="3078480"/>
                  <a:pt x="60972" y="3031331"/>
                  <a:pt x="56638" y="3010376"/>
                </a:cubicBezTo>
                <a:lnTo>
                  <a:pt x="48760" y="2972276"/>
                </a:lnTo>
                <a:lnTo>
                  <a:pt x="48503" y="3029426"/>
                </a:lnTo>
                <a:close/>
                <a:moveTo>
                  <a:pt x="324300" y="2996089"/>
                </a:moveTo>
                <a:cubicBezTo>
                  <a:pt x="324300" y="3009186"/>
                  <a:pt x="326462" y="3014548"/>
                  <a:pt x="329100" y="3007995"/>
                </a:cubicBezTo>
                <a:cubicBezTo>
                  <a:pt x="331748" y="3001452"/>
                  <a:pt x="331748" y="2990736"/>
                  <a:pt x="329100" y="2984182"/>
                </a:cubicBezTo>
                <a:cubicBezTo>
                  <a:pt x="326462" y="2977639"/>
                  <a:pt x="324300" y="2982992"/>
                  <a:pt x="324300" y="2996089"/>
                </a:cubicBezTo>
                <a:close/>
                <a:moveTo>
                  <a:pt x="672486" y="3002937"/>
                </a:moveTo>
                <a:cubicBezTo>
                  <a:pt x="669762" y="3017187"/>
                  <a:pt x="673038" y="3036685"/>
                  <a:pt x="679754" y="3046276"/>
                </a:cubicBezTo>
                <a:lnTo>
                  <a:pt x="691965" y="3063716"/>
                </a:lnTo>
                <a:lnTo>
                  <a:pt x="698108" y="3039228"/>
                </a:lnTo>
                <a:cubicBezTo>
                  <a:pt x="703290" y="3018587"/>
                  <a:pt x="691698" y="2977039"/>
                  <a:pt x="680754" y="2977039"/>
                </a:cubicBezTo>
                <a:cubicBezTo>
                  <a:pt x="678934" y="2977039"/>
                  <a:pt x="675210" y="2988697"/>
                  <a:pt x="672486" y="3002937"/>
                </a:cubicBezTo>
                <a:close/>
                <a:moveTo>
                  <a:pt x="1323623" y="3021063"/>
                </a:moveTo>
                <a:cubicBezTo>
                  <a:pt x="1313564" y="3060983"/>
                  <a:pt x="1316222" y="3093568"/>
                  <a:pt x="1326937" y="3061745"/>
                </a:cubicBezTo>
                <a:cubicBezTo>
                  <a:pt x="1341263" y="3019197"/>
                  <a:pt x="1348921" y="2977039"/>
                  <a:pt x="1342330" y="2977039"/>
                </a:cubicBezTo>
                <a:cubicBezTo>
                  <a:pt x="1338139" y="2977039"/>
                  <a:pt x="1329719" y="2996851"/>
                  <a:pt x="1323623" y="3021063"/>
                </a:cubicBezTo>
                <a:close/>
                <a:moveTo>
                  <a:pt x="1421673" y="2991174"/>
                </a:moveTo>
                <a:cubicBezTo>
                  <a:pt x="1418349" y="2999823"/>
                  <a:pt x="1420673" y="3011929"/>
                  <a:pt x="1426826" y="3018082"/>
                </a:cubicBezTo>
                <a:lnTo>
                  <a:pt x="1438008" y="3029264"/>
                </a:lnTo>
                <a:lnTo>
                  <a:pt x="1446981" y="3015063"/>
                </a:lnTo>
                <a:cubicBezTo>
                  <a:pt x="1451924" y="3007243"/>
                  <a:pt x="1454687" y="2996832"/>
                  <a:pt x="1453134" y="2991927"/>
                </a:cubicBezTo>
                <a:cubicBezTo>
                  <a:pt x="1448000" y="2975667"/>
                  <a:pt x="1427807" y="2975191"/>
                  <a:pt x="1421673" y="2991174"/>
                </a:cubicBezTo>
                <a:close/>
                <a:moveTo>
                  <a:pt x="1547917" y="2994422"/>
                </a:moveTo>
                <a:cubicBezTo>
                  <a:pt x="1543698" y="3006604"/>
                  <a:pt x="1542783" y="3019111"/>
                  <a:pt x="1545889" y="3022206"/>
                </a:cubicBezTo>
                <a:cubicBezTo>
                  <a:pt x="1555756" y="3032084"/>
                  <a:pt x="1562700" y="3017520"/>
                  <a:pt x="1559081" y="2994527"/>
                </a:cubicBezTo>
                <a:lnTo>
                  <a:pt x="1555575" y="2972276"/>
                </a:lnTo>
                <a:lnTo>
                  <a:pt x="1547917" y="2994422"/>
                </a:lnTo>
                <a:close/>
                <a:moveTo>
                  <a:pt x="546975" y="3004538"/>
                </a:moveTo>
                <a:cubicBezTo>
                  <a:pt x="539336" y="3028607"/>
                  <a:pt x="558443" y="3084471"/>
                  <a:pt x="571550" y="3076366"/>
                </a:cubicBezTo>
                <a:cubicBezTo>
                  <a:pt x="584475" y="3068384"/>
                  <a:pt x="581541" y="3020930"/>
                  <a:pt x="566892" y="3000889"/>
                </a:cubicBezTo>
                <a:lnTo>
                  <a:pt x="553804" y="2983001"/>
                </a:lnTo>
                <a:lnTo>
                  <a:pt x="546975" y="3004538"/>
                </a:lnTo>
                <a:close/>
                <a:moveTo>
                  <a:pt x="736675" y="3011634"/>
                </a:moveTo>
                <a:cubicBezTo>
                  <a:pt x="733284" y="3026655"/>
                  <a:pt x="727055" y="3052677"/>
                  <a:pt x="722816" y="3069451"/>
                </a:cubicBezTo>
                <a:lnTo>
                  <a:pt x="715110" y="3099950"/>
                </a:lnTo>
                <a:lnTo>
                  <a:pt x="741857" y="3142136"/>
                </a:lnTo>
                <a:cubicBezTo>
                  <a:pt x="756573" y="3165329"/>
                  <a:pt x="772660" y="3186818"/>
                  <a:pt x="777623" y="3189884"/>
                </a:cubicBezTo>
                <a:cubicBezTo>
                  <a:pt x="782576" y="3192951"/>
                  <a:pt x="791815" y="3172292"/>
                  <a:pt x="798149" y="3143993"/>
                </a:cubicBezTo>
                <a:lnTo>
                  <a:pt x="809675" y="3092520"/>
                </a:lnTo>
                <a:lnTo>
                  <a:pt x="793196" y="3060973"/>
                </a:lnTo>
                <a:lnTo>
                  <a:pt x="776718" y="3029426"/>
                </a:lnTo>
                <a:lnTo>
                  <a:pt x="768346" y="3061202"/>
                </a:lnTo>
                <a:cubicBezTo>
                  <a:pt x="762802" y="3082252"/>
                  <a:pt x="763535" y="3097273"/>
                  <a:pt x="770527" y="3105703"/>
                </a:cubicBezTo>
                <a:lnTo>
                  <a:pt x="781080" y="3118418"/>
                </a:lnTo>
                <a:lnTo>
                  <a:pt x="760687" y="3113085"/>
                </a:lnTo>
                <a:cubicBezTo>
                  <a:pt x="732465" y="3105703"/>
                  <a:pt x="728102" y="3088205"/>
                  <a:pt x="742066" y="3038351"/>
                </a:cubicBezTo>
                <a:cubicBezTo>
                  <a:pt x="748657" y="3014806"/>
                  <a:pt x="751524" y="2993012"/>
                  <a:pt x="748438" y="2989926"/>
                </a:cubicBezTo>
                <a:cubicBezTo>
                  <a:pt x="745352" y="2986840"/>
                  <a:pt x="740056" y="2996613"/>
                  <a:pt x="736675" y="3011634"/>
                </a:cubicBezTo>
                <a:close/>
                <a:moveTo>
                  <a:pt x="1938576" y="3008328"/>
                </a:moveTo>
                <a:cubicBezTo>
                  <a:pt x="1932213" y="3032655"/>
                  <a:pt x="1929517" y="3030255"/>
                  <a:pt x="1971837" y="3037904"/>
                </a:cubicBezTo>
                <a:lnTo>
                  <a:pt x="2006384" y="3044142"/>
                </a:lnTo>
                <a:lnTo>
                  <a:pt x="2011937" y="3022911"/>
                </a:lnTo>
                <a:cubicBezTo>
                  <a:pt x="2018576" y="2997508"/>
                  <a:pt x="2021396" y="3000004"/>
                  <a:pt x="1978676" y="2993422"/>
                </a:cubicBezTo>
                <a:lnTo>
                  <a:pt x="1943872" y="2988059"/>
                </a:lnTo>
                <a:lnTo>
                  <a:pt x="1938576" y="3008328"/>
                </a:lnTo>
                <a:close/>
                <a:moveTo>
                  <a:pt x="2168262" y="2993127"/>
                </a:moveTo>
                <a:cubicBezTo>
                  <a:pt x="2159099" y="2995527"/>
                  <a:pt x="2151593" y="3001108"/>
                  <a:pt x="2151593" y="3005538"/>
                </a:cubicBezTo>
                <a:cubicBezTo>
                  <a:pt x="2151593" y="3009957"/>
                  <a:pt x="2148802" y="3020844"/>
                  <a:pt x="2145402" y="3029731"/>
                </a:cubicBezTo>
                <a:lnTo>
                  <a:pt x="2139201" y="3045876"/>
                </a:lnTo>
                <a:lnTo>
                  <a:pt x="2181120" y="3038865"/>
                </a:lnTo>
                <a:cubicBezTo>
                  <a:pt x="2222564" y="3031931"/>
                  <a:pt x="2236889" y="3021616"/>
                  <a:pt x="2237175" y="2998470"/>
                </a:cubicBezTo>
                <a:cubicBezTo>
                  <a:pt x="2237318" y="2986793"/>
                  <a:pt x="2202752" y="2984116"/>
                  <a:pt x="2168262" y="2993127"/>
                </a:cubicBezTo>
                <a:close/>
                <a:moveTo>
                  <a:pt x="253386" y="3005614"/>
                </a:moveTo>
                <a:cubicBezTo>
                  <a:pt x="237936" y="3044590"/>
                  <a:pt x="227030" y="3133782"/>
                  <a:pt x="232907" y="3173006"/>
                </a:cubicBezTo>
                <a:cubicBezTo>
                  <a:pt x="241289" y="3228880"/>
                  <a:pt x="255710" y="3210687"/>
                  <a:pt x="256120" y="3143726"/>
                </a:cubicBezTo>
                <a:lnTo>
                  <a:pt x="256415" y="3096101"/>
                </a:lnTo>
                <a:lnTo>
                  <a:pt x="265645" y="3110389"/>
                </a:lnTo>
                <a:lnTo>
                  <a:pt x="274874" y="3124676"/>
                </a:lnTo>
                <a:lnTo>
                  <a:pt x="274474" y="3096101"/>
                </a:lnTo>
                <a:cubicBezTo>
                  <a:pt x="273827" y="3050115"/>
                  <a:pt x="259720" y="2989612"/>
                  <a:pt x="253386" y="3005614"/>
                </a:cubicBezTo>
                <a:close/>
                <a:moveTo>
                  <a:pt x="358513" y="3001528"/>
                </a:moveTo>
                <a:cubicBezTo>
                  <a:pt x="354589" y="3005519"/>
                  <a:pt x="351370" y="3021787"/>
                  <a:pt x="351370" y="3037684"/>
                </a:cubicBezTo>
                <a:lnTo>
                  <a:pt x="351370" y="3066574"/>
                </a:lnTo>
                <a:lnTo>
                  <a:pt x="361638" y="3056306"/>
                </a:lnTo>
                <a:cubicBezTo>
                  <a:pt x="367286" y="3050658"/>
                  <a:pt x="370505" y="3034389"/>
                  <a:pt x="368781" y="3020149"/>
                </a:cubicBezTo>
                <a:cubicBezTo>
                  <a:pt x="367067" y="3005909"/>
                  <a:pt x="362438" y="2997527"/>
                  <a:pt x="358513" y="3001528"/>
                </a:cubicBezTo>
                <a:close/>
                <a:moveTo>
                  <a:pt x="950225" y="3012196"/>
                </a:moveTo>
                <a:cubicBezTo>
                  <a:pt x="949006" y="3029512"/>
                  <a:pt x="946949" y="3042114"/>
                  <a:pt x="936281" y="3097587"/>
                </a:cubicBezTo>
                <a:lnTo>
                  <a:pt x="930499" y="3127639"/>
                </a:lnTo>
                <a:lnTo>
                  <a:pt x="952283" y="3157118"/>
                </a:lnTo>
                <a:cubicBezTo>
                  <a:pt x="964273" y="3173330"/>
                  <a:pt x="976998" y="3186589"/>
                  <a:pt x="980570" y="3186589"/>
                </a:cubicBezTo>
                <a:cubicBezTo>
                  <a:pt x="984142" y="3186589"/>
                  <a:pt x="989733" y="3168367"/>
                  <a:pt x="992991" y="3146107"/>
                </a:cubicBezTo>
                <a:cubicBezTo>
                  <a:pt x="996248" y="3123848"/>
                  <a:pt x="1001668" y="3091091"/>
                  <a:pt x="1005030" y="3073317"/>
                </a:cubicBezTo>
                <a:lnTo>
                  <a:pt x="1011155" y="3041009"/>
                </a:lnTo>
                <a:lnTo>
                  <a:pt x="1000344" y="3047686"/>
                </a:lnTo>
                <a:cubicBezTo>
                  <a:pt x="994401" y="3051362"/>
                  <a:pt x="989543" y="3064574"/>
                  <a:pt x="989543" y="3077051"/>
                </a:cubicBezTo>
                <a:cubicBezTo>
                  <a:pt x="989543" y="3108007"/>
                  <a:pt x="973817" y="3115352"/>
                  <a:pt x="960568" y="3090586"/>
                </a:cubicBezTo>
                <a:lnTo>
                  <a:pt x="949683" y="3070241"/>
                </a:lnTo>
                <a:lnTo>
                  <a:pt x="960082" y="3059840"/>
                </a:lnTo>
                <a:cubicBezTo>
                  <a:pt x="973112" y="3046809"/>
                  <a:pt x="973684" y="3008709"/>
                  <a:pt x="960968" y="3000851"/>
                </a:cubicBezTo>
                <a:cubicBezTo>
                  <a:pt x="955729" y="2997613"/>
                  <a:pt x="950902" y="3002718"/>
                  <a:pt x="950225" y="3012196"/>
                </a:cubicBezTo>
                <a:close/>
                <a:moveTo>
                  <a:pt x="1285570" y="3011167"/>
                </a:moveTo>
                <a:cubicBezTo>
                  <a:pt x="1286028" y="3022264"/>
                  <a:pt x="1288285" y="3024521"/>
                  <a:pt x="1291323" y="3016930"/>
                </a:cubicBezTo>
                <a:cubicBezTo>
                  <a:pt x="1294076" y="3010052"/>
                  <a:pt x="1293733" y="3001833"/>
                  <a:pt x="1290571" y="2998670"/>
                </a:cubicBezTo>
                <a:cubicBezTo>
                  <a:pt x="1287409" y="2995508"/>
                  <a:pt x="1285161" y="3001128"/>
                  <a:pt x="1285570" y="3011167"/>
                </a:cubicBezTo>
                <a:close/>
                <a:moveTo>
                  <a:pt x="1713443" y="3018968"/>
                </a:moveTo>
                <a:lnTo>
                  <a:pt x="1713443" y="3041847"/>
                </a:lnTo>
                <a:lnTo>
                  <a:pt x="1743437" y="3052305"/>
                </a:lnTo>
                <a:cubicBezTo>
                  <a:pt x="1785395" y="3066936"/>
                  <a:pt x="1789643" y="3065793"/>
                  <a:pt x="1789643" y="3039885"/>
                </a:cubicBezTo>
                <a:lnTo>
                  <a:pt x="1789643" y="3017006"/>
                </a:lnTo>
                <a:lnTo>
                  <a:pt x="1759649" y="3006547"/>
                </a:lnTo>
                <a:cubicBezTo>
                  <a:pt x="1717691" y="2991917"/>
                  <a:pt x="1713443" y="2993060"/>
                  <a:pt x="1713443" y="3018968"/>
                </a:cubicBezTo>
                <a:close/>
                <a:moveTo>
                  <a:pt x="2043074" y="3011157"/>
                </a:moveTo>
                <a:cubicBezTo>
                  <a:pt x="2032397" y="3038970"/>
                  <a:pt x="2037112" y="3043714"/>
                  <a:pt x="2075393" y="3043714"/>
                </a:cubicBezTo>
                <a:cubicBezTo>
                  <a:pt x="2096348" y="3043714"/>
                  <a:pt x="2113493" y="3039780"/>
                  <a:pt x="2113493" y="3034970"/>
                </a:cubicBezTo>
                <a:cubicBezTo>
                  <a:pt x="2113493" y="3030160"/>
                  <a:pt x="2116093" y="3019444"/>
                  <a:pt x="2119275" y="3011157"/>
                </a:cubicBezTo>
                <a:lnTo>
                  <a:pt x="2125056" y="2996089"/>
                </a:lnTo>
                <a:lnTo>
                  <a:pt x="2086956" y="2996089"/>
                </a:lnTo>
                <a:cubicBezTo>
                  <a:pt x="2061001" y="2996089"/>
                  <a:pt x="2047008" y="3000889"/>
                  <a:pt x="2043074" y="3011157"/>
                </a:cubicBezTo>
                <a:close/>
                <a:moveTo>
                  <a:pt x="1053827" y="3011967"/>
                </a:moveTo>
                <a:cubicBezTo>
                  <a:pt x="1051350" y="3016329"/>
                  <a:pt x="1046664" y="3031065"/>
                  <a:pt x="1043416" y="3044704"/>
                </a:cubicBezTo>
                <a:lnTo>
                  <a:pt x="1037501" y="3069508"/>
                </a:lnTo>
                <a:lnTo>
                  <a:pt x="1069867" y="3106617"/>
                </a:lnTo>
                <a:lnTo>
                  <a:pt x="1102233" y="3143726"/>
                </a:lnTo>
                <a:lnTo>
                  <a:pt x="1107281" y="3129439"/>
                </a:lnTo>
                <a:cubicBezTo>
                  <a:pt x="1119464" y="3094968"/>
                  <a:pt x="1132256" y="3037399"/>
                  <a:pt x="1131637" y="3019901"/>
                </a:cubicBezTo>
                <a:cubicBezTo>
                  <a:pt x="1131256" y="3009424"/>
                  <a:pt x="1125922" y="3017473"/>
                  <a:pt x="1119778" y="3037789"/>
                </a:cubicBezTo>
                <a:lnTo>
                  <a:pt x="1108605" y="3074737"/>
                </a:lnTo>
                <a:lnTo>
                  <a:pt x="1083459" y="3039380"/>
                </a:lnTo>
                <a:cubicBezTo>
                  <a:pt x="1069638" y="3019939"/>
                  <a:pt x="1056294" y="3007605"/>
                  <a:pt x="1053827" y="3011967"/>
                </a:cubicBezTo>
                <a:close/>
                <a:moveTo>
                  <a:pt x="1365304" y="3046095"/>
                </a:moveTo>
                <a:cubicBezTo>
                  <a:pt x="1354779" y="3101683"/>
                  <a:pt x="1354827" y="3103560"/>
                  <a:pt x="1366990" y="3107617"/>
                </a:cubicBezTo>
                <a:cubicBezTo>
                  <a:pt x="1383449" y="3113103"/>
                  <a:pt x="1391460" y="3081300"/>
                  <a:pt x="1377849" y="3064488"/>
                </a:cubicBezTo>
                <a:lnTo>
                  <a:pt x="1365780" y="3049581"/>
                </a:lnTo>
                <a:lnTo>
                  <a:pt x="1380068" y="3057620"/>
                </a:lnTo>
                <a:cubicBezTo>
                  <a:pt x="1387926" y="3062040"/>
                  <a:pt x="1401766" y="3072022"/>
                  <a:pt x="1410824" y="3079795"/>
                </a:cubicBezTo>
                <a:lnTo>
                  <a:pt x="1427293" y="3093930"/>
                </a:lnTo>
                <a:lnTo>
                  <a:pt x="1433274" y="3078347"/>
                </a:lnTo>
                <a:cubicBezTo>
                  <a:pt x="1443161" y="3052591"/>
                  <a:pt x="1430226" y="3032103"/>
                  <a:pt x="1408452" y="3039009"/>
                </a:cubicBezTo>
                <a:cubicBezTo>
                  <a:pt x="1397813" y="3042390"/>
                  <a:pt x="1389726" y="3041609"/>
                  <a:pt x="1390479" y="3037284"/>
                </a:cubicBezTo>
                <a:cubicBezTo>
                  <a:pt x="1393441" y="3020263"/>
                  <a:pt x="1389183" y="3005614"/>
                  <a:pt x="1381287" y="3005614"/>
                </a:cubicBezTo>
                <a:cubicBezTo>
                  <a:pt x="1376715" y="3005614"/>
                  <a:pt x="1369524" y="3023835"/>
                  <a:pt x="1365304" y="3046095"/>
                </a:cubicBezTo>
                <a:close/>
                <a:moveTo>
                  <a:pt x="1589618" y="3027188"/>
                </a:moveTo>
                <a:lnTo>
                  <a:pt x="1589618" y="3050353"/>
                </a:lnTo>
                <a:lnTo>
                  <a:pt x="1627127" y="3065088"/>
                </a:lnTo>
                <a:cubicBezTo>
                  <a:pt x="1666846" y="3080680"/>
                  <a:pt x="1675343" y="3078651"/>
                  <a:pt x="1675343" y="3053563"/>
                </a:cubicBezTo>
                <a:cubicBezTo>
                  <a:pt x="1675343" y="3044400"/>
                  <a:pt x="1660684" y="3032370"/>
                  <a:pt x="1639624" y="3024245"/>
                </a:cubicBezTo>
                <a:cubicBezTo>
                  <a:pt x="1619983" y="3016672"/>
                  <a:pt x="1600695" y="3009024"/>
                  <a:pt x="1596762" y="3007252"/>
                </a:cubicBezTo>
                <a:cubicBezTo>
                  <a:pt x="1592828" y="3005481"/>
                  <a:pt x="1589618" y="3014453"/>
                  <a:pt x="1589618" y="3027188"/>
                </a:cubicBezTo>
                <a:close/>
                <a:moveTo>
                  <a:pt x="453763" y="3029426"/>
                </a:moveTo>
                <a:cubicBezTo>
                  <a:pt x="440400" y="3076832"/>
                  <a:pt x="438476" y="3097216"/>
                  <a:pt x="446191" y="3109693"/>
                </a:cubicBezTo>
                <a:cubicBezTo>
                  <a:pt x="451982" y="3119066"/>
                  <a:pt x="456488" y="3109865"/>
                  <a:pt x="461079" y="3079252"/>
                </a:cubicBezTo>
                <a:cubicBezTo>
                  <a:pt x="468156" y="3032027"/>
                  <a:pt x="462974" y="2996737"/>
                  <a:pt x="453763" y="3029426"/>
                </a:cubicBezTo>
                <a:close/>
                <a:moveTo>
                  <a:pt x="1475318" y="3033627"/>
                </a:moveTo>
                <a:cubicBezTo>
                  <a:pt x="1475318" y="3043799"/>
                  <a:pt x="1479156" y="3054487"/>
                  <a:pt x="1483843" y="3057382"/>
                </a:cubicBezTo>
                <a:cubicBezTo>
                  <a:pt x="1494082" y="3063707"/>
                  <a:pt x="1506207" y="3036113"/>
                  <a:pt x="1498597" y="3023807"/>
                </a:cubicBezTo>
                <a:cubicBezTo>
                  <a:pt x="1489215" y="3008624"/>
                  <a:pt x="1475318" y="3014482"/>
                  <a:pt x="1475318" y="3033627"/>
                </a:cubicBezTo>
                <a:close/>
                <a:moveTo>
                  <a:pt x="2292801" y="3027369"/>
                </a:moveTo>
                <a:cubicBezTo>
                  <a:pt x="2257644" y="3037246"/>
                  <a:pt x="2236851" y="3069755"/>
                  <a:pt x="2257520" y="3082528"/>
                </a:cubicBezTo>
                <a:cubicBezTo>
                  <a:pt x="2263635" y="3086310"/>
                  <a:pt x="2261664" y="3090920"/>
                  <a:pt x="2252406" y="3094473"/>
                </a:cubicBezTo>
                <a:cubicBezTo>
                  <a:pt x="2244109" y="3097663"/>
                  <a:pt x="2237318" y="3106388"/>
                  <a:pt x="2237318" y="3113866"/>
                </a:cubicBezTo>
                <a:lnTo>
                  <a:pt x="2237318" y="3127467"/>
                </a:lnTo>
                <a:lnTo>
                  <a:pt x="2282552" y="3115923"/>
                </a:lnTo>
                <a:cubicBezTo>
                  <a:pt x="2311270" y="3108598"/>
                  <a:pt x="2328910" y="3098530"/>
                  <a:pt x="2330872" y="3088338"/>
                </a:cubicBezTo>
                <a:cubicBezTo>
                  <a:pt x="2332577" y="3079509"/>
                  <a:pt x="2328291" y="3072156"/>
                  <a:pt x="2321357" y="3072003"/>
                </a:cubicBezTo>
                <a:cubicBezTo>
                  <a:pt x="2313404" y="3071813"/>
                  <a:pt x="2314899" y="3068127"/>
                  <a:pt x="2325424" y="3062002"/>
                </a:cubicBezTo>
                <a:cubicBezTo>
                  <a:pt x="2334587" y="3056658"/>
                  <a:pt x="2342093" y="3043933"/>
                  <a:pt x="2342093" y="3033713"/>
                </a:cubicBezTo>
                <a:cubicBezTo>
                  <a:pt x="2342093" y="3013291"/>
                  <a:pt x="2342702" y="3013367"/>
                  <a:pt x="2292801" y="3027369"/>
                </a:cubicBezTo>
                <a:close/>
                <a:moveTo>
                  <a:pt x="314775" y="3043714"/>
                </a:moveTo>
                <a:cubicBezTo>
                  <a:pt x="314775" y="3056811"/>
                  <a:pt x="316937" y="3062173"/>
                  <a:pt x="319575" y="3055620"/>
                </a:cubicBezTo>
                <a:cubicBezTo>
                  <a:pt x="322223" y="3049077"/>
                  <a:pt x="322223" y="3038361"/>
                  <a:pt x="319575" y="3031807"/>
                </a:cubicBezTo>
                <a:cubicBezTo>
                  <a:pt x="316937" y="3025264"/>
                  <a:pt x="314775" y="3030617"/>
                  <a:pt x="314775" y="3043714"/>
                </a:cubicBezTo>
                <a:close/>
                <a:moveTo>
                  <a:pt x="1822685" y="3032893"/>
                </a:moveTo>
                <a:cubicBezTo>
                  <a:pt x="1809407" y="3046181"/>
                  <a:pt x="1820723" y="3072556"/>
                  <a:pt x="1842011" y="3077899"/>
                </a:cubicBezTo>
                <a:cubicBezTo>
                  <a:pt x="1873977" y="3085919"/>
                  <a:pt x="1894418" y="3076823"/>
                  <a:pt x="1894418" y="3054582"/>
                </a:cubicBezTo>
                <a:lnTo>
                  <a:pt x="1894418" y="3036275"/>
                </a:lnTo>
                <a:lnTo>
                  <a:pt x="1860785" y="3032350"/>
                </a:lnTo>
                <a:cubicBezTo>
                  <a:pt x="1842297" y="3030188"/>
                  <a:pt x="1825152" y="3030436"/>
                  <a:pt x="1822685" y="3032893"/>
                </a:cubicBezTo>
                <a:close/>
                <a:moveTo>
                  <a:pt x="2508780" y="3049876"/>
                </a:moveTo>
                <a:cubicBezTo>
                  <a:pt x="2476033" y="3066984"/>
                  <a:pt x="2456393" y="3088957"/>
                  <a:pt x="2456393" y="3108484"/>
                </a:cubicBezTo>
                <a:lnTo>
                  <a:pt x="2456393" y="3121981"/>
                </a:lnTo>
                <a:lnTo>
                  <a:pt x="2482587" y="3116580"/>
                </a:lnTo>
                <a:lnTo>
                  <a:pt x="2508780" y="3111179"/>
                </a:lnTo>
                <a:lnTo>
                  <a:pt x="2477824" y="3125095"/>
                </a:lnTo>
                <a:cubicBezTo>
                  <a:pt x="2458507" y="3133782"/>
                  <a:pt x="2446868" y="3145879"/>
                  <a:pt x="2446868" y="3157271"/>
                </a:cubicBezTo>
                <a:lnTo>
                  <a:pt x="2446868" y="3175530"/>
                </a:lnTo>
                <a:lnTo>
                  <a:pt x="2485968" y="3160167"/>
                </a:lnTo>
                <a:cubicBezTo>
                  <a:pt x="2507485" y="3151718"/>
                  <a:pt x="2526125" y="3140278"/>
                  <a:pt x="2527411" y="3134744"/>
                </a:cubicBezTo>
                <a:cubicBezTo>
                  <a:pt x="2528697" y="3129210"/>
                  <a:pt x="2536612" y="3104321"/>
                  <a:pt x="2545004" y="3079432"/>
                </a:cubicBezTo>
                <a:lnTo>
                  <a:pt x="2560253" y="3034189"/>
                </a:lnTo>
                <a:lnTo>
                  <a:pt x="2548804" y="3034570"/>
                </a:lnTo>
                <a:cubicBezTo>
                  <a:pt x="2542508" y="3034779"/>
                  <a:pt x="2524497" y="3041666"/>
                  <a:pt x="2508780" y="3049876"/>
                </a:cubicBezTo>
                <a:close/>
                <a:moveTo>
                  <a:pt x="3363125" y="3093025"/>
                </a:moveTo>
                <a:cubicBezTo>
                  <a:pt x="3294498" y="3151946"/>
                  <a:pt x="3282953" y="3167539"/>
                  <a:pt x="3307976" y="3167539"/>
                </a:cubicBezTo>
                <a:cubicBezTo>
                  <a:pt x="3332321" y="3167539"/>
                  <a:pt x="3446802" y="3063574"/>
                  <a:pt x="3446945" y="3041332"/>
                </a:cubicBezTo>
                <a:cubicBezTo>
                  <a:pt x="3447050" y="3025454"/>
                  <a:pt x="3428505" y="3036894"/>
                  <a:pt x="3363125" y="3093025"/>
                </a:cubicBezTo>
                <a:close/>
                <a:moveTo>
                  <a:pt x="852670" y="3053772"/>
                </a:moveTo>
                <a:cubicBezTo>
                  <a:pt x="850289" y="3061335"/>
                  <a:pt x="839335" y="3103217"/>
                  <a:pt x="828325" y="3146841"/>
                </a:cubicBezTo>
                <a:lnTo>
                  <a:pt x="808312" y="3226156"/>
                </a:lnTo>
                <a:lnTo>
                  <a:pt x="829144" y="3255407"/>
                </a:lnTo>
                <a:lnTo>
                  <a:pt x="849975" y="3284649"/>
                </a:lnTo>
                <a:lnTo>
                  <a:pt x="857804" y="3263484"/>
                </a:lnTo>
                <a:cubicBezTo>
                  <a:pt x="862348" y="3251197"/>
                  <a:pt x="861567" y="3234719"/>
                  <a:pt x="855928" y="3224193"/>
                </a:cubicBezTo>
                <a:lnTo>
                  <a:pt x="846232" y="3206067"/>
                </a:lnTo>
                <a:lnTo>
                  <a:pt x="859338" y="3211097"/>
                </a:lnTo>
                <a:lnTo>
                  <a:pt x="872435" y="3216126"/>
                </a:lnTo>
                <a:lnTo>
                  <a:pt x="884293" y="3160252"/>
                </a:lnTo>
                <a:lnTo>
                  <a:pt x="896152" y="3104379"/>
                </a:lnTo>
                <a:lnTo>
                  <a:pt x="876578" y="3072203"/>
                </a:lnTo>
                <a:cubicBezTo>
                  <a:pt x="863357" y="3050458"/>
                  <a:pt x="855604" y="3044486"/>
                  <a:pt x="852670" y="3053772"/>
                </a:cubicBezTo>
                <a:close/>
                <a:moveTo>
                  <a:pt x="1532611" y="3065145"/>
                </a:moveTo>
                <a:lnTo>
                  <a:pt x="1532763" y="3086576"/>
                </a:lnTo>
                <a:lnTo>
                  <a:pt x="1541993" y="3072289"/>
                </a:lnTo>
                <a:cubicBezTo>
                  <a:pt x="1553928" y="3053820"/>
                  <a:pt x="1553928" y="3043714"/>
                  <a:pt x="1541993" y="3043714"/>
                </a:cubicBezTo>
                <a:cubicBezTo>
                  <a:pt x="1536754" y="3043714"/>
                  <a:pt x="1532534" y="3053353"/>
                  <a:pt x="1532611" y="3065145"/>
                </a:cubicBezTo>
                <a:close/>
                <a:moveTo>
                  <a:pt x="1924155" y="3064383"/>
                </a:moveTo>
                <a:lnTo>
                  <a:pt x="1915840" y="3086576"/>
                </a:lnTo>
                <a:lnTo>
                  <a:pt x="1931327" y="3093053"/>
                </a:lnTo>
                <a:cubicBezTo>
                  <a:pt x="1962360" y="3106027"/>
                  <a:pt x="1988296" y="3101131"/>
                  <a:pt x="1994659" y="3081100"/>
                </a:cubicBezTo>
                <a:cubicBezTo>
                  <a:pt x="2002250" y="3057192"/>
                  <a:pt x="2002184" y="3057125"/>
                  <a:pt x="1963445" y="3048829"/>
                </a:cubicBezTo>
                <a:lnTo>
                  <a:pt x="1932470" y="3042190"/>
                </a:lnTo>
                <a:lnTo>
                  <a:pt x="1924155" y="3064383"/>
                </a:lnTo>
                <a:close/>
                <a:moveTo>
                  <a:pt x="2163947" y="3050381"/>
                </a:moveTo>
                <a:cubicBezTo>
                  <a:pt x="2145973" y="3053867"/>
                  <a:pt x="2124342" y="3086738"/>
                  <a:pt x="2134057" y="3095816"/>
                </a:cubicBezTo>
                <a:cubicBezTo>
                  <a:pt x="2135839" y="3097483"/>
                  <a:pt x="2153965" y="3096092"/>
                  <a:pt x="2174319" y="3092720"/>
                </a:cubicBezTo>
                <a:lnTo>
                  <a:pt x="2211324" y="3086576"/>
                </a:lnTo>
                <a:lnTo>
                  <a:pt x="2219258" y="3065145"/>
                </a:lnTo>
                <a:lnTo>
                  <a:pt x="2227183" y="3043714"/>
                </a:lnTo>
                <a:lnTo>
                  <a:pt x="2206057" y="3045009"/>
                </a:lnTo>
                <a:cubicBezTo>
                  <a:pt x="2194436" y="3045724"/>
                  <a:pt x="2175491" y="3048143"/>
                  <a:pt x="2163947" y="3050381"/>
                </a:cubicBezTo>
                <a:close/>
                <a:moveTo>
                  <a:pt x="656313" y="3084195"/>
                </a:moveTo>
                <a:cubicBezTo>
                  <a:pt x="656398" y="3101226"/>
                  <a:pt x="660075" y="3120857"/>
                  <a:pt x="664494" y="3127829"/>
                </a:cubicBezTo>
                <a:lnTo>
                  <a:pt x="672534" y="3140497"/>
                </a:lnTo>
                <a:lnTo>
                  <a:pt x="678382" y="3111265"/>
                </a:lnTo>
                <a:cubicBezTo>
                  <a:pt x="684678" y="3079785"/>
                  <a:pt x="678401" y="3053239"/>
                  <a:pt x="664676" y="3053239"/>
                </a:cubicBezTo>
                <a:cubicBezTo>
                  <a:pt x="659999" y="3053239"/>
                  <a:pt x="656236" y="3067164"/>
                  <a:pt x="656313" y="3084195"/>
                </a:cubicBezTo>
                <a:close/>
                <a:moveTo>
                  <a:pt x="1265768" y="3066745"/>
                </a:moveTo>
                <a:cubicBezTo>
                  <a:pt x="1265768" y="3074175"/>
                  <a:pt x="1262901" y="3087738"/>
                  <a:pt x="1259386" y="3096882"/>
                </a:cubicBezTo>
                <a:cubicBezTo>
                  <a:pt x="1255366" y="3107350"/>
                  <a:pt x="1256710" y="3111227"/>
                  <a:pt x="1263015" y="3107331"/>
                </a:cubicBezTo>
                <a:cubicBezTo>
                  <a:pt x="1275636" y="3099530"/>
                  <a:pt x="1285008" y="3053239"/>
                  <a:pt x="1273969" y="3053239"/>
                </a:cubicBezTo>
                <a:cubicBezTo>
                  <a:pt x="1269463" y="3053239"/>
                  <a:pt x="1265768" y="3059316"/>
                  <a:pt x="1265768" y="3066745"/>
                </a:cubicBezTo>
                <a:close/>
                <a:moveTo>
                  <a:pt x="1701403" y="3071336"/>
                </a:moveTo>
                <a:lnTo>
                  <a:pt x="1696393" y="3090520"/>
                </a:lnTo>
                <a:lnTo>
                  <a:pt x="1728540" y="3101131"/>
                </a:lnTo>
                <a:cubicBezTo>
                  <a:pt x="1746228" y="3106969"/>
                  <a:pt x="1765068" y="3109046"/>
                  <a:pt x="1770402" y="3105741"/>
                </a:cubicBezTo>
                <a:cubicBezTo>
                  <a:pt x="1787881" y="3094939"/>
                  <a:pt x="1780604" y="3074480"/>
                  <a:pt x="1757191" y="3068603"/>
                </a:cubicBezTo>
                <a:cubicBezTo>
                  <a:pt x="1744580" y="3065431"/>
                  <a:pt x="1727997" y="3060440"/>
                  <a:pt x="1720339" y="3057506"/>
                </a:cubicBezTo>
                <a:cubicBezTo>
                  <a:pt x="1711643" y="3054163"/>
                  <a:pt x="1704537" y="3059354"/>
                  <a:pt x="1701403" y="3071336"/>
                </a:cubicBezTo>
                <a:close/>
                <a:moveTo>
                  <a:pt x="2027768" y="3061983"/>
                </a:moveTo>
                <a:cubicBezTo>
                  <a:pt x="2027768" y="3066793"/>
                  <a:pt x="2025167" y="3077508"/>
                  <a:pt x="2021986" y="3085795"/>
                </a:cubicBezTo>
                <a:lnTo>
                  <a:pt x="2016204" y="3100864"/>
                </a:lnTo>
                <a:lnTo>
                  <a:pt x="2058972" y="3100864"/>
                </a:lnTo>
                <a:lnTo>
                  <a:pt x="2101749" y="3100864"/>
                </a:lnTo>
                <a:lnTo>
                  <a:pt x="2106301" y="3077051"/>
                </a:lnTo>
                <a:lnTo>
                  <a:pt x="2110854" y="3053239"/>
                </a:lnTo>
                <a:lnTo>
                  <a:pt x="2069306" y="3053239"/>
                </a:lnTo>
                <a:cubicBezTo>
                  <a:pt x="2046465" y="3053239"/>
                  <a:pt x="2027768" y="3057173"/>
                  <a:pt x="2027768" y="3061983"/>
                </a:cubicBezTo>
                <a:close/>
                <a:moveTo>
                  <a:pt x="387260" y="3085957"/>
                </a:moveTo>
                <a:cubicBezTo>
                  <a:pt x="381707" y="3115009"/>
                  <a:pt x="393661" y="3138030"/>
                  <a:pt x="402433" y="3115170"/>
                </a:cubicBezTo>
                <a:cubicBezTo>
                  <a:pt x="411225" y="3092263"/>
                  <a:pt x="409910" y="3062764"/>
                  <a:pt x="400109" y="3062764"/>
                </a:cubicBezTo>
                <a:cubicBezTo>
                  <a:pt x="395480" y="3062764"/>
                  <a:pt x="389698" y="3073203"/>
                  <a:pt x="387260" y="3085957"/>
                </a:cubicBezTo>
                <a:close/>
                <a:moveTo>
                  <a:pt x="1462792" y="3082728"/>
                </a:moveTo>
                <a:cubicBezTo>
                  <a:pt x="1456877" y="3105341"/>
                  <a:pt x="1461611" y="3119914"/>
                  <a:pt x="1474861" y="3119914"/>
                </a:cubicBezTo>
                <a:cubicBezTo>
                  <a:pt x="1490101" y="3119914"/>
                  <a:pt x="1494968" y="3087853"/>
                  <a:pt x="1481738" y="3074623"/>
                </a:cubicBezTo>
                <a:lnTo>
                  <a:pt x="1468403" y="3061287"/>
                </a:lnTo>
                <a:lnTo>
                  <a:pt x="1462792" y="3082728"/>
                </a:lnTo>
                <a:close/>
                <a:moveTo>
                  <a:pt x="1576121" y="3078413"/>
                </a:moveTo>
                <a:cubicBezTo>
                  <a:pt x="1568996" y="3096997"/>
                  <a:pt x="1565843" y="3093739"/>
                  <a:pt x="1614897" y="3118466"/>
                </a:cubicBezTo>
                <a:lnTo>
                  <a:pt x="1654464" y="3138421"/>
                </a:lnTo>
                <a:lnTo>
                  <a:pt x="1660141" y="3123629"/>
                </a:lnTo>
                <a:cubicBezTo>
                  <a:pt x="1669923" y="3098130"/>
                  <a:pt x="1666827" y="3093815"/>
                  <a:pt x="1627527" y="3078090"/>
                </a:cubicBezTo>
                <a:cubicBezTo>
                  <a:pt x="1580779" y="3059383"/>
                  <a:pt x="1583436" y="3059363"/>
                  <a:pt x="1576121" y="3078413"/>
                </a:cubicBezTo>
                <a:close/>
                <a:moveTo>
                  <a:pt x="339463" y="3084976"/>
                </a:moveTo>
                <a:cubicBezTo>
                  <a:pt x="335539" y="3094568"/>
                  <a:pt x="332596" y="3115999"/>
                  <a:pt x="332920" y="3132601"/>
                </a:cubicBezTo>
                <a:lnTo>
                  <a:pt x="333529" y="3162776"/>
                </a:lnTo>
                <a:lnTo>
                  <a:pt x="342883" y="3139335"/>
                </a:lnTo>
                <a:cubicBezTo>
                  <a:pt x="348036" y="3126438"/>
                  <a:pt x="350979" y="3105007"/>
                  <a:pt x="349427" y="3091710"/>
                </a:cubicBezTo>
                <a:lnTo>
                  <a:pt x="346607" y="3067526"/>
                </a:lnTo>
                <a:lnTo>
                  <a:pt x="339463" y="3084976"/>
                </a:lnTo>
                <a:close/>
                <a:moveTo>
                  <a:pt x="606163" y="3077728"/>
                </a:moveTo>
                <a:cubicBezTo>
                  <a:pt x="602239" y="3081719"/>
                  <a:pt x="599020" y="3096882"/>
                  <a:pt x="599020" y="3111417"/>
                </a:cubicBezTo>
                <a:cubicBezTo>
                  <a:pt x="599020" y="3125953"/>
                  <a:pt x="594733" y="3140488"/>
                  <a:pt x="589495" y="3143726"/>
                </a:cubicBezTo>
                <a:cubicBezTo>
                  <a:pt x="584256" y="3146965"/>
                  <a:pt x="579970" y="3161967"/>
                  <a:pt x="579970" y="3177064"/>
                </a:cubicBezTo>
                <a:cubicBezTo>
                  <a:pt x="579970" y="3209954"/>
                  <a:pt x="598534" y="3225803"/>
                  <a:pt x="600144" y="3194295"/>
                </a:cubicBezTo>
                <a:cubicBezTo>
                  <a:pt x="600772" y="3182198"/>
                  <a:pt x="600439" y="3166329"/>
                  <a:pt x="599420" y="3159024"/>
                </a:cubicBezTo>
                <a:cubicBezTo>
                  <a:pt x="598391" y="3151728"/>
                  <a:pt x="602487" y="3142707"/>
                  <a:pt x="608516" y="3138983"/>
                </a:cubicBezTo>
                <a:cubicBezTo>
                  <a:pt x="614545" y="3135249"/>
                  <a:pt x="618089" y="3118314"/>
                  <a:pt x="616393" y="3101340"/>
                </a:cubicBezTo>
                <a:cubicBezTo>
                  <a:pt x="614698" y="3084357"/>
                  <a:pt x="610088" y="3073737"/>
                  <a:pt x="606163" y="3077728"/>
                </a:cubicBezTo>
                <a:close/>
                <a:moveTo>
                  <a:pt x="2283162" y="3078794"/>
                </a:moveTo>
                <a:cubicBezTo>
                  <a:pt x="2290029" y="3081547"/>
                  <a:pt x="2298249" y="3081204"/>
                  <a:pt x="2301412" y="3078042"/>
                </a:cubicBezTo>
                <a:cubicBezTo>
                  <a:pt x="2304574" y="3074880"/>
                  <a:pt x="2298954" y="3072632"/>
                  <a:pt x="2288915" y="3073041"/>
                </a:cubicBezTo>
                <a:cubicBezTo>
                  <a:pt x="2277818" y="3073499"/>
                  <a:pt x="2275561" y="3075756"/>
                  <a:pt x="2283162" y="3078794"/>
                </a:cubicBezTo>
                <a:close/>
                <a:moveTo>
                  <a:pt x="1300344" y="3103245"/>
                </a:moveTo>
                <a:cubicBezTo>
                  <a:pt x="1297191" y="3115037"/>
                  <a:pt x="1294543" y="3130887"/>
                  <a:pt x="1294476" y="3138488"/>
                </a:cubicBezTo>
                <a:cubicBezTo>
                  <a:pt x="1294276" y="3159443"/>
                  <a:pt x="1309964" y="3138316"/>
                  <a:pt x="1317108" y="3108007"/>
                </a:cubicBezTo>
                <a:cubicBezTo>
                  <a:pt x="1324461" y="3076794"/>
                  <a:pt x="1308640" y="3072298"/>
                  <a:pt x="1300344" y="3103245"/>
                </a:cubicBezTo>
                <a:close/>
                <a:moveTo>
                  <a:pt x="1808588" y="3101054"/>
                </a:moveTo>
                <a:lnTo>
                  <a:pt x="1799520" y="3118009"/>
                </a:lnTo>
                <a:lnTo>
                  <a:pt x="1814408" y="3123724"/>
                </a:lnTo>
                <a:cubicBezTo>
                  <a:pt x="1837887" y="3132734"/>
                  <a:pt x="1875368" y="3130391"/>
                  <a:pt x="1875368" y="3119914"/>
                </a:cubicBezTo>
                <a:cubicBezTo>
                  <a:pt x="1875368" y="3114675"/>
                  <a:pt x="1875577" y="3107179"/>
                  <a:pt x="1875844" y="3103245"/>
                </a:cubicBezTo>
                <a:cubicBezTo>
                  <a:pt x="1876101" y="3099311"/>
                  <a:pt x="1863119" y="3093406"/>
                  <a:pt x="1846983" y="3090101"/>
                </a:cubicBezTo>
                <a:lnTo>
                  <a:pt x="1817665" y="3084109"/>
                </a:lnTo>
                <a:lnTo>
                  <a:pt x="1808588" y="3101054"/>
                </a:lnTo>
                <a:close/>
                <a:moveTo>
                  <a:pt x="853242" y="3098482"/>
                </a:moveTo>
                <a:cubicBezTo>
                  <a:pt x="841860" y="3118457"/>
                  <a:pt x="837545" y="3176188"/>
                  <a:pt x="847013" y="3182036"/>
                </a:cubicBezTo>
                <a:cubicBezTo>
                  <a:pt x="861938" y="3191265"/>
                  <a:pt x="864891" y="3185751"/>
                  <a:pt x="871739" y="3135830"/>
                </a:cubicBezTo>
                <a:cubicBezTo>
                  <a:pt x="875740" y="3106626"/>
                  <a:pt x="874311" y="3091339"/>
                  <a:pt x="867577" y="3091339"/>
                </a:cubicBezTo>
                <a:cubicBezTo>
                  <a:pt x="861938" y="3091339"/>
                  <a:pt x="855490" y="3094549"/>
                  <a:pt x="853242" y="3098482"/>
                </a:cubicBezTo>
                <a:close/>
                <a:moveTo>
                  <a:pt x="1033996" y="3097692"/>
                </a:moveTo>
                <a:cubicBezTo>
                  <a:pt x="1012841" y="3118847"/>
                  <a:pt x="1039435" y="3175892"/>
                  <a:pt x="1061799" y="3157328"/>
                </a:cubicBezTo>
                <a:lnTo>
                  <a:pt x="1073553" y="3147575"/>
                </a:lnTo>
                <a:lnTo>
                  <a:pt x="1080459" y="3178988"/>
                </a:lnTo>
                <a:lnTo>
                  <a:pt x="1087365" y="3210401"/>
                </a:lnTo>
                <a:lnTo>
                  <a:pt x="1095651" y="3188018"/>
                </a:lnTo>
                <a:lnTo>
                  <a:pt x="1103938" y="3165634"/>
                </a:lnTo>
                <a:lnTo>
                  <a:pt x="1074515" y="3128486"/>
                </a:lnTo>
                <a:cubicBezTo>
                  <a:pt x="1042407" y="3087948"/>
                  <a:pt x="1043159" y="3088519"/>
                  <a:pt x="1033996" y="3097692"/>
                </a:cubicBezTo>
                <a:close/>
                <a:moveTo>
                  <a:pt x="1399118" y="3114027"/>
                </a:moveTo>
                <a:cubicBezTo>
                  <a:pt x="1399118" y="3127124"/>
                  <a:pt x="1403404" y="3140488"/>
                  <a:pt x="1408643" y="3143726"/>
                </a:cubicBezTo>
                <a:cubicBezTo>
                  <a:pt x="1414024" y="3147050"/>
                  <a:pt x="1418168" y="3139249"/>
                  <a:pt x="1418168" y="3125800"/>
                </a:cubicBezTo>
                <a:cubicBezTo>
                  <a:pt x="1418168" y="3112703"/>
                  <a:pt x="1413881" y="3099340"/>
                  <a:pt x="1408643" y="3096101"/>
                </a:cubicBezTo>
                <a:cubicBezTo>
                  <a:pt x="1403261" y="3092777"/>
                  <a:pt x="1399118" y="3100578"/>
                  <a:pt x="1399118" y="3114027"/>
                </a:cubicBezTo>
                <a:close/>
                <a:moveTo>
                  <a:pt x="1516132" y="3112989"/>
                </a:moveTo>
                <a:cubicBezTo>
                  <a:pt x="1508912" y="3128848"/>
                  <a:pt x="1508055" y="3140412"/>
                  <a:pt x="1513846" y="3143993"/>
                </a:cubicBezTo>
                <a:cubicBezTo>
                  <a:pt x="1525086" y="3150937"/>
                  <a:pt x="1535268" y="3127229"/>
                  <a:pt x="1530868" y="3104359"/>
                </a:cubicBezTo>
                <a:lnTo>
                  <a:pt x="1527658" y="3087700"/>
                </a:lnTo>
                <a:lnTo>
                  <a:pt x="1516132" y="3112989"/>
                </a:lnTo>
                <a:close/>
                <a:moveTo>
                  <a:pt x="2378802" y="3102083"/>
                </a:moveTo>
                <a:cubicBezTo>
                  <a:pt x="2356866" y="3110122"/>
                  <a:pt x="2335844" y="3145422"/>
                  <a:pt x="2346598" y="3156166"/>
                </a:cubicBezTo>
                <a:cubicBezTo>
                  <a:pt x="2354628" y="3164196"/>
                  <a:pt x="2416921" y="3137230"/>
                  <a:pt x="2422217" y="3123438"/>
                </a:cubicBezTo>
                <a:cubicBezTo>
                  <a:pt x="2435209" y="3089567"/>
                  <a:pt x="2425703" y="3084890"/>
                  <a:pt x="2378802" y="3102083"/>
                </a:cubicBezTo>
                <a:close/>
                <a:moveTo>
                  <a:pt x="1690364" y="3116685"/>
                </a:moveTo>
                <a:cubicBezTo>
                  <a:pt x="1680543" y="3142269"/>
                  <a:pt x="1684344" y="3147451"/>
                  <a:pt x="1720167" y="3157338"/>
                </a:cubicBezTo>
                <a:lnTo>
                  <a:pt x="1755458" y="3167082"/>
                </a:lnTo>
                <a:lnTo>
                  <a:pt x="1762868" y="3155404"/>
                </a:lnTo>
                <a:cubicBezTo>
                  <a:pt x="1774736" y="3136706"/>
                  <a:pt x="1767069" y="3127019"/>
                  <a:pt x="1730302" y="3114294"/>
                </a:cubicBezTo>
                <a:lnTo>
                  <a:pt x="1695850" y="3102369"/>
                </a:lnTo>
                <a:lnTo>
                  <a:pt x="1690364" y="3116685"/>
                </a:lnTo>
                <a:close/>
                <a:moveTo>
                  <a:pt x="1910591" y="3106922"/>
                </a:moveTo>
                <a:cubicBezTo>
                  <a:pt x="1892351" y="3125162"/>
                  <a:pt x="1905895" y="3138964"/>
                  <a:pt x="1942043" y="3138964"/>
                </a:cubicBezTo>
                <a:lnTo>
                  <a:pt x="1980143" y="3138964"/>
                </a:lnTo>
                <a:lnTo>
                  <a:pt x="1980143" y="3124676"/>
                </a:lnTo>
                <a:cubicBezTo>
                  <a:pt x="1980143" y="3116818"/>
                  <a:pt x="1971923" y="3110389"/>
                  <a:pt x="1961874" y="3110389"/>
                </a:cubicBezTo>
                <a:cubicBezTo>
                  <a:pt x="1951825" y="3110389"/>
                  <a:pt x="1937671" y="3108112"/>
                  <a:pt x="1930422" y="3105331"/>
                </a:cubicBezTo>
                <a:cubicBezTo>
                  <a:pt x="1923164" y="3102550"/>
                  <a:pt x="1914249" y="3103264"/>
                  <a:pt x="1910591" y="3106922"/>
                </a:cubicBezTo>
                <a:close/>
                <a:moveTo>
                  <a:pt x="2149212" y="3107684"/>
                </a:moveTo>
                <a:cubicBezTo>
                  <a:pt x="2117646" y="3112465"/>
                  <a:pt x="2113588" y="3139021"/>
                  <a:pt x="2144449" y="3138831"/>
                </a:cubicBezTo>
                <a:cubicBezTo>
                  <a:pt x="2180816" y="3138611"/>
                  <a:pt x="2208743" y="3127839"/>
                  <a:pt x="2208743" y="3114037"/>
                </a:cubicBezTo>
                <a:cubicBezTo>
                  <a:pt x="2208743" y="3100978"/>
                  <a:pt x="2199799" y="3100026"/>
                  <a:pt x="2149212" y="3107684"/>
                </a:cubicBezTo>
                <a:close/>
                <a:moveTo>
                  <a:pt x="1140495" y="3131258"/>
                </a:moveTo>
                <a:cubicBezTo>
                  <a:pt x="1137838" y="3171520"/>
                  <a:pt x="1136980" y="3175673"/>
                  <a:pt x="1129913" y="3182741"/>
                </a:cubicBezTo>
                <a:cubicBezTo>
                  <a:pt x="1119388" y="3193266"/>
                  <a:pt x="1121455" y="3243739"/>
                  <a:pt x="1132418" y="3243739"/>
                </a:cubicBezTo>
                <a:cubicBezTo>
                  <a:pt x="1141971" y="3243739"/>
                  <a:pt x="1146172" y="3224879"/>
                  <a:pt x="1143562" y="3193732"/>
                </a:cubicBezTo>
                <a:cubicBezTo>
                  <a:pt x="1142800" y="3184570"/>
                  <a:pt x="1146401" y="3177064"/>
                  <a:pt x="1151582" y="3177064"/>
                </a:cubicBezTo>
                <a:cubicBezTo>
                  <a:pt x="1163907" y="3177064"/>
                  <a:pt x="1163812" y="3122781"/>
                  <a:pt x="1151468" y="3115151"/>
                </a:cubicBezTo>
                <a:cubicBezTo>
                  <a:pt x="1146229" y="3111913"/>
                  <a:pt x="1141286" y="3119161"/>
                  <a:pt x="1140495" y="3131258"/>
                </a:cubicBezTo>
                <a:close/>
                <a:moveTo>
                  <a:pt x="1348473" y="3116580"/>
                </a:moveTo>
                <a:cubicBezTo>
                  <a:pt x="1338872" y="3126181"/>
                  <a:pt x="1340568" y="3175073"/>
                  <a:pt x="1350721" y="3181350"/>
                </a:cubicBezTo>
                <a:cubicBezTo>
                  <a:pt x="1362542" y="3188656"/>
                  <a:pt x="1374772" y="3129858"/>
                  <a:pt x="1363723" y="3118809"/>
                </a:cubicBezTo>
                <a:cubicBezTo>
                  <a:pt x="1358922" y="3114008"/>
                  <a:pt x="1352055" y="3112999"/>
                  <a:pt x="1348473" y="3116580"/>
                </a:cubicBezTo>
                <a:close/>
                <a:moveTo>
                  <a:pt x="1564043" y="3127039"/>
                </a:moveTo>
                <a:cubicBezTo>
                  <a:pt x="1560776" y="3136221"/>
                  <a:pt x="1556309" y="3147041"/>
                  <a:pt x="1554109" y="3151099"/>
                </a:cubicBezTo>
                <a:cubicBezTo>
                  <a:pt x="1550222" y="3158261"/>
                  <a:pt x="1636052" y="3200867"/>
                  <a:pt x="1641615" y="3194533"/>
                </a:cubicBezTo>
                <a:cubicBezTo>
                  <a:pt x="1643148" y="3192780"/>
                  <a:pt x="1647092" y="3182569"/>
                  <a:pt x="1650378" y="3171835"/>
                </a:cubicBezTo>
                <a:lnTo>
                  <a:pt x="1656359" y="3152318"/>
                </a:lnTo>
                <a:lnTo>
                  <a:pt x="1613173" y="3131334"/>
                </a:lnTo>
                <a:lnTo>
                  <a:pt x="1569987" y="3110351"/>
                </a:lnTo>
                <a:lnTo>
                  <a:pt x="1564043" y="3127039"/>
                </a:lnTo>
                <a:close/>
                <a:moveTo>
                  <a:pt x="2012004" y="3125086"/>
                </a:moveTo>
                <a:cubicBezTo>
                  <a:pt x="2003984" y="3146003"/>
                  <a:pt x="2008842" y="3147936"/>
                  <a:pt x="2054143" y="3141860"/>
                </a:cubicBezTo>
                <a:cubicBezTo>
                  <a:pt x="2079260" y="3138488"/>
                  <a:pt x="2094443" y="3131544"/>
                  <a:pt x="2094443" y="3123419"/>
                </a:cubicBezTo>
                <a:cubicBezTo>
                  <a:pt x="2094443" y="3104226"/>
                  <a:pt x="2019433" y="3105741"/>
                  <a:pt x="2012004" y="3125086"/>
                </a:cubicBezTo>
                <a:close/>
                <a:moveTo>
                  <a:pt x="426160" y="3139440"/>
                </a:moveTo>
                <a:cubicBezTo>
                  <a:pt x="425388" y="3152270"/>
                  <a:pt x="424312" y="3169206"/>
                  <a:pt x="423779" y="3177064"/>
                </a:cubicBezTo>
                <a:cubicBezTo>
                  <a:pt x="423245" y="3184922"/>
                  <a:pt x="419750" y="3196047"/>
                  <a:pt x="416016" y="3201781"/>
                </a:cubicBezTo>
                <a:cubicBezTo>
                  <a:pt x="403138" y="3221546"/>
                  <a:pt x="396013" y="3291364"/>
                  <a:pt x="406872" y="3291364"/>
                </a:cubicBezTo>
                <a:cubicBezTo>
                  <a:pt x="412539" y="3291364"/>
                  <a:pt x="419740" y="3275295"/>
                  <a:pt x="422864" y="3255645"/>
                </a:cubicBezTo>
                <a:cubicBezTo>
                  <a:pt x="425989" y="3236005"/>
                  <a:pt x="433237" y="3201477"/>
                  <a:pt x="438971" y="3178921"/>
                </a:cubicBezTo>
                <a:lnTo>
                  <a:pt x="449391" y="3137926"/>
                </a:lnTo>
                <a:lnTo>
                  <a:pt x="438476" y="3127010"/>
                </a:lnTo>
                <a:lnTo>
                  <a:pt x="427570" y="3116104"/>
                </a:lnTo>
                <a:lnTo>
                  <a:pt x="426160" y="3139440"/>
                </a:lnTo>
                <a:close/>
                <a:moveTo>
                  <a:pt x="700842" y="3146107"/>
                </a:moveTo>
                <a:cubicBezTo>
                  <a:pt x="695727" y="3171977"/>
                  <a:pt x="699585" y="3180341"/>
                  <a:pt x="743685" y="3238976"/>
                </a:cubicBezTo>
                <a:cubicBezTo>
                  <a:pt x="756516" y="3256026"/>
                  <a:pt x="758725" y="3262408"/>
                  <a:pt x="749172" y="3254807"/>
                </a:cubicBezTo>
                <a:lnTo>
                  <a:pt x="733151" y="3242053"/>
                </a:lnTo>
                <a:lnTo>
                  <a:pt x="726607" y="3268152"/>
                </a:lnTo>
                <a:cubicBezTo>
                  <a:pt x="722864" y="3283049"/>
                  <a:pt x="724740" y="3301737"/>
                  <a:pt x="730979" y="3311719"/>
                </a:cubicBezTo>
                <a:cubicBezTo>
                  <a:pt x="745962" y="3335712"/>
                  <a:pt x="744666" y="3343618"/>
                  <a:pt x="728026" y="3329807"/>
                </a:cubicBezTo>
                <a:cubicBezTo>
                  <a:pt x="720397" y="3323482"/>
                  <a:pt x="709681" y="3321063"/>
                  <a:pt x="704214" y="3324444"/>
                </a:cubicBezTo>
                <a:cubicBezTo>
                  <a:pt x="698584" y="3327921"/>
                  <a:pt x="694270" y="3322415"/>
                  <a:pt x="694270" y="3311757"/>
                </a:cubicBezTo>
                <a:cubicBezTo>
                  <a:pt x="694270" y="3301394"/>
                  <a:pt x="691403" y="3285439"/>
                  <a:pt x="687888" y="3276295"/>
                </a:cubicBezTo>
                <a:cubicBezTo>
                  <a:pt x="683878" y="3265846"/>
                  <a:pt x="685221" y="3261960"/>
                  <a:pt x="691488" y="3265837"/>
                </a:cubicBezTo>
                <a:cubicBezTo>
                  <a:pt x="697289" y="3269418"/>
                  <a:pt x="703938" y="3259674"/>
                  <a:pt x="707357" y="3242605"/>
                </a:cubicBezTo>
                <a:cubicBezTo>
                  <a:pt x="713224" y="3213278"/>
                  <a:pt x="708910" y="3196114"/>
                  <a:pt x="695679" y="3196114"/>
                </a:cubicBezTo>
                <a:cubicBezTo>
                  <a:pt x="687897" y="3196114"/>
                  <a:pt x="665695" y="3272504"/>
                  <a:pt x="665695" y="3299298"/>
                </a:cubicBezTo>
                <a:cubicBezTo>
                  <a:pt x="665695" y="3316548"/>
                  <a:pt x="721311" y="3396139"/>
                  <a:pt x="733370" y="3396139"/>
                </a:cubicBezTo>
                <a:cubicBezTo>
                  <a:pt x="736913" y="3396139"/>
                  <a:pt x="742009" y="3382213"/>
                  <a:pt x="744705" y="3365182"/>
                </a:cubicBezTo>
                <a:cubicBezTo>
                  <a:pt x="747400" y="3348152"/>
                  <a:pt x="755887" y="3306566"/>
                  <a:pt x="763583" y="3272752"/>
                </a:cubicBezTo>
                <a:lnTo>
                  <a:pt x="777566" y="3211278"/>
                </a:lnTo>
                <a:lnTo>
                  <a:pt x="747829" y="3165767"/>
                </a:lnTo>
                <a:cubicBezTo>
                  <a:pt x="731465" y="3140735"/>
                  <a:pt x="715368" y="3120181"/>
                  <a:pt x="712053" y="3120085"/>
                </a:cubicBezTo>
                <a:cubicBezTo>
                  <a:pt x="708729" y="3119990"/>
                  <a:pt x="703690" y="3131706"/>
                  <a:pt x="700842" y="3146107"/>
                </a:cubicBezTo>
                <a:close/>
                <a:moveTo>
                  <a:pt x="1452305" y="3127057"/>
                </a:moveTo>
                <a:cubicBezTo>
                  <a:pt x="1437970" y="3141393"/>
                  <a:pt x="1449448" y="3168444"/>
                  <a:pt x="1475594" y="3181969"/>
                </a:cubicBezTo>
                <a:cubicBezTo>
                  <a:pt x="1505826" y="3197600"/>
                  <a:pt x="1522943" y="3194247"/>
                  <a:pt x="1522943" y="3172682"/>
                </a:cubicBezTo>
                <a:cubicBezTo>
                  <a:pt x="1522943" y="3158376"/>
                  <a:pt x="1460992" y="3118361"/>
                  <a:pt x="1452305" y="3127057"/>
                </a:cubicBezTo>
                <a:close/>
                <a:moveTo>
                  <a:pt x="2269074" y="3131763"/>
                </a:moveTo>
                <a:cubicBezTo>
                  <a:pt x="2242252" y="3138230"/>
                  <a:pt x="2227783" y="3147498"/>
                  <a:pt x="2224421" y="3160367"/>
                </a:cubicBezTo>
                <a:lnTo>
                  <a:pt x="2219439" y="3179407"/>
                </a:lnTo>
                <a:lnTo>
                  <a:pt x="2262188" y="3174587"/>
                </a:lnTo>
                <a:cubicBezTo>
                  <a:pt x="2285695" y="3171939"/>
                  <a:pt x="2306336" y="3168196"/>
                  <a:pt x="2308041" y="3166272"/>
                </a:cubicBezTo>
                <a:cubicBezTo>
                  <a:pt x="2316433" y="3156833"/>
                  <a:pt x="2323338" y="3120057"/>
                  <a:pt x="2316537" y="3121057"/>
                </a:cubicBezTo>
                <a:cubicBezTo>
                  <a:pt x="2312261" y="3121685"/>
                  <a:pt x="2290896" y="3126505"/>
                  <a:pt x="2269074" y="3131763"/>
                </a:cubicBezTo>
                <a:close/>
                <a:moveTo>
                  <a:pt x="643740" y="3135525"/>
                </a:moveTo>
                <a:cubicBezTo>
                  <a:pt x="633805" y="3145450"/>
                  <a:pt x="635777" y="3194161"/>
                  <a:pt x="646368" y="3200705"/>
                </a:cubicBezTo>
                <a:cubicBezTo>
                  <a:pt x="659189" y="3208630"/>
                  <a:pt x="669324" y="3162814"/>
                  <a:pt x="658884" y="3144145"/>
                </a:cubicBezTo>
                <a:cubicBezTo>
                  <a:pt x="654188" y="3135763"/>
                  <a:pt x="647378" y="3131887"/>
                  <a:pt x="643740" y="3135525"/>
                </a:cubicBezTo>
                <a:close/>
                <a:moveTo>
                  <a:pt x="1246718" y="3153251"/>
                </a:moveTo>
                <a:cubicBezTo>
                  <a:pt x="1246718" y="3166348"/>
                  <a:pt x="1248366" y="3177064"/>
                  <a:pt x="1250366" y="3177064"/>
                </a:cubicBezTo>
                <a:cubicBezTo>
                  <a:pt x="1252376" y="3177064"/>
                  <a:pt x="1256071" y="3166348"/>
                  <a:pt x="1258576" y="3153251"/>
                </a:cubicBezTo>
                <a:cubicBezTo>
                  <a:pt x="1261082" y="3140154"/>
                  <a:pt x="1259434" y="3129439"/>
                  <a:pt x="1254919" y="3129439"/>
                </a:cubicBezTo>
                <a:cubicBezTo>
                  <a:pt x="1250413" y="3129439"/>
                  <a:pt x="1246718" y="3140154"/>
                  <a:pt x="1246718" y="3153251"/>
                </a:cubicBezTo>
                <a:close/>
                <a:moveTo>
                  <a:pt x="367410" y="3172854"/>
                </a:moveTo>
                <a:cubicBezTo>
                  <a:pt x="364390" y="3191485"/>
                  <a:pt x="364581" y="3213678"/>
                  <a:pt x="367829" y="3222165"/>
                </a:cubicBezTo>
                <a:lnTo>
                  <a:pt x="373753" y="3237586"/>
                </a:lnTo>
                <a:lnTo>
                  <a:pt x="380945" y="3219231"/>
                </a:lnTo>
                <a:cubicBezTo>
                  <a:pt x="390994" y="3193561"/>
                  <a:pt x="391165" y="3138964"/>
                  <a:pt x="381192" y="3138964"/>
                </a:cubicBezTo>
                <a:cubicBezTo>
                  <a:pt x="376639" y="3138964"/>
                  <a:pt x="370439" y="3154213"/>
                  <a:pt x="367410" y="3172854"/>
                </a:cubicBezTo>
                <a:close/>
                <a:moveTo>
                  <a:pt x="913592" y="3177892"/>
                </a:moveTo>
                <a:cubicBezTo>
                  <a:pt x="907630" y="3201010"/>
                  <a:pt x="899019" y="3232785"/>
                  <a:pt x="894457" y="3248501"/>
                </a:cubicBezTo>
                <a:cubicBezTo>
                  <a:pt x="889894" y="3264218"/>
                  <a:pt x="878759" y="3312624"/>
                  <a:pt x="869711" y="3356067"/>
                </a:cubicBezTo>
                <a:lnTo>
                  <a:pt x="853261" y="3435067"/>
                </a:lnTo>
                <a:lnTo>
                  <a:pt x="885684" y="3470348"/>
                </a:lnTo>
                <a:lnTo>
                  <a:pt x="918107" y="3505638"/>
                </a:lnTo>
                <a:lnTo>
                  <a:pt x="889008" y="3479464"/>
                </a:lnTo>
                <a:cubicBezTo>
                  <a:pt x="855099" y="3448955"/>
                  <a:pt x="846670" y="3447069"/>
                  <a:pt x="846670" y="3469957"/>
                </a:cubicBezTo>
                <a:cubicBezTo>
                  <a:pt x="846670" y="3479121"/>
                  <a:pt x="861214" y="3498228"/>
                  <a:pt x="878978" y="3512410"/>
                </a:cubicBezTo>
                <a:lnTo>
                  <a:pt x="911287" y="3538185"/>
                </a:lnTo>
                <a:lnTo>
                  <a:pt x="921841" y="3496285"/>
                </a:lnTo>
                <a:cubicBezTo>
                  <a:pt x="936843" y="3436715"/>
                  <a:pt x="935652" y="3431401"/>
                  <a:pt x="903143" y="3412893"/>
                </a:cubicBezTo>
                <a:cubicBezTo>
                  <a:pt x="883912" y="3401949"/>
                  <a:pt x="876559" y="3392243"/>
                  <a:pt x="881503" y="3384318"/>
                </a:cubicBezTo>
                <a:cubicBezTo>
                  <a:pt x="885627" y="3377727"/>
                  <a:pt x="890437" y="3365897"/>
                  <a:pt x="892190" y="3358039"/>
                </a:cubicBezTo>
                <a:cubicBezTo>
                  <a:pt x="902839" y="3310385"/>
                  <a:pt x="905801" y="3293869"/>
                  <a:pt x="907115" y="3274695"/>
                </a:cubicBezTo>
                <a:cubicBezTo>
                  <a:pt x="907925" y="3262903"/>
                  <a:pt x="911802" y="3253264"/>
                  <a:pt x="915726" y="3253264"/>
                </a:cubicBezTo>
                <a:cubicBezTo>
                  <a:pt x="919650" y="3253264"/>
                  <a:pt x="922870" y="3245510"/>
                  <a:pt x="922870" y="3236033"/>
                </a:cubicBezTo>
                <a:cubicBezTo>
                  <a:pt x="922870" y="3226556"/>
                  <a:pt x="929166" y="3210487"/>
                  <a:pt x="936852" y="3200314"/>
                </a:cubicBezTo>
                <a:lnTo>
                  <a:pt x="950835" y="3181826"/>
                </a:lnTo>
                <a:lnTo>
                  <a:pt x="951292" y="3205639"/>
                </a:lnTo>
                <a:cubicBezTo>
                  <a:pt x="951530" y="3218736"/>
                  <a:pt x="955415" y="3235271"/>
                  <a:pt x="959920" y="3242377"/>
                </a:cubicBezTo>
                <a:lnTo>
                  <a:pt x="968112" y="3255302"/>
                </a:lnTo>
                <a:lnTo>
                  <a:pt x="974960" y="3244215"/>
                </a:lnTo>
                <a:cubicBezTo>
                  <a:pt x="984885" y="3228166"/>
                  <a:pt x="973684" y="3195466"/>
                  <a:pt x="947368" y="3163605"/>
                </a:cubicBezTo>
                <a:lnTo>
                  <a:pt x="924441" y="3135859"/>
                </a:lnTo>
                <a:lnTo>
                  <a:pt x="913592" y="3177892"/>
                </a:lnTo>
                <a:close/>
                <a:moveTo>
                  <a:pt x="1795196" y="3154613"/>
                </a:moveTo>
                <a:cubicBezTo>
                  <a:pt x="1787852" y="3173768"/>
                  <a:pt x="1787347" y="3173330"/>
                  <a:pt x="1825371" y="3181474"/>
                </a:cubicBezTo>
                <a:lnTo>
                  <a:pt x="1856337" y="3188103"/>
                </a:lnTo>
                <a:lnTo>
                  <a:pt x="1862480" y="3172101"/>
                </a:lnTo>
                <a:cubicBezTo>
                  <a:pt x="1866014" y="3162891"/>
                  <a:pt x="1862976" y="3152518"/>
                  <a:pt x="1855327" y="3147670"/>
                </a:cubicBezTo>
                <a:cubicBezTo>
                  <a:pt x="1833782" y="3134039"/>
                  <a:pt x="1801673" y="3137745"/>
                  <a:pt x="1795196" y="3154613"/>
                </a:cubicBezTo>
                <a:close/>
                <a:moveTo>
                  <a:pt x="517638" y="3180731"/>
                </a:moveTo>
                <a:cubicBezTo>
                  <a:pt x="514257" y="3198762"/>
                  <a:pt x="514666" y="3223527"/>
                  <a:pt x="518562" y="3235767"/>
                </a:cubicBezTo>
                <a:lnTo>
                  <a:pt x="525639" y="3258026"/>
                </a:lnTo>
                <a:lnTo>
                  <a:pt x="533088" y="3238976"/>
                </a:lnTo>
                <a:cubicBezTo>
                  <a:pt x="543679" y="3211878"/>
                  <a:pt x="543517" y="3160157"/>
                  <a:pt x="532830" y="3153547"/>
                </a:cubicBezTo>
                <a:cubicBezTo>
                  <a:pt x="527849" y="3150470"/>
                  <a:pt x="521019" y="3162710"/>
                  <a:pt x="517638" y="3180731"/>
                </a:cubicBezTo>
                <a:close/>
                <a:moveTo>
                  <a:pt x="1891856" y="3166777"/>
                </a:moveTo>
                <a:cubicBezTo>
                  <a:pt x="1885398" y="3191475"/>
                  <a:pt x="1891370" y="3196114"/>
                  <a:pt x="1929641" y="3196114"/>
                </a:cubicBezTo>
                <a:cubicBezTo>
                  <a:pt x="1949739" y="3196114"/>
                  <a:pt x="1963798" y="3190637"/>
                  <a:pt x="1967332" y="3181417"/>
                </a:cubicBezTo>
                <a:cubicBezTo>
                  <a:pt x="1974447" y="3162862"/>
                  <a:pt x="1973113" y="3161852"/>
                  <a:pt x="1931299" y="3154299"/>
                </a:cubicBezTo>
                <a:lnTo>
                  <a:pt x="1896751" y="3148060"/>
                </a:lnTo>
                <a:lnTo>
                  <a:pt x="1891856" y="3166777"/>
                </a:lnTo>
                <a:close/>
                <a:moveTo>
                  <a:pt x="2119846" y="3154842"/>
                </a:moveTo>
                <a:cubicBezTo>
                  <a:pt x="2116350" y="3158328"/>
                  <a:pt x="2113493" y="3168939"/>
                  <a:pt x="2113493" y="3178416"/>
                </a:cubicBezTo>
                <a:lnTo>
                  <a:pt x="2113493" y="3195638"/>
                </a:lnTo>
                <a:lnTo>
                  <a:pt x="2144449" y="3190284"/>
                </a:lnTo>
                <a:cubicBezTo>
                  <a:pt x="2192655" y="3181960"/>
                  <a:pt x="2199218" y="3178702"/>
                  <a:pt x="2199218" y="3163072"/>
                </a:cubicBezTo>
                <a:lnTo>
                  <a:pt x="2199218" y="3148489"/>
                </a:lnTo>
                <a:lnTo>
                  <a:pt x="2162709" y="3148489"/>
                </a:lnTo>
                <a:cubicBezTo>
                  <a:pt x="2142620" y="3148489"/>
                  <a:pt x="2123332" y="3151346"/>
                  <a:pt x="2119846" y="3154842"/>
                </a:cubicBezTo>
                <a:close/>
                <a:moveTo>
                  <a:pt x="2373602" y="3160205"/>
                </a:moveTo>
                <a:cubicBezTo>
                  <a:pt x="2345884" y="3169110"/>
                  <a:pt x="2325729" y="3192447"/>
                  <a:pt x="2336464" y="3203191"/>
                </a:cubicBezTo>
                <a:cubicBezTo>
                  <a:pt x="2346655" y="3213373"/>
                  <a:pt x="2407130" y="3184369"/>
                  <a:pt x="2411635" y="3167129"/>
                </a:cubicBezTo>
                <a:cubicBezTo>
                  <a:pt x="2417045" y="3146460"/>
                  <a:pt x="2416616" y="3146384"/>
                  <a:pt x="2373602" y="3160205"/>
                </a:cubicBezTo>
                <a:close/>
                <a:moveTo>
                  <a:pt x="1015384" y="3183808"/>
                </a:moveTo>
                <a:cubicBezTo>
                  <a:pt x="1010336" y="3210097"/>
                  <a:pt x="1021594" y="3234214"/>
                  <a:pt x="1038911" y="3234214"/>
                </a:cubicBezTo>
                <a:cubicBezTo>
                  <a:pt x="1051503" y="3234214"/>
                  <a:pt x="1044245" y="3165005"/>
                  <a:pt x="1031215" y="3160728"/>
                </a:cubicBezTo>
                <a:cubicBezTo>
                  <a:pt x="1025319" y="3158795"/>
                  <a:pt x="1018194" y="3169187"/>
                  <a:pt x="1015384" y="3183808"/>
                </a:cubicBezTo>
                <a:close/>
                <a:moveTo>
                  <a:pt x="1186377" y="3178721"/>
                </a:moveTo>
                <a:cubicBezTo>
                  <a:pt x="1180157" y="3202505"/>
                  <a:pt x="1186786" y="3218002"/>
                  <a:pt x="1199750" y="3209992"/>
                </a:cubicBezTo>
                <a:cubicBezTo>
                  <a:pt x="1211037" y="3203019"/>
                  <a:pt x="1211428" y="3158014"/>
                  <a:pt x="1200207" y="3158014"/>
                </a:cubicBezTo>
                <a:cubicBezTo>
                  <a:pt x="1195578" y="3158014"/>
                  <a:pt x="1189349" y="3167329"/>
                  <a:pt x="1186377" y="3178721"/>
                </a:cubicBezTo>
                <a:close/>
                <a:moveTo>
                  <a:pt x="1276074" y="3175607"/>
                </a:moveTo>
                <a:cubicBezTo>
                  <a:pt x="1269597" y="3187703"/>
                  <a:pt x="1270083" y="3196619"/>
                  <a:pt x="1277645" y="3204182"/>
                </a:cubicBezTo>
                <a:cubicBezTo>
                  <a:pt x="1283989" y="3210525"/>
                  <a:pt x="1284608" y="3215164"/>
                  <a:pt x="1279103" y="3215164"/>
                </a:cubicBezTo>
                <a:cubicBezTo>
                  <a:pt x="1273864" y="3215164"/>
                  <a:pt x="1264511" y="3210087"/>
                  <a:pt x="1258310" y="3203896"/>
                </a:cubicBezTo>
                <a:cubicBezTo>
                  <a:pt x="1245394" y="3190980"/>
                  <a:pt x="1241736" y="3193390"/>
                  <a:pt x="1234011" y="3219926"/>
                </a:cubicBezTo>
                <a:lnTo>
                  <a:pt x="1228468" y="3238976"/>
                </a:lnTo>
                <a:lnTo>
                  <a:pt x="1252538" y="3256579"/>
                </a:lnTo>
                <a:cubicBezTo>
                  <a:pt x="1280579" y="3277105"/>
                  <a:pt x="1281551" y="3276619"/>
                  <a:pt x="1287685" y="3238976"/>
                </a:cubicBezTo>
                <a:cubicBezTo>
                  <a:pt x="1290257" y="3223260"/>
                  <a:pt x="1295410" y="3198610"/>
                  <a:pt x="1299143" y="3184207"/>
                </a:cubicBezTo>
                <a:cubicBezTo>
                  <a:pt x="1306973" y="3154004"/>
                  <a:pt x="1290847" y="3147993"/>
                  <a:pt x="1276074" y="3175607"/>
                </a:cubicBezTo>
                <a:close/>
                <a:moveTo>
                  <a:pt x="1386316" y="3179026"/>
                </a:moveTo>
                <a:cubicBezTo>
                  <a:pt x="1380020" y="3203134"/>
                  <a:pt x="1383916" y="3210268"/>
                  <a:pt x="1398480" y="3201267"/>
                </a:cubicBezTo>
                <a:cubicBezTo>
                  <a:pt x="1410710" y="3193714"/>
                  <a:pt x="1412148" y="3158014"/>
                  <a:pt x="1400232" y="3158014"/>
                </a:cubicBezTo>
                <a:cubicBezTo>
                  <a:pt x="1395603" y="3158014"/>
                  <a:pt x="1389345" y="3167472"/>
                  <a:pt x="1386316" y="3179026"/>
                </a:cubicBezTo>
                <a:close/>
                <a:moveTo>
                  <a:pt x="1680915" y="3165139"/>
                </a:moveTo>
                <a:cubicBezTo>
                  <a:pt x="1664627" y="3181436"/>
                  <a:pt x="1677962" y="3205029"/>
                  <a:pt x="1709318" y="3215373"/>
                </a:cubicBezTo>
                <a:cubicBezTo>
                  <a:pt x="1747057" y="3227832"/>
                  <a:pt x="1748352" y="3227432"/>
                  <a:pt x="1753019" y="3202019"/>
                </a:cubicBezTo>
                <a:lnTo>
                  <a:pt x="1756305" y="3184122"/>
                </a:lnTo>
                <a:lnTo>
                  <a:pt x="1721396" y="3171844"/>
                </a:lnTo>
                <a:cubicBezTo>
                  <a:pt x="1702194" y="3165091"/>
                  <a:pt x="1683982" y="3162081"/>
                  <a:pt x="1680915" y="3165139"/>
                </a:cubicBezTo>
                <a:close/>
                <a:moveTo>
                  <a:pt x="1999193" y="3177607"/>
                </a:moveTo>
                <a:lnTo>
                  <a:pt x="1999193" y="3197209"/>
                </a:lnTo>
                <a:lnTo>
                  <a:pt x="2039588" y="3194275"/>
                </a:lnTo>
                <a:lnTo>
                  <a:pt x="2079993" y="3191351"/>
                </a:lnTo>
                <a:lnTo>
                  <a:pt x="2083156" y="3174682"/>
                </a:lnTo>
                <a:lnTo>
                  <a:pt x="2086318" y="3158014"/>
                </a:lnTo>
                <a:lnTo>
                  <a:pt x="2042751" y="3158014"/>
                </a:lnTo>
                <a:lnTo>
                  <a:pt x="1999193" y="3158014"/>
                </a:lnTo>
                <a:lnTo>
                  <a:pt x="1999193" y="3177607"/>
                </a:lnTo>
                <a:close/>
                <a:moveTo>
                  <a:pt x="2475748" y="3173082"/>
                </a:moveTo>
                <a:cubicBezTo>
                  <a:pt x="2441582" y="3187903"/>
                  <a:pt x="2428218" y="3201715"/>
                  <a:pt x="2427961" y="3222431"/>
                </a:cubicBezTo>
                <a:lnTo>
                  <a:pt x="2427818" y="3234471"/>
                </a:lnTo>
                <a:lnTo>
                  <a:pt x="2463537" y="3219745"/>
                </a:lnTo>
                <a:cubicBezTo>
                  <a:pt x="2497474" y="3205753"/>
                  <a:pt x="2523068" y="3182522"/>
                  <a:pt x="2523068" y="3165720"/>
                </a:cubicBezTo>
                <a:cubicBezTo>
                  <a:pt x="2523068" y="3155071"/>
                  <a:pt x="2514029" y="3156480"/>
                  <a:pt x="2475748" y="3173082"/>
                </a:cubicBezTo>
                <a:close/>
                <a:moveTo>
                  <a:pt x="2576189" y="3176492"/>
                </a:moveTo>
                <a:cubicBezTo>
                  <a:pt x="2547823" y="3195190"/>
                  <a:pt x="2525325" y="3224689"/>
                  <a:pt x="2539432" y="3224689"/>
                </a:cubicBezTo>
                <a:cubicBezTo>
                  <a:pt x="2552729" y="3224689"/>
                  <a:pt x="2618318" y="3176893"/>
                  <a:pt x="2618318" y="3167196"/>
                </a:cubicBezTo>
                <a:cubicBezTo>
                  <a:pt x="2618318" y="3153575"/>
                  <a:pt x="2607240" y="3156023"/>
                  <a:pt x="2576189" y="3176492"/>
                </a:cubicBezTo>
                <a:close/>
                <a:moveTo>
                  <a:pt x="316346" y="3186236"/>
                </a:moveTo>
                <a:cubicBezTo>
                  <a:pt x="310974" y="3199133"/>
                  <a:pt x="308793" y="3218107"/>
                  <a:pt x="311479" y="3228394"/>
                </a:cubicBezTo>
                <a:lnTo>
                  <a:pt x="316365" y="3247101"/>
                </a:lnTo>
                <a:lnTo>
                  <a:pt x="324757" y="3224432"/>
                </a:lnTo>
                <a:cubicBezTo>
                  <a:pt x="329367" y="3211963"/>
                  <a:pt x="331558" y="3192999"/>
                  <a:pt x="329615" y="3182274"/>
                </a:cubicBezTo>
                <a:lnTo>
                  <a:pt x="326100" y="3162776"/>
                </a:lnTo>
                <a:lnTo>
                  <a:pt x="316346" y="3186236"/>
                </a:lnTo>
                <a:close/>
                <a:moveTo>
                  <a:pt x="466622" y="3217545"/>
                </a:moveTo>
                <a:lnTo>
                  <a:pt x="467565" y="3258026"/>
                </a:lnTo>
                <a:lnTo>
                  <a:pt x="475195" y="3234214"/>
                </a:lnTo>
                <a:cubicBezTo>
                  <a:pt x="486177" y="3199933"/>
                  <a:pt x="486177" y="3177064"/>
                  <a:pt x="475195" y="3177064"/>
                </a:cubicBezTo>
                <a:cubicBezTo>
                  <a:pt x="469956" y="3177064"/>
                  <a:pt x="466098" y="3195285"/>
                  <a:pt x="466622" y="3217545"/>
                </a:cubicBezTo>
                <a:close/>
                <a:moveTo>
                  <a:pt x="1434722" y="3201724"/>
                </a:moveTo>
                <a:lnTo>
                  <a:pt x="1430007" y="3226375"/>
                </a:lnTo>
                <a:lnTo>
                  <a:pt x="1459135" y="3244091"/>
                </a:lnTo>
                <a:cubicBezTo>
                  <a:pt x="1491548" y="3263799"/>
                  <a:pt x="1499321" y="3262265"/>
                  <a:pt x="1506522" y="3234719"/>
                </a:cubicBezTo>
                <a:lnTo>
                  <a:pt x="1511446" y="3215878"/>
                </a:lnTo>
                <a:lnTo>
                  <a:pt x="1478547" y="3196476"/>
                </a:lnTo>
                <a:cubicBezTo>
                  <a:pt x="1437846" y="3172463"/>
                  <a:pt x="1440380" y="3172159"/>
                  <a:pt x="1434722" y="3201724"/>
                </a:cubicBezTo>
                <a:close/>
                <a:moveTo>
                  <a:pt x="1547670" y="3192399"/>
                </a:moveTo>
                <a:cubicBezTo>
                  <a:pt x="1544203" y="3201429"/>
                  <a:pt x="1544726" y="3211992"/>
                  <a:pt x="1548822" y="3215869"/>
                </a:cubicBezTo>
                <a:cubicBezTo>
                  <a:pt x="1562186" y="3228508"/>
                  <a:pt x="1626022" y="3251787"/>
                  <a:pt x="1631699" y="3246101"/>
                </a:cubicBezTo>
                <a:cubicBezTo>
                  <a:pt x="1645834" y="3231976"/>
                  <a:pt x="1634966" y="3206677"/>
                  <a:pt x="1611049" y="3198019"/>
                </a:cubicBezTo>
                <a:cubicBezTo>
                  <a:pt x="1596647" y="3192809"/>
                  <a:pt x="1577912" y="3185713"/>
                  <a:pt x="1569415" y="3182255"/>
                </a:cubicBezTo>
                <a:cubicBezTo>
                  <a:pt x="1559490" y="3178216"/>
                  <a:pt x="1551727" y="3181836"/>
                  <a:pt x="1547670" y="3192399"/>
                </a:cubicBezTo>
                <a:close/>
                <a:moveTo>
                  <a:pt x="2259616" y="3188923"/>
                </a:moveTo>
                <a:cubicBezTo>
                  <a:pt x="2237775" y="3193314"/>
                  <a:pt x="2217382" y="3203734"/>
                  <a:pt x="2214153" y="3212154"/>
                </a:cubicBezTo>
                <a:cubicBezTo>
                  <a:pt x="2205952" y="3233509"/>
                  <a:pt x="2211629" y="3236319"/>
                  <a:pt x="2248872" y="3229337"/>
                </a:cubicBezTo>
                <a:cubicBezTo>
                  <a:pt x="2291115" y="3221412"/>
                  <a:pt x="2306650" y="3211335"/>
                  <a:pt x="2302545" y="3194533"/>
                </a:cubicBezTo>
                <a:lnTo>
                  <a:pt x="2299230" y="3180950"/>
                </a:lnTo>
                <a:lnTo>
                  <a:pt x="2259616" y="3188923"/>
                </a:lnTo>
                <a:close/>
                <a:moveTo>
                  <a:pt x="1329052" y="3207820"/>
                </a:moveTo>
                <a:lnTo>
                  <a:pt x="1323337" y="3229451"/>
                </a:lnTo>
                <a:lnTo>
                  <a:pt x="1344559" y="3245911"/>
                </a:lnTo>
                <a:cubicBezTo>
                  <a:pt x="1370829" y="3266284"/>
                  <a:pt x="1389593" y="3267361"/>
                  <a:pt x="1389593" y="3248501"/>
                </a:cubicBezTo>
                <a:cubicBezTo>
                  <a:pt x="1389593" y="3240643"/>
                  <a:pt x="1389974" y="3231461"/>
                  <a:pt x="1390450" y="3228099"/>
                </a:cubicBezTo>
                <a:cubicBezTo>
                  <a:pt x="1390917" y="3224736"/>
                  <a:pt x="1378582" y="3213935"/>
                  <a:pt x="1363037" y="3204086"/>
                </a:cubicBezTo>
                <a:lnTo>
                  <a:pt x="1334767" y="3186189"/>
                </a:lnTo>
                <a:lnTo>
                  <a:pt x="1329052" y="3207820"/>
                </a:lnTo>
                <a:close/>
                <a:moveTo>
                  <a:pt x="1785204" y="3194209"/>
                </a:moveTo>
                <a:cubicBezTo>
                  <a:pt x="1769678" y="3209725"/>
                  <a:pt x="1782642" y="3232337"/>
                  <a:pt x="1810217" y="3237852"/>
                </a:cubicBezTo>
                <a:cubicBezTo>
                  <a:pt x="1844650" y="3244739"/>
                  <a:pt x="1843897" y="3245082"/>
                  <a:pt x="1848269" y="3220517"/>
                </a:cubicBezTo>
                <a:lnTo>
                  <a:pt x="1851555" y="3202067"/>
                </a:lnTo>
                <a:lnTo>
                  <a:pt x="1820923" y="3195590"/>
                </a:lnTo>
                <a:cubicBezTo>
                  <a:pt x="1804064" y="3192037"/>
                  <a:pt x="1787995" y="3191409"/>
                  <a:pt x="1785204" y="3194209"/>
                </a:cubicBezTo>
                <a:close/>
                <a:moveTo>
                  <a:pt x="2137334" y="3203162"/>
                </a:moveTo>
                <a:cubicBezTo>
                  <a:pt x="2110521" y="3207106"/>
                  <a:pt x="2094919" y="3219498"/>
                  <a:pt x="2094586" y="3237138"/>
                </a:cubicBezTo>
                <a:cubicBezTo>
                  <a:pt x="2094509" y="3241377"/>
                  <a:pt x="2112664" y="3243520"/>
                  <a:pt x="2134924" y="3241900"/>
                </a:cubicBezTo>
                <a:lnTo>
                  <a:pt x="2175405" y="3238976"/>
                </a:lnTo>
                <a:lnTo>
                  <a:pt x="2178453" y="3217545"/>
                </a:lnTo>
                <a:cubicBezTo>
                  <a:pt x="2180120" y="3205753"/>
                  <a:pt x="2177977" y="3196752"/>
                  <a:pt x="2173691" y="3197543"/>
                </a:cubicBezTo>
                <a:cubicBezTo>
                  <a:pt x="2169395" y="3198324"/>
                  <a:pt x="2153031" y="3200857"/>
                  <a:pt x="2137334" y="3203162"/>
                </a:cubicBezTo>
                <a:close/>
                <a:moveTo>
                  <a:pt x="623299" y="3223212"/>
                </a:moveTo>
                <a:cubicBezTo>
                  <a:pt x="616412" y="3244920"/>
                  <a:pt x="626337" y="3274219"/>
                  <a:pt x="638120" y="3266932"/>
                </a:cubicBezTo>
                <a:cubicBezTo>
                  <a:pt x="649340" y="3259998"/>
                  <a:pt x="649112" y="3217812"/>
                  <a:pt x="637805" y="3210820"/>
                </a:cubicBezTo>
                <a:cubicBezTo>
                  <a:pt x="632948" y="3207820"/>
                  <a:pt x="626414" y="3213392"/>
                  <a:pt x="623299" y="3223212"/>
                </a:cubicBezTo>
                <a:close/>
                <a:moveTo>
                  <a:pt x="1878444" y="3220888"/>
                </a:moveTo>
                <a:cubicBezTo>
                  <a:pt x="1871320" y="3239462"/>
                  <a:pt x="1890494" y="3252921"/>
                  <a:pt x="1924355" y="3253121"/>
                </a:cubicBezTo>
                <a:cubicBezTo>
                  <a:pt x="1947196" y="3253254"/>
                  <a:pt x="1961093" y="3238605"/>
                  <a:pt x="1961093" y="3214383"/>
                </a:cubicBezTo>
                <a:cubicBezTo>
                  <a:pt x="1961093" y="3198305"/>
                  <a:pt x="1884807" y="3204305"/>
                  <a:pt x="1878444" y="3220888"/>
                </a:cubicBezTo>
                <a:close/>
                <a:moveTo>
                  <a:pt x="1989668" y="3214383"/>
                </a:moveTo>
                <a:cubicBezTo>
                  <a:pt x="1989668" y="3219193"/>
                  <a:pt x="1987067" y="3229908"/>
                  <a:pt x="1983886" y="3238195"/>
                </a:cubicBezTo>
                <a:lnTo>
                  <a:pt x="1978104" y="3253264"/>
                </a:lnTo>
                <a:lnTo>
                  <a:pt x="2021986" y="3253264"/>
                </a:lnTo>
                <a:cubicBezTo>
                  <a:pt x="2046122" y="3253264"/>
                  <a:pt x="2065868" y="3249330"/>
                  <a:pt x="2065868" y="3244520"/>
                </a:cubicBezTo>
                <a:cubicBezTo>
                  <a:pt x="2065868" y="3239710"/>
                  <a:pt x="2068468" y="3228994"/>
                  <a:pt x="2071649" y="3220707"/>
                </a:cubicBezTo>
                <a:lnTo>
                  <a:pt x="2077431" y="3205639"/>
                </a:lnTo>
                <a:lnTo>
                  <a:pt x="2033549" y="3205639"/>
                </a:lnTo>
                <a:cubicBezTo>
                  <a:pt x="2009413" y="3205639"/>
                  <a:pt x="1989668" y="3209573"/>
                  <a:pt x="1989668" y="3214383"/>
                </a:cubicBezTo>
                <a:close/>
                <a:moveTo>
                  <a:pt x="2354447" y="3212306"/>
                </a:moveTo>
                <a:cubicBezTo>
                  <a:pt x="2335082" y="3216059"/>
                  <a:pt x="2315280" y="3248673"/>
                  <a:pt x="2325910" y="3259303"/>
                </a:cubicBezTo>
                <a:cubicBezTo>
                  <a:pt x="2335235" y="3268637"/>
                  <a:pt x="2399243" y="3234690"/>
                  <a:pt x="2399243" y="3220412"/>
                </a:cubicBezTo>
                <a:cubicBezTo>
                  <a:pt x="2399243" y="3205648"/>
                  <a:pt x="2393833" y="3204667"/>
                  <a:pt x="2354447" y="3212306"/>
                </a:cubicBezTo>
                <a:close/>
                <a:moveTo>
                  <a:pt x="565892" y="3239110"/>
                </a:moveTo>
                <a:cubicBezTo>
                  <a:pt x="552728" y="3301013"/>
                  <a:pt x="538888" y="3355219"/>
                  <a:pt x="525982" y="3395320"/>
                </a:cubicBezTo>
                <a:cubicBezTo>
                  <a:pt x="518543" y="3418446"/>
                  <a:pt x="514552" y="3442821"/>
                  <a:pt x="517105" y="3449479"/>
                </a:cubicBezTo>
                <a:cubicBezTo>
                  <a:pt x="519657" y="3456137"/>
                  <a:pt x="517476" y="3463004"/>
                  <a:pt x="512256" y="3464747"/>
                </a:cubicBezTo>
                <a:cubicBezTo>
                  <a:pt x="507037" y="3466491"/>
                  <a:pt x="499188" y="3483740"/>
                  <a:pt x="494826" y="3503086"/>
                </a:cubicBezTo>
                <a:lnTo>
                  <a:pt x="486901" y="3538252"/>
                </a:lnTo>
                <a:lnTo>
                  <a:pt x="508427" y="3552358"/>
                </a:lnTo>
                <a:cubicBezTo>
                  <a:pt x="528678" y="3565627"/>
                  <a:pt x="644178" y="3615214"/>
                  <a:pt x="654827" y="3615214"/>
                </a:cubicBezTo>
                <a:cubicBezTo>
                  <a:pt x="657532" y="3615214"/>
                  <a:pt x="647388" y="3602326"/>
                  <a:pt x="632300" y="3586582"/>
                </a:cubicBezTo>
                <a:cubicBezTo>
                  <a:pt x="614107" y="3567589"/>
                  <a:pt x="599077" y="3559788"/>
                  <a:pt x="587656" y="3563407"/>
                </a:cubicBezTo>
                <a:lnTo>
                  <a:pt x="570445" y="3568875"/>
                </a:lnTo>
                <a:lnTo>
                  <a:pt x="570445" y="3545215"/>
                </a:lnTo>
                <a:cubicBezTo>
                  <a:pt x="570445" y="3530727"/>
                  <a:pt x="560872" y="3514582"/>
                  <a:pt x="545765" y="3503571"/>
                </a:cubicBezTo>
                <a:lnTo>
                  <a:pt x="521077" y="3485598"/>
                </a:lnTo>
                <a:lnTo>
                  <a:pt x="531840" y="3445631"/>
                </a:lnTo>
                <a:cubicBezTo>
                  <a:pt x="542689" y="3405340"/>
                  <a:pt x="560920" y="3391034"/>
                  <a:pt x="560920" y="3422809"/>
                </a:cubicBezTo>
                <a:cubicBezTo>
                  <a:pt x="560920" y="3432239"/>
                  <a:pt x="566282" y="3445726"/>
                  <a:pt x="572826" y="3452784"/>
                </a:cubicBezTo>
                <a:cubicBezTo>
                  <a:pt x="579808" y="3460299"/>
                  <a:pt x="580255" y="3463099"/>
                  <a:pt x="573912" y="3459556"/>
                </a:cubicBezTo>
                <a:cubicBezTo>
                  <a:pt x="562520" y="3453184"/>
                  <a:pt x="548670" y="3488798"/>
                  <a:pt x="557176" y="3502571"/>
                </a:cubicBezTo>
                <a:cubicBezTo>
                  <a:pt x="567997" y="3520069"/>
                  <a:pt x="577865" y="3508353"/>
                  <a:pt x="583856" y="3470929"/>
                </a:cubicBezTo>
                <a:lnTo>
                  <a:pt x="590171" y="3431419"/>
                </a:lnTo>
                <a:lnTo>
                  <a:pt x="572197" y="3411398"/>
                </a:lnTo>
                <a:cubicBezTo>
                  <a:pt x="540460" y="3376032"/>
                  <a:pt x="537955" y="3361906"/>
                  <a:pt x="568463" y="3390291"/>
                </a:cubicBezTo>
                <a:lnTo>
                  <a:pt x="598010" y="3417780"/>
                </a:lnTo>
                <a:lnTo>
                  <a:pt x="604335" y="3392576"/>
                </a:lnTo>
                <a:lnTo>
                  <a:pt x="610659" y="3367373"/>
                </a:lnTo>
                <a:lnTo>
                  <a:pt x="585789" y="3334769"/>
                </a:lnTo>
                <a:cubicBezTo>
                  <a:pt x="560405" y="3301479"/>
                  <a:pt x="554005" y="3285973"/>
                  <a:pt x="569673" y="3295650"/>
                </a:cubicBezTo>
                <a:cubicBezTo>
                  <a:pt x="582646" y="3303661"/>
                  <a:pt x="592371" y="3247177"/>
                  <a:pt x="581389" y="3227565"/>
                </a:cubicBezTo>
                <a:lnTo>
                  <a:pt x="571940" y="3210668"/>
                </a:lnTo>
                <a:lnTo>
                  <a:pt x="565892" y="3239110"/>
                </a:lnTo>
                <a:close/>
                <a:moveTo>
                  <a:pt x="1071982" y="3237719"/>
                </a:moveTo>
                <a:cubicBezTo>
                  <a:pt x="1068038" y="3252740"/>
                  <a:pt x="1067067" y="3267285"/>
                  <a:pt x="1069819" y="3270037"/>
                </a:cubicBezTo>
                <a:cubicBezTo>
                  <a:pt x="1077487" y="3277705"/>
                  <a:pt x="1086860" y="3247034"/>
                  <a:pt x="1082783" y="3227623"/>
                </a:cubicBezTo>
                <a:lnTo>
                  <a:pt x="1079154" y="3210401"/>
                </a:lnTo>
                <a:lnTo>
                  <a:pt x="1071982" y="3237719"/>
                </a:lnTo>
                <a:close/>
                <a:moveTo>
                  <a:pt x="1663741" y="3237643"/>
                </a:moveTo>
                <a:lnTo>
                  <a:pt x="1659236" y="3261217"/>
                </a:lnTo>
                <a:lnTo>
                  <a:pt x="1695288" y="3270371"/>
                </a:lnTo>
                <a:lnTo>
                  <a:pt x="1731340" y="3279524"/>
                </a:lnTo>
                <a:lnTo>
                  <a:pt x="1736684" y="3265618"/>
                </a:lnTo>
                <a:cubicBezTo>
                  <a:pt x="1745694" y="3242120"/>
                  <a:pt x="1742875" y="3236490"/>
                  <a:pt x="1719091" y="3230528"/>
                </a:cubicBezTo>
                <a:cubicBezTo>
                  <a:pt x="1706480" y="3227356"/>
                  <a:pt x="1689878" y="3222365"/>
                  <a:pt x="1682210" y="3219412"/>
                </a:cubicBezTo>
                <a:cubicBezTo>
                  <a:pt x="1672800" y="3215802"/>
                  <a:pt x="1666780" y="3221755"/>
                  <a:pt x="1663741" y="3237643"/>
                </a:cubicBezTo>
                <a:close/>
                <a:moveTo>
                  <a:pt x="2458774" y="3233957"/>
                </a:moveTo>
                <a:cubicBezTo>
                  <a:pt x="2436514" y="3244063"/>
                  <a:pt x="2418293" y="3256826"/>
                  <a:pt x="2418293" y="3262322"/>
                </a:cubicBezTo>
                <a:cubicBezTo>
                  <a:pt x="2418293" y="3276057"/>
                  <a:pt x="2423046" y="3275133"/>
                  <a:pt x="2466299" y="3253073"/>
                </a:cubicBezTo>
                <a:cubicBezTo>
                  <a:pt x="2487044" y="3242482"/>
                  <a:pt x="2504018" y="3229623"/>
                  <a:pt x="2504018" y="3224498"/>
                </a:cubicBezTo>
                <a:cubicBezTo>
                  <a:pt x="2504018" y="3212773"/>
                  <a:pt x="2506656" y="3212221"/>
                  <a:pt x="2458774" y="3233957"/>
                </a:cubicBezTo>
                <a:close/>
                <a:moveTo>
                  <a:pt x="347636" y="3263246"/>
                </a:moveTo>
                <a:cubicBezTo>
                  <a:pt x="344054" y="3285649"/>
                  <a:pt x="345036" y="3307890"/>
                  <a:pt x="349817" y="3312671"/>
                </a:cubicBezTo>
                <a:cubicBezTo>
                  <a:pt x="361885" y="3324739"/>
                  <a:pt x="373544" y="3257150"/>
                  <a:pt x="362733" y="3237833"/>
                </a:cubicBezTo>
                <a:lnTo>
                  <a:pt x="354151" y="3222508"/>
                </a:lnTo>
                <a:lnTo>
                  <a:pt x="347636" y="3263246"/>
                </a:lnTo>
                <a:close/>
                <a:moveTo>
                  <a:pt x="1176871" y="3231042"/>
                </a:moveTo>
                <a:cubicBezTo>
                  <a:pt x="1166898" y="3241015"/>
                  <a:pt x="1169451" y="3281839"/>
                  <a:pt x="1180043" y="3281839"/>
                </a:cubicBezTo>
                <a:cubicBezTo>
                  <a:pt x="1185282" y="3281839"/>
                  <a:pt x="1189568" y="3268980"/>
                  <a:pt x="1189568" y="3253264"/>
                </a:cubicBezTo>
                <a:cubicBezTo>
                  <a:pt x="1189568" y="3223670"/>
                  <a:pt x="1187625" y="3220279"/>
                  <a:pt x="1176871" y="3231042"/>
                </a:cubicBezTo>
                <a:close/>
                <a:moveTo>
                  <a:pt x="1000735" y="3266361"/>
                </a:moveTo>
                <a:cubicBezTo>
                  <a:pt x="1002954" y="3285354"/>
                  <a:pt x="1001830" y="3300889"/>
                  <a:pt x="998239" y="3300889"/>
                </a:cubicBezTo>
                <a:cubicBezTo>
                  <a:pt x="985942" y="3300889"/>
                  <a:pt x="983590" y="3356058"/>
                  <a:pt x="995210" y="3371955"/>
                </a:cubicBezTo>
                <a:lnTo>
                  <a:pt x="1006812" y="3387824"/>
                </a:lnTo>
                <a:lnTo>
                  <a:pt x="1013174" y="3358877"/>
                </a:lnTo>
                <a:cubicBezTo>
                  <a:pt x="1016670" y="3342951"/>
                  <a:pt x="1016813" y="3325540"/>
                  <a:pt x="1013498" y="3320168"/>
                </a:cubicBezTo>
                <a:cubicBezTo>
                  <a:pt x="1010183" y="3314805"/>
                  <a:pt x="1012269" y="3310414"/>
                  <a:pt x="1018127" y="3310414"/>
                </a:cubicBezTo>
                <a:cubicBezTo>
                  <a:pt x="1033520" y="3310414"/>
                  <a:pt x="1025776" y="3241405"/>
                  <a:pt x="1009793" y="3236147"/>
                </a:cubicBezTo>
                <a:lnTo>
                  <a:pt x="996706" y="3231842"/>
                </a:lnTo>
                <a:lnTo>
                  <a:pt x="1000735" y="3266361"/>
                </a:lnTo>
                <a:close/>
                <a:moveTo>
                  <a:pt x="1532468" y="3256579"/>
                </a:moveTo>
                <a:lnTo>
                  <a:pt x="1532468" y="3278953"/>
                </a:lnTo>
                <a:lnTo>
                  <a:pt x="1572416" y="3294641"/>
                </a:lnTo>
                <a:lnTo>
                  <a:pt x="1612354" y="3310328"/>
                </a:lnTo>
                <a:lnTo>
                  <a:pt x="1619888" y="3298469"/>
                </a:lnTo>
                <a:cubicBezTo>
                  <a:pt x="1634404" y="3275609"/>
                  <a:pt x="1627384" y="3265246"/>
                  <a:pt x="1586922" y="3249797"/>
                </a:cubicBezTo>
                <a:cubicBezTo>
                  <a:pt x="1534401" y="3229737"/>
                  <a:pt x="1532468" y="3229975"/>
                  <a:pt x="1532468" y="3256579"/>
                </a:cubicBezTo>
                <a:close/>
                <a:moveTo>
                  <a:pt x="2232555" y="3242548"/>
                </a:moveTo>
                <a:cubicBezTo>
                  <a:pt x="2213020" y="3246701"/>
                  <a:pt x="2203056" y="3255102"/>
                  <a:pt x="2201056" y="3269104"/>
                </a:cubicBezTo>
                <a:lnTo>
                  <a:pt x="2198122" y="3289583"/>
                </a:lnTo>
                <a:lnTo>
                  <a:pt x="2238327" y="3280553"/>
                </a:lnTo>
                <a:cubicBezTo>
                  <a:pt x="2287467" y="3269514"/>
                  <a:pt x="2294468" y="3265446"/>
                  <a:pt x="2294468" y="3247939"/>
                </a:cubicBezTo>
                <a:cubicBezTo>
                  <a:pt x="2294468" y="3233595"/>
                  <a:pt x="2280390" y="3232375"/>
                  <a:pt x="2232555" y="3242548"/>
                </a:cubicBezTo>
                <a:close/>
                <a:moveTo>
                  <a:pt x="290857" y="3272438"/>
                </a:moveTo>
                <a:cubicBezTo>
                  <a:pt x="282733" y="3313100"/>
                  <a:pt x="283066" y="3319939"/>
                  <a:pt x="293191" y="3319939"/>
                </a:cubicBezTo>
                <a:cubicBezTo>
                  <a:pt x="306031" y="3319939"/>
                  <a:pt x="314975" y="3273657"/>
                  <a:pt x="305421" y="3256598"/>
                </a:cubicBezTo>
                <a:lnTo>
                  <a:pt x="297030" y="3241605"/>
                </a:lnTo>
                <a:lnTo>
                  <a:pt x="290857" y="3272438"/>
                </a:lnTo>
                <a:close/>
                <a:moveTo>
                  <a:pt x="500293" y="3273028"/>
                </a:moveTo>
                <a:cubicBezTo>
                  <a:pt x="496835" y="3290316"/>
                  <a:pt x="498112" y="3308566"/>
                  <a:pt x="503122" y="3313576"/>
                </a:cubicBezTo>
                <a:cubicBezTo>
                  <a:pt x="516019" y="3326473"/>
                  <a:pt x="526839" y="3277800"/>
                  <a:pt x="515562" y="3257645"/>
                </a:cubicBezTo>
                <a:lnTo>
                  <a:pt x="506580" y="3241605"/>
                </a:lnTo>
                <a:lnTo>
                  <a:pt x="500293" y="3273028"/>
                </a:lnTo>
                <a:close/>
                <a:moveTo>
                  <a:pt x="805531" y="3253264"/>
                </a:moveTo>
                <a:cubicBezTo>
                  <a:pt x="779137" y="3340656"/>
                  <a:pt x="773556" y="3382194"/>
                  <a:pt x="789520" y="3372326"/>
                </a:cubicBezTo>
                <a:cubicBezTo>
                  <a:pt x="794758" y="3369088"/>
                  <a:pt x="799045" y="3353095"/>
                  <a:pt x="799045" y="3336798"/>
                </a:cubicBezTo>
                <a:cubicBezTo>
                  <a:pt x="799045" y="3320491"/>
                  <a:pt x="805855" y="3299622"/>
                  <a:pt x="814189" y="3290421"/>
                </a:cubicBezTo>
                <a:lnTo>
                  <a:pt x="829334" y="3273685"/>
                </a:lnTo>
                <a:lnTo>
                  <a:pt x="819590" y="3256331"/>
                </a:lnTo>
                <a:lnTo>
                  <a:pt x="809846" y="3238976"/>
                </a:lnTo>
                <a:lnTo>
                  <a:pt x="805531" y="3253264"/>
                </a:lnTo>
                <a:close/>
                <a:moveTo>
                  <a:pt x="1319460" y="3250368"/>
                </a:moveTo>
                <a:cubicBezTo>
                  <a:pt x="1305144" y="3264694"/>
                  <a:pt x="1314993" y="3299746"/>
                  <a:pt x="1337472" y="3314481"/>
                </a:cubicBezTo>
                <a:cubicBezTo>
                  <a:pt x="1364618" y="3332264"/>
                  <a:pt x="1380068" y="3327368"/>
                  <a:pt x="1380068" y="3300974"/>
                </a:cubicBezTo>
                <a:cubicBezTo>
                  <a:pt x="1380068" y="3282077"/>
                  <a:pt x="1329766" y="3240072"/>
                  <a:pt x="1319460" y="3250368"/>
                </a:cubicBezTo>
                <a:close/>
                <a:moveTo>
                  <a:pt x="1424521" y="3250092"/>
                </a:moveTo>
                <a:cubicBezTo>
                  <a:pt x="1409129" y="3265485"/>
                  <a:pt x="1420711" y="3289049"/>
                  <a:pt x="1450696" y="3303346"/>
                </a:cubicBezTo>
                <a:lnTo>
                  <a:pt x="1483223" y="3318853"/>
                </a:lnTo>
                <a:lnTo>
                  <a:pt x="1488796" y="3304327"/>
                </a:lnTo>
                <a:cubicBezTo>
                  <a:pt x="1497730" y="3281039"/>
                  <a:pt x="1495863" y="3277305"/>
                  <a:pt x="1466707" y="3260084"/>
                </a:cubicBezTo>
                <a:cubicBezTo>
                  <a:pt x="1435618" y="3241720"/>
                  <a:pt x="1433408" y="3241196"/>
                  <a:pt x="1424521" y="3250092"/>
                </a:cubicBezTo>
                <a:close/>
                <a:moveTo>
                  <a:pt x="1770593" y="3252721"/>
                </a:moveTo>
                <a:cubicBezTo>
                  <a:pt x="1770593" y="3257398"/>
                  <a:pt x="1767992" y="3268008"/>
                  <a:pt x="1764811" y="3276295"/>
                </a:cubicBezTo>
                <a:lnTo>
                  <a:pt x="1759029" y="3291364"/>
                </a:lnTo>
                <a:lnTo>
                  <a:pt x="1792367" y="3291364"/>
                </a:lnTo>
                <a:cubicBezTo>
                  <a:pt x="1814503" y="3291364"/>
                  <a:pt x="1827724" y="3286106"/>
                  <a:pt x="1831715" y="3275714"/>
                </a:cubicBezTo>
                <a:cubicBezTo>
                  <a:pt x="1839001" y="3256721"/>
                  <a:pt x="1839782" y="3257388"/>
                  <a:pt x="1801549" y="3250111"/>
                </a:cubicBezTo>
                <a:cubicBezTo>
                  <a:pt x="1784518" y="3246863"/>
                  <a:pt x="1770593" y="3248044"/>
                  <a:pt x="1770593" y="3252721"/>
                </a:cubicBezTo>
                <a:close/>
                <a:moveTo>
                  <a:pt x="1111234" y="3270037"/>
                </a:moveTo>
                <a:cubicBezTo>
                  <a:pt x="1105586" y="3291840"/>
                  <a:pt x="1112720" y="3311938"/>
                  <a:pt x="1123702" y="3305147"/>
                </a:cubicBezTo>
                <a:cubicBezTo>
                  <a:pt x="1134856" y="3298260"/>
                  <a:pt x="1135047" y="3265532"/>
                  <a:pt x="1123979" y="3258693"/>
                </a:cubicBezTo>
                <a:cubicBezTo>
                  <a:pt x="1119330" y="3255826"/>
                  <a:pt x="1113596" y="3260932"/>
                  <a:pt x="1111234" y="3270037"/>
                </a:cubicBezTo>
                <a:close/>
                <a:moveTo>
                  <a:pt x="1224496" y="3259617"/>
                </a:moveTo>
                <a:cubicBezTo>
                  <a:pt x="1221000" y="3263103"/>
                  <a:pt x="1218514" y="3277038"/>
                  <a:pt x="1218962" y="3290573"/>
                </a:cubicBezTo>
                <a:lnTo>
                  <a:pt x="1219781" y="3315176"/>
                </a:lnTo>
                <a:lnTo>
                  <a:pt x="1228173" y="3287078"/>
                </a:lnTo>
                <a:cubicBezTo>
                  <a:pt x="1236831" y="3258093"/>
                  <a:pt x="1235554" y="3248559"/>
                  <a:pt x="1224496" y="3259617"/>
                </a:cubicBezTo>
                <a:close/>
                <a:moveTo>
                  <a:pt x="2111112" y="3260084"/>
                </a:moveTo>
                <a:cubicBezTo>
                  <a:pt x="2079765" y="3264837"/>
                  <a:pt x="2072907" y="3300889"/>
                  <a:pt x="2103349" y="3300889"/>
                </a:cubicBezTo>
                <a:cubicBezTo>
                  <a:pt x="2134467" y="3300889"/>
                  <a:pt x="2170643" y="3283096"/>
                  <a:pt x="2170643" y="3267790"/>
                </a:cubicBezTo>
                <a:cubicBezTo>
                  <a:pt x="2170643" y="3253416"/>
                  <a:pt x="2162280" y="3252330"/>
                  <a:pt x="2111112" y="3260084"/>
                </a:cubicBezTo>
                <a:close/>
                <a:moveTo>
                  <a:pt x="939376" y="3293745"/>
                </a:moveTo>
                <a:cubicBezTo>
                  <a:pt x="934157" y="3328045"/>
                  <a:pt x="938634" y="3342142"/>
                  <a:pt x="952102" y="3333817"/>
                </a:cubicBezTo>
                <a:cubicBezTo>
                  <a:pt x="963406" y="3326835"/>
                  <a:pt x="963787" y="3262789"/>
                  <a:pt x="952519" y="3262789"/>
                </a:cubicBezTo>
                <a:cubicBezTo>
                  <a:pt x="947882" y="3262789"/>
                  <a:pt x="941967" y="3276714"/>
                  <a:pt x="939376" y="3293745"/>
                </a:cubicBezTo>
                <a:close/>
                <a:moveTo>
                  <a:pt x="1861871" y="3278438"/>
                </a:moveTo>
                <a:cubicBezTo>
                  <a:pt x="1854108" y="3298679"/>
                  <a:pt x="1854518" y="3298946"/>
                  <a:pt x="1899276" y="3302575"/>
                </a:cubicBezTo>
                <a:lnTo>
                  <a:pt x="1937280" y="3305651"/>
                </a:lnTo>
                <a:lnTo>
                  <a:pt x="1940328" y="3284220"/>
                </a:lnTo>
                <a:lnTo>
                  <a:pt x="1943367" y="3262789"/>
                </a:lnTo>
                <a:lnTo>
                  <a:pt x="1905629" y="3262789"/>
                </a:lnTo>
                <a:cubicBezTo>
                  <a:pt x="1879397" y="3262789"/>
                  <a:pt x="1866052" y="3267561"/>
                  <a:pt x="1861871" y="3278438"/>
                </a:cubicBezTo>
                <a:close/>
                <a:moveTo>
                  <a:pt x="1976971" y="3269142"/>
                </a:moveTo>
                <a:cubicBezTo>
                  <a:pt x="1973475" y="3272628"/>
                  <a:pt x="1970618" y="3283592"/>
                  <a:pt x="1970618" y="3293497"/>
                </a:cubicBezTo>
                <a:lnTo>
                  <a:pt x="1970618" y="3311509"/>
                </a:lnTo>
                <a:lnTo>
                  <a:pt x="2011099" y="3308575"/>
                </a:lnTo>
                <a:lnTo>
                  <a:pt x="2051580" y="3305651"/>
                </a:lnTo>
                <a:lnTo>
                  <a:pt x="2054628" y="3284220"/>
                </a:lnTo>
                <a:lnTo>
                  <a:pt x="2057667" y="3262789"/>
                </a:lnTo>
                <a:lnTo>
                  <a:pt x="2020491" y="3262789"/>
                </a:lnTo>
                <a:cubicBezTo>
                  <a:pt x="2000050" y="3262789"/>
                  <a:pt x="1980457" y="3265646"/>
                  <a:pt x="1976971" y="3269142"/>
                </a:cubicBezTo>
                <a:close/>
                <a:moveTo>
                  <a:pt x="2334949" y="3272609"/>
                </a:moveTo>
                <a:cubicBezTo>
                  <a:pt x="2322576" y="3277581"/>
                  <a:pt x="2313518" y="3289411"/>
                  <a:pt x="2313518" y="3300584"/>
                </a:cubicBezTo>
                <a:cubicBezTo>
                  <a:pt x="2313518" y="3323196"/>
                  <a:pt x="2311984" y="3322806"/>
                  <a:pt x="2349246" y="3309814"/>
                </a:cubicBezTo>
                <a:cubicBezTo>
                  <a:pt x="2381212" y="3298669"/>
                  <a:pt x="2399129" y="3262360"/>
                  <a:pt x="2372154" y="3263389"/>
                </a:cubicBezTo>
                <a:cubicBezTo>
                  <a:pt x="2363476" y="3263722"/>
                  <a:pt x="2346741" y="3267875"/>
                  <a:pt x="2334949" y="3272609"/>
                </a:cubicBezTo>
                <a:close/>
                <a:moveTo>
                  <a:pt x="444677" y="3294107"/>
                </a:moveTo>
                <a:cubicBezTo>
                  <a:pt x="439466" y="3321368"/>
                  <a:pt x="445496" y="3340808"/>
                  <a:pt x="456954" y="3333722"/>
                </a:cubicBezTo>
                <a:cubicBezTo>
                  <a:pt x="468137" y="3326816"/>
                  <a:pt x="468403" y="3272314"/>
                  <a:pt x="457259" y="3272314"/>
                </a:cubicBezTo>
                <a:cubicBezTo>
                  <a:pt x="452630" y="3272314"/>
                  <a:pt x="446963" y="3282115"/>
                  <a:pt x="444677" y="3294107"/>
                </a:cubicBezTo>
                <a:close/>
                <a:moveTo>
                  <a:pt x="1656293" y="3280039"/>
                </a:moveTo>
                <a:cubicBezTo>
                  <a:pt x="1656293" y="3285411"/>
                  <a:pt x="1653835" y="3296203"/>
                  <a:pt x="1650844" y="3304013"/>
                </a:cubicBezTo>
                <a:cubicBezTo>
                  <a:pt x="1647368" y="3313062"/>
                  <a:pt x="1652559" y="3320263"/>
                  <a:pt x="1665132" y="3323844"/>
                </a:cubicBezTo>
                <a:cubicBezTo>
                  <a:pt x="1675981" y="3326930"/>
                  <a:pt x="1692916" y="3331731"/>
                  <a:pt x="1702756" y="3334503"/>
                </a:cubicBezTo>
                <a:lnTo>
                  <a:pt x="1720644" y="3339532"/>
                </a:lnTo>
                <a:lnTo>
                  <a:pt x="1725120" y="3316119"/>
                </a:lnTo>
                <a:lnTo>
                  <a:pt x="1729597" y="3292697"/>
                </a:lnTo>
                <a:lnTo>
                  <a:pt x="1708118" y="3287306"/>
                </a:lnTo>
                <a:cubicBezTo>
                  <a:pt x="1696307" y="3284344"/>
                  <a:pt x="1679810" y="3279296"/>
                  <a:pt x="1671466" y="3276095"/>
                </a:cubicBezTo>
                <a:cubicBezTo>
                  <a:pt x="1663122" y="3272895"/>
                  <a:pt x="1656293" y="3274667"/>
                  <a:pt x="1656293" y="3280039"/>
                </a:cubicBezTo>
                <a:close/>
                <a:moveTo>
                  <a:pt x="603106" y="3304975"/>
                </a:moveTo>
                <a:cubicBezTo>
                  <a:pt x="599524" y="3319205"/>
                  <a:pt x="600887" y="3335141"/>
                  <a:pt x="606125" y="3340380"/>
                </a:cubicBezTo>
                <a:cubicBezTo>
                  <a:pt x="612478" y="3346733"/>
                  <a:pt x="617822" y="3341275"/>
                  <a:pt x="622156" y="3324025"/>
                </a:cubicBezTo>
                <a:cubicBezTo>
                  <a:pt x="625728" y="3309785"/>
                  <a:pt x="624366" y="3293850"/>
                  <a:pt x="619127" y="3288611"/>
                </a:cubicBezTo>
                <a:cubicBezTo>
                  <a:pt x="612774" y="3282258"/>
                  <a:pt x="607430" y="3287716"/>
                  <a:pt x="603106" y="3304975"/>
                </a:cubicBezTo>
                <a:close/>
                <a:moveTo>
                  <a:pt x="1055427" y="3296603"/>
                </a:moveTo>
                <a:cubicBezTo>
                  <a:pt x="1054989" y="3306823"/>
                  <a:pt x="1052951" y="3323749"/>
                  <a:pt x="1050903" y="3334226"/>
                </a:cubicBezTo>
                <a:cubicBezTo>
                  <a:pt x="1048855" y="3344704"/>
                  <a:pt x="1044445" y="3367202"/>
                  <a:pt x="1041092" y="3384232"/>
                </a:cubicBezTo>
                <a:cubicBezTo>
                  <a:pt x="1037158" y="3404273"/>
                  <a:pt x="1038749" y="3415189"/>
                  <a:pt x="1045616" y="3415189"/>
                </a:cubicBezTo>
                <a:cubicBezTo>
                  <a:pt x="1051446" y="3415189"/>
                  <a:pt x="1056218" y="3402968"/>
                  <a:pt x="1056218" y="3388033"/>
                </a:cubicBezTo>
                <a:cubicBezTo>
                  <a:pt x="1056218" y="3373098"/>
                  <a:pt x="1061037" y="3347057"/>
                  <a:pt x="1066924" y="3330159"/>
                </a:cubicBezTo>
                <a:lnTo>
                  <a:pt x="1077630" y="3299441"/>
                </a:lnTo>
                <a:lnTo>
                  <a:pt x="1066924" y="3288735"/>
                </a:lnTo>
                <a:lnTo>
                  <a:pt x="1056218" y="3278029"/>
                </a:lnTo>
                <a:lnTo>
                  <a:pt x="1055427" y="3296603"/>
                </a:lnTo>
                <a:close/>
                <a:moveTo>
                  <a:pt x="1256243" y="3295564"/>
                </a:moveTo>
                <a:cubicBezTo>
                  <a:pt x="1256243" y="3303727"/>
                  <a:pt x="1255919" y="3313519"/>
                  <a:pt x="1255528" y="3317319"/>
                </a:cubicBezTo>
                <a:cubicBezTo>
                  <a:pt x="1255138" y="3321120"/>
                  <a:pt x="1259424" y="3325759"/>
                  <a:pt x="1265053" y="3327635"/>
                </a:cubicBezTo>
                <a:cubicBezTo>
                  <a:pt x="1277979" y="3331950"/>
                  <a:pt x="1278627" y="3294545"/>
                  <a:pt x="1265768" y="3286601"/>
                </a:cubicBezTo>
                <a:cubicBezTo>
                  <a:pt x="1260529" y="3283363"/>
                  <a:pt x="1256243" y="3287401"/>
                  <a:pt x="1256243" y="3295564"/>
                </a:cubicBezTo>
                <a:close/>
                <a:moveTo>
                  <a:pt x="2230717" y="3293745"/>
                </a:moveTo>
                <a:cubicBezTo>
                  <a:pt x="2194713" y="3302422"/>
                  <a:pt x="2171691" y="3324159"/>
                  <a:pt x="2184711" y="3337189"/>
                </a:cubicBezTo>
                <a:cubicBezTo>
                  <a:pt x="2187464" y="3339932"/>
                  <a:pt x="2210067" y="3338246"/>
                  <a:pt x="2234946" y="3333436"/>
                </a:cubicBezTo>
                <a:lnTo>
                  <a:pt x="2280180" y="3324701"/>
                </a:lnTo>
                <a:lnTo>
                  <a:pt x="2283228" y="3303270"/>
                </a:lnTo>
                <a:cubicBezTo>
                  <a:pt x="2284895" y="3291478"/>
                  <a:pt x="2282752" y="3282353"/>
                  <a:pt x="2278466" y="3282982"/>
                </a:cubicBezTo>
                <a:cubicBezTo>
                  <a:pt x="2274170" y="3283610"/>
                  <a:pt x="2252682" y="3288459"/>
                  <a:pt x="2230717" y="3293745"/>
                </a:cubicBezTo>
                <a:close/>
                <a:moveTo>
                  <a:pt x="827991" y="3346771"/>
                </a:moveTo>
                <a:cubicBezTo>
                  <a:pt x="821057" y="3379423"/>
                  <a:pt x="817771" y="3408512"/>
                  <a:pt x="820676" y="3411417"/>
                </a:cubicBezTo>
                <a:cubicBezTo>
                  <a:pt x="827429" y="3418170"/>
                  <a:pt x="849365" y="3313729"/>
                  <a:pt x="844346" y="3298689"/>
                </a:cubicBezTo>
                <a:cubicBezTo>
                  <a:pt x="842279" y="3292488"/>
                  <a:pt x="834916" y="3314119"/>
                  <a:pt x="827991" y="3346771"/>
                </a:cubicBezTo>
                <a:close/>
                <a:moveTo>
                  <a:pt x="1156259" y="3310328"/>
                </a:moveTo>
                <a:cubicBezTo>
                  <a:pt x="1147924" y="3336598"/>
                  <a:pt x="1161936" y="3358001"/>
                  <a:pt x="1171489" y="3333598"/>
                </a:cubicBezTo>
                <a:cubicBezTo>
                  <a:pt x="1175461" y="3323463"/>
                  <a:pt x="1179005" y="3309823"/>
                  <a:pt x="1179376" y="3303270"/>
                </a:cubicBezTo>
                <a:cubicBezTo>
                  <a:pt x="1180443" y="3284182"/>
                  <a:pt x="1162850" y="3289554"/>
                  <a:pt x="1156259" y="3310328"/>
                </a:cubicBezTo>
                <a:close/>
                <a:moveTo>
                  <a:pt x="1519352" y="3306032"/>
                </a:moveTo>
                <a:cubicBezTo>
                  <a:pt x="1510741" y="3328464"/>
                  <a:pt x="1510332" y="3327921"/>
                  <a:pt x="1547917" y="3343627"/>
                </a:cubicBezTo>
                <a:cubicBezTo>
                  <a:pt x="1593075" y="3362487"/>
                  <a:pt x="1605458" y="3361811"/>
                  <a:pt x="1611125" y="3340141"/>
                </a:cubicBezTo>
                <a:lnTo>
                  <a:pt x="1615812" y="3322244"/>
                </a:lnTo>
                <a:lnTo>
                  <a:pt x="1581283" y="3310947"/>
                </a:lnTo>
                <a:cubicBezTo>
                  <a:pt x="1562291" y="3304737"/>
                  <a:pt x="1541926" y="3297603"/>
                  <a:pt x="1536021" y="3295107"/>
                </a:cubicBezTo>
                <a:cubicBezTo>
                  <a:pt x="1530115" y="3292602"/>
                  <a:pt x="1522619" y="3297517"/>
                  <a:pt x="1519352" y="3306032"/>
                </a:cubicBezTo>
                <a:close/>
                <a:moveTo>
                  <a:pt x="385936" y="3330445"/>
                </a:moveTo>
                <a:cubicBezTo>
                  <a:pt x="378554" y="3367393"/>
                  <a:pt x="390756" y="3391234"/>
                  <a:pt x="400023" y="3357944"/>
                </a:cubicBezTo>
                <a:cubicBezTo>
                  <a:pt x="409634" y="3323387"/>
                  <a:pt x="409701" y="3300889"/>
                  <a:pt x="400185" y="3300889"/>
                </a:cubicBezTo>
                <a:cubicBezTo>
                  <a:pt x="395604" y="3300889"/>
                  <a:pt x="389193" y="3314186"/>
                  <a:pt x="385936" y="3330445"/>
                </a:cubicBezTo>
                <a:close/>
                <a:moveTo>
                  <a:pt x="1408643" y="3309633"/>
                </a:moveTo>
                <a:cubicBezTo>
                  <a:pt x="1408643" y="3314443"/>
                  <a:pt x="1406366" y="3324301"/>
                  <a:pt x="1403594" y="3331550"/>
                </a:cubicBezTo>
                <a:cubicBezTo>
                  <a:pt x="1398289" y="3345371"/>
                  <a:pt x="1458906" y="3380804"/>
                  <a:pt x="1469584" y="3370126"/>
                </a:cubicBezTo>
                <a:cubicBezTo>
                  <a:pt x="1483919" y="3355791"/>
                  <a:pt x="1472832" y="3328664"/>
                  <a:pt x="1447219" y="3315424"/>
                </a:cubicBezTo>
                <a:cubicBezTo>
                  <a:pt x="1414605" y="3298555"/>
                  <a:pt x="1408643" y="3297660"/>
                  <a:pt x="1408643" y="3309633"/>
                </a:cubicBezTo>
                <a:close/>
                <a:moveTo>
                  <a:pt x="1757896" y="3307242"/>
                </a:moveTo>
                <a:cubicBezTo>
                  <a:pt x="1754400" y="3310728"/>
                  <a:pt x="1751543" y="3321444"/>
                  <a:pt x="1751543" y="3331055"/>
                </a:cubicBezTo>
                <a:lnTo>
                  <a:pt x="1751543" y="3348514"/>
                </a:lnTo>
                <a:lnTo>
                  <a:pt x="1780413" y="3348514"/>
                </a:lnTo>
                <a:cubicBezTo>
                  <a:pt x="1812236" y="3348514"/>
                  <a:pt x="1829743" y="3323558"/>
                  <a:pt x="1807702" y="3309595"/>
                </a:cubicBezTo>
                <a:cubicBezTo>
                  <a:pt x="1791862" y="3299574"/>
                  <a:pt x="1766754" y="3298384"/>
                  <a:pt x="1757896" y="3307242"/>
                </a:cubicBezTo>
                <a:close/>
                <a:moveTo>
                  <a:pt x="1300877" y="3330340"/>
                </a:moveTo>
                <a:lnTo>
                  <a:pt x="1295819" y="3349695"/>
                </a:lnTo>
                <a:lnTo>
                  <a:pt x="1325956" y="3368021"/>
                </a:lnTo>
                <a:lnTo>
                  <a:pt x="1356103" y="3386347"/>
                </a:lnTo>
                <a:lnTo>
                  <a:pt x="1362132" y="3369812"/>
                </a:lnTo>
                <a:cubicBezTo>
                  <a:pt x="1369914" y="3348466"/>
                  <a:pt x="1365599" y="3341846"/>
                  <a:pt x="1332871" y="3324920"/>
                </a:cubicBezTo>
                <a:lnTo>
                  <a:pt x="1305935" y="3310995"/>
                </a:lnTo>
                <a:lnTo>
                  <a:pt x="1300877" y="3330340"/>
                </a:lnTo>
                <a:close/>
                <a:moveTo>
                  <a:pt x="1852403" y="3317501"/>
                </a:moveTo>
                <a:cubicBezTo>
                  <a:pt x="1849317" y="3320587"/>
                  <a:pt x="1846793" y="3330969"/>
                  <a:pt x="1846793" y="3340580"/>
                </a:cubicBezTo>
                <a:lnTo>
                  <a:pt x="1846793" y="3358039"/>
                </a:lnTo>
                <a:lnTo>
                  <a:pt x="1885188" y="3358039"/>
                </a:lnTo>
                <a:cubicBezTo>
                  <a:pt x="1911010" y="3358039"/>
                  <a:pt x="1925441" y="3353229"/>
                  <a:pt x="1929232" y="3343342"/>
                </a:cubicBezTo>
                <a:cubicBezTo>
                  <a:pt x="1932337" y="3335255"/>
                  <a:pt x="1933270" y="3327292"/>
                  <a:pt x="1931318" y="3325635"/>
                </a:cubicBezTo>
                <a:cubicBezTo>
                  <a:pt x="1923498" y="3319043"/>
                  <a:pt x="1857651" y="3312252"/>
                  <a:pt x="1852403" y="3317501"/>
                </a:cubicBezTo>
                <a:close/>
                <a:moveTo>
                  <a:pt x="2076060" y="3328216"/>
                </a:moveTo>
                <a:cubicBezTo>
                  <a:pt x="2063391" y="3351895"/>
                  <a:pt x="2067677" y="3354515"/>
                  <a:pt x="2112131" y="3350276"/>
                </a:cubicBezTo>
                <a:lnTo>
                  <a:pt x="2149850" y="3346675"/>
                </a:lnTo>
                <a:lnTo>
                  <a:pt x="2154593" y="3328550"/>
                </a:lnTo>
                <a:lnTo>
                  <a:pt x="2159337" y="3310414"/>
                </a:lnTo>
                <a:lnTo>
                  <a:pt x="2122465" y="3310414"/>
                </a:lnTo>
                <a:lnTo>
                  <a:pt x="2085585" y="3310414"/>
                </a:lnTo>
                <a:lnTo>
                  <a:pt x="2076060" y="3328216"/>
                </a:lnTo>
                <a:close/>
                <a:moveTo>
                  <a:pt x="332986" y="3360420"/>
                </a:moveTo>
                <a:cubicBezTo>
                  <a:pt x="332624" y="3385309"/>
                  <a:pt x="336606" y="3405664"/>
                  <a:pt x="341845" y="3405664"/>
                </a:cubicBezTo>
                <a:cubicBezTo>
                  <a:pt x="353284" y="3405664"/>
                  <a:pt x="353284" y="3360849"/>
                  <a:pt x="341845" y="3334226"/>
                </a:cubicBezTo>
                <a:lnTo>
                  <a:pt x="333663" y="3315176"/>
                </a:lnTo>
                <a:lnTo>
                  <a:pt x="332986" y="3360420"/>
                </a:lnTo>
                <a:close/>
                <a:moveTo>
                  <a:pt x="1099109" y="3338903"/>
                </a:moveTo>
                <a:cubicBezTo>
                  <a:pt x="1095794" y="3349333"/>
                  <a:pt x="1095575" y="3361896"/>
                  <a:pt x="1098623" y="3366821"/>
                </a:cubicBezTo>
                <a:cubicBezTo>
                  <a:pt x="1101662" y="3371745"/>
                  <a:pt x="1099795" y="3378460"/>
                  <a:pt x="1094470" y="3381756"/>
                </a:cubicBezTo>
                <a:cubicBezTo>
                  <a:pt x="1089146" y="3385042"/>
                  <a:pt x="1084793" y="3401197"/>
                  <a:pt x="1084793" y="3417656"/>
                </a:cubicBezTo>
                <a:cubicBezTo>
                  <a:pt x="1084793" y="3465500"/>
                  <a:pt x="1101442" y="3435820"/>
                  <a:pt x="1108891" y="3374707"/>
                </a:cubicBezTo>
                <a:cubicBezTo>
                  <a:pt x="1115511" y="3320339"/>
                  <a:pt x="1110653" y="3302537"/>
                  <a:pt x="1099109" y="3338903"/>
                </a:cubicBezTo>
                <a:close/>
                <a:moveTo>
                  <a:pt x="1205951" y="3332626"/>
                </a:moveTo>
                <a:cubicBezTo>
                  <a:pt x="1202179" y="3342218"/>
                  <a:pt x="1199093" y="3354867"/>
                  <a:pt x="1199093" y="3360725"/>
                </a:cubicBezTo>
                <a:lnTo>
                  <a:pt x="1199093" y="3371374"/>
                </a:lnTo>
                <a:lnTo>
                  <a:pt x="1209513" y="3360953"/>
                </a:lnTo>
                <a:cubicBezTo>
                  <a:pt x="1215238" y="3355229"/>
                  <a:pt x="1218333" y="3342580"/>
                  <a:pt x="1216371" y="3332855"/>
                </a:cubicBezTo>
                <a:lnTo>
                  <a:pt x="1212818" y="3315176"/>
                </a:lnTo>
                <a:lnTo>
                  <a:pt x="1205951" y="3332626"/>
                </a:lnTo>
                <a:close/>
                <a:moveTo>
                  <a:pt x="1961093" y="3338989"/>
                </a:moveTo>
                <a:lnTo>
                  <a:pt x="1961093" y="3358039"/>
                </a:lnTo>
                <a:lnTo>
                  <a:pt x="1998174" y="3358039"/>
                </a:lnTo>
                <a:cubicBezTo>
                  <a:pt x="2023196" y="3358039"/>
                  <a:pt x="2037131" y="3353143"/>
                  <a:pt x="2041036" y="3342970"/>
                </a:cubicBezTo>
                <a:cubicBezTo>
                  <a:pt x="2049847" y="3320015"/>
                  <a:pt x="2049723" y="3319939"/>
                  <a:pt x="2003955" y="3319939"/>
                </a:cubicBezTo>
                <a:lnTo>
                  <a:pt x="1961093" y="3319939"/>
                </a:lnTo>
                <a:lnTo>
                  <a:pt x="1961093" y="3338989"/>
                </a:lnTo>
                <a:close/>
                <a:moveTo>
                  <a:pt x="2320662" y="3326502"/>
                </a:moveTo>
                <a:cubicBezTo>
                  <a:pt x="2311499" y="3328902"/>
                  <a:pt x="2303993" y="3334979"/>
                  <a:pt x="2303993" y="3340027"/>
                </a:cubicBezTo>
                <a:cubicBezTo>
                  <a:pt x="2303993" y="3345294"/>
                  <a:pt x="2313080" y="3344456"/>
                  <a:pt x="2325424" y="3338036"/>
                </a:cubicBezTo>
                <a:cubicBezTo>
                  <a:pt x="2361143" y="3319453"/>
                  <a:pt x="2359828" y="3316272"/>
                  <a:pt x="2320662" y="3326502"/>
                </a:cubicBezTo>
                <a:close/>
                <a:moveTo>
                  <a:pt x="484720" y="3348933"/>
                </a:moveTo>
                <a:cubicBezTo>
                  <a:pt x="484720" y="3387785"/>
                  <a:pt x="453544" y="3492113"/>
                  <a:pt x="442991" y="3488608"/>
                </a:cubicBezTo>
                <a:cubicBezTo>
                  <a:pt x="429999" y="3484293"/>
                  <a:pt x="425798" y="3426933"/>
                  <a:pt x="437923" y="3419437"/>
                </a:cubicBezTo>
                <a:cubicBezTo>
                  <a:pt x="442705" y="3416484"/>
                  <a:pt x="446620" y="3399063"/>
                  <a:pt x="446620" y="3380727"/>
                </a:cubicBezTo>
                <a:cubicBezTo>
                  <a:pt x="446620" y="3360925"/>
                  <a:pt x="442752" y="3349781"/>
                  <a:pt x="437095" y="3353276"/>
                </a:cubicBezTo>
                <a:cubicBezTo>
                  <a:pt x="431856" y="3356515"/>
                  <a:pt x="427570" y="3373660"/>
                  <a:pt x="427570" y="3391376"/>
                </a:cubicBezTo>
                <a:cubicBezTo>
                  <a:pt x="427570" y="3409093"/>
                  <a:pt x="423283" y="3426238"/>
                  <a:pt x="418045" y="3429476"/>
                </a:cubicBezTo>
                <a:cubicBezTo>
                  <a:pt x="398671" y="3441449"/>
                  <a:pt x="408443" y="3480511"/>
                  <a:pt x="435666" y="3499895"/>
                </a:cubicBezTo>
                <a:lnTo>
                  <a:pt x="462803" y="3519221"/>
                </a:lnTo>
                <a:lnTo>
                  <a:pt x="475966" y="3464824"/>
                </a:lnTo>
                <a:cubicBezTo>
                  <a:pt x="483205" y="3434906"/>
                  <a:pt x="488025" y="3405388"/>
                  <a:pt x="486672" y="3399234"/>
                </a:cubicBezTo>
                <a:cubicBezTo>
                  <a:pt x="485320" y="3393081"/>
                  <a:pt x="488615" y="3385328"/>
                  <a:pt x="493987" y="3382004"/>
                </a:cubicBezTo>
                <a:cubicBezTo>
                  <a:pt x="506580" y="3374231"/>
                  <a:pt x="506789" y="3329464"/>
                  <a:pt x="494245" y="3329464"/>
                </a:cubicBezTo>
                <a:cubicBezTo>
                  <a:pt x="489006" y="3329464"/>
                  <a:pt x="484720" y="3338227"/>
                  <a:pt x="484720" y="3348933"/>
                </a:cubicBezTo>
                <a:close/>
                <a:moveTo>
                  <a:pt x="645987" y="3345342"/>
                </a:moveTo>
                <a:cubicBezTo>
                  <a:pt x="644749" y="3378260"/>
                  <a:pt x="638044" y="3410503"/>
                  <a:pt x="618651" y="3476692"/>
                </a:cubicBezTo>
                <a:lnTo>
                  <a:pt x="599239" y="3542957"/>
                </a:lnTo>
                <a:lnTo>
                  <a:pt x="625318" y="3570408"/>
                </a:lnTo>
                <a:cubicBezTo>
                  <a:pt x="639672" y="3585505"/>
                  <a:pt x="668609" y="3608013"/>
                  <a:pt x="689640" y="3620415"/>
                </a:cubicBezTo>
                <a:cubicBezTo>
                  <a:pt x="725778" y="3641732"/>
                  <a:pt x="830439" y="3671916"/>
                  <a:pt x="869263" y="3672221"/>
                </a:cubicBezTo>
                <a:lnTo>
                  <a:pt x="887103" y="3672364"/>
                </a:lnTo>
                <a:lnTo>
                  <a:pt x="874025" y="3656248"/>
                </a:lnTo>
                <a:cubicBezTo>
                  <a:pt x="865739" y="3646027"/>
                  <a:pt x="865205" y="3642684"/>
                  <a:pt x="872587" y="3647113"/>
                </a:cubicBezTo>
                <a:cubicBezTo>
                  <a:pt x="880102" y="3651628"/>
                  <a:pt x="886322" y="3645684"/>
                  <a:pt x="890189" y="3630282"/>
                </a:cubicBezTo>
                <a:cubicBezTo>
                  <a:pt x="900029" y="3591059"/>
                  <a:pt x="899695" y="3549444"/>
                  <a:pt x="889532" y="3548977"/>
                </a:cubicBezTo>
                <a:cubicBezTo>
                  <a:pt x="884293" y="3548739"/>
                  <a:pt x="880007" y="3558178"/>
                  <a:pt x="880007" y="3569970"/>
                </a:cubicBezTo>
                <a:cubicBezTo>
                  <a:pt x="880007" y="3581762"/>
                  <a:pt x="874654" y="3597069"/>
                  <a:pt x="868101" y="3603984"/>
                </a:cubicBezTo>
                <a:cubicBezTo>
                  <a:pt x="861557" y="3610908"/>
                  <a:pt x="856195" y="3623224"/>
                  <a:pt x="856195" y="3631349"/>
                </a:cubicBezTo>
                <a:lnTo>
                  <a:pt x="856195" y="3646123"/>
                </a:lnTo>
                <a:lnTo>
                  <a:pt x="843526" y="3635607"/>
                </a:lnTo>
                <a:cubicBezTo>
                  <a:pt x="835830" y="3629225"/>
                  <a:pt x="832601" y="3613299"/>
                  <a:pt x="835287" y="3594992"/>
                </a:cubicBezTo>
                <a:lnTo>
                  <a:pt x="839707" y="3564884"/>
                </a:lnTo>
                <a:lnTo>
                  <a:pt x="828372" y="3571885"/>
                </a:lnTo>
                <a:cubicBezTo>
                  <a:pt x="822143" y="3575742"/>
                  <a:pt x="818399" y="3585943"/>
                  <a:pt x="820057" y="3594564"/>
                </a:cubicBezTo>
                <a:cubicBezTo>
                  <a:pt x="821714" y="3603184"/>
                  <a:pt x="815323" y="3617986"/>
                  <a:pt x="805855" y="3627453"/>
                </a:cubicBezTo>
                <a:lnTo>
                  <a:pt x="788624" y="3644684"/>
                </a:lnTo>
                <a:lnTo>
                  <a:pt x="752867" y="3616357"/>
                </a:lnTo>
                <a:lnTo>
                  <a:pt x="717101" y="3588039"/>
                </a:lnTo>
                <a:lnTo>
                  <a:pt x="706243" y="3604003"/>
                </a:lnTo>
                <a:lnTo>
                  <a:pt x="695394" y="3619976"/>
                </a:lnTo>
                <a:lnTo>
                  <a:pt x="693736" y="3591401"/>
                </a:lnTo>
                <a:cubicBezTo>
                  <a:pt x="692822" y="3575685"/>
                  <a:pt x="692727" y="3555978"/>
                  <a:pt x="693527" y="3547615"/>
                </a:cubicBezTo>
                <a:cubicBezTo>
                  <a:pt x="694317" y="3539252"/>
                  <a:pt x="688383" y="3526936"/>
                  <a:pt x="680335" y="3520259"/>
                </a:cubicBezTo>
                <a:lnTo>
                  <a:pt x="665695" y="3508105"/>
                </a:lnTo>
                <a:lnTo>
                  <a:pt x="665695" y="3524355"/>
                </a:lnTo>
                <a:cubicBezTo>
                  <a:pt x="665695" y="3533289"/>
                  <a:pt x="660342" y="3538776"/>
                  <a:pt x="653788" y="3536537"/>
                </a:cubicBezTo>
                <a:cubicBezTo>
                  <a:pt x="642501" y="3532680"/>
                  <a:pt x="641434" y="3509848"/>
                  <a:pt x="648712" y="3427543"/>
                </a:cubicBezTo>
                <a:lnTo>
                  <a:pt x="651407" y="3397034"/>
                </a:lnTo>
                <a:lnTo>
                  <a:pt x="686592" y="3431334"/>
                </a:lnTo>
                <a:lnTo>
                  <a:pt x="721778" y="3465633"/>
                </a:lnTo>
                <a:lnTo>
                  <a:pt x="728122" y="3440344"/>
                </a:lnTo>
                <a:lnTo>
                  <a:pt x="734465" y="3415056"/>
                </a:lnTo>
                <a:lnTo>
                  <a:pt x="698280" y="3374641"/>
                </a:lnTo>
                <a:cubicBezTo>
                  <a:pt x="655455" y="3326816"/>
                  <a:pt x="646864" y="3321996"/>
                  <a:pt x="645987" y="3345342"/>
                </a:cubicBezTo>
                <a:close/>
                <a:moveTo>
                  <a:pt x="1642539" y="3336865"/>
                </a:moveTo>
                <a:cubicBezTo>
                  <a:pt x="1626965" y="3352438"/>
                  <a:pt x="1639576" y="3375174"/>
                  <a:pt x="1666799" y="3380623"/>
                </a:cubicBezTo>
                <a:cubicBezTo>
                  <a:pt x="1699508" y="3387157"/>
                  <a:pt x="1713443" y="3382147"/>
                  <a:pt x="1713443" y="3363840"/>
                </a:cubicBezTo>
                <a:cubicBezTo>
                  <a:pt x="1713443" y="3351143"/>
                  <a:pt x="1651730" y="3327673"/>
                  <a:pt x="1642539" y="3336865"/>
                </a:cubicBezTo>
                <a:close/>
                <a:moveTo>
                  <a:pt x="922736" y="3355657"/>
                </a:moveTo>
                <a:cubicBezTo>
                  <a:pt x="922670" y="3364821"/>
                  <a:pt x="920022" y="3381966"/>
                  <a:pt x="916869" y="3393757"/>
                </a:cubicBezTo>
                <a:lnTo>
                  <a:pt x="911125" y="3415189"/>
                </a:lnTo>
                <a:lnTo>
                  <a:pt x="925327" y="3415189"/>
                </a:lnTo>
                <a:cubicBezTo>
                  <a:pt x="939929" y="3415189"/>
                  <a:pt x="955834" y="3363325"/>
                  <a:pt x="946082" y="3347533"/>
                </a:cubicBezTo>
                <a:cubicBezTo>
                  <a:pt x="937148" y="3333093"/>
                  <a:pt x="922879" y="3338055"/>
                  <a:pt x="922736" y="3355657"/>
                </a:cubicBezTo>
                <a:close/>
                <a:moveTo>
                  <a:pt x="1243222" y="3353419"/>
                </a:moveTo>
                <a:cubicBezTo>
                  <a:pt x="1234631" y="3375793"/>
                  <a:pt x="1235774" y="3396139"/>
                  <a:pt x="1245603" y="3396139"/>
                </a:cubicBezTo>
                <a:cubicBezTo>
                  <a:pt x="1257433" y="3396139"/>
                  <a:pt x="1266815" y="3355277"/>
                  <a:pt x="1257195" y="3345656"/>
                </a:cubicBezTo>
                <a:cubicBezTo>
                  <a:pt x="1252823" y="3341284"/>
                  <a:pt x="1246537" y="3344780"/>
                  <a:pt x="1243222" y="3353419"/>
                </a:cubicBezTo>
                <a:close/>
                <a:moveTo>
                  <a:pt x="2211124" y="3350095"/>
                </a:moveTo>
                <a:lnTo>
                  <a:pt x="2170643" y="3359163"/>
                </a:lnTo>
                <a:lnTo>
                  <a:pt x="2170643" y="3378842"/>
                </a:lnTo>
                <a:lnTo>
                  <a:pt x="2170643" y="3398520"/>
                </a:lnTo>
                <a:lnTo>
                  <a:pt x="2201104" y="3392424"/>
                </a:lnTo>
                <a:cubicBezTo>
                  <a:pt x="2235956" y="3385461"/>
                  <a:pt x="2275418" y="3362020"/>
                  <a:pt x="2275418" y="3348295"/>
                </a:cubicBezTo>
                <a:cubicBezTo>
                  <a:pt x="2275418" y="3337484"/>
                  <a:pt x="2266293" y="3337741"/>
                  <a:pt x="2211124" y="3350095"/>
                </a:cubicBezTo>
                <a:close/>
                <a:moveTo>
                  <a:pt x="1503893" y="3370821"/>
                </a:moveTo>
                <a:lnTo>
                  <a:pt x="1503893" y="3393119"/>
                </a:lnTo>
                <a:lnTo>
                  <a:pt x="1542193" y="3404597"/>
                </a:lnTo>
                <a:cubicBezTo>
                  <a:pt x="1584265" y="3417199"/>
                  <a:pt x="1599143" y="3412960"/>
                  <a:pt x="1599143" y="3388367"/>
                </a:cubicBezTo>
                <a:cubicBezTo>
                  <a:pt x="1599143" y="3377851"/>
                  <a:pt x="1585884" y="3368069"/>
                  <a:pt x="1561195" y="3360353"/>
                </a:cubicBezTo>
                <a:cubicBezTo>
                  <a:pt x="1509322" y="3344170"/>
                  <a:pt x="1503893" y="3345161"/>
                  <a:pt x="1503893" y="3370821"/>
                </a:cubicBezTo>
                <a:close/>
                <a:moveTo>
                  <a:pt x="1141943" y="3378794"/>
                </a:moveTo>
                <a:cubicBezTo>
                  <a:pt x="1141943" y="3390205"/>
                  <a:pt x="1136799" y="3413779"/>
                  <a:pt x="1130503" y="3431172"/>
                </a:cubicBezTo>
                <a:lnTo>
                  <a:pt x="1119073" y="3462804"/>
                </a:lnTo>
                <a:lnTo>
                  <a:pt x="1130503" y="3474234"/>
                </a:lnTo>
                <a:lnTo>
                  <a:pt x="1141943" y="3485674"/>
                </a:lnTo>
                <a:lnTo>
                  <a:pt x="1143391" y="3462338"/>
                </a:lnTo>
                <a:cubicBezTo>
                  <a:pt x="1145962" y="3420990"/>
                  <a:pt x="1146829" y="3416646"/>
                  <a:pt x="1153973" y="3409512"/>
                </a:cubicBezTo>
                <a:cubicBezTo>
                  <a:pt x="1164450" y="3399035"/>
                  <a:pt x="1162450" y="3358039"/>
                  <a:pt x="1151468" y="3358039"/>
                </a:cubicBezTo>
                <a:cubicBezTo>
                  <a:pt x="1146229" y="3358039"/>
                  <a:pt x="1141943" y="3367383"/>
                  <a:pt x="1141943" y="3378794"/>
                </a:cubicBezTo>
                <a:close/>
                <a:moveTo>
                  <a:pt x="1395146" y="3365182"/>
                </a:moveTo>
                <a:cubicBezTo>
                  <a:pt x="1380696" y="3379641"/>
                  <a:pt x="1392450" y="3402568"/>
                  <a:pt x="1419568" y="3412798"/>
                </a:cubicBezTo>
                <a:cubicBezTo>
                  <a:pt x="1452905" y="3425381"/>
                  <a:pt x="1468326" y="3420647"/>
                  <a:pt x="1463935" y="3399168"/>
                </a:cubicBezTo>
                <a:cubicBezTo>
                  <a:pt x="1460811" y="3383861"/>
                  <a:pt x="1404366" y="3355972"/>
                  <a:pt x="1395146" y="3365182"/>
                </a:cubicBezTo>
                <a:close/>
                <a:moveTo>
                  <a:pt x="1738046" y="3373688"/>
                </a:moveTo>
                <a:cubicBezTo>
                  <a:pt x="1730559" y="3393205"/>
                  <a:pt x="1732055" y="3394624"/>
                  <a:pt x="1767535" y="3401720"/>
                </a:cubicBezTo>
                <a:lnTo>
                  <a:pt x="1796425" y="3407493"/>
                </a:lnTo>
                <a:lnTo>
                  <a:pt x="1802587" y="3391434"/>
                </a:lnTo>
                <a:cubicBezTo>
                  <a:pt x="1811484" y="3368259"/>
                  <a:pt x="1801835" y="3358039"/>
                  <a:pt x="1771050" y="3358039"/>
                </a:cubicBezTo>
                <a:cubicBezTo>
                  <a:pt x="1754800" y="3358039"/>
                  <a:pt x="1741665" y="3364268"/>
                  <a:pt x="1738046" y="3373688"/>
                </a:cubicBezTo>
                <a:close/>
                <a:moveTo>
                  <a:pt x="2099234" y="3365087"/>
                </a:moveTo>
                <a:cubicBezTo>
                  <a:pt x="2072421" y="3369031"/>
                  <a:pt x="2056819" y="3381423"/>
                  <a:pt x="2056486" y="3399063"/>
                </a:cubicBezTo>
                <a:cubicBezTo>
                  <a:pt x="2056409" y="3403302"/>
                  <a:pt x="2074564" y="3405445"/>
                  <a:pt x="2096824" y="3403825"/>
                </a:cubicBezTo>
                <a:lnTo>
                  <a:pt x="2137305" y="3400901"/>
                </a:lnTo>
                <a:lnTo>
                  <a:pt x="2140353" y="3379470"/>
                </a:lnTo>
                <a:cubicBezTo>
                  <a:pt x="2142020" y="3367678"/>
                  <a:pt x="2139877" y="3358677"/>
                  <a:pt x="2135591" y="3359468"/>
                </a:cubicBezTo>
                <a:cubicBezTo>
                  <a:pt x="2131295" y="3360249"/>
                  <a:pt x="2114931" y="3362782"/>
                  <a:pt x="2099234" y="3365087"/>
                </a:cubicBezTo>
                <a:close/>
                <a:moveTo>
                  <a:pt x="1290790" y="3374298"/>
                </a:moveTo>
                <a:cubicBezTo>
                  <a:pt x="1276379" y="3388709"/>
                  <a:pt x="1287018" y="3415837"/>
                  <a:pt x="1312183" y="3428848"/>
                </a:cubicBezTo>
                <a:cubicBezTo>
                  <a:pt x="1341892" y="3444211"/>
                  <a:pt x="1351493" y="3440544"/>
                  <a:pt x="1351493" y="3413846"/>
                </a:cubicBezTo>
                <a:cubicBezTo>
                  <a:pt x="1351493" y="3396168"/>
                  <a:pt x="1301496" y="3363592"/>
                  <a:pt x="1290790" y="3374298"/>
                </a:cubicBezTo>
                <a:close/>
                <a:moveTo>
                  <a:pt x="1834706" y="3385871"/>
                </a:moveTo>
                <a:lnTo>
                  <a:pt x="1829657" y="3405159"/>
                </a:lnTo>
                <a:lnTo>
                  <a:pt x="1861966" y="3411217"/>
                </a:lnTo>
                <a:cubicBezTo>
                  <a:pt x="1902828" y="3418884"/>
                  <a:pt x="1925298" y="3410464"/>
                  <a:pt x="1921231" y="3389024"/>
                </a:cubicBezTo>
                <a:lnTo>
                  <a:pt x="1918068" y="3372326"/>
                </a:lnTo>
                <a:lnTo>
                  <a:pt x="1878902" y="3369459"/>
                </a:lnTo>
                <a:lnTo>
                  <a:pt x="1839744" y="3366592"/>
                </a:lnTo>
                <a:lnTo>
                  <a:pt x="1834706" y="3385871"/>
                </a:lnTo>
                <a:close/>
                <a:moveTo>
                  <a:pt x="1977762" y="3374384"/>
                </a:moveTo>
                <a:lnTo>
                  <a:pt x="1951568" y="3378356"/>
                </a:lnTo>
                <a:lnTo>
                  <a:pt x="1951568" y="3397349"/>
                </a:lnTo>
                <a:lnTo>
                  <a:pt x="1951568" y="3416341"/>
                </a:lnTo>
                <a:lnTo>
                  <a:pt x="1987287" y="3413379"/>
                </a:lnTo>
                <a:lnTo>
                  <a:pt x="2023005" y="3410426"/>
                </a:lnTo>
                <a:lnTo>
                  <a:pt x="2026053" y="3388995"/>
                </a:lnTo>
                <a:cubicBezTo>
                  <a:pt x="2029168" y="3367040"/>
                  <a:pt x="2028196" y="3366745"/>
                  <a:pt x="1977762" y="3374384"/>
                </a:cubicBezTo>
                <a:close/>
                <a:moveTo>
                  <a:pt x="974884" y="3398996"/>
                </a:moveTo>
                <a:cubicBezTo>
                  <a:pt x="967654" y="3427790"/>
                  <a:pt x="974398" y="3453289"/>
                  <a:pt x="989247" y="3453289"/>
                </a:cubicBezTo>
                <a:cubicBezTo>
                  <a:pt x="1001373" y="3453289"/>
                  <a:pt x="1001954" y="3405921"/>
                  <a:pt x="990048" y="3387109"/>
                </a:cubicBezTo>
                <a:lnTo>
                  <a:pt x="981323" y="3373317"/>
                </a:lnTo>
                <a:lnTo>
                  <a:pt x="974884" y="3398996"/>
                </a:lnTo>
                <a:close/>
                <a:moveTo>
                  <a:pt x="365991" y="3404616"/>
                </a:moveTo>
                <a:cubicBezTo>
                  <a:pt x="356742" y="3433753"/>
                  <a:pt x="371515" y="3452536"/>
                  <a:pt x="381802" y="3424723"/>
                </a:cubicBezTo>
                <a:cubicBezTo>
                  <a:pt x="386650" y="3411617"/>
                  <a:pt x="386403" y="3398787"/>
                  <a:pt x="381183" y="3393567"/>
                </a:cubicBezTo>
                <a:cubicBezTo>
                  <a:pt x="375706" y="3388090"/>
                  <a:pt x="369896" y="3392319"/>
                  <a:pt x="365991" y="3404616"/>
                </a:cubicBezTo>
                <a:close/>
                <a:moveTo>
                  <a:pt x="766412" y="3402492"/>
                </a:moveTo>
                <a:cubicBezTo>
                  <a:pt x="763059" y="3411226"/>
                  <a:pt x="764745" y="3422799"/>
                  <a:pt x="770155" y="3428209"/>
                </a:cubicBezTo>
                <a:cubicBezTo>
                  <a:pt x="776928" y="3434982"/>
                  <a:pt x="779995" y="3430019"/>
                  <a:pt x="779995" y="3412331"/>
                </a:cubicBezTo>
                <a:cubicBezTo>
                  <a:pt x="779995" y="3382947"/>
                  <a:pt x="775242" y="3379499"/>
                  <a:pt x="766412" y="3402492"/>
                </a:cubicBezTo>
                <a:close/>
                <a:moveTo>
                  <a:pt x="1187158" y="3410827"/>
                </a:moveTo>
                <a:lnTo>
                  <a:pt x="1182529" y="3435039"/>
                </a:lnTo>
                <a:lnTo>
                  <a:pt x="1208656" y="3448545"/>
                </a:lnTo>
                <a:cubicBezTo>
                  <a:pt x="1223020" y="3455975"/>
                  <a:pt x="1237460" y="3459366"/>
                  <a:pt x="1240746" y="3456080"/>
                </a:cubicBezTo>
                <a:cubicBezTo>
                  <a:pt x="1253938" y="3442888"/>
                  <a:pt x="1245403" y="3416522"/>
                  <a:pt x="1223239" y="3401997"/>
                </a:cubicBezTo>
                <a:cubicBezTo>
                  <a:pt x="1192968" y="3382166"/>
                  <a:pt x="1192625" y="3382252"/>
                  <a:pt x="1187158" y="3410827"/>
                </a:cubicBezTo>
                <a:close/>
                <a:moveTo>
                  <a:pt x="1625041" y="3405331"/>
                </a:moveTo>
                <a:cubicBezTo>
                  <a:pt x="1621679" y="3418189"/>
                  <a:pt x="1625813" y="3425647"/>
                  <a:pt x="1638224" y="3429143"/>
                </a:cubicBezTo>
                <a:cubicBezTo>
                  <a:pt x="1648158" y="3431943"/>
                  <a:pt x="1664332" y="3436506"/>
                  <a:pt x="1674162" y="3439268"/>
                </a:cubicBezTo>
                <a:lnTo>
                  <a:pt x="1692031" y="3444297"/>
                </a:lnTo>
                <a:lnTo>
                  <a:pt x="1697222" y="3424457"/>
                </a:lnTo>
                <a:lnTo>
                  <a:pt x="1702403" y="3404616"/>
                </a:lnTo>
                <a:lnTo>
                  <a:pt x="1678734" y="3395615"/>
                </a:lnTo>
                <a:cubicBezTo>
                  <a:pt x="1643453" y="3382204"/>
                  <a:pt x="1630480" y="3384557"/>
                  <a:pt x="1625041" y="3405331"/>
                </a:cubicBezTo>
                <a:close/>
                <a:moveTo>
                  <a:pt x="261492" y="3408455"/>
                </a:moveTo>
                <a:cubicBezTo>
                  <a:pt x="265073" y="3417846"/>
                  <a:pt x="270398" y="3423133"/>
                  <a:pt x="273331" y="3420199"/>
                </a:cubicBezTo>
                <a:cubicBezTo>
                  <a:pt x="276265" y="3417275"/>
                  <a:pt x="273341" y="3409588"/>
                  <a:pt x="266826" y="3403121"/>
                </a:cubicBezTo>
                <a:lnTo>
                  <a:pt x="254996" y="3391376"/>
                </a:lnTo>
                <a:lnTo>
                  <a:pt x="261492" y="3408455"/>
                </a:lnTo>
                <a:close/>
                <a:moveTo>
                  <a:pt x="1491272" y="3416456"/>
                </a:moveTo>
                <a:lnTo>
                  <a:pt x="1486357" y="3435287"/>
                </a:lnTo>
                <a:lnTo>
                  <a:pt x="1509827" y="3444211"/>
                </a:lnTo>
                <a:cubicBezTo>
                  <a:pt x="1559862" y="3463233"/>
                  <a:pt x="1577407" y="3464509"/>
                  <a:pt x="1583150" y="3449536"/>
                </a:cubicBezTo>
                <a:cubicBezTo>
                  <a:pt x="1589665" y="3432572"/>
                  <a:pt x="1585103" y="3429000"/>
                  <a:pt x="1533906" y="3410931"/>
                </a:cubicBezTo>
                <a:lnTo>
                  <a:pt x="1496197" y="3397634"/>
                </a:lnTo>
                <a:lnTo>
                  <a:pt x="1491272" y="3416456"/>
                </a:lnTo>
                <a:close/>
                <a:moveTo>
                  <a:pt x="2218268" y="3459156"/>
                </a:moveTo>
                <a:cubicBezTo>
                  <a:pt x="1964246" y="3574428"/>
                  <a:pt x="1688411" y="3664392"/>
                  <a:pt x="1491987" y="3696043"/>
                </a:cubicBezTo>
                <a:cubicBezTo>
                  <a:pt x="1470355" y="3699529"/>
                  <a:pt x="1456268" y="3707092"/>
                  <a:pt x="1456268" y="3715207"/>
                </a:cubicBezTo>
                <a:lnTo>
                  <a:pt x="1456268" y="3728618"/>
                </a:lnTo>
                <a:lnTo>
                  <a:pt x="1506274" y="3723294"/>
                </a:lnTo>
                <a:cubicBezTo>
                  <a:pt x="1651264" y="3707864"/>
                  <a:pt x="1982095" y="3600498"/>
                  <a:pt x="2213505" y="3493780"/>
                </a:cubicBezTo>
                <a:cubicBezTo>
                  <a:pt x="2336930" y="3436858"/>
                  <a:pt x="2370668" y="3417703"/>
                  <a:pt x="2370668" y="3404568"/>
                </a:cubicBezTo>
                <a:cubicBezTo>
                  <a:pt x="2370668" y="3390795"/>
                  <a:pt x="2362410" y="3393748"/>
                  <a:pt x="2218268" y="3459156"/>
                </a:cubicBezTo>
                <a:close/>
                <a:moveTo>
                  <a:pt x="1728654" y="3416580"/>
                </a:moveTo>
                <a:cubicBezTo>
                  <a:pt x="1726444" y="3423676"/>
                  <a:pt x="1720329" y="3443040"/>
                  <a:pt x="1715062" y="3459623"/>
                </a:cubicBezTo>
                <a:cubicBezTo>
                  <a:pt x="1703480" y="3496047"/>
                  <a:pt x="1707404" y="3500914"/>
                  <a:pt x="1748371" y="3500914"/>
                </a:cubicBezTo>
                <a:lnTo>
                  <a:pt x="1780118" y="3500914"/>
                </a:lnTo>
                <a:lnTo>
                  <a:pt x="1780118" y="3482492"/>
                </a:lnTo>
                <a:cubicBezTo>
                  <a:pt x="1780118" y="3469719"/>
                  <a:pt x="1772098" y="3462861"/>
                  <a:pt x="1753924" y="3460109"/>
                </a:cubicBezTo>
                <a:lnTo>
                  <a:pt x="1727730" y="3456146"/>
                </a:lnTo>
                <a:lnTo>
                  <a:pt x="1757572" y="3454718"/>
                </a:lnTo>
                <a:lnTo>
                  <a:pt x="1787424" y="3453289"/>
                </a:lnTo>
                <a:lnTo>
                  <a:pt x="1792405" y="3434239"/>
                </a:lnTo>
                <a:lnTo>
                  <a:pt x="1797387" y="3415189"/>
                </a:lnTo>
                <a:lnTo>
                  <a:pt x="1780003" y="3415189"/>
                </a:lnTo>
                <a:cubicBezTo>
                  <a:pt x="1770450" y="3415189"/>
                  <a:pt x="1755886" y="3412598"/>
                  <a:pt x="1747638" y="3409436"/>
                </a:cubicBezTo>
                <a:cubicBezTo>
                  <a:pt x="1739160" y="3406188"/>
                  <a:pt x="1730912" y="3409283"/>
                  <a:pt x="1728654" y="3416580"/>
                </a:cubicBezTo>
                <a:close/>
                <a:moveTo>
                  <a:pt x="1377106" y="3435011"/>
                </a:moveTo>
                <a:lnTo>
                  <a:pt x="1371924" y="3454842"/>
                </a:lnTo>
                <a:lnTo>
                  <a:pt x="1405595" y="3468910"/>
                </a:lnTo>
                <a:cubicBezTo>
                  <a:pt x="1443019" y="3484540"/>
                  <a:pt x="1442018" y="3484788"/>
                  <a:pt x="1450353" y="3457594"/>
                </a:cubicBezTo>
                <a:lnTo>
                  <a:pt x="1456334" y="3438087"/>
                </a:lnTo>
                <a:lnTo>
                  <a:pt x="1424664" y="3426638"/>
                </a:lnTo>
                <a:cubicBezTo>
                  <a:pt x="1383478" y="3411741"/>
                  <a:pt x="1383173" y="3411798"/>
                  <a:pt x="1377106" y="3435011"/>
                </a:cubicBezTo>
                <a:close/>
                <a:moveTo>
                  <a:pt x="1827743" y="3426247"/>
                </a:moveTo>
                <a:cubicBezTo>
                  <a:pt x="1827743" y="3429781"/>
                  <a:pt x="1825142" y="3439458"/>
                  <a:pt x="1821961" y="3447745"/>
                </a:cubicBezTo>
                <a:lnTo>
                  <a:pt x="1816179" y="3462814"/>
                </a:lnTo>
                <a:lnTo>
                  <a:pt x="1859042" y="3462814"/>
                </a:lnTo>
                <a:lnTo>
                  <a:pt x="1901904" y="3462814"/>
                </a:lnTo>
                <a:lnTo>
                  <a:pt x="1907686" y="3447745"/>
                </a:lnTo>
                <a:cubicBezTo>
                  <a:pt x="1910867" y="3439458"/>
                  <a:pt x="1913468" y="3431324"/>
                  <a:pt x="1913468" y="3429657"/>
                </a:cubicBezTo>
                <a:cubicBezTo>
                  <a:pt x="1913468" y="3427991"/>
                  <a:pt x="1894180" y="3425095"/>
                  <a:pt x="1870605" y="3423218"/>
                </a:cubicBezTo>
                <a:cubicBezTo>
                  <a:pt x="1847031" y="3421351"/>
                  <a:pt x="1827743" y="3422714"/>
                  <a:pt x="1827743" y="3426247"/>
                </a:cubicBezTo>
                <a:close/>
                <a:moveTo>
                  <a:pt x="2050380" y="3429162"/>
                </a:moveTo>
                <a:cubicBezTo>
                  <a:pt x="2039036" y="3458737"/>
                  <a:pt x="2052923" y="3461690"/>
                  <a:pt x="2099205" y="3439506"/>
                </a:cubicBezTo>
                <a:lnTo>
                  <a:pt x="2146830" y="3416694"/>
                </a:lnTo>
                <a:lnTo>
                  <a:pt x="2101291" y="3415941"/>
                </a:lnTo>
                <a:cubicBezTo>
                  <a:pt x="2069525" y="3415418"/>
                  <a:pt x="2054124" y="3419418"/>
                  <a:pt x="2050380" y="3429162"/>
                </a:cubicBezTo>
                <a:close/>
                <a:moveTo>
                  <a:pt x="810075" y="3443764"/>
                </a:moveTo>
                <a:cubicBezTo>
                  <a:pt x="810075" y="3456861"/>
                  <a:pt x="812237" y="3462223"/>
                  <a:pt x="814875" y="3455670"/>
                </a:cubicBezTo>
                <a:cubicBezTo>
                  <a:pt x="817523" y="3449127"/>
                  <a:pt x="817523" y="3438411"/>
                  <a:pt x="814875" y="3431857"/>
                </a:cubicBezTo>
                <a:cubicBezTo>
                  <a:pt x="812237" y="3425314"/>
                  <a:pt x="810075" y="3430667"/>
                  <a:pt x="810075" y="3443764"/>
                </a:cubicBezTo>
                <a:close/>
                <a:moveTo>
                  <a:pt x="1024290" y="3445517"/>
                </a:moveTo>
                <a:cubicBezTo>
                  <a:pt x="1016203" y="3475692"/>
                  <a:pt x="1016660" y="3481864"/>
                  <a:pt x="1027005" y="3481864"/>
                </a:cubicBezTo>
                <a:cubicBezTo>
                  <a:pt x="1040263" y="3481864"/>
                  <a:pt x="1049979" y="3443240"/>
                  <a:pt x="1039387" y="3432648"/>
                </a:cubicBezTo>
                <a:cubicBezTo>
                  <a:pt x="1033482" y="3426743"/>
                  <a:pt x="1028081" y="3431334"/>
                  <a:pt x="1024290" y="3445517"/>
                </a:cubicBezTo>
                <a:close/>
                <a:moveTo>
                  <a:pt x="1275293" y="3438373"/>
                </a:moveTo>
                <a:cubicBezTo>
                  <a:pt x="1275293" y="3445726"/>
                  <a:pt x="1272931" y="3457899"/>
                  <a:pt x="1270035" y="3465433"/>
                </a:cubicBezTo>
                <a:cubicBezTo>
                  <a:pt x="1266596" y="3474387"/>
                  <a:pt x="1274969" y="3483359"/>
                  <a:pt x="1294152" y="3491313"/>
                </a:cubicBezTo>
                <a:cubicBezTo>
                  <a:pt x="1326671" y="3504781"/>
                  <a:pt x="1327528" y="3504476"/>
                  <a:pt x="1336091" y="3476520"/>
                </a:cubicBezTo>
                <a:lnTo>
                  <a:pt x="1342111" y="3456889"/>
                </a:lnTo>
                <a:lnTo>
                  <a:pt x="1308697" y="3440954"/>
                </a:lnTo>
                <a:lnTo>
                  <a:pt x="1275293" y="3425019"/>
                </a:lnTo>
                <a:lnTo>
                  <a:pt x="1275293" y="3438373"/>
                </a:lnTo>
                <a:close/>
                <a:moveTo>
                  <a:pt x="1934166" y="3464890"/>
                </a:moveTo>
                <a:cubicBezTo>
                  <a:pt x="1928555" y="3486979"/>
                  <a:pt x="1925793" y="3506886"/>
                  <a:pt x="1928032" y="3509124"/>
                </a:cubicBezTo>
                <a:cubicBezTo>
                  <a:pt x="1935518" y="3516621"/>
                  <a:pt x="2003955" y="3485969"/>
                  <a:pt x="2003955" y="3475120"/>
                </a:cubicBezTo>
                <a:cubicBezTo>
                  <a:pt x="2003955" y="3469224"/>
                  <a:pt x="2007165" y="3461185"/>
                  <a:pt x="2011099" y="3457261"/>
                </a:cubicBezTo>
                <a:cubicBezTo>
                  <a:pt x="2029577" y="3438773"/>
                  <a:pt x="2016700" y="3424714"/>
                  <a:pt x="1981305" y="3424714"/>
                </a:cubicBezTo>
                <a:lnTo>
                  <a:pt x="1944357" y="3424714"/>
                </a:lnTo>
                <a:lnTo>
                  <a:pt x="1934166" y="3464890"/>
                </a:lnTo>
                <a:close/>
                <a:moveTo>
                  <a:pt x="1613802" y="3450984"/>
                </a:moveTo>
                <a:cubicBezTo>
                  <a:pt x="1606734" y="3469405"/>
                  <a:pt x="1615088" y="3477549"/>
                  <a:pt x="1649359" y="3485626"/>
                </a:cubicBezTo>
                <a:lnTo>
                  <a:pt x="1675762" y="3491856"/>
                </a:lnTo>
                <a:lnTo>
                  <a:pt x="1681486" y="3476920"/>
                </a:lnTo>
                <a:cubicBezTo>
                  <a:pt x="1688640" y="3458299"/>
                  <a:pt x="1685077" y="3454746"/>
                  <a:pt x="1648749" y="3444335"/>
                </a:cubicBezTo>
                <a:lnTo>
                  <a:pt x="1619574" y="3435963"/>
                </a:lnTo>
                <a:lnTo>
                  <a:pt x="1613802" y="3450984"/>
                </a:lnTo>
                <a:close/>
                <a:moveTo>
                  <a:pt x="681420" y="3450260"/>
                </a:moveTo>
                <a:cubicBezTo>
                  <a:pt x="670590" y="3461090"/>
                  <a:pt x="674734" y="3498180"/>
                  <a:pt x="688002" y="3509191"/>
                </a:cubicBezTo>
                <a:cubicBezTo>
                  <a:pt x="713101" y="3530022"/>
                  <a:pt x="722968" y="3490608"/>
                  <a:pt x="700166" y="3460585"/>
                </a:cubicBezTo>
                <a:cubicBezTo>
                  <a:pt x="693270" y="3451498"/>
                  <a:pt x="684830" y="3446850"/>
                  <a:pt x="681420" y="3450260"/>
                </a:cubicBezTo>
                <a:close/>
                <a:moveTo>
                  <a:pt x="758363" y="3449517"/>
                </a:moveTo>
                <a:cubicBezTo>
                  <a:pt x="754544" y="3453336"/>
                  <a:pt x="751696" y="3467538"/>
                  <a:pt x="752020" y="3481073"/>
                </a:cubicBezTo>
                <a:lnTo>
                  <a:pt x="752629" y="3505676"/>
                </a:lnTo>
                <a:lnTo>
                  <a:pt x="761821" y="3482683"/>
                </a:lnTo>
                <a:cubicBezTo>
                  <a:pt x="771727" y="3457899"/>
                  <a:pt x="769679" y="3438211"/>
                  <a:pt x="758363" y="3449517"/>
                </a:cubicBezTo>
                <a:close/>
                <a:moveTo>
                  <a:pt x="941672" y="3550920"/>
                </a:moveTo>
                <a:cubicBezTo>
                  <a:pt x="928947" y="3604613"/>
                  <a:pt x="917078" y="3656057"/>
                  <a:pt x="915278" y="3665220"/>
                </a:cubicBezTo>
                <a:lnTo>
                  <a:pt x="912021" y="3681889"/>
                </a:lnTo>
                <a:lnTo>
                  <a:pt x="950778" y="3681889"/>
                </a:lnTo>
                <a:cubicBezTo>
                  <a:pt x="983266" y="3681889"/>
                  <a:pt x="993315" y="3676241"/>
                  <a:pt x="988876" y="3660457"/>
                </a:cubicBezTo>
                <a:cubicBezTo>
                  <a:pt x="988505" y="3659153"/>
                  <a:pt x="992629" y="3646437"/>
                  <a:pt x="998030" y="3632216"/>
                </a:cubicBezTo>
                <a:cubicBezTo>
                  <a:pt x="1004468" y="3615290"/>
                  <a:pt x="1004621" y="3604355"/>
                  <a:pt x="998458" y="3600545"/>
                </a:cubicBezTo>
                <a:cubicBezTo>
                  <a:pt x="993286" y="3597354"/>
                  <a:pt x="984456" y="3607908"/>
                  <a:pt x="978846" y="3624015"/>
                </a:cubicBezTo>
                <a:cubicBezTo>
                  <a:pt x="973226" y="3640112"/>
                  <a:pt x="964883" y="3650971"/>
                  <a:pt x="960291" y="3648132"/>
                </a:cubicBezTo>
                <a:cubicBezTo>
                  <a:pt x="949597" y="3641522"/>
                  <a:pt x="953472" y="3567703"/>
                  <a:pt x="964511" y="3567636"/>
                </a:cubicBezTo>
                <a:cubicBezTo>
                  <a:pt x="969083" y="3567608"/>
                  <a:pt x="967426" y="3561083"/>
                  <a:pt x="960815" y="3553120"/>
                </a:cubicBezTo>
                <a:lnTo>
                  <a:pt x="948816" y="3538652"/>
                </a:lnTo>
                <a:lnTo>
                  <a:pt x="971560" y="3547072"/>
                </a:lnTo>
                <a:cubicBezTo>
                  <a:pt x="984066" y="3551701"/>
                  <a:pt x="994305" y="3559997"/>
                  <a:pt x="994305" y="3565503"/>
                </a:cubicBezTo>
                <a:cubicBezTo>
                  <a:pt x="994305" y="3584153"/>
                  <a:pt x="1008107" y="3589468"/>
                  <a:pt x="1014336" y="3573228"/>
                </a:cubicBezTo>
                <a:cubicBezTo>
                  <a:pt x="1018223" y="3563103"/>
                  <a:pt x="1012108" y="3547548"/>
                  <a:pt x="997896" y="3531451"/>
                </a:cubicBezTo>
                <a:lnTo>
                  <a:pt x="975255" y="3505810"/>
                </a:lnTo>
                <a:lnTo>
                  <a:pt x="995077" y="3522431"/>
                </a:lnTo>
                <a:cubicBezTo>
                  <a:pt x="1016546" y="3540433"/>
                  <a:pt x="1027643" y="3536023"/>
                  <a:pt x="1027643" y="3509496"/>
                </a:cubicBezTo>
                <a:cubicBezTo>
                  <a:pt x="1027643" y="3495847"/>
                  <a:pt x="982904" y="3453289"/>
                  <a:pt x="968559" y="3453289"/>
                </a:cubicBezTo>
                <a:cubicBezTo>
                  <a:pt x="966492" y="3453289"/>
                  <a:pt x="954395" y="3497228"/>
                  <a:pt x="941672" y="3550920"/>
                </a:cubicBezTo>
                <a:close/>
                <a:moveTo>
                  <a:pt x="1071963" y="3474444"/>
                </a:moveTo>
                <a:cubicBezTo>
                  <a:pt x="1065714" y="3498304"/>
                  <a:pt x="1071496" y="3510439"/>
                  <a:pt x="1089098" y="3510439"/>
                </a:cubicBezTo>
                <a:cubicBezTo>
                  <a:pt x="1096089" y="3510439"/>
                  <a:pt x="1104376" y="3517144"/>
                  <a:pt x="1107519" y="3525327"/>
                </a:cubicBezTo>
                <a:cubicBezTo>
                  <a:pt x="1110663" y="3533518"/>
                  <a:pt x="1117549" y="3537557"/>
                  <a:pt x="1122826" y="3534289"/>
                </a:cubicBezTo>
                <a:cubicBezTo>
                  <a:pt x="1140895" y="3523126"/>
                  <a:pt x="1132418" y="3494970"/>
                  <a:pt x="1104833" y="3474577"/>
                </a:cubicBezTo>
                <a:lnTo>
                  <a:pt x="1077259" y="3454184"/>
                </a:lnTo>
                <a:lnTo>
                  <a:pt x="1071963" y="3474444"/>
                </a:lnTo>
                <a:close/>
                <a:moveTo>
                  <a:pt x="1176871" y="3459642"/>
                </a:moveTo>
                <a:cubicBezTo>
                  <a:pt x="1162631" y="3473872"/>
                  <a:pt x="1172042" y="3498552"/>
                  <a:pt x="1195845" y="3509401"/>
                </a:cubicBezTo>
                <a:lnTo>
                  <a:pt x="1221181" y="3520935"/>
                </a:lnTo>
                <a:lnTo>
                  <a:pt x="1229039" y="3508544"/>
                </a:lnTo>
                <a:cubicBezTo>
                  <a:pt x="1242403" y="3487484"/>
                  <a:pt x="1238155" y="3475834"/>
                  <a:pt x="1212933" y="3464347"/>
                </a:cubicBezTo>
                <a:cubicBezTo>
                  <a:pt x="1184481" y="3451384"/>
                  <a:pt x="1185053" y="3451450"/>
                  <a:pt x="1176871" y="3459642"/>
                </a:cubicBezTo>
                <a:close/>
                <a:moveTo>
                  <a:pt x="1481776" y="3459537"/>
                </a:moveTo>
                <a:cubicBezTo>
                  <a:pt x="1460592" y="3480711"/>
                  <a:pt x="1482890" y="3500028"/>
                  <a:pt x="1547174" y="3516154"/>
                </a:cubicBezTo>
                <a:lnTo>
                  <a:pt x="1570568" y="3522031"/>
                </a:lnTo>
                <a:lnTo>
                  <a:pt x="1570568" y="3498218"/>
                </a:lnTo>
                <a:lnTo>
                  <a:pt x="1570568" y="3474406"/>
                </a:lnTo>
                <a:lnTo>
                  <a:pt x="1544374" y="3468157"/>
                </a:lnTo>
                <a:cubicBezTo>
                  <a:pt x="1529972" y="3464719"/>
                  <a:pt x="1511437" y="3459918"/>
                  <a:pt x="1503207" y="3457499"/>
                </a:cubicBezTo>
                <a:cubicBezTo>
                  <a:pt x="1494968" y="3455070"/>
                  <a:pt x="1485319" y="3455985"/>
                  <a:pt x="1481776" y="3459537"/>
                </a:cubicBezTo>
                <a:close/>
                <a:moveTo>
                  <a:pt x="2242080" y="3507000"/>
                </a:moveTo>
                <a:cubicBezTo>
                  <a:pt x="2008365" y="3611556"/>
                  <a:pt x="1779918" y="3687737"/>
                  <a:pt x="1587237" y="3725370"/>
                </a:cubicBezTo>
                <a:cubicBezTo>
                  <a:pt x="1541402" y="3734324"/>
                  <a:pt x="1503893" y="3745344"/>
                  <a:pt x="1503893" y="3749869"/>
                </a:cubicBezTo>
                <a:cubicBezTo>
                  <a:pt x="1503893" y="3781292"/>
                  <a:pt x="1803406" y="3711835"/>
                  <a:pt x="2014595" y="3631435"/>
                </a:cubicBezTo>
                <a:cubicBezTo>
                  <a:pt x="2174215" y="3570665"/>
                  <a:pt x="2380193" y="3478721"/>
                  <a:pt x="2380193" y="3468243"/>
                </a:cubicBezTo>
                <a:cubicBezTo>
                  <a:pt x="2380193" y="3453832"/>
                  <a:pt x="2328520" y="3468338"/>
                  <a:pt x="2242080" y="3507000"/>
                </a:cubicBezTo>
                <a:close/>
                <a:moveTo>
                  <a:pt x="795873" y="3478692"/>
                </a:moveTo>
                <a:cubicBezTo>
                  <a:pt x="792377" y="3482178"/>
                  <a:pt x="789520" y="3493665"/>
                  <a:pt x="789520" y="3504209"/>
                </a:cubicBezTo>
                <a:cubicBezTo>
                  <a:pt x="789520" y="3534452"/>
                  <a:pt x="767555" y="3587277"/>
                  <a:pt x="756601" y="3583391"/>
                </a:cubicBezTo>
                <a:cubicBezTo>
                  <a:pt x="751134" y="3581457"/>
                  <a:pt x="748010" y="3563179"/>
                  <a:pt x="749667" y="3542776"/>
                </a:cubicBezTo>
                <a:cubicBezTo>
                  <a:pt x="753068" y="3500876"/>
                  <a:pt x="736142" y="3507543"/>
                  <a:pt x="730846" y="3550196"/>
                </a:cubicBezTo>
                <a:cubicBezTo>
                  <a:pt x="727969" y="3573323"/>
                  <a:pt x="761716" y="3624739"/>
                  <a:pt x="779757" y="3624739"/>
                </a:cubicBezTo>
                <a:cubicBezTo>
                  <a:pt x="787129" y="3624739"/>
                  <a:pt x="812951" y="3483064"/>
                  <a:pt x="806712" y="3476835"/>
                </a:cubicBezTo>
                <a:cubicBezTo>
                  <a:pt x="804245" y="3474358"/>
                  <a:pt x="799359" y="3475196"/>
                  <a:pt x="795873" y="3478692"/>
                </a:cubicBezTo>
                <a:close/>
                <a:moveTo>
                  <a:pt x="1367371" y="3478692"/>
                </a:moveTo>
                <a:cubicBezTo>
                  <a:pt x="1352388" y="3493665"/>
                  <a:pt x="1363009" y="3518478"/>
                  <a:pt x="1389021" y="3529251"/>
                </a:cubicBezTo>
                <a:cubicBezTo>
                  <a:pt x="1420949" y="3542481"/>
                  <a:pt x="1437218" y="3536252"/>
                  <a:pt x="1437218" y="3510810"/>
                </a:cubicBezTo>
                <a:cubicBezTo>
                  <a:pt x="1437218" y="3499685"/>
                  <a:pt x="1426235" y="3489427"/>
                  <a:pt x="1407224" y="3482797"/>
                </a:cubicBezTo>
                <a:cubicBezTo>
                  <a:pt x="1371772" y="3470434"/>
                  <a:pt x="1375258" y="3470796"/>
                  <a:pt x="1367371" y="3478692"/>
                </a:cubicBezTo>
                <a:close/>
                <a:moveTo>
                  <a:pt x="1811769" y="3487588"/>
                </a:moveTo>
                <a:cubicBezTo>
                  <a:pt x="1808550" y="3495970"/>
                  <a:pt x="1811903" y="3506629"/>
                  <a:pt x="1819208" y="3511258"/>
                </a:cubicBezTo>
                <a:lnTo>
                  <a:pt x="1832505" y="3519669"/>
                </a:lnTo>
                <a:lnTo>
                  <a:pt x="1816627" y="3519821"/>
                </a:lnTo>
                <a:cubicBezTo>
                  <a:pt x="1807902" y="3519897"/>
                  <a:pt x="1798987" y="3525279"/>
                  <a:pt x="1796815" y="3531784"/>
                </a:cubicBezTo>
                <a:lnTo>
                  <a:pt x="1792872" y="3543605"/>
                </a:lnTo>
                <a:lnTo>
                  <a:pt x="1775774" y="3526508"/>
                </a:lnTo>
                <a:cubicBezTo>
                  <a:pt x="1753781" y="3504514"/>
                  <a:pt x="1700660" y="3508086"/>
                  <a:pt x="1696155" y="3531870"/>
                </a:cubicBezTo>
                <a:cubicBezTo>
                  <a:pt x="1694088" y="3542767"/>
                  <a:pt x="1699003" y="3548586"/>
                  <a:pt x="1710366" y="3548682"/>
                </a:cubicBezTo>
                <a:cubicBezTo>
                  <a:pt x="1719920" y="3548768"/>
                  <a:pt x="1733788" y="3552663"/>
                  <a:pt x="1741189" y="3557350"/>
                </a:cubicBezTo>
                <a:cubicBezTo>
                  <a:pt x="1750143" y="3563017"/>
                  <a:pt x="1740551" y="3565360"/>
                  <a:pt x="1712614" y="3564350"/>
                </a:cubicBezTo>
                <a:cubicBezTo>
                  <a:pt x="1689497" y="3563512"/>
                  <a:pt x="1668437" y="3560226"/>
                  <a:pt x="1665818" y="3557054"/>
                </a:cubicBezTo>
                <a:cubicBezTo>
                  <a:pt x="1663198" y="3553882"/>
                  <a:pt x="1645511" y="3548434"/>
                  <a:pt x="1626499" y="3544938"/>
                </a:cubicBezTo>
                <a:lnTo>
                  <a:pt x="1591951" y="3538585"/>
                </a:lnTo>
                <a:lnTo>
                  <a:pt x="1586379" y="3559893"/>
                </a:lnTo>
                <a:cubicBezTo>
                  <a:pt x="1583217" y="3571970"/>
                  <a:pt x="1585808" y="3584372"/>
                  <a:pt x="1592361" y="3588534"/>
                </a:cubicBezTo>
                <a:cubicBezTo>
                  <a:pt x="1600305" y="3593583"/>
                  <a:pt x="1598705" y="3595916"/>
                  <a:pt x="1587237" y="3596021"/>
                </a:cubicBezTo>
                <a:cubicBezTo>
                  <a:pt x="1578074" y="3596097"/>
                  <a:pt x="1570568" y="3600450"/>
                  <a:pt x="1570568" y="3605689"/>
                </a:cubicBezTo>
                <a:cubicBezTo>
                  <a:pt x="1570568" y="3618281"/>
                  <a:pt x="1571978" y="3618138"/>
                  <a:pt x="1665818" y="3595878"/>
                </a:cubicBezTo>
                <a:cubicBezTo>
                  <a:pt x="1764402" y="3572485"/>
                  <a:pt x="1894370" y="3530261"/>
                  <a:pt x="1894551" y="3521564"/>
                </a:cubicBezTo>
                <a:cubicBezTo>
                  <a:pt x="1894618" y="3518069"/>
                  <a:pt x="1897266" y="3505562"/>
                  <a:pt x="1900419" y="3493770"/>
                </a:cubicBezTo>
                <a:lnTo>
                  <a:pt x="1906162" y="3472339"/>
                </a:lnTo>
                <a:lnTo>
                  <a:pt x="1861890" y="3472339"/>
                </a:lnTo>
                <a:lnTo>
                  <a:pt x="1817618" y="3472339"/>
                </a:lnTo>
                <a:lnTo>
                  <a:pt x="1811769" y="3487588"/>
                </a:lnTo>
                <a:close/>
                <a:moveTo>
                  <a:pt x="1604439" y="3489265"/>
                </a:moveTo>
                <a:cubicBezTo>
                  <a:pt x="1588741" y="3504972"/>
                  <a:pt x="1601457" y="3528479"/>
                  <a:pt x="1628908" y="3534508"/>
                </a:cubicBezTo>
                <a:cubicBezTo>
                  <a:pt x="1656150" y="3540500"/>
                  <a:pt x="1674647" y="3530565"/>
                  <a:pt x="1675200" y="3509658"/>
                </a:cubicBezTo>
                <a:cubicBezTo>
                  <a:pt x="1675409" y="3501619"/>
                  <a:pt x="1610725" y="3482988"/>
                  <a:pt x="1604439" y="3489265"/>
                </a:cubicBezTo>
                <a:close/>
                <a:moveTo>
                  <a:pt x="1260177" y="3513049"/>
                </a:moveTo>
                <a:cubicBezTo>
                  <a:pt x="1255900" y="3526527"/>
                  <a:pt x="1259519" y="3536899"/>
                  <a:pt x="1271559" y="3545710"/>
                </a:cubicBezTo>
                <a:cubicBezTo>
                  <a:pt x="1295067" y="3562893"/>
                  <a:pt x="1317517" y="3557568"/>
                  <a:pt x="1320908" y="3534004"/>
                </a:cubicBezTo>
                <a:lnTo>
                  <a:pt x="1323661" y="3514897"/>
                </a:lnTo>
                <a:lnTo>
                  <a:pt x="1295048" y="3504095"/>
                </a:lnTo>
                <a:lnTo>
                  <a:pt x="1266444" y="3493303"/>
                </a:lnTo>
                <a:lnTo>
                  <a:pt x="1260177" y="3513049"/>
                </a:lnTo>
                <a:close/>
                <a:moveTo>
                  <a:pt x="2394480" y="3504114"/>
                </a:moveTo>
                <a:cubicBezTo>
                  <a:pt x="2378764" y="3510306"/>
                  <a:pt x="2338045" y="3529879"/>
                  <a:pt x="2303993" y="3547596"/>
                </a:cubicBezTo>
                <a:cubicBezTo>
                  <a:pt x="2143754" y="3630968"/>
                  <a:pt x="1828000" y="3741849"/>
                  <a:pt x="1676000" y="3768109"/>
                </a:cubicBezTo>
                <a:cubicBezTo>
                  <a:pt x="1616126" y="3778463"/>
                  <a:pt x="1565253" y="3788807"/>
                  <a:pt x="1562957" y="3791093"/>
                </a:cubicBezTo>
                <a:cubicBezTo>
                  <a:pt x="1551146" y="3802904"/>
                  <a:pt x="1617678" y="3806685"/>
                  <a:pt x="1678391" y="3797656"/>
                </a:cubicBezTo>
                <a:cubicBezTo>
                  <a:pt x="1815617" y="3777253"/>
                  <a:pt x="2186045" y="3645218"/>
                  <a:pt x="2338340" y="3562436"/>
                </a:cubicBezTo>
                <a:cubicBezTo>
                  <a:pt x="2436905" y="3508858"/>
                  <a:pt x="2470233" y="3474225"/>
                  <a:pt x="2394480" y="3504114"/>
                </a:cubicBezTo>
                <a:close/>
                <a:moveTo>
                  <a:pt x="834773" y="3524955"/>
                </a:moveTo>
                <a:cubicBezTo>
                  <a:pt x="830201" y="3548844"/>
                  <a:pt x="838450" y="3563103"/>
                  <a:pt x="850108" y="3551453"/>
                </a:cubicBezTo>
                <a:cubicBezTo>
                  <a:pt x="859309" y="3542253"/>
                  <a:pt x="857404" y="3500914"/>
                  <a:pt x="847784" y="3500914"/>
                </a:cubicBezTo>
                <a:cubicBezTo>
                  <a:pt x="843155" y="3500914"/>
                  <a:pt x="837297" y="3511734"/>
                  <a:pt x="834773" y="3524955"/>
                </a:cubicBezTo>
                <a:close/>
                <a:moveTo>
                  <a:pt x="2946930" y="3512611"/>
                </a:moveTo>
                <a:cubicBezTo>
                  <a:pt x="2904706" y="3526041"/>
                  <a:pt x="2751649" y="3598431"/>
                  <a:pt x="2751811" y="3604889"/>
                </a:cubicBezTo>
                <a:cubicBezTo>
                  <a:pt x="2751896" y="3607946"/>
                  <a:pt x="2755954" y="3616767"/>
                  <a:pt x="2760840" y="3624491"/>
                </a:cubicBezTo>
                <a:lnTo>
                  <a:pt x="2769718" y="3638531"/>
                </a:lnTo>
                <a:lnTo>
                  <a:pt x="2791644" y="3617976"/>
                </a:lnTo>
                <a:cubicBezTo>
                  <a:pt x="2820905" y="3590573"/>
                  <a:pt x="2858691" y="3577143"/>
                  <a:pt x="2907068" y="3576971"/>
                </a:cubicBezTo>
                <a:lnTo>
                  <a:pt x="2946930" y="3576819"/>
                </a:lnTo>
                <a:lnTo>
                  <a:pt x="2932643" y="3567265"/>
                </a:lnTo>
                <a:lnTo>
                  <a:pt x="2918355" y="3557702"/>
                </a:lnTo>
                <a:lnTo>
                  <a:pt x="2937405" y="3542948"/>
                </a:lnTo>
                <a:cubicBezTo>
                  <a:pt x="2947883" y="3534823"/>
                  <a:pt x="2962847" y="3524517"/>
                  <a:pt x="2970667" y="3520031"/>
                </a:cubicBezTo>
                <a:cubicBezTo>
                  <a:pt x="2993041" y="3507181"/>
                  <a:pt x="2978391" y="3502600"/>
                  <a:pt x="2946930" y="3512611"/>
                </a:cubicBezTo>
                <a:close/>
                <a:moveTo>
                  <a:pt x="1157488" y="3531870"/>
                </a:moveTo>
                <a:cubicBezTo>
                  <a:pt x="1153716" y="3545986"/>
                  <a:pt x="1157211" y="3557359"/>
                  <a:pt x="1167727" y="3565207"/>
                </a:cubicBezTo>
                <a:cubicBezTo>
                  <a:pt x="1191463" y="3582915"/>
                  <a:pt x="1215257" y="3579638"/>
                  <a:pt x="1220953" y="3557873"/>
                </a:cubicBezTo>
                <a:lnTo>
                  <a:pt x="1225982" y="3538633"/>
                </a:lnTo>
                <a:lnTo>
                  <a:pt x="1198721" y="3524536"/>
                </a:lnTo>
                <a:cubicBezTo>
                  <a:pt x="1163936" y="3506543"/>
                  <a:pt x="1164269" y="3506486"/>
                  <a:pt x="1157488" y="3531870"/>
                </a:cubicBezTo>
                <a:close/>
                <a:moveTo>
                  <a:pt x="1461735" y="3526317"/>
                </a:moveTo>
                <a:cubicBezTo>
                  <a:pt x="1454125" y="3546148"/>
                  <a:pt x="1461402" y="3552835"/>
                  <a:pt x="1506084" y="3567113"/>
                </a:cubicBezTo>
                <a:cubicBezTo>
                  <a:pt x="1545641" y="3579752"/>
                  <a:pt x="1561043" y="3574818"/>
                  <a:pt x="1561043" y="3549482"/>
                </a:cubicBezTo>
                <a:cubicBezTo>
                  <a:pt x="1561043" y="3538023"/>
                  <a:pt x="1549070" y="3528917"/>
                  <a:pt x="1524219" y="3521469"/>
                </a:cubicBezTo>
                <a:cubicBezTo>
                  <a:pt x="1475756" y="3506953"/>
                  <a:pt x="1468965" y="3507477"/>
                  <a:pt x="1461735" y="3526317"/>
                </a:cubicBezTo>
                <a:close/>
                <a:moveTo>
                  <a:pt x="3485093" y="3534118"/>
                </a:moveTo>
                <a:cubicBezTo>
                  <a:pt x="3250492" y="3561169"/>
                  <a:pt x="3187008" y="3571913"/>
                  <a:pt x="3027893" y="3611480"/>
                </a:cubicBezTo>
                <a:cubicBezTo>
                  <a:pt x="2753144" y="3679793"/>
                  <a:pt x="2477633" y="3797799"/>
                  <a:pt x="2220649" y="3957257"/>
                </a:cubicBezTo>
                <a:cubicBezTo>
                  <a:pt x="2102025" y="4030856"/>
                  <a:pt x="2059057" y="4062622"/>
                  <a:pt x="2122542" y="4029799"/>
                </a:cubicBezTo>
                <a:cubicBezTo>
                  <a:pt x="2152593" y="4014254"/>
                  <a:pt x="2180177" y="4010720"/>
                  <a:pt x="2180149" y="4022407"/>
                </a:cubicBezTo>
                <a:cubicBezTo>
                  <a:pt x="2180139" y="4026342"/>
                  <a:pt x="2157860" y="4044553"/>
                  <a:pt x="2130638" y="4062889"/>
                </a:cubicBezTo>
                <a:cubicBezTo>
                  <a:pt x="2061220" y="4109638"/>
                  <a:pt x="1947253" y="4199849"/>
                  <a:pt x="1882359" y="4259409"/>
                </a:cubicBezTo>
                <a:cubicBezTo>
                  <a:pt x="1850850" y="4288327"/>
                  <a:pt x="1821771" y="4307653"/>
                  <a:pt x="1814160" y="4304729"/>
                </a:cubicBezTo>
                <a:cubicBezTo>
                  <a:pt x="1806340" y="4301728"/>
                  <a:pt x="1798396" y="4307491"/>
                  <a:pt x="1794824" y="4318749"/>
                </a:cubicBezTo>
                <a:cubicBezTo>
                  <a:pt x="1791481" y="4329265"/>
                  <a:pt x="1755048" y="4383986"/>
                  <a:pt x="1713843" y="4440355"/>
                </a:cubicBezTo>
                <a:cubicBezTo>
                  <a:pt x="1672647" y="4496724"/>
                  <a:pt x="1621108" y="4576296"/>
                  <a:pt x="1599324" y="4617187"/>
                </a:cubicBezTo>
                <a:cubicBezTo>
                  <a:pt x="1558309" y="4694177"/>
                  <a:pt x="1552775" y="4718495"/>
                  <a:pt x="1590532" y="4655820"/>
                </a:cubicBezTo>
                <a:cubicBezTo>
                  <a:pt x="1640443" y="4573000"/>
                  <a:pt x="1779299" y="4387949"/>
                  <a:pt x="1828924" y="4338133"/>
                </a:cubicBezTo>
                <a:cubicBezTo>
                  <a:pt x="1899447" y="4267343"/>
                  <a:pt x="2009204" y="4177189"/>
                  <a:pt x="2024863" y="4177189"/>
                </a:cubicBezTo>
                <a:cubicBezTo>
                  <a:pt x="2051590" y="4177189"/>
                  <a:pt x="2033035" y="4201411"/>
                  <a:pt x="1920497" y="4313387"/>
                </a:cubicBezTo>
                <a:lnTo>
                  <a:pt x="1803711" y="4429601"/>
                </a:lnTo>
                <a:lnTo>
                  <a:pt x="1716738" y="4577239"/>
                </a:lnTo>
                <a:cubicBezTo>
                  <a:pt x="1554051" y="4853407"/>
                  <a:pt x="1505741" y="4972593"/>
                  <a:pt x="1473737" y="5176742"/>
                </a:cubicBezTo>
                <a:lnTo>
                  <a:pt x="1452563" y="5311826"/>
                </a:lnTo>
                <a:lnTo>
                  <a:pt x="1463326" y="5494601"/>
                </a:lnTo>
                <a:lnTo>
                  <a:pt x="1474089" y="5677376"/>
                </a:lnTo>
                <a:lnTo>
                  <a:pt x="1492806" y="5729764"/>
                </a:lnTo>
                <a:cubicBezTo>
                  <a:pt x="1503093" y="5758577"/>
                  <a:pt x="1526943" y="5815603"/>
                  <a:pt x="1545803" y="5856494"/>
                </a:cubicBezTo>
                <a:cubicBezTo>
                  <a:pt x="1564662" y="5897385"/>
                  <a:pt x="1580093" y="5937037"/>
                  <a:pt x="1580093" y="5944600"/>
                </a:cubicBezTo>
                <a:cubicBezTo>
                  <a:pt x="1580093" y="5978919"/>
                  <a:pt x="1558528" y="5950725"/>
                  <a:pt x="1514618" y="5859009"/>
                </a:cubicBezTo>
                <a:cubicBezTo>
                  <a:pt x="1469279" y="5764320"/>
                  <a:pt x="1434837" y="5643020"/>
                  <a:pt x="1407605" y="5482114"/>
                </a:cubicBezTo>
                <a:cubicBezTo>
                  <a:pt x="1393088" y="5396370"/>
                  <a:pt x="1396203" y="5227225"/>
                  <a:pt x="1413710" y="5150263"/>
                </a:cubicBezTo>
                <a:cubicBezTo>
                  <a:pt x="1435560" y="5054175"/>
                  <a:pt x="1425254" y="5054470"/>
                  <a:pt x="1398613" y="5150692"/>
                </a:cubicBezTo>
                <a:lnTo>
                  <a:pt x="1376743" y="5229701"/>
                </a:lnTo>
                <a:lnTo>
                  <a:pt x="1372715" y="5353526"/>
                </a:lnTo>
                <a:lnTo>
                  <a:pt x="1368685" y="5477351"/>
                </a:lnTo>
                <a:lnTo>
                  <a:pt x="1388545" y="5606768"/>
                </a:lnTo>
                <a:cubicBezTo>
                  <a:pt x="1416587" y="5789581"/>
                  <a:pt x="1442618" y="5853427"/>
                  <a:pt x="1560957" y="6029525"/>
                </a:cubicBezTo>
                <a:cubicBezTo>
                  <a:pt x="1669980" y="6191774"/>
                  <a:pt x="1823161" y="6346155"/>
                  <a:pt x="2000698" y="6472714"/>
                </a:cubicBezTo>
                <a:cubicBezTo>
                  <a:pt x="2041112" y="6501527"/>
                  <a:pt x="2110540" y="6551933"/>
                  <a:pt x="2154984" y="6584728"/>
                </a:cubicBezTo>
                <a:cubicBezTo>
                  <a:pt x="2275608" y="6673739"/>
                  <a:pt x="2622166" y="6845779"/>
                  <a:pt x="2837393" y="6923485"/>
                </a:cubicBezTo>
                <a:cubicBezTo>
                  <a:pt x="3136097" y="7031336"/>
                  <a:pt x="3333702" y="7070436"/>
                  <a:pt x="3689880" y="7092182"/>
                </a:cubicBezTo>
                <a:lnTo>
                  <a:pt x="3861330" y="7102650"/>
                </a:lnTo>
                <a:lnTo>
                  <a:pt x="4018493" y="7092315"/>
                </a:lnTo>
                <a:cubicBezTo>
                  <a:pt x="4249617" y="7077114"/>
                  <a:pt x="4319816" y="7066683"/>
                  <a:pt x="4504268" y="7020125"/>
                </a:cubicBezTo>
                <a:cubicBezTo>
                  <a:pt x="4784646" y="6949355"/>
                  <a:pt x="4940723" y="6898119"/>
                  <a:pt x="5175780" y="6799669"/>
                </a:cubicBezTo>
                <a:cubicBezTo>
                  <a:pt x="5662613" y="6595767"/>
                  <a:pt x="6019705" y="6284938"/>
                  <a:pt x="6232465" y="5879859"/>
                </a:cubicBezTo>
                <a:cubicBezTo>
                  <a:pt x="6318523" y="5716010"/>
                  <a:pt x="6352137" y="5572049"/>
                  <a:pt x="6352004" y="5367814"/>
                </a:cubicBezTo>
                <a:cubicBezTo>
                  <a:pt x="6351946" y="5271173"/>
                  <a:pt x="6330944" y="5068729"/>
                  <a:pt x="6314732" y="5008521"/>
                </a:cubicBezTo>
                <a:cubicBezTo>
                  <a:pt x="6302007" y="4961258"/>
                  <a:pt x="6189345" y="4703226"/>
                  <a:pt x="6158608" y="4650924"/>
                </a:cubicBezTo>
                <a:cubicBezTo>
                  <a:pt x="6050223" y="4466549"/>
                  <a:pt x="5863085" y="4257018"/>
                  <a:pt x="5692378" y="4128916"/>
                </a:cubicBezTo>
                <a:cubicBezTo>
                  <a:pt x="5610321" y="4067337"/>
                  <a:pt x="5427621" y="3961486"/>
                  <a:pt x="5232930" y="3862731"/>
                </a:cubicBezTo>
                <a:cubicBezTo>
                  <a:pt x="5133147" y="3812105"/>
                  <a:pt x="4878762" y="3721246"/>
                  <a:pt x="4690006" y="3668801"/>
                </a:cubicBezTo>
                <a:cubicBezTo>
                  <a:pt x="4444270" y="3600517"/>
                  <a:pt x="4166864" y="3568036"/>
                  <a:pt x="3818468" y="3566751"/>
                </a:cubicBezTo>
                <a:cubicBezTo>
                  <a:pt x="3566427" y="3565817"/>
                  <a:pt x="3412731" y="3580076"/>
                  <a:pt x="3186093" y="3625415"/>
                </a:cubicBezTo>
                <a:cubicBezTo>
                  <a:pt x="3108084" y="3641027"/>
                  <a:pt x="3041933" y="3651475"/>
                  <a:pt x="3039085" y="3648637"/>
                </a:cubicBezTo>
                <a:cubicBezTo>
                  <a:pt x="3008986" y="3618529"/>
                  <a:pt x="3261208" y="3569894"/>
                  <a:pt x="3632730" y="3534175"/>
                </a:cubicBezTo>
                <a:cubicBezTo>
                  <a:pt x="3721789" y="3525612"/>
                  <a:pt x="3798941" y="3517106"/>
                  <a:pt x="3804180" y="3515268"/>
                </a:cubicBezTo>
                <a:cubicBezTo>
                  <a:pt x="3834889" y="3504533"/>
                  <a:pt x="3643608" y="3515830"/>
                  <a:pt x="3485093" y="3534118"/>
                </a:cubicBezTo>
                <a:close/>
                <a:moveTo>
                  <a:pt x="1058551" y="3543776"/>
                </a:moveTo>
                <a:cubicBezTo>
                  <a:pt x="1061057" y="3556873"/>
                  <a:pt x="1059866" y="3567589"/>
                  <a:pt x="1055913" y="3567589"/>
                </a:cubicBezTo>
                <a:cubicBezTo>
                  <a:pt x="1036301" y="3567589"/>
                  <a:pt x="1037796" y="3601403"/>
                  <a:pt x="1058132" y="3617843"/>
                </a:cubicBezTo>
                <a:lnTo>
                  <a:pt x="1080030" y="3635540"/>
                </a:lnTo>
                <a:lnTo>
                  <a:pt x="1058837" y="3625167"/>
                </a:lnTo>
                <a:lnTo>
                  <a:pt x="1037635" y="3614795"/>
                </a:lnTo>
                <a:lnTo>
                  <a:pt x="1031605" y="3638817"/>
                </a:lnTo>
                <a:cubicBezTo>
                  <a:pt x="1028290" y="3652028"/>
                  <a:pt x="1021756" y="3662839"/>
                  <a:pt x="1017089" y="3662839"/>
                </a:cubicBezTo>
                <a:cubicBezTo>
                  <a:pt x="1012412" y="3662839"/>
                  <a:pt x="1008593" y="3667125"/>
                  <a:pt x="1008593" y="3672364"/>
                </a:cubicBezTo>
                <a:cubicBezTo>
                  <a:pt x="1008593" y="3693205"/>
                  <a:pt x="1257233" y="3674050"/>
                  <a:pt x="1463412" y="3637331"/>
                </a:cubicBezTo>
                <a:lnTo>
                  <a:pt x="1551518" y="3621643"/>
                </a:lnTo>
                <a:lnTo>
                  <a:pt x="1551518" y="3605270"/>
                </a:lnTo>
                <a:lnTo>
                  <a:pt x="1551518" y="3588896"/>
                </a:lnTo>
                <a:lnTo>
                  <a:pt x="1508169" y="3577981"/>
                </a:lnTo>
                <a:cubicBezTo>
                  <a:pt x="1459221" y="3565655"/>
                  <a:pt x="1442933" y="3571027"/>
                  <a:pt x="1449781" y="3597240"/>
                </a:cubicBezTo>
                <a:cubicBezTo>
                  <a:pt x="1455439" y="3618881"/>
                  <a:pt x="1445324" y="3619614"/>
                  <a:pt x="1386202" y="3601812"/>
                </a:cubicBezTo>
                <a:lnTo>
                  <a:pt x="1341682" y="3588420"/>
                </a:lnTo>
                <a:lnTo>
                  <a:pt x="1332633" y="3605327"/>
                </a:lnTo>
                <a:cubicBezTo>
                  <a:pt x="1327661" y="3614623"/>
                  <a:pt x="1326652" y="3625529"/>
                  <a:pt x="1330395" y="3629549"/>
                </a:cubicBezTo>
                <a:cubicBezTo>
                  <a:pt x="1334138" y="3633578"/>
                  <a:pt x="1330776" y="3634816"/>
                  <a:pt x="1322918" y="3632311"/>
                </a:cubicBezTo>
                <a:cubicBezTo>
                  <a:pt x="1314698" y="3629692"/>
                  <a:pt x="1308630" y="3616414"/>
                  <a:pt x="1308630" y="3601050"/>
                </a:cubicBezTo>
                <a:cubicBezTo>
                  <a:pt x="1308630" y="3583191"/>
                  <a:pt x="1302325" y="3571875"/>
                  <a:pt x="1289580" y="3566875"/>
                </a:cubicBezTo>
                <a:cubicBezTo>
                  <a:pt x="1255748" y="3553606"/>
                  <a:pt x="1249251" y="3557435"/>
                  <a:pt x="1243384" y="3594125"/>
                </a:cubicBezTo>
                <a:lnTo>
                  <a:pt x="1237621" y="3630178"/>
                </a:lnTo>
                <a:lnTo>
                  <a:pt x="1216943" y="3631740"/>
                </a:lnTo>
                <a:cubicBezTo>
                  <a:pt x="1205570" y="3632587"/>
                  <a:pt x="1183967" y="3626930"/>
                  <a:pt x="1168937" y="3619157"/>
                </a:cubicBezTo>
                <a:lnTo>
                  <a:pt x="1141600" y="3605022"/>
                </a:lnTo>
                <a:lnTo>
                  <a:pt x="1135742" y="3634302"/>
                </a:lnTo>
                <a:cubicBezTo>
                  <a:pt x="1128141" y="3672326"/>
                  <a:pt x="1108158" y="3665258"/>
                  <a:pt x="1110110" y="3625225"/>
                </a:cubicBezTo>
                <a:lnTo>
                  <a:pt x="1111606" y="3594402"/>
                </a:lnTo>
                <a:lnTo>
                  <a:pt x="1094051" y="3598993"/>
                </a:lnTo>
                <a:cubicBezTo>
                  <a:pt x="1072515" y="3604622"/>
                  <a:pt x="1062304" y="3582295"/>
                  <a:pt x="1075306" y="3557997"/>
                </a:cubicBezTo>
                <a:cubicBezTo>
                  <a:pt x="1088965" y="3532470"/>
                  <a:pt x="1087022" y="3519964"/>
                  <a:pt x="1069391" y="3519964"/>
                </a:cubicBezTo>
                <a:lnTo>
                  <a:pt x="1053998" y="3519964"/>
                </a:lnTo>
                <a:lnTo>
                  <a:pt x="1058551" y="3543776"/>
                </a:lnTo>
                <a:close/>
                <a:moveTo>
                  <a:pt x="2988574" y="3536033"/>
                </a:moveTo>
                <a:lnTo>
                  <a:pt x="2975505" y="3552101"/>
                </a:lnTo>
                <a:lnTo>
                  <a:pt x="2992955" y="3545558"/>
                </a:lnTo>
                <a:cubicBezTo>
                  <a:pt x="3002547" y="3541957"/>
                  <a:pt x="3014339" y="3539014"/>
                  <a:pt x="3019149" y="3539014"/>
                </a:cubicBezTo>
                <a:cubicBezTo>
                  <a:pt x="3023959" y="3539014"/>
                  <a:pt x="3027893" y="3534728"/>
                  <a:pt x="3027893" y="3529489"/>
                </a:cubicBezTo>
                <a:cubicBezTo>
                  <a:pt x="3027893" y="3514296"/>
                  <a:pt x="3002871" y="3518468"/>
                  <a:pt x="2988574" y="3536033"/>
                </a:cubicBezTo>
                <a:close/>
                <a:moveTo>
                  <a:pt x="1351493" y="3538233"/>
                </a:moveTo>
                <a:cubicBezTo>
                  <a:pt x="1351493" y="3543043"/>
                  <a:pt x="1349235" y="3552863"/>
                  <a:pt x="1346483" y="3560045"/>
                </a:cubicBezTo>
                <a:cubicBezTo>
                  <a:pt x="1343254" y="3568456"/>
                  <a:pt x="1352807" y="3577209"/>
                  <a:pt x="1373353" y="3584639"/>
                </a:cubicBezTo>
                <a:cubicBezTo>
                  <a:pt x="1417406" y="3600564"/>
                  <a:pt x="1427693" y="3599164"/>
                  <a:pt x="1427693" y="3577238"/>
                </a:cubicBezTo>
                <a:cubicBezTo>
                  <a:pt x="1427693" y="3564503"/>
                  <a:pt x="1416425" y="3553616"/>
                  <a:pt x="1393193" y="3543900"/>
                </a:cubicBezTo>
                <a:cubicBezTo>
                  <a:pt x="1352683" y="3526984"/>
                  <a:pt x="1351493" y="3526822"/>
                  <a:pt x="1351493" y="3538233"/>
                </a:cubicBezTo>
                <a:close/>
                <a:moveTo>
                  <a:pt x="1103843" y="3567027"/>
                </a:moveTo>
                <a:cubicBezTo>
                  <a:pt x="1103843" y="3590030"/>
                  <a:pt x="1109139" y="3592344"/>
                  <a:pt x="1116692" y="3572656"/>
                </a:cubicBezTo>
                <a:cubicBezTo>
                  <a:pt x="1119645" y="3564969"/>
                  <a:pt x="1117959" y="3556140"/>
                  <a:pt x="1112949" y="3553044"/>
                </a:cubicBezTo>
                <a:cubicBezTo>
                  <a:pt x="1107939" y="3549949"/>
                  <a:pt x="1103843" y="3556245"/>
                  <a:pt x="1103843" y="3567027"/>
                </a:cubicBezTo>
                <a:close/>
                <a:moveTo>
                  <a:pt x="2289705" y="3610813"/>
                </a:moveTo>
                <a:cubicBezTo>
                  <a:pt x="2127114" y="3690071"/>
                  <a:pt x="1711119" y="3823888"/>
                  <a:pt x="1624775" y="3824688"/>
                </a:cubicBezTo>
                <a:cubicBezTo>
                  <a:pt x="1620536" y="3824735"/>
                  <a:pt x="1620069" y="3829622"/>
                  <a:pt x="1623736" y="3835556"/>
                </a:cubicBezTo>
                <a:cubicBezTo>
                  <a:pt x="1638738" y="3859825"/>
                  <a:pt x="1756572" y="3836337"/>
                  <a:pt x="1957588" y="3769014"/>
                </a:cubicBezTo>
                <a:cubicBezTo>
                  <a:pt x="2224526" y="3679612"/>
                  <a:pt x="2386508" y="3610652"/>
                  <a:pt x="2417626" y="3573151"/>
                </a:cubicBezTo>
                <a:lnTo>
                  <a:pt x="2430151" y="3558064"/>
                </a:lnTo>
                <a:lnTo>
                  <a:pt x="2412311" y="3558892"/>
                </a:lnTo>
                <a:cubicBezTo>
                  <a:pt x="2402510" y="3559359"/>
                  <a:pt x="2347332" y="3582715"/>
                  <a:pt x="2289705" y="3610813"/>
                </a:cubicBezTo>
                <a:close/>
                <a:moveTo>
                  <a:pt x="1147963" y="3582038"/>
                </a:moveTo>
                <a:cubicBezTo>
                  <a:pt x="1142876" y="3595297"/>
                  <a:pt x="1184158" y="3624739"/>
                  <a:pt x="1207846" y="3624739"/>
                </a:cubicBezTo>
                <a:cubicBezTo>
                  <a:pt x="1225639" y="3624739"/>
                  <a:pt x="1206665" y="3595640"/>
                  <a:pt x="1179814" y="3581762"/>
                </a:cubicBezTo>
                <a:lnTo>
                  <a:pt x="1153325" y="3568056"/>
                </a:lnTo>
                <a:lnTo>
                  <a:pt x="1147963" y="3582038"/>
                </a:lnTo>
                <a:close/>
                <a:moveTo>
                  <a:pt x="4444737" y="3583419"/>
                </a:moveTo>
                <a:cubicBezTo>
                  <a:pt x="4451290" y="3586067"/>
                  <a:pt x="4462006" y="3586067"/>
                  <a:pt x="4468549" y="3583419"/>
                </a:cubicBezTo>
                <a:cubicBezTo>
                  <a:pt x="4475102" y="3580781"/>
                  <a:pt x="4469740" y="3578619"/>
                  <a:pt x="4456643" y="3578619"/>
                </a:cubicBezTo>
                <a:cubicBezTo>
                  <a:pt x="4443546" y="3578619"/>
                  <a:pt x="4438193" y="3580781"/>
                  <a:pt x="4444737" y="3583419"/>
                </a:cubicBezTo>
                <a:close/>
                <a:moveTo>
                  <a:pt x="4492962" y="3593144"/>
                </a:moveTo>
                <a:cubicBezTo>
                  <a:pt x="4499829" y="3595897"/>
                  <a:pt x="4508050" y="3595554"/>
                  <a:pt x="4511212" y="3592392"/>
                </a:cubicBezTo>
                <a:cubicBezTo>
                  <a:pt x="4514374" y="3589230"/>
                  <a:pt x="4508754" y="3586982"/>
                  <a:pt x="4498715" y="3587391"/>
                </a:cubicBezTo>
                <a:cubicBezTo>
                  <a:pt x="4487618" y="3587849"/>
                  <a:pt x="4485361" y="3590106"/>
                  <a:pt x="4492962" y="3593144"/>
                </a:cubicBezTo>
                <a:close/>
                <a:moveTo>
                  <a:pt x="2466508" y="3744563"/>
                </a:moveTo>
                <a:cubicBezTo>
                  <a:pt x="2333244" y="3809857"/>
                  <a:pt x="2222087" y="3865398"/>
                  <a:pt x="2219497" y="3867988"/>
                </a:cubicBezTo>
                <a:cubicBezTo>
                  <a:pt x="2216896" y="3870579"/>
                  <a:pt x="2219820" y="3877752"/>
                  <a:pt x="2225983" y="3883914"/>
                </a:cubicBezTo>
                <a:lnTo>
                  <a:pt x="2237194" y="3895125"/>
                </a:lnTo>
                <a:lnTo>
                  <a:pt x="2263807" y="3869627"/>
                </a:lnTo>
                <a:cubicBezTo>
                  <a:pt x="2278437" y="3855606"/>
                  <a:pt x="2341693" y="3821011"/>
                  <a:pt x="2404358" y="3792760"/>
                </a:cubicBezTo>
                <a:cubicBezTo>
                  <a:pt x="2517867" y="3741582"/>
                  <a:pt x="2705757" y="3653076"/>
                  <a:pt x="2712177" y="3647770"/>
                </a:cubicBezTo>
                <a:cubicBezTo>
                  <a:pt x="2714034" y="3646237"/>
                  <a:pt x="2714034" y="3640674"/>
                  <a:pt x="2712177" y="3635416"/>
                </a:cubicBezTo>
                <a:cubicBezTo>
                  <a:pt x="2710320" y="3630158"/>
                  <a:pt x="2599773" y="3679269"/>
                  <a:pt x="2466508" y="3744563"/>
                </a:cubicBezTo>
                <a:close/>
                <a:moveTo>
                  <a:pt x="2794530" y="3706311"/>
                </a:moveTo>
                <a:cubicBezTo>
                  <a:pt x="2678649" y="3745849"/>
                  <a:pt x="2627843" y="3767881"/>
                  <a:pt x="2627843" y="3778587"/>
                </a:cubicBezTo>
                <a:cubicBezTo>
                  <a:pt x="2627843" y="3798218"/>
                  <a:pt x="2680125" y="3784197"/>
                  <a:pt x="2844641" y="3720436"/>
                </a:cubicBezTo>
                <a:cubicBezTo>
                  <a:pt x="2887923" y="3703673"/>
                  <a:pt x="2920889" y="3685994"/>
                  <a:pt x="2917898" y="3681155"/>
                </a:cubicBezTo>
                <a:cubicBezTo>
                  <a:pt x="2909983" y="3668335"/>
                  <a:pt x="2899620" y="3670449"/>
                  <a:pt x="2794530" y="3706311"/>
                </a:cubicBezTo>
                <a:close/>
                <a:moveTo>
                  <a:pt x="3629111" y="3716465"/>
                </a:moveTo>
                <a:cubicBezTo>
                  <a:pt x="3424047" y="3733619"/>
                  <a:pt x="3335808" y="3747983"/>
                  <a:pt x="3118380" y="3799599"/>
                </a:cubicBezTo>
                <a:cubicBezTo>
                  <a:pt x="2915345" y="3847805"/>
                  <a:pt x="2659275" y="3928825"/>
                  <a:pt x="2551643" y="3978907"/>
                </a:cubicBezTo>
                <a:cubicBezTo>
                  <a:pt x="2443639" y="4029161"/>
                  <a:pt x="2278733" y="4125258"/>
                  <a:pt x="2203980" y="4181504"/>
                </a:cubicBezTo>
                <a:cubicBezTo>
                  <a:pt x="2167309" y="4209098"/>
                  <a:pt x="2105082" y="4255142"/>
                  <a:pt x="2065696" y="4283831"/>
                </a:cubicBezTo>
                <a:cubicBezTo>
                  <a:pt x="1976028" y="4349134"/>
                  <a:pt x="1810893" y="4524794"/>
                  <a:pt x="1742523" y="4627607"/>
                </a:cubicBezTo>
                <a:cubicBezTo>
                  <a:pt x="1678095" y="4724486"/>
                  <a:pt x="1608401" y="4894403"/>
                  <a:pt x="1563948" y="5063014"/>
                </a:cubicBezTo>
                <a:lnTo>
                  <a:pt x="1530039" y="5191601"/>
                </a:lnTo>
                <a:lnTo>
                  <a:pt x="1525591" y="5324951"/>
                </a:lnTo>
                <a:lnTo>
                  <a:pt x="1521133" y="5458301"/>
                </a:lnTo>
                <a:lnTo>
                  <a:pt x="1551461" y="5596414"/>
                </a:lnTo>
                <a:cubicBezTo>
                  <a:pt x="1585436" y="5751176"/>
                  <a:pt x="1622431" y="5840178"/>
                  <a:pt x="1713471" y="5986167"/>
                </a:cubicBezTo>
                <a:cubicBezTo>
                  <a:pt x="1779480" y="6092009"/>
                  <a:pt x="1820818" y="6139853"/>
                  <a:pt x="1932508" y="6239628"/>
                </a:cubicBezTo>
                <a:cubicBezTo>
                  <a:pt x="2054809" y="6348899"/>
                  <a:pt x="2158460" y="6415069"/>
                  <a:pt x="2391775" y="6532817"/>
                </a:cubicBezTo>
                <a:cubicBezTo>
                  <a:pt x="2645921" y="6661071"/>
                  <a:pt x="2883599" y="6749777"/>
                  <a:pt x="3138383" y="6811461"/>
                </a:cubicBezTo>
                <a:cubicBezTo>
                  <a:pt x="3446640" y="6886089"/>
                  <a:pt x="3644903" y="6910912"/>
                  <a:pt x="3931396" y="6910769"/>
                </a:cubicBezTo>
                <a:cubicBezTo>
                  <a:pt x="4247798" y="6910597"/>
                  <a:pt x="4478788" y="6884403"/>
                  <a:pt x="4728106" y="6820405"/>
                </a:cubicBezTo>
                <a:cubicBezTo>
                  <a:pt x="4943875" y="6765017"/>
                  <a:pt x="5032553" y="6732880"/>
                  <a:pt x="5213880" y="6644335"/>
                </a:cubicBezTo>
                <a:cubicBezTo>
                  <a:pt x="5377273" y="6564554"/>
                  <a:pt x="5451168" y="6519815"/>
                  <a:pt x="5550894" y="6440282"/>
                </a:cubicBezTo>
                <a:cubicBezTo>
                  <a:pt x="5585565" y="6412630"/>
                  <a:pt x="5635362" y="6375569"/>
                  <a:pt x="5661555" y="6357919"/>
                </a:cubicBezTo>
                <a:cubicBezTo>
                  <a:pt x="5735336" y="6308198"/>
                  <a:pt x="5878259" y="6165037"/>
                  <a:pt x="5958126" y="6060844"/>
                </a:cubicBezTo>
                <a:cubicBezTo>
                  <a:pt x="6110097" y="5862581"/>
                  <a:pt x="6211758" y="5606568"/>
                  <a:pt x="6237265" y="5357860"/>
                </a:cubicBezTo>
                <a:cubicBezTo>
                  <a:pt x="6259278" y="5143319"/>
                  <a:pt x="6210786" y="4970193"/>
                  <a:pt x="6048461" y="4683738"/>
                </a:cubicBezTo>
                <a:lnTo>
                  <a:pt x="5976576" y="4556884"/>
                </a:lnTo>
                <a:lnTo>
                  <a:pt x="5883269" y="4453395"/>
                </a:lnTo>
                <a:cubicBezTo>
                  <a:pt x="5684435" y="4232853"/>
                  <a:pt x="5525062" y="4123849"/>
                  <a:pt x="5201765" y="3987279"/>
                </a:cubicBezTo>
                <a:cubicBezTo>
                  <a:pt x="4997825" y="3901126"/>
                  <a:pt x="4591384" y="3775577"/>
                  <a:pt x="4428068" y="3748297"/>
                </a:cubicBezTo>
                <a:cubicBezTo>
                  <a:pt x="4154605" y="3702606"/>
                  <a:pt x="3910774" y="3692890"/>
                  <a:pt x="3629111" y="3716465"/>
                </a:cubicBezTo>
                <a:close/>
                <a:moveTo>
                  <a:pt x="3599393" y="3748545"/>
                </a:moveTo>
                <a:cubicBezTo>
                  <a:pt x="3269456" y="3781482"/>
                  <a:pt x="2890771" y="3872436"/>
                  <a:pt x="2618318" y="3984165"/>
                </a:cubicBezTo>
                <a:cubicBezTo>
                  <a:pt x="2493940" y="4035171"/>
                  <a:pt x="2234908" y="4186533"/>
                  <a:pt x="2200037" y="4228586"/>
                </a:cubicBezTo>
                <a:cubicBezTo>
                  <a:pt x="2192627" y="4237520"/>
                  <a:pt x="2150907" y="4270563"/>
                  <a:pt x="2107340" y="4302024"/>
                </a:cubicBezTo>
                <a:cubicBezTo>
                  <a:pt x="2024386" y="4361907"/>
                  <a:pt x="1997545" y="4390396"/>
                  <a:pt x="2005222" y="4410418"/>
                </a:cubicBezTo>
                <a:cubicBezTo>
                  <a:pt x="2007746" y="4417000"/>
                  <a:pt x="1952816" y="4481037"/>
                  <a:pt x="1883159" y="4552712"/>
                </a:cubicBezTo>
                <a:cubicBezTo>
                  <a:pt x="1813493" y="4624388"/>
                  <a:pt x="1752457" y="4690301"/>
                  <a:pt x="1747523" y="4699188"/>
                </a:cubicBezTo>
                <a:cubicBezTo>
                  <a:pt x="1742580" y="4708074"/>
                  <a:pt x="1797968" y="4659821"/>
                  <a:pt x="1870596" y="4591946"/>
                </a:cubicBezTo>
                <a:cubicBezTo>
                  <a:pt x="2051028" y="4423344"/>
                  <a:pt x="2053962" y="4452719"/>
                  <a:pt x="1874282" y="4628769"/>
                </a:cubicBezTo>
                <a:cubicBezTo>
                  <a:pt x="1784261" y="4716971"/>
                  <a:pt x="1728007" y="4780283"/>
                  <a:pt x="1710300" y="4813326"/>
                </a:cubicBezTo>
                <a:lnTo>
                  <a:pt x="1683334" y="4863618"/>
                </a:lnTo>
                <a:lnTo>
                  <a:pt x="1835487" y="4710903"/>
                </a:lnTo>
                <a:cubicBezTo>
                  <a:pt x="1919173" y="4626912"/>
                  <a:pt x="1994526" y="4558189"/>
                  <a:pt x="2002946" y="4558189"/>
                </a:cubicBezTo>
                <a:cubicBezTo>
                  <a:pt x="2011356" y="4558189"/>
                  <a:pt x="2018243" y="4560218"/>
                  <a:pt x="2018243" y="4562704"/>
                </a:cubicBezTo>
                <a:cubicBezTo>
                  <a:pt x="2018243" y="4565190"/>
                  <a:pt x="1948596" y="4637047"/>
                  <a:pt x="1863462" y="4722381"/>
                </a:cubicBezTo>
                <a:cubicBezTo>
                  <a:pt x="1713157" y="4873066"/>
                  <a:pt x="1641196" y="4966345"/>
                  <a:pt x="1648339" y="5001244"/>
                </a:cubicBezTo>
                <a:cubicBezTo>
                  <a:pt x="1650387" y="5011265"/>
                  <a:pt x="1688973" y="4970145"/>
                  <a:pt x="1756305" y="4886192"/>
                </a:cubicBezTo>
                <a:cubicBezTo>
                  <a:pt x="1859813" y="4757138"/>
                  <a:pt x="1931994" y="4684024"/>
                  <a:pt x="1988972" y="4650515"/>
                </a:cubicBezTo>
                <a:lnTo>
                  <a:pt x="2018243" y="4633313"/>
                </a:lnTo>
                <a:lnTo>
                  <a:pt x="2018243" y="4647829"/>
                </a:lnTo>
                <a:cubicBezTo>
                  <a:pt x="2018243" y="4655811"/>
                  <a:pt x="1994554" y="4680233"/>
                  <a:pt x="1965608" y="4702083"/>
                </a:cubicBezTo>
                <a:cubicBezTo>
                  <a:pt x="1850708" y="4788837"/>
                  <a:pt x="1591551" y="5134804"/>
                  <a:pt x="1620098" y="5163341"/>
                </a:cubicBezTo>
                <a:cubicBezTo>
                  <a:pt x="1622650" y="5165894"/>
                  <a:pt x="1637995" y="5146672"/>
                  <a:pt x="1654197" y="5120621"/>
                </a:cubicBezTo>
                <a:cubicBezTo>
                  <a:pt x="1726987" y="5003521"/>
                  <a:pt x="1852336" y="4849311"/>
                  <a:pt x="1929746" y="4781636"/>
                </a:cubicBezTo>
                <a:cubicBezTo>
                  <a:pt x="1974447" y="4742565"/>
                  <a:pt x="2014785" y="4710589"/>
                  <a:pt x="2019395" y="4710589"/>
                </a:cubicBezTo>
                <a:cubicBezTo>
                  <a:pt x="2042855" y="4710589"/>
                  <a:pt x="2021796" y="4742612"/>
                  <a:pt x="1972999" y="4781121"/>
                </a:cubicBezTo>
                <a:cubicBezTo>
                  <a:pt x="1917106" y="4825232"/>
                  <a:pt x="1854803" y="4892717"/>
                  <a:pt x="1822675" y="4943951"/>
                </a:cubicBezTo>
                <a:cubicBezTo>
                  <a:pt x="1812817" y="4959668"/>
                  <a:pt x="1768945" y="5027629"/>
                  <a:pt x="1725178" y="5094980"/>
                </a:cubicBezTo>
                <a:cubicBezTo>
                  <a:pt x="1681420" y="5162331"/>
                  <a:pt x="1647206" y="5219024"/>
                  <a:pt x="1649159" y="5220976"/>
                </a:cubicBezTo>
                <a:cubicBezTo>
                  <a:pt x="1651111" y="5222929"/>
                  <a:pt x="1686487" y="5176399"/>
                  <a:pt x="1727778" y="5117573"/>
                </a:cubicBezTo>
                <a:cubicBezTo>
                  <a:pt x="1854622" y="4936865"/>
                  <a:pt x="1982486" y="4816821"/>
                  <a:pt x="2209467" y="4665317"/>
                </a:cubicBezTo>
                <a:cubicBezTo>
                  <a:pt x="2392442" y="4543197"/>
                  <a:pt x="2655675" y="4425811"/>
                  <a:pt x="2920318" y="4348334"/>
                </a:cubicBezTo>
                <a:cubicBezTo>
                  <a:pt x="2952826" y="4338819"/>
                  <a:pt x="3010986" y="4320140"/>
                  <a:pt x="3049553" y="4306824"/>
                </a:cubicBezTo>
                <a:cubicBezTo>
                  <a:pt x="3131744" y="4278459"/>
                  <a:pt x="3363611" y="4231224"/>
                  <a:pt x="3532718" y="4208412"/>
                </a:cubicBezTo>
                <a:lnTo>
                  <a:pt x="3651780" y="4192343"/>
                </a:lnTo>
                <a:lnTo>
                  <a:pt x="3947055" y="4192876"/>
                </a:lnTo>
                <a:lnTo>
                  <a:pt x="4242331" y="4193410"/>
                </a:lnTo>
                <a:lnTo>
                  <a:pt x="4332818" y="4208679"/>
                </a:lnTo>
                <a:cubicBezTo>
                  <a:pt x="4382586" y="4217080"/>
                  <a:pt x="4459738" y="4230081"/>
                  <a:pt x="4504268" y="4237568"/>
                </a:cubicBezTo>
                <a:cubicBezTo>
                  <a:pt x="4615644" y="4256294"/>
                  <a:pt x="4723476" y="4284545"/>
                  <a:pt x="4880505" y="4336123"/>
                </a:cubicBezTo>
                <a:cubicBezTo>
                  <a:pt x="5027829" y="4384529"/>
                  <a:pt x="5132775" y="4434107"/>
                  <a:pt x="5318655" y="4543139"/>
                </a:cubicBezTo>
                <a:cubicBezTo>
                  <a:pt x="5386759" y="4583087"/>
                  <a:pt x="5430517" y="4605014"/>
                  <a:pt x="5415887" y="4591860"/>
                </a:cubicBezTo>
                <a:cubicBezTo>
                  <a:pt x="5380035" y="4559618"/>
                  <a:pt x="5204079" y="4455852"/>
                  <a:pt x="5078216" y="4392730"/>
                </a:cubicBezTo>
                <a:cubicBezTo>
                  <a:pt x="4946962" y="4326903"/>
                  <a:pt x="4842539" y="4289994"/>
                  <a:pt x="4647924" y="4240654"/>
                </a:cubicBezTo>
                <a:cubicBezTo>
                  <a:pt x="4561913" y="4218842"/>
                  <a:pt x="4489761" y="4195649"/>
                  <a:pt x="4487590" y="4189095"/>
                </a:cubicBezTo>
                <a:cubicBezTo>
                  <a:pt x="4481417" y="4170521"/>
                  <a:pt x="4511888" y="4174465"/>
                  <a:pt x="4652144" y="4210412"/>
                </a:cubicBezTo>
                <a:cubicBezTo>
                  <a:pt x="4900489" y="4274068"/>
                  <a:pt x="5016170" y="4320702"/>
                  <a:pt x="5247513" y="4450423"/>
                </a:cubicBezTo>
                <a:cubicBezTo>
                  <a:pt x="5351460" y="4508707"/>
                  <a:pt x="5450501" y="4558189"/>
                  <a:pt x="5463226" y="4558189"/>
                </a:cubicBezTo>
                <a:cubicBezTo>
                  <a:pt x="5465445" y="4558189"/>
                  <a:pt x="5456387" y="4543930"/>
                  <a:pt x="5443099" y="4526509"/>
                </a:cubicBezTo>
                <a:cubicBezTo>
                  <a:pt x="5428812" y="4507773"/>
                  <a:pt x="5377053" y="4471207"/>
                  <a:pt x="5316408" y="4437002"/>
                </a:cubicBezTo>
                <a:cubicBezTo>
                  <a:pt x="5095932" y="4312644"/>
                  <a:pt x="5039173" y="4290146"/>
                  <a:pt x="4709056" y="4196287"/>
                </a:cubicBezTo>
                <a:cubicBezTo>
                  <a:pt x="4593803" y="4163511"/>
                  <a:pt x="4495505" y="4133021"/>
                  <a:pt x="4490619" y="4128526"/>
                </a:cubicBezTo>
                <a:cubicBezTo>
                  <a:pt x="4455157" y="4095931"/>
                  <a:pt x="4550350" y="4116572"/>
                  <a:pt x="4851931" y="4206869"/>
                </a:cubicBezTo>
                <a:cubicBezTo>
                  <a:pt x="5040602" y="4263352"/>
                  <a:pt x="5117821" y="4296204"/>
                  <a:pt x="5341687" y="4415228"/>
                </a:cubicBezTo>
                <a:cubicBezTo>
                  <a:pt x="5391026" y="4441460"/>
                  <a:pt x="5433155" y="4461148"/>
                  <a:pt x="5435327" y="4458986"/>
                </a:cubicBezTo>
                <a:cubicBezTo>
                  <a:pt x="5446786" y="4447518"/>
                  <a:pt x="5410953" y="4411857"/>
                  <a:pt x="5349421" y="4373509"/>
                </a:cubicBezTo>
                <a:cubicBezTo>
                  <a:pt x="5156712" y="4253398"/>
                  <a:pt x="4812716" y="4125306"/>
                  <a:pt x="4562113" y="4080339"/>
                </a:cubicBezTo>
                <a:cubicBezTo>
                  <a:pt x="4523204" y="4073366"/>
                  <a:pt x="4489628" y="4062298"/>
                  <a:pt x="4487504" y="4055745"/>
                </a:cubicBezTo>
                <a:cubicBezTo>
                  <a:pt x="4482027" y="4038905"/>
                  <a:pt x="4515031" y="4040638"/>
                  <a:pt x="4624664" y="4062965"/>
                </a:cubicBezTo>
                <a:cubicBezTo>
                  <a:pt x="4825641" y="4103894"/>
                  <a:pt x="5094285" y="4202221"/>
                  <a:pt x="5302396" y="4311015"/>
                </a:cubicBezTo>
                <a:cubicBezTo>
                  <a:pt x="5434080" y="4379862"/>
                  <a:pt x="5449986" y="4385929"/>
                  <a:pt x="5441633" y="4364146"/>
                </a:cubicBezTo>
                <a:cubicBezTo>
                  <a:pt x="5429460" y="4332437"/>
                  <a:pt x="5203060" y="4200230"/>
                  <a:pt x="5063481" y="4143327"/>
                </a:cubicBezTo>
                <a:cubicBezTo>
                  <a:pt x="4983328" y="4110647"/>
                  <a:pt x="4786589" y="4056136"/>
                  <a:pt x="4585726" y="4010949"/>
                </a:cubicBezTo>
                <a:cubicBezTo>
                  <a:pt x="4532433" y="3998966"/>
                  <a:pt x="4489142" y="3984184"/>
                  <a:pt x="4486809" y="3977164"/>
                </a:cubicBezTo>
                <a:lnTo>
                  <a:pt x="4482646" y="3964696"/>
                </a:lnTo>
                <a:lnTo>
                  <a:pt x="4528204" y="3970944"/>
                </a:lnTo>
                <a:cubicBezTo>
                  <a:pt x="4605242" y="3981498"/>
                  <a:pt x="4894564" y="4052059"/>
                  <a:pt x="4988747" y="4083263"/>
                </a:cubicBezTo>
                <a:cubicBezTo>
                  <a:pt x="5072558" y="4111028"/>
                  <a:pt x="5193068" y="4168502"/>
                  <a:pt x="5363899" y="4262190"/>
                </a:cubicBezTo>
                <a:cubicBezTo>
                  <a:pt x="5446090" y="4307262"/>
                  <a:pt x="5462188" y="4299957"/>
                  <a:pt x="5392474" y="4249227"/>
                </a:cubicBezTo>
                <a:cubicBezTo>
                  <a:pt x="5251714" y="4146795"/>
                  <a:pt x="4848283" y="3990851"/>
                  <a:pt x="4568152" y="3930596"/>
                </a:cubicBezTo>
                <a:cubicBezTo>
                  <a:pt x="4487390" y="3913213"/>
                  <a:pt x="4458453" y="3891439"/>
                  <a:pt x="4516136" y="3891439"/>
                </a:cubicBezTo>
                <a:cubicBezTo>
                  <a:pt x="4607652" y="3891439"/>
                  <a:pt x="5129917" y="4065289"/>
                  <a:pt x="5306559" y="4154548"/>
                </a:cubicBezTo>
                <a:cubicBezTo>
                  <a:pt x="5371557" y="4187390"/>
                  <a:pt x="5447243" y="4216156"/>
                  <a:pt x="5447224" y="4208002"/>
                </a:cubicBezTo>
                <a:cubicBezTo>
                  <a:pt x="5447214" y="4204154"/>
                  <a:pt x="5426860" y="4187181"/>
                  <a:pt x="5401980" y="4170283"/>
                </a:cubicBezTo>
                <a:cubicBezTo>
                  <a:pt x="5361975" y="4143108"/>
                  <a:pt x="5273202" y="4101761"/>
                  <a:pt x="5017322" y="3991118"/>
                </a:cubicBezTo>
                <a:cubicBezTo>
                  <a:pt x="4954877" y="3964115"/>
                  <a:pt x="4655096" y="3882495"/>
                  <a:pt x="4524090" y="3856825"/>
                </a:cubicBezTo>
                <a:cubicBezTo>
                  <a:pt x="4500934" y="3852291"/>
                  <a:pt x="4480027" y="3842652"/>
                  <a:pt x="4477627" y="3835403"/>
                </a:cubicBezTo>
                <a:lnTo>
                  <a:pt x="4473264" y="3822240"/>
                </a:lnTo>
                <a:lnTo>
                  <a:pt x="4519108" y="3829107"/>
                </a:lnTo>
                <a:cubicBezTo>
                  <a:pt x="4544321" y="3832889"/>
                  <a:pt x="4633351" y="3852843"/>
                  <a:pt x="4716961" y="3873456"/>
                </a:cubicBezTo>
                <a:cubicBezTo>
                  <a:pt x="4800562" y="3894058"/>
                  <a:pt x="4870447" y="3909432"/>
                  <a:pt x="4872266" y="3907612"/>
                </a:cubicBezTo>
                <a:cubicBezTo>
                  <a:pt x="4876896" y="3902983"/>
                  <a:pt x="4558494" y="3809524"/>
                  <a:pt x="4494743" y="3796799"/>
                </a:cubicBezTo>
                <a:cubicBezTo>
                  <a:pt x="4465930" y="3791045"/>
                  <a:pt x="4380205" y="3777520"/>
                  <a:pt x="4304243" y="3766738"/>
                </a:cubicBezTo>
                <a:lnTo>
                  <a:pt x="4166130" y="3747145"/>
                </a:lnTo>
                <a:lnTo>
                  <a:pt x="3923243" y="3743801"/>
                </a:lnTo>
                <a:cubicBezTo>
                  <a:pt x="3789655" y="3741963"/>
                  <a:pt x="3643922" y="3744097"/>
                  <a:pt x="3599393" y="3748545"/>
                </a:cubicBezTo>
                <a:close/>
                <a:moveTo>
                  <a:pt x="522820" y="3762118"/>
                </a:moveTo>
                <a:cubicBezTo>
                  <a:pt x="535917" y="3770005"/>
                  <a:pt x="553062" y="3776482"/>
                  <a:pt x="560920" y="3776510"/>
                </a:cubicBezTo>
                <a:lnTo>
                  <a:pt x="575207" y="3776558"/>
                </a:lnTo>
                <a:lnTo>
                  <a:pt x="560920" y="3768481"/>
                </a:lnTo>
                <a:cubicBezTo>
                  <a:pt x="553062" y="3764033"/>
                  <a:pt x="535917" y="3757555"/>
                  <a:pt x="522820" y="3754079"/>
                </a:cubicBezTo>
                <a:lnTo>
                  <a:pt x="499007" y="3747773"/>
                </a:lnTo>
                <a:lnTo>
                  <a:pt x="522820" y="3762118"/>
                </a:lnTo>
                <a:close/>
                <a:moveTo>
                  <a:pt x="4086902" y="3787111"/>
                </a:moveTo>
                <a:cubicBezTo>
                  <a:pt x="4089883" y="3796056"/>
                  <a:pt x="4131174" y="3805257"/>
                  <a:pt x="4219175" y="3816610"/>
                </a:cubicBezTo>
                <a:cubicBezTo>
                  <a:pt x="4366832" y="3835651"/>
                  <a:pt x="4409018" y="3837689"/>
                  <a:pt x="4409018" y="3825754"/>
                </a:cubicBezTo>
                <a:cubicBezTo>
                  <a:pt x="4409018" y="3814791"/>
                  <a:pt x="4264152" y="3788121"/>
                  <a:pt x="4161749" y="3780225"/>
                </a:cubicBezTo>
                <a:lnTo>
                  <a:pt x="4082577" y="3774119"/>
                </a:lnTo>
                <a:lnTo>
                  <a:pt x="4086902" y="3787111"/>
                </a:lnTo>
                <a:close/>
                <a:moveTo>
                  <a:pt x="2449773" y="3847748"/>
                </a:moveTo>
                <a:cubicBezTo>
                  <a:pt x="2362972" y="3883505"/>
                  <a:pt x="2269465" y="3937378"/>
                  <a:pt x="2242499" y="3967182"/>
                </a:cubicBezTo>
                <a:lnTo>
                  <a:pt x="2224840" y="3986689"/>
                </a:lnTo>
                <a:lnTo>
                  <a:pt x="2238394" y="3986689"/>
                </a:lnTo>
                <a:cubicBezTo>
                  <a:pt x="2245843" y="3986689"/>
                  <a:pt x="2268407" y="3975507"/>
                  <a:pt x="2288524" y="3961829"/>
                </a:cubicBezTo>
                <a:cubicBezTo>
                  <a:pt x="2308641" y="3948160"/>
                  <a:pt x="2374202" y="3913908"/>
                  <a:pt x="2434219" y="3885705"/>
                </a:cubicBezTo>
                <a:cubicBezTo>
                  <a:pt x="2495598" y="3856863"/>
                  <a:pt x="2540737" y="3830241"/>
                  <a:pt x="2537403" y="3824840"/>
                </a:cubicBezTo>
                <a:cubicBezTo>
                  <a:pt x="2530078" y="3812991"/>
                  <a:pt x="2541175" y="3810086"/>
                  <a:pt x="2449773" y="3847748"/>
                </a:cubicBezTo>
                <a:close/>
                <a:moveTo>
                  <a:pt x="4094693" y="3858101"/>
                </a:moveTo>
                <a:lnTo>
                  <a:pt x="4094693" y="3872389"/>
                </a:lnTo>
                <a:lnTo>
                  <a:pt x="4138870" y="3872389"/>
                </a:lnTo>
                <a:cubicBezTo>
                  <a:pt x="4163178" y="3872389"/>
                  <a:pt x="4231681" y="3877456"/>
                  <a:pt x="4291117" y="3883657"/>
                </a:cubicBezTo>
                <a:cubicBezTo>
                  <a:pt x="4388692" y="3893820"/>
                  <a:pt x="4422067" y="3891791"/>
                  <a:pt x="4406884" y="3876609"/>
                </a:cubicBezTo>
                <a:cubicBezTo>
                  <a:pt x="4397188" y="3866912"/>
                  <a:pt x="4224300" y="3844157"/>
                  <a:pt x="4158987" y="3843985"/>
                </a:cubicBezTo>
                <a:lnTo>
                  <a:pt x="4094693" y="3843814"/>
                </a:lnTo>
                <a:lnTo>
                  <a:pt x="4094693" y="3858101"/>
                </a:lnTo>
                <a:close/>
                <a:moveTo>
                  <a:pt x="5347230" y="3867379"/>
                </a:moveTo>
                <a:cubicBezTo>
                  <a:pt x="5368185" y="3880285"/>
                  <a:pt x="5389617" y="3890848"/>
                  <a:pt x="5394855" y="3890848"/>
                </a:cubicBezTo>
                <a:cubicBezTo>
                  <a:pt x="5400094" y="3890848"/>
                  <a:pt x="5387235" y="3880285"/>
                  <a:pt x="5366280" y="3867379"/>
                </a:cubicBezTo>
                <a:cubicBezTo>
                  <a:pt x="5345326" y="3854472"/>
                  <a:pt x="5323894" y="3843909"/>
                  <a:pt x="5318655" y="3843909"/>
                </a:cubicBezTo>
                <a:cubicBezTo>
                  <a:pt x="5313417" y="3843909"/>
                  <a:pt x="5326276" y="3854472"/>
                  <a:pt x="5347230" y="3867379"/>
                </a:cubicBezTo>
                <a:close/>
                <a:moveTo>
                  <a:pt x="3045981" y="3900535"/>
                </a:moveTo>
                <a:cubicBezTo>
                  <a:pt x="3000928" y="3910041"/>
                  <a:pt x="2953779" y="3923481"/>
                  <a:pt x="2941206" y="3930406"/>
                </a:cubicBezTo>
                <a:lnTo>
                  <a:pt x="2918355" y="3942998"/>
                </a:lnTo>
                <a:lnTo>
                  <a:pt x="2935224" y="3946532"/>
                </a:lnTo>
                <a:cubicBezTo>
                  <a:pt x="2944501" y="3948475"/>
                  <a:pt x="2991650" y="3941302"/>
                  <a:pt x="3039999" y="3930596"/>
                </a:cubicBezTo>
                <a:cubicBezTo>
                  <a:pt x="3088348" y="3919900"/>
                  <a:pt x="3144022" y="3908365"/>
                  <a:pt x="3163729" y="3904974"/>
                </a:cubicBezTo>
                <a:cubicBezTo>
                  <a:pt x="3183436" y="3901583"/>
                  <a:pt x="3201905" y="3895001"/>
                  <a:pt x="3204772" y="3890363"/>
                </a:cubicBezTo>
                <a:cubicBezTo>
                  <a:pt x="3213154" y="3876809"/>
                  <a:pt x="3134620" y="3881838"/>
                  <a:pt x="3045981" y="3900535"/>
                </a:cubicBezTo>
                <a:close/>
                <a:moveTo>
                  <a:pt x="2123018" y="3910489"/>
                </a:moveTo>
                <a:lnTo>
                  <a:pt x="2108730" y="3919719"/>
                </a:lnTo>
                <a:lnTo>
                  <a:pt x="2123018" y="3919719"/>
                </a:lnTo>
                <a:cubicBezTo>
                  <a:pt x="2130876" y="3919719"/>
                  <a:pt x="2143735" y="3915566"/>
                  <a:pt x="2151593" y="3910489"/>
                </a:cubicBezTo>
                <a:lnTo>
                  <a:pt x="2165880" y="3901259"/>
                </a:lnTo>
                <a:lnTo>
                  <a:pt x="2151593" y="3901259"/>
                </a:lnTo>
                <a:cubicBezTo>
                  <a:pt x="2143735" y="3901259"/>
                  <a:pt x="2130876" y="3905412"/>
                  <a:pt x="2123018" y="3910489"/>
                </a:cubicBezTo>
                <a:close/>
                <a:moveTo>
                  <a:pt x="4104046" y="3920119"/>
                </a:moveTo>
                <a:cubicBezTo>
                  <a:pt x="4080843" y="3934463"/>
                  <a:pt x="4100284" y="3941102"/>
                  <a:pt x="4191905" y="3950113"/>
                </a:cubicBezTo>
                <a:cubicBezTo>
                  <a:pt x="4240597" y="3954894"/>
                  <a:pt x="4306024" y="3962857"/>
                  <a:pt x="4337295" y="3967801"/>
                </a:cubicBezTo>
                <a:cubicBezTo>
                  <a:pt x="4372899" y="3973421"/>
                  <a:pt x="4397521" y="3973421"/>
                  <a:pt x="4403141" y="3967801"/>
                </a:cubicBezTo>
                <a:cubicBezTo>
                  <a:pt x="4417143" y="3953799"/>
                  <a:pt x="4376528" y="3942731"/>
                  <a:pt x="4266143" y="3930463"/>
                </a:cubicBezTo>
                <a:cubicBezTo>
                  <a:pt x="4211136" y="3924348"/>
                  <a:pt x="4155215" y="3917632"/>
                  <a:pt x="4141870" y="3915537"/>
                </a:cubicBezTo>
                <a:cubicBezTo>
                  <a:pt x="4128526" y="3913451"/>
                  <a:pt x="4111504" y="3915508"/>
                  <a:pt x="4104046" y="3920119"/>
                </a:cubicBezTo>
                <a:close/>
                <a:moveTo>
                  <a:pt x="2023005" y="3958800"/>
                </a:moveTo>
                <a:cubicBezTo>
                  <a:pt x="2002050" y="3968877"/>
                  <a:pt x="1995621" y="3974449"/>
                  <a:pt x="2008718" y="3971192"/>
                </a:cubicBezTo>
                <a:cubicBezTo>
                  <a:pt x="2035683" y="3964476"/>
                  <a:pt x="2085204" y="3939654"/>
                  <a:pt x="2070630" y="3940150"/>
                </a:cubicBezTo>
                <a:cubicBezTo>
                  <a:pt x="2065392" y="3940331"/>
                  <a:pt x="2043960" y="3948722"/>
                  <a:pt x="2023005" y="3958800"/>
                </a:cubicBezTo>
                <a:close/>
                <a:moveTo>
                  <a:pt x="5066243" y="3980936"/>
                </a:moveTo>
                <a:cubicBezTo>
                  <a:pt x="5121250" y="4003872"/>
                  <a:pt x="5214719" y="4045020"/>
                  <a:pt x="5273945" y="4072385"/>
                </a:cubicBezTo>
                <a:cubicBezTo>
                  <a:pt x="5333172" y="4099751"/>
                  <a:pt x="5383568" y="4120210"/>
                  <a:pt x="5385931" y="4117858"/>
                </a:cubicBezTo>
                <a:cubicBezTo>
                  <a:pt x="5392226" y="4111552"/>
                  <a:pt x="5139709" y="3992785"/>
                  <a:pt x="5058528" y="3963867"/>
                </a:cubicBezTo>
                <a:cubicBezTo>
                  <a:pt x="4951114" y="3925595"/>
                  <a:pt x="4955191" y="3934635"/>
                  <a:pt x="5066243" y="3980936"/>
                </a:cubicBezTo>
                <a:close/>
                <a:moveTo>
                  <a:pt x="828363" y="3985670"/>
                </a:moveTo>
                <a:cubicBezTo>
                  <a:pt x="851689" y="4000662"/>
                  <a:pt x="972055" y="4017512"/>
                  <a:pt x="982332" y="4007234"/>
                </a:cubicBezTo>
                <a:cubicBezTo>
                  <a:pt x="997401" y="3992166"/>
                  <a:pt x="973179" y="3985022"/>
                  <a:pt x="891294" y="3980412"/>
                </a:cubicBezTo>
                <a:lnTo>
                  <a:pt x="813332" y="3976021"/>
                </a:lnTo>
                <a:lnTo>
                  <a:pt x="828363" y="3985670"/>
                </a:lnTo>
                <a:close/>
                <a:moveTo>
                  <a:pt x="3040037" y="3999995"/>
                </a:moveTo>
                <a:cubicBezTo>
                  <a:pt x="2986478" y="4011616"/>
                  <a:pt x="2939682" y="4024103"/>
                  <a:pt x="2936062" y="4027723"/>
                </a:cubicBezTo>
                <a:cubicBezTo>
                  <a:pt x="2920108" y="4043677"/>
                  <a:pt x="2946083" y="4044344"/>
                  <a:pt x="3019949" y="4029875"/>
                </a:cubicBezTo>
                <a:cubicBezTo>
                  <a:pt x="3063612" y="4021322"/>
                  <a:pt x="3121838" y="4009949"/>
                  <a:pt x="3149337" y="4004596"/>
                </a:cubicBezTo>
                <a:cubicBezTo>
                  <a:pt x="3176835" y="3999243"/>
                  <a:pt x="3199343" y="3990880"/>
                  <a:pt x="3199343" y="3986013"/>
                </a:cubicBezTo>
                <a:cubicBezTo>
                  <a:pt x="3199343" y="3972268"/>
                  <a:pt x="3146355" y="3976916"/>
                  <a:pt x="3040037" y="3999995"/>
                </a:cubicBezTo>
                <a:close/>
                <a:moveTo>
                  <a:pt x="2575455" y="4015854"/>
                </a:moveTo>
                <a:cubicBezTo>
                  <a:pt x="2505980" y="4045620"/>
                  <a:pt x="2468651" y="4068794"/>
                  <a:pt x="2476900" y="4077052"/>
                </a:cubicBezTo>
                <a:cubicBezTo>
                  <a:pt x="2484282" y="4084435"/>
                  <a:pt x="2650150" y="4010254"/>
                  <a:pt x="2654332" y="3997700"/>
                </a:cubicBezTo>
                <a:cubicBezTo>
                  <a:pt x="2659647" y="3981755"/>
                  <a:pt x="2649731" y="3984041"/>
                  <a:pt x="2575455" y="4015854"/>
                </a:cubicBezTo>
                <a:close/>
                <a:moveTo>
                  <a:pt x="4091778" y="3992775"/>
                </a:moveTo>
                <a:cubicBezTo>
                  <a:pt x="4078443" y="4006110"/>
                  <a:pt x="4098046" y="4015283"/>
                  <a:pt x="4140499" y="4015559"/>
                </a:cubicBezTo>
                <a:cubicBezTo>
                  <a:pt x="4165073" y="4015731"/>
                  <a:pt x="4232329" y="4024046"/>
                  <a:pt x="4289956" y="4034047"/>
                </a:cubicBezTo>
                <a:cubicBezTo>
                  <a:pt x="4354135" y="4045191"/>
                  <a:pt x="4398179" y="4048830"/>
                  <a:pt x="4403617" y="4043439"/>
                </a:cubicBezTo>
                <a:cubicBezTo>
                  <a:pt x="4418553" y="4028656"/>
                  <a:pt x="4404799" y="4023675"/>
                  <a:pt x="4297795" y="4005139"/>
                </a:cubicBezTo>
                <a:cubicBezTo>
                  <a:pt x="4193458" y="3987070"/>
                  <a:pt x="4102922" y="3981641"/>
                  <a:pt x="4091778" y="3992775"/>
                </a:cubicBezTo>
                <a:close/>
                <a:moveTo>
                  <a:pt x="5332943" y="4003805"/>
                </a:moveTo>
                <a:cubicBezTo>
                  <a:pt x="5332943" y="4009206"/>
                  <a:pt x="5360509" y="4029037"/>
                  <a:pt x="5394208" y="4047887"/>
                </a:cubicBezTo>
                <a:cubicBezTo>
                  <a:pt x="5427897" y="4066727"/>
                  <a:pt x="5507289" y="4116391"/>
                  <a:pt x="5570639" y="4158244"/>
                </a:cubicBezTo>
                <a:cubicBezTo>
                  <a:pt x="5633981" y="4200096"/>
                  <a:pt x="5691073" y="4234168"/>
                  <a:pt x="5697493" y="4233948"/>
                </a:cubicBezTo>
                <a:cubicBezTo>
                  <a:pt x="5721192" y="4233158"/>
                  <a:pt x="5620569" y="4154472"/>
                  <a:pt x="5499964" y="4079481"/>
                </a:cubicBezTo>
                <a:cubicBezTo>
                  <a:pt x="5379549" y="4004615"/>
                  <a:pt x="5332943" y="3983498"/>
                  <a:pt x="5332943" y="4003805"/>
                </a:cubicBezTo>
                <a:close/>
                <a:moveTo>
                  <a:pt x="1975380" y="4015264"/>
                </a:moveTo>
                <a:lnTo>
                  <a:pt x="1956330" y="4023446"/>
                </a:lnTo>
                <a:lnTo>
                  <a:pt x="1972437" y="4024122"/>
                </a:lnTo>
                <a:cubicBezTo>
                  <a:pt x="1981295" y="4024484"/>
                  <a:pt x="1991192" y="4020503"/>
                  <a:pt x="1994430" y="4015264"/>
                </a:cubicBezTo>
                <a:cubicBezTo>
                  <a:pt x="2001203" y="4004310"/>
                  <a:pt x="2000869" y="4004310"/>
                  <a:pt x="1975380" y="4015264"/>
                </a:cubicBezTo>
                <a:close/>
                <a:moveTo>
                  <a:pt x="1894418" y="4034876"/>
                </a:moveTo>
                <a:cubicBezTo>
                  <a:pt x="1894418" y="4040419"/>
                  <a:pt x="1898704" y="4042315"/>
                  <a:pt x="1903943" y="4039076"/>
                </a:cubicBezTo>
                <a:cubicBezTo>
                  <a:pt x="1909181" y="4035838"/>
                  <a:pt x="1913468" y="4031304"/>
                  <a:pt x="1913468" y="4028989"/>
                </a:cubicBezTo>
                <a:cubicBezTo>
                  <a:pt x="1913468" y="4026675"/>
                  <a:pt x="1909181" y="4024789"/>
                  <a:pt x="1903943" y="4024789"/>
                </a:cubicBezTo>
                <a:cubicBezTo>
                  <a:pt x="1898704" y="4024789"/>
                  <a:pt x="1894418" y="4029332"/>
                  <a:pt x="1894418" y="4034876"/>
                </a:cubicBezTo>
                <a:close/>
                <a:moveTo>
                  <a:pt x="2575455" y="4059346"/>
                </a:moveTo>
                <a:cubicBezTo>
                  <a:pt x="2516981" y="4083006"/>
                  <a:pt x="2467223" y="4114991"/>
                  <a:pt x="2475709" y="4123477"/>
                </a:cubicBezTo>
                <a:cubicBezTo>
                  <a:pt x="2480805" y="4128573"/>
                  <a:pt x="2627290" y="4066584"/>
                  <a:pt x="2640578" y="4053707"/>
                </a:cubicBezTo>
                <a:cubicBezTo>
                  <a:pt x="2659609" y="4035285"/>
                  <a:pt x="2628233" y="4038000"/>
                  <a:pt x="2575455" y="4059346"/>
                </a:cubicBezTo>
                <a:close/>
                <a:moveTo>
                  <a:pt x="4101046" y="4069242"/>
                </a:moveTo>
                <a:cubicBezTo>
                  <a:pt x="4085625" y="4084653"/>
                  <a:pt x="4100284" y="4088949"/>
                  <a:pt x="4187562" y="4094579"/>
                </a:cubicBezTo>
                <a:cubicBezTo>
                  <a:pt x="4238635" y="4097884"/>
                  <a:pt x="4309367" y="4103437"/>
                  <a:pt x="4344724" y="4106923"/>
                </a:cubicBezTo>
                <a:cubicBezTo>
                  <a:pt x="4388234" y="4111219"/>
                  <a:pt x="4409018" y="4109952"/>
                  <a:pt x="4409018" y="4103008"/>
                </a:cubicBezTo>
                <a:cubicBezTo>
                  <a:pt x="4409018" y="4089359"/>
                  <a:pt x="4390758" y="4084511"/>
                  <a:pt x="4294966" y="4072776"/>
                </a:cubicBezTo>
                <a:cubicBezTo>
                  <a:pt x="4203173" y="4061527"/>
                  <a:pt x="4110447" y="4059841"/>
                  <a:pt x="4101046" y="4069242"/>
                </a:cubicBezTo>
                <a:close/>
                <a:moveTo>
                  <a:pt x="2618318" y="4088444"/>
                </a:moveTo>
                <a:cubicBezTo>
                  <a:pt x="2560444" y="4108723"/>
                  <a:pt x="2475443" y="4153662"/>
                  <a:pt x="2475443" y="4163978"/>
                </a:cubicBezTo>
                <a:lnTo>
                  <a:pt x="2475443" y="4176513"/>
                </a:lnTo>
                <a:lnTo>
                  <a:pt x="2518305" y="4157796"/>
                </a:lnTo>
                <a:cubicBezTo>
                  <a:pt x="2541880" y="4147509"/>
                  <a:pt x="2580456" y="4130669"/>
                  <a:pt x="2604030" y="4120382"/>
                </a:cubicBezTo>
                <a:cubicBezTo>
                  <a:pt x="2654446" y="4098369"/>
                  <a:pt x="2666429" y="4071595"/>
                  <a:pt x="2618318" y="4088444"/>
                </a:cubicBezTo>
                <a:close/>
                <a:moveTo>
                  <a:pt x="1932518" y="4101551"/>
                </a:moveTo>
                <a:cubicBezTo>
                  <a:pt x="1932518" y="4107094"/>
                  <a:pt x="1936804" y="4108990"/>
                  <a:pt x="1942043" y="4105751"/>
                </a:cubicBezTo>
                <a:cubicBezTo>
                  <a:pt x="1947281" y="4102513"/>
                  <a:pt x="1951568" y="4097979"/>
                  <a:pt x="1951568" y="4095664"/>
                </a:cubicBezTo>
                <a:cubicBezTo>
                  <a:pt x="1951568" y="4093350"/>
                  <a:pt x="1947281" y="4091464"/>
                  <a:pt x="1942043" y="4091464"/>
                </a:cubicBezTo>
                <a:cubicBezTo>
                  <a:pt x="1936804" y="4091464"/>
                  <a:pt x="1932518" y="4096007"/>
                  <a:pt x="1932518" y="4101551"/>
                </a:cubicBezTo>
                <a:close/>
                <a:moveTo>
                  <a:pt x="3034408" y="4114514"/>
                </a:moveTo>
                <a:cubicBezTo>
                  <a:pt x="2968714" y="4133945"/>
                  <a:pt x="2921842" y="4157605"/>
                  <a:pt x="2947407" y="4158434"/>
                </a:cubicBezTo>
                <a:cubicBezTo>
                  <a:pt x="2969647" y="4159149"/>
                  <a:pt x="3180293" y="4105066"/>
                  <a:pt x="3180293" y="4098646"/>
                </a:cubicBezTo>
                <a:cubicBezTo>
                  <a:pt x="3180293" y="4084835"/>
                  <a:pt x="3108217" y="4092674"/>
                  <a:pt x="3034408" y="4114514"/>
                </a:cubicBezTo>
                <a:close/>
                <a:moveTo>
                  <a:pt x="1964331" y="4137955"/>
                </a:moveTo>
                <a:cubicBezTo>
                  <a:pt x="1938976" y="4158291"/>
                  <a:pt x="1901085" y="4193334"/>
                  <a:pt x="1880130" y="4215832"/>
                </a:cubicBezTo>
                <a:lnTo>
                  <a:pt x="1842030" y="4256732"/>
                </a:lnTo>
                <a:lnTo>
                  <a:pt x="1908705" y="4198563"/>
                </a:lnTo>
                <a:cubicBezTo>
                  <a:pt x="1945377" y="4166568"/>
                  <a:pt x="1986096" y="4131669"/>
                  <a:pt x="1999193" y="4121010"/>
                </a:cubicBezTo>
                <a:cubicBezTo>
                  <a:pt x="2012290" y="4110343"/>
                  <a:pt x="2020176" y="4101484"/>
                  <a:pt x="2016719" y="4101303"/>
                </a:cubicBezTo>
                <a:cubicBezTo>
                  <a:pt x="2013261" y="4101132"/>
                  <a:pt x="1989687" y="4117629"/>
                  <a:pt x="1964331" y="4137955"/>
                </a:cubicBezTo>
                <a:close/>
                <a:moveTo>
                  <a:pt x="2098529" y="4114600"/>
                </a:moveTo>
                <a:cubicBezTo>
                  <a:pt x="2088442" y="4121972"/>
                  <a:pt x="2082632" y="4130459"/>
                  <a:pt x="2085632" y="4133450"/>
                </a:cubicBezTo>
                <a:cubicBezTo>
                  <a:pt x="2088623" y="4136441"/>
                  <a:pt x="2099320" y="4132859"/>
                  <a:pt x="2109407" y="4125478"/>
                </a:cubicBezTo>
                <a:cubicBezTo>
                  <a:pt x="2119494" y="4118105"/>
                  <a:pt x="2125304" y="4109618"/>
                  <a:pt x="2122303" y="4106628"/>
                </a:cubicBezTo>
                <a:cubicBezTo>
                  <a:pt x="2119313" y="4103637"/>
                  <a:pt x="2108616" y="4107218"/>
                  <a:pt x="2098529" y="4114600"/>
                </a:cubicBezTo>
                <a:close/>
                <a:moveTo>
                  <a:pt x="4092740" y="4121249"/>
                </a:moveTo>
                <a:cubicBezTo>
                  <a:pt x="4086263" y="4125249"/>
                  <a:pt x="4083682" y="4131259"/>
                  <a:pt x="4087016" y="4134593"/>
                </a:cubicBezTo>
                <a:cubicBezTo>
                  <a:pt x="4092236" y="4139813"/>
                  <a:pt x="4187819" y="4153491"/>
                  <a:pt x="4365013" y="4174369"/>
                </a:cubicBezTo>
                <a:lnTo>
                  <a:pt x="4411494" y="4179846"/>
                </a:lnTo>
                <a:lnTo>
                  <a:pt x="4407170" y="4166892"/>
                </a:lnTo>
                <a:cubicBezTo>
                  <a:pt x="4404799" y="4159768"/>
                  <a:pt x="4386025" y="4150414"/>
                  <a:pt x="4365451" y="4146109"/>
                </a:cubicBezTo>
                <a:cubicBezTo>
                  <a:pt x="4294756" y="4131317"/>
                  <a:pt x="4104513" y="4113971"/>
                  <a:pt x="4092740" y="4121249"/>
                </a:cubicBezTo>
                <a:close/>
                <a:moveTo>
                  <a:pt x="2589219" y="4152900"/>
                </a:moveTo>
                <a:cubicBezTo>
                  <a:pt x="2534050" y="4173226"/>
                  <a:pt x="2475443" y="4205459"/>
                  <a:pt x="2475443" y="4215480"/>
                </a:cubicBezTo>
                <a:cubicBezTo>
                  <a:pt x="2475443" y="4228395"/>
                  <a:pt x="2480625" y="4227405"/>
                  <a:pt x="2521067" y="4206821"/>
                </a:cubicBezTo>
                <a:cubicBezTo>
                  <a:pt x="2540499" y="4196934"/>
                  <a:pt x="2574674" y="4183380"/>
                  <a:pt x="2597001" y="4176713"/>
                </a:cubicBezTo>
                <a:cubicBezTo>
                  <a:pt x="2619327" y="4170036"/>
                  <a:pt x="2642359" y="4158844"/>
                  <a:pt x="2648169" y="4151833"/>
                </a:cubicBezTo>
                <a:lnTo>
                  <a:pt x="2658751" y="4139089"/>
                </a:lnTo>
                <a:lnTo>
                  <a:pt x="2640911" y="4139756"/>
                </a:lnTo>
                <a:cubicBezTo>
                  <a:pt x="2631110" y="4140127"/>
                  <a:pt x="2607840" y="4146042"/>
                  <a:pt x="2589219" y="4152900"/>
                </a:cubicBezTo>
                <a:close/>
                <a:moveTo>
                  <a:pt x="2556405" y="4214127"/>
                </a:moveTo>
                <a:cubicBezTo>
                  <a:pt x="2503494" y="4238692"/>
                  <a:pt x="2460708" y="4272439"/>
                  <a:pt x="2482472" y="4272439"/>
                </a:cubicBezTo>
                <a:cubicBezTo>
                  <a:pt x="2495369" y="4272439"/>
                  <a:pt x="2656418" y="4197553"/>
                  <a:pt x="2656418" y="4191553"/>
                </a:cubicBezTo>
                <a:cubicBezTo>
                  <a:pt x="2656418" y="4179180"/>
                  <a:pt x="2608260" y="4190048"/>
                  <a:pt x="2556405" y="4214127"/>
                </a:cubicBezTo>
                <a:close/>
                <a:moveTo>
                  <a:pt x="3051705" y="4201973"/>
                </a:moveTo>
                <a:cubicBezTo>
                  <a:pt x="2965780" y="4222528"/>
                  <a:pt x="2904068" y="4244340"/>
                  <a:pt x="2904068" y="4254151"/>
                </a:cubicBezTo>
                <a:cubicBezTo>
                  <a:pt x="2904068" y="4265476"/>
                  <a:pt x="2896200" y="4266543"/>
                  <a:pt x="3015139" y="4239025"/>
                </a:cubicBezTo>
                <a:cubicBezTo>
                  <a:pt x="3071927" y="4225890"/>
                  <a:pt x="3128201" y="4212908"/>
                  <a:pt x="3140202" y="4210174"/>
                </a:cubicBezTo>
                <a:cubicBezTo>
                  <a:pt x="3166853" y="4204107"/>
                  <a:pt x="3158681" y="4186409"/>
                  <a:pt x="3129724" y="4187504"/>
                </a:cubicBezTo>
                <a:cubicBezTo>
                  <a:pt x="3118247" y="4187942"/>
                  <a:pt x="3083138" y="4194448"/>
                  <a:pt x="3051705" y="4201973"/>
                </a:cubicBezTo>
                <a:close/>
                <a:moveTo>
                  <a:pt x="2197446" y="4256742"/>
                </a:moveTo>
                <a:cubicBezTo>
                  <a:pt x="2118303" y="4310444"/>
                  <a:pt x="2065868" y="4353573"/>
                  <a:pt x="2065868" y="4364955"/>
                </a:cubicBezTo>
                <a:cubicBezTo>
                  <a:pt x="2065868" y="4371699"/>
                  <a:pt x="2068316" y="4377214"/>
                  <a:pt x="2071307" y="4377214"/>
                </a:cubicBezTo>
                <a:cubicBezTo>
                  <a:pt x="2081413" y="4377214"/>
                  <a:pt x="2194284" y="4293318"/>
                  <a:pt x="2217515" y="4268534"/>
                </a:cubicBezTo>
                <a:cubicBezTo>
                  <a:pt x="2248719" y="4235244"/>
                  <a:pt x="2238213" y="4229072"/>
                  <a:pt x="2197446" y="4256742"/>
                </a:cubicBezTo>
                <a:close/>
                <a:moveTo>
                  <a:pt x="3694643" y="4253446"/>
                </a:moveTo>
                <a:cubicBezTo>
                  <a:pt x="3450393" y="4271772"/>
                  <a:pt x="2943359" y="4375899"/>
                  <a:pt x="2837736" y="4429430"/>
                </a:cubicBezTo>
                <a:cubicBezTo>
                  <a:pt x="2813047" y="4441936"/>
                  <a:pt x="2766670" y="4460996"/>
                  <a:pt x="2734666" y="4471769"/>
                </a:cubicBezTo>
                <a:cubicBezTo>
                  <a:pt x="2652465" y="4499467"/>
                  <a:pt x="2437190" y="4586907"/>
                  <a:pt x="2408768" y="4604138"/>
                </a:cubicBezTo>
                <a:cubicBezTo>
                  <a:pt x="2273551" y="4686167"/>
                  <a:pt x="2097034" y="4812716"/>
                  <a:pt x="2009765" y="4890221"/>
                </a:cubicBezTo>
                <a:cubicBezTo>
                  <a:pt x="1808198" y="5069205"/>
                  <a:pt x="1726473" y="5181267"/>
                  <a:pt x="1616545" y="5429412"/>
                </a:cubicBezTo>
                <a:lnTo>
                  <a:pt x="1569987" y="5534501"/>
                </a:lnTo>
                <a:lnTo>
                  <a:pt x="1580874" y="5580260"/>
                </a:lnTo>
                <a:cubicBezTo>
                  <a:pt x="1586865" y="5605424"/>
                  <a:pt x="1593885" y="5623894"/>
                  <a:pt x="1596476" y="5621303"/>
                </a:cubicBezTo>
                <a:cubicBezTo>
                  <a:pt x="1599076" y="5618712"/>
                  <a:pt x="1613878" y="5578841"/>
                  <a:pt x="1629385" y="5532711"/>
                </a:cubicBezTo>
                <a:cubicBezTo>
                  <a:pt x="1692831" y="5343897"/>
                  <a:pt x="1760382" y="5238636"/>
                  <a:pt x="1933185" y="5059347"/>
                </a:cubicBezTo>
                <a:cubicBezTo>
                  <a:pt x="2003298" y="4986605"/>
                  <a:pt x="2103615" y="4894555"/>
                  <a:pt x="2156127" y="4854778"/>
                </a:cubicBezTo>
                <a:cubicBezTo>
                  <a:pt x="2274789" y="4764891"/>
                  <a:pt x="2473300" y="4644962"/>
                  <a:pt x="2569493" y="4605033"/>
                </a:cubicBezTo>
                <a:cubicBezTo>
                  <a:pt x="2609441" y="4588450"/>
                  <a:pt x="2669991" y="4561189"/>
                  <a:pt x="2704043" y="4544454"/>
                </a:cubicBezTo>
                <a:cubicBezTo>
                  <a:pt x="2844879" y="4475226"/>
                  <a:pt x="3305223" y="4348725"/>
                  <a:pt x="3437020" y="4343029"/>
                </a:cubicBezTo>
                <a:cubicBezTo>
                  <a:pt x="3470824" y="4341562"/>
                  <a:pt x="3517973" y="4337923"/>
                  <a:pt x="3541795" y="4334932"/>
                </a:cubicBezTo>
                <a:cubicBezTo>
                  <a:pt x="3565617" y="4331942"/>
                  <a:pt x="3670830" y="4322779"/>
                  <a:pt x="3775605" y="4314568"/>
                </a:cubicBezTo>
                <a:cubicBezTo>
                  <a:pt x="3983422" y="4298290"/>
                  <a:pt x="4027694" y="4300062"/>
                  <a:pt x="4289956" y="4335142"/>
                </a:cubicBezTo>
                <a:cubicBezTo>
                  <a:pt x="4384253" y="4347753"/>
                  <a:pt x="4475331" y="4355478"/>
                  <a:pt x="4492362" y="4352296"/>
                </a:cubicBezTo>
                <a:cubicBezTo>
                  <a:pt x="4509392" y="4349115"/>
                  <a:pt x="4538634" y="4349391"/>
                  <a:pt x="4557351" y="4352906"/>
                </a:cubicBezTo>
                <a:lnTo>
                  <a:pt x="4591393" y="4359288"/>
                </a:lnTo>
                <a:lnTo>
                  <a:pt x="4580001" y="4373014"/>
                </a:lnTo>
                <a:lnTo>
                  <a:pt x="4568609" y="4386739"/>
                </a:lnTo>
                <a:lnTo>
                  <a:pt x="4641218" y="4386739"/>
                </a:lnTo>
                <a:cubicBezTo>
                  <a:pt x="4707951" y="4386739"/>
                  <a:pt x="4737249" y="4398264"/>
                  <a:pt x="4697149" y="4408751"/>
                </a:cubicBezTo>
                <a:cubicBezTo>
                  <a:pt x="4687986" y="4411142"/>
                  <a:pt x="4723133" y="4413599"/>
                  <a:pt x="4775254" y="4414209"/>
                </a:cubicBezTo>
                <a:cubicBezTo>
                  <a:pt x="4833880" y="4414895"/>
                  <a:pt x="4866580" y="4411933"/>
                  <a:pt x="4860979" y="4406446"/>
                </a:cubicBezTo>
                <a:cubicBezTo>
                  <a:pt x="4829375" y="4375471"/>
                  <a:pt x="4487714" y="4295804"/>
                  <a:pt x="4270906" y="4268858"/>
                </a:cubicBezTo>
                <a:cubicBezTo>
                  <a:pt x="4136479" y="4252151"/>
                  <a:pt x="3823468" y="4243778"/>
                  <a:pt x="3694643" y="4253446"/>
                </a:cubicBezTo>
                <a:close/>
                <a:moveTo>
                  <a:pt x="2565930" y="4282993"/>
                </a:moveTo>
                <a:cubicBezTo>
                  <a:pt x="2510638" y="4301805"/>
                  <a:pt x="2476129" y="4323921"/>
                  <a:pt x="2486263" y="4334056"/>
                </a:cubicBezTo>
                <a:cubicBezTo>
                  <a:pt x="2492883" y="4340676"/>
                  <a:pt x="2634548" y="4288593"/>
                  <a:pt x="2648874" y="4274268"/>
                </a:cubicBezTo>
                <a:lnTo>
                  <a:pt x="2660228" y="4262914"/>
                </a:lnTo>
                <a:lnTo>
                  <a:pt x="2641654" y="4263228"/>
                </a:lnTo>
                <a:cubicBezTo>
                  <a:pt x="2631434" y="4263409"/>
                  <a:pt x="2597363" y="4272306"/>
                  <a:pt x="2565930" y="4282993"/>
                </a:cubicBezTo>
                <a:close/>
                <a:moveTo>
                  <a:pt x="5561543" y="4285536"/>
                </a:moveTo>
                <a:cubicBezTo>
                  <a:pt x="5561543" y="4299299"/>
                  <a:pt x="5595747" y="4329589"/>
                  <a:pt x="5611292" y="4329589"/>
                </a:cubicBezTo>
                <a:cubicBezTo>
                  <a:pt x="5627599" y="4329589"/>
                  <a:pt x="5617112" y="4310710"/>
                  <a:pt x="5590118" y="4291489"/>
                </a:cubicBezTo>
                <a:lnTo>
                  <a:pt x="5561543" y="4271144"/>
                </a:lnTo>
                <a:lnTo>
                  <a:pt x="5561543" y="4285536"/>
                </a:lnTo>
                <a:close/>
                <a:moveTo>
                  <a:pt x="5766388" y="4281869"/>
                </a:moveTo>
                <a:cubicBezTo>
                  <a:pt x="5762864" y="4287574"/>
                  <a:pt x="5776179" y="4307062"/>
                  <a:pt x="5795972" y="4325198"/>
                </a:cubicBezTo>
                <a:cubicBezTo>
                  <a:pt x="5834567" y="4360545"/>
                  <a:pt x="5847293" y="4365593"/>
                  <a:pt x="5847293" y="4345534"/>
                </a:cubicBezTo>
                <a:cubicBezTo>
                  <a:pt x="5847293" y="4333828"/>
                  <a:pt x="5827004" y="4312349"/>
                  <a:pt x="5788610" y="4283431"/>
                </a:cubicBezTo>
                <a:lnTo>
                  <a:pt x="5772789" y="4271515"/>
                </a:lnTo>
                <a:lnTo>
                  <a:pt x="5766388" y="4281869"/>
                </a:lnTo>
                <a:close/>
                <a:moveTo>
                  <a:pt x="2169795" y="4347124"/>
                </a:moveTo>
                <a:cubicBezTo>
                  <a:pt x="2110807" y="4384539"/>
                  <a:pt x="2055352" y="4434583"/>
                  <a:pt x="2061629" y="4444746"/>
                </a:cubicBezTo>
                <a:cubicBezTo>
                  <a:pt x="2069859" y="4458043"/>
                  <a:pt x="2227793" y="4348058"/>
                  <a:pt x="2227793" y="4329037"/>
                </a:cubicBezTo>
                <a:cubicBezTo>
                  <a:pt x="2227793" y="4314473"/>
                  <a:pt x="2214991" y="4318464"/>
                  <a:pt x="2169795" y="4347124"/>
                </a:cubicBezTo>
                <a:close/>
                <a:moveTo>
                  <a:pt x="2562444" y="4353097"/>
                </a:moveTo>
                <a:cubicBezTo>
                  <a:pt x="2502522" y="4375357"/>
                  <a:pt x="2476910" y="4391387"/>
                  <a:pt x="2486301" y="4400779"/>
                </a:cubicBezTo>
                <a:cubicBezTo>
                  <a:pt x="2494226" y="4408694"/>
                  <a:pt x="2650198" y="4353011"/>
                  <a:pt x="2654265" y="4340819"/>
                </a:cubicBezTo>
                <a:cubicBezTo>
                  <a:pt x="2659866" y="4324007"/>
                  <a:pt x="2630062" y="4327989"/>
                  <a:pt x="2562444" y="4353097"/>
                </a:cubicBezTo>
                <a:close/>
                <a:moveTo>
                  <a:pt x="3777987" y="4345677"/>
                </a:moveTo>
                <a:cubicBezTo>
                  <a:pt x="3768824" y="4348077"/>
                  <a:pt x="3761318" y="4358555"/>
                  <a:pt x="3761318" y="4368965"/>
                </a:cubicBezTo>
                <a:lnTo>
                  <a:pt x="3761318" y="4387891"/>
                </a:lnTo>
                <a:lnTo>
                  <a:pt x="3796008" y="4384929"/>
                </a:lnTo>
                <a:lnTo>
                  <a:pt x="3830688" y="4381976"/>
                </a:lnTo>
                <a:lnTo>
                  <a:pt x="3838566" y="4360545"/>
                </a:lnTo>
                <a:lnTo>
                  <a:pt x="3846433" y="4339114"/>
                </a:lnTo>
                <a:lnTo>
                  <a:pt x="3820544" y="4340219"/>
                </a:lnTo>
                <a:cubicBezTo>
                  <a:pt x="3806304" y="4340829"/>
                  <a:pt x="3787150" y="4343286"/>
                  <a:pt x="3777987" y="4345677"/>
                </a:cubicBezTo>
                <a:close/>
                <a:moveTo>
                  <a:pt x="3875618" y="4386739"/>
                </a:moveTo>
                <a:lnTo>
                  <a:pt x="3875618" y="4434364"/>
                </a:lnTo>
                <a:lnTo>
                  <a:pt x="3920862" y="4434364"/>
                </a:lnTo>
                <a:lnTo>
                  <a:pt x="3966105" y="4434364"/>
                </a:lnTo>
                <a:lnTo>
                  <a:pt x="3966105" y="4386739"/>
                </a:lnTo>
                <a:lnTo>
                  <a:pt x="3966105" y="4339114"/>
                </a:lnTo>
                <a:lnTo>
                  <a:pt x="3920862" y="4339114"/>
                </a:lnTo>
                <a:lnTo>
                  <a:pt x="3875618" y="4339114"/>
                </a:lnTo>
                <a:lnTo>
                  <a:pt x="3875618" y="4386739"/>
                </a:lnTo>
                <a:close/>
                <a:moveTo>
                  <a:pt x="3999443" y="4351582"/>
                </a:moveTo>
                <a:cubicBezTo>
                  <a:pt x="3999443" y="4358440"/>
                  <a:pt x="4004815" y="4371404"/>
                  <a:pt x="4011387" y="4380386"/>
                </a:cubicBezTo>
                <a:lnTo>
                  <a:pt x="4023332" y="4396721"/>
                </a:lnTo>
                <a:lnTo>
                  <a:pt x="4054250" y="4390540"/>
                </a:lnTo>
                <a:lnTo>
                  <a:pt x="4085168" y="4384358"/>
                </a:lnTo>
                <a:lnTo>
                  <a:pt x="4085168" y="4361736"/>
                </a:lnTo>
                <a:lnTo>
                  <a:pt x="4085168" y="4339114"/>
                </a:lnTo>
                <a:lnTo>
                  <a:pt x="4042305" y="4339114"/>
                </a:lnTo>
                <a:cubicBezTo>
                  <a:pt x="4013340" y="4339114"/>
                  <a:pt x="3999443" y="4343153"/>
                  <a:pt x="3999443" y="4351582"/>
                </a:cubicBezTo>
                <a:close/>
                <a:moveTo>
                  <a:pt x="4123268" y="4392759"/>
                </a:moveTo>
                <a:lnTo>
                  <a:pt x="4123268" y="4441765"/>
                </a:lnTo>
                <a:lnTo>
                  <a:pt x="4156767" y="4448051"/>
                </a:lnTo>
                <a:cubicBezTo>
                  <a:pt x="4202392" y="4456614"/>
                  <a:pt x="4208993" y="4450118"/>
                  <a:pt x="4208993" y="4396664"/>
                </a:cubicBezTo>
                <a:lnTo>
                  <a:pt x="4208993" y="4350554"/>
                </a:lnTo>
                <a:lnTo>
                  <a:pt x="4166130" y="4347144"/>
                </a:lnTo>
                <a:lnTo>
                  <a:pt x="4123268" y="4343743"/>
                </a:lnTo>
                <a:lnTo>
                  <a:pt x="4123268" y="4392759"/>
                </a:lnTo>
                <a:close/>
                <a:moveTo>
                  <a:pt x="3673212" y="4356078"/>
                </a:moveTo>
                <a:cubicBezTo>
                  <a:pt x="3644427" y="4359764"/>
                  <a:pt x="3640084" y="4376785"/>
                  <a:pt x="3656743" y="4420610"/>
                </a:cubicBezTo>
                <a:lnTo>
                  <a:pt x="3666468" y="4446194"/>
                </a:lnTo>
                <a:lnTo>
                  <a:pt x="3696529" y="4440174"/>
                </a:lnTo>
                <a:cubicBezTo>
                  <a:pt x="3713064" y="4436869"/>
                  <a:pt x="3727857" y="4432897"/>
                  <a:pt x="3729409" y="4431345"/>
                </a:cubicBezTo>
                <a:cubicBezTo>
                  <a:pt x="3734172" y="4426592"/>
                  <a:pt x="3713426" y="4359050"/>
                  <a:pt x="3706197" y="4355783"/>
                </a:cubicBezTo>
                <a:cubicBezTo>
                  <a:pt x="3702463" y="4354097"/>
                  <a:pt x="3687623" y="4354230"/>
                  <a:pt x="3673212" y="4356078"/>
                </a:cubicBezTo>
                <a:close/>
                <a:moveTo>
                  <a:pt x="3542243" y="4364508"/>
                </a:moveTo>
                <a:cubicBezTo>
                  <a:pt x="3485341" y="4373471"/>
                  <a:pt x="3476282" y="4377519"/>
                  <a:pt x="3481683" y="4391597"/>
                </a:cubicBezTo>
                <a:lnTo>
                  <a:pt x="3487131" y="4405789"/>
                </a:lnTo>
                <a:lnTo>
                  <a:pt x="3543262" y="4405789"/>
                </a:lnTo>
                <a:lnTo>
                  <a:pt x="3599393" y="4405789"/>
                </a:lnTo>
                <a:lnTo>
                  <a:pt x="3599393" y="4381976"/>
                </a:lnTo>
                <a:lnTo>
                  <a:pt x="3599393" y="4358164"/>
                </a:lnTo>
                <a:lnTo>
                  <a:pt x="3582724" y="4359459"/>
                </a:lnTo>
                <a:cubicBezTo>
                  <a:pt x="3573561" y="4360174"/>
                  <a:pt x="3555340" y="4362450"/>
                  <a:pt x="3542243" y="4364508"/>
                </a:cubicBezTo>
                <a:close/>
                <a:moveTo>
                  <a:pt x="4239225" y="4383367"/>
                </a:moveTo>
                <a:lnTo>
                  <a:pt x="4242331" y="4410551"/>
                </a:lnTo>
                <a:lnTo>
                  <a:pt x="4282202" y="4413447"/>
                </a:lnTo>
                <a:lnTo>
                  <a:pt x="4322064" y="4416352"/>
                </a:lnTo>
                <a:lnTo>
                  <a:pt x="4332980" y="4395969"/>
                </a:lnTo>
                <a:cubicBezTo>
                  <a:pt x="4338981" y="4384758"/>
                  <a:pt x="4342467" y="4374290"/>
                  <a:pt x="4340733" y="4372709"/>
                </a:cubicBezTo>
                <a:cubicBezTo>
                  <a:pt x="4339000" y="4371137"/>
                  <a:pt x="4314749" y="4366765"/>
                  <a:pt x="4286850" y="4363012"/>
                </a:cubicBezTo>
                <a:lnTo>
                  <a:pt x="4236111" y="4356173"/>
                </a:lnTo>
                <a:lnTo>
                  <a:pt x="4239225" y="4383367"/>
                </a:lnTo>
                <a:close/>
                <a:moveTo>
                  <a:pt x="5572821" y="4383282"/>
                </a:moveTo>
                <a:cubicBezTo>
                  <a:pt x="5574478" y="4397093"/>
                  <a:pt x="5585479" y="4414762"/>
                  <a:pt x="5597262" y="4422543"/>
                </a:cubicBezTo>
                <a:lnTo>
                  <a:pt x="5618693" y="4436688"/>
                </a:lnTo>
                <a:lnTo>
                  <a:pt x="5618693" y="4412390"/>
                </a:lnTo>
                <a:cubicBezTo>
                  <a:pt x="5618693" y="4388015"/>
                  <a:pt x="5596995" y="4358164"/>
                  <a:pt x="5579278" y="4358164"/>
                </a:cubicBezTo>
                <a:cubicBezTo>
                  <a:pt x="5574068" y="4358164"/>
                  <a:pt x="5571163" y="4369461"/>
                  <a:pt x="5572821" y="4383282"/>
                </a:cubicBezTo>
                <a:close/>
                <a:moveTo>
                  <a:pt x="4358850" y="4421743"/>
                </a:moveTo>
                <a:cubicBezTo>
                  <a:pt x="4352935" y="4474217"/>
                  <a:pt x="4359278" y="4481627"/>
                  <a:pt x="4410266" y="4481846"/>
                </a:cubicBezTo>
                <a:lnTo>
                  <a:pt x="4444861" y="4481989"/>
                </a:lnTo>
                <a:lnTo>
                  <a:pt x="4455938" y="4437965"/>
                </a:lnTo>
                <a:cubicBezTo>
                  <a:pt x="4462034" y="4413752"/>
                  <a:pt x="4465758" y="4392807"/>
                  <a:pt x="4464215" y="4391416"/>
                </a:cubicBezTo>
                <a:cubicBezTo>
                  <a:pt x="4462672" y="4390035"/>
                  <a:pt x="4439498" y="4385949"/>
                  <a:pt x="4412714" y="4382339"/>
                </a:cubicBezTo>
                <a:lnTo>
                  <a:pt x="4364031" y="4375785"/>
                </a:lnTo>
                <a:lnTo>
                  <a:pt x="4358850" y="4421743"/>
                </a:lnTo>
                <a:close/>
                <a:moveTo>
                  <a:pt x="2573150" y="4415590"/>
                </a:moveTo>
                <a:cubicBezTo>
                  <a:pt x="2541403" y="4431459"/>
                  <a:pt x="2510190" y="4450747"/>
                  <a:pt x="2503789" y="4458453"/>
                </a:cubicBezTo>
                <a:lnTo>
                  <a:pt x="2492159" y="4472464"/>
                </a:lnTo>
                <a:lnTo>
                  <a:pt x="2505504" y="4472464"/>
                </a:lnTo>
                <a:cubicBezTo>
                  <a:pt x="2527049" y="4472464"/>
                  <a:pt x="2656418" y="4407466"/>
                  <a:pt x="2656418" y="4396635"/>
                </a:cubicBezTo>
                <a:cubicBezTo>
                  <a:pt x="2656418" y="4380148"/>
                  <a:pt x="2633748" y="4385310"/>
                  <a:pt x="2573150" y="4415590"/>
                </a:cubicBezTo>
                <a:close/>
                <a:moveTo>
                  <a:pt x="3353572" y="4393530"/>
                </a:moveTo>
                <a:cubicBezTo>
                  <a:pt x="3341485" y="4395845"/>
                  <a:pt x="3332979" y="4400617"/>
                  <a:pt x="3334674" y="4404141"/>
                </a:cubicBezTo>
                <a:cubicBezTo>
                  <a:pt x="3336369" y="4407666"/>
                  <a:pt x="3347866" y="4426811"/>
                  <a:pt x="3360220" y="4446680"/>
                </a:cubicBezTo>
                <a:lnTo>
                  <a:pt x="3382680" y="4482799"/>
                </a:lnTo>
                <a:lnTo>
                  <a:pt x="3426743" y="4476417"/>
                </a:lnTo>
                <a:cubicBezTo>
                  <a:pt x="3450974" y="4472902"/>
                  <a:pt x="3472453" y="4468559"/>
                  <a:pt x="3474472" y="4466778"/>
                </a:cubicBezTo>
                <a:cubicBezTo>
                  <a:pt x="3476492" y="4464996"/>
                  <a:pt x="3471139" y="4452833"/>
                  <a:pt x="3462566" y="4439755"/>
                </a:cubicBezTo>
                <a:cubicBezTo>
                  <a:pt x="3454003" y="4426687"/>
                  <a:pt x="3446993" y="4409408"/>
                  <a:pt x="3446993" y="4401360"/>
                </a:cubicBezTo>
                <a:lnTo>
                  <a:pt x="3446993" y="4386739"/>
                </a:lnTo>
                <a:lnTo>
                  <a:pt x="3411274" y="4388034"/>
                </a:lnTo>
                <a:cubicBezTo>
                  <a:pt x="3391634" y="4388749"/>
                  <a:pt x="3365669" y="4391225"/>
                  <a:pt x="3353572" y="4393530"/>
                </a:cubicBezTo>
                <a:close/>
                <a:moveTo>
                  <a:pt x="3240348" y="4409104"/>
                </a:moveTo>
                <a:lnTo>
                  <a:pt x="3200381" y="4420076"/>
                </a:lnTo>
                <a:lnTo>
                  <a:pt x="3216535" y="4446718"/>
                </a:lnTo>
                <a:lnTo>
                  <a:pt x="3232680" y="4473350"/>
                </a:lnTo>
                <a:lnTo>
                  <a:pt x="3251730" y="4468273"/>
                </a:lnTo>
                <a:cubicBezTo>
                  <a:pt x="3262208" y="4465482"/>
                  <a:pt x="3280420" y="4463139"/>
                  <a:pt x="3292212" y="4463072"/>
                </a:cubicBezTo>
                <a:cubicBezTo>
                  <a:pt x="3314138" y="4462939"/>
                  <a:pt x="3320101" y="4443222"/>
                  <a:pt x="3307861" y="4411332"/>
                </a:cubicBezTo>
                <a:cubicBezTo>
                  <a:pt x="3301270" y="4394149"/>
                  <a:pt x="3295517" y="4393959"/>
                  <a:pt x="3240348" y="4409104"/>
                </a:cubicBezTo>
                <a:close/>
                <a:moveTo>
                  <a:pt x="4492676" y="4425087"/>
                </a:moveTo>
                <a:lnTo>
                  <a:pt x="4488275" y="4455052"/>
                </a:lnTo>
                <a:lnTo>
                  <a:pt x="4510983" y="4463682"/>
                </a:lnTo>
                <a:cubicBezTo>
                  <a:pt x="4523470" y="4468425"/>
                  <a:pt x="4543863" y="4474864"/>
                  <a:pt x="4556303" y="4477989"/>
                </a:cubicBezTo>
                <a:lnTo>
                  <a:pt x="4578925" y="4483666"/>
                </a:lnTo>
                <a:lnTo>
                  <a:pt x="4594803" y="4459434"/>
                </a:lnTo>
                <a:cubicBezTo>
                  <a:pt x="4615091" y="4428478"/>
                  <a:pt x="4608814" y="4419238"/>
                  <a:pt x="4562466" y="4411828"/>
                </a:cubicBezTo>
                <a:cubicBezTo>
                  <a:pt x="4541844" y="4408523"/>
                  <a:pt x="4518708" y="4403417"/>
                  <a:pt x="4511031" y="4400474"/>
                </a:cubicBezTo>
                <a:lnTo>
                  <a:pt x="4497077" y="4395121"/>
                </a:lnTo>
                <a:lnTo>
                  <a:pt x="4492676" y="4425087"/>
                </a:lnTo>
                <a:close/>
                <a:moveTo>
                  <a:pt x="2133476" y="4455795"/>
                </a:moveTo>
                <a:cubicBezTo>
                  <a:pt x="2075764" y="4498629"/>
                  <a:pt x="2049932" y="4529614"/>
                  <a:pt x="2071926" y="4529614"/>
                </a:cubicBezTo>
                <a:cubicBezTo>
                  <a:pt x="2083279" y="4529614"/>
                  <a:pt x="2217754" y="4429649"/>
                  <a:pt x="2222487" y="4417695"/>
                </a:cubicBezTo>
                <a:cubicBezTo>
                  <a:pt x="2232231" y="4393045"/>
                  <a:pt x="2198646" y="4407427"/>
                  <a:pt x="2133476" y="4455795"/>
                </a:cubicBezTo>
                <a:close/>
                <a:moveTo>
                  <a:pt x="5904443" y="4423744"/>
                </a:moveTo>
                <a:cubicBezTo>
                  <a:pt x="5904443" y="4428897"/>
                  <a:pt x="5931503" y="4468759"/>
                  <a:pt x="5964584" y="4512326"/>
                </a:cubicBezTo>
                <a:cubicBezTo>
                  <a:pt x="6113079" y="4707875"/>
                  <a:pt x="6184783" y="4843977"/>
                  <a:pt x="6219587" y="4996339"/>
                </a:cubicBezTo>
                <a:cubicBezTo>
                  <a:pt x="6273566" y="5232654"/>
                  <a:pt x="6276013" y="5296929"/>
                  <a:pt x="6238447" y="5490763"/>
                </a:cubicBezTo>
                <a:cubicBezTo>
                  <a:pt x="6209205" y="5641601"/>
                  <a:pt x="6174981" y="5741394"/>
                  <a:pt x="6103754" y="5883593"/>
                </a:cubicBezTo>
                <a:cubicBezTo>
                  <a:pt x="6067654" y="5955640"/>
                  <a:pt x="6042127" y="6017067"/>
                  <a:pt x="6047013" y="6020086"/>
                </a:cubicBezTo>
                <a:cubicBezTo>
                  <a:pt x="6060691" y="6028544"/>
                  <a:pt x="6150845" y="5888317"/>
                  <a:pt x="6190460" y="5796982"/>
                </a:cubicBezTo>
                <a:cubicBezTo>
                  <a:pt x="6219882" y="5729155"/>
                  <a:pt x="6252620" y="5625332"/>
                  <a:pt x="6289748" y="5482114"/>
                </a:cubicBezTo>
                <a:cubicBezTo>
                  <a:pt x="6293149" y="5469017"/>
                  <a:pt x="6299435" y="5404723"/>
                  <a:pt x="6303731" y="5339239"/>
                </a:cubicBezTo>
                <a:lnTo>
                  <a:pt x="6311532" y="5220176"/>
                </a:lnTo>
                <a:lnTo>
                  <a:pt x="6294692" y="5137947"/>
                </a:lnTo>
                <a:cubicBezTo>
                  <a:pt x="6276565" y="5049412"/>
                  <a:pt x="6209195" y="4842710"/>
                  <a:pt x="6179468" y="4784436"/>
                </a:cubicBezTo>
                <a:cubicBezTo>
                  <a:pt x="6169438" y="4764777"/>
                  <a:pt x="6154884" y="4748689"/>
                  <a:pt x="6147140" y="4748689"/>
                </a:cubicBezTo>
                <a:cubicBezTo>
                  <a:pt x="6139387" y="4748689"/>
                  <a:pt x="6133043" y="4741097"/>
                  <a:pt x="6133043" y="4731820"/>
                </a:cubicBezTo>
                <a:cubicBezTo>
                  <a:pt x="6133043" y="4706798"/>
                  <a:pt x="6056748" y="4582382"/>
                  <a:pt x="5992207" y="4502153"/>
                </a:cubicBezTo>
                <a:cubicBezTo>
                  <a:pt x="5936913" y="4433412"/>
                  <a:pt x="5904443" y="4404408"/>
                  <a:pt x="5904443" y="4423744"/>
                </a:cubicBezTo>
                <a:close/>
                <a:moveTo>
                  <a:pt x="3086862" y="4442460"/>
                </a:moveTo>
                <a:cubicBezTo>
                  <a:pt x="3059116" y="4450271"/>
                  <a:pt x="3060983" y="4458815"/>
                  <a:pt x="3100483" y="4504973"/>
                </a:cubicBezTo>
                <a:lnTo>
                  <a:pt x="3132382" y="4542235"/>
                </a:lnTo>
                <a:lnTo>
                  <a:pt x="3170358" y="4530862"/>
                </a:lnTo>
                <a:lnTo>
                  <a:pt x="3208325" y="4519489"/>
                </a:lnTo>
                <a:lnTo>
                  <a:pt x="3187646" y="4476922"/>
                </a:lnTo>
                <a:lnTo>
                  <a:pt x="3166967" y="4434364"/>
                </a:lnTo>
                <a:lnTo>
                  <a:pt x="3137916" y="4435316"/>
                </a:lnTo>
                <a:cubicBezTo>
                  <a:pt x="3121933" y="4435840"/>
                  <a:pt x="3098959" y="4439050"/>
                  <a:pt x="3086862" y="4442460"/>
                </a:cubicBezTo>
                <a:close/>
                <a:moveTo>
                  <a:pt x="4643304" y="4445280"/>
                </a:moveTo>
                <a:cubicBezTo>
                  <a:pt x="4641095" y="4452376"/>
                  <a:pt x="4634637" y="4472750"/>
                  <a:pt x="4628931" y="4490552"/>
                </a:cubicBezTo>
                <a:cubicBezTo>
                  <a:pt x="4623235" y="4508364"/>
                  <a:pt x="4618568" y="4526147"/>
                  <a:pt x="4618568" y="4530081"/>
                </a:cubicBezTo>
                <a:cubicBezTo>
                  <a:pt x="4618568" y="4537386"/>
                  <a:pt x="4713161" y="4563161"/>
                  <a:pt x="4716904" y="4556884"/>
                </a:cubicBezTo>
                <a:cubicBezTo>
                  <a:pt x="4718038" y="4554979"/>
                  <a:pt x="4728248" y="4533510"/>
                  <a:pt x="4739602" y="4509164"/>
                </a:cubicBezTo>
                <a:lnTo>
                  <a:pt x="4760243" y="4464901"/>
                </a:lnTo>
                <a:lnTo>
                  <a:pt x="4719209" y="4454566"/>
                </a:lnTo>
                <a:cubicBezTo>
                  <a:pt x="4696635" y="4448880"/>
                  <a:pt x="4671222" y="4441565"/>
                  <a:pt x="4662735" y="4438307"/>
                </a:cubicBezTo>
                <a:cubicBezTo>
                  <a:pt x="4653782" y="4434869"/>
                  <a:pt x="4645619" y="4437803"/>
                  <a:pt x="4643304" y="4445280"/>
                </a:cubicBezTo>
                <a:close/>
                <a:moveTo>
                  <a:pt x="4793780" y="4442270"/>
                </a:moveTo>
                <a:cubicBezTo>
                  <a:pt x="4803724" y="4458367"/>
                  <a:pt x="4920358" y="4483075"/>
                  <a:pt x="4971536" y="4479922"/>
                </a:cubicBezTo>
                <a:lnTo>
                  <a:pt x="5023380" y="4476741"/>
                </a:lnTo>
                <a:lnTo>
                  <a:pt x="4990043" y="4461567"/>
                </a:lnTo>
                <a:cubicBezTo>
                  <a:pt x="4954353" y="4445327"/>
                  <a:pt x="4785398" y="4428716"/>
                  <a:pt x="4793780" y="4442270"/>
                </a:cubicBezTo>
                <a:close/>
                <a:moveTo>
                  <a:pt x="5580593" y="4472045"/>
                </a:moveTo>
                <a:cubicBezTo>
                  <a:pt x="5580593" y="4482389"/>
                  <a:pt x="5589165" y="4495429"/>
                  <a:pt x="5599643" y="4501039"/>
                </a:cubicBezTo>
                <a:lnTo>
                  <a:pt x="5618693" y="4511231"/>
                </a:lnTo>
                <a:lnTo>
                  <a:pt x="5618693" y="4494143"/>
                </a:lnTo>
                <a:cubicBezTo>
                  <a:pt x="5618693" y="4484742"/>
                  <a:pt x="5610121" y="4471692"/>
                  <a:pt x="5599643" y="4465149"/>
                </a:cubicBezTo>
                <a:lnTo>
                  <a:pt x="5580593" y="4453252"/>
                </a:lnTo>
                <a:lnTo>
                  <a:pt x="5580593" y="4472045"/>
                </a:lnTo>
                <a:close/>
                <a:moveTo>
                  <a:pt x="2985030" y="4469959"/>
                </a:moveTo>
                <a:cubicBezTo>
                  <a:pt x="2974553" y="4472597"/>
                  <a:pt x="2956084" y="4478522"/>
                  <a:pt x="2943997" y="4483113"/>
                </a:cubicBezTo>
                <a:lnTo>
                  <a:pt x="2922013" y="4491466"/>
                </a:lnTo>
                <a:lnTo>
                  <a:pt x="2938958" y="4520156"/>
                </a:lnTo>
                <a:cubicBezTo>
                  <a:pt x="2948283" y="4535938"/>
                  <a:pt x="2960313" y="4546940"/>
                  <a:pt x="2965704" y="4544616"/>
                </a:cubicBezTo>
                <a:cubicBezTo>
                  <a:pt x="2971095" y="4542282"/>
                  <a:pt x="2991164" y="4535262"/>
                  <a:pt x="3010300" y="4529004"/>
                </a:cubicBezTo>
                <a:lnTo>
                  <a:pt x="3045095" y="4517631"/>
                </a:lnTo>
                <a:lnTo>
                  <a:pt x="3035560" y="4490285"/>
                </a:lnTo>
                <a:cubicBezTo>
                  <a:pt x="3026045" y="4462977"/>
                  <a:pt x="3020892" y="4460910"/>
                  <a:pt x="2985030" y="4469959"/>
                </a:cubicBezTo>
                <a:close/>
                <a:moveTo>
                  <a:pt x="3740410" y="4474893"/>
                </a:moveTo>
                <a:lnTo>
                  <a:pt x="3667125" y="4484151"/>
                </a:lnTo>
                <a:lnTo>
                  <a:pt x="3664210" y="4509259"/>
                </a:lnTo>
                <a:cubicBezTo>
                  <a:pt x="3660762" y="4539063"/>
                  <a:pt x="3645989" y="4540291"/>
                  <a:pt x="3632854" y="4511869"/>
                </a:cubicBezTo>
                <a:cubicBezTo>
                  <a:pt x="3621567" y="4487437"/>
                  <a:pt x="3616042" y="4487247"/>
                  <a:pt x="3488751" y="4507078"/>
                </a:cubicBezTo>
                <a:lnTo>
                  <a:pt x="3388843" y="4522632"/>
                </a:lnTo>
                <a:lnTo>
                  <a:pt x="3391719" y="4557084"/>
                </a:lnTo>
                <a:cubicBezTo>
                  <a:pt x="3396082" y="4609176"/>
                  <a:pt x="3373726" y="4608338"/>
                  <a:pt x="3357496" y="4555808"/>
                </a:cubicBezTo>
                <a:cubicBezTo>
                  <a:pt x="3350495" y="4533167"/>
                  <a:pt x="3316805" y="4534615"/>
                  <a:pt x="3218393" y="4561790"/>
                </a:cubicBezTo>
                <a:lnTo>
                  <a:pt x="3137430" y="4584145"/>
                </a:lnTo>
                <a:lnTo>
                  <a:pt x="3140555" y="4618797"/>
                </a:lnTo>
                <a:cubicBezTo>
                  <a:pt x="3144374" y="4661078"/>
                  <a:pt x="3129096" y="4664002"/>
                  <a:pt x="3108855" y="4624864"/>
                </a:cubicBezTo>
                <a:cubicBezTo>
                  <a:pt x="3100245" y="4608205"/>
                  <a:pt x="3086472" y="4596289"/>
                  <a:pt x="3075842" y="4596289"/>
                </a:cubicBezTo>
                <a:cubicBezTo>
                  <a:pt x="3054039" y="4596289"/>
                  <a:pt x="2932738" y="4638971"/>
                  <a:pt x="2882951" y="4664164"/>
                </a:cubicBezTo>
                <a:cubicBezTo>
                  <a:pt x="2840774" y="4685510"/>
                  <a:pt x="2843003" y="4710589"/>
                  <a:pt x="2887066" y="4710589"/>
                </a:cubicBezTo>
                <a:lnTo>
                  <a:pt x="2915660" y="4710589"/>
                </a:lnTo>
                <a:lnTo>
                  <a:pt x="2910040" y="4732992"/>
                </a:lnTo>
                <a:lnTo>
                  <a:pt x="2904411" y="4755385"/>
                </a:lnTo>
                <a:lnTo>
                  <a:pt x="2947035" y="4821993"/>
                </a:lnTo>
                <a:lnTo>
                  <a:pt x="2989650" y="4888611"/>
                </a:lnTo>
                <a:lnTo>
                  <a:pt x="3073070" y="4943828"/>
                </a:lnTo>
                <a:cubicBezTo>
                  <a:pt x="3143126" y="4990205"/>
                  <a:pt x="3267066" y="5078216"/>
                  <a:pt x="3532718" y="5270240"/>
                </a:cubicBezTo>
                <a:cubicBezTo>
                  <a:pt x="3740296" y="5420287"/>
                  <a:pt x="3742268" y="5421392"/>
                  <a:pt x="3742268" y="5386807"/>
                </a:cubicBezTo>
                <a:cubicBezTo>
                  <a:pt x="3742268" y="5376291"/>
                  <a:pt x="3754746" y="5317360"/>
                  <a:pt x="3769995" y="5255838"/>
                </a:cubicBezTo>
                <a:cubicBezTo>
                  <a:pt x="3785245" y="5194316"/>
                  <a:pt x="3804885" y="5110487"/>
                  <a:pt x="3813639" y="5069558"/>
                </a:cubicBezTo>
                <a:cubicBezTo>
                  <a:pt x="3830022" y="4992995"/>
                  <a:pt x="3844690" y="4974660"/>
                  <a:pt x="3874532" y="4993481"/>
                </a:cubicBezTo>
                <a:cubicBezTo>
                  <a:pt x="3892287" y="5004683"/>
                  <a:pt x="3897144" y="5028753"/>
                  <a:pt x="3918366" y="5210651"/>
                </a:cubicBezTo>
                <a:cubicBezTo>
                  <a:pt x="3926919" y="5283994"/>
                  <a:pt x="3936006" y="5361832"/>
                  <a:pt x="3938559" y="5383616"/>
                </a:cubicBezTo>
                <a:lnTo>
                  <a:pt x="3943198" y="5423240"/>
                </a:lnTo>
                <a:lnTo>
                  <a:pt x="4056774" y="5308921"/>
                </a:lnTo>
                <a:cubicBezTo>
                  <a:pt x="4219775" y="5144843"/>
                  <a:pt x="4232339" y="5158588"/>
                  <a:pt x="4133612" y="5393027"/>
                </a:cubicBezTo>
                <a:cubicBezTo>
                  <a:pt x="4096712" y="5480656"/>
                  <a:pt x="4068308" y="5554151"/>
                  <a:pt x="4070499" y="5556342"/>
                </a:cubicBezTo>
                <a:cubicBezTo>
                  <a:pt x="4072690" y="5558533"/>
                  <a:pt x="4125325" y="5536711"/>
                  <a:pt x="4187476" y="5507851"/>
                </a:cubicBezTo>
                <a:cubicBezTo>
                  <a:pt x="4249617" y="5478990"/>
                  <a:pt x="4328103" y="5443833"/>
                  <a:pt x="4361888" y="5429726"/>
                </a:cubicBezTo>
                <a:cubicBezTo>
                  <a:pt x="4395664" y="5415620"/>
                  <a:pt x="4490809" y="5371881"/>
                  <a:pt x="4573324" y="5332543"/>
                </a:cubicBezTo>
                <a:cubicBezTo>
                  <a:pt x="4657592" y="5292348"/>
                  <a:pt x="4729782" y="5263467"/>
                  <a:pt x="4738040" y="5266639"/>
                </a:cubicBezTo>
                <a:lnTo>
                  <a:pt x="4752737" y="5272278"/>
                </a:lnTo>
                <a:lnTo>
                  <a:pt x="4743450" y="5289642"/>
                </a:lnTo>
                <a:cubicBezTo>
                  <a:pt x="4738335" y="5299196"/>
                  <a:pt x="4692072" y="5337810"/>
                  <a:pt x="4640637" y="5375463"/>
                </a:cubicBezTo>
                <a:cubicBezTo>
                  <a:pt x="4589212" y="5413115"/>
                  <a:pt x="4486209" y="5488525"/>
                  <a:pt x="4411752" y="5543046"/>
                </a:cubicBezTo>
                <a:lnTo>
                  <a:pt x="4276382" y="5642181"/>
                </a:lnTo>
                <a:lnTo>
                  <a:pt x="4345077" y="5648649"/>
                </a:lnTo>
                <a:cubicBezTo>
                  <a:pt x="4503182" y="5663537"/>
                  <a:pt x="5012522" y="5721030"/>
                  <a:pt x="5113868" y="5735422"/>
                </a:cubicBezTo>
                <a:cubicBezTo>
                  <a:pt x="5230997" y="5752062"/>
                  <a:pt x="5250123" y="5759787"/>
                  <a:pt x="5227758" y="5781428"/>
                </a:cubicBezTo>
                <a:cubicBezTo>
                  <a:pt x="5212023" y="5796658"/>
                  <a:pt x="4901708" y="5834549"/>
                  <a:pt x="4599518" y="5858142"/>
                </a:cubicBezTo>
                <a:cubicBezTo>
                  <a:pt x="4497362" y="5866124"/>
                  <a:pt x="4394492" y="5875268"/>
                  <a:pt x="4370918" y="5878459"/>
                </a:cubicBezTo>
                <a:lnTo>
                  <a:pt x="4328056" y="5884278"/>
                </a:lnTo>
                <a:lnTo>
                  <a:pt x="4351868" y="5899795"/>
                </a:lnTo>
                <a:cubicBezTo>
                  <a:pt x="4364965" y="5908338"/>
                  <a:pt x="4407827" y="5945525"/>
                  <a:pt x="4447118" y="5982443"/>
                </a:cubicBezTo>
                <a:cubicBezTo>
                  <a:pt x="4486409" y="6019362"/>
                  <a:pt x="4534634" y="6061701"/>
                  <a:pt x="4554274" y="6076531"/>
                </a:cubicBezTo>
                <a:cubicBezTo>
                  <a:pt x="4573924" y="6091362"/>
                  <a:pt x="4589993" y="6111564"/>
                  <a:pt x="4589993" y="6121423"/>
                </a:cubicBezTo>
                <a:lnTo>
                  <a:pt x="4589993" y="6139339"/>
                </a:lnTo>
                <a:lnTo>
                  <a:pt x="4562580" y="6139339"/>
                </a:lnTo>
                <a:cubicBezTo>
                  <a:pt x="4547502" y="6139339"/>
                  <a:pt x="4519641" y="6132853"/>
                  <a:pt x="4500667" y="6124928"/>
                </a:cubicBezTo>
                <a:cubicBezTo>
                  <a:pt x="4481694" y="6116993"/>
                  <a:pt x="4466168" y="6112621"/>
                  <a:pt x="4466168" y="6115193"/>
                </a:cubicBezTo>
                <a:cubicBezTo>
                  <a:pt x="4466168" y="6120880"/>
                  <a:pt x="4634789" y="6341384"/>
                  <a:pt x="4730611" y="6461008"/>
                </a:cubicBezTo>
                <a:cubicBezTo>
                  <a:pt x="4768653" y="6508499"/>
                  <a:pt x="4820393" y="6565935"/>
                  <a:pt x="4845568" y="6588624"/>
                </a:cubicBezTo>
                <a:cubicBezTo>
                  <a:pt x="4882582" y="6621970"/>
                  <a:pt x="4907528" y="6652308"/>
                  <a:pt x="4928531" y="6689522"/>
                </a:cubicBezTo>
                <a:cubicBezTo>
                  <a:pt x="4931541" y="6694846"/>
                  <a:pt x="5264125" y="6554086"/>
                  <a:pt x="5275736" y="6542580"/>
                </a:cubicBezTo>
                <a:cubicBezTo>
                  <a:pt x="5278327" y="6540018"/>
                  <a:pt x="5252609" y="6540913"/>
                  <a:pt x="5218586" y="6544571"/>
                </a:cubicBezTo>
                <a:cubicBezTo>
                  <a:pt x="5125641" y="6554572"/>
                  <a:pt x="5158140" y="6533617"/>
                  <a:pt x="5256200" y="6520310"/>
                </a:cubicBezTo>
                <a:cubicBezTo>
                  <a:pt x="5333981" y="6509757"/>
                  <a:pt x="5382254" y="6493107"/>
                  <a:pt x="5395046" y="6472400"/>
                </a:cubicBezTo>
                <a:cubicBezTo>
                  <a:pt x="5398922" y="6466132"/>
                  <a:pt x="5392960" y="6464113"/>
                  <a:pt x="5378987" y="6466971"/>
                </a:cubicBezTo>
                <a:cubicBezTo>
                  <a:pt x="5324171" y="6478172"/>
                  <a:pt x="5247913" y="6481544"/>
                  <a:pt x="5242637" y="6473009"/>
                </a:cubicBezTo>
                <a:cubicBezTo>
                  <a:pt x="5235798" y="6461932"/>
                  <a:pt x="5253638" y="6457750"/>
                  <a:pt x="5366280" y="6444044"/>
                </a:cubicBezTo>
                <a:cubicBezTo>
                  <a:pt x="5464741" y="6432052"/>
                  <a:pt x="5512118" y="6412078"/>
                  <a:pt x="5587260" y="6350861"/>
                </a:cubicBezTo>
                <a:lnTo>
                  <a:pt x="5640715" y="6307322"/>
                </a:lnTo>
                <a:lnTo>
                  <a:pt x="5622560" y="6300349"/>
                </a:lnTo>
                <a:cubicBezTo>
                  <a:pt x="5612578" y="6296521"/>
                  <a:pt x="5546112" y="6295797"/>
                  <a:pt x="5474875" y="6298740"/>
                </a:cubicBezTo>
                <a:cubicBezTo>
                  <a:pt x="5384930" y="6302454"/>
                  <a:pt x="5343344" y="6300864"/>
                  <a:pt x="5338810" y="6293529"/>
                </a:cubicBezTo>
                <a:cubicBezTo>
                  <a:pt x="5334515" y="6286576"/>
                  <a:pt x="5348698" y="6280776"/>
                  <a:pt x="5380235" y="6276594"/>
                </a:cubicBezTo>
                <a:lnTo>
                  <a:pt x="5428193" y="6270231"/>
                </a:lnTo>
                <a:lnTo>
                  <a:pt x="5428193" y="6253191"/>
                </a:lnTo>
                <a:cubicBezTo>
                  <a:pt x="5428193" y="6243819"/>
                  <a:pt x="5430689" y="6229646"/>
                  <a:pt x="5433737" y="6221702"/>
                </a:cubicBezTo>
                <a:lnTo>
                  <a:pt x="5439280" y="6207262"/>
                </a:lnTo>
                <a:lnTo>
                  <a:pt x="5402780" y="6204252"/>
                </a:lnTo>
                <a:cubicBezTo>
                  <a:pt x="5352764" y="6200137"/>
                  <a:pt x="5356774" y="6183259"/>
                  <a:pt x="5409143" y="6177439"/>
                </a:cubicBezTo>
                <a:lnTo>
                  <a:pt x="5452005" y="6172676"/>
                </a:lnTo>
                <a:lnTo>
                  <a:pt x="5455129" y="6150664"/>
                </a:lnTo>
                <a:cubicBezTo>
                  <a:pt x="5458797" y="6124756"/>
                  <a:pt x="5480314" y="6113783"/>
                  <a:pt x="5498259" y="6128681"/>
                </a:cubicBezTo>
                <a:cubicBezTo>
                  <a:pt x="5505231" y="6134462"/>
                  <a:pt x="5537378" y="6142815"/>
                  <a:pt x="5569687" y="6147235"/>
                </a:cubicBezTo>
                <a:lnTo>
                  <a:pt x="5628437" y="6155265"/>
                </a:lnTo>
                <a:lnTo>
                  <a:pt x="5647382" y="6141996"/>
                </a:lnTo>
                <a:lnTo>
                  <a:pt x="5666318" y="6128738"/>
                </a:lnTo>
                <a:lnTo>
                  <a:pt x="5666318" y="6148321"/>
                </a:lnTo>
                <a:lnTo>
                  <a:pt x="5666318" y="6167914"/>
                </a:lnTo>
                <a:lnTo>
                  <a:pt x="5725849" y="6167771"/>
                </a:lnTo>
                <a:cubicBezTo>
                  <a:pt x="5765493" y="6167666"/>
                  <a:pt x="5780789" y="6164713"/>
                  <a:pt x="5771636" y="6158923"/>
                </a:cubicBezTo>
                <a:lnTo>
                  <a:pt x="5757891" y="6150226"/>
                </a:lnTo>
                <a:lnTo>
                  <a:pt x="5769254" y="6125290"/>
                </a:lnTo>
                <a:cubicBezTo>
                  <a:pt x="5775503" y="6111564"/>
                  <a:pt x="5780618" y="6096257"/>
                  <a:pt x="5780618" y="6091266"/>
                </a:cubicBezTo>
                <a:cubicBezTo>
                  <a:pt x="5780618" y="6078274"/>
                  <a:pt x="5717125" y="6080046"/>
                  <a:pt x="5695350" y="6093638"/>
                </a:cubicBezTo>
                <a:lnTo>
                  <a:pt x="5677015" y="6105087"/>
                </a:lnTo>
                <a:lnTo>
                  <a:pt x="5652707" y="6092076"/>
                </a:lnTo>
                <a:lnTo>
                  <a:pt x="5628399" y="6079065"/>
                </a:lnTo>
                <a:lnTo>
                  <a:pt x="5609682" y="6096010"/>
                </a:lnTo>
                <a:lnTo>
                  <a:pt x="5590966" y="6112945"/>
                </a:lnTo>
                <a:lnTo>
                  <a:pt x="5554828" y="6106430"/>
                </a:lnTo>
                <a:cubicBezTo>
                  <a:pt x="5534949" y="6102839"/>
                  <a:pt x="5491658" y="6097686"/>
                  <a:pt x="5458635" y="6094972"/>
                </a:cubicBezTo>
                <a:cubicBezTo>
                  <a:pt x="5389912" y="6089333"/>
                  <a:pt x="5381387" y="6069702"/>
                  <a:pt x="5445604" y="6064977"/>
                </a:cubicBezTo>
                <a:cubicBezTo>
                  <a:pt x="5471332" y="6063073"/>
                  <a:pt x="5485343" y="6057472"/>
                  <a:pt x="5485343" y="6049080"/>
                </a:cubicBezTo>
                <a:cubicBezTo>
                  <a:pt x="5485343" y="6041955"/>
                  <a:pt x="5487839" y="6029621"/>
                  <a:pt x="5490887" y="6021677"/>
                </a:cubicBezTo>
                <a:lnTo>
                  <a:pt x="5496430" y="6007237"/>
                </a:lnTo>
                <a:lnTo>
                  <a:pt x="5460663" y="6004227"/>
                </a:lnTo>
                <a:cubicBezTo>
                  <a:pt x="5409696" y="5999950"/>
                  <a:pt x="5405952" y="5977414"/>
                  <a:pt x="5456206" y="5977414"/>
                </a:cubicBezTo>
                <a:lnTo>
                  <a:pt x="5495344" y="5977414"/>
                </a:lnTo>
                <a:lnTo>
                  <a:pt x="5504393" y="5953601"/>
                </a:lnTo>
                <a:cubicBezTo>
                  <a:pt x="5514823" y="5926160"/>
                  <a:pt x="5521357" y="5924626"/>
                  <a:pt x="5548094" y="5943353"/>
                </a:cubicBezTo>
                <a:cubicBezTo>
                  <a:pt x="5560943" y="5952354"/>
                  <a:pt x="5609235" y="5959183"/>
                  <a:pt x="5691645" y="5963669"/>
                </a:cubicBezTo>
                <a:lnTo>
                  <a:pt x="5815832" y="5970422"/>
                </a:lnTo>
                <a:lnTo>
                  <a:pt x="5821909" y="5947724"/>
                </a:lnTo>
                <a:cubicBezTo>
                  <a:pt x="5825252" y="5935237"/>
                  <a:pt x="5828043" y="5915816"/>
                  <a:pt x="5828110" y="5904557"/>
                </a:cubicBezTo>
                <a:lnTo>
                  <a:pt x="5828243" y="5884088"/>
                </a:lnTo>
                <a:lnTo>
                  <a:pt x="5632980" y="5889318"/>
                </a:lnTo>
                <a:cubicBezTo>
                  <a:pt x="5501640" y="5892832"/>
                  <a:pt x="5437718" y="5891317"/>
                  <a:pt x="5437718" y="5884697"/>
                </a:cubicBezTo>
                <a:cubicBezTo>
                  <a:pt x="5437718" y="5867962"/>
                  <a:pt x="5475599" y="5863381"/>
                  <a:pt x="5614978" y="5863248"/>
                </a:cubicBezTo>
                <a:cubicBezTo>
                  <a:pt x="5688902" y="5863171"/>
                  <a:pt x="5769274" y="5860390"/>
                  <a:pt x="5793572" y="5857056"/>
                </a:cubicBezTo>
                <a:lnTo>
                  <a:pt x="5837768" y="5850998"/>
                </a:lnTo>
                <a:lnTo>
                  <a:pt x="5837768" y="5828681"/>
                </a:lnTo>
                <a:lnTo>
                  <a:pt x="5837768" y="5806364"/>
                </a:lnTo>
                <a:lnTo>
                  <a:pt x="5716324" y="5813308"/>
                </a:lnTo>
                <a:cubicBezTo>
                  <a:pt x="5540531" y="5823356"/>
                  <a:pt x="5454301" y="5822137"/>
                  <a:pt x="5450053" y="5809517"/>
                </a:cubicBezTo>
                <a:cubicBezTo>
                  <a:pt x="5447529" y="5802021"/>
                  <a:pt x="5491849" y="5796906"/>
                  <a:pt x="5596862" y="5792572"/>
                </a:cubicBezTo>
                <a:cubicBezTo>
                  <a:pt x="5679586" y="5789152"/>
                  <a:pt x="5767645" y="5783933"/>
                  <a:pt x="5792524" y="5780980"/>
                </a:cubicBezTo>
                <a:lnTo>
                  <a:pt x="5837768" y="5775598"/>
                </a:lnTo>
                <a:lnTo>
                  <a:pt x="5837768" y="5741689"/>
                </a:lnTo>
                <a:lnTo>
                  <a:pt x="5837768" y="5707790"/>
                </a:lnTo>
                <a:lnTo>
                  <a:pt x="5653650" y="5714333"/>
                </a:lnTo>
                <a:cubicBezTo>
                  <a:pt x="5479723" y="5720525"/>
                  <a:pt x="5437718" y="5718067"/>
                  <a:pt x="5437718" y="5701684"/>
                </a:cubicBezTo>
                <a:cubicBezTo>
                  <a:pt x="5437718" y="5697836"/>
                  <a:pt x="5526339" y="5691826"/>
                  <a:pt x="5634648" y="5688330"/>
                </a:cubicBezTo>
                <a:cubicBezTo>
                  <a:pt x="5742956" y="5684844"/>
                  <a:pt x="5832996" y="5680558"/>
                  <a:pt x="5834739" y="5678825"/>
                </a:cubicBezTo>
                <a:cubicBezTo>
                  <a:pt x="5836472" y="5677081"/>
                  <a:pt x="5835063" y="5661451"/>
                  <a:pt x="5831586" y="5644096"/>
                </a:cubicBezTo>
                <a:lnTo>
                  <a:pt x="5825281" y="5612540"/>
                </a:lnTo>
                <a:lnTo>
                  <a:pt x="5632066" y="5618769"/>
                </a:lnTo>
                <a:cubicBezTo>
                  <a:pt x="5499040" y="5623055"/>
                  <a:pt x="5436889" y="5621836"/>
                  <a:pt x="5432565" y="5614835"/>
                </a:cubicBezTo>
                <a:cubicBezTo>
                  <a:pt x="5429117" y="5609244"/>
                  <a:pt x="5427974" y="5602986"/>
                  <a:pt x="5430041" y="5600919"/>
                </a:cubicBezTo>
                <a:cubicBezTo>
                  <a:pt x="5432108" y="5598853"/>
                  <a:pt x="5520405" y="5594185"/>
                  <a:pt x="5626256" y="5590547"/>
                </a:cubicBezTo>
                <a:lnTo>
                  <a:pt x="5818718" y="5583927"/>
                </a:lnTo>
                <a:lnTo>
                  <a:pt x="5818718" y="5567134"/>
                </a:lnTo>
                <a:cubicBezTo>
                  <a:pt x="5818718" y="5557905"/>
                  <a:pt x="5816527" y="5544636"/>
                  <a:pt x="5813851" y="5537664"/>
                </a:cubicBezTo>
                <a:lnTo>
                  <a:pt x="5808993" y="5524976"/>
                </a:lnTo>
                <a:lnTo>
                  <a:pt x="5604301" y="5528301"/>
                </a:lnTo>
                <a:lnTo>
                  <a:pt x="5399618" y="5531635"/>
                </a:lnTo>
                <a:lnTo>
                  <a:pt x="5399618" y="5516394"/>
                </a:lnTo>
                <a:lnTo>
                  <a:pt x="5399618" y="5501164"/>
                </a:lnTo>
                <a:lnTo>
                  <a:pt x="5594319" y="5501164"/>
                </a:lnTo>
                <a:cubicBezTo>
                  <a:pt x="5701408" y="5501164"/>
                  <a:pt x="5790972" y="5497954"/>
                  <a:pt x="5793353" y="5494020"/>
                </a:cubicBezTo>
                <a:cubicBezTo>
                  <a:pt x="5795734" y="5490087"/>
                  <a:pt x="5791038" y="5470284"/>
                  <a:pt x="5782914" y="5450005"/>
                </a:cubicBezTo>
                <a:lnTo>
                  <a:pt x="5768140" y="5413134"/>
                </a:lnTo>
                <a:lnTo>
                  <a:pt x="5719610" y="5419144"/>
                </a:lnTo>
                <a:cubicBezTo>
                  <a:pt x="5692921" y="5422449"/>
                  <a:pt x="5602986" y="5427945"/>
                  <a:pt x="5519757" y="5431365"/>
                </a:cubicBezTo>
                <a:lnTo>
                  <a:pt x="5368424" y="5437575"/>
                </a:lnTo>
                <a:lnTo>
                  <a:pt x="5372891" y="5424126"/>
                </a:lnTo>
                <a:lnTo>
                  <a:pt x="5377349" y="5410676"/>
                </a:lnTo>
                <a:lnTo>
                  <a:pt x="5524214" y="5404114"/>
                </a:lnTo>
                <a:cubicBezTo>
                  <a:pt x="5673205" y="5397466"/>
                  <a:pt x="5752043" y="5389474"/>
                  <a:pt x="5752043" y="5381044"/>
                </a:cubicBezTo>
                <a:cubicBezTo>
                  <a:pt x="5752043" y="5378482"/>
                  <a:pt x="5745500" y="5363747"/>
                  <a:pt x="5737508" y="5348288"/>
                </a:cubicBezTo>
                <a:lnTo>
                  <a:pt x="5722982" y="5320189"/>
                </a:lnTo>
                <a:lnTo>
                  <a:pt x="5527958" y="5320189"/>
                </a:lnTo>
                <a:cubicBezTo>
                  <a:pt x="5404295" y="5320189"/>
                  <a:pt x="5332943" y="5316703"/>
                  <a:pt x="5332943" y="5310664"/>
                </a:cubicBezTo>
                <a:cubicBezTo>
                  <a:pt x="5332943" y="5305244"/>
                  <a:pt x="5364757" y="5300587"/>
                  <a:pt x="5406762" y="5299844"/>
                </a:cubicBezTo>
                <a:cubicBezTo>
                  <a:pt x="5447367" y="5299139"/>
                  <a:pt x="5530786" y="5295919"/>
                  <a:pt x="5592157" y="5292700"/>
                </a:cubicBezTo>
                <a:lnTo>
                  <a:pt x="5703742" y="5286851"/>
                </a:lnTo>
                <a:lnTo>
                  <a:pt x="5684101" y="5255905"/>
                </a:lnTo>
                <a:lnTo>
                  <a:pt x="5664451" y="5224949"/>
                </a:lnTo>
                <a:lnTo>
                  <a:pt x="5484410" y="5231216"/>
                </a:lnTo>
                <a:cubicBezTo>
                  <a:pt x="5362861" y="5235435"/>
                  <a:pt x="5304368" y="5234274"/>
                  <a:pt x="5304368" y="5227635"/>
                </a:cubicBezTo>
                <a:cubicBezTo>
                  <a:pt x="5304368" y="5211709"/>
                  <a:pt x="5355527" y="5205889"/>
                  <a:pt x="5495497" y="5205889"/>
                </a:cubicBezTo>
                <a:cubicBezTo>
                  <a:pt x="5567877" y="5205889"/>
                  <a:pt x="5629342" y="5202260"/>
                  <a:pt x="5632076" y="5197821"/>
                </a:cubicBezTo>
                <a:cubicBezTo>
                  <a:pt x="5634819" y="5193383"/>
                  <a:pt x="5624570" y="5177781"/>
                  <a:pt x="5609301" y="5163150"/>
                </a:cubicBezTo>
                <a:lnTo>
                  <a:pt x="5581526" y="5136547"/>
                </a:lnTo>
                <a:lnTo>
                  <a:pt x="5409610" y="5143433"/>
                </a:lnTo>
                <a:cubicBezTo>
                  <a:pt x="5301539" y="5147767"/>
                  <a:pt x="5237693" y="5146939"/>
                  <a:pt x="5237693" y="5141195"/>
                </a:cubicBezTo>
                <a:cubicBezTo>
                  <a:pt x="5237693" y="5127546"/>
                  <a:pt x="5278327" y="5121821"/>
                  <a:pt x="5427736" y="5114421"/>
                </a:cubicBezTo>
                <a:lnTo>
                  <a:pt x="5563029" y="5107725"/>
                </a:lnTo>
                <a:lnTo>
                  <a:pt x="5534492" y="5079187"/>
                </a:lnTo>
                <a:lnTo>
                  <a:pt x="5505955" y="5050660"/>
                </a:lnTo>
                <a:lnTo>
                  <a:pt x="5388493" y="5061747"/>
                </a:lnTo>
                <a:cubicBezTo>
                  <a:pt x="5323885" y="5067843"/>
                  <a:pt x="5242008" y="5072463"/>
                  <a:pt x="5206537" y="5072006"/>
                </a:cubicBezTo>
                <a:lnTo>
                  <a:pt x="5142043" y="5071177"/>
                </a:lnTo>
                <a:lnTo>
                  <a:pt x="5112944" y="5095675"/>
                </a:lnTo>
                <a:cubicBezTo>
                  <a:pt x="5068872" y="5132756"/>
                  <a:pt x="5040021" y="5127270"/>
                  <a:pt x="5059080" y="5085436"/>
                </a:cubicBezTo>
                <a:lnTo>
                  <a:pt x="5069701" y="5062138"/>
                </a:lnTo>
                <a:lnTo>
                  <a:pt x="5046536" y="5039087"/>
                </a:lnTo>
                <a:lnTo>
                  <a:pt x="5023380" y="5016027"/>
                </a:lnTo>
                <a:lnTo>
                  <a:pt x="4972736" y="5054727"/>
                </a:lnTo>
                <a:lnTo>
                  <a:pt x="4922082" y="5093437"/>
                </a:lnTo>
                <a:lnTo>
                  <a:pt x="4939370" y="5112535"/>
                </a:lnTo>
                <a:cubicBezTo>
                  <a:pt x="4979156" y="5156492"/>
                  <a:pt x="5054260" y="5169903"/>
                  <a:pt x="5116249" y="5144110"/>
                </a:cubicBezTo>
                <a:cubicBezTo>
                  <a:pt x="5127908" y="5139262"/>
                  <a:pt x="5132918" y="5141586"/>
                  <a:pt x="5132918" y="5151844"/>
                </a:cubicBezTo>
                <a:cubicBezTo>
                  <a:pt x="5132918" y="5169303"/>
                  <a:pt x="5056194" y="5234464"/>
                  <a:pt x="5035649" y="5234464"/>
                </a:cubicBezTo>
                <a:cubicBezTo>
                  <a:pt x="5027753" y="5234464"/>
                  <a:pt x="5000749" y="5216243"/>
                  <a:pt x="4975641" y="5193983"/>
                </a:cubicBezTo>
                <a:cubicBezTo>
                  <a:pt x="4950524" y="5171723"/>
                  <a:pt x="4899555" y="5131832"/>
                  <a:pt x="4862379" y="5105333"/>
                </a:cubicBezTo>
                <a:cubicBezTo>
                  <a:pt x="4818307" y="5073939"/>
                  <a:pt x="4794781" y="5050727"/>
                  <a:pt x="4794781" y="5038658"/>
                </a:cubicBezTo>
                <a:lnTo>
                  <a:pt x="4794781" y="5020151"/>
                </a:lnTo>
                <a:lnTo>
                  <a:pt x="4834347" y="5014865"/>
                </a:lnTo>
                <a:cubicBezTo>
                  <a:pt x="4881277" y="5008607"/>
                  <a:pt x="4982251" y="4936236"/>
                  <a:pt x="4978270" y="4911738"/>
                </a:cubicBezTo>
                <a:cubicBezTo>
                  <a:pt x="4976622" y="4901623"/>
                  <a:pt x="4983937" y="4895193"/>
                  <a:pt x="4999568" y="4893031"/>
                </a:cubicBezTo>
                <a:cubicBezTo>
                  <a:pt x="5012665" y="4891221"/>
                  <a:pt x="5029029" y="4885096"/>
                  <a:pt x="5035934" y="4879429"/>
                </a:cubicBezTo>
                <a:lnTo>
                  <a:pt x="5048479" y="4869113"/>
                </a:lnTo>
                <a:lnTo>
                  <a:pt x="5026409" y="4856865"/>
                </a:lnTo>
                <a:cubicBezTo>
                  <a:pt x="5014265" y="4850130"/>
                  <a:pt x="4990405" y="4844463"/>
                  <a:pt x="4973374" y="4844272"/>
                </a:cubicBezTo>
                <a:cubicBezTo>
                  <a:pt x="4940818" y="4843920"/>
                  <a:pt x="4931912" y="4830957"/>
                  <a:pt x="4957487" y="4821146"/>
                </a:cubicBezTo>
                <a:cubicBezTo>
                  <a:pt x="4965773" y="4817964"/>
                  <a:pt x="5016132" y="4815297"/>
                  <a:pt x="5069405" y="4815221"/>
                </a:cubicBezTo>
                <a:cubicBezTo>
                  <a:pt x="5122669" y="4815135"/>
                  <a:pt x="5171913" y="4811487"/>
                  <a:pt x="5178838" y="4807096"/>
                </a:cubicBezTo>
                <a:lnTo>
                  <a:pt x="5191411" y="4799124"/>
                </a:lnTo>
                <a:lnTo>
                  <a:pt x="5156093" y="4782360"/>
                </a:lnTo>
                <a:lnTo>
                  <a:pt x="5120764" y="4765596"/>
                </a:lnTo>
                <a:lnTo>
                  <a:pt x="5003606" y="4772359"/>
                </a:lnTo>
                <a:cubicBezTo>
                  <a:pt x="4939170" y="4776073"/>
                  <a:pt x="4881439" y="4776016"/>
                  <a:pt x="4875314" y="4772235"/>
                </a:cubicBezTo>
                <a:lnTo>
                  <a:pt x="4864180" y="4765358"/>
                </a:lnTo>
                <a:lnTo>
                  <a:pt x="4877105" y="4757166"/>
                </a:lnTo>
                <a:cubicBezTo>
                  <a:pt x="4884211" y="4752661"/>
                  <a:pt x="4901356" y="4748918"/>
                  <a:pt x="4915205" y="4748832"/>
                </a:cubicBezTo>
                <a:cubicBezTo>
                  <a:pt x="4936132" y="4748718"/>
                  <a:pt x="4951943" y="4733963"/>
                  <a:pt x="4951943" y="4714570"/>
                </a:cubicBezTo>
                <a:cubicBezTo>
                  <a:pt x="4951943" y="4712380"/>
                  <a:pt x="4911224" y="4710589"/>
                  <a:pt x="4861456" y="4710589"/>
                </a:cubicBezTo>
                <a:cubicBezTo>
                  <a:pt x="4769787" y="4710589"/>
                  <a:pt x="4741355" y="4698930"/>
                  <a:pt x="4806687" y="4688129"/>
                </a:cubicBezTo>
                <a:cubicBezTo>
                  <a:pt x="4826337" y="4684881"/>
                  <a:pt x="4863837" y="4682043"/>
                  <a:pt x="4890030" y="4681814"/>
                </a:cubicBezTo>
                <a:lnTo>
                  <a:pt x="4937655" y="4681404"/>
                </a:lnTo>
                <a:lnTo>
                  <a:pt x="4919167" y="4667422"/>
                </a:lnTo>
                <a:lnTo>
                  <a:pt x="4900680" y="4653439"/>
                </a:lnTo>
                <a:lnTo>
                  <a:pt x="4790580" y="4653296"/>
                </a:lnTo>
                <a:cubicBezTo>
                  <a:pt x="4730020" y="4653210"/>
                  <a:pt x="4674175" y="4649153"/>
                  <a:pt x="4666460" y="4644276"/>
                </a:cubicBezTo>
                <a:lnTo>
                  <a:pt x="4652439" y="4635418"/>
                </a:lnTo>
                <a:lnTo>
                  <a:pt x="4671222" y="4628665"/>
                </a:lnTo>
                <a:cubicBezTo>
                  <a:pt x="4681557" y="4624950"/>
                  <a:pt x="4696073" y="4617216"/>
                  <a:pt x="4703493" y="4611481"/>
                </a:cubicBezTo>
                <a:lnTo>
                  <a:pt x="4716980" y="4601051"/>
                </a:lnTo>
                <a:lnTo>
                  <a:pt x="4660630" y="4596289"/>
                </a:lnTo>
                <a:lnTo>
                  <a:pt x="4604281" y="4591526"/>
                </a:lnTo>
                <a:lnTo>
                  <a:pt x="4606881" y="4575734"/>
                </a:lnTo>
                <a:lnTo>
                  <a:pt x="4609481" y="4559932"/>
                </a:lnTo>
                <a:lnTo>
                  <a:pt x="4568781" y="4552541"/>
                </a:lnTo>
                <a:cubicBezTo>
                  <a:pt x="4546397" y="4548473"/>
                  <a:pt x="4507906" y="4546140"/>
                  <a:pt x="4483246" y="4547359"/>
                </a:cubicBezTo>
                <a:cubicBezTo>
                  <a:pt x="4455386" y="4548740"/>
                  <a:pt x="4426534" y="4543349"/>
                  <a:pt x="4407046" y="4533138"/>
                </a:cubicBezTo>
                <a:cubicBezTo>
                  <a:pt x="4389797" y="4524099"/>
                  <a:pt x="4358535" y="4513650"/>
                  <a:pt x="4337581" y="4509935"/>
                </a:cubicBezTo>
                <a:cubicBezTo>
                  <a:pt x="4316625" y="4506211"/>
                  <a:pt x="4286117" y="4500115"/>
                  <a:pt x="4269791" y="4496400"/>
                </a:cubicBezTo>
                <a:lnTo>
                  <a:pt x="4240102" y="4489638"/>
                </a:lnTo>
                <a:lnTo>
                  <a:pt x="4233891" y="4514393"/>
                </a:lnTo>
                <a:cubicBezTo>
                  <a:pt x="4225185" y="4549083"/>
                  <a:pt x="4199468" y="4546740"/>
                  <a:pt x="4199468" y="4511250"/>
                </a:cubicBezTo>
                <a:lnTo>
                  <a:pt x="4199468" y="4483361"/>
                </a:lnTo>
                <a:lnTo>
                  <a:pt x="4149462" y="4478265"/>
                </a:lnTo>
                <a:cubicBezTo>
                  <a:pt x="4121953" y="4475464"/>
                  <a:pt x="4079462" y="4471435"/>
                  <a:pt x="4055031" y="4469321"/>
                </a:cubicBezTo>
                <a:lnTo>
                  <a:pt x="4010616" y="4465463"/>
                </a:lnTo>
                <a:lnTo>
                  <a:pt x="4004596" y="4497543"/>
                </a:lnTo>
                <a:cubicBezTo>
                  <a:pt x="3996252" y="4542044"/>
                  <a:pt x="3970868" y="4540701"/>
                  <a:pt x="3970868" y="4495753"/>
                </a:cubicBezTo>
                <a:lnTo>
                  <a:pt x="3970868" y="4461891"/>
                </a:lnTo>
                <a:lnTo>
                  <a:pt x="3925624" y="4464796"/>
                </a:lnTo>
                <a:lnTo>
                  <a:pt x="3880380" y="4467701"/>
                </a:lnTo>
                <a:lnTo>
                  <a:pt x="3875618" y="4499029"/>
                </a:lnTo>
                <a:cubicBezTo>
                  <a:pt x="3869046" y="4542254"/>
                  <a:pt x="3852434" y="4542015"/>
                  <a:pt x="3848853" y="4498658"/>
                </a:cubicBezTo>
                <a:lnTo>
                  <a:pt x="3845890" y="4462939"/>
                </a:lnTo>
                <a:lnTo>
                  <a:pt x="3829803" y="4464282"/>
                </a:lnTo>
                <a:cubicBezTo>
                  <a:pt x="3820944" y="4465025"/>
                  <a:pt x="3780720" y="4469797"/>
                  <a:pt x="3740410" y="4474893"/>
                </a:cubicBezTo>
                <a:close/>
                <a:moveTo>
                  <a:pt x="2189693" y="4502144"/>
                </a:moveTo>
                <a:cubicBezTo>
                  <a:pt x="2130162" y="4538006"/>
                  <a:pt x="2065868" y="4590374"/>
                  <a:pt x="2065868" y="4603004"/>
                </a:cubicBezTo>
                <a:cubicBezTo>
                  <a:pt x="2065868" y="4609786"/>
                  <a:pt x="2068430" y="4615339"/>
                  <a:pt x="2071564" y="4615339"/>
                </a:cubicBezTo>
                <a:cubicBezTo>
                  <a:pt x="2086985" y="4615339"/>
                  <a:pt x="2227793" y="4507440"/>
                  <a:pt x="2227793" y="4495619"/>
                </a:cubicBezTo>
                <a:cubicBezTo>
                  <a:pt x="2227793" y="4478512"/>
                  <a:pt x="2229364" y="4478246"/>
                  <a:pt x="2189693" y="4502144"/>
                </a:cubicBezTo>
                <a:close/>
                <a:moveTo>
                  <a:pt x="4776969" y="4503420"/>
                </a:moveTo>
                <a:cubicBezTo>
                  <a:pt x="4768139" y="4536386"/>
                  <a:pt x="4768234" y="4536520"/>
                  <a:pt x="4814107" y="4554036"/>
                </a:cubicBezTo>
                <a:lnTo>
                  <a:pt x="4857245" y="4570514"/>
                </a:lnTo>
                <a:lnTo>
                  <a:pt x="4880782" y="4548407"/>
                </a:lnTo>
                <a:cubicBezTo>
                  <a:pt x="4893726" y="4536243"/>
                  <a:pt x="4904318" y="4522918"/>
                  <a:pt x="4904318" y="4518794"/>
                </a:cubicBezTo>
                <a:cubicBezTo>
                  <a:pt x="4904318" y="4511393"/>
                  <a:pt x="4816326" y="4481989"/>
                  <a:pt x="4794161" y="4481989"/>
                </a:cubicBezTo>
                <a:cubicBezTo>
                  <a:pt x="4787865" y="4481989"/>
                  <a:pt x="4780131" y="4491638"/>
                  <a:pt x="4776969" y="4503420"/>
                </a:cubicBezTo>
                <a:close/>
                <a:moveTo>
                  <a:pt x="5723468" y="4489580"/>
                </a:moveTo>
                <a:cubicBezTo>
                  <a:pt x="5723468" y="4501353"/>
                  <a:pt x="5784343" y="4562989"/>
                  <a:pt x="5902433" y="4670784"/>
                </a:cubicBezTo>
                <a:cubicBezTo>
                  <a:pt x="5998378" y="4758376"/>
                  <a:pt x="6025487" y="4767863"/>
                  <a:pt x="5972604" y="4695349"/>
                </a:cubicBezTo>
                <a:cubicBezTo>
                  <a:pt x="5913254" y="4613967"/>
                  <a:pt x="5723468" y="4457224"/>
                  <a:pt x="5723468" y="4489580"/>
                </a:cubicBezTo>
                <a:close/>
                <a:moveTo>
                  <a:pt x="4980547" y="4507935"/>
                </a:moveTo>
                <a:cubicBezTo>
                  <a:pt x="4980442" y="4516260"/>
                  <a:pt x="5048088" y="4541892"/>
                  <a:pt x="5097333" y="4552198"/>
                </a:cubicBezTo>
                <a:cubicBezTo>
                  <a:pt x="5132328" y="4559523"/>
                  <a:pt x="5155750" y="4569171"/>
                  <a:pt x="5154349" y="4575696"/>
                </a:cubicBezTo>
                <a:cubicBezTo>
                  <a:pt x="5152873" y="4582544"/>
                  <a:pt x="5165598" y="4586821"/>
                  <a:pt x="5187687" y="4586907"/>
                </a:cubicBezTo>
                <a:cubicBezTo>
                  <a:pt x="5228063" y="4587078"/>
                  <a:pt x="5252657" y="4598842"/>
                  <a:pt x="5243522" y="4613615"/>
                </a:cubicBezTo>
                <a:cubicBezTo>
                  <a:pt x="5234892" y="4627579"/>
                  <a:pt x="5244151" y="4631103"/>
                  <a:pt x="5309130" y="4638618"/>
                </a:cubicBezTo>
                <a:lnTo>
                  <a:pt x="5366280" y="4645228"/>
                </a:lnTo>
                <a:lnTo>
                  <a:pt x="5347230" y="4631589"/>
                </a:lnTo>
                <a:cubicBezTo>
                  <a:pt x="5336753" y="4624083"/>
                  <a:pt x="5281032" y="4592708"/>
                  <a:pt x="5223405" y="4561875"/>
                </a:cubicBezTo>
                <a:lnTo>
                  <a:pt x="5118630" y="4505801"/>
                </a:lnTo>
                <a:lnTo>
                  <a:pt x="5049603" y="4505801"/>
                </a:lnTo>
                <a:cubicBezTo>
                  <a:pt x="5011636" y="4505801"/>
                  <a:pt x="4980556" y="4506764"/>
                  <a:pt x="4980547" y="4507935"/>
                </a:cubicBezTo>
                <a:close/>
                <a:moveTo>
                  <a:pt x="2818343" y="4526909"/>
                </a:moveTo>
                <a:cubicBezTo>
                  <a:pt x="2794768" y="4535072"/>
                  <a:pt x="2774233" y="4542758"/>
                  <a:pt x="2772718" y="4543997"/>
                </a:cubicBezTo>
                <a:cubicBezTo>
                  <a:pt x="2766946" y="4548702"/>
                  <a:pt x="2823553" y="4633799"/>
                  <a:pt x="2832630" y="4634084"/>
                </a:cubicBezTo>
                <a:cubicBezTo>
                  <a:pt x="2837869" y="4634246"/>
                  <a:pt x="2862339" y="4626712"/>
                  <a:pt x="2886999" y="4617339"/>
                </a:cubicBezTo>
                <a:lnTo>
                  <a:pt x="2931843" y="4600308"/>
                </a:lnTo>
                <a:lnTo>
                  <a:pt x="2901286" y="4555741"/>
                </a:lnTo>
                <a:cubicBezTo>
                  <a:pt x="2884485" y="4531233"/>
                  <a:pt x="2868587" y="4511383"/>
                  <a:pt x="2865968" y="4511621"/>
                </a:cubicBezTo>
                <a:cubicBezTo>
                  <a:pt x="2863349" y="4511869"/>
                  <a:pt x="2841917" y="4518746"/>
                  <a:pt x="2818343" y="4526909"/>
                </a:cubicBezTo>
                <a:close/>
                <a:moveTo>
                  <a:pt x="4925273" y="4555808"/>
                </a:moveTo>
                <a:cubicBezTo>
                  <a:pt x="4920063" y="4570219"/>
                  <a:pt x="4912834" y="4589288"/>
                  <a:pt x="4909223" y="4598194"/>
                </a:cubicBezTo>
                <a:lnTo>
                  <a:pt x="4902642" y="4614387"/>
                </a:lnTo>
                <a:lnTo>
                  <a:pt x="4937827" y="4629084"/>
                </a:lnTo>
                <a:cubicBezTo>
                  <a:pt x="4978927" y="4646257"/>
                  <a:pt x="4981851" y="4645095"/>
                  <a:pt x="5007797" y="4601109"/>
                </a:cubicBezTo>
                <a:lnTo>
                  <a:pt x="5027476" y="4567762"/>
                </a:lnTo>
                <a:lnTo>
                  <a:pt x="4990090" y="4548683"/>
                </a:lnTo>
                <a:cubicBezTo>
                  <a:pt x="4941646" y="4523975"/>
                  <a:pt x="4936598" y="4524528"/>
                  <a:pt x="4925273" y="4555808"/>
                </a:cubicBezTo>
                <a:close/>
                <a:moveTo>
                  <a:pt x="5590118" y="4565533"/>
                </a:moveTo>
                <a:cubicBezTo>
                  <a:pt x="5590118" y="4582268"/>
                  <a:pt x="5596081" y="4596537"/>
                  <a:pt x="5604405" y="4599737"/>
                </a:cubicBezTo>
                <a:lnTo>
                  <a:pt x="5618693" y="4605214"/>
                </a:lnTo>
                <a:lnTo>
                  <a:pt x="5618693" y="4582868"/>
                </a:lnTo>
                <a:cubicBezTo>
                  <a:pt x="5618693" y="4570581"/>
                  <a:pt x="5612263" y="4555188"/>
                  <a:pt x="5604405" y="4548664"/>
                </a:cubicBezTo>
                <a:lnTo>
                  <a:pt x="5590118" y="4536805"/>
                </a:lnTo>
                <a:lnTo>
                  <a:pt x="5590118" y="4565533"/>
                </a:lnTo>
                <a:close/>
                <a:moveTo>
                  <a:pt x="2140773" y="4614634"/>
                </a:moveTo>
                <a:cubicBezTo>
                  <a:pt x="2071221" y="4665955"/>
                  <a:pt x="2060648" y="4677661"/>
                  <a:pt x="2075564" y="4686881"/>
                </a:cubicBezTo>
                <a:cubicBezTo>
                  <a:pt x="2086080" y="4693377"/>
                  <a:pt x="2227793" y="4590079"/>
                  <a:pt x="2227793" y="4575915"/>
                </a:cubicBezTo>
                <a:cubicBezTo>
                  <a:pt x="2227793" y="4558198"/>
                  <a:pt x="2201285" y="4569990"/>
                  <a:pt x="2140773" y="4614634"/>
                </a:cubicBezTo>
                <a:close/>
                <a:moveTo>
                  <a:pt x="2665943" y="4594346"/>
                </a:moveTo>
                <a:cubicBezTo>
                  <a:pt x="2637130" y="4608357"/>
                  <a:pt x="2611641" y="4621083"/>
                  <a:pt x="2609298" y="4622626"/>
                </a:cubicBezTo>
                <a:cubicBezTo>
                  <a:pt x="2606955" y="4624178"/>
                  <a:pt x="2615527" y="4635913"/>
                  <a:pt x="2628348" y="4648714"/>
                </a:cubicBezTo>
                <a:lnTo>
                  <a:pt x="2651655" y="4671984"/>
                </a:lnTo>
                <a:lnTo>
                  <a:pt x="2701357" y="4647362"/>
                </a:lnTo>
                <a:lnTo>
                  <a:pt x="2751058" y="4622740"/>
                </a:lnTo>
                <a:lnTo>
                  <a:pt x="2736828" y="4595222"/>
                </a:lnTo>
                <a:cubicBezTo>
                  <a:pt x="2729008" y="4580097"/>
                  <a:pt x="2721645" y="4567971"/>
                  <a:pt x="2720464" y="4568295"/>
                </a:cubicBezTo>
                <a:cubicBezTo>
                  <a:pt x="2719292" y="4568609"/>
                  <a:pt x="2694756" y="4580335"/>
                  <a:pt x="2665943" y="4594346"/>
                </a:cubicBezTo>
                <a:close/>
                <a:moveTo>
                  <a:pt x="4447118" y="4577239"/>
                </a:moveTo>
                <a:cubicBezTo>
                  <a:pt x="4447118" y="4582478"/>
                  <a:pt x="4453547" y="4586764"/>
                  <a:pt x="4461406" y="4586764"/>
                </a:cubicBezTo>
                <a:cubicBezTo>
                  <a:pt x="4469263" y="4586764"/>
                  <a:pt x="4475693" y="4582478"/>
                  <a:pt x="4475693" y="4577239"/>
                </a:cubicBezTo>
                <a:cubicBezTo>
                  <a:pt x="4475693" y="4572000"/>
                  <a:pt x="4469263" y="4567714"/>
                  <a:pt x="4461406" y="4567714"/>
                </a:cubicBezTo>
                <a:cubicBezTo>
                  <a:pt x="4453547" y="4567714"/>
                  <a:pt x="4447118" y="4572000"/>
                  <a:pt x="4447118" y="4577239"/>
                </a:cubicBezTo>
                <a:close/>
                <a:moveTo>
                  <a:pt x="3797037" y="4583802"/>
                </a:moveTo>
                <a:cubicBezTo>
                  <a:pt x="3778606" y="4588621"/>
                  <a:pt x="3775177" y="4601480"/>
                  <a:pt x="3789893" y="4610576"/>
                </a:cubicBezTo>
                <a:cubicBezTo>
                  <a:pt x="3795132" y="4613815"/>
                  <a:pt x="3799418" y="4633884"/>
                  <a:pt x="3799418" y="4655163"/>
                </a:cubicBezTo>
                <a:lnTo>
                  <a:pt x="3799418" y="4693873"/>
                </a:lnTo>
                <a:lnTo>
                  <a:pt x="3784330" y="4681347"/>
                </a:lnTo>
                <a:cubicBezTo>
                  <a:pt x="3776025" y="4674461"/>
                  <a:pt x="3756536" y="4650362"/>
                  <a:pt x="3741010" y="4627798"/>
                </a:cubicBezTo>
                <a:lnTo>
                  <a:pt x="3712778" y="4586764"/>
                </a:lnTo>
                <a:lnTo>
                  <a:pt x="3683642" y="4586764"/>
                </a:lnTo>
                <a:lnTo>
                  <a:pt x="3654504" y="4586764"/>
                </a:lnTo>
                <a:lnTo>
                  <a:pt x="3662668" y="4603433"/>
                </a:lnTo>
                <a:cubicBezTo>
                  <a:pt x="3667154" y="4612596"/>
                  <a:pt x="3670830" y="4657611"/>
                  <a:pt x="3670830" y="4703445"/>
                </a:cubicBezTo>
                <a:lnTo>
                  <a:pt x="3670830" y="4786798"/>
                </a:lnTo>
                <a:lnTo>
                  <a:pt x="3700882" y="4786789"/>
                </a:lnTo>
                <a:lnTo>
                  <a:pt x="3730933" y="4786789"/>
                </a:lnTo>
                <a:lnTo>
                  <a:pt x="3725818" y="4748689"/>
                </a:lnTo>
                <a:cubicBezTo>
                  <a:pt x="3723008" y="4727734"/>
                  <a:pt x="3724047" y="4710589"/>
                  <a:pt x="3728123" y="4710589"/>
                </a:cubicBezTo>
                <a:cubicBezTo>
                  <a:pt x="3732200" y="4710589"/>
                  <a:pt x="3756098" y="4729830"/>
                  <a:pt x="3781244" y="4753347"/>
                </a:cubicBezTo>
                <a:cubicBezTo>
                  <a:pt x="3810457" y="4780683"/>
                  <a:pt x="3832308" y="4794066"/>
                  <a:pt x="3841766" y="4790428"/>
                </a:cubicBezTo>
                <a:cubicBezTo>
                  <a:pt x="3858663" y="4783951"/>
                  <a:pt x="3861025" y="4771616"/>
                  <a:pt x="3847043" y="4762976"/>
                </a:cubicBezTo>
                <a:cubicBezTo>
                  <a:pt x="3834013" y="4754928"/>
                  <a:pt x="3834937" y="4621730"/>
                  <a:pt x="3848119" y="4608548"/>
                </a:cubicBezTo>
                <a:cubicBezTo>
                  <a:pt x="3870703" y="4585964"/>
                  <a:pt x="3841995" y="4572058"/>
                  <a:pt x="3797037" y="4583802"/>
                </a:cubicBezTo>
                <a:close/>
                <a:moveTo>
                  <a:pt x="5043221" y="4592908"/>
                </a:moveTo>
                <a:cubicBezTo>
                  <a:pt x="5035829" y="4612177"/>
                  <a:pt x="5058299" y="4638313"/>
                  <a:pt x="5095513" y="4653725"/>
                </a:cubicBezTo>
                <a:lnTo>
                  <a:pt x="5123412" y="4665279"/>
                </a:lnTo>
                <a:lnTo>
                  <a:pt x="5137690" y="4653430"/>
                </a:lnTo>
                <a:cubicBezTo>
                  <a:pt x="5160207" y="4634751"/>
                  <a:pt x="5155187" y="4626817"/>
                  <a:pt x="5104657" y="4601213"/>
                </a:cubicBezTo>
                <a:cubicBezTo>
                  <a:pt x="5048603" y="4572810"/>
                  <a:pt x="5050812" y="4573105"/>
                  <a:pt x="5043221" y="4592908"/>
                </a:cubicBezTo>
                <a:close/>
                <a:moveTo>
                  <a:pt x="5724687" y="4593727"/>
                </a:moveTo>
                <a:cubicBezTo>
                  <a:pt x="5731869" y="4602795"/>
                  <a:pt x="5803116" y="4676223"/>
                  <a:pt x="5883012" y="4756909"/>
                </a:cubicBezTo>
                <a:lnTo>
                  <a:pt x="6028268" y="4903613"/>
                </a:lnTo>
                <a:lnTo>
                  <a:pt x="6027935" y="4880915"/>
                </a:lnTo>
                <a:cubicBezTo>
                  <a:pt x="6027411" y="4846111"/>
                  <a:pt x="6009599" y="4820698"/>
                  <a:pt x="5927608" y="4737802"/>
                </a:cubicBezTo>
                <a:cubicBezTo>
                  <a:pt x="5839711" y="4648934"/>
                  <a:pt x="5676672" y="4533176"/>
                  <a:pt x="5724687" y="4593727"/>
                </a:cubicBezTo>
                <a:close/>
                <a:moveTo>
                  <a:pt x="3892744" y="4666469"/>
                </a:moveTo>
                <a:cubicBezTo>
                  <a:pt x="3895506" y="4719190"/>
                  <a:pt x="3893315" y="4748403"/>
                  <a:pt x="3886267" y="4752756"/>
                </a:cubicBezTo>
                <a:cubicBezTo>
                  <a:pt x="3880409" y="4756376"/>
                  <a:pt x="3875618" y="4764901"/>
                  <a:pt x="3875618" y="4771701"/>
                </a:cubicBezTo>
                <a:lnTo>
                  <a:pt x="3875618" y="4784065"/>
                </a:lnTo>
                <a:lnTo>
                  <a:pt x="3954123" y="4789447"/>
                </a:lnTo>
                <a:cubicBezTo>
                  <a:pt x="4041658" y="4795447"/>
                  <a:pt x="4056593" y="4789332"/>
                  <a:pt x="4056593" y="4747527"/>
                </a:cubicBezTo>
                <a:cubicBezTo>
                  <a:pt x="4056593" y="4714570"/>
                  <a:pt x="4030866" y="4709417"/>
                  <a:pt x="4026303" y="4741450"/>
                </a:cubicBezTo>
                <a:cubicBezTo>
                  <a:pt x="4022732" y="4766482"/>
                  <a:pt x="4003148" y="4772301"/>
                  <a:pt x="3967734" y="4758833"/>
                </a:cubicBezTo>
                <a:lnTo>
                  <a:pt x="3942293" y="4749165"/>
                </a:lnTo>
                <a:lnTo>
                  <a:pt x="3942293" y="4725115"/>
                </a:lnTo>
                <a:cubicBezTo>
                  <a:pt x="3942293" y="4698749"/>
                  <a:pt x="3965258" y="4691748"/>
                  <a:pt x="3974316" y="4715351"/>
                </a:cubicBezTo>
                <a:cubicBezTo>
                  <a:pt x="3977326" y="4723210"/>
                  <a:pt x="3986651" y="4729639"/>
                  <a:pt x="3995033" y="4729639"/>
                </a:cubicBezTo>
                <a:lnTo>
                  <a:pt x="4010263" y="4729639"/>
                </a:lnTo>
                <a:lnTo>
                  <a:pt x="4005729" y="4686062"/>
                </a:lnTo>
                <a:cubicBezTo>
                  <a:pt x="4000319" y="4634170"/>
                  <a:pt x="3992633" y="4623816"/>
                  <a:pt x="3976183" y="4646314"/>
                </a:cubicBezTo>
                <a:cubicBezTo>
                  <a:pt x="3958666" y="4670270"/>
                  <a:pt x="3942293" y="4666803"/>
                  <a:pt x="3942293" y="4639151"/>
                </a:cubicBezTo>
                <a:lnTo>
                  <a:pt x="3942293" y="4615339"/>
                </a:lnTo>
                <a:lnTo>
                  <a:pt x="3979831" y="4615339"/>
                </a:lnTo>
                <a:cubicBezTo>
                  <a:pt x="4000481" y="4615339"/>
                  <a:pt x="4020064" y="4619692"/>
                  <a:pt x="4023350" y="4625016"/>
                </a:cubicBezTo>
                <a:cubicBezTo>
                  <a:pt x="4032094" y="4639171"/>
                  <a:pt x="4047068" y="4626693"/>
                  <a:pt x="4047068" y="4605252"/>
                </a:cubicBezTo>
                <a:lnTo>
                  <a:pt x="4047068" y="4586764"/>
                </a:lnTo>
                <a:lnTo>
                  <a:pt x="3967810" y="4586764"/>
                </a:lnTo>
                <a:lnTo>
                  <a:pt x="3888562" y="4586764"/>
                </a:lnTo>
                <a:lnTo>
                  <a:pt x="3892744" y="4666469"/>
                </a:lnTo>
                <a:close/>
                <a:moveTo>
                  <a:pt x="4742393" y="4615339"/>
                </a:moveTo>
                <a:cubicBezTo>
                  <a:pt x="4742393" y="4620578"/>
                  <a:pt x="4754175" y="4624797"/>
                  <a:pt x="4768587" y="4624721"/>
                </a:cubicBezTo>
                <a:lnTo>
                  <a:pt x="4794781" y="4624569"/>
                </a:lnTo>
                <a:lnTo>
                  <a:pt x="4780493" y="4615339"/>
                </a:lnTo>
                <a:cubicBezTo>
                  <a:pt x="4761853" y="4603299"/>
                  <a:pt x="4742393" y="4603299"/>
                  <a:pt x="4742393" y="4615339"/>
                </a:cubicBezTo>
                <a:close/>
                <a:moveTo>
                  <a:pt x="5163246" y="4674813"/>
                </a:moveTo>
                <a:cubicBezTo>
                  <a:pt x="5142281" y="4721847"/>
                  <a:pt x="5144262" y="4729639"/>
                  <a:pt x="5177257" y="4729639"/>
                </a:cubicBezTo>
                <a:cubicBezTo>
                  <a:pt x="5200517" y="4729639"/>
                  <a:pt x="5256819" y="4697102"/>
                  <a:pt x="5256667" y="4683747"/>
                </a:cubicBezTo>
                <a:cubicBezTo>
                  <a:pt x="5256629" y="4680176"/>
                  <a:pt x="5239655" y="4667584"/>
                  <a:pt x="5218957" y="4655763"/>
                </a:cubicBezTo>
                <a:lnTo>
                  <a:pt x="5181314" y="4634265"/>
                </a:lnTo>
                <a:lnTo>
                  <a:pt x="5163246" y="4674813"/>
                </a:lnTo>
                <a:close/>
                <a:moveTo>
                  <a:pt x="5591585" y="4653153"/>
                </a:moveTo>
                <a:cubicBezTo>
                  <a:pt x="5593394" y="4665583"/>
                  <a:pt x="5600243" y="4677528"/>
                  <a:pt x="5606787" y="4679680"/>
                </a:cubicBezTo>
                <a:cubicBezTo>
                  <a:pt x="5623922" y="4685329"/>
                  <a:pt x="5621465" y="4658068"/>
                  <a:pt x="5603491" y="4643152"/>
                </a:cubicBezTo>
                <a:lnTo>
                  <a:pt x="5588289" y="4630541"/>
                </a:lnTo>
                <a:lnTo>
                  <a:pt x="5591585" y="4653153"/>
                </a:lnTo>
                <a:close/>
                <a:moveTo>
                  <a:pt x="2520687" y="4658887"/>
                </a:moveTo>
                <a:cubicBezTo>
                  <a:pt x="2506285" y="4666707"/>
                  <a:pt x="2494493" y="4675394"/>
                  <a:pt x="2494493" y="4678194"/>
                </a:cubicBezTo>
                <a:cubicBezTo>
                  <a:pt x="2494493" y="4680995"/>
                  <a:pt x="2506104" y="4699073"/>
                  <a:pt x="2520306" y="4718371"/>
                </a:cubicBezTo>
                <a:cubicBezTo>
                  <a:pt x="2534498" y="4737669"/>
                  <a:pt x="2547014" y="4754899"/>
                  <a:pt x="2548128" y="4756671"/>
                </a:cubicBezTo>
                <a:cubicBezTo>
                  <a:pt x="2549242" y="4758443"/>
                  <a:pt x="2570055" y="4748222"/>
                  <a:pt x="2594391" y="4733963"/>
                </a:cubicBezTo>
                <a:lnTo>
                  <a:pt x="2638635" y="4708036"/>
                </a:lnTo>
                <a:lnTo>
                  <a:pt x="2607555" y="4675975"/>
                </a:lnTo>
                <a:cubicBezTo>
                  <a:pt x="2573236" y="4640571"/>
                  <a:pt x="2559453" y="4637856"/>
                  <a:pt x="2520687" y="4658887"/>
                </a:cubicBezTo>
                <a:close/>
                <a:moveTo>
                  <a:pt x="5354374" y="4664440"/>
                </a:moveTo>
                <a:cubicBezTo>
                  <a:pt x="5337344" y="4669165"/>
                  <a:pt x="5323418" y="4674708"/>
                  <a:pt x="5323418" y="4676747"/>
                </a:cubicBezTo>
                <a:cubicBezTo>
                  <a:pt x="5323418" y="4688853"/>
                  <a:pt x="5392712" y="4720133"/>
                  <a:pt x="5419792" y="4720257"/>
                </a:cubicBezTo>
                <a:cubicBezTo>
                  <a:pt x="5437508" y="4720343"/>
                  <a:pt x="5457825" y="4724086"/>
                  <a:pt x="5464931" y="4728591"/>
                </a:cubicBezTo>
                <a:lnTo>
                  <a:pt x="5477857" y="4736783"/>
                </a:lnTo>
                <a:lnTo>
                  <a:pt x="5466855" y="4743584"/>
                </a:lnTo>
                <a:cubicBezTo>
                  <a:pt x="5460806" y="4747317"/>
                  <a:pt x="5449634" y="4747984"/>
                  <a:pt x="5442023" y="4745070"/>
                </a:cubicBezTo>
                <a:cubicBezTo>
                  <a:pt x="5417696" y="4735735"/>
                  <a:pt x="5427184" y="4748356"/>
                  <a:pt x="5459149" y="4767844"/>
                </a:cubicBezTo>
                <a:cubicBezTo>
                  <a:pt x="5476180" y="4778226"/>
                  <a:pt x="5501640" y="4786732"/>
                  <a:pt x="5515737" y="4786751"/>
                </a:cubicBezTo>
                <a:cubicBezTo>
                  <a:pt x="5544550" y="4786789"/>
                  <a:pt x="5560734" y="4804096"/>
                  <a:pt x="5542493" y="4815364"/>
                </a:cubicBezTo>
                <a:cubicBezTo>
                  <a:pt x="5535911" y="4819431"/>
                  <a:pt x="5533473" y="4827527"/>
                  <a:pt x="5537073" y="4833347"/>
                </a:cubicBezTo>
                <a:cubicBezTo>
                  <a:pt x="5544579" y="4845501"/>
                  <a:pt x="5598567" y="4847358"/>
                  <a:pt x="5616331" y="4836071"/>
                </a:cubicBezTo>
                <a:lnTo>
                  <a:pt x="5628265" y="4828499"/>
                </a:lnTo>
                <a:lnTo>
                  <a:pt x="5602043" y="4804267"/>
                </a:lnTo>
                <a:cubicBezTo>
                  <a:pt x="5564077" y="4769168"/>
                  <a:pt x="5477780" y="4707350"/>
                  <a:pt x="5428193" y="4679728"/>
                </a:cubicBezTo>
                <a:lnTo>
                  <a:pt x="5385330" y="4655849"/>
                </a:lnTo>
                <a:lnTo>
                  <a:pt x="5354374" y="4664440"/>
                </a:lnTo>
                <a:close/>
                <a:moveTo>
                  <a:pt x="5790762" y="4765358"/>
                </a:moveTo>
                <a:cubicBezTo>
                  <a:pt x="5891823" y="4868790"/>
                  <a:pt x="5965479" y="4948990"/>
                  <a:pt x="5997655" y="4990653"/>
                </a:cubicBezTo>
                <a:cubicBezTo>
                  <a:pt x="6033021" y="5036439"/>
                  <a:pt x="6034755" y="5008797"/>
                  <a:pt x="6000646" y="4942999"/>
                </a:cubicBezTo>
                <a:lnTo>
                  <a:pt x="5968670" y="4881324"/>
                </a:lnTo>
                <a:lnTo>
                  <a:pt x="5879897" y="4801153"/>
                </a:lnTo>
                <a:cubicBezTo>
                  <a:pt x="5798029" y="4727210"/>
                  <a:pt x="5724564" y="4672489"/>
                  <a:pt x="5707170" y="4672489"/>
                </a:cubicBezTo>
                <a:cubicBezTo>
                  <a:pt x="5703237" y="4672489"/>
                  <a:pt x="5740851" y="4714285"/>
                  <a:pt x="5790762" y="4765358"/>
                </a:cubicBezTo>
                <a:close/>
                <a:moveTo>
                  <a:pt x="2708805" y="4728496"/>
                </a:moveTo>
                <a:cubicBezTo>
                  <a:pt x="2656418" y="4748232"/>
                  <a:pt x="2585695" y="4778550"/>
                  <a:pt x="2551643" y="4795876"/>
                </a:cubicBezTo>
                <a:cubicBezTo>
                  <a:pt x="2392280" y="4876972"/>
                  <a:pt x="2163413" y="5059670"/>
                  <a:pt x="2054657" y="5192602"/>
                </a:cubicBezTo>
                <a:cubicBezTo>
                  <a:pt x="1931737" y="5342849"/>
                  <a:pt x="1862566" y="5480666"/>
                  <a:pt x="1812217" y="5675624"/>
                </a:cubicBezTo>
                <a:lnTo>
                  <a:pt x="1787462" y="5771483"/>
                </a:lnTo>
                <a:lnTo>
                  <a:pt x="1791329" y="5887660"/>
                </a:lnTo>
                <a:lnTo>
                  <a:pt x="1795196" y="6003846"/>
                </a:lnTo>
                <a:lnTo>
                  <a:pt x="1837430" y="6059691"/>
                </a:lnTo>
                <a:cubicBezTo>
                  <a:pt x="1911429" y="6157532"/>
                  <a:pt x="2006203" y="6241628"/>
                  <a:pt x="2145411" y="6332982"/>
                </a:cubicBezTo>
                <a:cubicBezTo>
                  <a:pt x="2219535" y="6381617"/>
                  <a:pt x="2286610" y="6425241"/>
                  <a:pt x="2294468" y="6429918"/>
                </a:cubicBezTo>
                <a:cubicBezTo>
                  <a:pt x="2302326" y="6434595"/>
                  <a:pt x="2296478" y="6422193"/>
                  <a:pt x="2281466" y="6402372"/>
                </a:cubicBezTo>
                <a:lnTo>
                  <a:pt x="2254168" y="6366329"/>
                </a:lnTo>
                <a:lnTo>
                  <a:pt x="2264598" y="6355899"/>
                </a:lnTo>
                <a:lnTo>
                  <a:pt x="2275037" y="6345460"/>
                </a:lnTo>
                <a:lnTo>
                  <a:pt x="2298611" y="6358081"/>
                </a:lnTo>
                <a:lnTo>
                  <a:pt x="2322186" y="6370701"/>
                </a:lnTo>
                <a:lnTo>
                  <a:pt x="2472633" y="6330125"/>
                </a:lnTo>
                <a:cubicBezTo>
                  <a:pt x="2555377" y="6307808"/>
                  <a:pt x="2632300" y="6287482"/>
                  <a:pt x="2643578" y="6284947"/>
                </a:cubicBezTo>
                <a:lnTo>
                  <a:pt x="2664066" y="6280347"/>
                </a:lnTo>
                <a:lnTo>
                  <a:pt x="2670420" y="6300359"/>
                </a:lnTo>
                <a:lnTo>
                  <a:pt x="2676773" y="6320371"/>
                </a:lnTo>
                <a:lnTo>
                  <a:pt x="2619194" y="6403115"/>
                </a:lnTo>
                <a:cubicBezTo>
                  <a:pt x="2587524" y="6448625"/>
                  <a:pt x="2562701" y="6486954"/>
                  <a:pt x="2564035" y="6488278"/>
                </a:cubicBezTo>
                <a:cubicBezTo>
                  <a:pt x="2565368" y="6489611"/>
                  <a:pt x="2608755" y="6480229"/>
                  <a:pt x="2660447" y="6467418"/>
                </a:cubicBezTo>
                <a:cubicBezTo>
                  <a:pt x="2772270" y="6439719"/>
                  <a:pt x="2800826" y="6438567"/>
                  <a:pt x="2821076" y="6460951"/>
                </a:cubicBezTo>
                <a:lnTo>
                  <a:pt x="2836288" y="6477753"/>
                </a:lnTo>
                <a:lnTo>
                  <a:pt x="2784453" y="6553181"/>
                </a:lnTo>
                <a:cubicBezTo>
                  <a:pt x="2755945" y="6594663"/>
                  <a:pt x="2732618" y="6633744"/>
                  <a:pt x="2732618" y="6640030"/>
                </a:cubicBezTo>
                <a:cubicBezTo>
                  <a:pt x="2732618" y="6656089"/>
                  <a:pt x="2938339" y="6722021"/>
                  <a:pt x="3113618" y="6762131"/>
                </a:cubicBezTo>
                <a:cubicBezTo>
                  <a:pt x="3369907" y="6820776"/>
                  <a:pt x="3518183" y="6844303"/>
                  <a:pt x="3671383" y="6850628"/>
                </a:cubicBezTo>
                <a:lnTo>
                  <a:pt x="3815686" y="6856581"/>
                </a:lnTo>
                <a:lnTo>
                  <a:pt x="3821201" y="6833721"/>
                </a:lnTo>
                <a:cubicBezTo>
                  <a:pt x="3829345" y="6799983"/>
                  <a:pt x="3814886" y="6698285"/>
                  <a:pt x="3775300" y="6510814"/>
                </a:cubicBezTo>
                <a:cubicBezTo>
                  <a:pt x="3755936" y="6419136"/>
                  <a:pt x="3738048" y="6321628"/>
                  <a:pt x="3735543" y="6294120"/>
                </a:cubicBezTo>
                <a:cubicBezTo>
                  <a:pt x="3733029" y="6266612"/>
                  <a:pt x="3729057" y="6244114"/>
                  <a:pt x="3726704" y="6244114"/>
                </a:cubicBezTo>
                <a:cubicBezTo>
                  <a:pt x="3724342" y="6244114"/>
                  <a:pt x="3685280" y="6276585"/>
                  <a:pt x="3639884" y="6316275"/>
                </a:cubicBezTo>
                <a:cubicBezTo>
                  <a:pt x="3594487" y="6355956"/>
                  <a:pt x="3549596" y="6392580"/>
                  <a:pt x="3540128" y="6397648"/>
                </a:cubicBezTo>
                <a:lnTo>
                  <a:pt x="3522907" y="6406858"/>
                </a:lnTo>
                <a:lnTo>
                  <a:pt x="3517230" y="6392056"/>
                </a:lnTo>
                <a:cubicBezTo>
                  <a:pt x="3512563" y="6379903"/>
                  <a:pt x="3567370" y="6198099"/>
                  <a:pt x="3594078" y="6137110"/>
                </a:cubicBezTo>
                <a:lnTo>
                  <a:pt x="3601317" y="6120584"/>
                </a:lnTo>
                <a:lnTo>
                  <a:pt x="3512249" y="6162304"/>
                </a:lnTo>
                <a:cubicBezTo>
                  <a:pt x="3463261" y="6185240"/>
                  <a:pt x="3384604" y="6217978"/>
                  <a:pt x="3337455" y="6235046"/>
                </a:cubicBezTo>
                <a:cubicBezTo>
                  <a:pt x="3290307" y="6252124"/>
                  <a:pt x="3178864" y="6294854"/>
                  <a:pt x="3089805" y="6330020"/>
                </a:cubicBezTo>
                <a:cubicBezTo>
                  <a:pt x="2919232" y="6397371"/>
                  <a:pt x="2881979" y="6409344"/>
                  <a:pt x="2872521" y="6399896"/>
                </a:cubicBezTo>
                <a:cubicBezTo>
                  <a:pt x="2851433" y="6378798"/>
                  <a:pt x="2960294" y="6278470"/>
                  <a:pt x="3179388" y="6117088"/>
                </a:cubicBezTo>
                <a:lnTo>
                  <a:pt x="3278496" y="6044089"/>
                </a:lnTo>
                <a:lnTo>
                  <a:pt x="3168263" y="6044089"/>
                </a:lnTo>
                <a:cubicBezTo>
                  <a:pt x="3107636" y="6044089"/>
                  <a:pt x="3051248" y="6041488"/>
                  <a:pt x="3042961" y="6038307"/>
                </a:cubicBezTo>
                <a:cubicBezTo>
                  <a:pt x="3008795" y="6025201"/>
                  <a:pt x="3027769" y="5995892"/>
                  <a:pt x="3100654" y="5949191"/>
                </a:cubicBezTo>
                <a:lnTo>
                  <a:pt x="3173416" y="5902576"/>
                </a:lnTo>
                <a:lnTo>
                  <a:pt x="3141136" y="5897709"/>
                </a:lnTo>
                <a:cubicBezTo>
                  <a:pt x="3123381" y="5895032"/>
                  <a:pt x="2982430" y="5879526"/>
                  <a:pt x="2827906" y="5863257"/>
                </a:cubicBezTo>
                <a:cubicBezTo>
                  <a:pt x="2571007" y="5836187"/>
                  <a:pt x="2518296" y="5826614"/>
                  <a:pt x="2534907" y="5809993"/>
                </a:cubicBezTo>
                <a:cubicBezTo>
                  <a:pt x="2548833" y="5796067"/>
                  <a:pt x="3148098" y="5730478"/>
                  <a:pt x="3277915" y="5728669"/>
                </a:cubicBezTo>
                <a:lnTo>
                  <a:pt x="3356505" y="5727573"/>
                </a:lnTo>
                <a:lnTo>
                  <a:pt x="3321682" y="5720791"/>
                </a:lnTo>
                <a:cubicBezTo>
                  <a:pt x="3302527" y="5717058"/>
                  <a:pt x="3261684" y="5699017"/>
                  <a:pt x="3230937" y="5680691"/>
                </a:cubicBezTo>
                <a:cubicBezTo>
                  <a:pt x="3200181" y="5662374"/>
                  <a:pt x="3161253" y="5642581"/>
                  <a:pt x="3144431" y="5636724"/>
                </a:cubicBezTo>
                <a:cubicBezTo>
                  <a:pt x="3110808" y="5624999"/>
                  <a:pt x="3038351" y="5577631"/>
                  <a:pt x="3019739" y="5555200"/>
                </a:cubicBezTo>
                <a:cubicBezTo>
                  <a:pt x="2999366" y="5530653"/>
                  <a:pt x="3022064" y="5529339"/>
                  <a:pt x="3128620" y="5548923"/>
                </a:cubicBezTo>
                <a:cubicBezTo>
                  <a:pt x="3185255" y="5559324"/>
                  <a:pt x="3234871" y="5567839"/>
                  <a:pt x="3238872" y="5567839"/>
                </a:cubicBezTo>
                <a:cubicBezTo>
                  <a:pt x="3252711" y="5567839"/>
                  <a:pt x="3180226" y="5457682"/>
                  <a:pt x="3059049" y="5294557"/>
                </a:cubicBezTo>
                <a:cubicBezTo>
                  <a:pt x="2992145" y="5204508"/>
                  <a:pt x="2913831" y="5097752"/>
                  <a:pt x="2885018" y="5057337"/>
                </a:cubicBezTo>
                <a:cubicBezTo>
                  <a:pt x="2815781" y="4960220"/>
                  <a:pt x="2776585" y="4916595"/>
                  <a:pt x="2762726" y="4921216"/>
                </a:cubicBezTo>
                <a:cubicBezTo>
                  <a:pt x="2755887" y="4923492"/>
                  <a:pt x="2774537" y="4958267"/>
                  <a:pt x="2809770" y="5008893"/>
                </a:cubicBezTo>
                <a:cubicBezTo>
                  <a:pt x="2844241" y="5058442"/>
                  <a:pt x="2873074" y="5090903"/>
                  <a:pt x="2880179" y="5088169"/>
                </a:cubicBezTo>
                <a:cubicBezTo>
                  <a:pt x="2893771" y="5082959"/>
                  <a:pt x="2913593" y="5099342"/>
                  <a:pt x="2913593" y="5115773"/>
                </a:cubicBezTo>
                <a:cubicBezTo>
                  <a:pt x="2913593" y="5121745"/>
                  <a:pt x="2901801" y="5131899"/>
                  <a:pt x="2887399" y="5138328"/>
                </a:cubicBezTo>
                <a:cubicBezTo>
                  <a:pt x="2872997" y="5144767"/>
                  <a:pt x="2845251" y="5160960"/>
                  <a:pt x="2825744" y="5174313"/>
                </a:cubicBezTo>
                <a:cubicBezTo>
                  <a:pt x="2804236" y="5189039"/>
                  <a:pt x="2783967" y="5196174"/>
                  <a:pt x="2774223" y="5192440"/>
                </a:cubicBezTo>
                <a:lnTo>
                  <a:pt x="2758164" y="5186277"/>
                </a:lnTo>
                <a:lnTo>
                  <a:pt x="2783138" y="5160217"/>
                </a:lnTo>
                <a:lnTo>
                  <a:pt x="2808103" y="5134156"/>
                </a:lnTo>
                <a:lnTo>
                  <a:pt x="2704309" y="5020008"/>
                </a:lnTo>
                <a:lnTo>
                  <a:pt x="2600516" y="4905851"/>
                </a:lnTo>
                <a:lnTo>
                  <a:pt x="2576436" y="4905414"/>
                </a:lnTo>
                <a:cubicBezTo>
                  <a:pt x="2563187" y="4905175"/>
                  <a:pt x="2549652" y="4902270"/>
                  <a:pt x="2546347" y="4898974"/>
                </a:cubicBezTo>
                <a:cubicBezTo>
                  <a:pt x="2539060" y="4891688"/>
                  <a:pt x="2606707" y="4841529"/>
                  <a:pt x="2645493" y="4825470"/>
                </a:cubicBezTo>
                <a:lnTo>
                  <a:pt x="2673429" y="4813897"/>
                </a:lnTo>
                <a:lnTo>
                  <a:pt x="2753030" y="4863046"/>
                </a:lnTo>
                <a:cubicBezTo>
                  <a:pt x="2796807" y="4890088"/>
                  <a:pt x="2844422" y="4923368"/>
                  <a:pt x="2858824" y="4937008"/>
                </a:cubicBezTo>
                <a:cubicBezTo>
                  <a:pt x="2891447" y="4967888"/>
                  <a:pt x="2892581" y="4954743"/>
                  <a:pt x="2861272" y="4908671"/>
                </a:cubicBezTo>
                <a:cubicBezTo>
                  <a:pt x="2847737" y="4888745"/>
                  <a:pt x="2840041" y="4867171"/>
                  <a:pt x="2843375" y="4858474"/>
                </a:cubicBezTo>
                <a:cubicBezTo>
                  <a:pt x="2850223" y="4840643"/>
                  <a:pt x="2823105" y="4807296"/>
                  <a:pt x="2792149" y="4795457"/>
                </a:cubicBezTo>
                <a:cubicBezTo>
                  <a:pt x="2763174" y="4784379"/>
                  <a:pt x="2765193" y="4772083"/>
                  <a:pt x="2799293" y="4751937"/>
                </a:cubicBezTo>
                <a:cubicBezTo>
                  <a:pt x="2829506" y="4734087"/>
                  <a:pt x="2831278" y="4730563"/>
                  <a:pt x="2822086" y="4706607"/>
                </a:cubicBezTo>
                <a:cubicBezTo>
                  <a:pt x="2814752" y="4687481"/>
                  <a:pt x="2820715" y="4686329"/>
                  <a:pt x="2708805" y="4728496"/>
                </a:cubicBezTo>
                <a:close/>
                <a:moveTo>
                  <a:pt x="2411149" y="4721781"/>
                </a:moveTo>
                <a:cubicBezTo>
                  <a:pt x="2375164" y="4744031"/>
                  <a:pt x="2374097" y="4748584"/>
                  <a:pt x="2398014" y="4778112"/>
                </a:cubicBezTo>
                <a:lnTo>
                  <a:pt x="2415835" y="4800115"/>
                </a:lnTo>
                <a:lnTo>
                  <a:pt x="2438495" y="4784255"/>
                </a:lnTo>
                <a:cubicBezTo>
                  <a:pt x="2450954" y="4775531"/>
                  <a:pt x="2469728" y="4761595"/>
                  <a:pt x="2480205" y="4753299"/>
                </a:cubicBezTo>
                <a:lnTo>
                  <a:pt x="2499255" y="4738212"/>
                </a:lnTo>
                <a:lnTo>
                  <a:pt x="2475443" y="4719847"/>
                </a:lnTo>
                <a:cubicBezTo>
                  <a:pt x="2447030" y="4697940"/>
                  <a:pt x="2449849" y="4697854"/>
                  <a:pt x="2411149" y="4721781"/>
                </a:cubicBezTo>
                <a:close/>
                <a:moveTo>
                  <a:pt x="5275603" y="4715580"/>
                </a:moveTo>
                <a:cubicBezTo>
                  <a:pt x="5261639" y="4732401"/>
                  <a:pt x="5261124" y="4731706"/>
                  <a:pt x="5303168" y="4753099"/>
                </a:cubicBezTo>
                <a:lnTo>
                  <a:pt x="5335315" y="4769454"/>
                </a:lnTo>
                <a:lnTo>
                  <a:pt x="5349192" y="4755566"/>
                </a:lnTo>
                <a:lnTo>
                  <a:pt x="5363080" y="4741688"/>
                </a:lnTo>
                <a:lnTo>
                  <a:pt x="5330219" y="4721371"/>
                </a:lnTo>
                <a:cubicBezTo>
                  <a:pt x="5291033" y="4697149"/>
                  <a:pt x="5290909" y="4697140"/>
                  <a:pt x="5275603" y="4715580"/>
                </a:cubicBezTo>
                <a:close/>
                <a:moveTo>
                  <a:pt x="4980832" y="4724496"/>
                </a:moveTo>
                <a:cubicBezTo>
                  <a:pt x="4962878" y="4746127"/>
                  <a:pt x="4973517" y="4751547"/>
                  <a:pt x="5018894" y="4743879"/>
                </a:cubicBezTo>
                <a:cubicBezTo>
                  <a:pt x="5060213" y="4736897"/>
                  <a:pt x="5059833" y="4725753"/>
                  <a:pt x="5017913" y="4715409"/>
                </a:cubicBezTo>
                <a:cubicBezTo>
                  <a:pt x="5001301" y="4711313"/>
                  <a:pt x="4989338" y="4714246"/>
                  <a:pt x="4980832" y="4724496"/>
                </a:cubicBezTo>
                <a:close/>
                <a:moveTo>
                  <a:pt x="5594156" y="4728839"/>
                </a:moveTo>
                <a:cubicBezTo>
                  <a:pt x="5612683" y="4749318"/>
                  <a:pt x="5628218" y="4754718"/>
                  <a:pt x="5628218" y="4740697"/>
                </a:cubicBezTo>
                <a:cubicBezTo>
                  <a:pt x="5628218" y="4736297"/>
                  <a:pt x="5616511" y="4727363"/>
                  <a:pt x="5602205" y="4720848"/>
                </a:cubicBezTo>
                <a:lnTo>
                  <a:pt x="5576202" y="4708998"/>
                </a:lnTo>
                <a:lnTo>
                  <a:pt x="5594156" y="4728839"/>
                </a:lnTo>
                <a:close/>
                <a:moveTo>
                  <a:pt x="5720401" y="4772549"/>
                </a:moveTo>
                <a:cubicBezTo>
                  <a:pt x="5731736" y="4788237"/>
                  <a:pt x="5763282" y="4822508"/>
                  <a:pt x="5790514" y="4848701"/>
                </a:cubicBezTo>
                <a:cubicBezTo>
                  <a:pt x="5852446" y="4908271"/>
                  <a:pt x="5975290" y="5053984"/>
                  <a:pt x="6010923" y="5110124"/>
                </a:cubicBezTo>
                <a:lnTo>
                  <a:pt x="6037793" y="5152473"/>
                </a:lnTo>
                <a:lnTo>
                  <a:pt x="6037793" y="5128727"/>
                </a:lnTo>
                <a:cubicBezTo>
                  <a:pt x="6037793" y="5115678"/>
                  <a:pt x="6023867" y="5082969"/>
                  <a:pt x="6006837" y="5056051"/>
                </a:cubicBezTo>
                <a:cubicBezTo>
                  <a:pt x="5964079" y="4988433"/>
                  <a:pt x="5829586" y="4843891"/>
                  <a:pt x="5758663" y="4789313"/>
                </a:cubicBezTo>
                <a:lnTo>
                  <a:pt x="5699798" y="4744022"/>
                </a:lnTo>
                <a:lnTo>
                  <a:pt x="5720401" y="4772549"/>
                </a:lnTo>
                <a:close/>
                <a:moveTo>
                  <a:pt x="5357337" y="4793228"/>
                </a:moveTo>
                <a:lnTo>
                  <a:pt x="5329352" y="4826861"/>
                </a:lnTo>
                <a:lnTo>
                  <a:pt x="5352574" y="4844711"/>
                </a:lnTo>
                <a:cubicBezTo>
                  <a:pt x="5382987" y="4868085"/>
                  <a:pt x="5384511" y="4867856"/>
                  <a:pt x="5420897" y="4834309"/>
                </a:cubicBezTo>
                <a:lnTo>
                  <a:pt x="5452005" y="4805639"/>
                </a:lnTo>
                <a:lnTo>
                  <a:pt x="5423430" y="4781969"/>
                </a:lnTo>
                <a:cubicBezTo>
                  <a:pt x="5407714" y="4768958"/>
                  <a:pt x="5392712" y="4758595"/>
                  <a:pt x="5390093" y="4758948"/>
                </a:cubicBezTo>
                <a:cubicBezTo>
                  <a:pt x="5387474" y="4759300"/>
                  <a:pt x="5372739" y="4774721"/>
                  <a:pt x="5357337" y="4793228"/>
                </a:cubicBezTo>
                <a:close/>
                <a:moveTo>
                  <a:pt x="2301612" y="4784484"/>
                </a:moveTo>
                <a:cubicBezTo>
                  <a:pt x="2287210" y="4793418"/>
                  <a:pt x="2275418" y="4804077"/>
                  <a:pt x="2275418" y="4808182"/>
                </a:cubicBezTo>
                <a:cubicBezTo>
                  <a:pt x="2275418" y="4822422"/>
                  <a:pt x="2337445" y="4871962"/>
                  <a:pt x="2355628" y="4872238"/>
                </a:cubicBezTo>
                <a:cubicBezTo>
                  <a:pt x="2365696" y="4872390"/>
                  <a:pt x="2381593" y="4865580"/>
                  <a:pt x="2390947" y="4857112"/>
                </a:cubicBezTo>
                <a:lnTo>
                  <a:pt x="2407968" y="4841710"/>
                </a:lnTo>
                <a:lnTo>
                  <a:pt x="2377412" y="4804896"/>
                </a:lnTo>
                <a:cubicBezTo>
                  <a:pt x="2342826" y="4763234"/>
                  <a:pt x="2337997" y="4761929"/>
                  <a:pt x="2301612" y="4784484"/>
                </a:cubicBezTo>
                <a:close/>
                <a:moveTo>
                  <a:pt x="5758225" y="4883116"/>
                </a:moveTo>
                <a:cubicBezTo>
                  <a:pt x="5846797" y="4974641"/>
                  <a:pt x="5946724" y="5094894"/>
                  <a:pt x="5978385" y="5148063"/>
                </a:cubicBezTo>
                <a:cubicBezTo>
                  <a:pt x="5992197" y="5171275"/>
                  <a:pt x="6023963" y="5237712"/>
                  <a:pt x="6048966" y="5295700"/>
                </a:cubicBezTo>
                <a:cubicBezTo>
                  <a:pt x="6073969" y="5353698"/>
                  <a:pt x="6094543" y="5393703"/>
                  <a:pt x="6094686" y="5384597"/>
                </a:cubicBezTo>
                <a:cubicBezTo>
                  <a:pt x="6095038" y="5362147"/>
                  <a:pt x="6033212" y="5213213"/>
                  <a:pt x="5997026" y="5149339"/>
                </a:cubicBezTo>
                <a:cubicBezTo>
                  <a:pt x="5960774" y="5085350"/>
                  <a:pt x="5793343" y="4882925"/>
                  <a:pt x="5750348" y="4851121"/>
                </a:cubicBezTo>
                <a:cubicBezTo>
                  <a:pt x="5688930" y="4805668"/>
                  <a:pt x="5690855" y="4813507"/>
                  <a:pt x="5758225" y="4883116"/>
                </a:cubicBezTo>
                <a:close/>
                <a:moveTo>
                  <a:pt x="2195008" y="4865494"/>
                </a:moveTo>
                <a:lnTo>
                  <a:pt x="2159051" y="4896574"/>
                </a:lnTo>
                <a:lnTo>
                  <a:pt x="2191417" y="4912004"/>
                </a:lnTo>
                <a:lnTo>
                  <a:pt x="2223773" y="4927435"/>
                </a:lnTo>
                <a:lnTo>
                  <a:pt x="2255244" y="4899317"/>
                </a:lnTo>
                <a:lnTo>
                  <a:pt x="2286705" y="4871199"/>
                </a:lnTo>
                <a:lnTo>
                  <a:pt x="2270065" y="4852807"/>
                </a:lnTo>
                <a:cubicBezTo>
                  <a:pt x="2247310" y="4827670"/>
                  <a:pt x="2236699" y="4829461"/>
                  <a:pt x="2195008" y="4865494"/>
                </a:cubicBezTo>
                <a:close/>
                <a:moveTo>
                  <a:pt x="5142443" y="4841615"/>
                </a:moveTo>
                <a:lnTo>
                  <a:pt x="5099580" y="4845482"/>
                </a:lnTo>
                <a:lnTo>
                  <a:pt x="5132356" y="4862560"/>
                </a:lnTo>
                <a:lnTo>
                  <a:pt x="5165122" y="4879648"/>
                </a:lnTo>
                <a:lnTo>
                  <a:pt x="5206175" y="4865656"/>
                </a:lnTo>
                <a:cubicBezTo>
                  <a:pt x="5228749" y="4857969"/>
                  <a:pt x="5247218" y="4847787"/>
                  <a:pt x="5247218" y="4843044"/>
                </a:cubicBezTo>
                <a:cubicBezTo>
                  <a:pt x="5247218" y="4834481"/>
                  <a:pt x="5224844" y="4834176"/>
                  <a:pt x="5142443" y="4841615"/>
                </a:cubicBezTo>
                <a:close/>
                <a:moveTo>
                  <a:pt x="5475818" y="4853607"/>
                </a:moveTo>
                <a:cubicBezTo>
                  <a:pt x="5475818" y="4874219"/>
                  <a:pt x="5525891" y="4910519"/>
                  <a:pt x="5554399" y="4910576"/>
                </a:cubicBezTo>
                <a:cubicBezTo>
                  <a:pt x="5580622" y="4910633"/>
                  <a:pt x="5574240" y="4898079"/>
                  <a:pt x="5531234" y="4865027"/>
                </a:cubicBezTo>
                <a:cubicBezTo>
                  <a:pt x="5484781" y="4829328"/>
                  <a:pt x="5475818" y="4827480"/>
                  <a:pt x="5475818" y="4853607"/>
                </a:cubicBezTo>
                <a:close/>
                <a:moveTo>
                  <a:pt x="2875493" y="4866513"/>
                </a:moveTo>
                <a:cubicBezTo>
                  <a:pt x="2875493" y="4876210"/>
                  <a:pt x="2997480" y="5032220"/>
                  <a:pt x="3011900" y="5040963"/>
                </a:cubicBezTo>
                <a:cubicBezTo>
                  <a:pt x="3023902" y="5048231"/>
                  <a:pt x="2991184" y="5002350"/>
                  <a:pt x="2929138" y="4924901"/>
                </a:cubicBezTo>
                <a:cubicBezTo>
                  <a:pt x="2877045" y="4859865"/>
                  <a:pt x="2875493" y="4858179"/>
                  <a:pt x="2875493" y="4866513"/>
                </a:cubicBezTo>
                <a:close/>
                <a:moveTo>
                  <a:pt x="5580593" y="4866132"/>
                </a:moveTo>
                <a:cubicBezTo>
                  <a:pt x="5580593" y="4867866"/>
                  <a:pt x="5599510" y="4882868"/>
                  <a:pt x="5622627" y="4899470"/>
                </a:cubicBezTo>
                <a:cubicBezTo>
                  <a:pt x="5649411" y="4918710"/>
                  <a:pt x="5676014" y="4929664"/>
                  <a:pt x="5695941" y="4929664"/>
                </a:cubicBezTo>
                <a:lnTo>
                  <a:pt x="5727202" y="4929664"/>
                </a:lnTo>
                <a:lnTo>
                  <a:pt x="5694893" y="4896326"/>
                </a:lnTo>
                <a:lnTo>
                  <a:pt x="5662584" y="4862989"/>
                </a:lnTo>
                <a:lnTo>
                  <a:pt x="5621589" y="4862989"/>
                </a:lnTo>
                <a:cubicBezTo>
                  <a:pt x="5599043" y="4862989"/>
                  <a:pt x="5580593" y="4864408"/>
                  <a:pt x="5580593" y="4866132"/>
                </a:cubicBezTo>
                <a:close/>
                <a:moveTo>
                  <a:pt x="5209461" y="4900003"/>
                </a:moveTo>
                <a:lnTo>
                  <a:pt x="5186001" y="4906547"/>
                </a:lnTo>
                <a:lnTo>
                  <a:pt x="5220119" y="4927626"/>
                </a:lnTo>
                <a:cubicBezTo>
                  <a:pt x="5255400" y="4949438"/>
                  <a:pt x="5283346" y="4952762"/>
                  <a:pt x="5345278" y="4942532"/>
                </a:cubicBezTo>
                <a:lnTo>
                  <a:pt x="5381416" y="4936560"/>
                </a:lnTo>
                <a:lnTo>
                  <a:pt x="5360279" y="4914062"/>
                </a:lnTo>
                <a:lnTo>
                  <a:pt x="5339144" y="4891564"/>
                </a:lnTo>
                <a:lnTo>
                  <a:pt x="5286042" y="4892517"/>
                </a:lnTo>
                <a:cubicBezTo>
                  <a:pt x="5256829" y="4893041"/>
                  <a:pt x="5222368" y="4896403"/>
                  <a:pt x="5209461" y="4900003"/>
                </a:cubicBezTo>
                <a:close/>
                <a:moveTo>
                  <a:pt x="2091166" y="4941151"/>
                </a:moveTo>
                <a:lnTo>
                  <a:pt x="2054562" y="4971040"/>
                </a:lnTo>
                <a:lnTo>
                  <a:pt x="2114322" y="4998177"/>
                </a:lnTo>
                <a:lnTo>
                  <a:pt x="2174091" y="5025305"/>
                </a:lnTo>
                <a:lnTo>
                  <a:pt x="2205466" y="4994901"/>
                </a:lnTo>
                <a:lnTo>
                  <a:pt x="2236832" y="4964497"/>
                </a:lnTo>
                <a:lnTo>
                  <a:pt x="2200151" y="4948076"/>
                </a:lnTo>
                <a:cubicBezTo>
                  <a:pt x="2179977" y="4939037"/>
                  <a:pt x="2160546" y="4926911"/>
                  <a:pt x="2156965" y="4921130"/>
                </a:cubicBezTo>
                <a:cubicBezTo>
                  <a:pt x="2146554" y="4904280"/>
                  <a:pt x="2130247" y="4909233"/>
                  <a:pt x="2091166" y="4941151"/>
                </a:cubicBezTo>
                <a:close/>
                <a:moveTo>
                  <a:pt x="3008510" y="4981614"/>
                </a:moveTo>
                <a:cubicBezTo>
                  <a:pt x="3034103" y="5015427"/>
                  <a:pt x="3070689" y="5069786"/>
                  <a:pt x="3089815" y="5102409"/>
                </a:cubicBezTo>
                <a:cubicBezTo>
                  <a:pt x="3108932" y="5135042"/>
                  <a:pt x="3141440" y="5180896"/>
                  <a:pt x="3162052" y="5204308"/>
                </a:cubicBezTo>
                <a:cubicBezTo>
                  <a:pt x="3182665" y="5227720"/>
                  <a:pt x="3223679" y="5282441"/>
                  <a:pt x="3253207" y="5325904"/>
                </a:cubicBezTo>
                <a:cubicBezTo>
                  <a:pt x="3282734" y="5369376"/>
                  <a:pt x="3312185" y="5406971"/>
                  <a:pt x="3318662" y="5409457"/>
                </a:cubicBezTo>
                <a:cubicBezTo>
                  <a:pt x="3325130" y="5411943"/>
                  <a:pt x="3350943" y="5447519"/>
                  <a:pt x="3376022" y="5488525"/>
                </a:cubicBezTo>
                <a:cubicBezTo>
                  <a:pt x="3425762" y="5569849"/>
                  <a:pt x="3543033" y="5729764"/>
                  <a:pt x="3552930" y="5729764"/>
                </a:cubicBezTo>
                <a:cubicBezTo>
                  <a:pt x="3556321" y="5729764"/>
                  <a:pt x="3565341" y="5720115"/>
                  <a:pt x="3572970" y="5708333"/>
                </a:cubicBezTo>
                <a:lnTo>
                  <a:pt x="3586839" y="5686901"/>
                </a:lnTo>
                <a:lnTo>
                  <a:pt x="3437992" y="5485553"/>
                </a:lnTo>
                <a:cubicBezTo>
                  <a:pt x="3356124" y="5374815"/>
                  <a:pt x="3268771" y="5259458"/>
                  <a:pt x="3243872" y="5229216"/>
                </a:cubicBezTo>
                <a:cubicBezTo>
                  <a:pt x="3217317" y="5196964"/>
                  <a:pt x="3202124" y="5170722"/>
                  <a:pt x="3207115" y="5165731"/>
                </a:cubicBezTo>
                <a:cubicBezTo>
                  <a:pt x="3215802" y="5157045"/>
                  <a:pt x="3305356" y="5217995"/>
                  <a:pt x="3411350" y="5304730"/>
                </a:cubicBezTo>
                <a:cubicBezTo>
                  <a:pt x="3442573" y="5330285"/>
                  <a:pt x="3520154" y="5387559"/>
                  <a:pt x="3583762" y="5432022"/>
                </a:cubicBezTo>
                <a:cubicBezTo>
                  <a:pt x="3647370" y="5476485"/>
                  <a:pt x="3713331" y="5526072"/>
                  <a:pt x="3730362" y="5542217"/>
                </a:cubicBezTo>
                <a:cubicBezTo>
                  <a:pt x="3747392" y="5558362"/>
                  <a:pt x="3761318" y="5567258"/>
                  <a:pt x="3761318" y="5561981"/>
                </a:cubicBezTo>
                <a:cubicBezTo>
                  <a:pt x="3761318" y="5556704"/>
                  <a:pt x="3770319" y="5542722"/>
                  <a:pt x="3781330" y="5530901"/>
                </a:cubicBezTo>
                <a:cubicBezTo>
                  <a:pt x="3792331" y="5519090"/>
                  <a:pt x="3799827" y="5508070"/>
                  <a:pt x="3797999" y="5506403"/>
                </a:cubicBezTo>
                <a:cubicBezTo>
                  <a:pt x="3775300" y="5485819"/>
                  <a:pt x="3526822" y="5306749"/>
                  <a:pt x="3389843" y="5212270"/>
                </a:cubicBezTo>
                <a:cubicBezTo>
                  <a:pt x="3292926" y="5145425"/>
                  <a:pt x="3160052" y="5052479"/>
                  <a:pt x="3094568" y="5005731"/>
                </a:cubicBezTo>
                <a:cubicBezTo>
                  <a:pt x="3029084" y="4958982"/>
                  <a:pt x="2972467" y="4920596"/>
                  <a:pt x="2968742" y="4920434"/>
                </a:cubicBezTo>
                <a:cubicBezTo>
                  <a:pt x="2965028" y="4920273"/>
                  <a:pt x="2982916" y="4947799"/>
                  <a:pt x="3008510" y="4981614"/>
                </a:cubicBezTo>
                <a:close/>
                <a:moveTo>
                  <a:pt x="5547255" y="4944685"/>
                </a:moveTo>
                <a:cubicBezTo>
                  <a:pt x="5526301" y="4957191"/>
                  <a:pt x="5504869" y="4969059"/>
                  <a:pt x="5499630" y="4971050"/>
                </a:cubicBezTo>
                <a:cubicBezTo>
                  <a:pt x="5494392" y="4973050"/>
                  <a:pt x="5500821" y="4986385"/>
                  <a:pt x="5513918" y="5000701"/>
                </a:cubicBezTo>
                <a:lnTo>
                  <a:pt x="5537730" y="5026724"/>
                </a:lnTo>
                <a:lnTo>
                  <a:pt x="5578288" y="5021228"/>
                </a:lnTo>
                <a:cubicBezTo>
                  <a:pt x="5600586" y="5018208"/>
                  <a:pt x="5629742" y="5008588"/>
                  <a:pt x="5643067" y="4999854"/>
                </a:cubicBezTo>
                <a:lnTo>
                  <a:pt x="5667308" y="4983976"/>
                </a:lnTo>
                <a:lnTo>
                  <a:pt x="5636371" y="4952057"/>
                </a:lnTo>
                <a:cubicBezTo>
                  <a:pt x="5619350" y="4934503"/>
                  <a:pt x="5600910" y="4920539"/>
                  <a:pt x="5595395" y="4921034"/>
                </a:cubicBezTo>
                <a:cubicBezTo>
                  <a:pt x="5589870" y="4921529"/>
                  <a:pt x="5568210" y="4932169"/>
                  <a:pt x="5547255" y="4944685"/>
                </a:cubicBezTo>
                <a:close/>
                <a:moveTo>
                  <a:pt x="5123393" y="4948714"/>
                </a:moveTo>
                <a:lnTo>
                  <a:pt x="5109105" y="4957944"/>
                </a:lnTo>
                <a:lnTo>
                  <a:pt x="5135299" y="4958096"/>
                </a:lnTo>
                <a:cubicBezTo>
                  <a:pt x="5149710" y="4958173"/>
                  <a:pt x="5161493" y="4953953"/>
                  <a:pt x="5161493" y="4948714"/>
                </a:cubicBezTo>
                <a:cubicBezTo>
                  <a:pt x="5161493" y="4936674"/>
                  <a:pt x="5142033" y="4936674"/>
                  <a:pt x="5123393" y="4948714"/>
                </a:cubicBezTo>
                <a:close/>
                <a:moveTo>
                  <a:pt x="5710485" y="4956229"/>
                </a:moveTo>
                <a:lnTo>
                  <a:pt x="5683216" y="4959716"/>
                </a:lnTo>
                <a:lnTo>
                  <a:pt x="5709885" y="4987548"/>
                </a:lnTo>
                <a:lnTo>
                  <a:pt x="5736555" y="5015389"/>
                </a:lnTo>
                <a:lnTo>
                  <a:pt x="5768331" y="5015389"/>
                </a:lnTo>
                <a:lnTo>
                  <a:pt x="5800106" y="5015389"/>
                </a:lnTo>
                <a:lnTo>
                  <a:pt x="5784247" y="4991186"/>
                </a:lnTo>
                <a:cubicBezTo>
                  <a:pt x="5764387" y="4960868"/>
                  <a:pt x="5745242" y="4951800"/>
                  <a:pt x="5710485" y="4956229"/>
                </a:cubicBezTo>
                <a:close/>
                <a:moveTo>
                  <a:pt x="5385330" y="4964563"/>
                </a:moveTo>
                <a:cubicBezTo>
                  <a:pt x="5369614" y="4966469"/>
                  <a:pt x="5342839" y="4970307"/>
                  <a:pt x="5325828" y="4973089"/>
                </a:cubicBezTo>
                <a:lnTo>
                  <a:pt x="5294900" y="4978136"/>
                </a:lnTo>
                <a:lnTo>
                  <a:pt x="5315712" y="5006292"/>
                </a:lnTo>
                <a:lnTo>
                  <a:pt x="5336525" y="5034439"/>
                </a:lnTo>
                <a:lnTo>
                  <a:pt x="5379978" y="5033315"/>
                </a:lnTo>
                <a:cubicBezTo>
                  <a:pt x="5403876" y="5032696"/>
                  <a:pt x="5435851" y="5029476"/>
                  <a:pt x="5451034" y="5026171"/>
                </a:cubicBezTo>
                <a:lnTo>
                  <a:pt x="5478637" y="5020151"/>
                </a:lnTo>
                <a:lnTo>
                  <a:pt x="5452567" y="4989195"/>
                </a:lnTo>
                <a:cubicBezTo>
                  <a:pt x="5438232" y="4972165"/>
                  <a:pt x="5423669" y="4958877"/>
                  <a:pt x="5420201" y="4959668"/>
                </a:cubicBezTo>
                <a:cubicBezTo>
                  <a:pt x="5416734" y="4960449"/>
                  <a:pt x="5401047" y="4962658"/>
                  <a:pt x="5385330" y="4964563"/>
                </a:cubicBezTo>
                <a:close/>
                <a:moveTo>
                  <a:pt x="5084693" y="5006512"/>
                </a:moveTo>
                <a:cubicBezTo>
                  <a:pt x="5099857" y="5019304"/>
                  <a:pt x="5115535" y="5024228"/>
                  <a:pt x="5129937" y="5020742"/>
                </a:cubicBezTo>
                <a:cubicBezTo>
                  <a:pt x="5142053" y="5017799"/>
                  <a:pt x="5163160" y="5012665"/>
                  <a:pt x="5176838" y="5009331"/>
                </a:cubicBezTo>
                <a:lnTo>
                  <a:pt x="5201698" y="5003273"/>
                </a:lnTo>
                <a:lnTo>
                  <a:pt x="5195240" y="5023619"/>
                </a:lnTo>
                <a:lnTo>
                  <a:pt x="5188782" y="5043964"/>
                </a:lnTo>
                <a:lnTo>
                  <a:pt x="5206099" y="5043821"/>
                </a:lnTo>
                <a:cubicBezTo>
                  <a:pt x="5215614" y="5043735"/>
                  <a:pt x="5229835" y="5039573"/>
                  <a:pt x="5237693" y="5034563"/>
                </a:cubicBezTo>
                <a:lnTo>
                  <a:pt x="5251980" y="5025457"/>
                </a:lnTo>
                <a:lnTo>
                  <a:pt x="5241446" y="5008512"/>
                </a:lnTo>
                <a:lnTo>
                  <a:pt x="5230920" y="4991576"/>
                </a:lnTo>
                <a:lnTo>
                  <a:pt x="5146196" y="4989262"/>
                </a:lnTo>
                <a:lnTo>
                  <a:pt x="5061480" y="4986938"/>
                </a:lnTo>
                <a:lnTo>
                  <a:pt x="5084693" y="5006512"/>
                </a:lnTo>
                <a:close/>
                <a:moveTo>
                  <a:pt x="1999431" y="5038954"/>
                </a:moveTo>
                <a:lnTo>
                  <a:pt x="1957607" y="5081578"/>
                </a:lnTo>
                <a:lnTo>
                  <a:pt x="1993983" y="5096780"/>
                </a:lnTo>
                <a:lnTo>
                  <a:pt x="2030359" y="5111973"/>
                </a:lnTo>
                <a:lnTo>
                  <a:pt x="2067163" y="5076035"/>
                </a:lnTo>
                <a:cubicBezTo>
                  <a:pt x="2087404" y="5056270"/>
                  <a:pt x="2103968" y="5036792"/>
                  <a:pt x="2103968" y="5032753"/>
                </a:cubicBezTo>
                <a:cubicBezTo>
                  <a:pt x="2103968" y="5026571"/>
                  <a:pt x="2054600" y="4996339"/>
                  <a:pt x="2044513" y="4996339"/>
                </a:cubicBezTo>
                <a:cubicBezTo>
                  <a:pt x="2042722" y="4996339"/>
                  <a:pt x="2022434" y="5015523"/>
                  <a:pt x="1999431" y="5038954"/>
                </a:cubicBezTo>
                <a:close/>
                <a:moveTo>
                  <a:pt x="5666318" y="5014827"/>
                </a:moveTo>
                <a:cubicBezTo>
                  <a:pt x="5666318" y="5019761"/>
                  <a:pt x="5670814" y="5026571"/>
                  <a:pt x="5676310" y="5029962"/>
                </a:cubicBezTo>
                <a:cubicBezTo>
                  <a:pt x="5683206" y="5034230"/>
                  <a:pt x="5683244" y="5039811"/>
                  <a:pt x="5676424" y="5048022"/>
                </a:cubicBezTo>
                <a:lnTo>
                  <a:pt x="5666556" y="5059918"/>
                </a:lnTo>
                <a:lnTo>
                  <a:pt x="5687864" y="5079493"/>
                </a:lnTo>
                <a:lnTo>
                  <a:pt x="5709180" y="5099076"/>
                </a:lnTo>
                <a:lnTo>
                  <a:pt x="5732250" y="5090265"/>
                </a:lnTo>
                <a:lnTo>
                  <a:pt x="5755319" y="5081464"/>
                </a:lnTo>
                <a:lnTo>
                  <a:pt x="5718410" y="5043669"/>
                </a:lnTo>
                <a:cubicBezTo>
                  <a:pt x="5681787" y="5006159"/>
                  <a:pt x="5666318" y="4997596"/>
                  <a:pt x="5666318" y="5014827"/>
                </a:cubicBezTo>
                <a:close/>
                <a:moveTo>
                  <a:pt x="5781980" y="5041297"/>
                </a:moveTo>
                <a:lnTo>
                  <a:pt x="5759530" y="5045554"/>
                </a:lnTo>
                <a:lnTo>
                  <a:pt x="5786142" y="5073339"/>
                </a:lnTo>
                <a:cubicBezTo>
                  <a:pt x="5809098" y="5097294"/>
                  <a:pt x="5856818" y="5112220"/>
                  <a:pt x="5856818" y="5095437"/>
                </a:cubicBezTo>
                <a:cubicBezTo>
                  <a:pt x="5856818" y="5085369"/>
                  <a:pt x="5817632" y="5034391"/>
                  <a:pt x="5810926" y="5035734"/>
                </a:cubicBezTo>
                <a:cubicBezTo>
                  <a:pt x="5807354" y="5036449"/>
                  <a:pt x="5794324" y="5038954"/>
                  <a:pt x="5781980" y="5041297"/>
                </a:cubicBezTo>
                <a:close/>
                <a:moveTo>
                  <a:pt x="1592609" y="5079683"/>
                </a:moveTo>
                <a:cubicBezTo>
                  <a:pt x="1589351" y="5088846"/>
                  <a:pt x="1584884" y="5100638"/>
                  <a:pt x="1582684" y="5105876"/>
                </a:cubicBezTo>
                <a:cubicBezTo>
                  <a:pt x="1580483" y="5111115"/>
                  <a:pt x="1585427" y="5107077"/>
                  <a:pt x="1593675" y="5096914"/>
                </a:cubicBezTo>
                <a:cubicBezTo>
                  <a:pt x="1608649" y="5078444"/>
                  <a:pt x="1613173" y="5063014"/>
                  <a:pt x="1603610" y="5063014"/>
                </a:cubicBezTo>
                <a:cubicBezTo>
                  <a:pt x="1600819" y="5063014"/>
                  <a:pt x="1595876" y="5070520"/>
                  <a:pt x="1592609" y="5079683"/>
                </a:cubicBezTo>
                <a:close/>
                <a:moveTo>
                  <a:pt x="1898856" y="5139538"/>
                </a:moveTo>
                <a:cubicBezTo>
                  <a:pt x="1878759" y="5160121"/>
                  <a:pt x="1865071" y="5179714"/>
                  <a:pt x="1868434" y="5183086"/>
                </a:cubicBezTo>
                <a:cubicBezTo>
                  <a:pt x="1871805" y="5186448"/>
                  <a:pt x="1900904" y="5195288"/>
                  <a:pt x="1933118" y="5202727"/>
                </a:cubicBezTo>
                <a:lnTo>
                  <a:pt x="1991678" y="5216261"/>
                </a:lnTo>
                <a:lnTo>
                  <a:pt x="2023015" y="5180114"/>
                </a:lnTo>
                <a:lnTo>
                  <a:pt x="2054352" y="5143976"/>
                </a:lnTo>
                <a:lnTo>
                  <a:pt x="2021700" y="5136919"/>
                </a:lnTo>
                <a:cubicBezTo>
                  <a:pt x="2003746" y="5133032"/>
                  <a:pt x="1976981" y="5123612"/>
                  <a:pt x="1962226" y="5115992"/>
                </a:cubicBezTo>
                <a:lnTo>
                  <a:pt x="1935404" y="5102114"/>
                </a:lnTo>
                <a:lnTo>
                  <a:pt x="1898856" y="5139538"/>
                </a:lnTo>
                <a:close/>
                <a:moveTo>
                  <a:pt x="3056468" y="5109582"/>
                </a:moveTo>
                <a:cubicBezTo>
                  <a:pt x="3056468" y="5114239"/>
                  <a:pt x="3065250" y="5128174"/>
                  <a:pt x="3075984" y="5140538"/>
                </a:cubicBezTo>
                <a:lnTo>
                  <a:pt x="3095511" y="5163026"/>
                </a:lnTo>
                <a:lnTo>
                  <a:pt x="3080509" y="5132070"/>
                </a:lnTo>
                <a:cubicBezTo>
                  <a:pt x="3065745" y="5101609"/>
                  <a:pt x="3056468" y="5092932"/>
                  <a:pt x="3056468" y="5109582"/>
                </a:cubicBezTo>
                <a:close/>
                <a:moveTo>
                  <a:pt x="5748785" y="5114906"/>
                </a:moveTo>
                <a:cubicBezTo>
                  <a:pt x="5745880" y="5122488"/>
                  <a:pt x="5726135" y="5133365"/>
                  <a:pt x="5704904" y="5139081"/>
                </a:cubicBezTo>
                <a:cubicBezTo>
                  <a:pt x="5662537" y="5150492"/>
                  <a:pt x="5661927" y="5151311"/>
                  <a:pt x="5676176" y="5177943"/>
                </a:cubicBezTo>
                <a:lnTo>
                  <a:pt x="5686035" y="5196364"/>
                </a:lnTo>
                <a:lnTo>
                  <a:pt x="5757139" y="5196364"/>
                </a:lnTo>
                <a:cubicBezTo>
                  <a:pt x="5802735" y="5196364"/>
                  <a:pt x="5828243" y="5192583"/>
                  <a:pt x="5828243" y="5185829"/>
                </a:cubicBezTo>
                <a:cubicBezTo>
                  <a:pt x="5828243" y="5172580"/>
                  <a:pt x="5772179" y="5101114"/>
                  <a:pt x="5761787" y="5101114"/>
                </a:cubicBezTo>
                <a:cubicBezTo>
                  <a:pt x="5757548" y="5101114"/>
                  <a:pt x="5751700" y="5107315"/>
                  <a:pt x="5748785" y="5114906"/>
                </a:cubicBezTo>
                <a:close/>
                <a:moveTo>
                  <a:pt x="5843673" y="5157635"/>
                </a:moveTo>
                <a:lnTo>
                  <a:pt x="5860923" y="5186839"/>
                </a:lnTo>
                <a:lnTo>
                  <a:pt x="5887450" y="5186839"/>
                </a:lnTo>
                <a:cubicBezTo>
                  <a:pt x="5913920" y="5186839"/>
                  <a:pt x="5925626" y="5209937"/>
                  <a:pt x="5902986" y="5217490"/>
                </a:cubicBezTo>
                <a:cubicBezTo>
                  <a:pt x="5882592" y="5224282"/>
                  <a:pt x="5922397" y="5270240"/>
                  <a:pt x="5952497" y="5274660"/>
                </a:cubicBezTo>
                <a:cubicBezTo>
                  <a:pt x="5990701" y="5280270"/>
                  <a:pt x="5988692" y="5267249"/>
                  <a:pt x="5940162" y="5194849"/>
                </a:cubicBezTo>
                <a:lnTo>
                  <a:pt x="5899680" y="5134451"/>
                </a:lnTo>
                <a:lnTo>
                  <a:pt x="5863048" y="5131442"/>
                </a:lnTo>
                <a:lnTo>
                  <a:pt x="5826424" y="5128432"/>
                </a:lnTo>
                <a:lnTo>
                  <a:pt x="5843673" y="5157635"/>
                </a:lnTo>
                <a:close/>
                <a:moveTo>
                  <a:pt x="3847529" y="5299681"/>
                </a:moveTo>
                <a:lnTo>
                  <a:pt x="3834622" y="5464912"/>
                </a:lnTo>
                <a:lnTo>
                  <a:pt x="3847976" y="5473570"/>
                </a:lnTo>
                <a:cubicBezTo>
                  <a:pt x="3855320" y="5478333"/>
                  <a:pt x="3869903" y="5481123"/>
                  <a:pt x="3880380" y="5479790"/>
                </a:cubicBezTo>
                <a:lnTo>
                  <a:pt x="3899430" y="5477351"/>
                </a:lnTo>
                <a:lnTo>
                  <a:pt x="3896335" y="5424964"/>
                </a:lnTo>
                <a:cubicBezTo>
                  <a:pt x="3894639" y="5396151"/>
                  <a:pt x="3885857" y="5318998"/>
                  <a:pt x="3876837" y="5253514"/>
                </a:cubicBezTo>
                <a:lnTo>
                  <a:pt x="3860426" y="5134451"/>
                </a:lnTo>
                <a:lnTo>
                  <a:pt x="3847529" y="5299681"/>
                </a:lnTo>
                <a:close/>
                <a:moveTo>
                  <a:pt x="1798320" y="5255895"/>
                </a:moveTo>
                <a:cubicBezTo>
                  <a:pt x="1768269" y="5297082"/>
                  <a:pt x="1700232" y="5424678"/>
                  <a:pt x="1705689" y="5429631"/>
                </a:cubicBezTo>
                <a:cubicBezTo>
                  <a:pt x="1707337" y="5431127"/>
                  <a:pt x="1739427" y="5435384"/>
                  <a:pt x="1777013" y="5439080"/>
                </a:cubicBezTo>
                <a:lnTo>
                  <a:pt x="1845335" y="5445804"/>
                </a:lnTo>
                <a:lnTo>
                  <a:pt x="1871272" y="5406619"/>
                </a:lnTo>
                <a:cubicBezTo>
                  <a:pt x="1885531" y="5385064"/>
                  <a:pt x="1895504" y="5366099"/>
                  <a:pt x="1893427" y="5364470"/>
                </a:cubicBezTo>
                <a:cubicBezTo>
                  <a:pt x="1891351" y="5362851"/>
                  <a:pt x="1865014" y="5356203"/>
                  <a:pt x="1834887" y="5349698"/>
                </a:cubicBezTo>
                <a:cubicBezTo>
                  <a:pt x="1784471" y="5338810"/>
                  <a:pt x="1769050" y="5328152"/>
                  <a:pt x="1787347" y="5316845"/>
                </a:cubicBezTo>
                <a:cubicBezTo>
                  <a:pt x="1791319" y="5314388"/>
                  <a:pt x="1812922" y="5315741"/>
                  <a:pt x="1835344" y="5319837"/>
                </a:cubicBezTo>
                <a:lnTo>
                  <a:pt x="1876120" y="5327295"/>
                </a:lnTo>
                <a:lnTo>
                  <a:pt x="1889065" y="5296329"/>
                </a:lnTo>
                <a:cubicBezTo>
                  <a:pt x="1896180" y="5279298"/>
                  <a:pt x="1906724" y="5262448"/>
                  <a:pt x="1912496" y="5258876"/>
                </a:cubicBezTo>
                <a:cubicBezTo>
                  <a:pt x="1931365" y="5247218"/>
                  <a:pt x="1923612" y="5237664"/>
                  <a:pt x="1886169" y="5226444"/>
                </a:cubicBezTo>
                <a:cubicBezTo>
                  <a:pt x="1833134" y="5210556"/>
                  <a:pt x="1830848" y="5211327"/>
                  <a:pt x="1798320" y="5255895"/>
                </a:cubicBezTo>
                <a:close/>
                <a:moveTo>
                  <a:pt x="3132668" y="5217805"/>
                </a:moveTo>
                <a:cubicBezTo>
                  <a:pt x="3132668" y="5220691"/>
                  <a:pt x="3177674" y="5288833"/>
                  <a:pt x="3232671" y="5369243"/>
                </a:cubicBezTo>
                <a:cubicBezTo>
                  <a:pt x="3287668" y="5449662"/>
                  <a:pt x="3352734" y="5545455"/>
                  <a:pt x="3377251" y="5582126"/>
                </a:cubicBezTo>
                <a:cubicBezTo>
                  <a:pt x="3429248" y="5659879"/>
                  <a:pt x="3531613" y="5796439"/>
                  <a:pt x="3537909" y="5796439"/>
                </a:cubicBezTo>
                <a:cubicBezTo>
                  <a:pt x="3550892" y="5796439"/>
                  <a:pt x="3535051" y="5769112"/>
                  <a:pt x="3468033" y="5675862"/>
                </a:cubicBezTo>
                <a:cubicBezTo>
                  <a:pt x="3427219" y="5619064"/>
                  <a:pt x="3379203" y="5546998"/>
                  <a:pt x="3361334" y="5515699"/>
                </a:cubicBezTo>
                <a:cubicBezTo>
                  <a:pt x="3343466" y="5484400"/>
                  <a:pt x="3307023" y="5432965"/>
                  <a:pt x="3280343" y="5401399"/>
                </a:cubicBezTo>
                <a:cubicBezTo>
                  <a:pt x="3253664" y="5369834"/>
                  <a:pt x="3209516" y="5314426"/>
                  <a:pt x="3182245" y="5278289"/>
                </a:cubicBezTo>
                <a:cubicBezTo>
                  <a:pt x="3154975" y="5242141"/>
                  <a:pt x="3132668" y="5214928"/>
                  <a:pt x="3132668" y="5217805"/>
                </a:cubicBezTo>
                <a:close/>
                <a:moveTo>
                  <a:pt x="5790143" y="5236760"/>
                </a:moveTo>
                <a:cubicBezTo>
                  <a:pt x="5761330" y="5247818"/>
                  <a:pt x="5736584" y="5257638"/>
                  <a:pt x="5735146" y="5258591"/>
                </a:cubicBezTo>
                <a:cubicBezTo>
                  <a:pt x="5733717" y="5259534"/>
                  <a:pt x="5735250" y="5267354"/>
                  <a:pt x="5738546" y="5275964"/>
                </a:cubicBezTo>
                <a:lnTo>
                  <a:pt x="5744557" y="5291614"/>
                </a:lnTo>
                <a:lnTo>
                  <a:pt x="5805449" y="5291614"/>
                </a:lnTo>
                <a:cubicBezTo>
                  <a:pt x="5839692" y="5291614"/>
                  <a:pt x="5866343" y="5295786"/>
                  <a:pt x="5866343" y="5301139"/>
                </a:cubicBezTo>
                <a:cubicBezTo>
                  <a:pt x="5866343" y="5306378"/>
                  <a:pt x="5856161" y="5310664"/>
                  <a:pt x="5843721" y="5310664"/>
                </a:cubicBezTo>
                <a:cubicBezTo>
                  <a:pt x="5802259" y="5310664"/>
                  <a:pt x="5760778" y="5322589"/>
                  <a:pt x="5764768" y="5333362"/>
                </a:cubicBezTo>
                <a:cubicBezTo>
                  <a:pt x="5766940" y="5339210"/>
                  <a:pt x="5774608" y="5342515"/>
                  <a:pt x="5781808" y="5340696"/>
                </a:cubicBezTo>
                <a:cubicBezTo>
                  <a:pt x="5789010" y="5338887"/>
                  <a:pt x="5821670" y="5332400"/>
                  <a:pt x="5854380" y="5326304"/>
                </a:cubicBezTo>
                <a:lnTo>
                  <a:pt x="5913854" y="5315207"/>
                </a:lnTo>
                <a:lnTo>
                  <a:pt x="5883174" y="5265306"/>
                </a:lnTo>
                <a:cubicBezTo>
                  <a:pt x="5866295" y="5237864"/>
                  <a:pt x="5850245" y="5215690"/>
                  <a:pt x="5847512" y="5216033"/>
                </a:cubicBezTo>
                <a:cubicBezTo>
                  <a:pt x="5844769" y="5216376"/>
                  <a:pt x="5818956" y="5225701"/>
                  <a:pt x="5790143" y="5236760"/>
                </a:cubicBezTo>
                <a:close/>
                <a:moveTo>
                  <a:pt x="5721687" y="5231444"/>
                </a:moveTo>
                <a:cubicBezTo>
                  <a:pt x="5728554" y="5234197"/>
                  <a:pt x="5736775" y="5233855"/>
                  <a:pt x="5739937" y="5230692"/>
                </a:cubicBezTo>
                <a:cubicBezTo>
                  <a:pt x="5743099" y="5227530"/>
                  <a:pt x="5737479" y="5225282"/>
                  <a:pt x="5727440" y="5225692"/>
                </a:cubicBezTo>
                <a:cubicBezTo>
                  <a:pt x="5716343" y="5226149"/>
                  <a:pt x="5714086" y="5228406"/>
                  <a:pt x="5721687" y="5231444"/>
                </a:cubicBezTo>
                <a:close/>
                <a:moveTo>
                  <a:pt x="5947715" y="5317808"/>
                </a:moveTo>
                <a:cubicBezTo>
                  <a:pt x="5951678" y="5326971"/>
                  <a:pt x="5966603" y="5366623"/>
                  <a:pt x="5980872" y="5405914"/>
                </a:cubicBezTo>
                <a:lnTo>
                  <a:pt x="6006827" y="5477351"/>
                </a:lnTo>
                <a:lnTo>
                  <a:pt x="6035707" y="5480266"/>
                </a:lnTo>
                <a:lnTo>
                  <a:pt x="6064587" y="5483191"/>
                </a:lnTo>
                <a:lnTo>
                  <a:pt x="6055710" y="5443709"/>
                </a:lnTo>
                <a:cubicBezTo>
                  <a:pt x="6038212" y="5365795"/>
                  <a:pt x="5991940" y="5301139"/>
                  <a:pt x="5953697" y="5301139"/>
                </a:cubicBezTo>
                <a:cubicBezTo>
                  <a:pt x="5944734" y="5301139"/>
                  <a:pt x="5942819" y="5306483"/>
                  <a:pt x="5947715" y="5317808"/>
                </a:cubicBezTo>
                <a:close/>
                <a:moveTo>
                  <a:pt x="4024151" y="5397618"/>
                </a:moveTo>
                <a:cubicBezTo>
                  <a:pt x="3979126" y="5445443"/>
                  <a:pt x="3942426" y="5489381"/>
                  <a:pt x="3942588" y="5495249"/>
                </a:cubicBezTo>
                <a:cubicBezTo>
                  <a:pt x="3942941" y="5507679"/>
                  <a:pt x="3989918" y="5544160"/>
                  <a:pt x="3989918" y="5532006"/>
                </a:cubicBezTo>
                <a:cubicBezTo>
                  <a:pt x="3989918" y="5527520"/>
                  <a:pt x="4003929" y="5500535"/>
                  <a:pt x="4021065" y="5472027"/>
                </a:cubicBezTo>
                <a:cubicBezTo>
                  <a:pt x="4071852" y="5387521"/>
                  <a:pt x="4114191" y="5310664"/>
                  <a:pt x="4109961" y="5310664"/>
                </a:cubicBezTo>
                <a:cubicBezTo>
                  <a:pt x="4107780" y="5310664"/>
                  <a:pt x="4069175" y="5349793"/>
                  <a:pt x="4024151" y="5397618"/>
                </a:cubicBezTo>
                <a:close/>
                <a:moveTo>
                  <a:pt x="5844941" y="5352107"/>
                </a:moveTo>
                <a:cubicBezTo>
                  <a:pt x="5820071" y="5358127"/>
                  <a:pt x="5799715" y="5367338"/>
                  <a:pt x="5799697" y="5372576"/>
                </a:cubicBezTo>
                <a:cubicBezTo>
                  <a:pt x="5799678" y="5377815"/>
                  <a:pt x="5803954" y="5381673"/>
                  <a:pt x="5809193" y="5381149"/>
                </a:cubicBezTo>
                <a:cubicBezTo>
                  <a:pt x="5814432" y="5380625"/>
                  <a:pt x="5844750" y="5379549"/>
                  <a:pt x="5876563" y="5378768"/>
                </a:cubicBezTo>
                <a:lnTo>
                  <a:pt x="5934418" y="5377339"/>
                </a:lnTo>
                <a:lnTo>
                  <a:pt x="5931237" y="5360670"/>
                </a:lnTo>
                <a:cubicBezTo>
                  <a:pt x="5927331" y="5340173"/>
                  <a:pt x="5903862" y="5337848"/>
                  <a:pt x="5844941" y="5352107"/>
                </a:cubicBezTo>
                <a:close/>
                <a:moveTo>
                  <a:pt x="4451881" y="5422326"/>
                </a:moveTo>
                <a:cubicBezTo>
                  <a:pt x="4399093" y="5445128"/>
                  <a:pt x="4044277" y="5606615"/>
                  <a:pt x="4040743" y="5609454"/>
                </a:cubicBezTo>
                <a:cubicBezTo>
                  <a:pt x="4039886" y="5610140"/>
                  <a:pt x="4047630" y="5621122"/>
                  <a:pt x="4057955" y="5633857"/>
                </a:cubicBezTo>
                <a:lnTo>
                  <a:pt x="4076719" y="5657003"/>
                </a:lnTo>
                <a:lnTo>
                  <a:pt x="4130955" y="5630657"/>
                </a:lnTo>
                <a:cubicBezTo>
                  <a:pt x="4208212" y="5593128"/>
                  <a:pt x="4324493" y="5526101"/>
                  <a:pt x="4418543" y="5464884"/>
                </a:cubicBezTo>
                <a:cubicBezTo>
                  <a:pt x="4537224" y="5387626"/>
                  <a:pt x="4539787" y="5384359"/>
                  <a:pt x="4451881" y="5422326"/>
                </a:cubicBezTo>
                <a:close/>
                <a:moveTo>
                  <a:pt x="5878097" y="5406371"/>
                </a:moveTo>
                <a:cubicBezTo>
                  <a:pt x="5812308" y="5413201"/>
                  <a:pt x="5803611" y="5417372"/>
                  <a:pt x="5815460" y="5436403"/>
                </a:cubicBezTo>
                <a:lnTo>
                  <a:pt x="5823480" y="5449272"/>
                </a:lnTo>
                <a:lnTo>
                  <a:pt x="5893013" y="5439499"/>
                </a:lnTo>
                <a:lnTo>
                  <a:pt x="5962555" y="5429726"/>
                </a:lnTo>
                <a:lnTo>
                  <a:pt x="5950163" y="5414953"/>
                </a:lnTo>
                <a:lnTo>
                  <a:pt x="5937780" y="5400171"/>
                </a:lnTo>
                <a:lnTo>
                  <a:pt x="5878097" y="5406371"/>
                </a:lnTo>
                <a:close/>
                <a:moveTo>
                  <a:pt x="6004455" y="5405914"/>
                </a:moveTo>
                <a:cubicBezTo>
                  <a:pt x="6007694" y="5411153"/>
                  <a:pt x="6014371" y="5415439"/>
                  <a:pt x="6019305" y="5415439"/>
                </a:cubicBezTo>
                <a:cubicBezTo>
                  <a:pt x="6024239" y="5415439"/>
                  <a:pt x="6028268" y="5411153"/>
                  <a:pt x="6028268" y="5405914"/>
                </a:cubicBezTo>
                <a:cubicBezTo>
                  <a:pt x="6028268" y="5400675"/>
                  <a:pt x="6021582" y="5396389"/>
                  <a:pt x="6013419" y="5396389"/>
                </a:cubicBezTo>
                <a:cubicBezTo>
                  <a:pt x="6005256" y="5396389"/>
                  <a:pt x="6001217" y="5400675"/>
                  <a:pt x="6004455" y="5405914"/>
                </a:cubicBezTo>
                <a:close/>
                <a:moveTo>
                  <a:pt x="3531918" y="5499069"/>
                </a:moveTo>
                <a:cubicBezTo>
                  <a:pt x="3630149" y="5606958"/>
                  <a:pt x="3665896" y="5636867"/>
                  <a:pt x="3683556" y="5625951"/>
                </a:cubicBezTo>
                <a:cubicBezTo>
                  <a:pt x="3691376" y="5621122"/>
                  <a:pt x="3675469" y="5603377"/>
                  <a:pt x="3635407" y="5572240"/>
                </a:cubicBezTo>
                <a:cubicBezTo>
                  <a:pt x="3602498" y="5546655"/>
                  <a:pt x="3545701" y="5497707"/>
                  <a:pt x="3509172" y="5463445"/>
                </a:cubicBezTo>
                <a:lnTo>
                  <a:pt x="3442764" y="5401151"/>
                </a:lnTo>
                <a:lnTo>
                  <a:pt x="3531918" y="5499069"/>
                </a:lnTo>
                <a:close/>
                <a:moveTo>
                  <a:pt x="1667228" y="5513861"/>
                </a:moveTo>
                <a:cubicBezTo>
                  <a:pt x="1635081" y="5599805"/>
                  <a:pt x="1616621" y="5671699"/>
                  <a:pt x="1622193" y="5689263"/>
                </a:cubicBezTo>
                <a:lnTo>
                  <a:pt x="1627518" y="5706028"/>
                </a:lnTo>
                <a:lnTo>
                  <a:pt x="1696669" y="5705990"/>
                </a:lnTo>
                <a:lnTo>
                  <a:pt x="1765830" y="5705951"/>
                </a:lnTo>
                <a:lnTo>
                  <a:pt x="1781737" y="5658326"/>
                </a:lnTo>
                <a:cubicBezTo>
                  <a:pt x="1790481" y="5632133"/>
                  <a:pt x="1797987" y="5607492"/>
                  <a:pt x="1798406" y="5603558"/>
                </a:cubicBezTo>
                <a:cubicBezTo>
                  <a:pt x="1798825" y="5599624"/>
                  <a:pt x="1768812" y="5596414"/>
                  <a:pt x="1731702" y="5596414"/>
                </a:cubicBezTo>
                <a:lnTo>
                  <a:pt x="1664227" y="5596414"/>
                </a:lnTo>
                <a:lnTo>
                  <a:pt x="1668151" y="5584508"/>
                </a:lnTo>
                <a:cubicBezTo>
                  <a:pt x="1670428" y="5577612"/>
                  <a:pt x="1692393" y="5571401"/>
                  <a:pt x="1720320" y="5569753"/>
                </a:cubicBezTo>
                <a:lnTo>
                  <a:pt x="1768564" y="5566915"/>
                </a:lnTo>
                <a:lnTo>
                  <a:pt x="1779365" y="5524024"/>
                </a:lnTo>
                <a:cubicBezTo>
                  <a:pt x="1785299" y="5500440"/>
                  <a:pt x="1787652" y="5477066"/>
                  <a:pt x="1784575" y="5472103"/>
                </a:cubicBezTo>
                <a:cubicBezTo>
                  <a:pt x="1781508" y="5467131"/>
                  <a:pt x="1758125" y="5463064"/>
                  <a:pt x="1732617" y="5463064"/>
                </a:cubicBezTo>
                <a:lnTo>
                  <a:pt x="1686239" y="5463064"/>
                </a:lnTo>
                <a:lnTo>
                  <a:pt x="1667228" y="5513861"/>
                </a:lnTo>
                <a:close/>
                <a:moveTo>
                  <a:pt x="5863762" y="5469798"/>
                </a:moveTo>
                <a:cubicBezTo>
                  <a:pt x="5802650" y="5476542"/>
                  <a:pt x="5834996" y="5491639"/>
                  <a:pt x="5910558" y="5491639"/>
                </a:cubicBezTo>
                <a:lnTo>
                  <a:pt x="5982234" y="5491639"/>
                </a:lnTo>
                <a:lnTo>
                  <a:pt x="5978319" y="5479733"/>
                </a:lnTo>
                <a:cubicBezTo>
                  <a:pt x="5974223" y="5467283"/>
                  <a:pt x="5925131" y="5463035"/>
                  <a:pt x="5863762" y="5469798"/>
                </a:cubicBezTo>
                <a:close/>
                <a:moveTo>
                  <a:pt x="6018743" y="5509594"/>
                </a:moveTo>
                <a:cubicBezTo>
                  <a:pt x="6018743" y="5514918"/>
                  <a:pt x="6025077" y="5543617"/>
                  <a:pt x="6032821" y="5573354"/>
                </a:cubicBezTo>
                <a:cubicBezTo>
                  <a:pt x="6048232" y="5632504"/>
                  <a:pt x="6054348" y="5760063"/>
                  <a:pt x="6043403" y="5794058"/>
                </a:cubicBezTo>
                <a:cubicBezTo>
                  <a:pt x="6039612" y="5805840"/>
                  <a:pt x="6039050" y="5815489"/>
                  <a:pt x="6042146" y="5815489"/>
                </a:cubicBezTo>
                <a:cubicBezTo>
                  <a:pt x="6051537" y="5815489"/>
                  <a:pt x="6065454" y="5770940"/>
                  <a:pt x="6075455" y="5708876"/>
                </a:cubicBezTo>
                <a:lnTo>
                  <a:pt x="6084913" y="5650144"/>
                </a:lnTo>
                <a:lnTo>
                  <a:pt x="6074474" y="5637562"/>
                </a:lnTo>
                <a:lnTo>
                  <a:pt x="6064034" y="5624989"/>
                </a:lnTo>
                <a:lnTo>
                  <a:pt x="6074731" y="5624989"/>
                </a:lnTo>
                <a:cubicBezTo>
                  <a:pt x="6086323" y="5624989"/>
                  <a:pt x="6089476" y="5594119"/>
                  <a:pt x="6078951" y="5583603"/>
                </a:cubicBezTo>
                <a:cubicBezTo>
                  <a:pt x="6075397" y="5580050"/>
                  <a:pt x="6072188" y="5561114"/>
                  <a:pt x="6071807" y="5541531"/>
                </a:cubicBezTo>
                <a:lnTo>
                  <a:pt x="6071130" y="5505926"/>
                </a:lnTo>
                <a:lnTo>
                  <a:pt x="6044937" y="5502917"/>
                </a:lnTo>
                <a:cubicBezTo>
                  <a:pt x="6030525" y="5501259"/>
                  <a:pt x="6018743" y="5504260"/>
                  <a:pt x="6018743" y="5509594"/>
                </a:cubicBezTo>
                <a:close/>
                <a:moveTo>
                  <a:pt x="1917183" y="5533806"/>
                </a:moveTo>
                <a:cubicBezTo>
                  <a:pt x="1914306" y="5541284"/>
                  <a:pt x="1913373" y="5557362"/>
                  <a:pt x="1915097" y="5569525"/>
                </a:cubicBezTo>
                <a:lnTo>
                  <a:pt x="1918240" y="5591651"/>
                </a:lnTo>
                <a:lnTo>
                  <a:pt x="1937280" y="5589613"/>
                </a:lnTo>
                <a:cubicBezTo>
                  <a:pt x="1947758" y="5588499"/>
                  <a:pt x="1979905" y="5594614"/>
                  <a:pt x="2008718" y="5603215"/>
                </a:cubicBezTo>
                <a:lnTo>
                  <a:pt x="2061105" y="5618836"/>
                </a:lnTo>
                <a:lnTo>
                  <a:pt x="1980143" y="5634362"/>
                </a:lnTo>
                <a:cubicBezTo>
                  <a:pt x="1889065" y="5651812"/>
                  <a:pt x="1871491" y="5672119"/>
                  <a:pt x="1937680" y="5683425"/>
                </a:cubicBezTo>
                <a:cubicBezTo>
                  <a:pt x="1958864" y="5687035"/>
                  <a:pt x="1990992" y="5696036"/>
                  <a:pt x="2009080" y="5703418"/>
                </a:cubicBezTo>
                <a:lnTo>
                  <a:pt x="2041979" y="5716838"/>
                </a:lnTo>
                <a:lnTo>
                  <a:pt x="1980105" y="5729964"/>
                </a:lnTo>
                <a:cubicBezTo>
                  <a:pt x="1946072" y="5737184"/>
                  <a:pt x="1909658" y="5743308"/>
                  <a:pt x="1899180" y="5743575"/>
                </a:cubicBezTo>
                <a:lnTo>
                  <a:pt x="1880130" y="5744051"/>
                </a:lnTo>
                <a:lnTo>
                  <a:pt x="1877644" y="5772626"/>
                </a:lnTo>
                <a:cubicBezTo>
                  <a:pt x="1876282" y="5788343"/>
                  <a:pt x="1878673" y="5806545"/>
                  <a:pt x="1882950" y="5813070"/>
                </a:cubicBezTo>
                <a:lnTo>
                  <a:pt x="1890732" y="5824928"/>
                </a:lnTo>
                <a:lnTo>
                  <a:pt x="1928289" y="5811469"/>
                </a:lnTo>
                <a:cubicBezTo>
                  <a:pt x="1948948" y="5804069"/>
                  <a:pt x="2002288" y="5788400"/>
                  <a:pt x="2046818" y="5776637"/>
                </a:cubicBezTo>
                <a:cubicBezTo>
                  <a:pt x="2091347" y="5764883"/>
                  <a:pt x="2133191" y="5751100"/>
                  <a:pt x="2139801" y="5746013"/>
                </a:cubicBezTo>
                <a:cubicBezTo>
                  <a:pt x="2157051" y="5732745"/>
                  <a:pt x="2140430" y="5716362"/>
                  <a:pt x="2094271" y="5701132"/>
                </a:cubicBezTo>
                <a:cubicBezTo>
                  <a:pt x="2053352" y="5687625"/>
                  <a:pt x="2058581" y="5673033"/>
                  <a:pt x="2104444" y="5672757"/>
                </a:cubicBezTo>
                <a:cubicBezTo>
                  <a:pt x="2129923" y="5672605"/>
                  <a:pt x="2151593" y="5657146"/>
                  <a:pt x="2151593" y="5639115"/>
                </a:cubicBezTo>
                <a:cubicBezTo>
                  <a:pt x="2151593" y="5633257"/>
                  <a:pt x="2110959" y="5612044"/>
                  <a:pt x="2061305" y="5591975"/>
                </a:cubicBezTo>
                <a:cubicBezTo>
                  <a:pt x="2011642" y="5571906"/>
                  <a:pt x="1963836" y="5547551"/>
                  <a:pt x="1955054" y="5537854"/>
                </a:cubicBezTo>
                <a:cubicBezTo>
                  <a:pt x="1935918" y="5516709"/>
                  <a:pt x="1924222" y="5515461"/>
                  <a:pt x="1917183" y="5533806"/>
                </a:cubicBezTo>
                <a:close/>
                <a:moveTo>
                  <a:pt x="5847293" y="5538483"/>
                </a:moveTo>
                <a:cubicBezTo>
                  <a:pt x="5847293" y="5548532"/>
                  <a:pt x="5849532" y="5562600"/>
                  <a:pt x="5852274" y="5569744"/>
                </a:cubicBezTo>
                <a:lnTo>
                  <a:pt x="5857256" y="5582726"/>
                </a:lnTo>
                <a:lnTo>
                  <a:pt x="5926093" y="5578974"/>
                </a:lnTo>
                <a:cubicBezTo>
                  <a:pt x="5963955" y="5576907"/>
                  <a:pt x="5996207" y="5574068"/>
                  <a:pt x="5997778" y="5572659"/>
                </a:cubicBezTo>
                <a:cubicBezTo>
                  <a:pt x="5999340" y="5571239"/>
                  <a:pt x="5997807" y="5558866"/>
                  <a:pt x="5994359" y="5545151"/>
                </a:cubicBezTo>
                <a:lnTo>
                  <a:pt x="5988101" y="5520214"/>
                </a:lnTo>
                <a:lnTo>
                  <a:pt x="5917702" y="5520214"/>
                </a:lnTo>
                <a:lnTo>
                  <a:pt x="5847293" y="5520214"/>
                </a:lnTo>
                <a:lnTo>
                  <a:pt x="5847293" y="5538483"/>
                </a:lnTo>
                <a:close/>
                <a:moveTo>
                  <a:pt x="3840871" y="5538892"/>
                </a:moveTo>
                <a:cubicBezTo>
                  <a:pt x="3804390" y="5554161"/>
                  <a:pt x="3805952" y="5567124"/>
                  <a:pt x="3843547" y="5561029"/>
                </a:cubicBezTo>
                <a:lnTo>
                  <a:pt x="3878580" y="5555342"/>
                </a:lnTo>
                <a:lnTo>
                  <a:pt x="3871389" y="5566972"/>
                </a:lnTo>
                <a:cubicBezTo>
                  <a:pt x="3867436" y="5573364"/>
                  <a:pt x="3866969" y="5593328"/>
                  <a:pt x="3870341" y="5611321"/>
                </a:cubicBezTo>
                <a:lnTo>
                  <a:pt x="3876485" y="5644039"/>
                </a:lnTo>
                <a:lnTo>
                  <a:pt x="3902802" y="5644039"/>
                </a:lnTo>
                <a:cubicBezTo>
                  <a:pt x="3917280" y="5644039"/>
                  <a:pt x="3936883" y="5638372"/>
                  <a:pt x="3946360" y="5631437"/>
                </a:cubicBezTo>
                <a:lnTo>
                  <a:pt x="3963600" y="5618836"/>
                </a:lnTo>
                <a:lnTo>
                  <a:pt x="3957095" y="5589232"/>
                </a:lnTo>
                <a:cubicBezTo>
                  <a:pt x="3953523" y="5572954"/>
                  <a:pt x="3945512" y="5555428"/>
                  <a:pt x="3939302" y="5550303"/>
                </a:cubicBezTo>
                <a:cubicBezTo>
                  <a:pt x="3922033" y="5536035"/>
                  <a:pt x="3863807" y="5529291"/>
                  <a:pt x="3840871" y="5538892"/>
                </a:cubicBezTo>
                <a:close/>
                <a:moveTo>
                  <a:pt x="3989918" y="5572601"/>
                </a:moveTo>
                <a:cubicBezTo>
                  <a:pt x="3989918" y="5580460"/>
                  <a:pt x="3994071" y="5586889"/>
                  <a:pt x="3999148" y="5586889"/>
                </a:cubicBezTo>
                <a:cubicBezTo>
                  <a:pt x="4004215" y="5586889"/>
                  <a:pt x="4005901" y="5580460"/>
                  <a:pt x="4002891" y="5572601"/>
                </a:cubicBezTo>
                <a:cubicBezTo>
                  <a:pt x="3999871" y="5564743"/>
                  <a:pt x="3995718" y="5558314"/>
                  <a:pt x="3993661" y="5558314"/>
                </a:cubicBezTo>
                <a:cubicBezTo>
                  <a:pt x="3991604" y="5558314"/>
                  <a:pt x="3989918" y="5564743"/>
                  <a:pt x="3989918" y="5572601"/>
                </a:cubicBezTo>
                <a:close/>
                <a:moveTo>
                  <a:pt x="3157452" y="5597986"/>
                </a:moveTo>
                <a:cubicBezTo>
                  <a:pt x="3160157" y="5602358"/>
                  <a:pt x="3167472" y="5605939"/>
                  <a:pt x="3173711" y="5605949"/>
                </a:cubicBezTo>
                <a:cubicBezTo>
                  <a:pt x="3179950" y="5605949"/>
                  <a:pt x="3212449" y="5618912"/>
                  <a:pt x="3245939" y="5634752"/>
                </a:cubicBezTo>
                <a:cubicBezTo>
                  <a:pt x="3279429" y="5650602"/>
                  <a:pt x="3308461" y="5661917"/>
                  <a:pt x="3310471" y="5659908"/>
                </a:cubicBezTo>
                <a:cubicBezTo>
                  <a:pt x="3312481" y="5657907"/>
                  <a:pt x="3306413" y="5646744"/>
                  <a:pt x="3296993" y="5635105"/>
                </a:cubicBezTo>
                <a:cubicBezTo>
                  <a:pt x="3285001" y="5620303"/>
                  <a:pt x="3260751" y="5610368"/>
                  <a:pt x="3216192" y="5601996"/>
                </a:cubicBezTo>
                <a:cubicBezTo>
                  <a:pt x="3181179" y="5595414"/>
                  <a:pt x="3154747" y="5593604"/>
                  <a:pt x="3157452" y="5597986"/>
                </a:cubicBezTo>
                <a:close/>
                <a:moveTo>
                  <a:pt x="3890943" y="5611425"/>
                </a:moveTo>
                <a:cubicBezTo>
                  <a:pt x="3887505" y="5620389"/>
                  <a:pt x="3887010" y="5630028"/>
                  <a:pt x="3889839" y="5632856"/>
                </a:cubicBezTo>
                <a:cubicBezTo>
                  <a:pt x="3892667" y="5635695"/>
                  <a:pt x="3900059" y="5632933"/>
                  <a:pt x="3906260" y="5626732"/>
                </a:cubicBezTo>
                <a:lnTo>
                  <a:pt x="3917528" y="5615464"/>
                </a:lnTo>
                <a:lnTo>
                  <a:pt x="3907365" y="5605301"/>
                </a:lnTo>
                <a:lnTo>
                  <a:pt x="3897201" y="5595138"/>
                </a:lnTo>
                <a:lnTo>
                  <a:pt x="3890943" y="5611425"/>
                </a:lnTo>
                <a:close/>
                <a:moveTo>
                  <a:pt x="3598155" y="5622075"/>
                </a:moveTo>
                <a:cubicBezTo>
                  <a:pt x="3609642" y="5644182"/>
                  <a:pt x="3626492" y="5658212"/>
                  <a:pt x="3633330" y="5651383"/>
                </a:cubicBezTo>
                <a:cubicBezTo>
                  <a:pt x="3635578" y="5649135"/>
                  <a:pt x="3626139" y="5636914"/>
                  <a:pt x="3612347" y="5624237"/>
                </a:cubicBezTo>
                <a:lnTo>
                  <a:pt x="3587287" y="5601176"/>
                </a:lnTo>
                <a:lnTo>
                  <a:pt x="3598155" y="5622075"/>
                </a:lnTo>
                <a:close/>
                <a:moveTo>
                  <a:pt x="5862181" y="5614483"/>
                </a:moveTo>
                <a:cubicBezTo>
                  <a:pt x="5859275" y="5619188"/>
                  <a:pt x="5859561" y="5636334"/>
                  <a:pt x="5862809" y="5652583"/>
                </a:cubicBezTo>
                <a:lnTo>
                  <a:pt x="5868724" y="5682139"/>
                </a:lnTo>
                <a:lnTo>
                  <a:pt x="5943733" y="5682139"/>
                </a:lnTo>
                <a:lnTo>
                  <a:pt x="6018743" y="5682139"/>
                </a:lnTo>
                <a:lnTo>
                  <a:pt x="6018743" y="5659108"/>
                </a:lnTo>
                <a:cubicBezTo>
                  <a:pt x="6018743" y="5646439"/>
                  <a:pt x="6016143" y="5629294"/>
                  <a:pt x="6012961" y="5621008"/>
                </a:cubicBezTo>
                <a:lnTo>
                  <a:pt x="6007180" y="5605939"/>
                </a:lnTo>
                <a:lnTo>
                  <a:pt x="5937323" y="5605939"/>
                </a:lnTo>
                <a:cubicBezTo>
                  <a:pt x="5898899" y="5605939"/>
                  <a:pt x="5865086" y="5609787"/>
                  <a:pt x="5862181" y="5614483"/>
                </a:cubicBezTo>
                <a:close/>
                <a:moveTo>
                  <a:pt x="3970868" y="5664994"/>
                </a:moveTo>
                <a:cubicBezTo>
                  <a:pt x="3952532" y="5674404"/>
                  <a:pt x="3922528" y="5682177"/>
                  <a:pt x="3904193" y="5682273"/>
                </a:cubicBezTo>
                <a:cubicBezTo>
                  <a:pt x="3885857" y="5682358"/>
                  <a:pt x="3864931" y="5686187"/>
                  <a:pt x="3857692" y="5690769"/>
                </a:cubicBezTo>
                <a:lnTo>
                  <a:pt x="3844528" y="5699103"/>
                </a:lnTo>
                <a:lnTo>
                  <a:pt x="3864893" y="5705571"/>
                </a:lnTo>
                <a:cubicBezTo>
                  <a:pt x="3890191" y="5713600"/>
                  <a:pt x="3983165" y="5687464"/>
                  <a:pt x="3999557" y="5667718"/>
                </a:cubicBezTo>
                <a:cubicBezTo>
                  <a:pt x="4017226" y="5646430"/>
                  <a:pt x="4008615" y="5645611"/>
                  <a:pt x="3970868" y="5664994"/>
                </a:cubicBezTo>
                <a:close/>
                <a:moveTo>
                  <a:pt x="4211155" y="5695779"/>
                </a:moveTo>
                <a:lnTo>
                  <a:pt x="4180856" y="5715476"/>
                </a:lnTo>
                <a:lnTo>
                  <a:pt x="4186581" y="5734526"/>
                </a:lnTo>
                <a:cubicBezTo>
                  <a:pt x="4189733" y="5745004"/>
                  <a:pt x="4194067" y="5755510"/>
                  <a:pt x="4196230" y="5757882"/>
                </a:cubicBezTo>
                <a:cubicBezTo>
                  <a:pt x="4198382" y="5760253"/>
                  <a:pt x="4391797" y="5763311"/>
                  <a:pt x="4626045" y="5764683"/>
                </a:cubicBezTo>
                <a:cubicBezTo>
                  <a:pt x="4903680" y="5766312"/>
                  <a:pt x="5042011" y="5764054"/>
                  <a:pt x="5023380" y="5758187"/>
                </a:cubicBezTo>
                <a:cubicBezTo>
                  <a:pt x="4982861" y="5745413"/>
                  <a:pt x="4505173" y="5694121"/>
                  <a:pt x="4413781" y="5692721"/>
                </a:cubicBezTo>
                <a:cubicBezTo>
                  <a:pt x="4371871" y="5692083"/>
                  <a:pt x="4315949" y="5688073"/>
                  <a:pt x="4289517" y="5683816"/>
                </a:cubicBezTo>
                <a:lnTo>
                  <a:pt x="4241445" y="5676072"/>
                </a:lnTo>
                <a:lnTo>
                  <a:pt x="4211155" y="5695779"/>
                </a:lnTo>
                <a:close/>
                <a:moveTo>
                  <a:pt x="3639398" y="5735393"/>
                </a:moveTo>
                <a:lnTo>
                  <a:pt x="3607956" y="5768283"/>
                </a:lnTo>
                <a:lnTo>
                  <a:pt x="3634388" y="5816842"/>
                </a:lnTo>
                <a:cubicBezTo>
                  <a:pt x="3681603" y="5903605"/>
                  <a:pt x="3742658" y="5932561"/>
                  <a:pt x="3880380" y="5933523"/>
                </a:cubicBezTo>
                <a:cubicBezTo>
                  <a:pt x="3986060" y="5934256"/>
                  <a:pt x="4052250" y="5913644"/>
                  <a:pt x="4104837" y="5863619"/>
                </a:cubicBezTo>
                <a:lnTo>
                  <a:pt x="4142318" y="5827967"/>
                </a:lnTo>
                <a:lnTo>
                  <a:pt x="4142318" y="5797439"/>
                </a:lnTo>
                <a:cubicBezTo>
                  <a:pt x="4142318" y="5764044"/>
                  <a:pt x="4118734" y="5710714"/>
                  <a:pt x="4103970" y="5710714"/>
                </a:cubicBezTo>
                <a:cubicBezTo>
                  <a:pt x="4098865" y="5710714"/>
                  <a:pt x="4091807" y="5710742"/>
                  <a:pt x="4088273" y="5710781"/>
                </a:cubicBezTo>
                <a:cubicBezTo>
                  <a:pt x="4084749" y="5710819"/>
                  <a:pt x="4082863" y="5735545"/>
                  <a:pt x="4084092" y="5765721"/>
                </a:cubicBezTo>
                <a:lnTo>
                  <a:pt x="4086339" y="5820594"/>
                </a:lnTo>
                <a:lnTo>
                  <a:pt x="4064194" y="5841397"/>
                </a:lnTo>
                <a:cubicBezTo>
                  <a:pt x="4024922" y="5878287"/>
                  <a:pt x="3972335" y="5893670"/>
                  <a:pt x="3880590" y="5895108"/>
                </a:cubicBezTo>
                <a:lnTo>
                  <a:pt x="3794655" y="5896451"/>
                </a:lnTo>
                <a:lnTo>
                  <a:pt x="3743201" y="5867953"/>
                </a:lnTo>
                <a:lnTo>
                  <a:pt x="3691747" y="5839464"/>
                </a:lnTo>
                <a:lnTo>
                  <a:pt x="3678279" y="5807212"/>
                </a:lnTo>
                <a:cubicBezTo>
                  <a:pt x="3669668" y="5786628"/>
                  <a:pt x="3667059" y="5761635"/>
                  <a:pt x="3671030" y="5738079"/>
                </a:cubicBezTo>
                <a:cubicBezTo>
                  <a:pt x="3674459" y="5717791"/>
                  <a:pt x="3675821" y="5701484"/>
                  <a:pt x="3674050" y="5701846"/>
                </a:cubicBezTo>
                <a:cubicBezTo>
                  <a:pt x="3672278" y="5702208"/>
                  <a:pt x="3656686" y="5717305"/>
                  <a:pt x="3639398" y="5735393"/>
                </a:cubicBezTo>
                <a:close/>
                <a:moveTo>
                  <a:pt x="4013168" y="5725525"/>
                </a:moveTo>
                <a:lnTo>
                  <a:pt x="3994680" y="5740336"/>
                </a:lnTo>
                <a:lnTo>
                  <a:pt x="4016112" y="5729955"/>
                </a:lnTo>
                <a:cubicBezTo>
                  <a:pt x="4027894" y="5724239"/>
                  <a:pt x="4037543" y="5717572"/>
                  <a:pt x="4037543" y="5715143"/>
                </a:cubicBezTo>
                <a:cubicBezTo>
                  <a:pt x="4037543" y="5707856"/>
                  <a:pt x="4032599" y="5709962"/>
                  <a:pt x="4013168" y="5725525"/>
                </a:cubicBezTo>
                <a:close/>
                <a:moveTo>
                  <a:pt x="3737505" y="5729764"/>
                </a:moveTo>
                <a:cubicBezTo>
                  <a:pt x="3740744" y="5735003"/>
                  <a:pt x="3747678" y="5739289"/>
                  <a:pt x="3752917" y="5739289"/>
                </a:cubicBezTo>
                <a:cubicBezTo>
                  <a:pt x="3758156" y="5739289"/>
                  <a:pt x="3759794" y="5735003"/>
                  <a:pt x="3756555" y="5729764"/>
                </a:cubicBezTo>
                <a:cubicBezTo>
                  <a:pt x="3753317" y="5724525"/>
                  <a:pt x="3746383" y="5720239"/>
                  <a:pt x="3741144" y="5720239"/>
                </a:cubicBezTo>
                <a:cubicBezTo>
                  <a:pt x="3735905" y="5720239"/>
                  <a:pt x="3734267" y="5724525"/>
                  <a:pt x="3737505" y="5729764"/>
                </a:cubicBezTo>
                <a:close/>
                <a:moveTo>
                  <a:pt x="1646768" y="5742747"/>
                </a:moveTo>
                <a:cubicBezTo>
                  <a:pt x="1646768" y="5758215"/>
                  <a:pt x="1694621" y="5834539"/>
                  <a:pt x="1704318" y="5834539"/>
                </a:cubicBezTo>
                <a:cubicBezTo>
                  <a:pt x="1709337" y="5834539"/>
                  <a:pt x="1713443" y="5813574"/>
                  <a:pt x="1713443" y="5787952"/>
                </a:cubicBezTo>
                <a:lnTo>
                  <a:pt x="1713443" y="5741375"/>
                </a:lnTo>
                <a:lnTo>
                  <a:pt x="1680105" y="5737479"/>
                </a:lnTo>
                <a:cubicBezTo>
                  <a:pt x="1661770" y="5735336"/>
                  <a:pt x="1646768" y="5737708"/>
                  <a:pt x="1646768" y="5742747"/>
                </a:cubicBezTo>
                <a:close/>
                <a:moveTo>
                  <a:pt x="3835137" y="5745652"/>
                </a:moveTo>
                <a:cubicBezTo>
                  <a:pt x="3818573" y="5750185"/>
                  <a:pt x="3811438" y="5767864"/>
                  <a:pt x="3826174" y="5767864"/>
                </a:cubicBezTo>
                <a:cubicBezTo>
                  <a:pt x="3830412" y="5767864"/>
                  <a:pt x="3842195" y="5774541"/>
                  <a:pt x="3852367" y="5782704"/>
                </a:cubicBezTo>
                <a:lnTo>
                  <a:pt x="3870855" y="5797544"/>
                </a:lnTo>
                <a:lnTo>
                  <a:pt x="3839899" y="5793877"/>
                </a:lnTo>
                <a:cubicBezTo>
                  <a:pt x="3808076" y="5790114"/>
                  <a:pt x="3797827" y="5799658"/>
                  <a:pt x="3823230" y="5809412"/>
                </a:cubicBezTo>
                <a:cubicBezTo>
                  <a:pt x="3842823" y="5816927"/>
                  <a:pt x="3841252" y="5834291"/>
                  <a:pt x="3820849" y="5835634"/>
                </a:cubicBezTo>
                <a:cubicBezTo>
                  <a:pt x="3811686" y="5836235"/>
                  <a:pt x="3820039" y="5839816"/>
                  <a:pt x="3839413" y="5843578"/>
                </a:cubicBezTo>
                <a:cubicBezTo>
                  <a:pt x="3883095" y="5852074"/>
                  <a:pt x="3940483" y="5845198"/>
                  <a:pt x="3921871" y="5833691"/>
                </a:cubicBezTo>
                <a:lnTo>
                  <a:pt x="3909050" y="5825767"/>
                </a:lnTo>
                <a:lnTo>
                  <a:pt x="3928053" y="5811402"/>
                </a:lnTo>
                <a:lnTo>
                  <a:pt x="3947055" y="5797049"/>
                </a:lnTo>
                <a:lnTo>
                  <a:pt x="3929596" y="5796744"/>
                </a:lnTo>
                <a:cubicBezTo>
                  <a:pt x="3905841" y="5796334"/>
                  <a:pt x="3914737" y="5774369"/>
                  <a:pt x="3941178" y="5768131"/>
                </a:cubicBezTo>
                <a:cubicBezTo>
                  <a:pt x="3952885" y="5765359"/>
                  <a:pt x="3963286" y="5758815"/>
                  <a:pt x="3964286" y="5753576"/>
                </a:cubicBezTo>
                <a:cubicBezTo>
                  <a:pt x="3966172" y="5743718"/>
                  <a:pt x="3864950" y="5737508"/>
                  <a:pt x="3835137" y="5745652"/>
                </a:cubicBezTo>
                <a:close/>
                <a:moveTo>
                  <a:pt x="5875868" y="5758339"/>
                </a:moveTo>
                <a:lnTo>
                  <a:pt x="5875868" y="5777389"/>
                </a:lnTo>
                <a:lnTo>
                  <a:pt x="5941428" y="5777389"/>
                </a:lnTo>
                <a:lnTo>
                  <a:pt x="6006999" y="5777389"/>
                </a:lnTo>
                <a:lnTo>
                  <a:pt x="6011980" y="5758339"/>
                </a:lnTo>
                <a:lnTo>
                  <a:pt x="6016962" y="5739289"/>
                </a:lnTo>
                <a:lnTo>
                  <a:pt x="5946410" y="5739289"/>
                </a:lnTo>
                <a:lnTo>
                  <a:pt x="5875868" y="5739289"/>
                </a:lnTo>
                <a:lnTo>
                  <a:pt x="5875868" y="5758339"/>
                </a:lnTo>
                <a:close/>
                <a:moveTo>
                  <a:pt x="3232680" y="5758958"/>
                </a:moveTo>
                <a:cubicBezTo>
                  <a:pt x="3159338" y="5762978"/>
                  <a:pt x="3057706" y="5770903"/>
                  <a:pt x="3006833" y="5776589"/>
                </a:cubicBezTo>
                <a:cubicBezTo>
                  <a:pt x="2955970" y="5782266"/>
                  <a:pt x="2907030" y="5786914"/>
                  <a:pt x="2898096" y="5786914"/>
                </a:cubicBezTo>
                <a:cubicBezTo>
                  <a:pt x="2889152" y="5786914"/>
                  <a:pt x="2885056" y="5790124"/>
                  <a:pt x="2888980" y="5794058"/>
                </a:cubicBezTo>
                <a:cubicBezTo>
                  <a:pt x="2894876" y="5799963"/>
                  <a:pt x="3396996" y="5814441"/>
                  <a:pt x="3407435" y="5809003"/>
                </a:cubicBezTo>
                <a:cubicBezTo>
                  <a:pt x="3412560" y="5806345"/>
                  <a:pt x="3376879" y="5748624"/>
                  <a:pt x="3371117" y="5750243"/>
                </a:cubicBezTo>
                <a:cubicBezTo>
                  <a:pt x="3368316" y="5751024"/>
                  <a:pt x="3306023" y="5754948"/>
                  <a:pt x="3232680" y="5758958"/>
                </a:cubicBezTo>
                <a:close/>
                <a:moveTo>
                  <a:pt x="4007749" y="5764663"/>
                </a:moveTo>
                <a:lnTo>
                  <a:pt x="3994680" y="5780504"/>
                </a:lnTo>
                <a:lnTo>
                  <a:pt x="4016112" y="5769093"/>
                </a:lnTo>
                <a:cubicBezTo>
                  <a:pt x="4038276" y="5757282"/>
                  <a:pt x="4043734" y="5748814"/>
                  <a:pt x="4029180" y="5748814"/>
                </a:cubicBezTo>
                <a:cubicBezTo>
                  <a:pt x="4024589" y="5748814"/>
                  <a:pt x="4014940" y="5755948"/>
                  <a:pt x="4007749" y="5764663"/>
                </a:cubicBezTo>
                <a:close/>
                <a:moveTo>
                  <a:pt x="4204231" y="5786914"/>
                </a:moveTo>
                <a:cubicBezTo>
                  <a:pt x="4200992" y="5792153"/>
                  <a:pt x="4202887" y="5796439"/>
                  <a:pt x="4208431" y="5796439"/>
                </a:cubicBezTo>
                <a:cubicBezTo>
                  <a:pt x="4213974" y="5796439"/>
                  <a:pt x="4218518" y="5792153"/>
                  <a:pt x="4218518" y="5786914"/>
                </a:cubicBezTo>
                <a:cubicBezTo>
                  <a:pt x="4218518" y="5781675"/>
                  <a:pt x="4216632" y="5777389"/>
                  <a:pt x="4214317" y="5777389"/>
                </a:cubicBezTo>
                <a:cubicBezTo>
                  <a:pt x="4212003" y="5777389"/>
                  <a:pt x="4207469" y="5781675"/>
                  <a:pt x="4204231" y="5786914"/>
                </a:cubicBezTo>
                <a:close/>
                <a:moveTo>
                  <a:pt x="4425687" y="5803163"/>
                </a:moveTo>
                <a:cubicBezTo>
                  <a:pt x="4437469" y="5805431"/>
                  <a:pt x="4456767" y="5805431"/>
                  <a:pt x="4468549" y="5803163"/>
                </a:cubicBezTo>
                <a:cubicBezTo>
                  <a:pt x="4480332" y="5800887"/>
                  <a:pt x="4470692" y="5799030"/>
                  <a:pt x="4447118" y="5799030"/>
                </a:cubicBezTo>
                <a:cubicBezTo>
                  <a:pt x="4423544" y="5799030"/>
                  <a:pt x="4413904" y="5800887"/>
                  <a:pt x="4425687" y="5803163"/>
                </a:cubicBezTo>
                <a:close/>
                <a:moveTo>
                  <a:pt x="5902062" y="5803259"/>
                </a:moveTo>
                <a:cubicBezTo>
                  <a:pt x="5852322" y="5810793"/>
                  <a:pt x="5873630" y="5829672"/>
                  <a:pt x="5934828" y="5832301"/>
                </a:cubicBezTo>
                <a:cubicBezTo>
                  <a:pt x="5990092" y="5834673"/>
                  <a:pt x="6008580" y="5827519"/>
                  <a:pt x="6009075" y="5803583"/>
                </a:cubicBezTo>
                <a:cubicBezTo>
                  <a:pt x="6009218" y="5796296"/>
                  <a:pt x="5949258" y="5796115"/>
                  <a:pt x="5902062" y="5803259"/>
                </a:cubicBezTo>
                <a:close/>
                <a:moveTo>
                  <a:pt x="2857976" y="5835091"/>
                </a:moveTo>
                <a:cubicBezTo>
                  <a:pt x="2864987" y="5838949"/>
                  <a:pt x="2913593" y="5844607"/>
                  <a:pt x="2965980" y="5847664"/>
                </a:cubicBezTo>
                <a:cubicBezTo>
                  <a:pt x="3028026" y="5851284"/>
                  <a:pt x="3051267" y="5850265"/>
                  <a:pt x="3032655" y="5844750"/>
                </a:cubicBezTo>
                <a:cubicBezTo>
                  <a:pt x="2996946" y="5834167"/>
                  <a:pt x="2840584" y="5825519"/>
                  <a:pt x="2857976" y="5835091"/>
                </a:cubicBezTo>
                <a:close/>
                <a:moveTo>
                  <a:pt x="1895151" y="5855170"/>
                </a:moveTo>
                <a:cubicBezTo>
                  <a:pt x="1872072" y="5863724"/>
                  <a:pt x="1863671" y="5888888"/>
                  <a:pt x="1876130" y="5912168"/>
                </a:cubicBezTo>
                <a:cubicBezTo>
                  <a:pt x="1882959" y="5924912"/>
                  <a:pt x="1891656" y="5929122"/>
                  <a:pt x="1902295" y="5924826"/>
                </a:cubicBezTo>
                <a:cubicBezTo>
                  <a:pt x="1923945" y="5916083"/>
                  <a:pt x="1989668" y="5907101"/>
                  <a:pt x="1989668" y="5912892"/>
                </a:cubicBezTo>
                <a:cubicBezTo>
                  <a:pt x="1989668" y="5915454"/>
                  <a:pt x="1963712" y="5933571"/>
                  <a:pt x="1931994" y="5953154"/>
                </a:cubicBezTo>
                <a:lnTo>
                  <a:pt x="1874330" y="5988749"/>
                </a:lnTo>
                <a:lnTo>
                  <a:pt x="1877225" y="6023563"/>
                </a:lnTo>
                <a:lnTo>
                  <a:pt x="1880130" y="6058376"/>
                </a:lnTo>
                <a:lnTo>
                  <a:pt x="1894418" y="6054367"/>
                </a:lnTo>
                <a:cubicBezTo>
                  <a:pt x="1902276" y="6052166"/>
                  <a:pt x="1946348" y="6046185"/>
                  <a:pt x="1992363" y="6041069"/>
                </a:cubicBezTo>
                <a:lnTo>
                  <a:pt x="2076021" y="6031783"/>
                </a:lnTo>
                <a:lnTo>
                  <a:pt x="2089214" y="6049823"/>
                </a:lnTo>
                <a:cubicBezTo>
                  <a:pt x="2106425" y="6073359"/>
                  <a:pt x="2112112" y="6066330"/>
                  <a:pt x="2119513" y="6012380"/>
                </a:cubicBezTo>
                <a:lnTo>
                  <a:pt x="2125609" y="5967889"/>
                </a:lnTo>
                <a:lnTo>
                  <a:pt x="2070078" y="5967889"/>
                </a:lnTo>
                <a:lnTo>
                  <a:pt x="2014538" y="5967889"/>
                </a:lnTo>
                <a:lnTo>
                  <a:pt x="2047351" y="5943257"/>
                </a:lnTo>
                <a:cubicBezTo>
                  <a:pt x="2065392" y="5929703"/>
                  <a:pt x="2089795" y="5914806"/>
                  <a:pt x="2101587" y="5910148"/>
                </a:cubicBezTo>
                <a:cubicBezTo>
                  <a:pt x="2123961" y="5901309"/>
                  <a:pt x="2130790" y="5869039"/>
                  <a:pt x="2112655" y="5857828"/>
                </a:cubicBezTo>
                <a:cubicBezTo>
                  <a:pt x="2098862" y="5849312"/>
                  <a:pt x="1916982" y="5847093"/>
                  <a:pt x="1895151" y="5855170"/>
                </a:cubicBezTo>
                <a:close/>
                <a:moveTo>
                  <a:pt x="4331037" y="5850569"/>
                </a:moveTo>
                <a:cubicBezTo>
                  <a:pt x="4337904" y="5853322"/>
                  <a:pt x="4346125" y="5852980"/>
                  <a:pt x="4349287" y="5849817"/>
                </a:cubicBezTo>
                <a:cubicBezTo>
                  <a:pt x="4352449" y="5846655"/>
                  <a:pt x="4346829" y="5844407"/>
                  <a:pt x="4336790" y="5844817"/>
                </a:cubicBezTo>
                <a:cubicBezTo>
                  <a:pt x="4325693" y="5845274"/>
                  <a:pt x="4323436" y="5847531"/>
                  <a:pt x="4331037" y="5850569"/>
                </a:cubicBezTo>
                <a:close/>
                <a:moveTo>
                  <a:pt x="6275346" y="5903624"/>
                </a:moveTo>
                <a:cubicBezTo>
                  <a:pt x="6162628" y="6150102"/>
                  <a:pt x="5944353" y="6410154"/>
                  <a:pt x="5712381" y="6574345"/>
                </a:cubicBezTo>
                <a:cubicBezTo>
                  <a:pt x="5501716" y="6723450"/>
                  <a:pt x="5332162" y="6820329"/>
                  <a:pt x="5150053" y="6895633"/>
                </a:cubicBezTo>
                <a:cubicBezTo>
                  <a:pt x="5026628" y="6946678"/>
                  <a:pt x="4677680" y="7061092"/>
                  <a:pt x="4609043" y="7073037"/>
                </a:cubicBezTo>
                <a:cubicBezTo>
                  <a:pt x="4574991" y="7078952"/>
                  <a:pt x="4532329" y="7088343"/>
                  <a:pt x="4514241" y="7093896"/>
                </a:cubicBezTo>
                <a:cubicBezTo>
                  <a:pt x="4496153" y="7099449"/>
                  <a:pt x="4453290" y="7107469"/>
                  <a:pt x="4418991" y="7111708"/>
                </a:cubicBezTo>
                <a:cubicBezTo>
                  <a:pt x="4384691" y="7115956"/>
                  <a:pt x="4327598" y="7123929"/>
                  <a:pt x="4292108" y="7129434"/>
                </a:cubicBezTo>
                <a:cubicBezTo>
                  <a:pt x="4256628" y="7134949"/>
                  <a:pt x="4140270" y="7143626"/>
                  <a:pt x="4033533" y="7148722"/>
                </a:cubicBezTo>
                <a:cubicBezTo>
                  <a:pt x="3675545" y="7165838"/>
                  <a:pt x="3361782" y="7131225"/>
                  <a:pt x="3077985" y="7043328"/>
                </a:cubicBezTo>
                <a:cubicBezTo>
                  <a:pt x="3026855" y="7027497"/>
                  <a:pt x="2903553" y="6991474"/>
                  <a:pt x="2803970" y="6963280"/>
                </a:cubicBezTo>
                <a:cubicBezTo>
                  <a:pt x="2704376" y="6935086"/>
                  <a:pt x="2614365" y="6909216"/>
                  <a:pt x="2603945" y="6905787"/>
                </a:cubicBezTo>
                <a:lnTo>
                  <a:pt x="2584980" y="6899539"/>
                </a:lnTo>
                <a:lnTo>
                  <a:pt x="2599268" y="6910055"/>
                </a:lnTo>
                <a:cubicBezTo>
                  <a:pt x="2624519" y="6928647"/>
                  <a:pt x="3025207" y="7054320"/>
                  <a:pt x="3143164" y="7080647"/>
                </a:cubicBezTo>
                <a:cubicBezTo>
                  <a:pt x="3258531" y="7106403"/>
                  <a:pt x="3294126" y="7128034"/>
                  <a:pt x="3210906" y="7121824"/>
                </a:cubicBezTo>
                <a:cubicBezTo>
                  <a:pt x="3146612" y="7117023"/>
                  <a:pt x="3015501" y="7082295"/>
                  <a:pt x="2805751" y="7014487"/>
                </a:cubicBezTo>
                <a:lnTo>
                  <a:pt x="2623080" y="6955441"/>
                </a:lnTo>
                <a:lnTo>
                  <a:pt x="2467261" y="6875812"/>
                </a:lnTo>
                <a:cubicBezTo>
                  <a:pt x="2381564" y="6832026"/>
                  <a:pt x="2281504" y="6778704"/>
                  <a:pt x="2244919" y="6757340"/>
                </a:cubicBezTo>
                <a:cubicBezTo>
                  <a:pt x="2208333" y="6735976"/>
                  <a:pt x="2169157" y="6717459"/>
                  <a:pt x="2157851" y="6716192"/>
                </a:cubicBezTo>
                <a:cubicBezTo>
                  <a:pt x="2146554" y="6714935"/>
                  <a:pt x="2122303" y="6706686"/>
                  <a:pt x="2103968" y="6697866"/>
                </a:cubicBezTo>
                <a:lnTo>
                  <a:pt x="2070630" y="6681835"/>
                </a:lnTo>
                <a:lnTo>
                  <a:pt x="2093386" y="6698713"/>
                </a:lnTo>
                <a:cubicBezTo>
                  <a:pt x="2124199" y="6721583"/>
                  <a:pt x="2343779" y="6849114"/>
                  <a:pt x="2408768" y="6881889"/>
                </a:cubicBezTo>
                <a:cubicBezTo>
                  <a:pt x="2437581" y="6896415"/>
                  <a:pt x="2499732" y="6923551"/>
                  <a:pt x="2546880" y="6942192"/>
                </a:cubicBezTo>
                <a:cubicBezTo>
                  <a:pt x="2594029" y="6960822"/>
                  <a:pt x="2666895" y="6991807"/>
                  <a:pt x="2708805" y="7011039"/>
                </a:cubicBezTo>
                <a:cubicBezTo>
                  <a:pt x="2834002" y="7068484"/>
                  <a:pt x="2873578" y="7082209"/>
                  <a:pt x="3022673" y="7119823"/>
                </a:cubicBezTo>
                <a:cubicBezTo>
                  <a:pt x="3100997" y="7139588"/>
                  <a:pt x="3166720" y="7160667"/>
                  <a:pt x="3168720" y="7166658"/>
                </a:cubicBezTo>
                <a:cubicBezTo>
                  <a:pt x="3170768" y="7172801"/>
                  <a:pt x="3162652" y="7177478"/>
                  <a:pt x="3150127" y="7177355"/>
                </a:cubicBezTo>
                <a:cubicBezTo>
                  <a:pt x="3080604" y="7176716"/>
                  <a:pt x="2795350" y="7090534"/>
                  <a:pt x="2695689" y="7040061"/>
                </a:cubicBezTo>
                <a:cubicBezTo>
                  <a:pt x="2671467" y="7027793"/>
                  <a:pt x="2601801" y="6998046"/>
                  <a:pt x="2540880" y="6973958"/>
                </a:cubicBezTo>
                <a:cubicBezTo>
                  <a:pt x="2479948" y="6949869"/>
                  <a:pt x="2377126" y="6900091"/>
                  <a:pt x="2312384" y="6863363"/>
                </a:cubicBezTo>
                <a:cubicBezTo>
                  <a:pt x="2247633" y="6826625"/>
                  <a:pt x="2189064" y="6796564"/>
                  <a:pt x="2182225" y="6796564"/>
                </a:cubicBezTo>
                <a:cubicBezTo>
                  <a:pt x="2170652" y="6796564"/>
                  <a:pt x="1932394" y="6655632"/>
                  <a:pt x="1872434" y="6613331"/>
                </a:cubicBezTo>
                <a:cubicBezTo>
                  <a:pt x="1857728" y="6602950"/>
                  <a:pt x="1843602" y="6596558"/>
                  <a:pt x="1841040" y="6599111"/>
                </a:cubicBezTo>
                <a:cubicBezTo>
                  <a:pt x="1833753" y="6606398"/>
                  <a:pt x="1898904" y="6654870"/>
                  <a:pt x="2062524" y="6763893"/>
                </a:cubicBezTo>
                <a:cubicBezTo>
                  <a:pt x="2316471" y="6933086"/>
                  <a:pt x="2608841" y="7065084"/>
                  <a:pt x="2955141" y="7166867"/>
                </a:cubicBezTo>
                <a:cubicBezTo>
                  <a:pt x="3080147" y="7203605"/>
                  <a:pt x="3184512" y="7235761"/>
                  <a:pt x="3187075" y="7238324"/>
                </a:cubicBezTo>
                <a:cubicBezTo>
                  <a:pt x="3189637" y="7240877"/>
                  <a:pt x="3189151" y="7247135"/>
                  <a:pt x="3186008" y="7252221"/>
                </a:cubicBezTo>
                <a:cubicBezTo>
                  <a:pt x="3182417" y="7258022"/>
                  <a:pt x="3159852" y="7256193"/>
                  <a:pt x="3125524" y="7247306"/>
                </a:cubicBezTo>
                <a:cubicBezTo>
                  <a:pt x="3004861" y="7216064"/>
                  <a:pt x="2743276" y="7136635"/>
                  <a:pt x="2684993" y="7113537"/>
                </a:cubicBezTo>
                <a:cubicBezTo>
                  <a:pt x="2595715" y="7078142"/>
                  <a:pt x="2298716" y="6943078"/>
                  <a:pt x="2238070" y="6910283"/>
                </a:cubicBezTo>
                <a:cubicBezTo>
                  <a:pt x="2209676" y="6894929"/>
                  <a:pt x="2184787" y="6884022"/>
                  <a:pt x="2182759" y="6886051"/>
                </a:cubicBezTo>
                <a:cubicBezTo>
                  <a:pt x="2167157" y="6901644"/>
                  <a:pt x="2532145" y="7086124"/>
                  <a:pt x="2746905" y="7171192"/>
                </a:cubicBezTo>
                <a:cubicBezTo>
                  <a:pt x="2846441" y="7210616"/>
                  <a:pt x="2972886" y="7254240"/>
                  <a:pt x="3027893" y="7268128"/>
                </a:cubicBezTo>
                <a:cubicBezTo>
                  <a:pt x="3082900" y="7282015"/>
                  <a:pt x="3143984" y="7297493"/>
                  <a:pt x="3163624" y="7302513"/>
                </a:cubicBezTo>
                <a:cubicBezTo>
                  <a:pt x="3183274" y="7307542"/>
                  <a:pt x="3199343" y="7315772"/>
                  <a:pt x="3199343" y="7320810"/>
                </a:cubicBezTo>
                <a:cubicBezTo>
                  <a:pt x="3199343" y="7335812"/>
                  <a:pt x="3155985" y="7331374"/>
                  <a:pt x="3056839" y="7306247"/>
                </a:cubicBezTo>
                <a:cubicBezTo>
                  <a:pt x="2750239" y="7228523"/>
                  <a:pt x="2348227" y="7042166"/>
                  <a:pt x="2019510" y="6825367"/>
                </a:cubicBezTo>
                <a:cubicBezTo>
                  <a:pt x="1824019" y="6696428"/>
                  <a:pt x="1827743" y="6698771"/>
                  <a:pt x="1827743" y="6704933"/>
                </a:cubicBezTo>
                <a:cubicBezTo>
                  <a:pt x="1827743" y="6710830"/>
                  <a:pt x="2073545" y="6878060"/>
                  <a:pt x="2134219" y="6913445"/>
                </a:cubicBezTo>
                <a:cubicBezTo>
                  <a:pt x="2158717" y="6927733"/>
                  <a:pt x="2191322" y="6954650"/>
                  <a:pt x="2206666" y="6973262"/>
                </a:cubicBezTo>
                <a:cubicBezTo>
                  <a:pt x="2228317" y="6999532"/>
                  <a:pt x="2349646" y="7082314"/>
                  <a:pt x="2366486" y="7082314"/>
                </a:cubicBezTo>
                <a:cubicBezTo>
                  <a:pt x="2368267" y="7082314"/>
                  <a:pt x="2446020" y="7118433"/>
                  <a:pt x="2539260" y="7162572"/>
                </a:cubicBezTo>
                <a:cubicBezTo>
                  <a:pt x="2711282" y="7244001"/>
                  <a:pt x="2892943" y="7307057"/>
                  <a:pt x="3094568" y="7355338"/>
                </a:cubicBezTo>
                <a:cubicBezTo>
                  <a:pt x="3149575" y="7368512"/>
                  <a:pt x="3198514" y="7383047"/>
                  <a:pt x="3203315" y="7387648"/>
                </a:cubicBezTo>
                <a:cubicBezTo>
                  <a:pt x="3239386" y="7422176"/>
                  <a:pt x="3060697" y="7385495"/>
                  <a:pt x="2818343" y="7308609"/>
                </a:cubicBezTo>
                <a:cubicBezTo>
                  <a:pt x="2699633" y="7270956"/>
                  <a:pt x="2384708" y="7128558"/>
                  <a:pt x="2249672" y="7051481"/>
                </a:cubicBezTo>
                <a:cubicBezTo>
                  <a:pt x="2177206" y="7010124"/>
                  <a:pt x="1933918" y="6851066"/>
                  <a:pt x="1877749" y="6808327"/>
                </a:cubicBezTo>
                <a:cubicBezTo>
                  <a:pt x="1860718" y="6795373"/>
                  <a:pt x="1846821" y="6788506"/>
                  <a:pt x="1846859" y="6793050"/>
                </a:cubicBezTo>
                <a:cubicBezTo>
                  <a:pt x="1846936" y="6802679"/>
                  <a:pt x="1994459" y="6907244"/>
                  <a:pt x="2134915" y="6997218"/>
                </a:cubicBezTo>
                <a:cubicBezTo>
                  <a:pt x="2188617" y="7031622"/>
                  <a:pt x="2237575" y="7069817"/>
                  <a:pt x="2243719" y="7082095"/>
                </a:cubicBezTo>
                <a:cubicBezTo>
                  <a:pt x="2260273" y="7115194"/>
                  <a:pt x="2487016" y="7233533"/>
                  <a:pt x="2704043" y="7322353"/>
                </a:cubicBezTo>
                <a:cubicBezTo>
                  <a:pt x="2942739" y="7420032"/>
                  <a:pt x="3032808" y="7449769"/>
                  <a:pt x="3132668" y="7463838"/>
                </a:cubicBezTo>
                <a:cubicBezTo>
                  <a:pt x="3212811" y="7475135"/>
                  <a:pt x="3245310" y="7487908"/>
                  <a:pt x="3230699" y="7502357"/>
                </a:cubicBezTo>
                <a:cubicBezTo>
                  <a:pt x="3220669" y="7512292"/>
                  <a:pt x="3027445" y="7478592"/>
                  <a:pt x="2961218" y="7455361"/>
                </a:cubicBezTo>
                <a:cubicBezTo>
                  <a:pt x="2683612" y="7357987"/>
                  <a:pt x="2260254" y="7158276"/>
                  <a:pt x="2089680" y="7044233"/>
                </a:cubicBezTo>
                <a:cubicBezTo>
                  <a:pt x="1952558" y="6952555"/>
                  <a:pt x="1913449" y="6928723"/>
                  <a:pt x="1913620" y="6936934"/>
                </a:cubicBezTo>
                <a:cubicBezTo>
                  <a:pt x="1913801" y="6945164"/>
                  <a:pt x="2144363" y="7100383"/>
                  <a:pt x="2234937" y="7153256"/>
                </a:cubicBezTo>
                <a:cubicBezTo>
                  <a:pt x="2267674" y="7172364"/>
                  <a:pt x="2294468" y="7194499"/>
                  <a:pt x="2294468" y="7202453"/>
                </a:cubicBezTo>
                <a:cubicBezTo>
                  <a:pt x="2294468" y="7220826"/>
                  <a:pt x="2398748" y="7269214"/>
                  <a:pt x="2675135" y="7379084"/>
                </a:cubicBezTo>
                <a:cubicBezTo>
                  <a:pt x="2878960" y="7460113"/>
                  <a:pt x="3024873" y="7505662"/>
                  <a:pt x="3161243" y="7530818"/>
                </a:cubicBezTo>
                <a:cubicBezTo>
                  <a:pt x="3230680" y="7543629"/>
                  <a:pt x="3259541" y="7555459"/>
                  <a:pt x="3251825" y="7567937"/>
                </a:cubicBezTo>
                <a:cubicBezTo>
                  <a:pt x="3240300" y="7586587"/>
                  <a:pt x="2995022" y="7529722"/>
                  <a:pt x="2827868" y="7469648"/>
                </a:cubicBezTo>
                <a:cubicBezTo>
                  <a:pt x="2539756" y="7366111"/>
                  <a:pt x="2308450" y="7259651"/>
                  <a:pt x="2106349" y="7137559"/>
                </a:cubicBezTo>
                <a:cubicBezTo>
                  <a:pt x="2089328" y="7127272"/>
                  <a:pt x="2075393" y="7121090"/>
                  <a:pt x="2075393" y="7123824"/>
                </a:cubicBezTo>
                <a:cubicBezTo>
                  <a:pt x="2075393" y="7126548"/>
                  <a:pt x="2115045" y="7153132"/>
                  <a:pt x="2163499" y="7182889"/>
                </a:cubicBezTo>
                <a:cubicBezTo>
                  <a:pt x="2211953" y="7212644"/>
                  <a:pt x="2265683" y="7247525"/>
                  <a:pt x="2282895" y="7260403"/>
                </a:cubicBezTo>
                <a:cubicBezTo>
                  <a:pt x="2327710" y="7293940"/>
                  <a:pt x="2652713" y="7439235"/>
                  <a:pt x="2770165" y="7478240"/>
                </a:cubicBezTo>
                <a:cubicBezTo>
                  <a:pt x="2855538" y="7506596"/>
                  <a:pt x="2965466" y="7538771"/>
                  <a:pt x="3196962" y="7603160"/>
                </a:cubicBezTo>
                <a:cubicBezTo>
                  <a:pt x="3245777" y="7616733"/>
                  <a:pt x="3259055" y="7628725"/>
                  <a:pt x="3235062" y="7637555"/>
                </a:cubicBezTo>
                <a:cubicBezTo>
                  <a:pt x="3228518" y="7639965"/>
                  <a:pt x="3234947" y="7645080"/>
                  <a:pt x="3249349" y="7648908"/>
                </a:cubicBezTo>
                <a:cubicBezTo>
                  <a:pt x="3283163" y="7657910"/>
                  <a:pt x="3283163" y="7672874"/>
                  <a:pt x="3249349" y="7672835"/>
                </a:cubicBezTo>
                <a:cubicBezTo>
                  <a:pt x="3181388" y="7672778"/>
                  <a:pt x="2632729" y="7495975"/>
                  <a:pt x="2480205" y="7424985"/>
                </a:cubicBezTo>
                <a:cubicBezTo>
                  <a:pt x="2356438" y="7367378"/>
                  <a:pt x="2313518" y="7349109"/>
                  <a:pt x="2313518" y="7354024"/>
                </a:cubicBezTo>
                <a:cubicBezTo>
                  <a:pt x="2313518" y="7360854"/>
                  <a:pt x="2489959" y="7447522"/>
                  <a:pt x="2589743" y="7489717"/>
                </a:cubicBezTo>
                <a:cubicBezTo>
                  <a:pt x="2728455" y="7548372"/>
                  <a:pt x="2868654" y="7592597"/>
                  <a:pt x="3113618" y="7654957"/>
                </a:cubicBezTo>
                <a:cubicBezTo>
                  <a:pt x="3236728" y="7686304"/>
                  <a:pt x="3343885" y="7714479"/>
                  <a:pt x="3351743" y="7717575"/>
                </a:cubicBezTo>
                <a:cubicBezTo>
                  <a:pt x="3359601" y="7720670"/>
                  <a:pt x="3381032" y="7724156"/>
                  <a:pt x="3399368" y="7725328"/>
                </a:cubicBezTo>
                <a:cubicBezTo>
                  <a:pt x="3417703" y="7726500"/>
                  <a:pt x="3486284" y="7735310"/>
                  <a:pt x="3551768" y="7744911"/>
                </a:cubicBezTo>
                <a:lnTo>
                  <a:pt x="3670830" y="7762361"/>
                </a:lnTo>
                <a:lnTo>
                  <a:pt x="3894668" y="7760875"/>
                </a:lnTo>
                <a:cubicBezTo>
                  <a:pt x="4017778" y="7760056"/>
                  <a:pt x="4142080" y="7755455"/>
                  <a:pt x="4170893" y="7750654"/>
                </a:cubicBezTo>
                <a:lnTo>
                  <a:pt x="4223281" y="7741920"/>
                </a:lnTo>
                <a:lnTo>
                  <a:pt x="4192324" y="7740729"/>
                </a:lnTo>
                <a:cubicBezTo>
                  <a:pt x="4134927" y="7738520"/>
                  <a:pt x="4160806" y="7722756"/>
                  <a:pt x="4239949" y="7711707"/>
                </a:cubicBezTo>
                <a:cubicBezTo>
                  <a:pt x="4283174" y="7705678"/>
                  <a:pt x="4366546" y="7691895"/>
                  <a:pt x="4425230" y="7681094"/>
                </a:cubicBezTo>
                <a:cubicBezTo>
                  <a:pt x="4483913" y="7670293"/>
                  <a:pt x="4537482" y="7663301"/>
                  <a:pt x="4544264" y="7665559"/>
                </a:cubicBezTo>
                <a:cubicBezTo>
                  <a:pt x="4570829" y="7674417"/>
                  <a:pt x="4509259" y="7693400"/>
                  <a:pt x="4382777" y="7715365"/>
                </a:cubicBezTo>
                <a:cubicBezTo>
                  <a:pt x="4220890" y="7743463"/>
                  <a:pt x="4252541" y="7746321"/>
                  <a:pt x="4432831" y="7719880"/>
                </a:cubicBezTo>
                <a:cubicBezTo>
                  <a:pt x="4691025" y="7682008"/>
                  <a:pt x="4823470" y="7643689"/>
                  <a:pt x="5094818" y="7528360"/>
                </a:cubicBezTo>
                <a:cubicBezTo>
                  <a:pt x="5275764" y="7451455"/>
                  <a:pt x="5428612" y="7371417"/>
                  <a:pt x="5548980" y="7290512"/>
                </a:cubicBezTo>
                <a:cubicBezTo>
                  <a:pt x="5656269" y="7218407"/>
                  <a:pt x="5640191" y="7218617"/>
                  <a:pt x="5526234" y="7290816"/>
                </a:cubicBezTo>
                <a:cubicBezTo>
                  <a:pt x="5404456" y="7367959"/>
                  <a:pt x="5345164" y="7399125"/>
                  <a:pt x="5329866" y="7394029"/>
                </a:cubicBezTo>
                <a:cubicBezTo>
                  <a:pt x="5323723" y="7391981"/>
                  <a:pt x="5337401" y="7377799"/>
                  <a:pt x="5360270" y="7362511"/>
                </a:cubicBezTo>
                <a:cubicBezTo>
                  <a:pt x="5383140" y="7347233"/>
                  <a:pt x="5421707" y="7317343"/>
                  <a:pt x="5445976" y="7296103"/>
                </a:cubicBezTo>
                <a:cubicBezTo>
                  <a:pt x="5470246" y="7274852"/>
                  <a:pt x="5527615" y="7228542"/>
                  <a:pt x="5573449" y="7193185"/>
                </a:cubicBezTo>
                <a:cubicBezTo>
                  <a:pt x="5619293" y="7157828"/>
                  <a:pt x="5656793" y="7126748"/>
                  <a:pt x="5656793" y="7124119"/>
                </a:cubicBezTo>
                <a:cubicBezTo>
                  <a:pt x="5656793" y="7121491"/>
                  <a:pt x="5649230" y="7124939"/>
                  <a:pt x="5639982" y="7131777"/>
                </a:cubicBezTo>
                <a:cubicBezTo>
                  <a:pt x="5630733" y="7138626"/>
                  <a:pt x="5591090" y="7168115"/>
                  <a:pt x="5551875" y="7197309"/>
                </a:cubicBezTo>
                <a:cubicBezTo>
                  <a:pt x="5464341" y="7262480"/>
                  <a:pt x="5402209" y="7297732"/>
                  <a:pt x="5392579" y="7287683"/>
                </a:cubicBezTo>
                <a:cubicBezTo>
                  <a:pt x="5388597" y="7283529"/>
                  <a:pt x="5398189" y="7270976"/>
                  <a:pt x="5413905" y="7259803"/>
                </a:cubicBezTo>
                <a:cubicBezTo>
                  <a:pt x="5429622" y="7248621"/>
                  <a:pt x="5457482" y="7224141"/>
                  <a:pt x="5475818" y="7205396"/>
                </a:cubicBezTo>
                <a:cubicBezTo>
                  <a:pt x="5494154" y="7186651"/>
                  <a:pt x="5533797" y="7152923"/>
                  <a:pt x="5563924" y="7130434"/>
                </a:cubicBezTo>
                <a:cubicBezTo>
                  <a:pt x="5594052" y="7107946"/>
                  <a:pt x="5618693" y="7087429"/>
                  <a:pt x="5618693" y="7084838"/>
                </a:cubicBezTo>
                <a:cubicBezTo>
                  <a:pt x="5618693" y="7079923"/>
                  <a:pt x="5608425" y="7086257"/>
                  <a:pt x="5501707" y="7156999"/>
                </a:cubicBezTo>
                <a:cubicBezTo>
                  <a:pt x="5456492" y="7186965"/>
                  <a:pt x="5434098" y="7196805"/>
                  <a:pt x="5427078" y="7189785"/>
                </a:cubicBezTo>
                <a:cubicBezTo>
                  <a:pt x="5420068" y="7182774"/>
                  <a:pt x="5427193" y="7172030"/>
                  <a:pt x="5450825" y="7154009"/>
                </a:cubicBezTo>
                <a:cubicBezTo>
                  <a:pt x="5469398" y="7139835"/>
                  <a:pt x="5487096" y="7120385"/>
                  <a:pt x="5490144" y="7110775"/>
                </a:cubicBezTo>
                <a:cubicBezTo>
                  <a:pt x="5493192" y="7101164"/>
                  <a:pt x="5516937" y="7079666"/>
                  <a:pt x="5542903" y="7062997"/>
                </a:cubicBezTo>
                <a:cubicBezTo>
                  <a:pt x="5568868" y="7046338"/>
                  <a:pt x="5590118" y="7026478"/>
                  <a:pt x="5590118" y="7018868"/>
                </a:cubicBezTo>
                <a:cubicBezTo>
                  <a:pt x="5590118" y="7010429"/>
                  <a:pt x="5563686" y="7025707"/>
                  <a:pt x="5522471" y="7057958"/>
                </a:cubicBezTo>
                <a:cubicBezTo>
                  <a:pt x="5458235" y="7108222"/>
                  <a:pt x="5428193" y="7122147"/>
                  <a:pt x="5428193" y="7101669"/>
                </a:cubicBezTo>
                <a:cubicBezTo>
                  <a:pt x="5428193" y="7096601"/>
                  <a:pt x="5450996" y="7075237"/>
                  <a:pt x="5478866" y="7054196"/>
                </a:cubicBezTo>
                <a:cubicBezTo>
                  <a:pt x="5533730" y="7012781"/>
                  <a:pt x="5593442" y="6944640"/>
                  <a:pt x="5588327" y="6929305"/>
                </a:cubicBezTo>
                <a:cubicBezTo>
                  <a:pt x="5586584" y="6924065"/>
                  <a:pt x="5554428" y="6941420"/>
                  <a:pt x="5516870" y="6967881"/>
                </a:cubicBezTo>
                <a:lnTo>
                  <a:pt x="5448586" y="7015991"/>
                </a:lnTo>
                <a:lnTo>
                  <a:pt x="5441443" y="7004438"/>
                </a:lnTo>
                <a:cubicBezTo>
                  <a:pt x="5437032" y="6997294"/>
                  <a:pt x="5444700" y="6985388"/>
                  <a:pt x="5461483" y="6973300"/>
                </a:cubicBezTo>
                <a:cubicBezTo>
                  <a:pt x="5567115" y="6897215"/>
                  <a:pt x="5606520" y="6861953"/>
                  <a:pt x="5633638" y="6819205"/>
                </a:cubicBezTo>
                <a:lnTo>
                  <a:pt x="5664594" y="6770408"/>
                </a:lnTo>
                <a:lnTo>
                  <a:pt x="5585298" y="6830216"/>
                </a:lnTo>
                <a:cubicBezTo>
                  <a:pt x="5505546" y="6890366"/>
                  <a:pt x="5470312" y="6908749"/>
                  <a:pt x="5458435" y="6896405"/>
                </a:cubicBezTo>
                <a:cubicBezTo>
                  <a:pt x="5454901" y="6892738"/>
                  <a:pt x="5462702" y="6882699"/>
                  <a:pt x="5475780" y="6874107"/>
                </a:cubicBezTo>
                <a:cubicBezTo>
                  <a:pt x="5488858" y="6865506"/>
                  <a:pt x="5535530" y="6831492"/>
                  <a:pt x="5579507" y="6798497"/>
                </a:cubicBezTo>
                <a:cubicBezTo>
                  <a:pt x="5661822" y="6736756"/>
                  <a:pt x="5682349" y="6725955"/>
                  <a:pt x="5678224" y="6746558"/>
                </a:cubicBezTo>
                <a:cubicBezTo>
                  <a:pt x="5674881" y="6763284"/>
                  <a:pt x="5682006" y="6761521"/>
                  <a:pt x="5714305" y="6737642"/>
                </a:cubicBezTo>
                <a:cubicBezTo>
                  <a:pt x="5733440" y="6723488"/>
                  <a:pt x="5760682" y="6715506"/>
                  <a:pt x="5799315" y="6712706"/>
                </a:cubicBezTo>
                <a:cubicBezTo>
                  <a:pt x="5876373" y="6707134"/>
                  <a:pt x="5916683" y="6716144"/>
                  <a:pt x="5946048" y="6745519"/>
                </a:cubicBezTo>
                <a:lnTo>
                  <a:pt x="5970737" y="6770209"/>
                </a:lnTo>
                <a:lnTo>
                  <a:pt x="6035221" y="6754121"/>
                </a:lnTo>
                <a:cubicBezTo>
                  <a:pt x="6070692" y="6745282"/>
                  <a:pt x="6111850" y="6735137"/>
                  <a:pt x="6126690" y="6731585"/>
                </a:cubicBezTo>
                <a:lnTo>
                  <a:pt x="6153674" y="6725126"/>
                </a:lnTo>
                <a:lnTo>
                  <a:pt x="6187088" y="6639401"/>
                </a:lnTo>
                <a:cubicBezTo>
                  <a:pt x="6233322" y="6520796"/>
                  <a:pt x="6263745" y="6396466"/>
                  <a:pt x="6274918" y="6280462"/>
                </a:cubicBezTo>
                <a:cubicBezTo>
                  <a:pt x="6290434" y="6119317"/>
                  <a:pt x="6307217" y="5862666"/>
                  <a:pt x="6302550" y="5857999"/>
                </a:cubicBezTo>
                <a:cubicBezTo>
                  <a:pt x="6300159" y="5855599"/>
                  <a:pt x="6287910" y="5876135"/>
                  <a:pt x="6275346" y="5903624"/>
                </a:cubicBezTo>
                <a:close/>
                <a:moveTo>
                  <a:pt x="1723368" y="5879783"/>
                </a:moveTo>
                <a:cubicBezTo>
                  <a:pt x="1723587" y="5883717"/>
                  <a:pt x="1731978" y="5901928"/>
                  <a:pt x="1742018" y="5920264"/>
                </a:cubicBezTo>
                <a:lnTo>
                  <a:pt x="1760268" y="5953601"/>
                </a:lnTo>
                <a:lnTo>
                  <a:pt x="1760668" y="5918902"/>
                </a:lnTo>
                <a:cubicBezTo>
                  <a:pt x="1760934" y="5895775"/>
                  <a:pt x="1756039" y="5882278"/>
                  <a:pt x="1745999" y="5878420"/>
                </a:cubicBezTo>
                <a:cubicBezTo>
                  <a:pt x="1726444" y="5870915"/>
                  <a:pt x="1722882" y="5871134"/>
                  <a:pt x="1723368" y="5879783"/>
                </a:cubicBezTo>
                <a:close/>
                <a:moveTo>
                  <a:pt x="4166588" y="5897090"/>
                </a:moveTo>
                <a:lnTo>
                  <a:pt x="4150567" y="5921541"/>
                </a:lnTo>
                <a:lnTo>
                  <a:pt x="4163111" y="5937504"/>
                </a:lnTo>
                <a:cubicBezTo>
                  <a:pt x="4271134" y="6074988"/>
                  <a:pt x="4541330" y="6386780"/>
                  <a:pt x="4589764" y="6429851"/>
                </a:cubicBezTo>
                <a:cubicBezTo>
                  <a:pt x="4644771" y="6478772"/>
                  <a:pt x="4725610" y="6579032"/>
                  <a:pt x="4716990" y="6587652"/>
                </a:cubicBezTo>
                <a:cubicBezTo>
                  <a:pt x="4706617" y="6598025"/>
                  <a:pt x="4667831" y="6572136"/>
                  <a:pt x="4451881" y="6410716"/>
                </a:cubicBezTo>
                <a:cubicBezTo>
                  <a:pt x="4270296" y="6274975"/>
                  <a:pt x="4053421" y="6118422"/>
                  <a:pt x="3961028" y="6056376"/>
                </a:cubicBezTo>
                <a:lnTo>
                  <a:pt x="3889267" y="6008189"/>
                </a:lnTo>
                <a:lnTo>
                  <a:pt x="3811429" y="6004655"/>
                </a:lnTo>
                <a:cubicBezTo>
                  <a:pt x="3768624" y="6002712"/>
                  <a:pt x="3736619" y="6003636"/>
                  <a:pt x="3740315" y="6006694"/>
                </a:cubicBezTo>
                <a:cubicBezTo>
                  <a:pt x="3778177" y="6038107"/>
                  <a:pt x="3924119" y="6135005"/>
                  <a:pt x="4132793" y="6267279"/>
                </a:cubicBezTo>
                <a:cubicBezTo>
                  <a:pt x="4369804" y="6417507"/>
                  <a:pt x="4591574" y="6564021"/>
                  <a:pt x="4748822" y="6674272"/>
                </a:cubicBezTo>
                <a:lnTo>
                  <a:pt x="4817174" y="6722193"/>
                </a:lnTo>
                <a:lnTo>
                  <a:pt x="4846958" y="6715649"/>
                </a:lnTo>
                <a:cubicBezTo>
                  <a:pt x="4863341" y="6712049"/>
                  <a:pt x="4875457" y="6705553"/>
                  <a:pt x="4873866" y="6701209"/>
                </a:cubicBezTo>
                <a:cubicBezTo>
                  <a:pt x="4872276" y="6696866"/>
                  <a:pt x="4842177" y="6657613"/>
                  <a:pt x="4806973" y="6613970"/>
                </a:cubicBezTo>
                <a:cubicBezTo>
                  <a:pt x="4771768" y="6570336"/>
                  <a:pt x="4713904" y="6497736"/>
                  <a:pt x="4678385" y="6452645"/>
                </a:cubicBezTo>
                <a:cubicBezTo>
                  <a:pt x="4642866" y="6407544"/>
                  <a:pt x="4561647" y="6311103"/>
                  <a:pt x="4497905" y="6238332"/>
                </a:cubicBezTo>
                <a:cubicBezTo>
                  <a:pt x="4324912" y="6040812"/>
                  <a:pt x="4247017" y="5948106"/>
                  <a:pt x="4220642" y="5908358"/>
                </a:cubicBezTo>
                <a:cubicBezTo>
                  <a:pt x="4207602" y="5888717"/>
                  <a:pt x="4193715" y="5872639"/>
                  <a:pt x="4189771" y="5872639"/>
                </a:cubicBezTo>
                <a:cubicBezTo>
                  <a:pt x="4185828" y="5872639"/>
                  <a:pt x="4175398" y="5883641"/>
                  <a:pt x="4166588" y="5897090"/>
                </a:cubicBezTo>
                <a:close/>
                <a:moveTo>
                  <a:pt x="3561293" y="5887850"/>
                </a:moveTo>
                <a:cubicBezTo>
                  <a:pt x="3561293" y="5906157"/>
                  <a:pt x="3605317" y="5960593"/>
                  <a:pt x="3653933" y="6002408"/>
                </a:cubicBezTo>
                <a:cubicBezTo>
                  <a:pt x="3725647" y="6064092"/>
                  <a:pt x="3803980" y="6117918"/>
                  <a:pt x="3997814" y="6238704"/>
                </a:cubicBezTo>
                <a:cubicBezTo>
                  <a:pt x="4085149" y="6293129"/>
                  <a:pt x="4216613" y="6379436"/>
                  <a:pt x="4289956" y="6430509"/>
                </a:cubicBezTo>
                <a:cubicBezTo>
                  <a:pt x="4459329" y="6548438"/>
                  <a:pt x="4755042" y="6739471"/>
                  <a:pt x="4760214" y="6734290"/>
                </a:cubicBezTo>
                <a:cubicBezTo>
                  <a:pt x="4762386" y="6732127"/>
                  <a:pt x="4758957" y="6724088"/>
                  <a:pt x="4752604" y="6716430"/>
                </a:cubicBezTo>
                <a:cubicBezTo>
                  <a:pt x="4734059" y="6694075"/>
                  <a:pt x="4379824" y="6455474"/>
                  <a:pt x="4213756" y="6353480"/>
                </a:cubicBezTo>
                <a:cubicBezTo>
                  <a:pt x="3883962" y="6150912"/>
                  <a:pt x="3658315" y="5991997"/>
                  <a:pt x="3590001" y="5914197"/>
                </a:cubicBezTo>
                <a:cubicBezTo>
                  <a:pt x="3574209" y="5896214"/>
                  <a:pt x="3561293" y="5884355"/>
                  <a:pt x="3561293" y="5887850"/>
                </a:cubicBezTo>
                <a:close/>
                <a:moveTo>
                  <a:pt x="5872867" y="5889174"/>
                </a:moveTo>
                <a:cubicBezTo>
                  <a:pt x="5870515" y="5893175"/>
                  <a:pt x="5865495" y="5910844"/>
                  <a:pt x="5861723" y="5928427"/>
                </a:cubicBezTo>
                <a:lnTo>
                  <a:pt x="5854856" y="5960412"/>
                </a:lnTo>
                <a:lnTo>
                  <a:pt x="5871706" y="5950982"/>
                </a:lnTo>
                <a:cubicBezTo>
                  <a:pt x="5880973" y="5945791"/>
                  <a:pt x="5904395" y="5943676"/>
                  <a:pt x="5923769" y="5946277"/>
                </a:cubicBezTo>
                <a:lnTo>
                  <a:pt x="5958974" y="5951001"/>
                </a:lnTo>
                <a:lnTo>
                  <a:pt x="5969813" y="5919921"/>
                </a:lnTo>
                <a:cubicBezTo>
                  <a:pt x="5975766" y="5902833"/>
                  <a:pt x="5980614" y="5888412"/>
                  <a:pt x="5980576" y="5887889"/>
                </a:cubicBezTo>
                <a:cubicBezTo>
                  <a:pt x="5980214" y="5882516"/>
                  <a:pt x="5876058" y="5883764"/>
                  <a:pt x="5872867" y="5889174"/>
                </a:cubicBezTo>
                <a:close/>
                <a:moveTo>
                  <a:pt x="4277973" y="5903595"/>
                </a:moveTo>
                <a:cubicBezTo>
                  <a:pt x="4280116" y="5910148"/>
                  <a:pt x="4302976" y="5931903"/>
                  <a:pt x="4328770" y="5951944"/>
                </a:cubicBezTo>
                <a:cubicBezTo>
                  <a:pt x="4469168" y="6061015"/>
                  <a:pt x="4514784" y="6093895"/>
                  <a:pt x="4519355" y="6089333"/>
                </a:cubicBezTo>
                <a:cubicBezTo>
                  <a:pt x="4522137" y="6086542"/>
                  <a:pt x="4510726" y="6074521"/>
                  <a:pt x="4493990" y="6062606"/>
                </a:cubicBezTo>
                <a:cubicBezTo>
                  <a:pt x="4477255" y="6050690"/>
                  <a:pt x="4423163" y="6007351"/>
                  <a:pt x="4373785" y="5966308"/>
                </a:cubicBezTo>
                <a:cubicBezTo>
                  <a:pt x="4281802" y="5889860"/>
                  <a:pt x="4271220" y="5882926"/>
                  <a:pt x="4277973" y="5903595"/>
                </a:cubicBezTo>
                <a:close/>
                <a:moveTo>
                  <a:pt x="3185055" y="5941038"/>
                </a:moveTo>
                <a:cubicBezTo>
                  <a:pt x="3086872" y="5992616"/>
                  <a:pt x="3107598" y="5997140"/>
                  <a:pt x="3263865" y="5958269"/>
                </a:cubicBezTo>
                <a:cubicBezTo>
                  <a:pt x="3383385" y="5928541"/>
                  <a:pt x="3426543" y="5910825"/>
                  <a:pt x="3379841" y="5910653"/>
                </a:cubicBezTo>
                <a:cubicBezTo>
                  <a:pt x="3367011" y="5910615"/>
                  <a:pt x="3335074" y="5908424"/>
                  <a:pt x="3308880" y="5905796"/>
                </a:cubicBezTo>
                <a:lnTo>
                  <a:pt x="3261255" y="5901024"/>
                </a:lnTo>
                <a:lnTo>
                  <a:pt x="3185055" y="5941038"/>
                </a:lnTo>
                <a:close/>
                <a:moveTo>
                  <a:pt x="3670669" y="5935142"/>
                </a:moveTo>
                <a:cubicBezTo>
                  <a:pt x="3703006" y="5959583"/>
                  <a:pt x="3780806" y="5977414"/>
                  <a:pt x="3855120" y="5977414"/>
                </a:cubicBezTo>
                <a:cubicBezTo>
                  <a:pt x="3950570" y="5977414"/>
                  <a:pt x="3934997" y="5966870"/>
                  <a:pt x="3825802" y="5957564"/>
                </a:cubicBezTo>
                <a:cubicBezTo>
                  <a:pt x="3777234" y="5953421"/>
                  <a:pt x="3721570" y="5943343"/>
                  <a:pt x="3702091" y="5935151"/>
                </a:cubicBezTo>
                <a:cubicBezTo>
                  <a:pt x="3657895" y="5916568"/>
                  <a:pt x="3646084" y="5916568"/>
                  <a:pt x="3670669" y="5935142"/>
                </a:cubicBezTo>
                <a:close/>
                <a:moveTo>
                  <a:pt x="3407597" y="5996655"/>
                </a:moveTo>
                <a:cubicBezTo>
                  <a:pt x="3363783" y="6028182"/>
                  <a:pt x="3275753" y="6091381"/>
                  <a:pt x="3211973" y="6137081"/>
                </a:cubicBezTo>
                <a:cubicBezTo>
                  <a:pt x="3148203" y="6182773"/>
                  <a:pt x="3097521" y="6221673"/>
                  <a:pt x="3099359" y="6223512"/>
                </a:cubicBezTo>
                <a:cubicBezTo>
                  <a:pt x="3104760" y="6228912"/>
                  <a:pt x="3499742" y="6012094"/>
                  <a:pt x="3521164" y="5991968"/>
                </a:cubicBezTo>
                <a:cubicBezTo>
                  <a:pt x="3526003" y="5987434"/>
                  <a:pt x="3501343" y="5939314"/>
                  <a:pt x="3494180" y="5939314"/>
                </a:cubicBezTo>
                <a:cubicBezTo>
                  <a:pt x="3490379" y="5939314"/>
                  <a:pt x="3451412" y="5965117"/>
                  <a:pt x="3407597" y="5996655"/>
                </a:cubicBezTo>
                <a:close/>
                <a:moveTo>
                  <a:pt x="4066118" y="5965651"/>
                </a:moveTo>
                <a:cubicBezTo>
                  <a:pt x="4066118" y="5973433"/>
                  <a:pt x="4283602" y="6189450"/>
                  <a:pt x="4322902" y="6220721"/>
                </a:cubicBezTo>
                <a:cubicBezTo>
                  <a:pt x="4356316" y="6247286"/>
                  <a:pt x="4205897" y="6079236"/>
                  <a:pt x="4137555" y="6013628"/>
                </a:cubicBezTo>
                <a:cubicBezTo>
                  <a:pt x="4082739" y="5961003"/>
                  <a:pt x="4066118" y="5949839"/>
                  <a:pt x="4066118" y="5965651"/>
                </a:cubicBezTo>
                <a:close/>
                <a:moveTo>
                  <a:pt x="4028018" y="5994406"/>
                </a:moveTo>
                <a:cubicBezTo>
                  <a:pt x="4028018" y="6002588"/>
                  <a:pt x="4116562" y="6089409"/>
                  <a:pt x="4147080" y="6111155"/>
                </a:cubicBezTo>
                <a:lnTo>
                  <a:pt x="4166130" y="6124728"/>
                </a:lnTo>
                <a:lnTo>
                  <a:pt x="4147423" y="6101077"/>
                </a:lnTo>
                <a:cubicBezTo>
                  <a:pt x="4114810" y="6059862"/>
                  <a:pt x="4043315" y="5986939"/>
                  <a:pt x="4035524" y="5986939"/>
                </a:cubicBezTo>
                <a:cubicBezTo>
                  <a:pt x="4031390" y="5986939"/>
                  <a:pt x="4028018" y="5990301"/>
                  <a:pt x="4028018" y="5994406"/>
                </a:cubicBezTo>
                <a:close/>
                <a:moveTo>
                  <a:pt x="5848226" y="6016933"/>
                </a:moveTo>
                <a:cubicBezTo>
                  <a:pt x="5834853" y="6055291"/>
                  <a:pt x="5834444" y="6053614"/>
                  <a:pt x="5857275" y="6053614"/>
                </a:cubicBezTo>
                <a:cubicBezTo>
                  <a:pt x="5875154" y="6053614"/>
                  <a:pt x="5922484" y="6010866"/>
                  <a:pt x="5923188" y="5994083"/>
                </a:cubicBezTo>
                <a:cubicBezTo>
                  <a:pt x="5923360" y="5990149"/>
                  <a:pt x="5908910" y="5986939"/>
                  <a:pt x="5891089" y="5986939"/>
                </a:cubicBezTo>
                <a:lnTo>
                  <a:pt x="5858685" y="5986939"/>
                </a:lnTo>
                <a:lnTo>
                  <a:pt x="5848226" y="6016933"/>
                </a:lnTo>
                <a:close/>
                <a:moveTo>
                  <a:pt x="5710419" y="6017895"/>
                </a:moveTo>
                <a:cubicBezTo>
                  <a:pt x="5701160" y="6052442"/>
                  <a:pt x="5702380" y="6053614"/>
                  <a:pt x="5747519" y="6053614"/>
                </a:cubicBezTo>
                <a:lnTo>
                  <a:pt x="5790619" y="6053614"/>
                </a:lnTo>
                <a:lnTo>
                  <a:pt x="5799906" y="6029182"/>
                </a:lnTo>
                <a:cubicBezTo>
                  <a:pt x="5805012" y="6015742"/>
                  <a:pt x="5809193" y="6002884"/>
                  <a:pt x="5809193" y="6000607"/>
                </a:cubicBezTo>
                <a:cubicBezTo>
                  <a:pt x="5809193" y="5998331"/>
                  <a:pt x="5788257" y="5996464"/>
                  <a:pt x="5762682" y="5996464"/>
                </a:cubicBezTo>
                <a:lnTo>
                  <a:pt x="5716162" y="5996464"/>
                </a:lnTo>
                <a:lnTo>
                  <a:pt x="5710419" y="6017895"/>
                </a:lnTo>
                <a:close/>
                <a:moveTo>
                  <a:pt x="6244200" y="6027420"/>
                </a:moveTo>
                <a:cubicBezTo>
                  <a:pt x="6231455" y="6044451"/>
                  <a:pt x="6200280" y="6094810"/>
                  <a:pt x="6174925" y="6139339"/>
                </a:cubicBezTo>
                <a:lnTo>
                  <a:pt x="6128814" y="6220301"/>
                </a:lnTo>
                <a:lnTo>
                  <a:pt x="6036393" y="6310789"/>
                </a:lnTo>
                <a:cubicBezTo>
                  <a:pt x="5985558" y="6360557"/>
                  <a:pt x="5917406" y="6424851"/>
                  <a:pt x="5884945" y="6453664"/>
                </a:cubicBezTo>
                <a:cubicBezTo>
                  <a:pt x="5822747" y="6508861"/>
                  <a:pt x="5793162" y="6545580"/>
                  <a:pt x="5802983" y="6555401"/>
                </a:cubicBezTo>
                <a:cubicBezTo>
                  <a:pt x="5808755" y="6561172"/>
                  <a:pt x="5877487" y="6500708"/>
                  <a:pt x="6048356" y="6339555"/>
                </a:cubicBezTo>
                <a:lnTo>
                  <a:pt x="6133996" y="6258792"/>
                </a:lnTo>
                <a:lnTo>
                  <a:pt x="6201128" y="6146502"/>
                </a:lnTo>
                <a:cubicBezTo>
                  <a:pt x="6264041" y="6041279"/>
                  <a:pt x="6285433" y="5996464"/>
                  <a:pt x="6272756" y="5996464"/>
                </a:cubicBezTo>
                <a:cubicBezTo>
                  <a:pt x="6269784" y="5996464"/>
                  <a:pt x="6256935" y="6010390"/>
                  <a:pt x="6244200" y="6027420"/>
                </a:cubicBezTo>
                <a:close/>
                <a:moveTo>
                  <a:pt x="5529796" y="6012342"/>
                </a:moveTo>
                <a:cubicBezTo>
                  <a:pt x="5526301" y="6015828"/>
                  <a:pt x="5523443" y="6028687"/>
                  <a:pt x="5523443" y="6040917"/>
                </a:cubicBezTo>
                <a:lnTo>
                  <a:pt x="5523443" y="6063139"/>
                </a:lnTo>
                <a:lnTo>
                  <a:pt x="5557942" y="6063139"/>
                </a:lnTo>
                <a:lnTo>
                  <a:pt x="5592451" y="6063139"/>
                </a:lnTo>
                <a:lnTo>
                  <a:pt x="5580593" y="6048851"/>
                </a:lnTo>
                <a:lnTo>
                  <a:pt x="5568734" y="6034564"/>
                </a:lnTo>
                <a:lnTo>
                  <a:pt x="5580593" y="6020276"/>
                </a:lnTo>
                <a:lnTo>
                  <a:pt x="5592451" y="6005989"/>
                </a:lnTo>
                <a:lnTo>
                  <a:pt x="5564295" y="6005989"/>
                </a:lnTo>
                <a:cubicBezTo>
                  <a:pt x="5548808" y="6005989"/>
                  <a:pt x="5533282" y="6008846"/>
                  <a:pt x="5529796" y="6012342"/>
                </a:cubicBezTo>
                <a:close/>
                <a:moveTo>
                  <a:pt x="5644506" y="6025039"/>
                </a:moveTo>
                <a:cubicBezTo>
                  <a:pt x="5641525" y="6036441"/>
                  <a:pt x="5631513" y="6044089"/>
                  <a:pt x="5619588" y="6044089"/>
                </a:cubicBezTo>
                <a:cubicBezTo>
                  <a:pt x="5608615" y="6044089"/>
                  <a:pt x="5599643" y="6048375"/>
                  <a:pt x="5599643" y="6053614"/>
                </a:cubicBezTo>
                <a:cubicBezTo>
                  <a:pt x="5599643" y="6070149"/>
                  <a:pt x="5636953" y="6063930"/>
                  <a:pt x="5656793" y="6044089"/>
                </a:cubicBezTo>
                <a:cubicBezTo>
                  <a:pt x="5678967" y="6021915"/>
                  <a:pt x="5681424" y="6005989"/>
                  <a:pt x="5662670" y="6005989"/>
                </a:cubicBezTo>
                <a:cubicBezTo>
                  <a:pt x="5655421" y="6005989"/>
                  <a:pt x="5647249" y="6014562"/>
                  <a:pt x="5644506" y="6025039"/>
                </a:cubicBezTo>
                <a:close/>
                <a:moveTo>
                  <a:pt x="1637243" y="6039384"/>
                </a:moveTo>
                <a:cubicBezTo>
                  <a:pt x="1637243" y="6067682"/>
                  <a:pt x="1856165" y="6323467"/>
                  <a:pt x="1915697" y="6364719"/>
                </a:cubicBezTo>
                <a:cubicBezTo>
                  <a:pt x="1982829" y="6411240"/>
                  <a:pt x="1964722" y="6378169"/>
                  <a:pt x="1869262" y="6279890"/>
                </a:cubicBezTo>
                <a:cubicBezTo>
                  <a:pt x="1817075" y="6226159"/>
                  <a:pt x="1749704" y="6149350"/>
                  <a:pt x="1719558" y="6109192"/>
                </a:cubicBezTo>
                <a:cubicBezTo>
                  <a:pt x="1664903" y="6036421"/>
                  <a:pt x="1637243" y="6012961"/>
                  <a:pt x="1637243" y="6039384"/>
                </a:cubicBezTo>
                <a:close/>
                <a:moveTo>
                  <a:pt x="1441980" y="6063139"/>
                </a:moveTo>
                <a:cubicBezTo>
                  <a:pt x="1450105" y="6078855"/>
                  <a:pt x="1458897" y="6091714"/>
                  <a:pt x="1461516" y="6091714"/>
                </a:cubicBezTo>
                <a:cubicBezTo>
                  <a:pt x="1464135" y="6091714"/>
                  <a:pt x="1459630" y="6078855"/>
                  <a:pt x="1451505" y="6063139"/>
                </a:cubicBezTo>
                <a:cubicBezTo>
                  <a:pt x="1443380" y="6047423"/>
                  <a:pt x="1434589" y="6034564"/>
                  <a:pt x="1431969" y="6034564"/>
                </a:cubicBezTo>
                <a:cubicBezTo>
                  <a:pt x="1429350" y="6034564"/>
                  <a:pt x="1433855" y="6047423"/>
                  <a:pt x="1441980" y="6063139"/>
                </a:cubicBezTo>
                <a:close/>
                <a:moveTo>
                  <a:pt x="3313643" y="6182583"/>
                </a:moveTo>
                <a:cubicBezTo>
                  <a:pt x="3004033" y="6316742"/>
                  <a:pt x="2957132" y="6338449"/>
                  <a:pt x="2963408" y="6344726"/>
                </a:cubicBezTo>
                <a:cubicBezTo>
                  <a:pt x="2965875" y="6347194"/>
                  <a:pt x="3016758" y="6327420"/>
                  <a:pt x="3076480" y="6300778"/>
                </a:cubicBezTo>
                <a:cubicBezTo>
                  <a:pt x="3136192" y="6274137"/>
                  <a:pt x="3253054" y="6224578"/>
                  <a:pt x="3336169" y="6190660"/>
                </a:cubicBezTo>
                <a:cubicBezTo>
                  <a:pt x="3486474" y="6129319"/>
                  <a:pt x="3599393" y="6076598"/>
                  <a:pt x="3599393" y="6067768"/>
                </a:cubicBezTo>
                <a:cubicBezTo>
                  <a:pt x="3599393" y="6059196"/>
                  <a:pt x="3585763" y="6064672"/>
                  <a:pt x="3313643" y="6182583"/>
                </a:cubicBezTo>
                <a:close/>
                <a:moveTo>
                  <a:pt x="5944496" y="6108430"/>
                </a:moveTo>
                <a:cubicBezTo>
                  <a:pt x="5901490" y="6159789"/>
                  <a:pt x="5892137" y="6184697"/>
                  <a:pt x="5921807" y="6168819"/>
                </a:cubicBezTo>
                <a:cubicBezTo>
                  <a:pt x="5944848" y="6156484"/>
                  <a:pt x="5993083" y="6086180"/>
                  <a:pt x="5988320" y="6071873"/>
                </a:cubicBezTo>
                <a:cubicBezTo>
                  <a:pt x="5986244" y="6065663"/>
                  <a:pt x="5966527" y="6082113"/>
                  <a:pt x="5944496" y="6108430"/>
                </a:cubicBezTo>
                <a:close/>
                <a:moveTo>
                  <a:pt x="1419330" y="6120308"/>
                </a:moveTo>
                <a:cubicBezTo>
                  <a:pt x="1448657" y="6172505"/>
                  <a:pt x="1534982" y="6284643"/>
                  <a:pt x="1549575" y="6289501"/>
                </a:cubicBezTo>
                <a:cubicBezTo>
                  <a:pt x="1556118" y="6291682"/>
                  <a:pt x="1528153" y="6246038"/>
                  <a:pt x="1487443" y="6188059"/>
                </a:cubicBezTo>
                <a:cubicBezTo>
                  <a:pt x="1413472" y="6082741"/>
                  <a:pt x="1378858" y="6048318"/>
                  <a:pt x="1419330" y="6120308"/>
                </a:cubicBezTo>
                <a:close/>
                <a:moveTo>
                  <a:pt x="5813041" y="6113145"/>
                </a:moveTo>
                <a:lnTo>
                  <a:pt x="5797363" y="6144101"/>
                </a:lnTo>
                <a:lnTo>
                  <a:pt x="5827090" y="6116126"/>
                </a:lnTo>
                <a:cubicBezTo>
                  <a:pt x="5861056" y="6084161"/>
                  <a:pt x="5861971" y="6082189"/>
                  <a:pt x="5842778" y="6082189"/>
                </a:cubicBezTo>
                <a:cubicBezTo>
                  <a:pt x="5835053" y="6082189"/>
                  <a:pt x="5821670" y="6096115"/>
                  <a:pt x="5813041" y="6113145"/>
                </a:cubicBezTo>
                <a:close/>
                <a:moveTo>
                  <a:pt x="3633502" y="6122546"/>
                </a:moveTo>
                <a:cubicBezTo>
                  <a:pt x="3619062" y="6144578"/>
                  <a:pt x="3580343" y="6248333"/>
                  <a:pt x="3580343" y="6264984"/>
                </a:cubicBezTo>
                <a:cubicBezTo>
                  <a:pt x="3580343" y="6274566"/>
                  <a:pt x="3623929" y="6225226"/>
                  <a:pt x="3654771" y="6180735"/>
                </a:cubicBezTo>
                <a:cubicBezTo>
                  <a:pt x="3679022" y="6145740"/>
                  <a:pt x="3680946" y="6127061"/>
                  <a:pt x="3661943" y="6111298"/>
                </a:cubicBezTo>
                <a:lnTo>
                  <a:pt x="3648294" y="6099963"/>
                </a:lnTo>
                <a:lnTo>
                  <a:pt x="3633502" y="6122546"/>
                </a:lnTo>
                <a:close/>
                <a:moveTo>
                  <a:pt x="6217425" y="6184583"/>
                </a:moveTo>
                <a:cubicBezTo>
                  <a:pt x="6196413" y="6207557"/>
                  <a:pt x="6120127" y="6313456"/>
                  <a:pt x="6100791" y="6346508"/>
                </a:cubicBezTo>
                <a:cubicBezTo>
                  <a:pt x="6096448" y="6353928"/>
                  <a:pt x="6099429" y="6358414"/>
                  <a:pt x="6108687" y="6358414"/>
                </a:cubicBezTo>
                <a:cubicBezTo>
                  <a:pt x="6116869" y="6358414"/>
                  <a:pt x="6142587" y="6331629"/>
                  <a:pt x="6165856" y="6298883"/>
                </a:cubicBezTo>
                <a:cubicBezTo>
                  <a:pt x="6189117" y="6266145"/>
                  <a:pt x="6219111" y="6225902"/>
                  <a:pt x="6232512" y="6209472"/>
                </a:cubicBezTo>
                <a:cubicBezTo>
                  <a:pt x="6273518" y="6159160"/>
                  <a:pt x="6260430" y="6137567"/>
                  <a:pt x="6217425" y="6184583"/>
                </a:cubicBezTo>
                <a:close/>
                <a:moveTo>
                  <a:pt x="1418168" y="6192060"/>
                </a:moveTo>
                <a:cubicBezTo>
                  <a:pt x="1418168" y="6204519"/>
                  <a:pt x="1453458" y="6253534"/>
                  <a:pt x="1557919" y="6386198"/>
                </a:cubicBezTo>
                <a:cubicBezTo>
                  <a:pt x="1559633" y="6388379"/>
                  <a:pt x="1563348" y="6387866"/>
                  <a:pt x="1566158" y="6385046"/>
                </a:cubicBezTo>
                <a:cubicBezTo>
                  <a:pt x="1571177" y="6380036"/>
                  <a:pt x="1431227" y="6186964"/>
                  <a:pt x="1422578" y="6186964"/>
                </a:cubicBezTo>
                <a:cubicBezTo>
                  <a:pt x="1420149" y="6186964"/>
                  <a:pt x="1418168" y="6189260"/>
                  <a:pt x="1418168" y="6192060"/>
                </a:cubicBezTo>
                <a:close/>
                <a:moveTo>
                  <a:pt x="5662574" y="6211558"/>
                </a:moveTo>
                <a:cubicBezTo>
                  <a:pt x="5643563" y="6261087"/>
                  <a:pt x="5685454" y="6269708"/>
                  <a:pt x="5728230" y="6225064"/>
                </a:cubicBezTo>
                <a:lnTo>
                  <a:pt x="5755605" y="6196489"/>
                </a:lnTo>
                <a:lnTo>
                  <a:pt x="5711981" y="6196489"/>
                </a:lnTo>
                <a:lnTo>
                  <a:pt x="5668357" y="6196489"/>
                </a:lnTo>
                <a:lnTo>
                  <a:pt x="5662574" y="6211558"/>
                </a:lnTo>
                <a:close/>
                <a:moveTo>
                  <a:pt x="5472074" y="6221083"/>
                </a:moveTo>
                <a:cubicBezTo>
                  <a:pt x="5464341" y="6241247"/>
                  <a:pt x="5464188" y="6240647"/>
                  <a:pt x="5481257" y="6257725"/>
                </a:cubicBezTo>
                <a:cubicBezTo>
                  <a:pt x="5498459" y="6274918"/>
                  <a:pt x="5571792" y="6278071"/>
                  <a:pt x="5600272" y="6262831"/>
                </a:cubicBezTo>
                <a:cubicBezTo>
                  <a:pt x="5610406" y="6257401"/>
                  <a:pt x="5618693" y="6244542"/>
                  <a:pt x="5618693" y="6234256"/>
                </a:cubicBezTo>
                <a:lnTo>
                  <a:pt x="5618693" y="6215539"/>
                </a:lnTo>
                <a:lnTo>
                  <a:pt x="5594243" y="6215539"/>
                </a:lnTo>
                <a:lnTo>
                  <a:pt x="5569782" y="6215539"/>
                </a:lnTo>
                <a:lnTo>
                  <a:pt x="5575830" y="6234589"/>
                </a:lnTo>
                <a:lnTo>
                  <a:pt x="5581879" y="6253639"/>
                </a:lnTo>
                <a:lnTo>
                  <a:pt x="5559800" y="6253496"/>
                </a:lnTo>
                <a:cubicBezTo>
                  <a:pt x="5530844" y="6253306"/>
                  <a:pt x="5508127" y="6239294"/>
                  <a:pt x="5522424" y="6230455"/>
                </a:cubicBezTo>
                <a:cubicBezTo>
                  <a:pt x="5541874" y="6218435"/>
                  <a:pt x="5533225" y="6206014"/>
                  <a:pt x="5505412" y="6206014"/>
                </a:cubicBezTo>
                <a:cubicBezTo>
                  <a:pt x="5489068" y="6206014"/>
                  <a:pt x="5475504" y="6212148"/>
                  <a:pt x="5472074" y="6221083"/>
                </a:cubicBezTo>
                <a:close/>
                <a:moveTo>
                  <a:pt x="3799446" y="6231875"/>
                </a:moveTo>
                <a:cubicBezTo>
                  <a:pt x="3799466" y="6235989"/>
                  <a:pt x="3806324" y="6277928"/>
                  <a:pt x="3814696" y="6325076"/>
                </a:cubicBezTo>
                <a:cubicBezTo>
                  <a:pt x="3823069" y="6372225"/>
                  <a:pt x="3835622" y="6479381"/>
                  <a:pt x="3842595" y="6563201"/>
                </a:cubicBezTo>
                <a:lnTo>
                  <a:pt x="3855272" y="6715601"/>
                </a:lnTo>
                <a:lnTo>
                  <a:pt x="3850691" y="6506051"/>
                </a:lnTo>
                <a:cubicBezTo>
                  <a:pt x="3845490" y="6268069"/>
                  <a:pt x="3843023" y="6247724"/>
                  <a:pt x="3817696" y="6234170"/>
                </a:cubicBezTo>
                <a:cubicBezTo>
                  <a:pt x="3807638" y="6228798"/>
                  <a:pt x="3799428" y="6227760"/>
                  <a:pt x="3799446" y="6231875"/>
                </a:cubicBezTo>
                <a:close/>
                <a:moveTo>
                  <a:pt x="1447086" y="6313799"/>
                </a:moveTo>
                <a:cubicBezTo>
                  <a:pt x="1446895" y="6323305"/>
                  <a:pt x="1451743" y="6340450"/>
                  <a:pt x="1457858" y="6351899"/>
                </a:cubicBezTo>
                <a:cubicBezTo>
                  <a:pt x="1471012" y="6376512"/>
                  <a:pt x="1571263" y="6510814"/>
                  <a:pt x="1576483" y="6510814"/>
                </a:cubicBezTo>
                <a:cubicBezTo>
                  <a:pt x="1578473" y="6510814"/>
                  <a:pt x="1580093" y="6500527"/>
                  <a:pt x="1580093" y="6487944"/>
                </a:cubicBezTo>
                <a:cubicBezTo>
                  <a:pt x="1580093" y="6467456"/>
                  <a:pt x="1539050" y="6406001"/>
                  <a:pt x="1471336" y="6325076"/>
                </a:cubicBezTo>
                <a:lnTo>
                  <a:pt x="1447429" y="6296501"/>
                </a:lnTo>
                <a:lnTo>
                  <a:pt x="1447086" y="6313799"/>
                </a:lnTo>
                <a:close/>
                <a:moveTo>
                  <a:pt x="3905364" y="6415564"/>
                </a:moveTo>
                <a:cubicBezTo>
                  <a:pt x="3887086" y="6574232"/>
                  <a:pt x="3882057" y="6640154"/>
                  <a:pt x="3888724" y="6633887"/>
                </a:cubicBezTo>
                <a:cubicBezTo>
                  <a:pt x="3896325" y="6626733"/>
                  <a:pt x="3925186" y="6352461"/>
                  <a:pt x="3921100" y="6326134"/>
                </a:cubicBezTo>
                <a:cubicBezTo>
                  <a:pt x="3919385" y="6315075"/>
                  <a:pt x="3912308" y="6355318"/>
                  <a:pt x="3905364" y="6415564"/>
                </a:cubicBezTo>
                <a:close/>
                <a:moveTo>
                  <a:pt x="6109240" y="6426042"/>
                </a:moveTo>
                <a:cubicBezTo>
                  <a:pt x="6057472" y="6484192"/>
                  <a:pt x="5987187" y="6559020"/>
                  <a:pt x="5953040" y="6592339"/>
                </a:cubicBezTo>
                <a:cubicBezTo>
                  <a:pt x="5885488" y="6658251"/>
                  <a:pt x="5880916" y="6683359"/>
                  <a:pt x="5944629" y="6638582"/>
                </a:cubicBezTo>
                <a:cubicBezTo>
                  <a:pt x="5989415" y="6607102"/>
                  <a:pt x="6218768" y="6350832"/>
                  <a:pt x="6218768" y="6332268"/>
                </a:cubicBezTo>
                <a:cubicBezTo>
                  <a:pt x="6218768" y="6307751"/>
                  <a:pt x="6201032" y="6322933"/>
                  <a:pt x="6109240" y="6426042"/>
                </a:cubicBezTo>
                <a:close/>
                <a:moveTo>
                  <a:pt x="3970858" y="6340650"/>
                </a:moveTo>
                <a:cubicBezTo>
                  <a:pt x="3970849" y="6342564"/>
                  <a:pt x="3964362" y="6380560"/>
                  <a:pt x="3956447" y="6425089"/>
                </a:cubicBezTo>
                <a:cubicBezTo>
                  <a:pt x="3943922" y="6495526"/>
                  <a:pt x="3904193" y="6815195"/>
                  <a:pt x="3904193" y="6845542"/>
                </a:cubicBezTo>
                <a:lnTo>
                  <a:pt x="3904193" y="6856486"/>
                </a:lnTo>
                <a:lnTo>
                  <a:pt x="4020874" y="6851199"/>
                </a:lnTo>
                <a:cubicBezTo>
                  <a:pt x="4085044" y="6848294"/>
                  <a:pt x="4176132" y="6840960"/>
                  <a:pt x="4223281" y="6834912"/>
                </a:cubicBezTo>
                <a:cubicBezTo>
                  <a:pt x="4334609" y="6820605"/>
                  <a:pt x="4628188" y="6765351"/>
                  <a:pt x="4627760" y="6758778"/>
                </a:cubicBezTo>
                <a:cubicBezTo>
                  <a:pt x="4627569" y="6755987"/>
                  <a:pt x="4592212" y="6732594"/>
                  <a:pt x="4549178" y="6706810"/>
                </a:cubicBezTo>
                <a:cubicBezTo>
                  <a:pt x="4461396" y="6654194"/>
                  <a:pt x="4199706" y="6487087"/>
                  <a:pt x="3992299" y="6351213"/>
                </a:cubicBezTo>
                <a:cubicBezTo>
                  <a:pt x="3980517" y="6343488"/>
                  <a:pt x="3970858" y="6338735"/>
                  <a:pt x="3970858" y="6340650"/>
                </a:cubicBezTo>
                <a:close/>
                <a:moveTo>
                  <a:pt x="5428193" y="6359843"/>
                </a:moveTo>
                <a:cubicBezTo>
                  <a:pt x="5394141" y="6364529"/>
                  <a:pt x="5348059" y="6370672"/>
                  <a:pt x="5325799" y="6373501"/>
                </a:cubicBezTo>
                <a:cubicBezTo>
                  <a:pt x="5303539" y="6376321"/>
                  <a:pt x="5285318" y="6382655"/>
                  <a:pt x="5285318" y="6387570"/>
                </a:cubicBezTo>
                <a:cubicBezTo>
                  <a:pt x="5285318" y="6408554"/>
                  <a:pt x="5514528" y="6385103"/>
                  <a:pt x="5558333" y="6359643"/>
                </a:cubicBezTo>
                <a:lnTo>
                  <a:pt x="5575830" y="6349470"/>
                </a:lnTo>
                <a:lnTo>
                  <a:pt x="5532968" y="6350394"/>
                </a:lnTo>
                <a:cubicBezTo>
                  <a:pt x="5509394" y="6350899"/>
                  <a:pt x="5462245" y="6355157"/>
                  <a:pt x="5428193" y="6359843"/>
                </a:cubicBezTo>
                <a:close/>
                <a:moveTo>
                  <a:pt x="3781120" y="6373492"/>
                </a:moveTo>
                <a:cubicBezTo>
                  <a:pt x="3781577" y="6384588"/>
                  <a:pt x="3783835" y="6386846"/>
                  <a:pt x="3786873" y="6379254"/>
                </a:cubicBezTo>
                <a:cubicBezTo>
                  <a:pt x="3789626" y="6372378"/>
                  <a:pt x="3789283" y="6364158"/>
                  <a:pt x="3786121" y="6360995"/>
                </a:cubicBezTo>
                <a:cubicBezTo>
                  <a:pt x="3782959" y="6357833"/>
                  <a:pt x="3780711" y="6363453"/>
                  <a:pt x="3781120" y="6373492"/>
                </a:cubicBezTo>
                <a:close/>
                <a:moveTo>
                  <a:pt x="2432580" y="6391056"/>
                </a:moveTo>
                <a:lnTo>
                  <a:pt x="2356380" y="6412450"/>
                </a:lnTo>
                <a:lnTo>
                  <a:pt x="2353418" y="6437329"/>
                </a:lnTo>
                <a:lnTo>
                  <a:pt x="2350446" y="6462208"/>
                </a:lnTo>
                <a:lnTo>
                  <a:pt x="2388756" y="6481744"/>
                </a:lnTo>
                <a:cubicBezTo>
                  <a:pt x="2409825" y="6492498"/>
                  <a:pt x="2428608" y="6501289"/>
                  <a:pt x="2430494" y="6501289"/>
                </a:cubicBezTo>
                <a:cubicBezTo>
                  <a:pt x="2435390" y="6501289"/>
                  <a:pt x="2532593" y="6379207"/>
                  <a:pt x="2532593" y="6373054"/>
                </a:cubicBezTo>
                <a:cubicBezTo>
                  <a:pt x="2532593" y="6364882"/>
                  <a:pt x="2513695" y="6368282"/>
                  <a:pt x="2432580" y="6391056"/>
                </a:cubicBezTo>
                <a:close/>
                <a:moveTo>
                  <a:pt x="1813760" y="6398628"/>
                </a:moveTo>
                <a:cubicBezTo>
                  <a:pt x="1819104" y="6412573"/>
                  <a:pt x="1900276" y="6486535"/>
                  <a:pt x="1946805" y="6519863"/>
                </a:cubicBezTo>
                <a:lnTo>
                  <a:pt x="1965855" y="6533512"/>
                </a:lnTo>
                <a:lnTo>
                  <a:pt x="1946805" y="6514272"/>
                </a:lnTo>
                <a:cubicBezTo>
                  <a:pt x="1884817" y="6451673"/>
                  <a:pt x="1808731" y="6385541"/>
                  <a:pt x="1813760" y="6398628"/>
                </a:cubicBezTo>
                <a:close/>
                <a:moveTo>
                  <a:pt x="5925541" y="6525940"/>
                </a:moveTo>
                <a:cubicBezTo>
                  <a:pt x="5845778" y="6602359"/>
                  <a:pt x="5782951" y="6668805"/>
                  <a:pt x="5785914" y="6673596"/>
                </a:cubicBezTo>
                <a:cubicBezTo>
                  <a:pt x="5795487" y="6689094"/>
                  <a:pt x="5824128" y="6666024"/>
                  <a:pt x="5956202" y="6536446"/>
                </a:cubicBezTo>
                <a:cubicBezTo>
                  <a:pt x="6072026" y="6422812"/>
                  <a:pt x="6101210" y="6386989"/>
                  <a:pt x="6077989" y="6386989"/>
                </a:cubicBezTo>
                <a:cubicBezTo>
                  <a:pt x="6073902" y="6386989"/>
                  <a:pt x="6005303" y="6449511"/>
                  <a:pt x="5925541" y="6525940"/>
                </a:cubicBezTo>
                <a:close/>
                <a:moveTo>
                  <a:pt x="3792150" y="6420326"/>
                </a:moveTo>
                <a:cubicBezTo>
                  <a:pt x="3792150" y="6436043"/>
                  <a:pt x="3795417" y="6461760"/>
                  <a:pt x="3799418" y="6477476"/>
                </a:cubicBezTo>
                <a:lnTo>
                  <a:pt x="3806685" y="6506051"/>
                </a:lnTo>
                <a:lnTo>
                  <a:pt x="3806685" y="6477476"/>
                </a:lnTo>
                <a:cubicBezTo>
                  <a:pt x="3806685" y="6461760"/>
                  <a:pt x="3803418" y="6436043"/>
                  <a:pt x="3799418" y="6420326"/>
                </a:cubicBezTo>
                <a:lnTo>
                  <a:pt x="3792150" y="6391751"/>
                </a:lnTo>
                <a:lnTo>
                  <a:pt x="3792150" y="6420326"/>
                </a:lnTo>
                <a:close/>
                <a:moveTo>
                  <a:pt x="2013909" y="6435319"/>
                </a:moveTo>
                <a:cubicBezTo>
                  <a:pt x="2017385" y="6440938"/>
                  <a:pt x="2049342" y="6464199"/>
                  <a:pt x="2084918" y="6487001"/>
                </a:cubicBezTo>
                <a:cubicBezTo>
                  <a:pt x="2120494" y="6509804"/>
                  <a:pt x="2152641" y="6533379"/>
                  <a:pt x="2156355" y="6539389"/>
                </a:cubicBezTo>
                <a:cubicBezTo>
                  <a:pt x="2166595" y="6555953"/>
                  <a:pt x="2284438" y="6629381"/>
                  <a:pt x="2369096" y="6671948"/>
                </a:cubicBezTo>
                <a:cubicBezTo>
                  <a:pt x="2484987" y="6730213"/>
                  <a:pt x="2759993" y="6849790"/>
                  <a:pt x="2817152" y="6866763"/>
                </a:cubicBezTo>
                <a:cubicBezTo>
                  <a:pt x="2902210" y="6892024"/>
                  <a:pt x="2909726" y="6866468"/>
                  <a:pt x="2825372" y="6838817"/>
                </a:cubicBezTo>
                <a:cubicBezTo>
                  <a:pt x="2797931" y="6829816"/>
                  <a:pt x="2701271" y="6790658"/>
                  <a:pt x="2610565" y="6751787"/>
                </a:cubicBezTo>
                <a:cubicBezTo>
                  <a:pt x="2451411" y="6683588"/>
                  <a:pt x="2335101" y="6620180"/>
                  <a:pt x="2212172" y="6534589"/>
                </a:cubicBezTo>
                <a:cubicBezTo>
                  <a:pt x="2103577" y="6458979"/>
                  <a:pt x="1994906" y="6404563"/>
                  <a:pt x="2013909" y="6435319"/>
                </a:cubicBezTo>
                <a:close/>
                <a:moveTo>
                  <a:pt x="1491444" y="6473581"/>
                </a:moveTo>
                <a:cubicBezTo>
                  <a:pt x="1510065" y="6505432"/>
                  <a:pt x="1616174" y="6634639"/>
                  <a:pt x="1623717" y="6634639"/>
                </a:cubicBezTo>
                <a:cubicBezTo>
                  <a:pt x="1632614" y="6634639"/>
                  <a:pt x="1603372" y="6590424"/>
                  <a:pt x="1546755" y="6518262"/>
                </a:cubicBezTo>
                <a:cubicBezTo>
                  <a:pt x="1487957" y="6443301"/>
                  <a:pt x="1461049" y="6421575"/>
                  <a:pt x="1491444" y="6473581"/>
                </a:cubicBezTo>
                <a:close/>
                <a:moveTo>
                  <a:pt x="6126318" y="6512757"/>
                </a:moveTo>
                <a:cubicBezTo>
                  <a:pt x="6105278" y="6540503"/>
                  <a:pt x="6059615" y="6593844"/>
                  <a:pt x="6024830" y="6631295"/>
                </a:cubicBezTo>
                <a:cubicBezTo>
                  <a:pt x="5990054" y="6668748"/>
                  <a:pt x="5961593" y="6701962"/>
                  <a:pt x="5961593" y="6705114"/>
                </a:cubicBezTo>
                <a:cubicBezTo>
                  <a:pt x="5961593" y="6726593"/>
                  <a:pt x="5998550" y="6699828"/>
                  <a:pt x="6061920" y="6632458"/>
                </a:cubicBezTo>
                <a:cubicBezTo>
                  <a:pt x="6150902" y="6537874"/>
                  <a:pt x="6187602" y="6485363"/>
                  <a:pt x="6174134" y="6471895"/>
                </a:cubicBezTo>
                <a:cubicBezTo>
                  <a:pt x="6167724" y="6465485"/>
                  <a:pt x="6151940" y="6478962"/>
                  <a:pt x="6126318" y="6512757"/>
                </a:cubicBezTo>
                <a:close/>
                <a:moveTo>
                  <a:pt x="1993573" y="6509423"/>
                </a:moveTo>
                <a:cubicBezTo>
                  <a:pt x="1996983" y="6514938"/>
                  <a:pt x="2013566" y="6529035"/>
                  <a:pt x="2030435" y="6540751"/>
                </a:cubicBezTo>
                <a:lnTo>
                  <a:pt x="2061105" y="6562039"/>
                </a:lnTo>
                <a:lnTo>
                  <a:pt x="2042160" y="6540303"/>
                </a:lnTo>
                <a:cubicBezTo>
                  <a:pt x="2021529" y="6516634"/>
                  <a:pt x="1982819" y="6492031"/>
                  <a:pt x="1993573" y="6509423"/>
                </a:cubicBezTo>
                <a:close/>
                <a:moveTo>
                  <a:pt x="2604030" y="6534274"/>
                </a:moveTo>
                <a:lnTo>
                  <a:pt x="2518305" y="6555620"/>
                </a:lnTo>
                <a:lnTo>
                  <a:pt x="2559110" y="6576441"/>
                </a:lnTo>
                <a:cubicBezTo>
                  <a:pt x="2581551" y="6587891"/>
                  <a:pt x="2610022" y="6601101"/>
                  <a:pt x="2622376" y="6605797"/>
                </a:cubicBezTo>
                <a:lnTo>
                  <a:pt x="2644826" y="6614332"/>
                </a:lnTo>
                <a:lnTo>
                  <a:pt x="2674439" y="6566707"/>
                </a:lnTo>
                <a:cubicBezTo>
                  <a:pt x="2690717" y="6540503"/>
                  <a:pt x="2704043" y="6517215"/>
                  <a:pt x="2704043" y="6514948"/>
                </a:cubicBezTo>
                <a:cubicBezTo>
                  <a:pt x="2704043" y="6509442"/>
                  <a:pt x="2702833" y="6509681"/>
                  <a:pt x="2604030" y="6534274"/>
                </a:cubicBezTo>
                <a:close/>
                <a:moveTo>
                  <a:pt x="1899180" y="6563011"/>
                </a:moveTo>
                <a:cubicBezTo>
                  <a:pt x="1914897" y="6576737"/>
                  <a:pt x="1936328" y="6592653"/>
                  <a:pt x="1946805" y="6598396"/>
                </a:cubicBezTo>
                <a:lnTo>
                  <a:pt x="1965855" y="6608836"/>
                </a:lnTo>
                <a:lnTo>
                  <a:pt x="1949825" y="6590786"/>
                </a:lnTo>
                <a:cubicBezTo>
                  <a:pt x="1941005" y="6580851"/>
                  <a:pt x="1919573" y="6564926"/>
                  <a:pt x="1902200" y="6555401"/>
                </a:cubicBezTo>
                <a:lnTo>
                  <a:pt x="1870605" y="6538074"/>
                </a:lnTo>
                <a:lnTo>
                  <a:pt x="1899180" y="6563011"/>
                </a:lnTo>
                <a:close/>
                <a:moveTo>
                  <a:pt x="5600862" y="6674101"/>
                </a:moveTo>
                <a:cubicBezTo>
                  <a:pt x="5521614" y="6727651"/>
                  <a:pt x="5456768" y="6777257"/>
                  <a:pt x="5456768" y="6784344"/>
                </a:cubicBezTo>
                <a:lnTo>
                  <a:pt x="5456768" y="6797231"/>
                </a:lnTo>
                <a:lnTo>
                  <a:pt x="5478199" y="6785858"/>
                </a:lnTo>
                <a:cubicBezTo>
                  <a:pt x="5524310" y="6761388"/>
                  <a:pt x="5719706" y="6626485"/>
                  <a:pt x="5736908" y="6607254"/>
                </a:cubicBezTo>
                <a:cubicBezTo>
                  <a:pt x="5777189" y="6562192"/>
                  <a:pt x="5738022" y="6581442"/>
                  <a:pt x="5600862" y="6674101"/>
                </a:cubicBezTo>
                <a:close/>
                <a:moveTo>
                  <a:pt x="6086466" y="6655822"/>
                </a:moveTo>
                <a:cubicBezTo>
                  <a:pt x="6009685" y="6742129"/>
                  <a:pt x="6027211" y="6758083"/>
                  <a:pt x="6106335" y="6673901"/>
                </a:cubicBezTo>
                <a:cubicBezTo>
                  <a:pt x="6155627" y="6621457"/>
                  <a:pt x="6174953" y="6586652"/>
                  <a:pt x="6154474" y="6587205"/>
                </a:cubicBezTo>
                <a:cubicBezTo>
                  <a:pt x="6150541" y="6587309"/>
                  <a:pt x="6119946" y="6618189"/>
                  <a:pt x="6086466" y="6655822"/>
                </a:cubicBezTo>
                <a:close/>
                <a:moveTo>
                  <a:pt x="1580093" y="6641144"/>
                </a:moveTo>
                <a:cubicBezTo>
                  <a:pt x="1580093" y="6646202"/>
                  <a:pt x="1595095" y="6671434"/>
                  <a:pt x="1613430" y="6697227"/>
                </a:cubicBezTo>
                <a:cubicBezTo>
                  <a:pt x="1631766" y="6723012"/>
                  <a:pt x="1646730" y="6737699"/>
                  <a:pt x="1646673" y="6729860"/>
                </a:cubicBezTo>
                <a:cubicBezTo>
                  <a:pt x="1646625" y="6722021"/>
                  <a:pt x="1631623" y="6696780"/>
                  <a:pt x="1613335" y="6673777"/>
                </a:cubicBezTo>
                <a:cubicBezTo>
                  <a:pt x="1595057" y="6650775"/>
                  <a:pt x="1580093" y="6636096"/>
                  <a:pt x="1580093" y="6641144"/>
                </a:cubicBezTo>
                <a:close/>
                <a:moveTo>
                  <a:pt x="1839420" y="6649632"/>
                </a:moveTo>
                <a:cubicBezTo>
                  <a:pt x="1848469" y="6659099"/>
                  <a:pt x="1858480" y="6664233"/>
                  <a:pt x="1861671" y="6661033"/>
                </a:cubicBezTo>
                <a:cubicBezTo>
                  <a:pt x="1864862" y="6657842"/>
                  <a:pt x="1857461" y="6650098"/>
                  <a:pt x="1845231" y="6643821"/>
                </a:cubicBezTo>
                <a:lnTo>
                  <a:pt x="1822980" y="6632410"/>
                </a:lnTo>
                <a:lnTo>
                  <a:pt x="1839420" y="6649632"/>
                </a:lnTo>
                <a:close/>
                <a:moveTo>
                  <a:pt x="1917659" y="6709915"/>
                </a:moveTo>
                <a:cubicBezTo>
                  <a:pt x="1926660" y="6724488"/>
                  <a:pt x="2009223" y="6780181"/>
                  <a:pt x="2014290" y="6775113"/>
                </a:cubicBezTo>
                <a:cubicBezTo>
                  <a:pt x="2016623" y="6772780"/>
                  <a:pt x="1994421" y="6754864"/>
                  <a:pt x="1964941" y="6735299"/>
                </a:cubicBezTo>
                <a:cubicBezTo>
                  <a:pt x="1935471" y="6715725"/>
                  <a:pt x="1914192" y="6704305"/>
                  <a:pt x="1917659" y="6709915"/>
                </a:cubicBezTo>
                <a:close/>
                <a:moveTo>
                  <a:pt x="5742156" y="6770370"/>
                </a:moveTo>
                <a:lnTo>
                  <a:pt x="5699655" y="6791801"/>
                </a:lnTo>
                <a:lnTo>
                  <a:pt x="5693855" y="6829901"/>
                </a:lnTo>
                <a:cubicBezTo>
                  <a:pt x="5690654" y="6850856"/>
                  <a:pt x="5681015" y="6883937"/>
                  <a:pt x="5672424" y="6903415"/>
                </a:cubicBezTo>
                <a:cubicBezTo>
                  <a:pt x="5663823" y="6922894"/>
                  <a:pt x="5657098" y="6946469"/>
                  <a:pt x="5657460" y="6955803"/>
                </a:cubicBezTo>
                <a:cubicBezTo>
                  <a:pt x="5657831" y="6965137"/>
                  <a:pt x="5664403" y="6955641"/>
                  <a:pt x="5672071" y="6934696"/>
                </a:cubicBezTo>
                <a:cubicBezTo>
                  <a:pt x="5679729" y="6913760"/>
                  <a:pt x="5692293" y="6890338"/>
                  <a:pt x="5699970" y="6882651"/>
                </a:cubicBezTo>
                <a:lnTo>
                  <a:pt x="5713943" y="6868677"/>
                </a:lnTo>
                <a:lnTo>
                  <a:pt x="5713943" y="6881165"/>
                </a:lnTo>
                <a:cubicBezTo>
                  <a:pt x="5713943" y="6888033"/>
                  <a:pt x="5707114" y="6917122"/>
                  <a:pt x="5698770" y="6945820"/>
                </a:cubicBezTo>
                <a:cubicBezTo>
                  <a:pt x="5679225" y="7013077"/>
                  <a:pt x="5686521" y="7020154"/>
                  <a:pt x="5712048" y="6958717"/>
                </a:cubicBezTo>
                <a:cubicBezTo>
                  <a:pt x="5722992" y="6932400"/>
                  <a:pt x="5736460" y="6910864"/>
                  <a:pt x="5741994" y="6910864"/>
                </a:cubicBezTo>
                <a:cubicBezTo>
                  <a:pt x="5755138" y="6910864"/>
                  <a:pt x="5754672" y="6919932"/>
                  <a:pt x="5739232" y="6964433"/>
                </a:cubicBezTo>
                <a:cubicBezTo>
                  <a:pt x="5720220" y="7019201"/>
                  <a:pt x="5712562" y="7065236"/>
                  <a:pt x="5723611" y="7058416"/>
                </a:cubicBezTo>
                <a:cubicBezTo>
                  <a:pt x="5728773" y="7055225"/>
                  <a:pt x="5732993" y="7044157"/>
                  <a:pt x="5732993" y="7033813"/>
                </a:cubicBezTo>
                <a:cubicBezTo>
                  <a:pt x="5732993" y="6978749"/>
                  <a:pt x="5816518" y="6877269"/>
                  <a:pt x="5910158" y="6818557"/>
                </a:cubicBezTo>
                <a:lnTo>
                  <a:pt x="5928255" y="6807213"/>
                </a:lnTo>
                <a:lnTo>
                  <a:pt x="5911587" y="6806651"/>
                </a:lnTo>
                <a:cubicBezTo>
                  <a:pt x="5902424" y="6806337"/>
                  <a:pt x="5894918" y="6801803"/>
                  <a:pt x="5894918" y="6796564"/>
                </a:cubicBezTo>
                <a:cubicBezTo>
                  <a:pt x="5894918" y="6783419"/>
                  <a:pt x="5917244" y="6784601"/>
                  <a:pt x="5931113" y="6798469"/>
                </a:cubicBezTo>
                <a:lnTo>
                  <a:pt x="5942543" y="6809899"/>
                </a:lnTo>
                <a:lnTo>
                  <a:pt x="5942543" y="6798002"/>
                </a:lnTo>
                <a:cubicBezTo>
                  <a:pt x="5942543" y="6780257"/>
                  <a:pt x="5867076" y="6749387"/>
                  <a:pt x="5823119" y="6749149"/>
                </a:cubicBezTo>
                <a:cubicBezTo>
                  <a:pt x="5801792" y="6749034"/>
                  <a:pt x="5765721" y="6758483"/>
                  <a:pt x="5742156" y="6770370"/>
                </a:cubicBezTo>
                <a:close/>
                <a:moveTo>
                  <a:pt x="3856568" y="6815052"/>
                </a:moveTo>
                <a:cubicBezTo>
                  <a:pt x="3856568" y="6836312"/>
                  <a:pt x="3860854" y="6853714"/>
                  <a:pt x="3866093" y="6853714"/>
                </a:cubicBezTo>
                <a:cubicBezTo>
                  <a:pt x="3871332" y="6853714"/>
                  <a:pt x="3875618" y="6838969"/>
                  <a:pt x="3875618" y="6820939"/>
                </a:cubicBezTo>
                <a:cubicBezTo>
                  <a:pt x="3875618" y="6802908"/>
                  <a:pt x="3871332" y="6785515"/>
                  <a:pt x="3866093" y="6782276"/>
                </a:cubicBezTo>
                <a:cubicBezTo>
                  <a:pt x="3860340" y="6778724"/>
                  <a:pt x="3856568" y="6791706"/>
                  <a:pt x="3856568" y="6815052"/>
                </a:cubicBezTo>
                <a:close/>
                <a:moveTo>
                  <a:pt x="5753948" y="6798469"/>
                </a:moveTo>
                <a:cubicBezTo>
                  <a:pt x="5740432" y="6811985"/>
                  <a:pt x="5738574" y="6853714"/>
                  <a:pt x="5751481" y="6853714"/>
                </a:cubicBezTo>
                <a:cubicBezTo>
                  <a:pt x="5762616" y="6853714"/>
                  <a:pt x="5766778" y="6846456"/>
                  <a:pt x="5774722" y="6813233"/>
                </a:cubicBezTo>
                <a:cubicBezTo>
                  <a:pt x="5781342" y="6785505"/>
                  <a:pt x="5772903" y="6779514"/>
                  <a:pt x="5753948" y="6798469"/>
                </a:cubicBezTo>
                <a:close/>
                <a:moveTo>
                  <a:pt x="6101773" y="6816776"/>
                </a:moveTo>
                <a:cubicBezTo>
                  <a:pt x="6047899" y="6844303"/>
                  <a:pt x="6006141" y="6845827"/>
                  <a:pt x="6042937" y="6818919"/>
                </a:cubicBezTo>
                <a:lnTo>
                  <a:pt x="6060481" y="6806089"/>
                </a:lnTo>
                <a:lnTo>
                  <a:pt x="6046242" y="6806089"/>
                </a:lnTo>
                <a:cubicBezTo>
                  <a:pt x="6018400" y="6806089"/>
                  <a:pt x="5943086" y="6862848"/>
                  <a:pt x="5917368" y="6903216"/>
                </a:cubicBezTo>
                <a:cubicBezTo>
                  <a:pt x="5886450" y="6951717"/>
                  <a:pt x="5847074" y="6996589"/>
                  <a:pt x="5835425" y="6996589"/>
                </a:cubicBezTo>
                <a:cubicBezTo>
                  <a:pt x="5830853" y="6996589"/>
                  <a:pt x="5830148" y="6991236"/>
                  <a:pt x="5833844" y="6984683"/>
                </a:cubicBezTo>
                <a:lnTo>
                  <a:pt x="5840559" y="6972776"/>
                </a:lnTo>
                <a:lnTo>
                  <a:pt x="5828900" y="6983520"/>
                </a:lnTo>
                <a:cubicBezTo>
                  <a:pt x="5822490" y="6989426"/>
                  <a:pt x="5813574" y="7008714"/>
                  <a:pt x="5809098" y="7026383"/>
                </a:cubicBezTo>
                <a:cubicBezTo>
                  <a:pt x="5804621" y="7044042"/>
                  <a:pt x="5798229" y="7069217"/>
                  <a:pt x="5794896" y="7082314"/>
                </a:cubicBezTo>
                <a:lnTo>
                  <a:pt x="5788828" y="7106126"/>
                </a:lnTo>
                <a:lnTo>
                  <a:pt x="5799601" y="7089258"/>
                </a:lnTo>
                <a:cubicBezTo>
                  <a:pt x="5805516" y="7079980"/>
                  <a:pt x="5813860" y="7074551"/>
                  <a:pt x="5818137" y="7077199"/>
                </a:cubicBezTo>
                <a:cubicBezTo>
                  <a:pt x="5822423" y="7079837"/>
                  <a:pt x="5837215" y="7064931"/>
                  <a:pt x="5851027" y="7044062"/>
                </a:cubicBezTo>
                <a:cubicBezTo>
                  <a:pt x="5882812" y="6996027"/>
                  <a:pt x="5900042" y="6994694"/>
                  <a:pt x="5879926" y="7041833"/>
                </a:cubicBezTo>
                <a:cubicBezTo>
                  <a:pt x="5852322" y="7106526"/>
                  <a:pt x="5849722" y="7115185"/>
                  <a:pt x="5842816" y="7165658"/>
                </a:cubicBezTo>
                <a:cubicBezTo>
                  <a:pt x="5838168" y="7199671"/>
                  <a:pt x="5839311" y="7215664"/>
                  <a:pt x="5846397" y="7215664"/>
                </a:cubicBezTo>
                <a:cubicBezTo>
                  <a:pt x="5852131" y="7215664"/>
                  <a:pt x="5856818" y="7208444"/>
                  <a:pt x="5856818" y="7199624"/>
                </a:cubicBezTo>
                <a:cubicBezTo>
                  <a:pt x="5856818" y="7142855"/>
                  <a:pt x="5918940" y="7008162"/>
                  <a:pt x="5936913" y="7025945"/>
                </a:cubicBezTo>
                <a:cubicBezTo>
                  <a:pt x="5939990" y="7028993"/>
                  <a:pt x="5931913" y="7057578"/>
                  <a:pt x="5918949" y="7089468"/>
                </a:cubicBezTo>
                <a:cubicBezTo>
                  <a:pt x="5905996" y="7121357"/>
                  <a:pt x="5892489" y="7165601"/>
                  <a:pt x="5888936" y="7187775"/>
                </a:cubicBezTo>
                <a:lnTo>
                  <a:pt x="5882488" y="7228104"/>
                </a:lnTo>
                <a:lnTo>
                  <a:pt x="5893470" y="7221322"/>
                </a:lnTo>
                <a:cubicBezTo>
                  <a:pt x="5899499" y="7217588"/>
                  <a:pt x="5904633" y="7203005"/>
                  <a:pt x="5904862" y="7188909"/>
                </a:cubicBezTo>
                <a:cubicBezTo>
                  <a:pt x="5905672" y="7138997"/>
                  <a:pt x="5952954" y="7037746"/>
                  <a:pt x="5970404" y="7048539"/>
                </a:cubicBezTo>
                <a:cubicBezTo>
                  <a:pt x="5974795" y="7051244"/>
                  <a:pt x="5968175" y="7081581"/>
                  <a:pt x="5955697" y="7115947"/>
                </a:cubicBezTo>
                <a:cubicBezTo>
                  <a:pt x="5932380" y="7180174"/>
                  <a:pt x="5927179" y="7229799"/>
                  <a:pt x="5941400" y="7252230"/>
                </a:cubicBezTo>
                <a:cubicBezTo>
                  <a:pt x="5946696" y="7260603"/>
                  <a:pt x="5951077" y="7249135"/>
                  <a:pt x="5954116" y="7218893"/>
                </a:cubicBezTo>
                <a:cubicBezTo>
                  <a:pt x="5960088" y="7159561"/>
                  <a:pt x="5991816" y="7093363"/>
                  <a:pt x="6034983" y="7050195"/>
                </a:cubicBezTo>
                <a:cubicBezTo>
                  <a:pt x="6088752" y="6996437"/>
                  <a:pt x="6138653" y="6989769"/>
                  <a:pt x="6096419" y="7041985"/>
                </a:cubicBezTo>
                <a:cubicBezTo>
                  <a:pt x="6062501" y="7083933"/>
                  <a:pt x="6018743" y="7151894"/>
                  <a:pt x="6018743" y="7162629"/>
                </a:cubicBezTo>
                <a:cubicBezTo>
                  <a:pt x="6018743" y="7168087"/>
                  <a:pt x="6033516" y="7150608"/>
                  <a:pt x="6051576" y="7123796"/>
                </a:cubicBezTo>
                <a:cubicBezTo>
                  <a:pt x="6071597" y="7094059"/>
                  <a:pt x="6107326" y="7059740"/>
                  <a:pt x="6143149" y="7035813"/>
                </a:cubicBezTo>
                <a:lnTo>
                  <a:pt x="6201890" y="6996589"/>
                </a:lnTo>
                <a:lnTo>
                  <a:pt x="6246733" y="6996589"/>
                </a:lnTo>
                <a:cubicBezTo>
                  <a:pt x="6308979" y="6996589"/>
                  <a:pt x="6375949" y="7021535"/>
                  <a:pt x="6404372" y="7055320"/>
                </a:cubicBezTo>
                <a:cubicBezTo>
                  <a:pt x="6417545" y="7070970"/>
                  <a:pt x="6428289" y="7080228"/>
                  <a:pt x="6428251" y="7075904"/>
                </a:cubicBezTo>
                <a:cubicBezTo>
                  <a:pt x="6428128" y="7059920"/>
                  <a:pt x="6389885" y="7009981"/>
                  <a:pt x="6354852" y="6980063"/>
                </a:cubicBezTo>
                <a:lnTo>
                  <a:pt x="6318780" y="6949250"/>
                </a:lnTo>
                <a:lnTo>
                  <a:pt x="6340850" y="6949107"/>
                </a:lnTo>
                <a:cubicBezTo>
                  <a:pt x="6385979" y="6948812"/>
                  <a:pt x="6434328" y="7002752"/>
                  <a:pt x="6460255" y="7082314"/>
                </a:cubicBezTo>
                <a:cubicBezTo>
                  <a:pt x="6462817" y="7090172"/>
                  <a:pt x="6465161" y="7081599"/>
                  <a:pt x="6465456" y="7063264"/>
                </a:cubicBezTo>
                <a:cubicBezTo>
                  <a:pt x="6467113" y="6961308"/>
                  <a:pt x="6353614" y="6842398"/>
                  <a:pt x="6220397" y="6806527"/>
                </a:cubicBezTo>
                <a:cubicBezTo>
                  <a:pt x="6197889" y="6800469"/>
                  <a:pt x="6174391" y="6793963"/>
                  <a:pt x="6168162" y="6792068"/>
                </a:cubicBezTo>
                <a:cubicBezTo>
                  <a:pt x="6161942" y="6790182"/>
                  <a:pt x="6132071" y="6801298"/>
                  <a:pt x="6101773" y="6816776"/>
                </a:cubicBezTo>
                <a:close/>
                <a:moveTo>
                  <a:pt x="5204355" y="6834664"/>
                </a:moveTo>
                <a:cubicBezTo>
                  <a:pt x="5201117" y="6839903"/>
                  <a:pt x="5202755" y="6844189"/>
                  <a:pt x="5207994" y="6844189"/>
                </a:cubicBezTo>
                <a:cubicBezTo>
                  <a:pt x="5213233" y="6844189"/>
                  <a:pt x="5220167" y="6839903"/>
                  <a:pt x="5223405" y="6834664"/>
                </a:cubicBezTo>
                <a:cubicBezTo>
                  <a:pt x="5226644" y="6829425"/>
                  <a:pt x="5225006" y="6825139"/>
                  <a:pt x="5219767" y="6825139"/>
                </a:cubicBezTo>
                <a:cubicBezTo>
                  <a:pt x="5214528" y="6825139"/>
                  <a:pt x="5207594" y="6829425"/>
                  <a:pt x="5204355" y="6834664"/>
                </a:cubicBezTo>
                <a:close/>
                <a:moveTo>
                  <a:pt x="6121137" y="6835426"/>
                </a:moveTo>
                <a:cubicBezTo>
                  <a:pt x="6111974" y="6840769"/>
                  <a:pt x="6104468" y="6848666"/>
                  <a:pt x="6104468" y="6852981"/>
                </a:cubicBezTo>
                <a:cubicBezTo>
                  <a:pt x="6104468" y="6865087"/>
                  <a:pt x="6164437" y="6850009"/>
                  <a:pt x="6168848" y="6836797"/>
                </a:cubicBezTo>
                <a:cubicBezTo>
                  <a:pt x="6173524" y="6822758"/>
                  <a:pt x="6144340" y="6821910"/>
                  <a:pt x="6121137" y="6835426"/>
                </a:cubicBezTo>
                <a:close/>
                <a:moveTo>
                  <a:pt x="5787762" y="6864001"/>
                </a:moveTo>
                <a:cubicBezTo>
                  <a:pt x="5778599" y="6869344"/>
                  <a:pt x="5771093" y="6877784"/>
                  <a:pt x="5771093" y="6882765"/>
                </a:cubicBezTo>
                <a:cubicBezTo>
                  <a:pt x="5771093" y="6898425"/>
                  <a:pt x="5795991" y="6892614"/>
                  <a:pt x="5813955" y="6872764"/>
                </a:cubicBezTo>
                <a:lnTo>
                  <a:pt x="5831195" y="6853714"/>
                </a:lnTo>
                <a:lnTo>
                  <a:pt x="5817813" y="6854000"/>
                </a:lnTo>
                <a:cubicBezTo>
                  <a:pt x="5810450" y="6854162"/>
                  <a:pt x="5796925" y="6858657"/>
                  <a:pt x="5787762" y="6864001"/>
                </a:cubicBezTo>
                <a:close/>
                <a:moveTo>
                  <a:pt x="6152093" y="6877526"/>
                </a:moveTo>
                <a:cubicBezTo>
                  <a:pt x="6139225" y="6893033"/>
                  <a:pt x="6142301" y="6894976"/>
                  <a:pt x="6165599" y="6886032"/>
                </a:cubicBezTo>
                <a:cubicBezTo>
                  <a:pt x="6173886" y="6882851"/>
                  <a:pt x="6180668" y="6876422"/>
                  <a:pt x="6180668" y="6871745"/>
                </a:cubicBezTo>
                <a:cubicBezTo>
                  <a:pt x="6180668" y="6858572"/>
                  <a:pt x="6165237" y="6861696"/>
                  <a:pt x="6152093" y="6877526"/>
                </a:cubicBezTo>
                <a:close/>
                <a:moveTo>
                  <a:pt x="2980268" y="6905330"/>
                </a:moveTo>
                <a:cubicBezTo>
                  <a:pt x="2980268" y="6919046"/>
                  <a:pt x="3049124" y="6939410"/>
                  <a:pt x="3193542" y="6968405"/>
                </a:cubicBezTo>
                <a:cubicBezTo>
                  <a:pt x="3276000" y="6984969"/>
                  <a:pt x="3346114" y="6995865"/>
                  <a:pt x="3349352" y="6992626"/>
                </a:cubicBezTo>
                <a:cubicBezTo>
                  <a:pt x="3362859" y="6979120"/>
                  <a:pt x="3329950" y="6967805"/>
                  <a:pt x="3194580" y="6939430"/>
                </a:cubicBezTo>
                <a:cubicBezTo>
                  <a:pt x="3023673" y="6903596"/>
                  <a:pt x="2980268" y="6896691"/>
                  <a:pt x="2980268" y="6905330"/>
                </a:cubicBezTo>
                <a:close/>
                <a:moveTo>
                  <a:pt x="5944448" y="6912769"/>
                </a:moveTo>
                <a:cubicBezTo>
                  <a:pt x="5938162" y="6919055"/>
                  <a:pt x="5933018" y="6927495"/>
                  <a:pt x="5933018" y="6931524"/>
                </a:cubicBezTo>
                <a:cubicBezTo>
                  <a:pt x="5933018" y="6943382"/>
                  <a:pt x="5959650" y="6929666"/>
                  <a:pt x="5965318" y="6914893"/>
                </a:cubicBezTo>
                <a:cubicBezTo>
                  <a:pt x="5971661" y="6898367"/>
                  <a:pt x="5960031" y="6897186"/>
                  <a:pt x="5944448" y="6912769"/>
                </a:cubicBezTo>
                <a:close/>
                <a:moveTo>
                  <a:pt x="6486830" y="6928409"/>
                </a:moveTo>
                <a:cubicBezTo>
                  <a:pt x="6478753" y="6933819"/>
                  <a:pt x="6476314" y="6944659"/>
                  <a:pt x="6480324" y="6957298"/>
                </a:cubicBezTo>
                <a:lnTo>
                  <a:pt x="6486754" y="6977539"/>
                </a:lnTo>
                <a:lnTo>
                  <a:pt x="6517062" y="6977673"/>
                </a:lnTo>
                <a:cubicBezTo>
                  <a:pt x="6556477" y="6977834"/>
                  <a:pt x="6590243" y="6987083"/>
                  <a:pt x="6590243" y="6997703"/>
                </a:cubicBezTo>
                <a:cubicBezTo>
                  <a:pt x="6590243" y="7002323"/>
                  <a:pt x="6568555" y="7006114"/>
                  <a:pt x="6542056" y="7006114"/>
                </a:cubicBezTo>
                <a:cubicBezTo>
                  <a:pt x="6485039" y="7006114"/>
                  <a:pt x="6486725" y="7020049"/>
                  <a:pt x="6544742" y="7028288"/>
                </a:cubicBezTo>
                <a:cubicBezTo>
                  <a:pt x="6610341" y="7037604"/>
                  <a:pt x="6730670" y="7079952"/>
                  <a:pt x="6833130" y="7129777"/>
                </a:cubicBezTo>
                <a:lnTo>
                  <a:pt x="6928380" y="7176097"/>
                </a:lnTo>
                <a:lnTo>
                  <a:pt x="6995055" y="7237353"/>
                </a:lnTo>
                <a:cubicBezTo>
                  <a:pt x="7129567" y="7360920"/>
                  <a:pt x="7247058" y="7550210"/>
                  <a:pt x="7247411" y="7643946"/>
                </a:cubicBezTo>
                <a:lnTo>
                  <a:pt x="7247468" y="7657900"/>
                </a:lnTo>
                <a:lnTo>
                  <a:pt x="7234562" y="7643946"/>
                </a:lnTo>
                <a:cubicBezTo>
                  <a:pt x="7227465" y="7636278"/>
                  <a:pt x="7214292" y="7610714"/>
                  <a:pt x="7205282" y="7587139"/>
                </a:cubicBezTo>
                <a:cubicBezTo>
                  <a:pt x="7183775" y="7530846"/>
                  <a:pt x="7128205" y="7431338"/>
                  <a:pt x="7109698" y="7415975"/>
                </a:cubicBezTo>
                <a:lnTo>
                  <a:pt x="7095068" y="7403830"/>
                </a:lnTo>
                <a:lnTo>
                  <a:pt x="7095068" y="7415432"/>
                </a:lnTo>
                <a:cubicBezTo>
                  <a:pt x="7095068" y="7421813"/>
                  <a:pt x="7103326" y="7438625"/>
                  <a:pt x="7113413" y="7452798"/>
                </a:cubicBezTo>
                <a:cubicBezTo>
                  <a:pt x="7151818" y="7506729"/>
                  <a:pt x="7228561" y="7686418"/>
                  <a:pt x="7239143" y="7747169"/>
                </a:cubicBezTo>
                <a:cubicBezTo>
                  <a:pt x="7259755" y="7865545"/>
                  <a:pt x="7224274" y="8074695"/>
                  <a:pt x="7166915" y="8172926"/>
                </a:cubicBezTo>
                <a:cubicBezTo>
                  <a:pt x="7101326" y="8285245"/>
                  <a:pt x="6952183" y="8378676"/>
                  <a:pt x="6807366" y="8398164"/>
                </a:cubicBezTo>
                <a:cubicBezTo>
                  <a:pt x="6710477" y="8411203"/>
                  <a:pt x="6538246" y="8403536"/>
                  <a:pt x="6461655" y="8382772"/>
                </a:cubicBezTo>
                <a:cubicBezTo>
                  <a:pt x="6379721" y="8360560"/>
                  <a:pt x="6224016" y="8283398"/>
                  <a:pt x="6153855" y="8230248"/>
                </a:cubicBezTo>
                <a:cubicBezTo>
                  <a:pt x="6040069" y="8144028"/>
                  <a:pt x="5943876" y="7999571"/>
                  <a:pt x="5903224" y="7853839"/>
                </a:cubicBezTo>
                <a:lnTo>
                  <a:pt x="5880630" y="7772876"/>
                </a:lnTo>
                <a:lnTo>
                  <a:pt x="5880735" y="7610951"/>
                </a:lnTo>
                <a:lnTo>
                  <a:pt x="5880840" y="7449026"/>
                </a:lnTo>
                <a:lnTo>
                  <a:pt x="5898633" y="7403954"/>
                </a:lnTo>
                <a:lnTo>
                  <a:pt x="5916425" y="7358891"/>
                </a:lnTo>
                <a:lnTo>
                  <a:pt x="5904433" y="7329935"/>
                </a:lnTo>
                <a:cubicBezTo>
                  <a:pt x="5886183" y="7285892"/>
                  <a:pt x="5877392" y="7286911"/>
                  <a:pt x="5865410" y="7334479"/>
                </a:cubicBezTo>
                <a:cubicBezTo>
                  <a:pt x="5855027" y="7375741"/>
                  <a:pt x="5842188" y="7394715"/>
                  <a:pt x="5831748" y="7384266"/>
                </a:cubicBezTo>
                <a:cubicBezTo>
                  <a:pt x="5827310" y="7379827"/>
                  <a:pt x="5840968" y="7319439"/>
                  <a:pt x="5854199" y="7284939"/>
                </a:cubicBezTo>
                <a:cubicBezTo>
                  <a:pt x="5857894" y="7275329"/>
                  <a:pt x="5856218" y="7272062"/>
                  <a:pt x="5849684" y="7276100"/>
                </a:cubicBezTo>
                <a:cubicBezTo>
                  <a:pt x="5843978" y="7279625"/>
                  <a:pt x="5829891" y="7322116"/>
                  <a:pt x="5818375" y="7370531"/>
                </a:cubicBezTo>
                <a:lnTo>
                  <a:pt x="5797439" y="7458551"/>
                </a:lnTo>
                <a:lnTo>
                  <a:pt x="5798744" y="7606189"/>
                </a:lnTo>
                <a:cubicBezTo>
                  <a:pt x="5800640" y="7820616"/>
                  <a:pt x="5823728" y="7928858"/>
                  <a:pt x="5891432" y="8040767"/>
                </a:cubicBezTo>
                <a:cubicBezTo>
                  <a:pt x="5910053" y="8071542"/>
                  <a:pt x="5935437" y="8116615"/>
                  <a:pt x="5947829" y="8140913"/>
                </a:cubicBezTo>
                <a:cubicBezTo>
                  <a:pt x="5988130" y="8219923"/>
                  <a:pt x="6134605" y="8327241"/>
                  <a:pt x="6299730" y="8398736"/>
                </a:cubicBezTo>
                <a:cubicBezTo>
                  <a:pt x="6393885" y="8439493"/>
                  <a:pt x="6466389" y="8460381"/>
                  <a:pt x="6573574" y="8477612"/>
                </a:cubicBezTo>
                <a:cubicBezTo>
                  <a:pt x="6631248" y="8486880"/>
                  <a:pt x="6614579" y="8501539"/>
                  <a:pt x="6546371" y="8501539"/>
                </a:cubicBezTo>
                <a:cubicBezTo>
                  <a:pt x="6463332" y="8501539"/>
                  <a:pt x="6247343" y="8446179"/>
                  <a:pt x="6247343" y="8424901"/>
                </a:cubicBezTo>
                <a:cubicBezTo>
                  <a:pt x="6247343" y="8420271"/>
                  <a:pt x="6238771" y="8411899"/>
                  <a:pt x="6228293" y="8406289"/>
                </a:cubicBezTo>
                <a:lnTo>
                  <a:pt x="6209243" y="8396097"/>
                </a:lnTo>
                <a:lnTo>
                  <a:pt x="6209243" y="8415966"/>
                </a:lnTo>
                <a:lnTo>
                  <a:pt x="6209243" y="8435835"/>
                </a:lnTo>
                <a:lnTo>
                  <a:pt x="6244733" y="8450666"/>
                </a:lnTo>
                <a:cubicBezTo>
                  <a:pt x="6264250" y="8458819"/>
                  <a:pt x="6338192" y="8480898"/>
                  <a:pt x="6409039" y="8499729"/>
                </a:cubicBezTo>
                <a:lnTo>
                  <a:pt x="6537855" y="8533972"/>
                </a:lnTo>
                <a:lnTo>
                  <a:pt x="6666443" y="8534143"/>
                </a:lnTo>
                <a:lnTo>
                  <a:pt x="6795030" y="8534305"/>
                </a:lnTo>
                <a:lnTo>
                  <a:pt x="6894062" y="8507873"/>
                </a:lnTo>
                <a:cubicBezTo>
                  <a:pt x="7006142" y="8477964"/>
                  <a:pt x="7046490" y="8459610"/>
                  <a:pt x="7129530" y="8400783"/>
                </a:cubicBezTo>
                <a:cubicBezTo>
                  <a:pt x="7243487" y="8320040"/>
                  <a:pt x="7321182" y="8205788"/>
                  <a:pt x="7358939" y="8063389"/>
                </a:cubicBezTo>
                <a:lnTo>
                  <a:pt x="7375360" y="8001476"/>
                </a:lnTo>
                <a:lnTo>
                  <a:pt x="7375570" y="7844314"/>
                </a:lnTo>
                <a:lnTo>
                  <a:pt x="7375770" y="7687151"/>
                </a:lnTo>
                <a:lnTo>
                  <a:pt x="7349233" y="7610951"/>
                </a:lnTo>
                <a:cubicBezTo>
                  <a:pt x="7334641" y="7569042"/>
                  <a:pt x="7301189" y="7496175"/>
                  <a:pt x="7274900" y="7449026"/>
                </a:cubicBezTo>
                <a:cubicBezTo>
                  <a:pt x="7248611" y="7401878"/>
                  <a:pt x="7222036" y="7353919"/>
                  <a:pt x="7215855" y="7342442"/>
                </a:cubicBezTo>
                <a:cubicBezTo>
                  <a:pt x="7209663" y="7330974"/>
                  <a:pt x="7179926" y="7291588"/>
                  <a:pt x="7149760" y="7254926"/>
                </a:cubicBezTo>
                <a:cubicBezTo>
                  <a:pt x="7048396" y="7131739"/>
                  <a:pt x="6848799" y="7004190"/>
                  <a:pt x="6679397" y="6954355"/>
                </a:cubicBezTo>
                <a:cubicBezTo>
                  <a:pt x="6588024" y="6927476"/>
                  <a:pt x="6504956" y="6916284"/>
                  <a:pt x="6486830" y="6928409"/>
                </a:cubicBezTo>
                <a:close/>
                <a:moveTo>
                  <a:pt x="5986996" y="6945792"/>
                </a:moveTo>
                <a:cubicBezTo>
                  <a:pt x="5983501" y="6949278"/>
                  <a:pt x="5980643" y="6956565"/>
                  <a:pt x="5980643" y="6961985"/>
                </a:cubicBezTo>
                <a:cubicBezTo>
                  <a:pt x="5980643" y="6967948"/>
                  <a:pt x="5985081" y="6967385"/>
                  <a:pt x="5991911" y="6960556"/>
                </a:cubicBezTo>
                <a:cubicBezTo>
                  <a:pt x="5998112" y="6954355"/>
                  <a:pt x="6000969" y="6947069"/>
                  <a:pt x="5998264" y="6944364"/>
                </a:cubicBezTo>
                <a:cubicBezTo>
                  <a:pt x="5995559" y="6941649"/>
                  <a:pt x="5990482" y="6942296"/>
                  <a:pt x="5986996" y="6945792"/>
                </a:cubicBezTo>
                <a:close/>
                <a:moveTo>
                  <a:pt x="6168762" y="6968776"/>
                </a:moveTo>
                <a:cubicBezTo>
                  <a:pt x="6159599" y="6974119"/>
                  <a:pt x="6152093" y="6982264"/>
                  <a:pt x="6152093" y="6986874"/>
                </a:cubicBezTo>
                <a:cubicBezTo>
                  <a:pt x="6152093" y="6997008"/>
                  <a:pt x="6208614" y="6981978"/>
                  <a:pt x="6222416" y="6968176"/>
                </a:cubicBezTo>
                <a:cubicBezTo>
                  <a:pt x="6235389" y="6955203"/>
                  <a:pt x="6191222" y="6955698"/>
                  <a:pt x="6168762" y="6968776"/>
                </a:cubicBezTo>
                <a:close/>
                <a:moveTo>
                  <a:pt x="6032354" y="6981625"/>
                </a:moveTo>
                <a:cubicBezTo>
                  <a:pt x="6022267" y="6988997"/>
                  <a:pt x="6017324" y="6998342"/>
                  <a:pt x="6021362" y="7002390"/>
                </a:cubicBezTo>
                <a:cubicBezTo>
                  <a:pt x="6025410" y="7006428"/>
                  <a:pt x="6035869" y="7002600"/>
                  <a:pt x="6044594" y="6993865"/>
                </a:cubicBezTo>
                <a:cubicBezTo>
                  <a:pt x="6065187" y="6973282"/>
                  <a:pt x="6056138" y="6964233"/>
                  <a:pt x="6032354" y="6981625"/>
                </a:cubicBezTo>
                <a:close/>
                <a:moveTo>
                  <a:pt x="4904318" y="7012343"/>
                </a:moveTo>
                <a:cubicBezTo>
                  <a:pt x="4824918" y="7042042"/>
                  <a:pt x="4752518" y="7065160"/>
                  <a:pt x="4614491" y="7104888"/>
                </a:cubicBezTo>
                <a:cubicBezTo>
                  <a:pt x="4593908" y="7110803"/>
                  <a:pt x="4575115" y="7121671"/>
                  <a:pt x="4572724" y="7129024"/>
                </a:cubicBezTo>
                <a:lnTo>
                  <a:pt x="4568371" y="7142407"/>
                </a:lnTo>
                <a:lnTo>
                  <a:pt x="4612577" y="7136350"/>
                </a:lnTo>
                <a:cubicBezTo>
                  <a:pt x="4662878" y="7129453"/>
                  <a:pt x="4902918" y="7052844"/>
                  <a:pt x="4978137" y="7019687"/>
                </a:cubicBezTo>
                <a:cubicBezTo>
                  <a:pt x="5027381" y="6997970"/>
                  <a:pt x="5044098" y="6977082"/>
                  <a:pt x="5011474" y="6978015"/>
                </a:cubicBezTo>
                <a:cubicBezTo>
                  <a:pt x="5002311" y="6978273"/>
                  <a:pt x="4954086" y="6993722"/>
                  <a:pt x="4904318" y="7012343"/>
                </a:cubicBezTo>
                <a:close/>
                <a:moveTo>
                  <a:pt x="3500685" y="6994474"/>
                </a:moveTo>
                <a:cubicBezTo>
                  <a:pt x="3497409" y="6999780"/>
                  <a:pt x="3500466" y="7006324"/>
                  <a:pt x="3507477" y="7009010"/>
                </a:cubicBezTo>
                <a:cubicBezTo>
                  <a:pt x="3517411" y="7012820"/>
                  <a:pt x="3682975" y="7028393"/>
                  <a:pt x="3727190" y="7029669"/>
                </a:cubicBezTo>
                <a:cubicBezTo>
                  <a:pt x="3731990" y="7029812"/>
                  <a:pt x="3737534" y="7025088"/>
                  <a:pt x="3739506" y="7019163"/>
                </a:cubicBezTo>
                <a:cubicBezTo>
                  <a:pt x="3743411" y="7007448"/>
                  <a:pt x="3707378" y="7000932"/>
                  <a:pt x="3583981" y="6991026"/>
                </a:cubicBezTo>
                <a:cubicBezTo>
                  <a:pt x="3535271" y="6987121"/>
                  <a:pt x="3504448" y="6988398"/>
                  <a:pt x="3500685" y="6994474"/>
                </a:cubicBezTo>
                <a:close/>
                <a:moveTo>
                  <a:pt x="6623580" y="7013324"/>
                </a:moveTo>
                <a:cubicBezTo>
                  <a:pt x="6632038" y="7021868"/>
                  <a:pt x="6778048" y="7084657"/>
                  <a:pt x="6821224" y="7098316"/>
                </a:cubicBezTo>
                <a:cubicBezTo>
                  <a:pt x="6830387" y="7101212"/>
                  <a:pt x="6837893" y="7099030"/>
                  <a:pt x="6837893" y="7093468"/>
                </a:cubicBezTo>
                <a:cubicBezTo>
                  <a:pt x="6837893" y="7077628"/>
                  <a:pt x="6702714" y="7014820"/>
                  <a:pt x="6656042" y="7008971"/>
                </a:cubicBezTo>
                <a:cubicBezTo>
                  <a:pt x="6627810" y="7005428"/>
                  <a:pt x="6617179" y="7006857"/>
                  <a:pt x="6623580" y="7013324"/>
                </a:cubicBezTo>
                <a:close/>
                <a:moveTo>
                  <a:pt x="3847043" y="7024145"/>
                </a:moveTo>
                <a:cubicBezTo>
                  <a:pt x="3847043" y="7041100"/>
                  <a:pt x="3880380" y="7044214"/>
                  <a:pt x="4062136" y="7044214"/>
                </a:cubicBezTo>
                <a:cubicBezTo>
                  <a:pt x="4233510" y="7044214"/>
                  <a:pt x="4289574" y="7036042"/>
                  <a:pt x="4217327" y="7021592"/>
                </a:cubicBezTo>
                <a:cubicBezTo>
                  <a:pt x="4171112" y="7012353"/>
                  <a:pt x="3847043" y="7014582"/>
                  <a:pt x="3847043" y="7024145"/>
                </a:cubicBezTo>
                <a:close/>
                <a:moveTo>
                  <a:pt x="4942418" y="7064417"/>
                </a:moveTo>
                <a:cubicBezTo>
                  <a:pt x="4913605" y="7074761"/>
                  <a:pt x="4821888" y="7102088"/>
                  <a:pt x="4738612" y="7125129"/>
                </a:cubicBezTo>
                <a:cubicBezTo>
                  <a:pt x="4655325" y="7148180"/>
                  <a:pt x="4582744" y="7171478"/>
                  <a:pt x="4577315" y="7176907"/>
                </a:cubicBezTo>
                <a:cubicBezTo>
                  <a:pt x="4551712" y="7202510"/>
                  <a:pt x="4594346" y="7196376"/>
                  <a:pt x="4756138" y="7151170"/>
                </a:cubicBezTo>
                <a:cubicBezTo>
                  <a:pt x="4937027" y="7100631"/>
                  <a:pt x="5000139" y="7076704"/>
                  <a:pt x="5006817" y="7056120"/>
                </a:cubicBezTo>
                <a:cubicBezTo>
                  <a:pt x="5011760" y="7040880"/>
                  <a:pt x="5005835" y="7041643"/>
                  <a:pt x="4942418" y="7064417"/>
                </a:cubicBezTo>
                <a:close/>
                <a:moveTo>
                  <a:pt x="6165256" y="7075170"/>
                </a:moveTo>
                <a:lnTo>
                  <a:pt x="6119117" y="7106126"/>
                </a:lnTo>
                <a:lnTo>
                  <a:pt x="6092085" y="7160905"/>
                </a:lnTo>
                <a:cubicBezTo>
                  <a:pt x="6077207" y="7191032"/>
                  <a:pt x="6066673" y="7225323"/>
                  <a:pt x="6068654" y="7237105"/>
                </a:cubicBezTo>
                <a:lnTo>
                  <a:pt x="6072264" y="7258526"/>
                </a:lnTo>
                <a:lnTo>
                  <a:pt x="6089047" y="7203729"/>
                </a:lnTo>
                <a:cubicBezTo>
                  <a:pt x="6098791" y="7171925"/>
                  <a:pt x="6113545" y="7144798"/>
                  <a:pt x="6124204" y="7139102"/>
                </a:cubicBezTo>
                <a:cubicBezTo>
                  <a:pt x="6146006" y="7127424"/>
                  <a:pt x="6146549" y="7130530"/>
                  <a:pt x="6129776" y="7170725"/>
                </a:cubicBezTo>
                <a:cubicBezTo>
                  <a:pt x="6122737" y="7187584"/>
                  <a:pt x="6114269" y="7218521"/>
                  <a:pt x="6110955" y="7239476"/>
                </a:cubicBezTo>
                <a:lnTo>
                  <a:pt x="6104925" y="7277576"/>
                </a:lnTo>
                <a:lnTo>
                  <a:pt x="6122289" y="7227913"/>
                </a:lnTo>
                <a:cubicBezTo>
                  <a:pt x="6140616" y="7175526"/>
                  <a:pt x="6157780" y="7148989"/>
                  <a:pt x="6173324" y="7148989"/>
                </a:cubicBezTo>
                <a:cubicBezTo>
                  <a:pt x="6178486" y="7148989"/>
                  <a:pt x="6180087" y="7155819"/>
                  <a:pt x="6176887" y="7164162"/>
                </a:cubicBezTo>
                <a:cubicBezTo>
                  <a:pt x="6173686" y="7172506"/>
                  <a:pt x="6168390" y="7190718"/>
                  <a:pt x="6165123" y="7204644"/>
                </a:cubicBezTo>
                <a:lnTo>
                  <a:pt x="6159180" y="7229951"/>
                </a:lnTo>
                <a:lnTo>
                  <a:pt x="6182049" y="7196614"/>
                </a:lnTo>
                <a:cubicBezTo>
                  <a:pt x="6206519" y="7160953"/>
                  <a:pt x="6297940" y="7105993"/>
                  <a:pt x="6349737" y="7095801"/>
                </a:cubicBezTo>
                <a:cubicBezTo>
                  <a:pt x="6383122" y="7089238"/>
                  <a:pt x="6387094" y="7083000"/>
                  <a:pt x="6369263" y="7065169"/>
                </a:cubicBezTo>
                <a:cubicBezTo>
                  <a:pt x="6355795" y="7051701"/>
                  <a:pt x="6339021" y="7049776"/>
                  <a:pt x="6346946" y="7062607"/>
                </a:cubicBezTo>
                <a:cubicBezTo>
                  <a:pt x="6354994" y="7075628"/>
                  <a:pt x="6344126" y="7079666"/>
                  <a:pt x="6280680" y="7087210"/>
                </a:cubicBezTo>
                <a:lnTo>
                  <a:pt x="6223530" y="7094011"/>
                </a:lnTo>
                <a:lnTo>
                  <a:pt x="6234208" y="7082724"/>
                </a:lnTo>
                <a:cubicBezTo>
                  <a:pt x="6240075" y="7076523"/>
                  <a:pt x="6265793" y="7065703"/>
                  <a:pt x="6291358" y="7058682"/>
                </a:cubicBezTo>
                <a:lnTo>
                  <a:pt x="6337830" y="7045919"/>
                </a:lnTo>
                <a:lnTo>
                  <a:pt x="6274613" y="7045061"/>
                </a:lnTo>
                <a:lnTo>
                  <a:pt x="6211396" y="7044214"/>
                </a:lnTo>
                <a:lnTo>
                  <a:pt x="6165256" y="7075170"/>
                </a:lnTo>
                <a:close/>
                <a:moveTo>
                  <a:pt x="6561668" y="7073589"/>
                </a:moveTo>
                <a:cubicBezTo>
                  <a:pt x="6574765" y="7079456"/>
                  <a:pt x="6612503" y="7092163"/>
                  <a:pt x="6645535" y="7101812"/>
                </a:cubicBezTo>
                <a:cubicBezTo>
                  <a:pt x="6678559" y="7111470"/>
                  <a:pt x="6724583" y="7129987"/>
                  <a:pt x="6747815" y="7142969"/>
                </a:cubicBezTo>
                <a:cubicBezTo>
                  <a:pt x="6791192" y="7167220"/>
                  <a:pt x="6817652" y="7161010"/>
                  <a:pt x="6778667" y="7135740"/>
                </a:cubicBezTo>
                <a:cubicBezTo>
                  <a:pt x="6750473" y="7117461"/>
                  <a:pt x="6624885" y="7075856"/>
                  <a:pt x="6575955" y="7068579"/>
                </a:cubicBezTo>
                <a:lnTo>
                  <a:pt x="6537855" y="7062921"/>
                </a:lnTo>
                <a:lnTo>
                  <a:pt x="6561668" y="7073589"/>
                </a:lnTo>
                <a:close/>
                <a:moveTo>
                  <a:pt x="4256618" y="7101364"/>
                </a:moveTo>
                <a:lnTo>
                  <a:pt x="4223281" y="7108384"/>
                </a:lnTo>
                <a:lnTo>
                  <a:pt x="4251856" y="7108965"/>
                </a:lnTo>
                <a:cubicBezTo>
                  <a:pt x="4267572" y="7109289"/>
                  <a:pt x="4289003" y="7105869"/>
                  <a:pt x="4299481" y="7101364"/>
                </a:cubicBezTo>
                <a:cubicBezTo>
                  <a:pt x="4322388" y="7091525"/>
                  <a:pt x="4303376" y="7091525"/>
                  <a:pt x="4256618" y="7101364"/>
                </a:cubicBezTo>
                <a:close/>
                <a:moveTo>
                  <a:pt x="4837643" y="7163029"/>
                </a:moveTo>
                <a:cubicBezTo>
                  <a:pt x="4766920" y="7185898"/>
                  <a:pt x="4677461" y="7213864"/>
                  <a:pt x="4638847" y="7225170"/>
                </a:cubicBezTo>
                <a:cubicBezTo>
                  <a:pt x="4593032" y="7238590"/>
                  <a:pt x="4571867" y="7248973"/>
                  <a:pt x="4577953" y="7255059"/>
                </a:cubicBezTo>
                <a:cubicBezTo>
                  <a:pt x="4594155" y="7271262"/>
                  <a:pt x="4968021" y="7163610"/>
                  <a:pt x="4999225" y="7133758"/>
                </a:cubicBezTo>
                <a:lnTo>
                  <a:pt x="5013179" y="7120414"/>
                </a:lnTo>
                <a:lnTo>
                  <a:pt x="4989700" y="7120938"/>
                </a:lnTo>
                <a:cubicBezTo>
                  <a:pt x="4976794" y="7121214"/>
                  <a:pt x="4908366" y="7140159"/>
                  <a:pt x="4837643" y="7163029"/>
                </a:cubicBezTo>
                <a:close/>
                <a:moveTo>
                  <a:pt x="6407487" y="7126919"/>
                </a:moveTo>
                <a:cubicBezTo>
                  <a:pt x="6414354" y="7129672"/>
                  <a:pt x="6422575" y="7129330"/>
                  <a:pt x="6425737" y="7126167"/>
                </a:cubicBezTo>
                <a:cubicBezTo>
                  <a:pt x="6428899" y="7123005"/>
                  <a:pt x="6423279" y="7120757"/>
                  <a:pt x="6413240" y="7121167"/>
                </a:cubicBezTo>
                <a:cubicBezTo>
                  <a:pt x="6402143" y="7121624"/>
                  <a:pt x="6399886" y="7123881"/>
                  <a:pt x="6407487" y="7126919"/>
                </a:cubicBezTo>
                <a:close/>
                <a:moveTo>
                  <a:pt x="4438165" y="7143226"/>
                </a:moveTo>
                <a:cubicBezTo>
                  <a:pt x="4403179" y="7155866"/>
                  <a:pt x="4387615" y="7177564"/>
                  <a:pt x="4413533" y="7177564"/>
                </a:cubicBezTo>
                <a:cubicBezTo>
                  <a:pt x="4449509" y="7177564"/>
                  <a:pt x="4513793" y="7155466"/>
                  <a:pt x="4513793" y="7143093"/>
                </a:cubicBezTo>
                <a:cubicBezTo>
                  <a:pt x="4513793" y="7127081"/>
                  <a:pt x="4482703" y="7127129"/>
                  <a:pt x="4438165" y="7143226"/>
                </a:cubicBezTo>
                <a:close/>
                <a:moveTo>
                  <a:pt x="6514043" y="7143464"/>
                </a:moveTo>
                <a:cubicBezTo>
                  <a:pt x="6514043" y="7152170"/>
                  <a:pt x="6523092" y="7171525"/>
                  <a:pt x="6534150" y="7186480"/>
                </a:cubicBezTo>
                <a:cubicBezTo>
                  <a:pt x="6560106" y="7221589"/>
                  <a:pt x="6567478" y="7289378"/>
                  <a:pt x="6551581" y="7346633"/>
                </a:cubicBezTo>
                <a:lnTo>
                  <a:pt x="6539008" y="7391876"/>
                </a:lnTo>
                <a:lnTo>
                  <a:pt x="6486049" y="7444969"/>
                </a:lnTo>
                <a:cubicBezTo>
                  <a:pt x="6406639" y="7524569"/>
                  <a:pt x="6321448" y="7548696"/>
                  <a:pt x="6249343" y="7512006"/>
                </a:cubicBezTo>
                <a:cubicBezTo>
                  <a:pt x="6229912" y="7502119"/>
                  <a:pt x="6198337" y="7489708"/>
                  <a:pt x="6179182" y="7484440"/>
                </a:cubicBezTo>
                <a:lnTo>
                  <a:pt x="6144349" y="7474868"/>
                </a:lnTo>
                <a:lnTo>
                  <a:pt x="6133462" y="7485755"/>
                </a:lnTo>
                <a:cubicBezTo>
                  <a:pt x="6127452" y="7491765"/>
                  <a:pt x="6093934" y="7496651"/>
                  <a:pt x="6058748" y="7496651"/>
                </a:cubicBezTo>
                <a:lnTo>
                  <a:pt x="5994930" y="7496651"/>
                </a:lnTo>
                <a:lnTo>
                  <a:pt x="5959298" y="7475592"/>
                </a:lnTo>
                <a:lnTo>
                  <a:pt x="5923664" y="7454532"/>
                </a:lnTo>
                <a:lnTo>
                  <a:pt x="5916435" y="7480354"/>
                </a:lnTo>
                <a:cubicBezTo>
                  <a:pt x="5912463" y="7494556"/>
                  <a:pt x="5909320" y="7564041"/>
                  <a:pt x="5909453" y="7634764"/>
                </a:cubicBezTo>
                <a:lnTo>
                  <a:pt x="5909701" y="7763351"/>
                </a:lnTo>
                <a:lnTo>
                  <a:pt x="5932132" y="7842666"/>
                </a:lnTo>
                <a:cubicBezTo>
                  <a:pt x="5944715" y="7887186"/>
                  <a:pt x="5968384" y="7942097"/>
                  <a:pt x="5986082" y="7967815"/>
                </a:cubicBezTo>
                <a:cubicBezTo>
                  <a:pt x="6003418" y="7993028"/>
                  <a:pt x="6024258" y="8029585"/>
                  <a:pt x="6032402" y="8049054"/>
                </a:cubicBezTo>
                <a:cubicBezTo>
                  <a:pt x="6053919" y="8100565"/>
                  <a:pt x="6174153" y="8215532"/>
                  <a:pt x="6256868" y="8263700"/>
                </a:cubicBezTo>
                <a:cubicBezTo>
                  <a:pt x="6396857" y="8345215"/>
                  <a:pt x="6573945" y="8386582"/>
                  <a:pt x="6727955" y="8373733"/>
                </a:cubicBezTo>
                <a:lnTo>
                  <a:pt x="6804136" y="8367380"/>
                </a:lnTo>
                <a:lnTo>
                  <a:pt x="6894833" y="8327822"/>
                </a:lnTo>
                <a:lnTo>
                  <a:pt x="6985530" y="8288265"/>
                </a:lnTo>
                <a:lnTo>
                  <a:pt x="7043395" y="8230591"/>
                </a:lnTo>
                <a:lnTo>
                  <a:pt x="7101259" y="8172926"/>
                </a:lnTo>
                <a:lnTo>
                  <a:pt x="7130396" y="8091964"/>
                </a:lnTo>
                <a:cubicBezTo>
                  <a:pt x="7173478" y="7972244"/>
                  <a:pt x="7184679" y="7908865"/>
                  <a:pt x="7184279" y="7787164"/>
                </a:cubicBezTo>
                <a:lnTo>
                  <a:pt x="7183927" y="7677626"/>
                </a:lnTo>
                <a:lnTo>
                  <a:pt x="7144874" y="7589253"/>
                </a:lnTo>
                <a:cubicBezTo>
                  <a:pt x="7078142" y="7438225"/>
                  <a:pt x="6991979" y="7342899"/>
                  <a:pt x="6829578" y="7240410"/>
                </a:cubicBezTo>
                <a:cubicBezTo>
                  <a:pt x="6713544" y="7167182"/>
                  <a:pt x="6644164" y="7138388"/>
                  <a:pt x="6568812" y="7132168"/>
                </a:cubicBezTo>
                <a:lnTo>
                  <a:pt x="6514043" y="7127653"/>
                </a:lnTo>
                <a:lnTo>
                  <a:pt x="6514043" y="7143464"/>
                </a:lnTo>
                <a:close/>
                <a:moveTo>
                  <a:pt x="6904568" y="7133749"/>
                </a:moveTo>
                <a:cubicBezTo>
                  <a:pt x="6904568" y="7139598"/>
                  <a:pt x="7024297" y="7253859"/>
                  <a:pt x="7047338" y="7270004"/>
                </a:cubicBezTo>
                <a:cubicBezTo>
                  <a:pt x="7058549" y="7277853"/>
                  <a:pt x="7070665" y="7281329"/>
                  <a:pt x="7074256" y="7277729"/>
                </a:cubicBezTo>
                <a:cubicBezTo>
                  <a:pt x="7083114" y="7268833"/>
                  <a:pt x="6937248" y="7129939"/>
                  <a:pt x="6919046" y="7129939"/>
                </a:cubicBezTo>
                <a:cubicBezTo>
                  <a:pt x="6911083" y="7129939"/>
                  <a:pt x="6904568" y="7131653"/>
                  <a:pt x="6904568" y="7133749"/>
                </a:cubicBezTo>
                <a:close/>
                <a:moveTo>
                  <a:pt x="5694893" y="7168601"/>
                </a:moveTo>
                <a:cubicBezTo>
                  <a:pt x="5694893" y="7174144"/>
                  <a:pt x="5699179" y="7176040"/>
                  <a:pt x="5704418" y="7172801"/>
                </a:cubicBezTo>
                <a:cubicBezTo>
                  <a:pt x="5709657" y="7169563"/>
                  <a:pt x="5713943" y="7165029"/>
                  <a:pt x="5713943" y="7162715"/>
                </a:cubicBezTo>
                <a:cubicBezTo>
                  <a:pt x="5713943" y="7160400"/>
                  <a:pt x="5709657" y="7158514"/>
                  <a:pt x="5704418" y="7158514"/>
                </a:cubicBezTo>
                <a:cubicBezTo>
                  <a:pt x="5699179" y="7158514"/>
                  <a:pt x="5694893" y="7163057"/>
                  <a:pt x="5694893" y="7168601"/>
                </a:cubicBezTo>
                <a:close/>
                <a:moveTo>
                  <a:pt x="6354042" y="7168506"/>
                </a:moveTo>
                <a:lnTo>
                  <a:pt x="6332154" y="7177288"/>
                </a:lnTo>
                <a:lnTo>
                  <a:pt x="6338278" y="7209939"/>
                </a:lnTo>
                <a:lnTo>
                  <a:pt x="6344403" y="7242601"/>
                </a:lnTo>
                <a:lnTo>
                  <a:pt x="6325096" y="7252935"/>
                </a:lnTo>
                <a:cubicBezTo>
                  <a:pt x="6300235" y="7266242"/>
                  <a:pt x="6292358" y="7292064"/>
                  <a:pt x="6300283" y="7334307"/>
                </a:cubicBezTo>
                <a:cubicBezTo>
                  <a:pt x="6308827" y="7379885"/>
                  <a:pt x="6323543" y="7377132"/>
                  <a:pt x="6323543" y="7329964"/>
                </a:cubicBezTo>
                <a:cubicBezTo>
                  <a:pt x="6323543" y="7309009"/>
                  <a:pt x="6327829" y="7291864"/>
                  <a:pt x="6333068" y="7291864"/>
                </a:cubicBezTo>
                <a:cubicBezTo>
                  <a:pt x="6338307" y="7291864"/>
                  <a:pt x="6342593" y="7306609"/>
                  <a:pt x="6342593" y="7324640"/>
                </a:cubicBezTo>
                <a:cubicBezTo>
                  <a:pt x="6342593" y="7342670"/>
                  <a:pt x="6346879" y="7360063"/>
                  <a:pt x="6352118" y="7363301"/>
                </a:cubicBezTo>
                <a:cubicBezTo>
                  <a:pt x="6357871" y="7366854"/>
                  <a:pt x="6361643" y="7353872"/>
                  <a:pt x="6361643" y="7330526"/>
                </a:cubicBezTo>
                <a:cubicBezTo>
                  <a:pt x="6361643" y="7309266"/>
                  <a:pt x="6365929" y="7291864"/>
                  <a:pt x="6371168" y="7291864"/>
                </a:cubicBezTo>
                <a:cubicBezTo>
                  <a:pt x="6376407" y="7291864"/>
                  <a:pt x="6380693" y="7304723"/>
                  <a:pt x="6380693" y="7320439"/>
                </a:cubicBezTo>
                <a:cubicBezTo>
                  <a:pt x="6380693" y="7336155"/>
                  <a:pt x="6384979" y="7349014"/>
                  <a:pt x="6390218" y="7349014"/>
                </a:cubicBezTo>
                <a:cubicBezTo>
                  <a:pt x="6395457" y="7349014"/>
                  <a:pt x="6399743" y="7336327"/>
                  <a:pt x="6399743" y="7320810"/>
                </a:cubicBezTo>
                <a:cubicBezTo>
                  <a:pt x="6399743" y="7305294"/>
                  <a:pt x="6407849" y="7284939"/>
                  <a:pt x="6417764" y="7275567"/>
                </a:cubicBezTo>
                <a:cubicBezTo>
                  <a:pt x="6427680" y="7266194"/>
                  <a:pt x="6437319" y="7250307"/>
                  <a:pt x="6439196" y="7240267"/>
                </a:cubicBezTo>
                <a:cubicBezTo>
                  <a:pt x="6442910" y="7220350"/>
                  <a:pt x="6466418" y="7207234"/>
                  <a:pt x="6466418" y="7225075"/>
                </a:cubicBezTo>
                <a:cubicBezTo>
                  <a:pt x="6466418" y="7231123"/>
                  <a:pt x="6472466" y="7242124"/>
                  <a:pt x="6479858" y="7249516"/>
                </a:cubicBezTo>
                <a:cubicBezTo>
                  <a:pt x="6487525" y="7257183"/>
                  <a:pt x="6490973" y="7271842"/>
                  <a:pt x="6487878" y="7283663"/>
                </a:cubicBezTo>
                <a:cubicBezTo>
                  <a:pt x="6484153" y="7297932"/>
                  <a:pt x="6485915" y="7302236"/>
                  <a:pt x="6493564" y="7297512"/>
                </a:cubicBezTo>
                <a:cubicBezTo>
                  <a:pt x="6499784" y="7293664"/>
                  <a:pt x="6507157" y="7297169"/>
                  <a:pt x="6510347" y="7305494"/>
                </a:cubicBezTo>
                <a:cubicBezTo>
                  <a:pt x="6519301" y="7328821"/>
                  <a:pt x="6533112" y="7312886"/>
                  <a:pt x="6532950" y="7279396"/>
                </a:cubicBezTo>
                <a:cubicBezTo>
                  <a:pt x="6532740" y="7232933"/>
                  <a:pt x="6512938" y="7203481"/>
                  <a:pt x="6466142" y="7180040"/>
                </a:cubicBezTo>
                <a:cubicBezTo>
                  <a:pt x="6420965" y="7157409"/>
                  <a:pt x="6389704" y="7154190"/>
                  <a:pt x="6354042" y="7168506"/>
                </a:cubicBezTo>
                <a:close/>
                <a:moveTo>
                  <a:pt x="4456691" y="7200376"/>
                </a:moveTo>
                <a:cubicBezTo>
                  <a:pt x="4429954" y="7207501"/>
                  <a:pt x="4412695" y="7217884"/>
                  <a:pt x="4410742" y="7228018"/>
                </a:cubicBezTo>
                <a:cubicBezTo>
                  <a:pt x="4406913" y="7247906"/>
                  <a:pt x="4411866" y="7248021"/>
                  <a:pt x="4473959" y="7229580"/>
                </a:cubicBezTo>
                <a:cubicBezTo>
                  <a:pt x="4504220" y="7220598"/>
                  <a:pt x="4523318" y="7209539"/>
                  <a:pt x="4523318" y="7201005"/>
                </a:cubicBezTo>
                <a:cubicBezTo>
                  <a:pt x="4523318" y="7184888"/>
                  <a:pt x="4515060" y="7184812"/>
                  <a:pt x="4456691" y="7200376"/>
                </a:cubicBezTo>
                <a:close/>
                <a:moveTo>
                  <a:pt x="5028143" y="7196614"/>
                </a:moveTo>
                <a:cubicBezTo>
                  <a:pt x="5028143" y="7201853"/>
                  <a:pt x="5032429" y="7206139"/>
                  <a:pt x="5037668" y="7206139"/>
                </a:cubicBezTo>
                <a:cubicBezTo>
                  <a:pt x="5042907" y="7206139"/>
                  <a:pt x="5047193" y="7201853"/>
                  <a:pt x="5047193" y="7196614"/>
                </a:cubicBezTo>
                <a:cubicBezTo>
                  <a:pt x="5047193" y="7191375"/>
                  <a:pt x="5042907" y="7187089"/>
                  <a:pt x="5037668" y="7187089"/>
                </a:cubicBezTo>
                <a:cubicBezTo>
                  <a:pt x="5032429" y="7187089"/>
                  <a:pt x="5028143" y="7191375"/>
                  <a:pt x="5028143" y="7196614"/>
                </a:cubicBezTo>
                <a:close/>
                <a:moveTo>
                  <a:pt x="4780493" y="7252669"/>
                </a:moveTo>
                <a:cubicBezTo>
                  <a:pt x="4667860" y="7282082"/>
                  <a:pt x="4576458" y="7309476"/>
                  <a:pt x="4577372" y="7313533"/>
                </a:cubicBezTo>
                <a:cubicBezTo>
                  <a:pt x="4578287" y="7317591"/>
                  <a:pt x="4580678" y="7325830"/>
                  <a:pt x="4582678" y="7331841"/>
                </a:cubicBezTo>
                <a:lnTo>
                  <a:pt x="4586326" y="7342765"/>
                </a:lnTo>
                <a:lnTo>
                  <a:pt x="4661974" y="7323125"/>
                </a:lnTo>
                <a:cubicBezTo>
                  <a:pt x="4936084" y="7251945"/>
                  <a:pt x="5009093" y="7227094"/>
                  <a:pt x="5009093" y="7204977"/>
                </a:cubicBezTo>
                <a:cubicBezTo>
                  <a:pt x="5009093" y="7193080"/>
                  <a:pt x="5006864" y="7193547"/>
                  <a:pt x="4780493" y="7252669"/>
                </a:cubicBezTo>
                <a:close/>
                <a:moveTo>
                  <a:pt x="5377396" y="7202967"/>
                </a:moveTo>
                <a:cubicBezTo>
                  <a:pt x="5368290" y="7212064"/>
                  <a:pt x="5369567" y="7225189"/>
                  <a:pt x="5379549" y="7225189"/>
                </a:cubicBezTo>
                <a:cubicBezTo>
                  <a:pt x="5384226" y="7225189"/>
                  <a:pt x="5390522" y="7218760"/>
                  <a:pt x="5393541" y="7210901"/>
                </a:cubicBezTo>
                <a:cubicBezTo>
                  <a:pt x="5399113" y="7196385"/>
                  <a:pt x="5388960" y="7191394"/>
                  <a:pt x="5377396" y="7202967"/>
                </a:cubicBezTo>
                <a:close/>
                <a:moveTo>
                  <a:pt x="6404248" y="7218683"/>
                </a:moveTo>
                <a:cubicBezTo>
                  <a:pt x="6400314" y="7228370"/>
                  <a:pt x="6401896" y="7240677"/>
                  <a:pt x="6407849" y="7246630"/>
                </a:cubicBezTo>
                <a:cubicBezTo>
                  <a:pt x="6423917" y="7262698"/>
                  <a:pt x="6432642" y="7247296"/>
                  <a:pt x="6421298" y="7222903"/>
                </a:cubicBezTo>
                <a:lnTo>
                  <a:pt x="6411287" y="7201376"/>
                </a:lnTo>
                <a:lnTo>
                  <a:pt x="6404248" y="7218683"/>
                </a:lnTo>
                <a:close/>
                <a:moveTo>
                  <a:pt x="6252105" y="7225189"/>
                </a:moveTo>
                <a:cubicBezTo>
                  <a:pt x="6248867" y="7230428"/>
                  <a:pt x="6250762" y="7234714"/>
                  <a:pt x="6256306" y="7234714"/>
                </a:cubicBezTo>
                <a:cubicBezTo>
                  <a:pt x="6261849" y="7234714"/>
                  <a:pt x="6266393" y="7230428"/>
                  <a:pt x="6266393" y="7225189"/>
                </a:cubicBezTo>
                <a:cubicBezTo>
                  <a:pt x="6266393" y="7219950"/>
                  <a:pt x="6264507" y="7215664"/>
                  <a:pt x="6262192" y="7215664"/>
                </a:cubicBezTo>
                <a:cubicBezTo>
                  <a:pt x="6259878" y="7215664"/>
                  <a:pt x="6255344" y="7219950"/>
                  <a:pt x="6252105" y="7225189"/>
                </a:cubicBezTo>
                <a:close/>
                <a:moveTo>
                  <a:pt x="6361643" y="7229951"/>
                </a:moveTo>
                <a:cubicBezTo>
                  <a:pt x="6361643" y="7237810"/>
                  <a:pt x="6365929" y="7244239"/>
                  <a:pt x="6371168" y="7244239"/>
                </a:cubicBezTo>
                <a:cubicBezTo>
                  <a:pt x="6376407" y="7244239"/>
                  <a:pt x="6380693" y="7237810"/>
                  <a:pt x="6380693" y="7229951"/>
                </a:cubicBezTo>
                <a:cubicBezTo>
                  <a:pt x="6380693" y="7222093"/>
                  <a:pt x="6376407" y="7215664"/>
                  <a:pt x="6371168" y="7215664"/>
                </a:cubicBezTo>
                <a:cubicBezTo>
                  <a:pt x="6365929" y="7215664"/>
                  <a:pt x="6361643" y="7222093"/>
                  <a:pt x="6361643" y="7229951"/>
                </a:cubicBezTo>
                <a:close/>
                <a:moveTo>
                  <a:pt x="6002093" y="7268051"/>
                </a:moveTo>
                <a:cubicBezTo>
                  <a:pt x="6002198" y="7289006"/>
                  <a:pt x="6004151" y="7296455"/>
                  <a:pt x="6006427" y="7284606"/>
                </a:cubicBezTo>
                <a:cubicBezTo>
                  <a:pt x="6008704" y="7272757"/>
                  <a:pt x="6008618" y="7255612"/>
                  <a:pt x="6006237" y="7246506"/>
                </a:cubicBezTo>
                <a:cubicBezTo>
                  <a:pt x="6003855" y="7237400"/>
                  <a:pt x="6001989" y="7247096"/>
                  <a:pt x="6002093" y="7268051"/>
                </a:cubicBezTo>
                <a:close/>
                <a:moveTo>
                  <a:pt x="4443137" y="7262032"/>
                </a:moveTo>
                <a:cubicBezTo>
                  <a:pt x="4408656" y="7269500"/>
                  <a:pt x="4398512" y="7291883"/>
                  <a:pt x="4429659" y="7291807"/>
                </a:cubicBezTo>
                <a:cubicBezTo>
                  <a:pt x="4463196" y="7291731"/>
                  <a:pt x="4523318" y="7273138"/>
                  <a:pt x="4523318" y="7262841"/>
                </a:cubicBezTo>
                <a:cubicBezTo>
                  <a:pt x="4523318" y="7252926"/>
                  <a:pt x="4486885" y="7252564"/>
                  <a:pt x="4443137" y="7262032"/>
                </a:cubicBezTo>
                <a:close/>
                <a:moveTo>
                  <a:pt x="4899555" y="7297808"/>
                </a:moveTo>
                <a:cubicBezTo>
                  <a:pt x="4847168" y="7316686"/>
                  <a:pt x="4755013" y="7345080"/>
                  <a:pt x="4694768" y="7360892"/>
                </a:cubicBezTo>
                <a:cubicBezTo>
                  <a:pt x="4634522" y="7376713"/>
                  <a:pt x="4583373" y="7391296"/>
                  <a:pt x="4581106" y="7393305"/>
                </a:cubicBezTo>
                <a:cubicBezTo>
                  <a:pt x="4578830" y="7395315"/>
                  <a:pt x="4581135" y="7401116"/>
                  <a:pt x="4586230" y="7406212"/>
                </a:cubicBezTo>
                <a:cubicBezTo>
                  <a:pt x="4602613" y="7422595"/>
                  <a:pt x="4932655" y="7331917"/>
                  <a:pt x="4987662" y="7295922"/>
                </a:cubicBezTo>
                <a:cubicBezTo>
                  <a:pt x="5008293" y="7282425"/>
                  <a:pt x="5016742" y="7263184"/>
                  <a:pt x="5001949" y="7263384"/>
                </a:cubicBezTo>
                <a:cubicBezTo>
                  <a:pt x="4998016" y="7263441"/>
                  <a:pt x="4951943" y="7278929"/>
                  <a:pt x="4899555" y="7297808"/>
                </a:cubicBezTo>
                <a:close/>
                <a:moveTo>
                  <a:pt x="6215187" y="7287473"/>
                </a:moveTo>
                <a:cubicBezTo>
                  <a:pt x="6205995" y="7311419"/>
                  <a:pt x="6208700" y="7317601"/>
                  <a:pt x="6219930" y="7298293"/>
                </a:cubicBezTo>
                <a:cubicBezTo>
                  <a:pt x="6225492" y="7288730"/>
                  <a:pt x="6228036" y="7278901"/>
                  <a:pt x="6225578" y="7276453"/>
                </a:cubicBezTo>
                <a:cubicBezTo>
                  <a:pt x="6223130" y="7273995"/>
                  <a:pt x="6218444" y="7278958"/>
                  <a:pt x="6215187" y="7287473"/>
                </a:cubicBezTo>
                <a:close/>
                <a:moveTo>
                  <a:pt x="4499506" y="7325211"/>
                </a:moveTo>
                <a:cubicBezTo>
                  <a:pt x="4494267" y="7326973"/>
                  <a:pt x="4473912" y="7331088"/>
                  <a:pt x="4454262" y="7334374"/>
                </a:cubicBezTo>
                <a:cubicBezTo>
                  <a:pt x="4420962" y="7339946"/>
                  <a:pt x="4406523" y="7359510"/>
                  <a:pt x="4426563" y="7371893"/>
                </a:cubicBezTo>
                <a:cubicBezTo>
                  <a:pt x="4441603" y="7381189"/>
                  <a:pt x="4528081" y="7354262"/>
                  <a:pt x="4528081" y="7340280"/>
                </a:cubicBezTo>
                <a:cubicBezTo>
                  <a:pt x="4528081" y="7326220"/>
                  <a:pt x="4515822" y="7319753"/>
                  <a:pt x="4499506" y="7325211"/>
                </a:cubicBezTo>
                <a:close/>
                <a:moveTo>
                  <a:pt x="6076036" y="7346071"/>
                </a:moveTo>
                <a:cubicBezTo>
                  <a:pt x="6076122" y="7350309"/>
                  <a:pt x="6080341" y="7360206"/>
                  <a:pt x="6085418" y="7368064"/>
                </a:cubicBezTo>
                <a:lnTo>
                  <a:pt x="6094647" y="7382351"/>
                </a:lnTo>
                <a:lnTo>
                  <a:pt x="6094800" y="7366245"/>
                </a:lnTo>
                <a:cubicBezTo>
                  <a:pt x="6094876" y="7357387"/>
                  <a:pt x="6090657" y="7347490"/>
                  <a:pt x="6085418" y="7344251"/>
                </a:cubicBezTo>
                <a:cubicBezTo>
                  <a:pt x="6080179" y="7341013"/>
                  <a:pt x="6075960" y="7341832"/>
                  <a:pt x="6076036" y="7346071"/>
                </a:cubicBezTo>
                <a:close/>
                <a:moveTo>
                  <a:pt x="4847168" y="7386552"/>
                </a:moveTo>
                <a:cubicBezTo>
                  <a:pt x="4588155" y="7458799"/>
                  <a:pt x="4559951" y="7469525"/>
                  <a:pt x="4587612" y="7485317"/>
                </a:cubicBezTo>
                <a:cubicBezTo>
                  <a:pt x="4600375" y="7492603"/>
                  <a:pt x="5002750" y="7373189"/>
                  <a:pt x="5006769" y="7360920"/>
                </a:cubicBezTo>
                <a:cubicBezTo>
                  <a:pt x="5012588" y="7343204"/>
                  <a:pt x="4989014" y="7346995"/>
                  <a:pt x="4847168" y="7386552"/>
                </a:cubicBezTo>
                <a:close/>
                <a:moveTo>
                  <a:pt x="6210967" y="7374360"/>
                </a:moveTo>
                <a:lnTo>
                  <a:pt x="6200165" y="7394562"/>
                </a:lnTo>
                <a:lnTo>
                  <a:pt x="6221368" y="7433624"/>
                </a:lnTo>
                <a:cubicBezTo>
                  <a:pt x="6233037" y="7455103"/>
                  <a:pt x="6245200" y="7472715"/>
                  <a:pt x="6248400" y="7472763"/>
                </a:cubicBezTo>
                <a:cubicBezTo>
                  <a:pt x="6254230" y="7472839"/>
                  <a:pt x="6241456" y="7408497"/>
                  <a:pt x="6228607" y="7373026"/>
                </a:cubicBezTo>
                <a:lnTo>
                  <a:pt x="6221778" y="7354167"/>
                </a:lnTo>
                <a:lnTo>
                  <a:pt x="6210967" y="7374360"/>
                </a:lnTo>
                <a:close/>
                <a:moveTo>
                  <a:pt x="6463827" y="7396010"/>
                </a:moveTo>
                <a:cubicBezTo>
                  <a:pt x="6460988" y="7406831"/>
                  <a:pt x="6462313" y="7415689"/>
                  <a:pt x="6466751" y="7415689"/>
                </a:cubicBezTo>
                <a:cubicBezTo>
                  <a:pt x="6480401" y="7415689"/>
                  <a:pt x="6488154" y="7395515"/>
                  <a:pt x="6478296" y="7385656"/>
                </a:cubicBezTo>
                <a:cubicBezTo>
                  <a:pt x="6472209" y="7379570"/>
                  <a:pt x="6467180" y="7383171"/>
                  <a:pt x="6463827" y="7396010"/>
                </a:cubicBezTo>
                <a:close/>
                <a:moveTo>
                  <a:pt x="4489981" y="7401316"/>
                </a:moveTo>
                <a:cubicBezTo>
                  <a:pt x="4484742" y="7403068"/>
                  <a:pt x="4468673" y="7407098"/>
                  <a:pt x="4454262" y="7410279"/>
                </a:cubicBezTo>
                <a:cubicBezTo>
                  <a:pt x="4439069" y="7413622"/>
                  <a:pt x="4428068" y="7422423"/>
                  <a:pt x="4428068" y="7431215"/>
                </a:cubicBezTo>
                <a:lnTo>
                  <a:pt x="4428068" y="7446388"/>
                </a:lnTo>
                <a:lnTo>
                  <a:pt x="4463615" y="7439721"/>
                </a:lnTo>
                <a:cubicBezTo>
                  <a:pt x="4505754" y="7431805"/>
                  <a:pt x="4532843" y="7418556"/>
                  <a:pt x="4532843" y="7405831"/>
                </a:cubicBezTo>
                <a:cubicBezTo>
                  <a:pt x="4532843" y="7397030"/>
                  <a:pt x="4510040" y="7394629"/>
                  <a:pt x="4489981" y="7401316"/>
                </a:cubicBezTo>
                <a:close/>
                <a:moveTo>
                  <a:pt x="4890030" y="7450245"/>
                </a:moveTo>
                <a:cubicBezTo>
                  <a:pt x="4813078" y="7480202"/>
                  <a:pt x="4761014" y="7496166"/>
                  <a:pt x="4630474" y="7529817"/>
                </a:cubicBezTo>
                <a:cubicBezTo>
                  <a:pt x="4586669" y="7541104"/>
                  <a:pt x="4575915" y="7558564"/>
                  <a:pt x="4612767" y="7558564"/>
                </a:cubicBezTo>
                <a:cubicBezTo>
                  <a:pt x="4679642" y="7558564"/>
                  <a:pt x="4974594" y="7460076"/>
                  <a:pt x="5000235" y="7429176"/>
                </a:cubicBezTo>
                <a:lnTo>
                  <a:pt x="5011426" y="7415689"/>
                </a:lnTo>
                <a:lnTo>
                  <a:pt x="4993586" y="7416280"/>
                </a:lnTo>
                <a:cubicBezTo>
                  <a:pt x="4983785" y="7416603"/>
                  <a:pt x="4937179" y="7431891"/>
                  <a:pt x="4890030" y="7450245"/>
                </a:cubicBezTo>
                <a:close/>
                <a:moveTo>
                  <a:pt x="5980062" y="7425576"/>
                </a:moveTo>
                <a:lnTo>
                  <a:pt x="5966889" y="7433710"/>
                </a:lnTo>
                <a:lnTo>
                  <a:pt x="5982739" y="7439797"/>
                </a:lnTo>
                <a:cubicBezTo>
                  <a:pt x="5991454" y="7443140"/>
                  <a:pt x="6005408" y="7444445"/>
                  <a:pt x="6013742" y="7442692"/>
                </a:cubicBezTo>
                <a:lnTo>
                  <a:pt x="6028906" y="7439501"/>
                </a:lnTo>
                <a:lnTo>
                  <a:pt x="6011066" y="7428472"/>
                </a:lnTo>
                <a:cubicBezTo>
                  <a:pt x="6000503" y="7421937"/>
                  <a:pt x="5987853" y="7420756"/>
                  <a:pt x="5980062" y="7425576"/>
                </a:cubicBezTo>
                <a:close/>
                <a:moveTo>
                  <a:pt x="5196116" y="7444959"/>
                </a:moveTo>
                <a:cubicBezTo>
                  <a:pt x="5182315" y="7455809"/>
                  <a:pt x="5171018" y="7468734"/>
                  <a:pt x="5171018" y="7473658"/>
                </a:cubicBezTo>
                <a:cubicBezTo>
                  <a:pt x="5171018" y="7484793"/>
                  <a:pt x="5237436" y="7457885"/>
                  <a:pt x="5256400" y="7439054"/>
                </a:cubicBezTo>
                <a:lnTo>
                  <a:pt x="5270354" y="7425214"/>
                </a:lnTo>
                <a:lnTo>
                  <a:pt x="5245779" y="7425214"/>
                </a:lnTo>
                <a:cubicBezTo>
                  <a:pt x="5232263" y="7425214"/>
                  <a:pt x="5209918" y="7434101"/>
                  <a:pt x="5196116" y="7444959"/>
                </a:cubicBezTo>
                <a:close/>
                <a:moveTo>
                  <a:pt x="5762225" y="7438711"/>
                </a:moveTo>
                <a:cubicBezTo>
                  <a:pt x="5743928" y="7460752"/>
                  <a:pt x="5730374" y="7584253"/>
                  <a:pt x="5736527" y="7672864"/>
                </a:cubicBezTo>
                <a:cubicBezTo>
                  <a:pt x="5742375" y="7757227"/>
                  <a:pt x="5773122" y="7939107"/>
                  <a:pt x="5791267" y="7996714"/>
                </a:cubicBezTo>
                <a:cubicBezTo>
                  <a:pt x="5808650" y="8051921"/>
                  <a:pt x="5849369" y="8139589"/>
                  <a:pt x="5857618" y="8139589"/>
                </a:cubicBezTo>
                <a:cubicBezTo>
                  <a:pt x="5861866" y="8139589"/>
                  <a:pt x="5852589" y="8112338"/>
                  <a:pt x="5837006" y="8079038"/>
                </a:cubicBezTo>
                <a:cubicBezTo>
                  <a:pt x="5821423" y="8045729"/>
                  <a:pt x="5806793" y="8003838"/>
                  <a:pt x="5804506" y="7985951"/>
                </a:cubicBezTo>
                <a:cubicBezTo>
                  <a:pt x="5802211" y="7968053"/>
                  <a:pt x="5790638" y="7914942"/>
                  <a:pt x="5778779" y="7867907"/>
                </a:cubicBezTo>
                <a:lnTo>
                  <a:pt x="5757215" y="7782401"/>
                </a:lnTo>
                <a:lnTo>
                  <a:pt x="5757015" y="7639526"/>
                </a:lnTo>
                <a:cubicBezTo>
                  <a:pt x="5756881" y="7548077"/>
                  <a:pt x="5761111" y="7484955"/>
                  <a:pt x="5768759" y="7464152"/>
                </a:cubicBezTo>
                <a:cubicBezTo>
                  <a:pt x="5782142" y="7427738"/>
                  <a:pt x="5779589" y="7417785"/>
                  <a:pt x="5762225" y="7438711"/>
                </a:cubicBezTo>
                <a:close/>
                <a:moveTo>
                  <a:pt x="4466873" y="7490717"/>
                </a:moveTo>
                <a:cubicBezTo>
                  <a:pt x="4454166" y="7494270"/>
                  <a:pt x="4441870" y="7502881"/>
                  <a:pt x="4439546" y="7509853"/>
                </a:cubicBezTo>
                <a:lnTo>
                  <a:pt x="4435316" y="7522521"/>
                </a:lnTo>
                <a:lnTo>
                  <a:pt x="4476941" y="7515635"/>
                </a:lnTo>
                <a:cubicBezTo>
                  <a:pt x="4524118" y="7507825"/>
                  <a:pt x="4532843" y="7504024"/>
                  <a:pt x="4532843" y="7491327"/>
                </a:cubicBezTo>
                <a:cubicBezTo>
                  <a:pt x="4532843" y="7481269"/>
                  <a:pt x="4501734" y="7480983"/>
                  <a:pt x="4466873" y="7490717"/>
                </a:cubicBezTo>
                <a:close/>
                <a:moveTo>
                  <a:pt x="4775483" y="7538419"/>
                </a:moveTo>
                <a:cubicBezTo>
                  <a:pt x="4590431" y="7593035"/>
                  <a:pt x="4567180" y="7601912"/>
                  <a:pt x="4575220" y="7614923"/>
                </a:cubicBezTo>
                <a:cubicBezTo>
                  <a:pt x="4579430" y="7621743"/>
                  <a:pt x="4903632" y="7536094"/>
                  <a:pt x="4963849" y="7512253"/>
                </a:cubicBezTo>
                <a:cubicBezTo>
                  <a:pt x="4992977" y="7500728"/>
                  <a:pt x="4999330" y="7481649"/>
                  <a:pt x="4973374" y="7483650"/>
                </a:cubicBezTo>
                <a:cubicBezTo>
                  <a:pt x="4964211" y="7484364"/>
                  <a:pt x="4875152" y="7509005"/>
                  <a:pt x="4775483" y="7538419"/>
                </a:cubicBezTo>
                <a:close/>
                <a:moveTo>
                  <a:pt x="4461406" y="7555830"/>
                </a:moveTo>
                <a:cubicBezTo>
                  <a:pt x="4423067" y="7565051"/>
                  <a:pt x="4424267" y="7577614"/>
                  <a:pt x="4463482" y="7577614"/>
                </a:cubicBezTo>
                <a:cubicBezTo>
                  <a:pt x="4507430" y="7577614"/>
                  <a:pt x="4532843" y="7570261"/>
                  <a:pt x="4532843" y="7557545"/>
                </a:cubicBezTo>
                <a:cubicBezTo>
                  <a:pt x="4532843" y="7548734"/>
                  <a:pt x="4494695" y="7547820"/>
                  <a:pt x="4461406" y="7555830"/>
                </a:cubicBezTo>
                <a:close/>
                <a:moveTo>
                  <a:pt x="4842406" y="7579471"/>
                </a:moveTo>
                <a:cubicBezTo>
                  <a:pt x="4795257" y="7595188"/>
                  <a:pt x="4718266" y="7617867"/>
                  <a:pt x="4671308" y="7629878"/>
                </a:cubicBezTo>
                <a:cubicBezTo>
                  <a:pt x="4590069" y="7650642"/>
                  <a:pt x="4553341" y="7673055"/>
                  <a:pt x="4601109" y="7672702"/>
                </a:cubicBezTo>
                <a:cubicBezTo>
                  <a:pt x="4644362" y="7672388"/>
                  <a:pt x="4877639" y="7604922"/>
                  <a:pt x="4935274" y="7576062"/>
                </a:cubicBezTo>
                <a:cubicBezTo>
                  <a:pt x="5010322" y="7538485"/>
                  <a:pt x="4959763" y="7540343"/>
                  <a:pt x="4842406" y="7579471"/>
                </a:cubicBezTo>
                <a:close/>
                <a:moveTo>
                  <a:pt x="4432831" y="7625239"/>
                </a:moveTo>
                <a:cubicBezTo>
                  <a:pt x="4421039" y="7644317"/>
                  <a:pt x="4437983" y="7651176"/>
                  <a:pt x="4477865" y="7643460"/>
                </a:cubicBezTo>
                <a:cubicBezTo>
                  <a:pt x="4500249" y="7639136"/>
                  <a:pt x="4521766" y="7635412"/>
                  <a:pt x="4525699" y="7635183"/>
                </a:cubicBezTo>
                <a:cubicBezTo>
                  <a:pt x="4529633" y="7634955"/>
                  <a:pt x="4532843" y="7630478"/>
                  <a:pt x="4532843" y="7625239"/>
                </a:cubicBezTo>
                <a:cubicBezTo>
                  <a:pt x="4532843" y="7620000"/>
                  <a:pt x="4511669" y="7615714"/>
                  <a:pt x="4485780" y="7615714"/>
                </a:cubicBezTo>
                <a:cubicBezTo>
                  <a:pt x="4459891" y="7615714"/>
                  <a:pt x="4436069" y="7620000"/>
                  <a:pt x="4432831" y="7625239"/>
                </a:cubicBezTo>
                <a:close/>
                <a:moveTo>
                  <a:pt x="5821147" y="7759979"/>
                </a:moveTo>
                <a:cubicBezTo>
                  <a:pt x="5823757" y="7794794"/>
                  <a:pt x="5829100" y="7828464"/>
                  <a:pt x="5833015" y="7834808"/>
                </a:cubicBezTo>
                <a:lnTo>
                  <a:pt x="5840149" y="7846352"/>
                </a:lnTo>
                <a:lnTo>
                  <a:pt x="5846969" y="7835323"/>
                </a:lnTo>
                <a:cubicBezTo>
                  <a:pt x="5855885" y="7820883"/>
                  <a:pt x="5839730" y="7718489"/>
                  <a:pt x="5826595" y="7706201"/>
                </a:cubicBezTo>
                <a:lnTo>
                  <a:pt x="5816413" y="7696676"/>
                </a:lnTo>
                <a:lnTo>
                  <a:pt x="5821147" y="7759979"/>
                </a:lnTo>
                <a:close/>
                <a:moveTo>
                  <a:pt x="7256993" y="7803471"/>
                </a:moveTo>
                <a:cubicBezTo>
                  <a:pt x="7256993" y="7911532"/>
                  <a:pt x="7241620" y="8016098"/>
                  <a:pt x="7214702" y="8091069"/>
                </a:cubicBezTo>
                <a:cubicBezTo>
                  <a:pt x="7198100" y="8137312"/>
                  <a:pt x="7203215" y="8154867"/>
                  <a:pt x="7224722" y="8125454"/>
                </a:cubicBezTo>
                <a:cubicBezTo>
                  <a:pt x="7273709" y="8058465"/>
                  <a:pt x="7306523" y="7747159"/>
                  <a:pt x="7268594" y="7709230"/>
                </a:cubicBezTo>
                <a:lnTo>
                  <a:pt x="7256993" y="7697629"/>
                </a:lnTo>
                <a:lnTo>
                  <a:pt x="7256993" y="7803471"/>
                </a:lnTo>
                <a:close/>
                <a:moveTo>
                  <a:pt x="3658677" y="7730643"/>
                </a:moveTo>
                <a:cubicBezTo>
                  <a:pt x="3682822" y="7744711"/>
                  <a:pt x="3799418" y="7754065"/>
                  <a:pt x="3799418" y="7741939"/>
                </a:cubicBezTo>
                <a:cubicBezTo>
                  <a:pt x="3799418" y="7726223"/>
                  <a:pt x="3773948" y="7720470"/>
                  <a:pt x="3705768" y="7720775"/>
                </a:cubicBezTo>
                <a:lnTo>
                  <a:pt x="3642255" y="7721070"/>
                </a:lnTo>
                <a:lnTo>
                  <a:pt x="3658677" y="7730643"/>
                </a:lnTo>
                <a:close/>
                <a:moveTo>
                  <a:pt x="3906574" y="7727213"/>
                </a:moveTo>
                <a:cubicBezTo>
                  <a:pt x="3894792" y="7729481"/>
                  <a:pt x="3885143" y="7735329"/>
                  <a:pt x="3885143" y="7740206"/>
                </a:cubicBezTo>
                <a:cubicBezTo>
                  <a:pt x="3885143" y="7751284"/>
                  <a:pt x="4094741" y="7751760"/>
                  <a:pt x="4112171" y="7740710"/>
                </a:cubicBezTo>
                <a:lnTo>
                  <a:pt x="4124878" y="7732653"/>
                </a:lnTo>
                <a:lnTo>
                  <a:pt x="4102646" y="7726700"/>
                </a:lnTo>
                <a:cubicBezTo>
                  <a:pt x="4078405" y="7720213"/>
                  <a:pt x="3941064" y="7720565"/>
                  <a:pt x="3906574" y="7727213"/>
                </a:cubicBezTo>
                <a:close/>
                <a:moveTo>
                  <a:pt x="3859130" y="7803290"/>
                </a:moveTo>
                <a:cubicBezTo>
                  <a:pt x="3868398" y="7805709"/>
                  <a:pt x="3881257" y="7805547"/>
                  <a:pt x="3887705" y="7802937"/>
                </a:cubicBezTo>
                <a:cubicBezTo>
                  <a:pt x="3894153" y="7800328"/>
                  <a:pt x="3886572" y="7798356"/>
                  <a:pt x="3870855" y="7798546"/>
                </a:cubicBezTo>
                <a:cubicBezTo>
                  <a:pt x="3855139" y="7798737"/>
                  <a:pt x="3849862" y="7800871"/>
                  <a:pt x="3859130" y="7803290"/>
                </a:cubicBezTo>
                <a:close/>
                <a:moveTo>
                  <a:pt x="5847293" y="7892558"/>
                </a:moveTo>
                <a:cubicBezTo>
                  <a:pt x="5847293" y="7923429"/>
                  <a:pt x="5886307" y="8006239"/>
                  <a:pt x="5900852" y="8006239"/>
                </a:cubicBezTo>
                <a:cubicBezTo>
                  <a:pt x="5919950" y="8006239"/>
                  <a:pt x="5917302" y="7993257"/>
                  <a:pt x="5885260" y="7929763"/>
                </a:cubicBezTo>
                <a:cubicBezTo>
                  <a:pt x="5854427" y="7868689"/>
                  <a:pt x="5847293" y="7861697"/>
                  <a:pt x="5847293" y="7892558"/>
                </a:cubicBezTo>
                <a:close/>
                <a:moveTo>
                  <a:pt x="5933018" y="8075457"/>
                </a:moveTo>
                <a:cubicBezTo>
                  <a:pt x="5933018" y="8100289"/>
                  <a:pt x="6019372" y="8206474"/>
                  <a:pt x="6075226" y="8250327"/>
                </a:cubicBezTo>
                <a:cubicBezTo>
                  <a:pt x="6126185" y="8290331"/>
                  <a:pt x="6147740" y="8301285"/>
                  <a:pt x="6140977" y="8283750"/>
                </a:cubicBezTo>
                <a:cubicBezTo>
                  <a:pt x="6132890" y="8262766"/>
                  <a:pt x="5933018" y="8062570"/>
                  <a:pt x="5933018" y="8075457"/>
                </a:cubicBezTo>
                <a:close/>
                <a:moveTo>
                  <a:pt x="7116385" y="8316554"/>
                </a:moveTo>
                <a:cubicBezTo>
                  <a:pt x="7028431" y="8406012"/>
                  <a:pt x="7019982" y="8434511"/>
                  <a:pt x="7097287" y="8380943"/>
                </a:cubicBezTo>
                <a:cubicBezTo>
                  <a:pt x="7132206" y="8356740"/>
                  <a:pt x="7218893" y="8251917"/>
                  <a:pt x="7218893" y="8233896"/>
                </a:cubicBezTo>
                <a:cubicBezTo>
                  <a:pt x="7218893" y="8215865"/>
                  <a:pt x="7201891" y="8229572"/>
                  <a:pt x="7116385" y="8316554"/>
                </a:cubicBezTo>
                <a:close/>
                <a:moveTo>
                  <a:pt x="5966355" y="8272939"/>
                </a:moveTo>
                <a:cubicBezTo>
                  <a:pt x="5969594" y="8278178"/>
                  <a:pt x="5974128" y="8282464"/>
                  <a:pt x="5976442" y="8282464"/>
                </a:cubicBezTo>
                <a:cubicBezTo>
                  <a:pt x="5978757" y="8282464"/>
                  <a:pt x="5980643" y="8278178"/>
                  <a:pt x="5980643" y="8272939"/>
                </a:cubicBezTo>
                <a:cubicBezTo>
                  <a:pt x="5980643" y="8267700"/>
                  <a:pt x="5976099" y="8263414"/>
                  <a:pt x="5970556" y="8263414"/>
                </a:cubicBezTo>
                <a:cubicBezTo>
                  <a:pt x="5965012" y="8263414"/>
                  <a:pt x="5963117" y="8267700"/>
                  <a:pt x="5966355" y="8272939"/>
                </a:cubicBezTo>
                <a:close/>
                <a:moveTo>
                  <a:pt x="6890280" y="8449189"/>
                </a:moveTo>
                <a:cubicBezTo>
                  <a:pt x="6874564" y="8456219"/>
                  <a:pt x="6840274" y="8464639"/>
                  <a:pt x="6814080" y="8467896"/>
                </a:cubicBezTo>
                <a:cubicBezTo>
                  <a:pt x="6739442" y="8477202"/>
                  <a:pt x="6675968" y="8493100"/>
                  <a:pt x="6675968" y="8502491"/>
                </a:cubicBezTo>
                <a:cubicBezTo>
                  <a:pt x="6675968" y="8526389"/>
                  <a:pt x="6905311" y="8481726"/>
                  <a:pt x="6947869" y="8449542"/>
                </a:cubicBezTo>
                <a:lnTo>
                  <a:pt x="6966480" y="8435473"/>
                </a:lnTo>
                <a:lnTo>
                  <a:pt x="6942668" y="8435940"/>
                </a:lnTo>
                <a:cubicBezTo>
                  <a:pt x="6929571" y="8436197"/>
                  <a:pt x="6905997" y="8442160"/>
                  <a:pt x="6890280" y="8449189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 dirty="0"/>
          </a:p>
        </p:txBody>
      </p:sp>
      <p:sp>
        <p:nvSpPr>
          <p:cNvPr id="25" name="Рисунок 26">
            <a:extLst>
              <a:ext uri="{FF2B5EF4-FFF2-40B4-BE49-F238E27FC236}">
                <a16:creationId xmlns:a16="http://schemas.microsoft.com/office/drawing/2014/main" id="{70478977-08FE-41CD-AD0D-AD6BC733882A}"/>
              </a:ext>
            </a:extLst>
          </p:cNvPr>
          <p:cNvSpPr/>
          <p:nvPr/>
        </p:nvSpPr>
        <p:spPr>
          <a:xfrm rot="2001428">
            <a:off x="2889333" y="4427387"/>
            <a:ext cx="765882" cy="1646499"/>
          </a:xfrm>
          <a:custGeom>
            <a:avLst/>
            <a:gdLst>
              <a:gd name="connsiteX0" fmla="*/ 1585512 w 3205467"/>
              <a:gd name="connsiteY0" fmla="*/ 8779 h 6891138"/>
              <a:gd name="connsiteX1" fmla="*/ 1103271 w 3205467"/>
              <a:gd name="connsiteY1" fmla="*/ 169808 h 6891138"/>
              <a:gd name="connsiteX2" fmla="*/ 898855 w 3205467"/>
              <a:gd name="connsiteY2" fmla="*/ 427002 h 6891138"/>
              <a:gd name="connsiteX3" fmla="*/ 898855 w 3205467"/>
              <a:gd name="connsiteY3" fmla="*/ 461625 h 6891138"/>
              <a:gd name="connsiteX4" fmla="*/ 874614 w 3205467"/>
              <a:gd name="connsiteY4" fmla="*/ 474598 h 6891138"/>
              <a:gd name="connsiteX5" fmla="*/ 777621 w 3205467"/>
              <a:gd name="connsiteY5" fmla="*/ 633714 h 6891138"/>
              <a:gd name="connsiteX6" fmla="*/ 744684 w 3205467"/>
              <a:gd name="connsiteY6" fmla="*/ 695045 h 6891138"/>
              <a:gd name="connsiteX7" fmla="*/ 673389 w 3205467"/>
              <a:gd name="connsiteY7" fmla="*/ 847293 h 6891138"/>
              <a:gd name="connsiteX8" fmla="*/ 678456 w 3205467"/>
              <a:gd name="connsiteY8" fmla="*/ 866638 h 6891138"/>
              <a:gd name="connsiteX9" fmla="*/ 645166 w 3205467"/>
              <a:gd name="connsiteY9" fmla="*/ 895870 h 6891138"/>
              <a:gd name="connsiteX10" fmla="*/ 568033 w 3205467"/>
              <a:gd name="connsiteY10" fmla="*/ 1042264 h 6891138"/>
              <a:gd name="connsiteX11" fmla="*/ 551688 w 3205467"/>
              <a:gd name="connsiteY11" fmla="*/ 1078011 h 6891138"/>
              <a:gd name="connsiteX12" fmla="*/ 470230 w 3205467"/>
              <a:gd name="connsiteY12" fmla="*/ 1235526 h 6891138"/>
              <a:gd name="connsiteX13" fmla="*/ 470230 w 3205467"/>
              <a:gd name="connsiteY13" fmla="*/ 1265358 h 6891138"/>
              <a:gd name="connsiteX14" fmla="*/ 447094 w 3205467"/>
              <a:gd name="connsiteY14" fmla="*/ 1275902 h 6891138"/>
              <a:gd name="connsiteX15" fmla="*/ 365455 w 3205467"/>
              <a:gd name="connsiteY15" fmla="*/ 1428531 h 6891138"/>
              <a:gd name="connsiteX16" fmla="*/ 365455 w 3205467"/>
              <a:gd name="connsiteY16" fmla="*/ 1460868 h 6891138"/>
              <a:gd name="connsiteX17" fmla="*/ 337556 w 3205467"/>
              <a:gd name="connsiteY17" fmla="*/ 1477347 h 6891138"/>
              <a:gd name="connsiteX18" fmla="*/ 255746 w 3205467"/>
              <a:gd name="connsiteY18" fmla="*/ 1636147 h 6891138"/>
              <a:gd name="connsiteX19" fmla="*/ 260928 w 3205467"/>
              <a:gd name="connsiteY19" fmla="*/ 1660236 h 6891138"/>
              <a:gd name="connsiteX20" fmla="*/ 232734 w 3205467"/>
              <a:gd name="connsiteY20" fmla="*/ 1676171 h 6891138"/>
              <a:gd name="connsiteX21" fmla="*/ 146380 w 3205467"/>
              <a:gd name="connsiteY21" fmla="*/ 1840297 h 6891138"/>
              <a:gd name="connsiteX22" fmla="*/ 146380 w 3205467"/>
              <a:gd name="connsiteY22" fmla="*/ 1873263 h 6891138"/>
              <a:gd name="connsiteX23" fmla="*/ 126444 w 3205467"/>
              <a:gd name="connsiteY23" fmla="*/ 1879587 h 6891138"/>
              <a:gd name="connsiteX24" fmla="*/ 15545 w 3205467"/>
              <a:gd name="connsiteY24" fmla="*/ 2122027 h 6891138"/>
              <a:gd name="connsiteX25" fmla="*/ 0 w 3205467"/>
              <a:gd name="connsiteY25" fmla="*/ 2200951 h 6891138"/>
              <a:gd name="connsiteX26" fmla="*/ 10935 w 3205467"/>
              <a:gd name="connsiteY26" fmla="*/ 2275951 h 6891138"/>
              <a:gd name="connsiteX27" fmla="*/ 100136 w 3205467"/>
              <a:gd name="connsiteY27" fmla="*/ 2519915 h 6891138"/>
              <a:gd name="connsiteX28" fmla="*/ 490423 w 3205467"/>
              <a:gd name="connsiteY28" fmla="*/ 2915374 h 6891138"/>
              <a:gd name="connsiteX29" fmla="*/ 601104 w 3205467"/>
              <a:gd name="connsiteY29" fmla="*/ 3007881 h 6891138"/>
              <a:gd name="connsiteX30" fmla="*/ 607485 w 3205467"/>
              <a:gd name="connsiteY30" fmla="*/ 3064288 h 6891138"/>
              <a:gd name="connsiteX31" fmla="*/ 878215 w 3205467"/>
              <a:gd name="connsiteY31" fmla="*/ 3568980 h 6891138"/>
              <a:gd name="connsiteX32" fmla="*/ 1181910 w 3205467"/>
              <a:gd name="connsiteY32" fmla="*/ 3651295 h 6891138"/>
              <a:gd name="connsiteX33" fmla="*/ 1342577 w 3205467"/>
              <a:gd name="connsiteY33" fmla="*/ 3667925 h 6891138"/>
              <a:gd name="connsiteX34" fmla="*/ 1390860 w 3205467"/>
              <a:gd name="connsiteY34" fmla="*/ 5666118 h 6891138"/>
              <a:gd name="connsiteX35" fmla="*/ 1397089 w 3205467"/>
              <a:gd name="connsiteY35" fmla="*/ 5947724 h 6891138"/>
              <a:gd name="connsiteX36" fmla="*/ 1368324 w 3205467"/>
              <a:gd name="connsiteY36" fmla="*/ 5959641 h 6891138"/>
              <a:gd name="connsiteX37" fmla="*/ 1327147 w 3205467"/>
              <a:gd name="connsiteY37" fmla="*/ 5994740 h 6891138"/>
              <a:gd name="connsiteX38" fmla="*/ 1314736 w 3205467"/>
              <a:gd name="connsiteY38" fmla="*/ 6017924 h 6891138"/>
              <a:gd name="connsiteX39" fmla="*/ 1242365 w 3205467"/>
              <a:gd name="connsiteY39" fmla="*/ 6017924 h 6891138"/>
              <a:gd name="connsiteX40" fmla="*/ 736930 w 3205467"/>
              <a:gd name="connsiteY40" fmla="*/ 6052023 h 6891138"/>
              <a:gd name="connsiteX41" fmla="*/ 61798 w 3205467"/>
              <a:gd name="connsiteY41" fmla="*/ 6235389 h 6891138"/>
              <a:gd name="connsiteX42" fmla="*/ 42977 w 3205467"/>
              <a:gd name="connsiteY42" fmla="*/ 6261821 h 6891138"/>
              <a:gd name="connsiteX43" fmla="*/ 32766 w 3205467"/>
              <a:gd name="connsiteY43" fmla="*/ 6425251 h 6891138"/>
              <a:gd name="connsiteX44" fmla="*/ 22555 w 3205467"/>
              <a:gd name="connsiteY44" fmla="*/ 6597853 h 6891138"/>
              <a:gd name="connsiteX45" fmla="*/ 47635 w 3205467"/>
              <a:gd name="connsiteY45" fmla="*/ 6636820 h 6891138"/>
              <a:gd name="connsiteX46" fmla="*/ 2541918 w 3205467"/>
              <a:gd name="connsiteY46" fmla="*/ 6845675 h 6891138"/>
              <a:gd name="connsiteX47" fmla="*/ 3189046 w 3205467"/>
              <a:gd name="connsiteY47" fmla="*/ 6660395 h 6891138"/>
              <a:gd name="connsiteX48" fmla="*/ 3205468 w 3205467"/>
              <a:gd name="connsiteY48" fmla="*/ 6635344 h 6891138"/>
              <a:gd name="connsiteX49" fmla="*/ 3194466 w 3205467"/>
              <a:gd name="connsiteY49" fmla="*/ 6462817 h 6891138"/>
              <a:gd name="connsiteX50" fmla="*/ 3174844 w 3205467"/>
              <a:gd name="connsiteY50" fmla="*/ 6274194 h 6891138"/>
              <a:gd name="connsiteX51" fmla="*/ 2097310 w 3205467"/>
              <a:gd name="connsiteY51" fmla="*/ 6025734 h 6891138"/>
              <a:gd name="connsiteX52" fmla="*/ 1909867 w 3205467"/>
              <a:gd name="connsiteY52" fmla="*/ 6014199 h 6891138"/>
              <a:gd name="connsiteX53" fmla="*/ 1899637 w 3205467"/>
              <a:gd name="connsiteY53" fmla="*/ 5991759 h 6891138"/>
              <a:gd name="connsiteX54" fmla="*/ 1857642 w 3205467"/>
              <a:gd name="connsiteY54" fmla="*/ 5956030 h 6891138"/>
              <a:gd name="connsiteX55" fmla="*/ 1825876 w 3205467"/>
              <a:gd name="connsiteY55" fmla="*/ 5942762 h 6891138"/>
              <a:gd name="connsiteX56" fmla="*/ 1819532 w 3205467"/>
              <a:gd name="connsiteY56" fmla="*/ 5601719 h 6891138"/>
              <a:gd name="connsiteX57" fmla="*/ 1781099 w 3205467"/>
              <a:gd name="connsiteY57" fmla="*/ 3886705 h 6891138"/>
              <a:gd name="connsiteX58" fmla="*/ 1776803 w 3205467"/>
              <a:gd name="connsiteY58" fmla="*/ 3703349 h 6891138"/>
              <a:gd name="connsiteX59" fmla="*/ 1846174 w 3205467"/>
              <a:gd name="connsiteY59" fmla="*/ 3703349 h 6891138"/>
              <a:gd name="connsiteX60" fmla="*/ 2279295 w 3205467"/>
              <a:gd name="connsiteY60" fmla="*/ 3615881 h 6891138"/>
              <a:gd name="connsiteX61" fmla="*/ 2518763 w 3205467"/>
              <a:gd name="connsiteY61" fmla="*/ 3277581 h 6891138"/>
              <a:gd name="connsiteX62" fmla="*/ 2537374 w 3205467"/>
              <a:gd name="connsiteY62" fmla="*/ 2644407 h 6891138"/>
              <a:gd name="connsiteX63" fmla="*/ 2525297 w 3205467"/>
              <a:gd name="connsiteY63" fmla="*/ 2269608 h 6891138"/>
              <a:gd name="connsiteX64" fmla="*/ 2651512 w 3205467"/>
              <a:gd name="connsiteY64" fmla="*/ 2017309 h 6891138"/>
              <a:gd name="connsiteX65" fmla="*/ 3005176 w 3205467"/>
              <a:gd name="connsiteY65" fmla="*/ 1275074 h 6891138"/>
              <a:gd name="connsiteX66" fmla="*/ 2815152 w 3205467"/>
              <a:gd name="connsiteY66" fmla="*/ 657802 h 6891138"/>
              <a:gd name="connsiteX67" fmla="*/ 2345046 w 3205467"/>
              <a:gd name="connsiteY67" fmla="*/ 190725 h 6891138"/>
              <a:gd name="connsiteX68" fmla="*/ 1585512 w 3205467"/>
              <a:gd name="connsiteY68" fmla="*/ 8779 h 6891138"/>
              <a:gd name="connsiteX69" fmla="*/ 1659493 w 3205467"/>
              <a:gd name="connsiteY69" fmla="*/ 67910 h 6891138"/>
              <a:gd name="connsiteX70" fmla="*/ 1584112 w 3205467"/>
              <a:gd name="connsiteY70" fmla="*/ 115534 h 6891138"/>
              <a:gd name="connsiteX71" fmla="*/ 1493225 w 3205467"/>
              <a:gd name="connsiteY71" fmla="*/ 120411 h 6891138"/>
              <a:gd name="connsiteX72" fmla="*/ 1521314 w 3205467"/>
              <a:gd name="connsiteY72" fmla="*/ 77349 h 6891138"/>
              <a:gd name="connsiteX73" fmla="*/ 1556242 w 3205467"/>
              <a:gd name="connsiteY73" fmla="*/ 45345 h 6891138"/>
              <a:gd name="connsiteX74" fmla="*/ 1529963 w 3205467"/>
              <a:gd name="connsiteY74" fmla="*/ 51327 h 6891138"/>
              <a:gd name="connsiteX75" fmla="*/ 1439513 w 3205467"/>
              <a:gd name="connsiteY75" fmla="*/ 99151 h 6891138"/>
              <a:gd name="connsiteX76" fmla="*/ 1334167 w 3205467"/>
              <a:gd name="connsiteY76" fmla="*/ 134985 h 6891138"/>
              <a:gd name="connsiteX77" fmla="*/ 1337672 w 3205467"/>
              <a:gd name="connsiteY77" fmla="*/ 111172 h 6891138"/>
              <a:gd name="connsiteX78" fmla="*/ 1347187 w 3205467"/>
              <a:gd name="connsiteY78" fmla="*/ 93389 h 6891138"/>
              <a:gd name="connsiteX79" fmla="*/ 1296857 w 3205467"/>
              <a:gd name="connsiteY79" fmla="*/ 113048 h 6891138"/>
              <a:gd name="connsiteX80" fmla="*/ 1114797 w 3205467"/>
              <a:gd name="connsiteY80" fmla="*/ 214309 h 6891138"/>
              <a:gd name="connsiteX81" fmla="*/ 1065162 w 3205467"/>
              <a:gd name="connsiteY81" fmla="*/ 279231 h 6891138"/>
              <a:gd name="connsiteX82" fmla="*/ 1013527 w 3205467"/>
              <a:gd name="connsiteY82" fmla="*/ 328542 h 6891138"/>
              <a:gd name="connsiteX83" fmla="*/ 1062161 w 3205467"/>
              <a:gd name="connsiteY83" fmla="*/ 269011 h 6891138"/>
              <a:gd name="connsiteX84" fmla="*/ 1103795 w 3205467"/>
              <a:gd name="connsiteY84" fmla="*/ 217195 h 6891138"/>
              <a:gd name="connsiteX85" fmla="*/ 956243 w 3205467"/>
              <a:gd name="connsiteY85" fmla="*/ 371109 h 6891138"/>
              <a:gd name="connsiteX86" fmla="*/ 991953 w 3205467"/>
              <a:gd name="connsiteY86" fmla="*/ 360022 h 6891138"/>
              <a:gd name="connsiteX87" fmla="*/ 1186872 w 3205467"/>
              <a:gd name="connsiteY87" fmla="*/ 307273 h 6891138"/>
              <a:gd name="connsiteX88" fmla="*/ 1232011 w 3205467"/>
              <a:gd name="connsiteY88" fmla="*/ 300786 h 6891138"/>
              <a:gd name="connsiteX89" fmla="*/ 1237907 w 3205467"/>
              <a:gd name="connsiteY89" fmla="*/ 316160 h 6891138"/>
              <a:gd name="connsiteX90" fmla="*/ 1136485 w 3205467"/>
              <a:gd name="connsiteY90" fmla="*/ 440623 h 6891138"/>
              <a:gd name="connsiteX91" fmla="*/ 881386 w 3205467"/>
              <a:gd name="connsiteY91" fmla="*/ 515327 h 6891138"/>
              <a:gd name="connsiteX92" fmla="*/ 835495 w 3205467"/>
              <a:gd name="connsiteY92" fmla="*/ 588670 h 6891138"/>
              <a:gd name="connsiteX93" fmla="*/ 880986 w 3205467"/>
              <a:gd name="connsiteY93" fmla="*/ 565572 h 6891138"/>
              <a:gd name="connsiteX94" fmla="*/ 1098776 w 3205467"/>
              <a:gd name="connsiteY94" fmla="*/ 512470 h 6891138"/>
              <a:gd name="connsiteX95" fmla="*/ 1118854 w 3205467"/>
              <a:gd name="connsiteY95" fmla="*/ 584117 h 6891138"/>
              <a:gd name="connsiteX96" fmla="*/ 951243 w 3205467"/>
              <a:gd name="connsiteY96" fmla="*/ 664736 h 6891138"/>
              <a:gd name="connsiteX97" fmla="*/ 843744 w 3205467"/>
              <a:gd name="connsiteY97" fmla="*/ 692616 h 6891138"/>
              <a:gd name="connsiteX98" fmla="*/ 826551 w 3205467"/>
              <a:gd name="connsiteY98" fmla="*/ 718286 h 6891138"/>
              <a:gd name="connsiteX99" fmla="*/ 812083 w 3205467"/>
              <a:gd name="connsiteY99" fmla="*/ 736307 h 6891138"/>
              <a:gd name="connsiteX100" fmla="*/ 822951 w 3205467"/>
              <a:gd name="connsiteY100" fmla="*/ 713971 h 6891138"/>
              <a:gd name="connsiteX101" fmla="*/ 833819 w 3205467"/>
              <a:gd name="connsiteY101" fmla="*/ 691645 h 6891138"/>
              <a:gd name="connsiteX102" fmla="*/ 811568 w 3205467"/>
              <a:gd name="connsiteY102" fmla="*/ 698436 h 6891138"/>
              <a:gd name="connsiteX103" fmla="*/ 740016 w 3205467"/>
              <a:gd name="connsiteY103" fmla="*/ 763368 h 6891138"/>
              <a:gd name="connsiteX104" fmla="*/ 749275 w 3205467"/>
              <a:gd name="connsiteY104" fmla="*/ 776208 h 6891138"/>
              <a:gd name="connsiteX105" fmla="*/ 785346 w 3205467"/>
              <a:gd name="connsiteY105" fmla="*/ 731545 h 6891138"/>
              <a:gd name="connsiteX106" fmla="*/ 804739 w 3205467"/>
              <a:gd name="connsiteY106" fmla="*/ 707732 h 6891138"/>
              <a:gd name="connsiteX107" fmla="*/ 787965 w 3205467"/>
              <a:gd name="connsiteY107" fmla="*/ 735174 h 6891138"/>
              <a:gd name="connsiteX108" fmla="*/ 771201 w 3205467"/>
              <a:gd name="connsiteY108" fmla="*/ 762615 h 6891138"/>
              <a:gd name="connsiteX109" fmla="*/ 789784 w 3205467"/>
              <a:gd name="connsiteY109" fmla="*/ 756872 h 6891138"/>
              <a:gd name="connsiteX110" fmla="*/ 967311 w 3205467"/>
              <a:gd name="connsiteY110" fmla="*/ 717524 h 6891138"/>
              <a:gd name="connsiteX111" fmla="*/ 1011955 w 3205467"/>
              <a:gd name="connsiteY111" fmla="*/ 711504 h 6891138"/>
              <a:gd name="connsiteX112" fmla="*/ 1021404 w 3205467"/>
              <a:gd name="connsiteY112" fmla="*/ 729154 h 6891138"/>
              <a:gd name="connsiteX113" fmla="*/ 1030853 w 3205467"/>
              <a:gd name="connsiteY113" fmla="*/ 746804 h 6891138"/>
              <a:gd name="connsiteX114" fmla="*/ 1013984 w 3205467"/>
              <a:gd name="connsiteY114" fmla="*/ 784418 h 6891138"/>
              <a:gd name="connsiteX115" fmla="*/ 982447 w 3205467"/>
              <a:gd name="connsiteY115" fmla="*/ 834177 h 6891138"/>
              <a:gd name="connsiteX116" fmla="*/ 873785 w 3205467"/>
              <a:gd name="connsiteY116" fmla="*/ 864723 h 6891138"/>
              <a:gd name="connsiteX117" fmla="*/ 684638 w 3205467"/>
              <a:gd name="connsiteY117" fmla="*/ 928007 h 6891138"/>
              <a:gd name="connsiteX118" fmla="*/ 671875 w 3205467"/>
              <a:gd name="connsiteY118" fmla="*/ 955129 h 6891138"/>
              <a:gd name="connsiteX119" fmla="*/ 744407 w 3205467"/>
              <a:gd name="connsiteY119" fmla="*/ 943876 h 6891138"/>
              <a:gd name="connsiteX120" fmla="*/ 804110 w 3205467"/>
              <a:gd name="connsiteY120" fmla="*/ 1015517 h 6891138"/>
              <a:gd name="connsiteX121" fmla="*/ 766524 w 3205467"/>
              <a:gd name="connsiteY121" fmla="*/ 1063076 h 6891138"/>
              <a:gd name="connsiteX122" fmla="*/ 725529 w 3205467"/>
              <a:gd name="connsiteY122" fmla="*/ 1069619 h 6891138"/>
              <a:gd name="connsiteX123" fmla="*/ 643671 w 3205467"/>
              <a:gd name="connsiteY123" fmla="*/ 1086060 h 6891138"/>
              <a:gd name="connsiteX124" fmla="*/ 602799 w 3205467"/>
              <a:gd name="connsiteY124" fmla="*/ 1095956 h 6891138"/>
              <a:gd name="connsiteX125" fmla="*/ 587940 w 3205467"/>
              <a:gd name="connsiteY125" fmla="*/ 1124693 h 6891138"/>
              <a:gd name="connsiteX126" fmla="*/ 573081 w 3205467"/>
              <a:gd name="connsiteY126" fmla="*/ 1153430 h 6891138"/>
              <a:gd name="connsiteX127" fmla="*/ 586197 w 3205467"/>
              <a:gd name="connsiteY127" fmla="*/ 1148391 h 6891138"/>
              <a:gd name="connsiteX128" fmla="*/ 717747 w 3205467"/>
              <a:gd name="connsiteY128" fmla="*/ 1126750 h 6891138"/>
              <a:gd name="connsiteX129" fmla="*/ 708974 w 3205467"/>
              <a:gd name="connsiteY129" fmla="*/ 1214095 h 6891138"/>
              <a:gd name="connsiteX130" fmla="*/ 603580 w 3205467"/>
              <a:gd name="connsiteY130" fmla="*/ 1265015 h 6891138"/>
              <a:gd name="connsiteX131" fmla="*/ 517646 w 3205467"/>
              <a:gd name="connsiteY131" fmla="*/ 1284684 h 6891138"/>
              <a:gd name="connsiteX132" fmla="*/ 484099 w 3205467"/>
              <a:gd name="connsiteY132" fmla="*/ 1293086 h 6891138"/>
              <a:gd name="connsiteX133" fmla="*/ 472916 w 3205467"/>
              <a:gd name="connsiteY133" fmla="*/ 1322699 h 6891138"/>
              <a:gd name="connsiteX134" fmla="*/ 461743 w 3205467"/>
              <a:gd name="connsiteY134" fmla="*/ 1352312 h 6891138"/>
              <a:gd name="connsiteX135" fmla="*/ 477126 w 3205467"/>
              <a:gd name="connsiteY135" fmla="*/ 1346406 h 6891138"/>
              <a:gd name="connsiteX136" fmla="*/ 632622 w 3205467"/>
              <a:gd name="connsiteY136" fmla="*/ 1317193 h 6891138"/>
              <a:gd name="connsiteX137" fmla="*/ 695001 w 3205467"/>
              <a:gd name="connsiteY137" fmla="*/ 1310764 h 6891138"/>
              <a:gd name="connsiteX138" fmla="*/ 707784 w 3205467"/>
              <a:gd name="connsiteY138" fmla="*/ 1326175 h 6891138"/>
              <a:gd name="connsiteX139" fmla="*/ 720576 w 3205467"/>
              <a:gd name="connsiteY139" fmla="*/ 1341587 h 6891138"/>
              <a:gd name="connsiteX140" fmla="*/ 703621 w 3205467"/>
              <a:gd name="connsiteY140" fmla="*/ 1379182 h 6891138"/>
              <a:gd name="connsiteX141" fmla="*/ 557460 w 3205467"/>
              <a:gd name="connsiteY141" fmla="*/ 1460449 h 6891138"/>
              <a:gd name="connsiteX142" fmla="*/ 437874 w 3205467"/>
              <a:gd name="connsiteY142" fmla="*/ 1479871 h 6891138"/>
              <a:gd name="connsiteX143" fmla="*/ 387753 w 3205467"/>
              <a:gd name="connsiteY143" fmla="*/ 1538069 h 6891138"/>
              <a:gd name="connsiteX144" fmla="*/ 443284 w 3205467"/>
              <a:gd name="connsiteY144" fmla="*/ 1532935 h 6891138"/>
              <a:gd name="connsiteX145" fmla="*/ 591674 w 3205467"/>
              <a:gd name="connsiteY145" fmla="*/ 1520847 h 6891138"/>
              <a:gd name="connsiteX146" fmla="*/ 539401 w 3205467"/>
              <a:gd name="connsiteY146" fmla="*/ 1649463 h 6891138"/>
              <a:gd name="connsiteX147" fmla="*/ 432130 w 3205467"/>
              <a:gd name="connsiteY147" fmla="*/ 1664808 h 6891138"/>
              <a:gd name="connsiteX148" fmla="*/ 308096 w 3205467"/>
              <a:gd name="connsiteY148" fmla="*/ 1684211 h 6891138"/>
              <a:gd name="connsiteX149" fmla="*/ 274549 w 3205467"/>
              <a:gd name="connsiteY149" fmla="*/ 1693136 h 6891138"/>
              <a:gd name="connsiteX150" fmla="*/ 263300 w 3205467"/>
              <a:gd name="connsiteY150" fmla="*/ 1722920 h 6891138"/>
              <a:gd name="connsiteX151" fmla="*/ 252060 w 3205467"/>
              <a:gd name="connsiteY151" fmla="*/ 1752705 h 6891138"/>
              <a:gd name="connsiteX152" fmla="*/ 273044 w 3205467"/>
              <a:gd name="connsiteY152" fmla="*/ 1746990 h 6891138"/>
              <a:gd name="connsiteX153" fmla="*/ 481708 w 3205467"/>
              <a:gd name="connsiteY153" fmla="*/ 1729816 h 6891138"/>
              <a:gd name="connsiteX154" fmla="*/ 452914 w 3205467"/>
              <a:gd name="connsiteY154" fmla="*/ 1834591 h 6891138"/>
              <a:gd name="connsiteX155" fmla="*/ 426682 w 3205467"/>
              <a:gd name="connsiteY155" fmla="*/ 1862671 h 6891138"/>
              <a:gd name="connsiteX156" fmla="*/ 374637 w 3205467"/>
              <a:gd name="connsiteY156" fmla="*/ 1869405 h 6891138"/>
              <a:gd name="connsiteX157" fmla="*/ 146495 w 3205467"/>
              <a:gd name="connsiteY157" fmla="*/ 1912591 h 6891138"/>
              <a:gd name="connsiteX158" fmla="*/ 99965 w 3205467"/>
              <a:gd name="connsiteY158" fmla="*/ 1981810 h 6891138"/>
              <a:gd name="connsiteX159" fmla="*/ 89783 w 3205467"/>
              <a:gd name="connsiteY159" fmla="*/ 2424617 h 6891138"/>
              <a:gd name="connsiteX160" fmla="*/ 106909 w 3205467"/>
              <a:gd name="connsiteY160" fmla="*/ 2434142 h 6891138"/>
              <a:gd name="connsiteX161" fmla="*/ 60027 w 3205467"/>
              <a:gd name="connsiteY161" fmla="*/ 2179425 h 6891138"/>
              <a:gd name="connsiteX162" fmla="*/ 69390 w 3205467"/>
              <a:gd name="connsiteY162" fmla="*/ 2165223 h 6891138"/>
              <a:gd name="connsiteX163" fmla="*/ 81553 w 3205467"/>
              <a:gd name="connsiteY163" fmla="*/ 2177387 h 6891138"/>
              <a:gd name="connsiteX164" fmla="*/ 99708 w 3205467"/>
              <a:gd name="connsiteY164" fmla="*/ 2272551 h 6891138"/>
              <a:gd name="connsiteX165" fmla="*/ 186185 w 3205467"/>
              <a:gd name="connsiteY165" fmla="*/ 2549062 h 6891138"/>
              <a:gd name="connsiteX166" fmla="*/ 539991 w 3205467"/>
              <a:gd name="connsiteY166" fmla="*/ 2893724 h 6891138"/>
              <a:gd name="connsiteX167" fmla="*/ 529038 w 3205467"/>
              <a:gd name="connsiteY167" fmla="*/ 2871683 h 6891138"/>
              <a:gd name="connsiteX168" fmla="*/ 508330 w 3205467"/>
              <a:gd name="connsiteY168" fmla="*/ 2841784 h 6891138"/>
              <a:gd name="connsiteX169" fmla="*/ 551069 w 3205467"/>
              <a:gd name="connsiteY169" fmla="*/ 2879827 h 6891138"/>
              <a:gd name="connsiteX170" fmla="*/ 561851 w 3205467"/>
              <a:gd name="connsiteY170" fmla="*/ 2863387 h 6891138"/>
              <a:gd name="connsiteX171" fmla="*/ 517855 w 3205467"/>
              <a:gd name="connsiteY171" fmla="*/ 2805198 h 6891138"/>
              <a:gd name="connsiteX172" fmla="*/ 610410 w 3205467"/>
              <a:gd name="connsiteY172" fmla="*/ 2909830 h 6891138"/>
              <a:gd name="connsiteX173" fmla="*/ 638023 w 3205467"/>
              <a:gd name="connsiteY173" fmla="*/ 2927957 h 6891138"/>
              <a:gd name="connsiteX174" fmla="*/ 656377 w 3205467"/>
              <a:gd name="connsiteY174" fmla="*/ 2932490 h 6891138"/>
              <a:gd name="connsiteX175" fmla="*/ 673351 w 3205467"/>
              <a:gd name="connsiteY175" fmla="*/ 2939882 h 6891138"/>
              <a:gd name="connsiteX176" fmla="*/ 722643 w 3205467"/>
              <a:gd name="connsiteY176" fmla="*/ 2949816 h 6891138"/>
              <a:gd name="connsiteX177" fmla="*/ 1098023 w 3205467"/>
              <a:gd name="connsiteY177" fmla="*/ 2961094 h 6891138"/>
              <a:gd name="connsiteX178" fmla="*/ 1725902 w 3205467"/>
              <a:gd name="connsiteY178" fmla="*/ 2610593 h 6891138"/>
              <a:gd name="connsiteX179" fmla="*/ 1899437 w 3205467"/>
              <a:gd name="connsiteY179" fmla="*/ 2289334 h 6891138"/>
              <a:gd name="connsiteX180" fmla="*/ 2032854 w 3205467"/>
              <a:gd name="connsiteY180" fmla="*/ 2027377 h 6891138"/>
              <a:gd name="connsiteX181" fmla="*/ 1994497 w 3205467"/>
              <a:gd name="connsiteY181" fmla="*/ 1992716 h 6891138"/>
              <a:gd name="connsiteX182" fmla="*/ 1956130 w 3205467"/>
              <a:gd name="connsiteY182" fmla="*/ 1947710 h 6891138"/>
              <a:gd name="connsiteX183" fmla="*/ 1992249 w 3205467"/>
              <a:gd name="connsiteY183" fmla="*/ 1972628 h 6891138"/>
              <a:gd name="connsiteX184" fmla="*/ 2035112 w 3205467"/>
              <a:gd name="connsiteY184" fmla="*/ 2007899 h 6891138"/>
              <a:gd name="connsiteX185" fmla="*/ 2013280 w 3205467"/>
              <a:gd name="connsiteY185" fmla="*/ 1955511 h 6891138"/>
              <a:gd name="connsiteX186" fmla="*/ 1984705 w 3205467"/>
              <a:gd name="connsiteY186" fmla="*/ 1918526 h 6891138"/>
              <a:gd name="connsiteX187" fmla="*/ 2017900 w 3205467"/>
              <a:gd name="connsiteY187" fmla="*/ 1941081 h 6891138"/>
              <a:gd name="connsiteX188" fmla="*/ 2032968 w 3205467"/>
              <a:gd name="connsiteY188" fmla="*/ 1921535 h 6891138"/>
              <a:gd name="connsiteX189" fmla="*/ 2006603 w 3205467"/>
              <a:gd name="connsiteY189" fmla="*/ 1878054 h 6891138"/>
              <a:gd name="connsiteX190" fmla="*/ 2037598 w 3205467"/>
              <a:gd name="connsiteY190" fmla="*/ 1907696 h 6891138"/>
              <a:gd name="connsiteX191" fmla="*/ 2073354 w 3205467"/>
              <a:gd name="connsiteY191" fmla="*/ 1932584 h 6891138"/>
              <a:gd name="connsiteX192" fmla="*/ 2009966 w 3205467"/>
              <a:gd name="connsiteY192" fmla="*/ 1825562 h 6891138"/>
              <a:gd name="connsiteX193" fmla="*/ 1963788 w 3205467"/>
              <a:gd name="connsiteY193" fmla="*/ 1765011 h 6891138"/>
              <a:gd name="connsiteX194" fmla="*/ 2026253 w 3205467"/>
              <a:gd name="connsiteY194" fmla="*/ 1831686 h 6891138"/>
              <a:gd name="connsiteX195" fmla="*/ 2011604 w 3205467"/>
              <a:gd name="connsiteY195" fmla="*/ 1784985 h 6891138"/>
              <a:gd name="connsiteX196" fmla="*/ 1933718 w 3205467"/>
              <a:gd name="connsiteY196" fmla="*/ 1698336 h 6891138"/>
              <a:gd name="connsiteX197" fmla="*/ 2006556 w 3205467"/>
              <a:gd name="connsiteY197" fmla="*/ 1769259 h 6891138"/>
              <a:gd name="connsiteX198" fmla="*/ 2086061 w 3205467"/>
              <a:gd name="connsiteY198" fmla="*/ 1833515 h 6891138"/>
              <a:gd name="connsiteX199" fmla="*/ 2013480 w 3205467"/>
              <a:gd name="connsiteY199" fmla="*/ 1738360 h 6891138"/>
              <a:gd name="connsiteX200" fmla="*/ 1979943 w 3205467"/>
              <a:gd name="connsiteY200" fmla="*/ 1696231 h 6891138"/>
              <a:gd name="connsiteX201" fmla="*/ 1729645 w 3205467"/>
              <a:gd name="connsiteY201" fmla="*/ 1462516 h 6891138"/>
              <a:gd name="connsiteX202" fmla="*/ 1421521 w 3205467"/>
              <a:gd name="connsiteY202" fmla="*/ 1308459 h 6891138"/>
              <a:gd name="connsiteX203" fmla="*/ 1322718 w 3205467"/>
              <a:gd name="connsiteY203" fmla="*/ 1275512 h 6891138"/>
              <a:gd name="connsiteX204" fmla="*/ 1184605 w 3205467"/>
              <a:gd name="connsiteY204" fmla="*/ 1259767 h 6891138"/>
              <a:gd name="connsiteX205" fmla="*/ 1039349 w 3205467"/>
              <a:gd name="connsiteY205" fmla="*/ 1239641 h 6891138"/>
              <a:gd name="connsiteX206" fmla="*/ 1067438 w 3205467"/>
              <a:gd name="connsiteY206" fmla="*/ 1151020 h 6891138"/>
              <a:gd name="connsiteX207" fmla="*/ 1102671 w 3205467"/>
              <a:gd name="connsiteY207" fmla="*/ 1109853 h 6891138"/>
              <a:gd name="connsiteX208" fmla="*/ 1203170 w 3205467"/>
              <a:gd name="connsiteY208" fmla="*/ 1115930 h 6891138"/>
              <a:gd name="connsiteX209" fmla="*/ 1989030 w 3205467"/>
              <a:gd name="connsiteY209" fmla="*/ 1487700 h 6891138"/>
              <a:gd name="connsiteX210" fmla="*/ 2089480 w 3205467"/>
              <a:gd name="connsiteY210" fmla="*/ 1575607 h 6891138"/>
              <a:gd name="connsiteX211" fmla="*/ 1982324 w 3205467"/>
              <a:gd name="connsiteY211" fmla="*/ 1461507 h 6891138"/>
              <a:gd name="connsiteX212" fmla="*/ 1875168 w 3205467"/>
              <a:gd name="connsiteY212" fmla="*/ 1357770 h 6891138"/>
              <a:gd name="connsiteX213" fmla="*/ 1954711 w 3205467"/>
              <a:gd name="connsiteY213" fmla="*/ 1428045 h 6891138"/>
              <a:gd name="connsiteX214" fmla="*/ 2094786 w 3205467"/>
              <a:gd name="connsiteY214" fmla="*/ 1539040 h 6891138"/>
              <a:gd name="connsiteX215" fmla="*/ 1932318 w 3205467"/>
              <a:gd name="connsiteY215" fmla="*/ 1381868 h 6891138"/>
              <a:gd name="connsiteX216" fmla="*/ 1891341 w 3205467"/>
              <a:gd name="connsiteY216" fmla="*/ 1341482 h 6891138"/>
              <a:gd name="connsiteX217" fmla="*/ 2058486 w 3205467"/>
              <a:gd name="connsiteY217" fmla="*/ 1477861 h 6891138"/>
              <a:gd name="connsiteX218" fmla="*/ 2098929 w 3205467"/>
              <a:gd name="connsiteY218" fmla="*/ 1516485 h 6891138"/>
              <a:gd name="connsiteX219" fmla="*/ 2110397 w 3205467"/>
              <a:gd name="connsiteY219" fmla="*/ 1505017 h 6891138"/>
              <a:gd name="connsiteX220" fmla="*/ 2121865 w 3205467"/>
              <a:gd name="connsiteY220" fmla="*/ 1493549 h 6891138"/>
              <a:gd name="connsiteX221" fmla="*/ 2111083 w 3205467"/>
              <a:gd name="connsiteY221" fmla="*/ 1493549 h 6891138"/>
              <a:gd name="connsiteX222" fmla="*/ 2016309 w 3205467"/>
              <a:gd name="connsiteY222" fmla="*/ 1415710 h 6891138"/>
              <a:gd name="connsiteX223" fmla="*/ 1230106 w 3205467"/>
              <a:gd name="connsiteY223" fmla="*/ 1059447 h 6891138"/>
              <a:gd name="connsiteX224" fmla="*/ 1145962 w 3205467"/>
              <a:gd name="connsiteY224" fmla="*/ 1040463 h 6891138"/>
              <a:gd name="connsiteX225" fmla="*/ 1143514 w 3205467"/>
              <a:gd name="connsiteY225" fmla="*/ 977265 h 6891138"/>
              <a:gd name="connsiteX226" fmla="*/ 1151639 w 3205467"/>
              <a:gd name="connsiteY226" fmla="*/ 926807 h 6891138"/>
              <a:gd name="connsiteX227" fmla="*/ 1280036 w 3205467"/>
              <a:gd name="connsiteY227" fmla="*/ 927703 h 6891138"/>
              <a:gd name="connsiteX228" fmla="*/ 2062010 w 3205467"/>
              <a:gd name="connsiteY228" fmla="*/ 1260100 h 6891138"/>
              <a:gd name="connsiteX229" fmla="*/ 2189693 w 3205467"/>
              <a:gd name="connsiteY229" fmla="*/ 1426235 h 6891138"/>
              <a:gd name="connsiteX230" fmla="*/ 2208286 w 3205467"/>
              <a:gd name="connsiteY230" fmla="*/ 1436818 h 6891138"/>
              <a:gd name="connsiteX231" fmla="*/ 2227898 w 3205467"/>
              <a:gd name="connsiteY231" fmla="*/ 1433074 h 6891138"/>
              <a:gd name="connsiteX232" fmla="*/ 2241880 w 3205467"/>
              <a:gd name="connsiteY232" fmla="*/ 1429531 h 6891138"/>
              <a:gd name="connsiteX233" fmla="*/ 2022805 w 3205467"/>
              <a:gd name="connsiteY233" fmla="*/ 1203217 h 6891138"/>
              <a:gd name="connsiteX234" fmla="*/ 2002803 w 3205467"/>
              <a:gd name="connsiteY234" fmla="*/ 1179157 h 6891138"/>
              <a:gd name="connsiteX235" fmla="*/ 2147611 w 3205467"/>
              <a:gd name="connsiteY235" fmla="*/ 1309849 h 6891138"/>
              <a:gd name="connsiteX236" fmla="*/ 2280752 w 3205467"/>
              <a:gd name="connsiteY236" fmla="*/ 1425026 h 6891138"/>
              <a:gd name="connsiteX237" fmla="*/ 2150221 w 3205467"/>
              <a:gd name="connsiteY237" fmla="*/ 1284199 h 6891138"/>
              <a:gd name="connsiteX238" fmla="*/ 2060905 w 3205467"/>
              <a:gd name="connsiteY238" fmla="*/ 1189168 h 6891138"/>
              <a:gd name="connsiteX239" fmla="*/ 2212267 w 3205467"/>
              <a:gd name="connsiteY239" fmla="*/ 1329404 h 6891138"/>
              <a:gd name="connsiteX240" fmla="*/ 2320366 w 3205467"/>
              <a:gd name="connsiteY240" fmla="*/ 1424521 h 6891138"/>
              <a:gd name="connsiteX241" fmla="*/ 2595820 w 3205467"/>
              <a:gd name="connsiteY241" fmla="*/ 904595 h 6891138"/>
              <a:gd name="connsiteX242" fmla="*/ 2689555 w 3205467"/>
              <a:gd name="connsiteY242" fmla="*/ 615273 h 6891138"/>
              <a:gd name="connsiteX243" fmla="*/ 2689555 w 3205467"/>
              <a:gd name="connsiteY243" fmla="*/ 569677 h 6891138"/>
              <a:gd name="connsiteX244" fmla="*/ 2654399 w 3205467"/>
              <a:gd name="connsiteY244" fmla="*/ 529167 h 6891138"/>
              <a:gd name="connsiteX245" fmla="*/ 2271208 w 3205467"/>
              <a:gd name="connsiteY245" fmla="*/ 189001 h 6891138"/>
              <a:gd name="connsiteX246" fmla="*/ 2064296 w 3205467"/>
              <a:gd name="connsiteY246" fmla="*/ 163912 h 6891138"/>
              <a:gd name="connsiteX247" fmla="*/ 1908505 w 3205467"/>
              <a:gd name="connsiteY247" fmla="*/ 140995 h 6891138"/>
              <a:gd name="connsiteX248" fmla="*/ 1998993 w 3205467"/>
              <a:gd name="connsiteY248" fmla="*/ 88131 h 6891138"/>
              <a:gd name="connsiteX249" fmla="*/ 2046618 w 3205467"/>
              <a:gd name="connsiteY249" fmla="*/ 76911 h 6891138"/>
              <a:gd name="connsiteX250" fmla="*/ 2001441 w 3205467"/>
              <a:gd name="connsiteY250" fmla="*/ 69786 h 6891138"/>
              <a:gd name="connsiteX251" fmla="*/ 1826000 w 3205467"/>
              <a:gd name="connsiteY251" fmla="*/ 108372 h 6891138"/>
              <a:gd name="connsiteX252" fmla="*/ 1692374 w 3205467"/>
              <a:gd name="connsiteY252" fmla="*/ 125412 h 6891138"/>
              <a:gd name="connsiteX253" fmla="*/ 1746818 w 3205467"/>
              <a:gd name="connsiteY253" fmla="*/ 57651 h 6891138"/>
              <a:gd name="connsiteX254" fmla="*/ 1788719 w 3205467"/>
              <a:gd name="connsiteY254" fmla="*/ 36220 h 6891138"/>
              <a:gd name="connsiteX255" fmla="*/ 1750419 w 3205467"/>
              <a:gd name="connsiteY255" fmla="*/ 36220 h 6891138"/>
              <a:gd name="connsiteX256" fmla="*/ 1659493 w 3205467"/>
              <a:gd name="connsiteY256" fmla="*/ 67910 h 6891138"/>
              <a:gd name="connsiteX257" fmla="*/ 1584941 w 3205467"/>
              <a:gd name="connsiteY257" fmla="*/ 60823 h 6891138"/>
              <a:gd name="connsiteX258" fmla="*/ 1517980 w 3205467"/>
              <a:gd name="connsiteY258" fmla="*/ 115554 h 6891138"/>
              <a:gd name="connsiteX259" fmla="*/ 1539411 w 3205467"/>
              <a:gd name="connsiteY259" fmla="*/ 105657 h 6891138"/>
              <a:gd name="connsiteX260" fmla="*/ 1598943 w 3205467"/>
              <a:gd name="connsiteY260" fmla="*/ 66319 h 6891138"/>
              <a:gd name="connsiteX261" fmla="*/ 1584941 w 3205467"/>
              <a:gd name="connsiteY261" fmla="*/ 60823 h 6891138"/>
              <a:gd name="connsiteX262" fmla="*/ 1802292 w 3205467"/>
              <a:gd name="connsiteY262" fmla="*/ 58966 h 6891138"/>
              <a:gd name="connsiteX263" fmla="*/ 1708480 w 3205467"/>
              <a:gd name="connsiteY263" fmla="*/ 114115 h 6891138"/>
              <a:gd name="connsiteX264" fmla="*/ 1725625 w 3205467"/>
              <a:gd name="connsiteY264" fmla="*/ 109381 h 6891138"/>
              <a:gd name="connsiteX265" fmla="*/ 1851993 w 3205467"/>
              <a:gd name="connsiteY265" fmla="*/ 64795 h 6891138"/>
              <a:gd name="connsiteX266" fmla="*/ 1884693 w 3205467"/>
              <a:gd name="connsiteY266" fmla="*/ 55270 h 6891138"/>
              <a:gd name="connsiteX267" fmla="*/ 1802292 w 3205467"/>
              <a:gd name="connsiteY267" fmla="*/ 58966 h 6891138"/>
              <a:gd name="connsiteX268" fmla="*/ 1373781 w 3205467"/>
              <a:gd name="connsiteY268" fmla="*/ 103428 h 6891138"/>
              <a:gd name="connsiteX269" fmla="*/ 1351293 w 3205467"/>
              <a:gd name="connsiteY269" fmla="*/ 123021 h 6891138"/>
              <a:gd name="connsiteX270" fmla="*/ 1370343 w 3205467"/>
              <a:gd name="connsiteY270" fmla="*/ 113277 h 6891138"/>
              <a:gd name="connsiteX271" fmla="*/ 1407119 w 3205467"/>
              <a:gd name="connsiteY271" fmla="*/ 83988 h 6891138"/>
              <a:gd name="connsiteX272" fmla="*/ 1373781 w 3205467"/>
              <a:gd name="connsiteY272" fmla="*/ 103428 h 6891138"/>
              <a:gd name="connsiteX273" fmla="*/ 1998993 w 3205467"/>
              <a:gd name="connsiteY273" fmla="*/ 108753 h 6891138"/>
              <a:gd name="connsiteX274" fmla="*/ 1932651 w 3205467"/>
              <a:gd name="connsiteY274" fmla="*/ 141528 h 6891138"/>
              <a:gd name="connsiteX275" fmla="*/ 1972580 w 3205467"/>
              <a:gd name="connsiteY275" fmla="*/ 134718 h 6891138"/>
              <a:gd name="connsiteX276" fmla="*/ 2076764 w 3205467"/>
              <a:gd name="connsiteY276" fmla="*/ 123545 h 6891138"/>
              <a:gd name="connsiteX277" fmla="*/ 2131495 w 3205467"/>
              <a:gd name="connsiteY277" fmla="*/ 118992 h 6891138"/>
              <a:gd name="connsiteX278" fmla="*/ 1998993 w 3205467"/>
              <a:gd name="connsiteY278" fmla="*/ 108753 h 6891138"/>
              <a:gd name="connsiteX279" fmla="*/ 1176595 w 3205467"/>
              <a:gd name="connsiteY279" fmla="*/ 221129 h 6891138"/>
              <a:gd name="connsiteX280" fmla="*/ 1120750 w 3205467"/>
              <a:gd name="connsiteY280" fmla="*/ 293395 h 6891138"/>
              <a:gd name="connsiteX281" fmla="*/ 1183272 w 3205467"/>
              <a:gd name="connsiteY281" fmla="*/ 226720 h 6891138"/>
              <a:gd name="connsiteX282" fmla="*/ 1239107 w 3205467"/>
              <a:gd name="connsiteY282" fmla="*/ 160045 h 6891138"/>
              <a:gd name="connsiteX283" fmla="*/ 1176595 w 3205467"/>
              <a:gd name="connsiteY283" fmla="*/ 221129 h 6891138"/>
              <a:gd name="connsiteX284" fmla="*/ 1237212 w 3205467"/>
              <a:gd name="connsiteY284" fmla="*/ 207451 h 6891138"/>
              <a:gd name="connsiteX285" fmla="*/ 1194702 w 3205467"/>
              <a:gd name="connsiteY285" fmla="*/ 258619 h 6891138"/>
              <a:gd name="connsiteX286" fmla="*/ 1245022 w 3205467"/>
              <a:gd name="connsiteY286" fmla="*/ 211213 h 6891138"/>
              <a:gd name="connsiteX287" fmla="*/ 1237212 w 3205467"/>
              <a:gd name="connsiteY287" fmla="*/ 207451 h 6891138"/>
              <a:gd name="connsiteX288" fmla="*/ 1292028 w 3205467"/>
              <a:gd name="connsiteY288" fmla="*/ 191001 h 6891138"/>
              <a:gd name="connsiteX289" fmla="*/ 1292609 w 3205467"/>
              <a:gd name="connsiteY289" fmla="*/ 208394 h 6891138"/>
              <a:gd name="connsiteX290" fmla="*/ 1317955 w 3205467"/>
              <a:gd name="connsiteY290" fmla="*/ 182200 h 6891138"/>
              <a:gd name="connsiteX291" fmla="*/ 1292028 w 3205467"/>
              <a:gd name="connsiteY291" fmla="*/ 191001 h 6891138"/>
              <a:gd name="connsiteX292" fmla="*/ 1130332 w 3205467"/>
              <a:gd name="connsiteY292" fmla="*/ 224339 h 6891138"/>
              <a:gd name="connsiteX293" fmla="*/ 1067448 w 3205467"/>
              <a:gd name="connsiteY293" fmla="*/ 309444 h 6891138"/>
              <a:gd name="connsiteX294" fmla="*/ 1170165 w 3205467"/>
              <a:gd name="connsiteY294" fmla="*/ 188620 h 6891138"/>
              <a:gd name="connsiteX295" fmla="*/ 1130332 w 3205467"/>
              <a:gd name="connsiteY295" fmla="*/ 224339 h 6891138"/>
              <a:gd name="connsiteX296" fmla="*/ 2070430 w 3205467"/>
              <a:gd name="connsiteY296" fmla="*/ 217195 h 6891138"/>
              <a:gd name="connsiteX297" fmla="*/ 2094243 w 3205467"/>
              <a:gd name="connsiteY297" fmla="*/ 226425 h 6891138"/>
              <a:gd name="connsiteX298" fmla="*/ 2089480 w 3205467"/>
              <a:gd name="connsiteY298" fmla="*/ 217195 h 6891138"/>
              <a:gd name="connsiteX299" fmla="*/ 2065668 w 3205467"/>
              <a:gd name="connsiteY299" fmla="*/ 207965 h 6891138"/>
              <a:gd name="connsiteX300" fmla="*/ 2070430 w 3205467"/>
              <a:gd name="connsiteY300" fmla="*/ 217195 h 6891138"/>
              <a:gd name="connsiteX301" fmla="*/ 2245166 w 3205467"/>
              <a:gd name="connsiteY301" fmla="*/ 219262 h 6891138"/>
              <a:gd name="connsiteX302" fmla="*/ 2335654 w 3205467"/>
              <a:gd name="connsiteY302" fmla="*/ 278536 h 6891138"/>
              <a:gd name="connsiteX303" fmla="*/ 2641930 w 3205467"/>
              <a:gd name="connsiteY303" fmla="*/ 569553 h 6891138"/>
              <a:gd name="connsiteX304" fmla="*/ 2552424 w 3205467"/>
              <a:gd name="connsiteY304" fmla="*/ 486371 h 6891138"/>
              <a:gd name="connsiteX305" fmla="*/ 2304279 w 3205467"/>
              <a:gd name="connsiteY305" fmla="*/ 283870 h 6891138"/>
              <a:gd name="connsiteX306" fmla="*/ 2372020 w 3205467"/>
              <a:gd name="connsiteY306" fmla="*/ 339686 h 6891138"/>
              <a:gd name="connsiteX307" fmla="*/ 2634949 w 3205467"/>
              <a:gd name="connsiteY307" fmla="*/ 598195 h 6891138"/>
              <a:gd name="connsiteX308" fmla="*/ 2670315 w 3205467"/>
              <a:gd name="connsiteY308" fmla="*/ 630313 h 6891138"/>
              <a:gd name="connsiteX309" fmla="*/ 2656218 w 3205467"/>
              <a:gd name="connsiteY309" fmla="*/ 607720 h 6891138"/>
              <a:gd name="connsiteX310" fmla="*/ 2641930 w 3205467"/>
              <a:gd name="connsiteY310" fmla="*/ 586336 h 6891138"/>
              <a:gd name="connsiteX311" fmla="*/ 2657694 w 3205467"/>
              <a:gd name="connsiteY311" fmla="*/ 589889 h 6891138"/>
              <a:gd name="connsiteX312" fmla="*/ 2673449 w 3205467"/>
              <a:gd name="connsiteY312" fmla="*/ 602957 h 6891138"/>
              <a:gd name="connsiteX313" fmla="*/ 2656684 w 3205467"/>
              <a:gd name="connsiteY313" fmla="*/ 570544 h 6891138"/>
              <a:gd name="connsiteX314" fmla="*/ 2403805 w 3205467"/>
              <a:gd name="connsiteY314" fmla="*/ 311559 h 6891138"/>
              <a:gd name="connsiteX315" fmla="*/ 2284743 w 3205467"/>
              <a:gd name="connsiteY315" fmla="*/ 236073 h 6891138"/>
              <a:gd name="connsiteX316" fmla="*/ 2245166 w 3205467"/>
              <a:gd name="connsiteY316" fmla="*/ 219262 h 6891138"/>
              <a:gd name="connsiteX317" fmla="*/ 2040865 w 3205467"/>
              <a:gd name="connsiteY317" fmla="*/ 246646 h 6891138"/>
              <a:gd name="connsiteX318" fmla="*/ 2087137 w 3205467"/>
              <a:gd name="connsiteY318" fmla="*/ 260810 h 6891138"/>
              <a:gd name="connsiteX319" fmla="*/ 2009737 w 3205467"/>
              <a:gd name="connsiteY319" fmla="*/ 227396 h 6891138"/>
              <a:gd name="connsiteX320" fmla="*/ 2040865 w 3205467"/>
              <a:gd name="connsiteY320" fmla="*/ 246646 h 6891138"/>
              <a:gd name="connsiteX321" fmla="*/ 1947396 w 3205467"/>
              <a:gd name="connsiteY321" fmla="*/ 249694 h 6891138"/>
              <a:gd name="connsiteX322" fmla="*/ 2059324 w 3205467"/>
              <a:gd name="connsiteY322" fmla="*/ 288632 h 6891138"/>
              <a:gd name="connsiteX323" fmla="*/ 1995411 w 3205467"/>
              <a:gd name="connsiteY323" fmla="*/ 260219 h 6891138"/>
              <a:gd name="connsiteX324" fmla="*/ 1947396 w 3205467"/>
              <a:gd name="connsiteY324" fmla="*/ 249694 h 6891138"/>
              <a:gd name="connsiteX325" fmla="*/ 1923269 w 3205467"/>
              <a:gd name="connsiteY325" fmla="*/ 282279 h 6891138"/>
              <a:gd name="connsiteX326" fmla="*/ 2037388 w 3205467"/>
              <a:gd name="connsiteY326" fmla="*/ 322446 h 6891138"/>
              <a:gd name="connsiteX327" fmla="*/ 1979400 w 3205467"/>
              <a:gd name="connsiteY327" fmla="*/ 294014 h 6891138"/>
              <a:gd name="connsiteX328" fmla="*/ 1923269 w 3205467"/>
              <a:gd name="connsiteY328" fmla="*/ 282279 h 6891138"/>
              <a:gd name="connsiteX329" fmla="*/ 1380373 w 3205467"/>
              <a:gd name="connsiteY329" fmla="*/ 324322 h 6891138"/>
              <a:gd name="connsiteX330" fmla="*/ 1358436 w 3205467"/>
              <a:gd name="connsiteY330" fmla="*/ 414886 h 6891138"/>
              <a:gd name="connsiteX331" fmla="*/ 1479880 w 3205467"/>
              <a:gd name="connsiteY331" fmla="*/ 430755 h 6891138"/>
              <a:gd name="connsiteX332" fmla="*/ 2318976 w 3205467"/>
              <a:gd name="connsiteY332" fmla="*/ 789990 h 6891138"/>
              <a:gd name="connsiteX333" fmla="*/ 2446515 w 3205467"/>
              <a:gd name="connsiteY333" fmla="*/ 902995 h 6891138"/>
              <a:gd name="connsiteX334" fmla="*/ 2508580 w 3205467"/>
              <a:gd name="connsiteY334" fmla="*/ 829090 h 6891138"/>
              <a:gd name="connsiteX335" fmla="*/ 2372744 w 3205467"/>
              <a:gd name="connsiteY335" fmla="*/ 639229 h 6891138"/>
              <a:gd name="connsiteX336" fmla="*/ 1554204 w 3205467"/>
              <a:gd name="connsiteY336" fmla="*/ 296357 h 6891138"/>
              <a:gd name="connsiteX337" fmla="*/ 1414224 w 3205467"/>
              <a:gd name="connsiteY337" fmla="*/ 290471 h 6891138"/>
              <a:gd name="connsiteX338" fmla="*/ 1380373 w 3205467"/>
              <a:gd name="connsiteY338" fmla="*/ 324322 h 6891138"/>
              <a:gd name="connsiteX339" fmla="*/ 1936375 w 3205467"/>
              <a:gd name="connsiteY339" fmla="*/ 331276 h 6891138"/>
              <a:gd name="connsiteX340" fmla="*/ 2020376 w 3205467"/>
              <a:gd name="connsiteY340" fmla="*/ 356145 h 6891138"/>
              <a:gd name="connsiteX341" fmla="*/ 1884940 w 3205467"/>
              <a:gd name="connsiteY341" fmla="*/ 306892 h 6891138"/>
              <a:gd name="connsiteX342" fmla="*/ 1936375 w 3205467"/>
              <a:gd name="connsiteY342" fmla="*/ 331276 h 6891138"/>
              <a:gd name="connsiteX343" fmla="*/ 1579893 w 3205467"/>
              <a:gd name="connsiteY343" fmla="*/ 327294 h 6891138"/>
              <a:gd name="connsiteX344" fmla="*/ 1787985 w 3205467"/>
              <a:gd name="connsiteY344" fmla="*/ 350459 h 6891138"/>
              <a:gd name="connsiteX345" fmla="*/ 1847812 w 3205467"/>
              <a:gd name="connsiteY345" fmla="*/ 357269 h 6891138"/>
              <a:gd name="connsiteX346" fmla="*/ 1470355 w 3205467"/>
              <a:gd name="connsiteY346" fmla="*/ 313902 h 6891138"/>
              <a:gd name="connsiteX347" fmla="*/ 1579893 w 3205467"/>
              <a:gd name="connsiteY347" fmla="*/ 327294 h 6891138"/>
              <a:gd name="connsiteX348" fmla="*/ 1132218 w 3205467"/>
              <a:gd name="connsiteY348" fmla="*/ 337229 h 6891138"/>
              <a:gd name="connsiteX349" fmla="*/ 936955 w 3205467"/>
              <a:gd name="connsiteY349" fmla="*/ 432603 h 6891138"/>
              <a:gd name="connsiteX350" fmla="*/ 971483 w 3205467"/>
              <a:gd name="connsiteY350" fmla="*/ 427297 h 6891138"/>
              <a:gd name="connsiteX351" fmla="*/ 1151420 w 3205467"/>
              <a:gd name="connsiteY351" fmla="*/ 348068 h 6891138"/>
              <a:gd name="connsiteX352" fmla="*/ 1222705 w 3205467"/>
              <a:gd name="connsiteY352" fmla="*/ 329352 h 6891138"/>
              <a:gd name="connsiteX353" fmla="*/ 1132218 w 3205467"/>
              <a:gd name="connsiteY353" fmla="*/ 337229 h 6891138"/>
              <a:gd name="connsiteX354" fmla="*/ 1390783 w 3205467"/>
              <a:gd name="connsiteY354" fmla="*/ 336229 h 6891138"/>
              <a:gd name="connsiteX355" fmla="*/ 1374162 w 3205467"/>
              <a:gd name="connsiteY355" fmla="*/ 401037 h 6891138"/>
              <a:gd name="connsiteX356" fmla="*/ 1384630 w 3205467"/>
              <a:gd name="connsiteY356" fmla="*/ 411505 h 6891138"/>
              <a:gd name="connsiteX357" fmla="*/ 1384630 w 3205467"/>
              <a:gd name="connsiteY357" fmla="*/ 396598 h 6891138"/>
              <a:gd name="connsiteX358" fmla="*/ 1403852 w 3205467"/>
              <a:gd name="connsiteY358" fmla="*/ 357260 h 6891138"/>
              <a:gd name="connsiteX359" fmla="*/ 1390783 w 3205467"/>
              <a:gd name="connsiteY359" fmla="*/ 336229 h 6891138"/>
              <a:gd name="connsiteX360" fmla="*/ 1498930 w 3205467"/>
              <a:gd name="connsiteY360" fmla="*/ 369595 h 6891138"/>
              <a:gd name="connsiteX361" fmla="*/ 1508455 w 3205467"/>
              <a:gd name="connsiteY361" fmla="*/ 379120 h 6891138"/>
              <a:gd name="connsiteX362" fmla="*/ 1517980 w 3205467"/>
              <a:gd name="connsiteY362" fmla="*/ 369595 h 6891138"/>
              <a:gd name="connsiteX363" fmla="*/ 1508455 w 3205467"/>
              <a:gd name="connsiteY363" fmla="*/ 360070 h 6891138"/>
              <a:gd name="connsiteX364" fmla="*/ 1498930 w 3205467"/>
              <a:gd name="connsiteY364" fmla="*/ 369595 h 6891138"/>
              <a:gd name="connsiteX365" fmla="*/ 1546555 w 3205467"/>
              <a:gd name="connsiteY365" fmla="*/ 369595 h 6891138"/>
              <a:gd name="connsiteX366" fmla="*/ 1556080 w 3205467"/>
              <a:gd name="connsiteY366" fmla="*/ 379120 h 6891138"/>
              <a:gd name="connsiteX367" fmla="*/ 1565605 w 3205467"/>
              <a:gd name="connsiteY367" fmla="*/ 369595 h 6891138"/>
              <a:gd name="connsiteX368" fmla="*/ 1556080 w 3205467"/>
              <a:gd name="connsiteY368" fmla="*/ 360070 h 6891138"/>
              <a:gd name="connsiteX369" fmla="*/ 1546555 w 3205467"/>
              <a:gd name="connsiteY369" fmla="*/ 369595 h 6891138"/>
              <a:gd name="connsiteX370" fmla="*/ 1875168 w 3205467"/>
              <a:gd name="connsiteY370" fmla="*/ 369595 h 6891138"/>
              <a:gd name="connsiteX371" fmla="*/ 1908505 w 3205467"/>
              <a:gd name="connsiteY371" fmla="*/ 377777 h 6891138"/>
              <a:gd name="connsiteX372" fmla="*/ 1903743 w 3205467"/>
              <a:gd name="connsiteY372" fmla="*/ 369595 h 6891138"/>
              <a:gd name="connsiteX373" fmla="*/ 1870405 w 3205467"/>
              <a:gd name="connsiteY373" fmla="*/ 361413 h 6891138"/>
              <a:gd name="connsiteX374" fmla="*/ 1875168 w 3205467"/>
              <a:gd name="connsiteY374" fmla="*/ 369595 h 6891138"/>
              <a:gd name="connsiteX375" fmla="*/ 1746580 w 3205467"/>
              <a:gd name="connsiteY375" fmla="*/ 379120 h 6891138"/>
              <a:gd name="connsiteX376" fmla="*/ 1756667 w 3205467"/>
              <a:gd name="connsiteY376" fmla="*/ 388645 h 6891138"/>
              <a:gd name="connsiteX377" fmla="*/ 1760868 w 3205467"/>
              <a:gd name="connsiteY377" fmla="*/ 379120 h 6891138"/>
              <a:gd name="connsiteX378" fmla="*/ 1750781 w 3205467"/>
              <a:gd name="connsiteY378" fmla="*/ 369595 h 6891138"/>
              <a:gd name="connsiteX379" fmla="*/ 1746580 w 3205467"/>
              <a:gd name="connsiteY379" fmla="*/ 379120 h 6891138"/>
              <a:gd name="connsiteX380" fmla="*/ 1803730 w 3205467"/>
              <a:gd name="connsiteY380" fmla="*/ 388645 h 6891138"/>
              <a:gd name="connsiteX381" fmla="*/ 1813817 w 3205467"/>
              <a:gd name="connsiteY381" fmla="*/ 398170 h 6891138"/>
              <a:gd name="connsiteX382" fmla="*/ 1818018 w 3205467"/>
              <a:gd name="connsiteY382" fmla="*/ 388645 h 6891138"/>
              <a:gd name="connsiteX383" fmla="*/ 1807931 w 3205467"/>
              <a:gd name="connsiteY383" fmla="*/ 379120 h 6891138"/>
              <a:gd name="connsiteX384" fmla="*/ 1803730 w 3205467"/>
              <a:gd name="connsiteY384" fmla="*/ 388645 h 6891138"/>
              <a:gd name="connsiteX385" fmla="*/ 1622755 w 3205467"/>
              <a:gd name="connsiteY385" fmla="*/ 398170 h 6891138"/>
              <a:gd name="connsiteX386" fmla="*/ 1632280 w 3205467"/>
              <a:gd name="connsiteY386" fmla="*/ 407695 h 6891138"/>
              <a:gd name="connsiteX387" fmla="*/ 1641805 w 3205467"/>
              <a:gd name="connsiteY387" fmla="*/ 398170 h 6891138"/>
              <a:gd name="connsiteX388" fmla="*/ 1632280 w 3205467"/>
              <a:gd name="connsiteY388" fmla="*/ 388645 h 6891138"/>
              <a:gd name="connsiteX389" fmla="*/ 1622755 w 3205467"/>
              <a:gd name="connsiteY389" fmla="*/ 398170 h 6891138"/>
              <a:gd name="connsiteX390" fmla="*/ 1661170 w 3205467"/>
              <a:gd name="connsiteY390" fmla="*/ 405104 h 6891138"/>
              <a:gd name="connsiteX391" fmla="*/ 1647196 w 3205467"/>
              <a:gd name="connsiteY391" fmla="*/ 420849 h 6891138"/>
              <a:gd name="connsiteX392" fmla="*/ 1664332 w 3205467"/>
              <a:gd name="connsiteY392" fmla="*/ 414267 h 6891138"/>
              <a:gd name="connsiteX393" fmla="*/ 1685449 w 3205467"/>
              <a:gd name="connsiteY393" fmla="*/ 407695 h 6891138"/>
              <a:gd name="connsiteX394" fmla="*/ 1689430 w 3205467"/>
              <a:gd name="connsiteY394" fmla="*/ 398170 h 6891138"/>
              <a:gd name="connsiteX395" fmla="*/ 1661170 w 3205467"/>
              <a:gd name="connsiteY395" fmla="*/ 405104 h 6891138"/>
              <a:gd name="connsiteX396" fmla="*/ 1709899 w 3205467"/>
              <a:gd name="connsiteY396" fmla="*/ 403923 h 6891138"/>
              <a:gd name="connsiteX397" fmla="*/ 1722311 w 3205467"/>
              <a:gd name="connsiteY397" fmla="*/ 414267 h 6891138"/>
              <a:gd name="connsiteX398" fmla="*/ 1737055 w 3205467"/>
              <a:gd name="connsiteY398" fmla="*/ 394084 h 6891138"/>
              <a:gd name="connsiteX399" fmla="*/ 1709899 w 3205467"/>
              <a:gd name="connsiteY399" fmla="*/ 403923 h 6891138"/>
              <a:gd name="connsiteX400" fmla="*/ 1775155 w 3205467"/>
              <a:gd name="connsiteY400" fmla="*/ 402370 h 6891138"/>
              <a:gd name="connsiteX401" fmla="*/ 1784680 w 3205467"/>
              <a:gd name="connsiteY401" fmla="*/ 417220 h 6891138"/>
              <a:gd name="connsiteX402" fmla="*/ 1794205 w 3205467"/>
              <a:gd name="connsiteY402" fmla="*/ 408257 h 6891138"/>
              <a:gd name="connsiteX403" fmla="*/ 1784680 w 3205467"/>
              <a:gd name="connsiteY403" fmla="*/ 393407 h 6891138"/>
              <a:gd name="connsiteX404" fmla="*/ 1775155 w 3205467"/>
              <a:gd name="connsiteY404" fmla="*/ 402370 h 6891138"/>
              <a:gd name="connsiteX405" fmla="*/ 1827952 w 3205467"/>
              <a:gd name="connsiteY405" fmla="*/ 407038 h 6891138"/>
              <a:gd name="connsiteX406" fmla="*/ 1845269 w 3205467"/>
              <a:gd name="connsiteY406" fmla="*/ 420134 h 6891138"/>
              <a:gd name="connsiteX407" fmla="*/ 1842392 w 3205467"/>
              <a:gd name="connsiteY407" fmla="*/ 398170 h 6891138"/>
              <a:gd name="connsiteX408" fmla="*/ 1827952 w 3205467"/>
              <a:gd name="connsiteY408" fmla="*/ 407038 h 6891138"/>
              <a:gd name="connsiteX409" fmla="*/ 1853403 w 3205467"/>
              <a:gd name="connsiteY409" fmla="*/ 432088 h 6891138"/>
              <a:gd name="connsiteX410" fmla="*/ 1840039 w 3205467"/>
              <a:gd name="connsiteY410" fmla="*/ 455320 h 6891138"/>
              <a:gd name="connsiteX411" fmla="*/ 1889455 w 3205467"/>
              <a:gd name="connsiteY411" fmla="*/ 413724 h 6891138"/>
              <a:gd name="connsiteX412" fmla="*/ 1853403 w 3205467"/>
              <a:gd name="connsiteY412" fmla="*/ 432088 h 6891138"/>
              <a:gd name="connsiteX413" fmla="*/ 2531821 w 3205467"/>
              <a:gd name="connsiteY413" fmla="*/ 522509 h 6891138"/>
              <a:gd name="connsiteX414" fmla="*/ 2654427 w 3205467"/>
              <a:gd name="connsiteY414" fmla="*/ 650582 h 6891138"/>
              <a:gd name="connsiteX415" fmla="*/ 2653484 w 3205467"/>
              <a:gd name="connsiteY415" fmla="*/ 641057 h 6891138"/>
              <a:gd name="connsiteX416" fmla="*/ 2458269 w 3205467"/>
              <a:gd name="connsiteY416" fmla="*/ 434965 h 6891138"/>
              <a:gd name="connsiteX417" fmla="*/ 2531821 w 3205467"/>
              <a:gd name="connsiteY417" fmla="*/ 522509 h 6891138"/>
              <a:gd name="connsiteX418" fmla="*/ 1751343 w 3205467"/>
              <a:gd name="connsiteY418" fmla="*/ 426745 h 6891138"/>
              <a:gd name="connsiteX419" fmla="*/ 1761430 w 3205467"/>
              <a:gd name="connsiteY419" fmla="*/ 436270 h 6891138"/>
              <a:gd name="connsiteX420" fmla="*/ 1765630 w 3205467"/>
              <a:gd name="connsiteY420" fmla="*/ 426745 h 6891138"/>
              <a:gd name="connsiteX421" fmla="*/ 1755543 w 3205467"/>
              <a:gd name="connsiteY421" fmla="*/ 417220 h 6891138"/>
              <a:gd name="connsiteX422" fmla="*/ 1751343 w 3205467"/>
              <a:gd name="connsiteY422" fmla="*/ 426745 h 6891138"/>
              <a:gd name="connsiteX423" fmla="*/ 1799473 w 3205467"/>
              <a:gd name="connsiteY423" fmla="*/ 425935 h 6891138"/>
              <a:gd name="connsiteX424" fmla="*/ 1802921 w 3205467"/>
              <a:gd name="connsiteY424" fmla="*/ 440527 h 6891138"/>
              <a:gd name="connsiteX425" fmla="*/ 1817513 w 3205467"/>
              <a:gd name="connsiteY425" fmla="*/ 437079 h 6891138"/>
              <a:gd name="connsiteX426" fmla="*/ 1814065 w 3205467"/>
              <a:gd name="connsiteY426" fmla="*/ 422487 h 6891138"/>
              <a:gd name="connsiteX427" fmla="*/ 1799473 w 3205467"/>
              <a:gd name="connsiteY427" fmla="*/ 425935 h 6891138"/>
              <a:gd name="connsiteX428" fmla="*/ 1896599 w 3205467"/>
              <a:gd name="connsiteY428" fmla="*/ 435251 h 6891138"/>
              <a:gd name="connsiteX429" fmla="*/ 1894218 w 3205467"/>
              <a:gd name="connsiteY429" fmla="*/ 464845 h 6891138"/>
              <a:gd name="connsiteX430" fmla="*/ 1908505 w 3205467"/>
              <a:gd name="connsiteY430" fmla="*/ 450557 h 6891138"/>
              <a:gd name="connsiteX431" fmla="*/ 1922793 w 3205467"/>
              <a:gd name="connsiteY431" fmla="*/ 436270 h 6891138"/>
              <a:gd name="connsiteX432" fmla="*/ 1937080 w 3205467"/>
              <a:gd name="connsiteY432" fmla="*/ 426745 h 6891138"/>
              <a:gd name="connsiteX433" fmla="*/ 1896599 w 3205467"/>
              <a:gd name="connsiteY433" fmla="*/ 435251 h 6891138"/>
              <a:gd name="connsiteX434" fmla="*/ 1951873 w 3205467"/>
              <a:gd name="connsiteY434" fmla="*/ 435460 h 6891138"/>
              <a:gd name="connsiteX435" fmla="*/ 1955321 w 3205467"/>
              <a:gd name="connsiteY435" fmla="*/ 450052 h 6891138"/>
              <a:gd name="connsiteX436" fmla="*/ 1969913 w 3205467"/>
              <a:gd name="connsiteY436" fmla="*/ 446604 h 6891138"/>
              <a:gd name="connsiteX437" fmla="*/ 1966465 w 3205467"/>
              <a:gd name="connsiteY437" fmla="*/ 432012 h 6891138"/>
              <a:gd name="connsiteX438" fmla="*/ 1951873 w 3205467"/>
              <a:gd name="connsiteY438" fmla="*/ 435460 h 6891138"/>
              <a:gd name="connsiteX439" fmla="*/ 1994230 w 3205467"/>
              <a:gd name="connsiteY439" fmla="*/ 455320 h 6891138"/>
              <a:gd name="connsiteX440" fmla="*/ 2003755 w 3205467"/>
              <a:gd name="connsiteY440" fmla="*/ 464845 h 6891138"/>
              <a:gd name="connsiteX441" fmla="*/ 2013280 w 3205467"/>
              <a:gd name="connsiteY441" fmla="*/ 455320 h 6891138"/>
              <a:gd name="connsiteX442" fmla="*/ 2003755 w 3205467"/>
              <a:gd name="connsiteY442" fmla="*/ 445795 h 6891138"/>
              <a:gd name="connsiteX443" fmla="*/ 1994230 w 3205467"/>
              <a:gd name="connsiteY443" fmla="*/ 455320 h 6891138"/>
              <a:gd name="connsiteX444" fmla="*/ 1922793 w 3205467"/>
              <a:gd name="connsiteY444" fmla="*/ 464845 h 6891138"/>
              <a:gd name="connsiteX445" fmla="*/ 1931756 w 3205467"/>
              <a:gd name="connsiteY445" fmla="*/ 474370 h 6891138"/>
              <a:gd name="connsiteX446" fmla="*/ 1946605 w 3205467"/>
              <a:gd name="connsiteY446" fmla="*/ 464845 h 6891138"/>
              <a:gd name="connsiteX447" fmla="*/ 1937642 w 3205467"/>
              <a:gd name="connsiteY447" fmla="*/ 455320 h 6891138"/>
              <a:gd name="connsiteX448" fmla="*/ 1922793 w 3205467"/>
              <a:gd name="connsiteY448" fmla="*/ 464845 h 6891138"/>
              <a:gd name="connsiteX449" fmla="*/ 1968036 w 3205467"/>
              <a:gd name="connsiteY449" fmla="*/ 469874 h 6891138"/>
              <a:gd name="connsiteX450" fmla="*/ 1975180 w 3205467"/>
              <a:gd name="connsiteY450" fmla="*/ 488657 h 6891138"/>
              <a:gd name="connsiteX451" fmla="*/ 1994230 w 3205467"/>
              <a:gd name="connsiteY451" fmla="*/ 482609 h 6891138"/>
              <a:gd name="connsiteX452" fmla="*/ 1994230 w 3205467"/>
              <a:gd name="connsiteY452" fmla="*/ 497544 h 6891138"/>
              <a:gd name="connsiteX453" fmla="*/ 2003755 w 3205467"/>
              <a:gd name="connsiteY453" fmla="*/ 512470 h 6891138"/>
              <a:gd name="connsiteX454" fmla="*/ 1996402 w 3205467"/>
              <a:gd name="connsiteY454" fmla="*/ 477418 h 6891138"/>
              <a:gd name="connsiteX455" fmla="*/ 1979943 w 3205467"/>
              <a:gd name="connsiteY455" fmla="*/ 456653 h 6891138"/>
              <a:gd name="connsiteX456" fmla="*/ 1968036 w 3205467"/>
              <a:gd name="connsiteY456" fmla="*/ 469874 h 6891138"/>
              <a:gd name="connsiteX457" fmla="*/ 2018452 w 3205467"/>
              <a:gd name="connsiteY457" fmla="*/ 473713 h 6891138"/>
              <a:gd name="connsiteX458" fmla="*/ 2022653 w 3205467"/>
              <a:gd name="connsiteY458" fmla="*/ 488562 h 6891138"/>
              <a:gd name="connsiteX459" fmla="*/ 2032330 w 3205467"/>
              <a:gd name="connsiteY459" fmla="*/ 479694 h 6891138"/>
              <a:gd name="connsiteX460" fmla="*/ 2018452 w 3205467"/>
              <a:gd name="connsiteY460" fmla="*/ 473713 h 6891138"/>
              <a:gd name="connsiteX461" fmla="*/ 2051380 w 3205467"/>
              <a:gd name="connsiteY461" fmla="*/ 482171 h 6891138"/>
              <a:gd name="connsiteX462" fmla="*/ 2082775 w 3205467"/>
              <a:gd name="connsiteY462" fmla="*/ 515613 h 6891138"/>
              <a:gd name="connsiteX463" fmla="*/ 2069945 w 3205467"/>
              <a:gd name="connsiteY463" fmla="*/ 490448 h 6891138"/>
              <a:gd name="connsiteX464" fmla="*/ 2051380 w 3205467"/>
              <a:gd name="connsiteY464" fmla="*/ 482171 h 6891138"/>
              <a:gd name="connsiteX465" fmla="*/ 2541823 w 3205467"/>
              <a:gd name="connsiteY465" fmla="*/ 579716 h 6891138"/>
              <a:gd name="connsiteX466" fmla="*/ 2648979 w 3205467"/>
              <a:gd name="connsiteY466" fmla="*/ 692654 h 6891138"/>
              <a:gd name="connsiteX467" fmla="*/ 2651455 w 3205467"/>
              <a:gd name="connsiteY467" fmla="*/ 690587 h 6891138"/>
              <a:gd name="connsiteX468" fmla="*/ 2484768 w 3205467"/>
              <a:gd name="connsiteY468" fmla="*/ 511565 h 6891138"/>
              <a:gd name="connsiteX469" fmla="*/ 2541823 w 3205467"/>
              <a:gd name="connsiteY469" fmla="*/ 579716 h 6891138"/>
              <a:gd name="connsiteX470" fmla="*/ 1841068 w 3205467"/>
              <a:gd name="connsiteY470" fmla="*/ 513137 h 6891138"/>
              <a:gd name="connsiteX471" fmla="*/ 1896351 w 3205467"/>
              <a:gd name="connsiteY471" fmla="*/ 527796 h 6891138"/>
              <a:gd name="connsiteX472" fmla="*/ 1799654 w 3205467"/>
              <a:gd name="connsiteY472" fmla="*/ 494115 h 6891138"/>
              <a:gd name="connsiteX473" fmla="*/ 1841068 w 3205467"/>
              <a:gd name="connsiteY473" fmla="*/ 513137 h 6891138"/>
              <a:gd name="connsiteX474" fmla="*/ 901694 w 3205467"/>
              <a:gd name="connsiteY474" fmla="*/ 514622 h 6891138"/>
              <a:gd name="connsiteX475" fmla="*/ 899398 w 3205467"/>
              <a:gd name="connsiteY475" fmla="*/ 534168 h 6891138"/>
              <a:gd name="connsiteX476" fmla="*/ 916353 w 3205467"/>
              <a:gd name="connsiteY476" fmla="*/ 507745 h 6891138"/>
              <a:gd name="connsiteX477" fmla="*/ 901694 w 3205467"/>
              <a:gd name="connsiteY477" fmla="*/ 514622 h 6891138"/>
              <a:gd name="connsiteX478" fmla="*/ 1281979 w 3205467"/>
              <a:gd name="connsiteY478" fmla="*/ 509336 h 6891138"/>
              <a:gd name="connsiteX479" fmla="*/ 1250128 w 3205467"/>
              <a:gd name="connsiteY479" fmla="*/ 552827 h 6891138"/>
              <a:gd name="connsiteX480" fmla="*/ 1230430 w 3205467"/>
              <a:gd name="connsiteY480" fmla="*/ 591432 h 6891138"/>
              <a:gd name="connsiteX481" fmla="*/ 1240012 w 3205467"/>
              <a:gd name="connsiteY481" fmla="*/ 612463 h 6891138"/>
              <a:gd name="connsiteX482" fmla="*/ 1249594 w 3205467"/>
              <a:gd name="connsiteY482" fmla="*/ 633494 h 6891138"/>
              <a:gd name="connsiteX483" fmla="*/ 1367123 w 3205467"/>
              <a:gd name="connsiteY483" fmla="*/ 639952 h 6891138"/>
              <a:gd name="connsiteX484" fmla="*/ 2210800 w 3205467"/>
              <a:gd name="connsiteY484" fmla="*/ 992743 h 6891138"/>
              <a:gd name="connsiteX485" fmla="*/ 2336559 w 3205467"/>
              <a:gd name="connsiteY485" fmla="*/ 1103024 h 6891138"/>
              <a:gd name="connsiteX486" fmla="*/ 2399929 w 3205467"/>
              <a:gd name="connsiteY486" fmla="*/ 1049245 h 6891138"/>
              <a:gd name="connsiteX487" fmla="*/ 2300707 w 3205467"/>
              <a:gd name="connsiteY487" fmla="*/ 876611 h 6891138"/>
              <a:gd name="connsiteX488" fmla="*/ 1403928 w 3205467"/>
              <a:gd name="connsiteY488" fmla="*/ 503697 h 6891138"/>
              <a:gd name="connsiteX489" fmla="*/ 1281979 w 3205467"/>
              <a:gd name="connsiteY489" fmla="*/ 509336 h 6891138"/>
              <a:gd name="connsiteX490" fmla="*/ 2028187 w 3205467"/>
              <a:gd name="connsiteY490" fmla="*/ 511470 h 6891138"/>
              <a:gd name="connsiteX491" fmla="*/ 2036664 w 3205467"/>
              <a:gd name="connsiteY491" fmla="*/ 525271 h 6891138"/>
              <a:gd name="connsiteX492" fmla="*/ 2045113 w 3205467"/>
              <a:gd name="connsiteY492" fmla="*/ 516747 h 6891138"/>
              <a:gd name="connsiteX493" fmla="*/ 2028187 w 3205467"/>
              <a:gd name="connsiteY493" fmla="*/ 511470 h 6891138"/>
              <a:gd name="connsiteX494" fmla="*/ 2099005 w 3205467"/>
              <a:gd name="connsiteY494" fmla="*/ 521433 h 6891138"/>
              <a:gd name="connsiteX495" fmla="*/ 2108530 w 3205467"/>
              <a:gd name="connsiteY495" fmla="*/ 536282 h 6891138"/>
              <a:gd name="connsiteX496" fmla="*/ 2118055 w 3205467"/>
              <a:gd name="connsiteY496" fmla="*/ 527319 h 6891138"/>
              <a:gd name="connsiteX497" fmla="*/ 2108530 w 3205467"/>
              <a:gd name="connsiteY497" fmla="*/ 512470 h 6891138"/>
              <a:gd name="connsiteX498" fmla="*/ 2099005 w 3205467"/>
              <a:gd name="connsiteY498" fmla="*/ 521433 h 6891138"/>
              <a:gd name="connsiteX499" fmla="*/ 2484758 w 3205467"/>
              <a:gd name="connsiteY499" fmla="*/ 591051 h 6891138"/>
              <a:gd name="connsiteX500" fmla="*/ 2597296 w 3205467"/>
              <a:gd name="connsiteY500" fmla="*/ 711828 h 6891138"/>
              <a:gd name="connsiteX501" fmla="*/ 2632405 w 3205467"/>
              <a:gd name="connsiteY501" fmla="*/ 743356 h 6891138"/>
              <a:gd name="connsiteX502" fmla="*/ 2414026 w 3205467"/>
              <a:gd name="connsiteY502" fmla="*/ 512470 h 6891138"/>
              <a:gd name="connsiteX503" fmla="*/ 2484758 w 3205467"/>
              <a:gd name="connsiteY503" fmla="*/ 591051 h 6891138"/>
              <a:gd name="connsiteX504" fmla="*/ 1281160 w 3205467"/>
              <a:gd name="connsiteY504" fmla="*/ 549351 h 6891138"/>
              <a:gd name="connsiteX505" fmla="*/ 1264539 w 3205467"/>
              <a:gd name="connsiteY505" fmla="*/ 607720 h 6891138"/>
              <a:gd name="connsiteX506" fmla="*/ 1283599 w 3205467"/>
              <a:gd name="connsiteY506" fmla="*/ 584574 h 6891138"/>
              <a:gd name="connsiteX507" fmla="*/ 1304820 w 3205467"/>
              <a:gd name="connsiteY507" fmla="*/ 546017 h 6891138"/>
              <a:gd name="connsiteX508" fmla="*/ 1281160 w 3205467"/>
              <a:gd name="connsiteY508" fmla="*/ 549351 h 6891138"/>
              <a:gd name="connsiteX509" fmla="*/ 1417968 w 3205467"/>
              <a:gd name="connsiteY509" fmla="*/ 531767 h 6891138"/>
              <a:gd name="connsiteX510" fmla="*/ 2046675 w 3205467"/>
              <a:gd name="connsiteY510" fmla="*/ 704827 h 6891138"/>
              <a:gd name="connsiteX511" fmla="*/ 2342693 w 3205467"/>
              <a:gd name="connsiteY511" fmla="*/ 980742 h 6891138"/>
              <a:gd name="connsiteX512" fmla="*/ 2344750 w 3205467"/>
              <a:gd name="connsiteY512" fmla="*/ 1063019 h 6891138"/>
              <a:gd name="connsiteX513" fmla="*/ 2333320 w 3205467"/>
              <a:gd name="connsiteY513" fmla="*/ 1074449 h 6891138"/>
              <a:gd name="connsiteX514" fmla="*/ 2349713 w 3205467"/>
              <a:gd name="connsiteY514" fmla="*/ 1074449 h 6891138"/>
              <a:gd name="connsiteX515" fmla="*/ 2376335 w 3205467"/>
              <a:gd name="connsiteY515" fmla="*/ 1052017 h 6891138"/>
              <a:gd name="connsiteX516" fmla="*/ 2386556 w 3205467"/>
              <a:gd name="connsiteY516" fmla="*/ 1029586 h 6891138"/>
              <a:gd name="connsiteX517" fmla="*/ 2367153 w 3205467"/>
              <a:gd name="connsiteY517" fmla="*/ 991553 h 6891138"/>
              <a:gd name="connsiteX518" fmla="*/ 2100958 w 3205467"/>
              <a:gd name="connsiteY518" fmla="*/ 732212 h 6891138"/>
              <a:gd name="connsiteX519" fmla="*/ 1957026 w 3205467"/>
              <a:gd name="connsiteY519" fmla="*/ 643086 h 6891138"/>
              <a:gd name="connsiteX520" fmla="*/ 1465593 w 3205467"/>
              <a:gd name="connsiteY520" fmla="*/ 527215 h 6891138"/>
              <a:gd name="connsiteX521" fmla="*/ 1322718 w 3205467"/>
              <a:gd name="connsiteY521" fmla="*/ 523090 h 6891138"/>
              <a:gd name="connsiteX522" fmla="*/ 1417968 w 3205467"/>
              <a:gd name="connsiteY522" fmla="*/ 531767 h 6891138"/>
              <a:gd name="connsiteX523" fmla="*/ 1827543 w 3205467"/>
              <a:gd name="connsiteY523" fmla="*/ 545074 h 6891138"/>
              <a:gd name="connsiteX524" fmla="*/ 1930803 w 3205467"/>
              <a:gd name="connsiteY524" fmla="*/ 583231 h 6891138"/>
              <a:gd name="connsiteX525" fmla="*/ 1961750 w 3205467"/>
              <a:gd name="connsiteY525" fmla="*/ 590060 h 6891138"/>
              <a:gd name="connsiteX526" fmla="*/ 1777041 w 3205467"/>
              <a:gd name="connsiteY526" fmla="*/ 522423 h 6891138"/>
              <a:gd name="connsiteX527" fmla="*/ 1827543 w 3205467"/>
              <a:gd name="connsiteY527" fmla="*/ 545074 h 6891138"/>
              <a:gd name="connsiteX528" fmla="*/ 1003278 w 3205467"/>
              <a:gd name="connsiteY528" fmla="*/ 545731 h 6891138"/>
              <a:gd name="connsiteX529" fmla="*/ 908028 w 3205467"/>
              <a:gd name="connsiteY529" fmla="*/ 571963 h 6891138"/>
              <a:gd name="connsiteX530" fmla="*/ 813130 w 3205467"/>
              <a:gd name="connsiteY530" fmla="*/ 651430 h 6891138"/>
              <a:gd name="connsiteX531" fmla="*/ 850373 w 3205467"/>
              <a:gd name="connsiteY531" fmla="*/ 643439 h 6891138"/>
              <a:gd name="connsiteX532" fmla="*/ 1039482 w 3205467"/>
              <a:gd name="connsiteY532" fmla="*/ 554123 h 6891138"/>
              <a:gd name="connsiteX533" fmla="*/ 1108405 w 3205467"/>
              <a:gd name="connsiteY533" fmla="*/ 540064 h 6891138"/>
              <a:gd name="connsiteX534" fmla="*/ 1122693 w 3205467"/>
              <a:gd name="connsiteY534" fmla="*/ 532101 h 6891138"/>
              <a:gd name="connsiteX535" fmla="*/ 1094118 w 3205467"/>
              <a:gd name="connsiteY535" fmla="*/ 532701 h 6891138"/>
              <a:gd name="connsiteX536" fmla="*/ 1003278 w 3205467"/>
              <a:gd name="connsiteY536" fmla="*/ 545731 h 6891138"/>
              <a:gd name="connsiteX537" fmla="*/ 1937080 w 3205467"/>
              <a:gd name="connsiteY537" fmla="*/ 550570 h 6891138"/>
              <a:gd name="connsiteX538" fmla="*/ 1979943 w 3205467"/>
              <a:gd name="connsiteY538" fmla="*/ 568820 h 6891138"/>
              <a:gd name="connsiteX539" fmla="*/ 1956130 w 3205467"/>
              <a:gd name="connsiteY539" fmla="*/ 550570 h 6891138"/>
              <a:gd name="connsiteX540" fmla="*/ 1913268 w 3205467"/>
              <a:gd name="connsiteY540" fmla="*/ 532320 h 6891138"/>
              <a:gd name="connsiteX541" fmla="*/ 1937080 w 3205467"/>
              <a:gd name="connsiteY541" fmla="*/ 550570 h 6891138"/>
              <a:gd name="connsiteX542" fmla="*/ 2127247 w 3205467"/>
              <a:gd name="connsiteY542" fmla="*/ 546207 h 6891138"/>
              <a:gd name="connsiteX543" fmla="*/ 2124837 w 3205467"/>
              <a:gd name="connsiteY543" fmla="*/ 570687 h 6891138"/>
              <a:gd name="connsiteX544" fmla="*/ 2139306 w 3205467"/>
              <a:gd name="connsiteY544" fmla="*/ 555999 h 6891138"/>
              <a:gd name="connsiteX545" fmla="*/ 2127247 w 3205467"/>
              <a:gd name="connsiteY545" fmla="*/ 546207 h 6891138"/>
              <a:gd name="connsiteX546" fmla="*/ 2079955 w 3205467"/>
              <a:gd name="connsiteY546" fmla="*/ 550570 h 6891138"/>
              <a:gd name="connsiteX547" fmla="*/ 2089480 w 3205467"/>
              <a:gd name="connsiteY547" fmla="*/ 560095 h 6891138"/>
              <a:gd name="connsiteX548" fmla="*/ 2099005 w 3205467"/>
              <a:gd name="connsiteY548" fmla="*/ 550570 h 6891138"/>
              <a:gd name="connsiteX549" fmla="*/ 2089480 w 3205467"/>
              <a:gd name="connsiteY549" fmla="*/ 541045 h 6891138"/>
              <a:gd name="connsiteX550" fmla="*/ 2079955 w 3205467"/>
              <a:gd name="connsiteY550" fmla="*/ 550570 h 6891138"/>
              <a:gd name="connsiteX551" fmla="*/ 2156155 w 3205467"/>
              <a:gd name="connsiteY551" fmla="*/ 550570 h 6891138"/>
              <a:gd name="connsiteX552" fmla="*/ 2166242 w 3205467"/>
              <a:gd name="connsiteY552" fmla="*/ 560095 h 6891138"/>
              <a:gd name="connsiteX553" fmla="*/ 2170443 w 3205467"/>
              <a:gd name="connsiteY553" fmla="*/ 550570 h 6891138"/>
              <a:gd name="connsiteX554" fmla="*/ 2160356 w 3205467"/>
              <a:gd name="connsiteY554" fmla="*/ 541045 h 6891138"/>
              <a:gd name="connsiteX555" fmla="*/ 2156155 w 3205467"/>
              <a:gd name="connsiteY555" fmla="*/ 550570 h 6891138"/>
              <a:gd name="connsiteX556" fmla="*/ 2184730 w 3205467"/>
              <a:gd name="connsiteY556" fmla="*/ 569620 h 6891138"/>
              <a:gd name="connsiteX557" fmla="*/ 2194817 w 3205467"/>
              <a:gd name="connsiteY557" fmla="*/ 579145 h 6891138"/>
              <a:gd name="connsiteX558" fmla="*/ 2199018 w 3205467"/>
              <a:gd name="connsiteY558" fmla="*/ 569620 h 6891138"/>
              <a:gd name="connsiteX559" fmla="*/ 2188931 w 3205467"/>
              <a:gd name="connsiteY559" fmla="*/ 560095 h 6891138"/>
              <a:gd name="connsiteX560" fmla="*/ 2184730 w 3205467"/>
              <a:gd name="connsiteY560" fmla="*/ 569620 h 6891138"/>
              <a:gd name="connsiteX561" fmla="*/ 2395957 w 3205467"/>
              <a:gd name="connsiteY561" fmla="*/ 569991 h 6891138"/>
              <a:gd name="connsiteX562" fmla="*/ 2512638 w 3205467"/>
              <a:gd name="connsiteY562" fmla="*/ 686301 h 6891138"/>
              <a:gd name="connsiteX563" fmla="*/ 2613355 w 3205467"/>
              <a:gd name="connsiteY563" fmla="*/ 784771 h 6891138"/>
              <a:gd name="connsiteX564" fmla="*/ 2390042 w 3205467"/>
              <a:gd name="connsiteY564" fmla="*/ 560381 h 6891138"/>
              <a:gd name="connsiteX565" fmla="*/ 2395957 w 3205467"/>
              <a:gd name="connsiteY565" fmla="*/ 569991 h 6891138"/>
              <a:gd name="connsiteX566" fmla="*/ 1441780 w 3205467"/>
              <a:gd name="connsiteY566" fmla="*/ 589232 h 6891138"/>
              <a:gd name="connsiteX567" fmla="*/ 1451305 w 3205467"/>
              <a:gd name="connsiteY567" fmla="*/ 593432 h 6891138"/>
              <a:gd name="connsiteX568" fmla="*/ 1460830 w 3205467"/>
              <a:gd name="connsiteY568" fmla="*/ 583345 h 6891138"/>
              <a:gd name="connsiteX569" fmla="*/ 1451305 w 3205467"/>
              <a:gd name="connsiteY569" fmla="*/ 579145 h 6891138"/>
              <a:gd name="connsiteX570" fmla="*/ 1441780 w 3205467"/>
              <a:gd name="connsiteY570" fmla="*/ 589232 h 6891138"/>
              <a:gd name="connsiteX571" fmla="*/ 1527505 w 3205467"/>
              <a:gd name="connsiteY571" fmla="*/ 588670 h 6891138"/>
              <a:gd name="connsiteX572" fmla="*/ 1537030 w 3205467"/>
              <a:gd name="connsiteY572" fmla="*/ 598195 h 6891138"/>
              <a:gd name="connsiteX573" fmla="*/ 1546555 w 3205467"/>
              <a:gd name="connsiteY573" fmla="*/ 588670 h 6891138"/>
              <a:gd name="connsiteX574" fmla="*/ 1537030 w 3205467"/>
              <a:gd name="connsiteY574" fmla="*/ 579145 h 6891138"/>
              <a:gd name="connsiteX575" fmla="*/ 1527505 w 3205467"/>
              <a:gd name="connsiteY575" fmla="*/ 588670 h 6891138"/>
              <a:gd name="connsiteX576" fmla="*/ 2151393 w 3205467"/>
              <a:gd name="connsiteY576" fmla="*/ 588670 h 6891138"/>
              <a:gd name="connsiteX577" fmla="*/ 2166242 w 3205467"/>
              <a:gd name="connsiteY577" fmla="*/ 598195 h 6891138"/>
              <a:gd name="connsiteX578" fmla="*/ 2175205 w 3205467"/>
              <a:gd name="connsiteY578" fmla="*/ 588670 h 6891138"/>
              <a:gd name="connsiteX579" fmla="*/ 2160356 w 3205467"/>
              <a:gd name="connsiteY579" fmla="*/ 579145 h 6891138"/>
              <a:gd name="connsiteX580" fmla="*/ 2151393 w 3205467"/>
              <a:gd name="connsiteY580" fmla="*/ 588670 h 6891138"/>
              <a:gd name="connsiteX581" fmla="*/ 2465585 w 3205467"/>
              <a:gd name="connsiteY581" fmla="*/ 701570 h 6891138"/>
              <a:gd name="connsiteX582" fmla="*/ 2593658 w 3205467"/>
              <a:gd name="connsiteY582" fmla="*/ 826795 h 6891138"/>
              <a:gd name="connsiteX583" fmla="*/ 2370468 w 3205467"/>
              <a:gd name="connsiteY583" fmla="*/ 596099 h 6891138"/>
              <a:gd name="connsiteX584" fmla="*/ 2465585 w 3205467"/>
              <a:gd name="connsiteY584" fmla="*/ 701570 h 6891138"/>
              <a:gd name="connsiteX585" fmla="*/ 1613526 w 3205467"/>
              <a:gd name="connsiteY585" fmla="*/ 593432 h 6891138"/>
              <a:gd name="connsiteX586" fmla="*/ 1622041 w 3205467"/>
              <a:gd name="connsiteY586" fmla="*/ 616407 h 6891138"/>
              <a:gd name="connsiteX587" fmla="*/ 1630547 w 3205467"/>
              <a:gd name="connsiteY587" fmla="*/ 629856 h 6891138"/>
              <a:gd name="connsiteX588" fmla="*/ 1645701 w 3205467"/>
              <a:gd name="connsiteY588" fmla="*/ 614711 h 6891138"/>
              <a:gd name="connsiteX589" fmla="*/ 1645844 w 3205467"/>
              <a:gd name="connsiteY589" fmla="*/ 598795 h 6891138"/>
              <a:gd name="connsiteX590" fmla="*/ 1630832 w 3205467"/>
              <a:gd name="connsiteY590" fmla="*/ 611254 h 6891138"/>
              <a:gd name="connsiteX591" fmla="*/ 1622174 w 3205467"/>
              <a:gd name="connsiteY591" fmla="*/ 597585 h 6891138"/>
              <a:gd name="connsiteX592" fmla="*/ 1613526 w 3205467"/>
              <a:gd name="connsiteY592" fmla="*/ 593432 h 6891138"/>
              <a:gd name="connsiteX593" fmla="*/ 1460830 w 3205467"/>
              <a:gd name="connsiteY593" fmla="*/ 607720 h 6891138"/>
              <a:gd name="connsiteX594" fmla="*/ 1470917 w 3205467"/>
              <a:gd name="connsiteY594" fmla="*/ 617245 h 6891138"/>
              <a:gd name="connsiteX595" fmla="*/ 1475118 w 3205467"/>
              <a:gd name="connsiteY595" fmla="*/ 607720 h 6891138"/>
              <a:gd name="connsiteX596" fmla="*/ 1465031 w 3205467"/>
              <a:gd name="connsiteY596" fmla="*/ 598195 h 6891138"/>
              <a:gd name="connsiteX597" fmla="*/ 1460830 w 3205467"/>
              <a:gd name="connsiteY597" fmla="*/ 607720 h 6891138"/>
              <a:gd name="connsiteX598" fmla="*/ 2184730 w 3205467"/>
              <a:gd name="connsiteY598" fmla="*/ 612482 h 6891138"/>
              <a:gd name="connsiteX599" fmla="*/ 2188474 w 3205467"/>
              <a:gd name="connsiteY599" fmla="*/ 626770 h 6891138"/>
              <a:gd name="connsiteX600" fmla="*/ 2197703 w 3205467"/>
              <a:gd name="connsiteY600" fmla="*/ 612482 h 6891138"/>
              <a:gd name="connsiteX601" fmla="*/ 2193960 w 3205467"/>
              <a:gd name="connsiteY601" fmla="*/ 598195 h 6891138"/>
              <a:gd name="connsiteX602" fmla="*/ 2184730 w 3205467"/>
              <a:gd name="connsiteY602" fmla="*/ 612482 h 6891138"/>
              <a:gd name="connsiteX603" fmla="*/ 2708986 w 3205467"/>
              <a:gd name="connsiteY603" fmla="*/ 623665 h 6891138"/>
              <a:gd name="connsiteX604" fmla="*/ 2518725 w 3205467"/>
              <a:gd name="connsiteY604" fmla="*/ 1088736 h 6891138"/>
              <a:gd name="connsiteX605" fmla="*/ 2348541 w 3205467"/>
              <a:gd name="connsiteY605" fmla="*/ 1429255 h 6891138"/>
              <a:gd name="connsiteX606" fmla="*/ 2365381 w 3205467"/>
              <a:gd name="connsiteY606" fmla="*/ 1436399 h 6891138"/>
              <a:gd name="connsiteX607" fmla="*/ 2412187 w 3205467"/>
              <a:gd name="connsiteY607" fmla="*/ 1450096 h 6891138"/>
              <a:gd name="connsiteX608" fmla="*/ 2438676 w 3205467"/>
              <a:gd name="connsiteY608" fmla="*/ 1463793 h 6891138"/>
              <a:gd name="connsiteX609" fmla="*/ 2454488 w 3205467"/>
              <a:gd name="connsiteY609" fmla="*/ 1445333 h 6891138"/>
              <a:gd name="connsiteX610" fmla="*/ 2496512 w 3205467"/>
              <a:gd name="connsiteY610" fmla="*/ 1426874 h 6891138"/>
              <a:gd name="connsiteX611" fmla="*/ 2522725 w 3205467"/>
              <a:gd name="connsiteY611" fmla="*/ 1426874 h 6891138"/>
              <a:gd name="connsiteX612" fmla="*/ 2589733 w 3205467"/>
              <a:gd name="connsiteY612" fmla="*/ 1496311 h 6891138"/>
              <a:gd name="connsiteX613" fmla="*/ 2737180 w 3205467"/>
              <a:gd name="connsiteY613" fmla="*/ 1714271 h 6891138"/>
              <a:gd name="connsiteX614" fmla="*/ 2766575 w 3205467"/>
              <a:gd name="connsiteY614" fmla="*/ 1694602 h 6891138"/>
              <a:gd name="connsiteX615" fmla="*/ 2777443 w 3205467"/>
              <a:gd name="connsiteY615" fmla="*/ 1658341 h 6891138"/>
              <a:gd name="connsiteX616" fmla="*/ 2758678 w 3205467"/>
              <a:gd name="connsiteY616" fmla="*/ 1616421 h 6891138"/>
              <a:gd name="connsiteX617" fmla="*/ 2594905 w 3205467"/>
              <a:gd name="connsiteY617" fmla="*/ 1400004 h 6891138"/>
              <a:gd name="connsiteX618" fmla="*/ 2535669 w 3205467"/>
              <a:gd name="connsiteY618" fmla="*/ 1319041 h 6891138"/>
              <a:gd name="connsiteX619" fmla="*/ 2590991 w 3205467"/>
              <a:gd name="connsiteY619" fmla="*/ 1217324 h 6891138"/>
              <a:gd name="connsiteX620" fmla="*/ 2828763 w 3205467"/>
              <a:gd name="connsiteY620" fmla="*/ 1478880 h 6891138"/>
              <a:gd name="connsiteX621" fmla="*/ 2850718 w 3205467"/>
              <a:gd name="connsiteY621" fmla="*/ 1526124 h 6891138"/>
              <a:gd name="connsiteX622" fmla="*/ 2864549 w 3205467"/>
              <a:gd name="connsiteY622" fmla="*/ 1493234 h 6891138"/>
              <a:gd name="connsiteX623" fmla="*/ 2878379 w 3205467"/>
              <a:gd name="connsiteY623" fmla="*/ 1460345 h 6891138"/>
              <a:gd name="connsiteX624" fmla="*/ 2864568 w 3205467"/>
              <a:gd name="connsiteY624" fmla="*/ 1426940 h 6891138"/>
              <a:gd name="connsiteX625" fmla="*/ 2703100 w 3205467"/>
              <a:gd name="connsiteY625" fmla="*/ 1197483 h 6891138"/>
              <a:gd name="connsiteX626" fmla="*/ 2636635 w 3205467"/>
              <a:gd name="connsiteY626" fmla="*/ 1109072 h 6891138"/>
              <a:gd name="connsiteX627" fmla="*/ 2672229 w 3205467"/>
              <a:gd name="connsiteY627" fmla="*/ 1011993 h 6891138"/>
              <a:gd name="connsiteX628" fmla="*/ 2808465 w 3205467"/>
              <a:gd name="connsiteY628" fmla="*/ 1112977 h 6891138"/>
              <a:gd name="connsiteX629" fmla="*/ 2932290 w 3205467"/>
              <a:gd name="connsiteY629" fmla="*/ 1305649 h 6891138"/>
              <a:gd name="connsiteX630" fmla="*/ 2944282 w 3205467"/>
              <a:gd name="connsiteY630" fmla="*/ 1345911 h 6891138"/>
              <a:gd name="connsiteX631" fmla="*/ 2965590 w 3205467"/>
              <a:gd name="connsiteY631" fmla="*/ 1279236 h 6891138"/>
              <a:gd name="connsiteX632" fmla="*/ 2981449 w 3205467"/>
              <a:gd name="connsiteY632" fmla="*/ 1019766 h 6891138"/>
              <a:gd name="connsiteX633" fmla="*/ 2753297 w 3205467"/>
              <a:gd name="connsiteY633" fmla="*/ 641057 h 6891138"/>
              <a:gd name="connsiteX634" fmla="*/ 2709358 w 3205467"/>
              <a:gd name="connsiteY634" fmla="*/ 593432 h 6891138"/>
              <a:gd name="connsiteX635" fmla="*/ 2708986 w 3205467"/>
              <a:gd name="connsiteY635" fmla="*/ 623665 h 6891138"/>
              <a:gd name="connsiteX636" fmla="*/ 1508455 w 3205467"/>
              <a:gd name="connsiteY636" fmla="*/ 617807 h 6891138"/>
              <a:gd name="connsiteX637" fmla="*/ 1517980 w 3205467"/>
              <a:gd name="connsiteY637" fmla="*/ 622007 h 6891138"/>
              <a:gd name="connsiteX638" fmla="*/ 1527505 w 3205467"/>
              <a:gd name="connsiteY638" fmla="*/ 611920 h 6891138"/>
              <a:gd name="connsiteX639" fmla="*/ 1517980 w 3205467"/>
              <a:gd name="connsiteY639" fmla="*/ 607720 h 6891138"/>
              <a:gd name="connsiteX640" fmla="*/ 1508455 w 3205467"/>
              <a:gd name="connsiteY640" fmla="*/ 617807 h 6891138"/>
              <a:gd name="connsiteX641" fmla="*/ 1551318 w 3205467"/>
              <a:gd name="connsiteY641" fmla="*/ 617245 h 6891138"/>
              <a:gd name="connsiteX642" fmla="*/ 1555518 w 3205467"/>
              <a:gd name="connsiteY642" fmla="*/ 626770 h 6891138"/>
              <a:gd name="connsiteX643" fmla="*/ 1565605 w 3205467"/>
              <a:gd name="connsiteY643" fmla="*/ 617245 h 6891138"/>
              <a:gd name="connsiteX644" fmla="*/ 1561405 w 3205467"/>
              <a:gd name="connsiteY644" fmla="*/ 607720 h 6891138"/>
              <a:gd name="connsiteX645" fmla="*/ 1551318 w 3205467"/>
              <a:gd name="connsiteY645" fmla="*/ 617245 h 6891138"/>
              <a:gd name="connsiteX646" fmla="*/ 1666027 w 3205467"/>
              <a:gd name="connsiteY646" fmla="*/ 616588 h 6891138"/>
              <a:gd name="connsiteX647" fmla="*/ 1670228 w 3205467"/>
              <a:gd name="connsiteY647" fmla="*/ 631437 h 6891138"/>
              <a:gd name="connsiteX648" fmla="*/ 1679905 w 3205467"/>
              <a:gd name="connsiteY648" fmla="*/ 622569 h 6891138"/>
              <a:gd name="connsiteX649" fmla="*/ 1666027 w 3205467"/>
              <a:gd name="connsiteY649" fmla="*/ 616588 h 6891138"/>
              <a:gd name="connsiteX650" fmla="*/ 1742827 w 3205467"/>
              <a:gd name="connsiteY650" fmla="*/ 621207 h 6891138"/>
              <a:gd name="connsiteX651" fmla="*/ 1757915 w 3205467"/>
              <a:gd name="connsiteY651" fmla="*/ 636295 h 6891138"/>
              <a:gd name="connsiteX652" fmla="*/ 1748361 w 3205467"/>
              <a:gd name="connsiteY652" fmla="*/ 609901 h 6891138"/>
              <a:gd name="connsiteX653" fmla="*/ 1742827 w 3205467"/>
              <a:gd name="connsiteY653" fmla="*/ 621207 h 6891138"/>
              <a:gd name="connsiteX654" fmla="*/ 1594180 w 3205467"/>
              <a:gd name="connsiteY654" fmla="*/ 626770 h 6891138"/>
              <a:gd name="connsiteX655" fmla="*/ 1604267 w 3205467"/>
              <a:gd name="connsiteY655" fmla="*/ 636295 h 6891138"/>
              <a:gd name="connsiteX656" fmla="*/ 1608468 w 3205467"/>
              <a:gd name="connsiteY656" fmla="*/ 626770 h 6891138"/>
              <a:gd name="connsiteX657" fmla="*/ 1598381 w 3205467"/>
              <a:gd name="connsiteY657" fmla="*/ 617245 h 6891138"/>
              <a:gd name="connsiteX658" fmla="*/ 1594180 w 3205467"/>
              <a:gd name="connsiteY658" fmla="*/ 626770 h 6891138"/>
              <a:gd name="connsiteX659" fmla="*/ 1708480 w 3205467"/>
              <a:gd name="connsiteY659" fmla="*/ 626770 h 6891138"/>
              <a:gd name="connsiteX660" fmla="*/ 1718005 w 3205467"/>
              <a:gd name="connsiteY660" fmla="*/ 636295 h 6891138"/>
              <a:gd name="connsiteX661" fmla="*/ 1727530 w 3205467"/>
              <a:gd name="connsiteY661" fmla="*/ 626770 h 6891138"/>
              <a:gd name="connsiteX662" fmla="*/ 1718005 w 3205467"/>
              <a:gd name="connsiteY662" fmla="*/ 617245 h 6891138"/>
              <a:gd name="connsiteX663" fmla="*/ 1708480 w 3205467"/>
              <a:gd name="connsiteY663" fmla="*/ 626770 h 6891138"/>
              <a:gd name="connsiteX664" fmla="*/ 2251405 w 3205467"/>
              <a:gd name="connsiteY664" fmla="*/ 627332 h 6891138"/>
              <a:gd name="connsiteX665" fmla="*/ 2260930 w 3205467"/>
              <a:gd name="connsiteY665" fmla="*/ 631532 h 6891138"/>
              <a:gd name="connsiteX666" fmla="*/ 2270455 w 3205467"/>
              <a:gd name="connsiteY666" fmla="*/ 621445 h 6891138"/>
              <a:gd name="connsiteX667" fmla="*/ 2260930 w 3205467"/>
              <a:gd name="connsiteY667" fmla="*/ 617245 h 6891138"/>
              <a:gd name="connsiteX668" fmla="*/ 2251405 w 3205467"/>
              <a:gd name="connsiteY668" fmla="*/ 627332 h 6891138"/>
              <a:gd name="connsiteX669" fmla="*/ 1789852 w 3205467"/>
              <a:gd name="connsiteY669" fmla="*/ 635638 h 6891138"/>
              <a:gd name="connsiteX670" fmla="*/ 1807169 w 3205467"/>
              <a:gd name="connsiteY670" fmla="*/ 648734 h 6891138"/>
              <a:gd name="connsiteX671" fmla="*/ 1804292 w 3205467"/>
              <a:gd name="connsiteY671" fmla="*/ 626770 h 6891138"/>
              <a:gd name="connsiteX672" fmla="*/ 1789852 w 3205467"/>
              <a:gd name="connsiteY672" fmla="*/ 635638 h 6891138"/>
              <a:gd name="connsiteX673" fmla="*/ 1832305 w 3205467"/>
              <a:gd name="connsiteY673" fmla="*/ 655345 h 6891138"/>
              <a:gd name="connsiteX674" fmla="*/ 1841830 w 3205467"/>
              <a:gd name="connsiteY674" fmla="*/ 674395 h 6891138"/>
              <a:gd name="connsiteX675" fmla="*/ 1848974 w 3205467"/>
              <a:gd name="connsiteY675" fmla="*/ 685110 h 6891138"/>
              <a:gd name="connsiteX676" fmla="*/ 1858499 w 3205467"/>
              <a:gd name="connsiteY676" fmla="*/ 700188 h 6891138"/>
              <a:gd name="connsiteX677" fmla="*/ 1860880 w 3205467"/>
              <a:gd name="connsiteY677" fmla="*/ 679157 h 6891138"/>
              <a:gd name="connsiteX678" fmla="*/ 1851355 w 3205467"/>
              <a:gd name="connsiteY678" fmla="*/ 654783 h 6891138"/>
              <a:gd name="connsiteX679" fmla="*/ 1841830 w 3205467"/>
              <a:gd name="connsiteY679" fmla="*/ 636295 h 6891138"/>
              <a:gd name="connsiteX680" fmla="*/ 1832305 w 3205467"/>
              <a:gd name="connsiteY680" fmla="*/ 655345 h 6891138"/>
              <a:gd name="connsiteX681" fmla="*/ 2218068 w 3205467"/>
              <a:gd name="connsiteY681" fmla="*/ 645820 h 6891138"/>
              <a:gd name="connsiteX682" fmla="*/ 2228155 w 3205467"/>
              <a:gd name="connsiteY682" fmla="*/ 655345 h 6891138"/>
              <a:gd name="connsiteX683" fmla="*/ 2232355 w 3205467"/>
              <a:gd name="connsiteY683" fmla="*/ 645820 h 6891138"/>
              <a:gd name="connsiteX684" fmla="*/ 2222268 w 3205467"/>
              <a:gd name="connsiteY684" fmla="*/ 636295 h 6891138"/>
              <a:gd name="connsiteX685" fmla="*/ 2218068 w 3205467"/>
              <a:gd name="connsiteY685" fmla="*/ 645820 h 6891138"/>
              <a:gd name="connsiteX686" fmla="*/ 2393023 w 3205467"/>
              <a:gd name="connsiteY686" fmla="*/ 704151 h 6891138"/>
              <a:gd name="connsiteX687" fmla="*/ 2447963 w 3205467"/>
              <a:gd name="connsiteY687" fmla="*/ 852989 h 6891138"/>
              <a:gd name="connsiteX688" fmla="*/ 2440619 w 3205467"/>
              <a:gd name="connsiteY688" fmla="*/ 874420 h 6891138"/>
              <a:gd name="connsiteX689" fmla="*/ 2455860 w 3205467"/>
              <a:gd name="connsiteY689" fmla="*/ 874420 h 6891138"/>
              <a:gd name="connsiteX690" fmla="*/ 2482034 w 3205467"/>
              <a:gd name="connsiteY690" fmla="*/ 810936 h 6891138"/>
              <a:gd name="connsiteX691" fmla="*/ 2425417 w 3205467"/>
              <a:gd name="connsiteY691" fmla="*/ 729106 h 6891138"/>
              <a:gd name="connsiteX692" fmla="*/ 2393023 w 3205467"/>
              <a:gd name="connsiteY692" fmla="*/ 704151 h 6891138"/>
              <a:gd name="connsiteX693" fmla="*/ 1727530 w 3205467"/>
              <a:gd name="connsiteY693" fmla="*/ 655345 h 6891138"/>
              <a:gd name="connsiteX694" fmla="*/ 1737055 w 3205467"/>
              <a:gd name="connsiteY694" fmla="*/ 664870 h 6891138"/>
              <a:gd name="connsiteX695" fmla="*/ 1746580 w 3205467"/>
              <a:gd name="connsiteY695" fmla="*/ 655345 h 6891138"/>
              <a:gd name="connsiteX696" fmla="*/ 1737055 w 3205467"/>
              <a:gd name="connsiteY696" fmla="*/ 645820 h 6891138"/>
              <a:gd name="connsiteX697" fmla="*/ 1727530 w 3205467"/>
              <a:gd name="connsiteY697" fmla="*/ 655345 h 6891138"/>
              <a:gd name="connsiteX698" fmla="*/ 1761792 w 3205467"/>
              <a:gd name="connsiteY698" fmla="*/ 653859 h 6891138"/>
              <a:gd name="connsiteX699" fmla="*/ 1766107 w 3205467"/>
              <a:gd name="connsiteY699" fmla="*/ 669928 h 6891138"/>
              <a:gd name="connsiteX700" fmla="*/ 1777975 w 3205467"/>
              <a:gd name="connsiteY700" fmla="*/ 654354 h 6891138"/>
              <a:gd name="connsiteX701" fmla="*/ 1761792 w 3205467"/>
              <a:gd name="connsiteY701" fmla="*/ 653859 h 6891138"/>
              <a:gd name="connsiteX702" fmla="*/ 2727655 w 3205467"/>
              <a:gd name="connsiteY702" fmla="*/ 650458 h 6891138"/>
              <a:gd name="connsiteX703" fmla="*/ 2771642 w 3205467"/>
              <a:gd name="connsiteY703" fmla="*/ 709542 h 6891138"/>
              <a:gd name="connsiteX704" fmla="*/ 2762212 w 3205467"/>
              <a:gd name="connsiteY704" fmla="*/ 721363 h 6891138"/>
              <a:gd name="connsiteX705" fmla="*/ 2771070 w 3205467"/>
              <a:gd name="connsiteY705" fmla="*/ 750595 h 6891138"/>
              <a:gd name="connsiteX706" fmla="*/ 2916136 w 3205467"/>
              <a:gd name="connsiteY706" fmla="*/ 955815 h 6891138"/>
              <a:gd name="connsiteX707" fmla="*/ 2873521 w 3205467"/>
              <a:gd name="connsiteY707" fmla="*/ 905033 h 6891138"/>
              <a:gd name="connsiteX708" fmla="*/ 2720445 w 3205467"/>
              <a:gd name="connsiteY708" fmla="*/ 726058 h 6891138"/>
              <a:gd name="connsiteX709" fmla="*/ 2776919 w 3205467"/>
              <a:gd name="connsiteY709" fmla="*/ 801830 h 6891138"/>
              <a:gd name="connsiteX710" fmla="*/ 2942015 w 3205467"/>
              <a:gd name="connsiteY710" fmla="*/ 1055399 h 6891138"/>
              <a:gd name="connsiteX711" fmla="*/ 2891304 w 3205467"/>
              <a:gd name="connsiteY711" fmla="*/ 993486 h 6891138"/>
              <a:gd name="connsiteX712" fmla="*/ 2789949 w 3205467"/>
              <a:gd name="connsiteY712" fmla="*/ 860132 h 6891138"/>
              <a:gd name="connsiteX713" fmla="*/ 2746010 w 3205467"/>
              <a:gd name="connsiteY713" fmla="*/ 812507 h 6891138"/>
              <a:gd name="connsiteX714" fmla="*/ 2799436 w 3205467"/>
              <a:gd name="connsiteY714" fmla="*/ 883440 h 6891138"/>
              <a:gd name="connsiteX715" fmla="*/ 2932929 w 3205467"/>
              <a:gd name="connsiteY715" fmla="*/ 1107786 h 6891138"/>
              <a:gd name="connsiteX716" fmla="*/ 2939329 w 3205467"/>
              <a:gd name="connsiteY716" fmla="*/ 1136361 h 6891138"/>
              <a:gd name="connsiteX717" fmla="*/ 2904525 w 3205467"/>
              <a:gd name="connsiteY717" fmla="*/ 1079754 h 6891138"/>
              <a:gd name="connsiteX718" fmla="*/ 2727836 w 3205467"/>
              <a:gd name="connsiteY718" fmla="*/ 855370 h 6891138"/>
              <a:gd name="connsiteX719" fmla="*/ 2687355 w 3205467"/>
              <a:gd name="connsiteY719" fmla="*/ 812507 h 6891138"/>
              <a:gd name="connsiteX720" fmla="*/ 2712615 w 3205467"/>
              <a:gd name="connsiteY720" fmla="*/ 845845 h 6891138"/>
              <a:gd name="connsiteX721" fmla="*/ 2809542 w 3205467"/>
              <a:gd name="connsiteY721" fmla="*/ 973512 h 6891138"/>
              <a:gd name="connsiteX722" fmla="*/ 2924261 w 3205467"/>
              <a:gd name="connsiteY722" fmla="*/ 1166765 h 6891138"/>
              <a:gd name="connsiteX723" fmla="*/ 2904344 w 3205467"/>
              <a:gd name="connsiteY723" fmla="*/ 1142048 h 6891138"/>
              <a:gd name="connsiteX724" fmla="*/ 2703395 w 3205467"/>
              <a:gd name="connsiteY724" fmla="*/ 893470 h 6891138"/>
              <a:gd name="connsiteX725" fmla="*/ 2746096 w 3205467"/>
              <a:gd name="connsiteY725" fmla="*/ 955386 h 6891138"/>
              <a:gd name="connsiteX726" fmla="*/ 2918155 w 3205467"/>
              <a:gd name="connsiteY726" fmla="*/ 1199960 h 6891138"/>
              <a:gd name="connsiteX727" fmla="*/ 2861234 w 3205467"/>
              <a:gd name="connsiteY727" fmla="*/ 1134866 h 6891138"/>
              <a:gd name="connsiteX728" fmla="*/ 2731446 w 3205467"/>
              <a:gd name="connsiteY728" fmla="*/ 983961 h 6891138"/>
              <a:gd name="connsiteX729" fmla="*/ 2748067 w 3205467"/>
              <a:gd name="connsiteY729" fmla="*/ 1017299 h 6891138"/>
              <a:gd name="connsiteX730" fmla="*/ 2919079 w 3205467"/>
              <a:gd name="connsiteY730" fmla="*/ 1238098 h 6891138"/>
              <a:gd name="connsiteX731" fmla="*/ 2929728 w 3205467"/>
              <a:gd name="connsiteY731" fmla="*/ 1257995 h 6891138"/>
              <a:gd name="connsiteX732" fmla="*/ 2938082 w 3205467"/>
              <a:gd name="connsiteY732" fmla="*/ 1244803 h 6891138"/>
              <a:gd name="connsiteX733" fmla="*/ 2946587 w 3205467"/>
              <a:gd name="connsiteY733" fmla="*/ 1204855 h 6891138"/>
              <a:gd name="connsiteX734" fmla="*/ 2956055 w 3205467"/>
              <a:gd name="connsiteY734" fmla="*/ 1183862 h 6891138"/>
              <a:gd name="connsiteX735" fmla="*/ 2941920 w 3205467"/>
              <a:gd name="connsiteY735" fmla="*/ 978999 h 6891138"/>
              <a:gd name="connsiteX736" fmla="*/ 2903582 w 3205467"/>
              <a:gd name="connsiteY736" fmla="*/ 873858 h 6891138"/>
              <a:gd name="connsiteX737" fmla="*/ 2727655 w 3205467"/>
              <a:gd name="connsiteY737" fmla="*/ 650458 h 6891138"/>
              <a:gd name="connsiteX738" fmla="*/ 1870405 w 3205467"/>
              <a:gd name="connsiteY738" fmla="*/ 669632 h 6891138"/>
              <a:gd name="connsiteX739" fmla="*/ 1880645 w 3205467"/>
              <a:gd name="connsiteY739" fmla="*/ 682091 h 6891138"/>
              <a:gd name="connsiteX740" fmla="*/ 1890884 w 3205467"/>
              <a:gd name="connsiteY740" fmla="*/ 669632 h 6891138"/>
              <a:gd name="connsiteX741" fmla="*/ 1880645 w 3205467"/>
              <a:gd name="connsiteY741" fmla="*/ 657174 h 6891138"/>
              <a:gd name="connsiteX742" fmla="*/ 1870405 w 3205467"/>
              <a:gd name="connsiteY742" fmla="*/ 669632 h 6891138"/>
              <a:gd name="connsiteX743" fmla="*/ 1805159 w 3205467"/>
              <a:gd name="connsiteY743" fmla="*/ 673919 h 6891138"/>
              <a:gd name="connsiteX744" fmla="*/ 1815875 w 3205467"/>
              <a:gd name="connsiteY744" fmla="*/ 684634 h 6891138"/>
              <a:gd name="connsiteX745" fmla="*/ 1812779 w 3205467"/>
              <a:gd name="connsiteY745" fmla="*/ 666299 h 6891138"/>
              <a:gd name="connsiteX746" fmla="*/ 1805159 w 3205467"/>
              <a:gd name="connsiteY746" fmla="*/ 673919 h 6891138"/>
              <a:gd name="connsiteX747" fmla="*/ 1894970 w 3205467"/>
              <a:gd name="connsiteY747" fmla="*/ 693969 h 6891138"/>
              <a:gd name="connsiteX748" fmla="*/ 1883845 w 3205467"/>
              <a:gd name="connsiteY748" fmla="*/ 719581 h 6891138"/>
              <a:gd name="connsiteX749" fmla="*/ 1903886 w 3205467"/>
              <a:gd name="connsiteY749" fmla="*/ 709142 h 6891138"/>
              <a:gd name="connsiteX750" fmla="*/ 1926260 w 3205467"/>
              <a:gd name="connsiteY750" fmla="*/ 697407 h 6891138"/>
              <a:gd name="connsiteX751" fmla="*/ 1941128 w 3205467"/>
              <a:gd name="connsiteY751" fmla="*/ 694597 h 6891138"/>
              <a:gd name="connsiteX752" fmla="*/ 1931480 w 3205467"/>
              <a:gd name="connsiteY752" fmla="*/ 680157 h 6891138"/>
              <a:gd name="connsiteX753" fmla="*/ 1894970 w 3205467"/>
              <a:gd name="connsiteY753" fmla="*/ 693969 h 6891138"/>
              <a:gd name="connsiteX754" fmla="*/ 1962217 w 3205467"/>
              <a:gd name="connsiteY754" fmla="*/ 700055 h 6891138"/>
              <a:gd name="connsiteX755" fmla="*/ 1970418 w 3205467"/>
              <a:gd name="connsiteY755" fmla="*/ 722020 h 6891138"/>
              <a:gd name="connsiteX756" fmla="*/ 1984705 w 3205467"/>
              <a:gd name="connsiteY756" fmla="*/ 713057 h 6891138"/>
              <a:gd name="connsiteX757" fmla="*/ 1962217 w 3205467"/>
              <a:gd name="connsiteY757" fmla="*/ 700055 h 6891138"/>
              <a:gd name="connsiteX758" fmla="*/ 1201617 w 3205467"/>
              <a:gd name="connsiteY758" fmla="*/ 709761 h 6891138"/>
              <a:gd name="connsiteX759" fmla="*/ 1127455 w 3205467"/>
              <a:gd name="connsiteY759" fmla="*/ 803535 h 6891138"/>
              <a:gd name="connsiteX760" fmla="*/ 1127455 w 3205467"/>
              <a:gd name="connsiteY760" fmla="*/ 835958 h 6891138"/>
              <a:gd name="connsiteX761" fmla="*/ 1148886 w 3205467"/>
              <a:gd name="connsiteY761" fmla="*/ 840320 h 6891138"/>
              <a:gd name="connsiteX762" fmla="*/ 1284618 w 3205467"/>
              <a:gd name="connsiteY762" fmla="*/ 850360 h 6891138"/>
              <a:gd name="connsiteX763" fmla="*/ 2108359 w 3205467"/>
              <a:gd name="connsiteY763" fmla="*/ 1204141 h 6891138"/>
              <a:gd name="connsiteX764" fmla="*/ 2212781 w 3205467"/>
              <a:gd name="connsiteY764" fmla="*/ 1303049 h 6891138"/>
              <a:gd name="connsiteX765" fmla="*/ 2236165 w 3205467"/>
              <a:gd name="connsiteY765" fmla="*/ 1303049 h 6891138"/>
              <a:gd name="connsiteX766" fmla="*/ 2299030 w 3205467"/>
              <a:gd name="connsiteY766" fmla="*/ 1225353 h 6891138"/>
              <a:gd name="connsiteX767" fmla="*/ 2160918 w 3205467"/>
              <a:gd name="connsiteY767" fmla="*/ 1054637 h 6891138"/>
              <a:gd name="connsiteX768" fmla="*/ 1383402 w 3205467"/>
              <a:gd name="connsiteY768" fmla="*/ 712733 h 6891138"/>
              <a:gd name="connsiteX769" fmla="*/ 1201617 w 3205467"/>
              <a:gd name="connsiteY769" fmla="*/ 709761 h 6891138"/>
              <a:gd name="connsiteX770" fmla="*/ 1765087 w 3205467"/>
              <a:gd name="connsiteY770" fmla="*/ 736717 h 6891138"/>
              <a:gd name="connsiteX771" fmla="*/ 1838049 w 3205467"/>
              <a:gd name="connsiteY771" fmla="*/ 758577 h 6891138"/>
              <a:gd name="connsiteX772" fmla="*/ 1694764 w 3205467"/>
              <a:gd name="connsiteY772" fmla="*/ 703379 h 6891138"/>
              <a:gd name="connsiteX773" fmla="*/ 1765087 w 3205467"/>
              <a:gd name="connsiteY773" fmla="*/ 736717 h 6891138"/>
              <a:gd name="connsiteX774" fmla="*/ 1920107 w 3205467"/>
              <a:gd name="connsiteY774" fmla="*/ 723487 h 6891138"/>
              <a:gd name="connsiteX775" fmla="*/ 1947110 w 3205467"/>
              <a:gd name="connsiteY775" fmla="*/ 726782 h 6891138"/>
              <a:gd name="connsiteX776" fmla="*/ 1931727 w 3205467"/>
              <a:gd name="connsiteY776" fmla="*/ 713962 h 6891138"/>
              <a:gd name="connsiteX777" fmla="*/ 1920107 w 3205467"/>
              <a:gd name="connsiteY777" fmla="*/ 723487 h 6891138"/>
              <a:gd name="connsiteX778" fmla="*/ 1673104 w 3205467"/>
              <a:gd name="connsiteY778" fmla="*/ 741803 h 6891138"/>
              <a:gd name="connsiteX779" fmla="*/ 1800816 w 3205467"/>
              <a:gd name="connsiteY779" fmla="*/ 788838 h 6891138"/>
              <a:gd name="connsiteX780" fmla="*/ 1867329 w 3205467"/>
              <a:gd name="connsiteY780" fmla="*/ 814003 h 6891138"/>
              <a:gd name="connsiteX781" fmla="*/ 1678457 w 3205467"/>
              <a:gd name="connsiteY781" fmla="*/ 732031 h 6891138"/>
              <a:gd name="connsiteX782" fmla="*/ 1673104 w 3205467"/>
              <a:gd name="connsiteY782" fmla="*/ 741803 h 6891138"/>
              <a:gd name="connsiteX783" fmla="*/ 1996059 w 3205467"/>
              <a:gd name="connsiteY783" fmla="*/ 732259 h 6891138"/>
              <a:gd name="connsiteX784" fmla="*/ 2008518 w 3205467"/>
              <a:gd name="connsiteY784" fmla="*/ 742499 h 6891138"/>
              <a:gd name="connsiteX785" fmla="*/ 2020976 w 3205467"/>
              <a:gd name="connsiteY785" fmla="*/ 732259 h 6891138"/>
              <a:gd name="connsiteX786" fmla="*/ 2008518 w 3205467"/>
              <a:gd name="connsiteY786" fmla="*/ 722020 h 6891138"/>
              <a:gd name="connsiteX787" fmla="*/ 1996059 w 3205467"/>
              <a:gd name="connsiteY787" fmla="*/ 732259 h 6891138"/>
              <a:gd name="connsiteX788" fmla="*/ 936955 w 3205467"/>
              <a:gd name="connsiteY788" fmla="*/ 741937 h 6891138"/>
              <a:gd name="connsiteX789" fmla="*/ 740340 w 3205467"/>
              <a:gd name="connsiteY789" fmla="*/ 813174 h 6891138"/>
              <a:gd name="connsiteX790" fmla="*/ 720261 w 3205467"/>
              <a:gd name="connsiteY790" fmla="*/ 864838 h 6891138"/>
              <a:gd name="connsiteX791" fmla="*/ 747922 w 3205467"/>
              <a:gd name="connsiteY791" fmla="*/ 837072 h 6891138"/>
              <a:gd name="connsiteX792" fmla="*/ 906656 w 3205467"/>
              <a:gd name="connsiteY792" fmla="*/ 763320 h 6891138"/>
              <a:gd name="connsiteX793" fmla="*/ 1003630 w 3205467"/>
              <a:gd name="connsiteY793" fmla="*/ 739470 h 6891138"/>
              <a:gd name="connsiteX794" fmla="*/ 996486 w 3205467"/>
              <a:gd name="connsiteY794" fmla="*/ 732659 h 6891138"/>
              <a:gd name="connsiteX795" fmla="*/ 936955 w 3205467"/>
              <a:gd name="connsiteY795" fmla="*/ 741937 h 6891138"/>
              <a:gd name="connsiteX796" fmla="*/ 1324689 w 3205467"/>
              <a:gd name="connsiteY796" fmla="*/ 741518 h 6891138"/>
              <a:gd name="connsiteX797" fmla="*/ 1784109 w 3205467"/>
              <a:gd name="connsiteY797" fmla="*/ 831938 h 6891138"/>
              <a:gd name="connsiteX798" fmla="*/ 1855546 w 3205467"/>
              <a:gd name="connsiteY798" fmla="*/ 856037 h 6891138"/>
              <a:gd name="connsiteX799" fmla="*/ 1613230 w 3205467"/>
              <a:gd name="connsiteY799" fmla="*/ 765844 h 6891138"/>
              <a:gd name="connsiteX800" fmla="*/ 1294143 w 3205467"/>
              <a:gd name="connsiteY800" fmla="*/ 733021 h 6891138"/>
              <a:gd name="connsiteX801" fmla="*/ 1217943 w 3205467"/>
              <a:gd name="connsiteY801" fmla="*/ 734345 h 6891138"/>
              <a:gd name="connsiteX802" fmla="*/ 1324689 w 3205467"/>
              <a:gd name="connsiteY802" fmla="*/ 741518 h 6891138"/>
              <a:gd name="connsiteX803" fmla="*/ 1965655 w 3205467"/>
              <a:gd name="connsiteY803" fmla="*/ 746128 h 6891138"/>
              <a:gd name="connsiteX804" fmla="*/ 1979943 w 3205467"/>
              <a:gd name="connsiteY804" fmla="*/ 760120 h 6891138"/>
              <a:gd name="connsiteX805" fmla="*/ 1994230 w 3205467"/>
              <a:gd name="connsiteY805" fmla="*/ 751614 h 6891138"/>
              <a:gd name="connsiteX806" fmla="*/ 1979943 w 3205467"/>
              <a:gd name="connsiteY806" fmla="*/ 737622 h 6891138"/>
              <a:gd name="connsiteX807" fmla="*/ 1965655 w 3205467"/>
              <a:gd name="connsiteY807" fmla="*/ 746128 h 6891138"/>
              <a:gd name="connsiteX808" fmla="*/ 2032330 w 3205467"/>
              <a:gd name="connsiteY808" fmla="*/ 755919 h 6891138"/>
              <a:gd name="connsiteX809" fmla="*/ 2041855 w 3205467"/>
              <a:gd name="connsiteY809" fmla="*/ 764882 h 6891138"/>
              <a:gd name="connsiteX810" fmla="*/ 2051380 w 3205467"/>
              <a:gd name="connsiteY810" fmla="*/ 750033 h 6891138"/>
              <a:gd name="connsiteX811" fmla="*/ 2041855 w 3205467"/>
              <a:gd name="connsiteY811" fmla="*/ 741070 h 6891138"/>
              <a:gd name="connsiteX812" fmla="*/ 2032330 w 3205467"/>
              <a:gd name="connsiteY812" fmla="*/ 755919 h 6891138"/>
              <a:gd name="connsiteX813" fmla="*/ 2240909 w 3205467"/>
              <a:gd name="connsiteY813" fmla="*/ 753452 h 6891138"/>
              <a:gd name="connsiteX814" fmla="*/ 2346655 w 3205467"/>
              <a:gd name="connsiteY814" fmla="*/ 843397 h 6891138"/>
              <a:gd name="connsiteX815" fmla="*/ 2287124 w 3205467"/>
              <a:gd name="connsiteY815" fmla="*/ 787923 h 6891138"/>
              <a:gd name="connsiteX816" fmla="*/ 2240909 w 3205467"/>
              <a:gd name="connsiteY816" fmla="*/ 753452 h 6891138"/>
              <a:gd name="connsiteX817" fmla="*/ 1156049 w 3205467"/>
              <a:gd name="connsiteY817" fmla="*/ 769616 h 6891138"/>
              <a:gd name="connsiteX818" fmla="*/ 1156030 w 3205467"/>
              <a:gd name="connsiteY818" fmla="*/ 817270 h 6891138"/>
              <a:gd name="connsiteX819" fmla="*/ 1165555 w 3205467"/>
              <a:gd name="connsiteY819" fmla="*/ 805973 h 6891138"/>
              <a:gd name="connsiteX820" fmla="*/ 1184377 w 3205467"/>
              <a:gd name="connsiteY820" fmla="*/ 774645 h 6891138"/>
              <a:gd name="connsiteX821" fmla="*/ 1203198 w 3205467"/>
              <a:gd name="connsiteY821" fmla="*/ 754614 h 6891138"/>
              <a:gd name="connsiteX822" fmla="*/ 1184396 w 3205467"/>
              <a:gd name="connsiteY822" fmla="*/ 753195 h 6891138"/>
              <a:gd name="connsiteX823" fmla="*/ 1156049 w 3205467"/>
              <a:gd name="connsiteY823" fmla="*/ 769616 h 6891138"/>
              <a:gd name="connsiteX824" fmla="*/ 1999402 w 3205467"/>
              <a:gd name="connsiteY824" fmla="*/ 768988 h 6891138"/>
              <a:gd name="connsiteX825" fmla="*/ 2016719 w 3205467"/>
              <a:gd name="connsiteY825" fmla="*/ 782084 h 6891138"/>
              <a:gd name="connsiteX826" fmla="*/ 2013842 w 3205467"/>
              <a:gd name="connsiteY826" fmla="*/ 760120 h 6891138"/>
              <a:gd name="connsiteX827" fmla="*/ 1999402 w 3205467"/>
              <a:gd name="connsiteY827" fmla="*/ 768988 h 6891138"/>
              <a:gd name="connsiteX828" fmla="*/ 2222830 w 3205467"/>
              <a:gd name="connsiteY828" fmla="*/ 762501 h 6891138"/>
              <a:gd name="connsiteX829" fmla="*/ 2363038 w 3205467"/>
              <a:gd name="connsiteY829" fmla="*/ 898442 h 6891138"/>
              <a:gd name="connsiteX830" fmla="*/ 2470195 w 3205467"/>
              <a:gd name="connsiteY830" fmla="*/ 990067 h 6891138"/>
              <a:gd name="connsiteX831" fmla="*/ 2222830 w 3205467"/>
              <a:gd name="connsiteY831" fmla="*/ 762501 h 6891138"/>
              <a:gd name="connsiteX832" fmla="*/ 2070430 w 3205467"/>
              <a:gd name="connsiteY832" fmla="*/ 779732 h 6891138"/>
              <a:gd name="connsiteX833" fmla="*/ 2079955 w 3205467"/>
              <a:gd name="connsiteY833" fmla="*/ 783932 h 6891138"/>
              <a:gd name="connsiteX834" fmla="*/ 2089480 w 3205467"/>
              <a:gd name="connsiteY834" fmla="*/ 773845 h 6891138"/>
              <a:gd name="connsiteX835" fmla="*/ 2079955 w 3205467"/>
              <a:gd name="connsiteY835" fmla="*/ 769645 h 6891138"/>
              <a:gd name="connsiteX836" fmla="*/ 2070430 w 3205467"/>
              <a:gd name="connsiteY836" fmla="*/ 779732 h 6891138"/>
              <a:gd name="connsiteX837" fmla="*/ 2813723 w 3205467"/>
              <a:gd name="connsiteY837" fmla="*/ 771940 h 6891138"/>
              <a:gd name="connsiteX838" fmla="*/ 2887352 w 3205467"/>
              <a:gd name="connsiteY838" fmla="*/ 874420 h 6891138"/>
              <a:gd name="connsiteX839" fmla="*/ 2874636 w 3205467"/>
              <a:gd name="connsiteY839" fmla="*/ 848083 h 6891138"/>
              <a:gd name="connsiteX840" fmla="*/ 2813723 w 3205467"/>
              <a:gd name="connsiteY840" fmla="*/ 771940 h 6891138"/>
              <a:gd name="connsiteX841" fmla="*/ 1437018 w 3205467"/>
              <a:gd name="connsiteY841" fmla="*/ 788695 h 6891138"/>
              <a:gd name="connsiteX842" fmla="*/ 1441218 w 3205467"/>
              <a:gd name="connsiteY842" fmla="*/ 798220 h 6891138"/>
              <a:gd name="connsiteX843" fmla="*/ 1451305 w 3205467"/>
              <a:gd name="connsiteY843" fmla="*/ 788695 h 6891138"/>
              <a:gd name="connsiteX844" fmla="*/ 1447105 w 3205467"/>
              <a:gd name="connsiteY844" fmla="*/ 779170 h 6891138"/>
              <a:gd name="connsiteX845" fmla="*/ 1437018 w 3205467"/>
              <a:gd name="connsiteY845" fmla="*/ 788695 h 6891138"/>
              <a:gd name="connsiteX846" fmla="*/ 2036798 w 3205467"/>
              <a:gd name="connsiteY846" fmla="*/ 789171 h 6891138"/>
              <a:gd name="connsiteX847" fmla="*/ 2052371 w 3205467"/>
              <a:gd name="connsiteY847" fmla="*/ 801039 h 6891138"/>
              <a:gd name="connsiteX848" fmla="*/ 2052866 w 3205467"/>
              <a:gd name="connsiteY848" fmla="*/ 784856 h 6891138"/>
              <a:gd name="connsiteX849" fmla="*/ 2036798 w 3205467"/>
              <a:gd name="connsiteY849" fmla="*/ 789171 h 6891138"/>
              <a:gd name="connsiteX850" fmla="*/ 951243 w 3205467"/>
              <a:gd name="connsiteY850" fmla="*/ 798220 h 6891138"/>
              <a:gd name="connsiteX851" fmla="*/ 961330 w 3205467"/>
              <a:gd name="connsiteY851" fmla="*/ 807745 h 6891138"/>
              <a:gd name="connsiteX852" fmla="*/ 965530 w 3205467"/>
              <a:gd name="connsiteY852" fmla="*/ 798220 h 6891138"/>
              <a:gd name="connsiteX853" fmla="*/ 955443 w 3205467"/>
              <a:gd name="connsiteY853" fmla="*/ 788695 h 6891138"/>
              <a:gd name="connsiteX854" fmla="*/ 951243 w 3205467"/>
              <a:gd name="connsiteY854" fmla="*/ 798220 h 6891138"/>
              <a:gd name="connsiteX855" fmla="*/ 1479880 w 3205467"/>
              <a:gd name="connsiteY855" fmla="*/ 798220 h 6891138"/>
              <a:gd name="connsiteX856" fmla="*/ 1489405 w 3205467"/>
              <a:gd name="connsiteY856" fmla="*/ 807745 h 6891138"/>
              <a:gd name="connsiteX857" fmla="*/ 1498930 w 3205467"/>
              <a:gd name="connsiteY857" fmla="*/ 798220 h 6891138"/>
              <a:gd name="connsiteX858" fmla="*/ 1489405 w 3205467"/>
              <a:gd name="connsiteY858" fmla="*/ 788695 h 6891138"/>
              <a:gd name="connsiteX859" fmla="*/ 1479880 w 3205467"/>
              <a:gd name="connsiteY859" fmla="*/ 798220 h 6891138"/>
              <a:gd name="connsiteX860" fmla="*/ 1403680 w 3205467"/>
              <a:gd name="connsiteY860" fmla="*/ 807745 h 6891138"/>
              <a:gd name="connsiteX861" fmla="*/ 1413205 w 3205467"/>
              <a:gd name="connsiteY861" fmla="*/ 817270 h 6891138"/>
              <a:gd name="connsiteX862" fmla="*/ 1422730 w 3205467"/>
              <a:gd name="connsiteY862" fmla="*/ 807745 h 6891138"/>
              <a:gd name="connsiteX863" fmla="*/ 1413205 w 3205467"/>
              <a:gd name="connsiteY863" fmla="*/ 798220 h 6891138"/>
              <a:gd name="connsiteX864" fmla="*/ 1403680 w 3205467"/>
              <a:gd name="connsiteY864" fmla="*/ 807745 h 6891138"/>
              <a:gd name="connsiteX865" fmla="*/ 1527505 w 3205467"/>
              <a:gd name="connsiteY865" fmla="*/ 807745 h 6891138"/>
              <a:gd name="connsiteX866" fmla="*/ 1536468 w 3205467"/>
              <a:gd name="connsiteY866" fmla="*/ 817270 h 6891138"/>
              <a:gd name="connsiteX867" fmla="*/ 1551318 w 3205467"/>
              <a:gd name="connsiteY867" fmla="*/ 807745 h 6891138"/>
              <a:gd name="connsiteX868" fmla="*/ 1542355 w 3205467"/>
              <a:gd name="connsiteY868" fmla="*/ 798220 h 6891138"/>
              <a:gd name="connsiteX869" fmla="*/ 1527505 w 3205467"/>
              <a:gd name="connsiteY869" fmla="*/ 807745 h 6891138"/>
              <a:gd name="connsiteX870" fmla="*/ 2103768 w 3205467"/>
              <a:gd name="connsiteY870" fmla="*/ 807745 h 6891138"/>
              <a:gd name="connsiteX871" fmla="*/ 2113855 w 3205467"/>
              <a:gd name="connsiteY871" fmla="*/ 817270 h 6891138"/>
              <a:gd name="connsiteX872" fmla="*/ 2118055 w 3205467"/>
              <a:gd name="connsiteY872" fmla="*/ 807745 h 6891138"/>
              <a:gd name="connsiteX873" fmla="*/ 2107968 w 3205467"/>
              <a:gd name="connsiteY873" fmla="*/ 798220 h 6891138"/>
              <a:gd name="connsiteX874" fmla="*/ 2103768 w 3205467"/>
              <a:gd name="connsiteY874" fmla="*/ 807745 h 6891138"/>
              <a:gd name="connsiteX875" fmla="*/ 1451305 w 3205467"/>
              <a:gd name="connsiteY875" fmla="*/ 817270 h 6891138"/>
              <a:gd name="connsiteX876" fmla="*/ 1460830 w 3205467"/>
              <a:gd name="connsiteY876" fmla="*/ 826795 h 6891138"/>
              <a:gd name="connsiteX877" fmla="*/ 1470355 w 3205467"/>
              <a:gd name="connsiteY877" fmla="*/ 817270 h 6891138"/>
              <a:gd name="connsiteX878" fmla="*/ 1460830 w 3205467"/>
              <a:gd name="connsiteY878" fmla="*/ 807745 h 6891138"/>
              <a:gd name="connsiteX879" fmla="*/ 1451305 w 3205467"/>
              <a:gd name="connsiteY879" fmla="*/ 817270 h 6891138"/>
              <a:gd name="connsiteX880" fmla="*/ 1575130 w 3205467"/>
              <a:gd name="connsiteY880" fmla="*/ 817270 h 6891138"/>
              <a:gd name="connsiteX881" fmla="*/ 1584655 w 3205467"/>
              <a:gd name="connsiteY881" fmla="*/ 826795 h 6891138"/>
              <a:gd name="connsiteX882" fmla="*/ 1594180 w 3205467"/>
              <a:gd name="connsiteY882" fmla="*/ 817270 h 6891138"/>
              <a:gd name="connsiteX883" fmla="*/ 1584655 w 3205467"/>
              <a:gd name="connsiteY883" fmla="*/ 807745 h 6891138"/>
              <a:gd name="connsiteX884" fmla="*/ 1575130 w 3205467"/>
              <a:gd name="connsiteY884" fmla="*/ 817270 h 6891138"/>
              <a:gd name="connsiteX885" fmla="*/ 1618917 w 3205467"/>
              <a:gd name="connsiteY885" fmla="*/ 815784 h 6891138"/>
              <a:gd name="connsiteX886" fmla="*/ 1623232 w 3205467"/>
              <a:gd name="connsiteY886" fmla="*/ 831853 h 6891138"/>
              <a:gd name="connsiteX887" fmla="*/ 1635100 w 3205467"/>
              <a:gd name="connsiteY887" fmla="*/ 816279 h 6891138"/>
              <a:gd name="connsiteX888" fmla="*/ 1618917 w 3205467"/>
              <a:gd name="connsiteY888" fmla="*/ 815784 h 6891138"/>
              <a:gd name="connsiteX889" fmla="*/ 2070430 w 3205467"/>
              <a:gd name="connsiteY889" fmla="*/ 817270 h 6891138"/>
              <a:gd name="connsiteX890" fmla="*/ 2079955 w 3205467"/>
              <a:gd name="connsiteY890" fmla="*/ 826795 h 6891138"/>
              <a:gd name="connsiteX891" fmla="*/ 2089480 w 3205467"/>
              <a:gd name="connsiteY891" fmla="*/ 817270 h 6891138"/>
              <a:gd name="connsiteX892" fmla="*/ 2079955 w 3205467"/>
              <a:gd name="connsiteY892" fmla="*/ 807745 h 6891138"/>
              <a:gd name="connsiteX893" fmla="*/ 2070430 w 3205467"/>
              <a:gd name="connsiteY893" fmla="*/ 817270 h 6891138"/>
              <a:gd name="connsiteX894" fmla="*/ 1498930 w 3205467"/>
              <a:gd name="connsiteY894" fmla="*/ 824985 h 6891138"/>
              <a:gd name="connsiteX895" fmla="*/ 1514018 w 3205467"/>
              <a:gd name="connsiteY895" fmla="*/ 840073 h 6891138"/>
              <a:gd name="connsiteX896" fmla="*/ 1525324 w 3205467"/>
              <a:gd name="connsiteY896" fmla="*/ 834539 h 6891138"/>
              <a:gd name="connsiteX897" fmla="*/ 1498930 w 3205467"/>
              <a:gd name="connsiteY897" fmla="*/ 824985 h 6891138"/>
              <a:gd name="connsiteX898" fmla="*/ 1546555 w 3205467"/>
              <a:gd name="connsiteY898" fmla="*/ 835758 h 6891138"/>
              <a:gd name="connsiteX899" fmla="*/ 1556080 w 3205467"/>
              <a:gd name="connsiteY899" fmla="*/ 850607 h 6891138"/>
              <a:gd name="connsiteX900" fmla="*/ 1565605 w 3205467"/>
              <a:gd name="connsiteY900" fmla="*/ 841644 h 6891138"/>
              <a:gd name="connsiteX901" fmla="*/ 1556080 w 3205467"/>
              <a:gd name="connsiteY901" fmla="*/ 826795 h 6891138"/>
              <a:gd name="connsiteX902" fmla="*/ 1546555 w 3205467"/>
              <a:gd name="connsiteY902" fmla="*/ 835758 h 6891138"/>
              <a:gd name="connsiteX903" fmla="*/ 1662932 w 3205467"/>
              <a:gd name="connsiteY903" fmla="*/ 837787 h 6891138"/>
              <a:gd name="connsiteX904" fmla="*/ 1689935 w 3205467"/>
              <a:gd name="connsiteY904" fmla="*/ 841082 h 6891138"/>
              <a:gd name="connsiteX905" fmla="*/ 1674552 w 3205467"/>
              <a:gd name="connsiteY905" fmla="*/ 828262 h 6891138"/>
              <a:gd name="connsiteX906" fmla="*/ 1662932 w 3205467"/>
              <a:gd name="connsiteY906" fmla="*/ 837787 h 6891138"/>
              <a:gd name="connsiteX907" fmla="*/ 2537155 w 3205467"/>
              <a:gd name="connsiteY907" fmla="*/ 833367 h 6891138"/>
              <a:gd name="connsiteX908" fmla="*/ 2556205 w 3205467"/>
              <a:gd name="connsiteY908" fmla="*/ 860132 h 6891138"/>
              <a:gd name="connsiteX909" fmla="*/ 2575255 w 3205467"/>
              <a:gd name="connsiteY909" fmla="*/ 867848 h 6891138"/>
              <a:gd name="connsiteX910" fmla="*/ 2556205 w 3205467"/>
              <a:gd name="connsiteY910" fmla="*/ 841082 h 6891138"/>
              <a:gd name="connsiteX911" fmla="*/ 2537155 w 3205467"/>
              <a:gd name="connsiteY911" fmla="*/ 833367 h 6891138"/>
              <a:gd name="connsiteX912" fmla="*/ 1594180 w 3205467"/>
              <a:gd name="connsiteY912" fmla="*/ 845283 h 6891138"/>
              <a:gd name="connsiteX913" fmla="*/ 1603705 w 3205467"/>
              <a:gd name="connsiteY913" fmla="*/ 860132 h 6891138"/>
              <a:gd name="connsiteX914" fmla="*/ 1613230 w 3205467"/>
              <a:gd name="connsiteY914" fmla="*/ 851169 h 6891138"/>
              <a:gd name="connsiteX915" fmla="*/ 1603705 w 3205467"/>
              <a:gd name="connsiteY915" fmla="*/ 836320 h 6891138"/>
              <a:gd name="connsiteX916" fmla="*/ 1594180 w 3205467"/>
              <a:gd name="connsiteY916" fmla="*/ 845283 h 6891138"/>
              <a:gd name="connsiteX917" fmla="*/ 1634071 w 3205467"/>
              <a:gd name="connsiteY917" fmla="*/ 855970 h 6891138"/>
              <a:gd name="connsiteX918" fmla="*/ 1650740 w 3205467"/>
              <a:gd name="connsiteY918" fmla="*/ 872639 h 6891138"/>
              <a:gd name="connsiteX919" fmla="*/ 1659074 w 3205467"/>
              <a:gd name="connsiteY919" fmla="*/ 864304 h 6891138"/>
              <a:gd name="connsiteX920" fmla="*/ 1642405 w 3205467"/>
              <a:gd name="connsiteY920" fmla="*/ 847636 h 6891138"/>
              <a:gd name="connsiteX921" fmla="*/ 1634071 w 3205467"/>
              <a:gd name="connsiteY921" fmla="*/ 855970 h 6891138"/>
              <a:gd name="connsiteX922" fmla="*/ 1718005 w 3205467"/>
              <a:gd name="connsiteY922" fmla="*/ 855370 h 6891138"/>
              <a:gd name="connsiteX923" fmla="*/ 1727235 w 3205467"/>
              <a:gd name="connsiteY923" fmla="*/ 864895 h 6891138"/>
              <a:gd name="connsiteX924" fmla="*/ 1730978 w 3205467"/>
              <a:gd name="connsiteY924" fmla="*/ 879182 h 6891138"/>
              <a:gd name="connsiteX925" fmla="*/ 1705137 w 3205467"/>
              <a:gd name="connsiteY925" fmla="*/ 872201 h 6891138"/>
              <a:gd name="connsiteX926" fmla="*/ 1699584 w 3205467"/>
              <a:gd name="connsiteY926" fmla="*/ 850931 h 6891138"/>
              <a:gd name="connsiteX927" fmla="*/ 1687363 w 3205467"/>
              <a:gd name="connsiteY927" fmla="*/ 863323 h 6891138"/>
              <a:gd name="connsiteX928" fmla="*/ 1675143 w 3205467"/>
              <a:gd name="connsiteY928" fmla="*/ 875706 h 6891138"/>
              <a:gd name="connsiteX929" fmla="*/ 1693631 w 3205467"/>
              <a:gd name="connsiteY929" fmla="*/ 889345 h 6891138"/>
              <a:gd name="connsiteX930" fmla="*/ 1752657 w 3205467"/>
              <a:gd name="connsiteY930" fmla="*/ 888707 h 6891138"/>
              <a:gd name="connsiteX931" fmla="*/ 1766649 w 3205467"/>
              <a:gd name="connsiteY931" fmla="*/ 874420 h 6891138"/>
              <a:gd name="connsiteX932" fmla="*/ 1775155 w 3205467"/>
              <a:gd name="connsiteY932" fmla="*/ 888707 h 6891138"/>
              <a:gd name="connsiteX933" fmla="*/ 1789443 w 3205467"/>
              <a:gd name="connsiteY933" fmla="*/ 902995 h 6891138"/>
              <a:gd name="connsiteX934" fmla="*/ 1786452 w 3205467"/>
              <a:gd name="connsiteY934" fmla="*/ 871267 h 6891138"/>
              <a:gd name="connsiteX935" fmla="*/ 1769183 w 3205467"/>
              <a:gd name="connsiteY935" fmla="*/ 855627 h 6891138"/>
              <a:gd name="connsiteX936" fmla="*/ 1758191 w 3205467"/>
              <a:gd name="connsiteY936" fmla="*/ 866619 h 6891138"/>
              <a:gd name="connsiteX937" fmla="*/ 1747209 w 3205467"/>
              <a:gd name="connsiteY937" fmla="*/ 877601 h 6891138"/>
              <a:gd name="connsiteX938" fmla="*/ 1741113 w 3205467"/>
              <a:gd name="connsiteY938" fmla="*/ 861723 h 6891138"/>
              <a:gd name="connsiteX939" fmla="*/ 1718005 w 3205467"/>
              <a:gd name="connsiteY939" fmla="*/ 855370 h 6891138"/>
              <a:gd name="connsiteX940" fmla="*/ 2137105 w 3205467"/>
              <a:gd name="connsiteY940" fmla="*/ 874420 h 6891138"/>
              <a:gd name="connsiteX941" fmla="*/ 2147192 w 3205467"/>
              <a:gd name="connsiteY941" fmla="*/ 883945 h 6891138"/>
              <a:gd name="connsiteX942" fmla="*/ 2151393 w 3205467"/>
              <a:gd name="connsiteY942" fmla="*/ 874420 h 6891138"/>
              <a:gd name="connsiteX943" fmla="*/ 2141306 w 3205467"/>
              <a:gd name="connsiteY943" fmla="*/ 864895 h 6891138"/>
              <a:gd name="connsiteX944" fmla="*/ 2137105 w 3205467"/>
              <a:gd name="connsiteY944" fmla="*/ 874420 h 6891138"/>
              <a:gd name="connsiteX945" fmla="*/ 1813255 w 3205467"/>
              <a:gd name="connsiteY945" fmla="*/ 880211 h 6891138"/>
              <a:gd name="connsiteX946" fmla="*/ 1838497 w 3205467"/>
              <a:gd name="connsiteY946" fmla="*/ 958720 h 6891138"/>
              <a:gd name="connsiteX947" fmla="*/ 1850365 w 3205467"/>
              <a:gd name="connsiteY947" fmla="*/ 955996 h 6891138"/>
              <a:gd name="connsiteX948" fmla="*/ 1848726 w 3205467"/>
              <a:gd name="connsiteY948" fmla="*/ 924083 h 6891138"/>
              <a:gd name="connsiteX949" fmla="*/ 1813255 w 3205467"/>
              <a:gd name="connsiteY949" fmla="*/ 880211 h 6891138"/>
              <a:gd name="connsiteX950" fmla="*/ 2518105 w 3205467"/>
              <a:gd name="connsiteY950" fmla="*/ 878020 h 6891138"/>
              <a:gd name="connsiteX951" fmla="*/ 2534774 w 3205467"/>
              <a:gd name="connsiteY951" fmla="*/ 894689 h 6891138"/>
              <a:gd name="connsiteX952" fmla="*/ 2551443 w 3205467"/>
              <a:gd name="connsiteY952" fmla="*/ 907757 h 6891138"/>
              <a:gd name="connsiteX953" fmla="*/ 2538375 w 3205467"/>
              <a:gd name="connsiteY953" fmla="*/ 891089 h 6891138"/>
              <a:gd name="connsiteX954" fmla="*/ 2518105 w 3205467"/>
              <a:gd name="connsiteY954" fmla="*/ 878020 h 6891138"/>
              <a:gd name="connsiteX955" fmla="*/ 2170443 w 3205467"/>
              <a:gd name="connsiteY955" fmla="*/ 893470 h 6891138"/>
              <a:gd name="connsiteX956" fmla="*/ 2174643 w 3205467"/>
              <a:gd name="connsiteY956" fmla="*/ 902995 h 6891138"/>
              <a:gd name="connsiteX957" fmla="*/ 2184730 w 3205467"/>
              <a:gd name="connsiteY957" fmla="*/ 893470 h 6891138"/>
              <a:gd name="connsiteX958" fmla="*/ 2180530 w 3205467"/>
              <a:gd name="connsiteY958" fmla="*/ 883945 h 6891138"/>
              <a:gd name="connsiteX959" fmla="*/ 2170443 w 3205467"/>
              <a:gd name="connsiteY959" fmla="*/ 893470 h 6891138"/>
              <a:gd name="connsiteX960" fmla="*/ 969045 w 3205467"/>
              <a:gd name="connsiteY960" fmla="*/ 927379 h 6891138"/>
              <a:gd name="connsiteX961" fmla="*/ 953062 w 3205467"/>
              <a:gd name="connsiteY961" fmla="*/ 951763 h 6891138"/>
              <a:gd name="connsiteX962" fmla="*/ 968254 w 3205467"/>
              <a:gd name="connsiteY962" fmla="*/ 966949 h 6891138"/>
              <a:gd name="connsiteX963" fmla="*/ 983437 w 3205467"/>
              <a:gd name="connsiteY963" fmla="*/ 982142 h 6891138"/>
              <a:gd name="connsiteX964" fmla="*/ 1007821 w 3205467"/>
              <a:gd name="connsiteY964" fmla="*/ 966159 h 6891138"/>
              <a:gd name="connsiteX965" fmla="*/ 1032205 w 3205467"/>
              <a:gd name="connsiteY965" fmla="*/ 926588 h 6891138"/>
              <a:gd name="connsiteX966" fmla="*/ 1032205 w 3205467"/>
              <a:gd name="connsiteY966" fmla="*/ 902995 h 6891138"/>
              <a:gd name="connsiteX967" fmla="*/ 1008612 w 3205467"/>
              <a:gd name="connsiteY967" fmla="*/ 902995 h 6891138"/>
              <a:gd name="connsiteX968" fmla="*/ 969045 w 3205467"/>
              <a:gd name="connsiteY968" fmla="*/ 927379 h 6891138"/>
              <a:gd name="connsiteX969" fmla="*/ 1756105 w 3205467"/>
              <a:gd name="connsiteY969" fmla="*/ 912520 h 6891138"/>
              <a:gd name="connsiteX970" fmla="*/ 1765630 w 3205467"/>
              <a:gd name="connsiteY970" fmla="*/ 922045 h 6891138"/>
              <a:gd name="connsiteX971" fmla="*/ 1775155 w 3205467"/>
              <a:gd name="connsiteY971" fmla="*/ 912520 h 6891138"/>
              <a:gd name="connsiteX972" fmla="*/ 1765630 w 3205467"/>
              <a:gd name="connsiteY972" fmla="*/ 902995 h 6891138"/>
              <a:gd name="connsiteX973" fmla="*/ 1756105 w 3205467"/>
              <a:gd name="connsiteY973" fmla="*/ 912520 h 6891138"/>
              <a:gd name="connsiteX974" fmla="*/ 658663 w 3205467"/>
              <a:gd name="connsiteY974" fmla="*/ 929189 h 6891138"/>
              <a:gd name="connsiteX975" fmla="*/ 633079 w 3205467"/>
              <a:gd name="connsiteY975" fmla="*/ 967226 h 6891138"/>
              <a:gd name="connsiteX976" fmla="*/ 622030 w 3205467"/>
              <a:gd name="connsiteY976" fmla="*/ 988590 h 6891138"/>
              <a:gd name="connsiteX977" fmla="*/ 645843 w 3205467"/>
              <a:gd name="connsiteY977" fmla="*/ 977741 h 6891138"/>
              <a:gd name="connsiteX978" fmla="*/ 664750 w 3205467"/>
              <a:gd name="connsiteY978" fmla="*/ 958948 h 6891138"/>
              <a:gd name="connsiteX979" fmla="*/ 670150 w 3205467"/>
              <a:gd name="connsiteY979" fmla="*/ 931770 h 6891138"/>
              <a:gd name="connsiteX980" fmla="*/ 658663 w 3205467"/>
              <a:gd name="connsiteY980" fmla="*/ 929189 h 6891138"/>
              <a:gd name="connsiteX981" fmla="*/ 1786861 w 3205467"/>
              <a:gd name="connsiteY981" fmla="*/ 923836 h 6891138"/>
              <a:gd name="connsiteX982" fmla="*/ 1813255 w 3205467"/>
              <a:gd name="connsiteY982" fmla="*/ 927598 h 6891138"/>
              <a:gd name="connsiteX983" fmla="*/ 1798177 w 3205467"/>
              <a:gd name="connsiteY983" fmla="*/ 912520 h 6891138"/>
              <a:gd name="connsiteX984" fmla="*/ 1786861 w 3205467"/>
              <a:gd name="connsiteY984" fmla="*/ 923836 h 6891138"/>
              <a:gd name="connsiteX985" fmla="*/ 1865224 w 3205467"/>
              <a:gd name="connsiteY985" fmla="*/ 939533 h 6891138"/>
              <a:gd name="connsiteX986" fmla="*/ 1891179 w 3205467"/>
              <a:gd name="connsiteY986" fmla="*/ 988724 h 6891138"/>
              <a:gd name="connsiteX987" fmla="*/ 1890160 w 3205467"/>
              <a:gd name="connsiteY987" fmla="*/ 975284 h 6891138"/>
              <a:gd name="connsiteX988" fmla="*/ 1888798 w 3205467"/>
              <a:gd name="connsiteY988" fmla="*/ 955796 h 6891138"/>
              <a:gd name="connsiteX989" fmla="*/ 1886969 w 3205467"/>
              <a:gd name="connsiteY989" fmla="*/ 931132 h 6891138"/>
              <a:gd name="connsiteX990" fmla="*/ 1865224 w 3205467"/>
              <a:gd name="connsiteY990" fmla="*/ 939533 h 6891138"/>
              <a:gd name="connsiteX991" fmla="*/ 2513343 w 3205467"/>
              <a:gd name="connsiteY991" fmla="*/ 931570 h 6891138"/>
              <a:gd name="connsiteX992" fmla="*/ 2535346 w 3205467"/>
              <a:gd name="connsiteY992" fmla="*/ 950620 h 6891138"/>
              <a:gd name="connsiteX993" fmla="*/ 2522868 w 3205467"/>
              <a:gd name="connsiteY993" fmla="*/ 931570 h 6891138"/>
              <a:gd name="connsiteX994" fmla="*/ 2500865 w 3205467"/>
              <a:gd name="connsiteY994" fmla="*/ 912520 h 6891138"/>
              <a:gd name="connsiteX995" fmla="*/ 2513343 w 3205467"/>
              <a:gd name="connsiteY995" fmla="*/ 931570 h 6891138"/>
              <a:gd name="connsiteX996" fmla="*/ 1614021 w 3205467"/>
              <a:gd name="connsiteY996" fmla="*/ 925969 h 6891138"/>
              <a:gd name="connsiteX997" fmla="*/ 1724806 w 3205467"/>
              <a:gd name="connsiteY997" fmla="*/ 966045 h 6891138"/>
              <a:gd name="connsiteX998" fmla="*/ 1619898 w 3205467"/>
              <a:gd name="connsiteY998" fmla="*/ 922045 h 6891138"/>
              <a:gd name="connsiteX999" fmla="*/ 1614021 w 3205467"/>
              <a:gd name="connsiteY999" fmla="*/ 925969 h 6891138"/>
              <a:gd name="connsiteX1000" fmla="*/ 2480005 w 3205467"/>
              <a:gd name="connsiteY1000" fmla="*/ 955386 h 6891138"/>
              <a:gd name="connsiteX1001" fmla="*/ 2517077 w 3205467"/>
              <a:gd name="connsiteY1001" fmla="*/ 988724 h 6891138"/>
              <a:gd name="connsiteX1002" fmla="*/ 2489530 w 3205467"/>
              <a:gd name="connsiteY1002" fmla="*/ 955386 h 6891138"/>
              <a:gd name="connsiteX1003" fmla="*/ 2452459 w 3205467"/>
              <a:gd name="connsiteY1003" fmla="*/ 922045 h 6891138"/>
              <a:gd name="connsiteX1004" fmla="*/ 2480005 w 3205467"/>
              <a:gd name="connsiteY1004" fmla="*/ 955386 h 6891138"/>
              <a:gd name="connsiteX1005" fmla="*/ 1239164 w 3205467"/>
              <a:gd name="connsiteY1005" fmla="*/ 947972 h 6891138"/>
              <a:gd name="connsiteX1006" fmla="*/ 1305839 w 3205467"/>
              <a:gd name="connsiteY1006" fmla="*/ 948048 h 6891138"/>
              <a:gd name="connsiteX1007" fmla="*/ 1275093 w 3205467"/>
              <a:gd name="connsiteY1007" fmla="*/ 944219 h 6891138"/>
              <a:gd name="connsiteX1008" fmla="*/ 1239164 w 3205467"/>
              <a:gd name="connsiteY1008" fmla="*/ 947972 h 6891138"/>
              <a:gd name="connsiteX1009" fmla="*/ 1641529 w 3205467"/>
              <a:gd name="connsiteY1009" fmla="*/ 968969 h 6891138"/>
              <a:gd name="connsiteX1010" fmla="*/ 1725530 w 3205467"/>
              <a:gd name="connsiteY1010" fmla="*/ 993896 h 6891138"/>
              <a:gd name="connsiteX1011" fmla="*/ 1594180 w 3205467"/>
              <a:gd name="connsiteY1011" fmla="*/ 946829 h 6891138"/>
              <a:gd name="connsiteX1012" fmla="*/ 1641529 w 3205467"/>
              <a:gd name="connsiteY1012" fmla="*/ 968969 h 6891138"/>
              <a:gd name="connsiteX1013" fmla="*/ 2175205 w 3205467"/>
              <a:gd name="connsiteY1013" fmla="*/ 994239 h 6891138"/>
              <a:gd name="connsiteX1014" fmla="*/ 2320462 w 3205467"/>
              <a:gd name="connsiteY1014" fmla="*/ 1130608 h 6891138"/>
              <a:gd name="connsiteX1015" fmla="*/ 2403805 w 3205467"/>
              <a:gd name="connsiteY1015" fmla="*/ 1200569 h 6891138"/>
              <a:gd name="connsiteX1016" fmla="*/ 2141868 w 3205467"/>
              <a:gd name="connsiteY1016" fmla="*/ 959520 h 6891138"/>
              <a:gd name="connsiteX1017" fmla="*/ 2175205 w 3205467"/>
              <a:gd name="connsiteY1017" fmla="*/ 994239 h 6891138"/>
              <a:gd name="connsiteX1018" fmla="*/ 2651455 w 3205467"/>
              <a:gd name="connsiteY1018" fmla="*/ 964911 h 6891138"/>
              <a:gd name="connsiteX1019" fmla="*/ 2678592 w 3205467"/>
              <a:gd name="connsiteY1019" fmla="*/ 988724 h 6891138"/>
              <a:gd name="connsiteX1020" fmla="*/ 2660980 w 3205467"/>
              <a:gd name="connsiteY1020" fmla="*/ 964911 h 6891138"/>
              <a:gd name="connsiteX1021" fmla="*/ 2633844 w 3205467"/>
              <a:gd name="connsiteY1021" fmla="*/ 941095 h 6891138"/>
              <a:gd name="connsiteX1022" fmla="*/ 2651455 w 3205467"/>
              <a:gd name="connsiteY1022" fmla="*/ 964911 h 6891138"/>
              <a:gd name="connsiteX1023" fmla="*/ 740102 w 3205467"/>
              <a:gd name="connsiteY1023" fmla="*/ 964911 h 6891138"/>
              <a:gd name="connsiteX1024" fmla="*/ 603580 w 3205467"/>
              <a:gd name="connsiteY1024" fmla="*/ 1047350 h 6891138"/>
              <a:gd name="connsiteX1025" fmla="*/ 636032 w 3205467"/>
              <a:gd name="connsiteY1025" fmla="*/ 1041235 h 6891138"/>
              <a:gd name="connsiteX1026" fmla="*/ 742369 w 3205467"/>
              <a:gd name="connsiteY1026" fmla="*/ 977884 h 6891138"/>
              <a:gd name="connsiteX1027" fmla="*/ 807891 w 3205467"/>
              <a:gd name="connsiteY1027" fmla="*/ 958806 h 6891138"/>
              <a:gd name="connsiteX1028" fmla="*/ 740102 w 3205467"/>
              <a:gd name="connsiteY1028" fmla="*/ 964911 h 6891138"/>
              <a:gd name="connsiteX1029" fmla="*/ 1163164 w 3205467"/>
              <a:gd name="connsiteY1029" fmla="*/ 986342 h 6891138"/>
              <a:gd name="connsiteX1030" fmla="*/ 1176128 w 3205467"/>
              <a:gd name="connsiteY1030" fmla="*/ 1025462 h 6891138"/>
              <a:gd name="connsiteX1031" fmla="*/ 1176118 w 3205467"/>
              <a:gd name="connsiteY1031" fmla="*/ 950620 h 6891138"/>
              <a:gd name="connsiteX1032" fmla="*/ 1163164 w 3205467"/>
              <a:gd name="connsiteY1032" fmla="*/ 986342 h 6891138"/>
              <a:gd name="connsiteX1033" fmla="*/ 1372838 w 3205467"/>
              <a:gd name="connsiteY1033" fmla="*/ 957358 h 6891138"/>
              <a:gd name="connsiteX1034" fmla="*/ 1410938 w 3205467"/>
              <a:gd name="connsiteY1034" fmla="*/ 957167 h 6891138"/>
              <a:gd name="connsiteX1035" fmla="*/ 1389393 w 3205467"/>
              <a:gd name="connsiteY1035" fmla="*/ 953024 h 6891138"/>
              <a:gd name="connsiteX1036" fmla="*/ 1372838 w 3205467"/>
              <a:gd name="connsiteY1036" fmla="*/ 957358 h 6891138"/>
              <a:gd name="connsiteX1037" fmla="*/ 1905448 w 3205467"/>
              <a:gd name="connsiteY1037" fmla="*/ 957396 h 6891138"/>
              <a:gd name="connsiteX1038" fmla="*/ 1907096 w 3205467"/>
              <a:gd name="connsiteY1038" fmla="*/ 976913 h 6891138"/>
              <a:gd name="connsiteX1039" fmla="*/ 1956130 w 3205467"/>
              <a:gd name="connsiteY1039" fmla="*/ 967540 h 6891138"/>
              <a:gd name="connsiteX1040" fmla="*/ 1943005 w 3205467"/>
              <a:gd name="connsiteY1040" fmla="*/ 963149 h 6891138"/>
              <a:gd name="connsiteX1041" fmla="*/ 1920269 w 3205467"/>
              <a:gd name="connsiteY1041" fmla="*/ 958577 h 6891138"/>
              <a:gd name="connsiteX1042" fmla="*/ 1905448 w 3205467"/>
              <a:gd name="connsiteY1042" fmla="*/ 957396 h 6891138"/>
              <a:gd name="connsiteX1043" fmla="*/ 1448924 w 3205467"/>
              <a:gd name="connsiteY1043" fmla="*/ 966454 h 6891138"/>
              <a:gd name="connsiteX1044" fmla="*/ 1472736 w 3205467"/>
              <a:gd name="connsiteY1044" fmla="*/ 966454 h 6891138"/>
              <a:gd name="connsiteX1045" fmla="*/ 1460830 w 3205467"/>
              <a:gd name="connsiteY1045" fmla="*/ 961654 h 6891138"/>
              <a:gd name="connsiteX1046" fmla="*/ 1448924 w 3205467"/>
              <a:gd name="connsiteY1046" fmla="*/ 966454 h 6891138"/>
              <a:gd name="connsiteX1047" fmla="*/ 2237118 w 3205467"/>
              <a:gd name="connsiteY1047" fmla="*/ 1095794 h 6891138"/>
              <a:gd name="connsiteX1048" fmla="*/ 2384565 w 3205467"/>
              <a:gd name="connsiteY1048" fmla="*/ 1236126 h 6891138"/>
              <a:gd name="connsiteX1049" fmla="*/ 2151393 w 3205467"/>
              <a:gd name="connsiteY1049" fmla="*/ 1004869 h 6891138"/>
              <a:gd name="connsiteX1050" fmla="*/ 2237118 w 3205467"/>
              <a:gd name="connsiteY1050" fmla="*/ 1095794 h 6891138"/>
              <a:gd name="connsiteX1051" fmla="*/ 1506674 w 3205467"/>
              <a:gd name="connsiteY1051" fmla="*/ 976179 h 6891138"/>
              <a:gd name="connsiteX1052" fmla="*/ 1524924 w 3205467"/>
              <a:gd name="connsiteY1052" fmla="*/ 975427 h 6891138"/>
              <a:gd name="connsiteX1053" fmla="*/ 1512427 w 3205467"/>
              <a:gd name="connsiteY1053" fmla="*/ 970426 h 6891138"/>
              <a:gd name="connsiteX1054" fmla="*/ 1506674 w 3205467"/>
              <a:gd name="connsiteY1054" fmla="*/ 976179 h 6891138"/>
              <a:gd name="connsiteX1055" fmla="*/ 852811 w 3205467"/>
              <a:gd name="connsiteY1055" fmla="*/ 994410 h 6891138"/>
              <a:gd name="connsiteX1056" fmla="*/ 857774 w 3205467"/>
              <a:gd name="connsiteY1056" fmla="*/ 1053598 h 6891138"/>
              <a:gd name="connsiteX1057" fmla="*/ 902818 w 3205467"/>
              <a:gd name="connsiteY1057" fmla="*/ 994829 h 6891138"/>
              <a:gd name="connsiteX1058" fmla="*/ 852811 w 3205467"/>
              <a:gd name="connsiteY1058" fmla="*/ 994410 h 6891138"/>
              <a:gd name="connsiteX1059" fmla="*/ 1034472 w 3205467"/>
              <a:gd name="connsiteY1059" fmla="*/ 990267 h 6891138"/>
              <a:gd name="connsiteX1060" fmla="*/ 1037320 w 3205467"/>
              <a:gd name="connsiteY1060" fmla="*/ 1052093 h 6891138"/>
              <a:gd name="connsiteX1061" fmla="*/ 1087393 w 3205467"/>
              <a:gd name="connsiteY1061" fmla="*/ 1003535 h 6891138"/>
              <a:gd name="connsiteX1062" fmla="*/ 1034472 w 3205467"/>
              <a:gd name="connsiteY1062" fmla="*/ 990267 h 6891138"/>
              <a:gd name="connsiteX1063" fmla="*/ 1962741 w 3205467"/>
              <a:gd name="connsiteY1063" fmla="*/ 985285 h 6891138"/>
              <a:gd name="connsiteX1064" fmla="*/ 1975742 w 3205467"/>
              <a:gd name="connsiteY1064" fmla="*/ 1007774 h 6891138"/>
              <a:gd name="connsiteX1065" fmla="*/ 1984705 w 3205467"/>
              <a:gd name="connsiteY1065" fmla="*/ 993486 h 6891138"/>
              <a:gd name="connsiteX1066" fmla="*/ 1962741 w 3205467"/>
              <a:gd name="connsiteY1066" fmla="*/ 985285 h 6891138"/>
              <a:gd name="connsiteX1067" fmla="*/ 2613355 w 3205467"/>
              <a:gd name="connsiteY1067" fmla="*/ 982799 h 6891138"/>
              <a:gd name="connsiteX1068" fmla="*/ 2630024 w 3205467"/>
              <a:gd name="connsiteY1068" fmla="*/ 999468 h 6891138"/>
              <a:gd name="connsiteX1069" fmla="*/ 2646693 w 3205467"/>
              <a:gd name="connsiteY1069" fmla="*/ 1012536 h 6891138"/>
              <a:gd name="connsiteX1070" fmla="*/ 2633625 w 3205467"/>
              <a:gd name="connsiteY1070" fmla="*/ 995867 h 6891138"/>
              <a:gd name="connsiteX1071" fmla="*/ 2613355 w 3205467"/>
              <a:gd name="connsiteY1071" fmla="*/ 982799 h 6891138"/>
              <a:gd name="connsiteX1072" fmla="*/ 1284618 w 3205467"/>
              <a:gd name="connsiteY1072" fmla="*/ 998249 h 6891138"/>
              <a:gd name="connsiteX1073" fmla="*/ 1288818 w 3205467"/>
              <a:gd name="connsiteY1073" fmla="*/ 1007774 h 6891138"/>
              <a:gd name="connsiteX1074" fmla="*/ 1298905 w 3205467"/>
              <a:gd name="connsiteY1074" fmla="*/ 998249 h 6891138"/>
              <a:gd name="connsiteX1075" fmla="*/ 1294705 w 3205467"/>
              <a:gd name="connsiteY1075" fmla="*/ 988724 h 6891138"/>
              <a:gd name="connsiteX1076" fmla="*/ 1284618 w 3205467"/>
              <a:gd name="connsiteY1076" fmla="*/ 998249 h 6891138"/>
              <a:gd name="connsiteX1077" fmla="*/ 1327480 w 3205467"/>
              <a:gd name="connsiteY1077" fmla="*/ 1007774 h 6891138"/>
              <a:gd name="connsiteX1078" fmla="*/ 1337005 w 3205467"/>
              <a:gd name="connsiteY1078" fmla="*/ 1017299 h 6891138"/>
              <a:gd name="connsiteX1079" fmla="*/ 1346530 w 3205467"/>
              <a:gd name="connsiteY1079" fmla="*/ 1007774 h 6891138"/>
              <a:gd name="connsiteX1080" fmla="*/ 1337005 w 3205467"/>
              <a:gd name="connsiteY1080" fmla="*/ 998249 h 6891138"/>
              <a:gd name="connsiteX1081" fmla="*/ 1327480 w 3205467"/>
              <a:gd name="connsiteY1081" fmla="*/ 1007774 h 6891138"/>
              <a:gd name="connsiteX1082" fmla="*/ 1375105 w 3205467"/>
              <a:gd name="connsiteY1082" fmla="*/ 1007774 h 6891138"/>
              <a:gd name="connsiteX1083" fmla="*/ 1384630 w 3205467"/>
              <a:gd name="connsiteY1083" fmla="*/ 1017299 h 6891138"/>
              <a:gd name="connsiteX1084" fmla="*/ 1394155 w 3205467"/>
              <a:gd name="connsiteY1084" fmla="*/ 1007774 h 6891138"/>
              <a:gd name="connsiteX1085" fmla="*/ 1384630 w 3205467"/>
              <a:gd name="connsiteY1085" fmla="*/ 998249 h 6891138"/>
              <a:gd name="connsiteX1086" fmla="*/ 1375105 w 3205467"/>
              <a:gd name="connsiteY1086" fmla="*/ 1007774 h 6891138"/>
              <a:gd name="connsiteX1087" fmla="*/ 1422730 w 3205467"/>
              <a:gd name="connsiteY1087" fmla="*/ 1007774 h 6891138"/>
              <a:gd name="connsiteX1088" fmla="*/ 1432255 w 3205467"/>
              <a:gd name="connsiteY1088" fmla="*/ 1017299 h 6891138"/>
              <a:gd name="connsiteX1089" fmla="*/ 1441780 w 3205467"/>
              <a:gd name="connsiteY1089" fmla="*/ 1007774 h 6891138"/>
              <a:gd name="connsiteX1090" fmla="*/ 1432255 w 3205467"/>
              <a:gd name="connsiteY1090" fmla="*/ 998249 h 6891138"/>
              <a:gd name="connsiteX1091" fmla="*/ 1422730 w 3205467"/>
              <a:gd name="connsiteY1091" fmla="*/ 1007774 h 6891138"/>
              <a:gd name="connsiteX1092" fmla="*/ 1918030 w 3205467"/>
              <a:gd name="connsiteY1092" fmla="*/ 1001849 h 6891138"/>
              <a:gd name="connsiteX1093" fmla="*/ 1932318 w 3205467"/>
              <a:gd name="connsiteY1093" fmla="*/ 1017299 h 6891138"/>
              <a:gd name="connsiteX1094" fmla="*/ 1946605 w 3205467"/>
              <a:gd name="connsiteY1094" fmla="*/ 1029157 h 6891138"/>
              <a:gd name="connsiteX1095" fmla="*/ 1946605 w 3205467"/>
              <a:gd name="connsiteY1095" fmla="*/ 1013698 h 6891138"/>
              <a:gd name="connsiteX1096" fmla="*/ 1932318 w 3205467"/>
              <a:gd name="connsiteY1096" fmla="*/ 998249 h 6891138"/>
              <a:gd name="connsiteX1097" fmla="*/ 1918030 w 3205467"/>
              <a:gd name="connsiteY1097" fmla="*/ 1001849 h 6891138"/>
              <a:gd name="connsiteX1098" fmla="*/ 1999498 w 3205467"/>
              <a:gd name="connsiteY1098" fmla="*/ 1006964 h 6891138"/>
              <a:gd name="connsiteX1099" fmla="*/ 2002946 w 3205467"/>
              <a:gd name="connsiteY1099" fmla="*/ 1021556 h 6891138"/>
              <a:gd name="connsiteX1100" fmla="*/ 2017538 w 3205467"/>
              <a:gd name="connsiteY1100" fmla="*/ 1018108 h 6891138"/>
              <a:gd name="connsiteX1101" fmla="*/ 2014090 w 3205467"/>
              <a:gd name="connsiteY1101" fmla="*/ 1003516 h 6891138"/>
              <a:gd name="connsiteX1102" fmla="*/ 1999498 w 3205467"/>
              <a:gd name="connsiteY1102" fmla="*/ 1006964 h 6891138"/>
              <a:gd name="connsiteX1103" fmla="*/ 2441905 w 3205467"/>
              <a:gd name="connsiteY1103" fmla="*/ 1031586 h 6891138"/>
              <a:gd name="connsiteX1104" fmla="*/ 2478977 w 3205467"/>
              <a:gd name="connsiteY1104" fmla="*/ 1064924 h 6891138"/>
              <a:gd name="connsiteX1105" fmla="*/ 2451430 w 3205467"/>
              <a:gd name="connsiteY1105" fmla="*/ 1031586 h 6891138"/>
              <a:gd name="connsiteX1106" fmla="*/ 2414359 w 3205467"/>
              <a:gd name="connsiteY1106" fmla="*/ 998249 h 6891138"/>
              <a:gd name="connsiteX1107" fmla="*/ 2441905 w 3205467"/>
              <a:gd name="connsiteY1107" fmla="*/ 1031586 h 6891138"/>
              <a:gd name="connsiteX1108" fmla="*/ 1460830 w 3205467"/>
              <a:gd name="connsiteY1108" fmla="*/ 1017299 h 6891138"/>
              <a:gd name="connsiteX1109" fmla="*/ 1470355 w 3205467"/>
              <a:gd name="connsiteY1109" fmla="*/ 1026824 h 6891138"/>
              <a:gd name="connsiteX1110" fmla="*/ 1479880 w 3205467"/>
              <a:gd name="connsiteY1110" fmla="*/ 1017299 h 6891138"/>
              <a:gd name="connsiteX1111" fmla="*/ 1470355 w 3205467"/>
              <a:gd name="connsiteY1111" fmla="*/ 1007774 h 6891138"/>
              <a:gd name="connsiteX1112" fmla="*/ 1460830 w 3205467"/>
              <a:gd name="connsiteY1112" fmla="*/ 1017299 h 6891138"/>
              <a:gd name="connsiteX1113" fmla="*/ 2115369 w 3205467"/>
              <a:gd name="connsiteY1113" fmla="*/ 1051865 h 6891138"/>
              <a:gd name="connsiteX1114" fmla="*/ 2251405 w 3205467"/>
              <a:gd name="connsiteY1114" fmla="*/ 1224525 h 6891138"/>
              <a:gd name="connsiteX1115" fmla="*/ 2241547 w 3205467"/>
              <a:gd name="connsiteY1115" fmla="*/ 1265577 h 6891138"/>
              <a:gd name="connsiteX1116" fmla="*/ 2231689 w 3205467"/>
              <a:gd name="connsiteY1116" fmla="*/ 1283999 h 6891138"/>
              <a:gd name="connsiteX1117" fmla="*/ 2245976 w 3205467"/>
              <a:gd name="connsiteY1117" fmla="*/ 1283999 h 6891138"/>
              <a:gd name="connsiteX1118" fmla="*/ 2275665 w 3205467"/>
              <a:gd name="connsiteY1118" fmla="*/ 1220495 h 6891138"/>
              <a:gd name="connsiteX1119" fmla="*/ 2084965 w 3205467"/>
              <a:gd name="connsiteY1119" fmla="*/ 1015336 h 6891138"/>
              <a:gd name="connsiteX1120" fmla="*/ 2115369 w 3205467"/>
              <a:gd name="connsiteY1120" fmla="*/ 1051865 h 6891138"/>
              <a:gd name="connsiteX1121" fmla="*/ 1503693 w 3205467"/>
              <a:gd name="connsiteY1121" fmla="*/ 1026824 h 6891138"/>
              <a:gd name="connsiteX1122" fmla="*/ 1513780 w 3205467"/>
              <a:gd name="connsiteY1122" fmla="*/ 1036349 h 6891138"/>
              <a:gd name="connsiteX1123" fmla="*/ 1517980 w 3205467"/>
              <a:gd name="connsiteY1123" fmla="*/ 1026824 h 6891138"/>
              <a:gd name="connsiteX1124" fmla="*/ 1507893 w 3205467"/>
              <a:gd name="connsiteY1124" fmla="*/ 1017299 h 6891138"/>
              <a:gd name="connsiteX1125" fmla="*/ 1503693 w 3205467"/>
              <a:gd name="connsiteY1125" fmla="*/ 1026824 h 6891138"/>
              <a:gd name="connsiteX1126" fmla="*/ 1543193 w 3205467"/>
              <a:gd name="connsiteY1126" fmla="*/ 1024557 h 6891138"/>
              <a:gd name="connsiteX1127" fmla="*/ 1554594 w 3205467"/>
              <a:gd name="connsiteY1127" fmla="*/ 1053427 h 6891138"/>
              <a:gd name="connsiteX1128" fmla="*/ 1570663 w 3205467"/>
              <a:gd name="connsiteY1128" fmla="*/ 1074725 h 6891138"/>
              <a:gd name="connsiteX1129" fmla="*/ 1587265 w 3205467"/>
              <a:gd name="connsiteY1129" fmla="*/ 1055332 h 6891138"/>
              <a:gd name="connsiteX1130" fmla="*/ 1603867 w 3205467"/>
              <a:gd name="connsiteY1130" fmla="*/ 1035949 h 6891138"/>
              <a:gd name="connsiteX1131" fmla="*/ 1578550 w 3205467"/>
              <a:gd name="connsiteY1131" fmla="*/ 1042302 h 6891138"/>
              <a:gd name="connsiteX1132" fmla="*/ 1559576 w 3205467"/>
              <a:gd name="connsiteY1132" fmla="*/ 1038396 h 6891138"/>
              <a:gd name="connsiteX1133" fmla="*/ 1556890 w 3205467"/>
              <a:gd name="connsiteY1133" fmla="*/ 1022566 h 6891138"/>
              <a:gd name="connsiteX1134" fmla="*/ 1543193 w 3205467"/>
              <a:gd name="connsiteY1134" fmla="*/ 1024557 h 6891138"/>
              <a:gd name="connsiteX1135" fmla="*/ 1970827 w 3205467"/>
              <a:gd name="connsiteY1135" fmla="*/ 1026166 h 6891138"/>
              <a:gd name="connsiteX1136" fmla="*/ 1975028 w 3205467"/>
              <a:gd name="connsiteY1136" fmla="*/ 1041016 h 6891138"/>
              <a:gd name="connsiteX1137" fmla="*/ 1984705 w 3205467"/>
              <a:gd name="connsiteY1137" fmla="*/ 1032148 h 6891138"/>
              <a:gd name="connsiteX1138" fmla="*/ 1970827 w 3205467"/>
              <a:gd name="connsiteY1138" fmla="*/ 1026166 h 6891138"/>
              <a:gd name="connsiteX1139" fmla="*/ 2594305 w 3205467"/>
              <a:gd name="connsiteY1139" fmla="*/ 1020899 h 6891138"/>
              <a:gd name="connsiteX1140" fmla="*/ 2610974 w 3205467"/>
              <a:gd name="connsiteY1140" fmla="*/ 1037568 h 6891138"/>
              <a:gd name="connsiteX1141" fmla="*/ 2627643 w 3205467"/>
              <a:gd name="connsiteY1141" fmla="*/ 1050636 h 6891138"/>
              <a:gd name="connsiteX1142" fmla="*/ 2614575 w 3205467"/>
              <a:gd name="connsiteY1142" fmla="*/ 1033967 h 6891138"/>
              <a:gd name="connsiteX1143" fmla="*/ 2594305 w 3205467"/>
              <a:gd name="connsiteY1143" fmla="*/ 1020899 h 6891138"/>
              <a:gd name="connsiteX1144" fmla="*/ 1394155 w 3205467"/>
              <a:gd name="connsiteY1144" fmla="*/ 1036349 h 6891138"/>
              <a:gd name="connsiteX1145" fmla="*/ 1403680 w 3205467"/>
              <a:gd name="connsiteY1145" fmla="*/ 1045874 h 6891138"/>
              <a:gd name="connsiteX1146" fmla="*/ 1413205 w 3205467"/>
              <a:gd name="connsiteY1146" fmla="*/ 1036349 h 6891138"/>
              <a:gd name="connsiteX1147" fmla="*/ 1403680 w 3205467"/>
              <a:gd name="connsiteY1147" fmla="*/ 1026824 h 6891138"/>
              <a:gd name="connsiteX1148" fmla="*/ 1394155 w 3205467"/>
              <a:gd name="connsiteY1148" fmla="*/ 1036349 h 6891138"/>
              <a:gd name="connsiteX1149" fmla="*/ 1441780 w 3205467"/>
              <a:gd name="connsiteY1149" fmla="*/ 1041673 h 6891138"/>
              <a:gd name="connsiteX1150" fmla="*/ 1451458 w 3205467"/>
              <a:gd name="connsiteY1150" fmla="*/ 1050541 h 6891138"/>
              <a:gd name="connsiteX1151" fmla="*/ 1455658 w 3205467"/>
              <a:gd name="connsiteY1151" fmla="*/ 1035691 h 6891138"/>
              <a:gd name="connsiteX1152" fmla="*/ 1441780 w 3205467"/>
              <a:gd name="connsiteY1152" fmla="*/ 1041673 h 6891138"/>
              <a:gd name="connsiteX1153" fmla="*/ 1479880 w 3205467"/>
              <a:gd name="connsiteY1153" fmla="*/ 1045874 h 6891138"/>
              <a:gd name="connsiteX1154" fmla="*/ 1489405 w 3205467"/>
              <a:gd name="connsiteY1154" fmla="*/ 1055399 h 6891138"/>
              <a:gd name="connsiteX1155" fmla="*/ 1498930 w 3205467"/>
              <a:gd name="connsiteY1155" fmla="*/ 1045874 h 6891138"/>
              <a:gd name="connsiteX1156" fmla="*/ 1489405 w 3205467"/>
              <a:gd name="connsiteY1156" fmla="*/ 1036349 h 6891138"/>
              <a:gd name="connsiteX1157" fmla="*/ 1479880 w 3205467"/>
              <a:gd name="connsiteY1157" fmla="*/ 1045874 h 6891138"/>
              <a:gd name="connsiteX1158" fmla="*/ 2037093 w 3205467"/>
              <a:gd name="connsiteY1158" fmla="*/ 1045874 h 6891138"/>
              <a:gd name="connsiteX1159" fmla="*/ 2047180 w 3205467"/>
              <a:gd name="connsiteY1159" fmla="*/ 1055399 h 6891138"/>
              <a:gd name="connsiteX1160" fmla="*/ 2051380 w 3205467"/>
              <a:gd name="connsiteY1160" fmla="*/ 1045874 h 6891138"/>
              <a:gd name="connsiteX1161" fmla="*/ 2041293 w 3205467"/>
              <a:gd name="connsiteY1161" fmla="*/ 1036349 h 6891138"/>
              <a:gd name="connsiteX1162" fmla="*/ 2037093 w 3205467"/>
              <a:gd name="connsiteY1162" fmla="*/ 1045874 h 6891138"/>
              <a:gd name="connsiteX1163" fmla="*/ 1517980 w 3205467"/>
              <a:gd name="connsiteY1163" fmla="*/ 1051312 h 6891138"/>
              <a:gd name="connsiteX1164" fmla="*/ 1550718 w 3205467"/>
              <a:gd name="connsiteY1164" fmla="*/ 1083974 h 6891138"/>
              <a:gd name="connsiteX1165" fmla="*/ 1544345 w 3205467"/>
              <a:gd name="connsiteY1165" fmla="*/ 1064924 h 6891138"/>
              <a:gd name="connsiteX1166" fmla="*/ 1517980 w 3205467"/>
              <a:gd name="connsiteY1166" fmla="*/ 1051312 h 6891138"/>
              <a:gd name="connsiteX1167" fmla="*/ 2003755 w 3205467"/>
              <a:gd name="connsiteY1167" fmla="*/ 1055399 h 6891138"/>
              <a:gd name="connsiteX1168" fmla="*/ 2013280 w 3205467"/>
              <a:gd name="connsiteY1168" fmla="*/ 1064924 h 6891138"/>
              <a:gd name="connsiteX1169" fmla="*/ 2022805 w 3205467"/>
              <a:gd name="connsiteY1169" fmla="*/ 1055399 h 6891138"/>
              <a:gd name="connsiteX1170" fmla="*/ 2013280 w 3205467"/>
              <a:gd name="connsiteY1170" fmla="*/ 1045874 h 6891138"/>
              <a:gd name="connsiteX1171" fmla="*/ 2003755 w 3205467"/>
              <a:gd name="connsiteY1171" fmla="*/ 1055399 h 6891138"/>
              <a:gd name="connsiteX1172" fmla="*/ 1607668 w 3205467"/>
              <a:gd name="connsiteY1172" fmla="*/ 1067305 h 6891138"/>
              <a:gd name="connsiteX1173" fmla="*/ 1618926 w 3205467"/>
              <a:gd name="connsiteY1173" fmla="*/ 1095223 h 6891138"/>
              <a:gd name="connsiteX1174" fmla="*/ 1657360 w 3205467"/>
              <a:gd name="connsiteY1174" fmla="*/ 1119226 h 6891138"/>
              <a:gd name="connsiteX1175" fmla="*/ 1643358 w 3205467"/>
              <a:gd name="connsiteY1175" fmla="*/ 1097366 h 6891138"/>
              <a:gd name="connsiteX1176" fmla="*/ 1629966 w 3205467"/>
              <a:gd name="connsiteY1176" fmla="*/ 1067095 h 6891138"/>
              <a:gd name="connsiteX1177" fmla="*/ 1617993 w 3205467"/>
              <a:gd name="connsiteY1177" fmla="*/ 1055399 h 6891138"/>
              <a:gd name="connsiteX1178" fmla="*/ 1607668 w 3205467"/>
              <a:gd name="connsiteY1178" fmla="*/ 1067305 h 6891138"/>
              <a:gd name="connsiteX1179" fmla="*/ 1651330 w 3205467"/>
              <a:gd name="connsiteY1179" fmla="*/ 1065552 h 6891138"/>
              <a:gd name="connsiteX1180" fmla="*/ 1662113 w 3205467"/>
              <a:gd name="connsiteY1180" fmla="*/ 1095842 h 6891138"/>
              <a:gd name="connsiteX1181" fmla="*/ 1672885 w 3205467"/>
              <a:gd name="connsiteY1181" fmla="*/ 1115978 h 6891138"/>
              <a:gd name="connsiteX1182" fmla="*/ 1685163 w 3205467"/>
              <a:gd name="connsiteY1182" fmla="*/ 1099195 h 6891138"/>
              <a:gd name="connsiteX1183" fmla="*/ 1697441 w 3205467"/>
              <a:gd name="connsiteY1183" fmla="*/ 1082402 h 6891138"/>
              <a:gd name="connsiteX1184" fmla="*/ 1707728 w 3205467"/>
              <a:gd name="connsiteY1184" fmla="*/ 1101614 h 6891138"/>
              <a:gd name="connsiteX1185" fmla="*/ 1718005 w 3205467"/>
              <a:gd name="connsiteY1185" fmla="*/ 1140495 h 6891138"/>
              <a:gd name="connsiteX1186" fmla="*/ 1728549 w 3205467"/>
              <a:gd name="connsiteY1186" fmla="*/ 1160174 h 6891138"/>
              <a:gd name="connsiteX1187" fmla="*/ 1733274 w 3205467"/>
              <a:gd name="connsiteY1187" fmla="*/ 1145000 h 6891138"/>
              <a:gd name="connsiteX1188" fmla="*/ 1746542 w 3205467"/>
              <a:gd name="connsiteY1188" fmla="*/ 1124845 h 6891138"/>
              <a:gd name="connsiteX1189" fmla="*/ 1756105 w 3205467"/>
              <a:gd name="connsiteY1189" fmla="*/ 1098261 h 6891138"/>
              <a:gd name="connsiteX1190" fmla="*/ 1746580 w 3205467"/>
              <a:gd name="connsiteY1190" fmla="*/ 1102462 h 6891138"/>
              <a:gd name="connsiteX1191" fmla="*/ 1731274 w 3205467"/>
              <a:gd name="connsiteY1191" fmla="*/ 1112549 h 6891138"/>
              <a:gd name="connsiteX1192" fmla="*/ 1721148 w 3205467"/>
              <a:gd name="connsiteY1192" fmla="*/ 1099052 h 6891138"/>
              <a:gd name="connsiteX1193" fmla="*/ 1680686 w 3205467"/>
              <a:gd name="connsiteY1193" fmla="*/ 1081011 h 6891138"/>
              <a:gd name="connsiteX1194" fmla="*/ 1660569 w 3205467"/>
              <a:gd name="connsiteY1194" fmla="*/ 1086269 h 6891138"/>
              <a:gd name="connsiteX1195" fmla="*/ 1666494 w 3205467"/>
              <a:gd name="connsiteY1195" fmla="*/ 1070839 h 6891138"/>
              <a:gd name="connsiteX1196" fmla="*/ 1661874 w 3205467"/>
              <a:gd name="connsiteY1196" fmla="*/ 1055399 h 6891138"/>
              <a:gd name="connsiteX1197" fmla="*/ 1651330 w 3205467"/>
              <a:gd name="connsiteY1197" fmla="*/ 1065552 h 6891138"/>
              <a:gd name="connsiteX1198" fmla="*/ 2422855 w 3205467"/>
              <a:gd name="connsiteY1198" fmla="*/ 1062285 h 6891138"/>
              <a:gd name="connsiteX1199" fmla="*/ 2456479 w 3205467"/>
              <a:gd name="connsiteY1199" fmla="*/ 1091622 h 6891138"/>
              <a:gd name="connsiteX1200" fmla="*/ 2441962 w 3205467"/>
              <a:gd name="connsiteY1200" fmla="*/ 1069743 h 6891138"/>
              <a:gd name="connsiteX1201" fmla="*/ 2422855 w 3205467"/>
              <a:gd name="connsiteY1201" fmla="*/ 1062285 h 6891138"/>
              <a:gd name="connsiteX1202" fmla="*/ 2584780 w 3205467"/>
              <a:gd name="connsiteY1202" fmla="*/ 1068524 h 6891138"/>
              <a:gd name="connsiteX1203" fmla="*/ 2601449 w 3205467"/>
              <a:gd name="connsiteY1203" fmla="*/ 1085193 h 6891138"/>
              <a:gd name="connsiteX1204" fmla="*/ 2618118 w 3205467"/>
              <a:gd name="connsiteY1204" fmla="*/ 1098261 h 6891138"/>
              <a:gd name="connsiteX1205" fmla="*/ 2605050 w 3205467"/>
              <a:gd name="connsiteY1205" fmla="*/ 1081592 h 6891138"/>
              <a:gd name="connsiteX1206" fmla="*/ 2584780 w 3205467"/>
              <a:gd name="connsiteY1206" fmla="*/ 1068524 h 6891138"/>
              <a:gd name="connsiteX1207" fmla="*/ 1580817 w 3205467"/>
              <a:gd name="connsiteY1207" fmla="*/ 1082488 h 6891138"/>
              <a:gd name="connsiteX1208" fmla="*/ 1585132 w 3205467"/>
              <a:gd name="connsiteY1208" fmla="*/ 1098556 h 6891138"/>
              <a:gd name="connsiteX1209" fmla="*/ 1597000 w 3205467"/>
              <a:gd name="connsiteY1209" fmla="*/ 1082983 h 6891138"/>
              <a:gd name="connsiteX1210" fmla="*/ 1580817 w 3205467"/>
              <a:gd name="connsiteY1210" fmla="*/ 1082488 h 6891138"/>
              <a:gd name="connsiteX1211" fmla="*/ 2032330 w 3205467"/>
              <a:gd name="connsiteY1211" fmla="*/ 1083974 h 6891138"/>
              <a:gd name="connsiteX1212" fmla="*/ 2041855 w 3205467"/>
              <a:gd name="connsiteY1212" fmla="*/ 1093499 h 6891138"/>
              <a:gd name="connsiteX1213" fmla="*/ 2051380 w 3205467"/>
              <a:gd name="connsiteY1213" fmla="*/ 1083974 h 6891138"/>
              <a:gd name="connsiteX1214" fmla="*/ 2041855 w 3205467"/>
              <a:gd name="connsiteY1214" fmla="*/ 1074449 h 6891138"/>
              <a:gd name="connsiteX1215" fmla="*/ 2032330 w 3205467"/>
              <a:gd name="connsiteY1215" fmla="*/ 1083974 h 6891138"/>
              <a:gd name="connsiteX1216" fmla="*/ 2795350 w 3205467"/>
              <a:gd name="connsiteY1216" fmla="*/ 1145886 h 6891138"/>
              <a:gd name="connsiteX1217" fmla="*/ 2878017 w 3205467"/>
              <a:gd name="connsiteY1217" fmla="*/ 1273188 h 6891138"/>
              <a:gd name="connsiteX1218" fmla="*/ 2901496 w 3205467"/>
              <a:gd name="connsiteY1218" fmla="*/ 1324280 h 6891138"/>
              <a:gd name="connsiteX1219" fmla="*/ 2895943 w 3205467"/>
              <a:gd name="connsiteY1219" fmla="*/ 1373200 h 6891138"/>
              <a:gd name="connsiteX1220" fmla="*/ 2890390 w 3205467"/>
              <a:gd name="connsiteY1220" fmla="*/ 1422111 h 6891138"/>
              <a:gd name="connsiteX1221" fmla="*/ 2905030 w 3205467"/>
              <a:gd name="connsiteY1221" fmla="*/ 1403061 h 6891138"/>
              <a:gd name="connsiteX1222" fmla="*/ 2792987 w 3205467"/>
              <a:gd name="connsiteY1222" fmla="*/ 1131151 h 6891138"/>
              <a:gd name="connsiteX1223" fmla="*/ 2736180 w 3205467"/>
              <a:gd name="connsiteY1223" fmla="*/ 1069686 h 6891138"/>
              <a:gd name="connsiteX1224" fmla="*/ 2795350 w 3205467"/>
              <a:gd name="connsiteY1224" fmla="*/ 1145886 h 6891138"/>
              <a:gd name="connsiteX1225" fmla="*/ 2094243 w 3205467"/>
              <a:gd name="connsiteY1225" fmla="*/ 1103024 h 6891138"/>
              <a:gd name="connsiteX1226" fmla="*/ 2098443 w 3205467"/>
              <a:gd name="connsiteY1226" fmla="*/ 1112549 h 6891138"/>
              <a:gd name="connsiteX1227" fmla="*/ 2108530 w 3205467"/>
              <a:gd name="connsiteY1227" fmla="*/ 1103024 h 6891138"/>
              <a:gd name="connsiteX1228" fmla="*/ 2104330 w 3205467"/>
              <a:gd name="connsiteY1228" fmla="*/ 1093499 h 6891138"/>
              <a:gd name="connsiteX1229" fmla="*/ 2094243 w 3205467"/>
              <a:gd name="connsiteY1229" fmla="*/ 1103024 h 6891138"/>
              <a:gd name="connsiteX1230" fmla="*/ 2418093 w 3205467"/>
              <a:gd name="connsiteY1230" fmla="*/ 1112549 h 6891138"/>
              <a:gd name="connsiteX1231" fmla="*/ 2440096 w 3205467"/>
              <a:gd name="connsiteY1231" fmla="*/ 1131599 h 6891138"/>
              <a:gd name="connsiteX1232" fmla="*/ 2427618 w 3205467"/>
              <a:gd name="connsiteY1232" fmla="*/ 1112549 h 6891138"/>
              <a:gd name="connsiteX1233" fmla="*/ 2405615 w 3205467"/>
              <a:gd name="connsiteY1233" fmla="*/ 1093499 h 6891138"/>
              <a:gd name="connsiteX1234" fmla="*/ 2418093 w 3205467"/>
              <a:gd name="connsiteY1234" fmla="*/ 1112549 h 6891138"/>
              <a:gd name="connsiteX1235" fmla="*/ 564204 w 3205467"/>
              <a:gd name="connsiteY1235" fmla="*/ 1119635 h 6891138"/>
              <a:gd name="connsiteX1236" fmla="*/ 535086 w 3205467"/>
              <a:gd name="connsiteY1236" fmla="*/ 1169699 h 6891138"/>
              <a:gd name="connsiteX1237" fmla="*/ 582339 w 3205467"/>
              <a:gd name="connsiteY1237" fmla="*/ 1107177 h 6891138"/>
              <a:gd name="connsiteX1238" fmla="*/ 564204 w 3205467"/>
              <a:gd name="connsiteY1238" fmla="*/ 1119635 h 6891138"/>
              <a:gd name="connsiteX1239" fmla="*/ 785155 w 3205467"/>
              <a:gd name="connsiteY1239" fmla="*/ 1121483 h 6891138"/>
              <a:gd name="connsiteX1240" fmla="*/ 765505 w 3205467"/>
              <a:gd name="connsiteY1240" fmla="*/ 1160174 h 6891138"/>
              <a:gd name="connsiteX1241" fmla="*/ 765505 w 3205467"/>
              <a:gd name="connsiteY1241" fmla="*/ 1179224 h 6891138"/>
              <a:gd name="connsiteX1242" fmla="*/ 788156 w 3205467"/>
              <a:gd name="connsiteY1242" fmla="*/ 1179224 h 6891138"/>
              <a:gd name="connsiteX1243" fmla="*/ 830532 w 3205467"/>
              <a:gd name="connsiteY1243" fmla="*/ 1130484 h 6891138"/>
              <a:gd name="connsiteX1244" fmla="*/ 785155 w 3205467"/>
              <a:gd name="connsiteY1244" fmla="*/ 1121483 h 6891138"/>
              <a:gd name="connsiteX1245" fmla="*/ 968178 w 3205467"/>
              <a:gd name="connsiteY1245" fmla="*/ 1114930 h 6891138"/>
              <a:gd name="connsiteX1246" fmla="*/ 993629 w 3205467"/>
              <a:gd name="connsiteY1246" fmla="*/ 1174614 h 6891138"/>
              <a:gd name="connsiteX1247" fmla="*/ 1018251 w 3205467"/>
              <a:gd name="connsiteY1247" fmla="*/ 1113092 h 6891138"/>
              <a:gd name="connsiteX1248" fmla="*/ 968178 w 3205467"/>
              <a:gd name="connsiteY1248" fmla="*/ 1114930 h 6891138"/>
              <a:gd name="connsiteX1249" fmla="*/ 1468574 w 3205467"/>
              <a:gd name="connsiteY1249" fmla="*/ 1119054 h 6891138"/>
              <a:gd name="connsiteX1250" fmla="*/ 1486824 w 3205467"/>
              <a:gd name="connsiteY1250" fmla="*/ 1118302 h 6891138"/>
              <a:gd name="connsiteX1251" fmla="*/ 1474327 w 3205467"/>
              <a:gd name="connsiteY1251" fmla="*/ 1113301 h 6891138"/>
              <a:gd name="connsiteX1252" fmla="*/ 1468574 w 3205467"/>
              <a:gd name="connsiteY1252" fmla="*/ 1119054 h 6891138"/>
              <a:gd name="connsiteX1253" fmla="*/ 1676991 w 3205467"/>
              <a:gd name="connsiteY1253" fmla="*/ 1118635 h 6891138"/>
              <a:gd name="connsiteX1254" fmla="*/ 1689992 w 3205467"/>
              <a:gd name="connsiteY1254" fmla="*/ 1141124 h 6891138"/>
              <a:gd name="connsiteX1255" fmla="*/ 1698955 w 3205467"/>
              <a:gd name="connsiteY1255" fmla="*/ 1126836 h 6891138"/>
              <a:gd name="connsiteX1256" fmla="*/ 1676991 w 3205467"/>
              <a:gd name="connsiteY1256" fmla="*/ 1118635 h 6891138"/>
              <a:gd name="connsiteX1257" fmla="*/ 1775155 w 3205467"/>
              <a:gd name="connsiteY1257" fmla="*/ 1132161 h 6891138"/>
              <a:gd name="connsiteX1258" fmla="*/ 1766287 w 3205467"/>
              <a:gd name="connsiteY1258" fmla="*/ 1136771 h 6891138"/>
              <a:gd name="connsiteX1259" fmla="*/ 1751048 w 3205467"/>
              <a:gd name="connsiteY1259" fmla="*/ 1141600 h 6891138"/>
              <a:gd name="connsiteX1260" fmla="*/ 1778356 w 3205467"/>
              <a:gd name="connsiteY1260" fmla="*/ 1147496 h 6891138"/>
              <a:gd name="connsiteX1261" fmla="*/ 1797234 w 3205467"/>
              <a:gd name="connsiteY1261" fmla="*/ 1128284 h 6891138"/>
              <a:gd name="connsiteX1262" fmla="*/ 1775155 w 3205467"/>
              <a:gd name="connsiteY1262" fmla="*/ 1132161 h 6891138"/>
              <a:gd name="connsiteX1263" fmla="*/ 2394280 w 3205467"/>
              <a:gd name="connsiteY1263" fmla="*/ 1145886 h 6891138"/>
              <a:gd name="connsiteX1264" fmla="*/ 2421417 w 3205467"/>
              <a:gd name="connsiteY1264" fmla="*/ 1169699 h 6891138"/>
              <a:gd name="connsiteX1265" fmla="*/ 2403805 w 3205467"/>
              <a:gd name="connsiteY1265" fmla="*/ 1145886 h 6891138"/>
              <a:gd name="connsiteX1266" fmla="*/ 2376669 w 3205467"/>
              <a:gd name="connsiteY1266" fmla="*/ 1122074 h 6891138"/>
              <a:gd name="connsiteX1267" fmla="*/ 2394280 w 3205467"/>
              <a:gd name="connsiteY1267" fmla="*/ 1145886 h 6891138"/>
              <a:gd name="connsiteX1268" fmla="*/ 1103319 w 3205467"/>
              <a:gd name="connsiteY1268" fmla="*/ 1138885 h 6891138"/>
              <a:gd name="connsiteX1269" fmla="*/ 1051255 w 3205467"/>
              <a:gd name="connsiteY1269" fmla="*/ 1213847 h 6891138"/>
              <a:gd name="connsiteX1270" fmla="*/ 1098271 w 3205467"/>
              <a:gd name="connsiteY1270" fmla="*/ 1184872 h 6891138"/>
              <a:gd name="connsiteX1271" fmla="*/ 1127150 w 3205467"/>
              <a:gd name="connsiteY1271" fmla="*/ 1142905 h 6891138"/>
              <a:gd name="connsiteX1272" fmla="*/ 1186834 w 3205467"/>
              <a:gd name="connsiteY1272" fmla="*/ 1147505 h 6891138"/>
              <a:gd name="connsiteX1273" fmla="*/ 1967932 w 3205467"/>
              <a:gd name="connsiteY1273" fmla="*/ 1510722 h 6891138"/>
              <a:gd name="connsiteX1274" fmla="*/ 2029111 w 3205467"/>
              <a:gd name="connsiteY1274" fmla="*/ 1658007 h 6891138"/>
              <a:gd name="connsiteX1275" fmla="*/ 2013376 w 3205467"/>
              <a:gd name="connsiteY1275" fmla="*/ 1685430 h 6891138"/>
              <a:gd name="connsiteX1276" fmla="*/ 2029797 w 3205467"/>
              <a:gd name="connsiteY1276" fmla="*/ 1682267 h 6891138"/>
              <a:gd name="connsiteX1277" fmla="*/ 2057286 w 3205467"/>
              <a:gd name="connsiteY1277" fmla="*/ 1604239 h 6891138"/>
              <a:gd name="connsiteX1278" fmla="*/ 1803730 w 3205467"/>
              <a:gd name="connsiteY1278" fmla="*/ 1354379 h 6891138"/>
              <a:gd name="connsiteX1279" fmla="*/ 1460830 w 3205467"/>
              <a:gd name="connsiteY1279" fmla="*/ 1179624 h 6891138"/>
              <a:gd name="connsiteX1280" fmla="*/ 1103319 w 3205467"/>
              <a:gd name="connsiteY1280" fmla="*/ 1138885 h 6891138"/>
              <a:gd name="connsiteX1281" fmla="*/ 1537030 w 3205467"/>
              <a:gd name="connsiteY1281" fmla="*/ 1138409 h 6891138"/>
              <a:gd name="connsiteX1282" fmla="*/ 1610849 w 3205467"/>
              <a:gd name="connsiteY1282" fmla="*/ 1170403 h 6891138"/>
              <a:gd name="connsiteX1283" fmla="*/ 1670380 w 3205467"/>
              <a:gd name="connsiteY1283" fmla="*/ 1192321 h 6891138"/>
              <a:gd name="connsiteX1284" fmla="*/ 1534859 w 3205467"/>
              <a:gd name="connsiteY1284" fmla="*/ 1132351 h 6891138"/>
              <a:gd name="connsiteX1285" fmla="*/ 1537030 w 3205467"/>
              <a:gd name="connsiteY1285" fmla="*/ 1138409 h 6891138"/>
              <a:gd name="connsiteX1286" fmla="*/ 2565730 w 3205467"/>
              <a:gd name="connsiteY1286" fmla="*/ 1160174 h 6891138"/>
              <a:gd name="connsiteX1287" fmla="*/ 2590838 w 3205467"/>
              <a:gd name="connsiteY1287" fmla="*/ 1188749 h 6891138"/>
              <a:gd name="connsiteX1288" fmla="*/ 2575255 w 3205467"/>
              <a:gd name="connsiteY1288" fmla="*/ 1160174 h 6891138"/>
              <a:gd name="connsiteX1289" fmla="*/ 2550147 w 3205467"/>
              <a:gd name="connsiteY1289" fmla="*/ 1131599 h 6891138"/>
              <a:gd name="connsiteX1290" fmla="*/ 2565730 w 3205467"/>
              <a:gd name="connsiteY1290" fmla="*/ 1160174 h 6891138"/>
              <a:gd name="connsiteX1291" fmla="*/ 633803 w 3205467"/>
              <a:gd name="connsiteY1291" fmla="*/ 1155716 h 6891138"/>
              <a:gd name="connsiteX1292" fmla="*/ 510083 w 3205467"/>
              <a:gd name="connsiteY1292" fmla="*/ 1229697 h 6891138"/>
              <a:gd name="connsiteX1293" fmla="*/ 534991 w 3205467"/>
              <a:gd name="connsiteY1293" fmla="*/ 1227715 h 6891138"/>
              <a:gd name="connsiteX1294" fmla="*/ 663464 w 3205467"/>
              <a:gd name="connsiteY1294" fmla="*/ 1164746 h 6891138"/>
              <a:gd name="connsiteX1295" fmla="*/ 708355 w 3205467"/>
              <a:gd name="connsiteY1295" fmla="*/ 1149563 h 6891138"/>
              <a:gd name="connsiteX1296" fmla="*/ 633803 w 3205467"/>
              <a:gd name="connsiteY1296" fmla="*/ 1155716 h 6891138"/>
              <a:gd name="connsiteX1297" fmla="*/ 1480671 w 3205467"/>
              <a:gd name="connsiteY1297" fmla="*/ 1144734 h 6891138"/>
              <a:gd name="connsiteX1298" fmla="*/ 1629785 w 3205467"/>
              <a:gd name="connsiteY1298" fmla="*/ 1203951 h 6891138"/>
              <a:gd name="connsiteX1299" fmla="*/ 1561995 w 3205467"/>
              <a:gd name="connsiteY1299" fmla="*/ 1170794 h 6891138"/>
              <a:gd name="connsiteX1300" fmla="*/ 1480671 w 3205467"/>
              <a:gd name="connsiteY1300" fmla="*/ 1144734 h 6891138"/>
              <a:gd name="connsiteX1301" fmla="*/ 1813255 w 3205467"/>
              <a:gd name="connsiteY1301" fmla="*/ 1150649 h 6891138"/>
              <a:gd name="connsiteX1302" fmla="*/ 1828105 w 3205467"/>
              <a:gd name="connsiteY1302" fmla="*/ 1160174 h 6891138"/>
              <a:gd name="connsiteX1303" fmla="*/ 1837068 w 3205467"/>
              <a:gd name="connsiteY1303" fmla="*/ 1150649 h 6891138"/>
              <a:gd name="connsiteX1304" fmla="*/ 1822218 w 3205467"/>
              <a:gd name="connsiteY1304" fmla="*/ 1141124 h 6891138"/>
              <a:gd name="connsiteX1305" fmla="*/ 1813255 w 3205467"/>
              <a:gd name="connsiteY1305" fmla="*/ 1150649 h 6891138"/>
              <a:gd name="connsiteX1306" fmla="*/ 2676077 w 3205467"/>
              <a:gd name="connsiteY1306" fmla="*/ 1216914 h 6891138"/>
              <a:gd name="connsiteX1307" fmla="*/ 2803655 w 3205467"/>
              <a:gd name="connsiteY1307" fmla="*/ 1375858 h 6891138"/>
              <a:gd name="connsiteX1308" fmla="*/ 2760183 w 3205467"/>
              <a:gd name="connsiteY1308" fmla="*/ 1336386 h 6891138"/>
              <a:gd name="connsiteX1309" fmla="*/ 2716892 w 3205467"/>
              <a:gd name="connsiteY1309" fmla="*/ 1288761 h 6891138"/>
              <a:gd name="connsiteX1310" fmla="*/ 2762755 w 3205467"/>
              <a:gd name="connsiteY1310" fmla="*/ 1350836 h 6891138"/>
              <a:gd name="connsiteX1311" fmla="*/ 2825563 w 3205467"/>
              <a:gd name="connsiteY1311" fmla="*/ 1436561 h 6891138"/>
              <a:gd name="connsiteX1312" fmla="*/ 2842508 w 3205467"/>
              <a:gd name="connsiteY1312" fmla="*/ 1460211 h 6891138"/>
              <a:gd name="connsiteX1313" fmla="*/ 2832707 w 3205467"/>
              <a:gd name="connsiteY1313" fmla="*/ 1439409 h 6891138"/>
              <a:gd name="connsiteX1314" fmla="*/ 2837498 w 3205467"/>
              <a:gd name="connsiteY1314" fmla="*/ 1421549 h 6891138"/>
              <a:gd name="connsiteX1315" fmla="*/ 2851480 w 3205467"/>
              <a:gd name="connsiteY1315" fmla="*/ 1430950 h 6891138"/>
              <a:gd name="connsiteX1316" fmla="*/ 2694889 w 3205467"/>
              <a:gd name="connsiteY1316" fmla="*/ 1231202 h 6891138"/>
              <a:gd name="connsiteX1317" fmla="*/ 2608593 w 3205467"/>
              <a:gd name="connsiteY1317" fmla="*/ 1145067 h 6891138"/>
              <a:gd name="connsiteX1318" fmla="*/ 2676077 w 3205467"/>
              <a:gd name="connsiteY1318" fmla="*/ 1216914 h 6891138"/>
              <a:gd name="connsiteX1319" fmla="*/ 1788586 w 3205467"/>
              <a:gd name="connsiteY1319" fmla="*/ 1163727 h 6891138"/>
              <a:gd name="connsiteX1320" fmla="*/ 1768040 w 3205467"/>
              <a:gd name="connsiteY1320" fmla="*/ 1172242 h 6891138"/>
              <a:gd name="connsiteX1321" fmla="*/ 1759782 w 3205467"/>
              <a:gd name="connsiteY1321" fmla="*/ 1177471 h 6891138"/>
              <a:gd name="connsiteX1322" fmla="*/ 1810874 w 3205467"/>
              <a:gd name="connsiteY1322" fmla="*/ 1172080 h 6891138"/>
              <a:gd name="connsiteX1323" fmla="*/ 1788586 w 3205467"/>
              <a:gd name="connsiteY1323" fmla="*/ 1163727 h 6891138"/>
              <a:gd name="connsiteX1324" fmla="*/ 1828467 w 3205467"/>
              <a:gd name="connsiteY1324" fmla="*/ 1177738 h 6891138"/>
              <a:gd name="connsiteX1325" fmla="*/ 1832782 w 3205467"/>
              <a:gd name="connsiteY1325" fmla="*/ 1193806 h 6891138"/>
              <a:gd name="connsiteX1326" fmla="*/ 1844650 w 3205467"/>
              <a:gd name="connsiteY1326" fmla="*/ 1178233 h 6891138"/>
              <a:gd name="connsiteX1327" fmla="*/ 1828467 w 3205467"/>
              <a:gd name="connsiteY1327" fmla="*/ 1177738 h 6891138"/>
              <a:gd name="connsiteX1328" fmla="*/ 837619 w 3205467"/>
              <a:gd name="connsiteY1328" fmla="*/ 1194187 h 6891138"/>
              <a:gd name="connsiteX1329" fmla="*/ 843505 w 3205467"/>
              <a:gd name="connsiteY1329" fmla="*/ 1253528 h 6891138"/>
              <a:gd name="connsiteX1330" fmla="*/ 879805 w 3205467"/>
              <a:gd name="connsiteY1330" fmla="*/ 1236374 h 6891138"/>
              <a:gd name="connsiteX1331" fmla="*/ 896960 w 3205467"/>
              <a:gd name="connsiteY1331" fmla="*/ 1200074 h 6891138"/>
              <a:gd name="connsiteX1332" fmla="*/ 837619 w 3205467"/>
              <a:gd name="connsiteY1332" fmla="*/ 1194187 h 6891138"/>
              <a:gd name="connsiteX1333" fmla="*/ 1208418 w 3205467"/>
              <a:gd name="connsiteY1333" fmla="*/ 1198274 h 6891138"/>
              <a:gd name="connsiteX1334" fmla="*/ 1218505 w 3205467"/>
              <a:gd name="connsiteY1334" fmla="*/ 1207799 h 6891138"/>
              <a:gd name="connsiteX1335" fmla="*/ 1222705 w 3205467"/>
              <a:gd name="connsiteY1335" fmla="*/ 1198274 h 6891138"/>
              <a:gd name="connsiteX1336" fmla="*/ 1212618 w 3205467"/>
              <a:gd name="connsiteY1336" fmla="*/ 1188749 h 6891138"/>
              <a:gd name="connsiteX1337" fmla="*/ 1208418 w 3205467"/>
              <a:gd name="connsiteY1337" fmla="*/ 1198274 h 6891138"/>
              <a:gd name="connsiteX1338" fmla="*/ 1246927 w 3205467"/>
              <a:gd name="connsiteY1338" fmla="*/ 1197616 h 6891138"/>
              <a:gd name="connsiteX1339" fmla="*/ 1251128 w 3205467"/>
              <a:gd name="connsiteY1339" fmla="*/ 1212466 h 6891138"/>
              <a:gd name="connsiteX1340" fmla="*/ 1260805 w 3205467"/>
              <a:gd name="connsiteY1340" fmla="*/ 1203598 h 6891138"/>
              <a:gd name="connsiteX1341" fmla="*/ 1246927 w 3205467"/>
              <a:gd name="connsiteY1341" fmla="*/ 1197616 h 6891138"/>
              <a:gd name="connsiteX1342" fmla="*/ 1132827 w 3205467"/>
              <a:gd name="connsiteY1342" fmla="*/ 1210589 h 6891138"/>
              <a:gd name="connsiteX1343" fmla="*/ 1144667 w 3205467"/>
              <a:gd name="connsiteY1343" fmla="*/ 1222334 h 6891138"/>
              <a:gd name="connsiteX1344" fmla="*/ 1138161 w 3205467"/>
              <a:gd name="connsiteY1344" fmla="*/ 1205256 h 6891138"/>
              <a:gd name="connsiteX1345" fmla="*/ 1126331 w 3205467"/>
              <a:gd name="connsiteY1345" fmla="*/ 1193511 h 6891138"/>
              <a:gd name="connsiteX1346" fmla="*/ 1132827 w 3205467"/>
              <a:gd name="connsiteY1346" fmla="*/ 1210589 h 6891138"/>
              <a:gd name="connsiteX1347" fmla="*/ 1289380 w 3205467"/>
              <a:gd name="connsiteY1347" fmla="*/ 1207799 h 6891138"/>
              <a:gd name="connsiteX1348" fmla="*/ 1298905 w 3205467"/>
              <a:gd name="connsiteY1348" fmla="*/ 1217324 h 6891138"/>
              <a:gd name="connsiteX1349" fmla="*/ 1308430 w 3205467"/>
              <a:gd name="connsiteY1349" fmla="*/ 1207799 h 6891138"/>
              <a:gd name="connsiteX1350" fmla="*/ 1298905 w 3205467"/>
              <a:gd name="connsiteY1350" fmla="*/ 1198274 h 6891138"/>
              <a:gd name="connsiteX1351" fmla="*/ 1289380 w 3205467"/>
              <a:gd name="connsiteY1351" fmla="*/ 1207799 h 6891138"/>
              <a:gd name="connsiteX1352" fmla="*/ 1337005 w 3205467"/>
              <a:gd name="connsiteY1352" fmla="*/ 1207799 h 6891138"/>
              <a:gd name="connsiteX1353" fmla="*/ 1346530 w 3205467"/>
              <a:gd name="connsiteY1353" fmla="*/ 1217324 h 6891138"/>
              <a:gd name="connsiteX1354" fmla="*/ 1356055 w 3205467"/>
              <a:gd name="connsiteY1354" fmla="*/ 1207799 h 6891138"/>
              <a:gd name="connsiteX1355" fmla="*/ 1346530 w 3205467"/>
              <a:gd name="connsiteY1355" fmla="*/ 1198274 h 6891138"/>
              <a:gd name="connsiteX1356" fmla="*/ 1337005 w 3205467"/>
              <a:gd name="connsiteY1356" fmla="*/ 1207799 h 6891138"/>
              <a:gd name="connsiteX1357" fmla="*/ 1870405 w 3205467"/>
              <a:gd name="connsiteY1357" fmla="*/ 1207799 h 6891138"/>
              <a:gd name="connsiteX1358" fmla="*/ 1879930 w 3205467"/>
              <a:gd name="connsiteY1358" fmla="*/ 1217324 h 6891138"/>
              <a:gd name="connsiteX1359" fmla="*/ 1889455 w 3205467"/>
              <a:gd name="connsiteY1359" fmla="*/ 1207799 h 6891138"/>
              <a:gd name="connsiteX1360" fmla="*/ 1879930 w 3205467"/>
              <a:gd name="connsiteY1360" fmla="*/ 1198274 h 6891138"/>
              <a:gd name="connsiteX1361" fmla="*/ 1870405 w 3205467"/>
              <a:gd name="connsiteY1361" fmla="*/ 1207799 h 6891138"/>
              <a:gd name="connsiteX1362" fmla="*/ 1384630 w 3205467"/>
              <a:gd name="connsiteY1362" fmla="*/ 1213237 h 6891138"/>
              <a:gd name="connsiteX1363" fmla="*/ 1421035 w 3205467"/>
              <a:gd name="connsiteY1363" fmla="*/ 1245899 h 6891138"/>
              <a:gd name="connsiteX1364" fmla="*/ 1435284 w 3205467"/>
              <a:gd name="connsiteY1364" fmla="*/ 1232687 h 6891138"/>
              <a:gd name="connsiteX1365" fmla="*/ 1440352 w 3205467"/>
              <a:gd name="connsiteY1365" fmla="*/ 1219476 h 6891138"/>
              <a:gd name="connsiteX1366" fmla="*/ 1422016 w 3205467"/>
              <a:gd name="connsiteY1366" fmla="*/ 1224277 h 6891138"/>
              <a:gd name="connsiteX1367" fmla="*/ 1403680 w 3205467"/>
              <a:gd name="connsiteY1367" fmla="*/ 1218438 h 6891138"/>
              <a:gd name="connsiteX1368" fmla="*/ 1394155 w 3205467"/>
              <a:gd name="connsiteY1368" fmla="*/ 1207799 h 6891138"/>
              <a:gd name="connsiteX1369" fmla="*/ 1384630 w 3205467"/>
              <a:gd name="connsiteY1369" fmla="*/ 1213237 h 6891138"/>
              <a:gd name="connsiteX1370" fmla="*/ 1837068 w 3205467"/>
              <a:gd name="connsiteY1370" fmla="*/ 1226849 h 6891138"/>
              <a:gd name="connsiteX1371" fmla="*/ 1852479 w 3205467"/>
              <a:gd name="connsiteY1371" fmla="*/ 1236374 h 6891138"/>
              <a:gd name="connsiteX1372" fmla="*/ 1856118 w 3205467"/>
              <a:gd name="connsiteY1372" fmla="*/ 1226849 h 6891138"/>
              <a:gd name="connsiteX1373" fmla="*/ 1840706 w 3205467"/>
              <a:gd name="connsiteY1373" fmla="*/ 1217324 h 6891138"/>
              <a:gd name="connsiteX1374" fmla="*/ 1837068 w 3205467"/>
              <a:gd name="connsiteY1374" fmla="*/ 1226849 h 6891138"/>
              <a:gd name="connsiteX1375" fmla="*/ 1908505 w 3205467"/>
              <a:gd name="connsiteY1375" fmla="*/ 1226849 h 6891138"/>
              <a:gd name="connsiteX1376" fmla="*/ 1918030 w 3205467"/>
              <a:gd name="connsiteY1376" fmla="*/ 1236374 h 6891138"/>
              <a:gd name="connsiteX1377" fmla="*/ 1927555 w 3205467"/>
              <a:gd name="connsiteY1377" fmla="*/ 1226849 h 6891138"/>
              <a:gd name="connsiteX1378" fmla="*/ 1918030 w 3205467"/>
              <a:gd name="connsiteY1378" fmla="*/ 1217324 h 6891138"/>
              <a:gd name="connsiteX1379" fmla="*/ 1908505 w 3205467"/>
              <a:gd name="connsiteY1379" fmla="*/ 1226849 h 6891138"/>
              <a:gd name="connsiteX1380" fmla="*/ 2315966 w 3205467"/>
              <a:gd name="connsiteY1380" fmla="*/ 1231716 h 6891138"/>
              <a:gd name="connsiteX1381" fmla="*/ 2365705 w 3205467"/>
              <a:gd name="connsiteY1381" fmla="*/ 1277731 h 6891138"/>
              <a:gd name="connsiteX1382" fmla="*/ 2335892 w 3205467"/>
              <a:gd name="connsiteY1382" fmla="*/ 1240536 h 6891138"/>
              <a:gd name="connsiteX1383" fmla="*/ 2306088 w 3205467"/>
              <a:gd name="connsiteY1383" fmla="*/ 1212561 h 6891138"/>
              <a:gd name="connsiteX1384" fmla="*/ 2315966 w 3205467"/>
              <a:gd name="connsiteY1384" fmla="*/ 1231716 h 6891138"/>
              <a:gd name="connsiteX1385" fmla="*/ 1313193 w 3205467"/>
              <a:gd name="connsiteY1385" fmla="*/ 1236374 h 6891138"/>
              <a:gd name="connsiteX1386" fmla="*/ 1316831 w 3205467"/>
              <a:gd name="connsiteY1386" fmla="*/ 1245899 h 6891138"/>
              <a:gd name="connsiteX1387" fmla="*/ 1332243 w 3205467"/>
              <a:gd name="connsiteY1387" fmla="*/ 1236374 h 6891138"/>
              <a:gd name="connsiteX1388" fmla="*/ 1328604 w 3205467"/>
              <a:gd name="connsiteY1388" fmla="*/ 1226849 h 6891138"/>
              <a:gd name="connsiteX1389" fmla="*/ 1313193 w 3205467"/>
              <a:gd name="connsiteY1389" fmla="*/ 1236374 h 6891138"/>
              <a:gd name="connsiteX1390" fmla="*/ 1355874 w 3205467"/>
              <a:gd name="connsiteY1390" fmla="*/ 1241355 h 6891138"/>
              <a:gd name="connsiteX1391" fmla="*/ 1343835 w 3205467"/>
              <a:gd name="connsiteY1391" fmla="*/ 1255862 h 6891138"/>
              <a:gd name="connsiteX1392" fmla="*/ 1359475 w 3205467"/>
              <a:gd name="connsiteY1392" fmla="*/ 1249861 h 6891138"/>
              <a:gd name="connsiteX1393" fmla="*/ 1375105 w 3205467"/>
              <a:gd name="connsiteY1393" fmla="*/ 1235354 h 6891138"/>
              <a:gd name="connsiteX1394" fmla="*/ 1355874 w 3205467"/>
              <a:gd name="connsiteY1394" fmla="*/ 1241355 h 6891138"/>
              <a:gd name="connsiteX1395" fmla="*/ 1451305 w 3205467"/>
              <a:gd name="connsiteY1395" fmla="*/ 1237707 h 6891138"/>
              <a:gd name="connsiteX1396" fmla="*/ 1434636 w 3205467"/>
              <a:gd name="connsiteY1396" fmla="*/ 1261215 h 6891138"/>
              <a:gd name="connsiteX1397" fmla="*/ 1429769 w 3205467"/>
              <a:gd name="connsiteY1397" fmla="*/ 1274169 h 6891138"/>
              <a:gd name="connsiteX1398" fmla="*/ 1474070 w 3205467"/>
              <a:gd name="connsiteY1398" fmla="*/ 1234678 h 6891138"/>
              <a:gd name="connsiteX1399" fmla="*/ 1451305 w 3205467"/>
              <a:gd name="connsiteY1399" fmla="*/ 1237707 h 6891138"/>
              <a:gd name="connsiteX1400" fmla="*/ 2660980 w 3205467"/>
              <a:gd name="connsiteY1400" fmla="*/ 1229830 h 6891138"/>
              <a:gd name="connsiteX1401" fmla="*/ 2691937 w 3205467"/>
              <a:gd name="connsiteY1401" fmla="*/ 1260786 h 6891138"/>
              <a:gd name="connsiteX1402" fmla="*/ 2722893 w 3205467"/>
              <a:gd name="connsiteY1402" fmla="*/ 1288761 h 6891138"/>
              <a:gd name="connsiteX1403" fmla="*/ 2694918 w 3205467"/>
              <a:gd name="connsiteY1403" fmla="*/ 1257805 h 6891138"/>
              <a:gd name="connsiteX1404" fmla="*/ 2660980 w 3205467"/>
              <a:gd name="connsiteY1404" fmla="*/ 1229830 h 6891138"/>
              <a:gd name="connsiteX1405" fmla="*/ 1875168 w 3205467"/>
              <a:gd name="connsiteY1405" fmla="*/ 1245899 h 6891138"/>
              <a:gd name="connsiteX1406" fmla="*/ 1884693 w 3205467"/>
              <a:gd name="connsiteY1406" fmla="*/ 1255424 h 6891138"/>
              <a:gd name="connsiteX1407" fmla="*/ 1894218 w 3205467"/>
              <a:gd name="connsiteY1407" fmla="*/ 1245899 h 6891138"/>
              <a:gd name="connsiteX1408" fmla="*/ 1884693 w 3205467"/>
              <a:gd name="connsiteY1408" fmla="*/ 1236374 h 6891138"/>
              <a:gd name="connsiteX1409" fmla="*/ 1875168 w 3205467"/>
              <a:gd name="connsiteY1409" fmla="*/ 1245899 h 6891138"/>
              <a:gd name="connsiteX1410" fmla="*/ 1384630 w 3205467"/>
              <a:gd name="connsiteY1410" fmla="*/ 1255424 h 6891138"/>
              <a:gd name="connsiteX1411" fmla="*/ 1394717 w 3205467"/>
              <a:gd name="connsiteY1411" fmla="*/ 1264949 h 6891138"/>
              <a:gd name="connsiteX1412" fmla="*/ 1398918 w 3205467"/>
              <a:gd name="connsiteY1412" fmla="*/ 1255424 h 6891138"/>
              <a:gd name="connsiteX1413" fmla="*/ 1388831 w 3205467"/>
              <a:gd name="connsiteY1413" fmla="*/ 1245899 h 6891138"/>
              <a:gd name="connsiteX1414" fmla="*/ 1384630 w 3205467"/>
              <a:gd name="connsiteY1414" fmla="*/ 1255424 h 6891138"/>
              <a:gd name="connsiteX1415" fmla="*/ 1479385 w 3205467"/>
              <a:gd name="connsiteY1415" fmla="*/ 1263434 h 6891138"/>
              <a:gd name="connsiteX1416" fmla="*/ 1466431 w 3205467"/>
              <a:gd name="connsiteY1416" fmla="*/ 1286332 h 6891138"/>
              <a:gd name="connsiteX1417" fmla="*/ 1503693 w 3205467"/>
              <a:gd name="connsiteY1417" fmla="*/ 1268854 h 6891138"/>
              <a:gd name="connsiteX1418" fmla="*/ 1516656 w 3205467"/>
              <a:gd name="connsiteY1418" fmla="*/ 1245946 h 6891138"/>
              <a:gd name="connsiteX1419" fmla="*/ 1479385 w 3205467"/>
              <a:gd name="connsiteY1419" fmla="*/ 1263434 h 6891138"/>
              <a:gd name="connsiteX1420" fmla="*/ 1946605 w 3205467"/>
              <a:gd name="connsiteY1420" fmla="*/ 1255424 h 6891138"/>
              <a:gd name="connsiteX1421" fmla="*/ 1956692 w 3205467"/>
              <a:gd name="connsiteY1421" fmla="*/ 1264949 h 6891138"/>
              <a:gd name="connsiteX1422" fmla="*/ 1960893 w 3205467"/>
              <a:gd name="connsiteY1422" fmla="*/ 1255424 h 6891138"/>
              <a:gd name="connsiteX1423" fmla="*/ 1950806 w 3205467"/>
              <a:gd name="connsiteY1423" fmla="*/ 1245899 h 6891138"/>
              <a:gd name="connsiteX1424" fmla="*/ 1946605 w 3205467"/>
              <a:gd name="connsiteY1424" fmla="*/ 1255424 h 6891138"/>
              <a:gd name="connsiteX1425" fmla="*/ 1908505 w 3205467"/>
              <a:gd name="connsiteY1425" fmla="*/ 1264387 h 6891138"/>
              <a:gd name="connsiteX1426" fmla="*/ 1918030 w 3205467"/>
              <a:gd name="connsiteY1426" fmla="*/ 1279236 h 6891138"/>
              <a:gd name="connsiteX1427" fmla="*/ 1927555 w 3205467"/>
              <a:gd name="connsiteY1427" fmla="*/ 1270273 h 6891138"/>
              <a:gd name="connsiteX1428" fmla="*/ 1918030 w 3205467"/>
              <a:gd name="connsiteY1428" fmla="*/ 1255424 h 6891138"/>
              <a:gd name="connsiteX1429" fmla="*/ 1908505 w 3205467"/>
              <a:gd name="connsiteY1429" fmla="*/ 1264387 h 6891138"/>
              <a:gd name="connsiteX1430" fmla="*/ 2076917 w 3205467"/>
              <a:gd name="connsiteY1430" fmla="*/ 1312726 h 6891138"/>
              <a:gd name="connsiteX1431" fmla="*/ 2137077 w 3205467"/>
              <a:gd name="connsiteY1431" fmla="*/ 1441228 h 6891138"/>
              <a:gd name="connsiteX1432" fmla="*/ 2151164 w 3205467"/>
              <a:gd name="connsiteY1432" fmla="*/ 1465164 h 6891138"/>
              <a:gd name="connsiteX1433" fmla="*/ 2165680 w 3205467"/>
              <a:gd name="connsiteY1433" fmla="*/ 1424502 h 6891138"/>
              <a:gd name="connsiteX1434" fmla="*/ 2165680 w 3205467"/>
              <a:gd name="connsiteY1434" fmla="*/ 1395898 h 6891138"/>
              <a:gd name="connsiteX1435" fmla="*/ 2092547 w 3205467"/>
              <a:gd name="connsiteY1435" fmla="*/ 1323280 h 6891138"/>
              <a:gd name="connsiteX1436" fmla="*/ 2019424 w 3205467"/>
              <a:gd name="connsiteY1436" fmla="*/ 1250661 h 6891138"/>
              <a:gd name="connsiteX1437" fmla="*/ 2076917 w 3205467"/>
              <a:gd name="connsiteY1437" fmla="*/ 1312726 h 6891138"/>
              <a:gd name="connsiteX1438" fmla="*/ 1523752 w 3205467"/>
              <a:gd name="connsiteY1438" fmla="*/ 1272835 h 6891138"/>
              <a:gd name="connsiteX1439" fmla="*/ 1547032 w 3205467"/>
              <a:gd name="connsiteY1439" fmla="*/ 1317041 h 6891138"/>
              <a:gd name="connsiteX1440" fmla="*/ 1543250 w 3205467"/>
              <a:gd name="connsiteY1440" fmla="*/ 1279617 h 6891138"/>
              <a:gd name="connsiteX1441" fmla="*/ 1523752 w 3205467"/>
              <a:gd name="connsiteY1441" fmla="*/ 1272835 h 6891138"/>
              <a:gd name="connsiteX1442" fmla="*/ 1557909 w 3205467"/>
              <a:gd name="connsiteY1442" fmla="*/ 1275188 h 6891138"/>
              <a:gd name="connsiteX1443" fmla="*/ 1570368 w 3205467"/>
              <a:gd name="connsiteY1443" fmla="*/ 1285427 h 6891138"/>
              <a:gd name="connsiteX1444" fmla="*/ 1582826 w 3205467"/>
              <a:gd name="connsiteY1444" fmla="*/ 1275188 h 6891138"/>
              <a:gd name="connsiteX1445" fmla="*/ 1570368 w 3205467"/>
              <a:gd name="connsiteY1445" fmla="*/ 1264949 h 6891138"/>
              <a:gd name="connsiteX1446" fmla="*/ 1557909 w 3205467"/>
              <a:gd name="connsiteY1446" fmla="*/ 1275188 h 6891138"/>
              <a:gd name="connsiteX1447" fmla="*/ 1975180 w 3205467"/>
              <a:gd name="connsiteY1447" fmla="*/ 1283999 h 6891138"/>
              <a:gd name="connsiteX1448" fmla="*/ 1985267 w 3205467"/>
              <a:gd name="connsiteY1448" fmla="*/ 1293524 h 6891138"/>
              <a:gd name="connsiteX1449" fmla="*/ 1989468 w 3205467"/>
              <a:gd name="connsiteY1449" fmla="*/ 1283999 h 6891138"/>
              <a:gd name="connsiteX1450" fmla="*/ 1979381 w 3205467"/>
              <a:gd name="connsiteY1450" fmla="*/ 1274474 h 6891138"/>
              <a:gd name="connsiteX1451" fmla="*/ 1975180 w 3205467"/>
              <a:gd name="connsiteY1451" fmla="*/ 1283999 h 6891138"/>
              <a:gd name="connsiteX1452" fmla="*/ 2318042 w 3205467"/>
              <a:gd name="connsiteY1452" fmla="*/ 1298248 h 6891138"/>
              <a:gd name="connsiteX1453" fmla="*/ 2345046 w 3205467"/>
              <a:gd name="connsiteY1453" fmla="*/ 1317355 h 6891138"/>
              <a:gd name="connsiteX1454" fmla="*/ 2305422 w 3205467"/>
              <a:gd name="connsiteY1454" fmla="*/ 1274474 h 6891138"/>
              <a:gd name="connsiteX1455" fmla="*/ 2318042 w 3205467"/>
              <a:gd name="connsiteY1455" fmla="*/ 1298248 h 6891138"/>
              <a:gd name="connsiteX1456" fmla="*/ 1498930 w 3205467"/>
              <a:gd name="connsiteY1456" fmla="*/ 1293524 h 6891138"/>
              <a:gd name="connsiteX1457" fmla="*/ 1509017 w 3205467"/>
              <a:gd name="connsiteY1457" fmla="*/ 1303049 h 6891138"/>
              <a:gd name="connsiteX1458" fmla="*/ 1513218 w 3205467"/>
              <a:gd name="connsiteY1458" fmla="*/ 1293524 h 6891138"/>
              <a:gd name="connsiteX1459" fmla="*/ 1503131 w 3205467"/>
              <a:gd name="connsiteY1459" fmla="*/ 1283999 h 6891138"/>
              <a:gd name="connsiteX1460" fmla="*/ 1498930 w 3205467"/>
              <a:gd name="connsiteY1460" fmla="*/ 1293524 h 6891138"/>
              <a:gd name="connsiteX1461" fmla="*/ 1595609 w 3205467"/>
              <a:gd name="connsiteY1461" fmla="*/ 1295905 h 6891138"/>
              <a:gd name="connsiteX1462" fmla="*/ 1574654 w 3205467"/>
              <a:gd name="connsiteY1462" fmla="*/ 1307811 h 6891138"/>
              <a:gd name="connsiteX1463" fmla="*/ 1574416 w 3205467"/>
              <a:gd name="connsiteY1463" fmla="*/ 1329795 h 6891138"/>
              <a:gd name="connsiteX1464" fmla="*/ 1584655 w 3205467"/>
              <a:gd name="connsiteY1464" fmla="*/ 1322889 h 6891138"/>
              <a:gd name="connsiteX1465" fmla="*/ 1594599 w 3205467"/>
              <a:gd name="connsiteY1465" fmla="*/ 1312574 h 6891138"/>
              <a:gd name="connsiteX1466" fmla="*/ 1601743 w 3205467"/>
              <a:gd name="connsiteY1466" fmla="*/ 1328899 h 6891138"/>
              <a:gd name="connsiteX1467" fmla="*/ 1616402 w 3205467"/>
              <a:gd name="connsiteY1467" fmla="*/ 1348797 h 6891138"/>
              <a:gd name="connsiteX1468" fmla="*/ 1633861 w 3205467"/>
              <a:gd name="connsiteY1468" fmla="*/ 1352379 h 6891138"/>
              <a:gd name="connsiteX1469" fmla="*/ 1623584 w 3205467"/>
              <a:gd name="connsiteY1469" fmla="*/ 1333167 h 6891138"/>
              <a:gd name="connsiteX1470" fmla="*/ 1619050 w 3205467"/>
              <a:gd name="connsiteY1470" fmla="*/ 1298972 h 6891138"/>
              <a:gd name="connsiteX1471" fmla="*/ 1595609 w 3205467"/>
              <a:gd name="connsiteY1471" fmla="*/ 1295905 h 6891138"/>
              <a:gd name="connsiteX1472" fmla="*/ 2470480 w 3205467"/>
              <a:gd name="connsiteY1472" fmla="*/ 1287599 h 6891138"/>
              <a:gd name="connsiteX1473" fmla="*/ 2487149 w 3205467"/>
              <a:gd name="connsiteY1473" fmla="*/ 1304268 h 6891138"/>
              <a:gd name="connsiteX1474" fmla="*/ 2503818 w 3205467"/>
              <a:gd name="connsiteY1474" fmla="*/ 1317336 h 6891138"/>
              <a:gd name="connsiteX1475" fmla="*/ 2490750 w 3205467"/>
              <a:gd name="connsiteY1475" fmla="*/ 1300667 h 6891138"/>
              <a:gd name="connsiteX1476" fmla="*/ 2470480 w 3205467"/>
              <a:gd name="connsiteY1476" fmla="*/ 1287599 h 6891138"/>
              <a:gd name="connsiteX1477" fmla="*/ 453609 w 3205467"/>
              <a:gd name="connsiteY1477" fmla="*/ 1314955 h 6891138"/>
              <a:gd name="connsiteX1478" fmla="*/ 431244 w 3205467"/>
              <a:gd name="connsiteY1478" fmla="*/ 1365504 h 6891138"/>
              <a:gd name="connsiteX1479" fmla="*/ 456257 w 3205467"/>
              <a:gd name="connsiteY1479" fmla="*/ 1331024 h 6891138"/>
              <a:gd name="connsiteX1480" fmla="*/ 453609 w 3205467"/>
              <a:gd name="connsiteY1480" fmla="*/ 1314955 h 6891138"/>
              <a:gd name="connsiteX1481" fmla="*/ 493652 w 3205467"/>
              <a:gd name="connsiteY1481" fmla="*/ 1313212 h 6891138"/>
              <a:gd name="connsiteX1482" fmla="*/ 491909 w 3205467"/>
              <a:gd name="connsiteY1482" fmla="*/ 1327909 h 6891138"/>
              <a:gd name="connsiteX1483" fmla="*/ 502091 w 3205467"/>
              <a:gd name="connsiteY1483" fmla="*/ 1317746 h 6891138"/>
              <a:gd name="connsiteX1484" fmla="*/ 493652 w 3205467"/>
              <a:gd name="connsiteY1484" fmla="*/ 1313212 h 6891138"/>
              <a:gd name="connsiteX1485" fmla="*/ 884930 w 3205467"/>
              <a:gd name="connsiteY1485" fmla="*/ 1311354 h 6891138"/>
              <a:gd name="connsiteX1486" fmla="*/ 813130 w 3205467"/>
              <a:gd name="connsiteY1486" fmla="*/ 1409471 h 6891138"/>
              <a:gd name="connsiteX1487" fmla="*/ 813130 w 3205467"/>
              <a:gd name="connsiteY1487" fmla="*/ 1436875 h 6891138"/>
              <a:gd name="connsiteX1488" fmla="*/ 837562 w 3205467"/>
              <a:gd name="connsiteY1488" fmla="*/ 1446162 h 6891138"/>
              <a:gd name="connsiteX1489" fmla="*/ 916143 w 3205467"/>
              <a:gd name="connsiteY1489" fmla="*/ 1455525 h 6891138"/>
              <a:gd name="connsiteX1490" fmla="*/ 1408328 w 3205467"/>
              <a:gd name="connsiteY1490" fmla="*/ 1554766 h 6891138"/>
              <a:gd name="connsiteX1491" fmla="*/ 1792538 w 3205467"/>
              <a:gd name="connsiteY1491" fmla="*/ 1817056 h 6891138"/>
              <a:gd name="connsiteX1492" fmla="*/ 1969894 w 3205467"/>
              <a:gd name="connsiteY1492" fmla="*/ 1903705 h 6891138"/>
              <a:gd name="connsiteX1493" fmla="*/ 1974113 w 3205467"/>
              <a:gd name="connsiteY1493" fmla="*/ 1797120 h 6891138"/>
              <a:gd name="connsiteX1494" fmla="*/ 1964027 w 3205467"/>
              <a:gd name="connsiteY1494" fmla="*/ 1766202 h 6891138"/>
              <a:gd name="connsiteX1495" fmla="*/ 1924802 w 3205467"/>
              <a:gd name="connsiteY1495" fmla="*/ 1722149 h 6891138"/>
              <a:gd name="connsiteX1496" fmla="*/ 1847679 w 3205467"/>
              <a:gd name="connsiteY1496" fmla="*/ 1657855 h 6891138"/>
              <a:gd name="connsiteX1497" fmla="*/ 1427769 w 3205467"/>
              <a:gd name="connsiteY1497" fmla="*/ 1382287 h 6891138"/>
              <a:gd name="connsiteX1498" fmla="*/ 1065543 w 3205467"/>
              <a:gd name="connsiteY1498" fmla="*/ 1313212 h 6891138"/>
              <a:gd name="connsiteX1499" fmla="*/ 884930 w 3205467"/>
              <a:gd name="connsiteY1499" fmla="*/ 1311354 h 6891138"/>
              <a:gd name="connsiteX1500" fmla="*/ 1348159 w 3205467"/>
              <a:gd name="connsiteY1500" fmla="*/ 1307849 h 6891138"/>
              <a:gd name="connsiteX1501" fmla="*/ 1503693 w 3205467"/>
              <a:gd name="connsiteY1501" fmla="*/ 1364675 h 6891138"/>
              <a:gd name="connsiteX1502" fmla="*/ 1522743 w 3205467"/>
              <a:gd name="connsiteY1502" fmla="*/ 1371162 h 6891138"/>
              <a:gd name="connsiteX1503" fmla="*/ 1505645 w 3205467"/>
              <a:gd name="connsiteY1503" fmla="*/ 1360208 h 6891138"/>
              <a:gd name="connsiteX1504" fmla="*/ 1348035 w 3205467"/>
              <a:gd name="connsiteY1504" fmla="*/ 1303049 h 6891138"/>
              <a:gd name="connsiteX1505" fmla="*/ 1348159 w 3205467"/>
              <a:gd name="connsiteY1505" fmla="*/ 1307849 h 6891138"/>
              <a:gd name="connsiteX1506" fmla="*/ 1636814 w 3205467"/>
              <a:gd name="connsiteY1506" fmla="*/ 1312945 h 6891138"/>
              <a:gd name="connsiteX1507" fmla="*/ 1661255 w 3205467"/>
              <a:gd name="connsiteY1507" fmla="*/ 1335034 h 6891138"/>
              <a:gd name="connsiteX1508" fmla="*/ 1657340 w 3205467"/>
              <a:gd name="connsiteY1508" fmla="*/ 1313612 h 6891138"/>
              <a:gd name="connsiteX1509" fmla="*/ 1643501 w 3205467"/>
              <a:gd name="connsiteY1509" fmla="*/ 1302125 h 6891138"/>
              <a:gd name="connsiteX1510" fmla="*/ 1636814 w 3205467"/>
              <a:gd name="connsiteY1510" fmla="*/ 1312945 h 6891138"/>
              <a:gd name="connsiteX1511" fmla="*/ 2599068 w 3205467"/>
              <a:gd name="connsiteY1511" fmla="*/ 1312574 h 6891138"/>
              <a:gd name="connsiteX1512" fmla="*/ 2603268 w 3205467"/>
              <a:gd name="connsiteY1512" fmla="*/ 1322099 h 6891138"/>
              <a:gd name="connsiteX1513" fmla="*/ 2613355 w 3205467"/>
              <a:gd name="connsiteY1513" fmla="*/ 1312574 h 6891138"/>
              <a:gd name="connsiteX1514" fmla="*/ 2609155 w 3205467"/>
              <a:gd name="connsiteY1514" fmla="*/ 1303049 h 6891138"/>
              <a:gd name="connsiteX1515" fmla="*/ 2599068 w 3205467"/>
              <a:gd name="connsiteY1515" fmla="*/ 1312574 h 6891138"/>
              <a:gd name="connsiteX1516" fmla="*/ 2298992 w 3205467"/>
              <a:gd name="connsiteY1516" fmla="*/ 1336348 h 6891138"/>
              <a:gd name="connsiteX1517" fmla="*/ 2325996 w 3205467"/>
              <a:gd name="connsiteY1517" fmla="*/ 1355455 h 6891138"/>
              <a:gd name="connsiteX1518" fmla="*/ 2286372 w 3205467"/>
              <a:gd name="connsiteY1518" fmla="*/ 1312574 h 6891138"/>
              <a:gd name="connsiteX1519" fmla="*/ 2298992 w 3205467"/>
              <a:gd name="connsiteY1519" fmla="*/ 1336348 h 6891138"/>
              <a:gd name="connsiteX1520" fmla="*/ 2500484 w 3205467"/>
              <a:gd name="connsiteY1520" fmla="*/ 1365523 h 6891138"/>
              <a:gd name="connsiteX1521" fmla="*/ 2713377 w 3205467"/>
              <a:gd name="connsiteY1521" fmla="*/ 1624708 h 6891138"/>
              <a:gd name="connsiteX1522" fmla="*/ 2745086 w 3205467"/>
              <a:gd name="connsiteY1522" fmla="*/ 1660274 h 6891138"/>
              <a:gd name="connsiteX1523" fmla="*/ 2738923 w 3205467"/>
              <a:gd name="connsiteY1523" fmla="*/ 1643882 h 6891138"/>
              <a:gd name="connsiteX1524" fmla="*/ 2738600 w 3205467"/>
              <a:gd name="connsiteY1524" fmla="*/ 1623012 h 6891138"/>
              <a:gd name="connsiteX1525" fmla="*/ 2648207 w 3205467"/>
              <a:gd name="connsiteY1525" fmla="*/ 1493549 h 6891138"/>
              <a:gd name="connsiteX1526" fmla="*/ 2596591 w 3205467"/>
              <a:gd name="connsiteY1526" fmla="*/ 1440685 h 6891138"/>
              <a:gd name="connsiteX1527" fmla="*/ 2603830 w 3205467"/>
              <a:gd name="connsiteY1527" fmla="*/ 1459373 h 6891138"/>
              <a:gd name="connsiteX1528" fmla="*/ 2526678 w 3205467"/>
              <a:gd name="connsiteY1528" fmla="*/ 1388412 h 6891138"/>
              <a:gd name="connsiteX1529" fmla="*/ 2500484 w 3205467"/>
              <a:gd name="connsiteY1529" fmla="*/ 1365523 h 6891138"/>
              <a:gd name="connsiteX1530" fmla="*/ 2846718 w 3205467"/>
              <a:gd name="connsiteY1530" fmla="*/ 1322099 h 6891138"/>
              <a:gd name="connsiteX1531" fmla="*/ 2856805 w 3205467"/>
              <a:gd name="connsiteY1531" fmla="*/ 1331624 h 6891138"/>
              <a:gd name="connsiteX1532" fmla="*/ 2861005 w 3205467"/>
              <a:gd name="connsiteY1532" fmla="*/ 1322099 h 6891138"/>
              <a:gd name="connsiteX1533" fmla="*/ 2850918 w 3205467"/>
              <a:gd name="connsiteY1533" fmla="*/ 1312574 h 6891138"/>
              <a:gd name="connsiteX1534" fmla="*/ 2846718 w 3205467"/>
              <a:gd name="connsiteY1534" fmla="*/ 1322099 h 6891138"/>
              <a:gd name="connsiteX1535" fmla="*/ 1300725 w 3205467"/>
              <a:gd name="connsiteY1535" fmla="*/ 1327090 h 6891138"/>
              <a:gd name="connsiteX1536" fmla="*/ 1371733 w 3205467"/>
              <a:gd name="connsiteY1536" fmla="*/ 1350378 h 6891138"/>
              <a:gd name="connsiteX1537" fmla="*/ 1482633 w 3205467"/>
              <a:gd name="connsiteY1537" fmla="*/ 1387907 h 6891138"/>
              <a:gd name="connsiteX1538" fmla="*/ 1527505 w 3205467"/>
              <a:gd name="connsiteY1538" fmla="*/ 1402194 h 6891138"/>
              <a:gd name="connsiteX1539" fmla="*/ 1367352 w 3205467"/>
              <a:gd name="connsiteY1539" fmla="*/ 1336843 h 6891138"/>
              <a:gd name="connsiteX1540" fmla="*/ 1300725 w 3205467"/>
              <a:gd name="connsiteY1540" fmla="*/ 1327090 h 6891138"/>
              <a:gd name="connsiteX1541" fmla="*/ 2275218 w 3205467"/>
              <a:gd name="connsiteY1541" fmla="*/ 1360199 h 6891138"/>
              <a:gd name="connsiteX1542" fmla="*/ 2315699 w 3205467"/>
              <a:gd name="connsiteY1542" fmla="*/ 1398299 h 6891138"/>
              <a:gd name="connsiteX1543" fmla="*/ 2288362 w 3205467"/>
              <a:gd name="connsiteY1543" fmla="*/ 1360199 h 6891138"/>
              <a:gd name="connsiteX1544" fmla="*/ 2247881 w 3205467"/>
              <a:gd name="connsiteY1544" fmla="*/ 1322099 h 6891138"/>
              <a:gd name="connsiteX1545" fmla="*/ 2275218 w 3205467"/>
              <a:gd name="connsiteY1545" fmla="*/ 1360199 h 6891138"/>
              <a:gd name="connsiteX1546" fmla="*/ 2732418 w 3205467"/>
              <a:gd name="connsiteY1546" fmla="*/ 1393536 h 6891138"/>
              <a:gd name="connsiteX1547" fmla="*/ 2801407 w 3205467"/>
              <a:gd name="connsiteY1547" fmla="*/ 1568777 h 6891138"/>
              <a:gd name="connsiteX1548" fmla="*/ 2797292 w 3205467"/>
              <a:gd name="connsiteY1548" fmla="*/ 1620184 h 6891138"/>
              <a:gd name="connsiteX1549" fmla="*/ 2810856 w 3205467"/>
              <a:gd name="connsiteY1549" fmla="*/ 1602115 h 6891138"/>
              <a:gd name="connsiteX1550" fmla="*/ 2820248 w 3205467"/>
              <a:gd name="connsiteY1550" fmla="*/ 1538307 h 6891138"/>
              <a:gd name="connsiteX1551" fmla="*/ 2816086 w 3205467"/>
              <a:gd name="connsiteY1551" fmla="*/ 1492587 h 6891138"/>
              <a:gd name="connsiteX1552" fmla="*/ 2772204 w 3205467"/>
              <a:gd name="connsiteY1552" fmla="*/ 1428369 h 6891138"/>
              <a:gd name="connsiteX1553" fmla="*/ 2703109 w 3205467"/>
              <a:gd name="connsiteY1553" fmla="*/ 1340749 h 6891138"/>
              <a:gd name="connsiteX1554" fmla="*/ 2732418 w 3205467"/>
              <a:gd name="connsiteY1554" fmla="*/ 1393536 h 6891138"/>
              <a:gd name="connsiteX1555" fmla="*/ 589740 w 3205467"/>
              <a:gd name="connsiteY1555" fmla="*/ 1342206 h 6891138"/>
              <a:gd name="connsiteX1556" fmla="*/ 403555 w 3205467"/>
              <a:gd name="connsiteY1556" fmla="*/ 1432417 h 6891138"/>
              <a:gd name="connsiteX1557" fmla="*/ 436921 w 3205467"/>
              <a:gd name="connsiteY1557" fmla="*/ 1424388 h 6891138"/>
              <a:gd name="connsiteX1558" fmla="*/ 615486 w 3205467"/>
              <a:gd name="connsiteY1558" fmla="*/ 1354960 h 6891138"/>
              <a:gd name="connsiteX1559" fmla="*/ 689305 w 3205467"/>
              <a:gd name="connsiteY1559" fmla="*/ 1339920 h 6891138"/>
              <a:gd name="connsiteX1560" fmla="*/ 589740 w 3205467"/>
              <a:gd name="connsiteY1560" fmla="*/ 1342206 h 6891138"/>
              <a:gd name="connsiteX1561" fmla="*/ 996563 w 3205467"/>
              <a:gd name="connsiteY1561" fmla="*/ 1341730 h 6891138"/>
              <a:gd name="connsiteX1562" fmla="*/ 1844631 w 3205467"/>
              <a:gd name="connsiteY1562" fmla="*/ 1711109 h 6891138"/>
              <a:gd name="connsiteX1563" fmla="*/ 1937080 w 3205467"/>
              <a:gd name="connsiteY1563" fmla="*/ 1805207 h 6891138"/>
              <a:gd name="connsiteX1564" fmla="*/ 1937080 w 3205467"/>
              <a:gd name="connsiteY1564" fmla="*/ 1837973 h 6891138"/>
              <a:gd name="connsiteX1565" fmla="*/ 1925812 w 3205467"/>
              <a:gd name="connsiteY1565" fmla="*/ 1882007 h 6891138"/>
              <a:gd name="connsiteX1566" fmla="*/ 1940566 w 3205467"/>
              <a:gd name="connsiteY1566" fmla="*/ 1897533 h 6891138"/>
              <a:gd name="connsiteX1567" fmla="*/ 1962055 w 3205467"/>
              <a:gd name="connsiteY1567" fmla="*/ 1823390 h 6891138"/>
              <a:gd name="connsiteX1568" fmla="*/ 1690049 w 3205467"/>
              <a:gd name="connsiteY1568" fmla="*/ 1554880 h 6891138"/>
              <a:gd name="connsiteX1569" fmla="*/ 977113 w 3205467"/>
              <a:gd name="connsiteY1569" fmla="*/ 1333005 h 6891138"/>
              <a:gd name="connsiteX1570" fmla="*/ 894093 w 3205467"/>
              <a:gd name="connsiteY1570" fmla="*/ 1334376 h 6891138"/>
              <a:gd name="connsiteX1571" fmla="*/ 996563 w 3205467"/>
              <a:gd name="connsiteY1571" fmla="*/ 1341730 h 6891138"/>
              <a:gd name="connsiteX1572" fmla="*/ 1679905 w 3205467"/>
              <a:gd name="connsiteY1572" fmla="*/ 1345911 h 6891138"/>
              <a:gd name="connsiteX1573" fmla="*/ 1690145 w 3205467"/>
              <a:gd name="connsiteY1573" fmla="*/ 1358370 h 6891138"/>
              <a:gd name="connsiteX1574" fmla="*/ 1700384 w 3205467"/>
              <a:gd name="connsiteY1574" fmla="*/ 1345911 h 6891138"/>
              <a:gd name="connsiteX1575" fmla="*/ 1690145 w 3205467"/>
              <a:gd name="connsiteY1575" fmla="*/ 1333452 h 6891138"/>
              <a:gd name="connsiteX1576" fmla="*/ 1679905 w 3205467"/>
              <a:gd name="connsiteY1576" fmla="*/ 1345911 h 6891138"/>
              <a:gd name="connsiteX1577" fmla="*/ 851983 w 3205467"/>
              <a:gd name="connsiteY1577" fmla="*/ 1354531 h 6891138"/>
              <a:gd name="connsiteX1578" fmla="*/ 840515 w 3205467"/>
              <a:gd name="connsiteY1578" fmla="*/ 1426874 h 6891138"/>
              <a:gd name="connsiteX1579" fmla="*/ 851230 w 3205467"/>
              <a:gd name="connsiteY1579" fmla="*/ 1413872 h 6891138"/>
              <a:gd name="connsiteX1580" fmla="*/ 870195 w 3205467"/>
              <a:gd name="connsiteY1580" fmla="*/ 1376753 h 6891138"/>
              <a:gd name="connsiteX1581" fmla="*/ 889159 w 3205467"/>
              <a:gd name="connsiteY1581" fmla="*/ 1352645 h 6891138"/>
              <a:gd name="connsiteX1582" fmla="*/ 875652 w 3205467"/>
              <a:gd name="connsiteY1582" fmla="*/ 1347464 h 6891138"/>
              <a:gd name="connsiteX1583" fmla="*/ 851983 w 3205467"/>
              <a:gd name="connsiteY1583" fmla="*/ 1354531 h 6891138"/>
              <a:gd name="connsiteX1584" fmla="*/ 2451430 w 3205467"/>
              <a:gd name="connsiteY1584" fmla="*/ 1364961 h 6891138"/>
              <a:gd name="connsiteX1585" fmla="*/ 2478567 w 3205467"/>
              <a:gd name="connsiteY1585" fmla="*/ 1388774 h 6891138"/>
              <a:gd name="connsiteX1586" fmla="*/ 2460955 w 3205467"/>
              <a:gd name="connsiteY1586" fmla="*/ 1364961 h 6891138"/>
              <a:gd name="connsiteX1587" fmla="*/ 2433819 w 3205467"/>
              <a:gd name="connsiteY1587" fmla="*/ 1341149 h 6891138"/>
              <a:gd name="connsiteX1588" fmla="*/ 2451430 w 3205467"/>
              <a:gd name="connsiteY1588" fmla="*/ 1364961 h 6891138"/>
              <a:gd name="connsiteX1589" fmla="*/ 1643986 w 3205467"/>
              <a:gd name="connsiteY1589" fmla="*/ 1361989 h 6891138"/>
              <a:gd name="connsiteX1590" fmla="*/ 1670380 w 3205467"/>
              <a:gd name="connsiteY1590" fmla="*/ 1365752 h 6891138"/>
              <a:gd name="connsiteX1591" fmla="*/ 1655302 w 3205467"/>
              <a:gd name="connsiteY1591" fmla="*/ 1350674 h 6891138"/>
              <a:gd name="connsiteX1592" fmla="*/ 1643986 w 3205467"/>
              <a:gd name="connsiteY1592" fmla="*/ 1361989 h 6891138"/>
              <a:gd name="connsiteX1593" fmla="*/ 1718005 w 3205467"/>
              <a:gd name="connsiteY1593" fmla="*/ 1364961 h 6891138"/>
              <a:gd name="connsiteX1594" fmla="*/ 1727530 w 3205467"/>
              <a:gd name="connsiteY1594" fmla="*/ 1379249 h 6891138"/>
              <a:gd name="connsiteX1595" fmla="*/ 1737055 w 3205467"/>
              <a:gd name="connsiteY1595" fmla="*/ 1364961 h 6891138"/>
              <a:gd name="connsiteX1596" fmla="*/ 1727530 w 3205467"/>
              <a:gd name="connsiteY1596" fmla="*/ 1350674 h 6891138"/>
              <a:gd name="connsiteX1597" fmla="*/ 1718005 w 3205467"/>
              <a:gd name="connsiteY1597" fmla="*/ 1364961 h 6891138"/>
              <a:gd name="connsiteX1598" fmla="*/ 1686516 w 3205467"/>
              <a:gd name="connsiteY1598" fmla="*/ 1375810 h 6891138"/>
              <a:gd name="connsiteX1599" fmla="*/ 1699517 w 3205467"/>
              <a:gd name="connsiteY1599" fmla="*/ 1398299 h 6891138"/>
              <a:gd name="connsiteX1600" fmla="*/ 1708480 w 3205467"/>
              <a:gd name="connsiteY1600" fmla="*/ 1384011 h 6891138"/>
              <a:gd name="connsiteX1601" fmla="*/ 1686516 w 3205467"/>
              <a:gd name="connsiteY1601" fmla="*/ 1375810 h 6891138"/>
              <a:gd name="connsiteX1602" fmla="*/ 2665743 w 3205467"/>
              <a:gd name="connsiteY1602" fmla="*/ 1379249 h 6891138"/>
              <a:gd name="connsiteX1603" fmla="*/ 2669943 w 3205467"/>
              <a:gd name="connsiteY1603" fmla="*/ 1388774 h 6891138"/>
              <a:gd name="connsiteX1604" fmla="*/ 2680030 w 3205467"/>
              <a:gd name="connsiteY1604" fmla="*/ 1379249 h 6891138"/>
              <a:gd name="connsiteX1605" fmla="*/ 2675830 w 3205467"/>
              <a:gd name="connsiteY1605" fmla="*/ 1369724 h 6891138"/>
              <a:gd name="connsiteX1606" fmla="*/ 2665743 w 3205467"/>
              <a:gd name="connsiteY1606" fmla="*/ 1379249 h 6891138"/>
              <a:gd name="connsiteX1607" fmla="*/ 1051255 w 3205467"/>
              <a:gd name="connsiteY1607" fmla="*/ 1388774 h 6891138"/>
              <a:gd name="connsiteX1608" fmla="*/ 1061342 w 3205467"/>
              <a:gd name="connsiteY1608" fmla="*/ 1398299 h 6891138"/>
              <a:gd name="connsiteX1609" fmla="*/ 1065543 w 3205467"/>
              <a:gd name="connsiteY1609" fmla="*/ 1388774 h 6891138"/>
              <a:gd name="connsiteX1610" fmla="*/ 1055456 w 3205467"/>
              <a:gd name="connsiteY1610" fmla="*/ 1379249 h 6891138"/>
              <a:gd name="connsiteX1611" fmla="*/ 1051255 w 3205467"/>
              <a:gd name="connsiteY1611" fmla="*/ 1388774 h 6891138"/>
              <a:gd name="connsiteX1612" fmla="*/ 2413330 w 3205467"/>
              <a:gd name="connsiteY1612" fmla="*/ 1382849 h 6891138"/>
              <a:gd name="connsiteX1613" fmla="*/ 2429999 w 3205467"/>
              <a:gd name="connsiteY1613" fmla="*/ 1399518 h 6891138"/>
              <a:gd name="connsiteX1614" fmla="*/ 2446668 w 3205467"/>
              <a:gd name="connsiteY1614" fmla="*/ 1412586 h 6891138"/>
              <a:gd name="connsiteX1615" fmla="*/ 2433600 w 3205467"/>
              <a:gd name="connsiteY1615" fmla="*/ 1395917 h 6891138"/>
              <a:gd name="connsiteX1616" fmla="*/ 2413330 w 3205467"/>
              <a:gd name="connsiteY1616" fmla="*/ 1382849 h 6891138"/>
              <a:gd name="connsiteX1617" fmla="*/ 2803855 w 3205467"/>
              <a:gd name="connsiteY1617" fmla="*/ 1387650 h 6891138"/>
              <a:gd name="connsiteX1618" fmla="*/ 2813380 w 3205467"/>
              <a:gd name="connsiteY1618" fmla="*/ 1403061 h 6891138"/>
              <a:gd name="connsiteX1619" fmla="*/ 2822905 w 3205467"/>
              <a:gd name="connsiteY1619" fmla="*/ 1399423 h 6891138"/>
              <a:gd name="connsiteX1620" fmla="*/ 2813380 w 3205467"/>
              <a:gd name="connsiteY1620" fmla="*/ 1384011 h 6891138"/>
              <a:gd name="connsiteX1621" fmla="*/ 2803855 w 3205467"/>
              <a:gd name="connsiteY1621" fmla="*/ 1387650 h 6891138"/>
              <a:gd name="connsiteX1622" fmla="*/ 1098880 w 3205467"/>
              <a:gd name="connsiteY1622" fmla="*/ 1398299 h 6891138"/>
              <a:gd name="connsiteX1623" fmla="*/ 1108405 w 3205467"/>
              <a:gd name="connsiteY1623" fmla="*/ 1407824 h 6891138"/>
              <a:gd name="connsiteX1624" fmla="*/ 1117930 w 3205467"/>
              <a:gd name="connsiteY1624" fmla="*/ 1398299 h 6891138"/>
              <a:gd name="connsiteX1625" fmla="*/ 1108405 w 3205467"/>
              <a:gd name="connsiteY1625" fmla="*/ 1388774 h 6891138"/>
              <a:gd name="connsiteX1626" fmla="*/ 1098880 w 3205467"/>
              <a:gd name="connsiteY1626" fmla="*/ 1398299 h 6891138"/>
              <a:gd name="connsiteX1627" fmla="*/ 1152058 w 3205467"/>
              <a:gd name="connsiteY1627" fmla="*/ 1397022 h 6891138"/>
              <a:gd name="connsiteX1628" fmla="*/ 1150315 w 3205467"/>
              <a:gd name="connsiteY1628" fmla="*/ 1414805 h 6891138"/>
              <a:gd name="connsiteX1629" fmla="*/ 1163526 w 3205467"/>
              <a:gd name="connsiteY1629" fmla="*/ 1396984 h 6891138"/>
              <a:gd name="connsiteX1630" fmla="*/ 1159516 w 3205467"/>
              <a:gd name="connsiteY1630" fmla="*/ 1384954 h 6891138"/>
              <a:gd name="connsiteX1631" fmla="*/ 1152058 w 3205467"/>
              <a:gd name="connsiteY1631" fmla="*/ 1397022 h 6891138"/>
              <a:gd name="connsiteX1632" fmla="*/ 1723777 w 3205467"/>
              <a:gd name="connsiteY1632" fmla="*/ 1403861 h 6891138"/>
              <a:gd name="connsiteX1633" fmla="*/ 1729311 w 3205467"/>
              <a:gd name="connsiteY1633" fmla="*/ 1415167 h 6891138"/>
              <a:gd name="connsiteX1634" fmla="*/ 1738865 w 3205467"/>
              <a:gd name="connsiteY1634" fmla="*/ 1388774 h 6891138"/>
              <a:gd name="connsiteX1635" fmla="*/ 1723777 w 3205467"/>
              <a:gd name="connsiteY1635" fmla="*/ 1403861 h 6891138"/>
              <a:gd name="connsiteX1636" fmla="*/ 1194130 w 3205467"/>
              <a:gd name="connsiteY1636" fmla="*/ 1407262 h 6891138"/>
              <a:gd name="connsiteX1637" fmla="*/ 1203655 w 3205467"/>
              <a:gd name="connsiteY1637" fmla="*/ 1422111 h 6891138"/>
              <a:gd name="connsiteX1638" fmla="*/ 1213180 w 3205467"/>
              <a:gd name="connsiteY1638" fmla="*/ 1413148 h 6891138"/>
              <a:gd name="connsiteX1639" fmla="*/ 1203655 w 3205467"/>
              <a:gd name="connsiteY1639" fmla="*/ 1398299 h 6891138"/>
              <a:gd name="connsiteX1640" fmla="*/ 1194130 w 3205467"/>
              <a:gd name="connsiteY1640" fmla="*/ 1407262 h 6891138"/>
              <a:gd name="connsiteX1641" fmla="*/ 932193 w 3205467"/>
              <a:gd name="connsiteY1641" fmla="*/ 1417349 h 6891138"/>
              <a:gd name="connsiteX1642" fmla="*/ 942280 w 3205467"/>
              <a:gd name="connsiteY1642" fmla="*/ 1426874 h 6891138"/>
              <a:gd name="connsiteX1643" fmla="*/ 946480 w 3205467"/>
              <a:gd name="connsiteY1643" fmla="*/ 1417349 h 6891138"/>
              <a:gd name="connsiteX1644" fmla="*/ 936393 w 3205467"/>
              <a:gd name="connsiteY1644" fmla="*/ 1407824 h 6891138"/>
              <a:gd name="connsiteX1645" fmla="*/ 932193 w 3205467"/>
              <a:gd name="connsiteY1645" fmla="*/ 1417349 h 6891138"/>
              <a:gd name="connsiteX1646" fmla="*/ 975055 w 3205467"/>
              <a:gd name="connsiteY1646" fmla="*/ 1417349 h 6891138"/>
              <a:gd name="connsiteX1647" fmla="*/ 984580 w 3205467"/>
              <a:gd name="connsiteY1647" fmla="*/ 1426874 h 6891138"/>
              <a:gd name="connsiteX1648" fmla="*/ 994105 w 3205467"/>
              <a:gd name="connsiteY1648" fmla="*/ 1417349 h 6891138"/>
              <a:gd name="connsiteX1649" fmla="*/ 984580 w 3205467"/>
              <a:gd name="connsiteY1649" fmla="*/ 1407824 h 6891138"/>
              <a:gd name="connsiteX1650" fmla="*/ 975055 w 3205467"/>
              <a:gd name="connsiteY1650" fmla="*/ 1417349 h 6891138"/>
              <a:gd name="connsiteX1651" fmla="*/ 1022680 w 3205467"/>
              <a:gd name="connsiteY1651" fmla="*/ 1417911 h 6891138"/>
              <a:gd name="connsiteX1652" fmla="*/ 1032205 w 3205467"/>
              <a:gd name="connsiteY1652" fmla="*/ 1422111 h 6891138"/>
              <a:gd name="connsiteX1653" fmla="*/ 1041730 w 3205467"/>
              <a:gd name="connsiteY1653" fmla="*/ 1412024 h 6891138"/>
              <a:gd name="connsiteX1654" fmla="*/ 1032205 w 3205467"/>
              <a:gd name="connsiteY1654" fmla="*/ 1407824 h 6891138"/>
              <a:gd name="connsiteX1655" fmla="*/ 1022680 w 3205467"/>
              <a:gd name="connsiteY1655" fmla="*/ 1417911 h 6891138"/>
              <a:gd name="connsiteX1656" fmla="*/ 1243184 w 3205467"/>
              <a:gd name="connsiteY1656" fmla="*/ 1416872 h 6891138"/>
              <a:gd name="connsiteX1657" fmla="*/ 1253900 w 3205467"/>
              <a:gd name="connsiteY1657" fmla="*/ 1427588 h 6891138"/>
              <a:gd name="connsiteX1658" fmla="*/ 1250804 w 3205467"/>
              <a:gd name="connsiteY1658" fmla="*/ 1409252 h 6891138"/>
              <a:gd name="connsiteX1659" fmla="*/ 1243184 w 3205467"/>
              <a:gd name="connsiteY1659" fmla="*/ 1416872 h 6891138"/>
              <a:gd name="connsiteX1660" fmla="*/ 1765630 w 3205467"/>
              <a:gd name="connsiteY1660" fmla="*/ 1422673 h 6891138"/>
              <a:gd name="connsiteX1661" fmla="*/ 1775155 w 3205467"/>
              <a:gd name="connsiteY1661" fmla="*/ 1431636 h 6891138"/>
              <a:gd name="connsiteX1662" fmla="*/ 1784680 w 3205467"/>
              <a:gd name="connsiteY1662" fmla="*/ 1416787 h 6891138"/>
              <a:gd name="connsiteX1663" fmla="*/ 1775155 w 3205467"/>
              <a:gd name="connsiteY1663" fmla="*/ 1407824 h 6891138"/>
              <a:gd name="connsiteX1664" fmla="*/ 1765630 w 3205467"/>
              <a:gd name="connsiteY1664" fmla="*/ 1422673 h 6891138"/>
              <a:gd name="connsiteX1665" fmla="*/ 2641930 w 3205467"/>
              <a:gd name="connsiteY1665" fmla="*/ 1417349 h 6891138"/>
              <a:gd name="connsiteX1666" fmla="*/ 2652017 w 3205467"/>
              <a:gd name="connsiteY1666" fmla="*/ 1426874 h 6891138"/>
              <a:gd name="connsiteX1667" fmla="*/ 2656218 w 3205467"/>
              <a:gd name="connsiteY1667" fmla="*/ 1417349 h 6891138"/>
              <a:gd name="connsiteX1668" fmla="*/ 2646131 w 3205467"/>
              <a:gd name="connsiteY1668" fmla="*/ 1407824 h 6891138"/>
              <a:gd name="connsiteX1669" fmla="*/ 2641930 w 3205467"/>
              <a:gd name="connsiteY1669" fmla="*/ 1417349 h 6891138"/>
              <a:gd name="connsiteX1670" fmla="*/ 2699080 w 3205467"/>
              <a:gd name="connsiteY1670" fmla="*/ 1417349 h 6891138"/>
              <a:gd name="connsiteX1671" fmla="*/ 2709167 w 3205467"/>
              <a:gd name="connsiteY1671" fmla="*/ 1426874 h 6891138"/>
              <a:gd name="connsiteX1672" fmla="*/ 2713368 w 3205467"/>
              <a:gd name="connsiteY1672" fmla="*/ 1417349 h 6891138"/>
              <a:gd name="connsiteX1673" fmla="*/ 2703281 w 3205467"/>
              <a:gd name="connsiteY1673" fmla="*/ 1407824 h 6891138"/>
              <a:gd name="connsiteX1674" fmla="*/ 2699080 w 3205467"/>
              <a:gd name="connsiteY1674" fmla="*/ 1417349 h 6891138"/>
              <a:gd name="connsiteX1675" fmla="*/ 1070305 w 3205467"/>
              <a:gd name="connsiteY1675" fmla="*/ 1426874 h 6891138"/>
              <a:gd name="connsiteX1676" fmla="*/ 1079830 w 3205467"/>
              <a:gd name="connsiteY1676" fmla="*/ 1436399 h 6891138"/>
              <a:gd name="connsiteX1677" fmla="*/ 1089355 w 3205467"/>
              <a:gd name="connsiteY1677" fmla="*/ 1426874 h 6891138"/>
              <a:gd name="connsiteX1678" fmla="*/ 1079830 w 3205467"/>
              <a:gd name="connsiteY1678" fmla="*/ 1417349 h 6891138"/>
              <a:gd name="connsiteX1679" fmla="*/ 1070305 w 3205467"/>
              <a:gd name="connsiteY1679" fmla="*/ 1426874 h 6891138"/>
              <a:gd name="connsiteX1680" fmla="*/ 1123102 w 3205467"/>
              <a:gd name="connsiteY1680" fmla="*/ 1426216 h 6891138"/>
              <a:gd name="connsiteX1681" fmla="*/ 1127303 w 3205467"/>
              <a:gd name="connsiteY1681" fmla="*/ 1441066 h 6891138"/>
              <a:gd name="connsiteX1682" fmla="*/ 1136980 w 3205467"/>
              <a:gd name="connsiteY1682" fmla="*/ 1432198 h 6891138"/>
              <a:gd name="connsiteX1683" fmla="*/ 1123102 w 3205467"/>
              <a:gd name="connsiteY1683" fmla="*/ 1426216 h 6891138"/>
              <a:gd name="connsiteX1684" fmla="*/ 1298905 w 3205467"/>
              <a:gd name="connsiteY1684" fmla="*/ 1431636 h 6891138"/>
              <a:gd name="connsiteX1685" fmla="*/ 1309145 w 3205467"/>
              <a:gd name="connsiteY1685" fmla="*/ 1444095 h 6891138"/>
              <a:gd name="connsiteX1686" fmla="*/ 1319384 w 3205467"/>
              <a:gd name="connsiteY1686" fmla="*/ 1431636 h 6891138"/>
              <a:gd name="connsiteX1687" fmla="*/ 1309145 w 3205467"/>
              <a:gd name="connsiteY1687" fmla="*/ 1419177 h 6891138"/>
              <a:gd name="connsiteX1688" fmla="*/ 1298905 w 3205467"/>
              <a:gd name="connsiteY1688" fmla="*/ 1431636 h 6891138"/>
              <a:gd name="connsiteX1689" fmla="*/ 1165555 w 3205467"/>
              <a:gd name="connsiteY1689" fmla="*/ 1436399 h 6891138"/>
              <a:gd name="connsiteX1690" fmla="*/ 1175080 w 3205467"/>
              <a:gd name="connsiteY1690" fmla="*/ 1445924 h 6891138"/>
              <a:gd name="connsiteX1691" fmla="*/ 1184605 w 3205467"/>
              <a:gd name="connsiteY1691" fmla="*/ 1436399 h 6891138"/>
              <a:gd name="connsiteX1692" fmla="*/ 1175080 w 3205467"/>
              <a:gd name="connsiteY1692" fmla="*/ 1426874 h 6891138"/>
              <a:gd name="connsiteX1693" fmla="*/ 1165555 w 3205467"/>
              <a:gd name="connsiteY1693" fmla="*/ 1436399 h 6891138"/>
              <a:gd name="connsiteX1694" fmla="*/ 1218867 w 3205467"/>
              <a:gd name="connsiteY1694" fmla="*/ 1434913 h 6891138"/>
              <a:gd name="connsiteX1695" fmla="*/ 1223182 w 3205467"/>
              <a:gd name="connsiteY1695" fmla="*/ 1450981 h 6891138"/>
              <a:gd name="connsiteX1696" fmla="*/ 1235050 w 3205467"/>
              <a:gd name="connsiteY1696" fmla="*/ 1435408 h 6891138"/>
              <a:gd name="connsiteX1697" fmla="*/ 1218867 w 3205467"/>
              <a:gd name="connsiteY1697" fmla="*/ 1434913 h 6891138"/>
              <a:gd name="connsiteX1698" fmla="*/ 1346530 w 3205467"/>
              <a:gd name="connsiteY1698" fmla="*/ 1440866 h 6891138"/>
              <a:gd name="connsiteX1699" fmla="*/ 1332243 w 3205467"/>
              <a:gd name="connsiteY1699" fmla="*/ 1449372 h 6891138"/>
              <a:gd name="connsiteX1700" fmla="*/ 1317955 w 3205467"/>
              <a:gd name="connsiteY1700" fmla="*/ 1459192 h 6891138"/>
              <a:gd name="connsiteX1701" fmla="*/ 1351550 w 3205467"/>
              <a:gd name="connsiteY1701" fmla="*/ 1459173 h 6891138"/>
              <a:gd name="connsiteX1702" fmla="*/ 1369695 w 3205467"/>
              <a:gd name="connsiteY1702" fmla="*/ 1435360 h 6891138"/>
              <a:gd name="connsiteX1703" fmla="*/ 1346530 w 3205467"/>
              <a:gd name="connsiteY1703" fmla="*/ 1440866 h 6891138"/>
              <a:gd name="connsiteX1704" fmla="*/ 2403805 w 3205467"/>
              <a:gd name="connsiteY1704" fmla="*/ 1430617 h 6891138"/>
              <a:gd name="connsiteX1705" fmla="*/ 2418588 w 3205467"/>
              <a:gd name="connsiteY1705" fmla="*/ 1440037 h 6891138"/>
              <a:gd name="connsiteX1706" fmla="*/ 2427551 w 3205467"/>
              <a:gd name="connsiteY1706" fmla="*/ 1436294 h 6891138"/>
              <a:gd name="connsiteX1707" fmla="*/ 2403805 w 3205467"/>
              <a:gd name="connsiteY1707" fmla="*/ 1430617 h 6891138"/>
              <a:gd name="connsiteX1708" fmla="*/ 1270330 w 3205467"/>
              <a:gd name="connsiteY1708" fmla="*/ 1446600 h 6891138"/>
              <a:gd name="connsiteX1709" fmla="*/ 1302087 w 3205467"/>
              <a:gd name="connsiteY1709" fmla="*/ 1484024 h 6891138"/>
              <a:gd name="connsiteX1710" fmla="*/ 1295629 w 3205467"/>
              <a:gd name="connsiteY1710" fmla="*/ 1460287 h 6891138"/>
              <a:gd name="connsiteX1711" fmla="*/ 1270330 w 3205467"/>
              <a:gd name="connsiteY1711" fmla="*/ 1446600 h 6891138"/>
              <a:gd name="connsiteX1712" fmla="*/ 1822780 w 3205467"/>
              <a:gd name="connsiteY1712" fmla="*/ 1446486 h 6891138"/>
              <a:gd name="connsiteX1713" fmla="*/ 1832305 w 3205467"/>
              <a:gd name="connsiteY1713" fmla="*/ 1450686 h 6891138"/>
              <a:gd name="connsiteX1714" fmla="*/ 1841830 w 3205467"/>
              <a:gd name="connsiteY1714" fmla="*/ 1440599 h 6891138"/>
              <a:gd name="connsiteX1715" fmla="*/ 1832305 w 3205467"/>
              <a:gd name="connsiteY1715" fmla="*/ 1436399 h 6891138"/>
              <a:gd name="connsiteX1716" fmla="*/ 1822780 w 3205467"/>
              <a:gd name="connsiteY1716" fmla="*/ 1446486 h 6891138"/>
              <a:gd name="connsiteX1717" fmla="*/ 1394155 w 3205467"/>
              <a:gd name="connsiteY1717" fmla="*/ 1455449 h 6891138"/>
              <a:gd name="connsiteX1718" fmla="*/ 1379868 w 3205467"/>
              <a:gd name="connsiteY1718" fmla="*/ 1464974 h 6891138"/>
              <a:gd name="connsiteX1719" fmla="*/ 1365580 w 3205467"/>
              <a:gd name="connsiteY1719" fmla="*/ 1479261 h 6891138"/>
              <a:gd name="connsiteX1720" fmla="*/ 1375401 w 3205467"/>
              <a:gd name="connsiteY1720" fmla="*/ 1493549 h 6891138"/>
              <a:gd name="connsiteX1721" fmla="*/ 1390707 w 3205467"/>
              <a:gd name="connsiteY1721" fmla="*/ 1479261 h 6891138"/>
              <a:gd name="connsiteX1722" fmla="*/ 1409462 w 3205467"/>
              <a:gd name="connsiteY1722" fmla="*/ 1464974 h 6891138"/>
              <a:gd name="connsiteX1723" fmla="*/ 1422730 w 3205467"/>
              <a:gd name="connsiteY1723" fmla="*/ 1455449 h 6891138"/>
              <a:gd name="connsiteX1724" fmla="*/ 1408443 w 3205467"/>
              <a:gd name="connsiteY1724" fmla="*/ 1445924 h 6891138"/>
              <a:gd name="connsiteX1725" fmla="*/ 1394155 w 3205467"/>
              <a:gd name="connsiteY1725" fmla="*/ 1455449 h 6891138"/>
              <a:gd name="connsiteX1726" fmla="*/ 1784680 w 3205467"/>
              <a:gd name="connsiteY1726" fmla="*/ 1455449 h 6891138"/>
              <a:gd name="connsiteX1727" fmla="*/ 1794205 w 3205467"/>
              <a:gd name="connsiteY1727" fmla="*/ 1464974 h 6891138"/>
              <a:gd name="connsiteX1728" fmla="*/ 1803730 w 3205467"/>
              <a:gd name="connsiteY1728" fmla="*/ 1455449 h 6891138"/>
              <a:gd name="connsiteX1729" fmla="*/ 1794205 w 3205467"/>
              <a:gd name="connsiteY1729" fmla="*/ 1445924 h 6891138"/>
              <a:gd name="connsiteX1730" fmla="*/ 1784680 w 3205467"/>
              <a:gd name="connsiteY1730" fmla="*/ 1455449 h 6891138"/>
              <a:gd name="connsiteX1731" fmla="*/ 2703843 w 3205467"/>
              <a:gd name="connsiteY1731" fmla="*/ 1464974 h 6891138"/>
              <a:gd name="connsiteX1732" fmla="*/ 2713930 w 3205467"/>
              <a:gd name="connsiteY1732" fmla="*/ 1474499 h 6891138"/>
              <a:gd name="connsiteX1733" fmla="*/ 2718130 w 3205467"/>
              <a:gd name="connsiteY1733" fmla="*/ 1464974 h 6891138"/>
              <a:gd name="connsiteX1734" fmla="*/ 2708043 w 3205467"/>
              <a:gd name="connsiteY1734" fmla="*/ 1455449 h 6891138"/>
              <a:gd name="connsiteX1735" fmla="*/ 2703843 w 3205467"/>
              <a:gd name="connsiteY1735" fmla="*/ 1464974 h 6891138"/>
              <a:gd name="connsiteX1736" fmla="*/ 1451305 w 3205467"/>
              <a:gd name="connsiteY1736" fmla="*/ 1474499 h 6891138"/>
              <a:gd name="connsiteX1737" fmla="*/ 1460830 w 3205467"/>
              <a:gd name="connsiteY1737" fmla="*/ 1484024 h 6891138"/>
              <a:gd name="connsiteX1738" fmla="*/ 1470355 w 3205467"/>
              <a:gd name="connsiteY1738" fmla="*/ 1474499 h 6891138"/>
              <a:gd name="connsiteX1739" fmla="*/ 1460830 w 3205467"/>
              <a:gd name="connsiteY1739" fmla="*/ 1464974 h 6891138"/>
              <a:gd name="connsiteX1740" fmla="*/ 1451305 w 3205467"/>
              <a:gd name="connsiteY1740" fmla="*/ 1474499 h 6891138"/>
              <a:gd name="connsiteX1741" fmla="*/ 1856118 w 3205467"/>
              <a:gd name="connsiteY1741" fmla="*/ 1474499 h 6891138"/>
              <a:gd name="connsiteX1742" fmla="*/ 1860318 w 3205467"/>
              <a:gd name="connsiteY1742" fmla="*/ 1484024 h 6891138"/>
              <a:gd name="connsiteX1743" fmla="*/ 1870405 w 3205467"/>
              <a:gd name="connsiteY1743" fmla="*/ 1474499 h 6891138"/>
              <a:gd name="connsiteX1744" fmla="*/ 1866205 w 3205467"/>
              <a:gd name="connsiteY1744" fmla="*/ 1464974 h 6891138"/>
              <a:gd name="connsiteX1745" fmla="*/ 1856118 w 3205467"/>
              <a:gd name="connsiteY1745" fmla="*/ 1474499 h 6891138"/>
              <a:gd name="connsiteX1746" fmla="*/ 2187474 w 3205467"/>
              <a:gd name="connsiteY1746" fmla="*/ 1480490 h 6891138"/>
              <a:gd name="connsiteX1747" fmla="*/ 2135734 w 3205467"/>
              <a:gd name="connsiteY1747" fmla="*/ 1539240 h 6891138"/>
              <a:gd name="connsiteX1748" fmla="*/ 2114598 w 3205467"/>
              <a:gd name="connsiteY1748" fmla="*/ 1582903 h 6891138"/>
              <a:gd name="connsiteX1749" fmla="*/ 2125713 w 3205467"/>
              <a:gd name="connsiteY1749" fmla="*/ 1897799 h 6891138"/>
              <a:gd name="connsiteX1750" fmla="*/ 2152688 w 3205467"/>
              <a:gd name="connsiteY1750" fmla="*/ 2674649 h 6891138"/>
              <a:gd name="connsiteX1751" fmla="*/ 2168547 w 3205467"/>
              <a:gd name="connsiteY1751" fmla="*/ 3136611 h 6891138"/>
              <a:gd name="connsiteX1752" fmla="*/ 2158146 w 3205467"/>
              <a:gd name="connsiteY1752" fmla="*/ 3209030 h 6891138"/>
              <a:gd name="connsiteX1753" fmla="*/ 1900161 w 3205467"/>
              <a:gd name="connsiteY1753" fmla="*/ 3564941 h 6891138"/>
              <a:gd name="connsiteX1754" fmla="*/ 1477480 w 3205467"/>
              <a:gd name="connsiteY1754" fmla="*/ 3556045 h 6891138"/>
              <a:gd name="connsiteX1755" fmla="*/ 1146505 w 3205467"/>
              <a:gd name="connsiteY1755" fmla="*/ 3526927 h 6891138"/>
              <a:gd name="connsiteX1756" fmla="*/ 846934 w 3205467"/>
              <a:gd name="connsiteY1756" fmla="*/ 3387528 h 6891138"/>
              <a:gd name="connsiteX1757" fmla="*/ 713365 w 3205467"/>
              <a:gd name="connsiteY1757" fmla="*/ 3127086 h 6891138"/>
              <a:gd name="connsiteX1758" fmla="*/ 700935 w 3205467"/>
              <a:gd name="connsiteY1758" fmla="*/ 3079461 h 6891138"/>
              <a:gd name="connsiteX1759" fmla="*/ 700011 w 3205467"/>
              <a:gd name="connsiteY1759" fmla="*/ 3169949 h 6891138"/>
              <a:gd name="connsiteX1760" fmla="*/ 706107 w 3205467"/>
              <a:gd name="connsiteY1760" fmla="*/ 3284249 h 6891138"/>
              <a:gd name="connsiteX1761" fmla="*/ 713118 w 3205467"/>
              <a:gd name="connsiteY1761" fmla="*/ 3308061 h 6891138"/>
              <a:gd name="connsiteX1762" fmla="*/ 718614 w 3205467"/>
              <a:gd name="connsiteY1762" fmla="*/ 3246149 h 6891138"/>
              <a:gd name="connsiteX1763" fmla="*/ 724119 w 3205467"/>
              <a:gd name="connsiteY1763" fmla="*/ 3184236 h 6891138"/>
              <a:gd name="connsiteX1764" fmla="*/ 726434 w 3205467"/>
              <a:gd name="connsiteY1764" fmla="*/ 3255674 h 6891138"/>
              <a:gd name="connsiteX1765" fmla="*/ 736930 w 3205467"/>
              <a:gd name="connsiteY1765" fmla="*/ 3346161 h 6891138"/>
              <a:gd name="connsiteX1766" fmla="*/ 745112 w 3205467"/>
              <a:gd name="connsiteY1766" fmla="*/ 3365211 h 6891138"/>
              <a:gd name="connsiteX1767" fmla="*/ 747008 w 3205467"/>
              <a:gd name="connsiteY1767" fmla="*/ 3317586 h 6891138"/>
              <a:gd name="connsiteX1768" fmla="*/ 748903 w 3205467"/>
              <a:gd name="connsiteY1768" fmla="*/ 3269961 h 6891138"/>
              <a:gd name="connsiteX1769" fmla="*/ 757723 w 3205467"/>
              <a:gd name="connsiteY1769" fmla="*/ 3327111 h 6891138"/>
              <a:gd name="connsiteX1770" fmla="*/ 772706 w 3205467"/>
              <a:gd name="connsiteY1770" fmla="*/ 3408074 h 6891138"/>
              <a:gd name="connsiteX1771" fmla="*/ 778869 w 3205467"/>
              <a:gd name="connsiteY1771" fmla="*/ 3431886 h 6891138"/>
              <a:gd name="connsiteX1772" fmla="*/ 784984 w 3205467"/>
              <a:gd name="connsiteY1772" fmla="*/ 3384261 h 6891138"/>
              <a:gd name="connsiteX1773" fmla="*/ 791089 w 3205467"/>
              <a:gd name="connsiteY1773" fmla="*/ 3336636 h 6891138"/>
              <a:gd name="connsiteX1774" fmla="*/ 792585 w 3205467"/>
              <a:gd name="connsiteY1774" fmla="*/ 3390843 h 6891138"/>
              <a:gd name="connsiteX1775" fmla="*/ 815702 w 3205467"/>
              <a:gd name="connsiteY1775" fmla="*/ 3420180 h 6891138"/>
              <a:gd name="connsiteX1776" fmla="*/ 819455 w 3205467"/>
              <a:gd name="connsiteY1776" fmla="*/ 3384261 h 6891138"/>
              <a:gd name="connsiteX1777" fmla="*/ 821198 w 3205467"/>
              <a:gd name="connsiteY1777" fmla="*/ 3427124 h 6891138"/>
              <a:gd name="connsiteX1778" fmla="*/ 832180 w 3205467"/>
              <a:gd name="connsiteY1778" fmla="*/ 3484274 h 6891138"/>
              <a:gd name="connsiteX1779" fmla="*/ 841410 w 3205467"/>
              <a:gd name="connsiteY1779" fmla="*/ 3498561 h 6891138"/>
              <a:gd name="connsiteX1780" fmla="*/ 841562 w 3205467"/>
              <a:gd name="connsiteY1780" fmla="*/ 3462843 h 6891138"/>
              <a:gd name="connsiteX1781" fmla="*/ 851230 w 3205467"/>
              <a:gd name="connsiteY1781" fmla="*/ 3427124 h 6891138"/>
              <a:gd name="connsiteX1782" fmla="*/ 860755 w 3205467"/>
              <a:gd name="connsiteY1782" fmla="*/ 3469424 h 6891138"/>
              <a:gd name="connsiteX1783" fmla="*/ 881329 w 3205467"/>
              <a:gd name="connsiteY1783" fmla="*/ 3487217 h 6891138"/>
              <a:gd name="connsiteX1784" fmla="*/ 882853 w 3205467"/>
              <a:gd name="connsiteY1784" fmla="*/ 3450936 h 6891138"/>
              <a:gd name="connsiteX1785" fmla="*/ 886463 w 3205467"/>
              <a:gd name="connsiteY1785" fmla="*/ 3484274 h 6891138"/>
              <a:gd name="connsiteX1786" fmla="*/ 908752 w 3205467"/>
              <a:gd name="connsiteY1786" fmla="*/ 3512849 h 6891138"/>
              <a:gd name="connsiteX1787" fmla="*/ 915400 w 3205467"/>
              <a:gd name="connsiteY1787" fmla="*/ 3479511 h 6891138"/>
              <a:gd name="connsiteX1788" fmla="*/ 916648 w 3205467"/>
              <a:gd name="connsiteY1788" fmla="*/ 3514668 h 6891138"/>
              <a:gd name="connsiteX1789" fmla="*/ 938479 w 3205467"/>
              <a:gd name="connsiteY1789" fmla="*/ 3525317 h 6891138"/>
              <a:gd name="connsiteX1790" fmla="*/ 940003 w 3205467"/>
              <a:gd name="connsiteY1790" fmla="*/ 3489036 h 6891138"/>
              <a:gd name="connsiteX1791" fmla="*/ 944023 w 3205467"/>
              <a:gd name="connsiteY1791" fmla="*/ 3522336 h 6891138"/>
              <a:gd name="connsiteX1792" fmla="*/ 958996 w 3205467"/>
              <a:gd name="connsiteY1792" fmla="*/ 3568846 h 6891138"/>
              <a:gd name="connsiteX1793" fmla="*/ 969959 w 3205467"/>
              <a:gd name="connsiteY1793" fmla="*/ 3582048 h 6891138"/>
              <a:gd name="connsiteX1794" fmla="*/ 976322 w 3205467"/>
              <a:gd name="connsiteY1794" fmla="*/ 3559359 h 6891138"/>
              <a:gd name="connsiteX1795" fmla="*/ 982685 w 3205467"/>
              <a:gd name="connsiteY1795" fmla="*/ 3536661 h 6891138"/>
              <a:gd name="connsiteX1796" fmla="*/ 983628 w 3205467"/>
              <a:gd name="connsiteY1796" fmla="*/ 3557530 h 6891138"/>
              <a:gd name="connsiteX1797" fmla="*/ 1004888 w 3205467"/>
              <a:gd name="connsiteY1797" fmla="*/ 3558654 h 6891138"/>
              <a:gd name="connsiteX1798" fmla="*/ 1006135 w 3205467"/>
              <a:gd name="connsiteY1798" fmla="*/ 3527136 h 6891138"/>
              <a:gd name="connsiteX1799" fmla="*/ 1012031 w 3205467"/>
              <a:gd name="connsiteY1799" fmla="*/ 3559721 h 6891138"/>
              <a:gd name="connsiteX1800" fmla="*/ 1029329 w 3205467"/>
              <a:gd name="connsiteY1800" fmla="*/ 3596059 h 6891138"/>
              <a:gd name="connsiteX1801" fmla="*/ 1040740 w 3205467"/>
              <a:gd name="connsiteY1801" fmla="*/ 3599831 h 6891138"/>
              <a:gd name="connsiteX1802" fmla="*/ 1036387 w 3205467"/>
              <a:gd name="connsiteY1802" fmla="*/ 3563484 h 6891138"/>
              <a:gd name="connsiteX1803" fmla="*/ 1045845 w 3205467"/>
              <a:gd name="connsiteY1803" fmla="*/ 3572380 h 6891138"/>
              <a:gd name="connsiteX1804" fmla="*/ 1072944 w 3205467"/>
              <a:gd name="connsiteY1804" fmla="*/ 3567618 h 6891138"/>
              <a:gd name="connsiteX1805" fmla="*/ 1076782 w 3205467"/>
              <a:gd name="connsiteY1805" fmla="*/ 3536661 h 6891138"/>
              <a:gd name="connsiteX1806" fmla="*/ 1078306 w 3205467"/>
              <a:gd name="connsiteY1806" fmla="*/ 3572380 h 6891138"/>
              <a:gd name="connsiteX1807" fmla="*/ 1079830 w 3205467"/>
              <a:gd name="connsiteY1807" fmla="*/ 3608099 h 6891138"/>
              <a:gd name="connsiteX1808" fmla="*/ 1095194 w 3205467"/>
              <a:gd name="connsiteY1808" fmla="*/ 3608099 h 6891138"/>
              <a:gd name="connsiteX1809" fmla="*/ 1110567 w 3205467"/>
              <a:gd name="connsiteY1809" fmla="*/ 3608099 h 6891138"/>
              <a:gd name="connsiteX1810" fmla="*/ 1106376 w 3205467"/>
              <a:gd name="connsiteY1810" fmla="*/ 3579524 h 6891138"/>
              <a:gd name="connsiteX1811" fmla="*/ 1110053 w 3205467"/>
              <a:gd name="connsiteY1811" fmla="*/ 3550949 h 6891138"/>
              <a:gd name="connsiteX1812" fmla="*/ 1117930 w 3205467"/>
              <a:gd name="connsiteY1812" fmla="*/ 3579524 h 6891138"/>
              <a:gd name="connsiteX1813" fmla="*/ 1132970 w 3205467"/>
              <a:gd name="connsiteY1813" fmla="*/ 3608099 h 6891138"/>
              <a:gd name="connsiteX1814" fmla="*/ 1148020 w 3205467"/>
              <a:gd name="connsiteY1814" fmla="*/ 3608099 h 6891138"/>
              <a:gd name="connsiteX1815" fmla="*/ 1142848 w 3205467"/>
              <a:gd name="connsiteY1815" fmla="*/ 3577143 h 6891138"/>
              <a:gd name="connsiteX1816" fmla="*/ 1137676 w 3205467"/>
              <a:gd name="connsiteY1816" fmla="*/ 3546186 h 6891138"/>
              <a:gd name="connsiteX1817" fmla="*/ 1148229 w 3205467"/>
              <a:gd name="connsiteY1817" fmla="*/ 3577143 h 6891138"/>
              <a:gd name="connsiteX1818" fmla="*/ 1166936 w 3205467"/>
              <a:gd name="connsiteY1818" fmla="*/ 3608099 h 6891138"/>
              <a:gd name="connsiteX1819" fmla="*/ 1176338 w 3205467"/>
              <a:gd name="connsiteY1819" fmla="*/ 3577143 h 6891138"/>
              <a:gd name="connsiteX1820" fmla="*/ 1177585 w 3205467"/>
              <a:gd name="connsiteY1820" fmla="*/ 3546186 h 6891138"/>
              <a:gd name="connsiteX1821" fmla="*/ 1183481 w 3205467"/>
              <a:gd name="connsiteY1821" fmla="*/ 3578771 h 6891138"/>
              <a:gd name="connsiteX1822" fmla="*/ 1215771 w 3205467"/>
              <a:gd name="connsiteY1822" fmla="*/ 3587249 h 6891138"/>
              <a:gd name="connsiteX1823" fmla="*/ 1219657 w 3205467"/>
              <a:gd name="connsiteY1823" fmla="*/ 3555711 h 6891138"/>
              <a:gd name="connsiteX1824" fmla="*/ 1221181 w 3205467"/>
              <a:gd name="connsiteY1824" fmla="*/ 3586668 h 6891138"/>
              <a:gd name="connsiteX1825" fmla="*/ 1236993 w 3205467"/>
              <a:gd name="connsiteY1825" fmla="*/ 3617624 h 6891138"/>
              <a:gd name="connsiteX1826" fmla="*/ 1252709 w 3205467"/>
              <a:gd name="connsiteY1826" fmla="*/ 3586668 h 6891138"/>
              <a:gd name="connsiteX1827" fmla="*/ 1254138 w 3205467"/>
              <a:gd name="connsiteY1827" fmla="*/ 3555711 h 6891138"/>
              <a:gd name="connsiteX1828" fmla="*/ 1258329 w 3205467"/>
              <a:gd name="connsiteY1828" fmla="*/ 3584258 h 6891138"/>
              <a:gd name="connsiteX1829" fmla="*/ 1290504 w 3205467"/>
              <a:gd name="connsiteY1829" fmla="*/ 3595935 h 6891138"/>
              <a:gd name="connsiteX1830" fmla="*/ 1296400 w 3205467"/>
              <a:gd name="connsiteY1830" fmla="*/ 3565236 h 6891138"/>
              <a:gd name="connsiteX1831" fmla="*/ 1297648 w 3205467"/>
              <a:gd name="connsiteY1831" fmla="*/ 3596193 h 6891138"/>
              <a:gd name="connsiteX1832" fmla="*/ 1298905 w 3205467"/>
              <a:gd name="connsiteY1832" fmla="*/ 3627149 h 6891138"/>
              <a:gd name="connsiteX1833" fmla="*/ 1314383 w 3205467"/>
              <a:gd name="connsiteY1833" fmla="*/ 3627149 h 6891138"/>
              <a:gd name="connsiteX1834" fmla="*/ 1329861 w 3205467"/>
              <a:gd name="connsiteY1834" fmla="*/ 3627149 h 6891138"/>
              <a:gd name="connsiteX1835" fmla="*/ 1323918 w 3205467"/>
              <a:gd name="connsiteY1835" fmla="*/ 3596193 h 6891138"/>
              <a:gd name="connsiteX1836" fmla="*/ 1317984 w 3205467"/>
              <a:gd name="connsiteY1836" fmla="*/ 3565236 h 6891138"/>
              <a:gd name="connsiteX1837" fmla="*/ 1327347 w 3205467"/>
              <a:gd name="connsiteY1837" fmla="*/ 3579524 h 6891138"/>
              <a:gd name="connsiteX1838" fmla="*/ 1336862 w 3205467"/>
              <a:gd name="connsiteY1838" fmla="*/ 3610480 h 6891138"/>
              <a:gd name="connsiteX1839" fmla="*/ 1350512 w 3205467"/>
              <a:gd name="connsiteY1839" fmla="*/ 3627149 h 6891138"/>
              <a:gd name="connsiteX1840" fmla="*/ 1378468 w 3205467"/>
              <a:gd name="connsiteY1840" fmla="*/ 3632692 h 6891138"/>
              <a:gd name="connsiteX1841" fmla="*/ 1392907 w 3205467"/>
              <a:gd name="connsiteY1841" fmla="*/ 3638236 h 6891138"/>
              <a:gd name="connsiteX1842" fmla="*/ 1396698 w 3205467"/>
              <a:gd name="connsiteY1842" fmla="*/ 3601736 h 6891138"/>
              <a:gd name="connsiteX1843" fmla="*/ 1400480 w 3205467"/>
              <a:gd name="connsiteY1843" fmla="*/ 3565236 h 6891138"/>
              <a:gd name="connsiteX1844" fmla="*/ 1402080 w 3205467"/>
              <a:gd name="connsiteY1844" fmla="*/ 3600955 h 6891138"/>
              <a:gd name="connsiteX1845" fmla="*/ 1425531 w 3205467"/>
              <a:gd name="connsiteY1845" fmla="*/ 3615243 h 6891138"/>
              <a:gd name="connsiteX1846" fmla="*/ 1429664 w 3205467"/>
              <a:gd name="connsiteY1846" fmla="*/ 3593811 h 6891138"/>
              <a:gd name="connsiteX1847" fmla="*/ 1430960 w 3205467"/>
              <a:gd name="connsiteY1847" fmla="*/ 3615243 h 6891138"/>
              <a:gd name="connsiteX1848" fmla="*/ 1463469 w 3205467"/>
              <a:gd name="connsiteY1848" fmla="*/ 3605718 h 6891138"/>
              <a:gd name="connsiteX1849" fmla="*/ 1467307 w 3205467"/>
              <a:gd name="connsiteY1849" fmla="*/ 3574761 h 6891138"/>
              <a:gd name="connsiteX1850" fmla="*/ 1468831 w 3205467"/>
              <a:gd name="connsiteY1850" fmla="*/ 3605718 h 6891138"/>
              <a:gd name="connsiteX1851" fmla="*/ 1501635 w 3205467"/>
              <a:gd name="connsiteY1851" fmla="*/ 3610480 h 6891138"/>
              <a:gd name="connsiteX1852" fmla="*/ 1505598 w 3205467"/>
              <a:gd name="connsiteY1852" fmla="*/ 3584286 h 6891138"/>
              <a:gd name="connsiteX1853" fmla="*/ 1507027 w 3205467"/>
              <a:gd name="connsiteY1853" fmla="*/ 3615243 h 6891138"/>
              <a:gd name="connsiteX1854" fmla="*/ 1508455 w 3205467"/>
              <a:gd name="connsiteY1854" fmla="*/ 3646199 h 6891138"/>
              <a:gd name="connsiteX1855" fmla="*/ 1551318 w 3205467"/>
              <a:gd name="connsiteY1855" fmla="*/ 3646199 h 6891138"/>
              <a:gd name="connsiteX1856" fmla="*/ 1601229 w 3205467"/>
              <a:gd name="connsiteY1856" fmla="*/ 3648580 h 6891138"/>
              <a:gd name="connsiteX1857" fmla="*/ 1614392 w 3205467"/>
              <a:gd name="connsiteY1857" fmla="*/ 3622386 h 6891138"/>
              <a:gd name="connsiteX1858" fmla="*/ 1620498 w 3205467"/>
              <a:gd name="connsiteY1858" fmla="*/ 3593811 h 6891138"/>
              <a:gd name="connsiteX1859" fmla="*/ 1621631 w 3205467"/>
              <a:gd name="connsiteY1859" fmla="*/ 3624768 h 6891138"/>
              <a:gd name="connsiteX1860" fmla="*/ 1622755 w 3205467"/>
              <a:gd name="connsiteY1860" fmla="*/ 3655724 h 6891138"/>
              <a:gd name="connsiteX1861" fmla="*/ 1653711 w 3205467"/>
              <a:gd name="connsiteY1861" fmla="*/ 3655828 h 6891138"/>
              <a:gd name="connsiteX1862" fmla="*/ 1719701 w 3205467"/>
              <a:gd name="connsiteY1862" fmla="*/ 3661725 h 6891138"/>
              <a:gd name="connsiteX1863" fmla="*/ 1754734 w 3205467"/>
              <a:gd name="connsiteY1863" fmla="*/ 3667516 h 6891138"/>
              <a:gd name="connsiteX1864" fmla="*/ 1758658 w 3205467"/>
              <a:gd name="connsiteY1864" fmla="*/ 3635426 h 6891138"/>
              <a:gd name="connsiteX1865" fmla="*/ 1762582 w 3205467"/>
              <a:gd name="connsiteY1865" fmla="*/ 3603336 h 6891138"/>
              <a:gd name="connsiteX1866" fmla="*/ 1764106 w 3205467"/>
              <a:gd name="connsiteY1866" fmla="*/ 3634293 h 6891138"/>
              <a:gd name="connsiteX1867" fmla="*/ 1796910 w 3205467"/>
              <a:gd name="connsiteY1867" fmla="*/ 3639055 h 6891138"/>
              <a:gd name="connsiteX1868" fmla="*/ 1800873 w 3205467"/>
              <a:gd name="connsiteY1868" fmla="*/ 3612861 h 6891138"/>
              <a:gd name="connsiteX1869" fmla="*/ 1802302 w 3205467"/>
              <a:gd name="connsiteY1869" fmla="*/ 3639055 h 6891138"/>
              <a:gd name="connsiteX1870" fmla="*/ 1825419 w 3205467"/>
              <a:gd name="connsiteY1870" fmla="*/ 3634293 h 6891138"/>
              <a:gd name="connsiteX1871" fmla="*/ 1829257 w 3205467"/>
              <a:gd name="connsiteY1871" fmla="*/ 3603336 h 6891138"/>
              <a:gd name="connsiteX1872" fmla="*/ 1830781 w 3205467"/>
              <a:gd name="connsiteY1872" fmla="*/ 3634293 h 6891138"/>
              <a:gd name="connsiteX1873" fmla="*/ 1845993 w 3205467"/>
              <a:gd name="connsiteY1873" fmla="*/ 3665249 h 6891138"/>
              <a:gd name="connsiteX1874" fmla="*/ 1863519 w 3205467"/>
              <a:gd name="connsiteY1874" fmla="*/ 3634293 h 6891138"/>
              <a:gd name="connsiteX1875" fmla="*/ 1867357 w 3205467"/>
              <a:gd name="connsiteY1875" fmla="*/ 3603336 h 6891138"/>
              <a:gd name="connsiteX1876" fmla="*/ 1868881 w 3205467"/>
              <a:gd name="connsiteY1876" fmla="*/ 3634293 h 6891138"/>
              <a:gd name="connsiteX1877" fmla="*/ 1889455 w 3205467"/>
              <a:gd name="connsiteY1877" fmla="*/ 3631911 h 6891138"/>
              <a:gd name="connsiteX1878" fmla="*/ 1898980 w 3205467"/>
              <a:gd name="connsiteY1878" fmla="*/ 3598574 h 6891138"/>
              <a:gd name="connsiteX1879" fmla="*/ 1908505 w 3205467"/>
              <a:gd name="connsiteY1879" fmla="*/ 3627939 h 6891138"/>
              <a:gd name="connsiteX1880" fmla="*/ 1920316 w 3205467"/>
              <a:gd name="connsiteY1880" fmla="*/ 3653371 h 6891138"/>
              <a:gd name="connsiteX1881" fmla="*/ 1931280 w 3205467"/>
              <a:gd name="connsiteY1881" fmla="*/ 3616862 h 6891138"/>
              <a:gd name="connsiteX1882" fmla="*/ 1930451 w 3205467"/>
              <a:gd name="connsiteY1882" fmla="*/ 3584286 h 6891138"/>
              <a:gd name="connsiteX1883" fmla="*/ 1934366 w 3205467"/>
              <a:gd name="connsiteY1883" fmla="*/ 3610480 h 6891138"/>
              <a:gd name="connsiteX1884" fmla="*/ 1967255 w 3205467"/>
              <a:gd name="connsiteY1884" fmla="*/ 3596193 h 6891138"/>
              <a:gd name="connsiteX1885" fmla="*/ 1968856 w 3205467"/>
              <a:gd name="connsiteY1885" fmla="*/ 3555711 h 6891138"/>
              <a:gd name="connsiteX1886" fmla="*/ 1972589 w 3205467"/>
              <a:gd name="connsiteY1886" fmla="*/ 3591430 h 6891138"/>
              <a:gd name="connsiteX1887" fmla="*/ 2012871 w 3205467"/>
              <a:gd name="connsiteY1887" fmla="*/ 3608746 h 6891138"/>
              <a:gd name="connsiteX1888" fmla="*/ 2036264 w 3205467"/>
              <a:gd name="connsiteY1888" fmla="*/ 3590763 h 6891138"/>
              <a:gd name="connsiteX1889" fmla="*/ 2035797 w 3205467"/>
              <a:gd name="connsiteY1889" fmla="*/ 3549425 h 6891138"/>
              <a:gd name="connsiteX1890" fmla="*/ 2035321 w 3205467"/>
              <a:gd name="connsiteY1890" fmla="*/ 3508086 h 6891138"/>
              <a:gd name="connsiteX1891" fmla="*/ 2039141 w 3205467"/>
              <a:gd name="connsiteY1891" fmla="*/ 3543805 h 6891138"/>
              <a:gd name="connsiteX1892" fmla="*/ 2073440 w 3205467"/>
              <a:gd name="connsiteY1892" fmla="*/ 3513411 h 6891138"/>
              <a:gd name="connsiteX1893" fmla="*/ 2073078 w 3205467"/>
              <a:gd name="connsiteY1893" fmla="*/ 3469986 h 6891138"/>
              <a:gd name="connsiteX1894" fmla="*/ 2077088 w 3205467"/>
              <a:gd name="connsiteY1894" fmla="*/ 3505705 h 6891138"/>
              <a:gd name="connsiteX1895" fmla="*/ 2087670 w 3205467"/>
              <a:gd name="connsiteY1895" fmla="*/ 3541405 h 6891138"/>
              <a:gd name="connsiteX1896" fmla="*/ 2181177 w 3205467"/>
              <a:gd name="connsiteY1896" fmla="*/ 3389719 h 6891138"/>
              <a:gd name="connsiteX1897" fmla="*/ 2220525 w 3205467"/>
              <a:gd name="connsiteY1897" fmla="*/ 3262132 h 6891138"/>
              <a:gd name="connsiteX1898" fmla="*/ 2235965 w 3205467"/>
              <a:gd name="connsiteY1898" fmla="*/ 3193761 h 6891138"/>
              <a:gd name="connsiteX1899" fmla="*/ 2235099 w 3205467"/>
              <a:gd name="connsiteY1899" fmla="*/ 3031836 h 6891138"/>
              <a:gd name="connsiteX1900" fmla="*/ 2218792 w 3205467"/>
              <a:gd name="connsiteY1900" fmla="*/ 2479386 h 6891138"/>
              <a:gd name="connsiteX1901" fmla="*/ 2198027 w 3205467"/>
              <a:gd name="connsiteY1901" fmla="*/ 1566901 h 6891138"/>
              <a:gd name="connsiteX1902" fmla="*/ 2233813 w 3205467"/>
              <a:gd name="connsiteY1902" fmla="*/ 1498111 h 6891138"/>
              <a:gd name="connsiteX1903" fmla="*/ 2262902 w 3205467"/>
              <a:gd name="connsiteY1903" fmla="*/ 1464974 h 6891138"/>
              <a:gd name="connsiteX1904" fmla="*/ 2240490 w 3205467"/>
              <a:gd name="connsiteY1904" fmla="*/ 1465193 h 6891138"/>
              <a:gd name="connsiteX1905" fmla="*/ 2187474 w 3205467"/>
              <a:gd name="connsiteY1905" fmla="*/ 1480490 h 6891138"/>
              <a:gd name="connsiteX1906" fmla="*/ 2280371 w 3205467"/>
              <a:gd name="connsiteY1906" fmla="*/ 1489920 h 6891138"/>
              <a:gd name="connsiteX1907" fmla="*/ 2236775 w 3205467"/>
              <a:gd name="connsiteY1907" fmla="*/ 1541831 h 6891138"/>
              <a:gd name="connsiteX1908" fmla="*/ 2222830 w 3205467"/>
              <a:gd name="connsiteY1908" fmla="*/ 1568806 h 6891138"/>
              <a:gd name="connsiteX1909" fmla="*/ 2222868 w 3205467"/>
              <a:gd name="connsiteY1909" fmla="*/ 1705004 h 6891138"/>
              <a:gd name="connsiteX1910" fmla="*/ 2261711 w 3205467"/>
              <a:gd name="connsiteY1910" fmla="*/ 2828392 h 6891138"/>
              <a:gd name="connsiteX1911" fmla="*/ 2272522 w 3205467"/>
              <a:gd name="connsiteY1911" fmla="*/ 3101197 h 6891138"/>
              <a:gd name="connsiteX1912" fmla="*/ 2261778 w 3205467"/>
              <a:gd name="connsiteY1912" fmla="*/ 3181893 h 6891138"/>
              <a:gd name="connsiteX1913" fmla="*/ 2187769 w 3205467"/>
              <a:gd name="connsiteY1913" fmla="*/ 3446174 h 6891138"/>
              <a:gd name="connsiteX1914" fmla="*/ 2152993 w 3205467"/>
              <a:gd name="connsiteY1914" fmla="*/ 3517611 h 6891138"/>
              <a:gd name="connsiteX1915" fmla="*/ 2087575 w 3205467"/>
              <a:gd name="connsiteY1915" fmla="*/ 3583210 h 6891138"/>
              <a:gd name="connsiteX1916" fmla="*/ 2045960 w 3205467"/>
              <a:gd name="connsiteY1916" fmla="*/ 3633216 h 6891138"/>
              <a:gd name="connsiteX1917" fmla="*/ 2074602 w 3205467"/>
              <a:gd name="connsiteY1917" fmla="*/ 3628101 h 6891138"/>
              <a:gd name="connsiteX1918" fmla="*/ 2068135 w 3205467"/>
              <a:gd name="connsiteY1918" fmla="*/ 3638579 h 6891138"/>
              <a:gd name="connsiteX1919" fmla="*/ 2085946 w 3205467"/>
              <a:gd name="connsiteY1919" fmla="*/ 3629016 h 6891138"/>
              <a:gd name="connsiteX1920" fmla="*/ 2289543 w 3205467"/>
              <a:gd name="connsiteY1920" fmla="*/ 3353772 h 6891138"/>
              <a:gd name="connsiteX1921" fmla="*/ 2298240 w 3205467"/>
              <a:gd name="connsiteY1921" fmla="*/ 3367869 h 6891138"/>
              <a:gd name="connsiteX1922" fmla="*/ 2163537 w 3205467"/>
              <a:gd name="connsiteY1922" fmla="*/ 3585725 h 6891138"/>
              <a:gd name="connsiteX1923" fmla="*/ 2144516 w 3205467"/>
              <a:gd name="connsiteY1923" fmla="*/ 3618633 h 6891138"/>
              <a:gd name="connsiteX1924" fmla="*/ 2305603 w 3205467"/>
              <a:gd name="connsiteY1924" fmla="*/ 3414055 h 6891138"/>
              <a:gd name="connsiteX1925" fmla="*/ 2347341 w 3205467"/>
              <a:gd name="connsiteY1925" fmla="*/ 3317586 h 6891138"/>
              <a:gd name="connsiteX1926" fmla="*/ 2365010 w 3205467"/>
              <a:gd name="connsiteY1926" fmla="*/ 3286411 h 6891138"/>
              <a:gd name="connsiteX1927" fmla="*/ 2215153 w 3205467"/>
              <a:gd name="connsiteY1927" fmla="*/ 3572380 h 6891138"/>
              <a:gd name="connsiteX1928" fmla="*/ 2191112 w 3205467"/>
              <a:gd name="connsiteY1928" fmla="*/ 3608099 h 6891138"/>
              <a:gd name="connsiteX1929" fmla="*/ 2379726 w 3205467"/>
              <a:gd name="connsiteY1929" fmla="*/ 3344313 h 6891138"/>
              <a:gd name="connsiteX1930" fmla="*/ 2416178 w 3205467"/>
              <a:gd name="connsiteY1930" fmla="*/ 3274724 h 6891138"/>
              <a:gd name="connsiteX1931" fmla="*/ 2279361 w 3205467"/>
              <a:gd name="connsiteY1931" fmla="*/ 3544624 h 6891138"/>
              <a:gd name="connsiteX1932" fmla="*/ 2250253 w 3205467"/>
              <a:gd name="connsiteY1932" fmla="*/ 3589049 h 6891138"/>
              <a:gd name="connsiteX1933" fmla="*/ 2381993 w 3205467"/>
              <a:gd name="connsiteY1933" fmla="*/ 3429534 h 6891138"/>
              <a:gd name="connsiteX1934" fmla="*/ 2435390 w 3205467"/>
              <a:gd name="connsiteY1934" fmla="*/ 3308128 h 6891138"/>
              <a:gd name="connsiteX1935" fmla="*/ 2462203 w 3205467"/>
              <a:gd name="connsiteY1935" fmla="*/ 3231861 h 6891138"/>
              <a:gd name="connsiteX1936" fmla="*/ 2456564 w 3205467"/>
              <a:gd name="connsiteY1936" fmla="*/ 3273238 h 6891138"/>
              <a:gd name="connsiteX1937" fmla="*/ 2378936 w 3205467"/>
              <a:gd name="connsiteY1937" fmla="*/ 3468748 h 6891138"/>
              <a:gd name="connsiteX1938" fmla="*/ 2355266 w 3205467"/>
              <a:gd name="connsiteY1938" fmla="*/ 3508086 h 6891138"/>
              <a:gd name="connsiteX1939" fmla="*/ 2379983 w 3205467"/>
              <a:gd name="connsiteY1939" fmla="*/ 3479511 h 6891138"/>
              <a:gd name="connsiteX1940" fmla="*/ 2493693 w 3205467"/>
              <a:gd name="connsiteY1940" fmla="*/ 3218907 h 6891138"/>
              <a:gd name="connsiteX1941" fmla="*/ 2499417 w 3205467"/>
              <a:gd name="connsiteY1941" fmla="*/ 2560349 h 6891138"/>
              <a:gd name="connsiteX1942" fmla="*/ 2479367 w 3205467"/>
              <a:gd name="connsiteY1942" fmla="*/ 1945986 h 6891138"/>
              <a:gd name="connsiteX1943" fmla="*/ 2468347 w 3205467"/>
              <a:gd name="connsiteY1943" fmla="*/ 1584036 h 6891138"/>
              <a:gd name="connsiteX1944" fmla="*/ 2451011 w 3205467"/>
              <a:gd name="connsiteY1944" fmla="*/ 1543812 h 6891138"/>
              <a:gd name="connsiteX1945" fmla="*/ 2280371 w 3205467"/>
              <a:gd name="connsiteY1945" fmla="*/ 1489920 h 6891138"/>
              <a:gd name="connsiteX1946" fmla="*/ 2538136 w 3205467"/>
              <a:gd name="connsiteY1946" fmla="*/ 1481642 h 6891138"/>
              <a:gd name="connsiteX1947" fmla="*/ 2596582 w 3205467"/>
              <a:gd name="connsiteY1947" fmla="*/ 1552146 h 6891138"/>
              <a:gd name="connsiteX1948" fmla="*/ 2675401 w 3205467"/>
              <a:gd name="connsiteY1948" fmla="*/ 1661122 h 6891138"/>
              <a:gd name="connsiteX1949" fmla="*/ 2708605 w 3205467"/>
              <a:gd name="connsiteY1949" fmla="*/ 1716262 h 6891138"/>
              <a:gd name="connsiteX1950" fmla="*/ 2708605 w 3205467"/>
              <a:gd name="connsiteY1950" fmla="*/ 1755400 h 6891138"/>
              <a:gd name="connsiteX1951" fmla="*/ 2698252 w 3205467"/>
              <a:gd name="connsiteY1951" fmla="*/ 1804892 h 6891138"/>
              <a:gd name="connsiteX1952" fmla="*/ 2697737 w 3205467"/>
              <a:gd name="connsiteY1952" fmla="*/ 1821333 h 6891138"/>
              <a:gd name="connsiteX1953" fmla="*/ 2717426 w 3205467"/>
              <a:gd name="connsiteY1953" fmla="*/ 1791748 h 6891138"/>
              <a:gd name="connsiteX1954" fmla="*/ 2683555 w 3205467"/>
              <a:gd name="connsiteY1954" fmla="*/ 1649635 h 6891138"/>
              <a:gd name="connsiteX1955" fmla="*/ 2529735 w 3205467"/>
              <a:gd name="connsiteY1955" fmla="*/ 1464974 h 6891138"/>
              <a:gd name="connsiteX1956" fmla="*/ 2538136 w 3205467"/>
              <a:gd name="connsiteY1956" fmla="*/ 1481642 h 6891138"/>
              <a:gd name="connsiteX1957" fmla="*/ 2626605 w 3205467"/>
              <a:gd name="connsiteY1957" fmla="*/ 1493549 h 6891138"/>
              <a:gd name="connsiteX1958" fmla="*/ 2687307 w 3205467"/>
              <a:gd name="connsiteY1958" fmla="*/ 1571873 h 6891138"/>
              <a:gd name="connsiteX1959" fmla="*/ 2725874 w 3205467"/>
              <a:gd name="connsiteY1959" fmla="*/ 1612802 h 6891138"/>
              <a:gd name="connsiteX1960" fmla="*/ 2631501 w 3205467"/>
              <a:gd name="connsiteY1960" fmla="*/ 1488786 h 6891138"/>
              <a:gd name="connsiteX1961" fmla="*/ 2600401 w 3205467"/>
              <a:gd name="connsiteY1961" fmla="*/ 1460211 h 6891138"/>
              <a:gd name="connsiteX1962" fmla="*/ 2626605 w 3205467"/>
              <a:gd name="connsiteY1962" fmla="*/ 1493549 h 6891138"/>
              <a:gd name="connsiteX1963" fmla="*/ 1413205 w 3205467"/>
              <a:gd name="connsiteY1963" fmla="*/ 1488491 h 6891138"/>
              <a:gd name="connsiteX1964" fmla="*/ 1398918 w 3205467"/>
              <a:gd name="connsiteY1964" fmla="*/ 1496997 h 6891138"/>
              <a:gd name="connsiteX1965" fmla="*/ 1384630 w 3205467"/>
              <a:gd name="connsiteY1965" fmla="*/ 1501035 h 6891138"/>
              <a:gd name="connsiteX1966" fmla="*/ 1398918 w 3205467"/>
              <a:gd name="connsiteY1966" fmla="*/ 1516047 h 6891138"/>
              <a:gd name="connsiteX1967" fmla="*/ 1413205 w 3205467"/>
              <a:gd name="connsiteY1967" fmla="*/ 1512303 h 6891138"/>
              <a:gd name="connsiteX1968" fmla="*/ 1427493 w 3205467"/>
              <a:gd name="connsiteY1968" fmla="*/ 1503074 h 6891138"/>
              <a:gd name="connsiteX1969" fmla="*/ 1441780 w 3205467"/>
              <a:gd name="connsiteY1969" fmla="*/ 1488786 h 6891138"/>
              <a:gd name="connsiteX1970" fmla="*/ 1427493 w 3205467"/>
              <a:gd name="connsiteY1970" fmla="*/ 1474499 h 6891138"/>
              <a:gd name="connsiteX1971" fmla="*/ 1413205 w 3205467"/>
              <a:gd name="connsiteY1971" fmla="*/ 1488491 h 6891138"/>
              <a:gd name="connsiteX1972" fmla="*/ 1341768 w 3205467"/>
              <a:gd name="connsiteY1972" fmla="*/ 1493549 h 6891138"/>
              <a:gd name="connsiteX1973" fmla="*/ 1351855 w 3205467"/>
              <a:gd name="connsiteY1973" fmla="*/ 1503074 h 6891138"/>
              <a:gd name="connsiteX1974" fmla="*/ 1356055 w 3205467"/>
              <a:gd name="connsiteY1974" fmla="*/ 1493549 h 6891138"/>
              <a:gd name="connsiteX1975" fmla="*/ 1345968 w 3205467"/>
              <a:gd name="connsiteY1975" fmla="*/ 1484024 h 6891138"/>
              <a:gd name="connsiteX1976" fmla="*/ 1341768 w 3205467"/>
              <a:gd name="connsiteY1976" fmla="*/ 1493549 h 6891138"/>
              <a:gd name="connsiteX1977" fmla="*/ 1472146 w 3205467"/>
              <a:gd name="connsiteY1977" fmla="*/ 1492444 h 6891138"/>
              <a:gd name="connsiteX1978" fmla="*/ 1460564 w 3205467"/>
              <a:gd name="connsiteY1978" fmla="*/ 1499607 h 6891138"/>
              <a:gd name="connsiteX1979" fmla="*/ 1475680 w 3205467"/>
              <a:gd name="connsiteY1979" fmla="*/ 1529915 h 6891138"/>
              <a:gd name="connsiteX1980" fmla="*/ 1511218 w 3205467"/>
              <a:gd name="connsiteY1980" fmla="*/ 1541174 h 6891138"/>
              <a:gd name="connsiteX1981" fmla="*/ 1496797 w 3205467"/>
              <a:gd name="connsiteY1981" fmla="*/ 1522124 h 6891138"/>
              <a:gd name="connsiteX1982" fmla="*/ 1492729 w 3205467"/>
              <a:gd name="connsiteY1982" fmla="*/ 1508141 h 6891138"/>
              <a:gd name="connsiteX1983" fmla="*/ 1472146 w 3205467"/>
              <a:gd name="connsiteY1983" fmla="*/ 1492444 h 6891138"/>
              <a:gd name="connsiteX1984" fmla="*/ 339947 w 3205467"/>
              <a:gd name="connsiteY1984" fmla="*/ 1528029 h 6891138"/>
              <a:gd name="connsiteX1985" fmla="*/ 311077 w 3205467"/>
              <a:gd name="connsiteY1985" fmla="*/ 1566177 h 6891138"/>
              <a:gd name="connsiteX1986" fmla="*/ 382734 w 3205467"/>
              <a:gd name="connsiteY1986" fmla="*/ 1517447 h 6891138"/>
              <a:gd name="connsiteX1987" fmla="*/ 393621 w 3205467"/>
              <a:gd name="connsiteY1987" fmla="*/ 1493549 h 6891138"/>
              <a:gd name="connsiteX1988" fmla="*/ 383048 w 3205467"/>
              <a:gd name="connsiteY1988" fmla="*/ 1493549 h 6891138"/>
              <a:gd name="connsiteX1989" fmla="*/ 339947 w 3205467"/>
              <a:gd name="connsiteY1989" fmla="*/ 1528029 h 6891138"/>
              <a:gd name="connsiteX1990" fmla="*/ 417452 w 3205467"/>
              <a:gd name="connsiteY1990" fmla="*/ 1503712 h 6891138"/>
              <a:gd name="connsiteX1991" fmla="*/ 415709 w 3205467"/>
              <a:gd name="connsiteY1991" fmla="*/ 1518409 h 6891138"/>
              <a:gd name="connsiteX1992" fmla="*/ 425891 w 3205467"/>
              <a:gd name="connsiteY1992" fmla="*/ 1508246 h 6891138"/>
              <a:gd name="connsiteX1993" fmla="*/ 417452 w 3205467"/>
              <a:gd name="connsiteY1993" fmla="*/ 1503712 h 6891138"/>
              <a:gd name="connsiteX1994" fmla="*/ 1508455 w 3205467"/>
              <a:gd name="connsiteY1994" fmla="*/ 1507836 h 6891138"/>
              <a:gd name="connsiteX1995" fmla="*/ 1517980 w 3205467"/>
              <a:gd name="connsiteY1995" fmla="*/ 1522124 h 6891138"/>
              <a:gd name="connsiteX1996" fmla="*/ 1527505 w 3205467"/>
              <a:gd name="connsiteY1996" fmla="*/ 1507836 h 6891138"/>
              <a:gd name="connsiteX1997" fmla="*/ 1517980 w 3205467"/>
              <a:gd name="connsiteY1997" fmla="*/ 1493549 h 6891138"/>
              <a:gd name="connsiteX1998" fmla="*/ 1508455 w 3205467"/>
              <a:gd name="connsiteY1998" fmla="*/ 1507836 h 6891138"/>
              <a:gd name="connsiteX1999" fmla="*/ 2334806 w 3205467"/>
              <a:gd name="connsiteY1999" fmla="*/ 1650711 h 6891138"/>
              <a:gd name="connsiteX2000" fmla="*/ 2346874 w 3205467"/>
              <a:gd name="connsiteY2000" fmla="*/ 1884074 h 6891138"/>
              <a:gd name="connsiteX2001" fmla="*/ 2349341 w 3205467"/>
              <a:gd name="connsiteY2001" fmla="*/ 1760249 h 6891138"/>
              <a:gd name="connsiteX2002" fmla="*/ 2337273 w 3205467"/>
              <a:gd name="connsiteY2002" fmla="*/ 1526886 h 6891138"/>
              <a:gd name="connsiteX2003" fmla="*/ 2334806 w 3205467"/>
              <a:gd name="connsiteY2003" fmla="*/ 1650711 h 6891138"/>
              <a:gd name="connsiteX2004" fmla="*/ 2370449 w 3205467"/>
              <a:gd name="connsiteY2004" fmla="*/ 1545936 h 6891138"/>
              <a:gd name="connsiteX2005" fmla="*/ 2380993 w 3205467"/>
              <a:gd name="connsiteY2005" fmla="*/ 1824733 h 6891138"/>
              <a:gd name="connsiteX2006" fmla="*/ 2395880 w 3205467"/>
              <a:gd name="connsiteY2006" fmla="*/ 2051752 h 6891138"/>
              <a:gd name="connsiteX2007" fmla="*/ 2399986 w 3205467"/>
              <a:gd name="connsiteY2007" fmla="*/ 2034892 h 6891138"/>
              <a:gd name="connsiteX2008" fmla="*/ 2389537 w 3205467"/>
              <a:gd name="connsiteY2008" fmla="*/ 1777975 h 6891138"/>
              <a:gd name="connsiteX2009" fmla="*/ 2374887 w 3205467"/>
              <a:gd name="connsiteY2009" fmla="*/ 1516037 h 6891138"/>
              <a:gd name="connsiteX2010" fmla="*/ 2366105 w 3205467"/>
              <a:gd name="connsiteY2010" fmla="*/ 1488786 h 6891138"/>
              <a:gd name="connsiteX2011" fmla="*/ 2370449 w 3205467"/>
              <a:gd name="connsiteY2011" fmla="*/ 1545936 h 6891138"/>
              <a:gd name="connsiteX2012" fmla="*/ 1856118 w 3205467"/>
              <a:gd name="connsiteY2012" fmla="*/ 1512599 h 6891138"/>
              <a:gd name="connsiteX2013" fmla="*/ 1860318 w 3205467"/>
              <a:gd name="connsiteY2013" fmla="*/ 1522124 h 6891138"/>
              <a:gd name="connsiteX2014" fmla="*/ 1870405 w 3205467"/>
              <a:gd name="connsiteY2014" fmla="*/ 1512599 h 6891138"/>
              <a:gd name="connsiteX2015" fmla="*/ 1866205 w 3205467"/>
              <a:gd name="connsiteY2015" fmla="*/ 1503074 h 6891138"/>
              <a:gd name="connsiteX2016" fmla="*/ 1856118 w 3205467"/>
              <a:gd name="connsiteY2016" fmla="*/ 1512599 h 6891138"/>
              <a:gd name="connsiteX2017" fmla="*/ 351777 w 3205467"/>
              <a:gd name="connsiteY2017" fmla="*/ 1528858 h 6891138"/>
              <a:gd name="connsiteX2018" fmla="*/ 345281 w 3205467"/>
              <a:gd name="connsiteY2018" fmla="*/ 1545936 h 6891138"/>
              <a:gd name="connsiteX2019" fmla="*/ 357111 w 3205467"/>
              <a:gd name="connsiteY2019" fmla="*/ 1534192 h 6891138"/>
              <a:gd name="connsiteX2020" fmla="*/ 363617 w 3205467"/>
              <a:gd name="connsiteY2020" fmla="*/ 1517113 h 6891138"/>
              <a:gd name="connsiteX2021" fmla="*/ 351777 w 3205467"/>
              <a:gd name="connsiteY2021" fmla="*/ 1528858 h 6891138"/>
              <a:gd name="connsiteX2022" fmla="*/ 758419 w 3205467"/>
              <a:gd name="connsiteY2022" fmla="*/ 1521886 h 6891138"/>
              <a:gd name="connsiteX2023" fmla="*/ 710736 w 3205467"/>
              <a:gd name="connsiteY2023" fmla="*/ 1643891 h 6891138"/>
              <a:gd name="connsiteX2024" fmla="*/ 870280 w 3205467"/>
              <a:gd name="connsiteY2024" fmla="*/ 1668294 h 6891138"/>
              <a:gd name="connsiteX2025" fmla="*/ 1246280 w 3205467"/>
              <a:gd name="connsiteY2025" fmla="*/ 1742189 h 6891138"/>
              <a:gd name="connsiteX2026" fmla="*/ 1703889 w 3205467"/>
              <a:gd name="connsiteY2026" fmla="*/ 2046637 h 6891138"/>
              <a:gd name="connsiteX2027" fmla="*/ 1860880 w 3205467"/>
              <a:gd name="connsiteY2027" fmla="*/ 2112674 h 6891138"/>
              <a:gd name="connsiteX2028" fmla="*/ 1879930 w 3205467"/>
              <a:gd name="connsiteY2028" fmla="*/ 2056810 h 6891138"/>
              <a:gd name="connsiteX2029" fmla="*/ 1860880 w 3205467"/>
              <a:gd name="connsiteY2029" fmla="*/ 1995773 h 6891138"/>
              <a:gd name="connsiteX2030" fmla="*/ 1896599 w 3205467"/>
              <a:gd name="connsiteY2030" fmla="*/ 2008756 h 6891138"/>
              <a:gd name="connsiteX2031" fmla="*/ 1970418 w 3205467"/>
              <a:gd name="connsiteY2031" fmla="*/ 2073888 h 6891138"/>
              <a:gd name="connsiteX2032" fmla="*/ 1694193 w 3205467"/>
              <a:gd name="connsiteY2032" fmla="*/ 1805664 h 6891138"/>
              <a:gd name="connsiteX2033" fmla="*/ 1664713 w 3205467"/>
              <a:gd name="connsiteY2033" fmla="*/ 1786757 h 6891138"/>
              <a:gd name="connsiteX2034" fmla="*/ 1601953 w 3205467"/>
              <a:gd name="connsiteY2034" fmla="*/ 1755248 h 6891138"/>
              <a:gd name="connsiteX2035" fmla="*/ 1255071 w 3205467"/>
              <a:gd name="connsiteY2035" fmla="*/ 1576121 h 6891138"/>
              <a:gd name="connsiteX2036" fmla="*/ 758419 w 3205467"/>
              <a:gd name="connsiteY2036" fmla="*/ 1521886 h 6891138"/>
              <a:gd name="connsiteX2037" fmla="*/ 1322270 w 3205467"/>
              <a:gd name="connsiteY2037" fmla="*/ 1550194 h 6891138"/>
              <a:gd name="connsiteX2038" fmla="*/ 1429598 w 3205467"/>
              <a:gd name="connsiteY2038" fmla="*/ 1585103 h 6891138"/>
              <a:gd name="connsiteX2039" fmla="*/ 1251280 w 3205467"/>
              <a:gd name="connsiteY2039" fmla="*/ 1518228 h 6891138"/>
              <a:gd name="connsiteX2040" fmla="*/ 1322270 w 3205467"/>
              <a:gd name="connsiteY2040" fmla="*/ 1550194 h 6891138"/>
              <a:gd name="connsiteX2041" fmla="*/ 1432255 w 3205467"/>
              <a:gd name="connsiteY2041" fmla="*/ 1521104 h 6891138"/>
              <a:gd name="connsiteX2042" fmla="*/ 1446543 w 3205467"/>
              <a:gd name="connsiteY2042" fmla="*/ 1535097 h 6891138"/>
              <a:gd name="connsiteX2043" fmla="*/ 1460830 w 3205467"/>
              <a:gd name="connsiteY2043" fmla="*/ 1526591 h 6891138"/>
              <a:gd name="connsiteX2044" fmla="*/ 1446543 w 3205467"/>
              <a:gd name="connsiteY2044" fmla="*/ 1512599 h 6891138"/>
              <a:gd name="connsiteX2045" fmla="*/ 1432255 w 3205467"/>
              <a:gd name="connsiteY2045" fmla="*/ 1521104 h 6891138"/>
              <a:gd name="connsiteX2046" fmla="*/ 1532630 w 3205467"/>
              <a:gd name="connsiteY2046" fmla="*/ 1525438 h 6891138"/>
              <a:gd name="connsiteX2047" fmla="*/ 1522295 w 3205467"/>
              <a:gd name="connsiteY2047" fmla="*/ 1549975 h 6891138"/>
              <a:gd name="connsiteX2048" fmla="*/ 1529515 w 3205467"/>
              <a:gd name="connsiteY2048" fmla="*/ 1561662 h 6891138"/>
              <a:gd name="connsiteX2049" fmla="*/ 1547565 w 3205467"/>
              <a:gd name="connsiteY2049" fmla="*/ 1542288 h 6891138"/>
              <a:gd name="connsiteX2050" fmla="*/ 1532630 w 3205467"/>
              <a:gd name="connsiteY2050" fmla="*/ 1525438 h 6891138"/>
              <a:gd name="connsiteX2051" fmla="*/ 2732418 w 3205467"/>
              <a:gd name="connsiteY2051" fmla="*/ 1522124 h 6891138"/>
              <a:gd name="connsiteX2052" fmla="*/ 2742505 w 3205467"/>
              <a:gd name="connsiteY2052" fmla="*/ 1531649 h 6891138"/>
              <a:gd name="connsiteX2053" fmla="*/ 2746705 w 3205467"/>
              <a:gd name="connsiteY2053" fmla="*/ 1522124 h 6891138"/>
              <a:gd name="connsiteX2054" fmla="*/ 2736618 w 3205467"/>
              <a:gd name="connsiteY2054" fmla="*/ 1512599 h 6891138"/>
              <a:gd name="connsiteX2055" fmla="*/ 2732418 w 3205467"/>
              <a:gd name="connsiteY2055" fmla="*/ 1522124 h 6891138"/>
              <a:gd name="connsiteX2056" fmla="*/ 2411606 w 3205467"/>
              <a:gd name="connsiteY2056" fmla="*/ 1629728 h 6891138"/>
              <a:gd name="connsiteX2057" fmla="*/ 2422874 w 3205467"/>
              <a:gd name="connsiteY2057" fmla="*/ 1884074 h 6891138"/>
              <a:gd name="connsiteX2058" fmla="*/ 2431114 w 3205467"/>
              <a:gd name="connsiteY2058" fmla="*/ 2031711 h 6891138"/>
              <a:gd name="connsiteX2059" fmla="*/ 2426618 w 3205467"/>
              <a:gd name="connsiteY2059" fmla="*/ 1784175 h 6891138"/>
              <a:gd name="connsiteX2060" fmla="*/ 2415350 w 3205467"/>
              <a:gd name="connsiteY2060" fmla="*/ 1529829 h 6891138"/>
              <a:gd name="connsiteX2061" fmla="*/ 2411606 w 3205467"/>
              <a:gd name="connsiteY2061" fmla="*/ 1629728 h 6891138"/>
              <a:gd name="connsiteX2062" fmla="*/ 486270 w 3205467"/>
              <a:gd name="connsiteY2062" fmla="*/ 1546479 h 6891138"/>
              <a:gd name="connsiteX2063" fmla="*/ 289255 w 3205467"/>
              <a:gd name="connsiteY2063" fmla="*/ 1643310 h 6891138"/>
              <a:gd name="connsiteX2064" fmla="*/ 329517 w 3205467"/>
              <a:gd name="connsiteY2064" fmla="*/ 1626441 h 6891138"/>
              <a:gd name="connsiteX2065" fmla="*/ 493824 w 3205467"/>
              <a:gd name="connsiteY2065" fmla="*/ 1563653 h 6891138"/>
              <a:gd name="connsiteX2066" fmla="*/ 577539 w 3205467"/>
              <a:gd name="connsiteY2066" fmla="*/ 1538669 h 6891138"/>
              <a:gd name="connsiteX2067" fmla="*/ 486270 w 3205467"/>
              <a:gd name="connsiteY2067" fmla="*/ 1546479 h 6891138"/>
              <a:gd name="connsiteX2068" fmla="*/ 790270 w 3205467"/>
              <a:gd name="connsiteY2068" fmla="*/ 1539631 h 6891138"/>
              <a:gd name="connsiteX2069" fmla="*/ 920801 w 3205467"/>
              <a:gd name="connsiteY2069" fmla="*/ 1558795 h 6891138"/>
              <a:gd name="connsiteX2070" fmla="*/ 1763249 w 3205467"/>
              <a:gd name="connsiteY2070" fmla="*/ 1943929 h 6891138"/>
              <a:gd name="connsiteX2071" fmla="*/ 1832305 w 3205467"/>
              <a:gd name="connsiteY2071" fmla="*/ 2015395 h 6891138"/>
              <a:gd name="connsiteX2072" fmla="*/ 1832305 w 3205467"/>
              <a:gd name="connsiteY2072" fmla="*/ 2042865 h 6891138"/>
              <a:gd name="connsiteX2073" fmla="*/ 1817475 w 3205467"/>
              <a:gd name="connsiteY2073" fmla="*/ 2091500 h 6891138"/>
              <a:gd name="connsiteX2074" fmla="*/ 1802654 w 3205467"/>
              <a:gd name="connsiteY2074" fmla="*/ 2112674 h 6891138"/>
              <a:gd name="connsiteX2075" fmla="*/ 1815999 w 3205467"/>
              <a:gd name="connsiteY2075" fmla="*/ 2112674 h 6891138"/>
              <a:gd name="connsiteX2076" fmla="*/ 1845116 w 3205467"/>
              <a:gd name="connsiteY2076" fmla="*/ 2095252 h 6891138"/>
              <a:gd name="connsiteX2077" fmla="*/ 1749876 w 3205467"/>
              <a:gd name="connsiteY2077" fmla="*/ 1912325 h 6891138"/>
              <a:gd name="connsiteX2078" fmla="*/ 1011403 w 3205467"/>
              <a:gd name="connsiteY2078" fmla="*/ 1551680 h 6891138"/>
              <a:gd name="connsiteX2079" fmla="*/ 790270 w 3205467"/>
              <a:gd name="connsiteY2079" fmla="*/ 1539631 h 6891138"/>
              <a:gd name="connsiteX2080" fmla="*/ 2277780 w 3205467"/>
              <a:gd name="connsiteY2080" fmla="*/ 1688811 h 6891138"/>
              <a:gd name="connsiteX2081" fmla="*/ 2289848 w 3205467"/>
              <a:gd name="connsiteY2081" fmla="*/ 1974561 h 6891138"/>
              <a:gd name="connsiteX2082" fmla="*/ 2297564 w 3205467"/>
              <a:gd name="connsiteY2082" fmla="*/ 2098386 h 6891138"/>
              <a:gd name="connsiteX2083" fmla="*/ 2292591 w 3205467"/>
              <a:gd name="connsiteY2083" fmla="*/ 1863481 h 6891138"/>
              <a:gd name="connsiteX2084" fmla="*/ 2280514 w 3205467"/>
              <a:gd name="connsiteY2084" fmla="*/ 1577731 h 6891138"/>
              <a:gd name="connsiteX2085" fmla="*/ 2277780 w 3205467"/>
              <a:gd name="connsiteY2085" fmla="*/ 1688811 h 6891138"/>
              <a:gd name="connsiteX2086" fmla="*/ 1307363 w 3205467"/>
              <a:gd name="connsiteY2086" fmla="*/ 1575407 h 6891138"/>
              <a:gd name="connsiteX2087" fmla="*/ 1400737 w 3205467"/>
              <a:gd name="connsiteY2087" fmla="*/ 1604439 h 6891138"/>
              <a:gd name="connsiteX2088" fmla="*/ 1229354 w 3205467"/>
              <a:gd name="connsiteY2088" fmla="*/ 1541802 h 6891138"/>
              <a:gd name="connsiteX2089" fmla="*/ 1307363 w 3205467"/>
              <a:gd name="connsiteY2089" fmla="*/ 1575407 h 6891138"/>
              <a:gd name="connsiteX2090" fmla="*/ 1565605 w 3205467"/>
              <a:gd name="connsiteY2090" fmla="*/ 1556023 h 6891138"/>
              <a:gd name="connsiteX2091" fmla="*/ 1575130 w 3205467"/>
              <a:gd name="connsiteY2091" fmla="*/ 1564986 h 6891138"/>
              <a:gd name="connsiteX2092" fmla="*/ 1584655 w 3205467"/>
              <a:gd name="connsiteY2092" fmla="*/ 1550137 h 6891138"/>
              <a:gd name="connsiteX2093" fmla="*/ 1575130 w 3205467"/>
              <a:gd name="connsiteY2093" fmla="*/ 1541174 h 6891138"/>
              <a:gd name="connsiteX2094" fmla="*/ 1565605 w 3205467"/>
              <a:gd name="connsiteY2094" fmla="*/ 1556023 h 6891138"/>
              <a:gd name="connsiteX2095" fmla="*/ 1837068 w 3205467"/>
              <a:gd name="connsiteY2095" fmla="*/ 1597428 h 6891138"/>
              <a:gd name="connsiteX2096" fmla="*/ 1922793 w 3205467"/>
              <a:gd name="connsiteY2096" fmla="*/ 1676753 h 6891138"/>
              <a:gd name="connsiteX2097" fmla="*/ 1818018 w 3205467"/>
              <a:gd name="connsiteY2097" fmla="*/ 1567358 h 6891138"/>
              <a:gd name="connsiteX2098" fmla="*/ 1779918 w 3205467"/>
              <a:gd name="connsiteY2098" fmla="*/ 1537926 h 6891138"/>
              <a:gd name="connsiteX2099" fmla="*/ 1837068 w 3205467"/>
              <a:gd name="connsiteY2099" fmla="*/ 1597428 h 6891138"/>
              <a:gd name="connsiteX2100" fmla="*/ 1779918 w 3205467"/>
              <a:gd name="connsiteY2100" fmla="*/ 1578216 h 6891138"/>
              <a:gd name="connsiteX2101" fmla="*/ 1903743 w 3205467"/>
              <a:gd name="connsiteY2101" fmla="*/ 1685096 h 6891138"/>
              <a:gd name="connsiteX2102" fmla="*/ 1818018 w 3205467"/>
              <a:gd name="connsiteY2102" fmla="*/ 1604820 h 6891138"/>
              <a:gd name="connsiteX2103" fmla="*/ 1779918 w 3205467"/>
              <a:gd name="connsiteY2103" fmla="*/ 1578216 h 6891138"/>
              <a:gd name="connsiteX2104" fmla="*/ 732711 w 3205467"/>
              <a:gd name="connsiteY2104" fmla="*/ 1581398 h 6891138"/>
              <a:gd name="connsiteX2105" fmla="*/ 717880 w 3205467"/>
              <a:gd name="connsiteY2105" fmla="*/ 1614735 h 6891138"/>
              <a:gd name="connsiteX2106" fmla="*/ 748189 w 3205467"/>
              <a:gd name="connsiteY2106" fmla="*/ 1603086 h 6891138"/>
              <a:gd name="connsiteX2107" fmla="*/ 767039 w 3205467"/>
              <a:gd name="connsiteY2107" fmla="*/ 1579274 h 6891138"/>
              <a:gd name="connsiteX2108" fmla="*/ 775030 w 3205467"/>
              <a:gd name="connsiteY2108" fmla="*/ 1569749 h 6891138"/>
              <a:gd name="connsiteX2109" fmla="*/ 732711 w 3205467"/>
              <a:gd name="connsiteY2109" fmla="*/ 1581398 h 6891138"/>
              <a:gd name="connsiteX2110" fmla="*/ 1532677 w 3205467"/>
              <a:gd name="connsiteY2110" fmla="*/ 1569091 h 6891138"/>
              <a:gd name="connsiteX2111" fmla="*/ 1549994 w 3205467"/>
              <a:gd name="connsiteY2111" fmla="*/ 1582188 h 6891138"/>
              <a:gd name="connsiteX2112" fmla="*/ 1547117 w 3205467"/>
              <a:gd name="connsiteY2112" fmla="*/ 1560224 h 6891138"/>
              <a:gd name="connsiteX2113" fmla="*/ 1532677 w 3205467"/>
              <a:gd name="connsiteY2113" fmla="*/ 1569091 h 6891138"/>
              <a:gd name="connsiteX2114" fmla="*/ 1587036 w 3205467"/>
              <a:gd name="connsiteY2114" fmla="*/ 1573178 h 6891138"/>
              <a:gd name="connsiteX2115" fmla="*/ 1583617 w 3205467"/>
              <a:gd name="connsiteY2115" fmla="*/ 1604991 h 6891138"/>
              <a:gd name="connsiteX2116" fmla="*/ 1601629 w 3205467"/>
              <a:gd name="connsiteY2116" fmla="*/ 1616231 h 6891138"/>
              <a:gd name="connsiteX2117" fmla="*/ 1596790 w 3205467"/>
              <a:gd name="connsiteY2117" fmla="*/ 1597752 h 6891138"/>
              <a:gd name="connsiteX2118" fmla="*/ 1601400 w 3205467"/>
              <a:gd name="connsiteY2118" fmla="*/ 1579274 h 6891138"/>
              <a:gd name="connsiteX2119" fmla="*/ 1616564 w 3205467"/>
              <a:gd name="connsiteY2119" fmla="*/ 1607849 h 6891138"/>
              <a:gd name="connsiteX2120" fmla="*/ 1633204 w 3205467"/>
              <a:gd name="connsiteY2120" fmla="*/ 1636424 h 6891138"/>
              <a:gd name="connsiteX2121" fmla="*/ 1644139 w 3205467"/>
              <a:gd name="connsiteY2121" fmla="*/ 1636424 h 6891138"/>
              <a:gd name="connsiteX2122" fmla="*/ 1633328 w 3205467"/>
              <a:gd name="connsiteY2122" fmla="*/ 1623403 h 6891138"/>
              <a:gd name="connsiteX2123" fmla="*/ 1622517 w 3205467"/>
              <a:gd name="connsiteY2123" fmla="*/ 1610373 h 6891138"/>
              <a:gd name="connsiteX2124" fmla="*/ 1636928 w 3205467"/>
              <a:gd name="connsiteY2124" fmla="*/ 1598419 h 6891138"/>
              <a:gd name="connsiteX2125" fmla="*/ 1651330 w 3205467"/>
              <a:gd name="connsiteY2125" fmla="*/ 1576940 h 6891138"/>
              <a:gd name="connsiteX2126" fmla="*/ 1637043 w 3205467"/>
              <a:gd name="connsiteY2126" fmla="*/ 1579274 h 6891138"/>
              <a:gd name="connsiteX2127" fmla="*/ 1621631 w 3205467"/>
              <a:gd name="connsiteY2127" fmla="*/ 1567367 h 6891138"/>
              <a:gd name="connsiteX2128" fmla="*/ 1587036 w 3205467"/>
              <a:gd name="connsiteY2128" fmla="*/ 1573178 h 6891138"/>
              <a:gd name="connsiteX2129" fmla="*/ 2448897 w 3205467"/>
              <a:gd name="connsiteY2129" fmla="*/ 1812636 h 6891138"/>
              <a:gd name="connsiteX2130" fmla="*/ 2461260 w 3205467"/>
              <a:gd name="connsiteY2130" fmla="*/ 2169824 h 6891138"/>
              <a:gd name="connsiteX2131" fmla="*/ 2463517 w 3205467"/>
              <a:gd name="connsiteY2131" fmla="*/ 2003136 h 6891138"/>
              <a:gd name="connsiteX2132" fmla="*/ 2451164 w 3205467"/>
              <a:gd name="connsiteY2132" fmla="*/ 1645949 h 6891138"/>
              <a:gd name="connsiteX2133" fmla="*/ 2448897 w 3205467"/>
              <a:gd name="connsiteY2133" fmla="*/ 1812636 h 6891138"/>
              <a:gd name="connsiteX2134" fmla="*/ 2137105 w 3205467"/>
              <a:gd name="connsiteY2134" fmla="*/ 1587475 h 6891138"/>
              <a:gd name="connsiteX2135" fmla="*/ 2160918 w 3205467"/>
              <a:gd name="connsiteY2135" fmla="*/ 1591132 h 6891138"/>
              <a:gd name="connsiteX2136" fmla="*/ 2184730 w 3205467"/>
              <a:gd name="connsiteY2136" fmla="*/ 1582922 h 6891138"/>
              <a:gd name="connsiteX2137" fmla="*/ 2160918 w 3205467"/>
              <a:gd name="connsiteY2137" fmla="*/ 1579274 h 6891138"/>
              <a:gd name="connsiteX2138" fmla="*/ 2137105 w 3205467"/>
              <a:gd name="connsiteY2138" fmla="*/ 1587475 h 6891138"/>
              <a:gd name="connsiteX2139" fmla="*/ 865518 w 3205467"/>
              <a:gd name="connsiteY2139" fmla="*/ 1598324 h 6891138"/>
              <a:gd name="connsiteX2140" fmla="*/ 869718 w 3205467"/>
              <a:gd name="connsiteY2140" fmla="*/ 1607849 h 6891138"/>
              <a:gd name="connsiteX2141" fmla="*/ 879805 w 3205467"/>
              <a:gd name="connsiteY2141" fmla="*/ 1598324 h 6891138"/>
              <a:gd name="connsiteX2142" fmla="*/ 875605 w 3205467"/>
              <a:gd name="connsiteY2142" fmla="*/ 1588799 h 6891138"/>
              <a:gd name="connsiteX2143" fmla="*/ 865518 w 3205467"/>
              <a:gd name="connsiteY2143" fmla="*/ 1598324 h 6891138"/>
              <a:gd name="connsiteX2144" fmla="*/ 2248491 w 3205467"/>
              <a:gd name="connsiteY2144" fmla="*/ 1798349 h 6891138"/>
              <a:gd name="connsiteX2145" fmla="*/ 2261073 w 3205467"/>
              <a:gd name="connsiteY2145" fmla="*/ 2112674 h 6891138"/>
              <a:gd name="connsiteX2146" fmla="*/ 2263397 w 3205467"/>
              <a:gd name="connsiteY2146" fmla="*/ 2012661 h 6891138"/>
              <a:gd name="connsiteX2147" fmla="*/ 2250805 w 3205467"/>
              <a:gd name="connsiteY2147" fmla="*/ 1698336 h 6891138"/>
              <a:gd name="connsiteX2148" fmla="*/ 2248491 w 3205467"/>
              <a:gd name="connsiteY2148" fmla="*/ 1798349 h 6891138"/>
              <a:gd name="connsiteX2149" fmla="*/ 460705 w 3205467"/>
              <a:gd name="connsiteY2149" fmla="*/ 1606829 h 6891138"/>
              <a:gd name="connsiteX2150" fmla="*/ 476336 w 3205467"/>
              <a:gd name="connsiteY2150" fmla="*/ 1621336 h 6891138"/>
              <a:gd name="connsiteX2151" fmla="*/ 491976 w 3205467"/>
              <a:gd name="connsiteY2151" fmla="*/ 1627337 h 6891138"/>
              <a:gd name="connsiteX2152" fmla="*/ 479936 w 3205467"/>
              <a:gd name="connsiteY2152" fmla="*/ 1612830 h 6891138"/>
              <a:gd name="connsiteX2153" fmla="*/ 460705 w 3205467"/>
              <a:gd name="connsiteY2153" fmla="*/ 1606829 h 6891138"/>
              <a:gd name="connsiteX2154" fmla="*/ 956005 w 3205467"/>
              <a:gd name="connsiteY2154" fmla="*/ 1607849 h 6891138"/>
              <a:gd name="connsiteX2155" fmla="*/ 965530 w 3205467"/>
              <a:gd name="connsiteY2155" fmla="*/ 1617374 h 6891138"/>
              <a:gd name="connsiteX2156" fmla="*/ 975055 w 3205467"/>
              <a:gd name="connsiteY2156" fmla="*/ 1607849 h 6891138"/>
              <a:gd name="connsiteX2157" fmla="*/ 965530 w 3205467"/>
              <a:gd name="connsiteY2157" fmla="*/ 1598324 h 6891138"/>
              <a:gd name="connsiteX2158" fmla="*/ 956005 w 3205467"/>
              <a:gd name="connsiteY2158" fmla="*/ 1607849 h 6891138"/>
              <a:gd name="connsiteX2159" fmla="*/ 1013155 w 3205467"/>
              <a:gd name="connsiteY2159" fmla="*/ 1613173 h 6891138"/>
              <a:gd name="connsiteX2160" fmla="*/ 1022833 w 3205467"/>
              <a:gd name="connsiteY2160" fmla="*/ 1622041 h 6891138"/>
              <a:gd name="connsiteX2161" fmla="*/ 1027033 w 3205467"/>
              <a:gd name="connsiteY2161" fmla="*/ 1607191 h 6891138"/>
              <a:gd name="connsiteX2162" fmla="*/ 1013155 w 3205467"/>
              <a:gd name="connsiteY2162" fmla="*/ 1613173 h 6891138"/>
              <a:gd name="connsiteX2163" fmla="*/ 1651330 w 3205467"/>
              <a:gd name="connsiteY2163" fmla="*/ 1612611 h 6891138"/>
              <a:gd name="connsiteX2164" fmla="*/ 1660855 w 3205467"/>
              <a:gd name="connsiteY2164" fmla="*/ 1626899 h 6891138"/>
              <a:gd name="connsiteX2165" fmla="*/ 1670380 w 3205467"/>
              <a:gd name="connsiteY2165" fmla="*/ 1612611 h 6891138"/>
              <a:gd name="connsiteX2166" fmla="*/ 1660855 w 3205467"/>
              <a:gd name="connsiteY2166" fmla="*/ 1598324 h 6891138"/>
              <a:gd name="connsiteX2167" fmla="*/ 1651330 w 3205467"/>
              <a:gd name="connsiteY2167" fmla="*/ 1612611 h 6891138"/>
              <a:gd name="connsiteX2168" fmla="*/ 2546680 w 3205467"/>
              <a:gd name="connsiteY2168" fmla="*/ 1607849 h 6891138"/>
              <a:gd name="connsiteX2169" fmla="*/ 2556767 w 3205467"/>
              <a:gd name="connsiteY2169" fmla="*/ 1617374 h 6891138"/>
              <a:gd name="connsiteX2170" fmla="*/ 2560968 w 3205467"/>
              <a:gd name="connsiteY2170" fmla="*/ 1607849 h 6891138"/>
              <a:gd name="connsiteX2171" fmla="*/ 2550881 w 3205467"/>
              <a:gd name="connsiteY2171" fmla="*/ 1598324 h 6891138"/>
              <a:gd name="connsiteX2172" fmla="*/ 2546680 w 3205467"/>
              <a:gd name="connsiteY2172" fmla="*/ 1607849 h 6891138"/>
              <a:gd name="connsiteX2173" fmla="*/ 1056523 w 3205467"/>
              <a:gd name="connsiteY2173" fmla="*/ 1616564 h 6891138"/>
              <a:gd name="connsiteX2174" fmla="*/ 1059971 w 3205467"/>
              <a:gd name="connsiteY2174" fmla="*/ 1631156 h 6891138"/>
              <a:gd name="connsiteX2175" fmla="*/ 1074563 w 3205467"/>
              <a:gd name="connsiteY2175" fmla="*/ 1627708 h 6891138"/>
              <a:gd name="connsiteX2176" fmla="*/ 1071115 w 3205467"/>
              <a:gd name="connsiteY2176" fmla="*/ 1613116 h 6891138"/>
              <a:gd name="connsiteX2177" fmla="*/ 1056523 w 3205467"/>
              <a:gd name="connsiteY2177" fmla="*/ 1616564 h 6891138"/>
              <a:gd name="connsiteX2178" fmla="*/ 2133410 w 3205467"/>
              <a:gd name="connsiteY2178" fmla="*/ 1726911 h 6891138"/>
              <a:gd name="connsiteX2179" fmla="*/ 2151421 w 3205467"/>
              <a:gd name="connsiteY2179" fmla="*/ 2231736 h 6891138"/>
              <a:gd name="connsiteX2180" fmla="*/ 2171633 w 3205467"/>
              <a:gd name="connsiteY2180" fmla="*/ 2817524 h 6891138"/>
              <a:gd name="connsiteX2181" fmla="*/ 2184930 w 3205467"/>
              <a:gd name="connsiteY2181" fmla="*/ 3046124 h 6891138"/>
              <a:gd name="connsiteX2182" fmla="*/ 2187950 w 3205467"/>
              <a:gd name="connsiteY2182" fmla="*/ 2969924 h 6891138"/>
              <a:gd name="connsiteX2183" fmla="*/ 2155403 w 3205467"/>
              <a:gd name="connsiteY2183" fmla="*/ 2007899 h 6891138"/>
              <a:gd name="connsiteX2184" fmla="*/ 2137096 w 3205467"/>
              <a:gd name="connsiteY2184" fmla="*/ 1650711 h 6891138"/>
              <a:gd name="connsiteX2185" fmla="*/ 2133410 w 3205467"/>
              <a:gd name="connsiteY2185" fmla="*/ 1726911 h 6891138"/>
              <a:gd name="connsiteX2186" fmla="*/ 1098880 w 3205467"/>
              <a:gd name="connsiteY2186" fmla="*/ 1626899 h 6891138"/>
              <a:gd name="connsiteX2187" fmla="*/ 1113730 w 3205467"/>
              <a:gd name="connsiteY2187" fmla="*/ 1636424 h 6891138"/>
              <a:gd name="connsiteX2188" fmla="*/ 1122693 w 3205467"/>
              <a:gd name="connsiteY2188" fmla="*/ 1626899 h 6891138"/>
              <a:gd name="connsiteX2189" fmla="*/ 1107843 w 3205467"/>
              <a:gd name="connsiteY2189" fmla="*/ 1617374 h 6891138"/>
              <a:gd name="connsiteX2190" fmla="*/ 1098880 w 3205467"/>
              <a:gd name="connsiteY2190" fmla="*/ 1626899 h 6891138"/>
              <a:gd name="connsiteX2191" fmla="*/ 2504189 w 3205467"/>
              <a:gd name="connsiteY2191" fmla="*/ 1655474 h 6891138"/>
              <a:gd name="connsiteX2192" fmla="*/ 2510304 w 3205467"/>
              <a:gd name="connsiteY2192" fmla="*/ 1712624 h 6891138"/>
              <a:gd name="connsiteX2193" fmla="*/ 2537155 w 3205467"/>
              <a:gd name="connsiteY2193" fmla="*/ 1755486 h 6891138"/>
              <a:gd name="connsiteX2194" fmla="*/ 2633425 w 3205467"/>
              <a:gd name="connsiteY2194" fmla="*/ 1906905 h 6891138"/>
              <a:gd name="connsiteX2195" fmla="*/ 2643911 w 3205467"/>
              <a:gd name="connsiteY2195" fmla="*/ 1945843 h 6891138"/>
              <a:gd name="connsiteX2196" fmla="*/ 2662619 w 3205467"/>
              <a:gd name="connsiteY2196" fmla="*/ 1909382 h 6891138"/>
              <a:gd name="connsiteX2197" fmla="*/ 2681326 w 3205467"/>
              <a:gd name="connsiteY2197" fmla="*/ 1872910 h 6891138"/>
              <a:gd name="connsiteX2198" fmla="*/ 2671325 w 3205467"/>
              <a:gd name="connsiteY2198" fmla="*/ 1844221 h 6891138"/>
              <a:gd name="connsiteX2199" fmla="*/ 2537289 w 3205467"/>
              <a:gd name="connsiteY2199" fmla="*/ 1655474 h 6891138"/>
              <a:gd name="connsiteX2200" fmla="*/ 2498741 w 3205467"/>
              <a:gd name="connsiteY2200" fmla="*/ 1612611 h 6891138"/>
              <a:gd name="connsiteX2201" fmla="*/ 2504189 w 3205467"/>
              <a:gd name="connsiteY2201" fmla="*/ 1655474 h 6891138"/>
              <a:gd name="connsiteX2202" fmla="*/ 2599068 w 3205467"/>
              <a:gd name="connsiteY2202" fmla="*/ 1626899 h 6891138"/>
              <a:gd name="connsiteX2203" fmla="*/ 2603268 w 3205467"/>
              <a:gd name="connsiteY2203" fmla="*/ 1636424 h 6891138"/>
              <a:gd name="connsiteX2204" fmla="*/ 2613355 w 3205467"/>
              <a:gd name="connsiteY2204" fmla="*/ 1626899 h 6891138"/>
              <a:gd name="connsiteX2205" fmla="*/ 2609155 w 3205467"/>
              <a:gd name="connsiteY2205" fmla="*/ 1617374 h 6891138"/>
              <a:gd name="connsiteX2206" fmla="*/ 2599068 w 3205467"/>
              <a:gd name="connsiteY2206" fmla="*/ 1626899 h 6891138"/>
              <a:gd name="connsiteX2207" fmla="*/ 932193 w 3205467"/>
              <a:gd name="connsiteY2207" fmla="*/ 1636424 h 6891138"/>
              <a:gd name="connsiteX2208" fmla="*/ 947042 w 3205467"/>
              <a:gd name="connsiteY2208" fmla="*/ 1645949 h 6891138"/>
              <a:gd name="connsiteX2209" fmla="*/ 956005 w 3205467"/>
              <a:gd name="connsiteY2209" fmla="*/ 1636424 h 6891138"/>
              <a:gd name="connsiteX2210" fmla="*/ 941156 w 3205467"/>
              <a:gd name="connsiteY2210" fmla="*/ 1626899 h 6891138"/>
              <a:gd name="connsiteX2211" fmla="*/ 932193 w 3205467"/>
              <a:gd name="connsiteY2211" fmla="*/ 1636424 h 6891138"/>
              <a:gd name="connsiteX2212" fmla="*/ 984580 w 3205467"/>
              <a:gd name="connsiteY2212" fmla="*/ 1636424 h 6891138"/>
              <a:gd name="connsiteX2213" fmla="*/ 994667 w 3205467"/>
              <a:gd name="connsiteY2213" fmla="*/ 1645949 h 6891138"/>
              <a:gd name="connsiteX2214" fmla="*/ 998868 w 3205467"/>
              <a:gd name="connsiteY2214" fmla="*/ 1636424 h 6891138"/>
              <a:gd name="connsiteX2215" fmla="*/ 988781 w 3205467"/>
              <a:gd name="connsiteY2215" fmla="*/ 1626899 h 6891138"/>
              <a:gd name="connsiteX2216" fmla="*/ 984580 w 3205467"/>
              <a:gd name="connsiteY2216" fmla="*/ 1636424 h 6891138"/>
              <a:gd name="connsiteX2217" fmla="*/ 1148334 w 3205467"/>
              <a:gd name="connsiteY2217" fmla="*/ 1637138 h 6891138"/>
              <a:gd name="connsiteX2218" fmla="*/ 1160793 w 3205467"/>
              <a:gd name="connsiteY2218" fmla="*/ 1647377 h 6891138"/>
              <a:gd name="connsiteX2219" fmla="*/ 1173251 w 3205467"/>
              <a:gd name="connsiteY2219" fmla="*/ 1637138 h 6891138"/>
              <a:gd name="connsiteX2220" fmla="*/ 1160793 w 3205467"/>
              <a:gd name="connsiteY2220" fmla="*/ 1626899 h 6891138"/>
              <a:gd name="connsiteX2221" fmla="*/ 1148334 w 3205467"/>
              <a:gd name="connsiteY2221" fmla="*/ 1637138 h 6891138"/>
              <a:gd name="connsiteX2222" fmla="*/ 1689430 w 3205467"/>
              <a:gd name="connsiteY2222" fmla="*/ 1636986 h 6891138"/>
              <a:gd name="connsiteX2223" fmla="*/ 1698955 w 3205467"/>
              <a:gd name="connsiteY2223" fmla="*/ 1641186 h 6891138"/>
              <a:gd name="connsiteX2224" fmla="*/ 1708480 w 3205467"/>
              <a:gd name="connsiteY2224" fmla="*/ 1631099 h 6891138"/>
              <a:gd name="connsiteX2225" fmla="*/ 1698955 w 3205467"/>
              <a:gd name="connsiteY2225" fmla="*/ 1626899 h 6891138"/>
              <a:gd name="connsiteX2226" fmla="*/ 1689430 w 3205467"/>
              <a:gd name="connsiteY2226" fmla="*/ 1636986 h 6891138"/>
              <a:gd name="connsiteX2227" fmla="*/ 2170986 w 3205467"/>
              <a:gd name="connsiteY2227" fmla="*/ 1884074 h 6891138"/>
              <a:gd name="connsiteX2228" fmla="*/ 2203104 w 3205467"/>
              <a:gd name="connsiteY2228" fmla="*/ 2860386 h 6891138"/>
              <a:gd name="connsiteX2229" fmla="*/ 2210467 w 3205467"/>
              <a:gd name="connsiteY2229" fmla="*/ 3022311 h 6891138"/>
              <a:gd name="connsiteX2230" fmla="*/ 2211924 w 3205467"/>
              <a:gd name="connsiteY2230" fmla="*/ 2917536 h 6891138"/>
              <a:gd name="connsiteX2231" fmla="*/ 2175463 w 3205467"/>
              <a:gd name="connsiteY2231" fmla="*/ 1803111 h 6891138"/>
              <a:gd name="connsiteX2232" fmla="*/ 2166976 w 3205467"/>
              <a:gd name="connsiteY2232" fmla="*/ 1622136 h 6891138"/>
              <a:gd name="connsiteX2233" fmla="*/ 2170986 w 3205467"/>
              <a:gd name="connsiteY2233" fmla="*/ 1884074 h 6891138"/>
              <a:gd name="connsiteX2234" fmla="*/ 1032205 w 3205467"/>
              <a:gd name="connsiteY2234" fmla="*/ 1645949 h 6891138"/>
              <a:gd name="connsiteX2235" fmla="*/ 1042292 w 3205467"/>
              <a:gd name="connsiteY2235" fmla="*/ 1655474 h 6891138"/>
              <a:gd name="connsiteX2236" fmla="*/ 1046493 w 3205467"/>
              <a:gd name="connsiteY2236" fmla="*/ 1645949 h 6891138"/>
              <a:gd name="connsiteX2237" fmla="*/ 1036406 w 3205467"/>
              <a:gd name="connsiteY2237" fmla="*/ 1636424 h 6891138"/>
              <a:gd name="connsiteX2238" fmla="*/ 1032205 w 3205467"/>
              <a:gd name="connsiteY2238" fmla="*/ 1645949 h 6891138"/>
              <a:gd name="connsiteX2239" fmla="*/ 1074772 w 3205467"/>
              <a:gd name="connsiteY2239" fmla="*/ 1646425 h 6891138"/>
              <a:gd name="connsiteX2240" fmla="*/ 1090346 w 3205467"/>
              <a:gd name="connsiteY2240" fmla="*/ 1658293 h 6891138"/>
              <a:gd name="connsiteX2241" fmla="*/ 1090841 w 3205467"/>
              <a:gd name="connsiteY2241" fmla="*/ 1642110 h 6891138"/>
              <a:gd name="connsiteX2242" fmla="*/ 1074772 w 3205467"/>
              <a:gd name="connsiteY2242" fmla="*/ 1646425 h 6891138"/>
              <a:gd name="connsiteX2243" fmla="*/ 1203655 w 3205467"/>
              <a:gd name="connsiteY2243" fmla="*/ 1650711 h 6891138"/>
              <a:gd name="connsiteX2244" fmla="*/ 1213895 w 3205467"/>
              <a:gd name="connsiteY2244" fmla="*/ 1663170 h 6891138"/>
              <a:gd name="connsiteX2245" fmla="*/ 1224134 w 3205467"/>
              <a:gd name="connsiteY2245" fmla="*/ 1650711 h 6891138"/>
              <a:gd name="connsiteX2246" fmla="*/ 1213895 w 3205467"/>
              <a:gd name="connsiteY2246" fmla="*/ 1638252 h 6891138"/>
              <a:gd name="connsiteX2247" fmla="*/ 1203655 w 3205467"/>
              <a:gd name="connsiteY2247" fmla="*/ 1650711 h 6891138"/>
              <a:gd name="connsiteX2248" fmla="*/ 1118883 w 3205467"/>
              <a:gd name="connsiteY2248" fmla="*/ 1659084 h 6891138"/>
              <a:gd name="connsiteX2249" fmla="*/ 1107986 w 3205467"/>
              <a:gd name="connsiteY2249" fmla="*/ 1672219 h 6891138"/>
              <a:gd name="connsiteX2250" fmla="*/ 1131589 w 3205467"/>
              <a:gd name="connsiteY2250" fmla="*/ 1676733 h 6891138"/>
              <a:gd name="connsiteX2251" fmla="*/ 1155202 w 3205467"/>
              <a:gd name="connsiteY2251" fmla="*/ 1681248 h 6891138"/>
              <a:gd name="connsiteX2252" fmla="*/ 1145753 w 3205467"/>
              <a:gd name="connsiteY2252" fmla="*/ 1663599 h 6891138"/>
              <a:gd name="connsiteX2253" fmla="*/ 1118883 w 3205467"/>
              <a:gd name="connsiteY2253" fmla="*/ 1659084 h 6891138"/>
              <a:gd name="connsiteX2254" fmla="*/ 1175080 w 3205467"/>
              <a:gd name="connsiteY2254" fmla="*/ 1668637 h 6891138"/>
              <a:gd name="connsiteX2255" fmla="*/ 1184605 w 3205467"/>
              <a:gd name="connsiteY2255" fmla="*/ 1688811 h 6891138"/>
              <a:gd name="connsiteX2256" fmla="*/ 1194130 w 3205467"/>
              <a:gd name="connsiteY2256" fmla="*/ 1680410 h 6891138"/>
              <a:gd name="connsiteX2257" fmla="*/ 1184605 w 3205467"/>
              <a:gd name="connsiteY2257" fmla="*/ 1660236 h 6891138"/>
              <a:gd name="connsiteX2258" fmla="*/ 1175080 w 3205467"/>
              <a:gd name="connsiteY2258" fmla="*/ 1668637 h 6891138"/>
              <a:gd name="connsiteX2259" fmla="*/ 1247832 w 3205467"/>
              <a:gd name="connsiteY2259" fmla="*/ 1669761 h 6891138"/>
              <a:gd name="connsiteX2260" fmla="*/ 1261529 w 3205467"/>
              <a:gd name="connsiteY2260" fmla="*/ 1684049 h 6891138"/>
              <a:gd name="connsiteX2261" fmla="*/ 1264615 w 3205467"/>
              <a:gd name="connsiteY2261" fmla="*/ 1697374 h 6891138"/>
              <a:gd name="connsiteX2262" fmla="*/ 1286294 w 3205467"/>
              <a:gd name="connsiteY2262" fmla="*/ 1718891 h 6891138"/>
              <a:gd name="connsiteX2263" fmla="*/ 1254014 w 3205467"/>
              <a:gd name="connsiteY2263" fmla="*/ 1655474 h 6891138"/>
              <a:gd name="connsiteX2264" fmla="*/ 1247832 w 3205467"/>
              <a:gd name="connsiteY2264" fmla="*/ 1669761 h 6891138"/>
              <a:gd name="connsiteX2265" fmla="*/ 1291171 w 3205467"/>
              <a:gd name="connsiteY2265" fmla="*/ 1675124 h 6891138"/>
              <a:gd name="connsiteX2266" fmla="*/ 1307840 w 3205467"/>
              <a:gd name="connsiteY2266" fmla="*/ 1691792 h 6891138"/>
              <a:gd name="connsiteX2267" fmla="*/ 1316174 w 3205467"/>
              <a:gd name="connsiteY2267" fmla="*/ 1683458 h 6891138"/>
              <a:gd name="connsiteX2268" fmla="*/ 1299505 w 3205467"/>
              <a:gd name="connsiteY2268" fmla="*/ 1666789 h 6891138"/>
              <a:gd name="connsiteX2269" fmla="*/ 1291171 w 3205467"/>
              <a:gd name="connsiteY2269" fmla="*/ 1675124 h 6891138"/>
              <a:gd name="connsiteX2270" fmla="*/ 1219791 w 3205467"/>
              <a:gd name="connsiteY2270" fmla="*/ 1680610 h 6891138"/>
              <a:gd name="connsiteX2271" fmla="*/ 1232792 w 3205467"/>
              <a:gd name="connsiteY2271" fmla="*/ 1703099 h 6891138"/>
              <a:gd name="connsiteX2272" fmla="*/ 1241755 w 3205467"/>
              <a:gd name="connsiteY2272" fmla="*/ 1688811 h 6891138"/>
              <a:gd name="connsiteX2273" fmla="*/ 1219791 w 3205467"/>
              <a:gd name="connsiteY2273" fmla="*/ 1680610 h 6891138"/>
              <a:gd name="connsiteX2274" fmla="*/ 2518105 w 3205467"/>
              <a:gd name="connsiteY2274" fmla="*/ 1677067 h 6891138"/>
              <a:gd name="connsiteX2275" fmla="*/ 2565730 w 3205467"/>
              <a:gd name="connsiteY2275" fmla="*/ 1737360 h 6891138"/>
              <a:gd name="connsiteX2276" fmla="*/ 2564844 w 3205467"/>
              <a:gd name="connsiteY2276" fmla="*/ 1760249 h 6891138"/>
              <a:gd name="connsiteX2277" fmla="*/ 2526173 w 3205467"/>
              <a:gd name="connsiteY2277" fmla="*/ 1727016 h 6891138"/>
              <a:gd name="connsiteX2278" fmla="*/ 2556434 w 3205467"/>
              <a:gd name="connsiteY2278" fmla="*/ 1765116 h 6891138"/>
              <a:gd name="connsiteX2279" fmla="*/ 2605393 w 3205467"/>
              <a:gd name="connsiteY2279" fmla="*/ 1824542 h 6891138"/>
              <a:gd name="connsiteX2280" fmla="*/ 2642950 w 3205467"/>
              <a:gd name="connsiteY2280" fmla="*/ 1865024 h 6891138"/>
              <a:gd name="connsiteX2281" fmla="*/ 2645321 w 3205467"/>
              <a:gd name="connsiteY2281" fmla="*/ 1853289 h 6891138"/>
              <a:gd name="connsiteX2282" fmla="*/ 2636920 w 3205467"/>
              <a:gd name="connsiteY2282" fmla="*/ 1825895 h 6891138"/>
              <a:gd name="connsiteX2283" fmla="*/ 2518105 w 3205467"/>
              <a:gd name="connsiteY2283" fmla="*/ 1677067 h 6891138"/>
              <a:gd name="connsiteX2284" fmla="*/ 1337005 w 3205467"/>
              <a:gd name="connsiteY2284" fmla="*/ 1688135 h 6891138"/>
              <a:gd name="connsiteX2285" fmla="*/ 1351998 w 3205467"/>
              <a:gd name="connsiteY2285" fmla="*/ 1707204 h 6891138"/>
              <a:gd name="connsiteX2286" fmla="*/ 1366999 w 3205467"/>
              <a:gd name="connsiteY2286" fmla="*/ 1722206 h 6891138"/>
              <a:gd name="connsiteX2287" fmla="*/ 1351998 w 3205467"/>
              <a:gd name="connsiteY2287" fmla="*/ 1727959 h 6891138"/>
              <a:gd name="connsiteX2288" fmla="*/ 1356293 w 3205467"/>
              <a:gd name="connsiteY2288" fmla="*/ 1745885 h 6891138"/>
              <a:gd name="connsiteX2289" fmla="*/ 1372962 w 3205467"/>
              <a:gd name="connsiteY2289" fmla="*/ 1751200 h 6891138"/>
              <a:gd name="connsiteX2290" fmla="*/ 1382249 w 3205467"/>
              <a:gd name="connsiteY2290" fmla="*/ 1766992 h 6891138"/>
              <a:gd name="connsiteX2291" fmla="*/ 1374324 w 3205467"/>
              <a:gd name="connsiteY2291" fmla="*/ 1716129 h 6891138"/>
              <a:gd name="connsiteX2292" fmla="*/ 1337005 w 3205467"/>
              <a:gd name="connsiteY2292" fmla="*/ 1688135 h 6891138"/>
              <a:gd name="connsiteX2293" fmla="*/ 2651455 w 3205467"/>
              <a:gd name="connsiteY2293" fmla="*/ 1693574 h 6891138"/>
              <a:gd name="connsiteX2294" fmla="*/ 2661542 w 3205467"/>
              <a:gd name="connsiteY2294" fmla="*/ 1703099 h 6891138"/>
              <a:gd name="connsiteX2295" fmla="*/ 2665743 w 3205467"/>
              <a:gd name="connsiteY2295" fmla="*/ 1693574 h 6891138"/>
              <a:gd name="connsiteX2296" fmla="*/ 2655656 w 3205467"/>
              <a:gd name="connsiteY2296" fmla="*/ 1684049 h 6891138"/>
              <a:gd name="connsiteX2297" fmla="*/ 2651455 w 3205467"/>
              <a:gd name="connsiteY2297" fmla="*/ 1693574 h 6891138"/>
              <a:gd name="connsiteX2298" fmla="*/ 289255 w 3205467"/>
              <a:gd name="connsiteY2298" fmla="*/ 1712624 h 6891138"/>
              <a:gd name="connsiteX2299" fmla="*/ 283826 w 3205467"/>
              <a:gd name="connsiteY2299" fmla="*/ 1731674 h 6891138"/>
              <a:gd name="connsiteX2300" fmla="*/ 298780 w 3205467"/>
              <a:gd name="connsiteY2300" fmla="*/ 1712624 h 6891138"/>
              <a:gd name="connsiteX2301" fmla="*/ 304209 w 3205467"/>
              <a:gd name="connsiteY2301" fmla="*/ 1693574 h 6891138"/>
              <a:gd name="connsiteX2302" fmla="*/ 289255 w 3205467"/>
              <a:gd name="connsiteY2302" fmla="*/ 1712624 h 6891138"/>
              <a:gd name="connsiteX2303" fmla="*/ 323393 w 3205467"/>
              <a:gd name="connsiteY2303" fmla="*/ 1709204 h 6891138"/>
              <a:gd name="connsiteX2304" fmla="*/ 317392 w 3205467"/>
              <a:gd name="connsiteY2304" fmla="*/ 1724844 h 6891138"/>
              <a:gd name="connsiteX2305" fmla="*/ 331899 w 3205467"/>
              <a:gd name="connsiteY2305" fmla="*/ 1712805 h 6891138"/>
              <a:gd name="connsiteX2306" fmla="*/ 337899 w 3205467"/>
              <a:gd name="connsiteY2306" fmla="*/ 1693574 h 6891138"/>
              <a:gd name="connsiteX2307" fmla="*/ 323393 w 3205467"/>
              <a:gd name="connsiteY2307" fmla="*/ 1709204 h 6891138"/>
              <a:gd name="connsiteX2308" fmla="*/ 1722768 w 3205467"/>
              <a:gd name="connsiteY2308" fmla="*/ 1703099 h 6891138"/>
              <a:gd name="connsiteX2309" fmla="*/ 1732855 w 3205467"/>
              <a:gd name="connsiteY2309" fmla="*/ 1712624 h 6891138"/>
              <a:gd name="connsiteX2310" fmla="*/ 1737055 w 3205467"/>
              <a:gd name="connsiteY2310" fmla="*/ 1703099 h 6891138"/>
              <a:gd name="connsiteX2311" fmla="*/ 1726968 w 3205467"/>
              <a:gd name="connsiteY2311" fmla="*/ 1693574 h 6891138"/>
              <a:gd name="connsiteX2312" fmla="*/ 1722768 w 3205467"/>
              <a:gd name="connsiteY2312" fmla="*/ 1703099 h 6891138"/>
              <a:gd name="connsiteX2313" fmla="*/ 2026044 w 3205467"/>
              <a:gd name="connsiteY2313" fmla="*/ 1701975 h 6891138"/>
              <a:gd name="connsiteX2314" fmla="*/ 1995945 w 3205467"/>
              <a:gd name="connsiteY2314" fmla="*/ 1707861 h 6891138"/>
              <a:gd name="connsiteX2315" fmla="*/ 2038445 w 3205467"/>
              <a:gd name="connsiteY2315" fmla="*/ 1744675 h 6891138"/>
              <a:gd name="connsiteX2316" fmla="*/ 2063887 w 3205467"/>
              <a:gd name="connsiteY2316" fmla="*/ 1740818 h 6891138"/>
              <a:gd name="connsiteX2317" fmla="*/ 2037502 w 3205467"/>
              <a:gd name="connsiteY2317" fmla="*/ 1709471 h 6891138"/>
              <a:gd name="connsiteX2318" fmla="*/ 2065153 w 3205467"/>
              <a:gd name="connsiteY2318" fmla="*/ 1716405 h 6891138"/>
              <a:gd name="connsiteX2319" fmla="*/ 2092804 w 3205467"/>
              <a:gd name="connsiteY2319" fmla="*/ 1723349 h 6891138"/>
              <a:gd name="connsiteX2320" fmla="*/ 2080451 w 3205467"/>
              <a:gd name="connsiteY2320" fmla="*/ 1708461 h 6891138"/>
              <a:gd name="connsiteX2321" fmla="*/ 2062124 w 3205467"/>
              <a:gd name="connsiteY2321" fmla="*/ 1694831 h 6891138"/>
              <a:gd name="connsiteX2322" fmla="*/ 2026044 w 3205467"/>
              <a:gd name="connsiteY2322" fmla="*/ 1701975 h 6891138"/>
              <a:gd name="connsiteX2323" fmla="*/ 223361 w 3205467"/>
              <a:gd name="connsiteY2323" fmla="*/ 1735179 h 6891138"/>
              <a:gd name="connsiteX2324" fmla="*/ 217580 w 3205467"/>
              <a:gd name="connsiteY2324" fmla="*/ 1773307 h 6891138"/>
              <a:gd name="connsiteX2325" fmla="*/ 260680 w 3205467"/>
              <a:gd name="connsiteY2325" fmla="*/ 1706394 h 6891138"/>
              <a:gd name="connsiteX2326" fmla="*/ 223361 w 3205467"/>
              <a:gd name="connsiteY2326" fmla="*/ 1735179 h 6891138"/>
              <a:gd name="connsiteX2327" fmla="*/ 1312802 w 3205467"/>
              <a:gd name="connsiteY2327" fmla="*/ 1713262 h 6891138"/>
              <a:gd name="connsiteX2328" fmla="*/ 1311602 w 3205467"/>
              <a:gd name="connsiteY2328" fmla="*/ 1728502 h 6891138"/>
              <a:gd name="connsiteX2329" fmla="*/ 1337005 w 3205467"/>
              <a:gd name="connsiteY2329" fmla="*/ 1712062 h 6891138"/>
              <a:gd name="connsiteX2330" fmla="*/ 1312802 w 3205467"/>
              <a:gd name="connsiteY2330" fmla="*/ 1713262 h 6891138"/>
              <a:gd name="connsiteX2331" fmla="*/ 1397899 w 3205467"/>
              <a:gd name="connsiteY2331" fmla="*/ 1727692 h 6891138"/>
              <a:gd name="connsiteX2332" fmla="*/ 1403680 w 3205467"/>
              <a:gd name="connsiteY2332" fmla="*/ 1746742 h 6891138"/>
              <a:gd name="connsiteX2333" fmla="*/ 1411167 w 3205467"/>
              <a:gd name="connsiteY2333" fmla="*/ 1750724 h 6891138"/>
              <a:gd name="connsiteX2334" fmla="*/ 1418644 w 3205467"/>
              <a:gd name="connsiteY2334" fmla="*/ 1731674 h 6891138"/>
              <a:gd name="connsiteX2335" fmla="*/ 1405385 w 3205467"/>
              <a:gd name="connsiteY2335" fmla="*/ 1712624 h 6891138"/>
              <a:gd name="connsiteX2336" fmla="*/ 1397899 w 3205467"/>
              <a:gd name="connsiteY2336" fmla="*/ 1727692 h 6891138"/>
              <a:gd name="connsiteX2337" fmla="*/ 646319 w 3205467"/>
              <a:gd name="connsiteY2337" fmla="*/ 1732769 h 6891138"/>
              <a:gd name="connsiteX2338" fmla="*/ 596436 w 3205467"/>
              <a:gd name="connsiteY2338" fmla="*/ 1862461 h 6891138"/>
              <a:gd name="connsiteX2339" fmla="*/ 765543 w 3205467"/>
              <a:gd name="connsiteY2339" fmla="*/ 1887160 h 6891138"/>
              <a:gd name="connsiteX2340" fmla="*/ 1621784 w 3205467"/>
              <a:gd name="connsiteY2340" fmla="*/ 2281742 h 6891138"/>
              <a:gd name="connsiteX2341" fmla="*/ 1709347 w 3205467"/>
              <a:gd name="connsiteY2341" fmla="*/ 2341274 h 6891138"/>
              <a:gd name="connsiteX2342" fmla="*/ 1775117 w 3205467"/>
              <a:gd name="connsiteY2342" fmla="*/ 2289010 h 6891138"/>
              <a:gd name="connsiteX2343" fmla="*/ 1786128 w 3205467"/>
              <a:gd name="connsiteY2343" fmla="*/ 2255644 h 6891138"/>
              <a:gd name="connsiteX2344" fmla="*/ 1771069 w 3205467"/>
              <a:gd name="connsiteY2344" fmla="*/ 2225478 h 6891138"/>
              <a:gd name="connsiteX2345" fmla="*/ 1759020 w 3205467"/>
              <a:gd name="connsiteY2345" fmla="*/ 2192312 h 6891138"/>
              <a:gd name="connsiteX2346" fmla="*/ 1808712 w 3205467"/>
              <a:gd name="connsiteY2346" fmla="*/ 2236718 h 6891138"/>
              <a:gd name="connsiteX2347" fmla="*/ 1861309 w 3205467"/>
              <a:gd name="connsiteY2347" fmla="*/ 2284124 h 6891138"/>
              <a:gd name="connsiteX2348" fmla="*/ 1579893 w 3205467"/>
              <a:gd name="connsiteY2348" fmla="*/ 2007841 h 6891138"/>
              <a:gd name="connsiteX2349" fmla="*/ 1541793 w 3205467"/>
              <a:gd name="connsiteY2349" fmla="*/ 1974561 h 6891138"/>
              <a:gd name="connsiteX2350" fmla="*/ 1574616 w 3205467"/>
              <a:gd name="connsiteY2350" fmla="*/ 2010280 h 6891138"/>
              <a:gd name="connsiteX2351" fmla="*/ 1534697 w 3205467"/>
              <a:gd name="connsiteY2351" fmla="*/ 1997974 h 6891138"/>
              <a:gd name="connsiteX2352" fmla="*/ 1238698 w 3205467"/>
              <a:gd name="connsiteY2352" fmla="*/ 1822733 h 6891138"/>
              <a:gd name="connsiteX2353" fmla="*/ 646319 w 3205467"/>
              <a:gd name="connsiteY2353" fmla="*/ 1732769 h 6891138"/>
              <a:gd name="connsiteX2354" fmla="*/ 1116149 w 3205467"/>
              <a:gd name="connsiteY2354" fmla="*/ 1728654 h 6891138"/>
              <a:gd name="connsiteX2355" fmla="*/ 1134399 w 3205467"/>
              <a:gd name="connsiteY2355" fmla="*/ 1727902 h 6891138"/>
              <a:gd name="connsiteX2356" fmla="*/ 1121902 w 3205467"/>
              <a:gd name="connsiteY2356" fmla="*/ 1722901 h 6891138"/>
              <a:gd name="connsiteX2357" fmla="*/ 1116149 w 3205467"/>
              <a:gd name="connsiteY2357" fmla="*/ 1728654 h 6891138"/>
              <a:gd name="connsiteX2358" fmla="*/ 2651455 w 3205467"/>
              <a:gd name="connsiteY2358" fmla="*/ 1732236 h 6891138"/>
              <a:gd name="connsiteX2359" fmla="*/ 2660980 w 3205467"/>
              <a:gd name="connsiteY2359" fmla="*/ 1736436 h 6891138"/>
              <a:gd name="connsiteX2360" fmla="*/ 2670505 w 3205467"/>
              <a:gd name="connsiteY2360" fmla="*/ 1726349 h 6891138"/>
              <a:gd name="connsiteX2361" fmla="*/ 2660980 w 3205467"/>
              <a:gd name="connsiteY2361" fmla="*/ 1722149 h 6891138"/>
              <a:gd name="connsiteX2362" fmla="*/ 2651455 w 3205467"/>
              <a:gd name="connsiteY2362" fmla="*/ 1732236 h 6891138"/>
              <a:gd name="connsiteX2363" fmla="*/ 1432255 w 3205467"/>
              <a:gd name="connsiteY2363" fmla="*/ 1744942 h 6891138"/>
              <a:gd name="connsiteX2364" fmla="*/ 1417368 w 3205467"/>
              <a:gd name="connsiteY2364" fmla="*/ 1763925 h 6891138"/>
              <a:gd name="connsiteX2365" fmla="*/ 1408405 w 3205467"/>
              <a:gd name="connsiteY2365" fmla="*/ 1779232 h 6891138"/>
              <a:gd name="connsiteX2366" fmla="*/ 1432255 w 3205467"/>
              <a:gd name="connsiteY2366" fmla="*/ 1775555 h 6891138"/>
              <a:gd name="connsiteX2367" fmla="*/ 1447143 w 3205467"/>
              <a:gd name="connsiteY2367" fmla="*/ 1756572 h 6891138"/>
              <a:gd name="connsiteX2368" fmla="*/ 1456106 w 3205467"/>
              <a:gd name="connsiteY2368" fmla="*/ 1741265 h 6891138"/>
              <a:gd name="connsiteX2369" fmla="*/ 1432255 w 3205467"/>
              <a:gd name="connsiteY2369" fmla="*/ 1744942 h 6891138"/>
              <a:gd name="connsiteX2370" fmla="*/ 382000 w 3205467"/>
              <a:gd name="connsiteY2370" fmla="*/ 1752733 h 6891138"/>
              <a:gd name="connsiteX2371" fmla="*/ 255489 w 3205467"/>
              <a:gd name="connsiteY2371" fmla="*/ 1780280 h 6891138"/>
              <a:gd name="connsiteX2372" fmla="*/ 179461 w 3205467"/>
              <a:gd name="connsiteY2372" fmla="*/ 1855080 h 6891138"/>
              <a:gd name="connsiteX2373" fmla="*/ 215217 w 3205467"/>
              <a:gd name="connsiteY2373" fmla="*/ 1835991 h 6891138"/>
              <a:gd name="connsiteX2374" fmla="*/ 380514 w 3205467"/>
              <a:gd name="connsiteY2374" fmla="*/ 1769678 h 6891138"/>
              <a:gd name="connsiteX2375" fmla="*/ 468220 w 3205467"/>
              <a:gd name="connsiteY2375" fmla="*/ 1755905 h 6891138"/>
              <a:gd name="connsiteX2376" fmla="*/ 382000 w 3205467"/>
              <a:gd name="connsiteY2376" fmla="*/ 1752733 h 6891138"/>
              <a:gd name="connsiteX2377" fmla="*/ 670255 w 3205467"/>
              <a:gd name="connsiteY2377" fmla="*/ 1749828 h 6891138"/>
              <a:gd name="connsiteX2378" fmla="*/ 677399 w 3205467"/>
              <a:gd name="connsiteY2378" fmla="*/ 1760344 h 6891138"/>
              <a:gd name="connsiteX2379" fmla="*/ 994105 w 3205467"/>
              <a:gd name="connsiteY2379" fmla="*/ 1793862 h 6891138"/>
              <a:gd name="connsiteX2380" fmla="*/ 1644186 w 3205467"/>
              <a:gd name="connsiteY2380" fmla="*/ 2142658 h 6891138"/>
              <a:gd name="connsiteX2381" fmla="*/ 1727530 w 3205467"/>
              <a:gd name="connsiteY2381" fmla="*/ 2225059 h 6891138"/>
              <a:gd name="connsiteX2382" fmla="*/ 1727530 w 3205467"/>
              <a:gd name="connsiteY2382" fmla="*/ 2252472 h 6891138"/>
              <a:gd name="connsiteX2383" fmla="*/ 1712700 w 3205467"/>
              <a:gd name="connsiteY2383" fmla="*/ 2301050 h 6891138"/>
              <a:gd name="connsiteX2384" fmla="*/ 1697879 w 3205467"/>
              <a:gd name="connsiteY2384" fmla="*/ 2322224 h 6891138"/>
              <a:gd name="connsiteX2385" fmla="*/ 1711224 w 3205467"/>
              <a:gd name="connsiteY2385" fmla="*/ 2322224 h 6891138"/>
              <a:gd name="connsiteX2386" fmla="*/ 1756115 w 3205467"/>
              <a:gd name="connsiteY2386" fmla="*/ 2259559 h 6891138"/>
              <a:gd name="connsiteX2387" fmla="*/ 1756124 w 3205467"/>
              <a:gd name="connsiteY2387" fmla="*/ 2231736 h 6891138"/>
              <a:gd name="connsiteX2388" fmla="*/ 1667951 w 3205467"/>
              <a:gd name="connsiteY2388" fmla="*/ 2146011 h 6891138"/>
              <a:gd name="connsiteX2389" fmla="*/ 836943 w 3205467"/>
              <a:gd name="connsiteY2389" fmla="*/ 1755877 h 6891138"/>
              <a:gd name="connsiteX2390" fmla="*/ 715499 w 3205467"/>
              <a:gd name="connsiteY2390" fmla="*/ 1744675 h 6891138"/>
              <a:gd name="connsiteX2391" fmla="*/ 670255 w 3205467"/>
              <a:gd name="connsiteY2391" fmla="*/ 1749828 h 6891138"/>
              <a:gd name="connsiteX2392" fmla="*/ 1238021 w 3205467"/>
              <a:gd name="connsiteY2392" fmla="*/ 1768916 h 6891138"/>
              <a:gd name="connsiteX2393" fmla="*/ 1299934 w 3205467"/>
              <a:gd name="connsiteY2393" fmla="*/ 1792662 h 6891138"/>
              <a:gd name="connsiteX2394" fmla="*/ 1271492 w 3205467"/>
              <a:gd name="connsiteY2394" fmla="*/ 1774689 h 6891138"/>
              <a:gd name="connsiteX2395" fmla="*/ 1209580 w 3205467"/>
              <a:gd name="connsiteY2395" fmla="*/ 1750933 h 6891138"/>
              <a:gd name="connsiteX2396" fmla="*/ 1238021 w 3205467"/>
              <a:gd name="connsiteY2396" fmla="*/ 1768916 h 6891138"/>
              <a:gd name="connsiteX2397" fmla="*/ 1470355 w 3205467"/>
              <a:gd name="connsiteY2397" fmla="*/ 1763106 h 6891138"/>
              <a:gd name="connsiteX2398" fmla="*/ 1482261 w 3205467"/>
              <a:gd name="connsiteY2398" fmla="*/ 1788109 h 6891138"/>
              <a:gd name="connsiteX2399" fmla="*/ 1494168 w 3205467"/>
              <a:gd name="connsiteY2399" fmla="*/ 1800730 h 6891138"/>
              <a:gd name="connsiteX2400" fmla="*/ 1482261 w 3205467"/>
              <a:gd name="connsiteY2400" fmla="*/ 1805092 h 6891138"/>
              <a:gd name="connsiteX2401" fmla="*/ 1470355 w 3205467"/>
              <a:gd name="connsiteY2401" fmla="*/ 1818189 h 6891138"/>
              <a:gd name="connsiteX2402" fmla="*/ 1512056 w 3205467"/>
              <a:gd name="connsiteY2402" fmla="*/ 1801778 h 6891138"/>
              <a:gd name="connsiteX2403" fmla="*/ 1529944 w 3205467"/>
              <a:gd name="connsiteY2403" fmla="*/ 1777241 h 6891138"/>
              <a:gd name="connsiteX2404" fmla="*/ 1509674 w 3205467"/>
              <a:gd name="connsiteY2404" fmla="*/ 1783671 h 6891138"/>
              <a:gd name="connsiteX2405" fmla="*/ 1489405 w 3205467"/>
              <a:gd name="connsiteY2405" fmla="*/ 1790110 h 6891138"/>
              <a:gd name="connsiteX2406" fmla="*/ 1489405 w 3205467"/>
              <a:gd name="connsiteY2406" fmla="*/ 1770412 h 6891138"/>
              <a:gd name="connsiteX2407" fmla="*/ 1479880 w 3205467"/>
              <a:gd name="connsiteY2407" fmla="*/ 1750724 h 6891138"/>
              <a:gd name="connsiteX2408" fmla="*/ 1470355 w 3205467"/>
              <a:gd name="connsiteY2408" fmla="*/ 1763106 h 6891138"/>
              <a:gd name="connsiteX2409" fmla="*/ 629031 w 3205467"/>
              <a:gd name="connsiteY2409" fmla="*/ 1777556 h 6891138"/>
              <a:gd name="connsiteX2410" fmla="*/ 612372 w 3205467"/>
              <a:gd name="connsiteY2410" fmla="*/ 1845974 h 6891138"/>
              <a:gd name="connsiteX2411" fmla="*/ 629107 w 3205467"/>
              <a:gd name="connsiteY2411" fmla="*/ 1829305 h 6891138"/>
              <a:gd name="connsiteX2412" fmla="*/ 653139 w 3205467"/>
              <a:gd name="connsiteY2412" fmla="*/ 1792424 h 6891138"/>
              <a:gd name="connsiteX2413" fmla="*/ 671284 w 3205467"/>
              <a:gd name="connsiteY2413" fmla="*/ 1772212 h 6891138"/>
              <a:gd name="connsiteX2414" fmla="*/ 657377 w 3205467"/>
              <a:gd name="connsiteY2414" fmla="*/ 1766869 h 6891138"/>
              <a:gd name="connsiteX2415" fmla="*/ 629031 w 3205467"/>
              <a:gd name="connsiteY2415" fmla="*/ 1777556 h 6891138"/>
              <a:gd name="connsiteX2416" fmla="*/ 1146639 w 3205467"/>
              <a:gd name="connsiteY2416" fmla="*/ 1763173 h 6891138"/>
              <a:gd name="connsiteX2417" fmla="*/ 1287304 w 3205467"/>
              <a:gd name="connsiteY2417" fmla="*/ 1813122 h 6891138"/>
              <a:gd name="connsiteX2418" fmla="*/ 1240031 w 3205467"/>
              <a:gd name="connsiteY2418" fmla="*/ 1790967 h 6891138"/>
              <a:gd name="connsiteX2419" fmla="*/ 1146639 w 3205467"/>
              <a:gd name="connsiteY2419" fmla="*/ 1763173 h 6891138"/>
              <a:gd name="connsiteX2420" fmla="*/ 1738265 w 3205467"/>
              <a:gd name="connsiteY2420" fmla="*/ 1815017 h 6891138"/>
              <a:gd name="connsiteX2421" fmla="*/ 1897999 w 3205467"/>
              <a:gd name="connsiteY2421" fmla="*/ 1960131 h 6891138"/>
              <a:gd name="connsiteX2422" fmla="*/ 2002917 w 3205467"/>
              <a:gd name="connsiteY2422" fmla="*/ 2049066 h 6891138"/>
              <a:gd name="connsiteX2423" fmla="*/ 1694469 w 3205467"/>
              <a:gd name="connsiteY2423" fmla="*/ 1769774 h 6891138"/>
              <a:gd name="connsiteX2424" fmla="*/ 1738265 w 3205467"/>
              <a:gd name="connsiteY2424" fmla="*/ 1815017 h 6891138"/>
              <a:gd name="connsiteX2425" fmla="*/ 2549547 w 3205467"/>
              <a:gd name="connsiteY2425" fmla="*/ 1826924 h 6891138"/>
              <a:gd name="connsiteX2426" fmla="*/ 2602726 w 3205467"/>
              <a:gd name="connsiteY2426" fmla="*/ 1922736 h 6891138"/>
              <a:gd name="connsiteX2427" fmla="*/ 2613632 w 3205467"/>
              <a:gd name="connsiteY2427" fmla="*/ 1956635 h 6891138"/>
              <a:gd name="connsiteX2428" fmla="*/ 2602868 w 3205467"/>
              <a:gd name="connsiteY2428" fmla="*/ 1987515 h 6891138"/>
              <a:gd name="connsiteX2429" fmla="*/ 2613089 w 3205467"/>
              <a:gd name="connsiteY2429" fmla="*/ 2003841 h 6891138"/>
              <a:gd name="connsiteX2430" fmla="*/ 2546176 w 3205467"/>
              <a:gd name="connsiteY2430" fmla="*/ 1807874 h 6891138"/>
              <a:gd name="connsiteX2431" fmla="*/ 2507275 w 3205467"/>
              <a:gd name="connsiteY2431" fmla="*/ 1765011 h 6891138"/>
              <a:gd name="connsiteX2432" fmla="*/ 2549547 w 3205467"/>
              <a:gd name="connsiteY2432" fmla="*/ 1826924 h 6891138"/>
              <a:gd name="connsiteX2433" fmla="*/ 1441780 w 3205467"/>
              <a:gd name="connsiteY2433" fmla="*/ 1793586 h 6891138"/>
              <a:gd name="connsiteX2434" fmla="*/ 1452020 w 3205467"/>
              <a:gd name="connsiteY2434" fmla="*/ 1806045 h 6891138"/>
              <a:gd name="connsiteX2435" fmla="*/ 1462259 w 3205467"/>
              <a:gd name="connsiteY2435" fmla="*/ 1793586 h 6891138"/>
              <a:gd name="connsiteX2436" fmla="*/ 1452020 w 3205467"/>
              <a:gd name="connsiteY2436" fmla="*/ 1781127 h 6891138"/>
              <a:gd name="connsiteX2437" fmla="*/ 1441780 w 3205467"/>
              <a:gd name="connsiteY2437" fmla="*/ 1793586 h 6891138"/>
              <a:gd name="connsiteX2438" fmla="*/ 1523762 w 3205467"/>
              <a:gd name="connsiteY2438" fmla="*/ 1818789 h 6891138"/>
              <a:gd name="connsiteX2439" fmla="*/ 1534849 w 3205467"/>
              <a:gd name="connsiteY2439" fmla="*/ 1826790 h 6891138"/>
              <a:gd name="connsiteX2440" fmla="*/ 1548460 w 3205467"/>
              <a:gd name="connsiteY2440" fmla="*/ 1804292 h 6891138"/>
              <a:gd name="connsiteX2441" fmla="*/ 1523762 w 3205467"/>
              <a:gd name="connsiteY2441" fmla="*/ 1818789 h 6891138"/>
              <a:gd name="connsiteX2442" fmla="*/ 789318 w 3205467"/>
              <a:gd name="connsiteY2442" fmla="*/ 1817399 h 6891138"/>
              <a:gd name="connsiteX2443" fmla="*/ 793518 w 3205467"/>
              <a:gd name="connsiteY2443" fmla="*/ 1826924 h 6891138"/>
              <a:gd name="connsiteX2444" fmla="*/ 803605 w 3205467"/>
              <a:gd name="connsiteY2444" fmla="*/ 1817399 h 6891138"/>
              <a:gd name="connsiteX2445" fmla="*/ 799405 w 3205467"/>
              <a:gd name="connsiteY2445" fmla="*/ 1807874 h 6891138"/>
              <a:gd name="connsiteX2446" fmla="*/ 789318 w 3205467"/>
              <a:gd name="connsiteY2446" fmla="*/ 1817399 h 6891138"/>
              <a:gd name="connsiteX2447" fmla="*/ 836943 w 3205467"/>
              <a:gd name="connsiteY2447" fmla="*/ 1817399 h 6891138"/>
              <a:gd name="connsiteX2448" fmla="*/ 841143 w 3205467"/>
              <a:gd name="connsiteY2448" fmla="*/ 1826924 h 6891138"/>
              <a:gd name="connsiteX2449" fmla="*/ 851230 w 3205467"/>
              <a:gd name="connsiteY2449" fmla="*/ 1817399 h 6891138"/>
              <a:gd name="connsiteX2450" fmla="*/ 847030 w 3205467"/>
              <a:gd name="connsiteY2450" fmla="*/ 1807874 h 6891138"/>
              <a:gd name="connsiteX2451" fmla="*/ 836943 w 3205467"/>
              <a:gd name="connsiteY2451" fmla="*/ 1817399 h 6891138"/>
              <a:gd name="connsiteX2452" fmla="*/ 1703718 w 3205467"/>
              <a:gd name="connsiteY2452" fmla="*/ 1836106 h 6891138"/>
              <a:gd name="connsiteX2453" fmla="*/ 1789443 w 3205467"/>
              <a:gd name="connsiteY2453" fmla="*/ 1915268 h 6891138"/>
              <a:gd name="connsiteX2454" fmla="*/ 1846593 w 3205467"/>
              <a:gd name="connsiteY2454" fmla="*/ 1963731 h 6891138"/>
              <a:gd name="connsiteX2455" fmla="*/ 1779918 w 3205467"/>
              <a:gd name="connsiteY2455" fmla="*/ 1894656 h 6891138"/>
              <a:gd name="connsiteX2456" fmla="*/ 1703718 w 3205467"/>
              <a:gd name="connsiteY2456" fmla="*/ 1836106 h 6891138"/>
              <a:gd name="connsiteX2457" fmla="*/ 2613355 w 3205467"/>
              <a:gd name="connsiteY2457" fmla="*/ 1816275 h 6891138"/>
              <a:gd name="connsiteX2458" fmla="*/ 2622880 w 3205467"/>
              <a:gd name="connsiteY2458" fmla="*/ 1831686 h 6891138"/>
              <a:gd name="connsiteX2459" fmla="*/ 2632405 w 3205467"/>
              <a:gd name="connsiteY2459" fmla="*/ 1828048 h 6891138"/>
              <a:gd name="connsiteX2460" fmla="*/ 2622880 w 3205467"/>
              <a:gd name="connsiteY2460" fmla="*/ 1812636 h 6891138"/>
              <a:gd name="connsiteX2461" fmla="*/ 2613355 w 3205467"/>
              <a:gd name="connsiteY2461" fmla="*/ 1816275 h 6891138"/>
              <a:gd name="connsiteX2462" fmla="*/ 879805 w 3205467"/>
              <a:gd name="connsiteY2462" fmla="*/ 1826924 h 6891138"/>
              <a:gd name="connsiteX2463" fmla="*/ 889330 w 3205467"/>
              <a:gd name="connsiteY2463" fmla="*/ 1836449 h 6891138"/>
              <a:gd name="connsiteX2464" fmla="*/ 898855 w 3205467"/>
              <a:gd name="connsiteY2464" fmla="*/ 1826924 h 6891138"/>
              <a:gd name="connsiteX2465" fmla="*/ 889330 w 3205467"/>
              <a:gd name="connsiteY2465" fmla="*/ 1817399 h 6891138"/>
              <a:gd name="connsiteX2466" fmla="*/ 879805 w 3205467"/>
              <a:gd name="connsiteY2466" fmla="*/ 1826924 h 6891138"/>
              <a:gd name="connsiteX2467" fmla="*/ 927430 w 3205467"/>
              <a:gd name="connsiteY2467" fmla="*/ 1836449 h 6891138"/>
              <a:gd name="connsiteX2468" fmla="*/ 936955 w 3205467"/>
              <a:gd name="connsiteY2468" fmla="*/ 1845974 h 6891138"/>
              <a:gd name="connsiteX2469" fmla="*/ 946480 w 3205467"/>
              <a:gd name="connsiteY2469" fmla="*/ 1836449 h 6891138"/>
              <a:gd name="connsiteX2470" fmla="*/ 936955 w 3205467"/>
              <a:gd name="connsiteY2470" fmla="*/ 1826924 h 6891138"/>
              <a:gd name="connsiteX2471" fmla="*/ 927430 w 3205467"/>
              <a:gd name="connsiteY2471" fmla="*/ 1836449 h 6891138"/>
              <a:gd name="connsiteX2472" fmla="*/ 975055 w 3205467"/>
              <a:gd name="connsiteY2472" fmla="*/ 1840649 h 6891138"/>
              <a:gd name="connsiteX2473" fmla="*/ 984580 w 3205467"/>
              <a:gd name="connsiteY2473" fmla="*/ 1855499 h 6891138"/>
              <a:gd name="connsiteX2474" fmla="*/ 994105 w 3205467"/>
              <a:gd name="connsiteY2474" fmla="*/ 1846536 h 6891138"/>
              <a:gd name="connsiteX2475" fmla="*/ 984580 w 3205467"/>
              <a:gd name="connsiteY2475" fmla="*/ 1831686 h 6891138"/>
              <a:gd name="connsiteX2476" fmla="*/ 975055 w 3205467"/>
              <a:gd name="connsiteY2476" fmla="*/ 1840649 h 6891138"/>
              <a:gd name="connsiteX2477" fmla="*/ 1570368 w 3205467"/>
              <a:gd name="connsiteY2477" fmla="*/ 1836449 h 6891138"/>
              <a:gd name="connsiteX2478" fmla="*/ 1580455 w 3205467"/>
              <a:gd name="connsiteY2478" fmla="*/ 1845974 h 6891138"/>
              <a:gd name="connsiteX2479" fmla="*/ 1584655 w 3205467"/>
              <a:gd name="connsiteY2479" fmla="*/ 1836449 h 6891138"/>
              <a:gd name="connsiteX2480" fmla="*/ 1574568 w 3205467"/>
              <a:gd name="connsiteY2480" fmla="*/ 1826924 h 6891138"/>
              <a:gd name="connsiteX2481" fmla="*/ 1570368 w 3205467"/>
              <a:gd name="connsiteY2481" fmla="*/ 1836449 h 6891138"/>
              <a:gd name="connsiteX2482" fmla="*/ 1022680 w 3205467"/>
              <a:gd name="connsiteY2482" fmla="*/ 1850736 h 6891138"/>
              <a:gd name="connsiteX2483" fmla="*/ 1032205 w 3205467"/>
              <a:gd name="connsiteY2483" fmla="*/ 1865024 h 6891138"/>
              <a:gd name="connsiteX2484" fmla="*/ 1041730 w 3205467"/>
              <a:gd name="connsiteY2484" fmla="*/ 1850736 h 6891138"/>
              <a:gd name="connsiteX2485" fmla="*/ 1032205 w 3205467"/>
              <a:gd name="connsiteY2485" fmla="*/ 1836449 h 6891138"/>
              <a:gd name="connsiteX2486" fmla="*/ 1022680 w 3205467"/>
              <a:gd name="connsiteY2486" fmla="*/ 1850736 h 6891138"/>
              <a:gd name="connsiteX2487" fmla="*/ 1537030 w 3205467"/>
              <a:gd name="connsiteY2487" fmla="*/ 1845250 h 6891138"/>
              <a:gd name="connsiteX2488" fmla="*/ 1551318 w 3205467"/>
              <a:gd name="connsiteY2488" fmla="*/ 1858947 h 6891138"/>
              <a:gd name="connsiteX2489" fmla="*/ 1565605 w 3205467"/>
              <a:gd name="connsiteY2489" fmla="*/ 1856223 h 6891138"/>
              <a:gd name="connsiteX2490" fmla="*/ 1551318 w 3205467"/>
              <a:gd name="connsiteY2490" fmla="*/ 1842526 h 6891138"/>
              <a:gd name="connsiteX2491" fmla="*/ 1537030 w 3205467"/>
              <a:gd name="connsiteY2491" fmla="*/ 1845250 h 6891138"/>
              <a:gd name="connsiteX2492" fmla="*/ 851230 w 3205467"/>
              <a:gd name="connsiteY2492" fmla="*/ 1855499 h 6891138"/>
              <a:gd name="connsiteX2493" fmla="*/ 860755 w 3205467"/>
              <a:gd name="connsiteY2493" fmla="*/ 1865024 h 6891138"/>
              <a:gd name="connsiteX2494" fmla="*/ 870280 w 3205467"/>
              <a:gd name="connsiteY2494" fmla="*/ 1855499 h 6891138"/>
              <a:gd name="connsiteX2495" fmla="*/ 860755 w 3205467"/>
              <a:gd name="connsiteY2495" fmla="*/ 1845974 h 6891138"/>
              <a:gd name="connsiteX2496" fmla="*/ 851230 w 3205467"/>
              <a:gd name="connsiteY2496" fmla="*/ 1855499 h 6891138"/>
              <a:gd name="connsiteX2497" fmla="*/ 898855 w 3205467"/>
              <a:gd name="connsiteY2497" fmla="*/ 1855499 h 6891138"/>
              <a:gd name="connsiteX2498" fmla="*/ 908942 w 3205467"/>
              <a:gd name="connsiteY2498" fmla="*/ 1865024 h 6891138"/>
              <a:gd name="connsiteX2499" fmla="*/ 913143 w 3205467"/>
              <a:gd name="connsiteY2499" fmla="*/ 1855499 h 6891138"/>
              <a:gd name="connsiteX2500" fmla="*/ 903056 w 3205467"/>
              <a:gd name="connsiteY2500" fmla="*/ 1845974 h 6891138"/>
              <a:gd name="connsiteX2501" fmla="*/ 898855 w 3205467"/>
              <a:gd name="connsiteY2501" fmla="*/ 1855499 h 6891138"/>
              <a:gd name="connsiteX2502" fmla="*/ 1070305 w 3205467"/>
              <a:gd name="connsiteY2502" fmla="*/ 1860261 h 6891138"/>
              <a:gd name="connsiteX2503" fmla="*/ 1080849 w 3205467"/>
              <a:gd name="connsiteY2503" fmla="*/ 1874549 h 6891138"/>
              <a:gd name="connsiteX2504" fmla="*/ 1085964 w 3205467"/>
              <a:gd name="connsiteY2504" fmla="*/ 1888693 h 6891138"/>
              <a:gd name="connsiteX2505" fmla="*/ 1098604 w 3205467"/>
              <a:gd name="connsiteY2505" fmla="*/ 1912506 h 6891138"/>
              <a:gd name="connsiteX2506" fmla="*/ 1109053 w 3205467"/>
              <a:gd name="connsiteY2506" fmla="*/ 1894513 h 6891138"/>
              <a:gd name="connsiteX2507" fmla="*/ 1089355 w 3205467"/>
              <a:gd name="connsiteY2507" fmla="*/ 1856413 h 6891138"/>
              <a:gd name="connsiteX2508" fmla="*/ 1079830 w 3205467"/>
              <a:gd name="connsiteY2508" fmla="*/ 1845974 h 6891138"/>
              <a:gd name="connsiteX2509" fmla="*/ 1070305 w 3205467"/>
              <a:gd name="connsiteY2509" fmla="*/ 1860261 h 6891138"/>
              <a:gd name="connsiteX2510" fmla="*/ 946480 w 3205467"/>
              <a:gd name="connsiteY2510" fmla="*/ 1864462 h 6891138"/>
              <a:gd name="connsiteX2511" fmla="*/ 956005 w 3205467"/>
              <a:gd name="connsiteY2511" fmla="*/ 1879311 h 6891138"/>
              <a:gd name="connsiteX2512" fmla="*/ 965530 w 3205467"/>
              <a:gd name="connsiteY2512" fmla="*/ 1870348 h 6891138"/>
              <a:gd name="connsiteX2513" fmla="*/ 956005 w 3205467"/>
              <a:gd name="connsiteY2513" fmla="*/ 1855499 h 6891138"/>
              <a:gd name="connsiteX2514" fmla="*/ 946480 w 3205467"/>
              <a:gd name="connsiteY2514" fmla="*/ 1864462 h 6891138"/>
              <a:gd name="connsiteX2515" fmla="*/ 1108405 w 3205467"/>
              <a:gd name="connsiteY2515" fmla="*/ 1865319 h 6891138"/>
              <a:gd name="connsiteX2516" fmla="*/ 1122693 w 3205467"/>
              <a:gd name="connsiteY2516" fmla="*/ 1880626 h 6891138"/>
              <a:gd name="connsiteX2517" fmla="*/ 1136980 w 3205467"/>
              <a:gd name="connsiteY2517" fmla="*/ 1903581 h 6891138"/>
              <a:gd name="connsiteX2518" fmla="*/ 1161069 w 3205467"/>
              <a:gd name="connsiteY2518" fmla="*/ 1921726 h 6891138"/>
              <a:gd name="connsiteX2519" fmla="*/ 1152201 w 3205467"/>
              <a:gd name="connsiteY2519" fmla="*/ 1894627 h 6891138"/>
              <a:gd name="connsiteX2520" fmla="*/ 1136980 w 3205467"/>
              <a:gd name="connsiteY2520" fmla="*/ 1866652 h 6891138"/>
              <a:gd name="connsiteX2521" fmla="*/ 1122693 w 3205467"/>
              <a:gd name="connsiteY2521" fmla="*/ 1855499 h 6891138"/>
              <a:gd name="connsiteX2522" fmla="*/ 1108405 w 3205467"/>
              <a:gd name="connsiteY2522" fmla="*/ 1865319 h 6891138"/>
              <a:gd name="connsiteX2523" fmla="*/ 1594180 w 3205467"/>
              <a:gd name="connsiteY2523" fmla="*/ 1865024 h 6891138"/>
              <a:gd name="connsiteX2524" fmla="*/ 1603705 w 3205467"/>
              <a:gd name="connsiteY2524" fmla="*/ 1874549 h 6891138"/>
              <a:gd name="connsiteX2525" fmla="*/ 1613230 w 3205467"/>
              <a:gd name="connsiteY2525" fmla="*/ 1865024 h 6891138"/>
              <a:gd name="connsiteX2526" fmla="*/ 1603705 w 3205467"/>
              <a:gd name="connsiteY2526" fmla="*/ 1855499 h 6891138"/>
              <a:gd name="connsiteX2527" fmla="*/ 1594180 w 3205467"/>
              <a:gd name="connsiteY2527" fmla="*/ 1865024 h 6891138"/>
              <a:gd name="connsiteX2528" fmla="*/ 995534 w 3205467"/>
              <a:gd name="connsiteY2528" fmla="*/ 1874072 h 6891138"/>
              <a:gd name="connsiteX2529" fmla="*/ 1006250 w 3205467"/>
              <a:gd name="connsiteY2529" fmla="*/ 1884788 h 6891138"/>
              <a:gd name="connsiteX2530" fmla="*/ 1003154 w 3205467"/>
              <a:gd name="connsiteY2530" fmla="*/ 1866452 h 6891138"/>
              <a:gd name="connsiteX2531" fmla="*/ 995534 w 3205467"/>
              <a:gd name="connsiteY2531" fmla="*/ 1874072 h 6891138"/>
              <a:gd name="connsiteX2532" fmla="*/ 1162117 w 3205467"/>
              <a:gd name="connsiteY2532" fmla="*/ 1871634 h 6891138"/>
              <a:gd name="connsiteX2533" fmla="*/ 1170318 w 3205467"/>
              <a:gd name="connsiteY2533" fmla="*/ 1893599 h 6891138"/>
              <a:gd name="connsiteX2534" fmla="*/ 1184605 w 3205467"/>
              <a:gd name="connsiteY2534" fmla="*/ 1884636 h 6891138"/>
              <a:gd name="connsiteX2535" fmla="*/ 1162117 w 3205467"/>
              <a:gd name="connsiteY2535" fmla="*/ 1871634 h 6891138"/>
              <a:gd name="connsiteX2536" fmla="*/ 1041730 w 3205467"/>
              <a:gd name="connsiteY2536" fmla="*/ 1888836 h 6891138"/>
              <a:gd name="connsiteX2537" fmla="*/ 1055722 w 3205467"/>
              <a:gd name="connsiteY2537" fmla="*/ 1903124 h 6891138"/>
              <a:gd name="connsiteX2538" fmla="*/ 1064228 w 3205467"/>
              <a:gd name="connsiteY2538" fmla="*/ 1888836 h 6891138"/>
              <a:gd name="connsiteX2539" fmla="*/ 1050236 w 3205467"/>
              <a:gd name="connsiteY2539" fmla="*/ 1874549 h 6891138"/>
              <a:gd name="connsiteX2540" fmla="*/ 1041730 w 3205467"/>
              <a:gd name="connsiteY2540" fmla="*/ 1888836 h 6891138"/>
              <a:gd name="connsiteX2541" fmla="*/ 1570368 w 3205467"/>
              <a:gd name="connsiteY2541" fmla="*/ 1884074 h 6891138"/>
              <a:gd name="connsiteX2542" fmla="*/ 1580455 w 3205467"/>
              <a:gd name="connsiteY2542" fmla="*/ 1893599 h 6891138"/>
              <a:gd name="connsiteX2543" fmla="*/ 1584655 w 3205467"/>
              <a:gd name="connsiteY2543" fmla="*/ 1884074 h 6891138"/>
              <a:gd name="connsiteX2544" fmla="*/ 1574568 w 3205467"/>
              <a:gd name="connsiteY2544" fmla="*/ 1874549 h 6891138"/>
              <a:gd name="connsiteX2545" fmla="*/ 1570368 w 3205467"/>
              <a:gd name="connsiteY2545" fmla="*/ 1884074 h 6891138"/>
              <a:gd name="connsiteX2546" fmla="*/ 1203655 w 3205467"/>
              <a:gd name="connsiteY2546" fmla="*/ 1893599 h 6891138"/>
              <a:gd name="connsiteX2547" fmla="*/ 1213180 w 3205467"/>
              <a:gd name="connsiteY2547" fmla="*/ 1903124 h 6891138"/>
              <a:gd name="connsiteX2548" fmla="*/ 1222705 w 3205467"/>
              <a:gd name="connsiteY2548" fmla="*/ 1893599 h 6891138"/>
              <a:gd name="connsiteX2549" fmla="*/ 1213180 w 3205467"/>
              <a:gd name="connsiteY2549" fmla="*/ 1884074 h 6891138"/>
              <a:gd name="connsiteX2550" fmla="*/ 1203655 w 3205467"/>
              <a:gd name="connsiteY2550" fmla="*/ 1893599 h 6891138"/>
              <a:gd name="connsiteX2551" fmla="*/ 1627518 w 3205467"/>
              <a:gd name="connsiteY2551" fmla="*/ 1893599 h 6891138"/>
              <a:gd name="connsiteX2552" fmla="*/ 1637605 w 3205467"/>
              <a:gd name="connsiteY2552" fmla="*/ 1903124 h 6891138"/>
              <a:gd name="connsiteX2553" fmla="*/ 1641805 w 3205467"/>
              <a:gd name="connsiteY2553" fmla="*/ 1893599 h 6891138"/>
              <a:gd name="connsiteX2554" fmla="*/ 1631718 w 3205467"/>
              <a:gd name="connsiteY2554" fmla="*/ 1884074 h 6891138"/>
              <a:gd name="connsiteX2555" fmla="*/ 1627518 w 3205467"/>
              <a:gd name="connsiteY2555" fmla="*/ 1893599 h 6891138"/>
              <a:gd name="connsiteX2556" fmla="*/ 1179586 w 3205467"/>
              <a:gd name="connsiteY2556" fmla="*/ 1915668 h 6891138"/>
              <a:gd name="connsiteX2557" fmla="*/ 1183186 w 3205467"/>
              <a:gd name="connsiteY2557" fmla="*/ 1943614 h 6891138"/>
              <a:gd name="connsiteX2558" fmla="*/ 1196635 w 3205467"/>
              <a:gd name="connsiteY2558" fmla="*/ 1919888 h 6891138"/>
              <a:gd name="connsiteX2559" fmla="*/ 1186625 w 3205467"/>
              <a:gd name="connsiteY2559" fmla="*/ 1898361 h 6891138"/>
              <a:gd name="connsiteX2560" fmla="*/ 1179586 w 3205467"/>
              <a:gd name="connsiteY2560" fmla="*/ 1915668 h 6891138"/>
              <a:gd name="connsiteX2561" fmla="*/ 1218352 w 3205467"/>
              <a:gd name="connsiteY2561" fmla="*/ 1911991 h 6891138"/>
              <a:gd name="connsiteX2562" fmla="*/ 1222134 w 3205467"/>
              <a:gd name="connsiteY2562" fmla="*/ 1926584 h 6891138"/>
              <a:gd name="connsiteX2563" fmla="*/ 1226401 w 3205467"/>
              <a:gd name="connsiteY2563" fmla="*/ 1945329 h 6891138"/>
              <a:gd name="connsiteX2564" fmla="*/ 1230925 w 3205467"/>
              <a:gd name="connsiteY2564" fmla="*/ 1964227 h 6891138"/>
              <a:gd name="connsiteX2565" fmla="*/ 1243575 w 3205467"/>
              <a:gd name="connsiteY2565" fmla="*/ 1939233 h 6891138"/>
              <a:gd name="connsiteX2566" fmla="*/ 1238755 w 3205467"/>
              <a:gd name="connsiteY2566" fmla="*/ 1916249 h 6891138"/>
              <a:gd name="connsiteX2567" fmla="*/ 1218352 w 3205467"/>
              <a:gd name="connsiteY2567" fmla="*/ 1911991 h 6891138"/>
              <a:gd name="connsiteX2568" fmla="*/ 290312 w 3205467"/>
              <a:gd name="connsiteY2568" fmla="*/ 1942281 h 6891138"/>
              <a:gd name="connsiteX2569" fmla="*/ 283350 w 3205467"/>
              <a:gd name="connsiteY2569" fmla="*/ 1976590 h 6891138"/>
              <a:gd name="connsiteX2570" fmla="*/ 297723 w 3205467"/>
              <a:gd name="connsiteY2570" fmla="*/ 1949691 h 6891138"/>
              <a:gd name="connsiteX2571" fmla="*/ 304686 w 3205467"/>
              <a:gd name="connsiteY2571" fmla="*/ 1915382 h 6891138"/>
              <a:gd name="connsiteX2572" fmla="*/ 290312 w 3205467"/>
              <a:gd name="connsiteY2572" fmla="*/ 1942281 h 6891138"/>
              <a:gd name="connsiteX2573" fmla="*/ 1257891 w 3205467"/>
              <a:gd name="connsiteY2573" fmla="*/ 1918735 h 6891138"/>
              <a:gd name="connsiteX2574" fmla="*/ 1270892 w 3205467"/>
              <a:gd name="connsiteY2574" fmla="*/ 1941224 h 6891138"/>
              <a:gd name="connsiteX2575" fmla="*/ 1279855 w 3205467"/>
              <a:gd name="connsiteY2575" fmla="*/ 1926936 h 6891138"/>
              <a:gd name="connsiteX2576" fmla="*/ 1257891 w 3205467"/>
              <a:gd name="connsiteY2576" fmla="*/ 1918735 h 6891138"/>
              <a:gd name="connsiteX2577" fmla="*/ 143456 w 3205467"/>
              <a:gd name="connsiteY2577" fmla="*/ 1944519 h 6891138"/>
              <a:gd name="connsiteX2578" fmla="*/ 79553 w 3205467"/>
              <a:gd name="connsiteY2578" fmla="*/ 2141249 h 6891138"/>
              <a:gd name="connsiteX2579" fmla="*/ 93088 w 3205467"/>
              <a:gd name="connsiteY2579" fmla="*/ 2110292 h 6891138"/>
              <a:gd name="connsiteX2580" fmla="*/ 130940 w 3205467"/>
              <a:gd name="connsiteY2580" fmla="*/ 2000755 h 6891138"/>
              <a:gd name="connsiteX2581" fmla="*/ 160458 w 3205467"/>
              <a:gd name="connsiteY2581" fmla="*/ 1922174 h 6891138"/>
              <a:gd name="connsiteX2582" fmla="*/ 143456 w 3205467"/>
              <a:gd name="connsiteY2582" fmla="*/ 1944519 h 6891138"/>
              <a:gd name="connsiteX2583" fmla="*/ 162630 w 3205467"/>
              <a:gd name="connsiteY2583" fmla="*/ 1971570 h 6891138"/>
              <a:gd name="connsiteX2584" fmla="*/ 120901 w 3205467"/>
              <a:gd name="connsiteY2584" fmla="*/ 2099891 h 6891138"/>
              <a:gd name="connsiteX2585" fmla="*/ 158105 w 3205467"/>
              <a:gd name="connsiteY2585" fmla="*/ 2014861 h 6891138"/>
              <a:gd name="connsiteX2586" fmla="*/ 162630 w 3205467"/>
              <a:gd name="connsiteY2586" fmla="*/ 1971570 h 6891138"/>
              <a:gd name="connsiteX2587" fmla="*/ 197491 w 3205467"/>
              <a:gd name="connsiteY2587" fmla="*/ 1974685 h 6891138"/>
              <a:gd name="connsiteX2588" fmla="*/ 176936 w 3205467"/>
              <a:gd name="connsiteY2588" fmla="*/ 2037664 h 6891138"/>
              <a:gd name="connsiteX2589" fmla="*/ 205416 w 3205467"/>
              <a:gd name="connsiteY2589" fmla="*/ 1985153 h 6891138"/>
              <a:gd name="connsiteX2590" fmla="*/ 197491 w 3205467"/>
              <a:gd name="connsiteY2590" fmla="*/ 1974685 h 6891138"/>
              <a:gd name="connsiteX2591" fmla="*/ 251155 w 3205467"/>
              <a:gd name="connsiteY2591" fmla="*/ 1941224 h 6891138"/>
              <a:gd name="connsiteX2592" fmla="*/ 245726 w 3205467"/>
              <a:gd name="connsiteY2592" fmla="*/ 1960274 h 6891138"/>
              <a:gd name="connsiteX2593" fmla="*/ 260680 w 3205467"/>
              <a:gd name="connsiteY2593" fmla="*/ 1941224 h 6891138"/>
              <a:gd name="connsiteX2594" fmla="*/ 266109 w 3205467"/>
              <a:gd name="connsiteY2594" fmla="*/ 1922174 h 6891138"/>
              <a:gd name="connsiteX2595" fmla="*/ 251155 w 3205467"/>
              <a:gd name="connsiteY2595" fmla="*/ 1941224 h 6891138"/>
              <a:gd name="connsiteX2596" fmla="*/ 1289380 w 3205467"/>
              <a:gd name="connsiteY2596" fmla="*/ 1955511 h 6891138"/>
              <a:gd name="connsiteX2597" fmla="*/ 1298905 w 3205467"/>
              <a:gd name="connsiteY2597" fmla="*/ 1969799 h 6891138"/>
              <a:gd name="connsiteX2598" fmla="*/ 1308430 w 3205467"/>
              <a:gd name="connsiteY2598" fmla="*/ 1955511 h 6891138"/>
              <a:gd name="connsiteX2599" fmla="*/ 1298905 w 3205467"/>
              <a:gd name="connsiteY2599" fmla="*/ 1941224 h 6891138"/>
              <a:gd name="connsiteX2600" fmla="*/ 1289380 w 3205467"/>
              <a:gd name="connsiteY2600" fmla="*/ 1955511 h 6891138"/>
              <a:gd name="connsiteX2601" fmla="*/ 1356055 w 3205467"/>
              <a:gd name="connsiteY2601" fmla="*/ 1960274 h 6891138"/>
              <a:gd name="connsiteX2602" fmla="*/ 1366142 w 3205467"/>
              <a:gd name="connsiteY2602" fmla="*/ 1969799 h 6891138"/>
              <a:gd name="connsiteX2603" fmla="*/ 1370343 w 3205467"/>
              <a:gd name="connsiteY2603" fmla="*/ 1960274 h 6891138"/>
              <a:gd name="connsiteX2604" fmla="*/ 1360256 w 3205467"/>
              <a:gd name="connsiteY2604" fmla="*/ 1950749 h 6891138"/>
              <a:gd name="connsiteX2605" fmla="*/ 1356055 w 3205467"/>
              <a:gd name="connsiteY2605" fmla="*/ 1960274 h 6891138"/>
              <a:gd name="connsiteX2606" fmla="*/ 1041730 w 3205467"/>
              <a:gd name="connsiteY2606" fmla="*/ 1966151 h 6891138"/>
              <a:gd name="connsiteX2607" fmla="*/ 1189101 w 3205467"/>
              <a:gd name="connsiteY2607" fmla="*/ 2016986 h 6891138"/>
              <a:gd name="connsiteX2608" fmla="*/ 1054027 w 3205467"/>
              <a:gd name="connsiteY2608" fmla="*/ 1965255 h 6891138"/>
              <a:gd name="connsiteX2609" fmla="*/ 1041730 w 3205467"/>
              <a:gd name="connsiteY2609" fmla="*/ 1966151 h 6891138"/>
              <a:gd name="connsiteX2610" fmla="*/ 1257891 w 3205467"/>
              <a:gd name="connsiteY2610" fmla="*/ 1966360 h 6891138"/>
              <a:gd name="connsiteX2611" fmla="*/ 1270892 w 3205467"/>
              <a:gd name="connsiteY2611" fmla="*/ 1988849 h 6891138"/>
              <a:gd name="connsiteX2612" fmla="*/ 1279855 w 3205467"/>
              <a:gd name="connsiteY2612" fmla="*/ 1974561 h 6891138"/>
              <a:gd name="connsiteX2613" fmla="*/ 1257891 w 3205467"/>
              <a:gd name="connsiteY2613" fmla="*/ 1966360 h 6891138"/>
              <a:gd name="connsiteX2614" fmla="*/ 1323908 w 3205467"/>
              <a:gd name="connsiteY2614" fmla="*/ 1967875 h 6891138"/>
              <a:gd name="connsiteX2615" fmla="*/ 1327042 w 3205467"/>
              <a:gd name="connsiteY2615" fmla="*/ 1988144 h 6891138"/>
              <a:gd name="connsiteX2616" fmla="*/ 1349854 w 3205467"/>
              <a:gd name="connsiteY2616" fmla="*/ 1974256 h 6891138"/>
              <a:gd name="connsiteX2617" fmla="*/ 1323908 w 3205467"/>
              <a:gd name="connsiteY2617" fmla="*/ 1967875 h 6891138"/>
              <a:gd name="connsiteX2618" fmla="*/ 1584655 w 3205467"/>
              <a:gd name="connsiteY2618" fmla="*/ 1979714 h 6891138"/>
              <a:gd name="connsiteX2619" fmla="*/ 1740494 w 3205467"/>
              <a:gd name="connsiteY2619" fmla="*/ 2120837 h 6891138"/>
              <a:gd name="connsiteX2620" fmla="*/ 1883369 w 3205467"/>
              <a:gd name="connsiteY2620" fmla="*/ 2244328 h 6891138"/>
              <a:gd name="connsiteX2621" fmla="*/ 1710147 w 3205467"/>
              <a:gd name="connsiteY2621" fmla="*/ 2080308 h 6891138"/>
              <a:gd name="connsiteX2622" fmla="*/ 1576797 w 3205467"/>
              <a:gd name="connsiteY2622" fmla="*/ 1966779 h 6891138"/>
              <a:gd name="connsiteX2623" fmla="*/ 1584655 w 3205467"/>
              <a:gd name="connsiteY2623" fmla="*/ 1979714 h 6891138"/>
              <a:gd name="connsiteX2624" fmla="*/ 2515477 w 3205467"/>
              <a:gd name="connsiteY2624" fmla="*/ 1986467 h 6891138"/>
              <a:gd name="connsiteX2625" fmla="*/ 2540175 w 3205467"/>
              <a:gd name="connsiteY2625" fmla="*/ 2034502 h 6891138"/>
              <a:gd name="connsiteX2626" fmla="*/ 2553367 w 3205467"/>
              <a:gd name="connsiteY2626" fmla="*/ 2071059 h 6891138"/>
              <a:gd name="connsiteX2627" fmla="*/ 2533517 w 3205467"/>
              <a:gd name="connsiteY2627" fmla="*/ 2049218 h 6891138"/>
              <a:gd name="connsiteX2628" fmla="*/ 2535450 w 3205467"/>
              <a:gd name="connsiteY2628" fmla="*/ 2086880 h 6891138"/>
              <a:gd name="connsiteX2629" fmla="*/ 2552786 w 3205467"/>
              <a:gd name="connsiteY2629" fmla="*/ 2132514 h 6891138"/>
              <a:gd name="connsiteX2630" fmla="*/ 2564025 w 3205467"/>
              <a:gd name="connsiteY2630" fmla="*/ 2107854 h 6891138"/>
              <a:gd name="connsiteX2631" fmla="*/ 2551043 w 3205467"/>
              <a:gd name="connsiteY2631" fmla="*/ 2011118 h 6891138"/>
              <a:gd name="connsiteX2632" fmla="*/ 2515477 w 3205467"/>
              <a:gd name="connsiteY2632" fmla="*/ 1986467 h 6891138"/>
              <a:gd name="connsiteX2633" fmla="*/ 1295067 w 3205467"/>
              <a:gd name="connsiteY2633" fmla="*/ 1987363 h 6891138"/>
              <a:gd name="connsiteX2634" fmla="*/ 1299382 w 3205467"/>
              <a:gd name="connsiteY2634" fmla="*/ 2003431 h 6891138"/>
              <a:gd name="connsiteX2635" fmla="*/ 1311250 w 3205467"/>
              <a:gd name="connsiteY2635" fmla="*/ 1987858 h 6891138"/>
              <a:gd name="connsiteX2636" fmla="*/ 1295067 w 3205467"/>
              <a:gd name="connsiteY2636" fmla="*/ 1987363 h 6891138"/>
              <a:gd name="connsiteX2637" fmla="*/ 1004468 w 3205467"/>
              <a:gd name="connsiteY2637" fmla="*/ 1992468 h 6891138"/>
              <a:gd name="connsiteX2638" fmla="*/ 1153182 w 3205467"/>
              <a:gd name="connsiteY2638" fmla="*/ 2042493 h 6891138"/>
              <a:gd name="connsiteX2639" fmla="*/ 1101576 w 3205467"/>
              <a:gd name="connsiteY2639" fmla="*/ 2019281 h 6891138"/>
              <a:gd name="connsiteX2640" fmla="*/ 1004468 w 3205467"/>
              <a:gd name="connsiteY2640" fmla="*/ 1992468 h 6891138"/>
              <a:gd name="connsiteX2641" fmla="*/ 1367009 w 3205467"/>
              <a:gd name="connsiteY2641" fmla="*/ 1997897 h 6891138"/>
              <a:gd name="connsiteX2642" fmla="*/ 1377725 w 3205467"/>
              <a:gd name="connsiteY2642" fmla="*/ 2008613 h 6891138"/>
              <a:gd name="connsiteX2643" fmla="*/ 1374629 w 3205467"/>
              <a:gd name="connsiteY2643" fmla="*/ 1990277 h 6891138"/>
              <a:gd name="connsiteX2644" fmla="*/ 1367009 w 3205467"/>
              <a:gd name="connsiteY2644" fmla="*/ 1997897 h 6891138"/>
              <a:gd name="connsiteX2645" fmla="*/ 2070430 w 3205467"/>
              <a:gd name="connsiteY2645" fmla="*/ 1998374 h 6891138"/>
              <a:gd name="connsiteX2646" fmla="*/ 2079955 w 3205467"/>
              <a:gd name="connsiteY2646" fmla="*/ 2007899 h 6891138"/>
              <a:gd name="connsiteX2647" fmla="*/ 2089480 w 3205467"/>
              <a:gd name="connsiteY2647" fmla="*/ 1998374 h 6891138"/>
              <a:gd name="connsiteX2648" fmla="*/ 2079955 w 3205467"/>
              <a:gd name="connsiteY2648" fmla="*/ 1988849 h 6891138"/>
              <a:gd name="connsiteX2649" fmla="*/ 2070430 w 3205467"/>
              <a:gd name="connsiteY2649" fmla="*/ 1998374 h 6891138"/>
              <a:gd name="connsiteX2650" fmla="*/ 1337005 w 3205467"/>
              <a:gd name="connsiteY2650" fmla="*/ 2017424 h 6891138"/>
              <a:gd name="connsiteX2651" fmla="*/ 1346530 w 3205467"/>
              <a:gd name="connsiteY2651" fmla="*/ 2026949 h 6891138"/>
              <a:gd name="connsiteX2652" fmla="*/ 1356055 w 3205467"/>
              <a:gd name="connsiteY2652" fmla="*/ 2017424 h 6891138"/>
              <a:gd name="connsiteX2653" fmla="*/ 1346530 w 3205467"/>
              <a:gd name="connsiteY2653" fmla="*/ 2007899 h 6891138"/>
              <a:gd name="connsiteX2654" fmla="*/ 1337005 w 3205467"/>
              <a:gd name="connsiteY2654" fmla="*/ 2017424 h 6891138"/>
              <a:gd name="connsiteX2655" fmla="*/ 1403680 w 3205467"/>
              <a:gd name="connsiteY2655" fmla="*/ 2017424 h 6891138"/>
              <a:gd name="connsiteX2656" fmla="*/ 1413205 w 3205467"/>
              <a:gd name="connsiteY2656" fmla="*/ 2026949 h 6891138"/>
              <a:gd name="connsiteX2657" fmla="*/ 1422730 w 3205467"/>
              <a:gd name="connsiteY2657" fmla="*/ 2017424 h 6891138"/>
              <a:gd name="connsiteX2658" fmla="*/ 1413205 w 3205467"/>
              <a:gd name="connsiteY2658" fmla="*/ 2007899 h 6891138"/>
              <a:gd name="connsiteX2659" fmla="*/ 1403680 w 3205467"/>
              <a:gd name="connsiteY2659" fmla="*/ 2017424 h 6891138"/>
              <a:gd name="connsiteX2660" fmla="*/ 1442533 w 3205467"/>
              <a:gd name="connsiteY2660" fmla="*/ 2032502 h 6891138"/>
              <a:gd name="connsiteX2661" fmla="*/ 1448286 w 3205467"/>
              <a:gd name="connsiteY2661" fmla="*/ 2038264 h 6891138"/>
              <a:gd name="connsiteX2662" fmla="*/ 1447533 w 3205467"/>
              <a:gd name="connsiteY2662" fmla="*/ 2020005 h 6891138"/>
              <a:gd name="connsiteX2663" fmla="*/ 1442533 w 3205467"/>
              <a:gd name="connsiteY2663" fmla="*/ 2032502 h 6891138"/>
              <a:gd name="connsiteX2664" fmla="*/ 1064514 w 3205467"/>
              <a:gd name="connsiteY2664" fmla="*/ 2056486 h 6891138"/>
              <a:gd name="connsiteX2665" fmla="*/ 1152858 w 3205467"/>
              <a:gd name="connsiteY2665" fmla="*/ 2080917 h 6891138"/>
              <a:gd name="connsiteX2666" fmla="*/ 992057 w 3205467"/>
              <a:gd name="connsiteY2666" fmla="*/ 2027673 h 6891138"/>
              <a:gd name="connsiteX2667" fmla="*/ 1064514 w 3205467"/>
              <a:gd name="connsiteY2667" fmla="*/ 2056486 h 6891138"/>
              <a:gd name="connsiteX2668" fmla="*/ 1375105 w 3205467"/>
              <a:gd name="connsiteY2668" fmla="*/ 2036474 h 6891138"/>
              <a:gd name="connsiteX2669" fmla="*/ 1384630 w 3205467"/>
              <a:gd name="connsiteY2669" fmla="*/ 2045999 h 6891138"/>
              <a:gd name="connsiteX2670" fmla="*/ 1394155 w 3205467"/>
              <a:gd name="connsiteY2670" fmla="*/ 2036474 h 6891138"/>
              <a:gd name="connsiteX2671" fmla="*/ 1384630 w 3205467"/>
              <a:gd name="connsiteY2671" fmla="*/ 2026949 h 6891138"/>
              <a:gd name="connsiteX2672" fmla="*/ 1375105 w 3205467"/>
              <a:gd name="connsiteY2672" fmla="*/ 2036474 h 6891138"/>
              <a:gd name="connsiteX2673" fmla="*/ 1415586 w 3205467"/>
              <a:gd name="connsiteY2673" fmla="*/ 2042779 h 6891138"/>
              <a:gd name="connsiteX2674" fmla="*/ 1412186 w 3205467"/>
              <a:gd name="connsiteY2674" fmla="*/ 2065049 h 6891138"/>
              <a:gd name="connsiteX2675" fmla="*/ 1426178 w 3205467"/>
              <a:gd name="connsiteY2675" fmla="*/ 2050761 h 6891138"/>
              <a:gd name="connsiteX2676" fmla="*/ 1429579 w 3205467"/>
              <a:gd name="connsiteY2676" fmla="*/ 2037226 h 6891138"/>
              <a:gd name="connsiteX2677" fmla="*/ 1415586 w 3205467"/>
              <a:gd name="connsiteY2677" fmla="*/ 2042779 h 6891138"/>
              <a:gd name="connsiteX2678" fmla="*/ 2046618 w 3205467"/>
              <a:gd name="connsiteY2678" fmla="*/ 2045999 h 6891138"/>
              <a:gd name="connsiteX2679" fmla="*/ 2050818 w 3205467"/>
              <a:gd name="connsiteY2679" fmla="*/ 2055524 h 6891138"/>
              <a:gd name="connsiteX2680" fmla="*/ 2060905 w 3205467"/>
              <a:gd name="connsiteY2680" fmla="*/ 2045999 h 6891138"/>
              <a:gd name="connsiteX2681" fmla="*/ 2056705 w 3205467"/>
              <a:gd name="connsiteY2681" fmla="*/ 2036474 h 6891138"/>
              <a:gd name="connsiteX2682" fmla="*/ 2046618 w 3205467"/>
              <a:gd name="connsiteY2682" fmla="*/ 2045999 h 6891138"/>
              <a:gd name="connsiteX2683" fmla="*/ 301533 w 3205467"/>
              <a:gd name="connsiteY2683" fmla="*/ 2053619 h 6891138"/>
              <a:gd name="connsiteX2684" fmla="*/ 259756 w 3205467"/>
              <a:gd name="connsiteY2684" fmla="*/ 2334778 h 6891138"/>
              <a:gd name="connsiteX2685" fmla="*/ 501396 w 3205467"/>
              <a:gd name="connsiteY2685" fmla="*/ 2766498 h 6891138"/>
              <a:gd name="connsiteX2686" fmla="*/ 654501 w 3205467"/>
              <a:gd name="connsiteY2686" fmla="*/ 2863491 h 6891138"/>
              <a:gd name="connsiteX2687" fmla="*/ 678932 w 3205467"/>
              <a:gd name="connsiteY2687" fmla="*/ 2872131 h 6891138"/>
              <a:gd name="connsiteX2688" fmla="*/ 689019 w 3205467"/>
              <a:gd name="connsiteY2688" fmla="*/ 2881484 h 6891138"/>
              <a:gd name="connsiteX2689" fmla="*/ 570548 w 3205467"/>
              <a:gd name="connsiteY2689" fmla="*/ 2730856 h 6891138"/>
              <a:gd name="connsiteX2690" fmla="*/ 382019 w 3205467"/>
              <a:gd name="connsiteY2690" fmla="*/ 2440505 h 6891138"/>
              <a:gd name="connsiteX2691" fmla="*/ 360798 w 3205467"/>
              <a:gd name="connsiteY2691" fmla="*/ 2384136 h 6891138"/>
              <a:gd name="connsiteX2692" fmla="*/ 360693 w 3205467"/>
              <a:gd name="connsiteY2692" fmla="*/ 2224211 h 6891138"/>
              <a:gd name="connsiteX2693" fmla="*/ 360588 w 3205467"/>
              <a:gd name="connsiteY2693" fmla="*/ 2064287 h 6891138"/>
              <a:gd name="connsiteX2694" fmla="*/ 346348 w 3205467"/>
              <a:gd name="connsiteY2694" fmla="*/ 2055286 h 6891138"/>
              <a:gd name="connsiteX2695" fmla="*/ 301533 w 3205467"/>
              <a:gd name="connsiteY2695" fmla="*/ 2053619 h 6891138"/>
              <a:gd name="connsiteX2696" fmla="*/ 458629 w 3205467"/>
              <a:gd name="connsiteY2696" fmla="*/ 2057505 h 6891138"/>
              <a:gd name="connsiteX2697" fmla="*/ 426110 w 3205467"/>
              <a:gd name="connsiteY2697" fmla="*/ 2107911 h 6891138"/>
              <a:gd name="connsiteX2698" fmla="*/ 409937 w 3205467"/>
              <a:gd name="connsiteY2698" fmla="*/ 2146011 h 6891138"/>
              <a:gd name="connsiteX2699" fmla="*/ 410404 w 3205467"/>
              <a:gd name="connsiteY2699" fmla="*/ 2255549 h 6891138"/>
              <a:gd name="connsiteX2700" fmla="*/ 410861 w 3205467"/>
              <a:gd name="connsiteY2700" fmla="*/ 2365086 h 6891138"/>
              <a:gd name="connsiteX2701" fmla="*/ 435540 w 3205467"/>
              <a:gd name="connsiteY2701" fmla="*/ 2441286 h 6891138"/>
              <a:gd name="connsiteX2702" fmla="*/ 496176 w 3205467"/>
              <a:gd name="connsiteY2702" fmla="*/ 2578694 h 6891138"/>
              <a:gd name="connsiteX2703" fmla="*/ 780336 w 3205467"/>
              <a:gd name="connsiteY2703" fmla="*/ 2879055 h 6891138"/>
              <a:gd name="connsiteX2704" fmla="*/ 813987 w 3205467"/>
              <a:gd name="connsiteY2704" fmla="*/ 2895029 h 6891138"/>
              <a:gd name="connsiteX2705" fmla="*/ 839162 w 3205467"/>
              <a:gd name="connsiteY2705" fmla="*/ 2886637 h 6891138"/>
              <a:gd name="connsiteX2706" fmla="*/ 867985 w 3205467"/>
              <a:gd name="connsiteY2706" fmla="*/ 2867263 h 6891138"/>
              <a:gd name="connsiteX2707" fmla="*/ 763810 w 3205467"/>
              <a:gd name="connsiteY2707" fmla="*/ 2742933 h 6891138"/>
              <a:gd name="connsiteX2708" fmla="*/ 623802 w 3205467"/>
              <a:gd name="connsiteY2708" fmla="*/ 2575846 h 6891138"/>
              <a:gd name="connsiteX2709" fmla="*/ 537362 w 3205467"/>
              <a:gd name="connsiteY2709" fmla="*/ 2175310 h 6891138"/>
              <a:gd name="connsiteX2710" fmla="*/ 545878 w 3205467"/>
              <a:gd name="connsiteY2710" fmla="*/ 2099824 h 6891138"/>
              <a:gd name="connsiteX2711" fmla="*/ 534181 w 3205467"/>
              <a:gd name="connsiteY2711" fmla="*/ 2075298 h 6891138"/>
              <a:gd name="connsiteX2712" fmla="*/ 458629 w 3205467"/>
              <a:gd name="connsiteY2712" fmla="*/ 2057505 h 6891138"/>
              <a:gd name="connsiteX2713" fmla="*/ 1175080 w 3205467"/>
              <a:gd name="connsiteY2713" fmla="*/ 2055524 h 6891138"/>
              <a:gd name="connsiteX2714" fmla="*/ 1185167 w 3205467"/>
              <a:gd name="connsiteY2714" fmla="*/ 2065049 h 6891138"/>
              <a:gd name="connsiteX2715" fmla="*/ 1189368 w 3205467"/>
              <a:gd name="connsiteY2715" fmla="*/ 2055524 h 6891138"/>
              <a:gd name="connsiteX2716" fmla="*/ 1179281 w 3205467"/>
              <a:gd name="connsiteY2716" fmla="*/ 2045999 h 6891138"/>
              <a:gd name="connsiteX2717" fmla="*/ 1175080 w 3205467"/>
              <a:gd name="connsiteY2717" fmla="*/ 2055524 h 6891138"/>
              <a:gd name="connsiteX2718" fmla="*/ 1460830 w 3205467"/>
              <a:gd name="connsiteY2718" fmla="*/ 2055524 h 6891138"/>
              <a:gd name="connsiteX2719" fmla="*/ 1470355 w 3205467"/>
              <a:gd name="connsiteY2719" fmla="*/ 2065049 h 6891138"/>
              <a:gd name="connsiteX2720" fmla="*/ 1479880 w 3205467"/>
              <a:gd name="connsiteY2720" fmla="*/ 2055524 h 6891138"/>
              <a:gd name="connsiteX2721" fmla="*/ 1470355 w 3205467"/>
              <a:gd name="connsiteY2721" fmla="*/ 2045999 h 6891138"/>
              <a:gd name="connsiteX2722" fmla="*/ 1460830 w 3205467"/>
              <a:gd name="connsiteY2722" fmla="*/ 2055524 h 6891138"/>
              <a:gd name="connsiteX2723" fmla="*/ 1603705 w 3205467"/>
              <a:gd name="connsiteY2723" fmla="*/ 2049752 h 6891138"/>
              <a:gd name="connsiteX2724" fmla="*/ 1682286 w 3205467"/>
              <a:gd name="connsiteY2724" fmla="*/ 2122961 h 6891138"/>
              <a:gd name="connsiteX2725" fmla="*/ 1760868 w 3205467"/>
              <a:gd name="connsiteY2725" fmla="*/ 2192426 h 6891138"/>
              <a:gd name="connsiteX2726" fmla="*/ 1689668 w 3205467"/>
              <a:gd name="connsiteY2726" fmla="*/ 2119208 h 6891138"/>
              <a:gd name="connsiteX2727" fmla="*/ 1603705 w 3205467"/>
              <a:gd name="connsiteY2727" fmla="*/ 2049752 h 6891138"/>
              <a:gd name="connsiteX2728" fmla="*/ 2075193 w 3205467"/>
              <a:gd name="connsiteY2728" fmla="*/ 2055524 h 6891138"/>
              <a:gd name="connsiteX2729" fmla="*/ 2079393 w 3205467"/>
              <a:gd name="connsiteY2729" fmla="*/ 2065049 h 6891138"/>
              <a:gd name="connsiteX2730" fmla="*/ 2089480 w 3205467"/>
              <a:gd name="connsiteY2730" fmla="*/ 2055524 h 6891138"/>
              <a:gd name="connsiteX2731" fmla="*/ 2085280 w 3205467"/>
              <a:gd name="connsiteY2731" fmla="*/ 2045999 h 6891138"/>
              <a:gd name="connsiteX2732" fmla="*/ 2075193 w 3205467"/>
              <a:gd name="connsiteY2732" fmla="*/ 2055524 h 6891138"/>
              <a:gd name="connsiteX2733" fmla="*/ 648929 w 3205467"/>
              <a:gd name="connsiteY2733" fmla="*/ 2078231 h 6891138"/>
              <a:gd name="connsiteX2734" fmla="*/ 688334 w 3205467"/>
              <a:gd name="connsiteY2734" fmla="*/ 2576732 h 6891138"/>
              <a:gd name="connsiteX2735" fmla="*/ 986133 w 3205467"/>
              <a:gd name="connsiteY2735" fmla="*/ 2873378 h 6891138"/>
              <a:gd name="connsiteX2736" fmla="*/ 1057361 w 3205467"/>
              <a:gd name="connsiteY2736" fmla="*/ 2850804 h 6891138"/>
              <a:gd name="connsiteX2737" fmla="*/ 976446 w 3205467"/>
              <a:gd name="connsiteY2737" fmla="*/ 2746505 h 6891138"/>
              <a:gd name="connsiteX2738" fmla="*/ 745960 w 3205467"/>
              <a:gd name="connsiteY2738" fmla="*/ 2197341 h 6891138"/>
              <a:gd name="connsiteX2739" fmla="*/ 749027 w 3205467"/>
              <a:gd name="connsiteY2739" fmla="*/ 2113893 h 6891138"/>
              <a:gd name="connsiteX2740" fmla="*/ 648929 w 3205467"/>
              <a:gd name="connsiteY2740" fmla="*/ 2078231 h 6891138"/>
              <a:gd name="connsiteX2741" fmla="*/ 1437018 w 3205467"/>
              <a:gd name="connsiteY2741" fmla="*/ 2074574 h 6891138"/>
              <a:gd name="connsiteX2742" fmla="*/ 1441218 w 3205467"/>
              <a:gd name="connsiteY2742" fmla="*/ 2084099 h 6891138"/>
              <a:gd name="connsiteX2743" fmla="*/ 1451305 w 3205467"/>
              <a:gd name="connsiteY2743" fmla="*/ 2074574 h 6891138"/>
              <a:gd name="connsiteX2744" fmla="*/ 1447105 w 3205467"/>
              <a:gd name="connsiteY2744" fmla="*/ 2065049 h 6891138"/>
              <a:gd name="connsiteX2745" fmla="*/ 1437018 w 3205467"/>
              <a:gd name="connsiteY2745" fmla="*/ 2074574 h 6891138"/>
              <a:gd name="connsiteX2746" fmla="*/ 1501311 w 3205467"/>
              <a:gd name="connsiteY2746" fmla="*/ 2071354 h 6891138"/>
              <a:gd name="connsiteX2747" fmla="*/ 1497911 w 3205467"/>
              <a:gd name="connsiteY2747" fmla="*/ 2093624 h 6891138"/>
              <a:gd name="connsiteX2748" fmla="*/ 1511903 w 3205467"/>
              <a:gd name="connsiteY2748" fmla="*/ 2079336 h 6891138"/>
              <a:gd name="connsiteX2749" fmla="*/ 1515304 w 3205467"/>
              <a:gd name="connsiteY2749" fmla="*/ 2065801 h 6891138"/>
              <a:gd name="connsiteX2750" fmla="*/ 1501311 w 3205467"/>
              <a:gd name="connsiteY2750" fmla="*/ 2071354 h 6891138"/>
              <a:gd name="connsiteX2751" fmla="*/ 1898980 w 3205467"/>
              <a:gd name="connsiteY2751" fmla="*/ 2067744 h 6891138"/>
              <a:gd name="connsiteX2752" fmla="*/ 1927555 w 3205467"/>
              <a:gd name="connsiteY2752" fmla="*/ 2098386 h 6891138"/>
              <a:gd name="connsiteX2753" fmla="*/ 1956130 w 3205467"/>
              <a:gd name="connsiteY2753" fmla="*/ 2116246 h 6891138"/>
              <a:gd name="connsiteX2754" fmla="*/ 1927555 w 3205467"/>
              <a:gd name="connsiteY2754" fmla="*/ 2085604 h 6891138"/>
              <a:gd name="connsiteX2755" fmla="*/ 1898980 w 3205467"/>
              <a:gd name="connsiteY2755" fmla="*/ 2067744 h 6891138"/>
              <a:gd name="connsiteX2756" fmla="*/ 2032330 w 3205467"/>
              <a:gd name="connsiteY2756" fmla="*/ 2079336 h 6891138"/>
              <a:gd name="connsiteX2757" fmla="*/ 2041855 w 3205467"/>
              <a:gd name="connsiteY2757" fmla="*/ 2093624 h 6891138"/>
              <a:gd name="connsiteX2758" fmla="*/ 2051380 w 3205467"/>
              <a:gd name="connsiteY2758" fmla="*/ 2079336 h 6891138"/>
              <a:gd name="connsiteX2759" fmla="*/ 2041855 w 3205467"/>
              <a:gd name="connsiteY2759" fmla="*/ 2065049 h 6891138"/>
              <a:gd name="connsiteX2760" fmla="*/ 2032330 w 3205467"/>
              <a:gd name="connsiteY2760" fmla="*/ 2079336 h 6891138"/>
              <a:gd name="connsiteX2761" fmla="*/ 293532 w 3205467"/>
              <a:gd name="connsiteY2761" fmla="*/ 2107606 h 6891138"/>
              <a:gd name="connsiteX2762" fmla="*/ 279730 w 3205467"/>
              <a:gd name="connsiteY2762" fmla="*/ 2239432 h 6891138"/>
              <a:gd name="connsiteX2763" fmla="*/ 424291 w 3205467"/>
              <a:gd name="connsiteY2763" fmla="*/ 2647188 h 6891138"/>
              <a:gd name="connsiteX2764" fmla="*/ 630269 w 3205467"/>
              <a:gd name="connsiteY2764" fmla="*/ 2846070 h 6891138"/>
              <a:gd name="connsiteX2765" fmla="*/ 584854 w 3205467"/>
              <a:gd name="connsiteY2765" fmla="*/ 2797978 h 6891138"/>
              <a:gd name="connsiteX2766" fmla="*/ 302419 w 3205467"/>
              <a:gd name="connsiteY2766" fmla="*/ 2369849 h 6891138"/>
              <a:gd name="connsiteX2767" fmla="*/ 311734 w 3205467"/>
              <a:gd name="connsiteY2767" fmla="*/ 2102968 h 6891138"/>
              <a:gd name="connsiteX2768" fmla="*/ 316611 w 3205467"/>
              <a:gd name="connsiteY2768" fmla="*/ 2074574 h 6891138"/>
              <a:gd name="connsiteX2769" fmla="*/ 293532 w 3205467"/>
              <a:gd name="connsiteY2769" fmla="*/ 2107606 h 6891138"/>
              <a:gd name="connsiteX2770" fmla="*/ 453790 w 3205467"/>
              <a:gd name="connsiteY2770" fmla="*/ 2100339 h 6891138"/>
              <a:gd name="connsiteX2771" fmla="*/ 436902 w 3205467"/>
              <a:gd name="connsiteY2771" fmla="*/ 2126104 h 6891138"/>
              <a:gd name="connsiteX2772" fmla="*/ 433597 w 3205467"/>
              <a:gd name="connsiteY2772" fmla="*/ 2231308 h 6891138"/>
              <a:gd name="connsiteX2773" fmla="*/ 430301 w 3205467"/>
              <a:gd name="connsiteY2773" fmla="*/ 2336511 h 6891138"/>
              <a:gd name="connsiteX2774" fmla="*/ 446342 w 3205467"/>
              <a:gd name="connsiteY2774" fmla="*/ 2398262 h 6891138"/>
              <a:gd name="connsiteX2775" fmla="*/ 693411 w 3205467"/>
              <a:gd name="connsiteY2775" fmla="*/ 2777328 h 6891138"/>
              <a:gd name="connsiteX2776" fmla="*/ 785279 w 3205467"/>
              <a:gd name="connsiteY2776" fmla="*/ 2865149 h 6891138"/>
              <a:gd name="connsiteX2777" fmla="*/ 814054 w 3205467"/>
              <a:gd name="connsiteY2777" fmla="*/ 2865149 h 6891138"/>
              <a:gd name="connsiteX2778" fmla="*/ 805510 w 3205467"/>
              <a:gd name="connsiteY2778" fmla="*/ 2843146 h 6891138"/>
              <a:gd name="connsiteX2779" fmla="*/ 700916 w 3205467"/>
              <a:gd name="connsiteY2779" fmla="*/ 2760717 h 6891138"/>
              <a:gd name="connsiteX2780" fmla="*/ 451237 w 3205467"/>
              <a:gd name="connsiteY2780" fmla="*/ 2251167 h 6891138"/>
              <a:gd name="connsiteX2781" fmla="*/ 487270 w 3205467"/>
              <a:gd name="connsiteY2781" fmla="*/ 2084651 h 6891138"/>
              <a:gd name="connsiteX2782" fmla="*/ 503568 w 3205467"/>
              <a:gd name="connsiteY2782" fmla="*/ 2075155 h 6891138"/>
              <a:gd name="connsiteX2783" fmla="*/ 487118 w 3205467"/>
              <a:gd name="connsiteY2783" fmla="*/ 2074859 h 6891138"/>
              <a:gd name="connsiteX2784" fmla="*/ 453790 w 3205467"/>
              <a:gd name="connsiteY2784" fmla="*/ 2100339 h 6891138"/>
              <a:gd name="connsiteX2785" fmla="*/ 1064819 w 3205467"/>
              <a:gd name="connsiteY2785" fmla="*/ 2099024 h 6891138"/>
              <a:gd name="connsiteX2786" fmla="*/ 1134532 w 3205467"/>
              <a:gd name="connsiteY2786" fmla="*/ 2118303 h 6891138"/>
              <a:gd name="connsiteX2787" fmla="*/ 1015175 w 3205467"/>
              <a:gd name="connsiteY2787" fmla="*/ 2075278 h 6891138"/>
              <a:gd name="connsiteX2788" fmla="*/ 1064819 w 3205467"/>
              <a:gd name="connsiteY2788" fmla="*/ 2099024 h 6891138"/>
              <a:gd name="connsiteX2789" fmla="*/ 148981 w 3205467"/>
              <a:gd name="connsiteY2789" fmla="*/ 2109845 h 6891138"/>
              <a:gd name="connsiteX2790" fmla="*/ 132093 w 3205467"/>
              <a:gd name="connsiteY2790" fmla="*/ 2135600 h 6891138"/>
              <a:gd name="connsiteX2791" fmla="*/ 128759 w 3205467"/>
              <a:gd name="connsiteY2791" fmla="*/ 2219420 h 6891138"/>
              <a:gd name="connsiteX2792" fmla="*/ 230629 w 3205467"/>
              <a:gd name="connsiteY2792" fmla="*/ 2586743 h 6891138"/>
              <a:gd name="connsiteX2793" fmla="*/ 476374 w 3205467"/>
              <a:gd name="connsiteY2793" fmla="*/ 2820143 h 6891138"/>
              <a:gd name="connsiteX2794" fmla="*/ 500548 w 3205467"/>
              <a:gd name="connsiteY2794" fmla="*/ 2805932 h 6891138"/>
              <a:gd name="connsiteX2795" fmla="*/ 505949 w 3205467"/>
              <a:gd name="connsiteY2795" fmla="*/ 2789701 h 6891138"/>
              <a:gd name="connsiteX2796" fmla="*/ 522618 w 3205467"/>
              <a:gd name="connsiteY2796" fmla="*/ 2802322 h 6891138"/>
              <a:gd name="connsiteX2797" fmla="*/ 510235 w 3205467"/>
              <a:gd name="connsiteY2797" fmla="*/ 2788492 h 6891138"/>
              <a:gd name="connsiteX2798" fmla="*/ 491185 w 3205467"/>
              <a:gd name="connsiteY2798" fmla="*/ 2774585 h 6891138"/>
              <a:gd name="connsiteX2799" fmla="*/ 355892 w 3205467"/>
              <a:gd name="connsiteY2799" fmla="*/ 2636425 h 6891138"/>
              <a:gd name="connsiteX2800" fmla="*/ 227743 w 3205467"/>
              <a:gd name="connsiteY2800" fmla="*/ 2393661 h 6891138"/>
              <a:gd name="connsiteX2801" fmla="*/ 213055 w 3205467"/>
              <a:gd name="connsiteY2801" fmla="*/ 2222116 h 6891138"/>
              <a:gd name="connsiteX2802" fmla="*/ 178032 w 3205467"/>
              <a:gd name="connsiteY2802" fmla="*/ 2084099 h 6891138"/>
              <a:gd name="connsiteX2803" fmla="*/ 148981 w 3205467"/>
              <a:gd name="connsiteY2803" fmla="*/ 2109845 h 6891138"/>
              <a:gd name="connsiteX2804" fmla="*/ 1460830 w 3205467"/>
              <a:gd name="connsiteY2804" fmla="*/ 2093624 h 6891138"/>
              <a:gd name="connsiteX2805" fmla="*/ 1470917 w 3205467"/>
              <a:gd name="connsiteY2805" fmla="*/ 2103149 h 6891138"/>
              <a:gd name="connsiteX2806" fmla="*/ 1475118 w 3205467"/>
              <a:gd name="connsiteY2806" fmla="*/ 2093624 h 6891138"/>
              <a:gd name="connsiteX2807" fmla="*/ 1465031 w 3205467"/>
              <a:gd name="connsiteY2807" fmla="*/ 2084099 h 6891138"/>
              <a:gd name="connsiteX2808" fmla="*/ 1460830 w 3205467"/>
              <a:gd name="connsiteY2808" fmla="*/ 2093624 h 6891138"/>
              <a:gd name="connsiteX2809" fmla="*/ 662911 w 3205467"/>
              <a:gd name="connsiteY2809" fmla="*/ 2099996 h 6891138"/>
              <a:gd name="connsiteX2810" fmla="*/ 622630 w 3205467"/>
              <a:gd name="connsiteY2810" fmla="*/ 2251320 h 6891138"/>
              <a:gd name="connsiteX2811" fmla="*/ 873081 w 3205467"/>
              <a:gd name="connsiteY2811" fmla="*/ 2757602 h 6891138"/>
              <a:gd name="connsiteX2812" fmla="*/ 1022137 w 3205467"/>
              <a:gd name="connsiteY2812" fmla="*/ 2851195 h 6891138"/>
              <a:gd name="connsiteX2813" fmla="*/ 1010441 w 3205467"/>
              <a:gd name="connsiteY2813" fmla="*/ 2832145 h 6891138"/>
              <a:gd name="connsiteX2814" fmla="*/ 988676 w 3205467"/>
              <a:gd name="connsiteY2814" fmla="*/ 2837612 h 6891138"/>
              <a:gd name="connsiteX2815" fmla="*/ 943670 w 3205467"/>
              <a:gd name="connsiteY2815" fmla="*/ 2803246 h 6891138"/>
              <a:gd name="connsiteX2816" fmla="*/ 722871 w 3205467"/>
              <a:gd name="connsiteY2816" fmla="*/ 2546737 h 6891138"/>
              <a:gd name="connsiteX2817" fmla="*/ 668969 w 3205467"/>
              <a:gd name="connsiteY2817" fmla="*/ 2422236 h 6891138"/>
              <a:gd name="connsiteX2818" fmla="*/ 647186 w 3205467"/>
              <a:gd name="connsiteY2818" fmla="*/ 2355561 h 6891138"/>
              <a:gd name="connsiteX2819" fmla="*/ 646814 w 3205467"/>
              <a:gd name="connsiteY2819" fmla="*/ 2265074 h 6891138"/>
              <a:gd name="connsiteX2820" fmla="*/ 675713 w 3205467"/>
              <a:gd name="connsiteY2820" fmla="*/ 2108578 h 6891138"/>
              <a:gd name="connsiteX2821" fmla="*/ 662911 w 3205467"/>
              <a:gd name="connsiteY2821" fmla="*/ 2099996 h 6891138"/>
              <a:gd name="connsiteX2822" fmla="*/ 1522743 w 3205467"/>
              <a:gd name="connsiteY2822" fmla="*/ 2103149 h 6891138"/>
              <a:gd name="connsiteX2823" fmla="*/ 1526943 w 3205467"/>
              <a:gd name="connsiteY2823" fmla="*/ 2112674 h 6891138"/>
              <a:gd name="connsiteX2824" fmla="*/ 1537030 w 3205467"/>
              <a:gd name="connsiteY2824" fmla="*/ 2103149 h 6891138"/>
              <a:gd name="connsiteX2825" fmla="*/ 1532830 w 3205467"/>
              <a:gd name="connsiteY2825" fmla="*/ 2093624 h 6891138"/>
              <a:gd name="connsiteX2826" fmla="*/ 1522743 w 3205467"/>
              <a:gd name="connsiteY2826" fmla="*/ 2103149 h 6891138"/>
              <a:gd name="connsiteX2827" fmla="*/ 1927031 w 3205467"/>
              <a:gd name="connsiteY2827" fmla="*/ 2276980 h 6891138"/>
              <a:gd name="connsiteX2828" fmla="*/ 1781242 w 3205467"/>
              <a:gd name="connsiteY2828" fmla="*/ 2555453 h 6891138"/>
              <a:gd name="connsiteX2829" fmla="*/ 1722768 w 3205467"/>
              <a:gd name="connsiteY2829" fmla="*/ 2660104 h 6891138"/>
              <a:gd name="connsiteX2830" fmla="*/ 1632280 w 3205467"/>
              <a:gd name="connsiteY2830" fmla="*/ 2751201 h 6891138"/>
              <a:gd name="connsiteX2831" fmla="*/ 1541793 w 3205467"/>
              <a:gd name="connsiteY2831" fmla="*/ 2842298 h 6891138"/>
              <a:gd name="connsiteX2832" fmla="*/ 1465593 w 3205467"/>
              <a:gd name="connsiteY2832" fmla="*/ 2881351 h 6891138"/>
              <a:gd name="connsiteX2833" fmla="*/ 1003630 w 3205467"/>
              <a:gd name="connsiteY2833" fmla="*/ 2993755 h 6891138"/>
              <a:gd name="connsiteX2834" fmla="*/ 637727 w 3205467"/>
              <a:gd name="connsiteY2834" fmla="*/ 2955627 h 6891138"/>
              <a:gd name="connsiteX2835" fmla="*/ 587940 w 3205467"/>
              <a:gd name="connsiteY2835" fmla="*/ 2944292 h 6891138"/>
              <a:gd name="connsiteX2836" fmla="*/ 663321 w 3205467"/>
              <a:gd name="connsiteY2836" fmla="*/ 3004766 h 6891138"/>
              <a:gd name="connsiteX2837" fmla="*/ 1225086 w 3205467"/>
              <a:gd name="connsiteY2837" fmla="*/ 3279372 h 6891138"/>
              <a:gd name="connsiteX2838" fmla="*/ 1592875 w 3205467"/>
              <a:gd name="connsiteY2838" fmla="*/ 3283792 h 6891138"/>
              <a:gd name="connsiteX2839" fmla="*/ 1889455 w 3205467"/>
              <a:gd name="connsiteY2839" fmla="*/ 3182179 h 6891138"/>
              <a:gd name="connsiteX2840" fmla="*/ 2107130 w 3205467"/>
              <a:gd name="connsiteY2840" fmla="*/ 2982059 h 6891138"/>
              <a:gd name="connsiteX2841" fmla="*/ 2117446 w 3205467"/>
              <a:gd name="connsiteY2841" fmla="*/ 2962799 h 6891138"/>
              <a:gd name="connsiteX2842" fmla="*/ 2097405 w 3205467"/>
              <a:gd name="connsiteY2842" fmla="*/ 2944930 h 6891138"/>
              <a:gd name="connsiteX2843" fmla="*/ 2077364 w 3205467"/>
              <a:gd name="connsiteY2843" fmla="*/ 2927061 h 6891138"/>
              <a:gd name="connsiteX2844" fmla="*/ 2081775 w 3205467"/>
              <a:gd name="connsiteY2844" fmla="*/ 2957998 h 6891138"/>
              <a:gd name="connsiteX2845" fmla="*/ 2086175 w 3205467"/>
              <a:gd name="connsiteY2845" fmla="*/ 2988936 h 6891138"/>
              <a:gd name="connsiteX2846" fmla="*/ 2069725 w 3205467"/>
              <a:gd name="connsiteY2846" fmla="*/ 2974048 h 6891138"/>
              <a:gd name="connsiteX2847" fmla="*/ 2053276 w 3205467"/>
              <a:gd name="connsiteY2847" fmla="*/ 2959161 h 6891138"/>
              <a:gd name="connsiteX2848" fmla="*/ 2046627 w 3205467"/>
              <a:gd name="connsiteY2848" fmla="*/ 2969905 h 6891138"/>
              <a:gd name="connsiteX2849" fmla="*/ 2056686 w 3205467"/>
              <a:gd name="connsiteY2849" fmla="*/ 2999099 h 6891138"/>
              <a:gd name="connsiteX2850" fmla="*/ 2044589 w 3205467"/>
              <a:gd name="connsiteY2850" fmla="*/ 3006947 h 6891138"/>
              <a:gd name="connsiteX2851" fmla="*/ 2022024 w 3205467"/>
              <a:gd name="connsiteY2851" fmla="*/ 3025607 h 6891138"/>
              <a:gd name="connsiteX2852" fmla="*/ 2030816 w 3205467"/>
              <a:gd name="connsiteY2852" fmla="*/ 3042037 h 6891138"/>
              <a:gd name="connsiteX2853" fmla="*/ 2013223 w 3205467"/>
              <a:gd name="connsiteY2853" fmla="*/ 3042037 h 6891138"/>
              <a:gd name="connsiteX2854" fmla="*/ 2001088 w 3205467"/>
              <a:gd name="connsiteY2854" fmla="*/ 3032179 h 6891138"/>
              <a:gd name="connsiteX2855" fmla="*/ 1994125 w 3205467"/>
              <a:gd name="connsiteY2855" fmla="*/ 3033817 h 6891138"/>
              <a:gd name="connsiteX2856" fmla="*/ 1981705 w 3205467"/>
              <a:gd name="connsiteY2856" fmla="*/ 3045314 h 6891138"/>
              <a:gd name="connsiteX2857" fmla="*/ 1994287 w 3205467"/>
              <a:gd name="connsiteY2857" fmla="*/ 3060478 h 6891138"/>
              <a:gd name="connsiteX2858" fmla="*/ 2006860 w 3205467"/>
              <a:gd name="connsiteY2858" fmla="*/ 3075632 h 6891138"/>
              <a:gd name="connsiteX2859" fmla="*/ 1981029 w 3205467"/>
              <a:gd name="connsiteY2859" fmla="*/ 3070946 h 6891138"/>
              <a:gd name="connsiteX2860" fmla="*/ 1955197 w 3205467"/>
              <a:gd name="connsiteY2860" fmla="*/ 3066269 h 6891138"/>
              <a:gd name="connsiteX2861" fmla="*/ 1961064 w 3205467"/>
              <a:gd name="connsiteY2861" fmla="*/ 3084766 h 6891138"/>
              <a:gd name="connsiteX2862" fmla="*/ 1966941 w 3205467"/>
              <a:gd name="connsiteY2862" fmla="*/ 3103274 h 6891138"/>
              <a:gd name="connsiteX2863" fmla="*/ 1947548 w 3205467"/>
              <a:gd name="connsiteY2863" fmla="*/ 3103274 h 6891138"/>
              <a:gd name="connsiteX2864" fmla="*/ 1933632 w 3205467"/>
              <a:gd name="connsiteY2864" fmla="*/ 3117561 h 6891138"/>
              <a:gd name="connsiteX2865" fmla="*/ 1939119 w 3205467"/>
              <a:gd name="connsiteY2865" fmla="*/ 3131849 h 6891138"/>
              <a:gd name="connsiteX2866" fmla="*/ 1913725 w 3205467"/>
              <a:gd name="connsiteY2866" fmla="*/ 3131849 h 6891138"/>
              <a:gd name="connsiteX2867" fmla="*/ 1894218 w 3205467"/>
              <a:gd name="connsiteY2867" fmla="*/ 3141374 h 6891138"/>
              <a:gd name="connsiteX2868" fmla="*/ 1881283 w 3205467"/>
              <a:gd name="connsiteY2868" fmla="*/ 3150899 h 6891138"/>
              <a:gd name="connsiteX2869" fmla="*/ 1859290 w 3205467"/>
              <a:gd name="connsiteY2869" fmla="*/ 3158043 h 6891138"/>
              <a:gd name="connsiteX2870" fmla="*/ 1712909 w 3205467"/>
              <a:gd name="connsiteY2870" fmla="*/ 3225975 h 6891138"/>
              <a:gd name="connsiteX2871" fmla="*/ 1505807 w 3205467"/>
              <a:gd name="connsiteY2871" fmla="*/ 3255798 h 6891138"/>
              <a:gd name="connsiteX2872" fmla="*/ 1470355 w 3205467"/>
              <a:gd name="connsiteY2872" fmla="*/ 3227080 h 6891138"/>
              <a:gd name="connsiteX2873" fmla="*/ 1446543 w 3205467"/>
              <a:gd name="connsiteY2873" fmla="*/ 3208011 h 6891138"/>
              <a:gd name="connsiteX2874" fmla="*/ 1465593 w 3205467"/>
              <a:gd name="connsiteY2874" fmla="*/ 3214373 h 6891138"/>
              <a:gd name="connsiteX2875" fmla="*/ 1503436 w 3205467"/>
              <a:gd name="connsiteY2875" fmla="*/ 3233442 h 6891138"/>
              <a:gd name="connsiteX2876" fmla="*/ 1541536 w 3205467"/>
              <a:gd name="connsiteY2876" fmla="*/ 3245939 h 6891138"/>
              <a:gd name="connsiteX2877" fmla="*/ 1560843 w 3205467"/>
              <a:gd name="connsiteY2877" fmla="*/ 3245730 h 6891138"/>
              <a:gd name="connsiteX2878" fmla="*/ 1537297 w 3205467"/>
              <a:gd name="connsiteY2878" fmla="*/ 3227632 h 6891138"/>
              <a:gd name="connsiteX2879" fmla="*/ 1506103 w 3205467"/>
              <a:gd name="connsiteY2879" fmla="*/ 3214268 h 6891138"/>
              <a:gd name="connsiteX2880" fmla="*/ 1501073 w 3205467"/>
              <a:gd name="connsiteY2880" fmla="*/ 3210154 h 6891138"/>
              <a:gd name="connsiteX2881" fmla="*/ 1389031 w 3205467"/>
              <a:gd name="connsiteY2881" fmla="*/ 3120371 h 6891138"/>
              <a:gd name="connsiteX2882" fmla="*/ 1387773 w 3205467"/>
              <a:gd name="connsiteY2882" fmla="*/ 3116237 h 6891138"/>
              <a:gd name="connsiteX2883" fmla="*/ 1358341 w 3205467"/>
              <a:gd name="connsiteY2883" fmla="*/ 3078566 h 6891138"/>
              <a:gd name="connsiteX2884" fmla="*/ 1310554 w 3205467"/>
              <a:gd name="connsiteY2884" fmla="*/ 3035046 h 6891138"/>
              <a:gd name="connsiteX2885" fmla="*/ 1281979 w 3205467"/>
              <a:gd name="connsiteY2885" fmla="*/ 3023607 h 6891138"/>
              <a:gd name="connsiteX2886" fmla="*/ 1265568 w 3205467"/>
              <a:gd name="connsiteY2886" fmla="*/ 3028874 h 6891138"/>
              <a:gd name="connsiteX2887" fmla="*/ 1278760 w 3205467"/>
              <a:gd name="connsiteY2887" fmla="*/ 3019473 h 6891138"/>
              <a:gd name="connsiteX2888" fmla="*/ 1291952 w 3205467"/>
              <a:gd name="connsiteY2888" fmla="*/ 3010072 h 6891138"/>
              <a:gd name="connsiteX2889" fmla="*/ 1270073 w 3205467"/>
              <a:gd name="connsiteY2889" fmla="*/ 2998365 h 6891138"/>
              <a:gd name="connsiteX2890" fmla="*/ 1248194 w 3205467"/>
              <a:gd name="connsiteY2890" fmla="*/ 2986650 h 6891138"/>
              <a:gd name="connsiteX2891" fmla="*/ 1314031 w 3205467"/>
              <a:gd name="connsiteY2891" fmla="*/ 2965742 h 6891138"/>
              <a:gd name="connsiteX2892" fmla="*/ 1582055 w 3205467"/>
              <a:gd name="connsiteY2892" fmla="*/ 2833478 h 6891138"/>
              <a:gd name="connsiteX2893" fmla="*/ 1631833 w 3205467"/>
              <a:gd name="connsiteY2893" fmla="*/ 2796521 h 6891138"/>
              <a:gd name="connsiteX2894" fmla="*/ 1682067 w 3205467"/>
              <a:gd name="connsiteY2894" fmla="*/ 2843956 h 6891138"/>
              <a:gd name="connsiteX2895" fmla="*/ 1806550 w 3205467"/>
              <a:gd name="connsiteY2895" fmla="*/ 2955941 h 6891138"/>
              <a:gd name="connsiteX2896" fmla="*/ 1880797 w 3205467"/>
              <a:gd name="connsiteY2896" fmla="*/ 3020492 h 6891138"/>
              <a:gd name="connsiteX2897" fmla="*/ 1892275 w 3205467"/>
              <a:gd name="connsiteY2897" fmla="*/ 3008976 h 6891138"/>
              <a:gd name="connsiteX2898" fmla="*/ 1903743 w 3205467"/>
              <a:gd name="connsiteY2898" fmla="*/ 2997460 h 6891138"/>
              <a:gd name="connsiteX2899" fmla="*/ 1851308 w 3205467"/>
              <a:gd name="connsiteY2899" fmla="*/ 2947968 h 6891138"/>
              <a:gd name="connsiteX2900" fmla="*/ 1727483 w 3205467"/>
              <a:gd name="connsiteY2900" fmla="*/ 2833268 h 6891138"/>
              <a:gd name="connsiteX2901" fmla="*/ 1703718 w 3205467"/>
              <a:gd name="connsiteY2901" fmla="*/ 2806056 h 6891138"/>
              <a:gd name="connsiteX2902" fmla="*/ 1832277 w 3205467"/>
              <a:gd name="connsiteY2902" fmla="*/ 2915736 h 6891138"/>
              <a:gd name="connsiteX2903" fmla="*/ 1913220 w 3205467"/>
              <a:gd name="connsiteY2903" fmla="*/ 2987393 h 6891138"/>
              <a:gd name="connsiteX2904" fmla="*/ 1926136 w 3205467"/>
              <a:gd name="connsiteY2904" fmla="*/ 2976677 h 6891138"/>
              <a:gd name="connsiteX2905" fmla="*/ 1939052 w 3205467"/>
              <a:gd name="connsiteY2905" fmla="*/ 2965952 h 6891138"/>
              <a:gd name="connsiteX2906" fmla="*/ 1902247 w 3205467"/>
              <a:gd name="connsiteY2906" fmla="*/ 2932224 h 6891138"/>
              <a:gd name="connsiteX2907" fmla="*/ 1732293 w 3205467"/>
              <a:gd name="connsiteY2907" fmla="*/ 2768413 h 6891138"/>
              <a:gd name="connsiteX2908" fmla="*/ 1856118 w 3205467"/>
              <a:gd name="connsiteY2908" fmla="*/ 2874150 h 6891138"/>
              <a:gd name="connsiteX2909" fmla="*/ 1948986 w 3205467"/>
              <a:gd name="connsiteY2909" fmla="*/ 2950731 h 6891138"/>
              <a:gd name="connsiteX2910" fmla="*/ 1844211 w 3205467"/>
              <a:gd name="connsiteY2910" fmla="*/ 2821076 h 6891138"/>
              <a:gd name="connsiteX2911" fmla="*/ 1728702 w 3205467"/>
              <a:gd name="connsiteY2911" fmla="*/ 2709491 h 6891138"/>
              <a:gd name="connsiteX2912" fmla="*/ 1873349 w 3205467"/>
              <a:gd name="connsiteY2912" fmla="*/ 2831278 h 6891138"/>
              <a:gd name="connsiteX2913" fmla="*/ 2029101 w 3205467"/>
              <a:gd name="connsiteY2913" fmla="*/ 2961808 h 6891138"/>
              <a:gd name="connsiteX2914" fmla="*/ 2040531 w 3205467"/>
              <a:gd name="connsiteY2914" fmla="*/ 2950074 h 6891138"/>
              <a:gd name="connsiteX2915" fmla="*/ 2029349 w 3205467"/>
              <a:gd name="connsiteY2915" fmla="*/ 2944111 h 6891138"/>
              <a:gd name="connsiteX2916" fmla="*/ 2019062 w 3205467"/>
              <a:gd name="connsiteY2916" fmla="*/ 2937358 h 6891138"/>
              <a:gd name="connsiteX2917" fmla="*/ 1897132 w 3205467"/>
              <a:gd name="connsiteY2917" fmla="*/ 2807675 h 6891138"/>
              <a:gd name="connsiteX2918" fmla="*/ 1783033 w 3205467"/>
              <a:gd name="connsiteY2918" fmla="*/ 2693327 h 6891138"/>
              <a:gd name="connsiteX2919" fmla="*/ 1922964 w 3205467"/>
              <a:gd name="connsiteY2919" fmla="*/ 2813933 h 6891138"/>
              <a:gd name="connsiteX2920" fmla="*/ 2040503 w 3205467"/>
              <a:gd name="connsiteY2920" fmla="*/ 2912774 h 6891138"/>
              <a:gd name="connsiteX2921" fmla="*/ 2054600 w 3205467"/>
              <a:gd name="connsiteY2921" fmla="*/ 2924680 h 6891138"/>
              <a:gd name="connsiteX2922" fmla="*/ 2060153 w 3205467"/>
              <a:gd name="connsiteY2922" fmla="*/ 2921642 h 6891138"/>
              <a:gd name="connsiteX2923" fmla="*/ 1832305 w 3205467"/>
              <a:gd name="connsiteY2923" fmla="*/ 2689422 h 6891138"/>
              <a:gd name="connsiteX2924" fmla="*/ 1800558 w 3205467"/>
              <a:gd name="connsiteY2924" fmla="*/ 2654094 h 6891138"/>
              <a:gd name="connsiteX2925" fmla="*/ 1932137 w 3205467"/>
              <a:gd name="connsiteY2925" fmla="*/ 2766517 h 6891138"/>
              <a:gd name="connsiteX2926" fmla="*/ 2033549 w 3205467"/>
              <a:gd name="connsiteY2926" fmla="*/ 2858215 h 6891138"/>
              <a:gd name="connsiteX2927" fmla="*/ 2044846 w 3205467"/>
              <a:gd name="connsiteY2927" fmla="*/ 2846918 h 6891138"/>
              <a:gd name="connsiteX2928" fmla="*/ 2056143 w 3205467"/>
              <a:gd name="connsiteY2928" fmla="*/ 2835621 h 6891138"/>
              <a:gd name="connsiteX2929" fmla="*/ 1989468 w 3205467"/>
              <a:gd name="connsiteY2929" fmla="*/ 2771680 h 6891138"/>
              <a:gd name="connsiteX2930" fmla="*/ 1862719 w 3205467"/>
              <a:gd name="connsiteY2930" fmla="*/ 2653084 h 6891138"/>
              <a:gd name="connsiteX2931" fmla="*/ 1807702 w 3205467"/>
              <a:gd name="connsiteY2931" fmla="*/ 2598449 h 6891138"/>
              <a:gd name="connsiteX2932" fmla="*/ 2019138 w 3205467"/>
              <a:gd name="connsiteY2932" fmla="*/ 2781805 h 6891138"/>
              <a:gd name="connsiteX2933" fmla="*/ 2092966 w 3205467"/>
              <a:gd name="connsiteY2933" fmla="*/ 2846099 h 6891138"/>
              <a:gd name="connsiteX2934" fmla="*/ 1963274 w 3205467"/>
              <a:gd name="connsiteY2934" fmla="*/ 2687860 h 6891138"/>
              <a:gd name="connsiteX2935" fmla="*/ 1868900 w 3205467"/>
              <a:gd name="connsiteY2935" fmla="*/ 2588400 h 6891138"/>
              <a:gd name="connsiteX2936" fmla="*/ 2013118 w 3205467"/>
              <a:gd name="connsiteY2936" fmla="*/ 2719054 h 6891138"/>
              <a:gd name="connsiteX2937" fmla="*/ 2121256 w 3205467"/>
              <a:gd name="connsiteY2937" fmla="*/ 2803884 h 6891138"/>
              <a:gd name="connsiteX2938" fmla="*/ 2022281 w 3205467"/>
              <a:gd name="connsiteY2938" fmla="*/ 2680973 h 6891138"/>
              <a:gd name="connsiteX2939" fmla="*/ 1918030 w 3205467"/>
              <a:gd name="connsiteY2939" fmla="*/ 2571817 h 6891138"/>
              <a:gd name="connsiteX2940" fmla="*/ 1918030 w 3205467"/>
              <a:gd name="connsiteY2940" fmla="*/ 2531802 h 6891138"/>
              <a:gd name="connsiteX2941" fmla="*/ 1918030 w 3205467"/>
              <a:gd name="connsiteY2941" fmla="*/ 2491788 h 6891138"/>
              <a:gd name="connsiteX2942" fmla="*/ 1946748 w 3205467"/>
              <a:gd name="connsiteY2942" fmla="*/ 2464965 h 6891138"/>
              <a:gd name="connsiteX2943" fmla="*/ 1975476 w 3205467"/>
              <a:gd name="connsiteY2943" fmla="*/ 2438133 h 6891138"/>
              <a:gd name="connsiteX2944" fmla="*/ 1944367 w 3205467"/>
              <a:gd name="connsiteY2944" fmla="*/ 2413626 h 6891138"/>
              <a:gd name="connsiteX2945" fmla="*/ 1921688 w 3205467"/>
              <a:gd name="connsiteY2945" fmla="*/ 2389003 h 6891138"/>
              <a:gd name="connsiteX2946" fmla="*/ 2019319 w 3205467"/>
              <a:gd name="connsiteY2946" fmla="*/ 2470785 h 6891138"/>
              <a:gd name="connsiteX2947" fmla="*/ 2108530 w 3205467"/>
              <a:gd name="connsiteY2947" fmla="*/ 2541985 h 6891138"/>
              <a:gd name="connsiteX2948" fmla="*/ 1957807 w 3205467"/>
              <a:gd name="connsiteY2948" fmla="*/ 2373344 h 6891138"/>
              <a:gd name="connsiteX2949" fmla="*/ 1939366 w 3205467"/>
              <a:gd name="connsiteY2949" fmla="*/ 2347989 h 6891138"/>
              <a:gd name="connsiteX2950" fmla="*/ 2032016 w 3205467"/>
              <a:gd name="connsiteY2950" fmla="*/ 2429704 h 6891138"/>
              <a:gd name="connsiteX2951" fmla="*/ 2112188 w 3205467"/>
              <a:gd name="connsiteY2951" fmla="*/ 2503199 h 6891138"/>
              <a:gd name="connsiteX2952" fmla="*/ 2074355 w 3205467"/>
              <a:gd name="connsiteY2952" fmla="*/ 2435714 h 6891138"/>
              <a:gd name="connsiteX2953" fmla="*/ 2072450 w 3205467"/>
              <a:gd name="connsiteY2953" fmla="*/ 2413311 h 6891138"/>
              <a:gd name="connsiteX2954" fmla="*/ 2049485 w 3205467"/>
              <a:gd name="connsiteY2954" fmla="*/ 2379031 h 6891138"/>
              <a:gd name="connsiteX2955" fmla="*/ 2031806 w 3205467"/>
              <a:gd name="connsiteY2955" fmla="*/ 2268588 h 6891138"/>
              <a:gd name="connsiteX2956" fmla="*/ 2052342 w 3205467"/>
              <a:gd name="connsiteY2956" fmla="*/ 2233784 h 6891138"/>
              <a:gd name="connsiteX2957" fmla="*/ 2025663 w 3205467"/>
              <a:gd name="connsiteY2957" fmla="*/ 2204733 h 6891138"/>
              <a:gd name="connsiteX2958" fmla="*/ 1998993 w 3205467"/>
              <a:gd name="connsiteY2958" fmla="*/ 2175691 h 6891138"/>
              <a:gd name="connsiteX2959" fmla="*/ 2025186 w 3205467"/>
              <a:gd name="connsiteY2959" fmla="*/ 2192027 h 6891138"/>
              <a:gd name="connsiteX2960" fmla="*/ 2051380 w 3205467"/>
              <a:gd name="connsiteY2960" fmla="*/ 2208362 h 6891138"/>
              <a:gd name="connsiteX2961" fmla="*/ 2051380 w 3205467"/>
              <a:gd name="connsiteY2961" fmla="*/ 2193855 h 6891138"/>
              <a:gd name="connsiteX2962" fmla="*/ 2043389 w 3205467"/>
              <a:gd name="connsiteY2962" fmla="*/ 2179349 h 6891138"/>
              <a:gd name="connsiteX2963" fmla="*/ 2024539 w 3205467"/>
              <a:gd name="connsiteY2963" fmla="*/ 2155536 h 6891138"/>
              <a:gd name="connsiteX2964" fmla="*/ 2036864 w 3205467"/>
              <a:gd name="connsiteY2964" fmla="*/ 2147145 h 6891138"/>
              <a:gd name="connsiteX2965" fmla="*/ 2058705 w 3205467"/>
              <a:gd name="connsiteY2965" fmla="*/ 2156155 h 6891138"/>
              <a:gd name="connsiteX2966" fmla="*/ 2055171 w 3205467"/>
              <a:gd name="connsiteY2966" fmla="*/ 2143116 h 6891138"/>
              <a:gd name="connsiteX2967" fmla="*/ 2039074 w 3205467"/>
              <a:gd name="connsiteY2967" fmla="*/ 2119817 h 6891138"/>
              <a:gd name="connsiteX2968" fmla="*/ 2023634 w 3205467"/>
              <a:gd name="connsiteY2968" fmla="*/ 2103149 h 6891138"/>
              <a:gd name="connsiteX2969" fmla="*/ 1927031 w 3205467"/>
              <a:gd name="connsiteY2969" fmla="*/ 2276980 h 6891138"/>
              <a:gd name="connsiteX2970" fmla="*/ 2518400 w 3205467"/>
              <a:gd name="connsiteY2970" fmla="*/ 2146011 h 6891138"/>
              <a:gd name="connsiteX2971" fmla="*/ 2518400 w 3205467"/>
              <a:gd name="connsiteY2971" fmla="*/ 2193636 h 6891138"/>
              <a:gd name="connsiteX2972" fmla="*/ 2527630 w 3205467"/>
              <a:gd name="connsiteY2972" fmla="*/ 2179349 h 6891138"/>
              <a:gd name="connsiteX2973" fmla="*/ 2536860 w 3205467"/>
              <a:gd name="connsiteY2973" fmla="*/ 2146011 h 6891138"/>
              <a:gd name="connsiteX2974" fmla="*/ 2527630 w 3205467"/>
              <a:gd name="connsiteY2974" fmla="*/ 2112674 h 6891138"/>
              <a:gd name="connsiteX2975" fmla="*/ 2518400 w 3205467"/>
              <a:gd name="connsiteY2975" fmla="*/ 2098386 h 6891138"/>
              <a:gd name="connsiteX2976" fmla="*/ 2518400 w 3205467"/>
              <a:gd name="connsiteY2976" fmla="*/ 2146011 h 6891138"/>
              <a:gd name="connsiteX2977" fmla="*/ 157010 w 3205467"/>
              <a:gd name="connsiteY2977" fmla="*/ 2142182 h 6891138"/>
              <a:gd name="connsiteX2978" fmla="*/ 160572 w 3205467"/>
              <a:gd name="connsiteY2978" fmla="*/ 2363857 h 6891138"/>
              <a:gd name="connsiteX2979" fmla="*/ 258251 w 3205467"/>
              <a:gd name="connsiteY2979" fmla="*/ 2581342 h 6891138"/>
              <a:gd name="connsiteX2980" fmla="*/ 243126 w 3205467"/>
              <a:gd name="connsiteY2980" fmla="*/ 2540651 h 6891138"/>
              <a:gd name="connsiteX2981" fmla="*/ 165383 w 3205467"/>
              <a:gd name="connsiteY2981" fmla="*/ 2302802 h 6891138"/>
              <a:gd name="connsiteX2982" fmla="*/ 154972 w 3205467"/>
              <a:gd name="connsiteY2982" fmla="*/ 2226793 h 6891138"/>
              <a:gd name="connsiteX2983" fmla="*/ 164935 w 3205467"/>
              <a:gd name="connsiteY2983" fmla="*/ 2172881 h 6891138"/>
              <a:gd name="connsiteX2984" fmla="*/ 157010 w 3205467"/>
              <a:gd name="connsiteY2984" fmla="*/ 2142182 h 6891138"/>
              <a:gd name="connsiteX2985" fmla="*/ 1003630 w 3205467"/>
              <a:gd name="connsiteY2985" fmla="*/ 2119646 h 6891138"/>
              <a:gd name="connsiteX2986" fmla="*/ 1112911 w 3205467"/>
              <a:gd name="connsiteY2986" fmla="*/ 2152422 h 6891138"/>
              <a:gd name="connsiteX2987" fmla="*/ 1005821 w 3205467"/>
              <a:gd name="connsiteY2987" fmla="*/ 2113426 h 6891138"/>
              <a:gd name="connsiteX2988" fmla="*/ 989343 w 3205467"/>
              <a:gd name="connsiteY2988" fmla="*/ 2114179 h 6891138"/>
              <a:gd name="connsiteX2989" fmla="*/ 1003630 w 3205467"/>
              <a:gd name="connsiteY2989" fmla="*/ 2119646 h 6891138"/>
              <a:gd name="connsiteX2990" fmla="*/ 845391 w 3205467"/>
              <a:gd name="connsiteY2990" fmla="*/ 2146316 h 6891138"/>
              <a:gd name="connsiteX2991" fmla="*/ 879500 w 3205467"/>
              <a:gd name="connsiteY2991" fmla="*/ 2500989 h 6891138"/>
              <a:gd name="connsiteX2992" fmla="*/ 1157145 w 3205467"/>
              <a:gd name="connsiteY2992" fmla="*/ 2825325 h 6891138"/>
              <a:gd name="connsiteX2993" fmla="*/ 1201112 w 3205467"/>
              <a:gd name="connsiteY2993" fmla="*/ 2854785 h 6891138"/>
              <a:gd name="connsiteX2994" fmla="*/ 1235373 w 3205467"/>
              <a:gd name="connsiteY2994" fmla="*/ 2845327 h 6891138"/>
              <a:gd name="connsiteX2995" fmla="*/ 1275588 w 3205467"/>
              <a:gd name="connsiteY2995" fmla="*/ 2826239 h 6891138"/>
              <a:gd name="connsiteX2996" fmla="*/ 1323565 w 3205467"/>
              <a:gd name="connsiteY2996" fmla="*/ 2851042 h 6891138"/>
              <a:gd name="connsiteX2997" fmla="*/ 1327375 w 3205467"/>
              <a:gd name="connsiteY2997" fmla="*/ 2831811 h 6891138"/>
              <a:gd name="connsiteX2998" fmla="*/ 1079487 w 3205467"/>
              <a:gd name="connsiteY2998" fmla="*/ 2549138 h 6891138"/>
              <a:gd name="connsiteX2999" fmla="*/ 994134 w 3205467"/>
              <a:gd name="connsiteY2999" fmla="*/ 2311937 h 6891138"/>
              <a:gd name="connsiteX3000" fmla="*/ 978856 w 3205467"/>
              <a:gd name="connsiteY3000" fmla="*/ 2201742 h 6891138"/>
              <a:gd name="connsiteX3001" fmla="*/ 955062 w 3205467"/>
              <a:gd name="connsiteY3001" fmla="*/ 2146973 h 6891138"/>
              <a:gd name="connsiteX3002" fmla="*/ 935574 w 3205467"/>
              <a:gd name="connsiteY3002" fmla="*/ 2122199 h 6891138"/>
              <a:gd name="connsiteX3003" fmla="*/ 898379 w 3205467"/>
              <a:gd name="connsiteY3003" fmla="*/ 2122199 h 6891138"/>
              <a:gd name="connsiteX3004" fmla="*/ 861193 w 3205467"/>
              <a:gd name="connsiteY3004" fmla="*/ 2122199 h 6891138"/>
              <a:gd name="connsiteX3005" fmla="*/ 845391 w 3205467"/>
              <a:gd name="connsiteY3005" fmla="*/ 2146316 h 6891138"/>
              <a:gd name="connsiteX3006" fmla="*/ 1889455 w 3205467"/>
              <a:gd name="connsiteY3006" fmla="*/ 2125866 h 6891138"/>
              <a:gd name="connsiteX3007" fmla="*/ 1915649 w 3205467"/>
              <a:gd name="connsiteY3007" fmla="*/ 2146392 h 6891138"/>
              <a:gd name="connsiteX3008" fmla="*/ 1941843 w 3205467"/>
              <a:gd name="connsiteY3008" fmla="*/ 2163252 h 6891138"/>
              <a:gd name="connsiteX3009" fmla="*/ 1923698 w 3205467"/>
              <a:gd name="connsiteY3009" fmla="*/ 2142725 h 6891138"/>
              <a:gd name="connsiteX3010" fmla="*/ 1889455 w 3205467"/>
              <a:gd name="connsiteY3010" fmla="*/ 2125866 h 6891138"/>
              <a:gd name="connsiteX3011" fmla="*/ 2084718 w 3205467"/>
              <a:gd name="connsiteY3011" fmla="*/ 2141249 h 6891138"/>
              <a:gd name="connsiteX3012" fmla="*/ 2094805 w 3205467"/>
              <a:gd name="connsiteY3012" fmla="*/ 2150774 h 6891138"/>
              <a:gd name="connsiteX3013" fmla="*/ 2099005 w 3205467"/>
              <a:gd name="connsiteY3013" fmla="*/ 2141249 h 6891138"/>
              <a:gd name="connsiteX3014" fmla="*/ 2088918 w 3205467"/>
              <a:gd name="connsiteY3014" fmla="*/ 2131724 h 6891138"/>
              <a:gd name="connsiteX3015" fmla="*/ 2084718 w 3205467"/>
              <a:gd name="connsiteY3015" fmla="*/ 2141249 h 6891138"/>
              <a:gd name="connsiteX3016" fmla="*/ 866356 w 3205467"/>
              <a:gd name="connsiteY3016" fmla="*/ 2159365 h 6891138"/>
              <a:gd name="connsiteX3017" fmla="*/ 844410 w 3205467"/>
              <a:gd name="connsiteY3017" fmla="*/ 2234622 h 6891138"/>
              <a:gd name="connsiteX3018" fmla="*/ 997248 w 3205467"/>
              <a:gd name="connsiteY3018" fmla="*/ 2646074 h 6891138"/>
              <a:gd name="connsiteX3019" fmla="*/ 1191749 w 3205467"/>
              <a:gd name="connsiteY3019" fmla="*/ 2820315 h 6891138"/>
              <a:gd name="connsiteX3020" fmla="*/ 1213180 w 3205467"/>
              <a:gd name="connsiteY3020" fmla="*/ 2830106 h 6891138"/>
              <a:gd name="connsiteX3021" fmla="*/ 1236993 w 3205467"/>
              <a:gd name="connsiteY3021" fmla="*/ 2819257 h 6891138"/>
              <a:gd name="connsiteX3022" fmla="*/ 1234783 w 3205467"/>
              <a:gd name="connsiteY3022" fmla="*/ 2791702 h 6891138"/>
              <a:gd name="connsiteX3023" fmla="*/ 1069886 w 3205467"/>
              <a:gd name="connsiteY3023" fmla="*/ 2678011 h 6891138"/>
              <a:gd name="connsiteX3024" fmla="*/ 899141 w 3205467"/>
              <a:gd name="connsiteY3024" fmla="*/ 2412711 h 6891138"/>
              <a:gd name="connsiteX3025" fmla="*/ 886739 w 3205467"/>
              <a:gd name="connsiteY3025" fmla="*/ 2183597 h 6891138"/>
              <a:gd name="connsiteX3026" fmla="*/ 890349 w 3205467"/>
              <a:gd name="connsiteY3026" fmla="*/ 2152412 h 6891138"/>
              <a:gd name="connsiteX3027" fmla="*/ 883168 w 3205467"/>
              <a:gd name="connsiteY3027" fmla="*/ 2140801 h 6891138"/>
              <a:gd name="connsiteX3028" fmla="*/ 866356 w 3205467"/>
              <a:gd name="connsiteY3028" fmla="*/ 2159365 h 6891138"/>
              <a:gd name="connsiteX3029" fmla="*/ 1870405 w 3205467"/>
              <a:gd name="connsiteY3029" fmla="*/ 2174586 h 6891138"/>
              <a:gd name="connsiteX3030" fmla="*/ 1902304 w 3205467"/>
              <a:gd name="connsiteY3030" fmla="*/ 2198399 h 6891138"/>
              <a:gd name="connsiteX3031" fmla="*/ 1889455 w 3205467"/>
              <a:gd name="connsiteY3031" fmla="*/ 2174586 h 6891138"/>
              <a:gd name="connsiteX3032" fmla="*/ 1857556 w 3205467"/>
              <a:gd name="connsiteY3032" fmla="*/ 2150774 h 6891138"/>
              <a:gd name="connsiteX3033" fmla="*/ 1870405 w 3205467"/>
              <a:gd name="connsiteY3033" fmla="*/ 2174586 h 6891138"/>
              <a:gd name="connsiteX3034" fmla="*/ 494043 w 3205467"/>
              <a:gd name="connsiteY3034" fmla="*/ 2169824 h 6891138"/>
              <a:gd name="connsiteX3035" fmla="*/ 498243 w 3205467"/>
              <a:gd name="connsiteY3035" fmla="*/ 2179349 h 6891138"/>
              <a:gd name="connsiteX3036" fmla="*/ 508330 w 3205467"/>
              <a:gd name="connsiteY3036" fmla="*/ 2169824 h 6891138"/>
              <a:gd name="connsiteX3037" fmla="*/ 504130 w 3205467"/>
              <a:gd name="connsiteY3037" fmla="*/ 2160299 h 6891138"/>
              <a:gd name="connsiteX3038" fmla="*/ 494043 w 3205467"/>
              <a:gd name="connsiteY3038" fmla="*/ 2169824 h 6891138"/>
              <a:gd name="connsiteX3039" fmla="*/ 1041730 w 3205467"/>
              <a:gd name="connsiteY3039" fmla="*/ 2174586 h 6891138"/>
              <a:gd name="connsiteX3040" fmla="*/ 1065543 w 3205467"/>
              <a:gd name="connsiteY3040" fmla="*/ 2174243 h 6891138"/>
              <a:gd name="connsiteX3041" fmla="*/ 1022680 w 3205467"/>
              <a:gd name="connsiteY3041" fmla="*/ 2161451 h 6891138"/>
              <a:gd name="connsiteX3042" fmla="*/ 1041730 w 3205467"/>
              <a:gd name="connsiteY3042" fmla="*/ 2174586 h 6891138"/>
              <a:gd name="connsiteX3043" fmla="*/ 1565605 w 3205467"/>
              <a:gd name="connsiteY3043" fmla="*/ 2169824 h 6891138"/>
              <a:gd name="connsiteX3044" fmla="*/ 1575692 w 3205467"/>
              <a:gd name="connsiteY3044" fmla="*/ 2179349 h 6891138"/>
              <a:gd name="connsiteX3045" fmla="*/ 1579893 w 3205467"/>
              <a:gd name="connsiteY3045" fmla="*/ 2169824 h 6891138"/>
              <a:gd name="connsiteX3046" fmla="*/ 1569806 w 3205467"/>
              <a:gd name="connsiteY3046" fmla="*/ 2160299 h 6891138"/>
              <a:gd name="connsiteX3047" fmla="*/ 1565605 w 3205467"/>
              <a:gd name="connsiteY3047" fmla="*/ 2169824 h 6891138"/>
              <a:gd name="connsiteX3048" fmla="*/ 2070430 w 3205467"/>
              <a:gd name="connsiteY3048" fmla="*/ 2169824 h 6891138"/>
              <a:gd name="connsiteX3049" fmla="*/ 2080517 w 3205467"/>
              <a:gd name="connsiteY3049" fmla="*/ 2179349 h 6891138"/>
              <a:gd name="connsiteX3050" fmla="*/ 2084718 w 3205467"/>
              <a:gd name="connsiteY3050" fmla="*/ 2169824 h 6891138"/>
              <a:gd name="connsiteX3051" fmla="*/ 2074631 w 3205467"/>
              <a:gd name="connsiteY3051" fmla="*/ 2160299 h 6891138"/>
              <a:gd name="connsiteX3052" fmla="*/ 2070430 w 3205467"/>
              <a:gd name="connsiteY3052" fmla="*/ 2169824 h 6891138"/>
              <a:gd name="connsiteX3053" fmla="*/ 317830 w 3205467"/>
              <a:gd name="connsiteY3053" fmla="*/ 2189436 h 6891138"/>
              <a:gd name="connsiteX3054" fmla="*/ 327355 w 3205467"/>
              <a:gd name="connsiteY3054" fmla="*/ 2193636 h 6891138"/>
              <a:gd name="connsiteX3055" fmla="*/ 336880 w 3205467"/>
              <a:gd name="connsiteY3055" fmla="*/ 2183549 h 6891138"/>
              <a:gd name="connsiteX3056" fmla="*/ 327355 w 3205467"/>
              <a:gd name="connsiteY3056" fmla="*/ 2179349 h 6891138"/>
              <a:gd name="connsiteX3057" fmla="*/ 317830 w 3205467"/>
              <a:gd name="connsiteY3057" fmla="*/ 2189436 h 6891138"/>
              <a:gd name="connsiteX3058" fmla="*/ 1465812 w 3205467"/>
              <a:gd name="connsiteY3058" fmla="*/ 2195256 h 6891138"/>
              <a:gd name="connsiteX3059" fmla="*/ 1760315 w 3205467"/>
              <a:gd name="connsiteY3059" fmla="*/ 2446068 h 6891138"/>
              <a:gd name="connsiteX3060" fmla="*/ 1772212 w 3205467"/>
              <a:gd name="connsiteY3060" fmla="*/ 2449325 h 6891138"/>
              <a:gd name="connsiteX3061" fmla="*/ 1468460 w 3205467"/>
              <a:gd name="connsiteY3061" fmla="*/ 2191731 h 6891138"/>
              <a:gd name="connsiteX3062" fmla="*/ 1446543 w 3205467"/>
              <a:gd name="connsiteY3062" fmla="*/ 2177825 h 6891138"/>
              <a:gd name="connsiteX3063" fmla="*/ 1465812 w 3205467"/>
              <a:gd name="connsiteY3063" fmla="*/ 2195256 h 6891138"/>
              <a:gd name="connsiteX3064" fmla="*/ 1022680 w 3205467"/>
              <a:gd name="connsiteY3064" fmla="*/ 2203895 h 6891138"/>
              <a:gd name="connsiteX3065" fmla="*/ 1076877 w 3205467"/>
              <a:gd name="connsiteY3065" fmla="*/ 2223583 h 6891138"/>
              <a:gd name="connsiteX3066" fmla="*/ 1051741 w 3205467"/>
              <a:gd name="connsiteY3066" fmla="*/ 2209524 h 6891138"/>
              <a:gd name="connsiteX3067" fmla="*/ 1022680 w 3205467"/>
              <a:gd name="connsiteY3067" fmla="*/ 2203895 h 6891138"/>
              <a:gd name="connsiteX3068" fmla="*/ 2064782 w 3205467"/>
              <a:gd name="connsiteY3068" fmla="*/ 2209362 h 6891138"/>
              <a:gd name="connsiteX3069" fmla="*/ 2096624 w 3205467"/>
              <a:gd name="connsiteY3069" fmla="*/ 2236356 h 6891138"/>
              <a:gd name="connsiteX3070" fmla="*/ 2089814 w 3205467"/>
              <a:gd name="connsiteY3070" fmla="*/ 2215182 h 6891138"/>
              <a:gd name="connsiteX3071" fmla="*/ 2064782 w 3205467"/>
              <a:gd name="connsiteY3071" fmla="*/ 2209362 h 6891138"/>
              <a:gd name="connsiteX3072" fmla="*/ 922668 w 3205467"/>
              <a:gd name="connsiteY3072" fmla="*/ 2226974 h 6891138"/>
              <a:gd name="connsiteX3073" fmla="*/ 932755 w 3205467"/>
              <a:gd name="connsiteY3073" fmla="*/ 2236499 h 6891138"/>
              <a:gd name="connsiteX3074" fmla="*/ 936955 w 3205467"/>
              <a:gd name="connsiteY3074" fmla="*/ 2226974 h 6891138"/>
              <a:gd name="connsiteX3075" fmla="*/ 926868 w 3205467"/>
              <a:gd name="connsiteY3075" fmla="*/ 2217449 h 6891138"/>
              <a:gd name="connsiteX3076" fmla="*/ 922668 w 3205467"/>
              <a:gd name="connsiteY3076" fmla="*/ 2226974 h 6891138"/>
              <a:gd name="connsiteX3077" fmla="*/ 1998993 w 3205467"/>
              <a:gd name="connsiteY3077" fmla="*/ 2236499 h 6891138"/>
              <a:gd name="connsiteX3078" fmla="*/ 2020995 w 3205467"/>
              <a:gd name="connsiteY3078" fmla="*/ 2255549 h 6891138"/>
              <a:gd name="connsiteX3079" fmla="*/ 2008518 w 3205467"/>
              <a:gd name="connsiteY3079" fmla="*/ 2236499 h 6891138"/>
              <a:gd name="connsiteX3080" fmla="*/ 1986515 w 3205467"/>
              <a:gd name="connsiteY3080" fmla="*/ 2217449 h 6891138"/>
              <a:gd name="connsiteX3081" fmla="*/ 1998993 w 3205467"/>
              <a:gd name="connsiteY3081" fmla="*/ 2236499 h 6891138"/>
              <a:gd name="connsiteX3082" fmla="*/ 484518 w 3205467"/>
              <a:gd name="connsiteY3082" fmla="*/ 2246024 h 6891138"/>
              <a:gd name="connsiteX3083" fmla="*/ 488718 w 3205467"/>
              <a:gd name="connsiteY3083" fmla="*/ 2255549 h 6891138"/>
              <a:gd name="connsiteX3084" fmla="*/ 498805 w 3205467"/>
              <a:gd name="connsiteY3084" fmla="*/ 2246024 h 6891138"/>
              <a:gd name="connsiteX3085" fmla="*/ 494605 w 3205467"/>
              <a:gd name="connsiteY3085" fmla="*/ 2236499 h 6891138"/>
              <a:gd name="connsiteX3086" fmla="*/ 484518 w 3205467"/>
              <a:gd name="connsiteY3086" fmla="*/ 2246024 h 6891138"/>
              <a:gd name="connsiteX3087" fmla="*/ 1079830 w 3205467"/>
              <a:gd name="connsiteY3087" fmla="*/ 2269836 h 6891138"/>
              <a:gd name="connsiteX3088" fmla="*/ 1113168 w 3205467"/>
              <a:gd name="connsiteY3088" fmla="*/ 2283447 h 6891138"/>
              <a:gd name="connsiteX3089" fmla="*/ 1098880 w 3205467"/>
              <a:gd name="connsiteY3089" fmla="*/ 2269836 h 6891138"/>
              <a:gd name="connsiteX3090" fmla="*/ 1065543 w 3205467"/>
              <a:gd name="connsiteY3090" fmla="*/ 2256225 h 6891138"/>
              <a:gd name="connsiteX3091" fmla="*/ 1079830 w 3205467"/>
              <a:gd name="connsiteY3091" fmla="*/ 2269836 h 6891138"/>
              <a:gd name="connsiteX3092" fmla="*/ 1975180 w 3205467"/>
              <a:gd name="connsiteY3092" fmla="*/ 2262435 h 6891138"/>
              <a:gd name="connsiteX3093" fmla="*/ 2008803 w 3205467"/>
              <a:gd name="connsiteY3093" fmla="*/ 2291772 h 6891138"/>
              <a:gd name="connsiteX3094" fmla="*/ 1994287 w 3205467"/>
              <a:gd name="connsiteY3094" fmla="*/ 2269893 h 6891138"/>
              <a:gd name="connsiteX3095" fmla="*/ 1975180 w 3205467"/>
              <a:gd name="connsiteY3095" fmla="*/ 2262435 h 6891138"/>
              <a:gd name="connsiteX3096" fmla="*/ 675018 w 3205467"/>
              <a:gd name="connsiteY3096" fmla="*/ 2284124 h 6891138"/>
              <a:gd name="connsiteX3097" fmla="*/ 679218 w 3205467"/>
              <a:gd name="connsiteY3097" fmla="*/ 2293649 h 6891138"/>
              <a:gd name="connsiteX3098" fmla="*/ 689305 w 3205467"/>
              <a:gd name="connsiteY3098" fmla="*/ 2284124 h 6891138"/>
              <a:gd name="connsiteX3099" fmla="*/ 685105 w 3205467"/>
              <a:gd name="connsiteY3099" fmla="*/ 2274599 h 6891138"/>
              <a:gd name="connsiteX3100" fmla="*/ 675018 w 3205467"/>
              <a:gd name="connsiteY3100" fmla="*/ 2284124 h 6891138"/>
              <a:gd name="connsiteX3101" fmla="*/ 1498930 w 3205467"/>
              <a:gd name="connsiteY3101" fmla="*/ 2276989 h 6891138"/>
              <a:gd name="connsiteX3102" fmla="*/ 1752133 w 3205467"/>
              <a:gd name="connsiteY3102" fmla="*/ 2491293 h 6891138"/>
              <a:gd name="connsiteX3103" fmla="*/ 1644215 w 3205467"/>
              <a:gd name="connsiteY3103" fmla="*/ 2393595 h 6891138"/>
              <a:gd name="connsiteX3104" fmla="*/ 1515599 w 3205467"/>
              <a:gd name="connsiteY3104" fmla="*/ 2285781 h 6891138"/>
              <a:gd name="connsiteX3105" fmla="*/ 1498930 w 3205467"/>
              <a:gd name="connsiteY3105" fmla="*/ 2276989 h 6891138"/>
              <a:gd name="connsiteX3106" fmla="*/ 1810607 w 3205467"/>
              <a:gd name="connsiteY3106" fmla="*/ 2303879 h 6891138"/>
              <a:gd name="connsiteX3107" fmla="*/ 1837096 w 3205467"/>
              <a:gd name="connsiteY3107" fmla="*/ 2320604 h 6891138"/>
              <a:gd name="connsiteX3108" fmla="*/ 1815932 w 3205467"/>
              <a:gd name="connsiteY3108" fmla="*/ 2298554 h 6891138"/>
              <a:gd name="connsiteX3109" fmla="*/ 1789443 w 3205467"/>
              <a:gd name="connsiteY3109" fmla="*/ 2281828 h 6891138"/>
              <a:gd name="connsiteX3110" fmla="*/ 1810607 w 3205467"/>
              <a:gd name="connsiteY3110" fmla="*/ 2303879 h 6891138"/>
              <a:gd name="connsiteX3111" fmla="*/ 936955 w 3205467"/>
              <a:gd name="connsiteY3111" fmla="*/ 2312699 h 6891138"/>
              <a:gd name="connsiteX3112" fmla="*/ 946480 w 3205467"/>
              <a:gd name="connsiteY3112" fmla="*/ 2322224 h 6891138"/>
              <a:gd name="connsiteX3113" fmla="*/ 956005 w 3205467"/>
              <a:gd name="connsiteY3113" fmla="*/ 2312699 h 6891138"/>
              <a:gd name="connsiteX3114" fmla="*/ 946480 w 3205467"/>
              <a:gd name="connsiteY3114" fmla="*/ 2303174 h 6891138"/>
              <a:gd name="connsiteX3115" fmla="*/ 936955 w 3205467"/>
              <a:gd name="connsiteY3115" fmla="*/ 2312699 h 6891138"/>
              <a:gd name="connsiteX3116" fmla="*/ 1993830 w 3205467"/>
              <a:gd name="connsiteY3116" fmla="*/ 2343655 h 6891138"/>
              <a:gd name="connsiteX3117" fmla="*/ 2041855 w 3205467"/>
              <a:gd name="connsiteY3117" fmla="*/ 2386117 h 6891138"/>
              <a:gd name="connsiteX3118" fmla="*/ 1996611 w 3205467"/>
              <a:gd name="connsiteY3118" fmla="*/ 2340874 h 6891138"/>
              <a:gd name="connsiteX3119" fmla="*/ 1951368 w 3205467"/>
              <a:gd name="connsiteY3119" fmla="*/ 2298411 h 6891138"/>
              <a:gd name="connsiteX3120" fmla="*/ 1993830 w 3205467"/>
              <a:gd name="connsiteY3120" fmla="*/ 2343655 h 6891138"/>
              <a:gd name="connsiteX3121" fmla="*/ 917905 w 3205467"/>
              <a:gd name="connsiteY3121" fmla="*/ 2331749 h 6891138"/>
              <a:gd name="connsiteX3122" fmla="*/ 927992 w 3205467"/>
              <a:gd name="connsiteY3122" fmla="*/ 2341274 h 6891138"/>
              <a:gd name="connsiteX3123" fmla="*/ 932193 w 3205467"/>
              <a:gd name="connsiteY3123" fmla="*/ 2331749 h 6891138"/>
              <a:gd name="connsiteX3124" fmla="*/ 922106 w 3205467"/>
              <a:gd name="connsiteY3124" fmla="*/ 2322224 h 6891138"/>
              <a:gd name="connsiteX3125" fmla="*/ 917905 w 3205467"/>
              <a:gd name="connsiteY3125" fmla="*/ 2331749 h 6891138"/>
              <a:gd name="connsiteX3126" fmla="*/ 1489748 w 3205467"/>
              <a:gd name="connsiteY3126" fmla="*/ 2334873 h 6891138"/>
              <a:gd name="connsiteX3127" fmla="*/ 1720386 w 3205467"/>
              <a:gd name="connsiteY3127" fmla="*/ 2530869 h 6891138"/>
              <a:gd name="connsiteX3128" fmla="*/ 1737055 w 3205467"/>
              <a:gd name="connsiteY3128" fmla="*/ 2538479 h 6891138"/>
              <a:gd name="connsiteX3129" fmla="*/ 1483500 w 3205467"/>
              <a:gd name="connsiteY3129" fmla="*/ 2322224 h 6891138"/>
              <a:gd name="connsiteX3130" fmla="*/ 1489748 w 3205467"/>
              <a:gd name="connsiteY3130" fmla="*/ 2334873 h 6891138"/>
              <a:gd name="connsiteX3131" fmla="*/ 489280 w 3205467"/>
              <a:gd name="connsiteY3131" fmla="*/ 2341836 h 6891138"/>
              <a:gd name="connsiteX3132" fmla="*/ 498805 w 3205467"/>
              <a:gd name="connsiteY3132" fmla="*/ 2346036 h 6891138"/>
              <a:gd name="connsiteX3133" fmla="*/ 508330 w 3205467"/>
              <a:gd name="connsiteY3133" fmla="*/ 2335949 h 6891138"/>
              <a:gd name="connsiteX3134" fmla="*/ 498805 w 3205467"/>
              <a:gd name="connsiteY3134" fmla="*/ 2331749 h 6891138"/>
              <a:gd name="connsiteX3135" fmla="*/ 489280 w 3205467"/>
              <a:gd name="connsiteY3135" fmla="*/ 2341836 h 6891138"/>
              <a:gd name="connsiteX3136" fmla="*/ 1784680 w 3205467"/>
              <a:gd name="connsiteY3136" fmla="*/ 2338978 h 6891138"/>
              <a:gd name="connsiteX3137" fmla="*/ 1806111 w 3205467"/>
              <a:gd name="connsiteY3137" fmla="*/ 2359381 h 6891138"/>
              <a:gd name="connsiteX3138" fmla="*/ 1827543 w 3205467"/>
              <a:gd name="connsiteY3138" fmla="*/ 2372544 h 6891138"/>
              <a:gd name="connsiteX3139" fmla="*/ 1809398 w 3205467"/>
              <a:gd name="connsiteY3139" fmla="*/ 2352151 h 6891138"/>
              <a:gd name="connsiteX3140" fmla="*/ 1784680 w 3205467"/>
              <a:gd name="connsiteY3140" fmla="*/ 2338978 h 6891138"/>
              <a:gd name="connsiteX3141" fmla="*/ 951243 w 3205467"/>
              <a:gd name="connsiteY3141" fmla="*/ 2350799 h 6891138"/>
              <a:gd name="connsiteX3142" fmla="*/ 961330 w 3205467"/>
              <a:gd name="connsiteY3142" fmla="*/ 2360324 h 6891138"/>
              <a:gd name="connsiteX3143" fmla="*/ 965530 w 3205467"/>
              <a:gd name="connsiteY3143" fmla="*/ 2350799 h 6891138"/>
              <a:gd name="connsiteX3144" fmla="*/ 955443 w 3205467"/>
              <a:gd name="connsiteY3144" fmla="*/ 2341274 h 6891138"/>
              <a:gd name="connsiteX3145" fmla="*/ 951243 w 3205467"/>
              <a:gd name="connsiteY3145" fmla="*/ 2350799 h 6891138"/>
              <a:gd name="connsiteX3146" fmla="*/ 1760868 w 3205467"/>
              <a:gd name="connsiteY3146" fmla="*/ 2384431 h 6891138"/>
              <a:gd name="connsiteX3147" fmla="*/ 1797320 w 3205467"/>
              <a:gd name="connsiteY3147" fmla="*/ 2407901 h 6891138"/>
              <a:gd name="connsiteX3148" fmla="*/ 1776889 w 3205467"/>
              <a:gd name="connsiteY3148" fmla="*/ 2384136 h 6891138"/>
              <a:gd name="connsiteX3149" fmla="*/ 1740446 w 3205467"/>
              <a:gd name="connsiteY3149" fmla="*/ 2360667 h 6891138"/>
              <a:gd name="connsiteX3150" fmla="*/ 1760868 w 3205467"/>
              <a:gd name="connsiteY3150" fmla="*/ 2384431 h 6891138"/>
              <a:gd name="connsiteX3151" fmla="*/ 925649 w 3205467"/>
              <a:gd name="connsiteY3151" fmla="*/ 2376354 h 6891138"/>
              <a:gd name="connsiteX3152" fmla="*/ 943899 w 3205467"/>
              <a:gd name="connsiteY3152" fmla="*/ 2375602 h 6891138"/>
              <a:gd name="connsiteX3153" fmla="*/ 931402 w 3205467"/>
              <a:gd name="connsiteY3153" fmla="*/ 2370601 h 6891138"/>
              <a:gd name="connsiteX3154" fmla="*/ 925649 w 3205467"/>
              <a:gd name="connsiteY3154" fmla="*/ 2376354 h 6891138"/>
              <a:gd name="connsiteX3155" fmla="*/ 1460830 w 3205467"/>
              <a:gd name="connsiteY3155" fmla="*/ 2372906 h 6891138"/>
              <a:gd name="connsiteX3156" fmla="*/ 1682286 w 3205467"/>
              <a:gd name="connsiteY3156" fmla="*/ 2569702 h 6891138"/>
              <a:gd name="connsiteX3157" fmla="*/ 1589932 w 3205467"/>
              <a:gd name="connsiteY3157" fmla="*/ 2475453 h 6891138"/>
              <a:gd name="connsiteX3158" fmla="*/ 1460830 w 3205467"/>
              <a:gd name="connsiteY3158" fmla="*/ 2372906 h 6891138"/>
              <a:gd name="connsiteX3159" fmla="*/ 1456068 w 3205467"/>
              <a:gd name="connsiteY3159" fmla="*/ 2426122 h 6891138"/>
              <a:gd name="connsiteX3160" fmla="*/ 1675886 w 3205467"/>
              <a:gd name="connsiteY3160" fmla="*/ 2615175 h 6891138"/>
              <a:gd name="connsiteX3161" fmla="*/ 1625365 w 3205467"/>
              <a:gd name="connsiteY3161" fmla="*/ 2564559 h 6891138"/>
              <a:gd name="connsiteX3162" fmla="*/ 1489405 w 3205467"/>
              <a:gd name="connsiteY3162" fmla="*/ 2447125 h 6891138"/>
              <a:gd name="connsiteX3163" fmla="*/ 1408443 w 3205467"/>
              <a:gd name="connsiteY3163" fmla="*/ 2375811 h 6891138"/>
              <a:gd name="connsiteX3164" fmla="*/ 1456068 w 3205467"/>
              <a:gd name="connsiteY3164" fmla="*/ 2426122 h 6891138"/>
              <a:gd name="connsiteX3165" fmla="*/ 1037720 w 3205467"/>
              <a:gd name="connsiteY3165" fmla="*/ 2407949 h 6891138"/>
              <a:gd name="connsiteX3166" fmla="*/ 1192559 w 3205467"/>
              <a:gd name="connsiteY3166" fmla="*/ 2660761 h 6891138"/>
              <a:gd name="connsiteX3167" fmla="*/ 1400832 w 3205467"/>
              <a:gd name="connsiteY3167" fmla="*/ 2861643 h 6891138"/>
              <a:gd name="connsiteX3168" fmla="*/ 1311735 w 3205467"/>
              <a:gd name="connsiteY3168" fmla="*/ 2766689 h 6891138"/>
              <a:gd name="connsiteX3169" fmla="*/ 1072334 w 3205467"/>
              <a:gd name="connsiteY3169" fmla="*/ 2463041 h 6891138"/>
              <a:gd name="connsiteX3170" fmla="*/ 1037720 w 3205467"/>
              <a:gd name="connsiteY3170" fmla="*/ 2407949 h 6891138"/>
              <a:gd name="connsiteX3171" fmla="*/ 241773 w 3205467"/>
              <a:gd name="connsiteY3171" fmla="*/ 2405006 h 6891138"/>
              <a:gd name="connsiteX3172" fmla="*/ 251155 w 3205467"/>
              <a:gd name="connsiteY3172" fmla="*/ 2426999 h 6891138"/>
              <a:gd name="connsiteX3173" fmla="*/ 260385 w 3205467"/>
              <a:gd name="connsiteY3173" fmla="*/ 2441286 h 6891138"/>
              <a:gd name="connsiteX3174" fmla="*/ 260537 w 3205467"/>
              <a:gd name="connsiteY3174" fmla="*/ 2425179 h 6891138"/>
              <a:gd name="connsiteX3175" fmla="*/ 251155 w 3205467"/>
              <a:gd name="connsiteY3175" fmla="*/ 2403186 h 6891138"/>
              <a:gd name="connsiteX3176" fmla="*/ 241773 w 3205467"/>
              <a:gd name="connsiteY3176" fmla="*/ 2405006 h 6891138"/>
              <a:gd name="connsiteX3177" fmla="*/ 503568 w 3205467"/>
              <a:gd name="connsiteY3177" fmla="*/ 2417474 h 6891138"/>
              <a:gd name="connsiteX3178" fmla="*/ 513655 w 3205467"/>
              <a:gd name="connsiteY3178" fmla="*/ 2426999 h 6891138"/>
              <a:gd name="connsiteX3179" fmla="*/ 517855 w 3205467"/>
              <a:gd name="connsiteY3179" fmla="*/ 2417474 h 6891138"/>
              <a:gd name="connsiteX3180" fmla="*/ 507768 w 3205467"/>
              <a:gd name="connsiteY3180" fmla="*/ 2407949 h 6891138"/>
              <a:gd name="connsiteX3181" fmla="*/ 503568 w 3205467"/>
              <a:gd name="connsiteY3181" fmla="*/ 2417474 h 6891138"/>
              <a:gd name="connsiteX3182" fmla="*/ 2273837 w 3205467"/>
              <a:gd name="connsiteY3182" fmla="*/ 2488911 h 6891138"/>
              <a:gd name="connsiteX3183" fmla="*/ 2277418 w 3205467"/>
              <a:gd name="connsiteY3183" fmla="*/ 2534441 h 6891138"/>
              <a:gd name="connsiteX3184" fmla="*/ 2277466 w 3205467"/>
              <a:gd name="connsiteY3184" fmla="*/ 2448716 h 6891138"/>
              <a:gd name="connsiteX3185" fmla="*/ 2273837 w 3205467"/>
              <a:gd name="connsiteY3185" fmla="*/ 2488911 h 6891138"/>
              <a:gd name="connsiteX3186" fmla="*/ 403812 w 3205467"/>
              <a:gd name="connsiteY3186" fmla="*/ 2436447 h 6891138"/>
              <a:gd name="connsiteX3187" fmla="*/ 447704 w 3205467"/>
              <a:gd name="connsiteY3187" fmla="*/ 2539622 h 6891138"/>
              <a:gd name="connsiteX3188" fmla="*/ 491852 w 3205467"/>
              <a:gd name="connsiteY3188" fmla="*/ 2628576 h 6891138"/>
              <a:gd name="connsiteX3189" fmla="*/ 611076 w 3205467"/>
              <a:gd name="connsiteY3189" fmla="*/ 2754011 h 6891138"/>
              <a:gd name="connsiteX3190" fmla="*/ 740759 w 3205467"/>
              <a:gd name="connsiteY3190" fmla="*/ 2883008 h 6891138"/>
              <a:gd name="connsiteX3191" fmla="*/ 598113 w 3205467"/>
              <a:gd name="connsiteY3191" fmla="*/ 2722321 h 6891138"/>
              <a:gd name="connsiteX3192" fmla="*/ 430816 w 3205467"/>
              <a:gd name="connsiteY3192" fmla="*/ 2484911 h 6891138"/>
              <a:gd name="connsiteX3193" fmla="*/ 403812 w 3205467"/>
              <a:gd name="connsiteY3193" fmla="*/ 2436447 h 6891138"/>
              <a:gd name="connsiteX3194" fmla="*/ 1898980 w 3205467"/>
              <a:gd name="connsiteY3194" fmla="*/ 2430894 h 6891138"/>
              <a:gd name="connsiteX3195" fmla="*/ 1913268 w 3205467"/>
              <a:gd name="connsiteY3195" fmla="*/ 2446049 h 6891138"/>
              <a:gd name="connsiteX3196" fmla="*/ 1927555 w 3205467"/>
              <a:gd name="connsiteY3196" fmla="*/ 2448230 h 6891138"/>
              <a:gd name="connsiteX3197" fmla="*/ 1913268 w 3205467"/>
              <a:gd name="connsiteY3197" fmla="*/ 2433076 h 6891138"/>
              <a:gd name="connsiteX3198" fmla="*/ 1898980 w 3205467"/>
              <a:gd name="connsiteY3198" fmla="*/ 2430894 h 6891138"/>
              <a:gd name="connsiteX3199" fmla="*/ 946480 w 3205467"/>
              <a:gd name="connsiteY3199" fmla="*/ 2446049 h 6891138"/>
              <a:gd name="connsiteX3200" fmla="*/ 956005 w 3205467"/>
              <a:gd name="connsiteY3200" fmla="*/ 2455574 h 6891138"/>
              <a:gd name="connsiteX3201" fmla="*/ 965530 w 3205467"/>
              <a:gd name="connsiteY3201" fmla="*/ 2446049 h 6891138"/>
              <a:gd name="connsiteX3202" fmla="*/ 956005 w 3205467"/>
              <a:gd name="connsiteY3202" fmla="*/ 2436524 h 6891138"/>
              <a:gd name="connsiteX3203" fmla="*/ 946480 w 3205467"/>
              <a:gd name="connsiteY3203" fmla="*/ 2446049 h 6891138"/>
              <a:gd name="connsiteX3204" fmla="*/ 1098909 w 3205467"/>
              <a:gd name="connsiteY3204" fmla="*/ 2450811 h 6891138"/>
              <a:gd name="connsiteX3205" fmla="*/ 1228839 w 3205467"/>
              <a:gd name="connsiteY3205" fmla="*/ 2646979 h 6891138"/>
              <a:gd name="connsiteX3206" fmla="*/ 1433408 w 3205467"/>
              <a:gd name="connsiteY3206" fmla="*/ 2836574 h 6891138"/>
              <a:gd name="connsiteX3207" fmla="*/ 1318346 w 3205467"/>
              <a:gd name="connsiteY3207" fmla="*/ 2715130 h 6891138"/>
              <a:gd name="connsiteX3208" fmla="*/ 1147601 w 3205467"/>
              <a:gd name="connsiteY3208" fmla="*/ 2517486 h 6891138"/>
              <a:gd name="connsiteX3209" fmla="*/ 1098909 w 3205467"/>
              <a:gd name="connsiteY3209" fmla="*/ 2450811 h 6891138"/>
              <a:gd name="connsiteX3210" fmla="*/ 1413205 w 3205467"/>
              <a:gd name="connsiteY3210" fmla="*/ 2450030 h 6891138"/>
              <a:gd name="connsiteX3211" fmla="*/ 1633576 w 3205467"/>
              <a:gd name="connsiteY3211" fmla="*/ 2642959 h 6891138"/>
              <a:gd name="connsiteX3212" fmla="*/ 1501435 w 3205467"/>
              <a:gd name="connsiteY3212" fmla="*/ 2515105 h 6891138"/>
              <a:gd name="connsiteX3213" fmla="*/ 1413205 w 3205467"/>
              <a:gd name="connsiteY3213" fmla="*/ 2450030 h 6891138"/>
              <a:gd name="connsiteX3214" fmla="*/ 1159478 w 3205467"/>
              <a:gd name="connsiteY3214" fmla="*/ 2480863 h 6891138"/>
              <a:gd name="connsiteX3215" fmla="*/ 1482595 w 3205467"/>
              <a:gd name="connsiteY3215" fmla="*/ 2817467 h 6891138"/>
              <a:gd name="connsiteX3216" fmla="*/ 1446543 w 3205467"/>
              <a:gd name="connsiteY3216" fmla="*/ 2777233 h 6891138"/>
              <a:gd name="connsiteX3217" fmla="*/ 1215257 w 3205467"/>
              <a:gd name="connsiteY3217" fmla="*/ 2541423 h 6891138"/>
              <a:gd name="connsiteX3218" fmla="*/ 1159478 w 3205467"/>
              <a:gd name="connsiteY3218" fmla="*/ 2480863 h 6891138"/>
              <a:gd name="connsiteX3219" fmla="*/ 1287304 w 3205467"/>
              <a:gd name="connsiteY3219" fmla="*/ 2499427 h 6891138"/>
              <a:gd name="connsiteX3220" fmla="*/ 1532982 w 3205467"/>
              <a:gd name="connsiteY3220" fmla="*/ 2737904 h 6891138"/>
              <a:gd name="connsiteX3221" fmla="*/ 1506484 w 3205467"/>
              <a:gd name="connsiteY3221" fmla="*/ 2698433 h 6891138"/>
              <a:gd name="connsiteX3222" fmla="*/ 1348016 w 3205467"/>
              <a:gd name="connsiteY3222" fmla="*/ 2551090 h 6891138"/>
              <a:gd name="connsiteX3223" fmla="*/ 1287304 w 3205467"/>
              <a:gd name="connsiteY3223" fmla="*/ 2499427 h 6891138"/>
              <a:gd name="connsiteX3224" fmla="*/ 1365857 w 3205467"/>
              <a:gd name="connsiteY3224" fmla="*/ 2518153 h 6891138"/>
              <a:gd name="connsiteX3225" fmla="*/ 1589684 w 3205467"/>
              <a:gd name="connsiteY3225" fmla="*/ 2710891 h 6891138"/>
              <a:gd name="connsiteX3226" fmla="*/ 1484948 w 3205467"/>
              <a:gd name="connsiteY3226" fmla="*/ 2613612 h 6891138"/>
              <a:gd name="connsiteX3227" fmla="*/ 1347149 w 3205467"/>
              <a:gd name="connsiteY3227" fmla="*/ 2488168 h 6891138"/>
              <a:gd name="connsiteX3228" fmla="*/ 1311374 w 3205467"/>
              <a:gd name="connsiteY3228" fmla="*/ 2455574 h 6891138"/>
              <a:gd name="connsiteX3229" fmla="*/ 1365857 w 3205467"/>
              <a:gd name="connsiteY3229" fmla="*/ 2518153 h 6891138"/>
              <a:gd name="connsiteX3230" fmla="*/ 2461708 w 3205467"/>
              <a:gd name="connsiteY3230" fmla="*/ 2470652 h 6891138"/>
              <a:gd name="connsiteX3231" fmla="*/ 2467461 w 3205467"/>
              <a:gd name="connsiteY3231" fmla="*/ 2476414 h 6891138"/>
              <a:gd name="connsiteX3232" fmla="*/ 2466708 w 3205467"/>
              <a:gd name="connsiteY3232" fmla="*/ 2458155 h 6891138"/>
              <a:gd name="connsiteX3233" fmla="*/ 2461708 w 3205467"/>
              <a:gd name="connsiteY3233" fmla="*/ 2470652 h 6891138"/>
              <a:gd name="connsiteX3234" fmla="*/ 594055 w 3205467"/>
              <a:gd name="connsiteY3234" fmla="*/ 2471366 h 6891138"/>
              <a:gd name="connsiteX3235" fmla="*/ 734930 w 3205467"/>
              <a:gd name="connsiteY3235" fmla="*/ 2690355 h 6891138"/>
              <a:gd name="connsiteX3236" fmla="*/ 843582 w 3205467"/>
              <a:gd name="connsiteY3236" fmla="*/ 2795550 h 6891138"/>
              <a:gd name="connsiteX3237" fmla="*/ 967911 w 3205467"/>
              <a:gd name="connsiteY3237" fmla="*/ 2898181 h 6891138"/>
              <a:gd name="connsiteX3238" fmla="*/ 1031862 w 3205467"/>
              <a:gd name="connsiteY3238" fmla="*/ 2943978 h 6891138"/>
              <a:gd name="connsiteX3239" fmla="*/ 958044 w 3205467"/>
              <a:gd name="connsiteY3239" fmla="*/ 2879436 h 6891138"/>
              <a:gd name="connsiteX3240" fmla="*/ 644061 w 3205467"/>
              <a:gd name="connsiteY3240" fmla="*/ 2545794 h 6891138"/>
              <a:gd name="connsiteX3241" fmla="*/ 594055 w 3205467"/>
              <a:gd name="connsiteY3241" fmla="*/ 2471366 h 6891138"/>
              <a:gd name="connsiteX3242" fmla="*/ 803777 w 3205467"/>
              <a:gd name="connsiteY3242" fmla="*/ 2468528 h 6891138"/>
              <a:gd name="connsiteX3243" fmla="*/ 903894 w 3205467"/>
              <a:gd name="connsiteY3243" fmla="*/ 2641311 h 6891138"/>
              <a:gd name="connsiteX3244" fmla="*/ 1182176 w 3205467"/>
              <a:gd name="connsiteY3244" fmla="*/ 2932033 h 6891138"/>
              <a:gd name="connsiteX3245" fmla="*/ 1066772 w 3205467"/>
              <a:gd name="connsiteY3245" fmla="*/ 2805827 h 6891138"/>
              <a:gd name="connsiteX3246" fmla="*/ 831533 w 3205467"/>
              <a:gd name="connsiteY3246" fmla="*/ 2510361 h 6891138"/>
              <a:gd name="connsiteX3247" fmla="*/ 803777 w 3205467"/>
              <a:gd name="connsiteY3247" fmla="*/ 2468528 h 6891138"/>
              <a:gd name="connsiteX3248" fmla="*/ 1203655 w 3205467"/>
              <a:gd name="connsiteY3248" fmla="*/ 2468718 h 6891138"/>
              <a:gd name="connsiteX3249" fmla="*/ 1495301 w 3205467"/>
              <a:gd name="connsiteY3249" fmla="*/ 2776280 h 6891138"/>
              <a:gd name="connsiteX3250" fmla="*/ 1467936 w 3205467"/>
              <a:gd name="connsiteY3250" fmla="*/ 2734313 h 6891138"/>
              <a:gd name="connsiteX3251" fmla="*/ 1234240 w 3205467"/>
              <a:gd name="connsiteY3251" fmla="*/ 2498646 h 6891138"/>
              <a:gd name="connsiteX3252" fmla="*/ 1203655 w 3205467"/>
              <a:gd name="connsiteY3252" fmla="*/ 2468718 h 6891138"/>
              <a:gd name="connsiteX3253" fmla="*/ 1882083 w 3205467"/>
              <a:gd name="connsiteY3253" fmla="*/ 2480091 h 6891138"/>
              <a:gd name="connsiteX3254" fmla="*/ 1904333 w 3205467"/>
              <a:gd name="connsiteY3254" fmla="*/ 2491493 h 6891138"/>
              <a:gd name="connsiteX3255" fmla="*/ 1887893 w 3205467"/>
              <a:gd name="connsiteY3255" fmla="*/ 2474281 h 6891138"/>
              <a:gd name="connsiteX3256" fmla="*/ 1865643 w 3205467"/>
              <a:gd name="connsiteY3256" fmla="*/ 2462870 h 6891138"/>
              <a:gd name="connsiteX3257" fmla="*/ 1882083 w 3205467"/>
              <a:gd name="connsiteY3257" fmla="*/ 2480091 h 6891138"/>
              <a:gd name="connsiteX3258" fmla="*/ 270205 w 3205467"/>
              <a:gd name="connsiteY3258" fmla="*/ 2479939 h 6891138"/>
              <a:gd name="connsiteX3259" fmla="*/ 377085 w 3205467"/>
              <a:gd name="connsiteY3259" fmla="*/ 2652141 h 6891138"/>
              <a:gd name="connsiteX3260" fmla="*/ 366855 w 3205467"/>
              <a:gd name="connsiteY3260" fmla="*/ 2628986 h 6891138"/>
              <a:gd name="connsiteX3261" fmla="*/ 307829 w 3205467"/>
              <a:gd name="connsiteY3261" fmla="*/ 2534555 h 6891138"/>
              <a:gd name="connsiteX3262" fmla="*/ 270205 w 3205467"/>
              <a:gd name="connsiteY3262" fmla="*/ 2479939 h 6891138"/>
              <a:gd name="connsiteX3263" fmla="*/ 841877 w 3205467"/>
              <a:gd name="connsiteY3263" fmla="*/ 2477319 h 6891138"/>
              <a:gd name="connsiteX3264" fmla="*/ 920096 w 3205467"/>
              <a:gd name="connsiteY3264" fmla="*/ 2619737 h 6891138"/>
              <a:gd name="connsiteX3265" fmla="*/ 1227125 w 3205467"/>
              <a:gd name="connsiteY3265" fmla="*/ 2921051 h 6891138"/>
              <a:gd name="connsiteX3266" fmla="*/ 1147582 w 3205467"/>
              <a:gd name="connsiteY3266" fmla="*/ 2844365 h 6891138"/>
              <a:gd name="connsiteX3267" fmla="*/ 869013 w 3205467"/>
              <a:gd name="connsiteY3267" fmla="*/ 2518753 h 6891138"/>
              <a:gd name="connsiteX3268" fmla="*/ 841877 w 3205467"/>
              <a:gd name="connsiteY3268" fmla="*/ 2477319 h 6891138"/>
              <a:gd name="connsiteX3269" fmla="*/ 1394155 w 3205467"/>
              <a:gd name="connsiteY3269" fmla="*/ 2481463 h 6891138"/>
              <a:gd name="connsiteX3270" fmla="*/ 1541793 w 3205467"/>
              <a:gd name="connsiteY3270" fmla="*/ 2623261 h 6891138"/>
              <a:gd name="connsiteX3271" fmla="*/ 1589418 w 3205467"/>
              <a:gd name="connsiteY3271" fmla="*/ 2650722 h 6891138"/>
              <a:gd name="connsiteX3272" fmla="*/ 1394155 w 3205467"/>
              <a:gd name="connsiteY3272" fmla="*/ 2481463 h 6891138"/>
              <a:gd name="connsiteX3273" fmla="*/ 1851355 w 3205467"/>
              <a:gd name="connsiteY3273" fmla="*/ 2515695 h 6891138"/>
              <a:gd name="connsiteX3274" fmla="*/ 1882311 w 3205467"/>
              <a:gd name="connsiteY3274" fmla="*/ 2541013 h 6891138"/>
              <a:gd name="connsiteX3275" fmla="*/ 1913268 w 3205467"/>
              <a:gd name="connsiteY3275" fmla="*/ 2563368 h 6891138"/>
              <a:gd name="connsiteX3276" fmla="*/ 1890179 w 3205467"/>
              <a:gd name="connsiteY3276" fmla="*/ 2538041 h 6891138"/>
              <a:gd name="connsiteX3277" fmla="*/ 1851355 w 3205467"/>
              <a:gd name="connsiteY3277" fmla="*/ 2515695 h 6891138"/>
              <a:gd name="connsiteX3278" fmla="*/ 1960893 w 3205467"/>
              <a:gd name="connsiteY3278" fmla="*/ 2531774 h 6891138"/>
              <a:gd name="connsiteX3279" fmla="*/ 1970980 w 3205467"/>
              <a:gd name="connsiteY3279" fmla="*/ 2541299 h 6891138"/>
              <a:gd name="connsiteX3280" fmla="*/ 1975180 w 3205467"/>
              <a:gd name="connsiteY3280" fmla="*/ 2531774 h 6891138"/>
              <a:gd name="connsiteX3281" fmla="*/ 1965093 w 3205467"/>
              <a:gd name="connsiteY3281" fmla="*/ 2522249 h 6891138"/>
              <a:gd name="connsiteX3282" fmla="*/ 1960893 w 3205467"/>
              <a:gd name="connsiteY3282" fmla="*/ 2531774 h 6891138"/>
              <a:gd name="connsiteX3283" fmla="*/ 2473395 w 3205467"/>
              <a:gd name="connsiteY3283" fmla="*/ 2674649 h 6891138"/>
              <a:gd name="connsiteX3284" fmla="*/ 2479558 w 3205467"/>
              <a:gd name="connsiteY3284" fmla="*/ 2969924 h 6891138"/>
              <a:gd name="connsiteX3285" fmla="*/ 2486120 w 3205467"/>
              <a:gd name="connsiteY3285" fmla="*/ 3117561 h 6891138"/>
              <a:gd name="connsiteX3286" fmla="*/ 2486663 w 3205467"/>
              <a:gd name="connsiteY3286" fmla="*/ 2955636 h 6891138"/>
              <a:gd name="connsiteX3287" fmla="*/ 2480491 w 3205467"/>
              <a:gd name="connsiteY3287" fmla="*/ 2660361 h 6891138"/>
              <a:gd name="connsiteX3288" fmla="*/ 2473785 w 3205467"/>
              <a:gd name="connsiteY3288" fmla="*/ 2527011 h 6891138"/>
              <a:gd name="connsiteX3289" fmla="*/ 2473395 w 3205467"/>
              <a:gd name="connsiteY3289" fmla="*/ 2674649 h 6891138"/>
              <a:gd name="connsiteX3290" fmla="*/ 2089480 w 3205467"/>
              <a:gd name="connsiteY3290" fmla="*/ 2574636 h 6891138"/>
              <a:gd name="connsiteX3291" fmla="*/ 2116617 w 3205467"/>
              <a:gd name="connsiteY3291" fmla="*/ 2598449 h 6891138"/>
              <a:gd name="connsiteX3292" fmla="*/ 2099005 w 3205467"/>
              <a:gd name="connsiteY3292" fmla="*/ 2574636 h 6891138"/>
              <a:gd name="connsiteX3293" fmla="*/ 2071869 w 3205467"/>
              <a:gd name="connsiteY3293" fmla="*/ 2550824 h 6891138"/>
              <a:gd name="connsiteX3294" fmla="*/ 2089480 w 3205467"/>
              <a:gd name="connsiteY3294" fmla="*/ 2574636 h 6891138"/>
              <a:gd name="connsiteX3295" fmla="*/ 2282743 w 3205467"/>
              <a:gd name="connsiteY3295" fmla="*/ 2712749 h 6891138"/>
              <a:gd name="connsiteX3296" fmla="*/ 2289001 w 3205467"/>
              <a:gd name="connsiteY3296" fmla="*/ 2969924 h 6891138"/>
              <a:gd name="connsiteX3297" fmla="*/ 2295763 w 3205467"/>
              <a:gd name="connsiteY3297" fmla="*/ 3098511 h 6891138"/>
              <a:gd name="connsiteX3298" fmla="*/ 2296268 w 3205467"/>
              <a:gd name="connsiteY3298" fmla="*/ 2969924 h 6891138"/>
              <a:gd name="connsiteX3299" fmla="*/ 2290010 w 3205467"/>
              <a:gd name="connsiteY3299" fmla="*/ 2712749 h 6891138"/>
              <a:gd name="connsiteX3300" fmla="*/ 2283247 w 3205467"/>
              <a:gd name="connsiteY3300" fmla="*/ 2584161 h 6891138"/>
              <a:gd name="connsiteX3301" fmla="*/ 2282743 w 3205467"/>
              <a:gd name="connsiteY3301" fmla="*/ 2712749 h 6891138"/>
              <a:gd name="connsiteX3302" fmla="*/ 2411178 w 3205467"/>
              <a:gd name="connsiteY3302" fmla="*/ 2860386 h 6891138"/>
              <a:gd name="connsiteX3303" fmla="*/ 2419407 w 3205467"/>
              <a:gd name="connsiteY3303" fmla="*/ 3064383 h 6891138"/>
              <a:gd name="connsiteX3304" fmla="*/ 2413511 w 3205467"/>
              <a:gd name="connsiteY3304" fmla="*/ 2722274 h 6891138"/>
              <a:gd name="connsiteX3305" fmla="*/ 2411178 w 3205467"/>
              <a:gd name="connsiteY3305" fmla="*/ 2860386 h 6891138"/>
              <a:gd name="connsiteX3306" fmla="*/ 2444734 w 3205467"/>
              <a:gd name="connsiteY3306" fmla="*/ 2784186 h 6891138"/>
              <a:gd name="connsiteX3307" fmla="*/ 2451116 w 3205467"/>
              <a:gd name="connsiteY3307" fmla="*/ 2974686 h 6891138"/>
              <a:gd name="connsiteX3308" fmla="*/ 2457955 w 3205467"/>
              <a:gd name="connsiteY3308" fmla="*/ 3041361 h 6891138"/>
              <a:gd name="connsiteX3309" fmla="*/ 2458203 w 3205467"/>
              <a:gd name="connsiteY3309" fmla="*/ 2960399 h 6891138"/>
              <a:gd name="connsiteX3310" fmla="*/ 2451821 w 3205467"/>
              <a:gd name="connsiteY3310" fmla="*/ 2769899 h 6891138"/>
              <a:gd name="connsiteX3311" fmla="*/ 2445201 w 3205467"/>
              <a:gd name="connsiteY3311" fmla="*/ 2660361 h 6891138"/>
              <a:gd name="connsiteX3312" fmla="*/ 2444734 w 3205467"/>
              <a:gd name="connsiteY3312" fmla="*/ 2784186 h 6891138"/>
              <a:gd name="connsiteX3313" fmla="*/ 2320871 w 3205467"/>
              <a:gd name="connsiteY3313" fmla="*/ 2793711 h 6891138"/>
              <a:gd name="connsiteX3314" fmla="*/ 2327158 w 3205467"/>
              <a:gd name="connsiteY3314" fmla="*/ 3003261 h 6891138"/>
              <a:gd name="connsiteX3315" fmla="*/ 2333987 w 3205467"/>
              <a:gd name="connsiteY3315" fmla="*/ 3098511 h 6891138"/>
              <a:gd name="connsiteX3316" fmla="*/ 2334273 w 3205467"/>
              <a:gd name="connsiteY3316" fmla="*/ 3003261 h 6891138"/>
              <a:gd name="connsiteX3317" fmla="*/ 2327986 w 3205467"/>
              <a:gd name="connsiteY3317" fmla="*/ 2793711 h 6891138"/>
              <a:gd name="connsiteX3318" fmla="*/ 2321414 w 3205467"/>
              <a:gd name="connsiteY3318" fmla="*/ 2679411 h 6891138"/>
              <a:gd name="connsiteX3319" fmla="*/ 2320871 w 3205467"/>
              <a:gd name="connsiteY3319" fmla="*/ 2793711 h 6891138"/>
              <a:gd name="connsiteX3320" fmla="*/ 2368258 w 3205467"/>
              <a:gd name="connsiteY3320" fmla="*/ 2807999 h 6891138"/>
              <a:gd name="connsiteX3321" fmla="*/ 2374726 w 3205467"/>
              <a:gd name="connsiteY3321" fmla="*/ 2993736 h 6891138"/>
              <a:gd name="connsiteX3322" fmla="*/ 2381736 w 3205467"/>
              <a:gd name="connsiteY3322" fmla="*/ 3079461 h 6891138"/>
              <a:gd name="connsiteX3323" fmla="*/ 2382184 w 3205467"/>
              <a:gd name="connsiteY3323" fmla="*/ 2984211 h 6891138"/>
              <a:gd name="connsiteX3324" fmla="*/ 2375707 w 3205467"/>
              <a:gd name="connsiteY3324" fmla="*/ 2798474 h 6891138"/>
              <a:gd name="connsiteX3325" fmla="*/ 2368791 w 3205467"/>
              <a:gd name="connsiteY3325" fmla="*/ 2707986 h 6891138"/>
              <a:gd name="connsiteX3326" fmla="*/ 2368258 w 3205467"/>
              <a:gd name="connsiteY3326" fmla="*/ 2807999 h 6891138"/>
              <a:gd name="connsiteX3327" fmla="*/ 1614307 w 3205467"/>
              <a:gd name="connsiteY3327" fmla="*/ 2820991 h 6891138"/>
              <a:gd name="connsiteX3328" fmla="*/ 1603943 w 3205467"/>
              <a:gd name="connsiteY3328" fmla="*/ 2833478 h 6891138"/>
              <a:gd name="connsiteX3329" fmla="*/ 1626927 w 3205467"/>
              <a:gd name="connsiteY3329" fmla="*/ 2855071 h 6891138"/>
              <a:gd name="connsiteX3330" fmla="*/ 1659074 w 3205467"/>
              <a:gd name="connsiteY3330" fmla="*/ 2871016 h 6891138"/>
              <a:gd name="connsiteX3331" fmla="*/ 1666923 w 3205467"/>
              <a:gd name="connsiteY3331" fmla="*/ 2877217 h 6891138"/>
              <a:gd name="connsiteX3332" fmla="*/ 1755743 w 3205467"/>
              <a:gd name="connsiteY3332" fmla="*/ 2955855 h 6891138"/>
              <a:gd name="connsiteX3333" fmla="*/ 1695145 w 3205467"/>
              <a:gd name="connsiteY3333" fmla="*/ 2872340 h 6891138"/>
              <a:gd name="connsiteX3334" fmla="*/ 1624670 w 3205467"/>
              <a:gd name="connsiteY3334" fmla="*/ 2808503 h 6891138"/>
              <a:gd name="connsiteX3335" fmla="*/ 1614307 w 3205467"/>
              <a:gd name="connsiteY3335" fmla="*/ 2820991 h 6891138"/>
              <a:gd name="connsiteX3336" fmla="*/ 1288780 w 3205467"/>
              <a:gd name="connsiteY3336" fmla="*/ 2874864 h 6891138"/>
              <a:gd name="connsiteX3337" fmla="*/ 1326509 w 3205467"/>
              <a:gd name="connsiteY3337" fmla="*/ 2897867 h 6891138"/>
              <a:gd name="connsiteX3338" fmla="*/ 1265568 w 3205467"/>
              <a:gd name="connsiteY3338" fmla="*/ 2846832 h 6891138"/>
              <a:gd name="connsiteX3339" fmla="*/ 1288780 w 3205467"/>
              <a:gd name="connsiteY3339" fmla="*/ 2874864 h 6891138"/>
              <a:gd name="connsiteX3340" fmla="*/ 1570330 w 3205467"/>
              <a:gd name="connsiteY3340" fmla="*/ 2855690 h 6891138"/>
              <a:gd name="connsiteX3341" fmla="*/ 1603143 w 3205467"/>
              <a:gd name="connsiteY3341" fmla="*/ 2870264 h 6891138"/>
              <a:gd name="connsiteX3342" fmla="*/ 1607706 w 3205467"/>
              <a:gd name="connsiteY3342" fmla="*/ 2877979 h 6891138"/>
              <a:gd name="connsiteX3343" fmla="*/ 1632995 w 3205467"/>
              <a:gd name="connsiteY3343" fmla="*/ 2898048 h 6891138"/>
              <a:gd name="connsiteX3344" fmla="*/ 1621812 w 3205467"/>
              <a:gd name="connsiteY3344" fmla="*/ 2868911 h 6891138"/>
              <a:gd name="connsiteX3345" fmla="*/ 1570330 w 3205467"/>
              <a:gd name="connsiteY3345" fmla="*/ 2855690 h 6891138"/>
              <a:gd name="connsiteX3346" fmla="*/ 2046618 w 3205467"/>
              <a:gd name="connsiteY3346" fmla="*/ 2855624 h 6891138"/>
              <a:gd name="connsiteX3347" fmla="*/ 2065334 w 3205467"/>
              <a:gd name="connsiteY3347" fmla="*/ 2884199 h 6891138"/>
              <a:gd name="connsiteX3348" fmla="*/ 2073193 w 3205467"/>
              <a:gd name="connsiteY3348" fmla="*/ 2865149 h 6891138"/>
              <a:gd name="connsiteX3349" fmla="*/ 2046618 w 3205467"/>
              <a:gd name="connsiteY3349" fmla="*/ 2855624 h 6891138"/>
              <a:gd name="connsiteX3350" fmla="*/ 2103873 w 3205467"/>
              <a:gd name="connsiteY3350" fmla="*/ 2855452 h 6891138"/>
              <a:gd name="connsiteX3351" fmla="*/ 2112740 w 3205467"/>
              <a:gd name="connsiteY3351" fmla="*/ 2886304 h 6891138"/>
              <a:gd name="connsiteX3352" fmla="*/ 2127580 w 3205467"/>
              <a:gd name="connsiteY3352" fmla="*/ 2907487 h 6891138"/>
              <a:gd name="connsiteX3353" fmla="*/ 2127580 w 3205467"/>
              <a:gd name="connsiteY3353" fmla="*/ 2882122 h 6891138"/>
              <a:gd name="connsiteX3354" fmla="*/ 2103873 w 3205467"/>
              <a:gd name="connsiteY3354" fmla="*/ 2855452 h 6891138"/>
              <a:gd name="connsiteX3355" fmla="*/ 922096 w 3205467"/>
              <a:gd name="connsiteY3355" fmla="*/ 2900658 h 6891138"/>
              <a:gd name="connsiteX3356" fmla="*/ 973684 w 3205467"/>
              <a:gd name="connsiteY3356" fmla="*/ 2945892 h 6891138"/>
              <a:gd name="connsiteX3357" fmla="*/ 974084 w 3205467"/>
              <a:gd name="connsiteY3357" fmla="*/ 2938968 h 6891138"/>
              <a:gd name="connsiteX3358" fmla="*/ 922487 w 3205467"/>
              <a:gd name="connsiteY3358" fmla="*/ 2893733 h 6891138"/>
              <a:gd name="connsiteX3359" fmla="*/ 875043 w 3205467"/>
              <a:gd name="connsiteY3359" fmla="*/ 2850871 h 6891138"/>
              <a:gd name="connsiteX3360" fmla="*/ 922096 w 3205467"/>
              <a:gd name="connsiteY3360" fmla="*/ 2900658 h 6891138"/>
              <a:gd name="connsiteX3361" fmla="*/ 1217667 w 3205467"/>
              <a:gd name="connsiteY3361" fmla="*/ 2864701 h 6891138"/>
              <a:gd name="connsiteX3362" fmla="*/ 1253947 w 3205467"/>
              <a:gd name="connsiteY3362" fmla="*/ 2894905 h 6891138"/>
              <a:gd name="connsiteX3363" fmla="*/ 1284618 w 3205467"/>
              <a:gd name="connsiteY3363" fmla="*/ 2916022 h 6891138"/>
              <a:gd name="connsiteX3364" fmla="*/ 1256643 w 3205467"/>
              <a:gd name="connsiteY3364" fmla="*/ 2885818 h 6891138"/>
              <a:gd name="connsiteX3365" fmla="*/ 1217667 w 3205467"/>
              <a:gd name="connsiteY3365" fmla="*/ 2864701 h 6891138"/>
              <a:gd name="connsiteX3366" fmla="*/ 1093670 w 3205467"/>
              <a:gd name="connsiteY3366" fmla="*/ 2902087 h 6891138"/>
              <a:gd name="connsiteX3367" fmla="*/ 1140695 w 3205467"/>
              <a:gd name="connsiteY3367" fmla="*/ 2941349 h 6891138"/>
              <a:gd name="connsiteX3368" fmla="*/ 1075068 w 3205467"/>
              <a:gd name="connsiteY3368" fmla="*/ 2872693 h 6891138"/>
              <a:gd name="connsiteX3369" fmla="*/ 1093670 w 3205467"/>
              <a:gd name="connsiteY3369" fmla="*/ 2902087 h 6891138"/>
              <a:gd name="connsiteX3370" fmla="*/ 1541278 w 3205467"/>
              <a:gd name="connsiteY3370" fmla="*/ 2875503 h 6891138"/>
              <a:gd name="connsiteX3371" fmla="*/ 1545479 w 3205467"/>
              <a:gd name="connsiteY3371" fmla="*/ 2896457 h 6891138"/>
              <a:gd name="connsiteX3372" fmla="*/ 1556080 w 3205467"/>
              <a:gd name="connsiteY3372" fmla="*/ 2907059 h 6891138"/>
              <a:gd name="connsiteX3373" fmla="*/ 1566682 w 3205467"/>
              <a:gd name="connsiteY3373" fmla="*/ 2896457 h 6891138"/>
              <a:gd name="connsiteX3374" fmla="*/ 1556080 w 3205467"/>
              <a:gd name="connsiteY3374" fmla="*/ 2865149 h 6891138"/>
              <a:gd name="connsiteX3375" fmla="*/ 1541278 w 3205467"/>
              <a:gd name="connsiteY3375" fmla="*/ 2875503 h 6891138"/>
              <a:gd name="connsiteX3376" fmla="*/ 622287 w 3205467"/>
              <a:gd name="connsiteY3376" fmla="*/ 2901687 h 6891138"/>
              <a:gd name="connsiteX3377" fmla="*/ 639499 w 3205467"/>
              <a:gd name="connsiteY3377" fmla="*/ 2918127 h 6891138"/>
              <a:gd name="connsiteX3378" fmla="*/ 628098 w 3205467"/>
              <a:gd name="connsiteY3378" fmla="*/ 2895876 h 6891138"/>
              <a:gd name="connsiteX3379" fmla="*/ 610876 w 3205467"/>
              <a:gd name="connsiteY3379" fmla="*/ 2879436 h 6891138"/>
              <a:gd name="connsiteX3380" fmla="*/ 622287 w 3205467"/>
              <a:gd name="connsiteY3380" fmla="*/ 2901687 h 6891138"/>
              <a:gd name="connsiteX3381" fmla="*/ 2089480 w 3205467"/>
              <a:gd name="connsiteY3381" fmla="*/ 2901429 h 6891138"/>
              <a:gd name="connsiteX3382" fmla="*/ 2122742 w 3205467"/>
              <a:gd name="connsiteY3382" fmla="*/ 2949359 h 6891138"/>
              <a:gd name="connsiteX3383" fmla="*/ 2093995 w 3205467"/>
              <a:gd name="connsiteY3383" fmla="*/ 2884199 h 6891138"/>
              <a:gd name="connsiteX3384" fmla="*/ 2089480 w 3205467"/>
              <a:gd name="connsiteY3384" fmla="*/ 2901429 h 6891138"/>
              <a:gd name="connsiteX3385" fmla="*/ 660387 w 3205467"/>
              <a:gd name="connsiteY3385" fmla="*/ 2911212 h 6891138"/>
              <a:gd name="connsiteX3386" fmla="*/ 677599 w 3205467"/>
              <a:gd name="connsiteY3386" fmla="*/ 2927652 h 6891138"/>
              <a:gd name="connsiteX3387" fmla="*/ 666198 w 3205467"/>
              <a:gd name="connsiteY3387" fmla="*/ 2905401 h 6891138"/>
              <a:gd name="connsiteX3388" fmla="*/ 648976 w 3205467"/>
              <a:gd name="connsiteY3388" fmla="*/ 2888961 h 6891138"/>
              <a:gd name="connsiteX3389" fmla="*/ 660387 w 3205467"/>
              <a:gd name="connsiteY3389" fmla="*/ 2911212 h 6891138"/>
              <a:gd name="connsiteX3390" fmla="*/ 697935 w 3205467"/>
              <a:gd name="connsiteY3390" fmla="*/ 2911097 h 6891138"/>
              <a:gd name="connsiteX3391" fmla="*/ 718880 w 3205467"/>
              <a:gd name="connsiteY3391" fmla="*/ 2937205 h 6891138"/>
              <a:gd name="connsiteX3392" fmla="*/ 729310 w 3205467"/>
              <a:gd name="connsiteY3392" fmla="*/ 2943644 h 6891138"/>
              <a:gd name="connsiteX3393" fmla="*/ 718776 w 3205467"/>
              <a:gd name="connsiteY3393" fmla="*/ 2923975 h 6891138"/>
              <a:gd name="connsiteX3394" fmla="*/ 697830 w 3205467"/>
              <a:gd name="connsiteY3394" fmla="*/ 2897867 h 6891138"/>
              <a:gd name="connsiteX3395" fmla="*/ 687400 w 3205467"/>
              <a:gd name="connsiteY3395" fmla="*/ 2891428 h 6891138"/>
              <a:gd name="connsiteX3396" fmla="*/ 697935 w 3205467"/>
              <a:gd name="connsiteY3396" fmla="*/ 2911097 h 6891138"/>
              <a:gd name="connsiteX3397" fmla="*/ 775030 w 3205467"/>
              <a:gd name="connsiteY3397" fmla="*/ 2896705 h 6891138"/>
              <a:gd name="connsiteX3398" fmla="*/ 805986 w 3205467"/>
              <a:gd name="connsiteY3398" fmla="*/ 2927661 h 6891138"/>
              <a:gd name="connsiteX3399" fmla="*/ 836943 w 3205467"/>
              <a:gd name="connsiteY3399" fmla="*/ 2955636 h 6891138"/>
              <a:gd name="connsiteX3400" fmla="*/ 808968 w 3205467"/>
              <a:gd name="connsiteY3400" fmla="*/ 2924680 h 6891138"/>
              <a:gd name="connsiteX3401" fmla="*/ 775030 w 3205467"/>
              <a:gd name="connsiteY3401" fmla="*/ 2896705 h 6891138"/>
              <a:gd name="connsiteX3402" fmla="*/ 889330 w 3205467"/>
              <a:gd name="connsiteY3402" fmla="*/ 2917536 h 6891138"/>
              <a:gd name="connsiteX3403" fmla="*/ 916467 w 3205467"/>
              <a:gd name="connsiteY3403" fmla="*/ 2941349 h 6891138"/>
              <a:gd name="connsiteX3404" fmla="*/ 898855 w 3205467"/>
              <a:gd name="connsiteY3404" fmla="*/ 2917536 h 6891138"/>
              <a:gd name="connsiteX3405" fmla="*/ 871718 w 3205467"/>
              <a:gd name="connsiteY3405" fmla="*/ 2893724 h 6891138"/>
              <a:gd name="connsiteX3406" fmla="*/ 889330 w 3205467"/>
              <a:gd name="connsiteY3406" fmla="*/ 2917536 h 6891138"/>
              <a:gd name="connsiteX3407" fmla="*/ 1510284 w 3205467"/>
              <a:gd name="connsiteY3407" fmla="*/ 2903963 h 6891138"/>
              <a:gd name="connsiteX3408" fmla="*/ 1522743 w 3205467"/>
              <a:gd name="connsiteY3408" fmla="*/ 2914202 h 6891138"/>
              <a:gd name="connsiteX3409" fmla="*/ 1535201 w 3205467"/>
              <a:gd name="connsiteY3409" fmla="*/ 2903963 h 6891138"/>
              <a:gd name="connsiteX3410" fmla="*/ 1522743 w 3205467"/>
              <a:gd name="connsiteY3410" fmla="*/ 2893724 h 6891138"/>
              <a:gd name="connsiteX3411" fmla="*/ 1510284 w 3205467"/>
              <a:gd name="connsiteY3411" fmla="*/ 2903963 h 6891138"/>
              <a:gd name="connsiteX3412" fmla="*/ 1575130 w 3205467"/>
              <a:gd name="connsiteY3412" fmla="*/ 2903249 h 6891138"/>
              <a:gd name="connsiteX3413" fmla="*/ 1561005 w 3205467"/>
              <a:gd name="connsiteY3413" fmla="*/ 2911983 h 6891138"/>
              <a:gd name="connsiteX3414" fmla="*/ 1572825 w 3205467"/>
              <a:gd name="connsiteY3414" fmla="*/ 2923804 h 6891138"/>
              <a:gd name="connsiteX3415" fmla="*/ 1584655 w 3205467"/>
              <a:gd name="connsiteY3415" fmla="*/ 2935634 h 6891138"/>
              <a:gd name="connsiteX3416" fmla="*/ 1596085 w 3205467"/>
              <a:gd name="connsiteY3416" fmla="*/ 2924204 h 6891138"/>
              <a:gd name="connsiteX3417" fmla="*/ 1575130 w 3205467"/>
              <a:gd name="connsiteY3417" fmla="*/ 2903249 h 6891138"/>
              <a:gd name="connsiteX3418" fmla="*/ 1636528 w 3205467"/>
              <a:gd name="connsiteY3418" fmla="*/ 2904078 h 6891138"/>
              <a:gd name="connsiteX3419" fmla="*/ 1640729 w 3205467"/>
              <a:gd name="connsiteY3419" fmla="*/ 2925032 h 6891138"/>
              <a:gd name="connsiteX3420" fmla="*/ 1651330 w 3205467"/>
              <a:gd name="connsiteY3420" fmla="*/ 2935634 h 6891138"/>
              <a:gd name="connsiteX3421" fmla="*/ 1661932 w 3205467"/>
              <a:gd name="connsiteY3421" fmla="*/ 2925032 h 6891138"/>
              <a:gd name="connsiteX3422" fmla="*/ 1651330 w 3205467"/>
              <a:gd name="connsiteY3422" fmla="*/ 2893724 h 6891138"/>
              <a:gd name="connsiteX3423" fmla="*/ 1636528 w 3205467"/>
              <a:gd name="connsiteY3423" fmla="*/ 2904078 h 6891138"/>
              <a:gd name="connsiteX3424" fmla="*/ 746455 w 3205467"/>
              <a:gd name="connsiteY3424" fmla="*/ 2910440 h 6891138"/>
              <a:gd name="connsiteX3425" fmla="*/ 760743 w 3205467"/>
              <a:gd name="connsiteY3425" fmla="*/ 2931824 h 6891138"/>
              <a:gd name="connsiteX3426" fmla="*/ 775030 w 3205467"/>
              <a:gd name="connsiteY3426" fmla="*/ 2934157 h 6891138"/>
              <a:gd name="connsiteX3427" fmla="*/ 760743 w 3205467"/>
              <a:gd name="connsiteY3427" fmla="*/ 2912774 h 6891138"/>
              <a:gd name="connsiteX3428" fmla="*/ 746455 w 3205467"/>
              <a:gd name="connsiteY3428" fmla="*/ 2910440 h 6891138"/>
              <a:gd name="connsiteX3429" fmla="*/ 846468 w 3205467"/>
              <a:gd name="connsiteY3429" fmla="*/ 2922299 h 6891138"/>
              <a:gd name="connsiteX3430" fmla="*/ 868470 w 3205467"/>
              <a:gd name="connsiteY3430" fmla="*/ 2941349 h 6891138"/>
              <a:gd name="connsiteX3431" fmla="*/ 855993 w 3205467"/>
              <a:gd name="connsiteY3431" fmla="*/ 2922299 h 6891138"/>
              <a:gd name="connsiteX3432" fmla="*/ 833990 w 3205467"/>
              <a:gd name="connsiteY3432" fmla="*/ 2903249 h 6891138"/>
              <a:gd name="connsiteX3433" fmla="*/ 846468 w 3205467"/>
              <a:gd name="connsiteY3433" fmla="*/ 2922299 h 6891138"/>
              <a:gd name="connsiteX3434" fmla="*/ 1478099 w 3205467"/>
              <a:gd name="connsiteY3434" fmla="*/ 2928804 h 6891138"/>
              <a:gd name="connsiteX3435" fmla="*/ 1496349 w 3205467"/>
              <a:gd name="connsiteY3435" fmla="*/ 2928052 h 6891138"/>
              <a:gd name="connsiteX3436" fmla="*/ 1483852 w 3205467"/>
              <a:gd name="connsiteY3436" fmla="*/ 2923051 h 6891138"/>
              <a:gd name="connsiteX3437" fmla="*/ 1478099 w 3205467"/>
              <a:gd name="connsiteY3437" fmla="*/ 2928804 h 6891138"/>
              <a:gd name="connsiteX3438" fmla="*/ 1542202 w 3205467"/>
              <a:gd name="connsiteY3438" fmla="*/ 2931167 h 6891138"/>
              <a:gd name="connsiteX3439" fmla="*/ 1565758 w 3205467"/>
              <a:gd name="connsiteY3439" fmla="*/ 2946016 h 6891138"/>
              <a:gd name="connsiteX3440" fmla="*/ 1556080 w 3205467"/>
              <a:gd name="connsiteY3440" fmla="*/ 2922299 h 6891138"/>
              <a:gd name="connsiteX3441" fmla="*/ 1542202 w 3205467"/>
              <a:gd name="connsiteY3441" fmla="*/ 2931167 h 6891138"/>
              <a:gd name="connsiteX3442" fmla="*/ 1608411 w 3205467"/>
              <a:gd name="connsiteY3442" fmla="*/ 2931910 h 6891138"/>
              <a:gd name="connsiteX3443" fmla="*/ 1626870 w 3205467"/>
              <a:gd name="connsiteY3443" fmla="*/ 2954570 h 6891138"/>
              <a:gd name="connsiteX3444" fmla="*/ 1638472 w 3205467"/>
              <a:gd name="connsiteY3444" fmla="*/ 2966885 h 6891138"/>
              <a:gd name="connsiteX3445" fmla="*/ 1667361 w 3205467"/>
              <a:gd name="connsiteY3445" fmla="*/ 2974210 h 6891138"/>
              <a:gd name="connsiteX3446" fmla="*/ 1608411 w 3205467"/>
              <a:gd name="connsiteY3446" fmla="*/ 2931910 h 6891138"/>
              <a:gd name="connsiteX3447" fmla="*/ 1671419 w 3205467"/>
              <a:gd name="connsiteY3447" fmla="*/ 2935338 h 6891138"/>
              <a:gd name="connsiteX3448" fmla="*/ 1659931 w 3205467"/>
              <a:gd name="connsiteY3448" fmla="*/ 2949178 h 6891138"/>
              <a:gd name="connsiteX3449" fmla="*/ 1670752 w 3205467"/>
              <a:gd name="connsiteY3449" fmla="*/ 2955865 h 6891138"/>
              <a:gd name="connsiteX3450" fmla="*/ 1692840 w 3205467"/>
              <a:gd name="connsiteY3450" fmla="*/ 2931424 h 6891138"/>
              <a:gd name="connsiteX3451" fmla="*/ 1671419 w 3205467"/>
              <a:gd name="connsiteY3451" fmla="*/ 2935338 h 6891138"/>
              <a:gd name="connsiteX3452" fmla="*/ 1437018 w 3205467"/>
              <a:gd name="connsiteY3452" fmla="*/ 2950874 h 6891138"/>
              <a:gd name="connsiteX3453" fmla="*/ 1447105 w 3205467"/>
              <a:gd name="connsiteY3453" fmla="*/ 2960399 h 6891138"/>
              <a:gd name="connsiteX3454" fmla="*/ 1451305 w 3205467"/>
              <a:gd name="connsiteY3454" fmla="*/ 2950874 h 6891138"/>
              <a:gd name="connsiteX3455" fmla="*/ 1441218 w 3205467"/>
              <a:gd name="connsiteY3455" fmla="*/ 2941349 h 6891138"/>
              <a:gd name="connsiteX3456" fmla="*/ 1437018 w 3205467"/>
              <a:gd name="connsiteY3456" fmla="*/ 2950874 h 6891138"/>
              <a:gd name="connsiteX3457" fmla="*/ 1962483 w 3205467"/>
              <a:gd name="connsiteY3457" fmla="*/ 2947702 h 6891138"/>
              <a:gd name="connsiteX3458" fmla="*/ 1970418 w 3205467"/>
              <a:gd name="connsiteY3458" fmla="*/ 2969924 h 6891138"/>
              <a:gd name="connsiteX3459" fmla="*/ 1984705 w 3205467"/>
              <a:gd name="connsiteY3459" fmla="*/ 2985002 h 6891138"/>
              <a:gd name="connsiteX3460" fmla="*/ 2011099 w 3205467"/>
              <a:gd name="connsiteY3460" fmla="*/ 2981239 h 6891138"/>
              <a:gd name="connsiteX3461" fmla="*/ 1999783 w 3205467"/>
              <a:gd name="connsiteY3461" fmla="*/ 2969924 h 6891138"/>
              <a:gd name="connsiteX3462" fmla="*/ 1984705 w 3205467"/>
              <a:gd name="connsiteY3462" fmla="*/ 2955636 h 6891138"/>
              <a:gd name="connsiteX3463" fmla="*/ 1962483 w 3205467"/>
              <a:gd name="connsiteY3463" fmla="*/ 2947702 h 6891138"/>
              <a:gd name="connsiteX3464" fmla="*/ 1389545 w 3205467"/>
              <a:gd name="connsiteY3464" fmla="*/ 2960161 h 6891138"/>
              <a:gd name="connsiteX3465" fmla="*/ 1414672 w 3205467"/>
              <a:gd name="connsiteY3465" fmla="*/ 2972267 h 6891138"/>
              <a:gd name="connsiteX3466" fmla="*/ 1409386 w 3205467"/>
              <a:gd name="connsiteY3466" fmla="*/ 2957313 h 6891138"/>
              <a:gd name="connsiteX3467" fmla="*/ 1389545 w 3205467"/>
              <a:gd name="connsiteY3467" fmla="*/ 2960161 h 6891138"/>
              <a:gd name="connsiteX3468" fmla="*/ 1508455 w 3205467"/>
              <a:gd name="connsiteY3468" fmla="*/ 2960399 h 6891138"/>
              <a:gd name="connsiteX3469" fmla="*/ 1517980 w 3205467"/>
              <a:gd name="connsiteY3469" fmla="*/ 2969924 h 6891138"/>
              <a:gd name="connsiteX3470" fmla="*/ 1527505 w 3205467"/>
              <a:gd name="connsiteY3470" fmla="*/ 2960399 h 6891138"/>
              <a:gd name="connsiteX3471" fmla="*/ 1517980 w 3205467"/>
              <a:gd name="connsiteY3471" fmla="*/ 2950874 h 6891138"/>
              <a:gd name="connsiteX3472" fmla="*/ 1508455 w 3205467"/>
              <a:gd name="connsiteY3472" fmla="*/ 2960399 h 6891138"/>
              <a:gd name="connsiteX3473" fmla="*/ 1570777 w 3205467"/>
              <a:gd name="connsiteY3473" fmla="*/ 2959742 h 6891138"/>
              <a:gd name="connsiteX3474" fmla="*/ 1594333 w 3205467"/>
              <a:gd name="connsiteY3474" fmla="*/ 2974591 h 6891138"/>
              <a:gd name="connsiteX3475" fmla="*/ 1584655 w 3205467"/>
              <a:gd name="connsiteY3475" fmla="*/ 2950874 h 6891138"/>
              <a:gd name="connsiteX3476" fmla="*/ 1570777 w 3205467"/>
              <a:gd name="connsiteY3476" fmla="*/ 2959742 h 6891138"/>
              <a:gd name="connsiteX3477" fmla="*/ 1703203 w 3205467"/>
              <a:gd name="connsiteY3477" fmla="*/ 2961228 h 6891138"/>
              <a:gd name="connsiteX3478" fmla="*/ 1707404 w 3205467"/>
              <a:gd name="connsiteY3478" fmla="*/ 2982182 h 6891138"/>
              <a:gd name="connsiteX3479" fmla="*/ 1718005 w 3205467"/>
              <a:gd name="connsiteY3479" fmla="*/ 2992784 h 6891138"/>
              <a:gd name="connsiteX3480" fmla="*/ 1728607 w 3205467"/>
              <a:gd name="connsiteY3480" fmla="*/ 2982182 h 6891138"/>
              <a:gd name="connsiteX3481" fmla="*/ 1718005 w 3205467"/>
              <a:gd name="connsiteY3481" fmla="*/ 2950874 h 6891138"/>
              <a:gd name="connsiteX3482" fmla="*/ 1703203 w 3205467"/>
              <a:gd name="connsiteY3482" fmla="*/ 2961228 h 6891138"/>
              <a:gd name="connsiteX3483" fmla="*/ 1761658 w 3205467"/>
              <a:gd name="connsiteY3483" fmla="*/ 2959122 h 6891138"/>
              <a:gd name="connsiteX3484" fmla="*/ 1775184 w 3205467"/>
              <a:gd name="connsiteY3484" fmla="*/ 2984230 h 6891138"/>
              <a:gd name="connsiteX3485" fmla="*/ 1793805 w 3205467"/>
              <a:gd name="connsiteY3485" fmla="*/ 3001090 h 6891138"/>
              <a:gd name="connsiteX3486" fmla="*/ 1800158 w 3205467"/>
              <a:gd name="connsiteY3486" fmla="*/ 2984545 h 6891138"/>
              <a:gd name="connsiteX3487" fmla="*/ 1761658 w 3205467"/>
              <a:gd name="connsiteY3487" fmla="*/ 2959122 h 6891138"/>
              <a:gd name="connsiteX3488" fmla="*/ 1337005 w 3205467"/>
              <a:gd name="connsiteY3488" fmla="*/ 2980087 h 6891138"/>
              <a:gd name="connsiteX3489" fmla="*/ 1320336 w 3205467"/>
              <a:gd name="connsiteY3489" fmla="*/ 2985069 h 6891138"/>
              <a:gd name="connsiteX3490" fmla="*/ 1289647 w 3205467"/>
              <a:gd name="connsiteY3490" fmla="*/ 2988678 h 6891138"/>
              <a:gd name="connsiteX3491" fmla="*/ 1275626 w 3205467"/>
              <a:gd name="connsiteY3491" fmla="*/ 2997470 h 6891138"/>
              <a:gd name="connsiteX3492" fmla="*/ 1292028 w 3205467"/>
              <a:gd name="connsiteY3492" fmla="*/ 3003766 h 6891138"/>
              <a:gd name="connsiteX3493" fmla="*/ 1325099 w 3205467"/>
              <a:gd name="connsiteY3493" fmla="*/ 3002823 h 6891138"/>
              <a:gd name="connsiteX3494" fmla="*/ 1373286 w 3205467"/>
              <a:gd name="connsiteY3494" fmla="*/ 2990421 h 6891138"/>
              <a:gd name="connsiteX3495" fmla="*/ 1379868 w 3205467"/>
              <a:gd name="connsiteY3495" fmla="*/ 2979449 h 6891138"/>
              <a:gd name="connsiteX3496" fmla="*/ 1337005 w 3205467"/>
              <a:gd name="connsiteY3496" fmla="*/ 2980087 h 6891138"/>
              <a:gd name="connsiteX3497" fmla="*/ 1465593 w 3205467"/>
              <a:gd name="connsiteY3497" fmla="*/ 2979449 h 6891138"/>
              <a:gd name="connsiteX3498" fmla="*/ 1480442 w 3205467"/>
              <a:gd name="connsiteY3498" fmla="*/ 2988974 h 6891138"/>
              <a:gd name="connsiteX3499" fmla="*/ 1489405 w 3205467"/>
              <a:gd name="connsiteY3499" fmla="*/ 2979449 h 6891138"/>
              <a:gd name="connsiteX3500" fmla="*/ 1474556 w 3205467"/>
              <a:gd name="connsiteY3500" fmla="*/ 2969924 h 6891138"/>
              <a:gd name="connsiteX3501" fmla="*/ 1465593 w 3205467"/>
              <a:gd name="connsiteY3501" fmla="*/ 2979449 h 6891138"/>
              <a:gd name="connsiteX3502" fmla="*/ 1930841 w 3205467"/>
              <a:gd name="connsiteY3502" fmla="*/ 2985002 h 6891138"/>
              <a:gd name="connsiteX3503" fmla="*/ 1909096 w 3205467"/>
              <a:gd name="connsiteY3503" fmla="*/ 3014529 h 6891138"/>
              <a:gd name="connsiteX3504" fmla="*/ 1894218 w 3205467"/>
              <a:gd name="connsiteY3504" fmla="*/ 3025788 h 6891138"/>
              <a:gd name="connsiteX3505" fmla="*/ 1905810 w 3205467"/>
              <a:gd name="connsiteY3505" fmla="*/ 3037551 h 6891138"/>
              <a:gd name="connsiteX3506" fmla="*/ 1917402 w 3205467"/>
              <a:gd name="connsiteY3506" fmla="*/ 3049305 h 6891138"/>
              <a:gd name="connsiteX3507" fmla="*/ 1924269 w 3205467"/>
              <a:gd name="connsiteY3507" fmla="*/ 3031046 h 6891138"/>
              <a:gd name="connsiteX3508" fmla="*/ 1946015 w 3205467"/>
              <a:gd name="connsiteY3508" fmla="*/ 3001518 h 6891138"/>
              <a:gd name="connsiteX3509" fmla="*/ 1960893 w 3205467"/>
              <a:gd name="connsiteY3509" fmla="*/ 2990259 h 6891138"/>
              <a:gd name="connsiteX3510" fmla="*/ 1949301 w 3205467"/>
              <a:gd name="connsiteY3510" fmla="*/ 2978496 h 6891138"/>
              <a:gd name="connsiteX3511" fmla="*/ 1937709 w 3205467"/>
              <a:gd name="connsiteY3511" fmla="*/ 2966742 h 6891138"/>
              <a:gd name="connsiteX3512" fmla="*/ 1930841 w 3205467"/>
              <a:gd name="connsiteY3512" fmla="*/ 2985002 h 6891138"/>
              <a:gd name="connsiteX3513" fmla="*/ 1422130 w 3205467"/>
              <a:gd name="connsiteY3513" fmla="*/ 2989345 h 6891138"/>
              <a:gd name="connsiteX3514" fmla="*/ 1408976 w 3205467"/>
              <a:gd name="connsiteY3514" fmla="*/ 2997470 h 6891138"/>
              <a:gd name="connsiteX3515" fmla="*/ 1426016 w 3205467"/>
              <a:gd name="connsiteY3515" fmla="*/ 3004014 h 6891138"/>
              <a:gd name="connsiteX3516" fmla="*/ 1452582 w 3205467"/>
              <a:gd name="connsiteY3516" fmla="*/ 3001032 h 6891138"/>
              <a:gd name="connsiteX3517" fmla="*/ 1422130 w 3205467"/>
              <a:gd name="connsiteY3517" fmla="*/ 2989345 h 6891138"/>
              <a:gd name="connsiteX3518" fmla="*/ 1541793 w 3205467"/>
              <a:gd name="connsiteY3518" fmla="*/ 2988974 h 6891138"/>
              <a:gd name="connsiteX3519" fmla="*/ 1551880 w 3205467"/>
              <a:gd name="connsiteY3519" fmla="*/ 2998499 h 6891138"/>
              <a:gd name="connsiteX3520" fmla="*/ 1556080 w 3205467"/>
              <a:gd name="connsiteY3520" fmla="*/ 2988974 h 6891138"/>
              <a:gd name="connsiteX3521" fmla="*/ 1545993 w 3205467"/>
              <a:gd name="connsiteY3521" fmla="*/ 2979449 h 6891138"/>
              <a:gd name="connsiteX3522" fmla="*/ 1541793 w 3205467"/>
              <a:gd name="connsiteY3522" fmla="*/ 2988974 h 6891138"/>
              <a:gd name="connsiteX3523" fmla="*/ 1603705 w 3205467"/>
              <a:gd name="connsiteY3523" fmla="*/ 2992946 h 6891138"/>
              <a:gd name="connsiteX3524" fmla="*/ 1618783 w 3205467"/>
              <a:gd name="connsiteY3524" fmla="*/ 3008024 h 6891138"/>
              <a:gd name="connsiteX3525" fmla="*/ 1615021 w 3205467"/>
              <a:gd name="connsiteY3525" fmla="*/ 2981630 h 6891138"/>
              <a:gd name="connsiteX3526" fmla="*/ 1603705 w 3205467"/>
              <a:gd name="connsiteY3526" fmla="*/ 2992946 h 6891138"/>
              <a:gd name="connsiteX3527" fmla="*/ 1673047 w 3205467"/>
              <a:gd name="connsiteY3527" fmla="*/ 2994498 h 6891138"/>
              <a:gd name="connsiteX3528" fmla="*/ 1652121 w 3205467"/>
              <a:gd name="connsiteY3528" fmla="*/ 3012786 h 6891138"/>
              <a:gd name="connsiteX3529" fmla="*/ 1634661 w 3205467"/>
              <a:gd name="connsiteY3529" fmla="*/ 3024693 h 6891138"/>
              <a:gd name="connsiteX3530" fmla="*/ 1679905 w 3205467"/>
              <a:gd name="connsiteY3530" fmla="*/ 3017853 h 6891138"/>
              <a:gd name="connsiteX3531" fmla="*/ 1703718 w 3205467"/>
              <a:gd name="connsiteY3531" fmla="*/ 2999528 h 6891138"/>
              <a:gd name="connsiteX3532" fmla="*/ 1692097 w 3205467"/>
              <a:gd name="connsiteY3532" fmla="*/ 2987869 h 6891138"/>
              <a:gd name="connsiteX3533" fmla="*/ 1680486 w 3205467"/>
              <a:gd name="connsiteY3533" fmla="*/ 2976220 h 6891138"/>
              <a:gd name="connsiteX3534" fmla="*/ 1673047 w 3205467"/>
              <a:gd name="connsiteY3534" fmla="*/ 2994498 h 6891138"/>
              <a:gd name="connsiteX3535" fmla="*/ 1732293 w 3205467"/>
              <a:gd name="connsiteY3535" fmla="*/ 2988974 h 6891138"/>
              <a:gd name="connsiteX3536" fmla="*/ 1755972 w 3205467"/>
              <a:gd name="connsiteY3536" fmla="*/ 3014825 h 6891138"/>
              <a:gd name="connsiteX3537" fmla="*/ 1772736 w 3205467"/>
              <a:gd name="connsiteY3537" fmla="*/ 3010443 h 6891138"/>
              <a:gd name="connsiteX3538" fmla="*/ 1768078 w 3205467"/>
              <a:gd name="connsiteY3538" fmla="*/ 3028283 h 6891138"/>
              <a:gd name="connsiteX3539" fmla="*/ 1777222 w 3205467"/>
              <a:gd name="connsiteY3539" fmla="*/ 3046124 h 6891138"/>
              <a:gd name="connsiteX3540" fmla="*/ 1778270 w 3205467"/>
              <a:gd name="connsiteY3540" fmla="*/ 3006300 h 6891138"/>
              <a:gd name="connsiteX3541" fmla="*/ 1732293 w 3205467"/>
              <a:gd name="connsiteY3541" fmla="*/ 2988974 h 6891138"/>
              <a:gd name="connsiteX3542" fmla="*/ 1804873 w 3205467"/>
              <a:gd name="connsiteY3542" fmla="*/ 2992355 h 6891138"/>
              <a:gd name="connsiteX3543" fmla="*/ 1793967 w 3205467"/>
              <a:gd name="connsiteY3543" fmla="*/ 3005500 h 6891138"/>
              <a:gd name="connsiteX3544" fmla="*/ 1807112 w 3205467"/>
              <a:gd name="connsiteY3544" fmla="*/ 3016406 h 6891138"/>
              <a:gd name="connsiteX3545" fmla="*/ 1820256 w 3205467"/>
              <a:gd name="connsiteY3545" fmla="*/ 3027312 h 6891138"/>
              <a:gd name="connsiteX3546" fmla="*/ 1831162 w 3205467"/>
              <a:gd name="connsiteY3546" fmla="*/ 3014167 h 6891138"/>
              <a:gd name="connsiteX3547" fmla="*/ 1842068 w 3205467"/>
              <a:gd name="connsiteY3547" fmla="*/ 3001023 h 6891138"/>
              <a:gd name="connsiteX3548" fmla="*/ 1828924 w 3205467"/>
              <a:gd name="connsiteY3548" fmla="*/ 2990117 h 6891138"/>
              <a:gd name="connsiteX3549" fmla="*/ 1815779 w 3205467"/>
              <a:gd name="connsiteY3549" fmla="*/ 2979211 h 6891138"/>
              <a:gd name="connsiteX3550" fmla="*/ 1804873 w 3205467"/>
              <a:gd name="connsiteY3550" fmla="*/ 2992355 h 6891138"/>
              <a:gd name="connsiteX3551" fmla="*/ 732168 w 3205467"/>
              <a:gd name="connsiteY3551" fmla="*/ 3012539 h 6891138"/>
              <a:gd name="connsiteX3552" fmla="*/ 1097594 w 3205467"/>
              <a:gd name="connsiteY3552" fmla="*/ 3221851 h 6891138"/>
              <a:gd name="connsiteX3553" fmla="*/ 1155002 w 3205467"/>
              <a:gd name="connsiteY3553" fmla="*/ 3235547 h 6891138"/>
              <a:gd name="connsiteX3554" fmla="*/ 1194683 w 3205467"/>
              <a:gd name="connsiteY3554" fmla="*/ 3241043 h 6891138"/>
              <a:gd name="connsiteX3555" fmla="*/ 1229049 w 3205467"/>
              <a:gd name="connsiteY3555" fmla="*/ 3246854 h 6891138"/>
              <a:gd name="connsiteX3556" fmla="*/ 1303668 w 3205467"/>
              <a:gd name="connsiteY3556" fmla="*/ 3261484 h 6891138"/>
              <a:gd name="connsiteX3557" fmla="*/ 1351293 w 3205467"/>
              <a:gd name="connsiteY3557" fmla="*/ 3265751 h 6891138"/>
              <a:gd name="connsiteX3558" fmla="*/ 1309402 w 3205467"/>
              <a:gd name="connsiteY3558" fmla="*/ 3243148 h 6891138"/>
              <a:gd name="connsiteX3559" fmla="*/ 1187025 w 3205467"/>
              <a:gd name="connsiteY3559" fmla="*/ 3159529 h 6891138"/>
              <a:gd name="connsiteX3560" fmla="*/ 1042635 w 3205467"/>
              <a:gd name="connsiteY3560" fmla="*/ 3057001 h 6891138"/>
              <a:gd name="connsiteX3561" fmla="*/ 1275093 w 3205467"/>
              <a:gd name="connsiteY3561" fmla="*/ 3241701 h 6891138"/>
              <a:gd name="connsiteX3562" fmla="*/ 1294143 w 3205467"/>
              <a:gd name="connsiteY3562" fmla="*/ 3256283 h 6891138"/>
              <a:gd name="connsiteX3563" fmla="*/ 1258119 w 3205467"/>
              <a:gd name="connsiteY3563" fmla="*/ 3242044 h 6891138"/>
              <a:gd name="connsiteX3564" fmla="*/ 1074391 w 3205467"/>
              <a:gd name="connsiteY3564" fmla="*/ 3121238 h 6891138"/>
              <a:gd name="connsiteX3565" fmla="*/ 1043740 w 3205467"/>
              <a:gd name="connsiteY3565" fmla="*/ 3118523 h 6891138"/>
              <a:gd name="connsiteX3566" fmla="*/ 1017918 w 3205467"/>
              <a:gd name="connsiteY3566" fmla="*/ 3123629 h 6891138"/>
              <a:gd name="connsiteX3567" fmla="*/ 996887 w 3205467"/>
              <a:gd name="connsiteY3567" fmla="*/ 3103931 h 6891138"/>
              <a:gd name="connsiteX3568" fmla="*/ 970026 w 3205467"/>
              <a:gd name="connsiteY3568" fmla="*/ 3084224 h 6891138"/>
              <a:gd name="connsiteX3569" fmla="*/ 924382 w 3205467"/>
              <a:gd name="connsiteY3569" fmla="*/ 3057058 h 6891138"/>
              <a:gd name="connsiteX3570" fmla="*/ 841705 w 3205467"/>
              <a:gd name="connsiteY3570" fmla="*/ 3015044 h 6891138"/>
              <a:gd name="connsiteX3571" fmla="*/ 875043 w 3205467"/>
              <a:gd name="connsiteY3571" fmla="*/ 3040694 h 6891138"/>
              <a:gd name="connsiteX3572" fmla="*/ 908380 w 3205467"/>
              <a:gd name="connsiteY3572" fmla="*/ 3065564 h 6891138"/>
              <a:gd name="connsiteX3573" fmla="*/ 927430 w 3205467"/>
              <a:gd name="connsiteY3573" fmla="*/ 3077461 h 6891138"/>
              <a:gd name="connsiteX3574" fmla="*/ 946480 w 3205467"/>
              <a:gd name="connsiteY3574" fmla="*/ 3092854 h 6891138"/>
              <a:gd name="connsiteX3575" fmla="*/ 915381 w 3205467"/>
              <a:gd name="connsiteY3575" fmla="*/ 3089862 h 6891138"/>
              <a:gd name="connsiteX3576" fmla="*/ 787394 w 3205467"/>
              <a:gd name="connsiteY3576" fmla="*/ 3008414 h 6891138"/>
              <a:gd name="connsiteX3577" fmla="*/ 812768 w 3205467"/>
              <a:gd name="connsiteY3577" fmla="*/ 3036989 h 6891138"/>
              <a:gd name="connsiteX3578" fmla="*/ 791032 w 3205467"/>
              <a:gd name="connsiteY3578" fmla="*/ 3038008 h 6891138"/>
              <a:gd name="connsiteX3579" fmla="*/ 727405 w 3205467"/>
              <a:gd name="connsiteY3579" fmla="*/ 2999404 h 6891138"/>
              <a:gd name="connsiteX3580" fmla="*/ 703593 w 3205467"/>
              <a:gd name="connsiteY3580" fmla="*/ 2987964 h 6891138"/>
              <a:gd name="connsiteX3581" fmla="*/ 732168 w 3205467"/>
              <a:gd name="connsiteY3581" fmla="*/ 3012539 h 6891138"/>
              <a:gd name="connsiteX3582" fmla="*/ 1370305 w 3205467"/>
              <a:gd name="connsiteY3582" fmla="*/ 3008090 h 6891138"/>
              <a:gd name="connsiteX3583" fmla="*/ 1403375 w 3205467"/>
              <a:gd name="connsiteY3583" fmla="*/ 3022502 h 6891138"/>
              <a:gd name="connsiteX3584" fmla="*/ 1408033 w 3205467"/>
              <a:gd name="connsiteY3584" fmla="*/ 3007367 h 6891138"/>
              <a:gd name="connsiteX3585" fmla="*/ 1370305 w 3205467"/>
              <a:gd name="connsiteY3585" fmla="*/ 3008090 h 6891138"/>
              <a:gd name="connsiteX3586" fmla="*/ 1498930 w 3205467"/>
              <a:gd name="connsiteY3586" fmla="*/ 3008024 h 6891138"/>
              <a:gd name="connsiteX3587" fmla="*/ 1513218 w 3205467"/>
              <a:gd name="connsiteY3587" fmla="*/ 3017549 h 6891138"/>
              <a:gd name="connsiteX3588" fmla="*/ 1527505 w 3205467"/>
              <a:gd name="connsiteY3588" fmla="*/ 3008024 h 6891138"/>
              <a:gd name="connsiteX3589" fmla="*/ 1513218 w 3205467"/>
              <a:gd name="connsiteY3589" fmla="*/ 2998499 h 6891138"/>
              <a:gd name="connsiteX3590" fmla="*/ 1498930 w 3205467"/>
              <a:gd name="connsiteY3590" fmla="*/ 3008024 h 6891138"/>
              <a:gd name="connsiteX3591" fmla="*/ 1960893 w 3205467"/>
              <a:gd name="connsiteY3591" fmla="*/ 3008024 h 6891138"/>
              <a:gd name="connsiteX3592" fmla="*/ 1963503 w 3205467"/>
              <a:gd name="connsiteY3592" fmla="*/ 3028731 h 6891138"/>
              <a:gd name="connsiteX3593" fmla="*/ 1979943 w 3205467"/>
              <a:gd name="connsiteY3593" fmla="*/ 3027074 h 6891138"/>
              <a:gd name="connsiteX3594" fmla="*/ 1977333 w 3205467"/>
              <a:gd name="connsiteY3594" fmla="*/ 3006366 h 6891138"/>
              <a:gd name="connsiteX3595" fmla="*/ 1960893 w 3205467"/>
              <a:gd name="connsiteY3595" fmla="*/ 3008024 h 6891138"/>
              <a:gd name="connsiteX3596" fmla="*/ 1327757 w 3205467"/>
              <a:gd name="connsiteY3596" fmla="*/ 3017177 h 6891138"/>
              <a:gd name="connsiteX3597" fmla="*/ 1318232 w 3205467"/>
              <a:gd name="connsiteY3597" fmla="*/ 3028941 h 6891138"/>
              <a:gd name="connsiteX3598" fmla="*/ 1347435 w 3205467"/>
              <a:gd name="connsiteY3598" fmla="*/ 3053534 h 6891138"/>
              <a:gd name="connsiteX3599" fmla="*/ 1388155 w 3205467"/>
              <a:gd name="connsiteY3599" fmla="*/ 3069088 h 6891138"/>
              <a:gd name="connsiteX3600" fmla="*/ 1404166 w 3205467"/>
              <a:gd name="connsiteY3600" fmla="*/ 3062945 h 6891138"/>
              <a:gd name="connsiteX3601" fmla="*/ 1394050 w 3205467"/>
              <a:gd name="connsiteY3601" fmla="*/ 3050753 h 6891138"/>
              <a:gd name="connsiteX3602" fmla="*/ 1362847 w 3205467"/>
              <a:gd name="connsiteY3602" fmla="*/ 3043171 h 6891138"/>
              <a:gd name="connsiteX3603" fmla="*/ 1341768 w 3205467"/>
              <a:gd name="connsiteY3603" fmla="*/ 3047772 h 6891138"/>
              <a:gd name="connsiteX3604" fmla="*/ 1354893 w 3205467"/>
              <a:gd name="connsiteY3604" fmla="*/ 3038494 h 6891138"/>
              <a:gd name="connsiteX3605" fmla="*/ 1361475 w 3205467"/>
              <a:gd name="connsiteY3605" fmla="*/ 3018616 h 6891138"/>
              <a:gd name="connsiteX3606" fmla="*/ 1327757 w 3205467"/>
              <a:gd name="connsiteY3606" fmla="*/ 3017177 h 6891138"/>
              <a:gd name="connsiteX3607" fmla="*/ 1433303 w 3205467"/>
              <a:gd name="connsiteY3607" fmla="*/ 3024331 h 6891138"/>
              <a:gd name="connsiteX3608" fmla="*/ 1401013 w 3205467"/>
              <a:gd name="connsiteY3608" fmla="*/ 3037742 h 6891138"/>
              <a:gd name="connsiteX3609" fmla="*/ 1411234 w 3205467"/>
              <a:gd name="connsiteY3609" fmla="*/ 3047962 h 6891138"/>
              <a:gd name="connsiteX3610" fmla="*/ 1447438 w 3205467"/>
              <a:gd name="connsiteY3610" fmla="*/ 3038046 h 6891138"/>
              <a:gd name="connsiteX3611" fmla="*/ 1465878 w 3205467"/>
              <a:gd name="connsiteY3611" fmla="*/ 3034322 h 6891138"/>
              <a:gd name="connsiteX3612" fmla="*/ 1489405 w 3205467"/>
              <a:gd name="connsiteY3612" fmla="*/ 3029207 h 6891138"/>
              <a:gd name="connsiteX3613" fmla="*/ 1433303 w 3205467"/>
              <a:gd name="connsiteY3613" fmla="*/ 3024331 h 6891138"/>
              <a:gd name="connsiteX3614" fmla="*/ 1575130 w 3205467"/>
              <a:gd name="connsiteY3614" fmla="*/ 3017549 h 6891138"/>
              <a:gd name="connsiteX3615" fmla="*/ 1584655 w 3205467"/>
              <a:gd name="connsiteY3615" fmla="*/ 3027074 h 6891138"/>
              <a:gd name="connsiteX3616" fmla="*/ 1594180 w 3205467"/>
              <a:gd name="connsiteY3616" fmla="*/ 3017549 h 6891138"/>
              <a:gd name="connsiteX3617" fmla="*/ 1584655 w 3205467"/>
              <a:gd name="connsiteY3617" fmla="*/ 3008024 h 6891138"/>
              <a:gd name="connsiteX3618" fmla="*/ 1575130 w 3205467"/>
              <a:gd name="connsiteY3618" fmla="*/ 3017549 h 6891138"/>
              <a:gd name="connsiteX3619" fmla="*/ 1702946 w 3205467"/>
              <a:gd name="connsiteY3619" fmla="*/ 3018796 h 6891138"/>
              <a:gd name="connsiteX3620" fmla="*/ 1726702 w 3205467"/>
              <a:gd name="connsiteY3620" fmla="*/ 3041876 h 6891138"/>
              <a:gd name="connsiteX3621" fmla="*/ 1737055 w 3205467"/>
              <a:gd name="connsiteY3621" fmla="*/ 3027531 h 6891138"/>
              <a:gd name="connsiteX3622" fmla="*/ 1702946 w 3205467"/>
              <a:gd name="connsiteY3622" fmla="*/ 3018796 h 6891138"/>
              <a:gd name="connsiteX3623" fmla="*/ 1837477 w 3205467"/>
              <a:gd name="connsiteY3623" fmla="*/ 3026417 h 6891138"/>
              <a:gd name="connsiteX3624" fmla="*/ 1861033 w 3205467"/>
              <a:gd name="connsiteY3624" fmla="*/ 3041266 h 6891138"/>
              <a:gd name="connsiteX3625" fmla="*/ 1851355 w 3205467"/>
              <a:gd name="connsiteY3625" fmla="*/ 3017549 h 6891138"/>
              <a:gd name="connsiteX3626" fmla="*/ 1837477 w 3205467"/>
              <a:gd name="connsiteY3626" fmla="*/ 3026417 h 6891138"/>
              <a:gd name="connsiteX3627" fmla="*/ 946480 w 3205467"/>
              <a:gd name="connsiteY3627" fmla="*/ 3046991 h 6891138"/>
              <a:gd name="connsiteX3628" fmla="*/ 989533 w 3205467"/>
              <a:gd name="connsiteY3628" fmla="*/ 3077909 h 6891138"/>
              <a:gd name="connsiteX3629" fmla="*/ 1048150 w 3205467"/>
              <a:gd name="connsiteY3629" fmla="*/ 3109551 h 6891138"/>
              <a:gd name="connsiteX3630" fmla="*/ 925573 w 3205467"/>
              <a:gd name="connsiteY3630" fmla="*/ 3027112 h 6891138"/>
              <a:gd name="connsiteX3631" fmla="*/ 946480 w 3205467"/>
              <a:gd name="connsiteY3631" fmla="*/ 3046991 h 6891138"/>
              <a:gd name="connsiteX3632" fmla="*/ 1527505 w 3205467"/>
              <a:gd name="connsiteY3632" fmla="*/ 3036599 h 6891138"/>
              <a:gd name="connsiteX3633" fmla="*/ 1541793 w 3205467"/>
              <a:gd name="connsiteY3633" fmla="*/ 3046124 h 6891138"/>
              <a:gd name="connsiteX3634" fmla="*/ 1556080 w 3205467"/>
              <a:gd name="connsiteY3634" fmla="*/ 3036599 h 6891138"/>
              <a:gd name="connsiteX3635" fmla="*/ 1541793 w 3205467"/>
              <a:gd name="connsiteY3635" fmla="*/ 3027074 h 6891138"/>
              <a:gd name="connsiteX3636" fmla="*/ 1527505 w 3205467"/>
              <a:gd name="connsiteY3636" fmla="*/ 3036599 h 6891138"/>
              <a:gd name="connsiteX3637" fmla="*/ 2056143 w 3205467"/>
              <a:gd name="connsiteY3637" fmla="*/ 3098778 h 6891138"/>
              <a:gd name="connsiteX3638" fmla="*/ 1603705 w 3205467"/>
              <a:gd name="connsiteY3638" fmla="*/ 3318224 h 6891138"/>
              <a:gd name="connsiteX3639" fmla="*/ 1513218 w 3205467"/>
              <a:gd name="connsiteY3639" fmla="*/ 3333922 h 6891138"/>
              <a:gd name="connsiteX3640" fmla="*/ 1379868 w 3205467"/>
              <a:gd name="connsiteY3640" fmla="*/ 3329026 h 6891138"/>
              <a:gd name="connsiteX3641" fmla="*/ 1173042 w 3205467"/>
              <a:gd name="connsiteY3641" fmla="*/ 3305585 h 6891138"/>
              <a:gd name="connsiteX3642" fmla="*/ 1099566 w 3205467"/>
              <a:gd name="connsiteY3642" fmla="*/ 3287030 h 6891138"/>
              <a:gd name="connsiteX3643" fmla="*/ 1118578 w 3205467"/>
              <a:gd name="connsiteY3643" fmla="*/ 3313738 h 6891138"/>
              <a:gd name="connsiteX3644" fmla="*/ 1337005 w 3205467"/>
              <a:gd name="connsiteY3644" fmla="*/ 3441097 h 6891138"/>
              <a:gd name="connsiteX3645" fmla="*/ 1947348 w 3205467"/>
              <a:gd name="connsiteY3645" fmla="*/ 3493799 h 6891138"/>
              <a:gd name="connsiteX3646" fmla="*/ 2068821 w 3205467"/>
              <a:gd name="connsiteY3646" fmla="*/ 3371545 h 6891138"/>
              <a:gd name="connsiteX3647" fmla="*/ 2125561 w 3205467"/>
              <a:gd name="connsiteY3647" fmla="*/ 3109112 h 6891138"/>
              <a:gd name="connsiteX3648" fmla="*/ 2122818 w 3205467"/>
              <a:gd name="connsiteY3648" fmla="*/ 3030541 h 6891138"/>
              <a:gd name="connsiteX3649" fmla="*/ 2056143 w 3205467"/>
              <a:gd name="connsiteY3649" fmla="*/ 3098778 h 6891138"/>
              <a:gd name="connsiteX3650" fmla="*/ 642804 w 3205467"/>
              <a:gd name="connsiteY3650" fmla="*/ 3057468 h 6891138"/>
              <a:gd name="connsiteX3651" fmla="*/ 651205 w 3205467"/>
              <a:gd name="connsiteY3651" fmla="*/ 3108036 h 6891138"/>
              <a:gd name="connsiteX3652" fmla="*/ 658473 w 3205467"/>
              <a:gd name="connsiteY3652" fmla="*/ 3136611 h 6891138"/>
              <a:gd name="connsiteX3653" fmla="*/ 659606 w 3205467"/>
              <a:gd name="connsiteY3653" fmla="*/ 3091929 h 6891138"/>
              <a:gd name="connsiteX3654" fmla="*/ 651205 w 3205467"/>
              <a:gd name="connsiteY3654" fmla="*/ 3041361 h 6891138"/>
              <a:gd name="connsiteX3655" fmla="*/ 642804 w 3205467"/>
              <a:gd name="connsiteY3655" fmla="*/ 3057468 h 6891138"/>
              <a:gd name="connsiteX3656" fmla="*/ 1489596 w 3205467"/>
              <a:gd name="connsiteY3656" fmla="*/ 3046009 h 6891138"/>
              <a:gd name="connsiteX3657" fmla="*/ 1475651 w 3205467"/>
              <a:gd name="connsiteY3657" fmla="*/ 3054620 h 6891138"/>
              <a:gd name="connsiteX3658" fmla="*/ 1492463 w 3205467"/>
              <a:gd name="connsiteY3658" fmla="*/ 3061078 h 6891138"/>
              <a:gd name="connsiteX3659" fmla="*/ 1512503 w 3205467"/>
              <a:gd name="connsiteY3659" fmla="*/ 3046362 h 6891138"/>
              <a:gd name="connsiteX3660" fmla="*/ 1489596 w 3205467"/>
              <a:gd name="connsiteY3660" fmla="*/ 3046009 h 6891138"/>
              <a:gd name="connsiteX3661" fmla="*/ 1608468 w 3205467"/>
              <a:gd name="connsiteY3661" fmla="*/ 3046124 h 6891138"/>
              <a:gd name="connsiteX3662" fmla="*/ 1618555 w 3205467"/>
              <a:gd name="connsiteY3662" fmla="*/ 3055649 h 6891138"/>
              <a:gd name="connsiteX3663" fmla="*/ 1622755 w 3205467"/>
              <a:gd name="connsiteY3663" fmla="*/ 3046124 h 6891138"/>
              <a:gd name="connsiteX3664" fmla="*/ 1612668 w 3205467"/>
              <a:gd name="connsiteY3664" fmla="*/ 3036599 h 6891138"/>
              <a:gd name="connsiteX3665" fmla="*/ 1608468 w 3205467"/>
              <a:gd name="connsiteY3665" fmla="*/ 3046124 h 6891138"/>
              <a:gd name="connsiteX3666" fmla="*/ 1670380 w 3205467"/>
              <a:gd name="connsiteY3666" fmla="*/ 3050096 h 6891138"/>
              <a:gd name="connsiteX3667" fmla="*/ 1685458 w 3205467"/>
              <a:gd name="connsiteY3667" fmla="*/ 3065174 h 6891138"/>
              <a:gd name="connsiteX3668" fmla="*/ 1681696 w 3205467"/>
              <a:gd name="connsiteY3668" fmla="*/ 3038780 h 6891138"/>
              <a:gd name="connsiteX3669" fmla="*/ 1670380 w 3205467"/>
              <a:gd name="connsiteY3669" fmla="*/ 3050096 h 6891138"/>
              <a:gd name="connsiteX3670" fmla="*/ 1738313 w 3205467"/>
              <a:gd name="connsiteY3670" fmla="*/ 3049372 h 6891138"/>
              <a:gd name="connsiteX3671" fmla="*/ 1727045 w 3205467"/>
              <a:gd name="connsiteY3671" fmla="*/ 3062945 h 6891138"/>
              <a:gd name="connsiteX3672" fmla="*/ 1741265 w 3205467"/>
              <a:gd name="connsiteY3672" fmla="*/ 3068412 h 6891138"/>
              <a:gd name="connsiteX3673" fmla="*/ 1758677 w 3205467"/>
              <a:gd name="connsiteY3673" fmla="*/ 3044886 h 6891138"/>
              <a:gd name="connsiteX3674" fmla="*/ 1738313 w 3205467"/>
              <a:gd name="connsiteY3674" fmla="*/ 3049372 h 6891138"/>
              <a:gd name="connsiteX3675" fmla="*/ 1871444 w 3205467"/>
              <a:gd name="connsiteY3675" fmla="*/ 3049638 h 6891138"/>
              <a:gd name="connsiteX3676" fmla="*/ 1859956 w 3205467"/>
              <a:gd name="connsiteY3676" fmla="*/ 3063478 h 6891138"/>
              <a:gd name="connsiteX3677" fmla="*/ 1870777 w 3205467"/>
              <a:gd name="connsiteY3677" fmla="*/ 3070165 h 6891138"/>
              <a:gd name="connsiteX3678" fmla="*/ 1892865 w 3205467"/>
              <a:gd name="connsiteY3678" fmla="*/ 3045724 h 6891138"/>
              <a:gd name="connsiteX3679" fmla="*/ 1871444 w 3205467"/>
              <a:gd name="connsiteY3679" fmla="*/ 3049638 h 6891138"/>
              <a:gd name="connsiteX3680" fmla="*/ 1931927 w 3205467"/>
              <a:gd name="connsiteY3680" fmla="*/ 3046762 h 6891138"/>
              <a:gd name="connsiteX3681" fmla="*/ 1930727 w 3205467"/>
              <a:gd name="connsiteY3681" fmla="*/ 3062002 h 6891138"/>
              <a:gd name="connsiteX3682" fmla="*/ 1956130 w 3205467"/>
              <a:gd name="connsiteY3682" fmla="*/ 3045562 h 6891138"/>
              <a:gd name="connsiteX3683" fmla="*/ 1931927 w 3205467"/>
              <a:gd name="connsiteY3683" fmla="*/ 3046762 h 6891138"/>
              <a:gd name="connsiteX3684" fmla="*/ 1799377 w 3205467"/>
              <a:gd name="connsiteY3684" fmla="*/ 3054992 h 6891138"/>
              <a:gd name="connsiteX3685" fmla="*/ 1803578 w 3205467"/>
              <a:gd name="connsiteY3685" fmla="*/ 3069841 h 6891138"/>
              <a:gd name="connsiteX3686" fmla="*/ 1832305 w 3205467"/>
              <a:gd name="connsiteY3686" fmla="*/ 3055087 h 6891138"/>
              <a:gd name="connsiteX3687" fmla="*/ 1799377 w 3205467"/>
              <a:gd name="connsiteY3687" fmla="*/ 3054992 h 6891138"/>
              <a:gd name="connsiteX3688" fmla="*/ 1287599 w 3205467"/>
              <a:gd name="connsiteY3688" fmla="*/ 3062154 h 6891138"/>
              <a:gd name="connsiteX3689" fmla="*/ 1305849 w 3205467"/>
              <a:gd name="connsiteY3689" fmla="*/ 3061402 h 6891138"/>
              <a:gd name="connsiteX3690" fmla="*/ 1293352 w 3205467"/>
              <a:gd name="connsiteY3690" fmla="*/ 3056401 h 6891138"/>
              <a:gd name="connsiteX3691" fmla="*/ 1287599 w 3205467"/>
              <a:gd name="connsiteY3691" fmla="*/ 3062154 h 6891138"/>
              <a:gd name="connsiteX3692" fmla="*/ 1444104 w 3205467"/>
              <a:gd name="connsiteY3692" fmla="*/ 3062021 h 6891138"/>
              <a:gd name="connsiteX3693" fmla="*/ 1437761 w 3205467"/>
              <a:gd name="connsiteY3693" fmla="*/ 3075889 h 6891138"/>
              <a:gd name="connsiteX3694" fmla="*/ 1419806 w 3205467"/>
              <a:gd name="connsiteY3694" fmla="*/ 3079071 h 6891138"/>
              <a:gd name="connsiteX3695" fmla="*/ 1389831 w 3205467"/>
              <a:gd name="connsiteY3695" fmla="*/ 3083519 h 6891138"/>
              <a:gd name="connsiteX3696" fmla="*/ 1433389 w 3205467"/>
              <a:gd name="connsiteY3696" fmla="*/ 3095254 h 6891138"/>
              <a:gd name="connsiteX3697" fmla="*/ 1466260 w 3205467"/>
              <a:gd name="connsiteY3697" fmla="*/ 3084224 h 6891138"/>
              <a:gd name="connsiteX3698" fmla="*/ 1477699 w 3205467"/>
              <a:gd name="connsiteY3698" fmla="*/ 3072918 h 6891138"/>
              <a:gd name="connsiteX3699" fmla="*/ 1444104 w 3205467"/>
              <a:gd name="connsiteY3699" fmla="*/ 3062021 h 6891138"/>
              <a:gd name="connsiteX3700" fmla="*/ 1560843 w 3205467"/>
              <a:gd name="connsiteY3700" fmla="*/ 3065174 h 6891138"/>
              <a:gd name="connsiteX3701" fmla="*/ 1580455 w 3205467"/>
              <a:gd name="connsiteY3701" fmla="*/ 3074699 h 6891138"/>
              <a:gd name="connsiteX3702" fmla="*/ 1594180 w 3205467"/>
              <a:gd name="connsiteY3702" fmla="*/ 3065174 h 6891138"/>
              <a:gd name="connsiteX3703" fmla="*/ 1574568 w 3205467"/>
              <a:gd name="connsiteY3703" fmla="*/ 3055649 h 6891138"/>
              <a:gd name="connsiteX3704" fmla="*/ 1560843 w 3205467"/>
              <a:gd name="connsiteY3704" fmla="*/ 3065174 h 6891138"/>
              <a:gd name="connsiteX3705" fmla="*/ 669198 w 3205467"/>
              <a:gd name="connsiteY3705" fmla="*/ 3110418 h 6891138"/>
              <a:gd name="connsiteX3706" fmla="*/ 678218 w 3205467"/>
              <a:gd name="connsiteY3706" fmla="*/ 3209868 h 6891138"/>
              <a:gd name="connsiteX3707" fmla="*/ 686524 w 3205467"/>
              <a:gd name="connsiteY3707" fmla="*/ 3140812 h 6891138"/>
              <a:gd name="connsiteX3708" fmla="*/ 679380 w 3205467"/>
              <a:gd name="connsiteY3708" fmla="*/ 3065174 h 6891138"/>
              <a:gd name="connsiteX3709" fmla="*/ 669198 w 3205467"/>
              <a:gd name="connsiteY3709" fmla="*/ 3110418 h 6891138"/>
              <a:gd name="connsiteX3710" fmla="*/ 851230 w 3205467"/>
              <a:gd name="connsiteY3710" fmla="*/ 3074699 h 6891138"/>
              <a:gd name="connsiteX3711" fmla="*/ 858374 w 3205467"/>
              <a:gd name="connsiteY3711" fmla="*/ 3084233 h 6891138"/>
              <a:gd name="connsiteX3712" fmla="*/ 894093 w 3205467"/>
              <a:gd name="connsiteY3712" fmla="*/ 3108960 h 6891138"/>
              <a:gd name="connsiteX3713" fmla="*/ 1003821 w 3205467"/>
              <a:gd name="connsiteY3713" fmla="*/ 3165062 h 6891138"/>
              <a:gd name="connsiteX3714" fmla="*/ 1055884 w 3205467"/>
              <a:gd name="connsiteY3714" fmla="*/ 3184665 h 6891138"/>
              <a:gd name="connsiteX3715" fmla="*/ 1098880 w 3205467"/>
              <a:gd name="connsiteY3715" fmla="*/ 3199429 h 6891138"/>
              <a:gd name="connsiteX3716" fmla="*/ 1088974 w 3205467"/>
              <a:gd name="connsiteY3716" fmla="*/ 3188999 h 6891138"/>
              <a:gd name="connsiteX3717" fmla="*/ 1051560 w 3205467"/>
              <a:gd name="connsiteY3717" fmla="*/ 3168663 h 6891138"/>
              <a:gd name="connsiteX3718" fmla="*/ 1008497 w 3205467"/>
              <a:gd name="connsiteY3718" fmla="*/ 3154299 h 6891138"/>
              <a:gd name="connsiteX3719" fmla="*/ 872804 w 3205467"/>
              <a:gd name="connsiteY3719" fmla="*/ 3078585 h 6891138"/>
              <a:gd name="connsiteX3720" fmla="*/ 851230 w 3205467"/>
              <a:gd name="connsiteY3720" fmla="*/ 3074699 h 6891138"/>
              <a:gd name="connsiteX3721" fmla="*/ 1521295 w 3205467"/>
              <a:gd name="connsiteY3721" fmla="*/ 3079795 h 6891138"/>
              <a:gd name="connsiteX3722" fmla="*/ 1504988 w 3205467"/>
              <a:gd name="connsiteY3722" fmla="*/ 3092787 h 6891138"/>
              <a:gd name="connsiteX3723" fmla="*/ 1470355 w 3205467"/>
              <a:gd name="connsiteY3723" fmla="*/ 3103274 h 6891138"/>
              <a:gd name="connsiteX3724" fmla="*/ 1488843 w 3205467"/>
              <a:gd name="connsiteY3724" fmla="*/ 3112799 h 6891138"/>
              <a:gd name="connsiteX3725" fmla="*/ 1513218 w 3205467"/>
              <a:gd name="connsiteY3725" fmla="*/ 3103274 h 6891138"/>
              <a:gd name="connsiteX3726" fmla="*/ 1537592 w 3205467"/>
              <a:gd name="connsiteY3726" fmla="*/ 3093749 h 6891138"/>
              <a:gd name="connsiteX3727" fmla="*/ 1541431 w 3205467"/>
              <a:gd name="connsiteY3727" fmla="*/ 3071117 h 6891138"/>
              <a:gd name="connsiteX3728" fmla="*/ 1521295 w 3205467"/>
              <a:gd name="connsiteY3728" fmla="*/ 3079795 h 6891138"/>
              <a:gd name="connsiteX3729" fmla="*/ 1641805 w 3205467"/>
              <a:gd name="connsiteY3729" fmla="*/ 3074699 h 6891138"/>
              <a:gd name="connsiteX3730" fmla="*/ 1651892 w 3205467"/>
              <a:gd name="connsiteY3730" fmla="*/ 3084224 h 6891138"/>
              <a:gd name="connsiteX3731" fmla="*/ 1656093 w 3205467"/>
              <a:gd name="connsiteY3731" fmla="*/ 3074699 h 6891138"/>
              <a:gd name="connsiteX3732" fmla="*/ 1646006 w 3205467"/>
              <a:gd name="connsiteY3732" fmla="*/ 3065174 h 6891138"/>
              <a:gd name="connsiteX3733" fmla="*/ 1641805 w 3205467"/>
              <a:gd name="connsiteY3733" fmla="*/ 3074699 h 6891138"/>
              <a:gd name="connsiteX3734" fmla="*/ 1704642 w 3205467"/>
              <a:gd name="connsiteY3734" fmla="*/ 3073213 h 6891138"/>
              <a:gd name="connsiteX3735" fmla="*/ 1708957 w 3205467"/>
              <a:gd name="connsiteY3735" fmla="*/ 3089282 h 6891138"/>
              <a:gd name="connsiteX3736" fmla="*/ 1720825 w 3205467"/>
              <a:gd name="connsiteY3736" fmla="*/ 3073708 h 6891138"/>
              <a:gd name="connsiteX3737" fmla="*/ 1704642 w 3205467"/>
              <a:gd name="connsiteY3737" fmla="*/ 3073213 h 6891138"/>
              <a:gd name="connsiteX3738" fmla="*/ 1837068 w 3205467"/>
              <a:gd name="connsiteY3738" fmla="*/ 3074699 h 6891138"/>
              <a:gd name="connsiteX3739" fmla="*/ 1839678 w 3205467"/>
              <a:gd name="connsiteY3739" fmla="*/ 3095406 h 6891138"/>
              <a:gd name="connsiteX3740" fmla="*/ 1856118 w 3205467"/>
              <a:gd name="connsiteY3740" fmla="*/ 3093749 h 6891138"/>
              <a:gd name="connsiteX3741" fmla="*/ 1853508 w 3205467"/>
              <a:gd name="connsiteY3741" fmla="*/ 3073041 h 6891138"/>
              <a:gd name="connsiteX3742" fmla="*/ 1837068 w 3205467"/>
              <a:gd name="connsiteY3742" fmla="*/ 3074699 h 6891138"/>
              <a:gd name="connsiteX3743" fmla="*/ 1903448 w 3205467"/>
              <a:gd name="connsiteY3743" fmla="*/ 3075175 h 6891138"/>
              <a:gd name="connsiteX3744" fmla="*/ 1919021 w 3205467"/>
              <a:gd name="connsiteY3744" fmla="*/ 3087043 h 6891138"/>
              <a:gd name="connsiteX3745" fmla="*/ 1919516 w 3205467"/>
              <a:gd name="connsiteY3745" fmla="*/ 3070860 h 6891138"/>
              <a:gd name="connsiteX3746" fmla="*/ 1903448 w 3205467"/>
              <a:gd name="connsiteY3746" fmla="*/ 3075175 h 6891138"/>
              <a:gd name="connsiteX3747" fmla="*/ 1765630 w 3205467"/>
              <a:gd name="connsiteY3747" fmla="*/ 3084224 h 6891138"/>
              <a:gd name="connsiteX3748" fmla="*/ 1779918 w 3205467"/>
              <a:gd name="connsiteY3748" fmla="*/ 3093749 h 6891138"/>
              <a:gd name="connsiteX3749" fmla="*/ 1794205 w 3205467"/>
              <a:gd name="connsiteY3749" fmla="*/ 3084224 h 6891138"/>
              <a:gd name="connsiteX3750" fmla="*/ 1779918 w 3205467"/>
              <a:gd name="connsiteY3750" fmla="*/ 3074699 h 6891138"/>
              <a:gd name="connsiteX3751" fmla="*/ 1765630 w 3205467"/>
              <a:gd name="connsiteY3751" fmla="*/ 3084224 h 6891138"/>
              <a:gd name="connsiteX3752" fmla="*/ 1325699 w 3205467"/>
              <a:gd name="connsiteY3752" fmla="*/ 3090729 h 6891138"/>
              <a:gd name="connsiteX3753" fmla="*/ 1343949 w 3205467"/>
              <a:gd name="connsiteY3753" fmla="*/ 3089977 h 6891138"/>
              <a:gd name="connsiteX3754" fmla="*/ 1331452 w 3205467"/>
              <a:gd name="connsiteY3754" fmla="*/ 3084976 h 6891138"/>
              <a:gd name="connsiteX3755" fmla="*/ 1325699 w 3205467"/>
              <a:gd name="connsiteY3755" fmla="*/ 3090729 h 6891138"/>
              <a:gd name="connsiteX3756" fmla="*/ 1598943 w 3205467"/>
              <a:gd name="connsiteY3756" fmla="*/ 3093749 h 6891138"/>
              <a:gd name="connsiteX3757" fmla="*/ 1613792 w 3205467"/>
              <a:gd name="connsiteY3757" fmla="*/ 3103274 h 6891138"/>
              <a:gd name="connsiteX3758" fmla="*/ 1622755 w 3205467"/>
              <a:gd name="connsiteY3758" fmla="*/ 3093749 h 6891138"/>
              <a:gd name="connsiteX3759" fmla="*/ 1607906 w 3205467"/>
              <a:gd name="connsiteY3759" fmla="*/ 3084224 h 6891138"/>
              <a:gd name="connsiteX3760" fmla="*/ 1598943 w 3205467"/>
              <a:gd name="connsiteY3760" fmla="*/ 3093749 h 6891138"/>
              <a:gd name="connsiteX3761" fmla="*/ 1556271 w 3205467"/>
              <a:gd name="connsiteY3761" fmla="*/ 3103159 h 6891138"/>
              <a:gd name="connsiteX3762" fmla="*/ 1542326 w 3205467"/>
              <a:gd name="connsiteY3762" fmla="*/ 3111770 h 6891138"/>
              <a:gd name="connsiteX3763" fmla="*/ 1559138 w 3205467"/>
              <a:gd name="connsiteY3763" fmla="*/ 3118228 h 6891138"/>
              <a:gd name="connsiteX3764" fmla="*/ 1579178 w 3205467"/>
              <a:gd name="connsiteY3764" fmla="*/ 3103512 h 6891138"/>
              <a:gd name="connsiteX3765" fmla="*/ 1556271 w 3205467"/>
              <a:gd name="connsiteY3765" fmla="*/ 3103159 h 6891138"/>
              <a:gd name="connsiteX3766" fmla="*/ 1670380 w 3205467"/>
              <a:gd name="connsiteY3766" fmla="*/ 3103274 h 6891138"/>
              <a:gd name="connsiteX3767" fmla="*/ 1679905 w 3205467"/>
              <a:gd name="connsiteY3767" fmla="*/ 3112799 h 6891138"/>
              <a:gd name="connsiteX3768" fmla="*/ 1689430 w 3205467"/>
              <a:gd name="connsiteY3768" fmla="*/ 3103274 h 6891138"/>
              <a:gd name="connsiteX3769" fmla="*/ 1679905 w 3205467"/>
              <a:gd name="connsiteY3769" fmla="*/ 3093749 h 6891138"/>
              <a:gd name="connsiteX3770" fmla="*/ 1670380 w 3205467"/>
              <a:gd name="connsiteY3770" fmla="*/ 3103274 h 6891138"/>
              <a:gd name="connsiteX3771" fmla="*/ 1737055 w 3205467"/>
              <a:gd name="connsiteY3771" fmla="*/ 3103274 h 6891138"/>
              <a:gd name="connsiteX3772" fmla="*/ 1751905 w 3205467"/>
              <a:gd name="connsiteY3772" fmla="*/ 3112799 h 6891138"/>
              <a:gd name="connsiteX3773" fmla="*/ 1760868 w 3205467"/>
              <a:gd name="connsiteY3773" fmla="*/ 3103274 h 6891138"/>
              <a:gd name="connsiteX3774" fmla="*/ 1746018 w 3205467"/>
              <a:gd name="connsiteY3774" fmla="*/ 3093749 h 6891138"/>
              <a:gd name="connsiteX3775" fmla="*/ 1737055 w 3205467"/>
              <a:gd name="connsiteY3775" fmla="*/ 3103274 h 6891138"/>
              <a:gd name="connsiteX3776" fmla="*/ 1799377 w 3205467"/>
              <a:gd name="connsiteY3776" fmla="*/ 3102617 h 6891138"/>
              <a:gd name="connsiteX3777" fmla="*/ 1822933 w 3205467"/>
              <a:gd name="connsiteY3777" fmla="*/ 3117466 h 6891138"/>
              <a:gd name="connsiteX3778" fmla="*/ 1813255 w 3205467"/>
              <a:gd name="connsiteY3778" fmla="*/ 3093749 h 6891138"/>
              <a:gd name="connsiteX3779" fmla="*/ 1799377 w 3205467"/>
              <a:gd name="connsiteY3779" fmla="*/ 3102617 h 6891138"/>
              <a:gd name="connsiteX3780" fmla="*/ 1866052 w 3205467"/>
              <a:gd name="connsiteY3780" fmla="*/ 3102617 h 6891138"/>
              <a:gd name="connsiteX3781" fmla="*/ 1883369 w 3205467"/>
              <a:gd name="connsiteY3781" fmla="*/ 3115713 h 6891138"/>
              <a:gd name="connsiteX3782" fmla="*/ 1880492 w 3205467"/>
              <a:gd name="connsiteY3782" fmla="*/ 3093749 h 6891138"/>
              <a:gd name="connsiteX3783" fmla="*/ 1866052 w 3205467"/>
              <a:gd name="connsiteY3783" fmla="*/ 3102617 h 6891138"/>
              <a:gd name="connsiteX3784" fmla="*/ 956005 w 3205467"/>
              <a:gd name="connsiteY3784" fmla="*/ 3110503 h 6891138"/>
              <a:gd name="connsiteX3785" fmla="*/ 1002163 w 3205467"/>
              <a:gd name="connsiteY3785" fmla="*/ 3136497 h 6891138"/>
              <a:gd name="connsiteX3786" fmla="*/ 989886 w 3205467"/>
              <a:gd name="connsiteY3786" fmla="*/ 3116780 h 6891138"/>
              <a:gd name="connsiteX3787" fmla="*/ 956005 w 3205467"/>
              <a:gd name="connsiteY3787" fmla="*/ 3110503 h 6891138"/>
              <a:gd name="connsiteX3788" fmla="*/ 1427102 w 3205467"/>
              <a:gd name="connsiteY3788" fmla="*/ 3113437 h 6891138"/>
              <a:gd name="connsiteX3789" fmla="*/ 1424159 w 3205467"/>
              <a:gd name="connsiteY3789" fmla="*/ 3125667 h 6891138"/>
              <a:gd name="connsiteX3790" fmla="*/ 1471955 w 3205467"/>
              <a:gd name="connsiteY3790" fmla="*/ 3163138 h 6891138"/>
              <a:gd name="connsiteX3791" fmla="*/ 1531734 w 3205467"/>
              <a:gd name="connsiteY3791" fmla="*/ 3192647 h 6891138"/>
              <a:gd name="connsiteX3792" fmla="*/ 1547041 w 3205467"/>
              <a:gd name="connsiteY3792" fmla="*/ 3186770 h 6891138"/>
              <a:gd name="connsiteX3793" fmla="*/ 1535925 w 3205467"/>
              <a:gd name="connsiteY3793" fmla="*/ 3173387 h 6891138"/>
              <a:gd name="connsiteX3794" fmla="*/ 1504731 w 3205467"/>
              <a:gd name="connsiteY3794" fmla="*/ 3165596 h 6891138"/>
              <a:gd name="connsiteX3795" fmla="*/ 1484643 w 3205467"/>
              <a:gd name="connsiteY3795" fmla="*/ 3171196 h 6891138"/>
              <a:gd name="connsiteX3796" fmla="*/ 1498930 w 3205467"/>
              <a:gd name="connsiteY3796" fmla="*/ 3161052 h 6891138"/>
              <a:gd name="connsiteX3797" fmla="*/ 1513218 w 3205467"/>
              <a:gd name="connsiteY3797" fmla="*/ 3150899 h 6891138"/>
              <a:gd name="connsiteX3798" fmla="*/ 1498930 w 3205467"/>
              <a:gd name="connsiteY3798" fmla="*/ 3141593 h 6891138"/>
              <a:gd name="connsiteX3799" fmla="*/ 1465593 w 3205467"/>
              <a:gd name="connsiteY3799" fmla="*/ 3137449 h 6891138"/>
              <a:gd name="connsiteX3800" fmla="*/ 1446543 w 3205467"/>
              <a:gd name="connsiteY3800" fmla="*/ 3142621 h 6891138"/>
              <a:gd name="connsiteX3801" fmla="*/ 1459668 w 3205467"/>
              <a:gd name="connsiteY3801" fmla="*/ 3133535 h 6891138"/>
              <a:gd name="connsiteX3802" fmla="*/ 1446543 w 3205467"/>
              <a:gd name="connsiteY3802" fmla="*/ 3103274 h 6891138"/>
              <a:gd name="connsiteX3803" fmla="*/ 1427102 w 3205467"/>
              <a:gd name="connsiteY3803" fmla="*/ 3113437 h 6891138"/>
              <a:gd name="connsiteX3804" fmla="*/ 1510779 w 3205467"/>
              <a:gd name="connsiteY3804" fmla="*/ 3119171 h 6891138"/>
              <a:gd name="connsiteX3805" fmla="*/ 1528858 w 3205467"/>
              <a:gd name="connsiteY3805" fmla="*/ 3141374 h 6891138"/>
              <a:gd name="connsiteX3806" fmla="*/ 1544374 w 3205467"/>
              <a:gd name="connsiteY3806" fmla="*/ 3130068 h 6891138"/>
              <a:gd name="connsiteX3807" fmla="*/ 1510779 w 3205467"/>
              <a:gd name="connsiteY3807" fmla="*/ 3119171 h 6891138"/>
              <a:gd name="connsiteX3808" fmla="*/ 1637043 w 3205467"/>
              <a:gd name="connsiteY3808" fmla="*/ 3122324 h 6891138"/>
              <a:gd name="connsiteX3809" fmla="*/ 1651892 w 3205467"/>
              <a:gd name="connsiteY3809" fmla="*/ 3131849 h 6891138"/>
              <a:gd name="connsiteX3810" fmla="*/ 1660855 w 3205467"/>
              <a:gd name="connsiteY3810" fmla="*/ 3122324 h 6891138"/>
              <a:gd name="connsiteX3811" fmla="*/ 1646006 w 3205467"/>
              <a:gd name="connsiteY3811" fmla="*/ 3112799 h 6891138"/>
              <a:gd name="connsiteX3812" fmla="*/ 1637043 w 3205467"/>
              <a:gd name="connsiteY3812" fmla="*/ 3122324 h 6891138"/>
              <a:gd name="connsiteX3813" fmla="*/ 1594371 w 3205467"/>
              <a:gd name="connsiteY3813" fmla="*/ 3131734 h 6891138"/>
              <a:gd name="connsiteX3814" fmla="*/ 1580426 w 3205467"/>
              <a:gd name="connsiteY3814" fmla="*/ 3140345 h 6891138"/>
              <a:gd name="connsiteX3815" fmla="*/ 1597238 w 3205467"/>
              <a:gd name="connsiteY3815" fmla="*/ 3146803 h 6891138"/>
              <a:gd name="connsiteX3816" fmla="*/ 1617278 w 3205467"/>
              <a:gd name="connsiteY3816" fmla="*/ 3132087 h 6891138"/>
              <a:gd name="connsiteX3817" fmla="*/ 1594371 w 3205467"/>
              <a:gd name="connsiteY3817" fmla="*/ 3131734 h 6891138"/>
              <a:gd name="connsiteX3818" fmla="*/ 1770393 w 3205467"/>
              <a:gd name="connsiteY3818" fmla="*/ 3131849 h 6891138"/>
              <a:gd name="connsiteX3819" fmla="*/ 1785804 w 3205467"/>
              <a:gd name="connsiteY3819" fmla="*/ 3141374 h 6891138"/>
              <a:gd name="connsiteX3820" fmla="*/ 1789443 w 3205467"/>
              <a:gd name="connsiteY3820" fmla="*/ 3131849 h 6891138"/>
              <a:gd name="connsiteX3821" fmla="*/ 1774031 w 3205467"/>
              <a:gd name="connsiteY3821" fmla="*/ 3122324 h 6891138"/>
              <a:gd name="connsiteX3822" fmla="*/ 1770393 w 3205467"/>
              <a:gd name="connsiteY3822" fmla="*/ 3131849 h 6891138"/>
              <a:gd name="connsiteX3823" fmla="*/ 1832305 w 3205467"/>
              <a:gd name="connsiteY3823" fmla="*/ 3131849 h 6891138"/>
              <a:gd name="connsiteX3824" fmla="*/ 1841830 w 3205467"/>
              <a:gd name="connsiteY3824" fmla="*/ 3141374 h 6891138"/>
              <a:gd name="connsiteX3825" fmla="*/ 1851355 w 3205467"/>
              <a:gd name="connsiteY3825" fmla="*/ 3131849 h 6891138"/>
              <a:gd name="connsiteX3826" fmla="*/ 1841830 w 3205467"/>
              <a:gd name="connsiteY3826" fmla="*/ 3122324 h 6891138"/>
              <a:gd name="connsiteX3827" fmla="*/ 1832305 w 3205467"/>
              <a:gd name="connsiteY3827" fmla="*/ 3131849 h 6891138"/>
              <a:gd name="connsiteX3828" fmla="*/ 1032205 w 3205467"/>
              <a:gd name="connsiteY3828" fmla="*/ 3136002 h 6891138"/>
              <a:gd name="connsiteX3829" fmla="*/ 1070305 w 3205467"/>
              <a:gd name="connsiteY3829" fmla="*/ 3161567 h 6891138"/>
              <a:gd name="connsiteX3830" fmla="*/ 1108405 w 3205467"/>
              <a:gd name="connsiteY3830" fmla="*/ 3190627 h 6891138"/>
              <a:gd name="connsiteX3831" fmla="*/ 1180852 w 3205467"/>
              <a:gd name="connsiteY3831" fmla="*/ 3224508 h 6891138"/>
              <a:gd name="connsiteX3832" fmla="*/ 1047274 w 3205467"/>
              <a:gd name="connsiteY3832" fmla="*/ 3131849 h 6891138"/>
              <a:gd name="connsiteX3833" fmla="*/ 1032205 w 3205467"/>
              <a:gd name="connsiteY3833" fmla="*/ 3136002 h 6891138"/>
              <a:gd name="connsiteX3834" fmla="*/ 780669 w 3205467"/>
              <a:gd name="connsiteY3834" fmla="*/ 3169949 h 6891138"/>
              <a:gd name="connsiteX3835" fmla="*/ 892273 w 3205467"/>
              <a:gd name="connsiteY3835" fmla="*/ 3395282 h 6891138"/>
              <a:gd name="connsiteX3836" fmla="*/ 972674 w 3205467"/>
              <a:gd name="connsiteY3836" fmla="*/ 3458252 h 6891138"/>
              <a:gd name="connsiteX3837" fmla="*/ 1018946 w 3205467"/>
              <a:gd name="connsiteY3837" fmla="*/ 3483426 h 6891138"/>
              <a:gd name="connsiteX3838" fmla="*/ 1104157 w 3205467"/>
              <a:gd name="connsiteY3838" fmla="*/ 3493351 h 6891138"/>
              <a:gd name="connsiteX3839" fmla="*/ 1811322 w 3205467"/>
              <a:gd name="connsiteY3839" fmla="*/ 3549615 h 6891138"/>
              <a:gd name="connsiteX3840" fmla="*/ 1465593 w 3205467"/>
              <a:gd name="connsiteY3840" fmla="*/ 3513115 h 6891138"/>
              <a:gd name="connsiteX3841" fmla="*/ 1328271 w 3205467"/>
              <a:gd name="connsiteY3841" fmla="*/ 3497475 h 6891138"/>
              <a:gd name="connsiteX3842" fmla="*/ 1594180 w 3205467"/>
              <a:gd name="connsiteY3842" fmla="*/ 3512849 h 6891138"/>
              <a:gd name="connsiteX3843" fmla="*/ 1831267 w 3205467"/>
              <a:gd name="connsiteY3843" fmla="*/ 3527689 h 6891138"/>
              <a:gd name="connsiteX3844" fmla="*/ 1598705 w 3205467"/>
              <a:gd name="connsiteY3844" fmla="*/ 3503610 h 6891138"/>
              <a:gd name="connsiteX3845" fmla="*/ 1221534 w 3205467"/>
              <a:gd name="connsiteY3845" fmla="*/ 3443402 h 6891138"/>
              <a:gd name="connsiteX3846" fmla="*/ 1064533 w 3205467"/>
              <a:gd name="connsiteY3846" fmla="*/ 3308699 h 6891138"/>
              <a:gd name="connsiteX3847" fmla="*/ 1032205 w 3205467"/>
              <a:gd name="connsiteY3847" fmla="*/ 3275114 h 6891138"/>
              <a:gd name="connsiteX3848" fmla="*/ 1107062 w 3205467"/>
              <a:gd name="connsiteY3848" fmla="*/ 3381880 h 6891138"/>
              <a:gd name="connsiteX3849" fmla="*/ 1143057 w 3205467"/>
              <a:gd name="connsiteY3849" fmla="*/ 3427124 h 6891138"/>
              <a:gd name="connsiteX3850" fmla="*/ 1001963 w 3205467"/>
              <a:gd name="connsiteY3850" fmla="*/ 3280943 h 6891138"/>
              <a:gd name="connsiteX3851" fmla="*/ 977998 w 3205467"/>
              <a:gd name="connsiteY3851" fmla="*/ 3249559 h 6891138"/>
              <a:gd name="connsiteX3852" fmla="*/ 1064609 w 3205467"/>
              <a:gd name="connsiteY3852" fmla="*/ 3387909 h 6891138"/>
              <a:gd name="connsiteX3853" fmla="*/ 1103643 w 3205467"/>
              <a:gd name="connsiteY3853" fmla="*/ 3430858 h 6891138"/>
              <a:gd name="connsiteX3854" fmla="*/ 1067629 w 3205467"/>
              <a:gd name="connsiteY3854" fmla="*/ 3403816 h 6891138"/>
              <a:gd name="connsiteX3855" fmla="*/ 978637 w 3205467"/>
              <a:gd name="connsiteY3855" fmla="*/ 3297174 h 6891138"/>
              <a:gd name="connsiteX3856" fmla="*/ 928526 w 3205467"/>
              <a:gd name="connsiteY3856" fmla="*/ 3239005 h 6891138"/>
              <a:gd name="connsiteX3857" fmla="*/ 1040330 w 3205467"/>
              <a:gd name="connsiteY3857" fmla="*/ 3402616 h 6891138"/>
              <a:gd name="connsiteX3858" fmla="*/ 1075068 w 3205467"/>
              <a:gd name="connsiteY3858" fmla="*/ 3440021 h 6891138"/>
              <a:gd name="connsiteX3859" fmla="*/ 1045883 w 3205467"/>
              <a:gd name="connsiteY3859" fmla="*/ 3416903 h 6891138"/>
              <a:gd name="connsiteX3860" fmla="*/ 918562 w 3205467"/>
              <a:gd name="connsiteY3860" fmla="*/ 3250778 h 6891138"/>
              <a:gd name="connsiteX3861" fmla="*/ 881605 w 3205467"/>
              <a:gd name="connsiteY3861" fmla="*/ 3193542 h 6891138"/>
              <a:gd name="connsiteX3862" fmla="*/ 992210 w 3205467"/>
              <a:gd name="connsiteY3862" fmla="*/ 3392377 h 6891138"/>
              <a:gd name="connsiteX3863" fmla="*/ 1034358 w 3205467"/>
              <a:gd name="connsiteY3863" fmla="*/ 3441411 h 6891138"/>
              <a:gd name="connsiteX3864" fmla="*/ 976084 w 3205467"/>
              <a:gd name="connsiteY3864" fmla="*/ 3381575 h 6891138"/>
              <a:gd name="connsiteX3865" fmla="*/ 879653 w 3205467"/>
              <a:gd name="connsiteY3865" fmla="*/ 3245844 h 6891138"/>
              <a:gd name="connsiteX3866" fmla="*/ 841400 w 3205467"/>
              <a:gd name="connsiteY3866" fmla="*/ 3192971 h 6891138"/>
              <a:gd name="connsiteX3867" fmla="*/ 946328 w 3205467"/>
              <a:gd name="connsiteY3867" fmla="*/ 3379994 h 6891138"/>
              <a:gd name="connsiteX3868" fmla="*/ 985904 w 3205467"/>
              <a:gd name="connsiteY3868" fmla="*/ 3431886 h 6891138"/>
              <a:gd name="connsiteX3869" fmla="*/ 935231 w 3205467"/>
              <a:gd name="connsiteY3869" fmla="*/ 3379013 h 6891138"/>
              <a:gd name="connsiteX3870" fmla="*/ 823208 w 3205467"/>
              <a:gd name="connsiteY3870" fmla="*/ 3198524 h 6891138"/>
              <a:gd name="connsiteX3871" fmla="*/ 808968 w 3205467"/>
              <a:gd name="connsiteY3871" fmla="*/ 3179474 h 6891138"/>
              <a:gd name="connsiteX3872" fmla="*/ 914248 w 3205467"/>
              <a:gd name="connsiteY3872" fmla="*/ 3384690 h 6891138"/>
              <a:gd name="connsiteX3873" fmla="*/ 949585 w 3205467"/>
              <a:gd name="connsiteY3873" fmla="*/ 3431886 h 6891138"/>
              <a:gd name="connsiteX3874" fmla="*/ 919067 w 3205467"/>
              <a:gd name="connsiteY3874" fmla="*/ 3403540 h 6891138"/>
              <a:gd name="connsiteX3875" fmla="*/ 801624 w 3205467"/>
              <a:gd name="connsiteY3875" fmla="*/ 3209068 h 6891138"/>
              <a:gd name="connsiteX3876" fmla="*/ 780669 w 3205467"/>
              <a:gd name="connsiteY3876" fmla="*/ 3169949 h 6891138"/>
              <a:gd name="connsiteX3877" fmla="*/ 1542460 w 3205467"/>
              <a:gd name="connsiteY3877" fmla="*/ 3149822 h 6891138"/>
              <a:gd name="connsiteX3878" fmla="*/ 1551823 w 3205467"/>
              <a:gd name="connsiteY3878" fmla="*/ 3170368 h 6891138"/>
              <a:gd name="connsiteX3879" fmla="*/ 1566415 w 3205467"/>
              <a:gd name="connsiteY3879" fmla="*/ 3182474 h 6891138"/>
              <a:gd name="connsiteX3880" fmla="*/ 1576607 w 3205467"/>
              <a:gd name="connsiteY3880" fmla="*/ 3172282 h 6891138"/>
              <a:gd name="connsiteX3881" fmla="*/ 1580407 w 3205467"/>
              <a:gd name="connsiteY3881" fmla="*/ 3151728 h 6891138"/>
              <a:gd name="connsiteX3882" fmla="*/ 1542460 w 3205467"/>
              <a:gd name="connsiteY3882" fmla="*/ 3149822 h 6891138"/>
              <a:gd name="connsiteX3883" fmla="*/ 1670380 w 3205467"/>
              <a:gd name="connsiteY3883" fmla="*/ 3150899 h 6891138"/>
              <a:gd name="connsiteX3884" fmla="*/ 1679905 w 3205467"/>
              <a:gd name="connsiteY3884" fmla="*/ 3160424 h 6891138"/>
              <a:gd name="connsiteX3885" fmla="*/ 1689430 w 3205467"/>
              <a:gd name="connsiteY3885" fmla="*/ 3150899 h 6891138"/>
              <a:gd name="connsiteX3886" fmla="*/ 1679905 w 3205467"/>
              <a:gd name="connsiteY3886" fmla="*/ 3141374 h 6891138"/>
              <a:gd name="connsiteX3887" fmla="*/ 1670380 w 3205467"/>
              <a:gd name="connsiteY3887" fmla="*/ 3150899 h 6891138"/>
              <a:gd name="connsiteX3888" fmla="*/ 1633185 w 3205467"/>
              <a:gd name="connsiteY3888" fmla="*/ 3159862 h 6891138"/>
              <a:gd name="connsiteX3889" fmla="*/ 1620717 w 3205467"/>
              <a:gd name="connsiteY3889" fmla="*/ 3167568 h 6891138"/>
              <a:gd name="connsiteX3890" fmla="*/ 1632090 w 3205467"/>
              <a:gd name="connsiteY3890" fmla="*/ 3174597 h 6891138"/>
              <a:gd name="connsiteX3891" fmla="*/ 1652988 w 3205467"/>
              <a:gd name="connsiteY3891" fmla="*/ 3172101 h 6891138"/>
              <a:gd name="connsiteX3892" fmla="*/ 1633185 w 3205467"/>
              <a:gd name="connsiteY3892" fmla="*/ 3159862 h 6891138"/>
              <a:gd name="connsiteX3893" fmla="*/ 756733 w 3205467"/>
              <a:gd name="connsiteY3893" fmla="*/ 3175502 h 6891138"/>
              <a:gd name="connsiteX3894" fmla="*/ 762486 w 3205467"/>
              <a:gd name="connsiteY3894" fmla="*/ 3181264 h 6891138"/>
              <a:gd name="connsiteX3895" fmla="*/ 761733 w 3205467"/>
              <a:gd name="connsiteY3895" fmla="*/ 3163005 h 6891138"/>
              <a:gd name="connsiteX3896" fmla="*/ 756733 w 3205467"/>
              <a:gd name="connsiteY3896" fmla="*/ 3175502 h 6891138"/>
              <a:gd name="connsiteX3897" fmla="*/ 1698955 w 3205467"/>
              <a:gd name="connsiteY3897" fmla="*/ 3169949 h 6891138"/>
              <a:gd name="connsiteX3898" fmla="*/ 1708480 w 3205467"/>
              <a:gd name="connsiteY3898" fmla="*/ 3179474 h 6891138"/>
              <a:gd name="connsiteX3899" fmla="*/ 1718005 w 3205467"/>
              <a:gd name="connsiteY3899" fmla="*/ 3169949 h 6891138"/>
              <a:gd name="connsiteX3900" fmla="*/ 1708480 w 3205467"/>
              <a:gd name="connsiteY3900" fmla="*/ 3160424 h 6891138"/>
              <a:gd name="connsiteX3901" fmla="*/ 1698955 w 3205467"/>
              <a:gd name="connsiteY3901" fmla="*/ 3169949 h 6891138"/>
              <a:gd name="connsiteX3902" fmla="*/ 1586979 w 3205467"/>
              <a:gd name="connsiteY3902" fmla="*/ 3176321 h 6891138"/>
              <a:gd name="connsiteX3903" fmla="*/ 1605058 w 3205467"/>
              <a:gd name="connsiteY3903" fmla="*/ 3198524 h 6891138"/>
              <a:gd name="connsiteX3904" fmla="*/ 1620574 w 3205467"/>
              <a:gd name="connsiteY3904" fmla="*/ 3187218 h 6891138"/>
              <a:gd name="connsiteX3905" fmla="*/ 1586979 w 3205467"/>
              <a:gd name="connsiteY3905" fmla="*/ 3176321 h 6891138"/>
              <a:gd name="connsiteX3906" fmla="*/ 1660855 w 3205467"/>
              <a:gd name="connsiteY3906" fmla="*/ 3188999 h 6891138"/>
              <a:gd name="connsiteX3907" fmla="*/ 1670380 w 3205467"/>
              <a:gd name="connsiteY3907" fmla="*/ 3198524 h 6891138"/>
              <a:gd name="connsiteX3908" fmla="*/ 1679905 w 3205467"/>
              <a:gd name="connsiteY3908" fmla="*/ 3188999 h 6891138"/>
              <a:gd name="connsiteX3909" fmla="*/ 1670380 w 3205467"/>
              <a:gd name="connsiteY3909" fmla="*/ 3179474 h 6891138"/>
              <a:gd name="connsiteX3910" fmla="*/ 1660855 w 3205467"/>
              <a:gd name="connsiteY3910" fmla="*/ 3188999 h 6891138"/>
              <a:gd name="connsiteX3911" fmla="*/ 1541135 w 3205467"/>
              <a:gd name="connsiteY3911" fmla="*/ 3199591 h 6891138"/>
              <a:gd name="connsiteX3912" fmla="*/ 1573444 w 3205467"/>
              <a:gd name="connsiteY3912" fmla="*/ 3219841 h 6891138"/>
              <a:gd name="connsiteX3913" fmla="*/ 1580893 w 3205467"/>
              <a:gd name="connsiteY3913" fmla="*/ 3225479 h 6891138"/>
              <a:gd name="connsiteX3914" fmla="*/ 1596000 w 3205467"/>
              <a:gd name="connsiteY3914" fmla="*/ 3236576 h 6891138"/>
              <a:gd name="connsiteX3915" fmla="*/ 1617993 w 3205467"/>
              <a:gd name="connsiteY3915" fmla="*/ 3236528 h 6891138"/>
              <a:gd name="connsiteX3916" fmla="*/ 1589418 w 3205467"/>
              <a:gd name="connsiteY3916" fmla="*/ 3213107 h 6891138"/>
              <a:gd name="connsiteX3917" fmla="*/ 1541135 w 3205467"/>
              <a:gd name="connsiteY3917" fmla="*/ 3199591 h 6891138"/>
              <a:gd name="connsiteX3918" fmla="*/ 770963 w 3205467"/>
              <a:gd name="connsiteY3918" fmla="*/ 3217574 h 6891138"/>
              <a:gd name="connsiteX3919" fmla="*/ 786165 w 3205467"/>
              <a:gd name="connsiteY3919" fmla="*/ 3255674 h 6891138"/>
              <a:gd name="connsiteX3920" fmla="*/ 788622 w 3205467"/>
              <a:gd name="connsiteY3920" fmla="*/ 3246149 h 6891138"/>
              <a:gd name="connsiteX3921" fmla="*/ 773420 w 3205467"/>
              <a:gd name="connsiteY3921" fmla="*/ 3208049 h 6891138"/>
              <a:gd name="connsiteX3922" fmla="*/ 770963 w 3205467"/>
              <a:gd name="connsiteY3922" fmla="*/ 3217574 h 6891138"/>
              <a:gd name="connsiteX3923" fmla="*/ 1313193 w 3205467"/>
              <a:gd name="connsiteY3923" fmla="*/ 3223060 h 6891138"/>
              <a:gd name="connsiteX3924" fmla="*/ 1426121 w 3205467"/>
              <a:gd name="connsiteY3924" fmla="*/ 3273714 h 6891138"/>
              <a:gd name="connsiteX3925" fmla="*/ 1356846 w 3205467"/>
              <a:gd name="connsiteY3925" fmla="*/ 3234938 h 6891138"/>
              <a:gd name="connsiteX3926" fmla="*/ 1284618 w 3205467"/>
              <a:gd name="connsiteY3926" fmla="*/ 3199924 h 6891138"/>
              <a:gd name="connsiteX3927" fmla="*/ 1313193 w 3205467"/>
              <a:gd name="connsiteY3927" fmla="*/ 3223060 h 6891138"/>
              <a:gd name="connsiteX3928" fmla="*/ 1370686 w 3205467"/>
              <a:gd name="connsiteY3928" fmla="*/ 3208601 h 6891138"/>
              <a:gd name="connsiteX3929" fmla="*/ 1472470 w 3205467"/>
              <a:gd name="connsiteY3929" fmla="*/ 3263570 h 6891138"/>
              <a:gd name="connsiteX3930" fmla="*/ 1424959 w 3205467"/>
              <a:gd name="connsiteY3930" fmla="*/ 3230137 h 6891138"/>
              <a:gd name="connsiteX3931" fmla="*/ 1370686 w 3205467"/>
              <a:gd name="connsiteY3931" fmla="*/ 3208601 h 6891138"/>
              <a:gd name="connsiteX3932" fmla="*/ 1617993 w 3205467"/>
              <a:gd name="connsiteY3932" fmla="*/ 3208049 h 6891138"/>
              <a:gd name="connsiteX3933" fmla="*/ 1626175 w 3205467"/>
              <a:gd name="connsiteY3933" fmla="*/ 3217574 h 6891138"/>
              <a:gd name="connsiteX3934" fmla="*/ 1657693 w 3205467"/>
              <a:gd name="connsiteY3934" fmla="*/ 3223622 h 6891138"/>
              <a:gd name="connsiteX3935" fmla="*/ 1675143 w 3205467"/>
              <a:gd name="connsiteY3935" fmla="*/ 3229661 h 6891138"/>
              <a:gd name="connsiteX3936" fmla="*/ 1656093 w 3205467"/>
              <a:gd name="connsiteY3936" fmla="*/ 3214392 h 6891138"/>
              <a:gd name="connsiteX3937" fmla="*/ 1617993 w 3205467"/>
              <a:gd name="connsiteY3937" fmla="*/ 3208049 h 6891138"/>
              <a:gd name="connsiteX3938" fmla="*/ 1689430 w 3205467"/>
              <a:gd name="connsiteY3938" fmla="*/ 3208049 h 6891138"/>
              <a:gd name="connsiteX3939" fmla="*/ 1698955 w 3205467"/>
              <a:gd name="connsiteY3939" fmla="*/ 3217574 h 6891138"/>
              <a:gd name="connsiteX3940" fmla="*/ 1708480 w 3205467"/>
              <a:gd name="connsiteY3940" fmla="*/ 3208049 h 6891138"/>
              <a:gd name="connsiteX3941" fmla="*/ 1698955 w 3205467"/>
              <a:gd name="connsiteY3941" fmla="*/ 3198524 h 6891138"/>
              <a:gd name="connsiteX3942" fmla="*/ 1689430 w 3205467"/>
              <a:gd name="connsiteY3942" fmla="*/ 3208049 h 6891138"/>
              <a:gd name="connsiteX3943" fmla="*/ 2177606 w 3205467"/>
              <a:gd name="connsiteY3943" fmla="*/ 3298536 h 6891138"/>
              <a:gd name="connsiteX3944" fmla="*/ 2181939 w 3205467"/>
              <a:gd name="connsiteY3944" fmla="*/ 3315091 h 6891138"/>
              <a:gd name="connsiteX3945" fmla="*/ 2181749 w 3205467"/>
              <a:gd name="connsiteY3945" fmla="*/ 3276991 h 6891138"/>
              <a:gd name="connsiteX3946" fmla="*/ 2177606 w 3205467"/>
              <a:gd name="connsiteY3946" fmla="*/ 3298536 h 6891138"/>
              <a:gd name="connsiteX3947" fmla="*/ 2271208 w 3205467"/>
              <a:gd name="connsiteY3947" fmla="*/ 3280277 h 6891138"/>
              <a:gd name="connsiteX3948" fmla="*/ 2276961 w 3205467"/>
              <a:gd name="connsiteY3948" fmla="*/ 3286039 h 6891138"/>
              <a:gd name="connsiteX3949" fmla="*/ 2276208 w 3205467"/>
              <a:gd name="connsiteY3949" fmla="*/ 3267780 h 6891138"/>
              <a:gd name="connsiteX3950" fmla="*/ 2271208 w 3205467"/>
              <a:gd name="connsiteY3950" fmla="*/ 3280277 h 6891138"/>
              <a:gd name="connsiteX3951" fmla="*/ 2252301 w 3205467"/>
              <a:gd name="connsiteY3951" fmla="*/ 3342951 h 6891138"/>
              <a:gd name="connsiteX3952" fmla="*/ 2122570 w 3205467"/>
              <a:gd name="connsiteY3952" fmla="*/ 3568265 h 6891138"/>
              <a:gd name="connsiteX3953" fmla="*/ 2087718 w 3205467"/>
              <a:gd name="connsiteY3953" fmla="*/ 3617624 h 6891138"/>
              <a:gd name="connsiteX3954" fmla="*/ 2139448 w 3205467"/>
              <a:gd name="connsiteY3954" fmla="*/ 3570675 h 6891138"/>
              <a:gd name="connsiteX3955" fmla="*/ 2268217 w 3205467"/>
              <a:gd name="connsiteY3955" fmla="*/ 3310881 h 6891138"/>
              <a:gd name="connsiteX3956" fmla="*/ 2252301 w 3205467"/>
              <a:gd name="connsiteY3956" fmla="*/ 3342951 h 6891138"/>
              <a:gd name="connsiteX3957" fmla="*/ 2149583 w 3205467"/>
              <a:gd name="connsiteY3957" fmla="*/ 3374736 h 6891138"/>
              <a:gd name="connsiteX3958" fmla="*/ 2153536 w 3205467"/>
              <a:gd name="connsiteY3958" fmla="*/ 3400759 h 6891138"/>
              <a:gd name="connsiteX3959" fmla="*/ 2153441 w 3205467"/>
              <a:gd name="connsiteY3959" fmla="*/ 3343609 h 6891138"/>
              <a:gd name="connsiteX3960" fmla="*/ 2149583 w 3205467"/>
              <a:gd name="connsiteY3960" fmla="*/ 3374736 h 6891138"/>
              <a:gd name="connsiteX3961" fmla="*/ 2111255 w 3205467"/>
              <a:gd name="connsiteY3961" fmla="*/ 3450936 h 6891138"/>
              <a:gd name="connsiteX3962" fmla="*/ 2115369 w 3205467"/>
              <a:gd name="connsiteY3962" fmla="*/ 3472234 h 6891138"/>
              <a:gd name="connsiteX3963" fmla="*/ 2115236 w 3205467"/>
              <a:gd name="connsiteY3963" fmla="*/ 3424609 h 6891138"/>
              <a:gd name="connsiteX3964" fmla="*/ 2111255 w 3205467"/>
              <a:gd name="connsiteY3964" fmla="*/ 3450936 h 6891138"/>
              <a:gd name="connsiteX3965" fmla="*/ 1268063 w 3205467"/>
              <a:gd name="connsiteY3965" fmla="*/ 3491008 h 6891138"/>
              <a:gd name="connsiteX3966" fmla="*/ 1306163 w 3205467"/>
              <a:gd name="connsiteY3966" fmla="*/ 3490817 h 6891138"/>
              <a:gd name="connsiteX3967" fmla="*/ 1284618 w 3205467"/>
              <a:gd name="connsiteY3967" fmla="*/ 3486674 h 6891138"/>
              <a:gd name="connsiteX3968" fmla="*/ 1268063 w 3205467"/>
              <a:gd name="connsiteY3968" fmla="*/ 3491008 h 6891138"/>
              <a:gd name="connsiteX3969" fmla="*/ 2006156 w 3205467"/>
              <a:gd name="connsiteY3969" fmla="*/ 3565236 h 6891138"/>
              <a:gd name="connsiteX3970" fmla="*/ 2010489 w 3205467"/>
              <a:gd name="connsiteY3970" fmla="*/ 3581791 h 6891138"/>
              <a:gd name="connsiteX3971" fmla="*/ 2010299 w 3205467"/>
              <a:gd name="connsiteY3971" fmla="*/ 3543691 h 6891138"/>
              <a:gd name="connsiteX3972" fmla="*/ 2006156 w 3205467"/>
              <a:gd name="connsiteY3972" fmla="*/ 3565236 h 6891138"/>
              <a:gd name="connsiteX3973" fmla="*/ 1357560 w 3205467"/>
              <a:gd name="connsiteY3973" fmla="*/ 3598574 h 6891138"/>
              <a:gd name="connsiteX3974" fmla="*/ 1362361 w 3205467"/>
              <a:gd name="connsiteY3974" fmla="*/ 3610480 h 6891138"/>
              <a:gd name="connsiteX3975" fmla="*/ 1362361 w 3205467"/>
              <a:gd name="connsiteY3975" fmla="*/ 3586668 h 6891138"/>
              <a:gd name="connsiteX3976" fmla="*/ 1357560 w 3205467"/>
              <a:gd name="connsiteY3976" fmla="*/ 3598574 h 6891138"/>
              <a:gd name="connsiteX3977" fmla="*/ 1576635 w 3205467"/>
              <a:gd name="connsiteY3977" fmla="*/ 3617624 h 6891138"/>
              <a:gd name="connsiteX3978" fmla="*/ 1581436 w 3205467"/>
              <a:gd name="connsiteY3978" fmla="*/ 3629530 h 6891138"/>
              <a:gd name="connsiteX3979" fmla="*/ 1581436 w 3205467"/>
              <a:gd name="connsiteY3979" fmla="*/ 3605718 h 6891138"/>
              <a:gd name="connsiteX3980" fmla="*/ 1576635 w 3205467"/>
              <a:gd name="connsiteY3980" fmla="*/ 3617624 h 6891138"/>
              <a:gd name="connsiteX3981" fmla="*/ 1690183 w 3205467"/>
              <a:gd name="connsiteY3981" fmla="*/ 3632702 h 6891138"/>
              <a:gd name="connsiteX3982" fmla="*/ 1695936 w 3205467"/>
              <a:gd name="connsiteY3982" fmla="*/ 3638464 h 6891138"/>
              <a:gd name="connsiteX3983" fmla="*/ 1695183 w 3205467"/>
              <a:gd name="connsiteY3983" fmla="*/ 3620205 h 6891138"/>
              <a:gd name="connsiteX3984" fmla="*/ 1690183 w 3205467"/>
              <a:gd name="connsiteY3984" fmla="*/ 3632702 h 6891138"/>
              <a:gd name="connsiteX3985" fmla="*/ 1383449 w 3205467"/>
              <a:gd name="connsiteY3985" fmla="*/ 3670478 h 6891138"/>
              <a:gd name="connsiteX3986" fmla="*/ 1385830 w 3205467"/>
              <a:gd name="connsiteY3986" fmla="*/ 3974811 h 6891138"/>
              <a:gd name="connsiteX3987" fmla="*/ 1407747 w 3205467"/>
              <a:gd name="connsiteY3987" fmla="*/ 4951124 h 6891138"/>
              <a:gd name="connsiteX3988" fmla="*/ 1440428 w 3205467"/>
              <a:gd name="connsiteY3988" fmla="*/ 5979834 h 6891138"/>
              <a:gd name="connsiteX3989" fmla="*/ 1444419 w 3205467"/>
              <a:gd name="connsiteY3989" fmla="*/ 5929827 h 6891138"/>
              <a:gd name="connsiteX3990" fmla="*/ 1432341 w 3205467"/>
              <a:gd name="connsiteY3990" fmla="*/ 5365461 h 6891138"/>
              <a:gd name="connsiteX3991" fmla="*/ 1390736 w 3205467"/>
              <a:gd name="connsiteY3991" fmla="*/ 3670478 h 6891138"/>
              <a:gd name="connsiteX3992" fmla="*/ 1383449 w 3205467"/>
              <a:gd name="connsiteY3992" fmla="*/ 3670478 h 6891138"/>
              <a:gd name="connsiteX3993" fmla="*/ 1414758 w 3205467"/>
              <a:gd name="connsiteY3993" fmla="*/ 3939083 h 6891138"/>
              <a:gd name="connsiteX3994" fmla="*/ 1431436 w 3205467"/>
              <a:gd name="connsiteY3994" fmla="*/ 4674899 h 6891138"/>
              <a:gd name="connsiteX3995" fmla="*/ 1466593 w 3205467"/>
              <a:gd name="connsiteY3995" fmla="*/ 5988558 h 6891138"/>
              <a:gd name="connsiteX3996" fmla="*/ 1470708 w 3205467"/>
              <a:gd name="connsiteY3996" fmla="*/ 5616845 h 6891138"/>
              <a:gd name="connsiteX3997" fmla="*/ 1464412 w 3205467"/>
              <a:gd name="connsiteY3997" fmla="*/ 4885239 h 6891138"/>
              <a:gd name="connsiteX3998" fmla="*/ 1478966 w 3205467"/>
              <a:gd name="connsiteY3998" fmla="*/ 5384511 h 6891138"/>
              <a:gd name="connsiteX3999" fmla="*/ 1495196 w 3205467"/>
              <a:gd name="connsiteY3999" fmla="*/ 5939342 h 6891138"/>
              <a:gd name="connsiteX4000" fmla="*/ 1500445 w 3205467"/>
              <a:gd name="connsiteY4000" fmla="*/ 5998874 h 6891138"/>
              <a:gd name="connsiteX4001" fmla="*/ 1524810 w 3205467"/>
              <a:gd name="connsiteY4001" fmla="*/ 5998874 h 6891138"/>
              <a:gd name="connsiteX4002" fmla="*/ 1549175 w 3205467"/>
              <a:gd name="connsiteY4002" fmla="*/ 5998874 h 6891138"/>
              <a:gd name="connsiteX4003" fmla="*/ 1542688 w 3205467"/>
              <a:gd name="connsiteY4003" fmla="*/ 5725030 h 6891138"/>
              <a:gd name="connsiteX4004" fmla="*/ 1527334 w 3205467"/>
              <a:gd name="connsiteY4004" fmla="*/ 5122574 h 6891138"/>
              <a:gd name="connsiteX4005" fmla="*/ 1508751 w 3205467"/>
              <a:gd name="connsiteY4005" fmla="*/ 4379624 h 6891138"/>
              <a:gd name="connsiteX4006" fmla="*/ 1477585 w 3205467"/>
              <a:gd name="connsiteY4006" fmla="*/ 3674774 h 6891138"/>
              <a:gd name="connsiteX4007" fmla="*/ 1472451 w 3205467"/>
              <a:gd name="connsiteY4007" fmla="*/ 3715255 h 6891138"/>
              <a:gd name="connsiteX4008" fmla="*/ 1470432 w 3205467"/>
              <a:gd name="connsiteY4008" fmla="*/ 3817649 h 6891138"/>
              <a:gd name="connsiteX4009" fmla="*/ 1463735 w 3205467"/>
              <a:gd name="connsiteY4009" fmla="*/ 3879561 h 6891138"/>
              <a:gd name="connsiteX4010" fmla="*/ 1461611 w 3205467"/>
              <a:gd name="connsiteY4010" fmla="*/ 3793836 h 6891138"/>
              <a:gd name="connsiteX4011" fmla="*/ 1450610 w 3205467"/>
              <a:gd name="connsiteY4011" fmla="*/ 3689061 h 6891138"/>
              <a:gd name="connsiteX4012" fmla="*/ 1445495 w 3205467"/>
              <a:gd name="connsiteY4012" fmla="*/ 3998624 h 6891138"/>
              <a:gd name="connsiteX4013" fmla="*/ 1441828 w 3205467"/>
              <a:gd name="connsiteY4013" fmla="*/ 4236749 h 6891138"/>
              <a:gd name="connsiteX4014" fmla="*/ 1433322 w 3205467"/>
              <a:gd name="connsiteY4014" fmla="*/ 4026313 h 6891138"/>
              <a:gd name="connsiteX4015" fmla="*/ 1414120 w 3205467"/>
              <a:gd name="connsiteY4015" fmla="*/ 3674764 h 6891138"/>
              <a:gd name="connsiteX4016" fmla="*/ 1414758 w 3205467"/>
              <a:gd name="connsiteY4016" fmla="*/ 3939083 h 6891138"/>
              <a:gd name="connsiteX4017" fmla="*/ 1515494 w 3205467"/>
              <a:gd name="connsiteY4017" fmla="*/ 3867645 h 6891138"/>
              <a:gd name="connsiteX4018" fmla="*/ 1561681 w 3205467"/>
              <a:gd name="connsiteY4018" fmla="*/ 5896480 h 6891138"/>
              <a:gd name="connsiteX4019" fmla="*/ 1577673 w 3205467"/>
              <a:gd name="connsiteY4019" fmla="*/ 6008399 h 6891138"/>
              <a:gd name="connsiteX4020" fmla="*/ 1565510 w 3205467"/>
              <a:gd name="connsiteY4020" fmla="*/ 5055899 h 6891138"/>
              <a:gd name="connsiteX4021" fmla="*/ 1546822 w 3205467"/>
              <a:gd name="connsiteY4021" fmla="*/ 4322474 h 6891138"/>
              <a:gd name="connsiteX4022" fmla="*/ 1519219 w 3205467"/>
              <a:gd name="connsiteY4022" fmla="*/ 3684289 h 6891138"/>
              <a:gd name="connsiteX4023" fmla="*/ 1515494 w 3205467"/>
              <a:gd name="connsiteY4023" fmla="*/ 3867645 h 6891138"/>
              <a:gd name="connsiteX4024" fmla="*/ 1561290 w 3205467"/>
              <a:gd name="connsiteY4024" fmla="*/ 4084349 h 6891138"/>
              <a:gd name="connsiteX4025" fmla="*/ 1599838 w 3205467"/>
              <a:gd name="connsiteY4025" fmla="*/ 5892184 h 6891138"/>
              <a:gd name="connsiteX4026" fmla="*/ 1616602 w 3205467"/>
              <a:gd name="connsiteY4026" fmla="*/ 6005675 h 6891138"/>
              <a:gd name="connsiteX4027" fmla="*/ 1627518 w 3205467"/>
              <a:gd name="connsiteY4027" fmla="*/ 6002017 h 6891138"/>
              <a:gd name="connsiteX4028" fmla="*/ 1625965 w 3205467"/>
              <a:gd name="connsiteY4028" fmla="*/ 5774227 h 6891138"/>
              <a:gd name="connsiteX4029" fmla="*/ 1624422 w 3205467"/>
              <a:gd name="connsiteY4029" fmla="*/ 5546436 h 6891138"/>
              <a:gd name="connsiteX4030" fmla="*/ 1633499 w 3205467"/>
              <a:gd name="connsiteY4030" fmla="*/ 5774627 h 6891138"/>
              <a:gd name="connsiteX4031" fmla="*/ 1644758 w 3205467"/>
              <a:gd name="connsiteY4031" fmla="*/ 6004998 h 6891138"/>
              <a:gd name="connsiteX4032" fmla="*/ 1687544 w 3205467"/>
              <a:gd name="connsiteY4032" fmla="*/ 6001732 h 6891138"/>
              <a:gd name="connsiteX4033" fmla="*/ 1728149 w 3205467"/>
              <a:gd name="connsiteY4033" fmla="*/ 5996283 h 6891138"/>
              <a:gd name="connsiteX4034" fmla="*/ 1724015 w 3205467"/>
              <a:gd name="connsiteY4034" fmla="*/ 5652297 h 6891138"/>
              <a:gd name="connsiteX4035" fmla="*/ 1719872 w 3205467"/>
              <a:gd name="connsiteY4035" fmla="*/ 5308311 h 6891138"/>
              <a:gd name="connsiteX4036" fmla="*/ 1727244 w 3205467"/>
              <a:gd name="connsiteY4036" fmla="*/ 5484524 h 6891138"/>
              <a:gd name="connsiteX4037" fmla="*/ 1735836 w 3205467"/>
              <a:gd name="connsiteY4037" fmla="*/ 5825042 h 6891138"/>
              <a:gd name="connsiteX4038" fmla="*/ 1737055 w 3205467"/>
              <a:gd name="connsiteY4038" fmla="*/ 5989349 h 6891138"/>
              <a:gd name="connsiteX4039" fmla="*/ 1751914 w 3205467"/>
              <a:gd name="connsiteY4039" fmla="*/ 5989349 h 6891138"/>
              <a:gd name="connsiteX4040" fmla="*/ 1766783 w 3205467"/>
              <a:gd name="connsiteY4040" fmla="*/ 5989349 h 6891138"/>
              <a:gd name="connsiteX4041" fmla="*/ 1761592 w 3205467"/>
              <a:gd name="connsiteY4041" fmla="*/ 5901242 h 6891138"/>
              <a:gd name="connsiteX4042" fmla="*/ 1751371 w 3205467"/>
              <a:gd name="connsiteY4042" fmla="*/ 5536911 h 6891138"/>
              <a:gd name="connsiteX4043" fmla="*/ 1708766 w 3205467"/>
              <a:gd name="connsiteY4043" fmla="*/ 3860511 h 6891138"/>
              <a:gd name="connsiteX4044" fmla="*/ 1700660 w 3205467"/>
              <a:gd name="connsiteY4044" fmla="*/ 3698586 h 6891138"/>
              <a:gd name="connsiteX4045" fmla="*/ 1704508 w 3205467"/>
              <a:gd name="connsiteY4045" fmla="*/ 3922424 h 6891138"/>
              <a:gd name="connsiteX4046" fmla="*/ 1712557 w 3205467"/>
              <a:gd name="connsiteY4046" fmla="*/ 4865399 h 6891138"/>
              <a:gd name="connsiteX4047" fmla="*/ 1679905 w 3205467"/>
              <a:gd name="connsiteY4047" fmla="*/ 3767433 h 6891138"/>
              <a:gd name="connsiteX4048" fmla="*/ 1672761 w 3205467"/>
              <a:gd name="connsiteY4048" fmla="*/ 3693814 h 6891138"/>
              <a:gd name="connsiteX4049" fmla="*/ 1666980 w 3205467"/>
              <a:gd name="connsiteY4049" fmla="*/ 3910508 h 6891138"/>
              <a:gd name="connsiteX4050" fmla="*/ 1668342 w 3205467"/>
              <a:gd name="connsiteY4050" fmla="*/ 4127211 h 6891138"/>
              <a:gd name="connsiteX4051" fmla="*/ 1656055 w 3205467"/>
              <a:gd name="connsiteY4051" fmla="*/ 3955761 h 6891138"/>
              <a:gd name="connsiteX4052" fmla="*/ 1642786 w 3205467"/>
              <a:gd name="connsiteY4052" fmla="*/ 3739068 h 6891138"/>
              <a:gd name="connsiteX4053" fmla="*/ 1634661 w 3205467"/>
              <a:gd name="connsiteY4053" fmla="*/ 3693814 h 6891138"/>
              <a:gd name="connsiteX4054" fmla="*/ 1629080 w 3205467"/>
              <a:gd name="connsiteY4054" fmla="*/ 3834308 h 6891138"/>
              <a:gd name="connsiteX4055" fmla="*/ 1630642 w 3205467"/>
              <a:gd name="connsiteY4055" fmla="*/ 3974811 h 6891138"/>
              <a:gd name="connsiteX4056" fmla="*/ 1622641 w 3205467"/>
              <a:gd name="connsiteY4056" fmla="*/ 3931949 h 6891138"/>
              <a:gd name="connsiteX4057" fmla="*/ 1613935 w 3205467"/>
              <a:gd name="connsiteY4057" fmla="*/ 3792017 h 6891138"/>
              <a:gd name="connsiteX4058" fmla="*/ 1602181 w 3205467"/>
              <a:gd name="connsiteY4058" fmla="*/ 3688118 h 6891138"/>
              <a:gd name="connsiteX4059" fmla="*/ 1591132 w 3205467"/>
              <a:gd name="connsiteY4059" fmla="*/ 3681289 h 6891138"/>
              <a:gd name="connsiteX4060" fmla="*/ 1597390 w 3205467"/>
              <a:gd name="connsiteY4060" fmla="*/ 4047125 h 6891138"/>
              <a:gd name="connsiteX4061" fmla="*/ 1607772 w 3205467"/>
              <a:gd name="connsiteY4061" fmla="*/ 5051136 h 6891138"/>
              <a:gd name="connsiteX4062" fmla="*/ 1588646 w 3205467"/>
              <a:gd name="connsiteY4062" fmla="*/ 4393911 h 6891138"/>
              <a:gd name="connsiteX4063" fmla="*/ 1565100 w 3205467"/>
              <a:gd name="connsiteY4063" fmla="*/ 3727161 h 6891138"/>
              <a:gd name="connsiteX4064" fmla="*/ 1561290 w 3205467"/>
              <a:gd name="connsiteY4064" fmla="*/ 4084349 h 6891138"/>
              <a:gd name="connsiteX4065" fmla="*/ 1733579 w 3205467"/>
              <a:gd name="connsiteY4065" fmla="*/ 3831936 h 6891138"/>
              <a:gd name="connsiteX4066" fmla="*/ 1746733 w 3205467"/>
              <a:gd name="connsiteY4066" fmla="*/ 4546311 h 6891138"/>
              <a:gd name="connsiteX4067" fmla="*/ 1780842 w 3205467"/>
              <a:gd name="connsiteY4067" fmla="*/ 5979033 h 6891138"/>
              <a:gd name="connsiteX4068" fmla="*/ 1789386 w 3205467"/>
              <a:gd name="connsiteY4068" fmla="*/ 5978300 h 6891138"/>
              <a:gd name="connsiteX4069" fmla="*/ 1780337 w 3205467"/>
              <a:gd name="connsiteY4069" fmla="*/ 5407591 h 6891138"/>
              <a:gd name="connsiteX4070" fmla="*/ 1755762 w 3205467"/>
              <a:gd name="connsiteY4070" fmla="*/ 4308186 h 6891138"/>
              <a:gd name="connsiteX4071" fmla="*/ 1737465 w 3205467"/>
              <a:gd name="connsiteY4071" fmla="*/ 3736686 h 6891138"/>
              <a:gd name="connsiteX4072" fmla="*/ 1733579 w 3205467"/>
              <a:gd name="connsiteY4072" fmla="*/ 3831936 h 6891138"/>
              <a:gd name="connsiteX4073" fmla="*/ 1711204 w 3205467"/>
              <a:gd name="connsiteY4073" fmla="*/ 5260686 h 6891138"/>
              <a:gd name="connsiteX4074" fmla="*/ 1715319 w 3205467"/>
              <a:gd name="connsiteY4074" fmla="*/ 5281984 h 6891138"/>
              <a:gd name="connsiteX4075" fmla="*/ 1715186 w 3205467"/>
              <a:gd name="connsiteY4075" fmla="*/ 5234359 h 6891138"/>
              <a:gd name="connsiteX4076" fmla="*/ 1711204 w 3205467"/>
              <a:gd name="connsiteY4076" fmla="*/ 5260686 h 6891138"/>
              <a:gd name="connsiteX4077" fmla="*/ 1839449 w 3205467"/>
              <a:gd name="connsiteY4077" fmla="*/ 6000722 h 6891138"/>
              <a:gd name="connsiteX4078" fmla="*/ 1867748 w 3205467"/>
              <a:gd name="connsiteY4078" fmla="*/ 6014238 h 6891138"/>
              <a:gd name="connsiteX4079" fmla="*/ 1856661 w 3205467"/>
              <a:gd name="connsiteY4079" fmla="*/ 5993330 h 6891138"/>
              <a:gd name="connsiteX4080" fmla="*/ 1839449 w 3205467"/>
              <a:gd name="connsiteY4080" fmla="*/ 6000722 h 6891138"/>
              <a:gd name="connsiteX4081" fmla="*/ 1366133 w 3205467"/>
              <a:gd name="connsiteY4081" fmla="*/ 6002969 h 6891138"/>
              <a:gd name="connsiteX4082" fmla="*/ 1383287 w 3205467"/>
              <a:gd name="connsiteY4082" fmla="*/ 6006017 h 6891138"/>
              <a:gd name="connsiteX4083" fmla="*/ 1395279 w 3205467"/>
              <a:gd name="connsiteY4083" fmla="*/ 5994111 h 6891138"/>
              <a:gd name="connsiteX4084" fmla="*/ 1389421 w 3205467"/>
              <a:gd name="connsiteY4084" fmla="*/ 6009532 h 6891138"/>
              <a:gd name="connsiteX4085" fmla="*/ 1434151 w 3205467"/>
              <a:gd name="connsiteY4085" fmla="*/ 6024706 h 6891138"/>
              <a:gd name="connsiteX4086" fmla="*/ 1441485 w 3205467"/>
              <a:gd name="connsiteY4086" fmla="*/ 6013161 h 6891138"/>
              <a:gd name="connsiteX4087" fmla="*/ 1441637 w 3205467"/>
              <a:gd name="connsiteY4087" fmla="*/ 6028582 h 6891138"/>
              <a:gd name="connsiteX4088" fmla="*/ 1617993 w 3205467"/>
              <a:gd name="connsiteY4088" fmla="*/ 6055814 h 6891138"/>
              <a:gd name="connsiteX4089" fmla="*/ 1794205 w 3205467"/>
              <a:gd name="connsiteY4089" fmla="*/ 6029801 h 6891138"/>
              <a:gd name="connsiteX4090" fmla="*/ 1794205 w 3205467"/>
              <a:gd name="connsiteY4090" fmla="*/ 6015590 h 6891138"/>
              <a:gd name="connsiteX4091" fmla="*/ 1806435 w 3205467"/>
              <a:gd name="connsiteY4091" fmla="*/ 6025734 h 6891138"/>
              <a:gd name="connsiteX4092" fmla="*/ 1836792 w 3205467"/>
              <a:gd name="connsiteY4092" fmla="*/ 6009075 h 6891138"/>
              <a:gd name="connsiteX4093" fmla="*/ 1779718 w 3205467"/>
              <a:gd name="connsiteY4093" fmla="*/ 6014199 h 6891138"/>
              <a:gd name="connsiteX4094" fmla="*/ 1602115 w 3205467"/>
              <a:gd name="connsiteY4094" fmla="*/ 6030592 h 6891138"/>
              <a:gd name="connsiteX4095" fmla="*/ 1475994 w 3205467"/>
              <a:gd name="connsiteY4095" fmla="*/ 6028154 h 6891138"/>
              <a:gd name="connsiteX4096" fmla="*/ 1393489 w 3205467"/>
              <a:gd name="connsiteY4096" fmla="*/ 5992826 h 6891138"/>
              <a:gd name="connsiteX4097" fmla="*/ 1366133 w 3205467"/>
              <a:gd name="connsiteY4097" fmla="*/ 6002969 h 6891138"/>
              <a:gd name="connsiteX4098" fmla="*/ 1359656 w 3205467"/>
              <a:gd name="connsiteY4098" fmla="*/ 6151274 h 6891138"/>
              <a:gd name="connsiteX4099" fmla="*/ 1363094 w 3205467"/>
              <a:gd name="connsiteY4099" fmla="*/ 6206042 h 6891138"/>
              <a:gd name="connsiteX4100" fmla="*/ 1363094 w 3205467"/>
              <a:gd name="connsiteY4100" fmla="*/ 6096505 h 6891138"/>
              <a:gd name="connsiteX4101" fmla="*/ 1359656 w 3205467"/>
              <a:gd name="connsiteY4101" fmla="*/ 6151274 h 6891138"/>
              <a:gd name="connsiteX4102" fmla="*/ 1864481 w 3205467"/>
              <a:gd name="connsiteY4102" fmla="*/ 6151274 h 6891138"/>
              <a:gd name="connsiteX4103" fmla="*/ 1867919 w 3205467"/>
              <a:gd name="connsiteY4103" fmla="*/ 6206042 h 6891138"/>
              <a:gd name="connsiteX4104" fmla="*/ 1867919 w 3205467"/>
              <a:gd name="connsiteY4104" fmla="*/ 6096505 h 6891138"/>
              <a:gd name="connsiteX4105" fmla="*/ 1864481 w 3205467"/>
              <a:gd name="connsiteY4105" fmla="*/ 6151274 h 6891138"/>
              <a:gd name="connsiteX4106" fmla="*/ 927430 w 3205467"/>
              <a:gd name="connsiteY4106" fmla="*/ 6071130 h 6891138"/>
              <a:gd name="connsiteX4107" fmla="*/ 145590 w 3205467"/>
              <a:gd name="connsiteY4107" fmla="*/ 6219139 h 6891138"/>
              <a:gd name="connsiteX4108" fmla="*/ 134884 w 3205467"/>
              <a:gd name="connsiteY4108" fmla="*/ 6340459 h 6891138"/>
              <a:gd name="connsiteX4109" fmla="*/ 2203780 w 3205467"/>
              <a:gd name="connsiteY4109" fmla="*/ 6531369 h 6891138"/>
              <a:gd name="connsiteX4110" fmla="*/ 3146755 w 3205467"/>
              <a:gd name="connsiteY4110" fmla="*/ 6301950 h 6891138"/>
              <a:gd name="connsiteX4111" fmla="*/ 2966771 w 3205467"/>
              <a:gd name="connsiteY4111" fmla="*/ 6195070 h 6891138"/>
              <a:gd name="connsiteX4112" fmla="*/ 2044960 w 3205467"/>
              <a:gd name="connsiteY4112" fmla="*/ 6059862 h 6891138"/>
              <a:gd name="connsiteX4113" fmla="*/ 1909944 w 3205467"/>
              <a:gd name="connsiteY4113" fmla="*/ 6053262 h 6891138"/>
              <a:gd name="connsiteX4114" fmla="*/ 1915087 w 3205467"/>
              <a:gd name="connsiteY4114" fmla="*/ 6152874 h 6891138"/>
              <a:gd name="connsiteX4115" fmla="*/ 1920221 w 3205467"/>
              <a:gd name="connsiteY4115" fmla="*/ 6252496 h 6891138"/>
              <a:gd name="connsiteX4116" fmla="*/ 1904400 w 3205467"/>
              <a:gd name="connsiteY4116" fmla="*/ 6268326 h 6891138"/>
              <a:gd name="connsiteX4117" fmla="*/ 1651330 w 3205467"/>
              <a:gd name="connsiteY4117" fmla="*/ 6319942 h 6891138"/>
              <a:gd name="connsiteX4118" fmla="*/ 1513218 w 3205467"/>
              <a:gd name="connsiteY4118" fmla="*/ 6324467 h 6891138"/>
              <a:gd name="connsiteX4119" fmla="*/ 1441780 w 3205467"/>
              <a:gd name="connsiteY4119" fmla="*/ 6309351 h 6891138"/>
              <a:gd name="connsiteX4120" fmla="*/ 1346530 w 3205467"/>
              <a:gd name="connsiteY4120" fmla="*/ 6276518 h 6891138"/>
              <a:gd name="connsiteX4121" fmla="*/ 1322718 w 3205467"/>
              <a:gd name="connsiteY4121" fmla="*/ 6258811 h 6891138"/>
              <a:gd name="connsiteX4122" fmla="*/ 1320013 w 3205467"/>
              <a:gd name="connsiteY4122" fmla="*/ 6157417 h 6891138"/>
              <a:gd name="connsiteX4123" fmla="*/ 1317308 w 3205467"/>
              <a:gd name="connsiteY4123" fmla="*/ 6056024 h 6891138"/>
              <a:gd name="connsiteX4124" fmla="*/ 1205713 w 3205467"/>
              <a:gd name="connsiteY4124" fmla="*/ 6057176 h 6891138"/>
              <a:gd name="connsiteX4125" fmla="*/ 927430 w 3205467"/>
              <a:gd name="connsiteY4125" fmla="*/ 6071130 h 6891138"/>
              <a:gd name="connsiteX4126" fmla="*/ 1388231 w 3205467"/>
              <a:gd name="connsiteY4126" fmla="*/ 6160799 h 6891138"/>
              <a:gd name="connsiteX4127" fmla="*/ 1391669 w 3205467"/>
              <a:gd name="connsiteY4127" fmla="*/ 6215567 h 6891138"/>
              <a:gd name="connsiteX4128" fmla="*/ 1391669 w 3205467"/>
              <a:gd name="connsiteY4128" fmla="*/ 6106030 h 6891138"/>
              <a:gd name="connsiteX4129" fmla="*/ 1388231 w 3205467"/>
              <a:gd name="connsiteY4129" fmla="*/ 6160799 h 6891138"/>
              <a:gd name="connsiteX4130" fmla="*/ 1830438 w 3205467"/>
              <a:gd name="connsiteY4130" fmla="*/ 6063167 h 6891138"/>
              <a:gd name="connsiteX4131" fmla="*/ 1832953 w 3205467"/>
              <a:gd name="connsiteY4131" fmla="*/ 6136986 h 6891138"/>
              <a:gd name="connsiteX4132" fmla="*/ 1838468 w 3205467"/>
              <a:gd name="connsiteY4132" fmla="*/ 6203661 h 6891138"/>
              <a:gd name="connsiteX4133" fmla="*/ 1840144 w 3205467"/>
              <a:gd name="connsiteY4133" fmla="*/ 6129842 h 6891138"/>
              <a:gd name="connsiteX4134" fmla="*/ 1830438 w 3205467"/>
              <a:gd name="connsiteY4134" fmla="*/ 6063167 h 6891138"/>
              <a:gd name="connsiteX4135" fmla="*/ 1414634 w 3205467"/>
              <a:gd name="connsiteY4135" fmla="*/ 6167942 h 6891138"/>
              <a:gd name="connsiteX4136" fmla="*/ 1420349 w 3205467"/>
              <a:gd name="connsiteY4136" fmla="*/ 6275099 h 6891138"/>
              <a:gd name="connsiteX4137" fmla="*/ 1424769 w 3205467"/>
              <a:gd name="connsiteY4137" fmla="*/ 6191755 h 6891138"/>
              <a:gd name="connsiteX4138" fmla="*/ 1414634 w 3205467"/>
              <a:gd name="connsiteY4138" fmla="*/ 6167942 h 6891138"/>
              <a:gd name="connsiteX4139" fmla="*/ 1760868 w 3205467"/>
              <a:gd name="connsiteY4139" fmla="*/ 6075617 h 6891138"/>
              <a:gd name="connsiteX4140" fmla="*/ 1672761 w 3205467"/>
              <a:gd name="connsiteY4140" fmla="*/ 6084046 h 6891138"/>
              <a:gd name="connsiteX4141" fmla="*/ 1622755 w 3205467"/>
              <a:gd name="connsiteY4141" fmla="*/ 6084599 h 6891138"/>
              <a:gd name="connsiteX4142" fmla="*/ 1622755 w 3205467"/>
              <a:gd name="connsiteY4142" fmla="*/ 6190688 h 6891138"/>
              <a:gd name="connsiteX4143" fmla="*/ 1622755 w 3205467"/>
              <a:gd name="connsiteY4143" fmla="*/ 6296768 h 6891138"/>
              <a:gd name="connsiteX4144" fmla="*/ 1704375 w 3205467"/>
              <a:gd name="connsiteY4144" fmla="*/ 6290148 h 6891138"/>
              <a:gd name="connsiteX4145" fmla="*/ 1799625 w 3205467"/>
              <a:gd name="connsiteY4145" fmla="*/ 6278290 h 6891138"/>
              <a:gd name="connsiteX4146" fmla="*/ 1813255 w 3205467"/>
              <a:gd name="connsiteY4146" fmla="*/ 6273060 h 6891138"/>
              <a:gd name="connsiteX4147" fmla="*/ 1813255 w 3205467"/>
              <a:gd name="connsiteY4147" fmla="*/ 6169305 h 6891138"/>
              <a:gd name="connsiteX4148" fmla="*/ 1806111 w 3205467"/>
              <a:gd name="connsiteY4148" fmla="*/ 6066644 h 6891138"/>
              <a:gd name="connsiteX4149" fmla="*/ 1760868 w 3205467"/>
              <a:gd name="connsiteY4149" fmla="*/ 6075617 h 6891138"/>
              <a:gd name="connsiteX4150" fmla="*/ 1927555 w 3205467"/>
              <a:gd name="connsiteY4150" fmla="*/ 6075312 h 6891138"/>
              <a:gd name="connsiteX4151" fmla="*/ 1987086 w 3205467"/>
              <a:gd name="connsiteY4151" fmla="*/ 6084637 h 6891138"/>
              <a:gd name="connsiteX4152" fmla="*/ 2665743 w 3205467"/>
              <a:gd name="connsiteY4152" fmla="*/ 6156798 h 6891138"/>
              <a:gd name="connsiteX4153" fmla="*/ 2985583 w 3205467"/>
              <a:gd name="connsiteY4153" fmla="*/ 6236409 h 6891138"/>
              <a:gd name="connsiteX4154" fmla="*/ 3039437 w 3205467"/>
              <a:gd name="connsiteY4154" fmla="*/ 6252239 h 6891138"/>
              <a:gd name="connsiteX4155" fmla="*/ 2821924 w 3205467"/>
              <a:gd name="connsiteY4155" fmla="*/ 6176201 h 6891138"/>
              <a:gd name="connsiteX4156" fmla="*/ 2113293 w 3205467"/>
              <a:gd name="connsiteY4156" fmla="*/ 6079408 h 6891138"/>
              <a:gd name="connsiteX4157" fmla="*/ 1953749 w 3205467"/>
              <a:gd name="connsiteY4157" fmla="*/ 6070093 h 6891138"/>
              <a:gd name="connsiteX4158" fmla="*/ 1927555 w 3205467"/>
              <a:gd name="connsiteY4158" fmla="*/ 6075312 h 6891138"/>
              <a:gd name="connsiteX4159" fmla="*/ 1022680 w 3205467"/>
              <a:gd name="connsiteY4159" fmla="*/ 6081589 h 6891138"/>
              <a:gd name="connsiteX4160" fmla="*/ 372447 w 3205467"/>
              <a:gd name="connsiteY4160" fmla="*/ 6171429 h 6891138"/>
              <a:gd name="connsiteX4161" fmla="*/ 404127 w 3205467"/>
              <a:gd name="connsiteY4161" fmla="*/ 6175381 h 6891138"/>
              <a:gd name="connsiteX4162" fmla="*/ 1179843 w 3205467"/>
              <a:gd name="connsiteY4162" fmla="*/ 6085418 h 6891138"/>
              <a:gd name="connsiteX4163" fmla="*/ 1303668 w 3205467"/>
              <a:gd name="connsiteY4163" fmla="*/ 6077836 h 6891138"/>
              <a:gd name="connsiteX4164" fmla="*/ 1189368 w 3205467"/>
              <a:gd name="connsiteY4164" fmla="*/ 6078217 h 6891138"/>
              <a:gd name="connsiteX4165" fmla="*/ 1022680 w 3205467"/>
              <a:gd name="connsiteY4165" fmla="*/ 6081589 h 6891138"/>
              <a:gd name="connsiteX4166" fmla="*/ 1441780 w 3205467"/>
              <a:gd name="connsiteY4166" fmla="*/ 6174525 h 6891138"/>
              <a:gd name="connsiteX4167" fmla="*/ 1461888 w 3205467"/>
              <a:gd name="connsiteY4167" fmla="*/ 6280433 h 6891138"/>
              <a:gd name="connsiteX4168" fmla="*/ 1450696 w 3205467"/>
              <a:gd name="connsiteY4168" fmla="*/ 6075074 h 6891138"/>
              <a:gd name="connsiteX4169" fmla="*/ 1441780 w 3205467"/>
              <a:gd name="connsiteY4169" fmla="*/ 6174525 h 6891138"/>
              <a:gd name="connsiteX4170" fmla="*/ 1479880 w 3205467"/>
              <a:gd name="connsiteY4170" fmla="*/ 6184611 h 6891138"/>
              <a:gd name="connsiteX4171" fmla="*/ 1479880 w 3205467"/>
              <a:gd name="connsiteY4171" fmla="*/ 6284624 h 6891138"/>
              <a:gd name="connsiteX4172" fmla="*/ 1495187 w 3205467"/>
              <a:gd name="connsiteY4172" fmla="*/ 6284624 h 6891138"/>
              <a:gd name="connsiteX4173" fmla="*/ 1504712 w 3205467"/>
              <a:gd name="connsiteY4173" fmla="*/ 6269555 h 6891138"/>
              <a:gd name="connsiteX4174" fmla="*/ 1498930 w 3205467"/>
              <a:gd name="connsiteY4174" fmla="*/ 6169543 h 6891138"/>
              <a:gd name="connsiteX4175" fmla="*/ 1489405 w 3205467"/>
              <a:gd name="connsiteY4175" fmla="*/ 6084599 h 6891138"/>
              <a:gd name="connsiteX4176" fmla="*/ 1479880 w 3205467"/>
              <a:gd name="connsiteY4176" fmla="*/ 6184611 h 6891138"/>
              <a:gd name="connsiteX4177" fmla="*/ 1519047 w 3205467"/>
              <a:gd name="connsiteY4177" fmla="*/ 6184611 h 6891138"/>
              <a:gd name="connsiteX4178" fmla="*/ 1521133 w 3205467"/>
              <a:gd name="connsiteY4178" fmla="*/ 6284624 h 6891138"/>
              <a:gd name="connsiteX4179" fmla="*/ 1534868 w 3205467"/>
              <a:gd name="connsiteY4179" fmla="*/ 6284624 h 6891138"/>
              <a:gd name="connsiteX4180" fmla="*/ 1542812 w 3205467"/>
              <a:gd name="connsiteY4180" fmla="*/ 6269555 h 6891138"/>
              <a:gd name="connsiteX4181" fmla="*/ 1537030 w 3205467"/>
              <a:gd name="connsiteY4181" fmla="*/ 6169543 h 6891138"/>
              <a:gd name="connsiteX4182" fmla="*/ 1526991 w 3205467"/>
              <a:gd name="connsiteY4182" fmla="*/ 6084599 h 6891138"/>
              <a:gd name="connsiteX4183" fmla="*/ 1519047 w 3205467"/>
              <a:gd name="connsiteY4183" fmla="*/ 6184611 h 6891138"/>
              <a:gd name="connsiteX4184" fmla="*/ 1556080 w 3205467"/>
              <a:gd name="connsiteY4184" fmla="*/ 6190164 h 6891138"/>
              <a:gd name="connsiteX4185" fmla="*/ 1556080 w 3205467"/>
              <a:gd name="connsiteY4185" fmla="*/ 6295739 h 6891138"/>
              <a:gd name="connsiteX4186" fmla="*/ 1567986 w 3205467"/>
              <a:gd name="connsiteY4186" fmla="*/ 6291767 h 6891138"/>
              <a:gd name="connsiteX4187" fmla="*/ 1578940 w 3205467"/>
              <a:gd name="connsiteY4187" fmla="*/ 6276689 h 6891138"/>
              <a:gd name="connsiteX4188" fmla="*/ 1576559 w 3205467"/>
              <a:gd name="connsiteY4188" fmla="*/ 6175086 h 6891138"/>
              <a:gd name="connsiteX4189" fmla="*/ 1565605 w 3205467"/>
              <a:gd name="connsiteY4189" fmla="*/ 6084599 h 6891138"/>
              <a:gd name="connsiteX4190" fmla="*/ 1556080 w 3205467"/>
              <a:gd name="connsiteY4190" fmla="*/ 6190164 h 6891138"/>
              <a:gd name="connsiteX4191" fmla="*/ 1588122 w 3205467"/>
              <a:gd name="connsiteY4191" fmla="*/ 6128795 h 6891138"/>
              <a:gd name="connsiteX4192" fmla="*/ 1594180 w 3205467"/>
              <a:gd name="connsiteY4192" fmla="*/ 6233570 h 6891138"/>
              <a:gd name="connsiteX4193" fmla="*/ 1603705 w 3205467"/>
              <a:gd name="connsiteY4193" fmla="*/ 6294149 h 6891138"/>
              <a:gd name="connsiteX4194" fmla="*/ 1613230 w 3205467"/>
              <a:gd name="connsiteY4194" fmla="*/ 6189374 h 6891138"/>
              <a:gd name="connsiteX4195" fmla="*/ 1613230 w 3205467"/>
              <a:gd name="connsiteY4195" fmla="*/ 6084599 h 6891138"/>
              <a:gd name="connsiteX4196" fmla="*/ 1597647 w 3205467"/>
              <a:gd name="connsiteY4196" fmla="*/ 6084599 h 6891138"/>
              <a:gd name="connsiteX4197" fmla="*/ 1582064 w 3205467"/>
              <a:gd name="connsiteY4197" fmla="*/ 6084599 h 6891138"/>
              <a:gd name="connsiteX4198" fmla="*/ 1588122 w 3205467"/>
              <a:gd name="connsiteY4198" fmla="*/ 6128795 h 6891138"/>
              <a:gd name="connsiteX4199" fmla="*/ 1786576 w 3205467"/>
              <a:gd name="connsiteY4199" fmla="*/ 6127461 h 6891138"/>
              <a:gd name="connsiteX4200" fmla="*/ 1794205 w 3205467"/>
              <a:gd name="connsiteY4200" fmla="*/ 6198899 h 6891138"/>
              <a:gd name="connsiteX4201" fmla="*/ 1801835 w 3205467"/>
              <a:gd name="connsiteY4201" fmla="*/ 6222711 h 6891138"/>
              <a:gd name="connsiteX4202" fmla="*/ 1801835 w 3205467"/>
              <a:gd name="connsiteY4202" fmla="*/ 6175086 h 6891138"/>
              <a:gd name="connsiteX4203" fmla="*/ 1794205 w 3205467"/>
              <a:gd name="connsiteY4203" fmla="*/ 6103649 h 6891138"/>
              <a:gd name="connsiteX4204" fmla="*/ 1786576 w 3205467"/>
              <a:gd name="connsiteY4204" fmla="*/ 6079836 h 6891138"/>
              <a:gd name="connsiteX4205" fmla="*/ 1786576 w 3205467"/>
              <a:gd name="connsiteY4205" fmla="*/ 6127461 h 6891138"/>
              <a:gd name="connsiteX4206" fmla="*/ 1927536 w 3205467"/>
              <a:gd name="connsiteY4206" fmla="*/ 6104678 h 6891138"/>
              <a:gd name="connsiteX4207" fmla="*/ 2034711 w 3205467"/>
              <a:gd name="connsiteY4207" fmla="*/ 6117032 h 6891138"/>
              <a:gd name="connsiteX4208" fmla="*/ 2784805 w 3205467"/>
              <a:gd name="connsiteY4208" fmla="*/ 6214244 h 6891138"/>
              <a:gd name="connsiteX4209" fmla="*/ 2813380 w 3205467"/>
              <a:gd name="connsiteY4209" fmla="*/ 6215510 h 6891138"/>
              <a:gd name="connsiteX4210" fmla="*/ 2467890 w 3205467"/>
              <a:gd name="connsiteY4210" fmla="*/ 6146959 h 6891138"/>
              <a:gd name="connsiteX4211" fmla="*/ 1927536 w 3205467"/>
              <a:gd name="connsiteY4211" fmla="*/ 6104678 h 6891138"/>
              <a:gd name="connsiteX4212" fmla="*/ 1057170 w 3205467"/>
              <a:gd name="connsiteY4212" fmla="*/ 6114231 h 6891138"/>
              <a:gd name="connsiteX4213" fmla="*/ 570243 w 3205467"/>
              <a:gd name="connsiteY4213" fmla="*/ 6175410 h 6891138"/>
              <a:gd name="connsiteX4214" fmla="*/ 513093 w 3205467"/>
              <a:gd name="connsiteY4214" fmla="*/ 6189002 h 6891138"/>
              <a:gd name="connsiteX4215" fmla="*/ 555955 w 3205467"/>
              <a:gd name="connsiteY4215" fmla="*/ 6183773 h 6891138"/>
              <a:gd name="connsiteX4216" fmla="*/ 743055 w 3205467"/>
              <a:gd name="connsiteY4216" fmla="*/ 6160494 h 6891138"/>
              <a:gd name="connsiteX4217" fmla="*/ 1038330 w 3205467"/>
              <a:gd name="connsiteY4217" fmla="*/ 6131643 h 6891138"/>
              <a:gd name="connsiteX4218" fmla="*/ 1241755 w 3205467"/>
              <a:gd name="connsiteY4218" fmla="*/ 6113393 h 6891138"/>
              <a:gd name="connsiteX4219" fmla="*/ 1294143 w 3205467"/>
              <a:gd name="connsiteY4219" fmla="*/ 6105944 h 6891138"/>
              <a:gd name="connsiteX4220" fmla="*/ 1236993 w 3205467"/>
              <a:gd name="connsiteY4220" fmla="*/ 6106182 h 6891138"/>
              <a:gd name="connsiteX4221" fmla="*/ 1057170 w 3205467"/>
              <a:gd name="connsiteY4221" fmla="*/ 6114231 h 6891138"/>
              <a:gd name="connsiteX4222" fmla="*/ 1654654 w 3205467"/>
              <a:gd name="connsiteY4222" fmla="*/ 6189374 h 6891138"/>
              <a:gd name="connsiteX4223" fmla="*/ 1658303 w 3205467"/>
              <a:gd name="connsiteY4223" fmla="*/ 6229855 h 6891138"/>
              <a:gd name="connsiteX4224" fmla="*/ 1658303 w 3205467"/>
              <a:gd name="connsiteY4224" fmla="*/ 6148892 h 6891138"/>
              <a:gd name="connsiteX4225" fmla="*/ 1654654 w 3205467"/>
              <a:gd name="connsiteY4225" fmla="*/ 6189374 h 6891138"/>
              <a:gd name="connsiteX4226" fmla="*/ 1970418 w 3205467"/>
              <a:gd name="connsiteY4226" fmla="*/ 6141720 h 6891138"/>
              <a:gd name="connsiteX4227" fmla="*/ 2189826 w 3205467"/>
              <a:gd name="connsiteY4227" fmla="*/ 6165104 h 6891138"/>
              <a:gd name="connsiteX4228" fmla="*/ 2584780 w 3205467"/>
              <a:gd name="connsiteY4228" fmla="*/ 6214520 h 6891138"/>
              <a:gd name="connsiteX4229" fmla="*/ 2612812 w 3205467"/>
              <a:gd name="connsiteY4229" fmla="*/ 6214701 h 6891138"/>
              <a:gd name="connsiteX4230" fmla="*/ 2469937 w 3205467"/>
              <a:gd name="connsiteY4230" fmla="*/ 6185306 h 6891138"/>
              <a:gd name="connsiteX4231" fmla="*/ 2018043 w 3205467"/>
              <a:gd name="connsiteY4231" fmla="*/ 6137920 h 6891138"/>
              <a:gd name="connsiteX4232" fmla="*/ 1922793 w 3205467"/>
              <a:gd name="connsiteY4232" fmla="*/ 6133405 h 6891138"/>
              <a:gd name="connsiteX4233" fmla="*/ 1970418 w 3205467"/>
              <a:gd name="connsiteY4233" fmla="*/ 6141720 h 6891138"/>
              <a:gd name="connsiteX4234" fmla="*/ 1058599 w 3205467"/>
              <a:gd name="connsiteY4234" fmla="*/ 6151560 h 6891138"/>
              <a:gd name="connsiteX4235" fmla="*/ 787927 w 3205467"/>
              <a:gd name="connsiteY4235" fmla="*/ 6187307 h 6891138"/>
              <a:gd name="connsiteX4236" fmla="*/ 897465 w 3205467"/>
              <a:gd name="connsiteY4236" fmla="*/ 6180839 h 6891138"/>
              <a:gd name="connsiteX4237" fmla="*/ 1141743 w 3205467"/>
              <a:gd name="connsiteY4237" fmla="*/ 6159923 h 6891138"/>
              <a:gd name="connsiteX4238" fmla="*/ 1298115 w 3205467"/>
              <a:gd name="connsiteY4238" fmla="*/ 6145530 h 6891138"/>
              <a:gd name="connsiteX4239" fmla="*/ 1058599 w 3205467"/>
              <a:gd name="connsiteY4239" fmla="*/ 6151560 h 6891138"/>
              <a:gd name="connsiteX4240" fmla="*/ 1984705 w 3205467"/>
              <a:gd name="connsiteY4240" fmla="*/ 6179135 h 6891138"/>
              <a:gd name="connsiteX4241" fmla="*/ 2203780 w 3205467"/>
              <a:gd name="connsiteY4241" fmla="*/ 6189517 h 6891138"/>
              <a:gd name="connsiteX4242" fmla="*/ 2041855 w 3205467"/>
              <a:gd name="connsiteY4242" fmla="*/ 6176448 h 6891138"/>
              <a:gd name="connsiteX4243" fmla="*/ 1922793 w 3205467"/>
              <a:gd name="connsiteY4243" fmla="*/ 6171305 h 6891138"/>
              <a:gd name="connsiteX4244" fmla="*/ 1984705 w 3205467"/>
              <a:gd name="connsiteY4244" fmla="*/ 6179135 h 6891138"/>
              <a:gd name="connsiteX4245" fmla="*/ 1079925 w 3205467"/>
              <a:gd name="connsiteY4245" fmla="*/ 6190574 h 6891138"/>
              <a:gd name="connsiteX4246" fmla="*/ 1232230 w 3205467"/>
              <a:gd name="connsiteY4246" fmla="*/ 6189897 h 6891138"/>
              <a:gd name="connsiteX4247" fmla="*/ 1313193 w 3205467"/>
              <a:gd name="connsiteY4247" fmla="*/ 6182449 h 6891138"/>
              <a:gd name="connsiteX4248" fmla="*/ 1232230 w 3205467"/>
              <a:gd name="connsiteY4248" fmla="*/ 6182382 h 6891138"/>
              <a:gd name="connsiteX4249" fmla="*/ 1079925 w 3205467"/>
              <a:gd name="connsiteY4249" fmla="*/ 6190574 h 6891138"/>
              <a:gd name="connsiteX4250" fmla="*/ 1692154 w 3205467"/>
              <a:gd name="connsiteY4250" fmla="*/ 6222711 h 6891138"/>
              <a:gd name="connsiteX4251" fmla="*/ 1696269 w 3205467"/>
              <a:gd name="connsiteY4251" fmla="*/ 6244009 h 6891138"/>
              <a:gd name="connsiteX4252" fmla="*/ 1696136 w 3205467"/>
              <a:gd name="connsiteY4252" fmla="*/ 6196384 h 6891138"/>
              <a:gd name="connsiteX4253" fmla="*/ 1692154 w 3205467"/>
              <a:gd name="connsiteY4253" fmla="*/ 6222711 h 6891138"/>
              <a:gd name="connsiteX4254" fmla="*/ 487499 w 3205467"/>
              <a:gd name="connsiteY4254" fmla="*/ 6195880 h 6891138"/>
              <a:gd name="connsiteX4255" fmla="*/ 505749 w 3205467"/>
              <a:gd name="connsiteY4255" fmla="*/ 6195127 h 6891138"/>
              <a:gd name="connsiteX4256" fmla="*/ 493252 w 3205467"/>
              <a:gd name="connsiteY4256" fmla="*/ 6190126 h 6891138"/>
              <a:gd name="connsiteX4257" fmla="*/ 487499 w 3205467"/>
              <a:gd name="connsiteY4257" fmla="*/ 6195880 h 6891138"/>
              <a:gd name="connsiteX4258" fmla="*/ 258899 w 3205467"/>
              <a:gd name="connsiteY4258" fmla="*/ 6205405 h 6891138"/>
              <a:gd name="connsiteX4259" fmla="*/ 277149 w 3205467"/>
              <a:gd name="connsiteY4259" fmla="*/ 6204652 h 6891138"/>
              <a:gd name="connsiteX4260" fmla="*/ 264652 w 3205467"/>
              <a:gd name="connsiteY4260" fmla="*/ 6199651 h 6891138"/>
              <a:gd name="connsiteX4261" fmla="*/ 258899 w 3205467"/>
              <a:gd name="connsiteY4261" fmla="*/ 6205405 h 6891138"/>
              <a:gd name="connsiteX4262" fmla="*/ 1941843 w 3205467"/>
              <a:gd name="connsiteY4262" fmla="*/ 6208424 h 6891138"/>
              <a:gd name="connsiteX4263" fmla="*/ 2027568 w 3205467"/>
              <a:gd name="connsiteY4263" fmla="*/ 6215939 h 6891138"/>
              <a:gd name="connsiteX4264" fmla="*/ 2094243 w 3205467"/>
              <a:gd name="connsiteY4264" fmla="*/ 6215263 h 6891138"/>
              <a:gd name="connsiteX4265" fmla="*/ 2041855 w 3205467"/>
              <a:gd name="connsiteY4265" fmla="*/ 6208024 h 6891138"/>
              <a:gd name="connsiteX4266" fmla="*/ 1956130 w 3205467"/>
              <a:gd name="connsiteY4266" fmla="*/ 6200508 h 6891138"/>
              <a:gd name="connsiteX4267" fmla="*/ 1922793 w 3205467"/>
              <a:gd name="connsiteY4267" fmla="*/ 6200242 h 6891138"/>
              <a:gd name="connsiteX4268" fmla="*/ 1941843 w 3205467"/>
              <a:gd name="connsiteY4268" fmla="*/ 6208424 h 6891138"/>
              <a:gd name="connsiteX4269" fmla="*/ 1213180 w 3205467"/>
              <a:gd name="connsiteY4269" fmla="*/ 6217949 h 6891138"/>
              <a:gd name="connsiteX4270" fmla="*/ 1170318 w 3205467"/>
              <a:gd name="connsiteY4270" fmla="*/ 6224616 h 6891138"/>
              <a:gd name="connsiteX4271" fmla="*/ 1222705 w 3205467"/>
              <a:gd name="connsiteY4271" fmla="*/ 6225893 h 6891138"/>
              <a:gd name="connsiteX4272" fmla="*/ 1289380 w 3205467"/>
              <a:gd name="connsiteY4272" fmla="*/ 6217949 h 6891138"/>
              <a:gd name="connsiteX4273" fmla="*/ 1303668 w 3205467"/>
              <a:gd name="connsiteY4273" fmla="*/ 6208719 h 6891138"/>
              <a:gd name="connsiteX4274" fmla="*/ 1279855 w 3205467"/>
              <a:gd name="connsiteY4274" fmla="*/ 6210005 h 6891138"/>
              <a:gd name="connsiteX4275" fmla="*/ 1213180 w 3205467"/>
              <a:gd name="connsiteY4275" fmla="*/ 6217949 h 6891138"/>
              <a:gd name="connsiteX4276" fmla="*/ 1834163 w 3205467"/>
              <a:gd name="connsiteY4276" fmla="*/ 6241761 h 6891138"/>
              <a:gd name="connsiteX4277" fmla="*/ 1838906 w 3205467"/>
              <a:gd name="connsiteY4277" fmla="*/ 6253487 h 6891138"/>
              <a:gd name="connsiteX4278" fmla="*/ 1838554 w 3205467"/>
              <a:gd name="connsiteY4278" fmla="*/ 6224912 h 6891138"/>
              <a:gd name="connsiteX4279" fmla="*/ 1834163 w 3205467"/>
              <a:gd name="connsiteY4279" fmla="*/ 6241761 h 6891138"/>
              <a:gd name="connsiteX4280" fmla="*/ 1984705 w 3205467"/>
              <a:gd name="connsiteY4280" fmla="*/ 6303674 h 6891138"/>
              <a:gd name="connsiteX4281" fmla="*/ 1941843 w 3205467"/>
              <a:gd name="connsiteY4281" fmla="*/ 6310341 h 6891138"/>
              <a:gd name="connsiteX4282" fmla="*/ 1984705 w 3205467"/>
              <a:gd name="connsiteY4282" fmla="*/ 6311217 h 6891138"/>
              <a:gd name="connsiteX4283" fmla="*/ 2065668 w 3205467"/>
              <a:gd name="connsiteY4283" fmla="*/ 6304217 h 6891138"/>
              <a:gd name="connsiteX4284" fmla="*/ 2103768 w 3205467"/>
              <a:gd name="connsiteY4284" fmla="*/ 6296340 h 6891138"/>
              <a:gd name="connsiteX4285" fmla="*/ 2065668 w 3205467"/>
              <a:gd name="connsiteY4285" fmla="*/ 6296673 h 6891138"/>
              <a:gd name="connsiteX4286" fmla="*/ 1984705 w 3205467"/>
              <a:gd name="connsiteY4286" fmla="*/ 6303674 h 6891138"/>
              <a:gd name="connsiteX4287" fmla="*/ 165430 w 3205467"/>
              <a:gd name="connsiteY4287" fmla="*/ 6318247 h 6891138"/>
              <a:gd name="connsiteX4288" fmla="*/ 346405 w 3205467"/>
              <a:gd name="connsiteY4288" fmla="*/ 6392590 h 6891138"/>
              <a:gd name="connsiteX4289" fmla="*/ 1035339 w 3205467"/>
              <a:gd name="connsiteY4289" fmla="*/ 6491478 h 6891138"/>
              <a:gd name="connsiteX4290" fmla="*/ 1065543 w 3205467"/>
              <a:gd name="connsiteY4290" fmla="*/ 6487697 h 6891138"/>
              <a:gd name="connsiteX4291" fmla="*/ 1025347 w 3205467"/>
              <a:gd name="connsiteY4291" fmla="*/ 6486173 h 6891138"/>
              <a:gd name="connsiteX4292" fmla="*/ 490271 w 3205467"/>
              <a:gd name="connsiteY4292" fmla="*/ 6412268 h 6891138"/>
              <a:gd name="connsiteX4293" fmla="*/ 191624 w 3205467"/>
              <a:gd name="connsiteY4293" fmla="*/ 6326162 h 6891138"/>
              <a:gd name="connsiteX4294" fmla="*/ 165430 w 3205467"/>
              <a:gd name="connsiteY4294" fmla="*/ 6318247 h 6891138"/>
              <a:gd name="connsiteX4295" fmla="*/ 1398918 w 3205467"/>
              <a:gd name="connsiteY4295" fmla="*/ 6329248 h 6891138"/>
              <a:gd name="connsiteX4296" fmla="*/ 1437018 w 3205467"/>
              <a:gd name="connsiteY4296" fmla="*/ 6345679 h 6891138"/>
              <a:gd name="connsiteX4297" fmla="*/ 1617993 w 3205467"/>
              <a:gd name="connsiteY4297" fmla="*/ 6345393 h 6891138"/>
              <a:gd name="connsiteX4298" fmla="*/ 1827543 w 3205467"/>
              <a:gd name="connsiteY4298" fmla="*/ 6333906 h 6891138"/>
              <a:gd name="connsiteX4299" fmla="*/ 1856118 w 3205467"/>
              <a:gd name="connsiteY4299" fmla="*/ 6322705 h 6891138"/>
              <a:gd name="connsiteX4300" fmla="*/ 1822780 w 3205467"/>
              <a:gd name="connsiteY4300" fmla="*/ 6327839 h 6891138"/>
              <a:gd name="connsiteX4301" fmla="*/ 1384630 w 3205467"/>
              <a:gd name="connsiteY4301" fmla="*/ 6317685 h 6891138"/>
              <a:gd name="connsiteX4302" fmla="*/ 1398918 w 3205467"/>
              <a:gd name="connsiteY4302" fmla="*/ 6329248 h 6891138"/>
              <a:gd name="connsiteX4303" fmla="*/ 2099005 w 3205467"/>
              <a:gd name="connsiteY4303" fmla="*/ 6328267 h 6891138"/>
              <a:gd name="connsiteX4304" fmla="*/ 2018043 w 3205467"/>
              <a:gd name="connsiteY4304" fmla="*/ 6340764 h 6891138"/>
              <a:gd name="connsiteX4305" fmla="*/ 2094243 w 3205467"/>
              <a:gd name="connsiteY4305" fmla="*/ 6336402 h 6891138"/>
              <a:gd name="connsiteX4306" fmla="*/ 2199018 w 3205467"/>
              <a:gd name="connsiteY4306" fmla="*/ 6323438 h 6891138"/>
              <a:gd name="connsiteX4307" fmla="*/ 2227593 w 3205467"/>
              <a:gd name="connsiteY4307" fmla="*/ 6314837 h 6891138"/>
              <a:gd name="connsiteX4308" fmla="*/ 2203780 w 3205467"/>
              <a:gd name="connsiteY4308" fmla="*/ 6315304 h 6891138"/>
              <a:gd name="connsiteX4309" fmla="*/ 2099005 w 3205467"/>
              <a:gd name="connsiteY4309" fmla="*/ 6328267 h 6891138"/>
              <a:gd name="connsiteX4310" fmla="*/ 2246643 w 3205467"/>
              <a:gd name="connsiteY4310" fmla="*/ 6342736 h 6891138"/>
              <a:gd name="connsiteX4311" fmla="*/ 2151393 w 3205467"/>
              <a:gd name="connsiteY4311" fmla="*/ 6360291 h 6891138"/>
              <a:gd name="connsiteX4312" fmla="*/ 2218068 w 3205467"/>
              <a:gd name="connsiteY4312" fmla="*/ 6355376 h 6891138"/>
              <a:gd name="connsiteX4313" fmla="*/ 2337130 w 3205467"/>
              <a:gd name="connsiteY4313" fmla="*/ 6337649 h 6891138"/>
              <a:gd name="connsiteX4314" fmla="*/ 2246643 w 3205467"/>
              <a:gd name="connsiteY4314" fmla="*/ 6342736 h 6891138"/>
              <a:gd name="connsiteX4315" fmla="*/ 3054449 w 3205467"/>
              <a:gd name="connsiteY4315" fmla="*/ 6333115 h 6891138"/>
              <a:gd name="connsiteX4316" fmla="*/ 2571779 w 3205467"/>
              <a:gd name="connsiteY4316" fmla="*/ 6455598 h 6891138"/>
              <a:gd name="connsiteX4317" fmla="*/ 2484768 w 3205467"/>
              <a:gd name="connsiteY4317" fmla="*/ 6474191 h 6891138"/>
              <a:gd name="connsiteX4318" fmla="*/ 2863415 w 3205467"/>
              <a:gd name="connsiteY4318" fmla="*/ 6414049 h 6891138"/>
              <a:gd name="connsiteX4319" fmla="*/ 3061897 w 3205467"/>
              <a:gd name="connsiteY4319" fmla="*/ 6335964 h 6891138"/>
              <a:gd name="connsiteX4320" fmla="*/ 3054449 w 3205467"/>
              <a:gd name="connsiteY4320" fmla="*/ 6333115 h 6891138"/>
              <a:gd name="connsiteX4321" fmla="*/ 66866 w 3205467"/>
              <a:gd name="connsiteY4321" fmla="*/ 6428651 h 6891138"/>
              <a:gd name="connsiteX4322" fmla="*/ 69237 w 3205467"/>
              <a:gd name="connsiteY4322" fmla="*/ 6612655 h 6891138"/>
              <a:gd name="connsiteX4323" fmla="*/ 83992 w 3205467"/>
              <a:gd name="connsiteY4323" fmla="*/ 6506061 h 6891138"/>
              <a:gd name="connsiteX4324" fmla="*/ 92078 w 3205467"/>
              <a:gd name="connsiteY4324" fmla="*/ 6371178 h 6891138"/>
              <a:gd name="connsiteX4325" fmla="*/ 83534 w 3205467"/>
              <a:gd name="connsiteY4325" fmla="*/ 6344679 h 6891138"/>
              <a:gd name="connsiteX4326" fmla="*/ 66866 w 3205467"/>
              <a:gd name="connsiteY4326" fmla="*/ 6428651 h 6891138"/>
              <a:gd name="connsiteX4327" fmla="*/ 2351418 w 3205467"/>
              <a:gd name="connsiteY4327" fmla="*/ 6364319 h 6891138"/>
              <a:gd name="connsiteX4328" fmla="*/ 2239013 w 3205467"/>
              <a:gd name="connsiteY4328" fmla="*/ 6387503 h 6891138"/>
              <a:gd name="connsiteX4329" fmla="*/ 2501532 w 3205467"/>
              <a:gd name="connsiteY4329" fmla="*/ 6351556 h 6891138"/>
              <a:gd name="connsiteX4330" fmla="*/ 2522868 w 3205467"/>
              <a:gd name="connsiteY4330" fmla="*/ 6342983 h 6891138"/>
              <a:gd name="connsiteX4331" fmla="*/ 2503818 w 3205467"/>
              <a:gd name="connsiteY4331" fmla="*/ 6343612 h 6891138"/>
              <a:gd name="connsiteX4332" fmla="*/ 2351418 w 3205467"/>
              <a:gd name="connsiteY4332" fmla="*/ 6364319 h 6891138"/>
              <a:gd name="connsiteX4333" fmla="*/ 1417968 w 3205467"/>
              <a:gd name="connsiteY4333" fmla="*/ 6365491 h 6891138"/>
              <a:gd name="connsiteX4334" fmla="*/ 1779918 w 3205467"/>
              <a:gd name="connsiteY4334" fmla="*/ 6371968 h 6891138"/>
              <a:gd name="connsiteX4335" fmla="*/ 1646568 w 3205467"/>
              <a:gd name="connsiteY4335" fmla="*/ 6365377 h 6891138"/>
              <a:gd name="connsiteX4336" fmla="*/ 1422730 w 3205467"/>
              <a:gd name="connsiteY4336" fmla="*/ 6359262 h 6891138"/>
              <a:gd name="connsiteX4337" fmla="*/ 1370343 w 3205467"/>
              <a:gd name="connsiteY4337" fmla="*/ 6352928 h 6891138"/>
              <a:gd name="connsiteX4338" fmla="*/ 1417968 w 3205467"/>
              <a:gd name="connsiteY4338" fmla="*/ 6365491 h 6891138"/>
              <a:gd name="connsiteX4339" fmla="*/ 2618118 w 3205467"/>
              <a:gd name="connsiteY4339" fmla="*/ 6362472 h 6891138"/>
              <a:gd name="connsiteX4340" fmla="*/ 2432380 w 3205467"/>
              <a:gd name="connsiteY4340" fmla="*/ 6393876 h 6891138"/>
              <a:gd name="connsiteX4341" fmla="*/ 2318080 w 3205467"/>
              <a:gd name="connsiteY4341" fmla="*/ 6416945 h 6891138"/>
              <a:gd name="connsiteX4342" fmla="*/ 2475243 w 3205467"/>
              <a:gd name="connsiteY4342" fmla="*/ 6399038 h 6891138"/>
              <a:gd name="connsiteX4343" fmla="*/ 2680030 w 3205467"/>
              <a:gd name="connsiteY4343" fmla="*/ 6353308 h 6891138"/>
              <a:gd name="connsiteX4344" fmla="*/ 2618118 w 3205467"/>
              <a:gd name="connsiteY4344" fmla="*/ 6362472 h 6891138"/>
              <a:gd name="connsiteX4345" fmla="*/ 2827668 w 3205467"/>
              <a:gd name="connsiteY4345" fmla="*/ 6366148 h 6891138"/>
              <a:gd name="connsiteX4346" fmla="*/ 2437143 w 3205467"/>
              <a:gd name="connsiteY4346" fmla="*/ 6435814 h 6891138"/>
              <a:gd name="connsiteX4347" fmla="*/ 2405863 w 3205467"/>
              <a:gd name="connsiteY4347" fmla="*/ 6445396 h 6891138"/>
              <a:gd name="connsiteX4348" fmla="*/ 2861005 w 3205467"/>
              <a:gd name="connsiteY4348" fmla="*/ 6366929 h 6891138"/>
              <a:gd name="connsiteX4349" fmla="*/ 2827668 w 3205467"/>
              <a:gd name="connsiteY4349" fmla="*/ 6366148 h 6891138"/>
              <a:gd name="connsiteX4350" fmla="*/ 3138973 w 3205467"/>
              <a:gd name="connsiteY4350" fmla="*/ 6372901 h 6891138"/>
              <a:gd name="connsiteX4351" fmla="*/ 3126429 w 3205467"/>
              <a:gd name="connsiteY4351" fmla="*/ 6388132 h 6891138"/>
              <a:gd name="connsiteX4352" fmla="*/ 3132087 w 3205467"/>
              <a:gd name="connsiteY4352" fmla="*/ 6457817 h 6891138"/>
              <a:gd name="connsiteX4353" fmla="*/ 3142526 w 3205467"/>
              <a:gd name="connsiteY4353" fmla="*/ 6584661 h 6891138"/>
              <a:gd name="connsiteX4354" fmla="*/ 3147317 w 3205467"/>
              <a:gd name="connsiteY4354" fmla="*/ 6641811 h 6891138"/>
              <a:gd name="connsiteX4355" fmla="*/ 3137659 w 3205467"/>
              <a:gd name="connsiteY4355" fmla="*/ 6627524 h 6891138"/>
              <a:gd name="connsiteX4356" fmla="*/ 3126905 w 3205467"/>
              <a:gd name="connsiteY4356" fmla="*/ 6551324 h 6891138"/>
              <a:gd name="connsiteX4357" fmla="*/ 3102893 w 3205467"/>
              <a:gd name="connsiteY4357" fmla="*/ 6396819 h 6891138"/>
              <a:gd name="connsiteX4358" fmla="*/ 3092377 w 3205467"/>
              <a:gd name="connsiteY4358" fmla="*/ 6403686 h 6891138"/>
              <a:gd name="connsiteX4359" fmla="*/ 3099978 w 3205467"/>
              <a:gd name="connsiteY4359" fmla="*/ 6503699 h 6891138"/>
              <a:gd name="connsiteX4360" fmla="*/ 3108122 w 3205467"/>
              <a:gd name="connsiteY4360" fmla="*/ 6646393 h 6891138"/>
              <a:gd name="connsiteX4361" fmla="*/ 3108655 w 3205467"/>
              <a:gd name="connsiteY4361" fmla="*/ 6689075 h 6891138"/>
              <a:gd name="connsiteX4362" fmla="*/ 3138554 w 3205467"/>
              <a:gd name="connsiteY4362" fmla="*/ 6659166 h 6891138"/>
              <a:gd name="connsiteX4363" fmla="*/ 3168463 w 3205467"/>
              <a:gd name="connsiteY4363" fmla="*/ 6629267 h 6891138"/>
              <a:gd name="connsiteX4364" fmla="*/ 3159985 w 3205467"/>
              <a:gd name="connsiteY4364" fmla="*/ 6493469 h 6891138"/>
              <a:gd name="connsiteX4365" fmla="*/ 3151518 w 3205467"/>
              <a:gd name="connsiteY4365" fmla="*/ 6357681 h 6891138"/>
              <a:gd name="connsiteX4366" fmla="*/ 3138973 w 3205467"/>
              <a:gd name="connsiteY4366" fmla="*/ 6372901 h 6891138"/>
              <a:gd name="connsiteX4367" fmla="*/ 104213 w 3205467"/>
              <a:gd name="connsiteY4367" fmla="*/ 6381464 h 6891138"/>
              <a:gd name="connsiteX4368" fmla="*/ 96155 w 3205467"/>
              <a:gd name="connsiteY4368" fmla="*/ 6515157 h 6891138"/>
              <a:gd name="connsiteX4369" fmla="*/ 92193 w 3205467"/>
              <a:gd name="connsiteY4369" fmla="*/ 6636144 h 6891138"/>
              <a:gd name="connsiteX4370" fmla="*/ 106356 w 3205467"/>
              <a:gd name="connsiteY4370" fmla="*/ 6641583 h 6891138"/>
              <a:gd name="connsiteX4371" fmla="*/ 123082 w 3205467"/>
              <a:gd name="connsiteY4371" fmla="*/ 6644421 h 6891138"/>
              <a:gd name="connsiteX4372" fmla="*/ 128445 w 3205467"/>
              <a:gd name="connsiteY4372" fmla="*/ 6509119 h 6891138"/>
              <a:gd name="connsiteX4373" fmla="*/ 131255 w 3205467"/>
              <a:gd name="connsiteY4373" fmla="*/ 6376416 h 6891138"/>
              <a:gd name="connsiteX4374" fmla="*/ 119777 w 3205467"/>
              <a:gd name="connsiteY4374" fmla="*/ 6372597 h 6891138"/>
              <a:gd name="connsiteX4375" fmla="*/ 104213 w 3205467"/>
              <a:gd name="connsiteY4375" fmla="*/ 6381464 h 6891138"/>
              <a:gd name="connsiteX4376" fmla="*/ 143123 w 3205467"/>
              <a:gd name="connsiteY4376" fmla="*/ 6481963 h 6891138"/>
              <a:gd name="connsiteX4377" fmla="*/ 151143 w 3205467"/>
              <a:gd name="connsiteY4377" fmla="*/ 6669072 h 6891138"/>
              <a:gd name="connsiteX4378" fmla="*/ 165430 w 3205467"/>
              <a:gd name="connsiteY4378" fmla="*/ 6674549 h 6891138"/>
              <a:gd name="connsiteX4379" fmla="*/ 167135 w 3205467"/>
              <a:gd name="connsiteY4379" fmla="*/ 6555791 h 6891138"/>
              <a:gd name="connsiteX4380" fmla="*/ 169516 w 3205467"/>
              <a:gd name="connsiteY4380" fmla="*/ 6416383 h 6891138"/>
              <a:gd name="connsiteX4381" fmla="*/ 159744 w 3205467"/>
              <a:gd name="connsiteY4381" fmla="*/ 6392266 h 6891138"/>
              <a:gd name="connsiteX4382" fmla="*/ 143123 w 3205467"/>
              <a:gd name="connsiteY4382" fmla="*/ 6481963 h 6891138"/>
              <a:gd name="connsiteX4383" fmla="*/ 1399242 w 3205467"/>
              <a:gd name="connsiteY4383" fmla="*/ 6397600 h 6891138"/>
              <a:gd name="connsiteX4384" fmla="*/ 1708480 w 3205467"/>
              <a:gd name="connsiteY4384" fmla="*/ 6409858 h 6891138"/>
              <a:gd name="connsiteX4385" fmla="*/ 1779918 w 3205467"/>
              <a:gd name="connsiteY4385" fmla="*/ 6401515 h 6891138"/>
              <a:gd name="connsiteX4386" fmla="*/ 1612040 w 3205467"/>
              <a:gd name="connsiteY4386" fmla="*/ 6400219 h 6891138"/>
              <a:gd name="connsiteX4387" fmla="*/ 1412015 w 3205467"/>
              <a:gd name="connsiteY4387" fmla="*/ 6393904 h 6891138"/>
              <a:gd name="connsiteX4388" fmla="*/ 1379868 w 3205467"/>
              <a:gd name="connsiteY4388" fmla="*/ 6388894 h 6891138"/>
              <a:gd name="connsiteX4389" fmla="*/ 1399242 w 3205467"/>
              <a:gd name="connsiteY4389" fmla="*/ 6397600 h 6891138"/>
              <a:gd name="connsiteX4390" fmla="*/ 1791824 w 3205467"/>
              <a:gd name="connsiteY4390" fmla="*/ 6395705 h 6891138"/>
              <a:gd name="connsiteX4391" fmla="*/ 1815636 w 3205467"/>
              <a:gd name="connsiteY4391" fmla="*/ 6395705 h 6891138"/>
              <a:gd name="connsiteX4392" fmla="*/ 1803730 w 3205467"/>
              <a:gd name="connsiteY4392" fmla="*/ 6390904 h 6891138"/>
              <a:gd name="connsiteX4393" fmla="*/ 1791824 w 3205467"/>
              <a:gd name="connsiteY4393" fmla="*/ 6395705 h 6891138"/>
              <a:gd name="connsiteX4394" fmla="*/ 190710 w 3205467"/>
              <a:gd name="connsiteY4394" fmla="*/ 6501632 h 6891138"/>
              <a:gd name="connsiteX4395" fmla="*/ 192596 w 3205467"/>
              <a:gd name="connsiteY4395" fmla="*/ 6684674 h 6891138"/>
              <a:gd name="connsiteX4396" fmla="*/ 212998 w 3205467"/>
              <a:gd name="connsiteY4396" fmla="*/ 6473305 h 6891138"/>
              <a:gd name="connsiteX4397" fmla="*/ 190710 w 3205467"/>
              <a:gd name="connsiteY4397" fmla="*/ 6501632 h 6891138"/>
              <a:gd name="connsiteX4398" fmla="*/ 3055420 w 3205467"/>
              <a:gd name="connsiteY4398" fmla="*/ 6501317 h 6891138"/>
              <a:gd name="connsiteX4399" fmla="*/ 3081071 w 3205467"/>
              <a:gd name="connsiteY4399" fmla="*/ 6698352 h 6891138"/>
              <a:gd name="connsiteX4400" fmla="*/ 3074527 w 3205467"/>
              <a:gd name="connsiteY4400" fmla="*/ 6439405 h 6891138"/>
              <a:gd name="connsiteX4401" fmla="*/ 3059725 w 3205467"/>
              <a:gd name="connsiteY4401" fmla="*/ 6417974 h 6891138"/>
              <a:gd name="connsiteX4402" fmla="*/ 3055420 w 3205467"/>
              <a:gd name="connsiteY4402" fmla="*/ 6501317 h 6891138"/>
              <a:gd name="connsiteX4403" fmla="*/ 230229 w 3205467"/>
              <a:gd name="connsiteY4403" fmla="*/ 6561782 h 6891138"/>
              <a:gd name="connsiteX4404" fmla="*/ 246507 w 3205467"/>
              <a:gd name="connsiteY4404" fmla="*/ 6702028 h 6891138"/>
              <a:gd name="connsiteX4405" fmla="*/ 256813 w 3205467"/>
              <a:gd name="connsiteY4405" fmla="*/ 6562964 h 6891138"/>
              <a:gd name="connsiteX4406" fmla="*/ 263519 w 3205467"/>
              <a:gd name="connsiteY4406" fmla="*/ 6427499 h 6891138"/>
              <a:gd name="connsiteX4407" fmla="*/ 248317 w 3205467"/>
              <a:gd name="connsiteY4407" fmla="*/ 6427499 h 6891138"/>
              <a:gd name="connsiteX4408" fmla="*/ 233105 w 3205467"/>
              <a:gd name="connsiteY4408" fmla="*/ 6427499 h 6891138"/>
              <a:gd name="connsiteX4409" fmla="*/ 230229 w 3205467"/>
              <a:gd name="connsiteY4409" fmla="*/ 6561782 h 6891138"/>
              <a:gd name="connsiteX4410" fmla="*/ 276539 w 3205467"/>
              <a:gd name="connsiteY4410" fmla="*/ 6572250 h 6891138"/>
              <a:gd name="connsiteX4411" fmla="*/ 270386 w 3205467"/>
              <a:gd name="connsiteY4411" fmla="*/ 6707477 h 6891138"/>
              <a:gd name="connsiteX4412" fmla="*/ 282207 w 3205467"/>
              <a:gd name="connsiteY4412" fmla="*/ 6714982 h 6891138"/>
              <a:gd name="connsiteX4413" fmla="*/ 300657 w 3205467"/>
              <a:gd name="connsiteY4413" fmla="*/ 6722631 h 6891138"/>
              <a:gd name="connsiteX4414" fmla="*/ 310182 w 3205467"/>
              <a:gd name="connsiteY4414" fmla="*/ 6587042 h 6891138"/>
              <a:gd name="connsiteX4415" fmla="*/ 288360 w 3205467"/>
              <a:gd name="connsiteY4415" fmla="*/ 6437167 h 6891138"/>
              <a:gd name="connsiteX4416" fmla="*/ 276539 w 3205467"/>
              <a:gd name="connsiteY4416" fmla="*/ 6572250 h 6891138"/>
              <a:gd name="connsiteX4417" fmla="*/ 1520361 w 3205467"/>
              <a:gd name="connsiteY4417" fmla="*/ 6444120 h 6891138"/>
              <a:gd name="connsiteX4418" fmla="*/ 1687049 w 3205467"/>
              <a:gd name="connsiteY4418" fmla="*/ 6444120 h 6891138"/>
              <a:gd name="connsiteX4419" fmla="*/ 1603705 w 3205467"/>
              <a:gd name="connsiteY4419" fmla="*/ 6440939 h 6891138"/>
              <a:gd name="connsiteX4420" fmla="*/ 1520361 w 3205467"/>
              <a:gd name="connsiteY4420" fmla="*/ 6444120 h 6891138"/>
              <a:gd name="connsiteX4421" fmla="*/ 3016701 w 3205467"/>
              <a:gd name="connsiteY4421" fmla="*/ 6515605 h 6891138"/>
              <a:gd name="connsiteX4422" fmla="*/ 3022873 w 3205467"/>
              <a:gd name="connsiteY4422" fmla="*/ 6653717 h 6891138"/>
              <a:gd name="connsiteX4423" fmla="*/ 3022930 w 3205467"/>
              <a:gd name="connsiteY4423" fmla="*/ 6713249 h 6891138"/>
              <a:gd name="connsiteX4424" fmla="*/ 3037856 w 3205467"/>
              <a:gd name="connsiteY4424" fmla="*/ 6713249 h 6891138"/>
              <a:gd name="connsiteX4425" fmla="*/ 3047895 w 3205467"/>
              <a:gd name="connsiteY4425" fmla="*/ 6696580 h 6891138"/>
              <a:gd name="connsiteX4426" fmla="*/ 3036437 w 3205467"/>
              <a:gd name="connsiteY4426" fmla="*/ 6558467 h 6891138"/>
              <a:gd name="connsiteX4427" fmla="*/ 3020225 w 3205467"/>
              <a:gd name="connsiteY4427" fmla="*/ 6437024 h 6891138"/>
              <a:gd name="connsiteX4428" fmla="*/ 3016701 w 3205467"/>
              <a:gd name="connsiteY4428" fmla="*/ 6515605 h 6891138"/>
              <a:gd name="connsiteX4429" fmla="*/ 2972495 w 3205467"/>
              <a:gd name="connsiteY4429" fmla="*/ 6453692 h 6891138"/>
              <a:gd name="connsiteX4430" fmla="*/ 2976029 w 3205467"/>
              <a:gd name="connsiteY4430" fmla="*/ 6570374 h 6891138"/>
              <a:gd name="connsiteX4431" fmla="*/ 2984164 w 3205467"/>
              <a:gd name="connsiteY4431" fmla="*/ 6708010 h 6891138"/>
              <a:gd name="connsiteX4432" fmla="*/ 2994270 w 3205467"/>
              <a:gd name="connsiteY4432" fmla="*/ 6726669 h 6891138"/>
              <a:gd name="connsiteX4433" fmla="*/ 2997546 w 3205467"/>
              <a:gd name="connsiteY4433" fmla="*/ 6581890 h 6891138"/>
              <a:gd name="connsiteX4434" fmla="*/ 2972495 w 3205467"/>
              <a:gd name="connsiteY4434" fmla="*/ 6453692 h 6891138"/>
              <a:gd name="connsiteX4435" fmla="*/ 323164 w 3205467"/>
              <a:gd name="connsiteY4435" fmla="*/ 6583652 h 6891138"/>
              <a:gd name="connsiteX4436" fmla="*/ 342205 w 3205467"/>
              <a:gd name="connsiteY4436" fmla="*/ 6732299 h 6891138"/>
              <a:gd name="connsiteX4437" fmla="*/ 355930 w 3205467"/>
              <a:gd name="connsiteY4437" fmla="*/ 6732299 h 6891138"/>
              <a:gd name="connsiteX4438" fmla="*/ 356873 w 3205467"/>
              <a:gd name="connsiteY4438" fmla="*/ 6653717 h 6891138"/>
              <a:gd name="connsiteX4439" fmla="*/ 365836 w 3205467"/>
              <a:gd name="connsiteY4439" fmla="*/ 6522749 h 6891138"/>
              <a:gd name="connsiteX4440" fmla="*/ 373866 w 3205467"/>
              <a:gd name="connsiteY4440" fmla="*/ 6470361 h 6891138"/>
              <a:gd name="connsiteX4441" fmla="*/ 370256 w 3205467"/>
              <a:gd name="connsiteY4441" fmla="*/ 6604436 h 6891138"/>
              <a:gd name="connsiteX4442" fmla="*/ 366646 w 3205467"/>
              <a:gd name="connsiteY4442" fmla="*/ 6738519 h 6891138"/>
              <a:gd name="connsiteX4443" fmla="*/ 501777 w 3205467"/>
              <a:gd name="connsiteY4443" fmla="*/ 6763950 h 6891138"/>
              <a:gd name="connsiteX4444" fmla="*/ 713118 w 3205467"/>
              <a:gd name="connsiteY4444" fmla="*/ 6798945 h 6891138"/>
              <a:gd name="connsiteX4445" fmla="*/ 825036 w 3205467"/>
              <a:gd name="connsiteY4445" fmla="*/ 6813376 h 6891138"/>
              <a:gd name="connsiteX4446" fmla="*/ 860755 w 3205467"/>
              <a:gd name="connsiteY4446" fmla="*/ 6818253 h 6891138"/>
              <a:gd name="connsiteX4447" fmla="*/ 860755 w 3205467"/>
              <a:gd name="connsiteY4447" fmla="*/ 6680026 h 6891138"/>
              <a:gd name="connsiteX4448" fmla="*/ 860755 w 3205467"/>
              <a:gd name="connsiteY4448" fmla="*/ 6541799 h 6891138"/>
              <a:gd name="connsiteX4449" fmla="*/ 846468 w 3205467"/>
              <a:gd name="connsiteY4449" fmla="*/ 6541799 h 6891138"/>
              <a:gd name="connsiteX4450" fmla="*/ 832180 w 3205467"/>
              <a:gd name="connsiteY4450" fmla="*/ 6541799 h 6891138"/>
              <a:gd name="connsiteX4451" fmla="*/ 832180 w 3205467"/>
              <a:gd name="connsiteY4451" fmla="*/ 6670948 h 6891138"/>
              <a:gd name="connsiteX4452" fmla="*/ 823351 w 3205467"/>
              <a:gd name="connsiteY4452" fmla="*/ 6794640 h 6891138"/>
              <a:gd name="connsiteX4453" fmla="*/ 820017 w 3205467"/>
              <a:gd name="connsiteY4453" fmla="*/ 6665738 h 6891138"/>
              <a:gd name="connsiteX4454" fmla="*/ 825513 w 3205467"/>
              <a:gd name="connsiteY4454" fmla="*/ 6542294 h 6891138"/>
              <a:gd name="connsiteX4455" fmla="*/ 812178 w 3205467"/>
              <a:gd name="connsiteY4455" fmla="*/ 6538303 h 6891138"/>
              <a:gd name="connsiteX4456" fmla="*/ 703593 w 3205467"/>
              <a:gd name="connsiteY4456" fmla="*/ 6522692 h 6891138"/>
              <a:gd name="connsiteX4457" fmla="*/ 350110 w 3205467"/>
              <a:gd name="connsiteY4457" fmla="*/ 6459675 h 6891138"/>
              <a:gd name="connsiteX4458" fmla="*/ 330003 w 3205467"/>
              <a:gd name="connsiteY4458" fmla="*/ 6454674 h 6891138"/>
              <a:gd name="connsiteX4459" fmla="*/ 323164 w 3205467"/>
              <a:gd name="connsiteY4459" fmla="*/ 6583652 h 6891138"/>
              <a:gd name="connsiteX4460" fmla="*/ 2929528 w 3205467"/>
              <a:gd name="connsiteY4460" fmla="*/ 6464418 h 6891138"/>
              <a:gd name="connsiteX4461" fmla="*/ 2917089 w 3205467"/>
              <a:gd name="connsiteY4461" fmla="*/ 6472142 h 6891138"/>
              <a:gd name="connsiteX4462" fmla="*/ 2922727 w 3205467"/>
              <a:gd name="connsiteY4462" fmla="*/ 6547456 h 6891138"/>
              <a:gd name="connsiteX4463" fmla="*/ 2949731 w 3205467"/>
              <a:gd name="connsiteY4463" fmla="*/ 6739233 h 6891138"/>
              <a:gd name="connsiteX4464" fmla="*/ 2948283 w 3205467"/>
              <a:gd name="connsiteY4464" fmla="*/ 6486773 h 6891138"/>
              <a:gd name="connsiteX4465" fmla="*/ 2941968 w 3205467"/>
              <a:gd name="connsiteY4465" fmla="*/ 6456683 h 6891138"/>
              <a:gd name="connsiteX4466" fmla="*/ 2929528 w 3205467"/>
              <a:gd name="connsiteY4466" fmla="*/ 6464418 h 6891138"/>
              <a:gd name="connsiteX4467" fmla="*/ 1489405 w 3205467"/>
              <a:gd name="connsiteY4467" fmla="*/ 6475095 h 6891138"/>
              <a:gd name="connsiteX4468" fmla="*/ 1717215 w 3205467"/>
              <a:gd name="connsiteY4468" fmla="*/ 6481210 h 6891138"/>
              <a:gd name="connsiteX4469" fmla="*/ 1594180 w 3205467"/>
              <a:gd name="connsiteY4469" fmla="*/ 6471809 h 6891138"/>
              <a:gd name="connsiteX4470" fmla="*/ 1489405 w 3205467"/>
              <a:gd name="connsiteY4470" fmla="*/ 6475095 h 6891138"/>
              <a:gd name="connsiteX4471" fmla="*/ 2421074 w 3205467"/>
              <a:gd name="connsiteY4471" fmla="*/ 6481630 h 6891138"/>
              <a:gd name="connsiteX4472" fmla="*/ 2439324 w 3205467"/>
              <a:gd name="connsiteY4472" fmla="*/ 6480877 h 6891138"/>
              <a:gd name="connsiteX4473" fmla="*/ 2426827 w 3205467"/>
              <a:gd name="connsiteY4473" fmla="*/ 6475876 h 6891138"/>
              <a:gd name="connsiteX4474" fmla="*/ 2421074 w 3205467"/>
              <a:gd name="connsiteY4474" fmla="*/ 6481630 h 6891138"/>
              <a:gd name="connsiteX4475" fmla="*/ 2876826 w 3205467"/>
              <a:gd name="connsiteY4475" fmla="*/ 6563230 h 6891138"/>
              <a:gd name="connsiteX4476" fmla="*/ 2903658 w 3205467"/>
              <a:gd name="connsiteY4476" fmla="*/ 6751349 h 6891138"/>
              <a:gd name="connsiteX4477" fmla="*/ 2916355 w 3205467"/>
              <a:gd name="connsiteY4477" fmla="*/ 6751349 h 6891138"/>
              <a:gd name="connsiteX4478" fmla="*/ 2911926 w 3205467"/>
              <a:gd name="connsiteY4478" fmla="*/ 6634667 h 6891138"/>
              <a:gd name="connsiteX4479" fmla="*/ 2885827 w 3205467"/>
              <a:gd name="connsiteY4479" fmla="*/ 6475124 h 6891138"/>
              <a:gd name="connsiteX4480" fmla="*/ 2872921 w 3205467"/>
              <a:gd name="connsiteY4480" fmla="*/ 6475124 h 6891138"/>
              <a:gd name="connsiteX4481" fmla="*/ 2876826 w 3205467"/>
              <a:gd name="connsiteY4481" fmla="*/ 6563230 h 6891138"/>
              <a:gd name="connsiteX4482" fmla="*/ 2826239 w 3205467"/>
              <a:gd name="connsiteY4482" fmla="*/ 6571840 h 6891138"/>
              <a:gd name="connsiteX4483" fmla="*/ 2832430 w 3205467"/>
              <a:gd name="connsiteY4483" fmla="*/ 6713820 h 6891138"/>
              <a:gd name="connsiteX4484" fmla="*/ 2832430 w 3205467"/>
              <a:gd name="connsiteY4484" fmla="*/ 6768618 h 6891138"/>
              <a:gd name="connsiteX4485" fmla="*/ 2852690 w 3205467"/>
              <a:gd name="connsiteY4485" fmla="*/ 6763322 h 6891138"/>
              <a:gd name="connsiteX4486" fmla="*/ 2872950 w 3205467"/>
              <a:gd name="connsiteY4486" fmla="*/ 6758016 h 6891138"/>
              <a:gd name="connsiteX4487" fmla="*/ 2866977 w 3205467"/>
              <a:gd name="connsiteY4487" fmla="*/ 6700905 h 6891138"/>
              <a:gd name="connsiteX4488" fmla="*/ 2861005 w 3205467"/>
              <a:gd name="connsiteY4488" fmla="*/ 6564211 h 6891138"/>
              <a:gd name="connsiteX4489" fmla="*/ 2861005 w 3205467"/>
              <a:gd name="connsiteY4489" fmla="*/ 6484649 h 6891138"/>
              <a:gd name="connsiteX4490" fmla="*/ 2840526 w 3205467"/>
              <a:gd name="connsiteY4490" fmla="*/ 6484649 h 6891138"/>
              <a:gd name="connsiteX4491" fmla="*/ 2820057 w 3205467"/>
              <a:gd name="connsiteY4491" fmla="*/ 6484649 h 6891138"/>
              <a:gd name="connsiteX4492" fmla="*/ 2826239 w 3205467"/>
              <a:gd name="connsiteY4492" fmla="*/ 6571840 h 6891138"/>
              <a:gd name="connsiteX4493" fmla="*/ 1125674 w 3205467"/>
              <a:gd name="connsiteY4493" fmla="*/ 6500680 h 6891138"/>
              <a:gd name="connsiteX4494" fmla="*/ 1143924 w 3205467"/>
              <a:gd name="connsiteY4494" fmla="*/ 6499927 h 6891138"/>
              <a:gd name="connsiteX4495" fmla="*/ 1131427 w 3205467"/>
              <a:gd name="connsiteY4495" fmla="*/ 6494926 h 6891138"/>
              <a:gd name="connsiteX4496" fmla="*/ 1125674 w 3205467"/>
              <a:gd name="connsiteY4496" fmla="*/ 6500680 h 6891138"/>
              <a:gd name="connsiteX4497" fmla="*/ 2772832 w 3205467"/>
              <a:gd name="connsiteY4497" fmla="*/ 6501317 h 6891138"/>
              <a:gd name="connsiteX4498" fmla="*/ 2776080 w 3205467"/>
              <a:gd name="connsiteY4498" fmla="*/ 6603711 h 6891138"/>
              <a:gd name="connsiteX4499" fmla="*/ 2783853 w 3205467"/>
              <a:gd name="connsiteY4499" fmla="*/ 6738547 h 6891138"/>
              <a:gd name="connsiteX4500" fmla="*/ 2784805 w 3205467"/>
              <a:gd name="connsiteY4500" fmla="*/ 6778143 h 6891138"/>
              <a:gd name="connsiteX4501" fmla="*/ 2801474 w 3205467"/>
              <a:gd name="connsiteY4501" fmla="*/ 6773790 h 6891138"/>
              <a:gd name="connsiteX4502" fmla="*/ 2818143 w 3205467"/>
              <a:gd name="connsiteY4502" fmla="*/ 6769446 h 6891138"/>
              <a:gd name="connsiteX4503" fmla="*/ 2815628 w 3205467"/>
              <a:gd name="connsiteY4503" fmla="*/ 6672291 h 6891138"/>
              <a:gd name="connsiteX4504" fmla="*/ 2789549 w 3205467"/>
              <a:gd name="connsiteY4504" fmla="*/ 6494174 h 6891138"/>
              <a:gd name="connsiteX4505" fmla="*/ 2772832 w 3205467"/>
              <a:gd name="connsiteY4505" fmla="*/ 6501317 h 6891138"/>
              <a:gd name="connsiteX4506" fmla="*/ 416747 w 3205467"/>
              <a:gd name="connsiteY4506" fmla="*/ 6617999 h 6891138"/>
              <a:gd name="connsiteX4507" fmla="*/ 420129 w 3205467"/>
              <a:gd name="connsiteY4507" fmla="*/ 6677530 h 6891138"/>
              <a:gd name="connsiteX4508" fmla="*/ 420129 w 3205467"/>
              <a:gd name="connsiteY4508" fmla="*/ 6558467 h 6891138"/>
              <a:gd name="connsiteX4509" fmla="*/ 416747 w 3205467"/>
              <a:gd name="connsiteY4509" fmla="*/ 6617999 h 6891138"/>
              <a:gd name="connsiteX4510" fmla="*/ 1534649 w 3205467"/>
              <a:gd name="connsiteY4510" fmla="*/ 6510719 h 6891138"/>
              <a:gd name="connsiteX4511" fmla="*/ 1634661 w 3205467"/>
              <a:gd name="connsiteY4511" fmla="*/ 6510719 h 6891138"/>
              <a:gd name="connsiteX4512" fmla="*/ 1584655 w 3205467"/>
              <a:gd name="connsiteY4512" fmla="*/ 6507223 h 6891138"/>
              <a:gd name="connsiteX4513" fmla="*/ 1534649 w 3205467"/>
              <a:gd name="connsiteY4513" fmla="*/ 6510719 h 6891138"/>
              <a:gd name="connsiteX4514" fmla="*/ 2658685 w 3205467"/>
              <a:gd name="connsiteY4514" fmla="*/ 6518444 h 6891138"/>
              <a:gd name="connsiteX4515" fmla="*/ 1758744 w 3205467"/>
              <a:gd name="connsiteY4515" fmla="*/ 6579851 h 6891138"/>
              <a:gd name="connsiteX4516" fmla="*/ 1594704 w 3205467"/>
              <a:gd name="connsiteY4516" fmla="*/ 6579899 h 6891138"/>
              <a:gd name="connsiteX4517" fmla="*/ 1591780 w 3205467"/>
              <a:gd name="connsiteY4517" fmla="*/ 6715630 h 6891138"/>
              <a:gd name="connsiteX4518" fmla="*/ 1588856 w 3205467"/>
              <a:gd name="connsiteY4518" fmla="*/ 6851361 h 6891138"/>
              <a:gd name="connsiteX4519" fmla="*/ 1586751 w 3205467"/>
              <a:gd name="connsiteY4519" fmla="*/ 6715630 h 6891138"/>
              <a:gd name="connsiteX4520" fmla="*/ 1584655 w 3205467"/>
              <a:gd name="connsiteY4520" fmla="*/ 6579899 h 6891138"/>
              <a:gd name="connsiteX4521" fmla="*/ 1559824 w 3205467"/>
              <a:gd name="connsiteY4521" fmla="*/ 6579899 h 6891138"/>
              <a:gd name="connsiteX4522" fmla="*/ 1534992 w 3205467"/>
              <a:gd name="connsiteY4522" fmla="*/ 6579899 h 6891138"/>
              <a:gd name="connsiteX4523" fmla="*/ 1540774 w 3205467"/>
              <a:gd name="connsiteY4523" fmla="*/ 6594967 h 6891138"/>
              <a:gd name="connsiteX4524" fmla="*/ 1546555 w 3205467"/>
              <a:gd name="connsiteY4524" fmla="*/ 6734585 h 6891138"/>
              <a:gd name="connsiteX4525" fmla="*/ 1546555 w 3205467"/>
              <a:gd name="connsiteY4525" fmla="*/ 6859143 h 6891138"/>
              <a:gd name="connsiteX4526" fmla="*/ 1829924 w 3205467"/>
              <a:gd name="connsiteY4526" fmla="*/ 6853066 h 6891138"/>
              <a:gd name="connsiteX4527" fmla="*/ 2715330 w 3205467"/>
              <a:gd name="connsiteY4527" fmla="*/ 6788163 h 6891138"/>
              <a:gd name="connsiteX4528" fmla="*/ 2774442 w 3205467"/>
              <a:gd name="connsiteY4528" fmla="*/ 6778114 h 6891138"/>
              <a:gd name="connsiteX4529" fmla="*/ 2770403 w 3205467"/>
              <a:gd name="connsiteY4529" fmla="*/ 6752825 h 6891138"/>
              <a:gd name="connsiteX4530" fmla="*/ 2760355 w 3205467"/>
              <a:gd name="connsiteY4530" fmla="*/ 6615617 h 6891138"/>
              <a:gd name="connsiteX4531" fmla="*/ 2743381 w 3205467"/>
              <a:gd name="connsiteY4531" fmla="*/ 6504861 h 6891138"/>
              <a:gd name="connsiteX4532" fmla="*/ 2658685 w 3205467"/>
              <a:gd name="connsiteY4532" fmla="*/ 6518444 h 6891138"/>
              <a:gd name="connsiteX4533" fmla="*/ 2710977 w 3205467"/>
              <a:gd name="connsiteY4533" fmla="*/ 6584661 h 6891138"/>
              <a:gd name="connsiteX4534" fmla="*/ 2717816 w 3205467"/>
              <a:gd name="connsiteY4534" fmla="*/ 6718011 h 6891138"/>
              <a:gd name="connsiteX4535" fmla="*/ 2724655 w 3205467"/>
              <a:gd name="connsiteY4535" fmla="*/ 6784686 h 6891138"/>
              <a:gd name="connsiteX4536" fmla="*/ 2725455 w 3205467"/>
              <a:gd name="connsiteY4536" fmla="*/ 6694199 h 6891138"/>
              <a:gd name="connsiteX4537" fmla="*/ 2718616 w 3205467"/>
              <a:gd name="connsiteY4537" fmla="*/ 6560849 h 6891138"/>
              <a:gd name="connsiteX4538" fmla="*/ 2710987 w 3205467"/>
              <a:gd name="connsiteY4538" fmla="*/ 6517986 h 6891138"/>
              <a:gd name="connsiteX4539" fmla="*/ 2710977 w 3205467"/>
              <a:gd name="connsiteY4539" fmla="*/ 6584661 h 6891138"/>
              <a:gd name="connsiteX4540" fmla="*/ 2655970 w 3205467"/>
              <a:gd name="connsiteY4540" fmla="*/ 6574089 h 6891138"/>
              <a:gd name="connsiteX4541" fmla="*/ 2660980 w 3205467"/>
              <a:gd name="connsiteY4541" fmla="*/ 6695532 h 6891138"/>
              <a:gd name="connsiteX4542" fmla="*/ 2668362 w 3205467"/>
              <a:gd name="connsiteY4542" fmla="*/ 6770399 h 6891138"/>
              <a:gd name="connsiteX4543" fmla="*/ 2659571 w 3205467"/>
              <a:gd name="connsiteY4543" fmla="*/ 6546619 h 6891138"/>
              <a:gd name="connsiteX4544" fmla="*/ 2655970 w 3205467"/>
              <a:gd name="connsiteY4544" fmla="*/ 6574089 h 6891138"/>
              <a:gd name="connsiteX4545" fmla="*/ 879672 w 3205467"/>
              <a:gd name="connsiteY4545" fmla="*/ 6657918 h 6891138"/>
              <a:gd name="connsiteX4546" fmla="*/ 873804 w 3205467"/>
              <a:gd name="connsiteY4546" fmla="*/ 6796592 h 6891138"/>
              <a:gd name="connsiteX4547" fmla="*/ 868061 w 3205467"/>
              <a:gd name="connsiteY4547" fmla="*/ 6818024 h 6891138"/>
              <a:gd name="connsiteX4548" fmla="*/ 883453 w 3205467"/>
              <a:gd name="connsiteY4548" fmla="*/ 6818024 h 6891138"/>
              <a:gd name="connsiteX4549" fmla="*/ 898855 w 3205467"/>
              <a:gd name="connsiteY4549" fmla="*/ 6818024 h 6891138"/>
              <a:gd name="connsiteX4550" fmla="*/ 898855 w 3205467"/>
              <a:gd name="connsiteY4550" fmla="*/ 6685236 h 6891138"/>
              <a:gd name="connsiteX4551" fmla="*/ 889330 w 3205467"/>
              <a:gd name="connsiteY4551" fmla="*/ 6546561 h 6891138"/>
              <a:gd name="connsiteX4552" fmla="*/ 879672 w 3205467"/>
              <a:gd name="connsiteY4552" fmla="*/ 6657918 h 6891138"/>
              <a:gd name="connsiteX4553" fmla="*/ 917905 w 3205467"/>
              <a:gd name="connsiteY4553" fmla="*/ 6689436 h 6891138"/>
              <a:gd name="connsiteX4554" fmla="*/ 938851 w 3205467"/>
              <a:gd name="connsiteY4554" fmla="*/ 6689418 h 6891138"/>
              <a:gd name="connsiteX4555" fmla="*/ 941718 w 3205467"/>
              <a:gd name="connsiteY4555" fmla="*/ 6551295 h 6891138"/>
              <a:gd name="connsiteX4556" fmla="*/ 929811 w 3205467"/>
              <a:gd name="connsiteY4556" fmla="*/ 6551305 h 6891138"/>
              <a:gd name="connsiteX4557" fmla="*/ 917905 w 3205467"/>
              <a:gd name="connsiteY4557" fmla="*/ 6551324 h 6891138"/>
              <a:gd name="connsiteX4558" fmla="*/ 917905 w 3205467"/>
              <a:gd name="connsiteY4558" fmla="*/ 6689436 h 6891138"/>
              <a:gd name="connsiteX4559" fmla="*/ 956005 w 3205467"/>
              <a:gd name="connsiteY4559" fmla="*/ 6689436 h 6891138"/>
              <a:gd name="connsiteX4560" fmla="*/ 956005 w 3205467"/>
              <a:gd name="connsiteY4560" fmla="*/ 6827549 h 6891138"/>
              <a:gd name="connsiteX4561" fmla="*/ 970293 w 3205467"/>
              <a:gd name="connsiteY4561" fmla="*/ 6827549 h 6891138"/>
              <a:gd name="connsiteX4562" fmla="*/ 984580 w 3205467"/>
              <a:gd name="connsiteY4562" fmla="*/ 6827549 h 6891138"/>
              <a:gd name="connsiteX4563" fmla="*/ 984580 w 3205467"/>
              <a:gd name="connsiteY4563" fmla="*/ 6689436 h 6891138"/>
              <a:gd name="connsiteX4564" fmla="*/ 984580 w 3205467"/>
              <a:gd name="connsiteY4564" fmla="*/ 6551324 h 6891138"/>
              <a:gd name="connsiteX4565" fmla="*/ 970293 w 3205467"/>
              <a:gd name="connsiteY4565" fmla="*/ 6551324 h 6891138"/>
              <a:gd name="connsiteX4566" fmla="*/ 956005 w 3205467"/>
              <a:gd name="connsiteY4566" fmla="*/ 6551324 h 6891138"/>
              <a:gd name="connsiteX4567" fmla="*/ 956005 w 3205467"/>
              <a:gd name="connsiteY4567" fmla="*/ 6689436 h 6891138"/>
              <a:gd name="connsiteX4568" fmla="*/ 467982 w 3205467"/>
              <a:gd name="connsiteY4568" fmla="*/ 6579899 h 6891138"/>
              <a:gd name="connsiteX4569" fmla="*/ 461791 w 3205467"/>
              <a:gd name="connsiteY4569" fmla="*/ 6646574 h 6891138"/>
              <a:gd name="connsiteX4570" fmla="*/ 462620 w 3205467"/>
              <a:gd name="connsiteY4570" fmla="*/ 6689436 h 6891138"/>
              <a:gd name="connsiteX4571" fmla="*/ 471573 w 3205467"/>
              <a:gd name="connsiteY4571" fmla="*/ 6651336 h 6891138"/>
              <a:gd name="connsiteX4572" fmla="*/ 477764 w 3205467"/>
              <a:gd name="connsiteY4572" fmla="*/ 6584661 h 6891138"/>
              <a:gd name="connsiteX4573" fmla="*/ 474993 w 3205467"/>
              <a:gd name="connsiteY4573" fmla="*/ 6556086 h 6891138"/>
              <a:gd name="connsiteX4574" fmla="*/ 467982 w 3205467"/>
              <a:gd name="connsiteY4574" fmla="*/ 6579899 h 6891138"/>
              <a:gd name="connsiteX4575" fmla="*/ 1003630 w 3205467"/>
              <a:gd name="connsiteY4575" fmla="*/ 6694199 h 6891138"/>
              <a:gd name="connsiteX4576" fmla="*/ 1003630 w 3205467"/>
              <a:gd name="connsiteY4576" fmla="*/ 6827549 h 6891138"/>
              <a:gd name="connsiteX4577" fmla="*/ 1017918 w 3205467"/>
              <a:gd name="connsiteY4577" fmla="*/ 6827549 h 6891138"/>
              <a:gd name="connsiteX4578" fmla="*/ 1032205 w 3205467"/>
              <a:gd name="connsiteY4578" fmla="*/ 6827549 h 6891138"/>
              <a:gd name="connsiteX4579" fmla="*/ 1032205 w 3205467"/>
              <a:gd name="connsiteY4579" fmla="*/ 6694199 h 6891138"/>
              <a:gd name="connsiteX4580" fmla="*/ 1032205 w 3205467"/>
              <a:gd name="connsiteY4580" fmla="*/ 6560849 h 6891138"/>
              <a:gd name="connsiteX4581" fmla="*/ 1017918 w 3205467"/>
              <a:gd name="connsiteY4581" fmla="*/ 6560849 h 6891138"/>
              <a:gd name="connsiteX4582" fmla="*/ 1003630 w 3205467"/>
              <a:gd name="connsiteY4582" fmla="*/ 6560849 h 6891138"/>
              <a:gd name="connsiteX4583" fmla="*/ 1003630 w 3205467"/>
              <a:gd name="connsiteY4583" fmla="*/ 6694199 h 6891138"/>
              <a:gd name="connsiteX4584" fmla="*/ 1051255 w 3205467"/>
              <a:gd name="connsiteY4584" fmla="*/ 6698961 h 6891138"/>
              <a:gd name="connsiteX4585" fmla="*/ 1051255 w 3205467"/>
              <a:gd name="connsiteY4585" fmla="*/ 6837074 h 6891138"/>
              <a:gd name="connsiteX4586" fmla="*/ 1065543 w 3205467"/>
              <a:gd name="connsiteY4586" fmla="*/ 6837074 h 6891138"/>
              <a:gd name="connsiteX4587" fmla="*/ 1079830 w 3205467"/>
              <a:gd name="connsiteY4587" fmla="*/ 6837074 h 6891138"/>
              <a:gd name="connsiteX4588" fmla="*/ 1079830 w 3205467"/>
              <a:gd name="connsiteY4588" fmla="*/ 6698961 h 6891138"/>
              <a:gd name="connsiteX4589" fmla="*/ 1079830 w 3205467"/>
              <a:gd name="connsiteY4589" fmla="*/ 6560849 h 6891138"/>
              <a:gd name="connsiteX4590" fmla="*/ 1065543 w 3205467"/>
              <a:gd name="connsiteY4590" fmla="*/ 6560849 h 6891138"/>
              <a:gd name="connsiteX4591" fmla="*/ 1051255 w 3205467"/>
              <a:gd name="connsiteY4591" fmla="*/ 6560849 h 6891138"/>
              <a:gd name="connsiteX4592" fmla="*/ 1051255 w 3205467"/>
              <a:gd name="connsiteY4592" fmla="*/ 6698961 h 6891138"/>
              <a:gd name="connsiteX4593" fmla="*/ 1098880 w 3205467"/>
              <a:gd name="connsiteY4593" fmla="*/ 6654766 h 6891138"/>
              <a:gd name="connsiteX4594" fmla="*/ 1092822 w 3205467"/>
              <a:gd name="connsiteY4594" fmla="*/ 6792878 h 6891138"/>
              <a:gd name="connsiteX4595" fmla="*/ 1086764 w 3205467"/>
              <a:gd name="connsiteY4595" fmla="*/ 6837074 h 6891138"/>
              <a:gd name="connsiteX4596" fmla="*/ 1107110 w 3205467"/>
              <a:gd name="connsiteY4596" fmla="*/ 6837074 h 6891138"/>
              <a:gd name="connsiteX4597" fmla="*/ 1127455 w 3205467"/>
              <a:gd name="connsiteY4597" fmla="*/ 6837074 h 6891138"/>
              <a:gd name="connsiteX4598" fmla="*/ 1127455 w 3205467"/>
              <a:gd name="connsiteY4598" fmla="*/ 6698961 h 6891138"/>
              <a:gd name="connsiteX4599" fmla="*/ 1127455 w 3205467"/>
              <a:gd name="connsiteY4599" fmla="*/ 6560849 h 6891138"/>
              <a:gd name="connsiteX4600" fmla="*/ 1113168 w 3205467"/>
              <a:gd name="connsiteY4600" fmla="*/ 6560849 h 6891138"/>
              <a:gd name="connsiteX4601" fmla="*/ 1098880 w 3205467"/>
              <a:gd name="connsiteY4601" fmla="*/ 6560849 h 6891138"/>
              <a:gd name="connsiteX4602" fmla="*/ 1098880 w 3205467"/>
              <a:gd name="connsiteY4602" fmla="*/ 6654766 h 6891138"/>
              <a:gd name="connsiteX4603" fmla="*/ 1144629 w 3205467"/>
              <a:gd name="connsiteY4603" fmla="*/ 6703743 h 6891138"/>
              <a:gd name="connsiteX4604" fmla="*/ 1141743 w 3205467"/>
              <a:gd name="connsiteY4604" fmla="*/ 6837103 h 6891138"/>
              <a:gd name="connsiteX4605" fmla="*/ 1158411 w 3205467"/>
              <a:gd name="connsiteY4605" fmla="*/ 6837093 h 6891138"/>
              <a:gd name="connsiteX4606" fmla="*/ 1175080 w 3205467"/>
              <a:gd name="connsiteY4606" fmla="*/ 6837074 h 6891138"/>
              <a:gd name="connsiteX4607" fmla="*/ 1175080 w 3205467"/>
              <a:gd name="connsiteY4607" fmla="*/ 6703724 h 6891138"/>
              <a:gd name="connsiteX4608" fmla="*/ 1175080 w 3205467"/>
              <a:gd name="connsiteY4608" fmla="*/ 6570374 h 6891138"/>
              <a:gd name="connsiteX4609" fmla="*/ 1161298 w 3205467"/>
              <a:gd name="connsiteY4609" fmla="*/ 6570374 h 6891138"/>
              <a:gd name="connsiteX4610" fmla="*/ 1147505 w 3205467"/>
              <a:gd name="connsiteY4610" fmla="*/ 6570374 h 6891138"/>
              <a:gd name="connsiteX4611" fmla="*/ 1144629 w 3205467"/>
              <a:gd name="connsiteY4611" fmla="*/ 6703743 h 6891138"/>
              <a:gd name="connsiteX4612" fmla="*/ 1194130 w 3205467"/>
              <a:gd name="connsiteY4612" fmla="*/ 6698961 h 6891138"/>
              <a:gd name="connsiteX4613" fmla="*/ 1193625 w 3205467"/>
              <a:gd name="connsiteY4613" fmla="*/ 6834692 h 6891138"/>
              <a:gd name="connsiteX4614" fmla="*/ 1207913 w 3205467"/>
              <a:gd name="connsiteY4614" fmla="*/ 6844913 h 6891138"/>
              <a:gd name="connsiteX4615" fmla="*/ 1222705 w 3205467"/>
              <a:gd name="connsiteY4615" fmla="*/ 6847999 h 6891138"/>
              <a:gd name="connsiteX4616" fmla="*/ 1222705 w 3205467"/>
              <a:gd name="connsiteY4616" fmla="*/ 6709181 h 6891138"/>
              <a:gd name="connsiteX4617" fmla="*/ 1222705 w 3205467"/>
              <a:gd name="connsiteY4617" fmla="*/ 6570374 h 6891138"/>
              <a:gd name="connsiteX4618" fmla="*/ 1208418 w 3205467"/>
              <a:gd name="connsiteY4618" fmla="*/ 6570374 h 6891138"/>
              <a:gd name="connsiteX4619" fmla="*/ 1194130 w 3205467"/>
              <a:gd name="connsiteY4619" fmla="*/ 6570374 h 6891138"/>
              <a:gd name="connsiteX4620" fmla="*/ 1194130 w 3205467"/>
              <a:gd name="connsiteY4620" fmla="*/ 6698961 h 6891138"/>
              <a:gd name="connsiteX4621" fmla="*/ 1241755 w 3205467"/>
              <a:gd name="connsiteY4621" fmla="*/ 6708486 h 6891138"/>
              <a:gd name="connsiteX4622" fmla="*/ 1241755 w 3205467"/>
              <a:gd name="connsiteY4622" fmla="*/ 6846599 h 6891138"/>
              <a:gd name="connsiteX4623" fmla="*/ 1256043 w 3205467"/>
              <a:gd name="connsiteY4623" fmla="*/ 6846599 h 6891138"/>
              <a:gd name="connsiteX4624" fmla="*/ 1270330 w 3205467"/>
              <a:gd name="connsiteY4624" fmla="*/ 6846599 h 6891138"/>
              <a:gd name="connsiteX4625" fmla="*/ 1270464 w 3205467"/>
              <a:gd name="connsiteY4625" fmla="*/ 6729917 h 6891138"/>
              <a:gd name="connsiteX4626" fmla="*/ 1276331 w 3205467"/>
              <a:gd name="connsiteY4626" fmla="*/ 6591805 h 6891138"/>
              <a:gd name="connsiteX4627" fmla="*/ 1282075 w 3205467"/>
              <a:gd name="connsiteY4627" fmla="*/ 6570374 h 6891138"/>
              <a:gd name="connsiteX4628" fmla="*/ 1261920 w 3205467"/>
              <a:gd name="connsiteY4628" fmla="*/ 6570374 h 6891138"/>
              <a:gd name="connsiteX4629" fmla="*/ 1241755 w 3205467"/>
              <a:gd name="connsiteY4629" fmla="*/ 6570374 h 6891138"/>
              <a:gd name="connsiteX4630" fmla="*/ 1241755 w 3205467"/>
              <a:gd name="connsiteY4630" fmla="*/ 6708486 h 6891138"/>
              <a:gd name="connsiteX4631" fmla="*/ 1289380 w 3205467"/>
              <a:gd name="connsiteY4631" fmla="*/ 6707791 h 6891138"/>
              <a:gd name="connsiteX4632" fmla="*/ 1289380 w 3205467"/>
              <a:gd name="connsiteY4632" fmla="*/ 6846599 h 6891138"/>
              <a:gd name="connsiteX4633" fmla="*/ 1306049 w 3205467"/>
              <a:gd name="connsiteY4633" fmla="*/ 6846580 h 6891138"/>
              <a:gd name="connsiteX4634" fmla="*/ 1322718 w 3205467"/>
              <a:gd name="connsiteY4634" fmla="*/ 6846570 h 6891138"/>
              <a:gd name="connsiteX4635" fmla="*/ 1322718 w 3205467"/>
              <a:gd name="connsiteY4635" fmla="*/ 6711001 h 6891138"/>
              <a:gd name="connsiteX4636" fmla="*/ 1322718 w 3205467"/>
              <a:gd name="connsiteY4636" fmla="*/ 6575441 h 6891138"/>
              <a:gd name="connsiteX4637" fmla="*/ 1306049 w 3205467"/>
              <a:gd name="connsiteY4637" fmla="*/ 6572212 h 6891138"/>
              <a:gd name="connsiteX4638" fmla="*/ 1289380 w 3205467"/>
              <a:gd name="connsiteY4638" fmla="*/ 6568974 h 6891138"/>
              <a:gd name="connsiteX4639" fmla="*/ 1289380 w 3205467"/>
              <a:gd name="connsiteY4639" fmla="*/ 6707791 h 6891138"/>
              <a:gd name="connsiteX4640" fmla="*/ 2607355 w 3205467"/>
              <a:gd name="connsiteY4640" fmla="*/ 6665624 h 6891138"/>
              <a:gd name="connsiteX4641" fmla="*/ 2610850 w 3205467"/>
              <a:gd name="connsiteY4641" fmla="*/ 6715630 h 6891138"/>
              <a:gd name="connsiteX4642" fmla="*/ 2610850 w 3205467"/>
              <a:gd name="connsiteY4642" fmla="*/ 6615617 h 6891138"/>
              <a:gd name="connsiteX4643" fmla="*/ 2607355 w 3205467"/>
              <a:gd name="connsiteY4643" fmla="*/ 6665624 h 6891138"/>
              <a:gd name="connsiteX4644" fmla="*/ 1337005 w 3205467"/>
              <a:gd name="connsiteY4644" fmla="*/ 6712134 h 6891138"/>
              <a:gd name="connsiteX4645" fmla="*/ 1337005 w 3205467"/>
              <a:gd name="connsiteY4645" fmla="*/ 6844380 h 6891138"/>
              <a:gd name="connsiteX4646" fmla="*/ 1356055 w 3205467"/>
              <a:gd name="connsiteY4646" fmla="*/ 6849361 h 6891138"/>
              <a:gd name="connsiteX4647" fmla="*/ 1375105 w 3205467"/>
              <a:gd name="connsiteY4647" fmla="*/ 6854343 h 6891138"/>
              <a:gd name="connsiteX4648" fmla="*/ 1375105 w 3205467"/>
              <a:gd name="connsiteY4648" fmla="*/ 6717116 h 6891138"/>
              <a:gd name="connsiteX4649" fmla="*/ 1375105 w 3205467"/>
              <a:gd name="connsiteY4649" fmla="*/ 6579899 h 6891138"/>
              <a:gd name="connsiteX4650" fmla="*/ 1356055 w 3205467"/>
              <a:gd name="connsiteY4650" fmla="*/ 6579899 h 6891138"/>
              <a:gd name="connsiteX4651" fmla="*/ 1337005 w 3205467"/>
              <a:gd name="connsiteY4651" fmla="*/ 6579899 h 6891138"/>
              <a:gd name="connsiteX4652" fmla="*/ 1337005 w 3205467"/>
              <a:gd name="connsiteY4652" fmla="*/ 6712134 h 6891138"/>
              <a:gd name="connsiteX4653" fmla="*/ 1394155 w 3205467"/>
              <a:gd name="connsiteY4653" fmla="*/ 6718011 h 6891138"/>
              <a:gd name="connsiteX4654" fmla="*/ 1394155 w 3205467"/>
              <a:gd name="connsiteY4654" fmla="*/ 6856124 h 6891138"/>
              <a:gd name="connsiteX4655" fmla="*/ 1413205 w 3205467"/>
              <a:gd name="connsiteY4655" fmla="*/ 6856124 h 6891138"/>
              <a:gd name="connsiteX4656" fmla="*/ 1432255 w 3205467"/>
              <a:gd name="connsiteY4656" fmla="*/ 6856124 h 6891138"/>
              <a:gd name="connsiteX4657" fmla="*/ 1432255 w 3205467"/>
              <a:gd name="connsiteY4657" fmla="*/ 6718011 h 6891138"/>
              <a:gd name="connsiteX4658" fmla="*/ 1432255 w 3205467"/>
              <a:gd name="connsiteY4658" fmla="*/ 6579899 h 6891138"/>
              <a:gd name="connsiteX4659" fmla="*/ 1413205 w 3205467"/>
              <a:gd name="connsiteY4659" fmla="*/ 6579899 h 6891138"/>
              <a:gd name="connsiteX4660" fmla="*/ 1394155 w 3205467"/>
              <a:gd name="connsiteY4660" fmla="*/ 6579899 h 6891138"/>
              <a:gd name="connsiteX4661" fmla="*/ 1394155 w 3205467"/>
              <a:gd name="connsiteY4661" fmla="*/ 6718011 h 6891138"/>
              <a:gd name="connsiteX4662" fmla="*/ 1441780 w 3205467"/>
              <a:gd name="connsiteY4662" fmla="*/ 6718011 h 6891138"/>
              <a:gd name="connsiteX4663" fmla="*/ 1441780 w 3205467"/>
              <a:gd name="connsiteY4663" fmla="*/ 6856124 h 6891138"/>
              <a:gd name="connsiteX4664" fmla="*/ 1460830 w 3205467"/>
              <a:gd name="connsiteY4664" fmla="*/ 6856124 h 6891138"/>
              <a:gd name="connsiteX4665" fmla="*/ 1479880 w 3205467"/>
              <a:gd name="connsiteY4665" fmla="*/ 6856124 h 6891138"/>
              <a:gd name="connsiteX4666" fmla="*/ 1479880 w 3205467"/>
              <a:gd name="connsiteY4666" fmla="*/ 6718011 h 6891138"/>
              <a:gd name="connsiteX4667" fmla="*/ 1479880 w 3205467"/>
              <a:gd name="connsiteY4667" fmla="*/ 6579899 h 6891138"/>
              <a:gd name="connsiteX4668" fmla="*/ 1460830 w 3205467"/>
              <a:gd name="connsiteY4668" fmla="*/ 6579899 h 6891138"/>
              <a:gd name="connsiteX4669" fmla="*/ 1441780 w 3205467"/>
              <a:gd name="connsiteY4669" fmla="*/ 6579899 h 6891138"/>
              <a:gd name="connsiteX4670" fmla="*/ 1441780 w 3205467"/>
              <a:gd name="connsiteY4670" fmla="*/ 6718011 h 6891138"/>
              <a:gd name="connsiteX4671" fmla="*/ 1489405 w 3205467"/>
              <a:gd name="connsiteY4671" fmla="*/ 6718011 h 6891138"/>
              <a:gd name="connsiteX4672" fmla="*/ 1489405 w 3205467"/>
              <a:gd name="connsiteY4672" fmla="*/ 6856124 h 6891138"/>
              <a:gd name="connsiteX4673" fmla="*/ 1510836 w 3205467"/>
              <a:gd name="connsiteY4673" fmla="*/ 6856143 h 6891138"/>
              <a:gd name="connsiteX4674" fmla="*/ 1532268 w 3205467"/>
              <a:gd name="connsiteY4674" fmla="*/ 6856153 h 6891138"/>
              <a:gd name="connsiteX4675" fmla="*/ 1529401 w 3205467"/>
              <a:gd name="connsiteY4675" fmla="*/ 6718030 h 6891138"/>
              <a:gd name="connsiteX4676" fmla="*/ 1526524 w 3205467"/>
              <a:gd name="connsiteY4676" fmla="*/ 6579899 h 6891138"/>
              <a:gd name="connsiteX4677" fmla="*/ 1507970 w 3205467"/>
              <a:gd name="connsiteY4677" fmla="*/ 6579899 h 6891138"/>
              <a:gd name="connsiteX4678" fmla="*/ 1489405 w 3205467"/>
              <a:gd name="connsiteY4678" fmla="*/ 6579899 h 6891138"/>
              <a:gd name="connsiteX4679" fmla="*/ 1489405 w 3205467"/>
              <a:gd name="connsiteY4679" fmla="*/ 6718011 h 6891138"/>
              <a:gd name="connsiteX4680" fmla="*/ 2547233 w 3205467"/>
              <a:gd name="connsiteY4680" fmla="*/ 6647364 h 6891138"/>
              <a:gd name="connsiteX4681" fmla="*/ 2556205 w 3205467"/>
              <a:gd name="connsiteY4681" fmla="*/ 6756111 h 6891138"/>
              <a:gd name="connsiteX4682" fmla="*/ 2559282 w 3205467"/>
              <a:gd name="connsiteY4682" fmla="*/ 6689436 h 6891138"/>
              <a:gd name="connsiteX4683" fmla="*/ 2547233 w 3205467"/>
              <a:gd name="connsiteY4683" fmla="*/ 6647364 h 6891138"/>
              <a:gd name="connsiteX4684" fmla="*/ 778593 w 3205467"/>
              <a:gd name="connsiteY4684" fmla="*/ 6689436 h 6891138"/>
              <a:gd name="connsiteX4685" fmla="*/ 782079 w 3205467"/>
              <a:gd name="connsiteY4685" fmla="*/ 6739090 h 6891138"/>
              <a:gd name="connsiteX4686" fmla="*/ 782041 w 3205467"/>
              <a:gd name="connsiteY4686" fmla="*/ 6634315 h 6891138"/>
              <a:gd name="connsiteX4687" fmla="*/ 778593 w 3205467"/>
              <a:gd name="connsiteY4687" fmla="*/ 6689436 h 6891138"/>
              <a:gd name="connsiteX4688" fmla="*/ 1636014 w 3205467"/>
              <a:gd name="connsiteY4688" fmla="*/ 6713249 h 6891138"/>
              <a:gd name="connsiteX4689" fmla="*/ 1639348 w 3205467"/>
              <a:gd name="connsiteY4689" fmla="*/ 6777542 h 6891138"/>
              <a:gd name="connsiteX4690" fmla="*/ 1639348 w 3205467"/>
              <a:gd name="connsiteY4690" fmla="*/ 6648955 h 6891138"/>
              <a:gd name="connsiteX4691" fmla="*/ 1636014 w 3205467"/>
              <a:gd name="connsiteY4691" fmla="*/ 6713249 h 6891138"/>
              <a:gd name="connsiteX4692" fmla="*/ 1683668 w 3205467"/>
              <a:gd name="connsiteY4692" fmla="*/ 6718011 h 6891138"/>
              <a:gd name="connsiteX4693" fmla="*/ 1686982 w 3205467"/>
              <a:gd name="connsiteY4693" fmla="*/ 6781886 h 6891138"/>
              <a:gd name="connsiteX4694" fmla="*/ 1686963 w 3205467"/>
              <a:gd name="connsiteY4694" fmla="*/ 6648536 h 6891138"/>
              <a:gd name="connsiteX4695" fmla="*/ 1683668 w 3205467"/>
              <a:gd name="connsiteY4695" fmla="*/ 6718011 h 6891138"/>
              <a:gd name="connsiteX4696" fmla="*/ 1767478 w 3205467"/>
              <a:gd name="connsiteY4696" fmla="*/ 6651336 h 6891138"/>
              <a:gd name="connsiteX4697" fmla="*/ 1774841 w 3205467"/>
              <a:gd name="connsiteY4697" fmla="*/ 6784686 h 6891138"/>
              <a:gd name="connsiteX4698" fmla="*/ 1781680 w 3205467"/>
              <a:gd name="connsiteY4698" fmla="*/ 6851361 h 6891138"/>
              <a:gd name="connsiteX4699" fmla="*/ 1782509 w 3205467"/>
              <a:gd name="connsiteY4699" fmla="*/ 6737061 h 6891138"/>
              <a:gd name="connsiteX4700" fmla="*/ 1775155 w 3205467"/>
              <a:gd name="connsiteY4700" fmla="*/ 6603711 h 6891138"/>
              <a:gd name="connsiteX4701" fmla="*/ 1767478 w 3205467"/>
              <a:gd name="connsiteY4701" fmla="*/ 6651336 h 6891138"/>
              <a:gd name="connsiteX4702" fmla="*/ 1826543 w 3205467"/>
              <a:gd name="connsiteY4702" fmla="*/ 6718011 h 6891138"/>
              <a:gd name="connsiteX4703" fmla="*/ 1829857 w 3205467"/>
              <a:gd name="connsiteY4703" fmla="*/ 6781886 h 6891138"/>
              <a:gd name="connsiteX4704" fmla="*/ 1829838 w 3205467"/>
              <a:gd name="connsiteY4704" fmla="*/ 6648536 h 6891138"/>
              <a:gd name="connsiteX4705" fmla="*/ 1826543 w 3205467"/>
              <a:gd name="connsiteY4705" fmla="*/ 6718011 h 6891138"/>
              <a:gd name="connsiteX4706" fmla="*/ 740054 w 3205467"/>
              <a:gd name="connsiteY4706" fmla="*/ 6660861 h 6891138"/>
              <a:gd name="connsiteX4707" fmla="*/ 743883 w 3205467"/>
              <a:gd name="connsiteY4707" fmla="*/ 6691608 h 6891138"/>
              <a:gd name="connsiteX4708" fmla="*/ 743807 w 3205467"/>
              <a:gd name="connsiteY4708" fmla="*/ 6624933 h 6891138"/>
              <a:gd name="connsiteX4709" fmla="*/ 740054 w 3205467"/>
              <a:gd name="connsiteY4709" fmla="*/ 6660861 h 6891138"/>
              <a:gd name="connsiteX4710" fmla="*/ 1719624 w 3205467"/>
              <a:gd name="connsiteY4710" fmla="*/ 6641811 h 6891138"/>
              <a:gd name="connsiteX4711" fmla="*/ 1726997 w 3205467"/>
              <a:gd name="connsiteY4711" fmla="*/ 6770399 h 6891138"/>
              <a:gd name="connsiteX4712" fmla="*/ 1734102 w 3205467"/>
              <a:gd name="connsiteY4712" fmla="*/ 6851361 h 6891138"/>
              <a:gd name="connsiteX4713" fmla="*/ 1734912 w 3205467"/>
              <a:gd name="connsiteY4713" fmla="*/ 6741824 h 6891138"/>
              <a:gd name="connsiteX4714" fmla="*/ 1727530 w 3205467"/>
              <a:gd name="connsiteY4714" fmla="*/ 6613236 h 6891138"/>
              <a:gd name="connsiteX4715" fmla="*/ 1719348 w 3205467"/>
              <a:gd name="connsiteY4715" fmla="*/ 6594186 h 6891138"/>
              <a:gd name="connsiteX4716" fmla="*/ 1719624 w 3205467"/>
              <a:gd name="connsiteY4716" fmla="*/ 6641811 h 6891138"/>
              <a:gd name="connsiteX4717" fmla="*/ 1874111 w 3205467"/>
              <a:gd name="connsiteY4717" fmla="*/ 6718011 h 6891138"/>
              <a:gd name="connsiteX4718" fmla="*/ 1877473 w 3205467"/>
              <a:gd name="connsiteY4718" fmla="*/ 6777142 h 6891138"/>
              <a:gd name="connsiteX4719" fmla="*/ 1877444 w 3205467"/>
              <a:gd name="connsiteY4719" fmla="*/ 6653317 h 6891138"/>
              <a:gd name="connsiteX4720" fmla="*/ 1874111 w 3205467"/>
              <a:gd name="connsiteY4720" fmla="*/ 6718011 h 6891138"/>
              <a:gd name="connsiteX4721" fmla="*/ 1918030 w 3205467"/>
              <a:gd name="connsiteY4721" fmla="*/ 6692608 h 6891138"/>
              <a:gd name="connsiteX4722" fmla="*/ 1927298 w 3205467"/>
              <a:gd name="connsiteY4722" fmla="*/ 6789449 h 6891138"/>
              <a:gd name="connsiteX4723" fmla="*/ 1921469 w 3205467"/>
              <a:gd name="connsiteY4723" fmla="*/ 6599739 h 6891138"/>
              <a:gd name="connsiteX4724" fmla="*/ 1918030 w 3205467"/>
              <a:gd name="connsiteY4724" fmla="*/ 6692608 h 6891138"/>
              <a:gd name="connsiteX4725" fmla="*/ 1975180 w 3205467"/>
              <a:gd name="connsiteY4725" fmla="*/ 6692046 h 6891138"/>
              <a:gd name="connsiteX4726" fmla="*/ 1983810 w 3205467"/>
              <a:gd name="connsiteY4726" fmla="*/ 6793659 h 6891138"/>
              <a:gd name="connsiteX4727" fmla="*/ 1978666 w 3205467"/>
              <a:gd name="connsiteY4727" fmla="*/ 6599739 h 6891138"/>
              <a:gd name="connsiteX4728" fmla="*/ 1975180 w 3205467"/>
              <a:gd name="connsiteY4728" fmla="*/ 6692046 h 6891138"/>
              <a:gd name="connsiteX4729" fmla="*/ 2502103 w 3205467"/>
              <a:gd name="connsiteY4729" fmla="*/ 6694199 h 6891138"/>
              <a:gd name="connsiteX4730" fmla="*/ 2505942 w 3205467"/>
              <a:gd name="connsiteY4730" fmla="*/ 6725155 h 6891138"/>
              <a:gd name="connsiteX4731" fmla="*/ 2505942 w 3205467"/>
              <a:gd name="connsiteY4731" fmla="*/ 6663242 h 6891138"/>
              <a:gd name="connsiteX4732" fmla="*/ 2502103 w 3205467"/>
              <a:gd name="connsiteY4732" fmla="*/ 6694199 h 6891138"/>
              <a:gd name="connsiteX4733" fmla="*/ 2035531 w 3205467"/>
              <a:gd name="connsiteY4733" fmla="*/ 6722774 h 6891138"/>
              <a:gd name="connsiteX4734" fmla="*/ 2039264 w 3205467"/>
              <a:gd name="connsiteY4734" fmla="*/ 6758492 h 6891138"/>
              <a:gd name="connsiteX4735" fmla="*/ 2039264 w 3205467"/>
              <a:gd name="connsiteY4735" fmla="*/ 6687055 h 6891138"/>
              <a:gd name="connsiteX4736" fmla="*/ 2035531 w 3205467"/>
              <a:gd name="connsiteY4736" fmla="*/ 6722774 h 6891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</a:cxnLst>
            <a:rect l="l" t="t" r="r" b="b"/>
            <a:pathLst>
              <a:path w="3205467" h="6891138">
                <a:moveTo>
                  <a:pt x="1585512" y="8779"/>
                </a:moveTo>
                <a:cubicBezTo>
                  <a:pt x="1413158" y="28762"/>
                  <a:pt x="1221572" y="92732"/>
                  <a:pt x="1103271" y="169808"/>
                </a:cubicBezTo>
                <a:cubicBezTo>
                  <a:pt x="995753" y="239864"/>
                  <a:pt x="898855" y="361775"/>
                  <a:pt x="898855" y="427002"/>
                </a:cubicBezTo>
                <a:lnTo>
                  <a:pt x="898855" y="461625"/>
                </a:lnTo>
                <a:lnTo>
                  <a:pt x="874614" y="474598"/>
                </a:lnTo>
                <a:cubicBezTo>
                  <a:pt x="843582" y="491210"/>
                  <a:pt x="785155" y="587041"/>
                  <a:pt x="777621" y="633714"/>
                </a:cubicBezTo>
                <a:cubicBezTo>
                  <a:pt x="774087" y="655621"/>
                  <a:pt x="761238" y="679538"/>
                  <a:pt x="744684" y="695045"/>
                </a:cubicBezTo>
                <a:cubicBezTo>
                  <a:pt x="710937" y="726639"/>
                  <a:pt x="666598" y="821318"/>
                  <a:pt x="673389" y="847293"/>
                </a:cubicBezTo>
                <a:lnTo>
                  <a:pt x="678456" y="866638"/>
                </a:lnTo>
                <a:lnTo>
                  <a:pt x="645166" y="895870"/>
                </a:lnTo>
                <a:cubicBezTo>
                  <a:pt x="604504" y="931570"/>
                  <a:pt x="562213" y="1011841"/>
                  <a:pt x="568033" y="1042264"/>
                </a:cubicBezTo>
                <a:cubicBezTo>
                  <a:pt x="570976" y="1057656"/>
                  <a:pt x="565937" y="1068676"/>
                  <a:pt x="551688" y="1078011"/>
                </a:cubicBezTo>
                <a:cubicBezTo>
                  <a:pt x="523294" y="1096613"/>
                  <a:pt x="470230" y="1199226"/>
                  <a:pt x="470230" y="1235526"/>
                </a:cubicBezTo>
                <a:lnTo>
                  <a:pt x="470230" y="1265358"/>
                </a:lnTo>
                <a:lnTo>
                  <a:pt x="447094" y="1275902"/>
                </a:lnTo>
                <a:cubicBezTo>
                  <a:pt x="417338" y="1289457"/>
                  <a:pt x="365455" y="1386459"/>
                  <a:pt x="365455" y="1428531"/>
                </a:cubicBezTo>
                <a:lnTo>
                  <a:pt x="365455" y="1460868"/>
                </a:lnTo>
                <a:lnTo>
                  <a:pt x="337556" y="1477347"/>
                </a:lnTo>
                <a:cubicBezTo>
                  <a:pt x="301781" y="1498483"/>
                  <a:pt x="248422" y="1602067"/>
                  <a:pt x="255746" y="1636147"/>
                </a:cubicBezTo>
                <a:lnTo>
                  <a:pt x="260928" y="1660236"/>
                </a:lnTo>
                <a:lnTo>
                  <a:pt x="232734" y="1676171"/>
                </a:lnTo>
                <a:cubicBezTo>
                  <a:pt x="198015" y="1695803"/>
                  <a:pt x="146380" y="1793929"/>
                  <a:pt x="146380" y="1840297"/>
                </a:cubicBezTo>
                <a:lnTo>
                  <a:pt x="146380" y="1873263"/>
                </a:lnTo>
                <a:lnTo>
                  <a:pt x="126444" y="1879587"/>
                </a:lnTo>
                <a:cubicBezTo>
                  <a:pt x="97346" y="1888827"/>
                  <a:pt x="34366" y="2026511"/>
                  <a:pt x="15545" y="2122027"/>
                </a:cubicBezTo>
                <a:lnTo>
                  <a:pt x="0" y="2200951"/>
                </a:lnTo>
                <a:lnTo>
                  <a:pt x="10935" y="2275951"/>
                </a:lnTo>
                <a:cubicBezTo>
                  <a:pt x="23051" y="2359124"/>
                  <a:pt x="51873" y="2437933"/>
                  <a:pt x="100136" y="2519915"/>
                </a:cubicBezTo>
                <a:cubicBezTo>
                  <a:pt x="139198" y="2586247"/>
                  <a:pt x="339690" y="2789406"/>
                  <a:pt x="490423" y="2915374"/>
                </a:cubicBezTo>
                <a:lnTo>
                  <a:pt x="601104" y="3007881"/>
                </a:lnTo>
                <a:lnTo>
                  <a:pt x="607485" y="3064288"/>
                </a:lnTo>
                <a:cubicBezTo>
                  <a:pt x="630003" y="3263313"/>
                  <a:pt x="749751" y="3486541"/>
                  <a:pt x="878215" y="3568980"/>
                </a:cubicBezTo>
                <a:cubicBezTo>
                  <a:pt x="960911" y="3622043"/>
                  <a:pt x="1011079" y="3635635"/>
                  <a:pt x="1181910" y="3651295"/>
                </a:cubicBezTo>
                <a:cubicBezTo>
                  <a:pt x="1269292" y="3659296"/>
                  <a:pt x="1341587" y="3666782"/>
                  <a:pt x="1342577" y="3667925"/>
                </a:cubicBezTo>
                <a:cubicBezTo>
                  <a:pt x="1344168" y="3669773"/>
                  <a:pt x="1374172" y="4911528"/>
                  <a:pt x="1390860" y="5666118"/>
                </a:cubicBezTo>
                <a:lnTo>
                  <a:pt x="1397089" y="5947724"/>
                </a:lnTo>
                <a:lnTo>
                  <a:pt x="1368324" y="5959641"/>
                </a:lnTo>
                <a:cubicBezTo>
                  <a:pt x="1352502" y="5966194"/>
                  <a:pt x="1333967" y="5981986"/>
                  <a:pt x="1327147" y="5994740"/>
                </a:cubicBezTo>
                <a:lnTo>
                  <a:pt x="1314736" y="6017924"/>
                </a:lnTo>
                <a:lnTo>
                  <a:pt x="1242365" y="6017924"/>
                </a:lnTo>
                <a:cubicBezTo>
                  <a:pt x="1141533" y="6017924"/>
                  <a:pt x="890178" y="6034878"/>
                  <a:pt x="736930" y="6052023"/>
                </a:cubicBezTo>
                <a:cubicBezTo>
                  <a:pt x="365379" y="6093581"/>
                  <a:pt x="114205" y="6161799"/>
                  <a:pt x="61798" y="6235389"/>
                </a:cubicBezTo>
                <a:lnTo>
                  <a:pt x="42977" y="6261821"/>
                </a:lnTo>
                <a:lnTo>
                  <a:pt x="32766" y="6425251"/>
                </a:lnTo>
                <a:cubicBezTo>
                  <a:pt x="27146" y="6515139"/>
                  <a:pt x="22555" y="6592815"/>
                  <a:pt x="22555" y="6597853"/>
                </a:cubicBezTo>
                <a:cubicBezTo>
                  <a:pt x="22555" y="6602892"/>
                  <a:pt x="33842" y="6620428"/>
                  <a:pt x="47635" y="6636820"/>
                </a:cubicBezTo>
                <a:cubicBezTo>
                  <a:pt x="227086" y="6850085"/>
                  <a:pt x="1526210" y="6958860"/>
                  <a:pt x="2541918" y="6845675"/>
                </a:cubicBezTo>
                <a:cubicBezTo>
                  <a:pt x="2912174" y="6804413"/>
                  <a:pt x="3136830" y="6740090"/>
                  <a:pt x="3189046" y="6660395"/>
                </a:cubicBezTo>
                <a:lnTo>
                  <a:pt x="3205468" y="6635344"/>
                </a:lnTo>
                <a:lnTo>
                  <a:pt x="3194466" y="6462817"/>
                </a:lnTo>
                <a:cubicBezTo>
                  <a:pt x="3188408" y="6367930"/>
                  <a:pt x="3179588" y="6283052"/>
                  <a:pt x="3174844" y="6274194"/>
                </a:cubicBezTo>
                <a:cubicBezTo>
                  <a:pt x="3114313" y="6161085"/>
                  <a:pt x="2683717" y="6061796"/>
                  <a:pt x="2097310" y="6025734"/>
                </a:cubicBezTo>
                <a:lnTo>
                  <a:pt x="1909867" y="6014199"/>
                </a:lnTo>
                <a:lnTo>
                  <a:pt x="1899637" y="5991759"/>
                </a:lnTo>
                <a:cubicBezTo>
                  <a:pt x="1894018" y="5979414"/>
                  <a:pt x="1875120" y="5963336"/>
                  <a:pt x="1857642" y="5956030"/>
                </a:cubicBezTo>
                <a:lnTo>
                  <a:pt x="1825876" y="5942762"/>
                </a:lnTo>
                <a:lnTo>
                  <a:pt x="1819532" y="5601719"/>
                </a:lnTo>
                <a:cubicBezTo>
                  <a:pt x="1814103" y="5309264"/>
                  <a:pt x="1807026" y="4993834"/>
                  <a:pt x="1781099" y="3886705"/>
                </a:cubicBezTo>
                <a:lnTo>
                  <a:pt x="1776803" y="3703349"/>
                </a:lnTo>
                <a:lnTo>
                  <a:pt x="1846174" y="3703349"/>
                </a:lnTo>
                <a:cubicBezTo>
                  <a:pt x="1963388" y="3703349"/>
                  <a:pt x="2193798" y="3656819"/>
                  <a:pt x="2279295" y="3615881"/>
                </a:cubicBezTo>
                <a:cubicBezTo>
                  <a:pt x="2378917" y="3568179"/>
                  <a:pt x="2480986" y="3423990"/>
                  <a:pt x="2518763" y="3277581"/>
                </a:cubicBezTo>
                <a:cubicBezTo>
                  <a:pt x="2547433" y="3166453"/>
                  <a:pt x="2550662" y="3056563"/>
                  <a:pt x="2537374" y="2644407"/>
                </a:cubicBezTo>
                <a:lnTo>
                  <a:pt x="2525297" y="2269608"/>
                </a:lnTo>
                <a:lnTo>
                  <a:pt x="2651512" y="2017309"/>
                </a:lnTo>
                <a:cubicBezTo>
                  <a:pt x="2822810" y="1674905"/>
                  <a:pt x="2983392" y="1337891"/>
                  <a:pt x="3005176" y="1275074"/>
                </a:cubicBezTo>
                <a:cubicBezTo>
                  <a:pt x="3070612" y="1086336"/>
                  <a:pt x="3011510" y="894365"/>
                  <a:pt x="2815152" y="657802"/>
                </a:cubicBezTo>
                <a:cubicBezTo>
                  <a:pt x="2680840" y="495992"/>
                  <a:pt x="2436038" y="252771"/>
                  <a:pt x="2345046" y="190725"/>
                </a:cubicBezTo>
                <a:cubicBezTo>
                  <a:pt x="2116969" y="35220"/>
                  <a:pt x="1869253" y="-24121"/>
                  <a:pt x="1585512" y="8779"/>
                </a:cubicBezTo>
                <a:close/>
                <a:moveTo>
                  <a:pt x="1659493" y="67910"/>
                </a:moveTo>
                <a:cubicBezTo>
                  <a:pt x="1630537" y="85350"/>
                  <a:pt x="1596619" y="106781"/>
                  <a:pt x="1584112" y="115534"/>
                </a:cubicBezTo>
                <a:cubicBezTo>
                  <a:pt x="1557995" y="133832"/>
                  <a:pt x="1503321" y="136766"/>
                  <a:pt x="1493225" y="120411"/>
                </a:cubicBezTo>
                <a:cubicBezTo>
                  <a:pt x="1489215" y="113934"/>
                  <a:pt x="1500835" y="96113"/>
                  <a:pt x="1521314" y="77349"/>
                </a:cubicBezTo>
                <a:lnTo>
                  <a:pt x="1556242" y="45345"/>
                </a:lnTo>
                <a:lnTo>
                  <a:pt x="1529963" y="51327"/>
                </a:lnTo>
                <a:cubicBezTo>
                  <a:pt x="1515513" y="54613"/>
                  <a:pt x="1474813" y="76139"/>
                  <a:pt x="1439513" y="99151"/>
                </a:cubicBezTo>
                <a:cubicBezTo>
                  <a:pt x="1379230" y="138461"/>
                  <a:pt x="1348197" y="149015"/>
                  <a:pt x="1334167" y="134985"/>
                </a:cubicBezTo>
                <a:cubicBezTo>
                  <a:pt x="1330862" y="131670"/>
                  <a:pt x="1332433" y="120964"/>
                  <a:pt x="1337672" y="111172"/>
                </a:cubicBezTo>
                <a:lnTo>
                  <a:pt x="1347187" y="93389"/>
                </a:lnTo>
                <a:lnTo>
                  <a:pt x="1296857" y="113048"/>
                </a:lnTo>
                <a:cubicBezTo>
                  <a:pt x="1229992" y="139176"/>
                  <a:pt x="1112749" y="204384"/>
                  <a:pt x="1114797" y="214309"/>
                </a:cubicBezTo>
                <a:cubicBezTo>
                  <a:pt x="1115692" y="218652"/>
                  <a:pt x="1093356" y="247865"/>
                  <a:pt x="1065162" y="279231"/>
                </a:cubicBezTo>
                <a:cubicBezTo>
                  <a:pt x="1036968" y="310597"/>
                  <a:pt x="1013727" y="332790"/>
                  <a:pt x="1013527" y="328542"/>
                </a:cubicBezTo>
                <a:cubicBezTo>
                  <a:pt x="1013327" y="324303"/>
                  <a:pt x="1035206" y="297510"/>
                  <a:pt x="1062161" y="269011"/>
                </a:cubicBezTo>
                <a:cubicBezTo>
                  <a:pt x="1089117" y="240512"/>
                  <a:pt x="1107853" y="217195"/>
                  <a:pt x="1103795" y="217195"/>
                </a:cubicBezTo>
                <a:cubicBezTo>
                  <a:pt x="1084250" y="217195"/>
                  <a:pt x="957053" y="349878"/>
                  <a:pt x="956243" y="371109"/>
                </a:cubicBezTo>
                <a:cubicBezTo>
                  <a:pt x="956110" y="374567"/>
                  <a:pt x="972179" y="369576"/>
                  <a:pt x="991953" y="360022"/>
                </a:cubicBezTo>
                <a:cubicBezTo>
                  <a:pt x="1032386" y="340486"/>
                  <a:pt x="1119216" y="316988"/>
                  <a:pt x="1186872" y="307273"/>
                </a:cubicBezTo>
                <a:lnTo>
                  <a:pt x="1232011" y="300786"/>
                </a:lnTo>
                <a:lnTo>
                  <a:pt x="1237907" y="316160"/>
                </a:lnTo>
                <a:cubicBezTo>
                  <a:pt x="1256138" y="363680"/>
                  <a:pt x="1201817" y="430345"/>
                  <a:pt x="1136485" y="440623"/>
                </a:cubicBezTo>
                <a:cubicBezTo>
                  <a:pt x="1034834" y="456615"/>
                  <a:pt x="902875" y="495258"/>
                  <a:pt x="881386" y="515327"/>
                </a:cubicBezTo>
                <a:cubicBezTo>
                  <a:pt x="860593" y="534749"/>
                  <a:pt x="826856" y="588670"/>
                  <a:pt x="835495" y="588670"/>
                </a:cubicBezTo>
                <a:cubicBezTo>
                  <a:pt x="837590" y="588670"/>
                  <a:pt x="858060" y="578278"/>
                  <a:pt x="880986" y="565572"/>
                </a:cubicBezTo>
                <a:cubicBezTo>
                  <a:pt x="923182" y="542197"/>
                  <a:pt x="1045093" y="512470"/>
                  <a:pt x="1098776" y="512470"/>
                </a:cubicBezTo>
                <a:cubicBezTo>
                  <a:pt x="1138628" y="512470"/>
                  <a:pt x="1144934" y="534968"/>
                  <a:pt x="1118854" y="584117"/>
                </a:cubicBezTo>
                <a:cubicBezTo>
                  <a:pt x="1092327" y="634123"/>
                  <a:pt x="1080630" y="639752"/>
                  <a:pt x="951243" y="664736"/>
                </a:cubicBezTo>
                <a:cubicBezTo>
                  <a:pt x="893616" y="675862"/>
                  <a:pt x="845239" y="688406"/>
                  <a:pt x="843744" y="692616"/>
                </a:cubicBezTo>
                <a:cubicBezTo>
                  <a:pt x="842248" y="696826"/>
                  <a:pt x="834504" y="708380"/>
                  <a:pt x="826551" y="718286"/>
                </a:cubicBezTo>
                <a:lnTo>
                  <a:pt x="812083" y="736307"/>
                </a:lnTo>
                <a:lnTo>
                  <a:pt x="822951" y="713971"/>
                </a:lnTo>
                <a:lnTo>
                  <a:pt x="833819" y="691645"/>
                </a:lnTo>
                <a:lnTo>
                  <a:pt x="811568" y="698436"/>
                </a:lnTo>
                <a:cubicBezTo>
                  <a:pt x="782222" y="707389"/>
                  <a:pt x="757238" y="730059"/>
                  <a:pt x="740016" y="763368"/>
                </a:cubicBezTo>
                <a:cubicBezTo>
                  <a:pt x="722509" y="797210"/>
                  <a:pt x="727234" y="803773"/>
                  <a:pt x="749275" y="776208"/>
                </a:cubicBezTo>
                <a:cubicBezTo>
                  <a:pt x="758447" y="764739"/>
                  <a:pt x="774678" y="744642"/>
                  <a:pt x="785346" y="731545"/>
                </a:cubicBezTo>
                <a:lnTo>
                  <a:pt x="804739" y="707732"/>
                </a:lnTo>
                <a:lnTo>
                  <a:pt x="787965" y="735174"/>
                </a:lnTo>
                <a:lnTo>
                  <a:pt x="771201" y="762615"/>
                </a:lnTo>
                <a:lnTo>
                  <a:pt x="789784" y="756872"/>
                </a:lnTo>
                <a:cubicBezTo>
                  <a:pt x="831342" y="744023"/>
                  <a:pt x="925382" y="723182"/>
                  <a:pt x="967311" y="717524"/>
                </a:cubicBezTo>
                <a:lnTo>
                  <a:pt x="1011955" y="711504"/>
                </a:lnTo>
                <a:lnTo>
                  <a:pt x="1021404" y="729154"/>
                </a:lnTo>
                <a:lnTo>
                  <a:pt x="1030853" y="746804"/>
                </a:lnTo>
                <a:lnTo>
                  <a:pt x="1013984" y="784418"/>
                </a:lnTo>
                <a:cubicBezTo>
                  <a:pt x="1004716" y="805106"/>
                  <a:pt x="990524" y="827500"/>
                  <a:pt x="982447" y="834177"/>
                </a:cubicBezTo>
                <a:cubicBezTo>
                  <a:pt x="974379" y="840854"/>
                  <a:pt x="925478" y="854598"/>
                  <a:pt x="873785" y="864723"/>
                </a:cubicBezTo>
                <a:cubicBezTo>
                  <a:pt x="701754" y="898413"/>
                  <a:pt x="704660" y="897442"/>
                  <a:pt x="684638" y="928007"/>
                </a:cubicBezTo>
                <a:cubicBezTo>
                  <a:pt x="675885" y="941352"/>
                  <a:pt x="670150" y="953557"/>
                  <a:pt x="671875" y="955129"/>
                </a:cubicBezTo>
                <a:cubicBezTo>
                  <a:pt x="673608" y="956691"/>
                  <a:pt x="706241" y="951629"/>
                  <a:pt x="744407" y="943876"/>
                </a:cubicBezTo>
                <a:cubicBezTo>
                  <a:pt x="853231" y="921778"/>
                  <a:pt x="866051" y="937161"/>
                  <a:pt x="804110" y="1015517"/>
                </a:cubicBezTo>
                <a:lnTo>
                  <a:pt x="766524" y="1063076"/>
                </a:lnTo>
                <a:lnTo>
                  <a:pt x="725529" y="1069619"/>
                </a:lnTo>
                <a:cubicBezTo>
                  <a:pt x="702993" y="1073220"/>
                  <a:pt x="666150" y="1080621"/>
                  <a:pt x="643671" y="1086060"/>
                </a:cubicBezTo>
                <a:lnTo>
                  <a:pt x="602799" y="1095956"/>
                </a:lnTo>
                <a:lnTo>
                  <a:pt x="587940" y="1124693"/>
                </a:lnTo>
                <a:lnTo>
                  <a:pt x="573081" y="1153430"/>
                </a:lnTo>
                <a:lnTo>
                  <a:pt x="586197" y="1148391"/>
                </a:lnTo>
                <a:cubicBezTo>
                  <a:pt x="617639" y="1136323"/>
                  <a:pt x="708936" y="1121312"/>
                  <a:pt x="717747" y="1126750"/>
                </a:cubicBezTo>
                <a:cubicBezTo>
                  <a:pt x="733339" y="1136390"/>
                  <a:pt x="728796" y="1181586"/>
                  <a:pt x="708974" y="1214095"/>
                </a:cubicBezTo>
                <a:cubicBezTo>
                  <a:pt x="689658" y="1245765"/>
                  <a:pt x="686867" y="1247118"/>
                  <a:pt x="603580" y="1265015"/>
                </a:cubicBezTo>
                <a:cubicBezTo>
                  <a:pt x="574767" y="1271207"/>
                  <a:pt x="536096" y="1280065"/>
                  <a:pt x="517646" y="1284684"/>
                </a:cubicBezTo>
                <a:lnTo>
                  <a:pt x="484099" y="1293086"/>
                </a:lnTo>
                <a:lnTo>
                  <a:pt x="472916" y="1322699"/>
                </a:lnTo>
                <a:lnTo>
                  <a:pt x="461743" y="1352312"/>
                </a:lnTo>
                <a:lnTo>
                  <a:pt x="477126" y="1346406"/>
                </a:lnTo>
                <a:cubicBezTo>
                  <a:pt x="504730" y="1335815"/>
                  <a:pt x="568976" y="1323746"/>
                  <a:pt x="632622" y="1317193"/>
                </a:cubicBezTo>
                <a:lnTo>
                  <a:pt x="695001" y="1310764"/>
                </a:lnTo>
                <a:lnTo>
                  <a:pt x="707784" y="1326175"/>
                </a:lnTo>
                <a:lnTo>
                  <a:pt x="720576" y="1341587"/>
                </a:lnTo>
                <a:lnTo>
                  <a:pt x="703621" y="1379182"/>
                </a:lnTo>
                <a:cubicBezTo>
                  <a:pt x="677389" y="1437361"/>
                  <a:pt x="662321" y="1445733"/>
                  <a:pt x="557460" y="1460449"/>
                </a:cubicBezTo>
                <a:cubicBezTo>
                  <a:pt x="504768" y="1467850"/>
                  <a:pt x="450952" y="1476585"/>
                  <a:pt x="437874" y="1479871"/>
                </a:cubicBezTo>
                <a:cubicBezTo>
                  <a:pt x="414861" y="1485643"/>
                  <a:pt x="378057" y="1528382"/>
                  <a:pt x="387753" y="1538069"/>
                </a:cubicBezTo>
                <a:cubicBezTo>
                  <a:pt x="390373" y="1540688"/>
                  <a:pt x="415366" y="1538383"/>
                  <a:pt x="443284" y="1532935"/>
                </a:cubicBezTo>
                <a:cubicBezTo>
                  <a:pt x="490204" y="1523771"/>
                  <a:pt x="563423" y="1517809"/>
                  <a:pt x="591674" y="1520847"/>
                </a:cubicBezTo>
                <a:cubicBezTo>
                  <a:pt x="625688" y="1524495"/>
                  <a:pt x="579644" y="1637786"/>
                  <a:pt x="539401" y="1649463"/>
                </a:cubicBezTo>
                <a:cubicBezTo>
                  <a:pt x="530171" y="1652140"/>
                  <a:pt x="481898" y="1659045"/>
                  <a:pt x="432130" y="1664808"/>
                </a:cubicBezTo>
                <a:cubicBezTo>
                  <a:pt x="382362" y="1670571"/>
                  <a:pt x="326546" y="1679305"/>
                  <a:pt x="308096" y="1684211"/>
                </a:cubicBezTo>
                <a:lnTo>
                  <a:pt x="274549" y="1693136"/>
                </a:lnTo>
                <a:lnTo>
                  <a:pt x="263300" y="1722920"/>
                </a:lnTo>
                <a:lnTo>
                  <a:pt x="252060" y="1752705"/>
                </a:lnTo>
                <a:lnTo>
                  <a:pt x="273044" y="1746990"/>
                </a:lnTo>
                <a:cubicBezTo>
                  <a:pt x="327231" y="1732207"/>
                  <a:pt x="472173" y="1720282"/>
                  <a:pt x="481708" y="1729816"/>
                </a:cubicBezTo>
                <a:cubicBezTo>
                  <a:pt x="497624" y="1745733"/>
                  <a:pt x="481670" y="1803816"/>
                  <a:pt x="452914" y="1834591"/>
                </a:cubicBezTo>
                <a:lnTo>
                  <a:pt x="426682" y="1862671"/>
                </a:lnTo>
                <a:lnTo>
                  <a:pt x="374637" y="1869405"/>
                </a:lnTo>
                <a:cubicBezTo>
                  <a:pt x="271215" y="1882788"/>
                  <a:pt x="164402" y="1903000"/>
                  <a:pt x="146495" y="1912591"/>
                </a:cubicBezTo>
                <a:cubicBezTo>
                  <a:pt x="136436" y="1917973"/>
                  <a:pt x="115500" y="1949120"/>
                  <a:pt x="99965" y="1981810"/>
                </a:cubicBezTo>
                <a:cubicBezTo>
                  <a:pt x="26308" y="2136820"/>
                  <a:pt x="23089" y="2276599"/>
                  <a:pt x="89783" y="2424617"/>
                </a:cubicBezTo>
                <a:cubicBezTo>
                  <a:pt x="122320" y="2496827"/>
                  <a:pt x="135007" y="2503885"/>
                  <a:pt x="106909" y="2434142"/>
                </a:cubicBezTo>
                <a:cubicBezTo>
                  <a:pt x="62808" y="2324700"/>
                  <a:pt x="41300" y="2207838"/>
                  <a:pt x="60027" y="2179425"/>
                </a:cubicBezTo>
                <a:lnTo>
                  <a:pt x="69390" y="2165223"/>
                </a:lnTo>
                <a:lnTo>
                  <a:pt x="81553" y="2177387"/>
                </a:lnTo>
                <a:cubicBezTo>
                  <a:pt x="88421" y="2184254"/>
                  <a:pt x="96317" y="2225640"/>
                  <a:pt x="99708" y="2272551"/>
                </a:cubicBezTo>
                <a:cubicBezTo>
                  <a:pt x="106499" y="2366706"/>
                  <a:pt x="137817" y="2466823"/>
                  <a:pt x="186185" y="2549062"/>
                </a:cubicBezTo>
                <a:cubicBezTo>
                  <a:pt x="234372" y="2630967"/>
                  <a:pt x="504092" y="2893724"/>
                  <a:pt x="539991" y="2893724"/>
                </a:cubicBezTo>
                <a:cubicBezTo>
                  <a:pt x="545363" y="2893724"/>
                  <a:pt x="540429" y="2883799"/>
                  <a:pt x="529038" y="2871683"/>
                </a:cubicBezTo>
                <a:cubicBezTo>
                  <a:pt x="517646" y="2859558"/>
                  <a:pt x="508330" y="2846099"/>
                  <a:pt x="508330" y="2841784"/>
                </a:cubicBezTo>
                <a:cubicBezTo>
                  <a:pt x="508330" y="2837460"/>
                  <a:pt x="527561" y="2854585"/>
                  <a:pt x="551069" y="2879827"/>
                </a:cubicBezTo>
                <a:cubicBezTo>
                  <a:pt x="608314" y="2941301"/>
                  <a:pt x="617611" y="2927128"/>
                  <a:pt x="561851" y="2863387"/>
                </a:cubicBezTo>
                <a:cubicBezTo>
                  <a:pt x="537658" y="2835726"/>
                  <a:pt x="517855" y="2809542"/>
                  <a:pt x="517855" y="2805198"/>
                </a:cubicBezTo>
                <a:cubicBezTo>
                  <a:pt x="517855" y="2796207"/>
                  <a:pt x="587693" y="2875150"/>
                  <a:pt x="610410" y="2909830"/>
                </a:cubicBezTo>
                <a:cubicBezTo>
                  <a:pt x="618677" y="2922451"/>
                  <a:pt x="631108" y="2930614"/>
                  <a:pt x="638023" y="2927957"/>
                </a:cubicBezTo>
                <a:cubicBezTo>
                  <a:pt x="644938" y="2925299"/>
                  <a:pt x="653196" y="2927347"/>
                  <a:pt x="656377" y="2932490"/>
                </a:cubicBezTo>
                <a:cubicBezTo>
                  <a:pt x="659559" y="2937644"/>
                  <a:pt x="667198" y="2940968"/>
                  <a:pt x="673351" y="2939882"/>
                </a:cubicBezTo>
                <a:cubicBezTo>
                  <a:pt x="679504" y="2938796"/>
                  <a:pt x="701688" y="2943273"/>
                  <a:pt x="722643" y="2949816"/>
                </a:cubicBezTo>
                <a:cubicBezTo>
                  <a:pt x="779783" y="2967676"/>
                  <a:pt x="1006450" y="2974486"/>
                  <a:pt x="1098023" y="2961094"/>
                </a:cubicBezTo>
                <a:cubicBezTo>
                  <a:pt x="1391860" y="2918136"/>
                  <a:pt x="1594276" y="2805141"/>
                  <a:pt x="1725902" y="2610593"/>
                </a:cubicBezTo>
                <a:cubicBezTo>
                  <a:pt x="1747961" y="2577979"/>
                  <a:pt x="1826057" y="2433419"/>
                  <a:pt x="1899437" y="2289334"/>
                </a:cubicBezTo>
                <a:lnTo>
                  <a:pt x="2032854" y="2027377"/>
                </a:lnTo>
                <a:lnTo>
                  <a:pt x="1994497" y="1992716"/>
                </a:lnTo>
                <a:cubicBezTo>
                  <a:pt x="1973389" y="1973656"/>
                  <a:pt x="1956130" y="1953397"/>
                  <a:pt x="1956130" y="1947710"/>
                </a:cubicBezTo>
                <a:cubicBezTo>
                  <a:pt x="1956130" y="1942014"/>
                  <a:pt x="1972380" y="1953225"/>
                  <a:pt x="1992249" y="1972628"/>
                </a:cubicBezTo>
                <a:cubicBezTo>
                  <a:pt x="2012118" y="1992030"/>
                  <a:pt x="2031406" y="2007899"/>
                  <a:pt x="2035112" y="2007899"/>
                </a:cubicBezTo>
                <a:cubicBezTo>
                  <a:pt x="2050990" y="2007899"/>
                  <a:pt x="2039712" y="1980838"/>
                  <a:pt x="2013280" y="1955511"/>
                </a:cubicBezTo>
                <a:cubicBezTo>
                  <a:pt x="1997564" y="1940452"/>
                  <a:pt x="1984705" y="1923812"/>
                  <a:pt x="1984705" y="1918526"/>
                </a:cubicBezTo>
                <a:cubicBezTo>
                  <a:pt x="1984705" y="1913239"/>
                  <a:pt x="1999641" y="1923393"/>
                  <a:pt x="2017900" y="1941081"/>
                </a:cubicBezTo>
                <a:cubicBezTo>
                  <a:pt x="2061963" y="1983791"/>
                  <a:pt x="2072259" y="1970437"/>
                  <a:pt x="2032968" y="1921535"/>
                </a:cubicBezTo>
                <a:cubicBezTo>
                  <a:pt x="2015852" y="1900238"/>
                  <a:pt x="2003984" y="1880673"/>
                  <a:pt x="2006603" y="1878054"/>
                </a:cubicBezTo>
                <a:cubicBezTo>
                  <a:pt x="2009213" y="1875434"/>
                  <a:pt x="2023167" y="1888779"/>
                  <a:pt x="2037598" y="1907696"/>
                </a:cubicBezTo>
                <a:cubicBezTo>
                  <a:pt x="2055076" y="1930613"/>
                  <a:pt x="2067011" y="1938928"/>
                  <a:pt x="2073354" y="1932584"/>
                </a:cubicBezTo>
                <a:cubicBezTo>
                  <a:pt x="2083737" y="1922202"/>
                  <a:pt x="2083927" y="1922536"/>
                  <a:pt x="2009966" y="1825562"/>
                </a:cubicBezTo>
                <a:lnTo>
                  <a:pt x="1963788" y="1765011"/>
                </a:lnTo>
                <a:lnTo>
                  <a:pt x="2026253" y="1831686"/>
                </a:lnTo>
                <a:cubicBezTo>
                  <a:pt x="2116617" y="1928117"/>
                  <a:pt x="2103930" y="1887703"/>
                  <a:pt x="2011604" y="1784985"/>
                </a:cubicBezTo>
                <a:lnTo>
                  <a:pt x="1933718" y="1698336"/>
                </a:lnTo>
                <a:lnTo>
                  <a:pt x="2006556" y="1769259"/>
                </a:lnTo>
                <a:cubicBezTo>
                  <a:pt x="2046618" y="1808264"/>
                  <a:pt x="2082394" y="1837182"/>
                  <a:pt x="2086061" y="1833515"/>
                </a:cubicBezTo>
                <a:cubicBezTo>
                  <a:pt x="2092652" y="1826924"/>
                  <a:pt x="2078965" y="1808988"/>
                  <a:pt x="2013480" y="1738360"/>
                </a:cubicBezTo>
                <a:cubicBezTo>
                  <a:pt x="1995040" y="1718462"/>
                  <a:pt x="1979943" y="1699498"/>
                  <a:pt x="1979943" y="1696231"/>
                </a:cubicBezTo>
                <a:cubicBezTo>
                  <a:pt x="1979943" y="1685030"/>
                  <a:pt x="1786318" y="1504236"/>
                  <a:pt x="1729645" y="1462516"/>
                </a:cubicBezTo>
                <a:cubicBezTo>
                  <a:pt x="1649016" y="1403156"/>
                  <a:pt x="1535859" y="1346587"/>
                  <a:pt x="1421521" y="1308459"/>
                </a:cubicBezTo>
                <a:lnTo>
                  <a:pt x="1322718" y="1275512"/>
                </a:lnTo>
                <a:lnTo>
                  <a:pt x="1184605" y="1259767"/>
                </a:lnTo>
                <a:cubicBezTo>
                  <a:pt x="1108643" y="1251109"/>
                  <a:pt x="1043283" y="1242051"/>
                  <a:pt x="1039349" y="1239641"/>
                </a:cubicBezTo>
                <a:cubicBezTo>
                  <a:pt x="1022194" y="1229097"/>
                  <a:pt x="1034891" y="1189034"/>
                  <a:pt x="1067438" y="1151020"/>
                </a:cubicBezTo>
                <a:lnTo>
                  <a:pt x="1102671" y="1109853"/>
                </a:lnTo>
                <a:lnTo>
                  <a:pt x="1203170" y="1115930"/>
                </a:lnTo>
                <a:cubicBezTo>
                  <a:pt x="1514485" y="1134751"/>
                  <a:pt x="1734845" y="1238993"/>
                  <a:pt x="1989030" y="1487700"/>
                </a:cubicBezTo>
                <a:cubicBezTo>
                  <a:pt x="2044275" y="1541755"/>
                  <a:pt x="2089480" y="1581312"/>
                  <a:pt x="2089480" y="1575607"/>
                </a:cubicBezTo>
                <a:cubicBezTo>
                  <a:pt x="2089480" y="1569901"/>
                  <a:pt x="2041265" y="1518552"/>
                  <a:pt x="1982324" y="1461507"/>
                </a:cubicBezTo>
                <a:lnTo>
                  <a:pt x="1875168" y="1357770"/>
                </a:lnTo>
                <a:lnTo>
                  <a:pt x="1954711" y="1428045"/>
                </a:lnTo>
                <a:cubicBezTo>
                  <a:pt x="2058267" y="1519514"/>
                  <a:pt x="2089537" y="1544298"/>
                  <a:pt x="2094786" y="1539040"/>
                </a:cubicBezTo>
                <a:cubicBezTo>
                  <a:pt x="2099548" y="1534287"/>
                  <a:pt x="2006451" y="1444228"/>
                  <a:pt x="1932318" y="1381868"/>
                </a:cubicBezTo>
                <a:cubicBezTo>
                  <a:pt x="1906124" y="1359837"/>
                  <a:pt x="1887684" y="1341663"/>
                  <a:pt x="1891341" y="1341482"/>
                </a:cubicBezTo>
                <a:cubicBezTo>
                  <a:pt x="1899837" y="1341053"/>
                  <a:pt x="2005679" y="1427417"/>
                  <a:pt x="2058486" y="1477861"/>
                </a:cubicBezTo>
                <a:lnTo>
                  <a:pt x="2098929" y="1516485"/>
                </a:lnTo>
                <a:lnTo>
                  <a:pt x="2110397" y="1505017"/>
                </a:lnTo>
                <a:lnTo>
                  <a:pt x="2121865" y="1493549"/>
                </a:lnTo>
                <a:lnTo>
                  <a:pt x="2111083" y="1493549"/>
                </a:lnTo>
                <a:cubicBezTo>
                  <a:pt x="2105149" y="1493549"/>
                  <a:pt x="2062496" y="1458525"/>
                  <a:pt x="2016309" y="1415710"/>
                </a:cubicBezTo>
                <a:cubicBezTo>
                  <a:pt x="1751209" y="1170022"/>
                  <a:pt x="1570920" y="1088327"/>
                  <a:pt x="1230106" y="1059447"/>
                </a:cubicBezTo>
                <a:cubicBezTo>
                  <a:pt x="1187282" y="1055818"/>
                  <a:pt x="1152125" y="1047883"/>
                  <a:pt x="1145962" y="1040463"/>
                </a:cubicBezTo>
                <a:cubicBezTo>
                  <a:pt x="1138780" y="1031805"/>
                  <a:pt x="1137990" y="1011526"/>
                  <a:pt x="1143514" y="977265"/>
                </a:cubicBezTo>
                <a:lnTo>
                  <a:pt x="1151639" y="926807"/>
                </a:lnTo>
                <a:lnTo>
                  <a:pt x="1280036" y="927703"/>
                </a:lnTo>
                <a:cubicBezTo>
                  <a:pt x="1583865" y="929836"/>
                  <a:pt x="1772812" y="1010155"/>
                  <a:pt x="2062010" y="1260100"/>
                </a:cubicBezTo>
                <a:cubicBezTo>
                  <a:pt x="2159480" y="1344340"/>
                  <a:pt x="2199265" y="1396098"/>
                  <a:pt x="2189693" y="1426235"/>
                </a:cubicBezTo>
                <a:cubicBezTo>
                  <a:pt x="2183425" y="1445990"/>
                  <a:pt x="2197627" y="1454068"/>
                  <a:pt x="2208286" y="1436818"/>
                </a:cubicBezTo>
                <a:cubicBezTo>
                  <a:pt x="2211381" y="1431808"/>
                  <a:pt x="2220211" y="1430122"/>
                  <a:pt x="2227898" y="1433074"/>
                </a:cubicBezTo>
                <a:cubicBezTo>
                  <a:pt x="2235584" y="1436018"/>
                  <a:pt x="2241880" y="1434427"/>
                  <a:pt x="2241880" y="1429531"/>
                </a:cubicBezTo>
                <a:cubicBezTo>
                  <a:pt x="2241880" y="1418292"/>
                  <a:pt x="2080003" y="1251061"/>
                  <a:pt x="2022805" y="1203217"/>
                </a:cubicBezTo>
                <a:cubicBezTo>
                  <a:pt x="1999231" y="1183500"/>
                  <a:pt x="1990230" y="1172670"/>
                  <a:pt x="2002803" y="1179157"/>
                </a:cubicBezTo>
                <a:cubicBezTo>
                  <a:pt x="2015366" y="1185634"/>
                  <a:pt x="2080536" y="1244451"/>
                  <a:pt x="2147611" y="1309849"/>
                </a:cubicBezTo>
                <a:cubicBezTo>
                  <a:pt x="2214686" y="1375248"/>
                  <a:pt x="2274599" y="1427083"/>
                  <a:pt x="2280752" y="1425026"/>
                </a:cubicBezTo>
                <a:cubicBezTo>
                  <a:pt x="2286895" y="1422978"/>
                  <a:pt x="2228164" y="1359608"/>
                  <a:pt x="2150221" y="1284199"/>
                </a:cubicBezTo>
                <a:cubicBezTo>
                  <a:pt x="2072288" y="1208799"/>
                  <a:pt x="2032092" y="1166032"/>
                  <a:pt x="2060905" y="1189168"/>
                </a:cubicBezTo>
                <a:cubicBezTo>
                  <a:pt x="2089718" y="1212304"/>
                  <a:pt x="2157832" y="1275407"/>
                  <a:pt x="2212267" y="1329404"/>
                </a:cubicBezTo>
                <a:cubicBezTo>
                  <a:pt x="2266702" y="1383392"/>
                  <a:pt x="2315347" y="1426197"/>
                  <a:pt x="2320366" y="1424521"/>
                </a:cubicBezTo>
                <a:cubicBezTo>
                  <a:pt x="2331377" y="1420854"/>
                  <a:pt x="2504208" y="1094623"/>
                  <a:pt x="2595820" y="904595"/>
                </a:cubicBezTo>
                <a:cubicBezTo>
                  <a:pt x="2666695" y="757577"/>
                  <a:pt x="2689555" y="687025"/>
                  <a:pt x="2689555" y="615273"/>
                </a:cubicBezTo>
                <a:lnTo>
                  <a:pt x="2689555" y="569677"/>
                </a:lnTo>
                <a:lnTo>
                  <a:pt x="2654399" y="529167"/>
                </a:lnTo>
                <a:cubicBezTo>
                  <a:pt x="2524897" y="379929"/>
                  <a:pt x="2360714" y="234178"/>
                  <a:pt x="2271208" y="189001"/>
                </a:cubicBezTo>
                <a:cubicBezTo>
                  <a:pt x="2197751" y="151920"/>
                  <a:pt x="2138306" y="144710"/>
                  <a:pt x="2064296" y="163912"/>
                </a:cubicBezTo>
                <a:cubicBezTo>
                  <a:pt x="1967494" y="189020"/>
                  <a:pt x="1908505" y="180343"/>
                  <a:pt x="1908505" y="140995"/>
                </a:cubicBezTo>
                <a:cubicBezTo>
                  <a:pt x="1908505" y="118811"/>
                  <a:pt x="1935347" y="103133"/>
                  <a:pt x="1998993" y="88131"/>
                </a:cubicBezTo>
                <a:lnTo>
                  <a:pt x="2046618" y="76911"/>
                </a:lnTo>
                <a:lnTo>
                  <a:pt x="2001441" y="69786"/>
                </a:lnTo>
                <a:cubicBezTo>
                  <a:pt x="1939843" y="60061"/>
                  <a:pt x="1895304" y="69853"/>
                  <a:pt x="1826000" y="108372"/>
                </a:cubicBezTo>
                <a:cubicBezTo>
                  <a:pt x="1760877" y="144557"/>
                  <a:pt x="1702575" y="151996"/>
                  <a:pt x="1692374" y="125412"/>
                </a:cubicBezTo>
                <a:cubicBezTo>
                  <a:pt x="1683468" y="102199"/>
                  <a:pt x="1700041" y="81588"/>
                  <a:pt x="1746818" y="57651"/>
                </a:cubicBezTo>
                <a:lnTo>
                  <a:pt x="1788719" y="36220"/>
                </a:lnTo>
                <a:lnTo>
                  <a:pt x="1750419" y="36220"/>
                </a:lnTo>
                <a:cubicBezTo>
                  <a:pt x="1723920" y="36220"/>
                  <a:pt x="1695898" y="45983"/>
                  <a:pt x="1659493" y="67910"/>
                </a:cubicBezTo>
                <a:close/>
                <a:moveTo>
                  <a:pt x="1584941" y="60823"/>
                </a:moveTo>
                <a:cubicBezTo>
                  <a:pt x="1547460" y="77082"/>
                  <a:pt x="1517980" y="101180"/>
                  <a:pt x="1517980" y="115554"/>
                </a:cubicBezTo>
                <a:cubicBezTo>
                  <a:pt x="1517980" y="120897"/>
                  <a:pt x="1527629" y="116439"/>
                  <a:pt x="1539411" y="105657"/>
                </a:cubicBezTo>
                <a:cubicBezTo>
                  <a:pt x="1551194" y="94865"/>
                  <a:pt x="1577988" y="77168"/>
                  <a:pt x="1598943" y="66319"/>
                </a:cubicBezTo>
                <a:cubicBezTo>
                  <a:pt x="1643063" y="43469"/>
                  <a:pt x="1633557" y="39744"/>
                  <a:pt x="1584941" y="60823"/>
                </a:cubicBezTo>
                <a:close/>
                <a:moveTo>
                  <a:pt x="1802292" y="58966"/>
                </a:moveTo>
                <a:cubicBezTo>
                  <a:pt x="1752048" y="72501"/>
                  <a:pt x="1708480" y="98113"/>
                  <a:pt x="1708480" y="114115"/>
                </a:cubicBezTo>
                <a:cubicBezTo>
                  <a:pt x="1708480" y="120392"/>
                  <a:pt x="1715653" y="118411"/>
                  <a:pt x="1725625" y="109381"/>
                </a:cubicBezTo>
                <a:cubicBezTo>
                  <a:pt x="1747676" y="89427"/>
                  <a:pt x="1817484" y="64795"/>
                  <a:pt x="1851993" y="64795"/>
                </a:cubicBezTo>
                <a:cubicBezTo>
                  <a:pt x="1866738" y="64795"/>
                  <a:pt x="1881454" y="60509"/>
                  <a:pt x="1884693" y="55270"/>
                </a:cubicBezTo>
                <a:cubicBezTo>
                  <a:pt x="1892522" y="42611"/>
                  <a:pt x="1857127" y="44192"/>
                  <a:pt x="1802292" y="58966"/>
                </a:cubicBezTo>
                <a:close/>
                <a:moveTo>
                  <a:pt x="1373781" y="103428"/>
                </a:moveTo>
                <a:lnTo>
                  <a:pt x="1351293" y="123021"/>
                </a:lnTo>
                <a:lnTo>
                  <a:pt x="1370343" y="113277"/>
                </a:lnTo>
                <a:cubicBezTo>
                  <a:pt x="1402652" y="96751"/>
                  <a:pt x="1418482" y="84140"/>
                  <a:pt x="1407119" y="83988"/>
                </a:cubicBezTo>
                <a:cubicBezTo>
                  <a:pt x="1401147" y="83912"/>
                  <a:pt x="1386145" y="92656"/>
                  <a:pt x="1373781" y="103428"/>
                </a:cubicBezTo>
                <a:close/>
                <a:moveTo>
                  <a:pt x="1998993" y="108753"/>
                </a:moveTo>
                <a:cubicBezTo>
                  <a:pt x="1958921" y="118716"/>
                  <a:pt x="1927993" y="133994"/>
                  <a:pt x="1932651" y="141528"/>
                </a:cubicBezTo>
                <a:cubicBezTo>
                  <a:pt x="1935318" y="145843"/>
                  <a:pt x="1953282" y="142776"/>
                  <a:pt x="1972580" y="134718"/>
                </a:cubicBezTo>
                <a:cubicBezTo>
                  <a:pt x="1996716" y="124631"/>
                  <a:pt x="2029206" y="121145"/>
                  <a:pt x="2076764" y="123545"/>
                </a:cubicBezTo>
                <a:cubicBezTo>
                  <a:pt x="2117474" y="125602"/>
                  <a:pt x="2139963" y="123735"/>
                  <a:pt x="2131495" y="118992"/>
                </a:cubicBezTo>
                <a:cubicBezTo>
                  <a:pt x="2113864" y="109124"/>
                  <a:pt x="2025082" y="102266"/>
                  <a:pt x="1998993" y="108753"/>
                </a:cubicBezTo>
                <a:close/>
                <a:moveTo>
                  <a:pt x="1176595" y="221129"/>
                </a:moveTo>
                <a:cubicBezTo>
                  <a:pt x="1124988" y="274869"/>
                  <a:pt x="1110672" y="293395"/>
                  <a:pt x="1120750" y="293395"/>
                </a:cubicBezTo>
                <a:cubicBezTo>
                  <a:pt x="1122302" y="293395"/>
                  <a:pt x="1150439" y="263391"/>
                  <a:pt x="1183272" y="226720"/>
                </a:cubicBezTo>
                <a:cubicBezTo>
                  <a:pt x="1216104" y="190049"/>
                  <a:pt x="1241231" y="160045"/>
                  <a:pt x="1239107" y="160045"/>
                </a:cubicBezTo>
                <a:cubicBezTo>
                  <a:pt x="1236983" y="160045"/>
                  <a:pt x="1208856" y="187534"/>
                  <a:pt x="1176595" y="221129"/>
                </a:cubicBezTo>
                <a:close/>
                <a:moveTo>
                  <a:pt x="1237212" y="207451"/>
                </a:moveTo>
                <a:cubicBezTo>
                  <a:pt x="1211532" y="233521"/>
                  <a:pt x="1192397" y="256552"/>
                  <a:pt x="1194702" y="258619"/>
                </a:cubicBezTo>
                <a:cubicBezTo>
                  <a:pt x="1197007" y="260686"/>
                  <a:pt x="1219648" y="239359"/>
                  <a:pt x="1245022" y="211213"/>
                </a:cubicBezTo>
                <a:cubicBezTo>
                  <a:pt x="1302925" y="146996"/>
                  <a:pt x="1298743" y="144976"/>
                  <a:pt x="1237212" y="207451"/>
                </a:cubicBezTo>
                <a:close/>
                <a:moveTo>
                  <a:pt x="1292028" y="191001"/>
                </a:moveTo>
                <a:cubicBezTo>
                  <a:pt x="1269187" y="220538"/>
                  <a:pt x="1269483" y="229453"/>
                  <a:pt x="1292609" y="208394"/>
                </a:cubicBezTo>
                <a:cubicBezTo>
                  <a:pt x="1306544" y="195687"/>
                  <a:pt x="1317955" y="183905"/>
                  <a:pt x="1317955" y="182200"/>
                </a:cubicBezTo>
                <a:cubicBezTo>
                  <a:pt x="1317955" y="174323"/>
                  <a:pt x="1300286" y="180324"/>
                  <a:pt x="1292028" y="191001"/>
                </a:cubicBezTo>
                <a:close/>
                <a:moveTo>
                  <a:pt x="1130332" y="224339"/>
                </a:moveTo>
                <a:cubicBezTo>
                  <a:pt x="1090841" y="267049"/>
                  <a:pt x="1052836" y="318474"/>
                  <a:pt x="1067448" y="309444"/>
                </a:cubicBezTo>
                <a:cubicBezTo>
                  <a:pt x="1083602" y="299462"/>
                  <a:pt x="1177833" y="188620"/>
                  <a:pt x="1170165" y="188620"/>
                </a:cubicBezTo>
                <a:cubicBezTo>
                  <a:pt x="1166422" y="188620"/>
                  <a:pt x="1148496" y="204698"/>
                  <a:pt x="1130332" y="224339"/>
                </a:cubicBezTo>
                <a:close/>
                <a:moveTo>
                  <a:pt x="2070430" y="217195"/>
                </a:moveTo>
                <a:cubicBezTo>
                  <a:pt x="2078288" y="222272"/>
                  <a:pt x="2089004" y="226425"/>
                  <a:pt x="2094243" y="226425"/>
                </a:cubicBezTo>
                <a:cubicBezTo>
                  <a:pt x="2099482" y="226425"/>
                  <a:pt x="2097338" y="222272"/>
                  <a:pt x="2089480" y="217195"/>
                </a:cubicBezTo>
                <a:cubicBezTo>
                  <a:pt x="2081622" y="212118"/>
                  <a:pt x="2070907" y="207965"/>
                  <a:pt x="2065668" y="207965"/>
                </a:cubicBezTo>
                <a:cubicBezTo>
                  <a:pt x="2060429" y="207965"/>
                  <a:pt x="2062572" y="212118"/>
                  <a:pt x="2070430" y="217195"/>
                </a:cubicBezTo>
                <a:close/>
                <a:moveTo>
                  <a:pt x="2245166" y="219262"/>
                </a:moveTo>
                <a:cubicBezTo>
                  <a:pt x="2254834" y="225986"/>
                  <a:pt x="2295554" y="252656"/>
                  <a:pt x="2335654" y="278536"/>
                </a:cubicBezTo>
                <a:cubicBezTo>
                  <a:pt x="2406301" y="324132"/>
                  <a:pt x="2641930" y="548017"/>
                  <a:pt x="2641930" y="569553"/>
                </a:cubicBezTo>
                <a:cubicBezTo>
                  <a:pt x="2641930" y="575097"/>
                  <a:pt x="2601649" y="537663"/>
                  <a:pt x="2552424" y="486371"/>
                </a:cubicBezTo>
                <a:cubicBezTo>
                  <a:pt x="2475405" y="406133"/>
                  <a:pt x="2325586" y="283870"/>
                  <a:pt x="2304279" y="283870"/>
                </a:cubicBezTo>
                <a:cubicBezTo>
                  <a:pt x="2300488" y="283870"/>
                  <a:pt x="2330968" y="308987"/>
                  <a:pt x="2372020" y="339686"/>
                </a:cubicBezTo>
                <a:cubicBezTo>
                  <a:pt x="2444258" y="393703"/>
                  <a:pt x="2562568" y="510031"/>
                  <a:pt x="2634949" y="598195"/>
                </a:cubicBezTo>
                <a:cubicBezTo>
                  <a:pt x="2654303" y="621769"/>
                  <a:pt x="2670220" y="636228"/>
                  <a:pt x="2670315" y="630313"/>
                </a:cubicBezTo>
                <a:cubicBezTo>
                  <a:pt x="2670420" y="624408"/>
                  <a:pt x="2664076" y="614244"/>
                  <a:pt x="2656218" y="607720"/>
                </a:cubicBezTo>
                <a:cubicBezTo>
                  <a:pt x="2648360" y="601195"/>
                  <a:pt x="2641930" y="591575"/>
                  <a:pt x="2641930" y="586336"/>
                </a:cubicBezTo>
                <a:cubicBezTo>
                  <a:pt x="2641930" y="581097"/>
                  <a:pt x="2649027" y="582698"/>
                  <a:pt x="2657694" y="589889"/>
                </a:cubicBezTo>
                <a:lnTo>
                  <a:pt x="2673449" y="602957"/>
                </a:lnTo>
                <a:lnTo>
                  <a:pt x="2656684" y="570544"/>
                </a:lnTo>
                <a:cubicBezTo>
                  <a:pt x="2633863" y="526395"/>
                  <a:pt x="2479739" y="368547"/>
                  <a:pt x="2403805" y="311559"/>
                </a:cubicBezTo>
                <a:cubicBezTo>
                  <a:pt x="2369753" y="286003"/>
                  <a:pt x="2316175" y="252037"/>
                  <a:pt x="2284743" y="236073"/>
                </a:cubicBezTo>
                <a:cubicBezTo>
                  <a:pt x="2253310" y="220109"/>
                  <a:pt x="2235499" y="212547"/>
                  <a:pt x="2245166" y="219262"/>
                </a:cubicBezTo>
                <a:close/>
                <a:moveTo>
                  <a:pt x="2040865" y="246646"/>
                </a:moveTo>
                <a:cubicBezTo>
                  <a:pt x="2063887" y="256857"/>
                  <a:pt x="2084718" y="263239"/>
                  <a:pt x="2087137" y="260810"/>
                </a:cubicBezTo>
                <a:cubicBezTo>
                  <a:pt x="2092424" y="255523"/>
                  <a:pt x="2025044" y="226434"/>
                  <a:pt x="2009737" y="227396"/>
                </a:cubicBezTo>
                <a:cubicBezTo>
                  <a:pt x="2003832" y="227758"/>
                  <a:pt x="2017833" y="236426"/>
                  <a:pt x="2040865" y="246646"/>
                </a:cubicBezTo>
                <a:close/>
                <a:moveTo>
                  <a:pt x="1947396" y="249694"/>
                </a:moveTo>
                <a:cubicBezTo>
                  <a:pt x="1955940" y="258133"/>
                  <a:pt x="2055257" y="292690"/>
                  <a:pt x="2059324" y="288632"/>
                </a:cubicBezTo>
                <a:cubicBezTo>
                  <a:pt x="2063849" y="284108"/>
                  <a:pt x="2062115" y="283336"/>
                  <a:pt x="1995411" y="260219"/>
                </a:cubicBezTo>
                <a:cubicBezTo>
                  <a:pt x="1952863" y="245465"/>
                  <a:pt x="1940347" y="242722"/>
                  <a:pt x="1947396" y="249694"/>
                </a:cubicBezTo>
                <a:close/>
                <a:moveTo>
                  <a:pt x="1923269" y="282279"/>
                </a:moveTo>
                <a:cubicBezTo>
                  <a:pt x="1937709" y="294938"/>
                  <a:pt x="2043370" y="332123"/>
                  <a:pt x="2037388" y="322446"/>
                </a:cubicBezTo>
                <a:cubicBezTo>
                  <a:pt x="2034407" y="317626"/>
                  <a:pt x="2008318" y="304825"/>
                  <a:pt x="1979400" y="294014"/>
                </a:cubicBezTo>
                <a:cubicBezTo>
                  <a:pt x="1922488" y="272716"/>
                  <a:pt x="1909191" y="269935"/>
                  <a:pt x="1923269" y="282279"/>
                </a:cubicBezTo>
                <a:close/>
                <a:moveTo>
                  <a:pt x="1380373" y="324322"/>
                </a:moveTo>
                <a:cubicBezTo>
                  <a:pt x="1345435" y="359260"/>
                  <a:pt x="1336262" y="397151"/>
                  <a:pt x="1358436" y="414886"/>
                </a:cubicBezTo>
                <a:cubicBezTo>
                  <a:pt x="1364990" y="420125"/>
                  <a:pt x="1419635" y="427269"/>
                  <a:pt x="1479880" y="430755"/>
                </a:cubicBezTo>
                <a:cubicBezTo>
                  <a:pt x="1870748" y="453415"/>
                  <a:pt x="2069040" y="538302"/>
                  <a:pt x="2318976" y="789990"/>
                </a:cubicBezTo>
                <a:cubicBezTo>
                  <a:pt x="2380698" y="852141"/>
                  <a:pt x="2438086" y="902995"/>
                  <a:pt x="2446515" y="902995"/>
                </a:cubicBezTo>
                <a:cubicBezTo>
                  <a:pt x="2471557" y="902995"/>
                  <a:pt x="2508580" y="858913"/>
                  <a:pt x="2508580" y="829090"/>
                </a:cubicBezTo>
                <a:cubicBezTo>
                  <a:pt x="2508580" y="788695"/>
                  <a:pt x="2464146" y="726592"/>
                  <a:pt x="2372744" y="639229"/>
                </a:cubicBezTo>
                <a:cubicBezTo>
                  <a:pt x="2119541" y="397227"/>
                  <a:pt x="1914935" y="311521"/>
                  <a:pt x="1554204" y="296357"/>
                </a:cubicBezTo>
                <a:lnTo>
                  <a:pt x="1414224" y="290471"/>
                </a:lnTo>
                <a:lnTo>
                  <a:pt x="1380373" y="324322"/>
                </a:lnTo>
                <a:close/>
                <a:moveTo>
                  <a:pt x="1936375" y="331276"/>
                </a:moveTo>
                <a:cubicBezTo>
                  <a:pt x="1980524" y="347011"/>
                  <a:pt x="2018319" y="358203"/>
                  <a:pt x="2020376" y="356145"/>
                </a:cubicBezTo>
                <a:cubicBezTo>
                  <a:pt x="2025796" y="350735"/>
                  <a:pt x="1918954" y="311873"/>
                  <a:pt x="1884940" y="306892"/>
                </a:cubicBezTo>
                <a:cubicBezTo>
                  <a:pt x="1869091" y="304558"/>
                  <a:pt x="1892237" y="315540"/>
                  <a:pt x="1936375" y="331276"/>
                </a:cubicBezTo>
                <a:close/>
                <a:moveTo>
                  <a:pt x="1579893" y="327294"/>
                </a:moveTo>
                <a:cubicBezTo>
                  <a:pt x="1663713" y="334019"/>
                  <a:pt x="1757353" y="344439"/>
                  <a:pt x="1787985" y="350459"/>
                </a:cubicBezTo>
                <a:cubicBezTo>
                  <a:pt x="1818618" y="356469"/>
                  <a:pt x="1845536" y="359536"/>
                  <a:pt x="1847812" y="357269"/>
                </a:cubicBezTo>
                <a:cubicBezTo>
                  <a:pt x="1860547" y="344525"/>
                  <a:pt x="1570415" y="311197"/>
                  <a:pt x="1470355" y="313902"/>
                </a:cubicBezTo>
                <a:cubicBezTo>
                  <a:pt x="1446781" y="314540"/>
                  <a:pt x="1496073" y="320570"/>
                  <a:pt x="1579893" y="327294"/>
                </a:cubicBezTo>
                <a:close/>
                <a:moveTo>
                  <a:pt x="1132218" y="337229"/>
                </a:moveTo>
                <a:cubicBezTo>
                  <a:pt x="1000716" y="368680"/>
                  <a:pt x="936955" y="399827"/>
                  <a:pt x="936955" y="432603"/>
                </a:cubicBezTo>
                <a:cubicBezTo>
                  <a:pt x="936955" y="457492"/>
                  <a:pt x="955310" y="454663"/>
                  <a:pt x="971483" y="427297"/>
                </a:cubicBezTo>
                <a:cubicBezTo>
                  <a:pt x="992600" y="391540"/>
                  <a:pt x="1057332" y="363042"/>
                  <a:pt x="1151420" y="348068"/>
                </a:cubicBezTo>
                <a:cubicBezTo>
                  <a:pt x="1190625" y="341829"/>
                  <a:pt x="1222705" y="333409"/>
                  <a:pt x="1222705" y="329352"/>
                </a:cubicBezTo>
                <a:cubicBezTo>
                  <a:pt x="1222705" y="319169"/>
                  <a:pt x="1199140" y="321217"/>
                  <a:pt x="1132218" y="337229"/>
                </a:cubicBezTo>
                <a:close/>
                <a:moveTo>
                  <a:pt x="1390783" y="336229"/>
                </a:moveTo>
                <a:cubicBezTo>
                  <a:pt x="1370133" y="356879"/>
                  <a:pt x="1361942" y="388816"/>
                  <a:pt x="1374162" y="401037"/>
                </a:cubicBezTo>
                <a:lnTo>
                  <a:pt x="1384630" y="411505"/>
                </a:lnTo>
                <a:lnTo>
                  <a:pt x="1384630" y="396598"/>
                </a:lnTo>
                <a:cubicBezTo>
                  <a:pt x="1384630" y="388397"/>
                  <a:pt x="1393279" y="370690"/>
                  <a:pt x="1403852" y="357260"/>
                </a:cubicBezTo>
                <a:cubicBezTo>
                  <a:pt x="1424892" y="330504"/>
                  <a:pt x="1414015" y="312997"/>
                  <a:pt x="1390783" y="336229"/>
                </a:cubicBezTo>
                <a:close/>
                <a:moveTo>
                  <a:pt x="1498930" y="369595"/>
                </a:moveTo>
                <a:cubicBezTo>
                  <a:pt x="1498930" y="374834"/>
                  <a:pt x="1503216" y="379120"/>
                  <a:pt x="1508455" y="379120"/>
                </a:cubicBezTo>
                <a:cubicBezTo>
                  <a:pt x="1513694" y="379120"/>
                  <a:pt x="1517980" y="374834"/>
                  <a:pt x="1517980" y="369595"/>
                </a:cubicBezTo>
                <a:cubicBezTo>
                  <a:pt x="1517980" y="364356"/>
                  <a:pt x="1513694" y="360070"/>
                  <a:pt x="1508455" y="360070"/>
                </a:cubicBezTo>
                <a:cubicBezTo>
                  <a:pt x="1503216" y="360070"/>
                  <a:pt x="1498930" y="364356"/>
                  <a:pt x="1498930" y="369595"/>
                </a:cubicBezTo>
                <a:close/>
                <a:moveTo>
                  <a:pt x="1546555" y="369595"/>
                </a:moveTo>
                <a:cubicBezTo>
                  <a:pt x="1546555" y="374834"/>
                  <a:pt x="1550841" y="379120"/>
                  <a:pt x="1556080" y="379120"/>
                </a:cubicBezTo>
                <a:cubicBezTo>
                  <a:pt x="1561319" y="379120"/>
                  <a:pt x="1565605" y="374834"/>
                  <a:pt x="1565605" y="369595"/>
                </a:cubicBezTo>
                <a:cubicBezTo>
                  <a:pt x="1565605" y="364356"/>
                  <a:pt x="1561319" y="360070"/>
                  <a:pt x="1556080" y="360070"/>
                </a:cubicBezTo>
                <a:cubicBezTo>
                  <a:pt x="1550841" y="360070"/>
                  <a:pt x="1546555" y="364356"/>
                  <a:pt x="1546555" y="369595"/>
                </a:cubicBezTo>
                <a:close/>
                <a:moveTo>
                  <a:pt x="1875168" y="369595"/>
                </a:moveTo>
                <a:cubicBezTo>
                  <a:pt x="1885645" y="374100"/>
                  <a:pt x="1900647" y="377777"/>
                  <a:pt x="1908505" y="377777"/>
                </a:cubicBezTo>
                <a:cubicBezTo>
                  <a:pt x="1917506" y="377777"/>
                  <a:pt x="1915754" y="374757"/>
                  <a:pt x="1903743" y="369595"/>
                </a:cubicBezTo>
                <a:cubicBezTo>
                  <a:pt x="1893265" y="365089"/>
                  <a:pt x="1878263" y="361413"/>
                  <a:pt x="1870405" y="361413"/>
                </a:cubicBezTo>
                <a:cubicBezTo>
                  <a:pt x="1861404" y="361413"/>
                  <a:pt x="1863157" y="364432"/>
                  <a:pt x="1875168" y="369595"/>
                </a:cubicBezTo>
                <a:close/>
                <a:moveTo>
                  <a:pt x="1746580" y="379120"/>
                </a:moveTo>
                <a:cubicBezTo>
                  <a:pt x="1746580" y="384359"/>
                  <a:pt x="1751124" y="388645"/>
                  <a:pt x="1756667" y="388645"/>
                </a:cubicBezTo>
                <a:cubicBezTo>
                  <a:pt x="1762211" y="388645"/>
                  <a:pt x="1764106" y="384359"/>
                  <a:pt x="1760868" y="379120"/>
                </a:cubicBezTo>
                <a:cubicBezTo>
                  <a:pt x="1757629" y="373881"/>
                  <a:pt x="1753095" y="369595"/>
                  <a:pt x="1750781" y="369595"/>
                </a:cubicBezTo>
                <a:cubicBezTo>
                  <a:pt x="1748466" y="369595"/>
                  <a:pt x="1746580" y="373881"/>
                  <a:pt x="1746580" y="379120"/>
                </a:cubicBezTo>
                <a:close/>
                <a:moveTo>
                  <a:pt x="1803730" y="388645"/>
                </a:moveTo>
                <a:cubicBezTo>
                  <a:pt x="1803730" y="393884"/>
                  <a:pt x="1808274" y="398170"/>
                  <a:pt x="1813817" y="398170"/>
                </a:cubicBezTo>
                <a:cubicBezTo>
                  <a:pt x="1819361" y="398170"/>
                  <a:pt x="1821256" y="393884"/>
                  <a:pt x="1818018" y="388645"/>
                </a:cubicBezTo>
                <a:cubicBezTo>
                  <a:pt x="1814779" y="383406"/>
                  <a:pt x="1810245" y="379120"/>
                  <a:pt x="1807931" y="379120"/>
                </a:cubicBezTo>
                <a:cubicBezTo>
                  <a:pt x="1805616" y="379120"/>
                  <a:pt x="1803730" y="383406"/>
                  <a:pt x="1803730" y="388645"/>
                </a:cubicBezTo>
                <a:close/>
                <a:moveTo>
                  <a:pt x="1622755" y="398170"/>
                </a:moveTo>
                <a:cubicBezTo>
                  <a:pt x="1622755" y="403409"/>
                  <a:pt x="1627041" y="407695"/>
                  <a:pt x="1632280" y="407695"/>
                </a:cubicBezTo>
                <a:cubicBezTo>
                  <a:pt x="1637519" y="407695"/>
                  <a:pt x="1641805" y="403409"/>
                  <a:pt x="1641805" y="398170"/>
                </a:cubicBezTo>
                <a:cubicBezTo>
                  <a:pt x="1641805" y="392931"/>
                  <a:pt x="1637519" y="388645"/>
                  <a:pt x="1632280" y="388645"/>
                </a:cubicBezTo>
                <a:cubicBezTo>
                  <a:pt x="1627041" y="388645"/>
                  <a:pt x="1622755" y="392931"/>
                  <a:pt x="1622755" y="398170"/>
                </a:cubicBezTo>
                <a:close/>
                <a:moveTo>
                  <a:pt x="1661170" y="405104"/>
                </a:moveTo>
                <a:lnTo>
                  <a:pt x="1647196" y="420849"/>
                </a:lnTo>
                <a:lnTo>
                  <a:pt x="1664332" y="414267"/>
                </a:lnTo>
                <a:cubicBezTo>
                  <a:pt x="1673752" y="410657"/>
                  <a:pt x="1683258" y="407695"/>
                  <a:pt x="1685449" y="407695"/>
                </a:cubicBezTo>
                <a:cubicBezTo>
                  <a:pt x="1687639" y="407695"/>
                  <a:pt x="1689430" y="403409"/>
                  <a:pt x="1689430" y="398170"/>
                </a:cubicBezTo>
                <a:cubicBezTo>
                  <a:pt x="1689430" y="384159"/>
                  <a:pt x="1677076" y="387187"/>
                  <a:pt x="1661170" y="405104"/>
                </a:cubicBezTo>
                <a:close/>
                <a:moveTo>
                  <a:pt x="1709899" y="403923"/>
                </a:moveTo>
                <a:cubicBezTo>
                  <a:pt x="1692545" y="423554"/>
                  <a:pt x="1703718" y="432869"/>
                  <a:pt x="1722311" y="414267"/>
                </a:cubicBezTo>
                <a:cubicBezTo>
                  <a:pt x="1730426" y="406161"/>
                  <a:pt x="1737055" y="397084"/>
                  <a:pt x="1737055" y="394084"/>
                </a:cubicBezTo>
                <a:cubicBezTo>
                  <a:pt x="1737055" y="384082"/>
                  <a:pt x="1722911" y="389207"/>
                  <a:pt x="1709899" y="403923"/>
                </a:cubicBezTo>
                <a:close/>
                <a:moveTo>
                  <a:pt x="1775155" y="402370"/>
                </a:moveTo>
                <a:cubicBezTo>
                  <a:pt x="1775155" y="410533"/>
                  <a:pt x="1779441" y="417220"/>
                  <a:pt x="1784680" y="417220"/>
                </a:cubicBezTo>
                <a:cubicBezTo>
                  <a:pt x="1789919" y="417220"/>
                  <a:pt x="1794205" y="413191"/>
                  <a:pt x="1794205" y="408257"/>
                </a:cubicBezTo>
                <a:cubicBezTo>
                  <a:pt x="1794205" y="403323"/>
                  <a:pt x="1789919" y="396646"/>
                  <a:pt x="1784680" y="393407"/>
                </a:cubicBezTo>
                <a:cubicBezTo>
                  <a:pt x="1779441" y="390169"/>
                  <a:pt x="1775155" y="394207"/>
                  <a:pt x="1775155" y="402370"/>
                </a:cubicBezTo>
                <a:close/>
                <a:moveTo>
                  <a:pt x="1827952" y="407038"/>
                </a:moveTo>
                <a:cubicBezTo>
                  <a:pt x="1821447" y="417563"/>
                  <a:pt x="1836468" y="428936"/>
                  <a:pt x="1845269" y="420134"/>
                </a:cubicBezTo>
                <a:cubicBezTo>
                  <a:pt x="1854318" y="411076"/>
                  <a:pt x="1852632" y="398170"/>
                  <a:pt x="1842392" y="398170"/>
                </a:cubicBezTo>
                <a:cubicBezTo>
                  <a:pt x="1837458" y="398170"/>
                  <a:pt x="1830962" y="402161"/>
                  <a:pt x="1827952" y="407038"/>
                </a:cubicBezTo>
                <a:close/>
                <a:moveTo>
                  <a:pt x="1853403" y="432088"/>
                </a:moveTo>
                <a:cubicBezTo>
                  <a:pt x="1841430" y="444871"/>
                  <a:pt x="1835410" y="455320"/>
                  <a:pt x="1840039" y="455320"/>
                </a:cubicBezTo>
                <a:cubicBezTo>
                  <a:pt x="1850155" y="455320"/>
                  <a:pt x="1889455" y="422239"/>
                  <a:pt x="1889455" y="413724"/>
                </a:cubicBezTo>
                <a:cubicBezTo>
                  <a:pt x="1889455" y="401799"/>
                  <a:pt x="1874768" y="409285"/>
                  <a:pt x="1853403" y="432088"/>
                </a:cubicBezTo>
                <a:close/>
                <a:moveTo>
                  <a:pt x="2531821" y="522509"/>
                </a:moveTo>
                <a:cubicBezTo>
                  <a:pt x="2594372" y="587708"/>
                  <a:pt x="2649550" y="645344"/>
                  <a:pt x="2654427" y="650582"/>
                </a:cubicBezTo>
                <a:cubicBezTo>
                  <a:pt x="2659313" y="655821"/>
                  <a:pt x="2658885" y="651535"/>
                  <a:pt x="2653484" y="641057"/>
                </a:cubicBezTo>
                <a:cubicBezTo>
                  <a:pt x="2638701" y="612435"/>
                  <a:pt x="2504094" y="470322"/>
                  <a:pt x="2458269" y="434965"/>
                </a:cubicBezTo>
                <a:cubicBezTo>
                  <a:pt x="2436171" y="417915"/>
                  <a:pt x="2469271" y="457311"/>
                  <a:pt x="2531821" y="522509"/>
                </a:cubicBezTo>
                <a:close/>
                <a:moveTo>
                  <a:pt x="1751343" y="426745"/>
                </a:moveTo>
                <a:cubicBezTo>
                  <a:pt x="1754581" y="431984"/>
                  <a:pt x="1759115" y="436270"/>
                  <a:pt x="1761430" y="436270"/>
                </a:cubicBezTo>
                <a:cubicBezTo>
                  <a:pt x="1763744" y="436270"/>
                  <a:pt x="1765630" y="431984"/>
                  <a:pt x="1765630" y="426745"/>
                </a:cubicBezTo>
                <a:cubicBezTo>
                  <a:pt x="1765630" y="421506"/>
                  <a:pt x="1761087" y="417220"/>
                  <a:pt x="1755543" y="417220"/>
                </a:cubicBezTo>
                <a:cubicBezTo>
                  <a:pt x="1750000" y="417220"/>
                  <a:pt x="1748104" y="421506"/>
                  <a:pt x="1751343" y="426745"/>
                </a:cubicBezTo>
                <a:close/>
                <a:moveTo>
                  <a:pt x="1799473" y="425935"/>
                </a:moveTo>
                <a:cubicBezTo>
                  <a:pt x="1796406" y="430898"/>
                  <a:pt x="1797958" y="437460"/>
                  <a:pt x="1802921" y="440527"/>
                </a:cubicBezTo>
                <a:cubicBezTo>
                  <a:pt x="1807883" y="443595"/>
                  <a:pt x="1814446" y="442042"/>
                  <a:pt x="1817513" y="437079"/>
                </a:cubicBezTo>
                <a:cubicBezTo>
                  <a:pt x="1820580" y="432117"/>
                  <a:pt x="1819027" y="425554"/>
                  <a:pt x="1814065" y="422487"/>
                </a:cubicBezTo>
                <a:cubicBezTo>
                  <a:pt x="1809102" y="419420"/>
                  <a:pt x="1802540" y="420973"/>
                  <a:pt x="1799473" y="425935"/>
                </a:cubicBezTo>
                <a:close/>
                <a:moveTo>
                  <a:pt x="1896599" y="435251"/>
                </a:moveTo>
                <a:cubicBezTo>
                  <a:pt x="1876168" y="455968"/>
                  <a:pt x="1875453" y="464845"/>
                  <a:pt x="1894218" y="464845"/>
                </a:cubicBezTo>
                <a:cubicBezTo>
                  <a:pt x="1902076" y="464845"/>
                  <a:pt x="1908505" y="458415"/>
                  <a:pt x="1908505" y="450557"/>
                </a:cubicBezTo>
                <a:cubicBezTo>
                  <a:pt x="1908505" y="442699"/>
                  <a:pt x="1914935" y="436270"/>
                  <a:pt x="1922793" y="436270"/>
                </a:cubicBezTo>
                <a:cubicBezTo>
                  <a:pt x="1930651" y="436270"/>
                  <a:pt x="1937080" y="431984"/>
                  <a:pt x="1937080" y="426745"/>
                </a:cubicBezTo>
                <a:cubicBezTo>
                  <a:pt x="1937080" y="411933"/>
                  <a:pt x="1915030" y="416563"/>
                  <a:pt x="1896599" y="435251"/>
                </a:cubicBezTo>
                <a:close/>
                <a:moveTo>
                  <a:pt x="1951873" y="435460"/>
                </a:moveTo>
                <a:cubicBezTo>
                  <a:pt x="1948806" y="440423"/>
                  <a:pt x="1950358" y="446985"/>
                  <a:pt x="1955321" y="450052"/>
                </a:cubicBezTo>
                <a:cubicBezTo>
                  <a:pt x="1960283" y="453120"/>
                  <a:pt x="1966846" y="451567"/>
                  <a:pt x="1969913" y="446604"/>
                </a:cubicBezTo>
                <a:cubicBezTo>
                  <a:pt x="1972980" y="441642"/>
                  <a:pt x="1971427" y="435079"/>
                  <a:pt x="1966465" y="432012"/>
                </a:cubicBezTo>
                <a:cubicBezTo>
                  <a:pt x="1961502" y="428945"/>
                  <a:pt x="1954940" y="430498"/>
                  <a:pt x="1951873" y="435460"/>
                </a:cubicBezTo>
                <a:close/>
                <a:moveTo>
                  <a:pt x="1994230" y="455320"/>
                </a:moveTo>
                <a:cubicBezTo>
                  <a:pt x="1994230" y="460559"/>
                  <a:pt x="1998516" y="464845"/>
                  <a:pt x="2003755" y="464845"/>
                </a:cubicBezTo>
                <a:cubicBezTo>
                  <a:pt x="2008994" y="464845"/>
                  <a:pt x="2013280" y="460559"/>
                  <a:pt x="2013280" y="455320"/>
                </a:cubicBezTo>
                <a:cubicBezTo>
                  <a:pt x="2013280" y="450081"/>
                  <a:pt x="2008994" y="445795"/>
                  <a:pt x="2003755" y="445795"/>
                </a:cubicBezTo>
                <a:cubicBezTo>
                  <a:pt x="1998516" y="445795"/>
                  <a:pt x="1994230" y="450081"/>
                  <a:pt x="1994230" y="455320"/>
                </a:cubicBezTo>
                <a:close/>
                <a:moveTo>
                  <a:pt x="1922793" y="464845"/>
                </a:moveTo>
                <a:cubicBezTo>
                  <a:pt x="1919554" y="470084"/>
                  <a:pt x="1923593" y="474370"/>
                  <a:pt x="1931756" y="474370"/>
                </a:cubicBezTo>
                <a:cubicBezTo>
                  <a:pt x="1939919" y="474370"/>
                  <a:pt x="1946605" y="470084"/>
                  <a:pt x="1946605" y="464845"/>
                </a:cubicBezTo>
                <a:cubicBezTo>
                  <a:pt x="1946605" y="459606"/>
                  <a:pt x="1942576" y="455320"/>
                  <a:pt x="1937642" y="455320"/>
                </a:cubicBezTo>
                <a:cubicBezTo>
                  <a:pt x="1932708" y="455320"/>
                  <a:pt x="1926031" y="459606"/>
                  <a:pt x="1922793" y="464845"/>
                </a:cubicBezTo>
                <a:close/>
                <a:moveTo>
                  <a:pt x="1968036" y="469874"/>
                </a:moveTo>
                <a:cubicBezTo>
                  <a:pt x="1950844" y="488953"/>
                  <a:pt x="1953368" y="495582"/>
                  <a:pt x="1975180" y="488657"/>
                </a:cubicBezTo>
                <a:lnTo>
                  <a:pt x="1994230" y="482609"/>
                </a:lnTo>
                <a:lnTo>
                  <a:pt x="1994230" y="497544"/>
                </a:lnTo>
                <a:cubicBezTo>
                  <a:pt x="1994230" y="505755"/>
                  <a:pt x="1998516" y="512470"/>
                  <a:pt x="2003755" y="512470"/>
                </a:cubicBezTo>
                <a:cubicBezTo>
                  <a:pt x="2017547" y="512470"/>
                  <a:pt x="2015157" y="501087"/>
                  <a:pt x="1996402" y="477418"/>
                </a:cubicBezTo>
                <a:lnTo>
                  <a:pt x="1979943" y="456653"/>
                </a:lnTo>
                <a:lnTo>
                  <a:pt x="1968036" y="469874"/>
                </a:lnTo>
                <a:close/>
                <a:moveTo>
                  <a:pt x="2018452" y="473713"/>
                </a:moveTo>
                <a:cubicBezTo>
                  <a:pt x="2015433" y="478589"/>
                  <a:pt x="2017328" y="485266"/>
                  <a:pt x="2022653" y="488562"/>
                </a:cubicBezTo>
                <a:cubicBezTo>
                  <a:pt x="2027977" y="491848"/>
                  <a:pt x="2032330" y="487857"/>
                  <a:pt x="2032330" y="479694"/>
                </a:cubicBezTo>
                <a:cubicBezTo>
                  <a:pt x="2032330" y="462959"/>
                  <a:pt x="2026615" y="460501"/>
                  <a:pt x="2018452" y="473713"/>
                </a:cubicBezTo>
                <a:close/>
                <a:moveTo>
                  <a:pt x="2051380" y="482171"/>
                </a:moveTo>
                <a:cubicBezTo>
                  <a:pt x="2051380" y="497249"/>
                  <a:pt x="2077155" y="524700"/>
                  <a:pt x="2082775" y="515613"/>
                </a:cubicBezTo>
                <a:cubicBezTo>
                  <a:pt x="2085927" y="510517"/>
                  <a:pt x="2080155" y="499192"/>
                  <a:pt x="2069945" y="490448"/>
                </a:cubicBezTo>
                <a:cubicBezTo>
                  <a:pt x="2059734" y="481704"/>
                  <a:pt x="2051380" y="477980"/>
                  <a:pt x="2051380" y="482171"/>
                </a:cubicBezTo>
                <a:close/>
                <a:moveTo>
                  <a:pt x="2541823" y="579716"/>
                </a:moveTo>
                <a:cubicBezTo>
                  <a:pt x="2599392" y="639648"/>
                  <a:pt x="2647607" y="690473"/>
                  <a:pt x="2648979" y="692654"/>
                </a:cubicBezTo>
                <a:cubicBezTo>
                  <a:pt x="2650341" y="694835"/>
                  <a:pt x="2651455" y="693902"/>
                  <a:pt x="2651455" y="690587"/>
                </a:cubicBezTo>
                <a:cubicBezTo>
                  <a:pt x="2651455" y="679910"/>
                  <a:pt x="2533955" y="553713"/>
                  <a:pt x="2484768" y="511565"/>
                </a:cubicBezTo>
                <a:cubicBezTo>
                  <a:pt x="2458574" y="489115"/>
                  <a:pt x="2484244" y="519785"/>
                  <a:pt x="2541823" y="579716"/>
                </a:cubicBezTo>
                <a:close/>
                <a:moveTo>
                  <a:pt x="1841068" y="513137"/>
                </a:moveTo>
                <a:cubicBezTo>
                  <a:pt x="1869462" y="523214"/>
                  <a:pt x="1894342" y="529815"/>
                  <a:pt x="1896351" y="527796"/>
                </a:cubicBezTo>
                <a:cubicBezTo>
                  <a:pt x="1900800" y="523357"/>
                  <a:pt x="1814036" y="493134"/>
                  <a:pt x="1799654" y="494115"/>
                </a:cubicBezTo>
                <a:cubicBezTo>
                  <a:pt x="1794034" y="494496"/>
                  <a:pt x="1812674" y="503059"/>
                  <a:pt x="1841068" y="513137"/>
                </a:cubicBezTo>
                <a:close/>
                <a:moveTo>
                  <a:pt x="901694" y="514622"/>
                </a:moveTo>
                <a:cubicBezTo>
                  <a:pt x="880091" y="542521"/>
                  <a:pt x="878758" y="553827"/>
                  <a:pt x="899398" y="534168"/>
                </a:cubicBezTo>
                <a:cubicBezTo>
                  <a:pt x="911609" y="522528"/>
                  <a:pt x="919248" y="510631"/>
                  <a:pt x="916353" y="507745"/>
                </a:cubicBezTo>
                <a:cubicBezTo>
                  <a:pt x="913457" y="504850"/>
                  <a:pt x="906866" y="507945"/>
                  <a:pt x="901694" y="514622"/>
                </a:cubicBezTo>
                <a:close/>
                <a:moveTo>
                  <a:pt x="1281979" y="509336"/>
                </a:moveTo>
                <a:cubicBezTo>
                  <a:pt x="1275293" y="512032"/>
                  <a:pt x="1260958" y="531596"/>
                  <a:pt x="1250128" y="552827"/>
                </a:cubicBezTo>
                <a:lnTo>
                  <a:pt x="1230430" y="591432"/>
                </a:lnTo>
                <a:lnTo>
                  <a:pt x="1240012" y="612463"/>
                </a:lnTo>
                <a:lnTo>
                  <a:pt x="1249594" y="633494"/>
                </a:lnTo>
                <a:lnTo>
                  <a:pt x="1367123" y="639952"/>
                </a:lnTo>
                <a:cubicBezTo>
                  <a:pt x="1756601" y="661355"/>
                  <a:pt x="1942900" y="739251"/>
                  <a:pt x="2210800" y="992743"/>
                </a:cubicBezTo>
                <a:cubicBezTo>
                  <a:pt x="2274904" y="1053398"/>
                  <a:pt x="2331492" y="1103024"/>
                  <a:pt x="2336559" y="1103024"/>
                </a:cubicBezTo>
                <a:cubicBezTo>
                  <a:pt x="2365705" y="1103024"/>
                  <a:pt x="2394414" y="1078668"/>
                  <a:pt x="2399929" y="1049245"/>
                </a:cubicBezTo>
                <a:cubicBezTo>
                  <a:pt x="2410416" y="993353"/>
                  <a:pt x="2396309" y="968816"/>
                  <a:pt x="2300707" y="876611"/>
                </a:cubicBezTo>
                <a:cubicBezTo>
                  <a:pt x="2015166" y="601233"/>
                  <a:pt x="1774498" y="501154"/>
                  <a:pt x="1403928" y="503697"/>
                </a:cubicBezTo>
                <a:cubicBezTo>
                  <a:pt x="1343549" y="504107"/>
                  <a:pt x="1288666" y="506650"/>
                  <a:pt x="1281979" y="509336"/>
                </a:cubicBezTo>
                <a:close/>
                <a:moveTo>
                  <a:pt x="2028187" y="511470"/>
                </a:moveTo>
                <a:cubicBezTo>
                  <a:pt x="2025282" y="516166"/>
                  <a:pt x="2029101" y="522376"/>
                  <a:pt x="2036664" y="525271"/>
                </a:cubicBezTo>
                <a:cubicBezTo>
                  <a:pt x="2045837" y="528796"/>
                  <a:pt x="2048647" y="525957"/>
                  <a:pt x="2045113" y="516747"/>
                </a:cubicBezTo>
                <a:cubicBezTo>
                  <a:pt x="2038969" y="500745"/>
                  <a:pt x="2035483" y="499659"/>
                  <a:pt x="2028187" y="511470"/>
                </a:cubicBezTo>
                <a:close/>
                <a:moveTo>
                  <a:pt x="2099005" y="521433"/>
                </a:moveTo>
                <a:cubicBezTo>
                  <a:pt x="2099005" y="526367"/>
                  <a:pt x="2103292" y="533044"/>
                  <a:pt x="2108530" y="536282"/>
                </a:cubicBezTo>
                <a:cubicBezTo>
                  <a:pt x="2113769" y="539521"/>
                  <a:pt x="2118055" y="535482"/>
                  <a:pt x="2118055" y="527319"/>
                </a:cubicBezTo>
                <a:cubicBezTo>
                  <a:pt x="2118055" y="519156"/>
                  <a:pt x="2113769" y="512470"/>
                  <a:pt x="2108530" y="512470"/>
                </a:cubicBezTo>
                <a:cubicBezTo>
                  <a:pt x="2103292" y="512470"/>
                  <a:pt x="2099005" y="516499"/>
                  <a:pt x="2099005" y="521433"/>
                </a:cubicBezTo>
                <a:close/>
                <a:moveTo>
                  <a:pt x="2484758" y="591051"/>
                </a:moveTo>
                <a:cubicBezTo>
                  <a:pt x="2527345" y="634266"/>
                  <a:pt x="2577979" y="688616"/>
                  <a:pt x="2597296" y="711828"/>
                </a:cubicBezTo>
                <a:cubicBezTo>
                  <a:pt x="2616603" y="735031"/>
                  <a:pt x="2632405" y="749223"/>
                  <a:pt x="2632405" y="743356"/>
                </a:cubicBezTo>
                <a:cubicBezTo>
                  <a:pt x="2632405" y="731773"/>
                  <a:pt x="2424979" y="512470"/>
                  <a:pt x="2414026" y="512470"/>
                </a:cubicBezTo>
                <a:cubicBezTo>
                  <a:pt x="2410349" y="512470"/>
                  <a:pt x="2442182" y="547836"/>
                  <a:pt x="2484758" y="591051"/>
                </a:cubicBezTo>
                <a:close/>
                <a:moveTo>
                  <a:pt x="1281160" y="549351"/>
                </a:moveTo>
                <a:cubicBezTo>
                  <a:pt x="1250032" y="578421"/>
                  <a:pt x="1241689" y="607720"/>
                  <a:pt x="1264539" y="607720"/>
                </a:cubicBezTo>
                <a:cubicBezTo>
                  <a:pt x="1271826" y="607720"/>
                  <a:pt x="1280408" y="597299"/>
                  <a:pt x="1283599" y="584574"/>
                </a:cubicBezTo>
                <a:cubicBezTo>
                  <a:pt x="1286799" y="571839"/>
                  <a:pt x="1296343" y="554494"/>
                  <a:pt x="1304820" y="546017"/>
                </a:cubicBezTo>
                <a:cubicBezTo>
                  <a:pt x="1332919" y="517918"/>
                  <a:pt x="1311593" y="520918"/>
                  <a:pt x="1281160" y="549351"/>
                </a:cubicBezTo>
                <a:close/>
                <a:moveTo>
                  <a:pt x="1417968" y="531767"/>
                </a:moveTo>
                <a:cubicBezTo>
                  <a:pt x="1758677" y="562819"/>
                  <a:pt x="1882111" y="596795"/>
                  <a:pt x="2046675" y="704827"/>
                </a:cubicBezTo>
                <a:cubicBezTo>
                  <a:pt x="2127056" y="757596"/>
                  <a:pt x="2320576" y="937971"/>
                  <a:pt x="2342693" y="980742"/>
                </a:cubicBezTo>
                <a:cubicBezTo>
                  <a:pt x="2359190" y="1012641"/>
                  <a:pt x="2360067" y="1047702"/>
                  <a:pt x="2344750" y="1063019"/>
                </a:cubicBezTo>
                <a:lnTo>
                  <a:pt x="2333320" y="1074449"/>
                </a:lnTo>
                <a:lnTo>
                  <a:pt x="2349713" y="1074449"/>
                </a:lnTo>
                <a:cubicBezTo>
                  <a:pt x="2358733" y="1074449"/>
                  <a:pt x="2370715" y="1064352"/>
                  <a:pt x="2376335" y="1052017"/>
                </a:cubicBezTo>
                <a:lnTo>
                  <a:pt x="2386556" y="1029586"/>
                </a:lnTo>
                <a:lnTo>
                  <a:pt x="2367153" y="991553"/>
                </a:lnTo>
                <a:cubicBezTo>
                  <a:pt x="2345446" y="949001"/>
                  <a:pt x="2195922" y="803335"/>
                  <a:pt x="2100958" y="732212"/>
                </a:cubicBezTo>
                <a:cubicBezTo>
                  <a:pt x="2066811" y="706646"/>
                  <a:pt x="2002041" y="666537"/>
                  <a:pt x="1957026" y="643086"/>
                </a:cubicBezTo>
                <a:cubicBezTo>
                  <a:pt x="1803435" y="563067"/>
                  <a:pt x="1677286" y="533330"/>
                  <a:pt x="1465593" y="527215"/>
                </a:cubicBezTo>
                <a:lnTo>
                  <a:pt x="1322718" y="523090"/>
                </a:lnTo>
                <a:lnTo>
                  <a:pt x="1417968" y="531767"/>
                </a:lnTo>
                <a:close/>
                <a:moveTo>
                  <a:pt x="1827543" y="545074"/>
                </a:moveTo>
                <a:cubicBezTo>
                  <a:pt x="1864214" y="557294"/>
                  <a:pt x="1910677" y="574468"/>
                  <a:pt x="1930803" y="583231"/>
                </a:cubicBezTo>
                <a:cubicBezTo>
                  <a:pt x="1950920" y="592004"/>
                  <a:pt x="1964846" y="595071"/>
                  <a:pt x="1961750" y="590060"/>
                </a:cubicBezTo>
                <a:cubicBezTo>
                  <a:pt x="1954787" y="578783"/>
                  <a:pt x="1799253" y="521833"/>
                  <a:pt x="1777041" y="522423"/>
                </a:cubicBezTo>
                <a:cubicBezTo>
                  <a:pt x="1768145" y="522652"/>
                  <a:pt x="1790872" y="532844"/>
                  <a:pt x="1827543" y="545074"/>
                </a:cubicBezTo>
                <a:close/>
                <a:moveTo>
                  <a:pt x="1003278" y="545731"/>
                </a:moveTo>
                <a:cubicBezTo>
                  <a:pt x="969026" y="552561"/>
                  <a:pt x="926163" y="564362"/>
                  <a:pt x="908028" y="571963"/>
                </a:cubicBezTo>
                <a:cubicBezTo>
                  <a:pt x="866127" y="589518"/>
                  <a:pt x="813130" y="633894"/>
                  <a:pt x="813130" y="651430"/>
                </a:cubicBezTo>
                <a:cubicBezTo>
                  <a:pt x="813130" y="672976"/>
                  <a:pt x="841400" y="666908"/>
                  <a:pt x="850373" y="643439"/>
                </a:cubicBezTo>
                <a:cubicBezTo>
                  <a:pt x="867909" y="597595"/>
                  <a:pt x="935317" y="565762"/>
                  <a:pt x="1039482" y="554123"/>
                </a:cubicBezTo>
                <a:cubicBezTo>
                  <a:pt x="1069534" y="550770"/>
                  <a:pt x="1100547" y="544445"/>
                  <a:pt x="1108405" y="540064"/>
                </a:cubicBezTo>
                <a:lnTo>
                  <a:pt x="1122693" y="532101"/>
                </a:lnTo>
                <a:lnTo>
                  <a:pt x="1094118" y="532701"/>
                </a:lnTo>
                <a:cubicBezTo>
                  <a:pt x="1078402" y="533034"/>
                  <a:pt x="1037520" y="538902"/>
                  <a:pt x="1003278" y="545731"/>
                </a:cubicBezTo>
                <a:close/>
                <a:moveTo>
                  <a:pt x="1937080" y="550570"/>
                </a:moveTo>
                <a:cubicBezTo>
                  <a:pt x="1955416" y="560609"/>
                  <a:pt x="1974704" y="568820"/>
                  <a:pt x="1979943" y="568820"/>
                </a:cubicBezTo>
                <a:cubicBezTo>
                  <a:pt x="1985182" y="568820"/>
                  <a:pt x="1974466" y="560609"/>
                  <a:pt x="1956130" y="550570"/>
                </a:cubicBezTo>
                <a:cubicBezTo>
                  <a:pt x="1937795" y="540530"/>
                  <a:pt x="1918507" y="532320"/>
                  <a:pt x="1913268" y="532320"/>
                </a:cubicBezTo>
                <a:cubicBezTo>
                  <a:pt x="1908029" y="532320"/>
                  <a:pt x="1918745" y="540530"/>
                  <a:pt x="1937080" y="550570"/>
                </a:cubicBezTo>
                <a:close/>
                <a:moveTo>
                  <a:pt x="2127247" y="546207"/>
                </a:moveTo>
                <a:cubicBezTo>
                  <a:pt x="2118893" y="556266"/>
                  <a:pt x="2118141" y="563991"/>
                  <a:pt x="2124837" y="570687"/>
                </a:cubicBezTo>
                <a:cubicBezTo>
                  <a:pt x="2131543" y="577392"/>
                  <a:pt x="2136105" y="572754"/>
                  <a:pt x="2139306" y="555999"/>
                </a:cubicBezTo>
                <a:cubicBezTo>
                  <a:pt x="2144763" y="527453"/>
                  <a:pt x="2143601" y="526500"/>
                  <a:pt x="2127247" y="546207"/>
                </a:cubicBezTo>
                <a:close/>
                <a:moveTo>
                  <a:pt x="2079955" y="550570"/>
                </a:moveTo>
                <a:cubicBezTo>
                  <a:pt x="2079955" y="555809"/>
                  <a:pt x="2084241" y="560095"/>
                  <a:pt x="2089480" y="560095"/>
                </a:cubicBezTo>
                <a:cubicBezTo>
                  <a:pt x="2094719" y="560095"/>
                  <a:pt x="2099005" y="555809"/>
                  <a:pt x="2099005" y="550570"/>
                </a:cubicBezTo>
                <a:cubicBezTo>
                  <a:pt x="2099005" y="545331"/>
                  <a:pt x="2094719" y="541045"/>
                  <a:pt x="2089480" y="541045"/>
                </a:cubicBezTo>
                <a:cubicBezTo>
                  <a:pt x="2084241" y="541045"/>
                  <a:pt x="2079955" y="545331"/>
                  <a:pt x="2079955" y="550570"/>
                </a:cubicBezTo>
                <a:close/>
                <a:moveTo>
                  <a:pt x="2156155" y="550570"/>
                </a:moveTo>
                <a:cubicBezTo>
                  <a:pt x="2156155" y="555809"/>
                  <a:pt x="2160699" y="560095"/>
                  <a:pt x="2166242" y="560095"/>
                </a:cubicBezTo>
                <a:cubicBezTo>
                  <a:pt x="2171786" y="560095"/>
                  <a:pt x="2173681" y="555809"/>
                  <a:pt x="2170443" y="550570"/>
                </a:cubicBezTo>
                <a:cubicBezTo>
                  <a:pt x="2167204" y="545331"/>
                  <a:pt x="2162670" y="541045"/>
                  <a:pt x="2160356" y="541045"/>
                </a:cubicBezTo>
                <a:cubicBezTo>
                  <a:pt x="2158041" y="541045"/>
                  <a:pt x="2156155" y="545331"/>
                  <a:pt x="2156155" y="550570"/>
                </a:cubicBezTo>
                <a:close/>
                <a:moveTo>
                  <a:pt x="2184730" y="569620"/>
                </a:moveTo>
                <a:cubicBezTo>
                  <a:pt x="2184730" y="574859"/>
                  <a:pt x="2189274" y="579145"/>
                  <a:pt x="2194817" y="579145"/>
                </a:cubicBezTo>
                <a:cubicBezTo>
                  <a:pt x="2200361" y="579145"/>
                  <a:pt x="2202256" y="574859"/>
                  <a:pt x="2199018" y="569620"/>
                </a:cubicBezTo>
                <a:cubicBezTo>
                  <a:pt x="2195779" y="564381"/>
                  <a:pt x="2191245" y="560095"/>
                  <a:pt x="2188931" y="560095"/>
                </a:cubicBezTo>
                <a:cubicBezTo>
                  <a:pt x="2186616" y="560095"/>
                  <a:pt x="2184730" y="564381"/>
                  <a:pt x="2184730" y="569620"/>
                </a:cubicBezTo>
                <a:close/>
                <a:moveTo>
                  <a:pt x="2395957" y="569991"/>
                </a:moveTo>
                <a:cubicBezTo>
                  <a:pt x="2404739" y="575116"/>
                  <a:pt x="2457241" y="627456"/>
                  <a:pt x="2512638" y="686301"/>
                </a:cubicBezTo>
                <a:cubicBezTo>
                  <a:pt x="2568035" y="745146"/>
                  <a:pt x="2613355" y="789457"/>
                  <a:pt x="2613355" y="784771"/>
                </a:cubicBezTo>
                <a:cubicBezTo>
                  <a:pt x="2613355" y="772417"/>
                  <a:pt x="2401996" y="560038"/>
                  <a:pt x="2390042" y="560381"/>
                </a:cubicBezTo>
                <a:cubicBezTo>
                  <a:pt x="2384517" y="560543"/>
                  <a:pt x="2387175" y="564867"/>
                  <a:pt x="2395957" y="569991"/>
                </a:cubicBezTo>
                <a:close/>
                <a:moveTo>
                  <a:pt x="1441780" y="589232"/>
                </a:moveTo>
                <a:cubicBezTo>
                  <a:pt x="1441780" y="594775"/>
                  <a:pt x="1446066" y="596671"/>
                  <a:pt x="1451305" y="593432"/>
                </a:cubicBezTo>
                <a:cubicBezTo>
                  <a:pt x="1456544" y="590194"/>
                  <a:pt x="1460830" y="585660"/>
                  <a:pt x="1460830" y="583345"/>
                </a:cubicBezTo>
                <a:cubicBezTo>
                  <a:pt x="1460830" y="581031"/>
                  <a:pt x="1456544" y="579145"/>
                  <a:pt x="1451305" y="579145"/>
                </a:cubicBezTo>
                <a:cubicBezTo>
                  <a:pt x="1446066" y="579145"/>
                  <a:pt x="1441780" y="583688"/>
                  <a:pt x="1441780" y="589232"/>
                </a:cubicBezTo>
                <a:close/>
                <a:moveTo>
                  <a:pt x="1527505" y="588670"/>
                </a:moveTo>
                <a:cubicBezTo>
                  <a:pt x="1527505" y="593909"/>
                  <a:pt x="1531791" y="598195"/>
                  <a:pt x="1537030" y="598195"/>
                </a:cubicBezTo>
                <a:cubicBezTo>
                  <a:pt x="1542269" y="598195"/>
                  <a:pt x="1546555" y="593909"/>
                  <a:pt x="1546555" y="588670"/>
                </a:cubicBezTo>
                <a:cubicBezTo>
                  <a:pt x="1546555" y="583431"/>
                  <a:pt x="1542269" y="579145"/>
                  <a:pt x="1537030" y="579145"/>
                </a:cubicBezTo>
                <a:cubicBezTo>
                  <a:pt x="1531791" y="579145"/>
                  <a:pt x="1527505" y="583431"/>
                  <a:pt x="1527505" y="588670"/>
                </a:cubicBezTo>
                <a:close/>
                <a:moveTo>
                  <a:pt x="2151393" y="588670"/>
                </a:moveTo>
                <a:cubicBezTo>
                  <a:pt x="2154631" y="593909"/>
                  <a:pt x="2161308" y="598195"/>
                  <a:pt x="2166242" y="598195"/>
                </a:cubicBezTo>
                <a:cubicBezTo>
                  <a:pt x="2171176" y="598195"/>
                  <a:pt x="2175205" y="593909"/>
                  <a:pt x="2175205" y="588670"/>
                </a:cubicBezTo>
                <a:cubicBezTo>
                  <a:pt x="2175205" y="583431"/>
                  <a:pt x="2168519" y="579145"/>
                  <a:pt x="2160356" y="579145"/>
                </a:cubicBezTo>
                <a:cubicBezTo>
                  <a:pt x="2152193" y="579145"/>
                  <a:pt x="2148154" y="583431"/>
                  <a:pt x="2151393" y="588670"/>
                </a:cubicBezTo>
                <a:close/>
                <a:moveTo>
                  <a:pt x="2465585" y="701570"/>
                </a:moveTo>
                <a:cubicBezTo>
                  <a:pt x="2533612" y="770445"/>
                  <a:pt x="2591238" y="826795"/>
                  <a:pt x="2593658" y="826795"/>
                </a:cubicBezTo>
                <a:cubicBezTo>
                  <a:pt x="2605307" y="826795"/>
                  <a:pt x="2405606" y="620379"/>
                  <a:pt x="2370468" y="596099"/>
                </a:cubicBezTo>
                <a:cubicBezTo>
                  <a:pt x="2354752" y="585231"/>
                  <a:pt x="2397557" y="632704"/>
                  <a:pt x="2465585" y="701570"/>
                </a:cubicBezTo>
                <a:close/>
                <a:moveTo>
                  <a:pt x="1613526" y="593432"/>
                </a:moveTo>
                <a:cubicBezTo>
                  <a:pt x="1613526" y="598671"/>
                  <a:pt x="1617355" y="609006"/>
                  <a:pt x="1622041" y="616407"/>
                </a:cubicBezTo>
                <a:lnTo>
                  <a:pt x="1630547" y="629856"/>
                </a:lnTo>
                <a:lnTo>
                  <a:pt x="1645701" y="614711"/>
                </a:lnTo>
                <a:cubicBezTo>
                  <a:pt x="1665313" y="595099"/>
                  <a:pt x="1665418" y="582545"/>
                  <a:pt x="1645844" y="598795"/>
                </a:cubicBezTo>
                <a:lnTo>
                  <a:pt x="1630832" y="611254"/>
                </a:lnTo>
                <a:lnTo>
                  <a:pt x="1622174" y="597585"/>
                </a:lnTo>
                <a:cubicBezTo>
                  <a:pt x="1617412" y="590060"/>
                  <a:pt x="1613526" y="588194"/>
                  <a:pt x="1613526" y="593432"/>
                </a:cubicBezTo>
                <a:close/>
                <a:moveTo>
                  <a:pt x="1460830" y="607720"/>
                </a:moveTo>
                <a:cubicBezTo>
                  <a:pt x="1460830" y="612959"/>
                  <a:pt x="1465374" y="617245"/>
                  <a:pt x="1470917" y="617245"/>
                </a:cubicBezTo>
                <a:cubicBezTo>
                  <a:pt x="1476461" y="617245"/>
                  <a:pt x="1478356" y="612959"/>
                  <a:pt x="1475118" y="607720"/>
                </a:cubicBezTo>
                <a:cubicBezTo>
                  <a:pt x="1471879" y="602481"/>
                  <a:pt x="1467345" y="598195"/>
                  <a:pt x="1465031" y="598195"/>
                </a:cubicBezTo>
                <a:cubicBezTo>
                  <a:pt x="1462716" y="598195"/>
                  <a:pt x="1460830" y="602481"/>
                  <a:pt x="1460830" y="607720"/>
                </a:cubicBezTo>
                <a:close/>
                <a:moveTo>
                  <a:pt x="2184730" y="612482"/>
                </a:moveTo>
                <a:cubicBezTo>
                  <a:pt x="2184730" y="620340"/>
                  <a:pt x="2186416" y="626770"/>
                  <a:pt x="2188474" y="626770"/>
                </a:cubicBezTo>
                <a:cubicBezTo>
                  <a:pt x="2190531" y="626770"/>
                  <a:pt x="2194684" y="620340"/>
                  <a:pt x="2197703" y="612482"/>
                </a:cubicBezTo>
                <a:cubicBezTo>
                  <a:pt x="2200713" y="604624"/>
                  <a:pt x="2199027" y="598195"/>
                  <a:pt x="2193960" y="598195"/>
                </a:cubicBezTo>
                <a:cubicBezTo>
                  <a:pt x="2188883" y="598195"/>
                  <a:pt x="2184730" y="604624"/>
                  <a:pt x="2184730" y="612482"/>
                </a:cubicBezTo>
                <a:close/>
                <a:moveTo>
                  <a:pt x="2708986" y="623665"/>
                </a:moveTo>
                <a:cubicBezTo>
                  <a:pt x="2708081" y="695969"/>
                  <a:pt x="2676354" y="773522"/>
                  <a:pt x="2518725" y="1088736"/>
                </a:cubicBezTo>
                <a:cubicBezTo>
                  <a:pt x="2427037" y="1272092"/>
                  <a:pt x="2350446" y="1425321"/>
                  <a:pt x="2348541" y="1429255"/>
                </a:cubicBezTo>
                <a:cubicBezTo>
                  <a:pt x="2346627" y="1433189"/>
                  <a:pt x="2354209" y="1436399"/>
                  <a:pt x="2365381" y="1436399"/>
                </a:cubicBezTo>
                <a:cubicBezTo>
                  <a:pt x="2376554" y="1436399"/>
                  <a:pt x="2397624" y="1442561"/>
                  <a:pt x="2412187" y="1450096"/>
                </a:cubicBezTo>
                <a:lnTo>
                  <a:pt x="2438676" y="1463793"/>
                </a:lnTo>
                <a:lnTo>
                  <a:pt x="2454488" y="1445333"/>
                </a:lnTo>
                <a:cubicBezTo>
                  <a:pt x="2463184" y="1435179"/>
                  <a:pt x="2482091" y="1426874"/>
                  <a:pt x="2496512" y="1426874"/>
                </a:cubicBezTo>
                <a:lnTo>
                  <a:pt x="2522725" y="1426874"/>
                </a:lnTo>
                <a:lnTo>
                  <a:pt x="2589733" y="1496311"/>
                </a:lnTo>
                <a:cubicBezTo>
                  <a:pt x="2674210" y="1583865"/>
                  <a:pt x="2737180" y="1676943"/>
                  <a:pt x="2737180" y="1714271"/>
                </a:cubicBezTo>
                <a:cubicBezTo>
                  <a:pt x="2737180" y="1751038"/>
                  <a:pt x="2752792" y="1740589"/>
                  <a:pt x="2766575" y="1694602"/>
                </a:cubicBezTo>
                <a:lnTo>
                  <a:pt x="2777443" y="1658341"/>
                </a:lnTo>
                <a:lnTo>
                  <a:pt x="2758678" y="1616421"/>
                </a:lnTo>
                <a:cubicBezTo>
                  <a:pt x="2735447" y="1564519"/>
                  <a:pt x="2670905" y="1479233"/>
                  <a:pt x="2594905" y="1400004"/>
                </a:cubicBezTo>
                <a:cubicBezTo>
                  <a:pt x="2563140" y="1366895"/>
                  <a:pt x="2536489" y="1330462"/>
                  <a:pt x="2535669" y="1319041"/>
                </a:cubicBezTo>
                <a:cubicBezTo>
                  <a:pt x="2531097" y="1254871"/>
                  <a:pt x="2551519" y="1217324"/>
                  <a:pt x="2590991" y="1217324"/>
                </a:cubicBezTo>
                <a:cubicBezTo>
                  <a:pt x="2634253" y="1217324"/>
                  <a:pt x="2783538" y="1381544"/>
                  <a:pt x="2828763" y="1478880"/>
                </a:cubicBezTo>
                <a:lnTo>
                  <a:pt x="2850718" y="1526124"/>
                </a:lnTo>
                <a:lnTo>
                  <a:pt x="2864549" y="1493234"/>
                </a:lnTo>
                <a:lnTo>
                  <a:pt x="2878379" y="1460345"/>
                </a:lnTo>
                <a:lnTo>
                  <a:pt x="2864568" y="1426940"/>
                </a:lnTo>
                <a:cubicBezTo>
                  <a:pt x="2841660" y="1371552"/>
                  <a:pt x="2767203" y="1265739"/>
                  <a:pt x="2703100" y="1197483"/>
                </a:cubicBezTo>
                <a:cubicBezTo>
                  <a:pt x="2669867" y="1162107"/>
                  <a:pt x="2639968" y="1122321"/>
                  <a:pt x="2636635" y="1109072"/>
                </a:cubicBezTo>
                <a:cubicBezTo>
                  <a:pt x="2628157" y="1075268"/>
                  <a:pt x="2648607" y="1019489"/>
                  <a:pt x="2672229" y="1011993"/>
                </a:cubicBezTo>
                <a:cubicBezTo>
                  <a:pt x="2702967" y="1002230"/>
                  <a:pt x="2732427" y="1024071"/>
                  <a:pt x="2808465" y="1112977"/>
                </a:cubicBezTo>
                <a:cubicBezTo>
                  <a:pt x="2888533" y="1206599"/>
                  <a:pt x="2915088" y="1247928"/>
                  <a:pt x="2932290" y="1305649"/>
                </a:cubicBezTo>
                <a:lnTo>
                  <a:pt x="2944282" y="1345911"/>
                </a:lnTo>
                <a:lnTo>
                  <a:pt x="2965590" y="1279236"/>
                </a:lnTo>
                <a:cubicBezTo>
                  <a:pt x="2994679" y="1188187"/>
                  <a:pt x="3000442" y="1093908"/>
                  <a:pt x="2981449" y="1019766"/>
                </a:cubicBezTo>
                <a:cubicBezTo>
                  <a:pt x="2951864" y="904300"/>
                  <a:pt x="2868511" y="765949"/>
                  <a:pt x="2753297" y="641057"/>
                </a:cubicBezTo>
                <a:lnTo>
                  <a:pt x="2709358" y="593432"/>
                </a:lnTo>
                <a:lnTo>
                  <a:pt x="2708986" y="623665"/>
                </a:lnTo>
                <a:close/>
                <a:moveTo>
                  <a:pt x="1508455" y="617807"/>
                </a:moveTo>
                <a:cubicBezTo>
                  <a:pt x="1508455" y="623350"/>
                  <a:pt x="1512741" y="625246"/>
                  <a:pt x="1517980" y="622007"/>
                </a:cubicBezTo>
                <a:cubicBezTo>
                  <a:pt x="1523219" y="618769"/>
                  <a:pt x="1527505" y="614235"/>
                  <a:pt x="1527505" y="611920"/>
                </a:cubicBezTo>
                <a:cubicBezTo>
                  <a:pt x="1527505" y="609606"/>
                  <a:pt x="1523219" y="607720"/>
                  <a:pt x="1517980" y="607720"/>
                </a:cubicBezTo>
                <a:cubicBezTo>
                  <a:pt x="1512741" y="607720"/>
                  <a:pt x="1508455" y="612263"/>
                  <a:pt x="1508455" y="617807"/>
                </a:cubicBezTo>
                <a:close/>
                <a:moveTo>
                  <a:pt x="1551318" y="617245"/>
                </a:moveTo>
                <a:cubicBezTo>
                  <a:pt x="1548079" y="622484"/>
                  <a:pt x="1549975" y="626770"/>
                  <a:pt x="1555518" y="626770"/>
                </a:cubicBezTo>
                <a:cubicBezTo>
                  <a:pt x="1561062" y="626770"/>
                  <a:pt x="1565605" y="622484"/>
                  <a:pt x="1565605" y="617245"/>
                </a:cubicBezTo>
                <a:cubicBezTo>
                  <a:pt x="1565605" y="612006"/>
                  <a:pt x="1563719" y="607720"/>
                  <a:pt x="1561405" y="607720"/>
                </a:cubicBezTo>
                <a:cubicBezTo>
                  <a:pt x="1559090" y="607720"/>
                  <a:pt x="1554556" y="612006"/>
                  <a:pt x="1551318" y="617245"/>
                </a:cubicBezTo>
                <a:close/>
                <a:moveTo>
                  <a:pt x="1666027" y="616588"/>
                </a:moveTo>
                <a:cubicBezTo>
                  <a:pt x="1663008" y="621464"/>
                  <a:pt x="1664903" y="628141"/>
                  <a:pt x="1670228" y="631437"/>
                </a:cubicBezTo>
                <a:cubicBezTo>
                  <a:pt x="1675552" y="634723"/>
                  <a:pt x="1679905" y="630732"/>
                  <a:pt x="1679905" y="622569"/>
                </a:cubicBezTo>
                <a:cubicBezTo>
                  <a:pt x="1679905" y="605834"/>
                  <a:pt x="1674190" y="603376"/>
                  <a:pt x="1666027" y="616588"/>
                </a:cubicBezTo>
                <a:close/>
                <a:moveTo>
                  <a:pt x="1742827" y="621207"/>
                </a:moveTo>
                <a:cubicBezTo>
                  <a:pt x="1746018" y="629503"/>
                  <a:pt x="1752800" y="636295"/>
                  <a:pt x="1757915" y="636295"/>
                </a:cubicBezTo>
                <a:cubicBezTo>
                  <a:pt x="1770440" y="636295"/>
                  <a:pt x="1762601" y="614645"/>
                  <a:pt x="1748361" y="609901"/>
                </a:cubicBezTo>
                <a:cubicBezTo>
                  <a:pt x="1741399" y="607577"/>
                  <a:pt x="1739275" y="611939"/>
                  <a:pt x="1742827" y="621207"/>
                </a:cubicBezTo>
                <a:close/>
                <a:moveTo>
                  <a:pt x="1594180" y="626770"/>
                </a:moveTo>
                <a:cubicBezTo>
                  <a:pt x="1594180" y="632009"/>
                  <a:pt x="1598724" y="636295"/>
                  <a:pt x="1604267" y="636295"/>
                </a:cubicBezTo>
                <a:cubicBezTo>
                  <a:pt x="1609811" y="636295"/>
                  <a:pt x="1611706" y="632009"/>
                  <a:pt x="1608468" y="626770"/>
                </a:cubicBezTo>
                <a:cubicBezTo>
                  <a:pt x="1605229" y="621531"/>
                  <a:pt x="1600695" y="617245"/>
                  <a:pt x="1598381" y="617245"/>
                </a:cubicBezTo>
                <a:cubicBezTo>
                  <a:pt x="1596066" y="617245"/>
                  <a:pt x="1594180" y="621531"/>
                  <a:pt x="1594180" y="626770"/>
                </a:cubicBezTo>
                <a:close/>
                <a:moveTo>
                  <a:pt x="1708480" y="626770"/>
                </a:moveTo>
                <a:cubicBezTo>
                  <a:pt x="1708480" y="632009"/>
                  <a:pt x="1712766" y="636295"/>
                  <a:pt x="1718005" y="636295"/>
                </a:cubicBezTo>
                <a:cubicBezTo>
                  <a:pt x="1723244" y="636295"/>
                  <a:pt x="1727530" y="632009"/>
                  <a:pt x="1727530" y="626770"/>
                </a:cubicBezTo>
                <a:cubicBezTo>
                  <a:pt x="1727530" y="621531"/>
                  <a:pt x="1723244" y="617245"/>
                  <a:pt x="1718005" y="617245"/>
                </a:cubicBezTo>
                <a:cubicBezTo>
                  <a:pt x="1712766" y="617245"/>
                  <a:pt x="1708480" y="621531"/>
                  <a:pt x="1708480" y="626770"/>
                </a:cubicBezTo>
                <a:close/>
                <a:moveTo>
                  <a:pt x="2251405" y="627332"/>
                </a:moveTo>
                <a:cubicBezTo>
                  <a:pt x="2251405" y="632875"/>
                  <a:pt x="2255692" y="634771"/>
                  <a:pt x="2260930" y="631532"/>
                </a:cubicBezTo>
                <a:cubicBezTo>
                  <a:pt x="2266169" y="628294"/>
                  <a:pt x="2270455" y="623760"/>
                  <a:pt x="2270455" y="621445"/>
                </a:cubicBezTo>
                <a:cubicBezTo>
                  <a:pt x="2270455" y="619131"/>
                  <a:pt x="2266169" y="617245"/>
                  <a:pt x="2260930" y="617245"/>
                </a:cubicBezTo>
                <a:cubicBezTo>
                  <a:pt x="2255692" y="617245"/>
                  <a:pt x="2251405" y="621788"/>
                  <a:pt x="2251405" y="627332"/>
                </a:cubicBezTo>
                <a:close/>
                <a:moveTo>
                  <a:pt x="1789852" y="635638"/>
                </a:moveTo>
                <a:cubicBezTo>
                  <a:pt x="1783347" y="646163"/>
                  <a:pt x="1798368" y="657536"/>
                  <a:pt x="1807169" y="648734"/>
                </a:cubicBezTo>
                <a:cubicBezTo>
                  <a:pt x="1816218" y="639676"/>
                  <a:pt x="1814532" y="626770"/>
                  <a:pt x="1804292" y="626770"/>
                </a:cubicBezTo>
                <a:cubicBezTo>
                  <a:pt x="1799358" y="626770"/>
                  <a:pt x="1792862" y="630761"/>
                  <a:pt x="1789852" y="635638"/>
                </a:cubicBezTo>
                <a:close/>
                <a:moveTo>
                  <a:pt x="1832305" y="655345"/>
                </a:moveTo>
                <a:cubicBezTo>
                  <a:pt x="1832305" y="665822"/>
                  <a:pt x="1836591" y="674395"/>
                  <a:pt x="1841830" y="674395"/>
                </a:cubicBezTo>
                <a:cubicBezTo>
                  <a:pt x="1847069" y="674395"/>
                  <a:pt x="1850288" y="679214"/>
                  <a:pt x="1848974" y="685110"/>
                </a:cubicBezTo>
                <a:cubicBezTo>
                  <a:pt x="1847660" y="691006"/>
                  <a:pt x="1851955" y="697788"/>
                  <a:pt x="1858499" y="700188"/>
                </a:cubicBezTo>
                <a:cubicBezTo>
                  <a:pt x="1872625" y="705370"/>
                  <a:pt x="1874625" y="687654"/>
                  <a:pt x="1860880" y="679157"/>
                </a:cubicBezTo>
                <a:cubicBezTo>
                  <a:pt x="1855641" y="675919"/>
                  <a:pt x="1851355" y="664956"/>
                  <a:pt x="1851355" y="654783"/>
                </a:cubicBezTo>
                <a:cubicBezTo>
                  <a:pt x="1851355" y="644610"/>
                  <a:pt x="1847069" y="636295"/>
                  <a:pt x="1841830" y="636295"/>
                </a:cubicBezTo>
                <a:cubicBezTo>
                  <a:pt x="1836591" y="636295"/>
                  <a:pt x="1832305" y="644867"/>
                  <a:pt x="1832305" y="655345"/>
                </a:cubicBezTo>
                <a:close/>
                <a:moveTo>
                  <a:pt x="2218068" y="645820"/>
                </a:moveTo>
                <a:cubicBezTo>
                  <a:pt x="2221306" y="651059"/>
                  <a:pt x="2225840" y="655345"/>
                  <a:pt x="2228155" y="655345"/>
                </a:cubicBezTo>
                <a:cubicBezTo>
                  <a:pt x="2230469" y="655345"/>
                  <a:pt x="2232355" y="651059"/>
                  <a:pt x="2232355" y="645820"/>
                </a:cubicBezTo>
                <a:cubicBezTo>
                  <a:pt x="2232355" y="640581"/>
                  <a:pt x="2227812" y="636295"/>
                  <a:pt x="2222268" y="636295"/>
                </a:cubicBezTo>
                <a:cubicBezTo>
                  <a:pt x="2216725" y="636295"/>
                  <a:pt x="2214829" y="640581"/>
                  <a:pt x="2218068" y="645820"/>
                </a:cubicBezTo>
                <a:close/>
                <a:moveTo>
                  <a:pt x="2393023" y="704151"/>
                </a:moveTo>
                <a:cubicBezTo>
                  <a:pt x="2452583" y="777484"/>
                  <a:pt x="2463613" y="807345"/>
                  <a:pt x="2447963" y="852989"/>
                </a:cubicBezTo>
                <a:lnTo>
                  <a:pt x="2440619" y="874420"/>
                </a:lnTo>
                <a:lnTo>
                  <a:pt x="2455860" y="874420"/>
                </a:lnTo>
                <a:cubicBezTo>
                  <a:pt x="2474319" y="874420"/>
                  <a:pt x="2487883" y="841530"/>
                  <a:pt x="2482034" y="810936"/>
                </a:cubicBezTo>
                <a:cubicBezTo>
                  <a:pt x="2479691" y="798648"/>
                  <a:pt x="2454212" y="761825"/>
                  <a:pt x="2425417" y="729106"/>
                </a:cubicBezTo>
                <a:cubicBezTo>
                  <a:pt x="2343760" y="636323"/>
                  <a:pt x="2328158" y="624303"/>
                  <a:pt x="2393023" y="704151"/>
                </a:cubicBezTo>
                <a:close/>
                <a:moveTo>
                  <a:pt x="1727530" y="655345"/>
                </a:moveTo>
                <a:cubicBezTo>
                  <a:pt x="1727530" y="660584"/>
                  <a:pt x="1731816" y="664870"/>
                  <a:pt x="1737055" y="664870"/>
                </a:cubicBezTo>
                <a:cubicBezTo>
                  <a:pt x="1742294" y="664870"/>
                  <a:pt x="1746580" y="660584"/>
                  <a:pt x="1746580" y="655345"/>
                </a:cubicBezTo>
                <a:cubicBezTo>
                  <a:pt x="1746580" y="650106"/>
                  <a:pt x="1742294" y="645820"/>
                  <a:pt x="1737055" y="645820"/>
                </a:cubicBezTo>
                <a:cubicBezTo>
                  <a:pt x="1731816" y="645820"/>
                  <a:pt x="1727530" y="650106"/>
                  <a:pt x="1727530" y="655345"/>
                </a:cubicBezTo>
                <a:close/>
                <a:moveTo>
                  <a:pt x="1761792" y="653859"/>
                </a:moveTo>
                <a:cubicBezTo>
                  <a:pt x="1758496" y="659193"/>
                  <a:pt x="1760439" y="666422"/>
                  <a:pt x="1766107" y="669928"/>
                </a:cubicBezTo>
                <a:cubicBezTo>
                  <a:pt x="1780756" y="678976"/>
                  <a:pt x="1790205" y="666584"/>
                  <a:pt x="1777975" y="654354"/>
                </a:cubicBezTo>
                <a:cubicBezTo>
                  <a:pt x="1771136" y="647515"/>
                  <a:pt x="1765811" y="647353"/>
                  <a:pt x="1761792" y="653859"/>
                </a:cubicBezTo>
                <a:close/>
                <a:moveTo>
                  <a:pt x="2727655" y="650458"/>
                </a:moveTo>
                <a:cubicBezTo>
                  <a:pt x="2727655" y="654640"/>
                  <a:pt x="2747448" y="681224"/>
                  <a:pt x="2771642" y="709542"/>
                </a:cubicBezTo>
                <a:cubicBezTo>
                  <a:pt x="2828287" y="775846"/>
                  <a:pt x="2820248" y="785913"/>
                  <a:pt x="2762212" y="721363"/>
                </a:cubicBezTo>
                <a:cubicBezTo>
                  <a:pt x="2700318" y="652525"/>
                  <a:pt x="2707338" y="675681"/>
                  <a:pt x="2771070" y="750595"/>
                </a:cubicBezTo>
                <a:cubicBezTo>
                  <a:pt x="2831221" y="821289"/>
                  <a:pt x="2922099" y="949858"/>
                  <a:pt x="2916136" y="955815"/>
                </a:cubicBezTo>
                <a:cubicBezTo>
                  <a:pt x="2913936" y="958015"/>
                  <a:pt x="2894762" y="935161"/>
                  <a:pt x="2873521" y="905033"/>
                </a:cubicBezTo>
                <a:cubicBezTo>
                  <a:pt x="2827087" y="839196"/>
                  <a:pt x="2725770" y="720734"/>
                  <a:pt x="2720445" y="726058"/>
                </a:cubicBezTo>
                <a:cubicBezTo>
                  <a:pt x="2718359" y="728144"/>
                  <a:pt x="2743772" y="762244"/>
                  <a:pt x="2776919" y="801830"/>
                </a:cubicBezTo>
                <a:cubicBezTo>
                  <a:pt x="2841593" y="879058"/>
                  <a:pt x="2931062" y="1016479"/>
                  <a:pt x="2942015" y="1055399"/>
                </a:cubicBezTo>
                <a:cubicBezTo>
                  <a:pt x="2945702" y="1068496"/>
                  <a:pt x="2922880" y="1040635"/>
                  <a:pt x="2891304" y="993486"/>
                </a:cubicBezTo>
                <a:cubicBezTo>
                  <a:pt x="2859729" y="946334"/>
                  <a:pt x="2814123" y="886326"/>
                  <a:pt x="2789949" y="860132"/>
                </a:cubicBezTo>
                <a:lnTo>
                  <a:pt x="2746010" y="812507"/>
                </a:lnTo>
                <a:lnTo>
                  <a:pt x="2799436" y="883440"/>
                </a:lnTo>
                <a:cubicBezTo>
                  <a:pt x="2865882" y="971674"/>
                  <a:pt x="2924489" y="1070153"/>
                  <a:pt x="2932929" y="1107786"/>
                </a:cubicBezTo>
                <a:lnTo>
                  <a:pt x="2939329" y="1136361"/>
                </a:lnTo>
                <a:lnTo>
                  <a:pt x="2904525" y="1079754"/>
                </a:lnTo>
                <a:cubicBezTo>
                  <a:pt x="2866635" y="1018156"/>
                  <a:pt x="2791730" y="923026"/>
                  <a:pt x="2727836" y="855370"/>
                </a:cubicBezTo>
                <a:lnTo>
                  <a:pt x="2687355" y="812507"/>
                </a:lnTo>
                <a:lnTo>
                  <a:pt x="2712615" y="845845"/>
                </a:lnTo>
                <a:cubicBezTo>
                  <a:pt x="2726503" y="864180"/>
                  <a:pt x="2770127" y="921626"/>
                  <a:pt x="2809542" y="973512"/>
                </a:cubicBezTo>
                <a:cubicBezTo>
                  <a:pt x="2879141" y="1065114"/>
                  <a:pt x="2933814" y="1157211"/>
                  <a:pt x="2924261" y="1166765"/>
                </a:cubicBezTo>
                <a:cubicBezTo>
                  <a:pt x="2921680" y="1169356"/>
                  <a:pt x="2912717" y="1158231"/>
                  <a:pt x="2904344" y="1142048"/>
                </a:cubicBezTo>
                <a:cubicBezTo>
                  <a:pt x="2884532" y="1103728"/>
                  <a:pt x="2749182" y="936294"/>
                  <a:pt x="2703395" y="893470"/>
                </a:cubicBezTo>
                <a:cubicBezTo>
                  <a:pt x="2683793" y="875134"/>
                  <a:pt x="2703005" y="902995"/>
                  <a:pt x="2746096" y="955386"/>
                </a:cubicBezTo>
                <a:cubicBezTo>
                  <a:pt x="2827391" y="1054218"/>
                  <a:pt x="2918155" y="1183234"/>
                  <a:pt x="2918155" y="1199960"/>
                </a:cubicBezTo>
                <a:cubicBezTo>
                  <a:pt x="2918155" y="1205256"/>
                  <a:pt x="2892542" y="1175957"/>
                  <a:pt x="2861234" y="1134866"/>
                </a:cubicBezTo>
                <a:cubicBezTo>
                  <a:pt x="2829925" y="1093784"/>
                  <a:pt x="2771518" y="1025871"/>
                  <a:pt x="2731446" y="983961"/>
                </a:cubicBezTo>
                <a:cubicBezTo>
                  <a:pt x="2649122" y="897880"/>
                  <a:pt x="2655856" y="911367"/>
                  <a:pt x="2748067" y="1017299"/>
                </a:cubicBezTo>
                <a:cubicBezTo>
                  <a:pt x="2816114" y="1095461"/>
                  <a:pt x="2902296" y="1206732"/>
                  <a:pt x="2919079" y="1238098"/>
                </a:cubicBezTo>
                <a:lnTo>
                  <a:pt x="2929728" y="1257995"/>
                </a:lnTo>
                <a:lnTo>
                  <a:pt x="2938082" y="1244803"/>
                </a:lnTo>
                <a:cubicBezTo>
                  <a:pt x="2942682" y="1237545"/>
                  <a:pt x="2946502" y="1219572"/>
                  <a:pt x="2946587" y="1204855"/>
                </a:cubicBezTo>
                <a:cubicBezTo>
                  <a:pt x="2946664" y="1189844"/>
                  <a:pt x="2950826" y="1180633"/>
                  <a:pt x="2956055" y="1183862"/>
                </a:cubicBezTo>
                <a:cubicBezTo>
                  <a:pt x="2970124" y="1192559"/>
                  <a:pt x="2960265" y="1049808"/>
                  <a:pt x="2941920" y="978999"/>
                </a:cubicBezTo>
                <a:cubicBezTo>
                  <a:pt x="2933319" y="945800"/>
                  <a:pt x="2916069" y="898489"/>
                  <a:pt x="2903582" y="873858"/>
                </a:cubicBezTo>
                <a:cubicBezTo>
                  <a:pt x="2866130" y="799953"/>
                  <a:pt x="2727655" y="624112"/>
                  <a:pt x="2727655" y="650458"/>
                </a:cubicBezTo>
                <a:close/>
                <a:moveTo>
                  <a:pt x="1870405" y="669632"/>
                </a:moveTo>
                <a:cubicBezTo>
                  <a:pt x="1870405" y="678367"/>
                  <a:pt x="1875015" y="683967"/>
                  <a:pt x="1880645" y="682091"/>
                </a:cubicBezTo>
                <a:cubicBezTo>
                  <a:pt x="1886274" y="680215"/>
                  <a:pt x="1890884" y="674604"/>
                  <a:pt x="1890884" y="669632"/>
                </a:cubicBezTo>
                <a:cubicBezTo>
                  <a:pt x="1890884" y="664660"/>
                  <a:pt x="1886274" y="659050"/>
                  <a:pt x="1880645" y="657174"/>
                </a:cubicBezTo>
                <a:cubicBezTo>
                  <a:pt x="1875015" y="655297"/>
                  <a:pt x="1870405" y="660898"/>
                  <a:pt x="1870405" y="669632"/>
                </a:cubicBezTo>
                <a:close/>
                <a:moveTo>
                  <a:pt x="1805159" y="673919"/>
                </a:moveTo>
                <a:cubicBezTo>
                  <a:pt x="1807255" y="680205"/>
                  <a:pt x="1812074" y="685025"/>
                  <a:pt x="1815875" y="684634"/>
                </a:cubicBezTo>
                <a:cubicBezTo>
                  <a:pt x="1827267" y="683453"/>
                  <a:pt x="1825057" y="670394"/>
                  <a:pt x="1812779" y="666299"/>
                </a:cubicBezTo>
                <a:cubicBezTo>
                  <a:pt x="1806493" y="664203"/>
                  <a:pt x="1803064" y="667632"/>
                  <a:pt x="1805159" y="673919"/>
                </a:cubicBezTo>
                <a:close/>
                <a:moveTo>
                  <a:pt x="1894970" y="693969"/>
                </a:moveTo>
                <a:cubicBezTo>
                  <a:pt x="1884912" y="704113"/>
                  <a:pt x="1879902" y="715648"/>
                  <a:pt x="1883845" y="719581"/>
                </a:cubicBezTo>
                <a:cubicBezTo>
                  <a:pt x="1887788" y="723525"/>
                  <a:pt x="1896809" y="718829"/>
                  <a:pt x="1903886" y="709142"/>
                </a:cubicBezTo>
                <a:cubicBezTo>
                  <a:pt x="1910972" y="699465"/>
                  <a:pt x="1921040" y="694178"/>
                  <a:pt x="1926260" y="697407"/>
                </a:cubicBezTo>
                <a:cubicBezTo>
                  <a:pt x="1931489" y="700636"/>
                  <a:pt x="1938176" y="699369"/>
                  <a:pt x="1941128" y="694597"/>
                </a:cubicBezTo>
                <a:cubicBezTo>
                  <a:pt x="1944081" y="689825"/>
                  <a:pt x="1939738" y="683320"/>
                  <a:pt x="1931480" y="680157"/>
                </a:cubicBezTo>
                <a:cubicBezTo>
                  <a:pt x="1913296" y="673176"/>
                  <a:pt x="1916992" y="671775"/>
                  <a:pt x="1894970" y="693969"/>
                </a:cubicBezTo>
                <a:close/>
                <a:moveTo>
                  <a:pt x="1962217" y="700055"/>
                </a:moveTo>
                <a:cubicBezTo>
                  <a:pt x="1951492" y="710780"/>
                  <a:pt x="1955692" y="722020"/>
                  <a:pt x="1970418" y="722020"/>
                </a:cubicBezTo>
                <a:cubicBezTo>
                  <a:pt x="1978276" y="722020"/>
                  <a:pt x="1984705" y="717991"/>
                  <a:pt x="1984705" y="713057"/>
                </a:cubicBezTo>
                <a:cubicBezTo>
                  <a:pt x="1984705" y="701046"/>
                  <a:pt x="1969827" y="692445"/>
                  <a:pt x="1962217" y="700055"/>
                </a:cubicBezTo>
                <a:close/>
                <a:moveTo>
                  <a:pt x="1201617" y="709761"/>
                </a:moveTo>
                <a:cubicBezTo>
                  <a:pt x="1165451" y="715267"/>
                  <a:pt x="1127455" y="763311"/>
                  <a:pt x="1127455" y="803535"/>
                </a:cubicBezTo>
                <a:lnTo>
                  <a:pt x="1127455" y="835958"/>
                </a:lnTo>
                <a:lnTo>
                  <a:pt x="1148886" y="840320"/>
                </a:lnTo>
                <a:cubicBezTo>
                  <a:pt x="1160678" y="842721"/>
                  <a:pt x="1221753" y="847235"/>
                  <a:pt x="1284618" y="850360"/>
                </a:cubicBezTo>
                <a:cubicBezTo>
                  <a:pt x="1637776" y="867886"/>
                  <a:pt x="1849260" y="958720"/>
                  <a:pt x="2108359" y="1204141"/>
                </a:cubicBezTo>
                <a:lnTo>
                  <a:pt x="2212781" y="1303049"/>
                </a:lnTo>
                <a:lnTo>
                  <a:pt x="2236165" y="1303049"/>
                </a:lnTo>
                <a:cubicBezTo>
                  <a:pt x="2265817" y="1303049"/>
                  <a:pt x="2299030" y="1261996"/>
                  <a:pt x="2299030" y="1225353"/>
                </a:cubicBezTo>
                <a:cubicBezTo>
                  <a:pt x="2299030" y="1195673"/>
                  <a:pt x="2263807" y="1152135"/>
                  <a:pt x="2160918" y="1054637"/>
                </a:cubicBezTo>
                <a:cubicBezTo>
                  <a:pt x="1920050" y="826385"/>
                  <a:pt x="1719987" y="738403"/>
                  <a:pt x="1383402" y="712733"/>
                </a:cubicBezTo>
                <a:cubicBezTo>
                  <a:pt x="1254243" y="702875"/>
                  <a:pt x="1247537" y="702770"/>
                  <a:pt x="1201617" y="709761"/>
                </a:cubicBezTo>
                <a:close/>
                <a:moveTo>
                  <a:pt x="1765087" y="736717"/>
                </a:moveTo>
                <a:cubicBezTo>
                  <a:pt x="1847269" y="770369"/>
                  <a:pt x="1870167" y="777227"/>
                  <a:pt x="1838049" y="758577"/>
                </a:cubicBezTo>
                <a:cubicBezTo>
                  <a:pt x="1812036" y="743470"/>
                  <a:pt x="1706699" y="702894"/>
                  <a:pt x="1694764" y="703379"/>
                </a:cubicBezTo>
                <a:cubicBezTo>
                  <a:pt x="1689211" y="703608"/>
                  <a:pt x="1720853" y="718610"/>
                  <a:pt x="1765087" y="736717"/>
                </a:cubicBezTo>
                <a:close/>
                <a:moveTo>
                  <a:pt x="1920107" y="723487"/>
                </a:moveTo>
                <a:cubicBezTo>
                  <a:pt x="1925050" y="738327"/>
                  <a:pt x="1946358" y="740917"/>
                  <a:pt x="1947110" y="726782"/>
                </a:cubicBezTo>
                <a:cubicBezTo>
                  <a:pt x="1947386" y="721544"/>
                  <a:pt x="1940462" y="715781"/>
                  <a:pt x="1931727" y="713962"/>
                </a:cubicBezTo>
                <a:cubicBezTo>
                  <a:pt x="1921793" y="711914"/>
                  <a:pt x="1917440" y="715476"/>
                  <a:pt x="1920107" y="723487"/>
                </a:cubicBezTo>
                <a:close/>
                <a:moveTo>
                  <a:pt x="1673104" y="741803"/>
                </a:moveTo>
                <a:cubicBezTo>
                  <a:pt x="1708652" y="751947"/>
                  <a:pt x="1766116" y="773112"/>
                  <a:pt x="1800816" y="788838"/>
                </a:cubicBezTo>
                <a:cubicBezTo>
                  <a:pt x="1835506" y="804573"/>
                  <a:pt x="1865433" y="815889"/>
                  <a:pt x="1867329" y="814003"/>
                </a:cubicBezTo>
                <a:cubicBezTo>
                  <a:pt x="1873406" y="807926"/>
                  <a:pt x="1721310" y="741918"/>
                  <a:pt x="1678457" y="732031"/>
                </a:cubicBezTo>
                <a:cubicBezTo>
                  <a:pt x="1608353" y="715867"/>
                  <a:pt x="1604820" y="722334"/>
                  <a:pt x="1673104" y="741803"/>
                </a:cubicBezTo>
                <a:close/>
                <a:moveTo>
                  <a:pt x="1996059" y="732259"/>
                </a:moveTo>
                <a:cubicBezTo>
                  <a:pt x="1997936" y="737888"/>
                  <a:pt x="2003536" y="742499"/>
                  <a:pt x="2008518" y="742499"/>
                </a:cubicBezTo>
                <a:cubicBezTo>
                  <a:pt x="2013499" y="742499"/>
                  <a:pt x="2019100" y="737888"/>
                  <a:pt x="2020976" y="732259"/>
                </a:cubicBezTo>
                <a:cubicBezTo>
                  <a:pt x="2022853" y="726630"/>
                  <a:pt x="2017252" y="722020"/>
                  <a:pt x="2008518" y="722020"/>
                </a:cubicBezTo>
                <a:cubicBezTo>
                  <a:pt x="1999783" y="722020"/>
                  <a:pt x="1994183" y="726630"/>
                  <a:pt x="1996059" y="732259"/>
                </a:cubicBezTo>
                <a:close/>
                <a:moveTo>
                  <a:pt x="936955" y="741937"/>
                </a:moveTo>
                <a:cubicBezTo>
                  <a:pt x="843039" y="756586"/>
                  <a:pt x="773706" y="781703"/>
                  <a:pt x="740340" y="813174"/>
                </a:cubicBezTo>
                <a:cubicBezTo>
                  <a:pt x="707403" y="844226"/>
                  <a:pt x="699354" y="864942"/>
                  <a:pt x="720261" y="864838"/>
                </a:cubicBezTo>
                <a:cubicBezTo>
                  <a:pt x="726815" y="864800"/>
                  <a:pt x="739254" y="852312"/>
                  <a:pt x="747922" y="837072"/>
                </a:cubicBezTo>
                <a:cubicBezTo>
                  <a:pt x="772297" y="794238"/>
                  <a:pt x="801795" y="780532"/>
                  <a:pt x="906656" y="763320"/>
                </a:cubicBezTo>
                <a:cubicBezTo>
                  <a:pt x="959996" y="754567"/>
                  <a:pt x="1003630" y="743832"/>
                  <a:pt x="1003630" y="739470"/>
                </a:cubicBezTo>
                <a:cubicBezTo>
                  <a:pt x="1003630" y="735117"/>
                  <a:pt x="1000420" y="732050"/>
                  <a:pt x="996486" y="732659"/>
                </a:cubicBezTo>
                <a:cubicBezTo>
                  <a:pt x="992553" y="733269"/>
                  <a:pt x="965768" y="737450"/>
                  <a:pt x="936955" y="741937"/>
                </a:cubicBezTo>
                <a:close/>
                <a:moveTo>
                  <a:pt x="1324689" y="741518"/>
                </a:moveTo>
                <a:cubicBezTo>
                  <a:pt x="1545727" y="756376"/>
                  <a:pt x="1648130" y="776531"/>
                  <a:pt x="1784109" y="831938"/>
                </a:cubicBezTo>
                <a:cubicBezTo>
                  <a:pt x="1828314" y="849960"/>
                  <a:pt x="1860461" y="860799"/>
                  <a:pt x="1855546" y="856037"/>
                </a:cubicBezTo>
                <a:cubicBezTo>
                  <a:pt x="1837211" y="838301"/>
                  <a:pt x="1682210" y="780608"/>
                  <a:pt x="1613230" y="765844"/>
                </a:cubicBezTo>
                <a:cubicBezTo>
                  <a:pt x="1514904" y="744804"/>
                  <a:pt x="1385068" y="731450"/>
                  <a:pt x="1294143" y="733021"/>
                </a:cubicBezTo>
                <a:lnTo>
                  <a:pt x="1217943" y="734345"/>
                </a:lnTo>
                <a:lnTo>
                  <a:pt x="1324689" y="741518"/>
                </a:lnTo>
                <a:close/>
                <a:moveTo>
                  <a:pt x="1965655" y="746128"/>
                </a:moveTo>
                <a:cubicBezTo>
                  <a:pt x="1965655" y="753824"/>
                  <a:pt x="1972085" y="760120"/>
                  <a:pt x="1979943" y="760120"/>
                </a:cubicBezTo>
                <a:cubicBezTo>
                  <a:pt x="1987801" y="760120"/>
                  <a:pt x="1994230" y="756291"/>
                  <a:pt x="1994230" y="751614"/>
                </a:cubicBezTo>
                <a:cubicBezTo>
                  <a:pt x="1994230" y="746937"/>
                  <a:pt x="1987801" y="740641"/>
                  <a:pt x="1979943" y="737622"/>
                </a:cubicBezTo>
                <a:cubicBezTo>
                  <a:pt x="1971237" y="734288"/>
                  <a:pt x="1965655" y="737612"/>
                  <a:pt x="1965655" y="746128"/>
                </a:cubicBezTo>
                <a:close/>
                <a:moveTo>
                  <a:pt x="2032330" y="755919"/>
                </a:moveTo>
                <a:cubicBezTo>
                  <a:pt x="2032330" y="764082"/>
                  <a:pt x="2036616" y="768121"/>
                  <a:pt x="2041855" y="764882"/>
                </a:cubicBezTo>
                <a:cubicBezTo>
                  <a:pt x="2047094" y="761644"/>
                  <a:pt x="2051380" y="754967"/>
                  <a:pt x="2051380" y="750033"/>
                </a:cubicBezTo>
                <a:cubicBezTo>
                  <a:pt x="2051380" y="745099"/>
                  <a:pt x="2047094" y="741070"/>
                  <a:pt x="2041855" y="741070"/>
                </a:cubicBezTo>
                <a:cubicBezTo>
                  <a:pt x="2036616" y="741070"/>
                  <a:pt x="2032330" y="747756"/>
                  <a:pt x="2032330" y="755919"/>
                </a:cubicBezTo>
                <a:close/>
                <a:moveTo>
                  <a:pt x="2240909" y="753452"/>
                </a:moveTo>
                <a:cubicBezTo>
                  <a:pt x="2256301" y="772845"/>
                  <a:pt x="2346655" y="849702"/>
                  <a:pt x="2346655" y="843397"/>
                </a:cubicBezTo>
                <a:cubicBezTo>
                  <a:pt x="2346655" y="841073"/>
                  <a:pt x="2319871" y="816117"/>
                  <a:pt x="2287124" y="787923"/>
                </a:cubicBezTo>
                <a:cubicBezTo>
                  <a:pt x="2254387" y="759739"/>
                  <a:pt x="2233584" y="744223"/>
                  <a:pt x="2240909" y="753452"/>
                </a:cubicBezTo>
                <a:close/>
                <a:moveTo>
                  <a:pt x="1156049" y="769616"/>
                </a:moveTo>
                <a:cubicBezTo>
                  <a:pt x="1143800" y="792505"/>
                  <a:pt x="1143791" y="817270"/>
                  <a:pt x="1156030" y="817270"/>
                </a:cubicBezTo>
                <a:cubicBezTo>
                  <a:pt x="1161269" y="817270"/>
                  <a:pt x="1165555" y="812193"/>
                  <a:pt x="1165555" y="805973"/>
                </a:cubicBezTo>
                <a:cubicBezTo>
                  <a:pt x="1165555" y="799763"/>
                  <a:pt x="1174023" y="785666"/>
                  <a:pt x="1184377" y="774645"/>
                </a:cubicBezTo>
                <a:lnTo>
                  <a:pt x="1203198" y="754614"/>
                </a:lnTo>
                <a:lnTo>
                  <a:pt x="1184396" y="753195"/>
                </a:lnTo>
                <a:cubicBezTo>
                  <a:pt x="1174052" y="752414"/>
                  <a:pt x="1161298" y="759805"/>
                  <a:pt x="1156049" y="769616"/>
                </a:cubicBezTo>
                <a:close/>
                <a:moveTo>
                  <a:pt x="1999402" y="768988"/>
                </a:moveTo>
                <a:cubicBezTo>
                  <a:pt x="1992897" y="779513"/>
                  <a:pt x="2007918" y="790886"/>
                  <a:pt x="2016719" y="782084"/>
                </a:cubicBezTo>
                <a:cubicBezTo>
                  <a:pt x="2025768" y="773026"/>
                  <a:pt x="2024082" y="760120"/>
                  <a:pt x="2013842" y="760120"/>
                </a:cubicBezTo>
                <a:cubicBezTo>
                  <a:pt x="2008908" y="760120"/>
                  <a:pt x="2002412" y="764111"/>
                  <a:pt x="1999402" y="768988"/>
                </a:cubicBezTo>
                <a:close/>
                <a:moveTo>
                  <a:pt x="2222830" y="762501"/>
                </a:moveTo>
                <a:cubicBezTo>
                  <a:pt x="2222830" y="764044"/>
                  <a:pt x="2285924" y="825214"/>
                  <a:pt x="2363038" y="898442"/>
                </a:cubicBezTo>
                <a:cubicBezTo>
                  <a:pt x="2440153" y="971674"/>
                  <a:pt x="2488378" y="1012898"/>
                  <a:pt x="2470195" y="990067"/>
                </a:cubicBezTo>
                <a:cubicBezTo>
                  <a:pt x="2442925" y="955805"/>
                  <a:pt x="2222830" y="753338"/>
                  <a:pt x="2222830" y="762501"/>
                </a:cubicBezTo>
                <a:close/>
                <a:moveTo>
                  <a:pt x="2070430" y="779732"/>
                </a:moveTo>
                <a:cubicBezTo>
                  <a:pt x="2070430" y="785275"/>
                  <a:pt x="2074716" y="787171"/>
                  <a:pt x="2079955" y="783932"/>
                </a:cubicBezTo>
                <a:cubicBezTo>
                  <a:pt x="2085194" y="780694"/>
                  <a:pt x="2089480" y="776160"/>
                  <a:pt x="2089480" y="773845"/>
                </a:cubicBezTo>
                <a:cubicBezTo>
                  <a:pt x="2089480" y="771531"/>
                  <a:pt x="2085194" y="769645"/>
                  <a:pt x="2079955" y="769645"/>
                </a:cubicBezTo>
                <a:cubicBezTo>
                  <a:pt x="2074716" y="769645"/>
                  <a:pt x="2070430" y="774188"/>
                  <a:pt x="2070430" y="779732"/>
                </a:cubicBezTo>
                <a:close/>
                <a:moveTo>
                  <a:pt x="2813723" y="771940"/>
                </a:moveTo>
                <a:cubicBezTo>
                  <a:pt x="2813419" y="778122"/>
                  <a:pt x="2873435" y="861647"/>
                  <a:pt x="2887352" y="874420"/>
                </a:cubicBezTo>
                <a:cubicBezTo>
                  <a:pt x="2890209" y="877039"/>
                  <a:pt x="2884485" y="865190"/>
                  <a:pt x="2874636" y="848083"/>
                </a:cubicBezTo>
                <a:cubicBezTo>
                  <a:pt x="2853119" y="810707"/>
                  <a:pt x="2814200" y="762072"/>
                  <a:pt x="2813723" y="771940"/>
                </a:cubicBezTo>
                <a:close/>
                <a:moveTo>
                  <a:pt x="1437018" y="788695"/>
                </a:moveTo>
                <a:cubicBezTo>
                  <a:pt x="1433779" y="793934"/>
                  <a:pt x="1435675" y="798220"/>
                  <a:pt x="1441218" y="798220"/>
                </a:cubicBezTo>
                <a:cubicBezTo>
                  <a:pt x="1446762" y="798220"/>
                  <a:pt x="1451305" y="793934"/>
                  <a:pt x="1451305" y="788695"/>
                </a:cubicBezTo>
                <a:cubicBezTo>
                  <a:pt x="1451305" y="783456"/>
                  <a:pt x="1449419" y="779170"/>
                  <a:pt x="1447105" y="779170"/>
                </a:cubicBezTo>
                <a:cubicBezTo>
                  <a:pt x="1444790" y="779170"/>
                  <a:pt x="1440256" y="783456"/>
                  <a:pt x="1437018" y="788695"/>
                </a:cubicBezTo>
                <a:close/>
                <a:moveTo>
                  <a:pt x="2036798" y="789171"/>
                </a:moveTo>
                <a:cubicBezTo>
                  <a:pt x="2027749" y="803821"/>
                  <a:pt x="2040141" y="813269"/>
                  <a:pt x="2052371" y="801039"/>
                </a:cubicBezTo>
                <a:cubicBezTo>
                  <a:pt x="2059210" y="794200"/>
                  <a:pt x="2059372" y="788876"/>
                  <a:pt x="2052866" y="784856"/>
                </a:cubicBezTo>
                <a:cubicBezTo>
                  <a:pt x="2047532" y="781561"/>
                  <a:pt x="2040303" y="783504"/>
                  <a:pt x="2036798" y="789171"/>
                </a:cubicBezTo>
                <a:close/>
                <a:moveTo>
                  <a:pt x="951243" y="798220"/>
                </a:moveTo>
                <a:cubicBezTo>
                  <a:pt x="954481" y="803459"/>
                  <a:pt x="959015" y="807745"/>
                  <a:pt x="961330" y="807745"/>
                </a:cubicBezTo>
                <a:cubicBezTo>
                  <a:pt x="963644" y="807745"/>
                  <a:pt x="965530" y="803459"/>
                  <a:pt x="965530" y="798220"/>
                </a:cubicBezTo>
                <a:cubicBezTo>
                  <a:pt x="965530" y="792981"/>
                  <a:pt x="960987" y="788695"/>
                  <a:pt x="955443" y="788695"/>
                </a:cubicBezTo>
                <a:cubicBezTo>
                  <a:pt x="949900" y="788695"/>
                  <a:pt x="948004" y="792981"/>
                  <a:pt x="951243" y="798220"/>
                </a:cubicBezTo>
                <a:close/>
                <a:moveTo>
                  <a:pt x="1479880" y="798220"/>
                </a:moveTo>
                <a:cubicBezTo>
                  <a:pt x="1479880" y="803459"/>
                  <a:pt x="1484166" y="807745"/>
                  <a:pt x="1489405" y="807745"/>
                </a:cubicBezTo>
                <a:cubicBezTo>
                  <a:pt x="1494644" y="807745"/>
                  <a:pt x="1498930" y="803459"/>
                  <a:pt x="1498930" y="798220"/>
                </a:cubicBezTo>
                <a:cubicBezTo>
                  <a:pt x="1498930" y="792981"/>
                  <a:pt x="1494644" y="788695"/>
                  <a:pt x="1489405" y="788695"/>
                </a:cubicBezTo>
                <a:cubicBezTo>
                  <a:pt x="1484166" y="788695"/>
                  <a:pt x="1479880" y="792981"/>
                  <a:pt x="1479880" y="798220"/>
                </a:cubicBezTo>
                <a:close/>
                <a:moveTo>
                  <a:pt x="1403680" y="807745"/>
                </a:moveTo>
                <a:cubicBezTo>
                  <a:pt x="1403680" y="812984"/>
                  <a:pt x="1407966" y="817270"/>
                  <a:pt x="1413205" y="817270"/>
                </a:cubicBezTo>
                <a:cubicBezTo>
                  <a:pt x="1418444" y="817270"/>
                  <a:pt x="1422730" y="812984"/>
                  <a:pt x="1422730" y="807745"/>
                </a:cubicBezTo>
                <a:cubicBezTo>
                  <a:pt x="1422730" y="802506"/>
                  <a:pt x="1418444" y="798220"/>
                  <a:pt x="1413205" y="798220"/>
                </a:cubicBezTo>
                <a:cubicBezTo>
                  <a:pt x="1407966" y="798220"/>
                  <a:pt x="1403680" y="802506"/>
                  <a:pt x="1403680" y="807745"/>
                </a:cubicBezTo>
                <a:close/>
                <a:moveTo>
                  <a:pt x="1527505" y="807745"/>
                </a:moveTo>
                <a:cubicBezTo>
                  <a:pt x="1527505" y="812984"/>
                  <a:pt x="1531534" y="817270"/>
                  <a:pt x="1536468" y="817270"/>
                </a:cubicBezTo>
                <a:cubicBezTo>
                  <a:pt x="1541402" y="817270"/>
                  <a:pt x="1548079" y="812984"/>
                  <a:pt x="1551318" y="807745"/>
                </a:cubicBezTo>
                <a:cubicBezTo>
                  <a:pt x="1554556" y="802506"/>
                  <a:pt x="1550518" y="798220"/>
                  <a:pt x="1542355" y="798220"/>
                </a:cubicBezTo>
                <a:cubicBezTo>
                  <a:pt x="1534192" y="798220"/>
                  <a:pt x="1527505" y="802506"/>
                  <a:pt x="1527505" y="807745"/>
                </a:cubicBezTo>
                <a:close/>
                <a:moveTo>
                  <a:pt x="2103768" y="807745"/>
                </a:moveTo>
                <a:cubicBezTo>
                  <a:pt x="2107006" y="812984"/>
                  <a:pt x="2111540" y="817270"/>
                  <a:pt x="2113855" y="817270"/>
                </a:cubicBezTo>
                <a:cubicBezTo>
                  <a:pt x="2116169" y="817270"/>
                  <a:pt x="2118055" y="812984"/>
                  <a:pt x="2118055" y="807745"/>
                </a:cubicBezTo>
                <a:cubicBezTo>
                  <a:pt x="2118055" y="802506"/>
                  <a:pt x="2113512" y="798220"/>
                  <a:pt x="2107968" y="798220"/>
                </a:cubicBezTo>
                <a:cubicBezTo>
                  <a:pt x="2102425" y="798220"/>
                  <a:pt x="2100529" y="802506"/>
                  <a:pt x="2103768" y="807745"/>
                </a:cubicBezTo>
                <a:close/>
                <a:moveTo>
                  <a:pt x="1451305" y="817270"/>
                </a:moveTo>
                <a:cubicBezTo>
                  <a:pt x="1451305" y="822509"/>
                  <a:pt x="1455591" y="826795"/>
                  <a:pt x="1460830" y="826795"/>
                </a:cubicBezTo>
                <a:cubicBezTo>
                  <a:pt x="1466069" y="826795"/>
                  <a:pt x="1470355" y="822509"/>
                  <a:pt x="1470355" y="817270"/>
                </a:cubicBezTo>
                <a:cubicBezTo>
                  <a:pt x="1470355" y="812031"/>
                  <a:pt x="1466069" y="807745"/>
                  <a:pt x="1460830" y="807745"/>
                </a:cubicBezTo>
                <a:cubicBezTo>
                  <a:pt x="1455591" y="807745"/>
                  <a:pt x="1451305" y="812031"/>
                  <a:pt x="1451305" y="817270"/>
                </a:cubicBezTo>
                <a:close/>
                <a:moveTo>
                  <a:pt x="1575130" y="817270"/>
                </a:moveTo>
                <a:cubicBezTo>
                  <a:pt x="1575130" y="822509"/>
                  <a:pt x="1579416" y="826795"/>
                  <a:pt x="1584655" y="826795"/>
                </a:cubicBezTo>
                <a:cubicBezTo>
                  <a:pt x="1589894" y="826795"/>
                  <a:pt x="1594180" y="822509"/>
                  <a:pt x="1594180" y="817270"/>
                </a:cubicBezTo>
                <a:cubicBezTo>
                  <a:pt x="1594180" y="812031"/>
                  <a:pt x="1589894" y="807745"/>
                  <a:pt x="1584655" y="807745"/>
                </a:cubicBezTo>
                <a:cubicBezTo>
                  <a:pt x="1579416" y="807745"/>
                  <a:pt x="1575130" y="812031"/>
                  <a:pt x="1575130" y="817270"/>
                </a:cubicBezTo>
                <a:close/>
                <a:moveTo>
                  <a:pt x="1618917" y="815784"/>
                </a:moveTo>
                <a:cubicBezTo>
                  <a:pt x="1615621" y="821118"/>
                  <a:pt x="1617564" y="828347"/>
                  <a:pt x="1623232" y="831853"/>
                </a:cubicBezTo>
                <a:cubicBezTo>
                  <a:pt x="1637881" y="840901"/>
                  <a:pt x="1647330" y="828509"/>
                  <a:pt x="1635100" y="816279"/>
                </a:cubicBezTo>
                <a:cubicBezTo>
                  <a:pt x="1628261" y="809440"/>
                  <a:pt x="1622936" y="809278"/>
                  <a:pt x="1618917" y="815784"/>
                </a:cubicBezTo>
                <a:close/>
                <a:moveTo>
                  <a:pt x="2070430" y="817270"/>
                </a:moveTo>
                <a:cubicBezTo>
                  <a:pt x="2070430" y="822509"/>
                  <a:pt x="2074716" y="826795"/>
                  <a:pt x="2079955" y="826795"/>
                </a:cubicBezTo>
                <a:cubicBezTo>
                  <a:pt x="2085194" y="826795"/>
                  <a:pt x="2089480" y="822509"/>
                  <a:pt x="2089480" y="817270"/>
                </a:cubicBezTo>
                <a:cubicBezTo>
                  <a:pt x="2089480" y="812031"/>
                  <a:pt x="2085194" y="807745"/>
                  <a:pt x="2079955" y="807745"/>
                </a:cubicBezTo>
                <a:cubicBezTo>
                  <a:pt x="2074716" y="807745"/>
                  <a:pt x="2070430" y="812031"/>
                  <a:pt x="2070430" y="817270"/>
                </a:cubicBezTo>
                <a:close/>
                <a:moveTo>
                  <a:pt x="1498930" y="824985"/>
                </a:moveTo>
                <a:cubicBezTo>
                  <a:pt x="1498930" y="830100"/>
                  <a:pt x="1505722" y="836882"/>
                  <a:pt x="1514018" y="840073"/>
                </a:cubicBezTo>
                <a:cubicBezTo>
                  <a:pt x="1523286" y="843626"/>
                  <a:pt x="1527648" y="841501"/>
                  <a:pt x="1525324" y="834539"/>
                </a:cubicBezTo>
                <a:cubicBezTo>
                  <a:pt x="1520581" y="820299"/>
                  <a:pt x="1498930" y="812460"/>
                  <a:pt x="1498930" y="824985"/>
                </a:cubicBezTo>
                <a:close/>
                <a:moveTo>
                  <a:pt x="1546555" y="835758"/>
                </a:moveTo>
                <a:cubicBezTo>
                  <a:pt x="1546555" y="840692"/>
                  <a:pt x="1550841" y="847369"/>
                  <a:pt x="1556080" y="850607"/>
                </a:cubicBezTo>
                <a:cubicBezTo>
                  <a:pt x="1561319" y="853846"/>
                  <a:pt x="1565605" y="849807"/>
                  <a:pt x="1565605" y="841644"/>
                </a:cubicBezTo>
                <a:cubicBezTo>
                  <a:pt x="1565605" y="833481"/>
                  <a:pt x="1561319" y="826795"/>
                  <a:pt x="1556080" y="826795"/>
                </a:cubicBezTo>
                <a:cubicBezTo>
                  <a:pt x="1550841" y="826795"/>
                  <a:pt x="1546555" y="830824"/>
                  <a:pt x="1546555" y="835758"/>
                </a:cubicBezTo>
                <a:close/>
                <a:moveTo>
                  <a:pt x="1662932" y="837787"/>
                </a:moveTo>
                <a:cubicBezTo>
                  <a:pt x="1667875" y="852627"/>
                  <a:pt x="1689183" y="855217"/>
                  <a:pt x="1689935" y="841082"/>
                </a:cubicBezTo>
                <a:cubicBezTo>
                  <a:pt x="1690211" y="835844"/>
                  <a:pt x="1683287" y="830081"/>
                  <a:pt x="1674552" y="828262"/>
                </a:cubicBezTo>
                <a:cubicBezTo>
                  <a:pt x="1664618" y="826214"/>
                  <a:pt x="1660265" y="829776"/>
                  <a:pt x="1662932" y="837787"/>
                </a:cubicBezTo>
                <a:close/>
                <a:moveTo>
                  <a:pt x="2537155" y="833367"/>
                </a:moveTo>
                <a:cubicBezTo>
                  <a:pt x="2537155" y="838606"/>
                  <a:pt x="2545728" y="850655"/>
                  <a:pt x="2556205" y="860132"/>
                </a:cubicBezTo>
                <a:cubicBezTo>
                  <a:pt x="2566683" y="869610"/>
                  <a:pt x="2575255" y="873086"/>
                  <a:pt x="2575255" y="867848"/>
                </a:cubicBezTo>
                <a:cubicBezTo>
                  <a:pt x="2575255" y="862609"/>
                  <a:pt x="2566683" y="850560"/>
                  <a:pt x="2556205" y="841082"/>
                </a:cubicBezTo>
                <a:cubicBezTo>
                  <a:pt x="2545728" y="831605"/>
                  <a:pt x="2537155" y="828128"/>
                  <a:pt x="2537155" y="833367"/>
                </a:cubicBezTo>
                <a:close/>
                <a:moveTo>
                  <a:pt x="1594180" y="845283"/>
                </a:moveTo>
                <a:cubicBezTo>
                  <a:pt x="1594180" y="850217"/>
                  <a:pt x="1598466" y="856894"/>
                  <a:pt x="1603705" y="860132"/>
                </a:cubicBezTo>
                <a:cubicBezTo>
                  <a:pt x="1608944" y="863371"/>
                  <a:pt x="1613230" y="859332"/>
                  <a:pt x="1613230" y="851169"/>
                </a:cubicBezTo>
                <a:cubicBezTo>
                  <a:pt x="1613230" y="843006"/>
                  <a:pt x="1608944" y="836320"/>
                  <a:pt x="1603705" y="836320"/>
                </a:cubicBezTo>
                <a:cubicBezTo>
                  <a:pt x="1598466" y="836320"/>
                  <a:pt x="1594180" y="840349"/>
                  <a:pt x="1594180" y="845283"/>
                </a:cubicBezTo>
                <a:close/>
                <a:moveTo>
                  <a:pt x="1634071" y="855970"/>
                </a:moveTo>
                <a:cubicBezTo>
                  <a:pt x="1636357" y="862837"/>
                  <a:pt x="1643863" y="870343"/>
                  <a:pt x="1650740" y="872639"/>
                </a:cubicBezTo>
                <a:cubicBezTo>
                  <a:pt x="1657883" y="875020"/>
                  <a:pt x="1661455" y="871448"/>
                  <a:pt x="1659074" y="864304"/>
                </a:cubicBezTo>
                <a:cubicBezTo>
                  <a:pt x="1656779" y="857427"/>
                  <a:pt x="1649273" y="849921"/>
                  <a:pt x="1642405" y="847636"/>
                </a:cubicBezTo>
                <a:cubicBezTo>
                  <a:pt x="1635262" y="845254"/>
                  <a:pt x="1631690" y="848826"/>
                  <a:pt x="1634071" y="855970"/>
                </a:cubicBezTo>
                <a:close/>
                <a:moveTo>
                  <a:pt x="1718005" y="855370"/>
                </a:moveTo>
                <a:cubicBezTo>
                  <a:pt x="1718005" y="860609"/>
                  <a:pt x="1722158" y="864895"/>
                  <a:pt x="1727235" y="864895"/>
                </a:cubicBezTo>
                <a:cubicBezTo>
                  <a:pt x="1732302" y="864895"/>
                  <a:pt x="1733988" y="871324"/>
                  <a:pt x="1730978" y="879182"/>
                </a:cubicBezTo>
                <a:cubicBezTo>
                  <a:pt x="1723044" y="899842"/>
                  <a:pt x="1711557" y="896737"/>
                  <a:pt x="1705137" y="872201"/>
                </a:cubicBezTo>
                <a:lnTo>
                  <a:pt x="1699584" y="850931"/>
                </a:lnTo>
                <a:lnTo>
                  <a:pt x="1687363" y="863323"/>
                </a:lnTo>
                <a:lnTo>
                  <a:pt x="1675143" y="875706"/>
                </a:lnTo>
                <a:lnTo>
                  <a:pt x="1693631" y="889345"/>
                </a:lnTo>
                <a:cubicBezTo>
                  <a:pt x="1717653" y="907081"/>
                  <a:pt x="1745733" y="906776"/>
                  <a:pt x="1752657" y="888707"/>
                </a:cubicBezTo>
                <a:cubicBezTo>
                  <a:pt x="1755677" y="880849"/>
                  <a:pt x="1761973" y="874420"/>
                  <a:pt x="1766649" y="874420"/>
                </a:cubicBezTo>
                <a:cubicBezTo>
                  <a:pt x="1771326" y="874420"/>
                  <a:pt x="1775155" y="880849"/>
                  <a:pt x="1775155" y="888707"/>
                </a:cubicBezTo>
                <a:cubicBezTo>
                  <a:pt x="1775155" y="896565"/>
                  <a:pt x="1781585" y="902995"/>
                  <a:pt x="1789443" y="902995"/>
                </a:cubicBezTo>
                <a:cubicBezTo>
                  <a:pt x="1808655" y="902995"/>
                  <a:pt x="1807455" y="890269"/>
                  <a:pt x="1786452" y="871267"/>
                </a:cubicBezTo>
                <a:lnTo>
                  <a:pt x="1769183" y="855627"/>
                </a:lnTo>
                <a:lnTo>
                  <a:pt x="1758191" y="866619"/>
                </a:lnTo>
                <a:lnTo>
                  <a:pt x="1747209" y="877601"/>
                </a:lnTo>
                <a:lnTo>
                  <a:pt x="1741113" y="861723"/>
                </a:lnTo>
                <a:cubicBezTo>
                  <a:pt x="1734493" y="844473"/>
                  <a:pt x="1718005" y="839939"/>
                  <a:pt x="1718005" y="855370"/>
                </a:cubicBezTo>
                <a:close/>
                <a:moveTo>
                  <a:pt x="2137105" y="874420"/>
                </a:moveTo>
                <a:cubicBezTo>
                  <a:pt x="2137105" y="879659"/>
                  <a:pt x="2141649" y="883945"/>
                  <a:pt x="2147192" y="883945"/>
                </a:cubicBezTo>
                <a:cubicBezTo>
                  <a:pt x="2152736" y="883945"/>
                  <a:pt x="2154631" y="879659"/>
                  <a:pt x="2151393" y="874420"/>
                </a:cubicBezTo>
                <a:cubicBezTo>
                  <a:pt x="2148154" y="869181"/>
                  <a:pt x="2143620" y="864895"/>
                  <a:pt x="2141306" y="864895"/>
                </a:cubicBezTo>
                <a:cubicBezTo>
                  <a:pt x="2138991" y="864895"/>
                  <a:pt x="2137105" y="869181"/>
                  <a:pt x="2137105" y="874420"/>
                </a:cubicBezTo>
                <a:close/>
                <a:moveTo>
                  <a:pt x="1813255" y="880211"/>
                </a:moveTo>
                <a:cubicBezTo>
                  <a:pt x="1813255" y="886926"/>
                  <a:pt x="1834010" y="951496"/>
                  <a:pt x="1838497" y="958720"/>
                </a:cubicBezTo>
                <a:cubicBezTo>
                  <a:pt x="1839630" y="960558"/>
                  <a:pt x="1844973" y="959329"/>
                  <a:pt x="1850365" y="955996"/>
                </a:cubicBezTo>
                <a:cubicBezTo>
                  <a:pt x="1856956" y="951915"/>
                  <a:pt x="1856423" y="941485"/>
                  <a:pt x="1848726" y="924083"/>
                </a:cubicBezTo>
                <a:cubicBezTo>
                  <a:pt x="1836734" y="896985"/>
                  <a:pt x="1813255" y="867933"/>
                  <a:pt x="1813255" y="880211"/>
                </a:cubicBezTo>
                <a:close/>
                <a:moveTo>
                  <a:pt x="2518105" y="878020"/>
                </a:moveTo>
                <a:cubicBezTo>
                  <a:pt x="2518105" y="879992"/>
                  <a:pt x="2525611" y="887498"/>
                  <a:pt x="2534774" y="894689"/>
                </a:cubicBezTo>
                <a:lnTo>
                  <a:pt x="2551443" y="907757"/>
                </a:lnTo>
                <a:lnTo>
                  <a:pt x="2538375" y="891089"/>
                </a:lnTo>
                <a:cubicBezTo>
                  <a:pt x="2525925" y="875220"/>
                  <a:pt x="2518105" y="870181"/>
                  <a:pt x="2518105" y="878020"/>
                </a:cubicBezTo>
                <a:close/>
                <a:moveTo>
                  <a:pt x="2170443" y="893470"/>
                </a:moveTo>
                <a:cubicBezTo>
                  <a:pt x="2167204" y="898709"/>
                  <a:pt x="2169100" y="902995"/>
                  <a:pt x="2174643" y="902995"/>
                </a:cubicBezTo>
                <a:cubicBezTo>
                  <a:pt x="2180187" y="902995"/>
                  <a:pt x="2184730" y="898709"/>
                  <a:pt x="2184730" y="893470"/>
                </a:cubicBezTo>
                <a:cubicBezTo>
                  <a:pt x="2184730" y="888231"/>
                  <a:pt x="2182844" y="883945"/>
                  <a:pt x="2180530" y="883945"/>
                </a:cubicBezTo>
                <a:cubicBezTo>
                  <a:pt x="2178215" y="883945"/>
                  <a:pt x="2173681" y="888231"/>
                  <a:pt x="2170443" y="893470"/>
                </a:cubicBezTo>
                <a:close/>
                <a:moveTo>
                  <a:pt x="969045" y="927379"/>
                </a:moveTo>
                <a:lnTo>
                  <a:pt x="953062" y="951763"/>
                </a:lnTo>
                <a:lnTo>
                  <a:pt x="968254" y="966949"/>
                </a:lnTo>
                <a:lnTo>
                  <a:pt x="983437" y="982142"/>
                </a:lnTo>
                <a:lnTo>
                  <a:pt x="1007821" y="966159"/>
                </a:lnTo>
                <a:cubicBezTo>
                  <a:pt x="1023118" y="956139"/>
                  <a:pt x="1032205" y="941390"/>
                  <a:pt x="1032205" y="926588"/>
                </a:cubicBezTo>
                <a:lnTo>
                  <a:pt x="1032205" y="902995"/>
                </a:lnTo>
                <a:lnTo>
                  <a:pt x="1008612" y="902995"/>
                </a:lnTo>
                <a:cubicBezTo>
                  <a:pt x="993810" y="902995"/>
                  <a:pt x="979065" y="912082"/>
                  <a:pt x="969045" y="927379"/>
                </a:cubicBezTo>
                <a:close/>
                <a:moveTo>
                  <a:pt x="1756105" y="912520"/>
                </a:moveTo>
                <a:cubicBezTo>
                  <a:pt x="1756105" y="917759"/>
                  <a:pt x="1760391" y="922045"/>
                  <a:pt x="1765630" y="922045"/>
                </a:cubicBezTo>
                <a:cubicBezTo>
                  <a:pt x="1770869" y="922045"/>
                  <a:pt x="1775155" y="917759"/>
                  <a:pt x="1775155" y="912520"/>
                </a:cubicBezTo>
                <a:cubicBezTo>
                  <a:pt x="1775155" y="907281"/>
                  <a:pt x="1770869" y="902995"/>
                  <a:pt x="1765630" y="902995"/>
                </a:cubicBezTo>
                <a:cubicBezTo>
                  <a:pt x="1760391" y="902995"/>
                  <a:pt x="1756105" y="907281"/>
                  <a:pt x="1756105" y="912520"/>
                </a:cubicBezTo>
                <a:close/>
                <a:moveTo>
                  <a:pt x="658663" y="929189"/>
                </a:moveTo>
                <a:cubicBezTo>
                  <a:pt x="650672" y="938361"/>
                  <a:pt x="639156" y="955472"/>
                  <a:pt x="633079" y="967226"/>
                </a:cubicBezTo>
                <a:lnTo>
                  <a:pt x="622030" y="988590"/>
                </a:lnTo>
                <a:lnTo>
                  <a:pt x="645843" y="977741"/>
                </a:lnTo>
                <a:cubicBezTo>
                  <a:pt x="658940" y="971769"/>
                  <a:pt x="667455" y="963320"/>
                  <a:pt x="664750" y="958948"/>
                </a:cubicBezTo>
                <a:cubicBezTo>
                  <a:pt x="662054" y="954586"/>
                  <a:pt x="664483" y="942352"/>
                  <a:pt x="670150" y="931770"/>
                </a:cubicBezTo>
                <a:cubicBezTo>
                  <a:pt x="682819" y="908100"/>
                  <a:pt x="678009" y="907014"/>
                  <a:pt x="658663" y="929189"/>
                </a:cubicBezTo>
                <a:close/>
                <a:moveTo>
                  <a:pt x="1786861" y="923836"/>
                </a:moveTo>
                <a:cubicBezTo>
                  <a:pt x="1792748" y="941495"/>
                  <a:pt x="1813255" y="944419"/>
                  <a:pt x="1813255" y="927598"/>
                </a:cubicBezTo>
                <a:cubicBezTo>
                  <a:pt x="1813255" y="919311"/>
                  <a:pt x="1806474" y="912520"/>
                  <a:pt x="1798177" y="912520"/>
                </a:cubicBezTo>
                <a:cubicBezTo>
                  <a:pt x="1789881" y="912520"/>
                  <a:pt x="1784785" y="917606"/>
                  <a:pt x="1786861" y="923836"/>
                </a:cubicBezTo>
                <a:close/>
                <a:moveTo>
                  <a:pt x="1865224" y="939533"/>
                </a:moveTo>
                <a:cubicBezTo>
                  <a:pt x="1867710" y="971140"/>
                  <a:pt x="1876987" y="988724"/>
                  <a:pt x="1891179" y="988724"/>
                </a:cubicBezTo>
                <a:cubicBezTo>
                  <a:pt x="1897856" y="988724"/>
                  <a:pt x="1897504" y="984133"/>
                  <a:pt x="1890160" y="975284"/>
                </a:cubicBezTo>
                <a:cubicBezTo>
                  <a:pt x="1882702" y="966302"/>
                  <a:pt x="1882254" y="959834"/>
                  <a:pt x="1888798" y="955796"/>
                </a:cubicBezTo>
                <a:cubicBezTo>
                  <a:pt x="1895332" y="951753"/>
                  <a:pt x="1894723" y="943543"/>
                  <a:pt x="1886969" y="931132"/>
                </a:cubicBezTo>
                <a:cubicBezTo>
                  <a:pt x="1870615" y="904947"/>
                  <a:pt x="1862738" y="907995"/>
                  <a:pt x="1865224" y="939533"/>
                </a:cubicBezTo>
                <a:close/>
                <a:moveTo>
                  <a:pt x="2513343" y="931570"/>
                </a:moveTo>
                <a:cubicBezTo>
                  <a:pt x="2522820" y="942047"/>
                  <a:pt x="2532726" y="950620"/>
                  <a:pt x="2535346" y="950620"/>
                </a:cubicBezTo>
                <a:cubicBezTo>
                  <a:pt x="2537965" y="950620"/>
                  <a:pt x="2532345" y="942047"/>
                  <a:pt x="2522868" y="931570"/>
                </a:cubicBezTo>
                <a:cubicBezTo>
                  <a:pt x="2513390" y="921092"/>
                  <a:pt x="2503485" y="912520"/>
                  <a:pt x="2500865" y="912520"/>
                </a:cubicBezTo>
                <a:cubicBezTo>
                  <a:pt x="2498246" y="912520"/>
                  <a:pt x="2503865" y="921092"/>
                  <a:pt x="2513343" y="931570"/>
                </a:cubicBezTo>
                <a:close/>
                <a:moveTo>
                  <a:pt x="1614021" y="925969"/>
                </a:moveTo>
                <a:cubicBezTo>
                  <a:pt x="1621127" y="932980"/>
                  <a:pt x="1721539" y="969312"/>
                  <a:pt x="1724806" y="966045"/>
                </a:cubicBezTo>
                <a:cubicBezTo>
                  <a:pt x="1728769" y="962082"/>
                  <a:pt x="1633319" y="922045"/>
                  <a:pt x="1619898" y="922045"/>
                </a:cubicBezTo>
                <a:cubicBezTo>
                  <a:pt x="1614488" y="922045"/>
                  <a:pt x="1611840" y="923807"/>
                  <a:pt x="1614021" y="925969"/>
                </a:cubicBezTo>
                <a:close/>
                <a:moveTo>
                  <a:pt x="2480005" y="955386"/>
                </a:moveTo>
                <a:cubicBezTo>
                  <a:pt x="2497779" y="973722"/>
                  <a:pt x="2514457" y="988724"/>
                  <a:pt x="2517077" y="988724"/>
                </a:cubicBezTo>
                <a:cubicBezTo>
                  <a:pt x="2519696" y="988724"/>
                  <a:pt x="2507304" y="973722"/>
                  <a:pt x="2489530" y="955386"/>
                </a:cubicBezTo>
                <a:cubicBezTo>
                  <a:pt x="2471757" y="937047"/>
                  <a:pt x="2455078" y="922045"/>
                  <a:pt x="2452459" y="922045"/>
                </a:cubicBezTo>
                <a:cubicBezTo>
                  <a:pt x="2449840" y="922045"/>
                  <a:pt x="2462232" y="937047"/>
                  <a:pt x="2480005" y="955386"/>
                </a:cubicBezTo>
                <a:close/>
                <a:moveTo>
                  <a:pt x="1239164" y="947972"/>
                </a:moveTo>
                <a:cubicBezTo>
                  <a:pt x="1256071" y="950077"/>
                  <a:pt x="1286075" y="950105"/>
                  <a:pt x="1305839" y="948048"/>
                </a:cubicBezTo>
                <a:cubicBezTo>
                  <a:pt x="1325594" y="945981"/>
                  <a:pt x="1311764" y="944267"/>
                  <a:pt x="1275093" y="944219"/>
                </a:cubicBezTo>
                <a:cubicBezTo>
                  <a:pt x="1238422" y="944181"/>
                  <a:pt x="1222248" y="945867"/>
                  <a:pt x="1239164" y="947972"/>
                </a:cubicBezTo>
                <a:close/>
                <a:moveTo>
                  <a:pt x="1641529" y="968969"/>
                </a:moveTo>
                <a:cubicBezTo>
                  <a:pt x="1685915" y="984504"/>
                  <a:pt x="1723711" y="995715"/>
                  <a:pt x="1725530" y="993896"/>
                </a:cubicBezTo>
                <a:cubicBezTo>
                  <a:pt x="1730474" y="988952"/>
                  <a:pt x="1632509" y="953853"/>
                  <a:pt x="1594180" y="946829"/>
                </a:cubicBezTo>
                <a:cubicBezTo>
                  <a:pt x="1575845" y="943476"/>
                  <a:pt x="1597152" y="953443"/>
                  <a:pt x="1641529" y="968969"/>
                </a:cubicBezTo>
                <a:close/>
                <a:moveTo>
                  <a:pt x="2175205" y="994239"/>
                </a:moveTo>
                <a:cubicBezTo>
                  <a:pt x="2209257" y="1024890"/>
                  <a:pt x="2274627" y="1086250"/>
                  <a:pt x="2320462" y="1130608"/>
                </a:cubicBezTo>
                <a:cubicBezTo>
                  <a:pt x="2366305" y="1174956"/>
                  <a:pt x="2403805" y="1206437"/>
                  <a:pt x="2403805" y="1200569"/>
                </a:cubicBezTo>
                <a:cubicBezTo>
                  <a:pt x="2403805" y="1190111"/>
                  <a:pt x="2198332" y="1001030"/>
                  <a:pt x="2141868" y="959520"/>
                </a:cubicBezTo>
                <a:cubicBezTo>
                  <a:pt x="2126152" y="947962"/>
                  <a:pt x="2141153" y="963587"/>
                  <a:pt x="2175205" y="994239"/>
                </a:cubicBezTo>
                <a:close/>
                <a:moveTo>
                  <a:pt x="2651455" y="964911"/>
                </a:moveTo>
                <a:cubicBezTo>
                  <a:pt x="2663762" y="978008"/>
                  <a:pt x="2675973" y="988724"/>
                  <a:pt x="2678592" y="988724"/>
                </a:cubicBezTo>
                <a:cubicBezTo>
                  <a:pt x="2681211" y="988724"/>
                  <a:pt x="2673287" y="978008"/>
                  <a:pt x="2660980" y="964911"/>
                </a:cubicBezTo>
                <a:cubicBezTo>
                  <a:pt x="2648674" y="951810"/>
                  <a:pt x="2636463" y="941095"/>
                  <a:pt x="2633844" y="941095"/>
                </a:cubicBezTo>
                <a:cubicBezTo>
                  <a:pt x="2631224" y="941095"/>
                  <a:pt x="2639149" y="951810"/>
                  <a:pt x="2651455" y="964911"/>
                </a:cubicBezTo>
                <a:close/>
                <a:moveTo>
                  <a:pt x="740102" y="964911"/>
                </a:moveTo>
                <a:cubicBezTo>
                  <a:pt x="652901" y="983866"/>
                  <a:pt x="603580" y="1013651"/>
                  <a:pt x="603580" y="1047350"/>
                </a:cubicBezTo>
                <a:cubicBezTo>
                  <a:pt x="603580" y="1073458"/>
                  <a:pt x="629155" y="1068629"/>
                  <a:pt x="636032" y="1041235"/>
                </a:cubicBezTo>
                <a:cubicBezTo>
                  <a:pt x="644061" y="1009240"/>
                  <a:pt x="674846" y="990905"/>
                  <a:pt x="742369" y="977884"/>
                </a:cubicBezTo>
                <a:cubicBezTo>
                  <a:pt x="773430" y="971893"/>
                  <a:pt x="802919" y="963311"/>
                  <a:pt x="807891" y="958806"/>
                </a:cubicBezTo>
                <a:cubicBezTo>
                  <a:pt x="819369" y="948420"/>
                  <a:pt x="813464" y="948953"/>
                  <a:pt x="740102" y="964911"/>
                </a:cubicBezTo>
                <a:close/>
                <a:moveTo>
                  <a:pt x="1163164" y="986342"/>
                </a:moveTo>
                <a:cubicBezTo>
                  <a:pt x="1158088" y="1026843"/>
                  <a:pt x="1163984" y="1044626"/>
                  <a:pt x="1176128" y="1025462"/>
                </a:cubicBezTo>
                <a:cubicBezTo>
                  <a:pt x="1186948" y="1008374"/>
                  <a:pt x="1186948" y="950620"/>
                  <a:pt x="1176118" y="950620"/>
                </a:cubicBezTo>
                <a:cubicBezTo>
                  <a:pt x="1171461" y="950620"/>
                  <a:pt x="1165622" y="966702"/>
                  <a:pt x="1163164" y="986342"/>
                </a:cubicBezTo>
                <a:close/>
                <a:moveTo>
                  <a:pt x="1372838" y="957358"/>
                </a:moveTo>
                <a:cubicBezTo>
                  <a:pt x="1384687" y="959634"/>
                  <a:pt x="1401832" y="959549"/>
                  <a:pt x="1410938" y="957167"/>
                </a:cubicBezTo>
                <a:cubicBezTo>
                  <a:pt x="1420044" y="954786"/>
                  <a:pt x="1410348" y="952919"/>
                  <a:pt x="1389393" y="953024"/>
                </a:cubicBezTo>
                <a:cubicBezTo>
                  <a:pt x="1368438" y="953129"/>
                  <a:pt x="1360989" y="955081"/>
                  <a:pt x="1372838" y="957358"/>
                </a:cubicBezTo>
                <a:close/>
                <a:moveTo>
                  <a:pt x="1905448" y="957396"/>
                </a:moveTo>
                <a:cubicBezTo>
                  <a:pt x="1902581" y="962025"/>
                  <a:pt x="1903324" y="970817"/>
                  <a:pt x="1907096" y="976913"/>
                </a:cubicBezTo>
                <a:cubicBezTo>
                  <a:pt x="1914954" y="989638"/>
                  <a:pt x="1956130" y="981770"/>
                  <a:pt x="1956130" y="967540"/>
                </a:cubicBezTo>
                <a:cubicBezTo>
                  <a:pt x="1956130" y="962358"/>
                  <a:pt x="1950225" y="960377"/>
                  <a:pt x="1943005" y="963149"/>
                </a:cubicBezTo>
                <a:cubicBezTo>
                  <a:pt x="1935785" y="965921"/>
                  <a:pt x="1925555" y="963863"/>
                  <a:pt x="1920269" y="958577"/>
                </a:cubicBezTo>
                <a:cubicBezTo>
                  <a:pt x="1914906" y="953214"/>
                  <a:pt x="1908353" y="952691"/>
                  <a:pt x="1905448" y="957396"/>
                </a:cubicBezTo>
                <a:close/>
                <a:moveTo>
                  <a:pt x="1448924" y="966454"/>
                </a:moveTo>
                <a:cubicBezTo>
                  <a:pt x="1455477" y="969102"/>
                  <a:pt x="1466193" y="969102"/>
                  <a:pt x="1472736" y="966454"/>
                </a:cubicBezTo>
                <a:cubicBezTo>
                  <a:pt x="1479290" y="963816"/>
                  <a:pt x="1473927" y="961654"/>
                  <a:pt x="1460830" y="961654"/>
                </a:cubicBezTo>
                <a:cubicBezTo>
                  <a:pt x="1447733" y="961654"/>
                  <a:pt x="1442380" y="963816"/>
                  <a:pt x="1448924" y="966454"/>
                </a:cubicBezTo>
                <a:close/>
                <a:moveTo>
                  <a:pt x="2237118" y="1095794"/>
                </a:moveTo>
                <a:cubicBezTo>
                  <a:pt x="2315699" y="1172842"/>
                  <a:pt x="2382050" y="1235993"/>
                  <a:pt x="2384565" y="1236126"/>
                </a:cubicBezTo>
                <a:cubicBezTo>
                  <a:pt x="2392794" y="1236574"/>
                  <a:pt x="2209962" y="1055246"/>
                  <a:pt x="2151393" y="1004869"/>
                </a:cubicBezTo>
                <a:cubicBezTo>
                  <a:pt x="2119960" y="977837"/>
                  <a:pt x="2158537" y="1018756"/>
                  <a:pt x="2237118" y="1095794"/>
                </a:cubicBezTo>
                <a:close/>
                <a:moveTo>
                  <a:pt x="1506674" y="976179"/>
                </a:moveTo>
                <a:cubicBezTo>
                  <a:pt x="1513542" y="978932"/>
                  <a:pt x="1521762" y="978589"/>
                  <a:pt x="1524924" y="975427"/>
                </a:cubicBezTo>
                <a:cubicBezTo>
                  <a:pt x="1528086" y="972264"/>
                  <a:pt x="1522467" y="970016"/>
                  <a:pt x="1512427" y="970426"/>
                </a:cubicBezTo>
                <a:cubicBezTo>
                  <a:pt x="1501331" y="970883"/>
                  <a:pt x="1499073" y="973141"/>
                  <a:pt x="1506674" y="976179"/>
                </a:cubicBezTo>
                <a:close/>
                <a:moveTo>
                  <a:pt x="852811" y="994410"/>
                </a:moveTo>
                <a:cubicBezTo>
                  <a:pt x="825322" y="1013651"/>
                  <a:pt x="828323" y="1049407"/>
                  <a:pt x="857774" y="1053598"/>
                </a:cubicBezTo>
                <a:cubicBezTo>
                  <a:pt x="882482" y="1057113"/>
                  <a:pt x="911962" y="1018651"/>
                  <a:pt x="902818" y="994829"/>
                </a:cubicBezTo>
                <a:cubicBezTo>
                  <a:pt x="895264" y="975141"/>
                  <a:pt x="880491" y="975017"/>
                  <a:pt x="852811" y="994410"/>
                </a:cubicBezTo>
                <a:close/>
                <a:moveTo>
                  <a:pt x="1034472" y="990267"/>
                </a:moveTo>
                <a:cubicBezTo>
                  <a:pt x="1017975" y="1006764"/>
                  <a:pt x="1019747" y="1045350"/>
                  <a:pt x="1037320" y="1052093"/>
                </a:cubicBezTo>
                <a:cubicBezTo>
                  <a:pt x="1057446" y="1059809"/>
                  <a:pt x="1090813" y="1027452"/>
                  <a:pt x="1087393" y="1003535"/>
                </a:cubicBezTo>
                <a:cubicBezTo>
                  <a:pt x="1084155" y="980875"/>
                  <a:pt x="1051941" y="972798"/>
                  <a:pt x="1034472" y="990267"/>
                </a:cubicBezTo>
                <a:close/>
                <a:moveTo>
                  <a:pt x="1962741" y="985285"/>
                </a:moveTo>
                <a:cubicBezTo>
                  <a:pt x="1955130" y="992896"/>
                  <a:pt x="1963731" y="1007774"/>
                  <a:pt x="1975742" y="1007774"/>
                </a:cubicBezTo>
                <a:cubicBezTo>
                  <a:pt x="1980676" y="1007774"/>
                  <a:pt x="1984705" y="1001344"/>
                  <a:pt x="1984705" y="993486"/>
                </a:cubicBezTo>
                <a:cubicBezTo>
                  <a:pt x="1984705" y="978761"/>
                  <a:pt x="1973466" y="974560"/>
                  <a:pt x="1962741" y="985285"/>
                </a:cubicBezTo>
                <a:close/>
                <a:moveTo>
                  <a:pt x="2613355" y="982799"/>
                </a:moveTo>
                <a:cubicBezTo>
                  <a:pt x="2613355" y="984771"/>
                  <a:pt x="2620861" y="992276"/>
                  <a:pt x="2630024" y="999468"/>
                </a:cubicBezTo>
                <a:lnTo>
                  <a:pt x="2646693" y="1012536"/>
                </a:lnTo>
                <a:lnTo>
                  <a:pt x="2633625" y="995867"/>
                </a:lnTo>
                <a:cubicBezTo>
                  <a:pt x="2621175" y="979999"/>
                  <a:pt x="2613355" y="974960"/>
                  <a:pt x="2613355" y="982799"/>
                </a:cubicBezTo>
                <a:close/>
                <a:moveTo>
                  <a:pt x="1284618" y="998249"/>
                </a:moveTo>
                <a:cubicBezTo>
                  <a:pt x="1281379" y="1003487"/>
                  <a:pt x="1283275" y="1007774"/>
                  <a:pt x="1288818" y="1007774"/>
                </a:cubicBezTo>
                <a:cubicBezTo>
                  <a:pt x="1294362" y="1007774"/>
                  <a:pt x="1298905" y="1003487"/>
                  <a:pt x="1298905" y="998249"/>
                </a:cubicBezTo>
                <a:cubicBezTo>
                  <a:pt x="1298905" y="993010"/>
                  <a:pt x="1297019" y="988724"/>
                  <a:pt x="1294705" y="988724"/>
                </a:cubicBezTo>
                <a:cubicBezTo>
                  <a:pt x="1292390" y="988724"/>
                  <a:pt x="1287856" y="993010"/>
                  <a:pt x="1284618" y="998249"/>
                </a:cubicBezTo>
                <a:close/>
                <a:moveTo>
                  <a:pt x="1327480" y="1007774"/>
                </a:moveTo>
                <a:cubicBezTo>
                  <a:pt x="1327480" y="1013012"/>
                  <a:pt x="1331766" y="1017299"/>
                  <a:pt x="1337005" y="1017299"/>
                </a:cubicBezTo>
                <a:cubicBezTo>
                  <a:pt x="1342244" y="1017299"/>
                  <a:pt x="1346530" y="1013012"/>
                  <a:pt x="1346530" y="1007774"/>
                </a:cubicBezTo>
                <a:cubicBezTo>
                  <a:pt x="1346530" y="1002535"/>
                  <a:pt x="1342244" y="998249"/>
                  <a:pt x="1337005" y="998249"/>
                </a:cubicBezTo>
                <a:cubicBezTo>
                  <a:pt x="1331766" y="998249"/>
                  <a:pt x="1327480" y="1002535"/>
                  <a:pt x="1327480" y="1007774"/>
                </a:cubicBezTo>
                <a:close/>
                <a:moveTo>
                  <a:pt x="1375105" y="1007774"/>
                </a:moveTo>
                <a:cubicBezTo>
                  <a:pt x="1375105" y="1013012"/>
                  <a:pt x="1379391" y="1017299"/>
                  <a:pt x="1384630" y="1017299"/>
                </a:cubicBezTo>
                <a:cubicBezTo>
                  <a:pt x="1389869" y="1017299"/>
                  <a:pt x="1394155" y="1013012"/>
                  <a:pt x="1394155" y="1007774"/>
                </a:cubicBezTo>
                <a:cubicBezTo>
                  <a:pt x="1394155" y="1002535"/>
                  <a:pt x="1389869" y="998249"/>
                  <a:pt x="1384630" y="998249"/>
                </a:cubicBezTo>
                <a:cubicBezTo>
                  <a:pt x="1379391" y="998249"/>
                  <a:pt x="1375105" y="1002535"/>
                  <a:pt x="1375105" y="1007774"/>
                </a:cubicBezTo>
                <a:close/>
                <a:moveTo>
                  <a:pt x="1422730" y="1007774"/>
                </a:moveTo>
                <a:cubicBezTo>
                  <a:pt x="1422730" y="1013012"/>
                  <a:pt x="1427016" y="1017299"/>
                  <a:pt x="1432255" y="1017299"/>
                </a:cubicBezTo>
                <a:cubicBezTo>
                  <a:pt x="1437494" y="1017299"/>
                  <a:pt x="1441780" y="1013012"/>
                  <a:pt x="1441780" y="1007774"/>
                </a:cubicBezTo>
                <a:cubicBezTo>
                  <a:pt x="1441780" y="1002535"/>
                  <a:pt x="1437494" y="998249"/>
                  <a:pt x="1432255" y="998249"/>
                </a:cubicBezTo>
                <a:cubicBezTo>
                  <a:pt x="1427016" y="998249"/>
                  <a:pt x="1422730" y="1002535"/>
                  <a:pt x="1422730" y="1007774"/>
                </a:cubicBezTo>
                <a:close/>
                <a:moveTo>
                  <a:pt x="1918030" y="1001849"/>
                </a:moveTo>
                <a:cubicBezTo>
                  <a:pt x="1918030" y="1003821"/>
                  <a:pt x="1924460" y="1010774"/>
                  <a:pt x="1932318" y="1017299"/>
                </a:cubicBezTo>
                <a:lnTo>
                  <a:pt x="1946605" y="1029157"/>
                </a:lnTo>
                <a:lnTo>
                  <a:pt x="1946605" y="1013698"/>
                </a:lnTo>
                <a:cubicBezTo>
                  <a:pt x="1946605" y="1005202"/>
                  <a:pt x="1940176" y="998249"/>
                  <a:pt x="1932318" y="998249"/>
                </a:cubicBezTo>
                <a:cubicBezTo>
                  <a:pt x="1924460" y="998249"/>
                  <a:pt x="1918030" y="999868"/>
                  <a:pt x="1918030" y="1001849"/>
                </a:cubicBezTo>
                <a:close/>
                <a:moveTo>
                  <a:pt x="1999498" y="1006964"/>
                </a:moveTo>
                <a:cubicBezTo>
                  <a:pt x="1996431" y="1011927"/>
                  <a:pt x="1997983" y="1018489"/>
                  <a:pt x="2002946" y="1021556"/>
                </a:cubicBezTo>
                <a:cubicBezTo>
                  <a:pt x="2007908" y="1024623"/>
                  <a:pt x="2014471" y="1023071"/>
                  <a:pt x="2017538" y="1018108"/>
                </a:cubicBezTo>
                <a:cubicBezTo>
                  <a:pt x="2020605" y="1013146"/>
                  <a:pt x="2019052" y="1006583"/>
                  <a:pt x="2014090" y="1003516"/>
                </a:cubicBezTo>
                <a:cubicBezTo>
                  <a:pt x="2009127" y="1000449"/>
                  <a:pt x="2002565" y="1002001"/>
                  <a:pt x="1999498" y="1006964"/>
                </a:cubicBezTo>
                <a:close/>
                <a:moveTo>
                  <a:pt x="2441905" y="1031586"/>
                </a:moveTo>
                <a:cubicBezTo>
                  <a:pt x="2459679" y="1049922"/>
                  <a:pt x="2476357" y="1064924"/>
                  <a:pt x="2478977" y="1064924"/>
                </a:cubicBezTo>
                <a:cubicBezTo>
                  <a:pt x="2481596" y="1064924"/>
                  <a:pt x="2469204" y="1049922"/>
                  <a:pt x="2451430" y="1031586"/>
                </a:cubicBezTo>
                <a:cubicBezTo>
                  <a:pt x="2433657" y="1013250"/>
                  <a:pt x="2416978" y="998249"/>
                  <a:pt x="2414359" y="998249"/>
                </a:cubicBezTo>
                <a:cubicBezTo>
                  <a:pt x="2411740" y="998249"/>
                  <a:pt x="2424132" y="1013250"/>
                  <a:pt x="2441905" y="1031586"/>
                </a:cubicBezTo>
                <a:close/>
                <a:moveTo>
                  <a:pt x="1460830" y="1017299"/>
                </a:moveTo>
                <a:cubicBezTo>
                  <a:pt x="1460830" y="1022537"/>
                  <a:pt x="1465116" y="1026824"/>
                  <a:pt x="1470355" y="1026824"/>
                </a:cubicBezTo>
                <a:cubicBezTo>
                  <a:pt x="1475594" y="1026824"/>
                  <a:pt x="1479880" y="1022537"/>
                  <a:pt x="1479880" y="1017299"/>
                </a:cubicBezTo>
                <a:cubicBezTo>
                  <a:pt x="1479880" y="1012060"/>
                  <a:pt x="1475594" y="1007774"/>
                  <a:pt x="1470355" y="1007774"/>
                </a:cubicBezTo>
                <a:cubicBezTo>
                  <a:pt x="1465116" y="1007774"/>
                  <a:pt x="1460830" y="1012060"/>
                  <a:pt x="1460830" y="1017299"/>
                </a:cubicBezTo>
                <a:close/>
                <a:moveTo>
                  <a:pt x="2115369" y="1051865"/>
                </a:moveTo>
                <a:cubicBezTo>
                  <a:pt x="2191074" y="1122540"/>
                  <a:pt x="2251405" y="1199112"/>
                  <a:pt x="2251405" y="1224525"/>
                </a:cubicBezTo>
                <a:cubicBezTo>
                  <a:pt x="2251405" y="1236974"/>
                  <a:pt x="2246967" y="1255443"/>
                  <a:pt x="2241547" y="1265577"/>
                </a:cubicBezTo>
                <a:lnTo>
                  <a:pt x="2231689" y="1283999"/>
                </a:lnTo>
                <a:lnTo>
                  <a:pt x="2245976" y="1283999"/>
                </a:lnTo>
                <a:cubicBezTo>
                  <a:pt x="2266121" y="1283999"/>
                  <a:pt x="2282705" y="1248528"/>
                  <a:pt x="2275665" y="1220495"/>
                </a:cubicBezTo>
                <a:cubicBezTo>
                  <a:pt x="2269360" y="1195369"/>
                  <a:pt x="2117465" y="1031958"/>
                  <a:pt x="2084965" y="1015336"/>
                </a:cubicBezTo>
                <a:cubicBezTo>
                  <a:pt x="2074345" y="1009917"/>
                  <a:pt x="2088032" y="1026347"/>
                  <a:pt x="2115369" y="1051865"/>
                </a:cubicBezTo>
                <a:close/>
                <a:moveTo>
                  <a:pt x="1503693" y="1026824"/>
                </a:moveTo>
                <a:cubicBezTo>
                  <a:pt x="1506931" y="1032062"/>
                  <a:pt x="1511465" y="1036349"/>
                  <a:pt x="1513780" y="1036349"/>
                </a:cubicBezTo>
                <a:cubicBezTo>
                  <a:pt x="1516094" y="1036349"/>
                  <a:pt x="1517980" y="1032062"/>
                  <a:pt x="1517980" y="1026824"/>
                </a:cubicBezTo>
                <a:cubicBezTo>
                  <a:pt x="1517980" y="1021585"/>
                  <a:pt x="1513437" y="1017299"/>
                  <a:pt x="1507893" y="1017299"/>
                </a:cubicBezTo>
                <a:cubicBezTo>
                  <a:pt x="1502350" y="1017299"/>
                  <a:pt x="1500454" y="1021585"/>
                  <a:pt x="1503693" y="1026824"/>
                </a:cubicBezTo>
                <a:close/>
                <a:moveTo>
                  <a:pt x="1543193" y="1024557"/>
                </a:moveTo>
                <a:cubicBezTo>
                  <a:pt x="1540621" y="1028710"/>
                  <a:pt x="1545755" y="1041702"/>
                  <a:pt x="1554594" y="1053427"/>
                </a:cubicBezTo>
                <a:lnTo>
                  <a:pt x="1570663" y="1074725"/>
                </a:lnTo>
                <a:lnTo>
                  <a:pt x="1587265" y="1055332"/>
                </a:lnTo>
                <a:lnTo>
                  <a:pt x="1603867" y="1035949"/>
                </a:lnTo>
                <a:lnTo>
                  <a:pt x="1578550" y="1042302"/>
                </a:lnTo>
                <a:cubicBezTo>
                  <a:pt x="1561567" y="1046559"/>
                  <a:pt x="1555328" y="1045274"/>
                  <a:pt x="1559576" y="1038396"/>
                </a:cubicBezTo>
                <a:cubicBezTo>
                  <a:pt x="1563062" y="1032758"/>
                  <a:pt x="1561852" y="1025633"/>
                  <a:pt x="1556890" y="1022566"/>
                </a:cubicBezTo>
                <a:cubicBezTo>
                  <a:pt x="1551927" y="1019499"/>
                  <a:pt x="1545765" y="1020394"/>
                  <a:pt x="1543193" y="1024557"/>
                </a:cubicBezTo>
                <a:close/>
                <a:moveTo>
                  <a:pt x="1970827" y="1026166"/>
                </a:moveTo>
                <a:cubicBezTo>
                  <a:pt x="1967808" y="1031043"/>
                  <a:pt x="1969703" y="1037720"/>
                  <a:pt x="1975028" y="1041016"/>
                </a:cubicBezTo>
                <a:cubicBezTo>
                  <a:pt x="1980352" y="1044302"/>
                  <a:pt x="1984705" y="1040311"/>
                  <a:pt x="1984705" y="1032148"/>
                </a:cubicBezTo>
                <a:cubicBezTo>
                  <a:pt x="1984705" y="1015413"/>
                  <a:pt x="1978990" y="1012955"/>
                  <a:pt x="1970827" y="1026166"/>
                </a:cubicBezTo>
                <a:close/>
                <a:moveTo>
                  <a:pt x="2594305" y="1020899"/>
                </a:moveTo>
                <a:cubicBezTo>
                  <a:pt x="2594305" y="1022871"/>
                  <a:pt x="2601811" y="1030376"/>
                  <a:pt x="2610974" y="1037568"/>
                </a:cubicBezTo>
                <a:lnTo>
                  <a:pt x="2627643" y="1050636"/>
                </a:lnTo>
                <a:lnTo>
                  <a:pt x="2614575" y="1033967"/>
                </a:lnTo>
                <a:cubicBezTo>
                  <a:pt x="2602125" y="1018099"/>
                  <a:pt x="2594305" y="1013060"/>
                  <a:pt x="2594305" y="1020899"/>
                </a:cubicBezTo>
                <a:close/>
                <a:moveTo>
                  <a:pt x="1394155" y="1036349"/>
                </a:moveTo>
                <a:cubicBezTo>
                  <a:pt x="1394155" y="1041587"/>
                  <a:pt x="1398441" y="1045874"/>
                  <a:pt x="1403680" y="1045874"/>
                </a:cubicBezTo>
                <a:cubicBezTo>
                  <a:pt x="1408919" y="1045874"/>
                  <a:pt x="1413205" y="1041587"/>
                  <a:pt x="1413205" y="1036349"/>
                </a:cubicBezTo>
                <a:cubicBezTo>
                  <a:pt x="1413205" y="1031110"/>
                  <a:pt x="1408919" y="1026824"/>
                  <a:pt x="1403680" y="1026824"/>
                </a:cubicBezTo>
                <a:cubicBezTo>
                  <a:pt x="1398441" y="1026824"/>
                  <a:pt x="1394155" y="1031110"/>
                  <a:pt x="1394155" y="1036349"/>
                </a:cubicBezTo>
                <a:close/>
                <a:moveTo>
                  <a:pt x="1441780" y="1041673"/>
                </a:moveTo>
                <a:cubicBezTo>
                  <a:pt x="1441780" y="1049836"/>
                  <a:pt x="1446133" y="1053827"/>
                  <a:pt x="1451458" y="1050541"/>
                </a:cubicBezTo>
                <a:cubicBezTo>
                  <a:pt x="1456782" y="1047245"/>
                  <a:pt x="1458678" y="1040568"/>
                  <a:pt x="1455658" y="1035691"/>
                </a:cubicBezTo>
                <a:cubicBezTo>
                  <a:pt x="1447495" y="1022480"/>
                  <a:pt x="1441780" y="1024938"/>
                  <a:pt x="1441780" y="1041673"/>
                </a:cubicBezTo>
                <a:close/>
                <a:moveTo>
                  <a:pt x="1479880" y="1045874"/>
                </a:moveTo>
                <a:cubicBezTo>
                  <a:pt x="1479880" y="1051112"/>
                  <a:pt x="1484166" y="1055399"/>
                  <a:pt x="1489405" y="1055399"/>
                </a:cubicBezTo>
                <a:cubicBezTo>
                  <a:pt x="1494644" y="1055399"/>
                  <a:pt x="1498930" y="1051112"/>
                  <a:pt x="1498930" y="1045874"/>
                </a:cubicBezTo>
                <a:cubicBezTo>
                  <a:pt x="1498930" y="1040635"/>
                  <a:pt x="1494644" y="1036349"/>
                  <a:pt x="1489405" y="1036349"/>
                </a:cubicBezTo>
                <a:cubicBezTo>
                  <a:pt x="1484166" y="1036349"/>
                  <a:pt x="1479880" y="1040635"/>
                  <a:pt x="1479880" y="1045874"/>
                </a:cubicBezTo>
                <a:close/>
                <a:moveTo>
                  <a:pt x="2037093" y="1045874"/>
                </a:moveTo>
                <a:cubicBezTo>
                  <a:pt x="2040331" y="1051112"/>
                  <a:pt x="2044865" y="1055399"/>
                  <a:pt x="2047180" y="1055399"/>
                </a:cubicBezTo>
                <a:cubicBezTo>
                  <a:pt x="2049494" y="1055399"/>
                  <a:pt x="2051380" y="1051112"/>
                  <a:pt x="2051380" y="1045874"/>
                </a:cubicBezTo>
                <a:cubicBezTo>
                  <a:pt x="2051380" y="1040635"/>
                  <a:pt x="2046837" y="1036349"/>
                  <a:pt x="2041293" y="1036349"/>
                </a:cubicBezTo>
                <a:cubicBezTo>
                  <a:pt x="2035750" y="1036349"/>
                  <a:pt x="2033854" y="1040635"/>
                  <a:pt x="2037093" y="1045874"/>
                </a:cubicBezTo>
                <a:close/>
                <a:moveTo>
                  <a:pt x="1517980" y="1051312"/>
                </a:moveTo>
                <a:cubicBezTo>
                  <a:pt x="1517980" y="1058428"/>
                  <a:pt x="1543583" y="1083974"/>
                  <a:pt x="1550718" y="1083974"/>
                </a:cubicBezTo>
                <a:cubicBezTo>
                  <a:pt x="1553756" y="1083974"/>
                  <a:pt x="1550889" y="1075401"/>
                  <a:pt x="1544345" y="1064924"/>
                </a:cubicBezTo>
                <a:cubicBezTo>
                  <a:pt x="1533182" y="1047045"/>
                  <a:pt x="1517980" y="1039197"/>
                  <a:pt x="1517980" y="1051312"/>
                </a:cubicBezTo>
                <a:close/>
                <a:moveTo>
                  <a:pt x="2003755" y="1055399"/>
                </a:moveTo>
                <a:cubicBezTo>
                  <a:pt x="2003755" y="1060637"/>
                  <a:pt x="2008041" y="1064924"/>
                  <a:pt x="2013280" y="1064924"/>
                </a:cubicBezTo>
                <a:cubicBezTo>
                  <a:pt x="2018519" y="1064924"/>
                  <a:pt x="2022805" y="1060637"/>
                  <a:pt x="2022805" y="1055399"/>
                </a:cubicBezTo>
                <a:cubicBezTo>
                  <a:pt x="2022805" y="1050160"/>
                  <a:pt x="2018519" y="1045874"/>
                  <a:pt x="2013280" y="1045874"/>
                </a:cubicBezTo>
                <a:cubicBezTo>
                  <a:pt x="2008041" y="1045874"/>
                  <a:pt x="2003755" y="1050160"/>
                  <a:pt x="2003755" y="1055399"/>
                </a:cubicBezTo>
                <a:close/>
                <a:moveTo>
                  <a:pt x="1607668" y="1067305"/>
                </a:moveTo>
                <a:cubicBezTo>
                  <a:pt x="1610725" y="1073858"/>
                  <a:pt x="1615783" y="1086412"/>
                  <a:pt x="1618926" y="1095223"/>
                </a:cubicBezTo>
                <a:cubicBezTo>
                  <a:pt x="1624298" y="1110291"/>
                  <a:pt x="1650140" y="1126436"/>
                  <a:pt x="1657360" y="1119226"/>
                </a:cubicBezTo>
                <a:cubicBezTo>
                  <a:pt x="1659169" y="1117406"/>
                  <a:pt x="1652873" y="1107567"/>
                  <a:pt x="1643358" y="1097366"/>
                </a:cubicBezTo>
                <a:cubicBezTo>
                  <a:pt x="1633852" y="1087155"/>
                  <a:pt x="1627823" y="1073534"/>
                  <a:pt x="1629966" y="1067095"/>
                </a:cubicBezTo>
                <a:cubicBezTo>
                  <a:pt x="1632109" y="1060666"/>
                  <a:pt x="1626727" y="1055399"/>
                  <a:pt x="1617993" y="1055399"/>
                </a:cubicBezTo>
                <a:cubicBezTo>
                  <a:pt x="1608687" y="1055399"/>
                  <a:pt x="1604410" y="1060323"/>
                  <a:pt x="1607668" y="1067305"/>
                </a:cubicBezTo>
                <a:close/>
                <a:moveTo>
                  <a:pt x="1651330" y="1065552"/>
                </a:moveTo>
                <a:cubicBezTo>
                  <a:pt x="1651330" y="1071134"/>
                  <a:pt x="1656178" y="1084764"/>
                  <a:pt x="1662113" y="1095842"/>
                </a:cubicBezTo>
                <a:lnTo>
                  <a:pt x="1672885" y="1115978"/>
                </a:lnTo>
                <a:lnTo>
                  <a:pt x="1685163" y="1099195"/>
                </a:lnTo>
                <a:lnTo>
                  <a:pt x="1697441" y="1082402"/>
                </a:lnTo>
                <a:lnTo>
                  <a:pt x="1707728" y="1101614"/>
                </a:lnTo>
                <a:cubicBezTo>
                  <a:pt x="1713376" y="1112177"/>
                  <a:pt x="1718005" y="1129675"/>
                  <a:pt x="1718005" y="1140495"/>
                </a:cubicBezTo>
                <a:cubicBezTo>
                  <a:pt x="1718005" y="1151315"/>
                  <a:pt x="1722749" y="1160174"/>
                  <a:pt x="1728549" y="1160174"/>
                </a:cubicBezTo>
                <a:cubicBezTo>
                  <a:pt x="1734350" y="1160174"/>
                  <a:pt x="1736474" y="1153344"/>
                  <a:pt x="1733274" y="1145000"/>
                </a:cubicBezTo>
                <a:cubicBezTo>
                  <a:pt x="1729388" y="1134885"/>
                  <a:pt x="1733807" y="1128170"/>
                  <a:pt x="1746542" y="1124845"/>
                </a:cubicBezTo>
                <a:cubicBezTo>
                  <a:pt x="1767154" y="1119454"/>
                  <a:pt x="1771383" y="1107700"/>
                  <a:pt x="1756105" y="1098261"/>
                </a:cubicBezTo>
                <a:cubicBezTo>
                  <a:pt x="1750866" y="1095023"/>
                  <a:pt x="1746580" y="1096918"/>
                  <a:pt x="1746580" y="1102462"/>
                </a:cubicBezTo>
                <a:cubicBezTo>
                  <a:pt x="1746580" y="1108005"/>
                  <a:pt x="1739694" y="1112549"/>
                  <a:pt x="1731274" y="1112549"/>
                </a:cubicBezTo>
                <a:cubicBezTo>
                  <a:pt x="1721977" y="1112549"/>
                  <a:pt x="1718005" y="1107243"/>
                  <a:pt x="1721148" y="1099052"/>
                </a:cubicBezTo>
                <a:cubicBezTo>
                  <a:pt x="1727464" y="1082602"/>
                  <a:pt x="1707918" y="1073887"/>
                  <a:pt x="1680686" y="1081011"/>
                </a:cubicBezTo>
                <a:lnTo>
                  <a:pt x="1660569" y="1086269"/>
                </a:lnTo>
                <a:lnTo>
                  <a:pt x="1666494" y="1070839"/>
                </a:lnTo>
                <a:cubicBezTo>
                  <a:pt x="1669761" y="1062333"/>
                  <a:pt x="1667685" y="1055399"/>
                  <a:pt x="1661874" y="1055399"/>
                </a:cubicBezTo>
                <a:cubicBezTo>
                  <a:pt x="1656074" y="1055399"/>
                  <a:pt x="1651330" y="1059971"/>
                  <a:pt x="1651330" y="1065552"/>
                </a:cubicBezTo>
                <a:close/>
                <a:moveTo>
                  <a:pt x="2422855" y="1062285"/>
                </a:moveTo>
                <a:cubicBezTo>
                  <a:pt x="2422855" y="1074268"/>
                  <a:pt x="2450078" y="1098023"/>
                  <a:pt x="2456479" y="1091622"/>
                </a:cubicBezTo>
                <a:cubicBezTo>
                  <a:pt x="2459003" y="1089098"/>
                  <a:pt x="2452478" y="1079249"/>
                  <a:pt x="2441962" y="1069743"/>
                </a:cubicBezTo>
                <a:cubicBezTo>
                  <a:pt x="2431456" y="1060228"/>
                  <a:pt x="2422855" y="1056875"/>
                  <a:pt x="2422855" y="1062285"/>
                </a:cubicBezTo>
                <a:close/>
                <a:moveTo>
                  <a:pt x="2584780" y="1068524"/>
                </a:moveTo>
                <a:cubicBezTo>
                  <a:pt x="2584780" y="1070496"/>
                  <a:pt x="2592286" y="1078002"/>
                  <a:pt x="2601449" y="1085193"/>
                </a:cubicBezTo>
                <a:lnTo>
                  <a:pt x="2618118" y="1098261"/>
                </a:lnTo>
                <a:lnTo>
                  <a:pt x="2605050" y="1081592"/>
                </a:lnTo>
                <a:cubicBezTo>
                  <a:pt x="2592600" y="1065724"/>
                  <a:pt x="2584780" y="1060685"/>
                  <a:pt x="2584780" y="1068524"/>
                </a:cubicBezTo>
                <a:close/>
                <a:moveTo>
                  <a:pt x="1580817" y="1082488"/>
                </a:moveTo>
                <a:cubicBezTo>
                  <a:pt x="1577521" y="1087822"/>
                  <a:pt x="1579464" y="1095051"/>
                  <a:pt x="1585132" y="1098556"/>
                </a:cubicBezTo>
                <a:cubicBezTo>
                  <a:pt x="1599781" y="1107605"/>
                  <a:pt x="1609230" y="1095213"/>
                  <a:pt x="1597000" y="1082983"/>
                </a:cubicBezTo>
                <a:cubicBezTo>
                  <a:pt x="1590161" y="1076144"/>
                  <a:pt x="1584836" y="1075982"/>
                  <a:pt x="1580817" y="1082488"/>
                </a:cubicBezTo>
                <a:close/>
                <a:moveTo>
                  <a:pt x="2032330" y="1083974"/>
                </a:moveTo>
                <a:cubicBezTo>
                  <a:pt x="2032330" y="1089212"/>
                  <a:pt x="2036616" y="1093499"/>
                  <a:pt x="2041855" y="1093499"/>
                </a:cubicBezTo>
                <a:cubicBezTo>
                  <a:pt x="2047094" y="1093499"/>
                  <a:pt x="2051380" y="1089212"/>
                  <a:pt x="2051380" y="1083974"/>
                </a:cubicBezTo>
                <a:cubicBezTo>
                  <a:pt x="2051380" y="1078735"/>
                  <a:pt x="2047094" y="1074449"/>
                  <a:pt x="2041855" y="1074449"/>
                </a:cubicBezTo>
                <a:cubicBezTo>
                  <a:pt x="2036616" y="1074449"/>
                  <a:pt x="2032330" y="1078735"/>
                  <a:pt x="2032330" y="1083974"/>
                </a:cubicBezTo>
                <a:close/>
                <a:moveTo>
                  <a:pt x="2795350" y="1145886"/>
                </a:moveTo>
                <a:cubicBezTo>
                  <a:pt x="2827896" y="1187796"/>
                  <a:pt x="2865092" y="1245079"/>
                  <a:pt x="2878017" y="1273188"/>
                </a:cubicBezTo>
                <a:lnTo>
                  <a:pt x="2901496" y="1324280"/>
                </a:lnTo>
                <a:lnTo>
                  <a:pt x="2895943" y="1373200"/>
                </a:lnTo>
                <a:lnTo>
                  <a:pt x="2890390" y="1422111"/>
                </a:lnTo>
                <a:lnTo>
                  <a:pt x="2905030" y="1403061"/>
                </a:lnTo>
                <a:cubicBezTo>
                  <a:pt x="2943359" y="1353179"/>
                  <a:pt x="2899239" y="1246108"/>
                  <a:pt x="2792987" y="1131151"/>
                </a:cubicBezTo>
                <a:lnTo>
                  <a:pt x="2736180" y="1069686"/>
                </a:lnTo>
                <a:lnTo>
                  <a:pt x="2795350" y="1145886"/>
                </a:lnTo>
                <a:close/>
                <a:moveTo>
                  <a:pt x="2094243" y="1103024"/>
                </a:moveTo>
                <a:cubicBezTo>
                  <a:pt x="2091004" y="1108262"/>
                  <a:pt x="2092900" y="1112549"/>
                  <a:pt x="2098443" y="1112549"/>
                </a:cubicBezTo>
                <a:cubicBezTo>
                  <a:pt x="2103987" y="1112549"/>
                  <a:pt x="2108530" y="1108262"/>
                  <a:pt x="2108530" y="1103024"/>
                </a:cubicBezTo>
                <a:cubicBezTo>
                  <a:pt x="2108530" y="1097785"/>
                  <a:pt x="2106644" y="1093499"/>
                  <a:pt x="2104330" y="1093499"/>
                </a:cubicBezTo>
                <a:cubicBezTo>
                  <a:pt x="2102015" y="1093499"/>
                  <a:pt x="2097481" y="1097785"/>
                  <a:pt x="2094243" y="1103024"/>
                </a:cubicBezTo>
                <a:close/>
                <a:moveTo>
                  <a:pt x="2418093" y="1112549"/>
                </a:moveTo>
                <a:cubicBezTo>
                  <a:pt x="2427570" y="1123026"/>
                  <a:pt x="2437476" y="1131599"/>
                  <a:pt x="2440096" y="1131599"/>
                </a:cubicBezTo>
                <a:cubicBezTo>
                  <a:pt x="2442715" y="1131599"/>
                  <a:pt x="2437095" y="1123026"/>
                  <a:pt x="2427618" y="1112549"/>
                </a:cubicBezTo>
                <a:cubicBezTo>
                  <a:pt x="2418140" y="1102071"/>
                  <a:pt x="2408234" y="1093499"/>
                  <a:pt x="2405615" y="1093499"/>
                </a:cubicBezTo>
                <a:cubicBezTo>
                  <a:pt x="2402996" y="1093499"/>
                  <a:pt x="2408615" y="1102071"/>
                  <a:pt x="2418093" y="1112549"/>
                </a:cubicBezTo>
                <a:close/>
                <a:moveTo>
                  <a:pt x="564204" y="1119635"/>
                </a:moveTo>
                <a:cubicBezTo>
                  <a:pt x="531657" y="1158907"/>
                  <a:pt x="525390" y="1169699"/>
                  <a:pt x="535086" y="1169699"/>
                </a:cubicBezTo>
                <a:cubicBezTo>
                  <a:pt x="546535" y="1169699"/>
                  <a:pt x="588855" y="1113701"/>
                  <a:pt x="582339" y="1107177"/>
                </a:cubicBezTo>
                <a:cubicBezTo>
                  <a:pt x="579987" y="1104833"/>
                  <a:pt x="571824" y="1110434"/>
                  <a:pt x="564204" y="1119635"/>
                </a:cubicBezTo>
                <a:close/>
                <a:moveTo>
                  <a:pt x="785155" y="1121483"/>
                </a:moveTo>
                <a:cubicBezTo>
                  <a:pt x="774344" y="1132284"/>
                  <a:pt x="765505" y="1149696"/>
                  <a:pt x="765505" y="1160174"/>
                </a:cubicBezTo>
                <a:lnTo>
                  <a:pt x="765505" y="1179224"/>
                </a:lnTo>
                <a:lnTo>
                  <a:pt x="788156" y="1179224"/>
                </a:lnTo>
                <a:cubicBezTo>
                  <a:pt x="816407" y="1179224"/>
                  <a:pt x="834609" y="1158288"/>
                  <a:pt x="830532" y="1130484"/>
                </a:cubicBezTo>
                <a:cubicBezTo>
                  <a:pt x="826275" y="1101471"/>
                  <a:pt x="808654" y="1097975"/>
                  <a:pt x="785155" y="1121483"/>
                </a:cubicBezTo>
                <a:close/>
                <a:moveTo>
                  <a:pt x="968178" y="1114930"/>
                </a:moveTo>
                <a:cubicBezTo>
                  <a:pt x="939975" y="1151382"/>
                  <a:pt x="955091" y="1186844"/>
                  <a:pt x="993629" y="1174614"/>
                </a:cubicBezTo>
                <a:cubicBezTo>
                  <a:pt x="1013946" y="1168165"/>
                  <a:pt x="1029014" y="1130503"/>
                  <a:pt x="1018251" y="1113092"/>
                </a:cubicBezTo>
                <a:cubicBezTo>
                  <a:pt x="1009726" y="1099299"/>
                  <a:pt x="979408" y="1100414"/>
                  <a:pt x="968178" y="1114930"/>
                </a:cubicBezTo>
                <a:close/>
                <a:moveTo>
                  <a:pt x="1468574" y="1119054"/>
                </a:moveTo>
                <a:cubicBezTo>
                  <a:pt x="1475442" y="1121807"/>
                  <a:pt x="1483662" y="1121464"/>
                  <a:pt x="1486824" y="1118302"/>
                </a:cubicBezTo>
                <a:cubicBezTo>
                  <a:pt x="1489986" y="1115139"/>
                  <a:pt x="1484367" y="1112892"/>
                  <a:pt x="1474327" y="1113301"/>
                </a:cubicBezTo>
                <a:cubicBezTo>
                  <a:pt x="1463231" y="1113758"/>
                  <a:pt x="1460973" y="1116016"/>
                  <a:pt x="1468574" y="1119054"/>
                </a:cubicBezTo>
                <a:close/>
                <a:moveTo>
                  <a:pt x="1676991" y="1118635"/>
                </a:moveTo>
                <a:cubicBezTo>
                  <a:pt x="1669380" y="1126246"/>
                  <a:pt x="1677981" y="1141124"/>
                  <a:pt x="1689992" y="1141124"/>
                </a:cubicBezTo>
                <a:cubicBezTo>
                  <a:pt x="1694926" y="1141124"/>
                  <a:pt x="1698955" y="1134694"/>
                  <a:pt x="1698955" y="1126836"/>
                </a:cubicBezTo>
                <a:cubicBezTo>
                  <a:pt x="1698955" y="1112111"/>
                  <a:pt x="1687716" y="1107910"/>
                  <a:pt x="1676991" y="1118635"/>
                </a:cubicBezTo>
                <a:close/>
                <a:moveTo>
                  <a:pt x="1775155" y="1132161"/>
                </a:moveTo>
                <a:cubicBezTo>
                  <a:pt x="1775155" y="1137704"/>
                  <a:pt x="1771164" y="1139781"/>
                  <a:pt x="1766287" y="1136771"/>
                </a:cubicBezTo>
                <a:cubicBezTo>
                  <a:pt x="1761411" y="1133751"/>
                  <a:pt x="1754553" y="1135933"/>
                  <a:pt x="1751048" y="1141600"/>
                </a:cubicBezTo>
                <a:cubicBezTo>
                  <a:pt x="1740427" y="1158783"/>
                  <a:pt x="1751848" y="1161250"/>
                  <a:pt x="1778356" y="1147496"/>
                </a:cubicBezTo>
                <a:cubicBezTo>
                  <a:pt x="1792157" y="1140343"/>
                  <a:pt x="1800654" y="1131694"/>
                  <a:pt x="1797234" y="1128284"/>
                </a:cubicBezTo>
                <a:cubicBezTo>
                  <a:pt x="1787681" y="1118721"/>
                  <a:pt x="1775155" y="1120921"/>
                  <a:pt x="1775155" y="1132161"/>
                </a:cubicBezTo>
                <a:close/>
                <a:moveTo>
                  <a:pt x="2394280" y="1145886"/>
                </a:moveTo>
                <a:cubicBezTo>
                  <a:pt x="2406587" y="1158983"/>
                  <a:pt x="2418798" y="1169699"/>
                  <a:pt x="2421417" y="1169699"/>
                </a:cubicBezTo>
                <a:cubicBezTo>
                  <a:pt x="2424036" y="1169699"/>
                  <a:pt x="2416112" y="1158983"/>
                  <a:pt x="2403805" y="1145886"/>
                </a:cubicBezTo>
                <a:cubicBezTo>
                  <a:pt x="2391499" y="1132789"/>
                  <a:pt x="2379288" y="1122074"/>
                  <a:pt x="2376669" y="1122074"/>
                </a:cubicBezTo>
                <a:cubicBezTo>
                  <a:pt x="2374049" y="1122074"/>
                  <a:pt x="2381974" y="1132789"/>
                  <a:pt x="2394280" y="1145886"/>
                </a:cubicBezTo>
                <a:close/>
                <a:moveTo>
                  <a:pt x="1103319" y="1138885"/>
                </a:moveTo>
                <a:cubicBezTo>
                  <a:pt x="1085250" y="1151715"/>
                  <a:pt x="1051255" y="1200664"/>
                  <a:pt x="1051255" y="1213847"/>
                </a:cubicBezTo>
                <a:cubicBezTo>
                  <a:pt x="1051255" y="1238107"/>
                  <a:pt x="1069296" y="1226991"/>
                  <a:pt x="1098271" y="1184872"/>
                </a:cubicBezTo>
                <a:lnTo>
                  <a:pt x="1127150" y="1142905"/>
                </a:lnTo>
                <a:lnTo>
                  <a:pt x="1186834" y="1147505"/>
                </a:lnTo>
                <a:cubicBezTo>
                  <a:pt x="1504969" y="1172042"/>
                  <a:pt x="1751762" y="1286799"/>
                  <a:pt x="1967932" y="1510722"/>
                </a:cubicBezTo>
                <a:cubicBezTo>
                  <a:pt x="2039426" y="1584770"/>
                  <a:pt x="2052742" y="1616831"/>
                  <a:pt x="2029111" y="1658007"/>
                </a:cubicBezTo>
                <a:lnTo>
                  <a:pt x="2013376" y="1685430"/>
                </a:lnTo>
                <a:lnTo>
                  <a:pt x="2029797" y="1682267"/>
                </a:lnTo>
                <a:cubicBezTo>
                  <a:pt x="2050885" y="1678200"/>
                  <a:pt x="2065468" y="1636833"/>
                  <a:pt x="2057286" y="1604239"/>
                </a:cubicBezTo>
                <a:cubicBezTo>
                  <a:pt x="2049218" y="1572111"/>
                  <a:pt x="1909429" y="1434351"/>
                  <a:pt x="1803730" y="1354379"/>
                </a:cubicBezTo>
                <a:cubicBezTo>
                  <a:pt x="1707452" y="1281522"/>
                  <a:pt x="1559862" y="1206303"/>
                  <a:pt x="1460830" y="1179624"/>
                </a:cubicBezTo>
                <a:cubicBezTo>
                  <a:pt x="1327080" y="1143591"/>
                  <a:pt x="1128551" y="1120969"/>
                  <a:pt x="1103319" y="1138885"/>
                </a:cubicBezTo>
                <a:close/>
                <a:moveTo>
                  <a:pt x="1537030" y="1138409"/>
                </a:moveTo>
                <a:cubicBezTo>
                  <a:pt x="1544888" y="1141333"/>
                  <a:pt x="1578112" y="1155725"/>
                  <a:pt x="1610849" y="1170403"/>
                </a:cubicBezTo>
                <a:cubicBezTo>
                  <a:pt x="1643596" y="1185072"/>
                  <a:pt x="1670380" y="1194940"/>
                  <a:pt x="1670380" y="1192321"/>
                </a:cubicBezTo>
                <a:cubicBezTo>
                  <a:pt x="1670380" y="1185224"/>
                  <a:pt x="1548917" y="1131475"/>
                  <a:pt x="1534859" y="1132351"/>
                </a:cubicBezTo>
                <a:cubicBezTo>
                  <a:pt x="1527143" y="1132827"/>
                  <a:pt x="1527934" y="1135028"/>
                  <a:pt x="1537030" y="1138409"/>
                </a:cubicBezTo>
                <a:close/>
                <a:moveTo>
                  <a:pt x="2565730" y="1160174"/>
                </a:moveTo>
                <a:cubicBezTo>
                  <a:pt x="2576922" y="1175890"/>
                  <a:pt x="2588219" y="1188749"/>
                  <a:pt x="2590838" y="1188749"/>
                </a:cubicBezTo>
                <a:cubicBezTo>
                  <a:pt x="2593458" y="1188749"/>
                  <a:pt x="2586447" y="1175890"/>
                  <a:pt x="2575255" y="1160174"/>
                </a:cubicBezTo>
                <a:cubicBezTo>
                  <a:pt x="2564063" y="1144457"/>
                  <a:pt x="2552767" y="1131599"/>
                  <a:pt x="2550147" y="1131599"/>
                </a:cubicBezTo>
                <a:cubicBezTo>
                  <a:pt x="2547528" y="1131599"/>
                  <a:pt x="2554538" y="1144457"/>
                  <a:pt x="2565730" y="1160174"/>
                </a:cubicBezTo>
                <a:close/>
                <a:moveTo>
                  <a:pt x="633803" y="1155716"/>
                </a:moveTo>
                <a:cubicBezTo>
                  <a:pt x="553764" y="1173090"/>
                  <a:pt x="513921" y="1196921"/>
                  <a:pt x="510083" y="1229697"/>
                </a:cubicBezTo>
                <a:cubicBezTo>
                  <a:pt x="506111" y="1263587"/>
                  <a:pt x="519589" y="1262520"/>
                  <a:pt x="534991" y="1227715"/>
                </a:cubicBezTo>
                <a:cubicBezTo>
                  <a:pt x="548707" y="1196740"/>
                  <a:pt x="592169" y="1175433"/>
                  <a:pt x="663464" y="1164746"/>
                </a:cubicBezTo>
                <a:cubicBezTo>
                  <a:pt x="688153" y="1161040"/>
                  <a:pt x="708355" y="1154211"/>
                  <a:pt x="708355" y="1149563"/>
                </a:cubicBezTo>
                <a:cubicBezTo>
                  <a:pt x="708355" y="1139409"/>
                  <a:pt x="709279" y="1139333"/>
                  <a:pt x="633803" y="1155716"/>
                </a:cubicBezTo>
                <a:close/>
                <a:moveTo>
                  <a:pt x="1480671" y="1144734"/>
                </a:moveTo>
                <a:cubicBezTo>
                  <a:pt x="1489501" y="1152763"/>
                  <a:pt x="1626546" y="1207189"/>
                  <a:pt x="1629785" y="1203951"/>
                </a:cubicBezTo>
                <a:cubicBezTo>
                  <a:pt x="1631699" y="1202026"/>
                  <a:pt x="1601200" y="1187110"/>
                  <a:pt x="1561995" y="1170794"/>
                </a:cubicBezTo>
                <a:cubicBezTo>
                  <a:pt x="1497101" y="1143772"/>
                  <a:pt x="1470117" y="1135132"/>
                  <a:pt x="1480671" y="1144734"/>
                </a:cubicBezTo>
                <a:close/>
                <a:moveTo>
                  <a:pt x="1813255" y="1150649"/>
                </a:moveTo>
                <a:cubicBezTo>
                  <a:pt x="1813255" y="1155887"/>
                  <a:pt x="1819942" y="1160174"/>
                  <a:pt x="1828105" y="1160174"/>
                </a:cubicBezTo>
                <a:cubicBezTo>
                  <a:pt x="1836268" y="1160174"/>
                  <a:pt x="1840306" y="1155887"/>
                  <a:pt x="1837068" y="1150649"/>
                </a:cubicBezTo>
                <a:cubicBezTo>
                  <a:pt x="1833829" y="1145410"/>
                  <a:pt x="1827152" y="1141124"/>
                  <a:pt x="1822218" y="1141124"/>
                </a:cubicBezTo>
                <a:cubicBezTo>
                  <a:pt x="1817284" y="1141124"/>
                  <a:pt x="1813255" y="1145410"/>
                  <a:pt x="1813255" y="1150649"/>
                </a:cubicBezTo>
                <a:close/>
                <a:moveTo>
                  <a:pt x="2676077" y="1216914"/>
                </a:moveTo>
                <a:cubicBezTo>
                  <a:pt x="2749429" y="1295000"/>
                  <a:pt x="2803970" y="1362951"/>
                  <a:pt x="2803655" y="1375858"/>
                </a:cubicBezTo>
                <a:cubicBezTo>
                  <a:pt x="2803551" y="1380344"/>
                  <a:pt x="2783986" y="1362580"/>
                  <a:pt x="2760183" y="1336386"/>
                </a:cubicBezTo>
                <a:lnTo>
                  <a:pt x="2716892" y="1288761"/>
                </a:lnTo>
                <a:lnTo>
                  <a:pt x="2762755" y="1350836"/>
                </a:lnTo>
                <a:cubicBezTo>
                  <a:pt x="2787977" y="1384973"/>
                  <a:pt x="2816238" y="1423549"/>
                  <a:pt x="2825563" y="1436561"/>
                </a:cubicBezTo>
                <a:lnTo>
                  <a:pt x="2842508" y="1460211"/>
                </a:lnTo>
                <a:lnTo>
                  <a:pt x="2832707" y="1439409"/>
                </a:lnTo>
                <a:cubicBezTo>
                  <a:pt x="2818619" y="1409510"/>
                  <a:pt x="2821181" y="1399975"/>
                  <a:pt x="2837498" y="1421549"/>
                </a:cubicBezTo>
                <a:cubicBezTo>
                  <a:pt x="2845184" y="1431722"/>
                  <a:pt x="2851480" y="1435951"/>
                  <a:pt x="2851480" y="1430950"/>
                </a:cubicBezTo>
                <a:cubicBezTo>
                  <a:pt x="2851480" y="1408929"/>
                  <a:pt x="2774223" y="1310383"/>
                  <a:pt x="2694889" y="1231202"/>
                </a:cubicBezTo>
                <a:lnTo>
                  <a:pt x="2608593" y="1145067"/>
                </a:lnTo>
                <a:lnTo>
                  <a:pt x="2676077" y="1216914"/>
                </a:lnTo>
                <a:close/>
                <a:moveTo>
                  <a:pt x="1788586" y="1163727"/>
                </a:moveTo>
                <a:cubicBezTo>
                  <a:pt x="1785376" y="1172108"/>
                  <a:pt x="1776870" y="1175633"/>
                  <a:pt x="1768040" y="1172242"/>
                </a:cubicBezTo>
                <a:cubicBezTo>
                  <a:pt x="1758153" y="1168451"/>
                  <a:pt x="1755315" y="1170242"/>
                  <a:pt x="1759782" y="1177471"/>
                </a:cubicBezTo>
                <a:cubicBezTo>
                  <a:pt x="1767897" y="1190587"/>
                  <a:pt x="1806045" y="1186567"/>
                  <a:pt x="1810874" y="1172080"/>
                </a:cubicBezTo>
                <a:cubicBezTo>
                  <a:pt x="1816256" y="1155945"/>
                  <a:pt x="1794672" y="1147867"/>
                  <a:pt x="1788586" y="1163727"/>
                </a:cubicBezTo>
                <a:close/>
                <a:moveTo>
                  <a:pt x="1828467" y="1177738"/>
                </a:moveTo>
                <a:cubicBezTo>
                  <a:pt x="1825171" y="1183072"/>
                  <a:pt x="1827114" y="1190301"/>
                  <a:pt x="1832782" y="1193806"/>
                </a:cubicBezTo>
                <a:cubicBezTo>
                  <a:pt x="1847431" y="1202855"/>
                  <a:pt x="1856880" y="1190463"/>
                  <a:pt x="1844650" y="1178233"/>
                </a:cubicBezTo>
                <a:cubicBezTo>
                  <a:pt x="1837811" y="1171394"/>
                  <a:pt x="1832486" y="1171232"/>
                  <a:pt x="1828467" y="1177738"/>
                </a:cubicBezTo>
                <a:close/>
                <a:moveTo>
                  <a:pt x="837619" y="1194187"/>
                </a:moveTo>
                <a:cubicBezTo>
                  <a:pt x="818055" y="1213761"/>
                  <a:pt x="821579" y="1249356"/>
                  <a:pt x="843505" y="1253528"/>
                </a:cubicBezTo>
                <a:cubicBezTo>
                  <a:pt x="852345" y="1255214"/>
                  <a:pt x="868680" y="1247499"/>
                  <a:pt x="879805" y="1236374"/>
                </a:cubicBezTo>
                <a:cubicBezTo>
                  <a:pt x="890930" y="1225248"/>
                  <a:pt x="898646" y="1208913"/>
                  <a:pt x="896960" y="1200074"/>
                </a:cubicBezTo>
                <a:cubicBezTo>
                  <a:pt x="892788" y="1178147"/>
                  <a:pt x="857193" y="1174623"/>
                  <a:pt x="837619" y="1194187"/>
                </a:cubicBezTo>
                <a:close/>
                <a:moveTo>
                  <a:pt x="1208418" y="1198274"/>
                </a:moveTo>
                <a:cubicBezTo>
                  <a:pt x="1211656" y="1203512"/>
                  <a:pt x="1216190" y="1207799"/>
                  <a:pt x="1218505" y="1207799"/>
                </a:cubicBezTo>
                <a:cubicBezTo>
                  <a:pt x="1220819" y="1207799"/>
                  <a:pt x="1222705" y="1203512"/>
                  <a:pt x="1222705" y="1198274"/>
                </a:cubicBezTo>
                <a:cubicBezTo>
                  <a:pt x="1222705" y="1193035"/>
                  <a:pt x="1218162" y="1188749"/>
                  <a:pt x="1212618" y="1188749"/>
                </a:cubicBezTo>
                <a:cubicBezTo>
                  <a:pt x="1207075" y="1188749"/>
                  <a:pt x="1205179" y="1193035"/>
                  <a:pt x="1208418" y="1198274"/>
                </a:cubicBezTo>
                <a:close/>
                <a:moveTo>
                  <a:pt x="1246927" y="1197616"/>
                </a:moveTo>
                <a:cubicBezTo>
                  <a:pt x="1243908" y="1202493"/>
                  <a:pt x="1245803" y="1209170"/>
                  <a:pt x="1251128" y="1212466"/>
                </a:cubicBezTo>
                <a:cubicBezTo>
                  <a:pt x="1256452" y="1215752"/>
                  <a:pt x="1260805" y="1211761"/>
                  <a:pt x="1260805" y="1203598"/>
                </a:cubicBezTo>
                <a:cubicBezTo>
                  <a:pt x="1260805" y="1186863"/>
                  <a:pt x="1255090" y="1184405"/>
                  <a:pt x="1246927" y="1197616"/>
                </a:cubicBezTo>
                <a:close/>
                <a:moveTo>
                  <a:pt x="1132827" y="1210589"/>
                </a:moveTo>
                <a:cubicBezTo>
                  <a:pt x="1136409" y="1219981"/>
                  <a:pt x="1141733" y="1225267"/>
                  <a:pt x="1144667" y="1222334"/>
                </a:cubicBezTo>
                <a:cubicBezTo>
                  <a:pt x="1147601" y="1219410"/>
                  <a:pt x="1144676" y="1211723"/>
                  <a:pt x="1138161" y="1205256"/>
                </a:cubicBezTo>
                <a:lnTo>
                  <a:pt x="1126331" y="1193511"/>
                </a:lnTo>
                <a:lnTo>
                  <a:pt x="1132827" y="1210589"/>
                </a:lnTo>
                <a:close/>
                <a:moveTo>
                  <a:pt x="1289380" y="1207799"/>
                </a:moveTo>
                <a:cubicBezTo>
                  <a:pt x="1289380" y="1213037"/>
                  <a:pt x="1293666" y="1217324"/>
                  <a:pt x="1298905" y="1217324"/>
                </a:cubicBezTo>
                <a:cubicBezTo>
                  <a:pt x="1304144" y="1217324"/>
                  <a:pt x="1308430" y="1213037"/>
                  <a:pt x="1308430" y="1207799"/>
                </a:cubicBezTo>
                <a:cubicBezTo>
                  <a:pt x="1308430" y="1202560"/>
                  <a:pt x="1304144" y="1198274"/>
                  <a:pt x="1298905" y="1198274"/>
                </a:cubicBezTo>
                <a:cubicBezTo>
                  <a:pt x="1293666" y="1198274"/>
                  <a:pt x="1289380" y="1202560"/>
                  <a:pt x="1289380" y="1207799"/>
                </a:cubicBezTo>
                <a:close/>
                <a:moveTo>
                  <a:pt x="1337005" y="1207799"/>
                </a:moveTo>
                <a:cubicBezTo>
                  <a:pt x="1337005" y="1213037"/>
                  <a:pt x="1341291" y="1217324"/>
                  <a:pt x="1346530" y="1217324"/>
                </a:cubicBezTo>
                <a:cubicBezTo>
                  <a:pt x="1351769" y="1217324"/>
                  <a:pt x="1356055" y="1213037"/>
                  <a:pt x="1356055" y="1207799"/>
                </a:cubicBezTo>
                <a:cubicBezTo>
                  <a:pt x="1356055" y="1202560"/>
                  <a:pt x="1351769" y="1198274"/>
                  <a:pt x="1346530" y="1198274"/>
                </a:cubicBezTo>
                <a:cubicBezTo>
                  <a:pt x="1341291" y="1198274"/>
                  <a:pt x="1337005" y="1202560"/>
                  <a:pt x="1337005" y="1207799"/>
                </a:cubicBezTo>
                <a:close/>
                <a:moveTo>
                  <a:pt x="1870405" y="1207799"/>
                </a:moveTo>
                <a:cubicBezTo>
                  <a:pt x="1870405" y="1213037"/>
                  <a:pt x="1874691" y="1217324"/>
                  <a:pt x="1879930" y="1217324"/>
                </a:cubicBezTo>
                <a:cubicBezTo>
                  <a:pt x="1885169" y="1217324"/>
                  <a:pt x="1889455" y="1213037"/>
                  <a:pt x="1889455" y="1207799"/>
                </a:cubicBezTo>
                <a:cubicBezTo>
                  <a:pt x="1889455" y="1202560"/>
                  <a:pt x="1885169" y="1198274"/>
                  <a:pt x="1879930" y="1198274"/>
                </a:cubicBezTo>
                <a:cubicBezTo>
                  <a:pt x="1874691" y="1198274"/>
                  <a:pt x="1870405" y="1202560"/>
                  <a:pt x="1870405" y="1207799"/>
                </a:cubicBezTo>
                <a:close/>
                <a:moveTo>
                  <a:pt x="1384630" y="1213237"/>
                </a:moveTo>
                <a:cubicBezTo>
                  <a:pt x="1384630" y="1222143"/>
                  <a:pt x="1411110" y="1245899"/>
                  <a:pt x="1421035" y="1245899"/>
                </a:cubicBezTo>
                <a:cubicBezTo>
                  <a:pt x="1426083" y="1245899"/>
                  <a:pt x="1432493" y="1239955"/>
                  <a:pt x="1435284" y="1232687"/>
                </a:cubicBezTo>
                <a:lnTo>
                  <a:pt x="1440352" y="1219476"/>
                </a:lnTo>
                <a:lnTo>
                  <a:pt x="1422016" y="1224277"/>
                </a:lnTo>
                <a:cubicBezTo>
                  <a:pt x="1411929" y="1226915"/>
                  <a:pt x="1403680" y="1224286"/>
                  <a:pt x="1403680" y="1218438"/>
                </a:cubicBezTo>
                <a:cubicBezTo>
                  <a:pt x="1403680" y="1212580"/>
                  <a:pt x="1399394" y="1207799"/>
                  <a:pt x="1394155" y="1207799"/>
                </a:cubicBezTo>
                <a:cubicBezTo>
                  <a:pt x="1388916" y="1207799"/>
                  <a:pt x="1384630" y="1210247"/>
                  <a:pt x="1384630" y="1213237"/>
                </a:cubicBezTo>
                <a:close/>
                <a:moveTo>
                  <a:pt x="1837068" y="1226849"/>
                </a:moveTo>
                <a:cubicBezTo>
                  <a:pt x="1840306" y="1232087"/>
                  <a:pt x="1847241" y="1236374"/>
                  <a:pt x="1852479" y="1236374"/>
                </a:cubicBezTo>
                <a:cubicBezTo>
                  <a:pt x="1857718" y="1236374"/>
                  <a:pt x="1859356" y="1232087"/>
                  <a:pt x="1856118" y="1226849"/>
                </a:cubicBezTo>
                <a:cubicBezTo>
                  <a:pt x="1852879" y="1221610"/>
                  <a:pt x="1845945" y="1217324"/>
                  <a:pt x="1840706" y="1217324"/>
                </a:cubicBezTo>
                <a:cubicBezTo>
                  <a:pt x="1835468" y="1217324"/>
                  <a:pt x="1833829" y="1221610"/>
                  <a:pt x="1837068" y="1226849"/>
                </a:cubicBezTo>
                <a:close/>
                <a:moveTo>
                  <a:pt x="1908505" y="1226849"/>
                </a:moveTo>
                <a:cubicBezTo>
                  <a:pt x="1908505" y="1232087"/>
                  <a:pt x="1912791" y="1236374"/>
                  <a:pt x="1918030" y="1236374"/>
                </a:cubicBezTo>
                <a:cubicBezTo>
                  <a:pt x="1923269" y="1236374"/>
                  <a:pt x="1927555" y="1232087"/>
                  <a:pt x="1927555" y="1226849"/>
                </a:cubicBezTo>
                <a:cubicBezTo>
                  <a:pt x="1927555" y="1221610"/>
                  <a:pt x="1923269" y="1217324"/>
                  <a:pt x="1918030" y="1217324"/>
                </a:cubicBezTo>
                <a:cubicBezTo>
                  <a:pt x="1912791" y="1217324"/>
                  <a:pt x="1908505" y="1221610"/>
                  <a:pt x="1908505" y="1226849"/>
                </a:cubicBezTo>
                <a:close/>
                <a:moveTo>
                  <a:pt x="2315966" y="1231716"/>
                </a:moveTo>
                <a:cubicBezTo>
                  <a:pt x="2328272" y="1255586"/>
                  <a:pt x="2365705" y="1290218"/>
                  <a:pt x="2365705" y="1277731"/>
                </a:cubicBezTo>
                <a:cubicBezTo>
                  <a:pt x="2365705" y="1272664"/>
                  <a:pt x="2352294" y="1255919"/>
                  <a:pt x="2335892" y="1240536"/>
                </a:cubicBezTo>
                <a:lnTo>
                  <a:pt x="2306088" y="1212561"/>
                </a:lnTo>
                <a:lnTo>
                  <a:pt x="2315966" y="1231716"/>
                </a:lnTo>
                <a:close/>
                <a:moveTo>
                  <a:pt x="1313193" y="1236374"/>
                </a:moveTo>
                <a:cubicBezTo>
                  <a:pt x="1309954" y="1241612"/>
                  <a:pt x="1311593" y="1245899"/>
                  <a:pt x="1316831" y="1245899"/>
                </a:cubicBezTo>
                <a:cubicBezTo>
                  <a:pt x="1322070" y="1245899"/>
                  <a:pt x="1329004" y="1241612"/>
                  <a:pt x="1332243" y="1236374"/>
                </a:cubicBezTo>
                <a:cubicBezTo>
                  <a:pt x="1335481" y="1231135"/>
                  <a:pt x="1333843" y="1226849"/>
                  <a:pt x="1328604" y="1226849"/>
                </a:cubicBezTo>
                <a:cubicBezTo>
                  <a:pt x="1323366" y="1226849"/>
                  <a:pt x="1316431" y="1231135"/>
                  <a:pt x="1313193" y="1236374"/>
                </a:cubicBezTo>
                <a:close/>
                <a:moveTo>
                  <a:pt x="1355874" y="1241355"/>
                </a:moveTo>
                <a:lnTo>
                  <a:pt x="1343835" y="1255862"/>
                </a:lnTo>
                <a:lnTo>
                  <a:pt x="1359475" y="1249861"/>
                </a:lnTo>
                <a:cubicBezTo>
                  <a:pt x="1368066" y="1246556"/>
                  <a:pt x="1375105" y="1240031"/>
                  <a:pt x="1375105" y="1235354"/>
                </a:cubicBezTo>
                <a:cubicBezTo>
                  <a:pt x="1375105" y="1223105"/>
                  <a:pt x="1369590" y="1224829"/>
                  <a:pt x="1355874" y="1241355"/>
                </a:cubicBezTo>
                <a:close/>
                <a:moveTo>
                  <a:pt x="1451305" y="1237707"/>
                </a:moveTo>
                <a:cubicBezTo>
                  <a:pt x="1451305" y="1243679"/>
                  <a:pt x="1443800" y="1254252"/>
                  <a:pt x="1434636" y="1261215"/>
                </a:cubicBezTo>
                <a:cubicBezTo>
                  <a:pt x="1424635" y="1268806"/>
                  <a:pt x="1422692" y="1273988"/>
                  <a:pt x="1429769" y="1274169"/>
                </a:cubicBezTo>
                <a:cubicBezTo>
                  <a:pt x="1446019" y="1274588"/>
                  <a:pt x="1480004" y="1244289"/>
                  <a:pt x="1474070" y="1234678"/>
                </a:cubicBezTo>
                <a:cubicBezTo>
                  <a:pt x="1466917" y="1223105"/>
                  <a:pt x="1451305" y="1225182"/>
                  <a:pt x="1451305" y="1237707"/>
                </a:cubicBezTo>
                <a:close/>
                <a:moveTo>
                  <a:pt x="2660980" y="1229830"/>
                </a:moveTo>
                <a:cubicBezTo>
                  <a:pt x="2660980" y="1231468"/>
                  <a:pt x="2674906" y="1245403"/>
                  <a:pt x="2691937" y="1260786"/>
                </a:cubicBezTo>
                <a:lnTo>
                  <a:pt x="2722893" y="1288761"/>
                </a:lnTo>
                <a:lnTo>
                  <a:pt x="2694918" y="1257805"/>
                </a:lnTo>
                <a:cubicBezTo>
                  <a:pt x="2668838" y="1228954"/>
                  <a:pt x="2660980" y="1222467"/>
                  <a:pt x="2660980" y="1229830"/>
                </a:cubicBezTo>
                <a:close/>
                <a:moveTo>
                  <a:pt x="1875168" y="1245899"/>
                </a:moveTo>
                <a:cubicBezTo>
                  <a:pt x="1871929" y="1251137"/>
                  <a:pt x="1876215" y="1255424"/>
                  <a:pt x="1884693" y="1255424"/>
                </a:cubicBezTo>
                <a:cubicBezTo>
                  <a:pt x="1893170" y="1255424"/>
                  <a:pt x="1897456" y="1251137"/>
                  <a:pt x="1894218" y="1245899"/>
                </a:cubicBezTo>
                <a:cubicBezTo>
                  <a:pt x="1890979" y="1240660"/>
                  <a:pt x="1886693" y="1236374"/>
                  <a:pt x="1884693" y="1236374"/>
                </a:cubicBezTo>
                <a:cubicBezTo>
                  <a:pt x="1882693" y="1236374"/>
                  <a:pt x="1878406" y="1240660"/>
                  <a:pt x="1875168" y="1245899"/>
                </a:cubicBezTo>
                <a:close/>
                <a:moveTo>
                  <a:pt x="1384630" y="1255424"/>
                </a:moveTo>
                <a:cubicBezTo>
                  <a:pt x="1384630" y="1260662"/>
                  <a:pt x="1389174" y="1264949"/>
                  <a:pt x="1394717" y="1264949"/>
                </a:cubicBezTo>
                <a:cubicBezTo>
                  <a:pt x="1400261" y="1264949"/>
                  <a:pt x="1402156" y="1260662"/>
                  <a:pt x="1398918" y="1255424"/>
                </a:cubicBezTo>
                <a:cubicBezTo>
                  <a:pt x="1395679" y="1250185"/>
                  <a:pt x="1391145" y="1245899"/>
                  <a:pt x="1388831" y="1245899"/>
                </a:cubicBezTo>
                <a:cubicBezTo>
                  <a:pt x="1386516" y="1245899"/>
                  <a:pt x="1384630" y="1250185"/>
                  <a:pt x="1384630" y="1255424"/>
                </a:cubicBezTo>
                <a:close/>
                <a:moveTo>
                  <a:pt x="1479385" y="1263434"/>
                </a:moveTo>
                <a:cubicBezTo>
                  <a:pt x="1467479" y="1273074"/>
                  <a:pt x="1461649" y="1283380"/>
                  <a:pt x="1466431" y="1286332"/>
                </a:cubicBezTo>
                <a:cubicBezTo>
                  <a:pt x="1471212" y="1289294"/>
                  <a:pt x="1487986" y="1281427"/>
                  <a:pt x="1503693" y="1268854"/>
                </a:cubicBezTo>
                <a:cubicBezTo>
                  <a:pt x="1523629" y="1252899"/>
                  <a:pt x="1527543" y="1245975"/>
                  <a:pt x="1516656" y="1245946"/>
                </a:cubicBezTo>
                <a:cubicBezTo>
                  <a:pt x="1508065" y="1245918"/>
                  <a:pt x="1491301" y="1253785"/>
                  <a:pt x="1479385" y="1263434"/>
                </a:cubicBezTo>
                <a:close/>
                <a:moveTo>
                  <a:pt x="1946605" y="1255424"/>
                </a:moveTo>
                <a:cubicBezTo>
                  <a:pt x="1946605" y="1260662"/>
                  <a:pt x="1951149" y="1264949"/>
                  <a:pt x="1956692" y="1264949"/>
                </a:cubicBezTo>
                <a:cubicBezTo>
                  <a:pt x="1962236" y="1264949"/>
                  <a:pt x="1964131" y="1260662"/>
                  <a:pt x="1960893" y="1255424"/>
                </a:cubicBezTo>
                <a:cubicBezTo>
                  <a:pt x="1957654" y="1250185"/>
                  <a:pt x="1953120" y="1245899"/>
                  <a:pt x="1950806" y="1245899"/>
                </a:cubicBezTo>
                <a:cubicBezTo>
                  <a:pt x="1948491" y="1245899"/>
                  <a:pt x="1946605" y="1250185"/>
                  <a:pt x="1946605" y="1255424"/>
                </a:cubicBezTo>
                <a:close/>
                <a:moveTo>
                  <a:pt x="1908505" y="1264387"/>
                </a:moveTo>
                <a:cubicBezTo>
                  <a:pt x="1908505" y="1269321"/>
                  <a:pt x="1912791" y="1275998"/>
                  <a:pt x="1918030" y="1279236"/>
                </a:cubicBezTo>
                <a:cubicBezTo>
                  <a:pt x="1923269" y="1282475"/>
                  <a:pt x="1927555" y="1278436"/>
                  <a:pt x="1927555" y="1270273"/>
                </a:cubicBezTo>
                <a:cubicBezTo>
                  <a:pt x="1927555" y="1262110"/>
                  <a:pt x="1923269" y="1255424"/>
                  <a:pt x="1918030" y="1255424"/>
                </a:cubicBezTo>
                <a:cubicBezTo>
                  <a:pt x="1912791" y="1255424"/>
                  <a:pt x="1908505" y="1259453"/>
                  <a:pt x="1908505" y="1264387"/>
                </a:cubicBezTo>
                <a:close/>
                <a:moveTo>
                  <a:pt x="2076917" y="1312726"/>
                </a:moveTo>
                <a:cubicBezTo>
                  <a:pt x="2141715" y="1382678"/>
                  <a:pt x="2151440" y="1403452"/>
                  <a:pt x="2137077" y="1441228"/>
                </a:cubicBezTo>
                <a:cubicBezTo>
                  <a:pt x="2125247" y="1472356"/>
                  <a:pt x="2130905" y="1481976"/>
                  <a:pt x="2151164" y="1465164"/>
                </a:cubicBezTo>
                <a:cubicBezTo>
                  <a:pt x="2159146" y="1458535"/>
                  <a:pt x="2165680" y="1440237"/>
                  <a:pt x="2165680" y="1424502"/>
                </a:cubicBezTo>
                <a:lnTo>
                  <a:pt x="2165680" y="1395898"/>
                </a:lnTo>
                <a:lnTo>
                  <a:pt x="2092547" y="1323280"/>
                </a:lnTo>
                <a:lnTo>
                  <a:pt x="2019424" y="1250661"/>
                </a:lnTo>
                <a:lnTo>
                  <a:pt x="2076917" y="1312726"/>
                </a:lnTo>
                <a:close/>
                <a:moveTo>
                  <a:pt x="1523752" y="1272835"/>
                </a:moveTo>
                <a:cubicBezTo>
                  <a:pt x="1515208" y="1286666"/>
                  <a:pt x="1535087" y="1324423"/>
                  <a:pt x="1547032" y="1317041"/>
                </a:cubicBezTo>
                <a:cubicBezTo>
                  <a:pt x="1559328" y="1309440"/>
                  <a:pt x="1558414" y="1300353"/>
                  <a:pt x="1543250" y="1279617"/>
                </a:cubicBezTo>
                <a:cubicBezTo>
                  <a:pt x="1534525" y="1267692"/>
                  <a:pt x="1528277" y="1265520"/>
                  <a:pt x="1523752" y="1272835"/>
                </a:cubicBezTo>
                <a:close/>
                <a:moveTo>
                  <a:pt x="1557909" y="1275188"/>
                </a:moveTo>
                <a:cubicBezTo>
                  <a:pt x="1559786" y="1280817"/>
                  <a:pt x="1565386" y="1285427"/>
                  <a:pt x="1570368" y="1285427"/>
                </a:cubicBezTo>
                <a:cubicBezTo>
                  <a:pt x="1575349" y="1285427"/>
                  <a:pt x="1580950" y="1280817"/>
                  <a:pt x="1582826" y="1275188"/>
                </a:cubicBezTo>
                <a:cubicBezTo>
                  <a:pt x="1584703" y="1269559"/>
                  <a:pt x="1579102" y="1264949"/>
                  <a:pt x="1570368" y="1264949"/>
                </a:cubicBezTo>
                <a:cubicBezTo>
                  <a:pt x="1561633" y="1264949"/>
                  <a:pt x="1556033" y="1269559"/>
                  <a:pt x="1557909" y="1275188"/>
                </a:cubicBezTo>
                <a:close/>
                <a:moveTo>
                  <a:pt x="1975180" y="1283999"/>
                </a:moveTo>
                <a:cubicBezTo>
                  <a:pt x="1975180" y="1289237"/>
                  <a:pt x="1979724" y="1293524"/>
                  <a:pt x="1985267" y="1293524"/>
                </a:cubicBezTo>
                <a:cubicBezTo>
                  <a:pt x="1990811" y="1293524"/>
                  <a:pt x="1992706" y="1289237"/>
                  <a:pt x="1989468" y="1283999"/>
                </a:cubicBezTo>
                <a:cubicBezTo>
                  <a:pt x="1986229" y="1278760"/>
                  <a:pt x="1981695" y="1274474"/>
                  <a:pt x="1979381" y="1274474"/>
                </a:cubicBezTo>
                <a:cubicBezTo>
                  <a:pt x="1977066" y="1274474"/>
                  <a:pt x="1975180" y="1278760"/>
                  <a:pt x="1975180" y="1283999"/>
                </a:cubicBezTo>
                <a:close/>
                <a:moveTo>
                  <a:pt x="2318042" y="1298248"/>
                </a:moveTo>
                <a:cubicBezTo>
                  <a:pt x="2330330" y="1311326"/>
                  <a:pt x="2342483" y="1319927"/>
                  <a:pt x="2345046" y="1317355"/>
                </a:cubicBezTo>
                <a:cubicBezTo>
                  <a:pt x="2351370" y="1311031"/>
                  <a:pt x="2317585" y="1274474"/>
                  <a:pt x="2305422" y="1274474"/>
                </a:cubicBezTo>
                <a:cubicBezTo>
                  <a:pt x="2300078" y="1274474"/>
                  <a:pt x="2305764" y="1285170"/>
                  <a:pt x="2318042" y="1298248"/>
                </a:cubicBezTo>
                <a:close/>
                <a:moveTo>
                  <a:pt x="1498930" y="1293524"/>
                </a:moveTo>
                <a:cubicBezTo>
                  <a:pt x="1498930" y="1298762"/>
                  <a:pt x="1503474" y="1303049"/>
                  <a:pt x="1509017" y="1303049"/>
                </a:cubicBezTo>
                <a:cubicBezTo>
                  <a:pt x="1514561" y="1303049"/>
                  <a:pt x="1516456" y="1298762"/>
                  <a:pt x="1513218" y="1293524"/>
                </a:cubicBezTo>
                <a:cubicBezTo>
                  <a:pt x="1509979" y="1288285"/>
                  <a:pt x="1505445" y="1283999"/>
                  <a:pt x="1503131" y="1283999"/>
                </a:cubicBezTo>
                <a:cubicBezTo>
                  <a:pt x="1500816" y="1283999"/>
                  <a:pt x="1498930" y="1288285"/>
                  <a:pt x="1498930" y="1293524"/>
                </a:cubicBezTo>
                <a:close/>
                <a:moveTo>
                  <a:pt x="1595609" y="1295905"/>
                </a:moveTo>
                <a:cubicBezTo>
                  <a:pt x="1589056" y="1302458"/>
                  <a:pt x="1579626" y="1307811"/>
                  <a:pt x="1574654" y="1307811"/>
                </a:cubicBezTo>
                <a:cubicBezTo>
                  <a:pt x="1562090" y="1307811"/>
                  <a:pt x="1561900" y="1325623"/>
                  <a:pt x="1574416" y="1329795"/>
                </a:cubicBezTo>
                <a:cubicBezTo>
                  <a:pt x="1580045" y="1331671"/>
                  <a:pt x="1584655" y="1328566"/>
                  <a:pt x="1584655" y="1322889"/>
                </a:cubicBezTo>
                <a:cubicBezTo>
                  <a:pt x="1584655" y="1317222"/>
                  <a:pt x="1589132" y="1312574"/>
                  <a:pt x="1594599" y="1312574"/>
                </a:cubicBezTo>
                <a:cubicBezTo>
                  <a:pt x="1600067" y="1312574"/>
                  <a:pt x="1603277" y="1319917"/>
                  <a:pt x="1601743" y="1328899"/>
                </a:cubicBezTo>
                <a:cubicBezTo>
                  <a:pt x="1600095" y="1338520"/>
                  <a:pt x="1606115" y="1346692"/>
                  <a:pt x="1616402" y="1348797"/>
                </a:cubicBezTo>
                <a:lnTo>
                  <a:pt x="1633861" y="1352379"/>
                </a:lnTo>
                <a:lnTo>
                  <a:pt x="1623584" y="1333167"/>
                </a:lnTo>
                <a:cubicBezTo>
                  <a:pt x="1617926" y="1322594"/>
                  <a:pt x="1615888" y="1307211"/>
                  <a:pt x="1619050" y="1298972"/>
                </a:cubicBezTo>
                <a:cubicBezTo>
                  <a:pt x="1625927" y="1281046"/>
                  <a:pt x="1612259" y="1279255"/>
                  <a:pt x="1595609" y="1295905"/>
                </a:cubicBezTo>
                <a:close/>
                <a:moveTo>
                  <a:pt x="2470480" y="1287599"/>
                </a:moveTo>
                <a:cubicBezTo>
                  <a:pt x="2470480" y="1289571"/>
                  <a:pt x="2477986" y="1297076"/>
                  <a:pt x="2487149" y="1304268"/>
                </a:cubicBezTo>
                <a:lnTo>
                  <a:pt x="2503818" y="1317336"/>
                </a:lnTo>
                <a:lnTo>
                  <a:pt x="2490750" y="1300667"/>
                </a:lnTo>
                <a:cubicBezTo>
                  <a:pt x="2478300" y="1284799"/>
                  <a:pt x="2470480" y="1279760"/>
                  <a:pt x="2470480" y="1287599"/>
                </a:cubicBezTo>
                <a:close/>
                <a:moveTo>
                  <a:pt x="453609" y="1314955"/>
                </a:moveTo>
                <a:cubicBezTo>
                  <a:pt x="435483" y="1337843"/>
                  <a:pt x="420243" y="1372314"/>
                  <a:pt x="431244" y="1365504"/>
                </a:cubicBezTo>
                <a:cubicBezTo>
                  <a:pt x="437045" y="1361923"/>
                  <a:pt x="448304" y="1346406"/>
                  <a:pt x="456257" y="1331024"/>
                </a:cubicBezTo>
                <a:cubicBezTo>
                  <a:pt x="471259" y="1302010"/>
                  <a:pt x="469983" y="1294276"/>
                  <a:pt x="453609" y="1314955"/>
                </a:cubicBezTo>
                <a:close/>
                <a:moveTo>
                  <a:pt x="493652" y="1313212"/>
                </a:moveTo>
                <a:cubicBezTo>
                  <a:pt x="490195" y="1318793"/>
                  <a:pt x="489414" y="1325413"/>
                  <a:pt x="491909" y="1327909"/>
                </a:cubicBezTo>
                <a:cubicBezTo>
                  <a:pt x="494405" y="1330404"/>
                  <a:pt x="498986" y="1325833"/>
                  <a:pt x="502091" y="1317746"/>
                </a:cubicBezTo>
                <a:cubicBezTo>
                  <a:pt x="508530" y="1300963"/>
                  <a:pt x="503044" y="1298010"/>
                  <a:pt x="493652" y="1313212"/>
                </a:cubicBezTo>
                <a:close/>
                <a:moveTo>
                  <a:pt x="884930" y="1311354"/>
                </a:moveTo>
                <a:cubicBezTo>
                  <a:pt x="850897" y="1318641"/>
                  <a:pt x="813130" y="1370257"/>
                  <a:pt x="813130" y="1409471"/>
                </a:cubicBezTo>
                <a:lnTo>
                  <a:pt x="813130" y="1436875"/>
                </a:lnTo>
                <a:lnTo>
                  <a:pt x="837562" y="1446162"/>
                </a:lnTo>
                <a:cubicBezTo>
                  <a:pt x="851002" y="1451267"/>
                  <a:pt x="886358" y="1455487"/>
                  <a:pt x="916143" y="1455525"/>
                </a:cubicBezTo>
                <a:cubicBezTo>
                  <a:pt x="1070562" y="1455754"/>
                  <a:pt x="1262272" y="1494406"/>
                  <a:pt x="1408328" y="1554766"/>
                </a:cubicBezTo>
                <a:cubicBezTo>
                  <a:pt x="1529020" y="1604639"/>
                  <a:pt x="1643539" y="1682810"/>
                  <a:pt x="1792538" y="1817056"/>
                </a:cubicBezTo>
                <a:cubicBezTo>
                  <a:pt x="1914639" y="1927060"/>
                  <a:pt x="1938299" y="1938614"/>
                  <a:pt x="1969894" y="1903705"/>
                </a:cubicBezTo>
                <a:cubicBezTo>
                  <a:pt x="1989630" y="1881892"/>
                  <a:pt x="1991725" y="1828953"/>
                  <a:pt x="1974113" y="1797120"/>
                </a:cubicBezTo>
                <a:cubicBezTo>
                  <a:pt x="1967236" y="1784699"/>
                  <a:pt x="1962693" y="1770783"/>
                  <a:pt x="1964027" y="1766202"/>
                </a:cubicBezTo>
                <a:cubicBezTo>
                  <a:pt x="1967084" y="1755667"/>
                  <a:pt x="1937242" y="1722149"/>
                  <a:pt x="1924802" y="1722149"/>
                </a:cubicBezTo>
                <a:cubicBezTo>
                  <a:pt x="1919678" y="1722149"/>
                  <a:pt x="1884969" y="1693212"/>
                  <a:pt x="1847679" y="1657855"/>
                </a:cubicBezTo>
                <a:cubicBezTo>
                  <a:pt x="1715462" y="1532468"/>
                  <a:pt x="1556557" y="1428188"/>
                  <a:pt x="1427769" y="1382287"/>
                </a:cubicBezTo>
                <a:cubicBezTo>
                  <a:pt x="1356093" y="1356751"/>
                  <a:pt x="1180252" y="1323213"/>
                  <a:pt x="1065543" y="1313212"/>
                </a:cubicBezTo>
                <a:cubicBezTo>
                  <a:pt x="941565" y="1302401"/>
                  <a:pt x="927364" y="1302258"/>
                  <a:pt x="884930" y="1311354"/>
                </a:cubicBezTo>
                <a:close/>
                <a:moveTo>
                  <a:pt x="1348159" y="1307849"/>
                </a:moveTo>
                <a:cubicBezTo>
                  <a:pt x="1352188" y="1311888"/>
                  <a:pt x="1401556" y="1329919"/>
                  <a:pt x="1503693" y="1364675"/>
                </a:cubicBezTo>
                <a:lnTo>
                  <a:pt x="1522743" y="1371162"/>
                </a:lnTo>
                <a:lnTo>
                  <a:pt x="1505645" y="1360208"/>
                </a:lnTo>
                <a:cubicBezTo>
                  <a:pt x="1490377" y="1350416"/>
                  <a:pt x="1359751" y="1303049"/>
                  <a:pt x="1348035" y="1303049"/>
                </a:cubicBezTo>
                <a:cubicBezTo>
                  <a:pt x="1345463" y="1303049"/>
                  <a:pt x="1345521" y="1305211"/>
                  <a:pt x="1348159" y="1307849"/>
                </a:cubicBezTo>
                <a:close/>
                <a:moveTo>
                  <a:pt x="1636814" y="1312945"/>
                </a:moveTo>
                <a:cubicBezTo>
                  <a:pt x="1627213" y="1328471"/>
                  <a:pt x="1648539" y="1347749"/>
                  <a:pt x="1661255" y="1335034"/>
                </a:cubicBezTo>
                <a:cubicBezTo>
                  <a:pt x="1668151" y="1328137"/>
                  <a:pt x="1666951" y="1321584"/>
                  <a:pt x="1657340" y="1313612"/>
                </a:cubicBezTo>
                <a:lnTo>
                  <a:pt x="1643501" y="1302125"/>
                </a:lnTo>
                <a:lnTo>
                  <a:pt x="1636814" y="1312945"/>
                </a:lnTo>
                <a:close/>
                <a:moveTo>
                  <a:pt x="2599068" y="1312574"/>
                </a:moveTo>
                <a:cubicBezTo>
                  <a:pt x="2595829" y="1317812"/>
                  <a:pt x="2597725" y="1322099"/>
                  <a:pt x="2603268" y="1322099"/>
                </a:cubicBezTo>
                <a:cubicBezTo>
                  <a:pt x="2608812" y="1322099"/>
                  <a:pt x="2613355" y="1317812"/>
                  <a:pt x="2613355" y="1312574"/>
                </a:cubicBezTo>
                <a:cubicBezTo>
                  <a:pt x="2613355" y="1307335"/>
                  <a:pt x="2611470" y="1303049"/>
                  <a:pt x="2609155" y="1303049"/>
                </a:cubicBezTo>
                <a:cubicBezTo>
                  <a:pt x="2606840" y="1303049"/>
                  <a:pt x="2602306" y="1307335"/>
                  <a:pt x="2599068" y="1312574"/>
                </a:cubicBezTo>
                <a:close/>
                <a:moveTo>
                  <a:pt x="2298992" y="1336348"/>
                </a:moveTo>
                <a:cubicBezTo>
                  <a:pt x="2311280" y="1349426"/>
                  <a:pt x="2323433" y="1358027"/>
                  <a:pt x="2325996" y="1355455"/>
                </a:cubicBezTo>
                <a:cubicBezTo>
                  <a:pt x="2332320" y="1349131"/>
                  <a:pt x="2298535" y="1312574"/>
                  <a:pt x="2286372" y="1312574"/>
                </a:cubicBezTo>
                <a:cubicBezTo>
                  <a:pt x="2281028" y="1312574"/>
                  <a:pt x="2286714" y="1323270"/>
                  <a:pt x="2298992" y="1336348"/>
                </a:cubicBezTo>
                <a:close/>
                <a:moveTo>
                  <a:pt x="2500484" y="1365523"/>
                </a:moveTo>
                <a:cubicBezTo>
                  <a:pt x="2597725" y="1475651"/>
                  <a:pt x="2686927" y="1584246"/>
                  <a:pt x="2713377" y="1624708"/>
                </a:cubicBezTo>
                <a:cubicBezTo>
                  <a:pt x="2727998" y="1647082"/>
                  <a:pt x="2742267" y="1663084"/>
                  <a:pt x="2745086" y="1660274"/>
                </a:cubicBezTo>
                <a:cubicBezTo>
                  <a:pt x="2747896" y="1657455"/>
                  <a:pt x="2745124" y="1650082"/>
                  <a:pt x="2738923" y="1643882"/>
                </a:cubicBezTo>
                <a:cubicBezTo>
                  <a:pt x="2724484" y="1629442"/>
                  <a:pt x="2724245" y="1614135"/>
                  <a:pt x="2738600" y="1623012"/>
                </a:cubicBezTo>
                <a:cubicBezTo>
                  <a:pt x="2763946" y="1638672"/>
                  <a:pt x="2702490" y="1550670"/>
                  <a:pt x="2648207" y="1493549"/>
                </a:cubicBezTo>
                <a:cubicBezTo>
                  <a:pt x="2615841" y="1459497"/>
                  <a:pt x="2592619" y="1435713"/>
                  <a:pt x="2596591" y="1440685"/>
                </a:cubicBezTo>
                <a:cubicBezTo>
                  <a:pt x="2600573" y="1445657"/>
                  <a:pt x="2603830" y="1454068"/>
                  <a:pt x="2603830" y="1459373"/>
                </a:cubicBezTo>
                <a:cubicBezTo>
                  <a:pt x="2603830" y="1464678"/>
                  <a:pt x="2569112" y="1432741"/>
                  <a:pt x="2526678" y="1388412"/>
                </a:cubicBezTo>
                <a:cubicBezTo>
                  <a:pt x="2484244" y="1344082"/>
                  <a:pt x="2472461" y="1333776"/>
                  <a:pt x="2500484" y="1365523"/>
                </a:cubicBezTo>
                <a:close/>
                <a:moveTo>
                  <a:pt x="2846718" y="1322099"/>
                </a:moveTo>
                <a:cubicBezTo>
                  <a:pt x="2849956" y="1327337"/>
                  <a:pt x="2854490" y="1331624"/>
                  <a:pt x="2856805" y="1331624"/>
                </a:cubicBezTo>
                <a:cubicBezTo>
                  <a:pt x="2859120" y="1331624"/>
                  <a:pt x="2861005" y="1327337"/>
                  <a:pt x="2861005" y="1322099"/>
                </a:cubicBezTo>
                <a:cubicBezTo>
                  <a:pt x="2861005" y="1316860"/>
                  <a:pt x="2856462" y="1312574"/>
                  <a:pt x="2850918" y="1312574"/>
                </a:cubicBezTo>
                <a:cubicBezTo>
                  <a:pt x="2845375" y="1312574"/>
                  <a:pt x="2843479" y="1316860"/>
                  <a:pt x="2846718" y="1322099"/>
                </a:cubicBezTo>
                <a:close/>
                <a:moveTo>
                  <a:pt x="1300725" y="1327090"/>
                </a:moveTo>
                <a:cubicBezTo>
                  <a:pt x="1303468" y="1329842"/>
                  <a:pt x="1335424" y="1340320"/>
                  <a:pt x="1371733" y="1350378"/>
                </a:cubicBezTo>
                <a:cubicBezTo>
                  <a:pt x="1408043" y="1360446"/>
                  <a:pt x="1457944" y="1377334"/>
                  <a:pt x="1482633" y="1387907"/>
                </a:cubicBezTo>
                <a:cubicBezTo>
                  <a:pt x="1507312" y="1398489"/>
                  <a:pt x="1527505" y="1404919"/>
                  <a:pt x="1527505" y="1402194"/>
                </a:cubicBezTo>
                <a:cubicBezTo>
                  <a:pt x="1527505" y="1393450"/>
                  <a:pt x="1426073" y="1352064"/>
                  <a:pt x="1367352" y="1336843"/>
                </a:cubicBezTo>
                <a:cubicBezTo>
                  <a:pt x="1306763" y="1321146"/>
                  <a:pt x="1292723" y="1319089"/>
                  <a:pt x="1300725" y="1327090"/>
                </a:cubicBezTo>
                <a:close/>
                <a:moveTo>
                  <a:pt x="2275218" y="1360199"/>
                </a:moveTo>
                <a:cubicBezTo>
                  <a:pt x="2295678" y="1381154"/>
                  <a:pt x="2313899" y="1398299"/>
                  <a:pt x="2315699" y="1398299"/>
                </a:cubicBezTo>
                <a:cubicBezTo>
                  <a:pt x="2317499" y="1398299"/>
                  <a:pt x="2305203" y="1381154"/>
                  <a:pt x="2288362" y="1360199"/>
                </a:cubicBezTo>
                <a:cubicBezTo>
                  <a:pt x="2271522" y="1339244"/>
                  <a:pt x="2253301" y="1322099"/>
                  <a:pt x="2247881" y="1322099"/>
                </a:cubicBezTo>
                <a:cubicBezTo>
                  <a:pt x="2242452" y="1322099"/>
                  <a:pt x="2254758" y="1339244"/>
                  <a:pt x="2275218" y="1360199"/>
                </a:cubicBezTo>
                <a:close/>
                <a:moveTo>
                  <a:pt x="2732418" y="1393536"/>
                </a:moveTo>
                <a:cubicBezTo>
                  <a:pt x="2800017" y="1487986"/>
                  <a:pt x="2806551" y="1504579"/>
                  <a:pt x="2801407" y="1568777"/>
                </a:cubicBezTo>
                <a:lnTo>
                  <a:pt x="2797292" y="1620184"/>
                </a:lnTo>
                <a:lnTo>
                  <a:pt x="2810856" y="1602115"/>
                </a:lnTo>
                <a:cubicBezTo>
                  <a:pt x="2819876" y="1590094"/>
                  <a:pt x="2823020" y="1568720"/>
                  <a:pt x="2820248" y="1538307"/>
                </a:cubicBezTo>
                <a:lnTo>
                  <a:pt x="2816086" y="1492587"/>
                </a:lnTo>
                <a:lnTo>
                  <a:pt x="2772204" y="1428369"/>
                </a:lnTo>
                <a:cubicBezTo>
                  <a:pt x="2748077" y="1393050"/>
                  <a:pt x="2716978" y="1353617"/>
                  <a:pt x="2703109" y="1340749"/>
                </a:cubicBezTo>
                <a:cubicBezTo>
                  <a:pt x="2689232" y="1327871"/>
                  <a:pt x="2702424" y="1351626"/>
                  <a:pt x="2732418" y="1393536"/>
                </a:cubicBezTo>
                <a:close/>
                <a:moveTo>
                  <a:pt x="589740" y="1342206"/>
                </a:moveTo>
                <a:cubicBezTo>
                  <a:pt x="476841" y="1358665"/>
                  <a:pt x="403555" y="1394165"/>
                  <a:pt x="403555" y="1432417"/>
                </a:cubicBezTo>
                <a:cubicBezTo>
                  <a:pt x="403555" y="1463383"/>
                  <a:pt x="413966" y="1460878"/>
                  <a:pt x="436921" y="1424388"/>
                </a:cubicBezTo>
                <a:cubicBezTo>
                  <a:pt x="461077" y="1385973"/>
                  <a:pt x="517893" y="1363885"/>
                  <a:pt x="615486" y="1354960"/>
                </a:cubicBezTo>
                <a:cubicBezTo>
                  <a:pt x="656082" y="1351255"/>
                  <a:pt x="689305" y="1344482"/>
                  <a:pt x="689305" y="1339920"/>
                </a:cubicBezTo>
                <a:cubicBezTo>
                  <a:pt x="689305" y="1330290"/>
                  <a:pt x="668217" y="1330776"/>
                  <a:pt x="589740" y="1342206"/>
                </a:cubicBezTo>
                <a:close/>
                <a:moveTo>
                  <a:pt x="996563" y="1341730"/>
                </a:moveTo>
                <a:cubicBezTo>
                  <a:pt x="1393355" y="1370190"/>
                  <a:pt x="1596704" y="1458763"/>
                  <a:pt x="1844631" y="1711109"/>
                </a:cubicBezTo>
                <a:lnTo>
                  <a:pt x="1937080" y="1805207"/>
                </a:lnTo>
                <a:lnTo>
                  <a:pt x="1937080" y="1837973"/>
                </a:lnTo>
                <a:cubicBezTo>
                  <a:pt x="1937080" y="1855994"/>
                  <a:pt x="1932013" y="1875816"/>
                  <a:pt x="1925812" y="1882007"/>
                </a:cubicBezTo>
                <a:cubicBezTo>
                  <a:pt x="1911458" y="1896361"/>
                  <a:pt x="1920050" y="1905410"/>
                  <a:pt x="1940566" y="1897533"/>
                </a:cubicBezTo>
                <a:cubicBezTo>
                  <a:pt x="1959473" y="1890274"/>
                  <a:pt x="1969856" y="1854470"/>
                  <a:pt x="1962055" y="1823390"/>
                </a:cubicBezTo>
                <a:cubicBezTo>
                  <a:pt x="1954225" y="1792195"/>
                  <a:pt x="1788909" y="1629004"/>
                  <a:pt x="1690049" y="1554880"/>
                </a:cubicBezTo>
                <a:cubicBezTo>
                  <a:pt x="1496054" y="1409414"/>
                  <a:pt x="1236679" y="1328690"/>
                  <a:pt x="977113" y="1333005"/>
                </a:cubicBezTo>
                <a:lnTo>
                  <a:pt x="894093" y="1334376"/>
                </a:lnTo>
                <a:lnTo>
                  <a:pt x="996563" y="1341730"/>
                </a:lnTo>
                <a:close/>
                <a:moveTo>
                  <a:pt x="1679905" y="1345911"/>
                </a:moveTo>
                <a:cubicBezTo>
                  <a:pt x="1679905" y="1354646"/>
                  <a:pt x="1684515" y="1360246"/>
                  <a:pt x="1690145" y="1358370"/>
                </a:cubicBezTo>
                <a:cubicBezTo>
                  <a:pt x="1695774" y="1356493"/>
                  <a:pt x="1700384" y="1350883"/>
                  <a:pt x="1700384" y="1345911"/>
                </a:cubicBezTo>
                <a:cubicBezTo>
                  <a:pt x="1700384" y="1340939"/>
                  <a:pt x="1695774" y="1335329"/>
                  <a:pt x="1690145" y="1333452"/>
                </a:cubicBezTo>
                <a:cubicBezTo>
                  <a:pt x="1684515" y="1331576"/>
                  <a:pt x="1679905" y="1337177"/>
                  <a:pt x="1679905" y="1345911"/>
                </a:cubicBezTo>
                <a:close/>
                <a:moveTo>
                  <a:pt x="851983" y="1354531"/>
                </a:moveTo>
                <a:cubicBezTo>
                  <a:pt x="836343" y="1373372"/>
                  <a:pt x="827865" y="1426874"/>
                  <a:pt x="840515" y="1426874"/>
                </a:cubicBezTo>
                <a:cubicBezTo>
                  <a:pt x="846411" y="1426874"/>
                  <a:pt x="851230" y="1421025"/>
                  <a:pt x="851230" y="1413872"/>
                </a:cubicBezTo>
                <a:cubicBezTo>
                  <a:pt x="851230" y="1406719"/>
                  <a:pt x="859765" y="1390021"/>
                  <a:pt x="870195" y="1376753"/>
                </a:cubicBezTo>
                <a:lnTo>
                  <a:pt x="889159" y="1352645"/>
                </a:lnTo>
                <a:lnTo>
                  <a:pt x="875652" y="1347464"/>
                </a:lnTo>
                <a:cubicBezTo>
                  <a:pt x="868223" y="1344616"/>
                  <a:pt x="857574" y="1347797"/>
                  <a:pt x="851983" y="1354531"/>
                </a:cubicBezTo>
                <a:close/>
                <a:moveTo>
                  <a:pt x="2451430" y="1364961"/>
                </a:moveTo>
                <a:cubicBezTo>
                  <a:pt x="2463737" y="1378058"/>
                  <a:pt x="2475948" y="1388774"/>
                  <a:pt x="2478567" y="1388774"/>
                </a:cubicBezTo>
                <a:cubicBezTo>
                  <a:pt x="2481186" y="1388774"/>
                  <a:pt x="2473262" y="1378058"/>
                  <a:pt x="2460955" y="1364961"/>
                </a:cubicBezTo>
                <a:cubicBezTo>
                  <a:pt x="2448649" y="1351864"/>
                  <a:pt x="2436438" y="1341149"/>
                  <a:pt x="2433819" y="1341149"/>
                </a:cubicBezTo>
                <a:cubicBezTo>
                  <a:pt x="2431199" y="1341149"/>
                  <a:pt x="2439124" y="1351864"/>
                  <a:pt x="2451430" y="1364961"/>
                </a:cubicBezTo>
                <a:close/>
                <a:moveTo>
                  <a:pt x="1643986" y="1361989"/>
                </a:moveTo>
                <a:cubicBezTo>
                  <a:pt x="1649873" y="1379649"/>
                  <a:pt x="1670380" y="1382573"/>
                  <a:pt x="1670380" y="1365752"/>
                </a:cubicBezTo>
                <a:cubicBezTo>
                  <a:pt x="1670380" y="1357455"/>
                  <a:pt x="1663599" y="1350674"/>
                  <a:pt x="1655302" y="1350674"/>
                </a:cubicBezTo>
                <a:cubicBezTo>
                  <a:pt x="1647006" y="1350674"/>
                  <a:pt x="1641910" y="1355760"/>
                  <a:pt x="1643986" y="1361989"/>
                </a:cubicBezTo>
                <a:close/>
                <a:moveTo>
                  <a:pt x="1718005" y="1364961"/>
                </a:moveTo>
                <a:cubicBezTo>
                  <a:pt x="1718005" y="1372819"/>
                  <a:pt x="1722291" y="1379249"/>
                  <a:pt x="1727530" y="1379249"/>
                </a:cubicBezTo>
                <a:cubicBezTo>
                  <a:pt x="1732769" y="1379249"/>
                  <a:pt x="1737055" y="1372819"/>
                  <a:pt x="1737055" y="1364961"/>
                </a:cubicBezTo>
                <a:cubicBezTo>
                  <a:pt x="1737055" y="1357103"/>
                  <a:pt x="1732769" y="1350674"/>
                  <a:pt x="1727530" y="1350674"/>
                </a:cubicBezTo>
                <a:cubicBezTo>
                  <a:pt x="1722291" y="1350674"/>
                  <a:pt x="1718005" y="1357103"/>
                  <a:pt x="1718005" y="1364961"/>
                </a:cubicBezTo>
                <a:close/>
                <a:moveTo>
                  <a:pt x="1686516" y="1375810"/>
                </a:moveTo>
                <a:cubicBezTo>
                  <a:pt x="1678905" y="1383421"/>
                  <a:pt x="1687506" y="1398299"/>
                  <a:pt x="1699517" y="1398299"/>
                </a:cubicBezTo>
                <a:cubicBezTo>
                  <a:pt x="1704451" y="1398299"/>
                  <a:pt x="1708480" y="1391869"/>
                  <a:pt x="1708480" y="1384011"/>
                </a:cubicBezTo>
                <a:cubicBezTo>
                  <a:pt x="1708480" y="1369286"/>
                  <a:pt x="1697241" y="1365085"/>
                  <a:pt x="1686516" y="1375810"/>
                </a:cubicBezTo>
                <a:close/>
                <a:moveTo>
                  <a:pt x="2665743" y="1379249"/>
                </a:moveTo>
                <a:cubicBezTo>
                  <a:pt x="2662504" y="1384487"/>
                  <a:pt x="2664400" y="1388774"/>
                  <a:pt x="2669943" y="1388774"/>
                </a:cubicBezTo>
                <a:cubicBezTo>
                  <a:pt x="2675487" y="1388774"/>
                  <a:pt x="2680030" y="1384487"/>
                  <a:pt x="2680030" y="1379249"/>
                </a:cubicBezTo>
                <a:cubicBezTo>
                  <a:pt x="2680030" y="1374010"/>
                  <a:pt x="2678145" y="1369724"/>
                  <a:pt x="2675830" y="1369724"/>
                </a:cubicBezTo>
                <a:cubicBezTo>
                  <a:pt x="2673515" y="1369724"/>
                  <a:pt x="2668981" y="1374010"/>
                  <a:pt x="2665743" y="1379249"/>
                </a:cubicBezTo>
                <a:close/>
                <a:moveTo>
                  <a:pt x="1051255" y="1388774"/>
                </a:moveTo>
                <a:cubicBezTo>
                  <a:pt x="1051255" y="1394012"/>
                  <a:pt x="1055799" y="1398299"/>
                  <a:pt x="1061342" y="1398299"/>
                </a:cubicBezTo>
                <a:cubicBezTo>
                  <a:pt x="1066886" y="1398299"/>
                  <a:pt x="1068781" y="1394012"/>
                  <a:pt x="1065543" y="1388774"/>
                </a:cubicBezTo>
                <a:cubicBezTo>
                  <a:pt x="1062304" y="1383535"/>
                  <a:pt x="1057770" y="1379249"/>
                  <a:pt x="1055456" y="1379249"/>
                </a:cubicBezTo>
                <a:cubicBezTo>
                  <a:pt x="1053141" y="1379249"/>
                  <a:pt x="1051255" y="1383535"/>
                  <a:pt x="1051255" y="1388774"/>
                </a:cubicBezTo>
                <a:close/>
                <a:moveTo>
                  <a:pt x="2413330" y="1382849"/>
                </a:moveTo>
                <a:cubicBezTo>
                  <a:pt x="2413330" y="1384821"/>
                  <a:pt x="2420836" y="1392326"/>
                  <a:pt x="2429999" y="1399518"/>
                </a:cubicBezTo>
                <a:lnTo>
                  <a:pt x="2446668" y="1412586"/>
                </a:lnTo>
                <a:lnTo>
                  <a:pt x="2433600" y="1395917"/>
                </a:lnTo>
                <a:cubicBezTo>
                  <a:pt x="2421150" y="1380049"/>
                  <a:pt x="2413330" y="1375010"/>
                  <a:pt x="2413330" y="1382849"/>
                </a:cubicBezTo>
                <a:close/>
                <a:moveTo>
                  <a:pt x="2803855" y="1387650"/>
                </a:moveTo>
                <a:cubicBezTo>
                  <a:pt x="2803855" y="1392888"/>
                  <a:pt x="2808142" y="1399823"/>
                  <a:pt x="2813380" y="1403061"/>
                </a:cubicBezTo>
                <a:cubicBezTo>
                  <a:pt x="2818619" y="1406300"/>
                  <a:pt x="2822905" y="1404661"/>
                  <a:pt x="2822905" y="1399423"/>
                </a:cubicBezTo>
                <a:cubicBezTo>
                  <a:pt x="2822905" y="1394184"/>
                  <a:pt x="2818619" y="1387250"/>
                  <a:pt x="2813380" y="1384011"/>
                </a:cubicBezTo>
                <a:cubicBezTo>
                  <a:pt x="2808142" y="1380773"/>
                  <a:pt x="2803855" y="1382411"/>
                  <a:pt x="2803855" y="1387650"/>
                </a:cubicBezTo>
                <a:close/>
                <a:moveTo>
                  <a:pt x="1098880" y="1398299"/>
                </a:moveTo>
                <a:cubicBezTo>
                  <a:pt x="1098880" y="1403537"/>
                  <a:pt x="1103167" y="1407824"/>
                  <a:pt x="1108405" y="1407824"/>
                </a:cubicBezTo>
                <a:cubicBezTo>
                  <a:pt x="1113644" y="1407824"/>
                  <a:pt x="1117930" y="1403537"/>
                  <a:pt x="1117930" y="1398299"/>
                </a:cubicBezTo>
                <a:cubicBezTo>
                  <a:pt x="1117930" y="1393060"/>
                  <a:pt x="1113644" y="1388774"/>
                  <a:pt x="1108405" y="1388774"/>
                </a:cubicBezTo>
                <a:cubicBezTo>
                  <a:pt x="1103167" y="1388774"/>
                  <a:pt x="1098880" y="1393060"/>
                  <a:pt x="1098880" y="1398299"/>
                </a:cubicBezTo>
                <a:close/>
                <a:moveTo>
                  <a:pt x="1152058" y="1397022"/>
                </a:moveTo>
                <a:cubicBezTo>
                  <a:pt x="1147953" y="1403661"/>
                  <a:pt x="1147172" y="1411662"/>
                  <a:pt x="1150315" y="1414805"/>
                </a:cubicBezTo>
                <a:cubicBezTo>
                  <a:pt x="1158840" y="1423330"/>
                  <a:pt x="1168137" y="1410796"/>
                  <a:pt x="1163526" y="1396984"/>
                </a:cubicBezTo>
                <a:lnTo>
                  <a:pt x="1159516" y="1384954"/>
                </a:lnTo>
                <a:lnTo>
                  <a:pt x="1152058" y="1397022"/>
                </a:lnTo>
                <a:close/>
                <a:moveTo>
                  <a:pt x="1723777" y="1403861"/>
                </a:moveTo>
                <a:cubicBezTo>
                  <a:pt x="1720225" y="1413129"/>
                  <a:pt x="1722349" y="1417491"/>
                  <a:pt x="1729311" y="1415167"/>
                </a:cubicBezTo>
                <a:cubicBezTo>
                  <a:pt x="1743551" y="1410424"/>
                  <a:pt x="1751390" y="1388774"/>
                  <a:pt x="1738865" y="1388774"/>
                </a:cubicBezTo>
                <a:cubicBezTo>
                  <a:pt x="1733750" y="1388774"/>
                  <a:pt x="1726968" y="1395565"/>
                  <a:pt x="1723777" y="1403861"/>
                </a:cubicBezTo>
                <a:close/>
                <a:moveTo>
                  <a:pt x="1194130" y="1407262"/>
                </a:moveTo>
                <a:cubicBezTo>
                  <a:pt x="1194130" y="1412196"/>
                  <a:pt x="1198417" y="1418873"/>
                  <a:pt x="1203655" y="1422111"/>
                </a:cubicBezTo>
                <a:cubicBezTo>
                  <a:pt x="1208894" y="1425350"/>
                  <a:pt x="1213180" y="1421311"/>
                  <a:pt x="1213180" y="1413148"/>
                </a:cubicBezTo>
                <a:cubicBezTo>
                  <a:pt x="1213180" y="1404985"/>
                  <a:pt x="1208894" y="1398299"/>
                  <a:pt x="1203655" y="1398299"/>
                </a:cubicBezTo>
                <a:cubicBezTo>
                  <a:pt x="1198417" y="1398299"/>
                  <a:pt x="1194130" y="1402328"/>
                  <a:pt x="1194130" y="1407262"/>
                </a:cubicBezTo>
                <a:close/>
                <a:moveTo>
                  <a:pt x="932193" y="1417349"/>
                </a:moveTo>
                <a:cubicBezTo>
                  <a:pt x="935431" y="1422587"/>
                  <a:pt x="939965" y="1426874"/>
                  <a:pt x="942280" y="1426874"/>
                </a:cubicBezTo>
                <a:cubicBezTo>
                  <a:pt x="944594" y="1426874"/>
                  <a:pt x="946480" y="1422587"/>
                  <a:pt x="946480" y="1417349"/>
                </a:cubicBezTo>
                <a:cubicBezTo>
                  <a:pt x="946480" y="1412110"/>
                  <a:pt x="941937" y="1407824"/>
                  <a:pt x="936393" y="1407824"/>
                </a:cubicBezTo>
                <a:cubicBezTo>
                  <a:pt x="930850" y="1407824"/>
                  <a:pt x="928954" y="1412110"/>
                  <a:pt x="932193" y="1417349"/>
                </a:cubicBezTo>
                <a:close/>
                <a:moveTo>
                  <a:pt x="975055" y="1417349"/>
                </a:moveTo>
                <a:cubicBezTo>
                  <a:pt x="975055" y="1422587"/>
                  <a:pt x="979341" y="1426874"/>
                  <a:pt x="984580" y="1426874"/>
                </a:cubicBezTo>
                <a:cubicBezTo>
                  <a:pt x="989819" y="1426874"/>
                  <a:pt x="994105" y="1422587"/>
                  <a:pt x="994105" y="1417349"/>
                </a:cubicBezTo>
                <a:cubicBezTo>
                  <a:pt x="994105" y="1412110"/>
                  <a:pt x="989819" y="1407824"/>
                  <a:pt x="984580" y="1407824"/>
                </a:cubicBezTo>
                <a:cubicBezTo>
                  <a:pt x="979341" y="1407824"/>
                  <a:pt x="975055" y="1412110"/>
                  <a:pt x="975055" y="1417349"/>
                </a:cubicBezTo>
                <a:close/>
                <a:moveTo>
                  <a:pt x="1022680" y="1417911"/>
                </a:moveTo>
                <a:cubicBezTo>
                  <a:pt x="1022680" y="1423454"/>
                  <a:pt x="1026966" y="1425350"/>
                  <a:pt x="1032205" y="1422111"/>
                </a:cubicBezTo>
                <a:cubicBezTo>
                  <a:pt x="1037444" y="1418873"/>
                  <a:pt x="1041730" y="1414339"/>
                  <a:pt x="1041730" y="1412024"/>
                </a:cubicBezTo>
                <a:cubicBezTo>
                  <a:pt x="1041730" y="1409710"/>
                  <a:pt x="1037444" y="1407824"/>
                  <a:pt x="1032205" y="1407824"/>
                </a:cubicBezTo>
                <a:cubicBezTo>
                  <a:pt x="1026966" y="1407824"/>
                  <a:pt x="1022680" y="1412367"/>
                  <a:pt x="1022680" y="1417911"/>
                </a:cubicBezTo>
                <a:close/>
                <a:moveTo>
                  <a:pt x="1243184" y="1416872"/>
                </a:moveTo>
                <a:cubicBezTo>
                  <a:pt x="1245280" y="1423159"/>
                  <a:pt x="1250099" y="1427979"/>
                  <a:pt x="1253900" y="1427588"/>
                </a:cubicBezTo>
                <a:cubicBezTo>
                  <a:pt x="1265292" y="1426407"/>
                  <a:pt x="1263082" y="1413348"/>
                  <a:pt x="1250804" y="1409252"/>
                </a:cubicBezTo>
                <a:cubicBezTo>
                  <a:pt x="1244518" y="1407157"/>
                  <a:pt x="1241089" y="1410586"/>
                  <a:pt x="1243184" y="1416872"/>
                </a:cubicBezTo>
                <a:close/>
                <a:moveTo>
                  <a:pt x="1765630" y="1422673"/>
                </a:moveTo>
                <a:cubicBezTo>
                  <a:pt x="1765630" y="1430836"/>
                  <a:pt x="1769916" y="1434875"/>
                  <a:pt x="1775155" y="1431636"/>
                </a:cubicBezTo>
                <a:cubicBezTo>
                  <a:pt x="1780394" y="1428398"/>
                  <a:pt x="1784680" y="1421721"/>
                  <a:pt x="1784680" y="1416787"/>
                </a:cubicBezTo>
                <a:cubicBezTo>
                  <a:pt x="1784680" y="1411853"/>
                  <a:pt x="1780394" y="1407824"/>
                  <a:pt x="1775155" y="1407824"/>
                </a:cubicBezTo>
                <a:cubicBezTo>
                  <a:pt x="1769916" y="1407824"/>
                  <a:pt x="1765630" y="1414510"/>
                  <a:pt x="1765630" y="1422673"/>
                </a:cubicBezTo>
                <a:close/>
                <a:moveTo>
                  <a:pt x="2641930" y="1417349"/>
                </a:moveTo>
                <a:cubicBezTo>
                  <a:pt x="2641930" y="1422587"/>
                  <a:pt x="2646474" y="1426874"/>
                  <a:pt x="2652017" y="1426874"/>
                </a:cubicBezTo>
                <a:cubicBezTo>
                  <a:pt x="2657561" y="1426874"/>
                  <a:pt x="2659456" y="1422587"/>
                  <a:pt x="2656218" y="1417349"/>
                </a:cubicBezTo>
                <a:cubicBezTo>
                  <a:pt x="2652979" y="1412110"/>
                  <a:pt x="2648445" y="1407824"/>
                  <a:pt x="2646131" y="1407824"/>
                </a:cubicBezTo>
                <a:cubicBezTo>
                  <a:pt x="2643816" y="1407824"/>
                  <a:pt x="2641930" y="1412110"/>
                  <a:pt x="2641930" y="1417349"/>
                </a:cubicBezTo>
                <a:close/>
                <a:moveTo>
                  <a:pt x="2699080" y="1417349"/>
                </a:moveTo>
                <a:cubicBezTo>
                  <a:pt x="2699080" y="1422587"/>
                  <a:pt x="2703624" y="1426874"/>
                  <a:pt x="2709167" y="1426874"/>
                </a:cubicBezTo>
                <a:cubicBezTo>
                  <a:pt x="2714711" y="1426874"/>
                  <a:pt x="2716606" y="1422587"/>
                  <a:pt x="2713368" y="1417349"/>
                </a:cubicBezTo>
                <a:cubicBezTo>
                  <a:pt x="2710129" y="1412110"/>
                  <a:pt x="2705595" y="1407824"/>
                  <a:pt x="2703281" y="1407824"/>
                </a:cubicBezTo>
                <a:cubicBezTo>
                  <a:pt x="2700966" y="1407824"/>
                  <a:pt x="2699080" y="1412110"/>
                  <a:pt x="2699080" y="1417349"/>
                </a:cubicBezTo>
                <a:close/>
                <a:moveTo>
                  <a:pt x="1070305" y="1426874"/>
                </a:moveTo>
                <a:cubicBezTo>
                  <a:pt x="1070305" y="1432112"/>
                  <a:pt x="1074592" y="1436399"/>
                  <a:pt x="1079830" y="1436399"/>
                </a:cubicBezTo>
                <a:cubicBezTo>
                  <a:pt x="1085069" y="1436399"/>
                  <a:pt x="1089355" y="1432112"/>
                  <a:pt x="1089355" y="1426874"/>
                </a:cubicBezTo>
                <a:cubicBezTo>
                  <a:pt x="1089355" y="1421635"/>
                  <a:pt x="1085069" y="1417349"/>
                  <a:pt x="1079830" y="1417349"/>
                </a:cubicBezTo>
                <a:cubicBezTo>
                  <a:pt x="1074592" y="1417349"/>
                  <a:pt x="1070305" y="1421635"/>
                  <a:pt x="1070305" y="1426874"/>
                </a:cubicBezTo>
                <a:close/>
                <a:moveTo>
                  <a:pt x="1123102" y="1426216"/>
                </a:moveTo>
                <a:cubicBezTo>
                  <a:pt x="1120083" y="1431093"/>
                  <a:pt x="1121978" y="1437770"/>
                  <a:pt x="1127303" y="1441066"/>
                </a:cubicBezTo>
                <a:cubicBezTo>
                  <a:pt x="1132627" y="1444352"/>
                  <a:pt x="1136980" y="1440361"/>
                  <a:pt x="1136980" y="1432198"/>
                </a:cubicBezTo>
                <a:cubicBezTo>
                  <a:pt x="1136980" y="1415463"/>
                  <a:pt x="1131265" y="1413005"/>
                  <a:pt x="1123102" y="1426216"/>
                </a:cubicBezTo>
                <a:close/>
                <a:moveTo>
                  <a:pt x="1298905" y="1431636"/>
                </a:moveTo>
                <a:cubicBezTo>
                  <a:pt x="1298905" y="1440371"/>
                  <a:pt x="1303515" y="1445971"/>
                  <a:pt x="1309145" y="1444095"/>
                </a:cubicBezTo>
                <a:cubicBezTo>
                  <a:pt x="1314774" y="1442218"/>
                  <a:pt x="1319384" y="1436608"/>
                  <a:pt x="1319384" y="1431636"/>
                </a:cubicBezTo>
                <a:cubicBezTo>
                  <a:pt x="1319384" y="1426664"/>
                  <a:pt x="1314774" y="1421054"/>
                  <a:pt x="1309145" y="1419177"/>
                </a:cubicBezTo>
                <a:cubicBezTo>
                  <a:pt x="1303515" y="1417301"/>
                  <a:pt x="1298905" y="1422902"/>
                  <a:pt x="1298905" y="1431636"/>
                </a:cubicBezTo>
                <a:close/>
                <a:moveTo>
                  <a:pt x="1165555" y="1436399"/>
                </a:moveTo>
                <a:cubicBezTo>
                  <a:pt x="1165555" y="1441637"/>
                  <a:pt x="1169842" y="1445924"/>
                  <a:pt x="1175080" y="1445924"/>
                </a:cubicBezTo>
                <a:cubicBezTo>
                  <a:pt x="1180319" y="1445924"/>
                  <a:pt x="1184605" y="1441637"/>
                  <a:pt x="1184605" y="1436399"/>
                </a:cubicBezTo>
                <a:cubicBezTo>
                  <a:pt x="1184605" y="1431160"/>
                  <a:pt x="1180319" y="1426874"/>
                  <a:pt x="1175080" y="1426874"/>
                </a:cubicBezTo>
                <a:cubicBezTo>
                  <a:pt x="1169842" y="1426874"/>
                  <a:pt x="1165555" y="1431160"/>
                  <a:pt x="1165555" y="1436399"/>
                </a:cubicBezTo>
                <a:close/>
                <a:moveTo>
                  <a:pt x="1218867" y="1434913"/>
                </a:moveTo>
                <a:cubicBezTo>
                  <a:pt x="1215571" y="1440247"/>
                  <a:pt x="1217514" y="1447476"/>
                  <a:pt x="1223182" y="1450981"/>
                </a:cubicBezTo>
                <a:cubicBezTo>
                  <a:pt x="1237831" y="1460030"/>
                  <a:pt x="1247280" y="1447638"/>
                  <a:pt x="1235050" y="1435408"/>
                </a:cubicBezTo>
                <a:cubicBezTo>
                  <a:pt x="1228211" y="1428569"/>
                  <a:pt x="1222886" y="1428407"/>
                  <a:pt x="1218867" y="1434913"/>
                </a:cubicBezTo>
                <a:close/>
                <a:moveTo>
                  <a:pt x="1346530" y="1440866"/>
                </a:moveTo>
                <a:cubicBezTo>
                  <a:pt x="1346530" y="1449381"/>
                  <a:pt x="1340949" y="1452705"/>
                  <a:pt x="1332243" y="1449372"/>
                </a:cubicBezTo>
                <a:cubicBezTo>
                  <a:pt x="1323194" y="1445895"/>
                  <a:pt x="1317955" y="1449495"/>
                  <a:pt x="1317955" y="1459192"/>
                </a:cubicBezTo>
                <a:cubicBezTo>
                  <a:pt x="1317955" y="1478309"/>
                  <a:pt x="1322337" y="1478309"/>
                  <a:pt x="1351550" y="1459173"/>
                </a:cubicBezTo>
                <a:cubicBezTo>
                  <a:pt x="1364418" y="1450734"/>
                  <a:pt x="1372581" y="1440018"/>
                  <a:pt x="1369695" y="1435360"/>
                </a:cubicBezTo>
                <a:cubicBezTo>
                  <a:pt x="1361408" y="1421949"/>
                  <a:pt x="1346530" y="1425483"/>
                  <a:pt x="1346530" y="1440866"/>
                </a:cubicBezTo>
                <a:close/>
                <a:moveTo>
                  <a:pt x="2403805" y="1430617"/>
                </a:moveTo>
                <a:cubicBezTo>
                  <a:pt x="2403805" y="1432674"/>
                  <a:pt x="2410454" y="1436913"/>
                  <a:pt x="2418588" y="1440037"/>
                </a:cubicBezTo>
                <a:cubicBezTo>
                  <a:pt x="2427065" y="1443285"/>
                  <a:pt x="2430885" y="1441685"/>
                  <a:pt x="2427551" y="1436294"/>
                </a:cubicBezTo>
                <a:cubicBezTo>
                  <a:pt x="2421960" y="1427236"/>
                  <a:pt x="2403805" y="1422902"/>
                  <a:pt x="2403805" y="1430617"/>
                </a:cubicBezTo>
                <a:close/>
                <a:moveTo>
                  <a:pt x="1270330" y="1446600"/>
                </a:moveTo>
                <a:cubicBezTo>
                  <a:pt x="1270330" y="1456782"/>
                  <a:pt x="1293457" y="1484024"/>
                  <a:pt x="1302087" y="1484024"/>
                </a:cubicBezTo>
                <a:cubicBezTo>
                  <a:pt x="1304592" y="1484024"/>
                  <a:pt x="1301687" y="1473346"/>
                  <a:pt x="1295629" y="1460287"/>
                </a:cubicBezTo>
                <a:cubicBezTo>
                  <a:pt x="1284342" y="1435961"/>
                  <a:pt x="1270330" y="1428379"/>
                  <a:pt x="1270330" y="1446600"/>
                </a:cubicBezTo>
                <a:close/>
                <a:moveTo>
                  <a:pt x="1822780" y="1446486"/>
                </a:moveTo>
                <a:cubicBezTo>
                  <a:pt x="1822780" y="1452029"/>
                  <a:pt x="1827066" y="1453925"/>
                  <a:pt x="1832305" y="1450686"/>
                </a:cubicBezTo>
                <a:cubicBezTo>
                  <a:pt x="1837544" y="1447448"/>
                  <a:pt x="1841830" y="1442914"/>
                  <a:pt x="1841830" y="1440599"/>
                </a:cubicBezTo>
                <a:cubicBezTo>
                  <a:pt x="1841830" y="1438285"/>
                  <a:pt x="1837544" y="1436399"/>
                  <a:pt x="1832305" y="1436399"/>
                </a:cubicBezTo>
                <a:cubicBezTo>
                  <a:pt x="1827066" y="1436399"/>
                  <a:pt x="1822780" y="1440942"/>
                  <a:pt x="1822780" y="1446486"/>
                </a:cubicBezTo>
                <a:close/>
                <a:moveTo>
                  <a:pt x="1394155" y="1455449"/>
                </a:moveTo>
                <a:cubicBezTo>
                  <a:pt x="1394155" y="1460687"/>
                  <a:pt x="1387726" y="1464974"/>
                  <a:pt x="1379868" y="1464974"/>
                </a:cubicBezTo>
                <a:cubicBezTo>
                  <a:pt x="1372010" y="1464974"/>
                  <a:pt x="1365580" y="1471403"/>
                  <a:pt x="1365580" y="1479261"/>
                </a:cubicBezTo>
                <a:cubicBezTo>
                  <a:pt x="1365580" y="1487119"/>
                  <a:pt x="1370000" y="1493549"/>
                  <a:pt x="1375401" y="1493549"/>
                </a:cubicBezTo>
                <a:cubicBezTo>
                  <a:pt x="1380811" y="1493549"/>
                  <a:pt x="1387697" y="1487119"/>
                  <a:pt x="1390707" y="1479261"/>
                </a:cubicBezTo>
                <a:cubicBezTo>
                  <a:pt x="1393727" y="1471403"/>
                  <a:pt x="1402166" y="1464974"/>
                  <a:pt x="1409462" y="1464974"/>
                </a:cubicBezTo>
                <a:cubicBezTo>
                  <a:pt x="1416758" y="1464974"/>
                  <a:pt x="1422730" y="1460687"/>
                  <a:pt x="1422730" y="1455449"/>
                </a:cubicBezTo>
                <a:cubicBezTo>
                  <a:pt x="1422730" y="1450210"/>
                  <a:pt x="1416301" y="1445924"/>
                  <a:pt x="1408443" y="1445924"/>
                </a:cubicBezTo>
                <a:cubicBezTo>
                  <a:pt x="1400585" y="1445924"/>
                  <a:pt x="1394155" y="1450210"/>
                  <a:pt x="1394155" y="1455449"/>
                </a:cubicBezTo>
                <a:close/>
                <a:moveTo>
                  <a:pt x="1784680" y="1455449"/>
                </a:moveTo>
                <a:cubicBezTo>
                  <a:pt x="1784680" y="1460687"/>
                  <a:pt x="1788966" y="1464974"/>
                  <a:pt x="1794205" y="1464974"/>
                </a:cubicBezTo>
                <a:cubicBezTo>
                  <a:pt x="1799444" y="1464974"/>
                  <a:pt x="1803730" y="1460687"/>
                  <a:pt x="1803730" y="1455449"/>
                </a:cubicBezTo>
                <a:cubicBezTo>
                  <a:pt x="1803730" y="1450210"/>
                  <a:pt x="1799444" y="1445924"/>
                  <a:pt x="1794205" y="1445924"/>
                </a:cubicBezTo>
                <a:cubicBezTo>
                  <a:pt x="1788966" y="1445924"/>
                  <a:pt x="1784680" y="1450210"/>
                  <a:pt x="1784680" y="1455449"/>
                </a:cubicBezTo>
                <a:close/>
                <a:moveTo>
                  <a:pt x="2703843" y="1464974"/>
                </a:moveTo>
                <a:cubicBezTo>
                  <a:pt x="2707081" y="1470212"/>
                  <a:pt x="2711615" y="1474499"/>
                  <a:pt x="2713930" y="1474499"/>
                </a:cubicBezTo>
                <a:cubicBezTo>
                  <a:pt x="2716245" y="1474499"/>
                  <a:pt x="2718130" y="1470212"/>
                  <a:pt x="2718130" y="1464974"/>
                </a:cubicBezTo>
                <a:cubicBezTo>
                  <a:pt x="2718130" y="1459735"/>
                  <a:pt x="2713587" y="1455449"/>
                  <a:pt x="2708043" y="1455449"/>
                </a:cubicBezTo>
                <a:cubicBezTo>
                  <a:pt x="2702500" y="1455449"/>
                  <a:pt x="2700604" y="1459735"/>
                  <a:pt x="2703843" y="1464974"/>
                </a:cubicBezTo>
                <a:close/>
                <a:moveTo>
                  <a:pt x="1451305" y="1474499"/>
                </a:moveTo>
                <a:cubicBezTo>
                  <a:pt x="1451305" y="1479737"/>
                  <a:pt x="1455591" y="1484024"/>
                  <a:pt x="1460830" y="1484024"/>
                </a:cubicBezTo>
                <a:cubicBezTo>
                  <a:pt x="1466069" y="1484024"/>
                  <a:pt x="1470355" y="1479737"/>
                  <a:pt x="1470355" y="1474499"/>
                </a:cubicBezTo>
                <a:cubicBezTo>
                  <a:pt x="1470355" y="1469260"/>
                  <a:pt x="1466069" y="1464974"/>
                  <a:pt x="1460830" y="1464974"/>
                </a:cubicBezTo>
                <a:cubicBezTo>
                  <a:pt x="1455591" y="1464974"/>
                  <a:pt x="1451305" y="1469260"/>
                  <a:pt x="1451305" y="1474499"/>
                </a:cubicBezTo>
                <a:close/>
                <a:moveTo>
                  <a:pt x="1856118" y="1474499"/>
                </a:moveTo>
                <a:cubicBezTo>
                  <a:pt x="1852879" y="1479737"/>
                  <a:pt x="1854775" y="1484024"/>
                  <a:pt x="1860318" y="1484024"/>
                </a:cubicBezTo>
                <a:cubicBezTo>
                  <a:pt x="1865862" y="1484024"/>
                  <a:pt x="1870405" y="1479737"/>
                  <a:pt x="1870405" y="1474499"/>
                </a:cubicBezTo>
                <a:cubicBezTo>
                  <a:pt x="1870405" y="1469260"/>
                  <a:pt x="1868519" y="1464974"/>
                  <a:pt x="1866205" y="1464974"/>
                </a:cubicBezTo>
                <a:cubicBezTo>
                  <a:pt x="1863890" y="1464974"/>
                  <a:pt x="1859356" y="1469260"/>
                  <a:pt x="1856118" y="1474499"/>
                </a:cubicBezTo>
                <a:close/>
                <a:moveTo>
                  <a:pt x="2187474" y="1480490"/>
                </a:moveTo>
                <a:cubicBezTo>
                  <a:pt x="2167776" y="1490205"/>
                  <a:pt x="2149335" y="1511141"/>
                  <a:pt x="2135734" y="1539240"/>
                </a:cubicBezTo>
                <a:lnTo>
                  <a:pt x="2114598" y="1582903"/>
                </a:lnTo>
                <a:lnTo>
                  <a:pt x="2125713" y="1897799"/>
                </a:lnTo>
                <a:cubicBezTo>
                  <a:pt x="2131828" y="2070983"/>
                  <a:pt x="2143973" y="2420569"/>
                  <a:pt x="2152688" y="2674649"/>
                </a:cubicBezTo>
                <a:lnTo>
                  <a:pt x="2168547" y="3136611"/>
                </a:lnTo>
                <a:lnTo>
                  <a:pt x="2158146" y="3209030"/>
                </a:lnTo>
                <a:cubicBezTo>
                  <a:pt x="2133210" y="3382775"/>
                  <a:pt x="2035483" y="3517602"/>
                  <a:pt x="1900161" y="3564941"/>
                </a:cubicBezTo>
                <a:cubicBezTo>
                  <a:pt x="1843535" y="3584753"/>
                  <a:pt x="1780099" y="3583419"/>
                  <a:pt x="1477480" y="3556045"/>
                </a:cubicBezTo>
                <a:cubicBezTo>
                  <a:pt x="1334738" y="3543138"/>
                  <a:pt x="1185796" y="3530032"/>
                  <a:pt x="1146505" y="3526927"/>
                </a:cubicBezTo>
                <a:cubicBezTo>
                  <a:pt x="1004326" y="3515697"/>
                  <a:pt x="931840" y="3481969"/>
                  <a:pt x="846934" y="3387528"/>
                </a:cubicBezTo>
                <a:cubicBezTo>
                  <a:pt x="785660" y="3319386"/>
                  <a:pt x="740655" y="3231623"/>
                  <a:pt x="713365" y="3127086"/>
                </a:cubicBezTo>
                <a:lnTo>
                  <a:pt x="700935" y="3079461"/>
                </a:lnTo>
                <a:lnTo>
                  <a:pt x="700011" y="3169949"/>
                </a:lnTo>
                <a:cubicBezTo>
                  <a:pt x="699507" y="3219717"/>
                  <a:pt x="702250" y="3271152"/>
                  <a:pt x="706107" y="3284249"/>
                </a:cubicBezTo>
                <a:lnTo>
                  <a:pt x="713118" y="3308061"/>
                </a:lnTo>
                <a:lnTo>
                  <a:pt x="718614" y="3246149"/>
                </a:lnTo>
                <a:lnTo>
                  <a:pt x="724119" y="3184236"/>
                </a:lnTo>
                <a:lnTo>
                  <a:pt x="726434" y="3255674"/>
                </a:lnTo>
                <a:cubicBezTo>
                  <a:pt x="727701" y="3294964"/>
                  <a:pt x="732425" y="3335684"/>
                  <a:pt x="736930" y="3346161"/>
                </a:cubicBezTo>
                <a:lnTo>
                  <a:pt x="745112" y="3365211"/>
                </a:lnTo>
                <a:lnTo>
                  <a:pt x="747008" y="3317586"/>
                </a:lnTo>
                <a:lnTo>
                  <a:pt x="748903" y="3269961"/>
                </a:lnTo>
                <a:lnTo>
                  <a:pt x="757723" y="3327111"/>
                </a:lnTo>
                <a:cubicBezTo>
                  <a:pt x="762572" y="3358544"/>
                  <a:pt x="769315" y="3394977"/>
                  <a:pt x="772706" y="3408074"/>
                </a:cubicBezTo>
                <a:lnTo>
                  <a:pt x="778869" y="3431886"/>
                </a:lnTo>
                <a:lnTo>
                  <a:pt x="784984" y="3384261"/>
                </a:lnTo>
                <a:lnTo>
                  <a:pt x="791089" y="3336636"/>
                </a:lnTo>
                <a:lnTo>
                  <a:pt x="792585" y="3390843"/>
                </a:lnTo>
                <a:cubicBezTo>
                  <a:pt x="794309" y="3453298"/>
                  <a:pt x="810149" y="3473396"/>
                  <a:pt x="815702" y="3420180"/>
                </a:cubicBezTo>
                <a:lnTo>
                  <a:pt x="819455" y="3384261"/>
                </a:lnTo>
                <a:lnTo>
                  <a:pt x="821198" y="3427124"/>
                </a:lnTo>
                <a:cubicBezTo>
                  <a:pt x="822160" y="3450698"/>
                  <a:pt x="827103" y="3476416"/>
                  <a:pt x="832180" y="3484274"/>
                </a:cubicBezTo>
                <a:lnTo>
                  <a:pt x="841410" y="3498561"/>
                </a:lnTo>
                <a:lnTo>
                  <a:pt x="841562" y="3462843"/>
                </a:lnTo>
                <a:cubicBezTo>
                  <a:pt x="841639" y="3443202"/>
                  <a:pt x="845991" y="3427124"/>
                  <a:pt x="851230" y="3427124"/>
                </a:cubicBezTo>
                <a:cubicBezTo>
                  <a:pt x="856469" y="3427124"/>
                  <a:pt x="860755" y="3446155"/>
                  <a:pt x="860755" y="3469424"/>
                </a:cubicBezTo>
                <a:cubicBezTo>
                  <a:pt x="860755" y="3522050"/>
                  <a:pt x="879196" y="3537995"/>
                  <a:pt x="881329" y="3487217"/>
                </a:cubicBezTo>
                <a:lnTo>
                  <a:pt x="882853" y="3450936"/>
                </a:lnTo>
                <a:lnTo>
                  <a:pt x="886463" y="3484274"/>
                </a:lnTo>
                <a:cubicBezTo>
                  <a:pt x="892331" y="3538604"/>
                  <a:pt x="901332" y="3550130"/>
                  <a:pt x="908752" y="3512849"/>
                </a:cubicBezTo>
                <a:lnTo>
                  <a:pt x="915400" y="3479511"/>
                </a:lnTo>
                <a:lnTo>
                  <a:pt x="916648" y="3514668"/>
                </a:lnTo>
                <a:cubicBezTo>
                  <a:pt x="918362" y="3562588"/>
                  <a:pt x="936546" y="3571456"/>
                  <a:pt x="938479" y="3525317"/>
                </a:cubicBezTo>
                <a:lnTo>
                  <a:pt x="940003" y="3489036"/>
                </a:lnTo>
                <a:lnTo>
                  <a:pt x="944023" y="3522336"/>
                </a:lnTo>
                <a:cubicBezTo>
                  <a:pt x="946233" y="3540652"/>
                  <a:pt x="952967" y="3561579"/>
                  <a:pt x="958996" y="3568846"/>
                </a:cubicBezTo>
                <a:lnTo>
                  <a:pt x="969959" y="3582048"/>
                </a:lnTo>
                <a:lnTo>
                  <a:pt x="976322" y="3559359"/>
                </a:lnTo>
                <a:lnTo>
                  <a:pt x="982685" y="3536661"/>
                </a:lnTo>
                <a:lnTo>
                  <a:pt x="983628" y="3557530"/>
                </a:lnTo>
                <a:cubicBezTo>
                  <a:pt x="985209" y="3592154"/>
                  <a:pt x="1003516" y="3593116"/>
                  <a:pt x="1004888" y="3558654"/>
                </a:cubicBezTo>
                <a:lnTo>
                  <a:pt x="1006135" y="3527136"/>
                </a:lnTo>
                <a:lnTo>
                  <a:pt x="1012031" y="3559721"/>
                </a:lnTo>
                <a:cubicBezTo>
                  <a:pt x="1015270" y="3577638"/>
                  <a:pt x="1023052" y="3593992"/>
                  <a:pt x="1029329" y="3596059"/>
                </a:cubicBezTo>
                <a:lnTo>
                  <a:pt x="1040740" y="3599831"/>
                </a:lnTo>
                <a:lnTo>
                  <a:pt x="1036387" y="3563484"/>
                </a:lnTo>
                <a:cubicBezTo>
                  <a:pt x="1031758" y="3524822"/>
                  <a:pt x="1036291" y="3529089"/>
                  <a:pt x="1045845" y="3572380"/>
                </a:cubicBezTo>
                <a:cubicBezTo>
                  <a:pt x="1053694" y="3607975"/>
                  <a:pt x="1068248" y="3605422"/>
                  <a:pt x="1072944" y="3567618"/>
                </a:cubicBezTo>
                <a:lnTo>
                  <a:pt x="1076782" y="3536661"/>
                </a:lnTo>
                <a:lnTo>
                  <a:pt x="1078306" y="3572380"/>
                </a:lnTo>
                <a:lnTo>
                  <a:pt x="1079830" y="3608099"/>
                </a:lnTo>
                <a:lnTo>
                  <a:pt x="1095194" y="3608099"/>
                </a:lnTo>
                <a:lnTo>
                  <a:pt x="1110567" y="3608099"/>
                </a:lnTo>
                <a:lnTo>
                  <a:pt x="1106376" y="3579524"/>
                </a:lnTo>
                <a:cubicBezTo>
                  <a:pt x="1104071" y="3563808"/>
                  <a:pt x="1105719" y="3550949"/>
                  <a:pt x="1110053" y="3550949"/>
                </a:cubicBezTo>
                <a:cubicBezTo>
                  <a:pt x="1114387" y="3550949"/>
                  <a:pt x="1117930" y="3563808"/>
                  <a:pt x="1117930" y="3579524"/>
                </a:cubicBezTo>
                <a:cubicBezTo>
                  <a:pt x="1117930" y="3599212"/>
                  <a:pt x="1122607" y="3608099"/>
                  <a:pt x="1132970" y="3608099"/>
                </a:cubicBezTo>
                <a:lnTo>
                  <a:pt x="1148020" y="3608099"/>
                </a:lnTo>
                <a:lnTo>
                  <a:pt x="1142848" y="3577143"/>
                </a:lnTo>
                <a:lnTo>
                  <a:pt x="1137676" y="3546186"/>
                </a:lnTo>
                <a:lnTo>
                  <a:pt x="1148229" y="3577143"/>
                </a:lnTo>
                <a:cubicBezTo>
                  <a:pt x="1154040" y="3594173"/>
                  <a:pt x="1162450" y="3608099"/>
                  <a:pt x="1166936" y="3608099"/>
                </a:cubicBezTo>
                <a:cubicBezTo>
                  <a:pt x="1171413" y="3608099"/>
                  <a:pt x="1175642" y="3594173"/>
                  <a:pt x="1176338" y="3577143"/>
                </a:cubicBezTo>
                <a:lnTo>
                  <a:pt x="1177585" y="3546186"/>
                </a:lnTo>
                <a:lnTo>
                  <a:pt x="1183481" y="3578771"/>
                </a:lnTo>
                <a:cubicBezTo>
                  <a:pt x="1191349" y="3622310"/>
                  <a:pt x="1210818" y="3627415"/>
                  <a:pt x="1215771" y="3587249"/>
                </a:cubicBezTo>
                <a:lnTo>
                  <a:pt x="1219657" y="3555711"/>
                </a:lnTo>
                <a:lnTo>
                  <a:pt x="1221181" y="3586668"/>
                </a:lnTo>
                <a:cubicBezTo>
                  <a:pt x="1222191" y="3607156"/>
                  <a:pt x="1227534" y="3617624"/>
                  <a:pt x="1236993" y="3617624"/>
                </a:cubicBezTo>
                <a:cubicBezTo>
                  <a:pt x="1246470" y="3617624"/>
                  <a:pt x="1251757" y="3607204"/>
                  <a:pt x="1252709" y="3586668"/>
                </a:cubicBezTo>
                <a:lnTo>
                  <a:pt x="1254138" y="3555711"/>
                </a:lnTo>
                <a:lnTo>
                  <a:pt x="1258329" y="3584258"/>
                </a:lnTo>
                <a:cubicBezTo>
                  <a:pt x="1264491" y="3626206"/>
                  <a:pt x="1283389" y="3633064"/>
                  <a:pt x="1290504" y="3595935"/>
                </a:cubicBezTo>
                <a:lnTo>
                  <a:pt x="1296400" y="3565236"/>
                </a:lnTo>
                <a:lnTo>
                  <a:pt x="1297648" y="3596193"/>
                </a:lnTo>
                <a:lnTo>
                  <a:pt x="1298905" y="3627149"/>
                </a:lnTo>
                <a:lnTo>
                  <a:pt x="1314383" y="3627149"/>
                </a:lnTo>
                <a:lnTo>
                  <a:pt x="1329861" y="3627149"/>
                </a:lnTo>
                <a:lnTo>
                  <a:pt x="1323918" y="3596193"/>
                </a:lnTo>
                <a:lnTo>
                  <a:pt x="1317984" y="3565236"/>
                </a:lnTo>
                <a:lnTo>
                  <a:pt x="1327347" y="3579524"/>
                </a:lnTo>
                <a:cubicBezTo>
                  <a:pt x="1332500" y="3587382"/>
                  <a:pt x="1336777" y="3601317"/>
                  <a:pt x="1336862" y="3610480"/>
                </a:cubicBezTo>
                <a:cubicBezTo>
                  <a:pt x="1336939" y="3619643"/>
                  <a:pt x="1343082" y="3627149"/>
                  <a:pt x="1350512" y="3627149"/>
                </a:cubicBezTo>
                <a:cubicBezTo>
                  <a:pt x="1357941" y="3627149"/>
                  <a:pt x="1370524" y="3629644"/>
                  <a:pt x="1378468" y="3632692"/>
                </a:cubicBezTo>
                <a:lnTo>
                  <a:pt x="1392907" y="3638236"/>
                </a:lnTo>
                <a:lnTo>
                  <a:pt x="1396698" y="3601736"/>
                </a:lnTo>
                <a:lnTo>
                  <a:pt x="1400480" y="3565236"/>
                </a:lnTo>
                <a:lnTo>
                  <a:pt x="1402080" y="3600955"/>
                </a:lnTo>
                <a:cubicBezTo>
                  <a:pt x="1403833" y="3640093"/>
                  <a:pt x="1418968" y="3649313"/>
                  <a:pt x="1425531" y="3615243"/>
                </a:cubicBezTo>
                <a:lnTo>
                  <a:pt x="1429664" y="3593811"/>
                </a:lnTo>
                <a:lnTo>
                  <a:pt x="1430960" y="3615243"/>
                </a:lnTo>
                <a:cubicBezTo>
                  <a:pt x="1432989" y="3648847"/>
                  <a:pt x="1459059" y="3641208"/>
                  <a:pt x="1463469" y="3605718"/>
                </a:cubicBezTo>
                <a:lnTo>
                  <a:pt x="1467307" y="3574761"/>
                </a:lnTo>
                <a:lnTo>
                  <a:pt x="1468831" y="3605718"/>
                </a:lnTo>
                <a:cubicBezTo>
                  <a:pt x="1470727" y="3644313"/>
                  <a:pt x="1495949" y="3647970"/>
                  <a:pt x="1501635" y="3610480"/>
                </a:cubicBezTo>
                <a:lnTo>
                  <a:pt x="1505598" y="3584286"/>
                </a:lnTo>
                <a:lnTo>
                  <a:pt x="1507027" y="3615243"/>
                </a:lnTo>
                <a:lnTo>
                  <a:pt x="1508455" y="3646199"/>
                </a:lnTo>
                <a:lnTo>
                  <a:pt x="1551318" y="3646199"/>
                </a:lnTo>
                <a:cubicBezTo>
                  <a:pt x="1574892" y="3646199"/>
                  <a:pt x="1597352" y="3647266"/>
                  <a:pt x="1601229" y="3648580"/>
                </a:cubicBezTo>
                <a:cubicBezTo>
                  <a:pt x="1605105" y="3649895"/>
                  <a:pt x="1611030" y="3638102"/>
                  <a:pt x="1614392" y="3622386"/>
                </a:cubicBezTo>
                <a:lnTo>
                  <a:pt x="1620498" y="3593811"/>
                </a:lnTo>
                <a:lnTo>
                  <a:pt x="1621631" y="3624768"/>
                </a:lnTo>
                <a:lnTo>
                  <a:pt x="1622755" y="3655724"/>
                </a:lnTo>
                <a:lnTo>
                  <a:pt x="1653711" y="3655828"/>
                </a:lnTo>
                <a:cubicBezTo>
                  <a:pt x="1670742" y="3655886"/>
                  <a:pt x="1700432" y="3658543"/>
                  <a:pt x="1719701" y="3661725"/>
                </a:cubicBezTo>
                <a:lnTo>
                  <a:pt x="1754734" y="3667516"/>
                </a:lnTo>
                <a:lnTo>
                  <a:pt x="1758658" y="3635426"/>
                </a:lnTo>
                <a:lnTo>
                  <a:pt x="1762582" y="3603336"/>
                </a:lnTo>
                <a:lnTo>
                  <a:pt x="1764106" y="3634293"/>
                </a:lnTo>
                <a:cubicBezTo>
                  <a:pt x="1766002" y="3672888"/>
                  <a:pt x="1791224" y="3676545"/>
                  <a:pt x="1796910" y="3639055"/>
                </a:cubicBezTo>
                <a:lnTo>
                  <a:pt x="1800873" y="3612861"/>
                </a:lnTo>
                <a:lnTo>
                  <a:pt x="1802302" y="3639055"/>
                </a:lnTo>
                <a:cubicBezTo>
                  <a:pt x="1804283" y="3675364"/>
                  <a:pt x="1820742" y="3671964"/>
                  <a:pt x="1825419" y="3634293"/>
                </a:cubicBezTo>
                <a:lnTo>
                  <a:pt x="1829257" y="3603336"/>
                </a:lnTo>
                <a:lnTo>
                  <a:pt x="1830781" y="3634293"/>
                </a:lnTo>
                <a:cubicBezTo>
                  <a:pt x="1831762" y="3654143"/>
                  <a:pt x="1837211" y="3665249"/>
                  <a:pt x="1845993" y="3665249"/>
                </a:cubicBezTo>
                <a:cubicBezTo>
                  <a:pt x="1854289" y="3665249"/>
                  <a:pt x="1861185" y="3653066"/>
                  <a:pt x="1863519" y="3634293"/>
                </a:cubicBezTo>
                <a:lnTo>
                  <a:pt x="1867357" y="3603336"/>
                </a:lnTo>
                <a:lnTo>
                  <a:pt x="1868881" y="3634293"/>
                </a:lnTo>
                <a:cubicBezTo>
                  <a:pt x="1870939" y="3676088"/>
                  <a:pt x="1889455" y="3673945"/>
                  <a:pt x="1889455" y="3631911"/>
                </a:cubicBezTo>
                <a:cubicBezTo>
                  <a:pt x="1889455" y="3613576"/>
                  <a:pt x="1893741" y="3598574"/>
                  <a:pt x="1898980" y="3598574"/>
                </a:cubicBezTo>
                <a:cubicBezTo>
                  <a:pt x="1904219" y="3598574"/>
                  <a:pt x="1908505" y="3611795"/>
                  <a:pt x="1908505" y="3627939"/>
                </a:cubicBezTo>
                <a:cubicBezTo>
                  <a:pt x="1908505" y="3647075"/>
                  <a:pt x="1912620" y="3655943"/>
                  <a:pt x="1920316" y="3653371"/>
                </a:cubicBezTo>
                <a:cubicBezTo>
                  <a:pt x="1926879" y="3651190"/>
                  <a:pt x="1931746" y="3634978"/>
                  <a:pt x="1931280" y="3616862"/>
                </a:cubicBezTo>
                <a:lnTo>
                  <a:pt x="1930451" y="3584286"/>
                </a:lnTo>
                <a:lnTo>
                  <a:pt x="1934366" y="3610480"/>
                </a:lnTo>
                <a:cubicBezTo>
                  <a:pt x="1940833" y="3653666"/>
                  <a:pt x="1965408" y="3642998"/>
                  <a:pt x="1967255" y="3596193"/>
                </a:cubicBezTo>
                <a:lnTo>
                  <a:pt x="1968856" y="3555711"/>
                </a:lnTo>
                <a:lnTo>
                  <a:pt x="1972589" y="3591430"/>
                </a:lnTo>
                <a:cubicBezTo>
                  <a:pt x="1976847" y="3632102"/>
                  <a:pt x="1980448" y="3633654"/>
                  <a:pt x="2012871" y="3608746"/>
                </a:cubicBezTo>
                <a:lnTo>
                  <a:pt x="2036264" y="3590763"/>
                </a:lnTo>
                <a:lnTo>
                  <a:pt x="2035797" y="3549425"/>
                </a:lnTo>
                <a:lnTo>
                  <a:pt x="2035321" y="3508086"/>
                </a:lnTo>
                <a:lnTo>
                  <a:pt x="2039141" y="3543805"/>
                </a:lnTo>
                <a:cubicBezTo>
                  <a:pt x="2046008" y="3608175"/>
                  <a:pt x="2074021" y="3583353"/>
                  <a:pt x="2073440" y="3513411"/>
                </a:cubicBezTo>
                <a:lnTo>
                  <a:pt x="2073078" y="3469986"/>
                </a:lnTo>
                <a:lnTo>
                  <a:pt x="2077088" y="3505705"/>
                </a:lnTo>
                <a:cubicBezTo>
                  <a:pt x="2079298" y="3525355"/>
                  <a:pt x="2084060" y="3541414"/>
                  <a:pt x="2087670" y="3541405"/>
                </a:cubicBezTo>
                <a:cubicBezTo>
                  <a:pt x="2100206" y="3541367"/>
                  <a:pt x="2157384" y="3448612"/>
                  <a:pt x="2181177" y="3389719"/>
                </a:cubicBezTo>
                <a:cubicBezTo>
                  <a:pt x="2194332" y="3357153"/>
                  <a:pt x="2212039" y="3299736"/>
                  <a:pt x="2220525" y="3262132"/>
                </a:cubicBezTo>
                <a:lnTo>
                  <a:pt x="2235965" y="3193761"/>
                </a:lnTo>
                <a:lnTo>
                  <a:pt x="2235099" y="3031836"/>
                </a:lnTo>
                <a:cubicBezTo>
                  <a:pt x="2234613" y="2942777"/>
                  <a:pt x="2227279" y="2694175"/>
                  <a:pt x="2218792" y="2479386"/>
                </a:cubicBezTo>
                <a:cubicBezTo>
                  <a:pt x="2197675" y="1945310"/>
                  <a:pt x="2190036" y="1609496"/>
                  <a:pt x="2198027" y="1566901"/>
                </a:cubicBezTo>
                <a:cubicBezTo>
                  <a:pt x="2201713" y="1547289"/>
                  <a:pt x="2217811" y="1516333"/>
                  <a:pt x="2233813" y="1498111"/>
                </a:cubicBezTo>
                <a:lnTo>
                  <a:pt x="2262902" y="1464974"/>
                </a:lnTo>
                <a:lnTo>
                  <a:pt x="2240490" y="1465193"/>
                </a:lnTo>
                <a:cubicBezTo>
                  <a:pt x="2228155" y="1465307"/>
                  <a:pt x="2204295" y="1472194"/>
                  <a:pt x="2187474" y="1480490"/>
                </a:cubicBezTo>
                <a:close/>
                <a:moveTo>
                  <a:pt x="2280371" y="1489920"/>
                </a:moveTo>
                <a:cubicBezTo>
                  <a:pt x="2264064" y="1503645"/>
                  <a:pt x="2244442" y="1527000"/>
                  <a:pt x="2236775" y="1541831"/>
                </a:cubicBezTo>
                <a:lnTo>
                  <a:pt x="2222830" y="1568806"/>
                </a:lnTo>
                <a:lnTo>
                  <a:pt x="2222868" y="1705004"/>
                </a:lnTo>
                <a:cubicBezTo>
                  <a:pt x="2222897" y="1828981"/>
                  <a:pt x="2228355" y="1986782"/>
                  <a:pt x="2261711" y="2828392"/>
                </a:cubicBezTo>
                <a:lnTo>
                  <a:pt x="2272522" y="3101197"/>
                </a:lnTo>
                <a:lnTo>
                  <a:pt x="2261778" y="3181893"/>
                </a:lnTo>
                <a:cubicBezTo>
                  <a:pt x="2246481" y="3296841"/>
                  <a:pt x="2227545" y="3364459"/>
                  <a:pt x="2187769" y="3446174"/>
                </a:cubicBezTo>
                <a:lnTo>
                  <a:pt x="2152993" y="3517611"/>
                </a:lnTo>
                <a:lnTo>
                  <a:pt x="2087575" y="3583210"/>
                </a:lnTo>
                <a:cubicBezTo>
                  <a:pt x="2051599" y="3619291"/>
                  <a:pt x="2032873" y="3641789"/>
                  <a:pt x="2045960" y="3633216"/>
                </a:cubicBezTo>
                <a:cubicBezTo>
                  <a:pt x="2073621" y="3615100"/>
                  <a:pt x="2083765" y="3613280"/>
                  <a:pt x="2074602" y="3628101"/>
                </a:cubicBezTo>
                <a:lnTo>
                  <a:pt x="2068135" y="3638579"/>
                </a:lnTo>
                <a:lnTo>
                  <a:pt x="2085946" y="3629016"/>
                </a:lnTo>
                <a:cubicBezTo>
                  <a:pt x="2149012" y="3595202"/>
                  <a:pt x="2251129" y="3457156"/>
                  <a:pt x="2289543" y="3353772"/>
                </a:cubicBezTo>
                <a:cubicBezTo>
                  <a:pt x="2321214" y="3268571"/>
                  <a:pt x="2328034" y="3279639"/>
                  <a:pt x="2298240" y="3367869"/>
                </a:cubicBezTo>
                <a:cubicBezTo>
                  <a:pt x="2275332" y="3435706"/>
                  <a:pt x="2221944" y="3522050"/>
                  <a:pt x="2163537" y="3585725"/>
                </a:cubicBezTo>
                <a:cubicBezTo>
                  <a:pt x="2136343" y="3615366"/>
                  <a:pt x="2130028" y="3626301"/>
                  <a:pt x="2144516" y="3618633"/>
                </a:cubicBezTo>
                <a:cubicBezTo>
                  <a:pt x="2173681" y="3603184"/>
                  <a:pt x="2274846" y="3474720"/>
                  <a:pt x="2305603" y="3414055"/>
                </a:cubicBezTo>
                <a:cubicBezTo>
                  <a:pt x="2319223" y="3387185"/>
                  <a:pt x="2338007" y="3343780"/>
                  <a:pt x="2347341" y="3317586"/>
                </a:cubicBezTo>
                <a:cubicBezTo>
                  <a:pt x="2356676" y="3291393"/>
                  <a:pt x="2364629" y="3277362"/>
                  <a:pt x="2365010" y="3286411"/>
                </a:cubicBezTo>
                <a:cubicBezTo>
                  <a:pt x="2367239" y="3339227"/>
                  <a:pt x="2281019" y="3503771"/>
                  <a:pt x="2215153" y="3572380"/>
                </a:cubicBezTo>
                <a:cubicBezTo>
                  <a:pt x="2196294" y="3592030"/>
                  <a:pt x="2185473" y="3608099"/>
                  <a:pt x="2191112" y="3608099"/>
                </a:cubicBezTo>
                <a:cubicBezTo>
                  <a:pt x="2223259" y="3608099"/>
                  <a:pt x="2338140" y="3447441"/>
                  <a:pt x="2379726" y="3344313"/>
                </a:cubicBezTo>
                <a:cubicBezTo>
                  <a:pt x="2422627" y="3237967"/>
                  <a:pt x="2422255" y="3238672"/>
                  <a:pt x="2416178" y="3274724"/>
                </a:cubicBezTo>
                <a:cubicBezTo>
                  <a:pt x="2402643" y="3354991"/>
                  <a:pt x="2343388" y="3471891"/>
                  <a:pt x="2279361" y="3544624"/>
                </a:cubicBezTo>
                <a:cubicBezTo>
                  <a:pt x="2257854" y="3569056"/>
                  <a:pt x="2244757" y="3589049"/>
                  <a:pt x="2250253" y="3589049"/>
                </a:cubicBezTo>
                <a:cubicBezTo>
                  <a:pt x="2263616" y="3589049"/>
                  <a:pt x="2348808" y="3485902"/>
                  <a:pt x="2381993" y="3429534"/>
                </a:cubicBezTo>
                <a:cubicBezTo>
                  <a:pt x="2396614" y="3404712"/>
                  <a:pt x="2420636" y="3350076"/>
                  <a:pt x="2435390" y="3308128"/>
                </a:cubicBezTo>
                <a:lnTo>
                  <a:pt x="2462203" y="3231861"/>
                </a:lnTo>
                <a:lnTo>
                  <a:pt x="2456564" y="3273238"/>
                </a:lnTo>
                <a:cubicBezTo>
                  <a:pt x="2450221" y="3319710"/>
                  <a:pt x="2414559" y="3409541"/>
                  <a:pt x="2378936" y="3468748"/>
                </a:cubicBezTo>
                <a:lnTo>
                  <a:pt x="2355266" y="3508086"/>
                </a:lnTo>
                <a:lnTo>
                  <a:pt x="2379983" y="3479511"/>
                </a:lnTo>
                <a:cubicBezTo>
                  <a:pt x="2422770" y="3430048"/>
                  <a:pt x="2477795" y="3303927"/>
                  <a:pt x="2493693" y="3218907"/>
                </a:cubicBezTo>
                <a:cubicBezTo>
                  <a:pt x="2511142" y="3125572"/>
                  <a:pt x="2512800" y="2934348"/>
                  <a:pt x="2499417" y="2560349"/>
                </a:cubicBezTo>
                <a:cubicBezTo>
                  <a:pt x="2494445" y="2421522"/>
                  <a:pt x="2485425" y="2145059"/>
                  <a:pt x="2479367" y="1945986"/>
                </a:cubicBezTo>
                <a:lnTo>
                  <a:pt x="2468347" y="1584036"/>
                </a:lnTo>
                <a:lnTo>
                  <a:pt x="2451011" y="1543812"/>
                </a:lnTo>
                <a:cubicBezTo>
                  <a:pt x="2418560" y="1468517"/>
                  <a:pt x="2336578" y="1442628"/>
                  <a:pt x="2280371" y="1489920"/>
                </a:cubicBezTo>
                <a:close/>
                <a:moveTo>
                  <a:pt x="2538136" y="1481642"/>
                </a:moveTo>
                <a:cubicBezTo>
                  <a:pt x="2545204" y="1490805"/>
                  <a:pt x="2571502" y="1522533"/>
                  <a:pt x="2596582" y="1552146"/>
                </a:cubicBezTo>
                <a:cubicBezTo>
                  <a:pt x="2621671" y="1581750"/>
                  <a:pt x="2657132" y="1630794"/>
                  <a:pt x="2675401" y="1661122"/>
                </a:cubicBezTo>
                <a:lnTo>
                  <a:pt x="2708605" y="1716262"/>
                </a:lnTo>
                <a:lnTo>
                  <a:pt x="2708605" y="1755400"/>
                </a:lnTo>
                <a:cubicBezTo>
                  <a:pt x="2708605" y="1776927"/>
                  <a:pt x="2703948" y="1799196"/>
                  <a:pt x="2698252" y="1804892"/>
                </a:cubicBezTo>
                <a:cubicBezTo>
                  <a:pt x="2691203" y="1811941"/>
                  <a:pt x="2691041" y="1817189"/>
                  <a:pt x="2697737" y="1821333"/>
                </a:cubicBezTo>
                <a:cubicBezTo>
                  <a:pt x="2703357" y="1824809"/>
                  <a:pt x="2711796" y="1812141"/>
                  <a:pt x="2717426" y="1791748"/>
                </a:cubicBezTo>
                <a:cubicBezTo>
                  <a:pt x="2729532" y="1747885"/>
                  <a:pt x="2718416" y="1701213"/>
                  <a:pt x="2683555" y="1649635"/>
                </a:cubicBezTo>
                <a:cubicBezTo>
                  <a:pt x="2654865" y="1607191"/>
                  <a:pt x="2536403" y="1464974"/>
                  <a:pt x="2529735" y="1464974"/>
                </a:cubicBezTo>
                <a:cubicBezTo>
                  <a:pt x="2527297" y="1464974"/>
                  <a:pt x="2531078" y="1472479"/>
                  <a:pt x="2538136" y="1481642"/>
                </a:cubicBezTo>
                <a:close/>
                <a:moveTo>
                  <a:pt x="2626605" y="1493549"/>
                </a:moveTo>
                <a:cubicBezTo>
                  <a:pt x="2641016" y="1511884"/>
                  <a:pt x="2668334" y="1547127"/>
                  <a:pt x="2687307" y="1571873"/>
                </a:cubicBezTo>
                <a:cubicBezTo>
                  <a:pt x="2706291" y="1596619"/>
                  <a:pt x="2723645" y="1615040"/>
                  <a:pt x="2725874" y="1612802"/>
                </a:cubicBezTo>
                <a:cubicBezTo>
                  <a:pt x="2731951" y="1606734"/>
                  <a:pt x="2667076" y="1521485"/>
                  <a:pt x="2631501" y="1488786"/>
                </a:cubicBezTo>
                <a:lnTo>
                  <a:pt x="2600401" y="1460211"/>
                </a:lnTo>
                <a:lnTo>
                  <a:pt x="2626605" y="1493549"/>
                </a:lnTo>
                <a:close/>
                <a:moveTo>
                  <a:pt x="1413205" y="1488491"/>
                </a:moveTo>
                <a:cubicBezTo>
                  <a:pt x="1413205" y="1497006"/>
                  <a:pt x="1407624" y="1500330"/>
                  <a:pt x="1398918" y="1496997"/>
                </a:cubicBezTo>
                <a:cubicBezTo>
                  <a:pt x="1391060" y="1493977"/>
                  <a:pt x="1384630" y="1495797"/>
                  <a:pt x="1384630" y="1501035"/>
                </a:cubicBezTo>
                <a:cubicBezTo>
                  <a:pt x="1384630" y="1506274"/>
                  <a:pt x="1391060" y="1513027"/>
                  <a:pt x="1398918" y="1516047"/>
                </a:cubicBezTo>
                <a:cubicBezTo>
                  <a:pt x="1406776" y="1519057"/>
                  <a:pt x="1413205" y="1517371"/>
                  <a:pt x="1413205" y="1512303"/>
                </a:cubicBezTo>
                <a:cubicBezTo>
                  <a:pt x="1413205" y="1507227"/>
                  <a:pt x="1419635" y="1503074"/>
                  <a:pt x="1427493" y="1503074"/>
                </a:cubicBezTo>
                <a:cubicBezTo>
                  <a:pt x="1435351" y="1503074"/>
                  <a:pt x="1441780" y="1496644"/>
                  <a:pt x="1441780" y="1488786"/>
                </a:cubicBezTo>
                <a:cubicBezTo>
                  <a:pt x="1441780" y="1480928"/>
                  <a:pt x="1435351" y="1474499"/>
                  <a:pt x="1427493" y="1474499"/>
                </a:cubicBezTo>
                <a:cubicBezTo>
                  <a:pt x="1419635" y="1474499"/>
                  <a:pt x="1413205" y="1480795"/>
                  <a:pt x="1413205" y="1488491"/>
                </a:cubicBezTo>
                <a:close/>
                <a:moveTo>
                  <a:pt x="1341768" y="1493549"/>
                </a:moveTo>
                <a:cubicBezTo>
                  <a:pt x="1345006" y="1498787"/>
                  <a:pt x="1349540" y="1503074"/>
                  <a:pt x="1351855" y="1503074"/>
                </a:cubicBezTo>
                <a:cubicBezTo>
                  <a:pt x="1354169" y="1503074"/>
                  <a:pt x="1356055" y="1498787"/>
                  <a:pt x="1356055" y="1493549"/>
                </a:cubicBezTo>
                <a:cubicBezTo>
                  <a:pt x="1356055" y="1488310"/>
                  <a:pt x="1351512" y="1484024"/>
                  <a:pt x="1345968" y="1484024"/>
                </a:cubicBezTo>
                <a:cubicBezTo>
                  <a:pt x="1340425" y="1484024"/>
                  <a:pt x="1338529" y="1488310"/>
                  <a:pt x="1341768" y="1493549"/>
                </a:cubicBezTo>
                <a:close/>
                <a:moveTo>
                  <a:pt x="1472146" y="1492444"/>
                </a:moveTo>
                <a:lnTo>
                  <a:pt x="1460564" y="1499607"/>
                </a:lnTo>
                <a:lnTo>
                  <a:pt x="1475680" y="1529915"/>
                </a:lnTo>
                <a:cubicBezTo>
                  <a:pt x="1492520" y="1563662"/>
                  <a:pt x="1519314" y="1572149"/>
                  <a:pt x="1511218" y="1541174"/>
                </a:cubicBezTo>
                <a:cubicBezTo>
                  <a:pt x="1508474" y="1530696"/>
                  <a:pt x="1501988" y="1522124"/>
                  <a:pt x="1496797" y="1522124"/>
                </a:cubicBezTo>
                <a:cubicBezTo>
                  <a:pt x="1491615" y="1522124"/>
                  <a:pt x="1489786" y="1515828"/>
                  <a:pt x="1492729" y="1508141"/>
                </a:cubicBezTo>
                <a:cubicBezTo>
                  <a:pt x="1499245" y="1491177"/>
                  <a:pt x="1488024" y="1482624"/>
                  <a:pt x="1472146" y="1492444"/>
                </a:cubicBezTo>
                <a:close/>
                <a:moveTo>
                  <a:pt x="339947" y="1528029"/>
                </a:moveTo>
                <a:cubicBezTo>
                  <a:pt x="322059" y="1547003"/>
                  <a:pt x="309067" y="1564158"/>
                  <a:pt x="311077" y="1566177"/>
                </a:cubicBezTo>
                <a:cubicBezTo>
                  <a:pt x="319973" y="1575064"/>
                  <a:pt x="372875" y="1539088"/>
                  <a:pt x="382734" y="1517447"/>
                </a:cubicBezTo>
                <a:lnTo>
                  <a:pt x="393621" y="1493549"/>
                </a:lnTo>
                <a:lnTo>
                  <a:pt x="383048" y="1493549"/>
                </a:lnTo>
                <a:cubicBezTo>
                  <a:pt x="377228" y="1493549"/>
                  <a:pt x="357835" y="1509065"/>
                  <a:pt x="339947" y="1528029"/>
                </a:cubicBezTo>
                <a:close/>
                <a:moveTo>
                  <a:pt x="417452" y="1503712"/>
                </a:moveTo>
                <a:cubicBezTo>
                  <a:pt x="413995" y="1509293"/>
                  <a:pt x="413214" y="1515913"/>
                  <a:pt x="415709" y="1518409"/>
                </a:cubicBezTo>
                <a:cubicBezTo>
                  <a:pt x="418205" y="1520904"/>
                  <a:pt x="422786" y="1516333"/>
                  <a:pt x="425891" y="1508246"/>
                </a:cubicBezTo>
                <a:cubicBezTo>
                  <a:pt x="432330" y="1491463"/>
                  <a:pt x="426844" y="1488510"/>
                  <a:pt x="417452" y="1503712"/>
                </a:cubicBezTo>
                <a:close/>
                <a:moveTo>
                  <a:pt x="1508455" y="1507836"/>
                </a:moveTo>
                <a:cubicBezTo>
                  <a:pt x="1508455" y="1515694"/>
                  <a:pt x="1512741" y="1522124"/>
                  <a:pt x="1517980" y="1522124"/>
                </a:cubicBezTo>
                <a:cubicBezTo>
                  <a:pt x="1523219" y="1522124"/>
                  <a:pt x="1527505" y="1515694"/>
                  <a:pt x="1527505" y="1507836"/>
                </a:cubicBezTo>
                <a:cubicBezTo>
                  <a:pt x="1527505" y="1499978"/>
                  <a:pt x="1523219" y="1493549"/>
                  <a:pt x="1517980" y="1493549"/>
                </a:cubicBezTo>
                <a:cubicBezTo>
                  <a:pt x="1512741" y="1493549"/>
                  <a:pt x="1508455" y="1499978"/>
                  <a:pt x="1508455" y="1507836"/>
                </a:cubicBezTo>
                <a:close/>
                <a:moveTo>
                  <a:pt x="2334806" y="1650711"/>
                </a:moveTo>
                <a:cubicBezTo>
                  <a:pt x="2337302" y="1739770"/>
                  <a:pt x="2342731" y="1844783"/>
                  <a:pt x="2346874" y="1884074"/>
                </a:cubicBezTo>
                <a:cubicBezTo>
                  <a:pt x="2351475" y="1927679"/>
                  <a:pt x="2352437" y="1879435"/>
                  <a:pt x="2349341" y="1760249"/>
                </a:cubicBezTo>
                <a:cubicBezTo>
                  <a:pt x="2346560" y="1652854"/>
                  <a:pt x="2341121" y="1547841"/>
                  <a:pt x="2337273" y="1526886"/>
                </a:cubicBezTo>
                <a:cubicBezTo>
                  <a:pt x="2333425" y="1505931"/>
                  <a:pt x="2332311" y="1561652"/>
                  <a:pt x="2334806" y="1650711"/>
                </a:cubicBezTo>
                <a:close/>
                <a:moveTo>
                  <a:pt x="2370449" y="1545936"/>
                </a:moveTo>
                <a:cubicBezTo>
                  <a:pt x="2372840" y="1577369"/>
                  <a:pt x="2377583" y="1702832"/>
                  <a:pt x="2380993" y="1824733"/>
                </a:cubicBezTo>
                <a:cubicBezTo>
                  <a:pt x="2384403" y="1946643"/>
                  <a:pt x="2391099" y="2048799"/>
                  <a:pt x="2395880" y="2051752"/>
                </a:cubicBezTo>
                <a:cubicBezTo>
                  <a:pt x="2400662" y="2054704"/>
                  <a:pt x="2402510" y="2047113"/>
                  <a:pt x="2399986" y="2034892"/>
                </a:cubicBezTo>
                <a:cubicBezTo>
                  <a:pt x="2397471" y="2022662"/>
                  <a:pt x="2392766" y="1907048"/>
                  <a:pt x="2389537" y="1777975"/>
                </a:cubicBezTo>
                <a:cubicBezTo>
                  <a:pt x="2386317" y="1648892"/>
                  <a:pt x="2379717" y="1531020"/>
                  <a:pt x="2374887" y="1516037"/>
                </a:cubicBezTo>
                <a:lnTo>
                  <a:pt x="2366105" y="1488786"/>
                </a:lnTo>
                <a:lnTo>
                  <a:pt x="2370449" y="1545936"/>
                </a:lnTo>
                <a:close/>
                <a:moveTo>
                  <a:pt x="1856118" y="1512599"/>
                </a:moveTo>
                <a:cubicBezTo>
                  <a:pt x="1852879" y="1517837"/>
                  <a:pt x="1854775" y="1522124"/>
                  <a:pt x="1860318" y="1522124"/>
                </a:cubicBezTo>
                <a:cubicBezTo>
                  <a:pt x="1865862" y="1522124"/>
                  <a:pt x="1870405" y="1517837"/>
                  <a:pt x="1870405" y="1512599"/>
                </a:cubicBezTo>
                <a:cubicBezTo>
                  <a:pt x="1870405" y="1507360"/>
                  <a:pt x="1868519" y="1503074"/>
                  <a:pt x="1866205" y="1503074"/>
                </a:cubicBezTo>
                <a:cubicBezTo>
                  <a:pt x="1863890" y="1503074"/>
                  <a:pt x="1859356" y="1507360"/>
                  <a:pt x="1856118" y="1512599"/>
                </a:cubicBezTo>
                <a:close/>
                <a:moveTo>
                  <a:pt x="351777" y="1528858"/>
                </a:moveTo>
                <a:lnTo>
                  <a:pt x="345281" y="1545936"/>
                </a:lnTo>
                <a:lnTo>
                  <a:pt x="357111" y="1534192"/>
                </a:lnTo>
                <a:cubicBezTo>
                  <a:pt x="363626" y="1527724"/>
                  <a:pt x="366551" y="1520038"/>
                  <a:pt x="363617" y="1517113"/>
                </a:cubicBezTo>
                <a:cubicBezTo>
                  <a:pt x="360683" y="1514180"/>
                  <a:pt x="355359" y="1519466"/>
                  <a:pt x="351777" y="1528858"/>
                </a:cubicBezTo>
                <a:close/>
                <a:moveTo>
                  <a:pt x="758419" y="1521886"/>
                </a:moveTo>
                <a:cubicBezTo>
                  <a:pt x="715185" y="1540307"/>
                  <a:pt x="683476" y="1621450"/>
                  <a:pt x="710736" y="1643891"/>
                </a:cubicBezTo>
                <a:cubicBezTo>
                  <a:pt x="717290" y="1649282"/>
                  <a:pt x="789080" y="1660265"/>
                  <a:pt x="870280" y="1668294"/>
                </a:cubicBezTo>
                <a:cubicBezTo>
                  <a:pt x="1047169" y="1685792"/>
                  <a:pt x="1141790" y="1704385"/>
                  <a:pt x="1246280" y="1742189"/>
                </a:cubicBezTo>
                <a:cubicBezTo>
                  <a:pt x="1395298" y="1796120"/>
                  <a:pt x="1532192" y="1887188"/>
                  <a:pt x="1703889" y="2046637"/>
                </a:cubicBezTo>
                <a:cubicBezTo>
                  <a:pt x="1801635" y="2137410"/>
                  <a:pt x="1825923" y="2147631"/>
                  <a:pt x="1860880" y="2112674"/>
                </a:cubicBezTo>
                <a:cubicBezTo>
                  <a:pt x="1873358" y="2100196"/>
                  <a:pt x="1879930" y="2080927"/>
                  <a:pt x="1879930" y="2056810"/>
                </a:cubicBezTo>
                <a:cubicBezTo>
                  <a:pt x="1879930" y="2034416"/>
                  <a:pt x="1872463" y="2010508"/>
                  <a:pt x="1860880" y="1995773"/>
                </a:cubicBezTo>
                <a:cubicBezTo>
                  <a:pt x="1824866" y="1949987"/>
                  <a:pt x="1841907" y="1956187"/>
                  <a:pt x="1896599" y="2008756"/>
                </a:cubicBezTo>
                <a:cubicBezTo>
                  <a:pt x="1926727" y="2037712"/>
                  <a:pt x="1959940" y="2067020"/>
                  <a:pt x="1970418" y="2073888"/>
                </a:cubicBezTo>
                <a:cubicBezTo>
                  <a:pt x="1995659" y="2090423"/>
                  <a:pt x="1755210" y="1856946"/>
                  <a:pt x="1694193" y="1805664"/>
                </a:cubicBezTo>
                <a:cubicBezTo>
                  <a:pt x="1667999" y="1783652"/>
                  <a:pt x="1654731" y="1775146"/>
                  <a:pt x="1664713" y="1786757"/>
                </a:cubicBezTo>
                <a:cubicBezTo>
                  <a:pt x="1693402" y="1820142"/>
                  <a:pt x="1676924" y="1811874"/>
                  <a:pt x="1601953" y="1755248"/>
                </a:cubicBezTo>
                <a:cubicBezTo>
                  <a:pt x="1515428" y="1689907"/>
                  <a:pt x="1357094" y="1608134"/>
                  <a:pt x="1255071" y="1576121"/>
                </a:cubicBezTo>
                <a:cubicBezTo>
                  <a:pt x="1124045" y="1535001"/>
                  <a:pt x="808501" y="1500540"/>
                  <a:pt x="758419" y="1521886"/>
                </a:cubicBezTo>
                <a:close/>
                <a:moveTo>
                  <a:pt x="1322270" y="1550194"/>
                </a:moveTo>
                <a:cubicBezTo>
                  <a:pt x="1379649" y="1571044"/>
                  <a:pt x="1427950" y="1586760"/>
                  <a:pt x="1429598" y="1585103"/>
                </a:cubicBezTo>
                <a:cubicBezTo>
                  <a:pt x="1434665" y="1580036"/>
                  <a:pt x="1286723" y="1524553"/>
                  <a:pt x="1251280" y="1518228"/>
                </a:cubicBezTo>
                <a:cubicBezTo>
                  <a:pt x="1232945" y="1514961"/>
                  <a:pt x="1264891" y="1529344"/>
                  <a:pt x="1322270" y="1550194"/>
                </a:cubicBezTo>
                <a:close/>
                <a:moveTo>
                  <a:pt x="1432255" y="1521104"/>
                </a:moveTo>
                <a:cubicBezTo>
                  <a:pt x="1432255" y="1525781"/>
                  <a:pt x="1438685" y="1532077"/>
                  <a:pt x="1446543" y="1535097"/>
                </a:cubicBezTo>
                <a:cubicBezTo>
                  <a:pt x="1455249" y="1538430"/>
                  <a:pt x="1460830" y="1535106"/>
                  <a:pt x="1460830" y="1526591"/>
                </a:cubicBezTo>
                <a:cubicBezTo>
                  <a:pt x="1460830" y="1518895"/>
                  <a:pt x="1454401" y="1512599"/>
                  <a:pt x="1446543" y="1512599"/>
                </a:cubicBezTo>
                <a:cubicBezTo>
                  <a:pt x="1438685" y="1512599"/>
                  <a:pt x="1432255" y="1516428"/>
                  <a:pt x="1432255" y="1521104"/>
                </a:cubicBezTo>
                <a:close/>
                <a:moveTo>
                  <a:pt x="1532630" y="1525438"/>
                </a:moveTo>
                <a:cubicBezTo>
                  <a:pt x="1522266" y="1533020"/>
                  <a:pt x="1518028" y="1543069"/>
                  <a:pt x="1522295" y="1549975"/>
                </a:cubicBezTo>
                <a:lnTo>
                  <a:pt x="1529515" y="1561662"/>
                </a:lnTo>
                <a:lnTo>
                  <a:pt x="1547565" y="1542288"/>
                </a:lnTo>
                <a:cubicBezTo>
                  <a:pt x="1576245" y="1511494"/>
                  <a:pt x="1566596" y="1500607"/>
                  <a:pt x="1532630" y="1525438"/>
                </a:cubicBezTo>
                <a:close/>
                <a:moveTo>
                  <a:pt x="2732418" y="1522124"/>
                </a:moveTo>
                <a:cubicBezTo>
                  <a:pt x="2735656" y="1527362"/>
                  <a:pt x="2740190" y="1531649"/>
                  <a:pt x="2742505" y="1531649"/>
                </a:cubicBezTo>
                <a:cubicBezTo>
                  <a:pt x="2744820" y="1531649"/>
                  <a:pt x="2746705" y="1527362"/>
                  <a:pt x="2746705" y="1522124"/>
                </a:cubicBezTo>
                <a:cubicBezTo>
                  <a:pt x="2746705" y="1516885"/>
                  <a:pt x="2742162" y="1512599"/>
                  <a:pt x="2736618" y="1512599"/>
                </a:cubicBezTo>
                <a:cubicBezTo>
                  <a:pt x="2731075" y="1512599"/>
                  <a:pt x="2729179" y="1516885"/>
                  <a:pt x="2732418" y="1522124"/>
                </a:cubicBezTo>
                <a:close/>
                <a:moveTo>
                  <a:pt x="2411606" y="1629728"/>
                </a:moveTo>
                <a:cubicBezTo>
                  <a:pt x="2413273" y="1688421"/>
                  <a:pt x="2418350" y="1802873"/>
                  <a:pt x="2422874" y="1884074"/>
                </a:cubicBezTo>
                <a:lnTo>
                  <a:pt x="2431114" y="2031711"/>
                </a:lnTo>
                <a:lnTo>
                  <a:pt x="2426618" y="1784175"/>
                </a:lnTo>
                <a:cubicBezTo>
                  <a:pt x="2424151" y="1648035"/>
                  <a:pt x="2419083" y="1533573"/>
                  <a:pt x="2415350" y="1529829"/>
                </a:cubicBezTo>
                <a:cubicBezTo>
                  <a:pt x="2411616" y="1526086"/>
                  <a:pt x="2409939" y="1571044"/>
                  <a:pt x="2411606" y="1629728"/>
                </a:cubicBezTo>
                <a:close/>
                <a:moveTo>
                  <a:pt x="486270" y="1546479"/>
                </a:moveTo>
                <a:cubicBezTo>
                  <a:pt x="356968" y="1564396"/>
                  <a:pt x="289255" y="1597676"/>
                  <a:pt x="289255" y="1643310"/>
                </a:cubicBezTo>
                <a:cubicBezTo>
                  <a:pt x="289255" y="1665608"/>
                  <a:pt x="312858" y="1655721"/>
                  <a:pt x="329517" y="1626441"/>
                </a:cubicBezTo>
                <a:cubicBezTo>
                  <a:pt x="351425" y="1587951"/>
                  <a:pt x="395164" y="1571235"/>
                  <a:pt x="493824" y="1563653"/>
                </a:cubicBezTo>
                <a:cubicBezTo>
                  <a:pt x="567795" y="1557966"/>
                  <a:pt x="597484" y="1549108"/>
                  <a:pt x="577539" y="1538669"/>
                </a:cubicBezTo>
                <a:cubicBezTo>
                  <a:pt x="573529" y="1536564"/>
                  <a:pt x="532457" y="1540078"/>
                  <a:pt x="486270" y="1546479"/>
                </a:cubicBezTo>
                <a:close/>
                <a:moveTo>
                  <a:pt x="790270" y="1539631"/>
                </a:moveTo>
                <a:cubicBezTo>
                  <a:pt x="787689" y="1543803"/>
                  <a:pt x="846430" y="1552432"/>
                  <a:pt x="920801" y="1558795"/>
                </a:cubicBezTo>
                <a:cubicBezTo>
                  <a:pt x="1297991" y="1591085"/>
                  <a:pt x="1520647" y="1692869"/>
                  <a:pt x="1763249" y="1943929"/>
                </a:cubicBezTo>
                <a:lnTo>
                  <a:pt x="1832305" y="2015395"/>
                </a:lnTo>
                <a:lnTo>
                  <a:pt x="1832305" y="2042865"/>
                </a:lnTo>
                <a:cubicBezTo>
                  <a:pt x="1832305" y="2057972"/>
                  <a:pt x="1825628" y="2079860"/>
                  <a:pt x="1817475" y="2091500"/>
                </a:cubicBezTo>
                <a:lnTo>
                  <a:pt x="1802654" y="2112674"/>
                </a:lnTo>
                <a:lnTo>
                  <a:pt x="1815999" y="2112674"/>
                </a:lnTo>
                <a:cubicBezTo>
                  <a:pt x="1823342" y="2112674"/>
                  <a:pt x="1836449" y="2104835"/>
                  <a:pt x="1845116" y="2095252"/>
                </a:cubicBezTo>
                <a:cubicBezTo>
                  <a:pt x="1880054" y="2056648"/>
                  <a:pt x="1860071" y="2018262"/>
                  <a:pt x="1749876" y="1912325"/>
                </a:cubicBezTo>
                <a:cubicBezTo>
                  <a:pt x="1515361" y="1686887"/>
                  <a:pt x="1294448" y="1578997"/>
                  <a:pt x="1011403" y="1551680"/>
                </a:cubicBezTo>
                <a:cubicBezTo>
                  <a:pt x="825170" y="1533706"/>
                  <a:pt x="794947" y="1532058"/>
                  <a:pt x="790270" y="1539631"/>
                </a:cubicBezTo>
                <a:close/>
                <a:moveTo>
                  <a:pt x="2277780" y="1688811"/>
                </a:moveTo>
                <a:cubicBezTo>
                  <a:pt x="2280180" y="1777870"/>
                  <a:pt x="2285610" y="1906457"/>
                  <a:pt x="2289848" y="1974561"/>
                </a:cubicBezTo>
                <a:lnTo>
                  <a:pt x="2297564" y="2098386"/>
                </a:lnTo>
                <a:lnTo>
                  <a:pt x="2292591" y="1863481"/>
                </a:lnTo>
                <a:cubicBezTo>
                  <a:pt x="2289867" y="1734283"/>
                  <a:pt x="2284429" y="1605696"/>
                  <a:pt x="2280514" y="1577731"/>
                </a:cubicBezTo>
                <a:cubicBezTo>
                  <a:pt x="2276561" y="1549479"/>
                  <a:pt x="2275351" y="1598838"/>
                  <a:pt x="2277780" y="1688811"/>
                </a:cubicBezTo>
                <a:close/>
                <a:moveTo>
                  <a:pt x="1307363" y="1575407"/>
                </a:moveTo>
                <a:cubicBezTo>
                  <a:pt x="1356551" y="1593552"/>
                  <a:pt x="1398565" y="1606610"/>
                  <a:pt x="1400737" y="1604439"/>
                </a:cubicBezTo>
                <a:cubicBezTo>
                  <a:pt x="1405614" y="1599571"/>
                  <a:pt x="1245175" y="1540936"/>
                  <a:pt x="1229354" y="1541802"/>
                </a:cubicBezTo>
                <a:cubicBezTo>
                  <a:pt x="1223077" y="1542145"/>
                  <a:pt x="1258186" y="1557271"/>
                  <a:pt x="1307363" y="1575407"/>
                </a:cubicBezTo>
                <a:close/>
                <a:moveTo>
                  <a:pt x="1565605" y="1556023"/>
                </a:moveTo>
                <a:cubicBezTo>
                  <a:pt x="1565605" y="1564186"/>
                  <a:pt x="1569891" y="1568225"/>
                  <a:pt x="1575130" y="1564986"/>
                </a:cubicBezTo>
                <a:cubicBezTo>
                  <a:pt x="1580369" y="1561748"/>
                  <a:pt x="1584655" y="1555071"/>
                  <a:pt x="1584655" y="1550137"/>
                </a:cubicBezTo>
                <a:cubicBezTo>
                  <a:pt x="1584655" y="1545203"/>
                  <a:pt x="1580369" y="1541174"/>
                  <a:pt x="1575130" y="1541174"/>
                </a:cubicBezTo>
                <a:cubicBezTo>
                  <a:pt x="1569891" y="1541174"/>
                  <a:pt x="1565605" y="1547860"/>
                  <a:pt x="1565605" y="1556023"/>
                </a:cubicBezTo>
                <a:close/>
                <a:moveTo>
                  <a:pt x="1837068" y="1597428"/>
                </a:moveTo>
                <a:cubicBezTo>
                  <a:pt x="1868500" y="1630156"/>
                  <a:pt x="1907077" y="1665846"/>
                  <a:pt x="1922793" y="1676753"/>
                </a:cubicBezTo>
                <a:cubicBezTo>
                  <a:pt x="1961969" y="1703927"/>
                  <a:pt x="1868567" y="1606410"/>
                  <a:pt x="1818018" y="1567358"/>
                </a:cubicBezTo>
                <a:lnTo>
                  <a:pt x="1779918" y="1537926"/>
                </a:lnTo>
                <a:lnTo>
                  <a:pt x="1837068" y="1597428"/>
                </a:lnTo>
                <a:close/>
                <a:moveTo>
                  <a:pt x="1779918" y="1578216"/>
                </a:moveTo>
                <a:cubicBezTo>
                  <a:pt x="1814579" y="1616326"/>
                  <a:pt x="1930670" y="1716538"/>
                  <a:pt x="1903743" y="1685096"/>
                </a:cubicBezTo>
                <a:cubicBezTo>
                  <a:pt x="1893265" y="1672866"/>
                  <a:pt x="1854689" y="1636738"/>
                  <a:pt x="1818018" y="1604820"/>
                </a:cubicBezTo>
                <a:cubicBezTo>
                  <a:pt x="1781347" y="1572901"/>
                  <a:pt x="1764202" y="1560928"/>
                  <a:pt x="1779918" y="1578216"/>
                </a:cubicBezTo>
                <a:close/>
                <a:moveTo>
                  <a:pt x="732711" y="1581398"/>
                </a:moveTo>
                <a:cubicBezTo>
                  <a:pt x="724557" y="1593037"/>
                  <a:pt x="717880" y="1608039"/>
                  <a:pt x="717880" y="1614735"/>
                </a:cubicBezTo>
                <a:cubicBezTo>
                  <a:pt x="717880" y="1635414"/>
                  <a:pt x="736768" y="1628156"/>
                  <a:pt x="748189" y="1603086"/>
                </a:cubicBezTo>
                <a:cubicBezTo>
                  <a:pt x="754151" y="1589989"/>
                  <a:pt x="762638" y="1579274"/>
                  <a:pt x="767039" y="1579274"/>
                </a:cubicBezTo>
                <a:cubicBezTo>
                  <a:pt x="771430" y="1579274"/>
                  <a:pt x="775030" y="1574987"/>
                  <a:pt x="775030" y="1569749"/>
                </a:cubicBezTo>
                <a:cubicBezTo>
                  <a:pt x="775030" y="1552385"/>
                  <a:pt x="747770" y="1559881"/>
                  <a:pt x="732711" y="1581398"/>
                </a:cubicBezTo>
                <a:close/>
                <a:moveTo>
                  <a:pt x="1532677" y="1569091"/>
                </a:moveTo>
                <a:cubicBezTo>
                  <a:pt x="1526172" y="1579617"/>
                  <a:pt x="1541193" y="1590989"/>
                  <a:pt x="1549994" y="1582188"/>
                </a:cubicBezTo>
                <a:cubicBezTo>
                  <a:pt x="1559043" y="1573130"/>
                  <a:pt x="1557357" y="1560224"/>
                  <a:pt x="1547117" y="1560224"/>
                </a:cubicBezTo>
                <a:cubicBezTo>
                  <a:pt x="1542183" y="1560224"/>
                  <a:pt x="1535687" y="1564215"/>
                  <a:pt x="1532677" y="1569091"/>
                </a:cubicBezTo>
                <a:close/>
                <a:moveTo>
                  <a:pt x="1587036" y="1573178"/>
                </a:moveTo>
                <a:cubicBezTo>
                  <a:pt x="1560948" y="1586103"/>
                  <a:pt x="1560462" y="1590532"/>
                  <a:pt x="1583617" y="1604991"/>
                </a:cubicBezTo>
                <a:lnTo>
                  <a:pt x="1601629" y="1616231"/>
                </a:lnTo>
                <a:lnTo>
                  <a:pt x="1596790" y="1597752"/>
                </a:lnTo>
                <a:cubicBezTo>
                  <a:pt x="1594133" y="1587589"/>
                  <a:pt x="1596209" y="1579274"/>
                  <a:pt x="1601400" y="1579274"/>
                </a:cubicBezTo>
                <a:cubicBezTo>
                  <a:pt x="1606601" y="1579274"/>
                  <a:pt x="1613421" y="1592132"/>
                  <a:pt x="1616564" y="1607849"/>
                </a:cubicBezTo>
                <a:cubicBezTo>
                  <a:pt x="1619707" y="1623565"/>
                  <a:pt x="1627194" y="1636424"/>
                  <a:pt x="1633204" y="1636424"/>
                </a:cubicBezTo>
                <a:lnTo>
                  <a:pt x="1644139" y="1636424"/>
                </a:lnTo>
                <a:lnTo>
                  <a:pt x="1633328" y="1623403"/>
                </a:lnTo>
                <a:lnTo>
                  <a:pt x="1622517" y="1610373"/>
                </a:lnTo>
                <a:lnTo>
                  <a:pt x="1636928" y="1598419"/>
                </a:lnTo>
                <a:cubicBezTo>
                  <a:pt x="1644844" y="1591847"/>
                  <a:pt x="1651330" y="1582179"/>
                  <a:pt x="1651330" y="1576940"/>
                </a:cubicBezTo>
                <a:cubicBezTo>
                  <a:pt x="1651330" y="1571625"/>
                  <a:pt x="1645015" y="1572663"/>
                  <a:pt x="1637043" y="1579274"/>
                </a:cubicBezTo>
                <a:cubicBezTo>
                  <a:pt x="1623994" y="1590104"/>
                  <a:pt x="1618688" y="1585998"/>
                  <a:pt x="1621631" y="1567367"/>
                </a:cubicBezTo>
                <a:cubicBezTo>
                  <a:pt x="1623060" y="1558300"/>
                  <a:pt x="1614002" y="1559824"/>
                  <a:pt x="1587036" y="1573178"/>
                </a:cubicBezTo>
                <a:close/>
                <a:moveTo>
                  <a:pt x="2448897" y="1812636"/>
                </a:moveTo>
                <a:cubicBezTo>
                  <a:pt x="2451725" y="1948844"/>
                  <a:pt x="2457298" y="2109578"/>
                  <a:pt x="2461260" y="2169824"/>
                </a:cubicBezTo>
                <a:cubicBezTo>
                  <a:pt x="2465556" y="2234870"/>
                  <a:pt x="2466470" y="2167176"/>
                  <a:pt x="2463517" y="2003136"/>
                </a:cubicBezTo>
                <a:cubicBezTo>
                  <a:pt x="2460794" y="1851212"/>
                  <a:pt x="2455231" y="1690478"/>
                  <a:pt x="2451164" y="1645949"/>
                </a:cubicBezTo>
                <a:cubicBezTo>
                  <a:pt x="2446896" y="1599324"/>
                  <a:pt x="2445944" y="1670018"/>
                  <a:pt x="2448897" y="1812636"/>
                </a:cubicBezTo>
                <a:close/>
                <a:moveTo>
                  <a:pt x="2137105" y="1587475"/>
                </a:moveTo>
                <a:cubicBezTo>
                  <a:pt x="2137105" y="1591990"/>
                  <a:pt x="2147821" y="1593637"/>
                  <a:pt x="2160918" y="1591132"/>
                </a:cubicBezTo>
                <a:cubicBezTo>
                  <a:pt x="2174015" y="1588627"/>
                  <a:pt x="2184730" y="1584932"/>
                  <a:pt x="2184730" y="1582922"/>
                </a:cubicBezTo>
                <a:cubicBezTo>
                  <a:pt x="2184730" y="1580921"/>
                  <a:pt x="2174015" y="1579274"/>
                  <a:pt x="2160918" y="1579274"/>
                </a:cubicBezTo>
                <a:cubicBezTo>
                  <a:pt x="2147821" y="1579274"/>
                  <a:pt x="2137105" y="1582969"/>
                  <a:pt x="2137105" y="1587475"/>
                </a:cubicBezTo>
                <a:close/>
                <a:moveTo>
                  <a:pt x="865518" y="1598324"/>
                </a:moveTo>
                <a:cubicBezTo>
                  <a:pt x="862279" y="1603562"/>
                  <a:pt x="864175" y="1607849"/>
                  <a:pt x="869718" y="1607849"/>
                </a:cubicBezTo>
                <a:cubicBezTo>
                  <a:pt x="875262" y="1607849"/>
                  <a:pt x="879805" y="1603562"/>
                  <a:pt x="879805" y="1598324"/>
                </a:cubicBezTo>
                <a:cubicBezTo>
                  <a:pt x="879805" y="1593085"/>
                  <a:pt x="877919" y="1588799"/>
                  <a:pt x="875605" y="1588799"/>
                </a:cubicBezTo>
                <a:cubicBezTo>
                  <a:pt x="873290" y="1588799"/>
                  <a:pt x="868756" y="1593085"/>
                  <a:pt x="865518" y="1598324"/>
                </a:cubicBezTo>
                <a:close/>
                <a:moveTo>
                  <a:pt x="2248491" y="1798349"/>
                </a:moveTo>
                <a:cubicBezTo>
                  <a:pt x="2251348" y="1916220"/>
                  <a:pt x="2257006" y="2057667"/>
                  <a:pt x="2261073" y="2112674"/>
                </a:cubicBezTo>
                <a:cubicBezTo>
                  <a:pt x="2265988" y="2179101"/>
                  <a:pt x="2266760" y="2145516"/>
                  <a:pt x="2263397" y="2012661"/>
                </a:cubicBezTo>
                <a:cubicBezTo>
                  <a:pt x="2260597" y="1902647"/>
                  <a:pt x="2254939" y="1761201"/>
                  <a:pt x="2250805" y="1698336"/>
                </a:cubicBezTo>
                <a:cubicBezTo>
                  <a:pt x="2245595" y="1619031"/>
                  <a:pt x="2244881" y="1649654"/>
                  <a:pt x="2248491" y="1798349"/>
                </a:cubicBezTo>
                <a:close/>
                <a:moveTo>
                  <a:pt x="460705" y="1606829"/>
                </a:moveTo>
                <a:cubicBezTo>
                  <a:pt x="460705" y="1611506"/>
                  <a:pt x="467744" y="1618031"/>
                  <a:pt x="476336" y="1621336"/>
                </a:cubicBezTo>
                <a:lnTo>
                  <a:pt x="491976" y="1627337"/>
                </a:lnTo>
                <a:lnTo>
                  <a:pt x="479936" y="1612830"/>
                </a:lnTo>
                <a:cubicBezTo>
                  <a:pt x="466220" y="1596304"/>
                  <a:pt x="460705" y="1594580"/>
                  <a:pt x="460705" y="1606829"/>
                </a:cubicBezTo>
                <a:close/>
                <a:moveTo>
                  <a:pt x="956005" y="1607849"/>
                </a:moveTo>
                <a:cubicBezTo>
                  <a:pt x="956005" y="1613087"/>
                  <a:pt x="960291" y="1617374"/>
                  <a:pt x="965530" y="1617374"/>
                </a:cubicBezTo>
                <a:cubicBezTo>
                  <a:pt x="970769" y="1617374"/>
                  <a:pt x="975055" y="1613087"/>
                  <a:pt x="975055" y="1607849"/>
                </a:cubicBezTo>
                <a:cubicBezTo>
                  <a:pt x="975055" y="1602610"/>
                  <a:pt x="970769" y="1598324"/>
                  <a:pt x="965530" y="1598324"/>
                </a:cubicBezTo>
                <a:cubicBezTo>
                  <a:pt x="960291" y="1598324"/>
                  <a:pt x="956005" y="1602610"/>
                  <a:pt x="956005" y="1607849"/>
                </a:cubicBezTo>
                <a:close/>
                <a:moveTo>
                  <a:pt x="1013155" y="1613173"/>
                </a:moveTo>
                <a:cubicBezTo>
                  <a:pt x="1013155" y="1621336"/>
                  <a:pt x="1017508" y="1625327"/>
                  <a:pt x="1022833" y="1622041"/>
                </a:cubicBezTo>
                <a:cubicBezTo>
                  <a:pt x="1028157" y="1618745"/>
                  <a:pt x="1030053" y="1612068"/>
                  <a:pt x="1027033" y="1607191"/>
                </a:cubicBezTo>
                <a:cubicBezTo>
                  <a:pt x="1018870" y="1593980"/>
                  <a:pt x="1013155" y="1596438"/>
                  <a:pt x="1013155" y="1613173"/>
                </a:cubicBezTo>
                <a:close/>
                <a:moveTo>
                  <a:pt x="1651330" y="1612611"/>
                </a:moveTo>
                <a:cubicBezTo>
                  <a:pt x="1651330" y="1620469"/>
                  <a:pt x="1655616" y="1626899"/>
                  <a:pt x="1660855" y="1626899"/>
                </a:cubicBezTo>
                <a:cubicBezTo>
                  <a:pt x="1666094" y="1626899"/>
                  <a:pt x="1670380" y="1620469"/>
                  <a:pt x="1670380" y="1612611"/>
                </a:cubicBezTo>
                <a:cubicBezTo>
                  <a:pt x="1670380" y="1604753"/>
                  <a:pt x="1666094" y="1598324"/>
                  <a:pt x="1660855" y="1598324"/>
                </a:cubicBezTo>
                <a:cubicBezTo>
                  <a:pt x="1655616" y="1598324"/>
                  <a:pt x="1651330" y="1604753"/>
                  <a:pt x="1651330" y="1612611"/>
                </a:cubicBezTo>
                <a:close/>
                <a:moveTo>
                  <a:pt x="2546680" y="1607849"/>
                </a:moveTo>
                <a:cubicBezTo>
                  <a:pt x="2546680" y="1613087"/>
                  <a:pt x="2551224" y="1617374"/>
                  <a:pt x="2556767" y="1617374"/>
                </a:cubicBezTo>
                <a:cubicBezTo>
                  <a:pt x="2562311" y="1617374"/>
                  <a:pt x="2564206" y="1613087"/>
                  <a:pt x="2560968" y="1607849"/>
                </a:cubicBezTo>
                <a:cubicBezTo>
                  <a:pt x="2557729" y="1602610"/>
                  <a:pt x="2553195" y="1598324"/>
                  <a:pt x="2550881" y="1598324"/>
                </a:cubicBezTo>
                <a:cubicBezTo>
                  <a:pt x="2548566" y="1598324"/>
                  <a:pt x="2546680" y="1602610"/>
                  <a:pt x="2546680" y="1607849"/>
                </a:cubicBezTo>
                <a:close/>
                <a:moveTo>
                  <a:pt x="1056523" y="1616564"/>
                </a:moveTo>
                <a:cubicBezTo>
                  <a:pt x="1053456" y="1621527"/>
                  <a:pt x="1055008" y="1628089"/>
                  <a:pt x="1059971" y="1631156"/>
                </a:cubicBezTo>
                <a:cubicBezTo>
                  <a:pt x="1064933" y="1634223"/>
                  <a:pt x="1071496" y="1632671"/>
                  <a:pt x="1074563" y="1627708"/>
                </a:cubicBezTo>
                <a:cubicBezTo>
                  <a:pt x="1077630" y="1622746"/>
                  <a:pt x="1076077" y="1616183"/>
                  <a:pt x="1071115" y="1613116"/>
                </a:cubicBezTo>
                <a:cubicBezTo>
                  <a:pt x="1066152" y="1610049"/>
                  <a:pt x="1059590" y="1611602"/>
                  <a:pt x="1056523" y="1616564"/>
                </a:cubicBezTo>
                <a:close/>
                <a:moveTo>
                  <a:pt x="2133410" y="1726911"/>
                </a:moveTo>
                <a:cubicBezTo>
                  <a:pt x="2135800" y="1795015"/>
                  <a:pt x="2143906" y="2022186"/>
                  <a:pt x="2151421" y="2231736"/>
                </a:cubicBezTo>
                <a:cubicBezTo>
                  <a:pt x="2158927" y="2441286"/>
                  <a:pt x="2168023" y="2704891"/>
                  <a:pt x="2171633" y="2817524"/>
                </a:cubicBezTo>
                <a:cubicBezTo>
                  <a:pt x="2175234" y="2930157"/>
                  <a:pt x="2181216" y="3033027"/>
                  <a:pt x="2184930" y="3046124"/>
                </a:cubicBezTo>
                <a:cubicBezTo>
                  <a:pt x="2188645" y="3059221"/>
                  <a:pt x="2190007" y="3024931"/>
                  <a:pt x="2187950" y="2969924"/>
                </a:cubicBezTo>
                <a:cubicBezTo>
                  <a:pt x="2184054" y="2865377"/>
                  <a:pt x="2172767" y="2531764"/>
                  <a:pt x="2155403" y="2007899"/>
                </a:cubicBezTo>
                <a:cubicBezTo>
                  <a:pt x="2149764" y="1837639"/>
                  <a:pt x="2141525" y="1676905"/>
                  <a:pt x="2137096" y="1650711"/>
                </a:cubicBezTo>
                <a:cubicBezTo>
                  <a:pt x="2131543" y="1617831"/>
                  <a:pt x="2130400" y="1641424"/>
                  <a:pt x="2133410" y="1726911"/>
                </a:cubicBezTo>
                <a:close/>
                <a:moveTo>
                  <a:pt x="1098880" y="1626899"/>
                </a:moveTo>
                <a:cubicBezTo>
                  <a:pt x="1098880" y="1632137"/>
                  <a:pt x="1105567" y="1636424"/>
                  <a:pt x="1113730" y="1636424"/>
                </a:cubicBezTo>
                <a:cubicBezTo>
                  <a:pt x="1121893" y="1636424"/>
                  <a:pt x="1125931" y="1632137"/>
                  <a:pt x="1122693" y="1626899"/>
                </a:cubicBezTo>
                <a:cubicBezTo>
                  <a:pt x="1119454" y="1621660"/>
                  <a:pt x="1112777" y="1617374"/>
                  <a:pt x="1107843" y="1617374"/>
                </a:cubicBezTo>
                <a:cubicBezTo>
                  <a:pt x="1102909" y="1617374"/>
                  <a:pt x="1098880" y="1621660"/>
                  <a:pt x="1098880" y="1626899"/>
                </a:cubicBezTo>
                <a:close/>
                <a:moveTo>
                  <a:pt x="2504189" y="1655474"/>
                </a:moveTo>
                <a:cubicBezTo>
                  <a:pt x="2507190" y="1679048"/>
                  <a:pt x="2509942" y="1704765"/>
                  <a:pt x="2510304" y="1712624"/>
                </a:cubicBezTo>
                <a:cubicBezTo>
                  <a:pt x="2510676" y="1720482"/>
                  <a:pt x="2522753" y="1739770"/>
                  <a:pt x="2537155" y="1755486"/>
                </a:cubicBezTo>
                <a:cubicBezTo>
                  <a:pt x="2584523" y="1807169"/>
                  <a:pt x="2622766" y="1867329"/>
                  <a:pt x="2633425" y="1906905"/>
                </a:cubicBezTo>
                <a:lnTo>
                  <a:pt x="2643911" y="1945843"/>
                </a:lnTo>
                <a:lnTo>
                  <a:pt x="2662619" y="1909382"/>
                </a:lnTo>
                <a:lnTo>
                  <a:pt x="2681326" y="1872910"/>
                </a:lnTo>
                <a:lnTo>
                  <a:pt x="2671325" y="1844221"/>
                </a:lnTo>
                <a:cubicBezTo>
                  <a:pt x="2659856" y="1811341"/>
                  <a:pt x="2593810" y="1718320"/>
                  <a:pt x="2537289" y="1655474"/>
                </a:cubicBezTo>
                <a:lnTo>
                  <a:pt x="2498741" y="1612611"/>
                </a:lnTo>
                <a:lnTo>
                  <a:pt x="2504189" y="1655474"/>
                </a:lnTo>
                <a:close/>
                <a:moveTo>
                  <a:pt x="2599068" y="1626899"/>
                </a:moveTo>
                <a:cubicBezTo>
                  <a:pt x="2595829" y="1632137"/>
                  <a:pt x="2597725" y="1636424"/>
                  <a:pt x="2603268" y="1636424"/>
                </a:cubicBezTo>
                <a:cubicBezTo>
                  <a:pt x="2608812" y="1636424"/>
                  <a:pt x="2613355" y="1632137"/>
                  <a:pt x="2613355" y="1626899"/>
                </a:cubicBezTo>
                <a:cubicBezTo>
                  <a:pt x="2613355" y="1621660"/>
                  <a:pt x="2611470" y="1617374"/>
                  <a:pt x="2609155" y="1617374"/>
                </a:cubicBezTo>
                <a:cubicBezTo>
                  <a:pt x="2606840" y="1617374"/>
                  <a:pt x="2602306" y="1621660"/>
                  <a:pt x="2599068" y="1626899"/>
                </a:cubicBezTo>
                <a:close/>
                <a:moveTo>
                  <a:pt x="932193" y="1636424"/>
                </a:moveTo>
                <a:cubicBezTo>
                  <a:pt x="935431" y="1641662"/>
                  <a:pt x="942108" y="1645949"/>
                  <a:pt x="947042" y="1645949"/>
                </a:cubicBezTo>
                <a:cubicBezTo>
                  <a:pt x="951976" y="1645949"/>
                  <a:pt x="956005" y="1641662"/>
                  <a:pt x="956005" y="1636424"/>
                </a:cubicBezTo>
                <a:cubicBezTo>
                  <a:pt x="956005" y="1631185"/>
                  <a:pt x="949319" y="1626899"/>
                  <a:pt x="941156" y="1626899"/>
                </a:cubicBezTo>
                <a:cubicBezTo>
                  <a:pt x="932993" y="1626899"/>
                  <a:pt x="928954" y="1631185"/>
                  <a:pt x="932193" y="1636424"/>
                </a:cubicBezTo>
                <a:close/>
                <a:moveTo>
                  <a:pt x="984580" y="1636424"/>
                </a:moveTo>
                <a:cubicBezTo>
                  <a:pt x="984580" y="1641662"/>
                  <a:pt x="989124" y="1645949"/>
                  <a:pt x="994667" y="1645949"/>
                </a:cubicBezTo>
                <a:cubicBezTo>
                  <a:pt x="1000211" y="1645949"/>
                  <a:pt x="1002106" y="1641662"/>
                  <a:pt x="998868" y="1636424"/>
                </a:cubicBezTo>
                <a:cubicBezTo>
                  <a:pt x="995629" y="1631185"/>
                  <a:pt x="991095" y="1626899"/>
                  <a:pt x="988781" y="1626899"/>
                </a:cubicBezTo>
                <a:cubicBezTo>
                  <a:pt x="986466" y="1626899"/>
                  <a:pt x="984580" y="1631185"/>
                  <a:pt x="984580" y="1636424"/>
                </a:cubicBezTo>
                <a:close/>
                <a:moveTo>
                  <a:pt x="1148334" y="1637138"/>
                </a:moveTo>
                <a:cubicBezTo>
                  <a:pt x="1150211" y="1642767"/>
                  <a:pt x="1155821" y="1647377"/>
                  <a:pt x="1160793" y="1647377"/>
                </a:cubicBezTo>
                <a:cubicBezTo>
                  <a:pt x="1165765" y="1647377"/>
                  <a:pt x="1171375" y="1642767"/>
                  <a:pt x="1173251" y="1637138"/>
                </a:cubicBezTo>
                <a:cubicBezTo>
                  <a:pt x="1175128" y="1631509"/>
                  <a:pt x="1169527" y="1626899"/>
                  <a:pt x="1160793" y="1626899"/>
                </a:cubicBezTo>
                <a:cubicBezTo>
                  <a:pt x="1152058" y="1626899"/>
                  <a:pt x="1146458" y="1631509"/>
                  <a:pt x="1148334" y="1637138"/>
                </a:cubicBezTo>
                <a:close/>
                <a:moveTo>
                  <a:pt x="1689430" y="1636986"/>
                </a:moveTo>
                <a:cubicBezTo>
                  <a:pt x="1689430" y="1642529"/>
                  <a:pt x="1693716" y="1644425"/>
                  <a:pt x="1698955" y="1641186"/>
                </a:cubicBezTo>
                <a:cubicBezTo>
                  <a:pt x="1704194" y="1637948"/>
                  <a:pt x="1708480" y="1633414"/>
                  <a:pt x="1708480" y="1631099"/>
                </a:cubicBezTo>
                <a:cubicBezTo>
                  <a:pt x="1708480" y="1628785"/>
                  <a:pt x="1704194" y="1626899"/>
                  <a:pt x="1698955" y="1626899"/>
                </a:cubicBezTo>
                <a:cubicBezTo>
                  <a:pt x="1693716" y="1626899"/>
                  <a:pt x="1689430" y="1631442"/>
                  <a:pt x="1689430" y="1636986"/>
                </a:cubicBezTo>
                <a:close/>
                <a:moveTo>
                  <a:pt x="2170986" y="1884074"/>
                </a:moveTo>
                <a:cubicBezTo>
                  <a:pt x="2174805" y="2133886"/>
                  <a:pt x="2187169" y="2509704"/>
                  <a:pt x="2203104" y="2860386"/>
                </a:cubicBezTo>
                <a:lnTo>
                  <a:pt x="2210467" y="3022311"/>
                </a:lnTo>
                <a:lnTo>
                  <a:pt x="2211924" y="2917536"/>
                </a:lnTo>
                <a:cubicBezTo>
                  <a:pt x="2213372" y="2813009"/>
                  <a:pt x="2191560" y="2146173"/>
                  <a:pt x="2175463" y="1803111"/>
                </a:cubicBezTo>
                <a:lnTo>
                  <a:pt x="2166976" y="1622136"/>
                </a:lnTo>
                <a:lnTo>
                  <a:pt x="2170986" y="1884074"/>
                </a:lnTo>
                <a:close/>
                <a:moveTo>
                  <a:pt x="1032205" y="1645949"/>
                </a:moveTo>
                <a:cubicBezTo>
                  <a:pt x="1032205" y="1651187"/>
                  <a:pt x="1036749" y="1655474"/>
                  <a:pt x="1042292" y="1655474"/>
                </a:cubicBezTo>
                <a:cubicBezTo>
                  <a:pt x="1047836" y="1655474"/>
                  <a:pt x="1049731" y="1651187"/>
                  <a:pt x="1046493" y="1645949"/>
                </a:cubicBezTo>
                <a:cubicBezTo>
                  <a:pt x="1043254" y="1640710"/>
                  <a:pt x="1038720" y="1636424"/>
                  <a:pt x="1036406" y="1636424"/>
                </a:cubicBezTo>
                <a:cubicBezTo>
                  <a:pt x="1034091" y="1636424"/>
                  <a:pt x="1032205" y="1640710"/>
                  <a:pt x="1032205" y="1645949"/>
                </a:cubicBezTo>
                <a:close/>
                <a:moveTo>
                  <a:pt x="1074772" y="1646425"/>
                </a:moveTo>
                <a:cubicBezTo>
                  <a:pt x="1065724" y="1661074"/>
                  <a:pt x="1078116" y="1670523"/>
                  <a:pt x="1090346" y="1658293"/>
                </a:cubicBezTo>
                <a:cubicBezTo>
                  <a:pt x="1097185" y="1651454"/>
                  <a:pt x="1097347" y="1646130"/>
                  <a:pt x="1090841" y="1642110"/>
                </a:cubicBezTo>
                <a:cubicBezTo>
                  <a:pt x="1085507" y="1638814"/>
                  <a:pt x="1078278" y="1640757"/>
                  <a:pt x="1074772" y="1646425"/>
                </a:cubicBezTo>
                <a:close/>
                <a:moveTo>
                  <a:pt x="1203655" y="1650711"/>
                </a:moveTo>
                <a:cubicBezTo>
                  <a:pt x="1203655" y="1659446"/>
                  <a:pt x="1208265" y="1665046"/>
                  <a:pt x="1213895" y="1663170"/>
                </a:cubicBezTo>
                <a:cubicBezTo>
                  <a:pt x="1219524" y="1661293"/>
                  <a:pt x="1224134" y="1655683"/>
                  <a:pt x="1224134" y="1650711"/>
                </a:cubicBezTo>
                <a:cubicBezTo>
                  <a:pt x="1224134" y="1645739"/>
                  <a:pt x="1219524" y="1640129"/>
                  <a:pt x="1213895" y="1638252"/>
                </a:cubicBezTo>
                <a:cubicBezTo>
                  <a:pt x="1208265" y="1636376"/>
                  <a:pt x="1203655" y="1641977"/>
                  <a:pt x="1203655" y="1650711"/>
                </a:cubicBezTo>
                <a:close/>
                <a:moveTo>
                  <a:pt x="1118883" y="1659084"/>
                </a:moveTo>
                <a:lnTo>
                  <a:pt x="1107986" y="1672219"/>
                </a:lnTo>
                <a:lnTo>
                  <a:pt x="1131589" y="1676733"/>
                </a:lnTo>
                <a:lnTo>
                  <a:pt x="1155202" y="1681248"/>
                </a:lnTo>
                <a:lnTo>
                  <a:pt x="1145753" y="1663599"/>
                </a:lnTo>
                <a:cubicBezTo>
                  <a:pt x="1134447" y="1642462"/>
                  <a:pt x="1132894" y="1642205"/>
                  <a:pt x="1118883" y="1659084"/>
                </a:cubicBezTo>
                <a:close/>
                <a:moveTo>
                  <a:pt x="1175080" y="1668637"/>
                </a:moveTo>
                <a:cubicBezTo>
                  <a:pt x="1175080" y="1676495"/>
                  <a:pt x="1179367" y="1685573"/>
                  <a:pt x="1184605" y="1688811"/>
                </a:cubicBezTo>
                <a:cubicBezTo>
                  <a:pt x="1189844" y="1692050"/>
                  <a:pt x="1194130" y="1688268"/>
                  <a:pt x="1194130" y="1680410"/>
                </a:cubicBezTo>
                <a:cubicBezTo>
                  <a:pt x="1194130" y="1672552"/>
                  <a:pt x="1189844" y="1663475"/>
                  <a:pt x="1184605" y="1660236"/>
                </a:cubicBezTo>
                <a:cubicBezTo>
                  <a:pt x="1179367" y="1656998"/>
                  <a:pt x="1175080" y="1660779"/>
                  <a:pt x="1175080" y="1668637"/>
                </a:cubicBezTo>
                <a:close/>
                <a:moveTo>
                  <a:pt x="1247832" y="1669761"/>
                </a:moveTo>
                <a:cubicBezTo>
                  <a:pt x="1250852" y="1677619"/>
                  <a:pt x="1257014" y="1684049"/>
                  <a:pt x="1261529" y="1684049"/>
                </a:cubicBezTo>
                <a:cubicBezTo>
                  <a:pt x="1266035" y="1684049"/>
                  <a:pt x="1267435" y="1690040"/>
                  <a:pt x="1264615" y="1697374"/>
                </a:cubicBezTo>
                <a:cubicBezTo>
                  <a:pt x="1259415" y="1710947"/>
                  <a:pt x="1276883" y="1728292"/>
                  <a:pt x="1286294" y="1718891"/>
                </a:cubicBezTo>
                <a:cubicBezTo>
                  <a:pt x="1294705" y="1710471"/>
                  <a:pt x="1266711" y="1655474"/>
                  <a:pt x="1254014" y="1655474"/>
                </a:cubicBezTo>
                <a:cubicBezTo>
                  <a:pt x="1247565" y="1655474"/>
                  <a:pt x="1244803" y="1661855"/>
                  <a:pt x="1247832" y="1669761"/>
                </a:cubicBezTo>
                <a:close/>
                <a:moveTo>
                  <a:pt x="1291171" y="1675124"/>
                </a:moveTo>
                <a:cubicBezTo>
                  <a:pt x="1293457" y="1681991"/>
                  <a:pt x="1300963" y="1689497"/>
                  <a:pt x="1307840" y="1691792"/>
                </a:cubicBezTo>
                <a:cubicBezTo>
                  <a:pt x="1314983" y="1694174"/>
                  <a:pt x="1318555" y="1690602"/>
                  <a:pt x="1316174" y="1683458"/>
                </a:cubicBezTo>
                <a:cubicBezTo>
                  <a:pt x="1313879" y="1676581"/>
                  <a:pt x="1306373" y="1669075"/>
                  <a:pt x="1299505" y="1666789"/>
                </a:cubicBezTo>
                <a:cubicBezTo>
                  <a:pt x="1292362" y="1664408"/>
                  <a:pt x="1288790" y="1667980"/>
                  <a:pt x="1291171" y="1675124"/>
                </a:cubicBezTo>
                <a:close/>
                <a:moveTo>
                  <a:pt x="1219791" y="1680610"/>
                </a:moveTo>
                <a:cubicBezTo>
                  <a:pt x="1212180" y="1688221"/>
                  <a:pt x="1220781" y="1703099"/>
                  <a:pt x="1232792" y="1703099"/>
                </a:cubicBezTo>
                <a:cubicBezTo>
                  <a:pt x="1237726" y="1703099"/>
                  <a:pt x="1241755" y="1696669"/>
                  <a:pt x="1241755" y="1688811"/>
                </a:cubicBezTo>
                <a:cubicBezTo>
                  <a:pt x="1241755" y="1674086"/>
                  <a:pt x="1230516" y="1669885"/>
                  <a:pt x="1219791" y="1680610"/>
                </a:cubicBezTo>
                <a:close/>
                <a:moveTo>
                  <a:pt x="2518105" y="1677067"/>
                </a:moveTo>
                <a:cubicBezTo>
                  <a:pt x="2518105" y="1680296"/>
                  <a:pt x="2539537" y="1707432"/>
                  <a:pt x="2565730" y="1737360"/>
                </a:cubicBezTo>
                <a:cubicBezTo>
                  <a:pt x="2627900" y="1808407"/>
                  <a:pt x="2627128" y="1828362"/>
                  <a:pt x="2564844" y="1760249"/>
                </a:cubicBezTo>
                <a:cubicBezTo>
                  <a:pt x="2538508" y="1731436"/>
                  <a:pt x="2521096" y="1716481"/>
                  <a:pt x="2526173" y="1727016"/>
                </a:cubicBezTo>
                <a:cubicBezTo>
                  <a:pt x="2531240" y="1737551"/>
                  <a:pt x="2544861" y="1754696"/>
                  <a:pt x="2556434" y="1765116"/>
                </a:cubicBezTo>
                <a:cubicBezTo>
                  <a:pt x="2568007" y="1775536"/>
                  <a:pt x="2590038" y="1802283"/>
                  <a:pt x="2605393" y="1824542"/>
                </a:cubicBezTo>
                <a:cubicBezTo>
                  <a:pt x="2620756" y="1846802"/>
                  <a:pt x="2637654" y="1865024"/>
                  <a:pt x="2642950" y="1865024"/>
                </a:cubicBezTo>
                <a:cubicBezTo>
                  <a:pt x="2648245" y="1865024"/>
                  <a:pt x="2649312" y="1859737"/>
                  <a:pt x="2645321" y="1853289"/>
                </a:cubicBezTo>
                <a:cubicBezTo>
                  <a:pt x="2641330" y="1846831"/>
                  <a:pt x="2637549" y="1834506"/>
                  <a:pt x="2636920" y="1825895"/>
                </a:cubicBezTo>
                <a:cubicBezTo>
                  <a:pt x="2634987" y="1799635"/>
                  <a:pt x="2518105" y="1653245"/>
                  <a:pt x="2518105" y="1677067"/>
                </a:cubicBezTo>
                <a:close/>
                <a:moveTo>
                  <a:pt x="1337005" y="1688135"/>
                </a:moveTo>
                <a:cubicBezTo>
                  <a:pt x="1337005" y="1690373"/>
                  <a:pt x="1343749" y="1698965"/>
                  <a:pt x="1351998" y="1707204"/>
                </a:cubicBezTo>
                <a:lnTo>
                  <a:pt x="1366999" y="1722206"/>
                </a:lnTo>
                <a:lnTo>
                  <a:pt x="1351998" y="1727959"/>
                </a:lnTo>
                <a:cubicBezTo>
                  <a:pt x="1329804" y="1736474"/>
                  <a:pt x="1333776" y="1753029"/>
                  <a:pt x="1356293" y="1745885"/>
                </a:cubicBezTo>
                <a:cubicBezTo>
                  <a:pt x="1368847" y="1741903"/>
                  <a:pt x="1374667" y="1743751"/>
                  <a:pt x="1372962" y="1751200"/>
                </a:cubicBezTo>
                <a:cubicBezTo>
                  <a:pt x="1371524" y="1757486"/>
                  <a:pt x="1375705" y="1764592"/>
                  <a:pt x="1382249" y="1766992"/>
                </a:cubicBezTo>
                <a:cubicBezTo>
                  <a:pt x="1399985" y="1773498"/>
                  <a:pt x="1396679" y="1752295"/>
                  <a:pt x="1374324" y="1716129"/>
                </a:cubicBezTo>
                <a:cubicBezTo>
                  <a:pt x="1357598" y="1689059"/>
                  <a:pt x="1337005" y="1673609"/>
                  <a:pt x="1337005" y="1688135"/>
                </a:cubicBezTo>
                <a:close/>
                <a:moveTo>
                  <a:pt x="2651455" y="1693574"/>
                </a:moveTo>
                <a:cubicBezTo>
                  <a:pt x="2651455" y="1698812"/>
                  <a:pt x="2655999" y="1703099"/>
                  <a:pt x="2661542" y="1703099"/>
                </a:cubicBezTo>
                <a:cubicBezTo>
                  <a:pt x="2667086" y="1703099"/>
                  <a:pt x="2668981" y="1698812"/>
                  <a:pt x="2665743" y="1693574"/>
                </a:cubicBezTo>
                <a:cubicBezTo>
                  <a:pt x="2662504" y="1688335"/>
                  <a:pt x="2657970" y="1684049"/>
                  <a:pt x="2655656" y="1684049"/>
                </a:cubicBezTo>
                <a:cubicBezTo>
                  <a:pt x="2653341" y="1684049"/>
                  <a:pt x="2651455" y="1688335"/>
                  <a:pt x="2651455" y="1693574"/>
                </a:cubicBezTo>
                <a:close/>
                <a:moveTo>
                  <a:pt x="289255" y="1712624"/>
                </a:moveTo>
                <a:cubicBezTo>
                  <a:pt x="283645" y="1723101"/>
                  <a:pt x="281207" y="1731674"/>
                  <a:pt x="283826" y="1731674"/>
                </a:cubicBezTo>
                <a:cubicBezTo>
                  <a:pt x="286445" y="1731674"/>
                  <a:pt x="293170" y="1723101"/>
                  <a:pt x="298780" y="1712624"/>
                </a:cubicBezTo>
                <a:cubicBezTo>
                  <a:pt x="304390" y="1702146"/>
                  <a:pt x="306829" y="1693574"/>
                  <a:pt x="304209" y="1693574"/>
                </a:cubicBezTo>
                <a:cubicBezTo>
                  <a:pt x="301590" y="1693574"/>
                  <a:pt x="294865" y="1702146"/>
                  <a:pt x="289255" y="1712624"/>
                </a:cubicBezTo>
                <a:close/>
                <a:moveTo>
                  <a:pt x="323393" y="1709204"/>
                </a:moveTo>
                <a:lnTo>
                  <a:pt x="317392" y="1724844"/>
                </a:lnTo>
                <a:lnTo>
                  <a:pt x="331899" y="1712805"/>
                </a:lnTo>
                <a:cubicBezTo>
                  <a:pt x="348425" y="1699089"/>
                  <a:pt x="350149" y="1693574"/>
                  <a:pt x="337899" y="1693574"/>
                </a:cubicBezTo>
                <a:cubicBezTo>
                  <a:pt x="333223" y="1693574"/>
                  <a:pt x="326698" y="1700613"/>
                  <a:pt x="323393" y="1709204"/>
                </a:cubicBezTo>
                <a:close/>
                <a:moveTo>
                  <a:pt x="1722768" y="1703099"/>
                </a:moveTo>
                <a:cubicBezTo>
                  <a:pt x="1726006" y="1708337"/>
                  <a:pt x="1730540" y="1712624"/>
                  <a:pt x="1732855" y="1712624"/>
                </a:cubicBezTo>
                <a:cubicBezTo>
                  <a:pt x="1735169" y="1712624"/>
                  <a:pt x="1737055" y="1708337"/>
                  <a:pt x="1737055" y="1703099"/>
                </a:cubicBezTo>
                <a:cubicBezTo>
                  <a:pt x="1737055" y="1697860"/>
                  <a:pt x="1732512" y="1693574"/>
                  <a:pt x="1726968" y="1693574"/>
                </a:cubicBezTo>
                <a:cubicBezTo>
                  <a:pt x="1721425" y="1693574"/>
                  <a:pt x="1719529" y="1697860"/>
                  <a:pt x="1722768" y="1703099"/>
                </a:cubicBezTo>
                <a:close/>
                <a:moveTo>
                  <a:pt x="2026044" y="1701975"/>
                </a:moveTo>
                <a:lnTo>
                  <a:pt x="1995945" y="1707861"/>
                </a:lnTo>
                <a:lnTo>
                  <a:pt x="2038445" y="1744675"/>
                </a:lnTo>
                <a:cubicBezTo>
                  <a:pt x="2088166" y="1787738"/>
                  <a:pt x="2101653" y="1785700"/>
                  <a:pt x="2063887" y="1740818"/>
                </a:cubicBezTo>
                <a:lnTo>
                  <a:pt x="2037502" y="1709471"/>
                </a:lnTo>
                <a:lnTo>
                  <a:pt x="2065153" y="1716405"/>
                </a:lnTo>
                <a:lnTo>
                  <a:pt x="2092804" y="1723349"/>
                </a:lnTo>
                <a:lnTo>
                  <a:pt x="2080451" y="1708461"/>
                </a:lnTo>
                <a:cubicBezTo>
                  <a:pt x="2073659" y="1700270"/>
                  <a:pt x="2065411" y="1694136"/>
                  <a:pt x="2062124" y="1694831"/>
                </a:cubicBezTo>
                <a:cubicBezTo>
                  <a:pt x="2058829" y="1695517"/>
                  <a:pt x="2042598" y="1698736"/>
                  <a:pt x="2026044" y="1701975"/>
                </a:cubicBezTo>
                <a:close/>
                <a:moveTo>
                  <a:pt x="223361" y="1735179"/>
                </a:moveTo>
                <a:cubicBezTo>
                  <a:pt x="199844" y="1773212"/>
                  <a:pt x="198739" y="1780537"/>
                  <a:pt x="217580" y="1773307"/>
                </a:cubicBezTo>
                <a:cubicBezTo>
                  <a:pt x="228924" y="1768954"/>
                  <a:pt x="260680" y="1719653"/>
                  <a:pt x="260680" y="1706394"/>
                </a:cubicBezTo>
                <a:cubicBezTo>
                  <a:pt x="260680" y="1692583"/>
                  <a:pt x="239668" y="1708785"/>
                  <a:pt x="223361" y="1735179"/>
                </a:cubicBezTo>
                <a:close/>
                <a:moveTo>
                  <a:pt x="1312802" y="1713262"/>
                </a:moveTo>
                <a:cubicBezTo>
                  <a:pt x="1309345" y="1718843"/>
                  <a:pt x="1308811" y="1725701"/>
                  <a:pt x="1311602" y="1728502"/>
                </a:cubicBezTo>
                <a:cubicBezTo>
                  <a:pt x="1318432" y="1735322"/>
                  <a:pt x="1337005" y="1723301"/>
                  <a:pt x="1337005" y="1712062"/>
                </a:cubicBezTo>
                <a:cubicBezTo>
                  <a:pt x="1337005" y="1699889"/>
                  <a:pt x="1320565" y="1700698"/>
                  <a:pt x="1312802" y="1713262"/>
                </a:cubicBezTo>
                <a:close/>
                <a:moveTo>
                  <a:pt x="1397899" y="1727692"/>
                </a:moveTo>
                <a:cubicBezTo>
                  <a:pt x="1401080" y="1735979"/>
                  <a:pt x="1403680" y="1744551"/>
                  <a:pt x="1403680" y="1746742"/>
                </a:cubicBezTo>
                <a:cubicBezTo>
                  <a:pt x="1403680" y="1748933"/>
                  <a:pt x="1407052" y="1750724"/>
                  <a:pt x="1411167" y="1750724"/>
                </a:cubicBezTo>
                <a:cubicBezTo>
                  <a:pt x="1415282" y="1750724"/>
                  <a:pt x="1418644" y="1742151"/>
                  <a:pt x="1418644" y="1731674"/>
                </a:cubicBezTo>
                <a:cubicBezTo>
                  <a:pt x="1418644" y="1721196"/>
                  <a:pt x="1412681" y="1712624"/>
                  <a:pt x="1405385" y="1712624"/>
                </a:cubicBezTo>
                <a:cubicBezTo>
                  <a:pt x="1397203" y="1712624"/>
                  <a:pt x="1394336" y="1718396"/>
                  <a:pt x="1397899" y="1727692"/>
                </a:cubicBezTo>
                <a:close/>
                <a:moveTo>
                  <a:pt x="646319" y="1732769"/>
                </a:moveTo>
                <a:cubicBezTo>
                  <a:pt x="600456" y="1755077"/>
                  <a:pt x="567766" y="1840078"/>
                  <a:pt x="596436" y="1862461"/>
                </a:cubicBezTo>
                <a:cubicBezTo>
                  <a:pt x="602990" y="1867576"/>
                  <a:pt x="679085" y="1878682"/>
                  <a:pt x="765543" y="1887160"/>
                </a:cubicBezTo>
                <a:cubicBezTo>
                  <a:pt x="1123274" y="1922202"/>
                  <a:pt x="1307382" y="2007041"/>
                  <a:pt x="1621784" y="2281742"/>
                </a:cubicBezTo>
                <a:cubicBezTo>
                  <a:pt x="1659255" y="2314489"/>
                  <a:pt x="1698660" y="2341274"/>
                  <a:pt x="1709347" y="2341274"/>
                </a:cubicBezTo>
                <a:cubicBezTo>
                  <a:pt x="1741865" y="2341274"/>
                  <a:pt x="1763554" y="2324043"/>
                  <a:pt x="1775117" y="2289010"/>
                </a:cubicBezTo>
                <a:lnTo>
                  <a:pt x="1786128" y="2255644"/>
                </a:lnTo>
                <a:lnTo>
                  <a:pt x="1771069" y="2225478"/>
                </a:lnTo>
                <a:cubicBezTo>
                  <a:pt x="1762792" y="2208886"/>
                  <a:pt x="1757372" y="2193960"/>
                  <a:pt x="1759020" y="2192312"/>
                </a:cubicBezTo>
                <a:cubicBezTo>
                  <a:pt x="1760668" y="2190664"/>
                  <a:pt x="1783033" y="2210648"/>
                  <a:pt x="1808712" y="2236718"/>
                </a:cubicBezTo>
                <a:cubicBezTo>
                  <a:pt x="1834391" y="2262788"/>
                  <a:pt x="1858061" y="2284124"/>
                  <a:pt x="1861309" y="2284124"/>
                </a:cubicBezTo>
                <a:cubicBezTo>
                  <a:pt x="1867900" y="2284124"/>
                  <a:pt x="1639605" y="2060000"/>
                  <a:pt x="1579893" y="2007841"/>
                </a:cubicBezTo>
                <a:lnTo>
                  <a:pt x="1541793" y="1974561"/>
                </a:lnTo>
                <a:lnTo>
                  <a:pt x="1574616" y="2010280"/>
                </a:lnTo>
                <a:cubicBezTo>
                  <a:pt x="1619774" y="2059419"/>
                  <a:pt x="1605448" y="2055000"/>
                  <a:pt x="1534697" y="1997974"/>
                </a:cubicBezTo>
                <a:cubicBezTo>
                  <a:pt x="1454858" y="1933613"/>
                  <a:pt x="1333786" y="1861928"/>
                  <a:pt x="1238698" y="1822733"/>
                </a:cubicBezTo>
                <a:cubicBezTo>
                  <a:pt x="1076620" y="1755915"/>
                  <a:pt x="712432" y="1700603"/>
                  <a:pt x="646319" y="1732769"/>
                </a:cubicBezTo>
                <a:close/>
                <a:moveTo>
                  <a:pt x="1116149" y="1728654"/>
                </a:moveTo>
                <a:cubicBezTo>
                  <a:pt x="1123017" y="1731407"/>
                  <a:pt x="1131237" y="1731064"/>
                  <a:pt x="1134399" y="1727902"/>
                </a:cubicBezTo>
                <a:cubicBezTo>
                  <a:pt x="1137561" y="1724739"/>
                  <a:pt x="1131942" y="1722492"/>
                  <a:pt x="1121902" y="1722901"/>
                </a:cubicBezTo>
                <a:cubicBezTo>
                  <a:pt x="1110806" y="1723358"/>
                  <a:pt x="1108548" y="1725616"/>
                  <a:pt x="1116149" y="1728654"/>
                </a:cubicBezTo>
                <a:close/>
                <a:moveTo>
                  <a:pt x="2651455" y="1732236"/>
                </a:moveTo>
                <a:cubicBezTo>
                  <a:pt x="2651455" y="1737779"/>
                  <a:pt x="2655742" y="1739675"/>
                  <a:pt x="2660980" y="1736436"/>
                </a:cubicBezTo>
                <a:cubicBezTo>
                  <a:pt x="2666219" y="1733198"/>
                  <a:pt x="2670505" y="1728664"/>
                  <a:pt x="2670505" y="1726349"/>
                </a:cubicBezTo>
                <a:cubicBezTo>
                  <a:pt x="2670505" y="1724035"/>
                  <a:pt x="2666219" y="1722149"/>
                  <a:pt x="2660980" y="1722149"/>
                </a:cubicBezTo>
                <a:cubicBezTo>
                  <a:pt x="2655742" y="1722149"/>
                  <a:pt x="2651455" y="1726692"/>
                  <a:pt x="2651455" y="1732236"/>
                </a:cubicBezTo>
                <a:close/>
                <a:moveTo>
                  <a:pt x="1432255" y="1744942"/>
                </a:moveTo>
                <a:cubicBezTo>
                  <a:pt x="1432255" y="1752238"/>
                  <a:pt x="1425550" y="1760782"/>
                  <a:pt x="1417368" y="1763925"/>
                </a:cubicBezTo>
                <a:cubicBezTo>
                  <a:pt x="1409176" y="1767069"/>
                  <a:pt x="1405138" y="1773955"/>
                  <a:pt x="1408405" y="1779232"/>
                </a:cubicBezTo>
                <a:cubicBezTo>
                  <a:pt x="1417082" y="1793272"/>
                  <a:pt x="1432255" y="1790938"/>
                  <a:pt x="1432255" y="1775555"/>
                </a:cubicBezTo>
                <a:cubicBezTo>
                  <a:pt x="1432255" y="1768259"/>
                  <a:pt x="1438961" y="1759715"/>
                  <a:pt x="1447143" y="1756572"/>
                </a:cubicBezTo>
                <a:cubicBezTo>
                  <a:pt x="1455334" y="1753429"/>
                  <a:pt x="1459373" y="1746542"/>
                  <a:pt x="1456106" y="1741265"/>
                </a:cubicBezTo>
                <a:cubicBezTo>
                  <a:pt x="1447429" y="1727225"/>
                  <a:pt x="1432255" y="1729559"/>
                  <a:pt x="1432255" y="1744942"/>
                </a:cubicBezTo>
                <a:close/>
                <a:moveTo>
                  <a:pt x="382000" y="1752733"/>
                </a:moveTo>
                <a:cubicBezTo>
                  <a:pt x="341328" y="1757067"/>
                  <a:pt x="284397" y="1769459"/>
                  <a:pt x="255489" y="1780280"/>
                </a:cubicBezTo>
                <a:cubicBezTo>
                  <a:pt x="203711" y="1799654"/>
                  <a:pt x="167326" y="1835449"/>
                  <a:pt x="179461" y="1855080"/>
                </a:cubicBezTo>
                <a:cubicBezTo>
                  <a:pt x="189395" y="1871158"/>
                  <a:pt x="197749" y="1866690"/>
                  <a:pt x="215217" y="1835991"/>
                </a:cubicBezTo>
                <a:cubicBezTo>
                  <a:pt x="236487" y="1798625"/>
                  <a:pt x="276396" y="1782613"/>
                  <a:pt x="380514" y="1769678"/>
                </a:cubicBezTo>
                <a:cubicBezTo>
                  <a:pt x="426949" y="1763906"/>
                  <a:pt x="466420" y="1757715"/>
                  <a:pt x="468220" y="1755905"/>
                </a:cubicBezTo>
                <a:cubicBezTo>
                  <a:pt x="477431" y="1746695"/>
                  <a:pt x="448637" y="1745637"/>
                  <a:pt x="382000" y="1752733"/>
                </a:cubicBezTo>
                <a:close/>
                <a:moveTo>
                  <a:pt x="670255" y="1749828"/>
                </a:moveTo>
                <a:cubicBezTo>
                  <a:pt x="670255" y="1755562"/>
                  <a:pt x="673465" y="1760296"/>
                  <a:pt x="677399" y="1760344"/>
                </a:cubicBezTo>
                <a:cubicBezTo>
                  <a:pt x="721776" y="1760953"/>
                  <a:pt x="931345" y="1783137"/>
                  <a:pt x="994105" y="1793862"/>
                </a:cubicBezTo>
                <a:cubicBezTo>
                  <a:pt x="1252195" y="1837973"/>
                  <a:pt x="1435494" y="1936318"/>
                  <a:pt x="1644186" y="2142658"/>
                </a:cubicBezTo>
                <a:lnTo>
                  <a:pt x="1727530" y="2225059"/>
                </a:lnTo>
                <a:lnTo>
                  <a:pt x="1727530" y="2252472"/>
                </a:lnTo>
                <a:cubicBezTo>
                  <a:pt x="1727530" y="2267550"/>
                  <a:pt x="1720853" y="2289410"/>
                  <a:pt x="1712700" y="2301050"/>
                </a:cubicBezTo>
                <a:lnTo>
                  <a:pt x="1697879" y="2322224"/>
                </a:lnTo>
                <a:lnTo>
                  <a:pt x="1711224" y="2322224"/>
                </a:lnTo>
                <a:cubicBezTo>
                  <a:pt x="1732750" y="2322224"/>
                  <a:pt x="1756105" y="2289629"/>
                  <a:pt x="1756115" y="2259559"/>
                </a:cubicBezTo>
                <a:lnTo>
                  <a:pt x="1756124" y="2231736"/>
                </a:lnTo>
                <a:lnTo>
                  <a:pt x="1667951" y="2146011"/>
                </a:lnTo>
                <a:cubicBezTo>
                  <a:pt x="1412424" y="1897609"/>
                  <a:pt x="1165003" y="1781451"/>
                  <a:pt x="836943" y="1755877"/>
                </a:cubicBezTo>
                <a:cubicBezTo>
                  <a:pt x="795033" y="1752610"/>
                  <a:pt x="740388" y="1747571"/>
                  <a:pt x="715499" y="1744675"/>
                </a:cubicBezTo>
                <a:cubicBezTo>
                  <a:pt x="685895" y="1741227"/>
                  <a:pt x="670255" y="1743008"/>
                  <a:pt x="670255" y="1749828"/>
                </a:cubicBezTo>
                <a:close/>
                <a:moveTo>
                  <a:pt x="1238021" y="1768916"/>
                </a:moveTo>
                <a:cubicBezTo>
                  <a:pt x="1259548" y="1778689"/>
                  <a:pt x="1287409" y="1789376"/>
                  <a:pt x="1299934" y="1792662"/>
                </a:cubicBezTo>
                <a:cubicBezTo>
                  <a:pt x="1312469" y="1795958"/>
                  <a:pt x="1299667" y="1787862"/>
                  <a:pt x="1271492" y="1774689"/>
                </a:cubicBezTo>
                <a:cubicBezTo>
                  <a:pt x="1243317" y="1761506"/>
                  <a:pt x="1215457" y="1750819"/>
                  <a:pt x="1209580" y="1750933"/>
                </a:cubicBezTo>
                <a:cubicBezTo>
                  <a:pt x="1203703" y="1751048"/>
                  <a:pt x="1216505" y="1759134"/>
                  <a:pt x="1238021" y="1768916"/>
                </a:cubicBezTo>
                <a:close/>
                <a:moveTo>
                  <a:pt x="1470355" y="1763106"/>
                </a:moveTo>
                <a:cubicBezTo>
                  <a:pt x="1470355" y="1769916"/>
                  <a:pt x="1475718" y="1781165"/>
                  <a:pt x="1482261" y="1788109"/>
                </a:cubicBezTo>
                <a:lnTo>
                  <a:pt x="1494168" y="1800730"/>
                </a:lnTo>
                <a:lnTo>
                  <a:pt x="1482261" y="1805092"/>
                </a:lnTo>
                <a:cubicBezTo>
                  <a:pt x="1475718" y="1807493"/>
                  <a:pt x="1470355" y="1813389"/>
                  <a:pt x="1470355" y="1818189"/>
                </a:cubicBezTo>
                <a:cubicBezTo>
                  <a:pt x="1470355" y="1835382"/>
                  <a:pt x="1494492" y="1825885"/>
                  <a:pt x="1512056" y="1801778"/>
                </a:cubicBezTo>
                <a:lnTo>
                  <a:pt x="1529944" y="1777241"/>
                </a:lnTo>
                <a:lnTo>
                  <a:pt x="1509674" y="1783671"/>
                </a:lnTo>
                <a:lnTo>
                  <a:pt x="1489405" y="1790110"/>
                </a:lnTo>
                <a:lnTo>
                  <a:pt x="1489405" y="1770412"/>
                </a:lnTo>
                <a:cubicBezTo>
                  <a:pt x="1489405" y="1759582"/>
                  <a:pt x="1485119" y="1750724"/>
                  <a:pt x="1479880" y="1750724"/>
                </a:cubicBezTo>
                <a:cubicBezTo>
                  <a:pt x="1474641" y="1750724"/>
                  <a:pt x="1470355" y="1756296"/>
                  <a:pt x="1470355" y="1763106"/>
                </a:cubicBezTo>
                <a:close/>
                <a:moveTo>
                  <a:pt x="629031" y="1777556"/>
                </a:moveTo>
                <a:cubicBezTo>
                  <a:pt x="609571" y="1799158"/>
                  <a:pt x="598170" y="1845974"/>
                  <a:pt x="612372" y="1845974"/>
                </a:cubicBezTo>
                <a:cubicBezTo>
                  <a:pt x="618344" y="1845974"/>
                  <a:pt x="625878" y="1838468"/>
                  <a:pt x="629107" y="1829305"/>
                </a:cubicBezTo>
                <a:cubicBezTo>
                  <a:pt x="632346" y="1820142"/>
                  <a:pt x="643157" y="1803540"/>
                  <a:pt x="653139" y="1792424"/>
                </a:cubicBezTo>
                <a:lnTo>
                  <a:pt x="671284" y="1772212"/>
                </a:lnTo>
                <a:lnTo>
                  <a:pt x="657377" y="1766869"/>
                </a:lnTo>
                <a:cubicBezTo>
                  <a:pt x="649729" y="1763935"/>
                  <a:pt x="636975" y="1768745"/>
                  <a:pt x="629031" y="1777556"/>
                </a:cubicBezTo>
                <a:close/>
                <a:moveTo>
                  <a:pt x="1146639" y="1763173"/>
                </a:moveTo>
                <a:cubicBezTo>
                  <a:pt x="1153973" y="1771088"/>
                  <a:pt x="1283389" y="1817046"/>
                  <a:pt x="1287304" y="1813122"/>
                </a:cubicBezTo>
                <a:cubicBezTo>
                  <a:pt x="1289171" y="1811255"/>
                  <a:pt x="1267892" y="1801292"/>
                  <a:pt x="1240031" y="1790967"/>
                </a:cubicBezTo>
                <a:cubicBezTo>
                  <a:pt x="1174271" y="1766611"/>
                  <a:pt x="1140524" y="1756562"/>
                  <a:pt x="1146639" y="1763173"/>
                </a:cubicBezTo>
                <a:close/>
                <a:moveTo>
                  <a:pt x="1738265" y="1815017"/>
                </a:moveTo>
                <a:cubicBezTo>
                  <a:pt x="1766259" y="1839906"/>
                  <a:pt x="1838144" y="1905200"/>
                  <a:pt x="1897999" y="1960131"/>
                </a:cubicBezTo>
                <a:cubicBezTo>
                  <a:pt x="1957854" y="2015052"/>
                  <a:pt x="2005070" y="2055076"/>
                  <a:pt x="2002917" y="2049066"/>
                </a:cubicBezTo>
                <a:cubicBezTo>
                  <a:pt x="1996764" y="2031930"/>
                  <a:pt x="1707242" y="1769774"/>
                  <a:pt x="1694469" y="1769774"/>
                </a:cubicBezTo>
                <a:cubicBezTo>
                  <a:pt x="1690564" y="1769774"/>
                  <a:pt x="1710271" y="1790129"/>
                  <a:pt x="1738265" y="1815017"/>
                </a:cubicBezTo>
                <a:close/>
                <a:moveTo>
                  <a:pt x="2549547" y="1826924"/>
                </a:moveTo>
                <a:cubicBezTo>
                  <a:pt x="2572798" y="1860976"/>
                  <a:pt x="2596725" y="1904095"/>
                  <a:pt x="2602726" y="1922736"/>
                </a:cubicBezTo>
                <a:lnTo>
                  <a:pt x="2613632" y="1956635"/>
                </a:lnTo>
                <a:lnTo>
                  <a:pt x="2602868" y="1987515"/>
                </a:lnTo>
                <a:cubicBezTo>
                  <a:pt x="2589791" y="2025015"/>
                  <a:pt x="2599278" y="2040160"/>
                  <a:pt x="2613089" y="2003841"/>
                </a:cubicBezTo>
                <a:cubicBezTo>
                  <a:pt x="2635367" y="1945234"/>
                  <a:pt x="2613975" y="1882578"/>
                  <a:pt x="2546176" y="1807874"/>
                </a:cubicBezTo>
                <a:lnTo>
                  <a:pt x="2507275" y="1765011"/>
                </a:lnTo>
                <a:lnTo>
                  <a:pt x="2549547" y="1826924"/>
                </a:lnTo>
                <a:close/>
                <a:moveTo>
                  <a:pt x="1441780" y="1793586"/>
                </a:moveTo>
                <a:cubicBezTo>
                  <a:pt x="1441780" y="1802321"/>
                  <a:pt x="1446390" y="1807921"/>
                  <a:pt x="1452020" y="1806045"/>
                </a:cubicBezTo>
                <a:cubicBezTo>
                  <a:pt x="1457649" y="1804168"/>
                  <a:pt x="1462259" y="1798558"/>
                  <a:pt x="1462259" y="1793586"/>
                </a:cubicBezTo>
                <a:cubicBezTo>
                  <a:pt x="1462259" y="1788614"/>
                  <a:pt x="1457649" y="1783004"/>
                  <a:pt x="1452020" y="1781127"/>
                </a:cubicBezTo>
                <a:cubicBezTo>
                  <a:pt x="1446390" y="1779251"/>
                  <a:pt x="1441780" y="1784852"/>
                  <a:pt x="1441780" y="1793586"/>
                </a:cubicBezTo>
                <a:close/>
                <a:moveTo>
                  <a:pt x="1523762" y="1818789"/>
                </a:moveTo>
                <a:cubicBezTo>
                  <a:pt x="1501759" y="1844488"/>
                  <a:pt x="1507731" y="1848784"/>
                  <a:pt x="1534849" y="1826790"/>
                </a:cubicBezTo>
                <a:cubicBezTo>
                  <a:pt x="1546755" y="1817141"/>
                  <a:pt x="1552880" y="1807016"/>
                  <a:pt x="1548460" y="1804292"/>
                </a:cubicBezTo>
                <a:cubicBezTo>
                  <a:pt x="1544041" y="1801559"/>
                  <a:pt x="1532925" y="1808083"/>
                  <a:pt x="1523762" y="1818789"/>
                </a:cubicBezTo>
                <a:close/>
                <a:moveTo>
                  <a:pt x="789318" y="1817399"/>
                </a:moveTo>
                <a:cubicBezTo>
                  <a:pt x="786079" y="1822637"/>
                  <a:pt x="787975" y="1826924"/>
                  <a:pt x="793518" y="1826924"/>
                </a:cubicBezTo>
                <a:cubicBezTo>
                  <a:pt x="799062" y="1826924"/>
                  <a:pt x="803605" y="1822637"/>
                  <a:pt x="803605" y="1817399"/>
                </a:cubicBezTo>
                <a:cubicBezTo>
                  <a:pt x="803605" y="1812160"/>
                  <a:pt x="801719" y="1807874"/>
                  <a:pt x="799405" y="1807874"/>
                </a:cubicBezTo>
                <a:cubicBezTo>
                  <a:pt x="797090" y="1807874"/>
                  <a:pt x="792556" y="1812160"/>
                  <a:pt x="789318" y="1817399"/>
                </a:cubicBezTo>
                <a:close/>
                <a:moveTo>
                  <a:pt x="836943" y="1817399"/>
                </a:moveTo>
                <a:cubicBezTo>
                  <a:pt x="833704" y="1822637"/>
                  <a:pt x="835600" y="1826924"/>
                  <a:pt x="841143" y="1826924"/>
                </a:cubicBezTo>
                <a:cubicBezTo>
                  <a:pt x="846687" y="1826924"/>
                  <a:pt x="851230" y="1822637"/>
                  <a:pt x="851230" y="1817399"/>
                </a:cubicBezTo>
                <a:cubicBezTo>
                  <a:pt x="851230" y="1812160"/>
                  <a:pt x="849344" y="1807874"/>
                  <a:pt x="847030" y="1807874"/>
                </a:cubicBezTo>
                <a:cubicBezTo>
                  <a:pt x="844715" y="1807874"/>
                  <a:pt x="840181" y="1812160"/>
                  <a:pt x="836943" y="1817399"/>
                </a:cubicBezTo>
                <a:close/>
                <a:moveTo>
                  <a:pt x="1703718" y="1836106"/>
                </a:moveTo>
                <a:cubicBezTo>
                  <a:pt x="1719434" y="1852994"/>
                  <a:pt x="1758010" y="1888617"/>
                  <a:pt x="1789443" y="1915268"/>
                </a:cubicBezTo>
                <a:lnTo>
                  <a:pt x="1846593" y="1963731"/>
                </a:lnTo>
                <a:lnTo>
                  <a:pt x="1779918" y="1894656"/>
                </a:lnTo>
                <a:cubicBezTo>
                  <a:pt x="1713443" y="1825790"/>
                  <a:pt x="1645606" y="1773660"/>
                  <a:pt x="1703718" y="1836106"/>
                </a:cubicBezTo>
                <a:close/>
                <a:moveTo>
                  <a:pt x="2613355" y="1816275"/>
                </a:moveTo>
                <a:cubicBezTo>
                  <a:pt x="2613355" y="1821513"/>
                  <a:pt x="2617642" y="1828448"/>
                  <a:pt x="2622880" y="1831686"/>
                </a:cubicBezTo>
                <a:cubicBezTo>
                  <a:pt x="2628119" y="1834925"/>
                  <a:pt x="2632405" y="1833286"/>
                  <a:pt x="2632405" y="1828048"/>
                </a:cubicBezTo>
                <a:cubicBezTo>
                  <a:pt x="2632405" y="1822809"/>
                  <a:pt x="2628119" y="1815875"/>
                  <a:pt x="2622880" y="1812636"/>
                </a:cubicBezTo>
                <a:cubicBezTo>
                  <a:pt x="2617642" y="1809398"/>
                  <a:pt x="2613355" y="1811036"/>
                  <a:pt x="2613355" y="1816275"/>
                </a:cubicBezTo>
                <a:close/>
                <a:moveTo>
                  <a:pt x="879805" y="1826924"/>
                </a:moveTo>
                <a:cubicBezTo>
                  <a:pt x="879805" y="1832162"/>
                  <a:pt x="884091" y="1836449"/>
                  <a:pt x="889330" y="1836449"/>
                </a:cubicBezTo>
                <a:cubicBezTo>
                  <a:pt x="894569" y="1836449"/>
                  <a:pt x="898855" y="1832162"/>
                  <a:pt x="898855" y="1826924"/>
                </a:cubicBezTo>
                <a:cubicBezTo>
                  <a:pt x="898855" y="1821685"/>
                  <a:pt x="894569" y="1817399"/>
                  <a:pt x="889330" y="1817399"/>
                </a:cubicBezTo>
                <a:cubicBezTo>
                  <a:pt x="884091" y="1817399"/>
                  <a:pt x="879805" y="1821685"/>
                  <a:pt x="879805" y="1826924"/>
                </a:cubicBezTo>
                <a:close/>
                <a:moveTo>
                  <a:pt x="927430" y="1836449"/>
                </a:moveTo>
                <a:cubicBezTo>
                  <a:pt x="927430" y="1841687"/>
                  <a:pt x="931716" y="1845974"/>
                  <a:pt x="936955" y="1845974"/>
                </a:cubicBezTo>
                <a:cubicBezTo>
                  <a:pt x="942194" y="1845974"/>
                  <a:pt x="946480" y="1841687"/>
                  <a:pt x="946480" y="1836449"/>
                </a:cubicBezTo>
                <a:cubicBezTo>
                  <a:pt x="946480" y="1831210"/>
                  <a:pt x="942194" y="1826924"/>
                  <a:pt x="936955" y="1826924"/>
                </a:cubicBezTo>
                <a:cubicBezTo>
                  <a:pt x="931716" y="1826924"/>
                  <a:pt x="927430" y="1831210"/>
                  <a:pt x="927430" y="1836449"/>
                </a:cubicBezTo>
                <a:close/>
                <a:moveTo>
                  <a:pt x="975055" y="1840649"/>
                </a:moveTo>
                <a:cubicBezTo>
                  <a:pt x="975055" y="1848812"/>
                  <a:pt x="979341" y="1855499"/>
                  <a:pt x="984580" y="1855499"/>
                </a:cubicBezTo>
                <a:cubicBezTo>
                  <a:pt x="989819" y="1855499"/>
                  <a:pt x="994105" y="1851470"/>
                  <a:pt x="994105" y="1846536"/>
                </a:cubicBezTo>
                <a:cubicBezTo>
                  <a:pt x="994105" y="1841602"/>
                  <a:pt x="989819" y="1834925"/>
                  <a:pt x="984580" y="1831686"/>
                </a:cubicBezTo>
                <a:cubicBezTo>
                  <a:pt x="979341" y="1828448"/>
                  <a:pt x="975055" y="1832486"/>
                  <a:pt x="975055" y="1840649"/>
                </a:cubicBezTo>
                <a:close/>
                <a:moveTo>
                  <a:pt x="1570368" y="1836449"/>
                </a:moveTo>
                <a:cubicBezTo>
                  <a:pt x="1573606" y="1841687"/>
                  <a:pt x="1578140" y="1845974"/>
                  <a:pt x="1580455" y="1845974"/>
                </a:cubicBezTo>
                <a:cubicBezTo>
                  <a:pt x="1582769" y="1845974"/>
                  <a:pt x="1584655" y="1841687"/>
                  <a:pt x="1584655" y="1836449"/>
                </a:cubicBezTo>
                <a:cubicBezTo>
                  <a:pt x="1584655" y="1831210"/>
                  <a:pt x="1580112" y="1826924"/>
                  <a:pt x="1574568" y="1826924"/>
                </a:cubicBezTo>
                <a:cubicBezTo>
                  <a:pt x="1569025" y="1826924"/>
                  <a:pt x="1567129" y="1831210"/>
                  <a:pt x="1570368" y="1836449"/>
                </a:cubicBezTo>
                <a:close/>
                <a:moveTo>
                  <a:pt x="1022680" y="1850736"/>
                </a:moveTo>
                <a:cubicBezTo>
                  <a:pt x="1022680" y="1858594"/>
                  <a:pt x="1026966" y="1865024"/>
                  <a:pt x="1032205" y="1865024"/>
                </a:cubicBezTo>
                <a:cubicBezTo>
                  <a:pt x="1037444" y="1865024"/>
                  <a:pt x="1041730" y="1858594"/>
                  <a:pt x="1041730" y="1850736"/>
                </a:cubicBezTo>
                <a:cubicBezTo>
                  <a:pt x="1041730" y="1842878"/>
                  <a:pt x="1037444" y="1836449"/>
                  <a:pt x="1032205" y="1836449"/>
                </a:cubicBezTo>
                <a:cubicBezTo>
                  <a:pt x="1026966" y="1836449"/>
                  <a:pt x="1022680" y="1842878"/>
                  <a:pt x="1022680" y="1850736"/>
                </a:cubicBezTo>
                <a:close/>
                <a:moveTo>
                  <a:pt x="1537030" y="1845250"/>
                </a:moveTo>
                <a:cubicBezTo>
                  <a:pt x="1537030" y="1849765"/>
                  <a:pt x="1543460" y="1855927"/>
                  <a:pt x="1551318" y="1858947"/>
                </a:cubicBezTo>
                <a:cubicBezTo>
                  <a:pt x="1559176" y="1861957"/>
                  <a:pt x="1565605" y="1860728"/>
                  <a:pt x="1565605" y="1856223"/>
                </a:cubicBezTo>
                <a:cubicBezTo>
                  <a:pt x="1565605" y="1851708"/>
                  <a:pt x="1559176" y="1845545"/>
                  <a:pt x="1551318" y="1842526"/>
                </a:cubicBezTo>
                <a:cubicBezTo>
                  <a:pt x="1543460" y="1839516"/>
                  <a:pt x="1537030" y="1840744"/>
                  <a:pt x="1537030" y="1845250"/>
                </a:cubicBezTo>
                <a:close/>
                <a:moveTo>
                  <a:pt x="851230" y="1855499"/>
                </a:moveTo>
                <a:cubicBezTo>
                  <a:pt x="851230" y="1860737"/>
                  <a:pt x="855516" y="1865024"/>
                  <a:pt x="860755" y="1865024"/>
                </a:cubicBezTo>
                <a:cubicBezTo>
                  <a:pt x="865994" y="1865024"/>
                  <a:pt x="870280" y="1860737"/>
                  <a:pt x="870280" y="1855499"/>
                </a:cubicBezTo>
                <a:cubicBezTo>
                  <a:pt x="870280" y="1850260"/>
                  <a:pt x="865994" y="1845974"/>
                  <a:pt x="860755" y="1845974"/>
                </a:cubicBezTo>
                <a:cubicBezTo>
                  <a:pt x="855516" y="1845974"/>
                  <a:pt x="851230" y="1850260"/>
                  <a:pt x="851230" y="1855499"/>
                </a:cubicBezTo>
                <a:close/>
                <a:moveTo>
                  <a:pt x="898855" y="1855499"/>
                </a:moveTo>
                <a:cubicBezTo>
                  <a:pt x="898855" y="1860737"/>
                  <a:pt x="903399" y="1865024"/>
                  <a:pt x="908942" y="1865024"/>
                </a:cubicBezTo>
                <a:cubicBezTo>
                  <a:pt x="914486" y="1865024"/>
                  <a:pt x="916381" y="1860737"/>
                  <a:pt x="913143" y="1855499"/>
                </a:cubicBezTo>
                <a:cubicBezTo>
                  <a:pt x="909904" y="1850260"/>
                  <a:pt x="905370" y="1845974"/>
                  <a:pt x="903056" y="1845974"/>
                </a:cubicBezTo>
                <a:cubicBezTo>
                  <a:pt x="900741" y="1845974"/>
                  <a:pt x="898855" y="1850260"/>
                  <a:pt x="898855" y="1855499"/>
                </a:cubicBezTo>
                <a:close/>
                <a:moveTo>
                  <a:pt x="1070305" y="1860261"/>
                </a:moveTo>
                <a:cubicBezTo>
                  <a:pt x="1070305" y="1868119"/>
                  <a:pt x="1075049" y="1874549"/>
                  <a:pt x="1080849" y="1874549"/>
                </a:cubicBezTo>
                <a:cubicBezTo>
                  <a:pt x="1086650" y="1874549"/>
                  <a:pt x="1088955" y="1880911"/>
                  <a:pt x="1085964" y="1888693"/>
                </a:cubicBezTo>
                <a:cubicBezTo>
                  <a:pt x="1082812" y="1896923"/>
                  <a:pt x="1088098" y="1906877"/>
                  <a:pt x="1098604" y="1912506"/>
                </a:cubicBezTo>
                <a:cubicBezTo>
                  <a:pt x="1127646" y="1928041"/>
                  <a:pt x="1130027" y="1923955"/>
                  <a:pt x="1109053" y="1894513"/>
                </a:cubicBezTo>
                <a:cubicBezTo>
                  <a:pt x="1098223" y="1879292"/>
                  <a:pt x="1089355" y="1862147"/>
                  <a:pt x="1089355" y="1856413"/>
                </a:cubicBezTo>
                <a:cubicBezTo>
                  <a:pt x="1089355" y="1850670"/>
                  <a:pt x="1085069" y="1845974"/>
                  <a:pt x="1079830" y="1845974"/>
                </a:cubicBezTo>
                <a:cubicBezTo>
                  <a:pt x="1074592" y="1845974"/>
                  <a:pt x="1070305" y="1852403"/>
                  <a:pt x="1070305" y="1860261"/>
                </a:cubicBezTo>
                <a:close/>
                <a:moveTo>
                  <a:pt x="946480" y="1864462"/>
                </a:moveTo>
                <a:cubicBezTo>
                  <a:pt x="946480" y="1869396"/>
                  <a:pt x="950766" y="1876073"/>
                  <a:pt x="956005" y="1879311"/>
                </a:cubicBezTo>
                <a:cubicBezTo>
                  <a:pt x="961244" y="1882550"/>
                  <a:pt x="965530" y="1878511"/>
                  <a:pt x="965530" y="1870348"/>
                </a:cubicBezTo>
                <a:cubicBezTo>
                  <a:pt x="965530" y="1862185"/>
                  <a:pt x="961244" y="1855499"/>
                  <a:pt x="956005" y="1855499"/>
                </a:cubicBezTo>
                <a:cubicBezTo>
                  <a:pt x="950766" y="1855499"/>
                  <a:pt x="946480" y="1859528"/>
                  <a:pt x="946480" y="1864462"/>
                </a:cubicBezTo>
                <a:close/>
                <a:moveTo>
                  <a:pt x="1108405" y="1865319"/>
                </a:moveTo>
                <a:cubicBezTo>
                  <a:pt x="1108405" y="1870729"/>
                  <a:pt x="1114835" y="1877616"/>
                  <a:pt x="1122693" y="1880626"/>
                </a:cubicBezTo>
                <a:cubicBezTo>
                  <a:pt x="1130551" y="1883645"/>
                  <a:pt x="1136980" y="1893970"/>
                  <a:pt x="1136980" y="1903581"/>
                </a:cubicBezTo>
                <a:cubicBezTo>
                  <a:pt x="1136980" y="1924603"/>
                  <a:pt x="1152201" y="1936071"/>
                  <a:pt x="1161069" y="1921726"/>
                </a:cubicBezTo>
                <a:cubicBezTo>
                  <a:pt x="1164565" y="1916078"/>
                  <a:pt x="1160574" y="1903876"/>
                  <a:pt x="1152201" y="1894627"/>
                </a:cubicBezTo>
                <a:cubicBezTo>
                  <a:pt x="1143829" y="1885379"/>
                  <a:pt x="1136980" y="1872786"/>
                  <a:pt x="1136980" y="1866652"/>
                </a:cubicBezTo>
                <a:cubicBezTo>
                  <a:pt x="1136980" y="1860518"/>
                  <a:pt x="1130551" y="1855499"/>
                  <a:pt x="1122693" y="1855499"/>
                </a:cubicBezTo>
                <a:cubicBezTo>
                  <a:pt x="1114835" y="1855499"/>
                  <a:pt x="1108405" y="1859918"/>
                  <a:pt x="1108405" y="1865319"/>
                </a:cubicBezTo>
                <a:close/>
                <a:moveTo>
                  <a:pt x="1594180" y="1865024"/>
                </a:moveTo>
                <a:cubicBezTo>
                  <a:pt x="1594180" y="1870262"/>
                  <a:pt x="1598466" y="1874549"/>
                  <a:pt x="1603705" y="1874549"/>
                </a:cubicBezTo>
                <a:cubicBezTo>
                  <a:pt x="1608944" y="1874549"/>
                  <a:pt x="1613230" y="1870262"/>
                  <a:pt x="1613230" y="1865024"/>
                </a:cubicBezTo>
                <a:cubicBezTo>
                  <a:pt x="1613230" y="1859785"/>
                  <a:pt x="1608944" y="1855499"/>
                  <a:pt x="1603705" y="1855499"/>
                </a:cubicBezTo>
                <a:cubicBezTo>
                  <a:pt x="1598466" y="1855499"/>
                  <a:pt x="1594180" y="1859785"/>
                  <a:pt x="1594180" y="1865024"/>
                </a:cubicBezTo>
                <a:close/>
                <a:moveTo>
                  <a:pt x="995534" y="1874072"/>
                </a:moveTo>
                <a:cubicBezTo>
                  <a:pt x="997629" y="1880359"/>
                  <a:pt x="1002449" y="1885179"/>
                  <a:pt x="1006250" y="1884788"/>
                </a:cubicBezTo>
                <a:cubicBezTo>
                  <a:pt x="1017641" y="1883607"/>
                  <a:pt x="1015432" y="1870548"/>
                  <a:pt x="1003154" y="1866452"/>
                </a:cubicBezTo>
                <a:cubicBezTo>
                  <a:pt x="996867" y="1864357"/>
                  <a:pt x="993438" y="1867786"/>
                  <a:pt x="995534" y="1874072"/>
                </a:cubicBezTo>
                <a:close/>
                <a:moveTo>
                  <a:pt x="1162117" y="1871634"/>
                </a:moveTo>
                <a:cubicBezTo>
                  <a:pt x="1151392" y="1882359"/>
                  <a:pt x="1155592" y="1893599"/>
                  <a:pt x="1170318" y="1893599"/>
                </a:cubicBezTo>
                <a:cubicBezTo>
                  <a:pt x="1178176" y="1893599"/>
                  <a:pt x="1184605" y="1889570"/>
                  <a:pt x="1184605" y="1884636"/>
                </a:cubicBezTo>
                <a:cubicBezTo>
                  <a:pt x="1184605" y="1872625"/>
                  <a:pt x="1169727" y="1864024"/>
                  <a:pt x="1162117" y="1871634"/>
                </a:cubicBezTo>
                <a:close/>
                <a:moveTo>
                  <a:pt x="1041730" y="1888836"/>
                </a:moveTo>
                <a:cubicBezTo>
                  <a:pt x="1041730" y="1896694"/>
                  <a:pt x="1048026" y="1903124"/>
                  <a:pt x="1055722" y="1903124"/>
                </a:cubicBezTo>
                <a:cubicBezTo>
                  <a:pt x="1064238" y="1903124"/>
                  <a:pt x="1067562" y="1897542"/>
                  <a:pt x="1064228" y="1888836"/>
                </a:cubicBezTo>
                <a:cubicBezTo>
                  <a:pt x="1061209" y="1880978"/>
                  <a:pt x="1054913" y="1874549"/>
                  <a:pt x="1050236" y="1874549"/>
                </a:cubicBezTo>
                <a:cubicBezTo>
                  <a:pt x="1045559" y="1874549"/>
                  <a:pt x="1041730" y="1880978"/>
                  <a:pt x="1041730" y="1888836"/>
                </a:cubicBezTo>
                <a:close/>
                <a:moveTo>
                  <a:pt x="1570368" y="1884074"/>
                </a:moveTo>
                <a:cubicBezTo>
                  <a:pt x="1573606" y="1889312"/>
                  <a:pt x="1578140" y="1893599"/>
                  <a:pt x="1580455" y="1893599"/>
                </a:cubicBezTo>
                <a:cubicBezTo>
                  <a:pt x="1582769" y="1893599"/>
                  <a:pt x="1584655" y="1889312"/>
                  <a:pt x="1584655" y="1884074"/>
                </a:cubicBezTo>
                <a:cubicBezTo>
                  <a:pt x="1584655" y="1878835"/>
                  <a:pt x="1580112" y="1874549"/>
                  <a:pt x="1574568" y="1874549"/>
                </a:cubicBezTo>
                <a:cubicBezTo>
                  <a:pt x="1569025" y="1874549"/>
                  <a:pt x="1567129" y="1878835"/>
                  <a:pt x="1570368" y="1884074"/>
                </a:cubicBezTo>
                <a:close/>
                <a:moveTo>
                  <a:pt x="1203655" y="1893599"/>
                </a:moveTo>
                <a:cubicBezTo>
                  <a:pt x="1203655" y="1898837"/>
                  <a:pt x="1207942" y="1903124"/>
                  <a:pt x="1213180" y="1903124"/>
                </a:cubicBezTo>
                <a:cubicBezTo>
                  <a:pt x="1218419" y="1903124"/>
                  <a:pt x="1222705" y="1898837"/>
                  <a:pt x="1222705" y="1893599"/>
                </a:cubicBezTo>
                <a:cubicBezTo>
                  <a:pt x="1222705" y="1888360"/>
                  <a:pt x="1218419" y="1884074"/>
                  <a:pt x="1213180" y="1884074"/>
                </a:cubicBezTo>
                <a:cubicBezTo>
                  <a:pt x="1207942" y="1884074"/>
                  <a:pt x="1203655" y="1888360"/>
                  <a:pt x="1203655" y="1893599"/>
                </a:cubicBezTo>
                <a:close/>
                <a:moveTo>
                  <a:pt x="1627518" y="1893599"/>
                </a:moveTo>
                <a:cubicBezTo>
                  <a:pt x="1630756" y="1898837"/>
                  <a:pt x="1635290" y="1903124"/>
                  <a:pt x="1637605" y="1903124"/>
                </a:cubicBezTo>
                <a:cubicBezTo>
                  <a:pt x="1639919" y="1903124"/>
                  <a:pt x="1641805" y="1898837"/>
                  <a:pt x="1641805" y="1893599"/>
                </a:cubicBezTo>
                <a:cubicBezTo>
                  <a:pt x="1641805" y="1888360"/>
                  <a:pt x="1637262" y="1884074"/>
                  <a:pt x="1631718" y="1884074"/>
                </a:cubicBezTo>
                <a:cubicBezTo>
                  <a:pt x="1626175" y="1884074"/>
                  <a:pt x="1624279" y="1888360"/>
                  <a:pt x="1627518" y="1893599"/>
                </a:cubicBezTo>
                <a:close/>
                <a:moveTo>
                  <a:pt x="1179586" y="1915668"/>
                </a:moveTo>
                <a:cubicBezTo>
                  <a:pt x="1175652" y="1925355"/>
                  <a:pt x="1177233" y="1937661"/>
                  <a:pt x="1183186" y="1943614"/>
                </a:cubicBezTo>
                <a:cubicBezTo>
                  <a:pt x="1199255" y="1959683"/>
                  <a:pt x="1207980" y="1944281"/>
                  <a:pt x="1196635" y="1919888"/>
                </a:cubicBezTo>
                <a:lnTo>
                  <a:pt x="1186625" y="1898361"/>
                </a:lnTo>
                <a:lnTo>
                  <a:pt x="1179586" y="1915668"/>
                </a:lnTo>
                <a:close/>
                <a:moveTo>
                  <a:pt x="1218352" y="1911991"/>
                </a:moveTo>
                <a:cubicBezTo>
                  <a:pt x="1215333" y="1916868"/>
                  <a:pt x="1217038" y="1923431"/>
                  <a:pt x="1222134" y="1926584"/>
                </a:cubicBezTo>
                <a:cubicBezTo>
                  <a:pt x="1227230" y="1929737"/>
                  <a:pt x="1229154" y="1938166"/>
                  <a:pt x="1226401" y="1945329"/>
                </a:cubicBezTo>
                <a:cubicBezTo>
                  <a:pt x="1223658" y="1952492"/>
                  <a:pt x="1225687" y="1960998"/>
                  <a:pt x="1230925" y="1964227"/>
                </a:cubicBezTo>
                <a:cubicBezTo>
                  <a:pt x="1244489" y="1972609"/>
                  <a:pt x="1255395" y="1951054"/>
                  <a:pt x="1243575" y="1939233"/>
                </a:cubicBezTo>
                <a:cubicBezTo>
                  <a:pt x="1238155" y="1933813"/>
                  <a:pt x="1235983" y="1923469"/>
                  <a:pt x="1238755" y="1916249"/>
                </a:cubicBezTo>
                <a:cubicBezTo>
                  <a:pt x="1244356" y="1901657"/>
                  <a:pt x="1226982" y="1898028"/>
                  <a:pt x="1218352" y="1911991"/>
                </a:cubicBezTo>
                <a:close/>
                <a:moveTo>
                  <a:pt x="290312" y="1942281"/>
                </a:moveTo>
                <a:cubicBezTo>
                  <a:pt x="284445" y="1959112"/>
                  <a:pt x="281311" y="1974552"/>
                  <a:pt x="283350" y="1976590"/>
                </a:cubicBezTo>
                <a:cubicBezTo>
                  <a:pt x="285388" y="1978628"/>
                  <a:pt x="291856" y="1966522"/>
                  <a:pt x="297723" y="1949691"/>
                </a:cubicBezTo>
                <a:cubicBezTo>
                  <a:pt x="303590" y="1932861"/>
                  <a:pt x="306724" y="1917421"/>
                  <a:pt x="304686" y="1915382"/>
                </a:cubicBezTo>
                <a:cubicBezTo>
                  <a:pt x="302647" y="1913344"/>
                  <a:pt x="296180" y="1925450"/>
                  <a:pt x="290312" y="1942281"/>
                </a:cubicBezTo>
                <a:close/>
                <a:moveTo>
                  <a:pt x="1257891" y="1918735"/>
                </a:moveTo>
                <a:cubicBezTo>
                  <a:pt x="1250280" y="1926346"/>
                  <a:pt x="1258881" y="1941224"/>
                  <a:pt x="1270892" y="1941224"/>
                </a:cubicBezTo>
                <a:cubicBezTo>
                  <a:pt x="1275826" y="1941224"/>
                  <a:pt x="1279855" y="1934794"/>
                  <a:pt x="1279855" y="1926936"/>
                </a:cubicBezTo>
                <a:cubicBezTo>
                  <a:pt x="1279855" y="1912211"/>
                  <a:pt x="1268616" y="1908010"/>
                  <a:pt x="1257891" y="1918735"/>
                </a:cubicBezTo>
                <a:close/>
                <a:moveTo>
                  <a:pt x="143456" y="1944519"/>
                </a:moveTo>
                <a:cubicBezTo>
                  <a:pt x="111643" y="1993068"/>
                  <a:pt x="63513" y="2141249"/>
                  <a:pt x="79553" y="2141249"/>
                </a:cubicBezTo>
                <a:cubicBezTo>
                  <a:pt x="83706" y="2141249"/>
                  <a:pt x="89802" y="2127323"/>
                  <a:pt x="93088" y="2110292"/>
                </a:cubicBezTo>
                <a:cubicBezTo>
                  <a:pt x="96374" y="2093262"/>
                  <a:pt x="113414" y="2043979"/>
                  <a:pt x="130940" y="2000755"/>
                </a:cubicBezTo>
                <a:cubicBezTo>
                  <a:pt x="148476" y="1957530"/>
                  <a:pt x="161754" y="1922174"/>
                  <a:pt x="160458" y="1922174"/>
                </a:cubicBezTo>
                <a:cubicBezTo>
                  <a:pt x="159163" y="1922174"/>
                  <a:pt x="151505" y="1932232"/>
                  <a:pt x="143456" y="1944519"/>
                </a:cubicBezTo>
                <a:close/>
                <a:moveTo>
                  <a:pt x="162630" y="1971570"/>
                </a:moveTo>
                <a:cubicBezTo>
                  <a:pt x="139713" y="2020291"/>
                  <a:pt x="115557" y="2094557"/>
                  <a:pt x="120901" y="2099891"/>
                </a:cubicBezTo>
                <a:cubicBezTo>
                  <a:pt x="122311" y="2101310"/>
                  <a:pt x="139055" y="2063039"/>
                  <a:pt x="158105" y="2014861"/>
                </a:cubicBezTo>
                <a:cubicBezTo>
                  <a:pt x="196720" y="1917173"/>
                  <a:pt x="199149" y="1893942"/>
                  <a:pt x="162630" y="1971570"/>
                </a:cubicBezTo>
                <a:close/>
                <a:moveTo>
                  <a:pt x="197491" y="1974685"/>
                </a:moveTo>
                <a:cubicBezTo>
                  <a:pt x="184261" y="2003565"/>
                  <a:pt x="175022" y="2031902"/>
                  <a:pt x="176936" y="2037664"/>
                </a:cubicBezTo>
                <a:cubicBezTo>
                  <a:pt x="178860" y="2043427"/>
                  <a:pt x="191672" y="2019795"/>
                  <a:pt x="205416" y="1985153"/>
                </a:cubicBezTo>
                <a:cubicBezTo>
                  <a:pt x="235734" y="1908743"/>
                  <a:pt x="230705" y="1902114"/>
                  <a:pt x="197491" y="1974685"/>
                </a:cubicBezTo>
                <a:close/>
                <a:moveTo>
                  <a:pt x="251155" y="1941224"/>
                </a:moveTo>
                <a:cubicBezTo>
                  <a:pt x="245545" y="1951701"/>
                  <a:pt x="243107" y="1960274"/>
                  <a:pt x="245726" y="1960274"/>
                </a:cubicBezTo>
                <a:cubicBezTo>
                  <a:pt x="248345" y="1960274"/>
                  <a:pt x="255070" y="1951701"/>
                  <a:pt x="260680" y="1941224"/>
                </a:cubicBezTo>
                <a:cubicBezTo>
                  <a:pt x="266290" y="1930746"/>
                  <a:pt x="268729" y="1922174"/>
                  <a:pt x="266109" y="1922174"/>
                </a:cubicBezTo>
                <a:cubicBezTo>
                  <a:pt x="263490" y="1922174"/>
                  <a:pt x="256765" y="1930746"/>
                  <a:pt x="251155" y="1941224"/>
                </a:cubicBezTo>
                <a:close/>
                <a:moveTo>
                  <a:pt x="1289380" y="1955511"/>
                </a:moveTo>
                <a:cubicBezTo>
                  <a:pt x="1289380" y="1963369"/>
                  <a:pt x="1293666" y="1969799"/>
                  <a:pt x="1298905" y="1969799"/>
                </a:cubicBezTo>
                <a:cubicBezTo>
                  <a:pt x="1304144" y="1969799"/>
                  <a:pt x="1308430" y="1963369"/>
                  <a:pt x="1308430" y="1955511"/>
                </a:cubicBezTo>
                <a:cubicBezTo>
                  <a:pt x="1308430" y="1947653"/>
                  <a:pt x="1304144" y="1941224"/>
                  <a:pt x="1298905" y="1941224"/>
                </a:cubicBezTo>
                <a:cubicBezTo>
                  <a:pt x="1293666" y="1941224"/>
                  <a:pt x="1289380" y="1947653"/>
                  <a:pt x="1289380" y="1955511"/>
                </a:cubicBezTo>
                <a:close/>
                <a:moveTo>
                  <a:pt x="1356055" y="1960274"/>
                </a:moveTo>
                <a:cubicBezTo>
                  <a:pt x="1356055" y="1965512"/>
                  <a:pt x="1360599" y="1969799"/>
                  <a:pt x="1366142" y="1969799"/>
                </a:cubicBezTo>
                <a:cubicBezTo>
                  <a:pt x="1371686" y="1969799"/>
                  <a:pt x="1373581" y="1965512"/>
                  <a:pt x="1370343" y="1960274"/>
                </a:cubicBezTo>
                <a:cubicBezTo>
                  <a:pt x="1367104" y="1955035"/>
                  <a:pt x="1362570" y="1950749"/>
                  <a:pt x="1360256" y="1950749"/>
                </a:cubicBezTo>
                <a:cubicBezTo>
                  <a:pt x="1357941" y="1950749"/>
                  <a:pt x="1356055" y="1955035"/>
                  <a:pt x="1356055" y="1960274"/>
                </a:cubicBezTo>
                <a:close/>
                <a:moveTo>
                  <a:pt x="1041730" y="1966151"/>
                </a:moveTo>
                <a:cubicBezTo>
                  <a:pt x="1109034" y="1994373"/>
                  <a:pt x="1193035" y="2023348"/>
                  <a:pt x="1189101" y="2016986"/>
                </a:cubicBezTo>
                <a:cubicBezTo>
                  <a:pt x="1183291" y="2007594"/>
                  <a:pt x="1091536" y="1972456"/>
                  <a:pt x="1054027" y="1965255"/>
                </a:cubicBezTo>
                <a:cubicBezTo>
                  <a:pt x="1039406" y="1962455"/>
                  <a:pt x="1033872" y="1962855"/>
                  <a:pt x="1041730" y="1966151"/>
                </a:cubicBezTo>
                <a:close/>
                <a:moveTo>
                  <a:pt x="1257891" y="1966360"/>
                </a:moveTo>
                <a:cubicBezTo>
                  <a:pt x="1250280" y="1973971"/>
                  <a:pt x="1258881" y="1988849"/>
                  <a:pt x="1270892" y="1988849"/>
                </a:cubicBezTo>
                <a:cubicBezTo>
                  <a:pt x="1275826" y="1988849"/>
                  <a:pt x="1279855" y="1982419"/>
                  <a:pt x="1279855" y="1974561"/>
                </a:cubicBezTo>
                <a:cubicBezTo>
                  <a:pt x="1279855" y="1959836"/>
                  <a:pt x="1268616" y="1955635"/>
                  <a:pt x="1257891" y="1966360"/>
                </a:cubicBezTo>
                <a:close/>
                <a:moveTo>
                  <a:pt x="1323908" y="1967875"/>
                </a:moveTo>
                <a:cubicBezTo>
                  <a:pt x="1321327" y="1972056"/>
                  <a:pt x="1322737" y="1981171"/>
                  <a:pt x="1327042" y="1988144"/>
                </a:cubicBezTo>
                <a:cubicBezTo>
                  <a:pt x="1337186" y="2004555"/>
                  <a:pt x="1356884" y="1992563"/>
                  <a:pt x="1349854" y="1974256"/>
                </a:cubicBezTo>
                <a:cubicBezTo>
                  <a:pt x="1343997" y="1958988"/>
                  <a:pt x="1331328" y="1955873"/>
                  <a:pt x="1323908" y="1967875"/>
                </a:cubicBezTo>
                <a:close/>
                <a:moveTo>
                  <a:pt x="1584655" y="1979714"/>
                </a:moveTo>
                <a:cubicBezTo>
                  <a:pt x="1597752" y="1991097"/>
                  <a:pt x="1667875" y="2054609"/>
                  <a:pt x="1740494" y="2120837"/>
                </a:cubicBezTo>
                <a:cubicBezTo>
                  <a:pt x="1813103" y="2187073"/>
                  <a:pt x="1877397" y="2242642"/>
                  <a:pt x="1883369" y="2244328"/>
                </a:cubicBezTo>
                <a:cubicBezTo>
                  <a:pt x="1895294" y="2247691"/>
                  <a:pt x="1882150" y="2235241"/>
                  <a:pt x="1710147" y="2080308"/>
                </a:cubicBezTo>
                <a:cubicBezTo>
                  <a:pt x="1645587" y="2022148"/>
                  <a:pt x="1585579" y="1971066"/>
                  <a:pt x="1576797" y="1966779"/>
                </a:cubicBezTo>
                <a:cubicBezTo>
                  <a:pt x="1568025" y="1962503"/>
                  <a:pt x="1571558" y="1968322"/>
                  <a:pt x="1584655" y="1979714"/>
                </a:cubicBezTo>
                <a:close/>
                <a:moveTo>
                  <a:pt x="2515477" y="1986467"/>
                </a:moveTo>
                <a:cubicBezTo>
                  <a:pt x="2518943" y="1995630"/>
                  <a:pt x="2530059" y="2017252"/>
                  <a:pt x="2540175" y="2034502"/>
                </a:cubicBezTo>
                <a:cubicBezTo>
                  <a:pt x="2550290" y="2051752"/>
                  <a:pt x="2556224" y="2068201"/>
                  <a:pt x="2553367" y="2071059"/>
                </a:cubicBezTo>
                <a:cubicBezTo>
                  <a:pt x="2550509" y="2073916"/>
                  <a:pt x="2541575" y="2064096"/>
                  <a:pt x="2533517" y="2049218"/>
                </a:cubicBezTo>
                <a:cubicBezTo>
                  <a:pt x="2513467" y="2012213"/>
                  <a:pt x="2514457" y="2031597"/>
                  <a:pt x="2535450" y="2086880"/>
                </a:cubicBezTo>
                <a:lnTo>
                  <a:pt x="2552786" y="2132514"/>
                </a:lnTo>
                <a:lnTo>
                  <a:pt x="2564025" y="2107854"/>
                </a:lnTo>
                <a:cubicBezTo>
                  <a:pt x="2580199" y="2072354"/>
                  <a:pt x="2578199" y="2057467"/>
                  <a:pt x="2551043" y="2011118"/>
                </a:cubicBezTo>
                <a:cubicBezTo>
                  <a:pt x="2527240" y="1970503"/>
                  <a:pt x="2503123" y="1953787"/>
                  <a:pt x="2515477" y="1986467"/>
                </a:cubicBezTo>
                <a:close/>
                <a:moveTo>
                  <a:pt x="1295067" y="1987363"/>
                </a:moveTo>
                <a:cubicBezTo>
                  <a:pt x="1291771" y="1992697"/>
                  <a:pt x="1293714" y="1999926"/>
                  <a:pt x="1299382" y="2003431"/>
                </a:cubicBezTo>
                <a:cubicBezTo>
                  <a:pt x="1314031" y="2012480"/>
                  <a:pt x="1323480" y="2000088"/>
                  <a:pt x="1311250" y="1987858"/>
                </a:cubicBezTo>
                <a:cubicBezTo>
                  <a:pt x="1304411" y="1981019"/>
                  <a:pt x="1299086" y="1980857"/>
                  <a:pt x="1295067" y="1987363"/>
                </a:cubicBezTo>
                <a:close/>
                <a:moveTo>
                  <a:pt x="1004468" y="1992468"/>
                </a:moveTo>
                <a:cubicBezTo>
                  <a:pt x="1012241" y="2000783"/>
                  <a:pt x="1148925" y="2046761"/>
                  <a:pt x="1153182" y="2042493"/>
                </a:cubicBezTo>
                <a:cubicBezTo>
                  <a:pt x="1155087" y="2040588"/>
                  <a:pt x="1131865" y="2030140"/>
                  <a:pt x="1101576" y="2019281"/>
                </a:cubicBezTo>
                <a:cubicBezTo>
                  <a:pt x="1032243" y="1994421"/>
                  <a:pt x="997258" y="1984762"/>
                  <a:pt x="1004468" y="1992468"/>
                </a:cubicBezTo>
                <a:close/>
                <a:moveTo>
                  <a:pt x="1367009" y="1997897"/>
                </a:moveTo>
                <a:cubicBezTo>
                  <a:pt x="1369105" y="2004184"/>
                  <a:pt x="1373924" y="2009004"/>
                  <a:pt x="1377725" y="2008613"/>
                </a:cubicBezTo>
                <a:cubicBezTo>
                  <a:pt x="1389117" y="2007432"/>
                  <a:pt x="1386907" y="1994373"/>
                  <a:pt x="1374629" y="1990277"/>
                </a:cubicBezTo>
                <a:cubicBezTo>
                  <a:pt x="1368343" y="1988182"/>
                  <a:pt x="1364914" y="1991611"/>
                  <a:pt x="1367009" y="1997897"/>
                </a:cubicBezTo>
                <a:close/>
                <a:moveTo>
                  <a:pt x="2070430" y="1998374"/>
                </a:moveTo>
                <a:cubicBezTo>
                  <a:pt x="2070430" y="2003612"/>
                  <a:pt x="2074716" y="2007899"/>
                  <a:pt x="2079955" y="2007899"/>
                </a:cubicBezTo>
                <a:cubicBezTo>
                  <a:pt x="2085194" y="2007899"/>
                  <a:pt x="2089480" y="2003612"/>
                  <a:pt x="2089480" y="1998374"/>
                </a:cubicBezTo>
                <a:cubicBezTo>
                  <a:pt x="2089480" y="1993135"/>
                  <a:pt x="2085194" y="1988849"/>
                  <a:pt x="2079955" y="1988849"/>
                </a:cubicBezTo>
                <a:cubicBezTo>
                  <a:pt x="2074716" y="1988849"/>
                  <a:pt x="2070430" y="1993135"/>
                  <a:pt x="2070430" y="1998374"/>
                </a:cubicBezTo>
                <a:close/>
                <a:moveTo>
                  <a:pt x="1337005" y="2017424"/>
                </a:moveTo>
                <a:cubicBezTo>
                  <a:pt x="1337005" y="2022662"/>
                  <a:pt x="1341291" y="2026949"/>
                  <a:pt x="1346530" y="2026949"/>
                </a:cubicBezTo>
                <a:cubicBezTo>
                  <a:pt x="1351769" y="2026949"/>
                  <a:pt x="1356055" y="2022662"/>
                  <a:pt x="1356055" y="2017424"/>
                </a:cubicBezTo>
                <a:cubicBezTo>
                  <a:pt x="1356055" y="2012185"/>
                  <a:pt x="1351769" y="2007899"/>
                  <a:pt x="1346530" y="2007899"/>
                </a:cubicBezTo>
                <a:cubicBezTo>
                  <a:pt x="1341291" y="2007899"/>
                  <a:pt x="1337005" y="2012185"/>
                  <a:pt x="1337005" y="2017424"/>
                </a:cubicBezTo>
                <a:close/>
                <a:moveTo>
                  <a:pt x="1403680" y="2017424"/>
                </a:moveTo>
                <a:cubicBezTo>
                  <a:pt x="1403680" y="2022662"/>
                  <a:pt x="1407966" y="2026949"/>
                  <a:pt x="1413205" y="2026949"/>
                </a:cubicBezTo>
                <a:cubicBezTo>
                  <a:pt x="1418444" y="2026949"/>
                  <a:pt x="1422730" y="2022662"/>
                  <a:pt x="1422730" y="2017424"/>
                </a:cubicBezTo>
                <a:cubicBezTo>
                  <a:pt x="1422730" y="2012185"/>
                  <a:pt x="1418444" y="2007899"/>
                  <a:pt x="1413205" y="2007899"/>
                </a:cubicBezTo>
                <a:cubicBezTo>
                  <a:pt x="1407966" y="2007899"/>
                  <a:pt x="1403680" y="2012185"/>
                  <a:pt x="1403680" y="2017424"/>
                </a:cubicBezTo>
                <a:close/>
                <a:moveTo>
                  <a:pt x="1442533" y="2032502"/>
                </a:moveTo>
                <a:cubicBezTo>
                  <a:pt x="1442990" y="2043598"/>
                  <a:pt x="1445247" y="2045856"/>
                  <a:pt x="1448286" y="2038264"/>
                </a:cubicBezTo>
                <a:cubicBezTo>
                  <a:pt x="1451039" y="2031387"/>
                  <a:pt x="1450696" y="2023167"/>
                  <a:pt x="1447533" y="2020005"/>
                </a:cubicBezTo>
                <a:cubicBezTo>
                  <a:pt x="1444371" y="2016843"/>
                  <a:pt x="1442123" y="2022462"/>
                  <a:pt x="1442533" y="2032502"/>
                </a:cubicBezTo>
                <a:close/>
                <a:moveTo>
                  <a:pt x="1064514" y="2056486"/>
                </a:moveTo>
                <a:cubicBezTo>
                  <a:pt x="1111091" y="2071935"/>
                  <a:pt x="1150849" y="2082927"/>
                  <a:pt x="1152858" y="2080917"/>
                </a:cubicBezTo>
                <a:cubicBezTo>
                  <a:pt x="1157592" y="2076183"/>
                  <a:pt x="1008183" y="2026720"/>
                  <a:pt x="992057" y="2027673"/>
                </a:cubicBezTo>
                <a:cubicBezTo>
                  <a:pt x="985323" y="2028073"/>
                  <a:pt x="1017927" y="2041036"/>
                  <a:pt x="1064514" y="2056486"/>
                </a:cubicBezTo>
                <a:close/>
                <a:moveTo>
                  <a:pt x="1375105" y="2036474"/>
                </a:moveTo>
                <a:cubicBezTo>
                  <a:pt x="1375105" y="2041712"/>
                  <a:pt x="1379391" y="2045999"/>
                  <a:pt x="1384630" y="2045999"/>
                </a:cubicBezTo>
                <a:cubicBezTo>
                  <a:pt x="1389869" y="2045999"/>
                  <a:pt x="1394155" y="2041712"/>
                  <a:pt x="1394155" y="2036474"/>
                </a:cubicBezTo>
                <a:cubicBezTo>
                  <a:pt x="1394155" y="2031235"/>
                  <a:pt x="1389869" y="2026949"/>
                  <a:pt x="1384630" y="2026949"/>
                </a:cubicBezTo>
                <a:cubicBezTo>
                  <a:pt x="1379391" y="2026949"/>
                  <a:pt x="1375105" y="2031235"/>
                  <a:pt x="1375105" y="2036474"/>
                </a:cubicBezTo>
                <a:close/>
                <a:moveTo>
                  <a:pt x="1415586" y="2042779"/>
                </a:moveTo>
                <a:cubicBezTo>
                  <a:pt x="1401966" y="2048275"/>
                  <a:pt x="1399404" y="2065049"/>
                  <a:pt x="1412186" y="2065049"/>
                </a:cubicBezTo>
                <a:cubicBezTo>
                  <a:pt x="1416863" y="2065049"/>
                  <a:pt x="1423159" y="2058619"/>
                  <a:pt x="1426178" y="2050761"/>
                </a:cubicBezTo>
                <a:cubicBezTo>
                  <a:pt x="1429188" y="2042903"/>
                  <a:pt x="1430722" y="2036817"/>
                  <a:pt x="1429579" y="2037226"/>
                </a:cubicBezTo>
                <a:cubicBezTo>
                  <a:pt x="1428426" y="2037636"/>
                  <a:pt x="1422140" y="2040141"/>
                  <a:pt x="1415586" y="2042779"/>
                </a:cubicBezTo>
                <a:close/>
                <a:moveTo>
                  <a:pt x="2046618" y="2045999"/>
                </a:moveTo>
                <a:cubicBezTo>
                  <a:pt x="2043379" y="2051237"/>
                  <a:pt x="2045275" y="2055524"/>
                  <a:pt x="2050818" y="2055524"/>
                </a:cubicBezTo>
                <a:cubicBezTo>
                  <a:pt x="2056362" y="2055524"/>
                  <a:pt x="2060905" y="2051237"/>
                  <a:pt x="2060905" y="2045999"/>
                </a:cubicBezTo>
                <a:cubicBezTo>
                  <a:pt x="2060905" y="2040760"/>
                  <a:pt x="2059019" y="2036474"/>
                  <a:pt x="2056705" y="2036474"/>
                </a:cubicBezTo>
                <a:cubicBezTo>
                  <a:pt x="2054390" y="2036474"/>
                  <a:pt x="2049856" y="2040760"/>
                  <a:pt x="2046618" y="2045999"/>
                </a:cubicBezTo>
                <a:close/>
                <a:moveTo>
                  <a:pt x="301533" y="2053619"/>
                </a:moveTo>
                <a:cubicBezTo>
                  <a:pt x="264347" y="2077250"/>
                  <a:pt x="243411" y="2218154"/>
                  <a:pt x="259756" y="2334778"/>
                </a:cubicBezTo>
                <a:cubicBezTo>
                  <a:pt x="280835" y="2485168"/>
                  <a:pt x="352034" y="2612384"/>
                  <a:pt x="501396" y="2766498"/>
                </a:cubicBezTo>
                <a:cubicBezTo>
                  <a:pt x="592417" y="2860424"/>
                  <a:pt x="624107" y="2880503"/>
                  <a:pt x="654501" y="2863491"/>
                </a:cubicBezTo>
                <a:cubicBezTo>
                  <a:pt x="664597" y="2857843"/>
                  <a:pt x="672170" y="2860519"/>
                  <a:pt x="678932" y="2872131"/>
                </a:cubicBezTo>
                <a:cubicBezTo>
                  <a:pt x="684314" y="2881389"/>
                  <a:pt x="688858" y="2885599"/>
                  <a:pt x="689019" y="2881484"/>
                </a:cubicBezTo>
                <a:cubicBezTo>
                  <a:pt x="689648" y="2865149"/>
                  <a:pt x="652643" y="2818095"/>
                  <a:pt x="570548" y="2730856"/>
                </a:cubicBezTo>
                <a:cubicBezTo>
                  <a:pt x="481841" y="2636587"/>
                  <a:pt x="419948" y="2541261"/>
                  <a:pt x="382019" y="2440505"/>
                </a:cubicBezTo>
                <a:lnTo>
                  <a:pt x="360798" y="2384136"/>
                </a:lnTo>
                <a:lnTo>
                  <a:pt x="360693" y="2224211"/>
                </a:lnTo>
                <a:lnTo>
                  <a:pt x="360588" y="2064287"/>
                </a:lnTo>
                <a:lnTo>
                  <a:pt x="346348" y="2055286"/>
                </a:lnTo>
                <a:cubicBezTo>
                  <a:pt x="329089" y="2044370"/>
                  <a:pt x="316801" y="2043913"/>
                  <a:pt x="301533" y="2053619"/>
                </a:cubicBezTo>
                <a:close/>
                <a:moveTo>
                  <a:pt x="458629" y="2057505"/>
                </a:moveTo>
                <a:cubicBezTo>
                  <a:pt x="449637" y="2064268"/>
                  <a:pt x="434997" y="2086956"/>
                  <a:pt x="426110" y="2107911"/>
                </a:cubicBezTo>
                <a:lnTo>
                  <a:pt x="409937" y="2146011"/>
                </a:lnTo>
                <a:lnTo>
                  <a:pt x="410404" y="2255549"/>
                </a:lnTo>
                <a:lnTo>
                  <a:pt x="410861" y="2365086"/>
                </a:lnTo>
                <a:lnTo>
                  <a:pt x="435540" y="2441286"/>
                </a:lnTo>
                <a:cubicBezTo>
                  <a:pt x="449113" y="2483196"/>
                  <a:pt x="476402" y="2545033"/>
                  <a:pt x="496176" y="2578694"/>
                </a:cubicBezTo>
                <a:cubicBezTo>
                  <a:pt x="539144" y="2651817"/>
                  <a:pt x="732768" y="2856481"/>
                  <a:pt x="780336" y="2879055"/>
                </a:cubicBezTo>
                <a:lnTo>
                  <a:pt x="813987" y="2895029"/>
                </a:lnTo>
                <a:lnTo>
                  <a:pt x="839162" y="2886637"/>
                </a:lnTo>
                <a:cubicBezTo>
                  <a:pt x="853002" y="2882018"/>
                  <a:pt x="865975" y="2873302"/>
                  <a:pt x="867985" y="2867263"/>
                </a:cubicBezTo>
                <a:cubicBezTo>
                  <a:pt x="870004" y="2861215"/>
                  <a:pt x="823122" y="2805275"/>
                  <a:pt x="763810" y="2742933"/>
                </a:cubicBezTo>
                <a:cubicBezTo>
                  <a:pt x="704498" y="2680602"/>
                  <a:pt x="641490" y="2605411"/>
                  <a:pt x="623802" y="2575846"/>
                </a:cubicBezTo>
                <a:cubicBezTo>
                  <a:pt x="551879" y="2455650"/>
                  <a:pt x="521579" y="2315261"/>
                  <a:pt x="537362" y="2175310"/>
                </a:cubicBezTo>
                <a:lnTo>
                  <a:pt x="545878" y="2099824"/>
                </a:lnTo>
                <a:lnTo>
                  <a:pt x="534181" y="2075298"/>
                </a:lnTo>
                <a:cubicBezTo>
                  <a:pt x="520827" y="2047294"/>
                  <a:pt x="483765" y="2038569"/>
                  <a:pt x="458629" y="2057505"/>
                </a:cubicBezTo>
                <a:close/>
                <a:moveTo>
                  <a:pt x="1175080" y="2055524"/>
                </a:moveTo>
                <a:cubicBezTo>
                  <a:pt x="1175080" y="2060762"/>
                  <a:pt x="1179624" y="2065049"/>
                  <a:pt x="1185167" y="2065049"/>
                </a:cubicBezTo>
                <a:cubicBezTo>
                  <a:pt x="1190711" y="2065049"/>
                  <a:pt x="1192606" y="2060762"/>
                  <a:pt x="1189368" y="2055524"/>
                </a:cubicBezTo>
                <a:cubicBezTo>
                  <a:pt x="1186129" y="2050285"/>
                  <a:pt x="1181595" y="2045999"/>
                  <a:pt x="1179281" y="2045999"/>
                </a:cubicBezTo>
                <a:cubicBezTo>
                  <a:pt x="1176966" y="2045999"/>
                  <a:pt x="1175080" y="2050285"/>
                  <a:pt x="1175080" y="2055524"/>
                </a:cubicBezTo>
                <a:close/>
                <a:moveTo>
                  <a:pt x="1460830" y="2055524"/>
                </a:moveTo>
                <a:cubicBezTo>
                  <a:pt x="1460830" y="2060762"/>
                  <a:pt x="1465116" y="2065049"/>
                  <a:pt x="1470355" y="2065049"/>
                </a:cubicBezTo>
                <a:cubicBezTo>
                  <a:pt x="1475594" y="2065049"/>
                  <a:pt x="1479880" y="2060762"/>
                  <a:pt x="1479880" y="2055524"/>
                </a:cubicBezTo>
                <a:cubicBezTo>
                  <a:pt x="1479880" y="2050285"/>
                  <a:pt x="1475594" y="2045999"/>
                  <a:pt x="1470355" y="2045999"/>
                </a:cubicBezTo>
                <a:cubicBezTo>
                  <a:pt x="1465116" y="2045999"/>
                  <a:pt x="1460830" y="2050285"/>
                  <a:pt x="1460830" y="2055524"/>
                </a:cubicBezTo>
                <a:close/>
                <a:moveTo>
                  <a:pt x="1603705" y="2049752"/>
                </a:moveTo>
                <a:cubicBezTo>
                  <a:pt x="1603705" y="2051818"/>
                  <a:pt x="1639062" y="2084765"/>
                  <a:pt x="1682286" y="2122961"/>
                </a:cubicBezTo>
                <a:lnTo>
                  <a:pt x="1760868" y="2192426"/>
                </a:lnTo>
                <a:lnTo>
                  <a:pt x="1689668" y="2119208"/>
                </a:lnTo>
                <a:cubicBezTo>
                  <a:pt x="1627384" y="2055171"/>
                  <a:pt x="1603705" y="2036036"/>
                  <a:pt x="1603705" y="2049752"/>
                </a:cubicBezTo>
                <a:close/>
                <a:moveTo>
                  <a:pt x="2075193" y="2055524"/>
                </a:moveTo>
                <a:cubicBezTo>
                  <a:pt x="2071954" y="2060762"/>
                  <a:pt x="2073850" y="2065049"/>
                  <a:pt x="2079393" y="2065049"/>
                </a:cubicBezTo>
                <a:cubicBezTo>
                  <a:pt x="2084937" y="2065049"/>
                  <a:pt x="2089480" y="2060762"/>
                  <a:pt x="2089480" y="2055524"/>
                </a:cubicBezTo>
                <a:cubicBezTo>
                  <a:pt x="2089480" y="2050285"/>
                  <a:pt x="2087594" y="2045999"/>
                  <a:pt x="2085280" y="2045999"/>
                </a:cubicBezTo>
                <a:cubicBezTo>
                  <a:pt x="2082965" y="2045999"/>
                  <a:pt x="2078431" y="2050285"/>
                  <a:pt x="2075193" y="2055524"/>
                </a:cubicBezTo>
                <a:close/>
                <a:moveTo>
                  <a:pt x="648929" y="2078231"/>
                </a:moveTo>
                <a:cubicBezTo>
                  <a:pt x="565261" y="2141754"/>
                  <a:pt x="587292" y="2420407"/>
                  <a:pt x="688334" y="2576732"/>
                </a:cubicBezTo>
                <a:cubicBezTo>
                  <a:pt x="765039" y="2695413"/>
                  <a:pt x="917877" y="2847661"/>
                  <a:pt x="986133" y="2873378"/>
                </a:cubicBezTo>
                <a:cubicBezTo>
                  <a:pt x="1012546" y="2883332"/>
                  <a:pt x="1049350" y="2871664"/>
                  <a:pt x="1057361" y="2850804"/>
                </a:cubicBezTo>
                <a:cubicBezTo>
                  <a:pt x="1061199" y="2840803"/>
                  <a:pt x="1034996" y="2807027"/>
                  <a:pt x="976446" y="2746505"/>
                </a:cubicBezTo>
                <a:cubicBezTo>
                  <a:pt x="790975" y="2554786"/>
                  <a:pt x="721776" y="2389918"/>
                  <a:pt x="745960" y="2197341"/>
                </a:cubicBezTo>
                <a:cubicBezTo>
                  <a:pt x="750646" y="2159975"/>
                  <a:pt x="752027" y="2122418"/>
                  <a:pt x="749027" y="2113893"/>
                </a:cubicBezTo>
                <a:cubicBezTo>
                  <a:pt x="732911" y="2068173"/>
                  <a:pt x="684771" y="2051018"/>
                  <a:pt x="648929" y="2078231"/>
                </a:cubicBezTo>
                <a:close/>
                <a:moveTo>
                  <a:pt x="1437018" y="2074574"/>
                </a:moveTo>
                <a:cubicBezTo>
                  <a:pt x="1433779" y="2079812"/>
                  <a:pt x="1435675" y="2084099"/>
                  <a:pt x="1441218" y="2084099"/>
                </a:cubicBezTo>
                <a:cubicBezTo>
                  <a:pt x="1446762" y="2084099"/>
                  <a:pt x="1451305" y="2079812"/>
                  <a:pt x="1451305" y="2074574"/>
                </a:cubicBezTo>
                <a:cubicBezTo>
                  <a:pt x="1451305" y="2069335"/>
                  <a:pt x="1449419" y="2065049"/>
                  <a:pt x="1447105" y="2065049"/>
                </a:cubicBezTo>
                <a:cubicBezTo>
                  <a:pt x="1444790" y="2065049"/>
                  <a:pt x="1440256" y="2069335"/>
                  <a:pt x="1437018" y="2074574"/>
                </a:cubicBezTo>
                <a:close/>
                <a:moveTo>
                  <a:pt x="1501311" y="2071354"/>
                </a:moveTo>
                <a:cubicBezTo>
                  <a:pt x="1487691" y="2076850"/>
                  <a:pt x="1485129" y="2093624"/>
                  <a:pt x="1497911" y="2093624"/>
                </a:cubicBezTo>
                <a:cubicBezTo>
                  <a:pt x="1502588" y="2093624"/>
                  <a:pt x="1508884" y="2087194"/>
                  <a:pt x="1511903" y="2079336"/>
                </a:cubicBezTo>
                <a:cubicBezTo>
                  <a:pt x="1514913" y="2071478"/>
                  <a:pt x="1516447" y="2065392"/>
                  <a:pt x="1515304" y="2065801"/>
                </a:cubicBezTo>
                <a:cubicBezTo>
                  <a:pt x="1514151" y="2066211"/>
                  <a:pt x="1507865" y="2068716"/>
                  <a:pt x="1501311" y="2071354"/>
                </a:cubicBezTo>
                <a:close/>
                <a:moveTo>
                  <a:pt x="1898980" y="2067744"/>
                </a:moveTo>
                <a:cubicBezTo>
                  <a:pt x="1898980" y="2069544"/>
                  <a:pt x="1911839" y="2083327"/>
                  <a:pt x="1927555" y="2098386"/>
                </a:cubicBezTo>
                <a:cubicBezTo>
                  <a:pt x="1943272" y="2113445"/>
                  <a:pt x="1956130" y="2121484"/>
                  <a:pt x="1956130" y="2116246"/>
                </a:cubicBezTo>
                <a:cubicBezTo>
                  <a:pt x="1956130" y="2111016"/>
                  <a:pt x="1943272" y="2097224"/>
                  <a:pt x="1927555" y="2085604"/>
                </a:cubicBezTo>
                <a:cubicBezTo>
                  <a:pt x="1911839" y="2073983"/>
                  <a:pt x="1898980" y="2065944"/>
                  <a:pt x="1898980" y="2067744"/>
                </a:cubicBezTo>
                <a:close/>
                <a:moveTo>
                  <a:pt x="2032330" y="2079336"/>
                </a:moveTo>
                <a:cubicBezTo>
                  <a:pt x="2032330" y="2087194"/>
                  <a:pt x="2036616" y="2093624"/>
                  <a:pt x="2041855" y="2093624"/>
                </a:cubicBezTo>
                <a:cubicBezTo>
                  <a:pt x="2047094" y="2093624"/>
                  <a:pt x="2051380" y="2087194"/>
                  <a:pt x="2051380" y="2079336"/>
                </a:cubicBezTo>
                <a:cubicBezTo>
                  <a:pt x="2051380" y="2071478"/>
                  <a:pt x="2047094" y="2065049"/>
                  <a:pt x="2041855" y="2065049"/>
                </a:cubicBezTo>
                <a:cubicBezTo>
                  <a:pt x="2036616" y="2065049"/>
                  <a:pt x="2032330" y="2071478"/>
                  <a:pt x="2032330" y="2079336"/>
                </a:cubicBezTo>
                <a:close/>
                <a:moveTo>
                  <a:pt x="293532" y="2107606"/>
                </a:moveTo>
                <a:cubicBezTo>
                  <a:pt x="284493" y="2129247"/>
                  <a:pt x="279730" y="2174710"/>
                  <a:pt x="279730" y="2239432"/>
                </a:cubicBezTo>
                <a:cubicBezTo>
                  <a:pt x="279730" y="2408625"/>
                  <a:pt x="319792" y="2521610"/>
                  <a:pt x="424291" y="2647188"/>
                </a:cubicBezTo>
                <a:cubicBezTo>
                  <a:pt x="487070" y="2722626"/>
                  <a:pt x="614886" y="2846042"/>
                  <a:pt x="630269" y="2846070"/>
                </a:cubicBezTo>
                <a:cubicBezTo>
                  <a:pt x="637089" y="2846089"/>
                  <a:pt x="616649" y="2824448"/>
                  <a:pt x="584854" y="2797978"/>
                </a:cubicBezTo>
                <a:cubicBezTo>
                  <a:pt x="442579" y="2679583"/>
                  <a:pt x="332527" y="2512762"/>
                  <a:pt x="302419" y="2369849"/>
                </a:cubicBezTo>
                <a:cubicBezTo>
                  <a:pt x="284769" y="2286086"/>
                  <a:pt x="289608" y="2147307"/>
                  <a:pt x="311734" y="2102968"/>
                </a:cubicBezTo>
                <a:cubicBezTo>
                  <a:pt x="319526" y="2087347"/>
                  <a:pt x="321716" y="2074574"/>
                  <a:pt x="316611" y="2074574"/>
                </a:cubicBezTo>
                <a:cubicBezTo>
                  <a:pt x="311506" y="2074574"/>
                  <a:pt x="301123" y="2089442"/>
                  <a:pt x="293532" y="2107606"/>
                </a:cubicBezTo>
                <a:close/>
                <a:moveTo>
                  <a:pt x="453790" y="2100339"/>
                </a:moveTo>
                <a:lnTo>
                  <a:pt x="436902" y="2126104"/>
                </a:lnTo>
                <a:lnTo>
                  <a:pt x="433597" y="2231308"/>
                </a:lnTo>
                <a:lnTo>
                  <a:pt x="430301" y="2336511"/>
                </a:lnTo>
                <a:lnTo>
                  <a:pt x="446342" y="2398262"/>
                </a:lnTo>
                <a:cubicBezTo>
                  <a:pt x="480736" y="2530688"/>
                  <a:pt x="555650" y="2645626"/>
                  <a:pt x="693411" y="2777328"/>
                </a:cubicBezTo>
                <a:lnTo>
                  <a:pt x="785279" y="2865149"/>
                </a:lnTo>
                <a:lnTo>
                  <a:pt x="814054" y="2865149"/>
                </a:lnTo>
                <a:cubicBezTo>
                  <a:pt x="848811" y="2865149"/>
                  <a:pt x="843191" y="2850680"/>
                  <a:pt x="805510" y="2843146"/>
                </a:cubicBezTo>
                <a:cubicBezTo>
                  <a:pt x="788737" y="2839793"/>
                  <a:pt x="748979" y="2808456"/>
                  <a:pt x="700916" y="2760717"/>
                </a:cubicBezTo>
                <a:cubicBezTo>
                  <a:pt x="517979" y="2579008"/>
                  <a:pt x="451114" y="2442553"/>
                  <a:pt x="451237" y="2251167"/>
                </a:cubicBezTo>
                <a:cubicBezTo>
                  <a:pt x="451295" y="2154041"/>
                  <a:pt x="463286" y="2098634"/>
                  <a:pt x="487270" y="2084651"/>
                </a:cubicBezTo>
                <a:lnTo>
                  <a:pt x="503568" y="2075155"/>
                </a:lnTo>
                <a:lnTo>
                  <a:pt x="487118" y="2074859"/>
                </a:lnTo>
                <a:cubicBezTo>
                  <a:pt x="478069" y="2074707"/>
                  <a:pt x="463077" y="2086166"/>
                  <a:pt x="453790" y="2100339"/>
                </a:cubicBezTo>
                <a:close/>
                <a:moveTo>
                  <a:pt x="1064819" y="2099024"/>
                </a:moveTo>
                <a:cubicBezTo>
                  <a:pt x="1101090" y="2111702"/>
                  <a:pt x="1132456" y="2120370"/>
                  <a:pt x="1134532" y="2118303"/>
                </a:cubicBezTo>
                <a:cubicBezTo>
                  <a:pt x="1140143" y="2112683"/>
                  <a:pt x="1034082" y="2074459"/>
                  <a:pt x="1015175" y="2075278"/>
                </a:cubicBezTo>
                <a:cubicBezTo>
                  <a:pt x="1006212" y="2075669"/>
                  <a:pt x="1028548" y="2086356"/>
                  <a:pt x="1064819" y="2099024"/>
                </a:cubicBezTo>
                <a:close/>
                <a:moveTo>
                  <a:pt x="148981" y="2109845"/>
                </a:moveTo>
                <a:lnTo>
                  <a:pt x="132093" y="2135600"/>
                </a:lnTo>
                <a:lnTo>
                  <a:pt x="128759" y="2219420"/>
                </a:lnTo>
                <a:cubicBezTo>
                  <a:pt x="123301" y="2356799"/>
                  <a:pt x="157010" y="2478338"/>
                  <a:pt x="230629" y="2586743"/>
                </a:cubicBezTo>
                <a:cubicBezTo>
                  <a:pt x="281130" y="2661123"/>
                  <a:pt x="441522" y="2813447"/>
                  <a:pt x="476374" y="2820143"/>
                </a:cubicBezTo>
                <a:cubicBezTo>
                  <a:pt x="508292" y="2826277"/>
                  <a:pt x="516226" y="2821610"/>
                  <a:pt x="500548" y="2805932"/>
                </a:cubicBezTo>
                <a:cubicBezTo>
                  <a:pt x="483032" y="2788415"/>
                  <a:pt x="487289" y="2775585"/>
                  <a:pt x="505949" y="2789701"/>
                </a:cubicBezTo>
                <a:lnTo>
                  <a:pt x="522618" y="2802322"/>
                </a:lnTo>
                <a:lnTo>
                  <a:pt x="510235" y="2788492"/>
                </a:lnTo>
                <a:cubicBezTo>
                  <a:pt x="503425" y="2780881"/>
                  <a:pt x="494852" y="2774623"/>
                  <a:pt x="491185" y="2774585"/>
                </a:cubicBezTo>
                <a:cubicBezTo>
                  <a:pt x="485156" y="2774518"/>
                  <a:pt x="457848" y="2746629"/>
                  <a:pt x="355892" y="2636425"/>
                </a:cubicBezTo>
                <a:cubicBezTo>
                  <a:pt x="311906" y="2588895"/>
                  <a:pt x="246145" y="2464299"/>
                  <a:pt x="227743" y="2393661"/>
                </a:cubicBezTo>
                <a:cubicBezTo>
                  <a:pt x="218427" y="2357904"/>
                  <a:pt x="213055" y="2295144"/>
                  <a:pt x="213055" y="2222116"/>
                </a:cubicBezTo>
                <a:cubicBezTo>
                  <a:pt x="213055" y="2107644"/>
                  <a:pt x="207083" y="2084099"/>
                  <a:pt x="178032" y="2084099"/>
                </a:cubicBezTo>
                <a:cubicBezTo>
                  <a:pt x="171345" y="2084099"/>
                  <a:pt x="158267" y="2095691"/>
                  <a:pt x="148981" y="2109845"/>
                </a:cubicBezTo>
                <a:close/>
                <a:moveTo>
                  <a:pt x="1460830" y="2093624"/>
                </a:moveTo>
                <a:cubicBezTo>
                  <a:pt x="1460830" y="2098862"/>
                  <a:pt x="1465374" y="2103149"/>
                  <a:pt x="1470917" y="2103149"/>
                </a:cubicBezTo>
                <a:cubicBezTo>
                  <a:pt x="1476461" y="2103149"/>
                  <a:pt x="1478356" y="2098862"/>
                  <a:pt x="1475118" y="2093624"/>
                </a:cubicBezTo>
                <a:cubicBezTo>
                  <a:pt x="1471879" y="2088385"/>
                  <a:pt x="1467345" y="2084099"/>
                  <a:pt x="1465031" y="2084099"/>
                </a:cubicBezTo>
                <a:cubicBezTo>
                  <a:pt x="1462716" y="2084099"/>
                  <a:pt x="1460830" y="2088385"/>
                  <a:pt x="1460830" y="2093624"/>
                </a:cubicBezTo>
                <a:close/>
                <a:moveTo>
                  <a:pt x="662911" y="2099996"/>
                </a:moveTo>
                <a:cubicBezTo>
                  <a:pt x="635422" y="2111054"/>
                  <a:pt x="622630" y="2159127"/>
                  <a:pt x="622630" y="2251320"/>
                </a:cubicBezTo>
                <a:cubicBezTo>
                  <a:pt x="622630" y="2446620"/>
                  <a:pt x="688019" y="2578799"/>
                  <a:pt x="873081" y="2757602"/>
                </a:cubicBezTo>
                <a:cubicBezTo>
                  <a:pt x="958701" y="2840317"/>
                  <a:pt x="998896" y="2865558"/>
                  <a:pt x="1022137" y="2851195"/>
                </a:cubicBezTo>
                <a:cubicBezTo>
                  <a:pt x="1040597" y="2839793"/>
                  <a:pt x="1032501" y="2826610"/>
                  <a:pt x="1010441" y="2832145"/>
                </a:cubicBezTo>
                <a:lnTo>
                  <a:pt x="988676" y="2837612"/>
                </a:lnTo>
                <a:lnTo>
                  <a:pt x="943670" y="2803246"/>
                </a:lnTo>
                <a:cubicBezTo>
                  <a:pt x="881577" y="2755830"/>
                  <a:pt x="761629" y="2616489"/>
                  <a:pt x="722871" y="2546737"/>
                </a:cubicBezTo>
                <a:cubicBezTo>
                  <a:pt x="705202" y="2514934"/>
                  <a:pt x="680942" y="2458908"/>
                  <a:pt x="668969" y="2422236"/>
                </a:cubicBezTo>
                <a:lnTo>
                  <a:pt x="647186" y="2355561"/>
                </a:lnTo>
                <a:lnTo>
                  <a:pt x="646814" y="2265074"/>
                </a:lnTo>
                <a:cubicBezTo>
                  <a:pt x="646405" y="2166299"/>
                  <a:pt x="652844" y="2131448"/>
                  <a:pt x="675713" y="2108578"/>
                </a:cubicBezTo>
                <a:cubicBezTo>
                  <a:pt x="690582" y="2093709"/>
                  <a:pt x="686057" y="2090680"/>
                  <a:pt x="662911" y="2099996"/>
                </a:cubicBezTo>
                <a:close/>
                <a:moveTo>
                  <a:pt x="1522743" y="2103149"/>
                </a:moveTo>
                <a:cubicBezTo>
                  <a:pt x="1519504" y="2108387"/>
                  <a:pt x="1521400" y="2112674"/>
                  <a:pt x="1526943" y="2112674"/>
                </a:cubicBezTo>
                <a:cubicBezTo>
                  <a:pt x="1532487" y="2112674"/>
                  <a:pt x="1537030" y="2108387"/>
                  <a:pt x="1537030" y="2103149"/>
                </a:cubicBezTo>
                <a:cubicBezTo>
                  <a:pt x="1537030" y="2097910"/>
                  <a:pt x="1535144" y="2093624"/>
                  <a:pt x="1532830" y="2093624"/>
                </a:cubicBezTo>
                <a:cubicBezTo>
                  <a:pt x="1530515" y="2093624"/>
                  <a:pt x="1525981" y="2097910"/>
                  <a:pt x="1522743" y="2103149"/>
                </a:cubicBezTo>
                <a:close/>
                <a:moveTo>
                  <a:pt x="1927031" y="2276980"/>
                </a:moveTo>
                <a:cubicBezTo>
                  <a:pt x="1879006" y="2372592"/>
                  <a:pt x="1813408" y="2497903"/>
                  <a:pt x="1781242" y="2555453"/>
                </a:cubicBezTo>
                <a:lnTo>
                  <a:pt x="1722768" y="2660104"/>
                </a:lnTo>
                <a:lnTo>
                  <a:pt x="1632280" y="2751201"/>
                </a:lnTo>
                <a:lnTo>
                  <a:pt x="1541793" y="2842298"/>
                </a:lnTo>
                <a:lnTo>
                  <a:pt x="1465593" y="2881351"/>
                </a:lnTo>
                <a:cubicBezTo>
                  <a:pt x="1342787" y="2944292"/>
                  <a:pt x="1196264" y="2979944"/>
                  <a:pt x="1003630" y="2993755"/>
                </a:cubicBezTo>
                <a:cubicBezTo>
                  <a:pt x="905713" y="3000785"/>
                  <a:pt x="723243" y="2981763"/>
                  <a:pt x="637727" y="2955627"/>
                </a:cubicBezTo>
                <a:cubicBezTo>
                  <a:pt x="611981" y="2947750"/>
                  <a:pt x="589578" y="2942654"/>
                  <a:pt x="587940" y="2944292"/>
                </a:cubicBezTo>
                <a:cubicBezTo>
                  <a:pt x="586302" y="2945930"/>
                  <a:pt x="620220" y="2973143"/>
                  <a:pt x="663321" y="3004766"/>
                </a:cubicBezTo>
                <a:cubicBezTo>
                  <a:pt x="890673" y="3171568"/>
                  <a:pt x="1039006" y="3244072"/>
                  <a:pt x="1225086" y="3279372"/>
                </a:cubicBezTo>
                <a:cubicBezTo>
                  <a:pt x="1312307" y="3295917"/>
                  <a:pt x="1503969" y="3298222"/>
                  <a:pt x="1592875" y="3283792"/>
                </a:cubicBezTo>
                <a:cubicBezTo>
                  <a:pt x="1684077" y="3268999"/>
                  <a:pt x="1819913" y="3222460"/>
                  <a:pt x="1889455" y="3182179"/>
                </a:cubicBezTo>
                <a:cubicBezTo>
                  <a:pt x="1949006" y="3147689"/>
                  <a:pt x="2085794" y="3021940"/>
                  <a:pt x="2107130" y="2982059"/>
                </a:cubicBezTo>
                <a:lnTo>
                  <a:pt x="2117446" y="2962799"/>
                </a:lnTo>
                <a:lnTo>
                  <a:pt x="2097405" y="2944930"/>
                </a:lnTo>
                <a:lnTo>
                  <a:pt x="2077364" y="2927061"/>
                </a:lnTo>
                <a:lnTo>
                  <a:pt x="2081775" y="2957998"/>
                </a:lnTo>
                <a:lnTo>
                  <a:pt x="2086175" y="2988936"/>
                </a:lnTo>
                <a:lnTo>
                  <a:pt x="2069725" y="2974048"/>
                </a:lnTo>
                <a:lnTo>
                  <a:pt x="2053276" y="2959161"/>
                </a:lnTo>
                <a:lnTo>
                  <a:pt x="2046627" y="2969905"/>
                </a:lnTo>
                <a:cubicBezTo>
                  <a:pt x="2042979" y="2975810"/>
                  <a:pt x="2047504" y="2988955"/>
                  <a:pt x="2056686" y="2999099"/>
                </a:cubicBezTo>
                <a:cubicBezTo>
                  <a:pt x="2074107" y="3018349"/>
                  <a:pt x="2063115" y="3025474"/>
                  <a:pt x="2044589" y="3006947"/>
                </a:cubicBezTo>
                <a:cubicBezTo>
                  <a:pt x="2028835" y="2991193"/>
                  <a:pt x="2011347" y="3005661"/>
                  <a:pt x="2022024" y="3025607"/>
                </a:cubicBezTo>
                <a:lnTo>
                  <a:pt x="2030816" y="3042037"/>
                </a:lnTo>
                <a:lnTo>
                  <a:pt x="2013223" y="3042037"/>
                </a:lnTo>
                <a:cubicBezTo>
                  <a:pt x="2003546" y="3042037"/>
                  <a:pt x="1998088" y="3037599"/>
                  <a:pt x="2001088" y="3032179"/>
                </a:cubicBezTo>
                <a:cubicBezTo>
                  <a:pt x="2004089" y="3026750"/>
                  <a:pt x="2000955" y="3027483"/>
                  <a:pt x="1994125" y="3033817"/>
                </a:cubicBezTo>
                <a:lnTo>
                  <a:pt x="1981705" y="3045314"/>
                </a:lnTo>
                <a:lnTo>
                  <a:pt x="1994287" y="3060478"/>
                </a:lnTo>
                <a:lnTo>
                  <a:pt x="2006860" y="3075632"/>
                </a:lnTo>
                <a:lnTo>
                  <a:pt x="1981029" y="3070946"/>
                </a:lnTo>
                <a:lnTo>
                  <a:pt x="1955197" y="3066269"/>
                </a:lnTo>
                <a:lnTo>
                  <a:pt x="1961064" y="3084766"/>
                </a:lnTo>
                <a:lnTo>
                  <a:pt x="1966941" y="3103274"/>
                </a:lnTo>
                <a:lnTo>
                  <a:pt x="1947548" y="3103274"/>
                </a:lnTo>
                <a:cubicBezTo>
                  <a:pt x="1934223" y="3103274"/>
                  <a:pt x="1929870" y="3107741"/>
                  <a:pt x="1933632" y="3117561"/>
                </a:cubicBezTo>
                <a:lnTo>
                  <a:pt x="1939119" y="3131849"/>
                </a:lnTo>
                <a:lnTo>
                  <a:pt x="1913725" y="3131849"/>
                </a:lnTo>
                <a:cubicBezTo>
                  <a:pt x="1899218" y="3131849"/>
                  <a:pt x="1890855" y="3135935"/>
                  <a:pt x="1894218" y="3141374"/>
                </a:cubicBezTo>
                <a:cubicBezTo>
                  <a:pt x="1897456" y="3146612"/>
                  <a:pt x="1891636" y="3150899"/>
                  <a:pt x="1881283" y="3150899"/>
                </a:cubicBezTo>
                <a:cubicBezTo>
                  <a:pt x="1870939" y="3150899"/>
                  <a:pt x="1861042" y="3154109"/>
                  <a:pt x="1859290" y="3158043"/>
                </a:cubicBezTo>
                <a:cubicBezTo>
                  <a:pt x="1854118" y="3169701"/>
                  <a:pt x="1774660" y="3206572"/>
                  <a:pt x="1712909" y="3225975"/>
                </a:cubicBezTo>
                <a:cubicBezTo>
                  <a:pt x="1630509" y="3251883"/>
                  <a:pt x="1520228" y="3267761"/>
                  <a:pt x="1505807" y="3255798"/>
                </a:cubicBezTo>
                <a:cubicBezTo>
                  <a:pt x="1499407" y="3250483"/>
                  <a:pt x="1483452" y="3237567"/>
                  <a:pt x="1470355" y="3227080"/>
                </a:cubicBezTo>
                <a:lnTo>
                  <a:pt x="1446543" y="3208011"/>
                </a:lnTo>
                <a:lnTo>
                  <a:pt x="1465593" y="3214373"/>
                </a:lnTo>
                <a:cubicBezTo>
                  <a:pt x="1476070" y="3217878"/>
                  <a:pt x="1493101" y="3226460"/>
                  <a:pt x="1503436" y="3233442"/>
                </a:cubicBezTo>
                <a:cubicBezTo>
                  <a:pt x="1513761" y="3240434"/>
                  <a:pt x="1530906" y="3246053"/>
                  <a:pt x="1541536" y="3245939"/>
                </a:cubicBezTo>
                <a:lnTo>
                  <a:pt x="1560843" y="3245730"/>
                </a:lnTo>
                <a:lnTo>
                  <a:pt x="1537297" y="3227632"/>
                </a:lnTo>
                <a:cubicBezTo>
                  <a:pt x="1524343" y="3217678"/>
                  <a:pt x="1510313" y="3211668"/>
                  <a:pt x="1506103" y="3214268"/>
                </a:cubicBezTo>
                <a:cubicBezTo>
                  <a:pt x="1501902" y="3216859"/>
                  <a:pt x="1499635" y="3215011"/>
                  <a:pt x="1501073" y="3210154"/>
                </a:cubicBezTo>
                <a:cubicBezTo>
                  <a:pt x="1504769" y="3197676"/>
                  <a:pt x="1398089" y="3112199"/>
                  <a:pt x="1389031" y="3120371"/>
                </a:cubicBezTo>
                <a:cubicBezTo>
                  <a:pt x="1384926" y="3124067"/>
                  <a:pt x="1384364" y="3122209"/>
                  <a:pt x="1387773" y="3116237"/>
                </a:cubicBezTo>
                <a:cubicBezTo>
                  <a:pt x="1391260" y="3110141"/>
                  <a:pt x="1378382" y="3093653"/>
                  <a:pt x="1358341" y="3078566"/>
                </a:cubicBezTo>
                <a:cubicBezTo>
                  <a:pt x="1338748" y="3063812"/>
                  <a:pt x="1317241" y="3044228"/>
                  <a:pt x="1310554" y="3035046"/>
                </a:cubicBezTo>
                <a:cubicBezTo>
                  <a:pt x="1303477" y="3025331"/>
                  <a:pt x="1291523" y="3020549"/>
                  <a:pt x="1281979" y="3023607"/>
                </a:cubicBezTo>
                <a:lnTo>
                  <a:pt x="1265568" y="3028874"/>
                </a:lnTo>
                <a:lnTo>
                  <a:pt x="1278760" y="3019473"/>
                </a:lnTo>
                <a:lnTo>
                  <a:pt x="1291952" y="3010072"/>
                </a:lnTo>
                <a:lnTo>
                  <a:pt x="1270073" y="2998365"/>
                </a:lnTo>
                <a:lnTo>
                  <a:pt x="1248194" y="2986650"/>
                </a:lnTo>
                <a:lnTo>
                  <a:pt x="1314031" y="2965742"/>
                </a:lnTo>
                <a:cubicBezTo>
                  <a:pt x="1401223" y="2938043"/>
                  <a:pt x="1520419" y="2879227"/>
                  <a:pt x="1582055" y="2833478"/>
                </a:cubicBezTo>
                <a:lnTo>
                  <a:pt x="1631833" y="2796521"/>
                </a:lnTo>
                <a:lnTo>
                  <a:pt x="1682067" y="2843956"/>
                </a:lnTo>
                <a:cubicBezTo>
                  <a:pt x="1709690" y="2870044"/>
                  <a:pt x="1765707" y="2920432"/>
                  <a:pt x="1806550" y="2955941"/>
                </a:cubicBezTo>
                <a:lnTo>
                  <a:pt x="1880797" y="3020492"/>
                </a:lnTo>
                <a:lnTo>
                  <a:pt x="1892275" y="3008976"/>
                </a:lnTo>
                <a:lnTo>
                  <a:pt x="1903743" y="2997460"/>
                </a:lnTo>
                <a:lnTo>
                  <a:pt x="1851308" y="2947968"/>
                </a:lnTo>
                <a:cubicBezTo>
                  <a:pt x="1822475" y="2920756"/>
                  <a:pt x="1766754" y="2869140"/>
                  <a:pt x="1727483" y="2833268"/>
                </a:cubicBezTo>
                <a:cubicBezTo>
                  <a:pt x="1688221" y="2797397"/>
                  <a:pt x="1677524" y="2785158"/>
                  <a:pt x="1703718" y="2806056"/>
                </a:cubicBezTo>
                <a:cubicBezTo>
                  <a:pt x="1729911" y="2826963"/>
                  <a:pt x="1787766" y="2876322"/>
                  <a:pt x="1832277" y="2915736"/>
                </a:cubicBezTo>
                <a:lnTo>
                  <a:pt x="1913220" y="2987393"/>
                </a:lnTo>
                <a:lnTo>
                  <a:pt x="1926136" y="2976677"/>
                </a:lnTo>
                <a:lnTo>
                  <a:pt x="1939052" y="2965952"/>
                </a:lnTo>
                <a:lnTo>
                  <a:pt x="1902247" y="2932224"/>
                </a:lnTo>
                <a:cubicBezTo>
                  <a:pt x="1767831" y="2809028"/>
                  <a:pt x="1699593" y="2743267"/>
                  <a:pt x="1732293" y="2768413"/>
                </a:cubicBezTo>
                <a:cubicBezTo>
                  <a:pt x="1753248" y="2784529"/>
                  <a:pt x="1808969" y="2832107"/>
                  <a:pt x="1856118" y="2874150"/>
                </a:cubicBezTo>
                <a:cubicBezTo>
                  <a:pt x="1903266" y="2916193"/>
                  <a:pt x="1945053" y="2950655"/>
                  <a:pt x="1948986" y="2950731"/>
                </a:cubicBezTo>
                <a:cubicBezTo>
                  <a:pt x="1974514" y="2951236"/>
                  <a:pt x="1941814" y="2910773"/>
                  <a:pt x="1844211" y="2821076"/>
                </a:cubicBezTo>
                <a:cubicBezTo>
                  <a:pt x="1782661" y="2764508"/>
                  <a:pt x="1730683" y="2714292"/>
                  <a:pt x="1728702" y="2709491"/>
                </a:cubicBezTo>
                <a:cubicBezTo>
                  <a:pt x="1726730" y="2704681"/>
                  <a:pt x="1791824" y="2759488"/>
                  <a:pt x="1873349" y="2831278"/>
                </a:cubicBezTo>
                <a:cubicBezTo>
                  <a:pt x="1954873" y="2903058"/>
                  <a:pt x="2024967" y="2961799"/>
                  <a:pt x="2029101" y="2961808"/>
                </a:cubicBezTo>
                <a:cubicBezTo>
                  <a:pt x="2033235" y="2961818"/>
                  <a:pt x="2038379" y="2956541"/>
                  <a:pt x="2040531" y="2950074"/>
                </a:cubicBezTo>
                <a:cubicBezTo>
                  <a:pt x="2043008" y="2942663"/>
                  <a:pt x="2038874" y="2940454"/>
                  <a:pt x="2029349" y="2944111"/>
                </a:cubicBezTo>
                <a:cubicBezTo>
                  <a:pt x="2019329" y="2947959"/>
                  <a:pt x="2015871" y="2945683"/>
                  <a:pt x="2019062" y="2937358"/>
                </a:cubicBezTo>
                <a:cubicBezTo>
                  <a:pt x="2021910" y="2929938"/>
                  <a:pt x="1972104" y="2876969"/>
                  <a:pt x="1897132" y="2807675"/>
                </a:cubicBezTo>
                <a:cubicBezTo>
                  <a:pt x="1741113" y="2663476"/>
                  <a:pt x="1744504" y="2666867"/>
                  <a:pt x="1783033" y="2693327"/>
                </a:cubicBezTo>
                <a:cubicBezTo>
                  <a:pt x="1800454" y="2705291"/>
                  <a:pt x="1863423" y="2759564"/>
                  <a:pt x="1922964" y="2813933"/>
                </a:cubicBezTo>
                <a:cubicBezTo>
                  <a:pt x="1982505" y="2868292"/>
                  <a:pt x="2035397" y="2912774"/>
                  <a:pt x="2040503" y="2912774"/>
                </a:cubicBezTo>
                <a:cubicBezTo>
                  <a:pt x="2045608" y="2912774"/>
                  <a:pt x="2051952" y="2918136"/>
                  <a:pt x="2054600" y="2924680"/>
                </a:cubicBezTo>
                <a:cubicBezTo>
                  <a:pt x="2057753" y="2932510"/>
                  <a:pt x="2059657" y="2931471"/>
                  <a:pt x="2060153" y="2921642"/>
                </a:cubicBezTo>
                <a:cubicBezTo>
                  <a:pt x="2060877" y="2907344"/>
                  <a:pt x="1964407" y="2809028"/>
                  <a:pt x="1832305" y="2689422"/>
                </a:cubicBezTo>
                <a:cubicBezTo>
                  <a:pt x="1798253" y="2658590"/>
                  <a:pt x="1783966" y="2642692"/>
                  <a:pt x="1800558" y="2654094"/>
                </a:cubicBezTo>
                <a:cubicBezTo>
                  <a:pt x="1817151" y="2665495"/>
                  <a:pt x="1876358" y="2716083"/>
                  <a:pt x="1932137" y="2766517"/>
                </a:cubicBezTo>
                <a:lnTo>
                  <a:pt x="2033549" y="2858215"/>
                </a:lnTo>
                <a:lnTo>
                  <a:pt x="2044846" y="2846918"/>
                </a:lnTo>
                <a:lnTo>
                  <a:pt x="2056143" y="2835621"/>
                </a:lnTo>
                <a:lnTo>
                  <a:pt x="1989468" y="2771680"/>
                </a:lnTo>
                <a:cubicBezTo>
                  <a:pt x="1952797" y="2736504"/>
                  <a:pt x="1895761" y="2683135"/>
                  <a:pt x="1862719" y="2653084"/>
                </a:cubicBezTo>
                <a:cubicBezTo>
                  <a:pt x="1829676" y="2623033"/>
                  <a:pt x="1804921" y="2598449"/>
                  <a:pt x="1807702" y="2598449"/>
                </a:cubicBezTo>
                <a:cubicBezTo>
                  <a:pt x="1815075" y="2598449"/>
                  <a:pt x="1940443" y="2707176"/>
                  <a:pt x="2019138" y="2781805"/>
                </a:cubicBezTo>
                <a:cubicBezTo>
                  <a:pt x="2056428" y="2817162"/>
                  <a:pt x="2089652" y="2846099"/>
                  <a:pt x="2092966" y="2846099"/>
                </a:cubicBezTo>
                <a:cubicBezTo>
                  <a:pt x="2117131" y="2846099"/>
                  <a:pt x="2080784" y="2801760"/>
                  <a:pt x="1963274" y="2687860"/>
                </a:cubicBezTo>
                <a:cubicBezTo>
                  <a:pt x="1888627" y="2615508"/>
                  <a:pt x="1846155" y="2570750"/>
                  <a:pt x="1868900" y="2588400"/>
                </a:cubicBezTo>
                <a:cubicBezTo>
                  <a:pt x="1891646" y="2606050"/>
                  <a:pt x="1956549" y="2664847"/>
                  <a:pt x="2013118" y="2719054"/>
                </a:cubicBezTo>
                <a:cubicBezTo>
                  <a:pt x="2085051" y="2787987"/>
                  <a:pt x="2117570" y="2813485"/>
                  <a:pt x="2121256" y="2803884"/>
                </a:cubicBezTo>
                <a:cubicBezTo>
                  <a:pt x="2124580" y="2795207"/>
                  <a:pt x="2088109" y="2749915"/>
                  <a:pt x="2022281" y="2680973"/>
                </a:cubicBezTo>
                <a:lnTo>
                  <a:pt x="1918030" y="2571817"/>
                </a:lnTo>
                <a:lnTo>
                  <a:pt x="1918030" y="2531802"/>
                </a:lnTo>
                <a:lnTo>
                  <a:pt x="1918030" y="2491788"/>
                </a:lnTo>
                <a:lnTo>
                  <a:pt x="1946748" y="2464965"/>
                </a:lnTo>
                <a:lnTo>
                  <a:pt x="1975476" y="2438133"/>
                </a:lnTo>
                <a:lnTo>
                  <a:pt x="1944367" y="2413626"/>
                </a:lnTo>
                <a:cubicBezTo>
                  <a:pt x="1927260" y="2400138"/>
                  <a:pt x="1917059" y="2389061"/>
                  <a:pt x="1921688" y="2389003"/>
                </a:cubicBezTo>
                <a:cubicBezTo>
                  <a:pt x="1926317" y="2388946"/>
                  <a:pt x="1970256" y="2425751"/>
                  <a:pt x="2019319" y="2470785"/>
                </a:cubicBezTo>
                <a:cubicBezTo>
                  <a:pt x="2068382" y="2515829"/>
                  <a:pt x="2108530" y="2547861"/>
                  <a:pt x="2108530" y="2541985"/>
                </a:cubicBezTo>
                <a:cubicBezTo>
                  <a:pt x="2108530" y="2531326"/>
                  <a:pt x="2024339" y="2437124"/>
                  <a:pt x="1957807" y="2373344"/>
                </a:cubicBezTo>
                <a:cubicBezTo>
                  <a:pt x="1938547" y="2354885"/>
                  <a:pt x="1930251" y="2343474"/>
                  <a:pt x="1939366" y="2347989"/>
                </a:cubicBezTo>
                <a:cubicBezTo>
                  <a:pt x="1948482" y="2352513"/>
                  <a:pt x="1990173" y="2389280"/>
                  <a:pt x="2032016" y="2429704"/>
                </a:cubicBezTo>
                <a:cubicBezTo>
                  <a:pt x="2073859" y="2470128"/>
                  <a:pt x="2109940" y="2503199"/>
                  <a:pt x="2112188" y="2503199"/>
                </a:cubicBezTo>
                <a:cubicBezTo>
                  <a:pt x="2124942" y="2503199"/>
                  <a:pt x="2102282" y="2462775"/>
                  <a:pt x="2074355" y="2435714"/>
                </a:cubicBezTo>
                <a:cubicBezTo>
                  <a:pt x="2033130" y="2395757"/>
                  <a:pt x="2031425" y="2375802"/>
                  <a:pt x="2072450" y="2413311"/>
                </a:cubicBezTo>
                <a:cubicBezTo>
                  <a:pt x="2106473" y="2444420"/>
                  <a:pt x="2089680" y="2419350"/>
                  <a:pt x="2049485" y="2379031"/>
                </a:cubicBezTo>
                <a:cubicBezTo>
                  <a:pt x="2012194" y="2341617"/>
                  <a:pt x="2007184" y="2310317"/>
                  <a:pt x="2031806" y="2268588"/>
                </a:cubicBezTo>
                <a:lnTo>
                  <a:pt x="2052342" y="2233784"/>
                </a:lnTo>
                <a:lnTo>
                  <a:pt x="2025663" y="2204733"/>
                </a:lnTo>
                <a:lnTo>
                  <a:pt x="1998993" y="2175691"/>
                </a:lnTo>
                <a:lnTo>
                  <a:pt x="2025186" y="2192027"/>
                </a:lnTo>
                <a:lnTo>
                  <a:pt x="2051380" y="2208362"/>
                </a:lnTo>
                <a:lnTo>
                  <a:pt x="2051380" y="2193855"/>
                </a:lnTo>
                <a:cubicBezTo>
                  <a:pt x="2051380" y="2185873"/>
                  <a:pt x="2047780" y="2179349"/>
                  <a:pt x="2043389" y="2179349"/>
                </a:cubicBezTo>
                <a:cubicBezTo>
                  <a:pt x="2038988" y="2179349"/>
                  <a:pt x="2030501" y="2168633"/>
                  <a:pt x="2024539" y="2155536"/>
                </a:cubicBezTo>
                <a:cubicBezTo>
                  <a:pt x="2011937" y="2127876"/>
                  <a:pt x="2015309" y="2125580"/>
                  <a:pt x="2036864" y="2147145"/>
                </a:cubicBezTo>
                <a:cubicBezTo>
                  <a:pt x="2045351" y="2155631"/>
                  <a:pt x="2055171" y="2159680"/>
                  <a:pt x="2058705" y="2156155"/>
                </a:cubicBezTo>
                <a:cubicBezTo>
                  <a:pt x="2062229" y="2152622"/>
                  <a:pt x="2060639" y="2146754"/>
                  <a:pt x="2055171" y="2143116"/>
                </a:cubicBezTo>
                <a:cubicBezTo>
                  <a:pt x="2049704" y="2139468"/>
                  <a:pt x="2042465" y="2128981"/>
                  <a:pt x="2039074" y="2119817"/>
                </a:cubicBezTo>
                <a:cubicBezTo>
                  <a:pt x="2035693" y="2110654"/>
                  <a:pt x="2028749" y="2103149"/>
                  <a:pt x="2023634" y="2103149"/>
                </a:cubicBezTo>
                <a:cubicBezTo>
                  <a:pt x="2018519" y="2103149"/>
                  <a:pt x="1975047" y="2181368"/>
                  <a:pt x="1927031" y="2276980"/>
                </a:cubicBezTo>
                <a:close/>
                <a:moveTo>
                  <a:pt x="2518400" y="2146011"/>
                </a:moveTo>
                <a:lnTo>
                  <a:pt x="2518400" y="2193636"/>
                </a:lnTo>
                <a:lnTo>
                  <a:pt x="2527630" y="2179349"/>
                </a:lnTo>
                <a:cubicBezTo>
                  <a:pt x="2532707" y="2171491"/>
                  <a:pt x="2536860" y="2156489"/>
                  <a:pt x="2536860" y="2146011"/>
                </a:cubicBezTo>
                <a:cubicBezTo>
                  <a:pt x="2536860" y="2135534"/>
                  <a:pt x="2532707" y="2120532"/>
                  <a:pt x="2527630" y="2112674"/>
                </a:cubicBezTo>
                <a:lnTo>
                  <a:pt x="2518400" y="2098386"/>
                </a:lnTo>
                <a:lnTo>
                  <a:pt x="2518400" y="2146011"/>
                </a:lnTo>
                <a:close/>
                <a:moveTo>
                  <a:pt x="157010" y="2142182"/>
                </a:moveTo>
                <a:cubicBezTo>
                  <a:pt x="142351" y="2184235"/>
                  <a:pt x="143980" y="2285524"/>
                  <a:pt x="160572" y="2363857"/>
                </a:cubicBezTo>
                <a:cubicBezTo>
                  <a:pt x="174965" y="2431771"/>
                  <a:pt x="232562" y="2560015"/>
                  <a:pt x="258251" y="2581342"/>
                </a:cubicBezTo>
                <a:cubicBezTo>
                  <a:pt x="266357" y="2588067"/>
                  <a:pt x="259547" y="2569759"/>
                  <a:pt x="243126" y="2540651"/>
                </a:cubicBezTo>
                <a:cubicBezTo>
                  <a:pt x="202349" y="2468394"/>
                  <a:pt x="177746" y="2393137"/>
                  <a:pt x="165383" y="2302802"/>
                </a:cubicBezTo>
                <a:lnTo>
                  <a:pt x="154972" y="2226793"/>
                </a:lnTo>
                <a:lnTo>
                  <a:pt x="164935" y="2172881"/>
                </a:lnTo>
                <a:cubicBezTo>
                  <a:pt x="176298" y="2111426"/>
                  <a:pt x="172650" y="2097300"/>
                  <a:pt x="157010" y="2142182"/>
                </a:cubicBezTo>
                <a:close/>
                <a:moveTo>
                  <a:pt x="1003630" y="2119646"/>
                </a:moveTo>
                <a:cubicBezTo>
                  <a:pt x="1059037" y="2140858"/>
                  <a:pt x="1120616" y="2159327"/>
                  <a:pt x="1112911" y="2152422"/>
                </a:cubicBezTo>
                <a:cubicBezTo>
                  <a:pt x="1098671" y="2139658"/>
                  <a:pt x="1024328" y="2112578"/>
                  <a:pt x="1005821" y="2113426"/>
                </a:cubicBezTo>
                <a:lnTo>
                  <a:pt x="989343" y="2114179"/>
                </a:lnTo>
                <a:lnTo>
                  <a:pt x="1003630" y="2119646"/>
                </a:lnTo>
                <a:close/>
                <a:moveTo>
                  <a:pt x="845391" y="2146316"/>
                </a:moveTo>
                <a:cubicBezTo>
                  <a:pt x="805939" y="2206533"/>
                  <a:pt x="822703" y="2380898"/>
                  <a:pt x="879500" y="2500989"/>
                </a:cubicBezTo>
                <a:cubicBezTo>
                  <a:pt x="936327" y="2621156"/>
                  <a:pt x="1049188" y="2753001"/>
                  <a:pt x="1157145" y="2825325"/>
                </a:cubicBezTo>
                <a:lnTo>
                  <a:pt x="1201112" y="2854785"/>
                </a:lnTo>
                <a:lnTo>
                  <a:pt x="1235373" y="2845327"/>
                </a:lnTo>
                <a:cubicBezTo>
                  <a:pt x="1254224" y="2840126"/>
                  <a:pt x="1272321" y="2831535"/>
                  <a:pt x="1275588" y="2826239"/>
                </a:cubicBezTo>
                <a:cubicBezTo>
                  <a:pt x="1279017" y="2820705"/>
                  <a:pt x="1299401" y="2831240"/>
                  <a:pt x="1323565" y="2851042"/>
                </a:cubicBezTo>
                <a:cubicBezTo>
                  <a:pt x="1376124" y="2894114"/>
                  <a:pt x="1378420" y="2882532"/>
                  <a:pt x="1327375" y="2831811"/>
                </a:cubicBezTo>
                <a:cubicBezTo>
                  <a:pt x="1232964" y="2737980"/>
                  <a:pt x="1113492" y="2601744"/>
                  <a:pt x="1079487" y="2549138"/>
                </a:cubicBezTo>
                <a:cubicBezTo>
                  <a:pt x="1030462" y="2473290"/>
                  <a:pt x="1007469" y="2409377"/>
                  <a:pt x="994134" y="2311937"/>
                </a:cubicBezTo>
                <a:cubicBezTo>
                  <a:pt x="988104" y="2267826"/>
                  <a:pt x="981227" y="2218239"/>
                  <a:pt x="978856" y="2201742"/>
                </a:cubicBezTo>
                <a:cubicBezTo>
                  <a:pt x="976493" y="2185254"/>
                  <a:pt x="965787" y="2160604"/>
                  <a:pt x="955062" y="2146973"/>
                </a:cubicBezTo>
                <a:lnTo>
                  <a:pt x="935574" y="2122199"/>
                </a:lnTo>
                <a:lnTo>
                  <a:pt x="898379" y="2122199"/>
                </a:lnTo>
                <a:lnTo>
                  <a:pt x="861193" y="2122199"/>
                </a:lnTo>
                <a:lnTo>
                  <a:pt x="845391" y="2146316"/>
                </a:lnTo>
                <a:close/>
                <a:moveTo>
                  <a:pt x="1889455" y="2125866"/>
                </a:moveTo>
                <a:cubicBezTo>
                  <a:pt x="1889455" y="2127885"/>
                  <a:pt x="1901238" y="2137115"/>
                  <a:pt x="1915649" y="2146392"/>
                </a:cubicBezTo>
                <a:lnTo>
                  <a:pt x="1941843" y="2163252"/>
                </a:lnTo>
                <a:lnTo>
                  <a:pt x="1923698" y="2142725"/>
                </a:lnTo>
                <a:cubicBezTo>
                  <a:pt x="1907638" y="2124561"/>
                  <a:pt x="1889455" y="2115607"/>
                  <a:pt x="1889455" y="2125866"/>
                </a:cubicBezTo>
                <a:close/>
                <a:moveTo>
                  <a:pt x="2084718" y="2141249"/>
                </a:moveTo>
                <a:cubicBezTo>
                  <a:pt x="2087956" y="2146487"/>
                  <a:pt x="2092490" y="2150774"/>
                  <a:pt x="2094805" y="2150774"/>
                </a:cubicBezTo>
                <a:cubicBezTo>
                  <a:pt x="2097119" y="2150774"/>
                  <a:pt x="2099005" y="2146487"/>
                  <a:pt x="2099005" y="2141249"/>
                </a:cubicBezTo>
                <a:cubicBezTo>
                  <a:pt x="2099005" y="2136010"/>
                  <a:pt x="2094462" y="2131724"/>
                  <a:pt x="2088918" y="2131724"/>
                </a:cubicBezTo>
                <a:cubicBezTo>
                  <a:pt x="2083375" y="2131724"/>
                  <a:pt x="2081479" y="2136010"/>
                  <a:pt x="2084718" y="2141249"/>
                </a:cubicBezTo>
                <a:close/>
                <a:moveTo>
                  <a:pt x="866356" y="2159365"/>
                </a:moveTo>
                <a:cubicBezTo>
                  <a:pt x="856050" y="2170757"/>
                  <a:pt x="847563" y="2199866"/>
                  <a:pt x="844410" y="2234622"/>
                </a:cubicBezTo>
                <a:cubicBezTo>
                  <a:pt x="833428" y="2355790"/>
                  <a:pt x="896350" y="2525182"/>
                  <a:pt x="997248" y="2646074"/>
                </a:cubicBezTo>
                <a:cubicBezTo>
                  <a:pt x="1051036" y="2710520"/>
                  <a:pt x="1154697" y="2803379"/>
                  <a:pt x="1191749" y="2820315"/>
                </a:cubicBezTo>
                <a:lnTo>
                  <a:pt x="1213180" y="2830106"/>
                </a:lnTo>
                <a:lnTo>
                  <a:pt x="1236993" y="2819257"/>
                </a:lnTo>
                <a:cubicBezTo>
                  <a:pt x="1269454" y="2804465"/>
                  <a:pt x="1267920" y="2785367"/>
                  <a:pt x="1234783" y="2791702"/>
                </a:cubicBezTo>
                <a:cubicBezTo>
                  <a:pt x="1195902" y="2799131"/>
                  <a:pt x="1169746" y="2781100"/>
                  <a:pt x="1069886" y="2678011"/>
                </a:cubicBezTo>
                <a:cubicBezTo>
                  <a:pt x="969712" y="2574598"/>
                  <a:pt x="930145" y="2513124"/>
                  <a:pt x="899141" y="2412711"/>
                </a:cubicBezTo>
                <a:cubicBezTo>
                  <a:pt x="876214" y="2338435"/>
                  <a:pt x="869518" y="2214829"/>
                  <a:pt x="886739" y="2183597"/>
                </a:cubicBezTo>
                <a:cubicBezTo>
                  <a:pt x="892674" y="2172834"/>
                  <a:pt x="894293" y="2158803"/>
                  <a:pt x="890349" y="2152412"/>
                </a:cubicBezTo>
                <a:lnTo>
                  <a:pt x="883168" y="2140801"/>
                </a:lnTo>
                <a:lnTo>
                  <a:pt x="866356" y="2159365"/>
                </a:lnTo>
                <a:close/>
                <a:moveTo>
                  <a:pt x="1870405" y="2174586"/>
                </a:moveTo>
                <a:cubicBezTo>
                  <a:pt x="1882712" y="2187683"/>
                  <a:pt x="1897066" y="2198399"/>
                  <a:pt x="1902304" y="2198399"/>
                </a:cubicBezTo>
                <a:cubicBezTo>
                  <a:pt x="1907543" y="2198399"/>
                  <a:pt x="1901762" y="2187683"/>
                  <a:pt x="1889455" y="2174586"/>
                </a:cubicBezTo>
                <a:cubicBezTo>
                  <a:pt x="1877149" y="2161489"/>
                  <a:pt x="1862795" y="2150774"/>
                  <a:pt x="1857556" y="2150774"/>
                </a:cubicBezTo>
                <a:cubicBezTo>
                  <a:pt x="1852317" y="2150774"/>
                  <a:pt x="1858099" y="2161489"/>
                  <a:pt x="1870405" y="2174586"/>
                </a:cubicBezTo>
                <a:close/>
                <a:moveTo>
                  <a:pt x="494043" y="2169824"/>
                </a:moveTo>
                <a:cubicBezTo>
                  <a:pt x="490804" y="2175062"/>
                  <a:pt x="492700" y="2179349"/>
                  <a:pt x="498243" y="2179349"/>
                </a:cubicBezTo>
                <a:cubicBezTo>
                  <a:pt x="503787" y="2179349"/>
                  <a:pt x="508330" y="2175062"/>
                  <a:pt x="508330" y="2169824"/>
                </a:cubicBezTo>
                <a:cubicBezTo>
                  <a:pt x="508330" y="2164585"/>
                  <a:pt x="506444" y="2160299"/>
                  <a:pt x="504130" y="2160299"/>
                </a:cubicBezTo>
                <a:cubicBezTo>
                  <a:pt x="501815" y="2160299"/>
                  <a:pt x="497281" y="2164585"/>
                  <a:pt x="494043" y="2169824"/>
                </a:cubicBezTo>
                <a:close/>
                <a:moveTo>
                  <a:pt x="1041730" y="2174586"/>
                </a:moveTo>
                <a:cubicBezTo>
                  <a:pt x="1085221" y="2191331"/>
                  <a:pt x="1102328" y="2191084"/>
                  <a:pt x="1065543" y="2174243"/>
                </a:cubicBezTo>
                <a:cubicBezTo>
                  <a:pt x="1049827" y="2167042"/>
                  <a:pt x="1030538" y="2161289"/>
                  <a:pt x="1022680" y="2161451"/>
                </a:cubicBezTo>
                <a:cubicBezTo>
                  <a:pt x="1014822" y="2161613"/>
                  <a:pt x="1023395" y="2167528"/>
                  <a:pt x="1041730" y="2174586"/>
                </a:cubicBezTo>
                <a:close/>
                <a:moveTo>
                  <a:pt x="1565605" y="2169824"/>
                </a:moveTo>
                <a:cubicBezTo>
                  <a:pt x="1565605" y="2175062"/>
                  <a:pt x="1570149" y="2179349"/>
                  <a:pt x="1575692" y="2179349"/>
                </a:cubicBezTo>
                <a:cubicBezTo>
                  <a:pt x="1581236" y="2179349"/>
                  <a:pt x="1583131" y="2175062"/>
                  <a:pt x="1579893" y="2169824"/>
                </a:cubicBezTo>
                <a:cubicBezTo>
                  <a:pt x="1576654" y="2164585"/>
                  <a:pt x="1572120" y="2160299"/>
                  <a:pt x="1569806" y="2160299"/>
                </a:cubicBezTo>
                <a:cubicBezTo>
                  <a:pt x="1567491" y="2160299"/>
                  <a:pt x="1565605" y="2164585"/>
                  <a:pt x="1565605" y="2169824"/>
                </a:cubicBezTo>
                <a:close/>
                <a:moveTo>
                  <a:pt x="2070430" y="2169824"/>
                </a:moveTo>
                <a:cubicBezTo>
                  <a:pt x="2070430" y="2175062"/>
                  <a:pt x="2074974" y="2179349"/>
                  <a:pt x="2080517" y="2179349"/>
                </a:cubicBezTo>
                <a:cubicBezTo>
                  <a:pt x="2086061" y="2179349"/>
                  <a:pt x="2087956" y="2175062"/>
                  <a:pt x="2084718" y="2169824"/>
                </a:cubicBezTo>
                <a:cubicBezTo>
                  <a:pt x="2081479" y="2164585"/>
                  <a:pt x="2076945" y="2160299"/>
                  <a:pt x="2074631" y="2160299"/>
                </a:cubicBezTo>
                <a:cubicBezTo>
                  <a:pt x="2072316" y="2160299"/>
                  <a:pt x="2070430" y="2164585"/>
                  <a:pt x="2070430" y="2169824"/>
                </a:cubicBezTo>
                <a:close/>
                <a:moveTo>
                  <a:pt x="317830" y="2189436"/>
                </a:moveTo>
                <a:cubicBezTo>
                  <a:pt x="317830" y="2194979"/>
                  <a:pt x="322116" y="2196875"/>
                  <a:pt x="327355" y="2193636"/>
                </a:cubicBezTo>
                <a:cubicBezTo>
                  <a:pt x="332594" y="2190398"/>
                  <a:pt x="336880" y="2185864"/>
                  <a:pt x="336880" y="2183549"/>
                </a:cubicBezTo>
                <a:cubicBezTo>
                  <a:pt x="336880" y="2181235"/>
                  <a:pt x="332594" y="2179349"/>
                  <a:pt x="327355" y="2179349"/>
                </a:cubicBezTo>
                <a:cubicBezTo>
                  <a:pt x="322116" y="2179349"/>
                  <a:pt x="317830" y="2183892"/>
                  <a:pt x="317830" y="2189436"/>
                </a:cubicBezTo>
                <a:close/>
                <a:moveTo>
                  <a:pt x="1465812" y="2195256"/>
                </a:moveTo>
                <a:cubicBezTo>
                  <a:pt x="1496520" y="2223040"/>
                  <a:pt x="1739922" y="2430332"/>
                  <a:pt x="1760315" y="2446068"/>
                </a:cubicBezTo>
                <a:cubicBezTo>
                  <a:pt x="1770488" y="2453916"/>
                  <a:pt x="1775841" y="2455383"/>
                  <a:pt x="1772212" y="2449325"/>
                </a:cubicBezTo>
                <a:cubicBezTo>
                  <a:pt x="1764202" y="2435952"/>
                  <a:pt x="1499264" y="2211277"/>
                  <a:pt x="1468460" y="2191731"/>
                </a:cubicBezTo>
                <a:lnTo>
                  <a:pt x="1446543" y="2177825"/>
                </a:lnTo>
                <a:lnTo>
                  <a:pt x="1465812" y="2195256"/>
                </a:lnTo>
                <a:close/>
                <a:moveTo>
                  <a:pt x="1022680" y="2203895"/>
                </a:moveTo>
                <a:cubicBezTo>
                  <a:pt x="1022680" y="2210324"/>
                  <a:pt x="1072163" y="2228298"/>
                  <a:pt x="1076877" y="2223583"/>
                </a:cubicBezTo>
                <a:cubicBezTo>
                  <a:pt x="1079040" y="2221421"/>
                  <a:pt x="1067724" y="2215096"/>
                  <a:pt x="1051741" y="2209524"/>
                </a:cubicBezTo>
                <a:cubicBezTo>
                  <a:pt x="1035758" y="2203952"/>
                  <a:pt x="1022680" y="2201418"/>
                  <a:pt x="1022680" y="2203895"/>
                </a:cubicBezTo>
                <a:close/>
                <a:moveTo>
                  <a:pt x="2064782" y="2209362"/>
                </a:moveTo>
                <a:cubicBezTo>
                  <a:pt x="2058057" y="2220230"/>
                  <a:pt x="2076803" y="2236108"/>
                  <a:pt x="2096624" y="2236356"/>
                </a:cubicBezTo>
                <a:cubicBezTo>
                  <a:pt x="2112588" y="2236546"/>
                  <a:pt x="2111750" y="2233965"/>
                  <a:pt x="2089814" y="2215182"/>
                </a:cubicBezTo>
                <a:cubicBezTo>
                  <a:pt x="2077393" y="2204542"/>
                  <a:pt x="2068963" y="2202590"/>
                  <a:pt x="2064782" y="2209362"/>
                </a:cubicBezTo>
                <a:close/>
                <a:moveTo>
                  <a:pt x="922668" y="2226974"/>
                </a:moveTo>
                <a:cubicBezTo>
                  <a:pt x="925906" y="2232212"/>
                  <a:pt x="930440" y="2236499"/>
                  <a:pt x="932755" y="2236499"/>
                </a:cubicBezTo>
                <a:cubicBezTo>
                  <a:pt x="935069" y="2236499"/>
                  <a:pt x="936955" y="2232212"/>
                  <a:pt x="936955" y="2226974"/>
                </a:cubicBezTo>
                <a:cubicBezTo>
                  <a:pt x="936955" y="2221735"/>
                  <a:pt x="932412" y="2217449"/>
                  <a:pt x="926868" y="2217449"/>
                </a:cubicBezTo>
                <a:cubicBezTo>
                  <a:pt x="921325" y="2217449"/>
                  <a:pt x="919429" y="2221735"/>
                  <a:pt x="922668" y="2226974"/>
                </a:cubicBezTo>
                <a:close/>
                <a:moveTo>
                  <a:pt x="1998993" y="2236499"/>
                </a:moveTo>
                <a:cubicBezTo>
                  <a:pt x="2008470" y="2246976"/>
                  <a:pt x="2018376" y="2255549"/>
                  <a:pt x="2020995" y="2255549"/>
                </a:cubicBezTo>
                <a:cubicBezTo>
                  <a:pt x="2023615" y="2255549"/>
                  <a:pt x="2017995" y="2246976"/>
                  <a:pt x="2008518" y="2236499"/>
                </a:cubicBezTo>
                <a:cubicBezTo>
                  <a:pt x="1999040" y="2226021"/>
                  <a:pt x="1989134" y="2217449"/>
                  <a:pt x="1986515" y="2217449"/>
                </a:cubicBezTo>
                <a:cubicBezTo>
                  <a:pt x="1983896" y="2217449"/>
                  <a:pt x="1989515" y="2226021"/>
                  <a:pt x="1998993" y="2236499"/>
                </a:cubicBezTo>
                <a:close/>
                <a:moveTo>
                  <a:pt x="484518" y="2246024"/>
                </a:moveTo>
                <a:cubicBezTo>
                  <a:pt x="481279" y="2251262"/>
                  <a:pt x="483175" y="2255549"/>
                  <a:pt x="488718" y="2255549"/>
                </a:cubicBezTo>
                <a:cubicBezTo>
                  <a:pt x="494262" y="2255549"/>
                  <a:pt x="498805" y="2251262"/>
                  <a:pt x="498805" y="2246024"/>
                </a:cubicBezTo>
                <a:cubicBezTo>
                  <a:pt x="498805" y="2240785"/>
                  <a:pt x="496919" y="2236499"/>
                  <a:pt x="494605" y="2236499"/>
                </a:cubicBezTo>
                <a:cubicBezTo>
                  <a:pt x="492290" y="2236499"/>
                  <a:pt x="487756" y="2240785"/>
                  <a:pt x="484518" y="2246024"/>
                </a:cubicBezTo>
                <a:close/>
                <a:moveTo>
                  <a:pt x="1079830" y="2269836"/>
                </a:moveTo>
                <a:cubicBezTo>
                  <a:pt x="1092927" y="2277323"/>
                  <a:pt x="1107929" y="2283447"/>
                  <a:pt x="1113168" y="2283447"/>
                </a:cubicBezTo>
                <a:cubicBezTo>
                  <a:pt x="1118407" y="2283447"/>
                  <a:pt x="1111977" y="2277323"/>
                  <a:pt x="1098880" y="2269836"/>
                </a:cubicBezTo>
                <a:cubicBezTo>
                  <a:pt x="1085783" y="2262350"/>
                  <a:pt x="1070782" y="2256225"/>
                  <a:pt x="1065543" y="2256225"/>
                </a:cubicBezTo>
                <a:cubicBezTo>
                  <a:pt x="1060304" y="2256225"/>
                  <a:pt x="1066733" y="2262350"/>
                  <a:pt x="1079830" y="2269836"/>
                </a:cubicBezTo>
                <a:close/>
                <a:moveTo>
                  <a:pt x="1975180" y="2262435"/>
                </a:moveTo>
                <a:cubicBezTo>
                  <a:pt x="1975180" y="2274418"/>
                  <a:pt x="2002403" y="2298173"/>
                  <a:pt x="2008803" y="2291772"/>
                </a:cubicBezTo>
                <a:cubicBezTo>
                  <a:pt x="2011328" y="2289248"/>
                  <a:pt x="2004803" y="2279399"/>
                  <a:pt x="1994287" y="2269893"/>
                </a:cubicBezTo>
                <a:cubicBezTo>
                  <a:pt x="1983781" y="2260378"/>
                  <a:pt x="1975180" y="2257025"/>
                  <a:pt x="1975180" y="2262435"/>
                </a:cubicBezTo>
                <a:close/>
                <a:moveTo>
                  <a:pt x="675018" y="2284124"/>
                </a:moveTo>
                <a:cubicBezTo>
                  <a:pt x="671779" y="2289362"/>
                  <a:pt x="673675" y="2293649"/>
                  <a:pt x="679218" y="2293649"/>
                </a:cubicBezTo>
                <a:cubicBezTo>
                  <a:pt x="684762" y="2293649"/>
                  <a:pt x="689305" y="2289362"/>
                  <a:pt x="689305" y="2284124"/>
                </a:cubicBezTo>
                <a:cubicBezTo>
                  <a:pt x="689305" y="2278885"/>
                  <a:pt x="687419" y="2274599"/>
                  <a:pt x="685105" y="2274599"/>
                </a:cubicBezTo>
                <a:cubicBezTo>
                  <a:pt x="682790" y="2274599"/>
                  <a:pt x="678256" y="2278885"/>
                  <a:pt x="675018" y="2284124"/>
                </a:cubicBezTo>
                <a:close/>
                <a:moveTo>
                  <a:pt x="1498930" y="2276989"/>
                </a:moveTo>
                <a:cubicBezTo>
                  <a:pt x="1498930" y="2285343"/>
                  <a:pt x="1747609" y="2495817"/>
                  <a:pt x="1752133" y="2491293"/>
                </a:cubicBezTo>
                <a:cubicBezTo>
                  <a:pt x="1754353" y="2489083"/>
                  <a:pt x="1705785" y="2445115"/>
                  <a:pt x="1644215" y="2393595"/>
                </a:cubicBezTo>
                <a:cubicBezTo>
                  <a:pt x="1582645" y="2342074"/>
                  <a:pt x="1524762" y="2293553"/>
                  <a:pt x="1515599" y="2285781"/>
                </a:cubicBezTo>
                <a:cubicBezTo>
                  <a:pt x="1506436" y="2278009"/>
                  <a:pt x="1498930" y="2274046"/>
                  <a:pt x="1498930" y="2276989"/>
                </a:cubicBezTo>
                <a:close/>
                <a:moveTo>
                  <a:pt x="1810607" y="2303879"/>
                </a:moveTo>
                <a:cubicBezTo>
                  <a:pt x="1822247" y="2316004"/>
                  <a:pt x="1834172" y="2323529"/>
                  <a:pt x="1837096" y="2320604"/>
                </a:cubicBezTo>
                <a:cubicBezTo>
                  <a:pt x="1840030" y="2317671"/>
                  <a:pt x="1830505" y="2307755"/>
                  <a:pt x="1815932" y="2298554"/>
                </a:cubicBezTo>
                <a:lnTo>
                  <a:pt x="1789443" y="2281828"/>
                </a:lnTo>
                <a:lnTo>
                  <a:pt x="1810607" y="2303879"/>
                </a:lnTo>
                <a:close/>
                <a:moveTo>
                  <a:pt x="936955" y="2312699"/>
                </a:moveTo>
                <a:cubicBezTo>
                  <a:pt x="936955" y="2317937"/>
                  <a:pt x="941241" y="2322224"/>
                  <a:pt x="946480" y="2322224"/>
                </a:cubicBezTo>
                <a:cubicBezTo>
                  <a:pt x="951719" y="2322224"/>
                  <a:pt x="956005" y="2317937"/>
                  <a:pt x="956005" y="2312699"/>
                </a:cubicBezTo>
                <a:cubicBezTo>
                  <a:pt x="956005" y="2307460"/>
                  <a:pt x="951719" y="2303174"/>
                  <a:pt x="946480" y="2303174"/>
                </a:cubicBezTo>
                <a:cubicBezTo>
                  <a:pt x="941241" y="2303174"/>
                  <a:pt x="936955" y="2307460"/>
                  <a:pt x="936955" y="2312699"/>
                </a:cubicBezTo>
                <a:close/>
                <a:moveTo>
                  <a:pt x="1993830" y="2343655"/>
                </a:moveTo>
                <a:cubicBezTo>
                  <a:pt x="2033302" y="2385708"/>
                  <a:pt x="2041855" y="2393271"/>
                  <a:pt x="2041855" y="2386117"/>
                </a:cubicBezTo>
                <a:cubicBezTo>
                  <a:pt x="2041855" y="2384593"/>
                  <a:pt x="2021491" y="2364229"/>
                  <a:pt x="1996611" y="2340874"/>
                </a:cubicBezTo>
                <a:lnTo>
                  <a:pt x="1951368" y="2298411"/>
                </a:lnTo>
                <a:lnTo>
                  <a:pt x="1993830" y="2343655"/>
                </a:lnTo>
                <a:close/>
                <a:moveTo>
                  <a:pt x="917905" y="2331749"/>
                </a:moveTo>
                <a:cubicBezTo>
                  <a:pt x="917905" y="2336987"/>
                  <a:pt x="922449" y="2341274"/>
                  <a:pt x="927992" y="2341274"/>
                </a:cubicBezTo>
                <a:cubicBezTo>
                  <a:pt x="933536" y="2341274"/>
                  <a:pt x="935431" y="2336987"/>
                  <a:pt x="932193" y="2331749"/>
                </a:cubicBezTo>
                <a:cubicBezTo>
                  <a:pt x="928954" y="2326510"/>
                  <a:pt x="924420" y="2322224"/>
                  <a:pt x="922106" y="2322224"/>
                </a:cubicBezTo>
                <a:cubicBezTo>
                  <a:pt x="919791" y="2322224"/>
                  <a:pt x="917905" y="2326510"/>
                  <a:pt x="917905" y="2331749"/>
                </a:cubicBezTo>
                <a:close/>
                <a:moveTo>
                  <a:pt x="1489748" y="2334873"/>
                </a:moveTo>
                <a:cubicBezTo>
                  <a:pt x="1514856" y="2357657"/>
                  <a:pt x="1703308" y="2517801"/>
                  <a:pt x="1720386" y="2530869"/>
                </a:cubicBezTo>
                <a:cubicBezTo>
                  <a:pt x="1729550" y="2537889"/>
                  <a:pt x="1737055" y="2541308"/>
                  <a:pt x="1737055" y="2538479"/>
                </a:cubicBezTo>
                <a:cubicBezTo>
                  <a:pt x="1737055" y="2530821"/>
                  <a:pt x="1492482" y="2322224"/>
                  <a:pt x="1483500" y="2322224"/>
                </a:cubicBezTo>
                <a:cubicBezTo>
                  <a:pt x="1479261" y="2322224"/>
                  <a:pt x="1482071" y="2327920"/>
                  <a:pt x="1489748" y="2334873"/>
                </a:cubicBezTo>
                <a:close/>
                <a:moveTo>
                  <a:pt x="489280" y="2341836"/>
                </a:moveTo>
                <a:cubicBezTo>
                  <a:pt x="489280" y="2347379"/>
                  <a:pt x="493566" y="2349275"/>
                  <a:pt x="498805" y="2346036"/>
                </a:cubicBezTo>
                <a:cubicBezTo>
                  <a:pt x="504044" y="2342798"/>
                  <a:pt x="508330" y="2338264"/>
                  <a:pt x="508330" y="2335949"/>
                </a:cubicBezTo>
                <a:cubicBezTo>
                  <a:pt x="508330" y="2333635"/>
                  <a:pt x="504044" y="2331749"/>
                  <a:pt x="498805" y="2331749"/>
                </a:cubicBezTo>
                <a:cubicBezTo>
                  <a:pt x="493566" y="2331749"/>
                  <a:pt x="489280" y="2336292"/>
                  <a:pt x="489280" y="2341836"/>
                </a:cubicBezTo>
                <a:close/>
                <a:moveTo>
                  <a:pt x="1784680" y="2338978"/>
                </a:moveTo>
                <a:cubicBezTo>
                  <a:pt x="1784680" y="2342960"/>
                  <a:pt x="1794329" y="2352142"/>
                  <a:pt x="1806111" y="2359381"/>
                </a:cubicBezTo>
                <a:lnTo>
                  <a:pt x="1827543" y="2372544"/>
                </a:lnTo>
                <a:lnTo>
                  <a:pt x="1809398" y="2352151"/>
                </a:lnTo>
                <a:cubicBezTo>
                  <a:pt x="1789986" y="2330320"/>
                  <a:pt x="1784680" y="2327501"/>
                  <a:pt x="1784680" y="2338978"/>
                </a:cubicBezTo>
                <a:close/>
                <a:moveTo>
                  <a:pt x="951243" y="2350799"/>
                </a:moveTo>
                <a:cubicBezTo>
                  <a:pt x="954481" y="2356037"/>
                  <a:pt x="959015" y="2360324"/>
                  <a:pt x="961330" y="2360324"/>
                </a:cubicBezTo>
                <a:cubicBezTo>
                  <a:pt x="963644" y="2360324"/>
                  <a:pt x="965530" y="2356037"/>
                  <a:pt x="965530" y="2350799"/>
                </a:cubicBezTo>
                <a:cubicBezTo>
                  <a:pt x="965530" y="2345560"/>
                  <a:pt x="960987" y="2341274"/>
                  <a:pt x="955443" y="2341274"/>
                </a:cubicBezTo>
                <a:cubicBezTo>
                  <a:pt x="949900" y="2341274"/>
                  <a:pt x="948004" y="2345560"/>
                  <a:pt x="951243" y="2350799"/>
                </a:cubicBezTo>
                <a:close/>
                <a:moveTo>
                  <a:pt x="1760868" y="2384431"/>
                </a:moveTo>
                <a:cubicBezTo>
                  <a:pt x="1776584" y="2397309"/>
                  <a:pt x="1792986" y="2407872"/>
                  <a:pt x="1797320" y="2407901"/>
                </a:cubicBezTo>
                <a:cubicBezTo>
                  <a:pt x="1801644" y="2407930"/>
                  <a:pt x="1792453" y="2397233"/>
                  <a:pt x="1776889" y="2384136"/>
                </a:cubicBezTo>
                <a:cubicBezTo>
                  <a:pt x="1761325" y="2371039"/>
                  <a:pt x="1744923" y="2360476"/>
                  <a:pt x="1740446" y="2360667"/>
                </a:cubicBezTo>
                <a:cubicBezTo>
                  <a:pt x="1735960" y="2360857"/>
                  <a:pt x="1745152" y="2371554"/>
                  <a:pt x="1760868" y="2384431"/>
                </a:cubicBezTo>
                <a:close/>
                <a:moveTo>
                  <a:pt x="925649" y="2376354"/>
                </a:moveTo>
                <a:cubicBezTo>
                  <a:pt x="932517" y="2379107"/>
                  <a:pt x="940737" y="2378764"/>
                  <a:pt x="943899" y="2375602"/>
                </a:cubicBezTo>
                <a:cubicBezTo>
                  <a:pt x="947061" y="2372439"/>
                  <a:pt x="941441" y="2370192"/>
                  <a:pt x="931402" y="2370601"/>
                </a:cubicBezTo>
                <a:cubicBezTo>
                  <a:pt x="920306" y="2371058"/>
                  <a:pt x="918048" y="2373316"/>
                  <a:pt x="925649" y="2376354"/>
                </a:cubicBezTo>
                <a:close/>
                <a:moveTo>
                  <a:pt x="1460830" y="2372906"/>
                </a:moveTo>
                <a:cubicBezTo>
                  <a:pt x="1460830" y="2376631"/>
                  <a:pt x="1645796" y="2541013"/>
                  <a:pt x="1682286" y="2569702"/>
                </a:cubicBezTo>
                <a:cubicBezTo>
                  <a:pt x="1743380" y="2617746"/>
                  <a:pt x="1700194" y="2573684"/>
                  <a:pt x="1589932" y="2475453"/>
                </a:cubicBezTo>
                <a:cubicBezTo>
                  <a:pt x="1483624" y="2380755"/>
                  <a:pt x="1460830" y="2362648"/>
                  <a:pt x="1460830" y="2372906"/>
                </a:cubicBezTo>
                <a:close/>
                <a:moveTo>
                  <a:pt x="1456068" y="2426122"/>
                </a:moveTo>
                <a:cubicBezTo>
                  <a:pt x="1514418" y="2487778"/>
                  <a:pt x="1669714" y="2621337"/>
                  <a:pt x="1675886" y="2615175"/>
                </a:cubicBezTo>
                <a:cubicBezTo>
                  <a:pt x="1678353" y="2612708"/>
                  <a:pt x="1655616" y="2589933"/>
                  <a:pt x="1625365" y="2564559"/>
                </a:cubicBezTo>
                <a:cubicBezTo>
                  <a:pt x="1595114" y="2539194"/>
                  <a:pt x="1533935" y="2486349"/>
                  <a:pt x="1489405" y="2447125"/>
                </a:cubicBezTo>
                <a:lnTo>
                  <a:pt x="1408443" y="2375811"/>
                </a:lnTo>
                <a:lnTo>
                  <a:pt x="1456068" y="2426122"/>
                </a:lnTo>
                <a:close/>
                <a:moveTo>
                  <a:pt x="1037720" y="2407949"/>
                </a:moveTo>
                <a:cubicBezTo>
                  <a:pt x="1052960" y="2466384"/>
                  <a:pt x="1123874" y="2582170"/>
                  <a:pt x="1192559" y="2660761"/>
                </a:cubicBezTo>
                <a:cubicBezTo>
                  <a:pt x="1274074" y="2754049"/>
                  <a:pt x="1393374" y="2869111"/>
                  <a:pt x="1400832" y="2861643"/>
                </a:cubicBezTo>
                <a:cubicBezTo>
                  <a:pt x="1403423" y="2859062"/>
                  <a:pt x="1363332" y="2816333"/>
                  <a:pt x="1311735" y="2766689"/>
                </a:cubicBezTo>
                <a:cubicBezTo>
                  <a:pt x="1196169" y="2655494"/>
                  <a:pt x="1125617" y="2565997"/>
                  <a:pt x="1072334" y="2463041"/>
                </a:cubicBezTo>
                <a:cubicBezTo>
                  <a:pt x="1049884" y="2419645"/>
                  <a:pt x="1034301" y="2394852"/>
                  <a:pt x="1037720" y="2407949"/>
                </a:cubicBezTo>
                <a:close/>
                <a:moveTo>
                  <a:pt x="241773" y="2405006"/>
                </a:moveTo>
                <a:cubicBezTo>
                  <a:pt x="241859" y="2409244"/>
                  <a:pt x="246078" y="2419141"/>
                  <a:pt x="251155" y="2426999"/>
                </a:cubicBezTo>
                <a:lnTo>
                  <a:pt x="260385" y="2441286"/>
                </a:lnTo>
                <a:lnTo>
                  <a:pt x="260537" y="2425179"/>
                </a:lnTo>
                <a:cubicBezTo>
                  <a:pt x="260614" y="2416321"/>
                  <a:pt x="256394" y="2406425"/>
                  <a:pt x="251155" y="2403186"/>
                </a:cubicBezTo>
                <a:cubicBezTo>
                  <a:pt x="245916" y="2399948"/>
                  <a:pt x="241697" y="2400767"/>
                  <a:pt x="241773" y="2405006"/>
                </a:cubicBezTo>
                <a:close/>
                <a:moveTo>
                  <a:pt x="503568" y="2417474"/>
                </a:moveTo>
                <a:cubicBezTo>
                  <a:pt x="506806" y="2422712"/>
                  <a:pt x="511340" y="2426999"/>
                  <a:pt x="513655" y="2426999"/>
                </a:cubicBezTo>
                <a:cubicBezTo>
                  <a:pt x="515969" y="2426999"/>
                  <a:pt x="517855" y="2422712"/>
                  <a:pt x="517855" y="2417474"/>
                </a:cubicBezTo>
                <a:cubicBezTo>
                  <a:pt x="517855" y="2412235"/>
                  <a:pt x="513312" y="2407949"/>
                  <a:pt x="507768" y="2407949"/>
                </a:cubicBezTo>
                <a:cubicBezTo>
                  <a:pt x="502225" y="2407949"/>
                  <a:pt x="500329" y="2412235"/>
                  <a:pt x="503568" y="2417474"/>
                </a:cubicBezTo>
                <a:close/>
                <a:moveTo>
                  <a:pt x="2273837" y="2488911"/>
                </a:moveTo>
                <a:cubicBezTo>
                  <a:pt x="2273808" y="2536060"/>
                  <a:pt x="2275418" y="2556548"/>
                  <a:pt x="2277418" y="2534441"/>
                </a:cubicBezTo>
                <a:cubicBezTo>
                  <a:pt x="2279409" y="2512333"/>
                  <a:pt x="2279437" y="2473757"/>
                  <a:pt x="2277466" y="2448716"/>
                </a:cubicBezTo>
                <a:cubicBezTo>
                  <a:pt x="2275504" y="2423674"/>
                  <a:pt x="2273865" y="2441762"/>
                  <a:pt x="2273837" y="2488911"/>
                </a:cubicBezTo>
                <a:close/>
                <a:moveTo>
                  <a:pt x="403812" y="2436447"/>
                </a:moveTo>
                <a:cubicBezTo>
                  <a:pt x="403670" y="2444268"/>
                  <a:pt x="423424" y="2490692"/>
                  <a:pt x="447704" y="2539622"/>
                </a:cubicBezTo>
                <a:lnTo>
                  <a:pt x="491852" y="2628576"/>
                </a:lnTo>
                <a:lnTo>
                  <a:pt x="611076" y="2754011"/>
                </a:lnTo>
                <a:cubicBezTo>
                  <a:pt x="676647" y="2822991"/>
                  <a:pt x="735006" y="2881046"/>
                  <a:pt x="740759" y="2883008"/>
                </a:cubicBezTo>
                <a:cubicBezTo>
                  <a:pt x="752008" y="2886847"/>
                  <a:pt x="719147" y="2849833"/>
                  <a:pt x="598113" y="2722321"/>
                </a:cubicBezTo>
                <a:cubicBezTo>
                  <a:pt x="506816" y="2626138"/>
                  <a:pt x="466925" y="2569531"/>
                  <a:pt x="430816" y="2484911"/>
                </a:cubicBezTo>
                <a:cubicBezTo>
                  <a:pt x="416109" y="2450440"/>
                  <a:pt x="403955" y="2428637"/>
                  <a:pt x="403812" y="2436447"/>
                </a:cubicBezTo>
                <a:close/>
                <a:moveTo>
                  <a:pt x="1898980" y="2430894"/>
                </a:moveTo>
                <a:cubicBezTo>
                  <a:pt x="1898980" y="2432704"/>
                  <a:pt x="1905410" y="2439524"/>
                  <a:pt x="1913268" y="2446049"/>
                </a:cubicBezTo>
                <a:cubicBezTo>
                  <a:pt x="1921507" y="2452888"/>
                  <a:pt x="1927555" y="2453812"/>
                  <a:pt x="1927555" y="2448230"/>
                </a:cubicBezTo>
                <a:cubicBezTo>
                  <a:pt x="1927555" y="2442915"/>
                  <a:pt x="1921126" y="2436095"/>
                  <a:pt x="1913268" y="2433076"/>
                </a:cubicBezTo>
                <a:cubicBezTo>
                  <a:pt x="1905410" y="2430066"/>
                  <a:pt x="1898980" y="2429085"/>
                  <a:pt x="1898980" y="2430894"/>
                </a:cubicBezTo>
                <a:close/>
                <a:moveTo>
                  <a:pt x="946480" y="2446049"/>
                </a:moveTo>
                <a:cubicBezTo>
                  <a:pt x="946480" y="2451287"/>
                  <a:pt x="950766" y="2455574"/>
                  <a:pt x="956005" y="2455574"/>
                </a:cubicBezTo>
                <a:cubicBezTo>
                  <a:pt x="961244" y="2455574"/>
                  <a:pt x="965530" y="2451287"/>
                  <a:pt x="965530" y="2446049"/>
                </a:cubicBezTo>
                <a:cubicBezTo>
                  <a:pt x="965530" y="2440810"/>
                  <a:pt x="961244" y="2436524"/>
                  <a:pt x="956005" y="2436524"/>
                </a:cubicBezTo>
                <a:cubicBezTo>
                  <a:pt x="950766" y="2436524"/>
                  <a:pt x="946480" y="2440810"/>
                  <a:pt x="946480" y="2446049"/>
                </a:cubicBezTo>
                <a:close/>
                <a:moveTo>
                  <a:pt x="1098909" y="2450811"/>
                </a:moveTo>
                <a:cubicBezTo>
                  <a:pt x="1098956" y="2470109"/>
                  <a:pt x="1169565" y="2576713"/>
                  <a:pt x="1228839" y="2646979"/>
                </a:cubicBezTo>
                <a:cubicBezTo>
                  <a:pt x="1285580" y="2714235"/>
                  <a:pt x="1417577" y="2836574"/>
                  <a:pt x="1433408" y="2836574"/>
                </a:cubicBezTo>
                <a:cubicBezTo>
                  <a:pt x="1437246" y="2836574"/>
                  <a:pt x="1385468" y="2781919"/>
                  <a:pt x="1318346" y="2715130"/>
                </a:cubicBezTo>
                <a:cubicBezTo>
                  <a:pt x="1240012" y="2637177"/>
                  <a:pt x="1178862" y="2566397"/>
                  <a:pt x="1147601" y="2517486"/>
                </a:cubicBezTo>
                <a:cubicBezTo>
                  <a:pt x="1120807" y="2475576"/>
                  <a:pt x="1098890" y="2445572"/>
                  <a:pt x="1098909" y="2450811"/>
                </a:cubicBezTo>
                <a:close/>
                <a:moveTo>
                  <a:pt x="1413205" y="2450030"/>
                </a:moveTo>
                <a:cubicBezTo>
                  <a:pt x="1413205" y="2456031"/>
                  <a:pt x="1607715" y="2626319"/>
                  <a:pt x="1633576" y="2642959"/>
                </a:cubicBezTo>
                <a:cubicBezTo>
                  <a:pt x="1659208" y="2659456"/>
                  <a:pt x="1613821" y="2615536"/>
                  <a:pt x="1501435" y="2515105"/>
                </a:cubicBezTo>
                <a:cubicBezTo>
                  <a:pt x="1430617" y="2451821"/>
                  <a:pt x="1413205" y="2438981"/>
                  <a:pt x="1413205" y="2450030"/>
                </a:cubicBezTo>
                <a:close/>
                <a:moveTo>
                  <a:pt x="1159478" y="2480863"/>
                </a:moveTo>
                <a:cubicBezTo>
                  <a:pt x="1203722" y="2568597"/>
                  <a:pt x="1442819" y="2817676"/>
                  <a:pt x="1482595" y="2817467"/>
                </a:cubicBezTo>
                <a:cubicBezTo>
                  <a:pt x="1488958" y="2817428"/>
                  <a:pt x="1472736" y="2799321"/>
                  <a:pt x="1446543" y="2777233"/>
                </a:cubicBezTo>
                <a:cubicBezTo>
                  <a:pt x="1352417" y="2697852"/>
                  <a:pt x="1267940" y="2611717"/>
                  <a:pt x="1215257" y="2541423"/>
                </a:cubicBezTo>
                <a:cubicBezTo>
                  <a:pt x="1147648" y="2451211"/>
                  <a:pt x="1140752" y="2443725"/>
                  <a:pt x="1159478" y="2480863"/>
                </a:cubicBezTo>
                <a:close/>
                <a:moveTo>
                  <a:pt x="1287304" y="2499427"/>
                </a:moveTo>
                <a:cubicBezTo>
                  <a:pt x="1331900" y="2554148"/>
                  <a:pt x="1496749" y="2714158"/>
                  <a:pt x="1532982" y="2737904"/>
                </a:cubicBezTo>
                <a:cubicBezTo>
                  <a:pt x="1579540" y="2768413"/>
                  <a:pt x="1563595" y="2744667"/>
                  <a:pt x="1506484" y="2698433"/>
                </a:cubicBezTo>
                <a:cubicBezTo>
                  <a:pt x="1474508" y="2672553"/>
                  <a:pt x="1403204" y="2606250"/>
                  <a:pt x="1348016" y="2551090"/>
                </a:cubicBezTo>
                <a:cubicBezTo>
                  <a:pt x="1292838" y="2495941"/>
                  <a:pt x="1265511" y="2472690"/>
                  <a:pt x="1287304" y="2499427"/>
                </a:cubicBezTo>
                <a:close/>
                <a:moveTo>
                  <a:pt x="1365857" y="2518153"/>
                </a:moveTo>
                <a:cubicBezTo>
                  <a:pt x="1440275" y="2593696"/>
                  <a:pt x="1583522" y="2717054"/>
                  <a:pt x="1589684" y="2710891"/>
                </a:cubicBezTo>
                <a:cubicBezTo>
                  <a:pt x="1592123" y="2708453"/>
                  <a:pt x="1544993" y="2664676"/>
                  <a:pt x="1484948" y="2613612"/>
                </a:cubicBezTo>
                <a:cubicBezTo>
                  <a:pt x="1424902" y="2562539"/>
                  <a:pt x="1362894" y="2506094"/>
                  <a:pt x="1347149" y="2488168"/>
                </a:cubicBezTo>
                <a:cubicBezTo>
                  <a:pt x="1331414" y="2470242"/>
                  <a:pt x="1315317" y="2455574"/>
                  <a:pt x="1311374" y="2455574"/>
                </a:cubicBezTo>
                <a:cubicBezTo>
                  <a:pt x="1307440" y="2455574"/>
                  <a:pt x="1331957" y="2483730"/>
                  <a:pt x="1365857" y="2518153"/>
                </a:cubicBezTo>
                <a:close/>
                <a:moveTo>
                  <a:pt x="2461708" y="2470652"/>
                </a:moveTo>
                <a:cubicBezTo>
                  <a:pt x="2462165" y="2481748"/>
                  <a:pt x="2464422" y="2484006"/>
                  <a:pt x="2467461" y="2476414"/>
                </a:cubicBezTo>
                <a:cubicBezTo>
                  <a:pt x="2470214" y="2469537"/>
                  <a:pt x="2469871" y="2461317"/>
                  <a:pt x="2466708" y="2458155"/>
                </a:cubicBezTo>
                <a:cubicBezTo>
                  <a:pt x="2463546" y="2454993"/>
                  <a:pt x="2461298" y="2460612"/>
                  <a:pt x="2461708" y="2470652"/>
                </a:cubicBezTo>
                <a:close/>
                <a:moveTo>
                  <a:pt x="594055" y="2471366"/>
                </a:moveTo>
                <a:cubicBezTo>
                  <a:pt x="594055" y="2490740"/>
                  <a:pt x="687438" y="2635901"/>
                  <a:pt x="734930" y="2690355"/>
                </a:cubicBezTo>
                <a:cubicBezTo>
                  <a:pt x="761667" y="2721007"/>
                  <a:pt x="810568" y="2768346"/>
                  <a:pt x="843582" y="2795550"/>
                </a:cubicBezTo>
                <a:cubicBezTo>
                  <a:pt x="876605" y="2822753"/>
                  <a:pt x="932555" y="2868940"/>
                  <a:pt x="967911" y="2898181"/>
                </a:cubicBezTo>
                <a:cubicBezTo>
                  <a:pt x="1003268" y="2927433"/>
                  <a:pt x="1032053" y="2948035"/>
                  <a:pt x="1031862" y="2943978"/>
                </a:cubicBezTo>
                <a:cubicBezTo>
                  <a:pt x="1031672" y="2939911"/>
                  <a:pt x="998449" y="2910869"/>
                  <a:pt x="958044" y="2879436"/>
                </a:cubicBezTo>
                <a:cubicBezTo>
                  <a:pt x="835495" y="2784119"/>
                  <a:pt x="700288" y="2640444"/>
                  <a:pt x="644061" y="2545794"/>
                </a:cubicBezTo>
                <a:cubicBezTo>
                  <a:pt x="616563" y="2499494"/>
                  <a:pt x="594055" y="2466004"/>
                  <a:pt x="594055" y="2471366"/>
                </a:cubicBezTo>
                <a:close/>
                <a:moveTo>
                  <a:pt x="803777" y="2468528"/>
                </a:moveTo>
                <a:cubicBezTo>
                  <a:pt x="803443" y="2484501"/>
                  <a:pt x="861660" y="2584980"/>
                  <a:pt x="903894" y="2641311"/>
                </a:cubicBezTo>
                <a:cubicBezTo>
                  <a:pt x="948328" y="2700576"/>
                  <a:pt x="1169527" y="2931662"/>
                  <a:pt x="1182176" y="2932033"/>
                </a:cubicBezTo>
                <a:cubicBezTo>
                  <a:pt x="1186129" y="2932148"/>
                  <a:pt x="1134199" y="2875360"/>
                  <a:pt x="1066772" y="2805827"/>
                </a:cubicBezTo>
                <a:cubicBezTo>
                  <a:pt x="942623" y="2677802"/>
                  <a:pt x="881567" y="2601116"/>
                  <a:pt x="831533" y="2510361"/>
                </a:cubicBezTo>
                <a:cubicBezTo>
                  <a:pt x="816359" y="2482853"/>
                  <a:pt x="803872" y="2464022"/>
                  <a:pt x="803777" y="2468528"/>
                </a:cubicBezTo>
                <a:close/>
                <a:moveTo>
                  <a:pt x="1203655" y="2468718"/>
                </a:moveTo>
                <a:cubicBezTo>
                  <a:pt x="1203655" y="2495750"/>
                  <a:pt x="1427626" y="2731932"/>
                  <a:pt x="1495301" y="2776280"/>
                </a:cubicBezTo>
                <a:cubicBezTo>
                  <a:pt x="1542583" y="2807265"/>
                  <a:pt x="1525581" y="2781186"/>
                  <a:pt x="1467936" y="2734313"/>
                </a:cubicBezTo>
                <a:cubicBezTo>
                  <a:pt x="1405871" y="2683850"/>
                  <a:pt x="1286809" y="2563778"/>
                  <a:pt x="1234240" y="2498646"/>
                </a:cubicBezTo>
                <a:cubicBezTo>
                  <a:pt x="1217419" y="2477805"/>
                  <a:pt x="1203655" y="2464346"/>
                  <a:pt x="1203655" y="2468718"/>
                </a:cubicBezTo>
                <a:close/>
                <a:moveTo>
                  <a:pt x="1882083" y="2480091"/>
                </a:moveTo>
                <a:cubicBezTo>
                  <a:pt x="1891132" y="2489559"/>
                  <a:pt x="1901142" y="2494693"/>
                  <a:pt x="1904333" y="2491493"/>
                </a:cubicBezTo>
                <a:cubicBezTo>
                  <a:pt x="1907524" y="2488302"/>
                  <a:pt x="1900123" y="2480558"/>
                  <a:pt x="1887893" y="2474281"/>
                </a:cubicBezTo>
                <a:lnTo>
                  <a:pt x="1865643" y="2462870"/>
                </a:lnTo>
                <a:lnTo>
                  <a:pt x="1882083" y="2480091"/>
                </a:lnTo>
                <a:close/>
                <a:moveTo>
                  <a:pt x="270205" y="2479939"/>
                </a:moveTo>
                <a:cubicBezTo>
                  <a:pt x="270205" y="2493531"/>
                  <a:pt x="363398" y="2643683"/>
                  <a:pt x="377085" y="2652141"/>
                </a:cubicBezTo>
                <a:cubicBezTo>
                  <a:pt x="383229" y="2655932"/>
                  <a:pt x="378619" y="2645512"/>
                  <a:pt x="366855" y="2628986"/>
                </a:cubicBezTo>
                <a:cubicBezTo>
                  <a:pt x="355082" y="2612460"/>
                  <a:pt x="328527" y="2569969"/>
                  <a:pt x="307829" y="2534555"/>
                </a:cubicBezTo>
                <a:cubicBezTo>
                  <a:pt x="287141" y="2499141"/>
                  <a:pt x="270205" y="2474557"/>
                  <a:pt x="270205" y="2479939"/>
                </a:cubicBezTo>
                <a:close/>
                <a:moveTo>
                  <a:pt x="841877" y="2477319"/>
                </a:moveTo>
                <a:cubicBezTo>
                  <a:pt x="841562" y="2490835"/>
                  <a:pt x="887130" y="2573798"/>
                  <a:pt x="920096" y="2619737"/>
                </a:cubicBezTo>
                <a:cubicBezTo>
                  <a:pt x="978560" y="2701214"/>
                  <a:pt x="1214961" y="2933214"/>
                  <a:pt x="1227125" y="2921051"/>
                </a:cubicBezTo>
                <a:cubicBezTo>
                  <a:pt x="1229306" y="2918870"/>
                  <a:pt x="1193511" y="2884361"/>
                  <a:pt x="1147582" y="2844365"/>
                </a:cubicBezTo>
                <a:cubicBezTo>
                  <a:pt x="1021070" y="2734218"/>
                  <a:pt x="927545" y="2624900"/>
                  <a:pt x="869013" y="2518753"/>
                </a:cubicBezTo>
                <a:cubicBezTo>
                  <a:pt x="854183" y="2491864"/>
                  <a:pt x="841972" y="2473214"/>
                  <a:pt x="841877" y="2477319"/>
                </a:cubicBezTo>
                <a:close/>
                <a:moveTo>
                  <a:pt x="1394155" y="2481463"/>
                </a:moveTo>
                <a:cubicBezTo>
                  <a:pt x="1394155" y="2491197"/>
                  <a:pt x="1462573" y="2556910"/>
                  <a:pt x="1541793" y="2623261"/>
                </a:cubicBezTo>
                <a:cubicBezTo>
                  <a:pt x="1611354" y="2681526"/>
                  <a:pt x="1641910" y="2699137"/>
                  <a:pt x="1589418" y="2650722"/>
                </a:cubicBezTo>
                <a:cubicBezTo>
                  <a:pt x="1460887" y="2532174"/>
                  <a:pt x="1394155" y="2474328"/>
                  <a:pt x="1394155" y="2481463"/>
                </a:cubicBezTo>
                <a:close/>
                <a:moveTo>
                  <a:pt x="1851355" y="2515695"/>
                </a:moveTo>
                <a:cubicBezTo>
                  <a:pt x="1851355" y="2517334"/>
                  <a:pt x="1865281" y="2528726"/>
                  <a:pt x="1882311" y="2541013"/>
                </a:cubicBezTo>
                <a:lnTo>
                  <a:pt x="1913268" y="2563368"/>
                </a:lnTo>
                <a:lnTo>
                  <a:pt x="1890179" y="2538041"/>
                </a:lnTo>
                <a:cubicBezTo>
                  <a:pt x="1870453" y="2516420"/>
                  <a:pt x="1851355" y="2505418"/>
                  <a:pt x="1851355" y="2515695"/>
                </a:cubicBezTo>
                <a:close/>
                <a:moveTo>
                  <a:pt x="1960893" y="2531774"/>
                </a:moveTo>
                <a:cubicBezTo>
                  <a:pt x="1964131" y="2537012"/>
                  <a:pt x="1968665" y="2541299"/>
                  <a:pt x="1970980" y="2541299"/>
                </a:cubicBezTo>
                <a:cubicBezTo>
                  <a:pt x="1973294" y="2541299"/>
                  <a:pt x="1975180" y="2537012"/>
                  <a:pt x="1975180" y="2531774"/>
                </a:cubicBezTo>
                <a:cubicBezTo>
                  <a:pt x="1975180" y="2526535"/>
                  <a:pt x="1970637" y="2522249"/>
                  <a:pt x="1965093" y="2522249"/>
                </a:cubicBezTo>
                <a:cubicBezTo>
                  <a:pt x="1959550" y="2522249"/>
                  <a:pt x="1957654" y="2526535"/>
                  <a:pt x="1960893" y="2531774"/>
                </a:cubicBezTo>
                <a:close/>
                <a:moveTo>
                  <a:pt x="2473395" y="2674649"/>
                </a:moveTo>
                <a:cubicBezTo>
                  <a:pt x="2473176" y="2755849"/>
                  <a:pt x="2475957" y="2888723"/>
                  <a:pt x="2479558" y="2969924"/>
                </a:cubicBezTo>
                <a:lnTo>
                  <a:pt x="2486120" y="3117561"/>
                </a:lnTo>
                <a:lnTo>
                  <a:pt x="2486663" y="2955636"/>
                </a:lnTo>
                <a:cubicBezTo>
                  <a:pt x="2486958" y="2866577"/>
                  <a:pt x="2484187" y="2733704"/>
                  <a:pt x="2480491" y="2660361"/>
                </a:cubicBezTo>
                <a:lnTo>
                  <a:pt x="2473785" y="2527011"/>
                </a:lnTo>
                <a:lnTo>
                  <a:pt x="2473395" y="2674649"/>
                </a:lnTo>
                <a:close/>
                <a:moveTo>
                  <a:pt x="2089480" y="2574636"/>
                </a:moveTo>
                <a:cubicBezTo>
                  <a:pt x="2101787" y="2587733"/>
                  <a:pt x="2113998" y="2598449"/>
                  <a:pt x="2116617" y="2598449"/>
                </a:cubicBezTo>
                <a:cubicBezTo>
                  <a:pt x="2119236" y="2598449"/>
                  <a:pt x="2111312" y="2587733"/>
                  <a:pt x="2099005" y="2574636"/>
                </a:cubicBezTo>
                <a:cubicBezTo>
                  <a:pt x="2086699" y="2561539"/>
                  <a:pt x="2074488" y="2550824"/>
                  <a:pt x="2071869" y="2550824"/>
                </a:cubicBezTo>
                <a:cubicBezTo>
                  <a:pt x="2069249" y="2550824"/>
                  <a:pt x="2077174" y="2561539"/>
                  <a:pt x="2089480" y="2574636"/>
                </a:cubicBezTo>
                <a:close/>
                <a:moveTo>
                  <a:pt x="2282743" y="2712749"/>
                </a:moveTo>
                <a:cubicBezTo>
                  <a:pt x="2282457" y="2783472"/>
                  <a:pt x="2285276" y="2899201"/>
                  <a:pt x="2289001" y="2969924"/>
                </a:cubicBezTo>
                <a:lnTo>
                  <a:pt x="2295763" y="3098511"/>
                </a:lnTo>
                <a:lnTo>
                  <a:pt x="2296268" y="2969924"/>
                </a:lnTo>
                <a:cubicBezTo>
                  <a:pt x="2296554" y="2899201"/>
                  <a:pt x="2293734" y="2783472"/>
                  <a:pt x="2290010" y="2712749"/>
                </a:cubicBezTo>
                <a:lnTo>
                  <a:pt x="2283247" y="2584161"/>
                </a:lnTo>
                <a:lnTo>
                  <a:pt x="2282743" y="2712749"/>
                </a:lnTo>
                <a:close/>
                <a:moveTo>
                  <a:pt x="2411178" y="2860386"/>
                </a:moveTo>
                <a:cubicBezTo>
                  <a:pt x="2413807" y="2970400"/>
                  <a:pt x="2417512" y="3062202"/>
                  <a:pt x="2419407" y="3064383"/>
                </a:cubicBezTo>
                <a:cubicBezTo>
                  <a:pt x="2425694" y="3071613"/>
                  <a:pt x="2420760" y="2785329"/>
                  <a:pt x="2413511" y="2722274"/>
                </a:cubicBezTo>
                <a:cubicBezTo>
                  <a:pt x="2409597" y="2688222"/>
                  <a:pt x="2408549" y="2750372"/>
                  <a:pt x="2411178" y="2860386"/>
                </a:cubicBezTo>
                <a:close/>
                <a:moveTo>
                  <a:pt x="2444734" y="2784186"/>
                </a:moveTo>
                <a:cubicBezTo>
                  <a:pt x="2444477" y="2852290"/>
                  <a:pt x="2447354" y="2938015"/>
                  <a:pt x="2451116" y="2974686"/>
                </a:cubicBezTo>
                <a:lnTo>
                  <a:pt x="2457955" y="3041361"/>
                </a:lnTo>
                <a:lnTo>
                  <a:pt x="2458203" y="2960399"/>
                </a:lnTo>
                <a:cubicBezTo>
                  <a:pt x="2458336" y="2915869"/>
                  <a:pt x="2455469" y="2830144"/>
                  <a:pt x="2451821" y="2769899"/>
                </a:cubicBezTo>
                <a:lnTo>
                  <a:pt x="2445201" y="2660361"/>
                </a:lnTo>
                <a:lnTo>
                  <a:pt x="2444734" y="2784186"/>
                </a:lnTo>
                <a:close/>
                <a:moveTo>
                  <a:pt x="2320871" y="2793711"/>
                </a:moveTo>
                <a:cubicBezTo>
                  <a:pt x="2320566" y="2856576"/>
                  <a:pt x="2323395" y="2950874"/>
                  <a:pt x="2327158" y="3003261"/>
                </a:cubicBezTo>
                <a:lnTo>
                  <a:pt x="2333987" y="3098511"/>
                </a:lnTo>
                <a:lnTo>
                  <a:pt x="2334273" y="3003261"/>
                </a:lnTo>
                <a:cubicBezTo>
                  <a:pt x="2334425" y="2950874"/>
                  <a:pt x="2331596" y="2856576"/>
                  <a:pt x="2327986" y="2793711"/>
                </a:cubicBezTo>
                <a:lnTo>
                  <a:pt x="2321414" y="2679411"/>
                </a:lnTo>
                <a:lnTo>
                  <a:pt x="2320871" y="2793711"/>
                </a:lnTo>
                <a:close/>
                <a:moveTo>
                  <a:pt x="2368258" y="2807999"/>
                </a:moveTo>
                <a:cubicBezTo>
                  <a:pt x="2367963" y="2863006"/>
                  <a:pt x="2370877" y="2946587"/>
                  <a:pt x="2374726" y="2993736"/>
                </a:cubicBezTo>
                <a:lnTo>
                  <a:pt x="2381736" y="3079461"/>
                </a:lnTo>
                <a:lnTo>
                  <a:pt x="2382184" y="2984211"/>
                </a:lnTo>
                <a:cubicBezTo>
                  <a:pt x="2382422" y="2931824"/>
                  <a:pt x="2379507" y="2848242"/>
                  <a:pt x="2375707" y="2798474"/>
                </a:cubicBezTo>
                <a:lnTo>
                  <a:pt x="2368791" y="2707986"/>
                </a:lnTo>
                <a:lnTo>
                  <a:pt x="2368258" y="2807999"/>
                </a:lnTo>
                <a:close/>
                <a:moveTo>
                  <a:pt x="1614307" y="2820991"/>
                </a:moveTo>
                <a:lnTo>
                  <a:pt x="1603943" y="2833478"/>
                </a:lnTo>
                <a:lnTo>
                  <a:pt x="1626927" y="2855071"/>
                </a:lnTo>
                <a:cubicBezTo>
                  <a:pt x="1639576" y="2866949"/>
                  <a:pt x="1654035" y="2874121"/>
                  <a:pt x="1659074" y="2871016"/>
                </a:cubicBezTo>
                <a:cubicBezTo>
                  <a:pt x="1664113" y="2867902"/>
                  <a:pt x="1667637" y="2870692"/>
                  <a:pt x="1666923" y="2877217"/>
                </a:cubicBezTo>
                <a:cubicBezTo>
                  <a:pt x="1665103" y="2893771"/>
                  <a:pt x="1743666" y="2963323"/>
                  <a:pt x="1755743" y="2955855"/>
                </a:cubicBezTo>
                <a:cubicBezTo>
                  <a:pt x="1772841" y="2945292"/>
                  <a:pt x="1767383" y="2937758"/>
                  <a:pt x="1695145" y="2872340"/>
                </a:cubicBezTo>
                <a:lnTo>
                  <a:pt x="1624670" y="2808503"/>
                </a:lnTo>
                <a:lnTo>
                  <a:pt x="1614307" y="2820991"/>
                </a:lnTo>
                <a:close/>
                <a:moveTo>
                  <a:pt x="1288780" y="2874864"/>
                </a:moveTo>
                <a:cubicBezTo>
                  <a:pt x="1306792" y="2890257"/>
                  <a:pt x="1323765" y="2900610"/>
                  <a:pt x="1326509" y="2897867"/>
                </a:cubicBezTo>
                <a:cubicBezTo>
                  <a:pt x="1332605" y="2891771"/>
                  <a:pt x="1278865" y="2846765"/>
                  <a:pt x="1265568" y="2846832"/>
                </a:cubicBezTo>
                <a:cubicBezTo>
                  <a:pt x="1260329" y="2846851"/>
                  <a:pt x="1270778" y="2859472"/>
                  <a:pt x="1288780" y="2874864"/>
                </a:cubicBezTo>
                <a:close/>
                <a:moveTo>
                  <a:pt x="1570330" y="2855690"/>
                </a:moveTo>
                <a:cubicBezTo>
                  <a:pt x="1563167" y="2867273"/>
                  <a:pt x="1589246" y="2878846"/>
                  <a:pt x="1603143" y="2870264"/>
                </a:cubicBezTo>
                <a:cubicBezTo>
                  <a:pt x="1608906" y="2866701"/>
                  <a:pt x="1610801" y="2869911"/>
                  <a:pt x="1607706" y="2877979"/>
                </a:cubicBezTo>
                <a:cubicBezTo>
                  <a:pt x="1601524" y="2894095"/>
                  <a:pt x="1618098" y="2907249"/>
                  <a:pt x="1632995" y="2898048"/>
                </a:cubicBezTo>
                <a:cubicBezTo>
                  <a:pt x="1639548" y="2893990"/>
                  <a:pt x="1635519" y="2883503"/>
                  <a:pt x="1621812" y="2868911"/>
                </a:cubicBezTo>
                <a:cubicBezTo>
                  <a:pt x="1599114" y="2844746"/>
                  <a:pt x="1580102" y="2839869"/>
                  <a:pt x="1570330" y="2855690"/>
                </a:cubicBezTo>
                <a:close/>
                <a:moveTo>
                  <a:pt x="2046618" y="2855624"/>
                </a:moveTo>
                <a:cubicBezTo>
                  <a:pt x="2038817" y="2868244"/>
                  <a:pt x="2049275" y="2884199"/>
                  <a:pt x="2065334" y="2884199"/>
                </a:cubicBezTo>
                <a:cubicBezTo>
                  <a:pt x="2073478" y="2884199"/>
                  <a:pt x="2076355" y="2877236"/>
                  <a:pt x="2073193" y="2865149"/>
                </a:cubicBezTo>
                <a:cubicBezTo>
                  <a:pt x="2067811" y="2844575"/>
                  <a:pt x="2056048" y="2840355"/>
                  <a:pt x="2046618" y="2855624"/>
                </a:cubicBezTo>
                <a:close/>
                <a:moveTo>
                  <a:pt x="2103873" y="2855452"/>
                </a:moveTo>
                <a:cubicBezTo>
                  <a:pt x="2100586" y="2860767"/>
                  <a:pt x="2104577" y="2874645"/>
                  <a:pt x="2112740" y="2886304"/>
                </a:cubicBezTo>
                <a:lnTo>
                  <a:pt x="2127580" y="2907487"/>
                </a:lnTo>
                <a:lnTo>
                  <a:pt x="2127580" y="2882122"/>
                </a:lnTo>
                <a:cubicBezTo>
                  <a:pt x="2127580" y="2855033"/>
                  <a:pt x="2113750" y="2839469"/>
                  <a:pt x="2103873" y="2855452"/>
                </a:cubicBezTo>
                <a:close/>
                <a:moveTo>
                  <a:pt x="922096" y="2900658"/>
                </a:moveTo>
                <a:cubicBezTo>
                  <a:pt x="947976" y="2928033"/>
                  <a:pt x="971188" y="2948388"/>
                  <a:pt x="973684" y="2945892"/>
                </a:cubicBezTo>
                <a:cubicBezTo>
                  <a:pt x="976189" y="2943397"/>
                  <a:pt x="976360" y="2940272"/>
                  <a:pt x="974084" y="2938968"/>
                </a:cubicBezTo>
                <a:cubicBezTo>
                  <a:pt x="971807" y="2937662"/>
                  <a:pt x="948585" y="2917298"/>
                  <a:pt x="922487" y="2893733"/>
                </a:cubicBezTo>
                <a:lnTo>
                  <a:pt x="875043" y="2850871"/>
                </a:lnTo>
                <a:lnTo>
                  <a:pt x="922096" y="2900658"/>
                </a:lnTo>
                <a:close/>
                <a:moveTo>
                  <a:pt x="1217667" y="2864701"/>
                </a:moveTo>
                <a:cubicBezTo>
                  <a:pt x="1220753" y="2869702"/>
                  <a:pt x="1237078" y="2883294"/>
                  <a:pt x="1253947" y="2894905"/>
                </a:cubicBezTo>
                <a:lnTo>
                  <a:pt x="1284618" y="2916022"/>
                </a:lnTo>
                <a:lnTo>
                  <a:pt x="1256643" y="2885818"/>
                </a:lnTo>
                <a:cubicBezTo>
                  <a:pt x="1230773" y="2857891"/>
                  <a:pt x="1204741" y="2843794"/>
                  <a:pt x="1217667" y="2864701"/>
                </a:cubicBezTo>
                <a:close/>
                <a:moveTo>
                  <a:pt x="1093670" y="2902087"/>
                </a:moveTo>
                <a:cubicBezTo>
                  <a:pt x="1114377" y="2923680"/>
                  <a:pt x="1135542" y="2941349"/>
                  <a:pt x="1140695" y="2941349"/>
                </a:cubicBezTo>
                <a:cubicBezTo>
                  <a:pt x="1153039" y="2941349"/>
                  <a:pt x="1099528" y="2885361"/>
                  <a:pt x="1075068" y="2872693"/>
                </a:cubicBezTo>
                <a:cubicBezTo>
                  <a:pt x="1064590" y="2867263"/>
                  <a:pt x="1072963" y="2880484"/>
                  <a:pt x="1093670" y="2902087"/>
                </a:cubicBezTo>
                <a:close/>
                <a:moveTo>
                  <a:pt x="1541278" y="2875503"/>
                </a:moveTo>
                <a:cubicBezTo>
                  <a:pt x="1537764" y="2881198"/>
                  <a:pt x="1539650" y="2890628"/>
                  <a:pt x="1545479" y="2896457"/>
                </a:cubicBezTo>
                <a:lnTo>
                  <a:pt x="1556080" y="2907059"/>
                </a:lnTo>
                <a:lnTo>
                  <a:pt x="1566682" y="2896457"/>
                </a:lnTo>
                <a:cubicBezTo>
                  <a:pt x="1577673" y="2885466"/>
                  <a:pt x="1570796" y="2865149"/>
                  <a:pt x="1556080" y="2865149"/>
                </a:cubicBezTo>
                <a:cubicBezTo>
                  <a:pt x="1551461" y="2865149"/>
                  <a:pt x="1544803" y="2869806"/>
                  <a:pt x="1541278" y="2875503"/>
                </a:cubicBezTo>
                <a:close/>
                <a:moveTo>
                  <a:pt x="622287" y="2901687"/>
                </a:moveTo>
                <a:cubicBezTo>
                  <a:pt x="628564" y="2913917"/>
                  <a:pt x="636308" y="2921318"/>
                  <a:pt x="639499" y="2918127"/>
                </a:cubicBezTo>
                <a:cubicBezTo>
                  <a:pt x="642699" y="2914936"/>
                  <a:pt x="637565" y="2904925"/>
                  <a:pt x="628098" y="2895876"/>
                </a:cubicBezTo>
                <a:lnTo>
                  <a:pt x="610876" y="2879436"/>
                </a:lnTo>
                <a:lnTo>
                  <a:pt x="622287" y="2901687"/>
                </a:lnTo>
                <a:close/>
                <a:moveTo>
                  <a:pt x="2089480" y="2901429"/>
                </a:moveTo>
                <a:cubicBezTo>
                  <a:pt x="2089480" y="2922489"/>
                  <a:pt x="2114112" y="2957989"/>
                  <a:pt x="2122742" y="2949359"/>
                </a:cubicBezTo>
                <a:cubicBezTo>
                  <a:pt x="2128876" y="2943225"/>
                  <a:pt x="2102834" y="2884199"/>
                  <a:pt x="2093995" y="2884199"/>
                </a:cubicBezTo>
                <a:cubicBezTo>
                  <a:pt x="2091509" y="2884199"/>
                  <a:pt x="2089480" y="2891952"/>
                  <a:pt x="2089480" y="2901429"/>
                </a:cubicBezTo>
                <a:close/>
                <a:moveTo>
                  <a:pt x="660387" y="2911212"/>
                </a:moveTo>
                <a:cubicBezTo>
                  <a:pt x="666664" y="2923442"/>
                  <a:pt x="674408" y="2930843"/>
                  <a:pt x="677599" y="2927652"/>
                </a:cubicBezTo>
                <a:cubicBezTo>
                  <a:pt x="680799" y="2924461"/>
                  <a:pt x="675665" y="2914450"/>
                  <a:pt x="666198" y="2905401"/>
                </a:cubicBezTo>
                <a:lnTo>
                  <a:pt x="648976" y="2888961"/>
                </a:lnTo>
                <a:lnTo>
                  <a:pt x="660387" y="2911212"/>
                </a:lnTo>
                <a:close/>
                <a:moveTo>
                  <a:pt x="697935" y="2911097"/>
                </a:moveTo>
                <a:cubicBezTo>
                  <a:pt x="703717" y="2921908"/>
                  <a:pt x="713146" y="2933662"/>
                  <a:pt x="718880" y="2937205"/>
                </a:cubicBezTo>
                <a:lnTo>
                  <a:pt x="729310" y="2943644"/>
                </a:lnTo>
                <a:lnTo>
                  <a:pt x="718776" y="2923975"/>
                </a:lnTo>
                <a:cubicBezTo>
                  <a:pt x="712994" y="2913164"/>
                  <a:pt x="703564" y="2901410"/>
                  <a:pt x="697830" y="2897867"/>
                </a:cubicBezTo>
                <a:lnTo>
                  <a:pt x="687400" y="2891428"/>
                </a:lnTo>
                <a:lnTo>
                  <a:pt x="697935" y="2911097"/>
                </a:lnTo>
                <a:close/>
                <a:moveTo>
                  <a:pt x="775030" y="2896705"/>
                </a:moveTo>
                <a:cubicBezTo>
                  <a:pt x="775030" y="2898343"/>
                  <a:pt x="788956" y="2912278"/>
                  <a:pt x="805986" y="2927661"/>
                </a:cubicBezTo>
                <a:lnTo>
                  <a:pt x="836943" y="2955636"/>
                </a:lnTo>
                <a:lnTo>
                  <a:pt x="808968" y="2924680"/>
                </a:lnTo>
                <a:cubicBezTo>
                  <a:pt x="782888" y="2895829"/>
                  <a:pt x="775030" y="2889342"/>
                  <a:pt x="775030" y="2896705"/>
                </a:cubicBezTo>
                <a:close/>
                <a:moveTo>
                  <a:pt x="889330" y="2917536"/>
                </a:moveTo>
                <a:cubicBezTo>
                  <a:pt x="901637" y="2930633"/>
                  <a:pt x="913848" y="2941349"/>
                  <a:pt x="916467" y="2941349"/>
                </a:cubicBezTo>
                <a:cubicBezTo>
                  <a:pt x="919086" y="2941349"/>
                  <a:pt x="911162" y="2930633"/>
                  <a:pt x="898855" y="2917536"/>
                </a:cubicBezTo>
                <a:cubicBezTo>
                  <a:pt x="886549" y="2904439"/>
                  <a:pt x="874338" y="2893724"/>
                  <a:pt x="871718" y="2893724"/>
                </a:cubicBezTo>
                <a:cubicBezTo>
                  <a:pt x="869099" y="2893724"/>
                  <a:pt x="877024" y="2904439"/>
                  <a:pt x="889330" y="2917536"/>
                </a:cubicBezTo>
                <a:close/>
                <a:moveTo>
                  <a:pt x="1510284" y="2903963"/>
                </a:moveTo>
                <a:cubicBezTo>
                  <a:pt x="1512161" y="2909592"/>
                  <a:pt x="1517771" y="2914202"/>
                  <a:pt x="1522743" y="2914202"/>
                </a:cubicBezTo>
                <a:cubicBezTo>
                  <a:pt x="1527724" y="2914202"/>
                  <a:pt x="1533325" y="2909592"/>
                  <a:pt x="1535201" y="2903963"/>
                </a:cubicBezTo>
                <a:cubicBezTo>
                  <a:pt x="1537078" y="2898334"/>
                  <a:pt x="1531477" y="2893724"/>
                  <a:pt x="1522743" y="2893724"/>
                </a:cubicBezTo>
                <a:cubicBezTo>
                  <a:pt x="1514008" y="2893724"/>
                  <a:pt x="1508408" y="2898334"/>
                  <a:pt x="1510284" y="2903963"/>
                </a:cubicBezTo>
                <a:close/>
                <a:moveTo>
                  <a:pt x="1575130" y="2903249"/>
                </a:moveTo>
                <a:lnTo>
                  <a:pt x="1561005" y="2911983"/>
                </a:lnTo>
                <a:lnTo>
                  <a:pt x="1572825" y="2923804"/>
                </a:lnTo>
                <a:lnTo>
                  <a:pt x="1584655" y="2935634"/>
                </a:lnTo>
                <a:lnTo>
                  <a:pt x="1596085" y="2924204"/>
                </a:lnTo>
                <a:cubicBezTo>
                  <a:pt x="1611535" y="2908754"/>
                  <a:pt x="1594228" y="2891447"/>
                  <a:pt x="1575130" y="2903249"/>
                </a:cubicBezTo>
                <a:close/>
                <a:moveTo>
                  <a:pt x="1636528" y="2904078"/>
                </a:moveTo>
                <a:cubicBezTo>
                  <a:pt x="1633014" y="2909773"/>
                  <a:pt x="1634900" y="2919203"/>
                  <a:pt x="1640729" y="2925032"/>
                </a:cubicBezTo>
                <a:lnTo>
                  <a:pt x="1651330" y="2935634"/>
                </a:lnTo>
                <a:lnTo>
                  <a:pt x="1661932" y="2925032"/>
                </a:lnTo>
                <a:cubicBezTo>
                  <a:pt x="1672923" y="2914041"/>
                  <a:pt x="1666046" y="2893724"/>
                  <a:pt x="1651330" y="2893724"/>
                </a:cubicBezTo>
                <a:cubicBezTo>
                  <a:pt x="1646711" y="2893724"/>
                  <a:pt x="1640053" y="2898381"/>
                  <a:pt x="1636528" y="2904078"/>
                </a:cubicBezTo>
                <a:close/>
                <a:moveTo>
                  <a:pt x="746455" y="2910440"/>
                </a:moveTo>
                <a:cubicBezTo>
                  <a:pt x="746455" y="2915679"/>
                  <a:pt x="752885" y="2925299"/>
                  <a:pt x="760743" y="2931824"/>
                </a:cubicBezTo>
                <a:cubicBezTo>
                  <a:pt x="768715" y="2938434"/>
                  <a:pt x="775030" y="2939472"/>
                  <a:pt x="775030" y="2934157"/>
                </a:cubicBezTo>
                <a:cubicBezTo>
                  <a:pt x="775030" y="2928918"/>
                  <a:pt x="768601" y="2919298"/>
                  <a:pt x="760743" y="2912774"/>
                </a:cubicBezTo>
                <a:cubicBezTo>
                  <a:pt x="752770" y="2906163"/>
                  <a:pt x="746455" y="2905125"/>
                  <a:pt x="746455" y="2910440"/>
                </a:cubicBezTo>
                <a:close/>
                <a:moveTo>
                  <a:pt x="846468" y="2922299"/>
                </a:moveTo>
                <a:cubicBezTo>
                  <a:pt x="855945" y="2932776"/>
                  <a:pt x="865851" y="2941349"/>
                  <a:pt x="868470" y="2941349"/>
                </a:cubicBezTo>
                <a:cubicBezTo>
                  <a:pt x="871090" y="2941349"/>
                  <a:pt x="865470" y="2932776"/>
                  <a:pt x="855993" y="2922299"/>
                </a:cubicBezTo>
                <a:cubicBezTo>
                  <a:pt x="846515" y="2911821"/>
                  <a:pt x="836609" y="2903249"/>
                  <a:pt x="833990" y="2903249"/>
                </a:cubicBezTo>
                <a:cubicBezTo>
                  <a:pt x="831371" y="2903249"/>
                  <a:pt x="836990" y="2911821"/>
                  <a:pt x="846468" y="2922299"/>
                </a:cubicBezTo>
                <a:close/>
                <a:moveTo>
                  <a:pt x="1478099" y="2928804"/>
                </a:moveTo>
                <a:cubicBezTo>
                  <a:pt x="1484967" y="2931557"/>
                  <a:pt x="1493187" y="2931214"/>
                  <a:pt x="1496349" y="2928052"/>
                </a:cubicBezTo>
                <a:cubicBezTo>
                  <a:pt x="1499511" y="2924890"/>
                  <a:pt x="1493892" y="2922642"/>
                  <a:pt x="1483852" y="2923051"/>
                </a:cubicBezTo>
                <a:cubicBezTo>
                  <a:pt x="1472756" y="2923508"/>
                  <a:pt x="1470498" y="2925766"/>
                  <a:pt x="1478099" y="2928804"/>
                </a:cubicBezTo>
                <a:close/>
                <a:moveTo>
                  <a:pt x="1542202" y="2931167"/>
                </a:moveTo>
                <a:cubicBezTo>
                  <a:pt x="1535154" y="2942568"/>
                  <a:pt x="1553070" y="2953855"/>
                  <a:pt x="1565758" y="2946016"/>
                </a:cubicBezTo>
                <a:cubicBezTo>
                  <a:pt x="1576416" y="2939434"/>
                  <a:pt x="1569415" y="2922299"/>
                  <a:pt x="1556080" y="2922299"/>
                </a:cubicBezTo>
                <a:cubicBezTo>
                  <a:pt x="1551461" y="2922299"/>
                  <a:pt x="1545212" y="2926290"/>
                  <a:pt x="1542202" y="2931167"/>
                </a:cubicBezTo>
                <a:close/>
                <a:moveTo>
                  <a:pt x="1608411" y="2931910"/>
                </a:moveTo>
                <a:cubicBezTo>
                  <a:pt x="1599867" y="2945749"/>
                  <a:pt x="1611773" y="2960361"/>
                  <a:pt x="1626870" y="2954570"/>
                </a:cubicBezTo>
                <a:cubicBezTo>
                  <a:pt x="1635195" y="2951369"/>
                  <a:pt x="1639386" y="2955827"/>
                  <a:pt x="1638472" y="2966885"/>
                </a:cubicBezTo>
                <a:cubicBezTo>
                  <a:pt x="1636967" y="2985125"/>
                  <a:pt x="1661636" y="2991384"/>
                  <a:pt x="1667361" y="2974210"/>
                </a:cubicBezTo>
                <a:cubicBezTo>
                  <a:pt x="1671980" y="2960351"/>
                  <a:pt x="1615764" y="2920013"/>
                  <a:pt x="1608411" y="2931910"/>
                </a:cubicBezTo>
                <a:close/>
                <a:moveTo>
                  <a:pt x="1671419" y="2935338"/>
                </a:moveTo>
                <a:lnTo>
                  <a:pt x="1659931" y="2949178"/>
                </a:lnTo>
                <a:lnTo>
                  <a:pt x="1670752" y="2955865"/>
                </a:lnTo>
                <a:cubicBezTo>
                  <a:pt x="1686278" y="2965466"/>
                  <a:pt x="1705556" y="2944140"/>
                  <a:pt x="1692840" y="2931424"/>
                </a:cubicBezTo>
                <a:cubicBezTo>
                  <a:pt x="1685944" y="2924527"/>
                  <a:pt x="1679391" y="2925728"/>
                  <a:pt x="1671419" y="2935338"/>
                </a:cubicBezTo>
                <a:close/>
                <a:moveTo>
                  <a:pt x="1437018" y="2950874"/>
                </a:moveTo>
                <a:cubicBezTo>
                  <a:pt x="1440256" y="2956112"/>
                  <a:pt x="1444790" y="2960399"/>
                  <a:pt x="1447105" y="2960399"/>
                </a:cubicBezTo>
                <a:cubicBezTo>
                  <a:pt x="1449419" y="2960399"/>
                  <a:pt x="1451305" y="2956112"/>
                  <a:pt x="1451305" y="2950874"/>
                </a:cubicBezTo>
                <a:cubicBezTo>
                  <a:pt x="1451305" y="2945635"/>
                  <a:pt x="1446762" y="2941349"/>
                  <a:pt x="1441218" y="2941349"/>
                </a:cubicBezTo>
                <a:cubicBezTo>
                  <a:pt x="1435675" y="2941349"/>
                  <a:pt x="1433779" y="2945635"/>
                  <a:pt x="1437018" y="2950874"/>
                </a:cubicBezTo>
                <a:close/>
                <a:moveTo>
                  <a:pt x="1962483" y="2947702"/>
                </a:moveTo>
                <a:cubicBezTo>
                  <a:pt x="1951520" y="2958656"/>
                  <a:pt x="1955540" y="2969924"/>
                  <a:pt x="1970418" y="2969924"/>
                </a:cubicBezTo>
                <a:cubicBezTo>
                  <a:pt x="1978276" y="2969924"/>
                  <a:pt x="1984705" y="2976706"/>
                  <a:pt x="1984705" y="2985002"/>
                </a:cubicBezTo>
                <a:cubicBezTo>
                  <a:pt x="1984705" y="3001823"/>
                  <a:pt x="2005213" y="2998899"/>
                  <a:pt x="2011099" y="2981239"/>
                </a:cubicBezTo>
                <a:cubicBezTo>
                  <a:pt x="2013175" y="2975010"/>
                  <a:pt x="2008080" y="2969924"/>
                  <a:pt x="1999783" y="2969924"/>
                </a:cubicBezTo>
                <a:cubicBezTo>
                  <a:pt x="1991487" y="2969924"/>
                  <a:pt x="1984705" y="2963494"/>
                  <a:pt x="1984705" y="2955636"/>
                </a:cubicBezTo>
                <a:cubicBezTo>
                  <a:pt x="1984705" y="2940758"/>
                  <a:pt x="1973437" y="2936739"/>
                  <a:pt x="1962483" y="2947702"/>
                </a:cubicBezTo>
                <a:close/>
                <a:moveTo>
                  <a:pt x="1389545" y="2960161"/>
                </a:moveTo>
                <a:cubicBezTo>
                  <a:pt x="1381849" y="2972610"/>
                  <a:pt x="1403766" y="2983173"/>
                  <a:pt x="1414672" y="2972267"/>
                </a:cubicBezTo>
                <a:cubicBezTo>
                  <a:pt x="1420768" y="2966171"/>
                  <a:pt x="1418939" y="2960980"/>
                  <a:pt x="1409386" y="2957313"/>
                </a:cubicBezTo>
                <a:cubicBezTo>
                  <a:pt x="1401347" y="2954227"/>
                  <a:pt x="1392412" y="2955512"/>
                  <a:pt x="1389545" y="2960161"/>
                </a:cubicBezTo>
                <a:close/>
                <a:moveTo>
                  <a:pt x="1508455" y="2960399"/>
                </a:moveTo>
                <a:cubicBezTo>
                  <a:pt x="1508455" y="2965637"/>
                  <a:pt x="1512741" y="2969924"/>
                  <a:pt x="1517980" y="2969924"/>
                </a:cubicBezTo>
                <a:cubicBezTo>
                  <a:pt x="1523219" y="2969924"/>
                  <a:pt x="1527505" y="2965637"/>
                  <a:pt x="1527505" y="2960399"/>
                </a:cubicBezTo>
                <a:cubicBezTo>
                  <a:pt x="1527505" y="2955160"/>
                  <a:pt x="1523219" y="2950874"/>
                  <a:pt x="1517980" y="2950874"/>
                </a:cubicBezTo>
                <a:cubicBezTo>
                  <a:pt x="1512741" y="2950874"/>
                  <a:pt x="1508455" y="2955160"/>
                  <a:pt x="1508455" y="2960399"/>
                </a:cubicBezTo>
                <a:close/>
                <a:moveTo>
                  <a:pt x="1570777" y="2959742"/>
                </a:moveTo>
                <a:cubicBezTo>
                  <a:pt x="1563729" y="2971143"/>
                  <a:pt x="1581645" y="2982430"/>
                  <a:pt x="1594333" y="2974591"/>
                </a:cubicBezTo>
                <a:cubicBezTo>
                  <a:pt x="1604991" y="2968009"/>
                  <a:pt x="1597990" y="2950874"/>
                  <a:pt x="1584655" y="2950874"/>
                </a:cubicBezTo>
                <a:cubicBezTo>
                  <a:pt x="1580036" y="2950874"/>
                  <a:pt x="1573787" y="2954865"/>
                  <a:pt x="1570777" y="2959742"/>
                </a:cubicBezTo>
                <a:close/>
                <a:moveTo>
                  <a:pt x="1703203" y="2961228"/>
                </a:moveTo>
                <a:cubicBezTo>
                  <a:pt x="1699689" y="2966923"/>
                  <a:pt x="1701575" y="2976353"/>
                  <a:pt x="1707404" y="2982182"/>
                </a:cubicBezTo>
                <a:lnTo>
                  <a:pt x="1718005" y="2992784"/>
                </a:lnTo>
                <a:lnTo>
                  <a:pt x="1728607" y="2982182"/>
                </a:lnTo>
                <a:cubicBezTo>
                  <a:pt x="1739598" y="2971191"/>
                  <a:pt x="1732721" y="2950874"/>
                  <a:pt x="1718005" y="2950874"/>
                </a:cubicBezTo>
                <a:cubicBezTo>
                  <a:pt x="1713386" y="2950874"/>
                  <a:pt x="1706728" y="2955531"/>
                  <a:pt x="1703203" y="2961228"/>
                </a:cubicBezTo>
                <a:close/>
                <a:moveTo>
                  <a:pt x="1761658" y="2959122"/>
                </a:moveTo>
                <a:cubicBezTo>
                  <a:pt x="1758849" y="2963666"/>
                  <a:pt x="1764935" y="2974962"/>
                  <a:pt x="1775184" y="2984230"/>
                </a:cubicBezTo>
                <a:lnTo>
                  <a:pt x="1793805" y="3001090"/>
                </a:lnTo>
                <a:lnTo>
                  <a:pt x="1800158" y="2984545"/>
                </a:lnTo>
                <a:cubicBezTo>
                  <a:pt x="1808807" y="2962018"/>
                  <a:pt x="1774050" y="2939072"/>
                  <a:pt x="1761658" y="2959122"/>
                </a:cubicBezTo>
                <a:close/>
                <a:moveTo>
                  <a:pt x="1337005" y="2980087"/>
                </a:moveTo>
                <a:cubicBezTo>
                  <a:pt x="1337005" y="2985678"/>
                  <a:pt x="1329500" y="2987926"/>
                  <a:pt x="1320336" y="2985069"/>
                </a:cubicBezTo>
                <a:cubicBezTo>
                  <a:pt x="1311174" y="2982220"/>
                  <a:pt x="1297362" y="2983840"/>
                  <a:pt x="1289647" y="2988678"/>
                </a:cubicBezTo>
                <a:lnTo>
                  <a:pt x="1275626" y="2997470"/>
                </a:lnTo>
                <a:lnTo>
                  <a:pt x="1292028" y="3003766"/>
                </a:lnTo>
                <a:cubicBezTo>
                  <a:pt x="1301048" y="3007233"/>
                  <a:pt x="1315936" y="3006804"/>
                  <a:pt x="1325099" y="3002823"/>
                </a:cubicBezTo>
                <a:cubicBezTo>
                  <a:pt x="1342254" y="2995365"/>
                  <a:pt x="1351702" y="2992936"/>
                  <a:pt x="1373286" y="2990421"/>
                </a:cubicBezTo>
                <a:cubicBezTo>
                  <a:pt x="1380144" y="2989631"/>
                  <a:pt x="1383106" y="2984687"/>
                  <a:pt x="1379868" y="2979449"/>
                </a:cubicBezTo>
                <a:cubicBezTo>
                  <a:pt x="1371991" y="2966704"/>
                  <a:pt x="1337005" y="2967228"/>
                  <a:pt x="1337005" y="2980087"/>
                </a:cubicBezTo>
                <a:close/>
                <a:moveTo>
                  <a:pt x="1465593" y="2979449"/>
                </a:moveTo>
                <a:cubicBezTo>
                  <a:pt x="1468831" y="2984687"/>
                  <a:pt x="1475508" y="2988974"/>
                  <a:pt x="1480442" y="2988974"/>
                </a:cubicBezTo>
                <a:cubicBezTo>
                  <a:pt x="1485376" y="2988974"/>
                  <a:pt x="1489405" y="2984687"/>
                  <a:pt x="1489405" y="2979449"/>
                </a:cubicBezTo>
                <a:cubicBezTo>
                  <a:pt x="1489405" y="2974210"/>
                  <a:pt x="1482719" y="2969924"/>
                  <a:pt x="1474556" y="2969924"/>
                </a:cubicBezTo>
                <a:cubicBezTo>
                  <a:pt x="1466393" y="2969924"/>
                  <a:pt x="1462354" y="2974210"/>
                  <a:pt x="1465593" y="2979449"/>
                </a:cubicBezTo>
                <a:close/>
                <a:moveTo>
                  <a:pt x="1930841" y="2985002"/>
                </a:moveTo>
                <a:cubicBezTo>
                  <a:pt x="1927060" y="2995041"/>
                  <a:pt x="1917278" y="3008328"/>
                  <a:pt x="1909096" y="3014529"/>
                </a:cubicBezTo>
                <a:lnTo>
                  <a:pt x="1894218" y="3025788"/>
                </a:lnTo>
                <a:lnTo>
                  <a:pt x="1905810" y="3037551"/>
                </a:lnTo>
                <a:lnTo>
                  <a:pt x="1917402" y="3049305"/>
                </a:lnTo>
                <a:lnTo>
                  <a:pt x="1924269" y="3031046"/>
                </a:lnTo>
                <a:cubicBezTo>
                  <a:pt x="1928051" y="3021006"/>
                  <a:pt x="1937833" y="3007719"/>
                  <a:pt x="1946015" y="3001518"/>
                </a:cubicBezTo>
                <a:lnTo>
                  <a:pt x="1960893" y="2990259"/>
                </a:lnTo>
                <a:lnTo>
                  <a:pt x="1949301" y="2978496"/>
                </a:lnTo>
                <a:lnTo>
                  <a:pt x="1937709" y="2966742"/>
                </a:lnTo>
                <a:lnTo>
                  <a:pt x="1930841" y="2985002"/>
                </a:lnTo>
                <a:close/>
                <a:moveTo>
                  <a:pt x="1422130" y="2989345"/>
                </a:moveTo>
                <a:lnTo>
                  <a:pt x="1408976" y="2997470"/>
                </a:lnTo>
                <a:lnTo>
                  <a:pt x="1426016" y="3004014"/>
                </a:lnTo>
                <a:cubicBezTo>
                  <a:pt x="1435389" y="3007614"/>
                  <a:pt x="1447343" y="3006271"/>
                  <a:pt x="1452582" y="3001032"/>
                </a:cubicBezTo>
                <a:cubicBezTo>
                  <a:pt x="1465355" y="2988259"/>
                  <a:pt x="1439770" y="2978439"/>
                  <a:pt x="1422130" y="2989345"/>
                </a:cubicBezTo>
                <a:close/>
                <a:moveTo>
                  <a:pt x="1541793" y="2988974"/>
                </a:moveTo>
                <a:cubicBezTo>
                  <a:pt x="1545031" y="2994212"/>
                  <a:pt x="1549565" y="2998499"/>
                  <a:pt x="1551880" y="2998499"/>
                </a:cubicBezTo>
                <a:cubicBezTo>
                  <a:pt x="1554194" y="2998499"/>
                  <a:pt x="1556080" y="2994212"/>
                  <a:pt x="1556080" y="2988974"/>
                </a:cubicBezTo>
                <a:cubicBezTo>
                  <a:pt x="1556080" y="2983735"/>
                  <a:pt x="1551537" y="2979449"/>
                  <a:pt x="1545993" y="2979449"/>
                </a:cubicBezTo>
                <a:cubicBezTo>
                  <a:pt x="1540450" y="2979449"/>
                  <a:pt x="1538554" y="2983735"/>
                  <a:pt x="1541793" y="2988974"/>
                </a:cubicBezTo>
                <a:close/>
                <a:moveTo>
                  <a:pt x="1603705" y="2992946"/>
                </a:moveTo>
                <a:cubicBezTo>
                  <a:pt x="1603705" y="3001242"/>
                  <a:pt x="1610487" y="3008024"/>
                  <a:pt x="1618783" y="3008024"/>
                </a:cubicBezTo>
                <a:cubicBezTo>
                  <a:pt x="1635604" y="3008024"/>
                  <a:pt x="1632680" y="2987516"/>
                  <a:pt x="1615021" y="2981630"/>
                </a:cubicBezTo>
                <a:cubicBezTo>
                  <a:pt x="1608792" y="2979553"/>
                  <a:pt x="1603705" y="2984649"/>
                  <a:pt x="1603705" y="2992946"/>
                </a:cubicBezTo>
                <a:close/>
                <a:moveTo>
                  <a:pt x="1673047" y="2994498"/>
                </a:moveTo>
                <a:cubicBezTo>
                  <a:pt x="1668961" y="3004557"/>
                  <a:pt x="1659541" y="3012786"/>
                  <a:pt x="1652121" y="3012786"/>
                </a:cubicBezTo>
                <a:cubicBezTo>
                  <a:pt x="1644701" y="3012786"/>
                  <a:pt x="1636843" y="3018149"/>
                  <a:pt x="1634661" y="3024693"/>
                </a:cubicBezTo>
                <a:cubicBezTo>
                  <a:pt x="1628775" y="3042361"/>
                  <a:pt x="1652769" y="3038732"/>
                  <a:pt x="1679905" y="3017853"/>
                </a:cubicBezTo>
                <a:lnTo>
                  <a:pt x="1703718" y="2999528"/>
                </a:lnTo>
                <a:lnTo>
                  <a:pt x="1692097" y="2987869"/>
                </a:lnTo>
                <a:lnTo>
                  <a:pt x="1680486" y="2976220"/>
                </a:lnTo>
                <a:lnTo>
                  <a:pt x="1673047" y="2994498"/>
                </a:lnTo>
                <a:close/>
                <a:moveTo>
                  <a:pt x="1732293" y="2988974"/>
                </a:moveTo>
                <a:cubicBezTo>
                  <a:pt x="1723053" y="3003919"/>
                  <a:pt x="1737474" y="3019663"/>
                  <a:pt x="1755972" y="3014825"/>
                </a:cubicBezTo>
                <a:lnTo>
                  <a:pt x="1772736" y="3010443"/>
                </a:lnTo>
                <a:lnTo>
                  <a:pt x="1768078" y="3028283"/>
                </a:lnTo>
                <a:cubicBezTo>
                  <a:pt x="1765097" y="3039666"/>
                  <a:pt x="1768412" y="3046124"/>
                  <a:pt x="1777222" y="3046124"/>
                </a:cubicBezTo>
                <a:cubicBezTo>
                  <a:pt x="1803530" y="3046124"/>
                  <a:pt x="1803873" y="3033036"/>
                  <a:pt x="1778270" y="3006300"/>
                </a:cubicBezTo>
                <a:cubicBezTo>
                  <a:pt x="1750628" y="2977448"/>
                  <a:pt x="1741532" y="2974019"/>
                  <a:pt x="1732293" y="2988974"/>
                </a:cubicBezTo>
                <a:close/>
                <a:moveTo>
                  <a:pt x="1804873" y="2992355"/>
                </a:moveTo>
                <a:lnTo>
                  <a:pt x="1793967" y="3005500"/>
                </a:lnTo>
                <a:lnTo>
                  <a:pt x="1807112" y="3016406"/>
                </a:lnTo>
                <a:lnTo>
                  <a:pt x="1820256" y="3027312"/>
                </a:lnTo>
                <a:lnTo>
                  <a:pt x="1831162" y="3014167"/>
                </a:lnTo>
                <a:lnTo>
                  <a:pt x="1842068" y="3001023"/>
                </a:lnTo>
                <a:lnTo>
                  <a:pt x="1828924" y="2990117"/>
                </a:lnTo>
                <a:lnTo>
                  <a:pt x="1815779" y="2979211"/>
                </a:lnTo>
                <a:lnTo>
                  <a:pt x="1804873" y="2992355"/>
                </a:lnTo>
                <a:close/>
                <a:moveTo>
                  <a:pt x="732168" y="3012539"/>
                </a:moveTo>
                <a:cubicBezTo>
                  <a:pt x="833609" y="3099750"/>
                  <a:pt x="1029472" y="3211944"/>
                  <a:pt x="1097594" y="3221851"/>
                </a:cubicBezTo>
                <a:cubicBezTo>
                  <a:pt x="1111396" y="3223860"/>
                  <a:pt x="1137237" y="3230023"/>
                  <a:pt x="1155002" y="3235547"/>
                </a:cubicBezTo>
                <a:cubicBezTo>
                  <a:pt x="1172775" y="3241072"/>
                  <a:pt x="1190635" y="3243548"/>
                  <a:pt x="1194683" y="3241043"/>
                </a:cubicBezTo>
                <a:cubicBezTo>
                  <a:pt x="1198740" y="3238538"/>
                  <a:pt x="1214199" y="3241148"/>
                  <a:pt x="1229049" y="3246854"/>
                </a:cubicBezTo>
                <a:cubicBezTo>
                  <a:pt x="1243898" y="3252559"/>
                  <a:pt x="1277474" y="3259141"/>
                  <a:pt x="1303668" y="3261484"/>
                </a:cubicBezTo>
                <a:lnTo>
                  <a:pt x="1351293" y="3265751"/>
                </a:lnTo>
                <a:lnTo>
                  <a:pt x="1309402" y="3243148"/>
                </a:lnTo>
                <a:cubicBezTo>
                  <a:pt x="1286361" y="3230718"/>
                  <a:pt x="1231287" y="3193085"/>
                  <a:pt x="1187025" y="3159529"/>
                </a:cubicBezTo>
                <a:cubicBezTo>
                  <a:pt x="1070153" y="3070927"/>
                  <a:pt x="1014355" y="3031312"/>
                  <a:pt x="1042635" y="3057001"/>
                </a:cubicBezTo>
                <a:cubicBezTo>
                  <a:pt x="1062952" y="3075461"/>
                  <a:pt x="1195530" y="3180798"/>
                  <a:pt x="1275093" y="3241701"/>
                </a:cubicBezTo>
                <a:lnTo>
                  <a:pt x="1294143" y="3256283"/>
                </a:lnTo>
                <a:lnTo>
                  <a:pt x="1258119" y="3242044"/>
                </a:lnTo>
                <a:cubicBezTo>
                  <a:pt x="1222962" y="3228156"/>
                  <a:pt x="1084002" y="3136783"/>
                  <a:pt x="1074391" y="3121238"/>
                </a:cubicBezTo>
                <a:cubicBezTo>
                  <a:pt x="1071744" y="3116942"/>
                  <a:pt x="1057942" y="3115723"/>
                  <a:pt x="1043740" y="3118523"/>
                </a:cubicBezTo>
                <a:lnTo>
                  <a:pt x="1017918" y="3123629"/>
                </a:lnTo>
                <a:lnTo>
                  <a:pt x="996887" y="3103931"/>
                </a:lnTo>
                <a:cubicBezTo>
                  <a:pt x="985314" y="3093092"/>
                  <a:pt x="973226" y="3084224"/>
                  <a:pt x="970026" y="3084224"/>
                </a:cubicBezTo>
                <a:cubicBezTo>
                  <a:pt x="966826" y="3084224"/>
                  <a:pt x="946280" y="3072003"/>
                  <a:pt x="924382" y="3057058"/>
                </a:cubicBezTo>
                <a:cubicBezTo>
                  <a:pt x="870909" y="3020578"/>
                  <a:pt x="841705" y="3005738"/>
                  <a:pt x="841705" y="3015044"/>
                </a:cubicBezTo>
                <a:cubicBezTo>
                  <a:pt x="841705" y="3019282"/>
                  <a:pt x="856707" y="3030817"/>
                  <a:pt x="875043" y="3040694"/>
                </a:cubicBezTo>
                <a:cubicBezTo>
                  <a:pt x="893378" y="3050572"/>
                  <a:pt x="908380" y="3061764"/>
                  <a:pt x="908380" y="3065564"/>
                </a:cubicBezTo>
                <a:cubicBezTo>
                  <a:pt x="908380" y="3069365"/>
                  <a:pt x="916953" y="3074718"/>
                  <a:pt x="927430" y="3077461"/>
                </a:cubicBezTo>
                <a:cubicBezTo>
                  <a:pt x="937908" y="3080195"/>
                  <a:pt x="946480" y="3087129"/>
                  <a:pt x="946480" y="3092854"/>
                </a:cubicBezTo>
                <a:cubicBezTo>
                  <a:pt x="946480" y="3107322"/>
                  <a:pt x="931383" y="3105874"/>
                  <a:pt x="915381" y="3089862"/>
                </a:cubicBezTo>
                <a:cubicBezTo>
                  <a:pt x="897341" y="3071822"/>
                  <a:pt x="796938" y="3007928"/>
                  <a:pt x="787394" y="3008414"/>
                </a:cubicBezTo>
                <a:cubicBezTo>
                  <a:pt x="783212" y="3008624"/>
                  <a:pt x="794633" y="3021483"/>
                  <a:pt x="812768" y="3036989"/>
                </a:cubicBezTo>
                <a:cubicBezTo>
                  <a:pt x="854688" y="3072813"/>
                  <a:pt x="842858" y="3073365"/>
                  <a:pt x="791032" y="3038008"/>
                </a:cubicBezTo>
                <a:cubicBezTo>
                  <a:pt x="769134" y="3023064"/>
                  <a:pt x="740502" y="3005700"/>
                  <a:pt x="727405" y="2999404"/>
                </a:cubicBezTo>
                <a:lnTo>
                  <a:pt x="703593" y="2987964"/>
                </a:lnTo>
                <a:lnTo>
                  <a:pt x="732168" y="3012539"/>
                </a:lnTo>
                <a:close/>
                <a:moveTo>
                  <a:pt x="1370305" y="3008090"/>
                </a:moveTo>
                <a:cubicBezTo>
                  <a:pt x="1363066" y="3019797"/>
                  <a:pt x="1389278" y="3031208"/>
                  <a:pt x="1403375" y="3022502"/>
                </a:cubicBezTo>
                <a:cubicBezTo>
                  <a:pt x="1408957" y="3019054"/>
                  <a:pt x="1411053" y="3012243"/>
                  <a:pt x="1408033" y="3007367"/>
                </a:cubicBezTo>
                <a:cubicBezTo>
                  <a:pt x="1400766" y="2995603"/>
                  <a:pt x="1377744" y="2996041"/>
                  <a:pt x="1370305" y="3008090"/>
                </a:cubicBezTo>
                <a:close/>
                <a:moveTo>
                  <a:pt x="1498930" y="3008024"/>
                </a:moveTo>
                <a:cubicBezTo>
                  <a:pt x="1498930" y="3013262"/>
                  <a:pt x="1505360" y="3017549"/>
                  <a:pt x="1513218" y="3017549"/>
                </a:cubicBezTo>
                <a:cubicBezTo>
                  <a:pt x="1521076" y="3017549"/>
                  <a:pt x="1527505" y="3013262"/>
                  <a:pt x="1527505" y="3008024"/>
                </a:cubicBezTo>
                <a:cubicBezTo>
                  <a:pt x="1527505" y="3002785"/>
                  <a:pt x="1521076" y="2998499"/>
                  <a:pt x="1513218" y="2998499"/>
                </a:cubicBezTo>
                <a:cubicBezTo>
                  <a:pt x="1505360" y="2998499"/>
                  <a:pt x="1498930" y="3002785"/>
                  <a:pt x="1498930" y="3008024"/>
                </a:cubicBezTo>
                <a:close/>
                <a:moveTo>
                  <a:pt x="1960893" y="3008024"/>
                </a:moveTo>
                <a:cubicBezTo>
                  <a:pt x="1957092" y="3014177"/>
                  <a:pt x="1958264" y="3023492"/>
                  <a:pt x="1963503" y="3028731"/>
                </a:cubicBezTo>
                <a:cubicBezTo>
                  <a:pt x="1969856" y="3035084"/>
                  <a:pt x="1975333" y="3034532"/>
                  <a:pt x="1979943" y="3027074"/>
                </a:cubicBezTo>
                <a:cubicBezTo>
                  <a:pt x="1983743" y="3020921"/>
                  <a:pt x="1982572" y="3011605"/>
                  <a:pt x="1977333" y="3006366"/>
                </a:cubicBezTo>
                <a:cubicBezTo>
                  <a:pt x="1970980" y="3000013"/>
                  <a:pt x="1965503" y="3000566"/>
                  <a:pt x="1960893" y="3008024"/>
                </a:cubicBezTo>
                <a:close/>
                <a:moveTo>
                  <a:pt x="1327757" y="3017177"/>
                </a:moveTo>
                <a:cubicBezTo>
                  <a:pt x="1320051" y="3022054"/>
                  <a:pt x="1315765" y="3027340"/>
                  <a:pt x="1318232" y="3028941"/>
                </a:cubicBezTo>
                <a:cubicBezTo>
                  <a:pt x="1320699" y="3030531"/>
                  <a:pt x="1333843" y="3041599"/>
                  <a:pt x="1347435" y="3053534"/>
                </a:cubicBezTo>
                <a:cubicBezTo>
                  <a:pt x="1362694" y="3066936"/>
                  <a:pt x="1378268" y="3072889"/>
                  <a:pt x="1388155" y="3069088"/>
                </a:cubicBezTo>
                <a:lnTo>
                  <a:pt x="1404166" y="3062945"/>
                </a:lnTo>
                <a:lnTo>
                  <a:pt x="1394050" y="3050753"/>
                </a:lnTo>
                <a:cubicBezTo>
                  <a:pt x="1388478" y="3044047"/>
                  <a:pt x="1374448" y="3040637"/>
                  <a:pt x="1362847" y="3043171"/>
                </a:cubicBezTo>
                <a:lnTo>
                  <a:pt x="1341768" y="3047772"/>
                </a:lnTo>
                <a:lnTo>
                  <a:pt x="1354893" y="3038494"/>
                </a:lnTo>
                <a:cubicBezTo>
                  <a:pt x="1362113" y="3033379"/>
                  <a:pt x="1365075" y="3024435"/>
                  <a:pt x="1361475" y="3018616"/>
                </a:cubicBezTo>
                <a:cubicBezTo>
                  <a:pt x="1353569" y="3005823"/>
                  <a:pt x="1346216" y="3005509"/>
                  <a:pt x="1327757" y="3017177"/>
                </a:cubicBezTo>
                <a:close/>
                <a:moveTo>
                  <a:pt x="1433303" y="3024331"/>
                </a:moveTo>
                <a:lnTo>
                  <a:pt x="1401013" y="3037742"/>
                </a:lnTo>
                <a:lnTo>
                  <a:pt x="1411234" y="3047962"/>
                </a:lnTo>
                <a:cubicBezTo>
                  <a:pt x="1422816" y="3059544"/>
                  <a:pt x="1455239" y="3050667"/>
                  <a:pt x="1447438" y="3038046"/>
                </a:cubicBezTo>
                <a:cubicBezTo>
                  <a:pt x="1444638" y="3033522"/>
                  <a:pt x="1452943" y="3031846"/>
                  <a:pt x="1465878" y="3034322"/>
                </a:cubicBezTo>
                <a:cubicBezTo>
                  <a:pt x="1478823" y="3036799"/>
                  <a:pt x="1489405" y="3034494"/>
                  <a:pt x="1489405" y="3029207"/>
                </a:cubicBezTo>
                <a:cubicBezTo>
                  <a:pt x="1489405" y="3012443"/>
                  <a:pt x="1466669" y="3010472"/>
                  <a:pt x="1433303" y="3024331"/>
                </a:cubicBezTo>
                <a:close/>
                <a:moveTo>
                  <a:pt x="1575130" y="3017549"/>
                </a:moveTo>
                <a:cubicBezTo>
                  <a:pt x="1575130" y="3022787"/>
                  <a:pt x="1579416" y="3027074"/>
                  <a:pt x="1584655" y="3027074"/>
                </a:cubicBezTo>
                <a:cubicBezTo>
                  <a:pt x="1589894" y="3027074"/>
                  <a:pt x="1594180" y="3022787"/>
                  <a:pt x="1594180" y="3017549"/>
                </a:cubicBezTo>
                <a:cubicBezTo>
                  <a:pt x="1594180" y="3012310"/>
                  <a:pt x="1589894" y="3008024"/>
                  <a:pt x="1584655" y="3008024"/>
                </a:cubicBezTo>
                <a:cubicBezTo>
                  <a:pt x="1579416" y="3008024"/>
                  <a:pt x="1575130" y="3012310"/>
                  <a:pt x="1575130" y="3017549"/>
                </a:cubicBezTo>
                <a:close/>
                <a:moveTo>
                  <a:pt x="1702946" y="3018796"/>
                </a:moveTo>
                <a:cubicBezTo>
                  <a:pt x="1694831" y="3031931"/>
                  <a:pt x="1713471" y="3050048"/>
                  <a:pt x="1726702" y="3041876"/>
                </a:cubicBezTo>
                <a:cubicBezTo>
                  <a:pt x="1732398" y="3038351"/>
                  <a:pt x="1737055" y="3031903"/>
                  <a:pt x="1737055" y="3027531"/>
                </a:cubicBezTo>
                <a:cubicBezTo>
                  <a:pt x="1737055" y="3014863"/>
                  <a:pt x="1709709" y="3007852"/>
                  <a:pt x="1702946" y="3018796"/>
                </a:cubicBezTo>
                <a:close/>
                <a:moveTo>
                  <a:pt x="1837477" y="3026417"/>
                </a:moveTo>
                <a:cubicBezTo>
                  <a:pt x="1830429" y="3037818"/>
                  <a:pt x="1848345" y="3049105"/>
                  <a:pt x="1861033" y="3041266"/>
                </a:cubicBezTo>
                <a:cubicBezTo>
                  <a:pt x="1871691" y="3034684"/>
                  <a:pt x="1864690" y="3017549"/>
                  <a:pt x="1851355" y="3017549"/>
                </a:cubicBezTo>
                <a:cubicBezTo>
                  <a:pt x="1846736" y="3017549"/>
                  <a:pt x="1840487" y="3021540"/>
                  <a:pt x="1837477" y="3026417"/>
                </a:cubicBezTo>
                <a:close/>
                <a:moveTo>
                  <a:pt x="946480" y="3046991"/>
                </a:moveTo>
                <a:cubicBezTo>
                  <a:pt x="964816" y="3057906"/>
                  <a:pt x="984190" y="3071813"/>
                  <a:pt x="989533" y="3077909"/>
                </a:cubicBezTo>
                <a:cubicBezTo>
                  <a:pt x="1003411" y="3093730"/>
                  <a:pt x="1042740" y="3114961"/>
                  <a:pt x="1048150" y="3109551"/>
                </a:cubicBezTo>
                <a:cubicBezTo>
                  <a:pt x="1054408" y="3103293"/>
                  <a:pt x="941061" y="3027064"/>
                  <a:pt x="925573" y="3027112"/>
                </a:cubicBezTo>
                <a:cubicBezTo>
                  <a:pt x="918734" y="3027131"/>
                  <a:pt x="928145" y="3036075"/>
                  <a:pt x="946480" y="3046991"/>
                </a:cubicBezTo>
                <a:close/>
                <a:moveTo>
                  <a:pt x="1527505" y="3036599"/>
                </a:moveTo>
                <a:cubicBezTo>
                  <a:pt x="1527505" y="3041837"/>
                  <a:pt x="1533935" y="3046124"/>
                  <a:pt x="1541793" y="3046124"/>
                </a:cubicBezTo>
                <a:cubicBezTo>
                  <a:pt x="1549651" y="3046124"/>
                  <a:pt x="1556080" y="3041837"/>
                  <a:pt x="1556080" y="3036599"/>
                </a:cubicBezTo>
                <a:cubicBezTo>
                  <a:pt x="1556080" y="3031360"/>
                  <a:pt x="1549651" y="3027074"/>
                  <a:pt x="1541793" y="3027074"/>
                </a:cubicBezTo>
                <a:cubicBezTo>
                  <a:pt x="1533935" y="3027074"/>
                  <a:pt x="1527505" y="3031360"/>
                  <a:pt x="1527505" y="3036599"/>
                </a:cubicBezTo>
                <a:close/>
                <a:moveTo>
                  <a:pt x="2056143" y="3098778"/>
                </a:moveTo>
                <a:cubicBezTo>
                  <a:pt x="1944043" y="3213516"/>
                  <a:pt x="1797425" y="3284630"/>
                  <a:pt x="1603705" y="3318224"/>
                </a:cubicBezTo>
                <a:lnTo>
                  <a:pt x="1513218" y="3333922"/>
                </a:lnTo>
                <a:lnTo>
                  <a:pt x="1379868" y="3329026"/>
                </a:lnTo>
                <a:cubicBezTo>
                  <a:pt x="1294314" y="3325883"/>
                  <a:pt x="1220181" y="3317481"/>
                  <a:pt x="1173042" y="3305585"/>
                </a:cubicBezTo>
                <a:lnTo>
                  <a:pt x="1099566" y="3287030"/>
                </a:lnTo>
                <a:lnTo>
                  <a:pt x="1118578" y="3313738"/>
                </a:lnTo>
                <a:cubicBezTo>
                  <a:pt x="1166794" y="3381442"/>
                  <a:pt x="1243108" y="3425942"/>
                  <a:pt x="1337005" y="3441097"/>
                </a:cubicBezTo>
                <a:cubicBezTo>
                  <a:pt x="1372495" y="3446821"/>
                  <a:pt x="1916525" y="3493799"/>
                  <a:pt x="1947348" y="3493799"/>
                </a:cubicBezTo>
                <a:cubicBezTo>
                  <a:pt x="1975742" y="3493799"/>
                  <a:pt x="2035959" y="3433201"/>
                  <a:pt x="2068821" y="3371545"/>
                </a:cubicBezTo>
                <a:cubicBezTo>
                  <a:pt x="2109397" y="3295431"/>
                  <a:pt x="2128914" y="3205143"/>
                  <a:pt x="2125561" y="3109112"/>
                </a:cubicBezTo>
                <a:lnTo>
                  <a:pt x="2122818" y="3030541"/>
                </a:lnTo>
                <a:lnTo>
                  <a:pt x="2056143" y="3098778"/>
                </a:lnTo>
                <a:close/>
                <a:moveTo>
                  <a:pt x="642804" y="3057468"/>
                </a:moveTo>
                <a:cubicBezTo>
                  <a:pt x="643423" y="3069565"/>
                  <a:pt x="647205" y="3092320"/>
                  <a:pt x="651205" y="3108036"/>
                </a:cubicBezTo>
                <a:lnTo>
                  <a:pt x="658473" y="3136611"/>
                </a:lnTo>
                <a:lnTo>
                  <a:pt x="659606" y="3091929"/>
                </a:lnTo>
                <a:cubicBezTo>
                  <a:pt x="660225" y="3067355"/>
                  <a:pt x="656444" y="3044600"/>
                  <a:pt x="651205" y="3041361"/>
                </a:cubicBezTo>
                <a:cubicBezTo>
                  <a:pt x="645814" y="3038027"/>
                  <a:pt x="642166" y="3045009"/>
                  <a:pt x="642804" y="3057468"/>
                </a:cubicBezTo>
                <a:close/>
                <a:moveTo>
                  <a:pt x="1489596" y="3046009"/>
                </a:moveTo>
                <a:lnTo>
                  <a:pt x="1475651" y="3054620"/>
                </a:lnTo>
                <a:lnTo>
                  <a:pt x="1492463" y="3061078"/>
                </a:lnTo>
                <a:cubicBezTo>
                  <a:pt x="1512341" y="3068698"/>
                  <a:pt x="1525315" y="3059173"/>
                  <a:pt x="1512503" y="3046362"/>
                </a:cubicBezTo>
                <a:cubicBezTo>
                  <a:pt x="1507093" y="3040952"/>
                  <a:pt x="1498006" y="3040809"/>
                  <a:pt x="1489596" y="3046009"/>
                </a:cubicBezTo>
                <a:close/>
                <a:moveTo>
                  <a:pt x="1608468" y="3046124"/>
                </a:moveTo>
                <a:cubicBezTo>
                  <a:pt x="1611706" y="3051362"/>
                  <a:pt x="1616240" y="3055649"/>
                  <a:pt x="1618555" y="3055649"/>
                </a:cubicBezTo>
                <a:cubicBezTo>
                  <a:pt x="1620869" y="3055649"/>
                  <a:pt x="1622755" y="3051362"/>
                  <a:pt x="1622755" y="3046124"/>
                </a:cubicBezTo>
                <a:cubicBezTo>
                  <a:pt x="1622755" y="3040885"/>
                  <a:pt x="1618212" y="3036599"/>
                  <a:pt x="1612668" y="3036599"/>
                </a:cubicBezTo>
                <a:cubicBezTo>
                  <a:pt x="1607125" y="3036599"/>
                  <a:pt x="1605229" y="3040885"/>
                  <a:pt x="1608468" y="3046124"/>
                </a:cubicBezTo>
                <a:close/>
                <a:moveTo>
                  <a:pt x="1670380" y="3050096"/>
                </a:moveTo>
                <a:cubicBezTo>
                  <a:pt x="1670380" y="3058392"/>
                  <a:pt x="1677162" y="3065174"/>
                  <a:pt x="1685458" y="3065174"/>
                </a:cubicBezTo>
                <a:cubicBezTo>
                  <a:pt x="1702279" y="3065174"/>
                  <a:pt x="1699355" y="3044666"/>
                  <a:pt x="1681696" y="3038780"/>
                </a:cubicBezTo>
                <a:cubicBezTo>
                  <a:pt x="1675467" y="3036703"/>
                  <a:pt x="1670380" y="3041799"/>
                  <a:pt x="1670380" y="3050096"/>
                </a:cubicBezTo>
                <a:close/>
                <a:moveTo>
                  <a:pt x="1738313" y="3049372"/>
                </a:moveTo>
                <a:lnTo>
                  <a:pt x="1727045" y="3062945"/>
                </a:lnTo>
                <a:lnTo>
                  <a:pt x="1741265" y="3068412"/>
                </a:lnTo>
                <a:cubicBezTo>
                  <a:pt x="1758496" y="3075023"/>
                  <a:pt x="1771393" y="3057601"/>
                  <a:pt x="1758677" y="3044886"/>
                </a:cubicBezTo>
                <a:cubicBezTo>
                  <a:pt x="1752895" y="3039104"/>
                  <a:pt x="1745475" y="3040742"/>
                  <a:pt x="1738313" y="3049372"/>
                </a:cubicBezTo>
                <a:close/>
                <a:moveTo>
                  <a:pt x="1871444" y="3049638"/>
                </a:moveTo>
                <a:lnTo>
                  <a:pt x="1859956" y="3063478"/>
                </a:lnTo>
                <a:lnTo>
                  <a:pt x="1870777" y="3070165"/>
                </a:lnTo>
                <a:cubicBezTo>
                  <a:pt x="1886303" y="3079766"/>
                  <a:pt x="1905581" y="3058440"/>
                  <a:pt x="1892865" y="3045724"/>
                </a:cubicBezTo>
                <a:cubicBezTo>
                  <a:pt x="1885969" y="3038827"/>
                  <a:pt x="1879416" y="3040028"/>
                  <a:pt x="1871444" y="3049638"/>
                </a:cubicBezTo>
                <a:close/>
                <a:moveTo>
                  <a:pt x="1931927" y="3046762"/>
                </a:moveTo>
                <a:cubicBezTo>
                  <a:pt x="1928470" y="3052343"/>
                  <a:pt x="1927936" y="3059201"/>
                  <a:pt x="1930727" y="3062002"/>
                </a:cubicBezTo>
                <a:cubicBezTo>
                  <a:pt x="1937557" y="3068822"/>
                  <a:pt x="1956130" y="3056801"/>
                  <a:pt x="1956130" y="3045562"/>
                </a:cubicBezTo>
                <a:cubicBezTo>
                  <a:pt x="1956130" y="3033389"/>
                  <a:pt x="1939690" y="3034198"/>
                  <a:pt x="1931927" y="3046762"/>
                </a:cubicBezTo>
                <a:close/>
                <a:moveTo>
                  <a:pt x="1799377" y="3054992"/>
                </a:moveTo>
                <a:cubicBezTo>
                  <a:pt x="1796358" y="3059868"/>
                  <a:pt x="1798253" y="3066545"/>
                  <a:pt x="1803578" y="3069841"/>
                </a:cubicBezTo>
                <a:cubicBezTo>
                  <a:pt x="1814941" y="3076861"/>
                  <a:pt x="1832305" y="3067945"/>
                  <a:pt x="1832305" y="3055087"/>
                </a:cubicBezTo>
                <a:cubicBezTo>
                  <a:pt x="1832305" y="3043495"/>
                  <a:pt x="1806521" y="3043419"/>
                  <a:pt x="1799377" y="3054992"/>
                </a:cubicBezTo>
                <a:close/>
                <a:moveTo>
                  <a:pt x="1287599" y="3062154"/>
                </a:moveTo>
                <a:cubicBezTo>
                  <a:pt x="1294467" y="3064907"/>
                  <a:pt x="1302687" y="3064564"/>
                  <a:pt x="1305849" y="3061402"/>
                </a:cubicBezTo>
                <a:cubicBezTo>
                  <a:pt x="1309011" y="3058240"/>
                  <a:pt x="1303392" y="3055992"/>
                  <a:pt x="1293352" y="3056401"/>
                </a:cubicBezTo>
                <a:cubicBezTo>
                  <a:pt x="1282256" y="3056858"/>
                  <a:pt x="1279998" y="3059116"/>
                  <a:pt x="1287599" y="3062154"/>
                </a:cubicBezTo>
                <a:close/>
                <a:moveTo>
                  <a:pt x="1444104" y="3062021"/>
                </a:moveTo>
                <a:cubicBezTo>
                  <a:pt x="1437523" y="3064650"/>
                  <a:pt x="1434665" y="3070889"/>
                  <a:pt x="1437761" y="3075889"/>
                </a:cubicBezTo>
                <a:cubicBezTo>
                  <a:pt x="1441085" y="3081280"/>
                  <a:pt x="1433770" y="3082576"/>
                  <a:pt x="1419806" y="3079071"/>
                </a:cubicBezTo>
                <a:cubicBezTo>
                  <a:pt x="1406633" y="3075766"/>
                  <a:pt x="1393403" y="3077728"/>
                  <a:pt x="1389831" y="3083519"/>
                </a:cubicBezTo>
                <a:cubicBezTo>
                  <a:pt x="1380230" y="3099045"/>
                  <a:pt x="1413129" y="3107903"/>
                  <a:pt x="1433389" y="3095254"/>
                </a:cubicBezTo>
                <a:cubicBezTo>
                  <a:pt x="1443104" y="3089186"/>
                  <a:pt x="1457887" y="3084224"/>
                  <a:pt x="1466260" y="3084224"/>
                </a:cubicBezTo>
                <a:cubicBezTo>
                  <a:pt x="1474622" y="3084224"/>
                  <a:pt x="1479775" y="3079137"/>
                  <a:pt x="1477699" y="3072918"/>
                </a:cubicBezTo>
                <a:cubicBezTo>
                  <a:pt x="1473222" y="3059497"/>
                  <a:pt x="1460630" y="3055411"/>
                  <a:pt x="1444104" y="3062021"/>
                </a:cubicBezTo>
                <a:close/>
                <a:moveTo>
                  <a:pt x="1560843" y="3065174"/>
                </a:moveTo>
                <a:cubicBezTo>
                  <a:pt x="1564081" y="3070412"/>
                  <a:pt x="1572901" y="3074699"/>
                  <a:pt x="1580455" y="3074699"/>
                </a:cubicBezTo>
                <a:cubicBezTo>
                  <a:pt x="1588008" y="3074699"/>
                  <a:pt x="1594180" y="3070412"/>
                  <a:pt x="1594180" y="3065174"/>
                </a:cubicBezTo>
                <a:cubicBezTo>
                  <a:pt x="1594180" y="3059935"/>
                  <a:pt x="1585351" y="3055649"/>
                  <a:pt x="1574568" y="3055649"/>
                </a:cubicBezTo>
                <a:cubicBezTo>
                  <a:pt x="1563786" y="3055649"/>
                  <a:pt x="1557604" y="3059935"/>
                  <a:pt x="1560843" y="3065174"/>
                </a:cubicBezTo>
                <a:close/>
                <a:moveTo>
                  <a:pt x="669198" y="3110418"/>
                </a:moveTo>
                <a:cubicBezTo>
                  <a:pt x="667788" y="3171044"/>
                  <a:pt x="670589" y="3201924"/>
                  <a:pt x="678218" y="3209868"/>
                </a:cubicBezTo>
                <a:cubicBezTo>
                  <a:pt x="681695" y="3213478"/>
                  <a:pt x="685429" y="3182407"/>
                  <a:pt x="686524" y="3140812"/>
                </a:cubicBezTo>
                <a:cubicBezTo>
                  <a:pt x="687648" y="3097587"/>
                  <a:pt x="684590" y="3065174"/>
                  <a:pt x="679380" y="3065174"/>
                </a:cubicBezTo>
                <a:cubicBezTo>
                  <a:pt x="674361" y="3065174"/>
                  <a:pt x="669779" y="3085529"/>
                  <a:pt x="669198" y="3110418"/>
                </a:cubicBezTo>
                <a:close/>
                <a:moveTo>
                  <a:pt x="851230" y="3074699"/>
                </a:moveTo>
                <a:cubicBezTo>
                  <a:pt x="851230" y="3079937"/>
                  <a:pt x="854440" y="3084233"/>
                  <a:pt x="858374" y="3084233"/>
                </a:cubicBezTo>
                <a:cubicBezTo>
                  <a:pt x="862308" y="3084243"/>
                  <a:pt x="878377" y="3095368"/>
                  <a:pt x="894093" y="3108960"/>
                </a:cubicBezTo>
                <a:cubicBezTo>
                  <a:pt x="931097" y="3140974"/>
                  <a:pt x="992229" y="3172235"/>
                  <a:pt x="1003821" y="3165062"/>
                </a:cubicBezTo>
                <a:cubicBezTo>
                  <a:pt x="1008812" y="3161986"/>
                  <a:pt x="1032234" y="3170806"/>
                  <a:pt x="1055884" y="3184665"/>
                </a:cubicBezTo>
                <a:cubicBezTo>
                  <a:pt x="1079535" y="3198524"/>
                  <a:pt x="1098880" y="3205163"/>
                  <a:pt x="1098880" y="3199429"/>
                </a:cubicBezTo>
                <a:cubicBezTo>
                  <a:pt x="1098880" y="3193694"/>
                  <a:pt x="1094423" y="3188999"/>
                  <a:pt x="1088974" y="3188999"/>
                </a:cubicBezTo>
                <a:cubicBezTo>
                  <a:pt x="1083516" y="3188999"/>
                  <a:pt x="1066686" y="3179845"/>
                  <a:pt x="1051560" y="3168663"/>
                </a:cubicBezTo>
                <a:cubicBezTo>
                  <a:pt x="1035758" y="3156985"/>
                  <a:pt x="1017432" y="3150870"/>
                  <a:pt x="1008497" y="3154299"/>
                </a:cubicBezTo>
                <a:cubicBezTo>
                  <a:pt x="993762" y="3159957"/>
                  <a:pt x="904199" y="3109979"/>
                  <a:pt x="872804" y="3078585"/>
                </a:cubicBezTo>
                <a:cubicBezTo>
                  <a:pt x="856955" y="3062735"/>
                  <a:pt x="851230" y="3061707"/>
                  <a:pt x="851230" y="3074699"/>
                </a:cubicBezTo>
                <a:close/>
                <a:moveTo>
                  <a:pt x="1521295" y="3079795"/>
                </a:moveTo>
                <a:cubicBezTo>
                  <a:pt x="1518285" y="3087653"/>
                  <a:pt x="1510941" y="3093501"/>
                  <a:pt x="1504988" y="3092787"/>
                </a:cubicBezTo>
                <a:cubicBezTo>
                  <a:pt x="1483043" y="3090158"/>
                  <a:pt x="1470355" y="3093996"/>
                  <a:pt x="1470355" y="3103274"/>
                </a:cubicBezTo>
                <a:cubicBezTo>
                  <a:pt x="1470355" y="3108512"/>
                  <a:pt x="1478671" y="3112799"/>
                  <a:pt x="1488843" y="3112799"/>
                </a:cubicBezTo>
                <a:cubicBezTo>
                  <a:pt x="1499016" y="3112799"/>
                  <a:pt x="1509979" y="3108512"/>
                  <a:pt x="1513218" y="3103274"/>
                </a:cubicBezTo>
                <a:cubicBezTo>
                  <a:pt x="1516456" y="3098035"/>
                  <a:pt x="1527419" y="3093749"/>
                  <a:pt x="1537592" y="3093749"/>
                </a:cubicBezTo>
                <a:cubicBezTo>
                  <a:pt x="1559643" y="3093749"/>
                  <a:pt x="1562129" y="3079061"/>
                  <a:pt x="1541431" y="3071117"/>
                </a:cubicBezTo>
                <a:cubicBezTo>
                  <a:pt x="1533058" y="3067898"/>
                  <a:pt x="1524438" y="3071613"/>
                  <a:pt x="1521295" y="3079795"/>
                </a:cubicBezTo>
                <a:close/>
                <a:moveTo>
                  <a:pt x="1641805" y="3074699"/>
                </a:moveTo>
                <a:cubicBezTo>
                  <a:pt x="1641805" y="3079937"/>
                  <a:pt x="1646349" y="3084224"/>
                  <a:pt x="1651892" y="3084224"/>
                </a:cubicBezTo>
                <a:cubicBezTo>
                  <a:pt x="1657436" y="3084224"/>
                  <a:pt x="1659331" y="3079937"/>
                  <a:pt x="1656093" y="3074699"/>
                </a:cubicBezTo>
                <a:cubicBezTo>
                  <a:pt x="1652854" y="3069460"/>
                  <a:pt x="1648320" y="3065174"/>
                  <a:pt x="1646006" y="3065174"/>
                </a:cubicBezTo>
                <a:cubicBezTo>
                  <a:pt x="1643691" y="3065174"/>
                  <a:pt x="1641805" y="3069460"/>
                  <a:pt x="1641805" y="3074699"/>
                </a:cubicBezTo>
                <a:close/>
                <a:moveTo>
                  <a:pt x="1704642" y="3073213"/>
                </a:moveTo>
                <a:cubicBezTo>
                  <a:pt x="1701346" y="3078547"/>
                  <a:pt x="1703289" y="3085776"/>
                  <a:pt x="1708957" y="3089282"/>
                </a:cubicBezTo>
                <a:cubicBezTo>
                  <a:pt x="1723606" y="3098330"/>
                  <a:pt x="1733055" y="3085938"/>
                  <a:pt x="1720825" y="3073708"/>
                </a:cubicBezTo>
                <a:cubicBezTo>
                  <a:pt x="1713986" y="3066869"/>
                  <a:pt x="1708661" y="3066707"/>
                  <a:pt x="1704642" y="3073213"/>
                </a:cubicBezTo>
                <a:close/>
                <a:moveTo>
                  <a:pt x="1837068" y="3074699"/>
                </a:moveTo>
                <a:cubicBezTo>
                  <a:pt x="1833267" y="3080852"/>
                  <a:pt x="1834439" y="3090167"/>
                  <a:pt x="1839678" y="3095406"/>
                </a:cubicBezTo>
                <a:cubicBezTo>
                  <a:pt x="1846031" y="3101759"/>
                  <a:pt x="1851508" y="3101207"/>
                  <a:pt x="1856118" y="3093749"/>
                </a:cubicBezTo>
                <a:cubicBezTo>
                  <a:pt x="1859918" y="3087596"/>
                  <a:pt x="1858747" y="3078280"/>
                  <a:pt x="1853508" y="3073041"/>
                </a:cubicBezTo>
                <a:cubicBezTo>
                  <a:pt x="1847155" y="3066688"/>
                  <a:pt x="1841678" y="3067241"/>
                  <a:pt x="1837068" y="3074699"/>
                </a:cubicBezTo>
                <a:close/>
                <a:moveTo>
                  <a:pt x="1903448" y="3075175"/>
                </a:moveTo>
                <a:cubicBezTo>
                  <a:pt x="1894399" y="3089824"/>
                  <a:pt x="1906791" y="3099273"/>
                  <a:pt x="1919021" y="3087043"/>
                </a:cubicBezTo>
                <a:cubicBezTo>
                  <a:pt x="1925860" y="3080204"/>
                  <a:pt x="1926022" y="3074880"/>
                  <a:pt x="1919516" y="3070860"/>
                </a:cubicBezTo>
                <a:cubicBezTo>
                  <a:pt x="1914182" y="3067564"/>
                  <a:pt x="1906953" y="3069508"/>
                  <a:pt x="1903448" y="3075175"/>
                </a:cubicBezTo>
                <a:close/>
                <a:moveTo>
                  <a:pt x="1765630" y="3084224"/>
                </a:moveTo>
                <a:cubicBezTo>
                  <a:pt x="1765630" y="3089462"/>
                  <a:pt x="1772060" y="3093749"/>
                  <a:pt x="1779918" y="3093749"/>
                </a:cubicBezTo>
                <a:cubicBezTo>
                  <a:pt x="1787776" y="3093749"/>
                  <a:pt x="1794205" y="3089462"/>
                  <a:pt x="1794205" y="3084224"/>
                </a:cubicBezTo>
                <a:cubicBezTo>
                  <a:pt x="1794205" y="3078985"/>
                  <a:pt x="1787776" y="3074699"/>
                  <a:pt x="1779918" y="3074699"/>
                </a:cubicBezTo>
                <a:cubicBezTo>
                  <a:pt x="1772060" y="3074699"/>
                  <a:pt x="1765630" y="3078985"/>
                  <a:pt x="1765630" y="3084224"/>
                </a:cubicBezTo>
                <a:close/>
                <a:moveTo>
                  <a:pt x="1325699" y="3090729"/>
                </a:moveTo>
                <a:cubicBezTo>
                  <a:pt x="1332567" y="3093482"/>
                  <a:pt x="1340787" y="3093139"/>
                  <a:pt x="1343949" y="3089977"/>
                </a:cubicBezTo>
                <a:cubicBezTo>
                  <a:pt x="1347111" y="3086815"/>
                  <a:pt x="1341492" y="3084567"/>
                  <a:pt x="1331452" y="3084976"/>
                </a:cubicBezTo>
                <a:cubicBezTo>
                  <a:pt x="1320356" y="3085433"/>
                  <a:pt x="1318098" y="3087691"/>
                  <a:pt x="1325699" y="3090729"/>
                </a:cubicBezTo>
                <a:close/>
                <a:moveTo>
                  <a:pt x="1598943" y="3093749"/>
                </a:moveTo>
                <a:cubicBezTo>
                  <a:pt x="1602181" y="3098987"/>
                  <a:pt x="1608858" y="3103274"/>
                  <a:pt x="1613792" y="3103274"/>
                </a:cubicBezTo>
                <a:cubicBezTo>
                  <a:pt x="1618726" y="3103274"/>
                  <a:pt x="1622755" y="3098987"/>
                  <a:pt x="1622755" y="3093749"/>
                </a:cubicBezTo>
                <a:cubicBezTo>
                  <a:pt x="1622755" y="3088510"/>
                  <a:pt x="1616069" y="3084224"/>
                  <a:pt x="1607906" y="3084224"/>
                </a:cubicBezTo>
                <a:cubicBezTo>
                  <a:pt x="1599743" y="3084224"/>
                  <a:pt x="1595704" y="3088510"/>
                  <a:pt x="1598943" y="3093749"/>
                </a:cubicBezTo>
                <a:close/>
                <a:moveTo>
                  <a:pt x="1556271" y="3103159"/>
                </a:moveTo>
                <a:lnTo>
                  <a:pt x="1542326" y="3111770"/>
                </a:lnTo>
                <a:lnTo>
                  <a:pt x="1559138" y="3118228"/>
                </a:lnTo>
                <a:cubicBezTo>
                  <a:pt x="1579016" y="3125848"/>
                  <a:pt x="1591990" y="3116323"/>
                  <a:pt x="1579178" y="3103512"/>
                </a:cubicBezTo>
                <a:cubicBezTo>
                  <a:pt x="1573768" y="3098102"/>
                  <a:pt x="1564681" y="3097959"/>
                  <a:pt x="1556271" y="3103159"/>
                </a:cubicBezTo>
                <a:close/>
                <a:moveTo>
                  <a:pt x="1670380" y="3103274"/>
                </a:moveTo>
                <a:cubicBezTo>
                  <a:pt x="1670380" y="3108512"/>
                  <a:pt x="1674666" y="3112799"/>
                  <a:pt x="1679905" y="3112799"/>
                </a:cubicBezTo>
                <a:cubicBezTo>
                  <a:pt x="1685144" y="3112799"/>
                  <a:pt x="1689430" y="3108512"/>
                  <a:pt x="1689430" y="3103274"/>
                </a:cubicBezTo>
                <a:cubicBezTo>
                  <a:pt x="1689430" y="3098035"/>
                  <a:pt x="1685144" y="3093749"/>
                  <a:pt x="1679905" y="3093749"/>
                </a:cubicBezTo>
                <a:cubicBezTo>
                  <a:pt x="1674666" y="3093749"/>
                  <a:pt x="1670380" y="3098035"/>
                  <a:pt x="1670380" y="3103274"/>
                </a:cubicBezTo>
                <a:close/>
                <a:moveTo>
                  <a:pt x="1737055" y="3103274"/>
                </a:moveTo>
                <a:cubicBezTo>
                  <a:pt x="1737055" y="3108512"/>
                  <a:pt x="1743742" y="3112799"/>
                  <a:pt x="1751905" y="3112799"/>
                </a:cubicBezTo>
                <a:cubicBezTo>
                  <a:pt x="1760068" y="3112799"/>
                  <a:pt x="1764106" y="3108512"/>
                  <a:pt x="1760868" y="3103274"/>
                </a:cubicBezTo>
                <a:cubicBezTo>
                  <a:pt x="1757629" y="3098035"/>
                  <a:pt x="1750952" y="3093749"/>
                  <a:pt x="1746018" y="3093749"/>
                </a:cubicBezTo>
                <a:cubicBezTo>
                  <a:pt x="1741084" y="3093749"/>
                  <a:pt x="1737055" y="3098035"/>
                  <a:pt x="1737055" y="3103274"/>
                </a:cubicBezTo>
                <a:close/>
                <a:moveTo>
                  <a:pt x="1799377" y="3102617"/>
                </a:moveTo>
                <a:cubicBezTo>
                  <a:pt x="1792329" y="3114018"/>
                  <a:pt x="1810245" y="3125305"/>
                  <a:pt x="1822933" y="3117466"/>
                </a:cubicBezTo>
                <a:cubicBezTo>
                  <a:pt x="1833591" y="3110884"/>
                  <a:pt x="1826590" y="3093749"/>
                  <a:pt x="1813255" y="3093749"/>
                </a:cubicBezTo>
                <a:cubicBezTo>
                  <a:pt x="1808636" y="3093749"/>
                  <a:pt x="1802387" y="3097740"/>
                  <a:pt x="1799377" y="3102617"/>
                </a:cubicBezTo>
                <a:close/>
                <a:moveTo>
                  <a:pt x="1866052" y="3102617"/>
                </a:moveTo>
                <a:cubicBezTo>
                  <a:pt x="1859547" y="3113142"/>
                  <a:pt x="1874568" y="3124514"/>
                  <a:pt x="1883369" y="3115713"/>
                </a:cubicBezTo>
                <a:cubicBezTo>
                  <a:pt x="1892418" y="3106655"/>
                  <a:pt x="1890732" y="3093749"/>
                  <a:pt x="1880492" y="3093749"/>
                </a:cubicBezTo>
                <a:cubicBezTo>
                  <a:pt x="1875558" y="3093749"/>
                  <a:pt x="1869062" y="3097740"/>
                  <a:pt x="1866052" y="3102617"/>
                </a:cubicBezTo>
                <a:close/>
                <a:moveTo>
                  <a:pt x="956005" y="3110503"/>
                </a:moveTo>
                <a:cubicBezTo>
                  <a:pt x="956005" y="3121533"/>
                  <a:pt x="995105" y="3143545"/>
                  <a:pt x="1002163" y="3136497"/>
                </a:cubicBezTo>
                <a:cubicBezTo>
                  <a:pt x="1005573" y="3133078"/>
                  <a:pt x="1000049" y="3124210"/>
                  <a:pt x="989886" y="3116780"/>
                </a:cubicBezTo>
                <a:cubicBezTo>
                  <a:pt x="969512" y="3101883"/>
                  <a:pt x="956005" y="3099378"/>
                  <a:pt x="956005" y="3110503"/>
                </a:cubicBezTo>
                <a:close/>
                <a:moveTo>
                  <a:pt x="1427102" y="3113437"/>
                </a:moveTo>
                <a:cubicBezTo>
                  <a:pt x="1423645" y="3119018"/>
                  <a:pt x="1422321" y="3124524"/>
                  <a:pt x="1424159" y="3125667"/>
                </a:cubicBezTo>
                <a:cubicBezTo>
                  <a:pt x="1425988" y="3126810"/>
                  <a:pt x="1447505" y="3143679"/>
                  <a:pt x="1471955" y="3163138"/>
                </a:cubicBezTo>
                <a:cubicBezTo>
                  <a:pt x="1499845" y="3185332"/>
                  <a:pt x="1522133" y="3196333"/>
                  <a:pt x="1531734" y="3192647"/>
                </a:cubicBezTo>
                <a:lnTo>
                  <a:pt x="1547041" y="3186770"/>
                </a:lnTo>
                <a:lnTo>
                  <a:pt x="1535925" y="3173387"/>
                </a:lnTo>
                <a:cubicBezTo>
                  <a:pt x="1529420" y="3165539"/>
                  <a:pt x="1516494" y="3162310"/>
                  <a:pt x="1504731" y="3165596"/>
                </a:cubicBezTo>
                <a:lnTo>
                  <a:pt x="1484643" y="3171196"/>
                </a:lnTo>
                <a:lnTo>
                  <a:pt x="1498930" y="3161052"/>
                </a:lnTo>
                <a:lnTo>
                  <a:pt x="1513218" y="3150899"/>
                </a:lnTo>
                <a:lnTo>
                  <a:pt x="1498930" y="3141593"/>
                </a:lnTo>
                <a:cubicBezTo>
                  <a:pt x="1491072" y="3136468"/>
                  <a:pt x="1476070" y="3134611"/>
                  <a:pt x="1465593" y="3137449"/>
                </a:cubicBezTo>
                <a:lnTo>
                  <a:pt x="1446543" y="3142621"/>
                </a:lnTo>
                <a:lnTo>
                  <a:pt x="1459668" y="3133535"/>
                </a:lnTo>
                <a:cubicBezTo>
                  <a:pt x="1474727" y="3123114"/>
                  <a:pt x="1466117" y="3103274"/>
                  <a:pt x="1446543" y="3103274"/>
                </a:cubicBezTo>
                <a:cubicBezTo>
                  <a:pt x="1439304" y="3103274"/>
                  <a:pt x="1430550" y="3107846"/>
                  <a:pt x="1427102" y="3113437"/>
                </a:cubicBezTo>
                <a:close/>
                <a:moveTo>
                  <a:pt x="1510779" y="3119171"/>
                </a:moveTo>
                <a:cubicBezTo>
                  <a:pt x="1493596" y="3126029"/>
                  <a:pt x="1506093" y="3141374"/>
                  <a:pt x="1528858" y="3141374"/>
                </a:cubicBezTo>
                <a:cubicBezTo>
                  <a:pt x="1539516" y="3141374"/>
                  <a:pt x="1546450" y="3136306"/>
                  <a:pt x="1544374" y="3130068"/>
                </a:cubicBezTo>
                <a:cubicBezTo>
                  <a:pt x="1539897" y="3116647"/>
                  <a:pt x="1527305" y="3112561"/>
                  <a:pt x="1510779" y="3119171"/>
                </a:cubicBezTo>
                <a:close/>
                <a:moveTo>
                  <a:pt x="1637043" y="3122324"/>
                </a:moveTo>
                <a:cubicBezTo>
                  <a:pt x="1640281" y="3127562"/>
                  <a:pt x="1646958" y="3131849"/>
                  <a:pt x="1651892" y="3131849"/>
                </a:cubicBezTo>
                <a:cubicBezTo>
                  <a:pt x="1656826" y="3131849"/>
                  <a:pt x="1660855" y="3127562"/>
                  <a:pt x="1660855" y="3122324"/>
                </a:cubicBezTo>
                <a:cubicBezTo>
                  <a:pt x="1660855" y="3117085"/>
                  <a:pt x="1654169" y="3112799"/>
                  <a:pt x="1646006" y="3112799"/>
                </a:cubicBezTo>
                <a:cubicBezTo>
                  <a:pt x="1637843" y="3112799"/>
                  <a:pt x="1633804" y="3117085"/>
                  <a:pt x="1637043" y="3122324"/>
                </a:cubicBezTo>
                <a:close/>
                <a:moveTo>
                  <a:pt x="1594371" y="3131734"/>
                </a:moveTo>
                <a:lnTo>
                  <a:pt x="1580426" y="3140345"/>
                </a:lnTo>
                <a:lnTo>
                  <a:pt x="1597238" y="3146803"/>
                </a:lnTo>
                <a:cubicBezTo>
                  <a:pt x="1617116" y="3154423"/>
                  <a:pt x="1630090" y="3144898"/>
                  <a:pt x="1617278" y="3132087"/>
                </a:cubicBezTo>
                <a:cubicBezTo>
                  <a:pt x="1611868" y="3126677"/>
                  <a:pt x="1602781" y="3126534"/>
                  <a:pt x="1594371" y="3131734"/>
                </a:cubicBezTo>
                <a:close/>
                <a:moveTo>
                  <a:pt x="1770393" y="3131849"/>
                </a:moveTo>
                <a:cubicBezTo>
                  <a:pt x="1773631" y="3137087"/>
                  <a:pt x="1780566" y="3141374"/>
                  <a:pt x="1785804" y="3141374"/>
                </a:cubicBezTo>
                <a:cubicBezTo>
                  <a:pt x="1791043" y="3141374"/>
                  <a:pt x="1792681" y="3137087"/>
                  <a:pt x="1789443" y="3131849"/>
                </a:cubicBezTo>
                <a:cubicBezTo>
                  <a:pt x="1786204" y="3126610"/>
                  <a:pt x="1779270" y="3122324"/>
                  <a:pt x="1774031" y="3122324"/>
                </a:cubicBezTo>
                <a:cubicBezTo>
                  <a:pt x="1768793" y="3122324"/>
                  <a:pt x="1767154" y="3126610"/>
                  <a:pt x="1770393" y="3131849"/>
                </a:cubicBezTo>
                <a:close/>
                <a:moveTo>
                  <a:pt x="1832305" y="3131849"/>
                </a:moveTo>
                <a:cubicBezTo>
                  <a:pt x="1832305" y="3137087"/>
                  <a:pt x="1836591" y="3141374"/>
                  <a:pt x="1841830" y="3141374"/>
                </a:cubicBezTo>
                <a:cubicBezTo>
                  <a:pt x="1847069" y="3141374"/>
                  <a:pt x="1851355" y="3137087"/>
                  <a:pt x="1851355" y="3131849"/>
                </a:cubicBezTo>
                <a:cubicBezTo>
                  <a:pt x="1851355" y="3126610"/>
                  <a:pt x="1847069" y="3122324"/>
                  <a:pt x="1841830" y="3122324"/>
                </a:cubicBezTo>
                <a:cubicBezTo>
                  <a:pt x="1836591" y="3122324"/>
                  <a:pt x="1832305" y="3126610"/>
                  <a:pt x="1832305" y="3131849"/>
                </a:cubicBezTo>
                <a:close/>
                <a:moveTo>
                  <a:pt x="1032205" y="3136002"/>
                </a:moveTo>
                <a:cubicBezTo>
                  <a:pt x="1032205" y="3138288"/>
                  <a:pt x="1049350" y="3149794"/>
                  <a:pt x="1070305" y="3161567"/>
                </a:cubicBezTo>
                <a:cubicBezTo>
                  <a:pt x="1091260" y="3173349"/>
                  <a:pt x="1108405" y="3186418"/>
                  <a:pt x="1108405" y="3190627"/>
                </a:cubicBezTo>
                <a:cubicBezTo>
                  <a:pt x="1108405" y="3198352"/>
                  <a:pt x="1175585" y="3229766"/>
                  <a:pt x="1180852" y="3224508"/>
                </a:cubicBezTo>
                <a:cubicBezTo>
                  <a:pt x="1186748" y="3218603"/>
                  <a:pt x="1061685" y="3131849"/>
                  <a:pt x="1047274" y="3131849"/>
                </a:cubicBezTo>
                <a:cubicBezTo>
                  <a:pt x="1038987" y="3131849"/>
                  <a:pt x="1032205" y="3133716"/>
                  <a:pt x="1032205" y="3136002"/>
                </a:cubicBezTo>
                <a:close/>
                <a:moveTo>
                  <a:pt x="780669" y="3169949"/>
                </a:moveTo>
                <a:cubicBezTo>
                  <a:pt x="789985" y="3222822"/>
                  <a:pt x="854916" y="3353934"/>
                  <a:pt x="892273" y="3395282"/>
                </a:cubicBezTo>
                <a:cubicBezTo>
                  <a:pt x="911047" y="3416065"/>
                  <a:pt x="947233" y="3444402"/>
                  <a:pt x="972674" y="3458252"/>
                </a:cubicBezTo>
                <a:lnTo>
                  <a:pt x="1018946" y="3483426"/>
                </a:lnTo>
                <a:lnTo>
                  <a:pt x="1104157" y="3493351"/>
                </a:lnTo>
                <a:cubicBezTo>
                  <a:pt x="1219076" y="3506734"/>
                  <a:pt x="1779041" y="3551282"/>
                  <a:pt x="1811322" y="3549615"/>
                </a:cubicBezTo>
                <a:cubicBezTo>
                  <a:pt x="1836963" y="3548291"/>
                  <a:pt x="1719291" y="3535871"/>
                  <a:pt x="1465593" y="3513115"/>
                </a:cubicBezTo>
                <a:cubicBezTo>
                  <a:pt x="1392250" y="3506543"/>
                  <a:pt x="1330462" y="3499504"/>
                  <a:pt x="1328271" y="3497475"/>
                </a:cubicBezTo>
                <a:cubicBezTo>
                  <a:pt x="1320956" y="3490693"/>
                  <a:pt x="1378563" y="3494018"/>
                  <a:pt x="1594180" y="3512849"/>
                </a:cubicBezTo>
                <a:cubicBezTo>
                  <a:pt x="1828314" y="3533289"/>
                  <a:pt x="1837449" y="3533861"/>
                  <a:pt x="1831267" y="3527689"/>
                </a:cubicBezTo>
                <a:cubicBezTo>
                  <a:pt x="1828953" y="3525374"/>
                  <a:pt x="1724301" y="3514535"/>
                  <a:pt x="1598705" y="3503610"/>
                </a:cubicBezTo>
                <a:cubicBezTo>
                  <a:pt x="1329404" y="3480169"/>
                  <a:pt x="1290704" y="3473996"/>
                  <a:pt x="1221534" y="3443402"/>
                </a:cubicBezTo>
                <a:cubicBezTo>
                  <a:pt x="1157411" y="3415046"/>
                  <a:pt x="1107062" y="3371850"/>
                  <a:pt x="1064533" y="3308699"/>
                </a:cubicBezTo>
                <a:cubicBezTo>
                  <a:pt x="1046750" y="3282296"/>
                  <a:pt x="1032205" y="3267180"/>
                  <a:pt x="1032205" y="3275114"/>
                </a:cubicBezTo>
                <a:cubicBezTo>
                  <a:pt x="1032205" y="3294945"/>
                  <a:pt x="1055675" y="3328416"/>
                  <a:pt x="1107062" y="3381880"/>
                </a:cubicBezTo>
                <a:cubicBezTo>
                  <a:pt x="1130980" y="3406769"/>
                  <a:pt x="1147182" y="3427124"/>
                  <a:pt x="1143057" y="3427124"/>
                </a:cubicBezTo>
                <a:cubicBezTo>
                  <a:pt x="1127217" y="3427124"/>
                  <a:pt x="1019756" y="3315795"/>
                  <a:pt x="1001963" y="3280943"/>
                </a:cubicBezTo>
                <a:cubicBezTo>
                  <a:pt x="991667" y="3260789"/>
                  <a:pt x="980885" y="3246663"/>
                  <a:pt x="977998" y="3249559"/>
                </a:cubicBezTo>
                <a:cubicBezTo>
                  <a:pt x="969750" y="3257798"/>
                  <a:pt x="1021547" y="3340542"/>
                  <a:pt x="1064609" y="3387909"/>
                </a:cubicBezTo>
                <a:lnTo>
                  <a:pt x="1103643" y="3430858"/>
                </a:lnTo>
                <a:lnTo>
                  <a:pt x="1067629" y="3403816"/>
                </a:lnTo>
                <a:cubicBezTo>
                  <a:pt x="1047817" y="3388948"/>
                  <a:pt x="1007774" y="3340960"/>
                  <a:pt x="978637" y="3297174"/>
                </a:cubicBezTo>
                <a:cubicBezTo>
                  <a:pt x="927697" y="3220612"/>
                  <a:pt x="904894" y="3194142"/>
                  <a:pt x="928526" y="3239005"/>
                </a:cubicBezTo>
                <a:cubicBezTo>
                  <a:pt x="956720" y="3292545"/>
                  <a:pt x="1008593" y="3368440"/>
                  <a:pt x="1040330" y="3402616"/>
                </a:cubicBezTo>
                <a:lnTo>
                  <a:pt x="1075068" y="3440021"/>
                </a:lnTo>
                <a:lnTo>
                  <a:pt x="1045883" y="3416903"/>
                </a:lnTo>
                <a:cubicBezTo>
                  <a:pt x="1001401" y="3381670"/>
                  <a:pt x="953910" y="3319710"/>
                  <a:pt x="918562" y="3250778"/>
                </a:cubicBezTo>
                <a:cubicBezTo>
                  <a:pt x="900998" y="3216535"/>
                  <a:pt x="884368" y="3190780"/>
                  <a:pt x="881605" y="3193542"/>
                </a:cubicBezTo>
                <a:cubicBezTo>
                  <a:pt x="872090" y="3203067"/>
                  <a:pt x="950185" y="3343466"/>
                  <a:pt x="992210" y="3392377"/>
                </a:cubicBezTo>
                <a:lnTo>
                  <a:pt x="1034358" y="3441411"/>
                </a:lnTo>
                <a:lnTo>
                  <a:pt x="976084" y="3381575"/>
                </a:lnTo>
                <a:cubicBezTo>
                  <a:pt x="938546" y="3343037"/>
                  <a:pt x="904237" y="3294745"/>
                  <a:pt x="879653" y="3245844"/>
                </a:cubicBezTo>
                <a:cubicBezTo>
                  <a:pt x="842724" y="3172406"/>
                  <a:pt x="823455" y="3145765"/>
                  <a:pt x="841400" y="3192971"/>
                </a:cubicBezTo>
                <a:cubicBezTo>
                  <a:pt x="861870" y="3246796"/>
                  <a:pt x="909514" y="3331721"/>
                  <a:pt x="946328" y="3379994"/>
                </a:cubicBezTo>
                <a:lnTo>
                  <a:pt x="985904" y="3431886"/>
                </a:lnTo>
                <a:lnTo>
                  <a:pt x="935231" y="3379013"/>
                </a:lnTo>
                <a:cubicBezTo>
                  <a:pt x="887501" y="3329197"/>
                  <a:pt x="870633" y="3302022"/>
                  <a:pt x="823208" y="3198524"/>
                </a:cubicBezTo>
                <a:cubicBezTo>
                  <a:pt x="812416" y="3174949"/>
                  <a:pt x="806006" y="3166377"/>
                  <a:pt x="808968" y="3179474"/>
                </a:cubicBezTo>
                <a:cubicBezTo>
                  <a:pt x="818179" y="3220145"/>
                  <a:pt x="877214" y="3335217"/>
                  <a:pt x="914248" y="3384690"/>
                </a:cubicBezTo>
                <a:lnTo>
                  <a:pt x="949585" y="3431886"/>
                </a:lnTo>
                <a:lnTo>
                  <a:pt x="919067" y="3403540"/>
                </a:lnTo>
                <a:cubicBezTo>
                  <a:pt x="874919" y="3362525"/>
                  <a:pt x="832314" y="3291983"/>
                  <a:pt x="801624" y="3209068"/>
                </a:cubicBezTo>
                <a:cubicBezTo>
                  <a:pt x="786870" y="3169215"/>
                  <a:pt x="777440" y="3151613"/>
                  <a:pt x="780669" y="3169949"/>
                </a:cubicBezTo>
                <a:close/>
                <a:moveTo>
                  <a:pt x="1542460" y="3149822"/>
                </a:moveTo>
                <a:cubicBezTo>
                  <a:pt x="1539592" y="3154461"/>
                  <a:pt x="1543802" y="3163710"/>
                  <a:pt x="1551823" y="3170368"/>
                </a:cubicBezTo>
                <a:lnTo>
                  <a:pt x="1566415" y="3182474"/>
                </a:lnTo>
                <a:lnTo>
                  <a:pt x="1576607" y="3172282"/>
                </a:lnTo>
                <a:cubicBezTo>
                  <a:pt x="1582217" y="3166672"/>
                  <a:pt x="1583922" y="3157423"/>
                  <a:pt x="1580407" y="3151728"/>
                </a:cubicBezTo>
                <a:cubicBezTo>
                  <a:pt x="1572692" y="3139250"/>
                  <a:pt x="1549708" y="3138088"/>
                  <a:pt x="1542460" y="3149822"/>
                </a:cubicBezTo>
                <a:close/>
                <a:moveTo>
                  <a:pt x="1670380" y="3150899"/>
                </a:moveTo>
                <a:cubicBezTo>
                  <a:pt x="1670380" y="3156137"/>
                  <a:pt x="1674666" y="3160424"/>
                  <a:pt x="1679905" y="3160424"/>
                </a:cubicBezTo>
                <a:cubicBezTo>
                  <a:pt x="1685144" y="3160424"/>
                  <a:pt x="1689430" y="3156137"/>
                  <a:pt x="1689430" y="3150899"/>
                </a:cubicBezTo>
                <a:cubicBezTo>
                  <a:pt x="1689430" y="3145660"/>
                  <a:pt x="1685144" y="3141374"/>
                  <a:pt x="1679905" y="3141374"/>
                </a:cubicBezTo>
                <a:cubicBezTo>
                  <a:pt x="1674666" y="3141374"/>
                  <a:pt x="1670380" y="3145660"/>
                  <a:pt x="1670380" y="3150899"/>
                </a:cubicBezTo>
                <a:close/>
                <a:moveTo>
                  <a:pt x="1633185" y="3159862"/>
                </a:moveTo>
                <a:lnTo>
                  <a:pt x="1620717" y="3167568"/>
                </a:lnTo>
                <a:lnTo>
                  <a:pt x="1632090" y="3174597"/>
                </a:lnTo>
                <a:cubicBezTo>
                  <a:pt x="1638348" y="3178464"/>
                  <a:pt x="1647749" y="3177340"/>
                  <a:pt x="1652988" y="3172101"/>
                </a:cubicBezTo>
                <a:cubicBezTo>
                  <a:pt x="1665399" y="3159690"/>
                  <a:pt x="1649435" y="3149822"/>
                  <a:pt x="1633185" y="3159862"/>
                </a:cubicBezTo>
                <a:close/>
                <a:moveTo>
                  <a:pt x="756733" y="3175502"/>
                </a:moveTo>
                <a:cubicBezTo>
                  <a:pt x="757190" y="3186598"/>
                  <a:pt x="759447" y="3188856"/>
                  <a:pt x="762486" y="3181264"/>
                </a:cubicBezTo>
                <a:cubicBezTo>
                  <a:pt x="765238" y="3174387"/>
                  <a:pt x="764896" y="3166167"/>
                  <a:pt x="761733" y="3163005"/>
                </a:cubicBezTo>
                <a:cubicBezTo>
                  <a:pt x="758571" y="3159843"/>
                  <a:pt x="756323" y="3165462"/>
                  <a:pt x="756733" y="3175502"/>
                </a:cubicBezTo>
                <a:close/>
                <a:moveTo>
                  <a:pt x="1698955" y="3169949"/>
                </a:moveTo>
                <a:cubicBezTo>
                  <a:pt x="1698955" y="3175187"/>
                  <a:pt x="1703241" y="3179474"/>
                  <a:pt x="1708480" y="3179474"/>
                </a:cubicBezTo>
                <a:cubicBezTo>
                  <a:pt x="1713719" y="3179474"/>
                  <a:pt x="1718005" y="3175187"/>
                  <a:pt x="1718005" y="3169949"/>
                </a:cubicBezTo>
                <a:cubicBezTo>
                  <a:pt x="1718005" y="3164710"/>
                  <a:pt x="1713719" y="3160424"/>
                  <a:pt x="1708480" y="3160424"/>
                </a:cubicBezTo>
                <a:cubicBezTo>
                  <a:pt x="1703241" y="3160424"/>
                  <a:pt x="1698955" y="3164710"/>
                  <a:pt x="1698955" y="3169949"/>
                </a:cubicBezTo>
                <a:close/>
                <a:moveTo>
                  <a:pt x="1586979" y="3176321"/>
                </a:moveTo>
                <a:cubicBezTo>
                  <a:pt x="1569796" y="3183179"/>
                  <a:pt x="1582293" y="3198524"/>
                  <a:pt x="1605058" y="3198524"/>
                </a:cubicBezTo>
                <a:cubicBezTo>
                  <a:pt x="1615716" y="3198524"/>
                  <a:pt x="1622650" y="3193456"/>
                  <a:pt x="1620574" y="3187218"/>
                </a:cubicBezTo>
                <a:cubicBezTo>
                  <a:pt x="1616097" y="3173797"/>
                  <a:pt x="1603505" y="3169711"/>
                  <a:pt x="1586979" y="3176321"/>
                </a:cubicBezTo>
                <a:close/>
                <a:moveTo>
                  <a:pt x="1660855" y="3188999"/>
                </a:moveTo>
                <a:cubicBezTo>
                  <a:pt x="1660855" y="3194237"/>
                  <a:pt x="1665141" y="3198524"/>
                  <a:pt x="1670380" y="3198524"/>
                </a:cubicBezTo>
                <a:cubicBezTo>
                  <a:pt x="1675619" y="3198524"/>
                  <a:pt x="1679905" y="3194237"/>
                  <a:pt x="1679905" y="3188999"/>
                </a:cubicBezTo>
                <a:cubicBezTo>
                  <a:pt x="1679905" y="3183760"/>
                  <a:pt x="1675619" y="3179474"/>
                  <a:pt x="1670380" y="3179474"/>
                </a:cubicBezTo>
                <a:cubicBezTo>
                  <a:pt x="1665141" y="3179474"/>
                  <a:pt x="1660855" y="3183760"/>
                  <a:pt x="1660855" y="3188999"/>
                </a:cubicBezTo>
                <a:close/>
                <a:moveTo>
                  <a:pt x="1541135" y="3199591"/>
                </a:moveTo>
                <a:cubicBezTo>
                  <a:pt x="1532725" y="3213192"/>
                  <a:pt x="1554766" y="3227003"/>
                  <a:pt x="1573444" y="3219841"/>
                </a:cubicBezTo>
                <a:cubicBezTo>
                  <a:pt x="1582779" y="3216259"/>
                  <a:pt x="1585379" y="3218221"/>
                  <a:pt x="1580893" y="3225479"/>
                </a:cubicBezTo>
                <a:cubicBezTo>
                  <a:pt x="1576388" y="3232766"/>
                  <a:pt x="1581626" y="3236605"/>
                  <a:pt x="1596000" y="3236576"/>
                </a:cubicBezTo>
                <a:lnTo>
                  <a:pt x="1617993" y="3236528"/>
                </a:lnTo>
                <a:lnTo>
                  <a:pt x="1589418" y="3213107"/>
                </a:lnTo>
                <a:cubicBezTo>
                  <a:pt x="1556995" y="3186522"/>
                  <a:pt x="1550356" y="3184665"/>
                  <a:pt x="1541135" y="3199591"/>
                </a:cubicBezTo>
                <a:close/>
                <a:moveTo>
                  <a:pt x="770963" y="3217574"/>
                </a:moveTo>
                <a:cubicBezTo>
                  <a:pt x="774468" y="3230671"/>
                  <a:pt x="781307" y="3247816"/>
                  <a:pt x="786165" y="3255674"/>
                </a:cubicBezTo>
                <a:cubicBezTo>
                  <a:pt x="792299" y="3265599"/>
                  <a:pt x="793052" y="3262694"/>
                  <a:pt x="788622" y="3246149"/>
                </a:cubicBezTo>
                <a:cubicBezTo>
                  <a:pt x="785117" y="3233052"/>
                  <a:pt x="778278" y="3215907"/>
                  <a:pt x="773420" y="3208049"/>
                </a:cubicBezTo>
                <a:cubicBezTo>
                  <a:pt x="767286" y="3198124"/>
                  <a:pt x="766534" y="3201029"/>
                  <a:pt x="770963" y="3217574"/>
                </a:cubicBezTo>
                <a:close/>
                <a:moveTo>
                  <a:pt x="1313193" y="3223060"/>
                </a:moveTo>
                <a:cubicBezTo>
                  <a:pt x="1341139" y="3245672"/>
                  <a:pt x="1420244" y="3281163"/>
                  <a:pt x="1426121" y="3273714"/>
                </a:cubicBezTo>
                <a:cubicBezTo>
                  <a:pt x="1427750" y="3271647"/>
                  <a:pt x="1396575" y="3254207"/>
                  <a:pt x="1356846" y="3234938"/>
                </a:cubicBezTo>
                <a:lnTo>
                  <a:pt x="1284618" y="3199924"/>
                </a:lnTo>
                <a:lnTo>
                  <a:pt x="1313193" y="3223060"/>
                </a:lnTo>
                <a:close/>
                <a:moveTo>
                  <a:pt x="1370686" y="3208601"/>
                </a:moveTo>
                <a:cubicBezTo>
                  <a:pt x="1380077" y="3223803"/>
                  <a:pt x="1459763" y="3266837"/>
                  <a:pt x="1472470" y="3263570"/>
                </a:cubicBezTo>
                <a:cubicBezTo>
                  <a:pt x="1479166" y="3261846"/>
                  <a:pt x="1457782" y="3246806"/>
                  <a:pt x="1424959" y="3230137"/>
                </a:cubicBezTo>
                <a:cubicBezTo>
                  <a:pt x="1392136" y="3213478"/>
                  <a:pt x="1367704" y="3203782"/>
                  <a:pt x="1370686" y="3208601"/>
                </a:cubicBezTo>
                <a:close/>
                <a:moveTo>
                  <a:pt x="1617993" y="3208049"/>
                </a:moveTo>
                <a:cubicBezTo>
                  <a:pt x="1614754" y="3213287"/>
                  <a:pt x="1618440" y="3217574"/>
                  <a:pt x="1626175" y="3217574"/>
                </a:cubicBezTo>
                <a:cubicBezTo>
                  <a:pt x="1633918" y="3217574"/>
                  <a:pt x="1648101" y="3220298"/>
                  <a:pt x="1657693" y="3223622"/>
                </a:cubicBezTo>
                <a:lnTo>
                  <a:pt x="1675143" y="3229661"/>
                </a:lnTo>
                <a:lnTo>
                  <a:pt x="1656093" y="3214392"/>
                </a:lnTo>
                <a:cubicBezTo>
                  <a:pt x="1633661" y="3196419"/>
                  <a:pt x="1625975" y="3195142"/>
                  <a:pt x="1617993" y="3208049"/>
                </a:cubicBezTo>
                <a:close/>
                <a:moveTo>
                  <a:pt x="1689430" y="3208049"/>
                </a:moveTo>
                <a:cubicBezTo>
                  <a:pt x="1689430" y="3213287"/>
                  <a:pt x="1693716" y="3217574"/>
                  <a:pt x="1698955" y="3217574"/>
                </a:cubicBezTo>
                <a:cubicBezTo>
                  <a:pt x="1704194" y="3217574"/>
                  <a:pt x="1708480" y="3213287"/>
                  <a:pt x="1708480" y="3208049"/>
                </a:cubicBezTo>
                <a:cubicBezTo>
                  <a:pt x="1708480" y="3202810"/>
                  <a:pt x="1704194" y="3198524"/>
                  <a:pt x="1698955" y="3198524"/>
                </a:cubicBezTo>
                <a:cubicBezTo>
                  <a:pt x="1693716" y="3198524"/>
                  <a:pt x="1689430" y="3202810"/>
                  <a:pt x="1689430" y="3208049"/>
                </a:cubicBezTo>
                <a:close/>
                <a:moveTo>
                  <a:pt x="2177606" y="3298536"/>
                </a:moveTo>
                <a:cubicBezTo>
                  <a:pt x="2177710" y="3319491"/>
                  <a:pt x="2179663" y="3326940"/>
                  <a:pt x="2181939" y="3315091"/>
                </a:cubicBezTo>
                <a:cubicBezTo>
                  <a:pt x="2184216" y="3303242"/>
                  <a:pt x="2184130" y="3286097"/>
                  <a:pt x="2181749" y="3276991"/>
                </a:cubicBezTo>
                <a:cubicBezTo>
                  <a:pt x="2179368" y="3267885"/>
                  <a:pt x="2177501" y="3277581"/>
                  <a:pt x="2177606" y="3298536"/>
                </a:cubicBezTo>
                <a:close/>
                <a:moveTo>
                  <a:pt x="2271208" y="3280277"/>
                </a:moveTo>
                <a:cubicBezTo>
                  <a:pt x="2271665" y="3291373"/>
                  <a:pt x="2273922" y="3293631"/>
                  <a:pt x="2276961" y="3286039"/>
                </a:cubicBezTo>
                <a:cubicBezTo>
                  <a:pt x="2279714" y="3279162"/>
                  <a:pt x="2279371" y="3270942"/>
                  <a:pt x="2276208" y="3267780"/>
                </a:cubicBezTo>
                <a:cubicBezTo>
                  <a:pt x="2273046" y="3264618"/>
                  <a:pt x="2270798" y="3270237"/>
                  <a:pt x="2271208" y="3280277"/>
                </a:cubicBezTo>
                <a:close/>
                <a:moveTo>
                  <a:pt x="2252301" y="3342951"/>
                </a:moveTo>
                <a:cubicBezTo>
                  <a:pt x="2234803" y="3405454"/>
                  <a:pt x="2173986" y="3511068"/>
                  <a:pt x="2122570" y="3568265"/>
                </a:cubicBezTo>
                <a:cubicBezTo>
                  <a:pt x="2098158" y="3595411"/>
                  <a:pt x="2082479" y="3617624"/>
                  <a:pt x="2087718" y="3617624"/>
                </a:cubicBezTo>
                <a:cubicBezTo>
                  <a:pt x="2092957" y="3617624"/>
                  <a:pt x="2116236" y="3596497"/>
                  <a:pt x="2139448" y="3570675"/>
                </a:cubicBezTo>
                <a:cubicBezTo>
                  <a:pt x="2200780" y="3502467"/>
                  <a:pt x="2279285" y="3344075"/>
                  <a:pt x="2268217" y="3310881"/>
                </a:cubicBezTo>
                <a:cubicBezTo>
                  <a:pt x="2266150" y="3304661"/>
                  <a:pt x="2258987" y="3319091"/>
                  <a:pt x="2252301" y="3342951"/>
                </a:cubicBezTo>
                <a:close/>
                <a:moveTo>
                  <a:pt x="2149583" y="3374736"/>
                </a:moveTo>
                <a:cubicBezTo>
                  <a:pt x="2149631" y="3406169"/>
                  <a:pt x="2151412" y="3417875"/>
                  <a:pt x="2153536" y="3400759"/>
                </a:cubicBezTo>
                <a:cubicBezTo>
                  <a:pt x="2155651" y="3383642"/>
                  <a:pt x="2155612" y="3357925"/>
                  <a:pt x="2153441" y="3343609"/>
                </a:cubicBezTo>
                <a:cubicBezTo>
                  <a:pt x="2151260" y="3329293"/>
                  <a:pt x="2149526" y="3343304"/>
                  <a:pt x="2149583" y="3374736"/>
                </a:cubicBezTo>
                <a:close/>
                <a:moveTo>
                  <a:pt x="2111255" y="3450936"/>
                </a:moveTo>
                <a:cubicBezTo>
                  <a:pt x="2111331" y="3477130"/>
                  <a:pt x="2113179" y="3486712"/>
                  <a:pt x="2115369" y="3472234"/>
                </a:cubicBezTo>
                <a:cubicBezTo>
                  <a:pt x="2117551" y="3457756"/>
                  <a:pt x="2117493" y="3436325"/>
                  <a:pt x="2115236" y="3424609"/>
                </a:cubicBezTo>
                <a:cubicBezTo>
                  <a:pt x="2112979" y="3412893"/>
                  <a:pt x="2111188" y="3424743"/>
                  <a:pt x="2111255" y="3450936"/>
                </a:cubicBezTo>
                <a:close/>
                <a:moveTo>
                  <a:pt x="1268063" y="3491008"/>
                </a:moveTo>
                <a:cubicBezTo>
                  <a:pt x="1279912" y="3493284"/>
                  <a:pt x="1297057" y="3493199"/>
                  <a:pt x="1306163" y="3490817"/>
                </a:cubicBezTo>
                <a:cubicBezTo>
                  <a:pt x="1315269" y="3488436"/>
                  <a:pt x="1305573" y="3486569"/>
                  <a:pt x="1284618" y="3486674"/>
                </a:cubicBezTo>
                <a:cubicBezTo>
                  <a:pt x="1263663" y="3486779"/>
                  <a:pt x="1256214" y="3488731"/>
                  <a:pt x="1268063" y="3491008"/>
                </a:cubicBezTo>
                <a:close/>
                <a:moveTo>
                  <a:pt x="2006156" y="3565236"/>
                </a:moveTo>
                <a:cubicBezTo>
                  <a:pt x="2006260" y="3586191"/>
                  <a:pt x="2008213" y="3593640"/>
                  <a:pt x="2010489" y="3581791"/>
                </a:cubicBezTo>
                <a:cubicBezTo>
                  <a:pt x="2012766" y="3569942"/>
                  <a:pt x="2012680" y="3552797"/>
                  <a:pt x="2010299" y="3543691"/>
                </a:cubicBezTo>
                <a:cubicBezTo>
                  <a:pt x="2007918" y="3534585"/>
                  <a:pt x="2006051" y="3544281"/>
                  <a:pt x="2006156" y="3565236"/>
                </a:cubicBezTo>
                <a:close/>
                <a:moveTo>
                  <a:pt x="1357560" y="3598574"/>
                </a:moveTo>
                <a:cubicBezTo>
                  <a:pt x="1357560" y="3611671"/>
                  <a:pt x="1359722" y="3617033"/>
                  <a:pt x="1362361" y="3610480"/>
                </a:cubicBezTo>
                <a:cubicBezTo>
                  <a:pt x="1365009" y="3603936"/>
                  <a:pt x="1365009" y="3593221"/>
                  <a:pt x="1362361" y="3586668"/>
                </a:cubicBezTo>
                <a:cubicBezTo>
                  <a:pt x="1359722" y="3580124"/>
                  <a:pt x="1357560" y="3585477"/>
                  <a:pt x="1357560" y="3598574"/>
                </a:cubicBezTo>
                <a:close/>
                <a:moveTo>
                  <a:pt x="1576635" y="3617624"/>
                </a:moveTo>
                <a:cubicBezTo>
                  <a:pt x="1576635" y="3630721"/>
                  <a:pt x="1578797" y="3636083"/>
                  <a:pt x="1581436" y="3629530"/>
                </a:cubicBezTo>
                <a:cubicBezTo>
                  <a:pt x="1584084" y="3622986"/>
                  <a:pt x="1584084" y="3612271"/>
                  <a:pt x="1581436" y="3605718"/>
                </a:cubicBezTo>
                <a:cubicBezTo>
                  <a:pt x="1578797" y="3599174"/>
                  <a:pt x="1576635" y="3604527"/>
                  <a:pt x="1576635" y="3617624"/>
                </a:cubicBezTo>
                <a:close/>
                <a:moveTo>
                  <a:pt x="1690183" y="3632702"/>
                </a:moveTo>
                <a:cubicBezTo>
                  <a:pt x="1690640" y="3643798"/>
                  <a:pt x="1692897" y="3646056"/>
                  <a:pt x="1695936" y="3638464"/>
                </a:cubicBezTo>
                <a:cubicBezTo>
                  <a:pt x="1698689" y="3631587"/>
                  <a:pt x="1698346" y="3623367"/>
                  <a:pt x="1695183" y="3620205"/>
                </a:cubicBezTo>
                <a:cubicBezTo>
                  <a:pt x="1692021" y="3617043"/>
                  <a:pt x="1689773" y="3622662"/>
                  <a:pt x="1690183" y="3632702"/>
                </a:cubicBezTo>
                <a:close/>
                <a:moveTo>
                  <a:pt x="1383449" y="3670478"/>
                </a:moveTo>
                <a:cubicBezTo>
                  <a:pt x="1380877" y="3675460"/>
                  <a:pt x="1381954" y="3812410"/>
                  <a:pt x="1385830" y="3974811"/>
                </a:cubicBezTo>
                <a:cubicBezTo>
                  <a:pt x="1389717" y="4137212"/>
                  <a:pt x="1399575" y="4576553"/>
                  <a:pt x="1407747" y="4951124"/>
                </a:cubicBezTo>
                <a:cubicBezTo>
                  <a:pt x="1425559" y="5767055"/>
                  <a:pt x="1432322" y="5979824"/>
                  <a:pt x="1440428" y="5979834"/>
                </a:cubicBezTo>
                <a:cubicBezTo>
                  <a:pt x="1443790" y="5979843"/>
                  <a:pt x="1445581" y="5957345"/>
                  <a:pt x="1444419" y="5929827"/>
                </a:cubicBezTo>
                <a:cubicBezTo>
                  <a:pt x="1443247" y="5902319"/>
                  <a:pt x="1437808" y="5648354"/>
                  <a:pt x="1432341" y="5365461"/>
                </a:cubicBezTo>
                <a:cubicBezTo>
                  <a:pt x="1420168" y="4735964"/>
                  <a:pt x="1394317" y="3682851"/>
                  <a:pt x="1390736" y="3670478"/>
                </a:cubicBezTo>
                <a:cubicBezTo>
                  <a:pt x="1389079" y="3664753"/>
                  <a:pt x="1386402" y="3664753"/>
                  <a:pt x="1383449" y="3670478"/>
                </a:cubicBezTo>
                <a:close/>
                <a:moveTo>
                  <a:pt x="1414758" y="3939083"/>
                </a:moveTo>
                <a:cubicBezTo>
                  <a:pt x="1418225" y="4084463"/>
                  <a:pt x="1425731" y="4415581"/>
                  <a:pt x="1431436" y="4674899"/>
                </a:cubicBezTo>
                <a:cubicBezTo>
                  <a:pt x="1449076" y="5476599"/>
                  <a:pt x="1462669" y="5984405"/>
                  <a:pt x="1466593" y="5988558"/>
                </a:cubicBezTo>
                <a:cubicBezTo>
                  <a:pt x="1478832" y="6001465"/>
                  <a:pt x="1479423" y="5947477"/>
                  <a:pt x="1470708" y="5616845"/>
                </a:cubicBezTo>
                <a:cubicBezTo>
                  <a:pt x="1460983" y="5248094"/>
                  <a:pt x="1457792" y="4877905"/>
                  <a:pt x="1464412" y="4885239"/>
                </a:cubicBezTo>
                <a:cubicBezTo>
                  <a:pt x="1466374" y="4887430"/>
                  <a:pt x="1472927" y="5112096"/>
                  <a:pt x="1478966" y="5384511"/>
                </a:cubicBezTo>
                <a:cubicBezTo>
                  <a:pt x="1485005" y="5656926"/>
                  <a:pt x="1492301" y="5906605"/>
                  <a:pt x="1495196" y="5939342"/>
                </a:cubicBezTo>
                <a:lnTo>
                  <a:pt x="1500445" y="5998874"/>
                </a:lnTo>
                <a:lnTo>
                  <a:pt x="1524810" y="5998874"/>
                </a:lnTo>
                <a:lnTo>
                  <a:pt x="1549175" y="5998874"/>
                </a:lnTo>
                <a:lnTo>
                  <a:pt x="1542688" y="5725030"/>
                </a:lnTo>
                <a:cubicBezTo>
                  <a:pt x="1539126" y="5574421"/>
                  <a:pt x="1532211" y="5303311"/>
                  <a:pt x="1527334" y="5122574"/>
                </a:cubicBezTo>
                <a:cubicBezTo>
                  <a:pt x="1522448" y="4941837"/>
                  <a:pt x="1514085" y="4607509"/>
                  <a:pt x="1508751" y="4379624"/>
                </a:cubicBezTo>
                <a:cubicBezTo>
                  <a:pt x="1495511" y="3813724"/>
                  <a:pt x="1489367" y="3674774"/>
                  <a:pt x="1477585" y="3674774"/>
                </a:cubicBezTo>
                <a:cubicBezTo>
                  <a:pt x="1471651" y="3674774"/>
                  <a:pt x="1469622" y="3690785"/>
                  <a:pt x="1472451" y="3715255"/>
                </a:cubicBezTo>
                <a:cubicBezTo>
                  <a:pt x="1475023" y="3737515"/>
                  <a:pt x="1474118" y="3783597"/>
                  <a:pt x="1470432" y="3817649"/>
                </a:cubicBezTo>
                <a:lnTo>
                  <a:pt x="1463735" y="3879561"/>
                </a:lnTo>
                <a:lnTo>
                  <a:pt x="1461611" y="3793836"/>
                </a:lnTo>
                <a:cubicBezTo>
                  <a:pt x="1460449" y="3746687"/>
                  <a:pt x="1455496" y="3699539"/>
                  <a:pt x="1450610" y="3689061"/>
                </a:cubicBezTo>
                <a:cubicBezTo>
                  <a:pt x="1445000" y="3677031"/>
                  <a:pt x="1443114" y="3791093"/>
                  <a:pt x="1445495" y="3998624"/>
                </a:cubicBezTo>
                <a:cubicBezTo>
                  <a:pt x="1447771" y="4196877"/>
                  <a:pt x="1446314" y="4291337"/>
                  <a:pt x="1441828" y="4236749"/>
                </a:cubicBezTo>
                <a:cubicBezTo>
                  <a:pt x="1437732" y="4186981"/>
                  <a:pt x="1433903" y="4092283"/>
                  <a:pt x="1433322" y="4026313"/>
                </a:cubicBezTo>
                <a:cubicBezTo>
                  <a:pt x="1431922" y="3869226"/>
                  <a:pt x="1421302" y="3674774"/>
                  <a:pt x="1414120" y="3674764"/>
                </a:cubicBezTo>
                <a:cubicBezTo>
                  <a:pt x="1410995" y="3674755"/>
                  <a:pt x="1411281" y="3793703"/>
                  <a:pt x="1414758" y="3939083"/>
                </a:cubicBezTo>
                <a:close/>
                <a:moveTo>
                  <a:pt x="1515494" y="3867645"/>
                </a:moveTo>
                <a:cubicBezTo>
                  <a:pt x="1519704" y="4207202"/>
                  <a:pt x="1555595" y="5783504"/>
                  <a:pt x="1561681" y="5896480"/>
                </a:cubicBezTo>
                <a:cubicBezTo>
                  <a:pt x="1565329" y="5964203"/>
                  <a:pt x="1571644" y="6008399"/>
                  <a:pt x="1577673" y="6008399"/>
                </a:cubicBezTo>
                <a:cubicBezTo>
                  <a:pt x="1588075" y="6008399"/>
                  <a:pt x="1583798" y="5673328"/>
                  <a:pt x="1565510" y="5055899"/>
                </a:cubicBezTo>
                <a:cubicBezTo>
                  <a:pt x="1560471" y="4885639"/>
                  <a:pt x="1552061" y="4555598"/>
                  <a:pt x="1546822" y="4322474"/>
                </a:cubicBezTo>
                <a:cubicBezTo>
                  <a:pt x="1536564" y="3865874"/>
                  <a:pt x="1528715" y="3684308"/>
                  <a:pt x="1519219" y="3684289"/>
                </a:cubicBezTo>
                <a:cubicBezTo>
                  <a:pt x="1515923" y="3684280"/>
                  <a:pt x="1514246" y="3766795"/>
                  <a:pt x="1515494" y="3867645"/>
                </a:cubicBezTo>
                <a:close/>
                <a:moveTo>
                  <a:pt x="1561290" y="4084349"/>
                </a:moveTo>
                <a:cubicBezTo>
                  <a:pt x="1566148" y="4546645"/>
                  <a:pt x="1591104" y="5717001"/>
                  <a:pt x="1599838" y="5892184"/>
                </a:cubicBezTo>
                <a:cubicBezTo>
                  <a:pt x="1603915" y="5973880"/>
                  <a:pt x="1608982" y="6008218"/>
                  <a:pt x="1616602" y="6005675"/>
                </a:cubicBezTo>
                <a:lnTo>
                  <a:pt x="1627518" y="6002017"/>
                </a:lnTo>
                <a:lnTo>
                  <a:pt x="1625965" y="5774227"/>
                </a:lnTo>
                <a:lnTo>
                  <a:pt x="1624422" y="5546436"/>
                </a:lnTo>
                <a:lnTo>
                  <a:pt x="1633499" y="5774627"/>
                </a:lnTo>
                <a:cubicBezTo>
                  <a:pt x="1638491" y="5900138"/>
                  <a:pt x="1643558" y="6003798"/>
                  <a:pt x="1644758" y="6004998"/>
                </a:cubicBezTo>
                <a:cubicBezTo>
                  <a:pt x="1645949" y="6006199"/>
                  <a:pt x="1665208" y="6004722"/>
                  <a:pt x="1687544" y="6001732"/>
                </a:cubicBezTo>
                <a:lnTo>
                  <a:pt x="1728149" y="5996283"/>
                </a:lnTo>
                <a:lnTo>
                  <a:pt x="1724015" y="5652297"/>
                </a:lnTo>
                <a:lnTo>
                  <a:pt x="1719872" y="5308311"/>
                </a:lnTo>
                <a:lnTo>
                  <a:pt x="1727244" y="5484524"/>
                </a:lnTo>
                <a:cubicBezTo>
                  <a:pt x="1731302" y="5581441"/>
                  <a:pt x="1735169" y="5734679"/>
                  <a:pt x="1735836" y="5825042"/>
                </a:cubicBezTo>
                <a:lnTo>
                  <a:pt x="1737055" y="5989349"/>
                </a:lnTo>
                <a:lnTo>
                  <a:pt x="1751914" y="5989349"/>
                </a:lnTo>
                <a:lnTo>
                  <a:pt x="1766783" y="5989349"/>
                </a:lnTo>
                <a:lnTo>
                  <a:pt x="1761592" y="5901242"/>
                </a:lnTo>
                <a:cubicBezTo>
                  <a:pt x="1758744" y="5852789"/>
                  <a:pt x="1754143" y="5688835"/>
                  <a:pt x="1751371" y="5536911"/>
                </a:cubicBezTo>
                <a:cubicBezTo>
                  <a:pt x="1741437" y="4992196"/>
                  <a:pt x="1716710" y="4019388"/>
                  <a:pt x="1708766" y="3860511"/>
                </a:cubicBezTo>
                <a:lnTo>
                  <a:pt x="1700660" y="3698586"/>
                </a:lnTo>
                <a:lnTo>
                  <a:pt x="1704508" y="3922424"/>
                </a:lnTo>
                <a:cubicBezTo>
                  <a:pt x="1711633" y="4337199"/>
                  <a:pt x="1716348" y="4889393"/>
                  <a:pt x="1712557" y="4865399"/>
                </a:cubicBezTo>
                <a:cubicBezTo>
                  <a:pt x="1708347" y="4838719"/>
                  <a:pt x="1679905" y="3882247"/>
                  <a:pt x="1679905" y="3767433"/>
                </a:cubicBezTo>
                <a:cubicBezTo>
                  <a:pt x="1679905" y="3726952"/>
                  <a:pt x="1676695" y="3693824"/>
                  <a:pt x="1672761" y="3693814"/>
                </a:cubicBezTo>
                <a:cubicBezTo>
                  <a:pt x="1668828" y="3693814"/>
                  <a:pt x="1666227" y="3791322"/>
                  <a:pt x="1666980" y="3910508"/>
                </a:cubicBezTo>
                <a:lnTo>
                  <a:pt x="1668342" y="4127211"/>
                </a:lnTo>
                <a:lnTo>
                  <a:pt x="1656055" y="3955761"/>
                </a:lnTo>
                <a:cubicBezTo>
                  <a:pt x="1649292" y="3861464"/>
                  <a:pt x="1643320" y="3763947"/>
                  <a:pt x="1642786" y="3739068"/>
                </a:cubicBezTo>
                <a:cubicBezTo>
                  <a:pt x="1642243" y="3714188"/>
                  <a:pt x="1638595" y="3693814"/>
                  <a:pt x="1634661" y="3693814"/>
                </a:cubicBezTo>
                <a:cubicBezTo>
                  <a:pt x="1630728" y="3693805"/>
                  <a:pt x="1628223" y="3757022"/>
                  <a:pt x="1629080" y="3834308"/>
                </a:cubicBezTo>
                <a:lnTo>
                  <a:pt x="1630642" y="3974811"/>
                </a:lnTo>
                <a:lnTo>
                  <a:pt x="1622641" y="3931949"/>
                </a:lnTo>
                <a:cubicBezTo>
                  <a:pt x="1618240" y="3908374"/>
                  <a:pt x="1614326" y="3845405"/>
                  <a:pt x="1613935" y="3792017"/>
                </a:cubicBezTo>
                <a:cubicBezTo>
                  <a:pt x="1613478" y="3729352"/>
                  <a:pt x="1609315" y="3692528"/>
                  <a:pt x="1602181" y="3688118"/>
                </a:cubicBezTo>
                <a:lnTo>
                  <a:pt x="1591132" y="3681289"/>
                </a:lnTo>
                <a:lnTo>
                  <a:pt x="1597390" y="4047125"/>
                </a:lnTo>
                <a:cubicBezTo>
                  <a:pt x="1606744" y="4594441"/>
                  <a:pt x="1611916" y="5094218"/>
                  <a:pt x="1607772" y="5051136"/>
                </a:cubicBezTo>
                <a:cubicBezTo>
                  <a:pt x="1605763" y="5030182"/>
                  <a:pt x="1597152" y="4734430"/>
                  <a:pt x="1588646" y="4393911"/>
                </a:cubicBezTo>
                <a:cubicBezTo>
                  <a:pt x="1580140" y="4053393"/>
                  <a:pt x="1569549" y="3753355"/>
                  <a:pt x="1565100" y="3727161"/>
                </a:cubicBezTo>
                <a:cubicBezTo>
                  <a:pt x="1560376" y="3699272"/>
                  <a:pt x="1558795" y="3847319"/>
                  <a:pt x="1561290" y="4084349"/>
                </a:cubicBezTo>
                <a:close/>
                <a:moveTo>
                  <a:pt x="1733579" y="3831936"/>
                </a:moveTo>
                <a:cubicBezTo>
                  <a:pt x="1735541" y="3905279"/>
                  <a:pt x="1741465" y="4226748"/>
                  <a:pt x="1746733" y="4546311"/>
                </a:cubicBezTo>
                <a:cubicBezTo>
                  <a:pt x="1758315" y="5248113"/>
                  <a:pt x="1775584" y="5973585"/>
                  <a:pt x="1780842" y="5979033"/>
                </a:cubicBezTo>
                <a:cubicBezTo>
                  <a:pt x="1782956" y="5981214"/>
                  <a:pt x="1786795" y="5980881"/>
                  <a:pt x="1789386" y="5978300"/>
                </a:cubicBezTo>
                <a:cubicBezTo>
                  <a:pt x="1791967" y="5975709"/>
                  <a:pt x="1787900" y="5718896"/>
                  <a:pt x="1780337" y="5407591"/>
                </a:cubicBezTo>
                <a:cubicBezTo>
                  <a:pt x="1772784" y="5096285"/>
                  <a:pt x="1761725" y="4601556"/>
                  <a:pt x="1755762" y="4308186"/>
                </a:cubicBezTo>
                <a:cubicBezTo>
                  <a:pt x="1749809" y="4014816"/>
                  <a:pt x="1741580" y="3757641"/>
                  <a:pt x="1737465" y="3736686"/>
                </a:cubicBezTo>
                <a:cubicBezTo>
                  <a:pt x="1732979" y="3713788"/>
                  <a:pt x="1731426" y="3751793"/>
                  <a:pt x="1733579" y="3831936"/>
                </a:cubicBezTo>
                <a:close/>
                <a:moveTo>
                  <a:pt x="1711204" y="5260686"/>
                </a:moveTo>
                <a:cubicBezTo>
                  <a:pt x="1711281" y="5286880"/>
                  <a:pt x="1713128" y="5296462"/>
                  <a:pt x="1715319" y="5281984"/>
                </a:cubicBezTo>
                <a:cubicBezTo>
                  <a:pt x="1717500" y="5267506"/>
                  <a:pt x="1717443" y="5246075"/>
                  <a:pt x="1715186" y="5234359"/>
                </a:cubicBezTo>
                <a:cubicBezTo>
                  <a:pt x="1712929" y="5222644"/>
                  <a:pt x="1711138" y="5234492"/>
                  <a:pt x="1711204" y="5260686"/>
                </a:cubicBezTo>
                <a:close/>
                <a:moveTo>
                  <a:pt x="1839449" y="6000722"/>
                </a:moveTo>
                <a:cubicBezTo>
                  <a:pt x="1850946" y="6012218"/>
                  <a:pt x="1863681" y="6018305"/>
                  <a:pt x="1867748" y="6014238"/>
                </a:cubicBezTo>
                <a:cubicBezTo>
                  <a:pt x="1871815" y="6010171"/>
                  <a:pt x="1866824" y="6000760"/>
                  <a:pt x="1856661" y="5993330"/>
                </a:cubicBezTo>
                <a:cubicBezTo>
                  <a:pt x="1827971" y="5972347"/>
                  <a:pt x="1816151" y="5977424"/>
                  <a:pt x="1839449" y="6000722"/>
                </a:cubicBezTo>
                <a:close/>
                <a:moveTo>
                  <a:pt x="1366133" y="6002969"/>
                </a:moveTo>
                <a:cubicBezTo>
                  <a:pt x="1351445" y="6020676"/>
                  <a:pt x="1365933" y="6023248"/>
                  <a:pt x="1383287" y="6006017"/>
                </a:cubicBezTo>
                <a:lnTo>
                  <a:pt x="1395279" y="5994111"/>
                </a:lnTo>
                <a:lnTo>
                  <a:pt x="1389421" y="6009532"/>
                </a:lnTo>
                <a:cubicBezTo>
                  <a:pt x="1382173" y="6028563"/>
                  <a:pt x="1422921" y="6042384"/>
                  <a:pt x="1434151" y="6024706"/>
                </a:cubicBezTo>
                <a:lnTo>
                  <a:pt x="1441485" y="6013161"/>
                </a:lnTo>
                <a:lnTo>
                  <a:pt x="1441637" y="6028582"/>
                </a:lnTo>
                <a:cubicBezTo>
                  <a:pt x="1441828" y="6049004"/>
                  <a:pt x="1485938" y="6055814"/>
                  <a:pt x="1617993" y="6055814"/>
                </a:cubicBezTo>
                <a:cubicBezTo>
                  <a:pt x="1747085" y="6055814"/>
                  <a:pt x="1794205" y="6048861"/>
                  <a:pt x="1794205" y="6029801"/>
                </a:cubicBezTo>
                <a:lnTo>
                  <a:pt x="1794205" y="6015590"/>
                </a:lnTo>
                <a:lnTo>
                  <a:pt x="1806435" y="6025734"/>
                </a:lnTo>
                <a:cubicBezTo>
                  <a:pt x="1822247" y="6038860"/>
                  <a:pt x="1850860" y="6023144"/>
                  <a:pt x="1836792" y="6009075"/>
                </a:cubicBezTo>
                <a:cubicBezTo>
                  <a:pt x="1830276" y="6002560"/>
                  <a:pt x="1811731" y="6004227"/>
                  <a:pt x="1779718" y="6014199"/>
                </a:cubicBezTo>
                <a:cubicBezTo>
                  <a:pt x="1748123" y="6024039"/>
                  <a:pt x="1688830" y="6029516"/>
                  <a:pt x="1602115" y="6030592"/>
                </a:cubicBezTo>
                <a:cubicBezTo>
                  <a:pt x="1530515" y="6031478"/>
                  <a:pt x="1473765" y="6030383"/>
                  <a:pt x="1475994" y="6028154"/>
                </a:cubicBezTo>
                <a:cubicBezTo>
                  <a:pt x="1479528" y="6024630"/>
                  <a:pt x="1440447" y="6007894"/>
                  <a:pt x="1393489" y="5992826"/>
                </a:cubicBezTo>
                <a:cubicBezTo>
                  <a:pt x="1385268" y="5990187"/>
                  <a:pt x="1372953" y="5994749"/>
                  <a:pt x="1366133" y="6002969"/>
                </a:cubicBezTo>
                <a:close/>
                <a:moveTo>
                  <a:pt x="1359656" y="6151274"/>
                </a:moveTo>
                <a:cubicBezTo>
                  <a:pt x="1359656" y="6211519"/>
                  <a:pt x="1361208" y="6236170"/>
                  <a:pt x="1363094" y="6206042"/>
                </a:cubicBezTo>
                <a:cubicBezTo>
                  <a:pt x="1364980" y="6175915"/>
                  <a:pt x="1364980" y="6126633"/>
                  <a:pt x="1363094" y="6096505"/>
                </a:cubicBezTo>
                <a:cubicBezTo>
                  <a:pt x="1361208" y="6066378"/>
                  <a:pt x="1359656" y="6091028"/>
                  <a:pt x="1359656" y="6151274"/>
                </a:cubicBezTo>
                <a:close/>
                <a:moveTo>
                  <a:pt x="1864481" y="6151274"/>
                </a:moveTo>
                <a:cubicBezTo>
                  <a:pt x="1864481" y="6211519"/>
                  <a:pt x="1866033" y="6236170"/>
                  <a:pt x="1867919" y="6206042"/>
                </a:cubicBezTo>
                <a:cubicBezTo>
                  <a:pt x="1869805" y="6175915"/>
                  <a:pt x="1869805" y="6126633"/>
                  <a:pt x="1867919" y="6096505"/>
                </a:cubicBezTo>
                <a:cubicBezTo>
                  <a:pt x="1866033" y="6066378"/>
                  <a:pt x="1864481" y="6091028"/>
                  <a:pt x="1864481" y="6151274"/>
                </a:cubicBezTo>
                <a:close/>
                <a:moveTo>
                  <a:pt x="927430" y="6071130"/>
                </a:moveTo>
                <a:cubicBezTo>
                  <a:pt x="577710" y="6097982"/>
                  <a:pt x="260099" y="6158113"/>
                  <a:pt x="145590" y="6219139"/>
                </a:cubicBezTo>
                <a:cubicBezTo>
                  <a:pt x="62894" y="6263212"/>
                  <a:pt x="60293" y="6292673"/>
                  <a:pt x="134884" y="6340459"/>
                </a:cubicBezTo>
                <a:cubicBezTo>
                  <a:pt x="381686" y="6498584"/>
                  <a:pt x="1313126" y="6584537"/>
                  <a:pt x="2203780" y="6531369"/>
                </a:cubicBezTo>
                <a:cubicBezTo>
                  <a:pt x="2741810" y="6499251"/>
                  <a:pt x="3146755" y="6400733"/>
                  <a:pt x="3146755" y="6301950"/>
                </a:cubicBezTo>
                <a:cubicBezTo>
                  <a:pt x="3146755" y="6273023"/>
                  <a:pt x="3072956" y="6229198"/>
                  <a:pt x="2966771" y="6195070"/>
                </a:cubicBezTo>
                <a:cubicBezTo>
                  <a:pt x="2756402" y="6127452"/>
                  <a:pt x="2420912" y="6078246"/>
                  <a:pt x="2044960" y="6059862"/>
                </a:cubicBezTo>
                <a:lnTo>
                  <a:pt x="1909944" y="6053262"/>
                </a:lnTo>
                <a:lnTo>
                  <a:pt x="1915087" y="6152874"/>
                </a:lnTo>
                <a:lnTo>
                  <a:pt x="1920221" y="6252496"/>
                </a:lnTo>
                <a:lnTo>
                  <a:pt x="1904400" y="6268326"/>
                </a:lnTo>
                <a:cubicBezTo>
                  <a:pt x="1873644" y="6299073"/>
                  <a:pt x="1794301" y="6315256"/>
                  <a:pt x="1651330" y="6319942"/>
                </a:cubicBezTo>
                <a:lnTo>
                  <a:pt x="1513218" y="6324467"/>
                </a:lnTo>
                <a:lnTo>
                  <a:pt x="1441780" y="6309351"/>
                </a:lnTo>
                <a:cubicBezTo>
                  <a:pt x="1402490" y="6301035"/>
                  <a:pt x="1359627" y="6286262"/>
                  <a:pt x="1346530" y="6276518"/>
                </a:cubicBezTo>
                <a:lnTo>
                  <a:pt x="1322718" y="6258811"/>
                </a:lnTo>
                <a:lnTo>
                  <a:pt x="1320013" y="6157417"/>
                </a:lnTo>
                <a:lnTo>
                  <a:pt x="1317308" y="6056024"/>
                </a:lnTo>
                <a:lnTo>
                  <a:pt x="1205713" y="6057176"/>
                </a:lnTo>
                <a:cubicBezTo>
                  <a:pt x="1144334" y="6057815"/>
                  <a:pt x="1019108" y="6064092"/>
                  <a:pt x="927430" y="6071130"/>
                </a:cubicBezTo>
                <a:close/>
                <a:moveTo>
                  <a:pt x="1388231" y="6160799"/>
                </a:moveTo>
                <a:cubicBezTo>
                  <a:pt x="1388231" y="6221044"/>
                  <a:pt x="1389783" y="6245695"/>
                  <a:pt x="1391669" y="6215567"/>
                </a:cubicBezTo>
                <a:cubicBezTo>
                  <a:pt x="1393555" y="6185440"/>
                  <a:pt x="1393555" y="6136158"/>
                  <a:pt x="1391669" y="6106030"/>
                </a:cubicBezTo>
                <a:cubicBezTo>
                  <a:pt x="1389783" y="6075903"/>
                  <a:pt x="1388231" y="6100553"/>
                  <a:pt x="1388231" y="6160799"/>
                </a:cubicBezTo>
                <a:close/>
                <a:moveTo>
                  <a:pt x="1830438" y="6063167"/>
                </a:moveTo>
                <a:cubicBezTo>
                  <a:pt x="1828790" y="6067101"/>
                  <a:pt x="1829924" y="6100315"/>
                  <a:pt x="1832953" y="6136986"/>
                </a:cubicBezTo>
                <a:lnTo>
                  <a:pt x="1838468" y="6203661"/>
                </a:lnTo>
                <a:lnTo>
                  <a:pt x="1840144" y="6129842"/>
                </a:lnTo>
                <a:cubicBezTo>
                  <a:pt x="1841668" y="6062987"/>
                  <a:pt x="1838792" y="6043213"/>
                  <a:pt x="1830438" y="6063167"/>
                </a:cubicBezTo>
                <a:close/>
                <a:moveTo>
                  <a:pt x="1414634" y="6167942"/>
                </a:moveTo>
                <a:cubicBezTo>
                  <a:pt x="1413843" y="6226884"/>
                  <a:pt x="1416415" y="6275099"/>
                  <a:pt x="1420349" y="6275099"/>
                </a:cubicBezTo>
                <a:cubicBezTo>
                  <a:pt x="1424283" y="6275099"/>
                  <a:pt x="1426264" y="6237599"/>
                  <a:pt x="1424769" y="6191755"/>
                </a:cubicBezTo>
                <a:cubicBezTo>
                  <a:pt x="1420501" y="6061024"/>
                  <a:pt x="1416187" y="6050890"/>
                  <a:pt x="1414634" y="6167942"/>
                </a:cubicBezTo>
                <a:close/>
                <a:moveTo>
                  <a:pt x="1760868" y="6075617"/>
                </a:moveTo>
                <a:cubicBezTo>
                  <a:pt x="1739913" y="6079951"/>
                  <a:pt x="1700270" y="6083751"/>
                  <a:pt x="1672761" y="6084046"/>
                </a:cubicBezTo>
                <a:lnTo>
                  <a:pt x="1622755" y="6084599"/>
                </a:lnTo>
                <a:lnTo>
                  <a:pt x="1622755" y="6190688"/>
                </a:lnTo>
                <a:lnTo>
                  <a:pt x="1622755" y="6296768"/>
                </a:lnTo>
                <a:lnTo>
                  <a:pt x="1704375" y="6290148"/>
                </a:lnTo>
                <a:cubicBezTo>
                  <a:pt x="1749257" y="6286500"/>
                  <a:pt x="1792119" y="6281166"/>
                  <a:pt x="1799625" y="6278290"/>
                </a:cubicBezTo>
                <a:lnTo>
                  <a:pt x="1813255" y="6273060"/>
                </a:lnTo>
                <a:lnTo>
                  <a:pt x="1813255" y="6169305"/>
                </a:lnTo>
                <a:cubicBezTo>
                  <a:pt x="1813255" y="6112241"/>
                  <a:pt x="1810045" y="6066044"/>
                  <a:pt x="1806111" y="6066644"/>
                </a:cubicBezTo>
                <a:cubicBezTo>
                  <a:pt x="1802178" y="6067244"/>
                  <a:pt x="1781823" y="6071283"/>
                  <a:pt x="1760868" y="6075617"/>
                </a:cubicBezTo>
                <a:close/>
                <a:moveTo>
                  <a:pt x="1927555" y="6075312"/>
                </a:moveTo>
                <a:cubicBezTo>
                  <a:pt x="1927555" y="6080417"/>
                  <a:pt x="1954349" y="6084618"/>
                  <a:pt x="1987086" y="6084637"/>
                </a:cubicBezTo>
                <a:cubicBezTo>
                  <a:pt x="2103530" y="6084713"/>
                  <a:pt x="2469090" y="6123585"/>
                  <a:pt x="2665743" y="6156798"/>
                </a:cubicBezTo>
                <a:cubicBezTo>
                  <a:pt x="2773594" y="6175010"/>
                  <a:pt x="2919746" y="6211396"/>
                  <a:pt x="2985583" y="6236409"/>
                </a:cubicBezTo>
                <a:cubicBezTo>
                  <a:pt x="3013358" y="6246962"/>
                  <a:pt x="3037589" y="6254087"/>
                  <a:pt x="3039437" y="6252239"/>
                </a:cubicBezTo>
                <a:cubicBezTo>
                  <a:pt x="3046800" y="6244876"/>
                  <a:pt x="2917165" y="6199556"/>
                  <a:pt x="2821924" y="6176201"/>
                </a:cubicBezTo>
                <a:cubicBezTo>
                  <a:pt x="2617613" y="6126090"/>
                  <a:pt x="2341483" y="6088370"/>
                  <a:pt x="2113293" y="6079408"/>
                </a:cubicBezTo>
                <a:cubicBezTo>
                  <a:pt x="2039950" y="6076522"/>
                  <a:pt x="1968160" y="6072331"/>
                  <a:pt x="1953749" y="6070093"/>
                </a:cubicBezTo>
                <a:cubicBezTo>
                  <a:pt x="1939338" y="6067854"/>
                  <a:pt x="1927555" y="6070206"/>
                  <a:pt x="1927555" y="6075312"/>
                </a:cubicBezTo>
                <a:close/>
                <a:moveTo>
                  <a:pt x="1022680" y="6081589"/>
                </a:moveTo>
                <a:cubicBezTo>
                  <a:pt x="825818" y="6092819"/>
                  <a:pt x="537734" y="6132624"/>
                  <a:pt x="372447" y="6171429"/>
                </a:cubicBezTo>
                <a:cubicBezTo>
                  <a:pt x="251450" y="6199842"/>
                  <a:pt x="274853" y="6202757"/>
                  <a:pt x="404127" y="6175381"/>
                </a:cubicBezTo>
                <a:cubicBezTo>
                  <a:pt x="583663" y="6137368"/>
                  <a:pt x="865642" y="6104658"/>
                  <a:pt x="1179843" y="6085418"/>
                </a:cubicBezTo>
                <a:lnTo>
                  <a:pt x="1303668" y="6077836"/>
                </a:lnTo>
                <a:lnTo>
                  <a:pt x="1189368" y="6078217"/>
                </a:lnTo>
                <a:cubicBezTo>
                  <a:pt x="1126503" y="6078427"/>
                  <a:pt x="1051493" y="6079941"/>
                  <a:pt x="1022680" y="6081589"/>
                </a:cubicBezTo>
                <a:close/>
                <a:moveTo>
                  <a:pt x="1441780" y="6174525"/>
                </a:moveTo>
                <a:cubicBezTo>
                  <a:pt x="1441780" y="6260821"/>
                  <a:pt x="1448095" y="6294082"/>
                  <a:pt x="1461888" y="6280433"/>
                </a:cubicBezTo>
                <a:cubicBezTo>
                  <a:pt x="1469841" y="6272565"/>
                  <a:pt x="1459078" y="6075074"/>
                  <a:pt x="1450696" y="6075074"/>
                </a:cubicBezTo>
                <a:cubicBezTo>
                  <a:pt x="1445733" y="6075074"/>
                  <a:pt x="1441780" y="6119137"/>
                  <a:pt x="1441780" y="6174525"/>
                </a:cubicBezTo>
                <a:close/>
                <a:moveTo>
                  <a:pt x="1479880" y="6184611"/>
                </a:moveTo>
                <a:lnTo>
                  <a:pt x="1479880" y="6284624"/>
                </a:lnTo>
                <a:lnTo>
                  <a:pt x="1495187" y="6284624"/>
                </a:lnTo>
                <a:cubicBezTo>
                  <a:pt x="1505236" y="6284624"/>
                  <a:pt x="1508503" y="6279442"/>
                  <a:pt x="1504712" y="6269555"/>
                </a:cubicBezTo>
                <a:cubicBezTo>
                  <a:pt x="1501531" y="6261269"/>
                  <a:pt x="1498930" y="6216263"/>
                  <a:pt x="1498930" y="6169543"/>
                </a:cubicBezTo>
                <a:cubicBezTo>
                  <a:pt x="1498930" y="6119260"/>
                  <a:pt x="1495044" y="6084599"/>
                  <a:pt x="1489405" y="6084599"/>
                </a:cubicBezTo>
                <a:cubicBezTo>
                  <a:pt x="1483662" y="6084599"/>
                  <a:pt x="1479880" y="6124289"/>
                  <a:pt x="1479880" y="6184611"/>
                </a:cubicBezTo>
                <a:close/>
                <a:moveTo>
                  <a:pt x="1519047" y="6184611"/>
                </a:moveTo>
                <a:lnTo>
                  <a:pt x="1521133" y="6284624"/>
                </a:lnTo>
                <a:lnTo>
                  <a:pt x="1534868" y="6284624"/>
                </a:lnTo>
                <a:cubicBezTo>
                  <a:pt x="1543469" y="6284624"/>
                  <a:pt x="1546431" y="6279004"/>
                  <a:pt x="1542812" y="6269555"/>
                </a:cubicBezTo>
                <a:cubicBezTo>
                  <a:pt x="1539631" y="6261269"/>
                  <a:pt x="1537030" y="6216263"/>
                  <a:pt x="1537030" y="6169543"/>
                </a:cubicBezTo>
                <a:cubicBezTo>
                  <a:pt x="1537030" y="6116384"/>
                  <a:pt x="1533277" y="6084599"/>
                  <a:pt x="1526991" y="6084599"/>
                </a:cubicBezTo>
                <a:cubicBezTo>
                  <a:pt x="1520466" y="6084599"/>
                  <a:pt x="1517685" y="6119574"/>
                  <a:pt x="1519047" y="6184611"/>
                </a:cubicBezTo>
                <a:close/>
                <a:moveTo>
                  <a:pt x="1556080" y="6190164"/>
                </a:moveTo>
                <a:lnTo>
                  <a:pt x="1556080" y="6295739"/>
                </a:lnTo>
                <a:lnTo>
                  <a:pt x="1567986" y="6291767"/>
                </a:lnTo>
                <a:cubicBezTo>
                  <a:pt x="1574540" y="6289586"/>
                  <a:pt x="1579464" y="6282795"/>
                  <a:pt x="1578940" y="6276689"/>
                </a:cubicBezTo>
                <a:cubicBezTo>
                  <a:pt x="1578416" y="6270574"/>
                  <a:pt x="1577340" y="6224855"/>
                  <a:pt x="1576559" y="6175086"/>
                </a:cubicBezTo>
                <a:cubicBezTo>
                  <a:pt x="1575721" y="6122061"/>
                  <a:pt x="1571187" y="6084599"/>
                  <a:pt x="1565605" y="6084599"/>
                </a:cubicBezTo>
                <a:cubicBezTo>
                  <a:pt x="1559824" y="6084599"/>
                  <a:pt x="1556080" y="6126137"/>
                  <a:pt x="1556080" y="6190164"/>
                </a:cubicBezTo>
                <a:close/>
                <a:moveTo>
                  <a:pt x="1588122" y="6128795"/>
                </a:moveTo>
                <a:cubicBezTo>
                  <a:pt x="1591456" y="6153093"/>
                  <a:pt x="1594180" y="6200242"/>
                  <a:pt x="1594180" y="6233570"/>
                </a:cubicBezTo>
                <a:cubicBezTo>
                  <a:pt x="1594180" y="6267603"/>
                  <a:pt x="1598352" y="6294149"/>
                  <a:pt x="1603705" y="6294149"/>
                </a:cubicBezTo>
                <a:cubicBezTo>
                  <a:pt x="1609477" y="6294149"/>
                  <a:pt x="1613230" y="6252877"/>
                  <a:pt x="1613230" y="6189374"/>
                </a:cubicBezTo>
                <a:lnTo>
                  <a:pt x="1613230" y="6084599"/>
                </a:lnTo>
                <a:lnTo>
                  <a:pt x="1597647" y="6084599"/>
                </a:lnTo>
                <a:lnTo>
                  <a:pt x="1582064" y="6084599"/>
                </a:lnTo>
                <a:lnTo>
                  <a:pt x="1588122" y="6128795"/>
                </a:lnTo>
                <a:close/>
                <a:moveTo>
                  <a:pt x="1786576" y="6127461"/>
                </a:moveTo>
                <a:cubicBezTo>
                  <a:pt x="1786576" y="6153655"/>
                  <a:pt x="1790014" y="6185802"/>
                  <a:pt x="1794205" y="6198899"/>
                </a:cubicBezTo>
                <a:lnTo>
                  <a:pt x="1801835" y="6222711"/>
                </a:lnTo>
                <a:lnTo>
                  <a:pt x="1801835" y="6175086"/>
                </a:lnTo>
                <a:cubicBezTo>
                  <a:pt x="1801835" y="6148892"/>
                  <a:pt x="1798396" y="6116746"/>
                  <a:pt x="1794205" y="6103649"/>
                </a:cubicBezTo>
                <a:lnTo>
                  <a:pt x="1786576" y="6079836"/>
                </a:lnTo>
                <a:lnTo>
                  <a:pt x="1786576" y="6127461"/>
                </a:lnTo>
                <a:close/>
                <a:moveTo>
                  <a:pt x="1927536" y="6104678"/>
                </a:moveTo>
                <a:cubicBezTo>
                  <a:pt x="1927546" y="6107859"/>
                  <a:pt x="1975780" y="6113421"/>
                  <a:pt x="2034711" y="6117032"/>
                </a:cubicBezTo>
                <a:cubicBezTo>
                  <a:pt x="2242376" y="6129766"/>
                  <a:pt x="2562320" y="6171229"/>
                  <a:pt x="2784805" y="6214244"/>
                </a:cubicBezTo>
                <a:cubicBezTo>
                  <a:pt x="2803141" y="6217787"/>
                  <a:pt x="2816000" y="6218358"/>
                  <a:pt x="2813380" y="6215510"/>
                </a:cubicBezTo>
                <a:cubicBezTo>
                  <a:pt x="2804808" y="6206185"/>
                  <a:pt x="2625624" y="6170638"/>
                  <a:pt x="2467890" y="6146959"/>
                </a:cubicBezTo>
                <a:cubicBezTo>
                  <a:pt x="2267826" y="6116936"/>
                  <a:pt x="1927498" y="6090304"/>
                  <a:pt x="1927536" y="6104678"/>
                </a:cubicBezTo>
                <a:close/>
                <a:moveTo>
                  <a:pt x="1057170" y="6114231"/>
                </a:moveTo>
                <a:cubicBezTo>
                  <a:pt x="911504" y="6123518"/>
                  <a:pt x="650558" y="6156303"/>
                  <a:pt x="570243" y="6175410"/>
                </a:cubicBezTo>
                <a:lnTo>
                  <a:pt x="513093" y="6189002"/>
                </a:lnTo>
                <a:lnTo>
                  <a:pt x="555955" y="6183773"/>
                </a:lnTo>
                <a:cubicBezTo>
                  <a:pt x="579530" y="6180897"/>
                  <a:pt x="663721" y="6170419"/>
                  <a:pt x="743055" y="6160494"/>
                </a:cubicBezTo>
                <a:cubicBezTo>
                  <a:pt x="822388" y="6150569"/>
                  <a:pt x="955262" y="6137587"/>
                  <a:pt x="1038330" y="6131643"/>
                </a:cubicBezTo>
                <a:cubicBezTo>
                  <a:pt x="1121397" y="6125699"/>
                  <a:pt x="1212942" y="6117479"/>
                  <a:pt x="1241755" y="6113393"/>
                </a:cubicBezTo>
                <a:lnTo>
                  <a:pt x="1294143" y="6105944"/>
                </a:lnTo>
                <a:lnTo>
                  <a:pt x="1236993" y="6106182"/>
                </a:lnTo>
                <a:cubicBezTo>
                  <a:pt x="1205560" y="6106306"/>
                  <a:pt x="1124636" y="6109935"/>
                  <a:pt x="1057170" y="6114231"/>
                </a:cubicBezTo>
                <a:close/>
                <a:moveTo>
                  <a:pt x="1654654" y="6189374"/>
                </a:moveTo>
                <a:cubicBezTo>
                  <a:pt x="1654654" y="6233903"/>
                  <a:pt x="1656302" y="6252115"/>
                  <a:pt x="1658303" y="6229855"/>
                </a:cubicBezTo>
                <a:cubicBezTo>
                  <a:pt x="1660312" y="6207595"/>
                  <a:pt x="1660312" y="6171153"/>
                  <a:pt x="1658303" y="6148892"/>
                </a:cubicBezTo>
                <a:cubicBezTo>
                  <a:pt x="1656302" y="6126633"/>
                  <a:pt x="1654654" y="6144844"/>
                  <a:pt x="1654654" y="6189374"/>
                </a:cubicBezTo>
                <a:close/>
                <a:moveTo>
                  <a:pt x="1970418" y="6141720"/>
                </a:moveTo>
                <a:cubicBezTo>
                  <a:pt x="1996611" y="6146293"/>
                  <a:pt x="2095348" y="6156817"/>
                  <a:pt x="2189826" y="6165104"/>
                </a:cubicBezTo>
                <a:cubicBezTo>
                  <a:pt x="2341302" y="6178392"/>
                  <a:pt x="2479024" y="6195622"/>
                  <a:pt x="2584780" y="6214520"/>
                </a:cubicBezTo>
                <a:cubicBezTo>
                  <a:pt x="2603116" y="6217796"/>
                  <a:pt x="2615727" y="6217872"/>
                  <a:pt x="2612812" y="6214701"/>
                </a:cubicBezTo>
                <a:cubicBezTo>
                  <a:pt x="2609898" y="6211529"/>
                  <a:pt x="2545604" y="6198299"/>
                  <a:pt x="2469937" y="6185306"/>
                </a:cubicBezTo>
                <a:cubicBezTo>
                  <a:pt x="2327815" y="6160894"/>
                  <a:pt x="2183130" y="6145730"/>
                  <a:pt x="2018043" y="6137920"/>
                </a:cubicBezTo>
                <a:lnTo>
                  <a:pt x="1922793" y="6133405"/>
                </a:lnTo>
                <a:lnTo>
                  <a:pt x="1970418" y="6141720"/>
                </a:lnTo>
                <a:close/>
                <a:moveTo>
                  <a:pt x="1058599" y="6151560"/>
                </a:moveTo>
                <a:cubicBezTo>
                  <a:pt x="927611" y="6161523"/>
                  <a:pt x="766963" y="6182735"/>
                  <a:pt x="787927" y="6187307"/>
                </a:cubicBezTo>
                <a:cubicBezTo>
                  <a:pt x="797643" y="6189421"/>
                  <a:pt x="846934" y="6186516"/>
                  <a:pt x="897465" y="6180839"/>
                </a:cubicBezTo>
                <a:cubicBezTo>
                  <a:pt x="947995" y="6175172"/>
                  <a:pt x="1057923" y="6165761"/>
                  <a:pt x="1141743" y="6159923"/>
                </a:cubicBezTo>
                <a:cubicBezTo>
                  <a:pt x="1225563" y="6154093"/>
                  <a:pt x="1295933" y="6147616"/>
                  <a:pt x="1298115" y="6145530"/>
                </a:cubicBezTo>
                <a:cubicBezTo>
                  <a:pt x="1303953" y="6139968"/>
                  <a:pt x="1165241" y="6143454"/>
                  <a:pt x="1058599" y="6151560"/>
                </a:cubicBezTo>
                <a:close/>
                <a:moveTo>
                  <a:pt x="1984705" y="6179135"/>
                </a:moveTo>
                <a:cubicBezTo>
                  <a:pt x="2076393" y="6190726"/>
                  <a:pt x="2256473" y="6199261"/>
                  <a:pt x="2203780" y="6189517"/>
                </a:cubicBezTo>
                <a:cubicBezTo>
                  <a:pt x="2180206" y="6185164"/>
                  <a:pt x="2107340" y="6179277"/>
                  <a:pt x="2041855" y="6176448"/>
                </a:cubicBezTo>
                <a:lnTo>
                  <a:pt x="1922793" y="6171305"/>
                </a:lnTo>
                <a:lnTo>
                  <a:pt x="1984705" y="6179135"/>
                </a:lnTo>
                <a:close/>
                <a:moveTo>
                  <a:pt x="1079925" y="6190574"/>
                </a:moveTo>
                <a:cubicBezTo>
                  <a:pt x="917448" y="6209386"/>
                  <a:pt x="1025690" y="6208900"/>
                  <a:pt x="1232230" y="6189897"/>
                </a:cubicBezTo>
                <a:lnTo>
                  <a:pt x="1313193" y="6182449"/>
                </a:lnTo>
                <a:lnTo>
                  <a:pt x="1232230" y="6182382"/>
                </a:lnTo>
                <a:cubicBezTo>
                  <a:pt x="1187701" y="6182344"/>
                  <a:pt x="1119159" y="6186040"/>
                  <a:pt x="1079925" y="6190574"/>
                </a:cubicBezTo>
                <a:close/>
                <a:moveTo>
                  <a:pt x="1692154" y="6222711"/>
                </a:moveTo>
                <a:cubicBezTo>
                  <a:pt x="1692231" y="6248905"/>
                  <a:pt x="1694078" y="6258487"/>
                  <a:pt x="1696269" y="6244009"/>
                </a:cubicBezTo>
                <a:cubicBezTo>
                  <a:pt x="1698450" y="6229531"/>
                  <a:pt x="1698393" y="6208100"/>
                  <a:pt x="1696136" y="6196384"/>
                </a:cubicBezTo>
                <a:cubicBezTo>
                  <a:pt x="1693879" y="6184669"/>
                  <a:pt x="1692088" y="6196517"/>
                  <a:pt x="1692154" y="6222711"/>
                </a:cubicBezTo>
                <a:close/>
                <a:moveTo>
                  <a:pt x="487499" y="6195880"/>
                </a:moveTo>
                <a:cubicBezTo>
                  <a:pt x="494367" y="6198632"/>
                  <a:pt x="502587" y="6198289"/>
                  <a:pt x="505749" y="6195127"/>
                </a:cubicBezTo>
                <a:cubicBezTo>
                  <a:pt x="508911" y="6191965"/>
                  <a:pt x="503291" y="6189717"/>
                  <a:pt x="493252" y="6190126"/>
                </a:cubicBezTo>
                <a:cubicBezTo>
                  <a:pt x="482156" y="6190583"/>
                  <a:pt x="479898" y="6192841"/>
                  <a:pt x="487499" y="6195880"/>
                </a:cubicBezTo>
                <a:close/>
                <a:moveTo>
                  <a:pt x="258899" y="6205405"/>
                </a:moveTo>
                <a:cubicBezTo>
                  <a:pt x="265767" y="6208157"/>
                  <a:pt x="273987" y="6207814"/>
                  <a:pt x="277149" y="6204652"/>
                </a:cubicBezTo>
                <a:cubicBezTo>
                  <a:pt x="280311" y="6201490"/>
                  <a:pt x="274691" y="6199242"/>
                  <a:pt x="264652" y="6199651"/>
                </a:cubicBezTo>
                <a:cubicBezTo>
                  <a:pt x="253556" y="6200108"/>
                  <a:pt x="251298" y="6202366"/>
                  <a:pt x="258899" y="6205405"/>
                </a:cubicBezTo>
                <a:close/>
                <a:moveTo>
                  <a:pt x="1941843" y="6208424"/>
                </a:moveTo>
                <a:cubicBezTo>
                  <a:pt x="1952320" y="6212929"/>
                  <a:pt x="1990897" y="6216310"/>
                  <a:pt x="2027568" y="6215939"/>
                </a:cubicBezTo>
                <a:lnTo>
                  <a:pt x="2094243" y="6215263"/>
                </a:lnTo>
                <a:lnTo>
                  <a:pt x="2041855" y="6208024"/>
                </a:lnTo>
                <a:cubicBezTo>
                  <a:pt x="2013042" y="6204043"/>
                  <a:pt x="1974466" y="6200661"/>
                  <a:pt x="1956130" y="6200508"/>
                </a:cubicBezTo>
                <a:lnTo>
                  <a:pt x="1922793" y="6200242"/>
                </a:lnTo>
                <a:lnTo>
                  <a:pt x="1941843" y="6208424"/>
                </a:lnTo>
                <a:close/>
                <a:moveTo>
                  <a:pt x="1213180" y="6217949"/>
                </a:moveTo>
                <a:lnTo>
                  <a:pt x="1170318" y="6224616"/>
                </a:lnTo>
                <a:lnTo>
                  <a:pt x="1222705" y="6225893"/>
                </a:lnTo>
                <a:cubicBezTo>
                  <a:pt x="1251518" y="6226607"/>
                  <a:pt x="1281522" y="6223026"/>
                  <a:pt x="1289380" y="6217949"/>
                </a:cubicBezTo>
                <a:lnTo>
                  <a:pt x="1303668" y="6208719"/>
                </a:lnTo>
                <a:lnTo>
                  <a:pt x="1279855" y="6210005"/>
                </a:lnTo>
                <a:cubicBezTo>
                  <a:pt x="1266758" y="6210710"/>
                  <a:pt x="1236755" y="6214282"/>
                  <a:pt x="1213180" y="6217949"/>
                </a:cubicBezTo>
                <a:close/>
                <a:moveTo>
                  <a:pt x="1834163" y="6241761"/>
                </a:moveTo>
                <a:cubicBezTo>
                  <a:pt x="1834353" y="6257478"/>
                  <a:pt x="1836487" y="6262755"/>
                  <a:pt x="1838906" y="6253487"/>
                </a:cubicBezTo>
                <a:cubicBezTo>
                  <a:pt x="1841325" y="6244219"/>
                  <a:pt x="1841164" y="6231360"/>
                  <a:pt x="1838554" y="6224912"/>
                </a:cubicBezTo>
                <a:cubicBezTo>
                  <a:pt x="1835944" y="6218463"/>
                  <a:pt x="1833972" y="6226045"/>
                  <a:pt x="1834163" y="6241761"/>
                </a:cubicBezTo>
                <a:close/>
                <a:moveTo>
                  <a:pt x="1984705" y="6303674"/>
                </a:moveTo>
                <a:lnTo>
                  <a:pt x="1941843" y="6310341"/>
                </a:lnTo>
                <a:lnTo>
                  <a:pt x="1984705" y="6311217"/>
                </a:lnTo>
                <a:cubicBezTo>
                  <a:pt x="2008280" y="6311703"/>
                  <a:pt x="2044713" y="6308551"/>
                  <a:pt x="2065668" y="6304217"/>
                </a:cubicBezTo>
                <a:lnTo>
                  <a:pt x="2103768" y="6296340"/>
                </a:lnTo>
                <a:lnTo>
                  <a:pt x="2065668" y="6296673"/>
                </a:lnTo>
                <a:cubicBezTo>
                  <a:pt x="2044713" y="6296864"/>
                  <a:pt x="2008280" y="6300007"/>
                  <a:pt x="1984705" y="6303674"/>
                </a:cubicBezTo>
                <a:close/>
                <a:moveTo>
                  <a:pt x="165430" y="6318247"/>
                </a:moveTo>
                <a:cubicBezTo>
                  <a:pt x="165430" y="6328353"/>
                  <a:pt x="264300" y="6368968"/>
                  <a:pt x="346405" y="6392590"/>
                </a:cubicBezTo>
                <a:cubicBezTo>
                  <a:pt x="500367" y="6436881"/>
                  <a:pt x="952814" y="6501823"/>
                  <a:pt x="1035339" y="6491478"/>
                </a:cubicBezTo>
                <a:lnTo>
                  <a:pt x="1065543" y="6487697"/>
                </a:lnTo>
                <a:lnTo>
                  <a:pt x="1025347" y="6486173"/>
                </a:lnTo>
                <a:cubicBezTo>
                  <a:pt x="945842" y="6483153"/>
                  <a:pt x="607857" y="6436471"/>
                  <a:pt x="490271" y="6412268"/>
                </a:cubicBezTo>
                <a:cubicBezTo>
                  <a:pt x="365970" y="6386675"/>
                  <a:pt x="237144" y="6349527"/>
                  <a:pt x="191624" y="6326162"/>
                </a:cubicBezTo>
                <a:cubicBezTo>
                  <a:pt x="177222" y="6318762"/>
                  <a:pt x="165430" y="6315199"/>
                  <a:pt x="165430" y="6318247"/>
                </a:cubicBezTo>
                <a:close/>
                <a:moveTo>
                  <a:pt x="1398918" y="6329248"/>
                </a:moveTo>
                <a:lnTo>
                  <a:pt x="1437018" y="6345679"/>
                </a:lnTo>
                <a:lnTo>
                  <a:pt x="1617993" y="6345393"/>
                </a:lnTo>
                <a:cubicBezTo>
                  <a:pt x="1733531" y="6345212"/>
                  <a:pt x="1809302" y="6341060"/>
                  <a:pt x="1827543" y="6333906"/>
                </a:cubicBezTo>
                <a:lnTo>
                  <a:pt x="1856118" y="6322705"/>
                </a:lnTo>
                <a:lnTo>
                  <a:pt x="1822780" y="6327839"/>
                </a:lnTo>
                <a:cubicBezTo>
                  <a:pt x="1701975" y="6346431"/>
                  <a:pt x="1502550" y="6341812"/>
                  <a:pt x="1384630" y="6317685"/>
                </a:cubicBezTo>
                <a:cubicBezTo>
                  <a:pt x="1371533" y="6315008"/>
                  <a:pt x="1377963" y="6320209"/>
                  <a:pt x="1398918" y="6329248"/>
                </a:cubicBezTo>
                <a:close/>
                <a:moveTo>
                  <a:pt x="2099005" y="6328267"/>
                </a:moveTo>
                <a:lnTo>
                  <a:pt x="2018043" y="6340764"/>
                </a:lnTo>
                <a:lnTo>
                  <a:pt x="2094243" y="6336402"/>
                </a:lnTo>
                <a:cubicBezTo>
                  <a:pt x="2136153" y="6334001"/>
                  <a:pt x="2183302" y="6328172"/>
                  <a:pt x="2199018" y="6323438"/>
                </a:cubicBezTo>
                <a:lnTo>
                  <a:pt x="2227593" y="6314837"/>
                </a:lnTo>
                <a:lnTo>
                  <a:pt x="2203780" y="6315304"/>
                </a:lnTo>
                <a:cubicBezTo>
                  <a:pt x="2190683" y="6315561"/>
                  <a:pt x="2143535" y="6321400"/>
                  <a:pt x="2099005" y="6328267"/>
                </a:cubicBezTo>
                <a:close/>
                <a:moveTo>
                  <a:pt x="2246643" y="6342736"/>
                </a:moveTo>
                <a:lnTo>
                  <a:pt x="2151393" y="6360291"/>
                </a:lnTo>
                <a:lnTo>
                  <a:pt x="2218068" y="6355376"/>
                </a:lnTo>
                <a:cubicBezTo>
                  <a:pt x="2254739" y="6352680"/>
                  <a:pt x="2308317" y="6344698"/>
                  <a:pt x="2337130" y="6337649"/>
                </a:cubicBezTo>
                <a:cubicBezTo>
                  <a:pt x="2412806" y="6319133"/>
                  <a:pt x="2357933" y="6322219"/>
                  <a:pt x="2246643" y="6342736"/>
                </a:cubicBezTo>
                <a:close/>
                <a:moveTo>
                  <a:pt x="3054449" y="6333115"/>
                </a:moveTo>
                <a:cubicBezTo>
                  <a:pt x="3023540" y="6364024"/>
                  <a:pt x="2802350" y="6420155"/>
                  <a:pt x="2571779" y="6455598"/>
                </a:cubicBezTo>
                <a:cubicBezTo>
                  <a:pt x="2508209" y="6465370"/>
                  <a:pt x="2469051" y="6473733"/>
                  <a:pt x="2484768" y="6474191"/>
                </a:cubicBezTo>
                <a:cubicBezTo>
                  <a:pt x="2532736" y="6475581"/>
                  <a:pt x="2768394" y="6438148"/>
                  <a:pt x="2863415" y="6414049"/>
                </a:cubicBezTo>
                <a:cubicBezTo>
                  <a:pt x="2962113" y="6389009"/>
                  <a:pt x="3044904" y="6356443"/>
                  <a:pt x="3061897" y="6335964"/>
                </a:cubicBezTo>
                <a:cubicBezTo>
                  <a:pt x="3074899" y="6320295"/>
                  <a:pt x="3069384" y="6318180"/>
                  <a:pt x="3054449" y="6333115"/>
                </a:cubicBezTo>
                <a:close/>
                <a:moveTo>
                  <a:pt x="66866" y="6428651"/>
                </a:moveTo>
                <a:cubicBezTo>
                  <a:pt x="58341" y="6548781"/>
                  <a:pt x="59084" y="6606378"/>
                  <a:pt x="69237" y="6612655"/>
                </a:cubicBezTo>
                <a:cubicBezTo>
                  <a:pt x="74028" y="6615617"/>
                  <a:pt x="80553" y="6568478"/>
                  <a:pt x="83992" y="6506061"/>
                </a:cubicBezTo>
                <a:cubicBezTo>
                  <a:pt x="87392" y="6444520"/>
                  <a:pt x="91021" y="6383817"/>
                  <a:pt x="92078" y="6371178"/>
                </a:cubicBezTo>
                <a:cubicBezTo>
                  <a:pt x="93136" y="6358538"/>
                  <a:pt x="89288" y="6346612"/>
                  <a:pt x="83534" y="6344679"/>
                </a:cubicBezTo>
                <a:cubicBezTo>
                  <a:pt x="76724" y="6342383"/>
                  <a:pt x="70914" y="6371673"/>
                  <a:pt x="66866" y="6428651"/>
                </a:cubicBezTo>
                <a:close/>
                <a:moveTo>
                  <a:pt x="2351418" y="6364319"/>
                </a:moveTo>
                <a:cubicBezTo>
                  <a:pt x="2278075" y="6375369"/>
                  <a:pt x="2227488" y="6385798"/>
                  <a:pt x="2239013" y="6387503"/>
                </a:cubicBezTo>
                <a:cubicBezTo>
                  <a:pt x="2265521" y="6391418"/>
                  <a:pt x="2473071" y="6363005"/>
                  <a:pt x="2501532" y="6351556"/>
                </a:cubicBezTo>
                <a:lnTo>
                  <a:pt x="2522868" y="6342983"/>
                </a:lnTo>
                <a:lnTo>
                  <a:pt x="2503818" y="6343612"/>
                </a:lnTo>
                <a:cubicBezTo>
                  <a:pt x="2493340" y="6343955"/>
                  <a:pt x="2424760" y="6353280"/>
                  <a:pt x="2351418" y="6364319"/>
                </a:cubicBezTo>
                <a:close/>
                <a:moveTo>
                  <a:pt x="1417968" y="6365491"/>
                </a:moveTo>
                <a:cubicBezTo>
                  <a:pt x="1469555" y="6379093"/>
                  <a:pt x="1715414" y="6383493"/>
                  <a:pt x="1779918" y="6371968"/>
                </a:cubicBezTo>
                <a:cubicBezTo>
                  <a:pt x="1801501" y="6368110"/>
                  <a:pt x="1743704" y="6365253"/>
                  <a:pt x="1646568" y="6365377"/>
                </a:cubicBezTo>
                <a:cubicBezTo>
                  <a:pt x="1552270" y="6365491"/>
                  <a:pt x="1451543" y="6362739"/>
                  <a:pt x="1422730" y="6359262"/>
                </a:cubicBezTo>
                <a:lnTo>
                  <a:pt x="1370343" y="6352928"/>
                </a:lnTo>
                <a:lnTo>
                  <a:pt x="1417968" y="6365491"/>
                </a:lnTo>
                <a:close/>
                <a:moveTo>
                  <a:pt x="2618118" y="6362472"/>
                </a:moveTo>
                <a:cubicBezTo>
                  <a:pt x="2597163" y="6367567"/>
                  <a:pt x="2513581" y="6381703"/>
                  <a:pt x="2432380" y="6393876"/>
                </a:cubicBezTo>
                <a:cubicBezTo>
                  <a:pt x="2351180" y="6406049"/>
                  <a:pt x="2299745" y="6416431"/>
                  <a:pt x="2318080" y="6416945"/>
                </a:cubicBezTo>
                <a:cubicBezTo>
                  <a:pt x="2336416" y="6417469"/>
                  <a:pt x="2407139" y="6409401"/>
                  <a:pt x="2475243" y="6399038"/>
                </a:cubicBezTo>
                <a:cubicBezTo>
                  <a:pt x="2605173" y="6379254"/>
                  <a:pt x="2720636" y="6353471"/>
                  <a:pt x="2680030" y="6353308"/>
                </a:cubicBezTo>
                <a:cubicBezTo>
                  <a:pt x="2666934" y="6353251"/>
                  <a:pt x="2639073" y="6357385"/>
                  <a:pt x="2618118" y="6362472"/>
                </a:cubicBezTo>
                <a:close/>
                <a:moveTo>
                  <a:pt x="2827668" y="6366148"/>
                </a:moveTo>
                <a:cubicBezTo>
                  <a:pt x="2784015" y="6378198"/>
                  <a:pt x="2575751" y="6415345"/>
                  <a:pt x="2437143" y="6435814"/>
                </a:cubicBezTo>
                <a:cubicBezTo>
                  <a:pt x="2405710" y="6440453"/>
                  <a:pt x="2391632" y="6444768"/>
                  <a:pt x="2405863" y="6445396"/>
                </a:cubicBezTo>
                <a:cubicBezTo>
                  <a:pt x="2470033" y="6448254"/>
                  <a:pt x="2767165" y="6397028"/>
                  <a:pt x="2861005" y="6366929"/>
                </a:cubicBezTo>
                <a:cubicBezTo>
                  <a:pt x="2915698" y="6349384"/>
                  <a:pt x="2890533" y="6348794"/>
                  <a:pt x="2827668" y="6366148"/>
                </a:cubicBezTo>
                <a:close/>
                <a:moveTo>
                  <a:pt x="3138973" y="6372901"/>
                </a:moveTo>
                <a:lnTo>
                  <a:pt x="3126429" y="6388132"/>
                </a:lnTo>
                <a:lnTo>
                  <a:pt x="3132087" y="6457817"/>
                </a:lnTo>
                <a:cubicBezTo>
                  <a:pt x="3135192" y="6496155"/>
                  <a:pt x="3139897" y="6553229"/>
                  <a:pt x="3142526" y="6584661"/>
                </a:cubicBezTo>
                <a:lnTo>
                  <a:pt x="3147317" y="6641811"/>
                </a:lnTo>
                <a:lnTo>
                  <a:pt x="3137659" y="6627524"/>
                </a:lnTo>
                <a:cubicBezTo>
                  <a:pt x="3132344" y="6619666"/>
                  <a:pt x="3127505" y="6585376"/>
                  <a:pt x="3126905" y="6551324"/>
                </a:cubicBezTo>
                <a:cubicBezTo>
                  <a:pt x="3125210" y="6454493"/>
                  <a:pt x="3115018" y="6388903"/>
                  <a:pt x="3102893" y="6396819"/>
                </a:cubicBezTo>
                <a:lnTo>
                  <a:pt x="3092377" y="6403686"/>
                </a:lnTo>
                <a:lnTo>
                  <a:pt x="3099978" y="6503699"/>
                </a:lnTo>
                <a:cubicBezTo>
                  <a:pt x="3104159" y="6558706"/>
                  <a:pt x="3107827" y="6622913"/>
                  <a:pt x="3108122" y="6646393"/>
                </a:cubicBezTo>
                <a:lnTo>
                  <a:pt x="3108655" y="6689075"/>
                </a:lnTo>
                <a:lnTo>
                  <a:pt x="3138554" y="6659166"/>
                </a:lnTo>
                <a:lnTo>
                  <a:pt x="3168463" y="6629267"/>
                </a:lnTo>
                <a:lnTo>
                  <a:pt x="3159985" y="6493469"/>
                </a:lnTo>
                <a:lnTo>
                  <a:pt x="3151518" y="6357681"/>
                </a:lnTo>
                <a:lnTo>
                  <a:pt x="3138973" y="6372901"/>
                </a:lnTo>
                <a:close/>
                <a:moveTo>
                  <a:pt x="104213" y="6381464"/>
                </a:moveTo>
                <a:cubicBezTo>
                  <a:pt x="101965" y="6388446"/>
                  <a:pt x="98346" y="6448606"/>
                  <a:pt x="96155" y="6515157"/>
                </a:cubicBezTo>
                <a:lnTo>
                  <a:pt x="92193" y="6636144"/>
                </a:lnTo>
                <a:lnTo>
                  <a:pt x="106356" y="6641583"/>
                </a:lnTo>
                <a:cubicBezTo>
                  <a:pt x="114157" y="6644574"/>
                  <a:pt x="121682" y="6645850"/>
                  <a:pt x="123082" y="6644421"/>
                </a:cubicBezTo>
                <a:cubicBezTo>
                  <a:pt x="124492" y="6642983"/>
                  <a:pt x="126902" y="6582099"/>
                  <a:pt x="128445" y="6509119"/>
                </a:cubicBezTo>
                <a:lnTo>
                  <a:pt x="131255" y="6376416"/>
                </a:lnTo>
                <a:lnTo>
                  <a:pt x="119777" y="6372597"/>
                </a:lnTo>
                <a:cubicBezTo>
                  <a:pt x="113462" y="6370492"/>
                  <a:pt x="106451" y="6374483"/>
                  <a:pt x="104213" y="6381464"/>
                </a:cubicBezTo>
                <a:close/>
                <a:moveTo>
                  <a:pt x="143123" y="6481963"/>
                </a:moveTo>
                <a:cubicBezTo>
                  <a:pt x="133445" y="6628190"/>
                  <a:pt x="134922" y="6662842"/>
                  <a:pt x="151143" y="6669072"/>
                </a:cubicBezTo>
                <a:lnTo>
                  <a:pt x="165430" y="6674549"/>
                </a:lnTo>
                <a:lnTo>
                  <a:pt x="167135" y="6555791"/>
                </a:lnTo>
                <a:cubicBezTo>
                  <a:pt x="168069" y="6490469"/>
                  <a:pt x="169135" y="6427737"/>
                  <a:pt x="169516" y="6416383"/>
                </a:cubicBezTo>
                <a:cubicBezTo>
                  <a:pt x="169888" y="6405039"/>
                  <a:pt x="165487" y="6394180"/>
                  <a:pt x="159744" y="6392266"/>
                </a:cubicBezTo>
                <a:cubicBezTo>
                  <a:pt x="152895" y="6389980"/>
                  <a:pt x="147161" y="6420936"/>
                  <a:pt x="143123" y="6481963"/>
                </a:cubicBezTo>
                <a:close/>
                <a:moveTo>
                  <a:pt x="1399242" y="6397600"/>
                </a:moveTo>
                <a:cubicBezTo>
                  <a:pt x="1429474" y="6411192"/>
                  <a:pt x="1629242" y="6419107"/>
                  <a:pt x="1708480" y="6409858"/>
                </a:cubicBezTo>
                <a:lnTo>
                  <a:pt x="1779918" y="6401515"/>
                </a:lnTo>
                <a:lnTo>
                  <a:pt x="1612040" y="6400219"/>
                </a:lnTo>
                <a:cubicBezTo>
                  <a:pt x="1519704" y="6399505"/>
                  <a:pt x="1429693" y="6396666"/>
                  <a:pt x="1412015" y="6393904"/>
                </a:cubicBezTo>
                <a:lnTo>
                  <a:pt x="1379868" y="6388894"/>
                </a:lnTo>
                <a:lnTo>
                  <a:pt x="1399242" y="6397600"/>
                </a:lnTo>
                <a:close/>
                <a:moveTo>
                  <a:pt x="1791824" y="6395705"/>
                </a:moveTo>
                <a:cubicBezTo>
                  <a:pt x="1798377" y="6398352"/>
                  <a:pt x="1809093" y="6398352"/>
                  <a:pt x="1815636" y="6395705"/>
                </a:cubicBezTo>
                <a:cubicBezTo>
                  <a:pt x="1822190" y="6393066"/>
                  <a:pt x="1816827" y="6390904"/>
                  <a:pt x="1803730" y="6390904"/>
                </a:cubicBezTo>
                <a:cubicBezTo>
                  <a:pt x="1790633" y="6390904"/>
                  <a:pt x="1785280" y="6393066"/>
                  <a:pt x="1791824" y="6395705"/>
                </a:cubicBezTo>
                <a:close/>
                <a:moveTo>
                  <a:pt x="190710" y="6501632"/>
                </a:moveTo>
                <a:cubicBezTo>
                  <a:pt x="182356" y="6627771"/>
                  <a:pt x="182937" y="6684674"/>
                  <a:pt x="192596" y="6684674"/>
                </a:cubicBezTo>
                <a:cubicBezTo>
                  <a:pt x="201216" y="6684674"/>
                  <a:pt x="212903" y="6563621"/>
                  <a:pt x="212998" y="6473305"/>
                </a:cubicBezTo>
                <a:cubicBezTo>
                  <a:pt x="213093" y="6382789"/>
                  <a:pt x="197244" y="6402934"/>
                  <a:pt x="190710" y="6501632"/>
                </a:cubicBezTo>
                <a:close/>
                <a:moveTo>
                  <a:pt x="3055420" y="6501317"/>
                </a:moveTo>
                <a:cubicBezTo>
                  <a:pt x="3067184" y="6660404"/>
                  <a:pt x="3072794" y="6703467"/>
                  <a:pt x="3081071" y="6698352"/>
                </a:cubicBezTo>
                <a:cubicBezTo>
                  <a:pt x="3088977" y="6693466"/>
                  <a:pt x="3083700" y="6484744"/>
                  <a:pt x="3074527" y="6439405"/>
                </a:cubicBezTo>
                <a:cubicBezTo>
                  <a:pt x="3072146" y="6427622"/>
                  <a:pt x="3065478" y="6417974"/>
                  <a:pt x="3059725" y="6417974"/>
                </a:cubicBezTo>
                <a:cubicBezTo>
                  <a:pt x="3052439" y="6417974"/>
                  <a:pt x="3051134" y="6443348"/>
                  <a:pt x="3055420" y="6501317"/>
                </a:cubicBezTo>
                <a:close/>
                <a:moveTo>
                  <a:pt x="230229" y="6561782"/>
                </a:moveTo>
                <a:cubicBezTo>
                  <a:pt x="227724" y="6678264"/>
                  <a:pt x="232153" y="6716383"/>
                  <a:pt x="246507" y="6702028"/>
                </a:cubicBezTo>
                <a:cubicBezTo>
                  <a:pt x="248488" y="6700047"/>
                  <a:pt x="253127" y="6637468"/>
                  <a:pt x="256813" y="6562964"/>
                </a:cubicBezTo>
                <a:lnTo>
                  <a:pt x="263519" y="6427499"/>
                </a:lnTo>
                <a:lnTo>
                  <a:pt x="248317" y="6427499"/>
                </a:lnTo>
                <a:lnTo>
                  <a:pt x="233105" y="6427499"/>
                </a:lnTo>
                <a:lnTo>
                  <a:pt x="230229" y="6561782"/>
                </a:lnTo>
                <a:close/>
                <a:moveTo>
                  <a:pt x="276539" y="6572250"/>
                </a:moveTo>
                <a:lnTo>
                  <a:pt x="270386" y="6707477"/>
                </a:lnTo>
                <a:lnTo>
                  <a:pt x="282207" y="6714982"/>
                </a:lnTo>
                <a:cubicBezTo>
                  <a:pt x="288703" y="6719107"/>
                  <a:pt x="297009" y="6722545"/>
                  <a:pt x="300657" y="6722631"/>
                </a:cubicBezTo>
                <a:cubicBezTo>
                  <a:pt x="304314" y="6722707"/>
                  <a:pt x="308600" y="6661690"/>
                  <a:pt x="310182" y="6587042"/>
                </a:cubicBezTo>
                <a:cubicBezTo>
                  <a:pt x="312830" y="6462541"/>
                  <a:pt x="309210" y="6437710"/>
                  <a:pt x="288360" y="6437167"/>
                </a:cubicBezTo>
                <a:cubicBezTo>
                  <a:pt x="285245" y="6437090"/>
                  <a:pt x="279921" y="6497879"/>
                  <a:pt x="276539" y="6572250"/>
                </a:cubicBezTo>
                <a:close/>
                <a:moveTo>
                  <a:pt x="1520361" y="6444120"/>
                </a:moveTo>
                <a:cubicBezTo>
                  <a:pt x="1566205" y="6445863"/>
                  <a:pt x="1641215" y="6445863"/>
                  <a:pt x="1687049" y="6444120"/>
                </a:cubicBezTo>
                <a:cubicBezTo>
                  <a:pt x="1732893" y="6442367"/>
                  <a:pt x="1695383" y="6440939"/>
                  <a:pt x="1603705" y="6440939"/>
                </a:cubicBezTo>
                <a:cubicBezTo>
                  <a:pt x="1512027" y="6440939"/>
                  <a:pt x="1474527" y="6442367"/>
                  <a:pt x="1520361" y="6444120"/>
                </a:cubicBezTo>
                <a:close/>
                <a:moveTo>
                  <a:pt x="3016701" y="6515605"/>
                </a:moveTo>
                <a:cubicBezTo>
                  <a:pt x="3020063" y="6558830"/>
                  <a:pt x="3022845" y="6620980"/>
                  <a:pt x="3022873" y="6653717"/>
                </a:cubicBezTo>
                <a:lnTo>
                  <a:pt x="3022930" y="6713249"/>
                </a:lnTo>
                <a:lnTo>
                  <a:pt x="3037856" y="6713249"/>
                </a:lnTo>
                <a:cubicBezTo>
                  <a:pt x="3047591" y="6713249"/>
                  <a:pt x="3051086" y="6707448"/>
                  <a:pt x="3047895" y="6696580"/>
                </a:cubicBezTo>
                <a:cubicBezTo>
                  <a:pt x="3045200" y="6687417"/>
                  <a:pt x="3040047" y="6625266"/>
                  <a:pt x="3036437" y="6558467"/>
                </a:cubicBezTo>
                <a:cubicBezTo>
                  <a:pt x="3032579" y="6487154"/>
                  <a:pt x="3025892" y="6437024"/>
                  <a:pt x="3020225" y="6437024"/>
                </a:cubicBezTo>
                <a:cubicBezTo>
                  <a:pt x="3014005" y="6437024"/>
                  <a:pt x="3012748" y="6464875"/>
                  <a:pt x="3016701" y="6515605"/>
                </a:cubicBezTo>
                <a:close/>
                <a:moveTo>
                  <a:pt x="2972495" y="6453692"/>
                </a:moveTo>
                <a:cubicBezTo>
                  <a:pt x="2970324" y="6457626"/>
                  <a:pt x="2971914" y="6510128"/>
                  <a:pt x="2976029" y="6570374"/>
                </a:cubicBezTo>
                <a:cubicBezTo>
                  <a:pt x="2980135" y="6630619"/>
                  <a:pt x="2983802" y="6692551"/>
                  <a:pt x="2984164" y="6708010"/>
                </a:cubicBezTo>
                <a:cubicBezTo>
                  <a:pt x="2984602" y="6726565"/>
                  <a:pt x="2988031" y="6732908"/>
                  <a:pt x="2994270" y="6726669"/>
                </a:cubicBezTo>
                <a:cubicBezTo>
                  <a:pt x="3000204" y="6720735"/>
                  <a:pt x="3001423" y="6667062"/>
                  <a:pt x="2997546" y="6581890"/>
                </a:cubicBezTo>
                <a:cubicBezTo>
                  <a:pt x="2992098" y="6461960"/>
                  <a:pt x="2985773" y="6429604"/>
                  <a:pt x="2972495" y="6453692"/>
                </a:cubicBezTo>
                <a:close/>
                <a:moveTo>
                  <a:pt x="323164" y="6583652"/>
                </a:moveTo>
                <a:cubicBezTo>
                  <a:pt x="316173" y="6715659"/>
                  <a:pt x="318297" y="6732299"/>
                  <a:pt x="342205" y="6732299"/>
                </a:cubicBezTo>
                <a:lnTo>
                  <a:pt x="355930" y="6732299"/>
                </a:lnTo>
                <a:lnTo>
                  <a:pt x="356873" y="6653717"/>
                </a:lnTo>
                <a:cubicBezTo>
                  <a:pt x="357388" y="6610493"/>
                  <a:pt x="361426" y="6551562"/>
                  <a:pt x="365836" y="6522749"/>
                </a:cubicBezTo>
                <a:lnTo>
                  <a:pt x="373866" y="6470361"/>
                </a:lnTo>
                <a:lnTo>
                  <a:pt x="370256" y="6604436"/>
                </a:lnTo>
                <a:lnTo>
                  <a:pt x="366646" y="6738519"/>
                </a:lnTo>
                <a:lnTo>
                  <a:pt x="501777" y="6763950"/>
                </a:lnTo>
                <a:cubicBezTo>
                  <a:pt x="576110" y="6777942"/>
                  <a:pt x="671208" y="6793687"/>
                  <a:pt x="713118" y="6798945"/>
                </a:cubicBezTo>
                <a:cubicBezTo>
                  <a:pt x="755028" y="6804203"/>
                  <a:pt x="805396" y="6810699"/>
                  <a:pt x="825036" y="6813376"/>
                </a:cubicBezTo>
                <a:lnTo>
                  <a:pt x="860755" y="6818253"/>
                </a:lnTo>
                <a:lnTo>
                  <a:pt x="860755" y="6680026"/>
                </a:lnTo>
                <a:lnTo>
                  <a:pt x="860755" y="6541799"/>
                </a:lnTo>
                <a:lnTo>
                  <a:pt x="846468" y="6541799"/>
                </a:lnTo>
                <a:lnTo>
                  <a:pt x="832180" y="6541799"/>
                </a:lnTo>
                <a:lnTo>
                  <a:pt x="832180" y="6670948"/>
                </a:lnTo>
                <a:cubicBezTo>
                  <a:pt x="832180" y="6747796"/>
                  <a:pt x="828608" y="6797888"/>
                  <a:pt x="823351" y="6794640"/>
                </a:cubicBezTo>
                <a:cubicBezTo>
                  <a:pt x="818207" y="6791458"/>
                  <a:pt x="816816" y="6737738"/>
                  <a:pt x="820017" y="6665738"/>
                </a:cubicBezTo>
                <a:lnTo>
                  <a:pt x="825513" y="6542294"/>
                </a:lnTo>
                <a:lnTo>
                  <a:pt x="812178" y="6538303"/>
                </a:lnTo>
                <a:cubicBezTo>
                  <a:pt x="804843" y="6536112"/>
                  <a:pt x="755980" y="6529083"/>
                  <a:pt x="703593" y="6522692"/>
                </a:cubicBezTo>
                <a:cubicBezTo>
                  <a:pt x="622183" y="6512748"/>
                  <a:pt x="414976" y="6475810"/>
                  <a:pt x="350110" y="6459675"/>
                </a:cubicBezTo>
                <a:lnTo>
                  <a:pt x="330003" y="6454674"/>
                </a:lnTo>
                <a:lnTo>
                  <a:pt x="323164" y="6583652"/>
                </a:lnTo>
                <a:close/>
                <a:moveTo>
                  <a:pt x="2929528" y="6464418"/>
                </a:moveTo>
                <a:lnTo>
                  <a:pt x="2917089" y="6472142"/>
                </a:lnTo>
                <a:lnTo>
                  <a:pt x="2922727" y="6547456"/>
                </a:lnTo>
                <a:cubicBezTo>
                  <a:pt x="2935624" y="6719812"/>
                  <a:pt x="2938863" y="6742862"/>
                  <a:pt x="2949731" y="6739233"/>
                </a:cubicBezTo>
                <a:cubicBezTo>
                  <a:pt x="2961389" y="6735347"/>
                  <a:pt x="2960294" y="6544018"/>
                  <a:pt x="2948283" y="6486773"/>
                </a:cubicBezTo>
                <a:lnTo>
                  <a:pt x="2941968" y="6456683"/>
                </a:lnTo>
                <a:lnTo>
                  <a:pt x="2929528" y="6464418"/>
                </a:lnTo>
                <a:close/>
                <a:moveTo>
                  <a:pt x="1489405" y="6475095"/>
                </a:moveTo>
                <a:cubicBezTo>
                  <a:pt x="1502254" y="6483430"/>
                  <a:pt x="1726730" y="6489450"/>
                  <a:pt x="1717215" y="6481210"/>
                </a:cubicBezTo>
                <a:cubicBezTo>
                  <a:pt x="1715033" y="6479325"/>
                  <a:pt x="1659665" y="6475086"/>
                  <a:pt x="1594180" y="6471809"/>
                </a:cubicBezTo>
                <a:cubicBezTo>
                  <a:pt x="1515742" y="6467875"/>
                  <a:pt x="1479995" y="6468999"/>
                  <a:pt x="1489405" y="6475095"/>
                </a:cubicBezTo>
                <a:close/>
                <a:moveTo>
                  <a:pt x="2421074" y="6481630"/>
                </a:moveTo>
                <a:cubicBezTo>
                  <a:pt x="2427942" y="6484382"/>
                  <a:pt x="2436162" y="6484039"/>
                  <a:pt x="2439324" y="6480877"/>
                </a:cubicBezTo>
                <a:cubicBezTo>
                  <a:pt x="2442486" y="6477715"/>
                  <a:pt x="2436867" y="6475467"/>
                  <a:pt x="2426827" y="6475876"/>
                </a:cubicBezTo>
                <a:cubicBezTo>
                  <a:pt x="2415731" y="6476333"/>
                  <a:pt x="2413473" y="6478591"/>
                  <a:pt x="2421074" y="6481630"/>
                </a:cubicBezTo>
                <a:close/>
                <a:moveTo>
                  <a:pt x="2876826" y="6563230"/>
                </a:moveTo>
                <a:cubicBezTo>
                  <a:pt x="2883160" y="6706362"/>
                  <a:pt x="2889580" y="6751349"/>
                  <a:pt x="2903658" y="6751349"/>
                </a:cubicBezTo>
                <a:lnTo>
                  <a:pt x="2916355" y="6751349"/>
                </a:lnTo>
                <a:lnTo>
                  <a:pt x="2911926" y="6634667"/>
                </a:lnTo>
                <a:cubicBezTo>
                  <a:pt x="2906706" y="6497222"/>
                  <a:pt x="2903096" y="6475124"/>
                  <a:pt x="2885827" y="6475124"/>
                </a:cubicBezTo>
                <a:lnTo>
                  <a:pt x="2872921" y="6475124"/>
                </a:lnTo>
                <a:lnTo>
                  <a:pt x="2876826" y="6563230"/>
                </a:lnTo>
                <a:close/>
                <a:moveTo>
                  <a:pt x="2826239" y="6571840"/>
                </a:moveTo>
                <a:cubicBezTo>
                  <a:pt x="2829649" y="6619790"/>
                  <a:pt x="2832430" y="6683683"/>
                  <a:pt x="2832430" y="6713820"/>
                </a:cubicBezTo>
                <a:lnTo>
                  <a:pt x="2832430" y="6768618"/>
                </a:lnTo>
                <a:lnTo>
                  <a:pt x="2852690" y="6763322"/>
                </a:lnTo>
                <a:lnTo>
                  <a:pt x="2872950" y="6758016"/>
                </a:lnTo>
                <a:lnTo>
                  <a:pt x="2866977" y="6700905"/>
                </a:lnTo>
                <a:cubicBezTo>
                  <a:pt x="2863691" y="6669482"/>
                  <a:pt x="2861005" y="6607978"/>
                  <a:pt x="2861005" y="6564211"/>
                </a:cubicBezTo>
                <a:lnTo>
                  <a:pt x="2861005" y="6484649"/>
                </a:lnTo>
                <a:lnTo>
                  <a:pt x="2840526" y="6484649"/>
                </a:lnTo>
                <a:lnTo>
                  <a:pt x="2820057" y="6484649"/>
                </a:lnTo>
                <a:lnTo>
                  <a:pt x="2826239" y="6571840"/>
                </a:lnTo>
                <a:close/>
                <a:moveTo>
                  <a:pt x="1125674" y="6500680"/>
                </a:moveTo>
                <a:cubicBezTo>
                  <a:pt x="1132542" y="6503432"/>
                  <a:pt x="1140762" y="6503089"/>
                  <a:pt x="1143924" y="6499927"/>
                </a:cubicBezTo>
                <a:cubicBezTo>
                  <a:pt x="1147086" y="6496765"/>
                  <a:pt x="1141467" y="6494517"/>
                  <a:pt x="1131427" y="6494926"/>
                </a:cubicBezTo>
                <a:cubicBezTo>
                  <a:pt x="1120331" y="6495383"/>
                  <a:pt x="1118073" y="6497641"/>
                  <a:pt x="1125674" y="6500680"/>
                </a:cubicBezTo>
                <a:close/>
                <a:moveTo>
                  <a:pt x="2772832" y="6501317"/>
                </a:moveTo>
                <a:cubicBezTo>
                  <a:pt x="2770870" y="6505251"/>
                  <a:pt x="2772337" y="6551324"/>
                  <a:pt x="2776080" y="6603711"/>
                </a:cubicBezTo>
                <a:cubicBezTo>
                  <a:pt x="2779833" y="6656099"/>
                  <a:pt x="2783329" y="6716773"/>
                  <a:pt x="2783853" y="6738547"/>
                </a:cubicBezTo>
                <a:lnTo>
                  <a:pt x="2784805" y="6778143"/>
                </a:lnTo>
                <a:lnTo>
                  <a:pt x="2801474" y="6773790"/>
                </a:lnTo>
                <a:lnTo>
                  <a:pt x="2818143" y="6769446"/>
                </a:lnTo>
                <a:lnTo>
                  <a:pt x="2815628" y="6672291"/>
                </a:lnTo>
                <a:cubicBezTo>
                  <a:pt x="2812199" y="6539570"/>
                  <a:pt x="2805551" y="6494174"/>
                  <a:pt x="2789549" y="6494174"/>
                </a:cubicBezTo>
                <a:cubicBezTo>
                  <a:pt x="2782319" y="6494174"/>
                  <a:pt x="2774794" y="6497384"/>
                  <a:pt x="2772832" y="6501317"/>
                </a:cubicBezTo>
                <a:close/>
                <a:moveTo>
                  <a:pt x="416747" y="6617999"/>
                </a:moveTo>
                <a:cubicBezTo>
                  <a:pt x="416747" y="6683483"/>
                  <a:pt x="418271" y="6710277"/>
                  <a:pt x="420129" y="6677530"/>
                </a:cubicBezTo>
                <a:cubicBezTo>
                  <a:pt x="421996" y="6644793"/>
                  <a:pt x="421996" y="6591215"/>
                  <a:pt x="420129" y="6558467"/>
                </a:cubicBezTo>
                <a:cubicBezTo>
                  <a:pt x="418271" y="6525730"/>
                  <a:pt x="416747" y="6552514"/>
                  <a:pt x="416747" y="6617999"/>
                </a:cubicBezTo>
                <a:close/>
                <a:moveTo>
                  <a:pt x="1534649" y="6510719"/>
                </a:moveTo>
                <a:cubicBezTo>
                  <a:pt x="1562157" y="6512643"/>
                  <a:pt x="1607153" y="6512643"/>
                  <a:pt x="1634661" y="6510719"/>
                </a:cubicBezTo>
                <a:cubicBezTo>
                  <a:pt x="1662170" y="6508795"/>
                  <a:pt x="1639662" y="6507223"/>
                  <a:pt x="1584655" y="6507223"/>
                </a:cubicBezTo>
                <a:cubicBezTo>
                  <a:pt x="1529648" y="6507223"/>
                  <a:pt x="1507150" y="6508795"/>
                  <a:pt x="1534649" y="6510719"/>
                </a:cubicBezTo>
                <a:close/>
                <a:moveTo>
                  <a:pt x="2658685" y="6518444"/>
                </a:moveTo>
                <a:cubicBezTo>
                  <a:pt x="2463594" y="6551314"/>
                  <a:pt x="2046646" y="6579766"/>
                  <a:pt x="1758744" y="6579851"/>
                </a:cubicBezTo>
                <a:lnTo>
                  <a:pt x="1594704" y="6579899"/>
                </a:lnTo>
                <a:lnTo>
                  <a:pt x="1591780" y="6715630"/>
                </a:lnTo>
                <a:lnTo>
                  <a:pt x="1588856" y="6851361"/>
                </a:lnTo>
                <a:lnTo>
                  <a:pt x="1586751" y="6715630"/>
                </a:lnTo>
                <a:lnTo>
                  <a:pt x="1584655" y="6579899"/>
                </a:lnTo>
                <a:lnTo>
                  <a:pt x="1559824" y="6579899"/>
                </a:lnTo>
                <a:lnTo>
                  <a:pt x="1534992" y="6579899"/>
                </a:lnTo>
                <a:lnTo>
                  <a:pt x="1540774" y="6594967"/>
                </a:lnTo>
                <a:cubicBezTo>
                  <a:pt x="1543955" y="6603254"/>
                  <a:pt x="1546555" y="6666081"/>
                  <a:pt x="1546555" y="6734585"/>
                </a:cubicBezTo>
                <a:lnTo>
                  <a:pt x="1546555" y="6859143"/>
                </a:lnTo>
                <a:lnTo>
                  <a:pt x="1829924" y="6853066"/>
                </a:lnTo>
                <a:cubicBezTo>
                  <a:pt x="2200142" y="6845123"/>
                  <a:pt x="2516772" y="6821919"/>
                  <a:pt x="2715330" y="6788163"/>
                </a:cubicBezTo>
                <a:lnTo>
                  <a:pt x="2774442" y="6778114"/>
                </a:lnTo>
                <a:lnTo>
                  <a:pt x="2770403" y="6752825"/>
                </a:lnTo>
                <a:cubicBezTo>
                  <a:pt x="2768184" y="6738919"/>
                  <a:pt x="2763660" y="6677168"/>
                  <a:pt x="2760355" y="6615617"/>
                </a:cubicBezTo>
                <a:cubicBezTo>
                  <a:pt x="2756297" y="6539932"/>
                  <a:pt x="2750801" y="6504070"/>
                  <a:pt x="2743381" y="6504861"/>
                </a:cubicBezTo>
                <a:cubicBezTo>
                  <a:pt x="2737352" y="6505499"/>
                  <a:pt x="2699242" y="6511614"/>
                  <a:pt x="2658685" y="6518444"/>
                </a:cubicBezTo>
                <a:close/>
                <a:moveTo>
                  <a:pt x="2710977" y="6584661"/>
                </a:moveTo>
                <a:cubicBezTo>
                  <a:pt x="2710977" y="6621333"/>
                  <a:pt x="2714054" y="6681340"/>
                  <a:pt x="2717816" y="6718011"/>
                </a:cubicBezTo>
                <a:lnTo>
                  <a:pt x="2724655" y="6784686"/>
                </a:lnTo>
                <a:lnTo>
                  <a:pt x="2725455" y="6694199"/>
                </a:lnTo>
                <a:cubicBezTo>
                  <a:pt x="2725884" y="6644431"/>
                  <a:pt x="2722807" y="6584423"/>
                  <a:pt x="2718616" y="6560849"/>
                </a:cubicBezTo>
                <a:lnTo>
                  <a:pt x="2710987" y="6517986"/>
                </a:lnTo>
                <a:lnTo>
                  <a:pt x="2710977" y="6584661"/>
                </a:lnTo>
                <a:close/>
                <a:moveTo>
                  <a:pt x="2655970" y="6574089"/>
                </a:moveTo>
                <a:cubicBezTo>
                  <a:pt x="2658723" y="6599701"/>
                  <a:pt x="2660980" y="6654346"/>
                  <a:pt x="2660980" y="6695532"/>
                </a:cubicBezTo>
                <a:cubicBezTo>
                  <a:pt x="2660980" y="6736709"/>
                  <a:pt x="2664305" y="6770399"/>
                  <a:pt x="2668362" y="6770399"/>
                </a:cubicBezTo>
                <a:cubicBezTo>
                  <a:pt x="2678297" y="6770399"/>
                  <a:pt x="2670448" y="6570783"/>
                  <a:pt x="2659571" y="6546619"/>
                </a:cubicBezTo>
                <a:cubicBezTo>
                  <a:pt x="2653665" y="6533503"/>
                  <a:pt x="2652532" y="6542104"/>
                  <a:pt x="2655970" y="6574089"/>
                </a:cubicBezTo>
                <a:close/>
                <a:moveTo>
                  <a:pt x="879672" y="6657918"/>
                </a:moveTo>
                <a:cubicBezTo>
                  <a:pt x="879605" y="6722402"/>
                  <a:pt x="876957" y="6784810"/>
                  <a:pt x="873804" y="6796592"/>
                </a:cubicBezTo>
                <a:lnTo>
                  <a:pt x="868061" y="6818024"/>
                </a:lnTo>
                <a:lnTo>
                  <a:pt x="883453" y="6818024"/>
                </a:lnTo>
                <a:lnTo>
                  <a:pt x="898855" y="6818024"/>
                </a:lnTo>
                <a:lnTo>
                  <a:pt x="898855" y="6685236"/>
                </a:lnTo>
                <a:cubicBezTo>
                  <a:pt x="898855" y="6606988"/>
                  <a:pt x="894940" y="6550028"/>
                  <a:pt x="889330" y="6546561"/>
                </a:cubicBezTo>
                <a:cubicBezTo>
                  <a:pt x="883177" y="6542761"/>
                  <a:pt x="879758" y="6582214"/>
                  <a:pt x="879672" y="6657918"/>
                </a:cubicBezTo>
                <a:close/>
                <a:moveTo>
                  <a:pt x="917905" y="6689436"/>
                </a:moveTo>
                <a:cubicBezTo>
                  <a:pt x="917905" y="6871649"/>
                  <a:pt x="935060" y="6871631"/>
                  <a:pt x="938851" y="6689418"/>
                </a:cubicBezTo>
                <a:lnTo>
                  <a:pt x="941718" y="6551295"/>
                </a:lnTo>
                <a:lnTo>
                  <a:pt x="929811" y="6551305"/>
                </a:lnTo>
                <a:lnTo>
                  <a:pt x="917905" y="6551324"/>
                </a:lnTo>
                <a:lnTo>
                  <a:pt x="917905" y="6689436"/>
                </a:lnTo>
                <a:close/>
                <a:moveTo>
                  <a:pt x="956005" y="6689436"/>
                </a:moveTo>
                <a:lnTo>
                  <a:pt x="956005" y="6827549"/>
                </a:lnTo>
                <a:lnTo>
                  <a:pt x="970293" y="6827549"/>
                </a:lnTo>
                <a:lnTo>
                  <a:pt x="984580" y="6827549"/>
                </a:lnTo>
                <a:lnTo>
                  <a:pt x="984580" y="6689436"/>
                </a:lnTo>
                <a:lnTo>
                  <a:pt x="984580" y="6551324"/>
                </a:lnTo>
                <a:lnTo>
                  <a:pt x="970293" y="6551324"/>
                </a:lnTo>
                <a:lnTo>
                  <a:pt x="956005" y="6551324"/>
                </a:lnTo>
                <a:lnTo>
                  <a:pt x="956005" y="6689436"/>
                </a:lnTo>
                <a:close/>
                <a:moveTo>
                  <a:pt x="467982" y="6579899"/>
                </a:moveTo>
                <a:cubicBezTo>
                  <a:pt x="464125" y="6592996"/>
                  <a:pt x="461334" y="6622999"/>
                  <a:pt x="461791" y="6646574"/>
                </a:cubicBezTo>
                <a:lnTo>
                  <a:pt x="462620" y="6689436"/>
                </a:lnTo>
                <a:lnTo>
                  <a:pt x="471573" y="6651336"/>
                </a:lnTo>
                <a:cubicBezTo>
                  <a:pt x="476498" y="6630382"/>
                  <a:pt x="479279" y="6600378"/>
                  <a:pt x="477764" y="6584661"/>
                </a:cubicBezTo>
                <a:lnTo>
                  <a:pt x="474993" y="6556086"/>
                </a:lnTo>
                <a:lnTo>
                  <a:pt x="467982" y="6579899"/>
                </a:lnTo>
                <a:close/>
                <a:moveTo>
                  <a:pt x="1003630" y="6694199"/>
                </a:moveTo>
                <a:lnTo>
                  <a:pt x="1003630" y="6827549"/>
                </a:lnTo>
                <a:lnTo>
                  <a:pt x="1017918" y="6827549"/>
                </a:lnTo>
                <a:lnTo>
                  <a:pt x="1032205" y="6827549"/>
                </a:lnTo>
                <a:lnTo>
                  <a:pt x="1032205" y="6694199"/>
                </a:lnTo>
                <a:lnTo>
                  <a:pt x="1032205" y="6560849"/>
                </a:lnTo>
                <a:lnTo>
                  <a:pt x="1017918" y="6560849"/>
                </a:lnTo>
                <a:lnTo>
                  <a:pt x="1003630" y="6560849"/>
                </a:lnTo>
                <a:lnTo>
                  <a:pt x="1003630" y="6694199"/>
                </a:lnTo>
                <a:close/>
                <a:moveTo>
                  <a:pt x="1051255" y="6698961"/>
                </a:moveTo>
                <a:lnTo>
                  <a:pt x="1051255" y="6837074"/>
                </a:lnTo>
                <a:lnTo>
                  <a:pt x="1065543" y="6837074"/>
                </a:lnTo>
                <a:lnTo>
                  <a:pt x="1079830" y="6837074"/>
                </a:lnTo>
                <a:lnTo>
                  <a:pt x="1079830" y="6698961"/>
                </a:lnTo>
                <a:lnTo>
                  <a:pt x="1079830" y="6560849"/>
                </a:lnTo>
                <a:lnTo>
                  <a:pt x="1065543" y="6560849"/>
                </a:lnTo>
                <a:lnTo>
                  <a:pt x="1051255" y="6560849"/>
                </a:lnTo>
                <a:lnTo>
                  <a:pt x="1051255" y="6698961"/>
                </a:lnTo>
                <a:close/>
                <a:moveTo>
                  <a:pt x="1098880" y="6654766"/>
                </a:moveTo>
                <a:cubicBezTo>
                  <a:pt x="1098880" y="6706429"/>
                  <a:pt x="1096156" y="6768580"/>
                  <a:pt x="1092822" y="6792878"/>
                </a:cubicBezTo>
                <a:lnTo>
                  <a:pt x="1086764" y="6837074"/>
                </a:lnTo>
                <a:lnTo>
                  <a:pt x="1107110" y="6837074"/>
                </a:lnTo>
                <a:lnTo>
                  <a:pt x="1127455" y="6837074"/>
                </a:lnTo>
                <a:lnTo>
                  <a:pt x="1127455" y="6698961"/>
                </a:lnTo>
                <a:lnTo>
                  <a:pt x="1127455" y="6560849"/>
                </a:lnTo>
                <a:lnTo>
                  <a:pt x="1113168" y="6560849"/>
                </a:lnTo>
                <a:lnTo>
                  <a:pt x="1098880" y="6560849"/>
                </a:lnTo>
                <a:lnTo>
                  <a:pt x="1098880" y="6654766"/>
                </a:lnTo>
                <a:close/>
                <a:moveTo>
                  <a:pt x="1144629" y="6703743"/>
                </a:moveTo>
                <a:lnTo>
                  <a:pt x="1141743" y="6837103"/>
                </a:lnTo>
                <a:lnTo>
                  <a:pt x="1158411" y="6837093"/>
                </a:lnTo>
                <a:lnTo>
                  <a:pt x="1175080" y="6837074"/>
                </a:lnTo>
                <a:lnTo>
                  <a:pt x="1175080" y="6703724"/>
                </a:lnTo>
                <a:lnTo>
                  <a:pt x="1175080" y="6570374"/>
                </a:lnTo>
                <a:lnTo>
                  <a:pt x="1161298" y="6570374"/>
                </a:lnTo>
                <a:lnTo>
                  <a:pt x="1147505" y="6570374"/>
                </a:lnTo>
                <a:lnTo>
                  <a:pt x="1144629" y="6703743"/>
                </a:lnTo>
                <a:close/>
                <a:moveTo>
                  <a:pt x="1194130" y="6698961"/>
                </a:moveTo>
                <a:cubicBezTo>
                  <a:pt x="1194130" y="6769685"/>
                  <a:pt x="1193902" y="6830759"/>
                  <a:pt x="1193625" y="6834692"/>
                </a:cubicBezTo>
                <a:cubicBezTo>
                  <a:pt x="1193349" y="6838626"/>
                  <a:pt x="1199779" y="6843217"/>
                  <a:pt x="1207913" y="6844913"/>
                </a:cubicBezTo>
                <a:lnTo>
                  <a:pt x="1222705" y="6847999"/>
                </a:lnTo>
                <a:lnTo>
                  <a:pt x="1222705" y="6709181"/>
                </a:lnTo>
                <a:lnTo>
                  <a:pt x="1222705" y="6570374"/>
                </a:lnTo>
                <a:lnTo>
                  <a:pt x="1208418" y="6570374"/>
                </a:lnTo>
                <a:lnTo>
                  <a:pt x="1194130" y="6570374"/>
                </a:lnTo>
                <a:lnTo>
                  <a:pt x="1194130" y="6698961"/>
                </a:lnTo>
                <a:close/>
                <a:moveTo>
                  <a:pt x="1241755" y="6708486"/>
                </a:moveTo>
                <a:lnTo>
                  <a:pt x="1241755" y="6846599"/>
                </a:lnTo>
                <a:lnTo>
                  <a:pt x="1256043" y="6846599"/>
                </a:lnTo>
                <a:lnTo>
                  <a:pt x="1270330" y="6846599"/>
                </a:lnTo>
                <a:lnTo>
                  <a:pt x="1270464" y="6729917"/>
                </a:lnTo>
                <a:cubicBezTo>
                  <a:pt x="1270530" y="6665747"/>
                  <a:pt x="1273178" y="6603587"/>
                  <a:pt x="1276331" y="6591805"/>
                </a:cubicBezTo>
                <a:lnTo>
                  <a:pt x="1282075" y="6570374"/>
                </a:lnTo>
                <a:lnTo>
                  <a:pt x="1261920" y="6570374"/>
                </a:lnTo>
                <a:lnTo>
                  <a:pt x="1241755" y="6570374"/>
                </a:lnTo>
                <a:lnTo>
                  <a:pt x="1241755" y="6708486"/>
                </a:lnTo>
                <a:close/>
                <a:moveTo>
                  <a:pt x="1289380" y="6707791"/>
                </a:moveTo>
                <a:lnTo>
                  <a:pt x="1289380" y="6846599"/>
                </a:lnTo>
                <a:lnTo>
                  <a:pt x="1306049" y="6846580"/>
                </a:lnTo>
                <a:lnTo>
                  <a:pt x="1322718" y="6846570"/>
                </a:lnTo>
                <a:lnTo>
                  <a:pt x="1322718" y="6711001"/>
                </a:lnTo>
                <a:lnTo>
                  <a:pt x="1322718" y="6575441"/>
                </a:lnTo>
                <a:lnTo>
                  <a:pt x="1306049" y="6572212"/>
                </a:lnTo>
                <a:lnTo>
                  <a:pt x="1289380" y="6568974"/>
                </a:lnTo>
                <a:lnTo>
                  <a:pt x="1289380" y="6707791"/>
                </a:lnTo>
                <a:close/>
                <a:moveTo>
                  <a:pt x="2607355" y="6665624"/>
                </a:moveTo>
                <a:cubicBezTo>
                  <a:pt x="2607355" y="6720631"/>
                  <a:pt x="2608926" y="6743138"/>
                  <a:pt x="2610850" y="6715630"/>
                </a:cubicBezTo>
                <a:cubicBezTo>
                  <a:pt x="2612774" y="6688122"/>
                  <a:pt x="2612774" y="6643126"/>
                  <a:pt x="2610850" y="6615617"/>
                </a:cubicBezTo>
                <a:cubicBezTo>
                  <a:pt x="2608926" y="6588109"/>
                  <a:pt x="2607355" y="6610617"/>
                  <a:pt x="2607355" y="6665624"/>
                </a:cubicBezTo>
                <a:close/>
                <a:moveTo>
                  <a:pt x="1337005" y="6712134"/>
                </a:moveTo>
                <a:lnTo>
                  <a:pt x="1337005" y="6844380"/>
                </a:lnTo>
                <a:lnTo>
                  <a:pt x="1356055" y="6849361"/>
                </a:lnTo>
                <a:lnTo>
                  <a:pt x="1375105" y="6854343"/>
                </a:lnTo>
                <a:lnTo>
                  <a:pt x="1375105" y="6717116"/>
                </a:lnTo>
                <a:lnTo>
                  <a:pt x="1375105" y="6579899"/>
                </a:lnTo>
                <a:lnTo>
                  <a:pt x="1356055" y="6579899"/>
                </a:lnTo>
                <a:lnTo>
                  <a:pt x="1337005" y="6579899"/>
                </a:lnTo>
                <a:lnTo>
                  <a:pt x="1337005" y="6712134"/>
                </a:lnTo>
                <a:close/>
                <a:moveTo>
                  <a:pt x="1394155" y="6718011"/>
                </a:moveTo>
                <a:lnTo>
                  <a:pt x="1394155" y="6856124"/>
                </a:lnTo>
                <a:lnTo>
                  <a:pt x="1413205" y="6856124"/>
                </a:lnTo>
                <a:lnTo>
                  <a:pt x="1432255" y="6856124"/>
                </a:lnTo>
                <a:lnTo>
                  <a:pt x="1432255" y="6718011"/>
                </a:lnTo>
                <a:lnTo>
                  <a:pt x="1432255" y="6579899"/>
                </a:lnTo>
                <a:lnTo>
                  <a:pt x="1413205" y="6579899"/>
                </a:lnTo>
                <a:lnTo>
                  <a:pt x="1394155" y="6579899"/>
                </a:lnTo>
                <a:lnTo>
                  <a:pt x="1394155" y="6718011"/>
                </a:lnTo>
                <a:close/>
                <a:moveTo>
                  <a:pt x="1441780" y="6718011"/>
                </a:moveTo>
                <a:lnTo>
                  <a:pt x="1441780" y="6856124"/>
                </a:lnTo>
                <a:lnTo>
                  <a:pt x="1460830" y="6856124"/>
                </a:lnTo>
                <a:lnTo>
                  <a:pt x="1479880" y="6856124"/>
                </a:lnTo>
                <a:lnTo>
                  <a:pt x="1479880" y="6718011"/>
                </a:lnTo>
                <a:lnTo>
                  <a:pt x="1479880" y="6579899"/>
                </a:lnTo>
                <a:lnTo>
                  <a:pt x="1460830" y="6579899"/>
                </a:lnTo>
                <a:lnTo>
                  <a:pt x="1441780" y="6579899"/>
                </a:lnTo>
                <a:lnTo>
                  <a:pt x="1441780" y="6718011"/>
                </a:lnTo>
                <a:close/>
                <a:moveTo>
                  <a:pt x="1489405" y="6718011"/>
                </a:moveTo>
                <a:lnTo>
                  <a:pt x="1489405" y="6856124"/>
                </a:lnTo>
                <a:lnTo>
                  <a:pt x="1510836" y="6856143"/>
                </a:lnTo>
                <a:lnTo>
                  <a:pt x="1532268" y="6856153"/>
                </a:lnTo>
                <a:lnTo>
                  <a:pt x="1529401" y="6718030"/>
                </a:lnTo>
                <a:lnTo>
                  <a:pt x="1526524" y="6579899"/>
                </a:lnTo>
                <a:lnTo>
                  <a:pt x="1507970" y="6579899"/>
                </a:lnTo>
                <a:lnTo>
                  <a:pt x="1489405" y="6579899"/>
                </a:lnTo>
                <a:lnTo>
                  <a:pt x="1489405" y="6718011"/>
                </a:lnTo>
                <a:close/>
                <a:moveTo>
                  <a:pt x="2547233" y="6647364"/>
                </a:moveTo>
                <a:cubicBezTo>
                  <a:pt x="2547528" y="6686226"/>
                  <a:pt x="2551567" y="6735157"/>
                  <a:pt x="2556205" y="6756111"/>
                </a:cubicBezTo>
                <a:cubicBezTo>
                  <a:pt x="2561939" y="6782057"/>
                  <a:pt x="2562920" y="6760788"/>
                  <a:pt x="2559282" y="6689436"/>
                </a:cubicBezTo>
                <a:cubicBezTo>
                  <a:pt x="2553091" y="6567992"/>
                  <a:pt x="2546433" y="6544742"/>
                  <a:pt x="2547233" y="6647364"/>
                </a:cubicBezTo>
                <a:close/>
                <a:moveTo>
                  <a:pt x="778593" y="6689436"/>
                </a:moveTo>
                <a:cubicBezTo>
                  <a:pt x="778612" y="6747063"/>
                  <a:pt x="780183" y="6769408"/>
                  <a:pt x="782079" y="6739090"/>
                </a:cubicBezTo>
                <a:cubicBezTo>
                  <a:pt x="783974" y="6708781"/>
                  <a:pt x="783955" y="6661633"/>
                  <a:pt x="782041" y="6634315"/>
                </a:cubicBezTo>
                <a:cubicBezTo>
                  <a:pt x="780126" y="6607007"/>
                  <a:pt x="778574" y="6631810"/>
                  <a:pt x="778593" y="6689436"/>
                </a:cubicBezTo>
                <a:close/>
                <a:moveTo>
                  <a:pt x="1636014" y="6713249"/>
                </a:moveTo>
                <a:cubicBezTo>
                  <a:pt x="1636014" y="6783972"/>
                  <a:pt x="1637510" y="6812900"/>
                  <a:pt x="1639348" y="6777542"/>
                </a:cubicBezTo>
                <a:cubicBezTo>
                  <a:pt x="1641177" y="6742186"/>
                  <a:pt x="1641177" y="6684312"/>
                  <a:pt x="1639348" y="6648955"/>
                </a:cubicBezTo>
                <a:cubicBezTo>
                  <a:pt x="1637510" y="6613598"/>
                  <a:pt x="1636014" y="6642526"/>
                  <a:pt x="1636014" y="6713249"/>
                </a:cubicBezTo>
                <a:close/>
                <a:moveTo>
                  <a:pt x="1683668" y="6718011"/>
                </a:moveTo>
                <a:cubicBezTo>
                  <a:pt x="1683677" y="6791354"/>
                  <a:pt x="1685173" y="6820100"/>
                  <a:pt x="1686982" y="6781886"/>
                </a:cubicBezTo>
                <a:cubicBezTo>
                  <a:pt x="1688802" y="6743681"/>
                  <a:pt x="1688783" y="6683674"/>
                  <a:pt x="1686963" y="6648536"/>
                </a:cubicBezTo>
                <a:cubicBezTo>
                  <a:pt x="1685135" y="6613408"/>
                  <a:pt x="1683649" y="6644669"/>
                  <a:pt x="1683668" y="6718011"/>
                </a:cubicBezTo>
                <a:close/>
                <a:moveTo>
                  <a:pt x="1767478" y="6651336"/>
                </a:moveTo>
                <a:cubicBezTo>
                  <a:pt x="1767764" y="6688008"/>
                  <a:pt x="1771079" y="6748015"/>
                  <a:pt x="1774841" y="6784686"/>
                </a:cubicBezTo>
                <a:lnTo>
                  <a:pt x="1781680" y="6851361"/>
                </a:lnTo>
                <a:lnTo>
                  <a:pt x="1782509" y="6737061"/>
                </a:lnTo>
                <a:cubicBezTo>
                  <a:pt x="1782966" y="6674196"/>
                  <a:pt x="1779661" y="6614189"/>
                  <a:pt x="1775155" y="6603711"/>
                </a:cubicBezTo>
                <a:cubicBezTo>
                  <a:pt x="1769602" y="6590796"/>
                  <a:pt x="1767135" y="6606112"/>
                  <a:pt x="1767478" y="6651336"/>
                </a:cubicBezTo>
                <a:close/>
                <a:moveTo>
                  <a:pt x="1826543" y="6718011"/>
                </a:moveTo>
                <a:cubicBezTo>
                  <a:pt x="1826552" y="6791354"/>
                  <a:pt x="1828048" y="6820100"/>
                  <a:pt x="1829857" y="6781886"/>
                </a:cubicBezTo>
                <a:cubicBezTo>
                  <a:pt x="1831677" y="6743681"/>
                  <a:pt x="1831658" y="6683674"/>
                  <a:pt x="1829838" y="6648536"/>
                </a:cubicBezTo>
                <a:cubicBezTo>
                  <a:pt x="1828010" y="6613408"/>
                  <a:pt x="1826524" y="6644669"/>
                  <a:pt x="1826543" y="6718011"/>
                </a:cubicBezTo>
                <a:close/>
                <a:moveTo>
                  <a:pt x="740054" y="6660861"/>
                </a:moveTo>
                <a:cubicBezTo>
                  <a:pt x="740102" y="6697533"/>
                  <a:pt x="741817" y="6711363"/>
                  <a:pt x="743883" y="6691608"/>
                </a:cubicBezTo>
                <a:cubicBezTo>
                  <a:pt x="745941" y="6671844"/>
                  <a:pt x="745912" y="6641840"/>
                  <a:pt x="743807" y="6624933"/>
                </a:cubicBezTo>
                <a:cubicBezTo>
                  <a:pt x="741702" y="6608017"/>
                  <a:pt x="740016" y="6624190"/>
                  <a:pt x="740054" y="6660861"/>
                </a:cubicBezTo>
                <a:close/>
                <a:moveTo>
                  <a:pt x="1719624" y="6641811"/>
                </a:moveTo>
                <a:cubicBezTo>
                  <a:pt x="1719767" y="6668005"/>
                  <a:pt x="1723092" y="6725869"/>
                  <a:pt x="1726997" y="6770399"/>
                </a:cubicBezTo>
                <a:lnTo>
                  <a:pt x="1734102" y="6851361"/>
                </a:lnTo>
                <a:lnTo>
                  <a:pt x="1734912" y="6741824"/>
                </a:lnTo>
                <a:cubicBezTo>
                  <a:pt x="1735350" y="6681578"/>
                  <a:pt x="1732036" y="6623714"/>
                  <a:pt x="1727530" y="6613236"/>
                </a:cubicBezTo>
                <a:lnTo>
                  <a:pt x="1719348" y="6594186"/>
                </a:lnTo>
                <a:lnTo>
                  <a:pt x="1719624" y="6641811"/>
                </a:lnTo>
                <a:close/>
                <a:moveTo>
                  <a:pt x="1874111" y="6718011"/>
                </a:moveTo>
                <a:cubicBezTo>
                  <a:pt x="1874120" y="6786115"/>
                  <a:pt x="1875644" y="6812728"/>
                  <a:pt x="1877473" y="6777142"/>
                </a:cubicBezTo>
                <a:cubicBezTo>
                  <a:pt x="1879311" y="6741567"/>
                  <a:pt x="1879302" y="6685846"/>
                  <a:pt x="1877444" y="6653317"/>
                </a:cubicBezTo>
                <a:cubicBezTo>
                  <a:pt x="1875596" y="6620799"/>
                  <a:pt x="1874091" y="6649908"/>
                  <a:pt x="1874111" y="6718011"/>
                </a:cubicBezTo>
                <a:close/>
                <a:moveTo>
                  <a:pt x="1918030" y="6692608"/>
                </a:moveTo>
                <a:cubicBezTo>
                  <a:pt x="1918030" y="6749044"/>
                  <a:pt x="1921897" y="6789449"/>
                  <a:pt x="1927298" y="6789449"/>
                </a:cubicBezTo>
                <a:cubicBezTo>
                  <a:pt x="1935785" y="6789449"/>
                  <a:pt x="1930260" y="6609903"/>
                  <a:pt x="1921469" y="6599739"/>
                </a:cubicBezTo>
                <a:cubicBezTo>
                  <a:pt x="1919573" y="6597558"/>
                  <a:pt x="1918030" y="6639354"/>
                  <a:pt x="1918030" y="6692608"/>
                </a:cubicBezTo>
                <a:close/>
                <a:moveTo>
                  <a:pt x="1975180" y="6692046"/>
                </a:moveTo>
                <a:cubicBezTo>
                  <a:pt x="1975180" y="6745005"/>
                  <a:pt x="1979066" y="6790725"/>
                  <a:pt x="1983810" y="6793659"/>
                </a:cubicBezTo>
                <a:cubicBezTo>
                  <a:pt x="1991811" y="6798602"/>
                  <a:pt x="1986791" y="6608988"/>
                  <a:pt x="1978666" y="6599739"/>
                </a:cubicBezTo>
                <a:cubicBezTo>
                  <a:pt x="1976752" y="6597558"/>
                  <a:pt x="1975180" y="6639097"/>
                  <a:pt x="1975180" y="6692046"/>
                </a:cubicBezTo>
                <a:close/>
                <a:moveTo>
                  <a:pt x="2502103" y="6694199"/>
                </a:moveTo>
                <a:cubicBezTo>
                  <a:pt x="2502103" y="6728251"/>
                  <a:pt x="2503837" y="6742186"/>
                  <a:pt x="2505942" y="6725155"/>
                </a:cubicBezTo>
                <a:cubicBezTo>
                  <a:pt x="2508056" y="6708125"/>
                  <a:pt x="2508056" y="6680273"/>
                  <a:pt x="2505942" y="6663242"/>
                </a:cubicBezTo>
                <a:cubicBezTo>
                  <a:pt x="2503837" y="6646212"/>
                  <a:pt x="2502103" y="6660147"/>
                  <a:pt x="2502103" y="6694199"/>
                </a:cubicBezTo>
                <a:close/>
                <a:moveTo>
                  <a:pt x="2035531" y="6722774"/>
                </a:moveTo>
                <a:cubicBezTo>
                  <a:pt x="2035531" y="6762064"/>
                  <a:pt x="2037217" y="6778143"/>
                  <a:pt x="2039264" y="6758492"/>
                </a:cubicBezTo>
                <a:cubicBezTo>
                  <a:pt x="2041322" y="6738852"/>
                  <a:pt x="2041322" y="6706705"/>
                  <a:pt x="2039264" y="6687055"/>
                </a:cubicBezTo>
                <a:cubicBezTo>
                  <a:pt x="2037217" y="6667415"/>
                  <a:pt x="2035531" y="6683483"/>
                  <a:pt x="2035531" y="6722774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pic>
        <p:nvPicPr>
          <p:cNvPr id="26" name="Рисунок 25">
            <a:extLst>
              <a:ext uri="{FF2B5EF4-FFF2-40B4-BE49-F238E27FC236}">
                <a16:creationId xmlns:a16="http://schemas.microsoft.com/office/drawing/2014/main" id="{4B94E1E1-121D-4D70-8F29-6573B534D9A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736069" y="4352447"/>
            <a:ext cx="2063694" cy="1665846"/>
          </a:xfrm>
          <a:prstGeom prst="rect">
            <a:avLst/>
          </a:prstGeom>
        </p:spPr>
      </p:pic>
      <p:sp>
        <p:nvSpPr>
          <p:cNvPr id="27" name="Рисунок 20">
            <a:extLst>
              <a:ext uri="{FF2B5EF4-FFF2-40B4-BE49-F238E27FC236}">
                <a16:creationId xmlns:a16="http://schemas.microsoft.com/office/drawing/2014/main" id="{E14EBBBB-09AA-46FA-8624-05B86D05F91B}"/>
              </a:ext>
            </a:extLst>
          </p:cNvPr>
          <p:cNvSpPr/>
          <p:nvPr/>
        </p:nvSpPr>
        <p:spPr>
          <a:xfrm>
            <a:off x="439174" y="6906687"/>
            <a:ext cx="1298152" cy="1323432"/>
          </a:xfrm>
          <a:custGeom>
            <a:avLst/>
            <a:gdLst>
              <a:gd name="connsiteX0" fmla="*/ 2885304 w 8511435"/>
              <a:gd name="connsiteY0" fmla="*/ 10678 h 8677180"/>
              <a:gd name="connsiteX1" fmla="*/ 2795302 w 8511435"/>
              <a:gd name="connsiteY1" fmla="*/ 95250 h 8677180"/>
              <a:gd name="connsiteX2" fmla="*/ 33595 w 8511435"/>
              <a:gd name="connsiteY2" fmla="*/ 8397297 h 8677180"/>
              <a:gd name="connsiteX3" fmla="*/ 0 w 8511435"/>
              <a:gd name="connsiteY3" fmla="*/ 8503072 h 8677180"/>
              <a:gd name="connsiteX4" fmla="*/ 9477 w 8511435"/>
              <a:gd name="connsiteY4" fmla="*/ 8537391 h 8677180"/>
              <a:gd name="connsiteX5" fmla="*/ 127616 w 8511435"/>
              <a:gd name="connsiteY5" fmla="*/ 8654815 h 8677180"/>
              <a:gd name="connsiteX6" fmla="*/ 175441 w 8511435"/>
              <a:gd name="connsiteY6" fmla="*/ 8677084 h 8677180"/>
              <a:gd name="connsiteX7" fmla="*/ 235448 w 8511435"/>
              <a:gd name="connsiteY7" fmla="*/ 8677180 h 8677180"/>
              <a:gd name="connsiteX8" fmla="*/ 362893 w 8511435"/>
              <a:gd name="connsiteY8" fmla="*/ 8633003 h 8677180"/>
              <a:gd name="connsiteX9" fmla="*/ 1516666 w 8511435"/>
              <a:gd name="connsiteY9" fmla="*/ 5188744 h 8677180"/>
              <a:gd name="connsiteX10" fmla="*/ 1713548 w 8511435"/>
              <a:gd name="connsiteY10" fmla="*/ 4610281 h 8677180"/>
              <a:gd name="connsiteX11" fmla="*/ 1754362 w 8511435"/>
              <a:gd name="connsiteY11" fmla="*/ 4671813 h 8677180"/>
              <a:gd name="connsiteX12" fmla="*/ 2771004 w 8511435"/>
              <a:gd name="connsiteY12" fmla="*/ 5409162 h 8677180"/>
              <a:gd name="connsiteX13" fmla="*/ 3494904 w 8511435"/>
              <a:gd name="connsiteY13" fmla="*/ 5502288 h 8677180"/>
              <a:gd name="connsiteX14" fmla="*/ 4533129 w 8511435"/>
              <a:gd name="connsiteY14" fmla="*/ 5419049 h 8677180"/>
              <a:gd name="connsiteX15" fmla="*/ 5580879 w 8511435"/>
              <a:gd name="connsiteY15" fmla="*/ 5311778 h 8677180"/>
              <a:gd name="connsiteX16" fmla="*/ 6354680 w 8511435"/>
              <a:gd name="connsiteY16" fmla="*/ 5419668 h 8677180"/>
              <a:gd name="connsiteX17" fmla="*/ 7228865 w 8511435"/>
              <a:gd name="connsiteY17" fmla="*/ 5962622 h 8677180"/>
              <a:gd name="connsiteX18" fmla="*/ 7682017 w 8511435"/>
              <a:gd name="connsiteY18" fmla="*/ 6567488 h 8677180"/>
              <a:gd name="connsiteX19" fmla="*/ 7730881 w 8511435"/>
              <a:gd name="connsiteY19" fmla="*/ 6638925 h 8677180"/>
              <a:gd name="connsiteX20" fmla="*/ 7828722 w 8511435"/>
              <a:gd name="connsiteY20" fmla="*/ 6038850 h 8677180"/>
              <a:gd name="connsiteX21" fmla="*/ 8286588 w 8511435"/>
              <a:gd name="connsiteY21" fmla="*/ 3248025 h 8677180"/>
              <a:gd name="connsiteX22" fmla="*/ 8461362 w 8511435"/>
              <a:gd name="connsiteY22" fmla="*/ 2185988 h 8677180"/>
              <a:gd name="connsiteX23" fmla="*/ 8511435 w 8511435"/>
              <a:gd name="connsiteY23" fmla="*/ 1881188 h 8677180"/>
              <a:gd name="connsiteX24" fmla="*/ 8502034 w 8511435"/>
              <a:gd name="connsiteY24" fmla="*/ 1862138 h 8677180"/>
              <a:gd name="connsiteX25" fmla="*/ 8268319 w 8511435"/>
              <a:gd name="connsiteY25" fmla="*/ 1559766 h 8677180"/>
              <a:gd name="connsiteX26" fmla="*/ 7283349 w 8511435"/>
              <a:gd name="connsiteY26" fmla="*/ 991572 h 8677180"/>
              <a:gd name="connsiteX27" fmla="*/ 6784296 w 8511435"/>
              <a:gd name="connsiteY27" fmla="*/ 936355 h 8677180"/>
              <a:gd name="connsiteX28" fmla="*/ 5628504 w 8511435"/>
              <a:gd name="connsiteY28" fmla="*/ 1048102 h 8677180"/>
              <a:gd name="connsiteX29" fmla="*/ 4437879 w 8511435"/>
              <a:gd name="connsiteY29" fmla="*/ 1158583 h 8677180"/>
              <a:gd name="connsiteX30" fmla="*/ 3223441 w 8511435"/>
              <a:gd name="connsiteY30" fmla="*/ 761333 h 8677180"/>
              <a:gd name="connsiteX31" fmla="*/ 3063221 w 8511435"/>
              <a:gd name="connsiteY31" fmla="*/ 593684 h 8677180"/>
              <a:gd name="connsiteX32" fmla="*/ 3114818 w 8511435"/>
              <a:gd name="connsiteY32" fmla="*/ 398726 h 8677180"/>
              <a:gd name="connsiteX33" fmla="*/ 3173082 w 8511435"/>
              <a:gd name="connsiteY33" fmla="*/ 214922 h 8677180"/>
              <a:gd name="connsiteX34" fmla="*/ 3168720 w 8511435"/>
              <a:gd name="connsiteY34" fmla="*/ 169545 h 8677180"/>
              <a:gd name="connsiteX35" fmla="*/ 3063335 w 8511435"/>
              <a:gd name="connsiteY35" fmla="*/ 24127 h 8677180"/>
              <a:gd name="connsiteX36" fmla="*/ 3014910 w 8511435"/>
              <a:gd name="connsiteY36" fmla="*/ 0 h 8677180"/>
              <a:gd name="connsiteX37" fmla="*/ 2962018 w 8511435"/>
              <a:gd name="connsiteY37" fmla="*/ 600 h 8677180"/>
              <a:gd name="connsiteX38" fmla="*/ 2885304 w 8511435"/>
              <a:gd name="connsiteY38" fmla="*/ 10678 h 8677180"/>
              <a:gd name="connsiteX39" fmla="*/ 2904354 w 8511435"/>
              <a:gd name="connsiteY39" fmla="*/ 53531 h 8677180"/>
              <a:gd name="connsiteX40" fmla="*/ 2785005 w 8511435"/>
              <a:gd name="connsiteY40" fmla="*/ 398174 h 8677180"/>
              <a:gd name="connsiteX41" fmla="*/ 2862339 w 8511435"/>
              <a:gd name="connsiteY41" fmla="*/ 227752 h 8677180"/>
              <a:gd name="connsiteX42" fmla="*/ 2920737 w 8511435"/>
              <a:gd name="connsiteY42" fmla="*/ 72962 h 8677180"/>
              <a:gd name="connsiteX43" fmla="*/ 2871883 w 8511435"/>
              <a:gd name="connsiteY43" fmla="*/ 235525 h 8677180"/>
              <a:gd name="connsiteX44" fmla="*/ 2820257 w 8511435"/>
              <a:gd name="connsiteY44" fmla="*/ 389763 h 8677180"/>
              <a:gd name="connsiteX45" fmla="*/ 2839450 w 8511435"/>
              <a:gd name="connsiteY45" fmla="*/ 395849 h 8677180"/>
              <a:gd name="connsiteX46" fmla="*/ 2866025 w 8511435"/>
              <a:gd name="connsiteY46" fmla="*/ 393849 h 8677180"/>
              <a:gd name="connsiteX47" fmla="*/ 2923404 w 8511435"/>
              <a:gd name="connsiteY47" fmla="*/ 233363 h 8677180"/>
              <a:gd name="connsiteX48" fmla="*/ 2990079 w 8511435"/>
              <a:gd name="connsiteY48" fmla="*/ 77562 h 8677180"/>
              <a:gd name="connsiteX49" fmla="*/ 2939034 w 8511435"/>
              <a:gd name="connsiteY49" fmla="*/ 250412 h 8677180"/>
              <a:gd name="connsiteX50" fmla="*/ 2899172 w 8511435"/>
              <a:gd name="connsiteY50" fmla="*/ 412861 h 8677180"/>
              <a:gd name="connsiteX51" fmla="*/ 2966590 w 8511435"/>
              <a:gd name="connsiteY51" fmla="*/ 246678 h 8677180"/>
              <a:gd name="connsiteX52" fmla="*/ 3036503 w 8511435"/>
              <a:gd name="connsiteY52" fmla="*/ 76200 h 8677180"/>
              <a:gd name="connsiteX53" fmla="*/ 3087796 w 8511435"/>
              <a:gd name="connsiteY53" fmla="*/ 115738 h 8677180"/>
              <a:gd name="connsiteX54" fmla="*/ 3125410 w 8511435"/>
              <a:gd name="connsiteY54" fmla="*/ 155286 h 8677180"/>
              <a:gd name="connsiteX55" fmla="*/ 3110275 w 8511435"/>
              <a:gd name="connsiteY55" fmla="*/ 126016 h 8677180"/>
              <a:gd name="connsiteX56" fmla="*/ 3064450 w 8511435"/>
              <a:gd name="connsiteY56" fmla="*/ 74895 h 8677180"/>
              <a:gd name="connsiteX57" fmla="*/ 3033751 w 8511435"/>
              <a:gd name="connsiteY57" fmla="*/ 53035 h 8677180"/>
              <a:gd name="connsiteX58" fmla="*/ 2976201 w 8511435"/>
              <a:gd name="connsiteY58" fmla="*/ 50949 h 8677180"/>
              <a:gd name="connsiteX59" fmla="*/ 2904354 w 8511435"/>
              <a:gd name="connsiteY59" fmla="*/ 53531 h 8677180"/>
              <a:gd name="connsiteX60" fmla="*/ 2830392 w 8511435"/>
              <a:gd name="connsiteY60" fmla="*/ 130683 h 8677180"/>
              <a:gd name="connsiteX61" fmla="*/ 2746096 w 8511435"/>
              <a:gd name="connsiteY61" fmla="*/ 397364 h 8677180"/>
              <a:gd name="connsiteX62" fmla="*/ 2802608 w 8511435"/>
              <a:gd name="connsiteY62" fmla="*/ 245916 h 8677180"/>
              <a:gd name="connsiteX63" fmla="*/ 2830392 w 8511435"/>
              <a:gd name="connsiteY63" fmla="*/ 130683 h 8677180"/>
              <a:gd name="connsiteX64" fmla="*/ 2992346 w 8511435"/>
              <a:gd name="connsiteY64" fmla="*/ 273729 h 8677180"/>
              <a:gd name="connsiteX65" fmla="*/ 2946454 w 8511435"/>
              <a:gd name="connsiteY65" fmla="*/ 426272 h 8677180"/>
              <a:gd name="connsiteX66" fmla="*/ 2999604 w 8511435"/>
              <a:gd name="connsiteY66" fmla="*/ 280988 h 8677180"/>
              <a:gd name="connsiteX67" fmla="*/ 3045495 w 8511435"/>
              <a:gd name="connsiteY67" fmla="*/ 128445 h 8677180"/>
              <a:gd name="connsiteX68" fmla="*/ 2992346 w 8511435"/>
              <a:gd name="connsiteY68" fmla="*/ 273729 h 8677180"/>
              <a:gd name="connsiteX69" fmla="*/ 3067307 w 8511435"/>
              <a:gd name="connsiteY69" fmla="*/ 342290 h 8677180"/>
              <a:gd name="connsiteX70" fmla="*/ 3011748 w 8511435"/>
              <a:gd name="connsiteY70" fmla="*/ 511969 h 8677180"/>
              <a:gd name="connsiteX71" fmla="*/ 3015701 w 8511435"/>
              <a:gd name="connsiteY71" fmla="*/ 523875 h 8677180"/>
              <a:gd name="connsiteX72" fmla="*/ 3121714 w 8511435"/>
              <a:gd name="connsiteY72" fmla="*/ 201844 h 8677180"/>
              <a:gd name="connsiteX73" fmla="*/ 3067307 w 8511435"/>
              <a:gd name="connsiteY73" fmla="*/ 342290 h 8677180"/>
              <a:gd name="connsiteX74" fmla="*/ 3001508 w 8511435"/>
              <a:gd name="connsiteY74" fmla="*/ 425768 h 8677180"/>
              <a:gd name="connsiteX75" fmla="*/ 3009129 w 8511435"/>
              <a:gd name="connsiteY75" fmla="*/ 433388 h 8677180"/>
              <a:gd name="connsiteX76" fmla="*/ 3016434 w 8511435"/>
              <a:gd name="connsiteY76" fmla="*/ 394659 h 8677180"/>
              <a:gd name="connsiteX77" fmla="*/ 3001508 w 8511435"/>
              <a:gd name="connsiteY77" fmla="*/ 425768 h 8677180"/>
              <a:gd name="connsiteX78" fmla="*/ 2750163 w 8511435"/>
              <a:gd name="connsiteY78" fmla="*/ 429968 h 8677180"/>
              <a:gd name="connsiteX79" fmla="*/ 2724569 w 8511435"/>
              <a:gd name="connsiteY79" fmla="*/ 439341 h 8677180"/>
              <a:gd name="connsiteX80" fmla="*/ 2581094 w 8511435"/>
              <a:gd name="connsiteY80" fmla="*/ 869756 h 8677180"/>
              <a:gd name="connsiteX81" fmla="*/ 2437629 w 8511435"/>
              <a:gd name="connsiteY81" fmla="*/ 1307640 h 8677180"/>
              <a:gd name="connsiteX82" fmla="*/ 2456050 w 8511435"/>
              <a:gd name="connsiteY82" fmla="*/ 1305258 h 8677180"/>
              <a:gd name="connsiteX83" fmla="*/ 2527811 w 8511435"/>
              <a:gd name="connsiteY83" fmla="*/ 1295400 h 8677180"/>
              <a:gd name="connsiteX84" fmla="*/ 2581132 w 8511435"/>
              <a:gd name="connsiteY84" fmla="*/ 1295400 h 8677180"/>
              <a:gd name="connsiteX85" fmla="*/ 2627481 w 8511435"/>
              <a:gd name="connsiteY85" fmla="*/ 1318889 h 8677180"/>
              <a:gd name="connsiteX86" fmla="*/ 2702281 w 8511435"/>
              <a:gd name="connsiteY86" fmla="*/ 1376886 h 8677180"/>
              <a:gd name="connsiteX87" fmla="*/ 2735551 w 8511435"/>
              <a:gd name="connsiteY87" fmla="*/ 1403404 h 8677180"/>
              <a:gd name="connsiteX88" fmla="*/ 2759421 w 8511435"/>
              <a:gd name="connsiteY88" fmla="*/ 1333500 h 8677180"/>
              <a:gd name="connsiteX89" fmla="*/ 2893952 w 8511435"/>
              <a:gd name="connsiteY89" fmla="*/ 920991 h 8677180"/>
              <a:gd name="connsiteX90" fmla="*/ 3001099 w 8511435"/>
              <a:gd name="connsiteY90" fmla="*/ 555460 h 8677180"/>
              <a:gd name="connsiteX91" fmla="*/ 2992746 w 8511435"/>
              <a:gd name="connsiteY91" fmla="*/ 540534 h 8677180"/>
              <a:gd name="connsiteX92" fmla="*/ 2986116 w 8511435"/>
              <a:gd name="connsiteY92" fmla="*/ 567919 h 8677180"/>
              <a:gd name="connsiteX93" fmla="*/ 2850709 w 8511435"/>
              <a:gd name="connsiteY93" fmla="*/ 989400 h 8677180"/>
              <a:gd name="connsiteX94" fmla="*/ 2721940 w 8511435"/>
              <a:gd name="connsiteY94" fmla="*/ 1383497 h 8677180"/>
              <a:gd name="connsiteX95" fmla="*/ 2711244 w 8511435"/>
              <a:gd name="connsiteY95" fmla="*/ 1372800 h 8677180"/>
              <a:gd name="connsiteX96" fmla="*/ 2700547 w 8511435"/>
              <a:gd name="connsiteY96" fmla="*/ 1362104 h 8677180"/>
              <a:gd name="connsiteX97" fmla="*/ 2837069 w 8511435"/>
              <a:gd name="connsiteY97" fmla="*/ 950128 h 8677180"/>
              <a:gd name="connsiteX98" fmla="*/ 2977582 w 8511435"/>
              <a:gd name="connsiteY98" fmla="*/ 527590 h 8677180"/>
              <a:gd name="connsiteX99" fmla="*/ 2890457 w 8511435"/>
              <a:gd name="connsiteY99" fmla="*/ 437007 h 8677180"/>
              <a:gd name="connsiteX100" fmla="*/ 2750163 w 8511435"/>
              <a:gd name="connsiteY100" fmla="*/ 429968 h 8677180"/>
              <a:gd name="connsiteX101" fmla="*/ 2609259 w 8511435"/>
              <a:gd name="connsiteY101" fmla="*/ 854869 h 8677180"/>
              <a:gd name="connsiteX102" fmla="*/ 2485692 w 8511435"/>
              <a:gd name="connsiteY102" fmla="*/ 1253690 h 8677180"/>
              <a:gd name="connsiteX103" fmla="*/ 2751954 w 8511435"/>
              <a:gd name="connsiteY103" fmla="*/ 469240 h 8677180"/>
              <a:gd name="connsiteX104" fmla="*/ 2744333 w 8511435"/>
              <a:gd name="connsiteY104" fmla="*/ 466725 h 8677180"/>
              <a:gd name="connsiteX105" fmla="*/ 2609259 w 8511435"/>
              <a:gd name="connsiteY105" fmla="*/ 854869 h 8677180"/>
              <a:gd name="connsiteX106" fmla="*/ 2727750 w 8511435"/>
              <a:gd name="connsiteY106" fmla="*/ 861622 h 8677180"/>
              <a:gd name="connsiteX107" fmla="*/ 2601783 w 8511435"/>
              <a:gd name="connsiteY107" fmla="*/ 1262710 h 8677180"/>
              <a:gd name="connsiteX108" fmla="*/ 2737361 w 8511435"/>
              <a:gd name="connsiteY108" fmla="*/ 871233 h 8677180"/>
              <a:gd name="connsiteX109" fmla="*/ 2863339 w 8511435"/>
              <a:gd name="connsiteY109" fmla="*/ 470154 h 8677180"/>
              <a:gd name="connsiteX110" fmla="*/ 2727750 w 8511435"/>
              <a:gd name="connsiteY110" fmla="*/ 861622 h 8677180"/>
              <a:gd name="connsiteX111" fmla="*/ 2831944 w 8511435"/>
              <a:gd name="connsiteY111" fmla="*/ 706631 h 8677180"/>
              <a:gd name="connsiteX112" fmla="*/ 2646283 w 8511435"/>
              <a:gd name="connsiteY112" fmla="*/ 1285875 h 8677180"/>
              <a:gd name="connsiteX113" fmla="*/ 2910231 w 8511435"/>
              <a:gd name="connsiteY113" fmla="*/ 488480 h 8677180"/>
              <a:gd name="connsiteX114" fmla="*/ 2831944 w 8511435"/>
              <a:gd name="connsiteY114" fmla="*/ 706631 h 8677180"/>
              <a:gd name="connsiteX115" fmla="*/ 2802960 w 8511435"/>
              <a:gd name="connsiteY115" fmla="*/ 909504 h 8677180"/>
              <a:gd name="connsiteX116" fmla="*/ 2668724 w 8511435"/>
              <a:gd name="connsiteY116" fmla="*/ 1314193 h 8677180"/>
              <a:gd name="connsiteX117" fmla="*/ 2680164 w 8511435"/>
              <a:gd name="connsiteY117" fmla="*/ 1323680 h 8677180"/>
              <a:gd name="connsiteX118" fmla="*/ 2691594 w 8511435"/>
              <a:gd name="connsiteY118" fmla="*/ 1333167 h 8677180"/>
              <a:gd name="connsiteX119" fmla="*/ 2821791 w 8511435"/>
              <a:gd name="connsiteY119" fmla="*/ 939775 h 8677180"/>
              <a:gd name="connsiteX120" fmla="*/ 2944587 w 8511435"/>
              <a:gd name="connsiteY120" fmla="*/ 504825 h 8677180"/>
              <a:gd name="connsiteX121" fmla="*/ 2802960 w 8511435"/>
              <a:gd name="connsiteY121" fmla="*/ 909504 h 8677180"/>
              <a:gd name="connsiteX122" fmla="*/ 6352404 w 8511435"/>
              <a:gd name="connsiteY122" fmla="*/ 995848 h 8677180"/>
              <a:gd name="connsiteX123" fmla="*/ 5871391 w 8511435"/>
              <a:gd name="connsiteY123" fmla="*/ 1058875 h 8677180"/>
              <a:gd name="connsiteX124" fmla="*/ 5628504 w 8511435"/>
              <a:gd name="connsiteY124" fmla="*/ 1119130 h 8677180"/>
              <a:gd name="connsiteX125" fmla="*/ 5628504 w 8511435"/>
              <a:gd name="connsiteY125" fmla="*/ 1133837 h 8677180"/>
              <a:gd name="connsiteX126" fmla="*/ 5654698 w 8511435"/>
              <a:gd name="connsiteY126" fmla="*/ 1128103 h 8677180"/>
              <a:gd name="connsiteX127" fmla="*/ 5692798 w 8511435"/>
              <a:gd name="connsiteY127" fmla="*/ 1118692 h 8677180"/>
              <a:gd name="connsiteX128" fmla="*/ 5704704 w 8511435"/>
              <a:gd name="connsiteY128" fmla="*/ 1123169 h 8677180"/>
              <a:gd name="connsiteX129" fmla="*/ 5662841 w 8511435"/>
              <a:gd name="connsiteY129" fmla="*/ 1137590 h 8677180"/>
              <a:gd name="connsiteX130" fmla="*/ 5620969 w 8511435"/>
              <a:gd name="connsiteY130" fmla="*/ 1143867 h 8677180"/>
              <a:gd name="connsiteX131" fmla="*/ 5616102 w 8511435"/>
              <a:gd name="connsiteY131" fmla="*/ 1162488 h 8677180"/>
              <a:gd name="connsiteX132" fmla="*/ 5611235 w 8511435"/>
              <a:gd name="connsiteY132" fmla="*/ 1181100 h 8677180"/>
              <a:gd name="connsiteX133" fmla="*/ 5636543 w 8511435"/>
              <a:gd name="connsiteY133" fmla="*/ 1182395 h 8677180"/>
              <a:gd name="connsiteX134" fmla="*/ 5661841 w 8511435"/>
              <a:gd name="connsiteY134" fmla="*/ 1183691 h 8677180"/>
              <a:gd name="connsiteX135" fmla="*/ 5640391 w 8511435"/>
              <a:gd name="connsiteY135" fmla="*/ 1187825 h 8677180"/>
              <a:gd name="connsiteX136" fmla="*/ 5608454 w 8511435"/>
              <a:gd name="connsiteY136" fmla="*/ 1211551 h 8677180"/>
              <a:gd name="connsiteX137" fmla="*/ 5597967 w 8511435"/>
              <a:gd name="connsiteY137" fmla="*/ 1231144 h 8677180"/>
              <a:gd name="connsiteX138" fmla="*/ 5609273 w 8511435"/>
              <a:gd name="connsiteY138" fmla="*/ 1238136 h 8677180"/>
              <a:gd name="connsiteX139" fmla="*/ 5620579 w 8511435"/>
              <a:gd name="connsiteY139" fmla="*/ 1245127 h 8677180"/>
              <a:gd name="connsiteX140" fmla="*/ 5605491 w 8511435"/>
              <a:gd name="connsiteY140" fmla="*/ 1250909 h 8677180"/>
              <a:gd name="connsiteX141" fmla="*/ 5590404 w 8511435"/>
              <a:gd name="connsiteY141" fmla="*/ 1275159 h 8677180"/>
              <a:gd name="connsiteX142" fmla="*/ 5590404 w 8511435"/>
              <a:gd name="connsiteY142" fmla="*/ 1293619 h 8677180"/>
              <a:gd name="connsiteX143" fmla="*/ 5611835 w 8511435"/>
              <a:gd name="connsiteY143" fmla="*/ 1289637 h 8677180"/>
              <a:gd name="connsiteX144" fmla="*/ 5633266 w 8511435"/>
              <a:gd name="connsiteY144" fmla="*/ 1285665 h 8677180"/>
              <a:gd name="connsiteX145" fmla="*/ 5607244 w 8511435"/>
              <a:gd name="connsiteY145" fmla="*/ 1296029 h 8677180"/>
              <a:gd name="connsiteX146" fmla="*/ 5581212 w 8511435"/>
              <a:gd name="connsiteY146" fmla="*/ 1306401 h 8677180"/>
              <a:gd name="connsiteX147" fmla="*/ 5572240 w 8511435"/>
              <a:gd name="connsiteY147" fmla="*/ 1341377 h 8677180"/>
              <a:gd name="connsiteX148" fmla="*/ 5409429 w 8511435"/>
              <a:gd name="connsiteY148" fmla="*/ 2002298 h 8677180"/>
              <a:gd name="connsiteX149" fmla="*/ 5409429 w 8511435"/>
              <a:gd name="connsiteY149" fmla="*/ 2015871 h 8677180"/>
              <a:gd name="connsiteX150" fmla="*/ 5592785 w 8511435"/>
              <a:gd name="connsiteY150" fmla="*/ 1989306 h 8677180"/>
              <a:gd name="connsiteX151" fmla="*/ 6271441 w 8511435"/>
              <a:gd name="connsiteY151" fmla="*/ 1914439 h 8677180"/>
              <a:gd name="connsiteX152" fmla="*/ 6439033 w 8511435"/>
              <a:gd name="connsiteY152" fmla="*/ 1897275 h 8677180"/>
              <a:gd name="connsiteX153" fmla="*/ 6537455 w 8511435"/>
              <a:gd name="connsiteY153" fmla="*/ 1466850 h 8677180"/>
              <a:gd name="connsiteX154" fmla="*/ 6638173 w 8511435"/>
              <a:gd name="connsiteY154" fmla="*/ 1012031 h 8677180"/>
              <a:gd name="connsiteX155" fmla="*/ 6646145 w 8511435"/>
              <a:gd name="connsiteY155" fmla="*/ 981075 h 8677180"/>
              <a:gd name="connsiteX156" fmla="*/ 6563564 w 8511435"/>
              <a:gd name="connsiteY156" fmla="*/ 982170 h 8677180"/>
              <a:gd name="connsiteX157" fmla="*/ 6352404 w 8511435"/>
              <a:gd name="connsiteY157" fmla="*/ 995848 h 8677180"/>
              <a:gd name="connsiteX158" fmla="*/ 3604403 w 8511435"/>
              <a:gd name="connsiteY158" fmla="*/ 1057342 h 8677180"/>
              <a:gd name="connsiteX159" fmla="*/ 3613775 w 8511435"/>
              <a:gd name="connsiteY159" fmla="*/ 1072810 h 8677180"/>
              <a:gd name="connsiteX160" fmla="*/ 3633407 w 8511435"/>
              <a:gd name="connsiteY160" fmla="*/ 1057913 h 8677180"/>
              <a:gd name="connsiteX161" fmla="*/ 3604403 w 8511435"/>
              <a:gd name="connsiteY161" fmla="*/ 1057342 h 8677180"/>
              <a:gd name="connsiteX162" fmla="*/ 3647304 w 8511435"/>
              <a:gd name="connsiteY162" fmla="*/ 1075306 h 8677180"/>
              <a:gd name="connsiteX163" fmla="*/ 3686261 w 8511435"/>
              <a:gd name="connsiteY163" fmla="*/ 1090079 h 8677180"/>
              <a:gd name="connsiteX164" fmla="*/ 3694929 w 8511435"/>
              <a:gd name="connsiteY164" fmla="*/ 1093946 h 8677180"/>
              <a:gd name="connsiteX165" fmla="*/ 4009254 w 8511435"/>
              <a:gd name="connsiteY165" fmla="*/ 1186786 h 8677180"/>
              <a:gd name="connsiteX166" fmla="*/ 4175941 w 8511435"/>
              <a:gd name="connsiteY166" fmla="*/ 1218781 h 8677180"/>
              <a:gd name="connsiteX167" fmla="*/ 4214041 w 8511435"/>
              <a:gd name="connsiteY167" fmla="*/ 1226439 h 8677180"/>
              <a:gd name="connsiteX168" fmla="*/ 4174798 w 8511435"/>
              <a:gd name="connsiteY168" fmla="*/ 1227582 h 8677180"/>
              <a:gd name="connsiteX169" fmla="*/ 3833108 w 8511435"/>
              <a:gd name="connsiteY169" fmla="*/ 1167765 h 8677180"/>
              <a:gd name="connsiteX170" fmla="*/ 3741049 w 8511435"/>
              <a:gd name="connsiteY170" fmla="*/ 1148696 h 8677180"/>
              <a:gd name="connsiteX171" fmla="*/ 3731457 w 8511435"/>
              <a:gd name="connsiteY171" fmla="*/ 1144315 h 8677180"/>
              <a:gd name="connsiteX172" fmla="*/ 3705959 w 8511435"/>
              <a:gd name="connsiteY172" fmla="*/ 1129055 h 8677180"/>
              <a:gd name="connsiteX173" fmla="*/ 3683651 w 8511435"/>
              <a:gd name="connsiteY173" fmla="*/ 1122112 h 8677180"/>
              <a:gd name="connsiteX174" fmla="*/ 3686909 w 8511435"/>
              <a:gd name="connsiteY174" fmla="*/ 1138600 h 8677180"/>
              <a:gd name="connsiteX175" fmla="*/ 4111647 w 8511435"/>
              <a:gd name="connsiteY175" fmla="*/ 1257491 h 8677180"/>
              <a:gd name="connsiteX176" fmla="*/ 4190229 w 8511435"/>
              <a:gd name="connsiteY176" fmla="*/ 1276912 h 8677180"/>
              <a:gd name="connsiteX177" fmla="*/ 4033476 w 8511435"/>
              <a:gd name="connsiteY177" fmla="*/ 1261615 h 8677180"/>
              <a:gd name="connsiteX178" fmla="*/ 3737848 w 8511435"/>
              <a:gd name="connsiteY178" fmla="*/ 1194092 h 8677180"/>
              <a:gd name="connsiteX179" fmla="*/ 3721570 w 8511435"/>
              <a:gd name="connsiteY179" fmla="*/ 1187844 h 8677180"/>
              <a:gd name="connsiteX180" fmla="*/ 3724923 w 8511435"/>
              <a:gd name="connsiteY180" fmla="*/ 1205046 h 8677180"/>
              <a:gd name="connsiteX181" fmla="*/ 3790179 w 8511435"/>
              <a:gd name="connsiteY181" fmla="*/ 1240212 h 8677180"/>
              <a:gd name="connsiteX182" fmla="*/ 4122039 w 8511435"/>
              <a:gd name="connsiteY182" fmla="*/ 1309545 h 8677180"/>
              <a:gd name="connsiteX183" fmla="*/ 4174150 w 8511435"/>
              <a:gd name="connsiteY183" fmla="*/ 1324813 h 8677180"/>
              <a:gd name="connsiteX184" fmla="*/ 3756965 w 8511435"/>
              <a:gd name="connsiteY184" fmla="*/ 1250852 h 8677180"/>
              <a:gd name="connsiteX185" fmla="*/ 3715893 w 8511435"/>
              <a:gd name="connsiteY185" fmla="*/ 1246803 h 8677180"/>
              <a:gd name="connsiteX186" fmla="*/ 3693376 w 8511435"/>
              <a:gd name="connsiteY186" fmla="*/ 1236707 h 8677180"/>
              <a:gd name="connsiteX187" fmla="*/ 3673974 w 8511435"/>
              <a:gd name="connsiteY187" fmla="*/ 1217295 h 8677180"/>
              <a:gd name="connsiteX188" fmla="*/ 3663496 w 8511435"/>
              <a:gd name="connsiteY188" fmla="*/ 1227773 h 8677180"/>
              <a:gd name="connsiteX189" fmla="*/ 3662067 w 8511435"/>
              <a:gd name="connsiteY189" fmla="*/ 1246204 h 8677180"/>
              <a:gd name="connsiteX190" fmla="*/ 4099379 w 8511435"/>
              <a:gd name="connsiteY190" fmla="*/ 1357627 h 8677180"/>
              <a:gd name="connsiteX191" fmla="*/ 4161654 w 8511435"/>
              <a:gd name="connsiteY191" fmla="*/ 1373295 h 8677180"/>
              <a:gd name="connsiteX192" fmla="*/ 3782930 w 8511435"/>
              <a:gd name="connsiteY192" fmla="*/ 1311012 h 8677180"/>
              <a:gd name="connsiteX193" fmla="*/ 3698510 w 8511435"/>
              <a:gd name="connsiteY193" fmla="*/ 1297305 h 8677180"/>
              <a:gd name="connsiteX194" fmla="*/ 3700996 w 8511435"/>
              <a:gd name="connsiteY194" fmla="*/ 1314393 h 8677180"/>
              <a:gd name="connsiteX195" fmla="*/ 4083282 w 8511435"/>
              <a:gd name="connsiteY195" fmla="*/ 1405576 h 8677180"/>
              <a:gd name="connsiteX196" fmla="*/ 4148138 w 8511435"/>
              <a:gd name="connsiteY196" fmla="*/ 1420482 h 8677180"/>
              <a:gd name="connsiteX197" fmla="*/ 4138689 w 8511435"/>
              <a:gd name="connsiteY197" fmla="*/ 1428750 h 8677180"/>
              <a:gd name="connsiteX198" fmla="*/ 3810962 w 8511435"/>
              <a:gd name="connsiteY198" fmla="*/ 1370724 h 8677180"/>
              <a:gd name="connsiteX199" fmla="*/ 3685404 w 8511435"/>
              <a:gd name="connsiteY199" fmla="*/ 1357313 h 8677180"/>
              <a:gd name="connsiteX200" fmla="*/ 3707311 w 8511435"/>
              <a:gd name="connsiteY200" fmla="*/ 1371600 h 8677180"/>
              <a:gd name="connsiteX201" fmla="*/ 3738267 w 8511435"/>
              <a:gd name="connsiteY201" fmla="*/ 1380049 h 8677180"/>
              <a:gd name="connsiteX202" fmla="*/ 4039657 w 8511435"/>
              <a:gd name="connsiteY202" fmla="*/ 1449753 h 8677180"/>
              <a:gd name="connsiteX203" fmla="*/ 4128316 w 8511435"/>
              <a:gd name="connsiteY203" fmla="*/ 1469488 h 8677180"/>
              <a:gd name="connsiteX204" fmla="*/ 3730847 w 8511435"/>
              <a:gd name="connsiteY204" fmla="*/ 1401128 h 8677180"/>
              <a:gd name="connsiteX205" fmla="*/ 3670754 w 8511435"/>
              <a:gd name="connsiteY205" fmla="*/ 1391231 h 8677180"/>
              <a:gd name="connsiteX206" fmla="*/ 3700329 w 8511435"/>
              <a:gd name="connsiteY206" fmla="*/ 1416768 h 8677180"/>
              <a:gd name="connsiteX207" fmla="*/ 3726837 w 8511435"/>
              <a:gd name="connsiteY207" fmla="*/ 1423702 h 8677180"/>
              <a:gd name="connsiteX208" fmla="*/ 4027265 w 8511435"/>
              <a:gd name="connsiteY208" fmla="*/ 1499740 h 8677180"/>
              <a:gd name="connsiteX209" fmla="*/ 4121725 w 8511435"/>
              <a:gd name="connsiteY209" fmla="*/ 1518990 h 8677180"/>
              <a:gd name="connsiteX210" fmla="*/ 3781863 w 8511435"/>
              <a:gd name="connsiteY210" fmla="*/ 1467822 h 8677180"/>
              <a:gd name="connsiteX211" fmla="*/ 3713979 w 8511435"/>
              <a:gd name="connsiteY211" fmla="*/ 1455077 h 8677180"/>
              <a:gd name="connsiteX212" fmla="*/ 3702549 w 8511435"/>
              <a:gd name="connsiteY212" fmla="*/ 1449705 h 8677180"/>
              <a:gd name="connsiteX213" fmla="*/ 3673974 w 8511435"/>
              <a:gd name="connsiteY213" fmla="*/ 1438275 h 8677180"/>
              <a:gd name="connsiteX214" fmla="*/ 3671116 w 8511435"/>
              <a:gd name="connsiteY214" fmla="*/ 1468041 h 8677180"/>
              <a:gd name="connsiteX215" fmla="*/ 3709492 w 8511435"/>
              <a:gd name="connsiteY215" fmla="*/ 1478156 h 8677180"/>
              <a:gd name="connsiteX216" fmla="*/ 3986679 w 8511435"/>
              <a:gd name="connsiteY216" fmla="*/ 1543260 h 8677180"/>
              <a:gd name="connsiteX217" fmla="*/ 4103046 w 8511435"/>
              <a:gd name="connsiteY217" fmla="*/ 1566996 h 8677180"/>
              <a:gd name="connsiteX218" fmla="*/ 3682489 w 8511435"/>
              <a:gd name="connsiteY218" fmla="*/ 1493691 h 8677180"/>
              <a:gd name="connsiteX219" fmla="*/ 3655771 w 8511435"/>
              <a:gd name="connsiteY219" fmla="*/ 1483147 h 8677180"/>
              <a:gd name="connsiteX220" fmla="*/ 3645027 w 8511435"/>
              <a:gd name="connsiteY220" fmla="*/ 1493892 h 8677180"/>
              <a:gd name="connsiteX221" fmla="*/ 3670487 w 8511435"/>
              <a:gd name="connsiteY221" fmla="*/ 1517828 h 8677180"/>
              <a:gd name="connsiteX222" fmla="*/ 3694919 w 8511435"/>
              <a:gd name="connsiteY222" fmla="*/ 1525515 h 8677180"/>
              <a:gd name="connsiteX223" fmla="*/ 4008854 w 8511435"/>
              <a:gd name="connsiteY223" fmla="*/ 1600000 h 8677180"/>
              <a:gd name="connsiteX224" fmla="*/ 4084663 w 8511435"/>
              <a:gd name="connsiteY224" fmla="*/ 1622984 h 8677180"/>
              <a:gd name="connsiteX225" fmla="*/ 3706835 w 8511435"/>
              <a:gd name="connsiteY225" fmla="*/ 1556347 h 8677180"/>
              <a:gd name="connsiteX226" fmla="*/ 3685404 w 8511435"/>
              <a:gd name="connsiteY226" fmla="*/ 1550356 h 8677180"/>
              <a:gd name="connsiteX227" fmla="*/ 3685404 w 8511435"/>
              <a:gd name="connsiteY227" fmla="*/ 1565072 h 8677180"/>
              <a:gd name="connsiteX228" fmla="*/ 3740172 w 8511435"/>
              <a:gd name="connsiteY228" fmla="*/ 1595742 h 8677180"/>
              <a:gd name="connsiteX229" fmla="*/ 4044972 w 8511435"/>
              <a:gd name="connsiteY229" fmla="*/ 1657131 h 8677180"/>
              <a:gd name="connsiteX230" fmla="*/ 4066404 w 8511435"/>
              <a:gd name="connsiteY230" fmla="*/ 1666989 h 8677180"/>
              <a:gd name="connsiteX231" fmla="*/ 4025922 w 8511435"/>
              <a:gd name="connsiteY231" fmla="*/ 1671009 h 8677180"/>
              <a:gd name="connsiteX232" fmla="*/ 3752945 w 8511435"/>
              <a:gd name="connsiteY232" fmla="*/ 1618440 h 8677180"/>
              <a:gd name="connsiteX233" fmla="*/ 3672611 w 8511435"/>
              <a:gd name="connsiteY233" fmla="*/ 1609182 h 8677180"/>
              <a:gd name="connsiteX234" fmla="*/ 3669135 w 8511435"/>
              <a:gd name="connsiteY234" fmla="*/ 1625213 h 8677180"/>
              <a:gd name="connsiteX235" fmla="*/ 3961629 w 8511435"/>
              <a:gd name="connsiteY235" fmla="*/ 1696117 h 8677180"/>
              <a:gd name="connsiteX236" fmla="*/ 4040676 w 8511435"/>
              <a:gd name="connsiteY236" fmla="*/ 1724025 h 8677180"/>
              <a:gd name="connsiteX237" fmla="*/ 3730209 w 8511435"/>
              <a:gd name="connsiteY237" fmla="*/ 1666037 h 8677180"/>
              <a:gd name="connsiteX238" fmla="*/ 3659715 w 8511435"/>
              <a:gd name="connsiteY238" fmla="*/ 1670190 h 8677180"/>
              <a:gd name="connsiteX239" fmla="*/ 4040772 w 8511435"/>
              <a:gd name="connsiteY239" fmla="*/ 1762049 h 8677180"/>
              <a:gd name="connsiteX240" fmla="*/ 4043515 w 8511435"/>
              <a:gd name="connsiteY240" fmla="*/ 1770155 h 8677180"/>
              <a:gd name="connsiteX241" fmla="*/ 3673278 w 8511435"/>
              <a:gd name="connsiteY241" fmla="*/ 1705794 h 8677180"/>
              <a:gd name="connsiteX242" fmla="*/ 3648923 w 8511435"/>
              <a:gd name="connsiteY242" fmla="*/ 1696536 h 8677180"/>
              <a:gd name="connsiteX243" fmla="*/ 3643532 w 8511435"/>
              <a:gd name="connsiteY243" fmla="*/ 1710585 h 8677180"/>
              <a:gd name="connsiteX244" fmla="*/ 3659915 w 8511435"/>
              <a:gd name="connsiteY244" fmla="*/ 1732912 h 8677180"/>
              <a:gd name="connsiteX245" fmla="*/ 3954485 w 8511435"/>
              <a:gd name="connsiteY245" fmla="*/ 1800825 h 8677180"/>
              <a:gd name="connsiteX246" fmla="*/ 4028304 w 8511435"/>
              <a:gd name="connsiteY246" fmla="*/ 1821342 h 8677180"/>
              <a:gd name="connsiteX247" fmla="*/ 4002110 w 8511435"/>
              <a:gd name="connsiteY247" fmla="*/ 1825314 h 8677180"/>
              <a:gd name="connsiteX248" fmla="*/ 3904479 w 8511435"/>
              <a:gd name="connsiteY248" fmla="*/ 1809388 h 8677180"/>
              <a:gd name="connsiteX249" fmla="*/ 3738753 w 8511435"/>
              <a:gd name="connsiteY249" fmla="*/ 1775536 h 8677180"/>
              <a:gd name="connsiteX250" fmla="*/ 3628254 w 8511435"/>
              <a:gd name="connsiteY250" fmla="*/ 1765535 h 8677180"/>
              <a:gd name="connsiteX251" fmla="*/ 3909241 w 8511435"/>
              <a:gd name="connsiteY251" fmla="*/ 1844335 h 8677180"/>
              <a:gd name="connsiteX252" fmla="*/ 4007339 w 8511435"/>
              <a:gd name="connsiteY252" fmla="*/ 1876425 h 8677180"/>
              <a:gd name="connsiteX253" fmla="*/ 3695795 w 8511435"/>
              <a:gd name="connsiteY253" fmla="*/ 1818723 h 8677180"/>
              <a:gd name="connsiteX254" fmla="*/ 3625215 w 8511435"/>
              <a:gd name="connsiteY254" fmla="*/ 1799454 h 8677180"/>
              <a:gd name="connsiteX255" fmla="*/ 3614909 w 8511435"/>
              <a:gd name="connsiteY255" fmla="*/ 1809760 h 8677180"/>
              <a:gd name="connsiteX256" fmla="*/ 3604603 w 8511435"/>
              <a:gd name="connsiteY256" fmla="*/ 1820066 h 8677180"/>
              <a:gd name="connsiteX257" fmla="*/ 3617624 w 8511435"/>
              <a:gd name="connsiteY257" fmla="*/ 1828124 h 8677180"/>
              <a:gd name="connsiteX258" fmla="*/ 3928291 w 8511435"/>
              <a:gd name="connsiteY258" fmla="*/ 1901666 h 8677180"/>
              <a:gd name="connsiteX259" fmla="*/ 3990204 w 8511435"/>
              <a:gd name="connsiteY259" fmla="*/ 1915525 h 8677180"/>
              <a:gd name="connsiteX260" fmla="*/ 4004491 w 8511435"/>
              <a:gd name="connsiteY260" fmla="*/ 1923469 h 8677180"/>
              <a:gd name="connsiteX261" fmla="*/ 3979545 w 8511435"/>
              <a:gd name="connsiteY261" fmla="*/ 1923764 h 8677180"/>
              <a:gd name="connsiteX262" fmla="*/ 3695233 w 8511435"/>
              <a:gd name="connsiteY262" fmla="*/ 1871710 h 8677180"/>
              <a:gd name="connsiteX263" fmla="*/ 3601193 w 8511435"/>
              <a:gd name="connsiteY263" fmla="*/ 1852689 h 8677180"/>
              <a:gd name="connsiteX264" fmla="*/ 3921176 w 8511435"/>
              <a:gd name="connsiteY264" fmla="*/ 1952816 h 8677180"/>
              <a:gd name="connsiteX265" fmla="*/ 3985736 w 8511435"/>
              <a:gd name="connsiteY265" fmla="*/ 1971208 h 8677180"/>
              <a:gd name="connsiteX266" fmla="*/ 3709216 w 8511435"/>
              <a:gd name="connsiteY266" fmla="*/ 1927679 h 8677180"/>
              <a:gd name="connsiteX267" fmla="*/ 3585391 w 8511435"/>
              <a:gd name="connsiteY267" fmla="*/ 1914030 h 8677180"/>
              <a:gd name="connsiteX268" fmla="*/ 3875132 w 8511435"/>
              <a:gd name="connsiteY268" fmla="*/ 1996754 h 8677180"/>
              <a:gd name="connsiteX269" fmla="*/ 3971154 w 8511435"/>
              <a:gd name="connsiteY269" fmla="*/ 2021615 h 8677180"/>
              <a:gd name="connsiteX270" fmla="*/ 3621967 w 8511435"/>
              <a:gd name="connsiteY270" fmla="*/ 1958540 h 8677180"/>
              <a:gd name="connsiteX271" fmla="*/ 3576723 w 8511435"/>
              <a:gd name="connsiteY271" fmla="*/ 1950177 h 8677180"/>
              <a:gd name="connsiteX272" fmla="*/ 3611585 w 8511435"/>
              <a:gd name="connsiteY272" fmla="*/ 1988363 h 8677180"/>
              <a:gd name="connsiteX273" fmla="*/ 3901754 w 8511435"/>
              <a:gd name="connsiteY273" fmla="*/ 2053304 h 8677180"/>
              <a:gd name="connsiteX274" fmla="*/ 3952104 w 8511435"/>
              <a:gd name="connsiteY274" fmla="*/ 2068020 h 8677180"/>
              <a:gd name="connsiteX275" fmla="*/ 3944960 w 8511435"/>
              <a:gd name="connsiteY275" fmla="*/ 2076412 h 8677180"/>
              <a:gd name="connsiteX276" fmla="*/ 3667887 w 8511435"/>
              <a:gd name="connsiteY276" fmla="*/ 2023777 h 8677180"/>
              <a:gd name="connsiteX277" fmla="*/ 3561579 w 8511435"/>
              <a:gd name="connsiteY277" fmla="*/ 2009375 h 8677180"/>
              <a:gd name="connsiteX278" fmla="*/ 3966391 w 8511435"/>
              <a:gd name="connsiteY278" fmla="*/ 2105720 h 8677180"/>
              <a:gd name="connsiteX279" fmla="*/ 4189333 w 8511435"/>
              <a:gd name="connsiteY279" fmla="*/ 2118474 h 8677180"/>
              <a:gd name="connsiteX280" fmla="*/ 4317025 w 8511435"/>
              <a:gd name="connsiteY280" fmla="*/ 2119313 h 8677180"/>
              <a:gd name="connsiteX281" fmla="*/ 4363469 w 8511435"/>
              <a:gd name="connsiteY281" fmla="*/ 1952625 h 8677180"/>
              <a:gd name="connsiteX282" fmla="*/ 4557389 w 8511435"/>
              <a:gd name="connsiteY282" fmla="*/ 1235869 h 8677180"/>
              <a:gd name="connsiteX283" fmla="*/ 4563771 w 8511435"/>
              <a:gd name="connsiteY283" fmla="*/ 1209675 h 8677180"/>
              <a:gd name="connsiteX284" fmla="*/ 4503201 w 8511435"/>
              <a:gd name="connsiteY284" fmla="*/ 1209656 h 8677180"/>
              <a:gd name="connsiteX285" fmla="*/ 4094979 w 8511435"/>
              <a:gd name="connsiteY285" fmla="*/ 1176014 h 8677180"/>
              <a:gd name="connsiteX286" fmla="*/ 3713340 w 8511435"/>
              <a:gd name="connsiteY286" fmla="*/ 1085212 h 8677180"/>
              <a:gd name="connsiteX287" fmla="*/ 3647304 w 8511435"/>
              <a:gd name="connsiteY287" fmla="*/ 1075306 h 8677180"/>
              <a:gd name="connsiteX288" fmla="*/ 3593383 w 8511435"/>
              <a:gd name="connsiteY288" fmla="*/ 1100709 h 8677180"/>
              <a:gd name="connsiteX289" fmla="*/ 3613557 w 8511435"/>
              <a:gd name="connsiteY289" fmla="*/ 1120664 h 8677180"/>
              <a:gd name="connsiteX290" fmla="*/ 3613604 w 8511435"/>
              <a:gd name="connsiteY290" fmla="*/ 1091794 h 8677180"/>
              <a:gd name="connsiteX291" fmla="*/ 3593383 w 8511435"/>
              <a:gd name="connsiteY291" fmla="*/ 1100709 h 8677180"/>
              <a:gd name="connsiteX292" fmla="*/ 3634235 w 8511435"/>
              <a:gd name="connsiteY292" fmla="*/ 1119454 h 8677180"/>
              <a:gd name="connsiteX293" fmla="*/ 3643922 w 8511435"/>
              <a:gd name="connsiteY293" fmla="*/ 1137447 h 8677180"/>
              <a:gd name="connsiteX294" fmla="*/ 3675879 w 8511435"/>
              <a:gd name="connsiteY294" fmla="*/ 1129827 h 8677180"/>
              <a:gd name="connsiteX295" fmla="*/ 3634235 w 8511435"/>
              <a:gd name="connsiteY295" fmla="*/ 1119454 h 8677180"/>
              <a:gd name="connsiteX296" fmla="*/ 5741022 w 8511435"/>
              <a:gd name="connsiteY296" fmla="*/ 1120931 h 8677180"/>
              <a:gd name="connsiteX297" fmla="*/ 5759273 w 8511435"/>
              <a:gd name="connsiteY297" fmla="*/ 1120178 h 8677180"/>
              <a:gd name="connsiteX298" fmla="*/ 5746776 w 8511435"/>
              <a:gd name="connsiteY298" fmla="*/ 1115178 h 8677180"/>
              <a:gd name="connsiteX299" fmla="*/ 5741022 w 8511435"/>
              <a:gd name="connsiteY299" fmla="*/ 1120931 h 8677180"/>
              <a:gd name="connsiteX300" fmla="*/ 3580629 w 8511435"/>
              <a:gd name="connsiteY300" fmla="*/ 1152820 h 8677180"/>
              <a:gd name="connsiteX301" fmla="*/ 3594916 w 8511435"/>
              <a:gd name="connsiteY301" fmla="*/ 1171575 h 8677180"/>
              <a:gd name="connsiteX302" fmla="*/ 3609204 w 8511435"/>
              <a:gd name="connsiteY302" fmla="*/ 1158307 h 8677180"/>
              <a:gd name="connsiteX303" fmla="*/ 3594916 w 8511435"/>
              <a:gd name="connsiteY303" fmla="*/ 1139552 h 8677180"/>
              <a:gd name="connsiteX304" fmla="*/ 3580629 w 8511435"/>
              <a:gd name="connsiteY304" fmla="*/ 1152820 h 8677180"/>
              <a:gd name="connsiteX305" fmla="*/ 7601093 w 8511435"/>
              <a:gd name="connsiteY305" fmla="*/ 1192940 h 8677180"/>
              <a:gd name="connsiteX306" fmla="*/ 7514130 w 8511435"/>
              <a:gd name="connsiteY306" fmla="*/ 1652588 h 8677180"/>
              <a:gd name="connsiteX307" fmla="*/ 7432605 w 8511435"/>
              <a:gd name="connsiteY307" fmla="*/ 2077869 h 8677180"/>
              <a:gd name="connsiteX308" fmla="*/ 7428053 w 8511435"/>
              <a:gd name="connsiteY308" fmla="*/ 2093585 h 8677180"/>
              <a:gd name="connsiteX309" fmla="*/ 7507215 w 8511435"/>
              <a:gd name="connsiteY309" fmla="*/ 2135696 h 8677180"/>
              <a:gd name="connsiteX310" fmla="*/ 8020822 w 8511435"/>
              <a:gd name="connsiteY310" fmla="*/ 2516000 h 8677180"/>
              <a:gd name="connsiteX311" fmla="*/ 8267186 w 8511435"/>
              <a:gd name="connsiteY311" fmla="*/ 2827344 h 8677180"/>
              <a:gd name="connsiteX312" fmla="*/ 8304229 w 8511435"/>
              <a:gd name="connsiteY312" fmla="*/ 2840831 h 8677180"/>
              <a:gd name="connsiteX313" fmla="*/ 8316573 w 8511435"/>
              <a:gd name="connsiteY313" fmla="*/ 2755735 h 8677180"/>
              <a:gd name="connsiteX314" fmla="*/ 8326622 w 8511435"/>
              <a:gd name="connsiteY314" fmla="*/ 2734932 h 8677180"/>
              <a:gd name="connsiteX315" fmla="*/ 8299952 w 8511435"/>
              <a:gd name="connsiteY315" fmla="*/ 2689060 h 8677180"/>
              <a:gd name="connsiteX316" fmla="*/ 7816873 w 8511435"/>
              <a:gd name="connsiteY316" fmla="*/ 2153803 h 8677180"/>
              <a:gd name="connsiteX317" fmla="*/ 7752579 w 8511435"/>
              <a:gd name="connsiteY317" fmla="*/ 2098881 h 8677180"/>
              <a:gd name="connsiteX318" fmla="*/ 7968044 w 8511435"/>
              <a:gd name="connsiteY318" fmla="*/ 2259378 h 8677180"/>
              <a:gd name="connsiteX319" fmla="*/ 8290951 w 8511435"/>
              <a:gd name="connsiteY319" fmla="*/ 2649712 h 8677180"/>
              <a:gd name="connsiteX320" fmla="*/ 8322945 w 8511435"/>
              <a:gd name="connsiteY320" fmla="*/ 2709596 h 8677180"/>
              <a:gd name="connsiteX321" fmla="*/ 8329165 w 8511435"/>
              <a:gd name="connsiteY321" fmla="*/ 2693394 h 8677180"/>
              <a:gd name="connsiteX322" fmla="*/ 7835999 w 8511435"/>
              <a:gd name="connsiteY322" fmla="*/ 2102720 h 8677180"/>
              <a:gd name="connsiteX323" fmla="*/ 7766362 w 8511435"/>
              <a:gd name="connsiteY323" fmla="*/ 2040446 h 8677180"/>
              <a:gd name="connsiteX324" fmla="*/ 8048121 w 8511435"/>
              <a:gd name="connsiteY324" fmla="*/ 2266950 h 8677180"/>
              <a:gd name="connsiteX325" fmla="*/ 8301181 w 8511435"/>
              <a:gd name="connsiteY325" fmla="*/ 2590800 h 8677180"/>
              <a:gd name="connsiteX326" fmla="*/ 8327584 w 8511435"/>
              <a:gd name="connsiteY326" fmla="*/ 2639311 h 8677180"/>
              <a:gd name="connsiteX327" fmla="*/ 8335871 w 8511435"/>
              <a:gd name="connsiteY327" fmla="*/ 2624509 h 8677180"/>
              <a:gd name="connsiteX328" fmla="*/ 8338442 w 8511435"/>
              <a:gd name="connsiteY328" fmla="*/ 2600449 h 8677180"/>
              <a:gd name="connsiteX329" fmla="*/ 8342253 w 8511435"/>
              <a:gd name="connsiteY329" fmla="*/ 2573379 h 8677180"/>
              <a:gd name="connsiteX330" fmla="*/ 8351787 w 8511435"/>
              <a:gd name="connsiteY330" fmla="*/ 2555567 h 8677180"/>
              <a:gd name="connsiteX331" fmla="*/ 8317363 w 8511435"/>
              <a:gd name="connsiteY331" fmla="*/ 2497369 h 8677180"/>
              <a:gd name="connsiteX332" fmla="*/ 7863012 w 8511435"/>
              <a:gd name="connsiteY332" fmla="*/ 1994821 h 8677180"/>
              <a:gd name="connsiteX333" fmla="*/ 7786031 w 8511435"/>
              <a:gd name="connsiteY333" fmla="*/ 1925517 h 8677180"/>
              <a:gd name="connsiteX334" fmla="*/ 8051378 w 8511435"/>
              <a:gd name="connsiteY334" fmla="*/ 2142725 h 8677180"/>
              <a:gd name="connsiteX335" fmla="*/ 8312077 w 8511435"/>
              <a:gd name="connsiteY335" fmla="*/ 2459889 h 8677180"/>
              <a:gd name="connsiteX336" fmla="*/ 8350577 w 8511435"/>
              <a:gd name="connsiteY336" fmla="*/ 2524239 h 8677180"/>
              <a:gd name="connsiteX337" fmla="*/ 8356645 w 8511435"/>
              <a:gd name="connsiteY337" fmla="*/ 2508419 h 8677180"/>
              <a:gd name="connsiteX338" fmla="*/ 7873775 w 8511435"/>
              <a:gd name="connsiteY338" fmla="*/ 1940633 h 8677180"/>
              <a:gd name="connsiteX339" fmla="*/ 7794175 w 8511435"/>
              <a:gd name="connsiteY339" fmla="*/ 1869758 h 8677180"/>
              <a:gd name="connsiteX340" fmla="*/ 8065561 w 8511435"/>
              <a:gd name="connsiteY340" fmla="*/ 2090271 h 8677180"/>
              <a:gd name="connsiteX341" fmla="*/ 8333861 w 8511435"/>
              <a:gd name="connsiteY341" fmla="*/ 2417769 h 8677180"/>
              <a:gd name="connsiteX342" fmla="*/ 8371704 w 8511435"/>
              <a:gd name="connsiteY342" fmla="*/ 2444887 h 8677180"/>
              <a:gd name="connsiteX343" fmla="*/ 7880795 w 8511435"/>
              <a:gd name="connsiteY343" fmla="*/ 1877549 h 8677180"/>
              <a:gd name="connsiteX344" fmla="*/ 7827693 w 8511435"/>
              <a:gd name="connsiteY344" fmla="*/ 1819751 h 8677180"/>
              <a:gd name="connsiteX345" fmla="*/ 8339881 w 8511435"/>
              <a:gd name="connsiteY345" fmla="*/ 2352104 h 8677180"/>
              <a:gd name="connsiteX346" fmla="*/ 8381229 w 8511435"/>
              <a:gd name="connsiteY346" fmla="*/ 2383193 h 8677180"/>
              <a:gd name="connsiteX347" fmla="*/ 7855296 w 8511435"/>
              <a:gd name="connsiteY347" fmla="*/ 1792081 h 8677180"/>
              <a:gd name="connsiteX348" fmla="*/ 7809729 w 8511435"/>
              <a:gd name="connsiteY348" fmla="*/ 1750266 h 8677180"/>
              <a:gd name="connsiteX349" fmla="*/ 8161849 w 8511435"/>
              <a:gd name="connsiteY349" fmla="*/ 2044522 h 8677180"/>
              <a:gd name="connsiteX350" fmla="*/ 8357045 w 8511435"/>
              <a:gd name="connsiteY350" fmla="*/ 2301735 h 8677180"/>
              <a:gd name="connsiteX351" fmla="*/ 8385258 w 8511435"/>
              <a:gd name="connsiteY351" fmla="*/ 2347913 h 8677180"/>
              <a:gd name="connsiteX352" fmla="*/ 8388782 w 8511435"/>
              <a:gd name="connsiteY352" fmla="*/ 2325615 h 8677180"/>
              <a:gd name="connsiteX353" fmla="*/ 8251431 w 8511435"/>
              <a:gd name="connsiteY353" fmla="*/ 2113379 h 8677180"/>
              <a:gd name="connsiteX354" fmla="*/ 7873823 w 8511435"/>
              <a:gd name="connsiteY354" fmla="*/ 1738313 h 8677180"/>
              <a:gd name="connsiteX355" fmla="*/ 7819711 w 8511435"/>
              <a:gd name="connsiteY355" fmla="*/ 1692174 h 8677180"/>
              <a:gd name="connsiteX356" fmla="*/ 8000229 w 8511435"/>
              <a:gd name="connsiteY356" fmla="*/ 1824514 h 8677180"/>
              <a:gd name="connsiteX357" fmla="*/ 8353340 w 8511435"/>
              <a:gd name="connsiteY357" fmla="*/ 2221440 h 8677180"/>
              <a:gd name="connsiteX358" fmla="*/ 8400279 w 8511435"/>
              <a:gd name="connsiteY358" fmla="*/ 2256997 h 8677180"/>
              <a:gd name="connsiteX359" fmla="*/ 7879242 w 8511435"/>
              <a:gd name="connsiteY359" fmla="*/ 1678324 h 8677180"/>
              <a:gd name="connsiteX360" fmla="*/ 7878337 w 8511435"/>
              <a:gd name="connsiteY360" fmla="*/ 1662779 h 8677180"/>
              <a:gd name="connsiteX361" fmla="*/ 8379771 w 8511435"/>
              <a:gd name="connsiteY361" fmla="*/ 2181225 h 8677180"/>
              <a:gd name="connsiteX362" fmla="*/ 8405041 w 8511435"/>
              <a:gd name="connsiteY362" fmla="*/ 2224088 h 8677180"/>
              <a:gd name="connsiteX363" fmla="*/ 8408041 w 8511435"/>
              <a:gd name="connsiteY363" fmla="*/ 2203018 h 8677180"/>
              <a:gd name="connsiteX364" fmla="*/ 8387001 w 8511435"/>
              <a:gd name="connsiteY364" fmla="*/ 2141106 h 8677180"/>
              <a:gd name="connsiteX365" fmla="*/ 7846847 w 8511435"/>
              <a:gd name="connsiteY365" fmla="*/ 1587246 h 8677180"/>
              <a:gd name="connsiteX366" fmla="*/ 7829560 w 8511435"/>
              <a:gd name="connsiteY366" fmla="*/ 1567672 h 8677180"/>
              <a:gd name="connsiteX367" fmla="*/ 8091107 w 8511435"/>
              <a:gd name="connsiteY367" fmla="*/ 1766173 h 8677180"/>
              <a:gd name="connsiteX368" fmla="*/ 8359302 w 8511435"/>
              <a:gd name="connsiteY368" fmla="*/ 2073412 h 8677180"/>
              <a:gd name="connsiteX369" fmla="*/ 8414566 w 8511435"/>
              <a:gd name="connsiteY369" fmla="*/ 2154927 h 8677180"/>
              <a:gd name="connsiteX370" fmla="*/ 8417623 w 8511435"/>
              <a:gd name="connsiteY370" fmla="*/ 2134648 h 8677180"/>
              <a:gd name="connsiteX371" fmla="*/ 7926410 w 8511435"/>
              <a:gd name="connsiteY371" fmla="*/ 1583674 h 8677180"/>
              <a:gd name="connsiteX372" fmla="*/ 7874023 w 8511435"/>
              <a:gd name="connsiteY372" fmla="*/ 1529239 h 8677180"/>
              <a:gd name="connsiteX373" fmla="*/ 8177413 w 8511435"/>
              <a:gd name="connsiteY373" fmla="*/ 1785642 h 8677180"/>
              <a:gd name="connsiteX374" fmla="*/ 8396259 w 8511435"/>
              <a:gd name="connsiteY374" fmla="*/ 2052638 h 8677180"/>
              <a:gd name="connsiteX375" fmla="*/ 8424091 w 8511435"/>
              <a:gd name="connsiteY375" fmla="*/ 2100263 h 8677180"/>
              <a:gd name="connsiteX376" fmla="*/ 8427253 w 8511435"/>
              <a:gd name="connsiteY376" fmla="*/ 2077907 h 8677180"/>
              <a:gd name="connsiteX377" fmla="*/ 7933011 w 8511435"/>
              <a:gd name="connsiteY377" fmla="*/ 1522409 h 8677180"/>
              <a:gd name="connsiteX378" fmla="*/ 7861564 w 8511435"/>
              <a:gd name="connsiteY378" fmla="*/ 1459468 h 8677180"/>
              <a:gd name="connsiteX379" fmla="*/ 8119806 w 8511435"/>
              <a:gd name="connsiteY379" fmla="*/ 1658855 h 8677180"/>
              <a:gd name="connsiteX380" fmla="*/ 8381467 w 8511435"/>
              <a:gd name="connsiteY380" fmla="*/ 1955311 h 8677180"/>
              <a:gd name="connsiteX381" fmla="*/ 8438379 w 8511435"/>
              <a:gd name="connsiteY381" fmla="*/ 2041693 h 8677180"/>
              <a:gd name="connsiteX382" fmla="*/ 8438379 w 8511435"/>
              <a:gd name="connsiteY382" fmla="*/ 2015385 h 8677180"/>
              <a:gd name="connsiteX383" fmla="*/ 8205016 w 8511435"/>
              <a:gd name="connsiteY383" fmla="*/ 1706404 h 8677180"/>
              <a:gd name="connsiteX384" fmla="*/ 7870222 w 8511435"/>
              <a:gd name="connsiteY384" fmla="*/ 1411386 h 8677180"/>
              <a:gd name="connsiteX385" fmla="*/ 7858354 w 8511435"/>
              <a:gd name="connsiteY385" fmla="*/ 1395994 h 8677180"/>
              <a:gd name="connsiteX386" fmla="*/ 7950527 w 8511435"/>
              <a:gd name="connsiteY386" fmla="*/ 1454810 h 8677180"/>
              <a:gd name="connsiteX387" fmla="*/ 8389001 w 8511435"/>
              <a:gd name="connsiteY387" fmla="*/ 1893322 h 8677180"/>
              <a:gd name="connsiteX388" fmla="*/ 8443141 w 8511435"/>
              <a:gd name="connsiteY388" fmla="*/ 1974818 h 8677180"/>
              <a:gd name="connsiteX389" fmla="*/ 8446284 w 8511435"/>
              <a:gd name="connsiteY389" fmla="*/ 1953435 h 8677180"/>
              <a:gd name="connsiteX390" fmla="*/ 8145028 w 8511435"/>
              <a:gd name="connsiteY390" fmla="*/ 1580207 h 8677180"/>
              <a:gd name="connsiteX391" fmla="*/ 7940469 w 8511435"/>
              <a:gd name="connsiteY391" fmla="*/ 1400175 h 8677180"/>
              <a:gd name="connsiteX392" fmla="*/ 7936144 w 8511435"/>
              <a:gd name="connsiteY392" fmla="*/ 1380249 h 8677180"/>
              <a:gd name="connsiteX393" fmla="*/ 8252022 w 8511435"/>
              <a:gd name="connsiteY393" fmla="*/ 1648635 h 8677180"/>
              <a:gd name="connsiteX394" fmla="*/ 8436330 w 8511435"/>
              <a:gd name="connsiteY394" fmla="*/ 1889970 h 8677180"/>
              <a:gd name="connsiteX395" fmla="*/ 8452123 w 8511435"/>
              <a:gd name="connsiteY395" fmla="*/ 1919288 h 8677180"/>
              <a:gd name="connsiteX396" fmla="*/ 8455609 w 8511435"/>
              <a:gd name="connsiteY396" fmla="*/ 1896551 h 8677180"/>
              <a:gd name="connsiteX397" fmla="*/ 8243783 w 8511435"/>
              <a:gd name="connsiteY397" fmla="*/ 1602162 h 8677180"/>
              <a:gd name="connsiteX398" fmla="*/ 7707030 w 8511435"/>
              <a:gd name="connsiteY398" fmla="*/ 1192159 h 8677180"/>
              <a:gd name="connsiteX399" fmla="*/ 7611085 w 8511435"/>
              <a:gd name="connsiteY399" fmla="*/ 1142867 h 8677180"/>
              <a:gd name="connsiteX400" fmla="*/ 7601093 w 8511435"/>
              <a:gd name="connsiteY400" fmla="*/ 1192940 h 8677180"/>
              <a:gd name="connsiteX401" fmla="*/ 3623510 w 8511435"/>
              <a:gd name="connsiteY401" fmla="*/ 1162022 h 8677180"/>
              <a:gd name="connsiteX402" fmla="*/ 3642541 w 8511435"/>
              <a:gd name="connsiteY402" fmla="*/ 1190625 h 8677180"/>
              <a:gd name="connsiteX403" fmla="*/ 3648151 w 8511435"/>
              <a:gd name="connsiteY403" fmla="*/ 1162498 h 8677180"/>
              <a:gd name="connsiteX404" fmla="*/ 3623510 w 8511435"/>
              <a:gd name="connsiteY404" fmla="*/ 1162022 h 8677180"/>
              <a:gd name="connsiteX405" fmla="*/ 3670564 w 8511435"/>
              <a:gd name="connsiteY405" fmla="*/ 1181995 h 8677180"/>
              <a:gd name="connsiteX406" fmla="*/ 3695491 w 8511435"/>
              <a:gd name="connsiteY406" fmla="*/ 1209675 h 8677180"/>
              <a:gd name="connsiteX407" fmla="*/ 3713979 w 8511435"/>
              <a:gd name="connsiteY407" fmla="*/ 1196502 h 8677180"/>
              <a:gd name="connsiteX408" fmla="*/ 3670564 w 8511435"/>
              <a:gd name="connsiteY408" fmla="*/ 1181995 h 8677180"/>
              <a:gd name="connsiteX409" fmla="*/ 5674347 w 8511435"/>
              <a:gd name="connsiteY409" fmla="*/ 1178081 h 8677180"/>
              <a:gd name="connsiteX410" fmla="*/ 5692598 w 8511435"/>
              <a:gd name="connsiteY410" fmla="*/ 1177328 h 8677180"/>
              <a:gd name="connsiteX411" fmla="*/ 5680101 w 8511435"/>
              <a:gd name="connsiteY411" fmla="*/ 1172328 h 8677180"/>
              <a:gd name="connsiteX412" fmla="*/ 5674347 w 8511435"/>
              <a:gd name="connsiteY412" fmla="*/ 1178081 h 8677180"/>
              <a:gd name="connsiteX413" fmla="*/ 3567275 w 8511435"/>
              <a:gd name="connsiteY413" fmla="*/ 1188110 h 8677180"/>
              <a:gd name="connsiteX414" fmla="*/ 3580629 w 8511435"/>
              <a:gd name="connsiteY414" fmla="*/ 1219200 h 8677180"/>
              <a:gd name="connsiteX415" fmla="*/ 3599679 w 8511435"/>
              <a:gd name="connsiteY415" fmla="*/ 1205932 h 8677180"/>
              <a:gd name="connsiteX416" fmla="*/ 3567275 w 8511435"/>
              <a:gd name="connsiteY416" fmla="*/ 1188110 h 8677180"/>
              <a:gd name="connsiteX417" fmla="*/ 3609204 w 8511435"/>
              <a:gd name="connsiteY417" fmla="*/ 1223963 h 8677180"/>
              <a:gd name="connsiteX418" fmla="*/ 3628254 w 8511435"/>
              <a:gd name="connsiteY418" fmla="*/ 1238250 h 8677180"/>
              <a:gd name="connsiteX419" fmla="*/ 3647304 w 8511435"/>
              <a:gd name="connsiteY419" fmla="*/ 1223963 h 8677180"/>
              <a:gd name="connsiteX420" fmla="*/ 3628254 w 8511435"/>
              <a:gd name="connsiteY420" fmla="*/ 1209675 h 8677180"/>
              <a:gd name="connsiteX421" fmla="*/ 3609204 w 8511435"/>
              <a:gd name="connsiteY421" fmla="*/ 1223963 h 8677180"/>
              <a:gd name="connsiteX422" fmla="*/ 4218804 w 8511435"/>
              <a:gd name="connsiteY422" fmla="*/ 1228725 h 8677180"/>
              <a:gd name="connsiteX423" fmla="*/ 4244998 w 8511435"/>
              <a:gd name="connsiteY423" fmla="*/ 1238107 h 8677180"/>
              <a:gd name="connsiteX424" fmla="*/ 4271191 w 8511435"/>
              <a:gd name="connsiteY424" fmla="*/ 1237955 h 8677180"/>
              <a:gd name="connsiteX425" fmla="*/ 4256904 w 8511435"/>
              <a:gd name="connsiteY425" fmla="*/ 1228725 h 8677180"/>
              <a:gd name="connsiteX426" fmla="*/ 4218804 w 8511435"/>
              <a:gd name="connsiteY426" fmla="*/ 1228725 h 8677180"/>
              <a:gd name="connsiteX427" fmla="*/ 4285479 w 8511435"/>
              <a:gd name="connsiteY427" fmla="*/ 1232373 h 8677180"/>
              <a:gd name="connsiteX428" fmla="*/ 4309291 w 8511435"/>
              <a:gd name="connsiteY428" fmla="*/ 1240584 h 8677180"/>
              <a:gd name="connsiteX429" fmla="*/ 4333104 w 8511435"/>
              <a:gd name="connsiteY429" fmla="*/ 1236926 h 8677180"/>
              <a:gd name="connsiteX430" fmla="*/ 4309291 w 8511435"/>
              <a:gd name="connsiteY430" fmla="*/ 1228725 h 8677180"/>
              <a:gd name="connsiteX431" fmla="*/ 4285479 w 8511435"/>
              <a:gd name="connsiteY431" fmla="*/ 1232373 h 8677180"/>
              <a:gd name="connsiteX432" fmla="*/ 4356916 w 8511435"/>
              <a:gd name="connsiteY432" fmla="*/ 1238250 h 8677180"/>
              <a:gd name="connsiteX433" fmla="*/ 4377785 w 8511435"/>
              <a:gd name="connsiteY433" fmla="*/ 1247632 h 8677180"/>
              <a:gd name="connsiteX434" fmla="*/ 4404541 w 8511435"/>
              <a:gd name="connsiteY434" fmla="*/ 1247480 h 8677180"/>
              <a:gd name="connsiteX435" fmla="*/ 4390254 w 8511435"/>
              <a:gd name="connsiteY435" fmla="*/ 1238250 h 8677180"/>
              <a:gd name="connsiteX436" fmla="*/ 4356916 w 8511435"/>
              <a:gd name="connsiteY436" fmla="*/ 1238250 h 8677180"/>
              <a:gd name="connsiteX437" fmla="*/ 3552054 w 8511435"/>
              <a:gd name="connsiteY437" fmla="*/ 1252538 h 8677180"/>
              <a:gd name="connsiteX438" fmla="*/ 3568722 w 8511435"/>
              <a:gd name="connsiteY438" fmla="*/ 1265015 h 8677180"/>
              <a:gd name="connsiteX439" fmla="*/ 3566846 w 8511435"/>
              <a:gd name="connsiteY439" fmla="*/ 1239936 h 8677180"/>
              <a:gd name="connsiteX440" fmla="*/ 3552054 w 8511435"/>
              <a:gd name="connsiteY440" fmla="*/ 1252538 h 8677180"/>
              <a:gd name="connsiteX441" fmla="*/ 4430916 w 8511435"/>
              <a:gd name="connsiteY441" fmla="*/ 1244851 h 8677180"/>
              <a:gd name="connsiteX442" fmla="*/ 4459491 w 8511435"/>
              <a:gd name="connsiteY442" fmla="*/ 1244499 h 8677180"/>
              <a:gd name="connsiteX443" fmla="*/ 4442641 w 8511435"/>
              <a:gd name="connsiteY443" fmla="*/ 1240108 h 8677180"/>
              <a:gd name="connsiteX444" fmla="*/ 4430916 w 8511435"/>
              <a:gd name="connsiteY444" fmla="*/ 1244851 h 8677180"/>
              <a:gd name="connsiteX445" fmla="*/ 4502772 w 8511435"/>
              <a:gd name="connsiteY445" fmla="*/ 1244756 h 8677180"/>
              <a:gd name="connsiteX446" fmla="*/ 4521023 w 8511435"/>
              <a:gd name="connsiteY446" fmla="*/ 1244003 h 8677180"/>
              <a:gd name="connsiteX447" fmla="*/ 4508526 w 8511435"/>
              <a:gd name="connsiteY447" fmla="*/ 1239002 h 8677180"/>
              <a:gd name="connsiteX448" fmla="*/ 4502772 w 8511435"/>
              <a:gd name="connsiteY448" fmla="*/ 1244756 h 8677180"/>
              <a:gd name="connsiteX449" fmla="*/ 3594935 w 8511435"/>
              <a:gd name="connsiteY449" fmla="*/ 1257271 h 8677180"/>
              <a:gd name="connsiteX450" fmla="*/ 3613966 w 8511435"/>
              <a:gd name="connsiteY450" fmla="*/ 1285875 h 8677180"/>
              <a:gd name="connsiteX451" fmla="*/ 3619576 w 8511435"/>
              <a:gd name="connsiteY451" fmla="*/ 1257748 h 8677180"/>
              <a:gd name="connsiteX452" fmla="*/ 3594935 w 8511435"/>
              <a:gd name="connsiteY452" fmla="*/ 1257271 h 8677180"/>
              <a:gd name="connsiteX453" fmla="*/ 3643646 w 8511435"/>
              <a:gd name="connsiteY453" fmla="*/ 1281675 h 8677180"/>
              <a:gd name="connsiteX454" fmla="*/ 3685470 w 8511435"/>
              <a:gd name="connsiteY454" fmla="*/ 1300115 h 8677180"/>
              <a:gd name="connsiteX455" fmla="*/ 3667116 w 8511435"/>
              <a:gd name="connsiteY455" fmla="*/ 1273788 h 8677180"/>
              <a:gd name="connsiteX456" fmla="*/ 3643646 w 8511435"/>
              <a:gd name="connsiteY456" fmla="*/ 1281675 h 8677180"/>
              <a:gd name="connsiteX457" fmla="*/ 4209279 w 8511435"/>
              <a:gd name="connsiteY457" fmla="*/ 1276350 h 8677180"/>
              <a:gd name="connsiteX458" fmla="*/ 4235473 w 8511435"/>
              <a:gd name="connsiteY458" fmla="*/ 1285208 h 8677180"/>
              <a:gd name="connsiteX459" fmla="*/ 4261666 w 8511435"/>
              <a:gd name="connsiteY459" fmla="*/ 1284532 h 8677180"/>
              <a:gd name="connsiteX460" fmla="*/ 4242616 w 8511435"/>
              <a:gd name="connsiteY460" fmla="*/ 1276350 h 8677180"/>
              <a:gd name="connsiteX461" fmla="*/ 4209279 w 8511435"/>
              <a:gd name="connsiteY461" fmla="*/ 1276350 h 8677180"/>
              <a:gd name="connsiteX462" fmla="*/ 3539233 w 8511435"/>
              <a:gd name="connsiteY462" fmla="*/ 1290257 h 8677180"/>
              <a:gd name="connsiteX463" fmla="*/ 3547863 w 8511435"/>
              <a:gd name="connsiteY463" fmla="*/ 1311221 h 8677180"/>
              <a:gd name="connsiteX464" fmla="*/ 3559931 w 8511435"/>
              <a:gd name="connsiteY464" fmla="*/ 1289676 h 8677180"/>
              <a:gd name="connsiteX465" fmla="*/ 3545129 w 8511435"/>
              <a:gd name="connsiteY465" fmla="*/ 1274874 h 8677180"/>
              <a:gd name="connsiteX466" fmla="*/ 3539233 w 8511435"/>
              <a:gd name="connsiteY466" fmla="*/ 1290257 h 8677180"/>
              <a:gd name="connsiteX467" fmla="*/ 4288775 w 8511435"/>
              <a:gd name="connsiteY467" fmla="*/ 1287151 h 8677180"/>
              <a:gd name="connsiteX468" fmla="*/ 4306367 w 8511435"/>
              <a:gd name="connsiteY468" fmla="*/ 1297372 h 8677180"/>
              <a:gd name="connsiteX469" fmla="*/ 4316873 w 8511435"/>
              <a:gd name="connsiteY469" fmla="*/ 1286866 h 8677180"/>
              <a:gd name="connsiteX470" fmla="*/ 4327389 w 8511435"/>
              <a:gd name="connsiteY470" fmla="*/ 1276350 h 8677180"/>
              <a:gd name="connsiteX471" fmla="*/ 4299290 w 8511435"/>
              <a:gd name="connsiteY471" fmla="*/ 1276636 h 8677180"/>
              <a:gd name="connsiteX472" fmla="*/ 4271191 w 8511435"/>
              <a:gd name="connsiteY472" fmla="*/ 1276931 h 8677180"/>
              <a:gd name="connsiteX473" fmla="*/ 4288775 w 8511435"/>
              <a:gd name="connsiteY473" fmla="*/ 1287151 h 8677180"/>
              <a:gd name="connsiteX474" fmla="*/ 7776391 w 8511435"/>
              <a:gd name="connsiteY474" fmla="*/ 1285875 h 8677180"/>
              <a:gd name="connsiteX475" fmla="*/ 7791803 w 8511435"/>
              <a:gd name="connsiteY475" fmla="*/ 1295400 h 8677180"/>
              <a:gd name="connsiteX476" fmla="*/ 7795441 w 8511435"/>
              <a:gd name="connsiteY476" fmla="*/ 1285875 h 8677180"/>
              <a:gd name="connsiteX477" fmla="*/ 7780030 w 8511435"/>
              <a:gd name="connsiteY477" fmla="*/ 1276350 h 8677180"/>
              <a:gd name="connsiteX478" fmla="*/ 7776391 w 8511435"/>
              <a:gd name="connsiteY478" fmla="*/ 1285875 h 8677180"/>
              <a:gd name="connsiteX479" fmla="*/ 4349773 w 8511435"/>
              <a:gd name="connsiteY479" fmla="*/ 1292181 h 8677180"/>
              <a:gd name="connsiteX480" fmla="*/ 4373585 w 8511435"/>
              <a:gd name="connsiteY480" fmla="*/ 1292181 h 8677180"/>
              <a:gd name="connsiteX481" fmla="*/ 4361679 w 8511435"/>
              <a:gd name="connsiteY481" fmla="*/ 1287380 h 8677180"/>
              <a:gd name="connsiteX482" fmla="*/ 4349773 w 8511435"/>
              <a:gd name="connsiteY482" fmla="*/ 1292181 h 8677180"/>
              <a:gd name="connsiteX483" fmla="*/ 4416448 w 8511435"/>
              <a:gd name="connsiteY483" fmla="*/ 1292181 h 8677180"/>
              <a:gd name="connsiteX484" fmla="*/ 4440260 w 8511435"/>
              <a:gd name="connsiteY484" fmla="*/ 1292181 h 8677180"/>
              <a:gd name="connsiteX485" fmla="*/ 4428354 w 8511435"/>
              <a:gd name="connsiteY485" fmla="*/ 1287380 h 8677180"/>
              <a:gd name="connsiteX486" fmla="*/ 4416448 w 8511435"/>
              <a:gd name="connsiteY486" fmla="*/ 1292181 h 8677180"/>
              <a:gd name="connsiteX487" fmla="*/ 4483123 w 8511435"/>
              <a:gd name="connsiteY487" fmla="*/ 1292181 h 8677180"/>
              <a:gd name="connsiteX488" fmla="*/ 4506935 w 8511435"/>
              <a:gd name="connsiteY488" fmla="*/ 1292181 h 8677180"/>
              <a:gd name="connsiteX489" fmla="*/ 4495029 w 8511435"/>
              <a:gd name="connsiteY489" fmla="*/ 1287380 h 8677180"/>
              <a:gd name="connsiteX490" fmla="*/ 4483123 w 8511435"/>
              <a:gd name="connsiteY490" fmla="*/ 1292181 h 8677180"/>
              <a:gd name="connsiteX491" fmla="*/ 3580629 w 8511435"/>
              <a:gd name="connsiteY491" fmla="*/ 1319213 h 8677180"/>
              <a:gd name="connsiteX492" fmla="*/ 3599679 w 8511435"/>
              <a:gd name="connsiteY492" fmla="*/ 1333500 h 8677180"/>
              <a:gd name="connsiteX493" fmla="*/ 3618729 w 8511435"/>
              <a:gd name="connsiteY493" fmla="*/ 1319213 h 8677180"/>
              <a:gd name="connsiteX494" fmla="*/ 3599679 w 8511435"/>
              <a:gd name="connsiteY494" fmla="*/ 1304925 h 8677180"/>
              <a:gd name="connsiteX495" fmla="*/ 3580629 w 8511435"/>
              <a:gd name="connsiteY495" fmla="*/ 1319213 h 8677180"/>
              <a:gd name="connsiteX496" fmla="*/ 7721460 w 8511435"/>
              <a:gd name="connsiteY496" fmla="*/ 1315631 h 8677180"/>
              <a:gd name="connsiteX497" fmla="*/ 7738539 w 8511435"/>
              <a:gd name="connsiteY497" fmla="*/ 1322137 h 8677180"/>
              <a:gd name="connsiteX498" fmla="*/ 7726794 w 8511435"/>
              <a:gd name="connsiteY498" fmla="*/ 1310297 h 8677180"/>
              <a:gd name="connsiteX499" fmla="*/ 7709716 w 8511435"/>
              <a:gd name="connsiteY499" fmla="*/ 1303801 h 8677180"/>
              <a:gd name="connsiteX500" fmla="*/ 7721460 w 8511435"/>
              <a:gd name="connsiteY500" fmla="*/ 1315631 h 8677180"/>
              <a:gd name="connsiteX501" fmla="*/ 7830932 w 8511435"/>
              <a:gd name="connsiteY501" fmla="*/ 1319917 h 8677180"/>
              <a:gd name="connsiteX502" fmla="*/ 7853182 w 8511435"/>
              <a:gd name="connsiteY502" fmla="*/ 1331319 h 8677180"/>
              <a:gd name="connsiteX503" fmla="*/ 7836742 w 8511435"/>
              <a:gd name="connsiteY503" fmla="*/ 1314107 h 8677180"/>
              <a:gd name="connsiteX504" fmla="*/ 7814491 w 8511435"/>
              <a:gd name="connsiteY504" fmla="*/ 1302696 h 8677180"/>
              <a:gd name="connsiteX505" fmla="*/ 7830932 w 8511435"/>
              <a:gd name="connsiteY505" fmla="*/ 1319917 h 8677180"/>
              <a:gd name="connsiteX506" fmla="*/ 2482072 w 8511435"/>
              <a:gd name="connsiteY506" fmla="*/ 1321594 h 8677180"/>
              <a:gd name="connsiteX507" fmla="*/ 2183406 w 8511435"/>
              <a:gd name="connsiteY507" fmla="*/ 2241023 h 8677180"/>
              <a:gd name="connsiteX508" fmla="*/ 2187759 w 8511435"/>
              <a:gd name="connsiteY508" fmla="*/ 2252663 h 8677180"/>
              <a:gd name="connsiteX509" fmla="*/ 2193665 w 8511435"/>
              <a:gd name="connsiteY509" fmla="*/ 2238375 h 8677180"/>
              <a:gd name="connsiteX510" fmla="*/ 2494588 w 8511435"/>
              <a:gd name="connsiteY510" fmla="*/ 1314450 h 8677180"/>
              <a:gd name="connsiteX511" fmla="*/ 2482072 w 8511435"/>
              <a:gd name="connsiteY511" fmla="*/ 1321594 h 8677180"/>
              <a:gd name="connsiteX512" fmla="*/ 2520277 w 8511435"/>
              <a:gd name="connsiteY512" fmla="*/ 1321594 h 8677180"/>
              <a:gd name="connsiteX513" fmla="*/ 2218554 w 8511435"/>
              <a:gd name="connsiteY513" fmla="*/ 2242052 h 8677180"/>
              <a:gd name="connsiteX514" fmla="*/ 2231584 w 8511435"/>
              <a:gd name="connsiteY514" fmla="*/ 2247900 h 8677180"/>
              <a:gd name="connsiteX515" fmla="*/ 2287972 w 8511435"/>
              <a:gd name="connsiteY515" fmla="*/ 2121694 h 8677180"/>
              <a:gd name="connsiteX516" fmla="*/ 2551929 w 8511435"/>
              <a:gd name="connsiteY516" fmla="*/ 1320918 h 8677180"/>
              <a:gd name="connsiteX517" fmla="*/ 2520277 w 8511435"/>
              <a:gd name="connsiteY517" fmla="*/ 1321594 h 8677180"/>
              <a:gd name="connsiteX518" fmla="*/ 2575932 w 8511435"/>
              <a:gd name="connsiteY518" fmla="*/ 1334519 h 8677180"/>
              <a:gd name="connsiteX519" fmla="*/ 2424398 w 8511435"/>
              <a:gd name="connsiteY519" fmla="*/ 1785938 h 8677180"/>
              <a:gd name="connsiteX520" fmla="*/ 2271008 w 8511435"/>
              <a:gd name="connsiteY520" fmla="*/ 2240756 h 8677180"/>
              <a:gd name="connsiteX521" fmla="*/ 2274313 w 8511435"/>
              <a:gd name="connsiteY521" fmla="*/ 2257425 h 8677180"/>
              <a:gd name="connsiteX522" fmla="*/ 2585504 w 8511435"/>
              <a:gd name="connsiteY522" fmla="*/ 1325804 h 8677180"/>
              <a:gd name="connsiteX523" fmla="*/ 2575932 w 8511435"/>
              <a:gd name="connsiteY523" fmla="*/ 1334519 h 8677180"/>
              <a:gd name="connsiteX524" fmla="*/ 3628254 w 8511435"/>
              <a:gd name="connsiteY524" fmla="*/ 1333167 h 8677180"/>
              <a:gd name="connsiteX525" fmla="*/ 3671097 w 8511435"/>
              <a:gd name="connsiteY525" fmla="*/ 1352579 h 8677180"/>
              <a:gd name="connsiteX526" fmla="*/ 3671116 w 8511435"/>
              <a:gd name="connsiteY526" fmla="*/ 1333500 h 8677180"/>
              <a:gd name="connsiteX527" fmla="*/ 3628254 w 8511435"/>
              <a:gd name="connsiteY527" fmla="*/ 1333167 h 8677180"/>
              <a:gd name="connsiteX528" fmla="*/ 4202316 w 8511435"/>
              <a:gd name="connsiteY528" fmla="*/ 1330576 h 8677180"/>
              <a:gd name="connsiteX529" fmla="*/ 4230891 w 8511435"/>
              <a:gd name="connsiteY529" fmla="*/ 1330224 h 8677180"/>
              <a:gd name="connsiteX530" fmla="*/ 4214041 w 8511435"/>
              <a:gd name="connsiteY530" fmla="*/ 1325833 h 8677180"/>
              <a:gd name="connsiteX531" fmla="*/ 4202316 w 8511435"/>
              <a:gd name="connsiteY531" fmla="*/ 1330576 h 8677180"/>
              <a:gd name="connsiteX532" fmla="*/ 4256904 w 8511435"/>
              <a:gd name="connsiteY532" fmla="*/ 1333500 h 8677180"/>
              <a:gd name="connsiteX533" fmla="*/ 4280716 w 8511435"/>
              <a:gd name="connsiteY533" fmla="*/ 1343025 h 8677180"/>
              <a:gd name="connsiteX534" fmla="*/ 4304529 w 8511435"/>
              <a:gd name="connsiteY534" fmla="*/ 1333500 h 8677180"/>
              <a:gd name="connsiteX535" fmla="*/ 4280716 w 8511435"/>
              <a:gd name="connsiteY535" fmla="*/ 1323975 h 8677180"/>
              <a:gd name="connsiteX536" fmla="*/ 4256904 w 8511435"/>
              <a:gd name="connsiteY536" fmla="*/ 1333500 h 8677180"/>
              <a:gd name="connsiteX537" fmla="*/ 3523479 w 8511435"/>
              <a:gd name="connsiteY537" fmla="*/ 1347788 h 8677180"/>
              <a:gd name="connsiteX538" fmla="*/ 3540147 w 8511435"/>
              <a:gd name="connsiteY538" fmla="*/ 1360265 h 8677180"/>
              <a:gd name="connsiteX539" fmla="*/ 3538271 w 8511435"/>
              <a:gd name="connsiteY539" fmla="*/ 1335186 h 8677180"/>
              <a:gd name="connsiteX540" fmla="*/ 3523479 w 8511435"/>
              <a:gd name="connsiteY540" fmla="*/ 1347788 h 8677180"/>
              <a:gd name="connsiteX541" fmla="*/ 4340248 w 8511435"/>
              <a:gd name="connsiteY541" fmla="*/ 1339806 h 8677180"/>
              <a:gd name="connsiteX542" fmla="*/ 4364060 w 8511435"/>
              <a:gd name="connsiteY542" fmla="*/ 1339806 h 8677180"/>
              <a:gd name="connsiteX543" fmla="*/ 4352154 w 8511435"/>
              <a:gd name="connsiteY543" fmla="*/ 1335005 h 8677180"/>
              <a:gd name="connsiteX544" fmla="*/ 4340248 w 8511435"/>
              <a:gd name="connsiteY544" fmla="*/ 1339806 h 8677180"/>
              <a:gd name="connsiteX545" fmla="*/ 4402341 w 8511435"/>
              <a:gd name="connsiteY545" fmla="*/ 1340101 h 8677180"/>
              <a:gd name="connsiteX546" fmla="*/ 4430916 w 8511435"/>
              <a:gd name="connsiteY546" fmla="*/ 1339749 h 8677180"/>
              <a:gd name="connsiteX547" fmla="*/ 4414066 w 8511435"/>
              <a:gd name="connsiteY547" fmla="*/ 1335358 h 8677180"/>
              <a:gd name="connsiteX548" fmla="*/ 4402341 w 8511435"/>
              <a:gd name="connsiteY548" fmla="*/ 1340101 h 8677180"/>
              <a:gd name="connsiteX549" fmla="*/ 7766866 w 8511435"/>
              <a:gd name="connsiteY549" fmla="*/ 1343025 h 8677180"/>
              <a:gd name="connsiteX550" fmla="*/ 7782278 w 8511435"/>
              <a:gd name="connsiteY550" fmla="*/ 1352550 h 8677180"/>
              <a:gd name="connsiteX551" fmla="*/ 7785916 w 8511435"/>
              <a:gd name="connsiteY551" fmla="*/ 1343025 h 8677180"/>
              <a:gd name="connsiteX552" fmla="*/ 7770505 w 8511435"/>
              <a:gd name="connsiteY552" fmla="*/ 1333500 h 8677180"/>
              <a:gd name="connsiteX553" fmla="*/ 7766866 w 8511435"/>
              <a:gd name="connsiteY553" fmla="*/ 1343025 h 8677180"/>
              <a:gd name="connsiteX554" fmla="*/ 3566360 w 8511435"/>
              <a:gd name="connsiteY554" fmla="*/ 1352521 h 8677180"/>
              <a:gd name="connsiteX555" fmla="*/ 3590716 w 8511435"/>
              <a:gd name="connsiteY555" fmla="*/ 1381125 h 8677180"/>
              <a:gd name="connsiteX556" fmla="*/ 3590735 w 8511435"/>
              <a:gd name="connsiteY556" fmla="*/ 1352855 h 8677180"/>
              <a:gd name="connsiteX557" fmla="*/ 3566360 w 8511435"/>
              <a:gd name="connsiteY557" fmla="*/ 1352521 h 8677180"/>
              <a:gd name="connsiteX558" fmla="*/ 7809729 w 8511435"/>
              <a:gd name="connsiteY558" fmla="*/ 1365971 h 8677180"/>
              <a:gd name="connsiteX559" fmla="*/ 7824016 w 8511435"/>
              <a:gd name="connsiteY559" fmla="*/ 1381125 h 8677180"/>
              <a:gd name="connsiteX560" fmla="*/ 7838304 w 8511435"/>
              <a:gd name="connsiteY560" fmla="*/ 1383306 h 8677180"/>
              <a:gd name="connsiteX561" fmla="*/ 7824016 w 8511435"/>
              <a:gd name="connsiteY561" fmla="*/ 1368152 h 8677180"/>
              <a:gd name="connsiteX562" fmla="*/ 7809729 w 8511435"/>
              <a:gd name="connsiteY562" fmla="*/ 1365971 h 8677180"/>
              <a:gd name="connsiteX563" fmla="*/ 3509982 w 8511435"/>
              <a:gd name="connsiteY563" fmla="*/ 1387269 h 8677180"/>
              <a:gd name="connsiteX564" fmla="*/ 3523479 w 8511435"/>
              <a:gd name="connsiteY564" fmla="*/ 1409700 h 8677180"/>
              <a:gd name="connsiteX565" fmla="*/ 3542529 w 8511435"/>
              <a:gd name="connsiteY565" fmla="*/ 1396432 h 8677180"/>
              <a:gd name="connsiteX566" fmla="*/ 3509982 w 8511435"/>
              <a:gd name="connsiteY566" fmla="*/ 1387269 h 8677180"/>
              <a:gd name="connsiteX567" fmla="*/ 3618729 w 8511435"/>
              <a:gd name="connsiteY567" fmla="*/ 1384773 h 8677180"/>
              <a:gd name="connsiteX568" fmla="*/ 3660324 w 8511435"/>
              <a:gd name="connsiteY568" fmla="*/ 1395289 h 8677180"/>
              <a:gd name="connsiteX569" fmla="*/ 3636188 w 8511435"/>
              <a:gd name="connsiteY569" fmla="*/ 1371600 h 8677180"/>
              <a:gd name="connsiteX570" fmla="*/ 3618729 w 8511435"/>
              <a:gd name="connsiteY570" fmla="*/ 1384773 h 8677180"/>
              <a:gd name="connsiteX571" fmla="*/ 4171179 w 8511435"/>
              <a:gd name="connsiteY571" fmla="*/ 1375248 h 8677180"/>
              <a:gd name="connsiteX572" fmla="*/ 4224357 w 8511435"/>
              <a:gd name="connsiteY572" fmla="*/ 1379849 h 8677180"/>
              <a:gd name="connsiteX573" fmla="*/ 4200316 w 8511435"/>
              <a:gd name="connsiteY573" fmla="*/ 1371600 h 8677180"/>
              <a:gd name="connsiteX574" fmla="*/ 4171179 w 8511435"/>
              <a:gd name="connsiteY574" fmla="*/ 1375248 h 8677180"/>
              <a:gd name="connsiteX575" fmla="*/ 4247379 w 8511435"/>
              <a:gd name="connsiteY575" fmla="*/ 1381125 h 8677180"/>
              <a:gd name="connsiteX576" fmla="*/ 4273573 w 8511435"/>
              <a:gd name="connsiteY576" fmla="*/ 1389983 h 8677180"/>
              <a:gd name="connsiteX577" fmla="*/ 4299766 w 8511435"/>
              <a:gd name="connsiteY577" fmla="*/ 1389307 h 8677180"/>
              <a:gd name="connsiteX578" fmla="*/ 4280716 w 8511435"/>
              <a:gd name="connsiteY578" fmla="*/ 1381125 h 8677180"/>
              <a:gd name="connsiteX579" fmla="*/ 4247379 w 8511435"/>
              <a:gd name="connsiteY579" fmla="*/ 1381125 h 8677180"/>
              <a:gd name="connsiteX580" fmla="*/ 4321198 w 8511435"/>
              <a:gd name="connsiteY580" fmla="*/ 1387431 h 8677180"/>
              <a:gd name="connsiteX581" fmla="*/ 4345010 w 8511435"/>
              <a:gd name="connsiteY581" fmla="*/ 1387431 h 8677180"/>
              <a:gd name="connsiteX582" fmla="*/ 4333104 w 8511435"/>
              <a:gd name="connsiteY582" fmla="*/ 1382630 h 8677180"/>
              <a:gd name="connsiteX583" fmla="*/ 4321198 w 8511435"/>
              <a:gd name="connsiteY583" fmla="*/ 1387431 h 8677180"/>
              <a:gd name="connsiteX584" fmla="*/ 4387873 w 8511435"/>
              <a:gd name="connsiteY584" fmla="*/ 1387431 h 8677180"/>
              <a:gd name="connsiteX585" fmla="*/ 4411685 w 8511435"/>
              <a:gd name="connsiteY585" fmla="*/ 1387431 h 8677180"/>
              <a:gd name="connsiteX586" fmla="*/ 4399779 w 8511435"/>
              <a:gd name="connsiteY586" fmla="*/ 1382630 h 8677180"/>
              <a:gd name="connsiteX587" fmla="*/ 4387873 w 8511435"/>
              <a:gd name="connsiteY587" fmla="*/ 1387431 h 8677180"/>
              <a:gd name="connsiteX588" fmla="*/ 3552054 w 8511435"/>
              <a:gd name="connsiteY588" fmla="*/ 1410595 h 8677180"/>
              <a:gd name="connsiteX589" fmla="*/ 3571104 w 8511435"/>
              <a:gd name="connsiteY589" fmla="*/ 1428750 h 8677180"/>
              <a:gd name="connsiteX590" fmla="*/ 3590154 w 8511435"/>
              <a:gd name="connsiteY590" fmla="*/ 1415577 h 8677180"/>
              <a:gd name="connsiteX591" fmla="*/ 3571104 w 8511435"/>
              <a:gd name="connsiteY591" fmla="*/ 1397413 h 8677180"/>
              <a:gd name="connsiteX592" fmla="*/ 3552054 w 8511435"/>
              <a:gd name="connsiteY592" fmla="*/ 1392431 h 8677180"/>
              <a:gd name="connsiteX593" fmla="*/ 3552054 w 8511435"/>
              <a:gd name="connsiteY593" fmla="*/ 1410595 h 8677180"/>
              <a:gd name="connsiteX594" fmla="*/ 7752579 w 8511435"/>
              <a:gd name="connsiteY594" fmla="*/ 1394546 h 8677180"/>
              <a:gd name="connsiteX595" fmla="*/ 7766866 w 8511435"/>
              <a:gd name="connsiteY595" fmla="*/ 1409700 h 8677180"/>
              <a:gd name="connsiteX596" fmla="*/ 7781154 w 8511435"/>
              <a:gd name="connsiteY596" fmla="*/ 1411881 h 8677180"/>
              <a:gd name="connsiteX597" fmla="*/ 7766866 w 8511435"/>
              <a:gd name="connsiteY597" fmla="*/ 1396727 h 8677180"/>
              <a:gd name="connsiteX598" fmla="*/ 7752579 w 8511435"/>
              <a:gd name="connsiteY598" fmla="*/ 1394546 h 8677180"/>
              <a:gd name="connsiteX599" fmla="*/ 2381536 w 8511435"/>
              <a:gd name="connsiteY599" fmla="*/ 1506007 h 8677180"/>
              <a:gd name="connsiteX600" fmla="*/ 2353894 w 8511435"/>
              <a:gd name="connsiteY600" fmla="*/ 1605363 h 8677180"/>
              <a:gd name="connsiteX601" fmla="*/ 2388946 w 8511435"/>
              <a:gd name="connsiteY601" fmla="*/ 1513418 h 8677180"/>
              <a:gd name="connsiteX602" fmla="*/ 2416588 w 8511435"/>
              <a:gd name="connsiteY602" fmla="*/ 1414062 h 8677180"/>
              <a:gd name="connsiteX603" fmla="*/ 2381536 w 8511435"/>
              <a:gd name="connsiteY603" fmla="*/ 1506007 h 8677180"/>
              <a:gd name="connsiteX604" fmla="*/ 3599679 w 8511435"/>
              <a:gd name="connsiteY604" fmla="*/ 1432398 h 8677180"/>
              <a:gd name="connsiteX605" fmla="*/ 3643093 w 8511435"/>
              <a:gd name="connsiteY605" fmla="*/ 1446905 h 8677180"/>
              <a:gd name="connsiteX606" fmla="*/ 3618166 w 8511435"/>
              <a:gd name="connsiteY606" fmla="*/ 1419225 h 8677180"/>
              <a:gd name="connsiteX607" fmla="*/ 3599679 w 8511435"/>
              <a:gd name="connsiteY607" fmla="*/ 1432398 h 8677180"/>
              <a:gd name="connsiteX608" fmla="*/ 4175941 w 8511435"/>
              <a:gd name="connsiteY608" fmla="*/ 1428750 h 8677180"/>
              <a:gd name="connsiteX609" fmla="*/ 4209279 w 8511435"/>
              <a:gd name="connsiteY609" fmla="*/ 1428750 h 8677180"/>
              <a:gd name="connsiteX610" fmla="*/ 4183085 w 8511435"/>
              <a:gd name="connsiteY610" fmla="*/ 1419892 h 8677180"/>
              <a:gd name="connsiteX611" fmla="*/ 4156891 w 8511435"/>
              <a:gd name="connsiteY611" fmla="*/ 1420568 h 8677180"/>
              <a:gd name="connsiteX612" fmla="*/ 4175941 w 8511435"/>
              <a:gd name="connsiteY612" fmla="*/ 1428750 h 8677180"/>
              <a:gd name="connsiteX613" fmla="*/ 4232539 w 8511435"/>
              <a:gd name="connsiteY613" fmla="*/ 1429645 h 8677180"/>
              <a:gd name="connsiteX614" fmla="*/ 4251579 w 8511435"/>
              <a:gd name="connsiteY614" fmla="*/ 1438275 h 8677180"/>
              <a:gd name="connsiteX615" fmla="*/ 4256913 w 8511435"/>
              <a:gd name="connsiteY615" fmla="*/ 1425997 h 8677180"/>
              <a:gd name="connsiteX616" fmla="*/ 4232539 w 8511435"/>
              <a:gd name="connsiteY616" fmla="*/ 1429645 h 8677180"/>
              <a:gd name="connsiteX617" fmla="*/ 7809729 w 8511435"/>
              <a:gd name="connsiteY617" fmla="*/ 1427731 h 8677180"/>
              <a:gd name="connsiteX618" fmla="*/ 7825359 w 8511435"/>
              <a:gd name="connsiteY618" fmla="*/ 1442237 h 8677180"/>
              <a:gd name="connsiteX619" fmla="*/ 7841000 w 8511435"/>
              <a:gd name="connsiteY619" fmla="*/ 1448238 h 8677180"/>
              <a:gd name="connsiteX620" fmla="*/ 7828960 w 8511435"/>
              <a:gd name="connsiteY620" fmla="*/ 1433732 h 8677180"/>
              <a:gd name="connsiteX621" fmla="*/ 7809729 w 8511435"/>
              <a:gd name="connsiteY621" fmla="*/ 1427731 h 8677180"/>
              <a:gd name="connsiteX622" fmla="*/ 3494904 w 8511435"/>
              <a:gd name="connsiteY622" fmla="*/ 1442018 h 8677180"/>
              <a:gd name="connsiteX623" fmla="*/ 3526793 w 8511435"/>
              <a:gd name="connsiteY623" fmla="*/ 1452896 h 8677180"/>
              <a:gd name="connsiteX624" fmla="*/ 3507601 w 8511435"/>
              <a:gd name="connsiteY624" fmla="*/ 1428750 h 8677180"/>
              <a:gd name="connsiteX625" fmla="*/ 3494904 w 8511435"/>
              <a:gd name="connsiteY625" fmla="*/ 1442018 h 8677180"/>
              <a:gd name="connsiteX626" fmla="*/ 4311673 w 8511435"/>
              <a:gd name="connsiteY626" fmla="*/ 1435056 h 8677180"/>
              <a:gd name="connsiteX627" fmla="*/ 4335485 w 8511435"/>
              <a:gd name="connsiteY627" fmla="*/ 1435056 h 8677180"/>
              <a:gd name="connsiteX628" fmla="*/ 4323579 w 8511435"/>
              <a:gd name="connsiteY628" fmla="*/ 1430255 h 8677180"/>
              <a:gd name="connsiteX629" fmla="*/ 4311673 w 8511435"/>
              <a:gd name="connsiteY629" fmla="*/ 1435056 h 8677180"/>
              <a:gd name="connsiteX630" fmla="*/ 4371204 w 8511435"/>
              <a:gd name="connsiteY630" fmla="*/ 1438275 h 8677180"/>
              <a:gd name="connsiteX631" fmla="*/ 4390254 w 8511435"/>
              <a:gd name="connsiteY631" fmla="*/ 1447800 h 8677180"/>
              <a:gd name="connsiteX632" fmla="*/ 4409304 w 8511435"/>
              <a:gd name="connsiteY632" fmla="*/ 1438275 h 8677180"/>
              <a:gd name="connsiteX633" fmla="*/ 4390254 w 8511435"/>
              <a:gd name="connsiteY633" fmla="*/ 1428750 h 8677180"/>
              <a:gd name="connsiteX634" fmla="*/ 4371204 w 8511435"/>
              <a:gd name="connsiteY634" fmla="*/ 1438275 h 8677180"/>
              <a:gd name="connsiteX635" fmla="*/ 3539071 w 8511435"/>
              <a:gd name="connsiteY635" fmla="*/ 1452591 h 8677180"/>
              <a:gd name="connsiteX636" fmla="*/ 3574618 w 8511435"/>
              <a:gd name="connsiteY636" fmla="*/ 1479214 h 8677180"/>
              <a:gd name="connsiteX637" fmla="*/ 3562531 w 8511435"/>
              <a:gd name="connsiteY637" fmla="*/ 1448305 h 8677180"/>
              <a:gd name="connsiteX638" fmla="*/ 3544433 w 8511435"/>
              <a:gd name="connsiteY638" fmla="*/ 1438628 h 8677180"/>
              <a:gd name="connsiteX639" fmla="*/ 3539071 w 8511435"/>
              <a:gd name="connsiteY639" fmla="*/ 1452591 h 8677180"/>
              <a:gd name="connsiteX640" fmla="*/ 4445622 w 8511435"/>
              <a:gd name="connsiteY640" fmla="*/ 1444781 h 8677180"/>
              <a:gd name="connsiteX641" fmla="*/ 4463873 w 8511435"/>
              <a:gd name="connsiteY641" fmla="*/ 1444028 h 8677180"/>
              <a:gd name="connsiteX642" fmla="*/ 4451376 w 8511435"/>
              <a:gd name="connsiteY642" fmla="*/ 1439027 h 8677180"/>
              <a:gd name="connsiteX643" fmla="*/ 4445622 w 8511435"/>
              <a:gd name="connsiteY643" fmla="*/ 1444781 h 8677180"/>
              <a:gd name="connsiteX644" fmla="*/ 7747816 w 8511435"/>
              <a:gd name="connsiteY644" fmla="*/ 1457325 h 8677180"/>
              <a:gd name="connsiteX645" fmla="*/ 7763228 w 8511435"/>
              <a:gd name="connsiteY645" fmla="*/ 1466850 h 8677180"/>
              <a:gd name="connsiteX646" fmla="*/ 7766866 w 8511435"/>
              <a:gd name="connsiteY646" fmla="*/ 1457325 h 8677180"/>
              <a:gd name="connsiteX647" fmla="*/ 7751455 w 8511435"/>
              <a:gd name="connsiteY647" fmla="*/ 1447800 h 8677180"/>
              <a:gd name="connsiteX648" fmla="*/ 7747816 w 8511435"/>
              <a:gd name="connsiteY648" fmla="*/ 1457325 h 8677180"/>
              <a:gd name="connsiteX649" fmla="*/ 3585686 w 8511435"/>
              <a:gd name="connsiteY649" fmla="*/ 1475899 h 8677180"/>
              <a:gd name="connsiteX650" fmla="*/ 3600622 w 8511435"/>
              <a:gd name="connsiteY650" fmla="*/ 1495930 h 8677180"/>
              <a:gd name="connsiteX651" fmla="*/ 3621148 w 8511435"/>
              <a:gd name="connsiteY651" fmla="*/ 1506912 h 8677180"/>
              <a:gd name="connsiteX652" fmla="*/ 3628959 w 8511435"/>
              <a:gd name="connsiteY652" fmla="*/ 1494282 h 8677180"/>
              <a:gd name="connsiteX653" fmla="*/ 3625367 w 8511435"/>
              <a:gd name="connsiteY653" fmla="*/ 1474394 h 8677180"/>
              <a:gd name="connsiteX654" fmla="*/ 3585686 w 8511435"/>
              <a:gd name="connsiteY654" fmla="*/ 1475899 h 8677180"/>
              <a:gd name="connsiteX655" fmla="*/ 4152129 w 8511435"/>
              <a:gd name="connsiteY655" fmla="*/ 1476375 h 8677180"/>
              <a:gd name="connsiteX656" fmla="*/ 4199754 w 8511435"/>
              <a:gd name="connsiteY656" fmla="*/ 1476375 h 8677180"/>
              <a:gd name="connsiteX657" fmla="*/ 4168797 w 8511435"/>
              <a:gd name="connsiteY657" fmla="*/ 1466993 h 8677180"/>
              <a:gd name="connsiteX658" fmla="*/ 4137841 w 8511435"/>
              <a:gd name="connsiteY658" fmla="*/ 1467145 h 8677180"/>
              <a:gd name="connsiteX659" fmla="*/ 4152129 w 8511435"/>
              <a:gd name="connsiteY659" fmla="*/ 1476375 h 8677180"/>
              <a:gd name="connsiteX660" fmla="*/ 3475854 w 8511435"/>
              <a:gd name="connsiteY660" fmla="*/ 1489643 h 8677180"/>
              <a:gd name="connsiteX661" fmla="*/ 3509448 w 8511435"/>
              <a:gd name="connsiteY661" fmla="*/ 1504531 h 8677180"/>
              <a:gd name="connsiteX662" fmla="*/ 3509191 w 8511435"/>
              <a:gd name="connsiteY662" fmla="*/ 1485900 h 8677180"/>
              <a:gd name="connsiteX663" fmla="*/ 3475854 w 8511435"/>
              <a:gd name="connsiteY663" fmla="*/ 1489643 h 8677180"/>
              <a:gd name="connsiteX664" fmla="*/ 4230891 w 8511435"/>
              <a:gd name="connsiteY664" fmla="*/ 1482976 h 8677180"/>
              <a:gd name="connsiteX665" fmla="*/ 4259466 w 8511435"/>
              <a:gd name="connsiteY665" fmla="*/ 1482624 h 8677180"/>
              <a:gd name="connsiteX666" fmla="*/ 4242616 w 8511435"/>
              <a:gd name="connsiteY666" fmla="*/ 1478233 h 8677180"/>
              <a:gd name="connsiteX667" fmla="*/ 4230891 w 8511435"/>
              <a:gd name="connsiteY667" fmla="*/ 1482976 h 8677180"/>
              <a:gd name="connsiteX668" fmla="*/ 4285479 w 8511435"/>
              <a:gd name="connsiteY668" fmla="*/ 1480023 h 8677180"/>
              <a:gd name="connsiteX669" fmla="*/ 4304529 w 8511435"/>
              <a:gd name="connsiteY669" fmla="*/ 1488662 h 8677180"/>
              <a:gd name="connsiteX670" fmla="*/ 4323579 w 8511435"/>
              <a:gd name="connsiteY670" fmla="*/ 1485005 h 8677180"/>
              <a:gd name="connsiteX671" fmla="*/ 4304529 w 8511435"/>
              <a:gd name="connsiteY671" fmla="*/ 1476375 h 8677180"/>
              <a:gd name="connsiteX672" fmla="*/ 4285479 w 8511435"/>
              <a:gd name="connsiteY672" fmla="*/ 1480023 h 8677180"/>
              <a:gd name="connsiteX673" fmla="*/ 4352154 w 8511435"/>
              <a:gd name="connsiteY673" fmla="*/ 1486795 h 8677180"/>
              <a:gd name="connsiteX674" fmla="*/ 4371204 w 8511435"/>
              <a:gd name="connsiteY674" fmla="*/ 1495425 h 8677180"/>
              <a:gd name="connsiteX675" fmla="*/ 4390254 w 8511435"/>
              <a:gd name="connsiteY675" fmla="*/ 1491777 h 8677180"/>
              <a:gd name="connsiteX676" fmla="*/ 4371204 w 8511435"/>
              <a:gd name="connsiteY676" fmla="*/ 1483138 h 8677180"/>
              <a:gd name="connsiteX677" fmla="*/ 4352154 w 8511435"/>
              <a:gd name="connsiteY677" fmla="*/ 1486795 h 8677180"/>
              <a:gd name="connsiteX678" fmla="*/ 7802357 w 8511435"/>
              <a:gd name="connsiteY678" fmla="*/ 1491367 h 8677180"/>
              <a:gd name="connsiteX679" fmla="*/ 7824607 w 8511435"/>
              <a:gd name="connsiteY679" fmla="*/ 1502769 h 8677180"/>
              <a:gd name="connsiteX680" fmla="*/ 7808167 w 8511435"/>
              <a:gd name="connsiteY680" fmla="*/ 1485557 h 8677180"/>
              <a:gd name="connsiteX681" fmla="*/ 7785916 w 8511435"/>
              <a:gd name="connsiteY681" fmla="*/ 1474146 h 8677180"/>
              <a:gd name="connsiteX682" fmla="*/ 7802357 w 8511435"/>
              <a:gd name="connsiteY682" fmla="*/ 1491367 h 8677180"/>
              <a:gd name="connsiteX683" fmla="*/ 4425973 w 8511435"/>
              <a:gd name="connsiteY683" fmla="*/ 1492206 h 8677180"/>
              <a:gd name="connsiteX684" fmla="*/ 4449785 w 8511435"/>
              <a:gd name="connsiteY684" fmla="*/ 1492206 h 8677180"/>
              <a:gd name="connsiteX685" fmla="*/ 4437879 w 8511435"/>
              <a:gd name="connsiteY685" fmla="*/ 1487405 h 8677180"/>
              <a:gd name="connsiteX686" fmla="*/ 4425973 w 8511435"/>
              <a:gd name="connsiteY686" fmla="*/ 1492206 h 8677180"/>
              <a:gd name="connsiteX687" fmla="*/ 3523479 w 8511435"/>
              <a:gd name="connsiteY687" fmla="*/ 1508693 h 8677180"/>
              <a:gd name="connsiteX688" fmla="*/ 3559359 w 8511435"/>
              <a:gd name="connsiteY688" fmla="*/ 1529401 h 8677180"/>
              <a:gd name="connsiteX689" fmla="*/ 3558293 w 8511435"/>
              <a:gd name="connsiteY689" fmla="*/ 1510122 h 8677180"/>
              <a:gd name="connsiteX690" fmla="*/ 3523479 w 8511435"/>
              <a:gd name="connsiteY690" fmla="*/ 1508693 h 8677180"/>
              <a:gd name="connsiteX691" fmla="*/ 2752277 w 8511435"/>
              <a:gd name="connsiteY691" fmla="*/ 1508112 h 8677180"/>
              <a:gd name="connsiteX692" fmla="*/ 2899505 w 8511435"/>
              <a:gd name="connsiteY692" fmla="*/ 1681163 h 8677180"/>
              <a:gd name="connsiteX693" fmla="*/ 3137764 w 8511435"/>
              <a:gd name="connsiteY693" fmla="*/ 1876425 h 8677180"/>
              <a:gd name="connsiteX694" fmla="*/ 3106646 w 8511435"/>
              <a:gd name="connsiteY694" fmla="*/ 1829972 h 8677180"/>
              <a:gd name="connsiteX695" fmla="*/ 2782472 w 8511435"/>
              <a:gd name="connsiteY695" fmla="*/ 1538288 h 8677180"/>
              <a:gd name="connsiteX696" fmla="*/ 2752277 w 8511435"/>
              <a:gd name="connsiteY696" fmla="*/ 1508112 h 8677180"/>
              <a:gd name="connsiteX697" fmla="*/ 7733529 w 8511435"/>
              <a:gd name="connsiteY697" fmla="*/ 1508846 h 8677180"/>
              <a:gd name="connsiteX698" fmla="*/ 7747816 w 8511435"/>
              <a:gd name="connsiteY698" fmla="*/ 1524000 h 8677180"/>
              <a:gd name="connsiteX699" fmla="*/ 7762104 w 8511435"/>
              <a:gd name="connsiteY699" fmla="*/ 1526181 h 8677180"/>
              <a:gd name="connsiteX700" fmla="*/ 7747816 w 8511435"/>
              <a:gd name="connsiteY700" fmla="*/ 1511027 h 8677180"/>
              <a:gd name="connsiteX701" fmla="*/ 7733529 w 8511435"/>
              <a:gd name="connsiteY701" fmla="*/ 1508846 h 8677180"/>
              <a:gd name="connsiteX702" fmla="*/ 3571104 w 8511435"/>
              <a:gd name="connsiteY702" fmla="*/ 1527743 h 8677180"/>
              <a:gd name="connsiteX703" fmla="*/ 3611871 w 8511435"/>
              <a:gd name="connsiteY703" fmla="*/ 1544193 h 8677180"/>
              <a:gd name="connsiteX704" fmla="*/ 3614480 w 8511435"/>
              <a:gd name="connsiteY704" fmla="*/ 1524829 h 8677180"/>
              <a:gd name="connsiteX705" fmla="*/ 3571104 w 8511435"/>
              <a:gd name="connsiteY705" fmla="*/ 1527743 h 8677180"/>
              <a:gd name="connsiteX706" fmla="*/ 4133079 w 8511435"/>
              <a:gd name="connsiteY706" fmla="*/ 1524000 h 8677180"/>
              <a:gd name="connsiteX707" fmla="*/ 4156891 w 8511435"/>
              <a:gd name="connsiteY707" fmla="*/ 1533525 h 8677180"/>
              <a:gd name="connsiteX708" fmla="*/ 4180704 w 8511435"/>
              <a:gd name="connsiteY708" fmla="*/ 1524000 h 8677180"/>
              <a:gd name="connsiteX709" fmla="*/ 4156891 w 8511435"/>
              <a:gd name="connsiteY709" fmla="*/ 1514475 h 8677180"/>
              <a:gd name="connsiteX710" fmla="*/ 4133079 w 8511435"/>
              <a:gd name="connsiteY710" fmla="*/ 1524000 h 8677180"/>
              <a:gd name="connsiteX711" fmla="*/ 3466329 w 8511435"/>
              <a:gd name="connsiteY711" fmla="*/ 1537726 h 8677180"/>
              <a:gd name="connsiteX712" fmla="*/ 3495466 w 8511435"/>
              <a:gd name="connsiteY712" fmla="*/ 1551670 h 8677180"/>
              <a:gd name="connsiteX713" fmla="*/ 3492017 w 8511435"/>
              <a:gd name="connsiteY713" fmla="*/ 1531544 h 8677180"/>
              <a:gd name="connsiteX714" fmla="*/ 3466329 w 8511435"/>
              <a:gd name="connsiteY714" fmla="*/ 1537726 h 8677180"/>
              <a:gd name="connsiteX715" fmla="*/ 4211660 w 8511435"/>
              <a:gd name="connsiteY715" fmla="*/ 1530563 h 8677180"/>
              <a:gd name="connsiteX716" fmla="*/ 4244998 w 8511435"/>
              <a:gd name="connsiteY716" fmla="*/ 1530563 h 8677180"/>
              <a:gd name="connsiteX717" fmla="*/ 4228329 w 8511435"/>
              <a:gd name="connsiteY717" fmla="*/ 1526210 h 8677180"/>
              <a:gd name="connsiteX718" fmla="*/ 4211660 w 8511435"/>
              <a:gd name="connsiteY718" fmla="*/ 1530563 h 8677180"/>
              <a:gd name="connsiteX719" fmla="*/ 4275954 w 8511435"/>
              <a:gd name="connsiteY719" fmla="*/ 1533525 h 8677180"/>
              <a:gd name="connsiteX720" fmla="*/ 4295566 w 8511435"/>
              <a:gd name="connsiteY720" fmla="*/ 1543050 h 8677180"/>
              <a:gd name="connsiteX721" fmla="*/ 4309291 w 8511435"/>
              <a:gd name="connsiteY721" fmla="*/ 1533525 h 8677180"/>
              <a:gd name="connsiteX722" fmla="*/ 4289679 w 8511435"/>
              <a:gd name="connsiteY722" fmla="*/ 1524000 h 8677180"/>
              <a:gd name="connsiteX723" fmla="*/ 4275954 w 8511435"/>
              <a:gd name="connsiteY723" fmla="*/ 1533525 h 8677180"/>
              <a:gd name="connsiteX724" fmla="*/ 3628254 w 8511435"/>
              <a:gd name="connsiteY724" fmla="*/ 1546793 h 8677180"/>
              <a:gd name="connsiteX725" fmla="*/ 3667135 w 8511435"/>
              <a:gd name="connsiteY725" fmla="*/ 1571625 h 8677180"/>
              <a:gd name="connsiteX726" fmla="*/ 3660810 w 8511435"/>
              <a:gd name="connsiteY726" fmla="*/ 1539307 h 8677180"/>
              <a:gd name="connsiteX727" fmla="*/ 3628254 w 8511435"/>
              <a:gd name="connsiteY727" fmla="*/ 1546793 h 8677180"/>
              <a:gd name="connsiteX728" fmla="*/ 4345191 w 8511435"/>
              <a:gd name="connsiteY728" fmla="*/ 1540126 h 8677180"/>
              <a:gd name="connsiteX729" fmla="*/ 4373766 w 8511435"/>
              <a:gd name="connsiteY729" fmla="*/ 1539774 h 8677180"/>
              <a:gd name="connsiteX730" fmla="*/ 4356916 w 8511435"/>
              <a:gd name="connsiteY730" fmla="*/ 1535383 h 8677180"/>
              <a:gd name="connsiteX731" fmla="*/ 4345191 w 8511435"/>
              <a:gd name="connsiteY731" fmla="*/ 1540126 h 8677180"/>
              <a:gd name="connsiteX732" fmla="*/ 4416448 w 8511435"/>
              <a:gd name="connsiteY732" fmla="*/ 1539831 h 8677180"/>
              <a:gd name="connsiteX733" fmla="*/ 4440260 w 8511435"/>
              <a:gd name="connsiteY733" fmla="*/ 1539831 h 8677180"/>
              <a:gd name="connsiteX734" fmla="*/ 4428354 w 8511435"/>
              <a:gd name="connsiteY734" fmla="*/ 1535030 h 8677180"/>
              <a:gd name="connsiteX735" fmla="*/ 4416448 w 8511435"/>
              <a:gd name="connsiteY735" fmla="*/ 1539831 h 8677180"/>
              <a:gd name="connsiteX736" fmla="*/ 7792832 w 8511435"/>
              <a:gd name="connsiteY736" fmla="*/ 1548517 h 8677180"/>
              <a:gd name="connsiteX737" fmla="*/ 7815082 w 8511435"/>
              <a:gd name="connsiteY737" fmla="*/ 1559919 h 8677180"/>
              <a:gd name="connsiteX738" fmla="*/ 7798642 w 8511435"/>
              <a:gd name="connsiteY738" fmla="*/ 1542707 h 8677180"/>
              <a:gd name="connsiteX739" fmla="*/ 7776391 w 8511435"/>
              <a:gd name="connsiteY739" fmla="*/ 1531296 h 8677180"/>
              <a:gd name="connsiteX740" fmla="*/ 7792832 w 8511435"/>
              <a:gd name="connsiteY740" fmla="*/ 1548517 h 8677180"/>
              <a:gd name="connsiteX741" fmla="*/ 2738380 w 8511435"/>
              <a:gd name="connsiteY741" fmla="*/ 1551413 h 8677180"/>
              <a:gd name="connsiteX742" fmla="*/ 2905544 w 8511435"/>
              <a:gd name="connsiteY742" fmla="*/ 1745647 h 8677180"/>
              <a:gd name="connsiteX743" fmla="*/ 2918698 w 8511435"/>
              <a:gd name="connsiteY743" fmla="*/ 1762316 h 8677180"/>
              <a:gd name="connsiteX744" fmla="*/ 2954360 w 8511435"/>
              <a:gd name="connsiteY744" fmla="*/ 1782299 h 8677180"/>
              <a:gd name="connsiteX745" fmla="*/ 2961504 w 8511435"/>
              <a:gd name="connsiteY745" fmla="*/ 1793986 h 8677180"/>
              <a:gd name="connsiteX746" fmla="*/ 3002737 w 8511435"/>
              <a:gd name="connsiteY746" fmla="*/ 1838325 h 8677180"/>
              <a:gd name="connsiteX747" fmla="*/ 2963971 w 8511435"/>
              <a:gd name="connsiteY747" fmla="*/ 1775174 h 8677180"/>
              <a:gd name="connsiteX748" fmla="*/ 2782834 w 8511435"/>
              <a:gd name="connsiteY748" fmla="*/ 1592980 h 8677180"/>
              <a:gd name="connsiteX749" fmla="*/ 2738380 w 8511435"/>
              <a:gd name="connsiteY749" fmla="*/ 1551413 h 8677180"/>
              <a:gd name="connsiteX750" fmla="*/ 3508534 w 8511435"/>
              <a:gd name="connsiteY750" fmla="*/ 1553642 h 8677180"/>
              <a:gd name="connsiteX751" fmla="*/ 3534823 w 8511435"/>
              <a:gd name="connsiteY751" fmla="*/ 1581007 h 8677180"/>
              <a:gd name="connsiteX752" fmla="*/ 3541367 w 8511435"/>
              <a:gd name="connsiteY752" fmla="*/ 1551661 h 8677180"/>
              <a:gd name="connsiteX753" fmla="*/ 3508534 w 8511435"/>
              <a:gd name="connsiteY753" fmla="*/ 1553642 h 8677180"/>
              <a:gd name="connsiteX754" fmla="*/ 3561579 w 8511435"/>
              <a:gd name="connsiteY754" fmla="*/ 1576683 h 8677180"/>
              <a:gd name="connsiteX755" fmla="*/ 3576828 w 8511435"/>
              <a:gd name="connsiteY755" fmla="*/ 1597124 h 8677180"/>
              <a:gd name="connsiteX756" fmla="*/ 3596792 w 8511435"/>
              <a:gd name="connsiteY756" fmla="*/ 1569644 h 8677180"/>
              <a:gd name="connsiteX757" fmla="*/ 3561579 w 8511435"/>
              <a:gd name="connsiteY757" fmla="*/ 1576683 h 8677180"/>
              <a:gd name="connsiteX758" fmla="*/ 4123554 w 8511435"/>
              <a:gd name="connsiteY758" fmla="*/ 1571625 h 8677180"/>
              <a:gd name="connsiteX759" fmla="*/ 4147928 w 8511435"/>
              <a:gd name="connsiteY759" fmla="*/ 1581150 h 8677180"/>
              <a:gd name="connsiteX760" fmla="*/ 4166416 w 8511435"/>
              <a:gd name="connsiteY760" fmla="*/ 1571625 h 8677180"/>
              <a:gd name="connsiteX761" fmla="*/ 4142041 w 8511435"/>
              <a:gd name="connsiteY761" fmla="*/ 1562100 h 8677180"/>
              <a:gd name="connsiteX762" fmla="*/ 4123554 w 8511435"/>
              <a:gd name="connsiteY762" fmla="*/ 1571625 h 8677180"/>
              <a:gd name="connsiteX763" fmla="*/ 3451784 w 8511435"/>
              <a:gd name="connsiteY763" fmla="*/ 1581569 h 8677180"/>
              <a:gd name="connsiteX764" fmla="*/ 3452041 w 8511435"/>
              <a:gd name="connsiteY764" fmla="*/ 1600200 h 8677180"/>
              <a:gd name="connsiteX765" fmla="*/ 3485379 w 8511435"/>
              <a:gd name="connsiteY765" fmla="*/ 1596457 h 8677180"/>
              <a:gd name="connsiteX766" fmla="*/ 3451784 w 8511435"/>
              <a:gd name="connsiteY766" fmla="*/ 1581569 h 8677180"/>
              <a:gd name="connsiteX767" fmla="*/ 4190229 w 8511435"/>
              <a:gd name="connsiteY767" fmla="*/ 1575273 h 8677180"/>
              <a:gd name="connsiteX768" fmla="*/ 4233644 w 8511435"/>
              <a:gd name="connsiteY768" fmla="*/ 1580255 h 8677180"/>
              <a:gd name="connsiteX769" fmla="*/ 4214603 w 8511435"/>
              <a:gd name="connsiteY769" fmla="*/ 1571625 h 8677180"/>
              <a:gd name="connsiteX770" fmla="*/ 4190229 w 8511435"/>
              <a:gd name="connsiteY770" fmla="*/ 1575273 h 8677180"/>
              <a:gd name="connsiteX771" fmla="*/ 4261409 w 8511435"/>
              <a:gd name="connsiteY771" fmla="*/ 1581569 h 8677180"/>
              <a:gd name="connsiteX772" fmla="*/ 4275392 w 8511435"/>
              <a:gd name="connsiteY772" fmla="*/ 1590675 h 8677180"/>
              <a:gd name="connsiteX773" fmla="*/ 4281021 w 8511435"/>
              <a:gd name="connsiteY773" fmla="*/ 1577826 h 8677180"/>
              <a:gd name="connsiteX774" fmla="*/ 4261409 w 8511435"/>
              <a:gd name="connsiteY774" fmla="*/ 1581569 h 8677180"/>
              <a:gd name="connsiteX775" fmla="*/ 7738291 w 8511435"/>
              <a:gd name="connsiteY775" fmla="*/ 1581150 h 8677180"/>
              <a:gd name="connsiteX776" fmla="*/ 7748378 w 8511435"/>
              <a:gd name="connsiteY776" fmla="*/ 1590675 h 8677180"/>
              <a:gd name="connsiteX777" fmla="*/ 7752579 w 8511435"/>
              <a:gd name="connsiteY777" fmla="*/ 1581150 h 8677180"/>
              <a:gd name="connsiteX778" fmla="*/ 7742492 w 8511435"/>
              <a:gd name="connsiteY778" fmla="*/ 1571625 h 8677180"/>
              <a:gd name="connsiteX779" fmla="*/ 7738291 w 8511435"/>
              <a:gd name="connsiteY779" fmla="*/ 1581150 h 8677180"/>
              <a:gd name="connsiteX780" fmla="*/ 3613547 w 8511435"/>
              <a:gd name="connsiteY780" fmla="*/ 1591351 h 8677180"/>
              <a:gd name="connsiteX781" fmla="*/ 3644360 w 8511435"/>
              <a:gd name="connsiteY781" fmla="*/ 1619107 h 8677180"/>
              <a:gd name="connsiteX782" fmla="*/ 3664925 w 8511435"/>
              <a:gd name="connsiteY782" fmla="*/ 1595990 h 8677180"/>
              <a:gd name="connsiteX783" fmla="*/ 3613547 w 8511435"/>
              <a:gd name="connsiteY783" fmla="*/ 1591351 h 8677180"/>
              <a:gd name="connsiteX784" fmla="*/ 4330723 w 8511435"/>
              <a:gd name="connsiteY784" fmla="*/ 1587456 h 8677180"/>
              <a:gd name="connsiteX785" fmla="*/ 4354535 w 8511435"/>
              <a:gd name="connsiteY785" fmla="*/ 1587456 h 8677180"/>
              <a:gd name="connsiteX786" fmla="*/ 4342629 w 8511435"/>
              <a:gd name="connsiteY786" fmla="*/ 1582655 h 8677180"/>
              <a:gd name="connsiteX787" fmla="*/ 4330723 w 8511435"/>
              <a:gd name="connsiteY787" fmla="*/ 1587456 h 8677180"/>
              <a:gd name="connsiteX788" fmla="*/ 4406923 w 8511435"/>
              <a:gd name="connsiteY788" fmla="*/ 1587456 h 8677180"/>
              <a:gd name="connsiteX789" fmla="*/ 4430735 w 8511435"/>
              <a:gd name="connsiteY789" fmla="*/ 1587456 h 8677180"/>
              <a:gd name="connsiteX790" fmla="*/ 4418829 w 8511435"/>
              <a:gd name="connsiteY790" fmla="*/ 1582655 h 8677180"/>
              <a:gd name="connsiteX791" fmla="*/ 4406923 w 8511435"/>
              <a:gd name="connsiteY791" fmla="*/ 1587456 h 8677180"/>
              <a:gd name="connsiteX792" fmla="*/ 2723379 w 8511435"/>
              <a:gd name="connsiteY792" fmla="*/ 1601715 h 8677180"/>
              <a:gd name="connsiteX793" fmla="*/ 2889495 w 8511435"/>
              <a:gd name="connsiteY793" fmla="*/ 1800225 h 8677180"/>
              <a:gd name="connsiteX794" fmla="*/ 2918793 w 8511435"/>
              <a:gd name="connsiteY794" fmla="*/ 1826419 h 8677180"/>
              <a:gd name="connsiteX795" fmla="*/ 2942149 w 8511435"/>
              <a:gd name="connsiteY795" fmla="*/ 1839411 h 8677180"/>
              <a:gd name="connsiteX796" fmla="*/ 2865244 w 8511435"/>
              <a:gd name="connsiteY796" fmla="*/ 1748923 h 8677180"/>
              <a:gd name="connsiteX797" fmla="*/ 2760012 w 8511435"/>
              <a:gd name="connsiteY797" fmla="*/ 1631156 h 8677180"/>
              <a:gd name="connsiteX798" fmla="*/ 2723379 w 8511435"/>
              <a:gd name="connsiteY798" fmla="*/ 1601715 h 8677180"/>
              <a:gd name="connsiteX799" fmla="*/ 3496694 w 8511435"/>
              <a:gd name="connsiteY799" fmla="*/ 1607239 h 8677180"/>
              <a:gd name="connsiteX800" fmla="*/ 3533004 w 8511435"/>
              <a:gd name="connsiteY800" fmla="*/ 1616202 h 8677180"/>
              <a:gd name="connsiteX801" fmla="*/ 3517935 w 8511435"/>
              <a:gd name="connsiteY801" fmla="*/ 1596457 h 8677180"/>
              <a:gd name="connsiteX802" fmla="*/ 3496694 w 8511435"/>
              <a:gd name="connsiteY802" fmla="*/ 1607239 h 8677180"/>
              <a:gd name="connsiteX803" fmla="*/ 7785916 w 8511435"/>
              <a:gd name="connsiteY803" fmla="*/ 1609725 h 8677180"/>
              <a:gd name="connsiteX804" fmla="*/ 7801328 w 8511435"/>
              <a:gd name="connsiteY804" fmla="*/ 1619250 h 8677180"/>
              <a:gd name="connsiteX805" fmla="*/ 7804966 w 8511435"/>
              <a:gd name="connsiteY805" fmla="*/ 1609725 h 8677180"/>
              <a:gd name="connsiteX806" fmla="*/ 7789555 w 8511435"/>
              <a:gd name="connsiteY806" fmla="*/ 1600200 h 8677180"/>
              <a:gd name="connsiteX807" fmla="*/ 7785916 w 8511435"/>
              <a:gd name="connsiteY807" fmla="*/ 1609725 h 8677180"/>
              <a:gd name="connsiteX808" fmla="*/ 3547291 w 8511435"/>
              <a:gd name="connsiteY808" fmla="*/ 1619250 h 8677180"/>
              <a:gd name="connsiteX809" fmla="*/ 3571666 w 8511435"/>
              <a:gd name="connsiteY809" fmla="*/ 1647825 h 8677180"/>
              <a:gd name="connsiteX810" fmla="*/ 3575085 w 8511435"/>
              <a:gd name="connsiteY810" fmla="*/ 1615507 h 8677180"/>
              <a:gd name="connsiteX811" fmla="*/ 3547291 w 8511435"/>
              <a:gd name="connsiteY811" fmla="*/ 1619250 h 8677180"/>
              <a:gd name="connsiteX812" fmla="*/ 4104504 w 8511435"/>
              <a:gd name="connsiteY812" fmla="*/ 1619250 h 8677180"/>
              <a:gd name="connsiteX813" fmla="*/ 4130697 w 8511435"/>
              <a:gd name="connsiteY813" fmla="*/ 1628108 h 8677180"/>
              <a:gd name="connsiteX814" fmla="*/ 4156891 w 8511435"/>
              <a:gd name="connsiteY814" fmla="*/ 1627432 h 8677180"/>
              <a:gd name="connsiteX815" fmla="*/ 4137841 w 8511435"/>
              <a:gd name="connsiteY815" fmla="*/ 1619250 h 8677180"/>
              <a:gd name="connsiteX816" fmla="*/ 4104504 w 8511435"/>
              <a:gd name="connsiteY816" fmla="*/ 1619250 h 8677180"/>
              <a:gd name="connsiteX817" fmla="*/ 3434172 w 8511435"/>
              <a:gd name="connsiteY817" fmla="*/ 1633899 h 8677180"/>
              <a:gd name="connsiteX818" fmla="*/ 3466338 w 8511435"/>
              <a:gd name="connsiteY818" fmla="*/ 1652588 h 8677180"/>
              <a:gd name="connsiteX819" fmla="*/ 3476777 w 8511435"/>
              <a:gd name="connsiteY819" fmla="*/ 1646130 h 8677180"/>
              <a:gd name="connsiteX820" fmla="*/ 3465624 w 8511435"/>
              <a:gd name="connsiteY820" fmla="*/ 1632690 h 8677180"/>
              <a:gd name="connsiteX821" fmla="*/ 3434172 w 8511435"/>
              <a:gd name="connsiteY821" fmla="*/ 1633899 h 8677180"/>
              <a:gd name="connsiteX822" fmla="*/ 4171179 w 8511435"/>
              <a:gd name="connsiteY822" fmla="*/ 1628775 h 8677180"/>
              <a:gd name="connsiteX823" fmla="*/ 4194991 w 8511435"/>
              <a:gd name="connsiteY823" fmla="*/ 1638300 h 8677180"/>
              <a:gd name="connsiteX824" fmla="*/ 4218804 w 8511435"/>
              <a:gd name="connsiteY824" fmla="*/ 1628775 h 8677180"/>
              <a:gd name="connsiteX825" fmla="*/ 4194991 w 8511435"/>
              <a:gd name="connsiteY825" fmla="*/ 1619250 h 8677180"/>
              <a:gd name="connsiteX826" fmla="*/ 4171179 w 8511435"/>
              <a:gd name="connsiteY826" fmla="*/ 1628775 h 8677180"/>
              <a:gd name="connsiteX827" fmla="*/ 7714479 w 8511435"/>
              <a:gd name="connsiteY827" fmla="*/ 1623146 h 8677180"/>
              <a:gd name="connsiteX828" fmla="*/ 7728766 w 8511435"/>
              <a:gd name="connsiteY828" fmla="*/ 1638300 h 8677180"/>
              <a:gd name="connsiteX829" fmla="*/ 7743054 w 8511435"/>
              <a:gd name="connsiteY829" fmla="*/ 1640481 h 8677180"/>
              <a:gd name="connsiteX830" fmla="*/ 7728766 w 8511435"/>
              <a:gd name="connsiteY830" fmla="*/ 1625327 h 8677180"/>
              <a:gd name="connsiteX831" fmla="*/ 7714479 w 8511435"/>
              <a:gd name="connsiteY831" fmla="*/ 1623146 h 8677180"/>
              <a:gd name="connsiteX832" fmla="*/ 3601193 w 8511435"/>
              <a:gd name="connsiteY832" fmla="*/ 1644053 h 8677180"/>
              <a:gd name="connsiteX833" fmla="*/ 3647304 w 8511435"/>
              <a:gd name="connsiteY833" fmla="*/ 1653254 h 8677180"/>
              <a:gd name="connsiteX834" fmla="*/ 3638560 w 8511435"/>
              <a:gd name="connsiteY834" fmla="*/ 1638300 h 8677180"/>
              <a:gd name="connsiteX835" fmla="*/ 3613775 w 8511435"/>
              <a:gd name="connsiteY835" fmla="*/ 1632147 h 8677180"/>
              <a:gd name="connsiteX836" fmla="*/ 3597745 w 8511435"/>
              <a:gd name="connsiteY836" fmla="*/ 1625994 h 8677180"/>
              <a:gd name="connsiteX837" fmla="*/ 3601193 w 8511435"/>
              <a:gd name="connsiteY837" fmla="*/ 1644053 h 8677180"/>
              <a:gd name="connsiteX838" fmla="*/ 4254523 w 8511435"/>
              <a:gd name="connsiteY838" fmla="*/ 1635081 h 8677180"/>
              <a:gd name="connsiteX839" fmla="*/ 4278335 w 8511435"/>
              <a:gd name="connsiteY839" fmla="*/ 1635081 h 8677180"/>
              <a:gd name="connsiteX840" fmla="*/ 4266429 w 8511435"/>
              <a:gd name="connsiteY840" fmla="*/ 1630280 h 8677180"/>
              <a:gd name="connsiteX841" fmla="*/ 4254523 w 8511435"/>
              <a:gd name="connsiteY841" fmla="*/ 1635081 h 8677180"/>
              <a:gd name="connsiteX842" fmla="*/ 4316616 w 8511435"/>
              <a:gd name="connsiteY842" fmla="*/ 1635376 h 8677180"/>
              <a:gd name="connsiteX843" fmla="*/ 4345191 w 8511435"/>
              <a:gd name="connsiteY843" fmla="*/ 1635024 h 8677180"/>
              <a:gd name="connsiteX844" fmla="*/ 4328341 w 8511435"/>
              <a:gd name="connsiteY844" fmla="*/ 1630633 h 8677180"/>
              <a:gd name="connsiteX845" fmla="*/ 4316616 w 8511435"/>
              <a:gd name="connsiteY845" fmla="*/ 1635376 h 8677180"/>
              <a:gd name="connsiteX846" fmla="*/ 2704329 w 8511435"/>
              <a:gd name="connsiteY846" fmla="*/ 1646949 h 8677180"/>
              <a:gd name="connsiteX847" fmla="*/ 2882741 w 8511435"/>
              <a:gd name="connsiteY847" fmla="*/ 1844059 h 8677180"/>
              <a:gd name="connsiteX848" fmla="*/ 2860577 w 8511435"/>
              <a:gd name="connsiteY848" fmla="*/ 1810417 h 8677180"/>
              <a:gd name="connsiteX849" fmla="*/ 2775995 w 8511435"/>
              <a:gd name="connsiteY849" fmla="*/ 1718339 h 8677180"/>
              <a:gd name="connsiteX850" fmla="*/ 2704329 w 8511435"/>
              <a:gd name="connsiteY850" fmla="*/ 1646949 h 8677180"/>
              <a:gd name="connsiteX851" fmla="*/ 3481883 w 8511435"/>
              <a:gd name="connsiteY851" fmla="*/ 1652711 h 8677180"/>
              <a:gd name="connsiteX852" fmla="*/ 3506019 w 8511435"/>
              <a:gd name="connsiteY852" fmla="*/ 1676400 h 8677180"/>
              <a:gd name="connsiteX853" fmla="*/ 3523479 w 8511435"/>
              <a:gd name="connsiteY853" fmla="*/ 1663227 h 8677180"/>
              <a:gd name="connsiteX854" fmla="*/ 3481883 w 8511435"/>
              <a:gd name="connsiteY854" fmla="*/ 1652711 h 8677180"/>
              <a:gd name="connsiteX855" fmla="*/ 3533004 w 8511435"/>
              <a:gd name="connsiteY855" fmla="*/ 1675286 h 8677180"/>
              <a:gd name="connsiteX856" fmla="*/ 3574894 w 8511435"/>
              <a:gd name="connsiteY856" fmla="*/ 1689783 h 8677180"/>
              <a:gd name="connsiteX857" fmla="*/ 3561855 w 8511435"/>
              <a:gd name="connsiteY857" fmla="*/ 1667018 h 8677180"/>
              <a:gd name="connsiteX858" fmla="*/ 3533004 w 8511435"/>
              <a:gd name="connsiteY858" fmla="*/ 1675286 h 8677180"/>
              <a:gd name="connsiteX859" fmla="*/ 7762104 w 8511435"/>
              <a:gd name="connsiteY859" fmla="*/ 1661093 h 8677180"/>
              <a:gd name="connsiteX860" fmla="*/ 7776887 w 8511435"/>
              <a:gd name="connsiteY860" fmla="*/ 1670514 h 8677180"/>
              <a:gd name="connsiteX861" fmla="*/ 7785849 w 8511435"/>
              <a:gd name="connsiteY861" fmla="*/ 1666770 h 8677180"/>
              <a:gd name="connsiteX862" fmla="*/ 7762104 w 8511435"/>
              <a:gd name="connsiteY862" fmla="*/ 1661093 h 8677180"/>
              <a:gd name="connsiteX863" fmla="*/ 3421713 w 8511435"/>
              <a:gd name="connsiteY863" fmla="*/ 1682286 h 8677180"/>
              <a:gd name="connsiteX864" fmla="*/ 3449203 w 8511435"/>
              <a:gd name="connsiteY864" fmla="*/ 1708547 h 8677180"/>
              <a:gd name="connsiteX865" fmla="*/ 3442154 w 8511435"/>
              <a:gd name="connsiteY865" fmla="*/ 1672819 h 8677180"/>
              <a:gd name="connsiteX866" fmla="*/ 3421713 w 8511435"/>
              <a:gd name="connsiteY866" fmla="*/ 1682286 h 8677180"/>
              <a:gd name="connsiteX867" fmla="*/ 4085454 w 8511435"/>
              <a:gd name="connsiteY867" fmla="*/ 1670523 h 8677180"/>
              <a:gd name="connsiteX868" fmla="*/ 4138632 w 8511435"/>
              <a:gd name="connsiteY868" fmla="*/ 1675124 h 8677180"/>
              <a:gd name="connsiteX869" fmla="*/ 4114591 w 8511435"/>
              <a:gd name="connsiteY869" fmla="*/ 1666875 h 8677180"/>
              <a:gd name="connsiteX870" fmla="*/ 4085454 w 8511435"/>
              <a:gd name="connsiteY870" fmla="*/ 1670523 h 8677180"/>
              <a:gd name="connsiteX871" fmla="*/ 4156101 w 8511435"/>
              <a:gd name="connsiteY871" fmla="*/ 1677676 h 8677180"/>
              <a:gd name="connsiteX872" fmla="*/ 4180141 w 8511435"/>
              <a:gd name="connsiteY872" fmla="*/ 1685925 h 8677180"/>
              <a:gd name="connsiteX873" fmla="*/ 4209279 w 8511435"/>
              <a:gd name="connsiteY873" fmla="*/ 1682277 h 8677180"/>
              <a:gd name="connsiteX874" fmla="*/ 4156101 w 8511435"/>
              <a:gd name="connsiteY874" fmla="*/ 1677676 h 8677180"/>
              <a:gd name="connsiteX875" fmla="*/ 3584620 w 8511435"/>
              <a:gd name="connsiteY875" fmla="*/ 1687173 h 8677180"/>
              <a:gd name="connsiteX876" fmla="*/ 3613966 w 8511435"/>
              <a:gd name="connsiteY876" fmla="*/ 1716081 h 8677180"/>
              <a:gd name="connsiteX877" fmla="*/ 3633016 w 8511435"/>
              <a:gd name="connsiteY877" fmla="*/ 1706070 h 8677180"/>
              <a:gd name="connsiteX878" fmla="*/ 3584620 w 8511435"/>
              <a:gd name="connsiteY878" fmla="*/ 1687173 h 8677180"/>
              <a:gd name="connsiteX879" fmla="*/ 4235473 w 8511435"/>
              <a:gd name="connsiteY879" fmla="*/ 1682706 h 8677180"/>
              <a:gd name="connsiteX880" fmla="*/ 4259285 w 8511435"/>
              <a:gd name="connsiteY880" fmla="*/ 1682706 h 8677180"/>
              <a:gd name="connsiteX881" fmla="*/ 4247379 w 8511435"/>
              <a:gd name="connsiteY881" fmla="*/ 1677905 h 8677180"/>
              <a:gd name="connsiteX882" fmla="*/ 4235473 w 8511435"/>
              <a:gd name="connsiteY882" fmla="*/ 1682706 h 8677180"/>
              <a:gd name="connsiteX883" fmla="*/ 4295004 w 8511435"/>
              <a:gd name="connsiteY883" fmla="*/ 1685925 h 8677180"/>
              <a:gd name="connsiteX884" fmla="*/ 4314054 w 8511435"/>
              <a:gd name="connsiteY884" fmla="*/ 1695450 h 8677180"/>
              <a:gd name="connsiteX885" fmla="*/ 4333104 w 8511435"/>
              <a:gd name="connsiteY885" fmla="*/ 1685925 h 8677180"/>
              <a:gd name="connsiteX886" fmla="*/ 4314054 w 8511435"/>
              <a:gd name="connsiteY886" fmla="*/ 1676400 h 8677180"/>
              <a:gd name="connsiteX887" fmla="*/ 4295004 w 8511435"/>
              <a:gd name="connsiteY887" fmla="*/ 1685925 h 8677180"/>
              <a:gd name="connsiteX888" fmla="*/ 7704954 w 8511435"/>
              <a:gd name="connsiteY888" fmla="*/ 1684906 h 8677180"/>
              <a:gd name="connsiteX889" fmla="*/ 7720584 w 8511435"/>
              <a:gd name="connsiteY889" fmla="*/ 1699412 h 8677180"/>
              <a:gd name="connsiteX890" fmla="*/ 7736225 w 8511435"/>
              <a:gd name="connsiteY890" fmla="*/ 1705413 h 8677180"/>
              <a:gd name="connsiteX891" fmla="*/ 7724185 w 8511435"/>
              <a:gd name="connsiteY891" fmla="*/ 1690907 h 8677180"/>
              <a:gd name="connsiteX892" fmla="*/ 7704954 w 8511435"/>
              <a:gd name="connsiteY892" fmla="*/ 1684906 h 8677180"/>
              <a:gd name="connsiteX893" fmla="*/ 2690365 w 8511435"/>
              <a:gd name="connsiteY893" fmla="*/ 1694926 h 8677180"/>
              <a:gd name="connsiteX894" fmla="*/ 2915555 w 8511435"/>
              <a:gd name="connsiteY894" fmla="*/ 1946824 h 8677180"/>
              <a:gd name="connsiteX895" fmla="*/ 2923404 w 8511435"/>
              <a:gd name="connsiteY895" fmla="*/ 1956492 h 8677180"/>
              <a:gd name="connsiteX896" fmla="*/ 2941873 w 8511435"/>
              <a:gd name="connsiteY896" fmla="*/ 1980895 h 8677180"/>
              <a:gd name="connsiteX897" fmla="*/ 2960351 w 8511435"/>
              <a:gd name="connsiteY897" fmla="*/ 1990773 h 8677180"/>
              <a:gd name="connsiteX898" fmla="*/ 2967409 w 8511435"/>
              <a:gd name="connsiteY898" fmla="*/ 1979362 h 8677180"/>
              <a:gd name="connsiteX899" fmla="*/ 2937405 w 8511435"/>
              <a:gd name="connsiteY899" fmla="*/ 1938852 h 8677180"/>
              <a:gd name="connsiteX900" fmla="*/ 2751353 w 8511435"/>
              <a:gd name="connsiteY900" fmla="*/ 1755096 h 8677180"/>
              <a:gd name="connsiteX901" fmla="*/ 2690365 w 8511435"/>
              <a:gd name="connsiteY901" fmla="*/ 1694926 h 8677180"/>
              <a:gd name="connsiteX902" fmla="*/ 4368823 w 8511435"/>
              <a:gd name="connsiteY902" fmla="*/ 1692231 h 8677180"/>
              <a:gd name="connsiteX903" fmla="*/ 4392635 w 8511435"/>
              <a:gd name="connsiteY903" fmla="*/ 1692231 h 8677180"/>
              <a:gd name="connsiteX904" fmla="*/ 4380729 w 8511435"/>
              <a:gd name="connsiteY904" fmla="*/ 1687430 h 8677180"/>
              <a:gd name="connsiteX905" fmla="*/ 4368823 w 8511435"/>
              <a:gd name="connsiteY905" fmla="*/ 1692231 h 8677180"/>
              <a:gd name="connsiteX906" fmla="*/ 3466329 w 8511435"/>
              <a:gd name="connsiteY906" fmla="*/ 1708718 h 8677180"/>
              <a:gd name="connsiteX907" fmla="*/ 3505419 w 8511435"/>
              <a:gd name="connsiteY907" fmla="*/ 1722425 h 8677180"/>
              <a:gd name="connsiteX908" fmla="*/ 3508001 w 8511435"/>
              <a:gd name="connsiteY908" fmla="*/ 1703051 h 8677180"/>
              <a:gd name="connsiteX909" fmla="*/ 3466329 w 8511435"/>
              <a:gd name="connsiteY909" fmla="*/ 1708718 h 8677180"/>
              <a:gd name="connsiteX910" fmla="*/ 3517840 w 8511435"/>
              <a:gd name="connsiteY910" fmla="*/ 1715919 h 8677180"/>
              <a:gd name="connsiteX911" fmla="*/ 3553454 w 8511435"/>
              <a:gd name="connsiteY911" fmla="*/ 1746971 h 8677180"/>
              <a:gd name="connsiteX912" fmla="*/ 3543110 w 8511435"/>
              <a:gd name="connsiteY912" fmla="*/ 1714805 h 8677180"/>
              <a:gd name="connsiteX913" fmla="*/ 3524631 w 8511435"/>
              <a:gd name="connsiteY913" fmla="*/ 1704927 h 8677180"/>
              <a:gd name="connsiteX914" fmla="*/ 3517840 w 8511435"/>
              <a:gd name="connsiteY914" fmla="*/ 1715919 h 8677180"/>
              <a:gd name="connsiteX915" fmla="*/ 4075929 w 8511435"/>
              <a:gd name="connsiteY915" fmla="*/ 1724025 h 8677180"/>
              <a:gd name="connsiteX916" fmla="*/ 4099741 w 8511435"/>
              <a:gd name="connsiteY916" fmla="*/ 1733550 h 8677180"/>
              <a:gd name="connsiteX917" fmla="*/ 4123554 w 8511435"/>
              <a:gd name="connsiteY917" fmla="*/ 1724025 h 8677180"/>
              <a:gd name="connsiteX918" fmla="*/ 4099741 w 8511435"/>
              <a:gd name="connsiteY918" fmla="*/ 1714500 h 8677180"/>
              <a:gd name="connsiteX919" fmla="*/ 4075929 w 8511435"/>
              <a:gd name="connsiteY919" fmla="*/ 1724025 h 8677180"/>
              <a:gd name="connsiteX920" fmla="*/ 7767409 w 8511435"/>
              <a:gd name="connsiteY920" fmla="*/ 1728007 h 8677180"/>
              <a:gd name="connsiteX921" fmla="*/ 7790383 w 8511435"/>
              <a:gd name="connsiteY921" fmla="*/ 1737017 h 8677180"/>
              <a:gd name="connsiteX922" fmla="*/ 7757903 w 8511435"/>
              <a:gd name="connsiteY922" fmla="*/ 1714643 h 8677180"/>
              <a:gd name="connsiteX923" fmla="*/ 7767409 w 8511435"/>
              <a:gd name="connsiteY923" fmla="*/ 1728007 h 8677180"/>
              <a:gd name="connsiteX924" fmla="*/ 3406007 w 8511435"/>
              <a:gd name="connsiteY924" fmla="*/ 1730378 h 8677180"/>
              <a:gd name="connsiteX925" fmla="*/ 3415560 w 8511435"/>
              <a:gd name="connsiteY925" fmla="*/ 1756667 h 8677180"/>
              <a:gd name="connsiteX926" fmla="*/ 3441326 w 8511435"/>
              <a:gd name="connsiteY926" fmla="*/ 1731626 h 8677180"/>
              <a:gd name="connsiteX927" fmla="*/ 3406007 w 8511435"/>
              <a:gd name="connsiteY927" fmla="*/ 1730378 h 8677180"/>
              <a:gd name="connsiteX928" fmla="*/ 4154691 w 8511435"/>
              <a:gd name="connsiteY928" fmla="*/ 1730626 h 8677180"/>
              <a:gd name="connsiteX929" fmla="*/ 4183266 w 8511435"/>
              <a:gd name="connsiteY929" fmla="*/ 1730274 h 8677180"/>
              <a:gd name="connsiteX930" fmla="*/ 4166416 w 8511435"/>
              <a:gd name="connsiteY930" fmla="*/ 1725883 h 8677180"/>
              <a:gd name="connsiteX931" fmla="*/ 4154691 w 8511435"/>
              <a:gd name="connsiteY931" fmla="*/ 1730626 h 8677180"/>
              <a:gd name="connsiteX932" fmla="*/ 4218804 w 8511435"/>
              <a:gd name="connsiteY932" fmla="*/ 1733550 h 8677180"/>
              <a:gd name="connsiteX933" fmla="*/ 4233091 w 8511435"/>
              <a:gd name="connsiteY933" fmla="*/ 1743075 h 8677180"/>
              <a:gd name="connsiteX934" fmla="*/ 4247379 w 8511435"/>
              <a:gd name="connsiteY934" fmla="*/ 1733550 h 8677180"/>
              <a:gd name="connsiteX935" fmla="*/ 4233091 w 8511435"/>
              <a:gd name="connsiteY935" fmla="*/ 1724025 h 8677180"/>
              <a:gd name="connsiteX936" fmla="*/ 4218804 w 8511435"/>
              <a:gd name="connsiteY936" fmla="*/ 1733550 h 8677180"/>
              <a:gd name="connsiteX937" fmla="*/ 2676058 w 8511435"/>
              <a:gd name="connsiteY937" fmla="*/ 1744247 h 8677180"/>
              <a:gd name="connsiteX938" fmla="*/ 2723874 w 8511435"/>
              <a:gd name="connsiteY938" fmla="*/ 1820447 h 8677180"/>
              <a:gd name="connsiteX939" fmla="*/ 2944320 w 8511435"/>
              <a:gd name="connsiteY939" fmla="*/ 2038350 h 8677180"/>
              <a:gd name="connsiteX940" fmla="*/ 2929633 w 8511435"/>
              <a:gd name="connsiteY940" fmla="*/ 1996507 h 8677180"/>
              <a:gd name="connsiteX941" fmla="*/ 2690593 w 8511435"/>
              <a:gd name="connsiteY941" fmla="*/ 1747838 h 8677180"/>
              <a:gd name="connsiteX942" fmla="*/ 2676363 w 8511435"/>
              <a:gd name="connsiteY942" fmla="*/ 1728788 h 8677180"/>
              <a:gd name="connsiteX943" fmla="*/ 2676058 w 8511435"/>
              <a:gd name="connsiteY943" fmla="*/ 1744247 h 8677180"/>
              <a:gd name="connsiteX944" fmla="*/ 3571104 w 8511435"/>
              <a:gd name="connsiteY944" fmla="*/ 1747199 h 8677180"/>
              <a:gd name="connsiteX945" fmla="*/ 3615862 w 8511435"/>
              <a:gd name="connsiteY945" fmla="*/ 1768164 h 8677180"/>
              <a:gd name="connsiteX946" fmla="*/ 3615443 w 8511435"/>
              <a:gd name="connsiteY946" fmla="*/ 1748247 h 8677180"/>
              <a:gd name="connsiteX947" fmla="*/ 3571104 w 8511435"/>
              <a:gd name="connsiteY947" fmla="*/ 1747199 h 8677180"/>
              <a:gd name="connsiteX948" fmla="*/ 4288041 w 8511435"/>
              <a:gd name="connsiteY948" fmla="*/ 1740151 h 8677180"/>
              <a:gd name="connsiteX949" fmla="*/ 4316616 w 8511435"/>
              <a:gd name="connsiteY949" fmla="*/ 1739799 h 8677180"/>
              <a:gd name="connsiteX950" fmla="*/ 4299766 w 8511435"/>
              <a:gd name="connsiteY950" fmla="*/ 1735408 h 8677180"/>
              <a:gd name="connsiteX951" fmla="*/ 4288041 w 8511435"/>
              <a:gd name="connsiteY951" fmla="*/ 1740151 h 8677180"/>
              <a:gd name="connsiteX952" fmla="*/ 4359298 w 8511435"/>
              <a:gd name="connsiteY952" fmla="*/ 1739856 h 8677180"/>
              <a:gd name="connsiteX953" fmla="*/ 4383110 w 8511435"/>
              <a:gd name="connsiteY953" fmla="*/ 1739856 h 8677180"/>
              <a:gd name="connsiteX954" fmla="*/ 4371204 w 8511435"/>
              <a:gd name="connsiteY954" fmla="*/ 1735055 h 8677180"/>
              <a:gd name="connsiteX955" fmla="*/ 4359298 w 8511435"/>
              <a:gd name="connsiteY955" fmla="*/ 1739856 h 8677180"/>
              <a:gd name="connsiteX956" fmla="*/ 7695429 w 8511435"/>
              <a:gd name="connsiteY956" fmla="*/ 1742056 h 8677180"/>
              <a:gd name="connsiteX957" fmla="*/ 7711059 w 8511435"/>
              <a:gd name="connsiteY957" fmla="*/ 1756562 h 8677180"/>
              <a:gd name="connsiteX958" fmla="*/ 7726700 w 8511435"/>
              <a:gd name="connsiteY958" fmla="*/ 1762563 h 8677180"/>
              <a:gd name="connsiteX959" fmla="*/ 7714660 w 8511435"/>
              <a:gd name="connsiteY959" fmla="*/ 1748057 h 8677180"/>
              <a:gd name="connsiteX960" fmla="*/ 7695429 w 8511435"/>
              <a:gd name="connsiteY960" fmla="*/ 1742056 h 8677180"/>
              <a:gd name="connsiteX961" fmla="*/ 3458452 w 8511435"/>
              <a:gd name="connsiteY961" fmla="*/ 1758877 h 8677180"/>
              <a:gd name="connsiteX962" fmla="*/ 3490141 w 8511435"/>
              <a:gd name="connsiteY962" fmla="*/ 1762258 h 8677180"/>
              <a:gd name="connsiteX963" fmla="*/ 3472606 w 8511435"/>
              <a:gd name="connsiteY963" fmla="*/ 1744723 h 8677180"/>
              <a:gd name="connsiteX964" fmla="*/ 3455070 w 8511435"/>
              <a:gd name="connsiteY964" fmla="*/ 1741341 h 8677180"/>
              <a:gd name="connsiteX965" fmla="*/ 3458452 w 8511435"/>
              <a:gd name="connsiteY965" fmla="*/ 1758877 h 8677180"/>
              <a:gd name="connsiteX966" fmla="*/ 3504429 w 8511435"/>
              <a:gd name="connsiteY966" fmla="*/ 1776708 h 8677180"/>
              <a:gd name="connsiteX967" fmla="*/ 3519678 w 8511435"/>
              <a:gd name="connsiteY967" fmla="*/ 1797149 h 8677180"/>
              <a:gd name="connsiteX968" fmla="*/ 3539642 w 8511435"/>
              <a:gd name="connsiteY968" fmla="*/ 1769669 h 8677180"/>
              <a:gd name="connsiteX969" fmla="*/ 3504429 w 8511435"/>
              <a:gd name="connsiteY969" fmla="*/ 1776708 h 8677180"/>
              <a:gd name="connsiteX970" fmla="*/ 4056879 w 8511435"/>
              <a:gd name="connsiteY970" fmla="*/ 1771650 h 8677180"/>
              <a:gd name="connsiteX971" fmla="*/ 4087835 w 8511435"/>
              <a:gd name="connsiteY971" fmla="*/ 1781032 h 8677180"/>
              <a:gd name="connsiteX972" fmla="*/ 4118791 w 8511435"/>
              <a:gd name="connsiteY972" fmla="*/ 1780880 h 8677180"/>
              <a:gd name="connsiteX973" fmla="*/ 4104504 w 8511435"/>
              <a:gd name="connsiteY973" fmla="*/ 1771650 h 8677180"/>
              <a:gd name="connsiteX974" fmla="*/ 4056879 w 8511435"/>
              <a:gd name="connsiteY974" fmla="*/ 1771650 h 8677180"/>
              <a:gd name="connsiteX975" fmla="*/ 3391757 w 8511435"/>
              <a:gd name="connsiteY975" fmla="*/ 1787347 h 8677180"/>
              <a:gd name="connsiteX976" fmla="*/ 3412531 w 8511435"/>
              <a:gd name="connsiteY976" fmla="*/ 1808121 h 8677180"/>
              <a:gd name="connsiteX977" fmla="*/ 3429962 w 8511435"/>
              <a:gd name="connsiteY977" fmla="*/ 1811484 h 8677180"/>
              <a:gd name="connsiteX978" fmla="*/ 3426600 w 8511435"/>
              <a:gd name="connsiteY978" fmla="*/ 1794053 h 8677180"/>
              <a:gd name="connsiteX979" fmla="*/ 3405826 w 8511435"/>
              <a:gd name="connsiteY979" fmla="*/ 1773279 h 8677180"/>
              <a:gd name="connsiteX980" fmla="*/ 3388395 w 8511435"/>
              <a:gd name="connsiteY980" fmla="*/ 1769916 h 8677180"/>
              <a:gd name="connsiteX981" fmla="*/ 3391757 w 8511435"/>
              <a:gd name="connsiteY981" fmla="*/ 1787347 h 8677180"/>
              <a:gd name="connsiteX982" fmla="*/ 4140537 w 8511435"/>
              <a:gd name="connsiteY982" fmla="*/ 1783413 h 8677180"/>
              <a:gd name="connsiteX983" fmla="*/ 4162273 w 8511435"/>
              <a:gd name="connsiteY983" fmla="*/ 1793891 h 8677180"/>
              <a:gd name="connsiteX984" fmla="*/ 4173398 w 8511435"/>
              <a:gd name="connsiteY984" fmla="*/ 1782766 h 8677180"/>
              <a:gd name="connsiteX985" fmla="*/ 4184514 w 8511435"/>
              <a:gd name="connsiteY985" fmla="*/ 1771650 h 8677180"/>
              <a:gd name="connsiteX986" fmla="*/ 4151652 w 8511435"/>
              <a:gd name="connsiteY986" fmla="*/ 1772298 h 8677180"/>
              <a:gd name="connsiteX987" fmla="*/ 4118791 w 8511435"/>
              <a:gd name="connsiteY987" fmla="*/ 1772936 h 8677180"/>
              <a:gd name="connsiteX988" fmla="*/ 4140537 w 8511435"/>
              <a:gd name="connsiteY988" fmla="*/ 1783413 h 8677180"/>
              <a:gd name="connsiteX989" fmla="*/ 7757884 w 8511435"/>
              <a:gd name="connsiteY989" fmla="*/ 1785157 h 8677180"/>
              <a:gd name="connsiteX990" fmla="*/ 7780858 w 8511435"/>
              <a:gd name="connsiteY990" fmla="*/ 1794167 h 8677180"/>
              <a:gd name="connsiteX991" fmla="*/ 7748378 w 8511435"/>
              <a:gd name="connsiteY991" fmla="*/ 1771793 h 8677180"/>
              <a:gd name="connsiteX992" fmla="*/ 7757884 w 8511435"/>
              <a:gd name="connsiteY992" fmla="*/ 1785157 h 8677180"/>
              <a:gd name="connsiteX993" fmla="*/ 2656704 w 8511435"/>
              <a:gd name="connsiteY993" fmla="*/ 1792215 h 8677180"/>
              <a:gd name="connsiteX994" fmla="*/ 2831221 w 8511435"/>
              <a:gd name="connsiteY994" fmla="*/ 2003184 h 8677180"/>
              <a:gd name="connsiteX995" fmla="*/ 2929623 w 8511435"/>
              <a:gd name="connsiteY995" fmla="*/ 2092452 h 8677180"/>
              <a:gd name="connsiteX996" fmla="*/ 2961027 w 8511435"/>
              <a:gd name="connsiteY996" fmla="*/ 2113331 h 8677180"/>
              <a:gd name="connsiteX997" fmla="*/ 3051115 w 8511435"/>
              <a:gd name="connsiteY997" fmla="*/ 2181225 h 8677180"/>
              <a:gd name="connsiteX998" fmla="*/ 3056754 w 8511435"/>
              <a:gd name="connsiteY998" fmla="*/ 2162509 h 8677180"/>
              <a:gd name="connsiteX999" fmla="*/ 3015139 w 8511435"/>
              <a:gd name="connsiteY999" fmla="*/ 2130762 h 8677180"/>
              <a:gd name="connsiteX1000" fmla="*/ 3009129 w 8511435"/>
              <a:gd name="connsiteY1000" fmla="*/ 2126971 h 8677180"/>
              <a:gd name="connsiteX1001" fmla="*/ 2940072 w 8511435"/>
              <a:gd name="connsiteY1001" fmla="*/ 2065858 h 8677180"/>
              <a:gd name="connsiteX1002" fmla="*/ 2704243 w 8511435"/>
              <a:gd name="connsiteY1002" fmla="*/ 1834563 h 8677180"/>
              <a:gd name="connsiteX1003" fmla="*/ 2656704 w 8511435"/>
              <a:gd name="connsiteY1003" fmla="*/ 1792215 h 8677180"/>
              <a:gd name="connsiteX1004" fmla="*/ 3556159 w 8511435"/>
              <a:gd name="connsiteY1004" fmla="*/ 1791767 h 8677180"/>
              <a:gd name="connsiteX1005" fmla="*/ 3587210 w 8511435"/>
              <a:gd name="connsiteY1005" fmla="*/ 1819132 h 8677180"/>
              <a:gd name="connsiteX1006" fmla="*/ 3598517 w 8511435"/>
              <a:gd name="connsiteY1006" fmla="*/ 1789786 h 8677180"/>
              <a:gd name="connsiteX1007" fmla="*/ 3556159 w 8511435"/>
              <a:gd name="connsiteY1007" fmla="*/ 1791767 h 8677180"/>
              <a:gd name="connsiteX1008" fmla="*/ 4206898 w 8511435"/>
              <a:gd name="connsiteY1008" fmla="*/ 1787481 h 8677180"/>
              <a:gd name="connsiteX1009" fmla="*/ 4230710 w 8511435"/>
              <a:gd name="connsiteY1009" fmla="*/ 1787481 h 8677180"/>
              <a:gd name="connsiteX1010" fmla="*/ 4218804 w 8511435"/>
              <a:gd name="connsiteY1010" fmla="*/ 1782680 h 8677180"/>
              <a:gd name="connsiteX1011" fmla="*/ 4206898 w 8511435"/>
              <a:gd name="connsiteY1011" fmla="*/ 1787481 h 8677180"/>
              <a:gd name="connsiteX1012" fmla="*/ 4273573 w 8511435"/>
              <a:gd name="connsiteY1012" fmla="*/ 1787481 h 8677180"/>
              <a:gd name="connsiteX1013" fmla="*/ 4297385 w 8511435"/>
              <a:gd name="connsiteY1013" fmla="*/ 1787481 h 8677180"/>
              <a:gd name="connsiteX1014" fmla="*/ 4285479 w 8511435"/>
              <a:gd name="connsiteY1014" fmla="*/ 1782680 h 8677180"/>
              <a:gd name="connsiteX1015" fmla="*/ 4273573 w 8511435"/>
              <a:gd name="connsiteY1015" fmla="*/ 1787481 h 8677180"/>
              <a:gd name="connsiteX1016" fmla="*/ 4345191 w 8511435"/>
              <a:gd name="connsiteY1016" fmla="*/ 1787776 h 8677180"/>
              <a:gd name="connsiteX1017" fmla="*/ 4373766 w 8511435"/>
              <a:gd name="connsiteY1017" fmla="*/ 1787424 h 8677180"/>
              <a:gd name="connsiteX1018" fmla="*/ 4356916 w 8511435"/>
              <a:gd name="connsiteY1018" fmla="*/ 1783033 h 8677180"/>
              <a:gd name="connsiteX1019" fmla="*/ 4345191 w 8511435"/>
              <a:gd name="connsiteY1019" fmla="*/ 1787776 h 8677180"/>
              <a:gd name="connsiteX1020" fmla="*/ 3442516 w 8511435"/>
              <a:gd name="connsiteY1020" fmla="*/ 1800225 h 8677180"/>
              <a:gd name="connsiteX1021" fmla="*/ 3461566 w 8511435"/>
              <a:gd name="connsiteY1021" fmla="*/ 1828800 h 8677180"/>
              <a:gd name="connsiteX1022" fmla="*/ 3474692 w 8511435"/>
              <a:gd name="connsiteY1022" fmla="*/ 1799311 h 8677180"/>
              <a:gd name="connsiteX1023" fmla="*/ 3442516 w 8511435"/>
              <a:gd name="connsiteY1023" fmla="*/ 1800225 h 8677180"/>
              <a:gd name="connsiteX1024" fmla="*/ 7690666 w 8511435"/>
              <a:gd name="connsiteY1024" fmla="*/ 1809750 h 8677180"/>
              <a:gd name="connsiteX1025" fmla="*/ 7706078 w 8511435"/>
              <a:gd name="connsiteY1025" fmla="*/ 1819275 h 8677180"/>
              <a:gd name="connsiteX1026" fmla="*/ 7709716 w 8511435"/>
              <a:gd name="connsiteY1026" fmla="*/ 1809750 h 8677180"/>
              <a:gd name="connsiteX1027" fmla="*/ 7694305 w 8511435"/>
              <a:gd name="connsiteY1027" fmla="*/ 1800225 h 8677180"/>
              <a:gd name="connsiteX1028" fmla="*/ 7690666 w 8511435"/>
              <a:gd name="connsiteY1028" fmla="*/ 1809750 h 8677180"/>
              <a:gd name="connsiteX1029" fmla="*/ 3490141 w 8511435"/>
              <a:gd name="connsiteY1029" fmla="*/ 1819275 h 8677180"/>
              <a:gd name="connsiteX1030" fmla="*/ 3514516 w 8511435"/>
              <a:gd name="connsiteY1030" fmla="*/ 1847850 h 8677180"/>
              <a:gd name="connsiteX1031" fmla="*/ 3517935 w 8511435"/>
              <a:gd name="connsiteY1031" fmla="*/ 1815532 h 8677180"/>
              <a:gd name="connsiteX1032" fmla="*/ 3490141 w 8511435"/>
              <a:gd name="connsiteY1032" fmla="*/ 1819275 h 8677180"/>
              <a:gd name="connsiteX1033" fmla="*/ 3018654 w 8511435"/>
              <a:gd name="connsiteY1033" fmla="*/ 1836582 h 8677180"/>
              <a:gd name="connsiteX1034" fmla="*/ 3070708 w 8511435"/>
              <a:gd name="connsiteY1034" fmla="*/ 1885950 h 8677180"/>
              <a:gd name="connsiteX1035" fmla="*/ 3047229 w 8511435"/>
              <a:gd name="connsiteY1035" fmla="*/ 1838325 h 8677180"/>
              <a:gd name="connsiteX1036" fmla="*/ 3018654 w 8511435"/>
              <a:gd name="connsiteY1036" fmla="*/ 1817980 h 8677180"/>
              <a:gd name="connsiteX1037" fmla="*/ 3018654 w 8511435"/>
              <a:gd name="connsiteY1037" fmla="*/ 1836582 h 8677180"/>
              <a:gd name="connsiteX1038" fmla="*/ 3375327 w 8511435"/>
              <a:gd name="connsiteY1038" fmla="*/ 1829629 h 8677180"/>
              <a:gd name="connsiteX1039" fmla="*/ 3404845 w 8511435"/>
              <a:gd name="connsiteY1039" fmla="*/ 1853765 h 8677180"/>
              <a:gd name="connsiteX1040" fmla="*/ 3420847 w 8511435"/>
              <a:gd name="connsiteY1040" fmla="*/ 1847621 h 8677180"/>
              <a:gd name="connsiteX1041" fmla="*/ 3409083 w 8511435"/>
              <a:gd name="connsiteY1041" fmla="*/ 1833448 h 8677180"/>
              <a:gd name="connsiteX1042" fmla="*/ 3375327 w 8511435"/>
              <a:gd name="connsiteY1042" fmla="*/ 1829629 h 8677180"/>
              <a:gd name="connsiteX1043" fmla="*/ 4049735 w 8511435"/>
              <a:gd name="connsiteY1043" fmla="*/ 1825838 h 8677180"/>
              <a:gd name="connsiteX1044" fmla="*/ 4083072 w 8511435"/>
              <a:gd name="connsiteY1044" fmla="*/ 1825838 h 8677180"/>
              <a:gd name="connsiteX1045" fmla="*/ 4066404 w 8511435"/>
              <a:gd name="connsiteY1045" fmla="*/ 1821485 h 8677180"/>
              <a:gd name="connsiteX1046" fmla="*/ 4049735 w 8511435"/>
              <a:gd name="connsiteY1046" fmla="*/ 1825838 h 8677180"/>
              <a:gd name="connsiteX1047" fmla="*/ 4114029 w 8511435"/>
              <a:gd name="connsiteY1047" fmla="*/ 1828800 h 8677180"/>
              <a:gd name="connsiteX1048" fmla="*/ 4140222 w 8511435"/>
              <a:gd name="connsiteY1048" fmla="*/ 1838182 h 8677180"/>
              <a:gd name="connsiteX1049" fmla="*/ 4166416 w 8511435"/>
              <a:gd name="connsiteY1049" fmla="*/ 1838030 h 8677180"/>
              <a:gd name="connsiteX1050" fmla="*/ 4152129 w 8511435"/>
              <a:gd name="connsiteY1050" fmla="*/ 1828800 h 8677180"/>
              <a:gd name="connsiteX1051" fmla="*/ 4114029 w 8511435"/>
              <a:gd name="connsiteY1051" fmla="*/ 1828800 h 8677180"/>
              <a:gd name="connsiteX1052" fmla="*/ 2951979 w 8511435"/>
              <a:gd name="connsiteY1052" fmla="*/ 1846345 h 8677180"/>
              <a:gd name="connsiteX1053" fmla="*/ 2992717 w 8511435"/>
              <a:gd name="connsiteY1053" fmla="*/ 1880130 h 8677180"/>
              <a:gd name="connsiteX1054" fmla="*/ 3003737 w 8511435"/>
              <a:gd name="connsiteY1054" fmla="*/ 1892379 h 8677180"/>
              <a:gd name="connsiteX1055" fmla="*/ 3033284 w 8511435"/>
              <a:gd name="connsiteY1055" fmla="*/ 1926955 h 8677180"/>
              <a:gd name="connsiteX1056" fmla="*/ 3056954 w 8511435"/>
              <a:gd name="connsiteY1056" fmla="*/ 1944138 h 8677180"/>
              <a:gd name="connsiteX1057" fmla="*/ 3062640 w 8511435"/>
              <a:gd name="connsiteY1057" fmla="*/ 1929308 h 8677180"/>
              <a:gd name="connsiteX1058" fmla="*/ 3011986 w 8511435"/>
              <a:gd name="connsiteY1058" fmla="*/ 1876739 h 8677180"/>
              <a:gd name="connsiteX1059" fmla="*/ 2992936 w 8511435"/>
              <a:gd name="connsiteY1059" fmla="*/ 1864519 h 8677180"/>
              <a:gd name="connsiteX1060" fmla="*/ 2968647 w 8511435"/>
              <a:gd name="connsiteY1060" fmla="*/ 1839544 h 8677180"/>
              <a:gd name="connsiteX1061" fmla="*/ 2951979 w 8511435"/>
              <a:gd name="connsiteY1061" fmla="*/ 1826466 h 8677180"/>
              <a:gd name="connsiteX1062" fmla="*/ 2951979 w 8511435"/>
              <a:gd name="connsiteY1062" fmla="*/ 1846345 h 8677180"/>
              <a:gd name="connsiteX1063" fmla="*/ 3544043 w 8511435"/>
              <a:gd name="connsiteY1063" fmla="*/ 1844078 h 8677180"/>
              <a:gd name="connsiteX1064" fmla="*/ 3590154 w 8511435"/>
              <a:gd name="connsiteY1064" fmla="*/ 1853279 h 8677180"/>
              <a:gd name="connsiteX1065" fmla="*/ 3581410 w 8511435"/>
              <a:gd name="connsiteY1065" fmla="*/ 1838325 h 8677180"/>
              <a:gd name="connsiteX1066" fmla="*/ 3556625 w 8511435"/>
              <a:gd name="connsiteY1066" fmla="*/ 1832172 h 8677180"/>
              <a:gd name="connsiteX1067" fmla="*/ 3540595 w 8511435"/>
              <a:gd name="connsiteY1067" fmla="*/ 1826019 h 8677180"/>
              <a:gd name="connsiteX1068" fmla="*/ 3544043 w 8511435"/>
              <a:gd name="connsiteY1068" fmla="*/ 1844078 h 8677180"/>
              <a:gd name="connsiteX1069" fmla="*/ 4187847 w 8511435"/>
              <a:gd name="connsiteY1069" fmla="*/ 1835106 h 8677180"/>
              <a:gd name="connsiteX1070" fmla="*/ 4211660 w 8511435"/>
              <a:gd name="connsiteY1070" fmla="*/ 1835106 h 8677180"/>
              <a:gd name="connsiteX1071" fmla="*/ 4199754 w 8511435"/>
              <a:gd name="connsiteY1071" fmla="*/ 1830305 h 8677180"/>
              <a:gd name="connsiteX1072" fmla="*/ 4187847 w 8511435"/>
              <a:gd name="connsiteY1072" fmla="*/ 1835106 h 8677180"/>
              <a:gd name="connsiteX1073" fmla="*/ 4247379 w 8511435"/>
              <a:gd name="connsiteY1073" fmla="*/ 1838325 h 8677180"/>
              <a:gd name="connsiteX1074" fmla="*/ 4266429 w 8511435"/>
              <a:gd name="connsiteY1074" fmla="*/ 1847850 h 8677180"/>
              <a:gd name="connsiteX1075" fmla="*/ 4285479 w 8511435"/>
              <a:gd name="connsiteY1075" fmla="*/ 1838325 h 8677180"/>
              <a:gd name="connsiteX1076" fmla="*/ 4266429 w 8511435"/>
              <a:gd name="connsiteY1076" fmla="*/ 1828800 h 8677180"/>
              <a:gd name="connsiteX1077" fmla="*/ 4247379 w 8511435"/>
              <a:gd name="connsiteY1077" fmla="*/ 1838325 h 8677180"/>
              <a:gd name="connsiteX1078" fmla="*/ 7743054 w 8511435"/>
              <a:gd name="connsiteY1078" fmla="*/ 1843088 h 8677180"/>
              <a:gd name="connsiteX1079" fmla="*/ 7764437 w 8511435"/>
              <a:gd name="connsiteY1079" fmla="*/ 1857375 h 8677180"/>
              <a:gd name="connsiteX1080" fmla="*/ 7762104 w 8511435"/>
              <a:gd name="connsiteY1080" fmla="*/ 1843088 h 8677180"/>
              <a:gd name="connsiteX1081" fmla="*/ 7740720 w 8511435"/>
              <a:gd name="connsiteY1081" fmla="*/ 1828800 h 8677180"/>
              <a:gd name="connsiteX1082" fmla="*/ 7743054 w 8511435"/>
              <a:gd name="connsiteY1082" fmla="*/ 1843088 h 8677180"/>
              <a:gd name="connsiteX1083" fmla="*/ 2647045 w 8511435"/>
              <a:gd name="connsiteY1083" fmla="*/ 1857118 h 8677180"/>
              <a:gd name="connsiteX1084" fmla="*/ 2916260 w 8511435"/>
              <a:gd name="connsiteY1084" fmla="*/ 2143020 h 8677180"/>
              <a:gd name="connsiteX1085" fmla="*/ 2878255 w 8511435"/>
              <a:gd name="connsiteY1085" fmla="*/ 2079974 h 8677180"/>
              <a:gd name="connsiteX1086" fmla="*/ 2682792 w 8511435"/>
              <a:gd name="connsiteY1086" fmla="*/ 1879149 h 8677180"/>
              <a:gd name="connsiteX1087" fmla="*/ 2647045 w 8511435"/>
              <a:gd name="connsiteY1087" fmla="*/ 1857118 h 8677180"/>
              <a:gd name="connsiteX1088" fmla="*/ 2889637 w 8511435"/>
              <a:gd name="connsiteY1088" fmla="*/ 1848545 h 8677180"/>
              <a:gd name="connsiteX1089" fmla="*/ 2929176 w 8511435"/>
              <a:gd name="connsiteY1089" fmla="*/ 1901704 h 8677180"/>
              <a:gd name="connsiteX1090" fmla="*/ 2975791 w 8511435"/>
              <a:gd name="connsiteY1090" fmla="*/ 1943414 h 8677180"/>
              <a:gd name="connsiteX1091" fmla="*/ 2978963 w 8511435"/>
              <a:gd name="connsiteY1091" fmla="*/ 1928508 h 8677180"/>
              <a:gd name="connsiteX1092" fmla="*/ 2945692 w 8511435"/>
              <a:gd name="connsiteY1092" fmla="*/ 1889979 h 8677180"/>
              <a:gd name="connsiteX1093" fmla="*/ 2932929 w 8511435"/>
              <a:gd name="connsiteY1093" fmla="*/ 1882369 h 8677180"/>
              <a:gd name="connsiteX1094" fmla="*/ 2914822 w 8511435"/>
              <a:gd name="connsiteY1094" fmla="*/ 1853470 h 8677180"/>
              <a:gd name="connsiteX1095" fmla="*/ 2896724 w 8511435"/>
              <a:gd name="connsiteY1095" fmla="*/ 1837087 h 8677180"/>
              <a:gd name="connsiteX1096" fmla="*/ 2889637 w 8511435"/>
              <a:gd name="connsiteY1096" fmla="*/ 1848545 h 8677180"/>
              <a:gd name="connsiteX1097" fmla="*/ 3425085 w 8511435"/>
              <a:gd name="connsiteY1097" fmla="*/ 1851822 h 8677180"/>
              <a:gd name="connsiteX1098" fmla="*/ 3457585 w 8511435"/>
              <a:gd name="connsiteY1098" fmla="*/ 1876425 h 8677180"/>
              <a:gd name="connsiteX1099" fmla="*/ 3451260 w 8511435"/>
              <a:gd name="connsiteY1099" fmla="*/ 1844107 h 8677180"/>
              <a:gd name="connsiteX1100" fmla="*/ 3425085 w 8511435"/>
              <a:gd name="connsiteY1100" fmla="*/ 1851822 h 8677180"/>
              <a:gd name="connsiteX1101" fmla="*/ 4330723 w 8511435"/>
              <a:gd name="connsiteY1101" fmla="*/ 1844631 h 8677180"/>
              <a:gd name="connsiteX1102" fmla="*/ 4354535 w 8511435"/>
              <a:gd name="connsiteY1102" fmla="*/ 1844631 h 8677180"/>
              <a:gd name="connsiteX1103" fmla="*/ 4342629 w 8511435"/>
              <a:gd name="connsiteY1103" fmla="*/ 1839830 h 8677180"/>
              <a:gd name="connsiteX1104" fmla="*/ 4330723 w 8511435"/>
              <a:gd name="connsiteY1104" fmla="*/ 1844631 h 8677180"/>
              <a:gd name="connsiteX1105" fmla="*/ 3475854 w 8511435"/>
              <a:gd name="connsiteY1105" fmla="*/ 1871958 h 8677180"/>
              <a:gd name="connsiteX1106" fmla="*/ 3514944 w 8511435"/>
              <a:gd name="connsiteY1106" fmla="*/ 1890103 h 8677180"/>
              <a:gd name="connsiteX1107" fmla="*/ 3526365 w 8511435"/>
              <a:gd name="connsiteY1107" fmla="*/ 1883045 h 8677180"/>
              <a:gd name="connsiteX1108" fmla="*/ 3508810 w 8511435"/>
              <a:gd name="connsiteY1108" fmla="*/ 1870205 h 8677180"/>
              <a:gd name="connsiteX1109" fmla="*/ 3475854 w 8511435"/>
              <a:gd name="connsiteY1109" fmla="*/ 1871958 h 8677180"/>
              <a:gd name="connsiteX1110" fmla="*/ 7681141 w 8511435"/>
              <a:gd name="connsiteY1110" fmla="*/ 1866900 h 8677180"/>
              <a:gd name="connsiteX1111" fmla="*/ 7696553 w 8511435"/>
              <a:gd name="connsiteY1111" fmla="*/ 1876425 h 8677180"/>
              <a:gd name="connsiteX1112" fmla="*/ 7700191 w 8511435"/>
              <a:gd name="connsiteY1112" fmla="*/ 1866900 h 8677180"/>
              <a:gd name="connsiteX1113" fmla="*/ 7684780 w 8511435"/>
              <a:gd name="connsiteY1113" fmla="*/ 1857375 h 8677180"/>
              <a:gd name="connsiteX1114" fmla="*/ 7681141 w 8511435"/>
              <a:gd name="connsiteY1114" fmla="*/ 1866900 h 8677180"/>
              <a:gd name="connsiteX1115" fmla="*/ 3088910 w 8511435"/>
              <a:gd name="connsiteY1115" fmla="*/ 1880816 h 8677180"/>
              <a:gd name="connsiteX1116" fmla="*/ 3127305 w 8511435"/>
              <a:gd name="connsiteY1116" fmla="*/ 1914458 h 8677180"/>
              <a:gd name="connsiteX1117" fmla="*/ 3116285 w 8511435"/>
              <a:gd name="connsiteY1117" fmla="*/ 1884102 h 8677180"/>
              <a:gd name="connsiteX1118" fmla="*/ 3095597 w 8511435"/>
              <a:gd name="connsiteY1118" fmla="*/ 1863404 h 8677180"/>
              <a:gd name="connsiteX1119" fmla="*/ 3088910 w 8511435"/>
              <a:gd name="connsiteY1119" fmla="*/ 1880816 h 8677180"/>
              <a:gd name="connsiteX1120" fmla="*/ 3152004 w 8511435"/>
              <a:gd name="connsiteY1120" fmla="*/ 1875263 h 8677180"/>
              <a:gd name="connsiteX1121" fmla="*/ 3186151 w 8511435"/>
              <a:gd name="connsiteY1121" fmla="*/ 1902609 h 8677180"/>
              <a:gd name="connsiteX1122" fmla="*/ 3215231 w 8511435"/>
              <a:gd name="connsiteY1122" fmla="*/ 1921469 h 8677180"/>
              <a:gd name="connsiteX1123" fmla="*/ 3239205 w 8511435"/>
              <a:gd name="connsiteY1123" fmla="*/ 1945434 h 8677180"/>
              <a:gd name="connsiteX1124" fmla="*/ 3249740 w 8511435"/>
              <a:gd name="connsiteY1124" fmla="*/ 1934899 h 8677180"/>
              <a:gd name="connsiteX1125" fmla="*/ 3207458 w 8511435"/>
              <a:gd name="connsiteY1125" fmla="*/ 1892408 h 8677180"/>
              <a:gd name="connsiteX1126" fmla="*/ 3152004 w 8511435"/>
              <a:gd name="connsiteY1126" fmla="*/ 1875263 h 8677180"/>
              <a:gd name="connsiteX1127" fmla="*/ 3363344 w 8511435"/>
              <a:gd name="connsiteY1127" fmla="*/ 1883464 h 8677180"/>
              <a:gd name="connsiteX1128" fmla="*/ 3399654 w 8511435"/>
              <a:gd name="connsiteY1128" fmla="*/ 1892427 h 8677180"/>
              <a:gd name="connsiteX1129" fmla="*/ 3384585 w 8511435"/>
              <a:gd name="connsiteY1129" fmla="*/ 1872682 h 8677180"/>
              <a:gd name="connsiteX1130" fmla="*/ 3363344 w 8511435"/>
              <a:gd name="connsiteY1130" fmla="*/ 1883464 h 8677180"/>
              <a:gd name="connsiteX1131" fmla="*/ 4042591 w 8511435"/>
              <a:gd name="connsiteY1131" fmla="*/ 1876425 h 8677180"/>
              <a:gd name="connsiteX1132" fmla="*/ 4075929 w 8511435"/>
              <a:gd name="connsiteY1132" fmla="*/ 1876425 h 8677180"/>
              <a:gd name="connsiteX1133" fmla="*/ 4049735 w 8511435"/>
              <a:gd name="connsiteY1133" fmla="*/ 1867567 h 8677180"/>
              <a:gd name="connsiteX1134" fmla="*/ 4023541 w 8511435"/>
              <a:gd name="connsiteY1134" fmla="*/ 1868243 h 8677180"/>
              <a:gd name="connsiteX1135" fmla="*/ 4042591 w 8511435"/>
              <a:gd name="connsiteY1135" fmla="*/ 1876425 h 8677180"/>
              <a:gd name="connsiteX1136" fmla="*/ 4098951 w 8511435"/>
              <a:gd name="connsiteY1136" fmla="*/ 1877701 h 8677180"/>
              <a:gd name="connsiteX1137" fmla="*/ 4122991 w 8511435"/>
              <a:gd name="connsiteY1137" fmla="*/ 1885950 h 8677180"/>
              <a:gd name="connsiteX1138" fmla="*/ 4152129 w 8511435"/>
              <a:gd name="connsiteY1138" fmla="*/ 1882302 h 8677180"/>
              <a:gd name="connsiteX1139" fmla="*/ 4098951 w 8511435"/>
              <a:gd name="connsiteY1139" fmla="*/ 1877701 h 8677180"/>
              <a:gd name="connsiteX1140" fmla="*/ 2628129 w 8511435"/>
              <a:gd name="connsiteY1140" fmla="*/ 1887274 h 8677180"/>
              <a:gd name="connsiteX1141" fmla="*/ 2925680 w 8511435"/>
              <a:gd name="connsiteY1141" fmla="*/ 2213563 h 8677180"/>
              <a:gd name="connsiteX1142" fmla="*/ 2970809 w 8511435"/>
              <a:gd name="connsiteY1142" fmla="*/ 2250015 h 8677180"/>
              <a:gd name="connsiteX1143" fmla="*/ 2976715 w 8511435"/>
              <a:gd name="connsiteY1143" fmla="*/ 2234651 h 8677180"/>
              <a:gd name="connsiteX1144" fmla="*/ 2925785 w 8511435"/>
              <a:gd name="connsiteY1144" fmla="*/ 2185969 h 8677180"/>
              <a:gd name="connsiteX1145" fmla="*/ 2913879 w 8511435"/>
              <a:gd name="connsiteY1145" fmla="*/ 2178215 h 8677180"/>
              <a:gd name="connsiteX1146" fmla="*/ 2887685 w 8511435"/>
              <a:gd name="connsiteY1146" fmla="*/ 2150650 h 8677180"/>
              <a:gd name="connsiteX1147" fmla="*/ 2666457 w 8511435"/>
              <a:gd name="connsiteY1147" fmla="*/ 1924707 h 8677180"/>
              <a:gd name="connsiteX1148" fmla="*/ 2628129 w 8511435"/>
              <a:gd name="connsiteY1148" fmla="*/ 1887274 h 8677180"/>
              <a:gd name="connsiteX1149" fmla="*/ 3529422 w 8511435"/>
              <a:gd name="connsiteY1149" fmla="*/ 1891074 h 8677180"/>
              <a:gd name="connsiteX1150" fmla="*/ 3545072 w 8511435"/>
              <a:gd name="connsiteY1150" fmla="*/ 1913687 h 8677180"/>
              <a:gd name="connsiteX1151" fmla="*/ 3564341 w 8511435"/>
              <a:gd name="connsiteY1151" fmla="*/ 1888331 h 8677180"/>
              <a:gd name="connsiteX1152" fmla="*/ 3529422 w 8511435"/>
              <a:gd name="connsiteY1152" fmla="*/ 1891074 h 8677180"/>
              <a:gd name="connsiteX1153" fmla="*/ 4171179 w 8511435"/>
              <a:gd name="connsiteY1153" fmla="*/ 1883921 h 8677180"/>
              <a:gd name="connsiteX1154" fmla="*/ 4190229 w 8511435"/>
              <a:gd name="connsiteY1154" fmla="*/ 1892856 h 8677180"/>
              <a:gd name="connsiteX1155" fmla="*/ 4209279 w 8511435"/>
              <a:gd name="connsiteY1155" fmla="*/ 1885360 h 8677180"/>
              <a:gd name="connsiteX1156" fmla="*/ 4190229 w 8511435"/>
              <a:gd name="connsiteY1156" fmla="*/ 1876425 h 8677180"/>
              <a:gd name="connsiteX1157" fmla="*/ 4171179 w 8511435"/>
              <a:gd name="connsiteY1157" fmla="*/ 1883921 h 8677180"/>
              <a:gd name="connsiteX1158" fmla="*/ 4232539 w 8511435"/>
              <a:gd name="connsiteY1158" fmla="*/ 1886845 h 8677180"/>
              <a:gd name="connsiteX1159" fmla="*/ 4251579 w 8511435"/>
              <a:gd name="connsiteY1159" fmla="*/ 1895475 h 8677180"/>
              <a:gd name="connsiteX1160" fmla="*/ 4256913 w 8511435"/>
              <a:gd name="connsiteY1160" fmla="*/ 1883197 h 8677180"/>
              <a:gd name="connsiteX1161" fmla="*/ 4232539 w 8511435"/>
              <a:gd name="connsiteY1161" fmla="*/ 1886845 h 8677180"/>
              <a:gd name="connsiteX1162" fmla="*/ 3409179 w 8511435"/>
              <a:gd name="connsiteY1162" fmla="*/ 1900533 h 8677180"/>
              <a:gd name="connsiteX1163" fmla="*/ 3448269 w 8511435"/>
              <a:gd name="connsiteY1163" fmla="*/ 1918678 h 8677180"/>
              <a:gd name="connsiteX1164" fmla="*/ 3459690 w 8511435"/>
              <a:gd name="connsiteY1164" fmla="*/ 1911620 h 8677180"/>
              <a:gd name="connsiteX1165" fmla="*/ 3442135 w 8511435"/>
              <a:gd name="connsiteY1165" fmla="*/ 1898780 h 8677180"/>
              <a:gd name="connsiteX1166" fmla="*/ 3409179 w 8511435"/>
              <a:gd name="connsiteY1166" fmla="*/ 1900533 h 8677180"/>
              <a:gd name="connsiteX1167" fmla="*/ 4311673 w 8511435"/>
              <a:gd name="connsiteY1167" fmla="*/ 1892256 h 8677180"/>
              <a:gd name="connsiteX1168" fmla="*/ 4335485 w 8511435"/>
              <a:gd name="connsiteY1168" fmla="*/ 1892256 h 8677180"/>
              <a:gd name="connsiteX1169" fmla="*/ 4323579 w 8511435"/>
              <a:gd name="connsiteY1169" fmla="*/ 1887455 h 8677180"/>
              <a:gd name="connsiteX1170" fmla="*/ 4311673 w 8511435"/>
              <a:gd name="connsiteY1170" fmla="*/ 1892256 h 8677180"/>
              <a:gd name="connsiteX1171" fmla="*/ 7724004 w 8511435"/>
              <a:gd name="connsiteY1171" fmla="*/ 1890379 h 8677180"/>
              <a:gd name="connsiteX1172" fmla="*/ 7745435 w 8511435"/>
              <a:gd name="connsiteY1172" fmla="*/ 1906229 h 8677180"/>
              <a:gd name="connsiteX1173" fmla="*/ 7766866 w 8511435"/>
              <a:gd name="connsiteY1173" fmla="*/ 1917640 h 8677180"/>
              <a:gd name="connsiteX1174" fmla="*/ 7753798 w 8511435"/>
              <a:gd name="connsiteY1174" fmla="*/ 1901800 h 8677180"/>
              <a:gd name="connsiteX1175" fmla="*/ 7724004 w 8511435"/>
              <a:gd name="connsiteY1175" fmla="*/ 1890379 h 8677180"/>
              <a:gd name="connsiteX1176" fmla="*/ 3139088 w 8511435"/>
              <a:gd name="connsiteY1176" fmla="*/ 1919145 h 8677180"/>
              <a:gd name="connsiteX1177" fmla="*/ 3153566 w 8511435"/>
              <a:gd name="connsiteY1177" fmla="*/ 1943938 h 8677180"/>
              <a:gd name="connsiteX1178" fmla="*/ 3173473 w 8511435"/>
              <a:gd name="connsiteY1178" fmla="*/ 1954587 h 8677180"/>
              <a:gd name="connsiteX1179" fmla="*/ 3181617 w 8511435"/>
              <a:gd name="connsiteY1179" fmla="*/ 1941700 h 8677180"/>
              <a:gd name="connsiteX1180" fmla="*/ 3173816 w 8511435"/>
              <a:gd name="connsiteY1180" fmla="*/ 1916906 h 8677180"/>
              <a:gd name="connsiteX1181" fmla="*/ 3139088 w 8511435"/>
              <a:gd name="connsiteY1181" fmla="*/ 1919145 h 8677180"/>
              <a:gd name="connsiteX1182" fmla="*/ 3463243 w 8511435"/>
              <a:gd name="connsiteY1182" fmla="*/ 1918354 h 8677180"/>
              <a:gd name="connsiteX1183" fmla="*/ 3486969 w 8511435"/>
              <a:gd name="connsiteY1183" fmla="*/ 1943100 h 8677180"/>
              <a:gd name="connsiteX1184" fmla="*/ 3489360 w 8511435"/>
              <a:gd name="connsiteY1184" fmla="*/ 1910782 h 8677180"/>
              <a:gd name="connsiteX1185" fmla="*/ 3463243 w 8511435"/>
              <a:gd name="connsiteY1185" fmla="*/ 1918354 h 8677180"/>
              <a:gd name="connsiteX1186" fmla="*/ 3352029 w 8511435"/>
              <a:gd name="connsiteY1186" fmla="*/ 1928689 h 8677180"/>
              <a:gd name="connsiteX1187" fmla="*/ 3384433 w 8511435"/>
              <a:gd name="connsiteY1187" fmla="*/ 1945615 h 8677180"/>
              <a:gd name="connsiteX1188" fmla="*/ 3371079 w 8511435"/>
              <a:gd name="connsiteY1188" fmla="*/ 1921288 h 8677180"/>
              <a:gd name="connsiteX1189" fmla="*/ 3352029 w 8511435"/>
              <a:gd name="connsiteY1189" fmla="*/ 1928689 h 8677180"/>
              <a:gd name="connsiteX1190" fmla="*/ 4009254 w 8511435"/>
              <a:gd name="connsiteY1190" fmla="*/ 1924050 h 8677180"/>
              <a:gd name="connsiteX1191" fmla="*/ 4038391 w 8511435"/>
              <a:gd name="connsiteY1191" fmla="*/ 1933575 h 8677180"/>
              <a:gd name="connsiteX1192" fmla="*/ 4061641 w 8511435"/>
              <a:gd name="connsiteY1192" fmla="*/ 1924050 h 8677180"/>
              <a:gd name="connsiteX1193" fmla="*/ 4032504 w 8511435"/>
              <a:gd name="connsiteY1193" fmla="*/ 1914525 h 8677180"/>
              <a:gd name="connsiteX1194" fmla="*/ 4009254 w 8511435"/>
              <a:gd name="connsiteY1194" fmla="*/ 1924050 h 8677180"/>
              <a:gd name="connsiteX1195" fmla="*/ 7671616 w 8511435"/>
              <a:gd name="connsiteY1195" fmla="*/ 1924050 h 8677180"/>
              <a:gd name="connsiteX1196" fmla="*/ 7687028 w 8511435"/>
              <a:gd name="connsiteY1196" fmla="*/ 1933575 h 8677180"/>
              <a:gd name="connsiteX1197" fmla="*/ 7690666 w 8511435"/>
              <a:gd name="connsiteY1197" fmla="*/ 1924050 h 8677180"/>
              <a:gd name="connsiteX1198" fmla="*/ 7675255 w 8511435"/>
              <a:gd name="connsiteY1198" fmla="*/ 1914525 h 8677180"/>
              <a:gd name="connsiteX1199" fmla="*/ 7671616 w 8511435"/>
              <a:gd name="connsiteY1199" fmla="*/ 1924050 h 8677180"/>
              <a:gd name="connsiteX1200" fmla="*/ 2990079 w 8511435"/>
              <a:gd name="connsiteY1200" fmla="*/ 1939195 h 8677180"/>
              <a:gd name="connsiteX1201" fmla="*/ 3040085 w 8511435"/>
              <a:gd name="connsiteY1201" fmla="*/ 1990411 h 8677180"/>
              <a:gd name="connsiteX1202" fmla="*/ 3025797 w 8511435"/>
              <a:gd name="connsiteY1202" fmla="*/ 1942567 h 8677180"/>
              <a:gd name="connsiteX1203" fmla="*/ 2990079 w 8511435"/>
              <a:gd name="connsiteY1203" fmla="*/ 1939195 h 8677180"/>
              <a:gd name="connsiteX1204" fmla="*/ 3070146 w 8511435"/>
              <a:gd name="connsiteY1204" fmla="*/ 1935023 h 8677180"/>
              <a:gd name="connsiteX1205" fmla="*/ 3106198 w 8511435"/>
              <a:gd name="connsiteY1205" fmla="*/ 1971675 h 8677180"/>
              <a:gd name="connsiteX1206" fmla="*/ 3098835 w 8511435"/>
              <a:gd name="connsiteY1206" fmla="*/ 1929832 h 8677180"/>
              <a:gd name="connsiteX1207" fmla="*/ 3070146 w 8511435"/>
              <a:gd name="connsiteY1207" fmla="*/ 1935023 h 8677180"/>
              <a:gd name="connsiteX1208" fmla="*/ 3263713 w 8511435"/>
              <a:gd name="connsiteY1208" fmla="*/ 1936452 h 8677180"/>
              <a:gd name="connsiteX1209" fmla="*/ 3302022 w 8511435"/>
              <a:gd name="connsiteY1209" fmla="*/ 1971370 h 8677180"/>
              <a:gd name="connsiteX1210" fmla="*/ 3290745 w 8511435"/>
              <a:gd name="connsiteY1210" fmla="*/ 1935594 h 8677180"/>
              <a:gd name="connsiteX1211" fmla="*/ 3267561 w 8511435"/>
              <a:gd name="connsiteY1211" fmla="*/ 1925031 h 8677180"/>
              <a:gd name="connsiteX1212" fmla="*/ 3263713 w 8511435"/>
              <a:gd name="connsiteY1212" fmla="*/ 1936452 h 8677180"/>
              <a:gd name="connsiteX1213" fmla="*/ 3517402 w 8511435"/>
              <a:gd name="connsiteY1213" fmla="*/ 1938338 h 8677180"/>
              <a:gd name="connsiteX1214" fmla="*/ 3540147 w 8511435"/>
              <a:gd name="connsiteY1214" fmla="*/ 1966370 h 8677180"/>
              <a:gd name="connsiteX1215" fmla="*/ 3561579 w 8511435"/>
              <a:gd name="connsiteY1215" fmla="*/ 1972961 h 8677180"/>
              <a:gd name="connsiteX1216" fmla="*/ 3561579 w 8511435"/>
              <a:gd name="connsiteY1216" fmla="*/ 1958369 h 8677180"/>
              <a:gd name="connsiteX1217" fmla="*/ 3542386 w 8511435"/>
              <a:gd name="connsiteY1217" fmla="*/ 1933499 h 8677180"/>
              <a:gd name="connsiteX1218" fmla="*/ 3523193 w 8511435"/>
              <a:gd name="connsiteY1218" fmla="*/ 1923231 h 8677180"/>
              <a:gd name="connsiteX1219" fmla="*/ 3517402 w 8511435"/>
              <a:gd name="connsiteY1219" fmla="*/ 1938338 h 8677180"/>
              <a:gd name="connsiteX1220" fmla="*/ 4099741 w 8511435"/>
              <a:gd name="connsiteY1220" fmla="*/ 1933575 h 8677180"/>
              <a:gd name="connsiteX1221" fmla="*/ 4133079 w 8511435"/>
              <a:gd name="connsiteY1221" fmla="*/ 1933575 h 8677180"/>
              <a:gd name="connsiteX1222" fmla="*/ 4106885 w 8511435"/>
              <a:gd name="connsiteY1222" fmla="*/ 1924717 h 8677180"/>
              <a:gd name="connsiteX1223" fmla="*/ 4080691 w 8511435"/>
              <a:gd name="connsiteY1223" fmla="*/ 1925393 h 8677180"/>
              <a:gd name="connsiteX1224" fmla="*/ 4099741 w 8511435"/>
              <a:gd name="connsiteY1224" fmla="*/ 1933575 h 8677180"/>
              <a:gd name="connsiteX1225" fmla="*/ 4156634 w 8511435"/>
              <a:gd name="connsiteY1225" fmla="*/ 1933994 h 8677180"/>
              <a:gd name="connsiteX1226" fmla="*/ 4170616 w 8511435"/>
              <a:gd name="connsiteY1226" fmla="*/ 1943100 h 8677180"/>
              <a:gd name="connsiteX1227" fmla="*/ 4176246 w 8511435"/>
              <a:gd name="connsiteY1227" fmla="*/ 1930251 h 8677180"/>
              <a:gd name="connsiteX1228" fmla="*/ 4156634 w 8511435"/>
              <a:gd name="connsiteY1228" fmla="*/ 1933994 h 8677180"/>
              <a:gd name="connsiteX1229" fmla="*/ 6447654 w 8511435"/>
              <a:gd name="connsiteY1229" fmla="*/ 1926755 h 8677180"/>
              <a:gd name="connsiteX1230" fmla="*/ 6338116 w 8511435"/>
              <a:gd name="connsiteY1230" fmla="*/ 2428875 h 8677180"/>
              <a:gd name="connsiteX1231" fmla="*/ 6228579 w 8511435"/>
              <a:gd name="connsiteY1231" fmla="*/ 2932795 h 8677180"/>
              <a:gd name="connsiteX1232" fmla="*/ 6354785 w 8511435"/>
              <a:gd name="connsiteY1232" fmla="*/ 2946473 h 8677180"/>
              <a:gd name="connsiteX1233" fmla="*/ 7109355 w 8511435"/>
              <a:gd name="connsiteY1233" fmla="*/ 3100092 h 8677180"/>
              <a:gd name="connsiteX1234" fmla="*/ 7215692 w 8511435"/>
              <a:gd name="connsiteY1234" fmla="*/ 3140269 h 8677180"/>
              <a:gd name="connsiteX1235" fmla="*/ 7241286 w 8511435"/>
              <a:gd name="connsiteY1235" fmla="*/ 3009900 h 8677180"/>
              <a:gd name="connsiteX1236" fmla="*/ 7338022 w 8511435"/>
              <a:gd name="connsiteY1236" fmla="*/ 2496912 h 8677180"/>
              <a:gd name="connsiteX1237" fmla="*/ 7407459 w 8511435"/>
              <a:gd name="connsiteY1237" fmla="*/ 2109149 h 8677180"/>
              <a:gd name="connsiteX1238" fmla="*/ 7306085 w 8511435"/>
              <a:gd name="connsiteY1238" fmla="*/ 2066935 h 8677180"/>
              <a:gd name="connsiteX1239" fmla="*/ 6592910 w 8511435"/>
              <a:gd name="connsiteY1239" fmla="*/ 1927231 h 8677180"/>
              <a:gd name="connsiteX1240" fmla="*/ 6447654 w 8511435"/>
              <a:gd name="connsiteY1240" fmla="*/ 1926755 h 8677180"/>
              <a:gd name="connsiteX1241" fmla="*/ 2609079 w 8511435"/>
              <a:gd name="connsiteY1241" fmla="*/ 1939557 h 8677180"/>
              <a:gd name="connsiteX1242" fmla="*/ 2796331 w 8511435"/>
              <a:gd name="connsiteY1242" fmla="*/ 2161661 h 8677180"/>
              <a:gd name="connsiteX1243" fmla="*/ 2890018 w 8511435"/>
              <a:gd name="connsiteY1243" fmla="*/ 2251577 h 8677180"/>
              <a:gd name="connsiteX1244" fmla="*/ 2893400 w 8511435"/>
              <a:gd name="connsiteY1244" fmla="*/ 2233994 h 8677180"/>
              <a:gd name="connsiteX1245" fmla="*/ 2882084 w 8511435"/>
              <a:gd name="connsiteY1245" fmla="*/ 2208190 h 8677180"/>
              <a:gd name="connsiteX1246" fmla="*/ 2638730 w 8511435"/>
              <a:gd name="connsiteY1246" fmla="*/ 1955006 h 8677180"/>
              <a:gd name="connsiteX1247" fmla="*/ 2609079 w 8511435"/>
              <a:gd name="connsiteY1247" fmla="*/ 1939557 h 8677180"/>
              <a:gd name="connsiteX1248" fmla="*/ 3190104 w 8511435"/>
              <a:gd name="connsiteY1248" fmla="*/ 1950330 h 8677180"/>
              <a:gd name="connsiteX1249" fmla="*/ 3210430 w 8511435"/>
              <a:gd name="connsiteY1249" fmla="*/ 1979790 h 8677180"/>
              <a:gd name="connsiteX1250" fmla="*/ 3230756 w 8511435"/>
              <a:gd name="connsiteY1250" fmla="*/ 1992478 h 8677180"/>
              <a:gd name="connsiteX1251" fmla="*/ 3238862 w 8511435"/>
              <a:gd name="connsiteY1251" fmla="*/ 1979695 h 8677180"/>
              <a:gd name="connsiteX1252" fmla="*/ 3222994 w 8511435"/>
              <a:gd name="connsiteY1252" fmla="*/ 1944634 h 8677180"/>
              <a:gd name="connsiteX1253" fmla="*/ 3190104 w 8511435"/>
              <a:gd name="connsiteY1253" fmla="*/ 1950330 h 8677180"/>
              <a:gd name="connsiteX1254" fmla="*/ 3396444 w 8511435"/>
              <a:gd name="connsiteY1254" fmla="*/ 1947253 h 8677180"/>
              <a:gd name="connsiteX1255" fmla="*/ 3429010 w 8511435"/>
              <a:gd name="connsiteY1255" fmla="*/ 1971675 h 8677180"/>
              <a:gd name="connsiteX1256" fmla="*/ 3419656 w 8511435"/>
              <a:gd name="connsiteY1256" fmla="*/ 1943605 h 8677180"/>
              <a:gd name="connsiteX1257" fmla="*/ 3401558 w 8511435"/>
              <a:gd name="connsiteY1257" fmla="*/ 1933928 h 8677180"/>
              <a:gd name="connsiteX1258" fmla="*/ 3396444 w 8511435"/>
              <a:gd name="connsiteY1258" fmla="*/ 1947253 h 8677180"/>
              <a:gd name="connsiteX1259" fmla="*/ 4230891 w 8511435"/>
              <a:gd name="connsiteY1259" fmla="*/ 1940176 h 8677180"/>
              <a:gd name="connsiteX1260" fmla="*/ 4259466 w 8511435"/>
              <a:gd name="connsiteY1260" fmla="*/ 1939824 h 8677180"/>
              <a:gd name="connsiteX1261" fmla="*/ 4242616 w 8511435"/>
              <a:gd name="connsiteY1261" fmla="*/ 1935433 h 8677180"/>
              <a:gd name="connsiteX1262" fmla="*/ 4230891 w 8511435"/>
              <a:gd name="connsiteY1262" fmla="*/ 1940176 h 8677180"/>
              <a:gd name="connsiteX1263" fmla="*/ 4302148 w 8511435"/>
              <a:gd name="connsiteY1263" fmla="*/ 1939881 h 8677180"/>
              <a:gd name="connsiteX1264" fmla="*/ 4325960 w 8511435"/>
              <a:gd name="connsiteY1264" fmla="*/ 1939881 h 8677180"/>
              <a:gd name="connsiteX1265" fmla="*/ 4314054 w 8511435"/>
              <a:gd name="connsiteY1265" fmla="*/ 1935080 h 8677180"/>
              <a:gd name="connsiteX1266" fmla="*/ 4302148 w 8511435"/>
              <a:gd name="connsiteY1266" fmla="*/ 1939881 h 8677180"/>
              <a:gd name="connsiteX1267" fmla="*/ 7724004 w 8511435"/>
              <a:gd name="connsiteY1267" fmla="*/ 1957388 h 8677180"/>
              <a:gd name="connsiteX1268" fmla="*/ 7745387 w 8511435"/>
              <a:gd name="connsiteY1268" fmla="*/ 1971675 h 8677180"/>
              <a:gd name="connsiteX1269" fmla="*/ 7743054 w 8511435"/>
              <a:gd name="connsiteY1269" fmla="*/ 1957388 h 8677180"/>
              <a:gd name="connsiteX1270" fmla="*/ 7721670 w 8511435"/>
              <a:gd name="connsiteY1270" fmla="*/ 1943100 h 8677180"/>
              <a:gd name="connsiteX1271" fmla="*/ 7724004 w 8511435"/>
              <a:gd name="connsiteY1271" fmla="*/ 1957388 h 8677180"/>
              <a:gd name="connsiteX1272" fmla="*/ 3123429 w 8511435"/>
              <a:gd name="connsiteY1272" fmla="*/ 1971342 h 8677180"/>
              <a:gd name="connsiteX1273" fmla="*/ 3142621 w 8511435"/>
              <a:gd name="connsiteY1273" fmla="*/ 2000326 h 8677180"/>
              <a:gd name="connsiteX1274" fmla="*/ 3161814 w 8511435"/>
              <a:gd name="connsiteY1274" fmla="*/ 2010594 h 8677180"/>
              <a:gd name="connsiteX1275" fmla="*/ 3167977 w 8511435"/>
              <a:gd name="connsiteY1275" fmla="*/ 1994526 h 8677180"/>
              <a:gd name="connsiteX1276" fmla="*/ 3156490 w 8511435"/>
              <a:gd name="connsiteY1276" fmla="*/ 1965531 h 8677180"/>
              <a:gd name="connsiteX1277" fmla="*/ 3123429 w 8511435"/>
              <a:gd name="connsiteY1277" fmla="*/ 1971342 h 8677180"/>
              <a:gd name="connsiteX1278" fmla="*/ 3250206 w 8511435"/>
              <a:gd name="connsiteY1278" fmla="*/ 1977714 h 8677180"/>
              <a:gd name="connsiteX1279" fmla="*/ 3267199 w 8511435"/>
              <a:gd name="connsiteY1279" fmla="*/ 2011242 h 8677180"/>
              <a:gd name="connsiteX1280" fmla="*/ 3290116 w 8511435"/>
              <a:gd name="connsiteY1280" fmla="*/ 2029311 h 8677180"/>
              <a:gd name="connsiteX1281" fmla="*/ 3265218 w 8511435"/>
              <a:gd name="connsiteY1281" fmla="*/ 2023596 h 8677180"/>
              <a:gd name="connsiteX1282" fmla="*/ 3240310 w 8511435"/>
              <a:gd name="connsiteY1282" fmla="*/ 2017881 h 8677180"/>
              <a:gd name="connsiteX1283" fmla="*/ 3234604 w 8511435"/>
              <a:gd name="connsiteY1283" fmla="*/ 2032759 h 8677180"/>
              <a:gd name="connsiteX1284" fmla="*/ 3254740 w 8511435"/>
              <a:gd name="connsiteY1284" fmla="*/ 2062058 h 8677180"/>
              <a:gd name="connsiteX1285" fmla="*/ 3280591 w 8511435"/>
              <a:gd name="connsiteY1285" fmla="*/ 2076488 h 8677180"/>
              <a:gd name="connsiteX1286" fmla="*/ 3252359 w 8511435"/>
              <a:gd name="connsiteY1286" fmla="*/ 2074088 h 8677180"/>
              <a:gd name="connsiteX1287" fmla="*/ 3239729 w 8511435"/>
              <a:gd name="connsiteY1287" fmla="*/ 2113121 h 8677180"/>
              <a:gd name="connsiteX1288" fmla="*/ 3261541 w 8511435"/>
              <a:gd name="connsiteY1288" fmla="*/ 2124475 h 8677180"/>
              <a:gd name="connsiteX1289" fmla="*/ 3236433 w 8511435"/>
              <a:gd name="connsiteY1289" fmla="*/ 2119598 h 8677180"/>
              <a:gd name="connsiteX1290" fmla="*/ 3211325 w 8511435"/>
              <a:gd name="connsiteY1290" fmla="*/ 2114731 h 8677180"/>
              <a:gd name="connsiteX1291" fmla="*/ 3206629 w 8511435"/>
              <a:gd name="connsiteY1291" fmla="*/ 2132686 h 8677180"/>
              <a:gd name="connsiteX1292" fmla="*/ 3225822 w 8511435"/>
              <a:gd name="connsiteY1292" fmla="*/ 2161527 h 8677180"/>
              <a:gd name="connsiteX1293" fmla="*/ 3251759 w 8511435"/>
              <a:gd name="connsiteY1293" fmla="*/ 2169671 h 8677180"/>
              <a:gd name="connsiteX1294" fmla="*/ 3304404 w 8511435"/>
              <a:gd name="connsiteY1294" fmla="*/ 1993240 h 8677180"/>
              <a:gd name="connsiteX1295" fmla="*/ 3280267 w 8511435"/>
              <a:gd name="connsiteY1295" fmla="*/ 1973266 h 8677180"/>
              <a:gd name="connsiteX1296" fmla="*/ 3256140 w 8511435"/>
              <a:gd name="connsiteY1296" fmla="*/ 1962264 h 8677180"/>
              <a:gd name="connsiteX1297" fmla="*/ 3250206 w 8511435"/>
              <a:gd name="connsiteY1297" fmla="*/ 1977714 h 8677180"/>
              <a:gd name="connsiteX1298" fmla="*/ 3449345 w 8511435"/>
              <a:gd name="connsiteY1298" fmla="*/ 1973256 h 8677180"/>
              <a:gd name="connsiteX1299" fmla="*/ 3475282 w 8511435"/>
              <a:gd name="connsiteY1299" fmla="*/ 1989144 h 8677180"/>
              <a:gd name="connsiteX1300" fmla="*/ 3492837 w 8511435"/>
              <a:gd name="connsiteY1300" fmla="*/ 1979619 h 8677180"/>
              <a:gd name="connsiteX1301" fmla="*/ 3466900 w 8511435"/>
              <a:gd name="connsiteY1301" fmla="*/ 1963731 h 8677180"/>
              <a:gd name="connsiteX1302" fmla="*/ 3449345 w 8511435"/>
              <a:gd name="connsiteY1302" fmla="*/ 1973256 h 8677180"/>
              <a:gd name="connsiteX1303" fmla="*/ 3999729 w 8511435"/>
              <a:gd name="connsiteY1303" fmla="*/ 1971675 h 8677180"/>
              <a:gd name="connsiteX1304" fmla="*/ 4025922 w 8511435"/>
              <a:gd name="connsiteY1304" fmla="*/ 1980533 h 8677180"/>
              <a:gd name="connsiteX1305" fmla="*/ 4052116 w 8511435"/>
              <a:gd name="connsiteY1305" fmla="*/ 1979857 h 8677180"/>
              <a:gd name="connsiteX1306" fmla="*/ 4033066 w 8511435"/>
              <a:gd name="connsiteY1306" fmla="*/ 1971675 h 8677180"/>
              <a:gd name="connsiteX1307" fmla="*/ 3999729 w 8511435"/>
              <a:gd name="connsiteY1307" fmla="*/ 1971675 h 8677180"/>
              <a:gd name="connsiteX1308" fmla="*/ 2976458 w 8511435"/>
              <a:gd name="connsiteY1308" fmla="*/ 1987658 h 8677180"/>
              <a:gd name="connsiteX1309" fmla="*/ 2992250 w 8511435"/>
              <a:gd name="connsiteY1309" fmla="*/ 2018252 h 8677180"/>
              <a:gd name="connsiteX1310" fmla="*/ 3010167 w 8511435"/>
              <a:gd name="connsiteY1310" fmla="*/ 1993002 h 8677180"/>
              <a:gd name="connsiteX1311" fmla="*/ 2982316 w 8511435"/>
              <a:gd name="connsiteY1311" fmla="*/ 1972408 h 8677180"/>
              <a:gd name="connsiteX1312" fmla="*/ 2976458 w 8511435"/>
              <a:gd name="connsiteY1312" fmla="*/ 1987658 h 8677180"/>
              <a:gd name="connsiteX1313" fmla="*/ 3056754 w 8511435"/>
              <a:gd name="connsiteY1313" fmla="*/ 1988430 h 8677180"/>
              <a:gd name="connsiteX1314" fmla="*/ 3074956 w 8511435"/>
              <a:gd name="connsiteY1314" fmla="*/ 2016557 h 8677180"/>
              <a:gd name="connsiteX1315" fmla="*/ 3093158 w 8511435"/>
              <a:gd name="connsiteY1315" fmla="*/ 2027930 h 8677180"/>
              <a:gd name="connsiteX1316" fmla="*/ 3099283 w 8511435"/>
              <a:gd name="connsiteY1316" fmla="*/ 2011956 h 8677180"/>
              <a:gd name="connsiteX1317" fmla="*/ 3088786 w 8511435"/>
              <a:gd name="connsiteY1317" fmla="*/ 1983829 h 8677180"/>
              <a:gd name="connsiteX1318" fmla="*/ 3056754 w 8511435"/>
              <a:gd name="connsiteY1318" fmla="*/ 1988430 h 8677180"/>
              <a:gd name="connsiteX1319" fmla="*/ 4066404 w 8511435"/>
              <a:gd name="connsiteY1319" fmla="*/ 1981200 h 8677180"/>
              <a:gd name="connsiteX1320" fmla="*/ 4090216 w 8511435"/>
              <a:gd name="connsiteY1320" fmla="*/ 1990725 h 8677180"/>
              <a:gd name="connsiteX1321" fmla="*/ 4114029 w 8511435"/>
              <a:gd name="connsiteY1321" fmla="*/ 1981200 h 8677180"/>
              <a:gd name="connsiteX1322" fmla="*/ 4090216 w 8511435"/>
              <a:gd name="connsiteY1322" fmla="*/ 1971675 h 8677180"/>
              <a:gd name="connsiteX1323" fmla="*/ 4066404 w 8511435"/>
              <a:gd name="connsiteY1323" fmla="*/ 1981200 h 8677180"/>
              <a:gd name="connsiteX1324" fmla="*/ 7664310 w 8511435"/>
              <a:gd name="connsiteY1324" fmla="*/ 1982381 h 8677180"/>
              <a:gd name="connsiteX1325" fmla="*/ 7681389 w 8511435"/>
              <a:gd name="connsiteY1325" fmla="*/ 1988887 h 8677180"/>
              <a:gd name="connsiteX1326" fmla="*/ 7669644 w 8511435"/>
              <a:gd name="connsiteY1326" fmla="*/ 1977047 h 8677180"/>
              <a:gd name="connsiteX1327" fmla="*/ 7652566 w 8511435"/>
              <a:gd name="connsiteY1327" fmla="*/ 1970551 h 8677180"/>
              <a:gd name="connsiteX1328" fmla="*/ 7664310 w 8511435"/>
              <a:gd name="connsiteY1328" fmla="*/ 1982381 h 8677180"/>
              <a:gd name="connsiteX1329" fmla="*/ 2590029 w 8511435"/>
              <a:gd name="connsiteY1329" fmla="*/ 1985896 h 8677180"/>
              <a:gd name="connsiteX1330" fmla="*/ 2942577 w 8511435"/>
              <a:gd name="connsiteY1330" fmla="*/ 2343150 h 8677180"/>
              <a:gd name="connsiteX1331" fmla="*/ 2923404 w 8511435"/>
              <a:gd name="connsiteY1331" fmla="*/ 2295525 h 8677180"/>
              <a:gd name="connsiteX1332" fmla="*/ 2894829 w 8511435"/>
              <a:gd name="connsiteY1332" fmla="*/ 2280152 h 8677180"/>
              <a:gd name="connsiteX1333" fmla="*/ 2872883 w 8511435"/>
              <a:gd name="connsiteY1333" fmla="*/ 2264140 h 8677180"/>
              <a:gd name="connsiteX1334" fmla="*/ 2785901 w 8511435"/>
              <a:gd name="connsiteY1334" fmla="*/ 2186645 h 8677180"/>
              <a:gd name="connsiteX1335" fmla="*/ 2663771 w 8511435"/>
              <a:gd name="connsiteY1335" fmla="*/ 2058057 h 8677180"/>
              <a:gd name="connsiteX1336" fmla="*/ 2590029 w 8511435"/>
              <a:gd name="connsiteY1336" fmla="*/ 1985896 h 8677180"/>
              <a:gd name="connsiteX1337" fmla="*/ 3180579 w 8511435"/>
              <a:gd name="connsiteY1337" fmla="*/ 1999917 h 8677180"/>
              <a:gd name="connsiteX1338" fmla="*/ 3222812 w 8511435"/>
              <a:gd name="connsiteY1338" fmla="*/ 2038350 h 8677180"/>
              <a:gd name="connsiteX1339" fmla="*/ 3211535 w 8511435"/>
              <a:gd name="connsiteY1339" fmla="*/ 1994459 h 8677180"/>
              <a:gd name="connsiteX1340" fmla="*/ 3180579 w 8511435"/>
              <a:gd name="connsiteY1340" fmla="*/ 1999917 h 8677180"/>
              <a:gd name="connsiteX1341" fmla="*/ 3506762 w 8511435"/>
              <a:gd name="connsiteY1341" fmla="*/ 1993106 h 8677180"/>
              <a:gd name="connsiteX1342" fmla="*/ 3552054 w 8511435"/>
              <a:gd name="connsiteY1342" fmla="*/ 2001936 h 8677180"/>
              <a:gd name="connsiteX1343" fmla="*/ 3512382 w 8511435"/>
              <a:gd name="connsiteY1343" fmla="*/ 1981200 h 8677180"/>
              <a:gd name="connsiteX1344" fmla="*/ 3506762 w 8511435"/>
              <a:gd name="connsiteY1344" fmla="*/ 1993106 h 8677180"/>
              <a:gd name="connsiteX1345" fmla="*/ 4149747 w 8511435"/>
              <a:gd name="connsiteY1345" fmla="*/ 1987506 h 8677180"/>
              <a:gd name="connsiteX1346" fmla="*/ 4173560 w 8511435"/>
              <a:gd name="connsiteY1346" fmla="*/ 1987506 h 8677180"/>
              <a:gd name="connsiteX1347" fmla="*/ 4161654 w 8511435"/>
              <a:gd name="connsiteY1347" fmla="*/ 1982705 h 8677180"/>
              <a:gd name="connsiteX1348" fmla="*/ 4149747 w 8511435"/>
              <a:gd name="connsiteY1348" fmla="*/ 1987506 h 8677180"/>
              <a:gd name="connsiteX1349" fmla="*/ 4218804 w 8511435"/>
              <a:gd name="connsiteY1349" fmla="*/ 1990725 h 8677180"/>
              <a:gd name="connsiteX1350" fmla="*/ 4247379 w 8511435"/>
              <a:gd name="connsiteY1350" fmla="*/ 1990725 h 8677180"/>
              <a:gd name="connsiteX1351" fmla="*/ 4225948 w 8511435"/>
              <a:gd name="connsiteY1351" fmla="*/ 1981343 h 8677180"/>
              <a:gd name="connsiteX1352" fmla="*/ 4204516 w 8511435"/>
              <a:gd name="connsiteY1352" fmla="*/ 1981495 h 8677180"/>
              <a:gd name="connsiteX1353" fmla="*/ 4218804 w 8511435"/>
              <a:gd name="connsiteY1353" fmla="*/ 1990725 h 8677180"/>
              <a:gd name="connsiteX1354" fmla="*/ 7771629 w 8511435"/>
              <a:gd name="connsiteY1354" fmla="*/ 1984820 h 8677180"/>
              <a:gd name="connsiteX1355" fmla="*/ 7826398 w 8511435"/>
              <a:gd name="connsiteY1355" fmla="*/ 2029568 h 8677180"/>
              <a:gd name="connsiteX1356" fmla="*/ 8291608 w 8511435"/>
              <a:gd name="connsiteY1356" fmla="*/ 2528316 h 8677180"/>
              <a:gd name="connsiteX1357" fmla="*/ 8291237 w 8511435"/>
              <a:gd name="connsiteY1357" fmla="*/ 2500608 h 8677180"/>
              <a:gd name="connsiteX1358" fmla="*/ 7865402 w 8511435"/>
              <a:gd name="connsiteY1358" fmla="*/ 2044751 h 8677180"/>
              <a:gd name="connsiteX1359" fmla="*/ 7771629 w 8511435"/>
              <a:gd name="connsiteY1359" fmla="*/ 1984820 h 8677180"/>
              <a:gd name="connsiteX1360" fmla="*/ 3110094 w 8511435"/>
              <a:gd name="connsiteY1360" fmla="*/ 2007241 h 8677180"/>
              <a:gd name="connsiteX1361" fmla="*/ 3124705 w 8511435"/>
              <a:gd name="connsiteY1361" fmla="*/ 2046465 h 8677180"/>
              <a:gd name="connsiteX1362" fmla="*/ 3145031 w 8511435"/>
              <a:gd name="connsiteY1362" fmla="*/ 2059153 h 8677180"/>
              <a:gd name="connsiteX1363" fmla="*/ 3153137 w 8511435"/>
              <a:gd name="connsiteY1363" fmla="*/ 2046370 h 8677180"/>
              <a:gd name="connsiteX1364" fmla="*/ 3161386 w 8511435"/>
              <a:gd name="connsiteY1364" fmla="*/ 2027977 h 8677180"/>
              <a:gd name="connsiteX1365" fmla="*/ 3110094 w 8511435"/>
              <a:gd name="connsiteY1365" fmla="*/ 2007241 h 8677180"/>
              <a:gd name="connsiteX1366" fmla="*/ 7716632 w 8511435"/>
              <a:gd name="connsiteY1366" fmla="*/ 2015242 h 8677180"/>
              <a:gd name="connsiteX1367" fmla="*/ 7738882 w 8511435"/>
              <a:gd name="connsiteY1367" fmla="*/ 2026644 h 8677180"/>
              <a:gd name="connsiteX1368" fmla="*/ 7722442 w 8511435"/>
              <a:gd name="connsiteY1368" fmla="*/ 2009432 h 8677180"/>
              <a:gd name="connsiteX1369" fmla="*/ 7700191 w 8511435"/>
              <a:gd name="connsiteY1369" fmla="*/ 1998021 h 8677180"/>
              <a:gd name="connsiteX1370" fmla="*/ 7716632 w 8511435"/>
              <a:gd name="connsiteY1370" fmla="*/ 2015242 h 8677180"/>
              <a:gd name="connsiteX1371" fmla="*/ 2580504 w 8511435"/>
              <a:gd name="connsiteY1371" fmla="*/ 2033626 h 8677180"/>
              <a:gd name="connsiteX1372" fmla="*/ 2908487 w 8511435"/>
              <a:gd name="connsiteY1372" fmla="*/ 2376954 h 8677180"/>
              <a:gd name="connsiteX1373" fmla="*/ 2932929 w 8511435"/>
              <a:gd name="connsiteY1373" fmla="*/ 2392966 h 8677180"/>
              <a:gd name="connsiteX1374" fmla="*/ 2932929 w 8511435"/>
              <a:gd name="connsiteY1374" fmla="*/ 2379059 h 8677180"/>
              <a:gd name="connsiteX1375" fmla="*/ 2890609 w 8511435"/>
              <a:gd name="connsiteY1375" fmla="*/ 2333625 h 8677180"/>
              <a:gd name="connsiteX1376" fmla="*/ 2622814 w 8511435"/>
              <a:gd name="connsiteY1376" fmla="*/ 2073126 h 8677180"/>
              <a:gd name="connsiteX1377" fmla="*/ 2580504 w 8511435"/>
              <a:gd name="connsiteY1377" fmla="*/ 2033626 h 8677180"/>
              <a:gd name="connsiteX1378" fmla="*/ 2961504 w 8511435"/>
              <a:gd name="connsiteY1378" fmla="*/ 2036588 h 8677180"/>
              <a:gd name="connsiteX1379" fmla="*/ 3006747 w 8511435"/>
              <a:gd name="connsiteY1379" fmla="*/ 2089852 h 8677180"/>
              <a:gd name="connsiteX1380" fmla="*/ 2990079 w 8511435"/>
              <a:gd name="connsiteY1380" fmla="*/ 2039855 h 8677180"/>
              <a:gd name="connsiteX1381" fmla="*/ 2961504 w 8511435"/>
              <a:gd name="connsiteY1381" fmla="*/ 2018729 h 8677180"/>
              <a:gd name="connsiteX1382" fmla="*/ 2961504 w 8511435"/>
              <a:gd name="connsiteY1382" fmla="*/ 2036588 h 8677180"/>
              <a:gd name="connsiteX1383" fmla="*/ 3041056 w 8511435"/>
              <a:gd name="connsiteY1383" fmla="*/ 2033826 h 8677180"/>
              <a:gd name="connsiteX1384" fmla="*/ 3078185 w 8511435"/>
              <a:gd name="connsiteY1384" fmla="*/ 2076145 h 8677180"/>
              <a:gd name="connsiteX1385" fmla="*/ 3066059 w 8511435"/>
              <a:gd name="connsiteY1385" fmla="*/ 2030902 h 8677180"/>
              <a:gd name="connsiteX1386" fmla="*/ 3046800 w 8511435"/>
              <a:gd name="connsiteY1386" fmla="*/ 2018871 h 8677180"/>
              <a:gd name="connsiteX1387" fmla="*/ 3041056 w 8511435"/>
              <a:gd name="connsiteY1387" fmla="*/ 2033826 h 8677180"/>
              <a:gd name="connsiteX1388" fmla="*/ 3992585 w 8511435"/>
              <a:gd name="connsiteY1388" fmla="*/ 2025863 h 8677180"/>
              <a:gd name="connsiteX1389" fmla="*/ 4025922 w 8511435"/>
              <a:gd name="connsiteY1389" fmla="*/ 2025863 h 8677180"/>
              <a:gd name="connsiteX1390" fmla="*/ 4009254 w 8511435"/>
              <a:gd name="connsiteY1390" fmla="*/ 2021510 h 8677180"/>
              <a:gd name="connsiteX1391" fmla="*/ 3992585 w 8511435"/>
              <a:gd name="connsiteY1391" fmla="*/ 2025863 h 8677180"/>
              <a:gd name="connsiteX1392" fmla="*/ 4056879 w 8511435"/>
              <a:gd name="connsiteY1392" fmla="*/ 2028825 h 8677180"/>
              <a:gd name="connsiteX1393" fmla="*/ 4083072 w 8511435"/>
              <a:gd name="connsiteY1393" fmla="*/ 2037683 h 8677180"/>
              <a:gd name="connsiteX1394" fmla="*/ 4109266 w 8511435"/>
              <a:gd name="connsiteY1394" fmla="*/ 2037007 h 8677180"/>
              <a:gd name="connsiteX1395" fmla="*/ 4090216 w 8511435"/>
              <a:gd name="connsiteY1395" fmla="*/ 2028825 h 8677180"/>
              <a:gd name="connsiteX1396" fmla="*/ 4056879 w 8511435"/>
              <a:gd name="connsiteY1396" fmla="*/ 2028825 h 8677180"/>
              <a:gd name="connsiteX1397" fmla="*/ 7638279 w 8511435"/>
              <a:gd name="connsiteY1397" fmla="*/ 2027730 h 8677180"/>
              <a:gd name="connsiteX1398" fmla="*/ 7672550 w 8511435"/>
              <a:gd name="connsiteY1398" fmla="*/ 2045360 h 8677180"/>
              <a:gd name="connsiteX1399" fmla="*/ 7656900 w 8511435"/>
              <a:gd name="connsiteY1399" fmla="*/ 2030768 h 8677180"/>
              <a:gd name="connsiteX1400" fmla="*/ 7638279 w 8511435"/>
              <a:gd name="connsiteY1400" fmla="*/ 2027730 h 8677180"/>
              <a:gd name="connsiteX1401" fmla="*/ 3166663 w 8511435"/>
              <a:gd name="connsiteY1401" fmla="*/ 2045589 h 8677180"/>
              <a:gd name="connsiteX1402" fmla="*/ 3181988 w 8511435"/>
              <a:gd name="connsiteY1402" fmla="*/ 2079508 h 8677180"/>
              <a:gd name="connsiteX1403" fmla="*/ 3203610 w 8511435"/>
              <a:gd name="connsiteY1403" fmla="*/ 2097015 h 8677180"/>
              <a:gd name="connsiteX1404" fmla="*/ 3209954 w 8511435"/>
              <a:gd name="connsiteY1404" fmla="*/ 2079593 h 8677180"/>
              <a:gd name="connsiteX1405" fmla="*/ 3190523 w 8511435"/>
              <a:gd name="connsiteY1405" fmla="*/ 2038579 h 8677180"/>
              <a:gd name="connsiteX1406" fmla="*/ 3172958 w 8511435"/>
              <a:gd name="connsiteY1406" fmla="*/ 2029178 h 8677180"/>
              <a:gd name="connsiteX1407" fmla="*/ 3166663 w 8511435"/>
              <a:gd name="connsiteY1407" fmla="*/ 2045589 h 8677180"/>
              <a:gd name="connsiteX1408" fmla="*/ 4130697 w 8511435"/>
              <a:gd name="connsiteY1408" fmla="*/ 2035131 h 8677180"/>
              <a:gd name="connsiteX1409" fmla="*/ 4154510 w 8511435"/>
              <a:gd name="connsiteY1409" fmla="*/ 2035131 h 8677180"/>
              <a:gd name="connsiteX1410" fmla="*/ 4142604 w 8511435"/>
              <a:gd name="connsiteY1410" fmla="*/ 2030330 h 8677180"/>
              <a:gd name="connsiteX1411" fmla="*/ 4130697 w 8511435"/>
              <a:gd name="connsiteY1411" fmla="*/ 2035131 h 8677180"/>
              <a:gd name="connsiteX1412" fmla="*/ 4190229 w 8511435"/>
              <a:gd name="connsiteY1412" fmla="*/ 2038350 h 8677180"/>
              <a:gd name="connsiteX1413" fmla="*/ 4211660 w 8511435"/>
              <a:gd name="connsiteY1413" fmla="*/ 2047732 h 8677180"/>
              <a:gd name="connsiteX1414" fmla="*/ 4233091 w 8511435"/>
              <a:gd name="connsiteY1414" fmla="*/ 2047580 h 8677180"/>
              <a:gd name="connsiteX1415" fmla="*/ 4218804 w 8511435"/>
              <a:gd name="connsiteY1415" fmla="*/ 2038350 h 8677180"/>
              <a:gd name="connsiteX1416" fmla="*/ 4190229 w 8511435"/>
              <a:gd name="connsiteY1416" fmla="*/ 2038350 h 8677180"/>
              <a:gd name="connsiteX1417" fmla="*/ 4268991 w 8511435"/>
              <a:gd name="connsiteY1417" fmla="*/ 2044951 h 8677180"/>
              <a:gd name="connsiteX1418" fmla="*/ 4297566 w 8511435"/>
              <a:gd name="connsiteY1418" fmla="*/ 2044599 h 8677180"/>
              <a:gd name="connsiteX1419" fmla="*/ 4280716 w 8511435"/>
              <a:gd name="connsiteY1419" fmla="*/ 2040208 h 8677180"/>
              <a:gd name="connsiteX1420" fmla="*/ 4268991 w 8511435"/>
              <a:gd name="connsiteY1420" fmla="*/ 2044951 h 8677180"/>
              <a:gd name="connsiteX1421" fmla="*/ 5176066 w 8511435"/>
              <a:gd name="connsiteY1421" fmla="*/ 2067335 h 8677180"/>
              <a:gd name="connsiteX1422" fmla="*/ 4529147 w 8511435"/>
              <a:gd name="connsiteY1422" fmla="*/ 2136677 h 8677180"/>
              <a:gd name="connsiteX1423" fmla="*/ 4329903 w 8511435"/>
              <a:gd name="connsiteY1423" fmla="*/ 2147888 h 8677180"/>
              <a:gd name="connsiteX1424" fmla="*/ 4325436 w 8511435"/>
              <a:gd name="connsiteY1424" fmla="*/ 2161337 h 8677180"/>
              <a:gd name="connsiteX1425" fmla="*/ 4320959 w 8511435"/>
              <a:gd name="connsiteY1425" fmla="*/ 2174796 h 8677180"/>
              <a:gd name="connsiteX1426" fmla="*/ 4486580 w 8511435"/>
              <a:gd name="connsiteY1426" fmla="*/ 2168585 h 8677180"/>
              <a:gd name="connsiteX1427" fmla="*/ 4733154 w 8511435"/>
              <a:gd name="connsiteY1427" fmla="*/ 2157832 h 8677180"/>
              <a:gd name="connsiteX1428" fmla="*/ 4814116 w 8511435"/>
              <a:gd name="connsiteY1428" fmla="*/ 2153288 h 8677180"/>
              <a:gd name="connsiteX1429" fmla="*/ 4767339 w 8511435"/>
              <a:gd name="connsiteY1429" fmla="*/ 2161927 h 8677180"/>
              <a:gd name="connsiteX1430" fmla="*/ 4381329 w 8511435"/>
              <a:gd name="connsiteY1430" fmla="*/ 2190750 h 8677180"/>
              <a:gd name="connsiteX1431" fmla="*/ 4314054 w 8511435"/>
              <a:gd name="connsiteY1431" fmla="*/ 2190750 h 8677180"/>
              <a:gd name="connsiteX1432" fmla="*/ 4314054 w 8511435"/>
              <a:gd name="connsiteY1432" fmla="*/ 2206524 h 8677180"/>
              <a:gd name="connsiteX1433" fmla="*/ 4314054 w 8511435"/>
              <a:gd name="connsiteY1433" fmla="*/ 2222297 h 8677180"/>
              <a:gd name="connsiteX1434" fmla="*/ 4516460 w 8511435"/>
              <a:gd name="connsiteY1434" fmla="*/ 2216268 h 8677180"/>
              <a:gd name="connsiteX1435" fmla="*/ 4756966 w 8511435"/>
              <a:gd name="connsiteY1435" fmla="*/ 2204638 h 8677180"/>
              <a:gd name="connsiteX1436" fmla="*/ 4780779 w 8511435"/>
              <a:gd name="connsiteY1436" fmla="*/ 2208009 h 8677180"/>
              <a:gd name="connsiteX1437" fmla="*/ 4388892 w 8511435"/>
              <a:gd name="connsiteY1437" fmla="*/ 2238442 h 8677180"/>
              <a:gd name="connsiteX1438" fmla="*/ 4306567 w 8511435"/>
              <a:gd name="connsiteY1438" fmla="*/ 2238375 h 8677180"/>
              <a:gd name="connsiteX1439" fmla="*/ 4300557 w 8511435"/>
              <a:gd name="connsiteY1439" fmla="*/ 2254025 h 8677180"/>
              <a:gd name="connsiteX1440" fmla="*/ 4299290 w 8511435"/>
              <a:gd name="connsiteY1440" fmla="*/ 2274408 h 8677180"/>
              <a:gd name="connsiteX1441" fmla="*/ 4754080 w 8511435"/>
              <a:gd name="connsiteY1441" fmla="*/ 2251501 h 8677180"/>
              <a:gd name="connsiteX1442" fmla="*/ 4761729 w 8511435"/>
              <a:gd name="connsiteY1442" fmla="*/ 2255749 h 8677180"/>
              <a:gd name="connsiteX1443" fmla="*/ 4702198 w 8511435"/>
              <a:gd name="connsiteY1443" fmla="*/ 2270770 h 8677180"/>
              <a:gd name="connsiteX1444" fmla="*/ 4292623 w 8511435"/>
              <a:gd name="connsiteY1444" fmla="*/ 2295344 h 8677180"/>
              <a:gd name="connsiteX1445" fmla="*/ 4285479 w 8511435"/>
              <a:gd name="connsiteY1445" fmla="*/ 2309813 h 8677180"/>
              <a:gd name="connsiteX1446" fmla="*/ 4285479 w 8511435"/>
              <a:gd name="connsiteY1446" fmla="*/ 2324100 h 8677180"/>
              <a:gd name="connsiteX1447" fmla="*/ 4387873 w 8511435"/>
              <a:gd name="connsiteY1447" fmla="*/ 2323090 h 8677180"/>
              <a:gd name="connsiteX1448" fmla="*/ 4590279 w 8511435"/>
              <a:gd name="connsiteY1448" fmla="*/ 2315470 h 8677180"/>
              <a:gd name="connsiteX1449" fmla="*/ 4694263 w 8511435"/>
              <a:gd name="connsiteY1449" fmla="*/ 2311718 h 8677180"/>
              <a:gd name="connsiteX1450" fmla="*/ 4482456 w 8511435"/>
              <a:gd name="connsiteY1450" fmla="*/ 2335502 h 8677180"/>
              <a:gd name="connsiteX1451" fmla="*/ 4275954 w 8511435"/>
              <a:gd name="connsiteY1451" fmla="*/ 2354675 h 8677180"/>
              <a:gd name="connsiteX1452" fmla="*/ 4273573 w 8511435"/>
              <a:gd name="connsiteY1452" fmla="*/ 2368191 h 8677180"/>
              <a:gd name="connsiteX1453" fmla="*/ 4580754 w 8511435"/>
              <a:gd name="connsiteY1453" fmla="*/ 2367248 h 8677180"/>
              <a:gd name="connsiteX1454" fmla="*/ 4680766 w 8511435"/>
              <a:gd name="connsiteY1454" fmla="*/ 2362857 h 8677180"/>
              <a:gd name="connsiteX1455" fmla="*/ 4637313 w 8511435"/>
              <a:gd name="connsiteY1455" fmla="*/ 2371973 h 8677180"/>
              <a:gd name="connsiteX1456" fmla="*/ 4427868 w 8511435"/>
              <a:gd name="connsiteY1456" fmla="*/ 2388318 h 8677180"/>
              <a:gd name="connsiteX1457" fmla="*/ 4261885 w 8511435"/>
              <a:gd name="connsiteY1457" fmla="*/ 2395538 h 8677180"/>
              <a:gd name="connsiteX1458" fmla="*/ 4258437 w 8511435"/>
              <a:gd name="connsiteY1458" fmla="*/ 2413530 h 8677180"/>
              <a:gd name="connsiteX1459" fmla="*/ 4254999 w 8511435"/>
              <a:gd name="connsiteY1459" fmla="*/ 2431533 h 8677180"/>
              <a:gd name="connsiteX1460" fmla="*/ 4396445 w 8511435"/>
              <a:gd name="connsiteY1460" fmla="*/ 2425227 h 8677180"/>
              <a:gd name="connsiteX1461" fmla="*/ 4599804 w 8511435"/>
              <a:gd name="connsiteY1461" fmla="*/ 2413902 h 8677180"/>
              <a:gd name="connsiteX1462" fmla="*/ 4647429 w 8511435"/>
              <a:gd name="connsiteY1462" fmla="*/ 2417988 h 8677180"/>
              <a:gd name="connsiteX1463" fmla="*/ 4499791 w 8511435"/>
              <a:gd name="connsiteY1463" fmla="*/ 2433047 h 8677180"/>
              <a:gd name="connsiteX1464" fmla="*/ 4306910 w 8511435"/>
              <a:gd name="connsiteY1464" fmla="*/ 2444201 h 8677180"/>
              <a:gd name="connsiteX1465" fmla="*/ 4247379 w 8511435"/>
              <a:gd name="connsiteY1465" fmla="*/ 2449440 h 8677180"/>
              <a:gd name="connsiteX1466" fmla="*/ 4247379 w 8511435"/>
              <a:gd name="connsiteY1466" fmla="*/ 2464327 h 8677180"/>
              <a:gd name="connsiteX1467" fmla="*/ 4247379 w 8511435"/>
              <a:gd name="connsiteY1467" fmla="*/ 2479224 h 8677180"/>
              <a:gd name="connsiteX1468" fmla="*/ 4416448 w 8511435"/>
              <a:gd name="connsiteY1468" fmla="*/ 2472690 h 8677180"/>
              <a:gd name="connsiteX1469" fmla="*/ 4618854 w 8511435"/>
              <a:gd name="connsiteY1469" fmla="*/ 2460651 h 8677180"/>
              <a:gd name="connsiteX1470" fmla="*/ 4642666 w 8511435"/>
              <a:gd name="connsiteY1470" fmla="*/ 2465127 h 8677180"/>
              <a:gd name="connsiteX1471" fmla="*/ 4442641 w 8511435"/>
              <a:gd name="connsiteY1471" fmla="*/ 2485835 h 8677180"/>
              <a:gd name="connsiteX1472" fmla="*/ 4228329 w 8511435"/>
              <a:gd name="connsiteY1472" fmla="*/ 2514305 h 8677180"/>
              <a:gd name="connsiteX1473" fmla="*/ 4535510 w 8511435"/>
              <a:gd name="connsiteY1473" fmla="*/ 2516096 h 8677180"/>
              <a:gd name="connsiteX1474" fmla="*/ 4618854 w 8511435"/>
              <a:gd name="connsiteY1474" fmla="*/ 2515610 h 8677180"/>
              <a:gd name="connsiteX1475" fmla="*/ 4359298 w 8511435"/>
              <a:gd name="connsiteY1475" fmla="*/ 2539651 h 8677180"/>
              <a:gd name="connsiteX1476" fmla="*/ 4218804 w 8511435"/>
              <a:gd name="connsiteY1476" fmla="*/ 2546061 h 8677180"/>
              <a:gd name="connsiteX1477" fmla="*/ 4218804 w 8511435"/>
              <a:gd name="connsiteY1477" fmla="*/ 2560377 h 8677180"/>
              <a:gd name="connsiteX1478" fmla="*/ 4218804 w 8511435"/>
              <a:gd name="connsiteY1478" fmla="*/ 2574684 h 8677180"/>
              <a:gd name="connsiteX1479" fmla="*/ 4416448 w 8511435"/>
              <a:gd name="connsiteY1479" fmla="*/ 2569750 h 8677180"/>
              <a:gd name="connsiteX1480" fmla="*/ 4580754 w 8511435"/>
              <a:gd name="connsiteY1480" fmla="*/ 2572388 h 8677180"/>
              <a:gd name="connsiteX1481" fmla="*/ 4380729 w 8511435"/>
              <a:gd name="connsiteY1481" fmla="*/ 2586723 h 8677180"/>
              <a:gd name="connsiteX1482" fmla="*/ 4199897 w 8511435"/>
              <a:gd name="connsiteY1482" fmla="*/ 2622137 h 8677180"/>
              <a:gd name="connsiteX1483" fmla="*/ 4547416 w 8511435"/>
              <a:gd name="connsiteY1483" fmla="*/ 2613698 h 8677180"/>
              <a:gd name="connsiteX1484" fmla="*/ 4595041 w 8511435"/>
              <a:gd name="connsiteY1484" fmla="*/ 2608679 h 8677180"/>
              <a:gd name="connsiteX1485" fmla="*/ 4584945 w 8511435"/>
              <a:gd name="connsiteY1485" fmla="*/ 2618880 h 8677180"/>
              <a:gd name="connsiteX1486" fmla="*/ 4385034 w 8511435"/>
              <a:gd name="connsiteY1486" fmla="*/ 2636139 h 8677180"/>
              <a:gd name="connsiteX1487" fmla="*/ 4195220 w 8511435"/>
              <a:gd name="connsiteY1487" fmla="*/ 2643188 h 8677180"/>
              <a:gd name="connsiteX1488" fmla="*/ 4191734 w 8511435"/>
              <a:gd name="connsiteY1488" fmla="*/ 2661371 h 8677180"/>
              <a:gd name="connsiteX1489" fmla="*/ 4188247 w 8511435"/>
              <a:gd name="connsiteY1489" fmla="*/ 2679554 h 8677180"/>
              <a:gd name="connsiteX1490" fmla="*/ 4382119 w 8511435"/>
              <a:gd name="connsiteY1490" fmla="*/ 2674353 h 8677180"/>
              <a:gd name="connsiteX1491" fmla="*/ 4330723 w 8511435"/>
              <a:gd name="connsiteY1491" fmla="*/ 2690984 h 8677180"/>
              <a:gd name="connsiteX1492" fmla="*/ 4180704 w 8511435"/>
              <a:gd name="connsiteY1492" fmla="*/ 2706424 h 8677180"/>
              <a:gd name="connsiteX1493" fmla="*/ 4183085 w 8511435"/>
              <a:gd name="connsiteY1493" fmla="*/ 2721740 h 8677180"/>
              <a:gd name="connsiteX1494" fmla="*/ 4495029 w 8511435"/>
              <a:gd name="connsiteY1494" fmla="*/ 2718045 h 8677180"/>
              <a:gd name="connsiteX1495" fmla="*/ 4556941 w 8511435"/>
              <a:gd name="connsiteY1495" fmla="*/ 2712492 h 8677180"/>
              <a:gd name="connsiteX1496" fmla="*/ 4547188 w 8511435"/>
              <a:gd name="connsiteY1496" fmla="*/ 2722836 h 8677180"/>
              <a:gd name="connsiteX1497" fmla="*/ 4352040 w 8511435"/>
              <a:gd name="connsiteY1497" fmla="*/ 2740571 h 8677180"/>
              <a:gd name="connsiteX1498" fmla="*/ 4166635 w 8511435"/>
              <a:gd name="connsiteY1498" fmla="*/ 2747963 h 8677180"/>
              <a:gd name="connsiteX1499" fmla="*/ 4163159 w 8511435"/>
              <a:gd name="connsiteY1499" fmla="*/ 2766117 h 8677180"/>
              <a:gd name="connsiteX1500" fmla="*/ 4159682 w 8511435"/>
              <a:gd name="connsiteY1500" fmla="*/ 2784262 h 8677180"/>
              <a:gd name="connsiteX1501" fmla="*/ 4344029 w 8511435"/>
              <a:gd name="connsiteY1501" fmla="*/ 2777738 h 8677180"/>
              <a:gd name="connsiteX1502" fmla="*/ 4561704 w 8511435"/>
              <a:gd name="connsiteY1502" fmla="*/ 2765574 h 8677180"/>
              <a:gd name="connsiteX1503" fmla="*/ 4585516 w 8511435"/>
              <a:gd name="connsiteY1503" fmla="*/ 2769965 h 8677180"/>
              <a:gd name="connsiteX1504" fmla="*/ 4364441 w 8511435"/>
              <a:gd name="connsiteY1504" fmla="*/ 2791825 h 8677180"/>
              <a:gd name="connsiteX1505" fmla="*/ 4152891 w 8511435"/>
              <a:gd name="connsiteY1505" fmla="*/ 2803665 h 8677180"/>
              <a:gd name="connsiteX1506" fmla="*/ 4148166 w 8511435"/>
              <a:gd name="connsiteY1506" fmla="*/ 2815990 h 8677180"/>
              <a:gd name="connsiteX1507" fmla="*/ 4151366 w 8511435"/>
              <a:gd name="connsiteY1507" fmla="*/ 2833221 h 8677180"/>
              <a:gd name="connsiteX1508" fmla="*/ 4361803 w 8511435"/>
              <a:gd name="connsiteY1508" fmla="*/ 2828477 h 8677180"/>
              <a:gd name="connsiteX1509" fmla="*/ 4568571 w 8511435"/>
              <a:gd name="connsiteY1509" fmla="*/ 2823096 h 8677180"/>
              <a:gd name="connsiteX1510" fmla="*/ 4300662 w 8511435"/>
              <a:gd name="connsiteY1510" fmla="*/ 2846889 h 8677180"/>
              <a:gd name="connsiteX1511" fmla="*/ 4138060 w 8511435"/>
              <a:gd name="connsiteY1511" fmla="*/ 2852738 h 8677180"/>
              <a:gd name="connsiteX1512" fmla="*/ 4134574 w 8511435"/>
              <a:gd name="connsiteY1512" fmla="*/ 2870949 h 8677180"/>
              <a:gd name="connsiteX1513" fmla="*/ 4131088 w 8511435"/>
              <a:gd name="connsiteY1513" fmla="*/ 2889161 h 8677180"/>
              <a:gd name="connsiteX1514" fmla="*/ 4330494 w 8511435"/>
              <a:gd name="connsiteY1514" fmla="*/ 2883170 h 8677180"/>
              <a:gd name="connsiteX1515" fmla="*/ 4548178 w 8511435"/>
              <a:gd name="connsiteY1515" fmla="*/ 2870711 h 8677180"/>
              <a:gd name="connsiteX1516" fmla="*/ 4556941 w 8511435"/>
              <a:gd name="connsiteY1516" fmla="*/ 2874417 h 8677180"/>
              <a:gd name="connsiteX1517" fmla="*/ 4196610 w 8511435"/>
              <a:gd name="connsiteY1517" fmla="*/ 2905125 h 8677180"/>
              <a:gd name="connsiteX1518" fmla="*/ 4125592 w 8511435"/>
              <a:gd name="connsiteY1518" fmla="*/ 2905125 h 8677180"/>
              <a:gd name="connsiteX1519" fmla="*/ 4119810 w 8511435"/>
              <a:gd name="connsiteY1519" fmla="*/ 2920194 h 8677180"/>
              <a:gd name="connsiteX1520" fmla="*/ 4114029 w 8511435"/>
              <a:gd name="connsiteY1520" fmla="*/ 2940672 h 8677180"/>
              <a:gd name="connsiteX1521" fmla="*/ 4499791 w 8511435"/>
              <a:gd name="connsiteY1521" fmla="*/ 2928071 h 8677180"/>
              <a:gd name="connsiteX1522" fmla="*/ 4533129 w 8511435"/>
              <a:gd name="connsiteY1522" fmla="*/ 2932128 h 8677180"/>
              <a:gd name="connsiteX1523" fmla="*/ 4135460 w 8511435"/>
              <a:gd name="connsiteY1523" fmla="*/ 2962304 h 8677180"/>
              <a:gd name="connsiteX1524" fmla="*/ 4104504 w 8511435"/>
              <a:gd name="connsiteY1524" fmla="*/ 2962275 h 8677180"/>
              <a:gd name="connsiteX1525" fmla="*/ 4104504 w 8511435"/>
              <a:gd name="connsiteY1525" fmla="*/ 2980087 h 8677180"/>
              <a:gd name="connsiteX1526" fmla="*/ 4104504 w 8511435"/>
              <a:gd name="connsiteY1526" fmla="*/ 2997899 h 8677180"/>
              <a:gd name="connsiteX1527" fmla="*/ 4183085 w 8511435"/>
              <a:gd name="connsiteY1527" fmla="*/ 2994908 h 8677180"/>
              <a:gd name="connsiteX1528" fmla="*/ 4495029 w 8511435"/>
              <a:gd name="connsiteY1528" fmla="*/ 2991307 h 8677180"/>
              <a:gd name="connsiteX1529" fmla="*/ 4275954 w 8511435"/>
              <a:gd name="connsiteY1529" fmla="*/ 3006100 h 8677180"/>
              <a:gd name="connsiteX1530" fmla="*/ 4085596 w 8511435"/>
              <a:gd name="connsiteY1530" fmla="*/ 3042361 h 8677180"/>
              <a:gd name="connsiteX1531" fmla="*/ 4499401 w 8511435"/>
              <a:gd name="connsiteY1531" fmla="*/ 3032541 h 8677180"/>
              <a:gd name="connsiteX1532" fmla="*/ 4514079 w 8511435"/>
              <a:gd name="connsiteY1532" fmla="*/ 3036075 h 8677180"/>
              <a:gd name="connsiteX1533" fmla="*/ 4225948 w 8511435"/>
              <a:gd name="connsiteY1533" fmla="*/ 3063774 h 8677180"/>
              <a:gd name="connsiteX1534" fmla="*/ 4075929 w 8511435"/>
              <a:gd name="connsiteY1534" fmla="*/ 3070031 h 8677180"/>
              <a:gd name="connsiteX1535" fmla="*/ 4075929 w 8511435"/>
              <a:gd name="connsiteY1535" fmla="*/ 3088872 h 8677180"/>
              <a:gd name="connsiteX1536" fmla="*/ 4075929 w 8511435"/>
              <a:gd name="connsiteY1536" fmla="*/ 3107712 h 8677180"/>
              <a:gd name="connsiteX1537" fmla="*/ 4216423 w 8511435"/>
              <a:gd name="connsiteY1537" fmla="*/ 3101435 h 8677180"/>
              <a:gd name="connsiteX1538" fmla="*/ 4433116 w 8511435"/>
              <a:gd name="connsiteY1538" fmla="*/ 3090710 h 8677180"/>
              <a:gd name="connsiteX1539" fmla="*/ 4509316 w 8511435"/>
              <a:gd name="connsiteY1539" fmla="*/ 3086262 h 8677180"/>
              <a:gd name="connsiteX1540" fmla="*/ 4480741 w 8511435"/>
              <a:gd name="connsiteY1540" fmla="*/ 3095577 h 8677180"/>
              <a:gd name="connsiteX1541" fmla="*/ 4262819 w 8511435"/>
              <a:gd name="connsiteY1541" fmla="*/ 3113866 h 8677180"/>
              <a:gd name="connsiteX1542" fmla="*/ 4063194 w 8511435"/>
              <a:gd name="connsiteY1542" fmla="*/ 3145469 h 8677180"/>
              <a:gd name="connsiteX1543" fmla="*/ 4628379 w 8511435"/>
              <a:gd name="connsiteY1543" fmla="*/ 3114951 h 8677180"/>
              <a:gd name="connsiteX1544" fmla="*/ 5134566 w 8511435"/>
              <a:gd name="connsiteY1544" fmla="*/ 3040856 h 8677180"/>
              <a:gd name="connsiteX1545" fmla="*/ 5375720 w 8511435"/>
              <a:gd name="connsiteY1545" fmla="*/ 2069306 h 8677180"/>
              <a:gd name="connsiteX1546" fmla="*/ 5382368 w 8511435"/>
              <a:gd name="connsiteY1546" fmla="*/ 2038350 h 8677180"/>
              <a:gd name="connsiteX1547" fmla="*/ 5364937 w 8511435"/>
              <a:gd name="connsiteY1547" fmla="*/ 2039626 h 8677180"/>
              <a:gd name="connsiteX1548" fmla="*/ 5176066 w 8511435"/>
              <a:gd name="connsiteY1548" fmla="*/ 2067335 h 8677180"/>
              <a:gd name="connsiteX1549" fmla="*/ 3091482 w 8511435"/>
              <a:gd name="connsiteY1549" fmla="*/ 2071507 h 8677180"/>
              <a:gd name="connsiteX1550" fmla="*/ 3109370 w 8511435"/>
              <a:gd name="connsiteY1550" fmla="*/ 2097338 h 8677180"/>
              <a:gd name="connsiteX1551" fmla="*/ 3136354 w 8511435"/>
              <a:gd name="connsiteY1551" fmla="*/ 2078374 h 8677180"/>
              <a:gd name="connsiteX1552" fmla="*/ 3091482 w 8511435"/>
              <a:gd name="connsiteY1552" fmla="*/ 2071507 h 8677180"/>
              <a:gd name="connsiteX1553" fmla="*/ 7699629 w 8511435"/>
              <a:gd name="connsiteY1553" fmla="*/ 2071992 h 8677180"/>
              <a:gd name="connsiteX1554" fmla="*/ 7728204 w 8511435"/>
              <a:gd name="connsiteY1554" fmla="*/ 2085670 h 8677180"/>
              <a:gd name="connsiteX1555" fmla="*/ 7719803 w 8511435"/>
              <a:gd name="connsiteY1555" fmla="*/ 2071383 h 8677180"/>
              <a:gd name="connsiteX1556" fmla="*/ 7691228 w 8511435"/>
              <a:gd name="connsiteY1556" fmla="*/ 2057705 h 8677180"/>
              <a:gd name="connsiteX1557" fmla="*/ 7699629 w 8511435"/>
              <a:gd name="connsiteY1557" fmla="*/ 2071992 h 8677180"/>
              <a:gd name="connsiteX1558" fmla="*/ 2561454 w 8511435"/>
              <a:gd name="connsiteY1558" fmla="*/ 2076860 h 8677180"/>
              <a:gd name="connsiteX1559" fmla="*/ 2885523 w 8511435"/>
              <a:gd name="connsiteY1559" fmla="*/ 2418369 h 8677180"/>
              <a:gd name="connsiteX1560" fmla="*/ 2965056 w 8511435"/>
              <a:gd name="connsiteY1560" fmla="*/ 2476634 h 8677180"/>
              <a:gd name="connsiteX1561" fmla="*/ 2972324 w 8511435"/>
              <a:gd name="connsiteY1561" fmla="*/ 2464880 h 8677180"/>
              <a:gd name="connsiteX1562" fmla="*/ 2939291 w 8511435"/>
              <a:gd name="connsiteY1562" fmla="*/ 2421988 h 8677180"/>
              <a:gd name="connsiteX1563" fmla="*/ 2901029 w 8511435"/>
              <a:gd name="connsiteY1563" fmla="*/ 2398671 h 8677180"/>
              <a:gd name="connsiteX1564" fmla="*/ 2869025 w 8511435"/>
              <a:gd name="connsiteY1564" fmla="*/ 2375307 h 8677180"/>
              <a:gd name="connsiteX1565" fmla="*/ 2821172 w 8511435"/>
              <a:gd name="connsiteY1565" fmla="*/ 2339331 h 8677180"/>
              <a:gd name="connsiteX1566" fmla="*/ 2611917 w 8511435"/>
              <a:gd name="connsiteY1566" fmla="*/ 2126456 h 8677180"/>
              <a:gd name="connsiteX1567" fmla="*/ 2561454 w 8511435"/>
              <a:gd name="connsiteY1567" fmla="*/ 2076860 h 8677180"/>
              <a:gd name="connsiteX1568" fmla="*/ 3985441 w 8511435"/>
              <a:gd name="connsiteY1568" fmla="*/ 2076450 h 8677180"/>
              <a:gd name="connsiteX1569" fmla="*/ 4018779 w 8511435"/>
              <a:gd name="connsiteY1569" fmla="*/ 2076450 h 8677180"/>
              <a:gd name="connsiteX1570" fmla="*/ 3992585 w 8511435"/>
              <a:gd name="connsiteY1570" fmla="*/ 2067592 h 8677180"/>
              <a:gd name="connsiteX1571" fmla="*/ 3966391 w 8511435"/>
              <a:gd name="connsiteY1571" fmla="*/ 2068268 h 8677180"/>
              <a:gd name="connsiteX1572" fmla="*/ 3985441 w 8511435"/>
              <a:gd name="connsiteY1572" fmla="*/ 2076450 h 8677180"/>
              <a:gd name="connsiteX1573" fmla="*/ 3028179 w 8511435"/>
              <a:gd name="connsiteY1573" fmla="*/ 2089576 h 8677180"/>
              <a:gd name="connsiteX1574" fmla="*/ 3043190 w 8511435"/>
              <a:gd name="connsiteY1574" fmla="*/ 2115150 h 8677180"/>
              <a:gd name="connsiteX1575" fmla="*/ 3058202 w 8511435"/>
              <a:gd name="connsiteY1575" fmla="*/ 2127609 h 8677180"/>
              <a:gd name="connsiteX1576" fmla="*/ 3066459 w 8511435"/>
              <a:gd name="connsiteY1576" fmla="*/ 2114255 h 8677180"/>
              <a:gd name="connsiteX1577" fmla="*/ 3041304 w 8511435"/>
              <a:gd name="connsiteY1577" fmla="*/ 2076450 h 8677180"/>
              <a:gd name="connsiteX1578" fmla="*/ 3028179 w 8511435"/>
              <a:gd name="connsiteY1578" fmla="*/ 2089576 h 8677180"/>
              <a:gd name="connsiteX1579" fmla="*/ 4049735 w 8511435"/>
              <a:gd name="connsiteY1579" fmla="*/ 2083013 h 8677180"/>
              <a:gd name="connsiteX1580" fmla="*/ 4083072 w 8511435"/>
              <a:gd name="connsiteY1580" fmla="*/ 2083013 h 8677180"/>
              <a:gd name="connsiteX1581" fmla="*/ 4066404 w 8511435"/>
              <a:gd name="connsiteY1581" fmla="*/ 2078660 h 8677180"/>
              <a:gd name="connsiteX1582" fmla="*/ 4049735 w 8511435"/>
              <a:gd name="connsiteY1582" fmla="*/ 2083013 h 8677180"/>
              <a:gd name="connsiteX1583" fmla="*/ 4114029 w 8511435"/>
              <a:gd name="connsiteY1583" fmla="*/ 2085975 h 8677180"/>
              <a:gd name="connsiteX1584" fmla="*/ 4133079 w 8511435"/>
              <a:gd name="connsiteY1584" fmla="*/ 2095500 h 8677180"/>
              <a:gd name="connsiteX1585" fmla="*/ 4152129 w 8511435"/>
              <a:gd name="connsiteY1585" fmla="*/ 2085975 h 8677180"/>
              <a:gd name="connsiteX1586" fmla="*/ 4133079 w 8511435"/>
              <a:gd name="connsiteY1586" fmla="*/ 2076450 h 8677180"/>
              <a:gd name="connsiteX1587" fmla="*/ 4114029 w 8511435"/>
              <a:gd name="connsiteY1587" fmla="*/ 2085975 h 8677180"/>
              <a:gd name="connsiteX1588" fmla="*/ 7619229 w 8511435"/>
              <a:gd name="connsiteY1588" fmla="*/ 2080879 h 8677180"/>
              <a:gd name="connsiteX1589" fmla="*/ 7640660 w 8511435"/>
              <a:gd name="connsiteY1589" fmla="*/ 2096729 h 8677180"/>
              <a:gd name="connsiteX1590" fmla="*/ 7662091 w 8511435"/>
              <a:gd name="connsiteY1590" fmla="*/ 2108140 h 8677180"/>
              <a:gd name="connsiteX1591" fmla="*/ 7649023 w 8511435"/>
              <a:gd name="connsiteY1591" fmla="*/ 2092300 h 8677180"/>
              <a:gd name="connsiteX1592" fmla="*/ 7619229 w 8511435"/>
              <a:gd name="connsiteY1592" fmla="*/ 2080879 h 8677180"/>
              <a:gd name="connsiteX1593" fmla="*/ 3148032 w 8511435"/>
              <a:gd name="connsiteY1593" fmla="*/ 2101625 h 8677180"/>
              <a:gd name="connsiteX1594" fmla="*/ 3168815 w 8511435"/>
              <a:gd name="connsiteY1594" fmla="*/ 2132724 h 8677180"/>
              <a:gd name="connsiteX1595" fmla="*/ 3190389 w 8511435"/>
              <a:gd name="connsiteY1595" fmla="*/ 2143944 h 8677180"/>
              <a:gd name="connsiteX1596" fmla="*/ 3196552 w 8511435"/>
              <a:gd name="connsiteY1596" fmla="*/ 2127876 h 8677180"/>
              <a:gd name="connsiteX1597" fmla="*/ 3185065 w 8511435"/>
              <a:gd name="connsiteY1597" fmla="*/ 2098881 h 8677180"/>
              <a:gd name="connsiteX1598" fmla="*/ 3148032 w 8511435"/>
              <a:gd name="connsiteY1598" fmla="*/ 2101625 h 8677180"/>
              <a:gd name="connsiteX1599" fmla="*/ 4183266 w 8511435"/>
              <a:gd name="connsiteY1599" fmla="*/ 2092576 h 8677180"/>
              <a:gd name="connsiteX1600" fmla="*/ 4211841 w 8511435"/>
              <a:gd name="connsiteY1600" fmla="*/ 2092224 h 8677180"/>
              <a:gd name="connsiteX1601" fmla="*/ 4194991 w 8511435"/>
              <a:gd name="connsiteY1601" fmla="*/ 2087833 h 8677180"/>
              <a:gd name="connsiteX1602" fmla="*/ 4183266 w 8511435"/>
              <a:gd name="connsiteY1602" fmla="*/ 2092576 h 8677180"/>
              <a:gd name="connsiteX1603" fmla="*/ 4254523 w 8511435"/>
              <a:gd name="connsiteY1603" fmla="*/ 2092281 h 8677180"/>
              <a:gd name="connsiteX1604" fmla="*/ 4278335 w 8511435"/>
              <a:gd name="connsiteY1604" fmla="*/ 2092281 h 8677180"/>
              <a:gd name="connsiteX1605" fmla="*/ 4266429 w 8511435"/>
              <a:gd name="connsiteY1605" fmla="*/ 2087480 h 8677180"/>
              <a:gd name="connsiteX1606" fmla="*/ 4254523 w 8511435"/>
              <a:gd name="connsiteY1606" fmla="*/ 2092281 h 8677180"/>
              <a:gd name="connsiteX1607" fmla="*/ 3079071 w 8511435"/>
              <a:gd name="connsiteY1607" fmla="*/ 2119770 h 8677180"/>
              <a:gd name="connsiteX1608" fmla="*/ 3116285 w 8511435"/>
              <a:gd name="connsiteY1608" fmla="*/ 2161870 h 8677180"/>
              <a:gd name="connsiteX1609" fmla="*/ 3111999 w 8511435"/>
              <a:gd name="connsiteY1609" fmla="*/ 2116455 h 8677180"/>
              <a:gd name="connsiteX1610" fmla="*/ 3079071 w 8511435"/>
              <a:gd name="connsiteY1610" fmla="*/ 2119770 h 8677180"/>
              <a:gd name="connsiteX1611" fmla="*/ 7676379 w 8511435"/>
              <a:gd name="connsiteY1611" fmla="*/ 2118979 h 8677180"/>
              <a:gd name="connsiteX1612" fmla="*/ 7697810 w 8511435"/>
              <a:gd name="connsiteY1612" fmla="*/ 2134829 h 8677180"/>
              <a:gd name="connsiteX1613" fmla="*/ 7719241 w 8511435"/>
              <a:gd name="connsiteY1613" fmla="*/ 2146240 h 8677180"/>
              <a:gd name="connsiteX1614" fmla="*/ 7706173 w 8511435"/>
              <a:gd name="connsiteY1614" fmla="*/ 2130400 h 8677180"/>
              <a:gd name="connsiteX1615" fmla="*/ 7676379 w 8511435"/>
              <a:gd name="connsiteY1615" fmla="*/ 2118979 h 8677180"/>
              <a:gd name="connsiteX1616" fmla="*/ 2542404 w 8511435"/>
              <a:gd name="connsiteY1616" fmla="*/ 2129866 h 8677180"/>
              <a:gd name="connsiteX1617" fmla="*/ 2717721 w 8511435"/>
              <a:gd name="connsiteY1617" fmla="*/ 2335359 h 8677180"/>
              <a:gd name="connsiteX1618" fmla="*/ 2794826 w 8511435"/>
              <a:gd name="connsiteY1618" fmla="*/ 2409177 h 8677180"/>
              <a:gd name="connsiteX1619" fmla="*/ 2829954 w 8511435"/>
              <a:gd name="connsiteY1619" fmla="*/ 2438400 h 8677180"/>
              <a:gd name="connsiteX1620" fmla="*/ 2867511 w 8511435"/>
              <a:gd name="connsiteY1620" fmla="*/ 2466718 h 8677180"/>
              <a:gd name="connsiteX1621" fmla="*/ 2902230 w 8511435"/>
              <a:gd name="connsiteY1621" fmla="*/ 2491331 h 8677180"/>
              <a:gd name="connsiteX1622" fmla="*/ 2924194 w 8511435"/>
              <a:gd name="connsiteY1622" fmla="*/ 2505866 h 8677180"/>
              <a:gd name="connsiteX1623" fmla="*/ 2961504 w 8511435"/>
              <a:gd name="connsiteY1623" fmla="*/ 2506094 h 8677180"/>
              <a:gd name="connsiteX1624" fmla="*/ 2923404 w 8511435"/>
              <a:gd name="connsiteY1624" fmla="*/ 2472509 h 8677180"/>
              <a:gd name="connsiteX1625" fmla="*/ 2796836 w 8511435"/>
              <a:gd name="connsiteY1625" fmla="*/ 2378212 h 8677180"/>
              <a:gd name="connsiteX1626" fmla="*/ 2592238 w 8511435"/>
              <a:gd name="connsiteY1626" fmla="*/ 2169319 h 8677180"/>
              <a:gd name="connsiteX1627" fmla="*/ 2542404 w 8511435"/>
              <a:gd name="connsiteY1627" fmla="*/ 2129866 h 8677180"/>
              <a:gd name="connsiteX1628" fmla="*/ 2932929 w 8511435"/>
              <a:gd name="connsiteY1628" fmla="*/ 2141954 h 8677180"/>
              <a:gd name="connsiteX1629" fmla="*/ 2987678 w 8511435"/>
              <a:gd name="connsiteY1629" fmla="*/ 2186807 h 8677180"/>
              <a:gd name="connsiteX1630" fmla="*/ 3003518 w 8511435"/>
              <a:gd name="connsiteY1630" fmla="*/ 2201961 h 8677180"/>
              <a:gd name="connsiteX1631" fmla="*/ 3040799 w 8511435"/>
              <a:gd name="connsiteY1631" fmla="*/ 2215468 h 8677180"/>
              <a:gd name="connsiteX1632" fmla="*/ 2989583 w 8511435"/>
              <a:gd name="connsiteY1632" fmla="*/ 2162604 h 8677180"/>
              <a:gd name="connsiteX1633" fmla="*/ 2932929 w 8511435"/>
              <a:gd name="connsiteY1633" fmla="*/ 2123932 h 8677180"/>
              <a:gd name="connsiteX1634" fmla="*/ 2932929 w 8511435"/>
              <a:gd name="connsiteY1634" fmla="*/ 2141954 h 8677180"/>
              <a:gd name="connsiteX1635" fmla="*/ 4971279 w 8511435"/>
              <a:gd name="connsiteY1635" fmla="*/ 2133600 h 8677180"/>
              <a:gd name="connsiteX1636" fmla="*/ 4956991 w 8511435"/>
              <a:gd name="connsiteY1636" fmla="*/ 2142830 h 8677180"/>
              <a:gd name="connsiteX1637" fmla="*/ 4973660 w 8511435"/>
              <a:gd name="connsiteY1637" fmla="*/ 2142982 h 8677180"/>
              <a:gd name="connsiteX1638" fmla="*/ 4990329 w 8511435"/>
              <a:gd name="connsiteY1638" fmla="*/ 2133600 h 8677180"/>
              <a:gd name="connsiteX1639" fmla="*/ 4971279 w 8511435"/>
              <a:gd name="connsiteY1639" fmla="*/ 2133600 h 8677180"/>
              <a:gd name="connsiteX1640" fmla="*/ 3132954 w 8511435"/>
              <a:gd name="connsiteY1640" fmla="*/ 2152317 h 8677180"/>
              <a:gd name="connsiteX1641" fmla="*/ 3153213 w 8511435"/>
              <a:gd name="connsiteY1641" fmla="*/ 2181873 h 8677180"/>
              <a:gd name="connsiteX1642" fmla="*/ 3173473 w 8511435"/>
              <a:gd name="connsiteY1642" fmla="*/ 2192712 h 8677180"/>
              <a:gd name="connsiteX1643" fmla="*/ 3181731 w 8511435"/>
              <a:gd name="connsiteY1643" fmla="*/ 2179825 h 8677180"/>
              <a:gd name="connsiteX1644" fmla="*/ 3169939 w 8511435"/>
              <a:gd name="connsiteY1644" fmla="*/ 2150269 h 8677180"/>
              <a:gd name="connsiteX1645" fmla="*/ 3132954 w 8511435"/>
              <a:gd name="connsiteY1645" fmla="*/ 2152317 h 8677180"/>
              <a:gd name="connsiteX1646" fmla="*/ 4890316 w 8511435"/>
              <a:gd name="connsiteY1646" fmla="*/ 2143125 h 8677180"/>
              <a:gd name="connsiteX1647" fmla="*/ 4903480 w 8511435"/>
              <a:gd name="connsiteY1647" fmla="*/ 2152650 h 8677180"/>
              <a:gd name="connsiteX1648" fmla="*/ 4928416 w 8511435"/>
              <a:gd name="connsiteY1648" fmla="*/ 2143125 h 8677180"/>
              <a:gd name="connsiteX1649" fmla="*/ 4915253 w 8511435"/>
              <a:gd name="connsiteY1649" fmla="*/ 2133600 h 8677180"/>
              <a:gd name="connsiteX1650" fmla="*/ 4890316 w 8511435"/>
              <a:gd name="connsiteY1650" fmla="*/ 2143125 h 8677180"/>
              <a:gd name="connsiteX1651" fmla="*/ 7621382 w 8511435"/>
              <a:gd name="connsiteY1651" fmla="*/ 2148593 h 8677180"/>
              <a:gd name="connsiteX1652" fmla="*/ 7643632 w 8511435"/>
              <a:gd name="connsiteY1652" fmla="*/ 2159994 h 8677180"/>
              <a:gd name="connsiteX1653" fmla="*/ 7627192 w 8511435"/>
              <a:gd name="connsiteY1653" fmla="*/ 2142782 h 8677180"/>
              <a:gd name="connsiteX1654" fmla="*/ 7604941 w 8511435"/>
              <a:gd name="connsiteY1654" fmla="*/ 2131371 h 8677180"/>
              <a:gd name="connsiteX1655" fmla="*/ 7621382 w 8511435"/>
              <a:gd name="connsiteY1655" fmla="*/ 2148593 h 8677180"/>
              <a:gd name="connsiteX1656" fmla="*/ 4823641 w 8511435"/>
              <a:gd name="connsiteY1656" fmla="*/ 2152650 h 8677180"/>
              <a:gd name="connsiteX1657" fmla="*/ 4852216 w 8511435"/>
              <a:gd name="connsiteY1657" fmla="*/ 2152650 h 8677180"/>
              <a:gd name="connsiteX1658" fmla="*/ 4871266 w 8511435"/>
              <a:gd name="connsiteY1658" fmla="*/ 2144468 h 8677180"/>
              <a:gd name="connsiteX1659" fmla="*/ 4850397 w 8511435"/>
              <a:gd name="connsiteY1659" fmla="*/ 2143792 h 8677180"/>
              <a:gd name="connsiteX1660" fmla="*/ 4823641 w 8511435"/>
              <a:gd name="connsiteY1660" fmla="*/ 2152650 h 8677180"/>
              <a:gd name="connsiteX1661" fmla="*/ 3066279 w 8511435"/>
              <a:gd name="connsiteY1661" fmla="*/ 2171367 h 8677180"/>
              <a:gd name="connsiteX1662" fmla="*/ 3085471 w 8511435"/>
              <a:gd name="connsiteY1662" fmla="*/ 2200351 h 8677180"/>
              <a:gd name="connsiteX1663" fmla="*/ 3104664 w 8511435"/>
              <a:gd name="connsiteY1663" fmla="*/ 2210619 h 8677180"/>
              <a:gd name="connsiteX1664" fmla="*/ 3110475 w 8511435"/>
              <a:gd name="connsiteY1664" fmla="*/ 2195465 h 8677180"/>
              <a:gd name="connsiteX1665" fmla="*/ 3098426 w 8511435"/>
              <a:gd name="connsiteY1665" fmla="*/ 2166785 h 8677180"/>
              <a:gd name="connsiteX1666" fmla="*/ 3066279 w 8511435"/>
              <a:gd name="connsiteY1666" fmla="*/ 2171367 h 8677180"/>
              <a:gd name="connsiteX1667" fmla="*/ 7743054 w 8511435"/>
              <a:gd name="connsiteY1667" fmla="*/ 2159803 h 8677180"/>
              <a:gd name="connsiteX1668" fmla="*/ 7762104 w 8511435"/>
              <a:gd name="connsiteY1668" fmla="*/ 2179015 h 8677180"/>
              <a:gd name="connsiteX1669" fmla="*/ 7781154 w 8511435"/>
              <a:gd name="connsiteY1669" fmla="*/ 2183597 h 8677180"/>
              <a:gd name="connsiteX1670" fmla="*/ 7762104 w 8511435"/>
              <a:gd name="connsiteY1670" fmla="*/ 2164385 h 8677180"/>
              <a:gd name="connsiteX1671" fmla="*/ 7743054 w 8511435"/>
              <a:gd name="connsiteY1671" fmla="*/ 2159803 h 8677180"/>
              <a:gd name="connsiteX1672" fmla="*/ 3195819 w 8511435"/>
              <a:gd name="connsiteY1672" fmla="*/ 2169166 h 8677180"/>
              <a:gd name="connsiteX1673" fmla="*/ 3213116 w 8511435"/>
              <a:gd name="connsiteY1673" fmla="*/ 2217230 h 8677180"/>
              <a:gd name="connsiteX1674" fmla="*/ 3236128 w 8511435"/>
              <a:gd name="connsiteY1674" fmla="*/ 2227717 h 8677180"/>
              <a:gd name="connsiteX1675" fmla="*/ 3241691 w 8511435"/>
              <a:gd name="connsiteY1675" fmla="*/ 2213210 h 8677180"/>
              <a:gd name="connsiteX1676" fmla="*/ 3247254 w 8511435"/>
              <a:gd name="connsiteY1676" fmla="*/ 2191503 h 8677180"/>
              <a:gd name="connsiteX1677" fmla="*/ 3195819 w 8511435"/>
              <a:gd name="connsiteY1677" fmla="*/ 2169166 h 8677180"/>
              <a:gd name="connsiteX1678" fmla="*/ 2532879 w 8511435"/>
              <a:gd name="connsiteY1678" fmla="*/ 2182663 h 8677180"/>
              <a:gd name="connsiteX1679" fmla="*/ 2718988 w 8511435"/>
              <a:gd name="connsiteY1679" fmla="*/ 2405063 h 8677180"/>
              <a:gd name="connsiteX1680" fmla="*/ 2779252 w 8511435"/>
              <a:gd name="connsiteY1680" fmla="*/ 2460546 h 8677180"/>
              <a:gd name="connsiteX1681" fmla="*/ 2811485 w 8511435"/>
              <a:gd name="connsiteY1681" fmla="*/ 2487073 h 8677180"/>
              <a:gd name="connsiteX1682" fmla="*/ 2828154 w 8511435"/>
              <a:gd name="connsiteY1682" fmla="*/ 2496217 h 8677180"/>
              <a:gd name="connsiteX1683" fmla="*/ 2828154 w 8511435"/>
              <a:gd name="connsiteY1683" fmla="*/ 2478891 h 8677180"/>
              <a:gd name="connsiteX1684" fmla="*/ 2801750 w 8511435"/>
              <a:gd name="connsiteY1684" fmla="*/ 2445963 h 8677180"/>
              <a:gd name="connsiteX1685" fmla="*/ 2574760 w 8511435"/>
              <a:gd name="connsiteY1685" fmla="*/ 2216944 h 8677180"/>
              <a:gd name="connsiteX1686" fmla="*/ 2532879 w 8511435"/>
              <a:gd name="connsiteY1686" fmla="*/ 2182663 h 8677180"/>
              <a:gd name="connsiteX1687" fmla="*/ 5017122 w 8511435"/>
              <a:gd name="connsiteY1687" fmla="*/ 2178206 h 8677180"/>
              <a:gd name="connsiteX1688" fmla="*/ 5035373 w 8511435"/>
              <a:gd name="connsiteY1688" fmla="*/ 2177453 h 8677180"/>
              <a:gd name="connsiteX1689" fmla="*/ 5022876 w 8511435"/>
              <a:gd name="connsiteY1689" fmla="*/ 2172453 h 8677180"/>
              <a:gd name="connsiteX1690" fmla="*/ 5017122 w 8511435"/>
              <a:gd name="connsiteY1690" fmla="*/ 2178206 h 8677180"/>
              <a:gd name="connsiteX1691" fmla="*/ 7666854 w 8511435"/>
              <a:gd name="connsiteY1691" fmla="*/ 2176129 h 8677180"/>
              <a:gd name="connsiteX1692" fmla="*/ 7688285 w 8511435"/>
              <a:gd name="connsiteY1692" fmla="*/ 2191979 h 8677180"/>
              <a:gd name="connsiteX1693" fmla="*/ 7709716 w 8511435"/>
              <a:gd name="connsiteY1693" fmla="*/ 2203390 h 8677180"/>
              <a:gd name="connsiteX1694" fmla="*/ 7696648 w 8511435"/>
              <a:gd name="connsiteY1694" fmla="*/ 2187550 h 8677180"/>
              <a:gd name="connsiteX1695" fmla="*/ 7666854 w 8511435"/>
              <a:gd name="connsiteY1695" fmla="*/ 2176129 h 8677180"/>
              <a:gd name="connsiteX1696" fmla="*/ 3119038 w 8511435"/>
              <a:gd name="connsiteY1696" fmla="*/ 2197989 h 8677180"/>
              <a:gd name="connsiteX1697" fmla="*/ 3164319 w 8511435"/>
              <a:gd name="connsiteY1697" fmla="*/ 2239394 h 8677180"/>
              <a:gd name="connsiteX1698" fmla="*/ 3143965 w 8511435"/>
              <a:gd name="connsiteY1698" fmla="*/ 2191550 h 8677180"/>
              <a:gd name="connsiteX1699" fmla="*/ 3125333 w 8511435"/>
              <a:gd name="connsiteY1699" fmla="*/ 2181578 h 8677180"/>
              <a:gd name="connsiteX1700" fmla="*/ 3119038 w 8511435"/>
              <a:gd name="connsiteY1700" fmla="*/ 2197989 h 8677180"/>
              <a:gd name="connsiteX1701" fmla="*/ 4949848 w 8511435"/>
              <a:gd name="connsiteY1701" fmla="*/ 2187531 h 8677180"/>
              <a:gd name="connsiteX1702" fmla="*/ 4973660 w 8511435"/>
              <a:gd name="connsiteY1702" fmla="*/ 2187531 h 8677180"/>
              <a:gd name="connsiteX1703" fmla="*/ 4961754 w 8511435"/>
              <a:gd name="connsiteY1703" fmla="*/ 2182730 h 8677180"/>
              <a:gd name="connsiteX1704" fmla="*/ 4949848 w 8511435"/>
              <a:gd name="connsiteY1704" fmla="*/ 2187531 h 8677180"/>
              <a:gd name="connsiteX1705" fmla="*/ 4814116 w 8511435"/>
              <a:gd name="connsiteY1705" fmla="*/ 2200275 h 8677180"/>
              <a:gd name="connsiteX1706" fmla="*/ 4795066 w 8511435"/>
              <a:gd name="connsiteY1706" fmla="*/ 2208457 h 8677180"/>
              <a:gd name="connsiteX1707" fmla="*/ 4821260 w 8511435"/>
              <a:gd name="connsiteY1707" fmla="*/ 2209133 h 8677180"/>
              <a:gd name="connsiteX1708" fmla="*/ 4847454 w 8511435"/>
              <a:gd name="connsiteY1708" fmla="*/ 2200275 h 8677180"/>
              <a:gd name="connsiteX1709" fmla="*/ 4814116 w 8511435"/>
              <a:gd name="connsiteY1709" fmla="*/ 2200275 h 8677180"/>
              <a:gd name="connsiteX1710" fmla="*/ 4883173 w 8511435"/>
              <a:gd name="connsiteY1710" fmla="*/ 2197056 h 8677180"/>
              <a:gd name="connsiteX1711" fmla="*/ 4906985 w 8511435"/>
              <a:gd name="connsiteY1711" fmla="*/ 2197056 h 8677180"/>
              <a:gd name="connsiteX1712" fmla="*/ 4895079 w 8511435"/>
              <a:gd name="connsiteY1712" fmla="*/ 2192255 h 8677180"/>
              <a:gd name="connsiteX1713" fmla="*/ 4883173 w 8511435"/>
              <a:gd name="connsiteY1713" fmla="*/ 2197056 h 8677180"/>
              <a:gd name="connsiteX1714" fmla="*/ 7843066 w 8511435"/>
              <a:gd name="connsiteY1714" fmla="*/ 2240471 h 8677180"/>
              <a:gd name="connsiteX1715" fmla="*/ 8272415 w 8511435"/>
              <a:gd name="connsiteY1715" fmla="*/ 2719759 h 8677180"/>
              <a:gd name="connsiteX1716" fmla="*/ 8282026 w 8511435"/>
              <a:gd name="connsiteY1716" fmla="*/ 2708653 h 8677180"/>
              <a:gd name="connsiteX1717" fmla="*/ 7885462 w 8511435"/>
              <a:gd name="connsiteY1717" fmla="*/ 2257054 h 8677180"/>
              <a:gd name="connsiteX1718" fmla="*/ 7843066 w 8511435"/>
              <a:gd name="connsiteY1718" fmla="*/ 2240471 h 8677180"/>
              <a:gd name="connsiteX1719" fmla="*/ 3051734 w 8511435"/>
              <a:gd name="connsiteY1719" fmla="*/ 2219744 h 8677180"/>
              <a:gd name="connsiteX1720" fmla="*/ 3081728 w 8511435"/>
              <a:gd name="connsiteY1720" fmla="*/ 2257425 h 8677180"/>
              <a:gd name="connsiteX1721" fmla="*/ 3083424 w 8511435"/>
              <a:gd name="connsiteY1721" fmla="*/ 2221230 h 8677180"/>
              <a:gd name="connsiteX1722" fmla="*/ 3051734 w 8511435"/>
              <a:gd name="connsiteY1722" fmla="*/ 2219744 h 8677180"/>
              <a:gd name="connsiteX1723" fmla="*/ 7733529 w 8511435"/>
              <a:gd name="connsiteY1723" fmla="*/ 2224088 h 8677180"/>
              <a:gd name="connsiteX1724" fmla="*/ 7754912 w 8511435"/>
              <a:gd name="connsiteY1724" fmla="*/ 2238375 h 8677180"/>
              <a:gd name="connsiteX1725" fmla="*/ 7752579 w 8511435"/>
              <a:gd name="connsiteY1725" fmla="*/ 2224088 h 8677180"/>
              <a:gd name="connsiteX1726" fmla="*/ 7731195 w 8511435"/>
              <a:gd name="connsiteY1726" fmla="*/ 2209800 h 8677180"/>
              <a:gd name="connsiteX1727" fmla="*/ 7733529 w 8511435"/>
              <a:gd name="connsiteY1727" fmla="*/ 2224088 h 8677180"/>
              <a:gd name="connsiteX1728" fmla="*/ 2513829 w 8511435"/>
              <a:gd name="connsiteY1728" fmla="*/ 2227126 h 8677180"/>
              <a:gd name="connsiteX1729" fmla="*/ 2702214 w 8511435"/>
              <a:gd name="connsiteY1729" fmla="*/ 2447925 h 8677180"/>
              <a:gd name="connsiteX1730" fmla="*/ 2718616 w 8511435"/>
              <a:gd name="connsiteY1730" fmla="*/ 2466975 h 8677180"/>
              <a:gd name="connsiteX1731" fmla="*/ 2732418 w 8511435"/>
              <a:gd name="connsiteY1731" fmla="*/ 2486025 h 8677180"/>
              <a:gd name="connsiteX1732" fmla="*/ 2769118 w 8511435"/>
              <a:gd name="connsiteY1732" fmla="*/ 2515629 h 8677180"/>
              <a:gd name="connsiteX1733" fmla="*/ 2808341 w 8511435"/>
              <a:gd name="connsiteY1733" fmla="*/ 2538879 h 8677180"/>
              <a:gd name="connsiteX1734" fmla="*/ 2818629 w 8511435"/>
              <a:gd name="connsiteY1734" fmla="*/ 2546728 h 8677180"/>
              <a:gd name="connsiteX1735" fmla="*/ 2846203 w 8511435"/>
              <a:gd name="connsiteY1735" fmla="*/ 2580570 h 8677180"/>
              <a:gd name="connsiteX1736" fmla="*/ 2873788 w 8511435"/>
              <a:gd name="connsiteY1736" fmla="*/ 2600201 h 8677180"/>
              <a:gd name="connsiteX1737" fmla="*/ 2879712 w 8511435"/>
              <a:gd name="connsiteY1737" fmla="*/ 2584771 h 8677180"/>
              <a:gd name="connsiteX1738" fmla="*/ 2868797 w 8511435"/>
              <a:gd name="connsiteY1738" fmla="*/ 2556024 h 8677180"/>
              <a:gd name="connsiteX1739" fmla="*/ 2771004 w 8511435"/>
              <a:gd name="connsiteY1739" fmla="*/ 2489159 h 8677180"/>
              <a:gd name="connsiteX1740" fmla="*/ 2566216 w 8511435"/>
              <a:gd name="connsiteY1740" fmla="*/ 2273837 h 8677180"/>
              <a:gd name="connsiteX1741" fmla="*/ 2513829 w 8511435"/>
              <a:gd name="connsiteY1741" fmla="*/ 2227126 h 8677180"/>
              <a:gd name="connsiteX1742" fmla="*/ 2985650 w 8511435"/>
              <a:gd name="connsiteY1742" fmla="*/ 2236194 h 8677180"/>
              <a:gd name="connsiteX1743" fmla="*/ 3020473 w 8511435"/>
              <a:gd name="connsiteY1743" fmla="*/ 2276475 h 8677180"/>
              <a:gd name="connsiteX1744" fmla="*/ 3009976 w 8511435"/>
              <a:gd name="connsiteY1744" fmla="*/ 2231593 h 8677180"/>
              <a:gd name="connsiteX1745" fmla="*/ 2991774 w 8511435"/>
              <a:gd name="connsiteY1745" fmla="*/ 2220220 h 8677180"/>
              <a:gd name="connsiteX1746" fmla="*/ 2985650 w 8511435"/>
              <a:gd name="connsiteY1746" fmla="*/ 2236194 h 8677180"/>
              <a:gd name="connsiteX1747" fmla="*/ 3176607 w 8511435"/>
              <a:gd name="connsiteY1747" fmla="*/ 2234975 h 8677180"/>
              <a:gd name="connsiteX1748" fmla="*/ 3196000 w 8511435"/>
              <a:gd name="connsiteY1748" fmla="*/ 2265321 h 8677180"/>
              <a:gd name="connsiteX1749" fmla="*/ 3222193 w 8511435"/>
              <a:gd name="connsiteY1749" fmla="*/ 2269789 h 8677180"/>
              <a:gd name="connsiteX1750" fmla="*/ 3213135 w 8511435"/>
              <a:gd name="connsiteY1750" fmla="*/ 2225107 h 8677180"/>
              <a:gd name="connsiteX1751" fmla="*/ 3176607 w 8511435"/>
              <a:gd name="connsiteY1751" fmla="*/ 2234975 h 8677180"/>
              <a:gd name="connsiteX1752" fmla="*/ 2904354 w 8511435"/>
              <a:gd name="connsiteY1752" fmla="*/ 2243995 h 8677180"/>
              <a:gd name="connsiteX1753" fmla="*/ 2954360 w 8511435"/>
              <a:gd name="connsiteY1753" fmla="*/ 2295211 h 8677180"/>
              <a:gd name="connsiteX1754" fmla="*/ 2940072 w 8511435"/>
              <a:gd name="connsiteY1754" fmla="*/ 2247367 h 8677180"/>
              <a:gd name="connsiteX1755" fmla="*/ 2904354 w 8511435"/>
              <a:gd name="connsiteY1755" fmla="*/ 2243995 h 8677180"/>
              <a:gd name="connsiteX1756" fmla="*/ 4933179 w 8511435"/>
              <a:gd name="connsiteY1756" fmla="*/ 2238375 h 8677180"/>
              <a:gd name="connsiteX1757" fmla="*/ 4928416 w 8511435"/>
              <a:gd name="connsiteY1757" fmla="*/ 2247605 h 8677180"/>
              <a:gd name="connsiteX1758" fmla="*/ 4952229 w 8511435"/>
              <a:gd name="connsiteY1758" fmla="*/ 2238375 h 8677180"/>
              <a:gd name="connsiteX1759" fmla="*/ 4956991 w 8511435"/>
              <a:gd name="connsiteY1759" fmla="*/ 2229145 h 8677180"/>
              <a:gd name="connsiteX1760" fmla="*/ 4933179 w 8511435"/>
              <a:gd name="connsiteY1760" fmla="*/ 2238375 h 8677180"/>
              <a:gd name="connsiteX1761" fmla="*/ 3104379 w 8511435"/>
              <a:gd name="connsiteY1761" fmla="*/ 2257092 h 8677180"/>
              <a:gd name="connsiteX1762" fmla="*/ 3124638 w 8511435"/>
              <a:gd name="connsiteY1762" fmla="*/ 2286648 h 8677180"/>
              <a:gd name="connsiteX1763" fmla="*/ 3144898 w 8511435"/>
              <a:gd name="connsiteY1763" fmla="*/ 2297487 h 8677180"/>
              <a:gd name="connsiteX1764" fmla="*/ 3153070 w 8511435"/>
              <a:gd name="connsiteY1764" fmla="*/ 2284600 h 8677180"/>
              <a:gd name="connsiteX1765" fmla="*/ 3137269 w 8511435"/>
              <a:gd name="connsiteY1765" fmla="*/ 2249434 h 8677180"/>
              <a:gd name="connsiteX1766" fmla="*/ 3104379 w 8511435"/>
              <a:gd name="connsiteY1766" fmla="*/ 2257092 h 8677180"/>
              <a:gd name="connsiteX1767" fmla="*/ 4856979 w 8511435"/>
              <a:gd name="connsiteY1767" fmla="*/ 2247005 h 8677180"/>
              <a:gd name="connsiteX1768" fmla="*/ 4876029 w 8511435"/>
              <a:gd name="connsiteY1768" fmla="*/ 2250662 h 8677180"/>
              <a:gd name="connsiteX1769" fmla="*/ 4895079 w 8511435"/>
              <a:gd name="connsiteY1769" fmla="*/ 2242023 h 8677180"/>
              <a:gd name="connsiteX1770" fmla="*/ 4876029 w 8511435"/>
              <a:gd name="connsiteY1770" fmla="*/ 2238375 h 8677180"/>
              <a:gd name="connsiteX1771" fmla="*/ 4856979 w 8511435"/>
              <a:gd name="connsiteY1771" fmla="*/ 2247005 h 8677180"/>
              <a:gd name="connsiteX1772" fmla="*/ 7771629 w 8511435"/>
              <a:gd name="connsiteY1772" fmla="*/ 2245376 h 8677180"/>
              <a:gd name="connsiteX1773" fmla="*/ 7816873 w 8511435"/>
              <a:gd name="connsiteY1773" fmla="*/ 2288172 h 8677180"/>
              <a:gd name="connsiteX1774" fmla="*/ 8260661 w 8511435"/>
              <a:gd name="connsiteY1774" fmla="*/ 2774261 h 8677180"/>
              <a:gd name="connsiteX1775" fmla="*/ 8257775 w 8511435"/>
              <a:gd name="connsiteY1775" fmla="*/ 2742714 h 8677180"/>
              <a:gd name="connsiteX1776" fmla="*/ 7862116 w 8511435"/>
              <a:gd name="connsiteY1776" fmla="*/ 2304374 h 8677180"/>
              <a:gd name="connsiteX1777" fmla="*/ 7771629 w 8511435"/>
              <a:gd name="connsiteY1777" fmla="*/ 2245376 h 8677180"/>
              <a:gd name="connsiteX1778" fmla="*/ 4797448 w 8511435"/>
              <a:gd name="connsiteY1778" fmla="*/ 2254206 h 8677180"/>
              <a:gd name="connsiteX1779" fmla="*/ 4821260 w 8511435"/>
              <a:gd name="connsiteY1779" fmla="*/ 2254206 h 8677180"/>
              <a:gd name="connsiteX1780" fmla="*/ 4809354 w 8511435"/>
              <a:gd name="connsiteY1780" fmla="*/ 2249405 h 8677180"/>
              <a:gd name="connsiteX1781" fmla="*/ 4797448 w 8511435"/>
              <a:gd name="connsiteY1781" fmla="*/ 2254206 h 8677180"/>
              <a:gd name="connsiteX1782" fmla="*/ 3037704 w 8511435"/>
              <a:gd name="connsiteY1782" fmla="*/ 2276142 h 8677180"/>
              <a:gd name="connsiteX1783" fmla="*/ 3055801 w 8511435"/>
              <a:gd name="connsiteY1783" fmla="*/ 2304545 h 8677180"/>
              <a:gd name="connsiteX1784" fmla="*/ 3073899 w 8511435"/>
              <a:gd name="connsiteY1784" fmla="*/ 2314223 h 8677180"/>
              <a:gd name="connsiteX1785" fmla="*/ 3080128 w 8511435"/>
              <a:gd name="connsiteY1785" fmla="*/ 2297983 h 8677180"/>
              <a:gd name="connsiteX1786" fmla="*/ 3069736 w 8511435"/>
              <a:gd name="connsiteY1786" fmla="*/ 2269579 h 8677180"/>
              <a:gd name="connsiteX1787" fmla="*/ 3037704 w 8511435"/>
              <a:gd name="connsiteY1787" fmla="*/ 2276142 h 8677180"/>
              <a:gd name="connsiteX1788" fmla="*/ 2145430 w 8511435"/>
              <a:gd name="connsiteY1788" fmla="*/ 2273094 h 8677180"/>
              <a:gd name="connsiteX1789" fmla="*/ 2113979 w 8511435"/>
              <a:gd name="connsiteY1789" fmla="*/ 2290515 h 8677180"/>
              <a:gd name="connsiteX1790" fmla="*/ 1774269 w 8511435"/>
              <a:gd name="connsiteY1790" fmla="*/ 3302213 h 8677180"/>
              <a:gd name="connsiteX1791" fmla="*/ 1808045 w 8511435"/>
              <a:gd name="connsiteY1791" fmla="*/ 3294545 h 8677180"/>
              <a:gd name="connsiteX1792" fmla="*/ 2048980 w 8511435"/>
              <a:gd name="connsiteY1792" fmla="*/ 3374479 h 8677180"/>
              <a:gd name="connsiteX1793" fmla="*/ 2075974 w 8511435"/>
              <a:gd name="connsiteY1793" fmla="*/ 3394015 h 8677180"/>
              <a:gd name="connsiteX1794" fmla="*/ 2399529 w 8511435"/>
              <a:gd name="connsiteY1794" fmla="*/ 2408596 h 8677180"/>
              <a:gd name="connsiteX1795" fmla="*/ 2298364 w 8511435"/>
              <a:gd name="connsiteY1795" fmla="*/ 2295973 h 8677180"/>
              <a:gd name="connsiteX1796" fmla="*/ 2145430 w 8511435"/>
              <a:gd name="connsiteY1796" fmla="*/ 2273094 h 8677180"/>
              <a:gd name="connsiteX1797" fmla="*/ 2494779 w 8511435"/>
              <a:gd name="connsiteY1797" fmla="*/ 2272379 h 8677180"/>
              <a:gd name="connsiteX1798" fmla="*/ 2740447 w 8511435"/>
              <a:gd name="connsiteY1798" fmla="*/ 2544356 h 8677180"/>
              <a:gd name="connsiteX1799" fmla="*/ 2664743 w 8511435"/>
              <a:gd name="connsiteY1799" fmla="*/ 2452954 h 8677180"/>
              <a:gd name="connsiteX1800" fmla="*/ 2547023 w 8511435"/>
              <a:gd name="connsiteY1800" fmla="*/ 2320795 h 8677180"/>
              <a:gd name="connsiteX1801" fmla="*/ 2494779 w 8511435"/>
              <a:gd name="connsiteY1801" fmla="*/ 2272379 h 8677180"/>
              <a:gd name="connsiteX1802" fmla="*/ 3164158 w 8511435"/>
              <a:gd name="connsiteY1802" fmla="*/ 2283352 h 8677180"/>
              <a:gd name="connsiteX1803" fmla="*/ 3200429 w 8511435"/>
              <a:gd name="connsiteY1803" fmla="*/ 2324100 h 8677180"/>
              <a:gd name="connsiteX1804" fmla="*/ 3214097 w 8511435"/>
              <a:gd name="connsiteY1804" fmla="*/ 2286286 h 8677180"/>
              <a:gd name="connsiteX1805" fmla="*/ 3164158 w 8511435"/>
              <a:gd name="connsiteY1805" fmla="*/ 2283352 h 8677180"/>
              <a:gd name="connsiteX1806" fmla="*/ 2971029 w 8511435"/>
              <a:gd name="connsiteY1806" fmla="*/ 2293230 h 8677180"/>
              <a:gd name="connsiteX1807" fmla="*/ 2990298 w 8511435"/>
              <a:gd name="connsiteY1807" fmla="*/ 2322024 h 8677180"/>
              <a:gd name="connsiteX1808" fmla="*/ 3009557 w 8511435"/>
              <a:gd name="connsiteY1808" fmla="*/ 2334054 h 8677180"/>
              <a:gd name="connsiteX1809" fmla="*/ 3015653 w 8511435"/>
              <a:gd name="connsiteY1809" fmla="*/ 2318176 h 8677180"/>
              <a:gd name="connsiteX1810" fmla="*/ 3004090 w 8511435"/>
              <a:gd name="connsiteY1810" fmla="*/ 2289381 h 8677180"/>
              <a:gd name="connsiteX1811" fmla="*/ 2971029 w 8511435"/>
              <a:gd name="connsiteY1811" fmla="*/ 2293230 h 8677180"/>
              <a:gd name="connsiteX1812" fmla="*/ 4988547 w 8511435"/>
              <a:gd name="connsiteY1812" fmla="*/ 2282981 h 8677180"/>
              <a:gd name="connsiteX1813" fmla="*/ 5006798 w 8511435"/>
              <a:gd name="connsiteY1813" fmla="*/ 2282228 h 8677180"/>
              <a:gd name="connsiteX1814" fmla="*/ 4994301 w 8511435"/>
              <a:gd name="connsiteY1814" fmla="*/ 2277228 h 8677180"/>
              <a:gd name="connsiteX1815" fmla="*/ 4988547 w 8511435"/>
              <a:gd name="connsiteY1815" fmla="*/ 2282981 h 8677180"/>
              <a:gd name="connsiteX1816" fmla="*/ 3090729 w 8511435"/>
              <a:gd name="connsiteY1816" fmla="*/ 2302069 h 8677180"/>
              <a:gd name="connsiteX1817" fmla="*/ 3128191 w 8511435"/>
              <a:gd name="connsiteY1817" fmla="*/ 2339654 h 8677180"/>
              <a:gd name="connsiteX1818" fmla="*/ 3119838 w 8511435"/>
              <a:gd name="connsiteY1818" fmla="*/ 2297792 h 8677180"/>
              <a:gd name="connsiteX1819" fmla="*/ 3096454 w 8511435"/>
              <a:gd name="connsiteY1819" fmla="*/ 2287134 h 8677180"/>
              <a:gd name="connsiteX1820" fmla="*/ 3090729 w 8511435"/>
              <a:gd name="connsiteY1820" fmla="*/ 2302069 h 8677180"/>
              <a:gd name="connsiteX1821" fmla="*/ 4852216 w 8511435"/>
              <a:gd name="connsiteY1821" fmla="*/ 2295525 h 8677180"/>
              <a:gd name="connsiteX1822" fmla="*/ 4833166 w 8511435"/>
              <a:gd name="connsiteY1822" fmla="*/ 2303707 h 8677180"/>
              <a:gd name="connsiteX1823" fmla="*/ 4854598 w 8511435"/>
              <a:gd name="connsiteY1823" fmla="*/ 2304383 h 8677180"/>
              <a:gd name="connsiteX1824" fmla="*/ 4876029 w 8511435"/>
              <a:gd name="connsiteY1824" fmla="*/ 2295525 h 8677180"/>
              <a:gd name="connsiteX1825" fmla="*/ 4873648 w 8511435"/>
              <a:gd name="connsiteY1825" fmla="*/ 2286667 h 8677180"/>
              <a:gd name="connsiteX1826" fmla="*/ 4852216 w 8511435"/>
              <a:gd name="connsiteY1826" fmla="*/ 2295525 h 8677180"/>
              <a:gd name="connsiteX1827" fmla="*/ 4911748 w 8511435"/>
              <a:gd name="connsiteY1827" fmla="*/ 2292306 h 8677180"/>
              <a:gd name="connsiteX1828" fmla="*/ 4935560 w 8511435"/>
              <a:gd name="connsiteY1828" fmla="*/ 2292306 h 8677180"/>
              <a:gd name="connsiteX1829" fmla="*/ 4923654 w 8511435"/>
              <a:gd name="connsiteY1829" fmla="*/ 2287505 h 8677180"/>
              <a:gd name="connsiteX1830" fmla="*/ 4911748 w 8511435"/>
              <a:gd name="connsiteY1830" fmla="*/ 2292306 h 8677180"/>
              <a:gd name="connsiteX1831" fmla="*/ 4776016 w 8511435"/>
              <a:gd name="connsiteY1831" fmla="*/ 2305050 h 8677180"/>
              <a:gd name="connsiteX1832" fmla="*/ 4809354 w 8511435"/>
              <a:gd name="connsiteY1832" fmla="*/ 2305050 h 8677180"/>
              <a:gd name="connsiteX1833" fmla="*/ 4823641 w 8511435"/>
              <a:gd name="connsiteY1833" fmla="*/ 2295820 h 8677180"/>
              <a:gd name="connsiteX1834" fmla="*/ 4802772 w 8511435"/>
              <a:gd name="connsiteY1834" fmla="*/ 2295668 h 8677180"/>
              <a:gd name="connsiteX1835" fmla="*/ 4776016 w 8511435"/>
              <a:gd name="connsiteY1835" fmla="*/ 2305050 h 8677180"/>
              <a:gd name="connsiteX1836" fmla="*/ 1968856 w 8511435"/>
              <a:gd name="connsiteY1836" fmla="*/ 2776538 h 8677180"/>
              <a:gd name="connsiteX1837" fmla="*/ 1819532 w 8511435"/>
              <a:gd name="connsiteY1837" fmla="*/ 3248025 h 8677180"/>
              <a:gd name="connsiteX1838" fmla="*/ 1873768 w 8511435"/>
              <a:gd name="connsiteY1838" fmla="*/ 3107531 h 8677180"/>
              <a:gd name="connsiteX1839" fmla="*/ 2142354 w 8511435"/>
              <a:gd name="connsiteY1839" fmla="*/ 2308765 h 8677180"/>
              <a:gd name="connsiteX1840" fmla="*/ 2133200 w 8511435"/>
              <a:gd name="connsiteY1840" fmla="*/ 2305050 h 8677180"/>
              <a:gd name="connsiteX1841" fmla="*/ 1968856 w 8511435"/>
              <a:gd name="connsiteY1841" fmla="*/ 2776538 h 8677180"/>
              <a:gd name="connsiteX1842" fmla="*/ 3024245 w 8511435"/>
              <a:gd name="connsiteY1842" fmla="*/ 2320604 h 8677180"/>
              <a:gd name="connsiteX1843" fmla="*/ 3058116 w 8511435"/>
              <a:gd name="connsiteY1843" fmla="*/ 2361895 h 8677180"/>
              <a:gd name="connsiteX1844" fmla="*/ 3063335 w 8511435"/>
              <a:gd name="connsiteY1844" fmla="*/ 2326281 h 8677180"/>
              <a:gd name="connsiteX1845" fmla="*/ 3024245 w 8511435"/>
              <a:gd name="connsiteY1845" fmla="*/ 2320604 h 8677180"/>
              <a:gd name="connsiteX1846" fmla="*/ 4704579 w 8511435"/>
              <a:gd name="connsiteY1846" fmla="*/ 2313251 h 8677180"/>
              <a:gd name="connsiteX1847" fmla="*/ 4728391 w 8511435"/>
              <a:gd name="connsiteY1847" fmla="*/ 2316909 h 8677180"/>
              <a:gd name="connsiteX1848" fmla="*/ 4752204 w 8511435"/>
              <a:gd name="connsiteY1848" fmla="*/ 2308698 h 8677180"/>
              <a:gd name="connsiteX1849" fmla="*/ 4728391 w 8511435"/>
              <a:gd name="connsiteY1849" fmla="*/ 2305050 h 8677180"/>
              <a:gd name="connsiteX1850" fmla="*/ 4704579 w 8511435"/>
              <a:gd name="connsiteY1850" fmla="*/ 2313251 h 8677180"/>
              <a:gd name="connsiteX1851" fmla="*/ 2086356 w 8511435"/>
              <a:gd name="connsiteY1851" fmla="*/ 2786939 h 8677180"/>
              <a:gd name="connsiteX1852" fmla="*/ 1935994 w 8511435"/>
              <a:gd name="connsiteY1852" fmla="*/ 3263913 h 8677180"/>
              <a:gd name="connsiteX1853" fmla="*/ 2252158 w 8511435"/>
              <a:gd name="connsiteY1853" fmla="*/ 2326481 h 8677180"/>
              <a:gd name="connsiteX1854" fmla="*/ 2248691 w 8511435"/>
              <a:gd name="connsiteY1854" fmla="*/ 2314575 h 8677180"/>
              <a:gd name="connsiteX1855" fmla="*/ 2086356 w 8511435"/>
              <a:gd name="connsiteY1855" fmla="*/ 2786939 h 8677180"/>
              <a:gd name="connsiteX1856" fmla="*/ 2475729 w 8511435"/>
              <a:gd name="connsiteY1856" fmla="*/ 2320462 h 8677180"/>
              <a:gd name="connsiteX1857" fmla="*/ 2588305 w 8511435"/>
              <a:gd name="connsiteY1857" fmla="*/ 2466975 h 8677180"/>
              <a:gd name="connsiteX1858" fmla="*/ 2604783 w 8511435"/>
              <a:gd name="connsiteY1858" fmla="*/ 2488406 h 8677180"/>
              <a:gd name="connsiteX1859" fmla="*/ 2626100 w 8511435"/>
              <a:gd name="connsiteY1859" fmla="*/ 2507456 h 8677180"/>
              <a:gd name="connsiteX1860" fmla="*/ 2637654 w 8511435"/>
              <a:gd name="connsiteY1860" fmla="*/ 2517886 h 8677180"/>
              <a:gd name="connsiteX1861" fmla="*/ 2678906 w 8511435"/>
              <a:gd name="connsiteY1861" fmla="*/ 2555901 h 8677180"/>
              <a:gd name="connsiteX1862" fmla="*/ 2685279 w 8511435"/>
              <a:gd name="connsiteY1862" fmla="*/ 2563921 h 8677180"/>
              <a:gd name="connsiteX1863" fmla="*/ 2726512 w 8511435"/>
              <a:gd name="connsiteY1863" fmla="*/ 2609850 h 8677180"/>
              <a:gd name="connsiteX1864" fmla="*/ 2648541 w 8511435"/>
              <a:gd name="connsiteY1864" fmla="*/ 2504380 h 8677180"/>
              <a:gd name="connsiteX1865" fmla="*/ 2527897 w 8511435"/>
              <a:gd name="connsiteY1865" fmla="*/ 2367248 h 8677180"/>
              <a:gd name="connsiteX1866" fmla="*/ 2475729 w 8511435"/>
              <a:gd name="connsiteY1866" fmla="*/ 2320462 h 8677180"/>
              <a:gd name="connsiteX1867" fmla="*/ 3147527 w 8511435"/>
              <a:gd name="connsiteY1867" fmla="*/ 2331558 h 8677180"/>
              <a:gd name="connsiteX1868" fmla="*/ 3187160 w 8511435"/>
              <a:gd name="connsiteY1868" fmla="*/ 2371725 h 8677180"/>
              <a:gd name="connsiteX1869" fmla="*/ 3176616 w 8511435"/>
              <a:gd name="connsiteY1869" fmla="*/ 2326196 h 8677180"/>
              <a:gd name="connsiteX1870" fmla="*/ 3153604 w 8511435"/>
              <a:gd name="connsiteY1870" fmla="*/ 2315709 h 8677180"/>
              <a:gd name="connsiteX1871" fmla="*/ 3147527 w 8511435"/>
              <a:gd name="connsiteY1871" fmla="*/ 2331558 h 8677180"/>
              <a:gd name="connsiteX1872" fmla="*/ 2958094 w 8511435"/>
              <a:gd name="connsiteY1872" fmla="*/ 2338302 h 8677180"/>
              <a:gd name="connsiteX1873" fmla="*/ 2973334 w 8511435"/>
              <a:gd name="connsiteY1873" fmla="*/ 2366553 h 8677180"/>
              <a:gd name="connsiteX1874" fmla="*/ 2993898 w 8511435"/>
              <a:gd name="connsiteY1874" fmla="*/ 2380955 h 8677180"/>
              <a:gd name="connsiteX1875" fmla="*/ 3000889 w 8511435"/>
              <a:gd name="connsiteY1875" fmla="*/ 2369649 h 8677180"/>
              <a:gd name="connsiteX1876" fmla="*/ 2980973 w 8511435"/>
              <a:gd name="connsiteY1876" fmla="*/ 2333854 h 8677180"/>
              <a:gd name="connsiteX1877" fmla="*/ 2963408 w 8511435"/>
              <a:gd name="connsiteY1877" fmla="*/ 2324453 h 8677180"/>
              <a:gd name="connsiteX1878" fmla="*/ 2958094 w 8511435"/>
              <a:gd name="connsiteY1878" fmla="*/ 2338302 h 8677180"/>
              <a:gd name="connsiteX1879" fmla="*/ 2134362 w 8511435"/>
              <a:gd name="connsiteY1879" fmla="*/ 2800684 h 8677180"/>
              <a:gd name="connsiteX1880" fmla="*/ 1982267 w 8511435"/>
              <a:gd name="connsiteY1880" fmla="*/ 3277362 h 8677180"/>
              <a:gd name="connsiteX1881" fmla="*/ 2143563 w 8511435"/>
              <a:gd name="connsiteY1881" fmla="*/ 2810304 h 8677180"/>
              <a:gd name="connsiteX1882" fmla="*/ 2295659 w 8511435"/>
              <a:gd name="connsiteY1882" fmla="*/ 2333625 h 8677180"/>
              <a:gd name="connsiteX1883" fmla="*/ 2134362 w 8511435"/>
              <a:gd name="connsiteY1883" fmla="*/ 2800684 h 8677180"/>
              <a:gd name="connsiteX1884" fmla="*/ 3079328 w 8511435"/>
              <a:gd name="connsiteY1884" fmla="*/ 2347703 h 8677180"/>
              <a:gd name="connsiteX1885" fmla="*/ 3109284 w 8511435"/>
              <a:gd name="connsiteY1885" fmla="*/ 2390775 h 8677180"/>
              <a:gd name="connsiteX1886" fmla="*/ 3108398 w 8511435"/>
              <a:gd name="connsiteY1886" fmla="*/ 2348303 h 8677180"/>
              <a:gd name="connsiteX1887" fmla="*/ 3084986 w 8511435"/>
              <a:gd name="connsiteY1887" fmla="*/ 2332958 h 8677180"/>
              <a:gd name="connsiteX1888" fmla="*/ 3079328 w 8511435"/>
              <a:gd name="connsiteY1888" fmla="*/ 2347703 h 8677180"/>
              <a:gd name="connsiteX1889" fmla="*/ 4902822 w 8511435"/>
              <a:gd name="connsiteY1889" fmla="*/ 2340131 h 8677180"/>
              <a:gd name="connsiteX1890" fmla="*/ 4921073 w 8511435"/>
              <a:gd name="connsiteY1890" fmla="*/ 2339378 h 8677180"/>
              <a:gd name="connsiteX1891" fmla="*/ 4908576 w 8511435"/>
              <a:gd name="connsiteY1891" fmla="*/ 2334378 h 8677180"/>
              <a:gd name="connsiteX1892" fmla="*/ 4902822 w 8511435"/>
              <a:gd name="connsiteY1892" fmla="*/ 2340131 h 8677180"/>
              <a:gd name="connsiteX1893" fmla="*/ 2168176 w 8511435"/>
              <a:gd name="connsiteY1893" fmla="*/ 2823058 h 8677180"/>
              <a:gd name="connsiteX1894" fmla="*/ 2009004 w 8511435"/>
              <a:gd name="connsiteY1894" fmla="*/ 3308156 h 8677180"/>
              <a:gd name="connsiteX1895" fmla="*/ 2021072 w 8511435"/>
              <a:gd name="connsiteY1895" fmla="*/ 3314700 h 8677180"/>
              <a:gd name="connsiteX1896" fmla="*/ 2342379 w 8511435"/>
              <a:gd name="connsiteY1896" fmla="*/ 2369239 h 8677180"/>
              <a:gd name="connsiteX1897" fmla="*/ 2168176 w 8511435"/>
              <a:gd name="connsiteY1897" fmla="*/ 2823058 h 8677180"/>
              <a:gd name="connsiteX1898" fmla="*/ 4835548 w 8511435"/>
              <a:gd name="connsiteY1898" fmla="*/ 2349456 h 8677180"/>
              <a:gd name="connsiteX1899" fmla="*/ 4859360 w 8511435"/>
              <a:gd name="connsiteY1899" fmla="*/ 2349456 h 8677180"/>
              <a:gd name="connsiteX1900" fmla="*/ 4847454 w 8511435"/>
              <a:gd name="connsiteY1900" fmla="*/ 2344655 h 8677180"/>
              <a:gd name="connsiteX1901" fmla="*/ 4835548 w 8511435"/>
              <a:gd name="connsiteY1901" fmla="*/ 2349456 h 8677180"/>
              <a:gd name="connsiteX1902" fmla="*/ 4695054 w 8511435"/>
              <a:gd name="connsiteY1902" fmla="*/ 2362200 h 8677180"/>
              <a:gd name="connsiteX1903" fmla="*/ 4680766 w 8511435"/>
              <a:gd name="connsiteY1903" fmla="*/ 2371430 h 8677180"/>
              <a:gd name="connsiteX1904" fmla="*/ 4701635 w 8511435"/>
              <a:gd name="connsiteY1904" fmla="*/ 2371582 h 8677180"/>
              <a:gd name="connsiteX1905" fmla="*/ 4728391 w 8511435"/>
              <a:gd name="connsiteY1905" fmla="*/ 2362200 h 8677180"/>
              <a:gd name="connsiteX1906" fmla="*/ 4695054 w 8511435"/>
              <a:gd name="connsiteY1906" fmla="*/ 2362200 h 8677180"/>
              <a:gd name="connsiteX1907" fmla="*/ 4759348 w 8511435"/>
              <a:gd name="connsiteY1907" fmla="*/ 2358981 h 8677180"/>
              <a:gd name="connsiteX1908" fmla="*/ 4783160 w 8511435"/>
              <a:gd name="connsiteY1908" fmla="*/ 2358981 h 8677180"/>
              <a:gd name="connsiteX1909" fmla="*/ 4771254 w 8511435"/>
              <a:gd name="connsiteY1909" fmla="*/ 2354180 h 8677180"/>
              <a:gd name="connsiteX1910" fmla="*/ 4759348 w 8511435"/>
              <a:gd name="connsiteY1910" fmla="*/ 2358981 h 8677180"/>
              <a:gd name="connsiteX1911" fmla="*/ 2466204 w 8511435"/>
              <a:gd name="connsiteY1911" fmla="*/ 2372944 h 8677180"/>
              <a:gd name="connsiteX1912" fmla="*/ 2570274 w 8511435"/>
              <a:gd name="connsiteY1912" fmla="*/ 2514600 h 8677180"/>
              <a:gd name="connsiteX1913" fmla="*/ 2590029 w 8511435"/>
              <a:gd name="connsiteY1913" fmla="*/ 2538413 h 8677180"/>
              <a:gd name="connsiteX1914" fmla="*/ 2618604 w 8511435"/>
              <a:gd name="connsiteY1914" fmla="*/ 2550290 h 8677180"/>
              <a:gd name="connsiteX1915" fmla="*/ 2589733 w 8511435"/>
              <a:gd name="connsiteY1915" fmla="*/ 2511104 h 8677180"/>
              <a:gd name="connsiteX1916" fmla="*/ 2517467 w 8511435"/>
              <a:gd name="connsiteY1916" fmla="*/ 2423027 h 8677180"/>
              <a:gd name="connsiteX1917" fmla="*/ 2466204 w 8511435"/>
              <a:gd name="connsiteY1917" fmla="*/ 2372944 h 8677180"/>
              <a:gd name="connsiteX1918" fmla="*/ 3010643 w 8511435"/>
              <a:gd name="connsiteY1918" fmla="*/ 2376983 h 8677180"/>
              <a:gd name="connsiteX1919" fmla="*/ 3053582 w 8511435"/>
              <a:gd name="connsiteY1919" fmla="*/ 2406653 h 8677180"/>
              <a:gd name="connsiteX1920" fmla="*/ 3023911 w 8511435"/>
              <a:gd name="connsiteY1920" fmla="*/ 2363715 h 8677180"/>
              <a:gd name="connsiteX1921" fmla="*/ 3010643 w 8511435"/>
              <a:gd name="connsiteY1921" fmla="*/ 2376983 h 8677180"/>
              <a:gd name="connsiteX1922" fmla="*/ 3138669 w 8511435"/>
              <a:gd name="connsiteY1922" fmla="*/ 2369191 h 8677180"/>
              <a:gd name="connsiteX1923" fmla="*/ 3156766 w 8511435"/>
              <a:gd name="connsiteY1923" fmla="*/ 2417617 h 8677180"/>
              <a:gd name="connsiteX1924" fmla="*/ 3180579 w 8511435"/>
              <a:gd name="connsiteY1924" fmla="*/ 2419922 h 8677180"/>
              <a:gd name="connsiteX1925" fmla="*/ 3185713 w 8511435"/>
              <a:gd name="connsiteY1925" fmla="*/ 2398014 h 8677180"/>
              <a:gd name="connsiteX1926" fmla="*/ 3138669 w 8511435"/>
              <a:gd name="connsiteY1926" fmla="*/ 2369191 h 8677180"/>
              <a:gd name="connsiteX1927" fmla="*/ 2942454 w 8511435"/>
              <a:gd name="connsiteY1927" fmla="*/ 2388480 h 8677180"/>
              <a:gd name="connsiteX1928" fmla="*/ 2961723 w 8511435"/>
              <a:gd name="connsiteY1928" fmla="*/ 2417274 h 8677180"/>
              <a:gd name="connsiteX1929" fmla="*/ 2980982 w 8511435"/>
              <a:gd name="connsiteY1929" fmla="*/ 2429304 h 8677180"/>
              <a:gd name="connsiteX1930" fmla="*/ 2986726 w 8511435"/>
              <a:gd name="connsiteY1930" fmla="*/ 2414350 h 8677180"/>
              <a:gd name="connsiteX1931" fmla="*/ 2974601 w 8511435"/>
              <a:gd name="connsiteY1931" fmla="*/ 2385860 h 8677180"/>
              <a:gd name="connsiteX1932" fmla="*/ 2942454 w 8511435"/>
              <a:gd name="connsiteY1932" fmla="*/ 2388480 h 8677180"/>
              <a:gd name="connsiteX1933" fmla="*/ 2205095 w 8511435"/>
              <a:gd name="connsiteY1933" fmla="*/ 2863024 h 8677180"/>
              <a:gd name="connsiteX1934" fmla="*/ 2061391 w 8511435"/>
              <a:gd name="connsiteY1934" fmla="*/ 3351210 h 8677180"/>
              <a:gd name="connsiteX1935" fmla="*/ 2380479 w 8511435"/>
              <a:gd name="connsiteY1935" fmla="*/ 2390461 h 8677180"/>
              <a:gd name="connsiteX1936" fmla="*/ 2205095 w 8511435"/>
              <a:gd name="connsiteY1936" fmla="*/ 2863024 h 8677180"/>
              <a:gd name="connsiteX1937" fmla="*/ 3062888 w 8511435"/>
              <a:gd name="connsiteY1937" fmla="*/ 2404920 h 8677180"/>
              <a:gd name="connsiteX1938" fmla="*/ 3103750 w 8511435"/>
              <a:gd name="connsiteY1938" fmla="*/ 2438400 h 8677180"/>
              <a:gd name="connsiteX1939" fmla="*/ 3095482 w 8511435"/>
              <a:gd name="connsiteY1939" fmla="*/ 2400634 h 8677180"/>
              <a:gd name="connsiteX1940" fmla="*/ 3062888 w 8511435"/>
              <a:gd name="connsiteY1940" fmla="*/ 2404920 h 8677180"/>
              <a:gd name="connsiteX1941" fmla="*/ 4804591 w 8511435"/>
              <a:gd name="connsiteY1941" fmla="*/ 2400300 h 8677180"/>
              <a:gd name="connsiteX1942" fmla="*/ 4833166 w 8511435"/>
              <a:gd name="connsiteY1942" fmla="*/ 2400300 h 8677180"/>
              <a:gd name="connsiteX1943" fmla="*/ 4852216 w 8511435"/>
              <a:gd name="connsiteY1943" fmla="*/ 2392118 h 8677180"/>
              <a:gd name="connsiteX1944" fmla="*/ 4831347 w 8511435"/>
              <a:gd name="connsiteY1944" fmla="*/ 2391442 h 8677180"/>
              <a:gd name="connsiteX1945" fmla="*/ 4804591 w 8511435"/>
              <a:gd name="connsiteY1945" fmla="*/ 2400300 h 8677180"/>
              <a:gd name="connsiteX1946" fmla="*/ 4685529 w 8511435"/>
              <a:gd name="connsiteY1946" fmla="*/ 2409825 h 8677180"/>
              <a:gd name="connsiteX1947" fmla="*/ 4661716 w 8511435"/>
              <a:gd name="connsiteY1947" fmla="*/ 2417455 h 8677180"/>
              <a:gd name="connsiteX1948" fmla="*/ 4687910 w 8511435"/>
              <a:gd name="connsiteY1948" fmla="*/ 2418398 h 8677180"/>
              <a:gd name="connsiteX1949" fmla="*/ 4714104 w 8511435"/>
              <a:gd name="connsiteY1949" fmla="*/ 2409825 h 8677180"/>
              <a:gd name="connsiteX1950" fmla="*/ 4711723 w 8511435"/>
              <a:gd name="connsiteY1950" fmla="*/ 2401253 h 8677180"/>
              <a:gd name="connsiteX1951" fmla="*/ 4685529 w 8511435"/>
              <a:gd name="connsiteY1951" fmla="*/ 2409825 h 8677180"/>
              <a:gd name="connsiteX1952" fmla="*/ 4749823 w 8511435"/>
              <a:gd name="connsiteY1952" fmla="*/ 2406606 h 8677180"/>
              <a:gd name="connsiteX1953" fmla="*/ 4773635 w 8511435"/>
              <a:gd name="connsiteY1953" fmla="*/ 2406606 h 8677180"/>
              <a:gd name="connsiteX1954" fmla="*/ 4761729 w 8511435"/>
              <a:gd name="connsiteY1954" fmla="*/ 2401805 h 8677180"/>
              <a:gd name="connsiteX1955" fmla="*/ 4749823 w 8511435"/>
              <a:gd name="connsiteY1955" fmla="*/ 2406606 h 8677180"/>
              <a:gd name="connsiteX1956" fmla="*/ 2456679 w 8511435"/>
              <a:gd name="connsiteY1956" fmla="*/ 2425427 h 8677180"/>
              <a:gd name="connsiteX1957" fmla="*/ 2545956 w 8511435"/>
              <a:gd name="connsiteY1957" fmla="*/ 2559977 h 8677180"/>
              <a:gd name="connsiteX1958" fmla="*/ 2603478 w 8511435"/>
              <a:gd name="connsiteY1958" fmla="*/ 2609736 h 8677180"/>
              <a:gd name="connsiteX1959" fmla="*/ 2587905 w 8511435"/>
              <a:gd name="connsiteY1959" fmla="*/ 2573884 h 8677180"/>
              <a:gd name="connsiteX1960" fmla="*/ 2488416 w 8511435"/>
              <a:gd name="connsiteY1960" fmla="*/ 2453678 h 8677180"/>
              <a:gd name="connsiteX1961" fmla="*/ 2456679 w 8511435"/>
              <a:gd name="connsiteY1961" fmla="*/ 2405501 h 8677180"/>
              <a:gd name="connsiteX1962" fmla="*/ 2456679 w 8511435"/>
              <a:gd name="connsiteY1962" fmla="*/ 2425427 h 8677180"/>
              <a:gd name="connsiteX1963" fmla="*/ 2993946 w 8511435"/>
              <a:gd name="connsiteY1963" fmla="*/ 2420798 h 8677180"/>
              <a:gd name="connsiteX1964" fmla="*/ 3028979 w 8511435"/>
              <a:gd name="connsiteY1964" fmla="*/ 2457450 h 8677180"/>
              <a:gd name="connsiteX1965" fmla="*/ 3028455 w 8511435"/>
              <a:gd name="connsiteY1965" fmla="*/ 2419493 h 8677180"/>
              <a:gd name="connsiteX1966" fmla="*/ 2993946 w 8511435"/>
              <a:gd name="connsiteY1966" fmla="*/ 2420798 h 8677180"/>
              <a:gd name="connsiteX1967" fmla="*/ 3120085 w 8511435"/>
              <a:gd name="connsiteY1967" fmla="*/ 2433381 h 8677180"/>
              <a:gd name="connsiteX1968" fmla="*/ 3163081 w 8511435"/>
              <a:gd name="connsiteY1968" fmla="*/ 2470775 h 8677180"/>
              <a:gd name="connsiteX1969" fmla="*/ 3155985 w 8511435"/>
              <a:gd name="connsiteY1969" fmla="*/ 2425132 h 8677180"/>
              <a:gd name="connsiteX1970" fmla="*/ 3120085 w 8511435"/>
              <a:gd name="connsiteY1970" fmla="*/ 2433381 h 8677180"/>
              <a:gd name="connsiteX1971" fmla="*/ 3048915 w 8511435"/>
              <a:gd name="connsiteY1971" fmla="*/ 2454050 h 8677180"/>
              <a:gd name="connsiteX1972" fmla="*/ 3068926 w 8511435"/>
              <a:gd name="connsiteY1972" fmla="*/ 2480244 h 8677180"/>
              <a:gd name="connsiteX1973" fmla="*/ 3085872 w 8511435"/>
              <a:gd name="connsiteY1973" fmla="*/ 2490788 h 8677180"/>
              <a:gd name="connsiteX1974" fmla="*/ 3094977 w 8511435"/>
              <a:gd name="connsiteY1974" fmla="*/ 2476500 h 8677180"/>
              <a:gd name="connsiteX1975" fmla="*/ 3104083 w 8511435"/>
              <a:gd name="connsiteY1975" fmla="*/ 2462213 h 8677180"/>
              <a:gd name="connsiteX1976" fmla="*/ 3104236 w 8511435"/>
              <a:gd name="connsiteY1976" fmla="*/ 2482186 h 8677180"/>
              <a:gd name="connsiteX1977" fmla="*/ 3125810 w 8511435"/>
              <a:gd name="connsiteY1977" fmla="*/ 2513343 h 8677180"/>
              <a:gd name="connsiteX1978" fmla="*/ 3147241 w 8511435"/>
              <a:gd name="connsiteY1978" fmla="*/ 2524525 h 8677180"/>
              <a:gd name="connsiteX1979" fmla="*/ 3121047 w 8511435"/>
              <a:gd name="connsiteY1979" fmla="*/ 2519382 h 8677180"/>
              <a:gd name="connsiteX1980" fmla="*/ 3094854 w 8511435"/>
              <a:gd name="connsiteY1980" fmla="*/ 2514238 h 8677180"/>
              <a:gd name="connsiteX1981" fmla="*/ 3094854 w 8511435"/>
              <a:gd name="connsiteY1981" fmla="*/ 2532993 h 8677180"/>
              <a:gd name="connsiteX1982" fmla="*/ 3111522 w 8511435"/>
              <a:gd name="connsiteY1982" fmla="*/ 2562206 h 8677180"/>
              <a:gd name="connsiteX1983" fmla="*/ 3128191 w 8511435"/>
              <a:gd name="connsiteY1983" fmla="*/ 2572655 h 8677180"/>
              <a:gd name="connsiteX1984" fmla="*/ 3107884 w 8511435"/>
              <a:gd name="connsiteY1984" fmla="*/ 2567159 h 8677180"/>
              <a:gd name="connsiteX1985" fmla="*/ 3091958 w 8511435"/>
              <a:gd name="connsiteY1985" fmla="*/ 2608202 h 8677180"/>
              <a:gd name="connsiteX1986" fmla="*/ 3109141 w 8511435"/>
              <a:gd name="connsiteY1986" fmla="*/ 2621347 h 8677180"/>
              <a:gd name="connsiteX1987" fmla="*/ 3087710 w 8511435"/>
              <a:gd name="connsiteY1987" fmla="*/ 2614956 h 8677180"/>
              <a:gd name="connsiteX1988" fmla="*/ 3066279 w 8511435"/>
              <a:gd name="connsiteY1988" fmla="*/ 2608564 h 8677180"/>
              <a:gd name="connsiteX1989" fmla="*/ 3066279 w 8511435"/>
              <a:gd name="connsiteY1989" fmla="*/ 2629586 h 8677180"/>
              <a:gd name="connsiteX1990" fmla="*/ 3081985 w 8511435"/>
              <a:gd name="connsiteY1990" fmla="*/ 2662095 h 8677180"/>
              <a:gd name="connsiteX1991" fmla="*/ 3097692 w 8511435"/>
              <a:gd name="connsiteY1991" fmla="*/ 2673582 h 8677180"/>
              <a:gd name="connsiteX1992" fmla="*/ 3075137 w 8511435"/>
              <a:gd name="connsiteY1992" fmla="*/ 2672668 h 8677180"/>
              <a:gd name="connsiteX1993" fmla="*/ 3066517 w 8511435"/>
              <a:gd name="connsiteY1993" fmla="*/ 2714759 h 8677180"/>
              <a:gd name="connsiteX1994" fmla="*/ 3089529 w 8511435"/>
              <a:gd name="connsiteY1994" fmla="*/ 2722540 h 8677180"/>
              <a:gd name="connsiteX1995" fmla="*/ 3125600 w 8511435"/>
              <a:gd name="connsiteY1995" fmla="*/ 2602411 h 8677180"/>
              <a:gd name="connsiteX1996" fmla="*/ 3159100 w 8511435"/>
              <a:gd name="connsiteY1996" fmla="*/ 2485434 h 8677180"/>
              <a:gd name="connsiteX1997" fmla="*/ 3109389 w 8511435"/>
              <a:gd name="connsiteY1997" fmla="*/ 2461917 h 8677180"/>
              <a:gd name="connsiteX1998" fmla="*/ 3048915 w 8511435"/>
              <a:gd name="connsiteY1998" fmla="*/ 2454050 h 8677180"/>
              <a:gd name="connsiteX1999" fmla="*/ 4799829 w 8511435"/>
              <a:gd name="connsiteY1999" fmla="*/ 2447925 h 8677180"/>
              <a:gd name="connsiteX2000" fmla="*/ 4776016 w 8511435"/>
              <a:gd name="connsiteY2000" fmla="*/ 2455555 h 8677180"/>
              <a:gd name="connsiteX2001" fmla="*/ 4796885 w 8511435"/>
              <a:gd name="connsiteY2001" fmla="*/ 2456498 h 8677180"/>
              <a:gd name="connsiteX2002" fmla="*/ 4823641 w 8511435"/>
              <a:gd name="connsiteY2002" fmla="*/ 2447925 h 8677180"/>
              <a:gd name="connsiteX2003" fmla="*/ 4826584 w 8511435"/>
              <a:gd name="connsiteY2003" fmla="*/ 2439353 h 8677180"/>
              <a:gd name="connsiteX2004" fmla="*/ 4799829 w 8511435"/>
              <a:gd name="connsiteY2004" fmla="*/ 2447925 h 8677180"/>
              <a:gd name="connsiteX2005" fmla="*/ 4864722 w 8511435"/>
              <a:gd name="connsiteY2005" fmla="*/ 2444906 h 8677180"/>
              <a:gd name="connsiteX2006" fmla="*/ 4882973 w 8511435"/>
              <a:gd name="connsiteY2006" fmla="*/ 2444153 h 8677180"/>
              <a:gd name="connsiteX2007" fmla="*/ 4870476 w 8511435"/>
              <a:gd name="connsiteY2007" fmla="*/ 2439153 h 8677180"/>
              <a:gd name="connsiteX2008" fmla="*/ 4864722 w 8511435"/>
              <a:gd name="connsiteY2008" fmla="*/ 2444906 h 8677180"/>
              <a:gd name="connsiteX2009" fmla="*/ 4718866 w 8511435"/>
              <a:gd name="connsiteY2009" fmla="*/ 2457450 h 8677180"/>
              <a:gd name="connsiteX2010" fmla="*/ 4752204 w 8511435"/>
              <a:gd name="connsiteY2010" fmla="*/ 2457450 h 8677180"/>
              <a:gd name="connsiteX2011" fmla="*/ 4766491 w 8511435"/>
              <a:gd name="connsiteY2011" fmla="*/ 2448220 h 8677180"/>
              <a:gd name="connsiteX2012" fmla="*/ 4745622 w 8511435"/>
              <a:gd name="connsiteY2012" fmla="*/ 2448068 h 8677180"/>
              <a:gd name="connsiteX2013" fmla="*/ 4718866 w 8511435"/>
              <a:gd name="connsiteY2013" fmla="*/ 2457450 h 8677180"/>
              <a:gd name="connsiteX2014" fmla="*/ 2980554 w 8511435"/>
              <a:gd name="connsiteY2014" fmla="*/ 2471404 h 8677180"/>
              <a:gd name="connsiteX2015" fmla="*/ 3022787 w 8511435"/>
              <a:gd name="connsiteY2015" fmla="*/ 2505075 h 8677180"/>
              <a:gd name="connsiteX2016" fmla="*/ 3013110 w 8511435"/>
              <a:gd name="connsiteY2016" fmla="*/ 2463232 h 8677180"/>
              <a:gd name="connsiteX2017" fmla="*/ 2980554 w 8511435"/>
              <a:gd name="connsiteY2017" fmla="*/ 2471404 h 8677180"/>
              <a:gd name="connsiteX2018" fmla="*/ 4664098 w 8511435"/>
              <a:gd name="connsiteY2018" fmla="*/ 2463756 h 8677180"/>
              <a:gd name="connsiteX2019" fmla="*/ 4687910 w 8511435"/>
              <a:gd name="connsiteY2019" fmla="*/ 2463756 h 8677180"/>
              <a:gd name="connsiteX2020" fmla="*/ 4676004 w 8511435"/>
              <a:gd name="connsiteY2020" fmla="*/ 2458955 h 8677180"/>
              <a:gd name="connsiteX2021" fmla="*/ 4664098 w 8511435"/>
              <a:gd name="connsiteY2021" fmla="*/ 2463756 h 8677180"/>
              <a:gd name="connsiteX2022" fmla="*/ 2837679 w 8511435"/>
              <a:gd name="connsiteY2022" fmla="*/ 2494455 h 8677180"/>
              <a:gd name="connsiteX2023" fmla="*/ 2889733 w 8511435"/>
              <a:gd name="connsiteY2023" fmla="*/ 2543175 h 8677180"/>
              <a:gd name="connsiteX2024" fmla="*/ 2873397 w 8511435"/>
              <a:gd name="connsiteY2024" fmla="*/ 2495017 h 8677180"/>
              <a:gd name="connsiteX2025" fmla="*/ 2837679 w 8511435"/>
              <a:gd name="connsiteY2025" fmla="*/ 2494455 h 8677180"/>
              <a:gd name="connsiteX2026" fmla="*/ 3034313 w 8511435"/>
              <a:gd name="connsiteY2026" fmla="*/ 2500170 h 8677180"/>
              <a:gd name="connsiteX2027" fmla="*/ 3075175 w 8511435"/>
              <a:gd name="connsiteY2027" fmla="*/ 2533650 h 8677180"/>
              <a:gd name="connsiteX2028" fmla="*/ 3066907 w 8511435"/>
              <a:gd name="connsiteY2028" fmla="*/ 2495884 h 8677180"/>
              <a:gd name="connsiteX2029" fmla="*/ 3034313 w 8511435"/>
              <a:gd name="connsiteY2029" fmla="*/ 2500170 h 8677180"/>
              <a:gd name="connsiteX2030" fmla="*/ 4845672 w 8511435"/>
              <a:gd name="connsiteY2030" fmla="*/ 2492531 h 8677180"/>
              <a:gd name="connsiteX2031" fmla="*/ 4863923 w 8511435"/>
              <a:gd name="connsiteY2031" fmla="*/ 2491778 h 8677180"/>
              <a:gd name="connsiteX2032" fmla="*/ 4851426 w 8511435"/>
              <a:gd name="connsiteY2032" fmla="*/ 2486778 h 8677180"/>
              <a:gd name="connsiteX2033" fmla="*/ 4845672 w 8511435"/>
              <a:gd name="connsiteY2033" fmla="*/ 2492531 h 8677180"/>
              <a:gd name="connsiteX2034" fmla="*/ 4714104 w 8511435"/>
              <a:gd name="connsiteY2034" fmla="*/ 2505075 h 8677180"/>
              <a:gd name="connsiteX2035" fmla="*/ 4699816 w 8511435"/>
              <a:gd name="connsiteY2035" fmla="*/ 2514305 h 8677180"/>
              <a:gd name="connsiteX2036" fmla="*/ 4715923 w 8511435"/>
              <a:gd name="connsiteY2036" fmla="*/ 2514457 h 8677180"/>
              <a:gd name="connsiteX2037" fmla="*/ 4737916 w 8511435"/>
              <a:gd name="connsiteY2037" fmla="*/ 2505075 h 8677180"/>
              <a:gd name="connsiteX2038" fmla="*/ 4714104 w 8511435"/>
              <a:gd name="connsiteY2038" fmla="*/ 2505075 h 8677180"/>
              <a:gd name="connsiteX2039" fmla="*/ 4778398 w 8511435"/>
              <a:gd name="connsiteY2039" fmla="*/ 2501856 h 8677180"/>
              <a:gd name="connsiteX2040" fmla="*/ 4802210 w 8511435"/>
              <a:gd name="connsiteY2040" fmla="*/ 2501856 h 8677180"/>
              <a:gd name="connsiteX2041" fmla="*/ 4790304 w 8511435"/>
              <a:gd name="connsiteY2041" fmla="*/ 2497055 h 8677180"/>
              <a:gd name="connsiteX2042" fmla="*/ 4778398 w 8511435"/>
              <a:gd name="connsiteY2042" fmla="*/ 2501856 h 8677180"/>
              <a:gd name="connsiteX2043" fmla="*/ 2967638 w 8511435"/>
              <a:gd name="connsiteY2043" fmla="*/ 2519220 h 8677180"/>
              <a:gd name="connsiteX2044" fmla="*/ 3011653 w 8511435"/>
              <a:gd name="connsiteY2044" fmla="*/ 2544461 h 8677180"/>
              <a:gd name="connsiteX2045" fmla="*/ 3009462 w 8511435"/>
              <a:gd name="connsiteY2045" fmla="*/ 2519763 h 8677180"/>
              <a:gd name="connsiteX2046" fmla="*/ 2967638 w 8511435"/>
              <a:gd name="connsiteY2046" fmla="*/ 2519220 h 8677180"/>
              <a:gd name="connsiteX2047" fmla="*/ 4642666 w 8511435"/>
              <a:gd name="connsiteY2047" fmla="*/ 2514600 h 8677180"/>
              <a:gd name="connsiteX2048" fmla="*/ 4671241 w 8511435"/>
              <a:gd name="connsiteY2048" fmla="*/ 2514600 h 8677180"/>
              <a:gd name="connsiteX2049" fmla="*/ 4690291 w 8511435"/>
              <a:gd name="connsiteY2049" fmla="*/ 2506418 h 8677180"/>
              <a:gd name="connsiteX2050" fmla="*/ 4669422 w 8511435"/>
              <a:gd name="connsiteY2050" fmla="*/ 2505742 h 8677180"/>
              <a:gd name="connsiteX2051" fmla="*/ 4642666 w 8511435"/>
              <a:gd name="connsiteY2051" fmla="*/ 2514600 h 8677180"/>
              <a:gd name="connsiteX2052" fmla="*/ 2901010 w 8511435"/>
              <a:gd name="connsiteY2052" fmla="*/ 2538155 h 8677180"/>
              <a:gd name="connsiteX2053" fmla="*/ 2916508 w 8511435"/>
              <a:gd name="connsiteY2053" fmla="*/ 2566807 h 8677180"/>
              <a:gd name="connsiteX2054" fmla="*/ 2937386 w 8511435"/>
              <a:gd name="connsiteY2054" fmla="*/ 2581427 h 8677180"/>
              <a:gd name="connsiteX2055" fmla="*/ 2943711 w 8511435"/>
              <a:gd name="connsiteY2055" fmla="*/ 2564683 h 8677180"/>
              <a:gd name="connsiteX2056" fmla="*/ 2934900 w 8511435"/>
              <a:gd name="connsiteY2056" fmla="*/ 2536031 h 8677180"/>
              <a:gd name="connsiteX2057" fmla="*/ 2901010 w 8511435"/>
              <a:gd name="connsiteY2057" fmla="*/ 2538155 h 8677180"/>
              <a:gd name="connsiteX2058" fmla="*/ 2753582 w 8511435"/>
              <a:gd name="connsiteY2058" fmla="*/ 2553272 h 8677180"/>
              <a:gd name="connsiteX2059" fmla="*/ 2778147 w 8511435"/>
              <a:gd name="connsiteY2059" fmla="*/ 2588485 h 8677180"/>
              <a:gd name="connsiteX2060" fmla="*/ 2799579 w 8511435"/>
              <a:gd name="connsiteY2060" fmla="*/ 2602649 h 8677180"/>
              <a:gd name="connsiteX2061" fmla="*/ 2799579 w 8511435"/>
              <a:gd name="connsiteY2061" fmla="*/ 2583533 h 8677180"/>
              <a:gd name="connsiteX2062" fmla="*/ 2775014 w 8511435"/>
              <a:gd name="connsiteY2062" fmla="*/ 2548319 h 8677180"/>
              <a:gd name="connsiteX2063" fmla="*/ 2750439 w 8511435"/>
              <a:gd name="connsiteY2063" fmla="*/ 2532221 h 8677180"/>
              <a:gd name="connsiteX2064" fmla="*/ 2753582 w 8511435"/>
              <a:gd name="connsiteY2064" fmla="*/ 2553272 h 8677180"/>
              <a:gd name="connsiteX2065" fmla="*/ 3025007 w 8511435"/>
              <a:gd name="connsiteY2065" fmla="*/ 2540003 h 8677180"/>
              <a:gd name="connsiteX2066" fmla="*/ 3041666 w 8511435"/>
              <a:gd name="connsiteY2066" fmla="*/ 2579180 h 8677180"/>
              <a:gd name="connsiteX2067" fmla="*/ 3064678 w 8511435"/>
              <a:gd name="connsiteY2067" fmla="*/ 2589667 h 8677180"/>
              <a:gd name="connsiteX2068" fmla="*/ 3070755 w 8511435"/>
              <a:gd name="connsiteY2068" fmla="*/ 2573817 h 8677180"/>
              <a:gd name="connsiteX2069" fmla="*/ 3025007 w 8511435"/>
              <a:gd name="connsiteY2069" fmla="*/ 2540003 h 8677180"/>
              <a:gd name="connsiteX2070" fmla="*/ 4759348 w 8511435"/>
              <a:gd name="connsiteY2070" fmla="*/ 2549481 h 8677180"/>
              <a:gd name="connsiteX2071" fmla="*/ 4783160 w 8511435"/>
              <a:gd name="connsiteY2071" fmla="*/ 2549481 h 8677180"/>
              <a:gd name="connsiteX2072" fmla="*/ 4771254 w 8511435"/>
              <a:gd name="connsiteY2072" fmla="*/ 2544680 h 8677180"/>
              <a:gd name="connsiteX2073" fmla="*/ 4759348 w 8511435"/>
              <a:gd name="connsiteY2073" fmla="*/ 2549481 h 8677180"/>
              <a:gd name="connsiteX2074" fmla="*/ 2628129 w 8511435"/>
              <a:gd name="connsiteY2074" fmla="*/ 2567664 h 8677180"/>
              <a:gd name="connsiteX2075" fmla="*/ 2668610 w 8511435"/>
              <a:gd name="connsiteY2075" fmla="*/ 2621509 h 8677180"/>
              <a:gd name="connsiteX2076" fmla="*/ 2723379 w 8511435"/>
              <a:gd name="connsiteY2076" fmla="*/ 2647950 h 8677180"/>
              <a:gd name="connsiteX2077" fmla="*/ 2675411 w 8511435"/>
              <a:gd name="connsiteY2077" fmla="*/ 2605307 h 8677180"/>
              <a:gd name="connsiteX2078" fmla="*/ 2666229 w 8511435"/>
              <a:gd name="connsiteY2078" fmla="*/ 2597601 h 8677180"/>
              <a:gd name="connsiteX2079" fmla="*/ 2647179 w 8511435"/>
              <a:gd name="connsiteY2079" fmla="*/ 2566988 h 8677180"/>
              <a:gd name="connsiteX2080" fmla="*/ 2628129 w 8511435"/>
              <a:gd name="connsiteY2080" fmla="*/ 2549747 h 8677180"/>
              <a:gd name="connsiteX2081" fmla="*/ 2628129 w 8511435"/>
              <a:gd name="connsiteY2081" fmla="*/ 2567664 h 8677180"/>
              <a:gd name="connsiteX2082" fmla="*/ 2955055 w 8511435"/>
              <a:gd name="connsiteY2082" fmla="*/ 2567950 h 8677180"/>
              <a:gd name="connsiteX2083" fmla="*/ 2991898 w 8511435"/>
              <a:gd name="connsiteY2083" fmla="*/ 2609850 h 8677180"/>
              <a:gd name="connsiteX2084" fmla="*/ 2980411 w 8511435"/>
              <a:gd name="connsiteY2084" fmla="*/ 2562149 h 8677180"/>
              <a:gd name="connsiteX2085" fmla="*/ 2961218 w 8511435"/>
              <a:gd name="connsiteY2085" fmla="*/ 2551881 h 8677180"/>
              <a:gd name="connsiteX2086" fmla="*/ 2955055 w 8511435"/>
              <a:gd name="connsiteY2086" fmla="*/ 2567950 h 8677180"/>
              <a:gd name="connsiteX2087" fmla="*/ 4628379 w 8511435"/>
              <a:gd name="connsiteY2087" fmla="*/ 2562225 h 8677180"/>
              <a:gd name="connsiteX2088" fmla="*/ 4614091 w 8511435"/>
              <a:gd name="connsiteY2088" fmla="*/ 2571455 h 8677180"/>
              <a:gd name="connsiteX2089" fmla="*/ 4634960 w 8511435"/>
              <a:gd name="connsiteY2089" fmla="*/ 2571607 h 8677180"/>
              <a:gd name="connsiteX2090" fmla="*/ 4661716 w 8511435"/>
              <a:gd name="connsiteY2090" fmla="*/ 2562225 h 8677180"/>
              <a:gd name="connsiteX2091" fmla="*/ 4628379 w 8511435"/>
              <a:gd name="connsiteY2091" fmla="*/ 2562225 h 8677180"/>
              <a:gd name="connsiteX2092" fmla="*/ 4692673 w 8511435"/>
              <a:gd name="connsiteY2092" fmla="*/ 2559006 h 8677180"/>
              <a:gd name="connsiteX2093" fmla="*/ 4716485 w 8511435"/>
              <a:gd name="connsiteY2093" fmla="*/ 2559006 h 8677180"/>
              <a:gd name="connsiteX2094" fmla="*/ 4704579 w 8511435"/>
              <a:gd name="connsiteY2094" fmla="*/ 2554205 h 8677180"/>
              <a:gd name="connsiteX2095" fmla="*/ 4692673 w 8511435"/>
              <a:gd name="connsiteY2095" fmla="*/ 2559006 h 8677180"/>
              <a:gd name="connsiteX2096" fmla="*/ 2888304 w 8511435"/>
              <a:gd name="connsiteY2096" fmla="*/ 2587200 h 8677180"/>
              <a:gd name="connsiteX2097" fmla="*/ 2924804 w 8511435"/>
              <a:gd name="connsiteY2097" fmla="*/ 2623271 h 8677180"/>
              <a:gd name="connsiteX2098" fmla="*/ 2913659 w 8511435"/>
              <a:gd name="connsiteY2098" fmla="*/ 2583351 h 8677180"/>
              <a:gd name="connsiteX2099" fmla="*/ 2894400 w 8511435"/>
              <a:gd name="connsiteY2099" fmla="*/ 2571321 h 8677180"/>
              <a:gd name="connsiteX2100" fmla="*/ 2888304 w 8511435"/>
              <a:gd name="connsiteY2100" fmla="*/ 2587200 h 8677180"/>
              <a:gd name="connsiteX2101" fmla="*/ 2809104 w 8511435"/>
              <a:gd name="connsiteY2101" fmla="*/ 2599230 h 8677180"/>
              <a:gd name="connsiteX2102" fmla="*/ 2861158 w 8511435"/>
              <a:gd name="connsiteY2102" fmla="*/ 2647950 h 8677180"/>
              <a:gd name="connsiteX2103" fmla="*/ 2842775 w 8511435"/>
              <a:gd name="connsiteY2103" fmla="*/ 2596658 h 8677180"/>
              <a:gd name="connsiteX2104" fmla="*/ 2809104 w 8511435"/>
              <a:gd name="connsiteY2104" fmla="*/ 2599230 h 8677180"/>
              <a:gd name="connsiteX2105" fmla="*/ 3009129 w 8511435"/>
              <a:gd name="connsiteY2105" fmla="*/ 2604069 h 8677180"/>
              <a:gd name="connsiteX2106" fmla="*/ 3048010 w 8511435"/>
              <a:gd name="connsiteY2106" fmla="*/ 2638425 h 8677180"/>
              <a:gd name="connsiteX2107" fmla="*/ 3038332 w 8511435"/>
              <a:gd name="connsiteY2107" fmla="*/ 2591134 h 8677180"/>
              <a:gd name="connsiteX2108" fmla="*/ 3009129 w 8511435"/>
              <a:gd name="connsiteY2108" fmla="*/ 2604069 h 8677180"/>
              <a:gd name="connsiteX2109" fmla="*/ 2742429 w 8511435"/>
              <a:gd name="connsiteY2109" fmla="*/ 2608345 h 8677180"/>
              <a:gd name="connsiteX2110" fmla="*/ 2757116 w 8511435"/>
              <a:gd name="connsiteY2110" fmla="*/ 2638759 h 8677180"/>
              <a:gd name="connsiteX2111" fmla="*/ 2771813 w 8511435"/>
              <a:gd name="connsiteY2111" fmla="*/ 2650951 h 8677180"/>
              <a:gd name="connsiteX2112" fmla="*/ 2782005 w 8511435"/>
              <a:gd name="connsiteY2112" fmla="*/ 2640759 h 8677180"/>
              <a:gd name="connsiteX2113" fmla="*/ 2760945 w 8511435"/>
              <a:gd name="connsiteY2113" fmla="*/ 2600039 h 8677180"/>
              <a:gd name="connsiteX2114" fmla="*/ 2742429 w 8511435"/>
              <a:gd name="connsiteY2114" fmla="*/ 2590133 h 8677180"/>
              <a:gd name="connsiteX2115" fmla="*/ 2742429 w 8511435"/>
              <a:gd name="connsiteY2115" fmla="*/ 2608345 h 8677180"/>
              <a:gd name="connsiteX2116" fmla="*/ 4747441 w 8511435"/>
              <a:gd name="connsiteY2116" fmla="*/ 2600325 h 8677180"/>
              <a:gd name="connsiteX2117" fmla="*/ 4728391 w 8511435"/>
              <a:gd name="connsiteY2117" fmla="*/ 2608507 h 8677180"/>
              <a:gd name="connsiteX2118" fmla="*/ 4744498 w 8511435"/>
              <a:gd name="connsiteY2118" fmla="*/ 2609183 h 8677180"/>
              <a:gd name="connsiteX2119" fmla="*/ 4766491 w 8511435"/>
              <a:gd name="connsiteY2119" fmla="*/ 2600325 h 8677180"/>
              <a:gd name="connsiteX2120" fmla="*/ 4747441 w 8511435"/>
              <a:gd name="connsiteY2120" fmla="*/ 2600325 h 8677180"/>
              <a:gd name="connsiteX2121" fmla="*/ 4807572 w 8511435"/>
              <a:gd name="connsiteY2121" fmla="*/ 2597306 h 8677180"/>
              <a:gd name="connsiteX2122" fmla="*/ 4825823 w 8511435"/>
              <a:gd name="connsiteY2122" fmla="*/ 2596553 h 8677180"/>
              <a:gd name="connsiteX2123" fmla="*/ 4813326 w 8511435"/>
              <a:gd name="connsiteY2123" fmla="*/ 2591553 h 8677180"/>
              <a:gd name="connsiteX2124" fmla="*/ 4807572 w 8511435"/>
              <a:gd name="connsiteY2124" fmla="*/ 2597306 h 8677180"/>
              <a:gd name="connsiteX2125" fmla="*/ 2939606 w 8511435"/>
              <a:gd name="connsiteY2125" fmla="*/ 2619727 h 8677180"/>
              <a:gd name="connsiteX2126" fmla="*/ 2982649 w 8511435"/>
              <a:gd name="connsiteY2126" fmla="*/ 2649665 h 8677180"/>
              <a:gd name="connsiteX2127" fmla="*/ 2962027 w 8511435"/>
              <a:gd name="connsiteY2127" fmla="*/ 2610126 h 8677180"/>
              <a:gd name="connsiteX2128" fmla="*/ 2944559 w 8511435"/>
              <a:gd name="connsiteY2128" fmla="*/ 2600782 h 8677180"/>
              <a:gd name="connsiteX2129" fmla="*/ 2939606 w 8511435"/>
              <a:gd name="connsiteY2129" fmla="*/ 2619727 h 8677180"/>
              <a:gd name="connsiteX2130" fmla="*/ 4666479 w 8511435"/>
              <a:gd name="connsiteY2130" fmla="*/ 2609850 h 8677180"/>
              <a:gd name="connsiteX2131" fmla="*/ 4695054 w 8511435"/>
              <a:gd name="connsiteY2131" fmla="*/ 2609850 h 8677180"/>
              <a:gd name="connsiteX2132" fmla="*/ 4709341 w 8511435"/>
              <a:gd name="connsiteY2132" fmla="*/ 2600620 h 8677180"/>
              <a:gd name="connsiteX2133" fmla="*/ 4687910 w 8511435"/>
              <a:gd name="connsiteY2133" fmla="*/ 2600468 h 8677180"/>
              <a:gd name="connsiteX2134" fmla="*/ 4666479 w 8511435"/>
              <a:gd name="connsiteY2134" fmla="*/ 2609850 h 8677180"/>
              <a:gd name="connsiteX2135" fmla="*/ 2609079 w 8511435"/>
              <a:gd name="connsiteY2135" fmla="*/ 2622661 h 8677180"/>
              <a:gd name="connsiteX2136" fmla="*/ 2627186 w 8511435"/>
              <a:gd name="connsiteY2136" fmla="*/ 2651855 h 8677180"/>
              <a:gd name="connsiteX2137" fmla="*/ 2641873 w 8511435"/>
              <a:gd name="connsiteY2137" fmla="*/ 2628300 h 8677180"/>
              <a:gd name="connsiteX2138" fmla="*/ 2609079 w 8511435"/>
              <a:gd name="connsiteY2138" fmla="*/ 2622661 h 8677180"/>
              <a:gd name="connsiteX2139" fmla="*/ 4616473 w 8511435"/>
              <a:gd name="connsiteY2139" fmla="*/ 2616156 h 8677180"/>
              <a:gd name="connsiteX2140" fmla="*/ 4640285 w 8511435"/>
              <a:gd name="connsiteY2140" fmla="*/ 2616156 h 8677180"/>
              <a:gd name="connsiteX2141" fmla="*/ 4628379 w 8511435"/>
              <a:gd name="connsiteY2141" fmla="*/ 2611355 h 8677180"/>
              <a:gd name="connsiteX2142" fmla="*/ 4616473 w 8511435"/>
              <a:gd name="connsiteY2142" fmla="*/ 2616156 h 8677180"/>
              <a:gd name="connsiteX2143" fmla="*/ 2793178 w 8511435"/>
              <a:gd name="connsiteY2143" fmla="*/ 2644016 h 8677180"/>
              <a:gd name="connsiteX2144" fmla="*/ 2839041 w 8511435"/>
              <a:gd name="connsiteY2144" fmla="*/ 2695366 h 8677180"/>
              <a:gd name="connsiteX2145" fmla="*/ 2827239 w 8511435"/>
              <a:gd name="connsiteY2145" fmla="*/ 2648779 h 8677180"/>
              <a:gd name="connsiteX2146" fmla="*/ 2799283 w 8511435"/>
              <a:gd name="connsiteY2146" fmla="*/ 2628109 h 8677180"/>
              <a:gd name="connsiteX2147" fmla="*/ 2793178 w 8511435"/>
              <a:gd name="connsiteY2147" fmla="*/ 2644016 h 8677180"/>
              <a:gd name="connsiteX2148" fmla="*/ 2872435 w 8511435"/>
              <a:gd name="connsiteY2148" fmla="*/ 2642930 h 8677180"/>
              <a:gd name="connsiteX2149" fmla="*/ 2887933 w 8511435"/>
              <a:gd name="connsiteY2149" fmla="*/ 2671582 h 8677180"/>
              <a:gd name="connsiteX2150" fmla="*/ 2908811 w 8511435"/>
              <a:gd name="connsiteY2150" fmla="*/ 2686202 h 8677180"/>
              <a:gd name="connsiteX2151" fmla="*/ 2915136 w 8511435"/>
              <a:gd name="connsiteY2151" fmla="*/ 2669458 h 8677180"/>
              <a:gd name="connsiteX2152" fmla="*/ 2906325 w 8511435"/>
              <a:gd name="connsiteY2152" fmla="*/ 2640806 h 8677180"/>
              <a:gd name="connsiteX2153" fmla="*/ 2872435 w 8511435"/>
              <a:gd name="connsiteY2153" fmla="*/ 2642930 h 8677180"/>
              <a:gd name="connsiteX2154" fmla="*/ 2993889 w 8511435"/>
              <a:gd name="connsiteY2154" fmla="*/ 2649493 h 8677180"/>
              <a:gd name="connsiteX2155" fmla="*/ 3009319 w 8511435"/>
              <a:gd name="connsiteY2155" fmla="*/ 2678592 h 8677180"/>
              <a:gd name="connsiteX2156" fmla="*/ 3031589 w 8511435"/>
              <a:gd name="connsiteY2156" fmla="*/ 2696632 h 8677180"/>
              <a:gd name="connsiteX2157" fmla="*/ 3040742 w 8511435"/>
              <a:gd name="connsiteY2157" fmla="*/ 2680278 h 8677180"/>
              <a:gd name="connsiteX2158" fmla="*/ 3049896 w 8511435"/>
              <a:gd name="connsiteY2158" fmla="*/ 2663933 h 8677180"/>
              <a:gd name="connsiteX2159" fmla="*/ 3032455 w 8511435"/>
              <a:gd name="connsiteY2159" fmla="*/ 2651179 h 8677180"/>
              <a:gd name="connsiteX2160" fmla="*/ 2993889 w 8511435"/>
              <a:gd name="connsiteY2160" fmla="*/ 2649493 h 8677180"/>
              <a:gd name="connsiteX2161" fmla="*/ 4786094 w 8511435"/>
              <a:gd name="connsiteY2161" fmla="*/ 2647064 h 8677180"/>
              <a:gd name="connsiteX2162" fmla="*/ 4799819 w 8511435"/>
              <a:gd name="connsiteY2162" fmla="*/ 2650712 h 8677180"/>
              <a:gd name="connsiteX2163" fmla="*/ 4805153 w 8511435"/>
              <a:gd name="connsiteY2163" fmla="*/ 2638425 h 8677180"/>
              <a:gd name="connsiteX2164" fmla="*/ 4786094 w 8511435"/>
              <a:gd name="connsiteY2164" fmla="*/ 2647064 h 8677180"/>
              <a:gd name="connsiteX2165" fmla="*/ 2727903 w 8511435"/>
              <a:gd name="connsiteY2165" fmla="*/ 2657866 h 8677180"/>
              <a:gd name="connsiteX2166" fmla="*/ 2757878 w 8511435"/>
              <a:gd name="connsiteY2166" fmla="*/ 2695575 h 8677180"/>
              <a:gd name="connsiteX2167" fmla="*/ 2752535 w 8511435"/>
              <a:gd name="connsiteY2167" fmla="*/ 2657780 h 8677180"/>
              <a:gd name="connsiteX2168" fmla="*/ 2727903 w 8511435"/>
              <a:gd name="connsiteY2168" fmla="*/ 2657866 h 8677180"/>
              <a:gd name="connsiteX2169" fmla="*/ 4661716 w 8511435"/>
              <a:gd name="connsiteY2169" fmla="*/ 2657475 h 8677180"/>
              <a:gd name="connsiteX2170" fmla="*/ 4642666 w 8511435"/>
              <a:gd name="connsiteY2170" fmla="*/ 2665657 h 8677180"/>
              <a:gd name="connsiteX2171" fmla="*/ 4664098 w 8511435"/>
              <a:gd name="connsiteY2171" fmla="*/ 2666333 h 8677180"/>
              <a:gd name="connsiteX2172" fmla="*/ 4685529 w 8511435"/>
              <a:gd name="connsiteY2172" fmla="*/ 2657475 h 8677180"/>
              <a:gd name="connsiteX2173" fmla="*/ 4683148 w 8511435"/>
              <a:gd name="connsiteY2173" fmla="*/ 2648617 h 8677180"/>
              <a:gd name="connsiteX2174" fmla="*/ 4661716 w 8511435"/>
              <a:gd name="connsiteY2174" fmla="*/ 2657475 h 8677180"/>
              <a:gd name="connsiteX2175" fmla="*/ 4721248 w 8511435"/>
              <a:gd name="connsiteY2175" fmla="*/ 2654256 h 8677180"/>
              <a:gd name="connsiteX2176" fmla="*/ 4745060 w 8511435"/>
              <a:gd name="connsiteY2176" fmla="*/ 2654256 h 8677180"/>
              <a:gd name="connsiteX2177" fmla="*/ 4733154 w 8511435"/>
              <a:gd name="connsiteY2177" fmla="*/ 2649455 h 8677180"/>
              <a:gd name="connsiteX2178" fmla="*/ 4721248 w 8511435"/>
              <a:gd name="connsiteY2178" fmla="*/ 2654256 h 8677180"/>
              <a:gd name="connsiteX2179" fmla="*/ 2656704 w 8511435"/>
              <a:gd name="connsiteY2179" fmla="*/ 2671220 h 8677180"/>
              <a:gd name="connsiteX2180" fmla="*/ 2705881 w 8511435"/>
              <a:gd name="connsiteY2180" fmla="*/ 2708900 h 8677180"/>
              <a:gd name="connsiteX2181" fmla="*/ 2713854 w 8511435"/>
              <a:gd name="connsiteY2181" fmla="*/ 2718492 h 8677180"/>
              <a:gd name="connsiteX2182" fmla="*/ 2756087 w 8511435"/>
              <a:gd name="connsiteY2182" fmla="*/ 2752725 h 8677180"/>
              <a:gd name="connsiteX2183" fmla="*/ 2740047 w 8511435"/>
              <a:gd name="connsiteY2183" fmla="*/ 2713558 h 8677180"/>
              <a:gd name="connsiteX2184" fmla="*/ 2695889 w 8511435"/>
              <a:gd name="connsiteY2184" fmla="*/ 2679887 h 8677180"/>
              <a:gd name="connsiteX2185" fmla="*/ 2656704 w 8511435"/>
              <a:gd name="connsiteY2185" fmla="*/ 2671220 h 8677180"/>
              <a:gd name="connsiteX2186" fmla="*/ 2926318 w 8511435"/>
              <a:gd name="connsiteY2186" fmla="*/ 2673144 h 8677180"/>
              <a:gd name="connsiteX2187" fmla="*/ 2963323 w 8511435"/>
              <a:gd name="connsiteY2187" fmla="*/ 2714625 h 8677180"/>
              <a:gd name="connsiteX2188" fmla="*/ 2959599 w 8511435"/>
              <a:gd name="connsiteY2188" fmla="*/ 2668905 h 8677180"/>
              <a:gd name="connsiteX2189" fmla="*/ 2926318 w 8511435"/>
              <a:gd name="connsiteY2189" fmla="*/ 2673144 h 8677180"/>
              <a:gd name="connsiteX2190" fmla="*/ 4585516 w 8511435"/>
              <a:gd name="connsiteY2190" fmla="*/ 2667000 h 8677180"/>
              <a:gd name="connsiteX2191" fmla="*/ 4598680 w 8511435"/>
              <a:gd name="connsiteY2191" fmla="*/ 2676525 h 8677180"/>
              <a:gd name="connsiteX2192" fmla="*/ 4623616 w 8511435"/>
              <a:gd name="connsiteY2192" fmla="*/ 2667000 h 8677180"/>
              <a:gd name="connsiteX2193" fmla="*/ 4610453 w 8511435"/>
              <a:gd name="connsiteY2193" fmla="*/ 2657475 h 8677180"/>
              <a:gd name="connsiteX2194" fmla="*/ 4585516 w 8511435"/>
              <a:gd name="connsiteY2194" fmla="*/ 2667000 h 8677180"/>
              <a:gd name="connsiteX2195" fmla="*/ 2856729 w 8511435"/>
              <a:gd name="connsiteY2195" fmla="*/ 2695242 h 8677180"/>
              <a:gd name="connsiteX2196" fmla="*/ 2875921 w 8511435"/>
              <a:gd name="connsiteY2196" fmla="*/ 2724226 h 8677180"/>
              <a:gd name="connsiteX2197" fmla="*/ 2895114 w 8511435"/>
              <a:gd name="connsiteY2197" fmla="*/ 2734494 h 8677180"/>
              <a:gd name="connsiteX2198" fmla="*/ 2901277 w 8511435"/>
              <a:gd name="connsiteY2198" fmla="*/ 2718425 h 8677180"/>
              <a:gd name="connsiteX2199" fmla="*/ 2889790 w 8511435"/>
              <a:gd name="connsiteY2199" fmla="*/ 2689432 h 8677180"/>
              <a:gd name="connsiteX2200" fmla="*/ 2856729 w 8511435"/>
              <a:gd name="connsiteY2200" fmla="*/ 2695242 h 8677180"/>
              <a:gd name="connsiteX2201" fmla="*/ 2780824 w 8511435"/>
              <a:gd name="connsiteY2201" fmla="*/ 2702719 h 8677180"/>
              <a:gd name="connsiteX2202" fmla="*/ 2804741 w 8511435"/>
              <a:gd name="connsiteY2202" fmla="*/ 2736580 h 8677180"/>
              <a:gd name="connsiteX2203" fmla="*/ 2828354 w 8511435"/>
              <a:gd name="connsiteY2203" fmla="*/ 2753763 h 8677180"/>
              <a:gd name="connsiteX2204" fmla="*/ 2834507 w 8511435"/>
              <a:gd name="connsiteY2204" fmla="*/ 2737742 h 8677180"/>
              <a:gd name="connsiteX2205" fmla="*/ 2817733 w 8511435"/>
              <a:gd name="connsiteY2205" fmla="*/ 2704091 h 8677180"/>
              <a:gd name="connsiteX2206" fmla="*/ 2780824 w 8511435"/>
              <a:gd name="connsiteY2206" fmla="*/ 2702719 h 8677180"/>
              <a:gd name="connsiteX2207" fmla="*/ 2980554 w 8511435"/>
              <a:gd name="connsiteY2207" fmla="*/ 2708844 h 8677180"/>
              <a:gd name="connsiteX2208" fmla="*/ 3019435 w 8511435"/>
              <a:gd name="connsiteY2208" fmla="*/ 2743200 h 8677180"/>
              <a:gd name="connsiteX2209" fmla="*/ 3009757 w 8511435"/>
              <a:gd name="connsiteY2209" fmla="*/ 2695909 h 8677180"/>
              <a:gd name="connsiteX2210" fmla="*/ 2980554 w 8511435"/>
              <a:gd name="connsiteY2210" fmla="*/ 2708844 h 8677180"/>
              <a:gd name="connsiteX2211" fmla="*/ 4845672 w 8511435"/>
              <a:gd name="connsiteY2211" fmla="*/ 2692556 h 8677180"/>
              <a:gd name="connsiteX2212" fmla="*/ 4863923 w 8511435"/>
              <a:gd name="connsiteY2212" fmla="*/ 2691803 h 8677180"/>
              <a:gd name="connsiteX2213" fmla="*/ 4851426 w 8511435"/>
              <a:gd name="connsiteY2213" fmla="*/ 2686803 h 8677180"/>
              <a:gd name="connsiteX2214" fmla="*/ 4845672 w 8511435"/>
              <a:gd name="connsiteY2214" fmla="*/ 2692556 h 8677180"/>
              <a:gd name="connsiteX2215" fmla="*/ 4704579 w 8511435"/>
              <a:gd name="connsiteY2215" fmla="*/ 2705100 h 8677180"/>
              <a:gd name="connsiteX2216" fmla="*/ 4690291 w 8511435"/>
              <a:gd name="connsiteY2216" fmla="*/ 2714330 h 8677180"/>
              <a:gd name="connsiteX2217" fmla="*/ 4711723 w 8511435"/>
              <a:gd name="connsiteY2217" fmla="*/ 2714482 h 8677180"/>
              <a:gd name="connsiteX2218" fmla="*/ 4733154 w 8511435"/>
              <a:gd name="connsiteY2218" fmla="*/ 2705100 h 8677180"/>
              <a:gd name="connsiteX2219" fmla="*/ 4704579 w 8511435"/>
              <a:gd name="connsiteY2219" fmla="*/ 2705100 h 8677180"/>
              <a:gd name="connsiteX2220" fmla="*/ 4768873 w 8511435"/>
              <a:gd name="connsiteY2220" fmla="*/ 2701881 h 8677180"/>
              <a:gd name="connsiteX2221" fmla="*/ 4792685 w 8511435"/>
              <a:gd name="connsiteY2221" fmla="*/ 2701881 h 8677180"/>
              <a:gd name="connsiteX2222" fmla="*/ 4780779 w 8511435"/>
              <a:gd name="connsiteY2222" fmla="*/ 2697080 h 8677180"/>
              <a:gd name="connsiteX2223" fmla="*/ 4768873 w 8511435"/>
              <a:gd name="connsiteY2223" fmla="*/ 2701881 h 8677180"/>
              <a:gd name="connsiteX2224" fmla="*/ 2911040 w 8511435"/>
              <a:gd name="connsiteY2224" fmla="*/ 2724445 h 8677180"/>
              <a:gd name="connsiteX2225" fmla="*/ 2926309 w 8511435"/>
              <a:gd name="connsiteY2225" fmla="*/ 2757497 h 8677180"/>
              <a:gd name="connsiteX2226" fmla="*/ 2946521 w 8511435"/>
              <a:gd name="connsiteY2226" fmla="*/ 2771661 h 8677180"/>
              <a:gd name="connsiteX2227" fmla="*/ 2954531 w 8511435"/>
              <a:gd name="connsiteY2227" fmla="*/ 2757354 h 8677180"/>
              <a:gd name="connsiteX2228" fmla="*/ 2933452 w 8511435"/>
              <a:gd name="connsiteY2228" fmla="*/ 2714901 h 8677180"/>
              <a:gd name="connsiteX2229" fmla="*/ 2915984 w 8511435"/>
              <a:gd name="connsiteY2229" fmla="*/ 2705557 h 8677180"/>
              <a:gd name="connsiteX2230" fmla="*/ 2911040 w 8511435"/>
              <a:gd name="connsiteY2230" fmla="*/ 2724445 h 8677180"/>
              <a:gd name="connsiteX2231" fmla="*/ 4628379 w 8511435"/>
              <a:gd name="connsiteY2231" fmla="*/ 2713730 h 8677180"/>
              <a:gd name="connsiteX2232" fmla="*/ 4647429 w 8511435"/>
              <a:gd name="connsiteY2232" fmla="*/ 2717387 h 8677180"/>
              <a:gd name="connsiteX2233" fmla="*/ 4666479 w 8511435"/>
              <a:gd name="connsiteY2233" fmla="*/ 2708748 h 8677180"/>
              <a:gd name="connsiteX2234" fmla="*/ 4647429 w 8511435"/>
              <a:gd name="connsiteY2234" fmla="*/ 2705100 h 8677180"/>
              <a:gd name="connsiteX2235" fmla="*/ 4628379 w 8511435"/>
              <a:gd name="connsiteY2235" fmla="*/ 2713730 h 8677180"/>
              <a:gd name="connsiteX2236" fmla="*/ 3034913 w 8511435"/>
              <a:gd name="connsiteY2236" fmla="*/ 2733799 h 8677180"/>
              <a:gd name="connsiteX2237" fmla="*/ 3048905 w 8511435"/>
              <a:gd name="connsiteY2237" fmla="*/ 2763145 h 8677180"/>
              <a:gd name="connsiteX2238" fmla="*/ 3062564 w 8511435"/>
              <a:gd name="connsiteY2238" fmla="*/ 2778671 h 8677180"/>
              <a:gd name="connsiteX2239" fmla="*/ 3043809 w 8511435"/>
              <a:gd name="connsiteY2239" fmla="*/ 2772890 h 8677180"/>
              <a:gd name="connsiteX2240" fmla="*/ 3030408 w 8511435"/>
              <a:gd name="connsiteY2240" fmla="*/ 2761764 h 8677180"/>
              <a:gd name="connsiteX2241" fmla="*/ 3024531 w 8511435"/>
              <a:gd name="connsiteY2241" fmla="*/ 2777071 h 8677180"/>
              <a:gd name="connsiteX2242" fmla="*/ 3036941 w 8511435"/>
              <a:gd name="connsiteY2242" fmla="*/ 2816714 h 8677180"/>
              <a:gd name="connsiteX2243" fmla="*/ 3055230 w 8511435"/>
              <a:gd name="connsiteY2243" fmla="*/ 2828134 h 8677180"/>
              <a:gd name="connsiteX2244" fmla="*/ 3070498 w 8511435"/>
              <a:gd name="connsiteY2244" fmla="*/ 2783319 h 8677180"/>
              <a:gd name="connsiteX2245" fmla="*/ 3085776 w 8511435"/>
              <a:gd name="connsiteY2245" fmla="*/ 2738504 h 8677180"/>
              <a:gd name="connsiteX2246" fmla="*/ 3069441 w 8511435"/>
              <a:gd name="connsiteY2246" fmla="*/ 2726569 h 8677180"/>
              <a:gd name="connsiteX2247" fmla="*/ 3034913 w 8511435"/>
              <a:gd name="connsiteY2247" fmla="*/ 2733799 h 8677180"/>
              <a:gd name="connsiteX2248" fmla="*/ 4573791 w 8511435"/>
              <a:gd name="connsiteY2248" fmla="*/ 2721226 h 8677180"/>
              <a:gd name="connsiteX2249" fmla="*/ 4602366 w 8511435"/>
              <a:gd name="connsiteY2249" fmla="*/ 2720874 h 8677180"/>
              <a:gd name="connsiteX2250" fmla="*/ 4585516 w 8511435"/>
              <a:gd name="connsiteY2250" fmla="*/ 2716483 h 8677180"/>
              <a:gd name="connsiteX2251" fmla="*/ 4573791 w 8511435"/>
              <a:gd name="connsiteY2251" fmla="*/ 2721226 h 8677180"/>
              <a:gd name="connsiteX2252" fmla="*/ 2843327 w 8511435"/>
              <a:gd name="connsiteY2252" fmla="*/ 2739571 h 8677180"/>
              <a:gd name="connsiteX2253" fmla="*/ 2860491 w 8511435"/>
              <a:gd name="connsiteY2253" fmla="*/ 2775004 h 8677180"/>
              <a:gd name="connsiteX2254" fmla="*/ 2883313 w 8511435"/>
              <a:gd name="connsiteY2254" fmla="*/ 2789958 h 8677180"/>
              <a:gd name="connsiteX2255" fmla="*/ 2888066 w 8511435"/>
              <a:gd name="connsiteY2255" fmla="*/ 2771775 h 8677180"/>
              <a:gd name="connsiteX2256" fmla="*/ 2870892 w 8511435"/>
              <a:gd name="connsiteY2256" fmla="*/ 2739228 h 8677180"/>
              <a:gd name="connsiteX2257" fmla="*/ 2848966 w 8511435"/>
              <a:gd name="connsiteY2257" fmla="*/ 2724865 h 8677180"/>
              <a:gd name="connsiteX2258" fmla="*/ 2843327 w 8511435"/>
              <a:gd name="connsiteY2258" fmla="*/ 2739571 h 8677180"/>
              <a:gd name="connsiteX2259" fmla="*/ 2767098 w 8511435"/>
              <a:gd name="connsiteY2259" fmla="*/ 2749163 h 8677180"/>
              <a:gd name="connsiteX2260" fmla="*/ 2810466 w 8511435"/>
              <a:gd name="connsiteY2260" fmla="*/ 2800036 h 8677180"/>
              <a:gd name="connsiteX2261" fmla="*/ 2799693 w 8511435"/>
              <a:gd name="connsiteY2261" fmla="*/ 2754316 h 8677180"/>
              <a:gd name="connsiteX2262" fmla="*/ 2772766 w 8511435"/>
              <a:gd name="connsiteY2262" fmla="*/ 2734409 h 8677180"/>
              <a:gd name="connsiteX2263" fmla="*/ 2767098 w 8511435"/>
              <a:gd name="connsiteY2263" fmla="*/ 2749163 h 8677180"/>
              <a:gd name="connsiteX2264" fmla="*/ 2967219 w 8511435"/>
              <a:gd name="connsiteY2264" fmla="*/ 2748915 h 8677180"/>
              <a:gd name="connsiteX2265" fmla="*/ 2984516 w 8511435"/>
              <a:gd name="connsiteY2265" fmla="*/ 2788730 h 8677180"/>
              <a:gd name="connsiteX2266" fmla="*/ 3007528 w 8511435"/>
              <a:gd name="connsiteY2266" fmla="*/ 2799217 h 8677180"/>
              <a:gd name="connsiteX2267" fmla="*/ 3013120 w 8511435"/>
              <a:gd name="connsiteY2267" fmla="*/ 2784634 h 8677180"/>
              <a:gd name="connsiteX2268" fmla="*/ 2990498 w 8511435"/>
              <a:gd name="connsiteY2268" fmla="*/ 2743429 h 8677180"/>
              <a:gd name="connsiteX2269" fmla="*/ 2972933 w 8511435"/>
              <a:gd name="connsiteY2269" fmla="*/ 2734027 h 8677180"/>
              <a:gd name="connsiteX2270" fmla="*/ 2967219 w 8511435"/>
              <a:gd name="connsiteY2270" fmla="*/ 2748915 h 8677180"/>
              <a:gd name="connsiteX2271" fmla="*/ 4752204 w 8511435"/>
              <a:gd name="connsiteY2271" fmla="*/ 2751830 h 8677180"/>
              <a:gd name="connsiteX2272" fmla="*/ 4771254 w 8511435"/>
              <a:gd name="connsiteY2272" fmla="*/ 2755487 h 8677180"/>
              <a:gd name="connsiteX2273" fmla="*/ 4790304 w 8511435"/>
              <a:gd name="connsiteY2273" fmla="*/ 2746848 h 8677180"/>
              <a:gd name="connsiteX2274" fmla="*/ 4771254 w 8511435"/>
              <a:gd name="connsiteY2274" fmla="*/ 2743200 h 8677180"/>
              <a:gd name="connsiteX2275" fmla="*/ 4752204 w 8511435"/>
              <a:gd name="connsiteY2275" fmla="*/ 2751830 h 8677180"/>
              <a:gd name="connsiteX2276" fmla="*/ 4676004 w 8511435"/>
              <a:gd name="connsiteY2276" fmla="*/ 2761355 h 8677180"/>
              <a:gd name="connsiteX2277" fmla="*/ 4695054 w 8511435"/>
              <a:gd name="connsiteY2277" fmla="*/ 2765012 h 8677180"/>
              <a:gd name="connsiteX2278" fmla="*/ 4714104 w 8511435"/>
              <a:gd name="connsiteY2278" fmla="*/ 2756373 h 8677180"/>
              <a:gd name="connsiteX2279" fmla="*/ 4695054 w 8511435"/>
              <a:gd name="connsiteY2279" fmla="*/ 2752725 h 8677180"/>
              <a:gd name="connsiteX2280" fmla="*/ 4676004 w 8511435"/>
              <a:gd name="connsiteY2280" fmla="*/ 2761355 h 8677180"/>
              <a:gd name="connsiteX2281" fmla="*/ 2897905 w 8511435"/>
              <a:gd name="connsiteY2281" fmla="*/ 2777500 h 8677180"/>
              <a:gd name="connsiteX2282" fmla="*/ 2934748 w 8511435"/>
              <a:gd name="connsiteY2282" fmla="*/ 2819400 h 8677180"/>
              <a:gd name="connsiteX2283" fmla="*/ 2923261 w 8511435"/>
              <a:gd name="connsiteY2283" fmla="*/ 2771699 h 8677180"/>
              <a:gd name="connsiteX2284" fmla="*/ 2904068 w 8511435"/>
              <a:gd name="connsiteY2284" fmla="*/ 2761431 h 8677180"/>
              <a:gd name="connsiteX2285" fmla="*/ 2897905 w 8511435"/>
              <a:gd name="connsiteY2285" fmla="*/ 2777500 h 8677180"/>
              <a:gd name="connsiteX2286" fmla="*/ 4616473 w 8511435"/>
              <a:gd name="connsiteY2286" fmla="*/ 2768556 h 8677180"/>
              <a:gd name="connsiteX2287" fmla="*/ 4640285 w 8511435"/>
              <a:gd name="connsiteY2287" fmla="*/ 2768556 h 8677180"/>
              <a:gd name="connsiteX2288" fmla="*/ 4628379 w 8511435"/>
              <a:gd name="connsiteY2288" fmla="*/ 2763755 h 8677180"/>
              <a:gd name="connsiteX2289" fmla="*/ 4616473 w 8511435"/>
              <a:gd name="connsiteY2289" fmla="*/ 2768556 h 8677180"/>
              <a:gd name="connsiteX2290" fmla="*/ 2828154 w 8511435"/>
              <a:gd name="connsiteY2290" fmla="*/ 2796921 h 8677180"/>
              <a:gd name="connsiteX2291" fmla="*/ 2868635 w 8511435"/>
              <a:gd name="connsiteY2291" fmla="*/ 2838145 h 8677180"/>
              <a:gd name="connsiteX2292" fmla="*/ 2857357 w 8511435"/>
              <a:gd name="connsiteY2292" fmla="*/ 2791159 h 8677180"/>
              <a:gd name="connsiteX2293" fmla="*/ 2828154 w 8511435"/>
              <a:gd name="connsiteY2293" fmla="*/ 2796921 h 8677180"/>
              <a:gd name="connsiteX2294" fmla="*/ 2951979 w 8511435"/>
              <a:gd name="connsiteY2294" fmla="*/ 2808713 h 8677180"/>
              <a:gd name="connsiteX2295" fmla="*/ 2989660 w 8511435"/>
              <a:gd name="connsiteY2295" fmla="*/ 2843470 h 8677180"/>
              <a:gd name="connsiteX2296" fmla="*/ 2981182 w 8511435"/>
              <a:gd name="connsiteY2296" fmla="*/ 2800684 h 8677180"/>
              <a:gd name="connsiteX2297" fmla="*/ 2951979 w 8511435"/>
              <a:gd name="connsiteY2297" fmla="*/ 2808713 h 8677180"/>
              <a:gd name="connsiteX2298" fmla="*/ 4806973 w 8511435"/>
              <a:gd name="connsiteY2298" fmla="*/ 2797131 h 8677180"/>
              <a:gd name="connsiteX2299" fmla="*/ 4830785 w 8511435"/>
              <a:gd name="connsiteY2299" fmla="*/ 2797131 h 8677180"/>
              <a:gd name="connsiteX2300" fmla="*/ 4818879 w 8511435"/>
              <a:gd name="connsiteY2300" fmla="*/ 2792330 h 8677180"/>
              <a:gd name="connsiteX2301" fmla="*/ 4806973 w 8511435"/>
              <a:gd name="connsiteY2301" fmla="*/ 2797131 h 8677180"/>
              <a:gd name="connsiteX2302" fmla="*/ 4740298 w 8511435"/>
              <a:gd name="connsiteY2302" fmla="*/ 2806656 h 8677180"/>
              <a:gd name="connsiteX2303" fmla="*/ 4764110 w 8511435"/>
              <a:gd name="connsiteY2303" fmla="*/ 2806656 h 8677180"/>
              <a:gd name="connsiteX2304" fmla="*/ 4752204 w 8511435"/>
              <a:gd name="connsiteY2304" fmla="*/ 2801855 h 8677180"/>
              <a:gd name="connsiteX2305" fmla="*/ 4740298 w 8511435"/>
              <a:gd name="connsiteY2305" fmla="*/ 2806656 h 8677180"/>
              <a:gd name="connsiteX2306" fmla="*/ 4595041 w 8511435"/>
              <a:gd name="connsiteY2306" fmla="*/ 2819400 h 8677180"/>
              <a:gd name="connsiteX2307" fmla="*/ 4608205 w 8511435"/>
              <a:gd name="connsiteY2307" fmla="*/ 2828925 h 8677180"/>
              <a:gd name="connsiteX2308" fmla="*/ 4633141 w 8511435"/>
              <a:gd name="connsiteY2308" fmla="*/ 2819400 h 8677180"/>
              <a:gd name="connsiteX2309" fmla="*/ 4619978 w 8511435"/>
              <a:gd name="connsiteY2309" fmla="*/ 2809875 h 8677180"/>
              <a:gd name="connsiteX2310" fmla="*/ 4595041 w 8511435"/>
              <a:gd name="connsiteY2310" fmla="*/ 2819400 h 8677180"/>
              <a:gd name="connsiteX2311" fmla="*/ 4664098 w 8511435"/>
              <a:gd name="connsiteY2311" fmla="*/ 2816181 h 8677180"/>
              <a:gd name="connsiteX2312" fmla="*/ 4687910 w 8511435"/>
              <a:gd name="connsiteY2312" fmla="*/ 2816181 h 8677180"/>
              <a:gd name="connsiteX2313" fmla="*/ 4676004 w 8511435"/>
              <a:gd name="connsiteY2313" fmla="*/ 2811380 h 8677180"/>
              <a:gd name="connsiteX2314" fmla="*/ 4664098 w 8511435"/>
              <a:gd name="connsiteY2314" fmla="*/ 2816181 h 8677180"/>
              <a:gd name="connsiteX2315" fmla="*/ 2885304 w 8511435"/>
              <a:gd name="connsiteY2315" fmla="*/ 2837431 h 8677180"/>
              <a:gd name="connsiteX2316" fmla="*/ 2926499 w 8511435"/>
              <a:gd name="connsiteY2316" fmla="*/ 2858215 h 8677180"/>
              <a:gd name="connsiteX2317" fmla="*/ 2923737 w 8511435"/>
              <a:gd name="connsiteY2317" fmla="*/ 2834088 h 8677180"/>
              <a:gd name="connsiteX2318" fmla="*/ 2885304 w 8511435"/>
              <a:gd name="connsiteY2318" fmla="*/ 2837431 h 8677180"/>
              <a:gd name="connsiteX2319" fmla="*/ 3006338 w 8511435"/>
              <a:gd name="connsiteY2319" fmla="*/ 2838574 h 8677180"/>
              <a:gd name="connsiteX2320" fmla="*/ 3018882 w 8511435"/>
              <a:gd name="connsiteY2320" fmla="*/ 2867149 h 8677180"/>
              <a:gd name="connsiteX2321" fmla="*/ 3050019 w 8511435"/>
              <a:gd name="connsiteY2321" fmla="*/ 2857376 h 8677180"/>
              <a:gd name="connsiteX2322" fmla="*/ 3037475 w 8511435"/>
              <a:gd name="connsiteY2322" fmla="*/ 2828801 h 8677180"/>
              <a:gd name="connsiteX2323" fmla="*/ 3006338 w 8511435"/>
              <a:gd name="connsiteY2323" fmla="*/ 2838574 h 8677180"/>
              <a:gd name="connsiteX2324" fmla="*/ 2938053 w 8511435"/>
              <a:gd name="connsiteY2324" fmla="*/ 2855224 h 8677180"/>
              <a:gd name="connsiteX2325" fmla="*/ 2971829 w 8511435"/>
              <a:gd name="connsiteY2325" fmla="*/ 2895600 h 8677180"/>
              <a:gd name="connsiteX2326" fmla="*/ 2966571 w 8511435"/>
              <a:gd name="connsiteY2326" fmla="*/ 2853814 h 8677180"/>
              <a:gd name="connsiteX2327" fmla="*/ 2944216 w 8511435"/>
              <a:gd name="connsiteY2327" fmla="*/ 2839165 h 8677180"/>
              <a:gd name="connsiteX2328" fmla="*/ 2938053 w 8511435"/>
              <a:gd name="connsiteY2328" fmla="*/ 2855224 h 8677180"/>
              <a:gd name="connsiteX2329" fmla="*/ 4723629 w 8511435"/>
              <a:gd name="connsiteY2329" fmla="*/ 2857500 h 8677180"/>
              <a:gd name="connsiteX2330" fmla="*/ 4709341 w 8511435"/>
              <a:gd name="connsiteY2330" fmla="*/ 2866730 h 8677180"/>
              <a:gd name="connsiteX2331" fmla="*/ 4725448 w 8511435"/>
              <a:gd name="connsiteY2331" fmla="*/ 2866882 h 8677180"/>
              <a:gd name="connsiteX2332" fmla="*/ 4747441 w 8511435"/>
              <a:gd name="connsiteY2332" fmla="*/ 2857500 h 8677180"/>
              <a:gd name="connsiteX2333" fmla="*/ 4723629 w 8511435"/>
              <a:gd name="connsiteY2333" fmla="*/ 2857500 h 8677180"/>
              <a:gd name="connsiteX2334" fmla="*/ 4788522 w 8511435"/>
              <a:gd name="connsiteY2334" fmla="*/ 2854481 h 8677180"/>
              <a:gd name="connsiteX2335" fmla="*/ 4806773 w 8511435"/>
              <a:gd name="connsiteY2335" fmla="*/ 2853728 h 8677180"/>
              <a:gd name="connsiteX2336" fmla="*/ 4794276 w 8511435"/>
              <a:gd name="connsiteY2336" fmla="*/ 2848728 h 8677180"/>
              <a:gd name="connsiteX2337" fmla="*/ 4788522 w 8511435"/>
              <a:gd name="connsiteY2337" fmla="*/ 2854481 h 8677180"/>
              <a:gd name="connsiteX2338" fmla="*/ 4642666 w 8511435"/>
              <a:gd name="connsiteY2338" fmla="*/ 2867025 h 8677180"/>
              <a:gd name="connsiteX2339" fmla="*/ 4676004 w 8511435"/>
              <a:gd name="connsiteY2339" fmla="*/ 2867025 h 8677180"/>
              <a:gd name="connsiteX2340" fmla="*/ 4690291 w 8511435"/>
              <a:gd name="connsiteY2340" fmla="*/ 2857795 h 8677180"/>
              <a:gd name="connsiteX2341" fmla="*/ 4669422 w 8511435"/>
              <a:gd name="connsiteY2341" fmla="*/ 2857643 h 8677180"/>
              <a:gd name="connsiteX2342" fmla="*/ 4642666 w 8511435"/>
              <a:gd name="connsiteY2342" fmla="*/ 2867025 h 8677180"/>
              <a:gd name="connsiteX2343" fmla="*/ 4587898 w 8511435"/>
              <a:gd name="connsiteY2343" fmla="*/ 2873331 h 8677180"/>
              <a:gd name="connsiteX2344" fmla="*/ 4611710 w 8511435"/>
              <a:gd name="connsiteY2344" fmla="*/ 2873331 h 8677180"/>
              <a:gd name="connsiteX2345" fmla="*/ 4599804 w 8511435"/>
              <a:gd name="connsiteY2345" fmla="*/ 2868530 h 8677180"/>
              <a:gd name="connsiteX2346" fmla="*/ 4587898 w 8511435"/>
              <a:gd name="connsiteY2346" fmla="*/ 2873331 h 8677180"/>
              <a:gd name="connsiteX2347" fmla="*/ 2990079 w 8511435"/>
              <a:gd name="connsiteY2347" fmla="*/ 2895600 h 8677180"/>
              <a:gd name="connsiteX2348" fmla="*/ 2994060 w 8511435"/>
              <a:gd name="connsiteY2348" fmla="*/ 2914650 h 8677180"/>
              <a:gd name="connsiteX2349" fmla="*/ 3011881 w 8511435"/>
              <a:gd name="connsiteY2349" fmla="*/ 2919956 h 8677180"/>
              <a:gd name="connsiteX2350" fmla="*/ 3026121 w 8511435"/>
              <a:gd name="connsiteY2350" fmla="*/ 2884599 h 8677180"/>
              <a:gd name="connsiteX2351" fmla="*/ 2990079 w 8511435"/>
              <a:gd name="connsiteY2351" fmla="*/ 2895600 h 8677180"/>
              <a:gd name="connsiteX2352" fmla="*/ 4771254 w 8511435"/>
              <a:gd name="connsiteY2352" fmla="*/ 2904230 h 8677180"/>
              <a:gd name="connsiteX2353" fmla="*/ 4790304 w 8511435"/>
              <a:gd name="connsiteY2353" fmla="*/ 2907887 h 8677180"/>
              <a:gd name="connsiteX2354" fmla="*/ 4809354 w 8511435"/>
              <a:gd name="connsiteY2354" fmla="*/ 2899248 h 8677180"/>
              <a:gd name="connsiteX2355" fmla="*/ 4790304 w 8511435"/>
              <a:gd name="connsiteY2355" fmla="*/ 2895600 h 8677180"/>
              <a:gd name="connsiteX2356" fmla="*/ 4771254 w 8511435"/>
              <a:gd name="connsiteY2356" fmla="*/ 2904230 h 8677180"/>
              <a:gd name="connsiteX2357" fmla="*/ 4695054 w 8511435"/>
              <a:gd name="connsiteY2357" fmla="*/ 2913755 h 8677180"/>
              <a:gd name="connsiteX2358" fmla="*/ 4714104 w 8511435"/>
              <a:gd name="connsiteY2358" fmla="*/ 2917412 h 8677180"/>
              <a:gd name="connsiteX2359" fmla="*/ 4733154 w 8511435"/>
              <a:gd name="connsiteY2359" fmla="*/ 2908773 h 8677180"/>
              <a:gd name="connsiteX2360" fmla="*/ 4714104 w 8511435"/>
              <a:gd name="connsiteY2360" fmla="*/ 2905125 h 8677180"/>
              <a:gd name="connsiteX2361" fmla="*/ 4695054 w 8511435"/>
              <a:gd name="connsiteY2361" fmla="*/ 2913755 h 8677180"/>
              <a:gd name="connsiteX2362" fmla="*/ 4575991 w 8511435"/>
              <a:gd name="connsiteY2362" fmla="*/ 2924175 h 8677180"/>
              <a:gd name="connsiteX2363" fmla="*/ 4556941 w 8511435"/>
              <a:gd name="connsiteY2363" fmla="*/ 2932357 h 8677180"/>
              <a:gd name="connsiteX2364" fmla="*/ 4578373 w 8511435"/>
              <a:gd name="connsiteY2364" fmla="*/ 2933033 h 8677180"/>
              <a:gd name="connsiteX2365" fmla="*/ 4599804 w 8511435"/>
              <a:gd name="connsiteY2365" fmla="*/ 2924175 h 8677180"/>
              <a:gd name="connsiteX2366" fmla="*/ 4597423 w 8511435"/>
              <a:gd name="connsiteY2366" fmla="*/ 2915317 h 8677180"/>
              <a:gd name="connsiteX2367" fmla="*/ 4575991 w 8511435"/>
              <a:gd name="connsiteY2367" fmla="*/ 2924175 h 8677180"/>
              <a:gd name="connsiteX2368" fmla="*/ 4635523 w 8511435"/>
              <a:gd name="connsiteY2368" fmla="*/ 2920956 h 8677180"/>
              <a:gd name="connsiteX2369" fmla="*/ 4659335 w 8511435"/>
              <a:gd name="connsiteY2369" fmla="*/ 2920956 h 8677180"/>
              <a:gd name="connsiteX2370" fmla="*/ 4647429 w 8511435"/>
              <a:gd name="connsiteY2370" fmla="*/ 2916155 h 8677180"/>
              <a:gd name="connsiteX2371" fmla="*/ 4635523 w 8511435"/>
              <a:gd name="connsiteY2371" fmla="*/ 2920956 h 8677180"/>
              <a:gd name="connsiteX2372" fmla="*/ 4759348 w 8511435"/>
              <a:gd name="connsiteY2372" fmla="*/ 2959056 h 8677180"/>
              <a:gd name="connsiteX2373" fmla="*/ 4783160 w 8511435"/>
              <a:gd name="connsiteY2373" fmla="*/ 2959056 h 8677180"/>
              <a:gd name="connsiteX2374" fmla="*/ 4771254 w 8511435"/>
              <a:gd name="connsiteY2374" fmla="*/ 2954255 h 8677180"/>
              <a:gd name="connsiteX2375" fmla="*/ 4759348 w 8511435"/>
              <a:gd name="connsiteY2375" fmla="*/ 2959056 h 8677180"/>
              <a:gd name="connsiteX2376" fmla="*/ 3037704 w 8511435"/>
              <a:gd name="connsiteY2376" fmla="*/ 2976563 h 8677180"/>
              <a:gd name="connsiteX2377" fmla="*/ 3054372 w 8511435"/>
              <a:gd name="connsiteY2377" fmla="*/ 2991155 h 8677180"/>
              <a:gd name="connsiteX2378" fmla="*/ 3089529 w 8511435"/>
              <a:gd name="connsiteY2378" fmla="*/ 3005443 h 8677180"/>
              <a:gd name="connsiteX2379" fmla="*/ 3123429 w 8511435"/>
              <a:gd name="connsiteY2379" fmla="*/ 3005138 h 8677180"/>
              <a:gd name="connsiteX2380" fmla="*/ 3092472 w 8511435"/>
              <a:gd name="connsiteY2380" fmla="*/ 2987040 h 8677180"/>
              <a:gd name="connsiteX2381" fmla="*/ 3067983 w 8511435"/>
              <a:gd name="connsiteY2381" fmla="*/ 2974181 h 8677180"/>
              <a:gd name="connsiteX2382" fmla="*/ 3037704 w 8511435"/>
              <a:gd name="connsiteY2382" fmla="*/ 2976563 h 8677180"/>
              <a:gd name="connsiteX2383" fmla="*/ 4623616 w 8511435"/>
              <a:gd name="connsiteY2383" fmla="*/ 2971800 h 8677180"/>
              <a:gd name="connsiteX2384" fmla="*/ 4604566 w 8511435"/>
              <a:gd name="connsiteY2384" fmla="*/ 2979982 h 8677180"/>
              <a:gd name="connsiteX2385" fmla="*/ 4625998 w 8511435"/>
              <a:gd name="connsiteY2385" fmla="*/ 2980658 h 8677180"/>
              <a:gd name="connsiteX2386" fmla="*/ 4647429 w 8511435"/>
              <a:gd name="connsiteY2386" fmla="*/ 2971800 h 8677180"/>
              <a:gd name="connsiteX2387" fmla="*/ 4645048 w 8511435"/>
              <a:gd name="connsiteY2387" fmla="*/ 2962942 h 8677180"/>
              <a:gd name="connsiteX2388" fmla="*/ 4623616 w 8511435"/>
              <a:gd name="connsiteY2388" fmla="*/ 2971800 h 8677180"/>
              <a:gd name="connsiteX2389" fmla="*/ 4683148 w 8511435"/>
              <a:gd name="connsiteY2389" fmla="*/ 2968581 h 8677180"/>
              <a:gd name="connsiteX2390" fmla="*/ 4706960 w 8511435"/>
              <a:gd name="connsiteY2390" fmla="*/ 2968581 h 8677180"/>
              <a:gd name="connsiteX2391" fmla="*/ 4695054 w 8511435"/>
              <a:gd name="connsiteY2391" fmla="*/ 2963780 h 8677180"/>
              <a:gd name="connsiteX2392" fmla="*/ 4683148 w 8511435"/>
              <a:gd name="connsiteY2392" fmla="*/ 2968581 h 8677180"/>
              <a:gd name="connsiteX2393" fmla="*/ 5838054 w 8511435"/>
              <a:gd name="connsiteY2393" fmla="*/ 2972733 h 8677180"/>
              <a:gd name="connsiteX2394" fmla="*/ 5257553 w 8511435"/>
              <a:gd name="connsiteY2394" fmla="*/ 3046210 h 8677180"/>
              <a:gd name="connsiteX2395" fmla="*/ 5148539 w 8511435"/>
              <a:gd name="connsiteY2395" fmla="*/ 3062831 h 8677180"/>
              <a:gd name="connsiteX2396" fmla="*/ 5106734 w 8511435"/>
              <a:gd name="connsiteY2396" fmla="*/ 3229242 h 8677180"/>
              <a:gd name="connsiteX2397" fmla="*/ 4886573 w 8511435"/>
              <a:gd name="connsiteY2397" fmla="*/ 4162425 h 8677180"/>
              <a:gd name="connsiteX2398" fmla="*/ 5025524 w 8511435"/>
              <a:gd name="connsiteY2398" fmla="*/ 4142994 h 8677180"/>
              <a:gd name="connsiteX2399" fmla="*/ 5769302 w 8511435"/>
              <a:gd name="connsiteY2399" fmla="*/ 4069871 h 8677180"/>
              <a:gd name="connsiteX2400" fmla="*/ 5958431 w 8511435"/>
              <a:gd name="connsiteY2400" fmla="*/ 4055517 h 8677180"/>
              <a:gd name="connsiteX2401" fmla="*/ 6095010 w 8511435"/>
              <a:gd name="connsiteY2401" fmla="*/ 3462338 h 8677180"/>
              <a:gd name="connsiteX2402" fmla="*/ 6204919 w 8511435"/>
              <a:gd name="connsiteY2402" fmla="*/ 2974181 h 8677180"/>
              <a:gd name="connsiteX2403" fmla="*/ 6208929 w 8511435"/>
              <a:gd name="connsiteY2403" fmla="*/ 2962275 h 8677180"/>
              <a:gd name="connsiteX2404" fmla="*/ 6068740 w 8511435"/>
              <a:gd name="connsiteY2404" fmla="*/ 2963590 h 8677180"/>
              <a:gd name="connsiteX2405" fmla="*/ 5838054 w 8511435"/>
              <a:gd name="connsiteY2405" fmla="*/ 2972733 h 8677180"/>
              <a:gd name="connsiteX2406" fmla="*/ 4547416 w 8511435"/>
              <a:gd name="connsiteY2406" fmla="*/ 2981325 h 8677180"/>
              <a:gd name="connsiteX2407" fmla="*/ 4580754 w 8511435"/>
              <a:gd name="connsiteY2407" fmla="*/ 2981325 h 8677180"/>
              <a:gd name="connsiteX2408" fmla="*/ 4595041 w 8511435"/>
              <a:gd name="connsiteY2408" fmla="*/ 2972095 h 8677180"/>
              <a:gd name="connsiteX2409" fmla="*/ 4574172 w 8511435"/>
              <a:gd name="connsiteY2409" fmla="*/ 2971943 h 8677180"/>
              <a:gd name="connsiteX2410" fmla="*/ 4547416 w 8511435"/>
              <a:gd name="connsiteY2410" fmla="*/ 2981325 h 8677180"/>
              <a:gd name="connsiteX2411" fmla="*/ 3132954 w 8511435"/>
              <a:gd name="connsiteY2411" fmla="*/ 3014263 h 8677180"/>
              <a:gd name="connsiteX2412" fmla="*/ 3221717 w 8511435"/>
              <a:gd name="connsiteY2412" fmla="*/ 3055830 h 8677180"/>
              <a:gd name="connsiteX2413" fmla="*/ 3238643 w 8511435"/>
              <a:gd name="connsiteY2413" fmla="*/ 3063431 h 8677180"/>
              <a:gd name="connsiteX2414" fmla="*/ 3535385 w 8511435"/>
              <a:gd name="connsiteY2414" fmla="*/ 3149622 h 8677180"/>
              <a:gd name="connsiteX2415" fmla="*/ 3618729 w 8511435"/>
              <a:gd name="connsiteY2415" fmla="*/ 3173968 h 8677180"/>
              <a:gd name="connsiteX2416" fmla="*/ 3614452 w 8511435"/>
              <a:gd name="connsiteY2416" fmla="*/ 3181350 h 8677180"/>
              <a:gd name="connsiteX2417" fmla="*/ 3332712 w 8511435"/>
              <a:gd name="connsiteY2417" fmla="*/ 3119704 h 8677180"/>
              <a:gd name="connsiteX2418" fmla="*/ 3228204 w 8511435"/>
              <a:gd name="connsiteY2418" fmla="*/ 3108379 h 8677180"/>
              <a:gd name="connsiteX2419" fmla="*/ 3643589 w 8511435"/>
              <a:gd name="connsiteY2419" fmla="*/ 3219450 h 8677180"/>
              <a:gd name="connsiteX2420" fmla="*/ 3666354 w 8511435"/>
              <a:gd name="connsiteY2420" fmla="*/ 3229556 h 8677180"/>
              <a:gd name="connsiteX2421" fmla="*/ 3309995 w 8511435"/>
              <a:gd name="connsiteY2421" fmla="*/ 3167034 h 8677180"/>
              <a:gd name="connsiteX2422" fmla="*/ 3209154 w 8511435"/>
              <a:gd name="connsiteY2422" fmla="*/ 3161538 h 8677180"/>
              <a:gd name="connsiteX2423" fmla="*/ 3558635 w 8511435"/>
              <a:gd name="connsiteY2423" fmla="*/ 3257541 h 8677180"/>
              <a:gd name="connsiteX2424" fmla="*/ 3585391 w 8511435"/>
              <a:gd name="connsiteY2424" fmla="*/ 3267075 h 8677180"/>
              <a:gd name="connsiteX2425" fmla="*/ 3571113 w 8511435"/>
              <a:gd name="connsiteY2425" fmla="*/ 3276600 h 8677180"/>
              <a:gd name="connsiteX2426" fmla="*/ 3285354 w 8511435"/>
              <a:gd name="connsiteY2426" fmla="*/ 3213840 h 8677180"/>
              <a:gd name="connsiteX2427" fmla="*/ 3201315 w 8511435"/>
              <a:gd name="connsiteY2427" fmla="*/ 3206487 h 8677180"/>
              <a:gd name="connsiteX2428" fmla="*/ 3464928 w 8511435"/>
              <a:gd name="connsiteY2428" fmla="*/ 3291431 h 8677180"/>
              <a:gd name="connsiteX2429" fmla="*/ 3579838 w 8511435"/>
              <a:gd name="connsiteY2429" fmla="*/ 3320272 h 8677180"/>
              <a:gd name="connsiteX2430" fmla="*/ 3266713 w 8511435"/>
              <a:gd name="connsiteY2430" fmla="*/ 3261722 h 8677180"/>
              <a:gd name="connsiteX2431" fmla="*/ 3191713 w 8511435"/>
              <a:gd name="connsiteY2431" fmla="*/ 3243234 h 8677180"/>
              <a:gd name="connsiteX2432" fmla="*/ 3479997 w 8511435"/>
              <a:gd name="connsiteY2432" fmla="*/ 3348276 h 8677180"/>
              <a:gd name="connsiteX2433" fmla="*/ 3560302 w 8511435"/>
              <a:gd name="connsiteY2433" fmla="*/ 3376308 h 8677180"/>
              <a:gd name="connsiteX2434" fmla="*/ 3252959 w 8511435"/>
              <a:gd name="connsiteY2434" fmla="*/ 3311138 h 8677180"/>
              <a:gd name="connsiteX2435" fmla="*/ 3181702 w 8511435"/>
              <a:gd name="connsiteY2435" fmla="*/ 3288506 h 8677180"/>
              <a:gd name="connsiteX2436" fmla="*/ 3176559 w 8511435"/>
              <a:gd name="connsiteY2436" fmla="*/ 3301908 h 8677180"/>
              <a:gd name="connsiteX2437" fmla="*/ 3197428 w 8511435"/>
              <a:gd name="connsiteY2437" fmla="*/ 3325216 h 8677180"/>
              <a:gd name="connsiteX2438" fmla="*/ 3482997 w 8511435"/>
              <a:gd name="connsiteY2438" fmla="*/ 3400739 h 8677180"/>
              <a:gd name="connsiteX2439" fmla="*/ 3506810 w 8511435"/>
              <a:gd name="connsiteY2439" fmla="*/ 3423542 h 8677180"/>
              <a:gd name="connsiteX2440" fmla="*/ 3190104 w 8511435"/>
              <a:gd name="connsiteY2440" fmla="*/ 3345218 h 8677180"/>
              <a:gd name="connsiteX2441" fmla="*/ 3107369 w 8511435"/>
              <a:gd name="connsiteY2441" fmla="*/ 3330721 h 8677180"/>
              <a:gd name="connsiteX2442" fmla="*/ 3124057 w 8511435"/>
              <a:gd name="connsiteY2442" fmla="*/ 3353143 h 8677180"/>
              <a:gd name="connsiteX2443" fmla="*/ 3144898 w 8511435"/>
              <a:gd name="connsiteY2443" fmla="*/ 3364287 h 8677180"/>
              <a:gd name="connsiteX2444" fmla="*/ 3153070 w 8511435"/>
              <a:gd name="connsiteY2444" fmla="*/ 3351400 h 8677180"/>
              <a:gd name="connsiteX2445" fmla="*/ 3161233 w 8511435"/>
              <a:gd name="connsiteY2445" fmla="*/ 3338513 h 8677180"/>
              <a:gd name="connsiteX2446" fmla="*/ 3161386 w 8511435"/>
              <a:gd name="connsiteY2446" fmla="*/ 3353267 h 8677180"/>
              <a:gd name="connsiteX2447" fmla="*/ 3161529 w 8511435"/>
              <a:gd name="connsiteY2447" fmla="*/ 3368021 h 8677180"/>
              <a:gd name="connsiteX2448" fmla="*/ 3263922 w 8511435"/>
              <a:gd name="connsiteY2448" fmla="*/ 3397777 h 8677180"/>
              <a:gd name="connsiteX2449" fmla="*/ 3447279 w 8511435"/>
              <a:gd name="connsiteY2449" fmla="*/ 3444116 h 8677180"/>
              <a:gd name="connsiteX2450" fmla="*/ 3530299 w 8511435"/>
              <a:gd name="connsiteY2450" fmla="*/ 3476625 h 8677180"/>
              <a:gd name="connsiteX2451" fmla="*/ 3224936 w 8511435"/>
              <a:gd name="connsiteY2451" fmla="*/ 3409531 h 8677180"/>
              <a:gd name="connsiteX2452" fmla="*/ 3152004 w 8511435"/>
              <a:gd name="connsiteY2452" fmla="*/ 3403673 h 8677180"/>
              <a:gd name="connsiteX2453" fmla="*/ 3435820 w 8511435"/>
              <a:gd name="connsiteY2453" fmla="*/ 3494351 h 8677180"/>
              <a:gd name="connsiteX2454" fmla="*/ 3531070 w 8511435"/>
              <a:gd name="connsiteY2454" fmla="*/ 3519535 h 8677180"/>
              <a:gd name="connsiteX2455" fmla="*/ 3152004 w 8511435"/>
              <a:gd name="connsiteY2455" fmla="*/ 3438182 h 8677180"/>
              <a:gd name="connsiteX2456" fmla="*/ 3078290 w 8511435"/>
              <a:gd name="connsiteY2456" fmla="*/ 3430153 h 8677180"/>
              <a:gd name="connsiteX2457" fmla="*/ 3125324 w 8511435"/>
              <a:gd name="connsiteY2457" fmla="*/ 3445307 h 8677180"/>
              <a:gd name="connsiteX2458" fmla="*/ 3132811 w 8511435"/>
              <a:gd name="connsiteY2458" fmla="*/ 3450126 h 8677180"/>
              <a:gd name="connsiteX2459" fmla="*/ 3132954 w 8511435"/>
              <a:gd name="connsiteY2459" fmla="*/ 3466491 h 8677180"/>
              <a:gd name="connsiteX2460" fmla="*/ 3211535 w 8511435"/>
              <a:gd name="connsiteY2460" fmla="*/ 3490084 h 8677180"/>
              <a:gd name="connsiteX2461" fmla="*/ 3459309 w 8511435"/>
              <a:gd name="connsiteY2461" fmla="*/ 3552759 h 8677180"/>
              <a:gd name="connsiteX2462" fmla="*/ 3509372 w 8511435"/>
              <a:gd name="connsiteY2462" fmla="*/ 3571589 h 8677180"/>
              <a:gd name="connsiteX2463" fmla="*/ 3190437 w 8511435"/>
              <a:gd name="connsiteY2463" fmla="*/ 3506219 h 8677180"/>
              <a:gd name="connsiteX2464" fmla="*/ 3128867 w 8511435"/>
              <a:gd name="connsiteY2464" fmla="*/ 3486874 h 8677180"/>
              <a:gd name="connsiteX2465" fmla="*/ 3121533 w 8511435"/>
              <a:gd name="connsiteY2465" fmla="*/ 3498418 h 8677180"/>
              <a:gd name="connsiteX2466" fmla="*/ 3114046 w 8511435"/>
              <a:gd name="connsiteY2466" fmla="*/ 3493932 h 8677180"/>
              <a:gd name="connsiteX2467" fmla="*/ 3093892 w 8511435"/>
              <a:gd name="connsiteY2467" fmla="*/ 3471558 h 8677180"/>
              <a:gd name="connsiteX2468" fmla="*/ 3068260 w 8511435"/>
              <a:gd name="connsiteY2468" fmla="*/ 3492656 h 8677180"/>
              <a:gd name="connsiteX2469" fmla="*/ 3396434 w 8511435"/>
              <a:gd name="connsiteY2469" fmla="*/ 3592583 h 8677180"/>
              <a:gd name="connsiteX2470" fmla="*/ 3494904 w 8511435"/>
              <a:gd name="connsiteY2470" fmla="*/ 3621129 h 8677180"/>
              <a:gd name="connsiteX2471" fmla="*/ 3388776 w 8511435"/>
              <a:gd name="connsiteY2471" fmla="*/ 3609299 h 8677180"/>
              <a:gd name="connsiteX2472" fmla="*/ 3140431 w 8511435"/>
              <a:gd name="connsiteY2472" fmla="*/ 3544643 h 8677180"/>
              <a:gd name="connsiteX2473" fmla="*/ 3110446 w 8511435"/>
              <a:gd name="connsiteY2473" fmla="*/ 3562226 h 8677180"/>
              <a:gd name="connsiteX2474" fmla="*/ 3390652 w 8511435"/>
              <a:gd name="connsiteY2474" fmla="*/ 3645837 h 8677180"/>
              <a:gd name="connsiteX2475" fmla="*/ 3475825 w 8511435"/>
              <a:gd name="connsiteY2475" fmla="*/ 3669506 h 8677180"/>
              <a:gd name="connsiteX2476" fmla="*/ 3462614 w 8511435"/>
              <a:gd name="connsiteY2476" fmla="*/ 3676650 h 8677180"/>
              <a:gd name="connsiteX2477" fmla="*/ 3186322 w 8511435"/>
              <a:gd name="connsiteY2477" fmla="*/ 3614766 h 8677180"/>
              <a:gd name="connsiteX2478" fmla="*/ 3094854 w 8511435"/>
              <a:gd name="connsiteY2478" fmla="*/ 3604432 h 8677180"/>
              <a:gd name="connsiteX2479" fmla="*/ 3356400 w 8511435"/>
              <a:gd name="connsiteY2479" fmla="*/ 3693767 h 8677180"/>
              <a:gd name="connsiteX2480" fmla="*/ 3461175 w 8511435"/>
              <a:gd name="connsiteY2480" fmla="*/ 3726123 h 8677180"/>
              <a:gd name="connsiteX2481" fmla="*/ 3161538 w 8511435"/>
              <a:gd name="connsiteY2481" fmla="*/ 3663677 h 8677180"/>
              <a:gd name="connsiteX2482" fmla="*/ 3090110 w 8511435"/>
              <a:gd name="connsiteY2482" fmla="*/ 3640341 h 8677180"/>
              <a:gd name="connsiteX2483" fmla="*/ 3083357 w 8511435"/>
              <a:gd name="connsiteY2483" fmla="*/ 3651276 h 8677180"/>
              <a:gd name="connsiteX2484" fmla="*/ 3083347 w 8511435"/>
              <a:gd name="connsiteY2484" fmla="*/ 3668211 h 8677180"/>
              <a:gd name="connsiteX2485" fmla="*/ 3363602 w 8511435"/>
              <a:gd name="connsiteY2485" fmla="*/ 3750545 h 8677180"/>
              <a:gd name="connsiteX2486" fmla="*/ 3402035 w 8511435"/>
              <a:gd name="connsiteY2486" fmla="*/ 3776863 h 8677180"/>
              <a:gd name="connsiteX2487" fmla="*/ 3087710 w 8511435"/>
              <a:gd name="connsiteY2487" fmla="*/ 3699882 h 8677180"/>
              <a:gd name="connsiteX2488" fmla="*/ 3066279 w 8511435"/>
              <a:gd name="connsiteY2488" fmla="*/ 3693481 h 8677180"/>
              <a:gd name="connsiteX2489" fmla="*/ 3066279 w 8511435"/>
              <a:gd name="connsiteY2489" fmla="*/ 3708549 h 8677180"/>
              <a:gd name="connsiteX2490" fmla="*/ 3066279 w 8511435"/>
              <a:gd name="connsiteY2490" fmla="*/ 3723618 h 8677180"/>
              <a:gd name="connsiteX2491" fmla="*/ 3173435 w 8511435"/>
              <a:gd name="connsiteY2491" fmla="*/ 3756679 h 8677180"/>
              <a:gd name="connsiteX2492" fmla="*/ 3359401 w 8511435"/>
              <a:gd name="connsiteY2492" fmla="*/ 3806304 h 8677180"/>
              <a:gd name="connsiteX2493" fmla="*/ 3430676 w 8511435"/>
              <a:gd name="connsiteY2493" fmla="*/ 3830412 h 8677180"/>
              <a:gd name="connsiteX2494" fmla="*/ 3148813 w 8511435"/>
              <a:gd name="connsiteY2494" fmla="*/ 3773319 h 8677180"/>
              <a:gd name="connsiteX2495" fmla="*/ 3050324 w 8511435"/>
              <a:gd name="connsiteY2495" fmla="*/ 3755546 h 8677180"/>
              <a:gd name="connsiteX2496" fmla="*/ 3091710 w 8511435"/>
              <a:gd name="connsiteY2496" fmla="*/ 3790950 h 8677180"/>
              <a:gd name="connsiteX2497" fmla="*/ 3173235 w 8511435"/>
              <a:gd name="connsiteY2497" fmla="*/ 3813982 h 8677180"/>
              <a:gd name="connsiteX2498" fmla="*/ 3323454 w 8511435"/>
              <a:gd name="connsiteY2498" fmla="*/ 3853653 h 8677180"/>
              <a:gd name="connsiteX2499" fmla="*/ 3399177 w 8511435"/>
              <a:gd name="connsiteY2499" fmla="*/ 3886114 h 8677180"/>
              <a:gd name="connsiteX2500" fmla="*/ 3113904 w 8511435"/>
              <a:gd name="connsiteY2500" fmla="*/ 3820411 h 8677180"/>
              <a:gd name="connsiteX2501" fmla="*/ 3037704 w 8511435"/>
              <a:gd name="connsiteY2501" fmla="*/ 3815001 h 8677180"/>
              <a:gd name="connsiteX2502" fmla="*/ 3059554 w 8511435"/>
              <a:gd name="connsiteY2502" fmla="*/ 3837832 h 8677180"/>
              <a:gd name="connsiteX2503" fmla="*/ 3344885 w 8511435"/>
              <a:gd name="connsiteY2503" fmla="*/ 3914937 h 8677180"/>
              <a:gd name="connsiteX2504" fmla="*/ 3368697 w 8511435"/>
              <a:gd name="connsiteY2504" fmla="*/ 3937473 h 8677180"/>
              <a:gd name="connsiteX2505" fmla="*/ 3062802 w 8511435"/>
              <a:gd name="connsiteY2505" fmla="*/ 3860340 h 8677180"/>
              <a:gd name="connsiteX2506" fmla="*/ 3035513 w 8511435"/>
              <a:gd name="connsiteY2506" fmla="*/ 3846481 h 8677180"/>
              <a:gd name="connsiteX2507" fmla="*/ 3025178 w 8511435"/>
              <a:gd name="connsiteY2507" fmla="*/ 3856816 h 8677180"/>
              <a:gd name="connsiteX2508" fmla="*/ 3024073 w 8511435"/>
              <a:gd name="connsiteY2508" fmla="*/ 3876380 h 8677180"/>
              <a:gd name="connsiteX2509" fmla="*/ 3313786 w 8511435"/>
              <a:gd name="connsiteY2509" fmla="*/ 3963038 h 8677180"/>
              <a:gd name="connsiteX2510" fmla="*/ 3387233 w 8511435"/>
              <a:gd name="connsiteY2510" fmla="*/ 3984469 h 8677180"/>
              <a:gd name="connsiteX2511" fmla="*/ 3077070 w 8511435"/>
              <a:gd name="connsiteY2511" fmla="*/ 3922728 h 8677180"/>
              <a:gd name="connsiteX2512" fmla="*/ 3016434 w 8511435"/>
              <a:gd name="connsiteY2512" fmla="*/ 3902955 h 8677180"/>
              <a:gd name="connsiteX2513" fmla="*/ 3009338 w 8511435"/>
              <a:gd name="connsiteY2513" fmla="*/ 3914432 h 8677180"/>
              <a:gd name="connsiteX2514" fmla="*/ 2997432 w 8511435"/>
              <a:gd name="connsiteY2514" fmla="*/ 3907498 h 8677180"/>
              <a:gd name="connsiteX2515" fmla="*/ 2947978 w 8511435"/>
              <a:gd name="connsiteY2515" fmla="*/ 3892420 h 8677180"/>
              <a:gd name="connsiteX2516" fmla="*/ 2987840 w 8511435"/>
              <a:gd name="connsiteY2516" fmla="*/ 3925500 h 8677180"/>
              <a:gd name="connsiteX2517" fmla="*/ 3311547 w 8511435"/>
              <a:gd name="connsiteY2517" fmla="*/ 4019864 h 8677180"/>
              <a:gd name="connsiteX2518" fmla="*/ 3371079 w 8511435"/>
              <a:gd name="connsiteY2518" fmla="*/ 4039838 h 8677180"/>
              <a:gd name="connsiteX2519" fmla="*/ 3366468 w 8511435"/>
              <a:gd name="connsiteY2519" fmla="*/ 4048125 h 8677180"/>
              <a:gd name="connsiteX2520" fmla="*/ 3065345 w 8511435"/>
              <a:gd name="connsiteY2520" fmla="*/ 3977011 h 8677180"/>
              <a:gd name="connsiteX2521" fmla="*/ 2998432 w 8511435"/>
              <a:gd name="connsiteY2521" fmla="*/ 3954371 h 8677180"/>
              <a:gd name="connsiteX2522" fmla="*/ 2993079 w 8511435"/>
              <a:gd name="connsiteY2522" fmla="*/ 3968325 h 8677180"/>
              <a:gd name="connsiteX2523" fmla="*/ 2991279 w 8511435"/>
              <a:gd name="connsiteY2523" fmla="*/ 3985279 h 8677180"/>
              <a:gd name="connsiteX2524" fmla="*/ 3242491 w 8511435"/>
              <a:gd name="connsiteY2524" fmla="*/ 4058603 h 8677180"/>
              <a:gd name="connsiteX2525" fmla="*/ 3313929 w 8511435"/>
              <a:gd name="connsiteY2525" fmla="*/ 4090645 h 8677180"/>
              <a:gd name="connsiteX2526" fmla="*/ 3048762 w 8511435"/>
              <a:gd name="connsiteY2526" fmla="*/ 4027599 h 8677180"/>
              <a:gd name="connsiteX2527" fmla="*/ 2988383 w 8511435"/>
              <a:gd name="connsiteY2527" fmla="*/ 4007911 h 8677180"/>
              <a:gd name="connsiteX2528" fmla="*/ 2977963 w 8511435"/>
              <a:gd name="connsiteY2528" fmla="*/ 4018331 h 8677180"/>
              <a:gd name="connsiteX2529" fmla="*/ 2971667 w 8511435"/>
              <a:gd name="connsiteY2529" fmla="*/ 4032590 h 8677180"/>
              <a:gd name="connsiteX2530" fmla="*/ 3263922 w 8511435"/>
              <a:gd name="connsiteY2530" fmla="*/ 4120334 h 8677180"/>
              <a:gd name="connsiteX2531" fmla="*/ 3342504 w 8511435"/>
              <a:gd name="connsiteY2531" fmla="*/ 4144995 h 8677180"/>
              <a:gd name="connsiteX2532" fmla="*/ 3245920 w 8511435"/>
              <a:gd name="connsiteY2532" fmla="*/ 4134212 h 8677180"/>
              <a:gd name="connsiteX2533" fmla="*/ 3005195 w 8511435"/>
              <a:gd name="connsiteY2533" fmla="*/ 4067842 h 8677180"/>
              <a:gd name="connsiteX2534" fmla="*/ 2967571 w 8511435"/>
              <a:gd name="connsiteY2534" fmla="*/ 4066823 h 8677180"/>
              <a:gd name="connsiteX2535" fmla="*/ 3066279 w 8511435"/>
              <a:gd name="connsiteY2535" fmla="*/ 4122106 h 8677180"/>
              <a:gd name="connsiteX2536" fmla="*/ 3380604 w 8511435"/>
              <a:gd name="connsiteY2536" fmla="*/ 4197954 h 8677180"/>
              <a:gd name="connsiteX2537" fmla="*/ 3391995 w 8511435"/>
              <a:gd name="connsiteY2537" fmla="*/ 4207431 h 8677180"/>
              <a:gd name="connsiteX2538" fmla="*/ 3091396 w 8511435"/>
              <a:gd name="connsiteY2538" fmla="*/ 4151566 h 8677180"/>
              <a:gd name="connsiteX2539" fmla="*/ 2972162 w 8511435"/>
              <a:gd name="connsiteY2539" fmla="*/ 4117648 h 8677180"/>
              <a:gd name="connsiteX2540" fmla="*/ 2949492 w 8511435"/>
              <a:gd name="connsiteY2540" fmla="*/ 4112105 h 8677180"/>
              <a:gd name="connsiteX2541" fmla="*/ 2953874 w 8511435"/>
              <a:gd name="connsiteY2541" fmla="*/ 4125240 h 8677180"/>
              <a:gd name="connsiteX2542" fmla="*/ 3432991 w 8511435"/>
              <a:gd name="connsiteY2542" fmla="*/ 4247007 h 8677180"/>
              <a:gd name="connsiteX2543" fmla="*/ 3624825 w 8511435"/>
              <a:gd name="connsiteY2543" fmla="*/ 4263343 h 8677180"/>
              <a:gd name="connsiteX2544" fmla="*/ 3730924 w 8511435"/>
              <a:gd name="connsiteY2544" fmla="*/ 4269781 h 8677180"/>
              <a:gd name="connsiteX2545" fmla="*/ 3736258 w 8511435"/>
              <a:gd name="connsiteY2545" fmla="*/ 4251817 h 8677180"/>
              <a:gd name="connsiteX2546" fmla="*/ 3846338 w 8511435"/>
              <a:gd name="connsiteY2546" fmla="*/ 3848100 h 8677180"/>
              <a:gd name="connsiteX2547" fmla="*/ 3990118 w 8511435"/>
              <a:gd name="connsiteY2547" fmla="*/ 3320682 h 8677180"/>
              <a:gd name="connsiteX2548" fmla="*/ 4026351 w 8511435"/>
              <a:gd name="connsiteY2548" fmla="*/ 3176245 h 8677180"/>
              <a:gd name="connsiteX2549" fmla="*/ 3878742 w 8511435"/>
              <a:gd name="connsiteY2549" fmla="*/ 3162805 h 8677180"/>
              <a:gd name="connsiteX2550" fmla="*/ 3273000 w 8511435"/>
              <a:gd name="connsiteY2550" fmla="*/ 3052039 h 8677180"/>
              <a:gd name="connsiteX2551" fmla="*/ 3190656 w 8511435"/>
              <a:gd name="connsiteY2551" fmla="*/ 3033370 h 8677180"/>
              <a:gd name="connsiteX2552" fmla="*/ 3177616 w 8511435"/>
              <a:gd name="connsiteY2552" fmla="*/ 3025454 h 8677180"/>
              <a:gd name="connsiteX2553" fmla="*/ 3132954 w 8511435"/>
              <a:gd name="connsiteY2553" fmla="*/ 3014263 h 8677180"/>
              <a:gd name="connsiteX2554" fmla="*/ 4737916 w 8511435"/>
              <a:gd name="connsiteY2554" fmla="*/ 3009900 h 8677180"/>
              <a:gd name="connsiteX2555" fmla="*/ 4766491 w 8511435"/>
              <a:gd name="connsiteY2555" fmla="*/ 3009900 h 8677180"/>
              <a:gd name="connsiteX2556" fmla="*/ 4785541 w 8511435"/>
              <a:gd name="connsiteY2556" fmla="*/ 3001718 h 8677180"/>
              <a:gd name="connsiteX2557" fmla="*/ 4764672 w 8511435"/>
              <a:gd name="connsiteY2557" fmla="*/ 3001042 h 8677180"/>
              <a:gd name="connsiteX2558" fmla="*/ 4737916 w 8511435"/>
              <a:gd name="connsiteY2558" fmla="*/ 3009900 h 8677180"/>
              <a:gd name="connsiteX2559" fmla="*/ 3025302 w 8511435"/>
              <a:gd name="connsiteY2559" fmla="*/ 3015958 h 8677180"/>
              <a:gd name="connsiteX2560" fmla="*/ 3034560 w 8511435"/>
              <a:gd name="connsiteY2560" fmla="*/ 3042542 h 8677180"/>
              <a:gd name="connsiteX2561" fmla="*/ 3058230 w 8511435"/>
              <a:gd name="connsiteY2561" fmla="*/ 3036418 h 8677180"/>
              <a:gd name="connsiteX2562" fmla="*/ 3065983 w 8511435"/>
              <a:gd name="connsiteY2562" fmla="*/ 3024188 h 8677180"/>
              <a:gd name="connsiteX2563" fmla="*/ 3066136 w 8511435"/>
              <a:gd name="connsiteY2563" fmla="*/ 3039837 h 8677180"/>
              <a:gd name="connsiteX2564" fmla="*/ 3105236 w 8511435"/>
              <a:gd name="connsiteY2564" fmla="*/ 3061754 h 8677180"/>
              <a:gd name="connsiteX2565" fmla="*/ 3087710 w 8511435"/>
              <a:gd name="connsiteY2565" fmla="*/ 3030855 h 8677180"/>
              <a:gd name="connsiteX2566" fmla="*/ 3046733 w 8511435"/>
              <a:gd name="connsiteY2566" fmla="*/ 3015339 h 8677180"/>
              <a:gd name="connsiteX2567" fmla="*/ 3025302 w 8511435"/>
              <a:gd name="connsiteY2567" fmla="*/ 3015958 h 8677180"/>
              <a:gd name="connsiteX2568" fmla="*/ 4661716 w 8511435"/>
              <a:gd name="connsiteY2568" fmla="*/ 3019425 h 8677180"/>
              <a:gd name="connsiteX2569" fmla="*/ 4695054 w 8511435"/>
              <a:gd name="connsiteY2569" fmla="*/ 3019425 h 8677180"/>
              <a:gd name="connsiteX2570" fmla="*/ 4709341 w 8511435"/>
              <a:gd name="connsiteY2570" fmla="*/ 3010195 h 8677180"/>
              <a:gd name="connsiteX2571" fmla="*/ 4688472 w 8511435"/>
              <a:gd name="connsiteY2571" fmla="*/ 3010043 h 8677180"/>
              <a:gd name="connsiteX2572" fmla="*/ 4661716 w 8511435"/>
              <a:gd name="connsiteY2572" fmla="*/ 3019425 h 8677180"/>
              <a:gd name="connsiteX2573" fmla="*/ 4590279 w 8511435"/>
              <a:gd name="connsiteY2573" fmla="*/ 3028950 h 8677180"/>
              <a:gd name="connsiteX2574" fmla="*/ 4623616 w 8511435"/>
              <a:gd name="connsiteY2574" fmla="*/ 3028950 h 8677180"/>
              <a:gd name="connsiteX2575" fmla="*/ 4642666 w 8511435"/>
              <a:gd name="connsiteY2575" fmla="*/ 3020768 h 8677180"/>
              <a:gd name="connsiteX2576" fmla="*/ 4616473 w 8511435"/>
              <a:gd name="connsiteY2576" fmla="*/ 3020092 h 8677180"/>
              <a:gd name="connsiteX2577" fmla="*/ 4590279 w 8511435"/>
              <a:gd name="connsiteY2577" fmla="*/ 3028950 h 8677180"/>
              <a:gd name="connsiteX2578" fmla="*/ 4540273 w 8511435"/>
              <a:gd name="connsiteY2578" fmla="*/ 3035256 h 8677180"/>
              <a:gd name="connsiteX2579" fmla="*/ 4564085 w 8511435"/>
              <a:gd name="connsiteY2579" fmla="*/ 3035256 h 8677180"/>
              <a:gd name="connsiteX2580" fmla="*/ 4552179 w 8511435"/>
              <a:gd name="connsiteY2580" fmla="*/ 3030455 h 8677180"/>
              <a:gd name="connsiteX2581" fmla="*/ 4540273 w 8511435"/>
              <a:gd name="connsiteY2581" fmla="*/ 3035256 h 8677180"/>
              <a:gd name="connsiteX2582" fmla="*/ 3118009 w 8511435"/>
              <a:gd name="connsiteY2582" fmla="*/ 3058592 h 8677180"/>
              <a:gd name="connsiteX2583" fmla="*/ 3149622 w 8511435"/>
              <a:gd name="connsiteY2583" fmla="*/ 3085957 h 8677180"/>
              <a:gd name="connsiteX2584" fmla="*/ 3146460 w 8511435"/>
              <a:gd name="connsiteY2584" fmla="*/ 3053782 h 8677180"/>
              <a:gd name="connsiteX2585" fmla="*/ 3118009 w 8511435"/>
              <a:gd name="connsiteY2585" fmla="*/ 3058592 h 8677180"/>
              <a:gd name="connsiteX2586" fmla="*/ 3010777 w 8511435"/>
              <a:gd name="connsiteY2586" fmla="*/ 3073327 h 8677180"/>
              <a:gd name="connsiteX2587" fmla="*/ 3028312 w 8511435"/>
              <a:gd name="connsiteY2587" fmla="*/ 3090863 h 8677180"/>
              <a:gd name="connsiteX2588" fmla="*/ 3024931 w 8511435"/>
              <a:gd name="connsiteY2588" fmla="*/ 3059173 h 8677180"/>
              <a:gd name="connsiteX2589" fmla="*/ 3007395 w 8511435"/>
              <a:gd name="connsiteY2589" fmla="*/ 3055792 h 8677180"/>
              <a:gd name="connsiteX2590" fmla="*/ 3010777 w 8511435"/>
              <a:gd name="connsiteY2590" fmla="*/ 3073327 h 8677180"/>
              <a:gd name="connsiteX2591" fmla="*/ 4730773 w 8511435"/>
              <a:gd name="connsiteY2591" fmla="*/ 3063831 h 8677180"/>
              <a:gd name="connsiteX2592" fmla="*/ 4754585 w 8511435"/>
              <a:gd name="connsiteY2592" fmla="*/ 3063831 h 8677180"/>
              <a:gd name="connsiteX2593" fmla="*/ 4742679 w 8511435"/>
              <a:gd name="connsiteY2593" fmla="*/ 3059030 h 8677180"/>
              <a:gd name="connsiteX2594" fmla="*/ 4730773 w 8511435"/>
              <a:gd name="connsiteY2594" fmla="*/ 3063831 h 8677180"/>
              <a:gd name="connsiteX2595" fmla="*/ 3174940 w 8511435"/>
              <a:gd name="connsiteY2595" fmla="*/ 3077994 h 8677180"/>
              <a:gd name="connsiteX2596" fmla="*/ 3210973 w 8511435"/>
              <a:gd name="connsiteY2596" fmla="*/ 3114675 h 8677180"/>
              <a:gd name="connsiteX2597" fmla="*/ 3200210 w 8511435"/>
              <a:gd name="connsiteY2597" fmla="*/ 3076880 h 8677180"/>
              <a:gd name="connsiteX2598" fmla="*/ 3181731 w 8511435"/>
              <a:gd name="connsiteY2598" fmla="*/ 3067002 h 8677180"/>
              <a:gd name="connsiteX2599" fmla="*/ 3174940 w 8511435"/>
              <a:gd name="connsiteY2599" fmla="*/ 3077994 h 8677180"/>
              <a:gd name="connsiteX2600" fmla="*/ 4654573 w 8511435"/>
              <a:gd name="connsiteY2600" fmla="*/ 3073356 h 8677180"/>
              <a:gd name="connsiteX2601" fmla="*/ 4678385 w 8511435"/>
              <a:gd name="connsiteY2601" fmla="*/ 3073356 h 8677180"/>
              <a:gd name="connsiteX2602" fmla="*/ 4666479 w 8511435"/>
              <a:gd name="connsiteY2602" fmla="*/ 3068555 h 8677180"/>
              <a:gd name="connsiteX2603" fmla="*/ 4654573 w 8511435"/>
              <a:gd name="connsiteY2603" fmla="*/ 3073356 h 8677180"/>
              <a:gd name="connsiteX2604" fmla="*/ 3053610 w 8511435"/>
              <a:gd name="connsiteY2604" fmla="*/ 3090072 h 8677180"/>
              <a:gd name="connsiteX2605" fmla="*/ 3086110 w 8511435"/>
              <a:gd name="connsiteY2605" fmla="*/ 3114675 h 8677180"/>
              <a:gd name="connsiteX2606" fmla="*/ 3079785 w 8511435"/>
              <a:gd name="connsiteY2606" fmla="*/ 3082357 h 8677180"/>
              <a:gd name="connsiteX2607" fmla="*/ 3053610 w 8511435"/>
              <a:gd name="connsiteY2607" fmla="*/ 3090072 h 8677180"/>
              <a:gd name="connsiteX2608" fmla="*/ 4523604 w 8511435"/>
              <a:gd name="connsiteY2608" fmla="*/ 3086100 h 8677180"/>
              <a:gd name="connsiteX2609" fmla="*/ 4509316 w 8511435"/>
              <a:gd name="connsiteY2609" fmla="*/ 3095330 h 8677180"/>
              <a:gd name="connsiteX2610" fmla="*/ 4530748 w 8511435"/>
              <a:gd name="connsiteY2610" fmla="*/ 3095482 h 8677180"/>
              <a:gd name="connsiteX2611" fmla="*/ 4552179 w 8511435"/>
              <a:gd name="connsiteY2611" fmla="*/ 3086100 h 8677180"/>
              <a:gd name="connsiteX2612" fmla="*/ 4523604 w 8511435"/>
              <a:gd name="connsiteY2612" fmla="*/ 3086100 h 8677180"/>
              <a:gd name="connsiteX2613" fmla="*/ 4583316 w 8511435"/>
              <a:gd name="connsiteY2613" fmla="*/ 3083176 h 8677180"/>
              <a:gd name="connsiteX2614" fmla="*/ 4611891 w 8511435"/>
              <a:gd name="connsiteY2614" fmla="*/ 3082824 h 8677180"/>
              <a:gd name="connsiteX2615" fmla="*/ 4595041 w 8511435"/>
              <a:gd name="connsiteY2615" fmla="*/ 3078433 h 8677180"/>
              <a:gd name="connsiteX2616" fmla="*/ 4583316 w 8511435"/>
              <a:gd name="connsiteY2616" fmla="*/ 3083176 h 8677180"/>
              <a:gd name="connsiteX2617" fmla="*/ 3104379 w 8511435"/>
              <a:gd name="connsiteY2617" fmla="*/ 3109579 h 8677180"/>
              <a:gd name="connsiteX2618" fmla="*/ 3122848 w 8511435"/>
              <a:gd name="connsiteY2618" fmla="*/ 3133420 h 8677180"/>
              <a:gd name="connsiteX2619" fmla="*/ 3141326 w 8511435"/>
              <a:gd name="connsiteY2619" fmla="*/ 3143298 h 8677180"/>
              <a:gd name="connsiteX2620" fmla="*/ 3148117 w 8511435"/>
              <a:gd name="connsiteY2620" fmla="*/ 3132306 h 8677180"/>
              <a:gd name="connsiteX2621" fmla="*/ 3137354 w 8511435"/>
              <a:gd name="connsiteY2621" fmla="*/ 3108465 h 8677180"/>
              <a:gd name="connsiteX2622" fmla="*/ 3104379 w 8511435"/>
              <a:gd name="connsiteY2622" fmla="*/ 3109579 h 8677180"/>
              <a:gd name="connsiteX2623" fmla="*/ 2994584 w 8511435"/>
              <a:gd name="connsiteY2623" fmla="*/ 3115094 h 8677180"/>
              <a:gd name="connsiteX2624" fmla="*/ 2994841 w 8511435"/>
              <a:gd name="connsiteY2624" fmla="*/ 3133725 h 8677180"/>
              <a:gd name="connsiteX2625" fmla="*/ 3028179 w 8511435"/>
              <a:gd name="connsiteY2625" fmla="*/ 3129982 h 8677180"/>
              <a:gd name="connsiteX2626" fmla="*/ 2994584 w 8511435"/>
              <a:gd name="connsiteY2626" fmla="*/ 3115094 h 8677180"/>
              <a:gd name="connsiteX2627" fmla="*/ 3042485 w 8511435"/>
              <a:gd name="connsiteY2627" fmla="*/ 3133697 h 8677180"/>
              <a:gd name="connsiteX2628" fmla="*/ 3061516 w 8511435"/>
              <a:gd name="connsiteY2628" fmla="*/ 3162300 h 8677180"/>
              <a:gd name="connsiteX2629" fmla="*/ 3067126 w 8511435"/>
              <a:gd name="connsiteY2629" fmla="*/ 3134173 h 8677180"/>
              <a:gd name="connsiteX2630" fmla="*/ 3042485 w 8511435"/>
              <a:gd name="connsiteY2630" fmla="*/ 3133697 h 8677180"/>
              <a:gd name="connsiteX2631" fmla="*/ 3161529 w 8511435"/>
              <a:gd name="connsiteY2631" fmla="*/ 3137469 h 8677180"/>
              <a:gd name="connsiteX2632" fmla="*/ 3203524 w 8511435"/>
              <a:gd name="connsiteY2632" fmla="*/ 3152689 h 8677180"/>
              <a:gd name="connsiteX2633" fmla="*/ 3213754 w 8511435"/>
              <a:gd name="connsiteY2633" fmla="*/ 3142459 h 8677180"/>
              <a:gd name="connsiteX2634" fmla="*/ 3199553 w 8511435"/>
              <a:gd name="connsiteY2634" fmla="*/ 3133477 h 8677180"/>
              <a:gd name="connsiteX2635" fmla="*/ 3161529 w 8511435"/>
              <a:gd name="connsiteY2635" fmla="*/ 3137469 h 8677180"/>
              <a:gd name="connsiteX2636" fmla="*/ 3091396 w 8511435"/>
              <a:gd name="connsiteY2636" fmla="*/ 3157566 h 8677180"/>
              <a:gd name="connsiteX2637" fmla="*/ 3127562 w 8511435"/>
              <a:gd name="connsiteY2637" fmla="*/ 3190875 h 8677180"/>
              <a:gd name="connsiteX2638" fmla="*/ 3114856 w 8511435"/>
              <a:gd name="connsiteY2638" fmla="*/ 3153280 h 8677180"/>
              <a:gd name="connsiteX2639" fmla="*/ 3096758 w 8511435"/>
              <a:gd name="connsiteY2639" fmla="*/ 3143602 h 8677180"/>
              <a:gd name="connsiteX2640" fmla="*/ 3091396 w 8511435"/>
              <a:gd name="connsiteY2640" fmla="*/ 3157566 h 8677180"/>
              <a:gd name="connsiteX2641" fmla="*/ 2980554 w 8511435"/>
              <a:gd name="connsiteY2641" fmla="*/ 3167358 h 8677180"/>
              <a:gd name="connsiteX2642" fmla="*/ 3015663 w 8511435"/>
              <a:gd name="connsiteY2642" fmla="*/ 3187522 h 8677180"/>
              <a:gd name="connsiteX2643" fmla="*/ 2988917 w 8511435"/>
              <a:gd name="connsiteY2643" fmla="*/ 3152775 h 8677180"/>
              <a:gd name="connsiteX2644" fmla="*/ 2980554 w 8511435"/>
              <a:gd name="connsiteY2644" fmla="*/ 3167358 h 8677180"/>
              <a:gd name="connsiteX2645" fmla="*/ 3028179 w 8511435"/>
              <a:gd name="connsiteY2645" fmla="*/ 3189523 h 8677180"/>
              <a:gd name="connsiteX2646" fmla="*/ 3060583 w 8511435"/>
              <a:gd name="connsiteY2646" fmla="*/ 3212440 h 8677180"/>
              <a:gd name="connsiteX2647" fmla="*/ 3047229 w 8511435"/>
              <a:gd name="connsiteY2647" fmla="*/ 3181350 h 8677180"/>
              <a:gd name="connsiteX2648" fmla="*/ 3028179 w 8511435"/>
              <a:gd name="connsiteY2648" fmla="*/ 3171158 h 8677180"/>
              <a:gd name="connsiteX2649" fmla="*/ 3028179 w 8511435"/>
              <a:gd name="connsiteY2649" fmla="*/ 3189523 h 8677180"/>
              <a:gd name="connsiteX2650" fmla="*/ 3142479 w 8511435"/>
              <a:gd name="connsiteY2650" fmla="*/ 3185094 h 8677180"/>
              <a:gd name="connsiteX2651" fmla="*/ 3181360 w 8511435"/>
              <a:gd name="connsiteY2651" fmla="*/ 3209925 h 8677180"/>
              <a:gd name="connsiteX2652" fmla="*/ 3175035 w 8511435"/>
              <a:gd name="connsiteY2652" fmla="*/ 3177607 h 8677180"/>
              <a:gd name="connsiteX2653" fmla="*/ 3142479 w 8511435"/>
              <a:gd name="connsiteY2653" fmla="*/ 3185094 h 8677180"/>
              <a:gd name="connsiteX2654" fmla="*/ 3642541 w 8511435"/>
              <a:gd name="connsiteY2654" fmla="*/ 3181350 h 8677180"/>
              <a:gd name="connsiteX2655" fmla="*/ 3685404 w 8511435"/>
              <a:gd name="connsiteY2655" fmla="*/ 3181350 h 8677180"/>
              <a:gd name="connsiteX2656" fmla="*/ 3654447 w 8511435"/>
              <a:gd name="connsiteY2656" fmla="*/ 3172492 h 8677180"/>
              <a:gd name="connsiteX2657" fmla="*/ 3623491 w 8511435"/>
              <a:gd name="connsiteY2657" fmla="*/ 3173168 h 8677180"/>
              <a:gd name="connsiteX2658" fmla="*/ 3642541 w 8511435"/>
              <a:gd name="connsiteY2658" fmla="*/ 3181350 h 8677180"/>
              <a:gd name="connsiteX2659" fmla="*/ 7224903 w 8511435"/>
              <a:gd name="connsiteY2659" fmla="*/ 3188494 h 8677180"/>
              <a:gd name="connsiteX2660" fmla="*/ 7172173 w 8511435"/>
              <a:gd name="connsiteY2660" fmla="*/ 3462338 h 8677180"/>
              <a:gd name="connsiteX2661" fmla="*/ 7076799 w 8511435"/>
              <a:gd name="connsiteY2661" fmla="*/ 3967163 h 8677180"/>
              <a:gd name="connsiteX2662" fmla="*/ 7020773 w 8511435"/>
              <a:gd name="connsiteY2662" fmla="*/ 4259742 h 8677180"/>
              <a:gd name="connsiteX2663" fmla="*/ 7012495 w 8511435"/>
              <a:gd name="connsiteY2663" fmla="*/ 4304662 h 8677180"/>
              <a:gd name="connsiteX2664" fmla="*/ 7103926 w 8511435"/>
              <a:gd name="connsiteY2664" fmla="*/ 4358564 h 8677180"/>
              <a:gd name="connsiteX2665" fmla="*/ 7864441 w 8511435"/>
              <a:gd name="connsiteY2665" fmla="*/ 5110620 h 8677180"/>
              <a:gd name="connsiteX2666" fmla="*/ 7894825 w 8511435"/>
              <a:gd name="connsiteY2666" fmla="*/ 5117011 h 8677180"/>
              <a:gd name="connsiteX2667" fmla="*/ 7240058 w 8511435"/>
              <a:gd name="connsiteY2667" fmla="*/ 4401379 h 8677180"/>
              <a:gd name="connsiteX2668" fmla="*/ 7213463 w 8511435"/>
              <a:gd name="connsiteY2668" fmla="*/ 4374509 h 8677180"/>
              <a:gd name="connsiteX2669" fmla="*/ 7246620 w 8511435"/>
              <a:gd name="connsiteY2669" fmla="*/ 4392225 h 8677180"/>
              <a:gd name="connsiteX2670" fmla="*/ 7315476 w 8511435"/>
              <a:gd name="connsiteY2670" fmla="*/ 4443413 h 8677180"/>
              <a:gd name="connsiteX2671" fmla="*/ 7468057 w 8511435"/>
              <a:gd name="connsiteY2671" fmla="*/ 4565047 h 8677180"/>
              <a:gd name="connsiteX2672" fmla="*/ 7876832 w 8511435"/>
              <a:gd name="connsiteY2672" fmla="*/ 5054718 h 8677180"/>
              <a:gd name="connsiteX2673" fmla="*/ 7921628 w 8511435"/>
              <a:gd name="connsiteY2673" fmla="*/ 5134642 h 8677180"/>
              <a:gd name="connsiteX2674" fmla="*/ 7927105 w 8511435"/>
              <a:gd name="connsiteY2674" fmla="*/ 5113706 h 8677180"/>
              <a:gd name="connsiteX2675" fmla="*/ 7895892 w 8511435"/>
              <a:gd name="connsiteY2675" fmla="*/ 5029953 h 8677180"/>
              <a:gd name="connsiteX2676" fmla="*/ 7343413 w 8511435"/>
              <a:gd name="connsiteY2676" fmla="*/ 4405646 h 8677180"/>
              <a:gd name="connsiteX2677" fmla="*/ 7280129 w 8511435"/>
              <a:gd name="connsiteY2677" fmla="*/ 4345953 h 8677180"/>
              <a:gd name="connsiteX2678" fmla="*/ 7527027 w 8511435"/>
              <a:gd name="connsiteY2678" fmla="*/ 4537996 h 8677180"/>
              <a:gd name="connsiteX2679" fmla="*/ 7897673 w 8511435"/>
              <a:gd name="connsiteY2679" fmla="*/ 5007055 h 8677180"/>
              <a:gd name="connsiteX2680" fmla="*/ 7935935 w 8511435"/>
              <a:gd name="connsiteY2680" fmla="*/ 5067262 h 8677180"/>
              <a:gd name="connsiteX2681" fmla="*/ 7884567 w 8511435"/>
              <a:gd name="connsiteY2681" fmla="*/ 4927683 h 8677180"/>
              <a:gd name="connsiteX2682" fmla="*/ 7333422 w 8511435"/>
              <a:gd name="connsiteY2682" fmla="*/ 4325950 h 8677180"/>
              <a:gd name="connsiteX2683" fmla="*/ 7239115 w 8511435"/>
              <a:gd name="connsiteY2683" fmla="*/ 4245264 h 8677180"/>
              <a:gd name="connsiteX2684" fmla="*/ 7264994 w 8511435"/>
              <a:gd name="connsiteY2684" fmla="*/ 4257951 h 8677180"/>
              <a:gd name="connsiteX2685" fmla="*/ 7330783 w 8511435"/>
              <a:gd name="connsiteY2685" fmla="*/ 4307948 h 8677180"/>
              <a:gd name="connsiteX2686" fmla="*/ 7896825 w 8511435"/>
              <a:gd name="connsiteY2686" fmla="*/ 4920673 h 8677180"/>
              <a:gd name="connsiteX2687" fmla="*/ 7945460 w 8511435"/>
              <a:gd name="connsiteY2687" fmla="*/ 5000511 h 8677180"/>
              <a:gd name="connsiteX2688" fmla="*/ 7812310 w 8511435"/>
              <a:gd name="connsiteY2688" fmla="*/ 4739812 h 8677180"/>
              <a:gd name="connsiteX2689" fmla="*/ 7370331 w 8511435"/>
              <a:gd name="connsiteY2689" fmla="*/ 4281240 h 8677180"/>
              <a:gd name="connsiteX2690" fmla="*/ 7305694 w 8511435"/>
              <a:gd name="connsiteY2690" fmla="*/ 4232177 h 8677180"/>
              <a:gd name="connsiteX2691" fmla="*/ 7307733 w 8511435"/>
              <a:gd name="connsiteY2691" fmla="*/ 4223099 h 8677180"/>
              <a:gd name="connsiteX2692" fmla="*/ 7345042 w 8511435"/>
              <a:gd name="connsiteY2692" fmla="*/ 4242407 h 8677180"/>
              <a:gd name="connsiteX2693" fmla="*/ 7466829 w 8511435"/>
              <a:gd name="connsiteY2693" fmla="*/ 4340409 h 8677180"/>
              <a:gd name="connsiteX2694" fmla="*/ 7907141 w 8511435"/>
              <a:gd name="connsiteY2694" fmla="*/ 4853597 h 8677180"/>
              <a:gd name="connsiteX2695" fmla="*/ 7957366 w 8511435"/>
              <a:gd name="connsiteY2695" fmla="*/ 4943923 h 8677180"/>
              <a:gd name="connsiteX2696" fmla="*/ 7960347 w 8511435"/>
              <a:gd name="connsiteY2696" fmla="*/ 4920196 h 8677180"/>
              <a:gd name="connsiteX2697" fmla="*/ 7849296 w 8511435"/>
              <a:gd name="connsiteY2697" fmla="*/ 4710113 h 8677180"/>
              <a:gd name="connsiteX2698" fmla="*/ 7416584 w 8511435"/>
              <a:gd name="connsiteY2698" fmla="*/ 4244312 h 8677180"/>
              <a:gd name="connsiteX2699" fmla="*/ 7430872 w 8511435"/>
              <a:gd name="connsiteY2699" fmla="*/ 4236682 h 8677180"/>
              <a:gd name="connsiteX2700" fmla="*/ 7926076 w 8511435"/>
              <a:gd name="connsiteY2700" fmla="*/ 4800391 h 8677180"/>
              <a:gd name="connsiteX2701" fmla="*/ 7971606 w 8511435"/>
              <a:gd name="connsiteY2701" fmla="*/ 4881563 h 8677180"/>
              <a:gd name="connsiteX2702" fmla="*/ 7971635 w 8511435"/>
              <a:gd name="connsiteY2702" fmla="*/ 4852835 h 8677180"/>
              <a:gd name="connsiteX2703" fmla="*/ 7445398 w 8511435"/>
              <a:gd name="connsiteY2703" fmla="*/ 4196077 h 8677180"/>
              <a:gd name="connsiteX2704" fmla="*/ 7454923 w 8511435"/>
              <a:gd name="connsiteY2704" fmla="*/ 4184828 h 8677180"/>
              <a:gd name="connsiteX2705" fmla="*/ 7942497 w 8511435"/>
              <a:gd name="connsiteY2705" fmla="*/ 4744412 h 8677180"/>
              <a:gd name="connsiteX2706" fmla="*/ 7980912 w 8511435"/>
              <a:gd name="connsiteY2706" fmla="*/ 4814888 h 8677180"/>
              <a:gd name="connsiteX2707" fmla="*/ 7981046 w 8511435"/>
              <a:gd name="connsiteY2707" fmla="*/ 4786113 h 8677180"/>
              <a:gd name="connsiteX2708" fmla="*/ 7843171 w 8511435"/>
              <a:gd name="connsiteY2708" fmla="*/ 4538663 h 8677180"/>
              <a:gd name="connsiteX2709" fmla="*/ 7423985 w 8511435"/>
              <a:gd name="connsiteY2709" fmla="*/ 4108276 h 8677180"/>
              <a:gd name="connsiteX2710" fmla="*/ 7401392 w 8511435"/>
              <a:gd name="connsiteY2710" fmla="*/ 4081815 h 8677180"/>
              <a:gd name="connsiteX2711" fmla="*/ 7480163 w 8511435"/>
              <a:gd name="connsiteY2711" fmla="*/ 4133707 h 8677180"/>
              <a:gd name="connsiteX2712" fmla="*/ 7947746 w 8511435"/>
              <a:gd name="connsiteY2712" fmla="*/ 4668784 h 8677180"/>
              <a:gd name="connsiteX2713" fmla="*/ 7990389 w 8511435"/>
              <a:gd name="connsiteY2713" fmla="*/ 4748213 h 8677180"/>
              <a:gd name="connsiteX2714" fmla="*/ 7990542 w 8511435"/>
              <a:gd name="connsiteY2714" fmla="*/ 4720971 h 8677180"/>
              <a:gd name="connsiteX2715" fmla="*/ 7501366 w 8511435"/>
              <a:gd name="connsiteY2715" fmla="*/ 4100513 h 8677180"/>
              <a:gd name="connsiteX2716" fmla="*/ 7419880 w 8511435"/>
              <a:gd name="connsiteY2716" fmla="*/ 4026218 h 8677180"/>
              <a:gd name="connsiteX2717" fmla="*/ 7700896 w 8511435"/>
              <a:gd name="connsiteY2717" fmla="*/ 4259752 h 8677180"/>
              <a:gd name="connsiteX2718" fmla="*/ 7964186 w 8511435"/>
              <a:gd name="connsiteY2718" fmla="*/ 4614863 h 8677180"/>
              <a:gd name="connsiteX2719" fmla="*/ 7999724 w 8511435"/>
              <a:gd name="connsiteY2719" fmla="*/ 4681538 h 8677180"/>
              <a:gd name="connsiteX2720" fmla="*/ 7999981 w 8511435"/>
              <a:gd name="connsiteY2720" fmla="*/ 4652810 h 8677180"/>
              <a:gd name="connsiteX2721" fmla="*/ 7857135 w 8511435"/>
              <a:gd name="connsiteY2721" fmla="*/ 4403874 h 8677180"/>
              <a:gd name="connsiteX2722" fmla="*/ 7471591 w 8511435"/>
              <a:gd name="connsiteY2722" fmla="*/ 4003024 h 8677180"/>
              <a:gd name="connsiteX2723" fmla="*/ 7428900 w 8511435"/>
              <a:gd name="connsiteY2723" fmla="*/ 3959104 h 8677180"/>
              <a:gd name="connsiteX2724" fmla="*/ 7723346 w 8511435"/>
              <a:gd name="connsiteY2724" fmla="*/ 4205945 h 8677180"/>
              <a:gd name="connsiteX2725" fmla="*/ 7967730 w 8511435"/>
              <a:gd name="connsiteY2725" fmla="*/ 4538463 h 8677180"/>
              <a:gd name="connsiteX2726" fmla="*/ 8008601 w 8511435"/>
              <a:gd name="connsiteY2726" fmla="*/ 4604900 h 8677180"/>
              <a:gd name="connsiteX2727" fmla="*/ 8020383 w 8511435"/>
              <a:gd name="connsiteY2727" fmla="*/ 4510955 h 8677180"/>
              <a:gd name="connsiteX2728" fmla="*/ 8029528 w 8511435"/>
              <a:gd name="connsiteY2728" fmla="*/ 4475398 h 8677180"/>
              <a:gd name="connsiteX2729" fmla="*/ 8038824 w 8511435"/>
              <a:gd name="connsiteY2729" fmla="*/ 4458034 h 8677180"/>
              <a:gd name="connsiteX2730" fmla="*/ 8013478 w 8511435"/>
              <a:gd name="connsiteY2730" fmla="*/ 4407866 h 8677180"/>
              <a:gd name="connsiteX2731" fmla="*/ 7409679 w 8511435"/>
              <a:gd name="connsiteY2731" fmla="*/ 3748126 h 8677180"/>
              <a:gd name="connsiteX2732" fmla="*/ 7366359 w 8511435"/>
              <a:gd name="connsiteY2732" fmla="*/ 3708902 h 8677180"/>
              <a:gd name="connsiteX2733" fmla="*/ 7613485 w 8511435"/>
              <a:gd name="connsiteY2733" fmla="*/ 3891868 h 8677180"/>
              <a:gd name="connsiteX2734" fmla="*/ 7996676 w 8511435"/>
              <a:gd name="connsiteY2734" fmla="*/ 4349125 h 8677180"/>
              <a:gd name="connsiteX2735" fmla="*/ 8040710 w 8511435"/>
              <a:gd name="connsiteY2735" fmla="*/ 4419496 h 8677180"/>
              <a:gd name="connsiteX2736" fmla="*/ 7878166 w 8511435"/>
              <a:gd name="connsiteY2736" fmla="*/ 4131078 h 8677180"/>
              <a:gd name="connsiteX2737" fmla="*/ 7416842 w 8511435"/>
              <a:gd name="connsiteY2737" fmla="*/ 3686499 h 8677180"/>
              <a:gd name="connsiteX2738" fmla="*/ 7375465 w 8511435"/>
              <a:gd name="connsiteY2738" fmla="*/ 3650542 h 8677180"/>
              <a:gd name="connsiteX2739" fmla="*/ 7430215 w 8511435"/>
              <a:gd name="connsiteY2739" fmla="*/ 3682136 h 8677180"/>
              <a:gd name="connsiteX2740" fmla="*/ 8013087 w 8511435"/>
              <a:gd name="connsiteY2740" fmla="*/ 4295775 h 8677180"/>
              <a:gd name="connsiteX2741" fmla="*/ 8052616 w 8511435"/>
              <a:gd name="connsiteY2741" fmla="*/ 4367213 h 8677180"/>
              <a:gd name="connsiteX2742" fmla="*/ 8055560 w 8511435"/>
              <a:gd name="connsiteY2742" fmla="*/ 4346515 h 8677180"/>
              <a:gd name="connsiteX2743" fmla="*/ 7848438 w 8511435"/>
              <a:gd name="connsiteY2743" fmla="*/ 4021160 h 8677180"/>
              <a:gd name="connsiteX2744" fmla="*/ 7414355 w 8511435"/>
              <a:gd name="connsiteY2744" fmla="*/ 3612661 h 8677180"/>
              <a:gd name="connsiteX2745" fmla="*/ 7395391 w 8511435"/>
              <a:gd name="connsiteY2745" fmla="*/ 3591259 h 8677180"/>
              <a:gd name="connsiteX2746" fmla="*/ 7504929 w 8511435"/>
              <a:gd name="connsiteY2746" fmla="*/ 3665630 h 8677180"/>
              <a:gd name="connsiteX2747" fmla="*/ 7997381 w 8511435"/>
              <a:gd name="connsiteY2747" fmla="*/ 4189895 h 8677180"/>
              <a:gd name="connsiteX2748" fmla="*/ 8062141 w 8511435"/>
              <a:gd name="connsiteY2748" fmla="*/ 4298328 h 8677180"/>
              <a:gd name="connsiteX2749" fmla="*/ 8065303 w 8511435"/>
              <a:gd name="connsiteY2749" fmla="*/ 4277125 h 8677180"/>
              <a:gd name="connsiteX2750" fmla="*/ 7937154 w 8511435"/>
              <a:gd name="connsiteY2750" fmla="*/ 4051859 h 8677180"/>
              <a:gd name="connsiteX2751" fmla="*/ 7464828 w 8511435"/>
              <a:gd name="connsiteY2751" fmla="*/ 3583381 h 8677180"/>
              <a:gd name="connsiteX2752" fmla="*/ 7444731 w 8511435"/>
              <a:gd name="connsiteY2752" fmla="*/ 3553663 h 8677180"/>
              <a:gd name="connsiteX2753" fmla="*/ 7905969 w 8511435"/>
              <a:gd name="connsiteY2753" fmla="*/ 3974773 h 8677180"/>
              <a:gd name="connsiteX2754" fmla="*/ 8017002 w 8511435"/>
              <a:gd name="connsiteY2754" fmla="*/ 4141785 h 8677180"/>
              <a:gd name="connsiteX2755" fmla="*/ 8071571 w 8511435"/>
              <a:gd name="connsiteY2755" fmla="*/ 4233863 h 8677180"/>
              <a:gd name="connsiteX2756" fmla="*/ 8074704 w 8511435"/>
              <a:gd name="connsiteY2756" fmla="*/ 4212088 h 8677180"/>
              <a:gd name="connsiteX2757" fmla="*/ 7739815 w 8511435"/>
              <a:gd name="connsiteY2757" fmla="*/ 3749878 h 8677180"/>
              <a:gd name="connsiteX2758" fmla="*/ 7446617 w 8511435"/>
              <a:gd name="connsiteY2758" fmla="*/ 3498533 h 8677180"/>
              <a:gd name="connsiteX2759" fmla="*/ 7413651 w 8511435"/>
              <a:gd name="connsiteY2759" fmla="*/ 3469481 h 8677180"/>
              <a:gd name="connsiteX2760" fmla="*/ 7650842 w 8511435"/>
              <a:gd name="connsiteY2760" fmla="*/ 3639055 h 8677180"/>
              <a:gd name="connsiteX2761" fmla="*/ 8048958 w 8511435"/>
              <a:gd name="connsiteY2761" fmla="*/ 4110038 h 8677180"/>
              <a:gd name="connsiteX2762" fmla="*/ 8081191 w 8511435"/>
              <a:gd name="connsiteY2762" fmla="*/ 4167188 h 8677180"/>
              <a:gd name="connsiteX2763" fmla="*/ 8084316 w 8511435"/>
              <a:gd name="connsiteY2763" fmla="*/ 4145175 h 8677180"/>
              <a:gd name="connsiteX2764" fmla="*/ 7521474 w 8511435"/>
              <a:gd name="connsiteY2764" fmla="*/ 3486874 h 8677180"/>
              <a:gd name="connsiteX2765" fmla="*/ 7432377 w 8511435"/>
              <a:gd name="connsiteY2765" fmla="*/ 3412655 h 8677180"/>
              <a:gd name="connsiteX2766" fmla="*/ 7687618 w 8511435"/>
              <a:gd name="connsiteY2766" fmla="*/ 3601727 h 8677180"/>
              <a:gd name="connsiteX2767" fmla="*/ 8051988 w 8511435"/>
              <a:gd name="connsiteY2767" fmla="*/ 4035990 h 8677180"/>
              <a:gd name="connsiteX2768" fmla="*/ 8095136 w 8511435"/>
              <a:gd name="connsiteY2768" fmla="*/ 4110038 h 8677180"/>
              <a:gd name="connsiteX2769" fmla="*/ 8095307 w 8511435"/>
              <a:gd name="connsiteY2769" fmla="*/ 4080120 h 8677180"/>
              <a:gd name="connsiteX2770" fmla="*/ 7473810 w 8511435"/>
              <a:gd name="connsiteY2770" fmla="*/ 3382747 h 8677180"/>
              <a:gd name="connsiteX2771" fmla="*/ 7438254 w 8511435"/>
              <a:gd name="connsiteY2771" fmla="*/ 3352276 h 8677180"/>
              <a:gd name="connsiteX2772" fmla="*/ 7681770 w 8511435"/>
              <a:gd name="connsiteY2772" fmla="*/ 3525012 h 8677180"/>
              <a:gd name="connsiteX2773" fmla="*/ 8048892 w 8511435"/>
              <a:gd name="connsiteY2773" fmla="*/ 3950703 h 8677180"/>
              <a:gd name="connsiteX2774" fmla="*/ 8102803 w 8511435"/>
              <a:gd name="connsiteY2774" fmla="*/ 4039019 h 8677180"/>
              <a:gd name="connsiteX2775" fmla="*/ 8108633 w 8511435"/>
              <a:gd name="connsiteY2775" fmla="*/ 4023836 h 8677180"/>
              <a:gd name="connsiteX2776" fmla="*/ 8037290 w 8511435"/>
              <a:gd name="connsiteY2776" fmla="*/ 3884857 h 8677180"/>
              <a:gd name="connsiteX2777" fmla="*/ 7479192 w 8511435"/>
              <a:gd name="connsiteY2777" fmla="*/ 3316481 h 8677180"/>
              <a:gd name="connsiteX2778" fmla="*/ 7235181 w 8511435"/>
              <a:gd name="connsiteY2778" fmla="*/ 3171825 h 8677180"/>
              <a:gd name="connsiteX2779" fmla="*/ 7224903 w 8511435"/>
              <a:gd name="connsiteY2779" fmla="*/ 3188494 h 8677180"/>
              <a:gd name="connsiteX2780" fmla="*/ 3704454 w 8511435"/>
              <a:gd name="connsiteY2780" fmla="*/ 3184998 h 8677180"/>
              <a:gd name="connsiteX2781" fmla="*/ 3747868 w 8511435"/>
              <a:gd name="connsiteY2781" fmla="*/ 3189980 h 8677180"/>
              <a:gd name="connsiteX2782" fmla="*/ 3728828 w 8511435"/>
              <a:gd name="connsiteY2782" fmla="*/ 3181350 h 8677180"/>
              <a:gd name="connsiteX2783" fmla="*/ 3704454 w 8511435"/>
              <a:gd name="connsiteY2783" fmla="*/ 3184998 h 8677180"/>
              <a:gd name="connsiteX2784" fmla="*/ 3778272 w 8511435"/>
              <a:gd name="connsiteY2784" fmla="*/ 3197181 h 8677180"/>
              <a:gd name="connsiteX2785" fmla="*/ 3802085 w 8511435"/>
              <a:gd name="connsiteY2785" fmla="*/ 3197181 h 8677180"/>
              <a:gd name="connsiteX2786" fmla="*/ 3790179 w 8511435"/>
              <a:gd name="connsiteY2786" fmla="*/ 3192380 h 8677180"/>
              <a:gd name="connsiteX2787" fmla="*/ 3778272 w 8511435"/>
              <a:gd name="connsiteY2787" fmla="*/ 3197181 h 8677180"/>
              <a:gd name="connsiteX2788" fmla="*/ 3847329 w 8511435"/>
              <a:gd name="connsiteY2788" fmla="*/ 3200400 h 8677180"/>
              <a:gd name="connsiteX2789" fmla="*/ 3875904 w 8511435"/>
              <a:gd name="connsiteY2789" fmla="*/ 3200400 h 8677180"/>
              <a:gd name="connsiteX2790" fmla="*/ 3854472 w 8511435"/>
              <a:gd name="connsiteY2790" fmla="*/ 3191018 h 8677180"/>
              <a:gd name="connsiteX2791" fmla="*/ 3833041 w 8511435"/>
              <a:gd name="connsiteY2791" fmla="*/ 3191170 h 8677180"/>
              <a:gd name="connsiteX2792" fmla="*/ 3847329 w 8511435"/>
              <a:gd name="connsiteY2792" fmla="*/ 3200400 h 8677180"/>
              <a:gd name="connsiteX2793" fmla="*/ 2966590 w 8511435"/>
              <a:gd name="connsiteY2793" fmla="*/ 3209411 h 8677180"/>
              <a:gd name="connsiteX2794" fmla="*/ 2988478 w 8511435"/>
              <a:gd name="connsiteY2794" fmla="*/ 3236538 h 8677180"/>
              <a:gd name="connsiteX2795" fmla="*/ 3021883 w 8511435"/>
              <a:gd name="connsiteY2795" fmla="*/ 3251254 h 8677180"/>
              <a:gd name="connsiteX2796" fmla="*/ 3049257 w 8511435"/>
              <a:gd name="connsiteY2796" fmla="*/ 3259331 h 8677180"/>
              <a:gd name="connsiteX2797" fmla="*/ 3032046 w 8511435"/>
              <a:gd name="connsiteY2797" fmla="*/ 3228975 h 8677180"/>
              <a:gd name="connsiteX2798" fmla="*/ 2995384 w 8511435"/>
              <a:gd name="connsiteY2798" fmla="*/ 3214173 h 8677180"/>
              <a:gd name="connsiteX2799" fmla="*/ 2966590 w 8511435"/>
              <a:gd name="connsiteY2799" fmla="*/ 3209411 h 8677180"/>
              <a:gd name="connsiteX2800" fmla="*/ 3075804 w 8511435"/>
              <a:gd name="connsiteY2800" fmla="*/ 3213669 h 8677180"/>
              <a:gd name="connsiteX2801" fmla="*/ 3117799 w 8511435"/>
              <a:gd name="connsiteY2801" fmla="*/ 3228889 h 8677180"/>
              <a:gd name="connsiteX2802" fmla="*/ 3128029 w 8511435"/>
              <a:gd name="connsiteY2802" fmla="*/ 3218659 h 8677180"/>
              <a:gd name="connsiteX2803" fmla="*/ 3113828 w 8511435"/>
              <a:gd name="connsiteY2803" fmla="*/ 3209677 h 8677180"/>
              <a:gd name="connsiteX2804" fmla="*/ 3075804 w 8511435"/>
              <a:gd name="connsiteY2804" fmla="*/ 3213669 h 8677180"/>
              <a:gd name="connsiteX2805" fmla="*/ 3916566 w 8511435"/>
              <a:gd name="connsiteY2805" fmla="*/ 3207001 h 8677180"/>
              <a:gd name="connsiteX2806" fmla="*/ 3945141 w 8511435"/>
              <a:gd name="connsiteY2806" fmla="*/ 3206649 h 8677180"/>
              <a:gd name="connsiteX2807" fmla="*/ 3928291 w 8511435"/>
              <a:gd name="connsiteY2807" fmla="*/ 3202258 h 8677180"/>
              <a:gd name="connsiteX2808" fmla="*/ 3916566 w 8511435"/>
              <a:gd name="connsiteY2808" fmla="*/ 3207001 h 8677180"/>
              <a:gd name="connsiteX2809" fmla="*/ 3988422 w 8511435"/>
              <a:gd name="connsiteY2809" fmla="*/ 3206906 h 8677180"/>
              <a:gd name="connsiteX2810" fmla="*/ 4006672 w 8511435"/>
              <a:gd name="connsiteY2810" fmla="*/ 3206153 h 8677180"/>
              <a:gd name="connsiteX2811" fmla="*/ 3994176 w 8511435"/>
              <a:gd name="connsiteY2811" fmla="*/ 3201153 h 8677180"/>
              <a:gd name="connsiteX2812" fmla="*/ 3988422 w 8511435"/>
              <a:gd name="connsiteY2812" fmla="*/ 3206906 h 8677180"/>
              <a:gd name="connsiteX2813" fmla="*/ 3134468 w 8511435"/>
              <a:gd name="connsiteY2813" fmla="*/ 3234728 h 8677180"/>
              <a:gd name="connsiteX2814" fmla="*/ 3180579 w 8511435"/>
              <a:gd name="connsiteY2814" fmla="*/ 3243929 h 8677180"/>
              <a:gd name="connsiteX2815" fmla="*/ 3171835 w 8511435"/>
              <a:gd name="connsiteY2815" fmla="*/ 3228975 h 8677180"/>
              <a:gd name="connsiteX2816" fmla="*/ 3147050 w 8511435"/>
              <a:gd name="connsiteY2816" fmla="*/ 3222822 h 8677180"/>
              <a:gd name="connsiteX2817" fmla="*/ 3131020 w 8511435"/>
              <a:gd name="connsiteY2817" fmla="*/ 3216669 h 8677180"/>
              <a:gd name="connsiteX2818" fmla="*/ 3134468 w 8511435"/>
              <a:gd name="connsiteY2818" fmla="*/ 3234728 h 8677180"/>
              <a:gd name="connsiteX2819" fmla="*/ 3694929 w 8511435"/>
              <a:gd name="connsiteY2819" fmla="*/ 3238500 h 8677180"/>
              <a:gd name="connsiteX2820" fmla="*/ 3733029 w 8511435"/>
              <a:gd name="connsiteY2820" fmla="*/ 3238500 h 8677180"/>
              <a:gd name="connsiteX2821" fmla="*/ 3706835 w 8511435"/>
              <a:gd name="connsiteY2821" fmla="*/ 3229118 h 8677180"/>
              <a:gd name="connsiteX2822" fmla="*/ 3680641 w 8511435"/>
              <a:gd name="connsiteY2822" fmla="*/ 3229270 h 8677180"/>
              <a:gd name="connsiteX2823" fmla="*/ 3694929 w 8511435"/>
              <a:gd name="connsiteY2823" fmla="*/ 3238500 h 8677180"/>
              <a:gd name="connsiteX2824" fmla="*/ 3764166 w 8511435"/>
              <a:gd name="connsiteY2824" fmla="*/ 3245101 h 8677180"/>
              <a:gd name="connsiteX2825" fmla="*/ 3792741 w 8511435"/>
              <a:gd name="connsiteY2825" fmla="*/ 3244749 h 8677180"/>
              <a:gd name="connsiteX2826" fmla="*/ 3775891 w 8511435"/>
              <a:gd name="connsiteY2826" fmla="*/ 3240358 h 8677180"/>
              <a:gd name="connsiteX2827" fmla="*/ 3764166 w 8511435"/>
              <a:gd name="connsiteY2827" fmla="*/ 3245101 h 8677180"/>
              <a:gd name="connsiteX2828" fmla="*/ 3818754 w 8511435"/>
              <a:gd name="connsiteY2828" fmla="*/ 3248025 h 8677180"/>
              <a:gd name="connsiteX2829" fmla="*/ 3837804 w 8511435"/>
              <a:gd name="connsiteY2829" fmla="*/ 3257550 h 8677180"/>
              <a:gd name="connsiteX2830" fmla="*/ 3856854 w 8511435"/>
              <a:gd name="connsiteY2830" fmla="*/ 3248025 h 8677180"/>
              <a:gd name="connsiteX2831" fmla="*/ 3837804 w 8511435"/>
              <a:gd name="connsiteY2831" fmla="*/ 3238500 h 8677180"/>
              <a:gd name="connsiteX2832" fmla="*/ 3818754 w 8511435"/>
              <a:gd name="connsiteY2832" fmla="*/ 3248025 h 8677180"/>
              <a:gd name="connsiteX2833" fmla="*/ 2951979 w 8511435"/>
              <a:gd name="connsiteY2833" fmla="*/ 3267075 h 8677180"/>
              <a:gd name="connsiteX2834" fmla="*/ 2971029 w 8511435"/>
              <a:gd name="connsiteY2834" fmla="*/ 3286125 h 8677180"/>
              <a:gd name="connsiteX2835" fmla="*/ 2975010 w 8511435"/>
              <a:gd name="connsiteY2835" fmla="*/ 3253807 h 8677180"/>
              <a:gd name="connsiteX2836" fmla="*/ 2951979 w 8511435"/>
              <a:gd name="connsiteY2836" fmla="*/ 3267075 h 8677180"/>
              <a:gd name="connsiteX2837" fmla="*/ 3061811 w 8511435"/>
              <a:gd name="connsiteY2837" fmla="*/ 3257074 h 8677180"/>
              <a:gd name="connsiteX2838" fmla="*/ 3105036 w 8511435"/>
              <a:gd name="connsiteY2838" fmla="*/ 3280953 h 8677180"/>
              <a:gd name="connsiteX2839" fmla="*/ 3103674 w 8511435"/>
              <a:gd name="connsiteY2839" fmla="*/ 3261465 h 8677180"/>
              <a:gd name="connsiteX2840" fmla="*/ 3061811 w 8511435"/>
              <a:gd name="connsiteY2840" fmla="*/ 3257074 h 8677180"/>
              <a:gd name="connsiteX2841" fmla="*/ 3897516 w 8511435"/>
              <a:gd name="connsiteY2841" fmla="*/ 3254626 h 8677180"/>
              <a:gd name="connsiteX2842" fmla="*/ 3926091 w 8511435"/>
              <a:gd name="connsiteY2842" fmla="*/ 3254274 h 8677180"/>
              <a:gd name="connsiteX2843" fmla="*/ 3909241 w 8511435"/>
              <a:gd name="connsiteY2843" fmla="*/ 3249883 h 8677180"/>
              <a:gd name="connsiteX2844" fmla="*/ 3897516 w 8511435"/>
              <a:gd name="connsiteY2844" fmla="*/ 3254626 h 8677180"/>
              <a:gd name="connsiteX2845" fmla="*/ 3969372 w 8511435"/>
              <a:gd name="connsiteY2845" fmla="*/ 3254531 h 8677180"/>
              <a:gd name="connsiteX2846" fmla="*/ 3987622 w 8511435"/>
              <a:gd name="connsiteY2846" fmla="*/ 3253778 h 8677180"/>
              <a:gd name="connsiteX2847" fmla="*/ 3975126 w 8511435"/>
              <a:gd name="connsiteY2847" fmla="*/ 3248778 h 8677180"/>
              <a:gd name="connsiteX2848" fmla="*/ 3969372 w 8511435"/>
              <a:gd name="connsiteY2848" fmla="*/ 3254531 h 8677180"/>
              <a:gd name="connsiteX2849" fmla="*/ 7290616 w 8511435"/>
              <a:gd name="connsiteY2849" fmla="*/ 3267075 h 8677180"/>
              <a:gd name="connsiteX2850" fmla="*/ 7300703 w 8511435"/>
              <a:gd name="connsiteY2850" fmla="*/ 3276600 h 8677180"/>
              <a:gd name="connsiteX2851" fmla="*/ 7304904 w 8511435"/>
              <a:gd name="connsiteY2851" fmla="*/ 3267075 h 8677180"/>
              <a:gd name="connsiteX2852" fmla="*/ 7294817 w 8511435"/>
              <a:gd name="connsiteY2852" fmla="*/ 3257550 h 8677180"/>
              <a:gd name="connsiteX2853" fmla="*/ 7290616 w 8511435"/>
              <a:gd name="connsiteY2853" fmla="*/ 3267075 h 8677180"/>
              <a:gd name="connsiteX2854" fmla="*/ 3118666 w 8511435"/>
              <a:gd name="connsiteY2854" fmla="*/ 3276600 h 8677180"/>
              <a:gd name="connsiteX2855" fmla="*/ 3141716 w 8511435"/>
              <a:gd name="connsiteY2855" fmla="*/ 3307737 h 8677180"/>
              <a:gd name="connsiteX2856" fmla="*/ 3152280 w 8511435"/>
              <a:gd name="connsiteY2856" fmla="*/ 3276743 h 8677180"/>
              <a:gd name="connsiteX2857" fmla="*/ 3118666 w 8511435"/>
              <a:gd name="connsiteY2857" fmla="*/ 3276600 h 8677180"/>
              <a:gd name="connsiteX2858" fmla="*/ 3599679 w 8511435"/>
              <a:gd name="connsiteY2858" fmla="*/ 3276600 h 8677180"/>
              <a:gd name="connsiteX2859" fmla="*/ 3630635 w 8511435"/>
              <a:gd name="connsiteY2859" fmla="*/ 3285982 h 8677180"/>
              <a:gd name="connsiteX2860" fmla="*/ 3661591 w 8511435"/>
              <a:gd name="connsiteY2860" fmla="*/ 3285830 h 8677180"/>
              <a:gd name="connsiteX2861" fmla="*/ 3647304 w 8511435"/>
              <a:gd name="connsiteY2861" fmla="*/ 3276600 h 8677180"/>
              <a:gd name="connsiteX2862" fmla="*/ 3599679 w 8511435"/>
              <a:gd name="connsiteY2862" fmla="*/ 3276600 h 8677180"/>
              <a:gd name="connsiteX2863" fmla="*/ 2999604 w 8511435"/>
              <a:gd name="connsiteY2863" fmla="*/ 3289869 h 8677180"/>
              <a:gd name="connsiteX2864" fmla="*/ 3035484 w 8511435"/>
              <a:gd name="connsiteY2864" fmla="*/ 3310576 h 8677180"/>
              <a:gd name="connsiteX2865" fmla="*/ 3034418 w 8511435"/>
              <a:gd name="connsiteY2865" fmla="*/ 3291297 h 8677180"/>
              <a:gd name="connsiteX2866" fmla="*/ 2999604 w 8511435"/>
              <a:gd name="connsiteY2866" fmla="*/ 3289869 h 8677180"/>
              <a:gd name="connsiteX2867" fmla="*/ 3675879 w 8511435"/>
              <a:gd name="connsiteY2867" fmla="*/ 3286125 h 8677180"/>
              <a:gd name="connsiteX2868" fmla="*/ 3700253 w 8511435"/>
              <a:gd name="connsiteY2868" fmla="*/ 3295650 h 8677180"/>
              <a:gd name="connsiteX2869" fmla="*/ 3718741 w 8511435"/>
              <a:gd name="connsiteY2869" fmla="*/ 3286125 h 8677180"/>
              <a:gd name="connsiteX2870" fmla="*/ 3694366 w 8511435"/>
              <a:gd name="connsiteY2870" fmla="*/ 3276600 h 8677180"/>
              <a:gd name="connsiteX2871" fmla="*/ 3675879 w 8511435"/>
              <a:gd name="connsiteY2871" fmla="*/ 3286125 h 8677180"/>
              <a:gd name="connsiteX2872" fmla="*/ 3749697 w 8511435"/>
              <a:gd name="connsiteY2872" fmla="*/ 3292431 h 8677180"/>
              <a:gd name="connsiteX2873" fmla="*/ 3773510 w 8511435"/>
              <a:gd name="connsiteY2873" fmla="*/ 3292431 h 8677180"/>
              <a:gd name="connsiteX2874" fmla="*/ 3761604 w 8511435"/>
              <a:gd name="connsiteY2874" fmla="*/ 3287630 h 8677180"/>
              <a:gd name="connsiteX2875" fmla="*/ 3749697 w 8511435"/>
              <a:gd name="connsiteY2875" fmla="*/ 3292431 h 8677180"/>
              <a:gd name="connsiteX2876" fmla="*/ 3809229 w 8511435"/>
              <a:gd name="connsiteY2876" fmla="*/ 3296545 h 8677180"/>
              <a:gd name="connsiteX2877" fmla="*/ 3828279 w 8511435"/>
              <a:gd name="connsiteY2877" fmla="*/ 3305175 h 8677180"/>
              <a:gd name="connsiteX2878" fmla="*/ 3847329 w 8511435"/>
              <a:gd name="connsiteY2878" fmla="*/ 3301527 h 8677180"/>
              <a:gd name="connsiteX2879" fmla="*/ 3828279 w 8511435"/>
              <a:gd name="connsiteY2879" fmla="*/ 3292888 h 8677180"/>
              <a:gd name="connsiteX2880" fmla="*/ 3809229 w 8511435"/>
              <a:gd name="connsiteY2880" fmla="*/ 3296545 h 8677180"/>
              <a:gd name="connsiteX2881" fmla="*/ 7338241 w 8511435"/>
              <a:gd name="connsiteY2881" fmla="*/ 3295650 h 8677180"/>
              <a:gd name="connsiteX2882" fmla="*/ 7353653 w 8511435"/>
              <a:gd name="connsiteY2882" fmla="*/ 3305175 h 8677180"/>
              <a:gd name="connsiteX2883" fmla="*/ 7357291 w 8511435"/>
              <a:gd name="connsiteY2883" fmla="*/ 3295650 h 8677180"/>
              <a:gd name="connsiteX2884" fmla="*/ 7341880 w 8511435"/>
              <a:gd name="connsiteY2884" fmla="*/ 3286125 h 8677180"/>
              <a:gd name="connsiteX2885" fmla="*/ 7338241 w 8511435"/>
              <a:gd name="connsiteY2885" fmla="*/ 3295650 h 8677180"/>
              <a:gd name="connsiteX2886" fmla="*/ 2938939 w 8511435"/>
              <a:gd name="connsiteY2886" fmla="*/ 3302337 h 8677180"/>
              <a:gd name="connsiteX2887" fmla="*/ 2951026 w 8511435"/>
              <a:gd name="connsiteY2887" fmla="*/ 3333245 h 8677180"/>
              <a:gd name="connsiteX2888" fmla="*/ 2969124 w 8511435"/>
              <a:gd name="connsiteY2888" fmla="*/ 3342923 h 8677180"/>
              <a:gd name="connsiteX2889" fmla="*/ 2974486 w 8511435"/>
              <a:gd name="connsiteY2889" fmla="*/ 3328959 h 8677180"/>
              <a:gd name="connsiteX2890" fmla="*/ 2938939 w 8511435"/>
              <a:gd name="connsiteY2890" fmla="*/ 3302337 h 8677180"/>
              <a:gd name="connsiteX2891" fmla="*/ 3047229 w 8511435"/>
              <a:gd name="connsiteY2891" fmla="*/ 3307899 h 8677180"/>
              <a:gd name="connsiteX2892" fmla="*/ 3086110 w 8511435"/>
              <a:gd name="connsiteY2892" fmla="*/ 3333750 h 8677180"/>
              <a:gd name="connsiteX2893" fmla="*/ 3094854 w 8511435"/>
              <a:gd name="connsiteY2893" fmla="*/ 3319463 h 8677180"/>
              <a:gd name="connsiteX2894" fmla="*/ 3086110 w 8511435"/>
              <a:gd name="connsiteY2894" fmla="*/ 3305175 h 8677180"/>
              <a:gd name="connsiteX2895" fmla="*/ 3062297 w 8511435"/>
              <a:gd name="connsiteY2895" fmla="*/ 3299394 h 8677180"/>
              <a:gd name="connsiteX2896" fmla="*/ 3047229 w 8511435"/>
              <a:gd name="connsiteY2896" fmla="*/ 3307899 h 8677180"/>
              <a:gd name="connsiteX2897" fmla="*/ 3887991 w 8511435"/>
              <a:gd name="connsiteY2897" fmla="*/ 3302251 h 8677180"/>
              <a:gd name="connsiteX2898" fmla="*/ 3916566 w 8511435"/>
              <a:gd name="connsiteY2898" fmla="*/ 3301899 h 8677180"/>
              <a:gd name="connsiteX2899" fmla="*/ 3899716 w 8511435"/>
              <a:gd name="connsiteY2899" fmla="*/ 3297508 h 8677180"/>
              <a:gd name="connsiteX2900" fmla="*/ 3887991 w 8511435"/>
              <a:gd name="connsiteY2900" fmla="*/ 3302251 h 8677180"/>
              <a:gd name="connsiteX2901" fmla="*/ 3959847 w 8511435"/>
              <a:gd name="connsiteY2901" fmla="*/ 3302156 h 8677180"/>
              <a:gd name="connsiteX2902" fmla="*/ 3978097 w 8511435"/>
              <a:gd name="connsiteY2902" fmla="*/ 3301403 h 8677180"/>
              <a:gd name="connsiteX2903" fmla="*/ 3965601 w 8511435"/>
              <a:gd name="connsiteY2903" fmla="*/ 3296403 h 8677180"/>
              <a:gd name="connsiteX2904" fmla="*/ 3959847 w 8511435"/>
              <a:gd name="connsiteY2904" fmla="*/ 3302156 h 8677180"/>
              <a:gd name="connsiteX2905" fmla="*/ 1853365 w 8511435"/>
              <a:gd name="connsiteY2905" fmla="*/ 3312738 h 8677180"/>
              <a:gd name="connsiteX2906" fmla="*/ 1681458 w 8511435"/>
              <a:gd name="connsiteY2906" fmla="*/ 3831041 h 8677180"/>
              <a:gd name="connsiteX2907" fmla="*/ 1507770 w 8511435"/>
              <a:gd name="connsiteY2907" fmla="*/ 4357297 h 8677180"/>
              <a:gd name="connsiteX2908" fmla="*/ 1516504 w 8511435"/>
              <a:gd name="connsiteY2908" fmla="*/ 4371975 h 8677180"/>
              <a:gd name="connsiteX2909" fmla="*/ 1530868 w 8511435"/>
              <a:gd name="connsiteY2909" fmla="*/ 4371975 h 8677180"/>
              <a:gd name="connsiteX2910" fmla="*/ 1705642 w 8511435"/>
              <a:gd name="connsiteY2910" fmla="*/ 3843366 h 8677180"/>
              <a:gd name="connsiteX2911" fmla="*/ 1868815 w 8511435"/>
              <a:gd name="connsiteY2911" fmla="*/ 3310385 h 8677180"/>
              <a:gd name="connsiteX2912" fmla="*/ 1853365 w 8511435"/>
              <a:gd name="connsiteY2912" fmla="*/ 3312738 h 8677180"/>
              <a:gd name="connsiteX2913" fmla="*/ 1637938 w 8511435"/>
              <a:gd name="connsiteY2913" fmla="*/ 3839432 h 8677180"/>
              <a:gd name="connsiteX2914" fmla="*/ 1469222 w 8511435"/>
              <a:gd name="connsiteY2914" fmla="*/ 4368765 h 8677180"/>
              <a:gd name="connsiteX2915" fmla="*/ 1649835 w 8511435"/>
              <a:gd name="connsiteY2915" fmla="*/ 3844033 h 8677180"/>
              <a:gd name="connsiteX2916" fmla="*/ 1818551 w 8511435"/>
              <a:gd name="connsiteY2916" fmla="*/ 3314700 h 8677180"/>
              <a:gd name="connsiteX2917" fmla="*/ 1637938 w 8511435"/>
              <a:gd name="connsiteY2917" fmla="*/ 3839432 h 8677180"/>
              <a:gd name="connsiteX2918" fmla="*/ 1895294 w 8511435"/>
              <a:gd name="connsiteY2918" fmla="*/ 3348038 h 8677180"/>
              <a:gd name="connsiteX2919" fmla="*/ 1722025 w 8511435"/>
              <a:gd name="connsiteY2919" fmla="*/ 3875894 h 8677180"/>
              <a:gd name="connsiteX2920" fmla="*/ 1564424 w 8511435"/>
              <a:gd name="connsiteY2920" fmla="*/ 4375957 h 8677180"/>
              <a:gd name="connsiteX2921" fmla="*/ 1741475 w 8511435"/>
              <a:gd name="connsiteY2921" fmla="*/ 3859359 h 8677180"/>
              <a:gd name="connsiteX2922" fmla="*/ 1911125 w 8511435"/>
              <a:gd name="connsiteY2922" fmla="*/ 3321196 h 8677180"/>
              <a:gd name="connsiteX2923" fmla="*/ 1895294 w 8511435"/>
              <a:gd name="connsiteY2923" fmla="*/ 3348038 h 8677180"/>
              <a:gd name="connsiteX2924" fmla="*/ 3590154 w 8511435"/>
              <a:gd name="connsiteY2924" fmla="*/ 3324044 h 8677180"/>
              <a:gd name="connsiteX2925" fmla="*/ 3620319 w 8511435"/>
              <a:gd name="connsiteY2925" fmla="*/ 3333750 h 8677180"/>
              <a:gd name="connsiteX2926" fmla="*/ 3616347 w 8511435"/>
              <a:gd name="connsiteY2926" fmla="*/ 3320625 h 8677180"/>
              <a:gd name="connsiteX2927" fmla="*/ 3590154 w 8511435"/>
              <a:gd name="connsiteY2927" fmla="*/ 3324044 h 8677180"/>
              <a:gd name="connsiteX2928" fmla="*/ 7271566 w 8511435"/>
              <a:gd name="connsiteY2928" fmla="*/ 3324225 h 8677180"/>
              <a:gd name="connsiteX2929" fmla="*/ 7281653 w 8511435"/>
              <a:gd name="connsiteY2929" fmla="*/ 3333750 h 8677180"/>
              <a:gd name="connsiteX2930" fmla="*/ 7285854 w 8511435"/>
              <a:gd name="connsiteY2930" fmla="*/ 3324225 h 8677180"/>
              <a:gd name="connsiteX2931" fmla="*/ 7275767 w 8511435"/>
              <a:gd name="connsiteY2931" fmla="*/ 3314700 h 8677180"/>
              <a:gd name="connsiteX2932" fmla="*/ 7271566 w 8511435"/>
              <a:gd name="connsiteY2932" fmla="*/ 3324225 h 8677180"/>
              <a:gd name="connsiteX2933" fmla="*/ 7390629 w 8511435"/>
              <a:gd name="connsiteY2933" fmla="*/ 3323206 h 8677180"/>
              <a:gd name="connsiteX2934" fmla="*/ 7406259 w 8511435"/>
              <a:gd name="connsiteY2934" fmla="*/ 3337712 h 8677180"/>
              <a:gd name="connsiteX2935" fmla="*/ 7421900 w 8511435"/>
              <a:gd name="connsiteY2935" fmla="*/ 3343713 h 8677180"/>
              <a:gd name="connsiteX2936" fmla="*/ 7409860 w 8511435"/>
              <a:gd name="connsiteY2936" fmla="*/ 3329207 h 8677180"/>
              <a:gd name="connsiteX2937" fmla="*/ 7390629 w 8511435"/>
              <a:gd name="connsiteY2937" fmla="*/ 3323206 h 8677180"/>
              <a:gd name="connsiteX2938" fmla="*/ 2985611 w 8511435"/>
              <a:gd name="connsiteY2938" fmla="*/ 3333274 h 8677180"/>
              <a:gd name="connsiteX2939" fmla="*/ 2998756 w 8511435"/>
              <a:gd name="connsiteY2939" fmla="*/ 3352352 h 8677180"/>
              <a:gd name="connsiteX2940" fmla="*/ 3017501 w 8511435"/>
              <a:gd name="connsiteY2940" fmla="*/ 3362373 h 8677180"/>
              <a:gd name="connsiteX2941" fmla="*/ 3024054 w 8511435"/>
              <a:gd name="connsiteY2941" fmla="*/ 3351762 h 8677180"/>
              <a:gd name="connsiteX2942" fmla="*/ 3017492 w 8511435"/>
              <a:gd name="connsiteY2942" fmla="*/ 3332836 h 8677180"/>
              <a:gd name="connsiteX2943" fmla="*/ 2985611 w 8511435"/>
              <a:gd name="connsiteY2943" fmla="*/ 3333274 h 8677180"/>
              <a:gd name="connsiteX2944" fmla="*/ 3656829 w 8511435"/>
              <a:gd name="connsiteY2944" fmla="*/ 3333750 h 8677180"/>
              <a:gd name="connsiteX2945" fmla="*/ 3687785 w 8511435"/>
              <a:gd name="connsiteY2945" fmla="*/ 3342608 h 8677180"/>
              <a:gd name="connsiteX2946" fmla="*/ 3718741 w 8511435"/>
              <a:gd name="connsiteY2946" fmla="*/ 3341932 h 8677180"/>
              <a:gd name="connsiteX2947" fmla="*/ 3699691 w 8511435"/>
              <a:gd name="connsiteY2947" fmla="*/ 3333750 h 8677180"/>
              <a:gd name="connsiteX2948" fmla="*/ 3656829 w 8511435"/>
              <a:gd name="connsiteY2948" fmla="*/ 3333750 h 8677180"/>
              <a:gd name="connsiteX2949" fmla="*/ 3733029 w 8511435"/>
              <a:gd name="connsiteY2949" fmla="*/ 3343275 h 8677180"/>
              <a:gd name="connsiteX2950" fmla="*/ 3752641 w 8511435"/>
              <a:gd name="connsiteY2950" fmla="*/ 3352800 h 8677180"/>
              <a:gd name="connsiteX2951" fmla="*/ 3766366 w 8511435"/>
              <a:gd name="connsiteY2951" fmla="*/ 3343275 h 8677180"/>
              <a:gd name="connsiteX2952" fmla="*/ 3746754 w 8511435"/>
              <a:gd name="connsiteY2952" fmla="*/ 3333750 h 8677180"/>
              <a:gd name="connsiteX2953" fmla="*/ 3733029 w 8511435"/>
              <a:gd name="connsiteY2953" fmla="*/ 3343275 h 8677180"/>
              <a:gd name="connsiteX2954" fmla="*/ 2923404 w 8511435"/>
              <a:gd name="connsiteY2954" fmla="*/ 3360973 h 8677180"/>
              <a:gd name="connsiteX2955" fmla="*/ 2955808 w 8511435"/>
              <a:gd name="connsiteY2955" fmla="*/ 3383890 h 8677180"/>
              <a:gd name="connsiteX2956" fmla="*/ 2942454 w 8511435"/>
              <a:gd name="connsiteY2956" fmla="*/ 3352800 h 8677180"/>
              <a:gd name="connsiteX2957" fmla="*/ 2923404 w 8511435"/>
              <a:gd name="connsiteY2957" fmla="*/ 3342608 h 8677180"/>
              <a:gd name="connsiteX2958" fmla="*/ 2923404 w 8511435"/>
              <a:gd name="connsiteY2958" fmla="*/ 3360973 h 8677180"/>
              <a:gd name="connsiteX2959" fmla="*/ 3037704 w 8511435"/>
              <a:gd name="connsiteY2959" fmla="*/ 3357858 h 8677180"/>
              <a:gd name="connsiteX2960" fmla="*/ 3076794 w 8511435"/>
              <a:gd name="connsiteY2960" fmla="*/ 3376003 h 8677180"/>
              <a:gd name="connsiteX2961" fmla="*/ 3088215 w 8511435"/>
              <a:gd name="connsiteY2961" fmla="*/ 3368945 h 8677180"/>
              <a:gd name="connsiteX2962" fmla="*/ 3070660 w 8511435"/>
              <a:gd name="connsiteY2962" fmla="*/ 3356105 h 8677180"/>
              <a:gd name="connsiteX2963" fmla="*/ 3037704 w 8511435"/>
              <a:gd name="connsiteY2963" fmla="*/ 3357858 h 8677180"/>
              <a:gd name="connsiteX2964" fmla="*/ 3802266 w 8511435"/>
              <a:gd name="connsiteY2964" fmla="*/ 3349876 h 8677180"/>
              <a:gd name="connsiteX2965" fmla="*/ 3830841 w 8511435"/>
              <a:gd name="connsiteY2965" fmla="*/ 3349524 h 8677180"/>
              <a:gd name="connsiteX2966" fmla="*/ 3813991 w 8511435"/>
              <a:gd name="connsiteY2966" fmla="*/ 3345133 h 8677180"/>
              <a:gd name="connsiteX2967" fmla="*/ 3802266 w 8511435"/>
              <a:gd name="connsiteY2967" fmla="*/ 3349876 h 8677180"/>
              <a:gd name="connsiteX2968" fmla="*/ 3873522 w 8511435"/>
              <a:gd name="connsiteY2968" fmla="*/ 3349581 h 8677180"/>
              <a:gd name="connsiteX2969" fmla="*/ 3897335 w 8511435"/>
              <a:gd name="connsiteY2969" fmla="*/ 3349581 h 8677180"/>
              <a:gd name="connsiteX2970" fmla="*/ 3885429 w 8511435"/>
              <a:gd name="connsiteY2970" fmla="*/ 3344780 h 8677180"/>
              <a:gd name="connsiteX2971" fmla="*/ 3873522 w 8511435"/>
              <a:gd name="connsiteY2971" fmla="*/ 3349581 h 8677180"/>
              <a:gd name="connsiteX2972" fmla="*/ 7319191 w 8511435"/>
              <a:gd name="connsiteY2972" fmla="*/ 3352800 h 8677180"/>
              <a:gd name="connsiteX2973" fmla="*/ 7334603 w 8511435"/>
              <a:gd name="connsiteY2973" fmla="*/ 3362325 h 8677180"/>
              <a:gd name="connsiteX2974" fmla="*/ 7338241 w 8511435"/>
              <a:gd name="connsiteY2974" fmla="*/ 3352800 h 8677180"/>
              <a:gd name="connsiteX2975" fmla="*/ 7322830 w 8511435"/>
              <a:gd name="connsiteY2975" fmla="*/ 3343275 h 8677180"/>
              <a:gd name="connsiteX2976" fmla="*/ 7319191 w 8511435"/>
              <a:gd name="connsiteY2976" fmla="*/ 3352800 h 8677180"/>
              <a:gd name="connsiteX2977" fmla="*/ 3940797 w 8511435"/>
              <a:gd name="connsiteY2977" fmla="*/ 3359306 h 8677180"/>
              <a:gd name="connsiteX2978" fmla="*/ 3959047 w 8511435"/>
              <a:gd name="connsiteY2978" fmla="*/ 3358553 h 8677180"/>
              <a:gd name="connsiteX2979" fmla="*/ 3946551 w 8511435"/>
              <a:gd name="connsiteY2979" fmla="*/ 3353553 h 8677180"/>
              <a:gd name="connsiteX2980" fmla="*/ 3940797 w 8511435"/>
              <a:gd name="connsiteY2980" fmla="*/ 3359306 h 8677180"/>
              <a:gd name="connsiteX2981" fmla="*/ 3091072 w 8511435"/>
              <a:gd name="connsiteY2981" fmla="*/ 3377489 h 8677180"/>
              <a:gd name="connsiteX2982" fmla="*/ 3138335 w 8511435"/>
              <a:gd name="connsiteY2982" fmla="*/ 3409950 h 8677180"/>
              <a:gd name="connsiteX2983" fmla="*/ 3119466 w 8511435"/>
              <a:gd name="connsiteY2983" fmla="*/ 3373946 h 8677180"/>
              <a:gd name="connsiteX2984" fmla="*/ 3096454 w 8511435"/>
              <a:gd name="connsiteY2984" fmla="*/ 3363458 h 8677180"/>
              <a:gd name="connsiteX2985" fmla="*/ 3091072 w 8511435"/>
              <a:gd name="connsiteY2985" fmla="*/ 3377489 h 8677180"/>
              <a:gd name="connsiteX2986" fmla="*/ 3575076 w 8511435"/>
              <a:gd name="connsiteY2986" fmla="*/ 3373127 h 8677180"/>
              <a:gd name="connsiteX2987" fmla="*/ 3584048 w 8511435"/>
              <a:gd name="connsiteY2987" fmla="*/ 3381375 h 8677180"/>
              <a:gd name="connsiteX2988" fmla="*/ 3613185 w 8511435"/>
              <a:gd name="connsiteY2988" fmla="*/ 3387157 h 8677180"/>
              <a:gd name="connsiteX2989" fmla="*/ 3628254 w 8511435"/>
              <a:gd name="connsiteY2989" fmla="*/ 3383509 h 8677180"/>
              <a:gd name="connsiteX2990" fmla="*/ 3575076 w 8511435"/>
              <a:gd name="connsiteY2990" fmla="*/ 3373127 h 8677180"/>
              <a:gd name="connsiteX2991" fmla="*/ 2971029 w 8511435"/>
              <a:gd name="connsiteY2991" fmla="*/ 3385119 h 8677180"/>
              <a:gd name="connsiteX2992" fmla="*/ 3006909 w 8511435"/>
              <a:gd name="connsiteY2992" fmla="*/ 3405826 h 8677180"/>
              <a:gd name="connsiteX2993" fmla="*/ 3005843 w 8511435"/>
              <a:gd name="connsiteY2993" fmla="*/ 3386547 h 8677180"/>
              <a:gd name="connsiteX2994" fmla="*/ 2971029 w 8511435"/>
              <a:gd name="connsiteY2994" fmla="*/ 3385119 h 8677180"/>
              <a:gd name="connsiteX2995" fmla="*/ 3647304 w 8511435"/>
              <a:gd name="connsiteY2995" fmla="*/ 3382699 h 8677180"/>
              <a:gd name="connsiteX2996" fmla="*/ 3671116 w 8511435"/>
              <a:gd name="connsiteY2996" fmla="*/ 3390900 h 8677180"/>
              <a:gd name="connsiteX2997" fmla="*/ 3694929 w 8511435"/>
              <a:gd name="connsiteY2997" fmla="*/ 3387252 h 8677180"/>
              <a:gd name="connsiteX2998" fmla="*/ 3671116 w 8511435"/>
              <a:gd name="connsiteY2998" fmla="*/ 3379042 h 8677180"/>
              <a:gd name="connsiteX2999" fmla="*/ 3647304 w 8511435"/>
              <a:gd name="connsiteY2999" fmla="*/ 3382699 h 8677180"/>
              <a:gd name="connsiteX3000" fmla="*/ 7371579 w 8511435"/>
              <a:gd name="connsiteY3000" fmla="*/ 3380023 h 8677180"/>
              <a:gd name="connsiteX3001" fmla="*/ 7407098 w 8511435"/>
              <a:gd name="connsiteY3001" fmla="*/ 3396663 h 8677180"/>
              <a:gd name="connsiteX3002" fmla="*/ 7391448 w 8511435"/>
              <a:gd name="connsiteY3002" fmla="*/ 3381813 h 8677180"/>
              <a:gd name="connsiteX3003" fmla="*/ 7371579 w 8511435"/>
              <a:gd name="connsiteY3003" fmla="*/ 3380023 h 8677180"/>
              <a:gd name="connsiteX3004" fmla="*/ 3718484 w 8511435"/>
              <a:gd name="connsiteY3004" fmla="*/ 3391319 h 8677180"/>
              <a:gd name="connsiteX3005" fmla="*/ 3732466 w 8511435"/>
              <a:gd name="connsiteY3005" fmla="*/ 3400425 h 8677180"/>
              <a:gd name="connsiteX3006" fmla="*/ 3738096 w 8511435"/>
              <a:gd name="connsiteY3006" fmla="*/ 3387576 h 8677180"/>
              <a:gd name="connsiteX3007" fmla="*/ 3718484 w 8511435"/>
              <a:gd name="connsiteY3007" fmla="*/ 3391319 h 8677180"/>
              <a:gd name="connsiteX3008" fmla="*/ 2907516 w 8511435"/>
              <a:gd name="connsiteY3008" fmla="*/ 3405931 h 8677180"/>
              <a:gd name="connsiteX3009" fmla="*/ 2934291 w 8511435"/>
              <a:gd name="connsiteY3009" fmla="*/ 3438382 h 8677180"/>
              <a:gd name="connsiteX3010" fmla="*/ 2931767 w 8511435"/>
              <a:gd name="connsiteY3010" fmla="*/ 3401911 h 8677180"/>
              <a:gd name="connsiteX3011" fmla="*/ 2913450 w 8511435"/>
              <a:gd name="connsiteY3011" fmla="*/ 3390471 h 8677180"/>
              <a:gd name="connsiteX3012" fmla="*/ 2907516 w 8511435"/>
              <a:gd name="connsiteY3012" fmla="*/ 3405931 h 8677180"/>
              <a:gd name="connsiteX3013" fmla="*/ 3023416 w 8511435"/>
              <a:gd name="connsiteY3013" fmla="*/ 3400425 h 8677180"/>
              <a:gd name="connsiteX3014" fmla="*/ 3047791 w 8511435"/>
              <a:gd name="connsiteY3014" fmla="*/ 3429000 h 8677180"/>
              <a:gd name="connsiteX3015" fmla="*/ 3051210 w 8511435"/>
              <a:gd name="connsiteY3015" fmla="*/ 3396682 h 8677180"/>
              <a:gd name="connsiteX3016" fmla="*/ 3023416 w 8511435"/>
              <a:gd name="connsiteY3016" fmla="*/ 3400425 h 8677180"/>
              <a:gd name="connsiteX3017" fmla="*/ 3787797 w 8511435"/>
              <a:gd name="connsiteY3017" fmla="*/ 3397206 h 8677180"/>
              <a:gd name="connsiteX3018" fmla="*/ 3811610 w 8511435"/>
              <a:gd name="connsiteY3018" fmla="*/ 3397206 h 8677180"/>
              <a:gd name="connsiteX3019" fmla="*/ 3799704 w 8511435"/>
              <a:gd name="connsiteY3019" fmla="*/ 3392405 h 8677180"/>
              <a:gd name="connsiteX3020" fmla="*/ 3787797 w 8511435"/>
              <a:gd name="connsiteY3020" fmla="*/ 3397206 h 8677180"/>
              <a:gd name="connsiteX3021" fmla="*/ 3859416 w 8511435"/>
              <a:gd name="connsiteY3021" fmla="*/ 3407026 h 8677180"/>
              <a:gd name="connsiteX3022" fmla="*/ 3887991 w 8511435"/>
              <a:gd name="connsiteY3022" fmla="*/ 3406674 h 8677180"/>
              <a:gd name="connsiteX3023" fmla="*/ 3871141 w 8511435"/>
              <a:gd name="connsiteY3023" fmla="*/ 3402283 h 8677180"/>
              <a:gd name="connsiteX3024" fmla="*/ 3859416 w 8511435"/>
              <a:gd name="connsiteY3024" fmla="*/ 3407026 h 8677180"/>
              <a:gd name="connsiteX3025" fmla="*/ 3931272 w 8511435"/>
              <a:gd name="connsiteY3025" fmla="*/ 3406931 h 8677180"/>
              <a:gd name="connsiteX3026" fmla="*/ 3949522 w 8511435"/>
              <a:gd name="connsiteY3026" fmla="*/ 3406178 h 8677180"/>
              <a:gd name="connsiteX3027" fmla="*/ 3937026 w 8511435"/>
              <a:gd name="connsiteY3027" fmla="*/ 3401178 h 8677180"/>
              <a:gd name="connsiteX3028" fmla="*/ 3931272 w 8511435"/>
              <a:gd name="connsiteY3028" fmla="*/ 3406931 h 8677180"/>
              <a:gd name="connsiteX3029" fmla="*/ 7311885 w 8511435"/>
              <a:gd name="connsiteY3029" fmla="*/ 3411131 h 8677180"/>
              <a:gd name="connsiteX3030" fmla="*/ 7328964 w 8511435"/>
              <a:gd name="connsiteY3030" fmla="*/ 3417637 h 8677180"/>
              <a:gd name="connsiteX3031" fmla="*/ 7317219 w 8511435"/>
              <a:gd name="connsiteY3031" fmla="*/ 3405797 h 8677180"/>
              <a:gd name="connsiteX3032" fmla="*/ 7300141 w 8511435"/>
              <a:gd name="connsiteY3032" fmla="*/ 3399301 h 8677180"/>
              <a:gd name="connsiteX3033" fmla="*/ 7311885 w 8511435"/>
              <a:gd name="connsiteY3033" fmla="*/ 3411131 h 8677180"/>
              <a:gd name="connsiteX3034" fmla="*/ 2956084 w 8511435"/>
              <a:gd name="connsiteY3034" fmla="*/ 3430067 h 8677180"/>
              <a:gd name="connsiteX3035" fmla="*/ 2987697 w 8511435"/>
              <a:gd name="connsiteY3035" fmla="*/ 3457432 h 8677180"/>
              <a:gd name="connsiteX3036" fmla="*/ 2984535 w 8511435"/>
              <a:gd name="connsiteY3036" fmla="*/ 3425257 h 8677180"/>
              <a:gd name="connsiteX3037" fmla="*/ 2956084 w 8511435"/>
              <a:gd name="connsiteY3037" fmla="*/ 3430067 h 8677180"/>
              <a:gd name="connsiteX3038" fmla="*/ 3566341 w 8511435"/>
              <a:gd name="connsiteY3038" fmla="*/ 3429000 h 8677180"/>
              <a:gd name="connsiteX3039" fmla="*/ 3596040 w 8511435"/>
              <a:gd name="connsiteY3039" fmla="*/ 3438525 h 8677180"/>
              <a:gd name="connsiteX3040" fmla="*/ 3613966 w 8511435"/>
              <a:gd name="connsiteY3040" fmla="*/ 3429000 h 8677180"/>
              <a:gd name="connsiteX3041" fmla="*/ 3584267 w 8511435"/>
              <a:gd name="connsiteY3041" fmla="*/ 3419475 h 8677180"/>
              <a:gd name="connsiteX3042" fmla="*/ 3566341 w 8511435"/>
              <a:gd name="connsiteY3042" fmla="*/ 3429000 h 8677180"/>
              <a:gd name="connsiteX3043" fmla="*/ 3646541 w 8511435"/>
              <a:gd name="connsiteY3043" fmla="*/ 3439420 h 8677180"/>
              <a:gd name="connsiteX3044" fmla="*/ 3679403 w 8511435"/>
              <a:gd name="connsiteY3044" fmla="*/ 3438811 h 8677180"/>
              <a:gd name="connsiteX3045" fmla="*/ 3656352 w 8511435"/>
              <a:gd name="connsiteY3045" fmla="*/ 3429600 h 8677180"/>
              <a:gd name="connsiteX3046" fmla="*/ 3623491 w 8511435"/>
              <a:gd name="connsiteY3046" fmla="*/ 3430210 h 8677180"/>
              <a:gd name="connsiteX3047" fmla="*/ 3646541 w 8511435"/>
              <a:gd name="connsiteY3047" fmla="*/ 3439420 h 8677180"/>
              <a:gd name="connsiteX3048" fmla="*/ 7242991 w 8511435"/>
              <a:gd name="connsiteY3048" fmla="*/ 3438525 h 8677180"/>
              <a:gd name="connsiteX3049" fmla="*/ 7258403 w 8511435"/>
              <a:gd name="connsiteY3049" fmla="*/ 3448050 h 8677180"/>
              <a:gd name="connsiteX3050" fmla="*/ 7262041 w 8511435"/>
              <a:gd name="connsiteY3050" fmla="*/ 3438525 h 8677180"/>
              <a:gd name="connsiteX3051" fmla="*/ 7246630 w 8511435"/>
              <a:gd name="connsiteY3051" fmla="*/ 3429000 h 8677180"/>
              <a:gd name="connsiteX3052" fmla="*/ 7242991 w 8511435"/>
              <a:gd name="connsiteY3052" fmla="*/ 3438525 h 8677180"/>
              <a:gd name="connsiteX3053" fmla="*/ 7362054 w 8511435"/>
              <a:gd name="connsiteY3053" fmla="*/ 3437506 h 8677180"/>
              <a:gd name="connsiteX3054" fmla="*/ 7377684 w 8511435"/>
              <a:gd name="connsiteY3054" fmla="*/ 3452012 h 8677180"/>
              <a:gd name="connsiteX3055" fmla="*/ 7393325 w 8511435"/>
              <a:gd name="connsiteY3055" fmla="*/ 3458013 h 8677180"/>
              <a:gd name="connsiteX3056" fmla="*/ 7381285 w 8511435"/>
              <a:gd name="connsiteY3056" fmla="*/ 3443507 h 8677180"/>
              <a:gd name="connsiteX3057" fmla="*/ 7362054 w 8511435"/>
              <a:gd name="connsiteY3057" fmla="*/ 3437506 h 8677180"/>
              <a:gd name="connsiteX3058" fmla="*/ 3711597 w 8511435"/>
              <a:gd name="connsiteY3058" fmla="*/ 3444831 h 8677180"/>
              <a:gd name="connsiteX3059" fmla="*/ 3735410 w 8511435"/>
              <a:gd name="connsiteY3059" fmla="*/ 3444831 h 8677180"/>
              <a:gd name="connsiteX3060" fmla="*/ 3723504 w 8511435"/>
              <a:gd name="connsiteY3060" fmla="*/ 3440030 h 8677180"/>
              <a:gd name="connsiteX3061" fmla="*/ 3711597 w 8511435"/>
              <a:gd name="connsiteY3061" fmla="*/ 3444831 h 8677180"/>
              <a:gd name="connsiteX3062" fmla="*/ 3771129 w 8511435"/>
              <a:gd name="connsiteY3062" fmla="*/ 3446021 h 8677180"/>
              <a:gd name="connsiteX3063" fmla="*/ 3790179 w 8511435"/>
              <a:gd name="connsiteY3063" fmla="*/ 3454956 h 8677180"/>
              <a:gd name="connsiteX3064" fmla="*/ 3809229 w 8511435"/>
              <a:gd name="connsiteY3064" fmla="*/ 3447459 h 8677180"/>
              <a:gd name="connsiteX3065" fmla="*/ 3790179 w 8511435"/>
              <a:gd name="connsiteY3065" fmla="*/ 3438525 h 8677180"/>
              <a:gd name="connsiteX3066" fmla="*/ 3771129 w 8511435"/>
              <a:gd name="connsiteY3066" fmla="*/ 3446021 h 8677180"/>
              <a:gd name="connsiteX3067" fmla="*/ 2891571 w 8511435"/>
              <a:gd name="connsiteY3067" fmla="*/ 3461852 h 8677180"/>
              <a:gd name="connsiteX3068" fmla="*/ 2905554 w 8511435"/>
              <a:gd name="connsiteY3068" fmla="*/ 3481769 h 8677180"/>
              <a:gd name="connsiteX3069" fmla="*/ 2929643 w 8511435"/>
              <a:gd name="connsiteY3069" fmla="*/ 3462747 h 8677180"/>
              <a:gd name="connsiteX3070" fmla="*/ 2891571 w 8511435"/>
              <a:gd name="connsiteY3070" fmla="*/ 3461852 h 8677180"/>
              <a:gd name="connsiteX3071" fmla="*/ 3009129 w 8511435"/>
              <a:gd name="connsiteY3071" fmla="*/ 3461319 h 8677180"/>
              <a:gd name="connsiteX3072" fmla="*/ 3051124 w 8511435"/>
              <a:gd name="connsiteY3072" fmla="*/ 3476539 h 8677180"/>
              <a:gd name="connsiteX3073" fmla="*/ 3061354 w 8511435"/>
              <a:gd name="connsiteY3073" fmla="*/ 3466309 h 8677180"/>
              <a:gd name="connsiteX3074" fmla="*/ 3047153 w 8511435"/>
              <a:gd name="connsiteY3074" fmla="*/ 3457327 h 8677180"/>
              <a:gd name="connsiteX3075" fmla="*/ 3009129 w 8511435"/>
              <a:gd name="connsiteY3075" fmla="*/ 3461319 h 8677180"/>
              <a:gd name="connsiteX3076" fmla="*/ 3844947 w 8511435"/>
              <a:gd name="connsiteY3076" fmla="*/ 3454356 h 8677180"/>
              <a:gd name="connsiteX3077" fmla="*/ 3868760 w 8511435"/>
              <a:gd name="connsiteY3077" fmla="*/ 3454356 h 8677180"/>
              <a:gd name="connsiteX3078" fmla="*/ 3856854 w 8511435"/>
              <a:gd name="connsiteY3078" fmla="*/ 3449555 h 8677180"/>
              <a:gd name="connsiteX3079" fmla="*/ 3844947 w 8511435"/>
              <a:gd name="connsiteY3079" fmla="*/ 3454356 h 8677180"/>
              <a:gd name="connsiteX3080" fmla="*/ 3912222 w 8511435"/>
              <a:gd name="connsiteY3080" fmla="*/ 3454556 h 8677180"/>
              <a:gd name="connsiteX3081" fmla="*/ 3930472 w 8511435"/>
              <a:gd name="connsiteY3081" fmla="*/ 3453803 h 8677180"/>
              <a:gd name="connsiteX3082" fmla="*/ 3917976 w 8511435"/>
              <a:gd name="connsiteY3082" fmla="*/ 3448803 h 8677180"/>
              <a:gd name="connsiteX3083" fmla="*/ 3912222 w 8511435"/>
              <a:gd name="connsiteY3083" fmla="*/ 3454556 h 8677180"/>
              <a:gd name="connsiteX3084" fmla="*/ 7295379 w 8511435"/>
              <a:gd name="connsiteY3084" fmla="*/ 3466081 h 8677180"/>
              <a:gd name="connsiteX3085" fmla="*/ 7311009 w 8511435"/>
              <a:gd name="connsiteY3085" fmla="*/ 3480587 h 8677180"/>
              <a:gd name="connsiteX3086" fmla="*/ 7326650 w 8511435"/>
              <a:gd name="connsiteY3086" fmla="*/ 3486588 h 8677180"/>
              <a:gd name="connsiteX3087" fmla="*/ 7314610 w 8511435"/>
              <a:gd name="connsiteY3087" fmla="*/ 3472082 h 8677180"/>
              <a:gd name="connsiteX3088" fmla="*/ 7295379 w 8511435"/>
              <a:gd name="connsiteY3088" fmla="*/ 3466081 h 8677180"/>
              <a:gd name="connsiteX3089" fmla="*/ 2942454 w 8511435"/>
              <a:gd name="connsiteY3089" fmla="*/ 3485131 h 8677180"/>
              <a:gd name="connsiteX3090" fmla="*/ 2981992 w 8511435"/>
              <a:gd name="connsiteY3090" fmla="*/ 3503143 h 8677180"/>
              <a:gd name="connsiteX3091" fmla="*/ 2973791 w 8511435"/>
              <a:gd name="connsiteY3091" fmla="*/ 3479006 h 8677180"/>
              <a:gd name="connsiteX3092" fmla="*/ 2942454 w 8511435"/>
              <a:gd name="connsiteY3092" fmla="*/ 3485131 h 8677180"/>
              <a:gd name="connsiteX3093" fmla="*/ 3556816 w 8511435"/>
              <a:gd name="connsiteY3093" fmla="*/ 3476625 h 8677180"/>
              <a:gd name="connsiteX3094" fmla="*/ 3581191 w 8511435"/>
              <a:gd name="connsiteY3094" fmla="*/ 3486150 h 8677180"/>
              <a:gd name="connsiteX3095" fmla="*/ 3599679 w 8511435"/>
              <a:gd name="connsiteY3095" fmla="*/ 3476625 h 8677180"/>
              <a:gd name="connsiteX3096" fmla="*/ 3575304 w 8511435"/>
              <a:gd name="connsiteY3096" fmla="*/ 3467100 h 8677180"/>
              <a:gd name="connsiteX3097" fmla="*/ 3556816 w 8511435"/>
              <a:gd name="connsiteY3097" fmla="*/ 3476625 h 8677180"/>
              <a:gd name="connsiteX3098" fmla="*/ 3628254 w 8511435"/>
              <a:gd name="connsiteY3098" fmla="*/ 3486150 h 8677180"/>
              <a:gd name="connsiteX3099" fmla="*/ 3666354 w 8511435"/>
              <a:gd name="connsiteY3099" fmla="*/ 3486150 h 8677180"/>
              <a:gd name="connsiteX3100" fmla="*/ 3640160 w 8511435"/>
              <a:gd name="connsiteY3100" fmla="*/ 3476768 h 8677180"/>
              <a:gd name="connsiteX3101" fmla="*/ 3613966 w 8511435"/>
              <a:gd name="connsiteY3101" fmla="*/ 3476920 h 8677180"/>
              <a:gd name="connsiteX3102" fmla="*/ 3628254 w 8511435"/>
              <a:gd name="connsiteY3102" fmla="*/ 3486150 h 8677180"/>
              <a:gd name="connsiteX3103" fmla="*/ 3692547 w 8511435"/>
              <a:gd name="connsiteY3103" fmla="*/ 3492456 h 8677180"/>
              <a:gd name="connsiteX3104" fmla="*/ 3716360 w 8511435"/>
              <a:gd name="connsiteY3104" fmla="*/ 3492456 h 8677180"/>
              <a:gd name="connsiteX3105" fmla="*/ 3704454 w 8511435"/>
              <a:gd name="connsiteY3105" fmla="*/ 3487655 h 8677180"/>
              <a:gd name="connsiteX3106" fmla="*/ 3692547 w 8511435"/>
              <a:gd name="connsiteY3106" fmla="*/ 3492456 h 8677180"/>
              <a:gd name="connsiteX3107" fmla="*/ 3752079 w 8511435"/>
              <a:gd name="connsiteY3107" fmla="*/ 3495675 h 8677180"/>
              <a:gd name="connsiteX3108" fmla="*/ 3771691 w 8511435"/>
              <a:gd name="connsiteY3108" fmla="*/ 3505200 h 8677180"/>
              <a:gd name="connsiteX3109" fmla="*/ 3785416 w 8511435"/>
              <a:gd name="connsiteY3109" fmla="*/ 3495675 h 8677180"/>
              <a:gd name="connsiteX3110" fmla="*/ 3765804 w 8511435"/>
              <a:gd name="connsiteY3110" fmla="*/ 3486150 h 8677180"/>
              <a:gd name="connsiteX3111" fmla="*/ 3752079 w 8511435"/>
              <a:gd name="connsiteY3111" fmla="*/ 3495675 h 8677180"/>
              <a:gd name="connsiteX3112" fmla="*/ 7228704 w 8511435"/>
              <a:gd name="connsiteY3112" fmla="*/ 3495675 h 8677180"/>
              <a:gd name="connsiteX3113" fmla="*/ 7238791 w 8511435"/>
              <a:gd name="connsiteY3113" fmla="*/ 3505200 h 8677180"/>
              <a:gd name="connsiteX3114" fmla="*/ 7242991 w 8511435"/>
              <a:gd name="connsiteY3114" fmla="*/ 3495675 h 8677180"/>
              <a:gd name="connsiteX3115" fmla="*/ 7232904 w 8511435"/>
              <a:gd name="connsiteY3115" fmla="*/ 3486150 h 8677180"/>
              <a:gd name="connsiteX3116" fmla="*/ 7228704 w 8511435"/>
              <a:gd name="connsiteY3116" fmla="*/ 3495675 h 8677180"/>
              <a:gd name="connsiteX3117" fmla="*/ 2875779 w 8511435"/>
              <a:gd name="connsiteY3117" fmla="*/ 3509629 h 8677180"/>
              <a:gd name="connsiteX3118" fmla="*/ 2893876 w 8511435"/>
              <a:gd name="connsiteY3118" fmla="*/ 3533270 h 8677180"/>
              <a:gd name="connsiteX3119" fmla="*/ 2911974 w 8511435"/>
              <a:gd name="connsiteY3119" fmla="*/ 3542948 h 8677180"/>
              <a:gd name="connsiteX3120" fmla="*/ 2917336 w 8511435"/>
              <a:gd name="connsiteY3120" fmla="*/ 3528984 h 8677180"/>
              <a:gd name="connsiteX3121" fmla="*/ 2904630 w 8511435"/>
              <a:gd name="connsiteY3121" fmla="*/ 3505343 h 8677180"/>
              <a:gd name="connsiteX3122" fmla="*/ 2875779 w 8511435"/>
              <a:gd name="connsiteY3122" fmla="*/ 3509629 h 8677180"/>
              <a:gd name="connsiteX3123" fmla="*/ 2994508 w 8511435"/>
              <a:gd name="connsiteY3123" fmla="*/ 3505734 h 8677180"/>
              <a:gd name="connsiteX3124" fmla="*/ 3026493 w 8511435"/>
              <a:gd name="connsiteY3124" fmla="*/ 3533632 h 8677180"/>
              <a:gd name="connsiteX3125" fmla="*/ 3017053 w 8511435"/>
              <a:gd name="connsiteY3125" fmla="*/ 3497637 h 8677180"/>
              <a:gd name="connsiteX3126" fmla="*/ 2994508 w 8511435"/>
              <a:gd name="connsiteY3126" fmla="*/ 3505734 h 8677180"/>
              <a:gd name="connsiteX3127" fmla="*/ 3830841 w 8511435"/>
              <a:gd name="connsiteY3127" fmla="*/ 3502276 h 8677180"/>
              <a:gd name="connsiteX3128" fmla="*/ 3859416 w 8511435"/>
              <a:gd name="connsiteY3128" fmla="*/ 3501924 h 8677180"/>
              <a:gd name="connsiteX3129" fmla="*/ 3842566 w 8511435"/>
              <a:gd name="connsiteY3129" fmla="*/ 3497533 h 8677180"/>
              <a:gd name="connsiteX3130" fmla="*/ 3830841 w 8511435"/>
              <a:gd name="connsiteY3130" fmla="*/ 3502276 h 8677180"/>
              <a:gd name="connsiteX3131" fmla="*/ 3902697 w 8511435"/>
              <a:gd name="connsiteY3131" fmla="*/ 3502181 h 8677180"/>
              <a:gd name="connsiteX3132" fmla="*/ 3920947 w 8511435"/>
              <a:gd name="connsiteY3132" fmla="*/ 3501428 h 8677180"/>
              <a:gd name="connsiteX3133" fmla="*/ 3908451 w 8511435"/>
              <a:gd name="connsiteY3133" fmla="*/ 3496428 h 8677180"/>
              <a:gd name="connsiteX3134" fmla="*/ 3902697 w 8511435"/>
              <a:gd name="connsiteY3134" fmla="*/ 3502181 h 8677180"/>
              <a:gd name="connsiteX3135" fmla="*/ 7343004 w 8511435"/>
              <a:gd name="connsiteY3135" fmla="*/ 3499419 h 8677180"/>
              <a:gd name="connsiteX3136" fmla="*/ 7357787 w 8511435"/>
              <a:gd name="connsiteY3136" fmla="*/ 3508839 h 8677180"/>
              <a:gd name="connsiteX3137" fmla="*/ 7366749 w 8511435"/>
              <a:gd name="connsiteY3137" fmla="*/ 3505095 h 8677180"/>
              <a:gd name="connsiteX3138" fmla="*/ 7343004 w 8511435"/>
              <a:gd name="connsiteY3138" fmla="*/ 3499419 h 8677180"/>
              <a:gd name="connsiteX3139" fmla="*/ 2095290 w 8511435"/>
              <a:gd name="connsiteY3139" fmla="*/ 3513220 h 8677180"/>
              <a:gd name="connsiteX3140" fmla="*/ 2114188 w 8511435"/>
              <a:gd name="connsiteY3140" fmla="*/ 3551320 h 8677180"/>
              <a:gd name="connsiteX3141" fmla="*/ 2151974 w 8511435"/>
              <a:gd name="connsiteY3141" fmla="*/ 3600450 h 8677180"/>
              <a:gd name="connsiteX3142" fmla="*/ 2170462 w 8511435"/>
              <a:gd name="connsiteY3142" fmla="*/ 3609975 h 8677180"/>
              <a:gd name="connsiteX3143" fmla="*/ 2144582 w 8511435"/>
              <a:gd name="connsiteY3143" fmla="*/ 3565627 h 8677180"/>
              <a:gd name="connsiteX3144" fmla="*/ 2107197 w 8511435"/>
              <a:gd name="connsiteY3144" fmla="*/ 3518002 h 8677180"/>
              <a:gd name="connsiteX3145" fmla="*/ 2095290 w 8511435"/>
              <a:gd name="connsiteY3145" fmla="*/ 3513220 h 8677180"/>
              <a:gd name="connsiteX3146" fmla="*/ 3047229 w 8511435"/>
              <a:gd name="connsiteY3146" fmla="*/ 3529318 h 8677180"/>
              <a:gd name="connsiteX3147" fmla="*/ 3097054 w 8511435"/>
              <a:gd name="connsiteY3147" fmla="*/ 3549244 h 8677180"/>
              <a:gd name="connsiteX3148" fmla="*/ 3059697 w 8511435"/>
              <a:gd name="connsiteY3148" fmla="*/ 3514725 h 8677180"/>
              <a:gd name="connsiteX3149" fmla="*/ 3047229 w 8511435"/>
              <a:gd name="connsiteY3149" fmla="*/ 3529318 h 8677180"/>
              <a:gd name="connsiteX3150" fmla="*/ 3542529 w 8511435"/>
              <a:gd name="connsiteY3150" fmla="*/ 3524250 h 8677180"/>
              <a:gd name="connsiteX3151" fmla="*/ 3566903 w 8511435"/>
              <a:gd name="connsiteY3151" fmla="*/ 3533775 h 8677180"/>
              <a:gd name="connsiteX3152" fmla="*/ 3585391 w 8511435"/>
              <a:gd name="connsiteY3152" fmla="*/ 3524250 h 8677180"/>
              <a:gd name="connsiteX3153" fmla="*/ 3561016 w 8511435"/>
              <a:gd name="connsiteY3153" fmla="*/ 3514725 h 8677180"/>
              <a:gd name="connsiteX3154" fmla="*/ 3542529 w 8511435"/>
              <a:gd name="connsiteY3154" fmla="*/ 3524250 h 8677180"/>
              <a:gd name="connsiteX3155" fmla="*/ 7276329 w 8511435"/>
              <a:gd name="connsiteY3155" fmla="*/ 3518621 h 8677180"/>
              <a:gd name="connsiteX3156" fmla="*/ 7290616 w 8511435"/>
              <a:gd name="connsiteY3156" fmla="*/ 3533775 h 8677180"/>
              <a:gd name="connsiteX3157" fmla="*/ 7304904 w 8511435"/>
              <a:gd name="connsiteY3157" fmla="*/ 3535956 h 8677180"/>
              <a:gd name="connsiteX3158" fmla="*/ 7290616 w 8511435"/>
              <a:gd name="connsiteY3158" fmla="*/ 3520802 h 8677180"/>
              <a:gd name="connsiteX3159" fmla="*/ 7276329 w 8511435"/>
              <a:gd name="connsiteY3159" fmla="*/ 3518621 h 8677180"/>
              <a:gd name="connsiteX3160" fmla="*/ 2927509 w 8511435"/>
              <a:gd name="connsiteY3160" fmla="*/ 3534842 h 8677180"/>
              <a:gd name="connsiteX3161" fmla="*/ 2953798 w 8511435"/>
              <a:gd name="connsiteY3161" fmla="*/ 3562207 h 8677180"/>
              <a:gd name="connsiteX3162" fmla="*/ 2960342 w 8511435"/>
              <a:gd name="connsiteY3162" fmla="*/ 3532861 h 8677180"/>
              <a:gd name="connsiteX3163" fmla="*/ 2927509 w 8511435"/>
              <a:gd name="connsiteY3163" fmla="*/ 3534842 h 8677180"/>
              <a:gd name="connsiteX3164" fmla="*/ 3604441 w 8511435"/>
              <a:gd name="connsiteY3164" fmla="*/ 3533775 h 8677180"/>
              <a:gd name="connsiteX3165" fmla="*/ 3634140 w 8511435"/>
              <a:gd name="connsiteY3165" fmla="*/ 3543300 h 8677180"/>
              <a:gd name="connsiteX3166" fmla="*/ 3652066 w 8511435"/>
              <a:gd name="connsiteY3166" fmla="*/ 3533775 h 8677180"/>
              <a:gd name="connsiteX3167" fmla="*/ 3622367 w 8511435"/>
              <a:gd name="connsiteY3167" fmla="*/ 3524250 h 8677180"/>
              <a:gd name="connsiteX3168" fmla="*/ 3604441 w 8511435"/>
              <a:gd name="connsiteY3168" fmla="*/ 3533775 h 8677180"/>
              <a:gd name="connsiteX3169" fmla="*/ 3675879 w 8511435"/>
              <a:gd name="connsiteY3169" fmla="*/ 3537423 h 8677180"/>
              <a:gd name="connsiteX3170" fmla="*/ 3694929 w 8511435"/>
              <a:gd name="connsiteY3170" fmla="*/ 3546062 h 8677180"/>
              <a:gd name="connsiteX3171" fmla="*/ 3713979 w 8511435"/>
              <a:gd name="connsiteY3171" fmla="*/ 3542405 h 8677180"/>
              <a:gd name="connsiteX3172" fmla="*/ 3694929 w 8511435"/>
              <a:gd name="connsiteY3172" fmla="*/ 3533775 h 8677180"/>
              <a:gd name="connsiteX3173" fmla="*/ 3675879 w 8511435"/>
              <a:gd name="connsiteY3173" fmla="*/ 3537423 h 8677180"/>
              <a:gd name="connsiteX3174" fmla="*/ 2075983 w 8511435"/>
              <a:gd name="connsiteY3174" fmla="*/ 3559188 h 8677180"/>
              <a:gd name="connsiteX3175" fmla="*/ 2095748 w 8511435"/>
              <a:gd name="connsiteY3175" fmla="*/ 3609975 h 8677180"/>
              <a:gd name="connsiteX3176" fmla="*/ 2090271 w 8511435"/>
              <a:gd name="connsiteY3176" fmla="*/ 3557026 h 8677180"/>
              <a:gd name="connsiteX3177" fmla="*/ 2076288 w 8511435"/>
              <a:gd name="connsiteY3177" fmla="*/ 3538538 h 8677180"/>
              <a:gd name="connsiteX3178" fmla="*/ 2075983 w 8511435"/>
              <a:gd name="connsiteY3178" fmla="*/ 3559188 h 8677180"/>
              <a:gd name="connsiteX3179" fmla="*/ 2859958 w 8511435"/>
              <a:gd name="connsiteY3179" fmla="*/ 3558140 h 8677180"/>
              <a:gd name="connsiteX3180" fmla="*/ 2889475 w 8511435"/>
              <a:gd name="connsiteY3180" fmla="*/ 3587791 h 8677180"/>
              <a:gd name="connsiteX3181" fmla="*/ 2885742 w 8511435"/>
              <a:gd name="connsiteY3181" fmla="*/ 3553063 h 8677180"/>
              <a:gd name="connsiteX3182" fmla="*/ 2865968 w 8511435"/>
              <a:gd name="connsiteY3182" fmla="*/ 3542481 h 8677180"/>
              <a:gd name="connsiteX3183" fmla="*/ 2859958 w 8511435"/>
              <a:gd name="connsiteY3183" fmla="*/ 3558140 h 8677180"/>
              <a:gd name="connsiteX3184" fmla="*/ 2980554 w 8511435"/>
              <a:gd name="connsiteY3184" fmla="*/ 3556607 h 8677180"/>
              <a:gd name="connsiteX3185" fmla="*/ 2999746 w 8511435"/>
              <a:gd name="connsiteY3185" fmla="*/ 3581476 h 8677180"/>
              <a:gd name="connsiteX3186" fmla="*/ 3018939 w 8511435"/>
              <a:gd name="connsiteY3186" fmla="*/ 3591744 h 8677180"/>
              <a:gd name="connsiteX3187" fmla="*/ 3024731 w 8511435"/>
              <a:gd name="connsiteY3187" fmla="*/ 3576638 h 8677180"/>
              <a:gd name="connsiteX3188" fmla="*/ 3001985 w 8511435"/>
              <a:gd name="connsiteY3188" fmla="*/ 3548606 h 8677180"/>
              <a:gd name="connsiteX3189" fmla="*/ 2980554 w 8511435"/>
              <a:gd name="connsiteY3189" fmla="*/ 3542014 h 8677180"/>
              <a:gd name="connsiteX3190" fmla="*/ 2980554 w 8511435"/>
              <a:gd name="connsiteY3190" fmla="*/ 3556607 h 8677180"/>
              <a:gd name="connsiteX3191" fmla="*/ 3749697 w 8511435"/>
              <a:gd name="connsiteY3191" fmla="*/ 3549606 h 8677180"/>
              <a:gd name="connsiteX3192" fmla="*/ 3773510 w 8511435"/>
              <a:gd name="connsiteY3192" fmla="*/ 3549606 h 8677180"/>
              <a:gd name="connsiteX3193" fmla="*/ 3761604 w 8511435"/>
              <a:gd name="connsiteY3193" fmla="*/ 3544805 h 8677180"/>
              <a:gd name="connsiteX3194" fmla="*/ 3749697 w 8511435"/>
              <a:gd name="connsiteY3194" fmla="*/ 3549606 h 8677180"/>
              <a:gd name="connsiteX3195" fmla="*/ 3821316 w 8511435"/>
              <a:gd name="connsiteY3195" fmla="*/ 3549901 h 8677180"/>
              <a:gd name="connsiteX3196" fmla="*/ 3849891 w 8511435"/>
              <a:gd name="connsiteY3196" fmla="*/ 3549549 h 8677180"/>
              <a:gd name="connsiteX3197" fmla="*/ 3833041 w 8511435"/>
              <a:gd name="connsiteY3197" fmla="*/ 3545158 h 8677180"/>
              <a:gd name="connsiteX3198" fmla="*/ 3821316 w 8511435"/>
              <a:gd name="connsiteY3198" fmla="*/ 3549901 h 8677180"/>
              <a:gd name="connsiteX3199" fmla="*/ 7216635 w 8511435"/>
              <a:gd name="connsiteY3199" fmla="*/ 3554006 h 8677180"/>
              <a:gd name="connsiteX3200" fmla="*/ 7233714 w 8511435"/>
              <a:gd name="connsiteY3200" fmla="*/ 3560512 h 8677180"/>
              <a:gd name="connsiteX3201" fmla="*/ 7221969 w 8511435"/>
              <a:gd name="connsiteY3201" fmla="*/ 3548672 h 8677180"/>
              <a:gd name="connsiteX3202" fmla="*/ 7204891 w 8511435"/>
              <a:gd name="connsiteY3202" fmla="*/ 3542176 h 8677180"/>
              <a:gd name="connsiteX3203" fmla="*/ 7216635 w 8511435"/>
              <a:gd name="connsiteY3203" fmla="*/ 3554006 h 8677180"/>
              <a:gd name="connsiteX3204" fmla="*/ 7343004 w 8511435"/>
              <a:gd name="connsiteY3204" fmla="*/ 3567113 h 8677180"/>
              <a:gd name="connsiteX3205" fmla="*/ 7364387 w 8511435"/>
              <a:gd name="connsiteY3205" fmla="*/ 3581400 h 8677180"/>
              <a:gd name="connsiteX3206" fmla="*/ 7362054 w 8511435"/>
              <a:gd name="connsiteY3206" fmla="*/ 3567113 h 8677180"/>
              <a:gd name="connsiteX3207" fmla="*/ 7340670 w 8511435"/>
              <a:gd name="connsiteY3207" fmla="*/ 3552825 h 8677180"/>
              <a:gd name="connsiteX3208" fmla="*/ 7343004 w 8511435"/>
              <a:gd name="connsiteY3208" fmla="*/ 3567113 h 8677180"/>
              <a:gd name="connsiteX3209" fmla="*/ 3523479 w 8511435"/>
              <a:gd name="connsiteY3209" fmla="*/ 3571875 h 8677180"/>
              <a:gd name="connsiteX3210" fmla="*/ 3549672 w 8511435"/>
              <a:gd name="connsiteY3210" fmla="*/ 3581257 h 8677180"/>
              <a:gd name="connsiteX3211" fmla="*/ 3575866 w 8511435"/>
              <a:gd name="connsiteY3211" fmla="*/ 3581105 h 8677180"/>
              <a:gd name="connsiteX3212" fmla="*/ 3561579 w 8511435"/>
              <a:gd name="connsiteY3212" fmla="*/ 3571875 h 8677180"/>
              <a:gd name="connsiteX3213" fmla="*/ 3523479 w 8511435"/>
              <a:gd name="connsiteY3213" fmla="*/ 3571875 h 8677180"/>
              <a:gd name="connsiteX3214" fmla="*/ 2915669 w 8511435"/>
              <a:gd name="connsiteY3214" fmla="*/ 3588439 h 8677180"/>
              <a:gd name="connsiteX3215" fmla="*/ 2951979 w 8511435"/>
              <a:gd name="connsiteY3215" fmla="*/ 3597402 h 8677180"/>
              <a:gd name="connsiteX3216" fmla="*/ 2936910 w 8511435"/>
              <a:gd name="connsiteY3216" fmla="*/ 3577657 h 8677180"/>
              <a:gd name="connsiteX3217" fmla="*/ 2915669 w 8511435"/>
              <a:gd name="connsiteY3217" fmla="*/ 3588439 h 8677180"/>
              <a:gd name="connsiteX3218" fmla="*/ 3037704 w 8511435"/>
              <a:gd name="connsiteY3218" fmla="*/ 3585525 h 8677180"/>
              <a:gd name="connsiteX3219" fmla="*/ 3082462 w 8511435"/>
              <a:gd name="connsiteY3219" fmla="*/ 3606489 h 8677180"/>
              <a:gd name="connsiteX3220" fmla="*/ 3082043 w 8511435"/>
              <a:gd name="connsiteY3220" fmla="*/ 3586572 h 8677180"/>
              <a:gd name="connsiteX3221" fmla="*/ 3037704 w 8511435"/>
              <a:gd name="connsiteY3221" fmla="*/ 3585525 h 8677180"/>
              <a:gd name="connsiteX3222" fmla="*/ 3590154 w 8511435"/>
              <a:gd name="connsiteY3222" fmla="*/ 3581400 h 8677180"/>
              <a:gd name="connsiteX3223" fmla="*/ 3616347 w 8511435"/>
              <a:gd name="connsiteY3223" fmla="*/ 3590782 h 8677180"/>
              <a:gd name="connsiteX3224" fmla="*/ 3642541 w 8511435"/>
              <a:gd name="connsiteY3224" fmla="*/ 3590630 h 8677180"/>
              <a:gd name="connsiteX3225" fmla="*/ 3628254 w 8511435"/>
              <a:gd name="connsiteY3225" fmla="*/ 3581400 h 8677180"/>
              <a:gd name="connsiteX3226" fmla="*/ 3590154 w 8511435"/>
              <a:gd name="connsiteY3226" fmla="*/ 3581400 h 8677180"/>
              <a:gd name="connsiteX3227" fmla="*/ 7266804 w 8511435"/>
              <a:gd name="connsiteY3227" fmla="*/ 3580381 h 8677180"/>
              <a:gd name="connsiteX3228" fmla="*/ 7282434 w 8511435"/>
              <a:gd name="connsiteY3228" fmla="*/ 3594887 h 8677180"/>
              <a:gd name="connsiteX3229" fmla="*/ 7298075 w 8511435"/>
              <a:gd name="connsiteY3229" fmla="*/ 3600888 h 8677180"/>
              <a:gd name="connsiteX3230" fmla="*/ 7286035 w 8511435"/>
              <a:gd name="connsiteY3230" fmla="*/ 3586382 h 8677180"/>
              <a:gd name="connsiteX3231" fmla="*/ 7266804 w 8511435"/>
              <a:gd name="connsiteY3231" fmla="*/ 3580381 h 8677180"/>
              <a:gd name="connsiteX3232" fmla="*/ 3666354 w 8511435"/>
              <a:gd name="connsiteY3232" fmla="*/ 3590925 h 8677180"/>
              <a:gd name="connsiteX3233" fmla="*/ 3685966 w 8511435"/>
              <a:gd name="connsiteY3233" fmla="*/ 3600450 h 8677180"/>
              <a:gd name="connsiteX3234" fmla="*/ 3699691 w 8511435"/>
              <a:gd name="connsiteY3234" fmla="*/ 3590925 h 8677180"/>
              <a:gd name="connsiteX3235" fmla="*/ 3680079 w 8511435"/>
              <a:gd name="connsiteY3235" fmla="*/ 3581400 h 8677180"/>
              <a:gd name="connsiteX3236" fmla="*/ 3666354 w 8511435"/>
              <a:gd name="connsiteY3236" fmla="*/ 3590925 h 8677180"/>
              <a:gd name="connsiteX3237" fmla="*/ 2964723 w 8511435"/>
              <a:gd name="connsiteY3237" fmla="*/ 3605794 h 8677180"/>
              <a:gd name="connsiteX3238" fmla="*/ 2987697 w 8511435"/>
              <a:gd name="connsiteY3238" fmla="*/ 3633245 h 8677180"/>
              <a:gd name="connsiteX3239" fmla="*/ 3009129 w 8511435"/>
              <a:gd name="connsiteY3239" fmla="*/ 3629663 h 8677180"/>
              <a:gd name="connsiteX3240" fmla="*/ 3009834 w 8511435"/>
              <a:gd name="connsiteY3240" fmla="*/ 3612833 h 8677180"/>
              <a:gd name="connsiteX3241" fmla="*/ 2990421 w 8511435"/>
              <a:gd name="connsiteY3241" fmla="*/ 3598717 h 8677180"/>
              <a:gd name="connsiteX3242" fmla="*/ 2970295 w 8511435"/>
              <a:gd name="connsiteY3242" fmla="*/ 3591268 h 8677180"/>
              <a:gd name="connsiteX3243" fmla="*/ 2964723 w 8511435"/>
              <a:gd name="connsiteY3243" fmla="*/ 3605794 h 8677180"/>
              <a:gd name="connsiteX3244" fmla="*/ 3735591 w 8511435"/>
              <a:gd name="connsiteY3244" fmla="*/ 3597526 h 8677180"/>
              <a:gd name="connsiteX3245" fmla="*/ 3764166 w 8511435"/>
              <a:gd name="connsiteY3245" fmla="*/ 3597174 h 8677180"/>
              <a:gd name="connsiteX3246" fmla="*/ 3747316 w 8511435"/>
              <a:gd name="connsiteY3246" fmla="*/ 3592783 h 8677180"/>
              <a:gd name="connsiteX3247" fmla="*/ 3735591 w 8511435"/>
              <a:gd name="connsiteY3247" fmla="*/ 3597526 h 8677180"/>
              <a:gd name="connsiteX3248" fmla="*/ 3799704 w 8511435"/>
              <a:gd name="connsiteY3248" fmla="*/ 3599612 h 8677180"/>
              <a:gd name="connsiteX3249" fmla="*/ 3834356 w 8511435"/>
              <a:gd name="connsiteY3249" fmla="*/ 3597555 h 8677180"/>
              <a:gd name="connsiteX3250" fmla="*/ 3820344 w 8511435"/>
              <a:gd name="connsiteY3250" fmla="*/ 3590925 h 8677180"/>
              <a:gd name="connsiteX3251" fmla="*/ 3799704 w 8511435"/>
              <a:gd name="connsiteY3251" fmla="*/ 3599612 h 8677180"/>
              <a:gd name="connsiteX3252" fmla="*/ 2056933 w 8511435"/>
              <a:gd name="connsiteY3252" fmla="*/ 3620062 h 8677180"/>
              <a:gd name="connsiteX3253" fmla="*/ 2070611 w 8511435"/>
              <a:gd name="connsiteY3253" fmla="*/ 3662925 h 8677180"/>
              <a:gd name="connsiteX3254" fmla="*/ 2084594 w 8511435"/>
              <a:gd name="connsiteY3254" fmla="*/ 3681413 h 8677180"/>
              <a:gd name="connsiteX3255" fmla="*/ 2084899 w 8511435"/>
              <a:gd name="connsiteY3255" fmla="*/ 3657038 h 8677180"/>
              <a:gd name="connsiteX3256" fmla="*/ 2071221 w 8511435"/>
              <a:gd name="connsiteY3256" fmla="*/ 3614176 h 8677180"/>
              <a:gd name="connsiteX3257" fmla="*/ 2057238 w 8511435"/>
              <a:gd name="connsiteY3257" fmla="*/ 3595688 h 8677180"/>
              <a:gd name="connsiteX3258" fmla="*/ 2056933 w 8511435"/>
              <a:gd name="connsiteY3258" fmla="*/ 3620062 h 8677180"/>
              <a:gd name="connsiteX3259" fmla="*/ 2113988 w 8511435"/>
              <a:gd name="connsiteY3259" fmla="*/ 3611909 h 8677180"/>
              <a:gd name="connsiteX3260" fmla="*/ 2143887 w 8511435"/>
              <a:gd name="connsiteY3260" fmla="*/ 3676650 h 8677180"/>
              <a:gd name="connsiteX3261" fmla="*/ 2132829 w 8511435"/>
              <a:gd name="connsiteY3261" fmla="*/ 3619500 h 8677180"/>
              <a:gd name="connsiteX3262" fmla="*/ 2114198 w 8511435"/>
              <a:gd name="connsiteY3262" fmla="*/ 3595688 h 8677180"/>
              <a:gd name="connsiteX3263" fmla="*/ 2113988 w 8511435"/>
              <a:gd name="connsiteY3263" fmla="*/ 3611909 h 8677180"/>
              <a:gd name="connsiteX3264" fmla="*/ 2848832 w 8511435"/>
              <a:gd name="connsiteY3264" fmla="*/ 3616147 h 8677180"/>
              <a:gd name="connsiteX3265" fmla="*/ 2869606 w 8511435"/>
              <a:gd name="connsiteY3265" fmla="*/ 3636921 h 8677180"/>
              <a:gd name="connsiteX3266" fmla="*/ 2887037 w 8511435"/>
              <a:gd name="connsiteY3266" fmla="*/ 3640284 h 8677180"/>
              <a:gd name="connsiteX3267" fmla="*/ 2883675 w 8511435"/>
              <a:gd name="connsiteY3267" fmla="*/ 3622853 h 8677180"/>
              <a:gd name="connsiteX3268" fmla="*/ 2862901 w 8511435"/>
              <a:gd name="connsiteY3268" fmla="*/ 3602079 h 8677180"/>
              <a:gd name="connsiteX3269" fmla="*/ 2845470 w 8511435"/>
              <a:gd name="connsiteY3269" fmla="*/ 3598717 h 8677180"/>
              <a:gd name="connsiteX3270" fmla="*/ 2848832 w 8511435"/>
              <a:gd name="connsiteY3270" fmla="*/ 3616147 h 8677180"/>
              <a:gd name="connsiteX3271" fmla="*/ 3874122 w 8511435"/>
              <a:gd name="connsiteY3271" fmla="*/ 3606956 h 8677180"/>
              <a:gd name="connsiteX3272" fmla="*/ 3892372 w 8511435"/>
              <a:gd name="connsiteY3272" fmla="*/ 3606203 h 8677180"/>
              <a:gd name="connsiteX3273" fmla="*/ 3879876 w 8511435"/>
              <a:gd name="connsiteY3273" fmla="*/ 3601203 h 8677180"/>
              <a:gd name="connsiteX3274" fmla="*/ 3874122 w 8511435"/>
              <a:gd name="connsiteY3274" fmla="*/ 3606956 h 8677180"/>
              <a:gd name="connsiteX3275" fmla="*/ 7204891 w 8511435"/>
              <a:gd name="connsiteY3275" fmla="*/ 3619500 h 8677180"/>
              <a:gd name="connsiteX3276" fmla="*/ 7214978 w 8511435"/>
              <a:gd name="connsiteY3276" fmla="*/ 3629025 h 8677180"/>
              <a:gd name="connsiteX3277" fmla="*/ 7219179 w 8511435"/>
              <a:gd name="connsiteY3277" fmla="*/ 3619500 h 8677180"/>
              <a:gd name="connsiteX3278" fmla="*/ 7209092 w 8511435"/>
              <a:gd name="connsiteY3278" fmla="*/ 3609975 h 8677180"/>
              <a:gd name="connsiteX3279" fmla="*/ 7204891 w 8511435"/>
              <a:gd name="connsiteY3279" fmla="*/ 3619500 h 8677180"/>
              <a:gd name="connsiteX3280" fmla="*/ 7328021 w 8511435"/>
              <a:gd name="connsiteY3280" fmla="*/ 3624463 h 8677180"/>
              <a:gd name="connsiteX3281" fmla="*/ 7351557 w 8511435"/>
              <a:gd name="connsiteY3281" fmla="*/ 3633168 h 8677180"/>
              <a:gd name="connsiteX3282" fmla="*/ 7319191 w 8511435"/>
              <a:gd name="connsiteY3282" fmla="*/ 3610423 h 8677180"/>
              <a:gd name="connsiteX3283" fmla="*/ 7328021 w 8511435"/>
              <a:gd name="connsiteY3283" fmla="*/ 3624463 h 8677180"/>
              <a:gd name="connsiteX3284" fmla="*/ 2180758 w 8511435"/>
              <a:gd name="connsiteY3284" fmla="*/ 3629587 h 8677180"/>
              <a:gd name="connsiteX3285" fmla="*/ 2194436 w 8511435"/>
              <a:gd name="connsiteY3285" fmla="*/ 3662925 h 8677180"/>
              <a:gd name="connsiteX3286" fmla="*/ 2208419 w 8511435"/>
              <a:gd name="connsiteY3286" fmla="*/ 3681413 h 8677180"/>
              <a:gd name="connsiteX3287" fmla="*/ 2208724 w 8511435"/>
              <a:gd name="connsiteY3287" fmla="*/ 3666563 h 8677180"/>
              <a:gd name="connsiteX3288" fmla="*/ 2195046 w 8511435"/>
              <a:gd name="connsiteY3288" fmla="*/ 3633226 h 8677180"/>
              <a:gd name="connsiteX3289" fmla="*/ 2181063 w 8511435"/>
              <a:gd name="connsiteY3289" fmla="*/ 3614738 h 8677180"/>
              <a:gd name="connsiteX3290" fmla="*/ 2180758 w 8511435"/>
              <a:gd name="connsiteY3290" fmla="*/ 3629587 h 8677180"/>
              <a:gd name="connsiteX3291" fmla="*/ 2898715 w 8511435"/>
              <a:gd name="connsiteY3291" fmla="*/ 3630444 h 8677180"/>
              <a:gd name="connsiteX3292" fmla="*/ 2934329 w 8511435"/>
              <a:gd name="connsiteY3292" fmla="*/ 3661496 h 8677180"/>
              <a:gd name="connsiteX3293" fmla="*/ 2923985 w 8511435"/>
              <a:gd name="connsiteY3293" fmla="*/ 3629330 h 8677180"/>
              <a:gd name="connsiteX3294" fmla="*/ 2905506 w 8511435"/>
              <a:gd name="connsiteY3294" fmla="*/ 3619452 h 8677180"/>
              <a:gd name="connsiteX3295" fmla="*/ 2898715 w 8511435"/>
              <a:gd name="connsiteY3295" fmla="*/ 3630444 h 8677180"/>
              <a:gd name="connsiteX3296" fmla="*/ 3023416 w 8511435"/>
              <a:gd name="connsiteY3296" fmla="*/ 3629025 h 8677180"/>
              <a:gd name="connsiteX3297" fmla="*/ 3046466 w 8511435"/>
              <a:gd name="connsiteY3297" fmla="*/ 3660162 h 8677180"/>
              <a:gd name="connsiteX3298" fmla="*/ 3057030 w 8511435"/>
              <a:gd name="connsiteY3298" fmla="*/ 3629168 h 8677180"/>
              <a:gd name="connsiteX3299" fmla="*/ 3023416 w 8511435"/>
              <a:gd name="connsiteY3299" fmla="*/ 3629025 h 8677180"/>
              <a:gd name="connsiteX3300" fmla="*/ 3522716 w 8511435"/>
              <a:gd name="connsiteY3300" fmla="*/ 3629920 h 8677180"/>
              <a:gd name="connsiteX3301" fmla="*/ 3555578 w 8511435"/>
              <a:gd name="connsiteY3301" fmla="*/ 3629311 h 8677180"/>
              <a:gd name="connsiteX3302" fmla="*/ 3532527 w 8511435"/>
              <a:gd name="connsiteY3302" fmla="*/ 3620100 h 8677180"/>
              <a:gd name="connsiteX3303" fmla="*/ 3499666 w 8511435"/>
              <a:gd name="connsiteY3303" fmla="*/ 3620710 h 8677180"/>
              <a:gd name="connsiteX3304" fmla="*/ 3522716 w 8511435"/>
              <a:gd name="connsiteY3304" fmla="*/ 3629920 h 8677180"/>
              <a:gd name="connsiteX3305" fmla="*/ 3571104 w 8511435"/>
              <a:gd name="connsiteY3305" fmla="*/ 3632673 h 8677180"/>
              <a:gd name="connsiteX3306" fmla="*/ 3624282 w 8511435"/>
              <a:gd name="connsiteY3306" fmla="*/ 3637274 h 8677180"/>
              <a:gd name="connsiteX3307" fmla="*/ 3600241 w 8511435"/>
              <a:gd name="connsiteY3307" fmla="*/ 3629025 h 8677180"/>
              <a:gd name="connsiteX3308" fmla="*/ 3571104 w 8511435"/>
              <a:gd name="connsiteY3308" fmla="*/ 3632673 h 8677180"/>
              <a:gd name="connsiteX3309" fmla="*/ 3647304 w 8511435"/>
              <a:gd name="connsiteY3309" fmla="*/ 3639445 h 8677180"/>
              <a:gd name="connsiteX3310" fmla="*/ 3666354 w 8511435"/>
              <a:gd name="connsiteY3310" fmla="*/ 3648075 h 8677180"/>
              <a:gd name="connsiteX3311" fmla="*/ 3685404 w 8511435"/>
              <a:gd name="connsiteY3311" fmla="*/ 3644427 h 8677180"/>
              <a:gd name="connsiteX3312" fmla="*/ 3666354 w 8511435"/>
              <a:gd name="connsiteY3312" fmla="*/ 3635788 h 8677180"/>
              <a:gd name="connsiteX3313" fmla="*/ 3647304 w 8511435"/>
              <a:gd name="connsiteY3313" fmla="*/ 3639445 h 8677180"/>
              <a:gd name="connsiteX3314" fmla="*/ 7247754 w 8511435"/>
              <a:gd name="connsiteY3314" fmla="*/ 3637531 h 8677180"/>
              <a:gd name="connsiteX3315" fmla="*/ 7263384 w 8511435"/>
              <a:gd name="connsiteY3315" fmla="*/ 3652037 h 8677180"/>
              <a:gd name="connsiteX3316" fmla="*/ 7279025 w 8511435"/>
              <a:gd name="connsiteY3316" fmla="*/ 3658038 h 8677180"/>
              <a:gd name="connsiteX3317" fmla="*/ 7266985 w 8511435"/>
              <a:gd name="connsiteY3317" fmla="*/ 3643532 h 8677180"/>
              <a:gd name="connsiteX3318" fmla="*/ 7247754 w 8511435"/>
              <a:gd name="connsiteY3318" fmla="*/ 3637531 h 8677180"/>
              <a:gd name="connsiteX3319" fmla="*/ 3713979 w 8511435"/>
              <a:gd name="connsiteY3319" fmla="*/ 3642198 h 8677180"/>
              <a:gd name="connsiteX3320" fmla="*/ 3733029 w 8511435"/>
              <a:gd name="connsiteY3320" fmla="*/ 3650837 h 8677180"/>
              <a:gd name="connsiteX3321" fmla="*/ 3752079 w 8511435"/>
              <a:gd name="connsiteY3321" fmla="*/ 3647180 h 8677180"/>
              <a:gd name="connsiteX3322" fmla="*/ 3733029 w 8511435"/>
              <a:gd name="connsiteY3322" fmla="*/ 3638550 h 8677180"/>
              <a:gd name="connsiteX3323" fmla="*/ 3713979 w 8511435"/>
              <a:gd name="connsiteY3323" fmla="*/ 3642198 h 8677180"/>
              <a:gd name="connsiteX3324" fmla="*/ 2832040 w 8511435"/>
              <a:gd name="connsiteY3324" fmla="*/ 3659019 h 8677180"/>
              <a:gd name="connsiteX3325" fmla="*/ 2867654 w 8511435"/>
              <a:gd name="connsiteY3325" fmla="*/ 3690071 h 8677180"/>
              <a:gd name="connsiteX3326" fmla="*/ 2857310 w 8511435"/>
              <a:gd name="connsiteY3326" fmla="*/ 3657905 h 8677180"/>
              <a:gd name="connsiteX3327" fmla="*/ 2838831 w 8511435"/>
              <a:gd name="connsiteY3327" fmla="*/ 3648027 h 8677180"/>
              <a:gd name="connsiteX3328" fmla="*/ 2832040 w 8511435"/>
              <a:gd name="connsiteY3328" fmla="*/ 3659019 h 8677180"/>
              <a:gd name="connsiteX3329" fmla="*/ 2951979 w 8511435"/>
              <a:gd name="connsiteY3329" fmla="*/ 3662029 h 8677180"/>
              <a:gd name="connsiteX3330" fmla="*/ 2971171 w 8511435"/>
              <a:gd name="connsiteY3330" fmla="*/ 3686251 h 8677180"/>
              <a:gd name="connsiteX3331" fmla="*/ 2990364 w 8511435"/>
              <a:gd name="connsiteY3331" fmla="*/ 3696519 h 8677180"/>
              <a:gd name="connsiteX3332" fmla="*/ 2996374 w 8511435"/>
              <a:gd name="connsiteY3332" fmla="*/ 3680860 h 8677180"/>
              <a:gd name="connsiteX3333" fmla="*/ 2989088 w 8511435"/>
              <a:gd name="connsiteY3333" fmla="*/ 3656781 h 8677180"/>
              <a:gd name="connsiteX3334" fmla="*/ 2951979 w 8511435"/>
              <a:gd name="connsiteY3334" fmla="*/ 3662029 h 8677180"/>
              <a:gd name="connsiteX3335" fmla="*/ 3787797 w 8511435"/>
              <a:gd name="connsiteY3335" fmla="*/ 3654381 h 8677180"/>
              <a:gd name="connsiteX3336" fmla="*/ 3811610 w 8511435"/>
              <a:gd name="connsiteY3336" fmla="*/ 3654381 h 8677180"/>
              <a:gd name="connsiteX3337" fmla="*/ 3799704 w 8511435"/>
              <a:gd name="connsiteY3337" fmla="*/ 3649580 h 8677180"/>
              <a:gd name="connsiteX3338" fmla="*/ 3787797 w 8511435"/>
              <a:gd name="connsiteY3338" fmla="*/ 3654381 h 8677180"/>
              <a:gd name="connsiteX3339" fmla="*/ 3854472 w 8511435"/>
              <a:gd name="connsiteY3339" fmla="*/ 3654381 h 8677180"/>
              <a:gd name="connsiteX3340" fmla="*/ 3878285 w 8511435"/>
              <a:gd name="connsiteY3340" fmla="*/ 3654381 h 8677180"/>
              <a:gd name="connsiteX3341" fmla="*/ 3866379 w 8511435"/>
              <a:gd name="connsiteY3341" fmla="*/ 3649580 h 8677180"/>
              <a:gd name="connsiteX3342" fmla="*/ 3854472 w 8511435"/>
              <a:gd name="connsiteY3342" fmla="*/ 3654381 h 8677180"/>
              <a:gd name="connsiteX3343" fmla="*/ 2037979 w 8511435"/>
              <a:gd name="connsiteY3343" fmla="*/ 3677212 h 8677180"/>
              <a:gd name="connsiteX3344" fmla="*/ 2068554 w 8511435"/>
              <a:gd name="connsiteY3344" fmla="*/ 3728095 h 8677180"/>
              <a:gd name="connsiteX3345" fmla="*/ 2056124 w 8511435"/>
              <a:gd name="connsiteY3345" fmla="*/ 3686175 h 8677180"/>
              <a:gd name="connsiteX3346" fmla="*/ 2038379 w 8511435"/>
              <a:gd name="connsiteY3346" fmla="*/ 3652838 h 8677180"/>
              <a:gd name="connsiteX3347" fmla="*/ 2037979 w 8511435"/>
              <a:gd name="connsiteY3347" fmla="*/ 3677212 h 8677180"/>
              <a:gd name="connsiteX3348" fmla="*/ 2095243 w 8511435"/>
              <a:gd name="connsiteY3348" fmla="*/ 3676650 h 8677180"/>
              <a:gd name="connsiteX3349" fmla="*/ 2126733 w 8511435"/>
              <a:gd name="connsiteY3349" fmla="*/ 3733800 h 8677180"/>
              <a:gd name="connsiteX3350" fmla="*/ 2113779 w 8511435"/>
              <a:gd name="connsiteY3350" fmla="*/ 3676650 h 8677180"/>
              <a:gd name="connsiteX3351" fmla="*/ 2095148 w 8511435"/>
              <a:gd name="connsiteY3351" fmla="*/ 3652838 h 8677180"/>
              <a:gd name="connsiteX3352" fmla="*/ 2095243 w 8511435"/>
              <a:gd name="connsiteY3352" fmla="*/ 3676650 h 8677180"/>
              <a:gd name="connsiteX3353" fmla="*/ 2161718 w 8511435"/>
              <a:gd name="connsiteY3353" fmla="*/ 3681975 h 8677180"/>
              <a:gd name="connsiteX3354" fmla="*/ 2174158 w 8511435"/>
              <a:gd name="connsiteY3354" fmla="*/ 3719027 h 8677180"/>
              <a:gd name="connsiteX3355" fmla="*/ 2186912 w 8511435"/>
              <a:gd name="connsiteY3355" fmla="*/ 3736477 h 8677180"/>
              <a:gd name="connsiteX3356" fmla="*/ 2192731 w 8511435"/>
              <a:gd name="connsiteY3356" fmla="*/ 3721313 h 8677180"/>
              <a:gd name="connsiteX3357" fmla="*/ 2180292 w 8511435"/>
              <a:gd name="connsiteY3357" fmla="*/ 3684261 h 8677180"/>
              <a:gd name="connsiteX3358" fmla="*/ 2162042 w 8511435"/>
              <a:gd name="connsiteY3358" fmla="*/ 3662363 h 8677180"/>
              <a:gd name="connsiteX3359" fmla="*/ 2161718 w 8511435"/>
              <a:gd name="connsiteY3359" fmla="*/ 3681975 h 8677180"/>
              <a:gd name="connsiteX3360" fmla="*/ 2218868 w 8511435"/>
              <a:gd name="connsiteY3360" fmla="*/ 3677212 h 8677180"/>
              <a:gd name="connsiteX3361" fmla="*/ 2250386 w 8511435"/>
              <a:gd name="connsiteY3361" fmla="*/ 3717189 h 8677180"/>
              <a:gd name="connsiteX3362" fmla="*/ 2237870 w 8511435"/>
              <a:gd name="connsiteY3362" fmla="*/ 3684785 h 8677180"/>
              <a:gd name="connsiteX3363" fmla="*/ 2219192 w 8511435"/>
              <a:gd name="connsiteY3363" fmla="*/ 3662363 h 8677180"/>
              <a:gd name="connsiteX3364" fmla="*/ 2218868 w 8511435"/>
              <a:gd name="connsiteY3364" fmla="*/ 3677212 h 8677180"/>
              <a:gd name="connsiteX3365" fmla="*/ 3005738 w 8511435"/>
              <a:gd name="connsiteY3365" fmla="*/ 3681270 h 8677180"/>
              <a:gd name="connsiteX3366" fmla="*/ 3046600 w 8511435"/>
              <a:gd name="connsiteY3366" fmla="*/ 3714750 h 8677180"/>
              <a:gd name="connsiteX3367" fmla="*/ 3038332 w 8511435"/>
              <a:gd name="connsiteY3367" fmla="*/ 3676984 h 8677180"/>
              <a:gd name="connsiteX3368" fmla="*/ 3005738 w 8511435"/>
              <a:gd name="connsiteY3368" fmla="*/ 3681270 h 8677180"/>
              <a:gd name="connsiteX3369" fmla="*/ 3490141 w 8511435"/>
              <a:gd name="connsiteY3369" fmla="*/ 3676650 h 8677180"/>
              <a:gd name="connsiteX3370" fmla="*/ 3519840 w 8511435"/>
              <a:gd name="connsiteY3370" fmla="*/ 3686175 h 8677180"/>
              <a:gd name="connsiteX3371" fmla="*/ 3537766 w 8511435"/>
              <a:gd name="connsiteY3371" fmla="*/ 3676650 h 8677180"/>
              <a:gd name="connsiteX3372" fmla="*/ 3508067 w 8511435"/>
              <a:gd name="connsiteY3372" fmla="*/ 3667125 h 8677180"/>
              <a:gd name="connsiteX3373" fmla="*/ 3490141 w 8511435"/>
              <a:gd name="connsiteY3373" fmla="*/ 3676650 h 8677180"/>
              <a:gd name="connsiteX3374" fmla="*/ 7304904 w 8511435"/>
              <a:gd name="connsiteY3374" fmla="*/ 3675926 h 8677180"/>
              <a:gd name="connsiteX3375" fmla="*/ 7319191 w 8511435"/>
              <a:gd name="connsiteY3375" fmla="*/ 3689623 h 8677180"/>
              <a:gd name="connsiteX3376" fmla="*/ 7333479 w 8511435"/>
              <a:gd name="connsiteY3376" fmla="*/ 3686899 h 8677180"/>
              <a:gd name="connsiteX3377" fmla="*/ 7319191 w 8511435"/>
              <a:gd name="connsiteY3377" fmla="*/ 3673202 h 8677180"/>
              <a:gd name="connsiteX3378" fmla="*/ 7304904 w 8511435"/>
              <a:gd name="connsiteY3378" fmla="*/ 3675926 h 8677180"/>
              <a:gd name="connsiteX3379" fmla="*/ 2887094 w 8511435"/>
              <a:gd name="connsiteY3379" fmla="*/ 3693214 h 8677180"/>
              <a:gd name="connsiteX3380" fmla="*/ 2923404 w 8511435"/>
              <a:gd name="connsiteY3380" fmla="*/ 3702177 h 8677180"/>
              <a:gd name="connsiteX3381" fmla="*/ 2908335 w 8511435"/>
              <a:gd name="connsiteY3381" fmla="*/ 3682432 h 8677180"/>
              <a:gd name="connsiteX3382" fmla="*/ 2887094 w 8511435"/>
              <a:gd name="connsiteY3382" fmla="*/ 3693214 h 8677180"/>
              <a:gd name="connsiteX3383" fmla="*/ 3561579 w 8511435"/>
              <a:gd name="connsiteY3383" fmla="*/ 3686175 h 8677180"/>
              <a:gd name="connsiteX3384" fmla="*/ 3585391 w 8511435"/>
              <a:gd name="connsiteY3384" fmla="*/ 3695700 h 8677180"/>
              <a:gd name="connsiteX3385" fmla="*/ 3609204 w 8511435"/>
              <a:gd name="connsiteY3385" fmla="*/ 3686175 h 8677180"/>
              <a:gd name="connsiteX3386" fmla="*/ 3585391 w 8511435"/>
              <a:gd name="connsiteY3386" fmla="*/ 3676650 h 8677180"/>
              <a:gd name="connsiteX3387" fmla="*/ 3561579 w 8511435"/>
              <a:gd name="connsiteY3387" fmla="*/ 3686175 h 8677180"/>
              <a:gd name="connsiteX3388" fmla="*/ 3637779 w 8511435"/>
              <a:gd name="connsiteY3388" fmla="*/ 3689919 h 8677180"/>
              <a:gd name="connsiteX3389" fmla="*/ 3671373 w 8511435"/>
              <a:gd name="connsiteY3389" fmla="*/ 3695281 h 8677180"/>
              <a:gd name="connsiteX3390" fmla="*/ 3657391 w 8511435"/>
              <a:gd name="connsiteY3390" fmla="*/ 3686175 h 8677180"/>
              <a:gd name="connsiteX3391" fmla="*/ 3637779 w 8511435"/>
              <a:gd name="connsiteY3391" fmla="*/ 3689919 h 8677180"/>
              <a:gd name="connsiteX3392" fmla="*/ 2815561 w 8511435"/>
              <a:gd name="connsiteY3392" fmla="*/ 3708997 h 8677180"/>
              <a:gd name="connsiteX3393" fmla="*/ 2844346 w 8511435"/>
              <a:gd name="connsiteY3393" fmla="*/ 3743325 h 8677180"/>
              <a:gd name="connsiteX3394" fmla="*/ 2838631 w 8511435"/>
              <a:gd name="connsiteY3394" fmla="*/ 3705730 h 8677180"/>
              <a:gd name="connsiteX3395" fmla="*/ 2820533 w 8511435"/>
              <a:gd name="connsiteY3395" fmla="*/ 3696052 h 8677180"/>
              <a:gd name="connsiteX3396" fmla="*/ 2815561 w 8511435"/>
              <a:gd name="connsiteY3396" fmla="*/ 3708997 h 8677180"/>
              <a:gd name="connsiteX3397" fmla="*/ 2936377 w 8511435"/>
              <a:gd name="connsiteY3397" fmla="*/ 3709988 h 8677180"/>
              <a:gd name="connsiteX3398" fmla="*/ 2959122 w 8511435"/>
              <a:gd name="connsiteY3398" fmla="*/ 3738020 h 8677180"/>
              <a:gd name="connsiteX3399" fmla="*/ 2980554 w 8511435"/>
              <a:gd name="connsiteY3399" fmla="*/ 3744611 h 8677180"/>
              <a:gd name="connsiteX3400" fmla="*/ 2980554 w 8511435"/>
              <a:gd name="connsiteY3400" fmla="*/ 3730019 h 8677180"/>
              <a:gd name="connsiteX3401" fmla="*/ 2961361 w 8511435"/>
              <a:gd name="connsiteY3401" fmla="*/ 3705149 h 8677180"/>
              <a:gd name="connsiteX3402" fmla="*/ 2942168 w 8511435"/>
              <a:gd name="connsiteY3402" fmla="*/ 3694881 h 8677180"/>
              <a:gd name="connsiteX3403" fmla="*/ 2936377 w 8511435"/>
              <a:gd name="connsiteY3403" fmla="*/ 3709988 h 8677180"/>
              <a:gd name="connsiteX3404" fmla="*/ 3707016 w 8511435"/>
              <a:gd name="connsiteY3404" fmla="*/ 3702301 h 8677180"/>
              <a:gd name="connsiteX3405" fmla="*/ 3735591 w 8511435"/>
              <a:gd name="connsiteY3405" fmla="*/ 3701949 h 8677180"/>
              <a:gd name="connsiteX3406" fmla="*/ 3718741 w 8511435"/>
              <a:gd name="connsiteY3406" fmla="*/ 3697558 h 8677180"/>
              <a:gd name="connsiteX3407" fmla="*/ 3707016 w 8511435"/>
              <a:gd name="connsiteY3407" fmla="*/ 3702301 h 8677180"/>
              <a:gd name="connsiteX3408" fmla="*/ 3773691 w 8511435"/>
              <a:gd name="connsiteY3408" fmla="*/ 3702301 h 8677180"/>
              <a:gd name="connsiteX3409" fmla="*/ 3802266 w 8511435"/>
              <a:gd name="connsiteY3409" fmla="*/ 3701949 h 8677180"/>
              <a:gd name="connsiteX3410" fmla="*/ 3785416 w 8511435"/>
              <a:gd name="connsiteY3410" fmla="*/ 3697558 h 8677180"/>
              <a:gd name="connsiteX3411" fmla="*/ 3773691 w 8511435"/>
              <a:gd name="connsiteY3411" fmla="*/ 3702301 h 8677180"/>
              <a:gd name="connsiteX3412" fmla="*/ 7242991 w 8511435"/>
              <a:gd name="connsiteY3412" fmla="*/ 3705225 h 8677180"/>
              <a:gd name="connsiteX3413" fmla="*/ 7258403 w 8511435"/>
              <a:gd name="connsiteY3413" fmla="*/ 3714750 h 8677180"/>
              <a:gd name="connsiteX3414" fmla="*/ 7262041 w 8511435"/>
              <a:gd name="connsiteY3414" fmla="*/ 3705225 h 8677180"/>
              <a:gd name="connsiteX3415" fmla="*/ 7246630 w 8511435"/>
              <a:gd name="connsiteY3415" fmla="*/ 3695700 h 8677180"/>
              <a:gd name="connsiteX3416" fmla="*/ 7242991 w 8511435"/>
              <a:gd name="connsiteY3416" fmla="*/ 3705225 h 8677180"/>
              <a:gd name="connsiteX3417" fmla="*/ 2262521 w 8511435"/>
              <a:gd name="connsiteY3417" fmla="*/ 3722485 h 8677180"/>
              <a:gd name="connsiteX3418" fmla="*/ 2295401 w 8511435"/>
              <a:gd name="connsiteY3418" fmla="*/ 3766738 h 8677180"/>
              <a:gd name="connsiteX3419" fmla="*/ 2304279 w 8511435"/>
              <a:gd name="connsiteY3419" fmla="*/ 3774624 h 8677180"/>
              <a:gd name="connsiteX3420" fmla="*/ 2347141 w 8511435"/>
              <a:gd name="connsiteY3420" fmla="*/ 3810000 h 8677180"/>
              <a:gd name="connsiteX3421" fmla="*/ 2310698 w 8511435"/>
              <a:gd name="connsiteY3421" fmla="*/ 3756755 h 8677180"/>
              <a:gd name="connsiteX3422" fmla="*/ 2262521 w 8511435"/>
              <a:gd name="connsiteY3422" fmla="*/ 3722485 h 8677180"/>
              <a:gd name="connsiteX3423" fmla="*/ 2016357 w 8511435"/>
              <a:gd name="connsiteY3423" fmla="*/ 3735248 h 8677180"/>
              <a:gd name="connsiteX3424" fmla="*/ 2041008 w 8511435"/>
              <a:gd name="connsiteY3424" fmla="*/ 3781425 h 8677180"/>
              <a:gd name="connsiteX3425" fmla="*/ 2034350 w 8511435"/>
              <a:gd name="connsiteY3425" fmla="*/ 3739048 h 8677180"/>
              <a:gd name="connsiteX3426" fmla="*/ 2021596 w 8511435"/>
              <a:gd name="connsiteY3426" fmla="*/ 3721599 h 8677180"/>
              <a:gd name="connsiteX3427" fmla="*/ 2016357 w 8511435"/>
              <a:gd name="connsiteY3427" fmla="*/ 3735248 h 8677180"/>
              <a:gd name="connsiteX3428" fmla="*/ 2081822 w 8511435"/>
              <a:gd name="connsiteY3428" fmla="*/ 3738391 h 8677180"/>
              <a:gd name="connsiteX3429" fmla="*/ 2105787 w 8511435"/>
              <a:gd name="connsiteY3429" fmla="*/ 3800475 h 8677180"/>
              <a:gd name="connsiteX3430" fmla="*/ 2100310 w 8511435"/>
              <a:gd name="connsiteY3430" fmla="*/ 3740668 h 8677180"/>
              <a:gd name="connsiteX3431" fmla="*/ 2087461 w 8511435"/>
              <a:gd name="connsiteY3431" fmla="*/ 3723713 h 8677180"/>
              <a:gd name="connsiteX3432" fmla="*/ 2081822 w 8511435"/>
              <a:gd name="connsiteY3432" fmla="*/ 3738391 h 8677180"/>
              <a:gd name="connsiteX3433" fmla="*/ 2142354 w 8511435"/>
              <a:gd name="connsiteY3433" fmla="*/ 3745754 h 8677180"/>
              <a:gd name="connsiteX3434" fmla="*/ 2156641 w 8511435"/>
              <a:gd name="connsiteY3434" fmla="*/ 3781425 h 8677180"/>
              <a:gd name="connsiteX3435" fmla="*/ 2170929 w 8511435"/>
              <a:gd name="connsiteY3435" fmla="*/ 3793284 h 8677180"/>
              <a:gd name="connsiteX3436" fmla="*/ 2170929 w 8511435"/>
              <a:gd name="connsiteY3436" fmla="*/ 3769471 h 8677180"/>
              <a:gd name="connsiteX3437" fmla="*/ 2156641 w 8511435"/>
              <a:gd name="connsiteY3437" fmla="*/ 3733800 h 8677180"/>
              <a:gd name="connsiteX3438" fmla="*/ 2142354 w 8511435"/>
              <a:gd name="connsiteY3438" fmla="*/ 3721942 h 8677180"/>
              <a:gd name="connsiteX3439" fmla="*/ 2142354 w 8511435"/>
              <a:gd name="connsiteY3439" fmla="*/ 3745754 h 8677180"/>
              <a:gd name="connsiteX3440" fmla="*/ 2199504 w 8511435"/>
              <a:gd name="connsiteY3440" fmla="*/ 3734429 h 8677180"/>
              <a:gd name="connsiteX3441" fmla="*/ 2228412 w 8511435"/>
              <a:gd name="connsiteY3441" fmla="*/ 3781425 h 8677180"/>
              <a:gd name="connsiteX3442" fmla="*/ 2226174 w 8511435"/>
              <a:gd name="connsiteY3442" fmla="*/ 3735705 h 8677180"/>
              <a:gd name="connsiteX3443" fmla="*/ 2199504 w 8511435"/>
              <a:gd name="connsiteY3443" fmla="*/ 3734429 h 8677180"/>
              <a:gd name="connsiteX3444" fmla="*/ 2870464 w 8511435"/>
              <a:gd name="connsiteY3444" fmla="*/ 3734686 h 8677180"/>
              <a:gd name="connsiteX3445" fmla="*/ 2903439 w 8511435"/>
              <a:gd name="connsiteY3445" fmla="*/ 3767700 h 8677180"/>
              <a:gd name="connsiteX3446" fmla="*/ 2895410 w 8511435"/>
              <a:gd name="connsiteY3446" fmla="*/ 3734105 h 8677180"/>
              <a:gd name="connsiteX3447" fmla="*/ 2876931 w 8511435"/>
              <a:gd name="connsiteY3447" fmla="*/ 3724227 h 8677180"/>
              <a:gd name="connsiteX3448" fmla="*/ 2870464 w 8511435"/>
              <a:gd name="connsiteY3448" fmla="*/ 3734686 h 8677180"/>
              <a:gd name="connsiteX3449" fmla="*/ 2990079 w 8511435"/>
              <a:gd name="connsiteY3449" fmla="*/ 3738858 h 8677180"/>
              <a:gd name="connsiteX3450" fmla="*/ 3035322 w 8511435"/>
              <a:gd name="connsiteY3450" fmla="*/ 3757956 h 8677180"/>
              <a:gd name="connsiteX3451" fmla="*/ 3051991 w 8511435"/>
              <a:gd name="connsiteY3451" fmla="*/ 3751488 h 8677180"/>
              <a:gd name="connsiteX3452" fmla="*/ 3033503 w 8511435"/>
              <a:gd name="connsiteY3452" fmla="*/ 3737886 h 8677180"/>
              <a:gd name="connsiteX3453" fmla="*/ 2990079 w 8511435"/>
              <a:gd name="connsiteY3453" fmla="*/ 3738858 h 8677180"/>
              <a:gd name="connsiteX3454" fmla="*/ 3494141 w 8511435"/>
              <a:gd name="connsiteY3454" fmla="*/ 3734695 h 8677180"/>
              <a:gd name="connsiteX3455" fmla="*/ 3527003 w 8511435"/>
              <a:gd name="connsiteY3455" fmla="*/ 3734086 h 8677180"/>
              <a:gd name="connsiteX3456" fmla="*/ 3503952 w 8511435"/>
              <a:gd name="connsiteY3456" fmla="*/ 3724875 h 8677180"/>
              <a:gd name="connsiteX3457" fmla="*/ 3471091 w 8511435"/>
              <a:gd name="connsiteY3457" fmla="*/ 3725485 h 8677180"/>
              <a:gd name="connsiteX3458" fmla="*/ 3494141 w 8511435"/>
              <a:gd name="connsiteY3458" fmla="*/ 3734695 h 8677180"/>
              <a:gd name="connsiteX3459" fmla="*/ 3546501 w 8511435"/>
              <a:gd name="connsiteY3459" fmla="*/ 3735077 h 8677180"/>
              <a:gd name="connsiteX3460" fmla="*/ 3570541 w 8511435"/>
              <a:gd name="connsiteY3460" fmla="*/ 3743325 h 8677180"/>
              <a:gd name="connsiteX3461" fmla="*/ 3599679 w 8511435"/>
              <a:gd name="connsiteY3461" fmla="*/ 3739677 h 8677180"/>
              <a:gd name="connsiteX3462" fmla="*/ 3546501 w 8511435"/>
              <a:gd name="connsiteY3462" fmla="*/ 3735077 h 8677180"/>
              <a:gd name="connsiteX3463" fmla="*/ 7295379 w 8511435"/>
              <a:gd name="connsiteY3463" fmla="*/ 3738563 h 8677180"/>
              <a:gd name="connsiteX3464" fmla="*/ 7316762 w 8511435"/>
              <a:gd name="connsiteY3464" fmla="*/ 3752850 h 8677180"/>
              <a:gd name="connsiteX3465" fmla="*/ 7314429 w 8511435"/>
              <a:gd name="connsiteY3465" fmla="*/ 3738563 h 8677180"/>
              <a:gd name="connsiteX3466" fmla="*/ 7293045 w 8511435"/>
              <a:gd name="connsiteY3466" fmla="*/ 3724275 h 8677180"/>
              <a:gd name="connsiteX3467" fmla="*/ 7295379 w 8511435"/>
              <a:gd name="connsiteY3467" fmla="*/ 3738563 h 8677180"/>
              <a:gd name="connsiteX3468" fmla="*/ 3618729 w 8511435"/>
              <a:gd name="connsiteY3468" fmla="*/ 3743325 h 8677180"/>
              <a:gd name="connsiteX3469" fmla="*/ 3638341 w 8511435"/>
              <a:gd name="connsiteY3469" fmla="*/ 3752850 h 8677180"/>
              <a:gd name="connsiteX3470" fmla="*/ 3652066 w 8511435"/>
              <a:gd name="connsiteY3470" fmla="*/ 3743325 h 8677180"/>
              <a:gd name="connsiteX3471" fmla="*/ 3632454 w 8511435"/>
              <a:gd name="connsiteY3471" fmla="*/ 3733800 h 8677180"/>
              <a:gd name="connsiteX3472" fmla="*/ 3618729 w 8511435"/>
              <a:gd name="connsiteY3472" fmla="*/ 3743325 h 8677180"/>
              <a:gd name="connsiteX3473" fmla="*/ 3692547 w 8511435"/>
              <a:gd name="connsiteY3473" fmla="*/ 3749631 h 8677180"/>
              <a:gd name="connsiteX3474" fmla="*/ 3716360 w 8511435"/>
              <a:gd name="connsiteY3474" fmla="*/ 3749631 h 8677180"/>
              <a:gd name="connsiteX3475" fmla="*/ 3704454 w 8511435"/>
              <a:gd name="connsiteY3475" fmla="*/ 3744830 h 8677180"/>
              <a:gd name="connsiteX3476" fmla="*/ 3692547 w 8511435"/>
              <a:gd name="connsiteY3476" fmla="*/ 3749631 h 8677180"/>
              <a:gd name="connsiteX3477" fmla="*/ 2799579 w 8511435"/>
              <a:gd name="connsiteY3477" fmla="*/ 3766804 h 8677180"/>
              <a:gd name="connsiteX3478" fmla="*/ 2817676 w 8511435"/>
              <a:gd name="connsiteY3478" fmla="*/ 3790445 h 8677180"/>
              <a:gd name="connsiteX3479" fmla="*/ 2835774 w 8511435"/>
              <a:gd name="connsiteY3479" fmla="*/ 3800123 h 8677180"/>
              <a:gd name="connsiteX3480" fmla="*/ 2841136 w 8511435"/>
              <a:gd name="connsiteY3480" fmla="*/ 3786159 h 8677180"/>
              <a:gd name="connsiteX3481" fmla="*/ 2828430 w 8511435"/>
              <a:gd name="connsiteY3481" fmla="*/ 3762518 h 8677180"/>
              <a:gd name="connsiteX3482" fmla="*/ 2799579 w 8511435"/>
              <a:gd name="connsiteY3482" fmla="*/ 3766804 h 8677180"/>
              <a:gd name="connsiteX3483" fmla="*/ 2923404 w 8511435"/>
              <a:gd name="connsiteY3483" fmla="*/ 3766804 h 8677180"/>
              <a:gd name="connsiteX3484" fmla="*/ 2941501 w 8511435"/>
              <a:gd name="connsiteY3484" fmla="*/ 3790445 h 8677180"/>
              <a:gd name="connsiteX3485" fmla="*/ 2959599 w 8511435"/>
              <a:gd name="connsiteY3485" fmla="*/ 3800123 h 8677180"/>
              <a:gd name="connsiteX3486" fmla="*/ 2965637 w 8511435"/>
              <a:gd name="connsiteY3486" fmla="*/ 3784397 h 8677180"/>
              <a:gd name="connsiteX3487" fmla="*/ 2935310 w 8511435"/>
              <a:gd name="connsiteY3487" fmla="*/ 3752993 h 8677180"/>
              <a:gd name="connsiteX3488" fmla="*/ 2923404 w 8511435"/>
              <a:gd name="connsiteY3488" fmla="*/ 3766804 h 8677180"/>
              <a:gd name="connsiteX3489" fmla="*/ 3759222 w 8511435"/>
              <a:gd name="connsiteY3489" fmla="*/ 3759156 h 8677180"/>
              <a:gd name="connsiteX3490" fmla="*/ 3783035 w 8511435"/>
              <a:gd name="connsiteY3490" fmla="*/ 3759156 h 8677180"/>
              <a:gd name="connsiteX3491" fmla="*/ 3771129 w 8511435"/>
              <a:gd name="connsiteY3491" fmla="*/ 3754355 h 8677180"/>
              <a:gd name="connsiteX3492" fmla="*/ 3759222 w 8511435"/>
              <a:gd name="connsiteY3492" fmla="*/ 3759156 h 8677180"/>
              <a:gd name="connsiteX3493" fmla="*/ 3825897 w 8511435"/>
              <a:gd name="connsiteY3493" fmla="*/ 3759156 h 8677180"/>
              <a:gd name="connsiteX3494" fmla="*/ 3849710 w 8511435"/>
              <a:gd name="connsiteY3494" fmla="*/ 3759156 h 8677180"/>
              <a:gd name="connsiteX3495" fmla="*/ 3837804 w 8511435"/>
              <a:gd name="connsiteY3495" fmla="*/ 3754355 h 8677180"/>
              <a:gd name="connsiteX3496" fmla="*/ 3825897 w 8511435"/>
              <a:gd name="connsiteY3496" fmla="*/ 3759156 h 8677180"/>
              <a:gd name="connsiteX3497" fmla="*/ 7223941 w 8511435"/>
              <a:gd name="connsiteY3497" fmla="*/ 3762375 h 8677180"/>
              <a:gd name="connsiteX3498" fmla="*/ 7239353 w 8511435"/>
              <a:gd name="connsiteY3498" fmla="*/ 3771900 h 8677180"/>
              <a:gd name="connsiteX3499" fmla="*/ 7242991 w 8511435"/>
              <a:gd name="connsiteY3499" fmla="*/ 3762375 h 8677180"/>
              <a:gd name="connsiteX3500" fmla="*/ 7227580 w 8511435"/>
              <a:gd name="connsiteY3500" fmla="*/ 3752850 h 8677180"/>
              <a:gd name="connsiteX3501" fmla="*/ 7223941 w 8511435"/>
              <a:gd name="connsiteY3501" fmla="*/ 3762375 h 8677180"/>
              <a:gd name="connsiteX3502" fmla="*/ 7348242 w 8511435"/>
              <a:gd name="connsiteY3502" fmla="*/ 3770386 h 8677180"/>
              <a:gd name="connsiteX3503" fmla="*/ 7428986 w 8511435"/>
              <a:gd name="connsiteY3503" fmla="*/ 3831546 h 8677180"/>
              <a:gd name="connsiteX3504" fmla="*/ 7977359 w 8511435"/>
              <a:gd name="connsiteY3504" fmla="*/ 4426592 h 8677180"/>
              <a:gd name="connsiteX3505" fmla="*/ 7981503 w 8511435"/>
              <a:gd name="connsiteY3505" fmla="*/ 4403341 h 8677180"/>
              <a:gd name="connsiteX3506" fmla="*/ 7416870 w 8511435"/>
              <a:gd name="connsiteY3506" fmla="*/ 3806962 h 8677180"/>
              <a:gd name="connsiteX3507" fmla="*/ 7348242 w 8511435"/>
              <a:gd name="connsiteY3507" fmla="*/ 3770386 h 8677180"/>
              <a:gd name="connsiteX3508" fmla="*/ 2180454 w 8511435"/>
              <a:gd name="connsiteY3508" fmla="*/ 3794550 h 8677180"/>
              <a:gd name="connsiteX3509" fmla="*/ 2193893 w 8511435"/>
              <a:gd name="connsiteY3509" fmla="*/ 3828345 h 8677180"/>
              <a:gd name="connsiteX3510" fmla="*/ 2207333 w 8511435"/>
              <a:gd name="connsiteY3510" fmla="*/ 3839499 h 8677180"/>
              <a:gd name="connsiteX3511" fmla="*/ 2213763 w 8511435"/>
              <a:gd name="connsiteY3511" fmla="*/ 3829098 h 8677180"/>
              <a:gd name="connsiteX3512" fmla="*/ 2184997 w 8511435"/>
              <a:gd name="connsiteY3512" fmla="*/ 3771900 h 8677180"/>
              <a:gd name="connsiteX3513" fmla="*/ 2180454 w 8511435"/>
              <a:gd name="connsiteY3513" fmla="*/ 3794550 h 8677180"/>
              <a:gd name="connsiteX3514" fmla="*/ 2247129 w 8511435"/>
              <a:gd name="connsiteY3514" fmla="*/ 3789788 h 8677180"/>
              <a:gd name="connsiteX3515" fmla="*/ 2282247 w 8511435"/>
              <a:gd name="connsiteY3515" fmla="*/ 3825688 h 8677180"/>
              <a:gd name="connsiteX3516" fmla="*/ 2256854 w 8511435"/>
              <a:gd name="connsiteY3516" fmla="*/ 3771900 h 8677180"/>
              <a:gd name="connsiteX3517" fmla="*/ 2247129 w 8511435"/>
              <a:gd name="connsiteY3517" fmla="*/ 3789788 h 8677180"/>
              <a:gd name="connsiteX3518" fmla="*/ 2977163 w 8511435"/>
              <a:gd name="connsiteY3518" fmla="*/ 3786045 h 8677180"/>
              <a:gd name="connsiteX3519" fmla="*/ 3018025 w 8511435"/>
              <a:gd name="connsiteY3519" fmla="*/ 3819525 h 8677180"/>
              <a:gd name="connsiteX3520" fmla="*/ 3009757 w 8511435"/>
              <a:gd name="connsiteY3520" fmla="*/ 3781759 h 8677180"/>
              <a:gd name="connsiteX3521" fmla="*/ 2977163 w 8511435"/>
              <a:gd name="connsiteY3521" fmla="*/ 3786045 h 8677180"/>
              <a:gd name="connsiteX3522" fmla="*/ 3461566 w 8511435"/>
              <a:gd name="connsiteY3522" fmla="*/ 3781425 h 8677180"/>
              <a:gd name="connsiteX3523" fmla="*/ 3490703 w 8511435"/>
              <a:gd name="connsiteY3523" fmla="*/ 3790950 h 8677180"/>
              <a:gd name="connsiteX3524" fmla="*/ 3513954 w 8511435"/>
              <a:gd name="connsiteY3524" fmla="*/ 3781425 h 8677180"/>
              <a:gd name="connsiteX3525" fmla="*/ 3484816 w 8511435"/>
              <a:gd name="connsiteY3525" fmla="*/ 3771900 h 8677180"/>
              <a:gd name="connsiteX3526" fmla="*/ 3461566 w 8511435"/>
              <a:gd name="connsiteY3526" fmla="*/ 3781425 h 8677180"/>
              <a:gd name="connsiteX3527" fmla="*/ 1995907 w 8511435"/>
              <a:gd name="connsiteY3527" fmla="*/ 3796056 h 8677180"/>
              <a:gd name="connsiteX3528" fmla="*/ 2009661 w 8511435"/>
              <a:gd name="connsiteY3528" fmla="*/ 3823878 h 8677180"/>
              <a:gd name="connsiteX3529" fmla="*/ 2018529 w 8511435"/>
              <a:gd name="connsiteY3529" fmla="*/ 3842214 h 8677180"/>
              <a:gd name="connsiteX3530" fmla="*/ 2028054 w 8511435"/>
              <a:gd name="connsiteY3530" fmla="*/ 3871913 h 8677180"/>
              <a:gd name="connsiteX3531" fmla="*/ 2019748 w 8511435"/>
              <a:gd name="connsiteY3531" fmla="*/ 3809714 h 8677180"/>
              <a:gd name="connsiteX3532" fmla="*/ 2001917 w 8511435"/>
              <a:gd name="connsiteY3532" fmla="*/ 3780387 h 8677180"/>
              <a:gd name="connsiteX3533" fmla="*/ 1995907 w 8511435"/>
              <a:gd name="connsiteY3533" fmla="*/ 3796056 h 8677180"/>
              <a:gd name="connsiteX3534" fmla="*/ 2042341 w 8511435"/>
              <a:gd name="connsiteY3534" fmla="*/ 3790950 h 8677180"/>
              <a:gd name="connsiteX3535" fmla="*/ 2046542 w 8511435"/>
              <a:gd name="connsiteY3535" fmla="*/ 3800475 h 8677180"/>
              <a:gd name="connsiteX3536" fmla="*/ 2056629 w 8511435"/>
              <a:gd name="connsiteY3536" fmla="*/ 3813705 h 8677180"/>
              <a:gd name="connsiteX3537" fmla="*/ 2075364 w 8511435"/>
              <a:gd name="connsiteY3537" fmla="*/ 3849424 h 8677180"/>
              <a:gd name="connsiteX3538" fmla="*/ 2094090 w 8511435"/>
              <a:gd name="connsiteY3538" fmla="*/ 3871913 h 8677180"/>
              <a:gd name="connsiteX3539" fmla="*/ 2094414 w 8511435"/>
              <a:gd name="connsiteY3539" fmla="*/ 3850148 h 8677180"/>
              <a:gd name="connsiteX3540" fmla="*/ 2056095 w 8511435"/>
              <a:gd name="connsiteY3540" fmla="*/ 3781425 h 8677180"/>
              <a:gd name="connsiteX3541" fmla="*/ 2042341 w 8511435"/>
              <a:gd name="connsiteY3541" fmla="*/ 3790950 h 8677180"/>
              <a:gd name="connsiteX3542" fmla="*/ 2123608 w 8511435"/>
              <a:gd name="connsiteY3542" fmla="*/ 3797313 h 8677180"/>
              <a:gd name="connsiteX3543" fmla="*/ 2143373 w 8511435"/>
              <a:gd name="connsiteY3543" fmla="*/ 3848100 h 8677180"/>
              <a:gd name="connsiteX3544" fmla="*/ 2137896 w 8511435"/>
              <a:gd name="connsiteY3544" fmla="*/ 3795151 h 8677180"/>
              <a:gd name="connsiteX3545" fmla="*/ 2123913 w 8511435"/>
              <a:gd name="connsiteY3545" fmla="*/ 3776663 h 8677180"/>
              <a:gd name="connsiteX3546" fmla="*/ 2123608 w 8511435"/>
              <a:gd name="connsiteY3546" fmla="*/ 3797313 h 8677180"/>
              <a:gd name="connsiteX3547" fmla="*/ 2851575 w 8511435"/>
              <a:gd name="connsiteY3547" fmla="*/ 3791588 h 8677180"/>
              <a:gd name="connsiteX3548" fmla="*/ 2887685 w 8511435"/>
              <a:gd name="connsiteY3548" fmla="*/ 3828745 h 8677180"/>
              <a:gd name="connsiteX3549" fmla="*/ 2879760 w 8511435"/>
              <a:gd name="connsiteY3549" fmla="*/ 3787207 h 8677180"/>
              <a:gd name="connsiteX3550" fmla="*/ 2851575 w 8511435"/>
              <a:gd name="connsiteY3550" fmla="*/ 3791588 h 8677180"/>
              <a:gd name="connsiteX3551" fmla="*/ 3533004 w 8511435"/>
              <a:gd name="connsiteY3551" fmla="*/ 3790950 h 8677180"/>
              <a:gd name="connsiteX3552" fmla="*/ 3556816 w 8511435"/>
              <a:gd name="connsiteY3552" fmla="*/ 3800475 h 8677180"/>
              <a:gd name="connsiteX3553" fmla="*/ 3580629 w 8511435"/>
              <a:gd name="connsiteY3553" fmla="*/ 3790950 h 8677180"/>
              <a:gd name="connsiteX3554" fmla="*/ 3556816 w 8511435"/>
              <a:gd name="connsiteY3554" fmla="*/ 3781425 h 8677180"/>
              <a:gd name="connsiteX3555" fmla="*/ 3533004 w 8511435"/>
              <a:gd name="connsiteY3555" fmla="*/ 3790950 h 8677180"/>
              <a:gd name="connsiteX3556" fmla="*/ 7159485 w 8511435"/>
              <a:gd name="connsiteY3556" fmla="*/ 3792131 h 8677180"/>
              <a:gd name="connsiteX3557" fmla="*/ 7176564 w 8511435"/>
              <a:gd name="connsiteY3557" fmla="*/ 3798637 h 8677180"/>
              <a:gd name="connsiteX3558" fmla="*/ 7164819 w 8511435"/>
              <a:gd name="connsiteY3558" fmla="*/ 3786797 h 8677180"/>
              <a:gd name="connsiteX3559" fmla="*/ 7147741 w 8511435"/>
              <a:gd name="connsiteY3559" fmla="*/ 3780301 h 8677180"/>
              <a:gd name="connsiteX3560" fmla="*/ 7159485 w 8511435"/>
              <a:gd name="connsiteY3560" fmla="*/ 3792131 h 8677180"/>
              <a:gd name="connsiteX3561" fmla="*/ 7276329 w 8511435"/>
              <a:gd name="connsiteY3561" fmla="*/ 3789931 h 8677180"/>
              <a:gd name="connsiteX3562" fmla="*/ 7291959 w 8511435"/>
              <a:gd name="connsiteY3562" fmla="*/ 3804437 h 8677180"/>
              <a:gd name="connsiteX3563" fmla="*/ 7307600 w 8511435"/>
              <a:gd name="connsiteY3563" fmla="*/ 3810438 h 8677180"/>
              <a:gd name="connsiteX3564" fmla="*/ 7295560 w 8511435"/>
              <a:gd name="connsiteY3564" fmla="*/ 3795932 h 8677180"/>
              <a:gd name="connsiteX3565" fmla="*/ 7276329 w 8511435"/>
              <a:gd name="connsiteY3565" fmla="*/ 3789931 h 8677180"/>
              <a:gd name="connsiteX3566" fmla="*/ 3616347 w 8511435"/>
              <a:gd name="connsiteY3566" fmla="*/ 3797256 h 8677180"/>
              <a:gd name="connsiteX3567" fmla="*/ 3640160 w 8511435"/>
              <a:gd name="connsiteY3567" fmla="*/ 3797256 h 8677180"/>
              <a:gd name="connsiteX3568" fmla="*/ 3628254 w 8511435"/>
              <a:gd name="connsiteY3568" fmla="*/ 3792455 h 8677180"/>
              <a:gd name="connsiteX3569" fmla="*/ 3616347 w 8511435"/>
              <a:gd name="connsiteY3569" fmla="*/ 3797256 h 8677180"/>
              <a:gd name="connsiteX3570" fmla="*/ 3670564 w 8511435"/>
              <a:gd name="connsiteY3570" fmla="*/ 3801370 h 8677180"/>
              <a:gd name="connsiteX3571" fmla="*/ 3689604 w 8511435"/>
              <a:gd name="connsiteY3571" fmla="*/ 3810000 h 8677180"/>
              <a:gd name="connsiteX3572" fmla="*/ 3694938 w 8511435"/>
              <a:gd name="connsiteY3572" fmla="*/ 3797722 h 8677180"/>
              <a:gd name="connsiteX3573" fmla="*/ 3670564 w 8511435"/>
              <a:gd name="connsiteY3573" fmla="*/ 3801370 h 8677180"/>
              <a:gd name="connsiteX3574" fmla="*/ 2783758 w 8511435"/>
              <a:gd name="connsiteY3574" fmla="*/ 3815315 h 8677180"/>
              <a:gd name="connsiteX3575" fmla="*/ 2816247 w 8511435"/>
              <a:gd name="connsiteY3575" fmla="*/ 3847957 h 8677180"/>
              <a:gd name="connsiteX3576" fmla="*/ 2808961 w 8511435"/>
              <a:gd name="connsiteY3576" fmla="*/ 3809924 h 8677180"/>
              <a:gd name="connsiteX3577" fmla="*/ 2789768 w 8511435"/>
              <a:gd name="connsiteY3577" fmla="*/ 3799656 h 8677180"/>
              <a:gd name="connsiteX3578" fmla="*/ 2783758 w 8511435"/>
              <a:gd name="connsiteY3578" fmla="*/ 3815315 h 8677180"/>
              <a:gd name="connsiteX3579" fmla="*/ 2907583 w 8511435"/>
              <a:gd name="connsiteY3579" fmla="*/ 3815315 h 8677180"/>
              <a:gd name="connsiteX3580" fmla="*/ 2940072 w 8511435"/>
              <a:gd name="connsiteY3580" fmla="*/ 3847957 h 8677180"/>
              <a:gd name="connsiteX3581" fmla="*/ 2932786 w 8511435"/>
              <a:gd name="connsiteY3581" fmla="*/ 3809924 h 8677180"/>
              <a:gd name="connsiteX3582" fmla="*/ 2913593 w 8511435"/>
              <a:gd name="connsiteY3582" fmla="*/ 3799656 h 8677180"/>
              <a:gd name="connsiteX3583" fmla="*/ 2907583 w 8511435"/>
              <a:gd name="connsiteY3583" fmla="*/ 3815315 h 8677180"/>
              <a:gd name="connsiteX3584" fmla="*/ 3745116 w 8511435"/>
              <a:gd name="connsiteY3584" fmla="*/ 3807076 h 8677180"/>
              <a:gd name="connsiteX3585" fmla="*/ 3773691 w 8511435"/>
              <a:gd name="connsiteY3585" fmla="*/ 3806724 h 8677180"/>
              <a:gd name="connsiteX3586" fmla="*/ 3756841 w 8511435"/>
              <a:gd name="connsiteY3586" fmla="*/ 3802333 h 8677180"/>
              <a:gd name="connsiteX3587" fmla="*/ 3745116 w 8511435"/>
              <a:gd name="connsiteY3587" fmla="*/ 3807076 h 8677180"/>
              <a:gd name="connsiteX3588" fmla="*/ 2351904 w 8511435"/>
              <a:gd name="connsiteY3588" fmla="*/ 3823497 h 8677180"/>
              <a:gd name="connsiteX3589" fmla="*/ 2473347 w 8511435"/>
              <a:gd name="connsiteY3589" fmla="*/ 3933692 h 8677180"/>
              <a:gd name="connsiteX3590" fmla="*/ 2485254 w 8511435"/>
              <a:gd name="connsiteY3590" fmla="*/ 3920700 h 8677180"/>
              <a:gd name="connsiteX3591" fmla="*/ 2447573 w 8511435"/>
              <a:gd name="connsiteY3591" fmla="*/ 3890705 h 8677180"/>
              <a:gd name="connsiteX3592" fmla="*/ 2437457 w 8511435"/>
              <a:gd name="connsiteY3592" fmla="*/ 3884381 h 8677180"/>
              <a:gd name="connsiteX3593" fmla="*/ 2357304 w 8511435"/>
              <a:gd name="connsiteY3593" fmla="*/ 3810000 h 8677180"/>
              <a:gd name="connsiteX3594" fmla="*/ 2351904 w 8511435"/>
              <a:gd name="connsiteY3594" fmla="*/ 3823497 h 8677180"/>
              <a:gd name="connsiteX3595" fmla="*/ 7209654 w 8511435"/>
              <a:gd name="connsiteY3595" fmla="*/ 3818506 h 8677180"/>
              <a:gd name="connsiteX3596" fmla="*/ 7225284 w 8511435"/>
              <a:gd name="connsiteY3596" fmla="*/ 3833012 h 8677180"/>
              <a:gd name="connsiteX3597" fmla="*/ 7240925 w 8511435"/>
              <a:gd name="connsiteY3597" fmla="*/ 3839013 h 8677180"/>
              <a:gd name="connsiteX3598" fmla="*/ 7228885 w 8511435"/>
              <a:gd name="connsiteY3598" fmla="*/ 3824507 h 8677180"/>
              <a:gd name="connsiteX3599" fmla="*/ 7209654 w 8511435"/>
              <a:gd name="connsiteY3599" fmla="*/ 3818506 h 8677180"/>
              <a:gd name="connsiteX3600" fmla="*/ 2289400 w 8511435"/>
              <a:gd name="connsiteY3600" fmla="*/ 3830012 h 8677180"/>
              <a:gd name="connsiteX3601" fmla="*/ 2302755 w 8511435"/>
              <a:gd name="connsiteY3601" fmla="*/ 3860330 h 8677180"/>
              <a:gd name="connsiteX3602" fmla="*/ 2322586 w 8511435"/>
              <a:gd name="connsiteY3602" fmla="*/ 3880171 h 8677180"/>
              <a:gd name="connsiteX3603" fmla="*/ 2328786 w 8511435"/>
              <a:gd name="connsiteY3603" fmla="*/ 3864016 h 8677180"/>
              <a:gd name="connsiteX3604" fmla="*/ 2289400 w 8511435"/>
              <a:gd name="connsiteY3604" fmla="*/ 3830012 h 8677180"/>
              <a:gd name="connsiteX3605" fmla="*/ 3447279 w 8511435"/>
              <a:gd name="connsiteY3605" fmla="*/ 3827298 h 8677180"/>
              <a:gd name="connsiteX3606" fmla="*/ 3493694 w 8511435"/>
              <a:gd name="connsiteY3606" fmla="*/ 3842957 h 8677180"/>
              <a:gd name="connsiteX3607" fmla="*/ 3468710 w 8511435"/>
              <a:gd name="connsiteY3607" fmla="*/ 3824831 h 8677180"/>
              <a:gd name="connsiteX3608" fmla="*/ 3447279 w 8511435"/>
              <a:gd name="connsiteY3608" fmla="*/ 3827298 h 8677180"/>
              <a:gd name="connsiteX3609" fmla="*/ 7337327 w 8511435"/>
              <a:gd name="connsiteY3609" fmla="*/ 3831993 h 8677180"/>
              <a:gd name="connsiteX3610" fmla="*/ 7387333 w 8511435"/>
              <a:gd name="connsiteY3610" fmla="*/ 3870522 h 8677180"/>
              <a:gd name="connsiteX3611" fmla="*/ 7419204 w 8511435"/>
              <a:gd name="connsiteY3611" fmla="*/ 3888010 h 8677180"/>
              <a:gd name="connsiteX3612" fmla="*/ 7329221 w 8511435"/>
              <a:gd name="connsiteY3612" fmla="*/ 3820087 h 8677180"/>
              <a:gd name="connsiteX3613" fmla="*/ 7337327 w 8511435"/>
              <a:gd name="connsiteY3613" fmla="*/ 3831993 h 8677180"/>
              <a:gd name="connsiteX3614" fmla="*/ 2228079 w 8511435"/>
              <a:gd name="connsiteY3614" fmla="*/ 3849576 h 8677180"/>
              <a:gd name="connsiteX3615" fmla="*/ 2241252 w 8511435"/>
              <a:gd name="connsiteY3615" fmla="*/ 3885276 h 8677180"/>
              <a:gd name="connsiteX3616" fmla="*/ 2254425 w 8511435"/>
              <a:gd name="connsiteY3616" fmla="*/ 3896211 h 8677180"/>
              <a:gd name="connsiteX3617" fmla="*/ 2260673 w 8511435"/>
              <a:gd name="connsiteY3617" fmla="*/ 3879933 h 8677180"/>
              <a:gd name="connsiteX3618" fmla="*/ 2247500 w 8511435"/>
              <a:gd name="connsiteY3618" fmla="*/ 3844243 h 8677180"/>
              <a:gd name="connsiteX3619" fmla="*/ 2228079 w 8511435"/>
              <a:gd name="connsiteY3619" fmla="*/ 3824821 h 8677180"/>
              <a:gd name="connsiteX3620" fmla="*/ 2228079 w 8511435"/>
              <a:gd name="connsiteY3620" fmla="*/ 3849576 h 8677180"/>
              <a:gd name="connsiteX3621" fmla="*/ 2837679 w 8511435"/>
              <a:gd name="connsiteY3621" fmla="*/ 3847081 h 8677180"/>
              <a:gd name="connsiteX3622" fmla="*/ 2877217 w 8511435"/>
              <a:gd name="connsiteY3622" fmla="*/ 3865093 h 8677180"/>
              <a:gd name="connsiteX3623" fmla="*/ 2869016 w 8511435"/>
              <a:gd name="connsiteY3623" fmla="*/ 3840956 h 8677180"/>
              <a:gd name="connsiteX3624" fmla="*/ 2837679 w 8511435"/>
              <a:gd name="connsiteY3624" fmla="*/ 3847081 h 8677180"/>
              <a:gd name="connsiteX3625" fmla="*/ 2963190 w 8511435"/>
              <a:gd name="connsiteY3625" fmla="*/ 3844642 h 8677180"/>
              <a:gd name="connsiteX3626" fmla="*/ 2987697 w 8511435"/>
              <a:gd name="connsiteY3626" fmla="*/ 3868150 h 8677180"/>
              <a:gd name="connsiteX3627" fmla="*/ 3009129 w 8511435"/>
              <a:gd name="connsiteY3627" fmla="*/ 3876066 h 8677180"/>
              <a:gd name="connsiteX3628" fmla="*/ 3009129 w 8511435"/>
              <a:gd name="connsiteY3628" fmla="*/ 3858340 h 8677180"/>
              <a:gd name="connsiteX3629" fmla="*/ 2969552 w 8511435"/>
              <a:gd name="connsiteY3629" fmla="*/ 3829050 h 8677180"/>
              <a:gd name="connsiteX3630" fmla="*/ 2963190 w 8511435"/>
              <a:gd name="connsiteY3630" fmla="*/ 3844642 h 8677180"/>
              <a:gd name="connsiteX3631" fmla="*/ 2161708 w 8511435"/>
              <a:gd name="connsiteY3631" fmla="*/ 3855244 h 8677180"/>
              <a:gd name="connsiteX3632" fmla="*/ 2193408 w 8511435"/>
              <a:gd name="connsiteY3632" fmla="*/ 3905250 h 8677180"/>
              <a:gd name="connsiteX3633" fmla="*/ 2199199 w 8511435"/>
              <a:gd name="connsiteY3633" fmla="*/ 3888581 h 8677180"/>
              <a:gd name="connsiteX3634" fmla="*/ 2167500 w 8511435"/>
              <a:gd name="connsiteY3634" fmla="*/ 3838575 h 8677180"/>
              <a:gd name="connsiteX3635" fmla="*/ 2161708 w 8511435"/>
              <a:gd name="connsiteY3635" fmla="*/ 3855244 h 8677180"/>
              <a:gd name="connsiteX3636" fmla="*/ 3513954 w 8511435"/>
              <a:gd name="connsiteY3636" fmla="*/ 3842223 h 8677180"/>
              <a:gd name="connsiteX3637" fmla="*/ 3567132 w 8511435"/>
              <a:gd name="connsiteY3637" fmla="*/ 3846824 h 8677180"/>
              <a:gd name="connsiteX3638" fmla="*/ 3543091 w 8511435"/>
              <a:gd name="connsiteY3638" fmla="*/ 3838575 h 8677180"/>
              <a:gd name="connsiteX3639" fmla="*/ 3513954 w 8511435"/>
              <a:gd name="connsiteY3639" fmla="*/ 3842223 h 8677180"/>
              <a:gd name="connsiteX3640" fmla="*/ 3590154 w 8511435"/>
              <a:gd name="connsiteY3640" fmla="*/ 3848100 h 8677180"/>
              <a:gd name="connsiteX3641" fmla="*/ 3611585 w 8511435"/>
              <a:gd name="connsiteY3641" fmla="*/ 3857482 h 8677180"/>
              <a:gd name="connsiteX3642" fmla="*/ 3633016 w 8511435"/>
              <a:gd name="connsiteY3642" fmla="*/ 3857330 h 8677180"/>
              <a:gd name="connsiteX3643" fmla="*/ 3618729 w 8511435"/>
              <a:gd name="connsiteY3643" fmla="*/ 3848100 h 8677180"/>
              <a:gd name="connsiteX3644" fmla="*/ 3590154 w 8511435"/>
              <a:gd name="connsiteY3644" fmla="*/ 3848100 h 8677180"/>
              <a:gd name="connsiteX3645" fmla="*/ 1977104 w 8511435"/>
              <a:gd name="connsiteY3645" fmla="*/ 3862083 h 8677180"/>
              <a:gd name="connsiteX3646" fmla="*/ 1980848 w 8511435"/>
              <a:gd name="connsiteY3646" fmla="*/ 3881695 h 8677180"/>
              <a:gd name="connsiteX3647" fmla="*/ 1989954 w 8511435"/>
              <a:gd name="connsiteY3647" fmla="*/ 3867712 h 8677180"/>
              <a:gd name="connsiteX3648" fmla="*/ 1977104 w 8511435"/>
              <a:gd name="connsiteY3648" fmla="*/ 3862083 h 8677180"/>
              <a:gd name="connsiteX3649" fmla="*/ 2104568 w 8511435"/>
              <a:gd name="connsiteY3649" fmla="*/ 3868369 h 8677180"/>
              <a:gd name="connsiteX3650" fmla="*/ 2117427 w 8511435"/>
              <a:gd name="connsiteY3650" fmla="*/ 3904326 h 8677180"/>
              <a:gd name="connsiteX3651" fmla="*/ 2130600 w 8511435"/>
              <a:gd name="connsiteY3651" fmla="*/ 3915261 h 8677180"/>
              <a:gd name="connsiteX3652" fmla="*/ 2136000 w 8511435"/>
              <a:gd name="connsiteY3652" fmla="*/ 3901193 h 8677180"/>
              <a:gd name="connsiteX3653" fmla="*/ 2123142 w 8511435"/>
              <a:gd name="connsiteY3653" fmla="*/ 3865236 h 8677180"/>
              <a:gd name="connsiteX3654" fmla="*/ 2104892 w 8511435"/>
              <a:gd name="connsiteY3654" fmla="*/ 3843338 h 8677180"/>
              <a:gd name="connsiteX3655" fmla="*/ 2104568 w 8511435"/>
              <a:gd name="connsiteY3655" fmla="*/ 3868369 h 8677180"/>
              <a:gd name="connsiteX3656" fmla="*/ 3661591 w 8511435"/>
              <a:gd name="connsiteY3656" fmla="*/ 3857625 h 8677180"/>
              <a:gd name="connsiteX3657" fmla="*/ 3694929 w 8511435"/>
              <a:gd name="connsiteY3657" fmla="*/ 3857625 h 8677180"/>
              <a:gd name="connsiteX3658" fmla="*/ 3668735 w 8511435"/>
              <a:gd name="connsiteY3658" fmla="*/ 3848767 h 8677180"/>
              <a:gd name="connsiteX3659" fmla="*/ 3642541 w 8511435"/>
              <a:gd name="connsiteY3659" fmla="*/ 3849443 h 8677180"/>
              <a:gd name="connsiteX3660" fmla="*/ 3661591 w 8511435"/>
              <a:gd name="connsiteY3660" fmla="*/ 3857625 h 8677180"/>
              <a:gd name="connsiteX3661" fmla="*/ 7266804 w 8511435"/>
              <a:gd name="connsiteY3661" fmla="*/ 3851996 h 8677180"/>
              <a:gd name="connsiteX3662" fmla="*/ 7281091 w 8511435"/>
              <a:gd name="connsiteY3662" fmla="*/ 3867150 h 8677180"/>
              <a:gd name="connsiteX3663" fmla="*/ 7295379 w 8511435"/>
              <a:gd name="connsiteY3663" fmla="*/ 3869331 h 8677180"/>
              <a:gd name="connsiteX3664" fmla="*/ 7281091 w 8511435"/>
              <a:gd name="connsiteY3664" fmla="*/ 3854177 h 8677180"/>
              <a:gd name="connsiteX3665" fmla="*/ 7266804 w 8511435"/>
              <a:gd name="connsiteY3665" fmla="*/ 3851996 h 8677180"/>
              <a:gd name="connsiteX3666" fmla="*/ 2044027 w 8511435"/>
              <a:gd name="connsiteY3666" fmla="*/ 3870950 h 8677180"/>
              <a:gd name="connsiteX3667" fmla="*/ 2068449 w 8511435"/>
              <a:gd name="connsiteY3667" fmla="*/ 3924300 h 8677180"/>
              <a:gd name="connsiteX3668" fmla="*/ 2062925 w 8511435"/>
              <a:gd name="connsiteY3668" fmla="*/ 3872398 h 8677180"/>
              <a:gd name="connsiteX3669" fmla="*/ 2050171 w 8511435"/>
              <a:gd name="connsiteY3669" fmla="*/ 3854949 h 8677180"/>
              <a:gd name="connsiteX3670" fmla="*/ 2044027 w 8511435"/>
              <a:gd name="connsiteY3670" fmla="*/ 3870950 h 8677180"/>
              <a:gd name="connsiteX3671" fmla="*/ 2338216 w 8511435"/>
              <a:gd name="connsiteY3671" fmla="*/ 3873799 h 8677180"/>
              <a:gd name="connsiteX3672" fmla="*/ 2367791 w 8511435"/>
              <a:gd name="connsiteY3672" fmla="*/ 3925938 h 8677180"/>
              <a:gd name="connsiteX3673" fmla="*/ 2418407 w 8511435"/>
              <a:gd name="connsiteY3673" fmla="*/ 3940969 h 8677180"/>
              <a:gd name="connsiteX3674" fmla="*/ 2381231 w 8511435"/>
              <a:gd name="connsiteY3674" fmla="*/ 3888819 h 8677180"/>
              <a:gd name="connsiteX3675" fmla="*/ 2344236 w 8511435"/>
              <a:gd name="connsiteY3675" fmla="*/ 3858101 h 8677180"/>
              <a:gd name="connsiteX3676" fmla="*/ 2338216 w 8511435"/>
              <a:gd name="connsiteY3676" fmla="*/ 3873799 h 8677180"/>
              <a:gd name="connsiteX3677" fmla="*/ 2767613 w 8511435"/>
              <a:gd name="connsiteY3677" fmla="*/ 3871770 h 8677180"/>
              <a:gd name="connsiteX3678" fmla="*/ 2782091 w 8511435"/>
              <a:gd name="connsiteY3678" fmla="*/ 3896563 h 8677180"/>
              <a:gd name="connsiteX3679" fmla="*/ 2801998 w 8511435"/>
              <a:gd name="connsiteY3679" fmla="*/ 3907212 h 8677180"/>
              <a:gd name="connsiteX3680" fmla="*/ 2810142 w 8511435"/>
              <a:gd name="connsiteY3680" fmla="*/ 3894325 h 8677180"/>
              <a:gd name="connsiteX3681" fmla="*/ 2802341 w 8511435"/>
              <a:gd name="connsiteY3681" fmla="*/ 3869531 h 8677180"/>
              <a:gd name="connsiteX3682" fmla="*/ 2767613 w 8511435"/>
              <a:gd name="connsiteY3682" fmla="*/ 3871770 h 8677180"/>
              <a:gd name="connsiteX3683" fmla="*/ 2891838 w 8511435"/>
              <a:gd name="connsiteY3683" fmla="*/ 3870732 h 8677180"/>
              <a:gd name="connsiteX3684" fmla="*/ 2909068 w 8511435"/>
              <a:gd name="connsiteY3684" fmla="*/ 3893973 h 8677180"/>
              <a:gd name="connsiteX3685" fmla="*/ 2931328 w 8511435"/>
              <a:gd name="connsiteY3685" fmla="*/ 3904117 h 8677180"/>
              <a:gd name="connsiteX3686" fmla="*/ 2936539 w 8511435"/>
              <a:gd name="connsiteY3686" fmla="*/ 3890543 h 8677180"/>
              <a:gd name="connsiteX3687" fmla="*/ 2923680 w 8511435"/>
              <a:gd name="connsiteY3687" fmla="*/ 3867293 h 8677180"/>
              <a:gd name="connsiteX3688" fmla="*/ 2891838 w 8511435"/>
              <a:gd name="connsiteY3688" fmla="*/ 3870732 h 8677180"/>
              <a:gd name="connsiteX3689" fmla="*/ 3735591 w 8511435"/>
              <a:gd name="connsiteY3689" fmla="*/ 3864226 h 8677180"/>
              <a:gd name="connsiteX3690" fmla="*/ 3764166 w 8511435"/>
              <a:gd name="connsiteY3690" fmla="*/ 3863874 h 8677180"/>
              <a:gd name="connsiteX3691" fmla="*/ 3747316 w 8511435"/>
              <a:gd name="connsiteY3691" fmla="*/ 3859483 h 8677180"/>
              <a:gd name="connsiteX3692" fmla="*/ 3735591 w 8511435"/>
              <a:gd name="connsiteY3692" fmla="*/ 3864226 h 8677180"/>
              <a:gd name="connsiteX3693" fmla="*/ 3807447 w 8511435"/>
              <a:gd name="connsiteY3693" fmla="*/ 3864131 h 8677180"/>
              <a:gd name="connsiteX3694" fmla="*/ 3825697 w 8511435"/>
              <a:gd name="connsiteY3694" fmla="*/ 3863378 h 8677180"/>
              <a:gd name="connsiteX3695" fmla="*/ 3813201 w 8511435"/>
              <a:gd name="connsiteY3695" fmla="*/ 3858378 h 8677180"/>
              <a:gd name="connsiteX3696" fmla="*/ 3807447 w 8511435"/>
              <a:gd name="connsiteY3696" fmla="*/ 3864131 h 8677180"/>
              <a:gd name="connsiteX3697" fmla="*/ 1999479 w 8511435"/>
              <a:gd name="connsiteY3697" fmla="*/ 3899926 h 8677180"/>
              <a:gd name="connsiteX3698" fmla="*/ 2007089 w 8511435"/>
              <a:gd name="connsiteY3698" fmla="*/ 3924300 h 8677180"/>
              <a:gd name="connsiteX3699" fmla="*/ 2026758 w 8511435"/>
              <a:gd name="connsiteY3699" fmla="*/ 3957638 h 8677180"/>
              <a:gd name="connsiteX3700" fmla="*/ 2047723 w 8511435"/>
              <a:gd name="connsiteY3700" fmla="*/ 3990975 h 8677180"/>
              <a:gd name="connsiteX3701" fmla="*/ 2037579 w 8511435"/>
              <a:gd name="connsiteY3701" fmla="*/ 3931225 h 8677180"/>
              <a:gd name="connsiteX3702" fmla="*/ 2018529 w 8511435"/>
              <a:gd name="connsiteY3702" fmla="*/ 3897163 h 8677180"/>
              <a:gd name="connsiteX3703" fmla="*/ 2009004 w 8511435"/>
              <a:gd name="connsiteY3703" fmla="*/ 3881438 h 8677180"/>
              <a:gd name="connsiteX3704" fmla="*/ 1999479 w 8511435"/>
              <a:gd name="connsiteY3704" fmla="*/ 3899926 h 8677180"/>
              <a:gd name="connsiteX3705" fmla="*/ 2272741 w 8511435"/>
              <a:gd name="connsiteY3705" fmla="*/ 3889705 h 8677180"/>
              <a:gd name="connsiteX3706" fmla="*/ 2285000 w 8511435"/>
              <a:gd name="connsiteY3706" fmla="*/ 3926215 h 8677180"/>
              <a:gd name="connsiteX3707" fmla="*/ 2302859 w 8511435"/>
              <a:gd name="connsiteY3707" fmla="*/ 3948113 h 8677180"/>
              <a:gd name="connsiteX3708" fmla="*/ 2309660 w 8511435"/>
              <a:gd name="connsiteY3708" fmla="*/ 3930653 h 8677180"/>
              <a:gd name="connsiteX3709" fmla="*/ 2297402 w 8511435"/>
              <a:gd name="connsiteY3709" fmla="*/ 3894135 h 8677180"/>
              <a:gd name="connsiteX3710" fmla="*/ 2278352 w 8511435"/>
              <a:gd name="connsiteY3710" fmla="*/ 3875085 h 8677180"/>
              <a:gd name="connsiteX3711" fmla="*/ 2272741 w 8511435"/>
              <a:gd name="connsiteY3711" fmla="*/ 3889705 h 8677180"/>
              <a:gd name="connsiteX3712" fmla="*/ 3428229 w 8511435"/>
              <a:gd name="connsiteY3712" fmla="*/ 3886200 h 8677180"/>
              <a:gd name="connsiteX3713" fmla="*/ 3457366 w 8511435"/>
              <a:gd name="connsiteY3713" fmla="*/ 3895725 h 8677180"/>
              <a:gd name="connsiteX3714" fmla="*/ 3480616 w 8511435"/>
              <a:gd name="connsiteY3714" fmla="*/ 3886200 h 8677180"/>
              <a:gd name="connsiteX3715" fmla="*/ 3451479 w 8511435"/>
              <a:gd name="connsiteY3715" fmla="*/ 3876675 h 8677180"/>
              <a:gd name="connsiteX3716" fmla="*/ 3428229 w 8511435"/>
              <a:gd name="connsiteY3716" fmla="*/ 3886200 h 8677180"/>
              <a:gd name="connsiteX3717" fmla="*/ 7204891 w 8511435"/>
              <a:gd name="connsiteY3717" fmla="*/ 3886200 h 8677180"/>
              <a:gd name="connsiteX3718" fmla="*/ 7214978 w 8511435"/>
              <a:gd name="connsiteY3718" fmla="*/ 3895725 h 8677180"/>
              <a:gd name="connsiteX3719" fmla="*/ 7219179 w 8511435"/>
              <a:gd name="connsiteY3719" fmla="*/ 3886200 h 8677180"/>
              <a:gd name="connsiteX3720" fmla="*/ 7209092 w 8511435"/>
              <a:gd name="connsiteY3720" fmla="*/ 3876675 h 8677180"/>
              <a:gd name="connsiteX3721" fmla="*/ 7204891 w 8511435"/>
              <a:gd name="connsiteY3721" fmla="*/ 3886200 h 8677180"/>
              <a:gd name="connsiteX3722" fmla="*/ 7326107 w 8511435"/>
              <a:gd name="connsiteY3722" fmla="*/ 3891668 h 8677180"/>
              <a:gd name="connsiteX3723" fmla="*/ 7348357 w 8511435"/>
              <a:gd name="connsiteY3723" fmla="*/ 3903069 h 8677180"/>
              <a:gd name="connsiteX3724" fmla="*/ 7331917 w 8511435"/>
              <a:gd name="connsiteY3724" fmla="*/ 3885857 h 8677180"/>
              <a:gd name="connsiteX3725" fmla="*/ 7309666 w 8511435"/>
              <a:gd name="connsiteY3725" fmla="*/ 3874446 h 8677180"/>
              <a:gd name="connsiteX3726" fmla="*/ 7326107 w 8511435"/>
              <a:gd name="connsiteY3726" fmla="*/ 3891668 h 8677180"/>
              <a:gd name="connsiteX3727" fmla="*/ 2209029 w 8511435"/>
              <a:gd name="connsiteY3727" fmla="*/ 3906726 h 8677180"/>
              <a:gd name="connsiteX3728" fmla="*/ 2223202 w 8511435"/>
              <a:gd name="connsiteY3728" fmla="*/ 3943255 h 8677180"/>
              <a:gd name="connsiteX3729" fmla="*/ 2237375 w 8511435"/>
              <a:gd name="connsiteY3729" fmla="*/ 3955018 h 8677180"/>
              <a:gd name="connsiteX3730" fmla="*/ 2243576 w 8511435"/>
              <a:gd name="connsiteY3730" fmla="*/ 3938864 h 8677180"/>
              <a:gd name="connsiteX3731" fmla="*/ 2229403 w 8511435"/>
              <a:gd name="connsiteY3731" fmla="*/ 3902345 h 8677180"/>
              <a:gd name="connsiteX3732" fmla="*/ 2209029 w 8511435"/>
              <a:gd name="connsiteY3732" fmla="*/ 3881971 h 8677180"/>
              <a:gd name="connsiteX3733" fmla="*/ 2209029 w 8511435"/>
              <a:gd name="connsiteY3733" fmla="*/ 3906726 h 8677180"/>
              <a:gd name="connsiteX3734" fmla="*/ 2822734 w 8511435"/>
              <a:gd name="connsiteY3734" fmla="*/ 3896792 h 8677180"/>
              <a:gd name="connsiteX3735" fmla="*/ 2854347 w 8511435"/>
              <a:gd name="connsiteY3735" fmla="*/ 3924157 h 8677180"/>
              <a:gd name="connsiteX3736" fmla="*/ 2851185 w 8511435"/>
              <a:gd name="connsiteY3736" fmla="*/ 3891982 h 8677180"/>
              <a:gd name="connsiteX3737" fmla="*/ 2822734 w 8511435"/>
              <a:gd name="connsiteY3737" fmla="*/ 3896792 h 8677180"/>
              <a:gd name="connsiteX3738" fmla="*/ 3504429 w 8511435"/>
              <a:gd name="connsiteY3738" fmla="*/ 3895725 h 8677180"/>
              <a:gd name="connsiteX3739" fmla="*/ 3528803 w 8511435"/>
              <a:gd name="connsiteY3739" fmla="*/ 3905250 h 8677180"/>
              <a:gd name="connsiteX3740" fmla="*/ 3547291 w 8511435"/>
              <a:gd name="connsiteY3740" fmla="*/ 3895725 h 8677180"/>
              <a:gd name="connsiteX3741" fmla="*/ 3522916 w 8511435"/>
              <a:gd name="connsiteY3741" fmla="*/ 3886200 h 8677180"/>
              <a:gd name="connsiteX3742" fmla="*/ 3504429 w 8511435"/>
              <a:gd name="connsiteY3742" fmla="*/ 3895725 h 8677180"/>
              <a:gd name="connsiteX3743" fmla="*/ 3575866 w 8511435"/>
              <a:gd name="connsiteY3743" fmla="*/ 3905250 h 8677180"/>
              <a:gd name="connsiteX3744" fmla="*/ 3595478 w 8511435"/>
              <a:gd name="connsiteY3744" fmla="*/ 3914775 h 8677180"/>
              <a:gd name="connsiteX3745" fmla="*/ 3609204 w 8511435"/>
              <a:gd name="connsiteY3745" fmla="*/ 3905250 h 8677180"/>
              <a:gd name="connsiteX3746" fmla="*/ 3589591 w 8511435"/>
              <a:gd name="connsiteY3746" fmla="*/ 3895725 h 8677180"/>
              <a:gd name="connsiteX3747" fmla="*/ 3575866 w 8511435"/>
              <a:gd name="connsiteY3747" fmla="*/ 3905250 h 8677180"/>
              <a:gd name="connsiteX3748" fmla="*/ 7123929 w 8511435"/>
              <a:gd name="connsiteY3748" fmla="*/ 3899621 h 8677180"/>
              <a:gd name="connsiteX3749" fmla="*/ 7138216 w 8511435"/>
              <a:gd name="connsiteY3749" fmla="*/ 3914775 h 8677180"/>
              <a:gd name="connsiteX3750" fmla="*/ 7152504 w 8511435"/>
              <a:gd name="connsiteY3750" fmla="*/ 3916956 h 8677180"/>
              <a:gd name="connsiteX3751" fmla="*/ 7138216 w 8511435"/>
              <a:gd name="connsiteY3751" fmla="*/ 3901802 h 8677180"/>
              <a:gd name="connsiteX3752" fmla="*/ 7123929 w 8511435"/>
              <a:gd name="connsiteY3752" fmla="*/ 3899621 h 8677180"/>
              <a:gd name="connsiteX3753" fmla="*/ 7438254 w 8511435"/>
              <a:gd name="connsiteY3753" fmla="*/ 3901497 h 8677180"/>
              <a:gd name="connsiteX3754" fmla="*/ 7464428 w 8511435"/>
              <a:gd name="connsiteY3754" fmla="*/ 3927691 h 8677180"/>
              <a:gd name="connsiteX3755" fmla="*/ 7968892 w 8511435"/>
              <a:gd name="connsiteY3755" fmla="*/ 4489542 h 8677180"/>
              <a:gd name="connsiteX3756" fmla="*/ 7960109 w 8511435"/>
              <a:gd name="connsiteY3756" fmla="*/ 4445127 h 8677180"/>
              <a:gd name="connsiteX3757" fmla="*/ 7537323 w 8511435"/>
              <a:gd name="connsiteY3757" fmla="*/ 3966286 h 8677180"/>
              <a:gd name="connsiteX3758" fmla="*/ 7438254 w 8511435"/>
              <a:gd name="connsiteY3758" fmla="*/ 3901497 h 8677180"/>
              <a:gd name="connsiteX3759" fmla="*/ 1956664 w 8511435"/>
              <a:gd name="connsiteY3759" fmla="*/ 3914699 h 8677180"/>
              <a:gd name="connsiteX3760" fmla="*/ 1960569 w 8511435"/>
              <a:gd name="connsiteY3760" fmla="*/ 3940893 h 8677180"/>
              <a:gd name="connsiteX3761" fmla="*/ 1970323 w 8511435"/>
              <a:gd name="connsiteY3761" fmla="*/ 3957638 h 8677180"/>
              <a:gd name="connsiteX3762" fmla="*/ 1970618 w 8511435"/>
              <a:gd name="connsiteY3762" fmla="*/ 3931444 h 8677180"/>
              <a:gd name="connsiteX3763" fmla="*/ 1956664 w 8511435"/>
              <a:gd name="connsiteY3763" fmla="*/ 3914699 h 8677180"/>
              <a:gd name="connsiteX3764" fmla="*/ 2142354 w 8511435"/>
              <a:gd name="connsiteY3764" fmla="*/ 3922824 h 8677180"/>
              <a:gd name="connsiteX3765" fmla="*/ 2161404 w 8511435"/>
              <a:gd name="connsiteY3765" fmla="*/ 3957638 h 8677180"/>
              <a:gd name="connsiteX3766" fmla="*/ 2180454 w 8511435"/>
              <a:gd name="connsiteY3766" fmla="*/ 3974878 h 8677180"/>
              <a:gd name="connsiteX3767" fmla="*/ 2180454 w 8511435"/>
              <a:gd name="connsiteY3767" fmla="*/ 3951494 h 8677180"/>
              <a:gd name="connsiteX3768" fmla="*/ 2149974 w 8511435"/>
              <a:gd name="connsiteY3768" fmla="*/ 3905250 h 8677180"/>
              <a:gd name="connsiteX3769" fmla="*/ 2142354 w 8511435"/>
              <a:gd name="connsiteY3769" fmla="*/ 3922824 h 8677180"/>
              <a:gd name="connsiteX3770" fmla="*/ 2755183 w 8511435"/>
              <a:gd name="connsiteY3770" fmla="*/ 3920090 h 8677180"/>
              <a:gd name="connsiteX3771" fmla="*/ 2787672 w 8511435"/>
              <a:gd name="connsiteY3771" fmla="*/ 3952732 h 8677180"/>
              <a:gd name="connsiteX3772" fmla="*/ 2780386 w 8511435"/>
              <a:gd name="connsiteY3772" fmla="*/ 3914699 h 8677180"/>
              <a:gd name="connsiteX3773" fmla="*/ 2761193 w 8511435"/>
              <a:gd name="connsiteY3773" fmla="*/ 3904431 h 8677180"/>
              <a:gd name="connsiteX3774" fmla="*/ 2755183 w 8511435"/>
              <a:gd name="connsiteY3774" fmla="*/ 3920090 h 8677180"/>
              <a:gd name="connsiteX3775" fmla="*/ 2879008 w 8511435"/>
              <a:gd name="connsiteY3775" fmla="*/ 3920090 h 8677180"/>
              <a:gd name="connsiteX3776" fmla="*/ 2911497 w 8511435"/>
              <a:gd name="connsiteY3776" fmla="*/ 3952732 h 8677180"/>
              <a:gd name="connsiteX3777" fmla="*/ 2904211 w 8511435"/>
              <a:gd name="connsiteY3777" fmla="*/ 3914699 h 8677180"/>
              <a:gd name="connsiteX3778" fmla="*/ 2885018 w 8511435"/>
              <a:gd name="connsiteY3778" fmla="*/ 3904431 h 8677180"/>
              <a:gd name="connsiteX3779" fmla="*/ 2879008 w 8511435"/>
              <a:gd name="connsiteY3779" fmla="*/ 3920090 h 8677180"/>
              <a:gd name="connsiteX3780" fmla="*/ 3649866 w 8511435"/>
              <a:gd name="connsiteY3780" fmla="*/ 3911851 h 8677180"/>
              <a:gd name="connsiteX3781" fmla="*/ 3678441 w 8511435"/>
              <a:gd name="connsiteY3781" fmla="*/ 3911499 h 8677180"/>
              <a:gd name="connsiteX3782" fmla="*/ 3661591 w 8511435"/>
              <a:gd name="connsiteY3782" fmla="*/ 3907108 h 8677180"/>
              <a:gd name="connsiteX3783" fmla="*/ 3649866 w 8511435"/>
              <a:gd name="connsiteY3783" fmla="*/ 3911851 h 8677180"/>
              <a:gd name="connsiteX3784" fmla="*/ 3721122 w 8511435"/>
              <a:gd name="connsiteY3784" fmla="*/ 3911556 h 8677180"/>
              <a:gd name="connsiteX3785" fmla="*/ 3744935 w 8511435"/>
              <a:gd name="connsiteY3785" fmla="*/ 3911556 h 8677180"/>
              <a:gd name="connsiteX3786" fmla="*/ 3733029 w 8511435"/>
              <a:gd name="connsiteY3786" fmla="*/ 3906755 h 8677180"/>
              <a:gd name="connsiteX3787" fmla="*/ 3721122 w 8511435"/>
              <a:gd name="connsiteY3787" fmla="*/ 3911556 h 8677180"/>
              <a:gd name="connsiteX3788" fmla="*/ 7257279 w 8511435"/>
              <a:gd name="connsiteY3788" fmla="*/ 3919538 h 8677180"/>
              <a:gd name="connsiteX3789" fmla="*/ 7278662 w 8511435"/>
              <a:gd name="connsiteY3789" fmla="*/ 3933825 h 8677180"/>
              <a:gd name="connsiteX3790" fmla="*/ 7276329 w 8511435"/>
              <a:gd name="connsiteY3790" fmla="*/ 3919538 h 8677180"/>
              <a:gd name="connsiteX3791" fmla="*/ 7254945 w 8511435"/>
              <a:gd name="connsiteY3791" fmla="*/ 3905250 h 8677180"/>
              <a:gd name="connsiteX3792" fmla="*/ 7257279 w 8511435"/>
              <a:gd name="connsiteY3792" fmla="*/ 3919538 h 8677180"/>
              <a:gd name="connsiteX3793" fmla="*/ 2085204 w 8511435"/>
              <a:gd name="connsiteY3793" fmla="*/ 3936254 h 8677180"/>
              <a:gd name="connsiteX3794" fmla="*/ 2099491 w 8511435"/>
              <a:gd name="connsiteY3794" fmla="*/ 3971925 h 8677180"/>
              <a:gd name="connsiteX3795" fmla="*/ 2113779 w 8511435"/>
              <a:gd name="connsiteY3795" fmla="*/ 3983784 h 8677180"/>
              <a:gd name="connsiteX3796" fmla="*/ 2113779 w 8511435"/>
              <a:gd name="connsiteY3796" fmla="*/ 3959971 h 8677180"/>
              <a:gd name="connsiteX3797" fmla="*/ 2099491 w 8511435"/>
              <a:gd name="connsiteY3797" fmla="*/ 3924300 h 8677180"/>
              <a:gd name="connsiteX3798" fmla="*/ 2085204 w 8511435"/>
              <a:gd name="connsiteY3798" fmla="*/ 3912442 h 8677180"/>
              <a:gd name="connsiteX3799" fmla="*/ 2085204 w 8511435"/>
              <a:gd name="connsiteY3799" fmla="*/ 3936254 h 8677180"/>
              <a:gd name="connsiteX3800" fmla="*/ 2319938 w 8511435"/>
              <a:gd name="connsiteY3800" fmla="*/ 3928920 h 8677180"/>
              <a:gd name="connsiteX3801" fmla="*/ 2358295 w 8511435"/>
              <a:gd name="connsiteY3801" fmla="*/ 3994995 h 8677180"/>
              <a:gd name="connsiteX3802" fmla="*/ 2391613 w 8511435"/>
              <a:gd name="connsiteY3802" fmla="*/ 4022836 h 8677180"/>
              <a:gd name="connsiteX3803" fmla="*/ 2400176 w 8511435"/>
              <a:gd name="connsiteY3803" fmla="*/ 4009282 h 8677180"/>
              <a:gd name="connsiteX3804" fmla="*/ 2364886 w 8511435"/>
              <a:gd name="connsiteY3804" fmla="*/ 3949770 h 8677180"/>
              <a:gd name="connsiteX3805" fmla="*/ 2325472 w 8511435"/>
              <a:gd name="connsiteY3805" fmla="*/ 3914499 h 8677180"/>
              <a:gd name="connsiteX3806" fmla="*/ 2319938 w 8511435"/>
              <a:gd name="connsiteY3806" fmla="*/ 3928920 h 8677180"/>
              <a:gd name="connsiteX3807" fmla="*/ 2490673 w 8511435"/>
              <a:gd name="connsiteY3807" fmla="*/ 3930777 h 8677180"/>
              <a:gd name="connsiteX3808" fmla="*/ 2525173 w 8511435"/>
              <a:gd name="connsiteY3808" fmla="*/ 3971925 h 8677180"/>
              <a:gd name="connsiteX3809" fmla="*/ 2515010 w 8511435"/>
              <a:gd name="connsiteY3809" fmla="*/ 3930129 h 8677180"/>
              <a:gd name="connsiteX3810" fmla="*/ 2497131 w 8511435"/>
              <a:gd name="connsiteY3810" fmla="*/ 3913956 h 8677180"/>
              <a:gd name="connsiteX3811" fmla="*/ 2490673 w 8511435"/>
              <a:gd name="connsiteY3811" fmla="*/ 3930777 h 8677180"/>
              <a:gd name="connsiteX3812" fmla="*/ 3788397 w 8511435"/>
              <a:gd name="connsiteY3812" fmla="*/ 3921281 h 8677180"/>
              <a:gd name="connsiteX3813" fmla="*/ 3806647 w 8511435"/>
              <a:gd name="connsiteY3813" fmla="*/ 3920528 h 8677180"/>
              <a:gd name="connsiteX3814" fmla="*/ 3794151 w 8511435"/>
              <a:gd name="connsiteY3814" fmla="*/ 3915528 h 8677180"/>
              <a:gd name="connsiteX3815" fmla="*/ 3788397 w 8511435"/>
              <a:gd name="connsiteY3815" fmla="*/ 3921281 h 8677180"/>
              <a:gd name="connsiteX3816" fmla="*/ 7379780 w 8511435"/>
              <a:gd name="connsiteY3816" fmla="*/ 3934139 h 8677180"/>
              <a:gd name="connsiteX3817" fmla="*/ 7413118 w 8511435"/>
              <a:gd name="connsiteY3817" fmla="*/ 3952666 h 8677180"/>
              <a:gd name="connsiteX3818" fmla="*/ 7400154 w 8511435"/>
              <a:gd name="connsiteY3818" fmla="*/ 3933825 h 8677180"/>
              <a:gd name="connsiteX3819" fmla="*/ 7379780 w 8511435"/>
              <a:gd name="connsiteY3819" fmla="*/ 3934139 h 8677180"/>
              <a:gd name="connsiteX3820" fmla="*/ 3413151 w 8511435"/>
              <a:gd name="connsiteY3820" fmla="*/ 3935102 h 8677180"/>
              <a:gd name="connsiteX3821" fmla="*/ 3422123 w 8511435"/>
              <a:gd name="connsiteY3821" fmla="*/ 3943350 h 8677180"/>
              <a:gd name="connsiteX3822" fmla="*/ 3451260 w 8511435"/>
              <a:gd name="connsiteY3822" fmla="*/ 3949132 h 8677180"/>
              <a:gd name="connsiteX3823" fmla="*/ 3466329 w 8511435"/>
              <a:gd name="connsiteY3823" fmla="*/ 3945484 h 8677180"/>
              <a:gd name="connsiteX3824" fmla="*/ 3413151 w 8511435"/>
              <a:gd name="connsiteY3824" fmla="*/ 3935102 h 8677180"/>
              <a:gd name="connsiteX3825" fmla="*/ 2250939 w 8511435"/>
              <a:gd name="connsiteY3825" fmla="*/ 3947160 h 8677180"/>
              <a:gd name="connsiteX3826" fmla="*/ 2264483 w 8511435"/>
              <a:gd name="connsiteY3826" fmla="*/ 3983993 h 8677180"/>
              <a:gd name="connsiteX3827" fmla="*/ 2284486 w 8511435"/>
              <a:gd name="connsiteY3827" fmla="*/ 4003996 h 8677180"/>
              <a:gd name="connsiteX3828" fmla="*/ 2290944 w 8511435"/>
              <a:gd name="connsiteY3828" fmla="*/ 3987165 h 8677180"/>
              <a:gd name="connsiteX3829" fmla="*/ 2277399 w 8511435"/>
              <a:gd name="connsiteY3829" fmla="*/ 3950332 h 8677180"/>
              <a:gd name="connsiteX3830" fmla="*/ 2257396 w 8511435"/>
              <a:gd name="connsiteY3830" fmla="*/ 3930329 h 8677180"/>
              <a:gd name="connsiteX3831" fmla="*/ 2250939 w 8511435"/>
              <a:gd name="connsiteY3831" fmla="*/ 3947160 h 8677180"/>
              <a:gd name="connsiteX3832" fmla="*/ 2428104 w 8511435"/>
              <a:gd name="connsiteY3832" fmla="*/ 3955733 h 8677180"/>
              <a:gd name="connsiteX3833" fmla="*/ 2457469 w 8511435"/>
              <a:gd name="connsiteY3833" fmla="*/ 4000500 h 8677180"/>
              <a:gd name="connsiteX3834" fmla="*/ 2457279 w 8511435"/>
              <a:gd name="connsiteY3834" fmla="*/ 3948656 h 8677180"/>
              <a:gd name="connsiteX3835" fmla="*/ 2428104 w 8511435"/>
              <a:gd name="connsiteY3835" fmla="*/ 3955733 h 8677180"/>
              <a:gd name="connsiteX3836" fmla="*/ 2809104 w 8511435"/>
              <a:gd name="connsiteY3836" fmla="*/ 3951856 h 8677180"/>
              <a:gd name="connsiteX3837" fmla="*/ 2848642 w 8511435"/>
              <a:gd name="connsiteY3837" fmla="*/ 3969868 h 8677180"/>
              <a:gd name="connsiteX3838" fmla="*/ 2840441 w 8511435"/>
              <a:gd name="connsiteY3838" fmla="*/ 3945731 h 8677180"/>
              <a:gd name="connsiteX3839" fmla="*/ 2809104 w 8511435"/>
              <a:gd name="connsiteY3839" fmla="*/ 3951856 h 8677180"/>
              <a:gd name="connsiteX3840" fmla="*/ 2932929 w 8511435"/>
              <a:gd name="connsiteY3840" fmla="*/ 3948418 h 8677180"/>
              <a:gd name="connsiteX3841" fmla="*/ 2982754 w 8511435"/>
              <a:gd name="connsiteY3841" fmla="*/ 3968344 h 8677180"/>
              <a:gd name="connsiteX3842" fmla="*/ 2945397 w 8511435"/>
              <a:gd name="connsiteY3842" fmla="*/ 3933825 h 8677180"/>
              <a:gd name="connsiteX3843" fmla="*/ 2932929 w 8511435"/>
              <a:gd name="connsiteY3843" fmla="*/ 3948418 h 8677180"/>
              <a:gd name="connsiteX3844" fmla="*/ 7185841 w 8511435"/>
              <a:gd name="connsiteY3844" fmla="*/ 3943350 h 8677180"/>
              <a:gd name="connsiteX3845" fmla="*/ 7201253 w 8511435"/>
              <a:gd name="connsiteY3845" fmla="*/ 3952875 h 8677180"/>
              <a:gd name="connsiteX3846" fmla="*/ 7204891 w 8511435"/>
              <a:gd name="connsiteY3846" fmla="*/ 3943350 h 8677180"/>
              <a:gd name="connsiteX3847" fmla="*/ 7189480 w 8511435"/>
              <a:gd name="connsiteY3847" fmla="*/ 3933825 h 8677180"/>
              <a:gd name="connsiteX3848" fmla="*/ 7185841 w 8511435"/>
              <a:gd name="connsiteY3848" fmla="*/ 3943350 h 8677180"/>
              <a:gd name="connsiteX3849" fmla="*/ 1980400 w 8511435"/>
              <a:gd name="connsiteY3849" fmla="*/ 3954694 h 8677180"/>
              <a:gd name="connsiteX3850" fmla="*/ 2030416 w 8511435"/>
              <a:gd name="connsiteY3850" fmla="*/ 4048125 h 8677180"/>
              <a:gd name="connsiteX3851" fmla="*/ 2018529 w 8511435"/>
              <a:gd name="connsiteY3851" fmla="*/ 3990975 h 8677180"/>
              <a:gd name="connsiteX3852" fmla="*/ 1999479 w 8511435"/>
              <a:gd name="connsiteY3852" fmla="*/ 3962962 h 8677180"/>
              <a:gd name="connsiteX3853" fmla="*/ 1989954 w 8511435"/>
              <a:gd name="connsiteY3853" fmla="*/ 3948113 h 8677180"/>
              <a:gd name="connsiteX3854" fmla="*/ 1980400 w 8511435"/>
              <a:gd name="connsiteY3854" fmla="*/ 3954694 h 8677180"/>
              <a:gd name="connsiteX3855" fmla="*/ 2187378 w 8511435"/>
              <a:gd name="connsiteY3855" fmla="*/ 3961781 h 8677180"/>
              <a:gd name="connsiteX3856" fmla="*/ 2197151 w 8511435"/>
              <a:gd name="connsiteY3856" fmla="*/ 4001043 h 8677180"/>
              <a:gd name="connsiteX3857" fmla="*/ 2211734 w 8511435"/>
              <a:gd name="connsiteY3857" fmla="*/ 4021874 h 8677180"/>
              <a:gd name="connsiteX3858" fmla="*/ 2220668 w 8511435"/>
              <a:gd name="connsiteY3858" fmla="*/ 4005910 h 8677180"/>
              <a:gd name="connsiteX3859" fmla="*/ 2214334 w 8511435"/>
              <a:gd name="connsiteY3859" fmla="*/ 3966648 h 8677180"/>
              <a:gd name="connsiteX3860" fmla="*/ 2187378 w 8511435"/>
              <a:gd name="connsiteY3860" fmla="*/ 3961781 h 8677180"/>
              <a:gd name="connsiteX3861" fmla="*/ 3485379 w 8511435"/>
              <a:gd name="connsiteY3861" fmla="*/ 3946998 h 8677180"/>
              <a:gd name="connsiteX3862" fmla="*/ 3538557 w 8511435"/>
              <a:gd name="connsiteY3862" fmla="*/ 3951599 h 8677180"/>
              <a:gd name="connsiteX3863" fmla="*/ 3514516 w 8511435"/>
              <a:gd name="connsiteY3863" fmla="*/ 3943350 h 8677180"/>
              <a:gd name="connsiteX3864" fmla="*/ 3485379 w 8511435"/>
              <a:gd name="connsiteY3864" fmla="*/ 3946998 h 8677180"/>
              <a:gd name="connsiteX3865" fmla="*/ 7314429 w 8511435"/>
              <a:gd name="connsiteY3865" fmla="*/ 3957638 h 8677180"/>
              <a:gd name="connsiteX3866" fmla="*/ 7335812 w 8511435"/>
              <a:gd name="connsiteY3866" fmla="*/ 3971925 h 8677180"/>
              <a:gd name="connsiteX3867" fmla="*/ 7333479 w 8511435"/>
              <a:gd name="connsiteY3867" fmla="*/ 3957638 h 8677180"/>
              <a:gd name="connsiteX3868" fmla="*/ 7312095 w 8511435"/>
              <a:gd name="connsiteY3868" fmla="*/ 3943350 h 8677180"/>
              <a:gd name="connsiteX3869" fmla="*/ 7314429 w 8511435"/>
              <a:gd name="connsiteY3869" fmla="*/ 3957638 h 8677180"/>
              <a:gd name="connsiteX3870" fmla="*/ 2538470 w 8511435"/>
              <a:gd name="connsiteY3870" fmla="*/ 3968429 h 8677180"/>
              <a:gd name="connsiteX3871" fmla="*/ 2572341 w 8511435"/>
              <a:gd name="connsiteY3871" fmla="*/ 4009720 h 8677180"/>
              <a:gd name="connsiteX3872" fmla="*/ 2577560 w 8511435"/>
              <a:gd name="connsiteY3872" fmla="*/ 3974106 h 8677180"/>
              <a:gd name="connsiteX3873" fmla="*/ 2538470 w 8511435"/>
              <a:gd name="connsiteY3873" fmla="*/ 3968429 h 8677180"/>
              <a:gd name="connsiteX3874" fmla="*/ 3568722 w 8511435"/>
              <a:gd name="connsiteY3874" fmla="*/ 3959181 h 8677180"/>
              <a:gd name="connsiteX3875" fmla="*/ 3592535 w 8511435"/>
              <a:gd name="connsiteY3875" fmla="*/ 3959181 h 8677180"/>
              <a:gd name="connsiteX3876" fmla="*/ 3580629 w 8511435"/>
              <a:gd name="connsiteY3876" fmla="*/ 3954380 h 8677180"/>
              <a:gd name="connsiteX3877" fmla="*/ 3568722 w 8511435"/>
              <a:gd name="connsiteY3877" fmla="*/ 3959181 h 8677180"/>
              <a:gd name="connsiteX3878" fmla="*/ 3623491 w 8511435"/>
              <a:gd name="connsiteY3878" fmla="*/ 3962400 h 8677180"/>
              <a:gd name="connsiteX3879" fmla="*/ 3647866 w 8511435"/>
              <a:gd name="connsiteY3879" fmla="*/ 3971925 h 8677180"/>
              <a:gd name="connsiteX3880" fmla="*/ 3666354 w 8511435"/>
              <a:gd name="connsiteY3880" fmla="*/ 3962400 h 8677180"/>
              <a:gd name="connsiteX3881" fmla="*/ 3641979 w 8511435"/>
              <a:gd name="connsiteY3881" fmla="*/ 3952875 h 8677180"/>
              <a:gd name="connsiteX3882" fmla="*/ 3623491 w 8511435"/>
              <a:gd name="connsiteY3882" fmla="*/ 3962400 h 8677180"/>
              <a:gd name="connsiteX3883" fmla="*/ 1934747 w 8511435"/>
              <a:gd name="connsiteY3883" fmla="*/ 3983831 h 8677180"/>
              <a:gd name="connsiteX3884" fmla="*/ 1949701 w 8511435"/>
              <a:gd name="connsiteY3884" fmla="*/ 4002881 h 8677180"/>
              <a:gd name="connsiteX3885" fmla="*/ 1961379 w 8511435"/>
              <a:gd name="connsiteY3885" fmla="*/ 4018893 h 8677180"/>
              <a:gd name="connsiteX3886" fmla="*/ 2011385 w 8511435"/>
              <a:gd name="connsiteY3886" fmla="*/ 4104875 h 8677180"/>
              <a:gd name="connsiteX3887" fmla="*/ 2001860 w 8511435"/>
              <a:gd name="connsiteY3887" fmla="*/ 4052307 h 8677180"/>
              <a:gd name="connsiteX3888" fmla="*/ 1966360 w 8511435"/>
              <a:gd name="connsiteY3888" fmla="*/ 3998119 h 8677180"/>
              <a:gd name="connsiteX3889" fmla="*/ 1934747 w 8511435"/>
              <a:gd name="connsiteY3889" fmla="*/ 3983831 h 8677180"/>
              <a:gd name="connsiteX3890" fmla="*/ 2123304 w 8511435"/>
              <a:gd name="connsiteY3890" fmla="*/ 3982831 h 8677180"/>
              <a:gd name="connsiteX3891" fmla="*/ 2153784 w 8511435"/>
              <a:gd name="connsiteY3891" fmla="*/ 4029075 h 8677180"/>
              <a:gd name="connsiteX3892" fmla="*/ 2142354 w 8511435"/>
              <a:gd name="connsiteY3892" fmla="*/ 3976688 h 8677180"/>
              <a:gd name="connsiteX3893" fmla="*/ 2123304 w 8511435"/>
              <a:gd name="connsiteY3893" fmla="*/ 3959447 h 8677180"/>
              <a:gd name="connsiteX3894" fmla="*/ 2123304 w 8511435"/>
              <a:gd name="connsiteY3894" fmla="*/ 3982831 h 8677180"/>
              <a:gd name="connsiteX3895" fmla="*/ 2739257 w 8511435"/>
              <a:gd name="connsiteY3895" fmla="*/ 3968753 h 8677180"/>
              <a:gd name="connsiteX3896" fmla="*/ 2756716 w 8511435"/>
              <a:gd name="connsiteY3896" fmla="*/ 3998767 h 8677180"/>
              <a:gd name="connsiteX3897" fmla="*/ 2780529 w 8511435"/>
              <a:gd name="connsiteY3897" fmla="*/ 4009616 h 8677180"/>
              <a:gd name="connsiteX3898" fmla="*/ 2780529 w 8511435"/>
              <a:gd name="connsiteY3898" fmla="*/ 3991794 h 8677180"/>
              <a:gd name="connsiteX3899" fmla="*/ 2765460 w 8511435"/>
              <a:gd name="connsiteY3899" fmla="*/ 3968182 h 8677180"/>
              <a:gd name="connsiteX3900" fmla="*/ 2739257 w 8511435"/>
              <a:gd name="connsiteY3900" fmla="*/ 3968753 h 8677180"/>
              <a:gd name="connsiteX3901" fmla="*/ 2863082 w 8511435"/>
              <a:gd name="connsiteY3901" fmla="*/ 3968753 h 8677180"/>
              <a:gd name="connsiteX3902" fmla="*/ 2879741 w 8511435"/>
              <a:gd name="connsiteY3902" fmla="*/ 3998405 h 8677180"/>
              <a:gd name="connsiteX3903" fmla="*/ 2902753 w 8511435"/>
              <a:gd name="connsiteY3903" fmla="*/ 4008892 h 8677180"/>
              <a:gd name="connsiteX3904" fmla="*/ 2907964 w 8511435"/>
              <a:gd name="connsiteY3904" fmla="*/ 3995318 h 8677180"/>
              <a:gd name="connsiteX3905" fmla="*/ 2895105 w 8511435"/>
              <a:gd name="connsiteY3905" fmla="*/ 3972068 h 8677180"/>
              <a:gd name="connsiteX3906" fmla="*/ 2863082 w 8511435"/>
              <a:gd name="connsiteY3906" fmla="*/ 3968753 h 8677180"/>
              <a:gd name="connsiteX3907" fmla="*/ 3707016 w 8511435"/>
              <a:gd name="connsiteY3907" fmla="*/ 3969001 h 8677180"/>
              <a:gd name="connsiteX3908" fmla="*/ 3735591 w 8511435"/>
              <a:gd name="connsiteY3908" fmla="*/ 3968649 h 8677180"/>
              <a:gd name="connsiteX3909" fmla="*/ 3718741 w 8511435"/>
              <a:gd name="connsiteY3909" fmla="*/ 3964258 h 8677180"/>
              <a:gd name="connsiteX3910" fmla="*/ 3707016 w 8511435"/>
              <a:gd name="connsiteY3910" fmla="*/ 3969001 h 8677180"/>
              <a:gd name="connsiteX3911" fmla="*/ 3768747 w 8511435"/>
              <a:gd name="connsiteY3911" fmla="*/ 3968706 h 8677180"/>
              <a:gd name="connsiteX3912" fmla="*/ 3792560 w 8511435"/>
              <a:gd name="connsiteY3912" fmla="*/ 3968706 h 8677180"/>
              <a:gd name="connsiteX3913" fmla="*/ 3780654 w 8511435"/>
              <a:gd name="connsiteY3913" fmla="*/ 3963905 h 8677180"/>
              <a:gd name="connsiteX3914" fmla="*/ 3768747 w 8511435"/>
              <a:gd name="connsiteY3914" fmla="*/ 3968706 h 8677180"/>
              <a:gd name="connsiteX3915" fmla="*/ 7121385 w 8511435"/>
              <a:gd name="connsiteY3915" fmla="*/ 3973106 h 8677180"/>
              <a:gd name="connsiteX3916" fmla="*/ 7138464 w 8511435"/>
              <a:gd name="connsiteY3916" fmla="*/ 3979612 h 8677180"/>
              <a:gd name="connsiteX3917" fmla="*/ 7126719 w 8511435"/>
              <a:gd name="connsiteY3917" fmla="*/ 3967772 h 8677180"/>
              <a:gd name="connsiteX3918" fmla="*/ 7109641 w 8511435"/>
              <a:gd name="connsiteY3918" fmla="*/ 3961276 h 8677180"/>
              <a:gd name="connsiteX3919" fmla="*/ 7121385 w 8511435"/>
              <a:gd name="connsiteY3919" fmla="*/ 3973106 h 8677180"/>
              <a:gd name="connsiteX3920" fmla="*/ 2066458 w 8511435"/>
              <a:gd name="connsiteY3920" fmla="*/ 3987813 h 8677180"/>
              <a:gd name="connsiteX3921" fmla="*/ 2086223 w 8511435"/>
              <a:gd name="connsiteY3921" fmla="*/ 4038600 h 8677180"/>
              <a:gd name="connsiteX3922" fmla="*/ 2080746 w 8511435"/>
              <a:gd name="connsiteY3922" fmla="*/ 3985651 h 8677180"/>
              <a:gd name="connsiteX3923" fmla="*/ 2066763 w 8511435"/>
              <a:gd name="connsiteY3923" fmla="*/ 3967163 h 8677180"/>
              <a:gd name="connsiteX3924" fmla="*/ 2066458 w 8511435"/>
              <a:gd name="connsiteY3924" fmla="*/ 3987813 h 8677180"/>
              <a:gd name="connsiteX3925" fmla="*/ 2477481 w 8511435"/>
              <a:gd name="connsiteY3925" fmla="*/ 3998033 h 8677180"/>
              <a:gd name="connsiteX3926" fmla="*/ 2513829 w 8511435"/>
              <a:gd name="connsiteY3926" fmla="*/ 4012626 h 8677180"/>
              <a:gd name="connsiteX3927" fmla="*/ 2482720 w 8511435"/>
              <a:gd name="connsiteY3927" fmla="*/ 3971925 h 8677180"/>
              <a:gd name="connsiteX3928" fmla="*/ 2477481 w 8511435"/>
              <a:gd name="connsiteY3928" fmla="*/ 3998033 h 8677180"/>
              <a:gd name="connsiteX3929" fmla="*/ 7242991 w 8511435"/>
              <a:gd name="connsiteY3929" fmla="*/ 3981450 h 8677180"/>
              <a:gd name="connsiteX3930" fmla="*/ 7258403 w 8511435"/>
              <a:gd name="connsiteY3930" fmla="*/ 3990975 h 8677180"/>
              <a:gd name="connsiteX3931" fmla="*/ 7262041 w 8511435"/>
              <a:gd name="connsiteY3931" fmla="*/ 3981450 h 8677180"/>
              <a:gd name="connsiteX3932" fmla="*/ 7246630 w 8511435"/>
              <a:gd name="connsiteY3932" fmla="*/ 3971925 h 8677180"/>
              <a:gd name="connsiteX3933" fmla="*/ 7242991 w 8511435"/>
              <a:gd name="connsiteY3933" fmla="*/ 3981450 h 8677180"/>
              <a:gd name="connsiteX3934" fmla="*/ 7352824 w 8511435"/>
              <a:gd name="connsiteY3934" fmla="*/ 3977907 h 8677180"/>
              <a:gd name="connsiteX3935" fmla="*/ 7377903 w 8511435"/>
              <a:gd name="connsiteY3935" fmla="*/ 4004272 h 8677180"/>
              <a:gd name="connsiteX3936" fmla="*/ 7398506 w 8511435"/>
              <a:gd name="connsiteY3936" fmla="*/ 4009854 h 8677180"/>
              <a:gd name="connsiteX3937" fmla="*/ 7352824 w 8511435"/>
              <a:gd name="connsiteY3937" fmla="*/ 3977907 h 8677180"/>
              <a:gd name="connsiteX3938" fmla="*/ 2297802 w 8511435"/>
              <a:gd name="connsiteY3938" fmla="*/ 3996776 h 8677180"/>
              <a:gd name="connsiteX3939" fmla="*/ 2291401 w 8511435"/>
              <a:gd name="connsiteY3939" fmla="*/ 4013464 h 8677180"/>
              <a:gd name="connsiteX3940" fmla="*/ 2333482 w 8511435"/>
              <a:gd name="connsiteY3940" fmla="*/ 4049706 h 8677180"/>
              <a:gd name="connsiteX3941" fmla="*/ 2375564 w 8511435"/>
              <a:gd name="connsiteY3941" fmla="*/ 4085949 h 8677180"/>
              <a:gd name="connsiteX3942" fmla="*/ 2381641 w 8511435"/>
              <a:gd name="connsiteY3942" fmla="*/ 4069423 h 8677180"/>
              <a:gd name="connsiteX3943" fmla="*/ 2330434 w 8511435"/>
              <a:gd name="connsiteY3943" fmla="*/ 3998795 h 8677180"/>
              <a:gd name="connsiteX3944" fmla="*/ 2304202 w 8511435"/>
              <a:gd name="connsiteY3944" fmla="*/ 3980098 h 8677180"/>
              <a:gd name="connsiteX3945" fmla="*/ 2297802 w 8511435"/>
              <a:gd name="connsiteY3945" fmla="*/ 3996776 h 8677180"/>
              <a:gd name="connsiteX3946" fmla="*/ 2919613 w 8511435"/>
              <a:gd name="connsiteY3946" fmla="*/ 3996643 h 8677180"/>
              <a:gd name="connsiteX3947" fmla="*/ 2963599 w 8511435"/>
              <a:gd name="connsiteY3947" fmla="*/ 4021265 h 8677180"/>
              <a:gd name="connsiteX3948" fmla="*/ 2943216 w 8511435"/>
              <a:gd name="connsiteY3948" fmla="*/ 3988413 h 8677180"/>
              <a:gd name="connsiteX3949" fmla="*/ 2919613 w 8511435"/>
              <a:gd name="connsiteY3949" fmla="*/ 3996643 h 8677180"/>
              <a:gd name="connsiteX3950" fmla="*/ 3399654 w 8511435"/>
              <a:gd name="connsiteY3950" fmla="*/ 3990975 h 8677180"/>
              <a:gd name="connsiteX3951" fmla="*/ 3430610 w 8511435"/>
              <a:gd name="connsiteY3951" fmla="*/ 4000357 h 8677180"/>
              <a:gd name="connsiteX3952" fmla="*/ 3461566 w 8511435"/>
              <a:gd name="connsiteY3952" fmla="*/ 4000205 h 8677180"/>
              <a:gd name="connsiteX3953" fmla="*/ 3447279 w 8511435"/>
              <a:gd name="connsiteY3953" fmla="*/ 3990975 h 8677180"/>
              <a:gd name="connsiteX3954" fmla="*/ 3399654 w 8511435"/>
              <a:gd name="connsiteY3954" fmla="*/ 3990975 h 8677180"/>
              <a:gd name="connsiteX3955" fmla="*/ 2232622 w 8511435"/>
              <a:gd name="connsiteY3955" fmla="*/ 4010711 h 8677180"/>
              <a:gd name="connsiteX3956" fmla="*/ 2243309 w 8511435"/>
              <a:gd name="connsiteY3956" fmla="*/ 4049163 h 8677180"/>
              <a:gd name="connsiteX3957" fmla="*/ 2260254 w 8511435"/>
              <a:gd name="connsiteY3957" fmla="*/ 4067890 h 8677180"/>
              <a:gd name="connsiteX3958" fmla="*/ 2268741 w 8511435"/>
              <a:gd name="connsiteY3958" fmla="*/ 4052735 h 8677180"/>
              <a:gd name="connsiteX3959" fmla="*/ 2261959 w 8511435"/>
              <a:gd name="connsiteY3959" fmla="*/ 4014273 h 8677180"/>
              <a:gd name="connsiteX3960" fmla="*/ 2232622 w 8511435"/>
              <a:gd name="connsiteY3960" fmla="*/ 4010711 h 8677180"/>
              <a:gd name="connsiteX3961" fmla="*/ 2590029 w 8511435"/>
              <a:gd name="connsiteY3961" fmla="*/ 4009692 h 8677180"/>
              <a:gd name="connsiteX3962" fmla="*/ 2608450 w 8511435"/>
              <a:gd name="connsiteY3962" fmla="*/ 4038267 h 8677180"/>
              <a:gd name="connsiteX3963" fmla="*/ 2640349 w 8511435"/>
              <a:gd name="connsiteY3963" fmla="*/ 4036219 h 8677180"/>
              <a:gd name="connsiteX3964" fmla="*/ 2641930 w 8511435"/>
              <a:gd name="connsiteY3964" fmla="*/ 4041001 h 8677180"/>
              <a:gd name="connsiteX3965" fmla="*/ 2655208 w 8511435"/>
              <a:gd name="connsiteY3965" fmla="*/ 4067432 h 8677180"/>
              <a:gd name="connsiteX3966" fmla="*/ 2670991 w 8511435"/>
              <a:gd name="connsiteY3966" fmla="*/ 4077176 h 8677180"/>
              <a:gd name="connsiteX3967" fmla="*/ 2651941 w 8511435"/>
              <a:gd name="connsiteY3967" fmla="*/ 4074557 h 8677180"/>
              <a:gd name="connsiteX3968" fmla="*/ 2632891 w 8511435"/>
              <a:gd name="connsiteY3968" fmla="*/ 4071938 h 8677180"/>
              <a:gd name="connsiteX3969" fmla="*/ 2629995 w 8511435"/>
              <a:gd name="connsiteY3969" fmla="*/ 4096912 h 8677180"/>
              <a:gd name="connsiteX3970" fmla="*/ 2643264 w 8511435"/>
              <a:gd name="connsiteY3970" fmla="*/ 4128097 h 8677180"/>
              <a:gd name="connsiteX3971" fmla="*/ 2679478 w 8511435"/>
              <a:gd name="connsiteY3971" fmla="*/ 4083330 h 8677180"/>
              <a:gd name="connsiteX3972" fmla="*/ 2692784 w 8511435"/>
              <a:gd name="connsiteY3972" fmla="*/ 4039105 h 8677180"/>
              <a:gd name="connsiteX3973" fmla="*/ 2649731 w 8511435"/>
              <a:gd name="connsiteY3973" fmla="*/ 4015035 h 8677180"/>
              <a:gd name="connsiteX3974" fmla="*/ 2590029 w 8511435"/>
              <a:gd name="connsiteY3974" fmla="*/ 4009692 h 8677180"/>
              <a:gd name="connsiteX3975" fmla="*/ 2790054 w 8511435"/>
              <a:gd name="connsiteY3975" fmla="*/ 4004244 h 8677180"/>
              <a:gd name="connsiteX3976" fmla="*/ 2828935 w 8511435"/>
              <a:gd name="connsiteY3976" fmla="*/ 4029075 h 8677180"/>
              <a:gd name="connsiteX3977" fmla="*/ 2822610 w 8511435"/>
              <a:gd name="connsiteY3977" fmla="*/ 3996757 h 8677180"/>
              <a:gd name="connsiteX3978" fmla="*/ 2790054 w 8511435"/>
              <a:gd name="connsiteY3978" fmla="*/ 4004244 h 8677180"/>
              <a:gd name="connsiteX3979" fmla="*/ 3466329 w 8511435"/>
              <a:gd name="connsiteY3979" fmla="*/ 4000500 h 8677180"/>
              <a:gd name="connsiteX3980" fmla="*/ 3497285 w 8511435"/>
              <a:gd name="connsiteY3980" fmla="*/ 4009882 h 8677180"/>
              <a:gd name="connsiteX3981" fmla="*/ 3528241 w 8511435"/>
              <a:gd name="connsiteY3981" fmla="*/ 4009730 h 8677180"/>
              <a:gd name="connsiteX3982" fmla="*/ 3513954 w 8511435"/>
              <a:gd name="connsiteY3982" fmla="*/ 4000500 h 8677180"/>
              <a:gd name="connsiteX3983" fmla="*/ 3466329 w 8511435"/>
              <a:gd name="connsiteY3983" fmla="*/ 4000500 h 8677180"/>
              <a:gd name="connsiteX3984" fmla="*/ 7162029 w 8511435"/>
              <a:gd name="connsiteY3984" fmla="*/ 3995404 h 8677180"/>
              <a:gd name="connsiteX3985" fmla="*/ 7183460 w 8511435"/>
              <a:gd name="connsiteY3985" fmla="*/ 4011254 h 8677180"/>
              <a:gd name="connsiteX3986" fmla="*/ 7204891 w 8511435"/>
              <a:gd name="connsiteY3986" fmla="*/ 4022665 h 8677180"/>
              <a:gd name="connsiteX3987" fmla="*/ 7191823 w 8511435"/>
              <a:gd name="connsiteY3987" fmla="*/ 4006825 h 8677180"/>
              <a:gd name="connsiteX3988" fmla="*/ 7162029 w 8511435"/>
              <a:gd name="connsiteY3988" fmla="*/ 3995404 h 8677180"/>
              <a:gd name="connsiteX3989" fmla="*/ 2409054 w 8511435"/>
              <a:gd name="connsiteY3989" fmla="*/ 4017645 h 8677180"/>
              <a:gd name="connsiteX3990" fmla="*/ 2438419 w 8511435"/>
              <a:gd name="connsiteY3990" fmla="*/ 4057650 h 8677180"/>
              <a:gd name="connsiteX3991" fmla="*/ 2437400 w 8511435"/>
              <a:gd name="connsiteY3991" fmla="*/ 4009901 h 8677180"/>
              <a:gd name="connsiteX3992" fmla="*/ 2409054 w 8511435"/>
              <a:gd name="connsiteY3992" fmla="*/ 4017645 h 8677180"/>
              <a:gd name="connsiteX3993" fmla="*/ 2524573 w 8511435"/>
              <a:gd name="connsiteY3993" fmla="*/ 4020160 h 8677180"/>
              <a:gd name="connsiteX3994" fmla="*/ 2515581 w 8511435"/>
              <a:gd name="connsiteY3994" fmla="*/ 4043363 h 8677180"/>
              <a:gd name="connsiteX3995" fmla="*/ 2530812 w 8511435"/>
              <a:gd name="connsiteY3995" fmla="*/ 4055269 h 8677180"/>
              <a:gd name="connsiteX3996" fmla="*/ 2565569 w 8511435"/>
              <a:gd name="connsiteY3996" fmla="*/ 4051144 h 8677180"/>
              <a:gd name="connsiteX3997" fmla="*/ 2552643 w 8511435"/>
              <a:gd name="connsiteY3997" fmla="*/ 4016036 h 8677180"/>
              <a:gd name="connsiteX3998" fmla="*/ 2533574 w 8511435"/>
              <a:gd name="connsiteY3998" fmla="*/ 3996966 h 8677180"/>
              <a:gd name="connsiteX3999" fmla="*/ 2524573 w 8511435"/>
              <a:gd name="connsiteY3999" fmla="*/ 4020160 h 8677180"/>
              <a:gd name="connsiteX4000" fmla="*/ 3542529 w 8511435"/>
              <a:gd name="connsiteY4000" fmla="*/ 4010025 h 8677180"/>
              <a:gd name="connsiteX4001" fmla="*/ 3561579 w 8511435"/>
              <a:gd name="connsiteY4001" fmla="*/ 4019550 h 8677180"/>
              <a:gd name="connsiteX4002" fmla="*/ 3580629 w 8511435"/>
              <a:gd name="connsiteY4002" fmla="*/ 4010025 h 8677180"/>
              <a:gd name="connsiteX4003" fmla="*/ 3561579 w 8511435"/>
              <a:gd name="connsiteY4003" fmla="*/ 4000500 h 8677180"/>
              <a:gd name="connsiteX4004" fmla="*/ 3542529 w 8511435"/>
              <a:gd name="connsiteY4004" fmla="*/ 4010025 h 8677180"/>
              <a:gd name="connsiteX4005" fmla="*/ 7295379 w 8511435"/>
              <a:gd name="connsiteY4005" fmla="*/ 4009606 h 8677180"/>
              <a:gd name="connsiteX4006" fmla="*/ 7314429 w 8511435"/>
              <a:gd name="connsiteY4006" fmla="*/ 4029075 h 8677180"/>
              <a:gd name="connsiteX4007" fmla="*/ 7333479 w 8511435"/>
              <a:gd name="connsiteY4007" fmla="*/ 4031704 h 8677180"/>
              <a:gd name="connsiteX4008" fmla="*/ 7314429 w 8511435"/>
              <a:gd name="connsiteY4008" fmla="*/ 4012235 h 8677180"/>
              <a:gd name="connsiteX4009" fmla="*/ 7295379 w 8511435"/>
              <a:gd name="connsiteY4009" fmla="*/ 4009606 h 8677180"/>
              <a:gd name="connsiteX4010" fmla="*/ 2170929 w 8511435"/>
              <a:gd name="connsiteY4010" fmla="*/ 4030551 h 8677180"/>
              <a:gd name="connsiteX4011" fmla="*/ 2185102 w 8511435"/>
              <a:gd name="connsiteY4011" fmla="*/ 4067080 h 8677180"/>
              <a:gd name="connsiteX4012" fmla="*/ 2199275 w 8511435"/>
              <a:gd name="connsiteY4012" fmla="*/ 4078843 h 8677180"/>
              <a:gd name="connsiteX4013" fmla="*/ 2205476 w 8511435"/>
              <a:gd name="connsiteY4013" fmla="*/ 4062689 h 8677180"/>
              <a:gd name="connsiteX4014" fmla="*/ 2191303 w 8511435"/>
              <a:gd name="connsiteY4014" fmla="*/ 4026170 h 8677180"/>
              <a:gd name="connsiteX4015" fmla="*/ 2170929 w 8511435"/>
              <a:gd name="connsiteY4015" fmla="*/ 4005796 h 8677180"/>
              <a:gd name="connsiteX4016" fmla="*/ 2170929 w 8511435"/>
              <a:gd name="connsiteY4016" fmla="*/ 4030551 h 8677180"/>
              <a:gd name="connsiteX4017" fmla="*/ 2723379 w 8511435"/>
              <a:gd name="connsiteY4017" fmla="*/ 4023675 h 8677180"/>
              <a:gd name="connsiteX4018" fmla="*/ 2769327 w 8511435"/>
              <a:gd name="connsiteY4018" fmla="*/ 4043458 h 8677180"/>
              <a:gd name="connsiteX4019" fmla="*/ 2731084 w 8511435"/>
              <a:gd name="connsiteY4019" fmla="*/ 4010025 h 8677180"/>
              <a:gd name="connsiteX4020" fmla="*/ 2723379 w 8511435"/>
              <a:gd name="connsiteY4020" fmla="*/ 4023675 h 8677180"/>
              <a:gd name="connsiteX4021" fmla="*/ 2851090 w 8511435"/>
              <a:gd name="connsiteY4021" fmla="*/ 4020969 h 8677180"/>
              <a:gd name="connsiteX4022" fmla="*/ 2887123 w 8511435"/>
              <a:gd name="connsiteY4022" fmla="*/ 4057650 h 8677180"/>
              <a:gd name="connsiteX4023" fmla="*/ 2876360 w 8511435"/>
              <a:gd name="connsiteY4023" fmla="*/ 4019855 h 8677180"/>
              <a:gd name="connsiteX4024" fmla="*/ 2857881 w 8511435"/>
              <a:gd name="connsiteY4024" fmla="*/ 4009977 h 8677180"/>
              <a:gd name="connsiteX4025" fmla="*/ 2851090 w 8511435"/>
              <a:gd name="connsiteY4025" fmla="*/ 4020969 h 8677180"/>
              <a:gd name="connsiteX4026" fmla="*/ 3621291 w 8511435"/>
              <a:gd name="connsiteY4026" fmla="*/ 4016626 h 8677180"/>
              <a:gd name="connsiteX4027" fmla="*/ 3649866 w 8511435"/>
              <a:gd name="connsiteY4027" fmla="*/ 4016274 h 8677180"/>
              <a:gd name="connsiteX4028" fmla="*/ 3633016 w 8511435"/>
              <a:gd name="connsiteY4028" fmla="*/ 4011883 h 8677180"/>
              <a:gd name="connsiteX4029" fmla="*/ 3621291 w 8511435"/>
              <a:gd name="connsiteY4029" fmla="*/ 4016626 h 8677180"/>
              <a:gd name="connsiteX4030" fmla="*/ 3680641 w 8511435"/>
              <a:gd name="connsiteY4030" fmla="*/ 4019550 h 8677180"/>
              <a:gd name="connsiteX4031" fmla="*/ 3705016 w 8511435"/>
              <a:gd name="connsiteY4031" fmla="*/ 4029075 h 8677180"/>
              <a:gd name="connsiteX4032" fmla="*/ 3723504 w 8511435"/>
              <a:gd name="connsiteY4032" fmla="*/ 4019550 h 8677180"/>
              <a:gd name="connsiteX4033" fmla="*/ 3699129 w 8511435"/>
              <a:gd name="connsiteY4033" fmla="*/ 4010025 h 8677180"/>
              <a:gd name="connsiteX4034" fmla="*/ 3680641 w 8511435"/>
              <a:gd name="connsiteY4034" fmla="*/ 4019550 h 8677180"/>
              <a:gd name="connsiteX4035" fmla="*/ 1919811 w 8511435"/>
              <a:gd name="connsiteY4035" fmla="*/ 4026980 h 8677180"/>
              <a:gd name="connsiteX4036" fmla="*/ 1971380 w 8511435"/>
              <a:gd name="connsiteY4036" fmla="*/ 4138489 h 8677180"/>
              <a:gd name="connsiteX4037" fmla="*/ 1994507 w 8511435"/>
              <a:gd name="connsiteY4037" fmla="*/ 4176475 h 8677180"/>
              <a:gd name="connsiteX4038" fmla="*/ 1997640 w 8511435"/>
              <a:gd name="connsiteY4038" fmla="*/ 4160196 h 8677180"/>
              <a:gd name="connsiteX4039" fmla="*/ 1971418 w 8511435"/>
              <a:gd name="connsiteY4039" fmla="*/ 4101256 h 8677180"/>
              <a:gd name="connsiteX4040" fmla="*/ 1934242 w 8511435"/>
              <a:gd name="connsiteY4040" fmla="*/ 4037448 h 8677180"/>
              <a:gd name="connsiteX4041" fmla="*/ 1919811 w 8511435"/>
              <a:gd name="connsiteY4041" fmla="*/ 4026980 h 8677180"/>
              <a:gd name="connsiteX4042" fmla="*/ 3759822 w 8511435"/>
              <a:gd name="connsiteY4042" fmla="*/ 4026056 h 8677180"/>
              <a:gd name="connsiteX4043" fmla="*/ 3778072 w 8511435"/>
              <a:gd name="connsiteY4043" fmla="*/ 4025303 h 8677180"/>
              <a:gd name="connsiteX4044" fmla="*/ 3765576 w 8511435"/>
              <a:gd name="connsiteY4044" fmla="*/ 4020303 h 8677180"/>
              <a:gd name="connsiteX4045" fmla="*/ 3759822 w 8511435"/>
              <a:gd name="connsiteY4045" fmla="*/ 4026056 h 8677180"/>
              <a:gd name="connsiteX4046" fmla="*/ 2104254 w 8511435"/>
              <a:gd name="connsiteY4046" fmla="*/ 4042515 h 8677180"/>
              <a:gd name="connsiteX4047" fmla="*/ 2133162 w 8511435"/>
              <a:gd name="connsiteY4047" fmla="*/ 4095750 h 8677180"/>
              <a:gd name="connsiteX4048" fmla="*/ 2123304 w 8511435"/>
              <a:gd name="connsiteY4048" fmla="*/ 4043363 h 8677180"/>
              <a:gd name="connsiteX4049" fmla="*/ 2104254 w 8511435"/>
              <a:gd name="connsiteY4049" fmla="*/ 4026122 h 8677180"/>
              <a:gd name="connsiteX4050" fmla="*/ 2104254 w 8511435"/>
              <a:gd name="connsiteY4050" fmla="*/ 4042515 h 8677180"/>
              <a:gd name="connsiteX4051" fmla="*/ 2460041 w 8511435"/>
              <a:gd name="connsiteY4051" fmla="*/ 4043582 h 8677180"/>
              <a:gd name="connsiteX4052" fmla="*/ 2481529 w 8511435"/>
              <a:gd name="connsiteY4052" fmla="*/ 4090988 h 8677180"/>
              <a:gd name="connsiteX4053" fmla="*/ 2481063 w 8511435"/>
              <a:gd name="connsiteY4053" fmla="*/ 4039076 h 8677180"/>
              <a:gd name="connsiteX4054" fmla="*/ 2466432 w 8511435"/>
              <a:gd name="connsiteY4054" fmla="*/ 4026932 h 8677180"/>
              <a:gd name="connsiteX4055" fmla="*/ 2460041 w 8511435"/>
              <a:gd name="connsiteY4055" fmla="*/ 4043582 h 8677180"/>
              <a:gd name="connsiteX4056" fmla="*/ 7232771 w 8511435"/>
              <a:gd name="connsiteY4056" fmla="*/ 4043563 h 8677180"/>
              <a:gd name="connsiteX4057" fmla="*/ 7256307 w 8511435"/>
              <a:gd name="connsiteY4057" fmla="*/ 4052268 h 8677180"/>
              <a:gd name="connsiteX4058" fmla="*/ 7223941 w 8511435"/>
              <a:gd name="connsiteY4058" fmla="*/ 4029523 h 8677180"/>
              <a:gd name="connsiteX4059" fmla="*/ 7232771 w 8511435"/>
              <a:gd name="connsiteY4059" fmla="*/ 4043563 h 8677180"/>
              <a:gd name="connsiteX4060" fmla="*/ 2047104 w 8511435"/>
              <a:gd name="connsiteY4060" fmla="*/ 4060079 h 8677180"/>
              <a:gd name="connsiteX4061" fmla="*/ 2061391 w 8511435"/>
              <a:gd name="connsiteY4061" fmla="*/ 4095750 h 8677180"/>
              <a:gd name="connsiteX4062" fmla="*/ 2075679 w 8511435"/>
              <a:gd name="connsiteY4062" fmla="*/ 4107609 h 8677180"/>
              <a:gd name="connsiteX4063" fmla="*/ 2075679 w 8511435"/>
              <a:gd name="connsiteY4063" fmla="*/ 4083796 h 8677180"/>
              <a:gd name="connsiteX4064" fmla="*/ 2061391 w 8511435"/>
              <a:gd name="connsiteY4064" fmla="*/ 4048125 h 8677180"/>
              <a:gd name="connsiteX4065" fmla="*/ 2047104 w 8511435"/>
              <a:gd name="connsiteY4065" fmla="*/ 4036267 h 8677180"/>
              <a:gd name="connsiteX4066" fmla="*/ 2047104 w 8511435"/>
              <a:gd name="connsiteY4066" fmla="*/ 4060079 h 8677180"/>
              <a:gd name="connsiteX4067" fmla="*/ 2280599 w 8511435"/>
              <a:gd name="connsiteY4067" fmla="*/ 4055507 h 8677180"/>
              <a:gd name="connsiteX4068" fmla="*/ 2274113 w 8511435"/>
              <a:gd name="connsiteY4068" fmla="*/ 4071938 h 8677180"/>
              <a:gd name="connsiteX4069" fmla="*/ 2334235 w 8511435"/>
              <a:gd name="connsiteY4069" fmla="*/ 4126706 h 8677180"/>
              <a:gd name="connsiteX4070" fmla="*/ 2400595 w 8511435"/>
              <a:gd name="connsiteY4070" fmla="*/ 4181475 h 8677180"/>
              <a:gd name="connsiteX4071" fmla="*/ 2397909 w 8511435"/>
              <a:gd name="connsiteY4071" fmla="*/ 4127630 h 8677180"/>
              <a:gd name="connsiteX4072" fmla="*/ 2379317 w 8511435"/>
              <a:gd name="connsiteY4072" fmla="*/ 4110799 h 8677180"/>
              <a:gd name="connsiteX4073" fmla="*/ 2370515 w 8511435"/>
              <a:gd name="connsiteY4073" fmla="*/ 4124706 h 8677180"/>
              <a:gd name="connsiteX4074" fmla="*/ 2361724 w 8511435"/>
              <a:gd name="connsiteY4074" fmla="*/ 4138613 h 8677180"/>
              <a:gd name="connsiteX4075" fmla="*/ 2361400 w 8511435"/>
              <a:gd name="connsiteY4075" fmla="*/ 4119563 h 8677180"/>
              <a:gd name="connsiteX4076" fmla="*/ 2324081 w 8511435"/>
              <a:gd name="connsiteY4076" fmla="*/ 4069794 h 8677180"/>
              <a:gd name="connsiteX4077" fmla="*/ 2287086 w 8511435"/>
              <a:gd name="connsiteY4077" fmla="*/ 4039076 h 8677180"/>
              <a:gd name="connsiteX4078" fmla="*/ 2280599 w 8511435"/>
              <a:gd name="connsiteY4078" fmla="*/ 4055507 h 8677180"/>
              <a:gd name="connsiteX4079" fmla="*/ 2577332 w 8511435"/>
              <a:gd name="connsiteY4079" fmla="*/ 4044953 h 8677180"/>
              <a:gd name="connsiteX4080" fmla="*/ 2589400 w 8511435"/>
              <a:gd name="connsiteY4080" fmla="*/ 4095417 h 8677180"/>
              <a:gd name="connsiteX4081" fmla="*/ 2621794 w 8511435"/>
              <a:gd name="connsiteY4081" fmla="*/ 4084558 h 8677180"/>
              <a:gd name="connsiteX4082" fmla="*/ 2577332 w 8511435"/>
              <a:gd name="connsiteY4082" fmla="*/ 4044953 h 8677180"/>
              <a:gd name="connsiteX4083" fmla="*/ 2780529 w 8511435"/>
              <a:gd name="connsiteY4083" fmla="*/ 4052250 h 8677180"/>
              <a:gd name="connsiteX4084" fmla="*/ 2826477 w 8511435"/>
              <a:gd name="connsiteY4084" fmla="*/ 4072033 h 8677180"/>
              <a:gd name="connsiteX4085" fmla="*/ 2788234 w 8511435"/>
              <a:gd name="connsiteY4085" fmla="*/ 4038600 h 8677180"/>
              <a:gd name="connsiteX4086" fmla="*/ 2780529 w 8511435"/>
              <a:gd name="connsiteY4086" fmla="*/ 4052250 h 8677180"/>
              <a:gd name="connsiteX4087" fmla="*/ 2904354 w 8511435"/>
              <a:gd name="connsiteY4087" fmla="*/ 4051869 h 8677180"/>
              <a:gd name="connsiteX4088" fmla="*/ 2943235 w 8511435"/>
              <a:gd name="connsiteY4088" fmla="*/ 4076700 h 8677180"/>
              <a:gd name="connsiteX4089" fmla="*/ 2936910 w 8511435"/>
              <a:gd name="connsiteY4089" fmla="*/ 4044382 h 8677180"/>
              <a:gd name="connsiteX4090" fmla="*/ 2904354 w 8511435"/>
              <a:gd name="connsiteY4090" fmla="*/ 4051869 h 8677180"/>
              <a:gd name="connsiteX4091" fmla="*/ 3390129 w 8511435"/>
              <a:gd name="connsiteY4091" fmla="*/ 4048125 h 8677180"/>
              <a:gd name="connsiteX4092" fmla="*/ 3437754 w 8511435"/>
              <a:gd name="connsiteY4092" fmla="*/ 4048125 h 8677180"/>
              <a:gd name="connsiteX4093" fmla="*/ 3406797 w 8511435"/>
              <a:gd name="connsiteY4093" fmla="*/ 4038743 h 8677180"/>
              <a:gd name="connsiteX4094" fmla="*/ 3375841 w 8511435"/>
              <a:gd name="connsiteY4094" fmla="*/ 4038895 h 8677180"/>
              <a:gd name="connsiteX4095" fmla="*/ 3390129 w 8511435"/>
              <a:gd name="connsiteY4095" fmla="*/ 4048125 h 8677180"/>
              <a:gd name="connsiteX4096" fmla="*/ 7357291 w 8511435"/>
              <a:gd name="connsiteY4096" fmla="*/ 4057650 h 8677180"/>
              <a:gd name="connsiteX4097" fmla="*/ 7384057 w 8511435"/>
              <a:gd name="connsiteY4097" fmla="*/ 4076700 h 8677180"/>
              <a:gd name="connsiteX4098" fmla="*/ 7376341 w 8511435"/>
              <a:gd name="connsiteY4098" fmla="*/ 4057650 h 8677180"/>
              <a:gd name="connsiteX4099" fmla="*/ 7349576 w 8511435"/>
              <a:gd name="connsiteY4099" fmla="*/ 4038600 h 8677180"/>
              <a:gd name="connsiteX4100" fmla="*/ 7357291 w 8511435"/>
              <a:gd name="connsiteY4100" fmla="*/ 4057650 h 8677180"/>
              <a:gd name="connsiteX4101" fmla="*/ 3466329 w 8511435"/>
              <a:gd name="connsiteY4101" fmla="*/ 4057650 h 8677180"/>
              <a:gd name="connsiteX4102" fmla="*/ 3504429 w 8511435"/>
              <a:gd name="connsiteY4102" fmla="*/ 4057650 h 8677180"/>
              <a:gd name="connsiteX4103" fmla="*/ 3478235 w 8511435"/>
              <a:gd name="connsiteY4103" fmla="*/ 4048268 h 8677180"/>
              <a:gd name="connsiteX4104" fmla="*/ 3452041 w 8511435"/>
              <a:gd name="connsiteY4104" fmla="*/ 4048420 h 8677180"/>
              <a:gd name="connsiteX4105" fmla="*/ 3466329 w 8511435"/>
              <a:gd name="connsiteY4105" fmla="*/ 4057650 h 8677180"/>
              <a:gd name="connsiteX4106" fmla="*/ 7152504 w 8511435"/>
              <a:gd name="connsiteY4106" fmla="*/ 4056631 h 8677180"/>
              <a:gd name="connsiteX4107" fmla="*/ 7168134 w 8511435"/>
              <a:gd name="connsiteY4107" fmla="*/ 4071137 h 8677180"/>
              <a:gd name="connsiteX4108" fmla="*/ 7183775 w 8511435"/>
              <a:gd name="connsiteY4108" fmla="*/ 4077138 h 8677180"/>
              <a:gd name="connsiteX4109" fmla="*/ 7171735 w 8511435"/>
              <a:gd name="connsiteY4109" fmla="*/ 4062632 h 8677180"/>
              <a:gd name="connsiteX4110" fmla="*/ 7152504 w 8511435"/>
              <a:gd name="connsiteY4110" fmla="*/ 4056631 h 8677180"/>
              <a:gd name="connsiteX4111" fmla="*/ 2213791 w 8511435"/>
              <a:gd name="connsiteY4111" fmla="*/ 4076700 h 8677180"/>
              <a:gd name="connsiteX4112" fmla="*/ 2207038 w 8511435"/>
              <a:gd name="connsiteY4112" fmla="*/ 4097988 h 8677180"/>
              <a:gd name="connsiteX4113" fmla="*/ 2226088 w 8511435"/>
              <a:gd name="connsiteY4113" fmla="*/ 4117038 h 8677180"/>
              <a:gd name="connsiteX4114" fmla="*/ 2245138 w 8511435"/>
              <a:gd name="connsiteY4114" fmla="*/ 4136088 h 8677180"/>
              <a:gd name="connsiteX4115" fmla="*/ 2251891 w 8511435"/>
              <a:gd name="connsiteY4115" fmla="*/ 4114800 h 8677180"/>
              <a:gd name="connsiteX4116" fmla="*/ 2258644 w 8511435"/>
              <a:gd name="connsiteY4116" fmla="*/ 4093512 h 8677180"/>
              <a:gd name="connsiteX4117" fmla="*/ 2239594 w 8511435"/>
              <a:gd name="connsiteY4117" fmla="*/ 4074462 h 8677180"/>
              <a:gd name="connsiteX4118" fmla="*/ 2220544 w 8511435"/>
              <a:gd name="connsiteY4118" fmla="*/ 4055412 h 8677180"/>
              <a:gd name="connsiteX4119" fmla="*/ 2213791 w 8511435"/>
              <a:gd name="connsiteY4119" fmla="*/ 4076700 h 8677180"/>
              <a:gd name="connsiteX4120" fmla="*/ 2387384 w 8511435"/>
              <a:gd name="connsiteY4120" fmla="*/ 4076157 h 8677180"/>
              <a:gd name="connsiteX4121" fmla="*/ 2420598 w 8511435"/>
              <a:gd name="connsiteY4121" fmla="*/ 4124325 h 8677180"/>
              <a:gd name="connsiteX4122" fmla="*/ 2420503 w 8511435"/>
              <a:gd name="connsiteY4122" fmla="*/ 4070575 h 8677180"/>
              <a:gd name="connsiteX4123" fmla="*/ 2387384 w 8511435"/>
              <a:gd name="connsiteY4123" fmla="*/ 4076157 h 8677180"/>
              <a:gd name="connsiteX4124" fmla="*/ 2833878 w 8511435"/>
              <a:gd name="connsiteY4124" fmla="*/ 4072871 h 8677180"/>
              <a:gd name="connsiteX4125" fmla="*/ 2849747 w 8511435"/>
              <a:gd name="connsiteY4125" fmla="*/ 4094998 h 8677180"/>
              <a:gd name="connsiteX4126" fmla="*/ 2862291 w 8511435"/>
              <a:gd name="connsiteY4126" fmla="*/ 4069271 h 8677180"/>
              <a:gd name="connsiteX4127" fmla="*/ 2839279 w 8511435"/>
              <a:gd name="connsiteY4127" fmla="*/ 4058783 h 8677180"/>
              <a:gd name="connsiteX4128" fmla="*/ 2833878 w 8511435"/>
              <a:gd name="connsiteY4128" fmla="*/ 4072871 h 8677180"/>
              <a:gd name="connsiteX4129" fmla="*/ 3535566 w 8511435"/>
              <a:gd name="connsiteY4129" fmla="*/ 4064251 h 8677180"/>
              <a:gd name="connsiteX4130" fmla="*/ 3564141 w 8511435"/>
              <a:gd name="connsiteY4130" fmla="*/ 4063899 h 8677180"/>
              <a:gd name="connsiteX4131" fmla="*/ 3547291 w 8511435"/>
              <a:gd name="connsiteY4131" fmla="*/ 4059508 h 8677180"/>
              <a:gd name="connsiteX4132" fmla="*/ 3535566 w 8511435"/>
              <a:gd name="connsiteY4132" fmla="*/ 4064251 h 8677180"/>
              <a:gd name="connsiteX4133" fmla="*/ 3590154 w 8511435"/>
              <a:gd name="connsiteY4133" fmla="*/ 4067175 h 8677180"/>
              <a:gd name="connsiteX4134" fmla="*/ 3616347 w 8511435"/>
              <a:gd name="connsiteY4134" fmla="*/ 4076557 h 8677180"/>
              <a:gd name="connsiteX4135" fmla="*/ 3642541 w 8511435"/>
              <a:gd name="connsiteY4135" fmla="*/ 4076405 h 8677180"/>
              <a:gd name="connsiteX4136" fmla="*/ 3628254 w 8511435"/>
              <a:gd name="connsiteY4136" fmla="*/ 4067175 h 8677180"/>
              <a:gd name="connsiteX4137" fmla="*/ 3590154 w 8511435"/>
              <a:gd name="connsiteY4137" fmla="*/ 4067175 h 8677180"/>
              <a:gd name="connsiteX4138" fmla="*/ 7276690 w 8511435"/>
              <a:gd name="connsiteY4138" fmla="*/ 4064318 h 8677180"/>
              <a:gd name="connsiteX4139" fmla="*/ 7381104 w 8511435"/>
              <a:gd name="connsiteY4139" fmla="*/ 4135517 h 8677180"/>
              <a:gd name="connsiteX4140" fmla="*/ 7340803 w 8511435"/>
              <a:gd name="connsiteY4140" fmla="*/ 4099398 h 8677180"/>
              <a:gd name="connsiteX4141" fmla="*/ 7276690 w 8511435"/>
              <a:gd name="connsiteY4141" fmla="*/ 4064318 h 8677180"/>
              <a:gd name="connsiteX4142" fmla="*/ 2501522 w 8511435"/>
              <a:gd name="connsiteY4142" fmla="*/ 4086292 h 8677180"/>
              <a:gd name="connsiteX4143" fmla="*/ 2517086 w 8511435"/>
              <a:gd name="connsiteY4143" fmla="*/ 4119829 h 8677180"/>
              <a:gd name="connsiteX4144" fmla="*/ 2537641 w 8511435"/>
              <a:gd name="connsiteY4144" fmla="*/ 4134231 h 8677180"/>
              <a:gd name="connsiteX4145" fmla="*/ 2546137 w 8511435"/>
              <a:gd name="connsiteY4145" fmla="*/ 4115219 h 8677180"/>
              <a:gd name="connsiteX4146" fmla="*/ 2542594 w 8511435"/>
              <a:gd name="connsiteY4146" fmla="*/ 4081691 h 8677180"/>
              <a:gd name="connsiteX4147" fmla="*/ 2501522 w 8511435"/>
              <a:gd name="connsiteY4147" fmla="*/ 4086292 h 8677180"/>
              <a:gd name="connsiteX4148" fmla="*/ 3678441 w 8511435"/>
              <a:gd name="connsiteY4148" fmla="*/ 4073776 h 8677180"/>
              <a:gd name="connsiteX4149" fmla="*/ 3707016 w 8511435"/>
              <a:gd name="connsiteY4149" fmla="*/ 4073424 h 8677180"/>
              <a:gd name="connsiteX4150" fmla="*/ 3690166 w 8511435"/>
              <a:gd name="connsiteY4150" fmla="*/ 4069033 h 8677180"/>
              <a:gd name="connsiteX4151" fmla="*/ 3678441 w 8511435"/>
              <a:gd name="connsiteY4151" fmla="*/ 4073776 h 8677180"/>
              <a:gd name="connsiteX4152" fmla="*/ 3750297 w 8511435"/>
              <a:gd name="connsiteY4152" fmla="*/ 4073681 h 8677180"/>
              <a:gd name="connsiteX4153" fmla="*/ 3768547 w 8511435"/>
              <a:gd name="connsiteY4153" fmla="*/ 4072928 h 8677180"/>
              <a:gd name="connsiteX4154" fmla="*/ 3756051 w 8511435"/>
              <a:gd name="connsiteY4154" fmla="*/ 4067928 h 8677180"/>
              <a:gd name="connsiteX4155" fmla="*/ 3750297 w 8511435"/>
              <a:gd name="connsiteY4155" fmla="*/ 4073681 h 8677180"/>
              <a:gd name="connsiteX4156" fmla="*/ 1894704 w 8511435"/>
              <a:gd name="connsiteY4156" fmla="*/ 4087692 h 8677180"/>
              <a:gd name="connsiteX4157" fmla="*/ 1971132 w 8511435"/>
              <a:gd name="connsiteY4157" fmla="*/ 4224481 h 8677180"/>
              <a:gd name="connsiteX4158" fmla="*/ 1947091 w 8511435"/>
              <a:gd name="connsiteY4158" fmla="*/ 4147509 h 8677180"/>
              <a:gd name="connsiteX4159" fmla="*/ 1913754 w 8511435"/>
              <a:gd name="connsiteY4159" fmla="*/ 4086997 h 8677180"/>
              <a:gd name="connsiteX4160" fmla="*/ 1904229 w 8511435"/>
              <a:gd name="connsiteY4160" fmla="*/ 4076700 h 8677180"/>
              <a:gd name="connsiteX4161" fmla="*/ 1894704 w 8511435"/>
              <a:gd name="connsiteY4161" fmla="*/ 4087692 h 8677180"/>
              <a:gd name="connsiteX4162" fmla="*/ 2148211 w 8511435"/>
              <a:gd name="connsiteY4162" fmla="*/ 4091569 h 8677180"/>
              <a:gd name="connsiteX4163" fmla="*/ 2158213 w 8511435"/>
              <a:gd name="connsiteY4163" fmla="*/ 4126059 h 8677180"/>
              <a:gd name="connsiteX4164" fmla="*/ 2174529 w 8511435"/>
              <a:gd name="connsiteY4164" fmla="*/ 4144090 h 8677180"/>
              <a:gd name="connsiteX4165" fmla="*/ 2183321 w 8511435"/>
              <a:gd name="connsiteY4165" fmla="*/ 4128392 h 8677180"/>
              <a:gd name="connsiteX4166" fmla="*/ 2192103 w 8511435"/>
              <a:gd name="connsiteY4166" fmla="*/ 4112695 h 8677180"/>
              <a:gd name="connsiteX4167" fmla="*/ 2173319 w 8511435"/>
              <a:gd name="connsiteY4167" fmla="*/ 4093902 h 8677180"/>
              <a:gd name="connsiteX4168" fmla="*/ 2154527 w 8511435"/>
              <a:gd name="connsiteY4168" fmla="*/ 4075110 h 8677180"/>
              <a:gd name="connsiteX4169" fmla="*/ 2148211 w 8511435"/>
              <a:gd name="connsiteY4169" fmla="*/ 4091569 h 8677180"/>
              <a:gd name="connsiteX4170" fmla="*/ 5966917 w 8511435"/>
              <a:gd name="connsiteY4170" fmla="*/ 4097103 h 8677180"/>
              <a:gd name="connsiteX4171" fmla="*/ 5714229 w 8511435"/>
              <a:gd name="connsiteY4171" fmla="*/ 5249180 h 8677180"/>
              <a:gd name="connsiteX4172" fmla="*/ 5714229 w 8511435"/>
              <a:gd name="connsiteY4172" fmla="*/ 5264601 h 8677180"/>
              <a:gd name="connsiteX4173" fmla="*/ 5811860 w 8511435"/>
              <a:gd name="connsiteY4173" fmla="*/ 5271154 h 8677180"/>
              <a:gd name="connsiteX4174" fmla="*/ 6656222 w 8511435"/>
              <a:gd name="connsiteY4174" fmla="*/ 5487505 h 8677180"/>
              <a:gd name="connsiteX4175" fmla="*/ 6758616 w 8511435"/>
              <a:gd name="connsiteY4175" fmla="*/ 5534025 h 8677180"/>
              <a:gd name="connsiteX4176" fmla="*/ 6747691 w 8511435"/>
              <a:gd name="connsiteY4176" fmla="*/ 5492477 h 8677180"/>
              <a:gd name="connsiteX4177" fmla="*/ 6751139 w 8511435"/>
              <a:gd name="connsiteY4177" fmla="*/ 5473770 h 8677180"/>
              <a:gd name="connsiteX4178" fmla="*/ 6766179 w 8511435"/>
              <a:gd name="connsiteY4178" fmla="*/ 5438308 h 8677180"/>
              <a:gd name="connsiteX4179" fmla="*/ 6752454 w 8511435"/>
              <a:gd name="connsiteY4179" fmla="*/ 5417392 h 8677180"/>
              <a:gd name="connsiteX4180" fmla="*/ 6765579 w 8511435"/>
              <a:gd name="connsiteY4180" fmla="*/ 5418763 h 8677180"/>
              <a:gd name="connsiteX4181" fmla="*/ 6778705 w 8511435"/>
              <a:gd name="connsiteY4181" fmla="*/ 5429650 h 8677180"/>
              <a:gd name="connsiteX4182" fmla="*/ 6784477 w 8511435"/>
              <a:gd name="connsiteY4182" fmla="*/ 5408019 h 8677180"/>
              <a:gd name="connsiteX4183" fmla="*/ 6776114 w 8511435"/>
              <a:gd name="connsiteY4183" fmla="*/ 5375815 h 8677180"/>
              <a:gd name="connsiteX4184" fmla="*/ 6776190 w 8511435"/>
              <a:gd name="connsiteY4184" fmla="*/ 5359099 h 8677180"/>
              <a:gd name="connsiteX4185" fmla="*/ 6787334 w 8511435"/>
              <a:gd name="connsiteY4185" fmla="*/ 5319665 h 8677180"/>
              <a:gd name="connsiteX4186" fmla="*/ 6787830 w 8511435"/>
              <a:gd name="connsiteY4186" fmla="*/ 5297862 h 8677180"/>
              <a:gd name="connsiteX4187" fmla="*/ 6793773 w 8511435"/>
              <a:gd name="connsiteY4187" fmla="*/ 5251609 h 8677180"/>
              <a:gd name="connsiteX4188" fmla="*/ 6776266 w 8511435"/>
              <a:gd name="connsiteY4188" fmla="*/ 5237340 h 8677180"/>
              <a:gd name="connsiteX4189" fmla="*/ 6797698 w 8511435"/>
              <a:gd name="connsiteY4189" fmla="*/ 5241912 h 8677180"/>
              <a:gd name="connsiteX4190" fmla="*/ 6819129 w 8511435"/>
              <a:gd name="connsiteY4190" fmla="*/ 5246494 h 8677180"/>
              <a:gd name="connsiteX4191" fmla="*/ 6819129 w 8511435"/>
              <a:gd name="connsiteY4191" fmla="*/ 5224130 h 8677180"/>
              <a:gd name="connsiteX4192" fmla="*/ 6809604 w 8511435"/>
              <a:gd name="connsiteY4192" fmla="*/ 5195888 h 8677180"/>
              <a:gd name="connsiteX4193" fmla="*/ 6814366 w 8511435"/>
              <a:gd name="connsiteY4193" fmla="*/ 5178152 h 8677180"/>
              <a:gd name="connsiteX4194" fmla="*/ 6828654 w 8511435"/>
              <a:gd name="connsiteY4194" fmla="*/ 5183638 h 8677180"/>
              <a:gd name="connsiteX4195" fmla="*/ 6828654 w 8511435"/>
              <a:gd name="connsiteY4195" fmla="*/ 5158807 h 8677180"/>
              <a:gd name="connsiteX4196" fmla="*/ 6819129 w 8511435"/>
              <a:gd name="connsiteY4196" fmla="*/ 5133975 h 8677180"/>
              <a:gd name="connsiteX4197" fmla="*/ 6809604 w 8511435"/>
              <a:gd name="connsiteY4197" fmla="*/ 5124746 h 8677180"/>
              <a:gd name="connsiteX4198" fmla="*/ 6823062 w 8511435"/>
              <a:gd name="connsiteY4198" fmla="*/ 5120688 h 8677180"/>
              <a:gd name="connsiteX4199" fmla="*/ 6829358 w 8511435"/>
              <a:gd name="connsiteY4199" fmla="*/ 5072825 h 8677180"/>
              <a:gd name="connsiteX4200" fmla="*/ 6814366 w 8511435"/>
              <a:gd name="connsiteY4200" fmla="*/ 5054546 h 8677180"/>
              <a:gd name="connsiteX4201" fmla="*/ 6830549 w 8511435"/>
              <a:gd name="connsiteY4201" fmla="*/ 5060433 h 8677180"/>
              <a:gd name="connsiteX4202" fmla="*/ 6846113 w 8511435"/>
              <a:gd name="connsiteY4202" fmla="*/ 5012627 h 8677180"/>
              <a:gd name="connsiteX4203" fmla="*/ 6833416 w 8511435"/>
              <a:gd name="connsiteY4203" fmla="*/ 4996968 h 8677180"/>
              <a:gd name="connsiteX4204" fmla="*/ 6845389 w 8511435"/>
              <a:gd name="connsiteY4204" fmla="*/ 5004159 h 8677180"/>
              <a:gd name="connsiteX4205" fmla="*/ 6858648 w 8511435"/>
              <a:gd name="connsiteY4205" fmla="*/ 4961268 h 8677180"/>
              <a:gd name="connsiteX4206" fmla="*/ 6847542 w 8511435"/>
              <a:gd name="connsiteY4206" fmla="*/ 4943475 h 8677180"/>
              <a:gd name="connsiteX4207" fmla="*/ 6861915 w 8511435"/>
              <a:gd name="connsiteY4207" fmla="*/ 4943475 h 8677180"/>
              <a:gd name="connsiteX4208" fmla="*/ 6864373 w 8511435"/>
              <a:gd name="connsiteY4208" fmla="*/ 4892631 h 8677180"/>
              <a:gd name="connsiteX4209" fmla="*/ 6868116 w 8511435"/>
              <a:gd name="connsiteY4209" fmla="*/ 4887078 h 8677180"/>
              <a:gd name="connsiteX4210" fmla="*/ 6886118 w 8511435"/>
              <a:gd name="connsiteY4210" fmla="*/ 4844730 h 8677180"/>
              <a:gd name="connsiteX4211" fmla="*/ 6885118 w 8511435"/>
              <a:gd name="connsiteY4211" fmla="*/ 4823994 h 8677180"/>
              <a:gd name="connsiteX4212" fmla="*/ 6895872 w 8511435"/>
              <a:gd name="connsiteY4212" fmla="*/ 4777445 h 8677180"/>
              <a:gd name="connsiteX4213" fmla="*/ 6885318 w 8511435"/>
              <a:gd name="connsiteY4213" fmla="*/ 4764729 h 8677180"/>
              <a:gd name="connsiteX4214" fmla="*/ 6900539 w 8511435"/>
              <a:gd name="connsiteY4214" fmla="*/ 4758890 h 8677180"/>
              <a:gd name="connsiteX4215" fmla="*/ 6913645 w 8511435"/>
              <a:gd name="connsiteY4215" fmla="*/ 4731582 h 8677180"/>
              <a:gd name="connsiteX4216" fmla="*/ 6918741 w 8511435"/>
              <a:gd name="connsiteY4216" fmla="*/ 4693444 h 8677180"/>
              <a:gd name="connsiteX4217" fmla="*/ 6920456 w 8511435"/>
              <a:gd name="connsiteY4217" fmla="*/ 4662488 h 8677180"/>
              <a:gd name="connsiteX4218" fmla="*/ 6925247 w 8511435"/>
              <a:gd name="connsiteY4218" fmla="*/ 4648200 h 8677180"/>
              <a:gd name="connsiteX4219" fmla="*/ 6931619 w 8511435"/>
              <a:gd name="connsiteY4219" fmla="*/ 4614863 h 8677180"/>
              <a:gd name="connsiteX4220" fmla="*/ 6934229 w 8511435"/>
              <a:gd name="connsiteY4220" fmla="*/ 4581525 h 8677180"/>
              <a:gd name="connsiteX4221" fmla="*/ 6945859 w 8511435"/>
              <a:gd name="connsiteY4221" fmla="*/ 4561932 h 8677180"/>
              <a:gd name="connsiteX4222" fmla="*/ 6950984 w 8511435"/>
              <a:gd name="connsiteY4222" fmla="*/ 4542330 h 8677180"/>
              <a:gd name="connsiteX4223" fmla="*/ 6927914 w 8511435"/>
              <a:gd name="connsiteY4223" fmla="*/ 4531824 h 8677180"/>
              <a:gd name="connsiteX4224" fmla="*/ 6904854 w 8511435"/>
              <a:gd name="connsiteY4224" fmla="*/ 4511412 h 8677180"/>
              <a:gd name="connsiteX4225" fmla="*/ 6916284 w 8511435"/>
              <a:gd name="connsiteY4225" fmla="*/ 4512945 h 8677180"/>
              <a:gd name="connsiteX4226" fmla="*/ 6955279 w 8511435"/>
              <a:gd name="connsiteY4226" fmla="*/ 4505182 h 8677180"/>
              <a:gd name="connsiteX4227" fmla="*/ 6960299 w 8511435"/>
              <a:gd name="connsiteY4227" fmla="*/ 4485990 h 8677180"/>
              <a:gd name="connsiteX4228" fmla="*/ 6934953 w 8511435"/>
              <a:gd name="connsiteY4228" fmla="*/ 4472226 h 8677180"/>
              <a:gd name="connsiteX4229" fmla="*/ 6917388 w 8511435"/>
              <a:gd name="connsiteY4229" fmla="*/ 4458081 h 8677180"/>
              <a:gd name="connsiteX4230" fmla="*/ 6943582 w 8511435"/>
              <a:gd name="connsiteY4230" fmla="*/ 4467559 h 8677180"/>
              <a:gd name="connsiteX4231" fmla="*/ 6962004 w 8511435"/>
              <a:gd name="connsiteY4231" fmla="*/ 4468340 h 8677180"/>
              <a:gd name="connsiteX4232" fmla="*/ 6967452 w 8511435"/>
              <a:gd name="connsiteY4232" fmla="*/ 4445051 h 8677180"/>
              <a:gd name="connsiteX4233" fmla="*/ 6953165 w 8511435"/>
              <a:gd name="connsiteY4233" fmla="*/ 4424582 h 8677180"/>
              <a:gd name="connsiteX4234" fmla="*/ 6933429 w 8511435"/>
              <a:gd name="connsiteY4234" fmla="*/ 4409094 h 8677180"/>
              <a:gd name="connsiteX4235" fmla="*/ 6951526 w 8511435"/>
              <a:gd name="connsiteY4235" fmla="*/ 4409570 h 8677180"/>
              <a:gd name="connsiteX4236" fmla="*/ 6969624 w 8511435"/>
              <a:gd name="connsiteY4236" fmla="*/ 4419248 h 8677180"/>
              <a:gd name="connsiteX4237" fmla="*/ 6975338 w 8511435"/>
              <a:gd name="connsiteY4237" fmla="*/ 4404360 h 8677180"/>
              <a:gd name="connsiteX4238" fmla="*/ 6962004 w 8511435"/>
              <a:gd name="connsiteY4238" fmla="*/ 4367213 h 8677180"/>
              <a:gd name="connsiteX4239" fmla="*/ 6942954 w 8511435"/>
              <a:gd name="connsiteY4239" fmla="*/ 4351944 h 8677180"/>
              <a:gd name="connsiteX4240" fmla="*/ 6961051 w 8511435"/>
              <a:gd name="connsiteY4240" fmla="*/ 4352420 h 8677180"/>
              <a:gd name="connsiteX4241" fmla="*/ 6979149 w 8511435"/>
              <a:gd name="connsiteY4241" fmla="*/ 4362098 h 8677180"/>
              <a:gd name="connsiteX4242" fmla="*/ 6984863 w 8511435"/>
              <a:gd name="connsiteY4242" fmla="*/ 4347210 h 8677180"/>
              <a:gd name="connsiteX4243" fmla="*/ 6901044 w 8511435"/>
              <a:gd name="connsiteY4243" fmla="*/ 4271687 h 8677180"/>
              <a:gd name="connsiteX4244" fmla="*/ 6088523 w 8511435"/>
              <a:gd name="connsiteY4244" fmla="*/ 4081129 h 8677180"/>
              <a:gd name="connsiteX4245" fmla="*/ 5972280 w 8511435"/>
              <a:gd name="connsiteY4245" fmla="*/ 4074652 h 8677180"/>
              <a:gd name="connsiteX4246" fmla="*/ 5966917 w 8511435"/>
              <a:gd name="connsiteY4246" fmla="*/ 4097103 h 8677180"/>
              <a:gd name="connsiteX4247" fmla="*/ 2085518 w 8511435"/>
              <a:gd name="connsiteY4247" fmla="*/ 4105751 h 8677180"/>
              <a:gd name="connsiteX4248" fmla="*/ 2115684 w 8511435"/>
              <a:gd name="connsiteY4248" fmla="*/ 4152900 h 8677180"/>
              <a:gd name="connsiteX4249" fmla="*/ 2104568 w 8511435"/>
              <a:gd name="connsiteY4249" fmla="*/ 4103951 h 8677180"/>
              <a:gd name="connsiteX4250" fmla="*/ 2085842 w 8511435"/>
              <a:gd name="connsiteY4250" fmla="*/ 4081463 h 8677180"/>
              <a:gd name="connsiteX4251" fmla="*/ 2085518 w 8511435"/>
              <a:gd name="connsiteY4251" fmla="*/ 4105751 h 8677180"/>
              <a:gd name="connsiteX4252" fmla="*/ 2894829 w 8511435"/>
              <a:gd name="connsiteY4252" fmla="*/ 4099875 h 8677180"/>
              <a:gd name="connsiteX4253" fmla="*/ 2940777 w 8511435"/>
              <a:gd name="connsiteY4253" fmla="*/ 4119658 h 8677180"/>
              <a:gd name="connsiteX4254" fmla="*/ 2902534 w 8511435"/>
              <a:gd name="connsiteY4254" fmla="*/ 4086225 h 8677180"/>
              <a:gd name="connsiteX4255" fmla="*/ 2894829 w 8511435"/>
              <a:gd name="connsiteY4255" fmla="*/ 4099875 h 8677180"/>
              <a:gd name="connsiteX4256" fmla="*/ 3371079 w 8511435"/>
              <a:gd name="connsiteY4256" fmla="*/ 4095750 h 8677180"/>
              <a:gd name="connsiteX4257" fmla="*/ 3402035 w 8511435"/>
              <a:gd name="connsiteY4257" fmla="*/ 4105132 h 8677180"/>
              <a:gd name="connsiteX4258" fmla="*/ 3432991 w 8511435"/>
              <a:gd name="connsiteY4258" fmla="*/ 4104980 h 8677180"/>
              <a:gd name="connsiteX4259" fmla="*/ 3418704 w 8511435"/>
              <a:gd name="connsiteY4259" fmla="*/ 4095750 h 8677180"/>
              <a:gd name="connsiteX4260" fmla="*/ 3371079 w 8511435"/>
              <a:gd name="connsiteY4260" fmla="*/ 4095750 h 8677180"/>
              <a:gd name="connsiteX4261" fmla="*/ 7085829 w 8511435"/>
              <a:gd name="connsiteY4261" fmla="*/ 4089969 h 8677180"/>
              <a:gd name="connsiteX4262" fmla="*/ 7100612 w 8511435"/>
              <a:gd name="connsiteY4262" fmla="*/ 4099389 h 8677180"/>
              <a:gd name="connsiteX4263" fmla="*/ 7109574 w 8511435"/>
              <a:gd name="connsiteY4263" fmla="*/ 4095645 h 8677180"/>
              <a:gd name="connsiteX4264" fmla="*/ 7085829 w 8511435"/>
              <a:gd name="connsiteY4264" fmla="*/ 4089969 h 8677180"/>
              <a:gd name="connsiteX4265" fmla="*/ 7221332 w 8511435"/>
              <a:gd name="connsiteY4265" fmla="*/ 4101218 h 8677180"/>
              <a:gd name="connsiteX4266" fmla="*/ 7243582 w 8511435"/>
              <a:gd name="connsiteY4266" fmla="*/ 4112619 h 8677180"/>
              <a:gd name="connsiteX4267" fmla="*/ 7227142 w 8511435"/>
              <a:gd name="connsiteY4267" fmla="*/ 4095407 h 8677180"/>
              <a:gd name="connsiteX4268" fmla="*/ 7204891 w 8511435"/>
              <a:gd name="connsiteY4268" fmla="*/ 4083996 h 8677180"/>
              <a:gd name="connsiteX4269" fmla="*/ 7221332 w 8511435"/>
              <a:gd name="connsiteY4269" fmla="*/ 4101218 h 8677180"/>
              <a:gd name="connsiteX4270" fmla="*/ 2028358 w 8511435"/>
              <a:gd name="connsiteY4270" fmla="*/ 4116019 h 8677180"/>
              <a:gd name="connsiteX4271" fmla="*/ 2042341 w 8511435"/>
              <a:gd name="connsiteY4271" fmla="*/ 4152900 h 8677180"/>
              <a:gd name="connsiteX4272" fmla="*/ 2056629 w 8511435"/>
              <a:gd name="connsiteY4272" fmla="*/ 4164759 h 8677180"/>
              <a:gd name="connsiteX4273" fmla="*/ 2056629 w 8511435"/>
              <a:gd name="connsiteY4273" fmla="*/ 4146366 h 8677180"/>
              <a:gd name="connsiteX4274" fmla="*/ 2042646 w 8511435"/>
              <a:gd name="connsiteY4274" fmla="*/ 4109476 h 8677180"/>
              <a:gd name="connsiteX4275" fmla="*/ 2028663 w 8511435"/>
              <a:gd name="connsiteY4275" fmla="*/ 4090988 h 8677180"/>
              <a:gd name="connsiteX4276" fmla="*/ 2028358 w 8511435"/>
              <a:gd name="connsiteY4276" fmla="*/ 4116019 h 8677180"/>
              <a:gd name="connsiteX4277" fmla="*/ 2443982 w 8511435"/>
              <a:gd name="connsiteY4277" fmla="*/ 4102103 h 8677180"/>
              <a:gd name="connsiteX4278" fmla="*/ 2452697 w 8511435"/>
              <a:gd name="connsiteY4278" fmla="*/ 4147119 h 8677180"/>
              <a:gd name="connsiteX4279" fmla="*/ 2478281 w 8511435"/>
              <a:gd name="connsiteY4279" fmla="*/ 4134650 h 8677180"/>
              <a:gd name="connsiteX4280" fmla="*/ 2443982 w 8511435"/>
              <a:gd name="connsiteY4280" fmla="*/ 4102103 h 8677180"/>
              <a:gd name="connsiteX4281" fmla="*/ 2556167 w 8511435"/>
              <a:gd name="connsiteY4281" fmla="*/ 4116458 h 8677180"/>
              <a:gd name="connsiteX4282" fmla="*/ 2566873 w 8511435"/>
              <a:gd name="connsiteY4282" fmla="*/ 4149795 h 8677180"/>
              <a:gd name="connsiteX4283" fmla="*/ 2604535 w 8511435"/>
              <a:gd name="connsiteY4283" fmla="*/ 4142680 h 8677180"/>
              <a:gd name="connsiteX4284" fmla="*/ 2593277 w 8511435"/>
              <a:gd name="connsiteY4284" fmla="*/ 4109638 h 8677180"/>
              <a:gd name="connsiteX4285" fmla="*/ 2556167 w 8511435"/>
              <a:gd name="connsiteY4285" fmla="*/ 4116458 h 8677180"/>
              <a:gd name="connsiteX4286" fmla="*/ 3442516 w 8511435"/>
              <a:gd name="connsiteY4286" fmla="*/ 4105275 h 8677180"/>
              <a:gd name="connsiteX4287" fmla="*/ 3468148 w 8511435"/>
              <a:gd name="connsiteY4287" fmla="*/ 4114133 h 8677180"/>
              <a:gd name="connsiteX4288" fmla="*/ 3499666 w 8511435"/>
              <a:gd name="connsiteY4288" fmla="*/ 4113457 h 8677180"/>
              <a:gd name="connsiteX4289" fmla="*/ 3480616 w 8511435"/>
              <a:gd name="connsiteY4289" fmla="*/ 4105275 h 8677180"/>
              <a:gd name="connsiteX4290" fmla="*/ 3442516 w 8511435"/>
              <a:gd name="connsiteY4290" fmla="*/ 4105275 h 8677180"/>
              <a:gd name="connsiteX4291" fmla="*/ 2262073 w 8511435"/>
              <a:gd name="connsiteY4291" fmla="*/ 4121296 h 8677180"/>
              <a:gd name="connsiteX4292" fmla="*/ 2291525 w 8511435"/>
              <a:gd name="connsiteY4292" fmla="*/ 4173522 h 8677180"/>
              <a:gd name="connsiteX4293" fmla="*/ 2327053 w 8511435"/>
              <a:gd name="connsiteY4293" fmla="*/ 4209907 h 8677180"/>
              <a:gd name="connsiteX4294" fmla="*/ 2334568 w 8511435"/>
              <a:gd name="connsiteY4294" fmla="*/ 4198068 h 8677180"/>
              <a:gd name="connsiteX4295" fmla="*/ 2305060 w 8511435"/>
              <a:gd name="connsiteY4295" fmla="*/ 4131555 h 8677180"/>
              <a:gd name="connsiteX4296" fmla="*/ 2268150 w 8511435"/>
              <a:gd name="connsiteY4296" fmla="*/ 4105456 h 8677180"/>
              <a:gd name="connsiteX4297" fmla="*/ 2262073 w 8511435"/>
              <a:gd name="connsiteY4297" fmla="*/ 4121296 h 8677180"/>
              <a:gd name="connsiteX4298" fmla="*/ 3513954 w 8511435"/>
              <a:gd name="connsiteY4298" fmla="*/ 4114800 h 8677180"/>
              <a:gd name="connsiteX4299" fmla="*/ 3533004 w 8511435"/>
              <a:gd name="connsiteY4299" fmla="*/ 4124325 h 8677180"/>
              <a:gd name="connsiteX4300" fmla="*/ 3552054 w 8511435"/>
              <a:gd name="connsiteY4300" fmla="*/ 4114800 h 8677180"/>
              <a:gd name="connsiteX4301" fmla="*/ 3533004 w 8511435"/>
              <a:gd name="connsiteY4301" fmla="*/ 4105275 h 8677180"/>
              <a:gd name="connsiteX4302" fmla="*/ 3513954 w 8511435"/>
              <a:gd name="connsiteY4302" fmla="*/ 4114800 h 8677180"/>
              <a:gd name="connsiteX4303" fmla="*/ 3583191 w 8511435"/>
              <a:gd name="connsiteY4303" fmla="*/ 4121401 h 8677180"/>
              <a:gd name="connsiteX4304" fmla="*/ 3611766 w 8511435"/>
              <a:gd name="connsiteY4304" fmla="*/ 4121049 h 8677180"/>
              <a:gd name="connsiteX4305" fmla="*/ 3594916 w 8511435"/>
              <a:gd name="connsiteY4305" fmla="*/ 4116658 h 8677180"/>
              <a:gd name="connsiteX4306" fmla="*/ 3583191 w 8511435"/>
              <a:gd name="connsiteY4306" fmla="*/ 4121401 h 8677180"/>
              <a:gd name="connsiteX4307" fmla="*/ 3651514 w 8511435"/>
              <a:gd name="connsiteY4307" fmla="*/ 4125220 h 8677180"/>
              <a:gd name="connsiteX4308" fmla="*/ 3670554 w 8511435"/>
              <a:gd name="connsiteY4308" fmla="*/ 4133850 h 8677180"/>
              <a:gd name="connsiteX4309" fmla="*/ 3675888 w 8511435"/>
              <a:gd name="connsiteY4309" fmla="*/ 4121572 h 8677180"/>
              <a:gd name="connsiteX4310" fmla="*/ 3651514 w 8511435"/>
              <a:gd name="connsiteY4310" fmla="*/ 4125220 h 8677180"/>
              <a:gd name="connsiteX4311" fmla="*/ 7149960 w 8511435"/>
              <a:gd name="connsiteY4311" fmla="*/ 4125506 h 8677180"/>
              <a:gd name="connsiteX4312" fmla="*/ 7167039 w 8511435"/>
              <a:gd name="connsiteY4312" fmla="*/ 4132012 h 8677180"/>
              <a:gd name="connsiteX4313" fmla="*/ 7155294 w 8511435"/>
              <a:gd name="connsiteY4313" fmla="*/ 4120172 h 8677180"/>
              <a:gd name="connsiteX4314" fmla="*/ 7138216 w 8511435"/>
              <a:gd name="connsiteY4314" fmla="*/ 4113676 h 8677180"/>
              <a:gd name="connsiteX4315" fmla="*/ 7149960 w 8511435"/>
              <a:gd name="connsiteY4315" fmla="*/ 4125506 h 8677180"/>
              <a:gd name="connsiteX4316" fmla="*/ 2189979 w 8511435"/>
              <a:gd name="connsiteY4316" fmla="*/ 4141899 h 8677180"/>
              <a:gd name="connsiteX4317" fmla="*/ 2208829 w 8511435"/>
              <a:gd name="connsiteY4317" fmla="*/ 4176532 h 8677180"/>
              <a:gd name="connsiteX4318" fmla="*/ 2227679 w 8511435"/>
              <a:gd name="connsiteY4318" fmla="*/ 4193591 h 8677180"/>
              <a:gd name="connsiteX4319" fmla="*/ 2233794 w 8511435"/>
              <a:gd name="connsiteY4319" fmla="*/ 4177656 h 8677180"/>
              <a:gd name="connsiteX4320" fmla="*/ 2222992 w 8511435"/>
              <a:gd name="connsiteY4320" fmla="*/ 4143023 h 8677180"/>
              <a:gd name="connsiteX4321" fmla="*/ 2189979 w 8511435"/>
              <a:gd name="connsiteY4321" fmla="*/ 4141899 h 8677180"/>
              <a:gd name="connsiteX4322" fmla="*/ 2482472 w 8511435"/>
              <a:gd name="connsiteY4322" fmla="*/ 4143442 h 8677180"/>
              <a:gd name="connsiteX4323" fmla="*/ 2498036 w 8511435"/>
              <a:gd name="connsiteY4323" fmla="*/ 4176979 h 8677180"/>
              <a:gd name="connsiteX4324" fmla="*/ 2518591 w 8511435"/>
              <a:gd name="connsiteY4324" fmla="*/ 4191381 h 8677180"/>
              <a:gd name="connsiteX4325" fmla="*/ 2527678 w 8511435"/>
              <a:gd name="connsiteY4325" fmla="*/ 4171055 h 8677180"/>
              <a:gd name="connsiteX4326" fmla="*/ 2536765 w 8511435"/>
              <a:gd name="connsiteY4326" fmla="*/ 4150719 h 8677180"/>
              <a:gd name="connsiteX4327" fmla="*/ 2518715 w 8511435"/>
              <a:gd name="connsiteY4327" fmla="*/ 4137527 h 8677180"/>
              <a:gd name="connsiteX4328" fmla="*/ 2482472 w 8511435"/>
              <a:gd name="connsiteY4328" fmla="*/ 4143442 h 8677180"/>
              <a:gd name="connsiteX4329" fmla="*/ 2612917 w 8511435"/>
              <a:gd name="connsiteY4329" fmla="*/ 4148414 h 8677180"/>
              <a:gd name="connsiteX4330" fmla="*/ 2606774 w 8511435"/>
              <a:gd name="connsiteY4330" fmla="*/ 4172922 h 8677180"/>
              <a:gd name="connsiteX4331" fmla="*/ 2624595 w 8511435"/>
              <a:gd name="connsiteY4331" fmla="*/ 4186247 h 8677180"/>
              <a:gd name="connsiteX4332" fmla="*/ 2642416 w 8511435"/>
              <a:gd name="connsiteY4332" fmla="*/ 4199582 h 8677180"/>
              <a:gd name="connsiteX4333" fmla="*/ 2621899 w 8511435"/>
              <a:gd name="connsiteY4333" fmla="*/ 4194420 h 8677180"/>
              <a:gd name="connsiteX4334" fmla="*/ 2601392 w 8511435"/>
              <a:gd name="connsiteY4334" fmla="*/ 4189257 h 8677180"/>
              <a:gd name="connsiteX4335" fmla="*/ 2594762 w 8511435"/>
              <a:gd name="connsiteY4335" fmla="*/ 4210136 h 8677180"/>
              <a:gd name="connsiteX4336" fmla="*/ 2617184 w 8511435"/>
              <a:gd name="connsiteY4336" fmla="*/ 4249855 h 8677180"/>
              <a:gd name="connsiteX4337" fmla="*/ 2643235 w 8511435"/>
              <a:gd name="connsiteY4337" fmla="*/ 4210050 h 8677180"/>
              <a:gd name="connsiteX4338" fmla="*/ 2637892 w 8511435"/>
              <a:gd name="connsiteY4338" fmla="*/ 4133974 h 8677180"/>
              <a:gd name="connsiteX4339" fmla="*/ 2619070 w 8511435"/>
              <a:gd name="connsiteY4339" fmla="*/ 4123906 h 8677180"/>
              <a:gd name="connsiteX4340" fmla="*/ 2612917 w 8511435"/>
              <a:gd name="connsiteY4340" fmla="*/ 4148414 h 8677180"/>
              <a:gd name="connsiteX4341" fmla="*/ 3731247 w 8511435"/>
              <a:gd name="connsiteY4341" fmla="*/ 4130831 h 8677180"/>
              <a:gd name="connsiteX4342" fmla="*/ 3749497 w 8511435"/>
              <a:gd name="connsiteY4342" fmla="*/ 4130078 h 8677180"/>
              <a:gd name="connsiteX4343" fmla="*/ 3737001 w 8511435"/>
              <a:gd name="connsiteY4343" fmla="*/ 4125078 h 8677180"/>
              <a:gd name="connsiteX4344" fmla="*/ 3731247 w 8511435"/>
              <a:gd name="connsiteY4344" fmla="*/ 4130831 h 8677180"/>
              <a:gd name="connsiteX4345" fmla="*/ 7270223 w 8511435"/>
              <a:gd name="connsiteY4345" fmla="*/ 4131669 h 8677180"/>
              <a:gd name="connsiteX4346" fmla="*/ 7362054 w 8511435"/>
              <a:gd name="connsiteY4346" fmla="*/ 4193429 h 8677180"/>
              <a:gd name="connsiteX4347" fmla="*/ 7318915 w 8511435"/>
              <a:gd name="connsiteY4347" fmla="*/ 4154738 h 8677180"/>
              <a:gd name="connsiteX4348" fmla="*/ 7270223 w 8511435"/>
              <a:gd name="connsiteY4348" fmla="*/ 4131669 h 8677180"/>
              <a:gd name="connsiteX4349" fmla="*/ 1876215 w 8511435"/>
              <a:gd name="connsiteY4349" fmla="*/ 4141832 h 8677180"/>
              <a:gd name="connsiteX4350" fmla="*/ 1952625 w 8511435"/>
              <a:gd name="connsiteY4350" fmla="*/ 4281964 h 8677180"/>
              <a:gd name="connsiteX4351" fmla="*/ 1930422 w 8511435"/>
              <a:gd name="connsiteY4351" fmla="*/ 4211127 h 8677180"/>
              <a:gd name="connsiteX4352" fmla="*/ 1888122 w 8511435"/>
              <a:gd name="connsiteY4352" fmla="*/ 4147061 h 8677180"/>
              <a:gd name="connsiteX4353" fmla="*/ 1876215 w 8511435"/>
              <a:gd name="connsiteY4353" fmla="*/ 4141832 h 8677180"/>
              <a:gd name="connsiteX4354" fmla="*/ 2127904 w 8511435"/>
              <a:gd name="connsiteY4354" fmla="*/ 4153167 h 8677180"/>
              <a:gd name="connsiteX4355" fmla="*/ 2137810 w 8511435"/>
              <a:gd name="connsiteY4355" fmla="*/ 4187914 h 8677180"/>
              <a:gd name="connsiteX4356" fmla="*/ 2153965 w 8511435"/>
              <a:gd name="connsiteY4356" fmla="*/ 4212565 h 8677180"/>
              <a:gd name="connsiteX4357" fmla="*/ 2161785 w 8511435"/>
              <a:gd name="connsiteY4357" fmla="*/ 4199916 h 8677180"/>
              <a:gd name="connsiteX4358" fmla="*/ 2142963 w 8511435"/>
              <a:gd name="connsiteY4358" fmla="*/ 4148509 h 8677180"/>
              <a:gd name="connsiteX4359" fmla="*/ 2127904 w 8511435"/>
              <a:gd name="connsiteY4359" fmla="*/ 4153167 h 8677180"/>
              <a:gd name="connsiteX4360" fmla="*/ 3366316 w 8511435"/>
              <a:gd name="connsiteY4360" fmla="*/ 4152900 h 8677180"/>
              <a:gd name="connsiteX4361" fmla="*/ 3409179 w 8511435"/>
              <a:gd name="connsiteY4361" fmla="*/ 4152900 h 8677180"/>
              <a:gd name="connsiteX4362" fmla="*/ 3378222 w 8511435"/>
              <a:gd name="connsiteY4362" fmla="*/ 4144042 h 8677180"/>
              <a:gd name="connsiteX4363" fmla="*/ 3347266 w 8511435"/>
              <a:gd name="connsiteY4363" fmla="*/ 4144718 h 8677180"/>
              <a:gd name="connsiteX4364" fmla="*/ 3366316 w 8511435"/>
              <a:gd name="connsiteY4364" fmla="*/ 4152900 h 8677180"/>
              <a:gd name="connsiteX4365" fmla="*/ 7066779 w 8511435"/>
              <a:gd name="connsiteY4365" fmla="*/ 4147119 h 8677180"/>
              <a:gd name="connsiteX4366" fmla="*/ 7081562 w 8511435"/>
              <a:gd name="connsiteY4366" fmla="*/ 4156539 h 8677180"/>
              <a:gd name="connsiteX4367" fmla="*/ 7090524 w 8511435"/>
              <a:gd name="connsiteY4367" fmla="*/ 4152795 h 8677180"/>
              <a:gd name="connsiteX4368" fmla="*/ 7066779 w 8511435"/>
              <a:gd name="connsiteY4368" fmla="*/ 4147119 h 8677180"/>
              <a:gd name="connsiteX4369" fmla="*/ 7200129 w 8511435"/>
              <a:gd name="connsiteY4369" fmla="*/ 4151881 h 8677180"/>
              <a:gd name="connsiteX4370" fmla="*/ 7215759 w 8511435"/>
              <a:gd name="connsiteY4370" fmla="*/ 4166387 h 8677180"/>
              <a:gd name="connsiteX4371" fmla="*/ 7231400 w 8511435"/>
              <a:gd name="connsiteY4371" fmla="*/ 4172388 h 8677180"/>
              <a:gd name="connsiteX4372" fmla="*/ 7219360 w 8511435"/>
              <a:gd name="connsiteY4372" fmla="*/ 4157882 h 8677180"/>
              <a:gd name="connsiteX4373" fmla="*/ 7200129 w 8511435"/>
              <a:gd name="connsiteY4373" fmla="*/ 4151881 h 8677180"/>
              <a:gd name="connsiteX4374" fmla="*/ 2066154 w 8511435"/>
              <a:gd name="connsiteY4374" fmla="*/ 4170788 h 8677180"/>
              <a:gd name="connsiteX4375" fmla="*/ 2097348 w 8511435"/>
              <a:gd name="connsiteY4375" fmla="*/ 4204259 h 8677180"/>
              <a:gd name="connsiteX4376" fmla="*/ 2074145 w 8511435"/>
              <a:gd name="connsiteY4376" fmla="*/ 4152900 h 8677180"/>
              <a:gd name="connsiteX4377" fmla="*/ 2066154 w 8511435"/>
              <a:gd name="connsiteY4377" fmla="*/ 4170788 h 8677180"/>
              <a:gd name="connsiteX4378" fmla="*/ 2423370 w 8511435"/>
              <a:gd name="connsiteY4378" fmla="*/ 4171874 h 8677180"/>
              <a:gd name="connsiteX4379" fmla="*/ 2441839 w 8511435"/>
              <a:gd name="connsiteY4379" fmla="*/ 4210050 h 8677180"/>
              <a:gd name="connsiteX4380" fmla="*/ 2446934 w 8511435"/>
              <a:gd name="connsiteY4380" fmla="*/ 4162311 h 8677180"/>
              <a:gd name="connsiteX4381" fmla="*/ 2429380 w 8511435"/>
              <a:gd name="connsiteY4381" fmla="*/ 4152919 h 8677180"/>
              <a:gd name="connsiteX4382" fmla="*/ 2423370 w 8511435"/>
              <a:gd name="connsiteY4382" fmla="*/ 4171874 h 8677180"/>
              <a:gd name="connsiteX4383" fmla="*/ 2536936 w 8511435"/>
              <a:gd name="connsiteY4383" fmla="*/ 4174169 h 8677180"/>
              <a:gd name="connsiteX4384" fmla="*/ 2530459 w 8511435"/>
              <a:gd name="connsiteY4384" fmla="*/ 4194582 h 8677180"/>
              <a:gd name="connsiteX4385" fmla="*/ 2552281 w 8511435"/>
              <a:gd name="connsiteY4385" fmla="*/ 4212250 h 8677180"/>
              <a:gd name="connsiteX4386" fmla="*/ 2574103 w 8511435"/>
              <a:gd name="connsiteY4386" fmla="*/ 4229929 h 8677180"/>
              <a:gd name="connsiteX4387" fmla="*/ 2581923 w 8511435"/>
              <a:gd name="connsiteY4387" fmla="*/ 4217604 h 8677180"/>
              <a:gd name="connsiteX4388" fmla="*/ 2566721 w 8511435"/>
              <a:gd name="connsiteY4388" fmla="*/ 4164387 h 8677180"/>
              <a:gd name="connsiteX4389" fmla="*/ 2543413 w 8511435"/>
              <a:gd name="connsiteY4389" fmla="*/ 4153767 h 8677180"/>
              <a:gd name="connsiteX4390" fmla="*/ 2536936 w 8511435"/>
              <a:gd name="connsiteY4390" fmla="*/ 4174169 h 8677180"/>
              <a:gd name="connsiteX4391" fmla="*/ 3432991 w 8511435"/>
              <a:gd name="connsiteY4391" fmla="*/ 4162425 h 8677180"/>
              <a:gd name="connsiteX4392" fmla="*/ 3475854 w 8511435"/>
              <a:gd name="connsiteY4392" fmla="*/ 4162425 h 8677180"/>
              <a:gd name="connsiteX4393" fmla="*/ 3444897 w 8511435"/>
              <a:gd name="connsiteY4393" fmla="*/ 4153567 h 8677180"/>
              <a:gd name="connsiteX4394" fmla="*/ 3413941 w 8511435"/>
              <a:gd name="connsiteY4394" fmla="*/ 4154243 h 8677180"/>
              <a:gd name="connsiteX4395" fmla="*/ 3432991 w 8511435"/>
              <a:gd name="connsiteY4395" fmla="*/ 4162425 h 8677180"/>
              <a:gd name="connsiteX4396" fmla="*/ 2009004 w 8511435"/>
              <a:gd name="connsiteY4396" fmla="*/ 4179142 h 8677180"/>
              <a:gd name="connsiteX4397" fmla="*/ 2023291 w 8511435"/>
              <a:gd name="connsiteY4397" fmla="*/ 4210050 h 8677180"/>
              <a:gd name="connsiteX4398" fmla="*/ 2037579 w 8511435"/>
              <a:gd name="connsiteY4398" fmla="*/ 4221909 h 8677180"/>
              <a:gd name="connsiteX4399" fmla="*/ 2037579 w 8511435"/>
              <a:gd name="connsiteY4399" fmla="*/ 4202859 h 8677180"/>
              <a:gd name="connsiteX4400" fmla="*/ 2023291 w 8511435"/>
              <a:gd name="connsiteY4400" fmla="*/ 4171950 h 8677180"/>
              <a:gd name="connsiteX4401" fmla="*/ 2009004 w 8511435"/>
              <a:gd name="connsiteY4401" fmla="*/ 4160092 h 8677180"/>
              <a:gd name="connsiteX4402" fmla="*/ 2009004 w 8511435"/>
              <a:gd name="connsiteY4402" fmla="*/ 4179142 h 8677180"/>
              <a:gd name="connsiteX4403" fmla="*/ 2243633 w 8511435"/>
              <a:gd name="connsiteY4403" fmla="*/ 4183228 h 8677180"/>
              <a:gd name="connsiteX4404" fmla="*/ 2237585 w 8511435"/>
              <a:gd name="connsiteY4404" fmla="*/ 4205288 h 8677180"/>
              <a:gd name="connsiteX4405" fmla="*/ 2272656 w 8511435"/>
              <a:gd name="connsiteY4405" fmla="*/ 4237949 h 8677180"/>
              <a:gd name="connsiteX4406" fmla="*/ 2307717 w 8511435"/>
              <a:gd name="connsiteY4406" fmla="*/ 4270610 h 8677180"/>
              <a:gd name="connsiteX4407" fmla="*/ 2317023 w 8511435"/>
              <a:gd name="connsiteY4407" fmla="*/ 4249760 h 8677180"/>
              <a:gd name="connsiteX4408" fmla="*/ 2322338 w 8511435"/>
              <a:gd name="connsiteY4408" fmla="*/ 4226624 h 8677180"/>
              <a:gd name="connsiteX4409" fmla="*/ 2284019 w 8511435"/>
              <a:gd name="connsiteY4409" fmla="*/ 4192753 h 8677180"/>
              <a:gd name="connsiteX4410" fmla="*/ 2249681 w 8511435"/>
              <a:gd name="connsiteY4410" fmla="*/ 4161158 h 8677180"/>
              <a:gd name="connsiteX4411" fmla="*/ 2243633 w 8511435"/>
              <a:gd name="connsiteY4411" fmla="*/ 4183228 h 8677180"/>
              <a:gd name="connsiteX4412" fmla="*/ 3506991 w 8511435"/>
              <a:gd name="connsiteY4412" fmla="*/ 4169026 h 8677180"/>
              <a:gd name="connsiteX4413" fmla="*/ 3535566 w 8511435"/>
              <a:gd name="connsiteY4413" fmla="*/ 4168674 h 8677180"/>
              <a:gd name="connsiteX4414" fmla="*/ 3518716 w 8511435"/>
              <a:gd name="connsiteY4414" fmla="*/ 4164283 h 8677180"/>
              <a:gd name="connsiteX4415" fmla="*/ 3506991 w 8511435"/>
              <a:gd name="connsiteY4415" fmla="*/ 4169026 h 8677180"/>
              <a:gd name="connsiteX4416" fmla="*/ 3561579 w 8511435"/>
              <a:gd name="connsiteY4416" fmla="*/ 4171950 h 8677180"/>
              <a:gd name="connsiteX4417" fmla="*/ 3585391 w 8511435"/>
              <a:gd name="connsiteY4417" fmla="*/ 4181475 h 8677180"/>
              <a:gd name="connsiteX4418" fmla="*/ 3609204 w 8511435"/>
              <a:gd name="connsiteY4418" fmla="*/ 4171950 h 8677180"/>
              <a:gd name="connsiteX4419" fmla="*/ 3585391 w 8511435"/>
              <a:gd name="connsiteY4419" fmla="*/ 4162425 h 8677180"/>
              <a:gd name="connsiteX4420" fmla="*/ 3561579 w 8511435"/>
              <a:gd name="connsiteY4420" fmla="*/ 4171950 h 8677180"/>
              <a:gd name="connsiteX4421" fmla="*/ 2346979 w 8511435"/>
              <a:gd name="connsiteY4421" fmla="*/ 4191514 h 8677180"/>
              <a:gd name="connsiteX4422" fmla="*/ 2340388 w 8511435"/>
              <a:gd name="connsiteY4422" fmla="*/ 4212288 h 8677180"/>
              <a:gd name="connsiteX4423" fmla="*/ 2360171 w 8511435"/>
              <a:gd name="connsiteY4423" fmla="*/ 4232072 h 8677180"/>
              <a:gd name="connsiteX4424" fmla="*/ 2392175 w 8511435"/>
              <a:gd name="connsiteY4424" fmla="*/ 4220461 h 8677180"/>
              <a:gd name="connsiteX4425" fmla="*/ 2374173 w 8511435"/>
              <a:gd name="connsiteY4425" fmla="*/ 4184723 h 8677180"/>
              <a:gd name="connsiteX4426" fmla="*/ 2353570 w 8511435"/>
              <a:gd name="connsiteY4426" fmla="*/ 4170731 h 8677180"/>
              <a:gd name="connsiteX4427" fmla="*/ 2346979 w 8511435"/>
              <a:gd name="connsiteY4427" fmla="*/ 4191514 h 8677180"/>
              <a:gd name="connsiteX4428" fmla="*/ 3649866 w 8511435"/>
              <a:gd name="connsiteY4428" fmla="*/ 4178551 h 8677180"/>
              <a:gd name="connsiteX4429" fmla="*/ 3678441 w 8511435"/>
              <a:gd name="connsiteY4429" fmla="*/ 4178199 h 8677180"/>
              <a:gd name="connsiteX4430" fmla="*/ 3661591 w 8511435"/>
              <a:gd name="connsiteY4430" fmla="*/ 4173808 h 8677180"/>
              <a:gd name="connsiteX4431" fmla="*/ 3649866 w 8511435"/>
              <a:gd name="connsiteY4431" fmla="*/ 4178551 h 8677180"/>
              <a:gd name="connsiteX4432" fmla="*/ 7133644 w 8511435"/>
              <a:gd name="connsiteY4432" fmla="*/ 4186466 h 8677180"/>
              <a:gd name="connsiteX4433" fmla="*/ 7150056 w 8511435"/>
              <a:gd name="connsiteY4433" fmla="*/ 4196630 h 8677180"/>
              <a:gd name="connsiteX4434" fmla="*/ 7131729 w 8511435"/>
              <a:gd name="connsiteY4434" fmla="*/ 4171950 h 8677180"/>
              <a:gd name="connsiteX4435" fmla="*/ 7133644 w 8511435"/>
              <a:gd name="connsiteY4435" fmla="*/ 4186466 h 8677180"/>
              <a:gd name="connsiteX4436" fmla="*/ 2469233 w 8511435"/>
              <a:gd name="connsiteY4436" fmla="*/ 4196839 h 8677180"/>
              <a:gd name="connsiteX4437" fmla="*/ 2495817 w 8511435"/>
              <a:gd name="connsiteY4437" fmla="*/ 4243388 h 8677180"/>
              <a:gd name="connsiteX4438" fmla="*/ 2494864 w 8511435"/>
              <a:gd name="connsiteY4438" fmla="*/ 4193162 h 8677180"/>
              <a:gd name="connsiteX4439" fmla="*/ 2475300 w 8511435"/>
              <a:gd name="connsiteY4439" fmla="*/ 4181046 h 8677180"/>
              <a:gd name="connsiteX4440" fmla="*/ 2469233 w 8511435"/>
              <a:gd name="connsiteY4440" fmla="*/ 4196839 h 8677180"/>
              <a:gd name="connsiteX4441" fmla="*/ 4666479 w 8511435"/>
              <a:gd name="connsiteY4441" fmla="*/ 4210193 h 8677180"/>
              <a:gd name="connsiteX4442" fmla="*/ 3849710 w 8511435"/>
              <a:gd name="connsiteY4442" fmla="*/ 4286164 h 8677180"/>
              <a:gd name="connsiteX4443" fmla="*/ 3742554 w 8511435"/>
              <a:gd name="connsiteY4443" fmla="*/ 4286250 h 8677180"/>
              <a:gd name="connsiteX4444" fmla="*/ 3742554 w 8511435"/>
              <a:gd name="connsiteY4444" fmla="*/ 4305300 h 8677180"/>
              <a:gd name="connsiteX4445" fmla="*/ 3742554 w 8511435"/>
              <a:gd name="connsiteY4445" fmla="*/ 4324350 h 8677180"/>
              <a:gd name="connsiteX4446" fmla="*/ 3863997 w 8511435"/>
              <a:gd name="connsiteY4446" fmla="*/ 4323341 h 8677180"/>
              <a:gd name="connsiteX4447" fmla="*/ 4083082 w 8511435"/>
              <a:gd name="connsiteY4447" fmla="*/ 4316197 h 8677180"/>
              <a:gd name="connsiteX4448" fmla="*/ 4180713 w 8511435"/>
              <a:gd name="connsiteY4448" fmla="*/ 4316397 h 8677180"/>
              <a:gd name="connsiteX4449" fmla="*/ 3886200 w 8511435"/>
              <a:gd name="connsiteY4449" fmla="*/ 4341790 h 8677180"/>
              <a:gd name="connsiteX4450" fmla="*/ 3729809 w 8511435"/>
              <a:gd name="connsiteY4450" fmla="*/ 4348163 h 8677180"/>
              <a:gd name="connsiteX4451" fmla="*/ 3725523 w 8511435"/>
              <a:gd name="connsiteY4451" fmla="*/ 4361088 h 8677180"/>
              <a:gd name="connsiteX4452" fmla="*/ 3721237 w 8511435"/>
              <a:gd name="connsiteY4452" fmla="*/ 4374013 h 8677180"/>
              <a:gd name="connsiteX4453" fmla="*/ 3945731 w 8511435"/>
              <a:gd name="connsiteY4453" fmla="*/ 4370613 h 8677180"/>
              <a:gd name="connsiteX4454" fmla="*/ 4163092 w 8511435"/>
              <a:gd name="connsiteY4454" fmla="*/ 4374347 h 8677180"/>
              <a:gd name="connsiteX4455" fmla="*/ 3935321 w 8511435"/>
              <a:gd name="connsiteY4455" fmla="*/ 4392749 h 8677180"/>
              <a:gd name="connsiteX4456" fmla="*/ 3714684 w 8511435"/>
              <a:gd name="connsiteY4456" fmla="*/ 4404017 h 8677180"/>
              <a:gd name="connsiteX4457" fmla="*/ 3709378 w 8511435"/>
              <a:gd name="connsiteY4457" fmla="*/ 4417857 h 8677180"/>
              <a:gd name="connsiteX4458" fmla="*/ 3704063 w 8511435"/>
              <a:gd name="connsiteY4458" fmla="*/ 4431697 h 8677180"/>
              <a:gd name="connsiteX4459" fmla="*/ 3928415 w 8511435"/>
              <a:gd name="connsiteY4459" fmla="*/ 4427239 h 8677180"/>
              <a:gd name="connsiteX4460" fmla="*/ 4144270 w 8511435"/>
              <a:gd name="connsiteY4460" fmla="*/ 4431268 h 8677180"/>
              <a:gd name="connsiteX4461" fmla="*/ 3917852 w 8511435"/>
              <a:gd name="connsiteY4461" fmla="*/ 4446347 h 8677180"/>
              <a:gd name="connsiteX4462" fmla="*/ 3699920 w 8511435"/>
              <a:gd name="connsiteY4462" fmla="*/ 4452938 h 8677180"/>
              <a:gd name="connsiteX4463" fmla="*/ 3696443 w 8511435"/>
              <a:gd name="connsiteY4463" fmla="*/ 4471092 h 8677180"/>
              <a:gd name="connsiteX4464" fmla="*/ 3692957 w 8511435"/>
              <a:gd name="connsiteY4464" fmla="*/ 4489247 h 8677180"/>
              <a:gd name="connsiteX4465" fmla="*/ 3914175 w 8511435"/>
              <a:gd name="connsiteY4465" fmla="*/ 4483742 h 8677180"/>
              <a:gd name="connsiteX4466" fmla="*/ 4126478 w 8511435"/>
              <a:gd name="connsiteY4466" fmla="*/ 4487161 h 8677180"/>
              <a:gd name="connsiteX4467" fmla="*/ 3903869 w 8511435"/>
              <a:gd name="connsiteY4467" fmla="*/ 4502134 h 8677180"/>
              <a:gd name="connsiteX4468" fmla="*/ 3676021 w 8511435"/>
              <a:gd name="connsiteY4468" fmla="*/ 4537729 h 8677180"/>
              <a:gd name="connsiteX4469" fmla="*/ 4147366 w 8511435"/>
              <a:gd name="connsiteY4469" fmla="*/ 4527490 h 8677180"/>
              <a:gd name="connsiteX4470" fmla="*/ 4175941 w 8511435"/>
              <a:gd name="connsiteY4470" fmla="*/ 4531881 h 8677180"/>
              <a:gd name="connsiteX4471" fmla="*/ 3764890 w 8511435"/>
              <a:gd name="connsiteY4471" fmla="*/ 4562475 h 8677180"/>
              <a:gd name="connsiteX4472" fmla="*/ 3666354 w 8511435"/>
              <a:gd name="connsiteY4472" fmla="*/ 4562475 h 8677180"/>
              <a:gd name="connsiteX4473" fmla="*/ 3666354 w 8511435"/>
              <a:gd name="connsiteY4473" fmla="*/ 4581754 h 8677180"/>
              <a:gd name="connsiteX4474" fmla="*/ 3666354 w 8511435"/>
              <a:gd name="connsiteY4474" fmla="*/ 4601023 h 8677180"/>
              <a:gd name="connsiteX4475" fmla="*/ 3854472 w 8511435"/>
              <a:gd name="connsiteY4475" fmla="*/ 4596222 h 8677180"/>
              <a:gd name="connsiteX4476" fmla="*/ 4104504 w 8511435"/>
              <a:gd name="connsiteY4476" fmla="*/ 4585402 h 8677180"/>
              <a:gd name="connsiteX4477" fmla="*/ 4156891 w 8511435"/>
              <a:gd name="connsiteY4477" fmla="*/ 4589222 h 8677180"/>
              <a:gd name="connsiteX4478" fmla="*/ 3719503 w 8511435"/>
              <a:gd name="connsiteY4478" fmla="*/ 4622311 h 8677180"/>
              <a:gd name="connsiteX4479" fmla="*/ 3653581 w 8511435"/>
              <a:gd name="connsiteY4479" fmla="*/ 4624388 h 8677180"/>
              <a:gd name="connsiteX4480" fmla="*/ 3649199 w 8511435"/>
              <a:gd name="connsiteY4480" fmla="*/ 4637656 h 8677180"/>
              <a:gd name="connsiteX4481" fmla="*/ 3644808 w 8511435"/>
              <a:gd name="connsiteY4481" fmla="*/ 4650925 h 8677180"/>
              <a:gd name="connsiteX4482" fmla="*/ 3900669 w 8511435"/>
              <a:gd name="connsiteY4482" fmla="*/ 4646152 h 8677180"/>
              <a:gd name="connsiteX4483" fmla="*/ 4132898 w 8511435"/>
              <a:gd name="connsiteY4483" fmla="*/ 4650238 h 8677180"/>
              <a:gd name="connsiteX4484" fmla="*/ 3877828 w 8511435"/>
              <a:gd name="connsiteY4484" fmla="*/ 4664659 h 8677180"/>
              <a:gd name="connsiteX4485" fmla="*/ 3646389 w 8511435"/>
              <a:gd name="connsiteY4485" fmla="*/ 4670222 h 8677180"/>
              <a:gd name="connsiteX4486" fmla="*/ 3636150 w 8511435"/>
              <a:gd name="connsiteY4486" fmla="*/ 4689339 h 8677180"/>
              <a:gd name="connsiteX4487" fmla="*/ 3625920 w 8511435"/>
              <a:gd name="connsiteY4487" fmla="*/ 4708465 h 8677180"/>
              <a:gd name="connsiteX4488" fmla="*/ 3881876 w 8511435"/>
              <a:gd name="connsiteY4488" fmla="*/ 4703236 h 8677180"/>
              <a:gd name="connsiteX4489" fmla="*/ 4094979 w 8511435"/>
              <a:gd name="connsiteY4489" fmla="*/ 4706731 h 8677180"/>
              <a:gd name="connsiteX4490" fmla="*/ 3837918 w 8511435"/>
              <a:gd name="connsiteY4490" fmla="*/ 4722305 h 8677180"/>
              <a:gd name="connsiteX4491" fmla="*/ 3623720 w 8511435"/>
              <a:gd name="connsiteY4491" fmla="*/ 4729163 h 8677180"/>
              <a:gd name="connsiteX4492" fmla="*/ 3620234 w 8511435"/>
              <a:gd name="connsiteY4492" fmla="*/ 4747365 h 8677180"/>
              <a:gd name="connsiteX4493" fmla="*/ 3616738 w 8511435"/>
              <a:gd name="connsiteY4493" fmla="*/ 4765567 h 8677180"/>
              <a:gd name="connsiteX4494" fmla="*/ 3820144 w 8511435"/>
              <a:gd name="connsiteY4494" fmla="*/ 4759090 h 8677180"/>
              <a:gd name="connsiteX4495" fmla="*/ 4104504 w 8511435"/>
              <a:gd name="connsiteY4495" fmla="*/ 4748070 h 8677180"/>
              <a:gd name="connsiteX4496" fmla="*/ 4185466 w 8511435"/>
              <a:gd name="connsiteY4496" fmla="*/ 4743536 h 8677180"/>
              <a:gd name="connsiteX4497" fmla="*/ 4156891 w 8511435"/>
              <a:gd name="connsiteY4497" fmla="*/ 4752194 h 8677180"/>
              <a:gd name="connsiteX4498" fmla="*/ 3717379 w 8511435"/>
              <a:gd name="connsiteY4498" fmla="*/ 4781579 h 8677180"/>
              <a:gd name="connsiteX4499" fmla="*/ 3611242 w 8511435"/>
              <a:gd name="connsiteY4499" fmla="*/ 4781550 h 8677180"/>
              <a:gd name="connsiteX4500" fmla="*/ 3605756 w 8511435"/>
              <a:gd name="connsiteY4500" fmla="*/ 4795838 h 8677180"/>
              <a:gd name="connsiteX4501" fmla="*/ 3600279 w 8511435"/>
              <a:gd name="connsiteY4501" fmla="*/ 4810125 h 8677180"/>
              <a:gd name="connsiteX4502" fmla="*/ 3788093 w 8511435"/>
              <a:gd name="connsiteY4502" fmla="*/ 4809297 h 8677180"/>
              <a:gd name="connsiteX4503" fmla="*/ 4061641 w 8511435"/>
              <a:gd name="connsiteY4503" fmla="*/ 4801477 h 8677180"/>
              <a:gd name="connsiteX4504" fmla="*/ 4151290 w 8511435"/>
              <a:gd name="connsiteY4504" fmla="*/ 4804610 h 8677180"/>
              <a:gd name="connsiteX4505" fmla="*/ 3759222 w 8511435"/>
              <a:gd name="connsiteY4505" fmla="*/ 4835328 h 8677180"/>
              <a:gd name="connsiteX4506" fmla="*/ 3590154 w 8511435"/>
              <a:gd name="connsiteY4506" fmla="*/ 4841691 h 8677180"/>
              <a:gd name="connsiteX4507" fmla="*/ 3590154 w 8511435"/>
              <a:gd name="connsiteY4507" fmla="*/ 4855998 h 8677180"/>
              <a:gd name="connsiteX4508" fmla="*/ 3590154 w 8511435"/>
              <a:gd name="connsiteY4508" fmla="*/ 4870295 h 8677180"/>
              <a:gd name="connsiteX4509" fmla="*/ 3835422 w 8511435"/>
              <a:gd name="connsiteY4509" fmla="*/ 4863313 h 8677180"/>
              <a:gd name="connsiteX4510" fmla="*/ 4144985 w 8511435"/>
              <a:gd name="connsiteY4510" fmla="*/ 4849683 h 8677180"/>
              <a:gd name="connsiteX4511" fmla="*/ 4209279 w 8511435"/>
              <a:gd name="connsiteY4511" fmla="*/ 4850387 h 8677180"/>
              <a:gd name="connsiteX4512" fmla="*/ 4197373 w 8511435"/>
              <a:gd name="connsiteY4512" fmla="*/ 4857864 h 8677180"/>
              <a:gd name="connsiteX4513" fmla="*/ 4042591 w 8511435"/>
              <a:gd name="connsiteY4513" fmla="*/ 4871962 h 8677180"/>
              <a:gd name="connsiteX4514" fmla="*/ 3741192 w 8511435"/>
              <a:gd name="connsiteY4514" fmla="*/ 4886125 h 8677180"/>
              <a:gd name="connsiteX4515" fmla="*/ 3582667 w 8511435"/>
              <a:gd name="connsiteY4515" fmla="*/ 4886325 h 8677180"/>
              <a:gd name="connsiteX4516" fmla="*/ 3577419 w 8511435"/>
              <a:gd name="connsiteY4516" fmla="*/ 4899994 h 8677180"/>
              <a:gd name="connsiteX4517" fmla="*/ 3572180 w 8511435"/>
              <a:gd name="connsiteY4517" fmla="*/ 4913662 h 8677180"/>
              <a:gd name="connsiteX4518" fmla="*/ 3624339 w 8511435"/>
              <a:gd name="connsiteY4518" fmla="*/ 4920177 h 8677180"/>
              <a:gd name="connsiteX4519" fmla="*/ 4240235 w 8511435"/>
              <a:gd name="connsiteY4519" fmla="*/ 4890021 h 8677180"/>
              <a:gd name="connsiteX4520" fmla="*/ 4266429 w 8511435"/>
              <a:gd name="connsiteY4520" fmla="*/ 4893602 h 8677180"/>
              <a:gd name="connsiteX4521" fmla="*/ 3678260 w 8511435"/>
              <a:gd name="connsiteY4521" fmla="*/ 4943456 h 8677180"/>
              <a:gd name="connsiteX4522" fmla="*/ 3561579 w 8511435"/>
              <a:gd name="connsiteY4522" fmla="*/ 4943475 h 8677180"/>
              <a:gd name="connsiteX4523" fmla="*/ 3561579 w 8511435"/>
              <a:gd name="connsiteY4523" fmla="*/ 4957763 h 8677180"/>
              <a:gd name="connsiteX4524" fmla="*/ 3561579 w 8511435"/>
              <a:gd name="connsiteY4524" fmla="*/ 4972050 h 8677180"/>
              <a:gd name="connsiteX4525" fmla="*/ 3711597 w 8511435"/>
              <a:gd name="connsiteY4525" fmla="*/ 4971974 h 8677180"/>
              <a:gd name="connsiteX4526" fmla="*/ 4056060 w 8511435"/>
              <a:gd name="connsiteY4526" fmla="*/ 4957667 h 8677180"/>
              <a:gd name="connsiteX4527" fmla="*/ 4254580 w 8511435"/>
              <a:gd name="connsiteY4527" fmla="*/ 4947495 h 8677180"/>
              <a:gd name="connsiteX4528" fmla="*/ 3707854 w 8511435"/>
              <a:gd name="connsiteY4528" fmla="*/ 4991062 h 8677180"/>
              <a:gd name="connsiteX4529" fmla="*/ 3554092 w 8511435"/>
              <a:gd name="connsiteY4529" fmla="*/ 4991100 h 8677180"/>
              <a:gd name="connsiteX4530" fmla="*/ 3549053 w 8511435"/>
              <a:gd name="connsiteY4530" fmla="*/ 5004245 h 8677180"/>
              <a:gd name="connsiteX4531" fmla="*/ 3544005 w 8511435"/>
              <a:gd name="connsiteY4531" fmla="*/ 5017379 h 8677180"/>
              <a:gd name="connsiteX4532" fmla="*/ 3601622 w 8511435"/>
              <a:gd name="connsiteY4532" fmla="*/ 5023904 h 8677180"/>
              <a:gd name="connsiteX4533" fmla="*/ 4209279 w 8511435"/>
              <a:gd name="connsiteY4533" fmla="*/ 4994939 h 8677180"/>
              <a:gd name="connsiteX4534" fmla="*/ 4233091 w 8511435"/>
              <a:gd name="connsiteY4534" fmla="*/ 4998911 h 8677180"/>
              <a:gd name="connsiteX4535" fmla="*/ 3725885 w 8511435"/>
              <a:gd name="connsiteY4535" fmla="*/ 5045517 h 8677180"/>
              <a:gd name="connsiteX4536" fmla="*/ 3533004 w 8511435"/>
              <a:gd name="connsiteY4536" fmla="*/ 5051098 h 8677180"/>
              <a:gd name="connsiteX4537" fmla="*/ 3533004 w 8511435"/>
              <a:gd name="connsiteY4537" fmla="*/ 5063957 h 8677180"/>
              <a:gd name="connsiteX4538" fmla="*/ 3533004 w 8511435"/>
              <a:gd name="connsiteY4538" fmla="*/ 5076825 h 8677180"/>
              <a:gd name="connsiteX4539" fmla="*/ 3706835 w 8511435"/>
              <a:gd name="connsiteY4539" fmla="*/ 5076673 h 8677180"/>
              <a:gd name="connsiteX4540" fmla="*/ 4166416 w 8511435"/>
              <a:gd name="connsiteY4540" fmla="*/ 5052327 h 8677180"/>
              <a:gd name="connsiteX4541" fmla="*/ 4214041 w 8511435"/>
              <a:gd name="connsiteY4541" fmla="*/ 5055718 h 8677180"/>
              <a:gd name="connsiteX4542" fmla="*/ 3690166 w 8511435"/>
              <a:gd name="connsiteY4542" fmla="*/ 5103647 h 8677180"/>
              <a:gd name="connsiteX4543" fmla="*/ 3521069 w 8511435"/>
              <a:gd name="connsiteY4543" fmla="*/ 5119688 h 8677180"/>
              <a:gd name="connsiteX4544" fmla="*/ 3912985 w 8511435"/>
              <a:gd name="connsiteY4544" fmla="*/ 5124783 h 8677180"/>
              <a:gd name="connsiteX4545" fmla="*/ 4141585 w 8511435"/>
              <a:gd name="connsiteY4545" fmla="*/ 5110077 h 8677180"/>
              <a:gd name="connsiteX4546" fmla="*/ 4214041 w 8511435"/>
              <a:gd name="connsiteY4546" fmla="*/ 5105696 h 8677180"/>
              <a:gd name="connsiteX4547" fmla="*/ 4180704 w 8511435"/>
              <a:gd name="connsiteY4547" fmla="*/ 5114258 h 8677180"/>
              <a:gd name="connsiteX4548" fmla="*/ 3663839 w 8511435"/>
              <a:gd name="connsiteY4548" fmla="*/ 5153025 h 8677180"/>
              <a:gd name="connsiteX4549" fmla="*/ 3504429 w 8511435"/>
              <a:gd name="connsiteY4549" fmla="*/ 5153025 h 8677180"/>
              <a:gd name="connsiteX4550" fmla="*/ 3504429 w 8511435"/>
              <a:gd name="connsiteY4550" fmla="*/ 5166008 h 8677180"/>
              <a:gd name="connsiteX4551" fmla="*/ 3504429 w 8511435"/>
              <a:gd name="connsiteY4551" fmla="*/ 5178991 h 8677180"/>
              <a:gd name="connsiteX4552" fmla="*/ 3568722 w 8511435"/>
              <a:gd name="connsiteY4552" fmla="*/ 5184258 h 8677180"/>
              <a:gd name="connsiteX4553" fmla="*/ 4147366 w 8511435"/>
              <a:gd name="connsiteY4553" fmla="*/ 5159045 h 8677180"/>
              <a:gd name="connsiteX4554" fmla="*/ 4265638 w 8511435"/>
              <a:gd name="connsiteY4554" fmla="*/ 5156854 h 8677180"/>
              <a:gd name="connsiteX4555" fmla="*/ 3686175 w 8511435"/>
              <a:gd name="connsiteY4555" fmla="*/ 5208622 h 8677180"/>
              <a:gd name="connsiteX4556" fmla="*/ 3491684 w 8511435"/>
              <a:gd name="connsiteY4556" fmla="*/ 5214938 h 8677180"/>
              <a:gd name="connsiteX4557" fmla="*/ 3487265 w 8511435"/>
              <a:gd name="connsiteY4557" fmla="*/ 5228263 h 8677180"/>
              <a:gd name="connsiteX4558" fmla="*/ 3482845 w 8511435"/>
              <a:gd name="connsiteY4558" fmla="*/ 5241588 h 8677180"/>
              <a:gd name="connsiteX4559" fmla="*/ 3734143 w 8511435"/>
              <a:gd name="connsiteY4559" fmla="*/ 5235817 h 8677180"/>
              <a:gd name="connsiteX4560" fmla="*/ 4118582 w 8511435"/>
              <a:gd name="connsiteY4560" fmla="*/ 5215938 h 8677180"/>
              <a:gd name="connsiteX4561" fmla="*/ 4246360 w 8511435"/>
              <a:gd name="connsiteY4561" fmla="*/ 5213890 h 8677180"/>
              <a:gd name="connsiteX4562" fmla="*/ 3583010 w 8511435"/>
              <a:gd name="connsiteY4562" fmla="*/ 5267240 h 8677180"/>
              <a:gd name="connsiteX4563" fmla="*/ 3475854 w 8511435"/>
              <a:gd name="connsiteY4563" fmla="*/ 5267325 h 8677180"/>
              <a:gd name="connsiteX4564" fmla="*/ 3475854 w 8511435"/>
              <a:gd name="connsiteY4564" fmla="*/ 5281613 h 8677180"/>
              <a:gd name="connsiteX4565" fmla="*/ 3475854 w 8511435"/>
              <a:gd name="connsiteY4565" fmla="*/ 5295900 h 8677180"/>
              <a:gd name="connsiteX4566" fmla="*/ 3621110 w 8511435"/>
              <a:gd name="connsiteY4566" fmla="*/ 5295805 h 8677180"/>
              <a:gd name="connsiteX4567" fmla="*/ 4174503 w 8511435"/>
              <a:gd name="connsiteY4567" fmla="*/ 5261810 h 8677180"/>
              <a:gd name="connsiteX4568" fmla="*/ 4311215 w 8511435"/>
              <a:gd name="connsiteY4568" fmla="*/ 5251780 h 8677180"/>
              <a:gd name="connsiteX4569" fmla="*/ 3623596 w 8511435"/>
              <a:gd name="connsiteY4569" fmla="*/ 5318437 h 8677180"/>
              <a:gd name="connsiteX4570" fmla="*/ 3461785 w 8511435"/>
              <a:gd name="connsiteY4570" fmla="*/ 5319951 h 8677180"/>
              <a:gd name="connsiteX4571" fmla="*/ 3458594 w 8511435"/>
              <a:gd name="connsiteY4571" fmla="*/ 5336496 h 8677180"/>
              <a:gd name="connsiteX4572" fmla="*/ 3455403 w 8511435"/>
              <a:gd name="connsiteY4572" fmla="*/ 5353050 h 8677180"/>
              <a:gd name="connsiteX4573" fmla="*/ 3582315 w 8511435"/>
              <a:gd name="connsiteY4573" fmla="*/ 5353031 h 8677180"/>
              <a:gd name="connsiteX4574" fmla="*/ 4125935 w 8511435"/>
              <a:gd name="connsiteY4574" fmla="*/ 5320999 h 8677180"/>
              <a:gd name="connsiteX4575" fmla="*/ 4228329 w 8511435"/>
              <a:gd name="connsiteY4575" fmla="*/ 5317008 h 8677180"/>
              <a:gd name="connsiteX4576" fmla="*/ 4221185 w 8511435"/>
              <a:gd name="connsiteY4576" fmla="*/ 5324675 h 8677180"/>
              <a:gd name="connsiteX4577" fmla="*/ 4061641 w 8511435"/>
              <a:gd name="connsiteY4577" fmla="*/ 5344125 h 8677180"/>
              <a:gd name="connsiteX4578" fmla="*/ 3678260 w 8511435"/>
              <a:gd name="connsiteY4578" fmla="*/ 5369062 h 8677180"/>
              <a:gd name="connsiteX4579" fmla="*/ 3447279 w 8511435"/>
              <a:gd name="connsiteY4579" fmla="*/ 5374748 h 8677180"/>
              <a:gd name="connsiteX4580" fmla="*/ 3447279 w 8511435"/>
              <a:gd name="connsiteY4580" fmla="*/ 5392474 h 8677180"/>
              <a:gd name="connsiteX4581" fmla="*/ 3447279 w 8511435"/>
              <a:gd name="connsiteY4581" fmla="*/ 5410200 h 8677180"/>
              <a:gd name="connsiteX4582" fmla="*/ 3550377 w 8511435"/>
              <a:gd name="connsiteY4582" fmla="*/ 5410200 h 8677180"/>
              <a:gd name="connsiteX4583" fmla="*/ 4140222 w 8511435"/>
              <a:gd name="connsiteY4583" fmla="*/ 5373672 h 8677180"/>
              <a:gd name="connsiteX4584" fmla="*/ 4285479 w 8511435"/>
              <a:gd name="connsiteY4584" fmla="*/ 5363471 h 8677180"/>
              <a:gd name="connsiteX4585" fmla="*/ 3952104 w 8511435"/>
              <a:gd name="connsiteY4585" fmla="*/ 5411276 h 8677180"/>
              <a:gd name="connsiteX4586" fmla="*/ 3643313 w 8511435"/>
              <a:gd name="connsiteY4586" fmla="*/ 5427993 h 8677180"/>
              <a:gd name="connsiteX4587" fmla="*/ 3434534 w 8511435"/>
              <a:gd name="connsiteY4587" fmla="*/ 5434013 h 8677180"/>
              <a:gd name="connsiteX4588" fmla="*/ 3430133 w 8511435"/>
              <a:gd name="connsiteY4588" fmla="*/ 5447281 h 8677180"/>
              <a:gd name="connsiteX4589" fmla="*/ 3425733 w 8511435"/>
              <a:gd name="connsiteY4589" fmla="*/ 5460550 h 8677180"/>
              <a:gd name="connsiteX4590" fmla="*/ 3677012 w 8511435"/>
              <a:gd name="connsiteY4590" fmla="*/ 5455044 h 8677180"/>
              <a:gd name="connsiteX4591" fmla="*/ 4061641 w 8511435"/>
              <a:gd name="connsiteY4591" fmla="*/ 5434794 h 8677180"/>
              <a:gd name="connsiteX4592" fmla="*/ 4563999 w 8511435"/>
              <a:gd name="connsiteY4592" fmla="*/ 5363614 h 8677180"/>
              <a:gd name="connsiteX4593" fmla="*/ 4852474 w 8511435"/>
              <a:gd name="connsiteY4593" fmla="*/ 4202906 h 8677180"/>
              <a:gd name="connsiteX4594" fmla="*/ 4845253 w 8511435"/>
              <a:gd name="connsiteY4594" fmla="*/ 4182666 h 8677180"/>
              <a:gd name="connsiteX4595" fmla="*/ 4666479 w 8511435"/>
              <a:gd name="connsiteY4595" fmla="*/ 4210193 h 8677180"/>
              <a:gd name="connsiteX4596" fmla="*/ 7257279 w 8511435"/>
              <a:gd name="connsiteY4596" fmla="*/ 4190581 h 8677180"/>
              <a:gd name="connsiteX4597" fmla="*/ 7276329 w 8511435"/>
              <a:gd name="connsiteY4597" fmla="*/ 4210050 h 8677180"/>
              <a:gd name="connsiteX4598" fmla="*/ 7295379 w 8511435"/>
              <a:gd name="connsiteY4598" fmla="*/ 4212679 h 8677180"/>
              <a:gd name="connsiteX4599" fmla="*/ 7276329 w 8511435"/>
              <a:gd name="connsiteY4599" fmla="*/ 4193210 h 8677180"/>
              <a:gd name="connsiteX4600" fmla="*/ 7257279 w 8511435"/>
              <a:gd name="connsiteY4600" fmla="*/ 4190581 h 8677180"/>
              <a:gd name="connsiteX4601" fmla="*/ 1857165 w 8511435"/>
              <a:gd name="connsiteY4601" fmla="*/ 4201992 h 8677180"/>
              <a:gd name="connsiteX4602" fmla="*/ 1933489 w 8511435"/>
              <a:gd name="connsiteY4602" fmla="*/ 4347687 h 8677180"/>
              <a:gd name="connsiteX4603" fmla="*/ 1911372 w 8511435"/>
              <a:gd name="connsiteY4603" fmla="*/ 4269543 h 8677180"/>
              <a:gd name="connsiteX4604" fmla="*/ 1869072 w 8511435"/>
              <a:gd name="connsiteY4604" fmla="*/ 4204297 h 8677180"/>
              <a:gd name="connsiteX4605" fmla="*/ 1857728 w 8511435"/>
              <a:gd name="connsiteY4605" fmla="*/ 4186238 h 8677180"/>
              <a:gd name="connsiteX4606" fmla="*/ 1857165 w 8511435"/>
              <a:gd name="connsiteY4606" fmla="*/ 4201992 h 8677180"/>
              <a:gd name="connsiteX4607" fmla="*/ 2174739 w 8511435"/>
              <a:gd name="connsiteY4607" fmla="*/ 4204345 h 8677180"/>
              <a:gd name="connsiteX4608" fmla="*/ 2210505 w 8511435"/>
              <a:gd name="connsiteY4608" fmla="*/ 4257675 h 8677180"/>
              <a:gd name="connsiteX4609" fmla="*/ 2199704 w 8511435"/>
              <a:gd name="connsiteY4609" fmla="*/ 4205469 h 8677180"/>
              <a:gd name="connsiteX4610" fmla="*/ 2180854 w 8511435"/>
              <a:gd name="connsiteY4610" fmla="*/ 4188409 h 8677180"/>
              <a:gd name="connsiteX4611" fmla="*/ 2174739 w 8511435"/>
              <a:gd name="connsiteY4611" fmla="*/ 4204345 h 8677180"/>
              <a:gd name="connsiteX4612" fmla="*/ 2111035 w 8511435"/>
              <a:gd name="connsiteY4612" fmla="*/ 4206450 h 8677180"/>
              <a:gd name="connsiteX4613" fmla="*/ 2144154 w 8511435"/>
              <a:gd name="connsiteY4613" fmla="*/ 4271705 h 8677180"/>
              <a:gd name="connsiteX4614" fmla="*/ 2199504 w 8511435"/>
              <a:gd name="connsiteY4614" fmla="*/ 4297252 h 8677180"/>
              <a:gd name="connsiteX4615" fmla="*/ 2158251 w 8511435"/>
              <a:gd name="connsiteY4615" fmla="*/ 4254475 h 8677180"/>
              <a:gd name="connsiteX4616" fmla="*/ 2151669 w 8511435"/>
              <a:gd name="connsiteY4616" fmla="*/ 4252122 h 8677180"/>
              <a:gd name="connsiteX4617" fmla="*/ 2111035 w 8511435"/>
              <a:gd name="connsiteY4617" fmla="*/ 4206450 h 8677180"/>
              <a:gd name="connsiteX4618" fmla="*/ 3409179 w 8511435"/>
              <a:gd name="connsiteY4618" fmla="*/ 4210050 h 8677180"/>
              <a:gd name="connsiteX4619" fmla="*/ 3440135 w 8511435"/>
              <a:gd name="connsiteY4619" fmla="*/ 4219432 h 8677180"/>
              <a:gd name="connsiteX4620" fmla="*/ 3471091 w 8511435"/>
              <a:gd name="connsiteY4620" fmla="*/ 4219280 h 8677180"/>
              <a:gd name="connsiteX4621" fmla="*/ 3456804 w 8511435"/>
              <a:gd name="connsiteY4621" fmla="*/ 4210050 h 8677180"/>
              <a:gd name="connsiteX4622" fmla="*/ 3409179 w 8511435"/>
              <a:gd name="connsiteY4622" fmla="*/ 4210050 h 8677180"/>
              <a:gd name="connsiteX4623" fmla="*/ 2047104 w 8511435"/>
              <a:gd name="connsiteY4623" fmla="*/ 4226148 h 8677180"/>
              <a:gd name="connsiteX4624" fmla="*/ 2066154 w 8511435"/>
              <a:gd name="connsiteY4624" fmla="*/ 4262438 h 8677180"/>
              <a:gd name="connsiteX4625" fmla="*/ 2085204 w 8511435"/>
              <a:gd name="connsiteY4625" fmla="*/ 4279678 h 8677180"/>
              <a:gd name="connsiteX4626" fmla="*/ 2085204 w 8511435"/>
              <a:gd name="connsiteY4626" fmla="*/ 4260628 h 8677180"/>
              <a:gd name="connsiteX4627" fmla="*/ 2066154 w 8511435"/>
              <a:gd name="connsiteY4627" fmla="*/ 4224338 h 8677180"/>
              <a:gd name="connsiteX4628" fmla="*/ 2047104 w 8511435"/>
              <a:gd name="connsiteY4628" fmla="*/ 4207098 h 8677180"/>
              <a:gd name="connsiteX4629" fmla="*/ 2047104 w 8511435"/>
              <a:gd name="connsiteY4629" fmla="*/ 4226148 h 8677180"/>
              <a:gd name="connsiteX4630" fmla="*/ 2403681 w 8511435"/>
              <a:gd name="connsiteY4630" fmla="*/ 4222480 h 8677180"/>
              <a:gd name="connsiteX4631" fmla="*/ 2419836 w 8511435"/>
              <a:gd name="connsiteY4631" fmla="*/ 4274696 h 8677180"/>
              <a:gd name="connsiteX4632" fmla="*/ 2427265 w 8511435"/>
              <a:gd name="connsiteY4632" fmla="*/ 4223585 h 8677180"/>
              <a:gd name="connsiteX4633" fmla="*/ 2409454 w 8511435"/>
              <a:gd name="connsiteY4633" fmla="*/ 4207459 h 8677180"/>
              <a:gd name="connsiteX4634" fmla="*/ 2403681 w 8511435"/>
              <a:gd name="connsiteY4634" fmla="*/ 4222480 h 8677180"/>
              <a:gd name="connsiteX4635" fmla="*/ 3485379 w 8511435"/>
              <a:gd name="connsiteY4635" fmla="*/ 4219575 h 8677180"/>
              <a:gd name="connsiteX4636" fmla="*/ 3504429 w 8511435"/>
              <a:gd name="connsiteY4636" fmla="*/ 4229100 h 8677180"/>
              <a:gd name="connsiteX4637" fmla="*/ 3523479 w 8511435"/>
              <a:gd name="connsiteY4637" fmla="*/ 4219575 h 8677180"/>
              <a:gd name="connsiteX4638" fmla="*/ 3504429 w 8511435"/>
              <a:gd name="connsiteY4638" fmla="*/ 4210050 h 8677180"/>
              <a:gd name="connsiteX4639" fmla="*/ 3485379 w 8511435"/>
              <a:gd name="connsiteY4639" fmla="*/ 4219575 h 8677180"/>
              <a:gd name="connsiteX4640" fmla="*/ 7057254 w 8511435"/>
              <a:gd name="connsiteY4640" fmla="*/ 4213794 h 8677180"/>
              <a:gd name="connsiteX4641" fmla="*/ 7072037 w 8511435"/>
              <a:gd name="connsiteY4641" fmla="*/ 4223214 h 8677180"/>
              <a:gd name="connsiteX4642" fmla="*/ 7080999 w 8511435"/>
              <a:gd name="connsiteY4642" fmla="*/ 4219471 h 8677180"/>
              <a:gd name="connsiteX4643" fmla="*/ 7057254 w 8511435"/>
              <a:gd name="connsiteY4643" fmla="*/ 4213794 h 8677180"/>
              <a:gd name="connsiteX4644" fmla="*/ 7190604 w 8511435"/>
              <a:gd name="connsiteY4644" fmla="*/ 4224338 h 8677180"/>
              <a:gd name="connsiteX4645" fmla="*/ 7211987 w 8511435"/>
              <a:gd name="connsiteY4645" fmla="*/ 4238625 h 8677180"/>
              <a:gd name="connsiteX4646" fmla="*/ 7209654 w 8511435"/>
              <a:gd name="connsiteY4646" fmla="*/ 4224338 h 8677180"/>
              <a:gd name="connsiteX4647" fmla="*/ 7188270 w 8511435"/>
              <a:gd name="connsiteY4647" fmla="*/ 4210050 h 8677180"/>
              <a:gd name="connsiteX4648" fmla="*/ 7190604 w 8511435"/>
              <a:gd name="connsiteY4648" fmla="*/ 4224338 h 8677180"/>
              <a:gd name="connsiteX4649" fmla="*/ 1990268 w 8511435"/>
              <a:gd name="connsiteY4649" fmla="*/ 4234339 h 8677180"/>
              <a:gd name="connsiteX4650" fmla="*/ 2020434 w 8511435"/>
              <a:gd name="connsiteY4650" fmla="*/ 4276725 h 8677180"/>
              <a:gd name="connsiteX4651" fmla="*/ 2009318 w 8511435"/>
              <a:gd name="connsiteY4651" fmla="*/ 4237301 h 8677180"/>
              <a:gd name="connsiteX4652" fmla="*/ 1990592 w 8511435"/>
              <a:gd name="connsiteY4652" fmla="*/ 4214813 h 8677180"/>
              <a:gd name="connsiteX4653" fmla="*/ 1990268 w 8511435"/>
              <a:gd name="connsiteY4653" fmla="*/ 4234339 h 8677180"/>
              <a:gd name="connsiteX4654" fmla="*/ 2518372 w 8511435"/>
              <a:gd name="connsiteY4654" fmla="*/ 4239321 h 8677180"/>
              <a:gd name="connsiteX4655" fmla="*/ 2556500 w 8511435"/>
              <a:gd name="connsiteY4655" fmla="*/ 4282812 h 8677180"/>
              <a:gd name="connsiteX4656" fmla="*/ 2581151 w 8511435"/>
              <a:gd name="connsiteY4656" fmla="*/ 4298938 h 8677180"/>
              <a:gd name="connsiteX4657" fmla="*/ 2621356 w 8511435"/>
              <a:gd name="connsiteY4657" fmla="*/ 4286269 h 8677180"/>
              <a:gd name="connsiteX4658" fmla="*/ 2607012 w 8511435"/>
              <a:gd name="connsiteY4658" fmla="*/ 4256570 h 8677180"/>
              <a:gd name="connsiteX4659" fmla="*/ 2587609 w 8511435"/>
              <a:gd name="connsiteY4659" fmla="*/ 4246188 h 8677180"/>
              <a:gd name="connsiteX4660" fmla="*/ 2579437 w 8511435"/>
              <a:gd name="connsiteY4660" fmla="*/ 4259075 h 8677180"/>
              <a:gd name="connsiteX4661" fmla="*/ 2571274 w 8511435"/>
              <a:gd name="connsiteY4661" fmla="*/ 4271963 h 8677180"/>
              <a:gd name="connsiteX4662" fmla="*/ 2571121 w 8511435"/>
              <a:gd name="connsiteY4662" fmla="*/ 4255627 h 8677180"/>
              <a:gd name="connsiteX4663" fmla="*/ 2552557 w 8511435"/>
              <a:gd name="connsiteY4663" fmla="*/ 4229434 h 8677180"/>
              <a:gd name="connsiteX4664" fmla="*/ 2518372 w 8511435"/>
              <a:gd name="connsiteY4664" fmla="*/ 4239321 h 8677180"/>
              <a:gd name="connsiteX4665" fmla="*/ 3554616 w 8511435"/>
              <a:gd name="connsiteY4665" fmla="*/ 4226176 h 8677180"/>
              <a:gd name="connsiteX4666" fmla="*/ 3583191 w 8511435"/>
              <a:gd name="connsiteY4666" fmla="*/ 4225824 h 8677180"/>
              <a:gd name="connsiteX4667" fmla="*/ 3566341 w 8511435"/>
              <a:gd name="connsiteY4667" fmla="*/ 4221433 h 8677180"/>
              <a:gd name="connsiteX4668" fmla="*/ 3554616 w 8511435"/>
              <a:gd name="connsiteY4668" fmla="*/ 4226176 h 8677180"/>
              <a:gd name="connsiteX4669" fmla="*/ 3618729 w 8511435"/>
              <a:gd name="connsiteY4669" fmla="*/ 4229100 h 8677180"/>
              <a:gd name="connsiteX4670" fmla="*/ 3644922 w 8511435"/>
              <a:gd name="connsiteY4670" fmla="*/ 4237958 h 8677180"/>
              <a:gd name="connsiteX4671" fmla="*/ 3671116 w 8511435"/>
              <a:gd name="connsiteY4671" fmla="*/ 4237282 h 8677180"/>
              <a:gd name="connsiteX4672" fmla="*/ 3652066 w 8511435"/>
              <a:gd name="connsiteY4672" fmla="*/ 4229100 h 8677180"/>
              <a:gd name="connsiteX4673" fmla="*/ 3618729 w 8511435"/>
              <a:gd name="connsiteY4673" fmla="*/ 4229100 h 8677180"/>
              <a:gd name="connsiteX4674" fmla="*/ 2224678 w 8511435"/>
              <a:gd name="connsiteY4674" fmla="*/ 4250446 h 8677180"/>
              <a:gd name="connsiteX4675" fmla="*/ 2219011 w 8511435"/>
              <a:gd name="connsiteY4675" fmla="*/ 4271963 h 8677180"/>
              <a:gd name="connsiteX4676" fmla="*/ 2252396 w 8511435"/>
              <a:gd name="connsiteY4676" fmla="*/ 4305300 h 8677180"/>
              <a:gd name="connsiteX4677" fmla="*/ 2285772 w 8511435"/>
              <a:gd name="connsiteY4677" fmla="*/ 4338638 h 8677180"/>
              <a:gd name="connsiteX4678" fmla="*/ 2294877 w 8511435"/>
              <a:gd name="connsiteY4678" fmla="*/ 4324350 h 8677180"/>
              <a:gd name="connsiteX4679" fmla="*/ 2266502 w 8511435"/>
              <a:gd name="connsiteY4679" fmla="*/ 4259971 h 8677180"/>
              <a:gd name="connsiteX4680" fmla="*/ 2230346 w 8511435"/>
              <a:gd name="connsiteY4680" fmla="*/ 4228938 h 8677180"/>
              <a:gd name="connsiteX4681" fmla="*/ 2224678 w 8511435"/>
              <a:gd name="connsiteY4681" fmla="*/ 4250446 h 8677180"/>
              <a:gd name="connsiteX4682" fmla="*/ 3702072 w 8511435"/>
              <a:gd name="connsiteY4682" fmla="*/ 4235406 h 8677180"/>
              <a:gd name="connsiteX4683" fmla="*/ 3725885 w 8511435"/>
              <a:gd name="connsiteY4683" fmla="*/ 4235406 h 8677180"/>
              <a:gd name="connsiteX4684" fmla="*/ 3713979 w 8511435"/>
              <a:gd name="connsiteY4684" fmla="*/ 4230605 h 8677180"/>
              <a:gd name="connsiteX4685" fmla="*/ 3702072 w 8511435"/>
              <a:gd name="connsiteY4685" fmla="*/ 4235406 h 8677180"/>
              <a:gd name="connsiteX4686" fmla="*/ 2329739 w 8511435"/>
              <a:gd name="connsiteY4686" fmla="*/ 4244912 h 8677180"/>
              <a:gd name="connsiteX4687" fmla="*/ 2342436 w 8511435"/>
              <a:gd name="connsiteY4687" fmla="*/ 4300595 h 8677180"/>
              <a:gd name="connsiteX4688" fmla="*/ 2373125 w 8511435"/>
              <a:gd name="connsiteY4688" fmla="*/ 4287136 h 8677180"/>
              <a:gd name="connsiteX4689" fmla="*/ 2329739 w 8511435"/>
              <a:gd name="connsiteY4689" fmla="*/ 4244912 h 8677180"/>
              <a:gd name="connsiteX4690" fmla="*/ 7121385 w 8511435"/>
              <a:gd name="connsiteY4690" fmla="*/ 4249331 h 8677180"/>
              <a:gd name="connsiteX4691" fmla="*/ 7138464 w 8511435"/>
              <a:gd name="connsiteY4691" fmla="*/ 4255837 h 8677180"/>
              <a:gd name="connsiteX4692" fmla="*/ 7126719 w 8511435"/>
              <a:gd name="connsiteY4692" fmla="*/ 4243997 h 8677180"/>
              <a:gd name="connsiteX4693" fmla="*/ 7109641 w 8511435"/>
              <a:gd name="connsiteY4693" fmla="*/ 4237501 h 8677180"/>
              <a:gd name="connsiteX4694" fmla="*/ 7121385 w 8511435"/>
              <a:gd name="connsiteY4694" fmla="*/ 4249331 h 8677180"/>
              <a:gd name="connsiteX4695" fmla="*/ 2450097 w 8511435"/>
              <a:gd name="connsiteY4695" fmla="*/ 4263733 h 8677180"/>
              <a:gd name="connsiteX4696" fmla="*/ 2476634 w 8511435"/>
              <a:gd name="connsiteY4696" fmla="*/ 4310063 h 8677180"/>
              <a:gd name="connsiteX4697" fmla="*/ 2484873 w 8511435"/>
              <a:gd name="connsiteY4697" fmla="*/ 4261981 h 8677180"/>
              <a:gd name="connsiteX4698" fmla="*/ 2450097 w 8511435"/>
              <a:gd name="connsiteY4698" fmla="*/ 4263733 h 8677180"/>
              <a:gd name="connsiteX4699" fmla="*/ 1837554 w 8511435"/>
              <a:gd name="connsiteY4699" fmla="*/ 4262190 h 8677180"/>
              <a:gd name="connsiteX4700" fmla="*/ 1961845 w 8511435"/>
              <a:gd name="connsiteY4700" fmla="*/ 4462177 h 8677180"/>
              <a:gd name="connsiteX4701" fmla="*/ 1970904 w 8511435"/>
              <a:gd name="connsiteY4701" fmla="*/ 4472550 h 8677180"/>
              <a:gd name="connsiteX4702" fmla="*/ 2078412 w 8511435"/>
              <a:gd name="connsiteY4702" fmla="*/ 4613567 h 8677180"/>
              <a:gd name="connsiteX4703" fmla="*/ 2327767 w 8511435"/>
              <a:gd name="connsiteY4703" fmla="*/ 4827908 h 8677180"/>
              <a:gd name="connsiteX4704" fmla="*/ 2337683 w 8511435"/>
              <a:gd name="connsiteY4704" fmla="*/ 4798981 h 8677180"/>
              <a:gd name="connsiteX4705" fmla="*/ 2344055 w 8511435"/>
              <a:gd name="connsiteY4705" fmla="*/ 4773587 h 8677180"/>
              <a:gd name="connsiteX4706" fmla="*/ 2321986 w 8511435"/>
              <a:gd name="connsiteY4706" fmla="*/ 4761776 h 8677180"/>
              <a:gd name="connsiteX4707" fmla="*/ 2252091 w 8511435"/>
              <a:gd name="connsiteY4707" fmla="*/ 4713513 h 8677180"/>
              <a:gd name="connsiteX4708" fmla="*/ 2163252 w 8511435"/>
              <a:gd name="connsiteY4708" fmla="*/ 4645962 h 8677180"/>
              <a:gd name="connsiteX4709" fmla="*/ 2113245 w 8511435"/>
              <a:gd name="connsiteY4709" fmla="*/ 4617244 h 8677180"/>
              <a:gd name="connsiteX4710" fmla="*/ 2104254 w 8511435"/>
              <a:gd name="connsiteY4710" fmla="*/ 4606814 h 8677180"/>
              <a:gd name="connsiteX4711" fmla="*/ 2063001 w 8511435"/>
              <a:gd name="connsiteY4711" fmla="*/ 4568800 h 8677180"/>
              <a:gd name="connsiteX4712" fmla="*/ 2056629 w 8511435"/>
              <a:gd name="connsiteY4712" fmla="*/ 4563723 h 8677180"/>
              <a:gd name="connsiteX4713" fmla="*/ 2040874 w 8511435"/>
              <a:gd name="connsiteY4713" fmla="*/ 4528233 h 8677180"/>
              <a:gd name="connsiteX4714" fmla="*/ 2025120 w 8511435"/>
              <a:gd name="connsiteY4714" fmla="*/ 4504192 h 8677180"/>
              <a:gd name="connsiteX4715" fmla="*/ 2017205 w 8511435"/>
              <a:gd name="connsiteY4715" fmla="*/ 4516660 h 8677180"/>
              <a:gd name="connsiteX4716" fmla="*/ 2009299 w 8511435"/>
              <a:gd name="connsiteY4716" fmla="*/ 4529138 h 8677180"/>
              <a:gd name="connsiteX4717" fmla="*/ 2009146 w 8511435"/>
              <a:gd name="connsiteY4717" fmla="*/ 4511345 h 8677180"/>
              <a:gd name="connsiteX4718" fmla="*/ 1938919 w 8511435"/>
              <a:gd name="connsiteY4718" fmla="*/ 4408885 h 8677180"/>
              <a:gd name="connsiteX4719" fmla="*/ 1922078 w 8511435"/>
              <a:gd name="connsiteY4719" fmla="*/ 4385072 h 8677180"/>
              <a:gd name="connsiteX4720" fmla="*/ 1837554 w 8511435"/>
              <a:gd name="connsiteY4720" fmla="*/ 4262190 h 8677180"/>
              <a:gd name="connsiteX4721" fmla="*/ 2032607 w 8511435"/>
              <a:gd name="connsiteY4721" fmla="*/ 4277068 h 8677180"/>
              <a:gd name="connsiteX4722" fmla="*/ 2058238 w 8511435"/>
              <a:gd name="connsiteY4722" fmla="*/ 4333875 h 8677180"/>
              <a:gd name="connsiteX4723" fmla="*/ 2052476 w 8511435"/>
              <a:gd name="connsiteY4723" fmla="*/ 4283298 h 8677180"/>
              <a:gd name="connsiteX4724" fmla="*/ 2032607 w 8511435"/>
              <a:gd name="connsiteY4724" fmla="*/ 4277068 h 8677180"/>
              <a:gd name="connsiteX4725" fmla="*/ 2094729 w 8511435"/>
              <a:gd name="connsiteY4725" fmla="*/ 4282516 h 8677180"/>
              <a:gd name="connsiteX4726" fmla="*/ 2304536 w 8511435"/>
              <a:gd name="connsiteY4726" fmla="*/ 4495800 h 8677180"/>
              <a:gd name="connsiteX4727" fmla="*/ 2318128 w 8511435"/>
              <a:gd name="connsiteY4727" fmla="*/ 4479217 h 8677180"/>
              <a:gd name="connsiteX4728" fmla="*/ 2302478 w 8511435"/>
              <a:gd name="connsiteY4728" fmla="*/ 4446070 h 8677180"/>
              <a:gd name="connsiteX4729" fmla="*/ 2238299 w 8511435"/>
              <a:gd name="connsiteY4729" fmla="*/ 4393597 h 8677180"/>
              <a:gd name="connsiteX4730" fmla="*/ 2189655 w 8511435"/>
              <a:gd name="connsiteY4730" fmla="*/ 4359612 h 8677180"/>
              <a:gd name="connsiteX4731" fmla="*/ 2170510 w 8511435"/>
              <a:gd name="connsiteY4731" fmla="*/ 4337847 h 8677180"/>
              <a:gd name="connsiteX4732" fmla="*/ 2147202 w 8511435"/>
              <a:gd name="connsiteY4732" fmla="*/ 4318235 h 8677180"/>
              <a:gd name="connsiteX4733" fmla="*/ 2124380 w 8511435"/>
              <a:gd name="connsiteY4733" fmla="*/ 4294756 h 8677180"/>
              <a:gd name="connsiteX4734" fmla="*/ 2094729 w 8511435"/>
              <a:gd name="connsiteY4734" fmla="*/ 4282516 h 8677180"/>
              <a:gd name="connsiteX4735" fmla="*/ 4559922 w 8511435"/>
              <a:gd name="connsiteY4735" fmla="*/ 4273706 h 8677180"/>
              <a:gd name="connsiteX4736" fmla="*/ 4578173 w 8511435"/>
              <a:gd name="connsiteY4736" fmla="*/ 4272953 h 8677180"/>
              <a:gd name="connsiteX4737" fmla="*/ 4565676 w 8511435"/>
              <a:gd name="connsiteY4737" fmla="*/ 4267953 h 8677180"/>
              <a:gd name="connsiteX4738" fmla="*/ 4559922 w 8511435"/>
              <a:gd name="connsiteY4738" fmla="*/ 4273706 h 8677180"/>
              <a:gd name="connsiteX4739" fmla="*/ 7045185 w 8511435"/>
              <a:gd name="connsiteY4739" fmla="*/ 4277906 h 8677180"/>
              <a:gd name="connsiteX4740" fmla="*/ 7062264 w 8511435"/>
              <a:gd name="connsiteY4740" fmla="*/ 4284412 h 8677180"/>
              <a:gd name="connsiteX4741" fmla="*/ 7050519 w 8511435"/>
              <a:gd name="connsiteY4741" fmla="*/ 4272572 h 8677180"/>
              <a:gd name="connsiteX4742" fmla="*/ 7033441 w 8511435"/>
              <a:gd name="connsiteY4742" fmla="*/ 4266076 h 8677180"/>
              <a:gd name="connsiteX4743" fmla="*/ 7045185 w 8511435"/>
              <a:gd name="connsiteY4743" fmla="*/ 4277906 h 8677180"/>
              <a:gd name="connsiteX4744" fmla="*/ 1971523 w 8511435"/>
              <a:gd name="connsiteY4744" fmla="*/ 4291013 h 8677180"/>
              <a:gd name="connsiteX4745" fmla="*/ 2002908 w 8511435"/>
              <a:gd name="connsiteY4745" fmla="*/ 4343400 h 8677180"/>
              <a:gd name="connsiteX4746" fmla="*/ 1990268 w 8511435"/>
              <a:gd name="connsiteY4746" fmla="*/ 4294451 h 8677180"/>
              <a:gd name="connsiteX4747" fmla="*/ 1971542 w 8511435"/>
              <a:gd name="connsiteY4747" fmla="*/ 4271963 h 8677180"/>
              <a:gd name="connsiteX4748" fmla="*/ 1971523 w 8511435"/>
              <a:gd name="connsiteY4748" fmla="*/ 4291013 h 8677180"/>
              <a:gd name="connsiteX4749" fmla="*/ 2386270 w 8511435"/>
              <a:gd name="connsiteY4749" fmla="*/ 4283641 h 8677180"/>
              <a:gd name="connsiteX4750" fmla="*/ 2396128 w 8511435"/>
              <a:gd name="connsiteY4750" fmla="*/ 4337847 h 8677180"/>
              <a:gd name="connsiteX4751" fmla="*/ 2422084 w 8511435"/>
              <a:gd name="connsiteY4751" fmla="*/ 4319454 h 8677180"/>
              <a:gd name="connsiteX4752" fmla="*/ 2386270 w 8511435"/>
              <a:gd name="connsiteY4752" fmla="*/ 4283641 h 8677180"/>
              <a:gd name="connsiteX4753" fmla="*/ 2501113 w 8511435"/>
              <a:gd name="connsiteY4753" fmla="*/ 4297433 h 8677180"/>
              <a:gd name="connsiteX4754" fmla="*/ 2523649 w 8511435"/>
              <a:gd name="connsiteY4754" fmla="*/ 4343562 h 8677180"/>
              <a:gd name="connsiteX4755" fmla="*/ 2541937 w 8511435"/>
              <a:gd name="connsiteY4755" fmla="*/ 4353344 h 8677180"/>
              <a:gd name="connsiteX4756" fmla="*/ 2548090 w 8511435"/>
              <a:gd name="connsiteY4756" fmla="*/ 4328837 h 8677180"/>
              <a:gd name="connsiteX4757" fmla="*/ 2554234 w 8511435"/>
              <a:gd name="connsiteY4757" fmla="*/ 4304329 h 8677180"/>
              <a:gd name="connsiteX4758" fmla="*/ 2536412 w 8511435"/>
              <a:gd name="connsiteY4758" fmla="*/ 4290832 h 8677180"/>
              <a:gd name="connsiteX4759" fmla="*/ 2501113 w 8511435"/>
              <a:gd name="connsiteY4759" fmla="*/ 4297433 h 8677180"/>
              <a:gd name="connsiteX4760" fmla="*/ 4466454 w 8511435"/>
              <a:gd name="connsiteY4760" fmla="*/ 4284926 h 8677180"/>
              <a:gd name="connsiteX4761" fmla="*/ 4490266 w 8511435"/>
              <a:gd name="connsiteY4761" fmla="*/ 4288584 h 8677180"/>
              <a:gd name="connsiteX4762" fmla="*/ 4514079 w 8511435"/>
              <a:gd name="connsiteY4762" fmla="*/ 4280373 h 8677180"/>
              <a:gd name="connsiteX4763" fmla="*/ 4490266 w 8511435"/>
              <a:gd name="connsiteY4763" fmla="*/ 4276725 h 8677180"/>
              <a:gd name="connsiteX4764" fmla="*/ 4466454 w 8511435"/>
              <a:gd name="connsiteY4764" fmla="*/ 4284926 h 8677180"/>
              <a:gd name="connsiteX4765" fmla="*/ 7176316 w 8511435"/>
              <a:gd name="connsiteY4765" fmla="*/ 4286250 h 8677180"/>
              <a:gd name="connsiteX4766" fmla="*/ 7191728 w 8511435"/>
              <a:gd name="connsiteY4766" fmla="*/ 4295775 h 8677180"/>
              <a:gd name="connsiteX4767" fmla="*/ 7195366 w 8511435"/>
              <a:gd name="connsiteY4767" fmla="*/ 4286250 h 8677180"/>
              <a:gd name="connsiteX4768" fmla="*/ 7179955 w 8511435"/>
              <a:gd name="connsiteY4768" fmla="*/ 4276725 h 8677180"/>
              <a:gd name="connsiteX4769" fmla="*/ 7176316 w 8511435"/>
              <a:gd name="connsiteY4769" fmla="*/ 4286250 h 8677180"/>
              <a:gd name="connsiteX4770" fmla="*/ 4399779 w 8511435"/>
              <a:gd name="connsiteY4770" fmla="*/ 4294880 h 8677180"/>
              <a:gd name="connsiteX4771" fmla="*/ 4418829 w 8511435"/>
              <a:gd name="connsiteY4771" fmla="*/ 4298538 h 8677180"/>
              <a:gd name="connsiteX4772" fmla="*/ 4437879 w 8511435"/>
              <a:gd name="connsiteY4772" fmla="*/ 4289898 h 8677180"/>
              <a:gd name="connsiteX4773" fmla="*/ 4418829 w 8511435"/>
              <a:gd name="connsiteY4773" fmla="*/ 4286250 h 8677180"/>
              <a:gd name="connsiteX4774" fmla="*/ 4399779 w 8511435"/>
              <a:gd name="connsiteY4774" fmla="*/ 4294880 h 8677180"/>
              <a:gd name="connsiteX4775" fmla="*/ 2204895 w 8511435"/>
              <a:gd name="connsiteY4775" fmla="*/ 4311853 h 8677180"/>
              <a:gd name="connsiteX4776" fmla="*/ 2198265 w 8511435"/>
              <a:gd name="connsiteY4776" fmla="*/ 4329113 h 8677180"/>
              <a:gd name="connsiteX4777" fmla="*/ 2248891 w 8511435"/>
              <a:gd name="connsiteY4777" fmla="*/ 4374547 h 8677180"/>
              <a:gd name="connsiteX4778" fmla="*/ 2315137 w 8511435"/>
              <a:gd name="connsiteY4778" fmla="*/ 4429087 h 8677180"/>
              <a:gd name="connsiteX4779" fmla="*/ 2330749 w 8511435"/>
              <a:gd name="connsiteY4779" fmla="*/ 4438193 h 8677180"/>
              <a:gd name="connsiteX4780" fmla="*/ 2335559 w 8511435"/>
              <a:gd name="connsiteY4780" fmla="*/ 4419810 h 8677180"/>
              <a:gd name="connsiteX4781" fmla="*/ 2315175 w 8511435"/>
              <a:gd name="connsiteY4781" fmla="*/ 4385034 h 8677180"/>
              <a:gd name="connsiteX4782" fmla="*/ 2280466 w 8511435"/>
              <a:gd name="connsiteY4782" fmla="*/ 4358393 h 8677180"/>
              <a:gd name="connsiteX4783" fmla="*/ 2241233 w 8511435"/>
              <a:gd name="connsiteY4783" fmla="*/ 4321369 h 8677180"/>
              <a:gd name="connsiteX4784" fmla="*/ 2211515 w 8511435"/>
              <a:gd name="connsiteY4784" fmla="*/ 4294594 h 8677180"/>
              <a:gd name="connsiteX4785" fmla="*/ 2204895 w 8511435"/>
              <a:gd name="connsiteY4785" fmla="*/ 4311853 h 8677180"/>
              <a:gd name="connsiteX4786" fmla="*/ 4266429 w 8511435"/>
              <a:gd name="connsiteY4786" fmla="*/ 4305300 h 8677180"/>
              <a:gd name="connsiteX4787" fmla="*/ 4252141 w 8511435"/>
              <a:gd name="connsiteY4787" fmla="*/ 4314530 h 8677180"/>
              <a:gd name="connsiteX4788" fmla="*/ 4278335 w 8511435"/>
              <a:gd name="connsiteY4788" fmla="*/ 4314682 h 8677180"/>
              <a:gd name="connsiteX4789" fmla="*/ 4304529 w 8511435"/>
              <a:gd name="connsiteY4789" fmla="*/ 4305300 h 8677180"/>
              <a:gd name="connsiteX4790" fmla="*/ 4266429 w 8511435"/>
              <a:gd name="connsiteY4790" fmla="*/ 4305300 h 8677180"/>
              <a:gd name="connsiteX4791" fmla="*/ 4335666 w 8511435"/>
              <a:gd name="connsiteY4791" fmla="*/ 4302376 h 8677180"/>
              <a:gd name="connsiteX4792" fmla="*/ 4364241 w 8511435"/>
              <a:gd name="connsiteY4792" fmla="*/ 4302024 h 8677180"/>
              <a:gd name="connsiteX4793" fmla="*/ 4347391 w 8511435"/>
              <a:gd name="connsiteY4793" fmla="*/ 4297633 h 8677180"/>
              <a:gd name="connsiteX4794" fmla="*/ 4335666 w 8511435"/>
              <a:gd name="connsiteY4794" fmla="*/ 4302376 h 8677180"/>
              <a:gd name="connsiteX4795" fmla="*/ 7095354 w 8511435"/>
              <a:gd name="connsiteY4795" fmla="*/ 4299671 h 8677180"/>
              <a:gd name="connsiteX4796" fmla="*/ 7109641 w 8511435"/>
              <a:gd name="connsiteY4796" fmla="*/ 4314825 h 8677180"/>
              <a:gd name="connsiteX4797" fmla="*/ 7123929 w 8511435"/>
              <a:gd name="connsiteY4797" fmla="*/ 4317007 h 8677180"/>
              <a:gd name="connsiteX4798" fmla="*/ 7109641 w 8511435"/>
              <a:gd name="connsiteY4798" fmla="*/ 4301852 h 8677180"/>
              <a:gd name="connsiteX4799" fmla="*/ 7095354 w 8511435"/>
              <a:gd name="connsiteY4799" fmla="*/ 4299671 h 8677180"/>
              <a:gd name="connsiteX4800" fmla="*/ 2310689 w 8511435"/>
              <a:gd name="connsiteY4800" fmla="*/ 4311587 h 8677180"/>
              <a:gd name="connsiteX4801" fmla="*/ 2323386 w 8511435"/>
              <a:gd name="connsiteY4801" fmla="*/ 4367270 h 8677180"/>
              <a:gd name="connsiteX4802" fmla="*/ 2353351 w 8511435"/>
              <a:gd name="connsiteY4802" fmla="*/ 4354192 h 8677180"/>
              <a:gd name="connsiteX4803" fmla="*/ 2310689 w 8511435"/>
              <a:gd name="connsiteY4803" fmla="*/ 4311587 h 8677180"/>
              <a:gd name="connsiteX4804" fmla="*/ 2431637 w 8511435"/>
              <a:gd name="connsiteY4804" fmla="*/ 4330627 h 8677180"/>
              <a:gd name="connsiteX4805" fmla="*/ 2425294 w 8511435"/>
              <a:gd name="connsiteY4805" fmla="*/ 4355888 h 8677180"/>
              <a:gd name="connsiteX4806" fmla="*/ 2442810 w 8511435"/>
              <a:gd name="connsiteY4806" fmla="*/ 4368699 h 8677180"/>
              <a:gd name="connsiteX4807" fmla="*/ 2460317 w 8511435"/>
              <a:gd name="connsiteY4807" fmla="*/ 4381500 h 8677180"/>
              <a:gd name="connsiteX4808" fmla="*/ 2467880 w 8511435"/>
              <a:gd name="connsiteY4808" fmla="*/ 4369594 h 8677180"/>
              <a:gd name="connsiteX4809" fmla="*/ 2456850 w 8511435"/>
              <a:gd name="connsiteY4809" fmla="*/ 4317149 h 8677180"/>
              <a:gd name="connsiteX4810" fmla="*/ 2437981 w 8511435"/>
              <a:gd name="connsiteY4810" fmla="*/ 4305358 h 8677180"/>
              <a:gd name="connsiteX4811" fmla="*/ 2431637 w 8511435"/>
              <a:gd name="connsiteY4811" fmla="*/ 4330627 h 8677180"/>
              <a:gd name="connsiteX4812" fmla="*/ 2557139 w 8511435"/>
              <a:gd name="connsiteY4812" fmla="*/ 4330732 h 8677180"/>
              <a:gd name="connsiteX4813" fmla="*/ 2551062 w 8511435"/>
              <a:gd name="connsiteY4813" fmla="*/ 4354954 h 8677180"/>
              <a:gd name="connsiteX4814" fmla="*/ 2568159 w 8511435"/>
              <a:gd name="connsiteY4814" fmla="*/ 4367756 h 8677180"/>
              <a:gd name="connsiteX4815" fmla="*/ 2585266 w 8511435"/>
              <a:gd name="connsiteY4815" fmla="*/ 4380557 h 8677180"/>
              <a:gd name="connsiteX4816" fmla="*/ 2564263 w 8511435"/>
              <a:gd name="connsiteY4816" fmla="*/ 4375261 h 8677180"/>
              <a:gd name="connsiteX4817" fmla="*/ 2543270 w 8511435"/>
              <a:gd name="connsiteY4817" fmla="*/ 4369975 h 8677180"/>
              <a:gd name="connsiteX4818" fmla="*/ 2536669 w 8511435"/>
              <a:gd name="connsiteY4818" fmla="*/ 4396273 h 8677180"/>
              <a:gd name="connsiteX4819" fmla="*/ 2530069 w 8511435"/>
              <a:gd name="connsiteY4819" fmla="*/ 4422563 h 8677180"/>
              <a:gd name="connsiteX4820" fmla="*/ 2547709 w 8511435"/>
              <a:gd name="connsiteY4820" fmla="*/ 4435469 h 8677180"/>
              <a:gd name="connsiteX4821" fmla="*/ 2565349 w 8511435"/>
              <a:gd name="connsiteY4821" fmla="*/ 4448366 h 8677180"/>
              <a:gd name="connsiteX4822" fmla="*/ 2571950 w 8511435"/>
              <a:gd name="connsiteY4822" fmla="*/ 4436364 h 8677180"/>
              <a:gd name="connsiteX4823" fmla="*/ 2592962 w 8511435"/>
              <a:gd name="connsiteY4823" fmla="*/ 4375499 h 8677180"/>
              <a:gd name="connsiteX4824" fmla="*/ 2607374 w 8511435"/>
              <a:gd name="connsiteY4824" fmla="*/ 4326636 h 8677180"/>
              <a:gd name="connsiteX4825" fmla="*/ 2585295 w 8511435"/>
              <a:gd name="connsiteY4825" fmla="*/ 4316568 h 8677180"/>
              <a:gd name="connsiteX4826" fmla="*/ 2563216 w 8511435"/>
              <a:gd name="connsiteY4826" fmla="*/ 4306510 h 8677180"/>
              <a:gd name="connsiteX4827" fmla="*/ 2557139 w 8511435"/>
              <a:gd name="connsiteY4827" fmla="*/ 4330732 h 8677180"/>
              <a:gd name="connsiteX4828" fmla="*/ 4199754 w 8511435"/>
              <a:gd name="connsiteY4828" fmla="*/ 4314825 h 8677180"/>
              <a:gd name="connsiteX4829" fmla="*/ 4233091 w 8511435"/>
              <a:gd name="connsiteY4829" fmla="*/ 4314825 h 8677180"/>
              <a:gd name="connsiteX4830" fmla="*/ 4252141 w 8511435"/>
              <a:gd name="connsiteY4830" fmla="*/ 4306643 h 8677180"/>
              <a:gd name="connsiteX4831" fmla="*/ 4225948 w 8511435"/>
              <a:gd name="connsiteY4831" fmla="*/ 4305967 h 8677180"/>
              <a:gd name="connsiteX4832" fmla="*/ 4199754 w 8511435"/>
              <a:gd name="connsiteY4832" fmla="*/ 4314825 h 8677180"/>
              <a:gd name="connsiteX4833" fmla="*/ 7223913 w 8511435"/>
              <a:gd name="connsiteY4833" fmla="*/ 4314778 h 8677180"/>
              <a:gd name="connsiteX4834" fmla="*/ 7250668 w 8511435"/>
              <a:gd name="connsiteY4834" fmla="*/ 4335209 h 8677180"/>
              <a:gd name="connsiteX4835" fmla="*/ 7271566 w 8511435"/>
              <a:gd name="connsiteY4835" fmla="*/ 4346172 h 8677180"/>
              <a:gd name="connsiteX4836" fmla="*/ 7253421 w 8511435"/>
              <a:gd name="connsiteY4836" fmla="*/ 4325741 h 8677180"/>
              <a:gd name="connsiteX4837" fmla="*/ 7223913 w 8511435"/>
              <a:gd name="connsiteY4837" fmla="*/ 4314778 h 8677180"/>
              <a:gd name="connsiteX4838" fmla="*/ 1818504 w 8511435"/>
              <a:gd name="connsiteY4838" fmla="*/ 4325407 h 8677180"/>
              <a:gd name="connsiteX4839" fmla="*/ 1934632 w 8511435"/>
              <a:gd name="connsiteY4839" fmla="*/ 4518813 h 8677180"/>
              <a:gd name="connsiteX4840" fmla="*/ 2084565 w 8511435"/>
              <a:gd name="connsiteY4840" fmla="*/ 4698930 h 8677180"/>
              <a:gd name="connsiteX4841" fmla="*/ 2259559 w 8511435"/>
              <a:gd name="connsiteY4841" fmla="*/ 4848225 h 8677180"/>
              <a:gd name="connsiteX4842" fmla="*/ 2268989 w 8511435"/>
              <a:gd name="connsiteY4842" fmla="*/ 4828966 h 8677180"/>
              <a:gd name="connsiteX4843" fmla="*/ 2274027 w 8511435"/>
              <a:gd name="connsiteY4843" fmla="*/ 4809706 h 8677180"/>
              <a:gd name="connsiteX4844" fmla="*/ 2201047 w 8511435"/>
              <a:gd name="connsiteY4844" fmla="*/ 4753852 h 8677180"/>
              <a:gd name="connsiteX4845" fmla="*/ 1965912 w 8511435"/>
              <a:gd name="connsiteY4845" fmla="*/ 4524375 h 8677180"/>
              <a:gd name="connsiteX4846" fmla="*/ 1837554 w 8511435"/>
              <a:gd name="connsiteY4846" fmla="*/ 4324179 h 8677180"/>
              <a:gd name="connsiteX4847" fmla="*/ 1828029 w 8511435"/>
              <a:gd name="connsiteY4847" fmla="*/ 4314825 h 8677180"/>
              <a:gd name="connsiteX4848" fmla="*/ 1818504 w 8511435"/>
              <a:gd name="connsiteY4848" fmla="*/ 4325407 h 8677180"/>
              <a:gd name="connsiteX4849" fmla="*/ 2075679 w 8511435"/>
              <a:gd name="connsiteY4849" fmla="*/ 4342238 h 8677180"/>
              <a:gd name="connsiteX4850" fmla="*/ 2110797 w 8511435"/>
              <a:gd name="connsiteY4850" fmla="*/ 4378138 h 8677180"/>
              <a:gd name="connsiteX4851" fmla="*/ 2085404 w 8511435"/>
              <a:gd name="connsiteY4851" fmla="*/ 4324350 h 8677180"/>
              <a:gd name="connsiteX4852" fmla="*/ 2075679 w 8511435"/>
              <a:gd name="connsiteY4852" fmla="*/ 4342238 h 8677180"/>
              <a:gd name="connsiteX4853" fmla="*/ 6900091 w 8511435"/>
              <a:gd name="connsiteY4853" fmla="*/ 4333875 h 8677180"/>
              <a:gd name="connsiteX4854" fmla="*/ 6910178 w 8511435"/>
              <a:gd name="connsiteY4854" fmla="*/ 4343400 h 8677180"/>
              <a:gd name="connsiteX4855" fmla="*/ 6914379 w 8511435"/>
              <a:gd name="connsiteY4855" fmla="*/ 4333875 h 8677180"/>
              <a:gd name="connsiteX4856" fmla="*/ 6904292 w 8511435"/>
              <a:gd name="connsiteY4856" fmla="*/ 4324350 h 8677180"/>
              <a:gd name="connsiteX4857" fmla="*/ 6900091 w 8511435"/>
              <a:gd name="connsiteY4857" fmla="*/ 4333875 h 8677180"/>
              <a:gd name="connsiteX4858" fmla="*/ 1951854 w 8511435"/>
              <a:gd name="connsiteY4858" fmla="*/ 4355868 h 8677180"/>
              <a:gd name="connsiteX4859" fmla="*/ 1964607 w 8511435"/>
              <a:gd name="connsiteY4859" fmla="*/ 4395302 h 8677180"/>
              <a:gd name="connsiteX4860" fmla="*/ 1977361 w 8511435"/>
              <a:gd name="connsiteY4860" fmla="*/ 4412752 h 8677180"/>
              <a:gd name="connsiteX4861" fmla="*/ 1983877 w 8511435"/>
              <a:gd name="connsiteY4861" fmla="*/ 4395778 h 8677180"/>
              <a:gd name="connsiteX4862" fmla="*/ 1975666 w 8511435"/>
              <a:gd name="connsiteY4862" fmla="*/ 4356345 h 8677180"/>
              <a:gd name="connsiteX4863" fmla="*/ 1951854 w 8511435"/>
              <a:gd name="connsiteY4863" fmla="*/ 4355868 h 8677180"/>
              <a:gd name="connsiteX4864" fmla="*/ 2014071 w 8511435"/>
              <a:gd name="connsiteY4864" fmla="*/ 4342905 h 8677180"/>
              <a:gd name="connsiteX4865" fmla="*/ 2024739 w 8511435"/>
              <a:gd name="connsiteY4865" fmla="*/ 4379538 h 8677180"/>
              <a:gd name="connsiteX4866" fmla="*/ 2042112 w 8511435"/>
              <a:gd name="connsiteY4866" fmla="*/ 4405313 h 8677180"/>
              <a:gd name="connsiteX4867" fmla="*/ 2045437 w 8511435"/>
              <a:gd name="connsiteY4867" fmla="*/ 4382662 h 8677180"/>
              <a:gd name="connsiteX4868" fmla="*/ 2034769 w 8511435"/>
              <a:gd name="connsiteY4868" fmla="*/ 4346029 h 8677180"/>
              <a:gd name="connsiteX4869" fmla="*/ 2020786 w 8511435"/>
              <a:gd name="connsiteY4869" fmla="*/ 4332047 h 8677180"/>
              <a:gd name="connsiteX4870" fmla="*/ 2014071 w 8511435"/>
              <a:gd name="connsiteY4870" fmla="*/ 4342905 h 8677180"/>
              <a:gd name="connsiteX4871" fmla="*/ 4464073 w 8511435"/>
              <a:gd name="connsiteY4871" fmla="*/ 4340181 h 8677180"/>
              <a:gd name="connsiteX4872" fmla="*/ 4487885 w 8511435"/>
              <a:gd name="connsiteY4872" fmla="*/ 4340181 h 8677180"/>
              <a:gd name="connsiteX4873" fmla="*/ 4475979 w 8511435"/>
              <a:gd name="connsiteY4873" fmla="*/ 4335380 h 8677180"/>
              <a:gd name="connsiteX4874" fmla="*/ 4464073 w 8511435"/>
              <a:gd name="connsiteY4874" fmla="*/ 4340181 h 8677180"/>
              <a:gd name="connsiteX4875" fmla="*/ 7152504 w 8511435"/>
              <a:gd name="connsiteY4875" fmla="*/ 4342048 h 8677180"/>
              <a:gd name="connsiteX4876" fmla="*/ 7188023 w 8511435"/>
              <a:gd name="connsiteY4876" fmla="*/ 4358688 h 8677180"/>
              <a:gd name="connsiteX4877" fmla="*/ 7172373 w 8511435"/>
              <a:gd name="connsiteY4877" fmla="*/ 4343838 h 8677180"/>
              <a:gd name="connsiteX4878" fmla="*/ 7152504 w 8511435"/>
              <a:gd name="connsiteY4878" fmla="*/ 4342048 h 8677180"/>
              <a:gd name="connsiteX4879" fmla="*/ 2362372 w 8511435"/>
              <a:gd name="connsiteY4879" fmla="*/ 4364412 h 8677180"/>
              <a:gd name="connsiteX4880" fmla="*/ 2363696 w 8511435"/>
              <a:gd name="connsiteY4880" fmla="*/ 4398169 h 8677180"/>
              <a:gd name="connsiteX4881" fmla="*/ 2399529 w 8511435"/>
              <a:gd name="connsiteY4881" fmla="*/ 4401331 h 8677180"/>
              <a:gd name="connsiteX4882" fmla="*/ 2405034 w 8511435"/>
              <a:gd name="connsiteY4882" fmla="*/ 4378243 h 8677180"/>
              <a:gd name="connsiteX4883" fmla="*/ 2390594 w 8511435"/>
              <a:gd name="connsiteY4883" fmla="*/ 4353239 h 8677180"/>
              <a:gd name="connsiteX4884" fmla="*/ 2370649 w 8511435"/>
              <a:gd name="connsiteY4884" fmla="*/ 4342562 h 8677180"/>
              <a:gd name="connsiteX4885" fmla="*/ 2362372 w 8511435"/>
              <a:gd name="connsiteY4885" fmla="*/ 4364412 h 8677180"/>
              <a:gd name="connsiteX4886" fmla="*/ 2481653 w 8511435"/>
              <a:gd name="connsiteY4886" fmla="*/ 4364831 h 8677180"/>
              <a:gd name="connsiteX4887" fmla="*/ 2475824 w 8511435"/>
              <a:gd name="connsiteY4887" fmla="*/ 4386263 h 8677180"/>
              <a:gd name="connsiteX4888" fmla="*/ 2496922 w 8511435"/>
              <a:gd name="connsiteY4888" fmla="*/ 4403779 h 8677180"/>
              <a:gd name="connsiteX4889" fmla="*/ 2518029 w 8511435"/>
              <a:gd name="connsiteY4889" fmla="*/ 4421296 h 8677180"/>
              <a:gd name="connsiteX4890" fmla="*/ 2526354 w 8511435"/>
              <a:gd name="connsiteY4890" fmla="*/ 4396312 h 8677180"/>
              <a:gd name="connsiteX4891" fmla="*/ 2523087 w 8511435"/>
              <a:gd name="connsiteY4891" fmla="*/ 4357364 h 8677180"/>
              <a:gd name="connsiteX4892" fmla="*/ 2481653 w 8511435"/>
              <a:gd name="connsiteY4892" fmla="*/ 4364831 h 8677180"/>
              <a:gd name="connsiteX4893" fmla="*/ 4323579 w 8511435"/>
              <a:gd name="connsiteY4893" fmla="*/ 4352925 h 8677180"/>
              <a:gd name="connsiteX4894" fmla="*/ 4309291 w 8511435"/>
              <a:gd name="connsiteY4894" fmla="*/ 4362155 h 8677180"/>
              <a:gd name="connsiteX4895" fmla="*/ 4330723 w 8511435"/>
              <a:gd name="connsiteY4895" fmla="*/ 4362307 h 8677180"/>
              <a:gd name="connsiteX4896" fmla="*/ 4352154 w 8511435"/>
              <a:gd name="connsiteY4896" fmla="*/ 4352925 h 8677180"/>
              <a:gd name="connsiteX4897" fmla="*/ 4323579 w 8511435"/>
              <a:gd name="connsiteY4897" fmla="*/ 4352925 h 8677180"/>
              <a:gd name="connsiteX4898" fmla="*/ 4387873 w 8511435"/>
              <a:gd name="connsiteY4898" fmla="*/ 4349706 h 8677180"/>
              <a:gd name="connsiteX4899" fmla="*/ 4411685 w 8511435"/>
              <a:gd name="connsiteY4899" fmla="*/ 4349706 h 8677180"/>
              <a:gd name="connsiteX4900" fmla="*/ 4399779 w 8511435"/>
              <a:gd name="connsiteY4900" fmla="*/ 4344905 h 8677180"/>
              <a:gd name="connsiteX4901" fmla="*/ 4387873 w 8511435"/>
              <a:gd name="connsiteY4901" fmla="*/ 4349706 h 8677180"/>
              <a:gd name="connsiteX4902" fmla="*/ 4242616 w 8511435"/>
              <a:gd name="connsiteY4902" fmla="*/ 4362450 h 8677180"/>
              <a:gd name="connsiteX4903" fmla="*/ 4255780 w 8511435"/>
              <a:gd name="connsiteY4903" fmla="*/ 4371975 h 8677180"/>
              <a:gd name="connsiteX4904" fmla="*/ 4280716 w 8511435"/>
              <a:gd name="connsiteY4904" fmla="*/ 4362450 h 8677180"/>
              <a:gd name="connsiteX4905" fmla="*/ 4267553 w 8511435"/>
              <a:gd name="connsiteY4905" fmla="*/ 4352925 h 8677180"/>
              <a:gd name="connsiteX4906" fmla="*/ 4242616 w 8511435"/>
              <a:gd name="connsiteY4906" fmla="*/ 4362450 h 8677180"/>
              <a:gd name="connsiteX4907" fmla="*/ 2118903 w 8511435"/>
              <a:gd name="connsiteY4907" fmla="*/ 4378709 h 8677180"/>
              <a:gd name="connsiteX4908" fmla="*/ 2112159 w 8511435"/>
              <a:gd name="connsiteY4908" fmla="*/ 4395788 h 8677180"/>
              <a:gd name="connsiteX4909" fmla="*/ 2195417 w 8511435"/>
              <a:gd name="connsiteY4909" fmla="*/ 4474664 h 8677180"/>
              <a:gd name="connsiteX4910" fmla="*/ 2289029 w 8511435"/>
              <a:gd name="connsiteY4910" fmla="*/ 4550093 h 8677180"/>
              <a:gd name="connsiteX4911" fmla="*/ 2308965 w 8511435"/>
              <a:gd name="connsiteY4911" fmla="*/ 4565714 h 8677180"/>
              <a:gd name="connsiteX4912" fmla="*/ 2346198 w 8511435"/>
              <a:gd name="connsiteY4912" fmla="*/ 4575791 h 8677180"/>
              <a:gd name="connsiteX4913" fmla="*/ 2316461 w 8511435"/>
              <a:gd name="connsiteY4913" fmla="*/ 4528071 h 8677180"/>
              <a:gd name="connsiteX4914" fmla="*/ 2290925 w 8511435"/>
              <a:gd name="connsiteY4914" fmla="*/ 4511459 h 8677180"/>
              <a:gd name="connsiteX4915" fmla="*/ 2220754 w 8511435"/>
              <a:gd name="connsiteY4915" fmla="*/ 4450623 h 8677180"/>
              <a:gd name="connsiteX4916" fmla="*/ 2172300 w 8511435"/>
              <a:gd name="connsiteY4916" fmla="*/ 4410199 h 8677180"/>
              <a:gd name="connsiteX4917" fmla="*/ 2167957 w 8511435"/>
              <a:gd name="connsiteY4917" fmla="*/ 4426811 h 8677180"/>
              <a:gd name="connsiteX4918" fmla="*/ 2162509 w 8511435"/>
              <a:gd name="connsiteY4918" fmla="*/ 4418695 h 8677180"/>
              <a:gd name="connsiteX4919" fmla="*/ 2143535 w 8511435"/>
              <a:gd name="connsiteY4919" fmla="*/ 4377805 h 8677180"/>
              <a:gd name="connsiteX4920" fmla="*/ 2125656 w 8511435"/>
              <a:gd name="connsiteY4920" fmla="*/ 4361631 h 8677180"/>
              <a:gd name="connsiteX4921" fmla="*/ 2118903 w 8511435"/>
              <a:gd name="connsiteY4921" fmla="*/ 4378709 h 8677180"/>
              <a:gd name="connsiteX4922" fmla="*/ 4180704 w 8511435"/>
              <a:gd name="connsiteY4922" fmla="*/ 4370651 h 8677180"/>
              <a:gd name="connsiteX4923" fmla="*/ 4204516 w 8511435"/>
              <a:gd name="connsiteY4923" fmla="*/ 4374309 h 8677180"/>
              <a:gd name="connsiteX4924" fmla="*/ 4228329 w 8511435"/>
              <a:gd name="connsiteY4924" fmla="*/ 4366098 h 8677180"/>
              <a:gd name="connsiteX4925" fmla="*/ 4204516 w 8511435"/>
              <a:gd name="connsiteY4925" fmla="*/ 4362450 h 8677180"/>
              <a:gd name="connsiteX4926" fmla="*/ 4180704 w 8511435"/>
              <a:gd name="connsiteY4926" fmla="*/ 4370651 h 8677180"/>
              <a:gd name="connsiteX4927" fmla="*/ 1799454 w 8511435"/>
              <a:gd name="connsiteY4927" fmla="*/ 4381081 h 8677180"/>
              <a:gd name="connsiteX4928" fmla="*/ 1883321 w 8511435"/>
              <a:gd name="connsiteY4928" fmla="*/ 4529138 h 8677180"/>
              <a:gd name="connsiteX4929" fmla="*/ 2105539 w 8511435"/>
              <a:gd name="connsiteY4929" fmla="*/ 4795838 h 8677180"/>
              <a:gd name="connsiteX4930" fmla="*/ 2249538 w 8511435"/>
              <a:gd name="connsiteY4930" fmla="*/ 4898231 h 8677180"/>
              <a:gd name="connsiteX4931" fmla="*/ 2250977 w 8511435"/>
              <a:gd name="connsiteY4931" fmla="*/ 4902099 h 8677180"/>
              <a:gd name="connsiteX4932" fmla="*/ 2293125 w 8511435"/>
              <a:gd name="connsiteY4932" fmla="*/ 4943475 h 8677180"/>
              <a:gd name="connsiteX4933" fmla="*/ 2304279 w 8511435"/>
              <a:gd name="connsiteY4933" fmla="*/ 4952667 h 8677180"/>
              <a:gd name="connsiteX4934" fmla="*/ 2324538 w 8511435"/>
              <a:gd name="connsiteY4934" fmla="*/ 4972698 h 8677180"/>
              <a:gd name="connsiteX4935" fmla="*/ 2344798 w 8511435"/>
              <a:gd name="connsiteY4935" fmla="*/ 4983537 h 8677180"/>
              <a:gd name="connsiteX4936" fmla="*/ 2353513 w 8511435"/>
              <a:gd name="connsiteY4936" fmla="*/ 4970650 h 8677180"/>
              <a:gd name="connsiteX4937" fmla="*/ 2362219 w 8511435"/>
              <a:gd name="connsiteY4937" fmla="*/ 4957763 h 8677180"/>
              <a:gd name="connsiteX4938" fmla="*/ 2359447 w 8511435"/>
              <a:gd name="connsiteY4938" fmla="*/ 4973898 h 8677180"/>
              <a:gd name="connsiteX4939" fmla="*/ 2375716 w 8511435"/>
              <a:gd name="connsiteY4939" fmla="*/ 5005664 h 8677180"/>
              <a:gd name="connsiteX4940" fmla="*/ 2347865 w 8511435"/>
              <a:gd name="connsiteY4940" fmla="*/ 4996406 h 8677180"/>
              <a:gd name="connsiteX4941" fmla="*/ 2300954 w 8511435"/>
              <a:gd name="connsiteY4941" fmla="*/ 4971536 h 8677180"/>
              <a:gd name="connsiteX4942" fmla="*/ 2293239 w 8511435"/>
              <a:gd name="connsiteY4942" fmla="*/ 4983700 h 8677180"/>
              <a:gd name="connsiteX4943" fmla="*/ 2285524 w 8511435"/>
              <a:gd name="connsiteY4943" fmla="*/ 4995863 h 8677180"/>
              <a:gd name="connsiteX4944" fmla="*/ 2284886 w 8511435"/>
              <a:gd name="connsiteY4944" fmla="*/ 4976813 h 8677180"/>
              <a:gd name="connsiteX4945" fmla="*/ 2206152 w 8511435"/>
              <a:gd name="connsiteY4945" fmla="*/ 4903109 h 8677180"/>
              <a:gd name="connsiteX4946" fmla="*/ 1808045 w 8511435"/>
              <a:gd name="connsiteY4946" fmla="*/ 4456062 h 8677180"/>
              <a:gd name="connsiteX4947" fmla="*/ 1783109 w 8511435"/>
              <a:gd name="connsiteY4947" fmla="*/ 4426030 h 8677180"/>
              <a:gd name="connsiteX4948" fmla="*/ 1967332 w 8511435"/>
              <a:gd name="connsiteY4948" fmla="*/ 4719638 h 8677180"/>
              <a:gd name="connsiteX4949" fmla="*/ 2179854 w 8511435"/>
              <a:gd name="connsiteY4949" fmla="*/ 4937141 h 8677180"/>
              <a:gd name="connsiteX4950" fmla="*/ 2222116 w 8511435"/>
              <a:gd name="connsiteY4950" fmla="*/ 4972165 h 8677180"/>
              <a:gd name="connsiteX4951" fmla="*/ 2229717 w 8511435"/>
              <a:gd name="connsiteY4951" fmla="*/ 4960201 h 8677180"/>
              <a:gd name="connsiteX4952" fmla="*/ 2237308 w 8511435"/>
              <a:gd name="connsiteY4952" fmla="*/ 4948238 h 8677180"/>
              <a:gd name="connsiteX4953" fmla="*/ 2237461 w 8511435"/>
              <a:gd name="connsiteY4953" fmla="*/ 4963430 h 8677180"/>
              <a:gd name="connsiteX4954" fmla="*/ 2278856 w 8511435"/>
              <a:gd name="connsiteY4954" fmla="*/ 5003826 h 8677180"/>
              <a:gd name="connsiteX4955" fmla="*/ 2285229 w 8511435"/>
              <a:gd name="connsiteY4955" fmla="*/ 5007750 h 8677180"/>
              <a:gd name="connsiteX4956" fmla="*/ 2384898 w 8511435"/>
              <a:gd name="connsiteY4956" fmla="*/ 5074996 h 8677180"/>
              <a:gd name="connsiteX4957" fmla="*/ 2418579 w 8511435"/>
              <a:gd name="connsiteY4957" fmla="*/ 4970993 h 8677180"/>
              <a:gd name="connsiteX4958" fmla="*/ 2375497 w 8511435"/>
              <a:gd name="connsiteY4958" fmla="*/ 4953982 h 8677180"/>
              <a:gd name="connsiteX4959" fmla="*/ 2352018 w 8511435"/>
              <a:gd name="connsiteY4959" fmla="*/ 4936093 h 8677180"/>
              <a:gd name="connsiteX4960" fmla="*/ 2316518 w 8511435"/>
              <a:gd name="connsiteY4960" fmla="*/ 4919129 h 8677180"/>
              <a:gd name="connsiteX4961" fmla="*/ 2303736 w 8511435"/>
              <a:gd name="connsiteY4961" fmla="*/ 4912224 h 8677180"/>
              <a:gd name="connsiteX4962" fmla="*/ 2215629 w 8511435"/>
              <a:gd name="connsiteY4962" fmla="*/ 4836319 h 8677180"/>
              <a:gd name="connsiteX4963" fmla="*/ 1852993 w 8511435"/>
              <a:gd name="connsiteY4963" fmla="*/ 4445794 h 8677180"/>
              <a:gd name="connsiteX4964" fmla="*/ 1799454 w 8511435"/>
              <a:gd name="connsiteY4964" fmla="*/ 4381081 h 8677180"/>
              <a:gd name="connsiteX4965" fmla="*/ 2410902 w 8511435"/>
              <a:gd name="connsiteY4965" fmla="*/ 4399331 h 8677180"/>
              <a:gd name="connsiteX4966" fmla="*/ 2401653 w 8511435"/>
              <a:gd name="connsiteY4966" fmla="*/ 4425868 h 8677180"/>
              <a:gd name="connsiteX4967" fmla="*/ 2420922 w 8511435"/>
              <a:gd name="connsiteY4967" fmla="*/ 4437898 h 8677180"/>
              <a:gd name="connsiteX4968" fmla="*/ 2440181 w 8511435"/>
              <a:gd name="connsiteY4968" fmla="*/ 4449928 h 8677180"/>
              <a:gd name="connsiteX4969" fmla="*/ 2448287 w 8511435"/>
              <a:gd name="connsiteY4969" fmla="*/ 4437145 h 8677180"/>
              <a:gd name="connsiteX4970" fmla="*/ 2438419 w 8511435"/>
              <a:gd name="connsiteY4970" fmla="*/ 4384205 h 8677180"/>
              <a:gd name="connsiteX4971" fmla="*/ 2420160 w 8511435"/>
              <a:gd name="connsiteY4971" fmla="*/ 4372794 h 8677180"/>
              <a:gd name="connsiteX4972" fmla="*/ 2410902 w 8511435"/>
              <a:gd name="connsiteY4972" fmla="*/ 4399331 h 8677180"/>
              <a:gd name="connsiteX4973" fmla="*/ 2056638 w 8511435"/>
              <a:gd name="connsiteY4973" fmla="*/ 4398169 h 8677180"/>
              <a:gd name="connsiteX4974" fmla="*/ 2094919 w 8511435"/>
              <a:gd name="connsiteY4974" fmla="*/ 4457700 h 8677180"/>
              <a:gd name="connsiteX4975" fmla="*/ 2133191 w 8511435"/>
              <a:gd name="connsiteY4975" fmla="*/ 4500563 h 8677180"/>
              <a:gd name="connsiteX4976" fmla="*/ 2142258 w 8511435"/>
              <a:gd name="connsiteY4976" fmla="*/ 4486275 h 8677180"/>
              <a:gd name="connsiteX4977" fmla="*/ 2151326 w 8511435"/>
              <a:gd name="connsiteY4977" fmla="*/ 4471988 h 8677180"/>
              <a:gd name="connsiteX4978" fmla="*/ 2113502 w 8511435"/>
              <a:gd name="connsiteY4978" fmla="*/ 4435174 h 8677180"/>
              <a:gd name="connsiteX4979" fmla="*/ 2075679 w 8511435"/>
              <a:gd name="connsiteY4979" fmla="*/ 4389930 h 8677180"/>
              <a:gd name="connsiteX4980" fmla="*/ 2066154 w 8511435"/>
              <a:gd name="connsiteY4980" fmla="*/ 4381500 h 8677180"/>
              <a:gd name="connsiteX4981" fmla="*/ 2056638 w 8511435"/>
              <a:gd name="connsiteY4981" fmla="*/ 4398169 h 8677180"/>
              <a:gd name="connsiteX4982" fmla="*/ 4452166 w 8511435"/>
              <a:gd name="connsiteY4982" fmla="*/ 4391025 h 8677180"/>
              <a:gd name="connsiteX4983" fmla="*/ 4433116 w 8511435"/>
              <a:gd name="connsiteY4983" fmla="*/ 4399207 h 8677180"/>
              <a:gd name="connsiteX4984" fmla="*/ 4453985 w 8511435"/>
              <a:gd name="connsiteY4984" fmla="*/ 4399883 h 8677180"/>
              <a:gd name="connsiteX4985" fmla="*/ 4480741 w 8511435"/>
              <a:gd name="connsiteY4985" fmla="*/ 4391025 h 8677180"/>
              <a:gd name="connsiteX4986" fmla="*/ 4452166 w 8511435"/>
              <a:gd name="connsiteY4986" fmla="*/ 4391025 h 8677180"/>
              <a:gd name="connsiteX4987" fmla="*/ 6876279 w 8511435"/>
              <a:gd name="connsiteY4987" fmla="*/ 4385244 h 8677180"/>
              <a:gd name="connsiteX4988" fmla="*/ 6890566 w 8511435"/>
              <a:gd name="connsiteY4988" fmla="*/ 4394473 h 8677180"/>
              <a:gd name="connsiteX4989" fmla="*/ 6904854 w 8511435"/>
              <a:gd name="connsiteY4989" fmla="*/ 4390730 h 8677180"/>
              <a:gd name="connsiteX4990" fmla="*/ 6890566 w 8511435"/>
              <a:gd name="connsiteY4990" fmla="*/ 4381500 h 8677180"/>
              <a:gd name="connsiteX4991" fmla="*/ 6876279 w 8511435"/>
              <a:gd name="connsiteY4991" fmla="*/ 4385244 h 8677180"/>
              <a:gd name="connsiteX4992" fmla="*/ 1449629 w 8511435"/>
              <a:gd name="connsiteY4992" fmla="*/ 4402703 h 8677180"/>
              <a:gd name="connsiteX4993" fmla="*/ 809054 w 8511435"/>
              <a:gd name="connsiteY4993" fmla="*/ 6310313 h 8677180"/>
              <a:gd name="connsiteX4994" fmla="*/ 139627 w 8511435"/>
              <a:gd name="connsiteY4994" fmla="*/ 8320088 h 8677180"/>
              <a:gd name="connsiteX4995" fmla="*/ 84953 w 8511435"/>
              <a:gd name="connsiteY4995" fmla="*/ 8440426 h 8677180"/>
              <a:gd name="connsiteX4996" fmla="*/ 967997 w 8511435"/>
              <a:gd name="connsiteY4996" fmla="*/ 5773855 h 8677180"/>
              <a:gd name="connsiteX4997" fmla="*/ 1414872 w 8511435"/>
              <a:gd name="connsiteY4997" fmla="*/ 4412847 h 8677180"/>
              <a:gd name="connsiteX4998" fmla="*/ 1398632 w 8511435"/>
              <a:gd name="connsiteY4998" fmla="*/ 4434945 h 8677180"/>
              <a:gd name="connsiteX4999" fmla="*/ 66618 w 8511435"/>
              <a:gd name="connsiteY4999" fmla="*/ 8448675 h 8677180"/>
              <a:gd name="connsiteX5000" fmla="*/ 59084 w 8511435"/>
              <a:gd name="connsiteY5000" fmla="*/ 8472488 h 8677180"/>
              <a:gd name="connsiteX5001" fmla="*/ 141818 w 8511435"/>
              <a:gd name="connsiteY5001" fmla="*/ 8472687 h 8677180"/>
              <a:gd name="connsiteX5002" fmla="*/ 224552 w 8511435"/>
              <a:gd name="connsiteY5002" fmla="*/ 8472887 h 8677180"/>
              <a:gd name="connsiteX5003" fmla="*/ 242106 w 8511435"/>
              <a:gd name="connsiteY5003" fmla="*/ 8410775 h 8677180"/>
              <a:gd name="connsiteX5004" fmla="*/ 915724 w 8511435"/>
              <a:gd name="connsiteY5004" fmla="*/ 6382693 h 8677180"/>
              <a:gd name="connsiteX5005" fmla="*/ 1562872 w 8511435"/>
              <a:gd name="connsiteY5005" fmla="*/ 4407808 h 8677180"/>
              <a:gd name="connsiteX5006" fmla="*/ 1549384 w 8511435"/>
              <a:gd name="connsiteY5006" fmla="*/ 4406865 h 8677180"/>
              <a:gd name="connsiteX5007" fmla="*/ 203559 w 8511435"/>
              <a:gd name="connsiteY5007" fmla="*/ 8446294 h 8677180"/>
              <a:gd name="connsiteX5008" fmla="*/ 189386 w 8511435"/>
              <a:gd name="connsiteY5008" fmla="*/ 8458200 h 8677180"/>
              <a:gd name="connsiteX5009" fmla="*/ 185566 w 8511435"/>
              <a:gd name="connsiteY5009" fmla="*/ 8436769 h 8677180"/>
              <a:gd name="connsiteX5010" fmla="*/ 1055399 w 8511435"/>
              <a:gd name="connsiteY5010" fmla="*/ 5819775 h 8677180"/>
              <a:gd name="connsiteX5011" fmla="*/ 1525019 w 8511435"/>
              <a:gd name="connsiteY5011" fmla="*/ 4410637 h 8677180"/>
              <a:gd name="connsiteX5012" fmla="*/ 1484014 w 8511435"/>
              <a:gd name="connsiteY5012" fmla="*/ 4401998 h 8677180"/>
              <a:gd name="connsiteX5013" fmla="*/ 817312 w 8511435"/>
              <a:gd name="connsiteY5013" fmla="*/ 6391275 h 8677180"/>
              <a:gd name="connsiteX5014" fmla="*/ 150733 w 8511435"/>
              <a:gd name="connsiteY5014" fmla="*/ 8382000 h 8677180"/>
              <a:gd name="connsiteX5015" fmla="*/ 142685 w 8511435"/>
              <a:gd name="connsiteY5015" fmla="*/ 8396288 h 8677180"/>
              <a:gd name="connsiteX5016" fmla="*/ 142389 w 8511435"/>
              <a:gd name="connsiteY5016" fmla="*/ 8383343 h 8677180"/>
              <a:gd name="connsiteX5017" fmla="*/ 871023 w 8511435"/>
              <a:gd name="connsiteY5017" fmla="*/ 6181725 h 8677180"/>
              <a:gd name="connsiteX5018" fmla="*/ 1462592 w 8511435"/>
              <a:gd name="connsiteY5018" fmla="*/ 4393883 h 8677180"/>
              <a:gd name="connsiteX5019" fmla="*/ 1449629 w 8511435"/>
              <a:gd name="connsiteY5019" fmla="*/ 4402703 h 8677180"/>
              <a:gd name="connsiteX5020" fmla="*/ 1989954 w 8511435"/>
              <a:gd name="connsiteY5020" fmla="*/ 4410647 h 8677180"/>
              <a:gd name="connsiteX5021" fmla="*/ 2067792 w 8511435"/>
              <a:gd name="connsiteY5021" fmla="*/ 4509078 h 8677180"/>
              <a:gd name="connsiteX5022" fmla="*/ 2057467 w 8511435"/>
              <a:gd name="connsiteY5022" fmla="*/ 4453700 h 8677180"/>
              <a:gd name="connsiteX5023" fmla="*/ 2039255 w 8511435"/>
              <a:gd name="connsiteY5023" fmla="*/ 4437212 h 8677180"/>
              <a:gd name="connsiteX5024" fmla="*/ 2034759 w 8511435"/>
              <a:gd name="connsiteY5024" fmla="*/ 4454605 h 8677180"/>
              <a:gd name="connsiteX5025" fmla="*/ 2030263 w 8511435"/>
              <a:gd name="connsiteY5025" fmla="*/ 4471988 h 8677180"/>
              <a:gd name="connsiteX5026" fmla="*/ 2028854 w 8511435"/>
              <a:gd name="connsiteY5026" fmla="*/ 4448175 h 8677180"/>
              <a:gd name="connsiteX5027" fmla="*/ 1996050 w 8511435"/>
              <a:gd name="connsiteY5027" fmla="*/ 4391025 h 8677180"/>
              <a:gd name="connsiteX5028" fmla="*/ 1989954 w 8511435"/>
              <a:gd name="connsiteY5028" fmla="*/ 4410647 h 8677180"/>
              <a:gd name="connsiteX5029" fmla="*/ 4371204 w 8511435"/>
              <a:gd name="connsiteY5029" fmla="*/ 4400550 h 8677180"/>
              <a:gd name="connsiteX5030" fmla="*/ 4356916 w 8511435"/>
              <a:gd name="connsiteY5030" fmla="*/ 4409780 h 8677180"/>
              <a:gd name="connsiteX5031" fmla="*/ 4377785 w 8511435"/>
              <a:gd name="connsiteY5031" fmla="*/ 4409932 h 8677180"/>
              <a:gd name="connsiteX5032" fmla="*/ 4404541 w 8511435"/>
              <a:gd name="connsiteY5032" fmla="*/ 4400550 h 8677180"/>
              <a:gd name="connsiteX5033" fmla="*/ 4371204 w 8511435"/>
              <a:gd name="connsiteY5033" fmla="*/ 4400550 h 8677180"/>
              <a:gd name="connsiteX5034" fmla="*/ 4295004 w 8511435"/>
              <a:gd name="connsiteY5034" fmla="*/ 4410075 h 8677180"/>
              <a:gd name="connsiteX5035" fmla="*/ 4333104 w 8511435"/>
              <a:gd name="connsiteY5035" fmla="*/ 4410075 h 8677180"/>
              <a:gd name="connsiteX5036" fmla="*/ 4347391 w 8511435"/>
              <a:gd name="connsiteY5036" fmla="*/ 4400846 h 8677180"/>
              <a:gd name="connsiteX5037" fmla="*/ 4321198 w 8511435"/>
              <a:gd name="connsiteY5037" fmla="*/ 4400693 h 8677180"/>
              <a:gd name="connsiteX5038" fmla="*/ 4295004 w 8511435"/>
              <a:gd name="connsiteY5038" fmla="*/ 4410075 h 8677180"/>
              <a:gd name="connsiteX5039" fmla="*/ 2342379 w 8511435"/>
              <a:gd name="connsiteY5039" fmla="*/ 4433554 h 8677180"/>
              <a:gd name="connsiteX5040" fmla="*/ 2360381 w 8511435"/>
              <a:gd name="connsiteY5040" fmla="*/ 4466663 h 8677180"/>
              <a:gd name="connsiteX5041" fmla="*/ 2378374 w 8511435"/>
              <a:gd name="connsiteY5041" fmla="*/ 4476293 h 8677180"/>
              <a:gd name="connsiteX5042" fmla="*/ 2383155 w 8511435"/>
              <a:gd name="connsiteY5042" fmla="*/ 4458014 h 8677180"/>
              <a:gd name="connsiteX5043" fmla="*/ 2371554 w 8511435"/>
              <a:gd name="connsiteY5043" fmla="*/ 4424906 h 8677180"/>
              <a:gd name="connsiteX5044" fmla="*/ 2342379 w 8511435"/>
              <a:gd name="connsiteY5044" fmla="*/ 4433554 h 8677180"/>
              <a:gd name="connsiteX5045" fmla="*/ 2460469 w 8511435"/>
              <a:gd name="connsiteY5045" fmla="*/ 4434373 h 8677180"/>
              <a:gd name="connsiteX5046" fmla="*/ 2454374 w 8511435"/>
              <a:gd name="connsiteY5046" fmla="*/ 4458672 h 8677180"/>
              <a:gd name="connsiteX5047" fmla="*/ 2472195 w 8511435"/>
              <a:gd name="connsiteY5047" fmla="*/ 4472169 h 8677180"/>
              <a:gd name="connsiteX5048" fmla="*/ 2507113 w 8511435"/>
              <a:gd name="connsiteY5048" fmla="*/ 4460081 h 8677180"/>
              <a:gd name="connsiteX5049" fmla="*/ 2460469 w 8511435"/>
              <a:gd name="connsiteY5049" fmla="*/ 4434373 h 8677180"/>
              <a:gd name="connsiteX5050" fmla="*/ 4180704 w 8511435"/>
              <a:gd name="connsiteY5050" fmla="*/ 4419600 h 8677180"/>
              <a:gd name="connsiteX5051" fmla="*/ 4156891 w 8511435"/>
              <a:gd name="connsiteY5051" fmla="*/ 4427230 h 8677180"/>
              <a:gd name="connsiteX5052" fmla="*/ 4183085 w 8511435"/>
              <a:gd name="connsiteY5052" fmla="*/ 4428173 h 8677180"/>
              <a:gd name="connsiteX5053" fmla="*/ 4209279 w 8511435"/>
              <a:gd name="connsiteY5053" fmla="*/ 4419600 h 8677180"/>
              <a:gd name="connsiteX5054" fmla="*/ 4206898 w 8511435"/>
              <a:gd name="connsiteY5054" fmla="*/ 4411028 h 8677180"/>
              <a:gd name="connsiteX5055" fmla="*/ 4180704 w 8511435"/>
              <a:gd name="connsiteY5055" fmla="*/ 4419600 h 8677180"/>
              <a:gd name="connsiteX5056" fmla="*/ 4228329 w 8511435"/>
              <a:gd name="connsiteY5056" fmla="*/ 4418276 h 8677180"/>
              <a:gd name="connsiteX5057" fmla="*/ 4252141 w 8511435"/>
              <a:gd name="connsiteY5057" fmla="*/ 4421934 h 8677180"/>
              <a:gd name="connsiteX5058" fmla="*/ 4275954 w 8511435"/>
              <a:gd name="connsiteY5058" fmla="*/ 4413723 h 8677180"/>
              <a:gd name="connsiteX5059" fmla="*/ 4252141 w 8511435"/>
              <a:gd name="connsiteY5059" fmla="*/ 4410075 h 8677180"/>
              <a:gd name="connsiteX5060" fmla="*/ 4228329 w 8511435"/>
              <a:gd name="connsiteY5060" fmla="*/ 4418276 h 8677180"/>
              <a:gd name="connsiteX5061" fmla="*/ 919410 w 8511435"/>
              <a:gd name="connsiteY5061" fmla="*/ 6452988 h 8677180"/>
              <a:gd name="connsiteX5062" fmla="*/ 246288 w 8511435"/>
              <a:gd name="connsiteY5062" fmla="*/ 8481813 h 8677180"/>
              <a:gd name="connsiteX5063" fmla="*/ 253860 w 8511435"/>
              <a:gd name="connsiteY5063" fmla="*/ 8487509 h 8677180"/>
              <a:gd name="connsiteX5064" fmla="*/ 1608935 w 8511435"/>
              <a:gd name="connsiteY5064" fmla="*/ 4436269 h 8677180"/>
              <a:gd name="connsiteX5065" fmla="*/ 1601038 w 8511435"/>
              <a:gd name="connsiteY5065" fmla="*/ 4429125 h 8677180"/>
              <a:gd name="connsiteX5066" fmla="*/ 919410 w 8511435"/>
              <a:gd name="connsiteY5066" fmla="*/ 6452988 h 8677180"/>
              <a:gd name="connsiteX5067" fmla="*/ 2396376 w 8511435"/>
              <a:gd name="connsiteY5067" fmla="*/ 4444975 h 8677180"/>
              <a:gd name="connsiteX5068" fmla="*/ 2405148 w 8511435"/>
              <a:gd name="connsiteY5068" fmla="*/ 4499572 h 8677180"/>
              <a:gd name="connsiteX5069" fmla="*/ 2437629 w 8511435"/>
              <a:gd name="connsiteY5069" fmla="*/ 4482427 h 8677180"/>
              <a:gd name="connsiteX5070" fmla="*/ 2396376 w 8511435"/>
              <a:gd name="connsiteY5070" fmla="*/ 4444975 h 8677180"/>
              <a:gd name="connsiteX5071" fmla="*/ 2515829 w 8511435"/>
              <a:gd name="connsiteY5071" fmla="*/ 4465568 h 8677180"/>
              <a:gd name="connsiteX5072" fmla="*/ 2506447 w 8511435"/>
              <a:gd name="connsiteY5072" fmla="*/ 4492486 h 8677180"/>
              <a:gd name="connsiteX5073" fmla="*/ 2522049 w 8511435"/>
              <a:gd name="connsiteY5073" fmla="*/ 4503639 h 8677180"/>
              <a:gd name="connsiteX5074" fmla="*/ 2537641 w 8511435"/>
              <a:gd name="connsiteY5074" fmla="*/ 4514793 h 8677180"/>
              <a:gd name="connsiteX5075" fmla="*/ 2518934 w 8511435"/>
              <a:gd name="connsiteY5075" fmla="*/ 4512441 h 8677180"/>
              <a:gd name="connsiteX5076" fmla="*/ 2510609 w 8511435"/>
              <a:gd name="connsiteY5076" fmla="*/ 4564571 h 8677180"/>
              <a:gd name="connsiteX5077" fmla="*/ 2528116 w 8511435"/>
              <a:gd name="connsiteY5077" fmla="*/ 4584297 h 8677180"/>
              <a:gd name="connsiteX5078" fmla="*/ 2506923 w 8511435"/>
              <a:gd name="connsiteY5078" fmla="*/ 4573172 h 8677180"/>
              <a:gd name="connsiteX5079" fmla="*/ 2485720 w 8511435"/>
              <a:gd name="connsiteY5079" fmla="*/ 4562056 h 8677180"/>
              <a:gd name="connsiteX5080" fmla="*/ 2479567 w 8511435"/>
              <a:gd name="connsiteY5080" fmla="*/ 4586564 h 8677180"/>
              <a:gd name="connsiteX5081" fmla="*/ 2473424 w 8511435"/>
              <a:gd name="connsiteY5081" fmla="*/ 4611072 h 8677180"/>
              <a:gd name="connsiteX5082" fmla="*/ 2491245 w 8511435"/>
              <a:gd name="connsiteY5082" fmla="*/ 4625397 h 8677180"/>
              <a:gd name="connsiteX5083" fmla="*/ 2509066 w 8511435"/>
              <a:gd name="connsiteY5083" fmla="*/ 4639723 h 8677180"/>
              <a:gd name="connsiteX5084" fmla="*/ 2487873 w 8511435"/>
              <a:gd name="connsiteY5084" fmla="*/ 4629464 h 8677180"/>
              <a:gd name="connsiteX5085" fmla="*/ 2466670 w 8511435"/>
              <a:gd name="connsiteY5085" fmla="*/ 4619206 h 8677180"/>
              <a:gd name="connsiteX5086" fmla="*/ 2460269 w 8511435"/>
              <a:gd name="connsiteY5086" fmla="*/ 4644714 h 8677180"/>
              <a:gd name="connsiteX5087" fmla="*/ 2453869 w 8511435"/>
              <a:gd name="connsiteY5087" fmla="*/ 4670213 h 8677180"/>
              <a:gd name="connsiteX5088" fmla="*/ 2471947 w 8511435"/>
              <a:gd name="connsiteY5088" fmla="*/ 4684005 h 8677180"/>
              <a:gd name="connsiteX5089" fmla="*/ 2490016 w 8511435"/>
              <a:gd name="connsiteY5089" fmla="*/ 4697797 h 8677180"/>
              <a:gd name="connsiteX5090" fmla="*/ 2469356 w 8511435"/>
              <a:gd name="connsiteY5090" fmla="*/ 4691653 h 8677180"/>
              <a:gd name="connsiteX5091" fmla="*/ 2448687 w 8511435"/>
              <a:gd name="connsiteY5091" fmla="*/ 4685500 h 8677180"/>
              <a:gd name="connsiteX5092" fmla="*/ 2442372 w 8511435"/>
              <a:gd name="connsiteY5092" fmla="*/ 4705408 h 8677180"/>
              <a:gd name="connsiteX5093" fmla="*/ 2470899 w 8511435"/>
              <a:gd name="connsiteY5093" fmla="*/ 4752975 h 8677180"/>
              <a:gd name="connsiteX5094" fmla="*/ 2546423 w 8511435"/>
              <a:gd name="connsiteY5094" fmla="*/ 4529138 h 8677180"/>
              <a:gd name="connsiteX5095" fmla="*/ 2560311 w 8511435"/>
              <a:gd name="connsiteY5095" fmla="*/ 4484066 h 8677180"/>
              <a:gd name="connsiteX5096" fmla="*/ 2570378 w 8511435"/>
              <a:gd name="connsiteY5096" fmla="*/ 4458043 h 8677180"/>
              <a:gd name="connsiteX5097" fmla="*/ 2552252 w 8511435"/>
              <a:gd name="connsiteY5097" fmla="*/ 4448347 h 8677180"/>
              <a:gd name="connsiteX5098" fmla="*/ 2515829 w 8511435"/>
              <a:gd name="connsiteY5098" fmla="*/ 4465568 h 8677180"/>
              <a:gd name="connsiteX5099" fmla="*/ 4433116 w 8511435"/>
              <a:gd name="connsiteY5099" fmla="*/ 4448175 h 8677180"/>
              <a:gd name="connsiteX5100" fmla="*/ 4428354 w 8511435"/>
              <a:gd name="connsiteY5100" fmla="*/ 4456881 h 8677180"/>
              <a:gd name="connsiteX5101" fmla="*/ 4456929 w 8511435"/>
              <a:gd name="connsiteY5101" fmla="*/ 4448175 h 8677180"/>
              <a:gd name="connsiteX5102" fmla="*/ 4433116 w 8511435"/>
              <a:gd name="connsiteY5102" fmla="*/ 4448175 h 8677180"/>
              <a:gd name="connsiteX5103" fmla="*/ 4347391 w 8511435"/>
              <a:gd name="connsiteY5103" fmla="*/ 4457700 h 8677180"/>
              <a:gd name="connsiteX5104" fmla="*/ 4380729 w 8511435"/>
              <a:gd name="connsiteY5104" fmla="*/ 4457700 h 8677180"/>
              <a:gd name="connsiteX5105" fmla="*/ 4395016 w 8511435"/>
              <a:gd name="connsiteY5105" fmla="*/ 4448471 h 8677180"/>
              <a:gd name="connsiteX5106" fmla="*/ 4374147 w 8511435"/>
              <a:gd name="connsiteY5106" fmla="*/ 4448318 h 8677180"/>
              <a:gd name="connsiteX5107" fmla="*/ 4347391 w 8511435"/>
              <a:gd name="connsiteY5107" fmla="*/ 4457700 h 8677180"/>
              <a:gd name="connsiteX5108" fmla="*/ 4275954 w 8511435"/>
              <a:gd name="connsiteY5108" fmla="*/ 4467225 h 8677180"/>
              <a:gd name="connsiteX5109" fmla="*/ 4309291 w 8511435"/>
              <a:gd name="connsiteY5109" fmla="*/ 4467225 h 8677180"/>
              <a:gd name="connsiteX5110" fmla="*/ 4328341 w 8511435"/>
              <a:gd name="connsiteY5110" fmla="*/ 4459043 h 8677180"/>
              <a:gd name="connsiteX5111" fmla="*/ 4302148 w 8511435"/>
              <a:gd name="connsiteY5111" fmla="*/ 4458367 h 8677180"/>
              <a:gd name="connsiteX5112" fmla="*/ 4275954 w 8511435"/>
              <a:gd name="connsiteY5112" fmla="*/ 4467225 h 8677180"/>
              <a:gd name="connsiteX5113" fmla="*/ 1644120 w 8511435"/>
              <a:gd name="connsiteY5113" fmla="*/ 4474369 h 8677180"/>
              <a:gd name="connsiteX5114" fmla="*/ 1610887 w 8511435"/>
              <a:gd name="connsiteY5114" fmla="*/ 4586640 h 8677180"/>
              <a:gd name="connsiteX5115" fmla="*/ 1634814 w 8511435"/>
              <a:gd name="connsiteY5115" fmla="*/ 4528871 h 8677180"/>
              <a:gd name="connsiteX5116" fmla="*/ 1644120 w 8511435"/>
              <a:gd name="connsiteY5116" fmla="*/ 4474369 h 8677180"/>
              <a:gd name="connsiteX5117" fmla="*/ 2326777 w 8511435"/>
              <a:gd name="connsiteY5117" fmla="*/ 4481513 h 8677180"/>
              <a:gd name="connsiteX5118" fmla="*/ 2348989 w 8511435"/>
              <a:gd name="connsiteY5118" fmla="*/ 4531338 h 8677180"/>
              <a:gd name="connsiteX5119" fmla="*/ 2351065 w 8511435"/>
              <a:gd name="connsiteY5119" fmla="*/ 4480760 h 8677180"/>
              <a:gd name="connsiteX5120" fmla="*/ 2333254 w 8511435"/>
              <a:gd name="connsiteY5120" fmla="*/ 4464634 h 8677180"/>
              <a:gd name="connsiteX5121" fmla="*/ 2326777 w 8511435"/>
              <a:gd name="connsiteY5121" fmla="*/ 4481513 h 8677180"/>
              <a:gd name="connsiteX5122" fmla="*/ 4152129 w 8511435"/>
              <a:gd name="connsiteY5122" fmla="*/ 4476750 h 8677180"/>
              <a:gd name="connsiteX5123" fmla="*/ 4137841 w 8511435"/>
              <a:gd name="connsiteY5123" fmla="*/ 4485980 h 8677180"/>
              <a:gd name="connsiteX5124" fmla="*/ 4163473 w 8511435"/>
              <a:gd name="connsiteY5124" fmla="*/ 4486132 h 8677180"/>
              <a:gd name="connsiteX5125" fmla="*/ 4194991 w 8511435"/>
              <a:gd name="connsiteY5125" fmla="*/ 4476750 h 8677180"/>
              <a:gd name="connsiteX5126" fmla="*/ 4152129 w 8511435"/>
              <a:gd name="connsiteY5126" fmla="*/ 4476750 h 8677180"/>
              <a:gd name="connsiteX5127" fmla="*/ 4209279 w 8511435"/>
              <a:gd name="connsiteY5127" fmla="*/ 4475426 h 8677180"/>
              <a:gd name="connsiteX5128" fmla="*/ 4233091 w 8511435"/>
              <a:gd name="connsiteY5128" fmla="*/ 4479084 h 8677180"/>
              <a:gd name="connsiteX5129" fmla="*/ 4256904 w 8511435"/>
              <a:gd name="connsiteY5129" fmla="*/ 4470873 h 8677180"/>
              <a:gd name="connsiteX5130" fmla="*/ 4233091 w 8511435"/>
              <a:gd name="connsiteY5130" fmla="*/ 4467225 h 8677180"/>
              <a:gd name="connsiteX5131" fmla="*/ 4209279 w 8511435"/>
              <a:gd name="connsiteY5131" fmla="*/ 4475426 h 8677180"/>
              <a:gd name="connsiteX5132" fmla="*/ 1761354 w 8511435"/>
              <a:gd name="connsiteY5132" fmla="*/ 4489961 h 8677180"/>
              <a:gd name="connsiteX5133" fmla="*/ 1796148 w 8511435"/>
              <a:gd name="connsiteY5133" fmla="*/ 4564342 h 8677180"/>
              <a:gd name="connsiteX5134" fmla="*/ 2292372 w 8511435"/>
              <a:gd name="connsiteY5134" fmla="*/ 5090932 h 8677180"/>
              <a:gd name="connsiteX5135" fmla="*/ 2361429 w 8511435"/>
              <a:gd name="connsiteY5135" fmla="*/ 5140671 h 8677180"/>
              <a:gd name="connsiteX5136" fmla="*/ 2080193 w 8511435"/>
              <a:gd name="connsiteY5136" fmla="*/ 4953000 h 8677180"/>
              <a:gd name="connsiteX5137" fmla="*/ 1820437 w 8511435"/>
              <a:gd name="connsiteY5137" fmla="*/ 4652963 h 8677180"/>
              <a:gd name="connsiteX5138" fmla="*/ 1750114 w 8511435"/>
              <a:gd name="connsiteY5138" fmla="*/ 4562551 h 8677180"/>
              <a:gd name="connsiteX5139" fmla="*/ 2113779 w 8511435"/>
              <a:gd name="connsiteY5139" fmla="*/ 5020751 h 8677180"/>
              <a:gd name="connsiteX5140" fmla="*/ 2349837 w 8511435"/>
              <a:gd name="connsiteY5140" fmla="*/ 5181600 h 8677180"/>
              <a:gd name="connsiteX5141" fmla="*/ 2369468 w 8511435"/>
              <a:gd name="connsiteY5141" fmla="*/ 5136766 h 8677180"/>
              <a:gd name="connsiteX5142" fmla="*/ 2381460 w 8511435"/>
              <a:gd name="connsiteY5142" fmla="*/ 5091932 h 8677180"/>
              <a:gd name="connsiteX5143" fmla="*/ 2361114 w 8511435"/>
              <a:gd name="connsiteY5143" fmla="*/ 5076587 h 8677180"/>
              <a:gd name="connsiteX5144" fmla="*/ 2306117 w 8511435"/>
              <a:gd name="connsiteY5144" fmla="*/ 5042840 h 8677180"/>
              <a:gd name="connsiteX5145" fmla="*/ 2043189 w 8511435"/>
              <a:gd name="connsiteY5145" fmla="*/ 4842234 h 8677180"/>
              <a:gd name="connsiteX5146" fmla="*/ 1780404 w 8511435"/>
              <a:gd name="connsiteY5146" fmla="*/ 4497286 h 8677180"/>
              <a:gd name="connsiteX5147" fmla="*/ 1770879 w 8511435"/>
              <a:gd name="connsiteY5147" fmla="*/ 4481513 h 8677180"/>
              <a:gd name="connsiteX5148" fmla="*/ 1761354 w 8511435"/>
              <a:gd name="connsiteY5148" fmla="*/ 4489961 h 8677180"/>
              <a:gd name="connsiteX5149" fmla="*/ 2151879 w 8511435"/>
              <a:gd name="connsiteY5149" fmla="*/ 4498181 h 8677180"/>
              <a:gd name="connsiteX5150" fmla="*/ 2210877 w 8511435"/>
              <a:gd name="connsiteY5150" fmla="*/ 4570505 h 8677180"/>
              <a:gd name="connsiteX5151" fmla="*/ 2269865 w 8511435"/>
              <a:gd name="connsiteY5151" fmla="*/ 4621397 h 8677180"/>
              <a:gd name="connsiteX5152" fmla="*/ 2277752 w 8511435"/>
              <a:gd name="connsiteY5152" fmla="*/ 4600080 h 8677180"/>
              <a:gd name="connsiteX5153" fmla="*/ 2283047 w 8511435"/>
              <a:gd name="connsiteY5153" fmla="*/ 4577610 h 8677180"/>
              <a:gd name="connsiteX5154" fmla="*/ 2221687 w 8511435"/>
              <a:gd name="connsiteY5154" fmla="*/ 4526613 h 8677180"/>
              <a:gd name="connsiteX5155" fmla="*/ 2157394 w 8511435"/>
              <a:gd name="connsiteY5155" fmla="*/ 4476750 h 8677180"/>
              <a:gd name="connsiteX5156" fmla="*/ 2151879 w 8511435"/>
              <a:gd name="connsiteY5156" fmla="*/ 4498181 h 8677180"/>
              <a:gd name="connsiteX5157" fmla="*/ 2442172 w 8511435"/>
              <a:gd name="connsiteY5157" fmla="*/ 4496496 h 8677180"/>
              <a:gd name="connsiteX5158" fmla="*/ 2476995 w 8511435"/>
              <a:gd name="connsiteY5158" fmla="*/ 4543120 h 8677180"/>
              <a:gd name="connsiteX5159" fmla="*/ 2478519 w 8511435"/>
              <a:gd name="connsiteY5159" fmla="*/ 4488656 h 8677180"/>
              <a:gd name="connsiteX5160" fmla="*/ 2442172 w 8511435"/>
              <a:gd name="connsiteY5160" fmla="*/ 4496496 h 8677180"/>
              <a:gd name="connsiteX5161" fmla="*/ 2080651 w 8511435"/>
              <a:gd name="connsiteY5161" fmla="*/ 4504678 h 8677180"/>
              <a:gd name="connsiteX5162" fmla="*/ 2117274 w 8511435"/>
              <a:gd name="connsiteY5162" fmla="*/ 4565323 h 8677180"/>
              <a:gd name="connsiteX5163" fmla="*/ 2105120 w 8511435"/>
              <a:gd name="connsiteY5163" fmla="*/ 4501344 h 8677180"/>
              <a:gd name="connsiteX5164" fmla="*/ 2086928 w 8511435"/>
              <a:gd name="connsiteY5164" fmla="*/ 4484885 h 8677180"/>
              <a:gd name="connsiteX5165" fmla="*/ 2080651 w 8511435"/>
              <a:gd name="connsiteY5165" fmla="*/ 4504678 h 8677180"/>
              <a:gd name="connsiteX5166" fmla="*/ 4404541 w 8511435"/>
              <a:gd name="connsiteY5166" fmla="*/ 4505325 h 8677180"/>
              <a:gd name="connsiteX5167" fmla="*/ 4437879 w 8511435"/>
              <a:gd name="connsiteY5167" fmla="*/ 4505325 h 8677180"/>
              <a:gd name="connsiteX5168" fmla="*/ 4452166 w 8511435"/>
              <a:gd name="connsiteY5168" fmla="*/ 4496096 h 8677180"/>
              <a:gd name="connsiteX5169" fmla="*/ 4431297 w 8511435"/>
              <a:gd name="connsiteY5169" fmla="*/ 4495943 h 8677180"/>
              <a:gd name="connsiteX5170" fmla="*/ 4404541 w 8511435"/>
              <a:gd name="connsiteY5170" fmla="*/ 4505325 h 8677180"/>
              <a:gd name="connsiteX5171" fmla="*/ 1009526 w 8511435"/>
              <a:gd name="connsiteY5171" fmla="*/ 6516310 h 8677180"/>
              <a:gd name="connsiteX5172" fmla="*/ 335004 w 8511435"/>
              <a:gd name="connsiteY5172" fmla="*/ 8541544 h 8677180"/>
              <a:gd name="connsiteX5173" fmla="*/ 339042 w 8511435"/>
              <a:gd name="connsiteY5173" fmla="*/ 8553450 h 8677180"/>
              <a:gd name="connsiteX5174" fmla="*/ 557584 w 8511435"/>
              <a:gd name="connsiteY5174" fmla="*/ 7917656 h 8677180"/>
              <a:gd name="connsiteX5175" fmla="*/ 1227087 w 8511435"/>
              <a:gd name="connsiteY5175" fmla="*/ 5902786 h 8677180"/>
              <a:gd name="connsiteX5176" fmla="*/ 1683068 w 8511435"/>
              <a:gd name="connsiteY5176" fmla="*/ 4513345 h 8677180"/>
              <a:gd name="connsiteX5177" fmla="*/ 1009526 w 8511435"/>
              <a:gd name="connsiteY5177" fmla="*/ 6516310 h 8677180"/>
              <a:gd name="connsiteX5178" fmla="*/ 2370954 w 8511435"/>
              <a:gd name="connsiteY5178" fmla="*/ 4526842 h 8677180"/>
              <a:gd name="connsiteX5179" fmla="*/ 2389451 w 8511435"/>
              <a:gd name="connsiteY5179" fmla="*/ 4559913 h 8677180"/>
              <a:gd name="connsiteX5180" fmla="*/ 2407939 w 8511435"/>
              <a:gd name="connsiteY5180" fmla="*/ 4571467 h 8677180"/>
              <a:gd name="connsiteX5181" fmla="*/ 2414045 w 8511435"/>
              <a:gd name="connsiteY5181" fmla="*/ 4552226 h 8677180"/>
              <a:gd name="connsiteX5182" fmla="*/ 2384079 w 8511435"/>
              <a:gd name="connsiteY5182" fmla="*/ 4505325 h 8677180"/>
              <a:gd name="connsiteX5183" fmla="*/ 2370954 w 8511435"/>
              <a:gd name="connsiteY5183" fmla="*/ 4526842 h 8677180"/>
              <a:gd name="connsiteX5184" fmla="*/ 4333104 w 8511435"/>
              <a:gd name="connsiteY5184" fmla="*/ 4514850 h 8677180"/>
              <a:gd name="connsiteX5185" fmla="*/ 4366441 w 8511435"/>
              <a:gd name="connsiteY5185" fmla="*/ 4514850 h 8677180"/>
              <a:gd name="connsiteX5186" fmla="*/ 4385491 w 8511435"/>
              <a:gd name="connsiteY5186" fmla="*/ 4506668 h 8677180"/>
              <a:gd name="connsiteX5187" fmla="*/ 4359298 w 8511435"/>
              <a:gd name="connsiteY5187" fmla="*/ 4505992 h 8677180"/>
              <a:gd name="connsiteX5188" fmla="*/ 4333104 w 8511435"/>
              <a:gd name="connsiteY5188" fmla="*/ 4514850 h 8677180"/>
              <a:gd name="connsiteX5189" fmla="*/ 4209279 w 8511435"/>
              <a:gd name="connsiteY5189" fmla="*/ 4524375 h 8677180"/>
              <a:gd name="connsiteX5190" fmla="*/ 4185466 w 8511435"/>
              <a:gd name="connsiteY5190" fmla="*/ 4532005 h 8677180"/>
              <a:gd name="connsiteX5191" fmla="*/ 4211660 w 8511435"/>
              <a:gd name="connsiteY5191" fmla="*/ 4532948 h 8677180"/>
              <a:gd name="connsiteX5192" fmla="*/ 4237854 w 8511435"/>
              <a:gd name="connsiteY5192" fmla="*/ 4524375 h 8677180"/>
              <a:gd name="connsiteX5193" fmla="*/ 4235473 w 8511435"/>
              <a:gd name="connsiteY5193" fmla="*/ 4515803 h 8677180"/>
              <a:gd name="connsiteX5194" fmla="*/ 4209279 w 8511435"/>
              <a:gd name="connsiteY5194" fmla="*/ 4524375 h 8677180"/>
              <a:gd name="connsiteX5195" fmla="*/ 4256904 w 8511435"/>
              <a:gd name="connsiteY5195" fmla="*/ 4524375 h 8677180"/>
              <a:gd name="connsiteX5196" fmla="*/ 4290241 w 8511435"/>
              <a:gd name="connsiteY5196" fmla="*/ 4524375 h 8677180"/>
              <a:gd name="connsiteX5197" fmla="*/ 4309291 w 8511435"/>
              <a:gd name="connsiteY5197" fmla="*/ 4516193 h 8677180"/>
              <a:gd name="connsiteX5198" fmla="*/ 4283098 w 8511435"/>
              <a:gd name="connsiteY5198" fmla="*/ 4515517 h 8677180"/>
              <a:gd name="connsiteX5199" fmla="*/ 4256904 w 8511435"/>
              <a:gd name="connsiteY5199" fmla="*/ 4524375 h 8677180"/>
              <a:gd name="connsiteX5200" fmla="*/ 2128266 w 8511435"/>
              <a:gd name="connsiteY5200" fmla="*/ 4560304 h 8677180"/>
              <a:gd name="connsiteX5201" fmla="*/ 2121818 w 8511435"/>
              <a:gd name="connsiteY5201" fmla="*/ 4585992 h 8677180"/>
              <a:gd name="connsiteX5202" fmla="*/ 2144678 w 8511435"/>
              <a:gd name="connsiteY5202" fmla="*/ 4605195 h 8677180"/>
              <a:gd name="connsiteX5203" fmla="*/ 2256654 w 8511435"/>
              <a:gd name="connsiteY5203" fmla="*/ 4677556 h 8677180"/>
              <a:gd name="connsiteX5204" fmla="*/ 2261883 w 8511435"/>
              <a:gd name="connsiteY5204" fmla="*/ 4655192 h 8677180"/>
              <a:gd name="connsiteX5205" fmla="*/ 2200913 w 8511435"/>
              <a:gd name="connsiteY5205" fmla="*/ 4588088 h 8677180"/>
              <a:gd name="connsiteX5206" fmla="*/ 2134715 w 8511435"/>
              <a:gd name="connsiteY5206" fmla="*/ 4534605 h 8677180"/>
              <a:gd name="connsiteX5207" fmla="*/ 2128266 w 8511435"/>
              <a:gd name="connsiteY5207" fmla="*/ 4560304 h 8677180"/>
              <a:gd name="connsiteX5208" fmla="*/ 2422817 w 8511435"/>
              <a:gd name="connsiteY5208" fmla="*/ 4554608 h 8677180"/>
              <a:gd name="connsiteX5209" fmla="*/ 2433523 w 8511435"/>
              <a:gd name="connsiteY5209" fmla="*/ 4587945 h 8677180"/>
              <a:gd name="connsiteX5210" fmla="*/ 2471185 w 8511435"/>
              <a:gd name="connsiteY5210" fmla="*/ 4580830 h 8677180"/>
              <a:gd name="connsiteX5211" fmla="*/ 2459927 w 8511435"/>
              <a:gd name="connsiteY5211" fmla="*/ 4547788 h 8677180"/>
              <a:gd name="connsiteX5212" fmla="*/ 2422817 w 8511435"/>
              <a:gd name="connsiteY5212" fmla="*/ 4554608 h 8677180"/>
              <a:gd name="connsiteX5213" fmla="*/ 6838179 w 8511435"/>
              <a:gd name="connsiteY5213" fmla="*/ 4547169 h 8677180"/>
              <a:gd name="connsiteX5214" fmla="*/ 6852962 w 8511435"/>
              <a:gd name="connsiteY5214" fmla="*/ 4556589 h 8677180"/>
              <a:gd name="connsiteX5215" fmla="*/ 6861924 w 8511435"/>
              <a:gd name="connsiteY5215" fmla="*/ 4552846 h 8677180"/>
              <a:gd name="connsiteX5216" fmla="*/ 6838179 w 8511435"/>
              <a:gd name="connsiteY5216" fmla="*/ 4547169 h 8677180"/>
              <a:gd name="connsiteX5217" fmla="*/ 4385491 w 8511435"/>
              <a:gd name="connsiteY5217" fmla="*/ 4562475 h 8677180"/>
              <a:gd name="connsiteX5218" fmla="*/ 4414066 w 8511435"/>
              <a:gd name="connsiteY5218" fmla="*/ 4562475 h 8677180"/>
              <a:gd name="connsiteX5219" fmla="*/ 4433116 w 8511435"/>
              <a:gd name="connsiteY5219" fmla="*/ 4554293 h 8677180"/>
              <a:gd name="connsiteX5220" fmla="*/ 4412247 w 8511435"/>
              <a:gd name="connsiteY5220" fmla="*/ 4553617 h 8677180"/>
              <a:gd name="connsiteX5221" fmla="*/ 4385491 w 8511435"/>
              <a:gd name="connsiteY5221" fmla="*/ 4562475 h 8677180"/>
              <a:gd name="connsiteX5222" fmla="*/ 2358457 w 8511435"/>
              <a:gd name="connsiteY5222" fmla="*/ 4568628 h 8677180"/>
              <a:gd name="connsiteX5223" fmla="*/ 2371097 w 8511435"/>
              <a:gd name="connsiteY5223" fmla="*/ 4619701 h 8677180"/>
              <a:gd name="connsiteX5224" fmla="*/ 2390289 w 8511435"/>
              <a:gd name="connsiteY5224" fmla="*/ 4629969 h 8677180"/>
              <a:gd name="connsiteX5225" fmla="*/ 2396423 w 8511435"/>
              <a:gd name="connsiteY5225" fmla="*/ 4613977 h 8677180"/>
              <a:gd name="connsiteX5226" fmla="*/ 2358457 w 8511435"/>
              <a:gd name="connsiteY5226" fmla="*/ 4568628 h 8677180"/>
              <a:gd name="connsiteX5227" fmla="*/ 4314054 w 8511435"/>
              <a:gd name="connsiteY5227" fmla="*/ 4572000 h 8677180"/>
              <a:gd name="connsiteX5228" fmla="*/ 4347391 w 8511435"/>
              <a:gd name="connsiteY5228" fmla="*/ 4572000 h 8677180"/>
              <a:gd name="connsiteX5229" fmla="*/ 4366441 w 8511435"/>
              <a:gd name="connsiteY5229" fmla="*/ 4563818 h 8677180"/>
              <a:gd name="connsiteX5230" fmla="*/ 4340248 w 8511435"/>
              <a:gd name="connsiteY5230" fmla="*/ 4563142 h 8677180"/>
              <a:gd name="connsiteX5231" fmla="*/ 4314054 w 8511435"/>
              <a:gd name="connsiteY5231" fmla="*/ 4572000 h 8677180"/>
              <a:gd name="connsiteX5232" fmla="*/ 6890566 w 8511435"/>
              <a:gd name="connsiteY5232" fmla="*/ 4572000 h 8677180"/>
              <a:gd name="connsiteX5233" fmla="*/ 6905978 w 8511435"/>
              <a:gd name="connsiteY5233" fmla="*/ 4581525 h 8677180"/>
              <a:gd name="connsiteX5234" fmla="*/ 6909616 w 8511435"/>
              <a:gd name="connsiteY5234" fmla="*/ 4572000 h 8677180"/>
              <a:gd name="connsiteX5235" fmla="*/ 6894205 w 8511435"/>
              <a:gd name="connsiteY5235" fmla="*/ 4562475 h 8677180"/>
              <a:gd name="connsiteX5236" fmla="*/ 6890566 w 8511435"/>
              <a:gd name="connsiteY5236" fmla="*/ 4572000 h 8677180"/>
              <a:gd name="connsiteX5237" fmla="*/ 4190229 w 8511435"/>
              <a:gd name="connsiteY5237" fmla="*/ 4581525 h 8677180"/>
              <a:gd name="connsiteX5238" fmla="*/ 4166416 w 8511435"/>
              <a:gd name="connsiteY5238" fmla="*/ 4589155 h 8677180"/>
              <a:gd name="connsiteX5239" fmla="*/ 4192610 w 8511435"/>
              <a:gd name="connsiteY5239" fmla="*/ 4590098 h 8677180"/>
              <a:gd name="connsiteX5240" fmla="*/ 4218804 w 8511435"/>
              <a:gd name="connsiteY5240" fmla="*/ 4581525 h 8677180"/>
              <a:gd name="connsiteX5241" fmla="*/ 4216423 w 8511435"/>
              <a:gd name="connsiteY5241" fmla="*/ 4572953 h 8677180"/>
              <a:gd name="connsiteX5242" fmla="*/ 4190229 w 8511435"/>
              <a:gd name="connsiteY5242" fmla="*/ 4581525 h 8677180"/>
              <a:gd name="connsiteX5243" fmla="*/ 4237854 w 8511435"/>
              <a:gd name="connsiteY5243" fmla="*/ 4581525 h 8677180"/>
              <a:gd name="connsiteX5244" fmla="*/ 4271191 w 8511435"/>
              <a:gd name="connsiteY5244" fmla="*/ 4581525 h 8677180"/>
              <a:gd name="connsiteX5245" fmla="*/ 4290241 w 8511435"/>
              <a:gd name="connsiteY5245" fmla="*/ 4573343 h 8677180"/>
              <a:gd name="connsiteX5246" fmla="*/ 4264048 w 8511435"/>
              <a:gd name="connsiteY5246" fmla="*/ 4572667 h 8677180"/>
              <a:gd name="connsiteX5247" fmla="*/ 4237854 w 8511435"/>
              <a:gd name="connsiteY5247" fmla="*/ 4581525 h 8677180"/>
              <a:gd name="connsiteX5248" fmla="*/ 2291839 w 8511435"/>
              <a:gd name="connsiteY5248" fmla="*/ 4587612 h 8677180"/>
              <a:gd name="connsiteX5249" fmla="*/ 2303307 w 8511435"/>
              <a:gd name="connsiteY5249" fmla="*/ 4645381 h 8677180"/>
              <a:gd name="connsiteX5250" fmla="*/ 2321385 w 8511435"/>
              <a:gd name="connsiteY5250" fmla="*/ 4656668 h 8677180"/>
              <a:gd name="connsiteX5251" fmla="*/ 2326853 w 8511435"/>
              <a:gd name="connsiteY5251" fmla="*/ 4635770 h 8677180"/>
              <a:gd name="connsiteX5252" fmla="*/ 2291839 w 8511435"/>
              <a:gd name="connsiteY5252" fmla="*/ 4587612 h 8677180"/>
              <a:gd name="connsiteX5253" fmla="*/ 2405282 w 8511435"/>
              <a:gd name="connsiteY5253" fmla="*/ 4613120 h 8677180"/>
              <a:gd name="connsiteX5254" fmla="*/ 2420617 w 8511435"/>
              <a:gd name="connsiteY5254" fmla="*/ 4651343 h 8677180"/>
              <a:gd name="connsiteX5255" fmla="*/ 2441610 w 8511435"/>
              <a:gd name="connsiteY5255" fmla="*/ 4668765 h 8677180"/>
              <a:gd name="connsiteX5256" fmla="*/ 2448478 w 8511435"/>
              <a:gd name="connsiteY5256" fmla="*/ 4651343 h 8677180"/>
              <a:gd name="connsiteX5257" fmla="*/ 2433809 w 8511435"/>
              <a:gd name="connsiteY5257" fmla="*/ 4602737 h 8677180"/>
              <a:gd name="connsiteX5258" fmla="*/ 2410940 w 8511435"/>
              <a:gd name="connsiteY5258" fmla="*/ 4592317 h 8677180"/>
              <a:gd name="connsiteX5259" fmla="*/ 2405282 w 8511435"/>
              <a:gd name="connsiteY5259" fmla="*/ 4613120 h 8677180"/>
              <a:gd name="connsiteX5260" fmla="*/ 4371204 w 8511435"/>
              <a:gd name="connsiteY5260" fmla="*/ 4618301 h 8677180"/>
              <a:gd name="connsiteX5261" fmla="*/ 4395016 w 8511435"/>
              <a:gd name="connsiteY5261" fmla="*/ 4621959 h 8677180"/>
              <a:gd name="connsiteX5262" fmla="*/ 4418829 w 8511435"/>
              <a:gd name="connsiteY5262" fmla="*/ 4613748 h 8677180"/>
              <a:gd name="connsiteX5263" fmla="*/ 4395016 w 8511435"/>
              <a:gd name="connsiteY5263" fmla="*/ 4610100 h 8677180"/>
              <a:gd name="connsiteX5264" fmla="*/ 4371204 w 8511435"/>
              <a:gd name="connsiteY5264" fmla="*/ 4618301 h 8677180"/>
              <a:gd name="connsiteX5265" fmla="*/ 2337273 w 8511435"/>
              <a:gd name="connsiteY5265" fmla="*/ 4639742 h 8677180"/>
              <a:gd name="connsiteX5266" fmla="*/ 2370039 w 8511435"/>
              <a:gd name="connsiteY5266" fmla="*/ 4682100 h 8677180"/>
              <a:gd name="connsiteX5267" fmla="*/ 2362067 w 8511435"/>
              <a:gd name="connsiteY5267" fmla="*/ 4629493 h 8677180"/>
              <a:gd name="connsiteX5268" fmla="*/ 2343655 w 8511435"/>
              <a:gd name="connsiteY5268" fmla="*/ 4619644 h 8677180"/>
              <a:gd name="connsiteX5269" fmla="*/ 2337273 w 8511435"/>
              <a:gd name="connsiteY5269" fmla="*/ 4639742 h 8677180"/>
              <a:gd name="connsiteX5270" fmla="*/ 4295004 w 8511435"/>
              <a:gd name="connsiteY5270" fmla="*/ 4627826 h 8677180"/>
              <a:gd name="connsiteX5271" fmla="*/ 4318816 w 8511435"/>
              <a:gd name="connsiteY5271" fmla="*/ 4631484 h 8677180"/>
              <a:gd name="connsiteX5272" fmla="*/ 4342629 w 8511435"/>
              <a:gd name="connsiteY5272" fmla="*/ 4623273 h 8677180"/>
              <a:gd name="connsiteX5273" fmla="*/ 4318816 w 8511435"/>
              <a:gd name="connsiteY5273" fmla="*/ 4619625 h 8677180"/>
              <a:gd name="connsiteX5274" fmla="*/ 4295004 w 8511435"/>
              <a:gd name="connsiteY5274" fmla="*/ 4627826 h 8677180"/>
              <a:gd name="connsiteX5275" fmla="*/ 4166416 w 8511435"/>
              <a:gd name="connsiteY5275" fmla="*/ 4638675 h 8677180"/>
              <a:gd name="connsiteX5276" fmla="*/ 4180141 w 8511435"/>
              <a:gd name="connsiteY5276" fmla="*/ 4648200 h 8677180"/>
              <a:gd name="connsiteX5277" fmla="*/ 4199754 w 8511435"/>
              <a:gd name="connsiteY5277" fmla="*/ 4638675 h 8677180"/>
              <a:gd name="connsiteX5278" fmla="*/ 4186028 w 8511435"/>
              <a:gd name="connsiteY5278" fmla="*/ 4629150 h 8677180"/>
              <a:gd name="connsiteX5279" fmla="*/ 4166416 w 8511435"/>
              <a:gd name="connsiteY5279" fmla="*/ 4638675 h 8677180"/>
              <a:gd name="connsiteX5280" fmla="*/ 4218804 w 8511435"/>
              <a:gd name="connsiteY5280" fmla="*/ 4637351 h 8677180"/>
              <a:gd name="connsiteX5281" fmla="*/ 4242616 w 8511435"/>
              <a:gd name="connsiteY5281" fmla="*/ 4641009 h 8677180"/>
              <a:gd name="connsiteX5282" fmla="*/ 4266429 w 8511435"/>
              <a:gd name="connsiteY5282" fmla="*/ 4632798 h 8677180"/>
              <a:gd name="connsiteX5283" fmla="*/ 4242616 w 8511435"/>
              <a:gd name="connsiteY5283" fmla="*/ 4629150 h 8677180"/>
              <a:gd name="connsiteX5284" fmla="*/ 4218804 w 8511435"/>
              <a:gd name="connsiteY5284" fmla="*/ 4637351 h 8677180"/>
              <a:gd name="connsiteX5285" fmla="*/ 2266874 w 8511435"/>
              <a:gd name="connsiteY5285" fmla="*/ 4669412 h 8677180"/>
              <a:gd name="connsiteX5286" fmla="*/ 2258492 w 8511435"/>
              <a:gd name="connsiteY5286" fmla="*/ 4691063 h 8677180"/>
              <a:gd name="connsiteX5287" fmla="*/ 2276361 w 8511435"/>
              <a:gd name="connsiteY5287" fmla="*/ 4709579 h 8677180"/>
              <a:gd name="connsiteX5288" fmla="*/ 2308632 w 8511435"/>
              <a:gd name="connsiteY5288" fmla="*/ 4695806 h 8677180"/>
              <a:gd name="connsiteX5289" fmla="*/ 2314537 w 8511435"/>
              <a:gd name="connsiteY5289" fmla="*/ 4672013 h 8677180"/>
              <a:gd name="connsiteX5290" fmla="*/ 2294897 w 8511435"/>
              <a:gd name="connsiteY5290" fmla="*/ 4659887 h 8677180"/>
              <a:gd name="connsiteX5291" fmla="*/ 2275256 w 8511435"/>
              <a:gd name="connsiteY5291" fmla="*/ 4647762 h 8677180"/>
              <a:gd name="connsiteX5292" fmla="*/ 2266874 w 8511435"/>
              <a:gd name="connsiteY5292" fmla="*/ 4669412 h 8677180"/>
              <a:gd name="connsiteX5293" fmla="*/ 1563443 w 8511435"/>
              <a:gd name="connsiteY5293" fmla="*/ 4721752 h 8677180"/>
              <a:gd name="connsiteX5294" fmla="*/ 1546327 w 8511435"/>
              <a:gd name="connsiteY5294" fmla="*/ 4788770 h 8677180"/>
              <a:gd name="connsiteX5295" fmla="*/ 1570854 w 8511435"/>
              <a:gd name="connsiteY5295" fmla="*/ 4729163 h 8677180"/>
              <a:gd name="connsiteX5296" fmla="*/ 1587979 w 8511435"/>
              <a:gd name="connsiteY5296" fmla="*/ 4662145 h 8677180"/>
              <a:gd name="connsiteX5297" fmla="*/ 1563443 w 8511435"/>
              <a:gd name="connsiteY5297" fmla="*/ 4721752 h 8677180"/>
              <a:gd name="connsiteX5298" fmla="*/ 2385022 w 8511435"/>
              <a:gd name="connsiteY5298" fmla="*/ 4677471 h 8677180"/>
              <a:gd name="connsiteX5299" fmla="*/ 2420322 w 8511435"/>
              <a:gd name="connsiteY5299" fmla="*/ 4724095 h 8677180"/>
              <a:gd name="connsiteX5300" fmla="*/ 2427723 w 8511435"/>
              <a:gd name="connsiteY5300" fmla="*/ 4671556 h 8677180"/>
              <a:gd name="connsiteX5301" fmla="*/ 2385022 w 8511435"/>
              <a:gd name="connsiteY5301" fmla="*/ 4677471 h 8677180"/>
              <a:gd name="connsiteX5302" fmla="*/ 4435498 w 8511435"/>
              <a:gd name="connsiteY5302" fmla="*/ 4664031 h 8677180"/>
              <a:gd name="connsiteX5303" fmla="*/ 4459310 w 8511435"/>
              <a:gd name="connsiteY5303" fmla="*/ 4664031 h 8677180"/>
              <a:gd name="connsiteX5304" fmla="*/ 4447404 w 8511435"/>
              <a:gd name="connsiteY5304" fmla="*/ 4659230 h 8677180"/>
              <a:gd name="connsiteX5305" fmla="*/ 4435498 w 8511435"/>
              <a:gd name="connsiteY5305" fmla="*/ 4664031 h 8677180"/>
              <a:gd name="connsiteX5306" fmla="*/ 6819129 w 8511435"/>
              <a:gd name="connsiteY5306" fmla="*/ 4667250 h 8677180"/>
              <a:gd name="connsiteX5307" fmla="*/ 6829216 w 8511435"/>
              <a:gd name="connsiteY5307" fmla="*/ 4676775 h 8677180"/>
              <a:gd name="connsiteX5308" fmla="*/ 6833416 w 8511435"/>
              <a:gd name="connsiteY5308" fmla="*/ 4667250 h 8677180"/>
              <a:gd name="connsiteX5309" fmla="*/ 6823329 w 8511435"/>
              <a:gd name="connsiteY5309" fmla="*/ 4657725 h 8677180"/>
              <a:gd name="connsiteX5310" fmla="*/ 6819129 w 8511435"/>
              <a:gd name="connsiteY5310" fmla="*/ 4667250 h 8677180"/>
              <a:gd name="connsiteX5311" fmla="*/ 4352154 w 8511435"/>
              <a:gd name="connsiteY5311" fmla="*/ 4675451 h 8677180"/>
              <a:gd name="connsiteX5312" fmla="*/ 4375966 w 8511435"/>
              <a:gd name="connsiteY5312" fmla="*/ 4679109 h 8677180"/>
              <a:gd name="connsiteX5313" fmla="*/ 4399779 w 8511435"/>
              <a:gd name="connsiteY5313" fmla="*/ 4670898 h 8677180"/>
              <a:gd name="connsiteX5314" fmla="*/ 4375966 w 8511435"/>
              <a:gd name="connsiteY5314" fmla="*/ 4667250 h 8677180"/>
              <a:gd name="connsiteX5315" fmla="*/ 4352154 w 8511435"/>
              <a:gd name="connsiteY5315" fmla="*/ 4675451 h 8677180"/>
              <a:gd name="connsiteX5316" fmla="*/ 4214041 w 8511435"/>
              <a:gd name="connsiteY5316" fmla="*/ 4686300 h 8677180"/>
              <a:gd name="connsiteX5317" fmla="*/ 4194991 w 8511435"/>
              <a:gd name="connsiteY5317" fmla="*/ 4694482 h 8677180"/>
              <a:gd name="connsiteX5318" fmla="*/ 4225948 w 8511435"/>
              <a:gd name="connsiteY5318" fmla="*/ 4695158 h 8677180"/>
              <a:gd name="connsiteX5319" fmla="*/ 4256904 w 8511435"/>
              <a:gd name="connsiteY5319" fmla="*/ 4686300 h 8677180"/>
              <a:gd name="connsiteX5320" fmla="*/ 4214041 w 8511435"/>
              <a:gd name="connsiteY5320" fmla="*/ 4686300 h 8677180"/>
              <a:gd name="connsiteX5321" fmla="*/ 4288041 w 8511435"/>
              <a:gd name="connsiteY5321" fmla="*/ 4683376 h 8677180"/>
              <a:gd name="connsiteX5322" fmla="*/ 4316616 w 8511435"/>
              <a:gd name="connsiteY5322" fmla="*/ 4683024 h 8677180"/>
              <a:gd name="connsiteX5323" fmla="*/ 4299766 w 8511435"/>
              <a:gd name="connsiteY5323" fmla="*/ 4678633 h 8677180"/>
              <a:gd name="connsiteX5324" fmla="*/ 4288041 w 8511435"/>
              <a:gd name="connsiteY5324" fmla="*/ 4683376 h 8677180"/>
              <a:gd name="connsiteX5325" fmla="*/ 2314375 w 8511435"/>
              <a:gd name="connsiteY5325" fmla="*/ 4707731 h 8677180"/>
              <a:gd name="connsiteX5326" fmla="*/ 2306031 w 8511435"/>
              <a:gd name="connsiteY5326" fmla="*/ 4729163 h 8677180"/>
              <a:gd name="connsiteX5327" fmla="*/ 2321433 w 8511435"/>
              <a:gd name="connsiteY5327" fmla="*/ 4741193 h 8677180"/>
              <a:gd name="connsiteX5328" fmla="*/ 2359838 w 8511435"/>
              <a:gd name="connsiteY5328" fmla="*/ 4730296 h 8677180"/>
              <a:gd name="connsiteX5329" fmla="*/ 2331377 w 8511435"/>
              <a:gd name="connsiteY5329" fmla="*/ 4686300 h 8677180"/>
              <a:gd name="connsiteX5330" fmla="*/ 2314375 w 8511435"/>
              <a:gd name="connsiteY5330" fmla="*/ 4707731 h 8677180"/>
              <a:gd name="connsiteX5331" fmla="*/ 4142604 w 8511435"/>
              <a:gd name="connsiteY5331" fmla="*/ 4695825 h 8677180"/>
              <a:gd name="connsiteX5332" fmla="*/ 4161091 w 8511435"/>
              <a:gd name="connsiteY5332" fmla="*/ 4705350 h 8677180"/>
              <a:gd name="connsiteX5333" fmla="*/ 4185466 w 8511435"/>
              <a:gd name="connsiteY5333" fmla="*/ 4695825 h 8677180"/>
              <a:gd name="connsiteX5334" fmla="*/ 4166978 w 8511435"/>
              <a:gd name="connsiteY5334" fmla="*/ 4686300 h 8677180"/>
              <a:gd name="connsiteX5335" fmla="*/ 4142604 w 8511435"/>
              <a:gd name="connsiteY5335" fmla="*/ 4695825 h 8677180"/>
              <a:gd name="connsiteX5336" fmla="*/ 6871516 w 8511435"/>
              <a:gd name="connsiteY5336" fmla="*/ 4695825 h 8677180"/>
              <a:gd name="connsiteX5337" fmla="*/ 6881603 w 8511435"/>
              <a:gd name="connsiteY5337" fmla="*/ 4705350 h 8677180"/>
              <a:gd name="connsiteX5338" fmla="*/ 6885804 w 8511435"/>
              <a:gd name="connsiteY5338" fmla="*/ 4695825 h 8677180"/>
              <a:gd name="connsiteX5339" fmla="*/ 6875717 w 8511435"/>
              <a:gd name="connsiteY5339" fmla="*/ 4686300 h 8677180"/>
              <a:gd name="connsiteX5340" fmla="*/ 6871516 w 8511435"/>
              <a:gd name="connsiteY5340" fmla="*/ 4695825 h 8677180"/>
              <a:gd name="connsiteX5341" fmla="*/ 4493247 w 8511435"/>
              <a:gd name="connsiteY5341" fmla="*/ 4711856 h 8677180"/>
              <a:gd name="connsiteX5342" fmla="*/ 4511498 w 8511435"/>
              <a:gd name="connsiteY5342" fmla="*/ 4711103 h 8677180"/>
              <a:gd name="connsiteX5343" fmla="*/ 4499001 w 8511435"/>
              <a:gd name="connsiteY5343" fmla="*/ 4706103 h 8677180"/>
              <a:gd name="connsiteX5344" fmla="*/ 4493247 w 8511435"/>
              <a:gd name="connsiteY5344" fmla="*/ 4711856 h 8677180"/>
              <a:gd name="connsiteX5345" fmla="*/ 2366791 w 8511435"/>
              <a:gd name="connsiteY5345" fmla="*/ 4739697 h 8677180"/>
              <a:gd name="connsiteX5346" fmla="*/ 2360562 w 8511435"/>
              <a:gd name="connsiteY5346" fmla="*/ 4764529 h 8677180"/>
              <a:gd name="connsiteX5347" fmla="*/ 2377659 w 8511435"/>
              <a:gd name="connsiteY5347" fmla="*/ 4777502 h 8677180"/>
              <a:gd name="connsiteX5348" fmla="*/ 2414788 w 8511435"/>
              <a:gd name="connsiteY5348" fmla="*/ 4766777 h 8677180"/>
              <a:gd name="connsiteX5349" fmla="*/ 2420884 w 8511435"/>
              <a:gd name="connsiteY5349" fmla="*/ 4742479 h 8677180"/>
              <a:gd name="connsiteX5350" fmla="*/ 2403062 w 8511435"/>
              <a:gd name="connsiteY5350" fmla="*/ 4728982 h 8677180"/>
              <a:gd name="connsiteX5351" fmla="*/ 2366791 w 8511435"/>
              <a:gd name="connsiteY5351" fmla="*/ 4739697 h 8677180"/>
              <a:gd name="connsiteX5352" fmla="*/ 4425973 w 8511435"/>
              <a:gd name="connsiteY5352" fmla="*/ 4721181 h 8677180"/>
              <a:gd name="connsiteX5353" fmla="*/ 4449785 w 8511435"/>
              <a:gd name="connsiteY5353" fmla="*/ 4721181 h 8677180"/>
              <a:gd name="connsiteX5354" fmla="*/ 4437879 w 8511435"/>
              <a:gd name="connsiteY5354" fmla="*/ 4716380 h 8677180"/>
              <a:gd name="connsiteX5355" fmla="*/ 4425973 w 8511435"/>
              <a:gd name="connsiteY5355" fmla="*/ 4721181 h 8677180"/>
              <a:gd name="connsiteX5356" fmla="*/ 6800079 w 8511435"/>
              <a:gd name="connsiteY5356" fmla="*/ 4724400 h 8677180"/>
              <a:gd name="connsiteX5357" fmla="*/ 6810166 w 8511435"/>
              <a:gd name="connsiteY5357" fmla="*/ 4733925 h 8677180"/>
              <a:gd name="connsiteX5358" fmla="*/ 6814366 w 8511435"/>
              <a:gd name="connsiteY5358" fmla="*/ 4724400 h 8677180"/>
              <a:gd name="connsiteX5359" fmla="*/ 6804279 w 8511435"/>
              <a:gd name="connsiteY5359" fmla="*/ 4714875 h 8677180"/>
              <a:gd name="connsiteX5360" fmla="*/ 6800079 w 8511435"/>
              <a:gd name="connsiteY5360" fmla="*/ 4724400 h 8677180"/>
              <a:gd name="connsiteX5361" fmla="*/ 4271191 w 8511435"/>
              <a:gd name="connsiteY5361" fmla="*/ 4733925 h 8677180"/>
              <a:gd name="connsiteX5362" fmla="*/ 4252141 w 8511435"/>
              <a:gd name="connsiteY5362" fmla="*/ 4742107 h 8677180"/>
              <a:gd name="connsiteX5363" fmla="*/ 4277773 w 8511435"/>
              <a:gd name="connsiteY5363" fmla="*/ 4742783 h 8677180"/>
              <a:gd name="connsiteX5364" fmla="*/ 4309291 w 8511435"/>
              <a:gd name="connsiteY5364" fmla="*/ 4733925 h 8677180"/>
              <a:gd name="connsiteX5365" fmla="*/ 4271191 w 8511435"/>
              <a:gd name="connsiteY5365" fmla="*/ 4733925 h 8677180"/>
              <a:gd name="connsiteX5366" fmla="*/ 4345191 w 8511435"/>
              <a:gd name="connsiteY5366" fmla="*/ 4731001 h 8677180"/>
              <a:gd name="connsiteX5367" fmla="*/ 4373766 w 8511435"/>
              <a:gd name="connsiteY5367" fmla="*/ 4730649 h 8677180"/>
              <a:gd name="connsiteX5368" fmla="*/ 4356916 w 8511435"/>
              <a:gd name="connsiteY5368" fmla="*/ 4726258 h 8677180"/>
              <a:gd name="connsiteX5369" fmla="*/ 4345191 w 8511435"/>
              <a:gd name="connsiteY5369" fmla="*/ 4731001 h 8677180"/>
              <a:gd name="connsiteX5370" fmla="*/ 4190229 w 8511435"/>
              <a:gd name="connsiteY5370" fmla="*/ 4743450 h 8677180"/>
              <a:gd name="connsiteX5371" fmla="*/ 4208717 w 8511435"/>
              <a:gd name="connsiteY5371" fmla="*/ 4752975 h 8677180"/>
              <a:gd name="connsiteX5372" fmla="*/ 4233091 w 8511435"/>
              <a:gd name="connsiteY5372" fmla="*/ 4743450 h 8677180"/>
              <a:gd name="connsiteX5373" fmla="*/ 4214603 w 8511435"/>
              <a:gd name="connsiteY5373" fmla="*/ 4733925 h 8677180"/>
              <a:gd name="connsiteX5374" fmla="*/ 4190229 w 8511435"/>
              <a:gd name="connsiteY5374" fmla="*/ 4743450 h 8677180"/>
              <a:gd name="connsiteX5375" fmla="*/ 2422970 w 8511435"/>
              <a:gd name="connsiteY5375" fmla="*/ 4773711 h 8677180"/>
              <a:gd name="connsiteX5376" fmla="*/ 2429466 w 8511435"/>
              <a:gd name="connsiteY5376" fmla="*/ 4811173 h 8677180"/>
              <a:gd name="connsiteX5377" fmla="*/ 2466337 w 8511435"/>
              <a:gd name="connsiteY5377" fmla="*/ 4812506 h 8677180"/>
              <a:gd name="connsiteX5378" fmla="*/ 2471728 w 8511435"/>
              <a:gd name="connsiteY5378" fmla="*/ 4785751 h 8677180"/>
              <a:gd name="connsiteX5379" fmla="*/ 2476995 w 8511435"/>
              <a:gd name="connsiteY5379" fmla="*/ 4766139 h 8677180"/>
              <a:gd name="connsiteX5380" fmla="*/ 2453202 w 8511435"/>
              <a:gd name="connsiteY5380" fmla="*/ 4755290 h 8677180"/>
              <a:gd name="connsiteX5381" fmla="*/ 2429399 w 8511435"/>
              <a:gd name="connsiteY5381" fmla="*/ 4744450 h 8677180"/>
              <a:gd name="connsiteX5382" fmla="*/ 2422970 w 8511435"/>
              <a:gd name="connsiteY5382" fmla="*/ 4773711 h 8677180"/>
              <a:gd name="connsiteX5383" fmla="*/ 6852466 w 8511435"/>
              <a:gd name="connsiteY5383" fmla="*/ 4752975 h 8677180"/>
              <a:gd name="connsiteX5384" fmla="*/ 6862553 w 8511435"/>
              <a:gd name="connsiteY5384" fmla="*/ 4762500 h 8677180"/>
              <a:gd name="connsiteX5385" fmla="*/ 6866754 w 8511435"/>
              <a:gd name="connsiteY5385" fmla="*/ 4752975 h 8677180"/>
              <a:gd name="connsiteX5386" fmla="*/ 6856667 w 8511435"/>
              <a:gd name="connsiteY5386" fmla="*/ 4743450 h 8677180"/>
              <a:gd name="connsiteX5387" fmla="*/ 6852466 w 8511435"/>
              <a:gd name="connsiteY5387" fmla="*/ 4752975 h 8677180"/>
              <a:gd name="connsiteX5388" fmla="*/ 4485504 w 8511435"/>
              <a:gd name="connsiteY5388" fmla="*/ 4762500 h 8677180"/>
              <a:gd name="connsiteX5389" fmla="*/ 4480741 w 8511435"/>
              <a:gd name="connsiteY5389" fmla="*/ 4771730 h 8677180"/>
              <a:gd name="connsiteX5390" fmla="*/ 4504554 w 8511435"/>
              <a:gd name="connsiteY5390" fmla="*/ 4762500 h 8677180"/>
              <a:gd name="connsiteX5391" fmla="*/ 4509316 w 8511435"/>
              <a:gd name="connsiteY5391" fmla="*/ 4753271 h 8677180"/>
              <a:gd name="connsiteX5392" fmla="*/ 4485504 w 8511435"/>
              <a:gd name="connsiteY5392" fmla="*/ 4762500 h 8677180"/>
              <a:gd name="connsiteX5393" fmla="*/ 4404541 w 8511435"/>
              <a:gd name="connsiteY5393" fmla="*/ 4772025 h 8677180"/>
              <a:gd name="connsiteX5394" fmla="*/ 4437879 w 8511435"/>
              <a:gd name="connsiteY5394" fmla="*/ 4772025 h 8677180"/>
              <a:gd name="connsiteX5395" fmla="*/ 4452166 w 8511435"/>
              <a:gd name="connsiteY5395" fmla="*/ 4762796 h 8677180"/>
              <a:gd name="connsiteX5396" fmla="*/ 4431297 w 8511435"/>
              <a:gd name="connsiteY5396" fmla="*/ 4762643 h 8677180"/>
              <a:gd name="connsiteX5397" fmla="*/ 4404541 w 8511435"/>
              <a:gd name="connsiteY5397" fmla="*/ 4772025 h 8677180"/>
              <a:gd name="connsiteX5398" fmla="*/ 4323579 w 8511435"/>
              <a:gd name="connsiteY5398" fmla="*/ 4781550 h 8677180"/>
              <a:gd name="connsiteX5399" fmla="*/ 4309291 w 8511435"/>
              <a:gd name="connsiteY5399" fmla="*/ 4790780 h 8677180"/>
              <a:gd name="connsiteX5400" fmla="*/ 4328341 w 8511435"/>
              <a:gd name="connsiteY5400" fmla="*/ 4790780 h 8677180"/>
              <a:gd name="connsiteX5401" fmla="*/ 4361679 w 8511435"/>
              <a:gd name="connsiteY5401" fmla="*/ 4781550 h 8677180"/>
              <a:gd name="connsiteX5402" fmla="*/ 4375966 w 8511435"/>
              <a:gd name="connsiteY5402" fmla="*/ 4772321 h 8677180"/>
              <a:gd name="connsiteX5403" fmla="*/ 4356916 w 8511435"/>
              <a:gd name="connsiteY5403" fmla="*/ 4772321 h 8677180"/>
              <a:gd name="connsiteX5404" fmla="*/ 4323579 w 8511435"/>
              <a:gd name="connsiteY5404" fmla="*/ 4781550 h 8677180"/>
              <a:gd name="connsiteX5405" fmla="*/ 2346665 w 8511435"/>
              <a:gd name="connsiteY5405" fmla="*/ 4807744 h 8677180"/>
              <a:gd name="connsiteX5406" fmla="*/ 2332196 w 8511435"/>
              <a:gd name="connsiteY5406" fmla="*/ 4855817 h 8677180"/>
              <a:gd name="connsiteX5407" fmla="*/ 2343655 w 8511435"/>
              <a:gd name="connsiteY5407" fmla="*/ 4913490 h 8677180"/>
              <a:gd name="connsiteX5408" fmla="*/ 2363981 w 8511435"/>
              <a:gd name="connsiteY5408" fmla="*/ 4926178 h 8677180"/>
              <a:gd name="connsiteX5409" fmla="*/ 2373125 w 8511435"/>
              <a:gd name="connsiteY5409" fmla="*/ 4913395 h 8677180"/>
              <a:gd name="connsiteX5410" fmla="*/ 2382279 w 8511435"/>
              <a:gd name="connsiteY5410" fmla="*/ 4900613 h 8677180"/>
              <a:gd name="connsiteX5411" fmla="*/ 2377373 w 8511435"/>
              <a:gd name="connsiteY5411" fmla="*/ 4916082 h 8677180"/>
              <a:gd name="connsiteX5412" fmla="*/ 2395509 w 8511435"/>
              <a:gd name="connsiteY5412" fmla="*/ 4943875 h 8677180"/>
              <a:gd name="connsiteX5413" fmla="*/ 2432228 w 8511435"/>
              <a:gd name="connsiteY5413" fmla="*/ 4927111 h 8677180"/>
              <a:gd name="connsiteX5414" fmla="*/ 2438714 w 8511435"/>
              <a:gd name="connsiteY5414" fmla="*/ 4905985 h 8677180"/>
              <a:gd name="connsiteX5415" fmla="*/ 2395185 w 8511435"/>
              <a:gd name="connsiteY5415" fmla="*/ 4885525 h 8677180"/>
              <a:gd name="connsiteX5416" fmla="*/ 2346455 w 8511435"/>
              <a:gd name="connsiteY5416" fmla="*/ 4856645 h 8677180"/>
              <a:gd name="connsiteX5417" fmla="*/ 2395366 w 8511435"/>
              <a:gd name="connsiteY5417" fmla="*/ 4872895 h 8677180"/>
              <a:gd name="connsiteX5418" fmla="*/ 2437448 w 8511435"/>
              <a:gd name="connsiteY5418" fmla="*/ 4897555 h 8677180"/>
              <a:gd name="connsiteX5419" fmla="*/ 2447068 w 8511435"/>
              <a:gd name="connsiteY5419" fmla="*/ 4872266 h 8677180"/>
              <a:gd name="connsiteX5420" fmla="*/ 2433495 w 8511435"/>
              <a:gd name="connsiteY5420" fmla="*/ 4821670 h 8677180"/>
              <a:gd name="connsiteX5421" fmla="*/ 2410311 w 8511435"/>
              <a:gd name="connsiteY5421" fmla="*/ 4811106 h 8677180"/>
              <a:gd name="connsiteX5422" fmla="*/ 2405672 w 8511435"/>
              <a:gd name="connsiteY5422" fmla="*/ 4822527 h 8677180"/>
              <a:gd name="connsiteX5423" fmla="*/ 2400281 w 8511435"/>
              <a:gd name="connsiteY5423" fmla="*/ 4820698 h 8677180"/>
              <a:gd name="connsiteX5424" fmla="*/ 2359228 w 8511435"/>
              <a:gd name="connsiteY5424" fmla="*/ 4781855 h 8677180"/>
              <a:gd name="connsiteX5425" fmla="*/ 2346665 w 8511435"/>
              <a:gd name="connsiteY5425" fmla="*/ 4807744 h 8677180"/>
              <a:gd name="connsiteX5426" fmla="*/ 4242616 w 8511435"/>
              <a:gd name="connsiteY5426" fmla="*/ 4791075 h 8677180"/>
              <a:gd name="connsiteX5427" fmla="*/ 4285479 w 8511435"/>
              <a:gd name="connsiteY5427" fmla="*/ 4791075 h 8677180"/>
              <a:gd name="connsiteX5428" fmla="*/ 4299766 w 8511435"/>
              <a:gd name="connsiteY5428" fmla="*/ 4781846 h 8677180"/>
              <a:gd name="connsiteX5429" fmla="*/ 4274134 w 8511435"/>
              <a:gd name="connsiteY5429" fmla="*/ 4781693 h 8677180"/>
              <a:gd name="connsiteX5430" fmla="*/ 4242616 w 8511435"/>
              <a:gd name="connsiteY5430" fmla="*/ 4791075 h 8677180"/>
              <a:gd name="connsiteX5431" fmla="*/ 6781029 w 8511435"/>
              <a:gd name="connsiteY5431" fmla="*/ 4785294 h 8677180"/>
              <a:gd name="connsiteX5432" fmla="*/ 6795316 w 8511435"/>
              <a:gd name="connsiteY5432" fmla="*/ 4794523 h 8677180"/>
              <a:gd name="connsiteX5433" fmla="*/ 6809604 w 8511435"/>
              <a:gd name="connsiteY5433" fmla="*/ 4790780 h 8677180"/>
              <a:gd name="connsiteX5434" fmla="*/ 6795316 w 8511435"/>
              <a:gd name="connsiteY5434" fmla="*/ 4781550 h 8677180"/>
              <a:gd name="connsiteX5435" fmla="*/ 6781029 w 8511435"/>
              <a:gd name="connsiteY5435" fmla="*/ 4785294 h 8677180"/>
              <a:gd name="connsiteX5436" fmla="*/ 4171179 w 8511435"/>
              <a:gd name="connsiteY5436" fmla="*/ 4800600 h 8677180"/>
              <a:gd name="connsiteX5437" fmla="*/ 4214041 w 8511435"/>
              <a:gd name="connsiteY5437" fmla="*/ 4800600 h 8677180"/>
              <a:gd name="connsiteX5438" fmla="*/ 4233091 w 8511435"/>
              <a:gd name="connsiteY5438" fmla="*/ 4792418 h 8677180"/>
              <a:gd name="connsiteX5439" fmla="*/ 4202135 w 8511435"/>
              <a:gd name="connsiteY5439" fmla="*/ 4791742 h 8677180"/>
              <a:gd name="connsiteX5440" fmla="*/ 4171179 w 8511435"/>
              <a:gd name="connsiteY5440" fmla="*/ 4800600 h 8677180"/>
              <a:gd name="connsiteX5441" fmla="*/ 1151935 w 8511435"/>
              <a:gd name="connsiteY5441" fmla="*/ 5948544 h 8677180"/>
              <a:gd name="connsiteX5442" fmla="*/ 773001 w 8511435"/>
              <a:gd name="connsiteY5442" fmla="*/ 7101545 h 8677180"/>
              <a:gd name="connsiteX5443" fmla="*/ 1159564 w 8511435"/>
              <a:gd name="connsiteY5443" fmla="*/ 5956173 h 8677180"/>
              <a:gd name="connsiteX5444" fmla="*/ 1538488 w 8511435"/>
              <a:gd name="connsiteY5444" fmla="*/ 4803163 h 8677180"/>
              <a:gd name="connsiteX5445" fmla="*/ 1151935 w 8511435"/>
              <a:gd name="connsiteY5445" fmla="*/ 5948544 h 8677180"/>
              <a:gd name="connsiteX5446" fmla="*/ 4550397 w 8511435"/>
              <a:gd name="connsiteY5446" fmla="*/ 4807106 h 8677180"/>
              <a:gd name="connsiteX5447" fmla="*/ 4568648 w 8511435"/>
              <a:gd name="connsiteY5447" fmla="*/ 4806353 h 8677180"/>
              <a:gd name="connsiteX5448" fmla="*/ 4556151 w 8511435"/>
              <a:gd name="connsiteY5448" fmla="*/ 4801353 h 8677180"/>
              <a:gd name="connsiteX5449" fmla="*/ 4550397 w 8511435"/>
              <a:gd name="connsiteY5449" fmla="*/ 4807106 h 8677180"/>
              <a:gd name="connsiteX5450" fmla="*/ 6833416 w 8511435"/>
              <a:gd name="connsiteY5450" fmla="*/ 4810125 h 8677180"/>
              <a:gd name="connsiteX5451" fmla="*/ 6848828 w 8511435"/>
              <a:gd name="connsiteY5451" fmla="*/ 4819650 h 8677180"/>
              <a:gd name="connsiteX5452" fmla="*/ 6852466 w 8511435"/>
              <a:gd name="connsiteY5452" fmla="*/ 4810125 h 8677180"/>
              <a:gd name="connsiteX5453" fmla="*/ 6837055 w 8511435"/>
              <a:gd name="connsiteY5453" fmla="*/ 4800600 h 8677180"/>
              <a:gd name="connsiteX5454" fmla="*/ 6833416 w 8511435"/>
              <a:gd name="connsiteY5454" fmla="*/ 4810125 h 8677180"/>
              <a:gd name="connsiteX5455" fmla="*/ 4456929 w 8511435"/>
              <a:gd name="connsiteY5455" fmla="*/ 4818755 h 8677180"/>
              <a:gd name="connsiteX5456" fmla="*/ 4475979 w 8511435"/>
              <a:gd name="connsiteY5456" fmla="*/ 4822413 h 8677180"/>
              <a:gd name="connsiteX5457" fmla="*/ 4495029 w 8511435"/>
              <a:gd name="connsiteY5457" fmla="*/ 4813773 h 8677180"/>
              <a:gd name="connsiteX5458" fmla="*/ 4475979 w 8511435"/>
              <a:gd name="connsiteY5458" fmla="*/ 4810125 h 8677180"/>
              <a:gd name="connsiteX5459" fmla="*/ 4456929 w 8511435"/>
              <a:gd name="connsiteY5459" fmla="*/ 4818755 h 8677180"/>
              <a:gd name="connsiteX5460" fmla="*/ 2272922 w 8511435"/>
              <a:gd name="connsiteY5460" fmla="*/ 4838767 h 8677180"/>
              <a:gd name="connsiteX5461" fmla="*/ 2288486 w 8511435"/>
              <a:gd name="connsiteY5461" fmla="*/ 4872305 h 8677180"/>
              <a:gd name="connsiteX5462" fmla="*/ 2309041 w 8511435"/>
              <a:gd name="connsiteY5462" fmla="*/ 4886706 h 8677180"/>
              <a:gd name="connsiteX5463" fmla="*/ 2317728 w 8511435"/>
              <a:gd name="connsiteY5463" fmla="*/ 4867266 h 8677180"/>
              <a:gd name="connsiteX5464" fmla="*/ 2326415 w 8511435"/>
              <a:gd name="connsiteY5464" fmla="*/ 4847825 h 8677180"/>
              <a:gd name="connsiteX5465" fmla="*/ 2308203 w 8511435"/>
              <a:gd name="connsiteY5465" fmla="*/ 4834042 h 8677180"/>
              <a:gd name="connsiteX5466" fmla="*/ 2272922 w 8511435"/>
              <a:gd name="connsiteY5466" fmla="*/ 4838767 h 8677180"/>
              <a:gd name="connsiteX5467" fmla="*/ 4385491 w 8511435"/>
              <a:gd name="connsiteY5467" fmla="*/ 4829175 h 8677180"/>
              <a:gd name="connsiteX5468" fmla="*/ 4414066 w 8511435"/>
              <a:gd name="connsiteY5468" fmla="*/ 4829175 h 8677180"/>
              <a:gd name="connsiteX5469" fmla="*/ 4433116 w 8511435"/>
              <a:gd name="connsiteY5469" fmla="*/ 4820993 h 8677180"/>
              <a:gd name="connsiteX5470" fmla="*/ 4412247 w 8511435"/>
              <a:gd name="connsiteY5470" fmla="*/ 4820317 h 8677180"/>
              <a:gd name="connsiteX5471" fmla="*/ 4385491 w 8511435"/>
              <a:gd name="connsiteY5471" fmla="*/ 4829175 h 8677180"/>
              <a:gd name="connsiteX5472" fmla="*/ 4299766 w 8511435"/>
              <a:gd name="connsiteY5472" fmla="*/ 4838700 h 8677180"/>
              <a:gd name="connsiteX5473" fmla="*/ 4337866 w 8511435"/>
              <a:gd name="connsiteY5473" fmla="*/ 4838700 h 8677180"/>
              <a:gd name="connsiteX5474" fmla="*/ 4356916 w 8511435"/>
              <a:gd name="connsiteY5474" fmla="*/ 4830518 h 8677180"/>
              <a:gd name="connsiteX5475" fmla="*/ 4331284 w 8511435"/>
              <a:gd name="connsiteY5475" fmla="*/ 4829842 h 8677180"/>
              <a:gd name="connsiteX5476" fmla="*/ 4299766 w 8511435"/>
              <a:gd name="connsiteY5476" fmla="*/ 4838700 h 8677180"/>
              <a:gd name="connsiteX5477" fmla="*/ 4223566 w 8511435"/>
              <a:gd name="connsiteY5477" fmla="*/ 4848225 h 8677180"/>
              <a:gd name="connsiteX5478" fmla="*/ 4261666 w 8511435"/>
              <a:gd name="connsiteY5478" fmla="*/ 4848225 h 8677180"/>
              <a:gd name="connsiteX5479" fmla="*/ 4280716 w 8511435"/>
              <a:gd name="connsiteY5479" fmla="*/ 4840043 h 8677180"/>
              <a:gd name="connsiteX5480" fmla="*/ 4255084 w 8511435"/>
              <a:gd name="connsiteY5480" fmla="*/ 4839367 h 8677180"/>
              <a:gd name="connsiteX5481" fmla="*/ 4223566 w 8511435"/>
              <a:gd name="connsiteY5481" fmla="*/ 4848225 h 8677180"/>
              <a:gd name="connsiteX5482" fmla="*/ 6776266 w 8511435"/>
              <a:gd name="connsiteY5482" fmla="*/ 4848225 h 8677180"/>
              <a:gd name="connsiteX5483" fmla="*/ 6786353 w 8511435"/>
              <a:gd name="connsiteY5483" fmla="*/ 4857750 h 8677180"/>
              <a:gd name="connsiteX5484" fmla="*/ 6790554 w 8511435"/>
              <a:gd name="connsiteY5484" fmla="*/ 4848225 h 8677180"/>
              <a:gd name="connsiteX5485" fmla="*/ 6780467 w 8511435"/>
              <a:gd name="connsiteY5485" fmla="*/ 4838700 h 8677180"/>
              <a:gd name="connsiteX5486" fmla="*/ 6776266 w 8511435"/>
              <a:gd name="connsiteY5486" fmla="*/ 4848225 h 8677180"/>
              <a:gd name="connsiteX5487" fmla="*/ 4455147 w 8511435"/>
              <a:gd name="connsiteY5487" fmla="*/ 4873781 h 8677180"/>
              <a:gd name="connsiteX5488" fmla="*/ 4473398 w 8511435"/>
              <a:gd name="connsiteY5488" fmla="*/ 4873028 h 8677180"/>
              <a:gd name="connsiteX5489" fmla="*/ 4460901 w 8511435"/>
              <a:gd name="connsiteY5489" fmla="*/ 4868028 h 8677180"/>
              <a:gd name="connsiteX5490" fmla="*/ 4455147 w 8511435"/>
              <a:gd name="connsiteY5490" fmla="*/ 4873781 h 8677180"/>
              <a:gd name="connsiteX5491" fmla="*/ 6823891 w 8511435"/>
              <a:gd name="connsiteY5491" fmla="*/ 4876800 h 8677180"/>
              <a:gd name="connsiteX5492" fmla="*/ 6833978 w 8511435"/>
              <a:gd name="connsiteY5492" fmla="*/ 4886325 h 8677180"/>
              <a:gd name="connsiteX5493" fmla="*/ 6838179 w 8511435"/>
              <a:gd name="connsiteY5493" fmla="*/ 4876800 h 8677180"/>
              <a:gd name="connsiteX5494" fmla="*/ 6828092 w 8511435"/>
              <a:gd name="connsiteY5494" fmla="*/ 4867275 h 8677180"/>
              <a:gd name="connsiteX5495" fmla="*/ 6823891 w 8511435"/>
              <a:gd name="connsiteY5495" fmla="*/ 4876800 h 8677180"/>
              <a:gd name="connsiteX5496" fmla="*/ 4304529 w 8511435"/>
              <a:gd name="connsiteY5496" fmla="*/ 4886325 h 8677180"/>
              <a:gd name="connsiteX5497" fmla="*/ 4280716 w 8511435"/>
              <a:gd name="connsiteY5497" fmla="*/ 4893955 h 8677180"/>
              <a:gd name="connsiteX5498" fmla="*/ 4306348 w 8511435"/>
              <a:gd name="connsiteY5498" fmla="*/ 4894898 h 8677180"/>
              <a:gd name="connsiteX5499" fmla="*/ 4337866 w 8511435"/>
              <a:gd name="connsiteY5499" fmla="*/ 4886325 h 8677180"/>
              <a:gd name="connsiteX5500" fmla="*/ 4304529 w 8511435"/>
              <a:gd name="connsiteY5500" fmla="*/ 4886325 h 8677180"/>
              <a:gd name="connsiteX5501" fmla="*/ 4378348 w 8511435"/>
              <a:gd name="connsiteY5501" fmla="*/ 4883106 h 8677180"/>
              <a:gd name="connsiteX5502" fmla="*/ 4402160 w 8511435"/>
              <a:gd name="connsiteY5502" fmla="*/ 4883106 h 8677180"/>
              <a:gd name="connsiteX5503" fmla="*/ 4390254 w 8511435"/>
              <a:gd name="connsiteY5503" fmla="*/ 4878305 h 8677180"/>
              <a:gd name="connsiteX5504" fmla="*/ 4378348 w 8511435"/>
              <a:gd name="connsiteY5504" fmla="*/ 4883106 h 8677180"/>
              <a:gd name="connsiteX5505" fmla="*/ 6757216 w 8511435"/>
              <a:gd name="connsiteY5505" fmla="*/ 4905375 h 8677180"/>
              <a:gd name="connsiteX5506" fmla="*/ 6772628 w 8511435"/>
              <a:gd name="connsiteY5506" fmla="*/ 4914900 h 8677180"/>
              <a:gd name="connsiteX5507" fmla="*/ 6776266 w 8511435"/>
              <a:gd name="connsiteY5507" fmla="*/ 4905375 h 8677180"/>
              <a:gd name="connsiteX5508" fmla="*/ 6760855 w 8511435"/>
              <a:gd name="connsiteY5508" fmla="*/ 4895850 h 8677180"/>
              <a:gd name="connsiteX5509" fmla="*/ 6757216 w 8511435"/>
              <a:gd name="connsiteY5509" fmla="*/ 4905375 h 8677180"/>
              <a:gd name="connsiteX5510" fmla="*/ 4521822 w 8511435"/>
              <a:gd name="connsiteY5510" fmla="*/ 4911881 h 8677180"/>
              <a:gd name="connsiteX5511" fmla="*/ 4540073 w 8511435"/>
              <a:gd name="connsiteY5511" fmla="*/ 4911128 h 8677180"/>
              <a:gd name="connsiteX5512" fmla="*/ 4527576 w 8511435"/>
              <a:gd name="connsiteY5512" fmla="*/ 4906128 h 8677180"/>
              <a:gd name="connsiteX5513" fmla="*/ 4521822 w 8511435"/>
              <a:gd name="connsiteY5513" fmla="*/ 4911881 h 8677180"/>
              <a:gd name="connsiteX5514" fmla="*/ 4428354 w 8511435"/>
              <a:gd name="connsiteY5514" fmla="*/ 4923101 h 8677180"/>
              <a:gd name="connsiteX5515" fmla="*/ 4452166 w 8511435"/>
              <a:gd name="connsiteY5515" fmla="*/ 4926759 h 8677180"/>
              <a:gd name="connsiteX5516" fmla="*/ 4475979 w 8511435"/>
              <a:gd name="connsiteY5516" fmla="*/ 4918548 h 8677180"/>
              <a:gd name="connsiteX5517" fmla="*/ 4452166 w 8511435"/>
              <a:gd name="connsiteY5517" fmla="*/ 4914900 h 8677180"/>
              <a:gd name="connsiteX5518" fmla="*/ 4428354 w 8511435"/>
              <a:gd name="connsiteY5518" fmla="*/ 4923101 h 8677180"/>
              <a:gd name="connsiteX5519" fmla="*/ 6809604 w 8511435"/>
              <a:gd name="connsiteY5519" fmla="*/ 4923301 h 8677180"/>
              <a:gd name="connsiteX5520" fmla="*/ 6819129 w 8511435"/>
              <a:gd name="connsiteY5520" fmla="*/ 4938713 h 8677180"/>
              <a:gd name="connsiteX5521" fmla="*/ 6828654 w 8511435"/>
              <a:gd name="connsiteY5521" fmla="*/ 4935074 h 8677180"/>
              <a:gd name="connsiteX5522" fmla="*/ 6819129 w 8511435"/>
              <a:gd name="connsiteY5522" fmla="*/ 4919663 h 8677180"/>
              <a:gd name="connsiteX5523" fmla="*/ 6809604 w 8511435"/>
              <a:gd name="connsiteY5523" fmla="*/ 4923301 h 8677180"/>
              <a:gd name="connsiteX5524" fmla="*/ 4352154 w 8511435"/>
              <a:gd name="connsiteY5524" fmla="*/ 4932626 h 8677180"/>
              <a:gd name="connsiteX5525" fmla="*/ 4375966 w 8511435"/>
              <a:gd name="connsiteY5525" fmla="*/ 4936284 h 8677180"/>
              <a:gd name="connsiteX5526" fmla="*/ 4399779 w 8511435"/>
              <a:gd name="connsiteY5526" fmla="*/ 4928073 h 8677180"/>
              <a:gd name="connsiteX5527" fmla="*/ 4375966 w 8511435"/>
              <a:gd name="connsiteY5527" fmla="*/ 4924425 h 8677180"/>
              <a:gd name="connsiteX5528" fmla="*/ 4352154 w 8511435"/>
              <a:gd name="connsiteY5528" fmla="*/ 4932626 h 8677180"/>
              <a:gd name="connsiteX5529" fmla="*/ 4271191 w 8511435"/>
              <a:gd name="connsiteY5529" fmla="*/ 4943475 h 8677180"/>
              <a:gd name="connsiteX5530" fmla="*/ 4309291 w 8511435"/>
              <a:gd name="connsiteY5530" fmla="*/ 4943475 h 8677180"/>
              <a:gd name="connsiteX5531" fmla="*/ 4328341 w 8511435"/>
              <a:gd name="connsiteY5531" fmla="*/ 4935293 h 8677180"/>
              <a:gd name="connsiteX5532" fmla="*/ 4302709 w 8511435"/>
              <a:gd name="connsiteY5532" fmla="*/ 4934617 h 8677180"/>
              <a:gd name="connsiteX5533" fmla="*/ 4271191 w 8511435"/>
              <a:gd name="connsiteY5533" fmla="*/ 4943475 h 8677180"/>
              <a:gd name="connsiteX5534" fmla="*/ 4509316 w 8511435"/>
              <a:gd name="connsiteY5534" fmla="*/ 4962525 h 8677180"/>
              <a:gd name="connsiteX5535" fmla="*/ 4490266 w 8511435"/>
              <a:gd name="connsiteY5535" fmla="*/ 4970707 h 8677180"/>
              <a:gd name="connsiteX5536" fmla="*/ 4506373 w 8511435"/>
              <a:gd name="connsiteY5536" fmla="*/ 4971383 h 8677180"/>
              <a:gd name="connsiteX5537" fmla="*/ 4528366 w 8511435"/>
              <a:gd name="connsiteY5537" fmla="*/ 4962525 h 8677180"/>
              <a:gd name="connsiteX5538" fmla="*/ 4509316 w 8511435"/>
              <a:gd name="connsiteY5538" fmla="*/ 4962525 h 8677180"/>
              <a:gd name="connsiteX5539" fmla="*/ 6742929 w 8511435"/>
              <a:gd name="connsiteY5539" fmla="*/ 4962525 h 8677180"/>
              <a:gd name="connsiteX5540" fmla="*/ 6757778 w 8511435"/>
              <a:gd name="connsiteY5540" fmla="*/ 4972050 h 8677180"/>
              <a:gd name="connsiteX5541" fmla="*/ 6766741 w 8511435"/>
              <a:gd name="connsiteY5541" fmla="*/ 4962525 h 8677180"/>
              <a:gd name="connsiteX5542" fmla="*/ 6751892 w 8511435"/>
              <a:gd name="connsiteY5542" fmla="*/ 4953000 h 8677180"/>
              <a:gd name="connsiteX5543" fmla="*/ 6742929 w 8511435"/>
              <a:gd name="connsiteY5543" fmla="*/ 4962525 h 8677180"/>
              <a:gd name="connsiteX5544" fmla="*/ 4428354 w 8511435"/>
              <a:gd name="connsiteY5544" fmla="*/ 4972050 h 8677180"/>
              <a:gd name="connsiteX5545" fmla="*/ 4404541 w 8511435"/>
              <a:gd name="connsiteY5545" fmla="*/ 4979680 h 8677180"/>
              <a:gd name="connsiteX5546" fmla="*/ 4430735 w 8511435"/>
              <a:gd name="connsiteY5546" fmla="*/ 4980623 h 8677180"/>
              <a:gd name="connsiteX5547" fmla="*/ 4456929 w 8511435"/>
              <a:gd name="connsiteY5547" fmla="*/ 4972050 h 8677180"/>
              <a:gd name="connsiteX5548" fmla="*/ 4454548 w 8511435"/>
              <a:gd name="connsiteY5548" fmla="*/ 4963478 h 8677180"/>
              <a:gd name="connsiteX5549" fmla="*/ 4428354 w 8511435"/>
              <a:gd name="connsiteY5549" fmla="*/ 4972050 h 8677180"/>
              <a:gd name="connsiteX5550" fmla="*/ 4275954 w 8511435"/>
              <a:gd name="connsiteY5550" fmla="*/ 4991100 h 8677180"/>
              <a:gd name="connsiteX5551" fmla="*/ 4252141 w 8511435"/>
              <a:gd name="connsiteY5551" fmla="*/ 4998730 h 8677180"/>
              <a:gd name="connsiteX5552" fmla="*/ 4277773 w 8511435"/>
              <a:gd name="connsiteY5552" fmla="*/ 4999673 h 8677180"/>
              <a:gd name="connsiteX5553" fmla="*/ 4309291 w 8511435"/>
              <a:gd name="connsiteY5553" fmla="*/ 4991100 h 8677180"/>
              <a:gd name="connsiteX5554" fmla="*/ 4275954 w 8511435"/>
              <a:gd name="connsiteY5554" fmla="*/ 4991100 h 8677180"/>
              <a:gd name="connsiteX5555" fmla="*/ 4345191 w 8511435"/>
              <a:gd name="connsiteY5555" fmla="*/ 4988176 h 8677180"/>
              <a:gd name="connsiteX5556" fmla="*/ 4373766 w 8511435"/>
              <a:gd name="connsiteY5556" fmla="*/ 4987824 h 8677180"/>
              <a:gd name="connsiteX5557" fmla="*/ 4356916 w 8511435"/>
              <a:gd name="connsiteY5557" fmla="*/ 4983433 h 8677180"/>
              <a:gd name="connsiteX5558" fmla="*/ 4345191 w 8511435"/>
              <a:gd name="connsiteY5558" fmla="*/ 4988176 h 8677180"/>
              <a:gd name="connsiteX5559" fmla="*/ 6795316 w 8511435"/>
              <a:gd name="connsiteY5559" fmla="*/ 4991100 h 8677180"/>
              <a:gd name="connsiteX5560" fmla="*/ 6810166 w 8511435"/>
              <a:gd name="connsiteY5560" fmla="*/ 5000625 h 8677180"/>
              <a:gd name="connsiteX5561" fmla="*/ 6819129 w 8511435"/>
              <a:gd name="connsiteY5561" fmla="*/ 4991100 h 8677180"/>
              <a:gd name="connsiteX5562" fmla="*/ 6804279 w 8511435"/>
              <a:gd name="connsiteY5562" fmla="*/ 4981575 h 8677180"/>
              <a:gd name="connsiteX5563" fmla="*/ 6795316 w 8511435"/>
              <a:gd name="connsiteY5563" fmla="*/ 4991100 h 8677180"/>
              <a:gd name="connsiteX5564" fmla="*/ 6676254 w 8511435"/>
              <a:gd name="connsiteY5564" fmla="*/ 4994844 h 8677180"/>
              <a:gd name="connsiteX5565" fmla="*/ 6691037 w 8511435"/>
              <a:gd name="connsiteY5565" fmla="*/ 5004264 h 8677180"/>
              <a:gd name="connsiteX5566" fmla="*/ 6699999 w 8511435"/>
              <a:gd name="connsiteY5566" fmla="*/ 5000521 h 8677180"/>
              <a:gd name="connsiteX5567" fmla="*/ 6676254 w 8511435"/>
              <a:gd name="connsiteY5567" fmla="*/ 4994844 h 8677180"/>
              <a:gd name="connsiteX5568" fmla="*/ 4502772 w 8511435"/>
              <a:gd name="connsiteY5568" fmla="*/ 5016656 h 8677180"/>
              <a:gd name="connsiteX5569" fmla="*/ 4521023 w 8511435"/>
              <a:gd name="connsiteY5569" fmla="*/ 5015903 h 8677180"/>
              <a:gd name="connsiteX5570" fmla="*/ 4508526 w 8511435"/>
              <a:gd name="connsiteY5570" fmla="*/ 5010903 h 8677180"/>
              <a:gd name="connsiteX5571" fmla="*/ 4502772 w 8511435"/>
              <a:gd name="connsiteY5571" fmla="*/ 5016656 h 8677180"/>
              <a:gd name="connsiteX5572" fmla="*/ 6733404 w 8511435"/>
              <a:gd name="connsiteY5572" fmla="*/ 5019675 h 8677180"/>
              <a:gd name="connsiteX5573" fmla="*/ 6743491 w 8511435"/>
              <a:gd name="connsiteY5573" fmla="*/ 5029200 h 8677180"/>
              <a:gd name="connsiteX5574" fmla="*/ 6747691 w 8511435"/>
              <a:gd name="connsiteY5574" fmla="*/ 5019675 h 8677180"/>
              <a:gd name="connsiteX5575" fmla="*/ 6737604 w 8511435"/>
              <a:gd name="connsiteY5575" fmla="*/ 5010150 h 8677180"/>
              <a:gd name="connsiteX5576" fmla="*/ 6733404 w 8511435"/>
              <a:gd name="connsiteY5576" fmla="*/ 5019675 h 8677180"/>
              <a:gd name="connsiteX5577" fmla="*/ 4409304 w 8511435"/>
              <a:gd name="connsiteY5577" fmla="*/ 5029200 h 8677180"/>
              <a:gd name="connsiteX5578" fmla="*/ 4395016 w 8511435"/>
              <a:gd name="connsiteY5578" fmla="*/ 5038430 h 8677180"/>
              <a:gd name="connsiteX5579" fmla="*/ 4409304 w 8511435"/>
              <a:gd name="connsiteY5579" fmla="*/ 5038430 h 8677180"/>
              <a:gd name="connsiteX5580" fmla="*/ 4437879 w 8511435"/>
              <a:gd name="connsiteY5580" fmla="*/ 5029200 h 8677180"/>
              <a:gd name="connsiteX5581" fmla="*/ 4452166 w 8511435"/>
              <a:gd name="connsiteY5581" fmla="*/ 5019971 h 8677180"/>
              <a:gd name="connsiteX5582" fmla="*/ 4437879 w 8511435"/>
              <a:gd name="connsiteY5582" fmla="*/ 5019971 h 8677180"/>
              <a:gd name="connsiteX5583" fmla="*/ 4409304 w 8511435"/>
              <a:gd name="connsiteY5583" fmla="*/ 5029200 h 8677180"/>
              <a:gd name="connsiteX5584" fmla="*/ 4323579 w 8511435"/>
              <a:gd name="connsiteY5584" fmla="*/ 5038725 h 8677180"/>
              <a:gd name="connsiteX5585" fmla="*/ 4309291 w 8511435"/>
              <a:gd name="connsiteY5585" fmla="*/ 5047955 h 8677180"/>
              <a:gd name="connsiteX5586" fmla="*/ 4334923 w 8511435"/>
              <a:gd name="connsiteY5586" fmla="*/ 5048107 h 8677180"/>
              <a:gd name="connsiteX5587" fmla="*/ 4366441 w 8511435"/>
              <a:gd name="connsiteY5587" fmla="*/ 5038725 h 8677180"/>
              <a:gd name="connsiteX5588" fmla="*/ 4323579 w 8511435"/>
              <a:gd name="connsiteY5588" fmla="*/ 5038725 h 8677180"/>
              <a:gd name="connsiteX5589" fmla="*/ 6609579 w 8511435"/>
              <a:gd name="connsiteY5589" fmla="*/ 5032944 h 8677180"/>
              <a:gd name="connsiteX5590" fmla="*/ 6624362 w 8511435"/>
              <a:gd name="connsiteY5590" fmla="*/ 5042364 h 8677180"/>
              <a:gd name="connsiteX5591" fmla="*/ 6633324 w 8511435"/>
              <a:gd name="connsiteY5591" fmla="*/ 5038621 h 8677180"/>
              <a:gd name="connsiteX5592" fmla="*/ 6609579 w 8511435"/>
              <a:gd name="connsiteY5592" fmla="*/ 5032944 h 8677180"/>
              <a:gd name="connsiteX5593" fmla="*/ 4247379 w 8511435"/>
              <a:gd name="connsiteY5593" fmla="*/ 5048250 h 8677180"/>
              <a:gd name="connsiteX5594" fmla="*/ 4233091 w 8511435"/>
              <a:gd name="connsiteY5594" fmla="*/ 5057480 h 8677180"/>
              <a:gd name="connsiteX5595" fmla="*/ 4258723 w 8511435"/>
              <a:gd name="connsiteY5595" fmla="*/ 5057632 h 8677180"/>
              <a:gd name="connsiteX5596" fmla="*/ 4290241 w 8511435"/>
              <a:gd name="connsiteY5596" fmla="*/ 5048250 h 8677180"/>
              <a:gd name="connsiteX5597" fmla="*/ 4247379 w 8511435"/>
              <a:gd name="connsiteY5597" fmla="*/ 5048250 h 8677180"/>
              <a:gd name="connsiteX5598" fmla="*/ 6776266 w 8511435"/>
              <a:gd name="connsiteY5598" fmla="*/ 5048250 h 8677180"/>
              <a:gd name="connsiteX5599" fmla="*/ 6791116 w 8511435"/>
              <a:gd name="connsiteY5599" fmla="*/ 5057775 h 8677180"/>
              <a:gd name="connsiteX5600" fmla="*/ 6800079 w 8511435"/>
              <a:gd name="connsiteY5600" fmla="*/ 5048250 h 8677180"/>
              <a:gd name="connsiteX5601" fmla="*/ 6785229 w 8511435"/>
              <a:gd name="connsiteY5601" fmla="*/ 5038725 h 8677180"/>
              <a:gd name="connsiteX5602" fmla="*/ 6776266 w 8511435"/>
              <a:gd name="connsiteY5602" fmla="*/ 5048250 h 8677180"/>
              <a:gd name="connsiteX5603" fmla="*/ 6673710 w 8511435"/>
              <a:gd name="connsiteY5603" fmla="*/ 5058957 h 8677180"/>
              <a:gd name="connsiteX5604" fmla="*/ 6690789 w 8511435"/>
              <a:gd name="connsiteY5604" fmla="*/ 5065462 h 8677180"/>
              <a:gd name="connsiteX5605" fmla="*/ 6679044 w 8511435"/>
              <a:gd name="connsiteY5605" fmla="*/ 5053623 h 8677180"/>
              <a:gd name="connsiteX5606" fmla="*/ 6661966 w 8511435"/>
              <a:gd name="connsiteY5606" fmla="*/ 5047126 h 8677180"/>
              <a:gd name="connsiteX5607" fmla="*/ 6673710 w 8511435"/>
              <a:gd name="connsiteY5607" fmla="*/ 5058957 h 8677180"/>
              <a:gd name="connsiteX5608" fmla="*/ 4473598 w 8511435"/>
              <a:gd name="connsiteY5608" fmla="*/ 5073606 h 8677180"/>
              <a:gd name="connsiteX5609" fmla="*/ 4497410 w 8511435"/>
              <a:gd name="connsiteY5609" fmla="*/ 5073606 h 8677180"/>
              <a:gd name="connsiteX5610" fmla="*/ 4485504 w 8511435"/>
              <a:gd name="connsiteY5610" fmla="*/ 5068805 h 8677180"/>
              <a:gd name="connsiteX5611" fmla="*/ 4473598 w 8511435"/>
              <a:gd name="connsiteY5611" fmla="*/ 5073606 h 8677180"/>
              <a:gd name="connsiteX5612" fmla="*/ 4380729 w 8511435"/>
              <a:gd name="connsiteY5612" fmla="*/ 5084703 h 8677180"/>
              <a:gd name="connsiteX5613" fmla="*/ 4409304 w 8511435"/>
              <a:gd name="connsiteY5613" fmla="*/ 5088379 h 8677180"/>
              <a:gd name="connsiteX5614" fmla="*/ 4437879 w 8511435"/>
              <a:gd name="connsiteY5614" fmla="*/ 5080512 h 8677180"/>
              <a:gd name="connsiteX5615" fmla="*/ 4409304 w 8511435"/>
              <a:gd name="connsiteY5615" fmla="*/ 5076825 h 8677180"/>
              <a:gd name="connsiteX5616" fmla="*/ 4380729 w 8511435"/>
              <a:gd name="connsiteY5616" fmla="*/ 5084703 h 8677180"/>
              <a:gd name="connsiteX5617" fmla="*/ 6714354 w 8511435"/>
              <a:gd name="connsiteY5617" fmla="*/ 5080569 h 8677180"/>
              <a:gd name="connsiteX5618" fmla="*/ 6728641 w 8511435"/>
              <a:gd name="connsiteY5618" fmla="*/ 5089798 h 8677180"/>
              <a:gd name="connsiteX5619" fmla="*/ 6742929 w 8511435"/>
              <a:gd name="connsiteY5619" fmla="*/ 5086055 h 8677180"/>
              <a:gd name="connsiteX5620" fmla="*/ 6728641 w 8511435"/>
              <a:gd name="connsiteY5620" fmla="*/ 5076825 h 8677180"/>
              <a:gd name="connsiteX5621" fmla="*/ 6714354 w 8511435"/>
              <a:gd name="connsiteY5621" fmla="*/ 5080569 h 8677180"/>
              <a:gd name="connsiteX5622" fmla="*/ 4304529 w 8511435"/>
              <a:gd name="connsiteY5622" fmla="*/ 5094551 h 8677180"/>
              <a:gd name="connsiteX5623" fmla="*/ 4328341 w 8511435"/>
              <a:gd name="connsiteY5623" fmla="*/ 5098209 h 8677180"/>
              <a:gd name="connsiteX5624" fmla="*/ 4352154 w 8511435"/>
              <a:gd name="connsiteY5624" fmla="*/ 5089998 h 8677180"/>
              <a:gd name="connsiteX5625" fmla="*/ 4328341 w 8511435"/>
              <a:gd name="connsiteY5625" fmla="*/ 5086350 h 8677180"/>
              <a:gd name="connsiteX5626" fmla="*/ 4304529 w 8511435"/>
              <a:gd name="connsiteY5626" fmla="*/ 5094551 h 8677180"/>
              <a:gd name="connsiteX5627" fmla="*/ 6607035 w 8511435"/>
              <a:gd name="connsiteY5627" fmla="*/ 5097057 h 8677180"/>
              <a:gd name="connsiteX5628" fmla="*/ 6624114 w 8511435"/>
              <a:gd name="connsiteY5628" fmla="*/ 5103562 h 8677180"/>
              <a:gd name="connsiteX5629" fmla="*/ 6612369 w 8511435"/>
              <a:gd name="connsiteY5629" fmla="*/ 5091723 h 8677180"/>
              <a:gd name="connsiteX5630" fmla="*/ 6595291 w 8511435"/>
              <a:gd name="connsiteY5630" fmla="*/ 5085226 h 8677180"/>
              <a:gd name="connsiteX5631" fmla="*/ 6607035 w 8511435"/>
              <a:gd name="connsiteY5631" fmla="*/ 5097057 h 8677180"/>
              <a:gd name="connsiteX5632" fmla="*/ 4218804 w 8511435"/>
              <a:gd name="connsiteY5632" fmla="*/ 5105400 h 8677180"/>
              <a:gd name="connsiteX5633" fmla="*/ 4266429 w 8511435"/>
              <a:gd name="connsiteY5633" fmla="*/ 5105400 h 8677180"/>
              <a:gd name="connsiteX5634" fmla="*/ 4290241 w 8511435"/>
              <a:gd name="connsiteY5634" fmla="*/ 5097770 h 8677180"/>
              <a:gd name="connsiteX5635" fmla="*/ 4254523 w 8511435"/>
              <a:gd name="connsiteY5635" fmla="*/ 5096828 h 8677180"/>
              <a:gd name="connsiteX5636" fmla="*/ 4218804 w 8511435"/>
              <a:gd name="connsiteY5636" fmla="*/ 5105400 h 8677180"/>
              <a:gd name="connsiteX5637" fmla="*/ 6766741 w 8511435"/>
              <a:gd name="connsiteY5637" fmla="*/ 5105400 h 8677180"/>
              <a:gd name="connsiteX5638" fmla="*/ 6782153 w 8511435"/>
              <a:gd name="connsiteY5638" fmla="*/ 5114925 h 8677180"/>
              <a:gd name="connsiteX5639" fmla="*/ 6785791 w 8511435"/>
              <a:gd name="connsiteY5639" fmla="*/ 5105400 h 8677180"/>
              <a:gd name="connsiteX5640" fmla="*/ 6770380 w 8511435"/>
              <a:gd name="connsiteY5640" fmla="*/ 5095875 h 8677180"/>
              <a:gd name="connsiteX5641" fmla="*/ 6766741 w 8511435"/>
              <a:gd name="connsiteY5641" fmla="*/ 5105400 h 8677180"/>
              <a:gd name="connsiteX5642" fmla="*/ 6657204 w 8511435"/>
              <a:gd name="connsiteY5642" fmla="*/ 5114925 h 8677180"/>
              <a:gd name="connsiteX5643" fmla="*/ 6667291 w 8511435"/>
              <a:gd name="connsiteY5643" fmla="*/ 5124450 h 8677180"/>
              <a:gd name="connsiteX5644" fmla="*/ 6671491 w 8511435"/>
              <a:gd name="connsiteY5644" fmla="*/ 5114925 h 8677180"/>
              <a:gd name="connsiteX5645" fmla="*/ 6661404 w 8511435"/>
              <a:gd name="connsiteY5645" fmla="*/ 5105400 h 8677180"/>
              <a:gd name="connsiteX5646" fmla="*/ 6657204 w 8511435"/>
              <a:gd name="connsiteY5646" fmla="*/ 5114925 h 8677180"/>
              <a:gd name="connsiteX5647" fmla="*/ 4461691 w 8511435"/>
              <a:gd name="connsiteY5647" fmla="*/ 5124450 h 8677180"/>
              <a:gd name="connsiteX5648" fmla="*/ 4456929 w 8511435"/>
              <a:gd name="connsiteY5648" fmla="*/ 5133156 h 8677180"/>
              <a:gd name="connsiteX5649" fmla="*/ 4485504 w 8511435"/>
              <a:gd name="connsiteY5649" fmla="*/ 5124450 h 8677180"/>
              <a:gd name="connsiteX5650" fmla="*/ 4461691 w 8511435"/>
              <a:gd name="connsiteY5650" fmla="*/ 5124450 h 8677180"/>
              <a:gd name="connsiteX5651" fmla="*/ 4390254 w 8511435"/>
              <a:gd name="connsiteY5651" fmla="*/ 5133975 h 8677180"/>
              <a:gd name="connsiteX5652" fmla="*/ 4366441 w 8511435"/>
              <a:gd name="connsiteY5652" fmla="*/ 5141605 h 8677180"/>
              <a:gd name="connsiteX5653" fmla="*/ 4392635 w 8511435"/>
              <a:gd name="connsiteY5653" fmla="*/ 5142548 h 8677180"/>
              <a:gd name="connsiteX5654" fmla="*/ 4418829 w 8511435"/>
              <a:gd name="connsiteY5654" fmla="*/ 5133975 h 8677180"/>
              <a:gd name="connsiteX5655" fmla="*/ 4416448 w 8511435"/>
              <a:gd name="connsiteY5655" fmla="*/ 5125403 h 8677180"/>
              <a:gd name="connsiteX5656" fmla="*/ 4390254 w 8511435"/>
              <a:gd name="connsiteY5656" fmla="*/ 5133975 h 8677180"/>
              <a:gd name="connsiteX5657" fmla="*/ 4309291 w 8511435"/>
              <a:gd name="connsiteY5657" fmla="*/ 5143500 h 8677180"/>
              <a:gd name="connsiteX5658" fmla="*/ 4280716 w 8511435"/>
              <a:gd name="connsiteY5658" fmla="*/ 5150768 h 8677180"/>
              <a:gd name="connsiteX5659" fmla="*/ 4311673 w 8511435"/>
              <a:gd name="connsiteY5659" fmla="*/ 5151901 h 8677180"/>
              <a:gd name="connsiteX5660" fmla="*/ 4342629 w 8511435"/>
              <a:gd name="connsiteY5660" fmla="*/ 5143500 h 8677180"/>
              <a:gd name="connsiteX5661" fmla="*/ 4340248 w 8511435"/>
              <a:gd name="connsiteY5661" fmla="*/ 5135099 h 8677180"/>
              <a:gd name="connsiteX5662" fmla="*/ 4309291 w 8511435"/>
              <a:gd name="connsiteY5662" fmla="*/ 5143500 h 8677180"/>
              <a:gd name="connsiteX5663" fmla="*/ 6709591 w 8511435"/>
              <a:gd name="connsiteY5663" fmla="*/ 5143500 h 8677180"/>
              <a:gd name="connsiteX5664" fmla="*/ 6725003 w 8511435"/>
              <a:gd name="connsiteY5664" fmla="*/ 5153025 h 8677180"/>
              <a:gd name="connsiteX5665" fmla="*/ 6728641 w 8511435"/>
              <a:gd name="connsiteY5665" fmla="*/ 5143500 h 8677180"/>
              <a:gd name="connsiteX5666" fmla="*/ 6713230 w 8511435"/>
              <a:gd name="connsiteY5666" fmla="*/ 5133975 h 8677180"/>
              <a:gd name="connsiteX5667" fmla="*/ 6709591 w 8511435"/>
              <a:gd name="connsiteY5667" fmla="*/ 5143500 h 8677180"/>
              <a:gd name="connsiteX5668" fmla="*/ 6585766 w 8511435"/>
              <a:gd name="connsiteY5668" fmla="*/ 5153025 h 8677180"/>
              <a:gd name="connsiteX5669" fmla="*/ 6607760 w 8511435"/>
              <a:gd name="connsiteY5669" fmla="*/ 5162407 h 8677180"/>
              <a:gd name="connsiteX5670" fmla="*/ 6623866 w 8511435"/>
              <a:gd name="connsiteY5670" fmla="*/ 5162255 h 8677180"/>
              <a:gd name="connsiteX5671" fmla="*/ 6609579 w 8511435"/>
              <a:gd name="connsiteY5671" fmla="*/ 5153025 h 8677180"/>
              <a:gd name="connsiteX5672" fmla="*/ 6585766 w 8511435"/>
              <a:gd name="connsiteY5672" fmla="*/ 5153025 h 8677180"/>
              <a:gd name="connsiteX5673" fmla="*/ 6752454 w 8511435"/>
              <a:gd name="connsiteY5673" fmla="*/ 5162550 h 8677180"/>
              <a:gd name="connsiteX5674" fmla="*/ 6767303 w 8511435"/>
              <a:gd name="connsiteY5674" fmla="*/ 5172075 h 8677180"/>
              <a:gd name="connsiteX5675" fmla="*/ 6776266 w 8511435"/>
              <a:gd name="connsiteY5675" fmla="*/ 5162550 h 8677180"/>
              <a:gd name="connsiteX5676" fmla="*/ 6761417 w 8511435"/>
              <a:gd name="connsiteY5676" fmla="*/ 5153025 h 8677180"/>
              <a:gd name="connsiteX5677" fmla="*/ 6752454 w 8511435"/>
              <a:gd name="connsiteY5677" fmla="*/ 5162550 h 8677180"/>
              <a:gd name="connsiteX5678" fmla="*/ 4530748 w 8511435"/>
              <a:gd name="connsiteY5678" fmla="*/ 5168856 h 8677180"/>
              <a:gd name="connsiteX5679" fmla="*/ 4554560 w 8511435"/>
              <a:gd name="connsiteY5679" fmla="*/ 5168856 h 8677180"/>
              <a:gd name="connsiteX5680" fmla="*/ 4542654 w 8511435"/>
              <a:gd name="connsiteY5680" fmla="*/ 5164055 h 8677180"/>
              <a:gd name="connsiteX5681" fmla="*/ 4530748 w 8511435"/>
              <a:gd name="connsiteY5681" fmla="*/ 5168856 h 8677180"/>
              <a:gd name="connsiteX5682" fmla="*/ 6638154 w 8511435"/>
              <a:gd name="connsiteY5682" fmla="*/ 5172371 h 8677180"/>
              <a:gd name="connsiteX5683" fmla="*/ 6652441 w 8511435"/>
              <a:gd name="connsiteY5683" fmla="*/ 5181600 h 8677180"/>
              <a:gd name="connsiteX5684" fmla="*/ 6666729 w 8511435"/>
              <a:gd name="connsiteY5684" fmla="*/ 5177857 h 8677180"/>
              <a:gd name="connsiteX5685" fmla="*/ 6652441 w 8511435"/>
              <a:gd name="connsiteY5685" fmla="*/ 5168627 h 8677180"/>
              <a:gd name="connsiteX5686" fmla="*/ 6638154 w 8511435"/>
              <a:gd name="connsiteY5686" fmla="*/ 5172371 h 8677180"/>
              <a:gd name="connsiteX5687" fmla="*/ 4437879 w 8511435"/>
              <a:gd name="connsiteY5687" fmla="*/ 5180276 h 8677180"/>
              <a:gd name="connsiteX5688" fmla="*/ 4461691 w 8511435"/>
              <a:gd name="connsiteY5688" fmla="*/ 5183934 h 8677180"/>
              <a:gd name="connsiteX5689" fmla="*/ 4485504 w 8511435"/>
              <a:gd name="connsiteY5689" fmla="*/ 5175723 h 8677180"/>
              <a:gd name="connsiteX5690" fmla="*/ 4461691 w 8511435"/>
              <a:gd name="connsiteY5690" fmla="*/ 5172075 h 8677180"/>
              <a:gd name="connsiteX5691" fmla="*/ 4437879 w 8511435"/>
              <a:gd name="connsiteY5691" fmla="*/ 5180276 h 8677180"/>
              <a:gd name="connsiteX5692" fmla="*/ 4361679 w 8511435"/>
              <a:gd name="connsiteY5692" fmla="*/ 5191125 h 8677180"/>
              <a:gd name="connsiteX5693" fmla="*/ 4347391 w 8511435"/>
              <a:gd name="connsiteY5693" fmla="*/ 5200355 h 8677180"/>
              <a:gd name="connsiteX5694" fmla="*/ 4366441 w 8511435"/>
              <a:gd name="connsiteY5694" fmla="*/ 5200355 h 8677180"/>
              <a:gd name="connsiteX5695" fmla="*/ 4399779 w 8511435"/>
              <a:gd name="connsiteY5695" fmla="*/ 5191125 h 8677180"/>
              <a:gd name="connsiteX5696" fmla="*/ 4414066 w 8511435"/>
              <a:gd name="connsiteY5696" fmla="*/ 5181896 h 8677180"/>
              <a:gd name="connsiteX5697" fmla="*/ 4395016 w 8511435"/>
              <a:gd name="connsiteY5697" fmla="*/ 5181896 h 8677180"/>
              <a:gd name="connsiteX5698" fmla="*/ 4361679 w 8511435"/>
              <a:gd name="connsiteY5698" fmla="*/ 5191125 h 8677180"/>
              <a:gd name="connsiteX5699" fmla="*/ 6514329 w 8511435"/>
              <a:gd name="connsiteY5699" fmla="*/ 5191125 h 8677180"/>
              <a:gd name="connsiteX5700" fmla="*/ 6538141 w 8511435"/>
              <a:gd name="connsiteY5700" fmla="*/ 5200355 h 8677180"/>
              <a:gd name="connsiteX5701" fmla="*/ 6533379 w 8511435"/>
              <a:gd name="connsiteY5701" fmla="*/ 5191125 h 8677180"/>
              <a:gd name="connsiteX5702" fmla="*/ 6509566 w 8511435"/>
              <a:gd name="connsiteY5702" fmla="*/ 5181896 h 8677180"/>
              <a:gd name="connsiteX5703" fmla="*/ 6514329 w 8511435"/>
              <a:gd name="connsiteY5703" fmla="*/ 5191125 h 8677180"/>
              <a:gd name="connsiteX5704" fmla="*/ 4280716 w 8511435"/>
              <a:gd name="connsiteY5704" fmla="*/ 5200650 h 8677180"/>
              <a:gd name="connsiteX5705" fmla="*/ 4261666 w 8511435"/>
              <a:gd name="connsiteY5705" fmla="*/ 5208832 h 8677180"/>
              <a:gd name="connsiteX5706" fmla="*/ 4285479 w 8511435"/>
              <a:gd name="connsiteY5706" fmla="*/ 5209356 h 8677180"/>
              <a:gd name="connsiteX5707" fmla="*/ 4323579 w 8511435"/>
              <a:gd name="connsiteY5707" fmla="*/ 5200650 h 8677180"/>
              <a:gd name="connsiteX5708" fmla="*/ 4337866 w 8511435"/>
              <a:gd name="connsiteY5708" fmla="*/ 5191421 h 8677180"/>
              <a:gd name="connsiteX5709" fmla="*/ 4318816 w 8511435"/>
              <a:gd name="connsiteY5709" fmla="*/ 5191944 h 8677180"/>
              <a:gd name="connsiteX5710" fmla="*/ 4280716 w 8511435"/>
              <a:gd name="connsiteY5710" fmla="*/ 5200650 h 8677180"/>
              <a:gd name="connsiteX5711" fmla="*/ 6690541 w 8511435"/>
              <a:gd name="connsiteY5711" fmla="*/ 5200650 h 8677180"/>
              <a:gd name="connsiteX5712" fmla="*/ 6705391 w 8511435"/>
              <a:gd name="connsiteY5712" fmla="*/ 5210175 h 8677180"/>
              <a:gd name="connsiteX5713" fmla="*/ 6714354 w 8511435"/>
              <a:gd name="connsiteY5713" fmla="*/ 5200650 h 8677180"/>
              <a:gd name="connsiteX5714" fmla="*/ 6699504 w 8511435"/>
              <a:gd name="connsiteY5714" fmla="*/ 5191125 h 8677180"/>
              <a:gd name="connsiteX5715" fmla="*/ 6690541 w 8511435"/>
              <a:gd name="connsiteY5715" fmla="*/ 5200650 h 8677180"/>
              <a:gd name="connsiteX5716" fmla="*/ 6571479 w 8511435"/>
              <a:gd name="connsiteY5716" fmla="*/ 5209451 h 8677180"/>
              <a:gd name="connsiteX5717" fmla="*/ 6585766 w 8511435"/>
              <a:gd name="connsiteY5717" fmla="*/ 5223148 h 8677180"/>
              <a:gd name="connsiteX5718" fmla="*/ 6600054 w 8511435"/>
              <a:gd name="connsiteY5718" fmla="*/ 5220424 h 8677180"/>
              <a:gd name="connsiteX5719" fmla="*/ 6585766 w 8511435"/>
              <a:gd name="connsiteY5719" fmla="*/ 5206727 h 8677180"/>
              <a:gd name="connsiteX5720" fmla="*/ 6571479 w 8511435"/>
              <a:gd name="connsiteY5720" fmla="*/ 5209451 h 8677180"/>
              <a:gd name="connsiteX5721" fmla="*/ 6745425 w 8511435"/>
              <a:gd name="connsiteY5721" fmla="*/ 5226273 h 8677180"/>
              <a:gd name="connsiteX5722" fmla="*/ 6768618 w 8511435"/>
              <a:gd name="connsiteY5722" fmla="*/ 5235283 h 8677180"/>
              <a:gd name="connsiteX5723" fmla="*/ 6761703 w 8511435"/>
              <a:gd name="connsiteY5723" fmla="*/ 5219329 h 8677180"/>
              <a:gd name="connsiteX5724" fmla="*/ 6745425 w 8511435"/>
              <a:gd name="connsiteY5724" fmla="*/ 5226273 h 8677180"/>
              <a:gd name="connsiteX5725" fmla="*/ 4511698 w 8511435"/>
              <a:gd name="connsiteY5725" fmla="*/ 5226006 h 8677180"/>
              <a:gd name="connsiteX5726" fmla="*/ 4535510 w 8511435"/>
              <a:gd name="connsiteY5726" fmla="*/ 5226006 h 8677180"/>
              <a:gd name="connsiteX5727" fmla="*/ 4523604 w 8511435"/>
              <a:gd name="connsiteY5727" fmla="*/ 5221205 h 8677180"/>
              <a:gd name="connsiteX5728" fmla="*/ 4511698 w 8511435"/>
              <a:gd name="connsiteY5728" fmla="*/ 5226006 h 8677180"/>
              <a:gd name="connsiteX5729" fmla="*/ 4435498 w 8511435"/>
              <a:gd name="connsiteY5729" fmla="*/ 5235531 h 8677180"/>
              <a:gd name="connsiteX5730" fmla="*/ 4459310 w 8511435"/>
              <a:gd name="connsiteY5730" fmla="*/ 5235531 h 8677180"/>
              <a:gd name="connsiteX5731" fmla="*/ 4447404 w 8511435"/>
              <a:gd name="connsiteY5731" fmla="*/ 5230730 h 8677180"/>
              <a:gd name="connsiteX5732" fmla="*/ 4435498 w 8511435"/>
              <a:gd name="connsiteY5732" fmla="*/ 5235531 h 8677180"/>
              <a:gd name="connsiteX5733" fmla="*/ 6633391 w 8511435"/>
              <a:gd name="connsiteY5733" fmla="*/ 5238750 h 8677180"/>
              <a:gd name="connsiteX5734" fmla="*/ 6648803 w 8511435"/>
              <a:gd name="connsiteY5734" fmla="*/ 5248275 h 8677180"/>
              <a:gd name="connsiteX5735" fmla="*/ 6652441 w 8511435"/>
              <a:gd name="connsiteY5735" fmla="*/ 5238750 h 8677180"/>
              <a:gd name="connsiteX5736" fmla="*/ 6637030 w 8511435"/>
              <a:gd name="connsiteY5736" fmla="*/ 5229225 h 8677180"/>
              <a:gd name="connsiteX5737" fmla="*/ 6633391 w 8511435"/>
              <a:gd name="connsiteY5737" fmla="*/ 5238750 h 8677180"/>
              <a:gd name="connsiteX5738" fmla="*/ 4337628 w 8511435"/>
              <a:gd name="connsiteY5738" fmla="*/ 5248656 h 8677180"/>
              <a:gd name="connsiteX5739" fmla="*/ 4358497 w 8511435"/>
              <a:gd name="connsiteY5739" fmla="*/ 5252076 h 8677180"/>
              <a:gd name="connsiteX5740" fmla="*/ 4368594 w 8511435"/>
              <a:gd name="connsiteY5740" fmla="*/ 5238750 h 8677180"/>
              <a:gd name="connsiteX5741" fmla="*/ 4337628 w 8511435"/>
              <a:gd name="connsiteY5741" fmla="*/ 5248656 h 8677180"/>
              <a:gd name="connsiteX5742" fmla="*/ 6502260 w 8511435"/>
              <a:gd name="connsiteY5742" fmla="*/ 5249457 h 8677180"/>
              <a:gd name="connsiteX5743" fmla="*/ 6519339 w 8511435"/>
              <a:gd name="connsiteY5743" fmla="*/ 5255962 h 8677180"/>
              <a:gd name="connsiteX5744" fmla="*/ 6507594 w 8511435"/>
              <a:gd name="connsiteY5744" fmla="*/ 5244123 h 8677180"/>
              <a:gd name="connsiteX5745" fmla="*/ 6490516 w 8511435"/>
              <a:gd name="connsiteY5745" fmla="*/ 5237626 h 8677180"/>
              <a:gd name="connsiteX5746" fmla="*/ 6502260 w 8511435"/>
              <a:gd name="connsiteY5746" fmla="*/ 5249457 h 8677180"/>
              <a:gd name="connsiteX5747" fmla="*/ 6676254 w 8511435"/>
              <a:gd name="connsiteY5747" fmla="*/ 5257800 h 8677180"/>
              <a:gd name="connsiteX5748" fmla="*/ 6691103 w 8511435"/>
              <a:gd name="connsiteY5748" fmla="*/ 5267325 h 8677180"/>
              <a:gd name="connsiteX5749" fmla="*/ 6700066 w 8511435"/>
              <a:gd name="connsiteY5749" fmla="*/ 5257800 h 8677180"/>
              <a:gd name="connsiteX5750" fmla="*/ 6685217 w 8511435"/>
              <a:gd name="connsiteY5750" fmla="*/ 5248275 h 8677180"/>
              <a:gd name="connsiteX5751" fmla="*/ 6676254 w 8511435"/>
              <a:gd name="connsiteY5751" fmla="*/ 5257800 h 8677180"/>
              <a:gd name="connsiteX5752" fmla="*/ 6552429 w 8511435"/>
              <a:gd name="connsiteY5752" fmla="*/ 5266601 h 8677180"/>
              <a:gd name="connsiteX5753" fmla="*/ 6566716 w 8511435"/>
              <a:gd name="connsiteY5753" fmla="*/ 5280298 h 8677180"/>
              <a:gd name="connsiteX5754" fmla="*/ 6581004 w 8511435"/>
              <a:gd name="connsiteY5754" fmla="*/ 5277574 h 8677180"/>
              <a:gd name="connsiteX5755" fmla="*/ 6566716 w 8511435"/>
              <a:gd name="connsiteY5755" fmla="*/ 5263877 h 8677180"/>
              <a:gd name="connsiteX5756" fmla="*/ 6552429 w 8511435"/>
              <a:gd name="connsiteY5756" fmla="*/ 5266601 h 8677180"/>
              <a:gd name="connsiteX5757" fmla="*/ 6725669 w 8511435"/>
              <a:gd name="connsiteY5757" fmla="*/ 5277450 h 8677180"/>
              <a:gd name="connsiteX5758" fmla="*/ 6742338 w 8511435"/>
              <a:gd name="connsiteY5758" fmla="*/ 5294119 h 8677180"/>
              <a:gd name="connsiteX5759" fmla="*/ 6750672 w 8511435"/>
              <a:gd name="connsiteY5759" fmla="*/ 5285785 h 8677180"/>
              <a:gd name="connsiteX5760" fmla="*/ 6734004 w 8511435"/>
              <a:gd name="connsiteY5760" fmla="*/ 5269116 h 8677180"/>
              <a:gd name="connsiteX5761" fmla="*/ 6725669 w 8511435"/>
              <a:gd name="connsiteY5761" fmla="*/ 5277450 h 8677180"/>
              <a:gd name="connsiteX5762" fmla="*/ 4428354 w 8511435"/>
              <a:gd name="connsiteY5762" fmla="*/ 5286375 h 8677180"/>
              <a:gd name="connsiteX5763" fmla="*/ 4404541 w 8511435"/>
              <a:gd name="connsiteY5763" fmla="*/ 5294005 h 8677180"/>
              <a:gd name="connsiteX5764" fmla="*/ 4425410 w 8511435"/>
              <a:gd name="connsiteY5764" fmla="*/ 5294948 h 8677180"/>
              <a:gd name="connsiteX5765" fmla="*/ 4452166 w 8511435"/>
              <a:gd name="connsiteY5765" fmla="*/ 5286375 h 8677180"/>
              <a:gd name="connsiteX5766" fmla="*/ 4455109 w 8511435"/>
              <a:gd name="connsiteY5766" fmla="*/ 5277803 h 8677180"/>
              <a:gd name="connsiteX5767" fmla="*/ 4428354 w 8511435"/>
              <a:gd name="connsiteY5767" fmla="*/ 5286375 h 8677180"/>
              <a:gd name="connsiteX5768" fmla="*/ 4347391 w 8511435"/>
              <a:gd name="connsiteY5768" fmla="*/ 5295900 h 8677180"/>
              <a:gd name="connsiteX5769" fmla="*/ 4318816 w 8511435"/>
              <a:gd name="connsiteY5769" fmla="*/ 5303168 h 8677180"/>
              <a:gd name="connsiteX5770" fmla="*/ 4349773 w 8511435"/>
              <a:gd name="connsiteY5770" fmla="*/ 5304301 h 8677180"/>
              <a:gd name="connsiteX5771" fmla="*/ 4380729 w 8511435"/>
              <a:gd name="connsiteY5771" fmla="*/ 5295900 h 8677180"/>
              <a:gd name="connsiteX5772" fmla="*/ 4378348 w 8511435"/>
              <a:gd name="connsiteY5772" fmla="*/ 5287499 h 8677180"/>
              <a:gd name="connsiteX5773" fmla="*/ 4347391 w 8511435"/>
              <a:gd name="connsiteY5773" fmla="*/ 5295900 h 8677180"/>
              <a:gd name="connsiteX5774" fmla="*/ 6614341 w 8511435"/>
              <a:gd name="connsiteY5774" fmla="*/ 5295900 h 8677180"/>
              <a:gd name="connsiteX5775" fmla="*/ 6629191 w 8511435"/>
              <a:gd name="connsiteY5775" fmla="*/ 5305425 h 8677180"/>
              <a:gd name="connsiteX5776" fmla="*/ 6638154 w 8511435"/>
              <a:gd name="connsiteY5776" fmla="*/ 5295900 h 8677180"/>
              <a:gd name="connsiteX5777" fmla="*/ 6623304 w 8511435"/>
              <a:gd name="connsiteY5777" fmla="*/ 5286375 h 8677180"/>
              <a:gd name="connsiteX5778" fmla="*/ 6614341 w 8511435"/>
              <a:gd name="connsiteY5778" fmla="*/ 5295900 h 8677180"/>
              <a:gd name="connsiteX5779" fmla="*/ 4249760 w 8511435"/>
              <a:gd name="connsiteY5779" fmla="*/ 5311988 h 8677180"/>
              <a:gd name="connsiteX5780" fmla="*/ 4283098 w 8511435"/>
              <a:gd name="connsiteY5780" fmla="*/ 5311988 h 8677180"/>
              <a:gd name="connsiteX5781" fmla="*/ 4266429 w 8511435"/>
              <a:gd name="connsiteY5781" fmla="*/ 5307635 h 8677180"/>
              <a:gd name="connsiteX5782" fmla="*/ 4249760 w 8511435"/>
              <a:gd name="connsiteY5782" fmla="*/ 5311988 h 8677180"/>
              <a:gd name="connsiteX5783" fmla="*/ 6657204 w 8511435"/>
              <a:gd name="connsiteY5783" fmla="*/ 5309855 h 8677180"/>
              <a:gd name="connsiteX5784" fmla="*/ 6678635 w 8511435"/>
              <a:gd name="connsiteY5784" fmla="*/ 5325704 h 8677180"/>
              <a:gd name="connsiteX5785" fmla="*/ 6700066 w 8511435"/>
              <a:gd name="connsiteY5785" fmla="*/ 5337115 h 8677180"/>
              <a:gd name="connsiteX5786" fmla="*/ 6686998 w 8511435"/>
              <a:gd name="connsiteY5786" fmla="*/ 5321275 h 8677180"/>
              <a:gd name="connsiteX5787" fmla="*/ 6657204 w 8511435"/>
              <a:gd name="connsiteY5787" fmla="*/ 5309855 h 8677180"/>
              <a:gd name="connsiteX5788" fmla="*/ 4485504 w 8511435"/>
              <a:gd name="connsiteY5788" fmla="*/ 5334439 h 8677180"/>
              <a:gd name="connsiteX5789" fmla="*/ 4471216 w 8511435"/>
              <a:gd name="connsiteY5789" fmla="*/ 5344106 h 8677180"/>
              <a:gd name="connsiteX5790" fmla="*/ 4499791 w 8511435"/>
              <a:gd name="connsiteY5790" fmla="*/ 5337715 h 8677180"/>
              <a:gd name="connsiteX5791" fmla="*/ 4518051 w 8511435"/>
              <a:gd name="connsiteY5791" fmla="*/ 5324618 h 8677180"/>
              <a:gd name="connsiteX5792" fmla="*/ 4485504 w 8511435"/>
              <a:gd name="connsiteY5792" fmla="*/ 5334439 h 8677180"/>
              <a:gd name="connsiteX5793" fmla="*/ 6542904 w 8511435"/>
              <a:gd name="connsiteY5793" fmla="*/ 5328219 h 8677180"/>
              <a:gd name="connsiteX5794" fmla="*/ 6557191 w 8511435"/>
              <a:gd name="connsiteY5794" fmla="*/ 5337448 h 8677180"/>
              <a:gd name="connsiteX5795" fmla="*/ 6571479 w 8511435"/>
              <a:gd name="connsiteY5795" fmla="*/ 5333705 h 8677180"/>
              <a:gd name="connsiteX5796" fmla="*/ 6557191 w 8511435"/>
              <a:gd name="connsiteY5796" fmla="*/ 5324475 h 8677180"/>
              <a:gd name="connsiteX5797" fmla="*/ 6542904 w 8511435"/>
              <a:gd name="connsiteY5797" fmla="*/ 5328219 h 8677180"/>
              <a:gd name="connsiteX5798" fmla="*/ 4409304 w 8511435"/>
              <a:gd name="connsiteY5798" fmla="*/ 5343525 h 8677180"/>
              <a:gd name="connsiteX5799" fmla="*/ 4385491 w 8511435"/>
              <a:gd name="connsiteY5799" fmla="*/ 5351155 h 8677180"/>
              <a:gd name="connsiteX5800" fmla="*/ 4411123 w 8511435"/>
              <a:gd name="connsiteY5800" fmla="*/ 5352098 h 8677180"/>
              <a:gd name="connsiteX5801" fmla="*/ 4442641 w 8511435"/>
              <a:gd name="connsiteY5801" fmla="*/ 5343525 h 8677180"/>
              <a:gd name="connsiteX5802" fmla="*/ 4409304 w 8511435"/>
              <a:gd name="connsiteY5802" fmla="*/ 5343525 h 8677180"/>
              <a:gd name="connsiteX5803" fmla="*/ 6719116 w 8511435"/>
              <a:gd name="connsiteY5803" fmla="*/ 5343525 h 8677180"/>
              <a:gd name="connsiteX5804" fmla="*/ 6734528 w 8511435"/>
              <a:gd name="connsiteY5804" fmla="*/ 5353050 h 8677180"/>
              <a:gd name="connsiteX5805" fmla="*/ 6738166 w 8511435"/>
              <a:gd name="connsiteY5805" fmla="*/ 5343525 h 8677180"/>
              <a:gd name="connsiteX5806" fmla="*/ 6722755 w 8511435"/>
              <a:gd name="connsiteY5806" fmla="*/ 5334000 h 8677180"/>
              <a:gd name="connsiteX5807" fmla="*/ 6719116 w 8511435"/>
              <a:gd name="connsiteY5807" fmla="*/ 5343525 h 8677180"/>
              <a:gd name="connsiteX5808" fmla="*/ 4323579 w 8511435"/>
              <a:gd name="connsiteY5808" fmla="*/ 5353050 h 8677180"/>
              <a:gd name="connsiteX5809" fmla="*/ 4299766 w 8511435"/>
              <a:gd name="connsiteY5809" fmla="*/ 5360680 h 8677180"/>
              <a:gd name="connsiteX5810" fmla="*/ 4330723 w 8511435"/>
              <a:gd name="connsiteY5810" fmla="*/ 5361623 h 8677180"/>
              <a:gd name="connsiteX5811" fmla="*/ 4361679 w 8511435"/>
              <a:gd name="connsiteY5811" fmla="*/ 5353050 h 8677180"/>
              <a:gd name="connsiteX5812" fmla="*/ 4323579 w 8511435"/>
              <a:gd name="connsiteY5812" fmla="*/ 5353050 h 8677180"/>
              <a:gd name="connsiteX5813" fmla="*/ 6600054 w 8511435"/>
              <a:gd name="connsiteY5813" fmla="*/ 5353050 h 8677180"/>
              <a:gd name="connsiteX5814" fmla="*/ 6614903 w 8511435"/>
              <a:gd name="connsiteY5814" fmla="*/ 5362575 h 8677180"/>
              <a:gd name="connsiteX5815" fmla="*/ 6623866 w 8511435"/>
              <a:gd name="connsiteY5815" fmla="*/ 5353050 h 8677180"/>
              <a:gd name="connsiteX5816" fmla="*/ 6609017 w 8511435"/>
              <a:gd name="connsiteY5816" fmla="*/ 5343525 h 8677180"/>
              <a:gd name="connsiteX5817" fmla="*/ 6600054 w 8511435"/>
              <a:gd name="connsiteY5817" fmla="*/ 5353050 h 8677180"/>
              <a:gd name="connsiteX5818" fmla="*/ 6466704 w 8511435"/>
              <a:gd name="connsiteY5818" fmla="*/ 5361128 h 8677180"/>
              <a:gd name="connsiteX5819" fmla="*/ 6485754 w 8511435"/>
              <a:gd name="connsiteY5819" fmla="*/ 5374862 h 8677180"/>
              <a:gd name="connsiteX5820" fmla="*/ 6504804 w 8511435"/>
              <a:gd name="connsiteY5820" fmla="*/ 5376310 h 8677180"/>
              <a:gd name="connsiteX5821" fmla="*/ 6485754 w 8511435"/>
              <a:gd name="connsiteY5821" fmla="*/ 5362575 h 8677180"/>
              <a:gd name="connsiteX5822" fmla="*/ 6466704 w 8511435"/>
              <a:gd name="connsiteY5822" fmla="*/ 5361128 h 8677180"/>
              <a:gd name="connsiteX5823" fmla="*/ 6647679 w 8511435"/>
              <a:gd name="connsiteY5823" fmla="*/ 5370290 h 8677180"/>
              <a:gd name="connsiteX5824" fmla="*/ 6662766 w 8511435"/>
              <a:gd name="connsiteY5824" fmla="*/ 5385378 h 8677180"/>
              <a:gd name="connsiteX5825" fmla="*/ 6674073 w 8511435"/>
              <a:gd name="connsiteY5825" fmla="*/ 5379844 h 8677180"/>
              <a:gd name="connsiteX5826" fmla="*/ 6647679 w 8511435"/>
              <a:gd name="connsiteY5826" fmla="*/ 5370290 h 8677180"/>
              <a:gd name="connsiteX5827" fmla="*/ 6533379 w 8511435"/>
              <a:gd name="connsiteY5827" fmla="*/ 5391150 h 8677180"/>
              <a:gd name="connsiteX5828" fmla="*/ 6557191 w 8511435"/>
              <a:gd name="connsiteY5828" fmla="*/ 5391150 h 8677180"/>
              <a:gd name="connsiteX5829" fmla="*/ 6535198 w 8511435"/>
              <a:gd name="connsiteY5829" fmla="*/ 5381768 h 8677180"/>
              <a:gd name="connsiteX5830" fmla="*/ 6519091 w 8511435"/>
              <a:gd name="connsiteY5830" fmla="*/ 5381921 h 8677180"/>
              <a:gd name="connsiteX5831" fmla="*/ 6533379 w 8511435"/>
              <a:gd name="connsiteY5831" fmla="*/ 5391150 h 8677180"/>
              <a:gd name="connsiteX5832" fmla="*/ 6700066 w 8511435"/>
              <a:gd name="connsiteY5832" fmla="*/ 5400675 h 8677180"/>
              <a:gd name="connsiteX5833" fmla="*/ 6720240 w 8511435"/>
              <a:gd name="connsiteY5833" fmla="*/ 5410200 h 8677180"/>
              <a:gd name="connsiteX5834" fmla="*/ 6728641 w 8511435"/>
              <a:gd name="connsiteY5834" fmla="*/ 5400675 h 8677180"/>
              <a:gd name="connsiteX5835" fmla="*/ 6708468 w 8511435"/>
              <a:gd name="connsiteY5835" fmla="*/ 5391150 h 8677180"/>
              <a:gd name="connsiteX5836" fmla="*/ 6700066 w 8511435"/>
              <a:gd name="connsiteY5836" fmla="*/ 5400675 h 8677180"/>
              <a:gd name="connsiteX5837" fmla="*/ 6590529 w 8511435"/>
              <a:gd name="connsiteY5837" fmla="*/ 5409476 h 8677180"/>
              <a:gd name="connsiteX5838" fmla="*/ 6604816 w 8511435"/>
              <a:gd name="connsiteY5838" fmla="*/ 5423173 h 8677180"/>
              <a:gd name="connsiteX5839" fmla="*/ 6619104 w 8511435"/>
              <a:gd name="connsiteY5839" fmla="*/ 5420449 h 8677180"/>
              <a:gd name="connsiteX5840" fmla="*/ 6604816 w 8511435"/>
              <a:gd name="connsiteY5840" fmla="*/ 5406752 h 8677180"/>
              <a:gd name="connsiteX5841" fmla="*/ 6590529 w 8511435"/>
              <a:gd name="connsiteY5841" fmla="*/ 5409476 h 8677180"/>
              <a:gd name="connsiteX5842" fmla="*/ 6640335 w 8511435"/>
              <a:gd name="connsiteY5842" fmla="*/ 5431032 h 8677180"/>
              <a:gd name="connsiteX5843" fmla="*/ 6666729 w 8511435"/>
              <a:gd name="connsiteY5843" fmla="*/ 5440585 h 8677180"/>
              <a:gd name="connsiteX5844" fmla="*/ 6651641 w 8511435"/>
              <a:gd name="connsiteY5844" fmla="*/ 5425498 h 8677180"/>
              <a:gd name="connsiteX5845" fmla="*/ 6640335 w 8511435"/>
              <a:gd name="connsiteY5845" fmla="*/ 5431032 h 8677180"/>
              <a:gd name="connsiteX5846" fmla="*/ 6685779 w 8511435"/>
              <a:gd name="connsiteY5846" fmla="*/ 5456806 h 8677180"/>
              <a:gd name="connsiteX5847" fmla="*/ 6700066 w 8511435"/>
              <a:gd name="connsiteY5847" fmla="*/ 5470798 h 8677180"/>
              <a:gd name="connsiteX5848" fmla="*/ 6714354 w 8511435"/>
              <a:gd name="connsiteY5848" fmla="*/ 5462292 h 8677180"/>
              <a:gd name="connsiteX5849" fmla="*/ 6700066 w 8511435"/>
              <a:gd name="connsiteY5849" fmla="*/ 5448300 h 8677180"/>
              <a:gd name="connsiteX5850" fmla="*/ 6685779 w 8511435"/>
              <a:gd name="connsiteY5850" fmla="*/ 5456806 h 8677180"/>
              <a:gd name="connsiteX5851" fmla="*/ 757647 w 8511435"/>
              <a:gd name="connsiteY5851" fmla="*/ 7129834 h 8677180"/>
              <a:gd name="connsiteX5852" fmla="*/ 752304 w 8511435"/>
              <a:gd name="connsiteY5852" fmla="*/ 7156437 h 8677180"/>
              <a:gd name="connsiteX5853" fmla="*/ 762038 w 8511435"/>
              <a:gd name="connsiteY5853" fmla="*/ 7144750 h 8677180"/>
              <a:gd name="connsiteX5854" fmla="*/ 767372 w 8511435"/>
              <a:gd name="connsiteY5854" fmla="*/ 7118147 h 8677180"/>
              <a:gd name="connsiteX5855" fmla="*/ 757647 w 8511435"/>
              <a:gd name="connsiteY5855" fmla="*/ 7129834 h 8677180"/>
              <a:gd name="connsiteX5856" fmla="*/ 714594 w 8511435"/>
              <a:gd name="connsiteY5856" fmla="*/ 7259851 h 8677180"/>
              <a:gd name="connsiteX5857" fmla="*/ 685752 w 8511435"/>
              <a:gd name="connsiteY5857" fmla="*/ 7358082 h 8677180"/>
              <a:gd name="connsiteX5858" fmla="*/ 718985 w 8511435"/>
              <a:gd name="connsiteY5858" fmla="*/ 7273024 h 8677180"/>
              <a:gd name="connsiteX5859" fmla="*/ 747817 w 8511435"/>
              <a:gd name="connsiteY5859" fmla="*/ 7174792 h 8677180"/>
              <a:gd name="connsiteX5860" fmla="*/ 714594 w 8511435"/>
              <a:gd name="connsiteY5860" fmla="*/ 7259851 h 8677180"/>
              <a:gd name="connsiteX5861" fmla="*/ 648395 w 8511435"/>
              <a:gd name="connsiteY5861" fmla="*/ 7464305 h 8677180"/>
              <a:gd name="connsiteX5862" fmla="*/ 622306 w 8511435"/>
              <a:gd name="connsiteY5862" fmla="*/ 7560450 h 8677180"/>
              <a:gd name="connsiteX5863" fmla="*/ 656453 w 8511435"/>
              <a:gd name="connsiteY5863" fmla="*/ 7472363 h 8677180"/>
              <a:gd name="connsiteX5864" fmla="*/ 682542 w 8511435"/>
              <a:gd name="connsiteY5864" fmla="*/ 7376208 h 8677180"/>
              <a:gd name="connsiteX5865" fmla="*/ 648395 w 8511435"/>
              <a:gd name="connsiteY5865" fmla="*/ 7464305 h 8677180"/>
              <a:gd name="connsiteX5866" fmla="*/ 605247 w 8511435"/>
              <a:gd name="connsiteY5866" fmla="*/ 7587034 h 8677180"/>
              <a:gd name="connsiteX5867" fmla="*/ 599904 w 8511435"/>
              <a:gd name="connsiteY5867" fmla="*/ 7613637 h 8677180"/>
              <a:gd name="connsiteX5868" fmla="*/ 609638 w 8511435"/>
              <a:gd name="connsiteY5868" fmla="*/ 7601950 h 8677180"/>
              <a:gd name="connsiteX5869" fmla="*/ 614972 w 8511435"/>
              <a:gd name="connsiteY5869" fmla="*/ 7575347 h 8677180"/>
              <a:gd name="connsiteX5870" fmla="*/ 605247 w 8511435"/>
              <a:gd name="connsiteY5870" fmla="*/ 7587034 h 8677180"/>
              <a:gd name="connsiteX5871" fmla="*/ 562261 w 8511435"/>
              <a:gd name="connsiteY5871" fmla="*/ 7716565 h 8677180"/>
              <a:gd name="connsiteX5872" fmla="*/ 542858 w 8511435"/>
              <a:gd name="connsiteY5872" fmla="*/ 7786154 h 8677180"/>
              <a:gd name="connsiteX5873" fmla="*/ 566604 w 8511435"/>
              <a:gd name="connsiteY5873" fmla="*/ 7730262 h 8677180"/>
              <a:gd name="connsiteX5874" fmla="*/ 586007 w 8511435"/>
              <a:gd name="connsiteY5874" fmla="*/ 7660672 h 8677180"/>
              <a:gd name="connsiteX5875" fmla="*/ 562261 w 8511435"/>
              <a:gd name="connsiteY5875" fmla="*/ 7716565 h 8677180"/>
              <a:gd name="connsiteX5876" fmla="*/ 477717 w 8511435"/>
              <a:gd name="connsiteY5876" fmla="*/ 7979426 h 8677180"/>
              <a:gd name="connsiteX5877" fmla="*/ 441389 w 8511435"/>
              <a:gd name="connsiteY5877" fmla="*/ 8103432 h 8677180"/>
              <a:gd name="connsiteX5878" fmla="*/ 485003 w 8511435"/>
              <a:gd name="connsiteY5878" fmla="*/ 7986713 h 8677180"/>
              <a:gd name="connsiteX5879" fmla="*/ 521341 w 8511435"/>
              <a:gd name="connsiteY5879" fmla="*/ 7862707 h 8677180"/>
              <a:gd name="connsiteX5880" fmla="*/ 477717 w 8511435"/>
              <a:gd name="connsiteY5880" fmla="*/ 7979426 h 8677180"/>
              <a:gd name="connsiteX5881" fmla="*/ 352758 w 8511435"/>
              <a:gd name="connsiteY5881" fmla="*/ 8354530 h 8677180"/>
              <a:gd name="connsiteX5882" fmla="*/ 305867 w 8511435"/>
              <a:gd name="connsiteY5882" fmla="*/ 8510835 h 8677180"/>
              <a:gd name="connsiteX5883" fmla="*/ 360074 w 8511435"/>
              <a:gd name="connsiteY5883" fmla="*/ 8361845 h 8677180"/>
              <a:gd name="connsiteX5884" fmla="*/ 406965 w 8511435"/>
              <a:gd name="connsiteY5884" fmla="*/ 8205540 h 8677180"/>
              <a:gd name="connsiteX5885" fmla="*/ 352758 w 8511435"/>
              <a:gd name="connsiteY5885" fmla="*/ 8354530 h 8677180"/>
              <a:gd name="connsiteX5886" fmla="*/ 75143 w 8511435"/>
              <a:gd name="connsiteY5886" fmla="*/ 8562441 h 8677180"/>
              <a:gd name="connsiteX5887" fmla="*/ 95517 w 8511435"/>
              <a:gd name="connsiteY5887" fmla="*/ 8587426 h 8677180"/>
              <a:gd name="connsiteX5888" fmla="*/ 89611 w 8511435"/>
              <a:gd name="connsiteY5888" fmla="*/ 8568909 h 8677180"/>
              <a:gd name="connsiteX5889" fmla="*/ 75143 w 8511435"/>
              <a:gd name="connsiteY5889" fmla="*/ 8562441 h 8677180"/>
              <a:gd name="connsiteX5890" fmla="*/ 196872 w 8511435"/>
              <a:gd name="connsiteY5890" fmla="*/ 8626430 h 8677180"/>
              <a:gd name="connsiteX5891" fmla="*/ 220685 w 8511435"/>
              <a:gd name="connsiteY5891" fmla="*/ 8626430 h 8677180"/>
              <a:gd name="connsiteX5892" fmla="*/ 208778 w 8511435"/>
              <a:gd name="connsiteY5892" fmla="*/ 8621630 h 8677180"/>
              <a:gd name="connsiteX5893" fmla="*/ 196872 w 8511435"/>
              <a:gd name="connsiteY5893" fmla="*/ 8626430 h 8677180"/>
              <a:gd name="connsiteX5894" fmla="*/ 249441 w 8511435"/>
              <a:gd name="connsiteY5894" fmla="*/ 8626726 h 8677180"/>
              <a:gd name="connsiteX5895" fmla="*/ 278016 w 8511435"/>
              <a:gd name="connsiteY5895" fmla="*/ 8626373 h 8677180"/>
              <a:gd name="connsiteX5896" fmla="*/ 261166 w 8511435"/>
              <a:gd name="connsiteY5896" fmla="*/ 8621982 h 8677180"/>
              <a:gd name="connsiteX5897" fmla="*/ 249441 w 8511435"/>
              <a:gd name="connsiteY5897" fmla="*/ 8626726 h 8677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</a:cxnLst>
            <a:rect l="l" t="t" r="r" b="b"/>
            <a:pathLst>
              <a:path w="8511435" h="8677180">
                <a:moveTo>
                  <a:pt x="2885304" y="10678"/>
                </a:moveTo>
                <a:cubicBezTo>
                  <a:pt x="2855309" y="22603"/>
                  <a:pt x="2811113" y="64132"/>
                  <a:pt x="2795302" y="95250"/>
                </a:cubicBezTo>
                <a:cubicBezTo>
                  <a:pt x="2777376" y="130540"/>
                  <a:pt x="163382" y="7988523"/>
                  <a:pt x="33595" y="8397297"/>
                </a:cubicBezTo>
                <a:lnTo>
                  <a:pt x="0" y="8503072"/>
                </a:lnTo>
                <a:lnTo>
                  <a:pt x="9477" y="8537391"/>
                </a:lnTo>
                <a:cubicBezTo>
                  <a:pt x="21650" y="8581463"/>
                  <a:pt x="67085" y="8626630"/>
                  <a:pt x="127616" y="8654815"/>
                </a:cubicBezTo>
                <a:lnTo>
                  <a:pt x="175441" y="8677084"/>
                </a:lnTo>
                <a:lnTo>
                  <a:pt x="235448" y="8677180"/>
                </a:lnTo>
                <a:cubicBezTo>
                  <a:pt x="296904" y="8677275"/>
                  <a:pt x="334709" y="8664169"/>
                  <a:pt x="362893" y="8633003"/>
                </a:cubicBezTo>
                <a:cubicBezTo>
                  <a:pt x="376676" y="8617753"/>
                  <a:pt x="636194" y="7843038"/>
                  <a:pt x="1516666" y="5188744"/>
                </a:cubicBezTo>
                <a:cubicBezTo>
                  <a:pt x="1622231" y="4870485"/>
                  <a:pt x="1710833" y="4610186"/>
                  <a:pt x="1713548" y="4610281"/>
                </a:cubicBezTo>
                <a:cubicBezTo>
                  <a:pt x="1716272" y="4610386"/>
                  <a:pt x="1734636" y="4638066"/>
                  <a:pt x="1754362" y="4671813"/>
                </a:cubicBezTo>
                <a:cubicBezTo>
                  <a:pt x="1954320" y="5013789"/>
                  <a:pt x="2323252" y="5281365"/>
                  <a:pt x="2771004" y="5409162"/>
                </a:cubicBezTo>
                <a:cubicBezTo>
                  <a:pt x="2983011" y="5469675"/>
                  <a:pt x="3180902" y="5495125"/>
                  <a:pt x="3494904" y="5502288"/>
                </a:cubicBezTo>
                <a:cubicBezTo>
                  <a:pt x="3830384" y="5509937"/>
                  <a:pt x="4070671" y="5490667"/>
                  <a:pt x="4533129" y="5419049"/>
                </a:cubicBezTo>
                <a:cubicBezTo>
                  <a:pt x="5028724" y="5342296"/>
                  <a:pt x="5314836" y="5313007"/>
                  <a:pt x="5580879" y="5311778"/>
                </a:cubicBezTo>
                <a:cubicBezTo>
                  <a:pt x="5877449" y="5310407"/>
                  <a:pt x="6117688" y="5343906"/>
                  <a:pt x="6354680" y="5419668"/>
                </a:cubicBezTo>
                <a:cubicBezTo>
                  <a:pt x="6697618" y="5529301"/>
                  <a:pt x="6950993" y="5686673"/>
                  <a:pt x="7228865" y="5962622"/>
                </a:cubicBezTo>
                <a:cubicBezTo>
                  <a:pt x="7418480" y="6150912"/>
                  <a:pt x="7555611" y="6333963"/>
                  <a:pt x="7682017" y="6567488"/>
                </a:cubicBezTo>
                <a:cubicBezTo>
                  <a:pt x="7707535" y="6614637"/>
                  <a:pt x="7729528" y="6646783"/>
                  <a:pt x="7730881" y="6638925"/>
                </a:cubicBezTo>
                <a:cubicBezTo>
                  <a:pt x="7732234" y="6631067"/>
                  <a:pt x="7776258" y="6361033"/>
                  <a:pt x="7828722" y="6038850"/>
                </a:cubicBezTo>
                <a:cubicBezTo>
                  <a:pt x="7929753" y="5418315"/>
                  <a:pt x="8081582" y="4492914"/>
                  <a:pt x="8286588" y="3248025"/>
                </a:cubicBezTo>
                <a:cubicBezTo>
                  <a:pt x="8355168" y="2831544"/>
                  <a:pt x="8433825" y="2353628"/>
                  <a:pt x="8461362" y="2185988"/>
                </a:cubicBezTo>
                <a:lnTo>
                  <a:pt x="8511435" y="1881188"/>
                </a:lnTo>
                <a:lnTo>
                  <a:pt x="8502034" y="1862138"/>
                </a:lnTo>
                <a:cubicBezTo>
                  <a:pt x="8474659" y="1806674"/>
                  <a:pt x="8348882" y="1643939"/>
                  <a:pt x="8268319" y="1559766"/>
                </a:cubicBezTo>
                <a:cubicBezTo>
                  <a:pt x="7985189" y="1263929"/>
                  <a:pt x="7651233" y="1071277"/>
                  <a:pt x="7283349" y="991572"/>
                </a:cubicBezTo>
                <a:cubicBezTo>
                  <a:pt x="7106098" y="953167"/>
                  <a:pt x="7004304" y="941908"/>
                  <a:pt x="6784296" y="936355"/>
                </a:cubicBezTo>
                <a:cubicBezTo>
                  <a:pt x="6464999" y="928297"/>
                  <a:pt x="6303855" y="943880"/>
                  <a:pt x="5628504" y="1048102"/>
                </a:cubicBezTo>
                <a:cubicBezTo>
                  <a:pt x="5019466" y="1142086"/>
                  <a:pt x="4728658" y="1169070"/>
                  <a:pt x="4437879" y="1158583"/>
                </a:cubicBezTo>
                <a:cubicBezTo>
                  <a:pt x="3930367" y="1140266"/>
                  <a:pt x="3518907" y="1005678"/>
                  <a:pt x="3223441" y="761333"/>
                </a:cubicBezTo>
                <a:cubicBezTo>
                  <a:pt x="3165348" y="713299"/>
                  <a:pt x="3083509" y="627659"/>
                  <a:pt x="3063221" y="593684"/>
                </a:cubicBezTo>
                <a:cubicBezTo>
                  <a:pt x="3059554" y="587540"/>
                  <a:pt x="3082776" y="499815"/>
                  <a:pt x="3114818" y="398726"/>
                </a:cubicBezTo>
                <a:lnTo>
                  <a:pt x="3173082" y="214922"/>
                </a:lnTo>
                <a:lnTo>
                  <a:pt x="3168720" y="169545"/>
                </a:lnTo>
                <a:cubicBezTo>
                  <a:pt x="3162757" y="107490"/>
                  <a:pt x="3124391" y="54559"/>
                  <a:pt x="3063335" y="24127"/>
                </a:cubicBezTo>
                <a:lnTo>
                  <a:pt x="3014910" y="0"/>
                </a:lnTo>
                <a:lnTo>
                  <a:pt x="2962018" y="600"/>
                </a:lnTo>
                <a:cubicBezTo>
                  <a:pt x="2932919" y="933"/>
                  <a:pt x="2898401" y="5467"/>
                  <a:pt x="2885304" y="10678"/>
                </a:cubicBezTo>
                <a:close/>
                <a:moveTo>
                  <a:pt x="2904354" y="53531"/>
                </a:moveTo>
                <a:cubicBezTo>
                  <a:pt x="2890895" y="57922"/>
                  <a:pt x="2776128" y="389306"/>
                  <a:pt x="2785005" y="398174"/>
                </a:cubicBezTo>
                <a:cubicBezTo>
                  <a:pt x="2796454" y="409623"/>
                  <a:pt x="2811999" y="375361"/>
                  <a:pt x="2862339" y="227752"/>
                </a:cubicBezTo>
                <a:cubicBezTo>
                  <a:pt x="2892924" y="138036"/>
                  <a:pt x="2919213" y="68380"/>
                  <a:pt x="2920737" y="72962"/>
                </a:cubicBezTo>
                <a:cubicBezTo>
                  <a:pt x="2922261" y="77543"/>
                  <a:pt x="2900277" y="150695"/>
                  <a:pt x="2871883" y="235525"/>
                </a:cubicBezTo>
                <a:lnTo>
                  <a:pt x="2820257" y="389763"/>
                </a:lnTo>
                <a:lnTo>
                  <a:pt x="2839450" y="395849"/>
                </a:lnTo>
                <a:cubicBezTo>
                  <a:pt x="2850013" y="399202"/>
                  <a:pt x="2861967" y="398297"/>
                  <a:pt x="2866025" y="393849"/>
                </a:cubicBezTo>
                <a:cubicBezTo>
                  <a:pt x="2870083" y="389401"/>
                  <a:pt x="2895905" y="317183"/>
                  <a:pt x="2923404" y="233363"/>
                </a:cubicBezTo>
                <a:cubicBezTo>
                  <a:pt x="2970781" y="88954"/>
                  <a:pt x="2990079" y="43872"/>
                  <a:pt x="2990079" y="77562"/>
                </a:cubicBezTo>
                <a:cubicBezTo>
                  <a:pt x="2990079" y="85649"/>
                  <a:pt x="2967104" y="163430"/>
                  <a:pt x="2939034" y="250412"/>
                </a:cubicBezTo>
                <a:cubicBezTo>
                  <a:pt x="2903973" y="359054"/>
                  <a:pt x="2891495" y="409908"/>
                  <a:pt x="2899172" y="412861"/>
                </a:cubicBezTo>
                <a:cubicBezTo>
                  <a:pt x="2906354" y="415614"/>
                  <a:pt x="2930452" y="356216"/>
                  <a:pt x="2966590" y="246678"/>
                </a:cubicBezTo>
                <a:cubicBezTo>
                  <a:pt x="3004757" y="130978"/>
                  <a:pt x="3027217" y="76200"/>
                  <a:pt x="3036503" y="76200"/>
                </a:cubicBezTo>
                <a:cubicBezTo>
                  <a:pt x="3044019" y="76200"/>
                  <a:pt x="3067107" y="93993"/>
                  <a:pt x="3087796" y="115738"/>
                </a:cubicBezTo>
                <a:lnTo>
                  <a:pt x="3125410" y="155286"/>
                </a:lnTo>
                <a:lnTo>
                  <a:pt x="3110275" y="126016"/>
                </a:lnTo>
                <a:cubicBezTo>
                  <a:pt x="3101950" y="109919"/>
                  <a:pt x="3081328" y="86916"/>
                  <a:pt x="3064450" y="74895"/>
                </a:cubicBezTo>
                <a:lnTo>
                  <a:pt x="3033751" y="53035"/>
                </a:lnTo>
                <a:lnTo>
                  <a:pt x="2976201" y="50949"/>
                </a:lnTo>
                <a:cubicBezTo>
                  <a:pt x="2944540" y="49806"/>
                  <a:pt x="2912212" y="50968"/>
                  <a:pt x="2904354" y="53531"/>
                </a:cubicBezTo>
                <a:close/>
                <a:moveTo>
                  <a:pt x="2830392" y="130683"/>
                </a:moveTo>
                <a:cubicBezTo>
                  <a:pt x="2807599" y="184156"/>
                  <a:pt x="2741619" y="392897"/>
                  <a:pt x="2746096" y="397364"/>
                </a:cubicBezTo>
                <a:cubicBezTo>
                  <a:pt x="2747791" y="399059"/>
                  <a:pt x="2773213" y="330908"/>
                  <a:pt x="2802608" y="245916"/>
                </a:cubicBezTo>
                <a:cubicBezTo>
                  <a:pt x="2855757" y="92250"/>
                  <a:pt x="2867454" y="43729"/>
                  <a:pt x="2830392" y="130683"/>
                </a:cubicBezTo>
                <a:close/>
                <a:moveTo>
                  <a:pt x="2992346" y="273729"/>
                </a:moveTo>
                <a:cubicBezTo>
                  <a:pt x="2965152" y="355683"/>
                  <a:pt x="2944502" y="424320"/>
                  <a:pt x="2946454" y="426272"/>
                </a:cubicBezTo>
                <a:cubicBezTo>
                  <a:pt x="2948407" y="428225"/>
                  <a:pt x="2972324" y="362845"/>
                  <a:pt x="2999604" y="280988"/>
                </a:cubicBezTo>
                <a:cubicBezTo>
                  <a:pt x="3026883" y="199130"/>
                  <a:pt x="3047543" y="130483"/>
                  <a:pt x="3045495" y="128445"/>
                </a:cubicBezTo>
                <a:cubicBezTo>
                  <a:pt x="3043457" y="126406"/>
                  <a:pt x="3019539" y="191786"/>
                  <a:pt x="2992346" y="273729"/>
                </a:cubicBezTo>
                <a:close/>
                <a:moveTo>
                  <a:pt x="3067307" y="342290"/>
                </a:moveTo>
                <a:cubicBezTo>
                  <a:pt x="3039056" y="429063"/>
                  <a:pt x="3014053" y="505425"/>
                  <a:pt x="3011748" y="511969"/>
                </a:cubicBezTo>
                <a:cubicBezTo>
                  <a:pt x="3009433" y="518522"/>
                  <a:pt x="3011215" y="523875"/>
                  <a:pt x="3015701" y="523875"/>
                </a:cubicBezTo>
                <a:cubicBezTo>
                  <a:pt x="3026740" y="523875"/>
                  <a:pt x="3125562" y="223695"/>
                  <a:pt x="3121714" y="201844"/>
                </a:cubicBezTo>
                <a:cubicBezTo>
                  <a:pt x="3120038" y="192319"/>
                  <a:pt x="3095559" y="255518"/>
                  <a:pt x="3067307" y="342290"/>
                </a:cubicBezTo>
                <a:close/>
                <a:moveTo>
                  <a:pt x="3001508" y="425768"/>
                </a:moveTo>
                <a:cubicBezTo>
                  <a:pt x="2987412" y="471697"/>
                  <a:pt x="2994232" y="478517"/>
                  <a:pt x="3009129" y="433388"/>
                </a:cubicBezTo>
                <a:cubicBezTo>
                  <a:pt x="3015415" y="414347"/>
                  <a:pt x="3018701" y="396926"/>
                  <a:pt x="3016434" y="394659"/>
                </a:cubicBezTo>
                <a:cubicBezTo>
                  <a:pt x="3014177" y="392392"/>
                  <a:pt x="3007452" y="406394"/>
                  <a:pt x="3001508" y="425768"/>
                </a:cubicBezTo>
                <a:close/>
                <a:moveTo>
                  <a:pt x="2750163" y="429968"/>
                </a:moveTo>
                <a:lnTo>
                  <a:pt x="2724569" y="439341"/>
                </a:lnTo>
                <a:lnTo>
                  <a:pt x="2581094" y="869756"/>
                </a:lnTo>
                <a:cubicBezTo>
                  <a:pt x="2502189" y="1106481"/>
                  <a:pt x="2437629" y="1303534"/>
                  <a:pt x="2437629" y="1307640"/>
                </a:cubicBezTo>
                <a:cubicBezTo>
                  <a:pt x="2437629" y="1311754"/>
                  <a:pt x="2445915" y="1310688"/>
                  <a:pt x="2456050" y="1305258"/>
                </a:cubicBezTo>
                <a:cubicBezTo>
                  <a:pt x="2466184" y="1299839"/>
                  <a:pt x="2498474" y="1295400"/>
                  <a:pt x="2527811" y="1295400"/>
                </a:cubicBezTo>
                <a:lnTo>
                  <a:pt x="2581132" y="1295400"/>
                </a:lnTo>
                <a:lnTo>
                  <a:pt x="2627481" y="1318889"/>
                </a:lnTo>
                <a:cubicBezTo>
                  <a:pt x="2652970" y="1331805"/>
                  <a:pt x="2686631" y="1357903"/>
                  <a:pt x="2702281" y="1376886"/>
                </a:cubicBezTo>
                <a:cubicBezTo>
                  <a:pt x="2717921" y="1395870"/>
                  <a:pt x="2732904" y="1407805"/>
                  <a:pt x="2735551" y="1403404"/>
                </a:cubicBezTo>
                <a:cubicBezTo>
                  <a:pt x="2738209" y="1399013"/>
                  <a:pt x="2748944" y="1367552"/>
                  <a:pt x="2759421" y="1333500"/>
                </a:cubicBezTo>
                <a:cubicBezTo>
                  <a:pt x="2769889" y="1299448"/>
                  <a:pt x="2830430" y="1113815"/>
                  <a:pt x="2893952" y="920991"/>
                </a:cubicBezTo>
                <a:cubicBezTo>
                  <a:pt x="2973448" y="679685"/>
                  <a:pt x="3006852" y="565737"/>
                  <a:pt x="3001099" y="555460"/>
                </a:cubicBezTo>
                <a:lnTo>
                  <a:pt x="2992746" y="540534"/>
                </a:lnTo>
                <a:lnTo>
                  <a:pt x="2986116" y="567919"/>
                </a:lnTo>
                <a:cubicBezTo>
                  <a:pt x="2982468" y="582987"/>
                  <a:pt x="2921537" y="772649"/>
                  <a:pt x="2850709" y="989400"/>
                </a:cubicBezTo>
                <a:lnTo>
                  <a:pt x="2721940" y="1383497"/>
                </a:lnTo>
                <a:lnTo>
                  <a:pt x="2711244" y="1372800"/>
                </a:lnTo>
                <a:lnTo>
                  <a:pt x="2700547" y="1362104"/>
                </a:lnTo>
                <a:lnTo>
                  <a:pt x="2837069" y="950128"/>
                </a:lnTo>
                <a:cubicBezTo>
                  <a:pt x="2912164" y="723548"/>
                  <a:pt x="2975391" y="533410"/>
                  <a:pt x="2977582" y="527590"/>
                </a:cubicBezTo>
                <a:cubicBezTo>
                  <a:pt x="2984126" y="510226"/>
                  <a:pt x="2931748" y="455762"/>
                  <a:pt x="2890457" y="437007"/>
                </a:cubicBezTo>
                <a:cubicBezTo>
                  <a:pt x="2848690" y="418033"/>
                  <a:pt x="2790730" y="415128"/>
                  <a:pt x="2750163" y="429968"/>
                </a:cubicBezTo>
                <a:close/>
                <a:moveTo>
                  <a:pt x="2609259" y="854869"/>
                </a:moveTo>
                <a:cubicBezTo>
                  <a:pt x="2466413" y="1289895"/>
                  <a:pt x="2469994" y="1278331"/>
                  <a:pt x="2485692" y="1253690"/>
                </a:cubicBezTo>
                <a:cubicBezTo>
                  <a:pt x="2494379" y="1240069"/>
                  <a:pt x="2751954" y="481194"/>
                  <a:pt x="2751954" y="469240"/>
                </a:cubicBezTo>
                <a:cubicBezTo>
                  <a:pt x="2751954" y="467858"/>
                  <a:pt x="2748525" y="466725"/>
                  <a:pt x="2744333" y="466725"/>
                </a:cubicBezTo>
                <a:cubicBezTo>
                  <a:pt x="2740142" y="466725"/>
                  <a:pt x="2679354" y="641394"/>
                  <a:pt x="2609259" y="854869"/>
                </a:cubicBezTo>
                <a:close/>
                <a:moveTo>
                  <a:pt x="2727750" y="861622"/>
                </a:moveTo>
                <a:cubicBezTo>
                  <a:pt x="2656161" y="1079916"/>
                  <a:pt x="2599478" y="1260396"/>
                  <a:pt x="2601783" y="1262710"/>
                </a:cubicBezTo>
                <a:cubicBezTo>
                  <a:pt x="2604097" y="1265015"/>
                  <a:pt x="2665105" y="1088850"/>
                  <a:pt x="2737361" y="871233"/>
                </a:cubicBezTo>
                <a:cubicBezTo>
                  <a:pt x="2809627" y="653625"/>
                  <a:pt x="2866311" y="473135"/>
                  <a:pt x="2863339" y="470154"/>
                </a:cubicBezTo>
                <a:cubicBezTo>
                  <a:pt x="2860358" y="467182"/>
                  <a:pt x="2799350" y="643338"/>
                  <a:pt x="2727750" y="861622"/>
                </a:cubicBezTo>
                <a:close/>
                <a:moveTo>
                  <a:pt x="2831944" y="706631"/>
                </a:moveTo>
                <a:cubicBezTo>
                  <a:pt x="2685069" y="1145010"/>
                  <a:pt x="2639921" y="1285875"/>
                  <a:pt x="2646283" y="1285875"/>
                </a:cubicBezTo>
                <a:cubicBezTo>
                  <a:pt x="2653894" y="1285875"/>
                  <a:pt x="2915955" y="494195"/>
                  <a:pt x="2910231" y="488480"/>
                </a:cubicBezTo>
                <a:cubicBezTo>
                  <a:pt x="2908087" y="486337"/>
                  <a:pt x="2872854" y="584502"/>
                  <a:pt x="2831944" y="706631"/>
                </a:cubicBezTo>
                <a:close/>
                <a:moveTo>
                  <a:pt x="2802960" y="909504"/>
                </a:moveTo>
                <a:lnTo>
                  <a:pt x="2668724" y="1314193"/>
                </a:lnTo>
                <a:lnTo>
                  <a:pt x="2680164" y="1323680"/>
                </a:lnTo>
                <a:lnTo>
                  <a:pt x="2691594" y="1333167"/>
                </a:lnTo>
                <a:lnTo>
                  <a:pt x="2821791" y="939775"/>
                </a:lnTo>
                <a:cubicBezTo>
                  <a:pt x="2944292" y="569624"/>
                  <a:pt x="2962580" y="504825"/>
                  <a:pt x="2944587" y="504825"/>
                </a:cubicBezTo>
                <a:cubicBezTo>
                  <a:pt x="2940520" y="504825"/>
                  <a:pt x="2876788" y="686934"/>
                  <a:pt x="2802960" y="909504"/>
                </a:cubicBezTo>
                <a:close/>
                <a:moveTo>
                  <a:pt x="6352404" y="995848"/>
                </a:moveTo>
                <a:cubicBezTo>
                  <a:pt x="6208281" y="1009955"/>
                  <a:pt x="6156779" y="1016708"/>
                  <a:pt x="5871391" y="1058875"/>
                </a:cubicBezTo>
                <a:cubicBezTo>
                  <a:pt x="5652897" y="1091155"/>
                  <a:pt x="5628504" y="1097213"/>
                  <a:pt x="5628504" y="1119130"/>
                </a:cubicBezTo>
                <a:lnTo>
                  <a:pt x="5628504" y="1133837"/>
                </a:lnTo>
                <a:lnTo>
                  <a:pt x="5654698" y="1128103"/>
                </a:lnTo>
                <a:cubicBezTo>
                  <a:pt x="5669109" y="1124941"/>
                  <a:pt x="5686254" y="1120712"/>
                  <a:pt x="5692798" y="1118692"/>
                </a:cubicBezTo>
                <a:cubicBezTo>
                  <a:pt x="5699351" y="1116673"/>
                  <a:pt x="5704704" y="1118692"/>
                  <a:pt x="5704704" y="1123169"/>
                </a:cubicBezTo>
                <a:cubicBezTo>
                  <a:pt x="5704704" y="1127646"/>
                  <a:pt x="5685863" y="1134142"/>
                  <a:pt x="5662841" y="1137590"/>
                </a:cubicBezTo>
                <a:lnTo>
                  <a:pt x="5620969" y="1143867"/>
                </a:lnTo>
                <a:lnTo>
                  <a:pt x="5616102" y="1162488"/>
                </a:lnTo>
                <a:lnTo>
                  <a:pt x="5611235" y="1181100"/>
                </a:lnTo>
                <a:lnTo>
                  <a:pt x="5636543" y="1182395"/>
                </a:lnTo>
                <a:lnTo>
                  <a:pt x="5661841" y="1183691"/>
                </a:lnTo>
                <a:lnTo>
                  <a:pt x="5640391" y="1187825"/>
                </a:lnTo>
                <a:cubicBezTo>
                  <a:pt x="5628589" y="1190101"/>
                  <a:pt x="5614216" y="1200769"/>
                  <a:pt x="5608454" y="1211551"/>
                </a:cubicBezTo>
                <a:lnTo>
                  <a:pt x="5597967" y="1231144"/>
                </a:lnTo>
                <a:lnTo>
                  <a:pt x="5609273" y="1238136"/>
                </a:lnTo>
                <a:lnTo>
                  <a:pt x="5620579" y="1245127"/>
                </a:lnTo>
                <a:lnTo>
                  <a:pt x="5605491" y="1250909"/>
                </a:lnTo>
                <a:cubicBezTo>
                  <a:pt x="5597195" y="1254100"/>
                  <a:pt x="5590404" y="1265006"/>
                  <a:pt x="5590404" y="1275159"/>
                </a:cubicBezTo>
                <a:lnTo>
                  <a:pt x="5590404" y="1293619"/>
                </a:lnTo>
                <a:lnTo>
                  <a:pt x="5611835" y="1289637"/>
                </a:lnTo>
                <a:lnTo>
                  <a:pt x="5633266" y="1285665"/>
                </a:lnTo>
                <a:lnTo>
                  <a:pt x="5607244" y="1296029"/>
                </a:lnTo>
                <a:lnTo>
                  <a:pt x="5581212" y="1306401"/>
                </a:lnTo>
                <a:lnTo>
                  <a:pt x="5572240" y="1341377"/>
                </a:lnTo>
                <a:cubicBezTo>
                  <a:pt x="5508194" y="1590856"/>
                  <a:pt x="5409429" y="1991782"/>
                  <a:pt x="5409429" y="2002298"/>
                </a:cubicBezTo>
                <a:lnTo>
                  <a:pt x="5409429" y="2015871"/>
                </a:lnTo>
                <a:lnTo>
                  <a:pt x="5592785" y="1989306"/>
                </a:lnTo>
                <a:cubicBezTo>
                  <a:pt x="5843073" y="1953035"/>
                  <a:pt x="6078217" y="1927098"/>
                  <a:pt x="6271441" y="1914439"/>
                </a:cubicBezTo>
                <a:cubicBezTo>
                  <a:pt x="6360500" y="1908610"/>
                  <a:pt x="6435919" y="1900885"/>
                  <a:pt x="6439033" y="1897275"/>
                </a:cubicBezTo>
                <a:cubicBezTo>
                  <a:pt x="6442148" y="1893665"/>
                  <a:pt x="6486440" y="1699974"/>
                  <a:pt x="6537455" y="1466850"/>
                </a:cubicBezTo>
                <a:cubicBezTo>
                  <a:pt x="6588471" y="1233726"/>
                  <a:pt x="6633791" y="1029052"/>
                  <a:pt x="6638173" y="1012031"/>
                </a:cubicBezTo>
                <a:lnTo>
                  <a:pt x="6646145" y="981075"/>
                </a:lnTo>
                <a:lnTo>
                  <a:pt x="6563564" y="982170"/>
                </a:lnTo>
                <a:cubicBezTo>
                  <a:pt x="6518148" y="982770"/>
                  <a:pt x="6423127" y="988933"/>
                  <a:pt x="6352404" y="995848"/>
                </a:cubicBezTo>
                <a:close/>
                <a:moveTo>
                  <a:pt x="3604403" y="1057342"/>
                </a:moveTo>
                <a:cubicBezTo>
                  <a:pt x="3601136" y="1062619"/>
                  <a:pt x="3605356" y="1069581"/>
                  <a:pt x="3613775" y="1072810"/>
                </a:cubicBezTo>
                <a:cubicBezTo>
                  <a:pt x="3632006" y="1079802"/>
                  <a:pt x="3642170" y="1072096"/>
                  <a:pt x="3633407" y="1057913"/>
                </a:cubicBezTo>
                <a:cubicBezTo>
                  <a:pt x="3625501" y="1045112"/>
                  <a:pt x="3612118" y="1044854"/>
                  <a:pt x="3604403" y="1057342"/>
                </a:cubicBezTo>
                <a:close/>
                <a:moveTo>
                  <a:pt x="3647304" y="1075306"/>
                </a:moveTo>
                <a:cubicBezTo>
                  <a:pt x="3647304" y="1086412"/>
                  <a:pt x="3675126" y="1096966"/>
                  <a:pt x="3686261" y="1090079"/>
                </a:cubicBezTo>
                <a:cubicBezTo>
                  <a:pt x="3691033" y="1087136"/>
                  <a:pt x="3694929" y="1088879"/>
                  <a:pt x="3694929" y="1093946"/>
                </a:cubicBezTo>
                <a:cubicBezTo>
                  <a:pt x="3694929" y="1108748"/>
                  <a:pt x="3869741" y="1160383"/>
                  <a:pt x="4009254" y="1186786"/>
                </a:cubicBezTo>
                <a:cubicBezTo>
                  <a:pt x="4079977" y="1200179"/>
                  <a:pt x="4154986" y="1214571"/>
                  <a:pt x="4175941" y="1218781"/>
                </a:cubicBezTo>
                <a:lnTo>
                  <a:pt x="4214041" y="1226439"/>
                </a:lnTo>
                <a:lnTo>
                  <a:pt x="4174798" y="1227582"/>
                </a:lnTo>
                <a:cubicBezTo>
                  <a:pt x="4124297" y="1229049"/>
                  <a:pt x="3943093" y="1197331"/>
                  <a:pt x="3833108" y="1167765"/>
                </a:cubicBezTo>
                <a:cubicBezTo>
                  <a:pt x="3785988" y="1155106"/>
                  <a:pt x="3744563" y="1146524"/>
                  <a:pt x="3741049" y="1148696"/>
                </a:cubicBezTo>
                <a:cubicBezTo>
                  <a:pt x="3737534" y="1150868"/>
                  <a:pt x="3733219" y="1148896"/>
                  <a:pt x="3731457" y="1144315"/>
                </a:cubicBezTo>
                <a:cubicBezTo>
                  <a:pt x="3729704" y="1139742"/>
                  <a:pt x="3718227" y="1132865"/>
                  <a:pt x="3705959" y="1129055"/>
                </a:cubicBezTo>
                <a:lnTo>
                  <a:pt x="3683651" y="1122112"/>
                </a:lnTo>
                <a:lnTo>
                  <a:pt x="3686909" y="1138600"/>
                </a:lnTo>
                <a:cubicBezTo>
                  <a:pt x="3692233" y="1165565"/>
                  <a:pt x="3917976" y="1228754"/>
                  <a:pt x="4111647" y="1257491"/>
                </a:cubicBezTo>
                <a:cubicBezTo>
                  <a:pt x="4154872" y="1263910"/>
                  <a:pt x="4190229" y="1272645"/>
                  <a:pt x="4190229" y="1276912"/>
                </a:cubicBezTo>
                <a:cubicBezTo>
                  <a:pt x="4190229" y="1285151"/>
                  <a:pt x="4182075" y="1284361"/>
                  <a:pt x="4033476" y="1261615"/>
                </a:cubicBezTo>
                <a:cubicBezTo>
                  <a:pt x="3947932" y="1248527"/>
                  <a:pt x="3779377" y="1210028"/>
                  <a:pt x="3737848" y="1194092"/>
                </a:cubicBezTo>
                <a:lnTo>
                  <a:pt x="3721570" y="1187844"/>
                </a:lnTo>
                <a:lnTo>
                  <a:pt x="3724923" y="1205046"/>
                </a:lnTo>
                <a:cubicBezTo>
                  <a:pt x="3727256" y="1217057"/>
                  <a:pt x="3746925" y="1227658"/>
                  <a:pt x="3790179" y="1240212"/>
                </a:cubicBezTo>
                <a:cubicBezTo>
                  <a:pt x="3874570" y="1264711"/>
                  <a:pt x="4048563" y="1301058"/>
                  <a:pt x="4122039" y="1309545"/>
                </a:cubicBezTo>
                <a:cubicBezTo>
                  <a:pt x="4156339" y="1313507"/>
                  <a:pt x="4178856" y="1320108"/>
                  <a:pt x="4174150" y="1324813"/>
                </a:cubicBezTo>
                <a:cubicBezTo>
                  <a:pt x="4158729" y="1340234"/>
                  <a:pt x="3861102" y="1287466"/>
                  <a:pt x="3756965" y="1250852"/>
                </a:cubicBezTo>
                <a:cubicBezTo>
                  <a:pt x="3733905" y="1242746"/>
                  <a:pt x="3717769" y="1241155"/>
                  <a:pt x="3715893" y="1246803"/>
                </a:cubicBezTo>
                <a:cubicBezTo>
                  <a:pt x="3714188" y="1251918"/>
                  <a:pt x="3704054" y="1247375"/>
                  <a:pt x="3693376" y="1236707"/>
                </a:cubicBezTo>
                <a:lnTo>
                  <a:pt x="3673974" y="1217295"/>
                </a:lnTo>
                <a:lnTo>
                  <a:pt x="3663496" y="1227773"/>
                </a:lnTo>
                <a:cubicBezTo>
                  <a:pt x="3656943" y="1234326"/>
                  <a:pt x="3656410" y="1241231"/>
                  <a:pt x="3662067" y="1246204"/>
                </a:cubicBezTo>
                <a:cubicBezTo>
                  <a:pt x="3689499" y="1270321"/>
                  <a:pt x="3983422" y="1345206"/>
                  <a:pt x="4099379" y="1357627"/>
                </a:cubicBezTo>
                <a:cubicBezTo>
                  <a:pt x="4133631" y="1361294"/>
                  <a:pt x="4161654" y="1368343"/>
                  <a:pt x="4161654" y="1373295"/>
                </a:cubicBezTo>
                <a:cubicBezTo>
                  <a:pt x="4161654" y="1389059"/>
                  <a:pt x="3906460" y="1347092"/>
                  <a:pt x="3782930" y="1311012"/>
                </a:cubicBezTo>
                <a:cubicBezTo>
                  <a:pt x="3734915" y="1296991"/>
                  <a:pt x="3702006" y="1291647"/>
                  <a:pt x="3698510" y="1297305"/>
                </a:cubicBezTo>
                <a:cubicBezTo>
                  <a:pt x="3695357" y="1302410"/>
                  <a:pt x="3696481" y="1310097"/>
                  <a:pt x="3700996" y="1314393"/>
                </a:cubicBezTo>
                <a:cubicBezTo>
                  <a:pt x="3721199" y="1333576"/>
                  <a:pt x="3970639" y="1393079"/>
                  <a:pt x="4083282" y="1405576"/>
                </a:cubicBezTo>
                <a:cubicBezTo>
                  <a:pt x="4116143" y="1409224"/>
                  <a:pt x="4145328" y="1415929"/>
                  <a:pt x="4148138" y="1420482"/>
                </a:cubicBezTo>
                <a:cubicBezTo>
                  <a:pt x="4150957" y="1425026"/>
                  <a:pt x="4146699" y="1428750"/>
                  <a:pt x="4138689" y="1428750"/>
                </a:cubicBezTo>
                <a:cubicBezTo>
                  <a:pt x="4096236" y="1428750"/>
                  <a:pt x="3905041" y="1394898"/>
                  <a:pt x="3810962" y="1370724"/>
                </a:cubicBezTo>
                <a:cubicBezTo>
                  <a:pt x="3685842" y="1338577"/>
                  <a:pt x="3685404" y="1338529"/>
                  <a:pt x="3685404" y="1357313"/>
                </a:cubicBezTo>
                <a:cubicBezTo>
                  <a:pt x="3685404" y="1365876"/>
                  <a:pt x="3694186" y="1371600"/>
                  <a:pt x="3707311" y="1371600"/>
                </a:cubicBezTo>
                <a:cubicBezTo>
                  <a:pt x="3719360" y="1371600"/>
                  <a:pt x="3733295" y="1375401"/>
                  <a:pt x="3738267" y="1380049"/>
                </a:cubicBezTo>
                <a:cubicBezTo>
                  <a:pt x="3750917" y="1391841"/>
                  <a:pt x="3944493" y="1436618"/>
                  <a:pt x="4039657" y="1449753"/>
                </a:cubicBezTo>
                <a:cubicBezTo>
                  <a:pt x="4083187" y="1455763"/>
                  <a:pt x="4123077" y="1464640"/>
                  <a:pt x="4128316" y="1469488"/>
                </a:cubicBezTo>
                <a:cubicBezTo>
                  <a:pt x="4152091" y="1491491"/>
                  <a:pt x="3834260" y="1436827"/>
                  <a:pt x="3730847" y="1401128"/>
                </a:cubicBezTo>
                <a:cubicBezTo>
                  <a:pt x="3699053" y="1390155"/>
                  <a:pt x="3673974" y="1386021"/>
                  <a:pt x="3670754" y="1391231"/>
                </a:cubicBezTo>
                <a:cubicBezTo>
                  <a:pt x="3661020" y="1406995"/>
                  <a:pt x="3677412" y="1421149"/>
                  <a:pt x="3700329" y="1416768"/>
                </a:cubicBezTo>
                <a:cubicBezTo>
                  <a:pt x="3712550" y="1414434"/>
                  <a:pt x="3724485" y="1417558"/>
                  <a:pt x="3726837" y="1423702"/>
                </a:cubicBezTo>
                <a:cubicBezTo>
                  <a:pt x="3731905" y="1436903"/>
                  <a:pt x="3900259" y="1479509"/>
                  <a:pt x="4027265" y="1499740"/>
                </a:cubicBezTo>
                <a:cubicBezTo>
                  <a:pt x="4076462" y="1507569"/>
                  <a:pt x="4118963" y="1516237"/>
                  <a:pt x="4121725" y="1518990"/>
                </a:cubicBezTo>
                <a:cubicBezTo>
                  <a:pt x="4139384" y="1536659"/>
                  <a:pt x="3900430" y="1500683"/>
                  <a:pt x="3781863" y="1467822"/>
                </a:cubicBezTo>
                <a:cubicBezTo>
                  <a:pt x="3744525" y="1457478"/>
                  <a:pt x="3713979" y="1451743"/>
                  <a:pt x="3713979" y="1455077"/>
                </a:cubicBezTo>
                <a:cubicBezTo>
                  <a:pt x="3713979" y="1458411"/>
                  <a:pt x="3708835" y="1455992"/>
                  <a:pt x="3702549" y="1449705"/>
                </a:cubicBezTo>
                <a:cubicBezTo>
                  <a:pt x="3696262" y="1443418"/>
                  <a:pt x="3683403" y="1438275"/>
                  <a:pt x="3673974" y="1438275"/>
                </a:cubicBezTo>
                <a:cubicBezTo>
                  <a:pt x="3653381" y="1438275"/>
                  <a:pt x="3650685" y="1466336"/>
                  <a:pt x="3671116" y="1468041"/>
                </a:cubicBezTo>
                <a:cubicBezTo>
                  <a:pt x="3693109" y="1469870"/>
                  <a:pt x="3698901" y="1471403"/>
                  <a:pt x="3709492" y="1478156"/>
                </a:cubicBezTo>
                <a:cubicBezTo>
                  <a:pt x="3727409" y="1489605"/>
                  <a:pt x="3873456" y="1523905"/>
                  <a:pt x="3986679" y="1543260"/>
                </a:cubicBezTo>
                <a:cubicBezTo>
                  <a:pt x="4048135" y="1553766"/>
                  <a:pt x="4100503" y="1564453"/>
                  <a:pt x="4103046" y="1566996"/>
                </a:cubicBezTo>
                <a:cubicBezTo>
                  <a:pt x="4126163" y="1590113"/>
                  <a:pt x="3769195" y="1527886"/>
                  <a:pt x="3682489" y="1493691"/>
                </a:cubicBezTo>
                <a:lnTo>
                  <a:pt x="3655771" y="1483147"/>
                </a:lnTo>
                <a:lnTo>
                  <a:pt x="3645027" y="1493892"/>
                </a:lnTo>
                <a:cubicBezTo>
                  <a:pt x="3631140" y="1507779"/>
                  <a:pt x="3639941" y="1516056"/>
                  <a:pt x="3670487" y="1517828"/>
                </a:cubicBezTo>
                <a:cubicBezTo>
                  <a:pt x="3683927" y="1518599"/>
                  <a:pt x="3694919" y="1522066"/>
                  <a:pt x="3694919" y="1525515"/>
                </a:cubicBezTo>
                <a:cubicBezTo>
                  <a:pt x="3694929" y="1533687"/>
                  <a:pt x="3917299" y="1586446"/>
                  <a:pt x="4008854" y="1600000"/>
                </a:cubicBezTo>
                <a:cubicBezTo>
                  <a:pt x="4077224" y="1610116"/>
                  <a:pt x="4093188" y="1614954"/>
                  <a:pt x="4084663" y="1622984"/>
                </a:cubicBezTo>
                <a:cubicBezTo>
                  <a:pt x="4074767" y="1632299"/>
                  <a:pt x="3813762" y="1586265"/>
                  <a:pt x="3706835" y="1556347"/>
                </a:cubicBezTo>
                <a:lnTo>
                  <a:pt x="3685404" y="1550356"/>
                </a:lnTo>
                <a:lnTo>
                  <a:pt x="3685404" y="1565072"/>
                </a:lnTo>
                <a:cubicBezTo>
                  <a:pt x="3685404" y="1574797"/>
                  <a:pt x="3703996" y="1585208"/>
                  <a:pt x="3740172" y="1595742"/>
                </a:cubicBezTo>
                <a:cubicBezTo>
                  <a:pt x="3805180" y="1614669"/>
                  <a:pt x="4014416" y="1656807"/>
                  <a:pt x="4044972" y="1657131"/>
                </a:cubicBezTo>
                <a:cubicBezTo>
                  <a:pt x="4056764" y="1657245"/>
                  <a:pt x="4066404" y="1661684"/>
                  <a:pt x="4066404" y="1666989"/>
                </a:cubicBezTo>
                <a:cubicBezTo>
                  <a:pt x="4066404" y="1672857"/>
                  <a:pt x="4050573" y="1674428"/>
                  <a:pt x="4025922" y="1671009"/>
                </a:cubicBezTo>
                <a:cubicBezTo>
                  <a:pt x="3931949" y="1657979"/>
                  <a:pt x="3818858" y="1636205"/>
                  <a:pt x="3752945" y="1618440"/>
                </a:cubicBezTo>
                <a:cubicBezTo>
                  <a:pt x="3704787" y="1605467"/>
                  <a:pt x="3679269" y="1602524"/>
                  <a:pt x="3672611" y="1609182"/>
                </a:cubicBezTo>
                <a:cubicBezTo>
                  <a:pt x="3667249" y="1614545"/>
                  <a:pt x="3665687" y="1621755"/>
                  <a:pt x="3669135" y="1625213"/>
                </a:cubicBezTo>
                <a:cubicBezTo>
                  <a:pt x="3679917" y="1635986"/>
                  <a:pt x="3876723" y="1683696"/>
                  <a:pt x="3961629" y="1696117"/>
                </a:cubicBezTo>
                <a:cubicBezTo>
                  <a:pt x="4037876" y="1707271"/>
                  <a:pt x="4085339" y="1724025"/>
                  <a:pt x="4040676" y="1724025"/>
                </a:cubicBezTo>
                <a:cubicBezTo>
                  <a:pt x="4002043" y="1724025"/>
                  <a:pt x="3795208" y="1685392"/>
                  <a:pt x="3730209" y="1666037"/>
                </a:cubicBezTo>
                <a:cubicBezTo>
                  <a:pt x="3662610" y="1645901"/>
                  <a:pt x="3650666" y="1646606"/>
                  <a:pt x="3659715" y="1670190"/>
                </a:cubicBezTo>
                <a:cubicBezTo>
                  <a:pt x="3666439" y="1687706"/>
                  <a:pt x="3972173" y="1761411"/>
                  <a:pt x="4040772" y="1762049"/>
                </a:cubicBezTo>
                <a:cubicBezTo>
                  <a:pt x="4045010" y="1762096"/>
                  <a:pt x="4046239" y="1765745"/>
                  <a:pt x="4043515" y="1770155"/>
                </a:cubicBezTo>
                <a:cubicBezTo>
                  <a:pt x="4035019" y="1783899"/>
                  <a:pt x="3747040" y="1733836"/>
                  <a:pt x="3673278" y="1705794"/>
                </a:cubicBezTo>
                <a:lnTo>
                  <a:pt x="3648923" y="1696536"/>
                </a:lnTo>
                <a:lnTo>
                  <a:pt x="3643532" y="1710585"/>
                </a:lnTo>
                <a:cubicBezTo>
                  <a:pt x="3640122" y="1719463"/>
                  <a:pt x="3646151" y="1727683"/>
                  <a:pt x="3659915" y="1732912"/>
                </a:cubicBezTo>
                <a:cubicBezTo>
                  <a:pt x="3697929" y="1747371"/>
                  <a:pt x="3877904" y="1788862"/>
                  <a:pt x="3954485" y="1800825"/>
                </a:cubicBezTo>
                <a:cubicBezTo>
                  <a:pt x="3995080" y="1807169"/>
                  <a:pt x="4028304" y="1816398"/>
                  <a:pt x="4028304" y="1821342"/>
                </a:cubicBezTo>
                <a:cubicBezTo>
                  <a:pt x="4028304" y="1826276"/>
                  <a:pt x="4016512" y="1828067"/>
                  <a:pt x="4002110" y="1825314"/>
                </a:cubicBezTo>
                <a:cubicBezTo>
                  <a:pt x="3987708" y="1822571"/>
                  <a:pt x="3943769" y="1815398"/>
                  <a:pt x="3904479" y="1809388"/>
                </a:cubicBezTo>
                <a:cubicBezTo>
                  <a:pt x="3865188" y="1803387"/>
                  <a:pt x="3790607" y="1788147"/>
                  <a:pt x="3738753" y="1775536"/>
                </a:cubicBezTo>
                <a:cubicBezTo>
                  <a:pt x="3628520" y="1748723"/>
                  <a:pt x="3628254" y="1748695"/>
                  <a:pt x="3628254" y="1765535"/>
                </a:cubicBezTo>
                <a:cubicBezTo>
                  <a:pt x="3628254" y="1780985"/>
                  <a:pt x="3769281" y="1820542"/>
                  <a:pt x="3909241" y="1844335"/>
                </a:cubicBezTo>
                <a:cubicBezTo>
                  <a:pt x="3994557" y="1858842"/>
                  <a:pt x="4048306" y="1876425"/>
                  <a:pt x="4007339" y="1876425"/>
                </a:cubicBezTo>
                <a:cubicBezTo>
                  <a:pt x="3975325" y="1876425"/>
                  <a:pt x="3763232" y="1837144"/>
                  <a:pt x="3695795" y="1818723"/>
                </a:cubicBezTo>
                <a:lnTo>
                  <a:pt x="3625215" y="1799454"/>
                </a:lnTo>
                <a:lnTo>
                  <a:pt x="3614909" y="1809760"/>
                </a:lnTo>
                <a:lnTo>
                  <a:pt x="3604603" y="1820066"/>
                </a:lnTo>
                <a:lnTo>
                  <a:pt x="3617624" y="1828124"/>
                </a:lnTo>
                <a:cubicBezTo>
                  <a:pt x="3635216" y="1838992"/>
                  <a:pt x="3868808" y="1894294"/>
                  <a:pt x="3928291" y="1901666"/>
                </a:cubicBezTo>
                <a:cubicBezTo>
                  <a:pt x="3954485" y="1904914"/>
                  <a:pt x="3982345" y="1911153"/>
                  <a:pt x="3990204" y="1915525"/>
                </a:cubicBezTo>
                <a:lnTo>
                  <a:pt x="4004491" y="1923469"/>
                </a:lnTo>
                <a:lnTo>
                  <a:pt x="3979545" y="1923764"/>
                </a:lnTo>
                <a:cubicBezTo>
                  <a:pt x="3942407" y="1924193"/>
                  <a:pt x="3797637" y="1897685"/>
                  <a:pt x="3695233" y="1871710"/>
                </a:cubicBezTo>
                <a:cubicBezTo>
                  <a:pt x="3645637" y="1859118"/>
                  <a:pt x="3603317" y="1850565"/>
                  <a:pt x="3601193" y="1852689"/>
                </a:cubicBezTo>
                <a:cubicBezTo>
                  <a:pt x="3578524" y="1875349"/>
                  <a:pt x="3726399" y="1921621"/>
                  <a:pt x="3921176" y="1952816"/>
                </a:cubicBezTo>
                <a:cubicBezTo>
                  <a:pt x="3959171" y="1958902"/>
                  <a:pt x="3988222" y="1967179"/>
                  <a:pt x="3985736" y="1971208"/>
                </a:cubicBezTo>
                <a:cubicBezTo>
                  <a:pt x="3979783" y="1980829"/>
                  <a:pt x="3829202" y="1957130"/>
                  <a:pt x="3709216" y="1927679"/>
                </a:cubicBezTo>
                <a:cubicBezTo>
                  <a:pt x="3587572" y="1897828"/>
                  <a:pt x="3585391" y="1897590"/>
                  <a:pt x="3585391" y="1914030"/>
                </a:cubicBezTo>
                <a:cubicBezTo>
                  <a:pt x="3585391" y="1929936"/>
                  <a:pt x="3722103" y="1968970"/>
                  <a:pt x="3875132" y="1996754"/>
                </a:cubicBezTo>
                <a:cubicBezTo>
                  <a:pt x="3927948" y="2006346"/>
                  <a:pt x="3971154" y="2017528"/>
                  <a:pt x="3971154" y="2021615"/>
                </a:cubicBezTo>
                <a:cubicBezTo>
                  <a:pt x="3971154" y="2034550"/>
                  <a:pt x="3697053" y="1985039"/>
                  <a:pt x="3621967" y="1958540"/>
                </a:cubicBezTo>
                <a:cubicBezTo>
                  <a:pt x="3600183" y="1950844"/>
                  <a:pt x="3579819" y="1947082"/>
                  <a:pt x="3576723" y="1950177"/>
                </a:cubicBezTo>
                <a:cubicBezTo>
                  <a:pt x="3561969" y="1964931"/>
                  <a:pt x="3574733" y="1978924"/>
                  <a:pt x="3611585" y="1988363"/>
                </a:cubicBezTo>
                <a:cubicBezTo>
                  <a:pt x="3745478" y="2022672"/>
                  <a:pt x="3857863" y="2047818"/>
                  <a:pt x="3901754" y="2053304"/>
                </a:cubicBezTo>
                <a:cubicBezTo>
                  <a:pt x="3929444" y="2056762"/>
                  <a:pt x="3952104" y="2063391"/>
                  <a:pt x="3952104" y="2068020"/>
                </a:cubicBezTo>
                <a:cubicBezTo>
                  <a:pt x="3952104" y="2072659"/>
                  <a:pt x="3948894" y="2076431"/>
                  <a:pt x="3944960" y="2076412"/>
                </a:cubicBezTo>
                <a:cubicBezTo>
                  <a:pt x="3915632" y="2076250"/>
                  <a:pt x="3740515" y="2042989"/>
                  <a:pt x="3667887" y="2023777"/>
                </a:cubicBezTo>
                <a:cubicBezTo>
                  <a:pt x="3568170" y="1997402"/>
                  <a:pt x="3561579" y="1996507"/>
                  <a:pt x="3561579" y="2009375"/>
                </a:cubicBezTo>
                <a:cubicBezTo>
                  <a:pt x="3561579" y="2029178"/>
                  <a:pt x="3790960" y="2083765"/>
                  <a:pt x="3966391" y="2105720"/>
                </a:cubicBezTo>
                <a:cubicBezTo>
                  <a:pt x="4018779" y="2112274"/>
                  <a:pt x="4119105" y="2118017"/>
                  <a:pt x="4189333" y="2118474"/>
                </a:cubicBezTo>
                <a:lnTo>
                  <a:pt x="4317025" y="2119313"/>
                </a:lnTo>
                <a:lnTo>
                  <a:pt x="4363469" y="1952625"/>
                </a:lnTo>
                <a:cubicBezTo>
                  <a:pt x="4409751" y="1786490"/>
                  <a:pt x="4545254" y="1285646"/>
                  <a:pt x="4557389" y="1235869"/>
                </a:cubicBezTo>
                <a:lnTo>
                  <a:pt x="4563771" y="1209675"/>
                </a:lnTo>
                <a:lnTo>
                  <a:pt x="4503201" y="1209656"/>
                </a:lnTo>
                <a:cubicBezTo>
                  <a:pt x="4411294" y="1209618"/>
                  <a:pt x="4196515" y="1191920"/>
                  <a:pt x="4094979" y="1176014"/>
                </a:cubicBezTo>
                <a:cubicBezTo>
                  <a:pt x="3990756" y="1159688"/>
                  <a:pt x="3790817" y="1112120"/>
                  <a:pt x="3713340" y="1085212"/>
                </a:cubicBezTo>
                <a:cubicBezTo>
                  <a:pt x="3653219" y="1064333"/>
                  <a:pt x="3647304" y="1063447"/>
                  <a:pt x="3647304" y="1075306"/>
                </a:cubicBezTo>
                <a:close/>
                <a:moveTo>
                  <a:pt x="3593383" y="1100709"/>
                </a:moveTo>
                <a:cubicBezTo>
                  <a:pt x="3586229" y="1119349"/>
                  <a:pt x="3594830" y="1127846"/>
                  <a:pt x="3613557" y="1120664"/>
                </a:cubicBezTo>
                <a:cubicBezTo>
                  <a:pt x="3632397" y="1113434"/>
                  <a:pt x="3632425" y="1099014"/>
                  <a:pt x="3613604" y="1091794"/>
                </a:cubicBezTo>
                <a:cubicBezTo>
                  <a:pt x="3605175" y="1088555"/>
                  <a:pt x="3596593" y="1092337"/>
                  <a:pt x="3593383" y="1100709"/>
                </a:cubicBezTo>
                <a:close/>
                <a:moveTo>
                  <a:pt x="3634235" y="1119454"/>
                </a:moveTo>
                <a:cubicBezTo>
                  <a:pt x="3631606" y="1126293"/>
                  <a:pt x="3635969" y="1134399"/>
                  <a:pt x="3643922" y="1137447"/>
                </a:cubicBezTo>
                <a:cubicBezTo>
                  <a:pt x="3666754" y="1146210"/>
                  <a:pt x="3675879" y="1144038"/>
                  <a:pt x="3675879" y="1129827"/>
                </a:cubicBezTo>
                <a:cubicBezTo>
                  <a:pt x="3675879" y="1112330"/>
                  <a:pt x="3640360" y="1103490"/>
                  <a:pt x="3634235" y="1119454"/>
                </a:cubicBezTo>
                <a:close/>
                <a:moveTo>
                  <a:pt x="5741022" y="1120931"/>
                </a:moveTo>
                <a:cubicBezTo>
                  <a:pt x="5747890" y="1123683"/>
                  <a:pt x="5756110" y="1123340"/>
                  <a:pt x="5759273" y="1120178"/>
                </a:cubicBezTo>
                <a:cubicBezTo>
                  <a:pt x="5762435" y="1117016"/>
                  <a:pt x="5756815" y="1114768"/>
                  <a:pt x="5746776" y="1115178"/>
                </a:cubicBezTo>
                <a:cubicBezTo>
                  <a:pt x="5735679" y="1115635"/>
                  <a:pt x="5733422" y="1117892"/>
                  <a:pt x="5741022" y="1120931"/>
                </a:cubicBezTo>
                <a:close/>
                <a:moveTo>
                  <a:pt x="3580629" y="1152820"/>
                </a:moveTo>
                <a:cubicBezTo>
                  <a:pt x="3580629" y="1163145"/>
                  <a:pt x="3587058" y="1171575"/>
                  <a:pt x="3594916" y="1171575"/>
                </a:cubicBezTo>
                <a:cubicBezTo>
                  <a:pt x="3602774" y="1171575"/>
                  <a:pt x="3609204" y="1165603"/>
                  <a:pt x="3609204" y="1158307"/>
                </a:cubicBezTo>
                <a:cubicBezTo>
                  <a:pt x="3609204" y="1151011"/>
                  <a:pt x="3602774" y="1142571"/>
                  <a:pt x="3594916" y="1139552"/>
                </a:cubicBezTo>
                <a:cubicBezTo>
                  <a:pt x="3585200" y="1135828"/>
                  <a:pt x="3580629" y="1140066"/>
                  <a:pt x="3580629" y="1152820"/>
                </a:cubicBezTo>
                <a:close/>
                <a:moveTo>
                  <a:pt x="7601093" y="1192940"/>
                </a:moveTo>
                <a:cubicBezTo>
                  <a:pt x="7595597" y="1220476"/>
                  <a:pt x="7556459" y="1427321"/>
                  <a:pt x="7514130" y="1652588"/>
                </a:cubicBezTo>
                <a:cubicBezTo>
                  <a:pt x="7471791" y="1877854"/>
                  <a:pt x="7435110" y="2069230"/>
                  <a:pt x="7432605" y="2077869"/>
                </a:cubicBezTo>
                <a:lnTo>
                  <a:pt x="7428053" y="2093585"/>
                </a:lnTo>
                <a:lnTo>
                  <a:pt x="7507215" y="2135696"/>
                </a:lnTo>
                <a:cubicBezTo>
                  <a:pt x="7693105" y="2234584"/>
                  <a:pt x="7879652" y="2372716"/>
                  <a:pt x="8020822" y="2516000"/>
                </a:cubicBezTo>
                <a:cubicBezTo>
                  <a:pt x="8104680" y="2601116"/>
                  <a:pt x="8226724" y="2755344"/>
                  <a:pt x="8267186" y="2827344"/>
                </a:cubicBezTo>
                <a:cubicBezTo>
                  <a:pt x="8293123" y="2873492"/>
                  <a:pt x="8304277" y="2877550"/>
                  <a:pt x="8304229" y="2840831"/>
                </a:cubicBezTo>
                <a:cubicBezTo>
                  <a:pt x="8304162" y="2792540"/>
                  <a:pt x="8306467" y="2776661"/>
                  <a:pt x="8316573" y="2755735"/>
                </a:cubicBezTo>
                <a:lnTo>
                  <a:pt x="8326622" y="2734932"/>
                </a:lnTo>
                <a:lnTo>
                  <a:pt x="8299952" y="2689060"/>
                </a:lnTo>
                <a:cubicBezTo>
                  <a:pt x="8213151" y="2539746"/>
                  <a:pt x="7980931" y="2282447"/>
                  <a:pt x="7816873" y="2153803"/>
                </a:cubicBezTo>
                <a:cubicBezTo>
                  <a:pt x="7781515" y="2126075"/>
                  <a:pt x="7752579" y="2101358"/>
                  <a:pt x="7752579" y="2098881"/>
                </a:cubicBezTo>
                <a:cubicBezTo>
                  <a:pt x="7752579" y="2086727"/>
                  <a:pt x="7863926" y="2169671"/>
                  <a:pt x="7968044" y="2259378"/>
                </a:cubicBezTo>
                <a:cubicBezTo>
                  <a:pt x="8089593" y="2364115"/>
                  <a:pt x="8227295" y="2530564"/>
                  <a:pt x="8290951" y="2649712"/>
                </a:cubicBezTo>
                <a:lnTo>
                  <a:pt x="8322945" y="2709596"/>
                </a:lnTo>
                <a:lnTo>
                  <a:pt x="8329165" y="2693394"/>
                </a:lnTo>
                <a:cubicBezTo>
                  <a:pt x="8351406" y="2635453"/>
                  <a:pt x="8042948" y="2266007"/>
                  <a:pt x="7835999" y="2102720"/>
                </a:cubicBezTo>
                <a:cubicBezTo>
                  <a:pt x="7795441" y="2070726"/>
                  <a:pt x="7764104" y="2042693"/>
                  <a:pt x="7766362" y="2040446"/>
                </a:cubicBezTo>
                <a:cubicBezTo>
                  <a:pt x="7774401" y="2032397"/>
                  <a:pt x="7967234" y="2187416"/>
                  <a:pt x="8048121" y="2266950"/>
                </a:cubicBezTo>
                <a:cubicBezTo>
                  <a:pt x="8133798" y="2351199"/>
                  <a:pt x="8255642" y="2507123"/>
                  <a:pt x="8301181" y="2590800"/>
                </a:cubicBezTo>
                <a:lnTo>
                  <a:pt x="8327584" y="2639311"/>
                </a:lnTo>
                <a:lnTo>
                  <a:pt x="8335871" y="2624509"/>
                </a:lnTo>
                <a:cubicBezTo>
                  <a:pt x="8340433" y="2616365"/>
                  <a:pt x="8341586" y="2605535"/>
                  <a:pt x="8338442" y="2600449"/>
                </a:cubicBezTo>
                <a:cubicBezTo>
                  <a:pt x="8335299" y="2595353"/>
                  <a:pt x="8337013" y="2583180"/>
                  <a:pt x="8342253" y="2573379"/>
                </a:cubicBezTo>
                <a:lnTo>
                  <a:pt x="8351787" y="2555567"/>
                </a:lnTo>
                <a:lnTo>
                  <a:pt x="8317363" y="2497369"/>
                </a:lnTo>
                <a:cubicBezTo>
                  <a:pt x="8240221" y="2366972"/>
                  <a:pt x="8021403" y="2124942"/>
                  <a:pt x="7863012" y="1994821"/>
                </a:cubicBezTo>
                <a:cubicBezTo>
                  <a:pt x="7818844" y="1958540"/>
                  <a:pt x="7784202" y="1927355"/>
                  <a:pt x="7786031" y="1925517"/>
                </a:cubicBezTo>
                <a:cubicBezTo>
                  <a:pt x="7793936" y="1917621"/>
                  <a:pt x="7956299" y="2050523"/>
                  <a:pt x="8051378" y="2142725"/>
                </a:cubicBezTo>
                <a:cubicBezTo>
                  <a:pt x="8163421" y="2251386"/>
                  <a:pt x="8251288" y="2358276"/>
                  <a:pt x="8312077" y="2459889"/>
                </a:cubicBezTo>
                <a:lnTo>
                  <a:pt x="8350577" y="2524239"/>
                </a:lnTo>
                <a:lnTo>
                  <a:pt x="8356645" y="2508419"/>
                </a:lnTo>
                <a:cubicBezTo>
                  <a:pt x="8376485" y="2456707"/>
                  <a:pt x="8073590" y="2100548"/>
                  <a:pt x="7873775" y="1940633"/>
                </a:cubicBezTo>
                <a:cubicBezTo>
                  <a:pt x="7827807" y="1903838"/>
                  <a:pt x="7791984" y="1871948"/>
                  <a:pt x="7794175" y="1869758"/>
                </a:cubicBezTo>
                <a:cubicBezTo>
                  <a:pt x="7803118" y="1860814"/>
                  <a:pt x="7964386" y="1991849"/>
                  <a:pt x="8065561" y="2090271"/>
                </a:cubicBezTo>
                <a:cubicBezTo>
                  <a:pt x="8169936" y="2191798"/>
                  <a:pt x="8287531" y="2335349"/>
                  <a:pt x="8333861" y="2417769"/>
                </a:cubicBezTo>
                <a:cubicBezTo>
                  <a:pt x="8356150" y="2457422"/>
                  <a:pt x="8371704" y="2468575"/>
                  <a:pt x="8371704" y="2444887"/>
                </a:cubicBezTo>
                <a:cubicBezTo>
                  <a:pt x="8371704" y="2379012"/>
                  <a:pt x="8066865" y="2026720"/>
                  <a:pt x="7880795" y="1877549"/>
                </a:cubicBezTo>
                <a:cubicBezTo>
                  <a:pt x="7808967" y="1819980"/>
                  <a:pt x="7763199" y="1770155"/>
                  <a:pt x="7827693" y="1819751"/>
                </a:cubicBezTo>
                <a:cubicBezTo>
                  <a:pt x="8074952" y="2009899"/>
                  <a:pt x="8249679" y="2191512"/>
                  <a:pt x="8339881" y="2352104"/>
                </a:cubicBezTo>
                <a:cubicBezTo>
                  <a:pt x="8368103" y="2402348"/>
                  <a:pt x="8381229" y="2412216"/>
                  <a:pt x="8381229" y="2383193"/>
                </a:cubicBezTo>
                <a:cubicBezTo>
                  <a:pt x="8381229" y="2310670"/>
                  <a:pt x="8047473" y="1935547"/>
                  <a:pt x="7855296" y="1792081"/>
                </a:cubicBezTo>
                <a:cubicBezTo>
                  <a:pt x="7830236" y="1773364"/>
                  <a:pt x="7809729" y="1754553"/>
                  <a:pt x="7809729" y="1750266"/>
                </a:cubicBezTo>
                <a:cubicBezTo>
                  <a:pt x="7809729" y="1727473"/>
                  <a:pt x="8069409" y="1944481"/>
                  <a:pt x="8161849" y="2044522"/>
                </a:cubicBezTo>
                <a:cubicBezTo>
                  <a:pt x="8225609" y="2113531"/>
                  <a:pt x="8310067" y="2224821"/>
                  <a:pt x="8357045" y="2301735"/>
                </a:cubicBezTo>
                <a:lnTo>
                  <a:pt x="8385258" y="2347913"/>
                </a:lnTo>
                <a:lnTo>
                  <a:pt x="8388782" y="2325615"/>
                </a:lnTo>
                <a:cubicBezTo>
                  <a:pt x="8393116" y="2298202"/>
                  <a:pt x="8352006" y="2234679"/>
                  <a:pt x="8251431" y="2113379"/>
                </a:cubicBezTo>
                <a:cubicBezTo>
                  <a:pt x="8157772" y="2000422"/>
                  <a:pt x="7944183" y="1788271"/>
                  <a:pt x="7873823" y="1738313"/>
                </a:cubicBezTo>
                <a:cubicBezTo>
                  <a:pt x="7844314" y="1717358"/>
                  <a:pt x="7819958" y="1696593"/>
                  <a:pt x="7819711" y="1692174"/>
                </a:cubicBezTo>
                <a:cubicBezTo>
                  <a:pt x="7819054" y="1680667"/>
                  <a:pt x="7905912" y="1744342"/>
                  <a:pt x="8000229" y="1824514"/>
                </a:cubicBezTo>
                <a:cubicBezTo>
                  <a:pt x="8150591" y="1952330"/>
                  <a:pt x="8277768" y="2095281"/>
                  <a:pt x="8353340" y="2221440"/>
                </a:cubicBezTo>
                <a:cubicBezTo>
                  <a:pt x="8388010" y="2279314"/>
                  <a:pt x="8400279" y="2288600"/>
                  <a:pt x="8400279" y="2256997"/>
                </a:cubicBezTo>
                <a:cubicBezTo>
                  <a:pt x="8400279" y="2187912"/>
                  <a:pt x="8069037" y="1820037"/>
                  <a:pt x="7879242" y="1678324"/>
                </a:cubicBezTo>
                <a:cubicBezTo>
                  <a:pt x="7807833" y="1625003"/>
                  <a:pt x="7807043" y="1611506"/>
                  <a:pt x="7878337" y="1662779"/>
                </a:cubicBezTo>
                <a:cubicBezTo>
                  <a:pt x="8080924" y="1808493"/>
                  <a:pt x="8283464" y="2017900"/>
                  <a:pt x="8379771" y="2181225"/>
                </a:cubicBezTo>
                <a:lnTo>
                  <a:pt x="8405041" y="2224088"/>
                </a:lnTo>
                <a:lnTo>
                  <a:pt x="8408041" y="2203018"/>
                </a:lnTo>
                <a:cubicBezTo>
                  <a:pt x="8409689" y="2191436"/>
                  <a:pt x="8400222" y="2163575"/>
                  <a:pt x="8387001" y="2141106"/>
                </a:cubicBezTo>
                <a:cubicBezTo>
                  <a:pt x="8310658" y="2011385"/>
                  <a:pt x="8005191" y="1698155"/>
                  <a:pt x="7846847" y="1587246"/>
                </a:cubicBezTo>
                <a:cubicBezTo>
                  <a:pt x="7834923" y="1578893"/>
                  <a:pt x="7827141" y="1570092"/>
                  <a:pt x="7829560" y="1567672"/>
                </a:cubicBezTo>
                <a:cubicBezTo>
                  <a:pt x="7836218" y="1561014"/>
                  <a:pt x="8008192" y="1691535"/>
                  <a:pt x="8091107" y="1766173"/>
                </a:cubicBezTo>
                <a:cubicBezTo>
                  <a:pt x="8185156" y="1850850"/>
                  <a:pt x="8289294" y="1970142"/>
                  <a:pt x="8359302" y="2073412"/>
                </a:cubicBezTo>
                <a:lnTo>
                  <a:pt x="8414566" y="2154927"/>
                </a:lnTo>
                <a:lnTo>
                  <a:pt x="8417623" y="2134648"/>
                </a:lnTo>
                <a:cubicBezTo>
                  <a:pt x="8426853" y="2073364"/>
                  <a:pt x="8148152" y="1760753"/>
                  <a:pt x="7926410" y="1583674"/>
                </a:cubicBezTo>
                <a:cubicBezTo>
                  <a:pt x="7847333" y="1520533"/>
                  <a:pt x="7825464" y="1497806"/>
                  <a:pt x="7874023" y="1529239"/>
                </a:cubicBezTo>
                <a:cubicBezTo>
                  <a:pt x="7951013" y="1579083"/>
                  <a:pt x="8075200" y="1684039"/>
                  <a:pt x="8177413" y="1785642"/>
                </a:cubicBezTo>
                <a:cubicBezTo>
                  <a:pt x="8292275" y="1899828"/>
                  <a:pt x="8343414" y="1962217"/>
                  <a:pt x="8396259" y="2052638"/>
                </a:cubicBezTo>
                <a:lnTo>
                  <a:pt x="8424091" y="2100263"/>
                </a:lnTo>
                <a:lnTo>
                  <a:pt x="8427253" y="2077907"/>
                </a:lnTo>
                <a:cubicBezTo>
                  <a:pt x="8436502" y="2012566"/>
                  <a:pt x="8150152" y="1690726"/>
                  <a:pt x="7933011" y="1522409"/>
                </a:cubicBezTo>
                <a:cubicBezTo>
                  <a:pt x="7891367" y="1490139"/>
                  <a:pt x="7859221" y="1461811"/>
                  <a:pt x="7861564" y="1459468"/>
                </a:cubicBezTo>
                <a:cubicBezTo>
                  <a:pt x="7868250" y="1452782"/>
                  <a:pt x="8034948" y="1581493"/>
                  <a:pt x="8119806" y="1658855"/>
                </a:cubicBezTo>
                <a:cubicBezTo>
                  <a:pt x="8231925" y="1761077"/>
                  <a:pt x="8317011" y="1857470"/>
                  <a:pt x="8381467" y="1955311"/>
                </a:cubicBezTo>
                <a:lnTo>
                  <a:pt x="8438379" y="2041693"/>
                </a:lnTo>
                <a:lnTo>
                  <a:pt x="8438379" y="2015385"/>
                </a:lnTo>
                <a:cubicBezTo>
                  <a:pt x="8438379" y="1972694"/>
                  <a:pt x="8349549" y="1855089"/>
                  <a:pt x="8205016" y="1706404"/>
                </a:cubicBezTo>
                <a:cubicBezTo>
                  <a:pt x="8088668" y="1586713"/>
                  <a:pt x="7923590" y="1441247"/>
                  <a:pt x="7870222" y="1411386"/>
                </a:cubicBezTo>
                <a:cubicBezTo>
                  <a:pt x="7860611" y="1406004"/>
                  <a:pt x="7855277" y="1399080"/>
                  <a:pt x="7858354" y="1395994"/>
                </a:cubicBezTo>
                <a:cubicBezTo>
                  <a:pt x="7861440" y="1392917"/>
                  <a:pt x="7902912" y="1419378"/>
                  <a:pt x="7950527" y="1454810"/>
                </a:cubicBezTo>
                <a:cubicBezTo>
                  <a:pt x="8150962" y="1603991"/>
                  <a:pt x="8287512" y="1740551"/>
                  <a:pt x="8389001" y="1893322"/>
                </a:cubicBezTo>
                <a:lnTo>
                  <a:pt x="8443141" y="1974818"/>
                </a:lnTo>
                <a:lnTo>
                  <a:pt x="8446284" y="1953435"/>
                </a:lnTo>
                <a:cubicBezTo>
                  <a:pt x="8452761" y="1909391"/>
                  <a:pt x="8335594" y="1764230"/>
                  <a:pt x="8145028" y="1580207"/>
                </a:cubicBezTo>
                <a:cubicBezTo>
                  <a:pt x="8072333" y="1509998"/>
                  <a:pt x="7980283" y="1428988"/>
                  <a:pt x="7940469" y="1400175"/>
                </a:cubicBezTo>
                <a:cubicBezTo>
                  <a:pt x="7847962" y="1333233"/>
                  <a:pt x="7844400" y="1316822"/>
                  <a:pt x="7936144" y="1380249"/>
                </a:cubicBezTo>
                <a:cubicBezTo>
                  <a:pt x="8033614" y="1447629"/>
                  <a:pt x="8185280" y="1576492"/>
                  <a:pt x="8252022" y="1648635"/>
                </a:cubicBezTo>
                <a:cubicBezTo>
                  <a:pt x="8313077" y="1714633"/>
                  <a:pt x="8410823" y="1842630"/>
                  <a:pt x="8436330" y="1889970"/>
                </a:cubicBezTo>
                <a:lnTo>
                  <a:pt x="8452123" y="1919288"/>
                </a:lnTo>
                <a:lnTo>
                  <a:pt x="8455609" y="1896551"/>
                </a:lnTo>
                <a:cubicBezTo>
                  <a:pt x="8460953" y="1861718"/>
                  <a:pt x="8365417" y="1728949"/>
                  <a:pt x="8243783" y="1602162"/>
                </a:cubicBezTo>
                <a:cubicBezTo>
                  <a:pt x="8064675" y="1415463"/>
                  <a:pt x="7906398" y="1294562"/>
                  <a:pt x="7707030" y="1192159"/>
                </a:cubicBezTo>
                <a:lnTo>
                  <a:pt x="7611085" y="1142867"/>
                </a:lnTo>
                <a:lnTo>
                  <a:pt x="7601093" y="1192940"/>
                </a:lnTo>
                <a:close/>
                <a:moveTo>
                  <a:pt x="3623510" y="1162022"/>
                </a:moveTo>
                <a:cubicBezTo>
                  <a:pt x="3615633" y="1174766"/>
                  <a:pt x="3626177" y="1190625"/>
                  <a:pt x="3642541" y="1190625"/>
                </a:cubicBezTo>
                <a:cubicBezTo>
                  <a:pt x="3664563" y="1190625"/>
                  <a:pt x="3668049" y="1173156"/>
                  <a:pt x="3648151" y="1162498"/>
                </a:cubicBezTo>
                <a:cubicBezTo>
                  <a:pt x="3635712" y="1155849"/>
                  <a:pt x="3627425" y="1155687"/>
                  <a:pt x="3623510" y="1162022"/>
                </a:cubicBezTo>
                <a:close/>
                <a:moveTo>
                  <a:pt x="3670564" y="1181995"/>
                </a:moveTo>
                <a:cubicBezTo>
                  <a:pt x="3662258" y="1195426"/>
                  <a:pt x="3675088" y="1209675"/>
                  <a:pt x="3695491" y="1209675"/>
                </a:cubicBezTo>
                <a:cubicBezTo>
                  <a:pt x="3705663" y="1209675"/>
                  <a:pt x="3713979" y="1203741"/>
                  <a:pt x="3713979" y="1196502"/>
                </a:cubicBezTo>
                <a:cubicBezTo>
                  <a:pt x="3713979" y="1181148"/>
                  <a:pt x="3678431" y="1169270"/>
                  <a:pt x="3670564" y="1181995"/>
                </a:cubicBezTo>
                <a:close/>
                <a:moveTo>
                  <a:pt x="5674347" y="1178081"/>
                </a:moveTo>
                <a:cubicBezTo>
                  <a:pt x="5681215" y="1180833"/>
                  <a:pt x="5689435" y="1180490"/>
                  <a:pt x="5692598" y="1177328"/>
                </a:cubicBezTo>
                <a:cubicBezTo>
                  <a:pt x="5695760" y="1174166"/>
                  <a:pt x="5690140" y="1171918"/>
                  <a:pt x="5680101" y="1172328"/>
                </a:cubicBezTo>
                <a:cubicBezTo>
                  <a:pt x="5669004" y="1172785"/>
                  <a:pt x="5666747" y="1175042"/>
                  <a:pt x="5674347" y="1178081"/>
                </a:cubicBezTo>
                <a:close/>
                <a:moveTo>
                  <a:pt x="3567275" y="1188110"/>
                </a:moveTo>
                <a:cubicBezTo>
                  <a:pt x="3554730" y="1200645"/>
                  <a:pt x="3562693" y="1219200"/>
                  <a:pt x="3580629" y="1219200"/>
                </a:cubicBezTo>
                <a:cubicBezTo>
                  <a:pt x="3591106" y="1219200"/>
                  <a:pt x="3599679" y="1213228"/>
                  <a:pt x="3599679" y="1205932"/>
                </a:cubicBezTo>
                <a:cubicBezTo>
                  <a:pt x="3599679" y="1191568"/>
                  <a:pt x="3576542" y="1178833"/>
                  <a:pt x="3567275" y="1188110"/>
                </a:cubicBezTo>
                <a:close/>
                <a:moveTo>
                  <a:pt x="3609204" y="1223963"/>
                </a:moveTo>
                <a:cubicBezTo>
                  <a:pt x="3609204" y="1231897"/>
                  <a:pt x="3617671" y="1238250"/>
                  <a:pt x="3628254" y="1238250"/>
                </a:cubicBezTo>
                <a:cubicBezTo>
                  <a:pt x="3638836" y="1238250"/>
                  <a:pt x="3647304" y="1231897"/>
                  <a:pt x="3647304" y="1223963"/>
                </a:cubicBezTo>
                <a:cubicBezTo>
                  <a:pt x="3647304" y="1216028"/>
                  <a:pt x="3638836" y="1209675"/>
                  <a:pt x="3628254" y="1209675"/>
                </a:cubicBezTo>
                <a:cubicBezTo>
                  <a:pt x="3617671" y="1209675"/>
                  <a:pt x="3609204" y="1216028"/>
                  <a:pt x="3609204" y="1223963"/>
                </a:cubicBezTo>
                <a:close/>
                <a:moveTo>
                  <a:pt x="4218804" y="1228725"/>
                </a:moveTo>
                <a:cubicBezTo>
                  <a:pt x="4218804" y="1233964"/>
                  <a:pt x="4230596" y="1238183"/>
                  <a:pt x="4244998" y="1238107"/>
                </a:cubicBezTo>
                <a:lnTo>
                  <a:pt x="4271191" y="1237955"/>
                </a:lnTo>
                <a:lnTo>
                  <a:pt x="4256904" y="1228725"/>
                </a:lnTo>
                <a:cubicBezTo>
                  <a:pt x="4238263" y="1216685"/>
                  <a:pt x="4218804" y="1216685"/>
                  <a:pt x="4218804" y="1228725"/>
                </a:cubicBezTo>
                <a:close/>
                <a:moveTo>
                  <a:pt x="4285479" y="1232373"/>
                </a:moveTo>
                <a:cubicBezTo>
                  <a:pt x="4285479" y="1234383"/>
                  <a:pt x="4296194" y="1238079"/>
                  <a:pt x="4309291" y="1240584"/>
                </a:cubicBezTo>
                <a:cubicBezTo>
                  <a:pt x="4322388" y="1243089"/>
                  <a:pt x="4333104" y="1241441"/>
                  <a:pt x="4333104" y="1236926"/>
                </a:cubicBezTo>
                <a:cubicBezTo>
                  <a:pt x="4333104" y="1232421"/>
                  <a:pt x="4322388" y="1228725"/>
                  <a:pt x="4309291" y="1228725"/>
                </a:cubicBezTo>
                <a:cubicBezTo>
                  <a:pt x="4296194" y="1228725"/>
                  <a:pt x="4285479" y="1230373"/>
                  <a:pt x="4285479" y="1232373"/>
                </a:cubicBezTo>
                <a:close/>
                <a:moveTo>
                  <a:pt x="4356916" y="1238250"/>
                </a:moveTo>
                <a:cubicBezTo>
                  <a:pt x="4353516" y="1243746"/>
                  <a:pt x="4362346" y="1247718"/>
                  <a:pt x="4377785" y="1247632"/>
                </a:cubicBezTo>
                <a:lnTo>
                  <a:pt x="4404541" y="1247480"/>
                </a:lnTo>
                <a:lnTo>
                  <a:pt x="4390254" y="1238250"/>
                </a:lnTo>
                <a:cubicBezTo>
                  <a:pt x="4371956" y="1226420"/>
                  <a:pt x="4364222" y="1226420"/>
                  <a:pt x="4356916" y="1238250"/>
                </a:cubicBezTo>
                <a:close/>
                <a:moveTo>
                  <a:pt x="3552054" y="1252538"/>
                </a:moveTo>
                <a:cubicBezTo>
                  <a:pt x="3552054" y="1262348"/>
                  <a:pt x="3558293" y="1267016"/>
                  <a:pt x="3568722" y="1265015"/>
                </a:cubicBezTo>
                <a:cubicBezTo>
                  <a:pt x="3588801" y="1261148"/>
                  <a:pt x="3587534" y="1244241"/>
                  <a:pt x="3566846" y="1239936"/>
                </a:cubicBezTo>
                <a:cubicBezTo>
                  <a:pt x="3558216" y="1238136"/>
                  <a:pt x="3552054" y="1243384"/>
                  <a:pt x="3552054" y="1252538"/>
                </a:cubicBezTo>
                <a:close/>
                <a:moveTo>
                  <a:pt x="4430916" y="1244851"/>
                </a:moveTo>
                <a:cubicBezTo>
                  <a:pt x="4440184" y="1247270"/>
                  <a:pt x="4453042" y="1247108"/>
                  <a:pt x="4459491" y="1244499"/>
                </a:cubicBezTo>
                <a:cubicBezTo>
                  <a:pt x="4465939" y="1241889"/>
                  <a:pt x="4458357" y="1239917"/>
                  <a:pt x="4442641" y="1240108"/>
                </a:cubicBezTo>
                <a:cubicBezTo>
                  <a:pt x="4426925" y="1240298"/>
                  <a:pt x="4421648" y="1242431"/>
                  <a:pt x="4430916" y="1244851"/>
                </a:cubicBezTo>
                <a:close/>
                <a:moveTo>
                  <a:pt x="4502772" y="1244756"/>
                </a:moveTo>
                <a:cubicBezTo>
                  <a:pt x="4509640" y="1247508"/>
                  <a:pt x="4517860" y="1247166"/>
                  <a:pt x="4521023" y="1244003"/>
                </a:cubicBezTo>
                <a:cubicBezTo>
                  <a:pt x="4524185" y="1240841"/>
                  <a:pt x="4518565" y="1238593"/>
                  <a:pt x="4508526" y="1239002"/>
                </a:cubicBezTo>
                <a:cubicBezTo>
                  <a:pt x="4497429" y="1239460"/>
                  <a:pt x="4495172" y="1241717"/>
                  <a:pt x="4502772" y="1244756"/>
                </a:cubicBezTo>
                <a:close/>
                <a:moveTo>
                  <a:pt x="3594935" y="1257271"/>
                </a:moveTo>
                <a:cubicBezTo>
                  <a:pt x="3587058" y="1270016"/>
                  <a:pt x="3597602" y="1285875"/>
                  <a:pt x="3613966" y="1285875"/>
                </a:cubicBezTo>
                <a:cubicBezTo>
                  <a:pt x="3635988" y="1285875"/>
                  <a:pt x="3639474" y="1268406"/>
                  <a:pt x="3619576" y="1257748"/>
                </a:cubicBezTo>
                <a:cubicBezTo>
                  <a:pt x="3607137" y="1251099"/>
                  <a:pt x="3598850" y="1250937"/>
                  <a:pt x="3594935" y="1257271"/>
                </a:cubicBezTo>
                <a:close/>
                <a:moveTo>
                  <a:pt x="3643646" y="1281675"/>
                </a:moveTo>
                <a:cubicBezTo>
                  <a:pt x="3638236" y="1295762"/>
                  <a:pt x="3669916" y="1309735"/>
                  <a:pt x="3685470" y="1300115"/>
                </a:cubicBezTo>
                <a:cubicBezTo>
                  <a:pt x="3698539" y="1292047"/>
                  <a:pt x="3689975" y="1279769"/>
                  <a:pt x="3667116" y="1273788"/>
                </a:cubicBezTo>
                <a:cubicBezTo>
                  <a:pt x="3656533" y="1271026"/>
                  <a:pt x="3646427" y="1274416"/>
                  <a:pt x="3643646" y="1281675"/>
                </a:cubicBezTo>
                <a:close/>
                <a:moveTo>
                  <a:pt x="4209279" y="1276350"/>
                </a:moveTo>
                <a:cubicBezTo>
                  <a:pt x="4209279" y="1281589"/>
                  <a:pt x="4221071" y="1285570"/>
                  <a:pt x="4235473" y="1285208"/>
                </a:cubicBezTo>
                <a:lnTo>
                  <a:pt x="4261666" y="1284532"/>
                </a:lnTo>
                <a:lnTo>
                  <a:pt x="4242616" y="1276350"/>
                </a:lnTo>
                <a:cubicBezTo>
                  <a:pt x="4216603" y="1265168"/>
                  <a:pt x="4209279" y="1265168"/>
                  <a:pt x="4209279" y="1276350"/>
                </a:cubicBezTo>
                <a:close/>
                <a:moveTo>
                  <a:pt x="3539233" y="1290257"/>
                </a:moveTo>
                <a:cubicBezTo>
                  <a:pt x="3535680" y="1299505"/>
                  <a:pt x="3539128" y="1307868"/>
                  <a:pt x="3547863" y="1311221"/>
                </a:cubicBezTo>
                <a:cubicBezTo>
                  <a:pt x="3569542" y="1319546"/>
                  <a:pt x="3576819" y="1306554"/>
                  <a:pt x="3559931" y="1289676"/>
                </a:cubicBezTo>
                <a:lnTo>
                  <a:pt x="3545129" y="1274874"/>
                </a:lnTo>
                <a:lnTo>
                  <a:pt x="3539233" y="1290257"/>
                </a:lnTo>
                <a:close/>
                <a:moveTo>
                  <a:pt x="4288775" y="1287151"/>
                </a:moveTo>
                <a:lnTo>
                  <a:pt x="4306367" y="1297372"/>
                </a:lnTo>
                <a:lnTo>
                  <a:pt x="4316873" y="1286866"/>
                </a:lnTo>
                <a:lnTo>
                  <a:pt x="4327389" y="1276350"/>
                </a:lnTo>
                <a:lnTo>
                  <a:pt x="4299290" y="1276636"/>
                </a:lnTo>
                <a:lnTo>
                  <a:pt x="4271191" y="1276931"/>
                </a:lnTo>
                <a:lnTo>
                  <a:pt x="4288775" y="1287151"/>
                </a:lnTo>
                <a:close/>
                <a:moveTo>
                  <a:pt x="7776391" y="1285875"/>
                </a:moveTo>
                <a:cubicBezTo>
                  <a:pt x="7779629" y="1291114"/>
                  <a:pt x="7786564" y="1295400"/>
                  <a:pt x="7791803" y="1295400"/>
                </a:cubicBezTo>
                <a:cubicBezTo>
                  <a:pt x="7797041" y="1295400"/>
                  <a:pt x="7798679" y="1291114"/>
                  <a:pt x="7795441" y="1285875"/>
                </a:cubicBezTo>
                <a:cubicBezTo>
                  <a:pt x="7792203" y="1280636"/>
                  <a:pt x="7785269" y="1276350"/>
                  <a:pt x="7780030" y="1276350"/>
                </a:cubicBezTo>
                <a:cubicBezTo>
                  <a:pt x="7774791" y="1276350"/>
                  <a:pt x="7773153" y="1280636"/>
                  <a:pt x="7776391" y="1285875"/>
                </a:cubicBezTo>
                <a:close/>
                <a:moveTo>
                  <a:pt x="4349773" y="1292181"/>
                </a:moveTo>
                <a:cubicBezTo>
                  <a:pt x="4356326" y="1294829"/>
                  <a:pt x="4367041" y="1294829"/>
                  <a:pt x="4373585" y="1292181"/>
                </a:cubicBezTo>
                <a:cubicBezTo>
                  <a:pt x="4380138" y="1289542"/>
                  <a:pt x="4374776" y="1287380"/>
                  <a:pt x="4361679" y="1287380"/>
                </a:cubicBezTo>
                <a:cubicBezTo>
                  <a:pt x="4348582" y="1287380"/>
                  <a:pt x="4343229" y="1289542"/>
                  <a:pt x="4349773" y="1292181"/>
                </a:cubicBezTo>
                <a:close/>
                <a:moveTo>
                  <a:pt x="4416448" y="1292181"/>
                </a:moveTo>
                <a:cubicBezTo>
                  <a:pt x="4423001" y="1294829"/>
                  <a:pt x="4433716" y="1294829"/>
                  <a:pt x="4440260" y="1292181"/>
                </a:cubicBezTo>
                <a:cubicBezTo>
                  <a:pt x="4446813" y="1289542"/>
                  <a:pt x="4441451" y="1287380"/>
                  <a:pt x="4428354" y="1287380"/>
                </a:cubicBezTo>
                <a:cubicBezTo>
                  <a:pt x="4415257" y="1287380"/>
                  <a:pt x="4409904" y="1289542"/>
                  <a:pt x="4416448" y="1292181"/>
                </a:cubicBezTo>
                <a:close/>
                <a:moveTo>
                  <a:pt x="4483123" y="1292181"/>
                </a:moveTo>
                <a:cubicBezTo>
                  <a:pt x="4489676" y="1294829"/>
                  <a:pt x="4500391" y="1294829"/>
                  <a:pt x="4506935" y="1292181"/>
                </a:cubicBezTo>
                <a:cubicBezTo>
                  <a:pt x="4513488" y="1289542"/>
                  <a:pt x="4508126" y="1287380"/>
                  <a:pt x="4495029" y="1287380"/>
                </a:cubicBezTo>
                <a:cubicBezTo>
                  <a:pt x="4481932" y="1287380"/>
                  <a:pt x="4476579" y="1289542"/>
                  <a:pt x="4483123" y="1292181"/>
                </a:cubicBezTo>
                <a:close/>
                <a:moveTo>
                  <a:pt x="3580629" y="1319213"/>
                </a:moveTo>
                <a:cubicBezTo>
                  <a:pt x="3580629" y="1327147"/>
                  <a:pt x="3589096" y="1333500"/>
                  <a:pt x="3599679" y="1333500"/>
                </a:cubicBezTo>
                <a:cubicBezTo>
                  <a:pt x="3610261" y="1333500"/>
                  <a:pt x="3618729" y="1327147"/>
                  <a:pt x="3618729" y="1319213"/>
                </a:cubicBezTo>
                <a:cubicBezTo>
                  <a:pt x="3618729" y="1311278"/>
                  <a:pt x="3610261" y="1304925"/>
                  <a:pt x="3599679" y="1304925"/>
                </a:cubicBezTo>
                <a:cubicBezTo>
                  <a:pt x="3589096" y="1304925"/>
                  <a:pt x="3580629" y="1311278"/>
                  <a:pt x="3580629" y="1319213"/>
                </a:cubicBezTo>
                <a:close/>
                <a:moveTo>
                  <a:pt x="7721460" y="1315631"/>
                </a:moveTo>
                <a:cubicBezTo>
                  <a:pt x="7727928" y="1322146"/>
                  <a:pt x="7735615" y="1325070"/>
                  <a:pt x="7738539" y="1322137"/>
                </a:cubicBezTo>
                <a:cubicBezTo>
                  <a:pt x="7741472" y="1319203"/>
                  <a:pt x="7736186" y="1313879"/>
                  <a:pt x="7726794" y="1310297"/>
                </a:cubicBezTo>
                <a:lnTo>
                  <a:pt x="7709716" y="1303801"/>
                </a:lnTo>
                <a:lnTo>
                  <a:pt x="7721460" y="1315631"/>
                </a:lnTo>
                <a:close/>
                <a:moveTo>
                  <a:pt x="7830932" y="1319917"/>
                </a:moveTo>
                <a:cubicBezTo>
                  <a:pt x="7839980" y="1329385"/>
                  <a:pt x="7849991" y="1334519"/>
                  <a:pt x="7853182" y="1331319"/>
                </a:cubicBezTo>
                <a:cubicBezTo>
                  <a:pt x="7856372" y="1328128"/>
                  <a:pt x="7848972" y="1320384"/>
                  <a:pt x="7836742" y="1314107"/>
                </a:cubicBezTo>
                <a:lnTo>
                  <a:pt x="7814491" y="1302696"/>
                </a:lnTo>
                <a:lnTo>
                  <a:pt x="7830932" y="1319917"/>
                </a:lnTo>
                <a:close/>
                <a:moveTo>
                  <a:pt x="2482072" y="1321594"/>
                </a:moveTo>
                <a:cubicBezTo>
                  <a:pt x="2467680" y="1345463"/>
                  <a:pt x="2179844" y="2231527"/>
                  <a:pt x="2183406" y="2241023"/>
                </a:cubicBezTo>
                <a:lnTo>
                  <a:pt x="2187759" y="2252663"/>
                </a:lnTo>
                <a:lnTo>
                  <a:pt x="2193665" y="2238375"/>
                </a:lnTo>
                <a:cubicBezTo>
                  <a:pt x="2223135" y="2167061"/>
                  <a:pt x="2500827" y="1314450"/>
                  <a:pt x="2494588" y="1314450"/>
                </a:cubicBezTo>
                <a:cubicBezTo>
                  <a:pt x="2490073" y="1314450"/>
                  <a:pt x="2484444" y="1317669"/>
                  <a:pt x="2482072" y="1321594"/>
                </a:cubicBezTo>
                <a:close/>
                <a:moveTo>
                  <a:pt x="2520277" y="1321594"/>
                </a:moveTo>
                <a:cubicBezTo>
                  <a:pt x="2514695" y="1331071"/>
                  <a:pt x="2218554" y="2234508"/>
                  <a:pt x="2218554" y="2242052"/>
                </a:cubicBezTo>
                <a:cubicBezTo>
                  <a:pt x="2218554" y="2245271"/>
                  <a:pt x="2224421" y="2247900"/>
                  <a:pt x="2231584" y="2247900"/>
                </a:cubicBezTo>
                <a:cubicBezTo>
                  <a:pt x="2239766" y="2247900"/>
                  <a:pt x="2260730" y="2200970"/>
                  <a:pt x="2287972" y="2121694"/>
                </a:cubicBezTo>
                <a:cubicBezTo>
                  <a:pt x="2350180" y="1940643"/>
                  <a:pt x="2551929" y="1328585"/>
                  <a:pt x="2551929" y="1320918"/>
                </a:cubicBezTo>
                <a:cubicBezTo>
                  <a:pt x="2551929" y="1312116"/>
                  <a:pt x="2525516" y="1312688"/>
                  <a:pt x="2520277" y="1321594"/>
                </a:cubicBezTo>
                <a:close/>
                <a:moveTo>
                  <a:pt x="2575932" y="1334519"/>
                </a:moveTo>
                <a:cubicBezTo>
                  <a:pt x="2573169" y="1341815"/>
                  <a:pt x="2504980" y="1544955"/>
                  <a:pt x="2424398" y="1785938"/>
                </a:cubicBezTo>
                <a:cubicBezTo>
                  <a:pt x="2343817" y="2026920"/>
                  <a:pt x="2274789" y="2231593"/>
                  <a:pt x="2271008" y="2240756"/>
                </a:cubicBezTo>
                <a:cubicBezTo>
                  <a:pt x="2266988" y="2250510"/>
                  <a:pt x="2268360" y="2257425"/>
                  <a:pt x="2274313" y="2257425"/>
                </a:cubicBezTo>
                <a:cubicBezTo>
                  <a:pt x="2284933" y="2257425"/>
                  <a:pt x="2593467" y="1333767"/>
                  <a:pt x="2585504" y="1325804"/>
                </a:cubicBezTo>
                <a:cubicBezTo>
                  <a:pt x="2582999" y="1323299"/>
                  <a:pt x="2578694" y="1327223"/>
                  <a:pt x="2575932" y="1334519"/>
                </a:cubicBezTo>
                <a:close/>
                <a:moveTo>
                  <a:pt x="3628254" y="1333167"/>
                </a:moveTo>
                <a:cubicBezTo>
                  <a:pt x="3628254" y="1347588"/>
                  <a:pt x="3664134" y="1363847"/>
                  <a:pt x="3671097" y="1352579"/>
                </a:cubicBezTo>
                <a:cubicBezTo>
                  <a:pt x="3674345" y="1347321"/>
                  <a:pt x="3674355" y="1338739"/>
                  <a:pt x="3671116" y="1333500"/>
                </a:cubicBezTo>
                <a:cubicBezTo>
                  <a:pt x="3663572" y="1321298"/>
                  <a:pt x="3628254" y="1321022"/>
                  <a:pt x="3628254" y="1333167"/>
                </a:cubicBezTo>
                <a:close/>
                <a:moveTo>
                  <a:pt x="4202316" y="1330576"/>
                </a:moveTo>
                <a:cubicBezTo>
                  <a:pt x="4211584" y="1332995"/>
                  <a:pt x="4224442" y="1332833"/>
                  <a:pt x="4230891" y="1330224"/>
                </a:cubicBezTo>
                <a:cubicBezTo>
                  <a:pt x="4237339" y="1327614"/>
                  <a:pt x="4229757" y="1325642"/>
                  <a:pt x="4214041" y="1325833"/>
                </a:cubicBezTo>
                <a:cubicBezTo>
                  <a:pt x="4198325" y="1326023"/>
                  <a:pt x="4193048" y="1328156"/>
                  <a:pt x="4202316" y="1330576"/>
                </a:cubicBezTo>
                <a:close/>
                <a:moveTo>
                  <a:pt x="4256904" y="1333500"/>
                </a:moveTo>
                <a:cubicBezTo>
                  <a:pt x="4256904" y="1338739"/>
                  <a:pt x="4267619" y="1343025"/>
                  <a:pt x="4280716" y="1343025"/>
                </a:cubicBezTo>
                <a:cubicBezTo>
                  <a:pt x="4293813" y="1343025"/>
                  <a:pt x="4304529" y="1338739"/>
                  <a:pt x="4304529" y="1333500"/>
                </a:cubicBezTo>
                <a:cubicBezTo>
                  <a:pt x="4304529" y="1328261"/>
                  <a:pt x="4293813" y="1323975"/>
                  <a:pt x="4280716" y="1323975"/>
                </a:cubicBezTo>
                <a:cubicBezTo>
                  <a:pt x="4267619" y="1323975"/>
                  <a:pt x="4256904" y="1328261"/>
                  <a:pt x="4256904" y="1333500"/>
                </a:cubicBezTo>
                <a:close/>
                <a:moveTo>
                  <a:pt x="3523479" y="1347788"/>
                </a:moveTo>
                <a:cubicBezTo>
                  <a:pt x="3523479" y="1357598"/>
                  <a:pt x="3529718" y="1362266"/>
                  <a:pt x="3540147" y="1360265"/>
                </a:cubicBezTo>
                <a:cubicBezTo>
                  <a:pt x="3560226" y="1356398"/>
                  <a:pt x="3558959" y="1339491"/>
                  <a:pt x="3538271" y="1335186"/>
                </a:cubicBezTo>
                <a:cubicBezTo>
                  <a:pt x="3529641" y="1333386"/>
                  <a:pt x="3523479" y="1338634"/>
                  <a:pt x="3523479" y="1347788"/>
                </a:cubicBezTo>
                <a:close/>
                <a:moveTo>
                  <a:pt x="4340248" y="1339806"/>
                </a:moveTo>
                <a:cubicBezTo>
                  <a:pt x="4346801" y="1342454"/>
                  <a:pt x="4357516" y="1342454"/>
                  <a:pt x="4364060" y="1339806"/>
                </a:cubicBezTo>
                <a:cubicBezTo>
                  <a:pt x="4370613" y="1337167"/>
                  <a:pt x="4365251" y="1335005"/>
                  <a:pt x="4352154" y="1335005"/>
                </a:cubicBezTo>
                <a:cubicBezTo>
                  <a:pt x="4339057" y="1335005"/>
                  <a:pt x="4333704" y="1337167"/>
                  <a:pt x="4340248" y="1339806"/>
                </a:cubicBezTo>
                <a:close/>
                <a:moveTo>
                  <a:pt x="4402341" y="1340101"/>
                </a:moveTo>
                <a:cubicBezTo>
                  <a:pt x="4411609" y="1342520"/>
                  <a:pt x="4424467" y="1342358"/>
                  <a:pt x="4430916" y="1339749"/>
                </a:cubicBezTo>
                <a:cubicBezTo>
                  <a:pt x="4437364" y="1337139"/>
                  <a:pt x="4429782" y="1335167"/>
                  <a:pt x="4414066" y="1335358"/>
                </a:cubicBezTo>
                <a:cubicBezTo>
                  <a:pt x="4398350" y="1335548"/>
                  <a:pt x="4393073" y="1337681"/>
                  <a:pt x="4402341" y="1340101"/>
                </a:cubicBezTo>
                <a:close/>
                <a:moveTo>
                  <a:pt x="7766866" y="1343025"/>
                </a:moveTo>
                <a:cubicBezTo>
                  <a:pt x="7770104" y="1348264"/>
                  <a:pt x="7777039" y="1352550"/>
                  <a:pt x="7782278" y="1352550"/>
                </a:cubicBezTo>
                <a:cubicBezTo>
                  <a:pt x="7787516" y="1352550"/>
                  <a:pt x="7789154" y="1348264"/>
                  <a:pt x="7785916" y="1343025"/>
                </a:cubicBezTo>
                <a:cubicBezTo>
                  <a:pt x="7782678" y="1337786"/>
                  <a:pt x="7775744" y="1333500"/>
                  <a:pt x="7770505" y="1333500"/>
                </a:cubicBezTo>
                <a:cubicBezTo>
                  <a:pt x="7765266" y="1333500"/>
                  <a:pt x="7763628" y="1337786"/>
                  <a:pt x="7766866" y="1343025"/>
                </a:cubicBezTo>
                <a:close/>
                <a:moveTo>
                  <a:pt x="3566360" y="1352521"/>
                </a:moveTo>
                <a:cubicBezTo>
                  <a:pt x="3557550" y="1366780"/>
                  <a:pt x="3569770" y="1381125"/>
                  <a:pt x="3590716" y="1381125"/>
                </a:cubicBezTo>
                <a:cubicBezTo>
                  <a:pt x="3614490" y="1381125"/>
                  <a:pt x="3614500" y="1365580"/>
                  <a:pt x="3590735" y="1352855"/>
                </a:cubicBezTo>
                <a:cubicBezTo>
                  <a:pt x="3578447" y="1346283"/>
                  <a:pt x="3570285" y="1346168"/>
                  <a:pt x="3566360" y="1352521"/>
                </a:cubicBezTo>
                <a:close/>
                <a:moveTo>
                  <a:pt x="7809729" y="1365971"/>
                </a:moveTo>
                <a:cubicBezTo>
                  <a:pt x="7809729" y="1367781"/>
                  <a:pt x="7816158" y="1374600"/>
                  <a:pt x="7824016" y="1381125"/>
                </a:cubicBezTo>
                <a:cubicBezTo>
                  <a:pt x="7832255" y="1387964"/>
                  <a:pt x="7838304" y="1388888"/>
                  <a:pt x="7838304" y="1383306"/>
                </a:cubicBezTo>
                <a:cubicBezTo>
                  <a:pt x="7838304" y="1377991"/>
                  <a:pt x="7831875" y="1371171"/>
                  <a:pt x="7824016" y="1368152"/>
                </a:cubicBezTo>
                <a:cubicBezTo>
                  <a:pt x="7816158" y="1365142"/>
                  <a:pt x="7809729" y="1364161"/>
                  <a:pt x="7809729" y="1365971"/>
                </a:cubicBezTo>
                <a:close/>
                <a:moveTo>
                  <a:pt x="3509982" y="1387269"/>
                </a:moveTo>
                <a:cubicBezTo>
                  <a:pt x="3501847" y="1408452"/>
                  <a:pt x="3502600" y="1409700"/>
                  <a:pt x="3523479" y="1409700"/>
                </a:cubicBezTo>
                <a:cubicBezTo>
                  <a:pt x="3533956" y="1409700"/>
                  <a:pt x="3542529" y="1403728"/>
                  <a:pt x="3542529" y="1396432"/>
                </a:cubicBezTo>
                <a:cubicBezTo>
                  <a:pt x="3542529" y="1377382"/>
                  <a:pt x="3516573" y="1370076"/>
                  <a:pt x="3509982" y="1387269"/>
                </a:cubicBezTo>
                <a:close/>
                <a:moveTo>
                  <a:pt x="3618729" y="1384773"/>
                </a:moveTo>
                <a:cubicBezTo>
                  <a:pt x="3618729" y="1402156"/>
                  <a:pt x="3654238" y="1411138"/>
                  <a:pt x="3660324" y="1395289"/>
                </a:cubicBezTo>
                <a:cubicBezTo>
                  <a:pt x="3666354" y="1379563"/>
                  <a:pt x="3658248" y="1371600"/>
                  <a:pt x="3636188" y="1371600"/>
                </a:cubicBezTo>
                <a:cubicBezTo>
                  <a:pt x="3626587" y="1371600"/>
                  <a:pt x="3618729" y="1377534"/>
                  <a:pt x="3618729" y="1384773"/>
                </a:cubicBezTo>
                <a:close/>
                <a:moveTo>
                  <a:pt x="4171179" y="1375248"/>
                </a:moveTo>
                <a:cubicBezTo>
                  <a:pt x="4171179" y="1383335"/>
                  <a:pt x="4219613" y="1387516"/>
                  <a:pt x="4224357" y="1379849"/>
                </a:cubicBezTo>
                <a:cubicBezTo>
                  <a:pt x="4227157" y="1375315"/>
                  <a:pt x="4216337" y="1371600"/>
                  <a:pt x="4200316" y="1371600"/>
                </a:cubicBezTo>
                <a:cubicBezTo>
                  <a:pt x="4184294" y="1371600"/>
                  <a:pt x="4171179" y="1373248"/>
                  <a:pt x="4171179" y="1375248"/>
                </a:cubicBezTo>
                <a:close/>
                <a:moveTo>
                  <a:pt x="4247379" y="1381125"/>
                </a:moveTo>
                <a:cubicBezTo>
                  <a:pt x="4247379" y="1386364"/>
                  <a:pt x="4259171" y="1390345"/>
                  <a:pt x="4273573" y="1389983"/>
                </a:cubicBezTo>
                <a:lnTo>
                  <a:pt x="4299766" y="1389307"/>
                </a:lnTo>
                <a:lnTo>
                  <a:pt x="4280716" y="1381125"/>
                </a:lnTo>
                <a:cubicBezTo>
                  <a:pt x="4254703" y="1369943"/>
                  <a:pt x="4247379" y="1369943"/>
                  <a:pt x="4247379" y="1381125"/>
                </a:cubicBezTo>
                <a:close/>
                <a:moveTo>
                  <a:pt x="4321198" y="1387431"/>
                </a:moveTo>
                <a:cubicBezTo>
                  <a:pt x="4327751" y="1390079"/>
                  <a:pt x="4338466" y="1390079"/>
                  <a:pt x="4345010" y="1387431"/>
                </a:cubicBezTo>
                <a:cubicBezTo>
                  <a:pt x="4351563" y="1384792"/>
                  <a:pt x="4346201" y="1382630"/>
                  <a:pt x="4333104" y="1382630"/>
                </a:cubicBezTo>
                <a:cubicBezTo>
                  <a:pt x="4320007" y="1382630"/>
                  <a:pt x="4314654" y="1384792"/>
                  <a:pt x="4321198" y="1387431"/>
                </a:cubicBezTo>
                <a:close/>
                <a:moveTo>
                  <a:pt x="4387873" y="1387431"/>
                </a:moveTo>
                <a:cubicBezTo>
                  <a:pt x="4394426" y="1390079"/>
                  <a:pt x="4405141" y="1390079"/>
                  <a:pt x="4411685" y="1387431"/>
                </a:cubicBezTo>
                <a:cubicBezTo>
                  <a:pt x="4418238" y="1384792"/>
                  <a:pt x="4412876" y="1382630"/>
                  <a:pt x="4399779" y="1382630"/>
                </a:cubicBezTo>
                <a:cubicBezTo>
                  <a:pt x="4386682" y="1382630"/>
                  <a:pt x="4381329" y="1384792"/>
                  <a:pt x="4387873" y="1387431"/>
                </a:cubicBezTo>
                <a:close/>
                <a:moveTo>
                  <a:pt x="3552054" y="1410595"/>
                </a:moveTo>
                <a:cubicBezTo>
                  <a:pt x="3552054" y="1422397"/>
                  <a:pt x="3558712" y="1428750"/>
                  <a:pt x="3571104" y="1428750"/>
                </a:cubicBezTo>
                <a:cubicBezTo>
                  <a:pt x="3581581" y="1428750"/>
                  <a:pt x="3590154" y="1422816"/>
                  <a:pt x="3590154" y="1415577"/>
                </a:cubicBezTo>
                <a:cubicBezTo>
                  <a:pt x="3590154" y="1408328"/>
                  <a:pt x="3581581" y="1400156"/>
                  <a:pt x="3571104" y="1397413"/>
                </a:cubicBezTo>
                <a:lnTo>
                  <a:pt x="3552054" y="1392431"/>
                </a:lnTo>
                <a:lnTo>
                  <a:pt x="3552054" y="1410595"/>
                </a:lnTo>
                <a:close/>
                <a:moveTo>
                  <a:pt x="7752579" y="1394546"/>
                </a:moveTo>
                <a:cubicBezTo>
                  <a:pt x="7752579" y="1396356"/>
                  <a:pt x="7759008" y="1403175"/>
                  <a:pt x="7766866" y="1409700"/>
                </a:cubicBezTo>
                <a:cubicBezTo>
                  <a:pt x="7775105" y="1416539"/>
                  <a:pt x="7781154" y="1417463"/>
                  <a:pt x="7781154" y="1411881"/>
                </a:cubicBezTo>
                <a:cubicBezTo>
                  <a:pt x="7781154" y="1406566"/>
                  <a:pt x="7774725" y="1399746"/>
                  <a:pt x="7766866" y="1396727"/>
                </a:cubicBezTo>
                <a:cubicBezTo>
                  <a:pt x="7759008" y="1393717"/>
                  <a:pt x="7752579" y="1392736"/>
                  <a:pt x="7752579" y="1394546"/>
                </a:cubicBezTo>
                <a:close/>
                <a:moveTo>
                  <a:pt x="2381536" y="1506007"/>
                </a:moveTo>
                <a:cubicBezTo>
                  <a:pt x="2364296" y="1558614"/>
                  <a:pt x="2351856" y="1603324"/>
                  <a:pt x="2353894" y="1605363"/>
                </a:cubicBezTo>
                <a:cubicBezTo>
                  <a:pt x="2355923" y="1607401"/>
                  <a:pt x="2371706" y="1566024"/>
                  <a:pt x="2388946" y="1513418"/>
                </a:cubicBezTo>
                <a:cubicBezTo>
                  <a:pt x="2406187" y="1460811"/>
                  <a:pt x="2418626" y="1416101"/>
                  <a:pt x="2416588" y="1414062"/>
                </a:cubicBezTo>
                <a:cubicBezTo>
                  <a:pt x="2414559" y="1412024"/>
                  <a:pt x="2398776" y="1453401"/>
                  <a:pt x="2381536" y="1506007"/>
                </a:cubicBezTo>
                <a:close/>
                <a:moveTo>
                  <a:pt x="3599679" y="1432398"/>
                </a:moveTo>
                <a:cubicBezTo>
                  <a:pt x="3599679" y="1447752"/>
                  <a:pt x="3635226" y="1459630"/>
                  <a:pt x="3643093" y="1446905"/>
                </a:cubicBezTo>
                <a:cubicBezTo>
                  <a:pt x="3651399" y="1433474"/>
                  <a:pt x="3638569" y="1419225"/>
                  <a:pt x="3618166" y="1419225"/>
                </a:cubicBezTo>
                <a:cubicBezTo>
                  <a:pt x="3607994" y="1419225"/>
                  <a:pt x="3599679" y="1425159"/>
                  <a:pt x="3599679" y="1432398"/>
                </a:cubicBezTo>
                <a:close/>
                <a:moveTo>
                  <a:pt x="4175941" y="1428750"/>
                </a:moveTo>
                <a:cubicBezTo>
                  <a:pt x="4201954" y="1439932"/>
                  <a:pt x="4209279" y="1439932"/>
                  <a:pt x="4209279" y="1428750"/>
                </a:cubicBezTo>
                <a:cubicBezTo>
                  <a:pt x="4209279" y="1423511"/>
                  <a:pt x="4197487" y="1419530"/>
                  <a:pt x="4183085" y="1419892"/>
                </a:cubicBezTo>
                <a:lnTo>
                  <a:pt x="4156891" y="1420568"/>
                </a:lnTo>
                <a:lnTo>
                  <a:pt x="4175941" y="1428750"/>
                </a:lnTo>
                <a:close/>
                <a:moveTo>
                  <a:pt x="4232539" y="1429645"/>
                </a:moveTo>
                <a:cubicBezTo>
                  <a:pt x="4229605" y="1434389"/>
                  <a:pt x="4238178" y="1438275"/>
                  <a:pt x="4251579" y="1438275"/>
                </a:cubicBezTo>
                <a:cubicBezTo>
                  <a:pt x="4280764" y="1438275"/>
                  <a:pt x="4283126" y="1432846"/>
                  <a:pt x="4256913" y="1425997"/>
                </a:cubicBezTo>
                <a:cubicBezTo>
                  <a:pt x="4246445" y="1423254"/>
                  <a:pt x="4235473" y="1424902"/>
                  <a:pt x="4232539" y="1429645"/>
                </a:cubicBezTo>
                <a:close/>
                <a:moveTo>
                  <a:pt x="7809729" y="1427731"/>
                </a:moveTo>
                <a:cubicBezTo>
                  <a:pt x="7809729" y="1432408"/>
                  <a:pt x="7816768" y="1438932"/>
                  <a:pt x="7825359" y="1442237"/>
                </a:cubicBezTo>
                <a:lnTo>
                  <a:pt x="7841000" y="1448238"/>
                </a:lnTo>
                <a:lnTo>
                  <a:pt x="7828960" y="1433732"/>
                </a:lnTo>
                <a:cubicBezTo>
                  <a:pt x="7815244" y="1417206"/>
                  <a:pt x="7809729" y="1415482"/>
                  <a:pt x="7809729" y="1427731"/>
                </a:cubicBezTo>
                <a:close/>
                <a:moveTo>
                  <a:pt x="3494904" y="1442018"/>
                </a:moveTo>
                <a:cubicBezTo>
                  <a:pt x="3494904" y="1460021"/>
                  <a:pt x="3520688" y="1468812"/>
                  <a:pt x="3526793" y="1452896"/>
                </a:cubicBezTo>
                <a:cubicBezTo>
                  <a:pt x="3532556" y="1437875"/>
                  <a:pt x="3525307" y="1428750"/>
                  <a:pt x="3507601" y="1428750"/>
                </a:cubicBezTo>
                <a:cubicBezTo>
                  <a:pt x="3500619" y="1428750"/>
                  <a:pt x="3494904" y="1434722"/>
                  <a:pt x="3494904" y="1442018"/>
                </a:cubicBezTo>
                <a:close/>
                <a:moveTo>
                  <a:pt x="4311673" y="1435056"/>
                </a:moveTo>
                <a:cubicBezTo>
                  <a:pt x="4318226" y="1437704"/>
                  <a:pt x="4328941" y="1437704"/>
                  <a:pt x="4335485" y="1435056"/>
                </a:cubicBezTo>
                <a:cubicBezTo>
                  <a:pt x="4342038" y="1432417"/>
                  <a:pt x="4336676" y="1430255"/>
                  <a:pt x="4323579" y="1430255"/>
                </a:cubicBezTo>
                <a:cubicBezTo>
                  <a:pt x="4310482" y="1430255"/>
                  <a:pt x="4305129" y="1432417"/>
                  <a:pt x="4311673" y="1435056"/>
                </a:cubicBezTo>
                <a:close/>
                <a:moveTo>
                  <a:pt x="4371204" y="1438275"/>
                </a:moveTo>
                <a:cubicBezTo>
                  <a:pt x="4371204" y="1443514"/>
                  <a:pt x="4379776" y="1447800"/>
                  <a:pt x="4390254" y="1447800"/>
                </a:cubicBezTo>
                <a:cubicBezTo>
                  <a:pt x="4400731" y="1447800"/>
                  <a:pt x="4409304" y="1443514"/>
                  <a:pt x="4409304" y="1438275"/>
                </a:cubicBezTo>
                <a:cubicBezTo>
                  <a:pt x="4409304" y="1433036"/>
                  <a:pt x="4400731" y="1428750"/>
                  <a:pt x="4390254" y="1428750"/>
                </a:cubicBezTo>
                <a:cubicBezTo>
                  <a:pt x="4379776" y="1428750"/>
                  <a:pt x="4371204" y="1433036"/>
                  <a:pt x="4371204" y="1438275"/>
                </a:cubicBezTo>
                <a:close/>
                <a:moveTo>
                  <a:pt x="3539071" y="1452591"/>
                </a:moveTo>
                <a:cubicBezTo>
                  <a:pt x="3533489" y="1467136"/>
                  <a:pt x="3563903" y="1489920"/>
                  <a:pt x="3574618" y="1479214"/>
                </a:cubicBezTo>
                <a:cubicBezTo>
                  <a:pt x="3585182" y="1468641"/>
                  <a:pt x="3581124" y="1458259"/>
                  <a:pt x="3562531" y="1448305"/>
                </a:cubicBezTo>
                <a:lnTo>
                  <a:pt x="3544433" y="1438628"/>
                </a:lnTo>
                <a:lnTo>
                  <a:pt x="3539071" y="1452591"/>
                </a:lnTo>
                <a:close/>
                <a:moveTo>
                  <a:pt x="4445622" y="1444781"/>
                </a:moveTo>
                <a:cubicBezTo>
                  <a:pt x="4452490" y="1447533"/>
                  <a:pt x="4460710" y="1447191"/>
                  <a:pt x="4463873" y="1444028"/>
                </a:cubicBezTo>
                <a:cubicBezTo>
                  <a:pt x="4467035" y="1440866"/>
                  <a:pt x="4461415" y="1438618"/>
                  <a:pt x="4451376" y="1439027"/>
                </a:cubicBezTo>
                <a:cubicBezTo>
                  <a:pt x="4440279" y="1439485"/>
                  <a:pt x="4438022" y="1441742"/>
                  <a:pt x="4445622" y="1444781"/>
                </a:cubicBezTo>
                <a:close/>
                <a:moveTo>
                  <a:pt x="7747816" y="1457325"/>
                </a:moveTo>
                <a:cubicBezTo>
                  <a:pt x="7751054" y="1462564"/>
                  <a:pt x="7757989" y="1466850"/>
                  <a:pt x="7763228" y="1466850"/>
                </a:cubicBezTo>
                <a:cubicBezTo>
                  <a:pt x="7768466" y="1466850"/>
                  <a:pt x="7770104" y="1462564"/>
                  <a:pt x="7766866" y="1457325"/>
                </a:cubicBezTo>
                <a:cubicBezTo>
                  <a:pt x="7763628" y="1452086"/>
                  <a:pt x="7756694" y="1447800"/>
                  <a:pt x="7751455" y="1447800"/>
                </a:cubicBezTo>
                <a:cubicBezTo>
                  <a:pt x="7746216" y="1447800"/>
                  <a:pt x="7744578" y="1452086"/>
                  <a:pt x="7747816" y="1457325"/>
                </a:cubicBezTo>
                <a:close/>
                <a:moveTo>
                  <a:pt x="3585686" y="1475899"/>
                </a:moveTo>
                <a:cubicBezTo>
                  <a:pt x="3582610" y="1480871"/>
                  <a:pt x="3589335" y="1489891"/>
                  <a:pt x="3600622" y="1495930"/>
                </a:cubicBezTo>
                <a:lnTo>
                  <a:pt x="3621148" y="1506912"/>
                </a:lnTo>
                <a:lnTo>
                  <a:pt x="3628959" y="1494282"/>
                </a:lnTo>
                <a:cubicBezTo>
                  <a:pt x="3633578" y="1486814"/>
                  <a:pt x="3632102" y="1478671"/>
                  <a:pt x="3625367" y="1474394"/>
                </a:cubicBezTo>
                <a:cubicBezTo>
                  <a:pt x="3609670" y="1464412"/>
                  <a:pt x="3592383" y="1465069"/>
                  <a:pt x="3585686" y="1475899"/>
                </a:cubicBezTo>
                <a:close/>
                <a:moveTo>
                  <a:pt x="4152129" y="1476375"/>
                </a:moveTo>
                <a:cubicBezTo>
                  <a:pt x="4170845" y="1488472"/>
                  <a:pt x="4199754" y="1488472"/>
                  <a:pt x="4199754" y="1476375"/>
                </a:cubicBezTo>
                <a:cubicBezTo>
                  <a:pt x="4199754" y="1471136"/>
                  <a:pt x="4185828" y="1466917"/>
                  <a:pt x="4168797" y="1466993"/>
                </a:cubicBezTo>
                <a:lnTo>
                  <a:pt x="4137841" y="1467145"/>
                </a:lnTo>
                <a:lnTo>
                  <a:pt x="4152129" y="1476375"/>
                </a:lnTo>
                <a:close/>
                <a:moveTo>
                  <a:pt x="3475854" y="1489643"/>
                </a:moveTo>
                <a:cubicBezTo>
                  <a:pt x="3475854" y="1505798"/>
                  <a:pt x="3501609" y="1517209"/>
                  <a:pt x="3509448" y="1504531"/>
                </a:cubicBezTo>
                <a:cubicBezTo>
                  <a:pt x="3512544" y="1499521"/>
                  <a:pt x="3512430" y="1491139"/>
                  <a:pt x="3509191" y="1485900"/>
                </a:cubicBezTo>
                <a:cubicBezTo>
                  <a:pt x="3500390" y="1471660"/>
                  <a:pt x="3475854" y="1474413"/>
                  <a:pt x="3475854" y="1489643"/>
                </a:cubicBezTo>
                <a:close/>
                <a:moveTo>
                  <a:pt x="4230891" y="1482976"/>
                </a:moveTo>
                <a:cubicBezTo>
                  <a:pt x="4240159" y="1485395"/>
                  <a:pt x="4253017" y="1485233"/>
                  <a:pt x="4259466" y="1482624"/>
                </a:cubicBezTo>
                <a:cubicBezTo>
                  <a:pt x="4265914" y="1480014"/>
                  <a:pt x="4258332" y="1478042"/>
                  <a:pt x="4242616" y="1478233"/>
                </a:cubicBezTo>
                <a:cubicBezTo>
                  <a:pt x="4226900" y="1478423"/>
                  <a:pt x="4221623" y="1480556"/>
                  <a:pt x="4230891" y="1482976"/>
                </a:cubicBezTo>
                <a:close/>
                <a:moveTo>
                  <a:pt x="4285479" y="1480023"/>
                </a:moveTo>
                <a:cubicBezTo>
                  <a:pt x="4285479" y="1482033"/>
                  <a:pt x="4294051" y="1485919"/>
                  <a:pt x="4304529" y="1488662"/>
                </a:cubicBezTo>
                <a:cubicBezTo>
                  <a:pt x="4315006" y="1491396"/>
                  <a:pt x="4323579" y="1489758"/>
                  <a:pt x="4323579" y="1485005"/>
                </a:cubicBezTo>
                <a:cubicBezTo>
                  <a:pt x="4323579" y="1480261"/>
                  <a:pt x="4315006" y="1476375"/>
                  <a:pt x="4304529" y="1476375"/>
                </a:cubicBezTo>
                <a:cubicBezTo>
                  <a:pt x="4294051" y="1476375"/>
                  <a:pt x="4285479" y="1478023"/>
                  <a:pt x="4285479" y="1480023"/>
                </a:cubicBezTo>
                <a:close/>
                <a:moveTo>
                  <a:pt x="4352154" y="1486795"/>
                </a:moveTo>
                <a:cubicBezTo>
                  <a:pt x="4352154" y="1491539"/>
                  <a:pt x="4360726" y="1495425"/>
                  <a:pt x="4371204" y="1495425"/>
                </a:cubicBezTo>
                <a:cubicBezTo>
                  <a:pt x="4381681" y="1495425"/>
                  <a:pt x="4390254" y="1493777"/>
                  <a:pt x="4390254" y="1491777"/>
                </a:cubicBezTo>
                <a:cubicBezTo>
                  <a:pt x="4390254" y="1489767"/>
                  <a:pt x="4381681" y="1485881"/>
                  <a:pt x="4371204" y="1483138"/>
                </a:cubicBezTo>
                <a:cubicBezTo>
                  <a:pt x="4360726" y="1480404"/>
                  <a:pt x="4352154" y="1482042"/>
                  <a:pt x="4352154" y="1486795"/>
                </a:cubicBezTo>
                <a:close/>
                <a:moveTo>
                  <a:pt x="7802357" y="1491367"/>
                </a:moveTo>
                <a:cubicBezTo>
                  <a:pt x="7811405" y="1500835"/>
                  <a:pt x="7821416" y="1505969"/>
                  <a:pt x="7824607" y="1502769"/>
                </a:cubicBezTo>
                <a:cubicBezTo>
                  <a:pt x="7827797" y="1499578"/>
                  <a:pt x="7820397" y="1491834"/>
                  <a:pt x="7808167" y="1485557"/>
                </a:cubicBezTo>
                <a:lnTo>
                  <a:pt x="7785916" y="1474146"/>
                </a:lnTo>
                <a:lnTo>
                  <a:pt x="7802357" y="1491367"/>
                </a:lnTo>
                <a:close/>
                <a:moveTo>
                  <a:pt x="4425973" y="1492206"/>
                </a:moveTo>
                <a:cubicBezTo>
                  <a:pt x="4432526" y="1494854"/>
                  <a:pt x="4443241" y="1494854"/>
                  <a:pt x="4449785" y="1492206"/>
                </a:cubicBezTo>
                <a:cubicBezTo>
                  <a:pt x="4456338" y="1489567"/>
                  <a:pt x="4450976" y="1487405"/>
                  <a:pt x="4437879" y="1487405"/>
                </a:cubicBezTo>
                <a:cubicBezTo>
                  <a:pt x="4424782" y="1487405"/>
                  <a:pt x="4419429" y="1489567"/>
                  <a:pt x="4425973" y="1492206"/>
                </a:cubicBezTo>
                <a:close/>
                <a:moveTo>
                  <a:pt x="3523479" y="1508693"/>
                </a:moveTo>
                <a:cubicBezTo>
                  <a:pt x="3523479" y="1522076"/>
                  <a:pt x="3550873" y="1537887"/>
                  <a:pt x="3559359" y="1529401"/>
                </a:cubicBezTo>
                <a:cubicBezTo>
                  <a:pt x="3561874" y="1526877"/>
                  <a:pt x="3561398" y="1518209"/>
                  <a:pt x="3558293" y="1510122"/>
                </a:cubicBezTo>
                <a:cubicBezTo>
                  <a:pt x="3551263" y="1491806"/>
                  <a:pt x="3523479" y="1490672"/>
                  <a:pt x="3523479" y="1508693"/>
                </a:cubicBezTo>
                <a:close/>
                <a:moveTo>
                  <a:pt x="2752277" y="1508112"/>
                </a:moveTo>
                <a:cubicBezTo>
                  <a:pt x="2751687" y="1522543"/>
                  <a:pt x="2820886" y="1603867"/>
                  <a:pt x="2899505" y="1681163"/>
                </a:cubicBezTo>
                <a:cubicBezTo>
                  <a:pt x="2966990" y="1747504"/>
                  <a:pt x="3124295" y="1876425"/>
                  <a:pt x="3137764" y="1876425"/>
                </a:cubicBezTo>
                <a:cubicBezTo>
                  <a:pt x="3154861" y="1876425"/>
                  <a:pt x="3136430" y="1848917"/>
                  <a:pt x="3106646" y="1829972"/>
                </a:cubicBezTo>
                <a:cubicBezTo>
                  <a:pt x="3005100" y="1765411"/>
                  <a:pt x="2853824" y="1629289"/>
                  <a:pt x="2782472" y="1538288"/>
                </a:cubicBezTo>
                <a:cubicBezTo>
                  <a:pt x="2766032" y="1517333"/>
                  <a:pt x="2752449" y="1503750"/>
                  <a:pt x="2752277" y="1508112"/>
                </a:cubicBezTo>
                <a:close/>
                <a:moveTo>
                  <a:pt x="7733529" y="1508846"/>
                </a:moveTo>
                <a:cubicBezTo>
                  <a:pt x="7733529" y="1510656"/>
                  <a:pt x="7739958" y="1517475"/>
                  <a:pt x="7747816" y="1524000"/>
                </a:cubicBezTo>
                <a:cubicBezTo>
                  <a:pt x="7756055" y="1530839"/>
                  <a:pt x="7762104" y="1531763"/>
                  <a:pt x="7762104" y="1526181"/>
                </a:cubicBezTo>
                <a:cubicBezTo>
                  <a:pt x="7762104" y="1520866"/>
                  <a:pt x="7755675" y="1514046"/>
                  <a:pt x="7747816" y="1511027"/>
                </a:cubicBezTo>
                <a:cubicBezTo>
                  <a:pt x="7739958" y="1508017"/>
                  <a:pt x="7733529" y="1507036"/>
                  <a:pt x="7733529" y="1508846"/>
                </a:cubicBezTo>
                <a:close/>
                <a:moveTo>
                  <a:pt x="3571104" y="1527743"/>
                </a:moveTo>
                <a:cubicBezTo>
                  <a:pt x="3571104" y="1544526"/>
                  <a:pt x="3599917" y="1556147"/>
                  <a:pt x="3611871" y="1544193"/>
                </a:cubicBezTo>
                <a:cubicBezTo>
                  <a:pt x="3616824" y="1539240"/>
                  <a:pt x="3617995" y="1530525"/>
                  <a:pt x="3614480" y="1524829"/>
                </a:cubicBezTo>
                <a:cubicBezTo>
                  <a:pt x="3605203" y="1509817"/>
                  <a:pt x="3571104" y="1512113"/>
                  <a:pt x="3571104" y="1527743"/>
                </a:cubicBezTo>
                <a:close/>
                <a:moveTo>
                  <a:pt x="4133079" y="1524000"/>
                </a:moveTo>
                <a:cubicBezTo>
                  <a:pt x="4133079" y="1529239"/>
                  <a:pt x="4143794" y="1533525"/>
                  <a:pt x="4156891" y="1533525"/>
                </a:cubicBezTo>
                <a:cubicBezTo>
                  <a:pt x="4169988" y="1533525"/>
                  <a:pt x="4180704" y="1529239"/>
                  <a:pt x="4180704" y="1524000"/>
                </a:cubicBezTo>
                <a:cubicBezTo>
                  <a:pt x="4180704" y="1518761"/>
                  <a:pt x="4169988" y="1514475"/>
                  <a:pt x="4156891" y="1514475"/>
                </a:cubicBezTo>
                <a:cubicBezTo>
                  <a:pt x="4143794" y="1514475"/>
                  <a:pt x="4133079" y="1518761"/>
                  <a:pt x="4133079" y="1524000"/>
                </a:cubicBezTo>
                <a:close/>
                <a:moveTo>
                  <a:pt x="3466329" y="1537726"/>
                </a:moveTo>
                <a:cubicBezTo>
                  <a:pt x="3466329" y="1557414"/>
                  <a:pt x="3486074" y="1566863"/>
                  <a:pt x="3495466" y="1551670"/>
                </a:cubicBezTo>
                <a:cubicBezTo>
                  <a:pt x="3500247" y="1543926"/>
                  <a:pt x="3498876" y="1535897"/>
                  <a:pt x="3492017" y="1531544"/>
                </a:cubicBezTo>
                <a:cubicBezTo>
                  <a:pt x="3474701" y="1520533"/>
                  <a:pt x="3466329" y="1522552"/>
                  <a:pt x="3466329" y="1537726"/>
                </a:cubicBezTo>
                <a:close/>
                <a:moveTo>
                  <a:pt x="4211660" y="1530563"/>
                </a:moveTo>
                <a:cubicBezTo>
                  <a:pt x="4220823" y="1532963"/>
                  <a:pt x="4235834" y="1532963"/>
                  <a:pt x="4244998" y="1530563"/>
                </a:cubicBezTo>
                <a:cubicBezTo>
                  <a:pt x="4254161" y="1528172"/>
                  <a:pt x="4246664" y="1526210"/>
                  <a:pt x="4228329" y="1526210"/>
                </a:cubicBezTo>
                <a:cubicBezTo>
                  <a:pt x="4209993" y="1526210"/>
                  <a:pt x="4202497" y="1528172"/>
                  <a:pt x="4211660" y="1530563"/>
                </a:cubicBezTo>
                <a:close/>
                <a:moveTo>
                  <a:pt x="4275954" y="1533525"/>
                </a:moveTo>
                <a:cubicBezTo>
                  <a:pt x="4275954" y="1538764"/>
                  <a:pt x="4284783" y="1543050"/>
                  <a:pt x="4295566" y="1543050"/>
                </a:cubicBezTo>
                <a:cubicBezTo>
                  <a:pt x="4306348" y="1543050"/>
                  <a:pt x="4312530" y="1538764"/>
                  <a:pt x="4309291" y="1533525"/>
                </a:cubicBezTo>
                <a:cubicBezTo>
                  <a:pt x="4306053" y="1528286"/>
                  <a:pt x="4297233" y="1524000"/>
                  <a:pt x="4289679" y="1524000"/>
                </a:cubicBezTo>
                <a:cubicBezTo>
                  <a:pt x="4282126" y="1524000"/>
                  <a:pt x="4275954" y="1528286"/>
                  <a:pt x="4275954" y="1533525"/>
                </a:cubicBezTo>
                <a:close/>
                <a:moveTo>
                  <a:pt x="3628254" y="1546793"/>
                </a:moveTo>
                <a:cubicBezTo>
                  <a:pt x="3628254" y="1559271"/>
                  <a:pt x="3647589" y="1571625"/>
                  <a:pt x="3667135" y="1571625"/>
                </a:cubicBezTo>
                <a:cubicBezTo>
                  <a:pt x="3681927" y="1571625"/>
                  <a:pt x="3676802" y="1545441"/>
                  <a:pt x="3660810" y="1539307"/>
                </a:cubicBezTo>
                <a:cubicBezTo>
                  <a:pt x="3637340" y="1530296"/>
                  <a:pt x="3628254" y="1532392"/>
                  <a:pt x="3628254" y="1546793"/>
                </a:cubicBezTo>
                <a:close/>
                <a:moveTo>
                  <a:pt x="4345191" y="1540126"/>
                </a:moveTo>
                <a:cubicBezTo>
                  <a:pt x="4354459" y="1542545"/>
                  <a:pt x="4367317" y="1542383"/>
                  <a:pt x="4373766" y="1539774"/>
                </a:cubicBezTo>
                <a:cubicBezTo>
                  <a:pt x="4380214" y="1537164"/>
                  <a:pt x="4372632" y="1535192"/>
                  <a:pt x="4356916" y="1535383"/>
                </a:cubicBezTo>
                <a:cubicBezTo>
                  <a:pt x="4341200" y="1535573"/>
                  <a:pt x="4335923" y="1537706"/>
                  <a:pt x="4345191" y="1540126"/>
                </a:cubicBezTo>
                <a:close/>
                <a:moveTo>
                  <a:pt x="4416448" y="1539831"/>
                </a:moveTo>
                <a:cubicBezTo>
                  <a:pt x="4423001" y="1542479"/>
                  <a:pt x="4433716" y="1542479"/>
                  <a:pt x="4440260" y="1539831"/>
                </a:cubicBezTo>
                <a:cubicBezTo>
                  <a:pt x="4446813" y="1537192"/>
                  <a:pt x="4441451" y="1535030"/>
                  <a:pt x="4428354" y="1535030"/>
                </a:cubicBezTo>
                <a:cubicBezTo>
                  <a:pt x="4415257" y="1535030"/>
                  <a:pt x="4409904" y="1537192"/>
                  <a:pt x="4416448" y="1539831"/>
                </a:cubicBezTo>
                <a:close/>
                <a:moveTo>
                  <a:pt x="7792832" y="1548517"/>
                </a:moveTo>
                <a:cubicBezTo>
                  <a:pt x="7801880" y="1557985"/>
                  <a:pt x="7811891" y="1563119"/>
                  <a:pt x="7815082" y="1559919"/>
                </a:cubicBezTo>
                <a:cubicBezTo>
                  <a:pt x="7818272" y="1556728"/>
                  <a:pt x="7810872" y="1548984"/>
                  <a:pt x="7798642" y="1542707"/>
                </a:cubicBezTo>
                <a:lnTo>
                  <a:pt x="7776391" y="1531296"/>
                </a:lnTo>
                <a:lnTo>
                  <a:pt x="7792832" y="1548517"/>
                </a:lnTo>
                <a:close/>
                <a:moveTo>
                  <a:pt x="2738380" y="1551413"/>
                </a:moveTo>
                <a:cubicBezTo>
                  <a:pt x="2729360" y="1566015"/>
                  <a:pt x="2888437" y="1750866"/>
                  <a:pt x="2905544" y="1745647"/>
                </a:cubicBezTo>
                <a:cubicBezTo>
                  <a:pt x="2909488" y="1744447"/>
                  <a:pt x="2915412" y="1751943"/>
                  <a:pt x="2918698" y="1762316"/>
                </a:cubicBezTo>
                <a:cubicBezTo>
                  <a:pt x="2924137" y="1779451"/>
                  <a:pt x="2934757" y="1785395"/>
                  <a:pt x="2954360" y="1782299"/>
                </a:cubicBezTo>
                <a:cubicBezTo>
                  <a:pt x="2958294" y="1781680"/>
                  <a:pt x="2961504" y="1786938"/>
                  <a:pt x="2961504" y="1793986"/>
                </a:cubicBezTo>
                <a:cubicBezTo>
                  <a:pt x="2961504" y="1806845"/>
                  <a:pt x="2990774" y="1838325"/>
                  <a:pt x="3002737" y="1838325"/>
                </a:cubicBezTo>
                <a:cubicBezTo>
                  <a:pt x="3022368" y="1838325"/>
                  <a:pt x="3003337" y="1807321"/>
                  <a:pt x="2963971" y="1775174"/>
                </a:cubicBezTo>
                <a:cubicBezTo>
                  <a:pt x="2899039" y="1722168"/>
                  <a:pt x="2827992" y="1650702"/>
                  <a:pt x="2782834" y="1592980"/>
                </a:cubicBezTo>
                <a:cubicBezTo>
                  <a:pt x="2761288" y="1565424"/>
                  <a:pt x="2741286" y="1546727"/>
                  <a:pt x="2738380" y="1551413"/>
                </a:cubicBezTo>
                <a:close/>
                <a:moveTo>
                  <a:pt x="3508534" y="1553642"/>
                </a:moveTo>
                <a:cubicBezTo>
                  <a:pt x="3502533" y="1563348"/>
                  <a:pt x="3519164" y="1580655"/>
                  <a:pt x="3534823" y="1581007"/>
                </a:cubicBezTo>
                <a:cubicBezTo>
                  <a:pt x="3548929" y="1581322"/>
                  <a:pt x="3553787" y="1559528"/>
                  <a:pt x="3541367" y="1551661"/>
                </a:cubicBezTo>
                <a:cubicBezTo>
                  <a:pt x="3523812" y="1540535"/>
                  <a:pt x="3516354" y="1540993"/>
                  <a:pt x="3508534" y="1553642"/>
                </a:cubicBezTo>
                <a:close/>
                <a:moveTo>
                  <a:pt x="3561579" y="1576683"/>
                </a:moveTo>
                <a:cubicBezTo>
                  <a:pt x="3561579" y="1584712"/>
                  <a:pt x="3568437" y="1593904"/>
                  <a:pt x="3576828" y="1597124"/>
                </a:cubicBezTo>
                <a:cubicBezTo>
                  <a:pt x="3595526" y="1604296"/>
                  <a:pt x="3613147" y="1580036"/>
                  <a:pt x="3596792" y="1569644"/>
                </a:cubicBezTo>
                <a:cubicBezTo>
                  <a:pt x="3578133" y="1557776"/>
                  <a:pt x="3561579" y="1561090"/>
                  <a:pt x="3561579" y="1576683"/>
                </a:cubicBezTo>
                <a:close/>
                <a:moveTo>
                  <a:pt x="4123554" y="1571625"/>
                </a:moveTo>
                <a:cubicBezTo>
                  <a:pt x="4123554" y="1576864"/>
                  <a:pt x="4134527" y="1581150"/>
                  <a:pt x="4147928" y="1581150"/>
                </a:cubicBezTo>
                <a:cubicBezTo>
                  <a:pt x="4161749" y="1581150"/>
                  <a:pt x="4169759" y="1577026"/>
                  <a:pt x="4166416" y="1571625"/>
                </a:cubicBezTo>
                <a:cubicBezTo>
                  <a:pt x="4163178" y="1566386"/>
                  <a:pt x="4152214" y="1562100"/>
                  <a:pt x="4142041" y="1562100"/>
                </a:cubicBezTo>
                <a:cubicBezTo>
                  <a:pt x="4131869" y="1562100"/>
                  <a:pt x="4123554" y="1566386"/>
                  <a:pt x="4123554" y="1571625"/>
                </a:cubicBezTo>
                <a:close/>
                <a:moveTo>
                  <a:pt x="3451784" y="1581569"/>
                </a:moveTo>
                <a:cubicBezTo>
                  <a:pt x="3448688" y="1586579"/>
                  <a:pt x="3448803" y="1594961"/>
                  <a:pt x="3452041" y="1600200"/>
                </a:cubicBezTo>
                <a:cubicBezTo>
                  <a:pt x="3460842" y="1614440"/>
                  <a:pt x="3485379" y="1611687"/>
                  <a:pt x="3485379" y="1596457"/>
                </a:cubicBezTo>
                <a:cubicBezTo>
                  <a:pt x="3485379" y="1580302"/>
                  <a:pt x="3459623" y="1568891"/>
                  <a:pt x="3451784" y="1581569"/>
                </a:cubicBezTo>
                <a:close/>
                <a:moveTo>
                  <a:pt x="4190229" y="1575273"/>
                </a:moveTo>
                <a:cubicBezTo>
                  <a:pt x="4190229" y="1583731"/>
                  <a:pt x="4228767" y="1588151"/>
                  <a:pt x="4233644" y="1580255"/>
                </a:cubicBezTo>
                <a:cubicBezTo>
                  <a:pt x="4236577" y="1575511"/>
                  <a:pt x="4228005" y="1571625"/>
                  <a:pt x="4214603" y="1571625"/>
                </a:cubicBezTo>
                <a:cubicBezTo>
                  <a:pt x="4201202" y="1571625"/>
                  <a:pt x="4190229" y="1573273"/>
                  <a:pt x="4190229" y="1575273"/>
                </a:cubicBezTo>
                <a:close/>
                <a:moveTo>
                  <a:pt x="4261409" y="1581569"/>
                </a:moveTo>
                <a:cubicBezTo>
                  <a:pt x="4258313" y="1586579"/>
                  <a:pt x="4264609" y="1590675"/>
                  <a:pt x="4275392" y="1590675"/>
                </a:cubicBezTo>
                <a:cubicBezTo>
                  <a:pt x="4298395" y="1590675"/>
                  <a:pt x="4300709" y="1585379"/>
                  <a:pt x="4281021" y="1577826"/>
                </a:cubicBezTo>
                <a:cubicBezTo>
                  <a:pt x="4273334" y="1574873"/>
                  <a:pt x="4264505" y="1576559"/>
                  <a:pt x="4261409" y="1581569"/>
                </a:cubicBezTo>
                <a:close/>
                <a:moveTo>
                  <a:pt x="7738291" y="1581150"/>
                </a:moveTo>
                <a:cubicBezTo>
                  <a:pt x="7741529" y="1586389"/>
                  <a:pt x="7746063" y="1590675"/>
                  <a:pt x="7748378" y="1590675"/>
                </a:cubicBezTo>
                <a:cubicBezTo>
                  <a:pt x="7750693" y="1590675"/>
                  <a:pt x="7752579" y="1586389"/>
                  <a:pt x="7752579" y="1581150"/>
                </a:cubicBezTo>
                <a:cubicBezTo>
                  <a:pt x="7752579" y="1575911"/>
                  <a:pt x="7748035" y="1571625"/>
                  <a:pt x="7742492" y="1571625"/>
                </a:cubicBezTo>
                <a:cubicBezTo>
                  <a:pt x="7736948" y="1571625"/>
                  <a:pt x="7735053" y="1575911"/>
                  <a:pt x="7738291" y="1581150"/>
                </a:cubicBezTo>
                <a:close/>
                <a:moveTo>
                  <a:pt x="3613547" y="1591351"/>
                </a:moveTo>
                <a:cubicBezTo>
                  <a:pt x="3606527" y="1602705"/>
                  <a:pt x="3624453" y="1618850"/>
                  <a:pt x="3644360" y="1619107"/>
                </a:cubicBezTo>
                <a:cubicBezTo>
                  <a:pt x="3655628" y="1619250"/>
                  <a:pt x="3671307" y="1601629"/>
                  <a:pt x="3664925" y="1595990"/>
                </a:cubicBezTo>
                <a:cubicBezTo>
                  <a:pt x="3652638" y="1585141"/>
                  <a:pt x="3619252" y="1582122"/>
                  <a:pt x="3613547" y="1591351"/>
                </a:cubicBezTo>
                <a:close/>
                <a:moveTo>
                  <a:pt x="4330723" y="1587456"/>
                </a:moveTo>
                <a:cubicBezTo>
                  <a:pt x="4337276" y="1590104"/>
                  <a:pt x="4347991" y="1590104"/>
                  <a:pt x="4354535" y="1587456"/>
                </a:cubicBezTo>
                <a:cubicBezTo>
                  <a:pt x="4361088" y="1584817"/>
                  <a:pt x="4355726" y="1582655"/>
                  <a:pt x="4342629" y="1582655"/>
                </a:cubicBezTo>
                <a:cubicBezTo>
                  <a:pt x="4329532" y="1582655"/>
                  <a:pt x="4324179" y="1584817"/>
                  <a:pt x="4330723" y="1587456"/>
                </a:cubicBezTo>
                <a:close/>
                <a:moveTo>
                  <a:pt x="4406923" y="1587456"/>
                </a:moveTo>
                <a:cubicBezTo>
                  <a:pt x="4413476" y="1590104"/>
                  <a:pt x="4424191" y="1590104"/>
                  <a:pt x="4430735" y="1587456"/>
                </a:cubicBezTo>
                <a:cubicBezTo>
                  <a:pt x="4437288" y="1584817"/>
                  <a:pt x="4431926" y="1582655"/>
                  <a:pt x="4418829" y="1582655"/>
                </a:cubicBezTo>
                <a:cubicBezTo>
                  <a:pt x="4405732" y="1582655"/>
                  <a:pt x="4400379" y="1584817"/>
                  <a:pt x="4406923" y="1587456"/>
                </a:cubicBezTo>
                <a:close/>
                <a:moveTo>
                  <a:pt x="2723379" y="1601715"/>
                </a:moveTo>
                <a:cubicBezTo>
                  <a:pt x="2723379" y="1622412"/>
                  <a:pt x="2872169" y="1800225"/>
                  <a:pt x="2889495" y="1800225"/>
                </a:cubicBezTo>
                <a:cubicBezTo>
                  <a:pt x="2892933" y="1800225"/>
                  <a:pt x="2906116" y="1812017"/>
                  <a:pt x="2918793" y="1826419"/>
                </a:cubicBezTo>
                <a:cubicBezTo>
                  <a:pt x="2932490" y="1841973"/>
                  <a:pt x="2941977" y="1847250"/>
                  <a:pt x="2942149" y="1839411"/>
                </a:cubicBezTo>
                <a:cubicBezTo>
                  <a:pt x="2942320" y="1832153"/>
                  <a:pt x="2907706" y="1791433"/>
                  <a:pt x="2865244" y="1748923"/>
                </a:cubicBezTo>
                <a:cubicBezTo>
                  <a:pt x="2822782" y="1706413"/>
                  <a:pt x="2775423" y="1653426"/>
                  <a:pt x="2760012" y="1631156"/>
                </a:cubicBezTo>
                <a:cubicBezTo>
                  <a:pt x="2730884" y="1589084"/>
                  <a:pt x="2723379" y="1583046"/>
                  <a:pt x="2723379" y="1601715"/>
                </a:cubicBezTo>
                <a:close/>
                <a:moveTo>
                  <a:pt x="3496694" y="1607239"/>
                </a:moveTo>
                <a:cubicBezTo>
                  <a:pt x="3500647" y="1627756"/>
                  <a:pt x="3533004" y="1635747"/>
                  <a:pt x="3533004" y="1616202"/>
                </a:cubicBezTo>
                <a:cubicBezTo>
                  <a:pt x="3533004" y="1608525"/>
                  <a:pt x="3526222" y="1599638"/>
                  <a:pt x="3517935" y="1596457"/>
                </a:cubicBezTo>
                <a:cubicBezTo>
                  <a:pt x="3495570" y="1587875"/>
                  <a:pt x="3493199" y="1589075"/>
                  <a:pt x="3496694" y="1607239"/>
                </a:cubicBezTo>
                <a:close/>
                <a:moveTo>
                  <a:pt x="7785916" y="1609725"/>
                </a:moveTo>
                <a:cubicBezTo>
                  <a:pt x="7789154" y="1614964"/>
                  <a:pt x="7796089" y="1619250"/>
                  <a:pt x="7801328" y="1619250"/>
                </a:cubicBezTo>
                <a:cubicBezTo>
                  <a:pt x="7806566" y="1619250"/>
                  <a:pt x="7808204" y="1614964"/>
                  <a:pt x="7804966" y="1609725"/>
                </a:cubicBezTo>
                <a:cubicBezTo>
                  <a:pt x="7801728" y="1604486"/>
                  <a:pt x="7794794" y="1600200"/>
                  <a:pt x="7789555" y="1600200"/>
                </a:cubicBezTo>
                <a:cubicBezTo>
                  <a:pt x="7784316" y="1600200"/>
                  <a:pt x="7782678" y="1604486"/>
                  <a:pt x="7785916" y="1609725"/>
                </a:cubicBezTo>
                <a:close/>
                <a:moveTo>
                  <a:pt x="3547291" y="1619250"/>
                </a:moveTo>
                <a:cubicBezTo>
                  <a:pt x="3538500" y="1633480"/>
                  <a:pt x="3550730" y="1647825"/>
                  <a:pt x="3571666" y="1647825"/>
                </a:cubicBezTo>
                <a:cubicBezTo>
                  <a:pt x="3593840" y="1647825"/>
                  <a:pt x="3596393" y="1623679"/>
                  <a:pt x="3575085" y="1615507"/>
                </a:cubicBezTo>
                <a:cubicBezTo>
                  <a:pt x="3555330" y="1607925"/>
                  <a:pt x="3554197" y="1608077"/>
                  <a:pt x="3547291" y="1619250"/>
                </a:cubicBezTo>
                <a:close/>
                <a:moveTo>
                  <a:pt x="4104504" y="1619250"/>
                </a:moveTo>
                <a:cubicBezTo>
                  <a:pt x="4104504" y="1624489"/>
                  <a:pt x="4116296" y="1628470"/>
                  <a:pt x="4130697" y="1628108"/>
                </a:cubicBezTo>
                <a:lnTo>
                  <a:pt x="4156891" y="1627432"/>
                </a:lnTo>
                <a:lnTo>
                  <a:pt x="4137841" y="1619250"/>
                </a:lnTo>
                <a:cubicBezTo>
                  <a:pt x="4111828" y="1608068"/>
                  <a:pt x="4104504" y="1608068"/>
                  <a:pt x="4104504" y="1619250"/>
                </a:cubicBezTo>
                <a:close/>
                <a:moveTo>
                  <a:pt x="3434172" y="1633899"/>
                </a:moveTo>
                <a:cubicBezTo>
                  <a:pt x="3427953" y="1650111"/>
                  <a:pt x="3449803" y="1662798"/>
                  <a:pt x="3466338" y="1652588"/>
                </a:cubicBezTo>
                <a:lnTo>
                  <a:pt x="3476777" y="1646130"/>
                </a:lnTo>
                <a:lnTo>
                  <a:pt x="3465624" y="1632690"/>
                </a:lnTo>
                <a:cubicBezTo>
                  <a:pt x="3451174" y="1615278"/>
                  <a:pt x="3441164" y="1615669"/>
                  <a:pt x="3434172" y="1633899"/>
                </a:cubicBezTo>
                <a:close/>
                <a:moveTo>
                  <a:pt x="4171179" y="1628775"/>
                </a:moveTo>
                <a:cubicBezTo>
                  <a:pt x="4171179" y="1634014"/>
                  <a:pt x="4181894" y="1638300"/>
                  <a:pt x="4194991" y="1638300"/>
                </a:cubicBezTo>
                <a:cubicBezTo>
                  <a:pt x="4208088" y="1638300"/>
                  <a:pt x="4218804" y="1634014"/>
                  <a:pt x="4218804" y="1628775"/>
                </a:cubicBezTo>
                <a:cubicBezTo>
                  <a:pt x="4218804" y="1623536"/>
                  <a:pt x="4208088" y="1619250"/>
                  <a:pt x="4194991" y="1619250"/>
                </a:cubicBezTo>
                <a:cubicBezTo>
                  <a:pt x="4181894" y="1619250"/>
                  <a:pt x="4171179" y="1623536"/>
                  <a:pt x="4171179" y="1628775"/>
                </a:cubicBezTo>
                <a:close/>
                <a:moveTo>
                  <a:pt x="7714479" y="1623146"/>
                </a:moveTo>
                <a:cubicBezTo>
                  <a:pt x="7714479" y="1624956"/>
                  <a:pt x="7720908" y="1631775"/>
                  <a:pt x="7728766" y="1638300"/>
                </a:cubicBezTo>
                <a:cubicBezTo>
                  <a:pt x="7737005" y="1645139"/>
                  <a:pt x="7743054" y="1646063"/>
                  <a:pt x="7743054" y="1640481"/>
                </a:cubicBezTo>
                <a:cubicBezTo>
                  <a:pt x="7743054" y="1635166"/>
                  <a:pt x="7736625" y="1628346"/>
                  <a:pt x="7728766" y="1625327"/>
                </a:cubicBezTo>
                <a:cubicBezTo>
                  <a:pt x="7720908" y="1622317"/>
                  <a:pt x="7714479" y="1621336"/>
                  <a:pt x="7714479" y="1623146"/>
                </a:cubicBezTo>
                <a:close/>
                <a:moveTo>
                  <a:pt x="3601193" y="1644053"/>
                </a:moveTo>
                <a:cubicBezTo>
                  <a:pt x="3605498" y="1666646"/>
                  <a:pt x="3647304" y="1674981"/>
                  <a:pt x="3647304" y="1653254"/>
                </a:cubicBezTo>
                <a:cubicBezTo>
                  <a:pt x="3647304" y="1645025"/>
                  <a:pt x="3643370" y="1638300"/>
                  <a:pt x="3638560" y="1638300"/>
                </a:cubicBezTo>
                <a:cubicBezTo>
                  <a:pt x="3633750" y="1638300"/>
                  <a:pt x="3622596" y="1635528"/>
                  <a:pt x="3613775" y="1632147"/>
                </a:cubicBezTo>
                <a:lnTo>
                  <a:pt x="3597745" y="1625994"/>
                </a:lnTo>
                <a:lnTo>
                  <a:pt x="3601193" y="1644053"/>
                </a:lnTo>
                <a:close/>
                <a:moveTo>
                  <a:pt x="4254523" y="1635081"/>
                </a:moveTo>
                <a:cubicBezTo>
                  <a:pt x="4261076" y="1637729"/>
                  <a:pt x="4271791" y="1637729"/>
                  <a:pt x="4278335" y="1635081"/>
                </a:cubicBezTo>
                <a:cubicBezTo>
                  <a:pt x="4284888" y="1632442"/>
                  <a:pt x="4279526" y="1630280"/>
                  <a:pt x="4266429" y="1630280"/>
                </a:cubicBezTo>
                <a:cubicBezTo>
                  <a:pt x="4253332" y="1630280"/>
                  <a:pt x="4247979" y="1632442"/>
                  <a:pt x="4254523" y="1635081"/>
                </a:cubicBezTo>
                <a:close/>
                <a:moveTo>
                  <a:pt x="4316616" y="1635376"/>
                </a:moveTo>
                <a:cubicBezTo>
                  <a:pt x="4325884" y="1637795"/>
                  <a:pt x="4338742" y="1637633"/>
                  <a:pt x="4345191" y="1635024"/>
                </a:cubicBezTo>
                <a:cubicBezTo>
                  <a:pt x="4351639" y="1632414"/>
                  <a:pt x="4344057" y="1630442"/>
                  <a:pt x="4328341" y="1630633"/>
                </a:cubicBezTo>
                <a:cubicBezTo>
                  <a:pt x="4312625" y="1630823"/>
                  <a:pt x="4307348" y="1632956"/>
                  <a:pt x="4316616" y="1635376"/>
                </a:cubicBezTo>
                <a:close/>
                <a:moveTo>
                  <a:pt x="2704329" y="1646949"/>
                </a:moveTo>
                <a:cubicBezTo>
                  <a:pt x="2704329" y="1676533"/>
                  <a:pt x="2868683" y="1858118"/>
                  <a:pt x="2882741" y="1844059"/>
                </a:cubicBezTo>
                <a:cubicBezTo>
                  <a:pt x="2886761" y="1840039"/>
                  <a:pt x="2876788" y="1824904"/>
                  <a:pt x="2860577" y="1810417"/>
                </a:cubicBezTo>
                <a:cubicBezTo>
                  <a:pt x="2844365" y="1795929"/>
                  <a:pt x="2806303" y="1754496"/>
                  <a:pt x="2775995" y="1718339"/>
                </a:cubicBezTo>
                <a:cubicBezTo>
                  <a:pt x="2702490" y="1630652"/>
                  <a:pt x="2704329" y="1632480"/>
                  <a:pt x="2704329" y="1646949"/>
                </a:cubicBezTo>
                <a:close/>
                <a:moveTo>
                  <a:pt x="3481883" y="1652711"/>
                </a:moveTo>
                <a:cubicBezTo>
                  <a:pt x="3475854" y="1668437"/>
                  <a:pt x="3483959" y="1676400"/>
                  <a:pt x="3506019" y="1676400"/>
                </a:cubicBezTo>
                <a:cubicBezTo>
                  <a:pt x="3515620" y="1676400"/>
                  <a:pt x="3523479" y="1670466"/>
                  <a:pt x="3523479" y="1663227"/>
                </a:cubicBezTo>
                <a:cubicBezTo>
                  <a:pt x="3523479" y="1645844"/>
                  <a:pt x="3487969" y="1636862"/>
                  <a:pt x="3481883" y="1652711"/>
                </a:cubicBezTo>
                <a:close/>
                <a:moveTo>
                  <a:pt x="3533004" y="1675286"/>
                </a:moveTo>
                <a:cubicBezTo>
                  <a:pt x="3533004" y="1696736"/>
                  <a:pt x="3567627" y="1708709"/>
                  <a:pt x="3574894" y="1689783"/>
                </a:cubicBezTo>
                <a:cubicBezTo>
                  <a:pt x="3577657" y="1682582"/>
                  <a:pt x="3571789" y="1672342"/>
                  <a:pt x="3561855" y="1667018"/>
                </a:cubicBezTo>
                <a:cubicBezTo>
                  <a:pt x="3536823" y="1653626"/>
                  <a:pt x="3533004" y="1654721"/>
                  <a:pt x="3533004" y="1675286"/>
                </a:cubicBezTo>
                <a:close/>
                <a:moveTo>
                  <a:pt x="7762104" y="1661093"/>
                </a:moveTo>
                <a:cubicBezTo>
                  <a:pt x="7762104" y="1663151"/>
                  <a:pt x="7768752" y="1667389"/>
                  <a:pt x="7776887" y="1670514"/>
                </a:cubicBezTo>
                <a:cubicBezTo>
                  <a:pt x="7785364" y="1673762"/>
                  <a:pt x="7789184" y="1672161"/>
                  <a:pt x="7785849" y="1666770"/>
                </a:cubicBezTo>
                <a:cubicBezTo>
                  <a:pt x="7780258" y="1657712"/>
                  <a:pt x="7762104" y="1653378"/>
                  <a:pt x="7762104" y="1661093"/>
                </a:cubicBezTo>
                <a:close/>
                <a:moveTo>
                  <a:pt x="3421713" y="1682286"/>
                </a:moveTo>
                <a:cubicBezTo>
                  <a:pt x="3415751" y="1697831"/>
                  <a:pt x="3435706" y="1716891"/>
                  <a:pt x="3449203" y="1708547"/>
                </a:cubicBezTo>
                <a:cubicBezTo>
                  <a:pt x="3461985" y="1700651"/>
                  <a:pt x="3457661" y="1678772"/>
                  <a:pt x="3442154" y="1672819"/>
                </a:cubicBezTo>
                <a:cubicBezTo>
                  <a:pt x="3433591" y="1669533"/>
                  <a:pt x="3425104" y="1673466"/>
                  <a:pt x="3421713" y="1682286"/>
                </a:cubicBezTo>
                <a:close/>
                <a:moveTo>
                  <a:pt x="4085454" y="1670523"/>
                </a:moveTo>
                <a:cubicBezTo>
                  <a:pt x="4085454" y="1678610"/>
                  <a:pt x="4133888" y="1682791"/>
                  <a:pt x="4138632" y="1675124"/>
                </a:cubicBezTo>
                <a:cubicBezTo>
                  <a:pt x="4141432" y="1670590"/>
                  <a:pt x="4130612" y="1666875"/>
                  <a:pt x="4114591" y="1666875"/>
                </a:cubicBezTo>
                <a:cubicBezTo>
                  <a:pt x="4098569" y="1666875"/>
                  <a:pt x="4085454" y="1668523"/>
                  <a:pt x="4085454" y="1670523"/>
                </a:cubicBezTo>
                <a:close/>
                <a:moveTo>
                  <a:pt x="4156101" y="1677676"/>
                </a:moveTo>
                <a:cubicBezTo>
                  <a:pt x="4153300" y="1682210"/>
                  <a:pt x="4164121" y="1685925"/>
                  <a:pt x="4180141" y="1685925"/>
                </a:cubicBezTo>
                <a:cubicBezTo>
                  <a:pt x="4196163" y="1685925"/>
                  <a:pt x="4209279" y="1684277"/>
                  <a:pt x="4209279" y="1682277"/>
                </a:cubicBezTo>
                <a:cubicBezTo>
                  <a:pt x="4209279" y="1674190"/>
                  <a:pt x="4160844" y="1670009"/>
                  <a:pt x="4156101" y="1677676"/>
                </a:cubicBezTo>
                <a:close/>
                <a:moveTo>
                  <a:pt x="3584620" y="1687173"/>
                </a:moveTo>
                <a:cubicBezTo>
                  <a:pt x="3576866" y="1699717"/>
                  <a:pt x="3589315" y="1711976"/>
                  <a:pt x="3613966" y="1716081"/>
                </a:cubicBezTo>
                <a:cubicBezTo>
                  <a:pt x="3625377" y="1717986"/>
                  <a:pt x="3633016" y="1713976"/>
                  <a:pt x="3633016" y="1706070"/>
                </a:cubicBezTo>
                <a:cubicBezTo>
                  <a:pt x="3633016" y="1689211"/>
                  <a:pt x="3593011" y="1673600"/>
                  <a:pt x="3584620" y="1687173"/>
                </a:cubicBezTo>
                <a:close/>
                <a:moveTo>
                  <a:pt x="4235473" y="1682706"/>
                </a:moveTo>
                <a:cubicBezTo>
                  <a:pt x="4242026" y="1685354"/>
                  <a:pt x="4252741" y="1685354"/>
                  <a:pt x="4259285" y="1682706"/>
                </a:cubicBezTo>
                <a:cubicBezTo>
                  <a:pt x="4265838" y="1680067"/>
                  <a:pt x="4260476" y="1677905"/>
                  <a:pt x="4247379" y="1677905"/>
                </a:cubicBezTo>
                <a:cubicBezTo>
                  <a:pt x="4234282" y="1677905"/>
                  <a:pt x="4228929" y="1680067"/>
                  <a:pt x="4235473" y="1682706"/>
                </a:cubicBezTo>
                <a:close/>
                <a:moveTo>
                  <a:pt x="4295004" y="1685925"/>
                </a:moveTo>
                <a:cubicBezTo>
                  <a:pt x="4295004" y="1691164"/>
                  <a:pt x="4303576" y="1695450"/>
                  <a:pt x="4314054" y="1695450"/>
                </a:cubicBezTo>
                <a:cubicBezTo>
                  <a:pt x="4324531" y="1695450"/>
                  <a:pt x="4333104" y="1691164"/>
                  <a:pt x="4333104" y="1685925"/>
                </a:cubicBezTo>
                <a:cubicBezTo>
                  <a:pt x="4333104" y="1680686"/>
                  <a:pt x="4324531" y="1676400"/>
                  <a:pt x="4314054" y="1676400"/>
                </a:cubicBezTo>
                <a:cubicBezTo>
                  <a:pt x="4303576" y="1676400"/>
                  <a:pt x="4295004" y="1680686"/>
                  <a:pt x="4295004" y="1685925"/>
                </a:cubicBezTo>
                <a:close/>
                <a:moveTo>
                  <a:pt x="7704954" y="1684906"/>
                </a:moveTo>
                <a:cubicBezTo>
                  <a:pt x="7704954" y="1689583"/>
                  <a:pt x="7711993" y="1696107"/>
                  <a:pt x="7720584" y="1699412"/>
                </a:cubicBezTo>
                <a:lnTo>
                  <a:pt x="7736225" y="1705413"/>
                </a:lnTo>
                <a:lnTo>
                  <a:pt x="7724185" y="1690907"/>
                </a:lnTo>
                <a:cubicBezTo>
                  <a:pt x="7710469" y="1674381"/>
                  <a:pt x="7704954" y="1672657"/>
                  <a:pt x="7704954" y="1684906"/>
                </a:cubicBezTo>
                <a:close/>
                <a:moveTo>
                  <a:pt x="2690365" y="1694926"/>
                </a:moveTo>
                <a:cubicBezTo>
                  <a:pt x="2679259" y="1712900"/>
                  <a:pt x="2898048" y="1957645"/>
                  <a:pt x="2915555" y="1946824"/>
                </a:cubicBezTo>
                <a:cubicBezTo>
                  <a:pt x="2919870" y="1944157"/>
                  <a:pt x="2923404" y="1948510"/>
                  <a:pt x="2923404" y="1956492"/>
                </a:cubicBezTo>
                <a:cubicBezTo>
                  <a:pt x="2923404" y="1964474"/>
                  <a:pt x="2931719" y="1975457"/>
                  <a:pt x="2941873" y="1980895"/>
                </a:cubicBezTo>
                <a:lnTo>
                  <a:pt x="2960351" y="1990773"/>
                </a:lnTo>
                <a:lnTo>
                  <a:pt x="2967409" y="1979362"/>
                </a:lnTo>
                <a:cubicBezTo>
                  <a:pt x="2971791" y="1972266"/>
                  <a:pt x="2960418" y="1956911"/>
                  <a:pt x="2937405" y="1938852"/>
                </a:cubicBezTo>
                <a:cubicBezTo>
                  <a:pt x="2867539" y="1884007"/>
                  <a:pt x="2806827" y="1824047"/>
                  <a:pt x="2751353" y="1755096"/>
                </a:cubicBezTo>
                <a:cubicBezTo>
                  <a:pt x="2720816" y="1717138"/>
                  <a:pt x="2693375" y="1690059"/>
                  <a:pt x="2690365" y="1694926"/>
                </a:cubicBezTo>
                <a:close/>
                <a:moveTo>
                  <a:pt x="4368823" y="1692231"/>
                </a:moveTo>
                <a:cubicBezTo>
                  <a:pt x="4375376" y="1694879"/>
                  <a:pt x="4386091" y="1694879"/>
                  <a:pt x="4392635" y="1692231"/>
                </a:cubicBezTo>
                <a:cubicBezTo>
                  <a:pt x="4399188" y="1689592"/>
                  <a:pt x="4393826" y="1687430"/>
                  <a:pt x="4380729" y="1687430"/>
                </a:cubicBezTo>
                <a:cubicBezTo>
                  <a:pt x="4367632" y="1687430"/>
                  <a:pt x="4362279" y="1689592"/>
                  <a:pt x="4368823" y="1692231"/>
                </a:cubicBezTo>
                <a:close/>
                <a:moveTo>
                  <a:pt x="3466329" y="1708718"/>
                </a:moveTo>
                <a:cubicBezTo>
                  <a:pt x="3466329" y="1726635"/>
                  <a:pt x="3496323" y="1737141"/>
                  <a:pt x="3505419" y="1722425"/>
                </a:cubicBezTo>
                <a:cubicBezTo>
                  <a:pt x="3509420" y="1715948"/>
                  <a:pt x="3510582" y="1707232"/>
                  <a:pt x="3508001" y="1703051"/>
                </a:cubicBezTo>
                <a:cubicBezTo>
                  <a:pt x="3500009" y="1690116"/>
                  <a:pt x="3466329" y="1694698"/>
                  <a:pt x="3466329" y="1708718"/>
                </a:cubicBezTo>
                <a:close/>
                <a:moveTo>
                  <a:pt x="3517840" y="1715919"/>
                </a:moveTo>
                <a:cubicBezTo>
                  <a:pt x="3510239" y="1728216"/>
                  <a:pt x="3540757" y="1754819"/>
                  <a:pt x="3553454" y="1746971"/>
                </a:cubicBezTo>
                <a:cubicBezTo>
                  <a:pt x="3566951" y="1738627"/>
                  <a:pt x="3562645" y="1725263"/>
                  <a:pt x="3543110" y="1714805"/>
                </a:cubicBezTo>
                <a:lnTo>
                  <a:pt x="3524631" y="1704927"/>
                </a:lnTo>
                <a:lnTo>
                  <a:pt x="3517840" y="1715919"/>
                </a:lnTo>
                <a:close/>
                <a:moveTo>
                  <a:pt x="4075929" y="1724025"/>
                </a:moveTo>
                <a:cubicBezTo>
                  <a:pt x="4075929" y="1729264"/>
                  <a:pt x="4086644" y="1733550"/>
                  <a:pt x="4099741" y="1733550"/>
                </a:cubicBezTo>
                <a:cubicBezTo>
                  <a:pt x="4112838" y="1733550"/>
                  <a:pt x="4123554" y="1729264"/>
                  <a:pt x="4123554" y="1724025"/>
                </a:cubicBezTo>
                <a:cubicBezTo>
                  <a:pt x="4123554" y="1718786"/>
                  <a:pt x="4112838" y="1714500"/>
                  <a:pt x="4099741" y="1714500"/>
                </a:cubicBezTo>
                <a:cubicBezTo>
                  <a:pt x="4086644" y="1714500"/>
                  <a:pt x="4075929" y="1718786"/>
                  <a:pt x="4075929" y="1724025"/>
                </a:cubicBezTo>
                <a:close/>
                <a:moveTo>
                  <a:pt x="7767409" y="1728007"/>
                </a:moveTo>
                <a:cubicBezTo>
                  <a:pt x="7777573" y="1735436"/>
                  <a:pt x="7787917" y="1739494"/>
                  <a:pt x="7790383" y="1737017"/>
                </a:cubicBezTo>
                <a:cubicBezTo>
                  <a:pt x="7795632" y="1731778"/>
                  <a:pt x="7771067" y="1714862"/>
                  <a:pt x="7757903" y="1714643"/>
                </a:cubicBezTo>
                <a:cubicBezTo>
                  <a:pt x="7752969" y="1714567"/>
                  <a:pt x="7757255" y="1720577"/>
                  <a:pt x="7767409" y="1728007"/>
                </a:cubicBezTo>
                <a:close/>
                <a:moveTo>
                  <a:pt x="3406007" y="1730378"/>
                </a:moveTo>
                <a:cubicBezTo>
                  <a:pt x="3395425" y="1740951"/>
                  <a:pt x="3398796" y="1750238"/>
                  <a:pt x="3415560" y="1756667"/>
                </a:cubicBezTo>
                <a:cubicBezTo>
                  <a:pt x="3431791" y="1762897"/>
                  <a:pt x="3449822" y="1745371"/>
                  <a:pt x="3441326" y="1731626"/>
                </a:cubicBezTo>
                <a:cubicBezTo>
                  <a:pt x="3435620" y="1722387"/>
                  <a:pt x="3414732" y="1721653"/>
                  <a:pt x="3406007" y="1730378"/>
                </a:cubicBezTo>
                <a:close/>
                <a:moveTo>
                  <a:pt x="4154691" y="1730626"/>
                </a:moveTo>
                <a:cubicBezTo>
                  <a:pt x="4163959" y="1733045"/>
                  <a:pt x="4176817" y="1732883"/>
                  <a:pt x="4183266" y="1730274"/>
                </a:cubicBezTo>
                <a:cubicBezTo>
                  <a:pt x="4189714" y="1727664"/>
                  <a:pt x="4182132" y="1725692"/>
                  <a:pt x="4166416" y="1725883"/>
                </a:cubicBezTo>
                <a:cubicBezTo>
                  <a:pt x="4150700" y="1726073"/>
                  <a:pt x="4145423" y="1728206"/>
                  <a:pt x="4154691" y="1730626"/>
                </a:cubicBezTo>
                <a:close/>
                <a:moveTo>
                  <a:pt x="4218804" y="1733550"/>
                </a:moveTo>
                <a:cubicBezTo>
                  <a:pt x="4218804" y="1738789"/>
                  <a:pt x="4225233" y="1743075"/>
                  <a:pt x="4233091" y="1743075"/>
                </a:cubicBezTo>
                <a:cubicBezTo>
                  <a:pt x="4240949" y="1743075"/>
                  <a:pt x="4247379" y="1738789"/>
                  <a:pt x="4247379" y="1733550"/>
                </a:cubicBezTo>
                <a:cubicBezTo>
                  <a:pt x="4247379" y="1728311"/>
                  <a:pt x="4240949" y="1724025"/>
                  <a:pt x="4233091" y="1724025"/>
                </a:cubicBezTo>
                <a:cubicBezTo>
                  <a:pt x="4225233" y="1724025"/>
                  <a:pt x="4218804" y="1728311"/>
                  <a:pt x="4218804" y="1733550"/>
                </a:cubicBezTo>
                <a:close/>
                <a:moveTo>
                  <a:pt x="2676058" y="1744247"/>
                </a:moveTo>
                <a:cubicBezTo>
                  <a:pt x="2675887" y="1752743"/>
                  <a:pt x="2697404" y="1787033"/>
                  <a:pt x="2723874" y="1820447"/>
                </a:cubicBezTo>
                <a:cubicBezTo>
                  <a:pt x="2776366" y="1886722"/>
                  <a:pt x="2929766" y="2038350"/>
                  <a:pt x="2944320" y="2038350"/>
                </a:cubicBezTo>
                <a:cubicBezTo>
                  <a:pt x="2959246" y="2038350"/>
                  <a:pt x="2948540" y="2007851"/>
                  <a:pt x="2929633" y="1996507"/>
                </a:cubicBezTo>
                <a:cubicBezTo>
                  <a:pt x="2880979" y="1967322"/>
                  <a:pt x="2762498" y="1844078"/>
                  <a:pt x="2690593" y="1747838"/>
                </a:cubicBezTo>
                <a:lnTo>
                  <a:pt x="2676363" y="1728788"/>
                </a:lnTo>
                <a:lnTo>
                  <a:pt x="2676058" y="1744247"/>
                </a:lnTo>
                <a:close/>
                <a:moveTo>
                  <a:pt x="3571104" y="1747199"/>
                </a:moveTo>
                <a:cubicBezTo>
                  <a:pt x="3571104" y="1761115"/>
                  <a:pt x="3606384" y="1777641"/>
                  <a:pt x="3615862" y="1768164"/>
                </a:cubicBezTo>
                <a:cubicBezTo>
                  <a:pt x="3618729" y="1765297"/>
                  <a:pt x="3618548" y="1756334"/>
                  <a:pt x="3615443" y="1748247"/>
                </a:cubicBezTo>
                <a:cubicBezTo>
                  <a:pt x="3608337" y="1729721"/>
                  <a:pt x="3571104" y="1728835"/>
                  <a:pt x="3571104" y="1747199"/>
                </a:cubicBezTo>
                <a:close/>
                <a:moveTo>
                  <a:pt x="4288041" y="1740151"/>
                </a:moveTo>
                <a:cubicBezTo>
                  <a:pt x="4297309" y="1742570"/>
                  <a:pt x="4310167" y="1742408"/>
                  <a:pt x="4316616" y="1739799"/>
                </a:cubicBezTo>
                <a:cubicBezTo>
                  <a:pt x="4323064" y="1737189"/>
                  <a:pt x="4315482" y="1735217"/>
                  <a:pt x="4299766" y="1735408"/>
                </a:cubicBezTo>
                <a:cubicBezTo>
                  <a:pt x="4284050" y="1735598"/>
                  <a:pt x="4278773" y="1737731"/>
                  <a:pt x="4288041" y="1740151"/>
                </a:cubicBezTo>
                <a:close/>
                <a:moveTo>
                  <a:pt x="4359298" y="1739856"/>
                </a:moveTo>
                <a:cubicBezTo>
                  <a:pt x="4365851" y="1742504"/>
                  <a:pt x="4376566" y="1742504"/>
                  <a:pt x="4383110" y="1739856"/>
                </a:cubicBezTo>
                <a:cubicBezTo>
                  <a:pt x="4389663" y="1737217"/>
                  <a:pt x="4384301" y="1735055"/>
                  <a:pt x="4371204" y="1735055"/>
                </a:cubicBezTo>
                <a:cubicBezTo>
                  <a:pt x="4358107" y="1735055"/>
                  <a:pt x="4352754" y="1737217"/>
                  <a:pt x="4359298" y="1739856"/>
                </a:cubicBezTo>
                <a:close/>
                <a:moveTo>
                  <a:pt x="7695429" y="1742056"/>
                </a:moveTo>
                <a:cubicBezTo>
                  <a:pt x="7695429" y="1746733"/>
                  <a:pt x="7702468" y="1753257"/>
                  <a:pt x="7711059" y="1756562"/>
                </a:cubicBezTo>
                <a:lnTo>
                  <a:pt x="7726700" y="1762563"/>
                </a:lnTo>
                <a:lnTo>
                  <a:pt x="7714660" y="1748057"/>
                </a:lnTo>
                <a:cubicBezTo>
                  <a:pt x="7700944" y="1731531"/>
                  <a:pt x="7695429" y="1729807"/>
                  <a:pt x="7695429" y="1742056"/>
                </a:cubicBezTo>
                <a:close/>
                <a:moveTo>
                  <a:pt x="3458452" y="1758877"/>
                </a:moveTo>
                <a:cubicBezTo>
                  <a:pt x="3462461" y="1779727"/>
                  <a:pt x="3490141" y="1782670"/>
                  <a:pt x="3490141" y="1762258"/>
                </a:cubicBezTo>
                <a:cubicBezTo>
                  <a:pt x="3490141" y="1754467"/>
                  <a:pt x="3482254" y="1746580"/>
                  <a:pt x="3472606" y="1744723"/>
                </a:cubicBezTo>
                <a:lnTo>
                  <a:pt x="3455070" y="1741341"/>
                </a:lnTo>
                <a:lnTo>
                  <a:pt x="3458452" y="1758877"/>
                </a:lnTo>
                <a:close/>
                <a:moveTo>
                  <a:pt x="3504429" y="1776708"/>
                </a:moveTo>
                <a:cubicBezTo>
                  <a:pt x="3504429" y="1784737"/>
                  <a:pt x="3511287" y="1793929"/>
                  <a:pt x="3519678" y="1797149"/>
                </a:cubicBezTo>
                <a:cubicBezTo>
                  <a:pt x="3538376" y="1804321"/>
                  <a:pt x="3555997" y="1780061"/>
                  <a:pt x="3539642" y="1769669"/>
                </a:cubicBezTo>
                <a:cubicBezTo>
                  <a:pt x="3520983" y="1757801"/>
                  <a:pt x="3504429" y="1761115"/>
                  <a:pt x="3504429" y="1776708"/>
                </a:cubicBezTo>
                <a:close/>
                <a:moveTo>
                  <a:pt x="4056879" y="1771650"/>
                </a:moveTo>
                <a:cubicBezTo>
                  <a:pt x="4056879" y="1776889"/>
                  <a:pt x="4070804" y="1781108"/>
                  <a:pt x="4087835" y="1781032"/>
                </a:cubicBezTo>
                <a:lnTo>
                  <a:pt x="4118791" y="1780880"/>
                </a:lnTo>
                <a:lnTo>
                  <a:pt x="4104504" y="1771650"/>
                </a:lnTo>
                <a:cubicBezTo>
                  <a:pt x="4085787" y="1759553"/>
                  <a:pt x="4056879" y="1759553"/>
                  <a:pt x="4056879" y="1771650"/>
                </a:cubicBezTo>
                <a:close/>
                <a:moveTo>
                  <a:pt x="3391757" y="1787347"/>
                </a:moveTo>
                <a:cubicBezTo>
                  <a:pt x="3393596" y="1796929"/>
                  <a:pt x="3402949" y="1806283"/>
                  <a:pt x="3412531" y="1808121"/>
                </a:cubicBezTo>
                <a:lnTo>
                  <a:pt x="3429962" y="1811484"/>
                </a:lnTo>
                <a:lnTo>
                  <a:pt x="3426600" y="1794053"/>
                </a:lnTo>
                <a:cubicBezTo>
                  <a:pt x="3424761" y="1784471"/>
                  <a:pt x="3415408" y="1775117"/>
                  <a:pt x="3405826" y="1773279"/>
                </a:cubicBezTo>
                <a:lnTo>
                  <a:pt x="3388395" y="1769916"/>
                </a:lnTo>
                <a:lnTo>
                  <a:pt x="3391757" y="1787347"/>
                </a:lnTo>
                <a:close/>
                <a:moveTo>
                  <a:pt x="4140537" y="1783413"/>
                </a:moveTo>
                <a:lnTo>
                  <a:pt x="4162273" y="1793891"/>
                </a:lnTo>
                <a:lnTo>
                  <a:pt x="4173398" y="1782766"/>
                </a:lnTo>
                <a:lnTo>
                  <a:pt x="4184514" y="1771650"/>
                </a:lnTo>
                <a:lnTo>
                  <a:pt x="4151652" y="1772298"/>
                </a:lnTo>
                <a:lnTo>
                  <a:pt x="4118791" y="1772936"/>
                </a:lnTo>
                <a:lnTo>
                  <a:pt x="4140537" y="1783413"/>
                </a:lnTo>
                <a:close/>
                <a:moveTo>
                  <a:pt x="7757884" y="1785157"/>
                </a:moveTo>
                <a:cubicBezTo>
                  <a:pt x="7768048" y="1792586"/>
                  <a:pt x="7778392" y="1796644"/>
                  <a:pt x="7780858" y="1794167"/>
                </a:cubicBezTo>
                <a:cubicBezTo>
                  <a:pt x="7786107" y="1788928"/>
                  <a:pt x="7761542" y="1772012"/>
                  <a:pt x="7748378" y="1771793"/>
                </a:cubicBezTo>
                <a:cubicBezTo>
                  <a:pt x="7743444" y="1771717"/>
                  <a:pt x="7747730" y="1777727"/>
                  <a:pt x="7757884" y="1785157"/>
                </a:cubicBezTo>
                <a:close/>
                <a:moveTo>
                  <a:pt x="2656704" y="1792215"/>
                </a:moveTo>
                <a:cubicBezTo>
                  <a:pt x="2656704" y="1812808"/>
                  <a:pt x="2736590" y="1909391"/>
                  <a:pt x="2831221" y="2003184"/>
                </a:cubicBezTo>
                <a:cubicBezTo>
                  <a:pt x="2883056" y="2054571"/>
                  <a:pt x="2927337" y="2094738"/>
                  <a:pt x="2929623" y="2092452"/>
                </a:cubicBezTo>
                <a:cubicBezTo>
                  <a:pt x="2931910" y="2090166"/>
                  <a:pt x="2946044" y="2099558"/>
                  <a:pt x="2961027" y="2113331"/>
                </a:cubicBezTo>
                <a:cubicBezTo>
                  <a:pt x="2995108" y="2144630"/>
                  <a:pt x="3043657" y="2181225"/>
                  <a:pt x="3051115" y="2181225"/>
                </a:cubicBezTo>
                <a:cubicBezTo>
                  <a:pt x="3054220" y="2181225"/>
                  <a:pt x="3056754" y="2172805"/>
                  <a:pt x="3056754" y="2162509"/>
                </a:cubicBezTo>
                <a:cubicBezTo>
                  <a:pt x="3056754" y="2143373"/>
                  <a:pt x="3025997" y="2119903"/>
                  <a:pt x="3015139" y="2130762"/>
                </a:cubicBezTo>
                <a:cubicBezTo>
                  <a:pt x="3011834" y="2134067"/>
                  <a:pt x="3009129" y="2132362"/>
                  <a:pt x="3009129" y="2126971"/>
                </a:cubicBezTo>
                <a:cubicBezTo>
                  <a:pt x="3009129" y="2121580"/>
                  <a:pt x="2978058" y="2094081"/>
                  <a:pt x="2940072" y="2065858"/>
                </a:cubicBezTo>
                <a:cubicBezTo>
                  <a:pt x="2858624" y="2005346"/>
                  <a:pt x="2760602" y="1909210"/>
                  <a:pt x="2704243" y="1834563"/>
                </a:cubicBezTo>
                <a:cubicBezTo>
                  <a:pt x="2662180" y="1778851"/>
                  <a:pt x="2656704" y="1773965"/>
                  <a:pt x="2656704" y="1792215"/>
                </a:cubicBezTo>
                <a:close/>
                <a:moveTo>
                  <a:pt x="3556159" y="1791767"/>
                </a:moveTo>
                <a:cubicBezTo>
                  <a:pt x="3549339" y="1802797"/>
                  <a:pt x="3567579" y="1818875"/>
                  <a:pt x="3587210" y="1819132"/>
                </a:cubicBezTo>
                <a:cubicBezTo>
                  <a:pt x="3605127" y="1819361"/>
                  <a:pt x="3612994" y="1798949"/>
                  <a:pt x="3598517" y="1789786"/>
                </a:cubicBezTo>
                <a:cubicBezTo>
                  <a:pt x="3580486" y="1778356"/>
                  <a:pt x="3563970" y="1779137"/>
                  <a:pt x="3556159" y="1791767"/>
                </a:cubicBezTo>
                <a:close/>
                <a:moveTo>
                  <a:pt x="4206898" y="1787481"/>
                </a:moveTo>
                <a:cubicBezTo>
                  <a:pt x="4213451" y="1790129"/>
                  <a:pt x="4224166" y="1790129"/>
                  <a:pt x="4230710" y="1787481"/>
                </a:cubicBezTo>
                <a:cubicBezTo>
                  <a:pt x="4237263" y="1784842"/>
                  <a:pt x="4231901" y="1782680"/>
                  <a:pt x="4218804" y="1782680"/>
                </a:cubicBezTo>
                <a:cubicBezTo>
                  <a:pt x="4205707" y="1782680"/>
                  <a:pt x="4200354" y="1784842"/>
                  <a:pt x="4206898" y="1787481"/>
                </a:cubicBezTo>
                <a:close/>
                <a:moveTo>
                  <a:pt x="4273573" y="1787481"/>
                </a:moveTo>
                <a:cubicBezTo>
                  <a:pt x="4280126" y="1790129"/>
                  <a:pt x="4290841" y="1790129"/>
                  <a:pt x="4297385" y="1787481"/>
                </a:cubicBezTo>
                <a:cubicBezTo>
                  <a:pt x="4303938" y="1784842"/>
                  <a:pt x="4298576" y="1782680"/>
                  <a:pt x="4285479" y="1782680"/>
                </a:cubicBezTo>
                <a:cubicBezTo>
                  <a:pt x="4272382" y="1782680"/>
                  <a:pt x="4267029" y="1784842"/>
                  <a:pt x="4273573" y="1787481"/>
                </a:cubicBezTo>
                <a:close/>
                <a:moveTo>
                  <a:pt x="4345191" y="1787776"/>
                </a:moveTo>
                <a:cubicBezTo>
                  <a:pt x="4354459" y="1790195"/>
                  <a:pt x="4367317" y="1790033"/>
                  <a:pt x="4373766" y="1787424"/>
                </a:cubicBezTo>
                <a:cubicBezTo>
                  <a:pt x="4380214" y="1784814"/>
                  <a:pt x="4372632" y="1782842"/>
                  <a:pt x="4356916" y="1783033"/>
                </a:cubicBezTo>
                <a:cubicBezTo>
                  <a:pt x="4341200" y="1783223"/>
                  <a:pt x="4335923" y="1785356"/>
                  <a:pt x="4345191" y="1787776"/>
                </a:cubicBezTo>
                <a:close/>
                <a:moveTo>
                  <a:pt x="3442516" y="1800225"/>
                </a:moveTo>
                <a:cubicBezTo>
                  <a:pt x="3434648" y="1812950"/>
                  <a:pt x="3445221" y="1828800"/>
                  <a:pt x="3461566" y="1828800"/>
                </a:cubicBezTo>
                <a:cubicBezTo>
                  <a:pt x="3480997" y="1828800"/>
                  <a:pt x="3489846" y="1808902"/>
                  <a:pt x="3474692" y="1799311"/>
                </a:cubicBezTo>
                <a:cubicBezTo>
                  <a:pt x="3457480" y="1788405"/>
                  <a:pt x="3449679" y="1788624"/>
                  <a:pt x="3442516" y="1800225"/>
                </a:cubicBezTo>
                <a:close/>
                <a:moveTo>
                  <a:pt x="7690666" y="1809750"/>
                </a:moveTo>
                <a:cubicBezTo>
                  <a:pt x="7693904" y="1814989"/>
                  <a:pt x="7700839" y="1819275"/>
                  <a:pt x="7706078" y="1819275"/>
                </a:cubicBezTo>
                <a:cubicBezTo>
                  <a:pt x="7711316" y="1819275"/>
                  <a:pt x="7712954" y="1814989"/>
                  <a:pt x="7709716" y="1809750"/>
                </a:cubicBezTo>
                <a:cubicBezTo>
                  <a:pt x="7706478" y="1804511"/>
                  <a:pt x="7699544" y="1800225"/>
                  <a:pt x="7694305" y="1800225"/>
                </a:cubicBezTo>
                <a:cubicBezTo>
                  <a:pt x="7689066" y="1800225"/>
                  <a:pt x="7687428" y="1804511"/>
                  <a:pt x="7690666" y="1809750"/>
                </a:cubicBezTo>
                <a:close/>
                <a:moveTo>
                  <a:pt x="3490141" y="1819275"/>
                </a:moveTo>
                <a:cubicBezTo>
                  <a:pt x="3481350" y="1833505"/>
                  <a:pt x="3493580" y="1847850"/>
                  <a:pt x="3514516" y="1847850"/>
                </a:cubicBezTo>
                <a:cubicBezTo>
                  <a:pt x="3536690" y="1847850"/>
                  <a:pt x="3539243" y="1823704"/>
                  <a:pt x="3517935" y="1815532"/>
                </a:cubicBezTo>
                <a:cubicBezTo>
                  <a:pt x="3498180" y="1807950"/>
                  <a:pt x="3497047" y="1808102"/>
                  <a:pt x="3490141" y="1819275"/>
                </a:cubicBezTo>
                <a:close/>
                <a:moveTo>
                  <a:pt x="3018654" y="1836582"/>
                </a:moveTo>
                <a:cubicBezTo>
                  <a:pt x="3018654" y="1852289"/>
                  <a:pt x="3054144" y="1885950"/>
                  <a:pt x="3070708" y="1885950"/>
                </a:cubicBezTo>
                <a:cubicBezTo>
                  <a:pt x="3086586" y="1885950"/>
                  <a:pt x="3071698" y="1855746"/>
                  <a:pt x="3047229" y="1838325"/>
                </a:cubicBezTo>
                <a:lnTo>
                  <a:pt x="3018654" y="1817980"/>
                </a:lnTo>
                <a:lnTo>
                  <a:pt x="3018654" y="1836582"/>
                </a:lnTo>
                <a:close/>
                <a:moveTo>
                  <a:pt x="3375327" y="1829629"/>
                </a:moveTo>
                <a:cubicBezTo>
                  <a:pt x="3366069" y="1844612"/>
                  <a:pt x="3386080" y="1860966"/>
                  <a:pt x="3404845" y="1853765"/>
                </a:cubicBezTo>
                <a:lnTo>
                  <a:pt x="3420847" y="1847621"/>
                </a:lnTo>
                <a:lnTo>
                  <a:pt x="3409083" y="1833448"/>
                </a:lnTo>
                <a:cubicBezTo>
                  <a:pt x="3395148" y="1816656"/>
                  <a:pt x="3384118" y="1815408"/>
                  <a:pt x="3375327" y="1829629"/>
                </a:cubicBezTo>
                <a:close/>
                <a:moveTo>
                  <a:pt x="4049735" y="1825838"/>
                </a:moveTo>
                <a:cubicBezTo>
                  <a:pt x="4058898" y="1828238"/>
                  <a:pt x="4073909" y="1828238"/>
                  <a:pt x="4083072" y="1825838"/>
                </a:cubicBezTo>
                <a:cubicBezTo>
                  <a:pt x="4092236" y="1823447"/>
                  <a:pt x="4084739" y="1821485"/>
                  <a:pt x="4066404" y="1821485"/>
                </a:cubicBezTo>
                <a:cubicBezTo>
                  <a:pt x="4048068" y="1821485"/>
                  <a:pt x="4040572" y="1823447"/>
                  <a:pt x="4049735" y="1825838"/>
                </a:cubicBezTo>
                <a:close/>
                <a:moveTo>
                  <a:pt x="4114029" y="1828800"/>
                </a:moveTo>
                <a:cubicBezTo>
                  <a:pt x="4114029" y="1834039"/>
                  <a:pt x="4125821" y="1838258"/>
                  <a:pt x="4140222" y="1838182"/>
                </a:cubicBezTo>
                <a:lnTo>
                  <a:pt x="4166416" y="1838030"/>
                </a:lnTo>
                <a:lnTo>
                  <a:pt x="4152129" y="1828800"/>
                </a:lnTo>
                <a:cubicBezTo>
                  <a:pt x="4133488" y="1816760"/>
                  <a:pt x="4114029" y="1816760"/>
                  <a:pt x="4114029" y="1828800"/>
                </a:cubicBezTo>
                <a:close/>
                <a:moveTo>
                  <a:pt x="2951979" y="1846345"/>
                </a:moveTo>
                <a:cubicBezTo>
                  <a:pt x="2951979" y="1865548"/>
                  <a:pt x="2982220" y="1890627"/>
                  <a:pt x="2992717" y="1880130"/>
                </a:cubicBezTo>
                <a:cubicBezTo>
                  <a:pt x="2995546" y="1877301"/>
                  <a:pt x="3000509" y="1882816"/>
                  <a:pt x="3003737" y="1892379"/>
                </a:cubicBezTo>
                <a:cubicBezTo>
                  <a:pt x="3006966" y="1901943"/>
                  <a:pt x="3020263" y="1917497"/>
                  <a:pt x="3033284" y="1926955"/>
                </a:cubicBezTo>
                <a:lnTo>
                  <a:pt x="3056954" y="1944138"/>
                </a:lnTo>
                <a:lnTo>
                  <a:pt x="3062640" y="1929308"/>
                </a:lnTo>
                <a:cubicBezTo>
                  <a:pt x="3068536" y="1913944"/>
                  <a:pt x="3033255" y="1877330"/>
                  <a:pt x="3011986" y="1876739"/>
                </a:cubicBezTo>
                <a:cubicBezTo>
                  <a:pt x="3005700" y="1876568"/>
                  <a:pt x="2997127" y="1871072"/>
                  <a:pt x="2992936" y="1864519"/>
                </a:cubicBezTo>
                <a:cubicBezTo>
                  <a:pt x="2988745" y="1857975"/>
                  <a:pt x="2977811" y="1846726"/>
                  <a:pt x="2968647" y="1839544"/>
                </a:cubicBezTo>
                <a:lnTo>
                  <a:pt x="2951979" y="1826466"/>
                </a:lnTo>
                <a:lnTo>
                  <a:pt x="2951979" y="1846345"/>
                </a:lnTo>
                <a:close/>
                <a:moveTo>
                  <a:pt x="3544043" y="1844078"/>
                </a:moveTo>
                <a:cubicBezTo>
                  <a:pt x="3548348" y="1866671"/>
                  <a:pt x="3590154" y="1875006"/>
                  <a:pt x="3590154" y="1853279"/>
                </a:cubicBezTo>
                <a:cubicBezTo>
                  <a:pt x="3590154" y="1845050"/>
                  <a:pt x="3586220" y="1838325"/>
                  <a:pt x="3581410" y="1838325"/>
                </a:cubicBezTo>
                <a:cubicBezTo>
                  <a:pt x="3576600" y="1838325"/>
                  <a:pt x="3565446" y="1835553"/>
                  <a:pt x="3556625" y="1832172"/>
                </a:cubicBezTo>
                <a:lnTo>
                  <a:pt x="3540595" y="1826019"/>
                </a:lnTo>
                <a:lnTo>
                  <a:pt x="3544043" y="1844078"/>
                </a:lnTo>
                <a:close/>
                <a:moveTo>
                  <a:pt x="4187847" y="1835106"/>
                </a:moveTo>
                <a:cubicBezTo>
                  <a:pt x="4194401" y="1837754"/>
                  <a:pt x="4205116" y="1837754"/>
                  <a:pt x="4211660" y="1835106"/>
                </a:cubicBezTo>
                <a:cubicBezTo>
                  <a:pt x="4218213" y="1832467"/>
                  <a:pt x="4212851" y="1830305"/>
                  <a:pt x="4199754" y="1830305"/>
                </a:cubicBezTo>
                <a:cubicBezTo>
                  <a:pt x="4186657" y="1830305"/>
                  <a:pt x="4181304" y="1832467"/>
                  <a:pt x="4187847" y="1835106"/>
                </a:cubicBezTo>
                <a:close/>
                <a:moveTo>
                  <a:pt x="4247379" y="1838325"/>
                </a:moveTo>
                <a:cubicBezTo>
                  <a:pt x="4247379" y="1843564"/>
                  <a:pt x="4255951" y="1847850"/>
                  <a:pt x="4266429" y="1847850"/>
                </a:cubicBezTo>
                <a:cubicBezTo>
                  <a:pt x="4276906" y="1847850"/>
                  <a:pt x="4285479" y="1843564"/>
                  <a:pt x="4285479" y="1838325"/>
                </a:cubicBezTo>
                <a:cubicBezTo>
                  <a:pt x="4285479" y="1833086"/>
                  <a:pt x="4276906" y="1828800"/>
                  <a:pt x="4266429" y="1828800"/>
                </a:cubicBezTo>
                <a:cubicBezTo>
                  <a:pt x="4255951" y="1828800"/>
                  <a:pt x="4247379" y="1833086"/>
                  <a:pt x="4247379" y="1838325"/>
                </a:cubicBezTo>
                <a:close/>
                <a:moveTo>
                  <a:pt x="7743054" y="1843088"/>
                </a:moveTo>
                <a:cubicBezTo>
                  <a:pt x="7749578" y="1850946"/>
                  <a:pt x="7759199" y="1857375"/>
                  <a:pt x="7764437" y="1857375"/>
                </a:cubicBezTo>
                <a:cubicBezTo>
                  <a:pt x="7769752" y="1857375"/>
                  <a:pt x="7768714" y="1851060"/>
                  <a:pt x="7762104" y="1843088"/>
                </a:cubicBezTo>
                <a:cubicBezTo>
                  <a:pt x="7755579" y="1835229"/>
                  <a:pt x="7745959" y="1828800"/>
                  <a:pt x="7740720" y="1828800"/>
                </a:cubicBezTo>
                <a:cubicBezTo>
                  <a:pt x="7735405" y="1828800"/>
                  <a:pt x="7736443" y="1835115"/>
                  <a:pt x="7743054" y="1843088"/>
                </a:cubicBezTo>
                <a:close/>
                <a:moveTo>
                  <a:pt x="2647045" y="1857118"/>
                </a:moveTo>
                <a:cubicBezTo>
                  <a:pt x="2675906" y="1911058"/>
                  <a:pt x="2894038" y="2142706"/>
                  <a:pt x="2916260" y="2143020"/>
                </a:cubicBezTo>
                <a:cubicBezTo>
                  <a:pt x="2936710" y="2143316"/>
                  <a:pt x="2918174" y="2112578"/>
                  <a:pt x="2878255" y="2079974"/>
                </a:cubicBezTo>
                <a:cubicBezTo>
                  <a:pt x="2816685" y="2029711"/>
                  <a:pt x="2718369" y="1928698"/>
                  <a:pt x="2682792" y="1879149"/>
                </a:cubicBezTo>
                <a:cubicBezTo>
                  <a:pt x="2653065" y="1837754"/>
                  <a:pt x="2628614" y="1822685"/>
                  <a:pt x="2647045" y="1857118"/>
                </a:cubicBezTo>
                <a:close/>
                <a:moveTo>
                  <a:pt x="2889637" y="1848545"/>
                </a:moveTo>
                <a:cubicBezTo>
                  <a:pt x="2885218" y="1855699"/>
                  <a:pt x="2900086" y="1875692"/>
                  <a:pt x="2929176" y="1901704"/>
                </a:cubicBezTo>
                <a:lnTo>
                  <a:pt x="2975791" y="1943414"/>
                </a:lnTo>
                <a:lnTo>
                  <a:pt x="2978963" y="1928508"/>
                </a:lnTo>
                <a:cubicBezTo>
                  <a:pt x="2983173" y="1908686"/>
                  <a:pt x="2961713" y="1883826"/>
                  <a:pt x="2945692" y="1889979"/>
                </a:cubicBezTo>
                <a:cubicBezTo>
                  <a:pt x="2938672" y="1892675"/>
                  <a:pt x="2932929" y="1889246"/>
                  <a:pt x="2932929" y="1882369"/>
                </a:cubicBezTo>
                <a:cubicBezTo>
                  <a:pt x="2932929" y="1875482"/>
                  <a:pt x="2924785" y="1862480"/>
                  <a:pt x="2914822" y="1853470"/>
                </a:cubicBezTo>
                <a:lnTo>
                  <a:pt x="2896724" y="1837087"/>
                </a:lnTo>
                <a:lnTo>
                  <a:pt x="2889637" y="1848545"/>
                </a:lnTo>
                <a:close/>
                <a:moveTo>
                  <a:pt x="3425085" y="1851822"/>
                </a:moveTo>
                <a:cubicBezTo>
                  <a:pt x="3420323" y="1864233"/>
                  <a:pt x="3436430" y="1876425"/>
                  <a:pt x="3457585" y="1876425"/>
                </a:cubicBezTo>
                <a:cubicBezTo>
                  <a:pt x="3472377" y="1876425"/>
                  <a:pt x="3467252" y="1850241"/>
                  <a:pt x="3451260" y="1844107"/>
                </a:cubicBezTo>
                <a:cubicBezTo>
                  <a:pt x="3431067" y="1836353"/>
                  <a:pt x="3431019" y="1836372"/>
                  <a:pt x="3425085" y="1851822"/>
                </a:cubicBezTo>
                <a:close/>
                <a:moveTo>
                  <a:pt x="4330723" y="1844631"/>
                </a:moveTo>
                <a:cubicBezTo>
                  <a:pt x="4337276" y="1847279"/>
                  <a:pt x="4347991" y="1847279"/>
                  <a:pt x="4354535" y="1844631"/>
                </a:cubicBezTo>
                <a:cubicBezTo>
                  <a:pt x="4361088" y="1841992"/>
                  <a:pt x="4355726" y="1839830"/>
                  <a:pt x="4342629" y="1839830"/>
                </a:cubicBezTo>
                <a:cubicBezTo>
                  <a:pt x="4329532" y="1839830"/>
                  <a:pt x="4324179" y="1841992"/>
                  <a:pt x="4330723" y="1844631"/>
                </a:cubicBezTo>
                <a:close/>
                <a:moveTo>
                  <a:pt x="3475854" y="1871958"/>
                </a:moveTo>
                <a:cubicBezTo>
                  <a:pt x="3475854" y="1889350"/>
                  <a:pt x="3498876" y="1900028"/>
                  <a:pt x="3514944" y="1890103"/>
                </a:cubicBezTo>
                <a:lnTo>
                  <a:pt x="3526365" y="1883045"/>
                </a:lnTo>
                <a:lnTo>
                  <a:pt x="3508810" y="1870205"/>
                </a:lnTo>
                <a:cubicBezTo>
                  <a:pt x="3485893" y="1853451"/>
                  <a:pt x="3475854" y="1853984"/>
                  <a:pt x="3475854" y="1871958"/>
                </a:cubicBezTo>
                <a:close/>
                <a:moveTo>
                  <a:pt x="7681141" y="1866900"/>
                </a:moveTo>
                <a:cubicBezTo>
                  <a:pt x="7684379" y="1872139"/>
                  <a:pt x="7691314" y="1876425"/>
                  <a:pt x="7696553" y="1876425"/>
                </a:cubicBezTo>
                <a:cubicBezTo>
                  <a:pt x="7701791" y="1876425"/>
                  <a:pt x="7703429" y="1872139"/>
                  <a:pt x="7700191" y="1866900"/>
                </a:cubicBezTo>
                <a:cubicBezTo>
                  <a:pt x="7696953" y="1861661"/>
                  <a:pt x="7690019" y="1857375"/>
                  <a:pt x="7684780" y="1857375"/>
                </a:cubicBezTo>
                <a:cubicBezTo>
                  <a:pt x="7679541" y="1857375"/>
                  <a:pt x="7677903" y="1861661"/>
                  <a:pt x="7681141" y="1866900"/>
                </a:cubicBezTo>
                <a:close/>
                <a:moveTo>
                  <a:pt x="3088910" y="1880816"/>
                </a:moveTo>
                <a:cubicBezTo>
                  <a:pt x="3080700" y="1902238"/>
                  <a:pt x="3112056" y="1929708"/>
                  <a:pt x="3127305" y="1914458"/>
                </a:cubicBezTo>
                <a:cubicBezTo>
                  <a:pt x="3133849" y="1907915"/>
                  <a:pt x="3130277" y="1898094"/>
                  <a:pt x="3116285" y="1884102"/>
                </a:cubicBezTo>
                <a:lnTo>
                  <a:pt x="3095597" y="1863404"/>
                </a:lnTo>
                <a:lnTo>
                  <a:pt x="3088910" y="1880816"/>
                </a:lnTo>
                <a:close/>
                <a:moveTo>
                  <a:pt x="3152004" y="1875263"/>
                </a:moveTo>
                <a:cubicBezTo>
                  <a:pt x="3152004" y="1886674"/>
                  <a:pt x="3179807" y="1908943"/>
                  <a:pt x="3186151" y="1902609"/>
                </a:cubicBezTo>
                <a:cubicBezTo>
                  <a:pt x="3188961" y="1899799"/>
                  <a:pt x="3202048" y="1908286"/>
                  <a:pt x="3215231" y="1921469"/>
                </a:cubicBezTo>
                <a:lnTo>
                  <a:pt x="3239205" y="1945434"/>
                </a:lnTo>
                <a:lnTo>
                  <a:pt x="3249740" y="1934899"/>
                </a:lnTo>
                <a:cubicBezTo>
                  <a:pt x="3262027" y="1922612"/>
                  <a:pt x="3264418" y="1925012"/>
                  <a:pt x="3207458" y="1892408"/>
                </a:cubicBezTo>
                <a:cubicBezTo>
                  <a:pt x="3159138" y="1864747"/>
                  <a:pt x="3152004" y="1862538"/>
                  <a:pt x="3152004" y="1875263"/>
                </a:cubicBezTo>
                <a:close/>
                <a:moveTo>
                  <a:pt x="3363344" y="1883464"/>
                </a:moveTo>
                <a:cubicBezTo>
                  <a:pt x="3367297" y="1903981"/>
                  <a:pt x="3399654" y="1911972"/>
                  <a:pt x="3399654" y="1892427"/>
                </a:cubicBezTo>
                <a:cubicBezTo>
                  <a:pt x="3399654" y="1884750"/>
                  <a:pt x="3392872" y="1875863"/>
                  <a:pt x="3384585" y="1872682"/>
                </a:cubicBezTo>
                <a:cubicBezTo>
                  <a:pt x="3362220" y="1864100"/>
                  <a:pt x="3359849" y="1865300"/>
                  <a:pt x="3363344" y="1883464"/>
                </a:cubicBezTo>
                <a:close/>
                <a:moveTo>
                  <a:pt x="4042591" y="1876425"/>
                </a:moveTo>
                <a:cubicBezTo>
                  <a:pt x="4068604" y="1887607"/>
                  <a:pt x="4075929" y="1887607"/>
                  <a:pt x="4075929" y="1876425"/>
                </a:cubicBezTo>
                <a:cubicBezTo>
                  <a:pt x="4075929" y="1871186"/>
                  <a:pt x="4064137" y="1867205"/>
                  <a:pt x="4049735" y="1867567"/>
                </a:cubicBezTo>
                <a:lnTo>
                  <a:pt x="4023541" y="1868243"/>
                </a:lnTo>
                <a:lnTo>
                  <a:pt x="4042591" y="1876425"/>
                </a:lnTo>
                <a:close/>
                <a:moveTo>
                  <a:pt x="4098951" y="1877701"/>
                </a:moveTo>
                <a:cubicBezTo>
                  <a:pt x="4096150" y="1882235"/>
                  <a:pt x="4106971" y="1885950"/>
                  <a:pt x="4122991" y="1885950"/>
                </a:cubicBezTo>
                <a:cubicBezTo>
                  <a:pt x="4139013" y="1885950"/>
                  <a:pt x="4152129" y="1884302"/>
                  <a:pt x="4152129" y="1882302"/>
                </a:cubicBezTo>
                <a:cubicBezTo>
                  <a:pt x="4152129" y="1874215"/>
                  <a:pt x="4103694" y="1870034"/>
                  <a:pt x="4098951" y="1877701"/>
                </a:cubicBezTo>
                <a:close/>
                <a:moveTo>
                  <a:pt x="2628129" y="1887274"/>
                </a:moveTo>
                <a:cubicBezTo>
                  <a:pt x="2628129" y="1926679"/>
                  <a:pt x="2789301" y="2103425"/>
                  <a:pt x="2925680" y="2213563"/>
                </a:cubicBezTo>
                <a:lnTo>
                  <a:pt x="2970809" y="2250015"/>
                </a:lnTo>
                <a:lnTo>
                  <a:pt x="2976715" y="2234651"/>
                </a:lnTo>
                <a:cubicBezTo>
                  <a:pt x="2983544" y="2216849"/>
                  <a:pt x="2944397" y="2179434"/>
                  <a:pt x="2925785" y="2185969"/>
                </a:cubicBezTo>
                <a:cubicBezTo>
                  <a:pt x="2919241" y="2188274"/>
                  <a:pt x="2913879" y="2184778"/>
                  <a:pt x="2913879" y="2178215"/>
                </a:cubicBezTo>
                <a:cubicBezTo>
                  <a:pt x="2913879" y="2171652"/>
                  <a:pt x="2902087" y="2159251"/>
                  <a:pt x="2887685" y="2150650"/>
                </a:cubicBezTo>
                <a:cubicBezTo>
                  <a:pt x="2851623" y="2129123"/>
                  <a:pt x="2713091" y="1987639"/>
                  <a:pt x="2666457" y="1924707"/>
                </a:cubicBezTo>
                <a:cubicBezTo>
                  <a:pt x="2645378" y="1896266"/>
                  <a:pt x="2628129" y="1879416"/>
                  <a:pt x="2628129" y="1887274"/>
                </a:cubicBezTo>
                <a:close/>
                <a:moveTo>
                  <a:pt x="3529422" y="1891074"/>
                </a:moveTo>
                <a:cubicBezTo>
                  <a:pt x="3525755" y="1900628"/>
                  <a:pt x="3531203" y="1908505"/>
                  <a:pt x="3545072" y="1913687"/>
                </a:cubicBezTo>
                <a:cubicBezTo>
                  <a:pt x="3572113" y="1923812"/>
                  <a:pt x="3586496" y="1904886"/>
                  <a:pt x="3564341" y="1888331"/>
                </a:cubicBezTo>
                <a:cubicBezTo>
                  <a:pt x="3543481" y="1872739"/>
                  <a:pt x="3536233" y="1873310"/>
                  <a:pt x="3529422" y="1891074"/>
                </a:cubicBezTo>
                <a:close/>
                <a:moveTo>
                  <a:pt x="4171179" y="1883921"/>
                </a:moveTo>
                <a:cubicBezTo>
                  <a:pt x="4171179" y="1888046"/>
                  <a:pt x="4179751" y="1892065"/>
                  <a:pt x="4190229" y="1892856"/>
                </a:cubicBezTo>
                <a:cubicBezTo>
                  <a:pt x="4200706" y="1893646"/>
                  <a:pt x="4209279" y="1890274"/>
                  <a:pt x="4209279" y="1885360"/>
                </a:cubicBezTo>
                <a:cubicBezTo>
                  <a:pt x="4209279" y="1880445"/>
                  <a:pt x="4200706" y="1876425"/>
                  <a:pt x="4190229" y="1876425"/>
                </a:cubicBezTo>
                <a:cubicBezTo>
                  <a:pt x="4179751" y="1876425"/>
                  <a:pt x="4171179" y="1879797"/>
                  <a:pt x="4171179" y="1883921"/>
                </a:cubicBezTo>
                <a:close/>
                <a:moveTo>
                  <a:pt x="4232539" y="1886845"/>
                </a:moveTo>
                <a:cubicBezTo>
                  <a:pt x="4229605" y="1891589"/>
                  <a:pt x="4238178" y="1895475"/>
                  <a:pt x="4251579" y="1895475"/>
                </a:cubicBezTo>
                <a:cubicBezTo>
                  <a:pt x="4280764" y="1895475"/>
                  <a:pt x="4283126" y="1890046"/>
                  <a:pt x="4256913" y="1883197"/>
                </a:cubicBezTo>
                <a:cubicBezTo>
                  <a:pt x="4246445" y="1880454"/>
                  <a:pt x="4235473" y="1882102"/>
                  <a:pt x="4232539" y="1886845"/>
                </a:cubicBezTo>
                <a:close/>
                <a:moveTo>
                  <a:pt x="3409179" y="1900533"/>
                </a:moveTo>
                <a:cubicBezTo>
                  <a:pt x="3409179" y="1917925"/>
                  <a:pt x="3432201" y="1928603"/>
                  <a:pt x="3448269" y="1918678"/>
                </a:cubicBezTo>
                <a:lnTo>
                  <a:pt x="3459690" y="1911620"/>
                </a:lnTo>
                <a:lnTo>
                  <a:pt x="3442135" y="1898780"/>
                </a:lnTo>
                <a:cubicBezTo>
                  <a:pt x="3419218" y="1882026"/>
                  <a:pt x="3409179" y="1882559"/>
                  <a:pt x="3409179" y="1900533"/>
                </a:cubicBezTo>
                <a:close/>
                <a:moveTo>
                  <a:pt x="4311673" y="1892256"/>
                </a:moveTo>
                <a:cubicBezTo>
                  <a:pt x="4318226" y="1894904"/>
                  <a:pt x="4328941" y="1894904"/>
                  <a:pt x="4335485" y="1892256"/>
                </a:cubicBezTo>
                <a:cubicBezTo>
                  <a:pt x="4342038" y="1889617"/>
                  <a:pt x="4336676" y="1887455"/>
                  <a:pt x="4323579" y="1887455"/>
                </a:cubicBezTo>
                <a:cubicBezTo>
                  <a:pt x="4310482" y="1887455"/>
                  <a:pt x="4305129" y="1889617"/>
                  <a:pt x="4311673" y="1892256"/>
                </a:cubicBezTo>
                <a:close/>
                <a:moveTo>
                  <a:pt x="7724004" y="1890379"/>
                </a:moveTo>
                <a:cubicBezTo>
                  <a:pt x="7724004" y="1892808"/>
                  <a:pt x="7733653" y="1899942"/>
                  <a:pt x="7745435" y="1906229"/>
                </a:cubicBezTo>
                <a:lnTo>
                  <a:pt x="7766866" y="1917640"/>
                </a:lnTo>
                <a:lnTo>
                  <a:pt x="7753798" y="1901800"/>
                </a:lnTo>
                <a:cubicBezTo>
                  <a:pt x="7741625" y="1887045"/>
                  <a:pt x="7724004" y="1880292"/>
                  <a:pt x="7724004" y="1890379"/>
                </a:cubicBezTo>
                <a:close/>
                <a:moveTo>
                  <a:pt x="3139088" y="1919145"/>
                </a:moveTo>
                <a:cubicBezTo>
                  <a:pt x="3135840" y="1927603"/>
                  <a:pt x="3141660" y="1937566"/>
                  <a:pt x="3153566" y="1943938"/>
                </a:cubicBezTo>
                <a:lnTo>
                  <a:pt x="3173473" y="1954587"/>
                </a:lnTo>
                <a:lnTo>
                  <a:pt x="3181617" y="1941700"/>
                </a:lnTo>
                <a:cubicBezTo>
                  <a:pt x="3186884" y="1933346"/>
                  <a:pt x="3184151" y="1924631"/>
                  <a:pt x="3173816" y="1916906"/>
                </a:cubicBezTo>
                <a:cubicBezTo>
                  <a:pt x="3153089" y="1901419"/>
                  <a:pt x="3145708" y="1901885"/>
                  <a:pt x="3139088" y="1919145"/>
                </a:cubicBezTo>
                <a:close/>
                <a:moveTo>
                  <a:pt x="3463243" y="1918354"/>
                </a:moveTo>
                <a:cubicBezTo>
                  <a:pt x="3456823" y="1935090"/>
                  <a:pt x="3464490" y="1943100"/>
                  <a:pt x="3486969" y="1943100"/>
                </a:cubicBezTo>
                <a:cubicBezTo>
                  <a:pt x="3508353" y="1943100"/>
                  <a:pt x="3510163" y="1918764"/>
                  <a:pt x="3489360" y="1910782"/>
                </a:cubicBezTo>
                <a:cubicBezTo>
                  <a:pt x="3469186" y="1903038"/>
                  <a:pt x="3469110" y="1903057"/>
                  <a:pt x="3463243" y="1918354"/>
                </a:cubicBezTo>
                <a:close/>
                <a:moveTo>
                  <a:pt x="3352029" y="1928689"/>
                </a:moveTo>
                <a:cubicBezTo>
                  <a:pt x="3352029" y="1942367"/>
                  <a:pt x="3375450" y="1954606"/>
                  <a:pt x="3384433" y="1945615"/>
                </a:cubicBezTo>
                <a:cubicBezTo>
                  <a:pt x="3395015" y="1935032"/>
                  <a:pt x="3390214" y="1926298"/>
                  <a:pt x="3371079" y="1921288"/>
                </a:cubicBezTo>
                <a:cubicBezTo>
                  <a:pt x="3359249" y="1918192"/>
                  <a:pt x="3352029" y="1921002"/>
                  <a:pt x="3352029" y="1928689"/>
                </a:cubicBezTo>
                <a:close/>
                <a:moveTo>
                  <a:pt x="4009254" y="1924050"/>
                </a:moveTo>
                <a:cubicBezTo>
                  <a:pt x="4009254" y="1929289"/>
                  <a:pt x="4022369" y="1933575"/>
                  <a:pt x="4038391" y="1933575"/>
                </a:cubicBezTo>
                <a:cubicBezTo>
                  <a:pt x="4055393" y="1933575"/>
                  <a:pt x="4065080" y="1929603"/>
                  <a:pt x="4061641" y="1924050"/>
                </a:cubicBezTo>
                <a:cubicBezTo>
                  <a:pt x="4058403" y="1918811"/>
                  <a:pt x="4045296" y="1914525"/>
                  <a:pt x="4032504" y="1914525"/>
                </a:cubicBezTo>
                <a:cubicBezTo>
                  <a:pt x="4019712" y="1914525"/>
                  <a:pt x="4009254" y="1918811"/>
                  <a:pt x="4009254" y="1924050"/>
                </a:cubicBezTo>
                <a:close/>
                <a:moveTo>
                  <a:pt x="7671616" y="1924050"/>
                </a:moveTo>
                <a:cubicBezTo>
                  <a:pt x="7674854" y="1929289"/>
                  <a:pt x="7681789" y="1933575"/>
                  <a:pt x="7687028" y="1933575"/>
                </a:cubicBezTo>
                <a:cubicBezTo>
                  <a:pt x="7692266" y="1933575"/>
                  <a:pt x="7693904" y="1929289"/>
                  <a:pt x="7690666" y="1924050"/>
                </a:cubicBezTo>
                <a:cubicBezTo>
                  <a:pt x="7687428" y="1918811"/>
                  <a:pt x="7680494" y="1914525"/>
                  <a:pt x="7675255" y="1914525"/>
                </a:cubicBezTo>
                <a:cubicBezTo>
                  <a:pt x="7670016" y="1914525"/>
                  <a:pt x="7668378" y="1918811"/>
                  <a:pt x="7671616" y="1924050"/>
                </a:cubicBezTo>
                <a:close/>
                <a:moveTo>
                  <a:pt x="2990079" y="1939195"/>
                </a:moveTo>
                <a:cubicBezTo>
                  <a:pt x="2990079" y="1953720"/>
                  <a:pt x="3025254" y="1989753"/>
                  <a:pt x="3040085" y="1990411"/>
                </a:cubicBezTo>
                <a:cubicBezTo>
                  <a:pt x="3055515" y="1991097"/>
                  <a:pt x="3046067" y="1959473"/>
                  <a:pt x="3025797" y="1942567"/>
                </a:cubicBezTo>
                <a:cubicBezTo>
                  <a:pt x="2999318" y="1920478"/>
                  <a:pt x="2990079" y="1919602"/>
                  <a:pt x="2990079" y="1939195"/>
                </a:cubicBezTo>
                <a:close/>
                <a:moveTo>
                  <a:pt x="3070146" y="1935023"/>
                </a:moveTo>
                <a:cubicBezTo>
                  <a:pt x="3063736" y="1945386"/>
                  <a:pt x="3089596" y="1971675"/>
                  <a:pt x="3106198" y="1971675"/>
                </a:cubicBezTo>
                <a:cubicBezTo>
                  <a:pt x="3120419" y="1971675"/>
                  <a:pt x="3114084" y="1935680"/>
                  <a:pt x="3098835" y="1929832"/>
                </a:cubicBezTo>
                <a:cubicBezTo>
                  <a:pt x="3078833" y="1922155"/>
                  <a:pt x="3078004" y="1922307"/>
                  <a:pt x="3070146" y="1935023"/>
                </a:cubicBezTo>
                <a:close/>
                <a:moveTo>
                  <a:pt x="3263713" y="1936452"/>
                </a:moveTo>
                <a:cubicBezTo>
                  <a:pt x="3259465" y="1949072"/>
                  <a:pt x="3283401" y="1970894"/>
                  <a:pt x="3302022" y="1971370"/>
                </a:cubicBezTo>
                <a:cubicBezTo>
                  <a:pt x="3322825" y="1971904"/>
                  <a:pt x="3314843" y="1946577"/>
                  <a:pt x="3290745" y="1935594"/>
                </a:cubicBezTo>
                <a:lnTo>
                  <a:pt x="3267561" y="1925031"/>
                </a:lnTo>
                <a:lnTo>
                  <a:pt x="3263713" y="1936452"/>
                </a:lnTo>
                <a:close/>
                <a:moveTo>
                  <a:pt x="3517402" y="1938338"/>
                </a:moveTo>
                <a:cubicBezTo>
                  <a:pt x="3510591" y="1956064"/>
                  <a:pt x="3511915" y="1957692"/>
                  <a:pt x="3540147" y="1966370"/>
                </a:cubicBezTo>
                <a:lnTo>
                  <a:pt x="3561579" y="1972961"/>
                </a:lnTo>
                <a:lnTo>
                  <a:pt x="3561579" y="1958369"/>
                </a:lnTo>
                <a:cubicBezTo>
                  <a:pt x="3561579" y="1950339"/>
                  <a:pt x="3552939" y="1939147"/>
                  <a:pt x="3542386" y="1933499"/>
                </a:cubicBezTo>
                <a:lnTo>
                  <a:pt x="3523193" y="1923231"/>
                </a:lnTo>
                <a:lnTo>
                  <a:pt x="3517402" y="1938338"/>
                </a:lnTo>
                <a:close/>
                <a:moveTo>
                  <a:pt x="4099741" y="1933575"/>
                </a:moveTo>
                <a:cubicBezTo>
                  <a:pt x="4125754" y="1944757"/>
                  <a:pt x="4133079" y="1944757"/>
                  <a:pt x="4133079" y="1933575"/>
                </a:cubicBezTo>
                <a:cubicBezTo>
                  <a:pt x="4133079" y="1928336"/>
                  <a:pt x="4121287" y="1924355"/>
                  <a:pt x="4106885" y="1924717"/>
                </a:cubicBezTo>
                <a:lnTo>
                  <a:pt x="4080691" y="1925393"/>
                </a:lnTo>
                <a:lnTo>
                  <a:pt x="4099741" y="1933575"/>
                </a:lnTo>
                <a:close/>
                <a:moveTo>
                  <a:pt x="4156634" y="1933994"/>
                </a:moveTo>
                <a:cubicBezTo>
                  <a:pt x="4153538" y="1939004"/>
                  <a:pt x="4159834" y="1943100"/>
                  <a:pt x="4170616" y="1943100"/>
                </a:cubicBezTo>
                <a:cubicBezTo>
                  <a:pt x="4193619" y="1943100"/>
                  <a:pt x="4195934" y="1937804"/>
                  <a:pt x="4176246" y="1930251"/>
                </a:cubicBezTo>
                <a:cubicBezTo>
                  <a:pt x="4168559" y="1927298"/>
                  <a:pt x="4159730" y="1928984"/>
                  <a:pt x="4156634" y="1933994"/>
                </a:cubicBezTo>
                <a:close/>
                <a:moveTo>
                  <a:pt x="6447654" y="1926755"/>
                </a:moveTo>
                <a:cubicBezTo>
                  <a:pt x="6447654" y="1929879"/>
                  <a:pt x="6398362" y="2155831"/>
                  <a:pt x="6338116" y="2428875"/>
                </a:cubicBezTo>
                <a:cubicBezTo>
                  <a:pt x="6277871" y="2701919"/>
                  <a:pt x="6228579" y="2928680"/>
                  <a:pt x="6228579" y="2932795"/>
                </a:cubicBezTo>
                <a:cubicBezTo>
                  <a:pt x="6228579" y="2936910"/>
                  <a:pt x="6285367" y="2943063"/>
                  <a:pt x="6354785" y="2946473"/>
                </a:cubicBezTo>
                <a:cubicBezTo>
                  <a:pt x="6614360" y="2959217"/>
                  <a:pt x="6905958" y="3018587"/>
                  <a:pt x="7109355" y="3100092"/>
                </a:cubicBezTo>
                <a:cubicBezTo>
                  <a:pt x="7166924" y="3123171"/>
                  <a:pt x="7214778" y="3141250"/>
                  <a:pt x="7215692" y="3140269"/>
                </a:cubicBezTo>
                <a:cubicBezTo>
                  <a:pt x="7216607" y="3139288"/>
                  <a:pt x="7228122" y="3080623"/>
                  <a:pt x="7241286" y="3009900"/>
                </a:cubicBezTo>
                <a:cubicBezTo>
                  <a:pt x="7254459" y="2939177"/>
                  <a:pt x="7297989" y="2708339"/>
                  <a:pt x="7338022" y="2496912"/>
                </a:cubicBezTo>
                <a:cubicBezTo>
                  <a:pt x="7378065" y="2285495"/>
                  <a:pt x="7409307" y="2111007"/>
                  <a:pt x="7407459" y="2109149"/>
                </a:cubicBezTo>
                <a:cubicBezTo>
                  <a:pt x="7405602" y="2107302"/>
                  <a:pt x="7359987" y="2088299"/>
                  <a:pt x="7306085" y="2066935"/>
                </a:cubicBezTo>
                <a:cubicBezTo>
                  <a:pt x="7105869" y="1987572"/>
                  <a:pt x="6854552" y="1938338"/>
                  <a:pt x="6592910" y="1927231"/>
                </a:cubicBezTo>
                <a:cubicBezTo>
                  <a:pt x="6513014" y="1923840"/>
                  <a:pt x="6447654" y="1923621"/>
                  <a:pt x="6447654" y="1926755"/>
                </a:cubicBezTo>
                <a:close/>
                <a:moveTo>
                  <a:pt x="2609079" y="1939557"/>
                </a:moveTo>
                <a:cubicBezTo>
                  <a:pt x="2609079" y="1957892"/>
                  <a:pt x="2715311" y="2083899"/>
                  <a:pt x="2796331" y="2161661"/>
                </a:cubicBezTo>
                <a:lnTo>
                  <a:pt x="2890018" y="2251577"/>
                </a:lnTo>
                <a:lnTo>
                  <a:pt x="2893400" y="2233994"/>
                </a:lnTo>
                <a:cubicBezTo>
                  <a:pt x="2895267" y="2224326"/>
                  <a:pt x="2890171" y="2212715"/>
                  <a:pt x="2882084" y="2208190"/>
                </a:cubicBezTo>
                <a:cubicBezTo>
                  <a:pt x="2830792" y="2179482"/>
                  <a:pt x="2667391" y="2009480"/>
                  <a:pt x="2638730" y="1955006"/>
                </a:cubicBezTo>
                <a:cubicBezTo>
                  <a:pt x="2628414" y="1935385"/>
                  <a:pt x="2609079" y="1925317"/>
                  <a:pt x="2609079" y="1939557"/>
                </a:cubicBezTo>
                <a:close/>
                <a:moveTo>
                  <a:pt x="3190104" y="1950330"/>
                </a:moveTo>
                <a:cubicBezTo>
                  <a:pt x="3190104" y="1959550"/>
                  <a:pt x="3199248" y="1972809"/>
                  <a:pt x="3210430" y="1979790"/>
                </a:cubicBezTo>
                <a:lnTo>
                  <a:pt x="3230756" y="1992478"/>
                </a:lnTo>
                <a:lnTo>
                  <a:pt x="3238862" y="1979695"/>
                </a:lnTo>
                <a:cubicBezTo>
                  <a:pt x="3251073" y="1960426"/>
                  <a:pt x="3249368" y="1956645"/>
                  <a:pt x="3222994" y="1944634"/>
                </a:cubicBezTo>
                <a:cubicBezTo>
                  <a:pt x="3191485" y="1930279"/>
                  <a:pt x="3190104" y="1930518"/>
                  <a:pt x="3190104" y="1950330"/>
                </a:cubicBezTo>
                <a:close/>
                <a:moveTo>
                  <a:pt x="3396444" y="1947253"/>
                </a:moveTo>
                <a:cubicBezTo>
                  <a:pt x="3391738" y="1959512"/>
                  <a:pt x="3407950" y="1971675"/>
                  <a:pt x="3429010" y="1971675"/>
                </a:cubicBezTo>
                <a:cubicBezTo>
                  <a:pt x="3444392" y="1971675"/>
                  <a:pt x="3438373" y="1953625"/>
                  <a:pt x="3419656" y="1943605"/>
                </a:cubicBezTo>
                <a:lnTo>
                  <a:pt x="3401558" y="1933928"/>
                </a:lnTo>
                <a:lnTo>
                  <a:pt x="3396444" y="1947253"/>
                </a:lnTo>
                <a:close/>
                <a:moveTo>
                  <a:pt x="4230891" y="1940176"/>
                </a:moveTo>
                <a:cubicBezTo>
                  <a:pt x="4240159" y="1942595"/>
                  <a:pt x="4253017" y="1942433"/>
                  <a:pt x="4259466" y="1939824"/>
                </a:cubicBezTo>
                <a:cubicBezTo>
                  <a:pt x="4265914" y="1937214"/>
                  <a:pt x="4258332" y="1935242"/>
                  <a:pt x="4242616" y="1935433"/>
                </a:cubicBezTo>
                <a:cubicBezTo>
                  <a:pt x="4226900" y="1935623"/>
                  <a:pt x="4221623" y="1937756"/>
                  <a:pt x="4230891" y="1940176"/>
                </a:cubicBezTo>
                <a:close/>
                <a:moveTo>
                  <a:pt x="4302148" y="1939881"/>
                </a:moveTo>
                <a:cubicBezTo>
                  <a:pt x="4308701" y="1942529"/>
                  <a:pt x="4319416" y="1942529"/>
                  <a:pt x="4325960" y="1939881"/>
                </a:cubicBezTo>
                <a:cubicBezTo>
                  <a:pt x="4332513" y="1937242"/>
                  <a:pt x="4327151" y="1935080"/>
                  <a:pt x="4314054" y="1935080"/>
                </a:cubicBezTo>
                <a:cubicBezTo>
                  <a:pt x="4300957" y="1935080"/>
                  <a:pt x="4295604" y="1937242"/>
                  <a:pt x="4302148" y="1939881"/>
                </a:cubicBezTo>
                <a:close/>
                <a:moveTo>
                  <a:pt x="7724004" y="1957388"/>
                </a:moveTo>
                <a:cubicBezTo>
                  <a:pt x="7730528" y="1965246"/>
                  <a:pt x="7740149" y="1971675"/>
                  <a:pt x="7745387" y="1971675"/>
                </a:cubicBezTo>
                <a:cubicBezTo>
                  <a:pt x="7750702" y="1971675"/>
                  <a:pt x="7749664" y="1965360"/>
                  <a:pt x="7743054" y="1957388"/>
                </a:cubicBezTo>
                <a:cubicBezTo>
                  <a:pt x="7736529" y="1949529"/>
                  <a:pt x="7726909" y="1943100"/>
                  <a:pt x="7721670" y="1943100"/>
                </a:cubicBezTo>
                <a:cubicBezTo>
                  <a:pt x="7716355" y="1943100"/>
                  <a:pt x="7717393" y="1949415"/>
                  <a:pt x="7724004" y="1957388"/>
                </a:cubicBezTo>
                <a:close/>
                <a:moveTo>
                  <a:pt x="3123429" y="1971342"/>
                </a:moveTo>
                <a:cubicBezTo>
                  <a:pt x="3123429" y="1981629"/>
                  <a:pt x="3132068" y="1994678"/>
                  <a:pt x="3142621" y="2000326"/>
                </a:cubicBezTo>
                <a:lnTo>
                  <a:pt x="3161814" y="2010594"/>
                </a:lnTo>
                <a:lnTo>
                  <a:pt x="3167977" y="1994526"/>
                </a:lnTo>
                <a:cubicBezTo>
                  <a:pt x="3171844" y="1984458"/>
                  <a:pt x="3167548" y="1973618"/>
                  <a:pt x="3156490" y="1965531"/>
                </a:cubicBezTo>
                <a:cubicBezTo>
                  <a:pt x="3132230" y="1947796"/>
                  <a:pt x="3123429" y="1949339"/>
                  <a:pt x="3123429" y="1971342"/>
                </a:cubicBezTo>
                <a:close/>
                <a:moveTo>
                  <a:pt x="3250206" y="1977714"/>
                </a:moveTo>
                <a:cubicBezTo>
                  <a:pt x="3246425" y="1987572"/>
                  <a:pt x="3252578" y="1999707"/>
                  <a:pt x="3267199" y="2011242"/>
                </a:cubicBezTo>
                <a:lnTo>
                  <a:pt x="3290116" y="2029311"/>
                </a:lnTo>
                <a:lnTo>
                  <a:pt x="3265218" y="2023596"/>
                </a:lnTo>
                <a:lnTo>
                  <a:pt x="3240310" y="2017881"/>
                </a:lnTo>
                <a:lnTo>
                  <a:pt x="3234604" y="2032759"/>
                </a:lnTo>
                <a:cubicBezTo>
                  <a:pt x="3230833" y="2042579"/>
                  <a:pt x="3237662" y="2052523"/>
                  <a:pt x="3254740" y="2062058"/>
                </a:cubicBezTo>
                <a:lnTo>
                  <a:pt x="3280591" y="2076488"/>
                </a:lnTo>
                <a:lnTo>
                  <a:pt x="3252359" y="2074088"/>
                </a:lnTo>
                <a:cubicBezTo>
                  <a:pt x="3216812" y="2071068"/>
                  <a:pt x="3208468" y="2096853"/>
                  <a:pt x="3239729" y="2113121"/>
                </a:cubicBezTo>
                <a:lnTo>
                  <a:pt x="3261541" y="2124475"/>
                </a:lnTo>
                <a:lnTo>
                  <a:pt x="3236433" y="2119598"/>
                </a:lnTo>
                <a:lnTo>
                  <a:pt x="3211325" y="2114731"/>
                </a:lnTo>
                <a:lnTo>
                  <a:pt x="3206629" y="2132686"/>
                </a:lnTo>
                <a:cubicBezTo>
                  <a:pt x="3203353" y="2145221"/>
                  <a:pt x="3209154" y="2153936"/>
                  <a:pt x="3225822" y="2161527"/>
                </a:cubicBezTo>
                <a:cubicBezTo>
                  <a:pt x="3238967" y="2167519"/>
                  <a:pt x="3250635" y="2171186"/>
                  <a:pt x="3251759" y="2169671"/>
                </a:cubicBezTo>
                <a:cubicBezTo>
                  <a:pt x="3256016" y="2163975"/>
                  <a:pt x="3304404" y="2001812"/>
                  <a:pt x="3304404" y="1993240"/>
                </a:cubicBezTo>
                <a:cubicBezTo>
                  <a:pt x="3304404" y="1988296"/>
                  <a:pt x="3293545" y="1979314"/>
                  <a:pt x="3280267" y="1973266"/>
                </a:cubicBezTo>
                <a:lnTo>
                  <a:pt x="3256140" y="1962264"/>
                </a:lnTo>
                <a:lnTo>
                  <a:pt x="3250206" y="1977714"/>
                </a:lnTo>
                <a:close/>
                <a:moveTo>
                  <a:pt x="3449345" y="1973256"/>
                </a:moveTo>
                <a:cubicBezTo>
                  <a:pt x="3451650" y="1980248"/>
                  <a:pt x="3463319" y="1987391"/>
                  <a:pt x="3475282" y="1989144"/>
                </a:cubicBezTo>
                <a:cubicBezTo>
                  <a:pt x="3490055" y="1991306"/>
                  <a:pt x="3495685" y="1988258"/>
                  <a:pt x="3492837" y="1979619"/>
                </a:cubicBezTo>
                <a:cubicBezTo>
                  <a:pt x="3490532" y="1972628"/>
                  <a:pt x="3478863" y="1965484"/>
                  <a:pt x="3466900" y="1963731"/>
                </a:cubicBezTo>
                <a:cubicBezTo>
                  <a:pt x="3452127" y="1961569"/>
                  <a:pt x="3446498" y="1964617"/>
                  <a:pt x="3449345" y="1973256"/>
                </a:cubicBezTo>
                <a:close/>
                <a:moveTo>
                  <a:pt x="3999729" y="1971675"/>
                </a:moveTo>
                <a:cubicBezTo>
                  <a:pt x="3999729" y="1976914"/>
                  <a:pt x="4011521" y="1980895"/>
                  <a:pt x="4025922" y="1980533"/>
                </a:cubicBezTo>
                <a:lnTo>
                  <a:pt x="4052116" y="1979857"/>
                </a:lnTo>
                <a:lnTo>
                  <a:pt x="4033066" y="1971675"/>
                </a:lnTo>
                <a:cubicBezTo>
                  <a:pt x="4007053" y="1960493"/>
                  <a:pt x="3999729" y="1960493"/>
                  <a:pt x="3999729" y="1971675"/>
                </a:cubicBezTo>
                <a:close/>
                <a:moveTo>
                  <a:pt x="2976458" y="1987658"/>
                </a:moveTo>
                <a:cubicBezTo>
                  <a:pt x="2972753" y="1997307"/>
                  <a:pt x="2978563" y="2008565"/>
                  <a:pt x="2992250" y="2018252"/>
                </a:cubicBezTo>
                <a:cubicBezTo>
                  <a:pt x="3036103" y="2049323"/>
                  <a:pt x="3053391" y="2024958"/>
                  <a:pt x="3010167" y="1993002"/>
                </a:cubicBezTo>
                <a:lnTo>
                  <a:pt x="2982316" y="1972408"/>
                </a:lnTo>
                <a:lnTo>
                  <a:pt x="2976458" y="1987658"/>
                </a:lnTo>
                <a:close/>
                <a:moveTo>
                  <a:pt x="3056754" y="1988430"/>
                </a:moveTo>
                <a:cubicBezTo>
                  <a:pt x="3056754" y="1997650"/>
                  <a:pt x="3064945" y="2010308"/>
                  <a:pt x="3074956" y="2016557"/>
                </a:cubicBezTo>
                <a:lnTo>
                  <a:pt x="3093158" y="2027930"/>
                </a:lnTo>
                <a:lnTo>
                  <a:pt x="3099283" y="2011956"/>
                </a:lnTo>
                <a:cubicBezTo>
                  <a:pt x="3103036" y="2002184"/>
                  <a:pt x="3098969" y="1991268"/>
                  <a:pt x="3088786" y="1983829"/>
                </a:cubicBezTo>
                <a:cubicBezTo>
                  <a:pt x="3066088" y="1967236"/>
                  <a:pt x="3056754" y="1968570"/>
                  <a:pt x="3056754" y="1988430"/>
                </a:cubicBezTo>
                <a:close/>
                <a:moveTo>
                  <a:pt x="4066404" y="1981200"/>
                </a:moveTo>
                <a:cubicBezTo>
                  <a:pt x="4066404" y="1986439"/>
                  <a:pt x="4077119" y="1990725"/>
                  <a:pt x="4090216" y="1990725"/>
                </a:cubicBezTo>
                <a:cubicBezTo>
                  <a:pt x="4103313" y="1990725"/>
                  <a:pt x="4114029" y="1986439"/>
                  <a:pt x="4114029" y="1981200"/>
                </a:cubicBezTo>
                <a:cubicBezTo>
                  <a:pt x="4114029" y="1975961"/>
                  <a:pt x="4103313" y="1971675"/>
                  <a:pt x="4090216" y="1971675"/>
                </a:cubicBezTo>
                <a:cubicBezTo>
                  <a:pt x="4077119" y="1971675"/>
                  <a:pt x="4066404" y="1975961"/>
                  <a:pt x="4066404" y="1981200"/>
                </a:cubicBezTo>
                <a:close/>
                <a:moveTo>
                  <a:pt x="7664310" y="1982381"/>
                </a:moveTo>
                <a:cubicBezTo>
                  <a:pt x="7670778" y="1988896"/>
                  <a:pt x="7678465" y="1991820"/>
                  <a:pt x="7681389" y="1988887"/>
                </a:cubicBezTo>
                <a:cubicBezTo>
                  <a:pt x="7684322" y="1985953"/>
                  <a:pt x="7679036" y="1980629"/>
                  <a:pt x="7669644" y="1977047"/>
                </a:cubicBezTo>
                <a:lnTo>
                  <a:pt x="7652566" y="1970551"/>
                </a:lnTo>
                <a:lnTo>
                  <a:pt x="7664310" y="1982381"/>
                </a:lnTo>
                <a:close/>
                <a:moveTo>
                  <a:pt x="2590029" y="1985896"/>
                </a:moveTo>
                <a:cubicBezTo>
                  <a:pt x="2590029" y="2023872"/>
                  <a:pt x="2905097" y="2343150"/>
                  <a:pt x="2942577" y="2343150"/>
                </a:cubicBezTo>
                <a:cubicBezTo>
                  <a:pt x="2962151" y="2343150"/>
                  <a:pt x="2950845" y="2315070"/>
                  <a:pt x="2923404" y="2295525"/>
                </a:cubicBezTo>
                <a:cubicBezTo>
                  <a:pt x="2907687" y="2284333"/>
                  <a:pt x="2894829" y="2277418"/>
                  <a:pt x="2894829" y="2280152"/>
                </a:cubicBezTo>
                <a:cubicBezTo>
                  <a:pt x="2894829" y="2282895"/>
                  <a:pt x="2884951" y="2275685"/>
                  <a:pt x="2872883" y="2264140"/>
                </a:cubicBezTo>
                <a:cubicBezTo>
                  <a:pt x="2860805" y="2252586"/>
                  <a:pt x="2821667" y="2217715"/>
                  <a:pt x="2785901" y="2186645"/>
                </a:cubicBezTo>
                <a:cubicBezTo>
                  <a:pt x="2750134" y="2155574"/>
                  <a:pt x="2695175" y="2097710"/>
                  <a:pt x="2663771" y="2058057"/>
                </a:cubicBezTo>
                <a:cubicBezTo>
                  <a:pt x="2610479" y="1990763"/>
                  <a:pt x="2590029" y="1970751"/>
                  <a:pt x="2590029" y="1985896"/>
                </a:cubicBezTo>
                <a:close/>
                <a:moveTo>
                  <a:pt x="3180579" y="1999917"/>
                </a:moveTo>
                <a:cubicBezTo>
                  <a:pt x="3180579" y="2015881"/>
                  <a:pt x="3205267" y="2038350"/>
                  <a:pt x="3222812" y="2038350"/>
                </a:cubicBezTo>
                <a:cubicBezTo>
                  <a:pt x="3235195" y="2038350"/>
                  <a:pt x="3226918" y="2006136"/>
                  <a:pt x="3211535" y="1994459"/>
                </a:cubicBezTo>
                <a:cubicBezTo>
                  <a:pt x="3188303" y="1976828"/>
                  <a:pt x="3180579" y="1978190"/>
                  <a:pt x="3180579" y="1999917"/>
                </a:cubicBezTo>
                <a:close/>
                <a:moveTo>
                  <a:pt x="3506762" y="1993106"/>
                </a:moveTo>
                <a:cubicBezTo>
                  <a:pt x="3511420" y="2007260"/>
                  <a:pt x="3552054" y="2015176"/>
                  <a:pt x="3552054" y="2001936"/>
                </a:cubicBezTo>
                <a:cubicBezTo>
                  <a:pt x="3552054" y="1992697"/>
                  <a:pt x="3530060" y="1981200"/>
                  <a:pt x="3512382" y="1981200"/>
                </a:cubicBezTo>
                <a:cubicBezTo>
                  <a:pt x="3507134" y="1981200"/>
                  <a:pt x="3504609" y="1986563"/>
                  <a:pt x="3506762" y="1993106"/>
                </a:cubicBezTo>
                <a:close/>
                <a:moveTo>
                  <a:pt x="4149747" y="1987506"/>
                </a:moveTo>
                <a:cubicBezTo>
                  <a:pt x="4156300" y="1990154"/>
                  <a:pt x="4167016" y="1990154"/>
                  <a:pt x="4173560" y="1987506"/>
                </a:cubicBezTo>
                <a:cubicBezTo>
                  <a:pt x="4180113" y="1984867"/>
                  <a:pt x="4174751" y="1982705"/>
                  <a:pt x="4161654" y="1982705"/>
                </a:cubicBezTo>
                <a:cubicBezTo>
                  <a:pt x="4148557" y="1982705"/>
                  <a:pt x="4143204" y="1984867"/>
                  <a:pt x="4149747" y="1987506"/>
                </a:cubicBezTo>
                <a:close/>
                <a:moveTo>
                  <a:pt x="4218804" y="1990725"/>
                </a:moveTo>
                <a:cubicBezTo>
                  <a:pt x="4237273" y="2002660"/>
                  <a:pt x="4247379" y="2002660"/>
                  <a:pt x="4247379" y="1990725"/>
                </a:cubicBezTo>
                <a:cubicBezTo>
                  <a:pt x="4247379" y="1985486"/>
                  <a:pt x="4237740" y="1981267"/>
                  <a:pt x="4225948" y="1981343"/>
                </a:cubicBezTo>
                <a:lnTo>
                  <a:pt x="4204516" y="1981495"/>
                </a:lnTo>
                <a:lnTo>
                  <a:pt x="4218804" y="1990725"/>
                </a:lnTo>
                <a:close/>
                <a:moveTo>
                  <a:pt x="7771629" y="1984820"/>
                </a:moveTo>
                <a:cubicBezTo>
                  <a:pt x="7771629" y="1986810"/>
                  <a:pt x="7796270" y="2006946"/>
                  <a:pt x="7826398" y="2029568"/>
                </a:cubicBezTo>
                <a:cubicBezTo>
                  <a:pt x="7957280" y="2127847"/>
                  <a:pt x="8194767" y="2382460"/>
                  <a:pt x="8291608" y="2528316"/>
                </a:cubicBezTo>
                <a:cubicBezTo>
                  <a:pt x="8343719" y="2606802"/>
                  <a:pt x="8343424" y="2584333"/>
                  <a:pt x="8291237" y="2500608"/>
                </a:cubicBezTo>
                <a:cubicBezTo>
                  <a:pt x="8189034" y="2336635"/>
                  <a:pt x="8047530" y="2185159"/>
                  <a:pt x="7865402" y="2044751"/>
                </a:cubicBezTo>
                <a:cubicBezTo>
                  <a:pt x="7789736" y="1986420"/>
                  <a:pt x="7771629" y="1974847"/>
                  <a:pt x="7771629" y="1984820"/>
                </a:cubicBezTo>
                <a:close/>
                <a:moveTo>
                  <a:pt x="3110094" y="2007241"/>
                </a:moveTo>
                <a:cubicBezTo>
                  <a:pt x="3098902" y="2018433"/>
                  <a:pt x="3104683" y="2033959"/>
                  <a:pt x="3124705" y="2046465"/>
                </a:cubicBezTo>
                <a:lnTo>
                  <a:pt x="3145031" y="2059153"/>
                </a:lnTo>
                <a:lnTo>
                  <a:pt x="3153137" y="2046370"/>
                </a:lnTo>
                <a:cubicBezTo>
                  <a:pt x="3157595" y="2039341"/>
                  <a:pt x="3161300" y="2031063"/>
                  <a:pt x="3161386" y="2027977"/>
                </a:cubicBezTo>
                <a:cubicBezTo>
                  <a:pt x="3161614" y="2019129"/>
                  <a:pt x="3116456" y="2000879"/>
                  <a:pt x="3110094" y="2007241"/>
                </a:cubicBezTo>
                <a:close/>
                <a:moveTo>
                  <a:pt x="7716632" y="2015242"/>
                </a:moveTo>
                <a:cubicBezTo>
                  <a:pt x="7725680" y="2024710"/>
                  <a:pt x="7735691" y="2029844"/>
                  <a:pt x="7738882" y="2026644"/>
                </a:cubicBezTo>
                <a:cubicBezTo>
                  <a:pt x="7742072" y="2023453"/>
                  <a:pt x="7734672" y="2015709"/>
                  <a:pt x="7722442" y="2009432"/>
                </a:cubicBezTo>
                <a:lnTo>
                  <a:pt x="7700191" y="1998021"/>
                </a:lnTo>
                <a:lnTo>
                  <a:pt x="7716632" y="2015242"/>
                </a:lnTo>
                <a:close/>
                <a:moveTo>
                  <a:pt x="2580504" y="2033626"/>
                </a:moveTo>
                <a:cubicBezTo>
                  <a:pt x="2580504" y="2072335"/>
                  <a:pt x="2809637" y="2312184"/>
                  <a:pt x="2908487" y="2376954"/>
                </a:cubicBezTo>
                <a:lnTo>
                  <a:pt x="2932929" y="2392966"/>
                </a:lnTo>
                <a:lnTo>
                  <a:pt x="2932929" y="2379059"/>
                </a:lnTo>
                <a:cubicBezTo>
                  <a:pt x="2932929" y="2364753"/>
                  <a:pt x="2903935" y="2333625"/>
                  <a:pt x="2890609" y="2333625"/>
                </a:cubicBezTo>
                <a:cubicBezTo>
                  <a:pt x="2866797" y="2333625"/>
                  <a:pt x="2690117" y="2161766"/>
                  <a:pt x="2622814" y="2073126"/>
                </a:cubicBezTo>
                <a:cubicBezTo>
                  <a:pt x="2598430" y="2041027"/>
                  <a:pt x="2580504" y="2024282"/>
                  <a:pt x="2580504" y="2033626"/>
                </a:cubicBezTo>
                <a:close/>
                <a:moveTo>
                  <a:pt x="2961504" y="2036588"/>
                </a:moveTo>
                <a:cubicBezTo>
                  <a:pt x="2961504" y="2053314"/>
                  <a:pt x="2979258" y="2074212"/>
                  <a:pt x="3006747" y="2089852"/>
                </a:cubicBezTo>
                <a:cubicBezTo>
                  <a:pt x="3032322" y="2104397"/>
                  <a:pt x="3017577" y="2060191"/>
                  <a:pt x="2990079" y="2039855"/>
                </a:cubicBezTo>
                <a:lnTo>
                  <a:pt x="2961504" y="2018729"/>
                </a:lnTo>
                <a:lnTo>
                  <a:pt x="2961504" y="2036588"/>
                </a:lnTo>
                <a:close/>
                <a:moveTo>
                  <a:pt x="3041056" y="2033826"/>
                </a:moveTo>
                <a:cubicBezTo>
                  <a:pt x="3035789" y="2047551"/>
                  <a:pt x="3060211" y="2075383"/>
                  <a:pt x="3078185" y="2076145"/>
                </a:cubicBezTo>
                <a:cubicBezTo>
                  <a:pt x="3093530" y="2076793"/>
                  <a:pt x="3084271" y="2042274"/>
                  <a:pt x="3066059" y="2030902"/>
                </a:cubicBezTo>
                <a:lnTo>
                  <a:pt x="3046800" y="2018871"/>
                </a:lnTo>
                <a:lnTo>
                  <a:pt x="3041056" y="2033826"/>
                </a:lnTo>
                <a:close/>
                <a:moveTo>
                  <a:pt x="3992585" y="2025863"/>
                </a:moveTo>
                <a:cubicBezTo>
                  <a:pt x="4001748" y="2028263"/>
                  <a:pt x="4016759" y="2028263"/>
                  <a:pt x="4025922" y="2025863"/>
                </a:cubicBezTo>
                <a:cubicBezTo>
                  <a:pt x="4035086" y="2023472"/>
                  <a:pt x="4027589" y="2021510"/>
                  <a:pt x="4009254" y="2021510"/>
                </a:cubicBezTo>
                <a:cubicBezTo>
                  <a:pt x="3990918" y="2021510"/>
                  <a:pt x="3983422" y="2023472"/>
                  <a:pt x="3992585" y="2025863"/>
                </a:cubicBezTo>
                <a:close/>
                <a:moveTo>
                  <a:pt x="4056879" y="2028825"/>
                </a:moveTo>
                <a:cubicBezTo>
                  <a:pt x="4056879" y="2034064"/>
                  <a:pt x="4068671" y="2038045"/>
                  <a:pt x="4083072" y="2037683"/>
                </a:cubicBezTo>
                <a:lnTo>
                  <a:pt x="4109266" y="2037007"/>
                </a:lnTo>
                <a:lnTo>
                  <a:pt x="4090216" y="2028825"/>
                </a:lnTo>
                <a:cubicBezTo>
                  <a:pt x="4064203" y="2017643"/>
                  <a:pt x="4056879" y="2017643"/>
                  <a:pt x="4056879" y="2028825"/>
                </a:cubicBezTo>
                <a:close/>
                <a:moveTo>
                  <a:pt x="7638279" y="2027730"/>
                </a:moveTo>
                <a:cubicBezTo>
                  <a:pt x="7638279" y="2036274"/>
                  <a:pt x="7666901" y="2050999"/>
                  <a:pt x="7672550" y="2045360"/>
                </a:cubicBezTo>
                <a:cubicBezTo>
                  <a:pt x="7674178" y="2043722"/>
                  <a:pt x="7667139" y="2037159"/>
                  <a:pt x="7656900" y="2030768"/>
                </a:cubicBezTo>
                <a:cubicBezTo>
                  <a:pt x="7646661" y="2024367"/>
                  <a:pt x="7638279" y="2023005"/>
                  <a:pt x="7638279" y="2027730"/>
                </a:cubicBezTo>
                <a:close/>
                <a:moveTo>
                  <a:pt x="3166663" y="2045589"/>
                </a:moveTo>
                <a:cubicBezTo>
                  <a:pt x="3162500" y="2056428"/>
                  <a:pt x="3167691" y="2067935"/>
                  <a:pt x="3181988" y="2079508"/>
                </a:cubicBezTo>
                <a:lnTo>
                  <a:pt x="3203610" y="2097015"/>
                </a:lnTo>
                <a:lnTo>
                  <a:pt x="3209954" y="2079593"/>
                </a:lnTo>
                <a:cubicBezTo>
                  <a:pt x="3217526" y="2058791"/>
                  <a:pt x="3213868" y="2051066"/>
                  <a:pt x="3190523" y="2038579"/>
                </a:cubicBezTo>
                <a:lnTo>
                  <a:pt x="3172958" y="2029178"/>
                </a:lnTo>
                <a:lnTo>
                  <a:pt x="3166663" y="2045589"/>
                </a:lnTo>
                <a:close/>
                <a:moveTo>
                  <a:pt x="4130697" y="2035131"/>
                </a:moveTo>
                <a:cubicBezTo>
                  <a:pt x="4137250" y="2037779"/>
                  <a:pt x="4147966" y="2037779"/>
                  <a:pt x="4154510" y="2035131"/>
                </a:cubicBezTo>
                <a:cubicBezTo>
                  <a:pt x="4161063" y="2032492"/>
                  <a:pt x="4155701" y="2030330"/>
                  <a:pt x="4142604" y="2030330"/>
                </a:cubicBezTo>
                <a:cubicBezTo>
                  <a:pt x="4129507" y="2030330"/>
                  <a:pt x="4124154" y="2032492"/>
                  <a:pt x="4130697" y="2035131"/>
                </a:cubicBezTo>
                <a:close/>
                <a:moveTo>
                  <a:pt x="4190229" y="2038350"/>
                </a:moveTo>
                <a:cubicBezTo>
                  <a:pt x="4190229" y="2043589"/>
                  <a:pt x="4199868" y="2047808"/>
                  <a:pt x="4211660" y="2047732"/>
                </a:cubicBezTo>
                <a:lnTo>
                  <a:pt x="4233091" y="2047580"/>
                </a:lnTo>
                <a:lnTo>
                  <a:pt x="4218804" y="2038350"/>
                </a:lnTo>
                <a:cubicBezTo>
                  <a:pt x="4200335" y="2026415"/>
                  <a:pt x="4190229" y="2026415"/>
                  <a:pt x="4190229" y="2038350"/>
                </a:cubicBezTo>
                <a:close/>
                <a:moveTo>
                  <a:pt x="4268991" y="2044951"/>
                </a:moveTo>
                <a:cubicBezTo>
                  <a:pt x="4278259" y="2047370"/>
                  <a:pt x="4291117" y="2047208"/>
                  <a:pt x="4297566" y="2044599"/>
                </a:cubicBezTo>
                <a:cubicBezTo>
                  <a:pt x="4304014" y="2041989"/>
                  <a:pt x="4296432" y="2040017"/>
                  <a:pt x="4280716" y="2040208"/>
                </a:cubicBezTo>
                <a:cubicBezTo>
                  <a:pt x="4265000" y="2040398"/>
                  <a:pt x="4259723" y="2042531"/>
                  <a:pt x="4268991" y="2044951"/>
                </a:cubicBezTo>
                <a:close/>
                <a:moveTo>
                  <a:pt x="5176066" y="2067335"/>
                </a:moveTo>
                <a:cubicBezTo>
                  <a:pt x="4929855" y="2105282"/>
                  <a:pt x="4756147" y="2123894"/>
                  <a:pt x="4529147" y="2136677"/>
                </a:cubicBezTo>
                <a:lnTo>
                  <a:pt x="4329903" y="2147888"/>
                </a:lnTo>
                <a:lnTo>
                  <a:pt x="4325436" y="2161337"/>
                </a:lnTo>
                <a:lnTo>
                  <a:pt x="4320959" y="2174796"/>
                </a:lnTo>
                <a:lnTo>
                  <a:pt x="4486580" y="2168585"/>
                </a:lnTo>
                <a:cubicBezTo>
                  <a:pt x="4577668" y="2165176"/>
                  <a:pt x="4688624" y="2160337"/>
                  <a:pt x="4733154" y="2157832"/>
                </a:cubicBezTo>
                <a:lnTo>
                  <a:pt x="4814116" y="2153288"/>
                </a:lnTo>
                <a:lnTo>
                  <a:pt x="4767339" y="2161927"/>
                </a:lnTo>
                <a:cubicBezTo>
                  <a:pt x="4707655" y="2172938"/>
                  <a:pt x="4469168" y="2190750"/>
                  <a:pt x="4381329" y="2190750"/>
                </a:cubicBezTo>
                <a:lnTo>
                  <a:pt x="4314054" y="2190750"/>
                </a:lnTo>
                <a:lnTo>
                  <a:pt x="4314054" y="2206524"/>
                </a:lnTo>
                <a:lnTo>
                  <a:pt x="4314054" y="2222297"/>
                </a:lnTo>
                <a:lnTo>
                  <a:pt x="4516460" y="2216268"/>
                </a:lnTo>
                <a:cubicBezTo>
                  <a:pt x="4627788" y="2212953"/>
                  <a:pt x="4736011" y="2207724"/>
                  <a:pt x="4756966" y="2204638"/>
                </a:cubicBezTo>
                <a:cubicBezTo>
                  <a:pt x="4782674" y="2200856"/>
                  <a:pt x="4790418" y="2201951"/>
                  <a:pt x="4780779" y="2208009"/>
                </a:cubicBezTo>
                <a:cubicBezTo>
                  <a:pt x="4763948" y="2218592"/>
                  <a:pt x="4507087" y="2238537"/>
                  <a:pt x="4388892" y="2238442"/>
                </a:cubicBezTo>
                <a:lnTo>
                  <a:pt x="4306567" y="2238375"/>
                </a:lnTo>
                <a:lnTo>
                  <a:pt x="4300557" y="2254025"/>
                </a:lnTo>
                <a:cubicBezTo>
                  <a:pt x="4297261" y="2262635"/>
                  <a:pt x="4296680" y="2271808"/>
                  <a:pt x="4299290" y="2274408"/>
                </a:cubicBezTo>
                <a:cubicBezTo>
                  <a:pt x="4305072" y="2280199"/>
                  <a:pt x="4743364" y="2258120"/>
                  <a:pt x="4754080" y="2251501"/>
                </a:cubicBezTo>
                <a:cubicBezTo>
                  <a:pt x="4758290" y="2248900"/>
                  <a:pt x="4761729" y="2250815"/>
                  <a:pt x="4761729" y="2255749"/>
                </a:cubicBezTo>
                <a:cubicBezTo>
                  <a:pt x="4761729" y="2260692"/>
                  <a:pt x="4734944" y="2267445"/>
                  <a:pt x="4702198" y="2270770"/>
                </a:cubicBezTo>
                <a:cubicBezTo>
                  <a:pt x="4657630" y="2275294"/>
                  <a:pt x="4346372" y="2293963"/>
                  <a:pt x="4292623" y="2295344"/>
                </a:cubicBezTo>
                <a:cubicBezTo>
                  <a:pt x="4288689" y="2295439"/>
                  <a:pt x="4285479" y="2301955"/>
                  <a:pt x="4285479" y="2309813"/>
                </a:cubicBezTo>
                <a:lnTo>
                  <a:pt x="4285479" y="2324100"/>
                </a:lnTo>
                <a:lnTo>
                  <a:pt x="4387873" y="2323090"/>
                </a:lnTo>
                <a:cubicBezTo>
                  <a:pt x="4444194" y="2322538"/>
                  <a:pt x="4535272" y="2319109"/>
                  <a:pt x="4590279" y="2315470"/>
                </a:cubicBezTo>
                <a:cubicBezTo>
                  <a:pt x="4645286" y="2311832"/>
                  <a:pt x="4692072" y="2310136"/>
                  <a:pt x="4694263" y="2311718"/>
                </a:cubicBezTo>
                <a:cubicBezTo>
                  <a:pt x="4706769" y="2320728"/>
                  <a:pt x="4668917" y="2324986"/>
                  <a:pt x="4482456" y="2335502"/>
                </a:cubicBezTo>
                <a:cubicBezTo>
                  <a:pt x="4368880" y="2341902"/>
                  <a:pt x="4275954" y="2350532"/>
                  <a:pt x="4275954" y="2354675"/>
                </a:cubicBezTo>
                <a:cubicBezTo>
                  <a:pt x="4275954" y="2358809"/>
                  <a:pt x="4274877" y="2364896"/>
                  <a:pt x="4273573" y="2368191"/>
                </a:cubicBezTo>
                <a:cubicBezTo>
                  <a:pt x="4270982" y="2374697"/>
                  <a:pt x="4421353" y="2374230"/>
                  <a:pt x="4580754" y="2367248"/>
                </a:cubicBezTo>
                <a:lnTo>
                  <a:pt x="4680766" y="2362857"/>
                </a:lnTo>
                <a:lnTo>
                  <a:pt x="4637313" y="2371973"/>
                </a:lnTo>
                <a:cubicBezTo>
                  <a:pt x="4613415" y="2376992"/>
                  <a:pt x="4519165" y="2384346"/>
                  <a:pt x="4427868" y="2388318"/>
                </a:cubicBezTo>
                <a:lnTo>
                  <a:pt x="4261885" y="2395538"/>
                </a:lnTo>
                <a:lnTo>
                  <a:pt x="4258437" y="2413530"/>
                </a:lnTo>
                <a:lnTo>
                  <a:pt x="4254999" y="2431533"/>
                </a:lnTo>
                <a:lnTo>
                  <a:pt x="4396445" y="2425227"/>
                </a:lnTo>
                <a:cubicBezTo>
                  <a:pt x="4474236" y="2421769"/>
                  <a:pt x="4565752" y="2416664"/>
                  <a:pt x="4599804" y="2413902"/>
                </a:cubicBezTo>
                <a:cubicBezTo>
                  <a:pt x="4641123" y="2410539"/>
                  <a:pt x="4656963" y="2411902"/>
                  <a:pt x="4647429" y="2417988"/>
                </a:cubicBezTo>
                <a:cubicBezTo>
                  <a:pt x="4639571" y="2423008"/>
                  <a:pt x="4573134" y="2429780"/>
                  <a:pt x="4499791" y="2433047"/>
                </a:cubicBezTo>
                <a:cubicBezTo>
                  <a:pt x="4426449" y="2436305"/>
                  <a:pt x="4339657" y="2441324"/>
                  <a:pt x="4306910" y="2444201"/>
                </a:cubicBezTo>
                <a:lnTo>
                  <a:pt x="4247379" y="2449440"/>
                </a:lnTo>
                <a:lnTo>
                  <a:pt x="4247379" y="2464327"/>
                </a:lnTo>
                <a:lnTo>
                  <a:pt x="4247379" y="2479224"/>
                </a:lnTo>
                <a:lnTo>
                  <a:pt x="4416448" y="2472690"/>
                </a:lnTo>
                <a:cubicBezTo>
                  <a:pt x="4509431" y="2469099"/>
                  <a:pt x="4600518" y="2463679"/>
                  <a:pt x="4618854" y="2460651"/>
                </a:cubicBezTo>
                <a:cubicBezTo>
                  <a:pt x="4641952" y="2456831"/>
                  <a:pt x="4649267" y="2458203"/>
                  <a:pt x="4642666" y="2465127"/>
                </a:cubicBezTo>
                <a:cubicBezTo>
                  <a:pt x="4637380" y="2470671"/>
                  <a:pt x="4548340" y="2479891"/>
                  <a:pt x="4442641" y="2485835"/>
                </a:cubicBezTo>
                <a:cubicBezTo>
                  <a:pt x="4240702" y="2497208"/>
                  <a:pt x="4228329" y="2498846"/>
                  <a:pt x="4228329" y="2514305"/>
                </a:cubicBezTo>
                <a:cubicBezTo>
                  <a:pt x="4228329" y="2525373"/>
                  <a:pt x="4400950" y="2526383"/>
                  <a:pt x="4535510" y="2516096"/>
                </a:cubicBezTo>
                <a:cubicBezTo>
                  <a:pt x="4581354" y="2512600"/>
                  <a:pt x="4618854" y="2512381"/>
                  <a:pt x="4618854" y="2515610"/>
                </a:cubicBezTo>
                <a:cubicBezTo>
                  <a:pt x="4618854" y="2523554"/>
                  <a:pt x="4528442" y="2531926"/>
                  <a:pt x="4359298" y="2539651"/>
                </a:cubicBezTo>
                <a:lnTo>
                  <a:pt x="4218804" y="2546061"/>
                </a:lnTo>
                <a:lnTo>
                  <a:pt x="4218804" y="2560377"/>
                </a:lnTo>
                <a:lnTo>
                  <a:pt x="4218804" y="2574684"/>
                </a:lnTo>
                <a:lnTo>
                  <a:pt x="4416448" y="2569750"/>
                </a:lnTo>
                <a:cubicBezTo>
                  <a:pt x="4525156" y="2567035"/>
                  <a:pt x="4599089" y="2568226"/>
                  <a:pt x="4580754" y="2572388"/>
                </a:cubicBezTo>
                <a:cubicBezTo>
                  <a:pt x="4562418" y="2576560"/>
                  <a:pt x="4472407" y="2583009"/>
                  <a:pt x="4380729" y="2586723"/>
                </a:cubicBezTo>
                <a:cubicBezTo>
                  <a:pt x="4224033" y="2593077"/>
                  <a:pt x="4200373" y="2597706"/>
                  <a:pt x="4199897" y="2622137"/>
                </a:cubicBezTo>
                <a:cubicBezTo>
                  <a:pt x="4199754" y="2629595"/>
                  <a:pt x="4455633" y="2623376"/>
                  <a:pt x="4547416" y="2613698"/>
                </a:cubicBezTo>
                <a:lnTo>
                  <a:pt x="4595041" y="2608679"/>
                </a:lnTo>
                <a:lnTo>
                  <a:pt x="4584945" y="2618880"/>
                </a:lnTo>
                <a:cubicBezTo>
                  <a:pt x="4578944" y="2624947"/>
                  <a:pt x="4497838" y="2631948"/>
                  <a:pt x="4385034" y="2636139"/>
                </a:cubicBezTo>
                <a:lnTo>
                  <a:pt x="4195220" y="2643188"/>
                </a:lnTo>
                <a:lnTo>
                  <a:pt x="4191734" y="2661371"/>
                </a:lnTo>
                <a:lnTo>
                  <a:pt x="4188247" y="2679554"/>
                </a:lnTo>
                <a:lnTo>
                  <a:pt x="4382119" y="2674353"/>
                </a:lnTo>
                <a:cubicBezTo>
                  <a:pt x="4598166" y="2668562"/>
                  <a:pt x="4563609" y="2679745"/>
                  <a:pt x="4330723" y="2690984"/>
                </a:cubicBezTo>
                <a:cubicBezTo>
                  <a:pt x="4248208" y="2694966"/>
                  <a:pt x="4180704" y="2701919"/>
                  <a:pt x="4180704" y="2706424"/>
                </a:cubicBezTo>
                <a:cubicBezTo>
                  <a:pt x="4180704" y="2710939"/>
                  <a:pt x="4181780" y="2717826"/>
                  <a:pt x="4183085" y="2721740"/>
                </a:cubicBezTo>
                <a:cubicBezTo>
                  <a:pt x="4185676" y="2729484"/>
                  <a:pt x="4395264" y="2726998"/>
                  <a:pt x="4495029" y="2718045"/>
                </a:cubicBezTo>
                <a:lnTo>
                  <a:pt x="4556941" y="2712492"/>
                </a:lnTo>
                <a:lnTo>
                  <a:pt x="4547188" y="2722836"/>
                </a:lnTo>
                <a:cubicBezTo>
                  <a:pt x="4541330" y="2729056"/>
                  <a:pt x="4463434" y="2736133"/>
                  <a:pt x="4352040" y="2740571"/>
                </a:cubicBezTo>
                <a:lnTo>
                  <a:pt x="4166635" y="2747963"/>
                </a:lnTo>
                <a:lnTo>
                  <a:pt x="4163159" y="2766117"/>
                </a:lnTo>
                <a:lnTo>
                  <a:pt x="4159682" y="2784262"/>
                </a:lnTo>
                <a:lnTo>
                  <a:pt x="4344029" y="2777738"/>
                </a:lnTo>
                <a:cubicBezTo>
                  <a:pt x="4445413" y="2774147"/>
                  <a:pt x="4543368" y="2768670"/>
                  <a:pt x="4561704" y="2765574"/>
                </a:cubicBezTo>
                <a:cubicBezTo>
                  <a:pt x="4584878" y="2761659"/>
                  <a:pt x="4592136" y="2762993"/>
                  <a:pt x="4585516" y="2769965"/>
                </a:cubicBezTo>
                <a:cubicBezTo>
                  <a:pt x="4580135" y="2775633"/>
                  <a:pt x="4483999" y="2785139"/>
                  <a:pt x="4364441" y="2791825"/>
                </a:cubicBezTo>
                <a:lnTo>
                  <a:pt x="4152891" y="2803665"/>
                </a:lnTo>
                <a:lnTo>
                  <a:pt x="4148166" y="2815990"/>
                </a:lnTo>
                <a:cubicBezTo>
                  <a:pt x="4145566" y="2822772"/>
                  <a:pt x="4147004" y="2830525"/>
                  <a:pt x="4151366" y="2833221"/>
                </a:cubicBezTo>
                <a:cubicBezTo>
                  <a:pt x="4155739" y="2835917"/>
                  <a:pt x="4250427" y="2833783"/>
                  <a:pt x="4361803" y="2828477"/>
                </a:cubicBezTo>
                <a:cubicBezTo>
                  <a:pt x="4473178" y="2823172"/>
                  <a:pt x="4566228" y="2820743"/>
                  <a:pt x="4568571" y="2823096"/>
                </a:cubicBezTo>
                <a:cubicBezTo>
                  <a:pt x="4576505" y="2831021"/>
                  <a:pt x="4464015" y="2841012"/>
                  <a:pt x="4300662" y="2846889"/>
                </a:cubicBezTo>
                <a:lnTo>
                  <a:pt x="4138060" y="2852738"/>
                </a:lnTo>
                <a:lnTo>
                  <a:pt x="4134574" y="2870949"/>
                </a:lnTo>
                <a:lnTo>
                  <a:pt x="4131088" y="2889161"/>
                </a:lnTo>
                <a:lnTo>
                  <a:pt x="4330494" y="2883170"/>
                </a:lnTo>
                <a:cubicBezTo>
                  <a:pt x="4440165" y="2879884"/>
                  <a:pt x="4538129" y="2874274"/>
                  <a:pt x="4548178" y="2870711"/>
                </a:cubicBezTo>
                <a:cubicBezTo>
                  <a:pt x="4560942" y="2866178"/>
                  <a:pt x="4563590" y="2867301"/>
                  <a:pt x="4556941" y="2874417"/>
                </a:cubicBezTo>
                <a:cubicBezTo>
                  <a:pt x="4546759" y="2885313"/>
                  <a:pt x="4314282" y="2905125"/>
                  <a:pt x="4196610" y="2905125"/>
                </a:cubicBezTo>
                <a:lnTo>
                  <a:pt x="4125592" y="2905125"/>
                </a:lnTo>
                <a:lnTo>
                  <a:pt x="4119810" y="2920194"/>
                </a:lnTo>
                <a:cubicBezTo>
                  <a:pt x="4116629" y="2928480"/>
                  <a:pt x="4114029" y="2937691"/>
                  <a:pt x="4114029" y="2940672"/>
                </a:cubicBezTo>
                <a:cubicBezTo>
                  <a:pt x="4114029" y="2946473"/>
                  <a:pt x="4420696" y="2936462"/>
                  <a:pt x="4499791" y="2928071"/>
                </a:cubicBezTo>
                <a:cubicBezTo>
                  <a:pt x="4532014" y="2924651"/>
                  <a:pt x="4542797" y="2925966"/>
                  <a:pt x="4533129" y="2932128"/>
                </a:cubicBezTo>
                <a:cubicBezTo>
                  <a:pt x="4520832" y="2939967"/>
                  <a:pt x="4225471" y="2962380"/>
                  <a:pt x="4135460" y="2962304"/>
                </a:cubicBezTo>
                <a:lnTo>
                  <a:pt x="4104504" y="2962275"/>
                </a:lnTo>
                <a:lnTo>
                  <a:pt x="4104504" y="2980087"/>
                </a:lnTo>
                <a:lnTo>
                  <a:pt x="4104504" y="2997899"/>
                </a:lnTo>
                <a:lnTo>
                  <a:pt x="4183085" y="2994908"/>
                </a:lnTo>
                <a:cubicBezTo>
                  <a:pt x="4451223" y="2984697"/>
                  <a:pt x="4534967" y="2983726"/>
                  <a:pt x="4495029" y="2991307"/>
                </a:cubicBezTo>
                <a:cubicBezTo>
                  <a:pt x="4471454" y="2995784"/>
                  <a:pt x="4372871" y="3002442"/>
                  <a:pt x="4275954" y="3006100"/>
                </a:cubicBezTo>
                <a:cubicBezTo>
                  <a:pt x="4108361" y="3012434"/>
                  <a:pt x="4086035" y="3016692"/>
                  <a:pt x="4085596" y="3042361"/>
                </a:cubicBezTo>
                <a:cubicBezTo>
                  <a:pt x="4085444" y="3051591"/>
                  <a:pt x="4473778" y="3042380"/>
                  <a:pt x="4499401" y="3032541"/>
                </a:cubicBezTo>
                <a:cubicBezTo>
                  <a:pt x="4507478" y="3029445"/>
                  <a:pt x="4514079" y="3031036"/>
                  <a:pt x="4514079" y="3036075"/>
                </a:cubicBezTo>
                <a:cubicBezTo>
                  <a:pt x="4514079" y="3047067"/>
                  <a:pt x="4427906" y="3055353"/>
                  <a:pt x="4225948" y="3063774"/>
                </a:cubicBezTo>
                <a:lnTo>
                  <a:pt x="4075929" y="3070031"/>
                </a:lnTo>
                <a:lnTo>
                  <a:pt x="4075929" y="3088872"/>
                </a:lnTo>
                <a:lnTo>
                  <a:pt x="4075929" y="3107712"/>
                </a:lnTo>
                <a:lnTo>
                  <a:pt x="4216423" y="3101435"/>
                </a:lnTo>
                <a:cubicBezTo>
                  <a:pt x="4293699" y="3097978"/>
                  <a:pt x="4391206" y="3093149"/>
                  <a:pt x="4433116" y="3090710"/>
                </a:cubicBezTo>
                <a:lnTo>
                  <a:pt x="4509316" y="3086262"/>
                </a:lnTo>
                <a:lnTo>
                  <a:pt x="4480741" y="3095577"/>
                </a:lnTo>
                <a:cubicBezTo>
                  <a:pt x="4465025" y="3100693"/>
                  <a:pt x="4366965" y="3108932"/>
                  <a:pt x="4262819" y="3113866"/>
                </a:cubicBezTo>
                <a:cubicBezTo>
                  <a:pt x="4095531" y="3121800"/>
                  <a:pt x="4036924" y="3131077"/>
                  <a:pt x="4063194" y="3145469"/>
                </a:cubicBezTo>
                <a:cubicBezTo>
                  <a:pt x="4080082" y="3154718"/>
                  <a:pt x="4460520" y="3134173"/>
                  <a:pt x="4628379" y="3114951"/>
                </a:cubicBezTo>
                <a:cubicBezTo>
                  <a:pt x="4864789" y="3087872"/>
                  <a:pt x="5125841" y="3049658"/>
                  <a:pt x="5134566" y="3040856"/>
                </a:cubicBezTo>
                <a:cubicBezTo>
                  <a:pt x="5140176" y="3035189"/>
                  <a:pt x="5348869" y="2194446"/>
                  <a:pt x="5375720" y="2069306"/>
                </a:cubicBezTo>
                <a:lnTo>
                  <a:pt x="5382368" y="2038350"/>
                </a:lnTo>
                <a:lnTo>
                  <a:pt x="5364937" y="2039626"/>
                </a:lnTo>
                <a:cubicBezTo>
                  <a:pt x="5355355" y="2040331"/>
                  <a:pt x="5270363" y="2052799"/>
                  <a:pt x="5176066" y="2067335"/>
                </a:cubicBezTo>
                <a:close/>
                <a:moveTo>
                  <a:pt x="3091482" y="2071507"/>
                </a:moveTo>
                <a:cubicBezTo>
                  <a:pt x="3087615" y="2081584"/>
                  <a:pt x="3093520" y="2090118"/>
                  <a:pt x="3109370" y="2097338"/>
                </a:cubicBezTo>
                <a:cubicBezTo>
                  <a:pt x="3137525" y="2110169"/>
                  <a:pt x="3150594" y="2100977"/>
                  <a:pt x="3136354" y="2078374"/>
                </a:cubicBezTo>
                <a:cubicBezTo>
                  <a:pt x="3122657" y="2056619"/>
                  <a:pt x="3098606" y="2052933"/>
                  <a:pt x="3091482" y="2071507"/>
                </a:cubicBezTo>
                <a:close/>
                <a:moveTo>
                  <a:pt x="7699629" y="2071992"/>
                </a:moveTo>
                <a:cubicBezTo>
                  <a:pt x="7709802" y="2079679"/>
                  <a:pt x="7722661" y="2085842"/>
                  <a:pt x="7728204" y="2085670"/>
                </a:cubicBezTo>
                <a:cubicBezTo>
                  <a:pt x="7733757" y="2085508"/>
                  <a:pt x="7729966" y="2079079"/>
                  <a:pt x="7719803" y="2071383"/>
                </a:cubicBezTo>
                <a:cubicBezTo>
                  <a:pt x="7709630" y="2063696"/>
                  <a:pt x="7696772" y="2057533"/>
                  <a:pt x="7691228" y="2057705"/>
                </a:cubicBezTo>
                <a:cubicBezTo>
                  <a:pt x="7685675" y="2057867"/>
                  <a:pt x="7689466" y="2064296"/>
                  <a:pt x="7699629" y="2071992"/>
                </a:cubicBezTo>
                <a:close/>
                <a:moveTo>
                  <a:pt x="2561454" y="2076860"/>
                </a:moveTo>
                <a:cubicBezTo>
                  <a:pt x="2561454" y="2117255"/>
                  <a:pt x="2759793" y="2326272"/>
                  <a:pt x="2885523" y="2418369"/>
                </a:cubicBezTo>
                <a:lnTo>
                  <a:pt x="2965056" y="2476634"/>
                </a:lnTo>
                <a:lnTo>
                  <a:pt x="2972324" y="2464880"/>
                </a:lnTo>
                <a:cubicBezTo>
                  <a:pt x="2980487" y="2451669"/>
                  <a:pt x="2953874" y="2417131"/>
                  <a:pt x="2939291" y="2421988"/>
                </a:cubicBezTo>
                <a:cubicBezTo>
                  <a:pt x="2934167" y="2423703"/>
                  <a:pt x="2916946" y="2413206"/>
                  <a:pt x="2901029" y="2398671"/>
                </a:cubicBezTo>
                <a:cubicBezTo>
                  <a:pt x="2885113" y="2384127"/>
                  <a:pt x="2870711" y="2373621"/>
                  <a:pt x="2869025" y="2375307"/>
                </a:cubicBezTo>
                <a:cubicBezTo>
                  <a:pt x="2867330" y="2376992"/>
                  <a:pt x="2845803" y="2360810"/>
                  <a:pt x="2821172" y="2339331"/>
                </a:cubicBezTo>
                <a:cubicBezTo>
                  <a:pt x="2716692" y="2248234"/>
                  <a:pt x="2651903" y="2182321"/>
                  <a:pt x="2611917" y="2126456"/>
                </a:cubicBezTo>
                <a:cubicBezTo>
                  <a:pt x="2568750" y="2066154"/>
                  <a:pt x="2561454" y="2058981"/>
                  <a:pt x="2561454" y="2076860"/>
                </a:cubicBezTo>
                <a:close/>
                <a:moveTo>
                  <a:pt x="3985441" y="2076450"/>
                </a:moveTo>
                <a:cubicBezTo>
                  <a:pt x="4011454" y="2087632"/>
                  <a:pt x="4018779" y="2087632"/>
                  <a:pt x="4018779" y="2076450"/>
                </a:cubicBezTo>
                <a:cubicBezTo>
                  <a:pt x="4018779" y="2071211"/>
                  <a:pt x="4006987" y="2067230"/>
                  <a:pt x="3992585" y="2067592"/>
                </a:cubicBezTo>
                <a:lnTo>
                  <a:pt x="3966391" y="2068268"/>
                </a:lnTo>
                <a:lnTo>
                  <a:pt x="3985441" y="2076450"/>
                </a:lnTo>
                <a:close/>
                <a:moveTo>
                  <a:pt x="3028179" y="2089576"/>
                </a:moveTo>
                <a:cubicBezTo>
                  <a:pt x="3028179" y="2096786"/>
                  <a:pt x="3034932" y="2108302"/>
                  <a:pt x="3043190" y="2115150"/>
                </a:cubicBezTo>
                <a:lnTo>
                  <a:pt x="3058202" y="2127609"/>
                </a:lnTo>
                <a:lnTo>
                  <a:pt x="3066459" y="2114255"/>
                </a:lnTo>
                <a:cubicBezTo>
                  <a:pt x="3076004" y="2098815"/>
                  <a:pt x="3061116" y="2076450"/>
                  <a:pt x="3041304" y="2076450"/>
                </a:cubicBezTo>
                <a:cubicBezTo>
                  <a:pt x="3034084" y="2076450"/>
                  <a:pt x="3028179" y="2082356"/>
                  <a:pt x="3028179" y="2089576"/>
                </a:cubicBezTo>
                <a:close/>
                <a:moveTo>
                  <a:pt x="4049735" y="2083013"/>
                </a:moveTo>
                <a:cubicBezTo>
                  <a:pt x="4058898" y="2085413"/>
                  <a:pt x="4073909" y="2085413"/>
                  <a:pt x="4083072" y="2083013"/>
                </a:cubicBezTo>
                <a:cubicBezTo>
                  <a:pt x="4092236" y="2080622"/>
                  <a:pt x="4084739" y="2078660"/>
                  <a:pt x="4066404" y="2078660"/>
                </a:cubicBezTo>
                <a:cubicBezTo>
                  <a:pt x="4048068" y="2078660"/>
                  <a:pt x="4040572" y="2080622"/>
                  <a:pt x="4049735" y="2083013"/>
                </a:cubicBezTo>
                <a:close/>
                <a:moveTo>
                  <a:pt x="4114029" y="2085975"/>
                </a:moveTo>
                <a:cubicBezTo>
                  <a:pt x="4114029" y="2091214"/>
                  <a:pt x="4122601" y="2095500"/>
                  <a:pt x="4133079" y="2095500"/>
                </a:cubicBezTo>
                <a:cubicBezTo>
                  <a:pt x="4143556" y="2095500"/>
                  <a:pt x="4152129" y="2091214"/>
                  <a:pt x="4152129" y="2085975"/>
                </a:cubicBezTo>
                <a:cubicBezTo>
                  <a:pt x="4152129" y="2080736"/>
                  <a:pt x="4143556" y="2076450"/>
                  <a:pt x="4133079" y="2076450"/>
                </a:cubicBezTo>
                <a:cubicBezTo>
                  <a:pt x="4122601" y="2076450"/>
                  <a:pt x="4114029" y="2080736"/>
                  <a:pt x="4114029" y="2085975"/>
                </a:cubicBezTo>
                <a:close/>
                <a:moveTo>
                  <a:pt x="7619229" y="2080879"/>
                </a:moveTo>
                <a:cubicBezTo>
                  <a:pt x="7619229" y="2083308"/>
                  <a:pt x="7628878" y="2090442"/>
                  <a:pt x="7640660" y="2096729"/>
                </a:cubicBezTo>
                <a:lnTo>
                  <a:pt x="7662091" y="2108140"/>
                </a:lnTo>
                <a:lnTo>
                  <a:pt x="7649023" y="2092300"/>
                </a:lnTo>
                <a:cubicBezTo>
                  <a:pt x="7636850" y="2077545"/>
                  <a:pt x="7619229" y="2070792"/>
                  <a:pt x="7619229" y="2080879"/>
                </a:cubicBezTo>
                <a:close/>
                <a:moveTo>
                  <a:pt x="3148032" y="2101625"/>
                </a:moveTo>
                <a:cubicBezTo>
                  <a:pt x="3141212" y="2119408"/>
                  <a:pt x="3140135" y="2117798"/>
                  <a:pt x="3168815" y="2132724"/>
                </a:cubicBezTo>
                <a:lnTo>
                  <a:pt x="3190389" y="2143944"/>
                </a:lnTo>
                <a:lnTo>
                  <a:pt x="3196552" y="2127876"/>
                </a:lnTo>
                <a:cubicBezTo>
                  <a:pt x="3200419" y="2117808"/>
                  <a:pt x="3196123" y="2106968"/>
                  <a:pt x="3185065" y="2098881"/>
                </a:cubicBezTo>
                <a:cubicBezTo>
                  <a:pt x="3162119" y="2082108"/>
                  <a:pt x="3155337" y="2082603"/>
                  <a:pt x="3148032" y="2101625"/>
                </a:cubicBezTo>
                <a:close/>
                <a:moveTo>
                  <a:pt x="4183266" y="2092576"/>
                </a:moveTo>
                <a:cubicBezTo>
                  <a:pt x="4192534" y="2094995"/>
                  <a:pt x="4205392" y="2094833"/>
                  <a:pt x="4211841" y="2092224"/>
                </a:cubicBezTo>
                <a:cubicBezTo>
                  <a:pt x="4218289" y="2089614"/>
                  <a:pt x="4210707" y="2087642"/>
                  <a:pt x="4194991" y="2087833"/>
                </a:cubicBezTo>
                <a:cubicBezTo>
                  <a:pt x="4179275" y="2088023"/>
                  <a:pt x="4173998" y="2090156"/>
                  <a:pt x="4183266" y="2092576"/>
                </a:cubicBezTo>
                <a:close/>
                <a:moveTo>
                  <a:pt x="4254523" y="2092281"/>
                </a:moveTo>
                <a:cubicBezTo>
                  <a:pt x="4261076" y="2094929"/>
                  <a:pt x="4271791" y="2094929"/>
                  <a:pt x="4278335" y="2092281"/>
                </a:cubicBezTo>
                <a:cubicBezTo>
                  <a:pt x="4284888" y="2089642"/>
                  <a:pt x="4279526" y="2087480"/>
                  <a:pt x="4266429" y="2087480"/>
                </a:cubicBezTo>
                <a:cubicBezTo>
                  <a:pt x="4253332" y="2087480"/>
                  <a:pt x="4247979" y="2089642"/>
                  <a:pt x="4254523" y="2092281"/>
                </a:cubicBezTo>
                <a:close/>
                <a:moveTo>
                  <a:pt x="3079071" y="2119770"/>
                </a:moveTo>
                <a:cubicBezTo>
                  <a:pt x="3073889" y="2133276"/>
                  <a:pt x="3098502" y="2161118"/>
                  <a:pt x="3116285" y="2161870"/>
                </a:cubicBezTo>
                <a:cubicBezTo>
                  <a:pt x="3127686" y="2162356"/>
                  <a:pt x="3124543" y="2129000"/>
                  <a:pt x="3111999" y="2116455"/>
                </a:cubicBezTo>
                <a:cubicBezTo>
                  <a:pt x="3096549" y="2101006"/>
                  <a:pt x="3085862" y="2102082"/>
                  <a:pt x="3079071" y="2119770"/>
                </a:cubicBezTo>
                <a:close/>
                <a:moveTo>
                  <a:pt x="7676379" y="2118979"/>
                </a:moveTo>
                <a:cubicBezTo>
                  <a:pt x="7676379" y="2121408"/>
                  <a:pt x="7686028" y="2128542"/>
                  <a:pt x="7697810" y="2134829"/>
                </a:cubicBezTo>
                <a:lnTo>
                  <a:pt x="7719241" y="2146240"/>
                </a:lnTo>
                <a:lnTo>
                  <a:pt x="7706173" y="2130400"/>
                </a:lnTo>
                <a:cubicBezTo>
                  <a:pt x="7694000" y="2115646"/>
                  <a:pt x="7676379" y="2108892"/>
                  <a:pt x="7676379" y="2118979"/>
                </a:cubicBezTo>
                <a:close/>
                <a:moveTo>
                  <a:pt x="2542404" y="2129866"/>
                </a:moveTo>
                <a:cubicBezTo>
                  <a:pt x="2542404" y="2141725"/>
                  <a:pt x="2670896" y="2292334"/>
                  <a:pt x="2717721" y="2335359"/>
                </a:cubicBezTo>
                <a:cubicBezTo>
                  <a:pt x="2744410" y="2359876"/>
                  <a:pt x="2779100" y="2393099"/>
                  <a:pt x="2794826" y="2409177"/>
                </a:cubicBezTo>
                <a:cubicBezTo>
                  <a:pt x="2810542" y="2425246"/>
                  <a:pt x="2826353" y="2438400"/>
                  <a:pt x="2829954" y="2438400"/>
                </a:cubicBezTo>
                <a:cubicBezTo>
                  <a:pt x="2833554" y="2438400"/>
                  <a:pt x="2850452" y="2451145"/>
                  <a:pt x="2867511" y="2466718"/>
                </a:cubicBezTo>
                <a:cubicBezTo>
                  <a:pt x="2884561" y="2482291"/>
                  <a:pt x="2900182" y="2493369"/>
                  <a:pt x="2902230" y="2491331"/>
                </a:cubicBezTo>
                <a:cubicBezTo>
                  <a:pt x="2904268" y="2489283"/>
                  <a:pt x="2914155" y="2495826"/>
                  <a:pt x="2924194" y="2505866"/>
                </a:cubicBezTo>
                <a:cubicBezTo>
                  <a:pt x="2947388" y="2529059"/>
                  <a:pt x="2961504" y="2529145"/>
                  <a:pt x="2961504" y="2506094"/>
                </a:cubicBezTo>
                <a:cubicBezTo>
                  <a:pt x="2961504" y="2491083"/>
                  <a:pt x="2944930" y="2476472"/>
                  <a:pt x="2923404" y="2472509"/>
                </a:cubicBezTo>
                <a:cubicBezTo>
                  <a:pt x="2915431" y="2471033"/>
                  <a:pt x="2869073" y="2436505"/>
                  <a:pt x="2796836" y="2378212"/>
                </a:cubicBezTo>
                <a:cubicBezTo>
                  <a:pt x="2723121" y="2318747"/>
                  <a:pt x="2648084" y="2242128"/>
                  <a:pt x="2592238" y="2169319"/>
                </a:cubicBezTo>
                <a:cubicBezTo>
                  <a:pt x="2560996" y="2128581"/>
                  <a:pt x="2542404" y="2113864"/>
                  <a:pt x="2542404" y="2129866"/>
                </a:cubicBezTo>
                <a:close/>
                <a:moveTo>
                  <a:pt x="2932929" y="2141954"/>
                </a:moveTo>
                <a:cubicBezTo>
                  <a:pt x="2932929" y="2160232"/>
                  <a:pt x="2977629" y="2196846"/>
                  <a:pt x="2987678" y="2186807"/>
                </a:cubicBezTo>
                <a:cubicBezTo>
                  <a:pt x="2990679" y="2183797"/>
                  <a:pt x="2997813" y="2190617"/>
                  <a:pt x="3003518" y="2201961"/>
                </a:cubicBezTo>
                <a:cubicBezTo>
                  <a:pt x="3016530" y="2227821"/>
                  <a:pt x="3033675" y="2234032"/>
                  <a:pt x="3040799" y="2215468"/>
                </a:cubicBezTo>
                <a:cubicBezTo>
                  <a:pt x="3044514" y="2205790"/>
                  <a:pt x="3028226" y="2188978"/>
                  <a:pt x="2989583" y="2162604"/>
                </a:cubicBezTo>
                <a:lnTo>
                  <a:pt x="2932929" y="2123932"/>
                </a:lnTo>
                <a:lnTo>
                  <a:pt x="2932929" y="2141954"/>
                </a:lnTo>
                <a:close/>
                <a:moveTo>
                  <a:pt x="4971279" y="2133600"/>
                </a:moveTo>
                <a:lnTo>
                  <a:pt x="4956991" y="2142830"/>
                </a:lnTo>
                <a:lnTo>
                  <a:pt x="4973660" y="2142982"/>
                </a:lnTo>
                <a:cubicBezTo>
                  <a:pt x="4982823" y="2143058"/>
                  <a:pt x="4990329" y="2138839"/>
                  <a:pt x="4990329" y="2133600"/>
                </a:cubicBezTo>
                <a:cubicBezTo>
                  <a:pt x="4990329" y="2121980"/>
                  <a:pt x="4989253" y="2121980"/>
                  <a:pt x="4971279" y="2133600"/>
                </a:cubicBezTo>
                <a:close/>
                <a:moveTo>
                  <a:pt x="3132954" y="2152317"/>
                </a:moveTo>
                <a:cubicBezTo>
                  <a:pt x="3132954" y="2162604"/>
                  <a:pt x="3142069" y="2175910"/>
                  <a:pt x="3153213" y="2181873"/>
                </a:cubicBezTo>
                <a:lnTo>
                  <a:pt x="3173473" y="2192712"/>
                </a:lnTo>
                <a:lnTo>
                  <a:pt x="3181731" y="2179825"/>
                </a:lnTo>
                <a:cubicBezTo>
                  <a:pt x="3187275" y="2171186"/>
                  <a:pt x="3183388" y="2161442"/>
                  <a:pt x="3169939" y="2150269"/>
                </a:cubicBezTo>
                <a:cubicBezTo>
                  <a:pt x="3143860" y="2128590"/>
                  <a:pt x="3132954" y="2129190"/>
                  <a:pt x="3132954" y="2152317"/>
                </a:cubicBezTo>
                <a:close/>
                <a:moveTo>
                  <a:pt x="4890316" y="2143125"/>
                </a:moveTo>
                <a:cubicBezTo>
                  <a:pt x="4887078" y="2148364"/>
                  <a:pt x="4893002" y="2152650"/>
                  <a:pt x="4903480" y="2152650"/>
                </a:cubicBezTo>
                <a:cubicBezTo>
                  <a:pt x="4913957" y="2152650"/>
                  <a:pt x="4925178" y="2148364"/>
                  <a:pt x="4928416" y="2143125"/>
                </a:cubicBezTo>
                <a:cubicBezTo>
                  <a:pt x="4931654" y="2137886"/>
                  <a:pt x="4925730" y="2133600"/>
                  <a:pt x="4915253" y="2133600"/>
                </a:cubicBezTo>
                <a:cubicBezTo>
                  <a:pt x="4904775" y="2133600"/>
                  <a:pt x="4893554" y="2137886"/>
                  <a:pt x="4890316" y="2143125"/>
                </a:cubicBezTo>
                <a:close/>
                <a:moveTo>
                  <a:pt x="7621382" y="2148593"/>
                </a:moveTo>
                <a:cubicBezTo>
                  <a:pt x="7630430" y="2158060"/>
                  <a:pt x="7640441" y="2163194"/>
                  <a:pt x="7643632" y="2159994"/>
                </a:cubicBezTo>
                <a:cubicBezTo>
                  <a:pt x="7646822" y="2156803"/>
                  <a:pt x="7639422" y="2149059"/>
                  <a:pt x="7627192" y="2142782"/>
                </a:cubicBezTo>
                <a:lnTo>
                  <a:pt x="7604941" y="2131371"/>
                </a:lnTo>
                <a:lnTo>
                  <a:pt x="7621382" y="2148593"/>
                </a:lnTo>
                <a:close/>
                <a:moveTo>
                  <a:pt x="4823641" y="2152650"/>
                </a:moveTo>
                <a:cubicBezTo>
                  <a:pt x="4816678" y="2163918"/>
                  <a:pt x="4826003" y="2163918"/>
                  <a:pt x="4852216" y="2152650"/>
                </a:cubicBezTo>
                <a:lnTo>
                  <a:pt x="4871266" y="2144468"/>
                </a:lnTo>
                <a:lnTo>
                  <a:pt x="4850397" y="2143792"/>
                </a:lnTo>
                <a:cubicBezTo>
                  <a:pt x="4838919" y="2143430"/>
                  <a:pt x="4826880" y="2147411"/>
                  <a:pt x="4823641" y="2152650"/>
                </a:cubicBezTo>
                <a:close/>
                <a:moveTo>
                  <a:pt x="3066279" y="2171367"/>
                </a:moveTo>
                <a:cubicBezTo>
                  <a:pt x="3066279" y="2181654"/>
                  <a:pt x="3074918" y="2194703"/>
                  <a:pt x="3085471" y="2200351"/>
                </a:cubicBezTo>
                <a:lnTo>
                  <a:pt x="3104664" y="2210619"/>
                </a:lnTo>
                <a:lnTo>
                  <a:pt x="3110475" y="2195465"/>
                </a:lnTo>
                <a:cubicBezTo>
                  <a:pt x="3113923" y="2186473"/>
                  <a:pt x="3109027" y="2174805"/>
                  <a:pt x="3098426" y="2166785"/>
                </a:cubicBezTo>
                <a:cubicBezTo>
                  <a:pt x="3073984" y="2148269"/>
                  <a:pt x="3066279" y="2149374"/>
                  <a:pt x="3066279" y="2171367"/>
                </a:cubicBezTo>
                <a:close/>
                <a:moveTo>
                  <a:pt x="7743054" y="2159803"/>
                </a:moveTo>
                <a:cubicBezTo>
                  <a:pt x="7743054" y="2163823"/>
                  <a:pt x="7751626" y="2172472"/>
                  <a:pt x="7762104" y="2179015"/>
                </a:cubicBezTo>
                <a:cubicBezTo>
                  <a:pt x="7772581" y="2185559"/>
                  <a:pt x="7781154" y="2187616"/>
                  <a:pt x="7781154" y="2183597"/>
                </a:cubicBezTo>
                <a:cubicBezTo>
                  <a:pt x="7781154" y="2179577"/>
                  <a:pt x="7772581" y="2170929"/>
                  <a:pt x="7762104" y="2164385"/>
                </a:cubicBezTo>
                <a:cubicBezTo>
                  <a:pt x="7751626" y="2157841"/>
                  <a:pt x="7743054" y="2155784"/>
                  <a:pt x="7743054" y="2159803"/>
                </a:cubicBezTo>
                <a:close/>
                <a:moveTo>
                  <a:pt x="3195819" y="2169166"/>
                </a:moveTo>
                <a:cubicBezTo>
                  <a:pt x="3182645" y="2182330"/>
                  <a:pt x="3191694" y="2207467"/>
                  <a:pt x="3213116" y="2217230"/>
                </a:cubicBezTo>
                <a:lnTo>
                  <a:pt x="3236128" y="2227717"/>
                </a:lnTo>
                <a:lnTo>
                  <a:pt x="3241691" y="2213210"/>
                </a:lnTo>
                <a:cubicBezTo>
                  <a:pt x="3244749" y="2205238"/>
                  <a:pt x="3247254" y="2195465"/>
                  <a:pt x="3247254" y="2191503"/>
                </a:cubicBezTo>
                <a:cubicBezTo>
                  <a:pt x="3247254" y="2181463"/>
                  <a:pt x="3202819" y="2162166"/>
                  <a:pt x="3195819" y="2169166"/>
                </a:cubicBezTo>
                <a:close/>
                <a:moveTo>
                  <a:pt x="2532879" y="2182663"/>
                </a:moveTo>
                <a:cubicBezTo>
                  <a:pt x="2532879" y="2199732"/>
                  <a:pt x="2669143" y="2362572"/>
                  <a:pt x="2718988" y="2405063"/>
                </a:cubicBezTo>
                <a:cubicBezTo>
                  <a:pt x="2743572" y="2426018"/>
                  <a:pt x="2770689" y="2450983"/>
                  <a:pt x="2779252" y="2460546"/>
                </a:cubicBezTo>
                <a:cubicBezTo>
                  <a:pt x="2787815" y="2470109"/>
                  <a:pt x="2802322" y="2482053"/>
                  <a:pt x="2811485" y="2487073"/>
                </a:cubicBezTo>
                <a:lnTo>
                  <a:pt x="2828154" y="2496217"/>
                </a:lnTo>
                <a:lnTo>
                  <a:pt x="2828154" y="2478891"/>
                </a:lnTo>
                <a:cubicBezTo>
                  <a:pt x="2828154" y="2469356"/>
                  <a:pt x="2816276" y="2454535"/>
                  <a:pt x="2801750" y="2445963"/>
                </a:cubicBezTo>
                <a:cubicBezTo>
                  <a:pt x="2769194" y="2426732"/>
                  <a:pt x="2622156" y="2278380"/>
                  <a:pt x="2574760" y="2216944"/>
                </a:cubicBezTo>
                <a:cubicBezTo>
                  <a:pt x="2537889" y="2169157"/>
                  <a:pt x="2532879" y="2165052"/>
                  <a:pt x="2532879" y="2182663"/>
                </a:cubicBezTo>
                <a:close/>
                <a:moveTo>
                  <a:pt x="5017122" y="2178206"/>
                </a:moveTo>
                <a:cubicBezTo>
                  <a:pt x="5023990" y="2180958"/>
                  <a:pt x="5032210" y="2180616"/>
                  <a:pt x="5035373" y="2177453"/>
                </a:cubicBezTo>
                <a:cubicBezTo>
                  <a:pt x="5038535" y="2174291"/>
                  <a:pt x="5032915" y="2172043"/>
                  <a:pt x="5022876" y="2172453"/>
                </a:cubicBezTo>
                <a:cubicBezTo>
                  <a:pt x="5011779" y="2172910"/>
                  <a:pt x="5009522" y="2175167"/>
                  <a:pt x="5017122" y="2178206"/>
                </a:cubicBezTo>
                <a:close/>
                <a:moveTo>
                  <a:pt x="7666854" y="2176129"/>
                </a:moveTo>
                <a:cubicBezTo>
                  <a:pt x="7666854" y="2178558"/>
                  <a:pt x="7676503" y="2185692"/>
                  <a:pt x="7688285" y="2191979"/>
                </a:cubicBezTo>
                <a:lnTo>
                  <a:pt x="7709716" y="2203390"/>
                </a:lnTo>
                <a:lnTo>
                  <a:pt x="7696648" y="2187550"/>
                </a:lnTo>
                <a:cubicBezTo>
                  <a:pt x="7684475" y="2172796"/>
                  <a:pt x="7666854" y="2166042"/>
                  <a:pt x="7666854" y="2176129"/>
                </a:cubicBezTo>
                <a:close/>
                <a:moveTo>
                  <a:pt x="3119038" y="2197989"/>
                </a:moveTo>
                <a:cubicBezTo>
                  <a:pt x="3111256" y="2218268"/>
                  <a:pt x="3150013" y="2253701"/>
                  <a:pt x="3164319" y="2239394"/>
                </a:cubicBezTo>
                <a:cubicBezTo>
                  <a:pt x="3176740" y="2226974"/>
                  <a:pt x="3166882" y="2203809"/>
                  <a:pt x="3143965" y="2191550"/>
                </a:cubicBezTo>
                <a:lnTo>
                  <a:pt x="3125333" y="2181578"/>
                </a:lnTo>
                <a:lnTo>
                  <a:pt x="3119038" y="2197989"/>
                </a:lnTo>
                <a:close/>
                <a:moveTo>
                  <a:pt x="4949848" y="2187531"/>
                </a:moveTo>
                <a:cubicBezTo>
                  <a:pt x="4956401" y="2190179"/>
                  <a:pt x="4967116" y="2190179"/>
                  <a:pt x="4973660" y="2187531"/>
                </a:cubicBezTo>
                <a:cubicBezTo>
                  <a:pt x="4980213" y="2184892"/>
                  <a:pt x="4974851" y="2182730"/>
                  <a:pt x="4961754" y="2182730"/>
                </a:cubicBezTo>
                <a:cubicBezTo>
                  <a:pt x="4948657" y="2182730"/>
                  <a:pt x="4943304" y="2184892"/>
                  <a:pt x="4949848" y="2187531"/>
                </a:cubicBezTo>
                <a:close/>
                <a:moveTo>
                  <a:pt x="4814116" y="2200275"/>
                </a:moveTo>
                <a:lnTo>
                  <a:pt x="4795066" y="2208457"/>
                </a:lnTo>
                <a:lnTo>
                  <a:pt x="4821260" y="2209133"/>
                </a:lnTo>
                <a:cubicBezTo>
                  <a:pt x="4835671" y="2209495"/>
                  <a:pt x="4847454" y="2205514"/>
                  <a:pt x="4847454" y="2200275"/>
                </a:cubicBezTo>
                <a:cubicBezTo>
                  <a:pt x="4847454" y="2189093"/>
                  <a:pt x="4840129" y="2189093"/>
                  <a:pt x="4814116" y="2200275"/>
                </a:cubicBezTo>
                <a:close/>
                <a:moveTo>
                  <a:pt x="4883173" y="2197056"/>
                </a:moveTo>
                <a:cubicBezTo>
                  <a:pt x="4889726" y="2199704"/>
                  <a:pt x="4900441" y="2199704"/>
                  <a:pt x="4906985" y="2197056"/>
                </a:cubicBezTo>
                <a:cubicBezTo>
                  <a:pt x="4913538" y="2194417"/>
                  <a:pt x="4908176" y="2192255"/>
                  <a:pt x="4895079" y="2192255"/>
                </a:cubicBezTo>
                <a:cubicBezTo>
                  <a:pt x="4881982" y="2192255"/>
                  <a:pt x="4876629" y="2194417"/>
                  <a:pt x="4883173" y="2197056"/>
                </a:cubicBezTo>
                <a:close/>
                <a:moveTo>
                  <a:pt x="7843066" y="2240471"/>
                </a:moveTo>
                <a:cubicBezTo>
                  <a:pt x="7996209" y="2371849"/>
                  <a:pt x="8205349" y="2605335"/>
                  <a:pt x="8272415" y="2719759"/>
                </a:cubicBezTo>
                <a:cubicBezTo>
                  <a:pt x="8305876" y="2776861"/>
                  <a:pt x="8314544" y="2766832"/>
                  <a:pt x="8282026" y="2708653"/>
                </a:cubicBezTo>
                <a:cubicBezTo>
                  <a:pt x="8203521" y="2568188"/>
                  <a:pt x="8035052" y="2376345"/>
                  <a:pt x="7885462" y="2257054"/>
                </a:cubicBezTo>
                <a:cubicBezTo>
                  <a:pt x="7788964" y="2180101"/>
                  <a:pt x="7759075" y="2168414"/>
                  <a:pt x="7843066" y="2240471"/>
                </a:cubicBezTo>
                <a:close/>
                <a:moveTo>
                  <a:pt x="3051734" y="2219744"/>
                </a:moveTo>
                <a:cubicBezTo>
                  <a:pt x="3044047" y="2232174"/>
                  <a:pt x="3064155" y="2257425"/>
                  <a:pt x="3081728" y="2257425"/>
                </a:cubicBezTo>
                <a:cubicBezTo>
                  <a:pt x="3097892" y="2257425"/>
                  <a:pt x="3098864" y="2236670"/>
                  <a:pt x="3083424" y="2221230"/>
                </a:cubicBezTo>
                <a:cubicBezTo>
                  <a:pt x="3069365" y="2207171"/>
                  <a:pt x="3059783" y="2206724"/>
                  <a:pt x="3051734" y="2219744"/>
                </a:cubicBezTo>
                <a:close/>
                <a:moveTo>
                  <a:pt x="7733529" y="2224088"/>
                </a:moveTo>
                <a:cubicBezTo>
                  <a:pt x="7740053" y="2231946"/>
                  <a:pt x="7749674" y="2238375"/>
                  <a:pt x="7754912" y="2238375"/>
                </a:cubicBezTo>
                <a:cubicBezTo>
                  <a:pt x="7760227" y="2238375"/>
                  <a:pt x="7759189" y="2232060"/>
                  <a:pt x="7752579" y="2224088"/>
                </a:cubicBezTo>
                <a:cubicBezTo>
                  <a:pt x="7746054" y="2216230"/>
                  <a:pt x="7736434" y="2209800"/>
                  <a:pt x="7731195" y="2209800"/>
                </a:cubicBezTo>
                <a:cubicBezTo>
                  <a:pt x="7725880" y="2209800"/>
                  <a:pt x="7726918" y="2216115"/>
                  <a:pt x="7733529" y="2224088"/>
                </a:cubicBezTo>
                <a:close/>
                <a:moveTo>
                  <a:pt x="2513829" y="2227126"/>
                </a:moveTo>
                <a:cubicBezTo>
                  <a:pt x="2513829" y="2249262"/>
                  <a:pt x="2683335" y="2447925"/>
                  <a:pt x="2702214" y="2447925"/>
                </a:cubicBezTo>
                <a:cubicBezTo>
                  <a:pt x="2707910" y="2447925"/>
                  <a:pt x="2715292" y="2456498"/>
                  <a:pt x="2718616" y="2466975"/>
                </a:cubicBezTo>
                <a:cubicBezTo>
                  <a:pt x="2721940" y="2477453"/>
                  <a:pt x="2728151" y="2486025"/>
                  <a:pt x="2732418" y="2486025"/>
                </a:cubicBezTo>
                <a:cubicBezTo>
                  <a:pt x="2736676" y="2486025"/>
                  <a:pt x="2753192" y="2499350"/>
                  <a:pt x="2769118" y="2515629"/>
                </a:cubicBezTo>
                <a:cubicBezTo>
                  <a:pt x="2785034" y="2531917"/>
                  <a:pt x="2802684" y="2542375"/>
                  <a:pt x="2808341" y="2538879"/>
                </a:cubicBezTo>
                <a:cubicBezTo>
                  <a:pt x="2814000" y="2535384"/>
                  <a:pt x="2818629" y="2538918"/>
                  <a:pt x="2818629" y="2546728"/>
                </a:cubicBezTo>
                <a:cubicBezTo>
                  <a:pt x="2818629" y="2554538"/>
                  <a:pt x="2831040" y="2569769"/>
                  <a:pt x="2846203" y="2580570"/>
                </a:cubicBezTo>
                <a:lnTo>
                  <a:pt x="2873788" y="2600201"/>
                </a:lnTo>
                <a:lnTo>
                  <a:pt x="2879712" y="2584771"/>
                </a:lnTo>
                <a:cubicBezTo>
                  <a:pt x="2883208" y="2575665"/>
                  <a:pt x="2878731" y="2563873"/>
                  <a:pt x="2868797" y="2556024"/>
                </a:cubicBezTo>
                <a:cubicBezTo>
                  <a:pt x="2832735" y="2527525"/>
                  <a:pt x="2771004" y="2485311"/>
                  <a:pt x="2771004" y="2489159"/>
                </a:cubicBezTo>
                <a:cubicBezTo>
                  <a:pt x="2771004" y="2500760"/>
                  <a:pt x="2598868" y="2319776"/>
                  <a:pt x="2566216" y="2273837"/>
                </a:cubicBezTo>
                <a:cubicBezTo>
                  <a:pt x="2530554" y="2223678"/>
                  <a:pt x="2513829" y="2208762"/>
                  <a:pt x="2513829" y="2227126"/>
                </a:cubicBezTo>
                <a:close/>
                <a:moveTo>
                  <a:pt x="2985650" y="2236194"/>
                </a:moveTo>
                <a:cubicBezTo>
                  <a:pt x="2979887" y="2251205"/>
                  <a:pt x="3001737" y="2276475"/>
                  <a:pt x="3020473" y="2276475"/>
                </a:cubicBezTo>
                <a:cubicBezTo>
                  <a:pt x="3035694" y="2276475"/>
                  <a:pt x="3027798" y="2242718"/>
                  <a:pt x="3009976" y="2231593"/>
                </a:cubicBezTo>
                <a:lnTo>
                  <a:pt x="2991774" y="2220220"/>
                </a:lnTo>
                <a:lnTo>
                  <a:pt x="2985650" y="2236194"/>
                </a:lnTo>
                <a:close/>
                <a:moveTo>
                  <a:pt x="3176607" y="2234975"/>
                </a:moveTo>
                <a:cubicBezTo>
                  <a:pt x="3169825" y="2252672"/>
                  <a:pt x="3168920" y="2251262"/>
                  <a:pt x="3196000" y="2265321"/>
                </a:cubicBezTo>
                <a:cubicBezTo>
                  <a:pt x="3207096" y="2271093"/>
                  <a:pt x="3218879" y="2273094"/>
                  <a:pt x="3222193" y="2269789"/>
                </a:cubicBezTo>
                <a:cubicBezTo>
                  <a:pt x="3233680" y="2258301"/>
                  <a:pt x="3228118" y="2230860"/>
                  <a:pt x="3213135" y="2225107"/>
                </a:cubicBezTo>
                <a:cubicBezTo>
                  <a:pt x="3189904" y="2216191"/>
                  <a:pt x="3183112" y="2218020"/>
                  <a:pt x="3176607" y="2234975"/>
                </a:cubicBezTo>
                <a:close/>
                <a:moveTo>
                  <a:pt x="2904354" y="2243995"/>
                </a:moveTo>
                <a:cubicBezTo>
                  <a:pt x="2904354" y="2258521"/>
                  <a:pt x="2939529" y="2294554"/>
                  <a:pt x="2954360" y="2295211"/>
                </a:cubicBezTo>
                <a:cubicBezTo>
                  <a:pt x="2969790" y="2295897"/>
                  <a:pt x="2960342" y="2264274"/>
                  <a:pt x="2940072" y="2247367"/>
                </a:cubicBezTo>
                <a:cubicBezTo>
                  <a:pt x="2913593" y="2225278"/>
                  <a:pt x="2904354" y="2224402"/>
                  <a:pt x="2904354" y="2243995"/>
                </a:cubicBezTo>
                <a:close/>
                <a:moveTo>
                  <a:pt x="4933179" y="2238375"/>
                </a:moveTo>
                <a:cubicBezTo>
                  <a:pt x="4925321" y="2243452"/>
                  <a:pt x="4923178" y="2247605"/>
                  <a:pt x="4928416" y="2247605"/>
                </a:cubicBezTo>
                <a:cubicBezTo>
                  <a:pt x="4933655" y="2247605"/>
                  <a:pt x="4944371" y="2243452"/>
                  <a:pt x="4952229" y="2238375"/>
                </a:cubicBezTo>
                <a:cubicBezTo>
                  <a:pt x="4960087" y="2233298"/>
                  <a:pt x="4962230" y="2229145"/>
                  <a:pt x="4956991" y="2229145"/>
                </a:cubicBezTo>
                <a:cubicBezTo>
                  <a:pt x="4951753" y="2229145"/>
                  <a:pt x="4941037" y="2233298"/>
                  <a:pt x="4933179" y="2238375"/>
                </a:cubicBezTo>
                <a:close/>
                <a:moveTo>
                  <a:pt x="3104379" y="2257092"/>
                </a:moveTo>
                <a:cubicBezTo>
                  <a:pt x="3104379" y="2267379"/>
                  <a:pt x="3113494" y="2280685"/>
                  <a:pt x="3124638" y="2286648"/>
                </a:cubicBezTo>
                <a:lnTo>
                  <a:pt x="3144898" y="2297487"/>
                </a:lnTo>
                <a:lnTo>
                  <a:pt x="3153070" y="2284600"/>
                </a:lnTo>
                <a:cubicBezTo>
                  <a:pt x="3165358" y="2265217"/>
                  <a:pt x="3163672" y="2261454"/>
                  <a:pt x="3137269" y="2249434"/>
                </a:cubicBezTo>
                <a:cubicBezTo>
                  <a:pt x="3105445" y="2234927"/>
                  <a:pt x="3104379" y="2235184"/>
                  <a:pt x="3104379" y="2257092"/>
                </a:cubicBezTo>
                <a:close/>
                <a:moveTo>
                  <a:pt x="4856979" y="2247005"/>
                </a:moveTo>
                <a:cubicBezTo>
                  <a:pt x="4856979" y="2251758"/>
                  <a:pt x="4865551" y="2253396"/>
                  <a:pt x="4876029" y="2250662"/>
                </a:cubicBezTo>
                <a:cubicBezTo>
                  <a:pt x="4886506" y="2247919"/>
                  <a:pt x="4895079" y="2244033"/>
                  <a:pt x="4895079" y="2242023"/>
                </a:cubicBezTo>
                <a:cubicBezTo>
                  <a:pt x="4895079" y="2240023"/>
                  <a:pt x="4886506" y="2238375"/>
                  <a:pt x="4876029" y="2238375"/>
                </a:cubicBezTo>
                <a:cubicBezTo>
                  <a:pt x="4865551" y="2238375"/>
                  <a:pt x="4856979" y="2242261"/>
                  <a:pt x="4856979" y="2247005"/>
                </a:cubicBezTo>
                <a:close/>
                <a:moveTo>
                  <a:pt x="7771629" y="2245376"/>
                </a:moveTo>
                <a:cubicBezTo>
                  <a:pt x="7771629" y="2249853"/>
                  <a:pt x="7791993" y="2269103"/>
                  <a:pt x="7816873" y="2288172"/>
                </a:cubicBezTo>
                <a:cubicBezTo>
                  <a:pt x="7935201" y="2378802"/>
                  <a:pt x="8183928" y="2651246"/>
                  <a:pt x="8260661" y="2774261"/>
                </a:cubicBezTo>
                <a:cubicBezTo>
                  <a:pt x="8305143" y="2845556"/>
                  <a:pt x="8302638" y="2818229"/>
                  <a:pt x="8257775" y="2742714"/>
                </a:cubicBezTo>
                <a:cubicBezTo>
                  <a:pt x="8173012" y="2600030"/>
                  <a:pt x="8017193" y="2427408"/>
                  <a:pt x="7862116" y="2304374"/>
                </a:cubicBezTo>
                <a:cubicBezTo>
                  <a:pt x="7784297" y="2242633"/>
                  <a:pt x="7771629" y="2234375"/>
                  <a:pt x="7771629" y="2245376"/>
                </a:cubicBezTo>
                <a:close/>
                <a:moveTo>
                  <a:pt x="4797448" y="2254206"/>
                </a:moveTo>
                <a:cubicBezTo>
                  <a:pt x="4804001" y="2256854"/>
                  <a:pt x="4814716" y="2256854"/>
                  <a:pt x="4821260" y="2254206"/>
                </a:cubicBezTo>
                <a:cubicBezTo>
                  <a:pt x="4827813" y="2251567"/>
                  <a:pt x="4822451" y="2249405"/>
                  <a:pt x="4809354" y="2249405"/>
                </a:cubicBezTo>
                <a:cubicBezTo>
                  <a:pt x="4796257" y="2249405"/>
                  <a:pt x="4790904" y="2251567"/>
                  <a:pt x="4797448" y="2254206"/>
                </a:cubicBezTo>
                <a:close/>
                <a:moveTo>
                  <a:pt x="3037704" y="2276142"/>
                </a:moveTo>
                <a:cubicBezTo>
                  <a:pt x="3037704" y="2286429"/>
                  <a:pt x="3045847" y="2299211"/>
                  <a:pt x="3055801" y="2304545"/>
                </a:cubicBezTo>
                <a:lnTo>
                  <a:pt x="3073899" y="2314223"/>
                </a:lnTo>
                <a:lnTo>
                  <a:pt x="3080128" y="2297983"/>
                </a:lnTo>
                <a:cubicBezTo>
                  <a:pt x="3084005" y="2287896"/>
                  <a:pt x="3080061" y="2277132"/>
                  <a:pt x="3069736" y="2269579"/>
                </a:cubicBezTo>
                <a:cubicBezTo>
                  <a:pt x="3046505" y="2252596"/>
                  <a:pt x="3037704" y="2254396"/>
                  <a:pt x="3037704" y="2276142"/>
                </a:cubicBezTo>
                <a:close/>
                <a:moveTo>
                  <a:pt x="2145430" y="2273094"/>
                </a:moveTo>
                <a:cubicBezTo>
                  <a:pt x="2134019" y="2275580"/>
                  <a:pt x="2119875" y="2283419"/>
                  <a:pt x="2113979" y="2290515"/>
                </a:cubicBezTo>
                <a:cubicBezTo>
                  <a:pt x="2102520" y="2304326"/>
                  <a:pt x="1769164" y="3297108"/>
                  <a:pt x="1774269" y="3302213"/>
                </a:cubicBezTo>
                <a:cubicBezTo>
                  <a:pt x="1775946" y="3303889"/>
                  <a:pt x="1791148" y="3300441"/>
                  <a:pt x="1808045" y="3294545"/>
                </a:cubicBezTo>
                <a:cubicBezTo>
                  <a:pt x="1875492" y="3271037"/>
                  <a:pt x="2006194" y="3314395"/>
                  <a:pt x="2048980" y="3374479"/>
                </a:cubicBezTo>
                <a:cubicBezTo>
                  <a:pt x="2059715" y="3389557"/>
                  <a:pt x="2071859" y="3398349"/>
                  <a:pt x="2075974" y="3394015"/>
                </a:cubicBezTo>
                <a:cubicBezTo>
                  <a:pt x="2085480" y="3384014"/>
                  <a:pt x="2399529" y="2427532"/>
                  <a:pt x="2399529" y="2408596"/>
                </a:cubicBezTo>
                <a:cubicBezTo>
                  <a:pt x="2399529" y="2381136"/>
                  <a:pt x="2343102" y="2318309"/>
                  <a:pt x="2298364" y="2295973"/>
                </a:cubicBezTo>
                <a:cubicBezTo>
                  <a:pt x="2254244" y="2273932"/>
                  <a:pt x="2187407" y="2263940"/>
                  <a:pt x="2145430" y="2273094"/>
                </a:cubicBezTo>
                <a:close/>
                <a:moveTo>
                  <a:pt x="2494779" y="2272379"/>
                </a:moveTo>
                <a:cubicBezTo>
                  <a:pt x="2494779" y="2305888"/>
                  <a:pt x="2732285" y="2568835"/>
                  <a:pt x="2740447" y="2544356"/>
                </a:cubicBezTo>
                <a:cubicBezTo>
                  <a:pt x="2742676" y="2537660"/>
                  <a:pt x="2708615" y="2496531"/>
                  <a:pt x="2664743" y="2452954"/>
                </a:cubicBezTo>
                <a:cubicBezTo>
                  <a:pt x="2620871" y="2409387"/>
                  <a:pt x="2567902" y="2349913"/>
                  <a:pt x="2547023" y="2320795"/>
                </a:cubicBezTo>
                <a:cubicBezTo>
                  <a:pt x="2513114" y="2273513"/>
                  <a:pt x="2494779" y="2256520"/>
                  <a:pt x="2494779" y="2272379"/>
                </a:cubicBezTo>
                <a:close/>
                <a:moveTo>
                  <a:pt x="3164158" y="2283352"/>
                </a:moveTo>
                <a:cubicBezTo>
                  <a:pt x="3158957" y="2296925"/>
                  <a:pt x="3183141" y="2324100"/>
                  <a:pt x="3200429" y="2324100"/>
                </a:cubicBezTo>
                <a:cubicBezTo>
                  <a:pt x="3209544" y="2324100"/>
                  <a:pt x="3219850" y="2295592"/>
                  <a:pt x="3214097" y="2286286"/>
                </a:cubicBezTo>
                <a:cubicBezTo>
                  <a:pt x="3204305" y="2270455"/>
                  <a:pt x="3169892" y="2268426"/>
                  <a:pt x="3164158" y="2283352"/>
                </a:cubicBezTo>
                <a:close/>
                <a:moveTo>
                  <a:pt x="2971029" y="2293230"/>
                </a:moveTo>
                <a:cubicBezTo>
                  <a:pt x="2971029" y="2302450"/>
                  <a:pt x="2979696" y="2315404"/>
                  <a:pt x="2990298" y="2322024"/>
                </a:cubicBezTo>
                <a:lnTo>
                  <a:pt x="3009557" y="2334054"/>
                </a:lnTo>
                <a:lnTo>
                  <a:pt x="3015653" y="2318176"/>
                </a:lnTo>
                <a:cubicBezTo>
                  <a:pt x="3019435" y="2308336"/>
                  <a:pt x="3015034" y="2297383"/>
                  <a:pt x="3004090" y="2289381"/>
                </a:cubicBezTo>
                <a:cubicBezTo>
                  <a:pt x="2980373" y="2272046"/>
                  <a:pt x="2971029" y="2273132"/>
                  <a:pt x="2971029" y="2293230"/>
                </a:cubicBezTo>
                <a:close/>
                <a:moveTo>
                  <a:pt x="4988547" y="2282981"/>
                </a:moveTo>
                <a:cubicBezTo>
                  <a:pt x="4995415" y="2285733"/>
                  <a:pt x="5003635" y="2285391"/>
                  <a:pt x="5006798" y="2282228"/>
                </a:cubicBezTo>
                <a:cubicBezTo>
                  <a:pt x="5009960" y="2279066"/>
                  <a:pt x="5004340" y="2276818"/>
                  <a:pt x="4994301" y="2277228"/>
                </a:cubicBezTo>
                <a:cubicBezTo>
                  <a:pt x="4983204" y="2277685"/>
                  <a:pt x="4980947" y="2279942"/>
                  <a:pt x="4988547" y="2282981"/>
                </a:cubicBezTo>
                <a:close/>
                <a:moveTo>
                  <a:pt x="3090729" y="2302069"/>
                </a:moveTo>
                <a:cubicBezTo>
                  <a:pt x="3084710" y="2317756"/>
                  <a:pt x="3111503" y="2344646"/>
                  <a:pt x="3128191" y="2339654"/>
                </a:cubicBezTo>
                <a:cubicBezTo>
                  <a:pt x="3147603" y="2333854"/>
                  <a:pt x="3142469" y="2308108"/>
                  <a:pt x="3119838" y="2297792"/>
                </a:cubicBezTo>
                <a:lnTo>
                  <a:pt x="3096454" y="2287134"/>
                </a:lnTo>
                <a:lnTo>
                  <a:pt x="3090729" y="2302069"/>
                </a:lnTo>
                <a:close/>
                <a:moveTo>
                  <a:pt x="4852216" y="2295525"/>
                </a:moveTo>
                <a:lnTo>
                  <a:pt x="4833166" y="2303707"/>
                </a:lnTo>
                <a:lnTo>
                  <a:pt x="4854598" y="2304383"/>
                </a:lnTo>
                <a:cubicBezTo>
                  <a:pt x="4866380" y="2304745"/>
                  <a:pt x="4876029" y="2300764"/>
                  <a:pt x="4876029" y="2295525"/>
                </a:cubicBezTo>
                <a:cubicBezTo>
                  <a:pt x="4876029" y="2290286"/>
                  <a:pt x="4874962" y="2286305"/>
                  <a:pt x="4873648" y="2286667"/>
                </a:cubicBezTo>
                <a:cubicBezTo>
                  <a:pt x="4872333" y="2287038"/>
                  <a:pt x="4862694" y="2291020"/>
                  <a:pt x="4852216" y="2295525"/>
                </a:cubicBezTo>
                <a:close/>
                <a:moveTo>
                  <a:pt x="4911748" y="2292306"/>
                </a:moveTo>
                <a:cubicBezTo>
                  <a:pt x="4918301" y="2294954"/>
                  <a:pt x="4929016" y="2294954"/>
                  <a:pt x="4935560" y="2292306"/>
                </a:cubicBezTo>
                <a:cubicBezTo>
                  <a:pt x="4942113" y="2289667"/>
                  <a:pt x="4936751" y="2287505"/>
                  <a:pt x="4923654" y="2287505"/>
                </a:cubicBezTo>
                <a:cubicBezTo>
                  <a:pt x="4910557" y="2287505"/>
                  <a:pt x="4905204" y="2289667"/>
                  <a:pt x="4911748" y="2292306"/>
                </a:cubicBezTo>
                <a:close/>
                <a:moveTo>
                  <a:pt x="4776016" y="2305050"/>
                </a:moveTo>
                <a:cubicBezTo>
                  <a:pt x="4768520" y="2317175"/>
                  <a:pt x="4790590" y="2317175"/>
                  <a:pt x="4809354" y="2305050"/>
                </a:cubicBezTo>
                <a:lnTo>
                  <a:pt x="4823641" y="2295820"/>
                </a:lnTo>
                <a:lnTo>
                  <a:pt x="4802772" y="2295668"/>
                </a:lnTo>
                <a:cubicBezTo>
                  <a:pt x="4791294" y="2295592"/>
                  <a:pt x="4779255" y="2299811"/>
                  <a:pt x="4776016" y="2305050"/>
                </a:cubicBezTo>
                <a:close/>
                <a:moveTo>
                  <a:pt x="1968856" y="2776538"/>
                </a:moveTo>
                <a:cubicBezTo>
                  <a:pt x="1883493" y="3035856"/>
                  <a:pt x="1816303" y="3248025"/>
                  <a:pt x="1819532" y="3248025"/>
                </a:cubicBezTo>
                <a:cubicBezTo>
                  <a:pt x="1822771" y="3248025"/>
                  <a:pt x="1847174" y="3184808"/>
                  <a:pt x="1873768" y="3107531"/>
                </a:cubicBezTo>
                <a:cubicBezTo>
                  <a:pt x="1940366" y="2914021"/>
                  <a:pt x="2142354" y="2313327"/>
                  <a:pt x="2142354" y="2308765"/>
                </a:cubicBezTo>
                <a:cubicBezTo>
                  <a:pt x="2142354" y="2306726"/>
                  <a:pt x="2138239" y="2305050"/>
                  <a:pt x="2133200" y="2305050"/>
                </a:cubicBezTo>
                <a:cubicBezTo>
                  <a:pt x="2128171" y="2305050"/>
                  <a:pt x="2054209" y="2517219"/>
                  <a:pt x="1968856" y="2776538"/>
                </a:cubicBezTo>
                <a:close/>
                <a:moveTo>
                  <a:pt x="3024245" y="2320604"/>
                </a:moveTo>
                <a:cubicBezTo>
                  <a:pt x="3018949" y="2334406"/>
                  <a:pt x="3040799" y="2361038"/>
                  <a:pt x="3058116" y="2361895"/>
                </a:cubicBezTo>
                <a:cubicBezTo>
                  <a:pt x="3070327" y="2362505"/>
                  <a:pt x="3074384" y="2334797"/>
                  <a:pt x="3063335" y="2326281"/>
                </a:cubicBezTo>
                <a:cubicBezTo>
                  <a:pt x="3038389" y="2307060"/>
                  <a:pt x="3029922" y="2305831"/>
                  <a:pt x="3024245" y="2320604"/>
                </a:cubicBezTo>
                <a:close/>
                <a:moveTo>
                  <a:pt x="4704579" y="2313251"/>
                </a:moveTo>
                <a:cubicBezTo>
                  <a:pt x="4704579" y="2317766"/>
                  <a:pt x="4715294" y="2319414"/>
                  <a:pt x="4728391" y="2316909"/>
                </a:cubicBezTo>
                <a:cubicBezTo>
                  <a:pt x="4741488" y="2314404"/>
                  <a:pt x="4752204" y="2310708"/>
                  <a:pt x="4752204" y="2308698"/>
                </a:cubicBezTo>
                <a:cubicBezTo>
                  <a:pt x="4752204" y="2306698"/>
                  <a:pt x="4741488" y="2305050"/>
                  <a:pt x="4728391" y="2305050"/>
                </a:cubicBezTo>
                <a:cubicBezTo>
                  <a:pt x="4715294" y="2305050"/>
                  <a:pt x="4704579" y="2308746"/>
                  <a:pt x="4704579" y="2313251"/>
                </a:cubicBezTo>
                <a:close/>
                <a:moveTo>
                  <a:pt x="2086356" y="2786939"/>
                </a:moveTo>
                <a:cubicBezTo>
                  <a:pt x="2001117" y="3046733"/>
                  <a:pt x="1933451" y="3261379"/>
                  <a:pt x="1935994" y="3263913"/>
                </a:cubicBezTo>
                <a:cubicBezTo>
                  <a:pt x="1939471" y="3267399"/>
                  <a:pt x="2097805" y="2797931"/>
                  <a:pt x="2252158" y="2326481"/>
                </a:cubicBezTo>
                <a:cubicBezTo>
                  <a:pt x="2254301" y="2319938"/>
                  <a:pt x="2252739" y="2314575"/>
                  <a:pt x="2248691" y="2314575"/>
                </a:cubicBezTo>
                <a:cubicBezTo>
                  <a:pt x="2244643" y="2314575"/>
                  <a:pt x="2171595" y="2527135"/>
                  <a:pt x="2086356" y="2786939"/>
                </a:cubicBezTo>
                <a:close/>
                <a:moveTo>
                  <a:pt x="2475729" y="2320462"/>
                </a:moveTo>
                <a:cubicBezTo>
                  <a:pt x="2475729" y="2330025"/>
                  <a:pt x="2580951" y="2466975"/>
                  <a:pt x="2588305" y="2466975"/>
                </a:cubicBezTo>
                <a:cubicBezTo>
                  <a:pt x="2592010" y="2466975"/>
                  <a:pt x="2599420" y="2476614"/>
                  <a:pt x="2604783" y="2488406"/>
                </a:cubicBezTo>
                <a:cubicBezTo>
                  <a:pt x="2610155" y="2500198"/>
                  <a:pt x="2619737" y="2508761"/>
                  <a:pt x="2626100" y="2507456"/>
                </a:cubicBezTo>
                <a:cubicBezTo>
                  <a:pt x="2632453" y="2506152"/>
                  <a:pt x="2637654" y="2510838"/>
                  <a:pt x="2637654" y="2517886"/>
                </a:cubicBezTo>
                <a:cubicBezTo>
                  <a:pt x="2637654" y="2534164"/>
                  <a:pt x="2670439" y="2564368"/>
                  <a:pt x="2678906" y="2555901"/>
                </a:cubicBezTo>
                <a:cubicBezTo>
                  <a:pt x="2682412" y="2552395"/>
                  <a:pt x="2685279" y="2556005"/>
                  <a:pt x="2685279" y="2563921"/>
                </a:cubicBezTo>
                <a:cubicBezTo>
                  <a:pt x="2685279" y="2578017"/>
                  <a:pt x="2713854" y="2609850"/>
                  <a:pt x="2726512" y="2609850"/>
                </a:cubicBezTo>
                <a:cubicBezTo>
                  <a:pt x="2746115" y="2609850"/>
                  <a:pt x="2723922" y="2579827"/>
                  <a:pt x="2648541" y="2504380"/>
                </a:cubicBezTo>
                <a:cubicBezTo>
                  <a:pt x="2602135" y="2457926"/>
                  <a:pt x="2547842" y="2396223"/>
                  <a:pt x="2527897" y="2367248"/>
                </a:cubicBezTo>
                <a:cubicBezTo>
                  <a:pt x="2495798" y="2320652"/>
                  <a:pt x="2475729" y="2302650"/>
                  <a:pt x="2475729" y="2320462"/>
                </a:cubicBezTo>
                <a:close/>
                <a:moveTo>
                  <a:pt x="3147527" y="2331558"/>
                </a:moveTo>
                <a:cubicBezTo>
                  <a:pt x="3141164" y="2348132"/>
                  <a:pt x="3164453" y="2371725"/>
                  <a:pt x="3187160" y="2371725"/>
                </a:cubicBezTo>
                <a:cubicBezTo>
                  <a:pt x="3208706" y="2371725"/>
                  <a:pt x="3200705" y="2337178"/>
                  <a:pt x="3176616" y="2326196"/>
                </a:cubicBezTo>
                <a:lnTo>
                  <a:pt x="3153604" y="2315709"/>
                </a:lnTo>
                <a:lnTo>
                  <a:pt x="3147527" y="2331558"/>
                </a:lnTo>
                <a:close/>
                <a:moveTo>
                  <a:pt x="2958094" y="2338302"/>
                </a:moveTo>
                <a:cubicBezTo>
                  <a:pt x="2955065" y="2346179"/>
                  <a:pt x="2961637" y="2358362"/>
                  <a:pt x="2973334" y="2366553"/>
                </a:cubicBezTo>
                <a:lnTo>
                  <a:pt x="2993898" y="2380955"/>
                </a:lnTo>
                <a:lnTo>
                  <a:pt x="3000889" y="2369649"/>
                </a:lnTo>
                <a:cubicBezTo>
                  <a:pt x="3009414" y="2355856"/>
                  <a:pt x="3004042" y="2346198"/>
                  <a:pt x="2980973" y="2333854"/>
                </a:cubicBezTo>
                <a:lnTo>
                  <a:pt x="2963408" y="2324453"/>
                </a:lnTo>
                <a:lnTo>
                  <a:pt x="2958094" y="2338302"/>
                </a:lnTo>
                <a:close/>
                <a:moveTo>
                  <a:pt x="2134362" y="2800684"/>
                </a:moveTo>
                <a:cubicBezTo>
                  <a:pt x="2048951" y="3057573"/>
                  <a:pt x="1980505" y="3272076"/>
                  <a:pt x="1982267" y="3277362"/>
                </a:cubicBezTo>
                <a:cubicBezTo>
                  <a:pt x="1984029" y="3282649"/>
                  <a:pt x="2056619" y="3072470"/>
                  <a:pt x="2143563" y="2810304"/>
                </a:cubicBezTo>
                <a:cubicBezTo>
                  <a:pt x="2230517" y="2548128"/>
                  <a:pt x="2298964" y="2333625"/>
                  <a:pt x="2295659" y="2333625"/>
                </a:cubicBezTo>
                <a:cubicBezTo>
                  <a:pt x="2292363" y="2333625"/>
                  <a:pt x="2219782" y="2543804"/>
                  <a:pt x="2134362" y="2800684"/>
                </a:cubicBezTo>
                <a:close/>
                <a:moveTo>
                  <a:pt x="3079328" y="2347703"/>
                </a:moveTo>
                <a:cubicBezTo>
                  <a:pt x="3072889" y="2364486"/>
                  <a:pt x="3091177" y="2390775"/>
                  <a:pt x="3109284" y="2390775"/>
                </a:cubicBezTo>
                <a:cubicBezTo>
                  <a:pt x="3132544" y="2390775"/>
                  <a:pt x="3131973" y="2363753"/>
                  <a:pt x="3108398" y="2348303"/>
                </a:cubicBezTo>
                <a:lnTo>
                  <a:pt x="3084986" y="2332958"/>
                </a:lnTo>
                <a:lnTo>
                  <a:pt x="3079328" y="2347703"/>
                </a:lnTo>
                <a:close/>
                <a:moveTo>
                  <a:pt x="4902822" y="2340131"/>
                </a:moveTo>
                <a:cubicBezTo>
                  <a:pt x="4909690" y="2342883"/>
                  <a:pt x="4917910" y="2342541"/>
                  <a:pt x="4921073" y="2339378"/>
                </a:cubicBezTo>
                <a:cubicBezTo>
                  <a:pt x="4924235" y="2336216"/>
                  <a:pt x="4918615" y="2333968"/>
                  <a:pt x="4908576" y="2334378"/>
                </a:cubicBezTo>
                <a:cubicBezTo>
                  <a:pt x="4897479" y="2334835"/>
                  <a:pt x="4895222" y="2337092"/>
                  <a:pt x="4902822" y="2340131"/>
                </a:cubicBezTo>
                <a:close/>
                <a:moveTo>
                  <a:pt x="2168176" y="2823058"/>
                </a:moveTo>
                <a:cubicBezTo>
                  <a:pt x="2080631" y="3086262"/>
                  <a:pt x="2009004" y="3304556"/>
                  <a:pt x="2009004" y="3308156"/>
                </a:cubicBezTo>
                <a:cubicBezTo>
                  <a:pt x="2009004" y="3311757"/>
                  <a:pt x="2014433" y="3314700"/>
                  <a:pt x="2021072" y="3314700"/>
                </a:cubicBezTo>
                <a:cubicBezTo>
                  <a:pt x="2032702" y="3314700"/>
                  <a:pt x="2342379" y="2403443"/>
                  <a:pt x="2342379" y="2369239"/>
                </a:cubicBezTo>
                <a:cubicBezTo>
                  <a:pt x="2342379" y="2312594"/>
                  <a:pt x="2309327" y="2398709"/>
                  <a:pt x="2168176" y="2823058"/>
                </a:cubicBezTo>
                <a:close/>
                <a:moveTo>
                  <a:pt x="4835548" y="2349456"/>
                </a:moveTo>
                <a:cubicBezTo>
                  <a:pt x="4842101" y="2352104"/>
                  <a:pt x="4852816" y="2352104"/>
                  <a:pt x="4859360" y="2349456"/>
                </a:cubicBezTo>
                <a:cubicBezTo>
                  <a:pt x="4865913" y="2346817"/>
                  <a:pt x="4860551" y="2344655"/>
                  <a:pt x="4847454" y="2344655"/>
                </a:cubicBezTo>
                <a:cubicBezTo>
                  <a:pt x="4834357" y="2344655"/>
                  <a:pt x="4829004" y="2346817"/>
                  <a:pt x="4835548" y="2349456"/>
                </a:cubicBezTo>
                <a:close/>
                <a:moveTo>
                  <a:pt x="4695054" y="2362200"/>
                </a:moveTo>
                <a:lnTo>
                  <a:pt x="4680766" y="2371430"/>
                </a:lnTo>
                <a:lnTo>
                  <a:pt x="4701635" y="2371582"/>
                </a:lnTo>
                <a:cubicBezTo>
                  <a:pt x="4713113" y="2371658"/>
                  <a:pt x="4725153" y="2367439"/>
                  <a:pt x="4728391" y="2362200"/>
                </a:cubicBezTo>
                <a:cubicBezTo>
                  <a:pt x="4735887" y="2350075"/>
                  <a:pt x="4713818" y="2350075"/>
                  <a:pt x="4695054" y="2362200"/>
                </a:cubicBezTo>
                <a:close/>
                <a:moveTo>
                  <a:pt x="4759348" y="2358981"/>
                </a:moveTo>
                <a:cubicBezTo>
                  <a:pt x="4765901" y="2361629"/>
                  <a:pt x="4776616" y="2361629"/>
                  <a:pt x="4783160" y="2358981"/>
                </a:cubicBezTo>
                <a:cubicBezTo>
                  <a:pt x="4789713" y="2356342"/>
                  <a:pt x="4784351" y="2354180"/>
                  <a:pt x="4771254" y="2354180"/>
                </a:cubicBezTo>
                <a:cubicBezTo>
                  <a:pt x="4758157" y="2354180"/>
                  <a:pt x="4752804" y="2356342"/>
                  <a:pt x="4759348" y="2358981"/>
                </a:cubicBezTo>
                <a:close/>
                <a:moveTo>
                  <a:pt x="2466204" y="2372944"/>
                </a:moveTo>
                <a:cubicBezTo>
                  <a:pt x="2466204" y="2386175"/>
                  <a:pt x="2560549" y="2514600"/>
                  <a:pt x="2570274" y="2514600"/>
                </a:cubicBezTo>
                <a:cubicBezTo>
                  <a:pt x="2574131" y="2514600"/>
                  <a:pt x="2583018" y="2525316"/>
                  <a:pt x="2590029" y="2538413"/>
                </a:cubicBezTo>
                <a:cubicBezTo>
                  <a:pt x="2603611" y="2563787"/>
                  <a:pt x="2618604" y="2570017"/>
                  <a:pt x="2618604" y="2550290"/>
                </a:cubicBezTo>
                <a:cubicBezTo>
                  <a:pt x="2618604" y="2543718"/>
                  <a:pt x="2605611" y="2526087"/>
                  <a:pt x="2589733" y="2511104"/>
                </a:cubicBezTo>
                <a:cubicBezTo>
                  <a:pt x="2573865" y="2496122"/>
                  <a:pt x="2541337" y="2456488"/>
                  <a:pt x="2517467" y="2423027"/>
                </a:cubicBezTo>
                <a:cubicBezTo>
                  <a:pt x="2473100" y="2360857"/>
                  <a:pt x="2466204" y="2354123"/>
                  <a:pt x="2466204" y="2372944"/>
                </a:cubicBezTo>
                <a:close/>
                <a:moveTo>
                  <a:pt x="3010643" y="2376983"/>
                </a:moveTo>
                <a:cubicBezTo>
                  <a:pt x="3014558" y="2396871"/>
                  <a:pt x="3043419" y="2416816"/>
                  <a:pt x="3053582" y="2406653"/>
                </a:cubicBezTo>
                <a:cubicBezTo>
                  <a:pt x="3063745" y="2396490"/>
                  <a:pt x="3043800" y="2367629"/>
                  <a:pt x="3023911" y="2363715"/>
                </a:cubicBezTo>
                <a:cubicBezTo>
                  <a:pt x="3012510" y="2361476"/>
                  <a:pt x="3008405" y="2365581"/>
                  <a:pt x="3010643" y="2376983"/>
                </a:cubicBezTo>
                <a:close/>
                <a:moveTo>
                  <a:pt x="3138669" y="2369191"/>
                </a:moveTo>
                <a:cubicBezTo>
                  <a:pt x="3125324" y="2382527"/>
                  <a:pt x="3134678" y="2407558"/>
                  <a:pt x="3156766" y="2417617"/>
                </a:cubicBezTo>
                <a:cubicBezTo>
                  <a:pt x="3169863" y="2423589"/>
                  <a:pt x="3180579" y="2424627"/>
                  <a:pt x="3180579" y="2419922"/>
                </a:cubicBezTo>
                <a:cubicBezTo>
                  <a:pt x="3180579" y="2415226"/>
                  <a:pt x="3182884" y="2405367"/>
                  <a:pt x="3185713" y="2398014"/>
                </a:cubicBezTo>
                <a:cubicBezTo>
                  <a:pt x="3191027" y="2384155"/>
                  <a:pt x="3149279" y="2358581"/>
                  <a:pt x="3138669" y="2369191"/>
                </a:cubicBezTo>
                <a:close/>
                <a:moveTo>
                  <a:pt x="2942454" y="2388480"/>
                </a:moveTo>
                <a:cubicBezTo>
                  <a:pt x="2942454" y="2397700"/>
                  <a:pt x="2951121" y="2410654"/>
                  <a:pt x="2961723" y="2417274"/>
                </a:cubicBezTo>
                <a:lnTo>
                  <a:pt x="2980982" y="2429304"/>
                </a:lnTo>
                <a:lnTo>
                  <a:pt x="2986726" y="2414350"/>
                </a:lnTo>
                <a:cubicBezTo>
                  <a:pt x="2990088" y="2405586"/>
                  <a:pt x="2985069" y="2393785"/>
                  <a:pt x="2974601" y="2385860"/>
                </a:cubicBezTo>
                <a:cubicBezTo>
                  <a:pt x="2950674" y="2367734"/>
                  <a:pt x="2942454" y="2368410"/>
                  <a:pt x="2942454" y="2388480"/>
                </a:cubicBezTo>
                <a:close/>
                <a:moveTo>
                  <a:pt x="2205095" y="2863024"/>
                </a:moveTo>
                <a:cubicBezTo>
                  <a:pt x="2066077" y="3282534"/>
                  <a:pt x="2039388" y="3373222"/>
                  <a:pt x="2061391" y="3351210"/>
                </a:cubicBezTo>
                <a:cubicBezTo>
                  <a:pt x="2071078" y="3341523"/>
                  <a:pt x="2380479" y="2409939"/>
                  <a:pt x="2380479" y="2390461"/>
                </a:cubicBezTo>
                <a:cubicBezTo>
                  <a:pt x="2380479" y="2345922"/>
                  <a:pt x="2342864" y="2447277"/>
                  <a:pt x="2205095" y="2863024"/>
                </a:cubicBezTo>
                <a:close/>
                <a:moveTo>
                  <a:pt x="3062888" y="2404920"/>
                </a:moveTo>
                <a:cubicBezTo>
                  <a:pt x="3057659" y="2418550"/>
                  <a:pt x="3081881" y="2438400"/>
                  <a:pt x="3103750" y="2438400"/>
                </a:cubicBezTo>
                <a:cubicBezTo>
                  <a:pt x="3120952" y="2438400"/>
                  <a:pt x="3114970" y="2411063"/>
                  <a:pt x="3095482" y="2400634"/>
                </a:cubicBezTo>
                <a:cubicBezTo>
                  <a:pt x="3071536" y="2387822"/>
                  <a:pt x="3069336" y="2388108"/>
                  <a:pt x="3062888" y="2404920"/>
                </a:cubicBezTo>
                <a:close/>
                <a:moveTo>
                  <a:pt x="4804591" y="2400300"/>
                </a:moveTo>
                <a:cubicBezTo>
                  <a:pt x="4797628" y="2411568"/>
                  <a:pt x="4806953" y="2411568"/>
                  <a:pt x="4833166" y="2400300"/>
                </a:cubicBezTo>
                <a:lnTo>
                  <a:pt x="4852216" y="2392118"/>
                </a:lnTo>
                <a:lnTo>
                  <a:pt x="4831347" y="2391442"/>
                </a:lnTo>
                <a:cubicBezTo>
                  <a:pt x="4819869" y="2391080"/>
                  <a:pt x="4807830" y="2395061"/>
                  <a:pt x="4804591" y="2400300"/>
                </a:cubicBezTo>
                <a:close/>
                <a:moveTo>
                  <a:pt x="4685529" y="2409825"/>
                </a:moveTo>
                <a:lnTo>
                  <a:pt x="4661716" y="2417455"/>
                </a:lnTo>
                <a:lnTo>
                  <a:pt x="4687910" y="2418398"/>
                </a:lnTo>
                <a:cubicBezTo>
                  <a:pt x="4702321" y="2418922"/>
                  <a:pt x="4714104" y="2415064"/>
                  <a:pt x="4714104" y="2409825"/>
                </a:cubicBezTo>
                <a:cubicBezTo>
                  <a:pt x="4714104" y="2404586"/>
                  <a:pt x="4713037" y="2400729"/>
                  <a:pt x="4711723" y="2401253"/>
                </a:cubicBezTo>
                <a:cubicBezTo>
                  <a:pt x="4710408" y="2401776"/>
                  <a:pt x="4698626" y="2405634"/>
                  <a:pt x="4685529" y="2409825"/>
                </a:cubicBezTo>
                <a:close/>
                <a:moveTo>
                  <a:pt x="4749823" y="2406606"/>
                </a:moveTo>
                <a:cubicBezTo>
                  <a:pt x="4756376" y="2409254"/>
                  <a:pt x="4767091" y="2409254"/>
                  <a:pt x="4773635" y="2406606"/>
                </a:cubicBezTo>
                <a:cubicBezTo>
                  <a:pt x="4780188" y="2403967"/>
                  <a:pt x="4774826" y="2401805"/>
                  <a:pt x="4761729" y="2401805"/>
                </a:cubicBezTo>
                <a:cubicBezTo>
                  <a:pt x="4748632" y="2401805"/>
                  <a:pt x="4743279" y="2403967"/>
                  <a:pt x="4749823" y="2406606"/>
                </a:cubicBezTo>
                <a:close/>
                <a:moveTo>
                  <a:pt x="2456679" y="2425427"/>
                </a:moveTo>
                <a:cubicBezTo>
                  <a:pt x="2456679" y="2445973"/>
                  <a:pt x="2465003" y="2458527"/>
                  <a:pt x="2545956" y="2559977"/>
                </a:cubicBezTo>
                <a:cubicBezTo>
                  <a:pt x="2578922" y="2601287"/>
                  <a:pt x="2596620" y="2616594"/>
                  <a:pt x="2603478" y="2609736"/>
                </a:cubicBezTo>
                <a:cubicBezTo>
                  <a:pt x="2610336" y="2602878"/>
                  <a:pt x="2605545" y="2591848"/>
                  <a:pt x="2587905" y="2573884"/>
                </a:cubicBezTo>
                <a:cubicBezTo>
                  <a:pt x="2536984" y="2522030"/>
                  <a:pt x="2519563" y="2500979"/>
                  <a:pt x="2488416" y="2453678"/>
                </a:cubicBezTo>
                <a:lnTo>
                  <a:pt x="2456679" y="2405501"/>
                </a:lnTo>
                <a:lnTo>
                  <a:pt x="2456679" y="2425427"/>
                </a:lnTo>
                <a:close/>
                <a:moveTo>
                  <a:pt x="2993946" y="2420798"/>
                </a:moveTo>
                <a:cubicBezTo>
                  <a:pt x="2987745" y="2430828"/>
                  <a:pt x="3013186" y="2457450"/>
                  <a:pt x="3028979" y="2457450"/>
                </a:cubicBezTo>
                <a:cubicBezTo>
                  <a:pt x="3045409" y="2457450"/>
                  <a:pt x="3045009" y="2428361"/>
                  <a:pt x="3028455" y="2419493"/>
                </a:cubicBezTo>
                <a:cubicBezTo>
                  <a:pt x="3005566" y="2407253"/>
                  <a:pt x="3002242" y="2407377"/>
                  <a:pt x="2993946" y="2420798"/>
                </a:cubicBezTo>
                <a:close/>
                <a:moveTo>
                  <a:pt x="3120085" y="2433381"/>
                </a:moveTo>
                <a:cubicBezTo>
                  <a:pt x="3114304" y="2448439"/>
                  <a:pt x="3149575" y="2479129"/>
                  <a:pt x="3163081" y="2470775"/>
                </a:cubicBezTo>
                <a:cubicBezTo>
                  <a:pt x="3176683" y="2462375"/>
                  <a:pt x="3171844" y="2431218"/>
                  <a:pt x="3155985" y="2425132"/>
                </a:cubicBezTo>
                <a:cubicBezTo>
                  <a:pt x="3133154" y="2416369"/>
                  <a:pt x="3125981" y="2418017"/>
                  <a:pt x="3120085" y="2433381"/>
                </a:cubicBezTo>
                <a:close/>
                <a:moveTo>
                  <a:pt x="3048915" y="2454050"/>
                </a:moveTo>
                <a:cubicBezTo>
                  <a:pt x="3050610" y="2462651"/>
                  <a:pt x="3059611" y="2474443"/>
                  <a:pt x="3068926" y="2480244"/>
                </a:cubicBezTo>
                <a:lnTo>
                  <a:pt x="3085872" y="2490788"/>
                </a:lnTo>
                <a:lnTo>
                  <a:pt x="3094977" y="2476500"/>
                </a:lnTo>
                <a:lnTo>
                  <a:pt x="3104083" y="2462213"/>
                </a:lnTo>
                <a:lnTo>
                  <a:pt x="3104236" y="2482186"/>
                </a:lnTo>
                <a:cubicBezTo>
                  <a:pt x="3104312" y="2493178"/>
                  <a:pt x="3114018" y="2507190"/>
                  <a:pt x="3125810" y="2513343"/>
                </a:cubicBezTo>
                <a:lnTo>
                  <a:pt x="3147241" y="2524525"/>
                </a:lnTo>
                <a:lnTo>
                  <a:pt x="3121047" y="2519382"/>
                </a:lnTo>
                <a:lnTo>
                  <a:pt x="3094854" y="2514238"/>
                </a:lnTo>
                <a:lnTo>
                  <a:pt x="3094854" y="2532993"/>
                </a:lnTo>
                <a:cubicBezTo>
                  <a:pt x="3094854" y="2543309"/>
                  <a:pt x="3102359" y="2556453"/>
                  <a:pt x="3111522" y="2562206"/>
                </a:cubicBezTo>
                <a:lnTo>
                  <a:pt x="3128191" y="2572655"/>
                </a:lnTo>
                <a:lnTo>
                  <a:pt x="3107884" y="2567159"/>
                </a:lnTo>
                <a:cubicBezTo>
                  <a:pt x="3080137" y="2559634"/>
                  <a:pt x="3068298" y="2590114"/>
                  <a:pt x="3091958" y="2608202"/>
                </a:cubicBezTo>
                <a:lnTo>
                  <a:pt x="3109141" y="2621347"/>
                </a:lnTo>
                <a:lnTo>
                  <a:pt x="3087710" y="2614956"/>
                </a:lnTo>
                <a:lnTo>
                  <a:pt x="3066279" y="2608564"/>
                </a:lnTo>
                <a:lnTo>
                  <a:pt x="3066279" y="2629586"/>
                </a:lnTo>
                <a:cubicBezTo>
                  <a:pt x="3066279" y="2641149"/>
                  <a:pt x="3073346" y="2655780"/>
                  <a:pt x="3081985" y="2662095"/>
                </a:cubicBezTo>
                <a:lnTo>
                  <a:pt x="3097692" y="2673582"/>
                </a:lnTo>
                <a:lnTo>
                  <a:pt x="3075137" y="2672668"/>
                </a:lnTo>
                <a:cubicBezTo>
                  <a:pt x="3045390" y="2671477"/>
                  <a:pt x="3039494" y="2700290"/>
                  <a:pt x="3066517" y="2714759"/>
                </a:cubicBezTo>
                <a:cubicBezTo>
                  <a:pt x="3077766" y="2720769"/>
                  <a:pt x="3088119" y="2724274"/>
                  <a:pt x="3089529" y="2722540"/>
                </a:cubicBezTo>
                <a:cubicBezTo>
                  <a:pt x="3090948" y="2720807"/>
                  <a:pt x="3107179" y="2666752"/>
                  <a:pt x="3125600" y="2602411"/>
                </a:cubicBezTo>
                <a:lnTo>
                  <a:pt x="3159100" y="2485434"/>
                </a:lnTo>
                <a:lnTo>
                  <a:pt x="3109389" y="2461917"/>
                </a:lnTo>
                <a:cubicBezTo>
                  <a:pt x="3050696" y="2434152"/>
                  <a:pt x="3044847" y="2433390"/>
                  <a:pt x="3048915" y="2454050"/>
                </a:cubicBezTo>
                <a:close/>
                <a:moveTo>
                  <a:pt x="4799829" y="2447925"/>
                </a:moveTo>
                <a:lnTo>
                  <a:pt x="4776016" y="2455555"/>
                </a:lnTo>
                <a:lnTo>
                  <a:pt x="4796885" y="2456498"/>
                </a:lnTo>
                <a:cubicBezTo>
                  <a:pt x="4808363" y="2457021"/>
                  <a:pt x="4820403" y="2453164"/>
                  <a:pt x="4823641" y="2447925"/>
                </a:cubicBezTo>
                <a:cubicBezTo>
                  <a:pt x="4826880" y="2442686"/>
                  <a:pt x="4828204" y="2438829"/>
                  <a:pt x="4826584" y="2439353"/>
                </a:cubicBezTo>
                <a:cubicBezTo>
                  <a:pt x="4824965" y="2439876"/>
                  <a:pt x="4812926" y="2443734"/>
                  <a:pt x="4799829" y="2447925"/>
                </a:cubicBezTo>
                <a:close/>
                <a:moveTo>
                  <a:pt x="4864722" y="2444906"/>
                </a:moveTo>
                <a:cubicBezTo>
                  <a:pt x="4871590" y="2447658"/>
                  <a:pt x="4879810" y="2447316"/>
                  <a:pt x="4882973" y="2444153"/>
                </a:cubicBezTo>
                <a:cubicBezTo>
                  <a:pt x="4886135" y="2440991"/>
                  <a:pt x="4880515" y="2438743"/>
                  <a:pt x="4870476" y="2439153"/>
                </a:cubicBezTo>
                <a:cubicBezTo>
                  <a:pt x="4859379" y="2439610"/>
                  <a:pt x="4857122" y="2441867"/>
                  <a:pt x="4864722" y="2444906"/>
                </a:cubicBezTo>
                <a:close/>
                <a:moveTo>
                  <a:pt x="4718866" y="2457450"/>
                </a:moveTo>
                <a:cubicBezTo>
                  <a:pt x="4711370" y="2469576"/>
                  <a:pt x="4733440" y="2469576"/>
                  <a:pt x="4752204" y="2457450"/>
                </a:cubicBezTo>
                <a:lnTo>
                  <a:pt x="4766491" y="2448220"/>
                </a:lnTo>
                <a:lnTo>
                  <a:pt x="4745622" y="2448068"/>
                </a:lnTo>
                <a:cubicBezTo>
                  <a:pt x="4734144" y="2447992"/>
                  <a:pt x="4722105" y="2452211"/>
                  <a:pt x="4718866" y="2457450"/>
                </a:cubicBezTo>
                <a:close/>
                <a:moveTo>
                  <a:pt x="2980554" y="2471404"/>
                </a:moveTo>
                <a:cubicBezTo>
                  <a:pt x="2980554" y="2483596"/>
                  <a:pt x="3007500" y="2505075"/>
                  <a:pt x="3022787" y="2505075"/>
                </a:cubicBezTo>
                <a:cubicBezTo>
                  <a:pt x="3035332" y="2505075"/>
                  <a:pt x="3026874" y="2468518"/>
                  <a:pt x="3013110" y="2463232"/>
                </a:cubicBezTo>
                <a:cubicBezTo>
                  <a:pt x="2989393" y="2454126"/>
                  <a:pt x="2980554" y="2456345"/>
                  <a:pt x="2980554" y="2471404"/>
                </a:cubicBezTo>
                <a:close/>
                <a:moveTo>
                  <a:pt x="4664098" y="2463756"/>
                </a:moveTo>
                <a:cubicBezTo>
                  <a:pt x="4670651" y="2466404"/>
                  <a:pt x="4681366" y="2466404"/>
                  <a:pt x="4687910" y="2463756"/>
                </a:cubicBezTo>
                <a:cubicBezTo>
                  <a:pt x="4694463" y="2461117"/>
                  <a:pt x="4689101" y="2458955"/>
                  <a:pt x="4676004" y="2458955"/>
                </a:cubicBezTo>
                <a:cubicBezTo>
                  <a:pt x="4662907" y="2458955"/>
                  <a:pt x="4657554" y="2461117"/>
                  <a:pt x="4664098" y="2463756"/>
                </a:cubicBezTo>
                <a:close/>
                <a:moveTo>
                  <a:pt x="2837679" y="2494455"/>
                </a:moveTo>
                <a:cubicBezTo>
                  <a:pt x="2837679" y="2509666"/>
                  <a:pt x="2873474" y="2543175"/>
                  <a:pt x="2889733" y="2543175"/>
                </a:cubicBezTo>
                <a:cubicBezTo>
                  <a:pt x="2903335" y="2543175"/>
                  <a:pt x="2892362" y="2510838"/>
                  <a:pt x="2873397" y="2495017"/>
                </a:cubicBezTo>
                <a:cubicBezTo>
                  <a:pt x="2846051" y="2472204"/>
                  <a:pt x="2837679" y="2472071"/>
                  <a:pt x="2837679" y="2494455"/>
                </a:cubicBezTo>
                <a:close/>
                <a:moveTo>
                  <a:pt x="3034313" y="2500170"/>
                </a:moveTo>
                <a:cubicBezTo>
                  <a:pt x="3029084" y="2513800"/>
                  <a:pt x="3053306" y="2533650"/>
                  <a:pt x="3075175" y="2533650"/>
                </a:cubicBezTo>
                <a:cubicBezTo>
                  <a:pt x="3092377" y="2533650"/>
                  <a:pt x="3086395" y="2506313"/>
                  <a:pt x="3066907" y="2495884"/>
                </a:cubicBezTo>
                <a:cubicBezTo>
                  <a:pt x="3042961" y="2483072"/>
                  <a:pt x="3040761" y="2483358"/>
                  <a:pt x="3034313" y="2500170"/>
                </a:cubicBezTo>
                <a:close/>
                <a:moveTo>
                  <a:pt x="4845672" y="2492531"/>
                </a:moveTo>
                <a:cubicBezTo>
                  <a:pt x="4852540" y="2495283"/>
                  <a:pt x="4860760" y="2494941"/>
                  <a:pt x="4863923" y="2491778"/>
                </a:cubicBezTo>
                <a:cubicBezTo>
                  <a:pt x="4867085" y="2488616"/>
                  <a:pt x="4861465" y="2486368"/>
                  <a:pt x="4851426" y="2486778"/>
                </a:cubicBezTo>
                <a:cubicBezTo>
                  <a:pt x="4840329" y="2487235"/>
                  <a:pt x="4838072" y="2489492"/>
                  <a:pt x="4845672" y="2492531"/>
                </a:cubicBezTo>
                <a:close/>
                <a:moveTo>
                  <a:pt x="4714104" y="2505075"/>
                </a:moveTo>
                <a:lnTo>
                  <a:pt x="4699816" y="2514305"/>
                </a:lnTo>
                <a:lnTo>
                  <a:pt x="4715923" y="2514457"/>
                </a:lnTo>
                <a:cubicBezTo>
                  <a:pt x="4724781" y="2514534"/>
                  <a:pt x="4734678" y="2510314"/>
                  <a:pt x="4737916" y="2505075"/>
                </a:cubicBezTo>
                <a:cubicBezTo>
                  <a:pt x="4745365" y="2493017"/>
                  <a:pt x="4732754" y="2493017"/>
                  <a:pt x="4714104" y="2505075"/>
                </a:cubicBezTo>
                <a:close/>
                <a:moveTo>
                  <a:pt x="4778398" y="2501856"/>
                </a:moveTo>
                <a:cubicBezTo>
                  <a:pt x="4784951" y="2504504"/>
                  <a:pt x="4795666" y="2504504"/>
                  <a:pt x="4802210" y="2501856"/>
                </a:cubicBezTo>
                <a:cubicBezTo>
                  <a:pt x="4808763" y="2499217"/>
                  <a:pt x="4803401" y="2497055"/>
                  <a:pt x="4790304" y="2497055"/>
                </a:cubicBezTo>
                <a:cubicBezTo>
                  <a:pt x="4777207" y="2497055"/>
                  <a:pt x="4771854" y="2499217"/>
                  <a:pt x="4778398" y="2501856"/>
                </a:cubicBezTo>
                <a:close/>
                <a:moveTo>
                  <a:pt x="2967638" y="2519220"/>
                </a:moveTo>
                <a:cubicBezTo>
                  <a:pt x="2960561" y="2537670"/>
                  <a:pt x="2997346" y="2558767"/>
                  <a:pt x="3011653" y="2544461"/>
                </a:cubicBezTo>
                <a:cubicBezTo>
                  <a:pt x="3018644" y="2537470"/>
                  <a:pt x="3017977" y="2530031"/>
                  <a:pt x="3009462" y="2519763"/>
                </a:cubicBezTo>
                <a:cubicBezTo>
                  <a:pt x="2994022" y="2501160"/>
                  <a:pt x="2974667" y="2500903"/>
                  <a:pt x="2967638" y="2519220"/>
                </a:cubicBezTo>
                <a:close/>
                <a:moveTo>
                  <a:pt x="4642666" y="2514600"/>
                </a:moveTo>
                <a:cubicBezTo>
                  <a:pt x="4635703" y="2525868"/>
                  <a:pt x="4645028" y="2525868"/>
                  <a:pt x="4671241" y="2514600"/>
                </a:cubicBezTo>
                <a:lnTo>
                  <a:pt x="4690291" y="2506418"/>
                </a:lnTo>
                <a:lnTo>
                  <a:pt x="4669422" y="2505742"/>
                </a:lnTo>
                <a:cubicBezTo>
                  <a:pt x="4657944" y="2505380"/>
                  <a:pt x="4645905" y="2509361"/>
                  <a:pt x="4642666" y="2514600"/>
                </a:cubicBezTo>
                <a:close/>
                <a:moveTo>
                  <a:pt x="2901010" y="2538155"/>
                </a:moveTo>
                <a:cubicBezTo>
                  <a:pt x="2897896" y="2546271"/>
                  <a:pt x="2904420" y="2558339"/>
                  <a:pt x="2916508" y="2566807"/>
                </a:cubicBezTo>
                <a:lnTo>
                  <a:pt x="2937386" y="2581427"/>
                </a:lnTo>
                <a:lnTo>
                  <a:pt x="2943711" y="2564683"/>
                </a:lnTo>
                <a:cubicBezTo>
                  <a:pt x="2947568" y="2554472"/>
                  <a:pt x="2944130" y="2543289"/>
                  <a:pt x="2934900" y="2536031"/>
                </a:cubicBezTo>
                <a:cubicBezTo>
                  <a:pt x="2915203" y="2520534"/>
                  <a:pt x="2907583" y="2521010"/>
                  <a:pt x="2901010" y="2538155"/>
                </a:cubicBezTo>
                <a:close/>
                <a:moveTo>
                  <a:pt x="2753582" y="2553272"/>
                </a:moveTo>
                <a:cubicBezTo>
                  <a:pt x="2755306" y="2564854"/>
                  <a:pt x="2766355" y="2580704"/>
                  <a:pt x="2778147" y="2588485"/>
                </a:cubicBezTo>
                <a:lnTo>
                  <a:pt x="2799579" y="2602649"/>
                </a:lnTo>
                <a:lnTo>
                  <a:pt x="2799579" y="2583533"/>
                </a:lnTo>
                <a:cubicBezTo>
                  <a:pt x="2799579" y="2573017"/>
                  <a:pt x="2788520" y="2557167"/>
                  <a:pt x="2775014" y="2548319"/>
                </a:cubicBezTo>
                <a:lnTo>
                  <a:pt x="2750439" y="2532221"/>
                </a:lnTo>
                <a:lnTo>
                  <a:pt x="2753582" y="2553272"/>
                </a:lnTo>
                <a:close/>
                <a:moveTo>
                  <a:pt x="3025007" y="2540003"/>
                </a:moveTo>
                <a:cubicBezTo>
                  <a:pt x="3012281" y="2552719"/>
                  <a:pt x="3019177" y="2568931"/>
                  <a:pt x="3041666" y="2579180"/>
                </a:cubicBezTo>
                <a:lnTo>
                  <a:pt x="3064678" y="2589667"/>
                </a:lnTo>
                <a:lnTo>
                  <a:pt x="3070755" y="2573817"/>
                </a:lnTo>
                <a:cubicBezTo>
                  <a:pt x="3079261" y="2551662"/>
                  <a:pt x="3041352" y="2523649"/>
                  <a:pt x="3025007" y="2540003"/>
                </a:cubicBezTo>
                <a:close/>
                <a:moveTo>
                  <a:pt x="4759348" y="2549481"/>
                </a:moveTo>
                <a:cubicBezTo>
                  <a:pt x="4765901" y="2552129"/>
                  <a:pt x="4776616" y="2552129"/>
                  <a:pt x="4783160" y="2549481"/>
                </a:cubicBezTo>
                <a:cubicBezTo>
                  <a:pt x="4789713" y="2546842"/>
                  <a:pt x="4784351" y="2544680"/>
                  <a:pt x="4771254" y="2544680"/>
                </a:cubicBezTo>
                <a:cubicBezTo>
                  <a:pt x="4758157" y="2544680"/>
                  <a:pt x="4752804" y="2546842"/>
                  <a:pt x="4759348" y="2549481"/>
                </a:cubicBezTo>
                <a:close/>
                <a:moveTo>
                  <a:pt x="2628129" y="2567664"/>
                </a:moveTo>
                <a:cubicBezTo>
                  <a:pt x="2628129" y="2577513"/>
                  <a:pt x="2646350" y="2601744"/>
                  <a:pt x="2668610" y="2621509"/>
                </a:cubicBezTo>
                <a:cubicBezTo>
                  <a:pt x="2710044" y="2658294"/>
                  <a:pt x="2723379" y="2664733"/>
                  <a:pt x="2723379" y="2647950"/>
                </a:cubicBezTo>
                <a:cubicBezTo>
                  <a:pt x="2723379" y="2632748"/>
                  <a:pt x="2685498" y="2599068"/>
                  <a:pt x="2675411" y="2605307"/>
                </a:cubicBezTo>
                <a:cubicBezTo>
                  <a:pt x="2670362" y="2608421"/>
                  <a:pt x="2666229" y="2604954"/>
                  <a:pt x="2666229" y="2597601"/>
                </a:cubicBezTo>
                <a:cubicBezTo>
                  <a:pt x="2666229" y="2590248"/>
                  <a:pt x="2657656" y="2576465"/>
                  <a:pt x="2647179" y="2566988"/>
                </a:cubicBezTo>
                <a:lnTo>
                  <a:pt x="2628129" y="2549747"/>
                </a:lnTo>
                <a:lnTo>
                  <a:pt x="2628129" y="2567664"/>
                </a:lnTo>
                <a:close/>
                <a:moveTo>
                  <a:pt x="2955055" y="2567950"/>
                </a:moveTo>
                <a:cubicBezTo>
                  <a:pt x="2949245" y="2583075"/>
                  <a:pt x="2972791" y="2609850"/>
                  <a:pt x="2991898" y="2609850"/>
                </a:cubicBezTo>
                <a:cubicBezTo>
                  <a:pt x="3007909" y="2609850"/>
                  <a:pt x="2998785" y="2571979"/>
                  <a:pt x="2980411" y="2562149"/>
                </a:cubicBezTo>
                <a:lnTo>
                  <a:pt x="2961218" y="2551881"/>
                </a:lnTo>
                <a:lnTo>
                  <a:pt x="2955055" y="2567950"/>
                </a:lnTo>
                <a:close/>
                <a:moveTo>
                  <a:pt x="4628379" y="2562225"/>
                </a:moveTo>
                <a:lnTo>
                  <a:pt x="4614091" y="2571455"/>
                </a:lnTo>
                <a:lnTo>
                  <a:pt x="4634960" y="2571607"/>
                </a:lnTo>
                <a:cubicBezTo>
                  <a:pt x="4646438" y="2571684"/>
                  <a:pt x="4658478" y="2567464"/>
                  <a:pt x="4661716" y="2562225"/>
                </a:cubicBezTo>
                <a:cubicBezTo>
                  <a:pt x="4669212" y="2550100"/>
                  <a:pt x="4647143" y="2550100"/>
                  <a:pt x="4628379" y="2562225"/>
                </a:cubicBezTo>
                <a:close/>
                <a:moveTo>
                  <a:pt x="4692673" y="2559006"/>
                </a:moveTo>
                <a:cubicBezTo>
                  <a:pt x="4699226" y="2561654"/>
                  <a:pt x="4709941" y="2561654"/>
                  <a:pt x="4716485" y="2559006"/>
                </a:cubicBezTo>
                <a:cubicBezTo>
                  <a:pt x="4723038" y="2556367"/>
                  <a:pt x="4717676" y="2554205"/>
                  <a:pt x="4704579" y="2554205"/>
                </a:cubicBezTo>
                <a:cubicBezTo>
                  <a:pt x="4691482" y="2554205"/>
                  <a:pt x="4686129" y="2556367"/>
                  <a:pt x="4692673" y="2559006"/>
                </a:cubicBezTo>
                <a:close/>
                <a:moveTo>
                  <a:pt x="2888304" y="2587200"/>
                </a:moveTo>
                <a:cubicBezTo>
                  <a:pt x="2881818" y="2604087"/>
                  <a:pt x="2910297" y="2632234"/>
                  <a:pt x="2924804" y="2623271"/>
                </a:cubicBezTo>
                <a:cubicBezTo>
                  <a:pt x="2938882" y="2614565"/>
                  <a:pt x="2933652" y="2595839"/>
                  <a:pt x="2913659" y="2583351"/>
                </a:cubicBezTo>
                <a:lnTo>
                  <a:pt x="2894400" y="2571321"/>
                </a:lnTo>
                <a:lnTo>
                  <a:pt x="2888304" y="2587200"/>
                </a:lnTo>
                <a:close/>
                <a:moveTo>
                  <a:pt x="2809104" y="2599230"/>
                </a:moveTo>
                <a:cubicBezTo>
                  <a:pt x="2809104" y="2614441"/>
                  <a:pt x="2844899" y="2647950"/>
                  <a:pt x="2861158" y="2647950"/>
                </a:cubicBezTo>
                <a:cubicBezTo>
                  <a:pt x="2876493" y="2647950"/>
                  <a:pt x="2862815" y="2609793"/>
                  <a:pt x="2842775" y="2596658"/>
                </a:cubicBezTo>
                <a:cubicBezTo>
                  <a:pt x="2812847" y="2577046"/>
                  <a:pt x="2809104" y="2577332"/>
                  <a:pt x="2809104" y="2599230"/>
                </a:cubicBezTo>
                <a:close/>
                <a:moveTo>
                  <a:pt x="3009129" y="2604069"/>
                </a:moveTo>
                <a:cubicBezTo>
                  <a:pt x="3009129" y="2624690"/>
                  <a:pt x="3024673" y="2638425"/>
                  <a:pt x="3048010" y="2638425"/>
                </a:cubicBezTo>
                <a:cubicBezTo>
                  <a:pt x="3064450" y="2638425"/>
                  <a:pt x="3056792" y="2601011"/>
                  <a:pt x="3038332" y="2591134"/>
                </a:cubicBezTo>
                <a:cubicBezTo>
                  <a:pt x="3012158" y="2577132"/>
                  <a:pt x="3009129" y="2578465"/>
                  <a:pt x="3009129" y="2604069"/>
                </a:cubicBezTo>
                <a:close/>
                <a:moveTo>
                  <a:pt x="2742429" y="2608345"/>
                </a:moveTo>
                <a:cubicBezTo>
                  <a:pt x="2742429" y="2618366"/>
                  <a:pt x="2749039" y="2632053"/>
                  <a:pt x="2757116" y="2638759"/>
                </a:cubicBezTo>
                <a:lnTo>
                  <a:pt x="2771813" y="2650951"/>
                </a:lnTo>
                <a:lnTo>
                  <a:pt x="2782005" y="2640759"/>
                </a:lnTo>
                <a:cubicBezTo>
                  <a:pt x="2794140" y="2628624"/>
                  <a:pt x="2786396" y="2613660"/>
                  <a:pt x="2760945" y="2600039"/>
                </a:cubicBezTo>
                <a:lnTo>
                  <a:pt x="2742429" y="2590133"/>
                </a:lnTo>
                <a:lnTo>
                  <a:pt x="2742429" y="2608345"/>
                </a:lnTo>
                <a:close/>
                <a:moveTo>
                  <a:pt x="4747441" y="2600325"/>
                </a:moveTo>
                <a:lnTo>
                  <a:pt x="4728391" y="2608507"/>
                </a:lnTo>
                <a:lnTo>
                  <a:pt x="4744498" y="2609183"/>
                </a:lnTo>
                <a:cubicBezTo>
                  <a:pt x="4753356" y="2609545"/>
                  <a:pt x="4763253" y="2605564"/>
                  <a:pt x="4766491" y="2600325"/>
                </a:cubicBezTo>
                <a:cubicBezTo>
                  <a:pt x="4773264" y="2589371"/>
                  <a:pt x="4772930" y="2589371"/>
                  <a:pt x="4747441" y="2600325"/>
                </a:cubicBezTo>
                <a:close/>
                <a:moveTo>
                  <a:pt x="4807572" y="2597306"/>
                </a:moveTo>
                <a:cubicBezTo>
                  <a:pt x="4814440" y="2600058"/>
                  <a:pt x="4822660" y="2599716"/>
                  <a:pt x="4825823" y="2596553"/>
                </a:cubicBezTo>
                <a:cubicBezTo>
                  <a:pt x="4828985" y="2593391"/>
                  <a:pt x="4823365" y="2591143"/>
                  <a:pt x="4813326" y="2591553"/>
                </a:cubicBezTo>
                <a:cubicBezTo>
                  <a:pt x="4802229" y="2592010"/>
                  <a:pt x="4799972" y="2594267"/>
                  <a:pt x="4807572" y="2597306"/>
                </a:cubicBezTo>
                <a:close/>
                <a:moveTo>
                  <a:pt x="2939606" y="2619727"/>
                </a:moveTo>
                <a:cubicBezTo>
                  <a:pt x="2933710" y="2642264"/>
                  <a:pt x="2966942" y="2665371"/>
                  <a:pt x="2982649" y="2649665"/>
                </a:cubicBezTo>
                <a:cubicBezTo>
                  <a:pt x="2994051" y="2638263"/>
                  <a:pt x="2986088" y="2623004"/>
                  <a:pt x="2962027" y="2610126"/>
                </a:cubicBezTo>
                <a:lnTo>
                  <a:pt x="2944559" y="2600782"/>
                </a:lnTo>
                <a:lnTo>
                  <a:pt x="2939606" y="2619727"/>
                </a:lnTo>
                <a:close/>
                <a:moveTo>
                  <a:pt x="4666479" y="2609850"/>
                </a:moveTo>
                <a:cubicBezTo>
                  <a:pt x="4666479" y="2621785"/>
                  <a:pt x="4676585" y="2621785"/>
                  <a:pt x="4695054" y="2609850"/>
                </a:cubicBezTo>
                <a:lnTo>
                  <a:pt x="4709341" y="2600620"/>
                </a:lnTo>
                <a:lnTo>
                  <a:pt x="4687910" y="2600468"/>
                </a:lnTo>
                <a:cubicBezTo>
                  <a:pt x="4676128" y="2600392"/>
                  <a:pt x="4666479" y="2604611"/>
                  <a:pt x="4666479" y="2609850"/>
                </a:cubicBezTo>
                <a:close/>
                <a:moveTo>
                  <a:pt x="2609079" y="2622661"/>
                </a:moveTo>
                <a:cubicBezTo>
                  <a:pt x="2609079" y="2629710"/>
                  <a:pt x="2617222" y="2642845"/>
                  <a:pt x="2627186" y="2651855"/>
                </a:cubicBezTo>
                <a:cubicBezTo>
                  <a:pt x="2651617" y="2673963"/>
                  <a:pt x="2664505" y="2653303"/>
                  <a:pt x="2641873" y="2628300"/>
                </a:cubicBezTo>
                <a:cubicBezTo>
                  <a:pt x="2622404" y="2606792"/>
                  <a:pt x="2609079" y="2604497"/>
                  <a:pt x="2609079" y="2622661"/>
                </a:cubicBezTo>
                <a:close/>
                <a:moveTo>
                  <a:pt x="4616473" y="2616156"/>
                </a:moveTo>
                <a:cubicBezTo>
                  <a:pt x="4623026" y="2618804"/>
                  <a:pt x="4633741" y="2618804"/>
                  <a:pt x="4640285" y="2616156"/>
                </a:cubicBezTo>
                <a:cubicBezTo>
                  <a:pt x="4646838" y="2613517"/>
                  <a:pt x="4641476" y="2611355"/>
                  <a:pt x="4628379" y="2611355"/>
                </a:cubicBezTo>
                <a:cubicBezTo>
                  <a:pt x="4615282" y="2611355"/>
                  <a:pt x="4609929" y="2613517"/>
                  <a:pt x="4616473" y="2616156"/>
                </a:cubicBezTo>
                <a:close/>
                <a:moveTo>
                  <a:pt x="2793178" y="2644016"/>
                </a:moveTo>
                <a:cubicBezTo>
                  <a:pt x="2787691" y="2658304"/>
                  <a:pt x="2820210" y="2694708"/>
                  <a:pt x="2839041" y="2695366"/>
                </a:cubicBezTo>
                <a:cubicBezTo>
                  <a:pt x="2858710" y="2696042"/>
                  <a:pt x="2851223" y="2666514"/>
                  <a:pt x="2827239" y="2648779"/>
                </a:cubicBezTo>
                <a:lnTo>
                  <a:pt x="2799283" y="2628109"/>
                </a:lnTo>
                <a:lnTo>
                  <a:pt x="2793178" y="2644016"/>
                </a:lnTo>
                <a:close/>
                <a:moveTo>
                  <a:pt x="2872435" y="2642930"/>
                </a:moveTo>
                <a:cubicBezTo>
                  <a:pt x="2869321" y="2651046"/>
                  <a:pt x="2875845" y="2663114"/>
                  <a:pt x="2887933" y="2671582"/>
                </a:cubicBezTo>
                <a:lnTo>
                  <a:pt x="2908811" y="2686202"/>
                </a:lnTo>
                <a:lnTo>
                  <a:pt x="2915136" y="2669458"/>
                </a:lnTo>
                <a:cubicBezTo>
                  <a:pt x="2918993" y="2659247"/>
                  <a:pt x="2915555" y="2648064"/>
                  <a:pt x="2906325" y="2640806"/>
                </a:cubicBezTo>
                <a:cubicBezTo>
                  <a:pt x="2886628" y="2625309"/>
                  <a:pt x="2879008" y="2625785"/>
                  <a:pt x="2872435" y="2642930"/>
                </a:cubicBezTo>
                <a:close/>
                <a:moveTo>
                  <a:pt x="2993889" y="2649493"/>
                </a:moveTo>
                <a:cubicBezTo>
                  <a:pt x="2989993" y="2655789"/>
                  <a:pt x="2996651" y="2668334"/>
                  <a:pt x="3009319" y="2678592"/>
                </a:cubicBezTo>
                <a:lnTo>
                  <a:pt x="3031589" y="2696632"/>
                </a:lnTo>
                <a:lnTo>
                  <a:pt x="3040742" y="2680278"/>
                </a:lnTo>
                <a:lnTo>
                  <a:pt x="3049896" y="2663933"/>
                </a:lnTo>
                <a:lnTo>
                  <a:pt x="3032455" y="2651179"/>
                </a:lnTo>
                <a:cubicBezTo>
                  <a:pt x="3011062" y="2635530"/>
                  <a:pt x="3002737" y="2635167"/>
                  <a:pt x="2993889" y="2649493"/>
                </a:cubicBezTo>
                <a:close/>
                <a:moveTo>
                  <a:pt x="4786094" y="2647064"/>
                </a:moveTo>
                <a:cubicBezTo>
                  <a:pt x="4783150" y="2651808"/>
                  <a:pt x="4789332" y="2653456"/>
                  <a:pt x="4799819" y="2650712"/>
                </a:cubicBezTo>
                <a:cubicBezTo>
                  <a:pt x="4822060" y="2644892"/>
                  <a:pt x="4824870" y="2638425"/>
                  <a:pt x="4805153" y="2638425"/>
                </a:cubicBezTo>
                <a:cubicBezTo>
                  <a:pt x="4797600" y="2638425"/>
                  <a:pt x="4789027" y="2642311"/>
                  <a:pt x="4786094" y="2647064"/>
                </a:cubicBezTo>
                <a:close/>
                <a:moveTo>
                  <a:pt x="2727903" y="2657866"/>
                </a:moveTo>
                <a:cubicBezTo>
                  <a:pt x="2720207" y="2670315"/>
                  <a:pt x="2740285" y="2695575"/>
                  <a:pt x="2757878" y="2695575"/>
                </a:cubicBezTo>
                <a:cubicBezTo>
                  <a:pt x="2777461" y="2695575"/>
                  <a:pt x="2773718" y="2669124"/>
                  <a:pt x="2752535" y="2657780"/>
                </a:cubicBezTo>
                <a:cubicBezTo>
                  <a:pt x="2739733" y="2650931"/>
                  <a:pt x="2732170" y="2650960"/>
                  <a:pt x="2727903" y="2657866"/>
                </a:cubicBezTo>
                <a:close/>
                <a:moveTo>
                  <a:pt x="4661716" y="2657475"/>
                </a:moveTo>
                <a:lnTo>
                  <a:pt x="4642666" y="2665657"/>
                </a:lnTo>
                <a:lnTo>
                  <a:pt x="4664098" y="2666333"/>
                </a:lnTo>
                <a:cubicBezTo>
                  <a:pt x="4675880" y="2666695"/>
                  <a:pt x="4685529" y="2662714"/>
                  <a:pt x="4685529" y="2657475"/>
                </a:cubicBezTo>
                <a:cubicBezTo>
                  <a:pt x="4685529" y="2652236"/>
                  <a:pt x="4684462" y="2648255"/>
                  <a:pt x="4683148" y="2648617"/>
                </a:cubicBezTo>
                <a:cubicBezTo>
                  <a:pt x="4681833" y="2648988"/>
                  <a:pt x="4672194" y="2652970"/>
                  <a:pt x="4661716" y="2657475"/>
                </a:cubicBezTo>
                <a:close/>
                <a:moveTo>
                  <a:pt x="4721248" y="2654256"/>
                </a:moveTo>
                <a:cubicBezTo>
                  <a:pt x="4727801" y="2656904"/>
                  <a:pt x="4738516" y="2656904"/>
                  <a:pt x="4745060" y="2654256"/>
                </a:cubicBezTo>
                <a:cubicBezTo>
                  <a:pt x="4751613" y="2651617"/>
                  <a:pt x="4746251" y="2649455"/>
                  <a:pt x="4733154" y="2649455"/>
                </a:cubicBezTo>
                <a:cubicBezTo>
                  <a:pt x="4720057" y="2649455"/>
                  <a:pt x="4714704" y="2651617"/>
                  <a:pt x="4721248" y="2654256"/>
                </a:cubicBezTo>
                <a:close/>
                <a:moveTo>
                  <a:pt x="2656704" y="2671220"/>
                </a:moveTo>
                <a:cubicBezTo>
                  <a:pt x="2656704" y="2687327"/>
                  <a:pt x="2694251" y="2716092"/>
                  <a:pt x="2705881" y="2708900"/>
                </a:cubicBezTo>
                <a:cubicBezTo>
                  <a:pt x="2710263" y="2706195"/>
                  <a:pt x="2713854" y="2710510"/>
                  <a:pt x="2713854" y="2718492"/>
                </a:cubicBezTo>
                <a:cubicBezTo>
                  <a:pt x="2713854" y="2731122"/>
                  <a:pt x="2740505" y="2752725"/>
                  <a:pt x="2756087" y="2752725"/>
                </a:cubicBezTo>
                <a:cubicBezTo>
                  <a:pt x="2770804" y="2752725"/>
                  <a:pt x="2758792" y="2723407"/>
                  <a:pt x="2740047" y="2713558"/>
                </a:cubicBezTo>
                <a:cubicBezTo>
                  <a:pt x="2728255" y="2707358"/>
                  <a:pt x="2708386" y="2692213"/>
                  <a:pt x="2695889" y="2679887"/>
                </a:cubicBezTo>
                <a:cubicBezTo>
                  <a:pt x="2669915" y="2654275"/>
                  <a:pt x="2656704" y="2651360"/>
                  <a:pt x="2656704" y="2671220"/>
                </a:cubicBezTo>
                <a:close/>
                <a:moveTo>
                  <a:pt x="2926318" y="2673144"/>
                </a:moveTo>
                <a:cubicBezTo>
                  <a:pt x="2920679" y="2687850"/>
                  <a:pt x="2944559" y="2714625"/>
                  <a:pt x="2963323" y="2714625"/>
                </a:cubicBezTo>
                <a:cubicBezTo>
                  <a:pt x="2975144" y="2714625"/>
                  <a:pt x="2972467" y="2681773"/>
                  <a:pt x="2959599" y="2668905"/>
                </a:cubicBezTo>
                <a:cubicBezTo>
                  <a:pt x="2943930" y="2653236"/>
                  <a:pt x="2933443" y="2654580"/>
                  <a:pt x="2926318" y="2673144"/>
                </a:cubicBezTo>
                <a:close/>
                <a:moveTo>
                  <a:pt x="4585516" y="2667000"/>
                </a:moveTo>
                <a:cubicBezTo>
                  <a:pt x="4582278" y="2672239"/>
                  <a:pt x="4588202" y="2676525"/>
                  <a:pt x="4598680" y="2676525"/>
                </a:cubicBezTo>
                <a:cubicBezTo>
                  <a:pt x="4609157" y="2676525"/>
                  <a:pt x="4620378" y="2672239"/>
                  <a:pt x="4623616" y="2667000"/>
                </a:cubicBezTo>
                <a:cubicBezTo>
                  <a:pt x="4626855" y="2661761"/>
                  <a:pt x="4620930" y="2657475"/>
                  <a:pt x="4610453" y="2657475"/>
                </a:cubicBezTo>
                <a:cubicBezTo>
                  <a:pt x="4599975" y="2657475"/>
                  <a:pt x="4588755" y="2661761"/>
                  <a:pt x="4585516" y="2667000"/>
                </a:cubicBezTo>
                <a:close/>
                <a:moveTo>
                  <a:pt x="2856729" y="2695242"/>
                </a:moveTo>
                <a:cubicBezTo>
                  <a:pt x="2856729" y="2705529"/>
                  <a:pt x="2865368" y="2718578"/>
                  <a:pt x="2875921" y="2724226"/>
                </a:cubicBezTo>
                <a:lnTo>
                  <a:pt x="2895114" y="2734494"/>
                </a:lnTo>
                <a:lnTo>
                  <a:pt x="2901277" y="2718425"/>
                </a:lnTo>
                <a:cubicBezTo>
                  <a:pt x="2905144" y="2708358"/>
                  <a:pt x="2900848" y="2697518"/>
                  <a:pt x="2889790" y="2689432"/>
                </a:cubicBezTo>
                <a:cubicBezTo>
                  <a:pt x="2865530" y="2671696"/>
                  <a:pt x="2856729" y="2673239"/>
                  <a:pt x="2856729" y="2695242"/>
                </a:cubicBezTo>
                <a:close/>
                <a:moveTo>
                  <a:pt x="2780824" y="2702719"/>
                </a:moveTo>
                <a:cubicBezTo>
                  <a:pt x="2780995" y="2711882"/>
                  <a:pt x="2791749" y="2727122"/>
                  <a:pt x="2804741" y="2736580"/>
                </a:cubicBezTo>
                <a:lnTo>
                  <a:pt x="2828354" y="2753763"/>
                </a:lnTo>
                <a:lnTo>
                  <a:pt x="2834507" y="2737742"/>
                </a:lnTo>
                <a:cubicBezTo>
                  <a:pt x="2838564" y="2727160"/>
                  <a:pt x="2832868" y="2715730"/>
                  <a:pt x="2817733" y="2704091"/>
                </a:cubicBezTo>
                <a:cubicBezTo>
                  <a:pt x="2788939" y="2681954"/>
                  <a:pt x="2780453" y="2681640"/>
                  <a:pt x="2780824" y="2702719"/>
                </a:cubicBezTo>
                <a:close/>
                <a:moveTo>
                  <a:pt x="2980554" y="2708844"/>
                </a:moveTo>
                <a:cubicBezTo>
                  <a:pt x="2980554" y="2729465"/>
                  <a:pt x="2996098" y="2743200"/>
                  <a:pt x="3019435" y="2743200"/>
                </a:cubicBezTo>
                <a:cubicBezTo>
                  <a:pt x="3035875" y="2743200"/>
                  <a:pt x="3028217" y="2705786"/>
                  <a:pt x="3009757" y="2695909"/>
                </a:cubicBezTo>
                <a:cubicBezTo>
                  <a:pt x="2983583" y="2681907"/>
                  <a:pt x="2980554" y="2683240"/>
                  <a:pt x="2980554" y="2708844"/>
                </a:cubicBezTo>
                <a:close/>
                <a:moveTo>
                  <a:pt x="4845672" y="2692556"/>
                </a:moveTo>
                <a:cubicBezTo>
                  <a:pt x="4852540" y="2695308"/>
                  <a:pt x="4860760" y="2694966"/>
                  <a:pt x="4863923" y="2691803"/>
                </a:cubicBezTo>
                <a:cubicBezTo>
                  <a:pt x="4867085" y="2688641"/>
                  <a:pt x="4861465" y="2686393"/>
                  <a:pt x="4851426" y="2686803"/>
                </a:cubicBezTo>
                <a:cubicBezTo>
                  <a:pt x="4840329" y="2687260"/>
                  <a:pt x="4838072" y="2689517"/>
                  <a:pt x="4845672" y="2692556"/>
                </a:cubicBezTo>
                <a:close/>
                <a:moveTo>
                  <a:pt x="4704579" y="2705100"/>
                </a:moveTo>
                <a:lnTo>
                  <a:pt x="4690291" y="2714330"/>
                </a:lnTo>
                <a:lnTo>
                  <a:pt x="4711723" y="2714482"/>
                </a:lnTo>
                <a:cubicBezTo>
                  <a:pt x="4723505" y="2714559"/>
                  <a:pt x="4733154" y="2710339"/>
                  <a:pt x="4733154" y="2705100"/>
                </a:cubicBezTo>
                <a:cubicBezTo>
                  <a:pt x="4733154" y="2693165"/>
                  <a:pt x="4723048" y="2693165"/>
                  <a:pt x="4704579" y="2705100"/>
                </a:cubicBezTo>
                <a:close/>
                <a:moveTo>
                  <a:pt x="4768873" y="2701881"/>
                </a:moveTo>
                <a:cubicBezTo>
                  <a:pt x="4775426" y="2704529"/>
                  <a:pt x="4786141" y="2704529"/>
                  <a:pt x="4792685" y="2701881"/>
                </a:cubicBezTo>
                <a:cubicBezTo>
                  <a:pt x="4799238" y="2699242"/>
                  <a:pt x="4793876" y="2697080"/>
                  <a:pt x="4780779" y="2697080"/>
                </a:cubicBezTo>
                <a:cubicBezTo>
                  <a:pt x="4767682" y="2697080"/>
                  <a:pt x="4762329" y="2699242"/>
                  <a:pt x="4768873" y="2701881"/>
                </a:cubicBezTo>
                <a:close/>
                <a:moveTo>
                  <a:pt x="2911040" y="2724445"/>
                </a:moveTo>
                <a:cubicBezTo>
                  <a:pt x="2907811" y="2736809"/>
                  <a:pt x="2913088" y="2748239"/>
                  <a:pt x="2926309" y="2757497"/>
                </a:cubicBezTo>
                <a:lnTo>
                  <a:pt x="2946521" y="2771661"/>
                </a:lnTo>
                <a:lnTo>
                  <a:pt x="2954531" y="2757354"/>
                </a:lnTo>
                <a:cubicBezTo>
                  <a:pt x="2963933" y="2740552"/>
                  <a:pt x="2957617" y="2727836"/>
                  <a:pt x="2933452" y="2714901"/>
                </a:cubicBezTo>
                <a:lnTo>
                  <a:pt x="2915984" y="2705557"/>
                </a:lnTo>
                <a:lnTo>
                  <a:pt x="2911040" y="2724445"/>
                </a:lnTo>
                <a:close/>
                <a:moveTo>
                  <a:pt x="4628379" y="2713730"/>
                </a:moveTo>
                <a:cubicBezTo>
                  <a:pt x="4628379" y="2718483"/>
                  <a:pt x="4636951" y="2720121"/>
                  <a:pt x="4647429" y="2717387"/>
                </a:cubicBezTo>
                <a:cubicBezTo>
                  <a:pt x="4657906" y="2714644"/>
                  <a:pt x="4666479" y="2710758"/>
                  <a:pt x="4666479" y="2708748"/>
                </a:cubicBezTo>
                <a:cubicBezTo>
                  <a:pt x="4666479" y="2706748"/>
                  <a:pt x="4657906" y="2705100"/>
                  <a:pt x="4647429" y="2705100"/>
                </a:cubicBezTo>
                <a:cubicBezTo>
                  <a:pt x="4636951" y="2705100"/>
                  <a:pt x="4628379" y="2708986"/>
                  <a:pt x="4628379" y="2713730"/>
                </a:cubicBezTo>
                <a:close/>
                <a:moveTo>
                  <a:pt x="3034913" y="2733799"/>
                </a:moveTo>
                <a:cubicBezTo>
                  <a:pt x="3031551" y="2746667"/>
                  <a:pt x="3036151" y="2756325"/>
                  <a:pt x="3048905" y="2763145"/>
                </a:cubicBezTo>
                <a:cubicBezTo>
                  <a:pt x="3059354" y="2768737"/>
                  <a:pt x="3065507" y="2775728"/>
                  <a:pt x="3062564" y="2778671"/>
                </a:cubicBezTo>
                <a:cubicBezTo>
                  <a:pt x="3059621" y="2781605"/>
                  <a:pt x="3051182" y="2779005"/>
                  <a:pt x="3043809" y="2772890"/>
                </a:cubicBezTo>
                <a:lnTo>
                  <a:pt x="3030408" y="2761764"/>
                </a:lnTo>
                <a:lnTo>
                  <a:pt x="3024531" y="2777071"/>
                </a:lnTo>
                <a:cubicBezTo>
                  <a:pt x="3015710" y="2800064"/>
                  <a:pt x="3017025" y="2804274"/>
                  <a:pt x="3036941" y="2816714"/>
                </a:cubicBezTo>
                <a:lnTo>
                  <a:pt x="3055230" y="2828134"/>
                </a:lnTo>
                <a:lnTo>
                  <a:pt x="3070498" y="2783319"/>
                </a:lnTo>
                <a:lnTo>
                  <a:pt x="3085776" y="2738504"/>
                </a:lnTo>
                <a:lnTo>
                  <a:pt x="3069441" y="2726569"/>
                </a:lnTo>
                <a:cubicBezTo>
                  <a:pt x="3047029" y="2710177"/>
                  <a:pt x="3040742" y="2711501"/>
                  <a:pt x="3034913" y="2733799"/>
                </a:cubicBezTo>
                <a:close/>
                <a:moveTo>
                  <a:pt x="4573791" y="2721226"/>
                </a:moveTo>
                <a:cubicBezTo>
                  <a:pt x="4583059" y="2723645"/>
                  <a:pt x="4595917" y="2723483"/>
                  <a:pt x="4602366" y="2720874"/>
                </a:cubicBezTo>
                <a:cubicBezTo>
                  <a:pt x="4608814" y="2718264"/>
                  <a:pt x="4601232" y="2716292"/>
                  <a:pt x="4585516" y="2716483"/>
                </a:cubicBezTo>
                <a:cubicBezTo>
                  <a:pt x="4569800" y="2716673"/>
                  <a:pt x="4564523" y="2718807"/>
                  <a:pt x="4573791" y="2721226"/>
                </a:cubicBezTo>
                <a:close/>
                <a:moveTo>
                  <a:pt x="2843327" y="2739571"/>
                </a:moveTo>
                <a:cubicBezTo>
                  <a:pt x="2835612" y="2759659"/>
                  <a:pt x="2834936" y="2758259"/>
                  <a:pt x="2860491" y="2775004"/>
                </a:cubicBezTo>
                <a:lnTo>
                  <a:pt x="2883313" y="2789958"/>
                </a:lnTo>
                <a:lnTo>
                  <a:pt x="2888066" y="2771775"/>
                </a:lnTo>
                <a:cubicBezTo>
                  <a:pt x="2891190" y="2759831"/>
                  <a:pt x="2885304" y="2748677"/>
                  <a:pt x="2870892" y="2739228"/>
                </a:cubicBezTo>
                <a:lnTo>
                  <a:pt x="2848966" y="2724865"/>
                </a:lnTo>
                <a:lnTo>
                  <a:pt x="2843327" y="2739571"/>
                </a:lnTo>
                <a:close/>
                <a:moveTo>
                  <a:pt x="2767098" y="2749163"/>
                </a:moveTo>
                <a:cubicBezTo>
                  <a:pt x="2762041" y="2762355"/>
                  <a:pt x="2793406" y="2799150"/>
                  <a:pt x="2810466" y="2800036"/>
                </a:cubicBezTo>
                <a:cubicBezTo>
                  <a:pt x="2829782" y="2801036"/>
                  <a:pt x="2822791" y="2771394"/>
                  <a:pt x="2799693" y="2754316"/>
                </a:cubicBezTo>
                <a:lnTo>
                  <a:pt x="2772766" y="2734409"/>
                </a:lnTo>
                <a:lnTo>
                  <a:pt x="2767098" y="2749163"/>
                </a:lnTo>
                <a:close/>
                <a:moveTo>
                  <a:pt x="2967219" y="2748915"/>
                </a:moveTo>
                <a:cubicBezTo>
                  <a:pt x="2958065" y="2772775"/>
                  <a:pt x="2960170" y="2777633"/>
                  <a:pt x="2984516" y="2788730"/>
                </a:cubicBezTo>
                <a:lnTo>
                  <a:pt x="3007528" y="2799217"/>
                </a:lnTo>
                <a:lnTo>
                  <a:pt x="3013120" y="2784634"/>
                </a:lnTo>
                <a:cubicBezTo>
                  <a:pt x="3019892" y="2766993"/>
                  <a:pt x="3013796" y="2755897"/>
                  <a:pt x="2990498" y="2743429"/>
                </a:cubicBezTo>
                <a:lnTo>
                  <a:pt x="2972933" y="2734027"/>
                </a:lnTo>
                <a:lnTo>
                  <a:pt x="2967219" y="2748915"/>
                </a:lnTo>
                <a:close/>
                <a:moveTo>
                  <a:pt x="4752204" y="2751830"/>
                </a:moveTo>
                <a:cubicBezTo>
                  <a:pt x="4752204" y="2756583"/>
                  <a:pt x="4760776" y="2758221"/>
                  <a:pt x="4771254" y="2755487"/>
                </a:cubicBezTo>
                <a:cubicBezTo>
                  <a:pt x="4781731" y="2752744"/>
                  <a:pt x="4790304" y="2748858"/>
                  <a:pt x="4790304" y="2746848"/>
                </a:cubicBezTo>
                <a:cubicBezTo>
                  <a:pt x="4790304" y="2744848"/>
                  <a:pt x="4781731" y="2743200"/>
                  <a:pt x="4771254" y="2743200"/>
                </a:cubicBezTo>
                <a:cubicBezTo>
                  <a:pt x="4760776" y="2743200"/>
                  <a:pt x="4752204" y="2747086"/>
                  <a:pt x="4752204" y="2751830"/>
                </a:cubicBezTo>
                <a:close/>
                <a:moveTo>
                  <a:pt x="4676004" y="2761355"/>
                </a:moveTo>
                <a:cubicBezTo>
                  <a:pt x="4676004" y="2766108"/>
                  <a:pt x="4684576" y="2767746"/>
                  <a:pt x="4695054" y="2765012"/>
                </a:cubicBezTo>
                <a:cubicBezTo>
                  <a:pt x="4705531" y="2762269"/>
                  <a:pt x="4714104" y="2758383"/>
                  <a:pt x="4714104" y="2756373"/>
                </a:cubicBezTo>
                <a:cubicBezTo>
                  <a:pt x="4714104" y="2754373"/>
                  <a:pt x="4705531" y="2752725"/>
                  <a:pt x="4695054" y="2752725"/>
                </a:cubicBezTo>
                <a:cubicBezTo>
                  <a:pt x="4684576" y="2752725"/>
                  <a:pt x="4676004" y="2756611"/>
                  <a:pt x="4676004" y="2761355"/>
                </a:cubicBezTo>
                <a:close/>
                <a:moveTo>
                  <a:pt x="2897905" y="2777500"/>
                </a:moveTo>
                <a:cubicBezTo>
                  <a:pt x="2892095" y="2792625"/>
                  <a:pt x="2915641" y="2819400"/>
                  <a:pt x="2934748" y="2819400"/>
                </a:cubicBezTo>
                <a:cubicBezTo>
                  <a:pt x="2950759" y="2819400"/>
                  <a:pt x="2941635" y="2781529"/>
                  <a:pt x="2923261" y="2771699"/>
                </a:cubicBezTo>
                <a:lnTo>
                  <a:pt x="2904068" y="2761431"/>
                </a:lnTo>
                <a:lnTo>
                  <a:pt x="2897905" y="2777500"/>
                </a:lnTo>
                <a:close/>
                <a:moveTo>
                  <a:pt x="4616473" y="2768556"/>
                </a:moveTo>
                <a:cubicBezTo>
                  <a:pt x="4623026" y="2771204"/>
                  <a:pt x="4633741" y="2771204"/>
                  <a:pt x="4640285" y="2768556"/>
                </a:cubicBezTo>
                <a:cubicBezTo>
                  <a:pt x="4646838" y="2765917"/>
                  <a:pt x="4641476" y="2763755"/>
                  <a:pt x="4628379" y="2763755"/>
                </a:cubicBezTo>
                <a:cubicBezTo>
                  <a:pt x="4615282" y="2763755"/>
                  <a:pt x="4609929" y="2765917"/>
                  <a:pt x="4616473" y="2768556"/>
                </a:cubicBezTo>
                <a:close/>
                <a:moveTo>
                  <a:pt x="2828154" y="2796921"/>
                </a:moveTo>
                <a:cubicBezTo>
                  <a:pt x="2828154" y="2811780"/>
                  <a:pt x="2853404" y="2837498"/>
                  <a:pt x="2868635" y="2838145"/>
                </a:cubicBezTo>
                <a:cubicBezTo>
                  <a:pt x="2883961" y="2838793"/>
                  <a:pt x="2874760" y="2800474"/>
                  <a:pt x="2857357" y="2791159"/>
                </a:cubicBezTo>
                <a:cubicBezTo>
                  <a:pt x="2832430" y="2777824"/>
                  <a:pt x="2828154" y="2778662"/>
                  <a:pt x="2828154" y="2796921"/>
                </a:cubicBezTo>
                <a:close/>
                <a:moveTo>
                  <a:pt x="2951979" y="2808713"/>
                </a:moveTo>
                <a:cubicBezTo>
                  <a:pt x="2951979" y="2830163"/>
                  <a:pt x="2975734" y="2852080"/>
                  <a:pt x="2989660" y="2843470"/>
                </a:cubicBezTo>
                <a:cubicBezTo>
                  <a:pt x="3005576" y="2833630"/>
                  <a:pt x="3001166" y="2811380"/>
                  <a:pt x="2981182" y="2800684"/>
                </a:cubicBezTo>
                <a:cubicBezTo>
                  <a:pt x="2955779" y="2787091"/>
                  <a:pt x="2951979" y="2788139"/>
                  <a:pt x="2951979" y="2808713"/>
                </a:cubicBezTo>
                <a:close/>
                <a:moveTo>
                  <a:pt x="4806973" y="2797131"/>
                </a:moveTo>
                <a:cubicBezTo>
                  <a:pt x="4813526" y="2799779"/>
                  <a:pt x="4824241" y="2799779"/>
                  <a:pt x="4830785" y="2797131"/>
                </a:cubicBezTo>
                <a:cubicBezTo>
                  <a:pt x="4837338" y="2794492"/>
                  <a:pt x="4831976" y="2792330"/>
                  <a:pt x="4818879" y="2792330"/>
                </a:cubicBezTo>
                <a:cubicBezTo>
                  <a:pt x="4805782" y="2792330"/>
                  <a:pt x="4800429" y="2794492"/>
                  <a:pt x="4806973" y="2797131"/>
                </a:cubicBezTo>
                <a:close/>
                <a:moveTo>
                  <a:pt x="4740298" y="2806656"/>
                </a:moveTo>
                <a:cubicBezTo>
                  <a:pt x="4746851" y="2809304"/>
                  <a:pt x="4757566" y="2809304"/>
                  <a:pt x="4764110" y="2806656"/>
                </a:cubicBezTo>
                <a:cubicBezTo>
                  <a:pt x="4770663" y="2804017"/>
                  <a:pt x="4765301" y="2801855"/>
                  <a:pt x="4752204" y="2801855"/>
                </a:cubicBezTo>
                <a:cubicBezTo>
                  <a:pt x="4739107" y="2801855"/>
                  <a:pt x="4733754" y="2804017"/>
                  <a:pt x="4740298" y="2806656"/>
                </a:cubicBezTo>
                <a:close/>
                <a:moveTo>
                  <a:pt x="4595041" y="2819400"/>
                </a:moveTo>
                <a:cubicBezTo>
                  <a:pt x="4591803" y="2824639"/>
                  <a:pt x="4597727" y="2828925"/>
                  <a:pt x="4608205" y="2828925"/>
                </a:cubicBezTo>
                <a:cubicBezTo>
                  <a:pt x="4618682" y="2828925"/>
                  <a:pt x="4629903" y="2824639"/>
                  <a:pt x="4633141" y="2819400"/>
                </a:cubicBezTo>
                <a:cubicBezTo>
                  <a:pt x="4636380" y="2814161"/>
                  <a:pt x="4630455" y="2809875"/>
                  <a:pt x="4619978" y="2809875"/>
                </a:cubicBezTo>
                <a:cubicBezTo>
                  <a:pt x="4609500" y="2809875"/>
                  <a:pt x="4598280" y="2814161"/>
                  <a:pt x="4595041" y="2819400"/>
                </a:cubicBezTo>
                <a:close/>
                <a:moveTo>
                  <a:pt x="4664098" y="2816181"/>
                </a:moveTo>
                <a:cubicBezTo>
                  <a:pt x="4670651" y="2818829"/>
                  <a:pt x="4681366" y="2818829"/>
                  <a:pt x="4687910" y="2816181"/>
                </a:cubicBezTo>
                <a:cubicBezTo>
                  <a:pt x="4694463" y="2813542"/>
                  <a:pt x="4689101" y="2811380"/>
                  <a:pt x="4676004" y="2811380"/>
                </a:cubicBezTo>
                <a:cubicBezTo>
                  <a:pt x="4662907" y="2811380"/>
                  <a:pt x="4657554" y="2813542"/>
                  <a:pt x="4664098" y="2816181"/>
                </a:cubicBezTo>
                <a:close/>
                <a:moveTo>
                  <a:pt x="2885304" y="2837431"/>
                </a:moveTo>
                <a:cubicBezTo>
                  <a:pt x="2885304" y="2858300"/>
                  <a:pt x="2912631" y="2872083"/>
                  <a:pt x="2926499" y="2858215"/>
                </a:cubicBezTo>
                <a:cubicBezTo>
                  <a:pt x="2932729" y="2851985"/>
                  <a:pt x="2931786" y="2843794"/>
                  <a:pt x="2923737" y="2834088"/>
                </a:cubicBezTo>
                <a:cubicBezTo>
                  <a:pt x="2906897" y="2813799"/>
                  <a:pt x="2885304" y="2815676"/>
                  <a:pt x="2885304" y="2837431"/>
                </a:cubicBezTo>
                <a:close/>
                <a:moveTo>
                  <a:pt x="3006338" y="2838574"/>
                </a:moveTo>
                <a:cubicBezTo>
                  <a:pt x="3003061" y="2851099"/>
                  <a:pt x="3007414" y="2861005"/>
                  <a:pt x="3018882" y="2867149"/>
                </a:cubicBezTo>
                <a:cubicBezTo>
                  <a:pt x="3042685" y="2879884"/>
                  <a:pt x="3044266" y="2879389"/>
                  <a:pt x="3050019" y="2857376"/>
                </a:cubicBezTo>
                <a:cubicBezTo>
                  <a:pt x="3053296" y="2844851"/>
                  <a:pt x="3048943" y="2834945"/>
                  <a:pt x="3037475" y="2828801"/>
                </a:cubicBezTo>
                <a:cubicBezTo>
                  <a:pt x="3013672" y="2816066"/>
                  <a:pt x="3012091" y="2816562"/>
                  <a:pt x="3006338" y="2838574"/>
                </a:cubicBezTo>
                <a:close/>
                <a:moveTo>
                  <a:pt x="2938053" y="2855224"/>
                </a:moveTo>
                <a:cubicBezTo>
                  <a:pt x="2932414" y="2869930"/>
                  <a:pt x="2953883" y="2895600"/>
                  <a:pt x="2971829" y="2895600"/>
                </a:cubicBezTo>
                <a:cubicBezTo>
                  <a:pt x="2990088" y="2895600"/>
                  <a:pt x="2986469" y="2866854"/>
                  <a:pt x="2966571" y="2853814"/>
                </a:cubicBezTo>
                <a:lnTo>
                  <a:pt x="2944216" y="2839165"/>
                </a:lnTo>
                <a:lnTo>
                  <a:pt x="2938053" y="2855224"/>
                </a:lnTo>
                <a:close/>
                <a:moveTo>
                  <a:pt x="4723629" y="2857500"/>
                </a:moveTo>
                <a:lnTo>
                  <a:pt x="4709341" y="2866730"/>
                </a:lnTo>
                <a:lnTo>
                  <a:pt x="4725448" y="2866882"/>
                </a:lnTo>
                <a:cubicBezTo>
                  <a:pt x="4734306" y="2866959"/>
                  <a:pt x="4744203" y="2862739"/>
                  <a:pt x="4747441" y="2857500"/>
                </a:cubicBezTo>
                <a:cubicBezTo>
                  <a:pt x="4754890" y="2845442"/>
                  <a:pt x="4742279" y="2845442"/>
                  <a:pt x="4723629" y="2857500"/>
                </a:cubicBezTo>
                <a:close/>
                <a:moveTo>
                  <a:pt x="4788522" y="2854481"/>
                </a:moveTo>
                <a:cubicBezTo>
                  <a:pt x="4795390" y="2857233"/>
                  <a:pt x="4803610" y="2856891"/>
                  <a:pt x="4806773" y="2853728"/>
                </a:cubicBezTo>
                <a:cubicBezTo>
                  <a:pt x="4809935" y="2850566"/>
                  <a:pt x="4804315" y="2848318"/>
                  <a:pt x="4794276" y="2848728"/>
                </a:cubicBezTo>
                <a:cubicBezTo>
                  <a:pt x="4783179" y="2849185"/>
                  <a:pt x="4780922" y="2851442"/>
                  <a:pt x="4788522" y="2854481"/>
                </a:cubicBezTo>
                <a:close/>
                <a:moveTo>
                  <a:pt x="4642666" y="2867025"/>
                </a:moveTo>
                <a:cubicBezTo>
                  <a:pt x="4635170" y="2879151"/>
                  <a:pt x="4657240" y="2879151"/>
                  <a:pt x="4676004" y="2867025"/>
                </a:cubicBezTo>
                <a:lnTo>
                  <a:pt x="4690291" y="2857795"/>
                </a:lnTo>
                <a:lnTo>
                  <a:pt x="4669422" y="2857643"/>
                </a:lnTo>
                <a:cubicBezTo>
                  <a:pt x="4657944" y="2857567"/>
                  <a:pt x="4645905" y="2861786"/>
                  <a:pt x="4642666" y="2867025"/>
                </a:cubicBezTo>
                <a:close/>
                <a:moveTo>
                  <a:pt x="4587898" y="2873331"/>
                </a:moveTo>
                <a:cubicBezTo>
                  <a:pt x="4594451" y="2875979"/>
                  <a:pt x="4605166" y="2875979"/>
                  <a:pt x="4611710" y="2873331"/>
                </a:cubicBezTo>
                <a:cubicBezTo>
                  <a:pt x="4618263" y="2870692"/>
                  <a:pt x="4612901" y="2868530"/>
                  <a:pt x="4599804" y="2868530"/>
                </a:cubicBezTo>
                <a:cubicBezTo>
                  <a:pt x="4586707" y="2868530"/>
                  <a:pt x="4581354" y="2870692"/>
                  <a:pt x="4587898" y="2873331"/>
                </a:cubicBezTo>
                <a:close/>
                <a:moveTo>
                  <a:pt x="2990079" y="2895600"/>
                </a:moveTo>
                <a:cubicBezTo>
                  <a:pt x="2990079" y="2906078"/>
                  <a:pt x="2991869" y="2914650"/>
                  <a:pt x="2994060" y="2914650"/>
                </a:cubicBezTo>
                <a:cubicBezTo>
                  <a:pt x="2996251" y="2914650"/>
                  <a:pt x="3004271" y="2917041"/>
                  <a:pt x="3011881" y="2919956"/>
                </a:cubicBezTo>
                <a:cubicBezTo>
                  <a:pt x="3029769" y="2926823"/>
                  <a:pt x="3042571" y="2895038"/>
                  <a:pt x="3026121" y="2884599"/>
                </a:cubicBezTo>
                <a:cubicBezTo>
                  <a:pt x="3005052" y="2871235"/>
                  <a:pt x="2990079" y="2875807"/>
                  <a:pt x="2990079" y="2895600"/>
                </a:cubicBezTo>
                <a:close/>
                <a:moveTo>
                  <a:pt x="4771254" y="2904230"/>
                </a:moveTo>
                <a:cubicBezTo>
                  <a:pt x="4771254" y="2908983"/>
                  <a:pt x="4779826" y="2910621"/>
                  <a:pt x="4790304" y="2907887"/>
                </a:cubicBezTo>
                <a:cubicBezTo>
                  <a:pt x="4800781" y="2905144"/>
                  <a:pt x="4809354" y="2901258"/>
                  <a:pt x="4809354" y="2899248"/>
                </a:cubicBezTo>
                <a:cubicBezTo>
                  <a:pt x="4809354" y="2897248"/>
                  <a:pt x="4800781" y="2895600"/>
                  <a:pt x="4790304" y="2895600"/>
                </a:cubicBezTo>
                <a:cubicBezTo>
                  <a:pt x="4779826" y="2895600"/>
                  <a:pt x="4771254" y="2899486"/>
                  <a:pt x="4771254" y="2904230"/>
                </a:cubicBezTo>
                <a:close/>
                <a:moveTo>
                  <a:pt x="4695054" y="2913755"/>
                </a:moveTo>
                <a:cubicBezTo>
                  <a:pt x="4695054" y="2918508"/>
                  <a:pt x="4703626" y="2920146"/>
                  <a:pt x="4714104" y="2917412"/>
                </a:cubicBezTo>
                <a:cubicBezTo>
                  <a:pt x="4724581" y="2914669"/>
                  <a:pt x="4733154" y="2910783"/>
                  <a:pt x="4733154" y="2908773"/>
                </a:cubicBezTo>
                <a:cubicBezTo>
                  <a:pt x="4733154" y="2906773"/>
                  <a:pt x="4724581" y="2905125"/>
                  <a:pt x="4714104" y="2905125"/>
                </a:cubicBezTo>
                <a:cubicBezTo>
                  <a:pt x="4703626" y="2905125"/>
                  <a:pt x="4695054" y="2909011"/>
                  <a:pt x="4695054" y="2913755"/>
                </a:cubicBezTo>
                <a:close/>
                <a:moveTo>
                  <a:pt x="4575991" y="2924175"/>
                </a:moveTo>
                <a:lnTo>
                  <a:pt x="4556941" y="2932357"/>
                </a:lnTo>
                <a:lnTo>
                  <a:pt x="4578373" y="2933033"/>
                </a:lnTo>
                <a:cubicBezTo>
                  <a:pt x="4590165" y="2933395"/>
                  <a:pt x="4599804" y="2929414"/>
                  <a:pt x="4599804" y="2924175"/>
                </a:cubicBezTo>
                <a:cubicBezTo>
                  <a:pt x="4599804" y="2918936"/>
                  <a:pt x="4598727" y="2914955"/>
                  <a:pt x="4597423" y="2915317"/>
                </a:cubicBezTo>
                <a:cubicBezTo>
                  <a:pt x="4596118" y="2915688"/>
                  <a:pt x="4586469" y="2919670"/>
                  <a:pt x="4575991" y="2924175"/>
                </a:cubicBezTo>
                <a:close/>
                <a:moveTo>
                  <a:pt x="4635523" y="2920956"/>
                </a:moveTo>
                <a:cubicBezTo>
                  <a:pt x="4642076" y="2923604"/>
                  <a:pt x="4652791" y="2923604"/>
                  <a:pt x="4659335" y="2920956"/>
                </a:cubicBezTo>
                <a:cubicBezTo>
                  <a:pt x="4665888" y="2918317"/>
                  <a:pt x="4660526" y="2916155"/>
                  <a:pt x="4647429" y="2916155"/>
                </a:cubicBezTo>
                <a:cubicBezTo>
                  <a:pt x="4634332" y="2916155"/>
                  <a:pt x="4628979" y="2918317"/>
                  <a:pt x="4635523" y="2920956"/>
                </a:cubicBezTo>
                <a:close/>
                <a:moveTo>
                  <a:pt x="4759348" y="2959056"/>
                </a:moveTo>
                <a:cubicBezTo>
                  <a:pt x="4765901" y="2961704"/>
                  <a:pt x="4776616" y="2961704"/>
                  <a:pt x="4783160" y="2959056"/>
                </a:cubicBezTo>
                <a:cubicBezTo>
                  <a:pt x="4789713" y="2956417"/>
                  <a:pt x="4784351" y="2954255"/>
                  <a:pt x="4771254" y="2954255"/>
                </a:cubicBezTo>
                <a:cubicBezTo>
                  <a:pt x="4758157" y="2954255"/>
                  <a:pt x="4752804" y="2956417"/>
                  <a:pt x="4759348" y="2959056"/>
                </a:cubicBezTo>
                <a:close/>
                <a:moveTo>
                  <a:pt x="3037704" y="2976563"/>
                </a:moveTo>
                <a:cubicBezTo>
                  <a:pt x="3037704" y="2984421"/>
                  <a:pt x="3045209" y="2990984"/>
                  <a:pt x="3054372" y="2991155"/>
                </a:cubicBezTo>
                <a:cubicBezTo>
                  <a:pt x="3063536" y="2991317"/>
                  <a:pt x="3079366" y="2997746"/>
                  <a:pt x="3089529" y="3005443"/>
                </a:cubicBezTo>
                <a:cubicBezTo>
                  <a:pt x="3113094" y="3023264"/>
                  <a:pt x="3123429" y="3023169"/>
                  <a:pt x="3123429" y="3005138"/>
                </a:cubicBezTo>
                <a:cubicBezTo>
                  <a:pt x="3123429" y="2991498"/>
                  <a:pt x="3119504" y="2989202"/>
                  <a:pt x="3092472" y="2987040"/>
                </a:cubicBezTo>
                <a:cubicBezTo>
                  <a:pt x="3085929" y="2986516"/>
                  <a:pt x="3074899" y="2980734"/>
                  <a:pt x="3067983" y="2974181"/>
                </a:cubicBezTo>
                <a:cubicBezTo>
                  <a:pt x="3051001" y="2958122"/>
                  <a:pt x="3037704" y="2959170"/>
                  <a:pt x="3037704" y="2976563"/>
                </a:cubicBezTo>
                <a:close/>
                <a:moveTo>
                  <a:pt x="4623616" y="2971800"/>
                </a:moveTo>
                <a:lnTo>
                  <a:pt x="4604566" y="2979982"/>
                </a:lnTo>
                <a:lnTo>
                  <a:pt x="4625998" y="2980658"/>
                </a:lnTo>
                <a:cubicBezTo>
                  <a:pt x="4637780" y="2981020"/>
                  <a:pt x="4647429" y="2977039"/>
                  <a:pt x="4647429" y="2971800"/>
                </a:cubicBezTo>
                <a:cubicBezTo>
                  <a:pt x="4647429" y="2966561"/>
                  <a:pt x="4646362" y="2962580"/>
                  <a:pt x="4645048" y="2962942"/>
                </a:cubicBezTo>
                <a:cubicBezTo>
                  <a:pt x="4643733" y="2963313"/>
                  <a:pt x="4634094" y="2967295"/>
                  <a:pt x="4623616" y="2971800"/>
                </a:cubicBezTo>
                <a:close/>
                <a:moveTo>
                  <a:pt x="4683148" y="2968581"/>
                </a:moveTo>
                <a:cubicBezTo>
                  <a:pt x="4689701" y="2971229"/>
                  <a:pt x="4700416" y="2971229"/>
                  <a:pt x="4706960" y="2968581"/>
                </a:cubicBezTo>
                <a:cubicBezTo>
                  <a:pt x="4713513" y="2965942"/>
                  <a:pt x="4708151" y="2963780"/>
                  <a:pt x="4695054" y="2963780"/>
                </a:cubicBezTo>
                <a:cubicBezTo>
                  <a:pt x="4681957" y="2963780"/>
                  <a:pt x="4676604" y="2965942"/>
                  <a:pt x="4683148" y="2968581"/>
                </a:cubicBezTo>
                <a:close/>
                <a:moveTo>
                  <a:pt x="5838054" y="2972733"/>
                </a:moveTo>
                <a:cubicBezTo>
                  <a:pt x="5734165" y="2981725"/>
                  <a:pt x="5417878" y="3021759"/>
                  <a:pt x="5257553" y="3046210"/>
                </a:cubicBezTo>
                <a:lnTo>
                  <a:pt x="5148539" y="3062831"/>
                </a:lnTo>
                <a:lnTo>
                  <a:pt x="5106734" y="3229242"/>
                </a:lnTo>
                <a:cubicBezTo>
                  <a:pt x="4996806" y="3666811"/>
                  <a:pt x="4879877" y="4162425"/>
                  <a:pt x="4886573" y="4162425"/>
                </a:cubicBezTo>
                <a:cubicBezTo>
                  <a:pt x="4890678" y="4162425"/>
                  <a:pt x="4953200" y="4153681"/>
                  <a:pt x="5025524" y="4142994"/>
                </a:cubicBezTo>
                <a:cubicBezTo>
                  <a:pt x="5277726" y="4105732"/>
                  <a:pt x="5586956" y="4075328"/>
                  <a:pt x="5769302" y="4069871"/>
                </a:cubicBezTo>
                <a:cubicBezTo>
                  <a:pt x="5870315" y="4066851"/>
                  <a:pt x="5955421" y="4060393"/>
                  <a:pt x="5958431" y="4055517"/>
                </a:cubicBezTo>
                <a:cubicBezTo>
                  <a:pt x="5965527" y="4044039"/>
                  <a:pt x="5969822" y="4025370"/>
                  <a:pt x="6095010" y="3462338"/>
                </a:cubicBezTo>
                <a:cubicBezTo>
                  <a:pt x="6153246" y="3200400"/>
                  <a:pt x="6202709" y="2980734"/>
                  <a:pt x="6204919" y="2974181"/>
                </a:cubicBezTo>
                <a:lnTo>
                  <a:pt x="6208929" y="2962275"/>
                </a:lnTo>
                <a:lnTo>
                  <a:pt x="6068740" y="2963590"/>
                </a:lnTo>
                <a:cubicBezTo>
                  <a:pt x="5991625" y="2964304"/>
                  <a:pt x="5887822" y="2968419"/>
                  <a:pt x="5838054" y="2972733"/>
                </a:cubicBezTo>
                <a:close/>
                <a:moveTo>
                  <a:pt x="4547416" y="2981325"/>
                </a:moveTo>
                <a:cubicBezTo>
                  <a:pt x="4539920" y="2993451"/>
                  <a:pt x="4561990" y="2993451"/>
                  <a:pt x="4580754" y="2981325"/>
                </a:cubicBezTo>
                <a:lnTo>
                  <a:pt x="4595041" y="2972095"/>
                </a:lnTo>
                <a:lnTo>
                  <a:pt x="4574172" y="2971943"/>
                </a:lnTo>
                <a:cubicBezTo>
                  <a:pt x="4562694" y="2971867"/>
                  <a:pt x="4550655" y="2976086"/>
                  <a:pt x="4547416" y="2981325"/>
                </a:cubicBezTo>
                <a:close/>
                <a:moveTo>
                  <a:pt x="3132954" y="3014263"/>
                </a:moveTo>
                <a:cubicBezTo>
                  <a:pt x="3132954" y="3025302"/>
                  <a:pt x="3213421" y="3062983"/>
                  <a:pt x="3221717" y="3055830"/>
                </a:cubicBezTo>
                <a:cubicBezTo>
                  <a:pt x="3223670" y="3054144"/>
                  <a:pt x="3231290" y="3057563"/>
                  <a:pt x="3238643" y="3063431"/>
                </a:cubicBezTo>
                <a:cubicBezTo>
                  <a:pt x="3256445" y="3077642"/>
                  <a:pt x="3431238" y="3128410"/>
                  <a:pt x="3535385" y="3149622"/>
                </a:cubicBezTo>
                <a:cubicBezTo>
                  <a:pt x="3581229" y="3158957"/>
                  <a:pt x="3618729" y="3169911"/>
                  <a:pt x="3618729" y="3173968"/>
                </a:cubicBezTo>
                <a:cubicBezTo>
                  <a:pt x="3618729" y="3178026"/>
                  <a:pt x="3616805" y="3181350"/>
                  <a:pt x="3614452" y="3181350"/>
                </a:cubicBezTo>
                <a:cubicBezTo>
                  <a:pt x="3592811" y="3181350"/>
                  <a:pt x="3396186" y="3138326"/>
                  <a:pt x="3332712" y="3119704"/>
                </a:cubicBezTo>
                <a:cubicBezTo>
                  <a:pt x="3239224" y="3092272"/>
                  <a:pt x="3228204" y="3091082"/>
                  <a:pt x="3228204" y="3108379"/>
                </a:cubicBezTo>
                <a:cubicBezTo>
                  <a:pt x="3228204" y="3129210"/>
                  <a:pt x="3565674" y="3219450"/>
                  <a:pt x="3643589" y="3219450"/>
                </a:cubicBezTo>
                <a:cubicBezTo>
                  <a:pt x="3656114" y="3219450"/>
                  <a:pt x="3666354" y="3224003"/>
                  <a:pt x="3666354" y="3229556"/>
                </a:cubicBezTo>
                <a:cubicBezTo>
                  <a:pt x="3666354" y="3246739"/>
                  <a:pt x="3460290" y="3210592"/>
                  <a:pt x="3309995" y="3167034"/>
                </a:cubicBezTo>
                <a:cubicBezTo>
                  <a:pt x="3232052" y="3144450"/>
                  <a:pt x="3209154" y="3143202"/>
                  <a:pt x="3209154" y="3161538"/>
                </a:cubicBezTo>
                <a:cubicBezTo>
                  <a:pt x="3209154" y="3175749"/>
                  <a:pt x="3506772" y="3257502"/>
                  <a:pt x="3558635" y="3257541"/>
                </a:cubicBezTo>
                <a:cubicBezTo>
                  <a:pt x="3570113" y="3257541"/>
                  <a:pt x="3582153" y="3261836"/>
                  <a:pt x="3585391" y="3267075"/>
                </a:cubicBezTo>
                <a:cubicBezTo>
                  <a:pt x="3588630" y="3272314"/>
                  <a:pt x="3582210" y="3276600"/>
                  <a:pt x="3571113" y="3276600"/>
                </a:cubicBezTo>
                <a:cubicBezTo>
                  <a:pt x="3537223" y="3276600"/>
                  <a:pt x="3361011" y="3237900"/>
                  <a:pt x="3285354" y="3213840"/>
                </a:cubicBezTo>
                <a:cubicBezTo>
                  <a:pt x="3200105" y="3186722"/>
                  <a:pt x="3197362" y="3186484"/>
                  <a:pt x="3201315" y="3206487"/>
                </a:cubicBezTo>
                <a:cubicBezTo>
                  <a:pt x="3204858" y="3224451"/>
                  <a:pt x="3293317" y="3252959"/>
                  <a:pt x="3464928" y="3291431"/>
                </a:cubicBezTo>
                <a:cubicBezTo>
                  <a:pt x="3525946" y="3305118"/>
                  <a:pt x="3577657" y="3318091"/>
                  <a:pt x="3579838" y="3320272"/>
                </a:cubicBezTo>
                <a:cubicBezTo>
                  <a:pt x="3598250" y="3338627"/>
                  <a:pt x="3382213" y="3298241"/>
                  <a:pt x="3266713" y="3261722"/>
                </a:cubicBezTo>
                <a:cubicBezTo>
                  <a:pt x="3227641" y="3249378"/>
                  <a:pt x="3193894" y="3241053"/>
                  <a:pt x="3191713" y="3243234"/>
                </a:cubicBezTo>
                <a:cubicBezTo>
                  <a:pt x="3169958" y="3264999"/>
                  <a:pt x="3309128" y="3315700"/>
                  <a:pt x="3479997" y="3348276"/>
                </a:cubicBezTo>
                <a:cubicBezTo>
                  <a:pt x="3554540" y="3362477"/>
                  <a:pt x="3569056" y="3367545"/>
                  <a:pt x="3560302" y="3376308"/>
                </a:cubicBezTo>
                <a:cubicBezTo>
                  <a:pt x="3553378" y="3383223"/>
                  <a:pt x="3332483" y="3336389"/>
                  <a:pt x="3252959" y="3311138"/>
                </a:cubicBezTo>
                <a:lnTo>
                  <a:pt x="3181702" y="3288506"/>
                </a:lnTo>
                <a:lnTo>
                  <a:pt x="3176559" y="3301908"/>
                </a:lnTo>
                <a:cubicBezTo>
                  <a:pt x="3173311" y="3310366"/>
                  <a:pt x="3181007" y="3318958"/>
                  <a:pt x="3197428" y="3325216"/>
                </a:cubicBezTo>
                <a:cubicBezTo>
                  <a:pt x="3248254" y="3344561"/>
                  <a:pt x="3414989" y="3388662"/>
                  <a:pt x="3482997" y="3400739"/>
                </a:cubicBezTo>
                <a:cubicBezTo>
                  <a:pt x="3558931" y="3414217"/>
                  <a:pt x="3579819" y="3434229"/>
                  <a:pt x="3506810" y="3423542"/>
                </a:cubicBezTo>
                <a:cubicBezTo>
                  <a:pt x="3444536" y="3414436"/>
                  <a:pt x="3253721" y="3367240"/>
                  <a:pt x="3190104" y="3345218"/>
                </a:cubicBezTo>
                <a:cubicBezTo>
                  <a:pt x="3113551" y="3318720"/>
                  <a:pt x="3111903" y="3318434"/>
                  <a:pt x="3107369" y="3330721"/>
                </a:cubicBezTo>
                <a:cubicBezTo>
                  <a:pt x="3105093" y="3336922"/>
                  <a:pt x="3112599" y="3347009"/>
                  <a:pt x="3124057" y="3353143"/>
                </a:cubicBezTo>
                <a:lnTo>
                  <a:pt x="3144898" y="3364287"/>
                </a:lnTo>
                <a:lnTo>
                  <a:pt x="3153070" y="3351400"/>
                </a:lnTo>
                <a:lnTo>
                  <a:pt x="3161233" y="3338513"/>
                </a:lnTo>
                <a:lnTo>
                  <a:pt x="3161386" y="3353267"/>
                </a:lnTo>
                <a:lnTo>
                  <a:pt x="3161529" y="3368021"/>
                </a:lnTo>
                <a:lnTo>
                  <a:pt x="3263922" y="3397777"/>
                </a:lnTo>
                <a:cubicBezTo>
                  <a:pt x="3320244" y="3414141"/>
                  <a:pt x="3402749" y="3434991"/>
                  <a:pt x="3447279" y="3444116"/>
                </a:cubicBezTo>
                <a:cubicBezTo>
                  <a:pt x="3523441" y="3459718"/>
                  <a:pt x="3566617" y="3476625"/>
                  <a:pt x="3530299" y="3476625"/>
                </a:cubicBezTo>
                <a:cubicBezTo>
                  <a:pt x="3503562" y="3476625"/>
                  <a:pt x="3287544" y="3429162"/>
                  <a:pt x="3224936" y="3409531"/>
                </a:cubicBezTo>
                <a:cubicBezTo>
                  <a:pt x="3154813" y="3387547"/>
                  <a:pt x="3152004" y="3387319"/>
                  <a:pt x="3152004" y="3403673"/>
                </a:cubicBezTo>
                <a:cubicBezTo>
                  <a:pt x="3152004" y="3418761"/>
                  <a:pt x="3304823" y="3467586"/>
                  <a:pt x="3435820" y="3494351"/>
                </a:cubicBezTo>
                <a:cubicBezTo>
                  <a:pt x="3484521" y="3504305"/>
                  <a:pt x="3527384" y="3515640"/>
                  <a:pt x="3531070" y="3519535"/>
                </a:cubicBezTo>
                <a:cubicBezTo>
                  <a:pt x="3551892" y="3541595"/>
                  <a:pt x="3262808" y="3479559"/>
                  <a:pt x="3152004" y="3438182"/>
                </a:cubicBezTo>
                <a:cubicBezTo>
                  <a:pt x="3082786" y="3412341"/>
                  <a:pt x="3082233" y="3412284"/>
                  <a:pt x="3078290" y="3430153"/>
                </a:cubicBezTo>
                <a:cubicBezTo>
                  <a:pt x="3074089" y="3449165"/>
                  <a:pt x="3114580" y="3462214"/>
                  <a:pt x="3125324" y="3445307"/>
                </a:cubicBezTo>
                <a:cubicBezTo>
                  <a:pt x="3130401" y="3437315"/>
                  <a:pt x="3132706" y="3438801"/>
                  <a:pt x="3132811" y="3450126"/>
                </a:cubicBezTo>
                <a:lnTo>
                  <a:pt x="3132954" y="3466491"/>
                </a:lnTo>
                <a:lnTo>
                  <a:pt x="3211535" y="3490084"/>
                </a:lnTo>
                <a:cubicBezTo>
                  <a:pt x="3300546" y="3516821"/>
                  <a:pt x="3379184" y="3536709"/>
                  <a:pt x="3459309" y="3552759"/>
                </a:cubicBezTo>
                <a:cubicBezTo>
                  <a:pt x="3489503" y="3558807"/>
                  <a:pt x="3512030" y="3567284"/>
                  <a:pt x="3509372" y="3571589"/>
                </a:cubicBezTo>
                <a:cubicBezTo>
                  <a:pt x="3503838" y="3580543"/>
                  <a:pt x="3282829" y="3535242"/>
                  <a:pt x="3190437" y="3506219"/>
                </a:cubicBezTo>
                <a:lnTo>
                  <a:pt x="3128867" y="3486874"/>
                </a:lnTo>
                <a:lnTo>
                  <a:pt x="3121533" y="3498418"/>
                </a:lnTo>
                <a:cubicBezTo>
                  <a:pt x="3116428" y="3506457"/>
                  <a:pt x="3114151" y="3505095"/>
                  <a:pt x="3114046" y="3493932"/>
                </a:cubicBezTo>
                <a:cubicBezTo>
                  <a:pt x="3113970" y="3485121"/>
                  <a:pt x="3104902" y="3475053"/>
                  <a:pt x="3093892" y="3471558"/>
                </a:cubicBezTo>
                <a:cubicBezTo>
                  <a:pt x="3069336" y="3463766"/>
                  <a:pt x="3050705" y="3479092"/>
                  <a:pt x="3068260" y="3492656"/>
                </a:cubicBezTo>
                <a:cubicBezTo>
                  <a:pt x="3089196" y="3508839"/>
                  <a:pt x="3292821" y="3570837"/>
                  <a:pt x="3396434" y="3592583"/>
                </a:cubicBezTo>
                <a:cubicBezTo>
                  <a:pt x="3450593" y="3603946"/>
                  <a:pt x="3494904" y="3616795"/>
                  <a:pt x="3494904" y="3621129"/>
                </a:cubicBezTo>
                <a:cubicBezTo>
                  <a:pt x="3494904" y="3631235"/>
                  <a:pt x="3503038" y="3632140"/>
                  <a:pt x="3388776" y="3609299"/>
                </a:cubicBezTo>
                <a:cubicBezTo>
                  <a:pt x="3287963" y="3589135"/>
                  <a:pt x="3186636" y="3562760"/>
                  <a:pt x="3140431" y="3544643"/>
                </a:cubicBezTo>
                <a:cubicBezTo>
                  <a:pt x="3113789" y="3534194"/>
                  <a:pt x="3093396" y="3546158"/>
                  <a:pt x="3110446" y="3562226"/>
                </a:cubicBezTo>
                <a:cubicBezTo>
                  <a:pt x="3124772" y="3575723"/>
                  <a:pt x="3302175" y="3628663"/>
                  <a:pt x="3390652" y="3645837"/>
                </a:cubicBezTo>
                <a:cubicBezTo>
                  <a:pt x="3437478" y="3654924"/>
                  <a:pt x="3475806" y="3665573"/>
                  <a:pt x="3475825" y="3669506"/>
                </a:cubicBezTo>
                <a:cubicBezTo>
                  <a:pt x="3475834" y="3673440"/>
                  <a:pt x="3469901" y="3676650"/>
                  <a:pt x="3462614" y="3676650"/>
                </a:cubicBezTo>
                <a:cubicBezTo>
                  <a:pt x="3435353" y="3676650"/>
                  <a:pt x="3261655" y="3637750"/>
                  <a:pt x="3186322" y="3614766"/>
                </a:cubicBezTo>
                <a:cubicBezTo>
                  <a:pt x="3094892" y="3586877"/>
                  <a:pt x="3094854" y="3586877"/>
                  <a:pt x="3094854" y="3604432"/>
                </a:cubicBezTo>
                <a:cubicBezTo>
                  <a:pt x="3094854" y="3620996"/>
                  <a:pt x="3199010" y="3656571"/>
                  <a:pt x="3356400" y="3693767"/>
                </a:cubicBezTo>
                <a:cubicBezTo>
                  <a:pt x="3419056" y="3708578"/>
                  <a:pt x="3466205" y="3723132"/>
                  <a:pt x="3461175" y="3726123"/>
                </a:cubicBezTo>
                <a:cubicBezTo>
                  <a:pt x="3448469" y="3733695"/>
                  <a:pt x="3247959" y="3691900"/>
                  <a:pt x="3161538" y="3663677"/>
                </a:cubicBezTo>
                <a:lnTo>
                  <a:pt x="3090110" y="3640341"/>
                </a:lnTo>
                <a:lnTo>
                  <a:pt x="3083357" y="3651276"/>
                </a:lnTo>
                <a:cubicBezTo>
                  <a:pt x="3079633" y="3657286"/>
                  <a:pt x="3079633" y="3664906"/>
                  <a:pt x="3083347" y="3668211"/>
                </a:cubicBezTo>
                <a:cubicBezTo>
                  <a:pt x="3096530" y="3679946"/>
                  <a:pt x="3281248" y="3734210"/>
                  <a:pt x="3363602" y="3750545"/>
                </a:cubicBezTo>
                <a:cubicBezTo>
                  <a:pt x="3450717" y="3767823"/>
                  <a:pt x="3481073" y="3788607"/>
                  <a:pt x="3402035" y="3776863"/>
                </a:cubicBezTo>
                <a:cubicBezTo>
                  <a:pt x="3363611" y="3771148"/>
                  <a:pt x="3156233" y="3720360"/>
                  <a:pt x="3087710" y="3699882"/>
                </a:cubicBezTo>
                <a:lnTo>
                  <a:pt x="3066279" y="3693481"/>
                </a:lnTo>
                <a:lnTo>
                  <a:pt x="3066279" y="3708549"/>
                </a:lnTo>
                <a:lnTo>
                  <a:pt x="3066279" y="3723618"/>
                </a:lnTo>
                <a:lnTo>
                  <a:pt x="3173435" y="3756679"/>
                </a:lnTo>
                <a:cubicBezTo>
                  <a:pt x="3232375" y="3774862"/>
                  <a:pt x="3316062" y="3797199"/>
                  <a:pt x="3359401" y="3806304"/>
                </a:cubicBezTo>
                <a:cubicBezTo>
                  <a:pt x="3402749" y="3815420"/>
                  <a:pt x="3434820" y="3826269"/>
                  <a:pt x="3430676" y="3830412"/>
                </a:cubicBezTo>
                <a:cubicBezTo>
                  <a:pt x="3421142" y="3839947"/>
                  <a:pt x="3269828" y="3809295"/>
                  <a:pt x="3148813" y="3773319"/>
                </a:cubicBezTo>
                <a:cubicBezTo>
                  <a:pt x="3089662" y="3755736"/>
                  <a:pt x="3054172" y="3749326"/>
                  <a:pt x="3050324" y="3755546"/>
                </a:cubicBezTo>
                <a:cubicBezTo>
                  <a:pt x="3043666" y="3766309"/>
                  <a:pt x="3072470" y="3790950"/>
                  <a:pt x="3091710" y="3790950"/>
                </a:cubicBezTo>
                <a:cubicBezTo>
                  <a:pt x="3098454" y="3790950"/>
                  <a:pt x="3135144" y="3801313"/>
                  <a:pt x="3173235" y="3813982"/>
                </a:cubicBezTo>
                <a:cubicBezTo>
                  <a:pt x="3211325" y="3826659"/>
                  <a:pt x="3278924" y="3844509"/>
                  <a:pt x="3323454" y="3853653"/>
                </a:cubicBezTo>
                <a:cubicBezTo>
                  <a:pt x="3405454" y="3870494"/>
                  <a:pt x="3442269" y="3886276"/>
                  <a:pt x="3399177" y="3886114"/>
                </a:cubicBezTo>
                <a:cubicBezTo>
                  <a:pt x="3368659" y="3886000"/>
                  <a:pt x="3192751" y="3845490"/>
                  <a:pt x="3113904" y="3820411"/>
                </a:cubicBezTo>
                <a:cubicBezTo>
                  <a:pt x="3039456" y="3796732"/>
                  <a:pt x="3037704" y="3796608"/>
                  <a:pt x="3037704" y="3815001"/>
                </a:cubicBezTo>
                <a:cubicBezTo>
                  <a:pt x="3037704" y="3822983"/>
                  <a:pt x="3047533" y="3833260"/>
                  <a:pt x="3059554" y="3837832"/>
                </a:cubicBezTo>
                <a:cubicBezTo>
                  <a:pt x="3098006" y="3852453"/>
                  <a:pt x="3288221" y="3903850"/>
                  <a:pt x="3344885" y="3914937"/>
                </a:cubicBezTo>
                <a:cubicBezTo>
                  <a:pt x="3401482" y="3926005"/>
                  <a:pt x="3423733" y="3947074"/>
                  <a:pt x="3368697" y="3937473"/>
                </a:cubicBezTo>
                <a:cubicBezTo>
                  <a:pt x="3288487" y="3923481"/>
                  <a:pt x="3087167" y="3872722"/>
                  <a:pt x="3062802" y="3860340"/>
                </a:cubicBezTo>
                <a:lnTo>
                  <a:pt x="3035513" y="3846481"/>
                </a:lnTo>
                <a:lnTo>
                  <a:pt x="3025178" y="3856816"/>
                </a:lnTo>
                <a:cubicBezTo>
                  <a:pt x="3018511" y="3863483"/>
                  <a:pt x="3018120" y="3870427"/>
                  <a:pt x="3024073" y="3876380"/>
                </a:cubicBezTo>
                <a:cubicBezTo>
                  <a:pt x="3037580" y="3889886"/>
                  <a:pt x="3235147" y="3948979"/>
                  <a:pt x="3313786" y="3963038"/>
                </a:cubicBezTo>
                <a:cubicBezTo>
                  <a:pt x="3351010" y="3969687"/>
                  <a:pt x="3384061" y="3979336"/>
                  <a:pt x="3387233" y="3984469"/>
                </a:cubicBezTo>
                <a:cubicBezTo>
                  <a:pt x="3399482" y="4004291"/>
                  <a:pt x="3213926" y="3967363"/>
                  <a:pt x="3077070" y="3922728"/>
                </a:cubicBezTo>
                <a:lnTo>
                  <a:pt x="3016434" y="3902955"/>
                </a:lnTo>
                <a:lnTo>
                  <a:pt x="3009338" y="3914432"/>
                </a:lnTo>
                <a:cubicBezTo>
                  <a:pt x="3004452" y="3922348"/>
                  <a:pt x="3000756" y="3920195"/>
                  <a:pt x="2997432" y="3907498"/>
                </a:cubicBezTo>
                <a:cubicBezTo>
                  <a:pt x="2991412" y="3884476"/>
                  <a:pt x="2955255" y="3873446"/>
                  <a:pt x="2947978" y="3892420"/>
                </a:cubicBezTo>
                <a:cubicBezTo>
                  <a:pt x="2944378" y="3901783"/>
                  <a:pt x="2956855" y="3912137"/>
                  <a:pt x="2987840" y="3925500"/>
                </a:cubicBezTo>
                <a:cubicBezTo>
                  <a:pt x="3043028" y="3949294"/>
                  <a:pt x="3230499" y="4003948"/>
                  <a:pt x="3311547" y="4019864"/>
                </a:cubicBezTo>
                <a:cubicBezTo>
                  <a:pt x="3344294" y="4026294"/>
                  <a:pt x="3371079" y="4035286"/>
                  <a:pt x="3371079" y="4039838"/>
                </a:cubicBezTo>
                <a:cubicBezTo>
                  <a:pt x="3371079" y="4044401"/>
                  <a:pt x="3369002" y="4048125"/>
                  <a:pt x="3366468" y="4048125"/>
                </a:cubicBezTo>
                <a:cubicBezTo>
                  <a:pt x="3343809" y="4048125"/>
                  <a:pt x="3117723" y="3994728"/>
                  <a:pt x="3065345" y="3977011"/>
                </a:cubicBezTo>
                <a:lnTo>
                  <a:pt x="2998432" y="3954371"/>
                </a:lnTo>
                <a:lnTo>
                  <a:pt x="2993079" y="3968325"/>
                </a:lnTo>
                <a:cubicBezTo>
                  <a:pt x="2990136" y="3975992"/>
                  <a:pt x="2989326" y="3983622"/>
                  <a:pt x="2991279" y="3985279"/>
                </a:cubicBezTo>
                <a:cubicBezTo>
                  <a:pt x="2999699" y="3992394"/>
                  <a:pt x="3163853" y="4040305"/>
                  <a:pt x="3242491" y="4058603"/>
                </a:cubicBezTo>
                <a:cubicBezTo>
                  <a:pt x="3353591" y="4084453"/>
                  <a:pt x="3383642" y="4097931"/>
                  <a:pt x="3313929" y="4090645"/>
                </a:cubicBezTo>
                <a:cubicBezTo>
                  <a:pt x="3254607" y="4084444"/>
                  <a:pt x="3138326" y="4056803"/>
                  <a:pt x="3048762" y="4027599"/>
                </a:cubicBezTo>
                <a:lnTo>
                  <a:pt x="2988383" y="4007911"/>
                </a:lnTo>
                <a:lnTo>
                  <a:pt x="2977963" y="4018331"/>
                </a:lnTo>
                <a:cubicBezTo>
                  <a:pt x="2972229" y="4024065"/>
                  <a:pt x="2969390" y="4030485"/>
                  <a:pt x="2971667" y="4032590"/>
                </a:cubicBezTo>
                <a:cubicBezTo>
                  <a:pt x="2981554" y="4041782"/>
                  <a:pt x="3192371" y="4105075"/>
                  <a:pt x="3263922" y="4120334"/>
                </a:cubicBezTo>
                <a:cubicBezTo>
                  <a:pt x="3307147" y="4129554"/>
                  <a:pt x="3342504" y="4140651"/>
                  <a:pt x="3342504" y="4144995"/>
                </a:cubicBezTo>
                <a:cubicBezTo>
                  <a:pt x="3342504" y="4155119"/>
                  <a:pt x="3349304" y="4155881"/>
                  <a:pt x="3245920" y="4134212"/>
                </a:cubicBezTo>
                <a:cubicBezTo>
                  <a:pt x="3155804" y="4115324"/>
                  <a:pt x="3056058" y="4087825"/>
                  <a:pt x="3005195" y="4067842"/>
                </a:cubicBezTo>
                <a:cubicBezTo>
                  <a:pt x="2986040" y="4060317"/>
                  <a:pt x="2974391" y="4060003"/>
                  <a:pt x="2967571" y="4066823"/>
                </a:cubicBezTo>
                <a:cubicBezTo>
                  <a:pt x="2952360" y="4082034"/>
                  <a:pt x="2967409" y="4090464"/>
                  <a:pt x="3066279" y="4122106"/>
                </a:cubicBezTo>
                <a:cubicBezTo>
                  <a:pt x="3142879" y="4146633"/>
                  <a:pt x="3206639" y="4162016"/>
                  <a:pt x="3380604" y="4197954"/>
                </a:cubicBezTo>
                <a:cubicBezTo>
                  <a:pt x="3393748" y="4200668"/>
                  <a:pt x="3398853" y="4204916"/>
                  <a:pt x="3391995" y="4207431"/>
                </a:cubicBezTo>
                <a:cubicBezTo>
                  <a:pt x="3371698" y="4214870"/>
                  <a:pt x="3195218" y="4182075"/>
                  <a:pt x="3091396" y="4151566"/>
                </a:cubicBezTo>
                <a:cubicBezTo>
                  <a:pt x="3038294" y="4135965"/>
                  <a:pt x="2984640" y="4120706"/>
                  <a:pt x="2972162" y="4117648"/>
                </a:cubicBezTo>
                <a:lnTo>
                  <a:pt x="2949492" y="4112105"/>
                </a:lnTo>
                <a:lnTo>
                  <a:pt x="2953874" y="4125240"/>
                </a:lnTo>
                <a:cubicBezTo>
                  <a:pt x="2962952" y="4152491"/>
                  <a:pt x="3252921" y="4226186"/>
                  <a:pt x="3432991" y="4247007"/>
                </a:cubicBezTo>
                <a:cubicBezTo>
                  <a:pt x="3480140" y="4252456"/>
                  <a:pt x="3566465" y="4259809"/>
                  <a:pt x="3624825" y="4263343"/>
                </a:cubicBezTo>
                <a:lnTo>
                  <a:pt x="3730924" y="4269781"/>
                </a:lnTo>
                <a:lnTo>
                  <a:pt x="3736258" y="4251817"/>
                </a:lnTo>
                <a:cubicBezTo>
                  <a:pt x="3739191" y="4241940"/>
                  <a:pt x="3788731" y="4060269"/>
                  <a:pt x="3846338" y="3848100"/>
                </a:cubicBezTo>
                <a:cubicBezTo>
                  <a:pt x="3903955" y="3635931"/>
                  <a:pt x="3968658" y="3398596"/>
                  <a:pt x="3990118" y="3320682"/>
                </a:cubicBezTo>
                <a:cubicBezTo>
                  <a:pt x="4011587" y="3242767"/>
                  <a:pt x="4027894" y="3177778"/>
                  <a:pt x="4026351" y="3176245"/>
                </a:cubicBezTo>
                <a:cubicBezTo>
                  <a:pt x="4024808" y="3174721"/>
                  <a:pt x="3958381" y="3168672"/>
                  <a:pt x="3878742" y="3162805"/>
                </a:cubicBezTo>
                <a:cubicBezTo>
                  <a:pt x="3650904" y="3146022"/>
                  <a:pt x="3456375" y="3110456"/>
                  <a:pt x="3273000" y="3052039"/>
                </a:cubicBezTo>
                <a:cubicBezTo>
                  <a:pt x="3232157" y="3039028"/>
                  <a:pt x="3195095" y="3030626"/>
                  <a:pt x="3190656" y="3033370"/>
                </a:cubicBezTo>
                <a:cubicBezTo>
                  <a:pt x="3186208" y="3036122"/>
                  <a:pt x="3180350" y="3032560"/>
                  <a:pt x="3177616" y="3025454"/>
                </a:cubicBezTo>
                <a:cubicBezTo>
                  <a:pt x="3170920" y="3007986"/>
                  <a:pt x="3132954" y="2998470"/>
                  <a:pt x="3132954" y="3014263"/>
                </a:cubicBezTo>
                <a:close/>
                <a:moveTo>
                  <a:pt x="4737916" y="3009900"/>
                </a:moveTo>
                <a:cubicBezTo>
                  <a:pt x="4730953" y="3021168"/>
                  <a:pt x="4740278" y="3021168"/>
                  <a:pt x="4766491" y="3009900"/>
                </a:cubicBezTo>
                <a:lnTo>
                  <a:pt x="4785541" y="3001718"/>
                </a:lnTo>
                <a:lnTo>
                  <a:pt x="4764672" y="3001042"/>
                </a:lnTo>
                <a:cubicBezTo>
                  <a:pt x="4753194" y="3000680"/>
                  <a:pt x="4741155" y="3004661"/>
                  <a:pt x="4737916" y="3009900"/>
                </a:cubicBezTo>
                <a:close/>
                <a:moveTo>
                  <a:pt x="3025302" y="3015958"/>
                </a:moveTo>
                <a:cubicBezTo>
                  <a:pt x="3014434" y="3026817"/>
                  <a:pt x="3017653" y="3036056"/>
                  <a:pt x="3034560" y="3042542"/>
                </a:cubicBezTo>
                <a:cubicBezTo>
                  <a:pt x="3043333" y="3045905"/>
                  <a:pt x="3053953" y="3043161"/>
                  <a:pt x="3058230" y="3036418"/>
                </a:cubicBezTo>
                <a:lnTo>
                  <a:pt x="3065983" y="3024188"/>
                </a:lnTo>
                <a:lnTo>
                  <a:pt x="3066136" y="3039837"/>
                </a:lnTo>
                <a:cubicBezTo>
                  <a:pt x="3066288" y="3056668"/>
                  <a:pt x="3091034" y="3070536"/>
                  <a:pt x="3105236" y="3061754"/>
                </a:cubicBezTo>
                <a:cubicBezTo>
                  <a:pt x="3120904" y="3052077"/>
                  <a:pt x="3114332" y="3040494"/>
                  <a:pt x="3087710" y="3030855"/>
                </a:cubicBezTo>
                <a:cubicBezTo>
                  <a:pt x="3073308" y="3025645"/>
                  <a:pt x="3054858" y="3018663"/>
                  <a:pt x="3046733" y="3015339"/>
                </a:cubicBezTo>
                <a:cubicBezTo>
                  <a:pt x="3038599" y="3012024"/>
                  <a:pt x="3028960" y="3012301"/>
                  <a:pt x="3025302" y="3015958"/>
                </a:cubicBezTo>
                <a:close/>
                <a:moveTo>
                  <a:pt x="4661716" y="3019425"/>
                </a:moveTo>
                <a:cubicBezTo>
                  <a:pt x="4654220" y="3031551"/>
                  <a:pt x="4676290" y="3031551"/>
                  <a:pt x="4695054" y="3019425"/>
                </a:cubicBezTo>
                <a:lnTo>
                  <a:pt x="4709341" y="3010195"/>
                </a:lnTo>
                <a:lnTo>
                  <a:pt x="4688472" y="3010043"/>
                </a:lnTo>
                <a:cubicBezTo>
                  <a:pt x="4676994" y="3009967"/>
                  <a:pt x="4664955" y="3014186"/>
                  <a:pt x="4661716" y="3019425"/>
                </a:cubicBezTo>
                <a:close/>
                <a:moveTo>
                  <a:pt x="4590279" y="3028950"/>
                </a:moveTo>
                <a:cubicBezTo>
                  <a:pt x="4590279" y="3040133"/>
                  <a:pt x="4597603" y="3040133"/>
                  <a:pt x="4623616" y="3028950"/>
                </a:cubicBezTo>
                <a:lnTo>
                  <a:pt x="4642666" y="3020768"/>
                </a:lnTo>
                <a:lnTo>
                  <a:pt x="4616473" y="3020092"/>
                </a:lnTo>
                <a:cubicBezTo>
                  <a:pt x="4602071" y="3019730"/>
                  <a:pt x="4590279" y="3023711"/>
                  <a:pt x="4590279" y="3028950"/>
                </a:cubicBezTo>
                <a:close/>
                <a:moveTo>
                  <a:pt x="4540273" y="3035256"/>
                </a:moveTo>
                <a:cubicBezTo>
                  <a:pt x="4546826" y="3037904"/>
                  <a:pt x="4557541" y="3037904"/>
                  <a:pt x="4564085" y="3035256"/>
                </a:cubicBezTo>
                <a:cubicBezTo>
                  <a:pt x="4570638" y="3032617"/>
                  <a:pt x="4565276" y="3030455"/>
                  <a:pt x="4552179" y="3030455"/>
                </a:cubicBezTo>
                <a:cubicBezTo>
                  <a:pt x="4539082" y="3030455"/>
                  <a:pt x="4533729" y="3032617"/>
                  <a:pt x="4540273" y="3035256"/>
                </a:cubicBezTo>
                <a:close/>
                <a:moveTo>
                  <a:pt x="3118009" y="3058592"/>
                </a:moveTo>
                <a:cubicBezTo>
                  <a:pt x="3111103" y="3069765"/>
                  <a:pt x="3129515" y="3085710"/>
                  <a:pt x="3149622" y="3085957"/>
                </a:cubicBezTo>
                <a:cubicBezTo>
                  <a:pt x="3166796" y="3086167"/>
                  <a:pt x="3164291" y="3060621"/>
                  <a:pt x="3146460" y="3053782"/>
                </a:cubicBezTo>
                <a:cubicBezTo>
                  <a:pt x="3126515" y="3046124"/>
                  <a:pt x="3125619" y="3046276"/>
                  <a:pt x="3118009" y="3058592"/>
                </a:cubicBezTo>
                <a:close/>
                <a:moveTo>
                  <a:pt x="3010777" y="3073327"/>
                </a:moveTo>
                <a:cubicBezTo>
                  <a:pt x="3012634" y="3082976"/>
                  <a:pt x="3020520" y="3090863"/>
                  <a:pt x="3028312" y="3090863"/>
                </a:cubicBezTo>
                <a:cubicBezTo>
                  <a:pt x="3048724" y="3090863"/>
                  <a:pt x="3045781" y="3063183"/>
                  <a:pt x="3024931" y="3059173"/>
                </a:cubicBezTo>
                <a:lnTo>
                  <a:pt x="3007395" y="3055792"/>
                </a:lnTo>
                <a:lnTo>
                  <a:pt x="3010777" y="3073327"/>
                </a:lnTo>
                <a:close/>
                <a:moveTo>
                  <a:pt x="4730773" y="3063831"/>
                </a:moveTo>
                <a:cubicBezTo>
                  <a:pt x="4737326" y="3066479"/>
                  <a:pt x="4748041" y="3066479"/>
                  <a:pt x="4754585" y="3063831"/>
                </a:cubicBezTo>
                <a:cubicBezTo>
                  <a:pt x="4761138" y="3061192"/>
                  <a:pt x="4755776" y="3059030"/>
                  <a:pt x="4742679" y="3059030"/>
                </a:cubicBezTo>
                <a:cubicBezTo>
                  <a:pt x="4729582" y="3059030"/>
                  <a:pt x="4724229" y="3061192"/>
                  <a:pt x="4730773" y="3063831"/>
                </a:cubicBezTo>
                <a:close/>
                <a:moveTo>
                  <a:pt x="3174940" y="3077994"/>
                </a:moveTo>
                <a:cubicBezTo>
                  <a:pt x="3168520" y="3088386"/>
                  <a:pt x="3194352" y="3114675"/>
                  <a:pt x="3210973" y="3114675"/>
                </a:cubicBezTo>
                <a:cubicBezTo>
                  <a:pt x="3226270" y="3114675"/>
                  <a:pt x="3218250" y="3086538"/>
                  <a:pt x="3200210" y="3076880"/>
                </a:cubicBezTo>
                <a:lnTo>
                  <a:pt x="3181731" y="3067002"/>
                </a:lnTo>
                <a:lnTo>
                  <a:pt x="3174940" y="3077994"/>
                </a:lnTo>
                <a:close/>
                <a:moveTo>
                  <a:pt x="4654573" y="3073356"/>
                </a:moveTo>
                <a:cubicBezTo>
                  <a:pt x="4661126" y="3076004"/>
                  <a:pt x="4671841" y="3076004"/>
                  <a:pt x="4678385" y="3073356"/>
                </a:cubicBezTo>
                <a:cubicBezTo>
                  <a:pt x="4684938" y="3070717"/>
                  <a:pt x="4679576" y="3068555"/>
                  <a:pt x="4666479" y="3068555"/>
                </a:cubicBezTo>
                <a:cubicBezTo>
                  <a:pt x="4653382" y="3068555"/>
                  <a:pt x="4648029" y="3070717"/>
                  <a:pt x="4654573" y="3073356"/>
                </a:cubicBezTo>
                <a:close/>
                <a:moveTo>
                  <a:pt x="3053610" y="3090072"/>
                </a:moveTo>
                <a:cubicBezTo>
                  <a:pt x="3048848" y="3102483"/>
                  <a:pt x="3064955" y="3114675"/>
                  <a:pt x="3086110" y="3114675"/>
                </a:cubicBezTo>
                <a:cubicBezTo>
                  <a:pt x="3100902" y="3114675"/>
                  <a:pt x="3095777" y="3088491"/>
                  <a:pt x="3079785" y="3082357"/>
                </a:cubicBezTo>
                <a:cubicBezTo>
                  <a:pt x="3059592" y="3074603"/>
                  <a:pt x="3059544" y="3074623"/>
                  <a:pt x="3053610" y="3090072"/>
                </a:cubicBezTo>
                <a:close/>
                <a:moveTo>
                  <a:pt x="4523604" y="3086100"/>
                </a:moveTo>
                <a:lnTo>
                  <a:pt x="4509316" y="3095330"/>
                </a:lnTo>
                <a:lnTo>
                  <a:pt x="4530748" y="3095482"/>
                </a:lnTo>
                <a:cubicBezTo>
                  <a:pt x="4542540" y="3095559"/>
                  <a:pt x="4552179" y="3091339"/>
                  <a:pt x="4552179" y="3086100"/>
                </a:cubicBezTo>
                <a:cubicBezTo>
                  <a:pt x="4552179" y="3074165"/>
                  <a:pt x="4542073" y="3074165"/>
                  <a:pt x="4523604" y="3086100"/>
                </a:cubicBezTo>
                <a:close/>
                <a:moveTo>
                  <a:pt x="4583316" y="3083176"/>
                </a:moveTo>
                <a:cubicBezTo>
                  <a:pt x="4592584" y="3085595"/>
                  <a:pt x="4605442" y="3085433"/>
                  <a:pt x="4611891" y="3082824"/>
                </a:cubicBezTo>
                <a:cubicBezTo>
                  <a:pt x="4618339" y="3080214"/>
                  <a:pt x="4610757" y="3078242"/>
                  <a:pt x="4595041" y="3078433"/>
                </a:cubicBezTo>
                <a:cubicBezTo>
                  <a:pt x="4579325" y="3078623"/>
                  <a:pt x="4574048" y="3080757"/>
                  <a:pt x="4583316" y="3083176"/>
                </a:cubicBezTo>
                <a:close/>
                <a:moveTo>
                  <a:pt x="3104379" y="3109579"/>
                </a:moveTo>
                <a:cubicBezTo>
                  <a:pt x="3104379" y="3117247"/>
                  <a:pt x="3112694" y="3127982"/>
                  <a:pt x="3122848" y="3133420"/>
                </a:cubicBezTo>
                <a:lnTo>
                  <a:pt x="3141326" y="3143298"/>
                </a:lnTo>
                <a:lnTo>
                  <a:pt x="3148117" y="3132306"/>
                </a:lnTo>
                <a:cubicBezTo>
                  <a:pt x="3151851" y="3126258"/>
                  <a:pt x="3147012" y="3115532"/>
                  <a:pt x="3137354" y="3108465"/>
                </a:cubicBezTo>
                <a:cubicBezTo>
                  <a:pt x="3114637" y="3091863"/>
                  <a:pt x="3104379" y="3092206"/>
                  <a:pt x="3104379" y="3109579"/>
                </a:cubicBezTo>
                <a:close/>
                <a:moveTo>
                  <a:pt x="2994584" y="3115094"/>
                </a:moveTo>
                <a:cubicBezTo>
                  <a:pt x="2991488" y="3120104"/>
                  <a:pt x="2991603" y="3128486"/>
                  <a:pt x="2994841" y="3133725"/>
                </a:cubicBezTo>
                <a:cubicBezTo>
                  <a:pt x="3003642" y="3147965"/>
                  <a:pt x="3028179" y="3145212"/>
                  <a:pt x="3028179" y="3129982"/>
                </a:cubicBezTo>
                <a:cubicBezTo>
                  <a:pt x="3028179" y="3113828"/>
                  <a:pt x="3002423" y="3102417"/>
                  <a:pt x="2994584" y="3115094"/>
                </a:cubicBezTo>
                <a:close/>
                <a:moveTo>
                  <a:pt x="3042485" y="3133697"/>
                </a:moveTo>
                <a:cubicBezTo>
                  <a:pt x="3034608" y="3146441"/>
                  <a:pt x="3045152" y="3162300"/>
                  <a:pt x="3061516" y="3162300"/>
                </a:cubicBezTo>
                <a:cubicBezTo>
                  <a:pt x="3083538" y="3162300"/>
                  <a:pt x="3087024" y="3144831"/>
                  <a:pt x="3067126" y="3134173"/>
                </a:cubicBezTo>
                <a:cubicBezTo>
                  <a:pt x="3054687" y="3127524"/>
                  <a:pt x="3046400" y="3127362"/>
                  <a:pt x="3042485" y="3133697"/>
                </a:cubicBezTo>
                <a:close/>
                <a:moveTo>
                  <a:pt x="3161529" y="3137469"/>
                </a:moveTo>
                <a:cubicBezTo>
                  <a:pt x="3161529" y="3155080"/>
                  <a:pt x="3190599" y="3165615"/>
                  <a:pt x="3203524" y="3152689"/>
                </a:cubicBezTo>
                <a:lnTo>
                  <a:pt x="3213754" y="3142459"/>
                </a:lnTo>
                <a:lnTo>
                  <a:pt x="3199553" y="3133477"/>
                </a:lnTo>
                <a:cubicBezTo>
                  <a:pt x="3178874" y="3120400"/>
                  <a:pt x="3161529" y="3122219"/>
                  <a:pt x="3161529" y="3137469"/>
                </a:cubicBezTo>
                <a:close/>
                <a:moveTo>
                  <a:pt x="3091396" y="3157566"/>
                </a:moveTo>
                <a:cubicBezTo>
                  <a:pt x="3086795" y="3169558"/>
                  <a:pt x="3109941" y="3190875"/>
                  <a:pt x="3127562" y="3190875"/>
                </a:cubicBezTo>
                <a:cubicBezTo>
                  <a:pt x="3140897" y="3190875"/>
                  <a:pt x="3131125" y="3161995"/>
                  <a:pt x="3114856" y="3153280"/>
                </a:cubicBezTo>
                <a:lnTo>
                  <a:pt x="3096758" y="3143602"/>
                </a:lnTo>
                <a:lnTo>
                  <a:pt x="3091396" y="3157566"/>
                </a:lnTo>
                <a:close/>
                <a:moveTo>
                  <a:pt x="2980554" y="3167358"/>
                </a:moveTo>
                <a:cubicBezTo>
                  <a:pt x="2980554" y="3182712"/>
                  <a:pt x="3005909" y="3197276"/>
                  <a:pt x="3015663" y="3187522"/>
                </a:cubicBezTo>
                <a:cubicBezTo>
                  <a:pt x="3022444" y="3180731"/>
                  <a:pt x="3000918" y="3152775"/>
                  <a:pt x="2988917" y="3152775"/>
                </a:cubicBezTo>
                <a:cubicBezTo>
                  <a:pt x="2984316" y="3152775"/>
                  <a:pt x="2980554" y="3159338"/>
                  <a:pt x="2980554" y="3167358"/>
                </a:cubicBezTo>
                <a:close/>
                <a:moveTo>
                  <a:pt x="3028179" y="3189523"/>
                </a:moveTo>
                <a:cubicBezTo>
                  <a:pt x="3028179" y="3207877"/>
                  <a:pt x="3049829" y="3223194"/>
                  <a:pt x="3060583" y="3212440"/>
                </a:cubicBezTo>
                <a:cubicBezTo>
                  <a:pt x="3070965" y="3202058"/>
                  <a:pt x="3066507" y="3191666"/>
                  <a:pt x="3047229" y="3181350"/>
                </a:cubicBezTo>
                <a:lnTo>
                  <a:pt x="3028179" y="3171158"/>
                </a:lnTo>
                <a:lnTo>
                  <a:pt x="3028179" y="3189523"/>
                </a:lnTo>
                <a:close/>
                <a:moveTo>
                  <a:pt x="3142479" y="3185094"/>
                </a:moveTo>
                <a:cubicBezTo>
                  <a:pt x="3142479" y="3197571"/>
                  <a:pt x="3161814" y="3209925"/>
                  <a:pt x="3181360" y="3209925"/>
                </a:cubicBezTo>
                <a:cubicBezTo>
                  <a:pt x="3196152" y="3209925"/>
                  <a:pt x="3191027" y="3183741"/>
                  <a:pt x="3175035" y="3177607"/>
                </a:cubicBezTo>
                <a:cubicBezTo>
                  <a:pt x="3151565" y="3168596"/>
                  <a:pt x="3142479" y="3170692"/>
                  <a:pt x="3142479" y="3185094"/>
                </a:cubicBezTo>
                <a:close/>
                <a:moveTo>
                  <a:pt x="3642541" y="3181350"/>
                </a:moveTo>
                <a:cubicBezTo>
                  <a:pt x="3668859" y="3192656"/>
                  <a:pt x="3685404" y="3192656"/>
                  <a:pt x="3685404" y="3181350"/>
                </a:cubicBezTo>
                <a:cubicBezTo>
                  <a:pt x="3685404" y="3176111"/>
                  <a:pt x="3671478" y="3172130"/>
                  <a:pt x="3654447" y="3172492"/>
                </a:cubicBezTo>
                <a:lnTo>
                  <a:pt x="3623491" y="3173168"/>
                </a:lnTo>
                <a:lnTo>
                  <a:pt x="3642541" y="3181350"/>
                </a:lnTo>
                <a:close/>
                <a:moveTo>
                  <a:pt x="7224903" y="3188494"/>
                </a:moveTo>
                <a:cubicBezTo>
                  <a:pt x="7222103" y="3197657"/>
                  <a:pt x="7198376" y="3320891"/>
                  <a:pt x="7172173" y="3462338"/>
                </a:cubicBezTo>
                <a:cubicBezTo>
                  <a:pt x="7145969" y="3603784"/>
                  <a:pt x="7103050" y="3830955"/>
                  <a:pt x="7076799" y="3967163"/>
                </a:cubicBezTo>
                <a:cubicBezTo>
                  <a:pt x="7050538" y="4103370"/>
                  <a:pt x="7025326" y="4235025"/>
                  <a:pt x="7020773" y="4259742"/>
                </a:cubicBezTo>
                <a:lnTo>
                  <a:pt x="7012495" y="4304662"/>
                </a:lnTo>
                <a:lnTo>
                  <a:pt x="7103926" y="4358564"/>
                </a:lnTo>
                <a:cubicBezTo>
                  <a:pt x="7397496" y="4531633"/>
                  <a:pt x="7694190" y="4825032"/>
                  <a:pt x="7864441" y="5110620"/>
                </a:cubicBezTo>
                <a:cubicBezTo>
                  <a:pt x="7917418" y="5199498"/>
                  <a:pt x="7944507" y="5205194"/>
                  <a:pt x="7894825" y="5117011"/>
                </a:cubicBezTo>
                <a:cubicBezTo>
                  <a:pt x="7758675" y="4875362"/>
                  <a:pt x="7474439" y="4564695"/>
                  <a:pt x="7240058" y="4401379"/>
                </a:cubicBezTo>
                <a:cubicBezTo>
                  <a:pt x="7222731" y="4389301"/>
                  <a:pt x="7210768" y="4377214"/>
                  <a:pt x="7213463" y="4374509"/>
                </a:cubicBezTo>
                <a:cubicBezTo>
                  <a:pt x="7216169" y="4371813"/>
                  <a:pt x="7231085" y="4379786"/>
                  <a:pt x="7246620" y="4392225"/>
                </a:cubicBezTo>
                <a:cubicBezTo>
                  <a:pt x="7262165" y="4404665"/>
                  <a:pt x="7293150" y="4427697"/>
                  <a:pt x="7315476" y="4443413"/>
                </a:cubicBezTo>
                <a:cubicBezTo>
                  <a:pt x="7337813" y="4459129"/>
                  <a:pt x="7406478" y="4513869"/>
                  <a:pt x="7468057" y="4565047"/>
                </a:cubicBezTo>
                <a:cubicBezTo>
                  <a:pt x="7635555" y="4704255"/>
                  <a:pt x="7771981" y="4867685"/>
                  <a:pt x="7876832" y="5054718"/>
                </a:cubicBezTo>
                <a:lnTo>
                  <a:pt x="7921628" y="5134642"/>
                </a:lnTo>
                <a:lnTo>
                  <a:pt x="7927105" y="5113706"/>
                </a:lnTo>
                <a:cubicBezTo>
                  <a:pt x="7930810" y="5099542"/>
                  <a:pt x="7920724" y="5072473"/>
                  <a:pt x="7895892" y="5029953"/>
                </a:cubicBezTo>
                <a:cubicBezTo>
                  <a:pt x="7783021" y="4836690"/>
                  <a:pt x="7541276" y="4563514"/>
                  <a:pt x="7343413" y="4405646"/>
                </a:cubicBezTo>
                <a:cubicBezTo>
                  <a:pt x="7305799" y="4375623"/>
                  <a:pt x="7277310" y="4348763"/>
                  <a:pt x="7280129" y="4345953"/>
                </a:cubicBezTo>
                <a:cubicBezTo>
                  <a:pt x="7286073" y="4340009"/>
                  <a:pt x="7432786" y="4454119"/>
                  <a:pt x="7527027" y="4537996"/>
                </a:cubicBezTo>
                <a:cubicBezTo>
                  <a:pt x="7661481" y="4657659"/>
                  <a:pt x="7822168" y="4861008"/>
                  <a:pt x="7897673" y="5007055"/>
                </a:cubicBezTo>
                <a:cubicBezTo>
                  <a:pt x="7914789" y="5040154"/>
                  <a:pt x="7932001" y="5067243"/>
                  <a:pt x="7935935" y="5067262"/>
                </a:cubicBezTo>
                <a:cubicBezTo>
                  <a:pt x="7956366" y="5067367"/>
                  <a:pt x="7936878" y="5014408"/>
                  <a:pt x="7884567" y="4927683"/>
                </a:cubicBezTo>
                <a:cubicBezTo>
                  <a:pt x="7772391" y="4741688"/>
                  <a:pt x="7532246" y="4479513"/>
                  <a:pt x="7333422" y="4325950"/>
                </a:cubicBezTo>
                <a:cubicBezTo>
                  <a:pt x="7283682" y="4287536"/>
                  <a:pt x="7241248" y="4251227"/>
                  <a:pt x="7239115" y="4245264"/>
                </a:cubicBezTo>
                <a:cubicBezTo>
                  <a:pt x="7236981" y="4239292"/>
                  <a:pt x="7248630" y="4245007"/>
                  <a:pt x="7264994" y="4257951"/>
                </a:cubicBezTo>
                <a:cubicBezTo>
                  <a:pt x="7281367" y="4270896"/>
                  <a:pt x="7310971" y="4293394"/>
                  <a:pt x="7330783" y="4307948"/>
                </a:cubicBezTo>
                <a:cubicBezTo>
                  <a:pt x="7592578" y="4500210"/>
                  <a:pt x="7788221" y="4711980"/>
                  <a:pt x="7896825" y="4920673"/>
                </a:cubicBezTo>
                <a:cubicBezTo>
                  <a:pt x="7919647" y="4964526"/>
                  <a:pt x="7941526" y="5000454"/>
                  <a:pt x="7945460" y="5000511"/>
                </a:cubicBezTo>
                <a:cubicBezTo>
                  <a:pt x="7976502" y="5001006"/>
                  <a:pt x="7906503" y="4863941"/>
                  <a:pt x="7812310" y="4739812"/>
                </a:cubicBezTo>
                <a:cubicBezTo>
                  <a:pt x="7687999" y="4575982"/>
                  <a:pt x="7494918" y="4375652"/>
                  <a:pt x="7370331" y="4281240"/>
                </a:cubicBezTo>
                <a:cubicBezTo>
                  <a:pt x="7336965" y="4255951"/>
                  <a:pt x="7307876" y="4233872"/>
                  <a:pt x="7305694" y="4232177"/>
                </a:cubicBezTo>
                <a:cubicBezTo>
                  <a:pt x="7303513" y="4230491"/>
                  <a:pt x="7304428" y="4226395"/>
                  <a:pt x="7307733" y="4223099"/>
                </a:cubicBezTo>
                <a:cubicBezTo>
                  <a:pt x="7311038" y="4219794"/>
                  <a:pt x="7327821" y="4228491"/>
                  <a:pt x="7345042" y="4242407"/>
                </a:cubicBezTo>
                <a:cubicBezTo>
                  <a:pt x="7362254" y="4256332"/>
                  <a:pt x="7417060" y="4300433"/>
                  <a:pt x="7466829" y="4340409"/>
                </a:cubicBezTo>
                <a:cubicBezTo>
                  <a:pt x="7646651" y="4484827"/>
                  <a:pt x="7804195" y="4668450"/>
                  <a:pt x="7907141" y="4853597"/>
                </a:cubicBezTo>
                <a:lnTo>
                  <a:pt x="7957366" y="4943923"/>
                </a:lnTo>
                <a:lnTo>
                  <a:pt x="7960347" y="4920196"/>
                </a:lnTo>
                <a:cubicBezTo>
                  <a:pt x="7963453" y="4895564"/>
                  <a:pt x="7912342" y="4798886"/>
                  <a:pt x="7849296" y="4710113"/>
                </a:cubicBezTo>
                <a:cubicBezTo>
                  <a:pt x="7748588" y="4568305"/>
                  <a:pt x="7543010" y="4347001"/>
                  <a:pt x="7416584" y="4244312"/>
                </a:cubicBezTo>
                <a:cubicBezTo>
                  <a:pt x="7355167" y="4194420"/>
                  <a:pt x="7367616" y="4187781"/>
                  <a:pt x="7430872" y="4236682"/>
                </a:cubicBezTo>
                <a:cubicBezTo>
                  <a:pt x="7639565" y="4398036"/>
                  <a:pt x="7807814" y="4589555"/>
                  <a:pt x="7926076" y="4800391"/>
                </a:cubicBezTo>
                <a:lnTo>
                  <a:pt x="7971606" y="4881563"/>
                </a:lnTo>
                <a:lnTo>
                  <a:pt x="7971635" y="4852835"/>
                </a:lnTo>
                <a:cubicBezTo>
                  <a:pt x="7971701" y="4755833"/>
                  <a:pt x="7679275" y="4390863"/>
                  <a:pt x="7445398" y="4196077"/>
                </a:cubicBezTo>
                <a:cubicBezTo>
                  <a:pt x="7381342" y="4142727"/>
                  <a:pt x="7389047" y="4133631"/>
                  <a:pt x="7454923" y="4184828"/>
                </a:cubicBezTo>
                <a:cubicBezTo>
                  <a:pt x="7663072" y="4346582"/>
                  <a:pt x="7830207" y="4538405"/>
                  <a:pt x="7942497" y="4744412"/>
                </a:cubicBezTo>
                <a:lnTo>
                  <a:pt x="7980912" y="4814888"/>
                </a:lnTo>
                <a:lnTo>
                  <a:pt x="7981046" y="4786113"/>
                </a:lnTo>
                <a:cubicBezTo>
                  <a:pt x="7981198" y="4753309"/>
                  <a:pt x="7918171" y="4640199"/>
                  <a:pt x="7843171" y="4538663"/>
                </a:cubicBezTo>
                <a:cubicBezTo>
                  <a:pt x="7742854" y="4402855"/>
                  <a:pt x="7530208" y="4184533"/>
                  <a:pt x="7423985" y="4108276"/>
                </a:cubicBezTo>
                <a:cubicBezTo>
                  <a:pt x="7408278" y="4096998"/>
                  <a:pt x="7398106" y="4085092"/>
                  <a:pt x="7401392" y="4081815"/>
                </a:cubicBezTo>
                <a:cubicBezTo>
                  <a:pt x="7404669" y="4078529"/>
                  <a:pt x="7440121" y="4101884"/>
                  <a:pt x="7480163" y="4133707"/>
                </a:cubicBezTo>
                <a:cubicBezTo>
                  <a:pt x="7695314" y="4304681"/>
                  <a:pt x="7842980" y="4473664"/>
                  <a:pt x="7947746" y="4668784"/>
                </a:cubicBezTo>
                <a:lnTo>
                  <a:pt x="7990389" y="4748213"/>
                </a:lnTo>
                <a:lnTo>
                  <a:pt x="7990542" y="4720971"/>
                </a:lnTo>
                <a:cubicBezTo>
                  <a:pt x="7991075" y="4630789"/>
                  <a:pt x="7706344" y="4269639"/>
                  <a:pt x="7501366" y="4100513"/>
                </a:cubicBezTo>
                <a:cubicBezTo>
                  <a:pt x="7456923" y="4063841"/>
                  <a:pt x="7420261" y="4030409"/>
                  <a:pt x="7419880" y="4026218"/>
                </a:cubicBezTo>
                <a:cubicBezTo>
                  <a:pt x="7417642" y="4001119"/>
                  <a:pt x="7583701" y="4139118"/>
                  <a:pt x="7700896" y="4259752"/>
                </a:cubicBezTo>
                <a:cubicBezTo>
                  <a:pt x="7806948" y="4368908"/>
                  <a:pt x="7899949" y="4494343"/>
                  <a:pt x="7964186" y="4614863"/>
                </a:cubicBezTo>
                <a:lnTo>
                  <a:pt x="7999724" y="4681538"/>
                </a:lnTo>
                <a:lnTo>
                  <a:pt x="7999981" y="4652810"/>
                </a:lnTo>
                <a:cubicBezTo>
                  <a:pt x="8000286" y="4617492"/>
                  <a:pt x="7949613" y="4529185"/>
                  <a:pt x="7857135" y="4403874"/>
                </a:cubicBezTo>
                <a:cubicBezTo>
                  <a:pt x="7789679" y="4312472"/>
                  <a:pt x="7567184" y="4081148"/>
                  <a:pt x="7471591" y="4003024"/>
                </a:cubicBezTo>
                <a:cubicBezTo>
                  <a:pt x="7445398" y="3981622"/>
                  <a:pt x="7426185" y="3961857"/>
                  <a:pt x="7428900" y="3959104"/>
                </a:cubicBezTo>
                <a:cubicBezTo>
                  <a:pt x="7437149" y="3950761"/>
                  <a:pt x="7657957" y="4135869"/>
                  <a:pt x="7723346" y="4205945"/>
                </a:cubicBezTo>
                <a:cubicBezTo>
                  <a:pt x="7806385" y="4294928"/>
                  <a:pt x="7922581" y="4453033"/>
                  <a:pt x="7967730" y="4538463"/>
                </a:cubicBezTo>
                <a:cubicBezTo>
                  <a:pt x="7988142" y="4577077"/>
                  <a:pt x="8006534" y="4606976"/>
                  <a:pt x="8008601" y="4604900"/>
                </a:cubicBezTo>
                <a:cubicBezTo>
                  <a:pt x="8012840" y="4600671"/>
                  <a:pt x="8020603" y="4538729"/>
                  <a:pt x="8020383" y="4510955"/>
                </a:cubicBezTo>
                <a:cubicBezTo>
                  <a:pt x="8020298" y="4500944"/>
                  <a:pt x="8024413" y="4484951"/>
                  <a:pt x="8029528" y="4475398"/>
                </a:cubicBezTo>
                <a:lnTo>
                  <a:pt x="8038824" y="4458034"/>
                </a:lnTo>
                <a:lnTo>
                  <a:pt x="8013478" y="4407866"/>
                </a:lnTo>
                <a:cubicBezTo>
                  <a:pt x="7915885" y="4214622"/>
                  <a:pt x="7656833" y="3931568"/>
                  <a:pt x="7409679" y="3748126"/>
                </a:cubicBezTo>
                <a:cubicBezTo>
                  <a:pt x="7375627" y="3722846"/>
                  <a:pt x="7356129" y="3705197"/>
                  <a:pt x="7366359" y="3708902"/>
                </a:cubicBezTo>
                <a:cubicBezTo>
                  <a:pt x="7396239" y="3719713"/>
                  <a:pt x="7529865" y="3818649"/>
                  <a:pt x="7613485" y="3891868"/>
                </a:cubicBezTo>
                <a:cubicBezTo>
                  <a:pt x="7778849" y="4036667"/>
                  <a:pt x="7922847" y="4208498"/>
                  <a:pt x="7996676" y="4349125"/>
                </a:cubicBezTo>
                <a:cubicBezTo>
                  <a:pt x="8016964" y="4387768"/>
                  <a:pt x="8036776" y="4419438"/>
                  <a:pt x="8040710" y="4419496"/>
                </a:cubicBezTo>
                <a:cubicBezTo>
                  <a:pt x="8073266" y="4419962"/>
                  <a:pt x="7985808" y="4264791"/>
                  <a:pt x="7878166" y="4131078"/>
                </a:cubicBezTo>
                <a:cubicBezTo>
                  <a:pt x="7752293" y="3974744"/>
                  <a:pt x="7554926" y="3784530"/>
                  <a:pt x="7416842" y="3686499"/>
                </a:cubicBezTo>
                <a:cubicBezTo>
                  <a:pt x="7391962" y="3668840"/>
                  <a:pt x="7373341" y="3652657"/>
                  <a:pt x="7375465" y="3650542"/>
                </a:cubicBezTo>
                <a:cubicBezTo>
                  <a:pt x="7377589" y="3648418"/>
                  <a:pt x="7402221" y="3662639"/>
                  <a:pt x="7430215" y="3682136"/>
                </a:cubicBezTo>
                <a:cubicBezTo>
                  <a:pt x="7687847" y="3861578"/>
                  <a:pt x="7891424" y="4075900"/>
                  <a:pt x="8013087" y="4295775"/>
                </a:cubicBezTo>
                <a:lnTo>
                  <a:pt x="8052616" y="4367213"/>
                </a:lnTo>
                <a:lnTo>
                  <a:pt x="8055560" y="4346515"/>
                </a:lnTo>
                <a:cubicBezTo>
                  <a:pt x="8061665" y="4303700"/>
                  <a:pt x="7988456" y="4188714"/>
                  <a:pt x="7848438" y="4021160"/>
                </a:cubicBezTo>
                <a:cubicBezTo>
                  <a:pt x="7721584" y="3869369"/>
                  <a:pt x="7576957" y="3733267"/>
                  <a:pt x="7414355" y="3612661"/>
                </a:cubicBezTo>
                <a:cubicBezTo>
                  <a:pt x="7398687" y="3601041"/>
                  <a:pt x="7390153" y="3591411"/>
                  <a:pt x="7395391" y="3591259"/>
                </a:cubicBezTo>
                <a:cubicBezTo>
                  <a:pt x="7400630" y="3591106"/>
                  <a:pt x="7449922" y="3624577"/>
                  <a:pt x="7504929" y="3665630"/>
                </a:cubicBezTo>
                <a:cubicBezTo>
                  <a:pt x="7724347" y="3829384"/>
                  <a:pt x="7882862" y="3998147"/>
                  <a:pt x="7997381" y="4189895"/>
                </a:cubicBezTo>
                <a:lnTo>
                  <a:pt x="8062141" y="4298328"/>
                </a:lnTo>
                <a:lnTo>
                  <a:pt x="8065303" y="4277125"/>
                </a:lnTo>
                <a:cubicBezTo>
                  <a:pt x="8068723" y="4254113"/>
                  <a:pt x="8006134" y="4144090"/>
                  <a:pt x="7937154" y="4051859"/>
                </a:cubicBezTo>
                <a:cubicBezTo>
                  <a:pt x="7813568" y="3886629"/>
                  <a:pt x="7627125" y="3701711"/>
                  <a:pt x="7464828" y="3583381"/>
                </a:cubicBezTo>
                <a:cubicBezTo>
                  <a:pt x="7385199" y="3525336"/>
                  <a:pt x="7369941" y="3502762"/>
                  <a:pt x="7444731" y="3553663"/>
                </a:cubicBezTo>
                <a:cubicBezTo>
                  <a:pt x="7616495" y="3670554"/>
                  <a:pt x="7809548" y="3846814"/>
                  <a:pt x="7905969" y="3974773"/>
                </a:cubicBezTo>
                <a:cubicBezTo>
                  <a:pt x="7937021" y="4015978"/>
                  <a:pt x="7986989" y="4091140"/>
                  <a:pt x="8017002" y="4141785"/>
                </a:cubicBezTo>
                <a:lnTo>
                  <a:pt x="8071571" y="4233863"/>
                </a:lnTo>
                <a:lnTo>
                  <a:pt x="8074704" y="4212088"/>
                </a:lnTo>
                <a:cubicBezTo>
                  <a:pt x="8082191" y="4160120"/>
                  <a:pt x="7901312" y="3910470"/>
                  <a:pt x="7739815" y="3749878"/>
                </a:cubicBezTo>
                <a:cubicBezTo>
                  <a:pt x="7650661" y="3661229"/>
                  <a:pt x="7509139" y="3539919"/>
                  <a:pt x="7446617" y="3498533"/>
                </a:cubicBezTo>
                <a:cubicBezTo>
                  <a:pt x="7426091" y="3484950"/>
                  <a:pt x="7411250" y="3471882"/>
                  <a:pt x="7413651" y="3469481"/>
                </a:cubicBezTo>
                <a:cubicBezTo>
                  <a:pt x="7420547" y="3462576"/>
                  <a:pt x="7552020" y="3556569"/>
                  <a:pt x="7650842" y="3639055"/>
                </a:cubicBezTo>
                <a:cubicBezTo>
                  <a:pt x="7814301" y="3775491"/>
                  <a:pt x="7952461" y="3938940"/>
                  <a:pt x="8048958" y="4110038"/>
                </a:cubicBezTo>
                <a:lnTo>
                  <a:pt x="8081191" y="4167188"/>
                </a:lnTo>
                <a:lnTo>
                  <a:pt x="8084316" y="4145175"/>
                </a:lnTo>
                <a:cubicBezTo>
                  <a:pt x="8096136" y="4061717"/>
                  <a:pt x="7756837" y="3664868"/>
                  <a:pt x="7521474" y="3486874"/>
                </a:cubicBezTo>
                <a:cubicBezTo>
                  <a:pt x="7470325" y="3448202"/>
                  <a:pt x="7430234" y="3414798"/>
                  <a:pt x="7432377" y="3412655"/>
                </a:cubicBezTo>
                <a:cubicBezTo>
                  <a:pt x="7438892" y="3406140"/>
                  <a:pt x="7579747" y="3510477"/>
                  <a:pt x="7687618" y="3601727"/>
                </a:cubicBezTo>
                <a:cubicBezTo>
                  <a:pt x="7837904" y="3728847"/>
                  <a:pt x="7952823" y="3865816"/>
                  <a:pt x="8051988" y="4035990"/>
                </a:cubicBezTo>
                <a:lnTo>
                  <a:pt x="8095136" y="4110038"/>
                </a:lnTo>
                <a:lnTo>
                  <a:pt x="8095307" y="4080120"/>
                </a:lnTo>
                <a:cubicBezTo>
                  <a:pt x="8095907" y="3975764"/>
                  <a:pt x="7682189" y="3511534"/>
                  <a:pt x="7473810" y="3382747"/>
                </a:cubicBezTo>
                <a:cubicBezTo>
                  <a:pt x="7454256" y="3370660"/>
                  <a:pt x="7438254" y="3356953"/>
                  <a:pt x="7438254" y="3352276"/>
                </a:cubicBezTo>
                <a:cubicBezTo>
                  <a:pt x="7438254" y="3339989"/>
                  <a:pt x="7591921" y="3448993"/>
                  <a:pt x="7681770" y="3525012"/>
                </a:cubicBezTo>
                <a:cubicBezTo>
                  <a:pt x="7838323" y="3657457"/>
                  <a:pt x="7946327" y="3782702"/>
                  <a:pt x="8048892" y="3950703"/>
                </a:cubicBezTo>
                <a:lnTo>
                  <a:pt x="8102803" y="4039019"/>
                </a:lnTo>
                <a:lnTo>
                  <a:pt x="8108633" y="4023836"/>
                </a:lnTo>
                <a:cubicBezTo>
                  <a:pt x="8115719" y="4005367"/>
                  <a:pt x="8107890" y="3990108"/>
                  <a:pt x="8037290" y="3884857"/>
                </a:cubicBezTo>
                <a:cubicBezTo>
                  <a:pt x="7901588" y="3682546"/>
                  <a:pt x="7687094" y="3464109"/>
                  <a:pt x="7479192" y="3316481"/>
                </a:cubicBezTo>
                <a:cubicBezTo>
                  <a:pt x="7416527" y="3271990"/>
                  <a:pt x="7247573" y="3171825"/>
                  <a:pt x="7235181" y="3171825"/>
                </a:cubicBezTo>
                <a:cubicBezTo>
                  <a:pt x="7232323" y="3171825"/>
                  <a:pt x="7227694" y="3179331"/>
                  <a:pt x="7224903" y="3188494"/>
                </a:cubicBezTo>
                <a:close/>
                <a:moveTo>
                  <a:pt x="3704454" y="3184998"/>
                </a:moveTo>
                <a:cubicBezTo>
                  <a:pt x="3704454" y="3193456"/>
                  <a:pt x="3742992" y="3197876"/>
                  <a:pt x="3747868" y="3189980"/>
                </a:cubicBezTo>
                <a:cubicBezTo>
                  <a:pt x="3750802" y="3185236"/>
                  <a:pt x="3742230" y="3181350"/>
                  <a:pt x="3728828" y="3181350"/>
                </a:cubicBezTo>
                <a:cubicBezTo>
                  <a:pt x="3715427" y="3181350"/>
                  <a:pt x="3704454" y="3182998"/>
                  <a:pt x="3704454" y="3184998"/>
                </a:cubicBezTo>
                <a:close/>
                <a:moveTo>
                  <a:pt x="3778272" y="3197181"/>
                </a:moveTo>
                <a:cubicBezTo>
                  <a:pt x="3784825" y="3199829"/>
                  <a:pt x="3795541" y="3199829"/>
                  <a:pt x="3802085" y="3197181"/>
                </a:cubicBezTo>
                <a:cubicBezTo>
                  <a:pt x="3808638" y="3194542"/>
                  <a:pt x="3803276" y="3192380"/>
                  <a:pt x="3790179" y="3192380"/>
                </a:cubicBezTo>
                <a:cubicBezTo>
                  <a:pt x="3777082" y="3192380"/>
                  <a:pt x="3771729" y="3194542"/>
                  <a:pt x="3778272" y="3197181"/>
                </a:cubicBezTo>
                <a:close/>
                <a:moveTo>
                  <a:pt x="3847329" y="3200400"/>
                </a:moveTo>
                <a:cubicBezTo>
                  <a:pt x="3865798" y="3212335"/>
                  <a:pt x="3875904" y="3212335"/>
                  <a:pt x="3875904" y="3200400"/>
                </a:cubicBezTo>
                <a:cubicBezTo>
                  <a:pt x="3875904" y="3195161"/>
                  <a:pt x="3866264" y="3190942"/>
                  <a:pt x="3854472" y="3191018"/>
                </a:cubicBezTo>
                <a:lnTo>
                  <a:pt x="3833041" y="3191170"/>
                </a:lnTo>
                <a:lnTo>
                  <a:pt x="3847329" y="3200400"/>
                </a:lnTo>
                <a:close/>
                <a:moveTo>
                  <a:pt x="2966590" y="3209411"/>
                </a:moveTo>
                <a:cubicBezTo>
                  <a:pt x="2957503" y="3224098"/>
                  <a:pt x="2970362" y="3240024"/>
                  <a:pt x="2988478" y="3236538"/>
                </a:cubicBezTo>
                <a:cubicBezTo>
                  <a:pt x="2997099" y="3234881"/>
                  <a:pt x="3012129" y="3241501"/>
                  <a:pt x="3021883" y="3251254"/>
                </a:cubicBezTo>
                <a:cubicBezTo>
                  <a:pt x="3033846" y="3263218"/>
                  <a:pt x="3042742" y="3265846"/>
                  <a:pt x="3049257" y="3259331"/>
                </a:cubicBezTo>
                <a:cubicBezTo>
                  <a:pt x="3061269" y="3247320"/>
                  <a:pt x="3050867" y="3228975"/>
                  <a:pt x="3032046" y="3228975"/>
                </a:cubicBezTo>
                <a:cubicBezTo>
                  <a:pt x="3024311" y="3228975"/>
                  <a:pt x="3007814" y="3222317"/>
                  <a:pt x="2995384" y="3214173"/>
                </a:cubicBezTo>
                <a:cubicBezTo>
                  <a:pt x="2980363" y="3204324"/>
                  <a:pt x="2970714" y="3202734"/>
                  <a:pt x="2966590" y="3209411"/>
                </a:cubicBezTo>
                <a:close/>
                <a:moveTo>
                  <a:pt x="3075804" y="3213669"/>
                </a:moveTo>
                <a:cubicBezTo>
                  <a:pt x="3075804" y="3231280"/>
                  <a:pt x="3104874" y="3241815"/>
                  <a:pt x="3117799" y="3228889"/>
                </a:cubicBezTo>
                <a:lnTo>
                  <a:pt x="3128029" y="3218659"/>
                </a:lnTo>
                <a:lnTo>
                  <a:pt x="3113828" y="3209677"/>
                </a:lnTo>
                <a:cubicBezTo>
                  <a:pt x="3093149" y="3196600"/>
                  <a:pt x="3075804" y="3198419"/>
                  <a:pt x="3075804" y="3213669"/>
                </a:cubicBezTo>
                <a:close/>
                <a:moveTo>
                  <a:pt x="3916566" y="3207001"/>
                </a:moveTo>
                <a:cubicBezTo>
                  <a:pt x="3925834" y="3209420"/>
                  <a:pt x="3938692" y="3209258"/>
                  <a:pt x="3945141" y="3206649"/>
                </a:cubicBezTo>
                <a:cubicBezTo>
                  <a:pt x="3951589" y="3204039"/>
                  <a:pt x="3944007" y="3202067"/>
                  <a:pt x="3928291" y="3202258"/>
                </a:cubicBezTo>
                <a:cubicBezTo>
                  <a:pt x="3912575" y="3202448"/>
                  <a:pt x="3907298" y="3204582"/>
                  <a:pt x="3916566" y="3207001"/>
                </a:cubicBezTo>
                <a:close/>
                <a:moveTo>
                  <a:pt x="3988422" y="3206906"/>
                </a:moveTo>
                <a:cubicBezTo>
                  <a:pt x="3995290" y="3209658"/>
                  <a:pt x="4003510" y="3209316"/>
                  <a:pt x="4006672" y="3206153"/>
                </a:cubicBezTo>
                <a:cubicBezTo>
                  <a:pt x="4009835" y="3202991"/>
                  <a:pt x="4004215" y="3200743"/>
                  <a:pt x="3994176" y="3201153"/>
                </a:cubicBezTo>
                <a:cubicBezTo>
                  <a:pt x="3983079" y="3201610"/>
                  <a:pt x="3980821" y="3203867"/>
                  <a:pt x="3988422" y="3206906"/>
                </a:cubicBezTo>
                <a:close/>
                <a:moveTo>
                  <a:pt x="3134468" y="3234728"/>
                </a:moveTo>
                <a:cubicBezTo>
                  <a:pt x="3138773" y="3257322"/>
                  <a:pt x="3180579" y="3265656"/>
                  <a:pt x="3180579" y="3243929"/>
                </a:cubicBezTo>
                <a:cubicBezTo>
                  <a:pt x="3180579" y="3235700"/>
                  <a:pt x="3176645" y="3228975"/>
                  <a:pt x="3171835" y="3228975"/>
                </a:cubicBezTo>
                <a:cubicBezTo>
                  <a:pt x="3167025" y="3228975"/>
                  <a:pt x="3155871" y="3226203"/>
                  <a:pt x="3147050" y="3222822"/>
                </a:cubicBezTo>
                <a:lnTo>
                  <a:pt x="3131020" y="3216669"/>
                </a:lnTo>
                <a:lnTo>
                  <a:pt x="3134468" y="3234728"/>
                </a:lnTo>
                <a:close/>
                <a:moveTo>
                  <a:pt x="3694929" y="3238500"/>
                </a:moveTo>
                <a:cubicBezTo>
                  <a:pt x="3713569" y="3250540"/>
                  <a:pt x="3733029" y="3250540"/>
                  <a:pt x="3733029" y="3238500"/>
                </a:cubicBezTo>
                <a:cubicBezTo>
                  <a:pt x="3733029" y="3233261"/>
                  <a:pt x="3721237" y="3229042"/>
                  <a:pt x="3706835" y="3229118"/>
                </a:cubicBezTo>
                <a:lnTo>
                  <a:pt x="3680641" y="3229270"/>
                </a:lnTo>
                <a:lnTo>
                  <a:pt x="3694929" y="3238500"/>
                </a:lnTo>
                <a:close/>
                <a:moveTo>
                  <a:pt x="3764166" y="3245101"/>
                </a:moveTo>
                <a:cubicBezTo>
                  <a:pt x="3773434" y="3247520"/>
                  <a:pt x="3786292" y="3247358"/>
                  <a:pt x="3792741" y="3244749"/>
                </a:cubicBezTo>
                <a:cubicBezTo>
                  <a:pt x="3799189" y="3242139"/>
                  <a:pt x="3791607" y="3240167"/>
                  <a:pt x="3775891" y="3240358"/>
                </a:cubicBezTo>
                <a:cubicBezTo>
                  <a:pt x="3760175" y="3240548"/>
                  <a:pt x="3754898" y="3242682"/>
                  <a:pt x="3764166" y="3245101"/>
                </a:cubicBezTo>
                <a:close/>
                <a:moveTo>
                  <a:pt x="3818754" y="3248025"/>
                </a:moveTo>
                <a:cubicBezTo>
                  <a:pt x="3818754" y="3253264"/>
                  <a:pt x="3827326" y="3257550"/>
                  <a:pt x="3837804" y="3257550"/>
                </a:cubicBezTo>
                <a:cubicBezTo>
                  <a:pt x="3848281" y="3257550"/>
                  <a:pt x="3856854" y="3253264"/>
                  <a:pt x="3856854" y="3248025"/>
                </a:cubicBezTo>
                <a:cubicBezTo>
                  <a:pt x="3856854" y="3242786"/>
                  <a:pt x="3848281" y="3238500"/>
                  <a:pt x="3837804" y="3238500"/>
                </a:cubicBezTo>
                <a:cubicBezTo>
                  <a:pt x="3827326" y="3238500"/>
                  <a:pt x="3818754" y="3242786"/>
                  <a:pt x="3818754" y="3248025"/>
                </a:cubicBezTo>
                <a:close/>
                <a:moveTo>
                  <a:pt x="2951979" y="3267075"/>
                </a:moveTo>
                <a:cubicBezTo>
                  <a:pt x="2951979" y="3279772"/>
                  <a:pt x="2958332" y="3286125"/>
                  <a:pt x="2971029" y="3286125"/>
                </a:cubicBezTo>
                <a:cubicBezTo>
                  <a:pt x="2993631" y="3286125"/>
                  <a:pt x="2996594" y="3262093"/>
                  <a:pt x="2975010" y="3253807"/>
                </a:cubicBezTo>
                <a:cubicBezTo>
                  <a:pt x="2953160" y="3245425"/>
                  <a:pt x="2951979" y="3246101"/>
                  <a:pt x="2951979" y="3267075"/>
                </a:cubicBezTo>
                <a:close/>
                <a:moveTo>
                  <a:pt x="3061811" y="3257074"/>
                </a:moveTo>
                <a:cubicBezTo>
                  <a:pt x="3054734" y="3268523"/>
                  <a:pt x="3091910" y="3289068"/>
                  <a:pt x="3105036" y="3280953"/>
                </a:cubicBezTo>
                <a:cubicBezTo>
                  <a:pt x="3111579" y="3276914"/>
                  <a:pt x="3111132" y="3270447"/>
                  <a:pt x="3103674" y="3261465"/>
                </a:cubicBezTo>
                <a:cubicBezTo>
                  <a:pt x="3090863" y="3246025"/>
                  <a:pt x="3069993" y="3243834"/>
                  <a:pt x="3061811" y="3257074"/>
                </a:cubicBezTo>
                <a:close/>
                <a:moveTo>
                  <a:pt x="3897516" y="3254626"/>
                </a:moveTo>
                <a:cubicBezTo>
                  <a:pt x="3906784" y="3257045"/>
                  <a:pt x="3919642" y="3256883"/>
                  <a:pt x="3926091" y="3254274"/>
                </a:cubicBezTo>
                <a:cubicBezTo>
                  <a:pt x="3932539" y="3251664"/>
                  <a:pt x="3924957" y="3249692"/>
                  <a:pt x="3909241" y="3249883"/>
                </a:cubicBezTo>
                <a:cubicBezTo>
                  <a:pt x="3893525" y="3250073"/>
                  <a:pt x="3888248" y="3252207"/>
                  <a:pt x="3897516" y="3254626"/>
                </a:cubicBezTo>
                <a:close/>
                <a:moveTo>
                  <a:pt x="3969372" y="3254531"/>
                </a:moveTo>
                <a:cubicBezTo>
                  <a:pt x="3976240" y="3257283"/>
                  <a:pt x="3984460" y="3256941"/>
                  <a:pt x="3987622" y="3253778"/>
                </a:cubicBezTo>
                <a:cubicBezTo>
                  <a:pt x="3990785" y="3250616"/>
                  <a:pt x="3985165" y="3248368"/>
                  <a:pt x="3975126" y="3248778"/>
                </a:cubicBezTo>
                <a:cubicBezTo>
                  <a:pt x="3964029" y="3249235"/>
                  <a:pt x="3961771" y="3251492"/>
                  <a:pt x="3969372" y="3254531"/>
                </a:cubicBezTo>
                <a:close/>
                <a:moveTo>
                  <a:pt x="7290616" y="3267075"/>
                </a:moveTo>
                <a:cubicBezTo>
                  <a:pt x="7293854" y="3272314"/>
                  <a:pt x="7298388" y="3276600"/>
                  <a:pt x="7300703" y="3276600"/>
                </a:cubicBezTo>
                <a:cubicBezTo>
                  <a:pt x="7303018" y="3276600"/>
                  <a:pt x="7304904" y="3272314"/>
                  <a:pt x="7304904" y="3267075"/>
                </a:cubicBezTo>
                <a:cubicBezTo>
                  <a:pt x="7304904" y="3261836"/>
                  <a:pt x="7300360" y="3257550"/>
                  <a:pt x="7294817" y="3257550"/>
                </a:cubicBezTo>
                <a:cubicBezTo>
                  <a:pt x="7289273" y="3257550"/>
                  <a:pt x="7287378" y="3261836"/>
                  <a:pt x="7290616" y="3267075"/>
                </a:cubicBezTo>
                <a:close/>
                <a:moveTo>
                  <a:pt x="3118666" y="3276600"/>
                </a:moveTo>
                <a:cubicBezTo>
                  <a:pt x="3110551" y="3289725"/>
                  <a:pt x="3119600" y="3301956"/>
                  <a:pt x="3141716" y="3307737"/>
                </a:cubicBezTo>
                <a:cubicBezTo>
                  <a:pt x="3166729" y="3314281"/>
                  <a:pt x="3175311" y="3289078"/>
                  <a:pt x="3152280" y="3276743"/>
                </a:cubicBezTo>
                <a:cubicBezTo>
                  <a:pt x="3129801" y="3264713"/>
                  <a:pt x="3126019" y="3264703"/>
                  <a:pt x="3118666" y="3276600"/>
                </a:cubicBezTo>
                <a:close/>
                <a:moveTo>
                  <a:pt x="3599679" y="3276600"/>
                </a:moveTo>
                <a:cubicBezTo>
                  <a:pt x="3599679" y="3281839"/>
                  <a:pt x="3613604" y="3286059"/>
                  <a:pt x="3630635" y="3285982"/>
                </a:cubicBezTo>
                <a:lnTo>
                  <a:pt x="3661591" y="3285830"/>
                </a:lnTo>
                <a:lnTo>
                  <a:pt x="3647304" y="3276600"/>
                </a:lnTo>
                <a:cubicBezTo>
                  <a:pt x="3628587" y="3264503"/>
                  <a:pt x="3599679" y="3264503"/>
                  <a:pt x="3599679" y="3276600"/>
                </a:cubicBezTo>
                <a:close/>
                <a:moveTo>
                  <a:pt x="2999604" y="3289869"/>
                </a:moveTo>
                <a:cubicBezTo>
                  <a:pt x="2999604" y="3303251"/>
                  <a:pt x="3026998" y="3319063"/>
                  <a:pt x="3035484" y="3310576"/>
                </a:cubicBezTo>
                <a:cubicBezTo>
                  <a:pt x="3037999" y="3308052"/>
                  <a:pt x="3037523" y="3299384"/>
                  <a:pt x="3034418" y="3291297"/>
                </a:cubicBezTo>
                <a:cubicBezTo>
                  <a:pt x="3027388" y="3272981"/>
                  <a:pt x="2999604" y="3271847"/>
                  <a:pt x="2999604" y="3289869"/>
                </a:cubicBezTo>
                <a:close/>
                <a:moveTo>
                  <a:pt x="3675879" y="3286125"/>
                </a:moveTo>
                <a:cubicBezTo>
                  <a:pt x="3675879" y="3291364"/>
                  <a:pt x="3686852" y="3295650"/>
                  <a:pt x="3700253" y="3295650"/>
                </a:cubicBezTo>
                <a:cubicBezTo>
                  <a:pt x="3714074" y="3295650"/>
                  <a:pt x="3722084" y="3291526"/>
                  <a:pt x="3718741" y="3286125"/>
                </a:cubicBezTo>
                <a:cubicBezTo>
                  <a:pt x="3715503" y="3280886"/>
                  <a:pt x="3704539" y="3276600"/>
                  <a:pt x="3694366" y="3276600"/>
                </a:cubicBezTo>
                <a:cubicBezTo>
                  <a:pt x="3684194" y="3276600"/>
                  <a:pt x="3675879" y="3280886"/>
                  <a:pt x="3675879" y="3286125"/>
                </a:cubicBezTo>
                <a:close/>
                <a:moveTo>
                  <a:pt x="3749697" y="3292431"/>
                </a:moveTo>
                <a:cubicBezTo>
                  <a:pt x="3756250" y="3295079"/>
                  <a:pt x="3766966" y="3295079"/>
                  <a:pt x="3773510" y="3292431"/>
                </a:cubicBezTo>
                <a:cubicBezTo>
                  <a:pt x="3780063" y="3289792"/>
                  <a:pt x="3774701" y="3287630"/>
                  <a:pt x="3761604" y="3287630"/>
                </a:cubicBezTo>
                <a:cubicBezTo>
                  <a:pt x="3748507" y="3287630"/>
                  <a:pt x="3743154" y="3289792"/>
                  <a:pt x="3749697" y="3292431"/>
                </a:cubicBezTo>
                <a:close/>
                <a:moveTo>
                  <a:pt x="3809229" y="3296545"/>
                </a:moveTo>
                <a:cubicBezTo>
                  <a:pt x="3809229" y="3301289"/>
                  <a:pt x="3817801" y="3305175"/>
                  <a:pt x="3828279" y="3305175"/>
                </a:cubicBezTo>
                <a:cubicBezTo>
                  <a:pt x="3838756" y="3305175"/>
                  <a:pt x="3847329" y="3303527"/>
                  <a:pt x="3847329" y="3301527"/>
                </a:cubicBezTo>
                <a:cubicBezTo>
                  <a:pt x="3847329" y="3299517"/>
                  <a:pt x="3838756" y="3295631"/>
                  <a:pt x="3828279" y="3292888"/>
                </a:cubicBezTo>
                <a:cubicBezTo>
                  <a:pt x="3817801" y="3290154"/>
                  <a:pt x="3809229" y="3291793"/>
                  <a:pt x="3809229" y="3296545"/>
                </a:cubicBezTo>
                <a:close/>
                <a:moveTo>
                  <a:pt x="7338241" y="3295650"/>
                </a:moveTo>
                <a:cubicBezTo>
                  <a:pt x="7341479" y="3300889"/>
                  <a:pt x="7348414" y="3305175"/>
                  <a:pt x="7353653" y="3305175"/>
                </a:cubicBezTo>
                <a:cubicBezTo>
                  <a:pt x="7358891" y="3305175"/>
                  <a:pt x="7360529" y="3300889"/>
                  <a:pt x="7357291" y="3295650"/>
                </a:cubicBezTo>
                <a:cubicBezTo>
                  <a:pt x="7354053" y="3290411"/>
                  <a:pt x="7347119" y="3286125"/>
                  <a:pt x="7341880" y="3286125"/>
                </a:cubicBezTo>
                <a:cubicBezTo>
                  <a:pt x="7336641" y="3286125"/>
                  <a:pt x="7335003" y="3290411"/>
                  <a:pt x="7338241" y="3295650"/>
                </a:cubicBezTo>
                <a:close/>
                <a:moveTo>
                  <a:pt x="2938939" y="3302337"/>
                </a:moveTo>
                <a:cubicBezTo>
                  <a:pt x="2928376" y="3312910"/>
                  <a:pt x="2932433" y="3323292"/>
                  <a:pt x="2951026" y="3333245"/>
                </a:cubicBezTo>
                <a:lnTo>
                  <a:pt x="2969124" y="3342923"/>
                </a:lnTo>
                <a:lnTo>
                  <a:pt x="2974486" y="3328959"/>
                </a:lnTo>
                <a:cubicBezTo>
                  <a:pt x="2980068" y="3314414"/>
                  <a:pt x="2949654" y="3291631"/>
                  <a:pt x="2938939" y="3302337"/>
                </a:cubicBezTo>
                <a:close/>
                <a:moveTo>
                  <a:pt x="3047229" y="3307899"/>
                </a:moveTo>
                <a:cubicBezTo>
                  <a:pt x="3047229" y="3321244"/>
                  <a:pt x="3066041" y="3333750"/>
                  <a:pt x="3086110" y="3333750"/>
                </a:cubicBezTo>
                <a:cubicBezTo>
                  <a:pt x="3090920" y="3333750"/>
                  <a:pt x="3094854" y="3327321"/>
                  <a:pt x="3094854" y="3319463"/>
                </a:cubicBezTo>
                <a:cubicBezTo>
                  <a:pt x="3094854" y="3311604"/>
                  <a:pt x="3090920" y="3305175"/>
                  <a:pt x="3086110" y="3305175"/>
                </a:cubicBezTo>
                <a:cubicBezTo>
                  <a:pt x="3081300" y="3305175"/>
                  <a:pt x="3070584" y="3302575"/>
                  <a:pt x="3062297" y="3299394"/>
                </a:cubicBezTo>
                <a:cubicBezTo>
                  <a:pt x="3052686" y="3295707"/>
                  <a:pt x="3047229" y="3298784"/>
                  <a:pt x="3047229" y="3307899"/>
                </a:cubicBezTo>
                <a:close/>
                <a:moveTo>
                  <a:pt x="3887991" y="3302251"/>
                </a:moveTo>
                <a:cubicBezTo>
                  <a:pt x="3897259" y="3304670"/>
                  <a:pt x="3910117" y="3304508"/>
                  <a:pt x="3916566" y="3301899"/>
                </a:cubicBezTo>
                <a:cubicBezTo>
                  <a:pt x="3923014" y="3299289"/>
                  <a:pt x="3915432" y="3297317"/>
                  <a:pt x="3899716" y="3297508"/>
                </a:cubicBezTo>
                <a:cubicBezTo>
                  <a:pt x="3884000" y="3297698"/>
                  <a:pt x="3878723" y="3299832"/>
                  <a:pt x="3887991" y="3302251"/>
                </a:cubicBezTo>
                <a:close/>
                <a:moveTo>
                  <a:pt x="3959847" y="3302156"/>
                </a:moveTo>
                <a:cubicBezTo>
                  <a:pt x="3966715" y="3304908"/>
                  <a:pt x="3974935" y="3304566"/>
                  <a:pt x="3978097" y="3301403"/>
                </a:cubicBezTo>
                <a:cubicBezTo>
                  <a:pt x="3981260" y="3298241"/>
                  <a:pt x="3975640" y="3295993"/>
                  <a:pt x="3965601" y="3296403"/>
                </a:cubicBezTo>
                <a:cubicBezTo>
                  <a:pt x="3954504" y="3296860"/>
                  <a:pt x="3952246" y="3299117"/>
                  <a:pt x="3959847" y="3302156"/>
                </a:cubicBezTo>
                <a:close/>
                <a:moveTo>
                  <a:pt x="1853365" y="3312738"/>
                </a:moveTo>
                <a:cubicBezTo>
                  <a:pt x="1851241" y="3316434"/>
                  <a:pt x="1773888" y="3549672"/>
                  <a:pt x="1681458" y="3831041"/>
                </a:cubicBezTo>
                <a:cubicBezTo>
                  <a:pt x="1589027" y="4112409"/>
                  <a:pt x="1510865" y="4349230"/>
                  <a:pt x="1507770" y="4357297"/>
                </a:cubicBezTo>
                <a:cubicBezTo>
                  <a:pt x="1504236" y="4366517"/>
                  <a:pt x="1507484" y="4371975"/>
                  <a:pt x="1516504" y="4371975"/>
                </a:cubicBezTo>
                <a:lnTo>
                  <a:pt x="1530868" y="4371975"/>
                </a:lnTo>
                <a:lnTo>
                  <a:pt x="1705642" y="3843366"/>
                </a:lnTo>
                <a:cubicBezTo>
                  <a:pt x="1826666" y="3477340"/>
                  <a:pt x="1876844" y="3313414"/>
                  <a:pt x="1868815" y="3310385"/>
                </a:cubicBezTo>
                <a:cubicBezTo>
                  <a:pt x="1862433" y="3307976"/>
                  <a:pt x="1855480" y="3309033"/>
                  <a:pt x="1853365" y="3312738"/>
                </a:cubicBezTo>
                <a:close/>
                <a:moveTo>
                  <a:pt x="1637938" y="3839432"/>
                </a:moveTo>
                <a:cubicBezTo>
                  <a:pt x="1542612" y="4128030"/>
                  <a:pt x="1466688" y="4366232"/>
                  <a:pt x="1469222" y="4368765"/>
                </a:cubicBezTo>
                <a:cubicBezTo>
                  <a:pt x="1471746" y="4371299"/>
                  <a:pt x="1553032" y="4135165"/>
                  <a:pt x="1649835" y="3844033"/>
                </a:cubicBezTo>
                <a:cubicBezTo>
                  <a:pt x="1746647" y="3552901"/>
                  <a:pt x="1822571" y="3314700"/>
                  <a:pt x="1818551" y="3314700"/>
                </a:cubicBezTo>
                <a:cubicBezTo>
                  <a:pt x="1814541" y="3314700"/>
                  <a:pt x="1733264" y="3550825"/>
                  <a:pt x="1637938" y="3839432"/>
                </a:cubicBezTo>
                <a:close/>
                <a:moveTo>
                  <a:pt x="1895294" y="3348038"/>
                </a:moveTo>
                <a:cubicBezTo>
                  <a:pt x="1888665" y="3368993"/>
                  <a:pt x="1810693" y="3606527"/>
                  <a:pt x="1722025" y="3875894"/>
                </a:cubicBezTo>
                <a:cubicBezTo>
                  <a:pt x="1633357" y="4145271"/>
                  <a:pt x="1562433" y="4370299"/>
                  <a:pt x="1564424" y="4375957"/>
                </a:cubicBezTo>
                <a:cubicBezTo>
                  <a:pt x="1566405" y="4381624"/>
                  <a:pt x="1646082" y="4149157"/>
                  <a:pt x="1741475" y="3859359"/>
                </a:cubicBezTo>
                <a:cubicBezTo>
                  <a:pt x="1836858" y="3569560"/>
                  <a:pt x="1913201" y="3327387"/>
                  <a:pt x="1911125" y="3321196"/>
                </a:cubicBezTo>
                <a:cubicBezTo>
                  <a:pt x="1909039" y="3315005"/>
                  <a:pt x="1901914" y="3327083"/>
                  <a:pt x="1895294" y="3348038"/>
                </a:cubicBezTo>
                <a:close/>
                <a:moveTo>
                  <a:pt x="3590154" y="3324044"/>
                </a:moveTo>
                <a:cubicBezTo>
                  <a:pt x="3590154" y="3329378"/>
                  <a:pt x="3603727" y="3333750"/>
                  <a:pt x="3620319" y="3333750"/>
                </a:cubicBezTo>
                <a:cubicBezTo>
                  <a:pt x="3655000" y="3333750"/>
                  <a:pt x="3653743" y="3329588"/>
                  <a:pt x="3616347" y="3320625"/>
                </a:cubicBezTo>
                <a:cubicBezTo>
                  <a:pt x="3600793" y="3316891"/>
                  <a:pt x="3590154" y="3318282"/>
                  <a:pt x="3590154" y="3324044"/>
                </a:cubicBezTo>
                <a:close/>
                <a:moveTo>
                  <a:pt x="7271566" y="3324225"/>
                </a:moveTo>
                <a:cubicBezTo>
                  <a:pt x="7274804" y="3329464"/>
                  <a:pt x="7279338" y="3333750"/>
                  <a:pt x="7281653" y="3333750"/>
                </a:cubicBezTo>
                <a:cubicBezTo>
                  <a:pt x="7283968" y="3333750"/>
                  <a:pt x="7285854" y="3329464"/>
                  <a:pt x="7285854" y="3324225"/>
                </a:cubicBezTo>
                <a:cubicBezTo>
                  <a:pt x="7285854" y="3318986"/>
                  <a:pt x="7281310" y="3314700"/>
                  <a:pt x="7275767" y="3314700"/>
                </a:cubicBezTo>
                <a:cubicBezTo>
                  <a:pt x="7270223" y="3314700"/>
                  <a:pt x="7268328" y="3318986"/>
                  <a:pt x="7271566" y="3324225"/>
                </a:cubicBezTo>
                <a:close/>
                <a:moveTo>
                  <a:pt x="7390629" y="3323206"/>
                </a:moveTo>
                <a:cubicBezTo>
                  <a:pt x="7390629" y="3327883"/>
                  <a:pt x="7397668" y="3334407"/>
                  <a:pt x="7406259" y="3337712"/>
                </a:cubicBezTo>
                <a:lnTo>
                  <a:pt x="7421900" y="3343713"/>
                </a:lnTo>
                <a:lnTo>
                  <a:pt x="7409860" y="3329207"/>
                </a:lnTo>
                <a:cubicBezTo>
                  <a:pt x="7396144" y="3312681"/>
                  <a:pt x="7390629" y="3310957"/>
                  <a:pt x="7390629" y="3323206"/>
                </a:cubicBezTo>
                <a:close/>
                <a:moveTo>
                  <a:pt x="2985611" y="3333274"/>
                </a:moveTo>
                <a:cubicBezTo>
                  <a:pt x="2982535" y="3338246"/>
                  <a:pt x="2988450" y="3346828"/>
                  <a:pt x="2998756" y="3352352"/>
                </a:cubicBezTo>
                <a:lnTo>
                  <a:pt x="3017501" y="3362373"/>
                </a:lnTo>
                <a:lnTo>
                  <a:pt x="3024054" y="3351762"/>
                </a:lnTo>
                <a:cubicBezTo>
                  <a:pt x="3027664" y="3345923"/>
                  <a:pt x="3024711" y="3337408"/>
                  <a:pt x="3017492" y="3332836"/>
                </a:cubicBezTo>
                <a:cubicBezTo>
                  <a:pt x="3000451" y="3322034"/>
                  <a:pt x="2992488" y="3322149"/>
                  <a:pt x="2985611" y="3333274"/>
                </a:cubicBezTo>
                <a:close/>
                <a:moveTo>
                  <a:pt x="3656829" y="3333750"/>
                </a:moveTo>
                <a:cubicBezTo>
                  <a:pt x="3656829" y="3338989"/>
                  <a:pt x="3670754" y="3342970"/>
                  <a:pt x="3687785" y="3342608"/>
                </a:cubicBezTo>
                <a:lnTo>
                  <a:pt x="3718741" y="3341932"/>
                </a:lnTo>
                <a:lnTo>
                  <a:pt x="3699691" y="3333750"/>
                </a:lnTo>
                <a:cubicBezTo>
                  <a:pt x="3673374" y="3322444"/>
                  <a:pt x="3656829" y="3322444"/>
                  <a:pt x="3656829" y="3333750"/>
                </a:cubicBezTo>
                <a:close/>
                <a:moveTo>
                  <a:pt x="3733029" y="3343275"/>
                </a:moveTo>
                <a:cubicBezTo>
                  <a:pt x="3733029" y="3348514"/>
                  <a:pt x="3741858" y="3352800"/>
                  <a:pt x="3752641" y="3352800"/>
                </a:cubicBezTo>
                <a:cubicBezTo>
                  <a:pt x="3763423" y="3352800"/>
                  <a:pt x="3769605" y="3348514"/>
                  <a:pt x="3766366" y="3343275"/>
                </a:cubicBezTo>
                <a:cubicBezTo>
                  <a:pt x="3763128" y="3338036"/>
                  <a:pt x="3754308" y="3333750"/>
                  <a:pt x="3746754" y="3333750"/>
                </a:cubicBezTo>
                <a:cubicBezTo>
                  <a:pt x="3739201" y="3333750"/>
                  <a:pt x="3733029" y="3338036"/>
                  <a:pt x="3733029" y="3343275"/>
                </a:cubicBezTo>
                <a:close/>
                <a:moveTo>
                  <a:pt x="2923404" y="3360973"/>
                </a:moveTo>
                <a:cubicBezTo>
                  <a:pt x="2923404" y="3379327"/>
                  <a:pt x="2945054" y="3394644"/>
                  <a:pt x="2955808" y="3383890"/>
                </a:cubicBezTo>
                <a:cubicBezTo>
                  <a:pt x="2966190" y="3373508"/>
                  <a:pt x="2961732" y="3363116"/>
                  <a:pt x="2942454" y="3352800"/>
                </a:cubicBezTo>
                <a:lnTo>
                  <a:pt x="2923404" y="3342608"/>
                </a:lnTo>
                <a:lnTo>
                  <a:pt x="2923404" y="3360973"/>
                </a:lnTo>
                <a:close/>
                <a:moveTo>
                  <a:pt x="3037704" y="3357858"/>
                </a:moveTo>
                <a:cubicBezTo>
                  <a:pt x="3037704" y="3375250"/>
                  <a:pt x="3060726" y="3385928"/>
                  <a:pt x="3076794" y="3376003"/>
                </a:cubicBezTo>
                <a:lnTo>
                  <a:pt x="3088215" y="3368945"/>
                </a:lnTo>
                <a:lnTo>
                  <a:pt x="3070660" y="3356105"/>
                </a:lnTo>
                <a:cubicBezTo>
                  <a:pt x="3047743" y="3339351"/>
                  <a:pt x="3037704" y="3339884"/>
                  <a:pt x="3037704" y="3357858"/>
                </a:cubicBezTo>
                <a:close/>
                <a:moveTo>
                  <a:pt x="3802266" y="3349876"/>
                </a:moveTo>
                <a:cubicBezTo>
                  <a:pt x="3811534" y="3352295"/>
                  <a:pt x="3824392" y="3352133"/>
                  <a:pt x="3830841" y="3349524"/>
                </a:cubicBezTo>
                <a:cubicBezTo>
                  <a:pt x="3837289" y="3346914"/>
                  <a:pt x="3829707" y="3344942"/>
                  <a:pt x="3813991" y="3345133"/>
                </a:cubicBezTo>
                <a:cubicBezTo>
                  <a:pt x="3798275" y="3345323"/>
                  <a:pt x="3792998" y="3347457"/>
                  <a:pt x="3802266" y="3349876"/>
                </a:cubicBezTo>
                <a:close/>
                <a:moveTo>
                  <a:pt x="3873522" y="3349581"/>
                </a:moveTo>
                <a:cubicBezTo>
                  <a:pt x="3880075" y="3352229"/>
                  <a:pt x="3890791" y="3352229"/>
                  <a:pt x="3897335" y="3349581"/>
                </a:cubicBezTo>
                <a:cubicBezTo>
                  <a:pt x="3903888" y="3346942"/>
                  <a:pt x="3898526" y="3344780"/>
                  <a:pt x="3885429" y="3344780"/>
                </a:cubicBezTo>
                <a:cubicBezTo>
                  <a:pt x="3872332" y="3344780"/>
                  <a:pt x="3866979" y="3346942"/>
                  <a:pt x="3873522" y="3349581"/>
                </a:cubicBezTo>
                <a:close/>
                <a:moveTo>
                  <a:pt x="7319191" y="3352800"/>
                </a:moveTo>
                <a:cubicBezTo>
                  <a:pt x="7322429" y="3358039"/>
                  <a:pt x="7329364" y="3362325"/>
                  <a:pt x="7334603" y="3362325"/>
                </a:cubicBezTo>
                <a:cubicBezTo>
                  <a:pt x="7339841" y="3362325"/>
                  <a:pt x="7341479" y="3358039"/>
                  <a:pt x="7338241" y="3352800"/>
                </a:cubicBezTo>
                <a:cubicBezTo>
                  <a:pt x="7335003" y="3347561"/>
                  <a:pt x="7328069" y="3343275"/>
                  <a:pt x="7322830" y="3343275"/>
                </a:cubicBezTo>
                <a:cubicBezTo>
                  <a:pt x="7317591" y="3343275"/>
                  <a:pt x="7315953" y="3347561"/>
                  <a:pt x="7319191" y="3352800"/>
                </a:cubicBezTo>
                <a:close/>
                <a:moveTo>
                  <a:pt x="3940797" y="3359306"/>
                </a:moveTo>
                <a:cubicBezTo>
                  <a:pt x="3947665" y="3362058"/>
                  <a:pt x="3955885" y="3361716"/>
                  <a:pt x="3959047" y="3358553"/>
                </a:cubicBezTo>
                <a:cubicBezTo>
                  <a:pt x="3962210" y="3355391"/>
                  <a:pt x="3956590" y="3353143"/>
                  <a:pt x="3946551" y="3353553"/>
                </a:cubicBezTo>
                <a:cubicBezTo>
                  <a:pt x="3935454" y="3354010"/>
                  <a:pt x="3933196" y="3356267"/>
                  <a:pt x="3940797" y="3359306"/>
                </a:cubicBezTo>
                <a:close/>
                <a:moveTo>
                  <a:pt x="3091072" y="3377489"/>
                </a:moveTo>
                <a:cubicBezTo>
                  <a:pt x="3086595" y="3389157"/>
                  <a:pt x="3116866" y="3409950"/>
                  <a:pt x="3138335" y="3409950"/>
                </a:cubicBezTo>
                <a:cubicBezTo>
                  <a:pt x="3152794" y="3409950"/>
                  <a:pt x="3138459" y="3382604"/>
                  <a:pt x="3119466" y="3373946"/>
                </a:cubicBezTo>
                <a:lnTo>
                  <a:pt x="3096454" y="3363458"/>
                </a:lnTo>
                <a:lnTo>
                  <a:pt x="3091072" y="3377489"/>
                </a:lnTo>
                <a:close/>
                <a:moveTo>
                  <a:pt x="3575076" y="3373127"/>
                </a:moveTo>
                <a:cubicBezTo>
                  <a:pt x="3572275" y="3377660"/>
                  <a:pt x="3576314" y="3381375"/>
                  <a:pt x="3584048" y="3381375"/>
                </a:cubicBezTo>
                <a:cubicBezTo>
                  <a:pt x="3591792" y="3381375"/>
                  <a:pt x="3604898" y="3383976"/>
                  <a:pt x="3613185" y="3387157"/>
                </a:cubicBezTo>
                <a:cubicBezTo>
                  <a:pt x="3621472" y="3390338"/>
                  <a:pt x="3628254" y="3388690"/>
                  <a:pt x="3628254" y="3383509"/>
                </a:cubicBezTo>
                <a:cubicBezTo>
                  <a:pt x="3628254" y="3371336"/>
                  <a:pt x="3581791" y="3362268"/>
                  <a:pt x="3575076" y="3373127"/>
                </a:cubicBezTo>
                <a:close/>
                <a:moveTo>
                  <a:pt x="2971029" y="3385119"/>
                </a:moveTo>
                <a:cubicBezTo>
                  <a:pt x="2971029" y="3398501"/>
                  <a:pt x="2998423" y="3414313"/>
                  <a:pt x="3006909" y="3405826"/>
                </a:cubicBezTo>
                <a:cubicBezTo>
                  <a:pt x="3009424" y="3403302"/>
                  <a:pt x="3008948" y="3394634"/>
                  <a:pt x="3005843" y="3386547"/>
                </a:cubicBezTo>
                <a:cubicBezTo>
                  <a:pt x="2998813" y="3368231"/>
                  <a:pt x="2971029" y="3367097"/>
                  <a:pt x="2971029" y="3385119"/>
                </a:cubicBezTo>
                <a:close/>
                <a:moveTo>
                  <a:pt x="3647304" y="3382699"/>
                </a:moveTo>
                <a:cubicBezTo>
                  <a:pt x="3647304" y="3387204"/>
                  <a:pt x="3658019" y="3390900"/>
                  <a:pt x="3671116" y="3390900"/>
                </a:cubicBezTo>
                <a:cubicBezTo>
                  <a:pt x="3684213" y="3390900"/>
                  <a:pt x="3694929" y="3389252"/>
                  <a:pt x="3694929" y="3387252"/>
                </a:cubicBezTo>
                <a:cubicBezTo>
                  <a:pt x="3694929" y="3385242"/>
                  <a:pt x="3684213" y="3381547"/>
                  <a:pt x="3671116" y="3379042"/>
                </a:cubicBezTo>
                <a:cubicBezTo>
                  <a:pt x="3658019" y="3376536"/>
                  <a:pt x="3647304" y="3378184"/>
                  <a:pt x="3647304" y="3382699"/>
                </a:cubicBezTo>
                <a:close/>
                <a:moveTo>
                  <a:pt x="7371579" y="3380023"/>
                </a:moveTo>
                <a:cubicBezTo>
                  <a:pt x="7371579" y="3389814"/>
                  <a:pt x="7400430" y="3403321"/>
                  <a:pt x="7407098" y="3396663"/>
                </a:cubicBezTo>
                <a:cubicBezTo>
                  <a:pt x="7409412" y="3394339"/>
                  <a:pt x="7402373" y="3387662"/>
                  <a:pt x="7391448" y="3381813"/>
                </a:cubicBezTo>
                <a:cubicBezTo>
                  <a:pt x="7380513" y="3375965"/>
                  <a:pt x="7371579" y="3375155"/>
                  <a:pt x="7371579" y="3380023"/>
                </a:cubicBezTo>
                <a:close/>
                <a:moveTo>
                  <a:pt x="3718484" y="3391319"/>
                </a:moveTo>
                <a:cubicBezTo>
                  <a:pt x="3715388" y="3396329"/>
                  <a:pt x="3721684" y="3400425"/>
                  <a:pt x="3732466" y="3400425"/>
                </a:cubicBezTo>
                <a:cubicBezTo>
                  <a:pt x="3755469" y="3400425"/>
                  <a:pt x="3757784" y="3395129"/>
                  <a:pt x="3738096" y="3387576"/>
                </a:cubicBezTo>
                <a:cubicBezTo>
                  <a:pt x="3730409" y="3384623"/>
                  <a:pt x="3721580" y="3386309"/>
                  <a:pt x="3718484" y="3391319"/>
                </a:cubicBezTo>
                <a:close/>
                <a:moveTo>
                  <a:pt x="2907516" y="3405931"/>
                </a:moveTo>
                <a:cubicBezTo>
                  <a:pt x="2902239" y="3419666"/>
                  <a:pt x="2917355" y="3437973"/>
                  <a:pt x="2934291" y="3438382"/>
                </a:cubicBezTo>
                <a:cubicBezTo>
                  <a:pt x="2949950" y="3438754"/>
                  <a:pt x="2948102" y="3412112"/>
                  <a:pt x="2931767" y="3401911"/>
                </a:cubicBezTo>
                <a:lnTo>
                  <a:pt x="2913450" y="3390471"/>
                </a:lnTo>
                <a:lnTo>
                  <a:pt x="2907516" y="3405931"/>
                </a:lnTo>
                <a:close/>
                <a:moveTo>
                  <a:pt x="3023416" y="3400425"/>
                </a:moveTo>
                <a:cubicBezTo>
                  <a:pt x="3014625" y="3414655"/>
                  <a:pt x="3026855" y="3429000"/>
                  <a:pt x="3047791" y="3429000"/>
                </a:cubicBezTo>
                <a:cubicBezTo>
                  <a:pt x="3069965" y="3429000"/>
                  <a:pt x="3072518" y="3404854"/>
                  <a:pt x="3051210" y="3396682"/>
                </a:cubicBezTo>
                <a:cubicBezTo>
                  <a:pt x="3031455" y="3389100"/>
                  <a:pt x="3030322" y="3389252"/>
                  <a:pt x="3023416" y="3400425"/>
                </a:cubicBezTo>
                <a:close/>
                <a:moveTo>
                  <a:pt x="3787797" y="3397206"/>
                </a:moveTo>
                <a:cubicBezTo>
                  <a:pt x="3794350" y="3399854"/>
                  <a:pt x="3805066" y="3399854"/>
                  <a:pt x="3811610" y="3397206"/>
                </a:cubicBezTo>
                <a:cubicBezTo>
                  <a:pt x="3818163" y="3394567"/>
                  <a:pt x="3812801" y="3392405"/>
                  <a:pt x="3799704" y="3392405"/>
                </a:cubicBezTo>
                <a:cubicBezTo>
                  <a:pt x="3786607" y="3392405"/>
                  <a:pt x="3781254" y="3394567"/>
                  <a:pt x="3787797" y="3397206"/>
                </a:cubicBezTo>
                <a:close/>
                <a:moveTo>
                  <a:pt x="3859416" y="3407026"/>
                </a:moveTo>
                <a:cubicBezTo>
                  <a:pt x="3868684" y="3409445"/>
                  <a:pt x="3881542" y="3409283"/>
                  <a:pt x="3887991" y="3406674"/>
                </a:cubicBezTo>
                <a:cubicBezTo>
                  <a:pt x="3894439" y="3404064"/>
                  <a:pt x="3886857" y="3402092"/>
                  <a:pt x="3871141" y="3402283"/>
                </a:cubicBezTo>
                <a:cubicBezTo>
                  <a:pt x="3855425" y="3402473"/>
                  <a:pt x="3850148" y="3404607"/>
                  <a:pt x="3859416" y="3407026"/>
                </a:cubicBezTo>
                <a:close/>
                <a:moveTo>
                  <a:pt x="3931272" y="3406931"/>
                </a:moveTo>
                <a:cubicBezTo>
                  <a:pt x="3938140" y="3409683"/>
                  <a:pt x="3946360" y="3409341"/>
                  <a:pt x="3949522" y="3406178"/>
                </a:cubicBezTo>
                <a:cubicBezTo>
                  <a:pt x="3952685" y="3403016"/>
                  <a:pt x="3947065" y="3400768"/>
                  <a:pt x="3937026" y="3401178"/>
                </a:cubicBezTo>
                <a:cubicBezTo>
                  <a:pt x="3925929" y="3401635"/>
                  <a:pt x="3923671" y="3403892"/>
                  <a:pt x="3931272" y="3406931"/>
                </a:cubicBezTo>
                <a:close/>
                <a:moveTo>
                  <a:pt x="7311885" y="3411131"/>
                </a:moveTo>
                <a:cubicBezTo>
                  <a:pt x="7318353" y="3417646"/>
                  <a:pt x="7326040" y="3420570"/>
                  <a:pt x="7328964" y="3417637"/>
                </a:cubicBezTo>
                <a:cubicBezTo>
                  <a:pt x="7331897" y="3414703"/>
                  <a:pt x="7326611" y="3409379"/>
                  <a:pt x="7317219" y="3405797"/>
                </a:cubicBezTo>
                <a:lnTo>
                  <a:pt x="7300141" y="3399301"/>
                </a:lnTo>
                <a:lnTo>
                  <a:pt x="7311885" y="3411131"/>
                </a:lnTo>
                <a:close/>
                <a:moveTo>
                  <a:pt x="2956084" y="3430067"/>
                </a:moveTo>
                <a:cubicBezTo>
                  <a:pt x="2949178" y="3441240"/>
                  <a:pt x="2967590" y="3457185"/>
                  <a:pt x="2987697" y="3457432"/>
                </a:cubicBezTo>
                <a:cubicBezTo>
                  <a:pt x="3004871" y="3457642"/>
                  <a:pt x="3002366" y="3432096"/>
                  <a:pt x="2984535" y="3425257"/>
                </a:cubicBezTo>
                <a:cubicBezTo>
                  <a:pt x="2964590" y="3417599"/>
                  <a:pt x="2963694" y="3417751"/>
                  <a:pt x="2956084" y="3430067"/>
                </a:cubicBezTo>
                <a:close/>
                <a:moveTo>
                  <a:pt x="3566341" y="3429000"/>
                </a:moveTo>
                <a:cubicBezTo>
                  <a:pt x="3569580" y="3434239"/>
                  <a:pt x="3582943" y="3438525"/>
                  <a:pt x="3596040" y="3438525"/>
                </a:cubicBezTo>
                <a:cubicBezTo>
                  <a:pt x="3609489" y="3438525"/>
                  <a:pt x="3617290" y="3434382"/>
                  <a:pt x="3613966" y="3429000"/>
                </a:cubicBezTo>
                <a:cubicBezTo>
                  <a:pt x="3610728" y="3423761"/>
                  <a:pt x="3597364" y="3419475"/>
                  <a:pt x="3584267" y="3419475"/>
                </a:cubicBezTo>
                <a:cubicBezTo>
                  <a:pt x="3570818" y="3419475"/>
                  <a:pt x="3563017" y="3423618"/>
                  <a:pt x="3566341" y="3429000"/>
                </a:cubicBezTo>
                <a:close/>
                <a:moveTo>
                  <a:pt x="3646541" y="3439420"/>
                </a:moveTo>
                <a:cubicBezTo>
                  <a:pt x="3661801" y="3445517"/>
                  <a:pt x="3672897" y="3445317"/>
                  <a:pt x="3679403" y="3438811"/>
                </a:cubicBezTo>
                <a:cubicBezTo>
                  <a:pt x="3686137" y="3432077"/>
                  <a:pt x="3678908" y="3429191"/>
                  <a:pt x="3656352" y="3429600"/>
                </a:cubicBezTo>
                <a:lnTo>
                  <a:pt x="3623491" y="3430210"/>
                </a:lnTo>
                <a:lnTo>
                  <a:pt x="3646541" y="3439420"/>
                </a:lnTo>
                <a:close/>
                <a:moveTo>
                  <a:pt x="7242991" y="3438525"/>
                </a:moveTo>
                <a:cubicBezTo>
                  <a:pt x="7246229" y="3443764"/>
                  <a:pt x="7253164" y="3448050"/>
                  <a:pt x="7258403" y="3448050"/>
                </a:cubicBezTo>
                <a:cubicBezTo>
                  <a:pt x="7263641" y="3448050"/>
                  <a:pt x="7265279" y="3443764"/>
                  <a:pt x="7262041" y="3438525"/>
                </a:cubicBezTo>
                <a:cubicBezTo>
                  <a:pt x="7258803" y="3433286"/>
                  <a:pt x="7251869" y="3429000"/>
                  <a:pt x="7246630" y="3429000"/>
                </a:cubicBezTo>
                <a:cubicBezTo>
                  <a:pt x="7241391" y="3429000"/>
                  <a:pt x="7239753" y="3433286"/>
                  <a:pt x="7242991" y="3438525"/>
                </a:cubicBezTo>
                <a:close/>
                <a:moveTo>
                  <a:pt x="7362054" y="3437506"/>
                </a:moveTo>
                <a:cubicBezTo>
                  <a:pt x="7362054" y="3442183"/>
                  <a:pt x="7369093" y="3448707"/>
                  <a:pt x="7377684" y="3452012"/>
                </a:cubicBezTo>
                <a:lnTo>
                  <a:pt x="7393325" y="3458013"/>
                </a:lnTo>
                <a:lnTo>
                  <a:pt x="7381285" y="3443507"/>
                </a:lnTo>
                <a:cubicBezTo>
                  <a:pt x="7367569" y="3426981"/>
                  <a:pt x="7362054" y="3425257"/>
                  <a:pt x="7362054" y="3437506"/>
                </a:cubicBezTo>
                <a:close/>
                <a:moveTo>
                  <a:pt x="3711597" y="3444831"/>
                </a:moveTo>
                <a:cubicBezTo>
                  <a:pt x="3718150" y="3447479"/>
                  <a:pt x="3728866" y="3447479"/>
                  <a:pt x="3735410" y="3444831"/>
                </a:cubicBezTo>
                <a:cubicBezTo>
                  <a:pt x="3741963" y="3442192"/>
                  <a:pt x="3736601" y="3440030"/>
                  <a:pt x="3723504" y="3440030"/>
                </a:cubicBezTo>
                <a:cubicBezTo>
                  <a:pt x="3710407" y="3440030"/>
                  <a:pt x="3705054" y="3442192"/>
                  <a:pt x="3711597" y="3444831"/>
                </a:cubicBezTo>
                <a:close/>
                <a:moveTo>
                  <a:pt x="3771129" y="3446021"/>
                </a:moveTo>
                <a:cubicBezTo>
                  <a:pt x="3771129" y="3450146"/>
                  <a:pt x="3779701" y="3454165"/>
                  <a:pt x="3790179" y="3454956"/>
                </a:cubicBezTo>
                <a:cubicBezTo>
                  <a:pt x="3800656" y="3455746"/>
                  <a:pt x="3809229" y="3452375"/>
                  <a:pt x="3809229" y="3447459"/>
                </a:cubicBezTo>
                <a:cubicBezTo>
                  <a:pt x="3809229" y="3442545"/>
                  <a:pt x="3800656" y="3438525"/>
                  <a:pt x="3790179" y="3438525"/>
                </a:cubicBezTo>
                <a:cubicBezTo>
                  <a:pt x="3779701" y="3438525"/>
                  <a:pt x="3771129" y="3441897"/>
                  <a:pt x="3771129" y="3446021"/>
                </a:cubicBezTo>
                <a:close/>
                <a:moveTo>
                  <a:pt x="2891571" y="3461852"/>
                </a:moveTo>
                <a:cubicBezTo>
                  <a:pt x="2888333" y="3470301"/>
                  <a:pt x="2893752" y="3478025"/>
                  <a:pt x="2905554" y="3481769"/>
                </a:cubicBezTo>
                <a:cubicBezTo>
                  <a:pt x="2928842" y="3489160"/>
                  <a:pt x="2937234" y="3482531"/>
                  <a:pt x="2929643" y="3462747"/>
                </a:cubicBezTo>
                <a:cubicBezTo>
                  <a:pt x="2922518" y="3444183"/>
                  <a:pt x="2898562" y="3443621"/>
                  <a:pt x="2891571" y="3461852"/>
                </a:cubicBezTo>
                <a:close/>
                <a:moveTo>
                  <a:pt x="3009129" y="3461319"/>
                </a:moveTo>
                <a:cubicBezTo>
                  <a:pt x="3009129" y="3478930"/>
                  <a:pt x="3038199" y="3489465"/>
                  <a:pt x="3051124" y="3476539"/>
                </a:cubicBezTo>
                <a:lnTo>
                  <a:pt x="3061354" y="3466309"/>
                </a:lnTo>
                <a:lnTo>
                  <a:pt x="3047153" y="3457327"/>
                </a:lnTo>
                <a:cubicBezTo>
                  <a:pt x="3026474" y="3444250"/>
                  <a:pt x="3009129" y="3446069"/>
                  <a:pt x="3009129" y="3461319"/>
                </a:cubicBezTo>
                <a:close/>
                <a:moveTo>
                  <a:pt x="3844947" y="3454356"/>
                </a:moveTo>
                <a:cubicBezTo>
                  <a:pt x="3851500" y="3457004"/>
                  <a:pt x="3862216" y="3457004"/>
                  <a:pt x="3868760" y="3454356"/>
                </a:cubicBezTo>
                <a:cubicBezTo>
                  <a:pt x="3875313" y="3451717"/>
                  <a:pt x="3869951" y="3449555"/>
                  <a:pt x="3856854" y="3449555"/>
                </a:cubicBezTo>
                <a:cubicBezTo>
                  <a:pt x="3843757" y="3449555"/>
                  <a:pt x="3838404" y="3451717"/>
                  <a:pt x="3844947" y="3454356"/>
                </a:cubicBezTo>
                <a:close/>
                <a:moveTo>
                  <a:pt x="3912222" y="3454556"/>
                </a:moveTo>
                <a:cubicBezTo>
                  <a:pt x="3919090" y="3457308"/>
                  <a:pt x="3927310" y="3456966"/>
                  <a:pt x="3930472" y="3453803"/>
                </a:cubicBezTo>
                <a:cubicBezTo>
                  <a:pt x="3933635" y="3450641"/>
                  <a:pt x="3928015" y="3448393"/>
                  <a:pt x="3917976" y="3448803"/>
                </a:cubicBezTo>
                <a:cubicBezTo>
                  <a:pt x="3906879" y="3449260"/>
                  <a:pt x="3904621" y="3451517"/>
                  <a:pt x="3912222" y="3454556"/>
                </a:cubicBezTo>
                <a:close/>
                <a:moveTo>
                  <a:pt x="7295379" y="3466081"/>
                </a:moveTo>
                <a:cubicBezTo>
                  <a:pt x="7295379" y="3470758"/>
                  <a:pt x="7302418" y="3477282"/>
                  <a:pt x="7311009" y="3480587"/>
                </a:cubicBezTo>
                <a:lnTo>
                  <a:pt x="7326650" y="3486588"/>
                </a:lnTo>
                <a:lnTo>
                  <a:pt x="7314610" y="3472082"/>
                </a:lnTo>
                <a:cubicBezTo>
                  <a:pt x="7300894" y="3455556"/>
                  <a:pt x="7295379" y="3453832"/>
                  <a:pt x="7295379" y="3466081"/>
                </a:cubicBezTo>
                <a:close/>
                <a:moveTo>
                  <a:pt x="2942454" y="3485131"/>
                </a:moveTo>
                <a:cubicBezTo>
                  <a:pt x="2942454" y="3507038"/>
                  <a:pt x="2971248" y="3520154"/>
                  <a:pt x="2981992" y="3503143"/>
                </a:cubicBezTo>
                <a:cubicBezTo>
                  <a:pt x="2986764" y="3495589"/>
                  <a:pt x="2983630" y="3486360"/>
                  <a:pt x="2973791" y="3479006"/>
                </a:cubicBezTo>
                <a:cubicBezTo>
                  <a:pt x="2951531" y="3462366"/>
                  <a:pt x="2942454" y="3464138"/>
                  <a:pt x="2942454" y="3485131"/>
                </a:cubicBezTo>
                <a:close/>
                <a:moveTo>
                  <a:pt x="3556816" y="3476625"/>
                </a:moveTo>
                <a:cubicBezTo>
                  <a:pt x="3560055" y="3481864"/>
                  <a:pt x="3571018" y="3486150"/>
                  <a:pt x="3581191" y="3486150"/>
                </a:cubicBezTo>
                <a:cubicBezTo>
                  <a:pt x="3591363" y="3486150"/>
                  <a:pt x="3599679" y="3481864"/>
                  <a:pt x="3599679" y="3476625"/>
                </a:cubicBezTo>
                <a:cubicBezTo>
                  <a:pt x="3599679" y="3471386"/>
                  <a:pt x="3588706" y="3467100"/>
                  <a:pt x="3575304" y="3467100"/>
                </a:cubicBezTo>
                <a:cubicBezTo>
                  <a:pt x="3561483" y="3467100"/>
                  <a:pt x="3553473" y="3471225"/>
                  <a:pt x="3556816" y="3476625"/>
                </a:cubicBezTo>
                <a:close/>
                <a:moveTo>
                  <a:pt x="3628254" y="3486150"/>
                </a:moveTo>
                <a:cubicBezTo>
                  <a:pt x="3646894" y="3498190"/>
                  <a:pt x="3666354" y="3498190"/>
                  <a:pt x="3666354" y="3486150"/>
                </a:cubicBezTo>
                <a:cubicBezTo>
                  <a:pt x="3666354" y="3480911"/>
                  <a:pt x="3654562" y="3476692"/>
                  <a:pt x="3640160" y="3476768"/>
                </a:cubicBezTo>
                <a:lnTo>
                  <a:pt x="3613966" y="3476920"/>
                </a:lnTo>
                <a:lnTo>
                  <a:pt x="3628254" y="3486150"/>
                </a:lnTo>
                <a:close/>
                <a:moveTo>
                  <a:pt x="3692547" y="3492456"/>
                </a:moveTo>
                <a:cubicBezTo>
                  <a:pt x="3699100" y="3495104"/>
                  <a:pt x="3709816" y="3495104"/>
                  <a:pt x="3716360" y="3492456"/>
                </a:cubicBezTo>
                <a:cubicBezTo>
                  <a:pt x="3722913" y="3489817"/>
                  <a:pt x="3717551" y="3487655"/>
                  <a:pt x="3704454" y="3487655"/>
                </a:cubicBezTo>
                <a:cubicBezTo>
                  <a:pt x="3691357" y="3487655"/>
                  <a:pt x="3686004" y="3489817"/>
                  <a:pt x="3692547" y="3492456"/>
                </a:cubicBezTo>
                <a:close/>
                <a:moveTo>
                  <a:pt x="3752079" y="3495675"/>
                </a:moveTo>
                <a:cubicBezTo>
                  <a:pt x="3752079" y="3500914"/>
                  <a:pt x="3760908" y="3505200"/>
                  <a:pt x="3771691" y="3505200"/>
                </a:cubicBezTo>
                <a:cubicBezTo>
                  <a:pt x="3782473" y="3505200"/>
                  <a:pt x="3788655" y="3500914"/>
                  <a:pt x="3785416" y="3495675"/>
                </a:cubicBezTo>
                <a:cubicBezTo>
                  <a:pt x="3782178" y="3490436"/>
                  <a:pt x="3773358" y="3486150"/>
                  <a:pt x="3765804" y="3486150"/>
                </a:cubicBezTo>
                <a:cubicBezTo>
                  <a:pt x="3758251" y="3486150"/>
                  <a:pt x="3752079" y="3490436"/>
                  <a:pt x="3752079" y="3495675"/>
                </a:cubicBezTo>
                <a:close/>
                <a:moveTo>
                  <a:pt x="7228704" y="3495675"/>
                </a:moveTo>
                <a:cubicBezTo>
                  <a:pt x="7228704" y="3500914"/>
                  <a:pt x="7233247" y="3505200"/>
                  <a:pt x="7238791" y="3505200"/>
                </a:cubicBezTo>
                <a:cubicBezTo>
                  <a:pt x="7244334" y="3505200"/>
                  <a:pt x="7246229" y="3500914"/>
                  <a:pt x="7242991" y="3495675"/>
                </a:cubicBezTo>
                <a:cubicBezTo>
                  <a:pt x="7239753" y="3490436"/>
                  <a:pt x="7235219" y="3486150"/>
                  <a:pt x="7232904" y="3486150"/>
                </a:cubicBezTo>
                <a:cubicBezTo>
                  <a:pt x="7230590" y="3486150"/>
                  <a:pt x="7228704" y="3490436"/>
                  <a:pt x="7228704" y="3495675"/>
                </a:cubicBezTo>
                <a:close/>
                <a:moveTo>
                  <a:pt x="2875779" y="3509629"/>
                </a:moveTo>
                <a:cubicBezTo>
                  <a:pt x="2875779" y="3517297"/>
                  <a:pt x="2883922" y="3527936"/>
                  <a:pt x="2893876" y="3533270"/>
                </a:cubicBezTo>
                <a:lnTo>
                  <a:pt x="2911974" y="3542948"/>
                </a:lnTo>
                <a:lnTo>
                  <a:pt x="2917336" y="3528984"/>
                </a:lnTo>
                <a:cubicBezTo>
                  <a:pt x="2920413" y="3520954"/>
                  <a:pt x="2915012" y="3510906"/>
                  <a:pt x="2904630" y="3505343"/>
                </a:cubicBezTo>
                <a:cubicBezTo>
                  <a:pt x="2880474" y="3492417"/>
                  <a:pt x="2875779" y="3493122"/>
                  <a:pt x="2875779" y="3509629"/>
                </a:cubicBezTo>
                <a:close/>
                <a:moveTo>
                  <a:pt x="2994508" y="3505734"/>
                </a:moveTo>
                <a:cubicBezTo>
                  <a:pt x="2987221" y="3517526"/>
                  <a:pt x="3005414" y="3533385"/>
                  <a:pt x="3026493" y="3533632"/>
                </a:cubicBezTo>
                <a:cubicBezTo>
                  <a:pt x="3044447" y="3533832"/>
                  <a:pt x="3035903" y="3501266"/>
                  <a:pt x="3017053" y="3497637"/>
                </a:cubicBezTo>
                <a:cubicBezTo>
                  <a:pt x="3008433" y="3495980"/>
                  <a:pt x="2998289" y="3499618"/>
                  <a:pt x="2994508" y="3505734"/>
                </a:cubicBezTo>
                <a:close/>
                <a:moveTo>
                  <a:pt x="3830841" y="3502276"/>
                </a:moveTo>
                <a:cubicBezTo>
                  <a:pt x="3840109" y="3504695"/>
                  <a:pt x="3852967" y="3504533"/>
                  <a:pt x="3859416" y="3501924"/>
                </a:cubicBezTo>
                <a:cubicBezTo>
                  <a:pt x="3865864" y="3499314"/>
                  <a:pt x="3858282" y="3497342"/>
                  <a:pt x="3842566" y="3497533"/>
                </a:cubicBezTo>
                <a:cubicBezTo>
                  <a:pt x="3826850" y="3497723"/>
                  <a:pt x="3821573" y="3499857"/>
                  <a:pt x="3830841" y="3502276"/>
                </a:cubicBezTo>
                <a:close/>
                <a:moveTo>
                  <a:pt x="3902697" y="3502181"/>
                </a:moveTo>
                <a:cubicBezTo>
                  <a:pt x="3909565" y="3504933"/>
                  <a:pt x="3917785" y="3504591"/>
                  <a:pt x="3920947" y="3501428"/>
                </a:cubicBezTo>
                <a:cubicBezTo>
                  <a:pt x="3924110" y="3498266"/>
                  <a:pt x="3918490" y="3496018"/>
                  <a:pt x="3908451" y="3496428"/>
                </a:cubicBezTo>
                <a:cubicBezTo>
                  <a:pt x="3897354" y="3496885"/>
                  <a:pt x="3895096" y="3499142"/>
                  <a:pt x="3902697" y="3502181"/>
                </a:cubicBezTo>
                <a:close/>
                <a:moveTo>
                  <a:pt x="7343004" y="3499419"/>
                </a:moveTo>
                <a:cubicBezTo>
                  <a:pt x="7343004" y="3501476"/>
                  <a:pt x="7349652" y="3505714"/>
                  <a:pt x="7357787" y="3508839"/>
                </a:cubicBezTo>
                <a:cubicBezTo>
                  <a:pt x="7366264" y="3512087"/>
                  <a:pt x="7370084" y="3510486"/>
                  <a:pt x="7366749" y="3505095"/>
                </a:cubicBezTo>
                <a:cubicBezTo>
                  <a:pt x="7361158" y="3496037"/>
                  <a:pt x="7343004" y="3491703"/>
                  <a:pt x="7343004" y="3499419"/>
                </a:cubicBezTo>
                <a:close/>
                <a:moveTo>
                  <a:pt x="2095290" y="3513220"/>
                </a:moveTo>
                <a:cubicBezTo>
                  <a:pt x="2094976" y="3520249"/>
                  <a:pt x="2103482" y="3537395"/>
                  <a:pt x="2114188" y="3551320"/>
                </a:cubicBezTo>
                <a:cubicBezTo>
                  <a:pt x="2124894" y="3565246"/>
                  <a:pt x="2141896" y="3587353"/>
                  <a:pt x="2151974" y="3600450"/>
                </a:cubicBezTo>
                <a:cubicBezTo>
                  <a:pt x="2164137" y="3616262"/>
                  <a:pt x="2170348" y="3619462"/>
                  <a:pt x="2170462" y="3609975"/>
                </a:cubicBezTo>
                <a:cubicBezTo>
                  <a:pt x="2170548" y="3602117"/>
                  <a:pt x="2158908" y="3582162"/>
                  <a:pt x="2144582" y="3565627"/>
                </a:cubicBezTo>
                <a:cubicBezTo>
                  <a:pt x="2130257" y="3549091"/>
                  <a:pt x="2113436" y="3527660"/>
                  <a:pt x="2107197" y="3518002"/>
                </a:cubicBezTo>
                <a:cubicBezTo>
                  <a:pt x="2099834" y="3506610"/>
                  <a:pt x="2095653" y="3504924"/>
                  <a:pt x="2095290" y="3513220"/>
                </a:cubicBezTo>
                <a:close/>
                <a:moveTo>
                  <a:pt x="3047229" y="3529318"/>
                </a:moveTo>
                <a:cubicBezTo>
                  <a:pt x="3047229" y="3547986"/>
                  <a:pt x="3087424" y="3564055"/>
                  <a:pt x="3097054" y="3549244"/>
                </a:cubicBezTo>
                <a:cubicBezTo>
                  <a:pt x="3104617" y="3537623"/>
                  <a:pt x="3079842" y="3514725"/>
                  <a:pt x="3059697" y="3514725"/>
                </a:cubicBezTo>
                <a:cubicBezTo>
                  <a:pt x="3052839" y="3514725"/>
                  <a:pt x="3047229" y="3521297"/>
                  <a:pt x="3047229" y="3529318"/>
                </a:cubicBezTo>
                <a:close/>
                <a:moveTo>
                  <a:pt x="3542529" y="3524250"/>
                </a:moveTo>
                <a:cubicBezTo>
                  <a:pt x="3542529" y="3529489"/>
                  <a:pt x="3553502" y="3533775"/>
                  <a:pt x="3566903" y="3533775"/>
                </a:cubicBezTo>
                <a:cubicBezTo>
                  <a:pt x="3580724" y="3533775"/>
                  <a:pt x="3588734" y="3529651"/>
                  <a:pt x="3585391" y="3524250"/>
                </a:cubicBezTo>
                <a:cubicBezTo>
                  <a:pt x="3582153" y="3519011"/>
                  <a:pt x="3571189" y="3514725"/>
                  <a:pt x="3561016" y="3514725"/>
                </a:cubicBezTo>
                <a:cubicBezTo>
                  <a:pt x="3550844" y="3514725"/>
                  <a:pt x="3542529" y="3519011"/>
                  <a:pt x="3542529" y="3524250"/>
                </a:cubicBezTo>
                <a:close/>
                <a:moveTo>
                  <a:pt x="7276329" y="3518621"/>
                </a:moveTo>
                <a:cubicBezTo>
                  <a:pt x="7276329" y="3520431"/>
                  <a:pt x="7282758" y="3527251"/>
                  <a:pt x="7290616" y="3533775"/>
                </a:cubicBezTo>
                <a:cubicBezTo>
                  <a:pt x="7298855" y="3540614"/>
                  <a:pt x="7304904" y="3541538"/>
                  <a:pt x="7304904" y="3535956"/>
                </a:cubicBezTo>
                <a:cubicBezTo>
                  <a:pt x="7304904" y="3530641"/>
                  <a:pt x="7298475" y="3523821"/>
                  <a:pt x="7290616" y="3520802"/>
                </a:cubicBezTo>
                <a:cubicBezTo>
                  <a:pt x="7282758" y="3517792"/>
                  <a:pt x="7276329" y="3516811"/>
                  <a:pt x="7276329" y="3518621"/>
                </a:cubicBezTo>
                <a:close/>
                <a:moveTo>
                  <a:pt x="2927509" y="3534842"/>
                </a:moveTo>
                <a:cubicBezTo>
                  <a:pt x="2921508" y="3544548"/>
                  <a:pt x="2938139" y="3561855"/>
                  <a:pt x="2953798" y="3562207"/>
                </a:cubicBezTo>
                <a:cubicBezTo>
                  <a:pt x="2967904" y="3562522"/>
                  <a:pt x="2972762" y="3540728"/>
                  <a:pt x="2960342" y="3532861"/>
                </a:cubicBezTo>
                <a:cubicBezTo>
                  <a:pt x="2942787" y="3521735"/>
                  <a:pt x="2935329" y="3522193"/>
                  <a:pt x="2927509" y="3534842"/>
                </a:cubicBezTo>
                <a:close/>
                <a:moveTo>
                  <a:pt x="3604441" y="3533775"/>
                </a:moveTo>
                <a:cubicBezTo>
                  <a:pt x="3607680" y="3539014"/>
                  <a:pt x="3621043" y="3543300"/>
                  <a:pt x="3634140" y="3543300"/>
                </a:cubicBezTo>
                <a:cubicBezTo>
                  <a:pt x="3647589" y="3543300"/>
                  <a:pt x="3655390" y="3539157"/>
                  <a:pt x="3652066" y="3533775"/>
                </a:cubicBezTo>
                <a:cubicBezTo>
                  <a:pt x="3648828" y="3528536"/>
                  <a:pt x="3635464" y="3524250"/>
                  <a:pt x="3622367" y="3524250"/>
                </a:cubicBezTo>
                <a:cubicBezTo>
                  <a:pt x="3608918" y="3524250"/>
                  <a:pt x="3601117" y="3528393"/>
                  <a:pt x="3604441" y="3533775"/>
                </a:cubicBezTo>
                <a:close/>
                <a:moveTo>
                  <a:pt x="3675879" y="3537423"/>
                </a:moveTo>
                <a:cubicBezTo>
                  <a:pt x="3675879" y="3539433"/>
                  <a:pt x="3684451" y="3543319"/>
                  <a:pt x="3694929" y="3546062"/>
                </a:cubicBezTo>
                <a:cubicBezTo>
                  <a:pt x="3705406" y="3548796"/>
                  <a:pt x="3713979" y="3547158"/>
                  <a:pt x="3713979" y="3542405"/>
                </a:cubicBezTo>
                <a:cubicBezTo>
                  <a:pt x="3713979" y="3537661"/>
                  <a:pt x="3705406" y="3533775"/>
                  <a:pt x="3694929" y="3533775"/>
                </a:cubicBezTo>
                <a:cubicBezTo>
                  <a:pt x="3684451" y="3533775"/>
                  <a:pt x="3675879" y="3535423"/>
                  <a:pt x="3675879" y="3537423"/>
                </a:cubicBezTo>
                <a:close/>
                <a:moveTo>
                  <a:pt x="2075983" y="3559188"/>
                </a:moveTo>
                <a:cubicBezTo>
                  <a:pt x="2075593" y="3585915"/>
                  <a:pt x="2084956" y="3609975"/>
                  <a:pt x="2095748" y="3609975"/>
                </a:cubicBezTo>
                <a:cubicBezTo>
                  <a:pt x="2109083" y="3609975"/>
                  <a:pt x="2105711" y="3577447"/>
                  <a:pt x="2090271" y="3557026"/>
                </a:cubicBezTo>
                <a:lnTo>
                  <a:pt x="2076288" y="3538538"/>
                </a:lnTo>
                <a:lnTo>
                  <a:pt x="2075983" y="3559188"/>
                </a:lnTo>
                <a:close/>
                <a:moveTo>
                  <a:pt x="2859958" y="3558140"/>
                </a:moveTo>
                <a:cubicBezTo>
                  <a:pt x="2853871" y="3573999"/>
                  <a:pt x="2872835" y="3593049"/>
                  <a:pt x="2889475" y="3587791"/>
                </a:cubicBezTo>
                <a:cubicBezTo>
                  <a:pt x="2907135" y="3582210"/>
                  <a:pt x="2905125" y="3563427"/>
                  <a:pt x="2885742" y="3553063"/>
                </a:cubicBezTo>
                <a:lnTo>
                  <a:pt x="2865968" y="3542481"/>
                </a:lnTo>
                <a:lnTo>
                  <a:pt x="2859958" y="3558140"/>
                </a:lnTo>
                <a:close/>
                <a:moveTo>
                  <a:pt x="2980554" y="3556607"/>
                </a:moveTo>
                <a:cubicBezTo>
                  <a:pt x="2980554" y="3564636"/>
                  <a:pt x="2989193" y="3575828"/>
                  <a:pt x="2999746" y="3581476"/>
                </a:cubicBezTo>
                <a:lnTo>
                  <a:pt x="3018939" y="3591744"/>
                </a:lnTo>
                <a:lnTo>
                  <a:pt x="3024731" y="3576638"/>
                </a:lnTo>
                <a:cubicBezTo>
                  <a:pt x="3031541" y="3558912"/>
                  <a:pt x="3030217" y="3557283"/>
                  <a:pt x="3001985" y="3548606"/>
                </a:cubicBezTo>
                <a:lnTo>
                  <a:pt x="2980554" y="3542014"/>
                </a:lnTo>
                <a:lnTo>
                  <a:pt x="2980554" y="3556607"/>
                </a:lnTo>
                <a:close/>
                <a:moveTo>
                  <a:pt x="3749697" y="3549606"/>
                </a:moveTo>
                <a:cubicBezTo>
                  <a:pt x="3756250" y="3552254"/>
                  <a:pt x="3766966" y="3552254"/>
                  <a:pt x="3773510" y="3549606"/>
                </a:cubicBezTo>
                <a:cubicBezTo>
                  <a:pt x="3780063" y="3546967"/>
                  <a:pt x="3774701" y="3544805"/>
                  <a:pt x="3761604" y="3544805"/>
                </a:cubicBezTo>
                <a:cubicBezTo>
                  <a:pt x="3748507" y="3544805"/>
                  <a:pt x="3743154" y="3546967"/>
                  <a:pt x="3749697" y="3549606"/>
                </a:cubicBezTo>
                <a:close/>
                <a:moveTo>
                  <a:pt x="3821316" y="3549901"/>
                </a:moveTo>
                <a:cubicBezTo>
                  <a:pt x="3830584" y="3552320"/>
                  <a:pt x="3843442" y="3552158"/>
                  <a:pt x="3849891" y="3549549"/>
                </a:cubicBezTo>
                <a:cubicBezTo>
                  <a:pt x="3856339" y="3546939"/>
                  <a:pt x="3848757" y="3544967"/>
                  <a:pt x="3833041" y="3545158"/>
                </a:cubicBezTo>
                <a:cubicBezTo>
                  <a:pt x="3817325" y="3545348"/>
                  <a:pt x="3812048" y="3547482"/>
                  <a:pt x="3821316" y="3549901"/>
                </a:cubicBezTo>
                <a:close/>
                <a:moveTo>
                  <a:pt x="7216635" y="3554006"/>
                </a:moveTo>
                <a:cubicBezTo>
                  <a:pt x="7223103" y="3560521"/>
                  <a:pt x="7230790" y="3563445"/>
                  <a:pt x="7233714" y="3560512"/>
                </a:cubicBezTo>
                <a:cubicBezTo>
                  <a:pt x="7236647" y="3557578"/>
                  <a:pt x="7231361" y="3552254"/>
                  <a:pt x="7221969" y="3548672"/>
                </a:cubicBezTo>
                <a:lnTo>
                  <a:pt x="7204891" y="3542176"/>
                </a:lnTo>
                <a:lnTo>
                  <a:pt x="7216635" y="3554006"/>
                </a:lnTo>
                <a:close/>
                <a:moveTo>
                  <a:pt x="7343004" y="3567113"/>
                </a:moveTo>
                <a:cubicBezTo>
                  <a:pt x="7349528" y="3574971"/>
                  <a:pt x="7359149" y="3581400"/>
                  <a:pt x="7364387" y="3581400"/>
                </a:cubicBezTo>
                <a:cubicBezTo>
                  <a:pt x="7369702" y="3581400"/>
                  <a:pt x="7368664" y="3575085"/>
                  <a:pt x="7362054" y="3567113"/>
                </a:cubicBezTo>
                <a:cubicBezTo>
                  <a:pt x="7355529" y="3559254"/>
                  <a:pt x="7345909" y="3552825"/>
                  <a:pt x="7340670" y="3552825"/>
                </a:cubicBezTo>
                <a:cubicBezTo>
                  <a:pt x="7335355" y="3552825"/>
                  <a:pt x="7336393" y="3559140"/>
                  <a:pt x="7343004" y="3567113"/>
                </a:cubicBezTo>
                <a:close/>
                <a:moveTo>
                  <a:pt x="3523479" y="3571875"/>
                </a:moveTo>
                <a:cubicBezTo>
                  <a:pt x="3523479" y="3577114"/>
                  <a:pt x="3535271" y="3581334"/>
                  <a:pt x="3549672" y="3581257"/>
                </a:cubicBezTo>
                <a:lnTo>
                  <a:pt x="3575866" y="3581105"/>
                </a:lnTo>
                <a:lnTo>
                  <a:pt x="3561579" y="3571875"/>
                </a:lnTo>
                <a:cubicBezTo>
                  <a:pt x="3542938" y="3559835"/>
                  <a:pt x="3523479" y="3559835"/>
                  <a:pt x="3523479" y="3571875"/>
                </a:cubicBezTo>
                <a:close/>
                <a:moveTo>
                  <a:pt x="2915669" y="3588439"/>
                </a:moveTo>
                <a:cubicBezTo>
                  <a:pt x="2919622" y="3608956"/>
                  <a:pt x="2951979" y="3616947"/>
                  <a:pt x="2951979" y="3597402"/>
                </a:cubicBezTo>
                <a:cubicBezTo>
                  <a:pt x="2951979" y="3589725"/>
                  <a:pt x="2945197" y="3580838"/>
                  <a:pt x="2936910" y="3577657"/>
                </a:cubicBezTo>
                <a:cubicBezTo>
                  <a:pt x="2914545" y="3569075"/>
                  <a:pt x="2912174" y="3570275"/>
                  <a:pt x="2915669" y="3588439"/>
                </a:cubicBezTo>
                <a:close/>
                <a:moveTo>
                  <a:pt x="3037704" y="3585525"/>
                </a:moveTo>
                <a:cubicBezTo>
                  <a:pt x="3037704" y="3599441"/>
                  <a:pt x="3072984" y="3615966"/>
                  <a:pt x="3082462" y="3606489"/>
                </a:cubicBezTo>
                <a:cubicBezTo>
                  <a:pt x="3085329" y="3603622"/>
                  <a:pt x="3085148" y="3594659"/>
                  <a:pt x="3082043" y="3586572"/>
                </a:cubicBezTo>
                <a:cubicBezTo>
                  <a:pt x="3074937" y="3568046"/>
                  <a:pt x="3037704" y="3567160"/>
                  <a:pt x="3037704" y="3585525"/>
                </a:cubicBezTo>
                <a:close/>
                <a:moveTo>
                  <a:pt x="3590154" y="3581400"/>
                </a:moveTo>
                <a:cubicBezTo>
                  <a:pt x="3590154" y="3586639"/>
                  <a:pt x="3601946" y="3590859"/>
                  <a:pt x="3616347" y="3590782"/>
                </a:cubicBezTo>
                <a:lnTo>
                  <a:pt x="3642541" y="3590630"/>
                </a:lnTo>
                <a:lnTo>
                  <a:pt x="3628254" y="3581400"/>
                </a:lnTo>
                <a:cubicBezTo>
                  <a:pt x="3609613" y="3569360"/>
                  <a:pt x="3590154" y="3569360"/>
                  <a:pt x="3590154" y="3581400"/>
                </a:cubicBezTo>
                <a:close/>
                <a:moveTo>
                  <a:pt x="7266804" y="3580381"/>
                </a:moveTo>
                <a:cubicBezTo>
                  <a:pt x="7266804" y="3585058"/>
                  <a:pt x="7273843" y="3591582"/>
                  <a:pt x="7282434" y="3594887"/>
                </a:cubicBezTo>
                <a:lnTo>
                  <a:pt x="7298075" y="3600888"/>
                </a:lnTo>
                <a:lnTo>
                  <a:pt x="7286035" y="3586382"/>
                </a:lnTo>
                <a:cubicBezTo>
                  <a:pt x="7272319" y="3569856"/>
                  <a:pt x="7266804" y="3568132"/>
                  <a:pt x="7266804" y="3580381"/>
                </a:cubicBezTo>
                <a:close/>
                <a:moveTo>
                  <a:pt x="3666354" y="3590925"/>
                </a:moveTo>
                <a:cubicBezTo>
                  <a:pt x="3666354" y="3596164"/>
                  <a:pt x="3675183" y="3600450"/>
                  <a:pt x="3685966" y="3600450"/>
                </a:cubicBezTo>
                <a:cubicBezTo>
                  <a:pt x="3696748" y="3600450"/>
                  <a:pt x="3702930" y="3596164"/>
                  <a:pt x="3699691" y="3590925"/>
                </a:cubicBezTo>
                <a:cubicBezTo>
                  <a:pt x="3696453" y="3585686"/>
                  <a:pt x="3687633" y="3581400"/>
                  <a:pt x="3680079" y="3581400"/>
                </a:cubicBezTo>
                <a:cubicBezTo>
                  <a:pt x="3672526" y="3581400"/>
                  <a:pt x="3666354" y="3585686"/>
                  <a:pt x="3666354" y="3590925"/>
                </a:cubicBezTo>
                <a:close/>
                <a:moveTo>
                  <a:pt x="2964723" y="3605794"/>
                </a:moveTo>
                <a:cubicBezTo>
                  <a:pt x="2958160" y="3622910"/>
                  <a:pt x="2959580" y="3624606"/>
                  <a:pt x="2987697" y="3633245"/>
                </a:cubicBezTo>
                <a:cubicBezTo>
                  <a:pt x="3000651" y="3637226"/>
                  <a:pt x="3009129" y="3635817"/>
                  <a:pt x="3009129" y="3629663"/>
                </a:cubicBezTo>
                <a:cubicBezTo>
                  <a:pt x="3009129" y="3624072"/>
                  <a:pt x="3009443" y="3616500"/>
                  <a:pt x="3009834" y="3612833"/>
                </a:cubicBezTo>
                <a:cubicBezTo>
                  <a:pt x="3010224" y="3609156"/>
                  <a:pt x="3001490" y="3602803"/>
                  <a:pt x="2990421" y="3598717"/>
                </a:cubicBezTo>
                <a:lnTo>
                  <a:pt x="2970295" y="3591268"/>
                </a:lnTo>
                <a:lnTo>
                  <a:pt x="2964723" y="3605794"/>
                </a:lnTo>
                <a:close/>
                <a:moveTo>
                  <a:pt x="3735591" y="3597526"/>
                </a:moveTo>
                <a:cubicBezTo>
                  <a:pt x="3744859" y="3599945"/>
                  <a:pt x="3757717" y="3599783"/>
                  <a:pt x="3764166" y="3597174"/>
                </a:cubicBezTo>
                <a:cubicBezTo>
                  <a:pt x="3770614" y="3594564"/>
                  <a:pt x="3763032" y="3592592"/>
                  <a:pt x="3747316" y="3592783"/>
                </a:cubicBezTo>
                <a:cubicBezTo>
                  <a:pt x="3731600" y="3592973"/>
                  <a:pt x="3726323" y="3595107"/>
                  <a:pt x="3735591" y="3597526"/>
                </a:cubicBezTo>
                <a:close/>
                <a:moveTo>
                  <a:pt x="3799704" y="3599612"/>
                </a:moveTo>
                <a:cubicBezTo>
                  <a:pt x="3799704" y="3609289"/>
                  <a:pt x="3824059" y="3607842"/>
                  <a:pt x="3834356" y="3597555"/>
                </a:cubicBezTo>
                <a:cubicBezTo>
                  <a:pt x="3837994" y="3593906"/>
                  <a:pt x="3831689" y="3590925"/>
                  <a:pt x="3820344" y="3590925"/>
                </a:cubicBezTo>
                <a:cubicBezTo>
                  <a:pt x="3808991" y="3590925"/>
                  <a:pt x="3799704" y="3594830"/>
                  <a:pt x="3799704" y="3599612"/>
                </a:cubicBezTo>
                <a:close/>
                <a:moveTo>
                  <a:pt x="2056933" y="3620062"/>
                </a:moveTo>
                <a:cubicBezTo>
                  <a:pt x="2056762" y="3633464"/>
                  <a:pt x="2062925" y="3652752"/>
                  <a:pt x="2070611" y="3662925"/>
                </a:cubicBezTo>
                <a:lnTo>
                  <a:pt x="2084594" y="3681413"/>
                </a:lnTo>
                <a:lnTo>
                  <a:pt x="2084899" y="3657038"/>
                </a:lnTo>
                <a:cubicBezTo>
                  <a:pt x="2085070" y="3643636"/>
                  <a:pt x="2078907" y="3624348"/>
                  <a:pt x="2071221" y="3614176"/>
                </a:cubicBezTo>
                <a:lnTo>
                  <a:pt x="2057238" y="3595688"/>
                </a:lnTo>
                <a:lnTo>
                  <a:pt x="2056933" y="3620062"/>
                </a:lnTo>
                <a:close/>
                <a:moveTo>
                  <a:pt x="2113988" y="3611909"/>
                </a:moveTo>
                <a:cubicBezTo>
                  <a:pt x="2113712" y="3633292"/>
                  <a:pt x="2133734" y="3676650"/>
                  <a:pt x="2143887" y="3676650"/>
                </a:cubicBezTo>
                <a:cubicBezTo>
                  <a:pt x="2158222" y="3676650"/>
                  <a:pt x="2151888" y="3643865"/>
                  <a:pt x="2132829" y="3619500"/>
                </a:cubicBezTo>
                <a:lnTo>
                  <a:pt x="2114198" y="3595688"/>
                </a:lnTo>
                <a:lnTo>
                  <a:pt x="2113988" y="3611909"/>
                </a:lnTo>
                <a:close/>
                <a:moveTo>
                  <a:pt x="2848832" y="3616147"/>
                </a:moveTo>
                <a:cubicBezTo>
                  <a:pt x="2850671" y="3625729"/>
                  <a:pt x="2860024" y="3635083"/>
                  <a:pt x="2869606" y="3636921"/>
                </a:cubicBezTo>
                <a:lnTo>
                  <a:pt x="2887037" y="3640284"/>
                </a:lnTo>
                <a:lnTo>
                  <a:pt x="2883675" y="3622853"/>
                </a:lnTo>
                <a:cubicBezTo>
                  <a:pt x="2881836" y="3613271"/>
                  <a:pt x="2872483" y="3603917"/>
                  <a:pt x="2862901" y="3602079"/>
                </a:cubicBezTo>
                <a:lnTo>
                  <a:pt x="2845470" y="3598717"/>
                </a:lnTo>
                <a:lnTo>
                  <a:pt x="2848832" y="3616147"/>
                </a:lnTo>
                <a:close/>
                <a:moveTo>
                  <a:pt x="3874122" y="3606956"/>
                </a:moveTo>
                <a:cubicBezTo>
                  <a:pt x="3880990" y="3609708"/>
                  <a:pt x="3889210" y="3609366"/>
                  <a:pt x="3892372" y="3606203"/>
                </a:cubicBezTo>
                <a:cubicBezTo>
                  <a:pt x="3895535" y="3603041"/>
                  <a:pt x="3889915" y="3600793"/>
                  <a:pt x="3879876" y="3601203"/>
                </a:cubicBezTo>
                <a:cubicBezTo>
                  <a:pt x="3868779" y="3601660"/>
                  <a:pt x="3866521" y="3603917"/>
                  <a:pt x="3874122" y="3606956"/>
                </a:cubicBezTo>
                <a:close/>
                <a:moveTo>
                  <a:pt x="7204891" y="3619500"/>
                </a:moveTo>
                <a:cubicBezTo>
                  <a:pt x="7208129" y="3624739"/>
                  <a:pt x="7212663" y="3629025"/>
                  <a:pt x="7214978" y="3629025"/>
                </a:cubicBezTo>
                <a:cubicBezTo>
                  <a:pt x="7217293" y="3629025"/>
                  <a:pt x="7219179" y="3624739"/>
                  <a:pt x="7219179" y="3619500"/>
                </a:cubicBezTo>
                <a:cubicBezTo>
                  <a:pt x="7219179" y="3614261"/>
                  <a:pt x="7214635" y="3609975"/>
                  <a:pt x="7209092" y="3609975"/>
                </a:cubicBezTo>
                <a:cubicBezTo>
                  <a:pt x="7203548" y="3609975"/>
                  <a:pt x="7201653" y="3614261"/>
                  <a:pt x="7204891" y="3619500"/>
                </a:cubicBezTo>
                <a:close/>
                <a:moveTo>
                  <a:pt x="7328021" y="3624463"/>
                </a:moveTo>
                <a:cubicBezTo>
                  <a:pt x="7338117" y="3632102"/>
                  <a:pt x="7348709" y="3636026"/>
                  <a:pt x="7351557" y="3633168"/>
                </a:cubicBezTo>
                <a:cubicBezTo>
                  <a:pt x="7357539" y="3627196"/>
                  <a:pt x="7333346" y="3610194"/>
                  <a:pt x="7319191" y="3610423"/>
                </a:cubicBezTo>
                <a:cubicBezTo>
                  <a:pt x="7313953" y="3610509"/>
                  <a:pt x="7317925" y="3616833"/>
                  <a:pt x="7328021" y="3624463"/>
                </a:cubicBezTo>
                <a:close/>
                <a:moveTo>
                  <a:pt x="2180758" y="3629587"/>
                </a:moveTo>
                <a:cubicBezTo>
                  <a:pt x="2180587" y="3637750"/>
                  <a:pt x="2186750" y="3652752"/>
                  <a:pt x="2194436" y="3662925"/>
                </a:cubicBezTo>
                <a:lnTo>
                  <a:pt x="2208419" y="3681413"/>
                </a:lnTo>
                <a:lnTo>
                  <a:pt x="2208724" y="3666563"/>
                </a:lnTo>
                <a:cubicBezTo>
                  <a:pt x="2208895" y="3658400"/>
                  <a:pt x="2202733" y="3643398"/>
                  <a:pt x="2195046" y="3633226"/>
                </a:cubicBezTo>
                <a:lnTo>
                  <a:pt x="2181063" y="3614738"/>
                </a:lnTo>
                <a:lnTo>
                  <a:pt x="2180758" y="3629587"/>
                </a:lnTo>
                <a:close/>
                <a:moveTo>
                  <a:pt x="2898715" y="3630444"/>
                </a:moveTo>
                <a:cubicBezTo>
                  <a:pt x="2891114" y="3642741"/>
                  <a:pt x="2921632" y="3669344"/>
                  <a:pt x="2934329" y="3661496"/>
                </a:cubicBezTo>
                <a:cubicBezTo>
                  <a:pt x="2947826" y="3653152"/>
                  <a:pt x="2943520" y="3639788"/>
                  <a:pt x="2923985" y="3629330"/>
                </a:cubicBezTo>
                <a:lnTo>
                  <a:pt x="2905506" y="3619452"/>
                </a:lnTo>
                <a:lnTo>
                  <a:pt x="2898715" y="3630444"/>
                </a:lnTo>
                <a:close/>
                <a:moveTo>
                  <a:pt x="3023416" y="3629025"/>
                </a:moveTo>
                <a:cubicBezTo>
                  <a:pt x="3015301" y="3642150"/>
                  <a:pt x="3024350" y="3654381"/>
                  <a:pt x="3046466" y="3660162"/>
                </a:cubicBezTo>
                <a:cubicBezTo>
                  <a:pt x="3071479" y="3666706"/>
                  <a:pt x="3080061" y="3641503"/>
                  <a:pt x="3057030" y="3629168"/>
                </a:cubicBezTo>
                <a:cubicBezTo>
                  <a:pt x="3034551" y="3617138"/>
                  <a:pt x="3030769" y="3617128"/>
                  <a:pt x="3023416" y="3629025"/>
                </a:cubicBezTo>
                <a:close/>
                <a:moveTo>
                  <a:pt x="3522716" y="3629920"/>
                </a:moveTo>
                <a:cubicBezTo>
                  <a:pt x="3537976" y="3636017"/>
                  <a:pt x="3549072" y="3635817"/>
                  <a:pt x="3555578" y="3629311"/>
                </a:cubicBezTo>
                <a:cubicBezTo>
                  <a:pt x="3562312" y="3622577"/>
                  <a:pt x="3555083" y="3619691"/>
                  <a:pt x="3532527" y="3620100"/>
                </a:cubicBezTo>
                <a:lnTo>
                  <a:pt x="3499666" y="3620710"/>
                </a:lnTo>
                <a:lnTo>
                  <a:pt x="3522716" y="3629920"/>
                </a:lnTo>
                <a:close/>
                <a:moveTo>
                  <a:pt x="3571104" y="3632673"/>
                </a:moveTo>
                <a:cubicBezTo>
                  <a:pt x="3571104" y="3640760"/>
                  <a:pt x="3619538" y="3644941"/>
                  <a:pt x="3624282" y="3637274"/>
                </a:cubicBezTo>
                <a:cubicBezTo>
                  <a:pt x="3627082" y="3632740"/>
                  <a:pt x="3616262" y="3629025"/>
                  <a:pt x="3600241" y="3629025"/>
                </a:cubicBezTo>
                <a:cubicBezTo>
                  <a:pt x="3584219" y="3629025"/>
                  <a:pt x="3571104" y="3630673"/>
                  <a:pt x="3571104" y="3632673"/>
                </a:cubicBezTo>
                <a:close/>
                <a:moveTo>
                  <a:pt x="3647304" y="3639445"/>
                </a:moveTo>
                <a:cubicBezTo>
                  <a:pt x="3647304" y="3644189"/>
                  <a:pt x="3655876" y="3648075"/>
                  <a:pt x="3666354" y="3648075"/>
                </a:cubicBezTo>
                <a:cubicBezTo>
                  <a:pt x="3676831" y="3648075"/>
                  <a:pt x="3685404" y="3646427"/>
                  <a:pt x="3685404" y="3644427"/>
                </a:cubicBezTo>
                <a:cubicBezTo>
                  <a:pt x="3685404" y="3642417"/>
                  <a:pt x="3676831" y="3638531"/>
                  <a:pt x="3666354" y="3635788"/>
                </a:cubicBezTo>
                <a:cubicBezTo>
                  <a:pt x="3655876" y="3633054"/>
                  <a:pt x="3647304" y="3634693"/>
                  <a:pt x="3647304" y="3639445"/>
                </a:cubicBezTo>
                <a:close/>
                <a:moveTo>
                  <a:pt x="7247754" y="3637531"/>
                </a:moveTo>
                <a:cubicBezTo>
                  <a:pt x="7247754" y="3642208"/>
                  <a:pt x="7254793" y="3648732"/>
                  <a:pt x="7263384" y="3652037"/>
                </a:cubicBezTo>
                <a:lnTo>
                  <a:pt x="7279025" y="3658038"/>
                </a:lnTo>
                <a:lnTo>
                  <a:pt x="7266985" y="3643532"/>
                </a:lnTo>
                <a:cubicBezTo>
                  <a:pt x="7253269" y="3627006"/>
                  <a:pt x="7247754" y="3625282"/>
                  <a:pt x="7247754" y="3637531"/>
                </a:cubicBezTo>
                <a:close/>
                <a:moveTo>
                  <a:pt x="3713979" y="3642198"/>
                </a:moveTo>
                <a:cubicBezTo>
                  <a:pt x="3713979" y="3644208"/>
                  <a:pt x="3722551" y="3648094"/>
                  <a:pt x="3733029" y="3650837"/>
                </a:cubicBezTo>
                <a:cubicBezTo>
                  <a:pt x="3743506" y="3653571"/>
                  <a:pt x="3752079" y="3651933"/>
                  <a:pt x="3752079" y="3647180"/>
                </a:cubicBezTo>
                <a:cubicBezTo>
                  <a:pt x="3752079" y="3642436"/>
                  <a:pt x="3743506" y="3638550"/>
                  <a:pt x="3733029" y="3638550"/>
                </a:cubicBezTo>
                <a:cubicBezTo>
                  <a:pt x="3722551" y="3638550"/>
                  <a:pt x="3713979" y="3640198"/>
                  <a:pt x="3713979" y="3642198"/>
                </a:cubicBezTo>
                <a:close/>
                <a:moveTo>
                  <a:pt x="2832040" y="3659019"/>
                </a:moveTo>
                <a:cubicBezTo>
                  <a:pt x="2824439" y="3671316"/>
                  <a:pt x="2854957" y="3697919"/>
                  <a:pt x="2867654" y="3690071"/>
                </a:cubicBezTo>
                <a:cubicBezTo>
                  <a:pt x="2881151" y="3681727"/>
                  <a:pt x="2876845" y="3668363"/>
                  <a:pt x="2857310" y="3657905"/>
                </a:cubicBezTo>
                <a:lnTo>
                  <a:pt x="2838831" y="3648027"/>
                </a:lnTo>
                <a:lnTo>
                  <a:pt x="2832040" y="3659019"/>
                </a:lnTo>
                <a:close/>
                <a:moveTo>
                  <a:pt x="2951979" y="3662029"/>
                </a:moveTo>
                <a:cubicBezTo>
                  <a:pt x="2951979" y="3669697"/>
                  <a:pt x="2960618" y="3680603"/>
                  <a:pt x="2971171" y="3686251"/>
                </a:cubicBezTo>
                <a:lnTo>
                  <a:pt x="2990364" y="3696519"/>
                </a:lnTo>
                <a:lnTo>
                  <a:pt x="2996374" y="3680860"/>
                </a:lnTo>
                <a:cubicBezTo>
                  <a:pt x="2999756" y="3672031"/>
                  <a:pt x="2996575" y="3661534"/>
                  <a:pt x="2989088" y="3656781"/>
                </a:cubicBezTo>
                <a:cubicBezTo>
                  <a:pt x="2968943" y="3644027"/>
                  <a:pt x="2951979" y="3646427"/>
                  <a:pt x="2951979" y="3662029"/>
                </a:cubicBezTo>
                <a:close/>
                <a:moveTo>
                  <a:pt x="3787797" y="3654381"/>
                </a:moveTo>
                <a:cubicBezTo>
                  <a:pt x="3794350" y="3657029"/>
                  <a:pt x="3805066" y="3657029"/>
                  <a:pt x="3811610" y="3654381"/>
                </a:cubicBezTo>
                <a:cubicBezTo>
                  <a:pt x="3818163" y="3651742"/>
                  <a:pt x="3812801" y="3649580"/>
                  <a:pt x="3799704" y="3649580"/>
                </a:cubicBezTo>
                <a:cubicBezTo>
                  <a:pt x="3786607" y="3649580"/>
                  <a:pt x="3781254" y="3651742"/>
                  <a:pt x="3787797" y="3654381"/>
                </a:cubicBezTo>
                <a:close/>
                <a:moveTo>
                  <a:pt x="3854472" y="3654381"/>
                </a:moveTo>
                <a:cubicBezTo>
                  <a:pt x="3861025" y="3657029"/>
                  <a:pt x="3871741" y="3657029"/>
                  <a:pt x="3878285" y="3654381"/>
                </a:cubicBezTo>
                <a:cubicBezTo>
                  <a:pt x="3884838" y="3651742"/>
                  <a:pt x="3879476" y="3649580"/>
                  <a:pt x="3866379" y="3649580"/>
                </a:cubicBezTo>
                <a:cubicBezTo>
                  <a:pt x="3853282" y="3649580"/>
                  <a:pt x="3847929" y="3651742"/>
                  <a:pt x="3854472" y="3654381"/>
                </a:cubicBezTo>
                <a:close/>
                <a:moveTo>
                  <a:pt x="2037979" y="3677212"/>
                </a:moveTo>
                <a:cubicBezTo>
                  <a:pt x="2037540" y="3704092"/>
                  <a:pt x="2060143" y="3741706"/>
                  <a:pt x="2068554" y="3728095"/>
                </a:cubicBezTo>
                <a:cubicBezTo>
                  <a:pt x="2071478" y="3723370"/>
                  <a:pt x="2065877" y="3704501"/>
                  <a:pt x="2056124" y="3686175"/>
                </a:cubicBezTo>
                <a:lnTo>
                  <a:pt x="2038379" y="3652838"/>
                </a:lnTo>
                <a:lnTo>
                  <a:pt x="2037979" y="3677212"/>
                </a:lnTo>
                <a:close/>
                <a:moveTo>
                  <a:pt x="2095243" y="3676650"/>
                </a:moveTo>
                <a:cubicBezTo>
                  <a:pt x="2095329" y="3699605"/>
                  <a:pt x="2114169" y="3733800"/>
                  <a:pt x="2126733" y="3733800"/>
                </a:cubicBezTo>
                <a:cubicBezTo>
                  <a:pt x="2139429" y="3733800"/>
                  <a:pt x="2131657" y="3699510"/>
                  <a:pt x="2113779" y="3676650"/>
                </a:cubicBezTo>
                <a:lnTo>
                  <a:pt x="2095148" y="3652838"/>
                </a:lnTo>
                <a:lnTo>
                  <a:pt x="2095243" y="3676650"/>
                </a:lnTo>
                <a:close/>
                <a:moveTo>
                  <a:pt x="2161718" y="3681975"/>
                </a:moveTo>
                <a:cubicBezTo>
                  <a:pt x="2161547" y="3692757"/>
                  <a:pt x="2167147" y="3709435"/>
                  <a:pt x="2174158" y="3719027"/>
                </a:cubicBezTo>
                <a:lnTo>
                  <a:pt x="2186912" y="3736477"/>
                </a:lnTo>
                <a:lnTo>
                  <a:pt x="2192731" y="3721313"/>
                </a:lnTo>
                <a:cubicBezTo>
                  <a:pt x="2195960" y="3712893"/>
                  <a:pt x="2190436" y="3696424"/>
                  <a:pt x="2180292" y="3684261"/>
                </a:cubicBezTo>
                <a:lnTo>
                  <a:pt x="2162042" y="3662363"/>
                </a:lnTo>
                <a:lnTo>
                  <a:pt x="2161718" y="3681975"/>
                </a:lnTo>
                <a:close/>
                <a:moveTo>
                  <a:pt x="2218868" y="3677212"/>
                </a:moveTo>
                <a:cubicBezTo>
                  <a:pt x="2218420" y="3698510"/>
                  <a:pt x="2242804" y="3729447"/>
                  <a:pt x="2250386" y="3717189"/>
                </a:cubicBezTo>
                <a:cubicBezTo>
                  <a:pt x="2253777" y="3711702"/>
                  <a:pt x="2248148" y="3697119"/>
                  <a:pt x="2237870" y="3684785"/>
                </a:cubicBezTo>
                <a:lnTo>
                  <a:pt x="2219192" y="3662363"/>
                </a:lnTo>
                <a:lnTo>
                  <a:pt x="2218868" y="3677212"/>
                </a:lnTo>
                <a:close/>
                <a:moveTo>
                  <a:pt x="3005738" y="3681270"/>
                </a:moveTo>
                <a:cubicBezTo>
                  <a:pt x="3000509" y="3694900"/>
                  <a:pt x="3024731" y="3714750"/>
                  <a:pt x="3046600" y="3714750"/>
                </a:cubicBezTo>
                <a:cubicBezTo>
                  <a:pt x="3063802" y="3714750"/>
                  <a:pt x="3057820" y="3687413"/>
                  <a:pt x="3038332" y="3676984"/>
                </a:cubicBezTo>
                <a:cubicBezTo>
                  <a:pt x="3014386" y="3664172"/>
                  <a:pt x="3012186" y="3664458"/>
                  <a:pt x="3005738" y="3681270"/>
                </a:cubicBezTo>
                <a:close/>
                <a:moveTo>
                  <a:pt x="3490141" y="3676650"/>
                </a:moveTo>
                <a:cubicBezTo>
                  <a:pt x="3493380" y="3681889"/>
                  <a:pt x="3506743" y="3686175"/>
                  <a:pt x="3519840" y="3686175"/>
                </a:cubicBezTo>
                <a:cubicBezTo>
                  <a:pt x="3533289" y="3686175"/>
                  <a:pt x="3541090" y="3682032"/>
                  <a:pt x="3537766" y="3676650"/>
                </a:cubicBezTo>
                <a:cubicBezTo>
                  <a:pt x="3534528" y="3671411"/>
                  <a:pt x="3521164" y="3667125"/>
                  <a:pt x="3508067" y="3667125"/>
                </a:cubicBezTo>
                <a:cubicBezTo>
                  <a:pt x="3494618" y="3667125"/>
                  <a:pt x="3486817" y="3671268"/>
                  <a:pt x="3490141" y="3676650"/>
                </a:cubicBezTo>
                <a:close/>
                <a:moveTo>
                  <a:pt x="7304904" y="3675926"/>
                </a:moveTo>
                <a:cubicBezTo>
                  <a:pt x="7304904" y="3680441"/>
                  <a:pt x="7311333" y="3686604"/>
                  <a:pt x="7319191" y="3689623"/>
                </a:cubicBezTo>
                <a:cubicBezTo>
                  <a:pt x="7327050" y="3692633"/>
                  <a:pt x="7333479" y="3691404"/>
                  <a:pt x="7333479" y="3686899"/>
                </a:cubicBezTo>
                <a:cubicBezTo>
                  <a:pt x="7333479" y="3682384"/>
                  <a:pt x="7327050" y="3676221"/>
                  <a:pt x="7319191" y="3673202"/>
                </a:cubicBezTo>
                <a:cubicBezTo>
                  <a:pt x="7311333" y="3670192"/>
                  <a:pt x="7304904" y="3671421"/>
                  <a:pt x="7304904" y="3675926"/>
                </a:cubicBezTo>
                <a:close/>
                <a:moveTo>
                  <a:pt x="2887094" y="3693214"/>
                </a:moveTo>
                <a:cubicBezTo>
                  <a:pt x="2891047" y="3713731"/>
                  <a:pt x="2923404" y="3721722"/>
                  <a:pt x="2923404" y="3702177"/>
                </a:cubicBezTo>
                <a:cubicBezTo>
                  <a:pt x="2923404" y="3694500"/>
                  <a:pt x="2916622" y="3685613"/>
                  <a:pt x="2908335" y="3682432"/>
                </a:cubicBezTo>
                <a:cubicBezTo>
                  <a:pt x="2885970" y="3673850"/>
                  <a:pt x="2883599" y="3675050"/>
                  <a:pt x="2887094" y="3693214"/>
                </a:cubicBezTo>
                <a:close/>
                <a:moveTo>
                  <a:pt x="3561579" y="3686175"/>
                </a:moveTo>
                <a:cubicBezTo>
                  <a:pt x="3561579" y="3691414"/>
                  <a:pt x="3572294" y="3695700"/>
                  <a:pt x="3585391" y="3695700"/>
                </a:cubicBezTo>
                <a:cubicBezTo>
                  <a:pt x="3598488" y="3695700"/>
                  <a:pt x="3609204" y="3691414"/>
                  <a:pt x="3609204" y="3686175"/>
                </a:cubicBezTo>
                <a:cubicBezTo>
                  <a:pt x="3609204" y="3680936"/>
                  <a:pt x="3598488" y="3676650"/>
                  <a:pt x="3585391" y="3676650"/>
                </a:cubicBezTo>
                <a:cubicBezTo>
                  <a:pt x="3572294" y="3676650"/>
                  <a:pt x="3561579" y="3680936"/>
                  <a:pt x="3561579" y="3686175"/>
                </a:cubicBezTo>
                <a:close/>
                <a:moveTo>
                  <a:pt x="3637779" y="3689919"/>
                </a:moveTo>
                <a:cubicBezTo>
                  <a:pt x="3637779" y="3698958"/>
                  <a:pt x="3666287" y="3703511"/>
                  <a:pt x="3671373" y="3695281"/>
                </a:cubicBezTo>
                <a:cubicBezTo>
                  <a:pt x="3674469" y="3690271"/>
                  <a:pt x="3668173" y="3686175"/>
                  <a:pt x="3657391" y="3686175"/>
                </a:cubicBezTo>
                <a:cubicBezTo>
                  <a:pt x="3646608" y="3686175"/>
                  <a:pt x="3637779" y="3687861"/>
                  <a:pt x="3637779" y="3689919"/>
                </a:cubicBezTo>
                <a:close/>
                <a:moveTo>
                  <a:pt x="2815561" y="3708997"/>
                </a:moveTo>
                <a:cubicBezTo>
                  <a:pt x="2809847" y="3723894"/>
                  <a:pt x="2826144" y="3743325"/>
                  <a:pt x="2844346" y="3743325"/>
                </a:cubicBezTo>
                <a:cubicBezTo>
                  <a:pt x="2863177" y="3743325"/>
                  <a:pt x="2859129" y="3716703"/>
                  <a:pt x="2838631" y="3705730"/>
                </a:cubicBezTo>
                <a:lnTo>
                  <a:pt x="2820533" y="3696052"/>
                </a:lnTo>
                <a:lnTo>
                  <a:pt x="2815561" y="3708997"/>
                </a:lnTo>
                <a:close/>
                <a:moveTo>
                  <a:pt x="2936377" y="3709988"/>
                </a:moveTo>
                <a:cubicBezTo>
                  <a:pt x="2929566" y="3727714"/>
                  <a:pt x="2930890" y="3729343"/>
                  <a:pt x="2959122" y="3738020"/>
                </a:cubicBezTo>
                <a:lnTo>
                  <a:pt x="2980554" y="3744611"/>
                </a:lnTo>
                <a:lnTo>
                  <a:pt x="2980554" y="3730019"/>
                </a:lnTo>
                <a:cubicBezTo>
                  <a:pt x="2980554" y="3721989"/>
                  <a:pt x="2971914" y="3710797"/>
                  <a:pt x="2961361" y="3705149"/>
                </a:cubicBezTo>
                <a:lnTo>
                  <a:pt x="2942168" y="3694881"/>
                </a:lnTo>
                <a:lnTo>
                  <a:pt x="2936377" y="3709988"/>
                </a:lnTo>
                <a:close/>
                <a:moveTo>
                  <a:pt x="3707016" y="3702301"/>
                </a:moveTo>
                <a:cubicBezTo>
                  <a:pt x="3716284" y="3704720"/>
                  <a:pt x="3729142" y="3704558"/>
                  <a:pt x="3735591" y="3701949"/>
                </a:cubicBezTo>
                <a:cubicBezTo>
                  <a:pt x="3742039" y="3699339"/>
                  <a:pt x="3734457" y="3697367"/>
                  <a:pt x="3718741" y="3697558"/>
                </a:cubicBezTo>
                <a:cubicBezTo>
                  <a:pt x="3703025" y="3697748"/>
                  <a:pt x="3697748" y="3699882"/>
                  <a:pt x="3707016" y="3702301"/>
                </a:cubicBezTo>
                <a:close/>
                <a:moveTo>
                  <a:pt x="3773691" y="3702301"/>
                </a:moveTo>
                <a:cubicBezTo>
                  <a:pt x="3782959" y="3704720"/>
                  <a:pt x="3795817" y="3704558"/>
                  <a:pt x="3802266" y="3701949"/>
                </a:cubicBezTo>
                <a:cubicBezTo>
                  <a:pt x="3808714" y="3699339"/>
                  <a:pt x="3801132" y="3697367"/>
                  <a:pt x="3785416" y="3697558"/>
                </a:cubicBezTo>
                <a:cubicBezTo>
                  <a:pt x="3769700" y="3697748"/>
                  <a:pt x="3764423" y="3699882"/>
                  <a:pt x="3773691" y="3702301"/>
                </a:cubicBezTo>
                <a:close/>
                <a:moveTo>
                  <a:pt x="7242991" y="3705225"/>
                </a:moveTo>
                <a:cubicBezTo>
                  <a:pt x="7246229" y="3710464"/>
                  <a:pt x="7253164" y="3714750"/>
                  <a:pt x="7258403" y="3714750"/>
                </a:cubicBezTo>
                <a:cubicBezTo>
                  <a:pt x="7263641" y="3714750"/>
                  <a:pt x="7265279" y="3710464"/>
                  <a:pt x="7262041" y="3705225"/>
                </a:cubicBezTo>
                <a:cubicBezTo>
                  <a:pt x="7258803" y="3699986"/>
                  <a:pt x="7251869" y="3695700"/>
                  <a:pt x="7246630" y="3695700"/>
                </a:cubicBezTo>
                <a:cubicBezTo>
                  <a:pt x="7241391" y="3695700"/>
                  <a:pt x="7239753" y="3699986"/>
                  <a:pt x="7242991" y="3705225"/>
                </a:cubicBezTo>
                <a:close/>
                <a:moveTo>
                  <a:pt x="2262521" y="3722485"/>
                </a:moveTo>
                <a:cubicBezTo>
                  <a:pt x="2255387" y="3734038"/>
                  <a:pt x="2284629" y="3773396"/>
                  <a:pt x="2295401" y="3766738"/>
                </a:cubicBezTo>
                <a:cubicBezTo>
                  <a:pt x="2300288" y="3763718"/>
                  <a:pt x="2304279" y="3767271"/>
                  <a:pt x="2304279" y="3774624"/>
                </a:cubicBezTo>
                <a:cubicBezTo>
                  <a:pt x="2304279" y="3794694"/>
                  <a:pt x="2338921" y="3823297"/>
                  <a:pt x="2347141" y="3810000"/>
                </a:cubicBezTo>
                <a:cubicBezTo>
                  <a:pt x="2350932" y="3803866"/>
                  <a:pt x="2335273" y="3780987"/>
                  <a:pt x="2310698" y="3756755"/>
                </a:cubicBezTo>
                <a:cubicBezTo>
                  <a:pt x="2286991" y="3733391"/>
                  <a:pt x="2265312" y="3717960"/>
                  <a:pt x="2262521" y="3722485"/>
                </a:cubicBezTo>
                <a:close/>
                <a:moveTo>
                  <a:pt x="2016357" y="3735248"/>
                </a:moveTo>
                <a:cubicBezTo>
                  <a:pt x="2011261" y="3748535"/>
                  <a:pt x="2028815" y="3781425"/>
                  <a:pt x="2041008" y="3781425"/>
                </a:cubicBezTo>
                <a:cubicBezTo>
                  <a:pt x="2051476" y="3781425"/>
                  <a:pt x="2047685" y="3757279"/>
                  <a:pt x="2034350" y="3739048"/>
                </a:cubicBezTo>
                <a:lnTo>
                  <a:pt x="2021596" y="3721599"/>
                </a:lnTo>
                <a:lnTo>
                  <a:pt x="2016357" y="3735248"/>
                </a:lnTo>
                <a:close/>
                <a:moveTo>
                  <a:pt x="2081822" y="3738391"/>
                </a:moveTo>
                <a:cubicBezTo>
                  <a:pt x="2075574" y="3754688"/>
                  <a:pt x="2093243" y="3800475"/>
                  <a:pt x="2105787" y="3800475"/>
                </a:cubicBezTo>
                <a:cubicBezTo>
                  <a:pt x="2118313" y="3800475"/>
                  <a:pt x="2114560" y="3759441"/>
                  <a:pt x="2100310" y="3740668"/>
                </a:cubicBezTo>
                <a:lnTo>
                  <a:pt x="2087461" y="3723713"/>
                </a:lnTo>
                <a:lnTo>
                  <a:pt x="2081822" y="3738391"/>
                </a:lnTo>
                <a:close/>
                <a:moveTo>
                  <a:pt x="2142354" y="3745754"/>
                </a:moveTo>
                <a:cubicBezTo>
                  <a:pt x="2142354" y="3758851"/>
                  <a:pt x="2148783" y="3774901"/>
                  <a:pt x="2156641" y="3781425"/>
                </a:cubicBezTo>
                <a:lnTo>
                  <a:pt x="2170929" y="3793284"/>
                </a:lnTo>
                <a:lnTo>
                  <a:pt x="2170929" y="3769471"/>
                </a:lnTo>
                <a:cubicBezTo>
                  <a:pt x="2170929" y="3756374"/>
                  <a:pt x="2164499" y="3740325"/>
                  <a:pt x="2156641" y="3733800"/>
                </a:cubicBezTo>
                <a:lnTo>
                  <a:pt x="2142354" y="3721942"/>
                </a:lnTo>
                <a:lnTo>
                  <a:pt x="2142354" y="3745754"/>
                </a:lnTo>
                <a:close/>
                <a:moveTo>
                  <a:pt x="2199504" y="3734429"/>
                </a:moveTo>
                <a:cubicBezTo>
                  <a:pt x="2199504" y="3750717"/>
                  <a:pt x="2218392" y="3781425"/>
                  <a:pt x="2228412" y="3781425"/>
                </a:cubicBezTo>
                <a:cubicBezTo>
                  <a:pt x="2241414" y="3781425"/>
                  <a:pt x="2239842" y="3749374"/>
                  <a:pt x="2226174" y="3735705"/>
                </a:cubicBezTo>
                <a:cubicBezTo>
                  <a:pt x="2212019" y="3721551"/>
                  <a:pt x="2199504" y="3720951"/>
                  <a:pt x="2199504" y="3734429"/>
                </a:cubicBezTo>
                <a:close/>
                <a:moveTo>
                  <a:pt x="2870464" y="3734686"/>
                </a:moveTo>
                <a:cubicBezTo>
                  <a:pt x="2862063" y="3748297"/>
                  <a:pt x="2889837" y="3776110"/>
                  <a:pt x="2903439" y="3767700"/>
                </a:cubicBezTo>
                <a:cubicBezTo>
                  <a:pt x="2919127" y="3758003"/>
                  <a:pt x="2916060" y="3745163"/>
                  <a:pt x="2895410" y="3734105"/>
                </a:cubicBezTo>
                <a:lnTo>
                  <a:pt x="2876931" y="3724227"/>
                </a:lnTo>
                <a:lnTo>
                  <a:pt x="2870464" y="3734686"/>
                </a:lnTo>
                <a:close/>
                <a:moveTo>
                  <a:pt x="2990079" y="3738858"/>
                </a:moveTo>
                <a:cubicBezTo>
                  <a:pt x="2990079" y="3756889"/>
                  <a:pt x="3013053" y="3766585"/>
                  <a:pt x="3035322" y="3757956"/>
                </a:cubicBezTo>
                <a:lnTo>
                  <a:pt x="3051991" y="3751488"/>
                </a:lnTo>
                <a:lnTo>
                  <a:pt x="3033503" y="3737886"/>
                </a:lnTo>
                <a:cubicBezTo>
                  <a:pt x="3009367" y="3720122"/>
                  <a:pt x="2990079" y="3720560"/>
                  <a:pt x="2990079" y="3738858"/>
                </a:cubicBezTo>
                <a:close/>
                <a:moveTo>
                  <a:pt x="3494141" y="3734695"/>
                </a:moveTo>
                <a:cubicBezTo>
                  <a:pt x="3509401" y="3740792"/>
                  <a:pt x="3520497" y="3740592"/>
                  <a:pt x="3527003" y="3734086"/>
                </a:cubicBezTo>
                <a:cubicBezTo>
                  <a:pt x="3533737" y="3727352"/>
                  <a:pt x="3526508" y="3724466"/>
                  <a:pt x="3503952" y="3724875"/>
                </a:cubicBezTo>
                <a:lnTo>
                  <a:pt x="3471091" y="3725485"/>
                </a:lnTo>
                <a:lnTo>
                  <a:pt x="3494141" y="3734695"/>
                </a:lnTo>
                <a:close/>
                <a:moveTo>
                  <a:pt x="3546501" y="3735077"/>
                </a:moveTo>
                <a:cubicBezTo>
                  <a:pt x="3543700" y="3739610"/>
                  <a:pt x="3554521" y="3743325"/>
                  <a:pt x="3570541" y="3743325"/>
                </a:cubicBezTo>
                <a:cubicBezTo>
                  <a:pt x="3586563" y="3743325"/>
                  <a:pt x="3599679" y="3741677"/>
                  <a:pt x="3599679" y="3739677"/>
                </a:cubicBezTo>
                <a:cubicBezTo>
                  <a:pt x="3599679" y="3731590"/>
                  <a:pt x="3551244" y="3727409"/>
                  <a:pt x="3546501" y="3735077"/>
                </a:cubicBezTo>
                <a:close/>
                <a:moveTo>
                  <a:pt x="7295379" y="3738563"/>
                </a:moveTo>
                <a:cubicBezTo>
                  <a:pt x="7301903" y="3746421"/>
                  <a:pt x="7311524" y="3752850"/>
                  <a:pt x="7316762" y="3752850"/>
                </a:cubicBezTo>
                <a:cubicBezTo>
                  <a:pt x="7322077" y="3752850"/>
                  <a:pt x="7321039" y="3746535"/>
                  <a:pt x="7314429" y="3738563"/>
                </a:cubicBezTo>
                <a:cubicBezTo>
                  <a:pt x="7307904" y="3730704"/>
                  <a:pt x="7298284" y="3724275"/>
                  <a:pt x="7293045" y="3724275"/>
                </a:cubicBezTo>
                <a:cubicBezTo>
                  <a:pt x="7287730" y="3724275"/>
                  <a:pt x="7288768" y="3730590"/>
                  <a:pt x="7295379" y="3738563"/>
                </a:cubicBezTo>
                <a:close/>
                <a:moveTo>
                  <a:pt x="3618729" y="3743325"/>
                </a:moveTo>
                <a:cubicBezTo>
                  <a:pt x="3618729" y="3748564"/>
                  <a:pt x="3627558" y="3752850"/>
                  <a:pt x="3638341" y="3752850"/>
                </a:cubicBezTo>
                <a:cubicBezTo>
                  <a:pt x="3649123" y="3752850"/>
                  <a:pt x="3655305" y="3748564"/>
                  <a:pt x="3652066" y="3743325"/>
                </a:cubicBezTo>
                <a:cubicBezTo>
                  <a:pt x="3648828" y="3738086"/>
                  <a:pt x="3640008" y="3733800"/>
                  <a:pt x="3632454" y="3733800"/>
                </a:cubicBezTo>
                <a:cubicBezTo>
                  <a:pt x="3624901" y="3733800"/>
                  <a:pt x="3618729" y="3738086"/>
                  <a:pt x="3618729" y="3743325"/>
                </a:cubicBezTo>
                <a:close/>
                <a:moveTo>
                  <a:pt x="3692547" y="3749631"/>
                </a:moveTo>
                <a:cubicBezTo>
                  <a:pt x="3699100" y="3752279"/>
                  <a:pt x="3709816" y="3752279"/>
                  <a:pt x="3716360" y="3749631"/>
                </a:cubicBezTo>
                <a:cubicBezTo>
                  <a:pt x="3722913" y="3746992"/>
                  <a:pt x="3717551" y="3744830"/>
                  <a:pt x="3704454" y="3744830"/>
                </a:cubicBezTo>
                <a:cubicBezTo>
                  <a:pt x="3691357" y="3744830"/>
                  <a:pt x="3686004" y="3746992"/>
                  <a:pt x="3692547" y="3749631"/>
                </a:cubicBezTo>
                <a:close/>
                <a:moveTo>
                  <a:pt x="2799579" y="3766804"/>
                </a:moveTo>
                <a:cubicBezTo>
                  <a:pt x="2799579" y="3774472"/>
                  <a:pt x="2807722" y="3785111"/>
                  <a:pt x="2817676" y="3790445"/>
                </a:cubicBezTo>
                <a:lnTo>
                  <a:pt x="2835774" y="3800123"/>
                </a:lnTo>
                <a:lnTo>
                  <a:pt x="2841136" y="3786159"/>
                </a:lnTo>
                <a:cubicBezTo>
                  <a:pt x="2844213" y="3778129"/>
                  <a:pt x="2838812" y="3768081"/>
                  <a:pt x="2828430" y="3762518"/>
                </a:cubicBezTo>
                <a:cubicBezTo>
                  <a:pt x="2804274" y="3749592"/>
                  <a:pt x="2799579" y="3750297"/>
                  <a:pt x="2799579" y="3766804"/>
                </a:cubicBezTo>
                <a:close/>
                <a:moveTo>
                  <a:pt x="2923404" y="3766804"/>
                </a:moveTo>
                <a:cubicBezTo>
                  <a:pt x="2923404" y="3774472"/>
                  <a:pt x="2931547" y="3785111"/>
                  <a:pt x="2941501" y="3790445"/>
                </a:cubicBezTo>
                <a:lnTo>
                  <a:pt x="2959599" y="3800123"/>
                </a:lnTo>
                <a:lnTo>
                  <a:pt x="2965637" y="3784397"/>
                </a:lnTo>
                <a:cubicBezTo>
                  <a:pt x="2971752" y="3768462"/>
                  <a:pt x="2957075" y="3753260"/>
                  <a:pt x="2935310" y="3752993"/>
                </a:cubicBezTo>
                <a:cubicBezTo>
                  <a:pt x="2928766" y="3752917"/>
                  <a:pt x="2923404" y="3759127"/>
                  <a:pt x="2923404" y="3766804"/>
                </a:cubicBezTo>
                <a:close/>
                <a:moveTo>
                  <a:pt x="3759222" y="3759156"/>
                </a:moveTo>
                <a:cubicBezTo>
                  <a:pt x="3765775" y="3761804"/>
                  <a:pt x="3776491" y="3761804"/>
                  <a:pt x="3783035" y="3759156"/>
                </a:cubicBezTo>
                <a:cubicBezTo>
                  <a:pt x="3789588" y="3756517"/>
                  <a:pt x="3784226" y="3754355"/>
                  <a:pt x="3771129" y="3754355"/>
                </a:cubicBezTo>
                <a:cubicBezTo>
                  <a:pt x="3758032" y="3754355"/>
                  <a:pt x="3752679" y="3756517"/>
                  <a:pt x="3759222" y="3759156"/>
                </a:cubicBezTo>
                <a:close/>
                <a:moveTo>
                  <a:pt x="3825897" y="3759156"/>
                </a:moveTo>
                <a:cubicBezTo>
                  <a:pt x="3832450" y="3761804"/>
                  <a:pt x="3843166" y="3761804"/>
                  <a:pt x="3849710" y="3759156"/>
                </a:cubicBezTo>
                <a:cubicBezTo>
                  <a:pt x="3856263" y="3756517"/>
                  <a:pt x="3850901" y="3754355"/>
                  <a:pt x="3837804" y="3754355"/>
                </a:cubicBezTo>
                <a:cubicBezTo>
                  <a:pt x="3824707" y="3754355"/>
                  <a:pt x="3819354" y="3756517"/>
                  <a:pt x="3825897" y="3759156"/>
                </a:cubicBezTo>
                <a:close/>
                <a:moveTo>
                  <a:pt x="7223941" y="3762375"/>
                </a:moveTo>
                <a:cubicBezTo>
                  <a:pt x="7227179" y="3767614"/>
                  <a:pt x="7234114" y="3771900"/>
                  <a:pt x="7239353" y="3771900"/>
                </a:cubicBezTo>
                <a:cubicBezTo>
                  <a:pt x="7244591" y="3771900"/>
                  <a:pt x="7246229" y="3767614"/>
                  <a:pt x="7242991" y="3762375"/>
                </a:cubicBezTo>
                <a:cubicBezTo>
                  <a:pt x="7239753" y="3757136"/>
                  <a:pt x="7232819" y="3752850"/>
                  <a:pt x="7227580" y="3752850"/>
                </a:cubicBezTo>
                <a:cubicBezTo>
                  <a:pt x="7222341" y="3752850"/>
                  <a:pt x="7220703" y="3757136"/>
                  <a:pt x="7223941" y="3762375"/>
                </a:cubicBezTo>
                <a:close/>
                <a:moveTo>
                  <a:pt x="7348242" y="3770386"/>
                </a:moveTo>
                <a:cubicBezTo>
                  <a:pt x="7353215" y="3774796"/>
                  <a:pt x="7389553" y="3802313"/>
                  <a:pt x="7428986" y="3831546"/>
                </a:cubicBezTo>
                <a:cubicBezTo>
                  <a:pt x="7631430" y="3981612"/>
                  <a:pt x="7865955" y="4236101"/>
                  <a:pt x="7977359" y="4426592"/>
                </a:cubicBezTo>
                <a:cubicBezTo>
                  <a:pt x="8026537" y="4510669"/>
                  <a:pt x="8029575" y="4493571"/>
                  <a:pt x="7981503" y="4403341"/>
                </a:cubicBezTo>
                <a:cubicBezTo>
                  <a:pt x="7872422" y="4198620"/>
                  <a:pt x="7663930" y="3978412"/>
                  <a:pt x="7416870" y="3806962"/>
                </a:cubicBezTo>
                <a:cubicBezTo>
                  <a:pt x="7360368" y="3767757"/>
                  <a:pt x="7322429" y="3747535"/>
                  <a:pt x="7348242" y="3770386"/>
                </a:cubicBezTo>
                <a:close/>
                <a:moveTo>
                  <a:pt x="2180454" y="3794550"/>
                </a:moveTo>
                <a:cubicBezTo>
                  <a:pt x="2180454" y="3807000"/>
                  <a:pt x="2186502" y="3822211"/>
                  <a:pt x="2193893" y="3828345"/>
                </a:cubicBezTo>
                <a:lnTo>
                  <a:pt x="2207333" y="3839499"/>
                </a:lnTo>
                <a:lnTo>
                  <a:pt x="2213763" y="3829098"/>
                </a:lnTo>
                <a:cubicBezTo>
                  <a:pt x="2219630" y="3819592"/>
                  <a:pt x="2195646" y="3771900"/>
                  <a:pt x="2184997" y="3771900"/>
                </a:cubicBezTo>
                <a:cubicBezTo>
                  <a:pt x="2182502" y="3771900"/>
                  <a:pt x="2180454" y="3782092"/>
                  <a:pt x="2180454" y="3794550"/>
                </a:cubicBezTo>
                <a:close/>
                <a:moveTo>
                  <a:pt x="2247129" y="3789788"/>
                </a:moveTo>
                <a:cubicBezTo>
                  <a:pt x="2247129" y="3809400"/>
                  <a:pt x="2272541" y="3835384"/>
                  <a:pt x="2282247" y="3825688"/>
                </a:cubicBezTo>
                <a:cubicBezTo>
                  <a:pt x="2290506" y="3817430"/>
                  <a:pt x="2269017" y="3771900"/>
                  <a:pt x="2256854" y="3771900"/>
                </a:cubicBezTo>
                <a:cubicBezTo>
                  <a:pt x="2251510" y="3771900"/>
                  <a:pt x="2247129" y="3779949"/>
                  <a:pt x="2247129" y="3789788"/>
                </a:cubicBezTo>
                <a:close/>
                <a:moveTo>
                  <a:pt x="2977163" y="3786045"/>
                </a:moveTo>
                <a:cubicBezTo>
                  <a:pt x="2971934" y="3799675"/>
                  <a:pt x="2996156" y="3819525"/>
                  <a:pt x="3018025" y="3819525"/>
                </a:cubicBezTo>
                <a:cubicBezTo>
                  <a:pt x="3035227" y="3819525"/>
                  <a:pt x="3029245" y="3792188"/>
                  <a:pt x="3009757" y="3781759"/>
                </a:cubicBezTo>
                <a:cubicBezTo>
                  <a:pt x="2985811" y="3768947"/>
                  <a:pt x="2983611" y="3769233"/>
                  <a:pt x="2977163" y="3786045"/>
                </a:cubicBezTo>
                <a:close/>
                <a:moveTo>
                  <a:pt x="3461566" y="3781425"/>
                </a:moveTo>
                <a:cubicBezTo>
                  <a:pt x="3464805" y="3786664"/>
                  <a:pt x="3477911" y="3790950"/>
                  <a:pt x="3490703" y="3790950"/>
                </a:cubicBezTo>
                <a:cubicBezTo>
                  <a:pt x="3503495" y="3790950"/>
                  <a:pt x="3513954" y="3786664"/>
                  <a:pt x="3513954" y="3781425"/>
                </a:cubicBezTo>
                <a:cubicBezTo>
                  <a:pt x="3513954" y="3776186"/>
                  <a:pt x="3500838" y="3771900"/>
                  <a:pt x="3484816" y="3771900"/>
                </a:cubicBezTo>
                <a:cubicBezTo>
                  <a:pt x="3467815" y="3771900"/>
                  <a:pt x="3458128" y="3775872"/>
                  <a:pt x="3461566" y="3781425"/>
                </a:cubicBezTo>
                <a:close/>
                <a:moveTo>
                  <a:pt x="1995907" y="3796056"/>
                </a:moveTo>
                <a:cubicBezTo>
                  <a:pt x="1988753" y="3814677"/>
                  <a:pt x="1997135" y="3831622"/>
                  <a:pt x="2009661" y="3823878"/>
                </a:cubicBezTo>
                <a:cubicBezTo>
                  <a:pt x="2014538" y="3820868"/>
                  <a:pt x="2018529" y="3829117"/>
                  <a:pt x="2018529" y="3842214"/>
                </a:cubicBezTo>
                <a:cubicBezTo>
                  <a:pt x="2018529" y="3855310"/>
                  <a:pt x="2022815" y="3868674"/>
                  <a:pt x="2028054" y="3871913"/>
                </a:cubicBezTo>
                <a:cubicBezTo>
                  <a:pt x="2044113" y="3881838"/>
                  <a:pt x="2038626" y="3840756"/>
                  <a:pt x="2019748" y="3809714"/>
                </a:cubicBezTo>
                <a:lnTo>
                  <a:pt x="2001917" y="3780387"/>
                </a:lnTo>
                <a:lnTo>
                  <a:pt x="1995907" y="3796056"/>
                </a:lnTo>
                <a:close/>
                <a:moveTo>
                  <a:pt x="2042341" y="3790950"/>
                </a:moveTo>
                <a:cubicBezTo>
                  <a:pt x="2039102" y="3796189"/>
                  <a:pt x="2040998" y="3800475"/>
                  <a:pt x="2046542" y="3800475"/>
                </a:cubicBezTo>
                <a:cubicBezTo>
                  <a:pt x="2052085" y="3800475"/>
                  <a:pt x="2056629" y="3806428"/>
                  <a:pt x="2056629" y="3813705"/>
                </a:cubicBezTo>
                <a:cubicBezTo>
                  <a:pt x="2056629" y="3820983"/>
                  <a:pt x="2065058" y="3837061"/>
                  <a:pt x="2075364" y="3849424"/>
                </a:cubicBezTo>
                <a:lnTo>
                  <a:pt x="2094090" y="3871913"/>
                </a:lnTo>
                <a:lnTo>
                  <a:pt x="2094414" y="3850148"/>
                </a:lnTo>
                <a:cubicBezTo>
                  <a:pt x="2094748" y="3827050"/>
                  <a:pt x="2069306" y="3781425"/>
                  <a:pt x="2056095" y="3781425"/>
                </a:cubicBezTo>
                <a:cubicBezTo>
                  <a:pt x="2051771" y="3781425"/>
                  <a:pt x="2045580" y="3785711"/>
                  <a:pt x="2042341" y="3790950"/>
                </a:cubicBezTo>
                <a:close/>
                <a:moveTo>
                  <a:pt x="2123608" y="3797313"/>
                </a:moveTo>
                <a:cubicBezTo>
                  <a:pt x="2123218" y="3824040"/>
                  <a:pt x="2132581" y="3848100"/>
                  <a:pt x="2143373" y="3848100"/>
                </a:cubicBezTo>
                <a:cubicBezTo>
                  <a:pt x="2156708" y="3848100"/>
                  <a:pt x="2153336" y="3815572"/>
                  <a:pt x="2137896" y="3795151"/>
                </a:cubicBezTo>
                <a:lnTo>
                  <a:pt x="2123913" y="3776663"/>
                </a:lnTo>
                <a:lnTo>
                  <a:pt x="2123608" y="3797313"/>
                </a:lnTo>
                <a:close/>
                <a:moveTo>
                  <a:pt x="2851575" y="3791588"/>
                </a:moveTo>
                <a:cubicBezTo>
                  <a:pt x="2845699" y="3801094"/>
                  <a:pt x="2871911" y="3828079"/>
                  <a:pt x="2887685" y="3828745"/>
                </a:cubicBezTo>
                <a:cubicBezTo>
                  <a:pt x="2901563" y="3829336"/>
                  <a:pt x="2894619" y="3792903"/>
                  <a:pt x="2879760" y="3787207"/>
                </a:cubicBezTo>
                <a:cubicBezTo>
                  <a:pt x="2859891" y="3779577"/>
                  <a:pt x="2858900" y="3779739"/>
                  <a:pt x="2851575" y="3791588"/>
                </a:cubicBezTo>
                <a:close/>
                <a:moveTo>
                  <a:pt x="3533004" y="3790950"/>
                </a:moveTo>
                <a:cubicBezTo>
                  <a:pt x="3533004" y="3796189"/>
                  <a:pt x="3543719" y="3800475"/>
                  <a:pt x="3556816" y="3800475"/>
                </a:cubicBezTo>
                <a:cubicBezTo>
                  <a:pt x="3569913" y="3800475"/>
                  <a:pt x="3580629" y="3796189"/>
                  <a:pt x="3580629" y="3790950"/>
                </a:cubicBezTo>
                <a:cubicBezTo>
                  <a:pt x="3580629" y="3785711"/>
                  <a:pt x="3569913" y="3781425"/>
                  <a:pt x="3556816" y="3781425"/>
                </a:cubicBezTo>
                <a:cubicBezTo>
                  <a:pt x="3543719" y="3781425"/>
                  <a:pt x="3533004" y="3785711"/>
                  <a:pt x="3533004" y="3790950"/>
                </a:cubicBezTo>
                <a:close/>
                <a:moveTo>
                  <a:pt x="7159485" y="3792131"/>
                </a:moveTo>
                <a:cubicBezTo>
                  <a:pt x="7165953" y="3798646"/>
                  <a:pt x="7173640" y="3801570"/>
                  <a:pt x="7176564" y="3798637"/>
                </a:cubicBezTo>
                <a:cubicBezTo>
                  <a:pt x="7179497" y="3795703"/>
                  <a:pt x="7174211" y="3790379"/>
                  <a:pt x="7164819" y="3786797"/>
                </a:cubicBezTo>
                <a:lnTo>
                  <a:pt x="7147741" y="3780301"/>
                </a:lnTo>
                <a:lnTo>
                  <a:pt x="7159485" y="3792131"/>
                </a:lnTo>
                <a:close/>
                <a:moveTo>
                  <a:pt x="7276329" y="3789931"/>
                </a:moveTo>
                <a:cubicBezTo>
                  <a:pt x="7276329" y="3794608"/>
                  <a:pt x="7283368" y="3801132"/>
                  <a:pt x="7291959" y="3804437"/>
                </a:cubicBezTo>
                <a:lnTo>
                  <a:pt x="7307600" y="3810438"/>
                </a:lnTo>
                <a:lnTo>
                  <a:pt x="7295560" y="3795932"/>
                </a:lnTo>
                <a:cubicBezTo>
                  <a:pt x="7281844" y="3779406"/>
                  <a:pt x="7276329" y="3777682"/>
                  <a:pt x="7276329" y="3789931"/>
                </a:cubicBezTo>
                <a:close/>
                <a:moveTo>
                  <a:pt x="3616347" y="3797256"/>
                </a:moveTo>
                <a:cubicBezTo>
                  <a:pt x="3622900" y="3799904"/>
                  <a:pt x="3633616" y="3799904"/>
                  <a:pt x="3640160" y="3797256"/>
                </a:cubicBezTo>
                <a:cubicBezTo>
                  <a:pt x="3646713" y="3794617"/>
                  <a:pt x="3641351" y="3792455"/>
                  <a:pt x="3628254" y="3792455"/>
                </a:cubicBezTo>
                <a:cubicBezTo>
                  <a:pt x="3615157" y="3792455"/>
                  <a:pt x="3609804" y="3794617"/>
                  <a:pt x="3616347" y="3797256"/>
                </a:cubicBezTo>
                <a:close/>
                <a:moveTo>
                  <a:pt x="3670564" y="3801370"/>
                </a:moveTo>
                <a:cubicBezTo>
                  <a:pt x="3667630" y="3806114"/>
                  <a:pt x="3676202" y="3810000"/>
                  <a:pt x="3689604" y="3810000"/>
                </a:cubicBezTo>
                <a:cubicBezTo>
                  <a:pt x="3718789" y="3810000"/>
                  <a:pt x="3721151" y="3804571"/>
                  <a:pt x="3694938" y="3797722"/>
                </a:cubicBezTo>
                <a:cubicBezTo>
                  <a:pt x="3684470" y="3794979"/>
                  <a:pt x="3673497" y="3796627"/>
                  <a:pt x="3670564" y="3801370"/>
                </a:cubicBezTo>
                <a:close/>
                <a:moveTo>
                  <a:pt x="2783758" y="3815315"/>
                </a:moveTo>
                <a:cubicBezTo>
                  <a:pt x="2777681" y="3831174"/>
                  <a:pt x="2794111" y="3847681"/>
                  <a:pt x="2816247" y="3847957"/>
                </a:cubicBezTo>
                <a:cubicBezTo>
                  <a:pt x="2835202" y="3848186"/>
                  <a:pt x="2830030" y="3821201"/>
                  <a:pt x="2808961" y="3809924"/>
                </a:cubicBezTo>
                <a:lnTo>
                  <a:pt x="2789768" y="3799656"/>
                </a:lnTo>
                <a:lnTo>
                  <a:pt x="2783758" y="3815315"/>
                </a:lnTo>
                <a:close/>
                <a:moveTo>
                  <a:pt x="2907583" y="3815315"/>
                </a:moveTo>
                <a:cubicBezTo>
                  <a:pt x="2901506" y="3831174"/>
                  <a:pt x="2917936" y="3847681"/>
                  <a:pt x="2940072" y="3847957"/>
                </a:cubicBezTo>
                <a:cubicBezTo>
                  <a:pt x="2959027" y="3848186"/>
                  <a:pt x="2953855" y="3821201"/>
                  <a:pt x="2932786" y="3809924"/>
                </a:cubicBezTo>
                <a:lnTo>
                  <a:pt x="2913593" y="3799656"/>
                </a:lnTo>
                <a:lnTo>
                  <a:pt x="2907583" y="3815315"/>
                </a:lnTo>
                <a:close/>
                <a:moveTo>
                  <a:pt x="3745116" y="3807076"/>
                </a:moveTo>
                <a:cubicBezTo>
                  <a:pt x="3754384" y="3809495"/>
                  <a:pt x="3767242" y="3809333"/>
                  <a:pt x="3773691" y="3806724"/>
                </a:cubicBezTo>
                <a:cubicBezTo>
                  <a:pt x="3780139" y="3804114"/>
                  <a:pt x="3772557" y="3802142"/>
                  <a:pt x="3756841" y="3802333"/>
                </a:cubicBezTo>
                <a:cubicBezTo>
                  <a:pt x="3741125" y="3802523"/>
                  <a:pt x="3735848" y="3804657"/>
                  <a:pt x="3745116" y="3807076"/>
                </a:cubicBezTo>
                <a:close/>
                <a:moveTo>
                  <a:pt x="2351904" y="3823497"/>
                </a:moveTo>
                <a:cubicBezTo>
                  <a:pt x="2351904" y="3839242"/>
                  <a:pt x="2455774" y="3933492"/>
                  <a:pt x="2473347" y="3933692"/>
                </a:cubicBezTo>
                <a:cubicBezTo>
                  <a:pt x="2479900" y="3933768"/>
                  <a:pt x="2485254" y="3927920"/>
                  <a:pt x="2485254" y="3920700"/>
                </a:cubicBezTo>
                <a:cubicBezTo>
                  <a:pt x="2485254" y="3903126"/>
                  <a:pt x="2460003" y="3883019"/>
                  <a:pt x="2447573" y="3890705"/>
                </a:cubicBezTo>
                <a:cubicBezTo>
                  <a:pt x="2442105" y="3894087"/>
                  <a:pt x="2437552" y="3891239"/>
                  <a:pt x="2437457" y="3884381"/>
                </a:cubicBezTo>
                <a:cubicBezTo>
                  <a:pt x="2437295" y="3872865"/>
                  <a:pt x="2369553" y="3810000"/>
                  <a:pt x="2357304" y="3810000"/>
                </a:cubicBezTo>
                <a:cubicBezTo>
                  <a:pt x="2354332" y="3810000"/>
                  <a:pt x="2351904" y="3816077"/>
                  <a:pt x="2351904" y="3823497"/>
                </a:cubicBezTo>
                <a:close/>
                <a:moveTo>
                  <a:pt x="7209654" y="3818506"/>
                </a:moveTo>
                <a:cubicBezTo>
                  <a:pt x="7209654" y="3823183"/>
                  <a:pt x="7216693" y="3829707"/>
                  <a:pt x="7225284" y="3833012"/>
                </a:cubicBezTo>
                <a:lnTo>
                  <a:pt x="7240925" y="3839013"/>
                </a:lnTo>
                <a:lnTo>
                  <a:pt x="7228885" y="3824507"/>
                </a:lnTo>
                <a:cubicBezTo>
                  <a:pt x="7215169" y="3807981"/>
                  <a:pt x="7209654" y="3806257"/>
                  <a:pt x="7209654" y="3818506"/>
                </a:cubicBezTo>
                <a:close/>
                <a:moveTo>
                  <a:pt x="2289400" y="3830012"/>
                </a:moveTo>
                <a:cubicBezTo>
                  <a:pt x="2285829" y="3835775"/>
                  <a:pt x="2291839" y="3849424"/>
                  <a:pt x="2302755" y="3860330"/>
                </a:cubicBezTo>
                <a:lnTo>
                  <a:pt x="2322586" y="3880171"/>
                </a:lnTo>
                <a:lnTo>
                  <a:pt x="2328786" y="3864016"/>
                </a:lnTo>
                <a:cubicBezTo>
                  <a:pt x="2339312" y="3836584"/>
                  <a:pt x="2304117" y="3806200"/>
                  <a:pt x="2289400" y="3830012"/>
                </a:cubicBezTo>
                <a:close/>
                <a:moveTo>
                  <a:pt x="3447279" y="3827298"/>
                </a:moveTo>
                <a:cubicBezTo>
                  <a:pt x="3447279" y="3837032"/>
                  <a:pt x="3486417" y="3850234"/>
                  <a:pt x="3493694" y="3842957"/>
                </a:cubicBezTo>
                <a:cubicBezTo>
                  <a:pt x="3499752" y="3836899"/>
                  <a:pt x="3493713" y="3832517"/>
                  <a:pt x="3468710" y="3824831"/>
                </a:cubicBezTo>
                <a:cubicBezTo>
                  <a:pt x="3456889" y="3821192"/>
                  <a:pt x="3447279" y="3822306"/>
                  <a:pt x="3447279" y="3827298"/>
                </a:cubicBezTo>
                <a:close/>
                <a:moveTo>
                  <a:pt x="7337327" y="3831993"/>
                </a:moveTo>
                <a:cubicBezTo>
                  <a:pt x="7347309" y="3838232"/>
                  <a:pt x="7369807" y="3855568"/>
                  <a:pt x="7387333" y="3870522"/>
                </a:cubicBezTo>
                <a:cubicBezTo>
                  <a:pt x="7404859" y="3885467"/>
                  <a:pt x="7419204" y="3893334"/>
                  <a:pt x="7419204" y="3888010"/>
                </a:cubicBezTo>
                <a:cubicBezTo>
                  <a:pt x="7419204" y="3876408"/>
                  <a:pt x="7343528" y="3819287"/>
                  <a:pt x="7329221" y="3820087"/>
                </a:cubicBezTo>
                <a:cubicBezTo>
                  <a:pt x="7323706" y="3820392"/>
                  <a:pt x="7327354" y="3825754"/>
                  <a:pt x="7337327" y="3831993"/>
                </a:cubicBezTo>
                <a:close/>
                <a:moveTo>
                  <a:pt x="2228079" y="3849576"/>
                </a:moveTo>
                <a:cubicBezTo>
                  <a:pt x="2228079" y="3863197"/>
                  <a:pt x="2234003" y="3879266"/>
                  <a:pt x="2241252" y="3885276"/>
                </a:cubicBezTo>
                <a:lnTo>
                  <a:pt x="2254425" y="3896211"/>
                </a:lnTo>
                <a:lnTo>
                  <a:pt x="2260673" y="3879933"/>
                </a:lnTo>
                <a:cubicBezTo>
                  <a:pt x="2264569" y="3869779"/>
                  <a:pt x="2259616" y="3856349"/>
                  <a:pt x="2247500" y="3844243"/>
                </a:cubicBezTo>
                <a:lnTo>
                  <a:pt x="2228079" y="3824821"/>
                </a:lnTo>
                <a:lnTo>
                  <a:pt x="2228079" y="3849576"/>
                </a:lnTo>
                <a:close/>
                <a:moveTo>
                  <a:pt x="2837679" y="3847081"/>
                </a:moveTo>
                <a:cubicBezTo>
                  <a:pt x="2837679" y="3868988"/>
                  <a:pt x="2866473" y="3882104"/>
                  <a:pt x="2877217" y="3865093"/>
                </a:cubicBezTo>
                <a:cubicBezTo>
                  <a:pt x="2881989" y="3857539"/>
                  <a:pt x="2878855" y="3848310"/>
                  <a:pt x="2869016" y="3840956"/>
                </a:cubicBezTo>
                <a:cubicBezTo>
                  <a:pt x="2846756" y="3824316"/>
                  <a:pt x="2837679" y="3826088"/>
                  <a:pt x="2837679" y="3847081"/>
                </a:cubicBezTo>
                <a:close/>
                <a:moveTo>
                  <a:pt x="2963190" y="3844642"/>
                </a:moveTo>
                <a:cubicBezTo>
                  <a:pt x="2964885" y="3853225"/>
                  <a:pt x="2975905" y="3863797"/>
                  <a:pt x="2987697" y="3868150"/>
                </a:cubicBezTo>
                <a:lnTo>
                  <a:pt x="3009129" y="3876066"/>
                </a:lnTo>
                <a:lnTo>
                  <a:pt x="3009129" y="3858340"/>
                </a:lnTo>
                <a:cubicBezTo>
                  <a:pt x="3009129" y="3841871"/>
                  <a:pt x="2991803" y="3829050"/>
                  <a:pt x="2969552" y="3829050"/>
                </a:cubicBezTo>
                <a:cubicBezTo>
                  <a:pt x="2964361" y="3829050"/>
                  <a:pt x="2961494" y="3836070"/>
                  <a:pt x="2963190" y="3844642"/>
                </a:cubicBezTo>
                <a:close/>
                <a:moveTo>
                  <a:pt x="2161708" y="3855244"/>
                </a:moveTo>
                <a:cubicBezTo>
                  <a:pt x="2162023" y="3872541"/>
                  <a:pt x="2182759" y="3905250"/>
                  <a:pt x="2193408" y="3905250"/>
                </a:cubicBezTo>
                <a:cubicBezTo>
                  <a:pt x="2196760" y="3905250"/>
                  <a:pt x="2199370" y="3897744"/>
                  <a:pt x="2199199" y="3888581"/>
                </a:cubicBezTo>
                <a:cubicBezTo>
                  <a:pt x="2198885" y="3871284"/>
                  <a:pt x="2178149" y="3838575"/>
                  <a:pt x="2167500" y="3838575"/>
                </a:cubicBezTo>
                <a:cubicBezTo>
                  <a:pt x="2164147" y="3838575"/>
                  <a:pt x="2161537" y="3846081"/>
                  <a:pt x="2161708" y="3855244"/>
                </a:cubicBezTo>
                <a:close/>
                <a:moveTo>
                  <a:pt x="3513954" y="3842223"/>
                </a:moveTo>
                <a:cubicBezTo>
                  <a:pt x="3513954" y="3850310"/>
                  <a:pt x="3562388" y="3854491"/>
                  <a:pt x="3567132" y="3846824"/>
                </a:cubicBezTo>
                <a:cubicBezTo>
                  <a:pt x="3569932" y="3842290"/>
                  <a:pt x="3559112" y="3838575"/>
                  <a:pt x="3543091" y="3838575"/>
                </a:cubicBezTo>
                <a:cubicBezTo>
                  <a:pt x="3527069" y="3838575"/>
                  <a:pt x="3513954" y="3840223"/>
                  <a:pt x="3513954" y="3842223"/>
                </a:cubicBezTo>
                <a:close/>
                <a:moveTo>
                  <a:pt x="3590154" y="3848100"/>
                </a:moveTo>
                <a:cubicBezTo>
                  <a:pt x="3590154" y="3853339"/>
                  <a:pt x="3599793" y="3857559"/>
                  <a:pt x="3611585" y="3857482"/>
                </a:cubicBezTo>
                <a:lnTo>
                  <a:pt x="3633016" y="3857330"/>
                </a:lnTo>
                <a:lnTo>
                  <a:pt x="3618729" y="3848100"/>
                </a:lnTo>
                <a:cubicBezTo>
                  <a:pt x="3600260" y="3836165"/>
                  <a:pt x="3590154" y="3836165"/>
                  <a:pt x="3590154" y="3848100"/>
                </a:cubicBezTo>
                <a:close/>
                <a:moveTo>
                  <a:pt x="1977104" y="3862083"/>
                </a:moveTo>
                <a:cubicBezTo>
                  <a:pt x="1974152" y="3869769"/>
                  <a:pt x="1975837" y="3878599"/>
                  <a:pt x="1980848" y="3881695"/>
                </a:cubicBezTo>
                <a:cubicBezTo>
                  <a:pt x="1985858" y="3884790"/>
                  <a:pt x="1989954" y="3878494"/>
                  <a:pt x="1989954" y="3867712"/>
                </a:cubicBezTo>
                <a:cubicBezTo>
                  <a:pt x="1989954" y="3844709"/>
                  <a:pt x="1984658" y="3842395"/>
                  <a:pt x="1977104" y="3862083"/>
                </a:cubicBezTo>
                <a:close/>
                <a:moveTo>
                  <a:pt x="2104568" y="3868369"/>
                </a:moveTo>
                <a:cubicBezTo>
                  <a:pt x="2104397" y="3882133"/>
                  <a:pt x="2110178" y="3898316"/>
                  <a:pt x="2117427" y="3904326"/>
                </a:cubicBezTo>
                <a:lnTo>
                  <a:pt x="2130600" y="3915261"/>
                </a:lnTo>
                <a:lnTo>
                  <a:pt x="2136000" y="3901193"/>
                </a:lnTo>
                <a:cubicBezTo>
                  <a:pt x="2138972" y="3893458"/>
                  <a:pt x="2133181" y="3877275"/>
                  <a:pt x="2123142" y="3865236"/>
                </a:cubicBezTo>
                <a:lnTo>
                  <a:pt x="2104892" y="3843338"/>
                </a:lnTo>
                <a:lnTo>
                  <a:pt x="2104568" y="3868369"/>
                </a:lnTo>
                <a:close/>
                <a:moveTo>
                  <a:pt x="3661591" y="3857625"/>
                </a:moveTo>
                <a:cubicBezTo>
                  <a:pt x="3687604" y="3868808"/>
                  <a:pt x="3694929" y="3868808"/>
                  <a:pt x="3694929" y="3857625"/>
                </a:cubicBezTo>
                <a:cubicBezTo>
                  <a:pt x="3694929" y="3852386"/>
                  <a:pt x="3683137" y="3848405"/>
                  <a:pt x="3668735" y="3848767"/>
                </a:cubicBezTo>
                <a:lnTo>
                  <a:pt x="3642541" y="3849443"/>
                </a:lnTo>
                <a:lnTo>
                  <a:pt x="3661591" y="3857625"/>
                </a:lnTo>
                <a:close/>
                <a:moveTo>
                  <a:pt x="7266804" y="3851996"/>
                </a:moveTo>
                <a:cubicBezTo>
                  <a:pt x="7266804" y="3853806"/>
                  <a:pt x="7273233" y="3860626"/>
                  <a:pt x="7281091" y="3867150"/>
                </a:cubicBezTo>
                <a:cubicBezTo>
                  <a:pt x="7289330" y="3873989"/>
                  <a:pt x="7295379" y="3874913"/>
                  <a:pt x="7295379" y="3869331"/>
                </a:cubicBezTo>
                <a:cubicBezTo>
                  <a:pt x="7295379" y="3864016"/>
                  <a:pt x="7288950" y="3857196"/>
                  <a:pt x="7281091" y="3854177"/>
                </a:cubicBezTo>
                <a:cubicBezTo>
                  <a:pt x="7273233" y="3851167"/>
                  <a:pt x="7266804" y="3850186"/>
                  <a:pt x="7266804" y="3851996"/>
                </a:cubicBezTo>
                <a:close/>
                <a:moveTo>
                  <a:pt x="2044027" y="3870950"/>
                </a:moveTo>
                <a:cubicBezTo>
                  <a:pt x="2037864" y="3887019"/>
                  <a:pt x="2054924" y="3924300"/>
                  <a:pt x="2068449" y="3924300"/>
                </a:cubicBezTo>
                <a:cubicBezTo>
                  <a:pt x="2080212" y="3924300"/>
                  <a:pt x="2076698" y="3891239"/>
                  <a:pt x="2062925" y="3872398"/>
                </a:cubicBezTo>
                <a:lnTo>
                  <a:pt x="2050171" y="3854949"/>
                </a:lnTo>
                <a:lnTo>
                  <a:pt x="2044027" y="3870950"/>
                </a:lnTo>
                <a:close/>
                <a:moveTo>
                  <a:pt x="2338216" y="3873799"/>
                </a:moveTo>
                <a:cubicBezTo>
                  <a:pt x="2334197" y="3884248"/>
                  <a:pt x="2344074" y="3901650"/>
                  <a:pt x="2367791" y="3925938"/>
                </a:cubicBezTo>
                <a:cubicBezTo>
                  <a:pt x="2408796" y="3967934"/>
                  <a:pt x="2418645" y="3970858"/>
                  <a:pt x="2418407" y="3940969"/>
                </a:cubicBezTo>
                <a:cubicBezTo>
                  <a:pt x="2418302" y="3927824"/>
                  <a:pt x="2403929" y="3907660"/>
                  <a:pt x="2381231" y="3888819"/>
                </a:cubicBezTo>
                <a:lnTo>
                  <a:pt x="2344236" y="3858101"/>
                </a:lnTo>
                <a:lnTo>
                  <a:pt x="2338216" y="3873799"/>
                </a:lnTo>
                <a:close/>
                <a:moveTo>
                  <a:pt x="2767613" y="3871770"/>
                </a:moveTo>
                <a:cubicBezTo>
                  <a:pt x="2764365" y="3880228"/>
                  <a:pt x="2770185" y="3890191"/>
                  <a:pt x="2782091" y="3896563"/>
                </a:cubicBezTo>
                <a:lnTo>
                  <a:pt x="2801998" y="3907212"/>
                </a:lnTo>
                <a:lnTo>
                  <a:pt x="2810142" y="3894325"/>
                </a:lnTo>
                <a:cubicBezTo>
                  <a:pt x="2815409" y="3885972"/>
                  <a:pt x="2812676" y="3877256"/>
                  <a:pt x="2802341" y="3869531"/>
                </a:cubicBezTo>
                <a:cubicBezTo>
                  <a:pt x="2781614" y="3854044"/>
                  <a:pt x="2774233" y="3854510"/>
                  <a:pt x="2767613" y="3871770"/>
                </a:cubicBezTo>
                <a:close/>
                <a:moveTo>
                  <a:pt x="2891838" y="3870732"/>
                </a:moveTo>
                <a:cubicBezTo>
                  <a:pt x="2888904" y="3878371"/>
                  <a:pt x="2896086" y="3888058"/>
                  <a:pt x="2909068" y="3893973"/>
                </a:cubicBezTo>
                <a:lnTo>
                  <a:pt x="2931328" y="3904117"/>
                </a:lnTo>
                <a:lnTo>
                  <a:pt x="2936539" y="3890543"/>
                </a:lnTo>
                <a:cubicBezTo>
                  <a:pt x="2939444" y="3882971"/>
                  <a:pt x="2933757" y="3872694"/>
                  <a:pt x="2923680" y="3867293"/>
                </a:cubicBezTo>
                <a:cubicBezTo>
                  <a:pt x="2900315" y="3854787"/>
                  <a:pt x="2897848" y="3855053"/>
                  <a:pt x="2891838" y="3870732"/>
                </a:cubicBezTo>
                <a:close/>
                <a:moveTo>
                  <a:pt x="3735591" y="3864226"/>
                </a:moveTo>
                <a:cubicBezTo>
                  <a:pt x="3744859" y="3866645"/>
                  <a:pt x="3757717" y="3866483"/>
                  <a:pt x="3764166" y="3863874"/>
                </a:cubicBezTo>
                <a:cubicBezTo>
                  <a:pt x="3770614" y="3861264"/>
                  <a:pt x="3763032" y="3859292"/>
                  <a:pt x="3747316" y="3859483"/>
                </a:cubicBezTo>
                <a:cubicBezTo>
                  <a:pt x="3731600" y="3859673"/>
                  <a:pt x="3726323" y="3861807"/>
                  <a:pt x="3735591" y="3864226"/>
                </a:cubicBezTo>
                <a:close/>
                <a:moveTo>
                  <a:pt x="3807447" y="3864131"/>
                </a:moveTo>
                <a:cubicBezTo>
                  <a:pt x="3814315" y="3866883"/>
                  <a:pt x="3822535" y="3866541"/>
                  <a:pt x="3825697" y="3863378"/>
                </a:cubicBezTo>
                <a:cubicBezTo>
                  <a:pt x="3828860" y="3860216"/>
                  <a:pt x="3823240" y="3857968"/>
                  <a:pt x="3813201" y="3858378"/>
                </a:cubicBezTo>
                <a:cubicBezTo>
                  <a:pt x="3802104" y="3858835"/>
                  <a:pt x="3799846" y="3861092"/>
                  <a:pt x="3807447" y="3864131"/>
                </a:cubicBezTo>
                <a:close/>
                <a:moveTo>
                  <a:pt x="1999479" y="3899926"/>
                </a:moveTo>
                <a:cubicBezTo>
                  <a:pt x="1999479" y="3913327"/>
                  <a:pt x="2002908" y="3924300"/>
                  <a:pt x="2007089" y="3924300"/>
                </a:cubicBezTo>
                <a:cubicBezTo>
                  <a:pt x="2011280" y="3924300"/>
                  <a:pt x="2020129" y="3939302"/>
                  <a:pt x="2026758" y="3957638"/>
                </a:cubicBezTo>
                <a:cubicBezTo>
                  <a:pt x="2033388" y="3975973"/>
                  <a:pt x="2042817" y="3990975"/>
                  <a:pt x="2047723" y="3990975"/>
                </a:cubicBezTo>
                <a:cubicBezTo>
                  <a:pt x="2063229" y="3990975"/>
                  <a:pt x="2057362" y="3956371"/>
                  <a:pt x="2037579" y="3931225"/>
                </a:cubicBezTo>
                <a:cubicBezTo>
                  <a:pt x="2027101" y="3917909"/>
                  <a:pt x="2018529" y="3902583"/>
                  <a:pt x="2018529" y="3897163"/>
                </a:cubicBezTo>
                <a:cubicBezTo>
                  <a:pt x="2018529" y="3891753"/>
                  <a:pt x="2014242" y="3884676"/>
                  <a:pt x="2009004" y="3881438"/>
                </a:cubicBezTo>
                <a:cubicBezTo>
                  <a:pt x="2003603" y="3878094"/>
                  <a:pt x="1999479" y="3886105"/>
                  <a:pt x="1999479" y="3899926"/>
                </a:cubicBezTo>
                <a:close/>
                <a:moveTo>
                  <a:pt x="2272741" y="3889705"/>
                </a:moveTo>
                <a:cubicBezTo>
                  <a:pt x="2269655" y="3897744"/>
                  <a:pt x="2275170" y="3914175"/>
                  <a:pt x="2285000" y="3926215"/>
                </a:cubicBezTo>
                <a:lnTo>
                  <a:pt x="2302859" y="3948113"/>
                </a:lnTo>
                <a:lnTo>
                  <a:pt x="2309660" y="3930653"/>
                </a:lnTo>
                <a:cubicBezTo>
                  <a:pt x="2314166" y="3919071"/>
                  <a:pt x="2310032" y="3906774"/>
                  <a:pt x="2297402" y="3894135"/>
                </a:cubicBezTo>
                <a:lnTo>
                  <a:pt x="2278352" y="3875085"/>
                </a:lnTo>
                <a:lnTo>
                  <a:pt x="2272741" y="3889705"/>
                </a:lnTo>
                <a:close/>
                <a:moveTo>
                  <a:pt x="3428229" y="3886200"/>
                </a:moveTo>
                <a:cubicBezTo>
                  <a:pt x="3428229" y="3891439"/>
                  <a:pt x="3441344" y="3895725"/>
                  <a:pt x="3457366" y="3895725"/>
                </a:cubicBezTo>
                <a:cubicBezTo>
                  <a:pt x="3474368" y="3895725"/>
                  <a:pt x="3484055" y="3891753"/>
                  <a:pt x="3480616" y="3886200"/>
                </a:cubicBezTo>
                <a:cubicBezTo>
                  <a:pt x="3477378" y="3880961"/>
                  <a:pt x="3464271" y="3876675"/>
                  <a:pt x="3451479" y="3876675"/>
                </a:cubicBezTo>
                <a:cubicBezTo>
                  <a:pt x="3438687" y="3876675"/>
                  <a:pt x="3428229" y="3880961"/>
                  <a:pt x="3428229" y="3886200"/>
                </a:cubicBezTo>
                <a:close/>
                <a:moveTo>
                  <a:pt x="7204891" y="3886200"/>
                </a:moveTo>
                <a:cubicBezTo>
                  <a:pt x="7208129" y="3891439"/>
                  <a:pt x="7212663" y="3895725"/>
                  <a:pt x="7214978" y="3895725"/>
                </a:cubicBezTo>
                <a:cubicBezTo>
                  <a:pt x="7217293" y="3895725"/>
                  <a:pt x="7219179" y="3891439"/>
                  <a:pt x="7219179" y="3886200"/>
                </a:cubicBezTo>
                <a:cubicBezTo>
                  <a:pt x="7219179" y="3880961"/>
                  <a:pt x="7214635" y="3876675"/>
                  <a:pt x="7209092" y="3876675"/>
                </a:cubicBezTo>
                <a:cubicBezTo>
                  <a:pt x="7203548" y="3876675"/>
                  <a:pt x="7201653" y="3880961"/>
                  <a:pt x="7204891" y="3886200"/>
                </a:cubicBezTo>
                <a:close/>
                <a:moveTo>
                  <a:pt x="7326107" y="3891668"/>
                </a:moveTo>
                <a:cubicBezTo>
                  <a:pt x="7335155" y="3901135"/>
                  <a:pt x="7345166" y="3906269"/>
                  <a:pt x="7348357" y="3903069"/>
                </a:cubicBezTo>
                <a:cubicBezTo>
                  <a:pt x="7351547" y="3899878"/>
                  <a:pt x="7344147" y="3892134"/>
                  <a:pt x="7331917" y="3885857"/>
                </a:cubicBezTo>
                <a:lnTo>
                  <a:pt x="7309666" y="3874446"/>
                </a:lnTo>
                <a:lnTo>
                  <a:pt x="7326107" y="3891668"/>
                </a:lnTo>
                <a:close/>
                <a:moveTo>
                  <a:pt x="2209029" y="3906726"/>
                </a:moveTo>
                <a:cubicBezTo>
                  <a:pt x="2209029" y="3920347"/>
                  <a:pt x="2215410" y="3936787"/>
                  <a:pt x="2223202" y="3943255"/>
                </a:cubicBezTo>
                <a:lnTo>
                  <a:pt x="2237375" y="3955018"/>
                </a:lnTo>
                <a:lnTo>
                  <a:pt x="2243576" y="3938864"/>
                </a:lnTo>
                <a:cubicBezTo>
                  <a:pt x="2247462" y="3928748"/>
                  <a:pt x="2242166" y="3915099"/>
                  <a:pt x="2229403" y="3902345"/>
                </a:cubicBezTo>
                <a:lnTo>
                  <a:pt x="2209029" y="3881971"/>
                </a:lnTo>
                <a:lnTo>
                  <a:pt x="2209029" y="3906726"/>
                </a:lnTo>
                <a:close/>
                <a:moveTo>
                  <a:pt x="2822734" y="3896792"/>
                </a:moveTo>
                <a:cubicBezTo>
                  <a:pt x="2815828" y="3907965"/>
                  <a:pt x="2834240" y="3923910"/>
                  <a:pt x="2854347" y="3924157"/>
                </a:cubicBezTo>
                <a:cubicBezTo>
                  <a:pt x="2871521" y="3924367"/>
                  <a:pt x="2869016" y="3898821"/>
                  <a:pt x="2851185" y="3891982"/>
                </a:cubicBezTo>
                <a:cubicBezTo>
                  <a:pt x="2831240" y="3884324"/>
                  <a:pt x="2830344" y="3884476"/>
                  <a:pt x="2822734" y="3896792"/>
                </a:cubicBezTo>
                <a:close/>
                <a:moveTo>
                  <a:pt x="3504429" y="3895725"/>
                </a:moveTo>
                <a:cubicBezTo>
                  <a:pt x="3504429" y="3900964"/>
                  <a:pt x="3515402" y="3905250"/>
                  <a:pt x="3528803" y="3905250"/>
                </a:cubicBezTo>
                <a:cubicBezTo>
                  <a:pt x="3542624" y="3905250"/>
                  <a:pt x="3550634" y="3901126"/>
                  <a:pt x="3547291" y="3895725"/>
                </a:cubicBezTo>
                <a:cubicBezTo>
                  <a:pt x="3544053" y="3890486"/>
                  <a:pt x="3533089" y="3886200"/>
                  <a:pt x="3522916" y="3886200"/>
                </a:cubicBezTo>
                <a:cubicBezTo>
                  <a:pt x="3512744" y="3886200"/>
                  <a:pt x="3504429" y="3890486"/>
                  <a:pt x="3504429" y="3895725"/>
                </a:cubicBezTo>
                <a:close/>
                <a:moveTo>
                  <a:pt x="3575866" y="3905250"/>
                </a:moveTo>
                <a:cubicBezTo>
                  <a:pt x="3579105" y="3910489"/>
                  <a:pt x="3587925" y="3914775"/>
                  <a:pt x="3595478" y="3914775"/>
                </a:cubicBezTo>
                <a:cubicBezTo>
                  <a:pt x="3603031" y="3914775"/>
                  <a:pt x="3609204" y="3910489"/>
                  <a:pt x="3609204" y="3905250"/>
                </a:cubicBezTo>
                <a:cubicBezTo>
                  <a:pt x="3609204" y="3900011"/>
                  <a:pt x="3600374" y="3895725"/>
                  <a:pt x="3589591" y="3895725"/>
                </a:cubicBezTo>
                <a:cubicBezTo>
                  <a:pt x="3578809" y="3895725"/>
                  <a:pt x="3572628" y="3900011"/>
                  <a:pt x="3575866" y="3905250"/>
                </a:cubicBezTo>
                <a:close/>
                <a:moveTo>
                  <a:pt x="7123929" y="3899621"/>
                </a:moveTo>
                <a:cubicBezTo>
                  <a:pt x="7123929" y="3901431"/>
                  <a:pt x="7130358" y="3908251"/>
                  <a:pt x="7138216" y="3914775"/>
                </a:cubicBezTo>
                <a:cubicBezTo>
                  <a:pt x="7146455" y="3921614"/>
                  <a:pt x="7152504" y="3922538"/>
                  <a:pt x="7152504" y="3916956"/>
                </a:cubicBezTo>
                <a:cubicBezTo>
                  <a:pt x="7152504" y="3911641"/>
                  <a:pt x="7146075" y="3904821"/>
                  <a:pt x="7138216" y="3901802"/>
                </a:cubicBezTo>
                <a:cubicBezTo>
                  <a:pt x="7130358" y="3898792"/>
                  <a:pt x="7123929" y="3897811"/>
                  <a:pt x="7123929" y="3899621"/>
                </a:cubicBezTo>
                <a:close/>
                <a:moveTo>
                  <a:pt x="7438254" y="3901497"/>
                </a:moveTo>
                <a:cubicBezTo>
                  <a:pt x="7438254" y="3904669"/>
                  <a:pt x="7450036" y="3916461"/>
                  <a:pt x="7464428" y="3927691"/>
                </a:cubicBezTo>
                <a:cubicBezTo>
                  <a:pt x="7636841" y="4062193"/>
                  <a:pt x="7850115" y="4299728"/>
                  <a:pt x="7968892" y="4489542"/>
                </a:cubicBezTo>
                <a:cubicBezTo>
                  <a:pt x="8020222" y="4571571"/>
                  <a:pt x="8013363" y="4536863"/>
                  <a:pt x="7960109" y="4445127"/>
                </a:cubicBezTo>
                <a:cubicBezTo>
                  <a:pt x="7864488" y="4280373"/>
                  <a:pt x="7714603" y="4110619"/>
                  <a:pt x="7537323" y="3966286"/>
                </a:cubicBezTo>
                <a:cubicBezTo>
                  <a:pt x="7454903" y="3899183"/>
                  <a:pt x="7438254" y="3888296"/>
                  <a:pt x="7438254" y="3901497"/>
                </a:cubicBezTo>
                <a:close/>
                <a:moveTo>
                  <a:pt x="1956664" y="3914699"/>
                </a:moveTo>
                <a:cubicBezTo>
                  <a:pt x="1953454" y="3919900"/>
                  <a:pt x="1955206" y="3931682"/>
                  <a:pt x="1960569" y="3940893"/>
                </a:cubicBezTo>
                <a:lnTo>
                  <a:pt x="1970323" y="3957638"/>
                </a:lnTo>
                <a:lnTo>
                  <a:pt x="1970618" y="3931444"/>
                </a:lnTo>
                <a:cubicBezTo>
                  <a:pt x="1970913" y="3904050"/>
                  <a:pt x="1966512" y="3898764"/>
                  <a:pt x="1956664" y="3914699"/>
                </a:cubicBezTo>
                <a:close/>
                <a:moveTo>
                  <a:pt x="2142354" y="3922824"/>
                </a:moveTo>
                <a:cubicBezTo>
                  <a:pt x="2142354" y="3932491"/>
                  <a:pt x="2150926" y="3948160"/>
                  <a:pt x="2161404" y="3957638"/>
                </a:cubicBezTo>
                <a:lnTo>
                  <a:pt x="2180454" y="3974878"/>
                </a:lnTo>
                <a:lnTo>
                  <a:pt x="2180454" y="3951494"/>
                </a:lnTo>
                <a:cubicBezTo>
                  <a:pt x="2180454" y="3928577"/>
                  <a:pt x="2165080" y="3905250"/>
                  <a:pt x="2149974" y="3905250"/>
                </a:cubicBezTo>
                <a:cubicBezTo>
                  <a:pt x="2145783" y="3905250"/>
                  <a:pt x="2142354" y="3913156"/>
                  <a:pt x="2142354" y="3922824"/>
                </a:cubicBezTo>
                <a:close/>
                <a:moveTo>
                  <a:pt x="2755183" y="3920090"/>
                </a:moveTo>
                <a:cubicBezTo>
                  <a:pt x="2749106" y="3935949"/>
                  <a:pt x="2765536" y="3952456"/>
                  <a:pt x="2787672" y="3952732"/>
                </a:cubicBezTo>
                <a:cubicBezTo>
                  <a:pt x="2806627" y="3952961"/>
                  <a:pt x="2801455" y="3925976"/>
                  <a:pt x="2780386" y="3914699"/>
                </a:cubicBezTo>
                <a:lnTo>
                  <a:pt x="2761193" y="3904431"/>
                </a:lnTo>
                <a:lnTo>
                  <a:pt x="2755183" y="3920090"/>
                </a:lnTo>
                <a:close/>
                <a:moveTo>
                  <a:pt x="2879008" y="3920090"/>
                </a:moveTo>
                <a:cubicBezTo>
                  <a:pt x="2872931" y="3935949"/>
                  <a:pt x="2889361" y="3952456"/>
                  <a:pt x="2911497" y="3952732"/>
                </a:cubicBezTo>
                <a:cubicBezTo>
                  <a:pt x="2930452" y="3952961"/>
                  <a:pt x="2925280" y="3925976"/>
                  <a:pt x="2904211" y="3914699"/>
                </a:cubicBezTo>
                <a:lnTo>
                  <a:pt x="2885018" y="3904431"/>
                </a:lnTo>
                <a:lnTo>
                  <a:pt x="2879008" y="3920090"/>
                </a:lnTo>
                <a:close/>
                <a:moveTo>
                  <a:pt x="3649866" y="3911851"/>
                </a:moveTo>
                <a:cubicBezTo>
                  <a:pt x="3659134" y="3914270"/>
                  <a:pt x="3671992" y="3914108"/>
                  <a:pt x="3678441" y="3911499"/>
                </a:cubicBezTo>
                <a:cubicBezTo>
                  <a:pt x="3684889" y="3908889"/>
                  <a:pt x="3677307" y="3906917"/>
                  <a:pt x="3661591" y="3907108"/>
                </a:cubicBezTo>
                <a:cubicBezTo>
                  <a:pt x="3645875" y="3907298"/>
                  <a:pt x="3640598" y="3909432"/>
                  <a:pt x="3649866" y="3911851"/>
                </a:cubicBezTo>
                <a:close/>
                <a:moveTo>
                  <a:pt x="3721122" y="3911556"/>
                </a:moveTo>
                <a:cubicBezTo>
                  <a:pt x="3727675" y="3914204"/>
                  <a:pt x="3738391" y="3914204"/>
                  <a:pt x="3744935" y="3911556"/>
                </a:cubicBezTo>
                <a:cubicBezTo>
                  <a:pt x="3751488" y="3908917"/>
                  <a:pt x="3746126" y="3906755"/>
                  <a:pt x="3733029" y="3906755"/>
                </a:cubicBezTo>
                <a:cubicBezTo>
                  <a:pt x="3719932" y="3906755"/>
                  <a:pt x="3714579" y="3908917"/>
                  <a:pt x="3721122" y="3911556"/>
                </a:cubicBezTo>
                <a:close/>
                <a:moveTo>
                  <a:pt x="7257279" y="3919538"/>
                </a:moveTo>
                <a:cubicBezTo>
                  <a:pt x="7263803" y="3927396"/>
                  <a:pt x="7273424" y="3933825"/>
                  <a:pt x="7278662" y="3933825"/>
                </a:cubicBezTo>
                <a:cubicBezTo>
                  <a:pt x="7283977" y="3933825"/>
                  <a:pt x="7282939" y="3927510"/>
                  <a:pt x="7276329" y="3919538"/>
                </a:cubicBezTo>
                <a:cubicBezTo>
                  <a:pt x="7269804" y="3911679"/>
                  <a:pt x="7260184" y="3905250"/>
                  <a:pt x="7254945" y="3905250"/>
                </a:cubicBezTo>
                <a:cubicBezTo>
                  <a:pt x="7249630" y="3905250"/>
                  <a:pt x="7250668" y="3911565"/>
                  <a:pt x="7257279" y="3919538"/>
                </a:cubicBezTo>
                <a:close/>
                <a:moveTo>
                  <a:pt x="2085204" y="3936254"/>
                </a:moveTo>
                <a:cubicBezTo>
                  <a:pt x="2085204" y="3949351"/>
                  <a:pt x="2091633" y="3965401"/>
                  <a:pt x="2099491" y="3971925"/>
                </a:cubicBezTo>
                <a:lnTo>
                  <a:pt x="2113779" y="3983784"/>
                </a:lnTo>
                <a:lnTo>
                  <a:pt x="2113779" y="3959971"/>
                </a:lnTo>
                <a:cubicBezTo>
                  <a:pt x="2113779" y="3946874"/>
                  <a:pt x="2107349" y="3930825"/>
                  <a:pt x="2099491" y="3924300"/>
                </a:cubicBezTo>
                <a:lnTo>
                  <a:pt x="2085204" y="3912442"/>
                </a:lnTo>
                <a:lnTo>
                  <a:pt x="2085204" y="3936254"/>
                </a:lnTo>
                <a:close/>
                <a:moveTo>
                  <a:pt x="2319938" y="3928920"/>
                </a:moveTo>
                <a:cubicBezTo>
                  <a:pt x="2312127" y="3949284"/>
                  <a:pt x="2320166" y="3963143"/>
                  <a:pt x="2358295" y="3994995"/>
                </a:cubicBezTo>
                <a:lnTo>
                  <a:pt x="2391613" y="4022836"/>
                </a:lnTo>
                <a:lnTo>
                  <a:pt x="2400176" y="4009282"/>
                </a:lnTo>
                <a:cubicBezTo>
                  <a:pt x="2411340" y="3991632"/>
                  <a:pt x="2410997" y="3991051"/>
                  <a:pt x="2364886" y="3949770"/>
                </a:cubicBezTo>
                <a:lnTo>
                  <a:pt x="2325472" y="3914499"/>
                </a:lnTo>
                <a:lnTo>
                  <a:pt x="2319938" y="3928920"/>
                </a:lnTo>
                <a:close/>
                <a:moveTo>
                  <a:pt x="2490673" y="3930777"/>
                </a:moveTo>
                <a:cubicBezTo>
                  <a:pt x="2484577" y="3946665"/>
                  <a:pt x="2505761" y="3971925"/>
                  <a:pt x="2525173" y="3971925"/>
                </a:cubicBezTo>
                <a:cubicBezTo>
                  <a:pt x="2539298" y="3971925"/>
                  <a:pt x="2533117" y="3946512"/>
                  <a:pt x="2515010" y="3930129"/>
                </a:cubicBezTo>
                <a:lnTo>
                  <a:pt x="2497131" y="3913956"/>
                </a:lnTo>
                <a:lnTo>
                  <a:pt x="2490673" y="3930777"/>
                </a:lnTo>
                <a:close/>
                <a:moveTo>
                  <a:pt x="3788397" y="3921281"/>
                </a:moveTo>
                <a:cubicBezTo>
                  <a:pt x="3795265" y="3924033"/>
                  <a:pt x="3803485" y="3923691"/>
                  <a:pt x="3806647" y="3920528"/>
                </a:cubicBezTo>
                <a:cubicBezTo>
                  <a:pt x="3809810" y="3917366"/>
                  <a:pt x="3804190" y="3915118"/>
                  <a:pt x="3794151" y="3915528"/>
                </a:cubicBezTo>
                <a:cubicBezTo>
                  <a:pt x="3783054" y="3915985"/>
                  <a:pt x="3780796" y="3918242"/>
                  <a:pt x="3788397" y="3921281"/>
                </a:cubicBezTo>
                <a:close/>
                <a:moveTo>
                  <a:pt x="7379780" y="3934139"/>
                </a:moveTo>
                <a:cubicBezTo>
                  <a:pt x="7392143" y="3944445"/>
                  <a:pt x="7407145" y="3952780"/>
                  <a:pt x="7413118" y="3952666"/>
                </a:cubicBezTo>
                <a:cubicBezTo>
                  <a:pt x="7419080" y="3952551"/>
                  <a:pt x="7413251" y="3944074"/>
                  <a:pt x="7400154" y="3933825"/>
                </a:cubicBezTo>
                <a:cubicBezTo>
                  <a:pt x="7369026" y="3909479"/>
                  <a:pt x="7350519" y="3909765"/>
                  <a:pt x="7379780" y="3934139"/>
                </a:cubicBezTo>
                <a:close/>
                <a:moveTo>
                  <a:pt x="3413151" y="3935102"/>
                </a:moveTo>
                <a:cubicBezTo>
                  <a:pt x="3410350" y="3939635"/>
                  <a:pt x="3414389" y="3943350"/>
                  <a:pt x="3422123" y="3943350"/>
                </a:cubicBezTo>
                <a:cubicBezTo>
                  <a:pt x="3429867" y="3943350"/>
                  <a:pt x="3442973" y="3945951"/>
                  <a:pt x="3451260" y="3949132"/>
                </a:cubicBezTo>
                <a:cubicBezTo>
                  <a:pt x="3459547" y="3952313"/>
                  <a:pt x="3466329" y="3950665"/>
                  <a:pt x="3466329" y="3945484"/>
                </a:cubicBezTo>
                <a:cubicBezTo>
                  <a:pt x="3466329" y="3933311"/>
                  <a:pt x="3419866" y="3924243"/>
                  <a:pt x="3413151" y="3935102"/>
                </a:cubicBezTo>
                <a:close/>
                <a:moveTo>
                  <a:pt x="2250939" y="3947160"/>
                </a:moveTo>
                <a:cubicBezTo>
                  <a:pt x="2246767" y="3958038"/>
                  <a:pt x="2251548" y="3971058"/>
                  <a:pt x="2264483" y="3983993"/>
                </a:cubicBezTo>
                <a:lnTo>
                  <a:pt x="2284486" y="4003996"/>
                </a:lnTo>
                <a:lnTo>
                  <a:pt x="2290944" y="3987165"/>
                </a:lnTo>
                <a:cubicBezTo>
                  <a:pt x="2295116" y="3976288"/>
                  <a:pt x="2290334" y="3963267"/>
                  <a:pt x="2277399" y="3950332"/>
                </a:cubicBezTo>
                <a:lnTo>
                  <a:pt x="2257396" y="3930329"/>
                </a:lnTo>
                <a:lnTo>
                  <a:pt x="2250939" y="3947160"/>
                </a:lnTo>
                <a:close/>
                <a:moveTo>
                  <a:pt x="2428104" y="3955733"/>
                </a:moveTo>
                <a:cubicBezTo>
                  <a:pt x="2428104" y="3976697"/>
                  <a:pt x="2443725" y="4000500"/>
                  <a:pt x="2457469" y="4000500"/>
                </a:cubicBezTo>
                <a:cubicBezTo>
                  <a:pt x="2472652" y="4000500"/>
                  <a:pt x="2472509" y="3962438"/>
                  <a:pt x="2457279" y="3948656"/>
                </a:cubicBezTo>
                <a:cubicBezTo>
                  <a:pt x="2434866" y="3928367"/>
                  <a:pt x="2428104" y="3930006"/>
                  <a:pt x="2428104" y="3955733"/>
                </a:cubicBezTo>
                <a:close/>
                <a:moveTo>
                  <a:pt x="2809104" y="3951856"/>
                </a:moveTo>
                <a:cubicBezTo>
                  <a:pt x="2809104" y="3973763"/>
                  <a:pt x="2837898" y="3986879"/>
                  <a:pt x="2848642" y="3969868"/>
                </a:cubicBezTo>
                <a:cubicBezTo>
                  <a:pt x="2853414" y="3962314"/>
                  <a:pt x="2850280" y="3953085"/>
                  <a:pt x="2840441" y="3945731"/>
                </a:cubicBezTo>
                <a:cubicBezTo>
                  <a:pt x="2818181" y="3929091"/>
                  <a:pt x="2809104" y="3930863"/>
                  <a:pt x="2809104" y="3951856"/>
                </a:cubicBezTo>
                <a:close/>
                <a:moveTo>
                  <a:pt x="2932929" y="3948418"/>
                </a:moveTo>
                <a:cubicBezTo>
                  <a:pt x="2932929" y="3967086"/>
                  <a:pt x="2973124" y="3983155"/>
                  <a:pt x="2982754" y="3968344"/>
                </a:cubicBezTo>
                <a:cubicBezTo>
                  <a:pt x="2990317" y="3956723"/>
                  <a:pt x="2965542" y="3933825"/>
                  <a:pt x="2945397" y="3933825"/>
                </a:cubicBezTo>
                <a:cubicBezTo>
                  <a:pt x="2938539" y="3933825"/>
                  <a:pt x="2932929" y="3940397"/>
                  <a:pt x="2932929" y="3948418"/>
                </a:cubicBezTo>
                <a:close/>
                <a:moveTo>
                  <a:pt x="7185841" y="3943350"/>
                </a:moveTo>
                <a:cubicBezTo>
                  <a:pt x="7189079" y="3948589"/>
                  <a:pt x="7196014" y="3952875"/>
                  <a:pt x="7201253" y="3952875"/>
                </a:cubicBezTo>
                <a:cubicBezTo>
                  <a:pt x="7206491" y="3952875"/>
                  <a:pt x="7208129" y="3948589"/>
                  <a:pt x="7204891" y="3943350"/>
                </a:cubicBezTo>
                <a:cubicBezTo>
                  <a:pt x="7201653" y="3938111"/>
                  <a:pt x="7194719" y="3933825"/>
                  <a:pt x="7189480" y="3933825"/>
                </a:cubicBezTo>
                <a:cubicBezTo>
                  <a:pt x="7184241" y="3933825"/>
                  <a:pt x="7182603" y="3938111"/>
                  <a:pt x="7185841" y="3943350"/>
                </a:cubicBezTo>
                <a:close/>
                <a:moveTo>
                  <a:pt x="1980400" y="3954694"/>
                </a:moveTo>
                <a:cubicBezTo>
                  <a:pt x="1980362" y="3971468"/>
                  <a:pt x="2021405" y="4048125"/>
                  <a:pt x="2030416" y="4048125"/>
                </a:cubicBezTo>
                <a:cubicBezTo>
                  <a:pt x="2045008" y="4048125"/>
                  <a:pt x="2036950" y="4009396"/>
                  <a:pt x="2018529" y="3990975"/>
                </a:cubicBezTo>
                <a:cubicBezTo>
                  <a:pt x="2008051" y="3980498"/>
                  <a:pt x="1999479" y="3967896"/>
                  <a:pt x="1999479" y="3962962"/>
                </a:cubicBezTo>
                <a:cubicBezTo>
                  <a:pt x="1999479" y="3958028"/>
                  <a:pt x="1995192" y="3951351"/>
                  <a:pt x="1989954" y="3948113"/>
                </a:cubicBezTo>
                <a:cubicBezTo>
                  <a:pt x="1984715" y="3944874"/>
                  <a:pt x="1980419" y="3947836"/>
                  <a:pt x="1980400" y="3954694"/>
                </a:cubicBezTo>
                <a:close/>
                <a:moveTo>
                  <a:pt x="2187378" y="3961781"/>
                </a:moveTo>
                <a:cubicBezTo>
                  <a:pt x="2184730" y="3971925"/>
                  <a:pt x="2189121" y="3989594"/>
                  <a:pt x="2197151" y="4001043"/>
                </a:cubicBezTo>
                <a:lnTo>
                  <a:pt x="2211734" y="4021874"/>
                </a:lnTo>
                <a:lnTo>
                  <a:pt x="2220668" y="4005910"/>
                </a:lnTo>
                <a:cubicBezTo>
                  <a:pt x="2226850" y="3994861"/>
                  <a:pt x="2224907" y="3982784"/>
                  <a:pt x="2214334" y="3966648"/>
                </a:cubicBezTo>
                <a:cubicBezTo>
                  <a:pt x="2195913" y="3938550"/>
                  <a:pt x="2193570" y="3938121"/>
                  <a:pt x="2187378" y="3961781"/>
                </a:cubicBezTo>
                <a:close/>
                <a:moveTo>
                  <a:pt x="3485379" y="3946998"/>
                </a:moveTo>
                <a:cubicBezTo>
                  <a:pt x="3485379" y="3955085"/>
                  <a:pt x="3533813" y="3959266"/>
                  <a:pt x="3538557" y="3951599"/>
                </a:cubicBezTo>
                <a:cubicBezTo>
                  <a:pt x="3541357" y="3947065"/>
                  <a:pt x="3530537" y="3943350"/>
                  <a:pt x="3514516" y="3943350"/>
                </a:cubicBezTo>
                <a:cubicBezTo>
                  <a:pt x="3498494" y="3943350"/>
                  <a:pt x="3485379" y="3944998"/>
                  <a:pt x="3485379" y="3946998"/>
                </a:cubicBezTo>
                <a:close/>
                <a:moveTo>
                  <a:pt x="7314429" y="3957638"/>
                </a:moveTo>
                <a:cubicBezTo>
                  <a:pt x="7320953" y="3965496"/>
                  <a:pt x="7330574" y="3971925"/>
                  <a:pt x="7335812" y="3971925"/>
                </a:cubicBezTo>
                <a:cubicBezTo>
                  <a:pt x="7341127" y="3971925"/>
                  <a:pt x="7340089" y="3965610"/>
                  <a:pt x="7333479" y="3957638"/>
                </a:cubicBezTo>
                <a:cubicBezTo>
                  <a:pt x="7326954" y="3949779"/>
                  <a:pt x="7317334" y="3943350"/>
                  <a:pt x="7312095" y="3943350"/>
                </a:cubicBezTo>
                <a:cubicBezTo>
                  <a:pt x="7306780" y="3943350"/>
                  <a:pt x="7307818" y="3949665"/>
                  <a:pt x="7314429" y="3957638"/>
                </a:cubicBezTo>
                <a:close/>
                <a:moveTo>
                  <a:pt x="2538470" y="3968429"/>
                </a:moveTo>
                <a:cubicBezTo>
                  <a:pt x="2533174" y="3982231"/>
                  <a:pt x="2555024" y="4008863"/>
                  <a:pt x="2572341" y="4009720"/>
                </a:cubicBezTo>
                <a:cubicBezTo>
                  <a:pt x="2584552" y="4010330"/>
                  <a:pt x="2588609" y="3982622"/>
                  <a:pt x="2577560" y="3974106"/>
                </a:cubicBezTo>
                <a:cubicBezTo>
                  <a:pt x="2552614" y="3954885"/>
                  <a:pt x="2544147" y="3953656"/>
                  <a:pt x="2538470" y="3968429"/>
                </a:cubicBezTo>
                <a:close/>
                <a:moveTo>
                  <a:pt x="3568722" y="3959181"/>
                </a:moveTo>
                <a:cubicBezTo>
                  <a:pt x="3575275" y="3961829"/>
                  <a:pt x="3585991" y="3961829"/>
                  <a:pt x="3592535" y="3959181"/>
                </a:cubicBezTo>
                <a:cubicBezTo>
                  <a:pt x="3599088" y="3956542"/>
                  <a:pt x="3593726" y="3954380"/>
                  <a:pt x="3580629" y="3954380"/>
                </a:cubicBezTo>
                <a:cubicBezTo>
                  <a:pt x="3567532" y="3954380"/>
                  <a:pt x="3562179" y="3956542"/>
                  <a:pt x="3568722" y="3959181"/>
                </a:cubicBezTo>
                <a:close/>
                <a:moveTo>
                  <a:pt x="3623491" y="3962400"/>
                </a:moveTo>
                <a:cubicBezTo>
                  <a:pt x="3626730" y="3967639"/>
                  <a:pt x="3637693" y="3971925"/>
                  <a:pt x="3647866" y="3971925"/>
                </a:cubicBezTo>
                <a:cubicBezTo>
                  <a:pt x="3658038" y="3971925"/>
                  <a:pt x="3666354" y="3967639"/>
                  <a:pt x="3666354" y="3962400"/>
                </a:cubicBezTo>
                <a:cubicBezTo>
                  <a:pt x="3666354" y="3957161"/>
                  <a:pt x="3655381" y="3952875"/>
                  <a:pt x="3641979" y="3952875"/>
                </a:cubicBezTo>
                <a:cubicBezTo>
                  <a:pt x="3628158" y="3952875"/>
                  <a:pt x="3620148" y="3957000"/>
                  <a:pt x="3623491" y="3962400"/>
                </a:cubicBezTo>
                <a:close/>
                <a:moveTo>
                  <a:pt x="1934747" y="3983831"/>
                </a:moveTo>
                <a:cubicBezTo>
                  <a:pt x="1936547" y="3995623"/>
                  <a:pt x="1943272" y="4004186"/>
                  <a:pt x="1949701" y="4002881"/>
                </a:cubicBezTo>
                <a:cubicBezTo>
                  <a:pt x="1956121" y="4001577"/>
                  <a:pt x="1961379" y="4008777"/>
                  <a:pt x="1961379" y="4018893"/>
                </a:cubicBezTo>
                <a:cubicBezTo>
                  <a:pt x="1961379" y="4038600"/>
                  <a:pt x="1999526" y="4104199"/>
                  <a:pt x="2011385" y="4104875"/>
                </a:cubicBezTo>
                <a:cubicBezTo>
                  <a:pt x="2024853" y="4105627"/>
                  <a:pt x="2018538" y="4070775"/>
                  <a:pt x="2001860" y="4052307"/>
                </a:cubicBezTo>
                <a:cubicBezTo>
                  <a:pt x="1992687" y="4042144"/>
                  <a:pt x="1976714" y="4017769"/>
                  <a:pt x="1966360" y="3998119"/>
                </a:cubicBezTo>
                <a:cubicBezTo>
                  <a:pt x="1945319" y="3958219"/>
                  <a:pt x="1929765" y="3951189"/>
                  <a:pt x="1934747" y="3983831"/>
                </a:cubicBezTo>
                <a:close/>
                <a:moveTo>
                  <a:pt x="2123304" y="3982831"/>
                </a:moveTo>
                <a:cubicBezTo>
                  <a:pt x="2123304" y="4005748"/>
                  <a:pt x="2138677" y="4029075"/>
                  <a:pt x="2153784" y="4029075"/>
                </a:cubicBezTo>
                <a:cubicBezTo>
                  <a:pt x="2168785" y="4029075"/>
                  <a:pt x="2161042" y="3993604"/>
                  <a:pt x="2142354" y="3976688"/>
                </a:cubicBezTo>
                <a:lnTo>
                  <a:pt x="2123304" y="3959447"/>
                </a:lnTo>
                <a:lnTo>
                  <a:pt x="2123304" y="3982831"/>
                </a:lnTo>
                <a:close/>
                <a:moveTo>
                  <a:pt x="2739257" y="3968753"/>
                </a:moveTo>
                <a:cubicBezTo>
                  <a:pt x="2727960" y="3980040"/>
                  <a:pt x="2732418" y="3987699"/>
                  <a:pt x="2756716" y="3998767"/>
                </a:cubicBezTo>
                <a:lnTo>
                  <a:pt x="2780529" y="4009616"/>
                </a:lnTo>
                <a:lnTo>
                  <a:pt x="2780529" y="3991794"/>
                </a:lnTo>
                <a:cubicBezTo>
                  <a:pt x="2780529" y="3981984"/>
                  <a:pt x="2773747" y="3971363"/>
                  <a:pt x="2765460" y="3968182"/>
                </a:cubicBezTo>
                <a:cubicBezTo>
                  <a:pt x="2746810" y="3961019"/>
                  <a:pt x="2746982" y="3961019"/>
                  <a:pt x="2739257" y="3968753"/>
                </a:cubicBezTo>
                <a:close/>
                <a:moveTo>
                  <a:pt x="2863082" y="3968753"/>
                </a:moveTo>
                <a:cubicBezTo>
                  <a:pt x="2851861" y="3979964"/>
                  <a:pt x="2856195" y="3987670"/>
                  <a:pt x="2879741" y="3998405"/>
                </a:cubicBezTo>
                <a:lnTo>
                  <a:pt x="2902753" y="4008892"/>
                </a:lnTo>
                <a:lnTo>
                  <a:pt x="2907964" y="3995318"/>
                </a:lnTo>
                <a:cubicBezTo>
                  <a:pt x="2910869" y="3987746"/>
                  <a:pt x="2905182" y="3977469"/>
                  <a:pt x="2895105" y="3972068"/>
                </a:cubicBezTo>
                <a:cubicBezTo>
                  <a:pt x="2873778" y="3960657"/>
                  <a:pt x="2871416" y="3960409"/>
                  <a:pt x="2863082" y="3968753"/>
                </a:cubicBezTo>
                <a:close/>
                <a:moveTo>
                  <a:pt x="3707016" y="3969001"/>
                </a:moveTo>
                <a:cubicBezTo>
                  <a:pt x="3716284" y="3971420"/>
                  <a:pt x="3729142" y="3971258"/>
                  <a:pt x="3735591" y="3968649"/>
                </a:cubicBezTo>
                <a:cubicBezTo>
                  <a:pt x="3742039" y="3966039"/>
                  <a:pt x="3734457" y="3964067"/>
                  <a:pt x="3718741" y="3964258"/>
                </a:cubicBezTo>
                <a:cubicBezTo>
                  <a:pt x="3703025" y="3964448"/>
                  <a:pt x="3697748" y="3966582"/>
                  <a:pt x="3707016" y="3969001"/>
                </a:cubicBezTo>
                <a:close/>
                <a:moveTo>
                  <a:pt x="3768747" y="3968706"/>
                </a:moveTo>
                <a:cubicBezTo>
                  <a:pt x="3775300" y="3971354"/>
                  <a:pt x="3786016" y="3971354"/>
                  <a:pt x="3792560" y="3968706"/>
                </a:cubicBezTo>
                <a:cubicBezTo>
                  <a:pt x="3799113" y="3966067"/>
                  <a:pt x="3793751" y="3963905"/>
                  <a:pt x="3780654" y="3963905"/>
                </a:cubicBezTo>
                <a:cubicBezTo>
                  <a:pt x="3767557" y="3963905"/>
                  <a:pt x="3762204" y="3966067"/>
                  <a:pt x="3768747" y="3968706"/>
                </a:cubicBezTo>
                <a:close/>
                <a:moveTo>
                  <a:pt x="7121385" y="3973106"/>
                </a:moveTo>
                <a:cubicBezTo>
                  <a:pt x="7127853" y="3979621"/>
                  <a:pt x="7135540" y="3982545"/>
                  <a:pt x="7138464" y="3979612"/>
                </a:cubicBezTo>
                <a:cubicBezTo>
                  <a:pt x="7141397" y="3976678"/>
                  <a:pt x="7136111" y="3971354"/>
                  <a:pt x="7126719" y="3967772"/>
                </a:cubicBezTo>
                <a:lnTo>
                  <a:pt x="7109641" y="3961276"/>
                </a:lnTo>
                <a:lnTo>
                  <a:pt x="7121385" y="3973106"/>
                </a:lnTo>
                <a:close/>
                <a:moveTo>
                  <a:pt x="2066458" y="3987813"/>
                </a:moveTo>
                <a:cubicBezTo>
                  <a:pt x="2066068" y="4014540"/>
                  <a:pt x="2075431" y="4038600"/>
                  <a:pt x="2086223" y="4038600"/>
                </a:cubicBezTo>
                <a:cubicBezTo>
                  <a:pt x="2099558" y="4038600"/>
                  <a:pt x="2096186" y="4006072"/>
                  <a:pt x="2080746" y="3985651"/>
                </a:cubicBezTo>
                <a:lnTo>
                  <a:pt x="2066763" y="3967163"/>
                </a:lnTo>
                <a:lnTo>
                  <a:pt x="2066458" y="3987813"/>
                </a:lnTo>
                <a:close/>
                <a:moveTo>
                  <a:pt x="2477481" y="3998033"/>
                </a:moveTo>
                <a:cubicBezTo>
                  <a:pt x="2480996" y="4028494"/>
                  <a:pt x="2513829" y="4041667"/>
                  <a:pt x="2513829" y="4012626"/>
                </a:cubicBezTo>
                <a:cubicBezTo>
                  <a:pt x="2513829" y="3994023"/>
                  <a:pt x="2496941" y="3971925"/>
                  <a:pt x="2482720" y="3971925"/>
                </a:cubicBezTo>
                <a:cubicBezTo>
                  <a:pt x="2478176" y="3971925"/>
                  <a:pt x="2475824" y="3983679"/>
                  <a:pt x="2477481" y="3998033"/>
                </a:cubicBezTo>
                <a:close/>
                <a:moveTo>
                  <a:pt x="7242991" y="3981450"/>
                </a:moveTo>
                <a:cubicBezTo>
                  <a:pt x="7246229" y="3986689"/>
                  <a:pt x="7253164" y="3990975"/>
                  <a:pt x="7258403" y="3990975"/>
                </a:cubicBezTo>
                <a:cubicBezTo>
                  <a:pt x="7263641" y="3990975"/>
                  <a:pt x="7265279" y="3986689"/>
                  <a:pt x="7262041" y="3981450"/>
                </a:cubicBezTo>
                <a:cubicBezTo>
                  <a:pt x="7258803" y="3976211"/>
                  <a:pt x="7251869" y="3971925"/>
                  <a:pt x="7246630" y="3971925"/>
                </a:cubicBezTo>
                <a:cubicBezTo>
                  <a:pt x="7241391" y="3971925"/>
                  <a:pt x="7239753" y="3976211"/>
                  <a:pt x="7242991" y="3981450"/>
                </a:cubicBezTo>
                <a:close/>
                <a:moveTo>
                  <a:pt x="7352824" y="3977907"/>
                </a:moveTo>
                <a:cubicBezTo>
                  <a:pt x="7352996" y="3982479"/>
                  <a:pt x="7364273" y="3994337"/>
                  <a:pt x="7377903" y="4004272"/>
                </a:cubicBezTo>
                <a:cubicBezTo>
                  <a:pt x="7393334" y="4015531"/>
                  <a:pt x="7401106" y="4017636"/>
                  <a:pt x="7398506" y="4009854"/>
                </a:cubicBezTo>
                <a:cubicBezTo>
                  <a:pt x="7393495" y="3994823"/>
                  <a:pt x="7352405" y="3966086"/>
                  <a:pt x="7352824" y="3977907"/>
                </a:cubicBezTo>
                <a:close/>
                <a:moveTo>
                  <a:pt x="2297802" y="3996776"/>
                </a:moveTo>
                <a:lnTo>
                  <a:pt x="2291401" y="4013464"/>
                </a:lnTo>
                <a:lnTo>
                  <a:pt x="2333482" y="4049706"/>
                </a:lnTo>
                <a:lnTo>
                  <a:pt x="2375564" y="4085949"/>
                </a:lnTo>
                <a:lnTo>
                  <a:pt x="2381641" y="4069423"/>
                </a:lnTo>
                <a:cubicBezTo>
                  <a:pt x="2388327" y="4051268"/>
                  <a:pt x="2371497" y="4028066"/>
                  <a:pt x="2330434" y="3998795"/>
                </a:cubicBezTo>
                <a:lnTo>
                  <a:pt x="2304202" y="3980098"/>
                </a:lnTo>
                <a:lnTo>
                  <a:pt x="2297802" y="3996776"/>
                </a:lnTo>
                <a:close/>
                <a:moveTo>
                  <a:pt x="2919613" y="3996643"/>
                </a:moveTo>
                <a:cubicBezTo>
                  <a:pt x="2913078" y="4013664"/>
                  <a:pt x="2950340" y="4034523"/>
                  <a:pt x="2963599" y="4021265"/>
                </a:cubicBezTo>
                <a:cubicBezTo>
                  <a:pt x="2975867" y="4008996"/>
                  <a:pt x="2966952" y="3994623"/>
                  <a:pt x="2943216" y="3988413"/>
                </a:cubicBezTo>
                <a:cubicBezTo>
                  <a:pt x="2932471" y="3985603"/>
                  <a:pt x="2922518" y="3989080"/>
                  <a:pt x="2919613" y="3996643"/>
                </a:cubicBezTo>
                <a:close/>
                <a:moveTo>
                  <a:pt x="3399654" y="3990975"/>
                </a:moveTo>
                <a:cubicBezTo>
                  <a:pt x="3399654" y="3996214"/>
                  <a:pt x="3413579" y="4000434"/>
                  <a:pt x="3430610" y="4000357"/>
                </a:cubicBezTo>
                <a:lnTo>
                  <a:pt x="3461566" y="4000205"/>
                </a:lnTo>
                <a:lnTo>
                  <a:pt x="3447279" y="3990975"/>
                </a:lnTo>
                <a:cubicBezTo>
                  <a:pt x="3428562" y="3978878"/>
                  <a:pt x="3399654" y="3978878"/>
                  <a:pt x="3399654" y="3990975"/>
                </a:cubicBezTo>
                <a:close/>
                <a:moveTo>
                  <a:pt x="2232622" y="4010711"/>
                </a:moveTo>
                <a:cubicBezTo>
                  <a:pt x="2228602" y="4023389"/>
                  <a:pt x="2232422" y="4037133"/>
                  <a:pt x="2243309" y="4049163"/>
                </a:cubicBezTo>
                <a:lnTo>
                  <a:pt x="2260254" y="4067890"/>
                </a:lnTo>
                <a:lnTo>
                  <a:pt x="2268741" y="4052735"/>
                </a:lnTo>
                <a:cubicBezTo>
                  <a:pt x="2274370" y="4042677"/>
                  <a:pt x="2272094" y="4029742"/>
                  <a:pt x="2261959" y="4014273"/>
                </a:cubicBezTo>
                <a:cubicBezTo>
                  <a:pt x="2243376" y="3985917"/>
                  <a:pt x="2240594" y="3985584"/>
                  <a:pt x="2232622" y="4010711"/>
                </a:cubicBezTo>
                <a:close/>
                <a:moveTo>
                  <a:pt x="2590029" y="4009692"/>
                </a:moveTo>
                <a:cubicBezTo>
                  <a:pt x="2590029" y="4019979"/>
                  <a:pt x="2598315" y="4032837"/>
                  <a:pt x="2608450" y="4038267"/>
                </a:cubicBezTo>
                <a:cubicBezTo>
                  <a:pt x="2632034" y="4050887"/>
                  <a:pt x="2635377" y="4050668"/>
                  <a:pt x="2640349" y="4036219"/>
                </a:cubicBezTo>
                <a:cubicBezTo>
                  <a:pt x="2642607" y="4029675"/>
                  <a:pt x="2643311" y="4031828"/>
                  <a:pt x="2641930" y="4041001"/>
                </a:cubicBezTo>
                <a:cubicBezTo>
                  <a:pt x="2640559" y="4050183"/>
                  <a:pt x="2646531" y="4062079"/>
                  <a:pt x="2655208" y="4067432"/>
                </a:cubicBezTo>
                <a:lnTo>
                  <a:pt x="2670991" y="4077176"/>
                </a:lnTo>
                <a:lnTo>
                  <a:pt x="2651941" y="4074557"/>
                </a:lnTo>
                <a:lnTo>
                  <a:pt x="2632891" y="4071938"/>
                </a:lnTo>
                <a:lnTo>
                  <a:pt x="2629995" y="4096912"/>
                </a:lnTo>
                <a:cubicBezTo>
                  <a:pt x="2628071" y="4113505"/>
                  <a:pt x="2632529" y="4123973"/>
                  <a:pt x="2643264" y="4128097"/>
                </a:cubicBezTo>
                <a:cubicBezTo>
                  <a:pt x="2663733" y="4135955"/>
                  <a:pt x="2663590" y="4136136"/>
                  <a:pt x="2679478" y="4083330"/>
                </a:cubicBezTo>
                <a:lnTo>
                  <a:pt x="2692784" y="4039105"/>
                </a:lnTo>
                <a:lnTo>
                  <a:pt x="2649731" y="4015035"/>
                </a:lnTo>
                <a:cubicBezTo>
                  <a:pt x="2597896" y="3986070"/>
                  <a:pt x="2590029" y="3985365"/>
                  <a:pt x="2590029" y="4009692"/>
                </a:cubicBezTo>
                <a:close/>
                <a:moveTo>
                  <a:pt x="2790054" y="4004244"/>
                </a:moveTo>
                <a:cubicBezTo>
                  <a:pt x="2790054" y="4016721"/>
                  <a:pt x="2809389" y="4029075"/>
                  <a:pt x="2828935" y="4029075"/>
                </a:cubicBezTo>
                <a:cubicBezTo>
                  <a:pt x="2843727" y="4029075"/>
                  <a:pt x="2838602" y="4002891"/>
                  <a:pt x="2822610" y="3996757"/>
                </a:cubicBezTo>
                <a:cubicBezTo>
                  <a:pt x="2799140" y="3987746"/>
                  <a:pt x="2790054" y="3989842"/>
                  <a:pt x="2790054" y="4004244"/>
                </a:cubicBezTo>
                <a:close/>
                <a:moveTo>
                  <a:pt x="3466329" y="4000500"/>
                </a:moveTo>
                <a:cubicBezTo>
                  <a:pt x="3466329" y="4005739"/>
                  <a:pt x="3480254" y="4009959"/>
                  <a:pt x="3497285" y="4009882"/>
                </a:cubicBezTo>
                <a:lnTo>
                  <a:pt x="3528241" y="4009730"/>
                </a:lnTo>
                <a:lnTo>
                  <a:pt x="3513954" y="4000500"/>
                </a:lnTo>
                <a:cubicBezTo>
                  <a:pt x="3495237" y="3988403"/>
                  <a:pt x="3466329" y="3988403"/>
                  <a:pt x="3466329" y="4000500"/>
                </a:cubicBezTo>
                <a:close/>
                <a:moveTo>
                  <a:pt x="7162029" y="3995404"/>
                </a:moveTo>
                <a:cubicBezTo>
                  <a:pt x="7162029" y="3997833"/>
                  <a:pt x="7171678" y="4004967"/>
                  <a:pt x="7183460" y="4011254"/>
                </a:cubicBezTo>
                <a:lnTo>
                  <a:pt x="7204891" y="4022665"/>
                </a:lnTo>
                <a:lnTo>
                  <a:pt x="7191823" y="4006825"/>
                </a:lnTo>
                <a:cubicBezTo>
                  <a:pt x="7179650" y="3992070"/>
                  <a:pt x="7162029" y="3985317"/>
                  <a:pt x="7162029" y="3995404"/>
                </a:cubicBezTo>
                <a:close/>
                <a:moveTo>
                  <a:pt x="2409054" y="4017645"/>
                </a:moveTo>
                <a:cubicBezTo>
                  <a:pt x="2409054" y="4034657"/>
                  <a:pt x="2425932" y="4057650"/>
                  <a:pt x="2438419" y="4057650"/>
                </a:cubicBezTo>
                <a:cubicBezTo>
                  <a:pt x="2454764" y="4057650"/>
                  <a:pt x="2453926" y="4018750"/>
                  <a:pt x="2437400" y="4009901"/>
                </a:cubicBezTo>
                <a:cubicBezTo>
                  <a:pt x="2413054" y="3996871"/>
                  <a:pt x="2409054" y="3997967"/>
                  <a:pt x="2409054" y="4017645"/>
                </a:cubicBezTo>
                <a:close/>
                <a:moveTo>
                  <a:pt x="2524573" y="4020160"/>
                </a:moveTo>
                <a:lnTo>
                  <a:pt x="2515581" y="4043363"/>
                </a:lnTo>
                <a:lnTo>
                  <a:pt x="2530812" y="4055269"/>
                </a:lnTo>
                <a:cubicBezTo>
                  <a:pt x="2551110" y="4071128"/>
                  <a:pt x="2558224" y="4070290"/>
                  <a:pt x="2565569" y="4051144"/>
                </a:cubicBezTo>
                <a:cubicBezTo>
                  <a:pt x="2569340" y="4041324"/>
                  <a:pt x="2564330" y="4027723"/>
                  <a:pt x="2552643" y="4016036"/>
                </a:cubicBezTo>
                <a:lnTo>
                  <a:pt x="2533574" y="3996966"/>
                </a:lnTo>
                <a:lnTo>
                  <a:pt x="2524573" y="4020160"/>
                </a:lnTo>
                <a:close/>
                <a:moveTo>
                  <a:pt x="3542529" y="4010025"/>
                </a:moveTo>
                <a:cubicBezTo>
                  <a:pt x="3542529" y="4015264"/>
                  <a:pt x="3551101" y="4019550"/>
                  <a:pt x="3561579" y="4019550"/>
                </a:cubicBezTo>
                <a:cubicBezTo>
                  <a:pt x="3572056" y="4019550"/>
                  <a:pt x="3580629" y="4015264"/>
                  <a:pt x="3580629" y="4010025"/>
                </a:cubicBezTo>
                <a:cubicBezTo>
                  <a:pt x="3580629" y="4004786"/>
                  <a:pt x="3572056" y="4000500"/>
                  <a:pt x="3561579" y="4000500"/>
                </a:cubicBezTo>
                <a:cubicBezTo>
                  <a:pt x="3551101" y="4000500"/>
                  <a:pt x="3542529" y="4004786"/>
                  <a:pt x="3542529" y="4010025"/>
                </a:cubicBezTo>
                <a:close/>
                <a:moveTo>
                  <a:pt x="7295379" y="4009606"/>
                </a:moveTo>
                <a:cubicBezTo>
                  <a:pt x="7295379" y="4014711"/>
                  <a:pt x="7303951" y="4023465"/>
                  <a:pt x="7314429" y="4029075"/>
                </a:cubicBezTo>
                <a:cubicBezTo>
                  <a:pt x="7324906" y="4034685"/>
                  <a:pt x="7333479" y="4035867"/>
                  <a:pt x="7333479" y="4031704"/>
                </a:cubicBezTo>
                <a:cubicBezTo>
                  <a:pt x="7333479" y="4027541"/>
                  <a:pt x="7324906" y="4018779"/>
                  <a:pt x="7314429" y="4012235"/>
                </a:cubicBezTo>
                <a:cubicBezTo>
                  <a:pt x="7303875" y="4005644"/>
                  <a:pt x="7295379" y="4004472"/>
                  <a:pt x="7295379" y="4009606"/>
                </a:cubicBezTo>
                <a:close/>
                <a:moveTo>
                  <a:pt x="2170929" y="4030551"/>
                </a:moveTo>
                <a:cubicBezTo>
                  <a:pt x="2170929" y="4044172"/>
                  <a:pt x="2177310" y="4060612"/>
                  <a:pt x="2185102" y="4067080"/>
                </a:cubicBezTo>
                <a:lnTo>
                  <a:pt x="2199275" y="4078843"/>
                </a:lnTo>
                <a:lnTo>
                  <a:pt x="2205476" y="4062689"/>
                </a:lnTo>
                <a:cubicBezTo>
                  <a:pt x="2209362" y="4052573"/>
                  <a:pt x="2204066" y="4038924"/>
                  <a:pt x="2191303" y="4026170"/>
                </a:cubicBezTo>
                <a:lnTo>
                  <a:pt x="2170929" y="4005796"/>
                </a:lnTo>
                <a:lnTo>
                  <a:pt x="2170929" y="4030551"/>
                </a:lnTo>
                <a:close/>
                <a:moveTo>
                  <a:pt x="2723379" y="4023675"/>
                </a:moveTo>
                <a:cubicBezTo>
                  <a:pt x="2723379" y="4038524"/>
                  <a:pt x="2758945" y="4053840"/>
                  <a:pt x="2769327" y="4043458"/>
                </a:cubicBezTo>
                <a:cubicBezTo>
                  <a:pt x="2775861" y="4036924"/>
                  <a:pt x="2745096" y="4010025"/>
                  <a:pt x="2731084" y="4010025"/>
                </a:cubicBezTo>
                <a:cubicBezTo>
                  <a:pt x="2726846" y="4010025"/>
                  <a:pt x="2723379" y="4016169"/>
                  <a:pt x="2723379" y="4023675"/>
                </a:cubicBezTo>
                <a:close/>
                <a:moveTo>
                  <a:pt x="2851090" y="4020969"/>
                </a:moveTo>
                <a:cubicBezTo>
                  <a:pt x="2844670" y="4031361"/>
                  <a:pt x="2870502" y="4057650"/>
                  <a:pt x="2887123" y="4057650"/>
                </a:cubicBezTo>
                <a:cubicBezTo>
                  <a:pt x="2902420" y="4057650"/>
                  <a:pt x="2894400" y="4029513"/>
                  <a:pt x="2876360" y="4019855"/>
                </a:cubicBezTo>
                <a:lnTo>
                  <a:pt x="2857881" y="4009977"/>
                </a:lnTo>
                <a:lnTo>
                  <a:pt x="2851090" y="4020969"/>
                </a:lnTo>
                <a:close/>
                <a:moveTo>
                  <a:pt x="3621291" y="4016626"/>
                </a:moveTo>
                <a:cubicBezTo>
                  <a:pt x="3630559" y="4019045"/>
                  <a:pt x="3643417" y="4018883"/>
                  <a:pt x="3649866" y="4016274"/>
                </a:cubicBezTo>
                <a:cubicBezTo>
                  <a:pt x="3656314" y="4013664"/>
                  <a:pt x="3648732" y="4011692"/>
                  <a:pt x="3633016" y="4011883"/>
                </a:cubicBezTo>
                <a:cubicBezTo>
                  <a:pt x="3617300" y="4012073"/>
                  <a:pt x="3612023" y="4014207"/>
                  <a:pt x="3621291" y="4016626"/>
                </a:cubicBezTo>
                <a:close/>
                <a:moveTo>
                  <a:pt x="3680641" y="4019550"/>
                </a:moveTo>
                <a:cubicBezTo>
                  <a:pt x="3683880" y="4024789"/>
                  <a:pt x="3694843" y="4029075"/>
                  <a:pt x="3705016" y="4029075"/>
                </a:cubicBezTo>
                <a:cubicBezTo>
                  <a:pt x="3715188" y="4029075"/>
                  <a:pt x="3723504" y="4024789"/>
                  <a:pt x="3723504" y="4019550"/>
                </a:cubicBezTo>
                <a:cubicBezTo>
                  <a:pt x="3723504" y="4014311"/>
                  <a:pt x="3712531" y="4010025"/>
                  <a:pt x="3699129" y="4010025"/>
                </a:cubicBezTo>
                <a:cubicBezTo>
                  <a:pt x="3685308" y="4010025"/>
                  <a:pt x="3677298" y="4014150"/>
                  <a:pt x="3680641" y="4019550"/>
                </a:cubicBezTo>
                <a:close/>
                <a:moveTo>
                  <a:pt x="1919811" y="4026980"/>
                </a:moveTo>
                <a:cubicBezTo>
                  <a:pt x="1913363" y="4037410"/>
                  <a:pt x="1924479" y="4061450"/>
                  <a:pt x="1971380" y="4138489"/>
                </a:cubicBezTo>
                <a:lnTo>
                  <a:pt x="1994507" y="4176475"/>
                </a:lnTo>
                <a:lnTo>
                  <a:pt x="1997640" y="4160196"/>
                </a:lnTo>
                <a:cubicBezTo>
                  <a:pt x="1999364" y="4151243"/>
                  <a:pt x="1987563" y="4124725"/>
                  <a:pt x="1971418" y="4101256"/>
                </a:cubicBezTo>
                <a:cubicBezTo>
                  <a:pt x="1955273" y="4077795"/>
                  <a:pt x="1938547" y="4049078"/>
                  <a:pt x="1934242" y="4037448"/>
                </a:cubicBezTo>
                <a:cubicBezTo>
                  <a:pt x="1929346" y="4024227"/>
                  <a:pt x="1923945" y="4020293"/>
                  <a:pt x="1919811" y="4026980"/>
                </a:cubicBezTo>
                <a:close/>
                <a:moveTo>
                  <a:pt x="3759822" y="4026056"/>
                </a:moveTo>
                <a:cubicBezTo>
                  <a:pt x="3766690" y="4028808"/>
                  <a:pt x="3774910" y="4028466"/>
                  <a:pt x="3778072" y="4025303"/>
                </a:cubicBezTo>
                <a:cubicBezTo>
                  <a:pt x="3781235" y="4022141"/>
                  <a:pt x="3775615" y="4019893"/>
                  <a:pt x="3765576" y="4020303"/>
                </a:cubicBezTo>
                <a:cubicBezTo>
                  <a:pt x="3754479" y="4020760"/>
                  <a:pt x="3752221" y="4023017"/>
                  <a:pt x="3759822" y="4026056"/>
                </a:cubicBezTo>
                <a:close/>
                <a:moveTo>
                  <a:pt x="2104254" y="4042515"/>
                </a:moveTo>
                <a:cubicBezTo>
                  <a:pt x="2104254" y="4063984"/>
                  <a:pt x="2121503" y="4095750"/>
                  <a:pt x="2133162" y="4095750"/>
                </a:cubicBezTo>
                <a:cubicBezTo>
                  <a:pt x="2149450" y="4095750"/>
                  <a:pt x="2142935" y="4061127"/>
                  <a:pt x="2123304" y="4043363"/>
                </a:cubicBezTo>
                <a:lnTo>
                  <a:pt x="2104254" y="4026122"/>
                </a:lnTo>
                <a:lnTo>
                  <a:pt x="2104254" y="4042515"/>
                </a:lnTo>
                <a:close/>
                <a:moveTo>
                  <a:pt x="2460041" y="4043582"/>
                </a:moveTo>
                <a:cubicBezTo>
                  <a:pt x="2453345" y="4061012"/>
                  <a:pt x="2466937" y="4090988"/>
                  <a:pt x="2481529" y="4090988"/>
                </a:cubicBezTo>
                <a:cubicBezTo>
                  <a:pt x="2496541" y="4090988"/>
                  <a:pt x="2496188" y="4051630"/>
                  <a:pt x="2481063" y="4039076"/>
                </a:cubicBezTo>
                <a:lnTo>
                  <a:pt x="2466432" y="4026932"/>
                </a:lnTo>
                <a:lnTo>
                  <a:pt x="2460041" y="4043582"/>
                </a:lnTo>
                <a:close/>
                <a:moveTo>
                  <a:pt x="7232771" y="4043563"/>
                </a:moveTo>
                <a:cubicBezTo>
                  <a:pt x="7242867" y="4051202"/>
                  <a:pt x="7253459" y="4055126"/>
                  <a:pt x="7256307" y="4052268"/>
                </a:cubicBezTo>
                <a:cubicBezTo>
                  <a:pt x="7262289" y="4046296"/>
                  <a:pt x="7238096" y="4029294"/>
                  <a:pt x="7223941" y="4029523"/>
                </a:cubicBezTo>
                <a:cubicBezTo>
                  <a:pt x="7218703" y="4029609"/>
                  <a:pt x="7222675" y="4035933"/>
                  <a:pt x="7232771" y="4043563"/>
                </a:cubicBezTo>
                <a:close/>
                <a:moveTo>
                  <a:pt x="2047104" y="4060079"/>
                </a:moveTo>
                <a:cubicBezTo>
                  <a:pt x="2047104" y="4073176"/>
                  <a:pt x="2053533" y="4089226"/>
                  <a:pt x="2061391" y="4095750"/>
                </a:cubicBezTo>
                <a:lnTo>
                  <a:pt x="2075679" y="4107609"/>
                </a:lnTo>
                <a:lnTo>
                  <a:pt x="2075679" y="4083796"/>
                </a:lnTo>
                <a:cubicBezTo>
                  <a:pt x="2075679" y="4070699"/>
                  <a:pt x="2069249" y="4054650"/>
                  <a:pt x="2061391" y="4048125"/>
                </a:cubicBezTo>
                <a:lnTo>
                  <a:pt x="2047104" y="4036267"/>
                </a:lnTo>
                <a:lnTo>
                  <a:pt x="2047104" y="4060079"/>
                </a:lnTo>
                <a:close/>
                <a:moveTo>
                  <a:pt x="2280599" y="4055507"/>
                </a:moveTo>
                <a:lnTo>
                  <a:pt x="2274113" y="4071938"/>
                </a:lnTo>
                <a:lnTo>
                  <a:pt x="2334235" y="4126706"/>
                </a:lnTo>
                <a:cubicBezTo>
                  <a:pt x="2367305" y="4156834"/>
                  <a:pt x="2397166" y="4181475"/>
                  <a:pt x="2400595" y="4181475"/>
                </a:cubicBezTo>
                <a:cubicBezTo>
                  <a:pt x="2416807" y="4181475"/>
                  <a:pt x="2414883" y="4142985"/>
                  <a:pt x="2397909" y="4127630"/>
                </a:cubicBezTo>
                <a:lnTo>
                  <a:pt x="2379317" y="4110799"/>
                </a:lnTo>
                <a:lnTo>
                  <a:pt x="2370515" y="4124706"/>
                </a:lnTo>
                <a:lnTo>
                  <a:pt x="2361724" y="4138613"/>
                </a:lnTo>
                <a:lnTo>
                  <a:pt x="2361400" y="4119563"/>
                </a:lnTo>
                <a:cubicBezTo>
                  <a:pt x="2361229" y="4109085"/>
                  <a:pt x="2344436" y="4086692"/>
                  <a:pt x="2324081" y="4069794"/>
                </a:cubicBezTo>
                <a:lnTo>
                  <a:pt x="2287086" y="4039076"/>
                </a:lnTo>
                <a:lnTo>
                  <a:pt x="2280599" y="4055507"/>
                </a:lnTo>
                <a:close/>
                <a:moveTo>
                  <a:pt x="2577332" y="4044953"/>
                </a:moveTo>
                <a:cubicBezTo>
                  <a:pt x="2564664" y="4057612"/>
                  <a:pt x="2571407" y="4085777"/>
                  <a:pt x="2589400" y="4095417"/>
                </a:cubicBezTo>
                <a:cubicBezTo>
                  <a:pt x="2614308" y="4108742"/>
                  <a:pt x="2615584" y="4108323"/>
                  <a:pt x="2621794" y="4084558"/>
                </a:cubicBezTo>
                <a:cubicBezTo>
                  <a:pt x="2628729" y="4058079"/>
                  <a:pt x="2594600" y="4027685"/>
                  <a:pt x="2577332" y="4044953"/>
                </a:cubicBezTo>
                <a:close/>
                <a:moveTo>
                  <a:pt x="2780529" y="4052250"/>
                </a:moveTo>
                <a:cubicBezTo>
                  <a:pt x="2780529" y="4067099"/>
                  <a:pt x="2816095" y="4082415"/>
                  <a:pt x="2826477" y="4072033"/>
                </a:cubicBezTo>
                <a:cubicBezTo>
                  <a:pt x="2833011" y="4065499"/>
                  <a:pt x="2802246" y="4038600"/>
                  <a:pt x="2788234" y="4038600"/>
                </a:cubicBezTo>
                <a:cubicBezTo>
                  <a:pt x="2783996" y="4038600"/>
                  <a:pt x="2780529" y="4044744"/>
                  <a:pt x="2780529" y="4052250"/>
                </a:cubicBezTo>
                <a:close/>
                <a:moveTo>
                  <a:pt x="2904354" y="4051869"/>
                </a:moveTo>
                <a:cubicBezTo>
                  <a:pt x="2904354" y="4064346"/>
                  <a:pt x="2923689" y="4076700"/>
                  <a:pt x="2943235" y="4076700"/>
                </a:cubicBezTo>
                <a:cubicBezTo>
                  <a:pt x="2958027" y="4076700"/>
                  <a:pt x="2952902" y="4050516"/>
                  <a:pt x="2936910" y="4044382"/>
                </a:cubicBezTo>
                <a:cubicBezTo>
                  <a:pt x="2913440" y="4035371"/>
                  <a:pt x="2904354" y="4037467"/>
                  <a:pt x="2904354" y="4051869"/>
                </a:cubicBezTo>
                <a:close/>
                <a:moveTo>
                  <a:pt x="3390129" y="4048125"/>
                </a:moveTo>
                <a:cubicBezTo>
                  <a:pt x="3408845" y="4060222"/>
                  <a:pt x="3437754" y="4060222"/>
                  <a:pt x="3437754" y="4048125"/>
                </a:cubicBezTo>
                <a:cubicBezTo>
                  <a:pt x="3437754" y="4042886"/>
                  <a:pt x="3423828" y="4038667"/>
                  <a:pt x="3406797" y="4038743"/>
                </a:cubicBezTo>
                <a:lnTo>
                  <a:pt x="3375841" y="4038895"/>
                </a:lnTo>
                <a:lnTo>
                  <a:pt x="3390129" y="4048125"/>
                </a:lnTo>
                <a:close/>
                <a:moveTo>
                  <a:pt x="7357291" y="4057650"/>
                </a:moveTo>
                <a:cubicBezTo>
                  <a:pt x="7366769" y="4068128"/>
                  <a:pt x="7378818" y="4076700"/>
                  <a:pt x="7384057" y="4076700"/>
                </a:cubicBezTo>
                <a:cubicBezTo>
                  <a:pt x="7389295" y="4076700"/>
                  <a:pt x="7385819" y="4068128"/>
                  <a:pt x="7376341" y="4057650"/>
                </a:cubicBezTo>
                <a:cubicBezTo>
                  <a:pt x="7366864" y="4047173"/>
                  <a:pt x="7354815" y="4038600"/>
                  <a:pt x="7349576" y="4038600"/>
                </a:cubicBezTo>
                <a:cubicBezTo>
                  <a:pt x="7344337" y="4038600"/>
                  <a:pt x="7347814" y="4047173"/>
                  <a:pt x="7357291" y="4057650"/>
                </a:cubicBezTo>
                <a:close/>
                <a:moveTo>
                  <a:pt x="3466329" y="4057650"/>
                </a:moveTo>
                <a:cubicBezTo>
                  <a:pt x="3484969" y="4069690"/>
                  <a:pt x="3504429" y="4069690"/>
                  <a:pt x="3504429" y="4057650"/>
                </a:cubicBezTo>
                <a:cubicBezTo>
                  <a:pt x="3504429" y="4052411"/>
                  <a:pt x="3492637" y="4048192"/>
                  <a:pt x="3478235" y="4048268"/>
                </a:cubicBezTo>
                <a:lnTo>
                  <a:pt x="3452041" y="4048420"/>
                </a:lnTo>
                <a:lnTo>
                  <a:pt x="3466329" y="4057650"/>
                </a:lnTo>
                <a:close/>
                <a:moveTo>
                  <a:pt x="7152504" y="4056631"/>
                </a:moveTo>
                <a:cubicBezTo>
                  <a:pt x="7152504" y="4061308"/>
                  <a:pt x="7159543" y="4067832"/>
                  <a:pt x="7168134" y="4071137"/>
                </a:cubicBezTo>
                <a:lnTo>
                  <a:pt x="7183775" y="4077138"/>
                </a:lnTo>
                <a:lnTo>
                  <a:pt x="7171735" y="4062632"/>
                </a:lnTo>
                <a:cubicBezTo>
                  <a:pt x="7158019" y="4046106"/>
                  <a:pt x="7152504" y="4044382"/>
                  <a:pt x="7152504" y="4056631"/>
                </a:cubicBezTo>
                <a:close/>
                <a:moveTo>
                  <a:pt x="2213791" y="4076700"/>
                </a:moveTo>
                <a:lnTo>
                  <a:pt x="2207038" y="4097988"/>
                </a:lnTo>
                <a:lnTo>
                  <a:pt x="2226088" y="4117038"/>
                </a:lnTo>
                <a:lnTo>
                  <a:pt x="2245138" y="4136088"/>
                </a:lnTo>
                <a:lnTo>
                  <a:pt x="2251891" y="4114800"/>
                </a:lnTo>
                <a:lnTo>
                  <a:pt x="2258644" y="4093512"/>
                </a:lnTo>
                <a:lnTo>
                  <a:pt x="2239594" y="4074462"/>
                </a:lnTo>
                <a:lnTo>
                  <a:pt x="2220544" y="4055412"/>
                </a:lnTo>
                <a:lnTo>
                  <a:pt x="2213791" y="4076700"/>
                </a:lnTo>
                <a:close/>
                <a:moveTo>
                  <a:pt x="2387384" y="4076157"/>
                </a:moveTo>
                <a:cubicBezTo>
                  <a:pt x="2383146" y="4092388"/>
                  <a:pt x="2405167" y="4124325"/>
                  <a:pt x="2420598" y="4124325"/>
                </a:cubicBezTo>
                <a:cubicBezTo>
                  <a:pt x="2435314" y="4124325"/>
                  <a:pt x="2435238" y="4081777"/>
                  <a:pt x="2420503" y="4070575"/>
                </a:cubicBezTo>
                <a:cubicBezTo>
                  <a:pt x="2398347" y="4053735"/>
                  <a:pt x="2393014" y="4054640"/>
                  <a:pt x="2387384" y="4076157"/>
                </a:cubicBezTo>
                <a:close/>
                <a:moveTo>
                  <a:pt x="2833878" y="4072871"/>
                </a:moveTo>
                <a:cubicBezTo>
                  <a:pt x="2830468" y="4081748"/>
                  <a:pt x="2836336" y="4089930"/>
                  <a:pt x="2849747" y="4094998"/>
                </a:cubicBezTo>
                <a:cubicBezTo>
                  <a:pt x="2888590" y="4109685"/>
                  <a:pt x="2899934" y="4086425"/>
                  <a:pt x="2862291" y="4069271"/>
                </a:cubicBezTo>
                <a:lnTo>
                  <a:pt x="2839279" y="4058783"/>
                </a:lnTo>
                <a:lnTo>
                  <a:pt x="2833878" y="4072871"/>
                </a:lnTo>
                <a:close/>
                <a:moveTo>
                  <a:pt x="3535566" y="4064251"/>
                </a:moveTo>
                <a:cubicBezTo>
                  <a:pt x="3544834" y="4066670"/>
                  <a:pt x="3557692" y="4066508"/>
                  <a:pt x="3564141" y="4063899"/>
                </a:cubicBezTo>
                <a:cubicBezTo>
                  <a:pt x="3570589" y="4061289"/>
                  <a:pt x="3563007" y="4059317"/>
                  <a:pt x="3547291" y="4059508"/>
                </a:cubicBezTo>
                <a:cubicBezTo>
                  <a:pt x="3531575" y="4059698"/>
                  <a:pt x="3526298" y="4061832"/>
                  <a:pt x="3535566" y="4064251"/>
                </a:cubicBezTo>
                <a:close/>
                <a:moveTo>
                  <a:pt x="3590154" y="4067175"/>
                </a:moveTo>
                <a:cubicBezTo>
                  <a:pt x="3590154" y="4072414"/>
                  <a:pt x="3601946" y="4076634"/>
                  <a:pt x="3616347" y="4076557"/>
                </a:cubicBezTo>
                <a:lnTo>
                  <a:pt x="3642541" y="4076405"/>
                </a:lnTo>
                <a:lnTo>
                  <a:pt x="3628254" y="4067175"/>
                </a:lnTo>
                <a:cubicBezTo>
                  <a:pt x="3609613" y="4055135"/>
                  <a:pt x="3590154" y="4055135"/>
                  <a:pt x="3590154" y="4067175"/>
                </a:cubicBezTo>
                <a:close/>
                <a:moveTo>
                  <a:pt x="7276690" y="4064318"/>
                </a:moveTo>
                <a:cubicBezTo>
                  <a:pt x="7277205" y="4075157"/>
                  <a:pt x="7381104" y="4146004"/>
                  <a:pt x="7381104" y="4135517"/>
                </a:cubicBezTo>
                <a:cubicBezTo>
                  <a:pt x="7381104" y="4130754"/>
                  <a:pt x="7362968" y="4114495"/>
                  <a:pt x="7340803" y="4099398"/>
                </a:cubicBezTo>
                <a:cubicBezTo>
                  <a:pt x="7280691" y="4058441"/>
                  <a:pt x="7276300" y="4056031"/>
                  <a:pt x="7276690" y="4064318"/>
                </a:cubicBezTo>
                <a:close/>
                <a:moveTo>
                  <a:pt x="2501522" y="4086292"/>
                </a:moveTo>
                <a:cubicBezTo>
                  <a:pt x="2498208" y="4098979"/>
                  <a:pt x="2503446" y="4110266"/>
                  <a:pt x="2517086" y="4119829"/>
                </a:cubicBezTo>
                <a:lnTo>
                  <a:pt x="2537641" y="4134231"/>
                </a:lnTo>
                <a:lnTo>
                  <a:pt x="2546137" y="4115219"/>
                </a:lnTo>
                <a:cubicBezTo>
                  <a:pt x="2551795" y="4102570"/>
                  <a:pt x="2550605" y="4091340"/>
                  <a:pt x="2542594" y="4081691"/>
                </a:cubicBezTo>
                <a:cubicBezTo>
                  <a:pt x="2525849" y="4061508"/>
                  <a:pt x="2507466" y="4063575"/>
                  <a:pt x="2501522" y="4086292"/>
                </a:cubicBezTo>
                <a:close/>
                <a:moveTo>
                  <a:pt x="3678441" y="4073776"/>
                </a:moveTo>
                <a:cubicBezTo>
                  <a:pt x="3687709" y="4076195"/>
                  <a:pt x="3700567" y="4076033"/>
                  <a:pt x="3707016" y="4073424"/>
                </a:cubicBezTo>
                <a:cubicBezTo>
                  <a:pt x="3713464" y="4070814"/>
                  <a:pt x="3705882" y="4068842"/>
                  <a:pt x="3690166" y="4069033"/>
                </a:cubicBezTo>
                <a:cubicBezTo>
                  <a:pt x="3674450" y="4069223"/>
                  <a:pt x="3669173" y="4071357"/>
                  <a:pt x="3678441" y="4073776"/>
                </a:cubicBezTo>
                <a:close/>
                <a:moveTo>
                  <a:pt x="3750297" y="4073681"/>
                </a:moveTo>
                <a:cubicBezTo>
                  <a:pt x="3757165" y="4076433"/>
                  <a:pt x="3765385" y="4076091"/>
                  <a:pt x="3768547" y="4072928"/>
                </a:cubicBezTo>
                <a:cubicBezTo>
                  <a:pt x="3771710" y="4069766"/>
                  <a:pt x="3766090" y="4067518"/>
                  <a:pt x="3756051" y="4067928"/>
                </a:cubicBezTo>
                <a:cubicBezTo>
                  <a:pt x="3744954" y="4068385"/>
                  <a:pt x="3742696" y="4070642"/>
                  <a:pt x="3750297" y="4073681"/>
                </a:cubicBezTo>
                <a:close/>
                <a:moveTo>
                  <a:pt x="1894704" y="4087692"/>
                </a:moveTo>
                <a:cubicBezTo>
                  <a:pt x="1894704" y="4101932"/>
                  <a:pt x="1958988" y="4216975"/>
                  <a:pt x="1971132" y="4224481"/>
                </a:cubicBezTo>
                <a:cubicBezTo>
                  <a:pt x="1991716" y="4237206"/>
                  <a:pt x="1978466" y="4194782"/>
                  <a:pt x="1947091" y="4147509"/>
                </a:cubicBezTo>
                <a:cubicBezTo>
                  <a:pt x="1928755" y="4119886"/>
                  <a:pt x="1913754" y="4092654"/>
                  <a:pt x="1913754" y="4086997"/>
                </a:cubicBezTo>
                <a:cubicBezTo>
                  <a:pt x="1913754" y="4081329"/>
                  <a:pt x="1909467" y="4076700"/>
                  <a:pt x="1904229" y="4076700"/>
                </a:cubicBezTo>
                <a:cubicBezTo>
                  <a:pt x="1898990" y="4076700"/>
                  <a:pt x="1894704" y="4081644"/>
                  <a:pt x="1894704" y="4087692"/>
                </a:cubicBezTo>
                <a:close/>
                <a:moveTo>
                  <a:pt x="2148211" y="4091569"/>
                </a:moveTo>
                <a:cubicBezTo>
                  <a:pt x="2144459" y="4101360"/>
                  <a:pt x="2148507" y="4115343"/>
                  <a:pt x="2158213" y="4126059"/>
                </a:cubicBezTo>
                <a:lnTo>
                  <a:pt x="2174529" y="4144090"/>
                </a:lnTo>
                <a:lnTo>
                  <a:pt x="2183321" y="4128392"/>
                </a:lnTo>
                <a:lnTo>
                  <a:pt x="2192103" y="4112695"/>
                </a:lnTo>
                <a:lnTo>
                  <a:pt x="2173319" y="4093902"/>
                </a:lnTo>
                <a:lnTo>
                  <a:pt x="2154527" y="4075110"/>
                </a:lnTo>
                <a:lnTo>
                  <a:pt x="2148211" y="4091569"/>
                </a:lnTo>
                <a:close/>
                <a:moveTo>
                  <a:pt x="5966917" y="4097103"/>
                </a:moveTo>
                <a:cubicBezTo>
                  <a:pt x="5935828" y="4227262"/>
                  <a:pt x="5714229" y="5237598"/>
                  <a:pt x="5714229" y="5249180"/>
                </a:cubicBezTo>
                <a:lnTo>
                  <a:pt x="5714229" y="5264601"/>
                </a:lnTo>
                <a:lnTo>
                  <a:pt x="5811860" y="5271154"/>
                </a:lnTo>
                <a:cubicBezTo>
                  <a:pt x="6115336" y="5291519"/>
                  <a:pt x="6387389" y="5361232"/>
                  <a:pt x="6656222" y="5487505"/>
                </a:cubicBezTo>
                <a:cubicBezTo>
                  <a:pt x="6710696" y="5513089"/>
                  <a:pt x="6756778" y="5534025"/>
                  <a:pt x="6758616" y="5534025"/>
                </a:cubicBezTo>
                <a:cubicBezTo>
                  <a:pt x="6769294" y="5534025"/>
                  <a:pt x="6759569" y="5497040"/>
                  <a:pt x="6747691" y="5492477"/>
                </a:cubicBezTo>
                <a:cubicBezTo>
                  <a:pt x="6727070" y="5484562"/>
                  <a:pt x="6730070" y="5468265"/>
                  <a:pt x="6751139" y="5473770"/>
                </a:cubicBezTo>
                <a:cubicBezTo>
                  <a:pt x="6773675" y="5479666"/>
                  <a:pt x="6784696" y="5453682"/>
                  <a:pt x="6766179" y="5438308"/>
                </a:cubicBezTo>
                <a:cubicBezTo>
                  <a:pt x="6758626" y="5432041"/>
                  <a:pt x="6752454" y="5422630"/>
                  <a:pt x="6752454" y="5417392"/>
                </a:cubicBezTo>
                <a:cubicBezTo>
                  <a:pt x="6752454" y="5411705"/>
                  <a:pt x="6757740" y="5412258"/>
                  <a:pt x="6765579" y="5418763"/>
                </a:cubicBezTo>
                <a:lnTo>
                  <a:pt x="6778705" y="5429650"/>
                </a:lnTo>
                <a:lnTo>
                  <a:pt x="6784477" y="5408019"/>
                </a:lnTo>
                <a:cubicBezTo>
                  <a:pt x="6788125" y="5394360"/>
                  <a:pt x="6785039" y="5382492"/>
                  <a:pt x="6776114" y="5375815"/>
                </a:cubicBezTo>
                <a:cubicBezTo>
                  <a:pt x="6757855" y="5362156"/>
                  <a:pt x="6757892" y="5352079"/>
                  <a:pt x="6776190" y="5359099"/>
                </a:cubicBezTo>
                <a:cubicBezTo>
                  <a:pt x="6797298" y="5367205"/>
                  <a:pt x="6806727" y="5333848"/>
                  <a:pt x="6787334" y="5319665"/>
                </a:cubicBezTo>
                <a:cubicBezTo>
                  <a:pt x="6766856" y="5304692"/>
                  <a:pt x="6767094" y="5294310"/>
                  <a:pt x="6787830" y="5297862"/>
                </a:cubicBezTo>
                <a:cubicBezTo>
                  <a:pt x="6810871" y="5301815"/>
                  <a:pt x="6815090" y="5268992"/>
                  <a:pt x="6793773" y="5251609"/>
                </a:cubicBezTo>
                <a:lnTo>
                  <a:pt x="6776266" y="5237340"/>
                </a:lnTo>
                <a:lnTo>
                  <a:pt x="6797698" y="5241912"/>
                </a:lnTo>
                <a:lnTo>
                  <a:pt x="6819129" y="5246494"/>
                </a:lnTo>
                <a:lnTo>
                  <a:pt x="6819129" y="5224130"/>
                </a:lnTo>
                <a:cubicBezTo>
                  <a:pt x="6819129" y="5211833"/>
                  <a:pt x="6814842" y="5199127"/>
                  <a:pt x="6809604" y="5195888"/>
                </a:cubicBezTo>
                <a:cubicBezTo>
                  <a:pt x="6794592" y="5186610"/>
                  <a:pt x="6798497" y="5172066"/>
                  <a:pt x="6814366" y="5178152"/>
                </a:cubicBezTo>
                <a:lnTo>
                  <a:pt x="6828654" y="5183638"/>
                </a:lnTo>
                <a:lnTo>
                  <a:pt x="6828654" y="5158807"/>
                </a:lnTo>
                <a:cubicBezTo>
                  <a:pt x="6828654" y="5145148"/>
                  <a:pt x="6824367" y="5133975"/>
                  <a:pt x="6819129" y="5133975"/>
                </a:cubicBezTo>
                <a:cubicBezTo>
                  <a:pt x="6813890" y="5133975"/>
                  <a:pt x="6809604" y="5129823"/>
                  <a:pt x="6809604" y="5124746"/>
                </a:cubicBezTo>
                <a:cubicBezTo>
                  <a:pt x="6809604" y="5119678"/>
                  <a:pt x="6815662" y="5117849"/>
                  <a:pt x="6823062" y="5120688"/>
                </a:cubicBezTo>
                <a:cubicBezTo>
                  <a:pt x="6842703" y="5128222"/>
                  <a:pt x="6847132" y="5094522"/>
                  <a:pt x="6829358" y="5072825"/>
                </a:cubicBezTo>
                <a:lnTo>
                  <a:pt x="6814366" y="5054546"/>
                </a:lnTo>
                <a:lnTo>
                  <a:pt x="6830549" y="5060433"/>
                </a:lnTo>
                <a:cubicBezTo>
                  <a:pt x="6852028" y="5068253"/>
                  <a:pt x="6863249" y="5033772"/>
                  <a:pt x="6846113" y="5012627"/>
                </a:cubicBezTo>
                <a:lnTo>
                  <a:pt x="6833416" y="4996968"/>
                </a:lnTo>
                <a:lnTo>
                  <a:pt x="6845389" y="5004159"/>
                </a:lnTo>
                <a:cubicBezTo>
                  <a:pt x="6862467" y="5014427"/>
                  <a:pt x="6872202" y="4982957"/>
                  <a:pt x="6858648" y="4961268"/>
                </a:cubicBezTo>
                <a:lnTo>
                  <a:pt x="6847542" y="4943475"/>
                </a:lnTo>
                <a:lnTo>
                  <a:pt x="6861915" y="4943475"/>
                </a:lnTo>
                <a:cubicBezTo>
                  <a:pt x="6879498" y="4943475"/>
                  <a:pt x="6881632" y="4899594"/>
                  <a:pt x="6864373" y="4892631"/>
                </a:cubicBezTo>
                <a:cubicBezTo>
                  <a:pt x="6856857" y="4889602"/>
                  <a:pt x="6858229" y="4887554"/>
                  <a:pt x="6868116" y="4887078"/>
                </a:cubicBezTo>
                <a:cubicBezTo>
                  <a:pt x="6887490" y="4886144"/>
                  <a:pt x="6899434" y="4858046"/>
                  <a:pt x="6886118" y="4844730"/>
                </a:cubicBezTo>
                <a:cubicBezTo>
                  <a:pt x="6873878" y="4832490"/>
                  <a:pt x="6873116" y="4816574"/>
                  <a:pt x="6885118" y="4823994"/>
                </a:cubicBezTo>
                <a:cubicBezTo>
                  <a:pt x="6898577" y="4832309"/>
                  <a:pt x="6907902" y="4791942"/>
                  <a:pt x="6895872" y="4777445"/>
                </a:cubicBezTo>
                <a:lnTo>
                  <a:pt x="6885318" y="4764729"/>
                </a:lnTo>
                <a:lnTo>
                  <a:pt x="6900539" y="4758890"/>
                </a:lnTo>
                <a:cubicBezTo>
                  <a:pt x="6909302" y="4755518"/>
                  <a:pt x="6914864" y="4743946"/>
                  <a:pt x="6913645" y="4731582"/>
                </a:cubicBezTo>
                <a:cubicBezTo>
                  <a:pt x="6912493" y="4719771"/>
                  <a:pt x="6914788" y="4702607"/>
                  <a:pt x="6918741" y="4693444"/>
                </a:cubicBezTo>
                <a:cubicBezTo>
                  <a:pt x="6922704" y="4684281"/>
                  <a:pt x="6923475" y="4670346"/>
                  <a:pt x="6920456" y="4662488"/>
                </a:cubicBezTo>
                <a:cubicBezTo>
                  <a:pt x="6917446" y="4654630"/>
                  <a:pt x="6919598" y="4648200"/>
                  <a:pt x="6925247" y="4648200"/>
                </a:cubicBezTo>
                <a:cubicBezTo>
                  <a:pt x="6931371" y="4648200"/>
                  <a:pt x="6933943" y="4634751"/>
                  <a:pt x="6931619" y="4614863"/>
                </a:cubicBezTo>
                <a:cubicBezTo>
                  <a:pt x="6929476" y="4596527"/>
                  <a:pt x="6930657" y="4581525"/>
                  <a:pt x="6934229" y="4581525"/>
                </a:cubicBezTo>
                <a:cubicBezTo>
                  <a:pt x="6937810" y="4581525"/>
                  <a:pt x="6943039" y="4572705"/>
                  <a:pt x="6945859" y="4561932"/>
                </a:cubicBezTo>
                <a:lnTo>
                  <a:pt x="6950984" y="4542330"/>
                </a:lnTo>
                <a:lnTo>
                  <a:pt x="6927914" y="4531824"/>
                </a:lnTo>
                <a:cubicBezTo>
                  <a:pt x="6915236" y="4526042"/>
                  <a:pt x="6904854" y="4516860"/>
                  <a:pt x="6904854" y="4511412"/>
                </a:cubicBezTo>
                <a:cubicBezTo>
                  <a:pt x="6904854" y="4505411"/>
                  <a:pt x="6909359" y="4506021"/>
                  <a:pt x="6916284" y="4512945"/>
                </a:cubicBezTo>
                <a:cubicBezTo>
                  <a:pt x="6933362" y="4530023"/>
                  <a:pt x="6949631" y="4526776"/>
                  <a:pt x="6955279" y="4505182"/>
                </a:cubicBezTo>
                <a:lnTo>
                  <a:pt x="6960299" y="4485990"/>
                </a:lnTo>
                <a:lnTo>
                  <a:pt x="6934953" y="4472226"/>
                </a:lnTo>
                <a:cubicBezTo>
                  <a:pt x="6921018" y="4464654"/>
                  <a:pt x="6913112" y="4458291"/>
                  <a:pt x="6917388" y="4458081"/>
                </a:cubicBezTo>
                <a:cubicBezTo>
                  <a:pt x="6921656" y="4457872"/>
                  <a:pt x="6933448" y="4462139"/>
                  <a:pt x="6943582" y="4467559"/>
                </a:cubicBezTo>
                <a:cubicBezTo>
                  <a:pt x="6954717" y="4473521"/>
                  <a:pt x="6962004" y="4473826"/>
                  <a:pt x="6962004" y="4468340"/>
                </a:cubicBezTo>
                <a:cubicBezTo>
                  <a:pt x="6962004" y="4463348"/>
                  <a:pt x="6964461" y="4452862"/>
                  <a:pt x="6967452" y="4445051"/>
                </a:cubicBezTo>
                <a:cubicBezTo>
                  <a:pt x="6970900" y="4436079"/>
                  <a:pt x="6965633" y="4428535"/>
                  <a:pt x="6953165" y="4424582"/>
                </a:cubicBezTo>
                <a:cubicBezTo>
                  <a:pt x="6942315" y="4421134"/>
                  <a:pt x="6933429" y="4414171"/>
                  <a:pt x="6933429" y="4409094"/>
                </a:cubicBezTo>
                <a:cubicBezTo>
                  <a:pt x="6933429" y="4403322"/>
                  <a:pt x="6940182" y="4403493"/>
                  <a:pt x="6951526" y="4409570"/>
                </a:cubicBezTo>
                <a:lnTo>
                  <a:pt x="6969624" y="4419248"/>
                </a:lnTo>
                <a:lnTo>
                  <a:pt x="6975338" y="4404360"/>
                </a:lnTo>
                <a:cubicBezTo>
                  <a:pt x="6984569" y="4380300"/>
                  <a:pt x="6982168" y="4373614"/>
                  <a:pt x="6962004" y="4367213"/>
                </a:cubicBezTo>
                <a:cubicBezTo>
                  <a:pt x="6951526" y="4363889"/>
                  <a:pt x="6942954" y="4357021"/>
                  <a:pt x="6942954" y="4351944"/>
                </a:cubicBezTo>
                <a:cubicBezTo>
                  <a:pt x="6942954" y="4346172"/>
                  <a:pt x="6949707" y="4346343"/>
                  <a:pt x="6961051" y="4352420"/>
                </a:cubicBezTo>
                <a:lnTo>
                  <a:pt x="6979149" y="4362098"/>
                </a:lnTo>
                <a:lnTo>
                  <a:pt x="6984863" y="4347210"/>
                </a:lnTo>
                <a:cubicBezTo>
                  <a:pt x="6995856" y="4318559"/>
                  <a:pt x="6989931" y="4313225"/>
                  <a:pt x="6901044" y="4271687"/>
                </a:cubicBezTo>
                <a:cubicBezTo>
                  <a:pt x="6670386" y="4163892"/>
                  <a:pt x="6388885" y="4097874"/>
                  <a:pt x="6088523" y="4081129"/>
                </a:cubicBezTo>
                <a:lnTo>
                  <a:pt x="5972280" y="4074652"/>
                </a:lnTo>
                <a:lnTo>
                  <a:pt x="5966917" y="4097103"/>
                </a:lnTo>
                <a:close/>
                <a:moveTo>
                  <a:pt x="2085518" y="4105751"/>
                </a:moveTo>
                <a:cubicBezTo>
                  <a:pt x="2085213" y="4129373"/>
                  <a:pt x="2100263" y="4152900"/>
                  <a:pt x="2115684" y="4152900"/>
                </a:cubicBezTo>
                <a:cubicBezTo>
                  <a:pt x="2129533" y="4152900"/>
                  <a:pt x="2123608" y="4126802"/>
                  <a:pt x="2104568" y="4103951"/>
                </a:cubicBezTo>
                <a:lnTo>
                  <a:pt x="2085842" y="4081463"/>
                </a:lnTo>
                <a:lnTo>
                  <a:pt x="2085518" y="4105751"/>
                </a:lnTo>
                <a:close/>
                <a:moveTo>
                  <a:pt x="2894829" y="4099875"/>
                </a:moveTo>
                <a:cubicBezTo>
                  <a:pt x="2894829" y="4114724"/>
                  <a:pt x="2930395" y="4130040"/>
                  <a:pt x="2940777" y="4119658"/>
                </a:cubicBezTo>
                <a:cubicBezTo>
                  <a:pt x="2947311" y="4113124"/>
                  <a:pt x="2916546" y="4086225"/>
                  <a:pt x="2902534" y="4086225"/>
                </a:cubicBezTo>
                <a:cubicBezTo>
                  <a:pt x="2898296" y="4086225"/>
                  <a:pt x="2894829" y="4092369"/>
                  <a:pt x="2894829" y="4099875"/>
                </a:cubicBezTo>
                <a:close/>
                <a:moveTo>
                  <a:pt x="3371079" y="4095750"/>
                </a:moveTo>
                <a:cubicBezTo>
                  <a:pt x="3371079" y="4100989"/>
                  <a:pt x="3385004" y="4105209"/>
                  <a:pt x="3402035" y="4105132"/>
                </a:cubicBezTo>
                <a:lnTo>
                  <a:pt x="3432991" y="4104980"/>
                </a:lnTo>
                <a:lnTo>
                  <a:pt x="3418704" y="4095750"/>
                </a:lnTo>
                <a:cubicBezTo>
                  <a:pt x="3399987" y="4083653"/>
                  <a:pt x="3371079" y="4083653"/>
                  <a:pt x="3371079" y="4095750"/>
                </a:cubicBezTo>
                <a:close/>
                <a:moveTo>
                  <a:pt x="7085829" y="4089969"/>
                </a:moveTo>
                <a:cubicBezTo>
                  <a:pt x="7085829" y="4092026"/>
                  <a:pt x="7092477" y="4096264"/>
                  <a:pt x="7100612" y="4099389"/>
                </a:cubicBezTo>
                <a:cubicBezTo>
                  <a:pt x="7109089" y="4102637"/>
                  <a:pt x="7112909" y="4101036"/>
                  <a:pt x="7109574" y="4095645"/>
                </a:cubicBezTo>
                <a:cubicBezTo>
                  <a:pt x="7103983" y="4086587"/>
                  <a:pt x="7085829" y="4082253"/>
                  <a:pt x="7085829" y="4089969"/>
                </a:cubicBezTo>
                <a:close/>
                <a:moveTo>
                  <a:pt x="7221332" y="4101218"/>
                </a:moveTo>
                <a:cubicBezTo>
                  <a:pt x="7230380" y="4110685"/>
                  <a:pt x="7240391" y="4115819"/>
                  <a:pt x="7243582" y="4112619"/>
                </a:cubicBezTo>
                <a:cubicBezTo>
                  <a:pt x="7246772" y="4109428"/>
                  <a:pt x="7239372" y="4101684"/>
                  <a:pt x="7227142" y="4095407"/>
                </a:cubicBezTo>
                <a:lnTo>
                  <a:pt x="7204891" y="4083996"/>
                </a:lnTo>
                <a:lnTo>
                  <a:pt x="7221332" y="4101218"/>
                </a:lnTo>
                <a:close/>
                <a:moveTo>
                  <a:pt x="2028358" y="4116019"/>
                </a:moveTo>
                <a:cubicBezTo>
                  <a:pt x="2028187" y="4129783"/>
                  <a:pt x="2034483" y="4146376"/>
                  <a:pt x="2042341" y="4152900"/>
                </a:cubicBezTo>
                <a:lnTo>
                  <a:pt x="2056629" y="4164759"/>
                </a:lnTo>
                <a:lnTo>
                  <a:pt x="2056629" y="4146366"/>
                </a:lnTo>
                <a:cubicBezTo>
                  <a:pt x="2056629" y="4136241"/>
                  <a:pt x="2050332" y="4119648"/>
                  <a:pt x="2042646" y="4109476"/>
                </a:cubicBezTo>
                <a:lnTo>
                  <a:pt x="2028663" y="4090988"/>
                </a:lnTo>
                <a:lnTo>
                  <a:pt x="2028358" y="4116019"/>
                </a:lnTo>
                <a:close/>
                <a:moveTo>
                  <a:pt x="2443982" y="4102103"/>
                </a:moveTo>
                <a:cubicBezTo>
                  <a:pt x="2432209" y="4113876"/>
                  <a:pt x="2437514" y="4141289"/>
                  <a:pt x="2452697" y="4147119"/>
                </a:cubicBezTo>
                <a:cubicBezTo>
                  <a:pt x="2473281" y="4155015"/>
                  <a:pt x="2472909" y="4155205"/>
                  <a:pt x="2478281" y="4134650"/>
                </a:cubicBezTo>
                <a:cubicBezTo>
                  <a:pt x="2484978" y="4109019"/>
                  <a:pt x="2460393" y="4085682"/>
                  <a:pt x="2443982" y="4102103"/>
                </a:cubicBezTo>
                <a:close/>
                <a:moveTo>
                  <a:pt x="2556167" y="4116458"/>
                </a:moveTo>
                <a:cubicBezTo>
                  <a:pt x="2551576" y="4130926"/>
                  <a:pt x="2554796" y="4140965"/>
                  <a:pt x="2566873" y="4149795"/>
                </a:cubicBezTo>
                <a:cubicBezTo>
                  <a:pt x="2590438" y="4167026"/>
                  <a:pt x="2597220" y="4165740"/>
                  <a:pt x="2604535" y="4142680"/>
                </a:cubicBezTo>
                <a:cubicBezTo>
                  <a:pt x="2608793" y="4129278"/>
                  <a:pt x="2605173" y="4118658"/>
                  <a:pt x="2593277" y="4109638"/>
                </a:cubicBezTo>
                <a:cubicBezTo>
                  <a:pt x="2569264" y="4091454"/>
                  <a:pt x="2563778" y="4092454"/>
                  <a:pt x="2556167" y="4116458"/>
                </a:cubicBezTo>
                <a:close/>
                <a:moveTo>
                  <a:pt x="3442516" y="4105275"/>
                </a:moveTo>
                <a:cubicBezTo>
                  <a:pt x="3439020" y="4110933"/>
                  <a:pt x="3449422" y="4114524"/>
                  <a:pt x="3468148" y="4114133"/>
                </a:cubicBezTo>
                <a:lnTo>
                  <a:pt x="3499666" y="4113457"/>
                </a:lnTo>
                <a:lnTo>
                  <a:pt x="3480616" y="4105275"/>
                </a:lnTo>
                <a:cubicBezTo>
                  <a:pt x="3454775" y="4094169"/>
                  <a:pt x="3449374" y="4094169"/>
                  <a:pt x="3442516" y="4105275"/>
                </a:cubicBezTo>
                <a:close/>
                <a:moveTo>
                  <a:pt x="2262073" y="4121296"/>
                </a:moveTo>
                <a:cubicBezTo>
                  <a:pt x="2257987" y="4131936"/>
                  <a:pt x="2267655" y="4149081"/>
                  <a:pt x="2291525" y="4173522"/>
                </a:cubicBezTo>
                <a:lnTo>
                  <a:pt x="2327053" y="4209907"/>
                </a:lnTo>
                <a:lnTo>
                  <a:pt x="2334568" y="4198068"/>
                </a:lnTo>
                <a:cubicBezTo>
                  <a:pt x="2349284" y="4174903"/>
                  <a:pt x="2341474" y="4157310"/>
                  <a:pt x="2305060" y="4131555"/>
                </a:cubicBezTo>
                <a:lnTo>
                  <a:pt x="2268150" y="4105456"/>
                </a:lnTo>
                <a:lnTo>
                  <a:pt x="2262073" y="4121296"/>
                </a:lnTo>
                <a:close/>
                <a:moveTo>
                  <a:pt x="3513954" y="4114800"/>
                </a:moveTo>
                <a:cubicBezTo>
                  <a:pt x="3513954" y="4120039"/>
                  <a:pt x="3522526" y="4124325"/>
                  <a:pt x="3533004" y="4124325"/>
                </a:cubicBezTo>
                <a:cubicBezTo>
                  <a:pt x="3543481" y="4124325"/>
                  <a:pt x="3552054" y="4120039"/>
                  <a:pt x="3552054" y="4114800"/>
                </a:cubicBezTo>
                <a:cubicBezTo>
                  <a:pt x="3552054" y="4109561"/>
                  <a:pt x="3543481" y="4105275"/>
                  <a:pt x="3533004" y="4105275"/>
                </a:cubicBezTo>
                <a:cubicBezTo>
                  <a:pt x="3522526" y="4105275"/>
                  <a:pt x="3513954" y="4109561"/>
                  <a:pt x="3513954" y="4114800"/>
                </a:cubicBezTo>
                <a:close/>
                <a:moveTo>
                  <a:pt x="3583191" y="4121401"/>
                </a:moveTo>
                <a:cubicBezTo>
                  <a:pt x="3592459" y="4123820"/>
                  <a:pt x="3605317" y="4123658"/>
                  <a:pt x="3611766" y="4121049"/>
                </a:cubicBezTo>
                <a:cubicBezTo>
                  <a:pt x="3618214" y="4118439"/>
                  <a:pt x="3610632" y="4116467"/>
                  <a:pt x="3594916" y="4116658"/>
                </a:cubicBezTo>
                <a:cubicBezTo>
                  <a:pt x="3579200" y="4116848"/>
                  <a:pt x="3573923" y="4118982"/>
                  <a:pt x="3583191" y="4121401"/>
                </a:cubicBezTo>
                <a:close/>
                <a:moveTo>
                  <a:pt x="3651514" y="4125220"/>
                </a:moveTo>
                <a:cubicBezTo>
                  <a:pt x="3648580" y="4129964"/>
                  <a:pt x="3657152" y="4133850"/>
                  <a:pt x="3670554" y="4133850"/>
                </a:cubicBezTo>
                <a:cubicBezTo>
                  <a:pt x="3699739" y="4133850"/>
                  <a:pt x="3702101" y="4128421"/>
                  <a:pt x="3675888" y="4121572"/>
                </a:cubicBezTo>
                <a:cubicBezTo>
                  <a:pt x="3665420" y="4118829"/>
                  <a:pt x="3654447" y="4120477"/>
                  <a:pt x="3651514" y="4125220"/>
                </a:cubicBezTo>
                <a:close/>
                <a:moveTo>
                  <a:pt x="7149960" y="4125506"/>
                </a:moveTo>
                <a:cubicBezTo>
                  <a:pt x="7156428" y="4132021"/>
                  <a:pt x="7164115" y="4134945"/>
                  <a:pt x="7167039" y="4132012"/>
                </a:cubicBezTo>
                <a:cubicBezTo>
                  <a:pt x="7169972" y="4129078"/>
                  <a:pt x="7164686" y="4123754"/>
                  <a:pt x="7155294" y="4120172"/>
                </a:cubicBezTo>
                <a:lnTo>
                  <a:pt x="7138216" y="4113676"/>
                </a:lnTo>
                <a:lnTo>
                  <a:pt x="7149960" y="4125506"/>
                </a:lnTo>
                <a:close/>
                <a:moveTo>
                  <a:pt x="2189979" y="4141899"/>
                </a:moveTo>
                <a:cubicBezTo>
                  <a:pt x="2189979" y="4151566"/>
                  <a:pt x="2198465" y="4167150"/>
                  <a:pt x="2208829" y="4176532"/>
                </a:cubicBezTo>
                <a:lnTo>
                  <a:pt x="2227679" y="4193591"/>
                </a:lnTo>
                <a:lnTo>
                  <a:pt x="2233794" y="4177656"/>
                </a:lnTo>
                <a:cubicBezTo>
                  <a:pt x="2237356" y="4168378"/>
                  <a:pt x="2232841" y="4153900"/>
                  <a:pt x="2222992" y="4143023"/>
                </a:cubicBezTo>
                <a:cubicBezTo>
                  <a:pt x="2201790" y="4119582"/>
                  <a:pt x="2189979" y="4119182"/>
                  <a:pt x="2189979" y="4141899"/>
                </a:cubicBezTo>
                <a:close/>
                <a:moveTo>
                  <a:pt x="2482472" y="4143442"/>
                </a:moveTo>
                <a:cubicBezTo>
                  <a:pt x="2479158" y="4156129"/>
                  <a:pt x="2484396" y="4167416"/>
                  <a:pt x="2498036" y="4176979"/>
                </a:cubicBezTo>
                <a:lnTo>
                  <a:pt x="2518591" y="4191381"/>
                </a:lnTo>
                <a:lnTo>
                  <a:pt x="2527678" y="4171055"/>
                </a:lnTo>
                <a:lnTo>
                  <a:pt x="2536765" y="4150719"/>
                </a:lnTo>
                <a:lnTo>
                  <a:pt x="2518715" y="4137527"/>
                </a:lnTo>
                <a:cubicBezTo>
                  <a:pt x="2494531" y="4119839"/>
                  <a:pt x="2488387" y="4120839"/>
                  <a:pt x="2482472" y="4143442"/>
                </a:cubicBezTo>
                <a:close/>
                <a:moveTo>
                  <a:pt x="2612917" y="4148414"/>
                </a:moveTo>
                <a:lnTo>
                  <a:pt x="2606774" y="4172922"/>
                </a:lnTo>
                <a:lnTo>
                  <a:pt x="2624595" y="4186247"/>
                </a:lnTo>
                <a:lnTo>
                  <a:pt x="2642416" y="4199582"/>
                </a:lnTo>
                <a:lnTo>
                  <a:pt x="2621899" y="4194420"/>
                </a:lnTo>
                <a:lnTo>
                  <a:pt x="2601392" y="4189257"/>
                </a:lnTo>
                <a:lnTo>
                  <a:pt x="2594762" y="4210136"/>
                </a:lnTo>
                <a:cubicBezTo>
                  <a:pt x="2587885" y="4231805"/>
                  <a:pt x="2595105" y="4244598"/>
                  <a:pt x="2617184" y="4249855"/>
                </a:cubicBezTo>
                <a:cubicBezTo>
                  <a:pt x="2625262" y="4251770"/>
                  <a:pt x="2634977" y="4236930"/>
                  <a:pt x="2643235" y="4210050"/>
                </a:cubicBezTo>
                <a:cubicBezTo>
                  <a:pt x="2660637" y="4153443"/>
                  <a:pt x="2660104" y="4145871"/>
                  <a:pt x="2637892" y="4133974"/>
                </a:cubicBezTo>
                <a:lnTo>
                  <a:pt x="2619070" y="4123906"/>
                </a:lnTo>
                <a:lnTo>
                  <a:pt x="2612917" y="4148414"/>
                </a:lnTo>
                <a:close/>
                <a:moveTo>
                  <a:pt x="3731247" y="4130831"/>
                </a:moveTo>
                <a:cubicBezTo>
                  <a:pt x="3738115" y="4133583"/>
                  <a:pt x="3746335" y="4133241"/>
                  <a:pt x="3749497" y="4130078"/>
                </a:cubicBezTo>
                <a:cubicBezTo>
                  <a:pt x="3752660" y="4126916"/>
                  <a:pt x="3747040" y="4124668"/>
                  <a:pt x="3737001" y="4125078"/>
                </a:cubicBezTo>
                <a:cubicBezTo>
                  <a:pt x="3725904" y="4125535"/>
                  <a:pt x="3723646" y="4127792"/>
                  <a:pt x="3731247" y="4130831"/>
                </a:cubicBezTo>
                <a:close/>
                <a:moveTo>
                  <a:pt x="7270223" y="4131669"/>
                </a:moveTo>
                <a:cubicBezTo>
                  <a:pt x="7278919" y="4145747"/>
                  <a:pt x="7362054" y="4201649"/>
                  <a:pt x="7362054" y="4193429"/>
                </a:cubicBezTo>
                <a:cubicBezTo>
                  <a:pt x="7362054" y="4188867"/>
                  <a:pt x="7342642" y="4171455"/>
                  <a:pt x="7318915" y="4154738"/>
                </a:cubicBezTo>
                <a:cubicBezTo>
                  <a:pt x="7276005" y="4124487"/>
                  <a:pt x="7261546" y="4117648"/>
                  <a:pt x="7270223" y="4131669"/>
                </a:cubicBezTo>
                <a:close/>
                <a:moveTo>
                  <a:pt x="1876215" y="4141832"/>
                </a:moveTo>
                <a:cubicBezTo>
                  <a:pt x="1875568" y="4156539"/>
                  <a:pt x="1939557" y="4273887"/>
                  <a:pt x="1952625" y="4281964"/>
                </a:cubicBezTo>
                <a:cubicBezTo>
                  <a:pt x="1971923" y="4293889"/>
                  <a:pt x="1959597" y="4254561"/>
                  <a:pt x="1930422" y="4211127"/>
                </a:cubicBezTo>
                <a:cubicBezTo>
                  <a:pt x="1913401" y="4185780"/>
                  <a:pt x="1894361" y="4156948"/>
                  <a:pt x="1888122" y="4147061"/>
                </a:cubicBezTo>
                <a:cubicBezTo>
                  <a:pt x="1880978" y="4135746"/>
                  <a:pt x="1876568" y="4133812"/>
                  <a:pt x="1876215" y="4141832"/>
                </a:cubicBezTo>
                <a:close/>
                <a:moveTo>
                  <a:pt x="2127904" y="4153167"/>
                </a:moveTo>
                <a:cubicBezTo>
                  <a:pt x="2124466" y="4158720"/>
                  <a:pt x="2128933" y="4174360"/>
                  <a:pt x="2137810" y="4187914"/>
                </a:cubicBezTo>
                <a:lnTo>
                  <a:pt x="2153965" y="4212565"/>
                </a:lnTo>
                <a:lnTo>
                  <a:pt x="2161785" y="4199916"/>
                </a:lnTo>
                <a:cubicBezTo>
                  <a:pt x="2169681" y="4187143"/>
                  <a:pt x="2159213" y="4158558"/>
                  <a:pt x="2142963" y="4148509"/>
                </a:cubicBezTo>
                <a:cubicBezTo>
                  <a:pt x="2138115" y="4145518"/>
                  <a:pt x="2131333" y="4147614"/>
                  <a:pt x="2127904" y="4153167"/>
                </a:cubicBezTo>
                <a:close/>
                <a:moveTo>
                  <a:pt x="3366316" y="4152900"/>
                </a:moveTo>
                <a:cubicBezTo>
                  <a:pt x="3392634" y="4164206"/>
                  <a:pt x="3409179" y="4164206"/>
                  <a:pt x="3409179" y="4152900"/>
                </a:cubicBezTo>
                <a:cubicBezTo>
                  <a:pt x="3409179" y="4147661"/>
                  <a:pt x="3395253" y="4143680"/>
                  <a:pt x="3378222" y="4144042"/>
                </a:cubicBezTo>
                <a:lnTo>
                  <a:pt x="3347266" y="4144718"/>
                </a:lnTo>
                <a:lnTo>
                  <a:pt x="3366316" y="4152900"/>
                </a:lnTo>
                <a:close/>
                <a:moveTo>
                  <a:pt x="7066779" y="4147119"/>
                </a:moveTo>
                <a:cubicBezTo>
                  <a:pt x="7066779" y="4149176"/>
                  <a:pt x="7073427" y="4153414"/>
                  <a:pt x="7081562" y="4156539"/>
                </a:cubicBezTo>
                <a:cubicBezTo>
                  <a:pt x="7090039" y="4159787"/>
                  <a:pt x="7093859" y="4158186"/>
                  <a:pt x="7090524" y="4152795"/>
                </a:cubicBezTo>
                <a:cubicBezTo>
                  <a:pt x="7084933" y="4143737"/>
                  <a:pt x="7066779" y="4139403"/>
                  <a:pt x="7066779" y="4147119"/>
                </a:cubicBezTo>
                <a:close/>
                <a:moveTo>
                  <a:pt x="7200129" y="4151881"/>
                </a:moveTo>
                <a:cubicBezTo>
                  <a:pt x="7200129" y="4156558"/>
                  <a:pt x="7207168" y="4163082"/>
                  <a:pt x="7215759" y="4166387"/>
                </a:cubicBezTo>
                <a:lnTo>
                  <a:pt x="7231400" y="4172388"/>
                </a:lnTo>
                <a:lnTo>
                  <a:pt x="7219360" y="4157882"/>
                </a:lnTo>
                <a:cubicBezTo>
                  <a:pt x="7205644" y="4141356"/>
                  <a:pt x="7200129" y="4139632"/>
                  <a:pt x="7200129" y="4151881"/>
                </a:cubicBezTo>
                <a:close/>
                <a:moveTo>
                  <a:pt x="2066154" y="4170788"/>
                </a:moveTo>
                <a:cubicBezTo>
                  <a:pt x="2066154" y="4190009"/>
                  <a:pt x="2088080" y="4213527"/>
                  <a:pt x="2097348" y="4204259"/>
                </a:cubicBezTo>
                <a:cubicBezTo>
                  <a:pt x="2104606" y="4197001"/>
                  <a:pt x="2084680" y="4152900"/>
                  <a:pt x="2074145" y="4152900"/>
                </a:cubicBezTo>
                <a:cubicBezTo>
                  <a:pt x="2069754" y="4152900"/>
                  <a:pt x="2066154" y="4160949"/>
                  <a:pt x="2066154" y="4170788"/>
                </a:cubicBezTo>
                <a:close/>
                <a:moveTo>
                  <a:pt x="2423370" y="4171874"/>
                </a:moveTo>
                <a:cubicBezTo>
                  <a:pt x="2416321" y="4194086"/>
                  <a:pt x="2424046" y="4210050"/>
                  <a:pt x="2441839" y="4210050"/>
                </a:cubicBezTo>
                <a:cubicBezTo>
                  <a:pt x="2462784" y="4210050"/>
                  <a:pt x="2466747" y="4172912"/>
                  <a:pt x="2446934" y="4162311"/>
                </a:cubicBezTo>
                <a:lnTo>
                  <a:pt x="2429380" y="4152919"/>
                </a:lnTo>
                <a:lnTo>
                  <a:pt x="2423370" y="4171874"/>
                </a:lnTo>
                <a:close/>
                <a:moveTo>
                  <a:pt x="2536936" y="4174169"/>
                </a:moveTo>
                <a:lnTo>
                  <a:pt x="2530459" y="4194582"/>
                </a:lnTo>
                <a:lnTo>
                  <a:pt x="2552281" y="4212250"/>
                </a:lnTo>
                <a:lnTo>
                  <a:pt x="2574103" y="4229929"/>
                </a:lnTo>
                <a:lnTo>
                  <a:pt x="2581923" y="4217604"/>
                </a:lnTo>
                <a:cubicBezTo>
                  <a:pt x="2596106" y="4195249"/>
                  <a:pt x="2590371" y="4175160"/>
                  <a:pt x="2566721" y="4164387"/>
                </a:cubicBezTo>
                <a:lnTo>
                  <a:pt x="2543413" y="4153767"/>
                </a:lnTo>
                <a:lnTo>
                  <a:pt x="2536936" y="4174169"/>
                </a:lnTo>
                <a:close/>
                <a:moveTo>
                  <a:pt x="3432991" y="4162425"/>
                </a:moveTo>
                <a:cubicBezTo>
                  <a:pt x="3459309" y="4173731"/>
                  <a:pt x="3475854" y="4173731"/>
                  <a:pt x="3475854" y="4162425"/>
                </a:cubicBezTo>
                <a:cubicBezTo>
                  <a:pt x="3475854" y="4157186"/>
                  <a:pt x="3461928" y="4153205"/>
                  <a:pt x="3444897" y="4153567"/>
                </a:cubicBezTo>
                <a:lnTo>
                  <a:pt x="3413941" y="4154243"/>
                </a:lnTo>
                <a:lnTo>
                  <a:pt x="3432991" y="4162425"/>
                </a:lnTo>
                <a:close/>
                <a:moveTo>
                  <a:pt x="2009004" y="4179142"/>
                </a:moveTo>
                <a:cubicBezTo>
                  <a:pt x="2009004" y="4189619"/>
                  <a:pt x="2015433" y="4203526"/>
                  <a:pt x="2023291" y="4210050"/>
                </a:cubicBezTo>
                <a:lnTo>
                  <a:pt x="2037579" y="4221909"/>
                </a:lnTo>
                <a:lnTo>
                  <a:pt x="2037579" y="4202859"/>
                </a:lnTo>
                <a:cubicBezTo>
                  <a:pt x="2037579" y="4192381"/>
                  <a:pt x="2031149" y="4178475"/>
                  <a:pt x="2023291" y="4171950"/>
                </a:cubicBezTo>
                <a:lnTo>
                  <a:pt x="2009004" y="4160092"/>
                </a:lnTo>
                <a:lnTo>
                  <a:pt x="2009004" y="4179142"/>
                </a:lnTo>
                <a:close/>
                <a:moveTo>
                  <a:pt x="2243633" y="4183228"/>
                </a:moveTo>
                <a:lnTo>
                  <a:pt x="2237585" y="4205288"/>
                </a:lnTo>
                <a:lnTo>
                  <a:pt x="2272656" y="4237949"/>
                </a:lnTo>
                <a:lnTo>
                  <a:pt x="2307717" y="4270610"/>
                </a:lnTo>
                <a:lnTo>
                  <a:pt x="2317023" y="4249760"/>
                </a:lnTo>
                <a:cubicBezTo>
                  <a:pt x="2322138" y="4238301"/>
                  <a:pt x="2324529" y="4227890"/>
                  <a:pt x="2322338" y="4226624"/>
                </a:cubicBezTo>
                <a:cubicBezTo>
                  <a:pt x="2320147" y="4225366"/>
                  <a:pt x="2302907" y="4210126"/>
                  <a:pt x="2284019" y="4192753"/>
                </a:cubicBezTo>
                <a:lnTo>
                  <a:pt x="2249681" y="4161158"/>
                </a:lnTo>
                <a:lnTo>
                  <a:pt x="2243633" y="4183228"/>
                </a:lnTo>
                <a:close/>
                <a:moveTo>
                  <a:pt x="3506991" y="4169026"/>
                </a:moveTo>
                <a:cubicBezTo>
                  <a:pt x="3516259" y="4171445"/>
                  <a:pt x="3529117" y="4171283"/>
                  <a:pt x="3535566" y="4168674"/>
                </a:cubicBezTo>
                <a:cubicBezTo>
                  <a:pt x="3542014" y="4166064"/>
                  <a:pt x="3534432" y="4164092"/>
                  <a:pt x="3518716" y="4164283"/>
                </a:cubicBezTo>
                <a:cubicBezTo>
                  <a:pt x="3503000" y="4164473"/>
                  <a:pt x="3497723" y="4166607"/>
                  <a:pt x="3506991" y="4169026"/>
                </a:cubicBezTo>
                <a:close/>
                <a:moveTo>
                  <a:pt x="3561579" y="4171950"/>
                </a:moveTo>
                <a:cubicBezTo>
                  <a:pt x="3561579" y="4177189"/>
                  <a:pt x="3572294" y="4181475"/>
                  <a:pt x="3585391" y="4181475"/>
                </a:cubicBezTo>
                <a:cubicBezTo>
                  <a:pt x="3598488" y="4181475"/>
                  <a:pt x="3609204" y="4177189"/>
                  <a:pt x="3609204" y="4171950"/>
                </a:cubicBezTo>
                <a:cubicBezTo>
                  <a:pt x="3609204" y="4166711"/>
                  <a:pt x="3598488" y="4162425"/>
                  <a:pt x="3585391" y="4162425"/>
                </a:cubicBezTo>
                <a:cubicBezTo>
                  <a:pt x="3572294" y="4162425"/>
                  <a:pt x="3561579" y="4166711"/>
                  <a:pt x="3561579" y="4171950"/>
                </a:cubicBezTo>
                <a:close/>
                <a:moveTo>
                  <a:pt x="2346979" y="4191514"/>
                </a:moveTo>
                <a:lnTo>
                  <a:pt x="2340388" y="4212288"/>
                </a:lnTo>
                <a:lnTo>
                  <a:pt x="2360171" y="4232072"/>
                </a:lnTo>
                <a:cubicBezTo>
                  <a:pt x="2382346" y="4254246"/>
                  <a:pt x="2388423" y="4252046"/>
                  <a:pt x="2392175" y="4220461"/>
                </a:cubicBezTo>
                <a:cubicBezTo>
                  <a:pt x="2393804" y="4206793"/>
                  <a:pt x="2387108" y="4193515"/>
                  <a:pt x="2374173" y="4184723"/>
                </a:cubicBezTo>
                <a:lnTo>
                  <a:pt x="2353570" y="4170731"/>
                </a:lnTo>
                <a:lnTo>
                  <a:pt x="2346979" y="4191514"/>
                </a:lnTo>
                <a:close/>
                <a:moveTo>
                  <a:pt x="3649866" y="4178551"/>
                </a:moveTo>
                <a:cubicBezTo>
                  <a:pt x="3659134" y="4180970"/>
                  <a:pt x="3671992" y="4180808"/>
                  <a:pt x="3678441" y="4178199"/>
                </a:cubicBezTo>
                <a:cubicBezTo>
                  <a:pt x="3684889" y="4175589"/>
                  <a:pt x="3677307" y="4173617"/>
                  <a:pt x="3661591" y="4173808"/>
                </a:cubicBezTo>
                <a:cubicBezTo>
                  <a:pt x="3645875" y="4173998"/>
                  <a:pt x="3640598" y="4176132"/>
                  <a:pt x="3649866" y="4178551"/>
                </a:cubicBezTo>
                <a:close/>
                <a:moveTo>
                  <a:pt x="7133644" y="4186466"/>
                </a:moveTo>
                <a:cubicBezTo>
                  <a:pt x="7140274" y="4194448"/>
                  <a:pt x="7147655" y="4199020"/>
                  <a:pt x="7150056" y="4196630"/>
                </a:cubicBezTo>
                <a:cubicBezTo>
                  <a:pt x="7156656" y="4190019"/>
                  <a:pt x="7143236" y="4171950"/>
                  <a:pt x="7131729" y="4171950"/>
                </a:cubicBezTo>
                <a:cubicBezTo>
                  <a:pt x="7125405" y="4171950"/>
                  <a:pt x="7126129" y="4177418"/>
                  <a:pt x="7133644" y="4186466"/>
                </a:cubicBezTo>
                <a:close/>
                <a:moveTo>
                  <a:pt x="2469233" y="4196839"/>
                </a:moveTo>
                <a:cubicBezTo>
                  <a:pt x="2461889" y="4215975"/>
                  <a:pt x="2477548" y="4243388"/>
                  <a:pt x="2495817" y="4243388"/>
                </a:cubicBezTo>
                <a:cubicBezTo>
                  <a:pt x="2517219" y="4243388"/>
                  <a:pt x="2516515" y="4206574"/>
                  <a:pt x="2494864" y="4193162"/>
                </a:cubicBezTo>
                <a:lnTo>
                  <a:pt x="2475300" y="4181046"/>
                </a:lnTo>
                <a:lnTo>
                  <a:pt x="2469233" y="4196839"/>
                </a:lnTo>
                <a:close/>
                <a:moveTo>
                  <a:pt x="4666479" y="4210193"/>
                </a:moveTo>
                <a:cubicBezTo>
                  <a:pt x="4370061" y="4257028"/>
                  <a:pt x="4058555" y="4286003"/>
                  <a:pt x="3849710" y="4286164"/>
                </a:cubicBezTo>
                <a:lnTo>
                  <a:pt x="3742554" y="4286250"/>
                </a:lnTo>
                <a:lnTo>
                  <a:pt x="3742554" y="4305300"/>
                </a:lnTo>
                <a:lnTo>
                  <a:pt x="3742554" y="4324350"/>
                </a:lnTo>
                <a:lnTo>
                  <a:pt x="3863997" y="4323341"/>
                </a:lnTo>
                <a:cubicBezTo>
                  <a:pt x="3930787" y="4322788"/>
                  <a:pt x="4029380" y="4319569"/>
                  <a:pt x="4083082" y="4316197"/>
                </a:cubicBezTo>
                <a:cubicBezTo>
                  <a:pt x="4136784" y="4312825"/>
                  <a:pt x="4180723" y="4312911"/>
                  <a:pt x="4180713" y="4316397"/>
                </a:cubicBezTo>
                <a:cubicBezTo>
                  <a:pt x="4180704" y="4324960"/>
                  <a:pt x="4074538" y="4334113"/>
                  <a:pt x="3886200" y="4341790"/>
                </a:cubicBezTo>
                <a:lnTo>
                  <a:pt x="3729809" y="4348163"/>
                </a:lnTo>
                <a:lnTo>
                  <a:pt x="3725523" y="4361088"/>
                </a:lnTo>
                <a:lnTo>
                  <a:pt x="3721237" y="4374013"/>
                </a:lnTo>
                <a:lnTo>
                  <a:pt x="3945731" y="4370613"/>
                </a:lnTo>
                <a:cubicBezTo>
                  <a:pt x="4069204" y="4368746"/>
                  <a:pt x="4167016" y="4370423"/>
                  <a:pt x="4163092" y="4374347"/>
                </a:cubicBezTo>
                <a:cubicBezTo>
                  <a:pt x="4159167" y="4378271"/>
                  <a:pt x="4056669" y="4386548"/>
                  <a:pt x="3935321" y="4392749"/>
                </a:cubicBezTo>
                <a:lnTo>
                  <a:pt x="3714684" y="4404017"/>
                </a:lnTo>
                <a:lnTo>
                  <a:pt x="3709378" y="4417857"/>
                </a:lnTo>
                <a:lnTo>
                  <a:pt x="3704063" y="4431697"/>
                </a:lnTo>
                <a:lnTo>
                  <a:pt x="3928415" y="4427239"/>
                </a:lnTo>
                <a:cubicBezTo>
                  <a:pt x="4059708" y="4424630"/>
                  <a:pt x="4149242" y="4426296"/>
                  <a:pt x="4144270" y="4431268"/>
                </a:cubicBezTo>
                <a:cubicBezTo>
                  <a:pt x="4139603" y="4435936"/>
                  <a:pt x="4037714" y="4442717"/>
                  <a:pt x="3917852" y="4446347"/>
                </a:cubicBezTo>
                <a:lnTo>
                  <a:pt x="3699920" y="4452938"/>
                </a:lnTo>
                <a:lnTo>
                  <a:pt x="3696443" y="4471092"/>
                </a:lnTo>
                <a:lnTo>
                  <a:pt x="3692957" y="4489247"/>
                </a:lnTo>
                <a:lnTo>
                  <a:pt x="3914175" y="4483742"/>
                </a:lnTo>
                <a:cubicBezTo>
                  <a:pt x="4051573" y="4480332"/>
                  <a:pt x="4132021" y="4481617"/>
                  <a:pt x="4126478" y="4487161"/>
                </a:cubicBezTo>
                <a:cubicBezTo>
                  <a:pt x="4121582" y="4492057"/>
                  <a:pt x="4021398" y="4498801"/>
                  <a:pt x="3903869" y="4502134"/>
                </a:cubicBezTo>
                <a:cubicBezTo>
                  <a:pt x="3698882" y="4507954"/>
                  <a:pt x="3676469" y="4511459"/>
                  <a:pt x="3676021" y="4537729"/>
                </a:cubicBezTo>
                <a:cubicBezTo>
                  <a:pt x="3675879" y="4546549"/>
                  <a:pt x="4076291" y="4537853"/>
                  <a:pt x="4147366" y="4527490"/>
                </a:cubicBezTo>
                <a:cubicBezTo>
                  <a:pt x="4173703" y="4523651"/>
                  <a:pt x="4182523" y="4525013"/>
                  <a:pt x="4175941" y="4531881"/>
                </a:cubicBezTo>
                <a:cubicBezTo>
                  <a:pt x="4164892" y="4543416"/>
                  <a:pt x="3908822" y="4562475"/>
                  <a:pt x="3764890" y="4562475"/>
                </a:cubicBezTo>
                <a:lnTo>
                  <a:pt x="3666354" y="4562475"/>
                </a:lnTo>
                <a:lnTo>
                  <a:pt x="3666354" y="4581754"/>
                </a:lnTo>
                <a:lnTo>
                  <a:pt x="3666354" y="4601023"/>
                </a:lnTo>
                <a:lnTo>
                  <a:pt x="3854472" y="4596222"/>
                </a:lnTo>
                <a:cubicBezTo>
                  <a:pt x="3957943" y="4593575"/>
                  <a:pt x="4070452" y="4588707"/>
                  <a:pt x="4104504" y="4585402"/>
                </a:cubicBezTo>
                <a:cubicBezTo>
                  <a:pt x="4146957" y="4581278"/>
                  <a:pt x="4163425" y="4582478"/>
                  <a:pt x="4156891" y="4589222"/>
                </a:cubicBezTo>
                <a:cubicBezTo>
                  <a:pt x="4148461" y="4597908"/>
                  <a:pt x="3901821" y="4616568"/>
                  <a:pt x="3719503" y="4622311"/>
                </a:cubicBezTo>
                <a:lnTo>
                  <a:pt x="3653581" y="4624388"/>
                </a:lnTo>
                <a:lnTo>
                  <a:pt x="3649199" y="4637656"/>
                </a:lnTo>
                <a:lnTo>
                  <a:pt x="3644808" y="4650925"/>
                </a:lnTo>
                <a:lnTo>
                  <a:pt x="3900669" y="4646152"/>
                </a:lnTo>
                <a:cubicBezTo>
                  <a:pt x="4063432" y="4643124"/>
                  <a:pt x="4147928" y="4644609"/>
                  <a:pt x="4132898" y="4650238"/>
                </a:cubicBezTo>
                <a:cubicBezTo>
                  <a:pt x="4119896" y="4655106"/>
                  <a:pt x="4005120" y="4661592"/>
                  <a:pt x="3877828" y="4664659"/>
                </a:cubicBezTo>
                <a:lnTo>
                  <a:pt x="3646389" y="4670222"/>
                </a:lnTo>
                <a:lnTo>
                  <a:pt x="3636150" y="4689339"/>
                </a:lnTo>
                <a:lnTo>
                  <a:pt x="3625920" y="4708465"/>
                </a:lnTo>
                <a:lnTo>
                  <a:pt x="3881876" y="4703236"/>
                </a:lnTo>
                <a:cubicBezTo>
                  <a:pt x="4047811" y="4699854"/>
                  <a:pt x="4122763" y="4701083"/>
                  <a:pt x="4094979" y="4706731"/>
                </a:cubicBezTo>
                <a:cubicBezTo>
                  <a:pt x="4071404" y="4711523"/>
                  <a:pt x="3955723" y="4718533"/>
                  <a:pt x="3837918" y="4722305"/>
                </a:cubicBezTo>
                <a:lnTo>
                  <a:pt x="3623720" y="4729163"/>
                </a:lnTo>
                <a:lnTo>
                  <a:pt x="3620234" y="4747365"/>
                </a:lnTo>
                <a:lnTo>
                  <a:pt x="3616738" y="4765567"/>
                </a:lnTo>
                <a:lnTo>
                  <a:pt x="3820144" y="4759090"/>
                </a:lnTo>
                <a:cubicBezTo>
                  <a:pt x="3932015" y="4755528"/>
                  <a:pt x="4059974" y="4750566"/>
                  <a:pt x="4104504" y="4748070"/>
                </a:cubicBezTo>
                <a:lnTo>
                  <a:pt x="4185466" y="4743536"/>
                </a:lnTo>
                <a:lnTo>
                  <a:pt x="4156891" y="4752194"/>
                </a:lnTo>
                <a:cubicBezTo>
                  <a:pt x="4118991" y="4763681"/>
                  <a:pt x="3850691" y="4781617"/>
                  <a:pt x="3717379" y="4781579"/>
                </a:cubicBezTo>
                <a:lnTo>
                  <a:pt x="3611242" y="4781550"/>
                </a:lnTo>
                <a:lnTo>
                  <a:pt x="3605756" y="4795838"/>
                </a:lnTo>
                <a:lnTo>
                  <a:pt x="3600279" y="4810125"/>
                </a:lnTo>
                <a:lnTo>
                  <a:pt x="3788093" y="4809297"/>
                </a:lnTo>
                <a:cubicBezTo>
                  <a:pt x="3891401" y="4808839"/>
                  <a:pt x="4014492" y="4805325"/>
                  <a:pt x="4061641" y="4801477"/>
                </a:cubicBezTo>
                <a:cubicBezTo>
                  <a:pt x="4143061" y="4794847"/>
                  <a:pt x="4160453" y="4795457"/>
                  <a:pt x="4151290" y="4804610"/>
                </a:cubicBezTo>
                <a:cubicBezTo>
                  <a:pt x="4143794" y="4812107"/>
                  <a:pt x="3928891" y="4828947"/>
                  <a:pt x="3759222" y="4835328"/>
                </a:cubicBezTo>
                <a:lnTo>
                  <a:pt x="3590154" y="4841691"/>
                </a:lnTo>
                <a:lnTo>
                  <a:pt x="3590154" y="4855998"/>
                </a:lnTo>
                <a:lnTo>
                  <a:pt x="3590154" y="4870295"/>
                </a:lnTo>
                <a:lnTo>
                  <a:pt x="3835422" y="4863313"/>
                </a:lnTo>
                <a:cubicBezTo>
                  <a:pt x="3970325" y="4859465"/>
                  <a:pt x="4109628" y="4853331"/>
                  <a:pt x="4144985" y="4849683"/>
                </a:cubicBezTo>
                <a:cubicBezTo>
                  <a:pt x="4180342" y="4846025"/>
                  <a:pt x="4209279" y="4846339"/>
                  <a:pt x="4209279" y="4850387"/>
                </a:cubicBezTo>
                <a:cubicBezTo>
                  <a:pt x="4209279" y="4854436"/>
                  <a:pt x="4203926" y="4857808"/>
                  <a:pt x="4197373" y="4857864"/>
                </a:cubicBezTo>
                <a:cubicBezTo>
                  <a:pt x="4190829" y="4857931"/>
                  <a:pt x="4121172" y="4864275"/>
                  <a:pt x="4042591" y="4871962"/>
                </a:cubicBezTo>
                <a:cubicBezTo>
                  <a:pt x="3964010" y="4879648"/>
                  <a:pt x="3828383" y="4886021"/>
                  <a:pt x="3741192" y="4886125"/>
                </a:cubicBezTo>
                <a:lnTo>
                  <a:pt x="3582667" y="4886325"/>
                </a:lnTo>
                <a:lnTo>
                  <a:pt x="3577419" y="4899994"/>
                </a:lnTo>
                <a:lnTo>
                  <a:pt x="3572180" y="4913662"/>
                </a:lnTo>
                <a:lnTo>
                  <a:pt x="3624339" y="4920177"/>
                </a:lnTo>
                <a:cubicBezTo>
                  <a:pt x="3696891" y="4929245"/>
                  <a:pt x="4156139" y="4906757"/>
                  <a:pt x="4240235" y="4890021"/>
                </a:cubicBezTo>
                <a:cubicBezTo>
                  <a:pt x="4254637" y="4887154"/>
                  <a:pt x="4266429" y="4888763"/>
                  <a:pt x="4266429" y="4893602"/>
                </a:cubicBezTo>
                <a:cubicBezTo>
                  <a:pt x="4266429" y="4909862"/>
                  <a:pt x="3870608" y="4943418"/>
                  <a:pt x="3678260" y="4943456"/>
                </a:cubicBezTo>
                <a:lnTo>
                  <a:pt x="3561579" y="4943475"/>
                </a:lnTo>
                <a:lnTo>
                  <a:pt x="3561579" y="4957763"/>
                </a:lnTo>
                <a:lnTo>
                  <a:pt x="3561579" y="4972050"/>
                </a:lnTo>
                <a:lnTo>
                  <a:pt x="3711597" y="4971974"/>
                </a:lnTo>
                <a:cubicBezTo>
                  <a:pt x="3794112" y="4971936"/>
                  <a:pt x="3949113" y="4965497"/>
                  <a:pt x="4056060" y="4957667"/>
                </a:cubicBezTo>
                <a:cubicBezTo>
                  <a:pt x="4163006" y="4949828"/>
                  <a:pt x="4252332" y="4945257"/>
                  <a:pt x="4254580" y="4947495"/>
                </a:cubicBezTo>
                <a:cubicBezTo>
                  <a:pt x="4267705" y="4960630"/>
                  <a:pt x="3886314" y="4991015"/>
                  <a:pt x="3707854" y="4991062"/>
                </a:cubicBezTo>
                <a:lnTo>
                  <a:pt x="3554092" y="4991100"/>
                </a:lnTo>
                <a:lnTo>
                  <a:pt x="3549053" y="5004245"/>
                </a:lnTo>
                <a:lnTo>
                  <a:pt x="3544005" y="5017379"/>
                </a:lnTo>
                <a:lnTo>
                  <a:pt x="3601622" y="5023904"/>
                </a:lnTo>
                <a:cubicBezTo>
                  <a:pt x="3680927" y="5032877"/>
                  <a:pt x="4095312" y="5013122"/>
                  <a:pt x="4209279" y="4994939"/>
                </a:cubicBezTo>
                <a:cubicBezTo>
                  <a:pt x="4231024" y="4991472"/>
                  <a:pt x="4239302" y="4992853"/>
                  <a:pt x="4233091" y="4998911"/>
                </a:cubicBezTo>
                <a:cubicBezTo>
                  <a:pt x="4218042" y="5013589"/>
                  <a:pt x="3937140" y="5039401"/>
                  <a:pt x="3725885" y="5045517"/>
                </a:cubicBezTo>
                <a:lnTo>
                  <a:pt x="3533004" y="5051098"/>
                </a:lnTo>
                <a:lnTo>
                  <a:pt x="3533004" y="5063957"/>
                </a:lnTo>
                <a:lnTo>
                  <a:pt x="3533004" y="5076825"/>
                </a:lnTo>
                <a:lnTo>
                  <a:pt x="3706835" y="5076673"/>
                </a:lnTo>
                <a:cubicBezTo>
                  <a:pt x="3864369" y="5076539"/>
                  <a:pt x="4009044" y="5068872"/>
                  <a:pt x="4166416" y="5052327"/>
                </a:cubicBezTo>
                <a:cubicBezTo>
                  <a:pt x="4204040" y="5048374"/>
                  <a:pt x="4220309" y="5049536"/>
                  <a:pt x="4214041" y="5055718"/>
                </a:cubicBezTo>
                <a:cubicBezTo>
                  <a:pt x="4201306" y="5068291"/>
                  <a:pt x="3903193" y="5095561"/>
                  <a:pt x="3690166" y="5103647"/>
                </a:cubicBezTo>
                <a:cubicBezTo>
                  <a:pt x="3583848" y="5107686"/>
                  <a:pt x="3519611" y="5113782"/>
                  <a:pt x="3521069" y="5119688"/>
                </a:cubicBezTo>
                <a:cubicBezTo>
                  <a:pt x="3524564" y="5133899"/>
                  <a:pt x="3734076" y="5136623"/>
                  <a:pt x="3912985" y="5124783"/>
                </a:cubicBezTo>
                <a:cubicBezTo>
                  <a:pt x="3998862" y="5119097"/>
                  <a:pt x="4101732" y="5112477"/>
                  <a:pt x="4141585" y="5110077"/>
                </a:cubicBezTo>
                <a:lnTo>
                  <a:pt x="4214041" y="5105696"/>
                </a:lnTo>
                <a:lnTo>
                  <a:pt x="4180704" y="5114258"/>
                </a:lnTo>
                <a:cubicBezTo>
                  <a:pt x="4115810" y="5130918"/>
                  <a:pt x="3821106" y="5153025"/>
                  <a:pt x="3663839" y="5153025"/>
                </a:cubicBezTo>
                <a:lnTo>
                  <a:pt x="3504429" y="5153025"/>
                </a:lnTo>
                <a:lnTo>
                  <a:pt x="3504429" y="5166008"/>
                </a:lnTo>
                <a:lnTo>
                  <a:pt x="3504429" y="5178991"/>
                </a:lnTo>
                <a:lnTo>
                  <a:pt x="3568722" y="5184258"/>
                </a:lnTo>
                <a:cubicBezTo>
                  <a:pt x="3650142" y="5190916"/>
                  <a:pt x="3997224" y="5175799"/>
                  <a:pt x="4147366" y="5159045"/>
                </a:cubicBezTo>
                <a:cubicBezTo>
                  <a:pt x="4253122" y="5147244"/>
                  <a:pt x="4276040" y="5146824"/>
                  <a:pt x="4265638" y="5156854"/>
                </a:cubicBezTo>
                <a:cubicBezTo>
                  <a:pt x="4254580" y="5167513"/>
                  <a:pt x="3856177" y="5203108"/>
                  <a:pt x="3686175" y="5208622"/>
                </a:cubicBezTo>
                <a:lnTo>
                  <a:pt x="3491684" y="5214938"/>
                </a:lnTo>
                <a:lnTo>
                  <a:pt x="3487265" y="5228263"/>
                </a:lnTo>
                <a:lnTo>
                  <a:pt x="3482845" y="5241588"/>
                </a:lnTo>
                <a:lnTo>
                  <a:pt x="3734143" y="5235817"/>
                </a:lnTo>
                <a:cubicBezTo>
                  <a:pt x="3872360" y="5232645"/>
                  <a:pt x="4045353" y="5223701"/>
                  <a:pt x="4118582" y="5215938"/>
                </a:cubicBezTo>
                <a:cubicBezTo>
                  <a:pt x="4238978" y="5203175"/>
                  <a:pt x="4282783" y="5202469"/>
                  <a:pt x="4246360" y="5213890"/>
                </a:cubicBezTo>
                <a:cubicBezTo>
                  <a:pt x="4191972" y="5230930"/>
                  <a:pt x="3742068" y="5267116"/>
                  <a:pt x="3583010" y="5267240"/>
                </a:cubicBezTo>
                <a:lnTo>
                  <a:pt x="3475854" y="5267325"/>
                </a:lnTo>
                <a:lnTo>
                  <a:pt x="3475854" y="5281613"/>
                </a:lnTo>
                <a:lnTo>
                  <a:pt x="3475854" y="5295900"/>
                </a:lnTo>
                <a:lnTo>
                  <a:pt x="3621110" y="5295805"/>
                </a:lnTo>
                <a:cubicBezTo>
                  <a:pt x="3784692" y="5295700"/>
                  <a:pt x="3979307" y="5283746"/>
                  <a:pt x="4174503" y="5261810"/>
                </a:cubicBezTo>
                <a:cubicBezTo>
                  <a:pt x="4247064" y="5253666"/>
                  <a:pt x="4308577" y="5249151"/>
                  <a:pt x="4311215" y="5251780"/>
                </a:cubicBezTo>
                <a:cubicBezTo>
                  <a:pt x="4329227" y="5269802"/>
                  <a:pt x="3849224" y="5316332"/>
                  <a:pt x="3623596" y="5318437"/>
                </a:cubicBezTo>
                <a:lnTo>
                  <a:pt x="3461785" y="5319951"/>
                </a:lnTo>
                <a:lnTo>
                  <a:pt x="3458594" y="5336496"/>
                </a:lnTo>
                <a:lnTo>
                  <a:pt x="3455403" y="5353050"/>
                </a:lnTo>
                <a:lnTo>
                  <a:pt x="3582315" y="5353031"/>
                </a:lnTo>
                <a:cubicBezTo>
                  <a:pt x="3723466" y="5353012"/>
                  <a:pt x="3969572" y="5338515"/>
                  <a:pt x="4125935" y="5320999"/>
                </a:cubicBezTo>
                <a:cubicBezTo>
                  <a:pt x="4182256" y="5314693"/>
                  <a:pt x="4228329" y="5312893"/>
                  <a:pt x="4228329" y="5317008"/>
                </a:cubicBezTo>
                <a:cubicBezTo>
                  <a:pt x="4228329" y="5321113"/>
                  <a:pt x="4225119" y="5324561"/>
                  <a:pt x="4221185" y="5324675"/>
                </a:cubicBezTo>
                <a:cubicBezTo>
                  <a:pt x="4217251" y="5324780"/>
                  <a:pt x="4145461" y="5333533"/>
                  <a:pt x="4061641" y="5344125"/>
                </a:cubicBezTo>
                <a:cubicBezTo>
                  <a:pt x="3968791" y="5355860"/>
                  <a:pt x="3818982" y="5365604"/>
                  <a:pt x="3678260" y="5369062"/>
                </a:cubicBezTo>
                <a:lnTo>
                  <a:pt x="3447279" y="5374748"/>
                </a:lnTo>
                <a:lnTo>
                  <a:pt x="3447279" y="5392474"/>
                </a:lnTo>
                <a:lnTo>
                  <a:pt x="3447279" y="5410200"/>
                </a:lnTo>
                <a:lnTo>
                  <a:pt x="3550377" y="5410200"/>
                </a:lnTo>
                <a:cubicBezTo>
                  <a:pt x="3691252" y="5410200"/>
                  <a:pt x="3964877" y="5393255"/>
                  <a:pt x="4140222" y="5373672"/>
                </a:cubicBezTo>
                <a:cubicBezTo>
                  <a:pt x="4220109" y="5364747"/>
                  <a:pt x="4285479" y="5360156"/>
                  <a:pt x="4285479" y="5363471"/>
                </a:cubicBezTo>
                <a:cubicBezTo>
                  <a:pt x="4285479" y="5369757"/>
                  <a:pt x="4124230" y="5392875"/>
                  <a:pt x="3952104" y="5411276"/>
                </a:cubicBezTo>
                <a:cubicBezTo>
                  <a:pt x="3897097" y="5417153"/>
                  <a:pt x="3758146" y="5424678"/>
                  <a:pt x="3643313" y="5427993"/>
                </a:cubicBezTo>
                <a:lnTo>
                  <a:pt x="3434534" y="5434013"/>
                </a:lnTo>
                <a:lnTo>
                  <a:pt x="3430133" y="5447281"/>
                </a:lnTo>
                <a:lnTo>
                  <a:pt x="3425733" y="5460550"/>
                </a:lnTo>
                <a:lnTo>
                  <a:pt x="3677012" y="5455044"/>
                </a:lnTo>
                <a:cubicBezTo>
                  <a:pt x="3815220" y="5452024"/>
                  <a:pt x="3988299" y="5442909"/>
                  <a:pt x="4061641" y="5434794"/>
                </a:cubicBezTo>
                <a:cubicBezTo>
                  <a:pt x="4263790" y="5412438"/>
                  <a:pt x="4556046" y="5371024"/>
                  <a:pt x="4563999" y="5363614"/>
                </a:cubicBezTo>
                <a:cubicBezTo>
                  <a:pt x="4569152" y="5358813"/>
                  <a:pt x="4810297" y="4388520"/>
                  <a:pt x="4852474" y="4202906"/>
                </a:cubicBezTo>
                <a:cubicBezTo>
                  <a:pt x="4855617" y="4189086"/>
                  <a:pt x="4853045" y="4181894"/>
                  <a:pt x="4845253" y="4182666"/>
                </a:cubicBezTo>
                <a:cubicBezTo>
                  <a:pt x="4838605" y="4183313"/>
                  <a:pt x="4758157" y="4195705"/>
                  <a:pt x="4666479" y="4210193"/>
                </a:cubicBezTo>
                <a:close/>
                <a:moveTo>
                  <a:pt x="7257279" y="4190581"/>
                </a:moveTo>
                <a:cubicBezTo>
                  <a:pt x="7257279" y="4195687"/>
                  <a:pt x="7265851" y="4204440"/>
                  <a:pt x="7276329" y="4210050"/>
                </a:cubicBezTo>
                <a:cubicBezTo>
                  <a:pt x="7286806" y="4215660"/>
                  <a:pt x="7295379" y="4216842"/>
                  <a:pt x="7295379" y="4212679"/>
                </a:cubicBezTo>
                <a:cubicBezTo>
                  <a:pt x="7295379" y="4208517"/>
                  <a:pt x="7286806" y="4199754"/>
                  <a:pt x="7276329" y="4193210"/>
                </a:cubicBezTo>
                <a:cubicBezTo>
                  <a:pt x="7265775" y="4186619"/>
                  <a:pt x="7257279" y="4185447"/>
                  <a:pt x="7257279" y="4190581"/>
                </a:cubicBezTo>
                <a:close/>
                <a:moveTo>
                  <a:pt x="1857165" y="4201992"/>
                </a:moveTo>
                <a:cubicBezTo>
                  <a:pt x="1856623" y="4217118"/>
                  <a:pt x="1915239" y="4328989"/>
                  <a:pt x="1933489" y="4347687"/>
                </a:cubicBezTo>
                <a:cubicBezTo>
                  <a:pt x="1955873" y="4370604"/>
                  <a:pt x="1939338" y="4312177"/>
                  <a:pt x="1911372" y="4269543"/>
                </a:cubicBezTo>
                <a:cubicBezTo>
                  <a:pt x="1894351" y="4243588"/>
                  <a:pt x="1875311" y="4214222"/>
                  <a:pt x="1869072" y="4204297"/>
                </a:cubicBezTo>
                <a:lnTo>
                  <a:pt x="1857728" y="4186238"/>
                </a:lnTo>
                <a:lnTo>
                  <a:pt x="1857165" y="4201992"/>
                </a:lnTo>
                <a:close/>
                <a:moveTo>
                  <a:pt x="2174739" y="4204345"/>
                </a:moveTo>
                <a:cubicBezTo>
                  <a:pt x="2168738" y="4219975"/>
                  <a:pt x="2194017" y="4257675"/>
                  <a:pt x="2210505" y="4257675"/>
                </a:cubicBezTo>
                <a:cubicBezTo>
                  <a:pt x="2225783" y="4257675"/>
                  <a:pt x="2218496" y="4222480"/>
                  <a:pt x="2199704" y="4205469"/>
                </a:cubicBezTo>
                <a:lnTo>
                  <a:pt x="2180854" y="4188409"/>
                </a:lnTo>
                <a:lnTo>
                  <a:pt x="2174739" y="4204345"/>
                </a:lnTo>
                <a:close/>
                <a:moveTo>
                  <a:pt x="2111035" y="4206450"/>
                </a:moveTo>
                <a:cubicBezTo>
                  <a:pt x="2098900" y="4218575"/>
                  <a:pt x="2103654" y="4227938"/>
                  <a:pt x="2144154" y="4271705"/>
                </a:cubicBezTo>
                <a:cubicBezTo>
                  <a:pt x="2187635" y="4318692"/>
                  <a:pt x="2199504" y="4324169"/>
                  <a:pt x="2199504" y="4297252"/>
                </a:cubicBezTo>
                <a:cubicBezTo>
                  <a:pt x="2199504" y="4277392"/>
                  <a:pt x="2168004" y="4244731"/>
                  <a:pt x="2158251" y="4254475"/>
                </a:cubicBezTo>
                <a:cubicBezTo>
                  <a:pt x="2154746" y="4257980"/>
                  <a:pt x="2151783" y="4256923"/>
                  <a:pt x="2151669" y="4252122"/>
                </a:cubicBezTo>
                <a:cubicBezTo>
                  <a:pt x="2151298" y="4236758"/>
                  <a:pt x="2118065" y="4199411"/>
                  <a:pt x="2111035" y="4206450"/>
                </a:cubicBezTo>
                <a:close/>
                <a:moveTo>
                  <a:pt x="3409179" y="4210050"/>
                </a:moveTo>
                <a:cubicBezTo>
                  <a:pt x="3409179" y="4215289"/>
                  <a:pt x="3423104" y="4219509"/>
                  <a:pt x="3440135" y="4219432"/>
                </a:cubicBezTo>
                <a:lnTo>
                  <a:pt x="3471091" y="4219280"/>
                </a:lnTo>
                <a:lnTo>
                  <a:pt x="3456804" y="4210050"/>
                </a:lnTo>
                <a:cubicBezTo>
                  <a:pt x="3438087" y="4197954"/>
                  <a:pt x="3409179" y="4197954"/>
                  <a:pt x="3409179" y="4210050"/>
                </a:cubicBezTo>
                <a:close/>
                <a:moveTo>
                  <a:pt x="2047104" y="4226148"/>
                </a:moveTo>
                <a:cubicBezTo>
                  <a:pt x="2047104" y="4236625"/>
                  <a:pt x="2055676" y="4252960"/>
                  <a:pt x="2066154" y="4262438"/>
                </a:cubicBezTo>
                <a:lnTo>
                  <a:pt x="2085204" y="4279678"/>
                </a:lnTo>
                <a:lnTo>
                  <a:pt x="2085204" y="4260628"/>
                </a:lnTo>
                <a:cubicBezTo>
                  <a:pt x="2085204" y="4250150"/>
                  <a:pt x="2076631" y="4233815"/>
                  <a:pt x="2066154" y="4224338"/>
                </a:cubicBezTo>
                <a:lnTo>
                  <a:pt x="2047104" y="4207098"/>
                </a:lnTo>
                <a:lnTo>
                  <a:pt x="2047104" y="4226148"/>
                </a:lnTo>
                <a:close/>
                <a:moveTo>
                  <a:pt x="2403681" y="4222480"/>
                </a:moveTo>
                <a:cubicBezTo>
                  <a:pt x="2394823" y="4245588"/>
                  <a:pt x="2402815" y="4271420"/>
                  <a:pt x="2419836" y="4274696"/>
                </a:cubicBezTo>
                <a:cubicBezTo>
                  <a:pt x="2443010" y="4279154"/>
                  <a:pt x="2448325" y="4242635"/>
                  <a:pt x="2427265" y="4223585"/>
                </a:cubicBezTo>
                <a:lnTo>
                  <a:pt x="2409454" y="4207459"/>
                </a:lnTo>
                <a:lnTo>
                  <a:pt x="2403681" y="4222480"/>
                </a:lnTo>
                <a:close/>
                <a:moveTo>
                  <a:pt x="3485379" y="4219575"/>
                </a:moveTo>
                <a:cubicBezTo>
                  <a:pt x="3485379" y="4224814"/>
                  <a:pt x="3493951" y="4229100"/>
                  <a:pt x="3504429" y="4229100"/>
                </a:cubicBezTo>
                <a:cubicBezTo>
                  <a:pt x="3514906" y="4229100"/>
                  <a:pt x="3523479" y="4224814"/>
                  <a:pt x="3523479" y="4219575"/>
                </a:cubicBezTo>
                <a:cubicBezTo>
                  <a:pt x="3523479" y="4214337"/>
                  <a:pt x="3514906" y="4210050"/>
                  <a:pt x="3504429" y="4210050"/>
                </a:cubicBezTo>
                <a:cubicBezTo>
                  <a:pt x="3493951" y="4210050"/>
                  <a:pt x="3485379" y="4214337"/>
                  <a:pt x="3485379" y="4219575"/>
                </a:cubicBezTo>
                <a:close/>
                <a:moveTo>
                  <a:pt x="7057254" y="4213794"/>
                </a:moveTo>
                <a:cubicBezTo>
                  <a:pt x="7057254" y="4215851"/>
                  <a:pt x="7063902" y="4220089"/>
                  <a:pt x="7072037" y="4223214"/>
                </a:cubicBezTo>
                <a:cubicBezTo>
                  <a:pt x="7080514" y="4226462"/>
                  <a:pt x="7084334" y="4224862"/>
                  <a:pt x="7080999" y="4219471"/>
                </a:cubicBezTo>
                <a:cubicBezTo>
                  <a:pt x="7075408" y="4210412"/>
                  <a:pt x="7057254" y="4206078"/>
                  <a:pt x="7057254" y="4213794"/>
                </a:cubicBezTo>
                <a:close/>
                <a:moveTo>
                  <a:pt x="7190604" y="4224338"/>
                </a:moveTo>
                <a:cubicBezTo>
                  <a:pt x="7197128" y="4232196"/>
                  <a:pt x="7206749" y="4238625"/>
                  <a:pt x="7211987" y="4238625"/>
                </a:cubicBezTo>
                <a:cubicBezTo>
                  <a:pt x="7217302" y="4238625"/>
                  <a:pt x="7216264" y="4232310"/>
                  <a:pt x="7209654" y="4224338"/>
                </a:cubicBezTo>
                <a:cubicBezTo>
                  <a:pt x="7203129" y="4216480"/>
                  <a:pt x="7193509" y="4210050"/>
                  <a:pt x="7188270" y="4210050"/>
                </a:cubicBezTo>
                <a:cubicBezTo>
                  <a:pt x="7182955" y="4210050"/>
                  <a:pt x="7183993" y="4216365"/>
                  <a:pt x="7190604" y="4224338"/>
                </a:cubicBezTo>
                <a:close/>
                <a:moveTo>
                  <a:pt x="1990268" y="4234339"/>
                </a:moveTo>
                <a:cubicBezTo>
                  <a:pt x="1989954" y="4253922"/>
                  <a:pt x="2006175" y="4276725"/>
                  <a:pt x="2020434" y="4276725"/>
                </a:cubicBezTo>
                <a:cubicBezTo>
                  <a:pt x="2033388" y="4276725"/>
                  <a:pt x="2028901" y="4260799"/>
                  <a:pt x="2009318" y="4237301"/>
                </a:cubicBezTo>
                <a:lnTo>
                  <a:pt x="1990592" y="4214813"/>
                </a:lnTo>
                <a:lnTo>
                  <a:pt x="1990268" y="4234339"/>
                </a:lnTo>
                <a:close/>
                <a:moveTo>
                  <a:pt x="2518372" y="4239321"/>
                </a:moveTo>
                <a:cubicBezTo>
                  <a:pt x="2511933" y="4259590"/>
                  <a:pt x="2537317" y="4288546"/>
                  <a:pt x="2556500" y="4282812"/>
                </a:cubicBezTo>
                <a:cubicBezTo>
                  <a:pt x="2561634" y="4281278"/>
                  <a:pt x="2572731" y="4288536"/>
                  <a:pt x="2581151" y="4298938"/>
                </a:cubicBezTo>
                <a:cubicBezTo>
                  <a:pt x="2598306" y="4320121"/>
                  <a:pt x="2613784" y="4315244"/>
                  <a:pt x="2621356" y="4286269"/>
                </a:cubicBezTo>
                <a:cubicBezTo>
                  <a:pt x="2624785" y="4273163"/>
                  <a:pt x="2620175" y="4263619"/>
                  <a:pt x="2607012" y="4256570"/>
                </a:cubicBezTo>
                <a:lnTo>
                  <a:pt x="2587609" y="4246188"/>
                </a:lnTo>
                <a:lnTo>
                  <a:pt x="2579437" y="4259075"/>
                </a:lnTo>
                <a:lnTo>
                  <a:pt x="2571274" y="4271963"/>
                </a:lnTo>
                <a:lnTo>
                  <a:pt x="2571121" y="4255627"/>
                </a:lnTo>
                <a:cubicBezTo>
                  <a:pt x="2571045" y="4246645"/>
                  <a:pt x="2562692" y="4234863"/>
                  <a:pt x="2552557" y="4229434"/>
                </a:cubicBezTo>
                <a:cubicBezTo>
                  <a:pt x="2527564" y="4216061"/>
                  <a:pt x="2525573" y="4216641"/>
                  <a:pt x="2518372" y="4239321"/>
                </a:cubicBezTo>
                <a:close/>
                <a:moveTo>
                  <a:pt x="3554616" y="4226176"/>
                </a:moveTo>
                <a:cubicBezTo>
                  <a:pt x="3563884" y="4228595"/>
                  <a:pt x="3576742" y="4228433"/>
                  <a:pt x="3583191" y="4225824"/>
                </a:cubicBezTo>
                <a:cubicBezTo>
                  <a:pt x="3589639" y="4223214"/>
                  <a:pt x="3582057" y="4221242"/>
                  <a:pt x="3566341" y="4221433"/>
                </a:cubicBezTo>
                <a:cubicBezTo>
                  <a:pt x="3550625" y="4221623"/>
                  <a:pt x="3545348" y="4223757"/>
                  <a:pt x="3554616" y="4226176"/>
                </a:cubicBezTo>
                <a:close/>
                <a:moveTo>
                  <a:pt x="3618729" y="4229100"/>
                </a:moveTo>
                <a:cubicBezTo>
                  <a:pt x="3618729" y="4234339"/>
                  <a:pt x="3630521" y="4238320"/>
                  <a:pt x="3644922" y="4237958"/>
                </a:cubicBezTo>
                <a:lnTo>
                  <a:pt x="3671116" y="4237282"/>
                </a:lnTo>
                <a:lnTo>
                  <a:pt x="3652066" y="4229100"/>
                </a:lnTo>
                <a:cubicBezTo>
                  <a:pt x="3626053" y="4217918"/>
                  <a:pt x="3618729" y="4217918"/>
                  <a:pt x="3618729" y="4229100"/>
                </a:cubicBezTo>
                <a:close/>
                <a:moveTo>
                  <a:pt x="2224678" y="4250446"/>
                </a:moveTo>
                <a:lnTo>
                  <a:pt x="2219011" y="4271963"/>
                </a:lnTo>
                <a:lnTo>
                  <a:pt x="2252396" y="4305300"/>
                </a:lnTo>
                <a:lnTo>
                  <a:pt x="2285772" y="4338638"/>
                </a:lnTo>
                <a:lnTo>
                  <a:pt x="2294877" y="4324350"/>
                </a:lnTo>
                <a:cubicBezTo>
                  <a:pt x="2309117" y="4302024"/>
                  <a:pt x="2305241" y="4293222"/>
                  <a:pt x="2266502" y="4259971"/>
                </a:cubicBezTo>
                <a:lnTo>
                  <a:pt x="2230346" y="4228938"/>
                </a:lnTo>
                <a:lnTo>
                  <a:pt x="2224678" y="4250446"/>
                </a:lnTo>
                <a:close/>
                <a:moveTo>
                  <a:pt x="3702072" y="4235406"/>
                </a:moveTo>
                <a:cubicBezTo>
                  <a:pt x="3708625" y="4238054"/>
                  <a:pt x="3719341" y="4238054"/>
                  <a:pt x="3725885" y="4235406"/>
                </a:cubicBezTo>
                <a:cubicBezTo>
                  <a:pt x="3732438" y="4232767"/>
                  <a:pt x="3727076" y="4230605"/>
                  <a:pt x="3713979" y="4230605"/>
                </a:cubicBezTo>
                <a:cubicBezTo>
                  <a:pt x="3700882" y="4230605"/>
                  <a:pt x="3695529" y="4232767"/>
                  <a:pt x="3702072" y="4235406"/>
                </a:cubicBezTo>
                <a:close/>
                <a:moveTo>
                  <a:pt x="2329739" y="4244912"/>
                </a:moveTo>
                <a:cubicBezTo>
                  <a:pt x="2317471" y="4257180"/>
                  <a:pt x="2323452" y="4283402"/>
                  <a:pt x="2342436" y="4300595"/>
                </a:cubicBezTo>
                <a:cubicBezTo>
                  <a:pt x="2364162" y="4320255"/>
                  <a:pt x="2369468" y="4317921"/>
                  <a:pt x="2373125" y="4287136"/>
                </a:cubicBezTo>
                <a:cubicBezTo>
                  <a:pt x="2375764" y="4264981"/>
                  <a:pt x="2342274" y="4232377"/>
                  <a:pt x="2329739" y="4244912"/>
                </a:cubicBezTo>
                <a:close/>
                <a:moveTo>
                  <a:pt x="7121385" y="4249331"/>
                </a:moveTo>
                <a:cubicBezTo>
                  <a:pt x="7127853" y="4255847"/>
                  <a:pt x="7135540" y="4258771"/>
                  <a:pt x="7138464" y="4255837"/>
                </a:cubicBezTo>
                <a:cubicBezTo>
                  <a:pt x="7141397" y="4252903"/>
                  <a:pt x="7136111" y="4247579"/>
                  <a:pt x="7126719" y="4243997"/>
                </a:cubicBezTo>
                <a:lnTo>
                  <a:pt x="7109641" y="4237501"/>
                </a:lnTo>
                <a:lnTo>
                  <a:pt x="7121385" y="4249331"/>
                </a:lnTo>
                <a:close/>
                <a:moveTo>
                  <a:pt x="2450097" y="4263733"/>
                </a:moveTo>
                <a:cubicBezTo>
                  <a:pt x="2442848" y="4282631"/>
                  <a:pt x="2458565" y="4310063"/>
                  <a:pt x="2476634" y="4310063"/>
                </a:cubicBezTo>
                <a:cubicBezTo>
                  <a:pt x="2494055" y="4310063"/>
                  <a:pt x="2499312" y="4279373"/>
                  <a:pt x="2484873" y="4261981"/>
                </a:cubicBezTo>
                <a:cubicBezTo>
                  <a:pt x="2469823" y="4243845"/>
                  <a:pt x="2457498" y="4244464"/>
                  <a:pt x="2450097" y="4263733"/>
                </a:cubicBezTo>
                <a:close/>
                <a:moveTo>
                  <a:pt x="1837554" y="4262190"/>
                </a:moveTo>
                <a:cubicBezTo>
                  <a:pt x="1837554" y="4289670"/>
                  <a:pt x="1949510" y="4469797"/>
                  <a:pt x="1961845" y="4462177"/>
                </a:cubicBezTo>
                <a:cubicBezTo>
                  <a:pt x="1966827" y="4459091"/>
                  <a:pt x="1970904" y="4463768"/>
                  <a:pt x="1970904" y="4472550"/>
                </a:cubicBezTo>
                <a:cubicBezTo>
                  <a:pt x="1970904" y="4488876"/>
                  <a:pt x="1991020" y="4515269"/>
                  <a:pt x="2078412" y="4613567"/>
                </a:cubicBezTo>
                <a:cubicBezTo>
                  <a:pt x="2127114" y="4668355"/>
                  <a:pt x="2320824" y="4834862"/>
                  <a:pt x="2327767" y="4827908"/>
                </a:cubicBezTo>
                <a:cubicBezTo>
                  <a:pt x="2329710" y="4825965"/>
                  <a:pt x="2334178" y="4812945"/>
                  <a:pt x="2337683" y="4798981"/>
                </a:cubicBezTo>
                <a:lnTo>
                  <a:pt x="2344055" y="4773587"/>
                </a:lnTo>
                <a:lnTo>
                  <a:pt x="2321986" y="4761776"/>
                </a:lnTo>
                <a:cubicBezTo>
                  <a:pt x="2309851" y="4755290"/>
                  <a:pt x="2278399" y="4733563"/>
                  <a:pt x="2252091" y="4713513"/>
                </a:cubicBezTo>
                <a:cubicBezTo>
                  <a:pt x="2225783" y="4693463"/>
                  <a:pt x="2185807" y="4663059"/>
                  <a:pt x="2163252" y="4645962"/>
                </a:cubicBezTo>
                <a:cubicBezTo>
                  <a:pt x="2140696" y="4628855"/>
                  <a:pt x="2118198" y="4615939"/>
                  <a:pt x="2113245" y="4617244"/>
                </a:cubicBezTo>
                <a:cubicBezTo>
                  <a:pt x="2108302" y="4618558"/>
                  <a:pt x="2104254" y="4613863"/>
                  <a:pt x="2104254" y="4606814"/>
                </a:cubicBezTo>
                <a:cubicBezTo>
                  <a:pt x="2104254" y="4590536"/>
                  <a:pt x="2071469" y="4560332"/>
                  <a:pt x="2063001" y="4568800"/>
                </a:cubicBezTo>
                <a:cubicBezTo>
                  <a:pt x="2059496" y="4572305"/>
                  <a:pt x="2056629" y="4570029"/>
                  <a:pt x="2056629" y="4563723"/>
                </a:cubicBezTo>
                <a:cubicBezTo>
                  <a:pt x="2056629" y="4557427"/>
                  <a:pt x="2049542" y="4541463"/>
                  <a:pt x="2040874" y="4528233"/>
                </a:cubicBezTo>
                <a:lnTo>
                  <a:pt x="2025120" y="4504192"/>
                </a:lnTo>
                <a:lnTo>
                  <a:pt x="2017205" y="4516660"/>
                </a:lnTo>
                <a:lnTo>
                  <a:pt x="2009299" y="4529138"/>
                </a:lnTo>
                <a:lnTo>
                  <a:pt x="2009146" y="4511345"/>
                </a:lnTo>
                <a:cubicBezTo>
                  <a:pt x="2009023" y="4495848"/>
                  <a:pt x="1991420" y="4470159"/>
                  <a:pt x="1938919" y="4408885"/>
                </a:cubicBezTo>
                <a:cubicBezTo>
                  <a:pt x="1931622" y="4400369"/>
                  <a:pt x="1924050" y="4389654"/>
                  <a:pt x="1922078" y="4385072"/>
                </a:cubicBezTo>
                <a:cubicBezTo>
                  <a:pt x="1901076" y="4336152"/>
                  <a:pt x="1837554" y="4243807"/>
                  <a:pt x="1837554" y="4262190"/>
                </a:cubicBezTo>
                <a:close/>
                <a:moveTo>
                  <a:pt x="2032607" y="4277068"/>
                </a:moveTo>
                <a:cubicBezTo>
                  <a:pt x="2025196" y="4289051"/>
                  <a:pt x="2045418" y="4333875"/>
                  <a:pt x="2058238" y="4333875"/>
                </a:cubicBezTo>
                <a:cubicBezTo>
                  <a:pt x="2070564" y="4333875"/>
                  <a:pt x="2066982" y="4302424"/>
                  <a:pt x="2052476" y="4283298"/>
                </a:cubicBezTo>
                <a:cubicBezTo>
                  <a:pt x="2043351" y="4271258"/>
                  <a:pt x="2037359" y="4269382"/>
                  <a:pt x="2032607" y="4277068"/>
                </a:cubicBezTo>
                <a:close/>
                <a:moveTo>
                  <a:pt x="2094729" y="4282516"/>
                </a:moveTo>
                <a:cubicBezTo>
                  <a:pt x="2094729" y="4297347"/>
                  <a:pt x="2289953" y="4495800"/>
                  <a:pt x="2304536" y="4495800"/>
                </a:cubicBezTo>
                <a:cubicBezTo>
                  <a:pt x="2308508" y="4495800"/>
                  <a:pt x="2314632" y="4488333"/>
                  <a:pt x="2318128" y="4479217"/>
                </a:cubicBezTo>
                <a:cubicBezTo>
                  <a:pt x="2322424" y="4468025"/>
                  <a:pt x="2317337" y="4457243"/>
                  <a:pt x="2302478" y="4446070"/>
                </a:cubicBezTo>
                <a:cubicBezTo>
                  <a:pt x="2290372" y="4436964"/>
                  <a:pt x="2261492" y="4413352"/>
                  <a:pt x="2238299" y="4393597"/>
                </a:cubicBezTo>
                <a:cubicBezTo>
                  <a:pt x="2215106" y="4373852"/>
                  <a:pt x="2193217" y="4358555"/>
                  <a:pt x="2189655" y="4359612"/>
                </a:cubicBezTo>
                <a:cubicBezTo>
                  <a:pt x="2186102" y="4360669"/>
                  <a:pt x="2177482" y="4350877"/>
                  <a:pt x="2170510" y="4337847"/>
                </a:cubicBezTo>
                <a:cubicBezTo>
                  <a:pt x="2163537" y="4324817"/>
                  <a:pt x="2153050" y="4315997"/>
                  <a:pt x="2147202" y="4318235"/>
                </a:cubicBezTo>
                <a:cubicBezTo>
                  <a:pt x="2141363" y="4320483"/>
                  <a:pt x="2131085" y="4309910"/>
                  <a:pt x="2124380" y="4294756"/>
                </a:cubicBezTo>
                <a:cubicBezTo>
                  <a:pt x="2111112" y="4264791"/>
                  <a:pt x="2094729" y="4258028"/>
                  <a:pt x="2094729" y="4282516"/>
                </a:cubicBezTo>
                <a:close/>
                <a:moveTo>
                  <a:pt x="4559922" y="4273706"/>
                </a:moveTo>
                <a:cubicBezTo>
                  <a:pt x="4566790" y="4276458"/>
                  <a:pt x="4575010" y="4276116"/>
                  <a:pt x="4578173" y="4272953"/>
                </a:cubicBezTo>
                <a:cubicBezTo>
                  <a:pt x="4581335" y="4269791"/>
                  <a:pt x="4575715" y="4267543"/>
                  <a:pt x="4565676" y="4267953"/>
                </a:cubicBezTo>
                <a:cubicBezTo>
                  <a:pt x="4554579" y="4268410"/>
                  <a:pt x="4552322" y="4270667"/>
                  <a:pt x="4559922" y="4273706"/>
                </a:cubicBezTo>
                <a:close/>
                <a:moveTo>
                  <a:pt x="7045185" y="4277906"/>
                </a:moveTo>
                <a:cubicBezTo>
                  <a:pt x="7051653" y="4284422"/>
                  <a:pt x="7059340" y="4287346"/>
                  <a:pt x="7062264" y="4284412"/>
                </a:cubicBezTo>
                <a:cubicBezTo>
                  <a:pt x="7065197" y="4281478"/>
                  <a:pt x="7059911" y="4276154"/>
                  <a:pt x="7050519" y="4272572"/>
                </a:cubicBezTo>
                <a:lnTo>
                  <a:pt x="7033441" y="4266076"/>
                </a:lnTo>
                <a:lnTo>
                  <a:pt x="7045185" y="4277906"/>
                </a:lnTo>
                <a:close/>
                <a:moveTo>
                  <a:pt x="1971523" y="4291013"/>
                </a:moveTo>
                <a:cubicBezTo>
                  <a:pt x="1971513" y="4310101"/>
                  <a:pt x="1991458" y="4343400"/>
                  <a:pt x="2002908" y="4343400"/>
                </a:cubicBezTo>
                <a:cubicBezTo>
                  <a:pt x="2015404" y="4343400"/>
                  <a:pt x="2008375" y="4316187"/>
                  <a:pt x="1990268" y="4294451"/>
                </a:cubicBezTo>
                <a:lnTo>
                  <a:pt x="1971542" y="4271963"/>
                </a:lnTo>
                <a:lnTo>
                  <a:pt x="1971523" y="4291013"/>
                </a:lnTo>
                <a:close/>
                <a:moveTo>
                  <a:pt x="2386270" y="4283641"/>
                </a:moveTo>
                <a:cubicBezTo>
                  <a:pt x="2374392" y="4295518"/>
                  <a:pt x="2381031" y="4332047"/>
                  <a:pt x="2396128" y="4337847"/>
                </a:cubicBezTo>
                <a:cubicBezTo>
                  <a:pt x="2414264" y="4344800"/>
                  <a:pt x="2414340" y="4344743"/>
                  <a:pt x="2422084" y="4319454"/>
                </a:cubicBezTo>
                <a:cubicBezTo>
                  <a:pt x="2427970" y="4300233"/>
                  <a:pt x="2398824" y="4271086"/>
                  <a:pt x="2386270" y="4283641"/>
                </a:cubicBezTo>
                <a:close/>
                <a:moveTo>
                  <a:pt x="2501113" y="4297433"/>
                </a:moveTo>
                <a:cubicBezTo>
                  <a:pt x="2494741" y="4321779"/>
                  <a:pt x="2498912" y="4330323"/>
                  <a:pt x="2523649" y="4343562"/>
                </a:cubicBezTo>
                <a:lnTo>
                  <a:pt x="2541937" y="4353344"/>
                </a:lnTo>
                <a:lnTo>
                  <a:pt x="2548090" y="4328837"/>
                </a:lnTo>
                <a:lnTo>
                  <a:pt x="2554234" y="4304329"/>
                </a:lnTo>
                <a:lnTo>
                  <a:pt x="2536412" y="4290832"/>
                </a:lnTo>
                <a:cubicBezTo>
                  <a:pt x="2512171" y="4272477"/>
                  <a:pt x="2507409" y="4273363"/>
                  <a:pt x="2501113" y="4297433"/>
                </a:cubicBezTo>
                <a:close/>
                <a:moveTo>
                  <a:pt x="4466454" y="4284926"/>
                </a:moveTo>
                <a:cubicBezTo>
                  <a:pt x="4466454" y="4289441"/>
                  <a:pt x="4477169" y="4291089"/>
                  <a:pt x="4490266" y="4288584"/>
                </a:cubicBezTo>
                <a:cubicBezTo>
                  <a:pt x="4503363" y="4286079"/>
                  <a:pt x="4514079" y="4282383"/>
                  <a:pt x="4514079" y="4280373"/>
                </a:cubicBezTo>
                <a:cubicBezTo>
                  <a:pt x="4514079" y="4278373"/>
                  <a:pt x="4503363" y="4276725"/>
                  <a:pt x="4490266" y="4276725"/>
                </a:cubicBezTo>
                <a:cubicBezTo>
                  <a:pt x="4477169" y="4276725"/>
                  <a:pt x="4466454" y="4280421"/>
                  <a:pt x="4466454" y="4284926"/>
                </a:cubicBezTo>
                <a:close/>
                <a:moveTo>
                  <a:pt x="7176316" y="4286250"/>
                </a:moveTo>
                <a:cubicBezTo>
                  <a:pt x="7179554" y="4291489"/>
                  <a:pt x="7186489" y="4295775"/>
                  <a:pt x="7191728" y="4295775"/>
                </a:cubicBezTo>
                <a:cubicBezTo>
                  <a:pt x="7196966" y="4295775"/>
                  <a:pt x="7198604" y="4291489"/>
                  <a:pt x="7195366" y="4286250"/>
                </a:cubicBezTo>
                <a:cubicBezTo>
                  <a:pt x="7192128" y="4281012"/>
                  <a:pt x="7185194" y="4276725"/>
                  <a:pt x="7179955" y="4276725"/>
                </a:cubicBezTo>
                <a:cubicBezTo>
                  <a:pt x="7174716" y="4276725"/>
                  <a:pt x="7173078" y="4281012"/>
                  <a:pt x="7176316" y="4286250"/>
                </a:cubicBezTo>
                <a:close/>
                <a:moveTo>
                  <a:pt x="4399779" y="4294880"/>
                </a:moveTo>
                <a:cubicBezTo>
                  <a:pt x="4399779" y="4299633"/>
                  <a:pt x="4408351" y="4301271"/>
                  <a:pt x="4418829" y="4298538"/>
                </a:cubicBezTo>
                <a:cubicBezTo>
                  <a:pt x="4429306" y="4295794"/>
                  <a:pt x="4437879" y="4291908"/>
                  <a:pt x="4437879" y="4289898"/>
                </a:cubicBezTo>
                <a:cubicBezTo>
                  <a:pt x="4437879" y="4287898"/>
                  <a:pt x="4429306" y="4286250"/>
                  <a:pt x="4418829" y="4286250"/>
                </a:cubicBezTo>
                <a:cubicBezTo>
                  <a:pt x="4408351" y="4286250"/>
                  <a:pt x="4399779" y="4290136"/>
                  <a:pt x="4399779" y="4294880"/>
                </a:cubicBezTo>
                <a:close/>
                <a:moveTo>
                  <a:pt x="2204895" y="4311853"/>
                </a:moveTo>
                <a:lnTo>
                  <a:pt x="2198265" y="4329113"/>
                </a:lnTo>
                <a:lnTo>
                  <a:pt x="2248891" y="4374547"/>
                </a:lnTo>
                <a:cubicBezTo>
                  <a:pt x="2276732" y="4399531"/>
                  <a:pt x="2306546" y="4424077"/>
                  <a:pt x="2315137" y="4429087"/>
                </a:cubicBezTo>
                <a:lnTo>
                  <a:pt x="2330749" y="4438193"/>
                </a:lnTo>
                <a:lnTo>
                  <a:pt x="2335559" y="4419810"/>
                </a:lnTo>
                <a:cubicBezTo>
                  <a:pt x="2338864" y="4407180"/>
                  <a:pt x="2332482" y="4396293"/>
                  <a:pt x="2315175" y="4385034"/>
                </a:cubicBezTo>
                <a:cubicBezTo>
                  <a:pt x="2301326" y="4376023"/>
                  <a:pt x="2285705" y="4364031"/>
                  <a:pt x="2280466" y="4358393"/>
                </a:cubicBezTo>
                <a:cubicBezTo>
                  <a:pt x="2275227" y="4352744"/>
                  <a:pt x="2257568" y="4336085"/>
                  <a:pt x="2241233" y="4321369"/>
                </a:cubicBezTo>
                <a:lnTo>
                  <a:pt x="2211515" y="4294594"/>
                </a:lnTo>
                <a:lnTo>
                  <a:pt x="2204895" y="4311853"/>
                </a:lnTo>
                <a:close/>
                <a:moveTo>
                  <a:pt x="4266429" y="4305300"/>
                </a:moveTo>
                <a:lnTo>
                  <a:pt x="4252141" y="4314530"/>
                </a:lnTo>
                <a:lnTo>
                  <a:pt x="4278335" y="4314682"/>
                </a:lnTo>
                <a:cubicBezTo>
                  <a:pt x="4292737" y="4314759"/>
                  <a:pt x="4304529" y="4310539"/>
                  <a:pt x="4304529" y="4305300"/>
                </a:cubicBezTo>
                <a:cubicBezTo>
                  <a:pt x="4304529" y="4293261"/>
                  <a:pt x="4285069" y="4293261"/>
                  <a:pt x="4266429" y="4305300"/>
                </a:cubicBezTo>
                <a:close/>
                <a:moveTo>
                  <a:pt x="4335666" y="4302376"/>
                </a:moveTo>
                <a:cubicBezTo>
                  <a:pt x="4344934" y="4304795"/>
                  <a:pt x="4357792" y="4304633"/>
                  <a:pt x="4364241" y="4302024"/>
                </a:cubicBezTo>
                <a:cubicBezTo>
                  <a:pt x="4370689" y="4299414"/>
                  <a:pt x="4363107" y="4297442"/>
                  <a:pt x="4347391" y="4297633"/>
                </a:cubicBezTo>
                <a:cubicBezTo>
                  <a:pt x="4331675" y="4297823"/>
                  <a:pt x="4326398" y="4299957"/>
                  <a:pt x="4335666" y="4302376"/>
                </a:cubicBezTo>
                <a:close/>
                <a:moveTo>
                  <a:pt x="7095354" y="4299671"/>
                </a:moveTo>
                <a:cubicBezTo>
                  <a:pt x="7095354" y="4301481"/>
                  <a:pt x="7101783" y="4308301"/>
                  <a:pt x="7109641" y="4314825"/>
                </a:cubicBezTo>
                <a:cubicBezTo>
                  <a:pt x="7117880" y="4321664"/>
                  <a:pt x="7123929" y="4322588"/>
                  <a:pt x="7123929" y="4317007"/>
                </a:cubicBezTo>
                <a:cubicBezTo>
                  <a:pt x="7123929" y="4311691"/>
                  <a:pt x="7117500" y="4304871"/>
                  <a:pt x="7109641" y="4301852"/>
                </a:cubicBezTo>
                <a:cubicBezTo>
                  <a:pt x="7101783" y="4298842"/>
                  <a:pt x="7095354" y="4297861"/>
                  <a:pt x="7095354" y="4299671"/>
                </a:cubicBezTo>
                <a:close/>
                <a:moveTo>
                  <a:pt x="2310689" y="4311587"/>
                </a:moveTo>
                <a:cubicBezTo>
                  <a:pt x="2298421" y="4323855"/>
                  <a:pt x="2304402" y="4350077"/>
                  <a:pt x="2323386" y="4367270"/>
                </a:cubicBezTo>
                <a:cubicBezTo>
                  <a:pt x="2345217" y="4387025"/>
                  <a:pt x="2348760" y="4385482"/>
                  <a:pt x="2353351" y="4354192"/>
                </a:cubicBezTo>
                <a:cubicBezTo>
                  <a:pt x="2356723" y="4331284"/>
                  <a:pt x="2323833" y="4298442"/>
                  <a:pt x="2310689" y="4311587"/>
                </a:cubicBezTo>
                <a:close/>
                <a:moveTo>
                  <a:pt x="2431637" y="4330627"/>
                </a:moveTo>
                <a:lnTo>
                  <a:pt x="2425294" y="4355888"/>
                </a:lnTo>
                <a:lnTo>
                  <a:pt x="2442810" y="4368699"/>
                </a:lnTo>
                <a:lnTo>
                  <a:pt x="2460317" y="4381500"/>
                </a:lnTo>
                <a:lnTo>
                  <a:pt x="2467880" y="4369594"/>
                </a:lnTo>
                <a:cubicBezTo>
                  <a:pt x="2480739" y="4349334"/>
                  <a:pt x="2476557" y="4329456"/>
                  <a:pt x="2456850" y="4317149"/>
                </a:cubicBezTo>
                <a:lnTo>
                  <a:pt x="2437981" y="4305358"/>
                </a:lnTo>
                <a:lnTo>
                  <a:pt x="2431637" y="4330627"/>
                </a:lnTo>
                <a:close/>
                <a:moveTo>
                  <a:pt x="2557139" y="4330732"/>
                </a:moveTo>
                <a:lnTo>
                  <a:pt x="2551062" y="4354954"/>
                </a:lnTo>
                <a:lnTo>
                  <a:pt x="2568159" y="4367756"/>
                </a:lnTo>
                <a:lnTo>
                  <a:pt x="2585266" y="4380557"/>
                </a:lnTo>
                <a:lnTo>
                  <a:pt x="2564263" y="4375261"/>
                </a:lnTo>
                <a:lnTo>
                  <a:pt x="2543270" y="4369975"/>
                </a:lnTo>
                <a:lnTo>
                  <a:pt x="2536669" y="4396273"/>
                </a:lnTo>
                <a:lnTo>
                  <a:pt x="2530069" y="4422563"/>
                </a:lnTo>
                <a:lnTo>
                  <a:pt x="2547709" y="4435469"/>
                </a:lnTo>
                <a:lnTo>
                  <a:pt x="2565349" y="4448366"/>
                </a:lnTo>
                <a:lnTo>
                  <a:pt x="2571950" y="4436364"/>
                </a:lnTo>
                <a:cubicBezTo>
                  <a:pt x="2575579" y="4429763"/>
                  <a:pt x="2585037" y="4402370"/>
                  <a:pt x="2592962" y="4375499"/>
                </a:cubicBezTo>
                <a:lnTo>
                  <a:pt x="2607374" y="4326636"/>
                </a:lnTo>
                <a:lnTo>
                  <a:pt x="2585295" y="4316568"/>
                </a:lnTo>
                <a:lnTo>
                  <a:pt x="2563216" y="4306510"/>
                </a:lnTo>
                <a:lnTo>
                  <a:pt x="2557139" y="4330732"/>
                </a:lnTo>
                <a:close/>
                <a:moveTo>
                  <a:pt x="4199754" y="4314825"/>
                </a:moveTo>
                <a:cubicBezTo>
                  <a:pt x="4199754" y="4326008"/>
                  <a:pt x="4207078" y="4326008"/>
                  <a:pt x="4233091" y="4314825"/>
                </a:cubicBezTo>
                <a:lnTo>
                  <a:pt x="4252141" y="4306643"/>
                </a:lnTo>
                <a:lnTo>
                  <a:pt x="4225948" y="4305967"/>
                </a:lnTo>
                <a:cubicBezTo>
                  <a:pt x="4211546" y="4305605"/>
                  <a:pt x="4199754" y="4309587"/>
                  <a:pt x="4199754" y="4314825"/>
                </a:cubicBezTo>
                <a:close/>
                <a:moveTo>
                  <a:pt x="7223913" y="4314778"/>
                </a:moveTo>
                <a:cubicBezTo>
                  <a:pt x="7227132" y="4319988"/>
                  <a:pt x="7239172" y="4329179"/>
                  <a:pt x="7250668" y="4335209"/>
                </a:cubicBezTo>
                <a:lnTo>
                  <a:pt x="7271566" y="4346172"/>
                </a:lnTo>
                <a:lnTo>
                  <a:pt x="7253421" y="4325741"/>
                </a:lnTo>
                <a:cubicBezTo>
                  <a:pt x="7235238" y="4305262"/>
                  <a:pt x="7212902" y="4296966"/>
                  <a:pt x="7223913" y="4314778"/>
                </a:cubicBezTo>
                <a:close/>
                <a:moveTo>
                  <a:pt x="1818504" y="4325407"/>
                </a:moveTo>
                <a:cubicBezTo>
                  <a:pt x="1818504" y="4338009"/>
                  <a:pt x="1903295" y="4479227"/>
                  <a:pt x="1934632" y="4518813"/>
                </a:cubicBezTo>
                <a:cubicBezTo>
                  <a:pt x="1997650" y="4598422"/>
                  <a:pt x="2054200" y="4666355"/>
                  <a:pt x="2084565" y="4698930"/>
                </a:cubicBezTo>
                <a:cubicBezTo>
                  <a:pt x="2117989" y="4734782"/>
                  <a:pt x="2250958" y="4848225"/>
                  <a:pt x="2259559" y="4848225"/>
                </a:cubicBezTo>
                <a:cubicBezTo>
                  <a:pt x="2261978" y="4848225"/>
                  <a:pt x="2266226" y="4839557"/>
                  <a:pt x="2268989" y="4828966"/>
                </a:cubicBezTo>
                <a:lnTo>
                  <a:pt x="2274027" y="4809706"/>
                </a:lnTo>
                <a:lnTo>
                  <a:pt x="2201047" y="4753852"/>
                </a:lnTo>
                <a:cubicBezTo>
                  <a:pt x="2114664" y="4687748"/>
                  <a:pt x="2034683" y="4609681"/>
                  <a:pt x="1965912" y="4524375"/>
                </a:cubicBezTo>
                <a:cubicBezTo>
                  <a:pt x="1914335" y="4460386"/>
                  <a:pt x="1837554" y="4340638"/>
                  <a:pt x="1837554" y="4324179"/>
                </a:cubicBezTo>
                <a:cubicBezTo>
                  <a:pt x="1837554" y="4319035"/>
                  <a:pt x="1833267" y="4314825"/>
                  <a:pt x="1828029" y="4314825"/>
                </a:cubicBezTo>
                <a:cubicBezTo>
                  <a:pt x="1822790" y="4314825"/>
                  <a:pt x="1818504" y="4319588"/>
                  <a:pt x="1818504" y="4325407"/>
                </a:cubicBezTo>
                <a:close/>
                <a:moveTo>
                  <a:pt x="2075679" y="4342238"/>
                </a:moveTo>
                <a:cubicBezTo>
                  <a:pt x="2075679" y="4361850"/>
                  <a:pt x="2101091" y="4387834"/>
                  <a:pt x="2110797" y="4378138"/>
                </a:cubicBezTo>
                <a:cubicBezTo>
                  <a:pt x="2119056" y="4369880"/>
                  <a:pt x="2097567" y="4324350"/>
                  <a:pt x="2085404" y="4324350"/>
                </a:cubicBezTo>
                <a:cubicBezTo>
                  <a:pt x="2080060" y="4324350"/>
                  <a:pt x="2075679" y="4332399"/>
                  <a:pt x="2075679" y="4342238"/>
                </a:cubicBezTo>
                <a:close/>
                <a:moveTo>
                  <a:pt x="6900091" y="4333875"/>
                </a:moveTo>
                <a:cubicBezTo>
                  <a:pt x="6903329" y="4339114"/>
                  <a:pt x="6907863" y="4343400"/>
                  <a:pt x="6910178" y="4343400"/>
                </a:cubicBezTo>
                <a:cubicBezTo>
                  <a:pt x="6912493" y="4343400"/>
                  <a:pt x="6914379" y="4339114"/>
                  <a:pt x="6914379" y="4333875"/>
                </a:cubicBezTo>
                <a:cubicBezTo>
                  <a:pt x="6914379" y="4328637"/>
                  <a:pt x="6909835" y="4324350"/>
                  <a:pt x="6904292" y="4324350"/>
                </a:cubicBezTo>
                <a:cubicBezTo>
                  <a:pt x="6898748" y="4324350"/>
                  <a:pt x="6896853" y="4328637"/>
                  <a:pt x="6900091" y="4333875"/>
                </a:cubicBezTo>
                <a:close/>
                <a:moveTo>
                  <a:pt x="1951854" y="4355868"/>
                </a:moveTo>
                <a:cubicBezTo>
                  <a:pt x="1951854" y="4367965"/>
                  <a:pt x="1957597" y="4385710"/>
                  <a:pt x="1964607" y="4395302"/>
                </a:cubicBezTo>
                <a:lnTo>
                  <a:pt x="1977361" y="4412752"/>
                </a:lnTo>
                <a:lnTo>
                  <a:pt x="1983877" y="4395778"/>
                </a:lnTo>
                <a:cubicBezTo>
                  <a:pt x="1987582" y="4386120"/>
                  <a:pt x="1984048" y="4369137"/>
                  <a:pt x="1975666" y="4356345"/>
                </a:cubicBezTo>
                <a:cubicBezTo>
                  <a:pt x="1957188" y="4328151"/>
                  <a:pt x="1951854" y="4328046"/>
                  <a:pt x="1951854" y="4355868"/>
                </a:cubicBezTo>
                <a:close/>
                <a:moveTo>
                  <a:pt x="2014071" y="4342905"/>
                </a:moveTo>
                <a:cubicBezTo>
                  <a:pt x="2010385" y="4348877"/>
                  <a:pt x="2015185" y="4365365"/>
                  <a:pt x="2024739" y="4379538"/>
                </a:cubicBezTo>
                <a:lnTo>
                  <a:pt x="2042112" y="4405313"/>
                </a:lnTo>
                <a:lnTo>
                  <a:pt x="2045437" y="4382662"/>
                </a:lnTo>
                <a:cubicBezTo>
                  <a:pt x="2047256" y="4370204"/>
                  <a:pt x="2042455" y="4353716"/>
                  <a:pt x="2034769" y="4346029"/>
                </a:cubicBezTo>
                <a:lnTo>
                  <a:pt x="2020786" y="4332047"/>
                </a:lnTo>
                <a:lnTo>
                  <a:pt x="2014071" y="4342905"/>
                </a:lnTo>
                <a:close/>
                <a:moveTo>
                  <a:pt x="4464073" y="4340181"/>
                </a:moveTo>
                <a:cubicBezTo>
                  <a:pt x="4470626" y="4342829"/>
                  <a:pt x="4481341" y="4342829"/>
                  <a:pt x="4487885" y="4340181"/>
                </a:cubicBezTo>
                <a:cubicBezTo>
                  <a:pt x="4494438" y="4337542"/>
                  <a:pt x="4489076" y="4335380"/>
                  <a:pt x="4475979" y="4335380"/>
                </a:cubicBezTo>
                <a:cubicBezTo>
                  <a:pt x="4462882" y="4335380"/>
                  <a:pt x="4457529" y="4337542"/>
                  <a:pt x="4464073" y="4340181"/>
                </a:cubicBezTo>
                <a:close/>
                <a:moveTo>
                  <a:pt x="7152504" y="4342048"/>
                </a:moveTo>
                <a:cubicBezTo>
                  <a:pt x="7152504" y="4351839"/>
                  <a:pt x="7181355" y="4365346"/>
                  <a:pt x="7188023" y="4358688"/>
                </a:cubicBezTo>
                <a:cubicBezTo>
                  <a:pt x="7190337" y="4356364"/>
                  <a:pt x="7183298" y="4349687"/>
                  <a:pt x="7172373" y="4343838"/>
                </a:cubicBezTo>
                <a:cubicBezTo>
                  <a:pt x="7161438" y="4337990"/>
                  <a:pt x="7152504" y="4337180"/>
                  <a:pt x="7152504" y="4342048"/>
                </a:cubicBezTo>
                <a:close/>
                <a:moveTo>
                  <a:pt x="2362372" y="4364412"/>
                </a:moveTo>
                <a:cubicBezTo>
                  <a:pt x="2357323" y="4377757"/>
                  <a:pt x="2357838" y="4390901"/>
                  <a:pt x="2363696" y="4398169"/>
                </a:cubicBezTo>
                <a:cubicBezTo>
                  <a:pt x="2374830" y="4411990"/>
                  <a:pt x="2399529" y="4414161"/>
                  <a:pt x="2399529" y="4401331"/>
                </a:cubicBezTo>
                <a:cubicBezTo>
                  <a:pt x="2399529" y="4396521"/>
                  <a:pt x="2402005" y="4386129"/>
                  <a:pt x="2405034" y="4378243"/>
                </a:cubicBezTo>
                <a:cubicBezTo>
                  <a:pt x="2408368" y="4369556"/>
                  <a:pt x="2402681" y="4359707"/>
                  <a:pt x="2390594" y="4353239"/>
                </a:cubicBezTo>
                <a:lnTo>
                  <a:pt x="2370649" y="4342562"/>
                </a:lnTo>
                <a:lnTo>
                  <a:pt x="2362372" y="4364412"/>
                </a:lnTo>
                <a:close/>
                <a:moveTo>
                  <a:pt x="2481653" y="4364831"/>
                </a:moveTo>
                <a:lnTo>
                  <a:pt x="2475824" y="4386263"/>
                </a:lnTo>
                <a:lnTo>
                  <a:pt x="2496922" y="4403779"/>
                </a:lnTo>
                <a:lnTo>
                  <a:pt x="2518029" y="4421296"/>
                </a:lnTo>
                <a:lnTo>
                  <a:pt x="2526354" y="4396312"/>
                </a:lnTo>
                <a:cubicBezTo>
                  <a:pt x="2531955" y="4379509"/>
                  <a:pt x="2530888" y="4366765"/>
                  <a:pt x="2523087" y="4357364"/>
                </a:cubicBezTo>
                <a:cubicBezTo>
                  <a:pt x="2506218" y="4337038"/>
                  <a:pt x="2488330" y="4340257"/>
                  <a:pt x="2481653" y="4364831"/>
                </a:cubicBezTo>
                <a:close/>
                <a:moveTo>
                  <a:pt x="4323579" y="4352925"/>
                </a:moveTo>
                <a:lnTo>
                  <a:pt x="4309291" y="4362155"/>
                </a:lnTo>
                <a:lnTo>
                  <a:pt x="4330723" y="4362307"/>
                </a:lnTo>
                <a:cubicBezTo>
                  <a:pt x="4342515" y="4362384"/>
                  <a:pt x="4352154" y="4358164"/>
                  <a:pt x="4352154" y="4352925"/>
                </a:cubicBezTo>
                <a:cubicBezTo>
                  <a:pt x="4352154" y="4340991"/>
                  <a:pt x="4342048" y="4340991"/>
                  <a:pt x="4323579" y="4352925"/>
                </a:cubicBezTo>
                <a:close/>
                <a:moveTo>
                  <a:pt x="4387873" y="4349706"/>
                </a:moveTo>
                <a:cubicBezTo>
                  <a:pt x="4394426" y="4352354"/>
                  <a:pt x="4405141" y="4352354"/>
                  <a:pt x="4411685" y="4349706"/>
                </a:cubicBezTo>
                <a:cubicBezTo>
                  <a:pt x="4418238" y="4347067"/>
                  <a:pt x="4412876" y="4344905"/>
                  <a:pt x="4399779" y="4344905"/>
                </a:cubicBezTo>
                <a:cubicBezTo>
                  <a:pt x="4386682" y="4344905"/>
                  <a:pt x="4381329" y="4347067"/>
                  <a:pt x="4387873" y="4349706"/>
                </a:cubicBezTo>
                <a:close/>
                <a:moveTo>
                  <a:pt x="4242616" y="4362450"/>
                </a:moveTo>
                <a:cubicBezTo>
                  <a:pt x="4239378" y="4367689"/>
                  <a:pt x="4245302" y="4371975"/>
                  <a:pt x="4255780" y="4371975"/>
                </a:cubicBezTo>
                <a:cubicBezTo>
                  <a:pt x="4266257" y="4371975"/>
                  <a:pt x="4277478" y="4367689"/>
                  <a:pt x="4280716" y="4362450"/>
                </a:cubicBezTo>
                <a:cubicBezTo>
                  <a:pt x="4283955" y="4357212"/>
                  <a:pt x="4278030" y="4352925"/>
                  <a:pt x="4267553" y="4352925"/>
                </a:cubicBezTo>
                <a:cubicBezTo>
                  <a:pt x="4257075" y="4352925"/>
                  <a:pt x="4245855" y="4357212"/>
                  <a:pt x="4242616" y="4362450"/>
                </a:cubicBezTo>
                <a:close/>
                <a:moveTo>
                  <a:pt x="2118903" y="4378709"/>
                </a:moveTo>
                <a:lnTo>
                  <a:pt x="2112159" y="4395788"/>
                </a:lnTo>
                <a:lnTo>
                  <a:pt x="2195417" y="4474664"/>
                </a:lnTo>
                <a:cubicBezTo>
                  <a:pt x="2241214" y="4518051"/>
                  <a:pt x="2283343" y="4551988"/>
                  <a:pt x="2289029" y="4550093"/>
                </a:cubicBezTo>
                <a:cubicBezTo>
                  <a:pt x="2294715" y="4548197"/>
                  <a:pt x="2303688" y="4555227"/>
                  <a:pt x="2308965" y="4565714"/>
                </a:cubicBezTo>
                <a:cubicBezTo>
                  <a:pt x="2321728" y="4591069"/>
                  <a:pt x="2338588" y="4595622"/>
                  <a:pt x="2346198" y="4575791"/>
                </a:cubicBezTo>
                <a:cubicBezTo>
                  <a:pt x="2351856" y="4561056"/>
                  <a:pt x="2325596" y="4518927"/>
                  <a:pt x="2316461" y="4528071"/>
                </a:cubicBezTo>
                <a:cubicBezTo>
                  <a:pt x="2314366" y="4530166"/>
                  <a:pt x="2302878" y="4522689"/>
                  <a:pt x="2290925" y="4511459"/>
                </a:cubicBezTo>
                <a:cubicBezTo>
                  <a:pt x="2278980" y="4500229"/>
                  <a:pt x="2247405" y="4472845"/>
                  <a:pt x="2220754" y="4450623"/>
                </a:cubicBezTo>
                <a:lnTo>
                  <a:pt x="2172300" y="4410199"/>
                </a:lnTo>
                <a:lnTo>
                  <a:pt x="2167957" y="4426811"/>
                </a:lnTo>
                <a:cubicBezTo>
                  <a:pt x="2165137" y="4437574"/>
                  <a:pt x="2163223" y="4434726"/>
                  <a:pt x="2162509" y="4418695"/>
                </a:cubicBezTo>
                <a:cubicBezTo>
                  <a:pt x="2161899" y="4405103"/>
                  <a:pt x="2153364" y="4386701"/>
                  <a:pt x="2143535" y="4377805"/>
                </a:cubicBezTo>
                <a:lnTo>
                  <a:pt x="2125656" y="4361631"/>
                </a:lnTo>
                <a:lnTo>
                  <a:pt x="2118903" y="4378709"/>
                </a:lnTo>
                <a:close/>
                <a:moveTo>
                  <a:pt x="4180704" y="4370651"/>
                </a:moveTo>
                <a:cubicBezTo>
                  <a:pt x="4180704" y="4375166"/>
                  <a:pt x="4191419" y="4376814"/>
                  <a:pt x="4204516" y="4374309"/>
                </a:cubicBezTo>
                <a:cubicBezTo>
                  <a:pt x="4217613" y="4371804"/>
                  <a:pt x="4228329" y="4368108"/>
                  <a:pt x="4228329" y="4366098"/>
                </a:cubicBezTo>
                <a:cubicBezTo>
                  <a:pt x="4228329" y="4364098"/>
                  <a:pt x="4217613" y="4362450"/>
                  <a:pt x="4204516" y="4362450"/>
                </a:cubicBezTo>
                <a:cubicBezTo>
                  <a:pt x="4191419" y="4362450"/>
                  <a:pt x="4180704" y="4366146"/>
                  <a:pt x="4180704" y="4370651"/>
                </a:cubicBezTo>
                <a:close/>
                <a:moveTo>
                  <a:pt x="1799454" y="4381081"/>
                </a:moveTo>
                <a:cubicBezTo>
                  <a:pt x="1799454" y="4391054"/>
                  <a:pt x="1843650" y="4469073"/>
                  <a:pt x="1883321" y="4529138"/>
                </a:cubicBezTo>
                <a:cubicBezTo>
                  <a:pt x="1925365" y="4592793"/>
                  <a:pt x="2060810" y="4755356"/>
                  <a:pt x="2105539" y="4795838"/>
                </a:cubicBezTo>
                <a:cubicBezTo>
                  <a:pt x="2222345" y="4901556"/>
                  <a:pt x="2240471" y="4914443"/>
                  <a:pt x="2249538" y="4898231"/>
                </a:cubicBezTo>
                <a:cubicBezTo>
                  <a:pt x="2251729" y="4894297"/>
                  <a:pt x="2252377" y="4896041"/>
                  <a:pt x="2250977" y="4902099"/>
                </a:cubicBezTo>
                <a:cubicBezTo>
                  <a:pt x="2247976" y="4915015"/>
                  <a:pt x="2276970" y="4943475"/>
                  <a:pt x="2293125" y="4943475"/>
                </a:cubicBezTo>
                <a:cubicBezTo>
                  <a:pt x="2299259" y="4943475"/>
                  <a:pt x="2304279" y="4947609"/>
                  <a:pt x="2304279" y="4952667"/>
                </a:cubicBezTo>
                <a:cubicBezTo>
                  <a:pt x="2304279" y="4957715"/>
                  <a:pt x="2313394" y="4966735"/>
                  <a:pt x="2324538" y="4972698"/>
                </a:cubicBezTo>
                <a:lnTo>
                  <a:pt x="2344798" y="4983537"/>
                </a:lnTo>
                <a:lnTo>
                  <a:pt x="2353513" y="4970650"/>
                </a:lnTo>
                <a:lnTo>
                  <a:pt x="2362219" y="4957763"/>
                </a:lnTo>
                <a:lnTo>
                  <a:pt x="2359447" y="4973898"/>
                </a:lnTo>
                <a:cubicBezTo>
                  <a:pt x="2357914" y="4982775"/>
                  <a:pt x="2365239" y="4997073"/>
                  <a:pt x="2375716" y="5005664"/>
                </a:cubicBezTo>
                <a:cubicBezTo>
                  <a:pt x="2386194" y="5014256"/>
                  <a:pt x="2373659" y="5010083"/>
                  <a:pt x="2347865" y="4996406"/>
                </a:cubicBezTo>
                <a:lnTo>
                  <a:pt x="2300954" y="4971536"/>
                </a:lnTo>
                <a:lnTo>
                  <a:pt x="2293239" y="4983700"/>
                </a:lnTo>
                <a:lnTo>
                  <a:pt x="2285524" y="4995863"/>
                </a:lnTo>
                <a:lnTo>
                  <a:pt x="2284886" y="4976813"/>
                </a:lnTo>
                <a:cubicBezTo>
                  <a:pt x="2284457" y="4964107"/>
                  <a:pt x="2258244" y="4939570"/>
                  <a:pt x="2206152" y="4903109"/>
                </a:cubicBezTo>
                <a:cubicBezTo>
                  <a:pt x="2052257" y="4795400"/>
                  <a:pt x="1886645" y="4609424"/>
                  <a:pt x="1808045" y="4456062"/>
                </a:cubicBezTo>
                <a:cubicBezTo>
                  <a:pt x="1796425" y="4433392"/>
                  <a:pt x="1785204" y="4419876"/>
                  <a:pt x="1783109" y="4426030"/>
                </a:cubicBezTo>
                <a:cubicBezTo>
                  <a:pt x="1774069" y="4452538"/>
                  <a:pt x="1857023" y="4584745"/>
                  <a:pt x="1967332" y="4719638"/>
                </a:cubicBezTo>
                <a:cubicBezTo>
                  <a:pt x="2045122" y="4814764"/>
                  <a:pt x="2100139" y="4871076"/>
                  <a:pt x="2179854" y="4937141"/>
                </a:cubicBezTo>
                <a:lnTo>
                  <a:pt x="2222116" y="4972165"/>
                </a:lnTo>
                <a:lnTo>
                  <a:pt x="2229717" y="4960201"/>
                </a:lnTo>
                <a:lnTo>
                  <a:pt x="2237308" y="4948238"/>
                </a:lnTo>
                <a:lnTo>
                  <a:pt x="2237461" y="4963430"/>
                </a:lnTo>
                <a:cubicBezTo>
                  <a:pt x="2237632" y="4981556"/>
                  <a:pt x="2269770" y="5012912"/>
                  <a:pt x="2278856" y="5003826"/>
                </a:cubicBezTo>
                <a:cubicBezTo>
                  <a:pt x="2282362" y="5000321"/>
                  <a:pt x="2285229" y="5002083"/>
                  <a:pt x="2285229" y="5007750"/>
                </a:cubicBezTo>
                <a:cubicBezTo>
                  <a:pt x="2285229" y="5017437"/>
                  <a:pt x="2379860" y="5081283"/>
                  <a:pt x="2384898" y="5074996"/>
                </a:cubicBezTo>
                <a:cubicBezTo>
                  <a:pt x="2388984" y="5069891"/>
                  <a:pt x="2418579" y="4978499"/>
                  <a:pt x="2418579" y="4970993"/>
                </a:cubicBezTo>
                <a:cubicBezTo>
                  <a:pt x="2418579" y="4963764"/>
                  <a:pt x="2375907" y="4946923"/>
                  <a:pt x="2375497" y="4953982"/>
                </a:cubicBezTo>
                <a:cubicBezTo>
                  <a:pt x="2375373" y="4956058"/>
                  <a:pt x="2364800" y="4948009"/>
                  <a:pt x="2352018" y="4936093"/>
                </a:cubicBezTo>
                <a:cubicBezTo>
                  <a:pt x="2339226" y="4924178"/>
                  <a:pt x="2323252" y="4916548"/>
                  <a:pt x="2316518" y="4919129"/>
                </a:cubicBezTo>
                <a:cubicBezTo>
                  <a:pt x="2309784" y="4921711"/>
                  <a:pt x="2304031" y="4918605"/>
                  <a:pt x="2303736" y="4912224"/>
                </a:cubicBezTo>
                <a:cubicBezTo>
                  <a:pt x="2303440" y="4905832"/>
                  <a:pt x="2263788" y="4871676"/>
                  <a:pt x="2215629" y="4836319"/>
                </a:cubicBezTo>
                <a:cubicBezTo>
                  <a:pt x="2066192" y="4726582"/>
                  <a:pt x="1949939" y="4601394"/>
                  <a:pt x="1852993" y="4445794"/>
                </a:cubicBezTo>
                <a:cubicBezTo>
                  <a:pt x="1807674" y="4373052"/>
                  <a:pt x="1799454" y="4363117"/>
                  <a:pt x="1799454" y="4381081"/>
                </a:cubicBezTo>
                <a:close/>
                <a:moveTo>
                  <a:pt x="2410902" y="4399331"/>
                </a:moveTo>
                <a:lnTo>
                  <a:pt x="2401653" y="4425868"/>
                </a:lnTo>
                <a:lnTo>
                  <a:pt x="2420922" y="4437898"/>
                </a:lnTo>
                <a:lnTo>
                  <a:pt x="2440181" y="4449928"/>
                </a:lnTo>
                <a:lnTo>
                  <a:pt x="2448287" y="4437145"/>
                </a:lnTo>
                <a:cubicBezTo>
                  <a:pt x="2461546" y="4416219"/>
                  <a:pt x="2457841" y="4396340"/>
                  <a:pt x="2438419" y="4384205"/>
                </a:cubicBezTo>
                <a:lnTo>
                  <a:pt x="2420160" y="4372794"/>
                </a:lnTo>
                <a:lnTo>
                  <a:pt x="2410902" y="4399331"/>
                </a:lnTo>
                <a:close/>
                <a:moveTo>
                  <a:pt x="2056638" y="4398169"/>
                </a:moveTo>
                <a:cubicBezTo>
                  <a:pt x="2056648" y="4407332"/>
                  <a:pt x="2073878" y="4434126"/>
                  <a:pt x="2094919" y="4457700"/>
                </a:cubicBezTo>
                <a:lnTo>
                  <a:pt x="2133191" y="4500563"/>
                </a:lnTo>
                <a:lnTo>
                  <a:pt x="2142258" y="4486275"/>
                </a:lnTo>
                <a:lnTo>
                  <a:pt x="2151326" y="4471988"/>
                </a:lnTo>
                <a:lnTo>
                  <a:pt x="2113502" y="4435174"/>
                </a:lnTo>
                <a:cubicBezTo>
                  <a:pt x="2092700" y="4414924"/>
                  <a:pt x="2075679" y="4394569"/>
                  <a:pt x="2075679" y="4389930"/>
                </a:cubicBezTo>
                <a:cubicBezTo>
                  <a:pt x="2075679" y="4385291"/>
                  <a:pt x="2071392" y="4381500"/>
                  <a:pt x="2066154" y="4381500"/>
                </a:cubicBezTo>
                <a:cubicBezTo>
                  <a:pt x="2060915" y="4381500"/>
                  <a:pt x="2056638" y="4389006"/>
                  <a:pt x="2056638" y="4398169"/>
                </a:cubicBezTo>
                <a:close/>
                <a:moveTo>
                  <a:pt x="4452166" y="4391025"/>
                </a:moveTo>
                <a:lnTo>
                  <a:pt x="4433116" y="4399207"/>
                </a:lnTo>
                <a:lnTo>
                  <a:pt x="4453985" y="4399883"/>
                </a:lnTo>
                <a:cubicBezTo>
                  <a:pt x="4465463" y="4400245"/>
                  <a:pt x="4477503" y="4396264"/>
                  <a:pt x="4480741" y="4391025"/>
                </a:cubicBezTo>
                <a:cubicBezTo>
                  <a:pt x="4487704" y="4379757"/>
                  <a:pt x="4478379" y="4379757"/>
                  <a:pt x="4452166" y="4391025"/>
                </a:cubicBezTo>
                <a:close/>
                <a:moveTo>
                  <a:pt x="6876279" y="4385244"/>
                </a:moveTo>
                <a:cubicBezTo>
                  <a:pt x="6876279" y="4387301"/>
                  <a:pt x="6882708" y="4391454"/>
                  <a:pt x="6890566" y="4394473"/>
                </a:cubicBezTo>
                <a:cubicBezTo>
                  <a:pt x="6898425" y="4397483"/>
                  <a:pt x="6904854" y="4395797"/>
                  <a:pt x="6904854" y="4390730"/>
                </a:cubicBezTo>
                <a:cubicBezTo>
                  <a:pt x="6904854" y="4385653"/>
                  <a:pt x="6898425" y="4381500"/>
                  <a:pt x="6890566" y="4381500"/>
                </a:cubicBezTo>
                <a:cubicBezTo>
                  <a:pt x="6882708" y="4381500"/>
                  <a:pt x="6876279" y="4383186"/>
                  <a:pt x="6876279" y="4385244"/>
                </a:cubicBezTo>
                <a:close/>
                <a:moveTo>
                  <a:pt x="1449629" y="4402703"/>
                </a:moveTo>
                <a:cubicBezTo>
                  <a:pt x="1444333" y="4409380"/>
                  <a:pt x="1156068" y="5267801"/>
                  <a:pt x="809054" y="6310313"/>
                </a:cubicBezTo>
                <a:cubicBezTo>
                  <a:pt x="462029" y="7352824"/>
                  <a:pt x="160792" y="8257223"/>
                  <a:pt x="139627" y="8320088"/>
                </a:cubicBezTo>
                <a:cubicBezTo>
                  <a:pt x="103318" y="8427930"/>
                  <a:pt x="84953" y="8468353"/>
                  <a:pt x="84953" y="8440426"/>
                </a:cubicBezTo>
                <a:cubicBezTo>
                  <a:pt x="84953" y="8426301"/>
                  <a:pt x="340928" y="7653328"/>
                  <a:pt x="967997" y="5773855"/>
                </a:cubicBezTo>
                <a:cubicBezTo>
                  <a:pt x="1216752" y="5028276"/>
                  <a:pt x="1417844" y="4415819"/>
                  <a:pt x="1414872" y="4412847"/>
                </a:cubicBezTo>
                <a:cubicBezTo>
                  <a:pt x="1411900" y="4409866"/>
                  <a:pt x="1404585" y="4419819"/>
                  <a:pt x="1398632" y="4434945"/>
                </a:cubicBezTo>
                <a:cubicBezTo>
                  <a:pt x="1378601" y="4485828"/>
                  <a:pt x="129969" y="8248307"/>
                  <a:pt x="66618" y="8448675"/>
                </a:cubicBezTo>
                <a:lnTo>
                  <a:pt x="59084" y="8472488"/>
                </a:lnTo>
                <a:lnTo>
                  <a:pt x="141818" y="8472687"/>
                </a:lnTo>
                <a:lnTo>
                  <a:pt x="224552" y="8472887"/>
                </a:lnTo>
                <a:lnTo>
                  <a:pt x="242106" y="8410775"/>
                </a:lnTo>
                <a:cubicBezTo>
                  <a:pt x="251755" y="8376609"/>
                  <a:pt x="554888" y="7463981"/>
                  <a:pt x="915724" y="6382693"/>
                </a:cubicBezTo>
                <a:cubicBezTo>
                  <a:pt x="1323480" y="5160836"/>
                  <a:pt x="1568415" y="4413352"/>
                  <a:pt x="1562872" y="4407808"/>
                </a:cubicBezTo>
                <a:cubicBezTo>
                  <a:pt x="1557966" y="4402903"/>
                  <a:pt x="1551899" y="4402474"/>
                  <a:pt x="1549384" y="4406865"/>
                </a:cubicBezTo>
                <a:cubicBezTo>
                  <a:pt x="1545974" y="4412800"/>
                  <a:pt x="223828" y="8381153"/>
                  <a:pt x="203559" y="8446294"/>
                </a:cubicBezTo>
                <a:cubicBezTo>
                  <a:pt x="201520" y="8452847"/>
                  <a:pt x="195139" y="8458200"/>
                  <a:pt x="189386" y="8458200"/>
                </a:cubicBezTo>
                <a:cubicBezTo>
                  <a:pt x="182909" y="8458200"/>
                  <a:pt x="181451" y="8450018"/>
                  <a:pt x="185566" y="8436769"/>
                </a:cubicBezTo>
                <a:cubicBezTo>
                  <a:pt x="217532" y="8333651"/>
                  <a:pt x="675465" y="6955918"/>
                  <a:pt x="1055399" y="5819775"/>
                </a:cubicBezTo>
                <a:cubicBezTo>
                  <a:pt x="1312050" y="5052298"/>
                  <a:pt x="1523381" y="4418190"/>
                  <a:pt x="1525019" y="4410637"/>
                </a:cubicBezTo>
                <a:cubicBezTo>
                  <a:pt x="1528915" y="4392654"/>
                  <a:pt x="1494558" y="4385406"/>
                  <a:pt x="1484014" y="4401998"/>
                </a:cubicBezTo>
                <a:cubicBezTo>
                  <a:pt x="1479518" y="4409056"/>
                  <a:pt x="1179509" y="5304235"/>
                  <a:pt x="817312" y="6391275"/>
                </a:cubicBezTo>
                <a:cubicBezTo>
                  <a:pt x="455124" y="7478316"/>
                  <a:pt x="155162" y="8374142"/>
                  <a:pt x="150733" y="8382000"/>
                </a:cubicBezTo>
                <a:lnTo>
                  <a:pt x="142685" y="8396288"/>
                </a:lnTo>
                <a:lnTo>
                  <a:pt x="142389" y="8383343"/>
                </a:lnTo>
                <a:cubicBezTo>
                  <a:pt x="142056" y="8368303"/>
                  <a:pt x="296780" y="7900788"/>
                  <a:pt x="871023" y="6181725"/>
                </a:cubicBezTo>
                <a:cubicBezTo>
                  <a:pt x="1419806" y="4538882"/>
                  <a:pt x="1466488" y="4397788"/>
                  <a:pt x="1462592" y="4393883"/>
                </a:cubicBezTo>
                <a:cubicBezTo>
                  <a:pt x="1460764" y="4392064"/>
                  <a:pt x="1454934" y="4396026"/>
                  <a:pt x="1449629" y="4402703"/>
                </a:cubicBezTo>
                <a:close/>
                <a:moveTo>
                  <a:pt x="1989954" y="4410647"/>
                </a:moveTo>
                <a:cubicBezTo>
                  <a:pt x="1989954" y="4433097"/>
                  <a:pt x="2055867" y="4516441"/>
                  <a:pt x="2067792" y="4509078"/>
                </a:cubicBezTo>
                <a:cubicBezTo>
                  <a:pt x="2081756" y="4500449"/>
                  <a:pt x="2076202" y="4470654"/>
                  <a:pt x="2057467" y="4453700"/>
                </a:cubicBezTo>
                <a:lnTo>
                  <a:pt x="2039255" y="4437212"/>
                </a:lnTo>
                <a:lnTo>
                  <a:pt x="2034759" y="4454605"/>
                </a:lnTo>
                <a:lnTo>
                  <a:pt x="2030263" y="4471988"/>
                </a:lnTo>
                <a:lnTo>
                  <a:pt x="2028854" y="4448175"/>
                </a:lnTo>
                <a:cubicBezTo>
                  <a:pt x="2027473" y="4424820"/>
                  <a:pt x="2008070" y="4391025"/>
                  <a:pt x="1996050" y="4391025"/>
                </a:cubicBezTo>
                <a:cubicBezTo>
                  <a:pt x="1992697" y="4391025"/>
                  <a:pt x="1989954" y="4399855"/>
                  <a:pt x="1989954" y="4410647"/>
                </a:cubicBezTo>
                <a:close/>
                <a:moveTo>
                  <a:pt x="4371204" y="4400550"/>
                </a:moveTo>
                <a:lnTo>
                  <a:pt x="4356916" y="4409780"/>
                </a:lnTo>
                <a:lnTo>
                  <a:pt x="4377785" y="4409932"/>
                </a:lnTo>
                <a:cubicBezTo>
                  <a:pt x="4389263" y="4410009"/>
                  <a:pt x="4401303" y="4405789"/>
                  <a:pt x="4404541" y="4400550"/>
                </a:cubicBezTo>
                <a:cubicBezTo>
                  <a:pt x="4412037" y="4388425"/>
                  <a:pt x="4389968" y="4388425"/>
                  <a:pt x="4371204" y="4400550"/>
                </a:cubicBezTo>
                <a:close/>
                <a:moveTo>
                  <a:pt x="4295004" y="4410075"/>
                </a:moveTo>
                <a:cubicBezTo>
                  <a:pt x="4295004" y="4422115"/>
                  <a:pt x="4314463" y="4422115"/>
                  <a:pt x="4333104" y="4410075"/>
                </a:cubicBezTo>
                <a:lnTo>
                  <a:pt x="4347391" y="4400846"/>
                </a:lnTo>
                <a:lnTo>
                  <a:pt x="4321198" y="4400693"/>
                </a:lnTo>
                <a:cubicBezTo>
                  <a:pt x="4306796" y="4400617"/>
                  <a:pt x="4295004" y="4404837"/>
                  <a:pt x="4295004" y="4410075"/>
                </a:cubicBezTo>
                <a:close/>
                <a:moveTo>
                  <a:pt x="2342379" y="4433554"/>
                </a:moveTo>
                <a:cubicBezTo>
                  <a:pt x="2342379" y="4446823"/>
                  <a:pt x="2350199" y="4461215"/>
                  <a:pt x="2360381" y="4466663"/>
                </a:cubicBezTo>
                <a:lnTo>
                  <a:pt x="2378374" y="4476293"/>
                </a:lnTo>
                <a:lnTo>
                  <a:pt x="2383155" y="4458014"/>
                </a:lnTo>
                <a:cubicBezTo>
                  <a:pt x="2385870" y="4447651"/>
                  <a:pt x="2380841" y="4433307"/>
                  <a:pt x="2371554" y="4424906"/>
                </a:cubicBezTo>
                <a:cubicBezTo>
                  <a:pt x="2348856" y="4404360"/>
                  <a:pt x="2342379" y="4406284"/>
                  <a:pt x="2342379" y="4433554"/>
                </a:cubicBezTo>
                <a:close/>
                <a:moveTo>
                  <a:pt x="2460469" y="4434373"/>
                </a:moveTo>
                <a:lnTo>
                  <a:pt x="2454374" y="4458672"/>
                </a:lnTo>
                <a:lnTo>
                  <a:pt x="2472195" y="4472169"/>
                </a:lnTo>
                <a:cubicBezTo>
                  <a:pt x="2497284" y="4491171"/>
                  <a:pt x="2501417" y="4489742"/>
                  <a:pt x="2507113" y="4460081"/>
                </a:cubicBezTo>
                <a:cubicBezTo>
                  <a:pt x="2516162" y="4412914"/>
                  <a:pt x="2471966" y="4388549"/>
                  <a:pt x="2460469" y="4434373"/>
                </a:cubicBezTo>
                <a:close/>
                <a:moveTo>
                  <a:pt x="4180704" y="4419600"/>
                </a:moveTo>
                <a:lnTo>
                  <a:pt x="4156891" y="4427230"/>
                </a:lnTo>
                <a:lnTo>
                  <a:pt x="4183085" y="4428173"/>
                </a:lnTo>
                <a:cubicBezTo>
                  <a:pt x="4197487" y="4428696"/>
                  <a:pt x="4209279" y="4424839"/>
                  <a:pt x="4209279" y="4419600"/>
                </a:cubicBezTo>
                <a:cubicBezTo>
                  <a:pt x="4209279" y="4414362"/>
                  <a:pt x="4208202" y="4410504"/>
                  <a:pt x="4206898" y="4411028"/>
                </a:cubicBezTo>
                <a:cubicBezTo>
                  <a:pt x="4205593" y="4411552"/>
                  <a:pt x="4193801" y="4415409"/>
                  <a:pt x="4180704" y="4419600"/>
                </a:cubicBezTo>
                <a:close/>
                <a:moveTo>
                  <a:pt x="4228329" y="4418276"/>
                </a:moveTo>
                <a:cubicBezTo>
                  <a:pt x="4228329" y="4422791"/>
                  <a:pt x="4239044" y="4424439"/>
                  <a:pt x="4252141" y="4421934"/>
                </a:cubicBezTo>
                <a:cubicBezTo>
                  <a:pt x="4265238" y="4419429"/>
                  <a:pt x="4275954" y="4415733"/>
                  <a:pt x="4275954" y="4413723"/>
                </a:cubicBezTo>
                <a:cubicBezTo>
                  <a:pt x="4275954" y="4411723"/>
                  <a:pt x="4265238" y="4410075"/>
                  <a:pt x="4252141" y="4410075"/>
                </a:cubicBezTo>
                <a:cubicBezTo>
                  <a:pt x="4239044" y="4410075"/>
                  <a:pt x="4228329" y="4413771"/>
                  <a:pt x="4228329" y="4418276"/>
                </a:cubicBezTo>
                <a:close/>
                <a:moveTo>
                  <a:pt x="919410" y="6452988"/>
                </a:moveTo>
                <a:cubicBezTo>
                  <a:pt x="548859" y="7566117"/>
                  <a:pt x="245955" y="8479088"/>
                  <a:pt x="246288" y="8481813"/>
                </a:cubicBezTo>
                <a:cubicBezTo>
                  <a:pt x="246612" y="8484546"/>
                  <a:pt x="250022" y="8487108"/>
                  <a:pt x="253860" y="8487509"/>
                </a:cubicBezTo>
                <a:cubicBezTo>
                  <a:pt x="259918" y="8488156"/>
                  <a:pt x="1608896" y="4455157"/>
                  <a:pt x="1608935" y="4436269"/>
                </a:cubicBezTo>
                <a:cubicBezTo>
                  <a:pt x="1608944" y="4432335"/>
                  <a:pt x="1605391" y="4429125"/>
                  <a:pt x="1601038" y="4429125"/>
                </a:cubicBezTo>
                <a:cubicBezTo>
                  <a:pt x="1596685" y="4429125"/>
                  <a:pt x="1289952" y="5339868"/>
                  <a:pt x="919410" y="6452988"/>
                </a:cubicBezTo>
                <a:close/>
                <a:moveTo>
                  <a:pt x="2396376" y="4444975"/>
                </a:moveTo>
                <a:cubicBezTo>
                  <a:pt x="2384203" y="4457148"/>
                  <a:pt x="2390089" y="4493800"/>
                  <a:pt x="2405148" y="4499572"/>
                </a:cubicBezTo>
                <a:cubicBezTo>
                  <a:pt x="2423446" y="4506592"/>
                  <a:pt x="2437629" y="4499105"/>
                  <a:pt x="2437629" y="4482427"/>
                </a:cubicBezTo>
                <a:cubicBezTo>
                  <a:pt x="2437629" y="4466568"/>
                  <a:pt x="2404691" y="4436669"/>
                  <a:pt x="2396376" y="4444975"/>
                </a:cubicBezTo>
                <a:close/>
                <a:moveTo>
                  <a:pt x="2515829" y="4465568"/>
                </a:moveTo>
                <a:lnTo>
                  <a:pt x="2506447" y="4492486"/>
                </a:lnTo>
                <a:lnTo>
                  <a:pt x="2522049" y="4503639"/>
                </a:lnTo>
                <a:lnTo>
                  <a:pt x="2537641" y="4514793"/>
                </a:lnTo>
                <a:lnTo>
                  <a:pt x="2518934" y="4512441"/>
                </a:lnTo>
                <a:cubicBezTo>
                  <a:pt x="2493417" y="4509231"/>
                  <a:pt x="2488549" y="4539710"/>
                  <a:pt x="2510609" y="4564571"/>
                </a:cubicBezTo>
                <a:lnTo>
                  <a:pt x="2528116" y="4584297"/>
                </a:lnTo>
                <a:lnTo>
                  <a:pt x="2506923" y="4573172"/>
                </a:lnTo>
                <a:lnTo>
                  <a:pt x="2485720" y="4562056"/>
                </a:lnTo>
                <a:lnTo>
                  <a:pt x="2479567" y="4586564"/>
                </a:lnTo>
                <a:lnTo>
                  <a:pt x="2473424" y="4611072"/>
                </a:lnTo>
                <a:lnTo>
                  <a:pt x="2491245" y="4625397"/>
                </a:lnTo>
                <a:lnTo>
                  <a:pt x="2509066" y="4639723"/>
                </a:lnTo>
                <a:lnTo>
                  <a:pt x="2487873" y="4629464"/>
                </a:lnTo>
                <a:lnTo>
                  <a:pt x="2466670" y="4619206"/>
                </a:lnTo>
                <a:lnTo>
                  <a:pt x="2460269" y="4644714"/>
                </a:lnTo>
                <a:lnTo>
                  <a:pt x="2453869" y="4670213"/>
                </a:lnTo>
                <a:lnTo>
                  <a:pt x="2471947" y="4684005"/>
                </a:lnTo>
                <a:lnTo>
                  <a:pt x="2490016" y="4697797"/>
                </a:lnTo>
                <a:lnTo>
                  <a:pt x="2469356" y="4691653"/>
                </a:lnTo>
                <a:lnTo>
                  <a:pt x="2448687" y="4685500"/>
                </a:lnTo>
                <a:lnTo>
                  <a:pt x="2442372" y="4705408"/>
                </a:lnTo>
                <a:cubicBezTo>
                  <a:pt x="2435609" y="4726724"/>
                  <a:pt x="2451354" y="4752975"/>
                  <a:pt x="2470899" y="4752975"/>
                </a:cubicBezTo>
                <a:cubicBezTo>
                  <a:pt x="2480825" y="4752975"/>
                  <a:pt x="2531926" y="4601518"/>
                  <a:pt x="2546423" y="4529138"/>
                </a:cubicBezTo>
                <a:cubicBezTo>
                  <a:pt x="2548519" y="4518660"/>
                  <a:pt x="2554767" y="4498381"/>
                  <a:pt x="2560311" y="4484066"/>
                </a:cubicBezTo>
                <a:lnTo>
                  <a:pt x="2570378" y="4458043"/>
                </a:lnTo>
                <a:lnTo>
                  <a:pt x="2552252" y="4448347"/>
                </a:lnTo>
                <a:cubicBezTo>
                  <a:pt x="2527164" y="4434916"/>
                  <a:pt x="2526392" y="4435278"/>
                  <a:pt x="2515829" y="4465568"/>
                </a:cubicBezTo>
                <a:close/>
                <a:moveTo>
                  <a:pt x="4433116" y="4448175"/>
                </a:moveTo>
                <a:cubicBezTo>
                  <a:pt x="4420553" y="4453576"/>
                  <a:pt x="4418933" y="4456538"/>
                  <a:pt x="4428354" y="4456881"/>
                </a:cubicBezTo>
                <a:cubicBezTo>
                  <a:pt x="4436212" y="4457176"/>
                  <a:pt x="4449071" y="4453252"/>
                  <a:pt x="4456929" y="4448175"/>
                </a:cubicBezTo>
                <a:cubicBezTo>
                  <a:pt x="4474341" y="4436926"/>
                  <a:pt x="4459300" y="4436926"/>
                  <a:pt x="4433116" y="4448175"/>
                </a:cubicBezTo>
                <a:close/>
                <a:moveTo>
                  <a:pt x="4347391" y="4457700"/>
                </a:moveTo>
                <a:cubicBezTo>
                  <a:pt x="4339895" y="4469826"/>
                  <a:pt x="4361965" y="4469826"/>
                  <a:pt x="4380729" y="4457700"/>
                </a:cubicBezTo>
                <a:lnTo>
                  <a:pt x="4395016" y="4448471"/>
                </a:lnTo>
                <a:lnTo>
                  <a:pt x="4374147" y="4448318"/>
                </a:lnTo>
                <a:cubicBezTo>
                  <a:pt x="4362669" y="4448242"/>
                  <a:pt x="4350630" y="4452462"/>
                  <a:pt x="4347391" y="4457700"/>
                </a:cubicBezTo>
                <a:close/>
                <a:moveTo>
                  <a:pt x="4275954" y="4467225"/>
                </a:moveTo>
                <a:cubicBezTo>
                  <a:pt x="4275954" y="4478408"/>
                  <a:pt x="4283278" y="4478408"/>
                  <a:pt x="4309291" y="4467225"/>
                </a:cubicBezTo>
                <a:lnTo>
                  <a:pt x="4328341" y="4459043"/>
                </a:lnTo>
                <a:lnTo>
                  <a:pt x="4302148" y="4458367"/>
                </a:lnTo>
                <a:cubicBezTo>
                  <a:pt x="4287746" y="4458005"/>
                  <a:pt x="4275954" y="4461987"/>
                  <a:pt x="4275954" y="4467225"/>
                </a:cubicBezTo>
                <a:close/>
                <a:moveTo>
                  <a:pt x="1644120" y="4474369"/>
                </a:moveTo>
                <a:cubicBezTo>
                  <a:pt x="1634557" y="4491219"/>
                  <a:pt x="1607353" y="4583106"/>
                  <a:pt x="1610887" y="4586640"/>
                </a:cubicBezTo>
                <a:cubicBezTo>
                  <a:pt x="1613021" y="4588774"/>
                  <a:pt x="1623784" y="4562771"/>
                  <a:pt x="1634814" y="4528871"/>
                </a:cubicBezTo>
                <a:cubicBezTo>
                  <a:pt x="1652588" y="4474188"/>
                  <a:pt x="1656188" y="4453119"/>
                  <a:pt x="1644120" y="4474369"/>
                </a:cubicBezTo>
                <a:close/>
                <a:moveTo>
                  <a:pt x="2326777" y="4481513"/>
                </a:moveTo>
                <a:cubicBezTo>
                  <a:pt x="2320004" y="4499144"/>
                  <a:pt x="2331806" y="4525614"/>
                  <a:pt x="2348989" y="4531338"/>
                </a:cubicBezTo>
                <a:cubicBezTo>
                  <a:pt x="2367782" y="4537606"/>
                  <a:pt x="2369439" y="4497381"/>
                  <a:pt x="2351065" y="4480760"/>
                </a:cubicBezTo>
                <a:lnTo>
                  <a:pt x="2333254" y="4464634"/>
                </a:lnTo>
                <a:lnTo>
                  <a:pt x="2326777" y="4481513"/>
                </a:lnTo>
                <a:close/>
                <a:moveTo>
                  <a:pt x="4152129" y="4476750"/>
                </a:moveTo>
                <a:lnTo>
                  <a:pt x="4137841" y="4485980"/>
                </a:lnTo>
                <a:lnTo>
                  <a:pt x="4163473" y="4486132"/>
                </a:lnTo>
                <a:cubicBezTo>
                  <a:pt x="4177570" y="4486209"/>
                  <a:pt x="4191753" y="4481989"/>
                  <a:pt x="4194991" y="4476750"/>
                </a:cubicBezTo>
                <a:cubicBezTo>
                  <a:pt x="4202507" y="4464587"/>
                  <a:pt x="4170950" y="4464587"/>
                  <a:pt x="4152129" y="4476750"/>
                </a:cubicBezTo>
                <a:close/>
                <a:moveTo>
                  <a:pt x="4209279" y="4475426"/>
                </a:moveTo>
                <a:cubicBezTo>
                  <a:pt x="4209279" y="4479941"/>
                  <a:pt x="4219994" y="4481589"/>
                  <a:pt x="4233091" y="4479084"/>
                </a:cubicBezTo>
                <a:cubicBezTo>
                  <a:pt x="4246188" y="4476579"/>
                  <a:pt x="4256904" y="4472883"/>
                  <a:pt x="4256904" y="4470873"/>
                </a:cubicBezTo>
                <a:cubicBezTo>
                  <a:pt x="4256904" y="4468873"/>
                  <a:pt x="4246188" y="4467225"/>
                  <a:pt x="4233091" y="4467225"/>
                </a:cubicBezTo>
                <a:cubicBezTo>
                  <a:pt x="4219994" y="4467225"/>
                  <a:pt x="4209279" y="4470921"/>
                  <a:pt x="4209279" y="4475426"/>
                </a:cubicBezTo>
                <a:close/>
                <a:moveTo>
                  <a:pt x="1761354" y="4489961"/>
                </a:moveTo>
                <a:cubicBezTo>
                  <a:pt x="1761354" y="4497848"/>
                  <a:pt x="1777013" y="4531319"/>
                  <a:pt x="1796148" y="4564342"/>
                </a:cubicBezTo>
                <a:cubicBezTo>
                  <a:pt x="1918687" y="4775778"/>
                  <a:pt x="2087509" y="4954934"/>
                  <a:pt x="2292372" y="5090932"/>
                </a:cubicBezTo>
                <a:cubicBezTo>
                  <a:pt x="2330358" y="5116144"/>
                  <a:pt x="2361429" y="5138528"/>
                  <a:pt x="2361429" y="5140671"/>
                </a:cubicBezTo>
                <a:cubicBezTo>
                  <a:pt x="2361429" y="5154016"/>
                  <a:pt x="2165261" y="5023104"/>
                  <a:pt x="2080193" y="4953000"/>
                </a:cubicBezTo>
                <a:cubicBezTo>
                  <a:pt x="1994392" y="4882287"/>
                  <a:pt x="1895561" y="4768130"/>
                  <a:pt x="1820437" y="4652963"/>
                </a:cubicBezTo>
                <a:cubicBezTo>
                  <a:pt x="1749866" y="4544768"/>
                  <a:pt x="1737332" y="4528652"/>
                  <a:pt x="1750114" y="4562551"/>
                </a:cubicBezTo>
                <a:cubicBezTo>
                  <a:pt x="1793605" y="4677823"/>
                  <a:pt x="1972189" y="4902832"/>
                  <a:pt x="2113779" y="5020751"/>
                </a:cubicBezTo>
                <a:cubicBezTo>
                  <a:pt x="2183149" y="5078530"/>
                  <a:pt x="2334416" y="5181600"/>
                  <a:pt x="2349837" y="5181600"/>
                </a:cubicBezTo>
                <a:cubicBezTo>
                  <a:pt x="2354037" y="5181600"/>
                  <a:pt x="2362876" y="5161426"/>
                  <a:pt x="2369468" y="5136766"/>
                </a:cubicBezTo>
                <a:lnTo>
                  <a:pt x="2381460" y="5091932"/>
                </a:lnTo>
                <a:lnTo>
                  <a:pt x="2361114" y="5076587"/>
                </a:lnTo>
                <a:cubicBezTo>
                  <a:pt x="2349922" y="5068148"/>
                  <a:pt x="2325167" y="5052956"/>
                  <a:pt x="2306117" y="5042840"/>
                </a:cubicBezTo>
                <a:cubicBezTo>
                  <a:pt x="2253872" y="5015094"/>
                  <a:pt x="2096157" y="4894764"/>
                  <a:pt x="2043189" y="4842234"/>
                </a:cubicBezTo>
                <a:cubicBezTo>
                  <a:pt x="1938442" y="4738354"/>
                  <a:pt x="1780404" y="4530900"/>
                  <a:pt x="1780404" y="4497286"/>
                </a:cubicBezTo>
                <a:cubicBezTo>
                  <a:pt x="1780404" y="4491847"/>
                  <a:pt x="1776117" y="4484751"/>
                  <a:pt x="1770879" y="4481513"/>
                </a:cubicBezTo>
                <a:cubicBezTo>
                  <a:pt x="1765640" y="4478274"/>
                  <a:pt x="1761354" y="4482075"/>
                  <a:pt x="1761354" y="4489961"/>
                </a:cubicBezTo>
                <a:close/>
                <a:moveTo>
                  <a:pt x="2151879" y="4498181"/>
                </a:moveTo>
                <a:cubicBezTo>
                  <a:pt x="2151879" y="4512621"/>
                  <a:pt x="2171129" y="4536215"/>
                  <a:pt x="2210877" y="4570505"/>
                </a:cubicBezTo>
                <a:lnTo>
                  <a:pt x="2269865" y="4621397"/>
                </a:lnTo>
                <a:lnTo>
                  <a:pt x="2277752" y="4600080"/>
                </a:lnTo>
                <a:cubicBezTo>
                  <a:pt x="2282085" y="4588355"/>
                  <a:pt x="2284476" y="4578249"/>
                  <a:pt x="2283047" y="4577610"/>
                </a:cubicBezTo>
                <a:cubicBezTo>
                  <a:pt x="2281628" y="4576982"/>
                  <a:pt x="2254015" y="4554036"/>
                  <a:pt x="2221687" y="4526613"/>
                </a:cubicBezTo>
                <a:cubicBezTo>
                  <a:pt x="2189360" y="4499191"/>
                  <a:pt x="2160422" y="4476750"/>
                  <a:pt x="2157394" y="4476750"/>
                </a:cubicBezTo>
                <a:cubicBezTo>
                  <a:pt x="2154365" y="4476750"/>
                  <a:pt x="2151879" y="4486399"/>
                  <a:pt x="2151879" y="4498181"/>
                </a:cubicBezTo>
                <a:close/>
                <a:moveTo>
                  <a:pt x="2442172" y="4496496"/>
                </a:moveTo>
                <a:cubicBezTo>
                  <a:pt x="2436486" y="4514412"/>
                  <a:pt x="2457193" y="4542130"/>
                  <a:pt x="2476995" y="4543120"/>
                </a:cubicBezTo>
                <a:cubicBezTo>
                  <a:pt x="2492302" y="4543892"/>
                  <a:pt x="2493531" y="4499858"/>
                  <a:pt x="2478519" y="4488656"/>
                </a:cubicBezTo>
                <a:cubicBezTo>
                  <a:pt x="2456403" y="4472150"/>
                  <a:pt x="2449421" y="4473664"/>
                  <a:pt x="2442172" y="4496496"/>
                </a:cubicBezTo>
                <a:close/>
                <a:moveTo>
                  <a:pt x="2080651" y="4504678"/>
                </a:moveTo>
                <a:cubicBezTo>
                  <a:pt x="2074155" y="4525137"/>
                  <a:pt x="2105520" y="4577087"/>
                  <a:pt x="2117274" y="4565323"/>
                </a:cubicBezTo>
                <a:cubicBezTo>
                  <a:pt x="2129543" y="4553064"/>
                  <a:pt x="2122742" y="4517298"/>
                  <a:pt x="2105120" y="4501344"/>
                </a:cubicBezTo>
                <a:lnTo>
                  <a:pt x="2086928" y="4484885"/>
                </a:lnTo>
                <a:lnTo>
                  <a:pt x="2080651" y="4504678"/>
                </a:lnTo>
                <a:close/>
                <a:moveTo>
                  <a:pt x="4404541" y="4505325"/>
                </a:moveTo>
                <a:cubicBezTo>
                  <a:pt x="4397045" y="4517451"/>
                  <a:pt x="4419115" y="4517451"/>
                  <a:pt x="4437879" y="4505325"/>
                </a:cubicBezTo>
                <a:lnTo>
                  <a:pt x="4452166" y="4496096"/>
                </a:lnTo>
                <a:lnTo>
                  <a:pt x="4431297" y="4495943"/>
                </a:lnTo>
                <a:cubicBezTo>
                  <a:pt x="4419819" y="4495867"/>
                  <a:pt x="4407780" y="4500087"/>
                  <a:pt x="4404541" y="4505325"/>
                </a:cubicBezTo>
                <a:close/>
                <a:moveTo>
                  <a:pt x="1009526" y="6516310"/>
                </a:moveTo>
                <a:cubicBezTo>
                  <a:pt x="640985" y="7623639"/>
                  <a:pt x="337442" y="8535000"/>
                  <a:pt x="335004" y="8541544"/>
                </a:cubicBezTo>
                <a:cubicBezTo>
                  <a:pt x="332565" y="8548097"/>
                  <a:pt x="334375" y="8553450"/>
                  <a:pt x="339042" y="8553450"/>
                </a:cubicBezTo>
                <a:cubicBezTo>
                  <a:pt x="343700" y="8553450"/>
                  <a:pt x="442046" y="8267338"/>
                  <a:pt x="557584" y="7917656"/>
                </a:cubicBezTo>
                <a:cubicBezTo>
                  <a:pt x="673132" y="7567975"/>
                  <a:pt x="974408" y="6661280"/>
                  <a:pt x="1227087" y="5902786"/>
                </a:cubicBezTo>
                <a:cubicBezTo>
                  <a:pt x="1479775" y="5144291"/>
                  <a:pt x="1684963" y="4519041"/>
                  <a:pt x="1683068" y="4513345"/>
                </a:cubicBezTo>
                <a:cubicBezTo>
                  <a:pt x="1681163" y="4507640"/>
                  <a:pt x="1378068" y="5408971"/>
                  <a:pt x="1009526" y="6516310"/>
                </a:cubicBezTo>
                <a:close/>
                <a:moveTo>
                  <a:pt x="2370954" y="4526842"/>
                </a:moveTo>
                <a:cubicBezTo>
                  <a:pt x="2370954" y="4538682"/>
                  <a:pt x="2379278" y="4553569"/>
                  <a:pt x="2389451" y="4559913"/>
                </a:cubicBezTo>
                <a:lnTo>
                  <a:pt x="2407939" y="4571467"/>
                </a:lnTo>
                <a:lnTo>
                  <a:pt x="2414045" y="4552226"/>
                </a:lnTo>
                <a:cubicBezTo>
                  <a:pt x="2420807" y="4530928"/>
                  <a:pt x="2404443" y="4505325"/>
                  <a:pt x="2384079" y="4505325"/>
                </a:cubicBezTo>
                <a:cubicBezTo>
                  <a:pt x="2376802" y="4505325"/>
                  <a:pt x="2370954" y="4514917"/>
                  <a:pt x="2370954" y="4526842"/>
                </a:cubicBezTo>
                <a:close/>
                <a:moveTo>
                  <a:pt x="4333104" y="4514850"/>
                </a:moveTo>
                <a:cubicBezTo>
                  <a:pt x="4333104" y="4526033"/>
                  <a:pt x="4340428" y="4526033"/>
                  <a:pt x="4366441" y="4514850"/>
                </a:cubicBezTo>
                <a:lnTo>
                  <a:pt x="4385491" y="4506668"/>
                </a:lnTo>
                <a:lnTo>
                  <a:pt x="4359298" y="4505992"/>
                </a:lnTo>
                <a:cubicBezTo>
                  <a:pt x="4344896" y="4505630"/>
                  <a:pt x="4333104" y="4509612"/>
                  <a:pt x="4333104" y="4514850"/>
                </a:cubicBezTo>
                <a:close/>
                <a:moveTo>
                  <a:pt x="4209279" y="4524375"/>
                </a:moveTo>
                <a:lnTo>
                  <a:pt x="4185466" y="4532005"/>
                </a:lnTo>
                <a:lnTo>
                  <a:pt x="4211660" y="4532948"/>
                </a:lnTo>
                <a:cubicBezTo>
                  <a:pt x="4226062" y="4533471"/>
                  <a:pt x="4237854" y="4529614"/>
                  <a:pt x="4237854" y="4524375"/>
                </a:cubicBezTo>
                <a:cubicBezTo>
                  <a:pt x="4237854" y="4519137"/>
                  <a:pt x="4236777" y="4515279"/>
                  <a:pt x="4235473" y="4515803"/>
                </a:cubicBezTo>
                <a:cubicBezTo>
                  <a:pt x="4234168" y="4516327"/>
                  <a:pt x="4222376" y="4520184"/>
                  <a:pt x="4209279" y="4524375"/>
                </a:cubicBezTo>
                <a:close/>
                <a:moveTo>
                  <a:pt x="4256904" y="4524375"/>
                </a:moveTo>
                <a:cubicBezTo>
                  <a:pt x="4256904" y="4535558"/>
                  <a:pt x="4264228" y="4535558"/>
                  <a:pt x="4290241" y="4524375"/>
                </a:cubicBezTo>
                <a:lnTo>
                  <a:pt x="4309291" y="4516193"/>
                </a:lnTo>
                <a:lnTo>
                  <a:pt x="4283098" y="4515517"/>
                </a:lnTo>
                <a:cubicBezTo>
                  <a:pt x="4268696" y="4515155"/>
                  <a:pt x="4256904" y="4519137"/>
                  <a:pt x="4256904" y="4524375"/>
                </a:cubicBezTo>
                <a:close/>
                <a:moveTo>
                  <a:pt x="2128266" y="4560304"/>
                </a:moveTo>
                <a:lnTo>
                  <a:pt x="2121818" y="4585992"/>
                </a:lnTo>
                <a:lnTo>
                  <a:pt x="2144678" y="4605195"/>
                </a:lnTo>
                <a:cubicBezTo>
                  <a:pt x="2244109" y="4688701"/>
                  <a:pt x="2256654" y="4696806"/>
                  <a:pt x="2256654" y="4677556"/>
                </a:cubicBezTo>
                <a:cubicBezTo>
                  <a:pt x="2256654" y="4672746"/>
                  <a:pt x="2259006" y="4662678"/>
                  <a:pt x="2261883" y="4655192"/>
                </a:cubicBezTo>
                <a:cubicBezTo>
                  <a:pt x="2265245" y="4646410"/>
                  <a:pt x="2243585" y="4622568"/>
                  <a:pt x="2200913" y="4588088"/>
                </a:cubicBezTo>
                <a:lnTo>
                  <a:pt x="2134715" y="4534605"/>
                </a:lnTo>
                <a:lnTo>
                  <a:pt x="2128266" y="4560304"/>
                </a:lnTo>
                <a:close/>
                <a:moveTo>
                  <a:pt x="2422817" y="4554608"/>
                </a:moveTo>
                <a:cubicBezTo>
                  <a:pt x="2418226" y="4569076"/>
                  <a:pt x="2421446" y="4579116"/>
                  <a:pt x="2433523" y="4587945"/>
                </a:cubicBezTo>
                <a:cubicBezTo>
                  <a:pt x="2457088" y="4605176"/>
                  <a:pt x="2463870" y="4603890"/>
                  <a:pt x="2471185" y="4580830"/>
                </a:cubicBezTo>
                <a:cubicBezTo>
                  <a:pt x="2475443" y="4567428"/>
                  <a:pt x="2471823" y="4556808"/>
                  <a:pt x="2459927" y="4547788"/>
                </a:cubicBezTo>
                <a:cubicBezTo>
                  <a:pt x="2435914" y="4529605"/>
                  <a:pt x="2430428" y="4530605"/>
                  <a:pt x="2422817" y="4554608"/>
                </a:cubicBezTo>
                <a:close/>
                <a:moveTo>
                  <a:pt x="6838179" y="4547169"/>
                </a:moveTo>
                <a:cubicBezTo>
                  <a:pt x="6838179" y="4549226"/>
                  <a:pt x="6844827" y="4553464"/>
                  <a:pt x="6852962" y="4556589"/>
                </a:cubicBezTo>
                <a:cubicBezTo>
                  <a:pt x="6861439" y="4559837"/>
                  <a:pt x="6865259" y="4558237"/>
                  <a:pt x="6861924" y="4552846"/>
                </a:cubicBezTo>
                <a:cubicBezTo>
                  <a:pt x="6856333" y="4543787"/>
                  <a:pt x="6838179" y="4539453"/>
                  <a:pt x="6838179" y="4547169"/>
                </a:cubicBezTo>
                <a:close/>
                <a:moveTo>
                  <a:pt x="4385491" y="4562475"/>
                </a:moveTo>
                <a:cubicBezTo>
                  <a:pt x="4378528" y="4573743"/>
                  <a:pt x="4387853" y="4573743"/>
                  <a:pt x="4414066" y="4562475"/>
                </a:cubicBezTo>
                <a:lnTo>
                  <a:pt x="4433116" y="4554293"/>
                </a:lnTo>
                <a:lnTo>
                  <a:pt x="4412247" y="4553617"/>
                </a:lnTo>
                <a:cubicBezTo>
                  <a:pt x="4400769" y="4553255"/>
                  <a:pt x="4388730" y="4557237"/>
                  <a:pt x="4385491" y="4562475"/>
                </a:cubicBezTo>
                <a:close/>
                <a:moveTo>
                  <a:pt x="2358457" y="4568628"/>
                </a:moveTo>
                <a:cubicBezTo>
                  <a:pt x="2345408" y="4581668"/>
                  <a:pt x="2352332" y="4609662"/>
                  <a:pt x="2371097" y="4619701"/>
                </a:cubicBezTo>
                <a:lnTo>
                  <a:pt x="2390289" y="4629969"/>
                </a:lnTo>
                <a:lnTo>
                  <a:pt x="2396423" y="4613977"/>
                </a:lnTo>
                <a:cubicBezTo>
                  <a:pt x="2406253" y="4588364"/>
                  <a:pt x="2375478" y="4551598"/>
                  <a:pt x="2358457" y="4568628"/>
                </a:cubicBezTo>
                <a:close/>
                <a:moveTo>
                  <a:pt x="4314054" y="4572000"/>
                </a:moveTo>
                <a:cubicBezTo>
                  <a:pt x="4314054" y="4583183"/>
                  <a:pt x="4321378" y="4583183"/>
                  <a:pt x="4347391" y="4572000"/>
                </a:cubicBezTo>
                <a:lnTo>
                  <a:pt x="4366441" y="4563818"/>
                </a:lnTo>
                <a:lnTo>
                  <a:pt x="4340248" y="4563142"/>
                </a:lnTo>
                <a:cubicBezTo>
                  <a:pt x="4325846" y="4562780"/>
                  <a:pt x="4314054" y="4566762"/>
                  <a:pt x="4314054" y="4572000"/>
                </a:cubicBezTo>
                <a:close/>
                <a:moveTo>
                  <a:pt x="6890566" y="4572000"/>
                </a:moveTo>
                <a:cubicBezTo>
                  <a:pt x="6893804" y="4577239"/>
                  <a:pt x="6900739" y="4581525"/>
                  <a:pt x="6905978" y="4581525"/>
                </a:cubicBezTo>
                <a:cubicBezTo>
                  <a:pt x="6911216" y="4581525"/>
                  <a:pt x="6912854" y="4577239"/>
                  <a:pt x="6909616" y="4572000"/>
                </a:cubicBezTo>
                <a:cubicBezTo>
                  <a:pt x="6906378" y="4566762"/>
                  <a:pt x="6899444" y="4562475"/>
                  <a:pt x="6894205" y="4562475"/>
                </a:cubicBezTo>
                <a:cubicBezTo>
                  <a:pt x="6888966" y="4562475"/>
                  <a:pt x="6887328" y="4566762"/>
                  <a:pt x="6890566" y="4572000"/>
                </a:cubicBezTo>
                <a:close/>
                <a:moveTo>
                  <a:pt x="4190229" y="4581525"/>
                </a:moveTo>
                <a:lnTo>
                  <a:pt x="4166416" y="4589155"/>
                </a:lnTo>
                <a:lnTo>
                  <a:pt x="4192610" y="4590098"/>
                </a:lnTo>
                <a:cubicBezTo>
                  <a:pt x="4207012" y="4590621"/>
                  <a:pt x="4218804" y="4586764"/>
                  <a:pt x="4218804" y="4581525"/>
                </a:cubicBezTo>
                <a:cubicBezTo>
                  <a:pt x="4218804" y="4576287"/>
                  <a:pt x="4217727" y="4572429"/>
                  <a:pt x="4216423" y="4572953"/>
                </a:cubicBezTo>
                <a:cubicBezTo>
                  <a:pt x="4215118" y="4573477"/>
                  <a:pt x="4203326" y="4577334"/>
                  <a:pt x="4190229" y="4581525"/>
                </a:cubicBezTo>
                <a:close/>
                <a:moveTo>
                  <a:pt x="4237854" y="4581525"/>
                </a:moveTo>
                <a:cubicBezTo>
                  <a:pt x="4237854" y="4592708"/>
                  <a:pt x="4245178" y="4592708"/>
                  <a:pt x="4271191" y="4581525"/>
                </a:cubicBezTo>
                <a:lnTo>
                  <a:pt x="4290241" y="4573343"/>
                </a:lnTo>
                <a:lnTo>
                  <a:pt x="4264048" y="4572667"/>
                </a:lnTo>
                <a:cubicBezTo>
                  <a:pt x="4249646" y="4572305"/>
                  <a:pt x="4237854" y="4576287"/>
                  <a:pt x="4237854" y="4581525"/>
                </a:cubicBezTo>
                <a:close/>
                <a:moveTo>
                  <a:pt x="2291839" y="4587612"/>
                </a:moveTo>
                <a:cubicBezTo>
                  <a:pt x="2278856" y="4600604"/>
                  <a:pt x="2285543" y="4634284"/>
                  <a:pt x="2303307" y="4645381"/>
                </a:cubicBezTo>
                <a:lnTo>
                  <a:pt x="2321385" y="4656668"/>
                </a:lnTo>
                <a:lnTo>
                  <a:pt x="2326853" y="4635770"/>
                </a:lnTo>
                <a:cubicBezTo>
                  <a:pt x="2332558" y="4613958"/>
                  <a:pt x="2304326" y="4575124"/>
                  <a:pt x="2291839" y="4587612"/>
                </a:cubicBezTo>
                <a:close/>
                <a:moveTo>
                  <a:pt x="2405282" y="4613120"/>
                </a:moveTo>
                <a:cubicBezTo>
                  <a:pt x="2401329" y="4627636"/>
                  <a:pt x="2405958" y="4639180"/>
                  <a:pt x="2420617" y="4651343"/>
                </a:cubicBezTo>
                <a:lnTo>
                  <a:pt x="2441610" y="4668765"/>
                </a:lnTo>
                <a:lnTo>
                  <a:pt x="2448478" y="4651343"/>
                </a:lnTo>
                <a:cubicBezTo>
                  <a:pt x="2460069" y="4621911"/>
                  <a:pt x="2457545" y="4613558"/>
                  <a:pt x="2433809" y="4602737"/>
                </a:cubicBezTo>
                <a:lnTo>
                  <a:pt x="2410940" y="4592317"/>
                </a:lnTo>
                <a:lnTo>
                  <a:pt x="2405282" y="4613120"/>
                </a:lnTo>
                <a:close/>
                <a:moveTo>
                  <a:pt x="4371204" y="4618301"/>
                </a:moveTo>
                <a:cubicBezTo>
                  <a:pt x="4371204" y="4622816"/>
                  <a:pt x="4381919" y="4624464"/>
                  <a:pt x="4395016" y="4621959"/>
                </a:cubicBezTo>
                <a:cubicBezTo>
                  <a:pt x="4408113" y="4619454"/>
                  <a:pt x="4418829" y="4615758"/>
                  <a:pt x="4418829" y="4613748"/>
                </a:cubicBezTo>
                <a:cubicBezTo>
                  <a:pt x="4418829" y="4611748"/>
                  <a:pt x="4408113" y="4610100"/>
                  <a:pt x="4395016" y="4610100"/>
                </a:cubicBezTo>
                <a:cubicBezTo>
                  <a:pt x="4381919" y="4610100"/>
                  <a:pt x="4371204" y="4613796"/>
                  <a:pt x="4371204" y="4618301"/>
                </a:cubicBezTo>
                <a:close/>
                <a:moveTo>
                  <a:pt x="2337273" y="4639742"/>
                </a:moveTo>
                <a:cubicBezTo>
                  <a:pt x="2330053" y="4662507"/>
                  <a:pt x="2353247" y="4692482"/>
                  <a:pt x="2370039" y="4682100"/>
                </a:cubicBezTo>
                <a:cubicBezTo>
                  <a:pt x="2386832" y="4671727"/>
                  <a:pt x="2382060" y="4640190"/>
                  <a:pt x="2362067" y="4629493"/>
                </a:cubicBezTo>
                <a:lnTo>
                  <a:pt x="2343655" y="4619644"/>
                </a:lnTo>
                <a:lnTo>
                  <a:pt x="2337273" y="4639742"/>
                </a:lnTo>
                <a:close/>
                <a:moveTo>
                  <a:pt x="4295004" y="4627826"/>
                </a:moveTo>
                <a:cubicBezTo>
                  <a:pt x="4295004" y="4632341"/>
                  <a:pt x="4305719" y="4633989"/>
                  <a:pt x="4318816" y="4631484"/>
                </a:cubicBezTo>
                <a:cubicBezTo>
                  <a:pt x="4331913" y="4628979"/>
                  <a:pt x="4342629" y="4625283"/>
                  <a:pt x="4342629" y="4623273"/>
                </a:cubicBezTo>
                <a:cubicBezTo>
                  <a:pt x="4342629" y="4621273"/>
                  <a:pt x="4331913" y="4619625"/>
                  <a:pt x="4318816" y="4619625"/>
                </a:cubicBezTo>
                <a:cubicBezTo>
                  <a:pt x="4305719" y="4619625"/>
                  <a:pt x="4295004" y="4623321"/>
                  <a:pt x="4295004" y="4627826"/>
                </a:cubicBezTo>
                <a:close/>
                <a:moveTo>
                  <a:pt x="4166416" y="4638675"/>
                </a:moveTo>
                <a:cubicBezTo>
                  <a:pt x="4163178" y="4643914"/>
                  <a:pt x="4169359" y="4648200"/>
                  <a:pt x="4180141" y="4648200"/>
                </a:cubicBezTo>
                <a:cubicBezTo>
                  <a:pt x="4190924" y="4648200"/>
                  <a:pt x="4199754" y="4643914"/>
                  <a:pt x="4199754" y="4638675"/>
                </a:cubicBezTo>
                <a:cubicBezTo>
                  <a:pt x="4199754" y="4633437"/>
                  <a:pt x="4193581" y="4629150"/>
                  <a:pt x="4186028" y="4629150"/>
                </a:cubicBezTo>
                <a:cubicBezTo>
                  <a:pt x="4178475" y="4629150"/>
                  <a:pt x="4169655" y="4633437"/>
                  <a:pt x="4166416" y="4638675"/>
                </a:cubicBezTo>
                <a:close/>
                <a:moveTo>
                  <a:pt x="4218804" y="4637351"/>
                </a:moveTo>
                <a:cubicBezTo>
                  <a:pt x="4218804" y="4641866"/>
                  <a:pt x="4229519" y="4643514"/>
                  <a:pt x="4242616" y="4641009"/>
                </a:cubicBezTo>
                <a:cubicBezTo>
                  <a:pt x="4255713" y="4638504"/>
                  <a:pt x="4266429" y="4634808"/>
                  <a:pt x="4266429" y="4632798"/>
                </a:cubicBezTo>
                <a:cubicBezTo>
                  <a:pt x="4266429" y="4630798"/>
                  <a:pt x="4255713" y="4629150"/>
                  <a:pt x="4242616" y="4629150"/>
                </a:cubicBezTo>
                <a:cubicBezTo>
                  <a:pt x="4229519" y="4629150"/>
                  <a:pt x="4218804" y="4632846"/>
                  <a:pt x="4218804" y="4637351"/>
                </a:cubicBezTo>
                <a:close/>
                <a:moveTo>
                  <a:pt x="2266874" y="4669412"/>
                </a:moveTo>
                <a:lnTo>
                  <a:pt x="2258492" y="4691063"/>
                </a:lnTo>
                <a:lnTo>
                  <a:pt x="2276361" y="4709579"/>
                </a:lnTo>
                <a:cubicBezTo>
                  <a:pt x="2296668" y="4730639"/>
                  <a:pt x="2300383" y="4729058"/>
                  <a:pt x="2308632" y="4695806"/>
                </a:cubicBezTo>
                <a:lnTo>
                  <a:pt x="2314537" y="4672013"/>
                </a:lnTo>
                <a:lnTo>
                  <a:pt x="2294897" y="4659887"/>
                </a:lnTo>
                <a:lnTo>
                  <a:pt x="2275256" y="4647762"/>
                </a:lnTo>
                <a:lnTo>
                  <a:pt x="2266874" y="4669412"/>
                </a:lnTo>
                <a:close/>
                <a:moveTo>
                  <a:pt x="1563443" y="4721752"/>
                </a:moveTo>
                <a:cubicBezTo>
                  <a:pt x="1552089" y="4756681"/>
                  <a:pt x="1544384" y="4786837"/>
                  <a:pt x="1546327" y="4788770"/>
                </a:cubicBezTo>
                <a:cubicBezTo>
                  <a:pt x="1548260" y="4790704"/>
                  <a:pt x="1559300" y="4763881"/>
                  <a:pt x="1570854" y="4729163"/>
                </a:cubicBezTo>
                <a:cubicBezTo>
                  <a:pt x="1582407" y="4694444"/>
                  <a:pt x="1590113" y="4664288"/>
                  <a:pt x="1587979" y="4662145"/>
                </a:cubicBezTo>
                <a:cubicBezTo>
                  <a:pt x="1585836" y="4660011"/>
                  <a:pt x="1574797" y="4686834"/>
                  <a:pt x="1563443" y="4721752"/>
                </a:cubicBezTo>
                <a:close/>
                <a:moveTo>
                  <a:pt x="2385022" y="4677471"/>
                </a:moveTo>
                <a:cubicBezTo>
                  <a:pt x="2379269" y="4695587"/>
                  <a:pt x="2400148" y="4723162"/>
                  <a:pt x="2420322" y="4724095"/>
                </a:cubicBezTo>
                <a:cubicBezTo>
                  <a:pt x="2433314" y="4724705"/>
                  <a:pt x="2438905" y="4685024"/>
                  <a:pt x="2427723" y="4671556"/>
                </a:cubicBezTo>
                <a:cubicBezTo>
                  <a:pt x="2411349" y="4651829"/>
                  <a:pt x="2392318" y="4654468"/>
                  <a:pt x="2385022" y="4677471"/>
                </a:cubicBezTo>
                <a:close/>
                <a:moveTo>
                  <a:pt x="4435498" y="4664031"/>
                </a:moveTo>
                <a:cubicBezTo>
                  <a:pt x="4442051" y="4666679"/>
                  <a:pt x="4452766" y="4666679"/>
                  <a:pt x="4459310" y="4664031"/>
                </a:cubicBezTo>
                <a:cubicBezTo>
                  <a:pt x="4465863" y="4661392"/>
                  <a:pt x="4460501" y="4659230"/>
                  <a:pt x="4447404" y="4659230"/>
                </a:cubicBezTo>
                <a:cubicBezTo>
                  <a:pt x="4434307" y="4659230"/>
                  <a:pt x="4428954" y="4661392"/>
                  <a:pt x="4435498" y="4664031"/>
                </a:cubicBezTo>
                <a:close/>
                <a:moveTo>
                  <a:pt x="6819129" y="4667250"/>
                </a:moveTo>
                <a:cubicBezTo>
                  <a:pt x="6819129" y="4672489"/>
                  <a:pt x="6823672" y="4676775"/>
                  <a:pt x="6829216" y="4676775"/>
                </a:cubicBezTo>
                <a:cubicBezTo>
                  <a:pt x="6834759" y="4676775"/>
                  <a:pt x="6836654" y="4672489"/>
                  <a:pt x="6833416" y="4667250"/>
                </a:cubicBezTo>
                <a:cubicBezTo>
                  <a:pt x="6830178" y="4662012"/>
                  <a:pt x="6825644" y="4657725"/>
                  <a:pt x="6823329" y="4657725"/>
                </a:cubicBezTo>
                <a:cubicBezTo>
                  <a:pt x="6821015" y="4657725"/>
                  <a:pt x="6819129" y="4662012"/>
                  <a:pt x="6819129" y="4667250"/>
                </a:cubicBezTo>
                <a:close/>
                <a:moveTo>
                  <a:pt x="4352154" y="4675451"/>
                </a:moveTo>
                <a:cubicBezTo>
                  <a:pt x="4352154" y="4679966"/>
                  <a:pt x="4362869" y="4681614"/>
                  <a:pt x="4375966" y="4679109"/>
                </a:cubicBezTo>
                <a:cubicBezTo>
                  <a:pt x="4389063" y="4676604"/>
                  <a:pt x="4399779" y="4672908"/>
                  <a:pt x="4399779" y="4670898"/>
                </a:cubicBezTo>
                <a:cubicBezTo>
                  <a:pt x="4399779" y="4668898"/>
                  <a:pt x="4389063" y="4667250"/>
                  <a:pt x="4375966" y="4667250"/>
                </a:cubicBezTo>
                <a:cubicBezTo>
                  <a:pt x="4362869" y="4667250"/>
                  <a:pt x="4352154" y="4670946"/>
                  <a:pt x="4352154" y="4675451"/>
                </a:cubicBezTo>
                <a:close/>
                <a:moveTo>
                  <a:pt x="4214041" y="4686300"/>
                </a:moveTo>
                <a:lnTo>
                  <a:pt x="4194991" y="4694482"/>
                </a:lnTo>
                <a:lnTo>
                  <a:pt x="4225948" y="4695158"/>
                </a:lnTo>
                <a:cubicBezTo>
                  <a:pt x="4242978" y="4695520"/>
                  <a:pt x="4256904" y="4691539"/>
                  <a:pt x="4256904" y="4686300"/>
                </a:cubicBezTo>
                <a:cubicBezTo>
                  <a:pt x="4256904" y="4674994"/>
                  <a:pt x="4240359" y="4674994"/>
                  <a:pt x="4214041" y="4686300"/>
                </a:cubicBezTo>
                <a:close/>
                <a:moveTo>
                  <a:pt x="4288041" y="4683376"/>
                </a:moveTo>
                <a:cubicBezTo>
                  <a:pt x="4297309" y="4685795"/>
                  <a:pt x="4310167" y="4685633"/>
                  <a:pt x="4316616" y="4683024"/>
                </a:cubicBezTo>
                <a:cubicBezTo>
                  <a:pt x="4323064" y="4680414"/>
                  <a:pt x="4315482" y="4678442"/>
                  <a:pt x="4299766" y="4678633"/>
                </a:cubicBezTo>
                <a:cubicBezTo>
                  <a:pt x="4284050" y="4678823"/>
                  <a:pt x="4278773" y="4680957"/>
                  <a:pt x="4288041" y="4683376"/>
                </a:cubicBezTo>
                <a:close/>
                <a:moveTo>
                  <a:pt x="2314375" y="4707731"/>
                </a:moveTo>
                <a:lnTo>
                  <a:pt x="2306031" y="4729163"/>
                </a:lnTo>
                <a:lnTo>
                  <a:pt x="2321433" y="4741193"/>
                </a:lnTo>
                <a:cubicBezTo>
                  <a:pt x="2340512" y="4756099"/>
                  <a:pt x="2355666" y="4751794"/>
                  <a:pt x="2359838" y="4730296"/>
                </a:cubicBezTo>
                <a:cubicBezTo>
                  <a:pt x="2363191" y="4712989"/>
                  <a:pt x="2345931" y="4686300"/>
                  <a:pt x="2331377" y="4686300"/>
                </a:cubicBezTo>
                <a:cubicBezTo>
                  <a:pt x="2326615" y="4686300"/>
                  <a:pt x="2318957" y="4695949"/>
                  <a:pt x="2314375" y="4707731"/>
                </a:cubicBezTo>
                <a:close/>
                <a:moveTo>
                  <a:pt x="4142604" y="4695825"/>
                </a:moveTo>
                <a:cubicBezTo>
                  <a:pt x="4142604" y="4701064"/>
                  <a:pt x="4150919" y="4705350"/>
                  <a:pt x="4161091" y="4705350"/>
                </a:cubicBezTo>
                <a:cubicBezTo>
                  <a:pt x="4171264" y="4705350"/>
                  <a:pt x="4182228" y="4701064"/>
                  <a:pt x="4185466" y="4695825"/>
                </a:cubicBezTo>
                <a:cubicBezTo>
                  <a:pt x="4188809" y="4690425"/>
                  <a:pt x="4180799" y="4686300"/>
                  <a:pt x="4166978" y="4686300"/>
                </a:cubicBezTo>
                <a:cubicBezTo>
                  <a:pt x="4153577" y="4686300"/>
                  <a:pt x="4142604" y="4690587"/>
                  <a:pt x="4142604" y="4695825"/>
                </a:cubicBezTo>
                <a:close/>
                <a:moveTo>
                  <a:pt x="6871516" y="4695825"/>
                </a:moveTo>
                <a:cubicBezTo>
                  <a:pt x="6874754" y="4701064"/>
                  <a:pt x="6879288" y="4705350"/>
                  <a:pt x="6881603" y="4705350"/>
                </a:cubicBezTo>
                <a:cubicBezTo>
                  <a:pt x="6883918" y="4705350"/>
                  <a:pt x="6885804" y="4701064"/>
                  <a:pt x="6885804" y="4695825"/>
                </a:cubicBezTo>
                <a:cubicBezTo>
                  <a:pt x="6885804" y="4690587"/>
                  <a:pt x="6881260" y="4686300"/>
                  <a:pt x="6875717" y="4686300"/>
                </a:cubicBezTo>
                <a:cubicBezTo>
                  <a:pt x="6870173" y="4686300"/>
                  <a:pt x="6868278" y="4690587"/>
                  <a:pt x="6871516" y="4695825"/>
                </a:cubicBezTo>
                <a:close/>
                <a:moveTo>
                  <a:pt x="4493247" y="4711856"/>
                </a:moveTo>
                <a:cubicBezTo>
                  <a:pt x="4500115" y="4714608"/>
                  <a:pt x="4508335" y="4714266"/>
                  <a:pt x="4511498" y="4711103"/>
                </a:cubicBezTo>
                <a:cubicBezTo>
                  <a:pt x="4514660" y="4707941"/>
                  <a:pt x="4509040" y="4705693"/>
                  <a:pt x="4499001" y="4706103"/>
                </a:cubicBezTo>
                <a:cubicBezTo>
                  <a:pt x="4487904" y="4706560"/>
                  <a:pt x="4485647" y="4708817"/>
                  <a:pt x="4493247" y="4711856"/>
                </a:cubicBezTo>
                <a:close/>
                <a:moveTo>
                  <a:pt x="2366791" y="4739697"/>
                </a:moveTo>
                <a:lnTo>
                  <a:pt x="2360562" y="4764529"/>
                </a:lnTo>
                <a:lnTo>
                  <a:pt x="2377659" y="4777502"/>
                </a:lnTo>
                <a:cubicBezTo>
                  <a:pt x="2402005" y="4795952"/>
                  <a:pt x="2407892" y="4794257"/>
                  <a:pt x="2414788" y="4766777"/>
                </a:cubicBezTo>
                <a:lnTo>
                  <a:pt x="2420884" y="4742479"/>
                </a:lnTo>
                <a:lnTo>
                  <a:pt x="2403062" y="4728982"/>
                </a:lnTo>
                <a:cubicBezTo>
                  <a:pt x="2378202" y="4710151"/>
                  <a:pt x="2373887" y="4711427"/>
                  <a:pt x="2366791" y="4739697"/>
                </a:cubicBezTo>
                <a:close/>
                <a:moveTo>
                  <a:pt x="4425973" y="4721181"/>
                </a:moveTo>
                <a:cubicBezTo>
                  <a:pt x="4432526" y="4723829"/>
                  <a:pt x="4443241" y="4723829"/>
                  <a:pt x="4449785" y="4721181"/>
                </a:cubicBezTo>
                <a:cubicBezTo>
                  <a:pt x="4456338" y="4718542"/>
                  <a:pt x="4450976" y="4716380"/>
                  <a:pt x="4437879" y="4716380"/>
                </a:cubicBezTo>
                <a:cubicBezTo>
                  <a:pt x="4424782" y="4716380"/>
                  <a:pt x="4419429" y="4718542"/>
                  <a:pt x="4425973" y="4721181"/>
                </a:cubicBezTo>
                <a:close/>
                <a:moveTo>
                  <a:pt x="6800079" y="4724400"/>
                </a:moveTo>
                <a:cubicBezTo>
                  <a:pt x="6800079" y="4729639"/>
                  <a:pt x="6804622" y="4733925"/>
                  <a:pt x="6810166" y="4733925"/>
                </a:cubicBezTo>
                <a:cubicBezTo>
                  <a:pt x="6815709" y="4733925"/>
                  <a:pt x="6817604" y="4729639"/>
                  <a:pt x="6814366" y="4724400"/>
                </a:cubicBezTo>
                <a:cubicBezTo>
                  <a:pt x="6811128" y="4719162"/>
                  <a:pt x="6806594" y="4714875"/>
                  <a:pt x="6804279" y="4714875"/>
                </a:cubicBezTo>
                <a:cubicBezTo>
                  <a:pt x="6801965" y="4714875"/>
                  <a:pt x="6800079" y="4719162"/>
                  <a:pt x="6800079" y="4724400"/>
                </a:cubicBezTo>
                <a:close/>
                <a:moveTo>
                  <a:pt x="4271191" y="4733925"/>
                </a:moveTo>
                <a:lnTo>
                  <a:pt x="4252141" y="4742107"/>
                </a:lnTo>
                <a:lnTo>
                  <a:pt x="4277773" y="4742783"/>
                </a:lnTo>
                <a:cubicBezTo>
                  <a:pt x="4291870" y="4743145"/>
                  <a:pt x="4306053" y="4739164"/>
                  <a:pt x="4309291" y="4733925"/>
                </a:cubicBezTo>
                <a:cubicBezTo>
                  <a:pt x="4316321" y="4722552"/>
                  <a:pt x="4297652" y="4722552"/>
                  <a:pt x="4271191" y="4733925"/>
                </a:cubicBezTo>
                <a:close/>
                <a:moveTo>
                  <a:pt x="4345191" y="4731001"/>
                </a:moveTo>
                <a:cubicBezTo>
                  <a:pt x="4354459" y="4733420"/>
                  <a:pt x="4367317" y="4733258"/>
                  <a:pt x="4373766" y="4730649"/>
                </a:cubicBezTo>
                <a:cubicBezTo>
                  <a:pt x="4380214" y="4728039"/>
                  <a:pt x="4372632" y="4726067"/>
                  <a:pt x="4356916" y="4726258"/>
                </a:cubicBezTo>
                <a:cubicBezTo>
                  <a:pt x="4341200" y="4726448"/>
                  <a:pt x="4335923" y="4728582"/>
                  <a:pt x="4345191" y="4731001"/>
                </a:cubicBezTo>
                <a:close/>
                <a:moveTo>
                  <a:pt x="4190229" y="4743450"/>
                </a:moveTo>
                <a:cubicBezTo>
                  <a:pt x="4190229" y="4748689"/>
                  <a:pt x="4198544" y="4752975"/>
                  <a:pt x="4208717" y="4752975"/>
                </a:cubicBezTo>
                <a:cubicBezTo>
                  <a:pt x="4218890" y="4752975"/>
                  <a:pt x="4229853" y="4748689"/>
                  <a:pt x="4233091" y="4743450"/>
                </a:cubicBezTo>
                <a:cubicBezTo>
                  <a:pt x="4236434" y="4738050"/>
                  <a:pt x="4228424" y="4733925"/>
                  <a:pt x="4214603" y="4733925"/>
                </a:cubicBezTo>
                <a:cubicBezTo>
                  <a:pt x="4201202" y="4733925"/>
                  <a:pt x="4190229" y="4738212"/>
                  <a:pt x="4190229" y="4743450"/>
                </a:cubicBezTo>
                <a:close/>
                <a:moveTo>
                  <a:pt x="2422970" y="4773711"/>
                </a:moveTo>
                <a:cubicBezTo>
                  <a:pt x="2418560" y="4793780"/>
                  <a:pt x="2420607" y="4805553"/>
                  <a:pt x="2429466" y="4811173"/>
                </a:cubicBezTo>
                <a:cubicBezTo>
                  <a:pt x="2445487" y="4821327"/>
                  <a:pt x="2466156" y="4822070"/>
                  <a:pt x="2466337" y="4812506"/>
                </a:cubicBezTo>
                <a:cubicBezTo>
                  <a:pt x="2466404" y="4808573"/>
                  <a:pt x="2468833" y="4796533"/>
                  <a:pt x="2471728" y="4785751"/>
                </a:cubicBezTo>
                <a:lnTo>
                  <a:pt x="2476995" y="4766139"/>
                </a:lnTo>
                <a:lnTo>
                  <a:pt x="2453202" y="4755290"/>
                </a:lnTo>
                <a:lnTo>
                  <a:pt x="2429399" y="4744450"/>
                </a:lnTo>
                <a:lnTo>
                  <a:pt x="2422970" y="4773711"/>
                </a:lnTo>
                <a:close/>
                <a:moveTo>
                  <a:pt x="6852466" y="4752975"/>
                </a:moveTo>
                <a:cubicBezTo>
                  <a:pt x="6855704" y="4758214"/>
                  <a:pt x="6860238" y="4762500"/>
                  <a:pt x="6862553" y="4762500"/>
                </a:cubicBezTo>
                <a:cubicBezTo>
                  <a:pt x="6864868" y="4762500"/>
                  <a:pt x="6866754" y="4758214"/>
                  <a:pt x="6866754" y="4752975"/>
                </a:cubicBezTo>
                <a:cubicBezTo>
                  <a:pt x="6866754" y="4747737"/>
                  <a:pt x="6862210" y="4743450"/>
                  <a:pt x="6856667" y="4743450"/>
                </a:cubicBezTo>
                <a:cubicBezTo>
                  <a:pt x="6851123" y="4743450"/>
                  <a:pt x="6849228" y="4747737"/>
                  <a:pt x="6852466" y="4752975"/>
                </a:cubicBezTo>
                <a:close/>
                <a:moveTo>
                  <a:pt x="4485504" y="4762500"/>
                </a:moveTo>
                <a:cubicBezTo>
                  <a:pt x="4477646" y="4767577"/>
                  <a:pt x="4475502" y="4771730"/>
                  <a:pt x="4480741" y="4771730"/>
                </a:cubicBezTo>
                <a:cubicBezTo>
                  <a:pt x="4485980" y="4771730"/>
                  <a:pt x="4496696" y="4767577"/>
                  <a:pt x="4504554" y="4762500"/>
                </a:cubicBezTo>
                <a:cubicBezTo>
                  <a:pt x="4512412" y="4757424"/>
                  <a:pt x="4514555" y="4753271"/>
                  <a:pt x="4509316" y="4753271"/>
                </a:cubicBezTo>
                <a:cubicBezTo>
                  <a:pt x="4504077" y="4753271"/>
                  <a:pt x="4493362" y="4757424"/>
                  <a:pt x="4485504" y="4762500"/>
                </a:cubicBezTo>
                <a:close/>
                <a:moveTo>
                  <a:pt x="4404541" y="4772025"/>
                </a:moveTo>
                <a:cubicBezTo>
                  <a:pt x="4397045" y="4784151"/>
                  <a:pt x="4419115" y="4784151"/>
                  <a:pt x="4437879" y="4772025"/>
                </a:cubicBezTo>
                <a:lnTo>
                  <a:pt x="4452166" y="4762796"/>
                </a:lnTo>
                <a:lnTo>
                  <a:pt x="4431297" y="4762643"/>
                </a:lnTo>
                <a:cubicBezTo>
                  <a:pt x="4419819" y="4762567"/>
                  <a:pt x="4407780" y="4766787"/>
                  <a:pt x="4404541" y="4772025"/>
                </a:cubicBezTo>
                <a:close/>
                <a:moveTo>
                  <a:pt x="4323579" y="4781550"/>
                </a:moveTo>
                <a:lnTo>
                  <a:pt x="4309291" y="4790780"/>
                </a:lnTo>
                <a:lnTo>
                  <a:pt x="4328341" y="4790780"/>
                </a:lnTo>
                <a:cubicBezTo>
                  <a:pt x="4338819" y="4790780"/>
                  <a:pt x="4353821" y="4786627"/>
                  <a:pt x="4361679" y="4781550"/>
                </a:cubicBezTo>
                <a:lnTo>
                  <a:pt x="4375966" y="4772321"/>
                </a:lnTo>
                <a:lnTo>
                  <a:pt x="4356916" y="4772321"/>
                </a:lnTo>
                <a:cubicBezTo>
                  <a:pt x="4346439" y="4772321"/>
                  <a:pt x="4331437" y="4776474"/>
                  <a:pt x="4323579" y="4781550"/>
                </a:cubicBezTo>
                <a:close/>
                <a:moveTo>
                  <a:pt x="2346665" y="4807744"/>
                </a:moveTo>
                <a:cubicBezTo>
                  <a:pt x="2343579" y="4822155"/>
                  <a:pt x="2337073" y="4843787"/>
                  <a:pt x="2332196" y="4855817"/>
                </a:cubicBezTo>
                <a:cubicBezTo>
                  <a:pt x="2318995" y="4888383"/>
                  <a:pt x="2321195" y="4899460"/>
                  <a:pt x="2343655" y="4913490"/>
                </a:cubicBezTo>
                <a:lnTo>
                  <a:pt x="2363981" y="4926178"/>
                </a:lnTo>
                <a:lnTo>
                  <a:pt x="2373125" y="4913395"/>
                </a:lnTo>
                <a:lnTo>
                  <a:pt x="2382279" y="4900613"/>
                </a:lnTo>
                <a:lnTo>
                  <a:pt x="2377373" y="4916082"/>
                </a:lnTo>
                <a:cubicBezTo>
                  <a:pt x="2374268" y="4925873"/>
                  <a:pt x="2380917" y="4936065"/>
                  <a:pt x="2395509" y="4943875"/>
                </a:cubicBezTo>
                <a:cubicBezTo>
                  <a:pt x="2421303" y="4957677"/>
                  <a:pt x="2423084" y="4956858"/>
                  <a:pt x="2432228" y="4927111"/>
                </a:cubicBezTo>
                <a:lnTo>
                  <a:pt x="2438714" y="4905985"/>
                </a:lnTo>
                <a:lnTo>
                  <a:pt x="2395185" y="4885525"/>
                </a:lnTo>
                <a:cubicBezTo>
                  <a:pt x="2371249" y="4874267"/>
                  <a:pt x="2349322" y="4861274"/>
                  <a:pt x="2346455" y="4856645"/>
                </a:cubicBezTo>
                <a:cubicBezTo>
                  <a:pt x="2337749" y="4842558"/>
                  <a:pt x="2351265" y="4847054"/>
                  <a:pt x="2395366" y="4872895"/>
                </a:cubicBezTo>
                <a:lnTo>
                  <a:pt x="2437448" y="4897555"/>
                </a:lnTo>
                <a:lnTo>
                  <a:pt x="2447068" y="4872266"/>
                </a:lnTo>
                <a:cubicBezTo>
                  <a:pt x="2460517" y="4836900"/>
                  <a:pt x="2459622" y="4833576"/>
                  <a:pt x="2433495" y="4821670"/>
                </a:cubicBezTo>
                <a:lnTo>
                  <a:pt x="2410311" y="4811106"/>
                </a:lnTo>
                <a:lnTo>
                  <a:pt x="2405672" y="4822527"/>
                </a:lnTo>
                <a:cubicBezTo>
                  <a:pt x="2402519" y="4830271"/>
                  <a:pt x="2400795" y="4829689"/>
                  <a:pt x="2400281" y="4820698"/>
                </a:cubicBezTo>
                <a:cubicBezTo>
                  <a:pt x="2399538" y="4807687"/>
                  <a:pt x="2372868" y="4782446"/>
                  <a:pt x="2359228" y="4781855"/>
                </a:cubicBezTo>
                <a:cubicBezTo>
                  <a:pt x="2355399" y="4781684"/>
                  <a:pt x="2349741" y="4793333"/>
                  <a:pt x="2346665" y="4807744"/>
                </a:cubicBezTo>
                <a:close/>
                <a:moveTo>
                  <a:pt x="4242616" y="4791075"/>
                </a:moveTo>
                <a:cubicBezTo>
                  <a:pt x="4235101" y="4803239"/>
                  <a:pt x="4266657" y="4803239"/>
                  <a:pt x="4285479" y="4791075"/>
                </a:cubicBezTo>
                <a:lnTo>
                  <a:pt x="4299766" y="4781846"/>
                </a:lnTo>
                <a:lnTo>
                  <a:pt x="4274134" y="4781693"/>
                </a:lnTo>
                <a:cubicBezTo>
                  <a:pt x="4260037" y="4781617"/>
                  <a:pt x="4245855" y="4785837"/>
                  <a:pt x="4242616" y="4791075"/>
                </a:cubicBezTo>
                <a:close/>
                <a:moveTo>
                  <a:pt x="6781029" y="4785294"/>
                </a:moveTo>
                <a:cubicBezTo>
                  <a:pt x="6781029" y="4787351"/>
                  <a:pt x="6787458" y="4791504"/>
                  <a:pt x="6795316" y="4794523"/>
                </a:cubicBezTo>
                <a:cubicBezTo>
                  <a:pt x="6803175" y="4797533"/>
                  <a:pt x="6809604" y="4795847"/>
                  <a:pt x="6809604" y="4790780"/>
                </a:cubicBezTo>
                <a:cubicBezTo>
                  <a:pt x="6809604" y="4785703"/>
                  <a:pt x="6803175" y="4781550"/>
                  <a:pt x="6795316" y="4781550"/>
                </a:cubicBezTo>
                <a:cubicBezTo>
                  <a:pt x="6787458" y="4781550"/>
                  <a:pt x="6781029" y="4783236"/>
                  <a:pt x="6781029" y="4785294"/>
                </a:cubicBezTo>
                <a:close/>
                <a:moveTo>
                  <a:pt x="4171179" y="4800600"/>
                </a:moveTo>
                <a:cubicBezTo>
                  <a:pt x="4171179" y="4811907"/>
                  <a:pt x="4187724" y="4811907"/>
                  <a:pt x="4214041" y="4800600"/>
                </a:cubicBezTo>
                <a:lnTo>
                  <a:pt x="4233091" y="4792418"/>
                </a:lnTo>
                <a:lnTo>
                  <a:pt x="4202135" y="4791742"/>
                </a:lnTo>
                <a:cubicBezTo>
                  <a:pt x="4185104" y="4791380"/>
                  <a:pt x="4171179" y="4795362"/>
                  <a:pt x="4171179" y="4800600"/>
                </a:cubicBezTo>
                <a:close/>
                <a:moveTo>
                  <a:pt x="1151935" y="5948544"/>
                </a:moveTo>
                <a:cubicBezTo>
                  <a:pt x="941451" y="6580632"/>
                  <a:pt x="770935" y="7099478"/>
                  <a:pt x="773001" y="7101545"/>
                </a:cubicBezTo>
                <a:cubicBezTo>
                  <a:pt x="775068" y="7103621"/>
                  <a:pt x="949023" y="6588195"/>
                  <a:pt x="1159564" y="5956173"/>
                </a:cubicBezTo>
                <a:cubicBezTo>
                  <a:pt x="1370105" y="5324151"/>
                  <a:pt x="1540621" y="4805296"/>
                  <a:pt x="1538488" y="4803163"/>
                </a:cubicBezTo>
                <a:cubicBezTo>
                  <a:pt x="1536364" y="4801029"/>
                  <a:pt x="1362408" y="5316455"/>
                  <a:pt x="1151935" y="5948544"/>
                </a:cubicBezTo>
                <a:close/>
                <a:moveTo>
                  <a:pt x="4550397" y="4807106"/>
                </a:moveTo>
                <a:cubicBezTo>
                  <a:pt x="4557265" y="4809858"/>
                  <a:pt x="4565485" y="4809516"/>
                  <a:pt x="4568648" y="4806353"/>
                </a:cubicBezTo>
                <a:cubicBezTo>
                  <a:pt x="4571810" y="4803191"/>
                  <a:pt x="4566190" y="4800943"/>
                  <a:pt x="4556151" y="4801353"/>
                </a:cubicBezTo>
                <a:cubicBezTo>
                  <a:pt x="4545054" y="4801810"/>
                  <a:pt x="4542797" y="4804067"/>
                  <a:pt x="4550397" y="4807106"/>
                </a:cubicBezTo>
                <a:close/>
                <a:moveTo>
                  <a:pt x="6833416" y="4810125"/>
                </a:moveTo>
                <a:cubicBezTo>
                  <a:pt x="6836654" y="4815364"/>
                  <a:pt x="6843589" y="4819650"/>
                  <a:pt x="6848828" y="4819650"/>
                </a:cubicBezTo>
                <a:cubicBezTo>
                  <a:pt x="6854066" y="4819650"/>
                  <a:pt x="6855704" y="4815364"/>
                  <a:pt x="6852466" y="4810125"/>
                </a:cubicBezTo>
                <a:cubicBezTo>
                  <a:pt x="6849228" y="4804887"/>
                  <a:pt x="6842294" y="4800600"/>
                  <a:pt x="6837055" y="4800600"/>
                </a:cubicBezTo>
                <a:cubicBezTo>
                  <a:pt x="6831816" y="4800600"/>
                  <a:pt x="6830178" y="4804887"/>
                  <a:pt x="6833416" y="4810125"/>
                </a:cubicBezTo>
                <a:close/>
                <a:moveTo>
                  <a:pt x="4456929" y="4818755"/>
                </a:moveTo>
                <a:cubicBezTo>
                  <a:pt x="4456929" y="4823508"/>
                  <a:pt x="4465501" y="4825146"/>
                  <a:pt x="4475979" y="4822413"/>
                </a:cubicBezTo>
                <a:cubicBezTo>
                  <a:pt x="4486456" y="4819669"/>
                  <a:pt x="4495029" y="4815783"/>
                  <a:pt x="4495029" y="4813773"/>
                </a:cubicBezTo>
                <a:cubicBezTo>
                  <a:pt x="4495029" y="4811773"/>
                  <a:pt x="4486456" y="4810125"/>
                  <a:pt x="4475979" y="4810125"/>
                </a:cubicBezTo>
                <a:cubicBezTo>
                  <a:pt x="4465501" y="4810125"/>
                  <a:pt x="4456929" y="4814011"/>
                  <a:pt x="4456929" y="4818755"/>
                </a:cubicBezTo>
                <a:close/>
                <a:moveTo>
                  <a:pt x="2272922" y="4838767"/>
                </a:moveTo>
                <a:cubicBezTo>
                  <a:pt x="2269608" y="4851454"/>
                  <a:pt x="2274846" y="4862741"/>
                  <a:pt x="2288486" y="4872305"/>
                </a:cubicBezTo>
                <a:lnTo>
                  <a:pt x="2309041" y="4886706"/>
                </a:lnTo>
                <a:lnTo>
                  <a:pt x="2317728" y="4867266"/>
                </a:lnTo>
                <a:lnTo>
                  <a:pt x="2326415" y="4847825"/>
                </a:lnTo>
                <a:lnTo>
                  <a:pt x="2308203" y="4834042"/>
                </a:lnTo>
                <a:cubicBezTo>
                  <a:pt x="2283819" y="4815583"/>
                  <a:pt x="2278809" y="4816259"/>
                  <a:pt x="2272922" y="4838767"/>
                </a:cubicBezTo>
                <a:close/>
                <a:moveTo>
                  <a:pt x="4385491" y="4829175"/>
                </a:moveTo>
                <a:cubicBezTo>
                  <a:pt x="4378528" y="4840443"/>
                  <a:pt x="4387853" y="4840443"/>
                  <a:pt x="4414066" y="4829175"/>
                </a:cubicBezTo>
                <a:lnTo>
                  <a:pt x="4433116" y="4820993"/>
                </a:lnTo>
                <a:lnTo>
                  <a:pt x="4412247" y="4820317"/>
                </a:lnTo>
                <a:cubicBezTo>
                  <a:pt x="4400769" y="4819955"/>
                  <a:pt x="4388730" y="4823937"/>
                  <a:pt x="4385491" y="4829175"/>
                </a:cubicBezTo>
                <a:close/>
                <a:moveTo>
                  <a:pt x="4299766" y="4838700"/>
                </a:moveTo>
                <a:cubicBezTo>
                  <a:pt x="4292737" y="4850073"/>
                  <a:pt x="4311406" y="4850073"/>
                  <a:pt x="4337866" y="4838700"/>
                </a:cubicBezTo>
                <a:lnTo>
                  <a:pt x="4356916" y="4830518"/>
                </a:lnTo>
                <a:lnTo>
                  <a:pt x="4331284" y="4829842"/>
                </a:lnTo>
                <a:cubicBezTo>
                  <a:pt x="4317187" y="4829480"/>
                  <a:pt x="4303005" y="4833462"/>
                  <a:pt x="4299766" y="4838700"/>
                </a:cubicBezTo>
                <a:close/>
                <a:moveTo>
                  <a:pt x="4223566" y="4848225"/>
                </a:moveTo>
                <a:cubicBezTo>
                  <a:pt x="4216537" y="4859598"/>
                  <a:pt x="4235206" y="4859598"/>
                  <a:pt x="4261666" y="4848225"/>
                </a:cubicBezTo>
                <a:lnTo>
                  <a:pt x="4280716" y="4840043"/>
                </a:lnTo>
                <a:lnTo>
                  <a:pt x="4255084" y="4839367"/>
                </a:lnTo>
                <a:cubicBezTo>
                  <a:pt x="4240987" y="4839005"/>
                  <a:pt x="4226805" y="4842987"/>
                  <a:pt x="4223566" y="4848225"/>
                </a:cubicBezTo>
                <a:close/>
                <a:moveTo>
                  <a:pt x="6776266" y="4848225"/>
                </a:moveTo>
                <a:cubicBezTo>
                  <a:pt x="6779504" y="4853464"/>
                  <a:pt x="6784038" y="4857750"/>
                  <a:pt x="6786353" y="4857750"/>
                </a:cubicBezTo>
                <a:cubicBezTo>
                  <a:pt x="6788668" y="4857750"/>
                  <a:pt x="6790554" y="4853464"/>
                  <a:pt x="6790554" y="4848225"/>
                </a:cubicBezTo>
                <a:cubicBezTo>
                  <a:pt x="6790554" y="4842987"/>
                  <a:pt x="6786010" y="4838700"/>
                  <a:pt x="6780467" y="4838700"/>
                </a:cubicBezTo>
                <a:cubicBezTo>
                  <a:pt x="6774923" y="4838700"/>
                  <a:pt x="6773028" y="4842987"/>
                  <a:pt x="6776266" y="4848225"/>
                </a:cubicBezTo>
                <a:close/>
                <a:moveTo>
                  <a:pt x="4455147" y="4873781"/>
                </a:moveTo>
                <a:cubicBezTo>
                  <a:pt x="4462015" y="4876533"/>
                  <a:pt x="4470235" y="4876191"/>
                  <a:pt x="4473398" y="4873028"/>
                </a:cubicBezTo>
                <a:cubicBezTo>
                  <a:pt x="4476560" y="4869866"/>
                  <a:pt x="4470940" y="4867618"/>
                  <a:pt x="4460901" y="4868028"/>
                </a:cubicBezTo>
                <a:cubicBezTo>
                  <a:pt x="4449804" y="4868485"/>
                  <a:pt x="4447547" y="4870742"/>
                  <a:pt x="4455147" y="4873781"/>
                </a:cubicBezTo>
                <a:close/>
                <a:moveTo>
                  <a:pt x="6823891" y="4876800"/>
                </a:moveTo>
                <a:cubicBezTo>
                  <a:pt x="6827129" y="4882039"/>
                  <a:pt x="6831663" y="4886325"/>
                  <a:pt x="6833978" y="4886325"/>
                </a:cubicBezTo>
                <a:cubicBezTo>
                  <a:pt x="6836293" y="4886325"/>
                  <a:pt x="6838179" y="4882039"/>
                  <a:pt x="6838179" y="4876800"/>
                </a:cubicBezTo>
                <a:cubicBezTo>
                  <a:pt x="6838179" y="4871562"/>
                  <a:pt x="6833635" y="4867275"/>
                  <a:pt x="6828092" y="4867275"/>
                </a:cubicBezTo>
                <a:cubicBezTo>
                  <a:pt x="6822548" y="4867275"/>
                  <a:pt x="6820653" y="4871562"/>
                  <a:pt x="6823891" y="4876800"/>
                </a:cubicBezTo>
                <a:close/>
                <a:moveTo>
                  <a:pt x="4304529" y="4886325"/>
                </a:moveTo>
                <a:lnTo>
                  <a:pt x="4280716" y="4893955"/>
                </a:lnTo>
                <a:lnTo>
                  <a:pt x="4306348" y="4894898"/>
                </a:lnTo>
                <a:cubicBezTo>
                  <a:pt x="4320445" y="4895422"/>
                  <a:pt x="4334628" y="4891564"/>
                  <a:pt x="4337866" y="4886325"/>
                </a:cubicBezTo>
                <a:cubicBezTo>
                  <a:pt x="4344562" y="4875495"/>
                  <a:pt x="4338333" y="4875495"/>
                  <a:pt x="4304529" y="4886325"/>
                </a:cubicBezTo>
                <a:close/>
                <a:moveTo>
                  <a:pt x="4378348" y="4883106"/>
                </a:moveTo>
                <a:cubicBezTo>
                  <a:pt x="4384901" y="4885754"/>
                  <a:pt x="4395616" y="4885754"/>
                  <a:pt x="4402160" y="4883106"/>
                </a:cubicBezTo>
                <a:cubicBezTo>
                  <a:pt x="4408713" y="4880467"/>
                  <a:pt x="4403351" y="4878305"/>
                  <a:pt x="4390254" y="4878305"/>
                </a:cubicBezTo>
                <a:cubicBezTo>
                  <a:pt x="4377157" y="4878305"/>
                  <a:pt x="4371804" y="4880467"/>
                  <a:pt x="4378348" y="4883106"/>
                </a:cubicBezTo>
                <a:close/>
                <a:moveTo>
                  <a:pt x="6757216" y="4905375"/>
                </a:moveTo>
                <a:cubicBezTo>
                  <a:pt x="6760454" y="4910614"/>
                  <a:pt x="6767389" y="4914900"/>
                  <a:pt x="6772628" y="4914900"/>
                </a:cubicBezTo>
                <a:cubicBezTo>
                  <a:pt x="6777866" y="4914900"/>
                  <a:pt x="6779504" y="4910614"/>
                  <a:pt x="6776266" y="4905375"/>
                </a:cubicBezTo>
                <a:cubicBezTo>
                  <a:pt x="6773028" y="4900137"/>
                  <a:pt x="6766094" y="4895850"/>
                  <a:pt x="6760855" y="4895850"/>
                </a:cubicBezTo>
                <a:cubicBezTo>
                  <a:pt x="6755616" y="4895850"/>
                  <a:pt x="6753978" y="4900137"/>
                  <a:pt x="6757216" y="4905375"/>
                </a:cubicBezTo>
                <a:close/>
                <a:moveTo>
                  <a:pt x="4521822" y="4911881"/>
                </a:moveTo>
                <a:cubicBezTo>
                  <a:pt x="4528690" y="4914633"/>
                  <a:pt x="4536910" y="4914290"/>
                  <a:pt x="4540073" y="4911128"/>
                </a:cubicBezTo>
                <a:cubicBezTo>
                  <a:pt x="4543235" y="4907966"/>
                  <a:pt x="4537615" y="4905718"/>
                  <a:pt x="4527576" y="4906128"/>
                </a:cubicBezTo>
                <a:cubicBezTo>
                  <a:pt x="4516479" y="4906585"/>
                  <a:pt x="4514222" y="4908842"/>
                  <a:pt x="4521822" y="4911881"/>
                </a:cubicBezTo>
                <a:close/>
                <a:moveTo>
                  <a:pt x="4428354" y="4923101"/>
                </a:moveTo>
                <a:cubicBezTo>
                  <a:pt x="4428354" y="4927616"/>
                  <a:pt x="4439069" y="4929264"/>
                  <a:pt x="4452166" y="4926759"/>
                </a:cubicBezTo>
                <a:cubicBezTo>
                  <a:pt x="4465263" y="4924254"/>
                  <a:pt x="4475979" y="4920558"/>
                  <a:pt x="4475979" y="4918548"/>
                </a:cubicBezTo>
                <a:cubicBezTo>
                  <a:pt x="4475979" y="4916548"/>
                  <a:pt x="4465263" y="4914900"/>
                  <a:pt x="4452166" y="4914900"/>
                </a:cubicBezTo>
                <a:cubicBezTo>
                  <a:pt x="4439069" y="4914900"/>
                  <a:pt x="4428354" y="4918596"/>
                  <a:pt x="4428354" y="4923101"/>
                </a:cubicBezTo>
                <a:close/>
                <a:moveTo>
                  <a:pt x="6809604" y="4923301"/>
                </a:moveTo>
                <a:cubicBezTo>
                  <a:pt x="6809604" y="4928540"/>
                  <a:pt x="6813890" y="4935474"/>
                  <a:pt x="6819129" y="4938713"/>
                </a:cubicBezTo>
                <a:cubicBezTo>
                  <a:pt x="6824367" y="4941952"/>
                  <a:pt x="6828654" y="4940313"/>
                  <a:pt x="6828654" y="4935074"/>
                </a:cubicBezTo>
                <a:cubicBezTo>
                  <a:pt x="6828654" y="4929835"/>
                  <a:pt x="6824367" y="4922902"/>
                  <a:pt x="6819129" y="4919663"/>
                </a:cubicBezTo>
                <a:cubicBezTo>
                  <a:pt x="6813890" y="4916424"/>
                  <a:pt x="6809604" y="4918062"/>
                  <a:pt x="6809604" y="4923301"/>
                </a:cubicBezTo>
                <a:close/>
                <a:moveTo>
                  <a:pt x="4352154" y="4932626"/>
                </a:moveTo>
                <a:cubicBezTo>
                  <a:pt x="4352154" y="4937141"/>
                  <a:pt x="4362869" y="4938789"/>
                  <a:pt x="4375966" y="4936284"/>
                </a:cubicBezTo>
                <a:cubicBezTo>
                  <a:pt x="4389063" y="4933779"/>
                  <a:pt x="4399779" y="4930083"/>
                  <a:pt x="4399779" y="4928073"/>
                </a:cubicBezTo>
                <a:cubicBezTo>
                  <a:pt x="4399779" y="4926073"/>
                  <a:pt x="4389063" y="4924425"/>
                  <a:pt x="4375966" y="4924425"/>
                </a:cubicBezTo>
                <a:cubicBezTo>
                  <a:pt x="4362869" y="4924425"/>
                  <a:pt x="4352154" y="4928121"/>
                  <a:pt x="4352154" y="4932626"/>
                </a:cubicBezTo>
                <a:close/>
                <a:moveTo>
                  <a:pt x="4271191" y="4943475"/>
                </a:moveTo>
                <a:cubicBezTo>
                  <a:pt x="4264162" y="4954848"/>
                  <a:pt x="4282831" y="4954848"/>
                  <a:pt x="4309291" y="4943475"/>
                </a:cubicBezTo>
                <a:lnTo>
                  <a:pt x="4328341" y="4935293"/>
                </a:lnTo>
                <a:lnTo>
                  <a:pt x="4302709" y="4934617"/>
                </a:lnTo>
                <a:cubicBezTo>
                  <a:pt x="4288612" y="4934255"/>
                  <a:pt x="4274430" y="4938237"/>
                  <a:pt x="4271191" y="4943475"/>
                </a:cubicBezTo>
                <a:close/>
                <a:moveTo>
                  <a:pt x="4509316" y="4962525"/>
                </a:moveTo>
                <a:lnTo>
                  <a:pt x="4490266" y="4970707"/>
                </a:lnTo>
                <a:lnTo>
                  <a:pt x="4506373" y="4971383"/>
                </a:lnTo>
                <a:cubicBezTo>
                  <a:pt x="4515231" y="4971746"/>
                  <a:pt x="4525128" y="4967764"/>
                  <a:pt x="4528366" y="4962525"/>
                </a:cubicBezTo>
                <a:cubicBezTo>
                  <a:pt x="4535139" y="4951571"/>
                  <a:pt x="4534805" y="4951571"/>
                  <a:pt x="4509316" y="4962525"/>
                </a:cubicBezTo>
                <a:close/>
                <a:moveTo>
                  <a:pt x="6742929" y="4962525"/>
                </a:moveTo>
                <a:cubicBezTo>
                  <a:pt x="6742929" y="4967764"/>
                  <a:pt x="6749615" y="4972050"/>
                  <a:pt x="6757778" y="4972050"/>
                </a:cubicBezTo>
                <a:cubicBezTo>
                  <a:pt x="6765941" y="4972050"/>
                  <a:pt x="6769979" y="4967764"/>
                  <a:pt x="6766741" y="4962525"/>
                </a:cubicBezTo>
                <a:cubicBezTo>
                  <a:pt x="6763503" y="4957287"/>
                  <a:pt x="6756826" y="4953000"/>
                  <a:pt x="6751892" y="4953000"/>
                </a:cubicBezTo>
                <a:cubicBezTo>
                  <a:pt x="6746958" y="4953000"/>
                  <a:pt x="6742929" y="4957287"/>
                  <a:pt x="6742929" y="4962525"/>
                </a:cubicBezTo>
                <a:close/>
                <a:moveTo>
                  <a:pt x="4428354" y="4972050"/>
                </a:moveTo>
                <a:lnTo>
                  <a:pt x="4404541" y="4979680"/>
                </a:lnTo>
                <a:lnTo>
                  <a:pt x="4430735" y="4980623"/>
                </a:lnTo>
                <a:cubicBezTo>
                  <a:pt x="4445137" y="4981147"/>
                  <a:pt x="4456929" y="4977289"/>
                  <a:pt x="4456929" y="4972050"/>
                </a:cubicBezTo>
                <a:cubicBezTo>
                  <a:pt x="4456929" y="4966812"/>
                  <a:pt x="4455852" y="4962954"/>
                  <a:pt x="4454548" y="4963478"/>
                </a:cubicBezTo>
                <a:cubicBezTo>
                  <a:pt x="4453243" y="4964002"/>
                  <a:pt x="4441451" y="4967859"/>
                  <a:pt x="4428354" y="4972050"/>
                </a:cubicBezTo>
                <a:close/>
                <a:moveTo>
                  <a:pt x="4275954" y="4991100"/>
                </a:moveTo>
                <a:lnTo>
                  <a:pt x="4252141" y="4998730"/>
                </a:lnTo>
                <a:lnTo>
                  <a:pt x="4277773" y="4999673"/>
                </a:lnTo>
                <a:cubicBezTo>
                  <a:pt x="4291870" y="5000197"/>
                  <a:pt x="4306053" y="4996339"/>
                  <a:pt x="4309291" y="4991100"/>
                </a:cubicBezTo>
                <a:cubicBezTo>
                  <a:pt x="4315987" y="4980270"/>
                  <a:pt x="4309758" y="4980270"/>
                  <a:pt x="4275954" y="4991100"/>
                </a:cubicBezTo>
                <a:close/>
                <a:moveTo>
                  <a:pt x="4345191" y="4988176"/>
                </a:moveTo>
                <a:cubicBezTo>
                  <a:pt x="4354459" y="4990596"/>
                  <a:pt x="4367317" y="4990433"/>
                  <a:pt x="4373766" y="4987824"/>
                </a:cubicBezTo>
                <a:cubicBezTo>
                  <a:pt x="4380214" y="4985214"/>
                  <a:pt x="4372632" y="4983242"/>
                  <a:pt x="4356916" y="4983433"/>
                </a:cubicBezTo>
                <a:cubicBezTo>
                  <a:pt x="4341200" y="4983623"/>
                  <a:pt x="4335923" y="4985757"/>
                  <a:pt x="4345191" y="4988176"/>
                </a:cubicBezTo>
                <a:close/>
                <a:moveTo>
                  <a:pt x="6795316" y="4991100"/>
                </a:moveTo>
                <a:cubicBezTo>
                  <a:pt x="6798554" y="4996339"/>
                  <a:pt x="6805232" y="5000625"/>
                  <a:pt x="6810166" y="5000625"/>
                </a:cubicBezTo>
                <a:cubicBezTo>
                  <a:pt x="6815099" y="5000625"/>
                  <a:pt x="6819129" y="4996339"/>
                  <a:pt x="6819129" y="4991100"/>
                </a:cubicBezTo>
                <a:cubicBezTo>
                  <a:pt x="6819129" y="4985862"/>
                  <a:pt x="6812442" y="4981575"/>
                  <a:pt x="6804279" y="4981575"/>
                </a:cubicBezTo>
                <a:cubicBezTo>
                  <a:pt x="6796116" y="4981575"/>
                  <a:pt x="6792078" y="4985862"/>
                  <a:pt x="6795316" y="4991100"/>
                </a:cubicBezTo>
                <a:close/>
                <a:moveTo>
                  <a:pt x="6676254" y="4994844"/>
                </a:moveTo>
                <a:cubicBezTo>
                  <a:pt x="6676254" y="4996901"/>
                  <a:pt x="6682902" y="5001140"/>
                  <a:pt x="6691037" y="5004264"/>
                </a:cubicBezTo>
                <a:cubicBezTo>
                  <a:pt x="6699514" y="5007512"/>
                  <a:pt x="6703334" y="5005912"/>
                  <a:pt x="6699999" y="5000521"/>
                </a:cubicBezTo>
                <a:cubicBezTo>
                  <a:pt x="6694408" y="4991462"/>
                  <a:pt x="6676254" y="4987128"/>
                  <a:pt x="6676254" y="4994844"/>
                </a:cubicBezTo>
                <a:close/>
                <a:moveTo>
                  <a:pt x="4502772" y="5016656"/>
                </a:moveTo>
                <a:cubicBezTo>
                  <a:pt x="4509640" y="5019408"/>
                  <a:pt x="4517860" y="5019065"/>
                  <a:pt x="4521023" y="5015903"/>
                </a:cubicBezTo>
                <a:cubicBezTo>
                  <a:pt x="4524185" y="5012741"/>
                  <a:pt x="4518565" y="5010493"/>
                  <a:pt x="4508526" y="5010903"/>
                </a:cubicBezTo>
                <a:cubicBezTo>
                  <a:pt x="4497429" y="5011360"/>
                  <a:pt x="4495172" y="5013617"/>
                  <a:pt x="4502772" y="5016656"/>
                </a:cubicBezTo>
                <a:close/>
                <a:moveTo>
                  <a:pt x="6733404" y="5019675"/>
                </a:moveTo>
                <a:cubicBezTo>
                  <a:pt x="6733404" y="5024914"/>
                  <a:pt x="6737947" y="5029200"/>
                  <a:pt x="6743491" y="5029200"/>
                </a:cubicBezTo>
                <a:cubicBezTo>
                  <a:pt x="6749034" y="5029200"/>
                  <a:pt x="6750929" y="5024914"/>
                  <a:pt x="6747691" y="5019675"/>
                </a:cubicBezTo>
                <a:cubicBezTo>
                  <a:pt x="6744453" y="5014437"/>
                  <a:pt x="6739919" y="5010150"/>
                  <a:pt x="6737604" y="5010150"/>
                </a:cubicBezTo>
                <a:cubicBezTo>
                  <a:pt x="6735290" y="5010150"/>
                  <a:pt x="6733404" y="5014437"/>
                  <a:pt x="6733404" y="5019675"/>
                </a:cubicBezTo>
                <a:close/>
                <a:moveTo>
                  <a:pt x="4409304" y="5029200"/>
                </a:moveTo>
                <a:lnTo>
                  <a:pt x="4395016" y="5038430"/>
                </a:lnTo>
                <a:lnTo>
                  <a:pt x="4409304" y="5038430"/>
                </a:lnTo>
                <a:cubicBezTo>
                  <a:pt x="4417162" y="5038430"/>
                  <a:pt x="4430021" y="5034277"/>
                  <a:pt x="4437879" y="5029200"/>
                </a:cubicBezTo>
                <a:lnTo>
                  <a:pt x="4452166" y="5019971"/>
                </a:lnTo>
                <a:lnTo>
                  <a:pt x="4437879" y="5019971"/>
                </a:lnTo>
                <a:cubicBezTo>
                  <a:pt x="4430021" y="5019971"/>
                  <a:pt x="4417162" y="5024123"/>
                  <a:pt x="4409304" y="5029200"/>
                </a:cubicBezTo>
                <a:close/>
                <a:moveTo>
                  <a:pt x="4323579" y="5038725"/>
                </a:moveTo>
                <a:lnTo>
                  <a:pt x="4309291" y="5047955"/>
                </a:lnTo>
                <a:lnTo>
                  <a:pt x="4334923" y="5048107"/>
                </a:lnTo>
                <a:cubicBezTo>
                  <a:pt x="4349020" y="5048183"/>
                  <a:pt x="4363203" y="5043964"/>
                  <a:pt x="4366441" y="5038725"/>
                </a:cubicBezTo>
                <a:cubicBezTo>
                  <a:pt x="4373957" y="5026562"/>
                  <a:pt x="4342400" y="5026562"/>
                  <a:pt x="4323579" y="5038725"/>
                </a:cubicBezTo>
                <a:close/>
                <a:moveTo>
                  <a:pt x="6609579" y="5032944"/>
                </a:moveTo>
                <a:cubicBezTo>
                  <a:pt x="6609579" y="5035001"/>
                  <a:pt x="6616227" y="5039240"/>
                  <a:pt x="6624362" y="5042364"/>
                </a:cubicBezTo>
                <a:cubicBezTo>
                  <a:pt x="6632839" y="5045612"/>
                  <a:pt x="6636659" y="5044012"/>
                  <a:pt x="6633324" y="5038621"/>
                </a:cubicBezTo>
                <a:cubicBezTo>
                  <a:pt x="6627733" y="5029562"/>
                  <a:pt x="6609579" y="5025228"/>
                  <a:pt x="6609579" y="5032944"/>
                </a:cubicBezTo>
                <a:close/>
                <a:moveTo>
                  <a:pt x="4247379" y="5048250"/>
                </a:moveTo>
                <a:lnTo>
                  <a:pt x="4233091" y="5057480"/>
                </a:lnTo>
                <a:lnTo>
                  <a:pt x="4258723" y="5057632"/>
                </a:lnTo>
                <a:cubicBezTo>
                  <a:pt x="4272820" y="5057708"/>
                  <a:pt x="4287003" y="5053489"/>
                  <a:pt x="4290241" y="5048250"/>
                </a:cubicBezTo>
                <a:cubicBezTo>
                  <a:pt x="4297757" y="5036087"/>
                  <a:pt x="4266200" y="5036087"/>
                  <a:pt x="4247379" y="5048250"/>
                </a:cubicBezTo>
                <a:close/>
                <a:moveTo>
                  <a:pt x="6776266" y="5048250"/>
                </a:moveTo>
                <a:cubicBezTo>
                  <a:pt x="6779504" y="5053489"/>
                  <a:pt x="6786182" y="5057775"/>
                  <a:pt x="6791116" y="5057775"/>
                </a:cubicBezTo>
                <a:cubicBezTo>
                  <a:pt x="6796049" y="5057775"/>
                  <a:pt x="6800079" y="5053489"/>
                  <a:pt x="6800079" y="5048250"/>
                </a:cubicBezTo>
                <a:cubicBezTo>
                  <a:pt x="6800079" y="5043012"/>
                  <a:pt x="6793392" y="5038725"/>
                  <a:pt x="6785229" y="5038725"/>
                </a:cubicBezTo>
                <a:cubicBezTo>
                  <a:pt x="6777066" y="5038725"/>
                  <a:pt x="6773028" y="5043012"/>
                  <a:pt x="6776266" y="5048250"/>
                </a:cubicBezTo>
                <a:close/>
                <a:moveTo>
                  <a:pt x="6673710" y="5058957"/>
                </a:moveTo>
                <a:cubicBezTo>
                  <a:pt x="6680178" y="5065471"/>
                  <a:pt x="6687865" y="5068396"/>
                  <a:pt x="6690789" y="5065462"/>
                </a:cubicBezTo>
                <a:cubicBezTo>
                  <a:pt x="6693722" y="5062528"/>
                  <a:pt x="6688436" y="5057204"/>
                  <a:pt x="6679044" y="5053623"/>
                </a:cubicBezTo>
                <a:lnTo>
                  <a:pt x="6661966" y="5047126"/>
                </a:lnTo>
                <a:lnTo>
                  <a:pt x="6673710" y="5058957"/>
                </a:lnTo>
                <a:close/>
                <a:moveTo>
                  <a:pt x="4473598" y="5073606"/>
                </a:moveTo>
                <a:cubicBezTo>
                  <a:pt x="4480151" y="5076254"/>
                  <a:pt x="4490866" y="5076254"/>
                  <a:pt x="4497410" y="5073606"/>
                </a:cubicBezTo>
                <a:cubicBezTo>
                  <a:pt x="4503963" y="5070967"/>
                  <a:pt x="4498601" y="5068805"/>
                  <a:pt x="4485504" y="5068805"/>
                </a:cubicBezTo>
                <a:cubicBezTo>
                  <a:pt x="4472407" y="5068805"/>
                  <a:pt x="4467054" y="5070967"/>
                  <a:pt x="4473598" y="5073606"/>
                </a:cubicBezTo>
                <a:close/>
                <a:moveTo>
                  <a:pt x="4380729" y="5084703"/>
                </a:moveTo>
                <a:cubicBezTo>
                  <a:pt x="4380729" y="5089036"/>
                  <a:pt x="4393588" y="5090684"/>
                  <a:pt x="4409304" y="5088379"/>
                </a:cubicBezTo>
                <a:cubicBezTo>
                  <a:pt x="4425020" y="5086074"/>
                  <a:pt x="4437879" y="5082531"/>
                  <a:pt x="4437879" y="5080512"/>
                </a:cubicBezTo>
                <a:cubicBezTo>
                  <a:pt x="4437879" y="5078483"/>
                  <a:pt x="4425020" y="5076825"/>
                  <a:pt x="4409304" y="5076825"/>
                </a:cubicBezTo>
                <a:cubicBezTo>
                  <a:pt x="4393588" y="5076825"/>
                  <a:pt x="4380729" y="5080369"/>
                  <a:pt x="4380729" y="5084703"/>
                </a:cubicBezTo>
                <a:close/>
                <a:moveTo>
                  <a:pt x="6714354" y="5080569"/>
                </a:moveTo>
                <a:cubicBezTo>
                  <a:pt x="6714354" y="5082626"/>
                  <a:pt x="6720783" y="5086779"/>
                  <a:pt x="6728641" y="5089798"/>
                </a:cubicBezTo>
                <a:cubicBezTo>
                  <a:pt x="6736500" y="5092808"/>
                  <a:pt x="6742929" y="5091122"/>
                  <a:pt x="6742929" y="5086055"/>
                </a:cubicBezTo>
                <a:cubicBezTo>
                  <a:pt x="6742929" y="5080978"/>
                  <a:pt x="6736500" y="5076825"/>
                  <a:pt x="6728641" y="5076825"/>
                </a:cubicBezTo>
                <a:cubicBezTo>
                  <a:pt x="6720783" y="5076825"/>
                  <a:pt x="6714354" y="5078511"/>
                  <a:pt x="6714354" y="5080569"/>
                </a:cubicBezTo>
                <a:close/>
                <a:moveTo>
                  <a:pt x="4304529" y="5094551"/>
                </a:moveTo>
                <a:cubicBezTo>
                  <a:pt x="4304529" y="5099066"/>
                  <a:pt x="4315244" y="5100714"/>
                  <a:pt x="4328341" y="5098209"/>
                </a:cubicBezTo>
                <a:cubicBezTo>
                  <a:pt x="4341438" y="5095704"/>
                  <a:pt x="4352154" y="5092008"/>
                  <a:pt x="4352154" y="5089998"/>
                </a:cubicBezTo>
                <a:cubicBezTo>
                  <a:pt x="4352154" y="5087998"/>
                  <a:pt x="4341438" y="5086350"/>
                  <a:pt x="4328341" y="5086350"/>
                </a:cubicBezTo>
                <a:cubicBezTo>
                  <a:pt x="4315244" y="5086350"/>
                  <a:pt x="4304529" y="5090046"/>
                  <a:pt x="4304529" y="5094551"/>
                </a:cubicBezTo>
                <a:close/>
                <a:moveTo>
                  <a:pt x="6607035" y="5097057"/>
                </a:moveTo>
                <a:cubicBezTo>
                  <a:pt x="6613503" y="5103571"/>
                  <a:pt x="6621190" y="5106496"/>
                  <a:pt x="6624114" y="5103562"/>
                </a:cubicBezTo>
                <a:cubicBezTo>
                  <a:pt x="6627047" y="5100628"/>
                  <a:pt x="6621761" y="5095304"/>
                  <a:pt x="6612369" y="5091723"/>
                </a:cubicBezTo>
                <a:lnTo>
                  <a:pt x="6595291" y="5085226"/>
                </a:lnTo>
                <a:lnTo>
                  <a:pt x="6607035" y="5097057"/>
                </a:lnTo>
                <a:close/>
                <a:moveTo>
                  <a:pt x="4218804" y="5105400"/>
                </a:moveTo>
                <a:cubicBezTo>
                  <a:pt x="4218804" y="5116307"/>
                  <a:pt x="4232377" y="5116307"/>
                  <a:pt x="4266429" y="5105400"/>
                </a:cubicBezTo>
                <a:lnTo>
                  <a:pt x="4290241" y="5097770"/>
                </a:lnTo>
                <a:lnTo>
                  <a:pt x="4254523" y="5096828"/>
                </a:lnTo>
                <a:cubicBezTo>
                  <a:pt x="4234882" y="5096304"/>
                  <a:pt x="4218804" y="5100162"/>
                  <a:pt x="4218804" y="5105400"/>
                </a:cubicBezTo>
                <a:close/>
                <a:moveTo>
                  <a:pt x="6766741" y="5105400"/>
                </a:moveTo>
                <a:cubicBezTo>
                  <a:pt x="6769979" y="5110639"/>
                  <a:pt x="6776914" y="5114925"/>
                  <a:pt x="6782153" y="5114925"/>
                </a:cubicBezTo>
                <a:cubicBezTo>
                  <a:pt x="6787391" y="5114925"/>
                  <a:pt x="6789029" y="5110639"/>
                  <a:pt x="6785791" y="5105400"/>
                </a:cubicBezTo>
                <a:cubicBezTo>
                  <a:pt x="6782553" y="5100162"/>
                  <a:pt x="6775619" y="5095875"/>
                  <a:pt x="6770380" y="5095875"/>
                </a:cubicBezTo>
                <a:cubicBezTo>
                  <a:pt x="6765141" y="5095875"/>
                  <a:pt x="6763503" y="5100162"/>
                  <a:pt x="6766741" y="5105400"/>
                </a:cubicBezTo>
                <a:close/>
                <a:moveTo>
                  <a:pt x="6657204" y="5114925"/>
                </a:moveTo>
                <a:cubicBezTo>
                  <a:pt x="6657204" y="5120164"/>
                  <a:pt x="6661747" y="5124450"/>
                  <a:pt x="6667291" y="5124450"/>
                </a:cubicBezTo>
                <a:cubicBezTo>
                  <a:pt x="6672834" y="5124450"/>
                  <a:pt x="6674729" y="5120164"/>
                  <a:pt x="6671491" y="5114925"/>
                </a:cubicBezTo>
                <a:cubicBezTo>
                  <a:pt x="6668253" y="5109687"/>
                  <a:pt x="6663719" y="5105400"/>
                  <a:pt x="6661404" y="5105400"/>
                </a:cubicBezTo>
                <a:cubicBezTo>
                  <a:pt x="6659090" y="5105400"/>
                  <a:pt x="6657204" y="5109687"/>
                  <a:pt x="6657204" y="5114925"/>
                </a:cubicBezTo>
                <a:close/>
                <a:moveTo>
                  <a:pt x="4461691" y="5124450"/>
                </a:moveTo>
                <a:cubicBezTo>
                  <a:pt x="4449128" y="5129851"/>
                  <a:pt x="4447508" y="5132813"/>
                  <a:pt x="4456929" y="5133156"/>
                </a:cubicBezTo>
                <a:cubicBezTo>
                  <a:pt x="4464787" y="5133451"/>
                  <a:pt x="4477646" y="5129527"/>
                  <a:pt x="4485504" y="5124450"/>
                </a:cubicBezTo>
                <a:cubicBezTo>
                  <a:pt x="4502916" y="5113201"/>
                  <a:pt x="4487875" y="5113201"/>
                  <a:pt x="4461691" y="5124450"/>
                </a:cubicBezTo>
                <a:close/>
                <a:moveTo>
                  <a:pt x="4390254" y="5133975"/>
                </a:moveTo>
                <a:lnTo>
                  <a:pt x="4366441" y="5141605"/>
                </a:lnTo>
                <a:lnTo>
                  <a:pt x="4392635" y="5142548"/>
                </a:lnTo>
                <a:cubicBezTo>
                  <a:pt x="4407037" y="5143072"/>
                  <a:pt x="4418829" y="5139214"/>
                  <a:pt x="4418829" y="5133975"/>
                </a:cubicBezTo>
                <a:cubicBezTo>
                  <a:pt x="4418829" y="5128737"/>
                  <a:pt x="4417752" y="5124879"/>
                  <a:pt x="4416448" y="5125403"/>
                </a:cubicBezTo>
                <a:cubicBezTo>
                  <a:pt x="4415143" y="5125927"/>
                  <a:pt x="4403351" y="5129784"/>
                  <a:pt x="4390254" y="5133975"/>
                </a:cubicBezTo>
                <a:close/>
                <a:moveTo>
                  <a:pt x="4309291" y="5143500"/>
                </a:moveTo>
                <a:lnTo>
                  <a:pt x="4280716" y="5150768"/>
                </a:lnTo>
                <a:lnTo>
                  <a:pt x="4311673" y="5151901"/>
                </a:lnTo>
                <a:cubicBezTo>
                  <a:pt x="4328703" y="5152521"/>
                  <a:pt x="4342629" y="5148739"/>
                  <a:pt x="4342629" y="5143500"/>
                </a:cubicBezTo>
                <a:cubicBezTo>
                  <a:pt x="4342629" y="5138262"/>
                  <a:pt x="4341552" y="5134480"/>
                  <a:pt x="4340248" y="5135099"/>
                </a:cubicBezTo>
                <a:cubicBezTo>
                  <a:pt x="4338943" y="5135718"/>
                  <a:pt x="4325007" y="5139500"/>
                  <a:pt x="4309291" y="5143500"/>
                </a:cubicBezTo>
                <a:close/>
                <a:moveTo>
                  <a:pt x="6709591" y="5143500"/>
                </a:moveTo>
                <a:cubicBezTo>
                  <a:pt x="6712829" y="5148739"/>
                  <a:pt x="6719764" y="5153025"/>
                  <a:pt x="6725003" y="5153025"/>
                </a:cubicBezTo>
                <a:cubicBezTo>
                  <a:pt x="6730241" y="5153025"/>
                  <a:pt x="6731879" y="5148739"/>
                  <a:pt x="6728641" y="5143500"/>
                </a:cubicBezTo>
                <a:cubicBezTo>
                  <a:pt x="6725403" y="5138262"/>
                  <a:pt x="6718469" y="5133975"/>
                  <a:pt x="6713230" y="5133975"/>
                </a:cubicBezTo>
                <a:cubicBezTo>
                  <a:pt x="6707991" y="5133975"/>
                  <a:pt x="6706353" y="5138262"/>
                  <a:pt x="6709591" y="5143500"/>
                </a:cubicBezTo>
                <a:close/>
                <a:moveTo>
                  <a:pt x="6585766" y="5153025"/>
                </a:moveTo>
                <a:cubicBezTo>
                  <a:pt x="6589004" y="5158264"/>
                  <a:pt x="6598901" y="5162483"/>
                  <a:pt x="6607760" y="5162407"/>
                </a:cubicBezTo>
                <a:lnTo>
                  <a:pt x="6623866" y="5162255"/>
                </a:lnTo>
                <a:lnTo>
                  <a:pt x="6609579" y="5153025"/>
                </a:lnTo>
                <a:cubicBezTo>
                  <a:pt x="6590929" y="5140967"/>
                  <a:pt x="6578318" y="5140967"/>
                  <a:pt x="6585766" y="5153025"/>
                </a:cubicBezTo>
                <a:close/>
                <a:moveTo>
                  <a:pt x="6752454" y="5162550"/>
                </a:moveTo>
                <a:cubicBezTo>
                  <a:pt x="6752454" y="5167789"/>
                  <a:pt x="6759140" y="5172075"/>
                  <a:pt x="6767303" y="5172075"/>
                </a:cubicBezTo>
                <a:cubicBezTo>
                  <a:pt x="6775466" y="5172075"/>
                  <a:pt x="6779504" y="5167789"/>
                  <a:pt x="6776266" y="5162550"/>
                </a:cubicBezTo>
                <a:cubicBezTo>
                  <a:pt x="6773028" y="5157312"/>
                  <a:pt x="6766351" y="5153025"/>
                  <a:pt x="6761417" y="5153025"/>
                </a:cubicBezTo>
                <a:cubicBezTo>
                  <a:pt x="6756483" y="5153025"/>
                  <a:pt x="6752454" y="5157312"/>
                  <a:pt x="6752454" y="5162550"/>
                </a:cubicBezTo>
                <a:close/>
                <a:moveTo>
                  <a:pt x="4530748" y="5168856"/>
                </a:moveTo>
                <a:cubicBezTo>
                  <a:pt x="4537301" y="5171504"/>
                  <a:pt x="4548016" y="5171504"/>
                  <a:pt x="4554560" y="5168856"/>
                </a:cubicBezTo>
                <a:cubicBezTo>
                  <a:pt x="4561113" y="5166217"/>
                  <a:pt x="4555751" y="5164055"/>
                  <a:pt x="4542654" y="5164055"/>
                </a:cubicBezTo>
                <a:cubicBezTo>
                  <a:pt x="4529557" y="5164055"/>
                  <a:pt x="4524204" y="5166217"/>
                  <a:pt x="4530748" y="5168856"/>
                </a:cubicBezTo>
                <a:close/>
                <a:moveTo>
                  <a:pt x="6638154" y="5172371"/>
                </a:moveTo>
                <a:cubicBezTo>
                  <a:pt x="6638154" y="5177448"/>
                  <a:pt x="6644583" y="5181600"/>
                  <a:pt x="6652441" y="5181600"/>
                </a:cubicBezTo>
                <a:cubicBezTo>
                  <a:pt x="6660300" y="5181600"/>
                  <a:pt x="6666729" y="5179914"/>
                  <a:pt x="6666729" y="5177857"/>
                </a:cubicBezTo>
                <a:cubicBezTo>
                  <a:pt x="6666729" y="5175799"/>
                  <a:pt x="6660300" y="5171647"/>
                  <a:pt x="6652441" y="5168627"/>
                </a:cubicBezTo>
                <a:cubicBezTo>
                  <a:pt x="6644583" y="5165618"/>
                  <a:pt x="6638154" y="5167303"/>
                  <a:pt x="6638154" y="5172371"/>
                </a:cubicBezTo>
                <a:close/>
                <a:moveTo>
                  <a:pt x="4437879" y="5180276"/>
                </a:moveTo>
                <a:cubicBezTo>
                  <a:pt x="4437879" y="5184791"/>
                  <a:pt x="4448594" y="5186439"/>
                  <a:pt x="4461691" y="5183934"/>
                </a:cubicBezTo>
                <a:cubicBezTo>
                  <a:pt x="4474788" y="5181429"/>
                  <a:pt x="4485504" y="5177733"/>
                  <a:pt x="4485504" y="5175723"/>
                </a:cubicBezTo>
                <a:cubicBezTo>
                  <a:pt x="4485504" y="5173723"/>
                  <a:pt x="4474788" y="5172075"/>
                  <a:pt x="4461691" y="5172075"/>
                </a:cubicBezTo>
                <a:cubicBezTo>
                  <a:pt x="4448594" y="5172075"/>
                  <a:pt x="4437879" y="5175771"/>
                  <a:pt x="4437879" y="5180276"/>
                </a:cubicBezTo>
                <a:close/>
                <a:moveTo>
                  <a:pt x="4361679" y="5191125"/>
                </a:moveTo>
                <a:lnTo>
                  <a:pt x="4347391" y="5200355"/>
                </a:lnTo>
                <a:lnTo>
                  <a:pt x="4366441" y="5200355"/>
                </a:lnTo>
                <a:cubicBezTo>
                  <a:pt x="4376919" y="5200355"/>
                  <a:pt x="4391921" y="5196202"/>
                  <a:pt x="4399779" y="5191125"/>
                </a:cubicBezTo>
                <a:lnTo>
                  <a:pt x="4414066" y="5181896"/>
                </a:lnTo>
                <a:lnTo>
                  <a:pt x="4395016" y="5181896"/>
                </a:lnTo>
                <a:cubicBezTo>
                  <a:pt x="4384539" y="5181896"/>
                  <a:pt x="4369537" y="5186048"/>
                  <a:pt x="4361679" y="5191125"/>
                </a:cubicBezTo>
                <a:close/>
                <a:moveTo>
                  <a:pt x="6514329" y="5191125"/>
                </a:moveTo>
                <a:cubicBezTo>
                  <a:pt x="6522187" y="5196202"/>
                  <a:pt x="6532903" y="5200355"/>
                  <a:pt x="6538141" y="5200355"/>
                </a:cubicBezTo>
                <a:cubicBezTo>
                  <a:pt x="6543380" y="5200355"/>
                  <a:pt x="6541237" y="5196202"/>
                  <a:pt x="6533379" y="5191125"/>
                </a:cubicBezTo>
                <a:cubicBezTo>
                  <a:pt x="6525521" y="5186048"/>
                  <a:pt x="6514805" y="5181896"/>
                  <a:pt x="6509566" y="5181896"/>
                </a:cubicBezTo>
                <a:cubicBezTo>
                  <a:pt x="6504328" y="5181896"/>
                  <a:pt x="6506471" y="5186048"/>
                  <a:pt x="6514329" y="5191125"/>
                </a:cubicBezTo>
                <a:close/>
                <a:moveTo>
                  <a:pt x="4280716" y="5200650"/>
                </a:moveTo>
                <a:lnTo>
                  <a:pt x="4261666" y="5208832"/>
                </a:lnTo>
                <a:lnTo>
                  <a:pt x="4285479" y="5209356"/>
                </a:lnTo>
                <a:cubicBezTo>
                  <a:pt x="4298576" y="5209651"/>
                  <a:pt x="4315721" y="5205727"/>
                  <a:pt x="4323579" y="5200650"/>
                </a:cubicBezTo>
                <a:lnTo>
                  <a:pt x="4337866" y="5191421"/>
                </a:lnTo>
                <a:lnTo>
                  <a:pt x="4318816" y="5191944"/>
                </a:lnTo>
                <a:cubicBezTo>
                  <a:pt x="4308339" y="5192230"/>
                  <a:pt x="4291194" y="5196145"/>
                  <a:pt x="4280716" y="5200650"/>
                </a:cubicBezTo>
                <a:close/>
                <a:moveTo>
                  <a:pt x="6690541" y="5200650"/>
                </a:moveTo>
                <a:cubicBezTo>
                  <a:pt x="6693779" y="5205889"/>
                  <a:pt x="6700457" y="5210175"/>
                  <a:pt x="6705391" y="5210175"/>
                </a:cubicBezTo>
                <a:cubicBezTo>
                  <a:pt x="6710324" y="5210175"/>
                  <a:pt x="6714354" y="5205889"/>
                  <a:pt x="6714354" y="5200650"/>
                </a:cubicBezTo>
                <a:cubicBezTo>
                  <a:pt x="6714354" y="5195412"/>
                  <a:pt x="6707667" y="5191125"/>
                  <a:pt x="6699504" y="5191125"/>
                </a:cubicBezTo>
                <a:cubicBezTo>
                  <a:pt x="6691341" y="5191125"/>
                  <a:pt x="6687303" y="5195412"/>
                  <a:pt x="6690541" y="5200650"/>
                </a:cubicBezTo>
                <a:close/>
                <a:moveTo>
                  <a:pt x="6571479" y="5209451"/>
                </a:moveTo>
                <a:cubicBezTo>
                  <a:pt x="6571479" y="5213966"/>
                  <a:pt x="6577908" y="5220129"/>
                  <a:pt x="6585766" y="5223148"/>
                </a:cubicBezTo>
                <a:cubicBezTo>
                  <a:pt x="6593625" y="5226158"/>
                  <a:pt x="6600054" y="5224930"/>
                  <a:pt x="6600054" y="5220424"/>
                </a:cubicBezTo>
                <a:cubicBezTo>
                  <a:pt x="6600054" y="5215909"/>
                  <a:pt x="6593625" y="5209747"/>
                  <a:pt x="6585766" y="5206727"/>
                </a:cubicBezTo>
                <a:cubicBezTo>
                  <a:pt x="6577908" y="5203718"/>
                  <a:pt x="6571479" y="5204946"/>
                  <a:pt x="6571479" y="5209451"/>
                </a:cubicBezTo>
                <a:close/>
                <a:moveTo>
                  <a:pt x="6745425" y="5226273"/>
                </a:moveTo>
                <a:cubicBezTo>
                  <a:pt x="6754283" y="5235131"/>
                  <a:pt x="6764722" y="5239189"/>
                  <a:pt x="6768618" y="5235283"/>
                </a:cubicBezTo>
                <a:cubicBezTo>
                  <a:pt x="6772523" y="5231378"/>
                  <a:pt x="6769408" y="5224206"/>
                  <a:pt x="6761703" y="5219329"/>
                </a:cubicBezTo>
                <a:cubicBezTo>
                  <a:pt x="6738509" y="5204660"/>
                  <a:pt x="6728213" y="5209061"/>
                  <a:pt x="6745425" y="5226273"/>
                </a:cubicBezTo>
                <a:close/>
                <a:moveTo>
                  <a:pt x="4511698" y="5226006"/>
                </a:moveTo>
                <a:cubicBezTo>
                  <a:pt x="4518251" y="5228654"/>
                  <a:pt x="4528966" y="5228654"/>
                  <a:pt x="4535510" y="5226006"/>
                </a:cubicBezTo>
                <a:cubicBezTo>
                  <a:pt x="4542063" y="5223367"/>
                  <a:pt x="4536701" y="5221205"/>
                  <a:pt x="4523604" y="5221205"/>
                </a:cubicBezTo>
                <a:cubicBezTo>
                  <a:pt x="4510507" y="5221205"/>
                  <a:pt x="4505154" y="5223367"/>
                  <a:pt x="4511698" y="5226006"/>
                </a:cubicBezTo>
                <a:close/>
                <a:moveTo>
                  <a:pt x="4435498" y="5235531"/>
                </a:moveTo>
                <a:cubicBezTo>
                  <a:pt x="4442051" y="5238179"/>
                  <a:pt x="4452766" y="5238179"/>
                  <a:pt x="4459310" y="5235531"/>
                </a:cubicBezTo>
                <a:cubicBezTo>
                  <a:pt x="4465863" y="5232892"/>
                  <a:pt x="4460501" y="5230730"/>
                  <a:pt x="4447404" y="5230730"/>
                </a:cubicBezTo>
                <a:cubicBezTo>
                  <a:pt x="4434307" y="5230730"/>
                  <a:pt x="4428954" y="5232892"/>
                  <a:pt x="4435498" y="5235531"/>
                </a:cubicBezTo>
                <a:close/>
                <a:moveTo>
                  <a:pt x="6633391" y="5238750"/>
                </a:moveTo>
                <a:cubicBezTo>
                  <a:pt x="6636629" y="5243989"/>
                  <a:pt x="6643564" y="5248275"/>
                  <a:pt x="6648803" y="5248275"/>
                </a:cubicBezTo>
                <a:cubicBezTo>
                  <a:pt x="6654041" y="5248275"/>
                  <a:pt x="6655679" y="5243989"/>
                  <a:pt x="6652441" y="5238750"/>
                </a:cubicBezTo>
                <a:cubicBezTo>
                  <a:pt x="6649203" y="5233512"/>
                  <a:pt x="6642269" y="5229225"/>
                  <a:pt x="6637030" y="5229225"/>
                </a:cubicBezTo>
                <a:cubicBezTo>
                  <a:pt x="6631791" y="5229225"/>
                  <a:pt x="6630153" y="5233512"/>
                  <a:pt x="6633391" y="5238750"/>
                </a:cubicBezTo>
                <a:close/>
                <a:moveTo>
                  <a:pt x="4337628" y="5248656"/>
                </a:moveTo>
                <a:cubicBezTo>
                  <a:pt x="4333618" y="5255152"/>
                  <a:pt x="4340800" y="5256333"/>
                  <a:pt x="4358497" y="5252076"/>
                </a:cubicBezTo>
                <a:cubicBezTo>
                  <a:pt x="4394997" y="5243313"/>
                  <a:pt x="4398445" y="5238750"/>
                  <a:pt x="4368594" y="5238750"/>
                </a:cubicBezTo>
                <a:cubicBezTo>
                  <a:pt x="4354925" y="5238750"/>
                  <a:pt x="4341000" y="5243208"/>
                  <a:pt x="4337628" y="5248656"/>
                </a:cubicBezTo>
                <a:close/>
                <a:moveTo>
                  <a:pt x="6502260" y="5249457"/>
                </a:moveTo>
                <a:cubicBezTo>
                  <a:pt x="6508728" y="5255971"/>
                  <a:pt x="6516415" y="5258896"/>
                  <a:pt x="6519339" y="5255962"/>
                </a:cubicBezTo>
                <a:cubicBezTo>
                  <a:pt x="6522272" y="5253028"/>
                  <a:pt x="6516986" y="5247704"/>
                  <a:pt x="6507594" y="5244123"/>
                </a:cubicBezTo>
                <a:lnTo>
                  <a:pt x="6490516" y="5237626"/>
                </a:lnTo>
                <a:lnTo>
                  <a:pt x="6502260" y="5249457"/>
                </a:lnTo>
                <a:close/>
                <a:moveTo>
                  <a:pt x="6676254" y="5257800"/>
                </a:moveTo>
                <a:cubicBezTo>
                  <a:pt x="6676254" y="5263039"/>
                  <a:pt x="6682940" y="5267325"/>
                  <a:pt x="6691103" y="5267325"/>
                </a:cubicBezTo>
                <a:cubicBezTo>
                  <a:pt x="6699266" y="5267325"/>
                  <a:pt x="6703304" y="5263039"/>
                  <a:pt x="6700066" y="5257800"/>
                </a:cubicBezTo>
                <a:cubicBezTo>
                  <a:pt x="6696828" y="5252562"/>
                  <a:pt x="6690151" y="5248275"/>
                  <a:pt x="6685217" y="5248275"/>
                </a:cubicBezTo>
                <a:cubicBezTo>
                  <a:pt x="6680283" y="5248275"/>
                  <a:pt x="6676254" y="5252562"/>
                  <a:pt x="6676254" y="5257800"/>
                </a:cubicBezTo>
                <a:close/>
                <a:moveTo>
                  <a:pt x="6552429" y="5266601"/>
                </a:moveTo>
                <a:cubicBezTo>
                  <a:pt x="6552429" y="5271116"/>
                  <a:pt x="6558858" y="5277279"/>
                  <a:pt x="6566716" y="5280298"/>
                </a:cubicBezTo>
                <a:cubicBezTo>
                  <a:pt x="6574575" y="5283308"/>
                  <a:pt x="6581004" y="5282080"/>
                  <a:pt x="6581004" y="5277574"/>
                </a:cubicBezTo>
                <a:cubicBezTo>
                  <a:pt x="6581004" y="5273059"/>
                  <a:pt x="6574575" y="5266897"/>
                  <a:pt x="6566716" y="5263877"/>
                </a:cubicBezTo>
                <a:cubicBezTo>
                  <a:pt x="6558858" y="5260868"/>
                  <a:pt x="6552429" y="5262096"/>
                  <a:pt x="6552429" y="5266601"/>
                </a:cubicBezTo>
                <a:close/>
                <a:moveTo>
                  <a:pt x="6725669" y="5277450"/>
                </a:moveTo>
                <a:cubicBezTo>
                  <a:pt x="6727955" y="5284318"/>
                  <a:pt x="6735461" y="5291824"/>
                  <a:pt x="6742338" y="5294119"/>
                </a:cubicBezTo>
                <a:cubicBezTo>
                  <a:pt x="6749482" y="5296500"/>
                  <a:pt x="6753054" y="5292928"/>
                  <a:pt x="6750672" y="5285785"/>
                </a:cubicBezTo>
                <a:cubicBezTo>
                  <a:pt x="6748377" y="5278908"/>
                  <a:pt x="6740871" y="5271402"/>
                  <a:pt x="6734004" y="5269116"/>
                </a:cubicBezTo>
                <a:cubicBezTo>
                  <a:pt x="6726860" y="5266735"/>
                  <a:pt x="6723288" y="5270306"/>
                  <a:pt x="6725669" y="5277450"/>
                </a:cubicBezTo>
                <a:close/>
                <a:moveTo>
                  <a:pt x="4428354" y="5286375"/>
                </a:moveTo>
                <a:lnTo>
                  <a:pt x="4404541" y="5294005"/>
                </a:lnTo>
                <a:lnTo>
                  <a:pt x="4425410" y="5294948"/>
                </a:lnTo>
                <a:cubicBezTo>
                  <a:pt x="4436888" y="5295472"/>
                  <a:pt x="4448928" y="5291614"/>
                  <a:pt x="4452166" y="5286375"/>
                </a:cubicBezTo>
                <a:cubicBezTo>
                  <a:pt x="4455405" y="5281137"/>
                  <a:pt x="4456729" y="5277279"/>
                  <a:pt x="4455109" y="5277803"/>
                </a:cubicBezTo>
                <a:cubicBezTo>
                  <a:pt x="4453490" y="5278327"/>
                  <a:pt x="4441451" y="5282184"/>
                  <a:pt x="4428354" y="5286375"/>
                </a:cubicBezTo>
                <a:close/>
                <a:moveTo>
                  <a:pt x="4347391" y="5295900"/>
                </a:moveTo>
                <a:lnTo>
                  <a:pt x="4318816" y="5303168"/>
                </a:lnTo>
                <a:lnTo>
                  <a:pt x="4349773" y="5304301"/>
                </a:lnTo>
                <a:cubicBezTo>
                  <a:pt x="4366803" y="5304921"/>
                  <a:pt x="4380729" y="5301139"/>
                  <a:pt x="4380729" y="5295900"/>
                </a:cubicBezTo>
                <a:cubicBezTo>
                  <a:pt x="4380729" y="5290662"/>
                  <a:pt x="4379652" y="5286880"/>
                  <a:pt x="4378348" y="5287499"/>
                </a:cubicBezTo>
                <a:cubicBezTo>
                  <a:pt x="4377043" y="5288118"/>
                  <a:pt x="4363107" y="5291900"/>
                  <a:pt x="4347391" y="5295900"/>
                </a:cubicBezTo>
                <a:close/>
                <a:moveTo>
                  <a:pt x="6614341" y="5295900"/>
                </a:moveTo>
                <a:cubicBezTo>
                  <a:pt x="6617579" y="5301139"/>
                  <a:pt x="6624257" y="5305425"/>
                  <a:pt x="6629191" y="5305425"/>
                </a:cubicBezTo>
                <a:cubicBezTo>
                  <a:pt x="6634124" y="5305425"/>
                  <a:pt x="6638154" y="5301139"/>
                  <a:pt x="6638154" y="5295900"/>
                </a:cubicBezTo>
                <a:cubicBezTo>
                  <a:pt x="6638154" y="5290662"/>
                  <a:pt x="6631467" y="5286375"/>
                  <a:pt x="6623304" y="5286375"/>
                </a:cubicBezTo>
                <a:cubicBezTo>
                  <a:pt x="6615141" y="5286375"/>
                  <a:pt x="6611103" y="5290662"/>
                  <a:pt x="6614341" y="5295900"/>
                </a:cubicBezTo>
                <a:close/>
                <a:moveTo>
                  <a:pt x="4249760" y="5311988"/>
                </a:moveTo>
                <a:cubicBezTo>
                  <a:pt x="4258923" y="5314388"/>
                  <a:pt x="4273934" y="5314388"/>
                  <a:pt x="4283098" y="5311988"/>
                </a:cubicBezTo>
                <a:cubicBezTo>
                  <a:pt x="4292261" y="5309597"/>
                  <a:pt x="4284764" y="5307635"/>
                  <a:pt x="4266429" y="5307635"/>
                </a:cubicBezTo>
                <a:cubicBezTo>
                  <a:pt x="4248093" y="5307635"/>
                  <a:pt x="4240597" y="5309597"/>
                  <a:pt x="4249760" y="5311988"/>
                </a:cubicBezTo>
                <a:close/>
                <a:moveTo>
                  <a:pt x="6657204" y="5309855"/>
                </a:moveTo>
                <a:cubicBezTo>
                  <a:pt x="6657204" y="5312283"/>
                  <a:pt x="6666853" y="5319417"/>
                  <a:pt x="6678635" y="5325704"/>
                </a:cubicBezTo>
                <a:lnTo>
                  <a:pt x="6700066" y="5337115"/>
                </a:lnTo>
                <a:lnTo>
                  <a:pt x="6686998" y="5321275"/>
                </a:lnTo>
                <a:cubicBezTo>
                  <a:pt x="6674825" y="5306521"/>
                  <a:pt x="6657204" y="5299767"/>
                  <a:pt x="6657204" y="5309855"/>
                </a:cubicBezTo>
                <a:close/>
                <a:moveTo>
                  <a:pt x="4485504" y="5334439"/>
                </a:moveTo>
                <a:lnTo>
                  <a:pt x="4471216" y="5344106"/>
                </a:lnTo>
                <a:lnTo>
                  <a:pt x="4499791" y="5337715"/>
                </a:lnTo>
                <a:cubicBezTo>
                  <a:pt x="4534815" y="5329876"/>
                  <a:pt x="4542416" y="5324428"/>
                  <a:pt x="4518051" y="5324618"/>
                </a:cubicBezTo>
                <a:cubicBezTo>
                  <a:pt x="4508011" y="5324704"/>
                  <a:pt x="4493362" y="5329114"/>
                  <a:pt x="4485504" y="5334439"/>
                </a:cubicBezTo>
                <a:close/>
                <a:moveTo>
                  <a:pt x="6542904" y="5328219"/>
                </a:moveTo>
                <a:cubicBezTo>
                  <a:pt x="6542904" y="5330276"/>
                  <a:pt x="6549333" y="5334429"/>
                  <a:pt x="6557191" y="5337448"/>
                </a:cubicBezTo>
                <a:cubicBezTo>
                  <a:pt x="6565050" y="5340458"/>
                  <a:pt x="6571479" y="5338772"/>
                  <a:pt x="6571479" y="5333705"/>
                </a:cubicBezTo>
                <a:cubicBezTo>
                  <a:pt x="6571479" y="5328628"/>
                  <a:pt x="6565050" y="5324475"/>
                  <a:pt x="6557191" y="5324475"/>
                </a:cubicBezTo>
                <a:cubicBezTo>
                  <a:pt x="6549333" y="5324475"/>
                  <a:pt x="6542904" y="5326161"/>
                  <a:pt x="6542904" y="5328219"/>
                </a:cubicBezTo>
                <a:close/>
                <a:moveTo>
                  <a:pt x="4409304" y="5343525"/>
                </a:moveTo>
                <a:lnTo>
                  <a:pt x="4385491" y="5351155"/>
                </a:lnTo>
                <a:lnTo>
                  <a:pt x="4411123" y="5352098"/>
                </a:lnTo>
                <a:cubicBezTo>
                  <a:pt x="4425220" y="5352622"/>
                  <a:pt x="4439403" y="5348764"/>
                  <a:pt x="4442641" y="5343525"/>
                </a:cubicBezTo>
                <a:cubicBezTo>
                  <a:pt x="4449337" y="5332695"/>
                  <a:pt x="4443108" y="5332695"/>
                  <a:pt x="4409304" y="5343525"/>
                </a:cubicBezTo>
                <a:close/>
                <a:moveTo>
                  <a:pt x="6719116" y="5343525"/>
                </a:moveTo>
                <a:cubicBezTo>
                  <a:pt x="6722354" y="5348764"/>
                  <a:pt x="6729289" y="5353050"/>
                  <a:pt x="6734528" y="5353050"/>
                </a:cubicBezTo>
                <a:cubicBezTo>
                  <a:pt x="6739766" y="5353050"/>
                  <a:pt x="6741404" y="5348764"/>
                  <a:pt x="6738166" y="5343525"/>
                </a:cubicBezTo>
                <a:cubicBezTo>
                  <a:pt x="6734928" y="5338287"/>
                  <a:pt x="6727994" y="5334000"/>
                  <a:pt x="6722755" y="5334000"/>
                </a:cubicBezTo>
                <a:cubicBezTo>
                  <a:pt x="6717516" y="5334000"/>
                  <a:pt x="6715878" y="5338287"/>
                  <a:pt x="6719116" y="5343525"/>
                </a:cubicBezTo>
                <a:close/>
                <a:moveTo>
                  <a:pt x="4323579" y="5353050"/>
                </a:moveTo>
                <a:lnTo>
                  <a:pt x="4299766" y="5360680"/>
                </a:lnTo>
                <a:lnTo>
                  <a:pt x="4330723" y="5361623"/>
                </a:lnTo>
                <a:cubicBezTo>
                  <a:pt x="4347753" y="5362147"/>
                  <a:pt x="4361679" y="5358289"/>
                  <a:pt x="4361679" y="5353050"/>
                </a:cubicBezTo>
                <a:cubicBezTo>
                  <a:pt x="4361679" y="5342287"/>
                  <a:pt x="4357192" y="5342287"/>
                  <a:pt x="4323579" y="5353050"/>
                </a:cubicBezTo>
                <a:close/>
                <a:moveTo>
                  <a:pt x="6600054" y="5353050"/>
                </a:moveTo>
                <a:cubicBezTo>
                  <a:pt x="6600054" y="5358289"/>
                  <a:pt x="6606740" y="5362575"/>
                  <a:pt x="6614903" y="5362575"/>
                </a:cubicBezTo>
                <a:cubicBezTo>
                  <a:pt x="6623066" y="5362575"/>
                  <a:pt x="6627104" y="5358289"/>
                  <a:pt x="6623866" y="5353050"/>
                </a:cubicBezTo>
                <a:cubicBezTo>
                  <a:pt x="6620628" y="5347812"/>
                  <a:pt x="6613951" y="5343525"/>
                  <a:pt x="6609017" y="5343525"/>
                </a:cubicBezTo>
                <a:cubicBezTo>
                  <a:pt x="6604083" y="5343525"/>
                  <a:pt x="6600054" y="5347812"/>
                  <a:pt x="6600054" y="5353050"/>
                </a:cubicBezTo>
                <a:close/>
                <a:moveTo>
                  <a:pt x="6466704" y="5361128"/>
                </a:moveTo>
                <a:cubicBezTo>
                  <a:pt x="6466704" y="5365938"/>
                  <a:pt x="6475276" y="5372119"/>
                  <a:pt x="6485754" y="5374862"/>
                </a:cubicBezTo>
                <a:cubicBezTo>
                  <a:pt x="6496231" y="5377596"/>
                  <a:pt x="6504804" y="5378253"/>
                  <a:pt x="6504804" y="5376310"/>
                </a:cubicBezTo>
                <a:cubicBezTo>
                  <a:pt x="6504804" y="5374358"/>
                  <a:pt x="6496231" y="5368185"/>
                  <a:pt x="6485754" y="5362575"/>
                </a:cubicBezTo>
                <a:cubicBezTo>
                  <a:pt x="6475229" y="5356946"/>
                  <a:pt x="6466704" y="5356298"/>
                  <a:pt x="6466704" y="5361128"/>
                </a:cubicBezTo>
                <a:close/>
                <a:moveTo>
                  <a:pt x="6647679" y="5370290"/>
                </a:moveTo>
                <a:cubicBezTo>
                  <a:pt x="6647679" y="5375405"/>
                  <a:pt x="6654470" y="5382187"/>
                  <a:pt x="6662766" y="5385378"/>
                </a:cubicBezTo>
                <a:cubicBezTo>
                  <a:pt x="6672034" y="5388931"/>
                  <a:pt x="6676397" y="5386807"/>
                  <a:pt x="6674073" y="5379844"/>
                </a:cubicBezTo>
                <a:cubicBezTo>
                  <a:pt x="6669329" y="5365604"/>
                  <a:pt x="6647679" y="5357765"/>
                  <a:pt x="6647679" y="5370290"/>
                </a:cubicBezTo>
                <a:close/>
                <a:moveTo>
                  <a:pt x="6533379" y="5391150"/>
                </a:moveTo>
                <a:cubicBezTo>
                  <a:pt x="6552029" y="5403209"/>
                  <a:pt x="6564640" y="5403209"/>
                  <a:pt x="6557191" y="5391150"/>
                </a:cubicBezTo>
                <a:cubicBezTo>
                  <a:pt x="6553953" y="5385912"/>
                  <a:pt x="6544056" y="5381692"/>
                  <a:pt x="6535198" y="5381768"/>
                </a:cubicBezTo>
                <a:lnTo>
                  <a:pt x="6519091" y="5381921"/>
                </a:lnTo>
                <a:lnTo>
                  <a:pt x="6533379" y="5391150"/>
                </a:lnTo>
                <a:close/>
                <a:moveTo>
                  <a:pt x="6700066" y="5400675"/>
                </a:moveTo>
                <a:cubicBezTo>
                  <a:pt x="6703304" y="5405914"/>
                  <a:pt x="6712382" y="5410200"/>
                  <a:pt x="6720240" y="5410200"/>
                </a:cubicBezTo>
                <a:cubicBezTo>
                  <a:pt x="6728098" y="5410200"/>
                  <a:pt x="6731879" y="5405914"/>
                  <a:pt x="6728641" y="5400675"/>
                </a:cubicBezTo>
                <a:cubicBezTo>
                  <a:pt x="6725403" y="5395437"/>
                  <a:pt x="6716325" y="5391150"/>
                  <a:pt x="6708468" y="5391150"/>
                </a:cubicBezTo>
                <a:cubicBezTo>
                  <a:pt x="6700609" y="5391150"/>
                  <a:pt x="6696828" y="5395437"/>
                  <a:pt x="6700066" y="5400675"/>
                </a:cubicBezTo>
                <a:close/>
                <a:moveTo>
                  <a:pt x="6590529" y="5409476"/>
                </a:moveTo>
                <a:cubicBezTo>
                  <a:pt x="6590529" y="5413991"/>
                  <a:pt x="6596958" y="5420154"/>
                  <a:pt x="6604816" y="5423173"/>
                </a:cubicBezTo>
                <a:cubicBezTo>
                  <a:pt x="6612675" y="5426183"/>
                  <a:pt x="6619104" y="5424955"/>
                  <a:pt x="6619104" y="5420449"/>
                </a:cubicBezTo>
                <a:cubicBezTo>
                  <a:pt x="6619104" y="5415934"/>
                  <a:pt x="6612675" y="5409772"/>
                  <a:pt x="6604816" y="5406752"/>
                </a:cubicBezTo>
                <a:cubicBezTo>
                  <a:pt x="6596958" y="5403743"/>
                  <a:pt x="6590529" y="5404971"/>
                  <a:pt x="6590529" y="5409476"/>
                </a:cubicBezTo>
                <a:close/>
                <a:moveTo>
                  <a:pt x="6640335" y="5431032"/>
                </a:moveTo>
                <a:cubicBezTo>
                  <a:pt x="6645078" y="5445271"/>
                  <a:pt x="6666729" y="5453110"/>
                  <a:pt x="6666729" y="5440585"/>
                </a:cubicBezTo>
                <a:cubicBezTo>
                  <a:pt x="6666729" y="5435470"/>
                  <a:pt x="6659937" y="5428688"/>
                  <a:pt x="6651641" y="5425498"/>
                </a:cubicBezTo>
                <a:cubicBezTo>
                  <a:pt x="6642373" y="5421944"/>
                  <a:pt x="6638011" y="5424069"/>
                  <a:pt x="6640335" y="5431032"/>
                </a:cubicBezTo>
                <a:close/>
                <a:moveTo>
                  <a:pt x="6685779" y="5456806"/>
                </a:moveTo>
                <a:cubicBezTo>
                  <a:pt x="6685779" y="5461483"/>
                  <a:pt x="6692208" y="5467779"/>
                  <a:pt x="6700066" y="5470798"/>
                </a:cubicBezTo>
                <a:cubicBezTo>
                  <a:pt x="6708772" y="5474132"/>
                  <a:pt x="6714354" y="5470808"/>
                  <a:pt x="6714354" y="5462292"/>
                </a:cubicBezTo>
                <a:cubicBezTo>
                  <a:pt x="6714354" y="5454596"/>
                  <a:pt x="6707925" y="5448300"/>
                  <a:pt x="6700066" y="5448300"/>
                </a:cubicBezTo>
                <a:cubicBezTo>
                  <a:pt x="6692208" y="5448300"/>
                  <a:pt x="6685779" y="5452129"/>
                  <a:pt x="6685779" y="5456806"/>
                </a:cubicBezTo>
                <a:close/>
                <a:moveTo>
                  <a:pt x="757647" y="7129834"/>
                </a:moveTo>
                <a:cubicBezTo>
                  <a:pt x="754380" y="7138340"/>
                  <a:pt x="751980" y="7150313"/>
                  <a:pt x="752304" y="7156437"/>
                </a:cubicBezTo>
                <a:cubicBezTo>
                  <a:pt x="752637" y="7162553"/>
                  <a:pt x="757018" y="7157295"/>
                  <a:pt x="762038" y="7144750"/>
                </a:cubicBezTo>
                <a:cubicBezTo>
                  <a:pt x="767058" y="7132196"/>
                  <a:pt x="769458" y="7120233"/>
                  <a:pt x="767372" y="7118147"/>
                </a:cubicBezTo>
                <a:cubicBezTo>
                  <a:pt x="765286" y="7116061"/>
                  <a:pt x="760905" y="7121319"/>
                  <a:pt x="757647" y="7129834"/>
                </a:cubicBezTo>
                <a:close/>
                <a:moveTo>
                  <a:pt x="714594" y="7259851"/>
                </a:moveTo>
                <a:cubicBezTo>
                  <a:pt x="698335" y="7308656"/>
                  <a:pt x="685352" y="7352862"/>
                  <a:pt x="685752" y="7358082"/>
                </a:cubicBezTo>
                <a:cubicBezTo>
                  <a:pt x="686152" y="7363311"/>
                  <a:pt x="701097" y="7325030"/>
                  <a:pt x="718985" y="7273024"/>
                </a:cubicBezTo>
                <a:cubicBezTo>
                  <a:pt x="736864" y="7221017"/>
                  <a:pt x="749837" y="7176812"/>
                  <a:pt x="747817" y="7174792"/>
                </a:cubicBezTo>
                <a:cubicBezTo>
                  <a:pt x="745798" y="7172773"/>
                  <a:pt x="730844" y="7211054"/>
                  <a:pt x="714594" y="7259851"/>
                </a:cubicBezTo>
                <a:close/>
                <a:moveTo>
                  <a:pt x="648395" y="7464305"/>
                </a:moveTo>
                <a:cubicBezTo>
                  <a:pt x="632070" y="7515206"/>
                  <a:pt x="620325" y="7558478"/>
                  <a:pt x="622306" y="7560450"/>
                </a:cubicBezTo>
                <a:cubicBezTo>
                  <a:pt x="624288" y="7562431"/>
                  <a:pt x="639651" y="7522788"/>
                  <a:pt x="656453" y="7472363"/>
                </a:cubicBezTo>
                <a:cubicBezTo>
                  <a:pt x="673256" y="7421937"/>
                  <a:pt x="684990" y="7378666"/>
                  <a:pt x="682542" y="7376208"/>
                </a:cubicBezTo>
                <a:cubicBezTo>
                  <a:pt x="680085" y="7373760"/>
                  <a:pt x="664721" y="7413403"/>
                  <a:pt x="648395" y="7464305"/>
                </a:cubicBezTo>
                <a:close/>
                <a:moveTo>
                  <a:pt x="605247" y="7587034"/>
                </a:moveTo>
                <a:cubicBezTo>
                  <a:pt x="601980" y="7595540"/>
                  <a:pt x="599580" y="7607513"/>
                  <a:pt x="599904" y="7613637"/>
                </a:cubicBezTo>
                <a:cubicBezTo>
                  <a:pt x="600237" y="7619753"/>
                  <a:pt x="604618" y="7614495"/>
                  <a:pt x="609638" y="7601950"/>
                </a:cubicBezTo>
                <a:cubicBezTo>
                  <a:pt x="614658" y="7589396"/>
                  <a:pt x="617058" y="7577433"/>
                  <a:pt x="614972" y="7575347"/>
                </a:cubicBezTo>
                <a:cubicBezTo>
                  <a:pt x="612886" y="7573261"/>
                  <a:pt x="608505" y="7578519"/>
                  <a:pt x="605247" y="7587034"/>
                </a:cubicBezTo>
                <a:close/>
                <a:moveTo>
                  <a:pt x="562261" y="7716565"/>
                </a:moveTo>
                <a:cubicBezTo>
                  <a:pt x="551202" y="7749312"/>
                  <a:pt x="542468" y="7780620"/>
                  <a:pt x="542858" y="7786154"/>
                </a:cubicBezTo>
                <a:cubicBezTo>
                  <a:pt x="543249" y="7791689"/>
                  <a:pt x="553936" y="7766533"/>
                  <a:pt x="566604" y="7730262"/>
                </a:cubicBezTo>
                <a:cubicBezTo>
                  <a:pt x="579282" y="7693991"/>
                  <a:pt x="588007" y="7662672"/>
                  <a:pt x="586007" y="7660672"/>
                </a:cubicBezTo>
                <a:cubicBezTo>
                  <a:pt x="583997" y="7658672"/>
                  <a:pt x="573319" y="7683827"/>
                  <a:pt x="562261" y="7716565"/>
                </a:cubicBezTo>
                <a:close/>
                <a:moveTo>
                  <a:pt x="477717" y="7979426"/>
                </a:moveTo>
                <a:cubicBezTo>
                  <a:pt x="455790" y="8045682"/>
                  <a:pt x="439436" y="8101480"/>
                  <a:pt x="441389" y="8103432"/>
                </a:cubicBezTo>
                <a:cubicBezTo>
                  <a:pt x="443332" y="8105375"/>
                  <a:pt x="462963" y="8052854"/>
                  <a:pt x="485003" y="7986713"/>
                </a:cubicBezTo>
                <a:cubicBezTo>
                  <a:pt x="507044" y="7920571"/>
                  <a:pt x="523399" y="7864764"/>
                  <a:pt x="521341" y="7862707"/>
                </a:cubicBezTo>
                <a:cubicBezTo>
                  <a:pt x="519284" y="7860650"/>
                  <a:pt x="499653" y="7913180"/>
                  <a:pt x="477717" y="7979426"/>
                </a:cubicBezTo>
                <a:close/>
                <a:moveTo>
                  <a:pt x="352758" y="8354530"/>
                </a:moveTo>
                <a:cubicBezTo>
                  <a:pt x="324955" y="8438493"/>
                  <a:pt x="303857" y="8508825"/>
                  <a:pt x="305867" y="8510835"/>
                </a:cubicBezTo>
                <a:cubicBezTo>
                  <a:pt x="307877" y="8512845"/>
                  <a:pt x="332270" y="8445798"/>
                  <a:pt x="360074" y="8361845"/>
                </a:cubicBezTo>
                <a:cubicBezTo>
                  <a:pt x="387877" y="8277882"/>
                  <a:pt x="408975" y="8207550"/>
                  <a:pt x="406965" y="8205540"/>
                </a:cubicBezTo>
                <a:cubicBezTo>
                  <a:pt x="404955" y="8203530"/>
                  <a:pt x="380562" y="8270577"/>
                  <a:pt x="352758" y="8354530"/>
                </a:cubicBezTo>
                <a:close/>
                <a:moveTo>
                  <a:pt x="75143" y="8562441"/>
                </a:moveTo>
                <a:cubicBezTo>
                  <a:pt x="80601" y="8572633"/>
                  <a:pt x="89764" y="8583873"/>
                  <a:pt x="95517" y="8587426"/>
                </a:cubicBezTo>
                <a:cubicBezTo>
                  <a:pt x="101270" y="8590988"/>
                  <a:pt x="98612" y="8582653"/>
                  <a:pt x="89611" y="8568909"/>
                </a:cubicBezTo>
                <a:cubicBezTo>
                  <a:pt x="70542" y="8539810"/>
                  <a:pt x="60674" y="8535400"/>
                  <a:pt x="75143" y="8562441"/>
                </a:cubicBezTo>
                <a:close/>
                <a:moveTo>
                  <a:pt x="196872" y="8626430"/>
                </a:moveTo>
                <a:cubicBezTo>
                  <a:pt x="203425" y="8629079"/>
                  <a:pt x="214141" y="8629079"/>
                  <a:pt x="220685" y="8626430"/>
                </a:cubicBezTo>
                <a:cubicBezTo>
                  <a:pt x="227238" y="8623792"/>
                  <a:pt x="221875" y="8621630"/>
                  <a:pt x="208778" y="8621630"/>
                </a:cubicBezTo>
                <a:cubicBezTo>
                  <a:pt x="195682" y="8621630"/>
                  <a:pt x="190329" y="8623792"/>
                  <a:pt x="196872" y="8626430"/>
                </a:cubicBezTo>
                <a:close/>
                <a:moveTo>
                  <a:pt x="249441" y="8626726"/>
                </a:moveTo>
                <a:cubicBezTo>
                  <a:pt x="258709" y="8629145"/>
                  <a:pt x="271567" y="8628983"/>
                  <a:pt x="278016" y="8626373"/>
                </a:cubicBezTo>
                <a:cubicBezTo>
                  <a:pt x="284464" y="8623764"/>
                  <a:pt x="276882" y="8621792"/>
                  <a:pt x="261166" y="8621982"/>
                </a:cubicBezTo>
                <a:cubicBezTo>
                  <a:pt x="245450" y="8622173"/>
                  <a:pt x="240173" y="8624307"/>
                  <a:pt x="249441" y="8626726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28" name="Рисунок 14">
            <a:extLst>
              <a:ext uri="{FF2B5EF4-FFF2-40B4-BE49-F238E27FC236}">
                <a16:creationId xmlns:a16="http://schemas.microsoft.com/office/drawing/2014/main" id="{AF41B516-CE2E-4EA5-9BA1-36B1C2F744E7}"/>
              </a:ext>
            </a:extLst>
          </p:cNvPr>
          <p:cNvSpPr/>
          <p:nvPr/>
        </p:nvSpPr>
        <p:spPr>
          <a:xfrm>
            <a:off x="4959471" y="6835736"/>
            <a:ext cx="981037" cy="1152447"/>
          </a:xfrm>
          <a:custGeom>
            <a:avLst/>
            <a:gdLst>
              <a:gd name="connsiteX0" fmla="*/ 2406901 w 7130260"/>
              <a:gd name="connsiteY0" fmla="*/ 2386 h 8376085"/>
              <a:gd name="connsiteX1" fmla="*/ 2235451 w 7130260"/>
              <a:gd name="connsiteY1" fmla="*/ 16016 h 8376085"/>
              <a:gd name="connsiteX2" fmla="*/ 1434465 w 7130260"/>
              <a:gd name="connsiteY2" fmla="*/ 172007 h 8376085"/>
              <a:gd name="connsiteX3" fmla="*/ 701424 w 7130260"/>
              <a:gd name="connsiteY3" fmla="*/ 686062 h 8376085"/>
              <a:gd name="connsiteX4" fmla="*/ 577503 w 7130260"/>
              <a:gd name="connsiteY4" fmla="*/ 1007050 h 8376085"/>
              <a:gd name="connsiteX5" fmla="*/ 556825 w 7130260"/>
              <a:gd name="connsiteY5" fmla="*/ 1106329 h 8376085"/>
              <a:gd name="connsiteX6" fmla="*/ 556530 w 7130260"/>
              <a:gd name="connsiteY6" fmla="*/ 1244441 h 8376085"/>
              <a:gd name="connsiteX7" fmla="*/ 857224 w 7130260"/>
              <a:gd name="connsiteY7" fmla="*/ 2012090 h 8376085"/>
              <a:gd name="connsiteX8" fmla="*/ 1330576 w 7130260"/>
              <a:gd name="connsiteY8" fmla="*/ 2497341 h 8376085"/>
              <a:gd name="connsiteX9" fmla="*/ 1627746 w 7130260"/>
              <a:gd name="connsiteY9" fmla="*/ 2621776 h 8376085"/>
              <a:gd name="connsiteX10" fmla="*/ 2063020 w 7130260"/>
              <a:gd name="connsiteY10" fmla="*/ 2538984 h 8376085"/>
              <a:gd name="connsiteX11" fmla="*/ 2250777 w 7130260"/>
              <a:gd name="connsiteY11" fmla="*/ 2244566 h 8376085"/>
              <a:gd name="connsiteX12" fmla="*/ 2265959 w 7130260"/>
              <a:gd name="connsiteY12" fmla="*/ 2173129 h 8376085"/>
              <a:gd name="connsiteX13" fmla="*/ 2260654 w 7130260"/>
              <a:gd name="connsiteY13" fmla="*/ 2077879 h 8376085"/>
              <a:gd name="connsiteX14" fmla="*/ 2023891 w 7130260"/>
              <a:gd name="connsiteY14" fmla="*/ 1402833 h 8376085"/>
              <a:gd name="connsiteX15" fmla="*/ 1965722 w 7130260"/>
              <a:gd name="connsiteY15" fmla="*/ 1299296 h 8376085"/>
              <a:gd name="connsiteX16" fmla="*/ 1967141 w 7130260"/>
              <a:gd name="connsiteY16" fmla="*/ 1262948 h 8376085"/>
              <a:gd name="connsiteX17" fmla="*/ 2119827 w 7130260"/>
              <a:gd name="connsiteY17" fmla="*/ 979599 h 8376085"/>
              <a:gd name="connsiteX18" fmla="*/ 2511876 w 7130260"/>
              <a:gd name="connsiteY18" fmla="*/ 731334 h 8376085"/>
              <a:gd name="connsiteX19" fmla="*/ 3416551 w 7130260"/>
              <a:gd name="connsiteY19" fmla="*/ 458129 h 8376085"/>
              <a:gd name="connsiteX20" fmla="*/ 3554663 w 7130260"/>
              <a:gd name="connsiteY20" fmla="*/ 442222 h 8376085"/>
              <a:gd name="connsiteX21" fmla="*/ 3859463 w 7130260"/>
              <a:gd name="connsiteY21" fmla="*/ 447251 h 8376085"/>
              <a:gd name="connsiteX22" fmla="*/ 4164263 w 7130260"/>
              <a:gd name="connsiteY22" fmla="*/ 452280 h 8376085"/>
              <a:gd name="connsiteX23" fmla="*/ 4311901 w 7130260"/>
              <a:gd name="connsiteY23" fmla="*/ 472311 h 8376085"/>
              <a:gd name="connsiteX24" fmla="*/ 5536463 w 7130260"/>
              <a:gd name="connsiteY24" fmla="*/ 733354 h 8376085"/>
              <a:gd name="connsiteX25" fmla="*/ 6105897 w 7130260"/>
              <a:gd name="connsiteY25" fmla="*/ 1100757 h 8376085"/>
              <a:gd name="connsiteX26" fmla="*/ 6240800 w 7130260"/>
              <a:gd name="connsiteY26" fmla="*/ 2802741 h 8376085"/>
              <a:gd name="connsiteX27" fmla="*/ 5683501 w 7130260"/>
              <a:gd name="connsiteY27" fmla="*/ 3084757 h 8376085"/>
              <a:gd name="connsiteX28" fmla="*/ 4272439 w 7130260"/>
              <a:gd name="connsiteY28" fmla="*/ 3506048 h 8376085"/>
              <a:gd name="connsiteX29" fmla="*/ 3245101 w 7130260"/>
              <a:gd name="connsiteY29" fmla="*/ 3701806 h 8376085"/>
              <a:gd name="connsiteX30" fmla="*/ 2256082 w 7130260"/>
              <a:gd name="connsiteY30" fmla="*/ 3891820 h 8376085"/>
              <a:gd name="connsiteX31" fmla="*/ 2110331 w 7130260"/>
              <a:gd name="connsiteY31" fmla="*/ 3990661 h 8376085"/>
              <a:gd name="connsiteX32" fmla="*/ 2008318 w 7130260"/>
              <a:gd name="connsiteY32" fmla="*/ 4331304 h 8376085"/>
              <a:gd name="connsiteX33" fmla="*/ 2011613 w 7130260"/>
              <a:gd name="connsiteY33" fmla="*/ 4415523 h 8376085"/>
              <a:gd name="connsiteX34" fmla="*/ 1878263 w 7130260"/>
              <a:gd name="connsiteY34" fmla="*/ 4493391 h 8376085"/>
              <a:gd name="connsiteX35" fmla="*/ 1673476 w 7130260"/>
              <a:gd name="connsiteY35" fmla="*/ 4616739 h 8376085"/>
              <a:gd name="connsiteX36" fmla="*/ 1602038 w 7130260"/>
              <a:gd name="connsiteY36" fmla="*/ 4662221 h 8376085"/>
              <a:gd name="connsiteX37" fmla="*/ 1516313 w 7130260"/>
              <a:gd name="connsiteY37" fmla="*/ 4677909 h 8376085"/>
              <a:gd name="connsiteX38" fmla="*/ 79517 w 7130260"/>
              <a:gd name="connsiteY38" fmla="*/ 5950030 h 8376085"/>
              <a:gd name="connsiteX39" fmla="*/ 1784 w 7130260"/>
              <a:gd name="connsiteY39" fmla="*/ 6587967 h 8376085"/>
              <a:gd name="connsiteX40" fmla="*/ 514515 w 7130260"/>
              <a:gd name="connsiteY40" fmla="*/ 7766028 h 8376085"/>
              <a:gd name="connsiteX41" fmla="*/ 3087938 w 7130260"/>
              <a:gd name="connsiteY41" fmla="*/ 7983179 h 8376085"/>
              <a:gd name="connsiteX42" fmla="*/ 3518602 w 7130260"/>
              <a:gd name="connsiteY42" fmla="*/ 7485031 h 8376085"/>
              <a:gd name="connsiteX43" fmla="*/ 3716655 w 7130260"/>
              <a:gd name="connsiteY43" fmla="*/ 6100925 h 8376085"/>
              <a:gd name="connsiteX44" fmla="*/ 3268866 w 7130260"/>
              <a:gd name="connsiteY44" fmla="*/ 5270059 h 8376085"/>
              <a:gd name="connsiteX45" fmla="*/ 3189465 w 7130260"/>
              <a:gd name="connsiteY45" fmla="*/ 5180886 h 8376085"/>
              <a:gd name="connsiteX46" fmla="*/ 3131553 w 7130260"/>
              <a:gd name="connsiteY46" fmla="*/ 5005121 h 8376085"/>
              <a:gd name="connsiteX47" fmla="*/ 3073651 w 7130260"/>
              <a:gd name="connsiteY47" fmla="*/ 4817059 h 8376085"/>
              <a:gd name="connsiteX48" fmla="*/ 3096882 w 7130260"/>
              <a:gd name="connsiteY48" fmla="*/ 4786494 h 8376085"/>
              <a:gd name="connsiteX49" fmla="*/ 3183331 w 7130260"/>
              <a:gd name="connsiteY49" fmla="*/ 4582621 h 8376085"/>
              <a:gd name="connsiteX50" fmla="*/ 3469986 w 7130260"/>
              <a:gd name="connsiteY50" fmla="*/ 4320731 h 8376085"/>
              <a:gd name="connsiteX51" fmla="*/ 3537709 w 7130260"/>
              <a:gd name="connsiteY51" fmla="*/ 4310434 h 8376085"/>
              <a:gd name="connsiteX52" fmla="*/ 3670011 w 7130260"/>
              <a:gd name="connsiteY52" fmla="*/ 4320455 h 8376085"/>
              <a:gd name="connsiteX53" fmla="*/ 5440223 w 7130260"/>
              <a:gd name="connsiteY53" fmla="*/ 3970411 h 8376085"/>
              <a:gd name="connsiteX54" fmla="*/ 6274051 w 7130260"/>
              <a:gd name="connsiteY54" fmla="*/ 3359201 h 8376085"/>
              <a:gd name="connsiteX55" fmla="*/ 7015058 w 7130260"/>
              <a:gd name="connsiteY55" fmla="*/ 2320766 h 8376085"/>
              <a:gd name="connsiteX56" fmla="*/ 7128567 w 7130260"/>
              <a:gd name="connsiteY56" fmla="*/ 1950844 h 8376085"/>
              <a:gd name="connsiteX57" fmla="*/ 6945773 w 7130260"/>
              <a:gd name="connsiteY57" fmla="*/ 1334929 h 8376085"/>
              <a:gd name="connsiteX58" fmla="*/ 6059739 w 7130260"/>
              <a:gd name="connsiteY58" fmla="*/ 654077 h 8376085"/>
              <a:gd name="connsiteX59" fmla="*/ 4192838 w 7130260"/>
              <a:gd name="connsiteY59" fmla="*/ 129364 h 8376085"/>
              <a:gd name="connsiteX60" fmla="*/ 3905069 w 7130260"/>
              <a:gd name="connsiteY60" fmla="*/ 91606 h 8376085"/>
              <a:gd name="connsiteX61" fmla="*/ 3245101 w 7130260"/>
              <a:gd name="connsiteY61" fmla="*/ 15463 h 8376085"/>
              <a:gd name="connsiteX62" fmla="*/ 2406901 w 7130260"/>
              <a:gd name="connsiteY62" fmla="*/ 2386 h 8376085"/>
              <a:gd name="connsiteX63" fmla="*/ 2535488 w 7130260"/>
              <a:gd name="connsiteY63" fmla="*/ 34771 h 8376085"/>
              <a:gd name="connsiteX64" fmla="*/ 2549214 w 7130260"/>
              <a:gd name="connsiteY64" fmla="*/ 44296 h 8376085"/>
              <a:gd name="connsiteX65" fmla="*/ 2568826 w 7130260"/>
              <a:gd name="connsiteY65" fmla="*/ 34771 h 8376085"/>
              <a:gd name="connsiteX66" fmla="*/ 2555101 w 7130260"/>
              <a:gd name="connsiteY66" fmla="*/ 25246 h 8376085"/>
              <a:gd name="connsiteX67" fmla="*/ 2535488 w 7130260"/>
              <a:gd name="connsiteY67" fmla="*/ 34771 h 8376085"/>
              <a:gd name="connsiteX68" fmla="*/ 2587876 w 7130260"/>
              <a:gd name="connsiteY68" fmla="*/ 32618 h 8376085"/>
              <a:gd name="connsiteX69" fmla="*/ 2806951 w 7130260"/>
              <a:gd name="connsiteY69" fmla="*/ 30684 h 8376085"/>
              <a:gd name="connsiteX70" fmla="*/ 2704557 w 7130260"/>
              <a:gd name="connsiteY70" fmla="*/ 26350 h 8376085"/>
              <a:gd name="connsiteX71" fmla="*/ 2587876 w 7130260"/>
              <a:gd name="connsiteY71" fmla="*/ 32618 h 8376085"/>
              <a:gd name="connsiteX72" fmla="*/ 2364038 w 7130260"/>
              <a:gd name="connsiteY72" fmla="*/ 44296 h 8376085"/>
              <a:gd name="connsiteX73" fmla="*/ 2381964 w 7130260"/>
              <a:gd name="connsiteY73" fmla="*/ 53821 h 8376085"/>
              <a:gd name="connsiteX74" fmla="*/ 2411663 w 7130260"/>
              <a:gd name="connsiteY74" fmla="*/ 44296 h 8376085"/>
              <a:gd name="connsiteX75" fmla="*/ 2393737 w 7130260"/>
              <a:gd name="connsiteY75" fmla="*/ 34771 h 8376085"/>
              <a:gd name="connsiteX76" fmla="*/ 2364038 w 7130260"/>
              <a:gd name="connsiteY76" fmla="*/ 44296 h 8376085"/>
              <a:gd name="connsiteX77" fmla="*/ 2442620 w 7130260"/>
              <a:gd name="connsiteY77" fmla="*/ 41076 h 8376085"/>
              <a:gd name="connsiteX78" fmla="*/ 2466432 w 7130260"/>
              <a:gd name="connsiteY78" fmla="*/ 41076 h 8376085"/>
              <a:gd name="connsiteX79" fmla="*/ 2454526 w 7130260"/>
              <a:gd name="connsiteY79" fmla="*/ 36275 h 8376085"/>
              <a:gd name="connsiteX80" fmla="*/ 2442620 w 7130260"/>
              <a:gd name="connsiteY80" fmla="*/ 41076 h 8376085"/>
              <a:gd name="connsiteX81" fmla="*/ 2500370 w 7130260"/>
              <a:gd name="connsiteY81" fmla="*/ 41276 h 8376085"/>
              <a:gd name="connsiteX82" fmla="*/ 2518620 w 7130260"/>
              <a:gd name="connsiteY82" fmla="*/ 40524 h 8376085"/>
              <a:gd name="connsiteX83" fmla="*/ 2506123 w 7130260"/>
              <a:gd name="connsiteY83" fmla="*/ 35523 h 8376085"/>
              <a:gd name="connsiteX84" fmla="*/ 2500370 w 7130260"/>
              <a:gd name="connsiteY84" fmla="*/ 41276 h 8376085"/>
              <a:gd name="connsiteX85" fmla="*/ 2162813 w 7130260"/>
              <a:gd name="connsiteY85" fmla="*/ 59031 h 8376085"/>
              <a:gd name="connsiteX86" fmla="*/ 1618460 w 7130260"/>
              <a:gd name="connsiteY86" fmla="*/ 158777 h 8376085"/>
              <a:gd name="connsiteX87" fmla="*/ 685679 w 7130260"/>
              <a:gd name="connsiteY87" fmla="*/ 793961 h 8376085"/>
              <a:gd name="connsiteX88" fmla="*/ 621327 w 7130260"/>
              <a:gd name="connsiteY88" fmla="*/ 1487167 h 8376085"/>
              <a:gd name="connsiteX89" fmla="*/ 689146 w 7130260"/>
              <a:gd name="connsiteY89" fmla="*/ 1650921 h 8376085"/>
              <a:gd name="connsiteX90" fmla="*/ 672887 w 7130260"/>
              <a:gd name="connsiteY90" fmla="*/ 1602800 h 8376085"/>
              <a:gd name="connsiteX91" fmla="*/ 633872 w 7130260"/>
              <a:gd name="connsiteY91" fmla="*/ 1460830 h 8376085"/>
              <a:gd name="connsiteX92" fmla="*/ 614604 w 7130260"/>
              <a:gd name="connsiteY92" fmla="*/ 1363504 h 8376085"/>
              <a:gd name="connsiteX93" fmla="*/ 619185 w 7130260"/>
              <a:gd name="connsiteY93" fmla="*/ 1215866 h 8376085"/>
              <a:gd name="connsiteX94" fmla="*/ 623767 w 7130260"/>
              <a:gd name="connsiteY94" fmla="*/ 1068229 h 8376085"/>
              <a:gd name="connsiteX95" fmla="*/ 642912 w 7130260"/>
              <a:gd name="connsiteY95" fmla="*/ 996791 h 8376085"/>
              <a:gd name="connsiteX96" fmla="*/ 715645 w 7130260"/>
              <a:gd name="connsiteY96" fmla="*/ 800962 h 8376085"/>
              <a:gd name="connsiteX97" fmla="*/ 696746 w 7130260"/>
              <a:gd name="connsiteY97" fmla="*/ 869675 h 8376085"/>
              <a:gd name="connsiteX98" fmla="*/ 636786 w 7130260"/>
              <a:gd name="connsiteY98" fmla="*/ 1269787 h 8376085"/>
              <a:gd name="connsiteX99" fmla="*/ 640016 w 7130260"/>
              <a:gd name="connsiteY99" fmla="*/ 1405442 h 8376085"/>
              <a:gd name="connsiteX100" fmla="*/ 652922 w 7130260"/>
              <a:gd name="connsiteY100" fmla="*/ 1417815 h 8376085"/>
              <a:gd name="connsiteX101" fmla="*/ 665838 w 7130260"/>
              <a:gd name="connsiteY101" fmla="*/ 1430179 h 8376085"/>
              <a:gd name="connsiteX102" fmla="*/ 660571 w 7130260"/>
              <a:gd name="connsiteY102" fmla="*/ 1401604 h 8376085"/>
              <a:gd name="connsiteX103" fmla="*/ 717531 w 7130260"/>
              <a:gd name="connsiteY103" fmla="*/ 896784 h 8376085"/>
              <a:gd name="connsiteX104" fmla="*/ 712081 w 7130260"/>
              <a:gd name="connsiteY104" fmla="*/ 939646 h 8376085"/>
              <a:gd name="connsiteX105" fmla="*/ 679563 w 7130260"/>
              <a:gd name="connsiteY105" fmla="*/ 1077754 h 8376085"/>
              <a:gd name="connsiteX106" fmla="*/ 666590 w 7130260"/>
              <a:gd name="connsiteY106" fmla="*/ 1153954 h 8376085"/>
              <a:gd name="connsiteX107" fmla="*/ 676421 w 7130260"/>
              <a:gd name="connsiteY107" fmla="*/ 1173004 h 8376085"/>
              <a:gd name="connsiteX108" fmla="*/ 686251 w 7130260"/>
              <a:gd name="connsiteY108" fmla="*/ 1192054 h 8376085"/>
              <a:gd name="connsiteX109" fmla="*/ 697804 w 7130260"/>
              <a:gd name="connsiteY109" fmla="*/ 1123798 h 8376085"/>
              <a:gd name="connsiteX110" fmla="*/ 754202 w 7130260"/>
              <a:gd name="connsiteY110" fmla="*/ 931893 h 8376085"/>
              <a:gd name="connsiteX111" fmla="*/ 733914 w 7130260"/>
              <a:gd name="connsiteY111" fmla="*/ 1025366 h 8376085"/>
              <a:gd name="connsiteX112" fmla="*/ 731665 w 7130260"/>
              <a:gd name="connsiteY112" fmla="*/ 1292066 h 8376085"/>
              <a:gd name="connsiteX113" fmla="*/ 725731 w 7130260"/>
              <a:gd name="connsiteY113" fmla="*/ 1241060 h 8376085"/>
              <a:gd name="connsiteX114" fmla="*/ 711539 w 7130260"/>
              <a:gd name="connsiteY114" fmla="*/ 1213866 h 8376085"/>
              <a:gd name="connsiteX115" fmla="*/ 725789 w 7130260"/>
              <a:gd name="connsiteY115" fmla="*/ 1219324 h 8376085"/>
              <a:gd name="connsiteX116" fmla="*/ 740029 w 7130260"/>
              <a:gd name="connsiteY116" fmla="*/ 1224791 h 8376085"/>
              <a:gd name="connsiteX117" fmla="*/ 740029 w 7130260"/>
              <a:gd name="connsiteY117" fmla="*/ 1196988 h 8376085"/>
              <a:gd name="connsiteX118" fmla="*/ 779785 w 7130260"/>
              <a:gd name="connsiteY118" fmla="*/ 1008088 h 8376085"/>
              <a:gd name="connsiteX119" fmla="*/ 787844 w 7130260"/>
              <a:gd name="connsiteY119" fmla="*/ 1019928 h 8376085"/>
              <a:gd name="connsiteX120" fmla="*/ 758335 w 7130260"/>
              <a:gd name="connsiteY120" fmla="*/ 1159869 h 8376085"/>
              <a:gd name="connsiteX121" fmla="*/ 747344 w 7130260"/>
              <a:gd name="connsiteY121" fmla="*/ 1235059 h 8376085"/>
              <a:gd name="connsiteX122" fmla="*/ 759135 w 7130260"/>
              <a:gd name="connsiteY122" fmla="*/ 1249280 h 8376085"/>
              <a:gd name="connsiteX123" fmla="*/ 777186 w 7130260"/>
              <a:gd name="connsiteY123" fmla="*/ 1263491 h 8376085"/>
              <a:gd name="connsiteX124" fmla="*/ 794559 w 7130260"/>
              <a:gd name="connsiteY124" fmla="*/ 1184910 h 8376085"/>
              <a:gd name="connsiteX125" fmla="*/ 850900 w 7130260"/>
              <a:gd name="connsiteY125" fmla="*/ 980665 h 8376085"/>
              <a:gd name="connsiteX126" fmla="*/ 831345 w 7130260"/>
              <a:gd name="connsiteY126" fmla="*/ 1073668 h 8376085"/>
              <a:gd name="connsiteX127" fmla="*/ 801779 w 7130260"/>
              <a:gd name="connsiteY127" fmla="*/ 1218324 h 8376085"/>
              <a:gd name="connsiteX128" fmla="*/ 794969 w 7130260"/>
              <a:gd name="connsiteY128" fmla="*/ 1273159 h 8376085"/>
              <a:gd name="connsiteX129" fmla="*/ 806760 w 7130260"/>
              <a:gd name="connsiteY129" fmla="*/ 1287380 h 8376085"/>
              <a:gd name="connsiteX130" fmla="*/ 807865 w 7130260"/>
              <a:gd name="connsiteY130" fmla="*/ 1301591 h 8376085"/>
              <a:gd name="connsiteX131" fmla="*/ 811942 w 7130260"/>
              <a:gd name="connsiteY131" fmla="*/ 1359141 h 8376085"/>
              <a:gd name="connsiteX132" fmla="*/ 826706 w 7130260"/>
              <a:gd name="connsiteY132" fmla="*/ 1371390 h 8376085"/>
              <a:gd name="connsiteX133" fmla="*/ 825258 w 7130260"/>
              <a:gd name="connsiteY133" fmla="*/ 1334110 h 8376085"/>
              <a:gd name="connsiteX134" fmla="*/ 879494 w 7130260"/>
              <a:gd name="connsiteY134" fmla="*/ 1056875 h 8376085"/>
              <a:gd name="connsiteX135" fmla="*/ 863739 w 7130260"/>
              <a:gd name="connsiteY135" fmla="*/ 1156954 h 8376085"/>
              <a:gd name="connsiteX136" fmla="*/ 861472 w 7130260"/>
              <a:gd name="connsiteY136" fmla="*/ 1394479 h 8376085"/>
              <a:gd name="connsiteX137" fmla="*/ 861949 w 7130260"/>
              <a:gd name="connsiteY137" fmla="*/ 1341596 h 8376085"/>
              <a:gd name="connsiteX138" fmla="*/ 860853 w 7130260"/>
              <a:gd name="connsiteY138" fmla="*/ 1330166 h 8376085"/>
              <a:gd name="connsiteX139" fmla="*/ 877331 w 7130260"/>
              <a:gd name="connsiteY139" fmla="*/ 1275398 h 8376085"/>
              <a:gd name="connsiteX140" fmla="*/ 917889 w 7130260"/>
              <a:gd name="connsiteY140" fmla="*/ 1095270 h 8376085"/>
              <a:gd name="connsiteX141" fmla="*/ 907773 w 7130260"/>
              <a:gd name="connsiteY141" fmla="*/ 1179071 h 8376085"/>
              <a:gd name="connsiteX142" fmla="*/ 887227 w 7130260"/>
              <a:gd name="connsiteY142" fmla="*/ 1328004 h 8376085"/>
              <a:gd name="connsiteX143" fmla="*/ 880922 w 7130260"/>
              <a:gd name="connsiteY143" fmla="*/ 1397270 h 8376085"/>
              <a:gd name="connsiteX144" fmla="*/ 892609 w 7130260"/>
              <a:gd name="connsiteY144" fmla="*/ 1411348 h 8376085"/>
              <a:gd name="connsiteX145" fmla="*/ 921337 w 7130260"/>
              <a:gd name="connsiteY145" fmla="*/ 1356360 h 8376085"/>
              <a:gd name="connsiteX146" fmla="*/ 958415 w 7130260"/>
              <a:gd name="connsiteY146" fmla="*/ 1120616 h 8376085"/>
              <a:gd name="connsiteX147" fmla="*/ 969064 w 7130260"/>
              <a:gd name="connsiteY147" fmla="*/ 1096804 h 8376085"/>
              <a:gd name="connsiteX148" fmla="*/ 964635 w 7130260"/>
              <a:gd name="connsiteY148" fmla="*/ 1120616 h 8376085"/>
              <a:gd name="connsiteX149" fmla="*/ 936148 w 7130260"/>
              <a:gd name="connsiteY149" fmla="*/ 1368266 h 8376085"/>
              <a:gd name="connsiteX150" fmla="*/ 960130 w 7130260"/>
              <a:gd name="connsiteY150" fmla="*/ 1587341 h 8376085"/>
              <a:gd name="connsiteX151" fmla="*/ 962806 w 7130260"/>
              <a:gd name="connsiteY151" fmla="*/ 1546593 h 8376085"/>
              <a:gd name="connsiteX152" fmla="*/ 958548 w 7130260"/>
              <a:gd name="connsiteY152" fmla="*/ 1418892 h 8376085"/>
              <a:gd name="connsiteX153" fmla="*/ 1011012 w 7130260"/>
              <a:gd name="connsiteY153" fmla="*/ 1077754 h 8376085"/>
              <a:gd name="connsiteX154" fmla="*/ 1020709 w 7130260"/>
              <a:gd name="connsiteY154" fmla="*/ 1063466 h 8376085"/>
              <a:gd name="connsiteX155" fmla="*/ 995191 w 7130260"/>
              <a:gd name="connsiteY155" fmla="*/ 1177766 h 8376085"/>
              <a:gd name="connsiteX156" fmla="*/ 975131 w 7130260"/>
              <a:gd name="connsiteY156" fmla="*/ 1268254 h 8376085"/>
              <a:gd name="connsiteX157" fmla="*/ 974893 w 7130260"/>
              <a:gd name="connsiteY157" fmla="*/ 1396841 h 8376085"/>
              <a:gd name="connsiteX158" fmla="*/ 986581 w 7130260"/>
              <a:gd name="connsiteY158" fmla="*/ 1582579 h 8376085"/>
              <a:gd name="connsiteX159" fmla="*/ 1051322 w 7130260"/>
              <a:gd name="connsiteY159" fmla="*/ 1764992 h 8376085"/>
              <a:gd name="connsiteX160" fmla="*/ 1032148 w 7130260"/>
              <a:gd name="connsiteY160" fmla="*/ 1685868 h 8376085"/>
              <a:gd name="connsiteX161" fmla="*/ 1041168 w 7130260"/>
              <a:gd name="connsiteY161" fmla="*/ 1107177 h 8376085"/>
              <a:gd name="connsiteX162" fmla="*/ 1800025 w 7130260"/>
              <a:gd name="connsiteY162" fmla="*/ 387558 h 8376085"/>
              <a:gd name="connsiteX163" fmla="*/ 1851079 w 7130260"/>
              <a:gd name="connsiteY163" fmla="*/ 361593 h 8376085"/>
              <a:gd name="connsiteX164" fmla="*/ 1576207 w 7130260"/>
              <a:gd name="connsiteY164" fmla="*/ 474426 h 8376085"/>
              <a:gd name="connsiteX165" fmla="*/ 1288275 w 7130260"/>
              <a:gd name="connsiteY165" fmla="*/ 672041 h 8376085"/>
              <a:gd name="connsiteX166" fmla="*/ 1244851 w 7130260"/>
              <a:gd name="connsiteY166" fmla="*/ 698578 h 8376085"/>
              <a:gd name="connsiteX167" fmla="*/ 1466669 w 7130260"/>
              <a:gd name="connsiteY167" fmla="*/ 521118 h 8376085"/>
              <a:gd name="connsiteX168" fmla="*/ 1967332 w 7130260"/>
              <a:gd name="connsiteY168" fmla="*/ 310701 h 8376085"/>
              <a:gd name="connsiteX169" fmla="*/ 2004184 w 7130260"/>
              <a:gd name="connsiteY169" fmla="*/ 295632 h 8376085"/>
              <a:gd name="connsiteX170" fmla="*/ 1711576 w 7130260"/>
              <a:gd name="connsiteY170" fmla="*/ 374594 h 8376085"/>
              <a:gd name="connsiteX171" fmla="*/ 1397489 w 7130260"/>
              <a:gd name="connsiteY171" fmla="*/ 537405 h 8376085"/>
              <a:gd name="connsiteX172" fmla="*/ 1348959 w 7130260"/>
              <a:gd name="connsiteY172" fmla="*/ 564209 h 8376085"/>
              <a:gd name="connsiteX173" fmla="*/ 1594209 w 7130260"/>
              <a:gd name="connsiteY173" fmla="*/ 408246 h 8376085"/>
              <a:gd name="connsiteX174" fmla="*/ 1798996 w 7130260"/>
              <a:gd name="connsiteY174" fmla="*/ 330056 h 8376085"/>
              <a:gd name="connsiteX175" fmla="*/ 1940176 w 7130260"/>
              <a:gd name="connsiteY175" fmla="*/ 284840 h 8376085"/>
              <a:gd name="connsiteX176" fmla="*/ 1943624 w 7130260"/>
              <a:gd name="connsiteY176" fmla="*/ 276115 h 8376085"/>
              <a:gd name="connsiteX177" fmla="*/ 1644901 w 7130260"/>
              <a:gd name="connsiteY177" fmla="*/ 355802 h 8376085"/>
              <a:gd name="connsiteX178" fmla="*/ 1384954 w 7130260"/>
              <a:gd name="connsiteY178" fmla="*/ 479436 h 8376085"/>
              <a:gd name="connsiteX179" fmla="*/ 1343406 w 7130260"/>
              <a:gd name="connsiteY179" fmla="*/ 498447 h 8376085"/>
              <a:gd name="connsiteX180" fmla="*/ 1639786 w 7130260"/>
              <a:gd name="connsiteY180" fmla="*/ 340304 h 8376085"/>
              <a:gd name="connsiteX181" fmla="*/ 1962988 w 7130260"/>
              <a:gd name="connsiteY181" fmla="*/ 248836 h 8376085"/>
              <a:gd name="connsiteX182" fmla="*/ 1981438 w 7130260"/>
              <a:gd name="connsiteY182" fmla="*/ 234148 h 8376085"/>
              <a:gd name="connsiteX183" fmla="*/ 1944338 w 7130260"/>
              <a:gd name="connsiteY183" fmla="*/ 233482 h 8376085"/>
              <a:gd name="connsiteX184" fmla="*/ 1854451 w 7130260"/>
              <a:gd name="connsiteY184" fmla="*/ 253398 h 8376085"/>
              <a:gd name="connsiteX185" fmla="*/ 1437513 w 7130260"/>
              <a:gd name="connsiteY185" fmla="*/ 397197 h 8376085"/>
              <a:gd name="connsiteX186" fmla="*/ 1344568 w 7130260"/>
              <a:gd name="connsiteY186" fmla="*/ 435297 h 8376085"/>
              <a:gd name="connsiteX187" fmla="*/ 1596295 w 7130260"/>
              <a:gd name="connsiteY187" fmla="*/ 316130 h 8376085"/>
              <a:gd name="connsiteX188" fmla="*/ 1944938 w 7130260"/>
              <a:gd name="connsiteY188" fmla="*/ 215098 h 8376085"/>
              <a:gd name="connsiteX189" fmla="*/ 2020662 w 7130260"/>
              <a:gd name="connsiteY189" fmla="*/ 195067 h 8376085"/>
              <a:gd name="connsiteX190" fmla="*/ 1860909 w 7130260"/>
              <a:gd name="connsiteY190" fmla="*/ 216651 h 8376085"/>
              <a:gd name="connsiteX191" fmla="*/ 1390107 w 7130260"/>
              <a:gd name="connsiteY191" fmla="*/ 365927 h 8376085"/>
              <a:gd name="connsiteX192" fmla="*/ 1302001 w 7130260"/>
              <a:gd name="connsiteY192" fmla="*/ 399788 h 8376085"/>
              <a:gd name="connsiteX193" fmla="*/ 1540316 w 7130260"/>
              <a:gd name="connsiteY193" fmla="*/ 291698 h 8376085"/>
              <a:gd name="connsiteX194" fmla="*/ 1975190 w 7130260"/>
              <a:gd name="connsiteY194" fmla="*/ 173998 h 8376085"/>
              <a:gd name="connsiteX195" fmla="*/ 1997326 w 7130260"/>
              <a:gd name="connsiteY195" fmla="*/ 152986 h 8376085"/>
              <a:gd name="connsiteX196" fmla="*/ 1449838 w 7130260"/>
              <a:gd name="connsiteY196" fmla="*/ 291460 h 8376085"/>
              <a:gd name="connsiteX197" fmla="*/ 1359151 w 7130260"/>
              <a:gd name="connsiteY197" fmla="*/ 317454 h 8376085"/>
              <a:gd name="connsiteX198" fmla="*/ 1740151 w 7130260"/>
              <a:gd name="connsiteY198" fmla="*/ 186199 h 8376085"/>
              <a:gd name="connsiteX199" fmla="*/ 1908658 w 7130260"/>
              <a:gd name="connsiteY199" fmla="*/ 149176 h 8376085"/>
              <a:gd name="connsiteX200" fmla="*/ 1935871 w 7130260"/>
              <a:gd name="connsiteY200" fmla="*/ 138813 h 8376085"/>
              <a:gd name="connsiteX201" fmla="*/ 1725863 w 7130260"/>
              <a:gd name="connsiteY201" fmla="*/ 169407 h 8376085"/>
              <a:gd name="connsiteX202" fmla="*/ 1006726 w 7130260"/>
              <a:gd name="connsiteY202" fmla="*/ 468082 h 8376085"/>
              <a:gd name="connsiteX203" fmla="*/ 968626 w 7130260"/>
              <a:gd name="connsiteY203" fmla="*/ 491408 h 8376085"/>
              <a:gd name="connsiteX204" fmla="*/ 1429969 w 7130260"/>
              <a:gd name="connsiteY204" fmla="*/ 239378 h 8376085"/>
              <a:gd name="connsiteX205" fmla="*/ 2219392 w 7130260"/>
              <a:gd name="connsiteY205" fmla="*/ 69689 h 8376085"/>
              <a:gd name="connsiteX206" fmla="*/ 2337092 w 7130260"/>
              <a:gd name="connsiteY206" fmla="*/ 50601 h 8376085"/>
              <a:gd name="connsiteX207" fmla="*/ 2162813 w 7130260"/>
              <a:gd name="connsiteY207" fmla="*/ 59031 h 8376085"/>
              <a:gd name="connsiteX208" fmla="*/ 2416426 w 7130260"/>
              <a:gd name="connsiteY208" fmla="*/ 72871 h 8376085"/>
              <a:gd name="connsiteX209" fmla="*/ 2430713 w 7130260"/>
              <a:gd name="connsiteY209" fmla="*/ 82396 h 8376085"/>
              <a:gd name="connsiteX210" fmla="*/ 2445001 w 7130260"/>
              <a:gd name="connsiteY210" fmla="*/ 72871 h 8376085"/>
              <a:gd name="connsiteX211" fmla="*/ 2430713 w 7130260"/>
              <a:gd name="connsiteY211" fmla="*/ 63346 h 8376085"/>
              <a:gd name="connsiteX212" fmla="*/ 2416426 w 7130260"/>
              <a:gd name="connsiteY212" fmla="*/ 72871 h 8376085"/>
              <a:gd name="connsiteX213" fmla="*/ 2347370 w 7130260"/>
              <a:gd name="connsiteY213" fmla="*/ 79176 h 8376085"/>
              <a:gd name="connsiteX214" fmla="*/ 2371182 w 7130260"/>
              <a:gd name="connsiteY214" fmla="*/ 79176 h 8376085"/>
              <a:gd name="connsiteX215" fmla="*/ 2359276 w 7130260"/>
              <a:gd name="connsiteY215" fmla="*/ 74375 h 8376085"/>
              <a:gd name="connsiteX216" fmla="*/ 2347370 w 7130260"/>
              <a:gd name="connsiteY216" fmla="*/ 79176 h 8376085"/>
              <a:gd name="connsiteX217" fmla="*/ 2225926 w 7130260"/>
              <a:gd name="connsiteY217" fmla="*/ 91921 h 8376085"/>
              <a:gd name="connsiteX218" fmla="*/ 2211638 w 7130260"/>
              <a:gd name="connsiteY218" fmla="*/ 101151 h 8376085"/>
              <a:gd name="connsiteX219" fmla="*/ 2228307 w 7130260"/>
              <a:gd name="connsiteY219" fmla="*/ 101303 h 8376085"/>
              <a:gd name="connsiteX220" fmla="*/ 2244976 w 7130260"/>
              <a:gd name="connsiteY220" fmla="*/ 91921 h 8376085"/>
              <a:gd name="connsiteX221" fmla="*/ 2225926 w 7130260"/>
              <a:gd name="connsiteY221" fmla="*/ 91921 h 8376085"/>
              <a:gd name="connsiteX222" fmla="*/ 2280695 w 7130260"/>
              <a:gd name="connsiteY222" fmla="*/ 88701 h 8376085"/>
              <a:gd name="connsiteX223" fmla="*/ 2304507 w 7130260"/>
              <a:gd name="connsiteY223" fmla="*/ 88701 h 8376085"/>
              <a:gd name="connsiteX224" fmla="*/ 2292601 w 7130260"/>
              <a:gd name="connsiteY224" fmla="*/ 83900 h 8376085"/>
              <a:gd name="connsiteX225" fmla="*/ 2280695 w 7130260"/>
              <a:gd name="connsiteY225" fmla="*/ 88701 h 8376085"/>
              <a:gd name="connsiteX226" fmla="*/ 2149726 w 7130260"/>
              <a:gd name="connsiteY226" fmla="*/ 101446 h 8376085"/>
              <a:gd name="connsiteX227" fmla="*/ 2163452 w 7130260"/>
              <a:gd name="connsiteY227" fmla="*/ 110971 h 8376085"/>
              <a:gd name="connsiteX228" fmla="*/ 2183063 w 7130260"/>
              <a:gd name="connsiteY228" fmla="*/ 101446 h 8376085"/>
              <a:gd name="connsiteX229" fmla="*/ 2169338 w 7130260"/>
              <a:gd name="connsiteY229" fmla="*/ 91921 h 8376085"/>
              <a:gd name="connsiteX230" fmla="*/ 2149726 w 7130260"/>
              <a:gd name="connsiteY230" fmla="*/ 101446 h 8376085"/>
              <a:gd name="connsiteX231" fmla="*/ 2454526 w 7130260"/>
              <a:gd name="connsiteY231" fmla="*/ 101446 h 8376085"/>
              <a:gd name="connsiteX232" fmla="*/ 2468813 w 7130260"/>
              <a:gd name="connsiteY232" fmla="*/ 110971 h 8376085"/>
              <a:gd name="connsiteX233" fmla="*/ 2483101 w 7130260"/>
              <a:gd name="connsiteY233" fmla="*/ 101446 h 8376085"/>
              <a:gd name="connsiteX234" fmla="*/ 2468813 w 7130260"/>
              <a:gd name="connsiteY234" fmla="*/ 91921 h 8376085"/>
              <a:gd name="connsiteX235" fmla="*/ 2454526 w 7130260"/>
              <a:gd name="connsiteY235" fmla="*/ 101446 h 8376085"/>
              <a:gd name="connsiteX236" fmla="*/ 2061620 w 7130260"/>
              <a:gd name="connsiteY236" fmla="*/ 108266 h 8376085"/>
              <a:gd name="connsiteX237" fmla="*/ 2035426 w 7130260"/>
              <a:gd name="connsiteY237" fmla="*/ 120534 h 8376085"/>
              <a:gd name="connsiteX238" fmla="*/ 2115912 w 7130260"/>
              <a:gd name="connsiteY238" fmla="*/ 109733 h 8376085"/>
              <a:gd name="connsiteX239" fmla="*/ 2061620 w 7130260"/>
              <a:gd name="connsiteY239" fmla="*/ 108266 h 8376085"/>
              <a:gd name="connsiteX240" fmla="*/ 2316413 w 7130260"/>
              <a:gd name="connsiteY240" fmla="*/ 110971 h 8376085"/>
              <a:gd name="connsiteX241" fmla="*/ 2330701 w 7130260"/>
              <a:gd name="connsiteY241" fmla="*/ 120496 h 8376085"/>
              <a:gd name="connsiteX242" fmla="*/ 2344988 w 7130260"/>
              <a:gd name="connsiteY242" fmla="*/ 110971 h 8376085"/>
              <a:gd name="connsiteX243" fmla="*/ 2330701 w 7130260"/>
              <a:gd name="connsiteY243" fmla="*/ 101446 h 8376085"/>
              <a:gd name="connsiteX244" fmla="*/ 2316413 w 7130260"/>
              <a:gd name="connsiteY244" fmla="*/ 110971 h 8376085"/>
              <a:gd name="connsiteX245" fmla="*/ 2390413 w 7130260"/>
              <a:gd name="connsiteY245" fmla="*/ 108047 h 8376085"/>
              <a:gd name="connsiteX246" fmla="*/ 2418988 w 7130260"/>
              <a:gd name="connsiteY246" fmla="*/ 107694 h 8376085"/>
              <a:gd name="connsiteX247" fmla="*/ 2402138 w 7130260"/>
              <a:gd name="connsiteY247" fmla="*/ 103303 h 8376085"/>
              <a:gd name="connsiteX248" fmla="*/ 2390413 w 7130260"/>
              <a:gd name="connsiteY248" fmla="*/ 108047 h 8376085"/>
              <a:gd name="connsiteX249" fmla="*/ 2249738 w 7130260"/>
              <a:gd name="connsiteY249" fmla="*/ 120496 h 8376085"/>
              <a:gd name="connsiteX250" fmla="*/ 2263464 w 7130260"/>
              <a:gd name="connsiteY250" fmla="*/ 130021 h 8376085"/>
              <a:gd name="connsiteX251" fmla="*/ 2283076 w 7130260"/>
              <a:gd name="connsiteY251" fmla="*/ 120496 h 8376085"/>
              <a:gd name="connsiteX252" fmla="*/ 2269350 w 7130260"/>
              <a:gd name="connsiteY252" fmla="*/ 110971 h 8376085"/>
              <a:gd name="connsiteX253" fmla="*/ 2249738 w 7130260"/>
              <a:gd name="connsiteY253" fmla="*/ 120496 h 8376085"/>
              <a:gd name="connsiteX254" fmla="*/ 3202238 w 7130260"/>
              <a:gd name="connsiteY254" fmla="*/ 121210 h 8376085"/>
              <a:gd name="connsiteX255" fmla="*/ 2940301 w 7130260"/>
              <a:gd name="connsiteY255" fmla="*/ 139251 h 8376085"/>
              <a:gd name="connsiteX256" fmla="*/ 1772698 w 7130260"/>
              <a:gd name="connsiteY256" fmla="*/ 592584 h 8376085"/>
              <a:gd name="connsiteX257" fmla="*/ 1702175 w 7130260"/>
              <a:gd name="connsiteY257" fmla="*/ 878534 h 8376085"/>
              <a:gd name="connsiteX258" fmla="*/ 1855441 w 7130260"/>
              <a:gd name="connsiteY258" fmla="*/ 1222810 h 8376085"/>
              <a:gd name="connsiteX259" fmla="*/ 1970904 w 7130260"/>
              <a:gd name="connsiteY259" fmla="*/ 1450829 h 8376085"/>
              <a:gd name="connsiteX260" fmla="*/ 1998097 w 7130260"/>
              <a:gd name="connsiteY260" fmla="*/ 1529715 h 8376085"/>
              <a:gd name="connsiteX261" fmla="*/ 2003508 w 7130260"/>
              <a:gd name="connsiteY261" fmla="*/ 1622822 h 8376085"/>
              <a:gd name="connsiteX262" fmla="*/ 2008918 w 7130260"/>
              <a:gd name="connsiteY262" fmla="*/ 1715929 h 8376085"/>
              <a:gd name="connsiteX263" fmla="*/ 1993392 w 7130260"/>
              <a:gd name="connsiteY263" fmla="*/ 1781689 h 8376085"/>
              <a:gd name="connsiteX264" fmla="*/ 1657274 w 7130260"/>
              <a:gd name="connsiteY264" fmla="*/ 2094414 h 8376085"/>
              <a:gd name="connsiteX265" fmla="*/ 1582988 w 7130260"/>
              <a:gd name="connsiteY265" fmla="*/ 2115922 h 8376085"/>
              <a:gd name="connsiteX266" fmla="*/ 1449638 w 7130260"/>
              <a:gd name="connsiteY266" fmla="*/ 2115236 h 8376085"/>
              <a:gd name="connsiteX267" fmla="*/ 1316288 w 7130260"/>
              <a:gd name="connsiteY267" fmla="*/ 2114550 h 8376085"/>
              <a:gd name="connsiteX268" fmla="*/ 1230563 w 7130260"/>
              <a:gd name="connsiteY268" fmla="*/ 2088442 h 8376085"/>
              <a:gd name="connsiteX269" fmla="*/ 808398 w 7130260"/>
              <a:gd name="connsiteY269" fmla="*/ 1841154 h 8376085"/>
              <a:gd name="connsiteX270" fmla="*/ 755116 w 7130260"/>
              <a:gd name="connsiteY270" fmla="*/ 1796891 h 8376085"/>
              <a:gd name="connsiteX271" fmla="*/ 904963 w 7130260"/>
              <a:gd name="connsiteY271" fmla="*/ 1951425 h 8376085"/>
              <a:gd name="connsiteX272" fmla="*/ 1401785 w 7130260"/>
              <a:gd name="connsiteY272" fmla="*/ 2153584 h 8376085"/>
              <a:gd name="connsiteX273" fmla="*/ 1506788 w 7130260"/>
              <a:gd name="connsiteY273" fmla="*/ 2166328 h 8376085"/>
              <a:gd name="connsiteX274" fmla="*/ 1430588 w 7130260"/>
              <a:gd name="connsiteY274" fmla="*/ 2167138 h 8376085"/>
              <a:gd name="connsiteX275" fmla="*/ 1164946 w 7130260"/>
              <a:gd name="connsiteY275" fmla="*/ 2121284 h 8376085"/>
              <a:gd name="connsiteX276" fmla="*/ 1133332 w 7130260"/>
              <a:gd name="connsiteY276" fmla="*/ 2114779 h 8376085"/>
              <a:gd name="connsiteX277" fmla="*/ 1292333 w 7130260"/>
              <a:gd name="connsiteY277" fmla="*/ 2174786 h 8376085"/>
              <a:gd name="connsiteX278" fmla="*/ 1459163 w 7130260"/>
              <a:gd name="connsiteY278" fmla="*/ 2195875 h 8376085"/>
              <a:gd name="connsiteX279" fmla="*/ 1573463 w 7130260"/>
              <a:gd name="connsiteY279" fmla="*/ 2202418 h 8376085"/>
              <a:gd name="connsiteX280" fmla="*/ 1510608 w 7130260"/>
              <a:gd name="connsiteY280" fmla="*/ 2210162 h 8376085"/>
              <a:gd name="connsiteX281" fmla="*/ 1380192 w 7130260"/>
              <a:gd name="connsiteY281" fmla="*/ 2207419 h 8376085"/>
              <a:gd name="connsiteX282" fmla="*/ 1300515 w 7130260"/>
              <a:gd name="connsiteY282" fmla="*/ 2196941 h 8376085"/>
              <a:gd name="connsiteX283" fmla="*/ 1288390 w 7130260"/>
              <a:gd name="connsiteY283" fmla="*/ 2196941 h 8376085"/>
              <a:gd name="connsiteX284" fmla="*/ 1302344 w 7130260"/>
              <a:gd name="connsiteY284" fmla="*/ 2209934 h 8376085"/>
              <a:gd name="connsiteX285" fmla="*/ 1515523 w 7130260"/>
              <a:gd name="connsiteY285" fmla="*/ 2245385 h 8376085"/>
              <a:gd name="connsiteX286" fmla="*/ 1602038 w 7130260"/>
              <a:gd name="connsiteY286" fmla="*/ 2246205 h 8376085"/>
              <a:gd name="connsiteX287" fmla="*/ 1573463 w 7130260"/>
              <a:gd name="connsiteY287" fmla="*/ 2255482 h 8376085"/>
              <a:gd name="connsiteX288" fmla="*/ 1457192 w 7130260"/>
              <a:gd name="connsiteY288" fmla="*/ 2259702 h 8376085"/>
              <a:gd name="connsiteX289" fmla="*/ 1369486 w 7130260"/>
              <a:gd name="connsiteY289" fmla="*/ 2254653 h 8376085"/>
              <a:gd name="connsiteX290" fmla="*/ 1374724 w 7130260"/>
              <a:gd name="connsiteY290" fmla="*/ 2268303 h 8376085"/>
              <a:gd name="connsiteX291" fmla="*/ 1525838 w 7130260"/>
              <a:gd name="connsiteY291" fmla="*/ 2301240 h 8376085"/>
              <a:gd name="connsiteX292" fmla="*/ 1630613 w 7130260"/>
              <a:gd name="connsiteY292" fmla="*/ 2307317 h 8376085"/>
              <a:gd name="connsiteX293" fmla="*/ 1577435 w 7130260"/>
              <a:gd name="connsiteY293" fmla="*/ 2314937 h 8376085"/>
              <a:gd name="connsiteX294" fmla="*/ 1463135 w 7130260"/>
              <a:gd name="connsiteY294" fmla="*/ 2313185 h 8376085"/>
              <a:gd name="connsiteX295" fmla="*/ 1406147 w 7130260"/>
              <a:gd name="connsiteY295" fmla="*/ 2324776 h 8376085"/>
              <a:gd name="connsiteX296" fmla="*/ 1611935 w 7130260"/>
              <a:gd name="connsiteY296" fmla="*/ 2357371 h 8376085"/>
              <a:gd name="connsiteX297" fmla="*/ 1685373 w 7130260"/>
              <a:gd name="connsiteY297" fmla="*/ 2362705 h 8376085"/>
              <a:gd name="connsiteX298" fmla="*/ 1460544 w 7130260"/>
              <a:gd name="connsiteY298" fmla="*/ 2365391 h 8376085"/>
              <a:gd name="connsiteX299" fmla="*/ 1423826 w 7130260"/>
              <a:gd name="connsiteY299" fmla="*/ 2357628 h 8376085"/>
              <a:gd name="connsiteX300" fmla="*/ 1427940 w 7130260"/>
              <a:gd name="connsiteY300" fmla="*/ 2370154 h 8376085"/>
              <a:gd name="connsiteX301" fmla="*/ 1616326 w 7130260"/>
              <a:gd name="connsiteY301" fmla="*/ 2415045 h 8376085"/>
              <a:gd name="connsiteX302" fmla="*/ 1725863 w 7130260"/>
              <a:gd name="connsiteY302" fmla="*/ 2421350 h 8376085"/>
              <a:gd name="connsiteX303" fmla="*/ 1659188 w 7130260"/>
              <a:gd name="connsiteY303" fmla="*/ 2428199 h 8376085"/>
              <a:gd name="connsiteX304" fmla="*/ 1523248 w 7130260"/>
              <a:gd name="connsiteY304" fmla="*/ 2422522 h 8376085"/>
              <a:gd name="connsiteX305" fmla="*/ 1457277 w 7130260"/>
              <a:gd name="connsiteY305" fmla="*/ 2420150 h 8376085"/>
              <a:gd name="connsiteX306" fmla="*/ 1630613 w 7130260"/>
              <a:gd name="connsiteY306" fmla="*/ 2463327 h 8376085"/>
              <a:gd name="connsiteX307" fmla="*/ 1744913 w 7130260"/>
              <a:gd name="connsiteY307" fmla="*/ 2469118 h 8376085"/>
              <a:gd name="connsiteX308" fmla="*/ 1680210 w 7130260"/>
              <a:gd name="connsiteY308" fmla="*/ 2477062 h 8376085"/>
              <a:gd name="connsiteX309" fmla="*/ 1615507 w 7130260"/>
              <a:gd name="connsiteY309" fmla="*/ 2484996 h 8376085"/>
              <a:gd name="connsiteX310" fmla="*/ 1537335 w 7130260"/>
              <a:gd name="connsiteY310" fmla="*/ 2469976 h 8376085"/>
              <a:gd name="connsiteX311" fmla="*/ 1435351 w 7130260"/>
              <a:gd name="connsiteY311" fmla="*/ 2448525 h 8376085"/>
              <a:gd name="connsiteX312" fmla="*/ 1411538 w 7130260"/>
              <a:gd name="connsiteY312" fmla="*/ 2442096 h 8376085"/>
              <a:gd name="connsiteX313" fmla="*/ 1426912 w 7130260"/>
              <a:gd name="connsiteY313" fmla="*/ 2458383 h 8376085"/>
              <a:gd name="connsiteX314" fmla="*/ 1681172 w 7130260"/>
              <a:gd name="connsiteY314" fmla="*/ 2514724 h 8376085"/>
              <a:gd name="connsiteX315" fmla="*/ 1659188 w 7130260"/>
              <a:gd name="connsiteY315" fmla="*/ 2529135 h 8376085"/>
              <a:gd name="connsiteX316" fmla="*/ 1478213 w 7130260"/>
              <a:gd name="connsiteY316" fmla="*/ 2505799 h 8376085"/>
              <a:gd name="connsiteX317" fmla="*/ 1459163 w 7130260"/>
              <a:gd name="connsiteY317" fmla="*/ 2501046 h 8376085"/>
              <a:gd name="connsiteX318" fmla="*/ 1483509 w 7130260"/>
              <a:gd name="connsiteY318" fmla="*/ 2515019 h 8376085"/>
              <a:gd name="connsiteX319" fmla="*/ 1753819 w 7130260"/>
              <a:gd name="connsiteY319" fmla="*/ 2556720 h 8376085"/>
              <a:gd name="connsiteX320" fmla="*/ 1840163 w 7130260"/>
              <a:gd name="connsiteY320" fmla="*/ 2552100 h 8376085"/>
              <a:gd name="connsiteX321" fmla="*/ 1811588 w 7130260"/>
              <a:gd name="connsiteY321" fmla="*/ 2561130 h 8376085"/>
              <a:gd name="connsiteX322" fmla="*/ 1549660 w 7130260"/>
              <a:gd name="connsiteY322" fmla="*/ 2555691 h 8376085"/>
              <a:gd name="connsiteX323" fmla="*/ 1493873 w 7130260"/>
              <a:gd name="connsiteY323" fmla="*/ 2544823 h 8376085"/>
              <a:gd name="connsiteX324" fmla="*/ 1750533 w 7130260"/>
              <a:gd name="connsiteY324" fmla="*/ 2596934 h 8376085"/>
              <a:gd name="connsiteX325" fmla="*/ 2076536 w 7130260"/>
              <a:gd name="connsiteY325" fmla="*/ 2481653 h 8376085"/>
              <a:gd name="connsiteX326" fmla="*/ 2220144 w 7130260"/>
              <a:gd name="connsiteY326" fmla="*/ 2201332 h 8376085"/>
              <a:gd name="connsiteX327" fmla="*/ 2225650 w 7130260"/>
              <a:gd name="connsiteY327" fmla="*/ 2154079 h 8376085"/>
              <a:gd name="connsiteX328" fmla="*/ 2208267 w 7130260"/>
              <a:gd name="connsiteY328" fmla="*/ 2206466 h 8376085"/>
              <a:gd name="connsiteX329" fmla="*/ 2082689 w 7130260"/>
              <a:gd name="connsiteY329" fmla="*/ 2426780 h 8376085"/>
              <a:gd name="connsiteX330" fmla="*/ 2033816 w 7130260"/>
              <a:gd name="connsiteY330" fmla="*/ 2477929 h 8376085"/>
              <a:gd name="connsiteX331" fmla="*/ 2078231 w 7130260"/>
              <a:gd name="connsiteY331" fmla="*/ 2421369 h 8376085"/>
              <a:gd name="connsiteX332" fmla="*/ 2210000 w 7130260"/>
              <a:gd name="connsiteY332" fmla="*/ 2106454 h 8376085"/>
              <a:gd name="connsiteX333" fmla="*/ 2215620 w 7130260"/>
              <a:gd name="connsiteY333" fmla="*/ 2058829 h 8376085"/>
              <a:gd name="connsiteX334" fmla="*/ 2198008 w 7130260"/>
              <a:gd name="connsiteY334" fmla="*/ 2120741 h 8376085"/>
              <a:gd name="connsiteX335" fmla="*/ 2083613 w 7130260"/>
              <a:gd name="connsiteY335" fmla="*/ 2363124 h 8376085"/>
              <a:gd name="connsiteX336" fmla="*/ 2063144 w 7130260"/>
              <a:gd name="connsiteY336" fmla="*/ 2381641 h 8376085"/>
              <a:gd name="connsiteX337" fmla="*/ 2096910 w 7130260"/>
              <a:gd name="connsiteY337" fmla="*/ 2325567 h 8376085"/>
              <a:gd name="connsiteX338" fmla="*/ 2130676 w 7130260"/>
              <a:gd name="connsiteY338" fmla="*/ 2257035 h 8376085"/>
              <a:gd name="connsiteX339" fmla="*/ 2093948 w 7130260"/>
              <a:gd name="connsiteY339" fmla="*/ 2275685 h 8376085"/>
              <a:gd name="connsiteX340" fmla="*/ 2049580 w 7130260"/>
              <a:gd name="connsiteY340" fmla="*/ 2330415 h 8376085"/>
              <a:gd name="connsiteX341" fmla="*/ 2024453 w 7130260"/>
              <a:gd name="connsiteY341" fmla="*/ 2354018 h 8376085"/>
              <a:gd name="connsiteX342" fmla="*/ 2068040 w 7130260"/>
              <a:gd name="connsiteY342" fmla="*/ 2289020 h 8376085"/>
              <a:gd name="connsiteX343" fmla="*/ 2104482 w 7130260"/>
              <a:gd name="connsiteY343" fmla="*/ 2178082 h 8376085"/>
              <a:gd name="connsiteX344" fmla="*/ 2068916 w 7130260"/>
              <a:gd name="connsiteY344" fmla="*/ 2226145 h 8376085"/>
              <a:gd name="connsiteX345" fmla="*/ 2016957 w 7130260"/>
              <a:gd name="connsiteY345" fmla="*/ 2295011 h 8376085"/>
              <a:gd name="connsiteX346" fmla="*/ 1993430 w 7130260"/>
              <a:gd name="connsiteY346" fmla="*/ 2316004 h 8376085"/>
              <a:gd name="connsiteX347" fmla="*/ 2009765 w 7130260"/>
              <a:gd name="connsiteY347" fmla="*/ 2292191 h 8376085"/>
              <a:gd name="connsiteX348" fmla="*/ 2078965 w 7130260"/>
              <a:gd name="connsiteY348" fmla="*/ 2173834 h 8376085"/>
              <a:gd name="connsiteX349" fmla="*/ 2093633 w 7130260"/>
              <a:gd name="connsiteY349" fmla="*/ 2143906 h 8376085"/>
              <a:gd name="connsiteX350" fmla="*/ 2093595 w 7130260"/>
              <a:gd name="connsiteY350" fmla="*/ 2092166 h 8376085"/>
              <a:gd name="connsiteX351" fmla="*/ 2080203 w 7130260"/>
              <a:gd name="connsiteY351" fmla="*/ 2136591 h 8376085"/>
              <a:gd name="connsiteX352" fmla="*/ 2075955 w 7130260"/>
              <a:gd name="connsiteY352" fmla="*/ 2146059 h 8376085"/>
              <a:gd name="connsiteX353" fmla="*/ 2046389 w 7130260"/>
              <a:gd name="connsiteY353" fmla="*/ 2170690 h 8376085"/>
              <a:gd name="connsiteX354" fmla="*/ 1990830 w 7130260"/>
              <a:gd name="connsiteY354" fmla="*/ 2235041 h 8376085"/>
              <a:gd name="connsiteX355" fmla="*/ 1954502 w 7130260"/>
              <a:gd name="connsiteY355" fmla="*/ 2268379 h 8376085"/>
              <a:gd name="connsiteX356" fmla="*/ 1979352 w 7130260"/>
              <a:gd name="connsiteY356" fmla="*/ 2239804 h 8376085"/>
              <a:gd name="connsiteX357" fmla="*/ 2048447 w 7130260"/>
              <a:gd name="connsiteY357" fmla="*/ 2089309 h 8376085"/>
              <a:gd name="connsiteX358" fmla="*/ 2016395 w 7130260"/>
              <a:gd name="connsiteY358" fmla="*/ 2118684 h 8376085"/>
              <a:gd name="connsiteX359" fmla="*/ 1963493 w 7130260"/>
              <a:gd name="connsiteY359" fmla="*/ 2177891 h 8376085"/>
              <a:gd name="connsiteX360" fmla="*/ 1936595 w 7130260"/>
              <a:gd name="connsiteY360" fmla="*/ 2201704 h 8376085"/>
              <a:gd name="connsiteX361" fmla="*/ 1969922 w 7130260"/>
              <a:gd name="connsiteY361" fmla="*/ 2158841 h 8376085"/>
              <a:gd name="connsiteX362" fmla="*/ 2029482 w 7130260"/>
              <a:gd name="connsiteY362" fmla="*/ 2049666 h 8376085"/>
              <a:gd name="connsiteX363" fmla="*/ 2023758 w 7130260"/>
              <a:gd name="connsiteY363" fmla="*/ 2034740 h 8376085"/>
              <a:gd name="connsiteX364" fmla="*/ 1966741 w 7130260"/>
              <a:gd name="connsiteY364" fmla="*/ 2094414 h 8376085"/>
              <a:gd name="connsiteX365" fmla="*/ 1939614 w 7130260"/>
              <a:gd name="connsiteY365" fmla="*/ 2115979 h 8376085"/>
              <a:gd name="connsiteX366" fmla="*/ 2011099 w 7130260"/>
              <a:gd name="connsiteY366" fmla="*/ 1994240 h 8376085"/>
              <a:gd name="connsiteX367" fmla="*/ 2005270 w 7130260"/>
              <a:gd name="connsiteY367" fmla="*/ 1979047 h 8376085"/>
              <a:gd name="connsiteX368" fmla="*/ 1948348 w 7130260"/>
              <a:gd name="connsiteY368" fmla="*/ 2037988 h 8376085"/>
              <a:gd name="connsiteX369" fmla="*/ 1891437 w 7130260"/>
              <a:gd name="connsiteY369" fmla="*/ 2096929 h 8376085"/>
              <a:gd name="connsiteX370" fmla="*/ 1939700 w 7130260"/>
              <a:gd name="connsiteY370" fmla="*/ 2035397 h 8376085"/>
              <a:gd name="connsiteX371" fmla="*/ 2049742 w 7130260"/>
              <a:gd name="connsiteY371" fmla="*/ 1801501 h 8376085"/>
              <a:gd name="connsiteX372" fmla="*/ 2056019 w 7130260"/>
              <a:gd name="connsiteY372" fmla="*/ 1773079 h 8376085"/>
              <a:gd name="connsiteX373" fmla="*/ 2045865 w 7130260"/>
              <a:gd name="connsiteY373" fmla="*/ 1787366 h 8376085"/>
              <a:gd name="connsiteX374" fmla="*/ 2035569 w 7130260"/>
              <a:gd name="connsiteY374" fmla="*/ 1814151 h 8376085"/>
              <a:gd name="connsiteX375" fmla="*/ 2000793 w 7130260"/>
              <a:gd name="connsiteY375" fmla="*/ 1897666 h 8376085"/>
              <a:gd name="connsiteX376" fmla="*/ 1966160 w 7130260"/>
              <a:gd name="connsiteY376" fmla="*/ 1968684 h 8376085"/>
              <a:gd name="connsiteX377" fmla="*/ 1909877 w 7130260"/>
              <a:gd name="connsiteY377" fmla="*/ 2020795 h 8376085"/>
              <a:gd name="connsiteX378" fmla="*/ 1832591 w 7130260"/>
              <a:gd name="connsiteY378" fmla="*/ 2083946 h 8376085"/>
              <a:gd name="connsiteX379" fmla="*/ 1878959 w 7130260"/>
              <a:gd name="connsiteY379" fmla="*/ 2032330 h 8376085"/>
              <a:gd name="connsiteX380" fmla="*/ 2021986 w 7130260"/>
              <a:gd name="connsiteY380" fmla="*/ 1791148 h 8376085"/>
              <a:gd name="connsiteX381" fmla="*/ 2037502 w 7130260"/>
              <a:gd name="connsiteY381" fmla="*/ 1725454 h 8376085"/>
              <a:gd name="connsiteX382" fmla="*/ 2032140 w 7130260"/>
              <a:gd name="connsiteY382" fmla="*/ 1630204 h 8376085"/>
              <a:gd name="connsiteX383" fmla="*/ 1889960 w 7130260"/>
              <a:gd name="connsiteY383" fmla="*/ 1240260 h 8376085"/>
              <a:gd name="connsiteX384" fmla="*/ 1734445 w 7130260"/>
              <a:gd name="connsiteY384" fmla="*/ 911319 h 8376085"/>
              <a:gd name="connsiteX385" fmla="*/ 1718910 w 7130260"/>
              <a:gd name="connsiteY385" fmla="*/ 849654 h 8376085"/>
              <a:gd name="connsiteX386" fmla="*/ 1725130 w 7130260"/>
              <a:gd name="connsiteY386" fmla="*/ 788875 h 8376085"/>
              <a:gd name="connsiteX387" fmla="*/ 1820675 w 7130260"/>
              <a:gd name="connsiteY387" fmla="*/ 582268 h 8376085"/>
              <a:gd name="connsiteX388" fmla="*/ 1854451 w 7130260"/>
              <a:gd name="connsiteY388" fmla="*/ 537701 h 8376085"/>
              <a:gd name="connsiteX389" fmla="*/ 1864043 w 7130260"/>
              <a:gd name="connsiteY389" fmla="*/ 534872 h 8376085"/>
              <a:gd name="connsiteX390" fmla="*/ 1879349 w 7130260"/>
              <a:gd name="connsiteY390" fmla="*/ 525909 h 8376085"/>
              <a:gd name="connsiteX391" fmla="*/ 1896751 w 7130260"/>
              <a:gd name="connsiteY391" fmla="*/ 511021 h 8376085"/>
              <a:gd name="connsiteX392" fmla="*/ 1948120 w 7130260"/>
              <a:gd name="connsiteY392" fmla="*/ 474388 h 8376085"/>
              <a:gd name="connsiteX393" fmla="*/ 1987801 w 7130260"/>
              <a:gd name="connsiteY393" fmla="*/ 447289 h 8376085"/>
              <a:gd name="connsiteX394" fmla="*/ 2005222 w 7130260"/>
              <a:gd name="connsiteY394" fmla="*/ 441060 h 8376085"/>
              <a:gd name="connsiteX395" fmla="*/ 2031892 w 7130260"/>
              <a:gd name="connsiteY395" fmla="*/ 425296 h 8376085"/>
              <a:gd name="connsiteX396" fmla="*/ 2052266 w 7130260"/>
              <a:gd name="connsiteY396" fmla="*/ 414171 h 8376085"/>
              <a:gd name="connsiteX397" fmla="*/ 2094652 w 7130260"/>
              <a:gd name="connsiteY397" fmla="*/ 391606 h 8376085"/>
              <a:gd name="connsiteX398" fmla="*/ 2247786 w 7130260"/>
              <a:gd name="connsiteY398" fmla="*/ 331170 h 8376085"/>
              <a:gd name="connsiteX399" fmla="*/ 2706938 w 7130260"/>
              <a:gd name="connsiteY399" fmla="*/ 202411 h 8376085"/>
              <a:gd name="connsiteX400" fmla="*/ 3031855 w 7130260"/>
              <a:gd name="connsiteY400" fmla="*/ 169940 h 8376085"/>
              <a:gd name="connsiteX401" fmla="*/ 2935538 w 7130260"/>
              <a:gd name="connsiteY401" fmla="*/ 185714 h 8376085"/>
              <a:gd name="connsiteX402" fmla="*/ 2597401 w 7130260"/>
              <a:gd name="connsiteY402" fmla="*/ 240616 h 8376085"/>
              <a:gd name="connsiteX403" fmla="*/ 2235451 w 7130260"/>
              <a:gd name="connsiteY403" fmla="*/ 361002 h 8376085"/>
              <a:gd name="connsiteX404" fmla="*/ 2252120 w 7130260"/>
              <a:gd name="connsiteY404" fmla="*/ 363079 h 8376085"/>
              <a:gd name="connsiteX405" fmla="*/ 2749801 w 7130260"/>
              <a:gd name="connsiteY405" fmla="*/ 231205 h 8376085"/>
              <a:gd name="connsiteX406" fmla="*/ 2787901 w 7130260"/>
              <a:gd name="connsiteY406" fmla="*/ 231177 h 8376085"/>
              <a:gd name="connsiteX407" fmla="*/ 2442686 w 7130260"/>
              <a:gd name="connsiteY407" fmla="*/ 312682 h 8376085"/>
              <a:gd name="connsiteX408" fmla="*/ 2349751 w 7130260"/>
              <a:gd name="connsiteY408" fmla="*/ 342933 h 8376085"/>
              <a:gd name="connsiteX409" fmla="*/ 2349751 w 7130260"/>
              <a:gd name="connsiteY409" fmla="*/ 360164 h 8376085"/>
              <a:gd name="connsiteX410" fmla="*/ 2349751 w 7130260"/>
              <a:gd name="connsiteY410" fmla="*/ 377395 h 8376085"/>
              <a:gd name="connsiteX411" fmla="*/ 2399757 w 7130260"/>
              <a:gd name="connsiteY411" fmla="*/ 357526 h 8376085"/>
              <a:gd name="connsiteX412" fmla="*/ 2703376 w 7130260"/>
              <a:gd name="connsiteY412" fmla="*/ 278173 h 8376085"/>
              <a:gd name="connsiteX413" fmla="*/ 2802188 w 7130260"/>
              <a:gd name="connsiteY413" fmla="*/ 268695 h 8376085"/>
              <a:gd name="connsiteX414" fmla="*/ 2637882 w 7130260"/>
              <a:gd name="connsiteY414" fmla="*/ 306738 h 8376085"/>
              <a:gd name="connsiteX415" fmla="*/ 2530726 w 7130260"/>
              <a:gd name="connsiteY415" fmla="*/ 331503 h 8376085"/>
              <a:gd name="connsiteX416" fmla="*/ 2530726 w 7130260"/>
              <a:gd name="connsiteY416" fmla="*/ 354382 h 8376085"/>
              <a:gd name="connsiteX417" fmla="*/ 2530726 w 7130260"/>
              <a:gd name="connsiteY417" fmla="*/ 377261 h 8376085"/>
              <a:gd name="connsiteX418" fmla="*/ 2554538 w 7130260"/>
              <a:gd name="connsiteY418" fmla="*/ 366412 h 8376085"/>
              <a:gd name="connsiteX419" fmla="*/ 2578494 w 7130260"/>
              <a:gd name="connsiteY419" fmla="*/ 345181 h 8376085"/>
              <a:gd name="connsiteX420" fmla="*/ 2578646 w 7130260"/>
              <a:gd name="connsiteY420" fmla="*/ 334809 h 8376085"/>
              <a:gd name="connsiteX421" fmla="*/ 2585638 w 7130260"/>
              <a:gd name="connsiteY421" fmla="*/ 345353 h 8376085"/>
              <a:gd name="connsiteX422" fmla="*/ 2592638 w 7130260"/>
              <a:gd name="connsiteY422" fmla="*/ 355897 h 8376085"/>
              <a:gd name="connsiteX423" fmla="*/ 2721226 w 7130260"/>
              <a:gd name="connsiteY423" fmla="*/ 324360 h 8376085"/>
              <a:gd name="connsiteX424" fmla="*/ 2887913 w 7130260"/>
              <a:gd name="connsiteY424" fmla="*/ 287745 h 8376085"/>
              <a:gd name="connsiteX425" fmla="*/ 2754563 w 7130260"/>
              <a:gd name="connsiteY425" fmla="*/ 327817 h 8376085"/>
              <a:gd name="connsiteX426" fmla="*/ 2583113 w 7130260"/>
              <a:gd name="connsiteY426" fmla="*/ 372975 h 8376085"/>
              <a:gd name="connsiteX427" fmla="*/ 2580170 w 7130260"/>
              <a:gd name="connsiteY427" fmla="*/ 393606 h 8376085"/>
              <a:gd name="connsiteX428" fmla="*/ 2577227 w 7130260"/>
              <a:gd name="connsiteY428" fmla="*/ 414247 h 8376085"/>
              <a:gd name="connsiteX429" fmla="*/ 2623033 w 7130260"/>
              <a:gd name="connsiteY429" fmla="*/ 400226 h 8376085"/>
              <a:gd name="connsiteX430" fmla="*/ 2911488 w 7130260"/>
              <a:gd name="connsiteY430" fmla="*/ 330732 h 8376085"/>
              <a:gd name="connsiteX431" fmla="*/ 2792663 w 7130260"/>
              <a:gd name="connsiteY431" fmla="*/ 366860 h 8376085"/>
              <a:gd name="connsiteX432" fmla="*/ 2625976 w 7130260"/>
              <a:gd name="connsiteY432" fmla="*/ 430868 h 8376085"/>
              <a:gd name="connsiteX433" fmla="*/ 2642645 w 7130260"/>
              <a:gd name="connsiteY433" fmla="*/ 441689 h 8376085"/>
              <a:gd name="connsiteX434" fmla="*/ 2930776 w 7130260"/>
              <a:gd name="connsiteY434" fmla="*/ 364374 h 8376085"/>
              <a:gd name="connsiteX435" fmla="*/ 2844375 w 7130260"/>
              <a:gd name="connsiteY435" fmla="*/ 395064 h 8376085"/>
              <a:gd name="connsiteX436" fmla="*/ 2665781 w 7130260"/>
              <a:gd name="connsiteY436" fmla="*/ 449423 h 8376085"/>
              <a:gd name="connsiteX437" fmla="*/ 2616451 w 7130260"/>
              <a:gd name="connsiteY437" fmla="*/ 467158 h 8376085"/>
              <a:gd name="connsiteX438" fmla="*/ 2616451 w 7130260"/>
              <a:gd name="connsiteY438" fmla="*/ 485350 h 8376085"/>
              <a:gd name="connsiteX439" fmla="*/ 2616451 w 7130260"/>
              <a:gd name="connsiteY439" fmla="*/ 503534 h 8376085"/>
              <a:gd name="connsiteX440" fmla="*/ 2633120 w 7130260"/>
              <a:gd name="connsiteY440" fmla="*/ 496753 h 8376085"/>
              <a:gd name="connsiteX441" fmla="*/ 2996718 w 7130260"/>
              <a:gd name="connsiteY441" fmla="*/ 387777 h 8376085"/>
              <a:gd name="connsiteX442" fmla="*/ 2906963 w 7130260"/>
              <a:gd name="connsiteY442" fmla="*/ 419867 h 8376085"/>
              <a:gd name="connsiteX443" fmla="*/ 2623595 w 7130260"/>
              <a:gd name="connsiteY443" fmla="*/ 515936 h 8376085"/>
              <a:gd name="connsiteX444" fmla="*/ 2606926 w 7130260"/>
              <a:gd name="connsiteY444" fmla="*/ 539510 h 8376085"/>
              <a:gd name="connsiteX445" fmla="*/ 2606926 w 7130260"/>
              <a:gd name="connsiteY445" fmla="*/ 556446 h 8376085"/>
              <a:gd name="connsiteX446" fmla="*/ 2709291 w 7130260"/>
              <a:gd name="connsiteY446" fmla="*/ 518812 h 8376085"/>
              <a:gd name="connsiteX447" fmla="*/ 3040904 w 7130260"/>
              <a:gd name="connsiteY447" fmla="*/ 417952 h 8376085"/>
              <a:gd name="connsiteX448" fmla="*/ 2961446 w 7130260"/>
              <a:gd name="connsiteY448" fmla="*/ 447794 h 8376085"/>
              <a:gd name="connsiteX449" fmla="*/ 2602802 w 7130260"/>
              <a:gd name="connsiteY449" fmla="*/ 578582 h 8376085"/>
              <a:gd name="connsiteX450" fmla="*/ 2655751 w 7130260"/>
              <a:gd name="connsiteY450" fmla="*/ 574914 h 8376085"/>
              <a:gd name="connsiteX451" fmla="*/ 3149089 w 7130260"/>
              <a:gd name="connsiteY451" fmla="*/ 425991 h 8376085"/>
              <a:gd name="connsiteX452" fmla="*/ 3082652 w 7130260"/>
              <a:gd name="connsiteY452" fmla="*/ 449070 h 8376085"/>
              <a:gd name="connsiteX453" fmla="*/ 2597401 w 7130260"/>
              <a:gd name="connsiteY453" fmla="*/ 630693 h 8376085"/>
              <a:gd name="connsiteX454" fmla="*/ 2597401 w 7130260"/>
              <a:gd name="connsiteY454" fmla="*/ 643695 h 8376085"/>
              <a:gd name="connsiteX455" fmla="*/ 2641740 w 7130260"/>
              <a:gd name="connsiteY455" fmla="*/ 624692 h 8376085"/>
              <a:gd name="connsiteX456" fmla="*/ 3048848 w 7130260"/>
              <a:gd name="connsiteY456" fmla="*/ 486951 h 8376085"/>
              <a:gd name="connsiteX457" fmla="*/ 3601117 w 7130260"/>
              <a:gd name="connsiteY457" fmla="*/ 406065 h 8376085"/>
              <a:gd name="connsiteX458" fmla="*/ 3777310 w 7130260"/>
              <a:gd name="connsiteY458" fmla="*/ 395311 h 8376085"/>
              <a:gd name="connsiteX459" fmla="*/ 3956495 w 7130260"/>
              <a:gd name="connsiteY459" fmla="*/ 405722 h 8376085"/>
              <a:gd name="connsiteX460" fmla="*/ 5269164 w 7130260"/>
              <a:gd name="connsiteY460" fmla="*/ 625645 h 8376085"/>
              <a:gd name="connsiteX461" fmla="*/ 5897814 w 7130260"/>
              <a:gd name="connsiteY461" fmla="*/ 815488 h 8376085"/>
              <a:gd name="connsiteX462" fmla="*/ 6255801 w 7130260"/>
              <a:gd name="connsiteY462" fmla="*/ 944161 h 8376085"/>
              <a:gd name="connsiteX463" fmla="*/ 6777762 w 7130260"/>
              <a:gd name="connsiteY463" fmla="*/ 1220048 h 8376085"/>
              <a:gd name="connsiteX464" fmla="*/ 6974738 w 7130260"/>
              <a:gd name="connsiteY464" fmla="*/ 1511589 h 8376085"/>
              <a:gd name="connsiteX465" fmla="*/ 7042004 w 7130260"/>
              <a:gd name="connsiteY465" fmla="*/ 1708394 h 8376085"/>
              <a:gd name="connsiteX466" fmla="*/ 7007114 w 7130260"/>
              <a:gd name="connsiteY466" fmla="*/ 1632956 h 8376085"/>
              <a:gd name="connsiteX467" fmla="*/ 6893938 w 7130260"/>
              <a:gd name="connsiteY467" fmla="*/ 1402071 h 8376085"/>
              <a:gd name="connsiteX468" fmla="*/ 6916636 w 7130260"/>
              <a:gd name="connsiteY468" fmla="*/ 1465650 h 8376085"/>
              <a:gd name="connsiteX469" fmla="*/ 6992112 w 7130260"/>
              <a:gd name="connsiteY469" fmla="*/ 1682591 h 8376085"/>
              <a:gd name="connsiteX470" fmla="*/ 6970747 w 7130260"/>
              <a:gd name="connsiteY470" fmla="*/ 1639729 h 8376085"/>
              <a:gd name="connsiteX471" fmla="*/ 6848399 w 7130260"/>
              <a:gd name="connsiteY471" fmla="*/ 1395422 h 8376085"/>
              <a:gd name="connsiteX472" fmla="*/ 6824148 w 7130260"/>
              <a:gd name="connsiteY472" fmla="*/ 1373029 h 8376085"/>
              <a:gd name="connsiteX473" fmla="*/ 6853247 w 7130260"/>
              <a:gd name="connsiteY473" fmla="*/ 1425416 h 8376085"/>
              <a:gd name="connsiteX474" fmla="*/ 6944887 w 7130260"/>
              <a:gd name="connsiteY474" fmla="*/ 1649254 h 8376085"/>
              <a:gd name="connsiteX475" fmla="*/ 6921599 w 7130260"/>
              <a:gd name="connsiteY475" fmla="*/ 1620679 h 8376085"/>
              <a:gd name="connsiteX476" fmla="*/ 6849694 w 7130260"/>
              <a:gd name="connsiteY476" fmla="*/ 1488405 h 8376085"/>
              <a:gd name="connsiteX477" fmla="*/ 6833902 w 7130260"/>
              <a:gd name="connsiteY477" fmla="*/ 1482347 h 8376085"/>
              <a:gd name="connsiteX478" fmla="*/ 6840808 w 7130260"/>
              <a:gd name="connsiteY478" fmla="*/ 1499130 h 8376085"/>
              <a:gd name="connsiteX479" fmla="*/ 6899605 w 7130260"/>
              <a:gd name="connsiteY479" fmla="*/ 1669809 h 8376085"/>
              <a:gd name="connsiteX480" fmla="*/ 6864839 w 7130260"/>
              <a:gd name="connsiteY480" fmla="*/ 1594761 h 8376085"/>
              <a:gd name="connsiteX481" fmla="*/ 6793544 w 7130260"/>
              <a:gd name="connsiteY481" fmla="*/ 1473041 h 8376085"/>
              <a:gd name="connsiteX482" fmla="*/ 6780067 w 7130260"/>
              <a:gd name="connsiteY482" fmla="*/ 1473041 h 8376085"/>
              <a:gd name="connsiteX483" fmla="*/ 6806851 w 7130260"/>
              <a:gd name="connsiteY483" fmla="*/ 1532573 h 8376085"/>
              <a:gd name="connsiteX484" fmla="*/ 6799621 w 7130260"/>
              <a:gd name="connsiteY484" fmla="*/ 1543650 h 8376085"/>
              <a:gd name="connsiteX485" fmla="*/ 6716021 w 7130260"/>
              <a:gd name="connsiteY485" fmla="*/ 1434941 h 8376085"/>
              <a:gd name="connsiteX486" fmla="*/ 6735918 w 7130260"/>
              <a:gd name="connsiteY486" fmla="*/ 1482376 h 8376085"/>
              <a:gd name="connsiteX487" fmla="*/ 6793763 w 7130260"/>
              <a:gd name="connsiteY487" fmla="*/ 1624451 h 8376085"/>
              <a:gd name="connsiteX488" fmla="*/ 6738195 w 7130260"/>
              <a:gd name="connsiteY488" fmla="*/ 1519676 h 8376085"/>
              <a:gd name="connsiteX489" fmla="*/ 6671939 w 7130260"/>
              <a:gd name="connsiteY489" fmla="*/ 1417615 h 8376085"/>
              <a:gd name="connsiteX490" fmla="*/ 6655499 w 7130260"/>
              <a:gd name="connsiteY490" fmla="*/ 1414577 h 8376085"/>
              <a:gd name="connsiteX491" fmla="*/ 6702762 w 7130260"/>
              <a:gd name="connsiteY491" fmla="*/ 1512865 h 8376085"/>
              <a:gd name="connsiteX492" fmla="*/ 6697752 w 7130260"/>
              <a:gd name="connsiteY492" fmla="*/ 1529801 h 8376085"/>
              <a:gd name="connsiteX493" fmla="*/ 6596739 w 7130260"/>
              <a:gd name="connsiteY493" fmla="*/ 1387316 h 8376085"/>
              <a:gd name="connsiteX494" fmla="*/ 6628953 w 7130260"/>
              <a:gd name="connsiteY494" fmla="*/ 1470460 h 8376085"/>
              <a:gd name="connsiteX495" fmla="*/ 6721564 w 7130260"/>
              <a:gd name="connsiteY495" fmla="*/ 1694745 h 8376085"/>
              <a:gd name="connsiteX496" fmla="*/ 6690437 w 7130260"/>
              <a:gd name="connsiteY496" fmla="*/ 1630204 h 8376085"/>
              <a:gd name="connsiteX497" fmla="*/ 6573622 w 7130260"/>
              <a:gd name="connsiteY497" fmla="*/ 1425416 h 8376085"/>
              <a:gd name="connsiteX498" fmla="*/ 6594462 w 7130260"/>
              <a:gd name="connsiteY498" fmla="*/ 1504236 h 8376085"/>
              <a:gd name="connsiteX499" fmla="*/ 6671244 w 7130260"/>
              <a:gd name="connsiteY499" fmla="*/ 1698155 h 8376085"/>
              <a:gd name="connsiteX500" fmla="*/ 6642145 w 7130260"/>
              <a:gd name="connsiteY500" fmla="*/ 1637405 h 8376085"/>
              <a:gd name="connsiteX501" fmla="*/ 6575860 w 7130260"/>
              <a:gd name="connsiteY501" fmla="*/ 1496854 h 8376085"/>
              <a:gd name="connsiteX502" fmla="*/ 6535055 w 7130260"/>
              <a:gd name="connsiteY502" fmla="*/ 1420654 h 8376085"/>
              <a:gd name="connsiteX503" fmla="*/ 6515053 w 7130260"/>
              <a:gd name="connsiteY503" fmla="*/ 1417739 h 8376085"/>
              <a:gd name="connsiteX504" fmla="*/ 6495040 w 7130260"/>
              <a:gd name="connsiteY504" fmla="*/ 1414815 h 8376085"/>
              <a:gd name="connsiteX505" fmla="*/ 6532293 w 7130260"/>
              <a:gd name="connsiteY505" fmla="*/ 1485910 h 8376085"/>
              <a:gd name="connsiteX506" fmla="*/ 6593767 w 7130260"/>
              <a:gd name="connsiteY506" fmla="*/ 1634966 h 8376085"/>
              <a:gd name="connsiteX507" fmla="*/ 6542132 w 7130260"/>
              <a:gd name="connsiteY507" fmla="*/ 1537335 h 8376085"/>
              <a:gd name="connsiteX508" fmla="*/ 6428156 w 7130260"/>
              <a:gd name="connsiteY508" fmla="*/ 1349216 h 8376085"/>
              <a:gd name="connsiteX509" fmla="*/ 6484772 w 7130260"/>
              <a:gd name="connsiteY509" fmla="*/ 1480185 h 8376085"/>
              <a:gd name="connsiteX510" fmla="*/ 6554801 w 7130260"/>
              <a:gd name="connsiteY510" fmla="*/ 1634966 h 8376085"/>
              <a:gd name="connsiteX511" fmla="*/ 6513271 w 7130260"/>
              <a:gd name="connsiteY511" fmla="*/ 1561424 h 8376085"/>
              <a:gd name="connsiteX512" fmla="*/ 6328829 w 7130260"/>
              <a:gd name="connsiteY512" fmla="*/ 1260672 h 8376085"/>
              <a:gd name="connsiteX513" fmla="*/ 6334201 w 7130260"/>
              <a:gd name="connsiteY513" fmla="*/ 1293324 h 8376085"/>
              <a:gd name="connsiteX514" fmla="*/ 6587348 w 7130260"/>
              <a:gd name="connsiteY514" fmla="*/ 2156460 h 8376085"/>
              <a:gd name="connsiteX515" fmla="*/ 6502632 w 7130260"/>
              <a:gd name="connsiteY515" fmla="*/ 2493769 h 8376085"/>
              <a:gd name="connsiteX516" fmla="*/ 6477276 w 7130260"/>
              <a:gd name="connsiteY516" fmla="*/ 2555748 h 8376085"/>
              <a:gd name="connsiteX517" fmla="*/ 6589681 w 7130260"/>
              <a:gd name="connsiteY517" fmla="*/ 2296954 h 8376085"/>
              <a:gd name="connsiteX518" fmla="*/ 6612189 w 7130260"/>
              <a:gd name="connsiteY518" fmla="*/ 2211229 h 8376085"/>
              <a:gd name="connsiteX519" fmla="*/ 6612189 w 7130260"/>
              <a:gd name="connsiteY519" fmla="*/ 2027330 h 8376085"/>
              <a:gd name="connsiteX520" fmla="*/ 6632201 w 7130260"/>
              <a:gd name="connsiteY520" fmla="*/ 1993363 h 8376085"/>
              <a:gd name="connsiteX521" fmla="*/ 6582042 w 7130260"/>
              <a:gd name="connsiteY521" fmla="*/ 2401729 h 8376085"/>
              <a:gd name="connsiteX522" fmla="*/ 6610817 w 7130260"/>
              <a:gd name="connsiteY522" fmla="*/ 2354104 h 8376085"/>
              <a:gd name="connsiteX523" fmla="*/ 6663985 w 7130260"/>
              <a:gd name="connsiteY523" fmla="*/ 2044541 h 8376085"/>
              <a:gd name="connsiteX524" fmla="*/ 6671177 w 7130260"/>
              <a:gd name="connsiteY524" fmla="*/ 1925479 h 8376085"/>
              <a:gd name="connsiteX525" fmla="*/ 6672634 w 7130260"/>
              <a:gd name="connsiteY525" fmla="*/ 2035721 h 8376085"/>
              <a:gd name="connsiteX526" fmla="*/ 6630105 w 7130260"/>
              <a:gd name="connsiteY526" fmla="*/ 2357952 h 8376085"/>
              <a:gd name="connsiteX527" fmla="*/ 6619485 w 7130260"/>
              <a:gd name="connsiteY527" fmla="*/ 2393147 h 8376085"/>
              <a:gd name="connsiteX528" fmla="*/ 6655499 w 7130260"/>
              <a:gd name="connsiteY528" fmla="*/ 2348351 h 8376085"/>
              <a:gd name="connsiteX529" fmla="*/ 6682559 w 7130260"/>
              <a:gd name="connsiteY529" fmla="*/ 2248500 h 8376085"/>
              <a:gd name="connsiteX530" fmla="*/ 6712258 w 7130260"/>
              <a:gd name="connsiteY530" fmla="*/ 2086575 h 8376085"/>
              <a:gd name="connsiteX531" fmla="*/ 6728622 w 7130260"/>
              <a:gd name="connsiteY531" fmla="*/ 1987391 h 8376085"/>
              <a:gd name="connsiteX532" fmla="*/ 6712649 w 7130260"/>
              <a:gd name="connsiteY532" fmla="*/ 2199847 h 8376085"/>
              <a:gd name="connsiteX533" fmla="*/ 6704448 w 7130260"/>
              <a:gd name="connsiteY533" fmla="*/ 2236099 h 8376085"/>
              <a:gd name="connsiteX534" fmla="*/ 6719631 w 7130260"/>
              <a:gd name="connsiteY534" fmla="*/ 2233174 h 8376085"/>
              <a:gd name="connsiteX535" fmla="*/ 6763484 w 7130260"/>
              <a:gd name="connsiteY535" fmla="*/ 2062067 h 8376085"/>
              <a:gd name="connsiteX536" fmla="*/ 6776571 w 7130260"/>
              <a:gd name="connsiteY536" fmla="*/ 1954054 h 8376085"/>
              <a:gd name="connsiteX537" fmla="*/ 6776914 w 7130260"/>
              <a:gd name="connsiteY537" fmla="*/ 2011204 h 8376085"/>
              <a:gd name="connsiteX538" fmla="*/ 6769885 w 7130260"/>
              <a:gd name="connsiteY538" fmla="*/ 2125504 h 8376085"/>
              <a:gd name="connsiteX539" fmla="*/ 6782448 w 7130260"/>
              <a:gd name="connsiteY539" fmla="*/ 2178882 h 8376085"/>
              <a:gd name="connsiteX540" fmla="*/ 6802803 w 7130260"/>
              <a:gd name="connsiteY540" fmla="*/ 2090861 h 8376085"/>
              <a:gd name="connsiteX541" fmla="*/ 6819414 w 7130260"/>
              <a:gd name="connsiteY541" fmla="*/ 2058829 h 8376085"/>
              <a:gd name="connsiteX542" fmla="*/ 6814604 w 7130260"/>
              <a:gd name="connsiteY542" fmla="*/ 2154079 h 8376085"/>
              <a:gd name="connsiteX543" fmla="*/ 6827044 w 7130260"/>
              <a:gd name="connsiteY543" fmla="*/ 2142354 h 8376085"/>
              <a:gd name="connsiteX544" fmla="*/ 6851228 w 7130260"/>
              <a:gd name="connsiteY544" fmla="*/ 2051866 h 8376085"/>
              <a:gd name="connsiteX545" fmla="*/ 6862982 w 7130260"/>
              <a:gd name="connsiteY545" fmla="*/ 1973104 h 8376085"/>
              <a:gd name="connsiteX546" fmla="*/ 6861410 w 7130260"/>
              <a:gd name="connsiteY546" fmla="*/ 2042179 h 8376085"/>
              <a:gd name="connsiteX547" fmla="*/ 6879375 w 7130260"/>
              <a:gd name="connsiteY547" fmla="*/ 2100901 h 8376085"/>
              <a:gd name="connsiteX548" fmla="*/ 6898462 w 7130260"/>
              <a:gd name="connsiteY548" fmla="*/ 2008032 h 8376085"/>
              <a:gd name="connsiteX549" fmla="*/ 6911188 w 7130260"/>
              <a:gd name="connsiteY549" fmla="*/ 1925479 h 8376085"/>
              <a:gd name="connsiteX550" fmla="*/ 6908530 w 7130260"/>
              <a:gd name="connsiteY550" fmla="*/ 2003908 h 8376085"/>
              <a:gd name="connsiteX551" fmla="*/ 6905873 w 7130260"/>
              <a:gd name="connsiteY551" fmla="*/ 2082346 h 8376085"/>
              <a:gd name="connsiteX552" fmla="*/ 6918570 w 7130260"/>
              <a:gd name="connsiteY552" fmla="*/ 2071802 h 8376085"/>
              <a:gd name="connsiteX553" fmla="*/ 6931828 w 7130260"/>
              <a:gd name="connsiteY553" fmla="*/ 2031473 h 8376085"/>
              <a:gd name="connsiteX554" fmla="*/ 6940744 w 7130260"/>
              <a:gd name="connsiteY554" fmla="*/ 1963579 h 8376085"/>
              <a:gd name="connsiteX555" fmla="*/ 6949107 w 7130260"/>
              <a:gd name="connsiteY555" fmla="*/ 1925479 h 8376085"/>
              <a:gd name="connsiteX556" fmla="*/ 6947335 w 7130260"/>
              <a:gd name="connsiteY556" fmla="*/ 1985029 h 8376085"/>
              <a:gd name="connsiteX557" fmla="*/ 6972462 w 7130260"/>
              <a:gd name="connsiteY557" fmla="*/ 1991449 h 8376085"/>
              <a:gd name="connsiteX558" fmla="*/ 6991293 w 7130260"/>
              <a:gd name="connsiteY558" fmla="*/ 1958816 h 8376085"/>
              <a:gd name="connsiteX559" fmla="*/ 6945650 w 7130260"/>
              <a:gd name="connsiteY559" fmla="*/ 2230279 h 8376085"/>
              <a:gd name="connsiteX560" fmla="*/ 6939363 w 7130260"/>
              <a:gd name="connsiteY560" fmla="*/ 2249329 h 8376085"/>
              <a:gd name="connsiteX561" fmla="*/ 6949612 w 7130260"/>
              <a:gd name="connsiteY561" fmla="*/ 2233498 h 8376085"/>
              <a:gd name="connsiteX562" fmla="*/ 7017173 w 7130260"/>
              <a:gd name="connsiteY562" fmla="*/ 1954320 h 8376085"/>
              <a:gd name="connsiteX563" fmla="*/ 7035860 w 7130260"/>
              <a:gd name="connsiteY563" fmla="*/ 1907219 h 8376085"/>
              <a:gd name="connsiteX564" fmla="*/ 7013038 w 7130260"/>
              <a:gd name="connsiteY564" fmla="*/ 2106454 h 8376085"/>
              <a:gd name="connsiteX565" fmla="*/ 7007133 w 7130260"/>
              <a:gd name="connsiteY565" fmla="*/ 2144554 h 8376085"/>
              <a:gd name="connsiteX566" fmla="*/ 7017420 w 7130260"/>
              <a:gd name="connsiteY566" fmla="*/ 2120741 h 8376085"/>
              <a:gd name="connsiteX567" fmla="*/ 7051948 w 7130260"/>
              <a:gd name="connsiteY567" fmla="*/ 1830229 h 8376085"/>
              <a:gd name="connsiteX568" fmla="*/ 7047071 w 7130260"/>
              <a:gd name="connsiteY568" fmla="*/ 1754029 h 8376085"/>
              <a:gd name="connsiteX569" fmla="*/ 7056558 w 7130260"/>
              <a:gd name="connsiteY569" fmla="*/ 1792129 h 8376085"/>
              <a:gd name="connsiteX570" fmla="*/ 7062140 w 7130260"/>
              <a:gd name="connsiteY570" fmla="*/ 1944529 h 8376085"/>
              <a:gd name="connsiteX571" fmla="*/ 7058216 w 7130260"/>
              <a:gd name="connsiteY571" fmla="*/ 2058829 h 8376085"/>
              <a:gd name="connsiteX572" fmla="*/ 7032222 w 7130260"/>
              <a:gd name="connsiteY572" fmla="*/ 2135029 h 8376085"/>
              <a:gd name="connsiteX573" fmla="*/ 6803222 w 7130260"/>
              <a:gd name="connsiteY573" fmla="*/ 2469556 h 8376085"/>
              <a:gd name="connsiteX574" fmla="*/ 6183564 w 7130260"/>
              <a:gd name="connsiteY574" fmla="*/ 2902734 h 8376085"/>
              <a:gd name="connsiteX575" fmla="*/ 4953905 w 7130260"/>
              <a:gd name="connsiteY575" fmla="*/ 3373470 h 8376085"/>
              <a:gd name="connsiteX576" fmla="*/ 4311901 w 7130260"/>
              <a:gd name="connsiteY576" fmla="*/ 3540157 h 8376085"/>
              <a:gd name="connsiteX577" fmla="*/ 3323682 w 7130260"/>
              <a:gd name="connsiteY577" fmla="*/ 3726809 h 8376085"/>
              <a:gd name="connsiteX578" fmla="*/ 3064126 w 7130260"/>
              <a:gd name="connsiteY578" fmla="*/ 3780082 h 8376085"/>
              <a:gd name="connsiteX579" fmla="*/ 3078671 w 7130260"/>
              <a:gd name="connsiteY579" fmla="*/ 3787616 h 8376085"/>
              <a:gd name="connsiteX580" fmla="*/ 3966772 w 7130260"/>
              <a:gd name="connsiteY580" fmla="*/ 3634721 h 8376085"/>
              <a:gd name="connsiteX581" fmla="*/ 4223947 w 7130260"/>
              <a:gd name="connsiteY581" fmla="*/ 3588410 h 8376085"/>
              <a:gd name="connsiteX582" fmla="*/ 3507038 w 7130260"/>
              <a:gd name="connsiteY582" fmla="*/ 3735610 h 8376085"/>
              <a:gd name="connsiteX583" fmla="*/ 3301213 w 7130260"/>
              <a:gd name="connsiteY583" fmla="*/ 3787616 h 8376085"/>
              <a:gd name="connsiteX584" fmla="*/ 4036067 w 7130260"/>
              <a:gd name="connsiteY584" fmla="*/ 3658762 h 8376085"/>
              <a:gd name="connsiteX585" fmla="*/ 4335714 w 7130260"/>
              <a:gd name="connsiteY585" fmla="*/ 3607470 h 8376085"/>
              <a:gd name="connsiteX586" fmla="*/ 3489551 w 7130260"/>
              <a:gd name="connsiteY586" fmla="*/ 3778091 h 8376085"/>
              <a:gd name="connsiteX587" fmla="*/ 3490522 w 7130260"/>
              <a:gd name="connsiteY587" fmla="*/ 3789198 h 8376085"/>
              <a:gd name="connsiteX588" fmla="*/ 3501628 w 7130260"/>
              <a:gd name="connsiteY588" fmla="*/ 3800304 h 8376085"/>
              <a:gd name="connsiteX589" fmla="*/ 3585296 w 7130260"/>
              <a:gd name="connsiteY589" fmla="*/ 3788188 h 8376085"/>
              <a:gd name="connsiteX590" fmla="*/ 3892020 w 7130260"/>
              <a:gd name="connsiteY590" fmla="*/ 3738991 h 8376085"/>
              <a:gd name="connsiteX591" fmla="*/ 4118905 w 7130260"/>
              <a:gd name="connsiteY591" fmla="*/ 3705749 h 8376085"/>
              <a:gd name="connsiteX592" fmla="*/ 3811838 w 7130260"/>
              <a:gd name="connsiteY592" fmla="*/ 3769119 h 8376085"/>
              <a:gd name="connsiteX593" fmla="*/ 3616576 w 7130260"/>
              <a:gd name="connsiteY593" fmla="*/ 3804504 h 8376085"/>
              <a:gd name="connsiteX594" fmla="*/ 3594154 w 7130260"/>
              <a:gd name="connsiteY594" fmla="*/ 3807847 h 8376085"/>
              <a:gd name="connsiteX595" fmla="*/ 3555083 w 7130260"/>
              <a:gd name="connsiteY595" fmla="*/ 3826402 h 8376085"/>
              <a:gd name="connsiteX596" fmla="*/ 3616576 w 7130260"/>
              <a:gd name="connsiteY596" fmla="*/ 3828098 h 8376085"/>
              <a:gd name="connsiteX597" fmla="*/ 3647532 w 7130260"/>
              <a:gd name="connsiteY597" fmla="*/ 3820087 h 8376085"/>
              <a:gd name="connsiteX598" fmla="*/ 4006320 w 7130260"/>
              <a:gd name="connsiteY598" fmla="*/ 3767776 h 8376085"/>
              <a:gd name="connsiteX599" fmla="*/ 4233196 w 7130260"/>
              <a:gd name="connsiteY599" fmla="*/ 3734305 h 8376085"/>
              <a:gd name="connsiteX600" fmla="*/ 4023884 w 7130260"/>
              <a:gd name="connsiteY600" fmla="*/ 3780454 h 8376085"/>
              <a:gd name="connsiteX601" fmla="*/ 3911851 w 7130260"/>
              <a:gd name="connsiteY601" fmla="*/ 3808466 h 8376085"/>
              <a:gd name="connsiteX602" fmla="*/ 4105894 w 7130260"/>
              <a:gd name="connsiteY602" fmla="*/ 3802551 h 8376085"/>
              <a:gd name="connsiteX603" fmla="*/ 4271734 w 7130260"/>
              <a:gd name="connsiteY603" fmla="*/ 3779063 h 8376085"/>
              <a:gd name="connsiteX604" fmla="*/ 4047582 w 7130260"/>
              <a:gd name="connsiteY604" fmla="*/ 3826488 h 8376085"/>
              <a:gd name="connsiteX605" fmla="*/ 3984651 w 7130260"/>
              <a:gd name="connsiteY605" fmla="*/ 3858263 h 8376085"/>
              <a:gd name="connsiteX606" fmla="*/ 3995004 w 7130260"/>
              <a:gd name="connsiteY606" fmla="*/ 3869560 h 8376085"/>
              <a:gd name="connsiteX607" fmla="*/ 3965448 w 7130260"/>
              <a:gd name="connsiteY607" fmla="*/ 3858978 h 8376085"/>
              <a:gd name="connsiteX608" fmla="*/ 3941197 w 7130260"/>
              <a:gd name="connsiteY608" fmla="*/ 3843080 h 8376085"/>
              <a:gd name="connsiteX609" fmla="*/ 3910613 w 7130260"/>
              <a:gd name="connsiteY609" fmla="*/ 3849805 h 8376085"/>
              <a:gd name="connsiteX610" fmla="*/ 3880028 w 7130260"/>
              <a:gd name="connsiteY610" fmla="*/ 3856520 h 8376085"/>
              <a:gd name="connsiteX611" fmla="*/ 3903078 w 7130260"/>
              <a:gd name="connsiteY611" fmla="*/ 3874761 h 8376085"/>
              <a:gd name="connsiteX612" fmla="*/ 3926138 w 7130260"/>
              <a:gd name="connsiteY612" fmla="*/ 3893001 h 8376085"/>
              <a:gd name="connsiteX613" fmla="*/ 3959476 w 7130260"/>
              <a:gd name="connsiteY613" fmla="*/ 3887343 h 8376085"/>
              <a:gd name="connsiteX614" fmla="*/ 4031113 w 7130260"/>
              <a:gd name="connsiteY614" fmla="*/ 3878342 h 8376085"/>
              <a:gd name="connsiteX615" fmla="*/ 4429487 w 7130260"/>
              <a:gd name="connsiteY615" fmla="*/ 3806990 h 8376085"/>
              <a:gd name="connsiteX616" fmla="*/ 4496162 w 7130260"/>
              <a:gd name="connsiteY616" fmla="*/ 3797179 h 8376085"/>
              <a:gd name="connsiteX617" fmla="*/ 4160311 w 7130260"/>
              <a:gd name="connsiteY617" fmla="*/ 3872827 h 8376085"/>
              <a:gd name="connsiteX618" fmla="*/ 4048097 w 7130260"/>
              <a:gd name="connsiteY618" fmla="*/ 3895849 h 8376085"/>
              <a:gd name="connsiteX619" fmla="*/ 4071099 w 7130260"/>
              <a:gd name="connsiteY619" fmla="*/ 3916737 h 8376085"/>
              <a:gd name="connsiteX620" fmla="*/ 4097588 w 7130260"/>
              <a:gd name="connsiteY620" fmla="*/ 3934139 h 8376085"/>
              <a:gd name="connsiteX621" fmla="*/ 4249989 w 7130260"/>
              <a:gd name="connsiteY621" fmla="*/ 3908260 h 8376085"/>
              <a:gd name="connsiteX622" fmla="*/ 4509554 w 7130260"/>
              <a:gd name="connsiteY622" fmla="*/ 3855939 h 8376085"/>
              <a:gd name="connsiteX623" fmla="*/ 4609538 w 7130260"/>
              <a:gd name="connsiteY623" fmla="*/ 3836689 h 8376085"/>
              <a:gd name="connsiteX624" fmla="*/ 4228415 w 7130260"/>
              <a:gd name="connsiteY624" fmla="*/ 3926853 h 8376085"/>
              <a:gd name="connsiteX625" fmla="*/ 4122096 w 7130260"/>
              <a:gd name="connsiteY625" fmla="*/ 3946436 h 8376085"/>
              <a:gd name="connsiteX626" fmla="*/ 4136384 w 7130260"/>
              <a:gd name="connsiteY626" fmla="*/ 3963962 h 8376085"/>
              <a:gd name="connsiteX627" fmla="*/ 4154738 w 7130260"/>
              <a:gd name="connsiteY627" fmla="*/ 3978183 h 8376085"/>
              <a:gd name="connsiteX628" fmla="*/ 4202364 w 7130260"/>
              <a:gd name="connsiteY628" fmla="*/ 3972487 h 8376085"/>
              <a:gd name="connsiteX629" fmla="*/ 4391882 w 7130260"/>
              <a:gd name="connsiteY629" fmla="*/ 3938931 h 8376085"/>
              <a:gd name="connsiteX630" fmla="*/ 4537120 w 7130260"/>
              <a:gd name="connsiteY630" fmla="*/ 3914413 h 8376085"/>
              <a:gd name="connsiteX631" fmla="*/ 4246988 w 7130260"/>
              <a:gd name="connsiteY631" fmla="*/ 3981422 h 8376085"/>
              <a:gd name="connsiteX632" fmla="*/ 4177303 w 7130260"/>
              <a:gd name="connsiteY632" fmla="*/ 3993090 h 8376085"/>
              <a:gd name="connsiteX633" fmla="*/ 4196734 w 7130260"/>
              <a:gd name="connsiteY633" fmla="*/ 4010673 h 8376085"/>
              <a:gd name="connsiteX634" fmla="*/ 4216165 w 7130260"/>
              <a:gd name="connsiteY634" fmla="*/ 4028256 h 8376085"/>
              <a:gd name="connsiteX635" fmla="*/ 4304510 w 7130260"/>
              <a:gd name="connsiteY635" fmla="*/ 4012263 h 8376085"/>
              <a:gd name="connsiteX636" fmla="*/ 4520432 w 7130260"/>
              <a:gd name="connsiteY636" fmla="*/ 3967924 h 8376085"/>
              <a:gd name="connsiteX637" fmla="*/ 4651963 w 7130260"/>
              <a:gd name="connsiteY637" fmla="*/ 3943522 h 8376085"/>
              <a:gd name="connsiteX638" fmla="*/ 4241683 w 7130260"/>
              <a:gd name="connsiteY638" fmla="*/ 4035190 h 8376085"/>
              <a:gd name="connsiteX639" fmla="*/ 4245226 w 7130260"/>
              <a:gd name="connsiteY639" fmla="*/ 4049554 h 8376085"/>
              <a:gd name="connsiteX640" fmla="*/ 4246950 w 7130260"/>
              <a:gd name="connsiteY640" fmla="*/ 4063841 h 8376085"/>
              <a:gd name="connsiteX641" fmla="*/ 4230939 w 7130260"/>
              <a:gd name="connsiteY641" fmla="*/ 4054316 h 8376085"/>
              <a:gd name="connsiteX642" fmla="*/ 4159501 w 7130260"/>
              <a:gd name="connsiteY642" fmla="*/ 4053983 h 8376085"/>
              <a:gd name="connsiteX643" fmla="*/ 4216994 w 7130260"/>
              <a:gd name="connsiteY643" fmla="*/ 4078024 h 8376085"/>
              <a:gd name="connsiteX644" fmla="*/ 4271991 w 7130260"/>
              <a:gd name="connsiteY644" fmla="*/ 4068766 h 8376085"/>
              <a:gd name="connsiteX645" fmla="*/ 4663212 w 7130260"/>
              <a:gd name="connsiteY645" fmla="*/ 3991766 h 8376085"/>
              <a:gd name="connsiteX646" fmla="*/ 4795771 w 7130260"/>
              <a:gd name="connsiteY646" fmla="*/ 3963505 h 8376085"/>
              <a:gd name="connsiteX647" fmla="*/ 4795457 w 7130260"/>
              <a:gd name="connsiteY647" fmla="*/ 3968591 h 8376085"/>
              <a:gd name="connsiteX648" fmla="*/ 4671965 w 7130260"/>
              <a:gd name="connsiteY648" fmla="*/ 4000957 h 8376085"/>
              <a:gd name="connsiteX649" fmla="*/ 4327589 w 7130260"/>
              <a:gd name="connsiteY649" fmla="*/ 4077795 h 8376085"/>
              <a:gd name="connsiteX650" fmla="*/ 4290889 w 7130260"/>
              <a:gd name="connsiteY650" fmla="*/ 4084120 h 8376085"/>
              <a:gd name="connsiteX651" fmla="*/ 4308539 w 7130260"/>
              <a:gd name="connsiteY651" fmla="*/ 4098798 h 8376085"/>
              <a:gd name="connsiteX652" fmla="*/ 4326189 w 7130260"/>
              <a:gd name="connsiteY652" fmla="*/ 4113476 h 8376085"/>
              <a:gd name="connsiteX653" fmla="*/ 4300528 w 7130260"/>
              <a:gd name="connsiteY653" fmla="*/ 4098312 h 8376085"/>
              <a:gd name="connsiteX654" fmla="*/ 4244988 w 7130260"/>
              <a:gd name="connsiteY654" fmla="*/ 4089130 h 8376085"/>
              <a:gd name="connsiteX655" fmla="*/ 4215108 w 7130260"/>
              <a:gd name="connsiteY655" fmla="*/ 4095102 h 8376085"/>
              <a:gd name="connsiteX656" fmla="*/ 4233796 w 7130260"/>
              <a:gd name="connsiteY656" fmla="*/ 4113800 h 8376085"/>
              <a:gd name="connsiteX657" fmla="*/ 4252484 w 7130260"/>
              <a:gd name="connsiteY657" fmla="*/ 4132488 h 8376085"/>
              <a:gd name="connsiteX658" fmla="*/ 4356011 w 7130260"/>
              <a:gd name="connsiteY658" fmla="*/ 4116505 h 8376085"/>
              <a:gd name="connsiteX659" fmla="*/ 4786960 w 7130260"/>
              <a:gd name="connsiteY659" fmla="*/ 4019531 h 8376085"/>
              <a:gd name="connsiteX660" fmla="*/ 4899222 w 7130260"/>
              <a:gd name="connsiteY660" fmla="*/ 3990766 h 8376085"/>
              <a:gd name="connsiteX661" fmla="*/ 4620978 w 7130260"/>
              <a:gd name="connsiteY661" fmla="*/ 4078576 h 8376085"/>
              <a:gd name="connsiteX662" fmla="*/ 4199611 w 7130260"/>
              <a:gd name="connsiteY662" fmla="*/ 4154796 h 8376085"/>
              <a:gd name="connsiteX663" fmla="*/ 4133955 w 7130260"/>
              <a:gd name="connsiteY663" fmla="*/ 4172264 h 8376085"/>
              <a:gd name="connsiteX664" fmla="*/ 4722790 w 7130260"/>
              <a:gd name="connsiteY664" fmla="*/ 4083301 h 8376085"/>
              <a:gd name="connsiteX665" fmla="*/ 4916739 w 7130260"/>
              <a:gd name="connsiteY665" fmla="*/ 4040448 h 8376085"/>
              <a:gd name="connsiteX666" fmla="*/ 4486037 w 7130260"/>
              <a:gd name="connsiteY666" fmla="*/ 4153700 h 8376085"/>
              <a:gd name="connsiteX667" fmla="*/ 4056517 w 7130260"/>
              <a:gd name="connsiteY667" fmla="*/ 4216241 h 8376085"/>
              <a:gd name="connsiteX668" fmla="*/ 4023817 w 7130260"/>
              <a:gd name="connsiteY668" fmla="*/ 4216241 h 8376085"/>
              <a:gd name="connsiteX669" fmla="*/ 4035809 w 7130260"/>
              <a:gd name="connsiteY669" fmla="*/ 4230681 h 8376085"/>
              <a:gd name="connsiteX670" fmla="*/ 4047792 w 7130260"/>
              <a:gd name="connsiteY670" fmla="*/ 4245131 h 8376085"/>
              <a:gd name="connsiteX671" fmla="*/ 4091740 w 7130260"/>
              <a:gd name="connsiteY671" fmla="*/ 4240397 h 8376085"/>
              <a:gd name="connsiteX672" fmla="*/ 4235701 w 7130260"/>
              <a:gd name="connsiteY672" fmla="*/ 4225538 h 8376085"/>
              <a:gd name="connsiteX673" fmla="*/ 4863418 w 7130260"/>
              <a:gd name="connsiteY673" fmla="*/ 4101236 h 8376085"/>
              <a:gd name="connsiteX674" fmla="*/ 4928664 w 7130260"/>
              <a:gd name="connsiteY674" fmla="*/ 4086873 h 8376085"/>
              <a:gd name="connsiteX675" fmla="*/ 4590345 w 7130260"/>
              <a:gd name="connsiteY675" fmla="*/ 4186657 h 8376085"/>
              <a:gd name="connsiteX676" fmla="*/ 3908460 w 7130260"/>
              <a:gd name="connsiteY676" fmla="*/ 4263876 h 8376085"/>
              <a:gd name="connsiteX677" fmla="*/ 3478463 w 7130260"/>
              <a:gd name="connsiteY677" fmla="*/ 4234148 h 8376085"/>
              <a:gd name="connsiteX678" fmla="*/ 3411788 w 7130260"/>
              <a:gd name="connsiteY678" fmla="*/ 4216966 h 8376085"/>
              <a:gd name="connsiteX679" fmla="*/ 3273676 w 7130260"/>
              <a:gd name="connsiteY679" fmla="*/ 4167702 h 8376085"/>
              <a:gd name="connsiteX680" fmla="*/ 3202238 w 7130260"/>
              <a:gd name="connsiteY680" fmla="*/ 4164616 h 8376085"/>
              <a:gd name="connsiteX681" fmla="*/ 3031236 w 7130260"/>
              <a:gd name="connsiteY681" fmla="*/ 4182285 h 8376085"/>
              <a:gd name="connsiteX682" fmla="*/ 2980201 w 7130260"/>
              <a:gd name="connsiteY682" fmla="*/ 4192638 h 8376085"/>
              <a:gd name="connsiteX683" fmla="*/ 3130801 w 7130260"/>
              <a:gd name="connsiteY683" fmla="*/ 4146604 h 8376085"/>
              <a:gd name="connsiteX684" fmla="*/ 3211763 w 7130260"/>
              <a:gd name="connsiteY684" fmla="*/ 4135279 h 8376085"/>
              <a:gd name="connsiteX685" fmla="*/ 3175911 w 7130260"/>
              <a:gd name="connsiteY685" fmla="*/ 4132316 h 8376085"/>
              <a:gd name="connsiteX686" fmla="*/ 2933443 w 7130260"/>
              <a:gd name="connsiteY686" fmla="*/ 4182637 h 8376085"/>
              <a:gd name="connsiteX687" fmla="*/ 2877045 w 7130260"/>
              <a:gd name="connsiteY687" fmla="*/ 4203783 h 8376085"/>
              <a:gd name="connsiteX688" fmla="*/ 3025654 w 7130260"/>
              <a:gd name="connsiteY688" fmla="*/ 4134184 h 8376085"/>
              <a:gd name="connsiteX689" fmla="*/ 3097463 w 7130260"/>
              <a:gd name="connsiteY689" fmla="*/ 4112762 h 8376085"/>
              <a:gd name="connsiteX690" fmla="*/ 3063745 w 7130260"/>
              <a:gd name="connsiteY690" fmla="*/ 4112114 h 8376085"/>
              <a:gd name="connsiteX691" fmla="*/ 2872502 w 7130260"/>
              <a:gd name="connsiteY691" fmla="*/ 4164425 h 8376085"/>
              <a:gd name="connsiteX692" fmla="*/ 2830478 w 7130260"/>
              <a:gd name="connsiteY692" fmla="*/ 4178608 h 8376085"/>
              <a:gd name="connsiteX693" fmla="*/ 3068888 w 7130260"/>
              <a:gd name="connsiteY693" fmla="*/ 4082386 h 8376085"/>
              <a:gd name="connsiteX694" fmla="*/ 3116513 w 7130260"/>
              <a:gd name="connsiteY694" fmla="*/ 4074405 h 8376085"/>
              <a:gd name="connsiteX695" fmla="*/ 3040313 w 7130260"/>
              <a:gd name="connsiteY695" fmla="*/ 4079529 h 8376085"/>
              <a:gd name="connsiteX696" fmla="*/ 2798274 w 7130260"/>
              <a:gd name="connsiteY696" fmla="*/ 4151938 h 8376085"/>
              <a:gd name="connsiteX697" fmla="*/ 2753516 w 7130260"/>
              <a:gd name="connsiteY697" fmla="*/ 4170312 h 8376085"/>
              <a:gd name="connsiteX698" fmla="*/ 2905897 w 7130260"/>
              <a:gd name="connsiteY698" fmla="*/ 4086473 h 8376085"/>
              <a:gd name="connsiteX699" fmla="*/ 2964113 w 7130260"/>
              <a:gd name="connsiteY699" fmla="*/ 4064832 h 8376085"/>
              <a:gd name="connsiteX700" fmla="*/ 2934824 w 7130260"/>
              <a:gd name="connsiteY700" fmla="*/ 4064337 h 8376085"/>
              <a:gd name="connsiteX701" fmla="*/ 2729913 w 7130260"/>
              <a:gd name="connsiteY701" fmla="*/ 4135755 h 8376085"/>
              <a:gd name="connsiteX702" fmla="*/ 2700861 w 7130260"/>
              <a:gd name="connsiteY702" fmla="*/ 4146480 h 8376085"/>
              <a:gd name="connsiteX703" fmla="*/ 2834497 w 7130260"/>
              <a:gd name="connsiteY703" fmla="*/ 4066356 h 8376085"/>
              <a:gd name="connsiteX704" fmla="*/ 2887913 w 7130260"/>
              <a:gd name="connsiteY704" fmla="*/ 4043515 h 8376085"/>
              <a:gd name="connsiteX705" fmla="*/ 2840288 w 7130260"/>
              <a:gd name="connsiteY705" fmla="*/ 4048811 h 8376085"/>
              <a:gd name="connsiteX706" fmla="*/ 2716568 w 7130260"/>
              <a:gd name="connsiteY706" fmla="*/ 4091616 h 8376085"/>
              <a:gd name="connsiteX707" fmla="*/ 2637625 w 7130260"/>
              <a:gd name="connsiteY707" fmla="*/ 4126287 h 8376085"/>
              <a:gd name="connsiteX708" fmla="*/ 2682469 w 7130260"/>
              <a:gd name="connsiteY708" fmla="*/ 4092835 h 8376085"/>
              <a:gd name="connsiteX709" fmla="*/ 2859338 w 7130260"/>
              <a:gd name="connsiteY709" fmla="*/ 4015892 h 8376085"/>
              <a:gd name="connsiteX710" fmla="*/ 2887913 w 7130260"/>
              <a:gd name="connsiteY710" fmla="*/ 4008644 h 8376085"/>
              <a:gd name="connsiteX711" fmla="*/ 2863910 w 7130260"/>
              <a:gd name="connsiteY711" fmla="*/ 4007663 h 8376085"/>
              <a:gd name="connsiteX712" fmla="*/ 2592638 w 7130260"/>
              <a:gd name="connsiteY712" fmla="*/ 4107028 h 8376085"/>
              <a:gd name="connsiteX713" fmla="*/ 2564063 w 7130260"/>
              <a:gd name="connsiteY713" fmla="*/ 4125420 h 8376085"/>
              <a:gd name="connsiteX714" fmla="*/ 2576703 w 7130260"/>
              <a:gd name="connsiteY714" fmla="*/ 4109447 h 8376085"/>
              <a:gd name="connsiteX715" fmla="*/ 2732151 w 7130260"/>
              <a:gd name="connsiteY715" fmla="*/ 4015350 h 8376085"/>
              <a:gd name="connsiteX716" fmla="*/ 2783138 w 7130260"/>
              <a:gd name="connsiteY716" fmla="*/ 3996157 h 8376085"/>
              <a:gd name="connsiteX717" fmla="*/ 2735733 w 7130260"/>
              <a:gd name="connsiteY717" fmla="*/ 4001538 h 8376085"/>
              <a:gd name="connsiteX718" fmla="*/ 2533984 w 7130260"/>
              <a:gd name="connsiteY718" fmla="*/ 4088149 h 8376085"/>
              <a:gd name="connsiteX719" fmla="*/ 2501713 w 7130260"/>
              <a:gd name="connsiteY719" fmla="*/ 4097703 h 8376085"/>
              <a:gd name="connsiteX720" fmla="*/ 2661990 w 7130260"/>
              <a:gd name="connsiteY720" fmla="*/ 4000967 h 8376085"/>
              <a:gd name="connsiteX721" fmla="*/ 2696032 w 7130260"/>
              <a:gd name="connsiteY721" fmla="*/ 3978345 h 8376085"/>
              <a:gd name="connsiteX722" fmla="*/ 2486377 w 7130260"/>
              <a:gd name="connsiteY722" fmla="*/ 4059726 h 8376085"/>
              <a:gd name="connsiteX723" fmla="*/ 2440810 w 7130260"/>
              <a:gd name="connsiteY723" fmla="*/ 4081806 h 8376085"/>
              <a:gd name="connsiteX724" fmla="*/ 2597753 w 7130260"/>
              <a:gd name="connsiteY724" fmla="*/ 3982803 h 8376085"/>
              <a:gd name="connsiteX725" fmla="*/ 2598887 w 7130260"/>
              <a:gd name="connsiteY725" fmla="*/ 3961467 h 8376085"/>
              <a:gd name="connsiteX726" fmla="*/ 2401691 w 7130260"/>
              <a:gd name="connsiteY726" fmla="*/ 4054774 h 8376085"/>
              <a:gd name="connsiteX727" fmla="*/ 2364038 w 7130260"/>
              <a:gd name="connsiteY727" fmla="*/ 4086616 h 8376085"/>
              <a:gd name="connsiteX728" fmla="*/ 2402138 w 7130260"/>
              <a:gd name="connsiteY728" fmla="*/ 4046030 h 8376085"/>
              <a:gd name="connsiteX729" fmla="*/ 2506913 w 7130260"/>
              <a:gd name="connsiteY729" fmla="*/ 3971982 h 8376085"/>
              <a:gd name="connsiteX730" fmla="*/ 2573588 w 7130260"/>
              <a:gd name="connsiteY730" fmla="*/ 3938530 h 8376085"/>
              <a:gd name="connsiteX731" fmla="*/ 2541442 w 7130260"/>
              <a:gd name="connsiteY731" fmla="*/ 3944036 h 8376085"/>
              <a:gd name="connsiteX732" fmla="*/ 2351208 w 7130260"/>
              <a:gd name="connsiteY732" fmla="*/ 4033514 h 8376085"/>
              <a:gd name="connsiteX733" fmla="*/ 2305517 w 7130260"/>
              <a:gd name="connsiteY733" fmla="*/ 4060879 h 8376085"/>
              <a:gd name="connsiteX734" fmla="*/ 2499208 w 7130260"/>
              <a:gd name="connsiteY734" fmla="*/ 3940140 h 8376085"/>
              <a:gd name="connsiteX735" fmla="*/ 2515877 w 7130260"/>
              <a:gd name="connsiteY735" fmla="*/ 3931396 h 8376085"/>
              <a:gd name="connsiteX736" fmla="*/ 2355113 w 7130260"/>
              <a:gd name="connsiteY736" fmla="*/ 3979993 h 8376085"/>
              <a:gd name="connsiteX737" fmla="*/ 2256958 w 7130260"/>
              <a:gd name="connsiteY737" fmla="*/ 4041715 h 8376085"/>
              <a:gd name="connsiteX738" fmla="*/ 2222230 w 7130260"/>
              <a:gd name="connsiteY738" fmla="*/ 4059736 h 8376085"/>
              <a:gd name="connsiteX739" fmla="*/ 2438981 w 7130260"/>
              <a:gd name="connsiteY739" fmla="*/ 3926624 h 8376085"/>
              <a:gd name="connsiteX740" fmla="*/ 2462127 w 7130260"/>
              <a:gd name="connsiteY740" fmla="*/ 3915870 h 8376085"/>
              <a:gd name="connsiteX741" fmla="*/ 2281152 w 7130260"/>
              <a:gd name="connsiteY741" fmla="*/ 3969572 h 8376085"/>
              <a:gd name="connsiteX742" fmla="*/ 2201170 w 7130260"/>
              <a:gd name="connsiteY742" fmla="*/ 4027627 h 8376085"/>
              <a:gd name="connsiteX743" fmla="*/ 2159251 w 7130260"/>
              <a:gd name="connsiteY743" fmla="*/ 4056412 h 8376085"/>
              <a:gd name="connsiteX744" fmla="*/ 2306869 w 7130260"/>
              <a:gd name="connsiteY744" fmla="*/ 3940026 h 8376085"/>
              <a:gd name="connsiteX745" fmla="*/ 2284676 w 7130260"/>
              <a:gd name="connsiteY745" fmla="*/ 3929348 h 8376085"/>
              <a:gd name="connsiteX746" fmla="*/ 2218592 w 7130260"/>
              <a:gd name="connsiteY746" fmla="*/ 3949427 h 8376085"/>
              <a:gd name="connsiteX747" fmla="*/ 2169986 w 7130260"/>
              <a:gd name="connsiteY747" fmla="*/ 3993128 h 8376085"/>
              <a:gd name="connsiteX748" fmla="*/ 2047513 w 7130260"/>
              <a:gd name="connsiteY748" fmla="*/ 4331484 h 8376085"/>
              <a:gd name="connsiteX749" fmla="*/ 2052619 w 7130260"/>
              <a:gd name="connsiteY749" fmla="*/ 4405960 h 8376085"/>
              <a:gd name="connsiteX750" fmla="*/ 2083375 w 7130260"/>
              <a:gd name="connsiteY750" fmla="*/ 4472683 h 8376085"/>
              <a:gd name="connsiteX751" fmla="*/ 2149726 w 7130260"/>
              <a:gd name="connsiteY751" fmla="*/ 4561180 h 8376085"/>
              <a:gd name="connsiteX752" fmla="*/ 2140458 w 7130260"/>
              <a:gd name="connsiteY752" fmla="*/ 4545016 h 8376085"/>
              <a:gd name="connsiteX753" fmla="*/ 2091214 w 7130260"/>
              <a:gd name="connsiteY753" fmla="*/ 4440079 h 8376085"/>
              <a:gd name="connsiteX754" fmla="*/ 2079231 w 7130260"/>
              <a:gd name="connsiteY754" fmla="*/ 4311491 h 8376085"/>
              <a:gd name="connsiteX755" fmla="*/ 2079774 w 7130260"/>
              <a:gd name="connsiteY755" fmla="*/ 4221004 h 8376085"/>
              <a:gd name="connsiteX756" fmla="*/ 2095843 w 7130260"/>
              <a:gd name="connsiteY756" fmla="*/ 4187666 h 8376085"/>
              <a:gd name="connsiteX757" fmla="*/ 2105378 w 7130260"/>
              <a:gd name="connsiteY757" fmla="*/ 4173379 h 8376085"/>
              <a:gd name="connsiteX758" fmla="*/ 2096776 w 7130260"/>
              <a:gd name="connsiteY758" fmla="*/ 4383291 h 8376085"/>
              <a:gd name="connsiteX759" fmla="*/ 2115045 w 7130260"/>
              <a:gd name="connsiteY759" fmla="*/ 4416266 h 8376085"/>
              <a:gd name="connsiteX760" fmla="*/ 2127133 w 7130260"/>
              <a:gd name="connsiteY760" fmla="*/ 4416266 h 8376085"/>
              <a:gd name="connsiteX761" fmla="*/ 2123475 w 7130260"/>
              <a:gd name="connsiteY761" fmla="*/ 4361498 h 8376085"/>
              <a:gd name="connsiteX762" fmla="*/ 2129057 w 7130260"/>
              <a:gd name="connsiteY762" fmla="*/ 4268629 h 8376085"/>
              <a:gd name="connsiteX763" fmla="*/ 2138286 w 7130260"/>
              <a:gd name="connsiteY763" fmla="*/ 4230529 h 8376085"/>
              <a:gd name="connsiteX764" fmla="*/ 2139248 w 7130260"/>
              <a:gd name="connsiteY764" fmla="*/ 4304348 h 8376085"/>
              <a:gd name="connsiteX765" fmla="*/ 2140201 w 7130260"/>
              <a:gd name="connsiteY765" fmla="*/ 4378166 h 8376085"/>
              <a:gd name="connsiteX766" fmla="*/ 2159251 w 7130260"/>
              <a:gd name="connsiteY766" fmla="*/ 4378166 h 8376085"/>
              <a:gd name="connsiteX767" fmla="*/ 2178301 w 7130260"/>
              <a:gd name="connsiteY767" fmla="*/ 4378166 h 8376085"/>
              <a:gd name="connsiteX768" fmla="*/ 2178444 w 7130260"/>
              <a:gd name="connsiteY768" fmla="*/ 4328160 h 8376085"/>
              <a:gd name="connsiteX769" fmla="*/ 2185873 w 7130260"/>
              <a:gd name="connsiteY769" fmla="*/ 4266695 h 8376085"/>
              <a:gd name="connsiteX770" fmla="*/ 2189417 w 7130260"/>
              <a:gd name="connsiteY770" fmla="*/ 4321464 h 8376085"/>
              <a:gd name="connsiteX771" fmla="*/ 2185673 w 7130260"/>
              <a:gd name="connsiteY771" fmla="*/ 4387691 h 8376085"/>
              <a:gd name="connsiteX772" fmla="*/ 2205800 w 7130260"/>
              <a:gd name="connsiteY772" fmla="*/ 4387691 h 8376085"/>
              <a:gd name="connsiteX773" fmla="*/ 2225926 w 7130260"/>
              <a:gd name="connsiteY773" fmla="*/ 4387691 h 8376085"/>
              <a:gd name="connsiteX774" fmla="*/ 2227526 w 7130260"/>
              <a:gd name="connsiteY774" fmla="*/ 4332923 h 8376085"/>
              <a:gd name="connsiteX775" fmla="*/ 2229126 w 7130260"/>
              <a:gd name="connsiteY775" fmla="*/ 4278154 h 8376085"/>
              <a:gd name="connsiteX776" fmla="*/ 2234670 w 7130260"/>
              <a:gd name="connsiteY776" fmla="*/ 4335218 h 8376085"/>
              <a:gd name="connsiteX777" fmla="*/ 2240213 w 7130260"/>
              <a:gd name="connsiteY777" fmla="*/ 4392282 h 8376085"/>
              <a:gd name="connsiteX778" fmla="*/ 2256882 w 7130260"/>
              <a:gd name="connsiteY778" fmla="*/ 4395454 h 8376085"/>
              <a:gd name="connsiteX779" fmla="*/ 2273551 w 7130260"/>
              <a:gd name="connsiteY779" fmla="*/ 4398617 h 8376085"/>
              <a:gd name="connsiteX780" fmla="*/ 2274675 w 7130260"/>
              <a:gd name="connsiteY780" fmla="*/ 4362193 h 8376085"/>
              <a:gd name="connsiteX781" fmla="*/ 2283276 w 7130260"/>
              <a:gd name="connsiteY781" fmla="*/ 4297204 h 8376085"/>
              <a:gd name="connsiteX782" fmla="*/ 2290744 w 7130260"/>
              <a:gd name="connsiteY782" fmla="*/ 4268629 h 8376085"/>
              <a:gd name="connsiteX783" fmla="*/ 2289286 w 7130260"/>
              <a:gd name="connsiteY783" fmla="*/ 4334971 h 8376085"/>
              <a:gd name="connsiteX784" fmla="*/ 2287838 w 7130260"/>
              <a:gd name="connsiteY784" fmla="*/ 4401312 h 8376085"/>
              <a:gd name="connsiteX785" fmla="*/ 2304507 w 7130260"/>
              <a:gd name="connsiteY785" fmla="*/ 4404722 h 8376085"/>
              <a:gd name="connsiteX786" fmla="*/ 2321176 w 7130260"/>
              <a:gd name="connsiteY786" fmla="*/ 4408142 h 8376085"/>
              <a:gd name="connsiteX787" fmla="*/ 2321843 w 7130260"/>
              <a:gd name="connsiteY787" fmla="*/ 4381243 h 8376085"/>
              <a:gd name="connsiteX788" fmla="*/ 2330701 w 7130260"/>
              <a:gd name="connsiteY788" fmla="*/ 4335304 h 8376085"/>
              <a:gd name="connsiteX789" fmla="*/ 2338883 w 7130260"/>
              <a:gd name="connsiteY789" fmla="*/ 4316254 h 8376085"/>
              <a:gd name="connsiteX790" fmla="*/ 2339559 w 7130260"/>
              <a:gd name="connsiteY790" fmla="*/ 4365241 h 8376085"/>
              <a:gd name="connsiteX791" fmla="*/ 2353532 w 7130260"/>
              <a:gd name="connsiteY791" fmla="*/ 4419333 h 8376085"/>
              <a:gd name="connsiteX792" fmla="*/ 2366839 w 7130260"/>
              <a:gd name="connsiteY792" fmla="*/ 4424439 h 8376085"/>
              <a:gd name="connsiteX793" fmla="*/ 2374564 w 7130260"/>
              <a:gd name="connsiteY793" fmla="*/ 4379872 h 8376085"/>
              <a:gd name="connsiteX794" fmla="*/ 2382288 w 7130260"/>
              <a:gd name="connsiteY794" fmla="*/ 4335304 h 8376085"/>
              <a:gd name="connsiteX795" fmla="*/ 2387451 w 7130260"/>
              <a:gd name="connsiteY795" fmla="*/ 4382929 h 8376085"/>
              <a:gd name="connsiteX796" fmla="*/ 2392613 w 7130260"/>
              <a:gd name="connsiteY796" fmla="*/ 4430554 h 8376085"/>
              <a:gd name="connsiteX797" fmla="*/ 2406901 w 7130260"/>
              <a:gd name="connsiteY797" fmla="*/ 4430554 h 8376085"/>
              <a:gd name="connsiteX798" fmla="*/ 2425313 w 7130260"/>
              <a:gd name="connsiteY798" fmla="*/ 4397216 h 8376085"/>
              <a:gd name="connsiteX799" fmla="*/ 2429447 w 7130260"/>
              <a:gd name="connsiteY799" fmla="*/ 4363879 h 8376085"/>
              <a:gd name="connsiteX800" fmla="*/ 2434838 w 7130260"/>
              <a:gd name="connsiteY800" fmla="*/ 4401236 h 8376085"/>
              <a:gd name="connsiteX801" fmla="*/ 2471138 w 7130260"/>
              <a:gd name="connsiteY801" fmla="*/ 4414190 h 8376085"/>
              <a:gd name="connsiteX802" fmla="*/ 2481158 w 7130260"/>
              <a:gd name="connsiteY802" fmla="*/ 4382929 h 8376085"/>
              <a:gd name="connsiteX803" fmla="*/ 2482129 w 7130260"/>
              <a:gd name="connsiteY803" fmla="*/ 4418648 h 8376085"/>
              <a:gd name="connsiteX804" fmla="*/ 2497388 w 7130260"/>
              <a:gd name="connsiteY804" fmla="*/ 4454366 h 8376085"/>
              <a:gd name="connsiteX805" fmla="*/ 2511676 w 7130260"/>
              <a:gd name="connsiteY805" fmla="*/ 4433412 h 8376085"/>
              <a:gd name="connsiteX806" fmla="*/ 2532183 w 7130260"/>
              <a:gd name="connsiteY806" fmla="*/ 4448813 h 8376085"/>
              <a:gd name="connsiteX807" fmla="*/ 2561568 w 7130260"/>
              <a:gd name="connsiteY807" fmla="*/ 4447785 h 8376085"/>
              <a:gd name="connsiteX808" fmla="*/ 2573007 w 7130260"/>
              <a:gd name="connsiteY808" fmla="*/ 4480560 h 8376085"/>
              <a:gd name="connsiteX809" fmla="*/ 2593467 w 7130260"/>
              <a:gd name="connsiteY809" fmla="*/ 4540091 h 8376085"/>
              <a:gd name="connsiteX810" fmla="*/ 2606126 w 7130260"/>
              <a:gd name="connsiteY810" fmla="*/ 4540091 h 8376085"/>
              <a:gd name="connsiteX811" fmla="*/ 2609374 w 7130260"/>
              <a:gd name="connsiteY811" fmla="*/ 4466273 h 8376085"/>
              <a:gd name="connsiteX812" fmla="*/ 2612622 w 7130260"/>
              <a:gd name="connsiteY812" fmla="*/ 4392454 h 8376085"/>
              <a:gd name="connsiteX813" fmla="*/ 2614536 w 7130260"/>
              <a:gd name="connsiteY813" fmla="*/ 4465111 h 8376085"/>
              <a:gd name="connsiteX814" fmla="*/ 2616451 w 7130260"/>
              <a:gd name="connsiteY814" fmla="*/ 4537758 h 8376085"/>
              <a:gd name="connsiteX815" fmla="*/ 2630738 w 7130260"/>
              <a:gd name="connsiteY815" fmla="*/ 4549616 h 8376085"/>
              <a:gd name="connsiteX816" fmla="*/ 2645026 w 7130260"/>
              <a:gd name="connsiteY816" fmla="*/ 4561475 h 8376085"/>
              <a:gd name="connsiteX817" fmla="*/ 2645978 w 7130260"/>
              <a:gd name="connsiteY817" fmla="*/ 4515060 h 8376085"/>
              <a:gd name="connsiteX818" fmla="*/ 2654551 w 7130260"/>
              <a:gd name="connsiteY818" fmla="*/ 4444841 h 8376085"/>
              <a:gd name="connsiteX819" fmla="*/ 2662180 w 7130260"/>
              <a:gd name="connsiteY819" fmla="*/ 4421029 h 8376085"/>
              <a:gd name="connsiteX820" fmla="*/ 2663123 w 7130260"/>
              <a:gd name="connsiteY820" fmla="*/ 4489523 h 8376085"/>
              <a:gd name="connsiteX821" fmla="*/ 2686536 w 7130260"/>
              <a:gd name="connsiteY821" fmla="*/ 4502592 h 8376085"/>
              <a:gd name="connsiteX822" fmla="*/ 2703890 w 7130260"/>
              <a:gd name="connsiteY822" fmla="*/ 4486999 h 8376085"/>
              <a:gd name="connsiteX823" fmla="*/ 2699900 w 7130260"/>
              <a:gd name="connsiteY823" fmla="*/ 4578191 h 8376085"/>
              <a:gd name="connsiteX824" fmla="*/ 2713949 w 7130260"/>
              <a:gd name="connsiteY824" fmla="*/ 4578191 h 8376085"/>
              <a:gd name="connsiteX825" fmla="*/ 2727998 w 7130260"/>
              <a:gd name="connsiteY825" fmla="*/ 4578191 h 8376085"/>
              <a:gd name="connsiteX826" fmla="*/ 2733361 w 7130260"/>
              <a:gd name="connsiteY826" fmla="*/ 4507297 h 8376085"/>
              <a:gd name="connsiteX827" fmla="*/ 2749153 w 7130260"/>
              <a:gd name="connsiteY827" fmla="*/ 4419191 h 8376085"/>
              <a:gd name="connsiteX828" fmla="*/ 2759583 w 7130260"/>
              <a:gd name="connsiteY828" fmla="*/ 4401979 h 8376085"/>
              <a:gd name="connsiteX829" fmla="*/ 2752849 w 7130260"/>
              <a:gd name="connsiteY829" fmla="*/ 4430554 h 8376085"/>
              <a:gd name="connsiteX830" fmla="*/ 2755887 w 7130260"/>
              <a:gd name="connsiteY830" fmla="*/ 4635713 h 8376085"/>
              <a:gd name="connsiteX831" fmla="*/ 2766060 w 7130260"/>
              <a:gd name="connsiteY831" fmla="*/ 4645886 h 8376085"/>
              <a:gd name="connsiteX832" fmla="*/ 2771251 w 7130260"/>
              <a:gd name="connsiteY832" fmla="*/ 4547750 h 8376085"/>
              <a:gd name="connsiteX833" fmla="*/ 2797388 w 7130260"/>
              <a:gd name="connsiteY833" fmla="*/ 4394178 h 8376085"/>
              <a:gd name="connsiteX834" fmla="*/ 2821743 w 7130260"/>
              <a:gd name="connsiteY834" fmla="*/ 4342162 h 8376085"/>
              <a:gd name="connsiteX835" fmla="*/ 2809485 w 7130260"/>
              <a:gd name="connsiteY835" fmla="*/ 4388063 h 8376085"/>
              <a:gd name="connsiteX836" fmla="*/ 2793806 w 7130260"/>
              <a:gd name="connsiteY836" fmla="*/ 4430554 h 8376085"/>
              <a:gd name="connsiteX837" fmla="*/ 2793235 w 7130260"/>
              <a:gd name="connsiteY837" fmla="*/ 4554379 h 8376085"/>
              <a:gd name="connsiteX838" fmla="*/ 2792673 w 7130260"/>
              <a:gd name="connsiteY838" fmla="*/ 4678204 h 8376085"/>
              <a:gd name="connsiteX839" fmla="*/ 2815143 w 7130260"/>
              <a:gd name="connsiteY839" fmla="*/ 4727915 h 8376085"/>
              <a:gd name="connsiteX840" fmla="*/ 2852328 w 7130260"/>
              <a:gd name="connsiteY840" fmla="*/ 4789827 h 8376085"/>
              <a:gd name="connsiteX841" fmla="*/ 2867044 w 7130260"/>
              <a:gd name="connsiteY841" fmla="*/ 4802029 h 8376085"/>
              <a:gd name="connsiteX842" fmla="*/ 2852214 w 7130260"/>
              <a:gd name="connsiteY842" fmla="*/ 4773330 h 8376085"/>
              <a:gd name="connsiteX843" fmla="*/ 2818800 w 7130260"/>
              <a:gd name="connsiteY843" fmla="*/ 4542149 h 8376085"/>
              <a:gd name="connsiteX844" fmla="*/ 2978401 w 7130260"/>
              <a:gd name="connsiteY844" fmla="*/ 4231596 h 8376085"/>
              <a:gd name="connsiteX845" fmla="*/ 3030788 w 7130260"/>
              <a:gd name="connsiteY845" fmla="*/ 4201954 h 8376085"/>
              <a:gd name="connsiteX846" fmla="*/ 3140326 w 7130260"/>
              <a:gd name="connsiteY846" fmla="*/ 4202487 h 8376085"/>
              <a:gd name="connsiteX847" fmla="*/ 3249863 w 7130260"/>
              <a:gd name="connsiteY847" fmla="*/ 4203021 h 8376085"/>
              <a:gd name="connsiteX848" fmla="*/ 3345113 w 7130260"/>
              <a:gd name="connsiteY848" fmla="*/ 4227824 h 8376085"/>
              <a:gd name="connsiteX849" fmla="*/ 3945912 w 7130260"/>
              <a:gd name="connsiteY849" fmla="*/ 4292356 h 8376085"/>
              <a:gd name="connsiteX850" fmla="*/ 5671280 w 7130260"/>
              <a:gd name="connsiteY850" fmla="*/ 3790655 h 8376085"/>
              <a:gd name="connsiteX851" fmla="*/ 6140701 w 7130260"/>
              <a:gd name="connsiteY851" fmla="*/ 3425466 h 8376085"/>
              <a:gd name="connsiteX852" fmla="*/ 6202614 w 7130260"/>
              <a:gd name="connsiteY852" fmla="*/ 3367545 h 8376085"/>
              <a:gd name="connsiteX853" fmla="*/ 6088314 w 7130260"/>
              <a:gd name="connsiteY853" fmla="*/ 3456642 h 8376085"/>
              <a:gd name="connsiteX854" fmla="*/ 5759701 w 7130260"/>
              <a:gd name="connsiteY854" fmla="*/ 3689604 h 8376085"/>
              <a:gd name="connsiteX855" fmla="*/ 5828757 w 7130260"/>
              <a:gd name="connsiteY855" fmla="*/ 3633950 h 8376085"/>
              <a:gd name="connsiteX856" fmla="*/ 6291224 w 7130260"/>
              <a:gd name="connsiteY856" fmla="*/ 3265303 h 8376085"/>
              <a:gd name="connsiteX857" fmla="*/ 6380121 w 7130260"/>
              <a:gd name="connsiteY857" fmla="*/ 3174016 h 8376085"/>
              <a:gd name="connsiteX858" fmla="*/ 6358185 w 7130260"/>
              <a:gd name="connsiteY858" fmla="*/ 3188961 h 8376085"/>
              <a:gd name="connsiteX859" fmla="*/ 5809707 w 7130260"/>
              <a:gd name="connsiteY859" fmla="*/ 3605575 h 8376085"/>
              <a:gd name="connsiteX860" fmla="*/ 5843045 w 7130260"/>
              <a:gd name="connsiteY860" fmla="*/ 3573085 h 8376085"/>
              <a:gd name="connsiteX861" fmla="*/ 6157370 w 7130260"/>
              <a:gd name="connsiteY861" fmla="*/ 3337579 h 8376085"/>
              <a:gd name="connsiteX862" fmla="*/ 6185945 w 7130260"/>
              <a:gd name="connsiteY862" fmla="*/ 3292402 h 8376085"/>
              <a:gd name="connsiteX863" fmla="*/ 5835901 w 7130260"/>
              <a:gd name="connsiteY863" fmla="*/ 3518392 h 8376085"/>
              <a:gd name="connsiteX864" fmla="*/ 5972851 w 7130260"/>
              <a:gd name="connsiteY864" fmla="*/ 3421847 h 8376085"/>
              <a:gd name="connsiteX865" fmla="*/ 6149064 w 7130260"/>
              <a:gd name="connsiteY865" fmla="*/ 3293393 h 8376085"/>
              <a:gd name="connsiteX866" fmla="*/ 6164514 w 7130260"/>
              <a:gd name="connsiteY866" fmla="*/ 3250330 h 8376085"/>
              <a:gd name="connsiteX867" fmla="*/ 6140701 w 7130260"/>
              <a:gd name="connsiteY867" fmla="*/ 3274924 h 8376085"/>
              <a:gd name="connsiteX868" fmla="*/ 6132433 w 7130260"/>
              <a:gd name="connsiteY868" fmla="*/ 3278800 h 8376085"/>
              <a:gd name="connsiteX869" fmla="*/ 6072902 w 7130260"/>
              <a:gd name="connsiteY869" fmla="*/ 3309928 h 8376085"/>
              <a:gd name="connsiteX870" fmla="*/ 5850445 w 7130260"/>
              <a:gd name="connsiteY870" fmla="*/ 3444716 h 8376085"/>
              <a:gd name="connsiteX871" fmla="*/ 5957535 w 7130260"/>
              <a:gd name="connsiteY871" fmla="*/ 3369583 h 8376085"/>
              <a:gd name="connsiteX872" fmla="*/ 6076512 w 7130260"/>
              <a:gd name="connsiteY872" fmla="*/ 3274333 h 8376085"/>
              <a:gd name="connsiteX873" fmla="*/ 6077465 w 7130260"/>
              <a:gd name="connsiteY873" fmla="*/ 3254216 h 8376085"/>
              <a:gd name="connsiteX874" fmla="*/ 5980386 w 7130260"/>
              <a:gd name="connsiteY874" fmla="*/ 3309938 h 8376085"/>
              <a:gd name="connsiteX875" fmla="*/ 5845426 w 7130260"/>
              <a:gd name="connsiteY875" fmla="*/ 3384404 h 8376085"/>
              <a:gd name="connsiteX876" fmla="*/ 5968299 w 7130260"/>
              <a:gd name="connsiteY876" fmla="*/ 3303165 h 8376085"/>
              <a:gd name="connsiteX877" fmla="*/ 6091171 w 7130260"/>
              <a:gd name="connsiteY877" fmla="*/ 3225746 h 8376085"/>
              <a:gd name="connsiteX878" fmla="*/ 6101153 w 7130260"/>
              <a:gd name="connsiteY878" fmla="*/ 3197124 h 8376085"/>
              <a:gd name="connsiteX879" fmla="*/ 6107040 w 7130260"/>
              <a:gd name="connsiteY879" fmla="*/ 3168491 h 8376085"/>
              <a:gd name="connsiteX880" fmla="*/ 6043241 w 7130260"/>
              <a:gd name="connsiteY880" fmla="*/ 3204772 h 8376085"/>
              <a:gd name="connsiteX881" fmla="*/ 5874001 w 7130260"/>
              <a:gd name="connsiteY881" fmla="*/ 3298841 h 8376085"/>
              <a:gd name="connsiteX882" fmla="*/ 5993654 w 7130260"/>
              <a:gd name="connsiteY882" fmla="*/ 3220327 h 8376085"/>
              <a:gd name="connsiteX883" fmla="*/ 6140701 w 7130260"/>
              <a:gd name="connsiteY883" fmla="*/ 3095577 h 8376085"/>
              <a:gd name="connsiteX884" fmla="*/ 6012114 w 7130260"/>
              <a:gd name="connsiteY884" fmla="*/ 3150823 h 8376085"/>
              <a:gd name="connsiteX885" fmla="*/ 5883526 w 7130260"/>
              <a:gd name="connsiteY885" fmla="*/ 3212611 h 8376085"/>
              <a:gd name="connsiteX886" fmla="*/ 5981157 w 7130260"/>
              <a:gd name="connsiteY886" fmla="*/ 3154871 h 8376085"/>
              <a:gd name="connsiteX887" fmla="*/ 6234313 w 7130260"/>
              <a:gd name="connsiteY887" fmla="*/ 2988431 h 8376085"/>
              <a:gd name="connsiteX888" fmla="*/ 6237428 w 7130260"/>
              <a:gd name="connsiteY888" fmla="*/ 2967295 h 8376085"/>
              <a:gd name="connsiteX889" fmla="*/ 6200185 w 7130260"/>
              <a:gd name="connsiteY889" fmla="*/ 2990802 h 8376085"/>
              <a:gd name="connsiteX890" fmla="*/ 5963317 w 7130260"/>
              <a:gd name="connsiteY890" fmla="*/ 3108589 h 8376085"/>
              <a:gd name="connsiteX891" fmla="*/ 6019086 w 7130260"/>
              <a:gd name="connsiteY891" fmla="*/ 3073289 h 8376085"/>
              <a:gd name="connsiteX892" fmla="*/ 6371168 w 7130260"/>
              <a:gd name="connsiteY892" fmla="*/ 2869530 h 8376085"/>
              <a:gd name="connsiteX893" fmla="*/ 6315961 w 7130260"/>
              <a:gd name="connsiteY893" fmla="*/ 2887761 h 8376085"/>
              <a:gd name="connsiteX894" fmla="*/ 5677710 w 7130260"/>
              <a:gd name="connsiteY894" fmla="*/ 3184922 h 8376085"/>
              <a:gd name="connsiteX895" fmla="*/ 5781247 w 7130260"/>
              <a:gd name="connsiteY895" fmla="*/ 3135316 h 8376085"/>
              <a:gd name="connsiteX896" fmla="*/ 6631239 w 7130260"/>
              <a:gd name="connsiteY896" fmla="*/ 2658561 h 8376085"/>
              <a:gd name="connsiteX897" fmla="*/ 6944497 w 7130260"/>
              <a:gd name="connsiteY897" fmla="*/ 2339816 h 8376085"/>
              <a:gd name="connsiteX898" fmla="*/ 7084324 w 7130260"/>
              <a:gd name="connsiteY898" fmla="*/ 2063591 h 8376085"/>
              <a:gd name="connsiteX899" fmla="*/ 7095925 w 7130260"/>
              <a:gd name="connsiteY899" fmla="*/ 1887379 h 8376085"/>
              <a:gd name="connsiteX900" fmla="*/ 7095563 w 7130260"/>
              <a:gd name="connsiteY900" fmla="*/ 1763554 h 8376085"/>
              <a:gd name="connsiteX901" fmla="*/ 7070531 w 7130260"/>
              <a:gd name="connsiteY901" fmla="*/ 1679953 h 8376085"/>
              <a:gd name="connsiteX902" fmla="*/ 6793830 w 7130260"/>
              <a:gd name="connsiteY902" fmla="*/ 1201779 h 8376085"/>
              <a:gd name="connsiteX903" fmla="*/ 6490554 w 7130260"/>
              <a:gd name="connsiteY903" fmla="*/ 1003621 h 8376085"/>
              <a:gd name="connsiteX904" fmla="*/ 5731126 w 7130260"/>
              <a:gd name="connsiteY904" fmla="*/ 723590 h 8376085"/>
              <a:gd name="connsiteX905" fmla="*/ 5559676 w 7130260"/>
              <a:gd name="connsiteY905" fmla="*/ 659306 h 8376085"/>
              <a:gd name="connsiteX906" fmla="*/ 6350251 w 7130260"/>
              <a:gd name="connsiteY906" fmla="*/ 927711 h 8376085"/>
              <a:gd name="connsiteX907" fmla="*/ 6526464 w 7130260"/>
              <a:gd name="connsiteY907" fmla="*/ 1001201 h 8376085"/>
              <a:gd name="connsiteX908" fmla="*/ 6593139 w 7130260"/>
              <a:gd name="connsiteY908" fmla="*/ 1026928 h 8376085"/>
              <a:gd name="connsiteX909" fmla="*/ 6302626 w 7130260"/>
              <a:gd name="connsiteY909" fmla="*/ 886916 h 8376085"/>
              <a:gd name="connsiteX910" fmla="*/ 5633619 w 7130260"/>
              <a:gd name="connsiteY910" fmla="*/ 653801 h 8376085"/>
              <a:gd name="connsiteX911" fmla="*/ 5563762 w 7130260"/>
              <a:gd name="connsiteY911" fmla="*/ 627578 h 8376085"/>
              <a:gd name="connsiteX912" fmla="*/ 6335964 w 7130260"/>
              <a:gd name="connsiteY912" fmla="*/ 882239 h 8376085"/>
              <a:gd name="connsiteX913" fmla="*/ 6422536 w 7130260"/>
              <a:gd name="connsiteY913" fmla="*/ 907661 h 8376085"/>
              <a:gd name="connsiteX914" fmla="*/ 5869239 w 7130260"/>
              <a:gd name="connsiteY914" fmla="*/ 690977 h 8376085"/>
              <a:gd name="connsiteX915" fmla="*/ 5658269 w 7130260"/>
              <a:gd name="connsiteY915" fmla="*/ 616425 h 8376085"/>
              <a:gd name="connsiteX916" fmla="*/ 6246019 w 7130260"/>
              <a:gd name="connsiteY916" fmla="*/ 810439 h 8376085"/>
              <a:gd name="connsiteX917" fmla="*/ 6356862 w 7130260"/>
              <a:gd name="connsiteY917" fmla="*/ 850492 h 8376085"/>
              <a:gd name="connsiteX918" fmla="*/ 6045451 w 7130260"/>
              <a:gd name="connsiteY918" fmla="*/ 713142 h 8376085"/>
              <a:gd name="connsiteX919" fmla="*/ 5766073 w 7130260"/>
              <a:gd name="connsiteY919" fmla="*/ 619368 h 8376085"/>
              <a:gd name="connsiteX920" fmla="*/ 5625180 w 7130260"/>
              <a:gd name="connsiteY920" fmla="*/ 570151 h 8376085"/>
              <a:gd name="connsiteX921" fmla="*/ 5949077 w 7130260"/>
              <a:gd name="connsiteY921" fmla="*/ 664326 h 8376085"/>
              <a:gd name="connsiteX922" fmla="*/ 5891060 w 7130260"/>
              <a:gd name="connsiteY922" fmla="*/ 627493 h 8376085"/>
              <a:gd name="connsiteX923" fmla="*/ 5519062 w 7130260"/>
              <a:gd name="connsiteY923" fmla="*/ 509659 h 8376085"/>
              <a:gd name="connsiteX924" fmla="*/ 5372681 w 7130260"/>
              <a:gd name="connsiteY924" fmla="*/ 466244 h 8376085"/>
              <a:gd name="connsiteX925" fmla="*/ 5484733 w 7130260"/>
              <a:gd name="connsiteY925" fmla="*/ 491495 h 8376085"/>
              <a:gd name="connsiteX926" fmla="*/ 5602539 w 7130260"/>
              <a:gd name="connsiteY926" fmla="*/ 520165 h 8376085"/>
              <a:gd name="connsiteX927" fmla="*/ 5250114 w 7130260"/>
              <a:gd name="connsiteY927" fmla="*/ 392292 h 8376085"/>
              <a:gd name="connsiteX928" fmla="*/ 3202238 w 7130260"/>
              <a:gd name="connsiteY928" fmla="*/ 121210 h 8376085"/>
              <a:gd name="connsiteX929" fmla="*/ 1954463 w 7130260"/>
              <a:gd name="connsiteY929" fmla="*/ 130021 h 8376085"/>
              <a:gd name="connsiteX930" fmla="*/ 2006851 w 7130260"/>
              <a:gd name="connsiteY930" fmla="*/ 130021 h 8376085"/>
              <a:gd name="connsiteX931" fmla="*/ 2021138 w 7130260"/>
              <a:gd name="connsiteY931" fmla="*/ 120791 h 8376085"/>
              <a:gd name="connsiteX932" fmla="*/ 1990744 w 7130260"/>
              <a:gd name="connsiteY932" fmla="*/ 120639 h 8376085"/>
              <a:gd name="connsiteX933" fmla="*/ 1954463 w 7130260"/>
              <a:gd name="connsiteY933" fmla="*/ 130021 h 8376085"/>
              <a:gd name="connsiteX934" fmla="*/ 2183063 w 7130260"/>
              <a:gd name="connsiteY934" fmla="*/ 130021 h 8376085"/>
              <a:gd name="connsiteX935" fmla="*/ 2202113 w 7130260"/>
              <a:gd name="connsiteY935" fmla="*/ 139546 h 8376085"/>
              <a:gd name="connsiteX936" fmla="*/ 2221163 w 7130260"/>
              <a:gd name="connsiteY936" fmla="*/ 130021 h 8376085"/>
              <a:gd name="connsiteX937" fmla="*/ 2202113 w 7130260"/>
              <a:gd name="connsiteY937" fmla="*/ 120496 h 8376085"/>
              <a:gd name="connsiteX938" fmla="*/ 2183063 w 7130260"/>
              <a:gd name="connsiteY938" fmla="*/ 130021 h 8376085"/>
              <a:gd name="connsiteX939" fmla="*/ 2116388 w 7130260"/>
              <a:gd name="connsiteY939" fmla="*/ 139546 h 8376085"/>
              <a:gd name="connsiteX940" fmla="*/ 2135438 w 7130260"/>
              <a:gd name="connsiteY940" fmla="*/ 149071 h 8376085"/>
              <a:gd name="connsiteX941" fmla="*/ 2154488 w 7130260"/>
              <a:gd name="connsiteY941" fmla="*/ 139546 h 8376085"/>
              <a:gd name="connsiteX942" fmla="*/ 2135438 w 7130260"/>
              <a:gd name="connsiteY942" fmla="*/ 130021 h 8376085"/>
              <a:gd name="connsiteX943" fmla="*/ 2116388 w 7130260"/>
              <a:gd name="connsiteY943" fmla="*/ 139546 h 8376085"/>
              <a:gd name="connsiteX944" fmla="*/ 2354513 w 7130260"/>
              <a:gd name="connsiteY944" fmla="*/ 139546 h 8376085"/>
              <a:gd name="connsiteX945" fmla="*/ 2363477 w 7130260"/>
              <a:gd name="connsiteY945" fmla="*/ 149071 h 8376085"/>
              <a:gd name="connsiteX946" fmla="*/ 2378326 w 7130260"/>
              <a:gd name="connsiteY946" fmla="*/ 139546 h 8376085"/>
              <a:gd name="connsiteX947" fmla="*/ 2369363 w 7130260"/>
              <a:gd name="connsiteY947" fmla="*/ 130021 h 8376085"/>
              <a:gd name="connsiteX948" fmla="*/ 2354513 w 7130260"/>
              <a:gd name="connsiteY948" fmla="*/ 139546 h 8376085"/>
              <a:gd name="connsiteX949" fmla="*/ 2423570 w 7130260"/>
              <a:gd name="connsiteY949" fmla="*/ 136327 h 8376085"/>
              <a:gd name="connsiteX950" fmla="*/ 2447382 w 7130260"/>
              <a:gd name="connsiteY950" fmla="*/ 136327 h 8376085"/>
              <a:gd name="connsiteX951" fmla="*/ 2435476 w 7130260"/>
              <a:gd name="connsiteY951" fmla="*/ 131526 h 8376085"/>
              <a:gd name="connsiteX952" fmla="*/ 2423570 w 7130260"/>
              <a:gd name="connsiteY952" fmla="*/ 136327 h 8376085"/>
              <a:gd name="connsiteX953" fmla="*/ 2054476 w 7130260"/>
              <a:gd name="connsiteY953" fmla="*/ 149071 h 8376085"/>
              <a:gd name="connsiteX954" fmla="*/ 2072964 w 7130260"/>
              <a:gd name="connsiteY954" fmla="*/ 158596 h 8376085"/>
              <a:gd name="connsiteX955" fmla="*/ 2097338 w 7130260"/>
              <a:gd name="connsiteY955" fmla="*/ 149071 h 8376085"/>
              <a:gd name="connsiteX956" fmla="*/ 2078850 w 7130260"/>
              <a:gd name="connsiteY956" fmla="*/ 139546 h 8376085"/>
              <a:gd name="connsiteX957" fmla="*/ 2054476 w 7130260"/>
              <a:gd name="connsiteY957" fmla="*/ 149071 h 8376085"/>
              <a:gd name="connsiteX958" fmla="*/ 2283076 w 7130260"/>
              <a:gd name="connsiteY958" fmla="*/ 149071 h 8376085"/>
              <a:gd name="connsiteX959" fmla="*/ 2296802 w 7130260"/>
              <a:gd name="connsiteY959" fmla="*/ 158596 h 8376085"/>
              <a:gd name="connsiteX960" fmla="*/ 2316413 w 7130260"/>
              <a:gd name="connsiteY960" fmla="*/ 149071 h 8376085"/>
              <a:gd name="connsiteX961" fmla="*/ 2302688 w 7130260"/>
              <a:gd name="connsiteY961" fmla="*/ 139546 h 8376085"/>
              <a:gd name="connsiteX962" fmla="*/ 2283076 w 7130260"/>
              <a:gd name="connsiteY962" fmla="*/ 149071 h 8376085"/>
              <a:gd name="connsiteX963" fmla="*/ 2230431 w 7130260"/>
              <a:gd name="connsiteY963" fmla="*/ 158177 h 8376085"/>
              <a:gd name="connsiteX964" fmla="*/ 2250043 w 7130260"/>
              <a:gd name="connsiteY964" fmla="*/ 161920 h 8376085"/>
              <a:gd name="connsiteX965" fmla="*/ 2244414 w 7130260"/>
              <a:gd name="connsiteY965" fmla="*/ 149071 h 8376085"/>
              <a:gd name="connsiteX966" fmla="*/ 2230431 w 7130260"/>
              <a:gd name="connsiteY966" fmla="*/ 158177 h 8376085"/>
              <a:gd name="connsiteX967" fmla="*/ 3285582 w 7130260"/>
              <a:gd name="connsiteY967" fmla="*/ 156072 h 8376085"/>
              <a:gd name="connsiteX968" fmla="*/ 3376070 w 7130260"/>
              <a:gd name="connsiteY968" fmla="*/ 156072 h 8376085"/>
              <a:gd name="connsiteX969" fmla="*/ 3330826 w 7130260"/>
              <a:gd name="connsiteY969" fmla="*/ 152500 h 8376085"/>
              <a:gd name="connsiteX970" fmla="*/ 3285582 w 7130260"/>
              <a:gd name="connsiteY970" fmla="*/ 156072 h 8376085"/>
              <a:gd name="connsiteX971" fmla="*/ 2159251 w 7130260"/>
              <a:gd name="connsiteY971" fmla="*/ 168121 h 8376085"/>
              <a:gd name="connsiteX972" fmla="*/ 2172977 w 7130260"/>
              <a:gd name="connsiteY972" fmla="*/ 177646 h 8376085"/>
              <a:gd name="connsiteX973" fmla="*/ 2192588 w 7130260"/>
              <a:gd name="connsiteY973" fmla="*/ 168121 h 8376085"/>
              <a:gd name="connsiteX974" fmla="*/ 2178863 w 7130260"/>
              <a:gd name="connsiteY974" fmla="*/ 158596 h 8376085"/>
              <a:gd name="connsiteX975" fmla="*/ 2159251 w 7130260"/>
              <a:gd name="connsiteY975" fmla="*/ 168121 h 8376085"/>
              <a:gd name="connsiteX976" fmla="*/ 3200038 w 7130260"/>
              <a:gd name="connsiteY976" fmla="*/ 165197 h 8376085"/>
              <a:gd name="connsiteX977" fmla="*/ 3228613 w 7130260"/>
              <a:gd name="connsiteY977" fmla="*/ 164844 h 8376085"/>
              <a:gd name="connsiteX978" fmla="*/ 3211763 w 7130260"/>
              <a:gd name="connsiteY978" fmla="*/ 160453 h 8376085"/>
              <a:gd name="connsiteX979" fmla="*/ 3200038 w 7130260"/>
              <a:gd name="connsiteY979" fmla="*/ 165197 h 8376085"/>
              <a:gd name="connsiteX980" fmla="*/ 2099282 w 7130260"/>
              <a:gd name="connsiteY980" fmla="*/ 178637 h 8376085"/>
              <a:gd name="connsiteX981" fmla="*/ 2109788 w 7130260"/>
              <a:gd name="connsiteY981" fmla="*/ 189143 h 8376085"/>
              <a:gd name="connsiteX982" fmla="*/ 2127380 w 7130260"/>
              <a:gd name="connsiteY982" fmla="*/ 178922 h 8376085"/>
              <a:gd name="connsiteX983" fmla="*/ 2144963 w 7130260"/>
              <a:gd name="connsiteY983" fmla="*/ 168702 h 8376085"/>
              <a:gd name="connsiteX984" fmla="*/ 2116865 w 7130260"/>
              <a:gd name="connsiteY984" fmla="*/ 168407 h 8376085"/>
              <a:gd name="connsiteX985" fmla="*/ 2088766 w 7130260"/>
              <a:gd name="connsiteY985" fmla="*/ 168121 h 8376085"/>
              <a:gd name="connsiteX986" fmla="*/ 2099282 w 7130260"/>
              <a:gd name="connsiteY986" fmla="*/ 178637 h 8376085"/>
              <a:gd name="connsiteX987" fmla="*/ 2321176 w 7130260"/>
              <a:gd name="connsiteY987" fmla="*/ 177646 h 8376085"/>
              <a:gd name="connsiteX988" fmla="*/ 2335463 w 7130260"/>
              <a:gd name="connsiteY988" fmla="*/ 187171 h 8376085"/>
              <a:gd name="connsiteX989" fmla="*/ 2349751 w 7130260"/>
              <a:gd name="connsiteY989" fmla="*/ 177646 h 8376085"/>
              <a:gd name="connsiteX990" fmla="*/ 2335463 w 7130260"/>
              <a:gd name="connsiteY990" fmla="*/ 168121 h 8376085"/>
              <a:gd name="connsiteX991" fmla="*/ 2321176 w 7130260"/>
              <a:gd name="connsiteY991" fmla="*/ 177646 h 8376085"/>
              <a:gd name="connsiteX992" fmla="*/ 2395595 w 7130260"/>
              <a:gd name="connsiteY992" fmla="*/ 174627 h 8376085"/>
              <a:gd name="connsiteX993" fmla="*/ 2413845 w 7130260"/>
              <a:gd name="connsiteY993" fmla="*/ 173874 h 8376085"/>
              <a:gd name="connsiteX994" fmla="*/ 2401348 w 7130260"/>
              <a:gd name="connsiteY994" fmla="*/ 168873 h 8376085"/>
              <a:gd name="connsiteX995" fmla="*/ 2395595 w 7130260"/>
              <a:gd name="connsiteY995" fmla="*/ 174627 h 8376085"/>
              <a:gd name="connsiteX996" fmla="*/ 2452745 w 7130260"/>
              <a:gd name="connsiteY996" fmla="*/ 174627 h 8376085"/>
              <a:gd name="connsiteX997" fmla="*/ 2470995 w 7130260"/>
              <a:gd name="connsiteY997" fmla="*/ 173874 h 8376085"/>
              <a:gd name="connsiteX998" fmla="*/ 2458498 w 7130260"/>
              <a:gd name="connsiteY998" fmla="*/ 168873 h 8376085"/>
              <a:gd name="connsiteX999" fmla="*/ 2452745 w 7130260"/>
              <a:gd name="connsiteY999" fmla="*/ 174627 h 8376085"/>
              <a:gd name="connsiteX1000" fmla="*/ 2042132 w 7130260"/>
              <a:gd name="connsiteY1000" fmla="*/ 188162 h 8376085"/>
              <a:gd name="connsiteX1001" fmla="*/ 2052638 w 7130260"/>
              <a:gd name="connsiteY1001" fmla="*/ 198668 h 8376085"/>
              <a:gd name="connsiteX1002" fmla="*/ 2070230 w 7130260"/>
              <a:gd name="connsiteY1002" fmla="*/ 188447 h 8376085"/>
              <a:gd name="connsiteX1003" fmla="*/ 2087813 w 7130260"/>
              <a:gd name="connsiteY1003" fmla="*/ 178227 h 8376085"/>
              <a:gd name="connsiteX1004" fmla="*/ 2059715 w 7130260"/>
              <a:gd name="connsiteY1004" fmla="*/ 177932 h 8376085"/>
              <a:gd name="connsiteX1005" fmla="*/ 2031616 w 7130260"/>
              <a:gd name="connsiteY1005" fmla="*/ 177646 h 8376085"/>
              <a:gd name="connsiteX1006" fmla="*/ 2042132 w 7130260"/>
              <a:gd name="connsiteY1006" fmla="*/ 188162 h 8376085"/>
              <a:gd name="connsiteX1007" fmla="*/ 2259006 w 7130260"/>
              <a:gd name="connsiteY1007" fmla="*/ 186752 h 8376085"/>
              <a:gd name="connsiteX1008" fmla="*/ 2278618 w 7130260"/>
              <a:gd name="connsiteY1008" fmla="*/ 190495 h 8376085"/>
              <a:gd name="connsiteX1009" fmla="*/ 2272989 w 7130260"/>
              <a:gd name="connsiteY1009" fmla="*/ 177646 h 8376085"/>
              <a:gd name="connsiteX1010" fmla="*/ 2259006 w 7130260"/>
              <a:gd name="connsiteY1010" fmla="*/ 186752 h 8376085"/>
              <a:gd name="connsiteX1011" fmla="*/ 2204495 w 7130260"/>
              <a:gd name="connsiteY1011" fmla="*/ 193477 h 8376085"/>
              <a:gd name="connsiteX1012" fmla="*/ 2228307 w 7130260"/>
              <a:gd name="connsiteY1012" fmla="*/ 193477 h 8376085"/>
              <a:gd name="connsiteX1013" fmla="*/ 2216401 w 7130260"/>
              <a:gd name="connsiteY1013" fmla="*/ 188676 h 8376085"/>
              <a:gd name="connsiteX1014" fmla="*/ 2204495 w 7130260"/>
              <a:gd name="connsiteY1014" fmla="*/ 193477 h 8376085"/>
              <a:gd name="connsiteX1015" fmla="*/ 3290945 w 7130260"/>
              <a:gd name="connsiteY1015" fmla="*/ 193677 h 8376085"/>
              <a:gd name="connsiteX1016" fmla="*/ 3309195 w 7130260"/>
              <a:gd name="connsiteY1016" fmla="*/ 192924 h 8376085"/>
              <a:gd name="connsiteX1017" fmla="*/ 3296698 w 7130260"/>
              <a:gd name="connsiteY1017" fmla="*/ 187923 h 8376085"/>
              <a:gd name="connsiteX1018" fmla="*/ 3290945 w 7130260"/>
              <a:gd name="connsiteY1018" fmla="*/ 193677 h 8376085"/>
              <a:gd name="connsiteX1019" fmla="*/ 3329045 w 7130260"/>
              <a:gd name="connsiteY1019" fmla="*/ 193677 h 8376085"/>
              <a:gd name="connsiteX1020" fmla="*/ 3347295 w 7130260"/>
              <a:gd name="connsiteY1020" fmla="*/ 192924 h 8376085"/>
              <a:gd name="connsiteX1021" fmla="*/ 3334798 w 7130260"/>
              <a:gd name="connsiteY1021" fmla="*/ 187923 h 8376085"/>
              <a:gd name="connsiteX1022" fmla="*/ 3329045 w 7130260"/>
              <a:gd name="connsiteY1022" fmla="*/ 193677 h 8376085"/>
              <a:gd name="connsiteX1023" fmla="*/ 2137820 w 7130260"/>
              <a:gd name="connsiteY1023" fmla="*/ 203002 h 8376085"/>
              <a:gd name="connsiteX1024" fmla="*/ 2161632 w 7130260"/>
              <a:gd name="connsiteY1024" fmla="*/ 203002 h 8376085"/>
              <a:gd name="connsiteX1025" fmla="*/ 2149726 w 7130260"/>
              <a:gd name="connsiteY1025" fmla="*/ 198201 h 8376085"/>
              <a:gd name="connsiteX1026" fmla="*/ 2137820 w 7130260"/>
              <a:gd name="connsiteY1026" fmla="*/ 203002 h 8376085"/>
              <a:gd name="connsiteX1027" fmla="*/ 3176645 w 7130260"/>
              <a:gd name="connsiteY1027" fmla="*/ 203202 h 8376085"/>
              <a:gd name="connsiteX1028" fmla="*/ 3194895 w 7130260"/>
              <a:gd name="connsiteY1028" fmla="*/ 202449 h 8376085"/>
              <a:gd name="connsiteX1029" fmla="*/ 3182398 w 7130260"/>
              <a:gd name="connsiteY1029" fmla="*/ 197448 h 8376085"/>
              <a:gd name="connsiteX1030" fmla="*/ 3176645 w 7130260"/>
              <a:gd name="connsiteY1030" fmla="*/ 203202 h 8376085"/>
              <a:gd name="connsiteX1031" fmla="*/ 3224270 w 7130260"/>
              <a:gd name="connsiteY1031" fmla="*/ 203202 h 8376085"/>
              <a:gd name="connsiteX1032" fmla="*/ 3242520 w 7130260"/>
              <a:gd name="connsiteY1032" fmla="*/ 202449 h 8376085"/>
              <a:gd name="connsiteX1033" fmla="*/ 3230023 w 7130260"/>
              <a:gd name="connsiteY1033" fmla="*/ 197448 h 8376085"/>
              <a:gd name="connsiteX1034" fmla="*/ 3224270 w 7130260"/>
              <a:gd name="connsiteY1034" fmla="*/ 203202 h 8376085"/>
              <a:gd name="connsiteX1035" fmla="*/ 2073526 w 7130260"/>
              <a:gd name="connsiteY1035" fmla="*/ 215746 h 8376085"/>
              <a:gd name="connsiteX1036" fmla="*/ 2106863 w 7130260"/>
              <a:gd name="connsiteY1036" fmla="*/ 215746 h 8376085"/>
              <a:gd name="connsiteX1037" fmla="*/ 2125913 w 7130260"/>
              <a:gd name="connsiteY1037" fmla="*/ 207564 h 8376085"/>
              <a:gd name="connsiteX1038" fmla="*/ 2099720 w 7130260"/>
              <a:gd name="connsiteY1038" fmla="*/ 206888 h 8376085"/>
              <a:gd name="connsiteX1039" fmla="*/ 2073526 w 7130260"/>
              <a:gd name="connsiteY1039" fmla="*/ 215746 h 8376085"/>
              <a:gd name="connsiteX1040" fmla="*/ 2300345 w 7130260"/>
              <a:gd name="connsiteY1040" fmla="*/ 212727 h 8376085"/>
              <a:gd name="connsiteX1041" fmla="*/ 2318595 w 7130260"/>
              <a:gd name="connsiteY1041" fmla="*/ 211974 h 8376085"/>
              <a:gd name="connsiteX1042" fmla="*/ 2306098 w 7130260"/>
              <a:gd name="connsiteY1042" fmla="*/ 206973 h 8376085"/>
              <a:gd name="connsiteX1043" fmla="*/ 2300345 w 7130260"/>
              <a:gd name="connsiteY1043" fmla="*/ 212727 h 8376085"/>
              <a:gd name="connsiteX1044" fmla="*/ 2957570 w 7130260"/>
              <a:gd name="connsiteY1044" fmla="*/ 212727 h 8376085"/>
              <a:gd name="connsiteX1045" fmla="*/ 2975820 w 7130260"/>
              <a:gd name="connsiteY1045" fmla="*/ 211974 h 8376085"/>
              <a:gd name="connsiteX1046" fmla="*/ 2963323 w 7130260"/>
              <a:gd name="connsiteY1046" fmla="*/ 206973 h 8376085"/>
              <a:gd name="connsiteX1047" fmla="*/ 2957570 w 7130260"/>
              <a:gd name="connsiteY1047" fmla="*/ 212727 h 8376085"/>
              <a:gd name="connsiteX1048" fmla="*/ 2002088 w 7130260"/>
              <a:gd name="connsiteY1048" fmla="*/ 225271 h 8376085"/>
              <a:gd name="connsiteX1049" fmla="*/ 2020014 w 7130260"/>
              <a:gd name="connsiteY1049" fmla="*/ 234796 h 8376085"/>
              <a:gd name="connsiteX1050" fmla="*/ 2049713 w 7130260"/>
              <a:gd name="connsiteY1050" fmla="*/ 225271 h 8376085"/>
              <a:gd name="connsiteX1051" fmla="*/ 2031787 w 7130260"/>
              <a:gd name="connsiteY1051" fmla="*/ 215746 h 8376085"/>
              <a:gd name="connsiteX1052" fmla="*/ 2002088 w 7130260"/>
              <a:gd name="connsiteY1052" fmla="*/ 225271 h 8376085"/>
              <a:gd name="connsiteX1053" fmla="*/ 2238013 w 7130260"/>
              <a:gd name="connsiteY1053" fmla="*/ 222347 h 8376085"/>
              <a:gd name="connsiteX1054" fmla="*/ 2266588 w 7130260"/>
              <a:gd name="connsiteY1054" fmla="*/ 221994 h 8376085"/>
              <a:gd name="connsiteX1055" fmla="*/ 2249738 w 7130260"/>
              <a:gd name="connsiteY1055" fmla="*/ 217603 h 8376085"/>
              <a:gd name="connsiteX1056" fmla="*/ 2238013 w 7130260"/>
              <a:gd name="connsiteY1056" fmla="*/ 222347 h 8376085"/>
              <a:gd name="connsiteX1057" fmla="*/ 2171338 w 7130260"/>
              <a:gd name="connsiteY1057" fmla="*/ 231872 h 8376085"/>
              <a:gd name="connsiteX1058" fmla="*/ 2199913 w 7130260"/>
              <a:gd name="connsiteY1058" fmla="*/ 231519 h 8376085"/>
              <a:gd name="connsiteX1059" fmla="*/ 2183063 w 7130260"/>
              <a:gd name="connsiteY1059" fmla="*/ 227128 h 8376085"/>
              <a:gd name="connsiteX1060" fmla="*/ 2171338 w 7130260"/>
              <a:gd name="connsiteY1060" fmla="*/ 231872 h 8376085"/>
              <a:gd name="connsiteX1061" fmla="*/ 2109245 w 7130260"/>
              <a:gd name="connsiteY1061" fmla="*/ 241102 h 8376085"/>
              <a:gd name="connsiteX1062" fmla="*/ 2133057 w 7130260"/>
              <a:gd name="connsiteY1062" fmla="*/ 241102 h 8376085"/>
              <a:gd name="connsiteX1063" fmla="*/ 2121151 w 7130260"/>
              <a:gd name="connsiteY1063" fmla="*/ 236301 h 8376085"/>
              <a:gd name="connsiteX1064" fmla="*/ 2109245 w 7130260"/>
              <a:gd name="connsiteY1064" fmla="*/ 241102 h 8376085"/>
              <a:gd name="connsiteX1065" fmla="*/ 3199857 w 7130260"/>
              <a:gd name="connsiteY1065" fmla="*/ 241359 h 8376085"/>
              <a:gd name="connsiteX1066" fmla="*/ 3233195 w 7130260"/>
              <a:gd name="connsiteY1066" fmla="*/ 241359 h 8376085"/>
              <a:gd name="connsiteX1067" fmla="*/ 3216526 w 7130260"/>
              <a:gd name="connsiteY1067" fmla="*/ 237006 h 8376085"/>
              <a:gd name="connsiteX1068" fmla="*/ 3199857 w 7130260"/>
              <a:gd name="connsiteY1068" fmla="*/ 241359 h 8376085"/>
              <a:gd name="connsiteX1069" fmla="*/ 2040188 w 7130260"/>
              <a:gd name="connsiteY1069" fmla="*/ 253846 h 8376085"/>
              <a:gd name="connsiteX1070" fmla="*/ 2053352 w 7130260"/>
              <a:gd name="connsiteY1070" fmla="*/ 263371 h 8376085"/>
              <a:gd name="connsiteX1071" fmla="*/ 2078288 w 7130260"/>
              <a:gd name="connsiteY1071" fmla="*/ 253846 h 8376085"/>
              <a:gd name="connsiteX1072" fmla="*/ 2065125 w 7130260"/>
              <a:gd name="connsiteY1072" fmla="*/ 244321 h 8376085"/>
              <a:gd name="connsiteX1073" fmla="*/ 2040188 w 7130260"/>
              <a:gd name="connsiteY1073" fmla="*/ 253846 h 8376085"/>
              <a:gd name="connsiteX1074" fmla="*/ 2197351 w 7130260"/>
              <a:gd name="connsiteY1074" fmla="*/ 253846 h 8376085"/>
              <a:gd name="connsiteX1075" fmla="*/ 2183063 w 7130260"/>
              <a:gd name="connsiteY1075" fmla="*/ 263076 h 8376085"/>
              <a:gd name="connsiteX1076" fmla="*/ 2197351 w 7130260"/>
              <a:gd name="connsiteY1076" fmla="*/ 263076 h 8376085"/>
              <a:gd name="connsiteX1077" fmla="*/ 2225926 w 7130260"/>
              <a:gd name="connsiteY1077" fmla="*/ 253846 h 8376085"/>
              <a:gd name="connsiteX1078" fmla="*/ 2240213 w 7130260"/>
              <a:gd name="connsiteY1078" fmla="*/ 244616 h 8376085"/>
              <a:gd name="connsiteX1079" fmla="*/ 2225926 w 7130260"/>
              <a:gd name="connsiteY1079" fmla="*/ 244616 h 8376085"/>
              <a:gd name="connsiteX1080" fmla="*/ 2197351 w 7130260"/>
              <a:gd name="connsiteY1080" fmla="*/ 253846 h 8376085"/>
              <a:gd name="connsiteX1081" fmla="*/ 2881370 w 7130260"/>
              <a:gd name="connsiteY1081" fmla="*/ 250827 h 8376085"/>
              <a:gd name="connsiteX1082" fmla="*/ 2899620 w 7130260"/>
              <a:gd name="connsiteY1082" fmla="*/ 250074 h 8376085"/>
              <a:gd name="connsiteX1083" fmla="*/ 2887123 w 7130260"/>
              <a:gd name="connsiteY1083" fmla="*/ 245073 h 8376085"/>
              <a:gd name="connsiteX1084" fmla="*/ 2881370 w 7130260"/>
              <a:gd name="connsiteY1084" fmla="*/ 250827 h 8376085"/>
              <a:gd name="connsiteX1085" fmla="*/ 3089167 w 7130260"/>
              <a:gd name="connsiteY1085" fmla="*/ 251855 h 8376085"/>
              <a:gd name="connsiteX1086" fmla="*/ 3119561 w 7130260"/>
              <a:gd name="connsiteY1086" fmla="*/ 256065 h 8376085"/>
              <a:gd name="connsiteX1087" fmla="*/ 3138507 w 7130260"/>
              <a:gd name="connsiteY1087" fmla="*/ 245426 h 8376085"/>
              <a:gd name="connsiteX1088" fmla="*/ 3089167 w 7130260"/>
              <a:gd name="connsiteY1088" fmla="*/ 251855 h 8376085"/>
              <a:gd name="connsiteX1089" fmla="*/ 1978552 w 7130260"/>
              <a:gd name="connsiteY1089" fmla="*/ 263000 h 8376085"/>
              <a:gd name="connsiteX1090" fmla="*/ 1969027 w 7130260"/>
              <a:gd name="connsiteY1090" fmla="*/ 276296 h 8376085"/>
              <a:gd name="connsiteX1091" fmla="*/ 2025901 w 7130260"/>
              <a:gd name="connsiteY1091" fmla="*/ 262257 h 8376085"/>
              <a:gd name="connsiteX1092" fmla="*/ 1978552 w 7130260"/>
              <a:gd name="connsiteY1092" fmla="*/ 263000 h 8376085"/>
              <a:gd name="connsiteX1093" fmla="*/ 2137820 w 7130260"/>
              <a:gd name="connsiteY1093" fmla="*/ 269677 h 8376085"/>
              <a:gd name="connsiteX1094" fmla="*/ 2161632 w 7130260"/>
              <a:gd name="connsiteY1094" fmla="*/ 269677 h 8376085"/>
              <a:gd name="connsiteX1095" fmla="*/ 2149726 w 7130260"/>
              <a:gd name="connsiteY1095" fmla="*/ 264876 h 8376085"/>
              <a:gd name="connsiteX1096" fmla="*/ 2137820 w 7130260"/>
              <a:gd name="connsiteY1096" fmla="*/ 269677 h 8376085"/>
              <a:gd name="connsiteX1097" fmla="*/ 2080670 w 7130260"/>
              <a:gd name="connsiteY1097" fmla="*/ 279202 h 8376085"/>
              <a:gd name="connsiteX1098" fmla="*/ 2104482 w 7130260"/>
              <a:gd name="connsiteY1098" fmla="*/ 279202 h 8376085"/>
              <a:gd name="connsiteX1099" fmla="*/ 2092576 w 7130260"/>
              <a:gd name="connsiteY1099" fmla="*/ 274401 h 8376085"/>
              <a:gd name="connsiteX1100" fmla="*/ 2080670 w 7130260"/>
              <a:gd name="connsiteY1100" fmla="*/ 279202 h 8376085"/>
              <a:gd name="connsiteX1101" fmla="*/ 2937920 w 7130260"/>
              <a:gd name="connsiteY1101" fmla="*/ 279202 h 8376085"/>
              <a:gd name="connsiteX1102" fmla="*/ 2961732 w 7130260"/>
              <a:gd name="connsiteY1102" fmla="*/ 279202 h 8376085"/>
              <a:gd name="connsiteX1103" fmla="*/ 2949826 w 7130260"/>
              <a:gd name="connsiteY1103" fmla="*/ 274401 h 8376085"/>
              <a:gd name="connsiteX1104" fmla="*/ 2937920 w 7130260"/>
              <a:gd name="connsiteY1104" fmla="*/ 279202 h 8376085"/>
              <a:gd name="connsiteX1105" fmla="*/ 2033645 w 7130260"/>
              <a:gd name="connsiteY1105" fmla="*/ 288927 h 8376085"/>
              <a:gd name="connsiteX1106" fmla="*/ 2051895 w 7130260"/>
              <a:gd name="connsiteY1106" fmla="*/ 288174 h 8376085"/>
              <a:gd name="connsiteX1107" fmla="*/ 2039398 w 7130260"/>
              <a:gd name="connsiteY1107" fmla="*/ 283174 h 8376085"/>
              <a:gd name="connsiteX1108" fmla="*/ 2033645 w 7130260"/>
              <a:gd name="connsiteY1108" fmla="*/ 288927 h 8376085"/>
              <a:gd name="connsiteX1109" fmla="*/ 3147470 w 7130260"/>
              <a:gd name="connsiteY1109" fmla="*/ 288727 h 8376085"/>
              <a:gd name="connsiteX1110" fmla="*/ 3171282 w 7130260"/>
              <a:gd name="connsiteY1110" fmla="*/ 288727 h 8376085"/>
              <a:gd name="connsiteX1111" fmla="*/ 3159376 w 7130260"/>
              <a:gd name="connsiteY1111" fmla="*/ 283926 h 8376085"/>
              <a:gd name="connsiteX1112" fmla="*/ 3147470 w 7130260"/>
              <a:gd name="connsiteY1112" fmla="*/ 288727 h 8376085"/>
              <a:gd name="connsiteX1113" fmla="*/ 3076213 w 7130260"/>
              <a:gd name="connsiteY1113" fmla="*/ 298547 h 8376085"/>
              <a:gd name="connsiteX1114" fmla="*/ 3104788 w 7130260"/>
              <a:gd name="connsiteY1114" fmla="*/ 298194 h 8376085"/>
              <a:gd name="connsiteX1115" fmla="*/ 3087938 w 7130260"/>
              <a:gd name="connsiteY1115" fmla="*/ 293803 h 8376085"/>
              <a:gd name="connsiteX1116" fmla="*/ 3076213 w 7130260"/>
              <a:gd name="connsiteY1116" fmla="*/ 298547 h 8376085"/>
              <a:gd name="connsiteX1117" fmla="*/ 2938520 w 7130260"/>
              <a:gd name="connsiteY1117" fmla="*/ 327027 h 8376085"/>
              <a:gd name="connsiteX1118" fmla="*/ 2956770 w 7130260"/>
              <a:gd name="connsiteY1118" fmla="*/ 326274 h 8376085"/>
              <a:gd name="connsiteX1119" fmla="*/ 2944273 w 7130260"/>
              <a:gd name="connsiteY1119" fmla="*/ 321274 h 8376085"/>
              <a:gd name="connsiteX1120" fmla="*/ 2938520 w 7130260"/>
              <a:gd name="connsiteY1120" fmla="*/ 327027 h 8376085"/>
              <a:gd name="connsiteX1121" fmla="*/ 3119495 w 7130260"/>
              <a:gd name="connsiteY1121" fmla="*/ 327027 h 8376085"/>
              <a:gd name="connsiteX1122" fmla="*/ 3137745 w 7130260"/>
              <a:gd name="connsiteY1122" fmla="*/ 326274 h 8376085"/>
              <a:gd name="connsiteX1123" fmla="*/ 3125248 w 7130260"/>
              <a:gd name="connsiteY1123" fmla="*/ 321274 h 8376085"/>
              <a:gd name="connsiteX1124" fmla="*/ 3119495 w 7130260"/>
              <a:gd name="connsiteY1124" fmla="*/ 327027 h 8376085"/>
              <a:gd name="connsiteX1125" fmla="*/ 3071870 w 7130260"/>
              <a:gd name="connsiteY1125" fmla="*/ 336552 h 8376085"/>
              <a:gd name="connsiteX1126" fmla="*/ 3090120 w 7130260"/>
              <a:gd name="connsiteY1126" fmla="*/ 335799 h 8376085"/>
              <a:gd name="connsiteX1127" fmla="*/ 3077623 w 7130260"/>
              <a:gd name="connsiteY1127" fmla="*/ 330799 h 8376085"/>
              <a:gd name="connsiteX1128" fmla="*/ 3071870 w 7130260"/>
              <a:gd name="connsiteY1128" fmla="*/ 336552 h 8376085"/>
              <a:gd name="connsiteX1129" fmla="*/ 2480720 w 7130260"/>
              <a:gd name="connsiteY1129" fmla="*/ 349858 h 8376085"/>
              <a:gd name="connsiteX1130" fmla="*/ 2482767 w 7130260"/>
              <a:gd name="connsiteY1130" fmla="*/ 387196 h 8376085"/>
              <a:gd name="connsiteX1131" fmla="*/ 2521201 w 7130260"/>
              <a:gd name="connsiteY1131" fmla="*/ 344962 h 8376085"/>
              <a:gd name="connsiteX1132" fmla="*/ 2480720 w 7130260"/>
              <a:gd name="connsiteY1132" fmla="*/ 349858 h 8376085"/>
              <a:gd name="connsiteX1133" fmla="*/ 3023645 w 7130260"/>
              <a:gd name="connsiteY1133" fmla="*/ 345877 h 8376085"/>
              <a:gd name="connsiteX1134" fmla="*/ 3047457 w 7130260"/>
              <a:gd name="connsiteY1134" fmla="*/ 345877 h 8376085"/>
              <a:gd name="connsiteX1135" fmla="*/ 3035551 w 7130260"/>
              <a:gd name="connsiteY1135" fmla="*/ 341076 h 8376085"/>
              <a:gd name="connsiteX1136" fmla="*/ 3023645 w 7130260"/>
              <a:gd name="connsiteY1136" fmla="*/ 345877 h 8376085"/>
              <a:gd name="connsiteX1137" fmla="*/ 2309270 w 7130260"/>
              <a:gd name="connsiteY1137" fmla="*/ 359383 h 8376085"/>
              <a:gd name="connsiteX1138" fmla="*/ 2292601 w 7130260"/>
              <a:gd name="connsiteY1138" fmla="*/ 383243 h 8376085"/>
              <a:gd name="connsiteX1139" fmla="*/ 2292601 w 7130260"/>
              <a:gd name="connsiteY1139" fmla="*/ 397388 h 8376085"/>
              <a:gd name="connsiteX1140" fmla="*/ 2310527 w 7130260"/>
              <a:gd name="connsiteY1140" fmla="*/ 387796 h 8376085"/>
              <a:gd name="connsiteX1141" fmla="*/ 2332787 w 7130260"/>
              <a:gd name="connsiteY1141" fmla="*/ 349382 h 8376085"/>
              <a:gd name="connsiteX1142" fmla="*/ 2309270 w 7130260"/>
              <a:gd name="connsiteY1142" fmla="*/ 359383 h 8376085"/>
              <a:gd name="connsiteX1143" fmla="*/ 2986145 w 7130260"/>
              <a:gd name="connsiteY1143" fmla="*/ 355602 h 8376085"/>
              <a:gd name="connsiteX1144" fmla="*/ 3004395 w 7130260"/>
              <a:gd name="connsiteY1144" fmla="*/ 354849 h 8376085"/>
              <a:gd name="connsiteX1145" fmla="*/ 2991898 w 7130260"/>
              <a:gd name="connsiteY1145" fmla="*/ 349849 h 8376085"/>
              <a:gd name="connsiteX1146" fmla="*/ 2986145 w 7130260"/>
              <a:gd name="connsiteY1146" fmla="*/ 355602 h 8376085"/>
              <a:gd name="connsiteX1147" fmla="*/ 2192027 w 7130260"/>
              <a:gd name="connsiteY1147" fmla="*/ 372604 h 8376085"/>
              <a:gd name="connsiteX1148" fmla="*/ 2184664 w 7130260"/>
              <a:gd name="connsiteY1148" fmla="*/ 386891 h 8376085"/>
              <a:gd name="connsiteX1149" fmla="*/ 2225926 w 7130260"/>
              <a:gd name="connsiteY1149" fmla="*/ 367127 h 8376085"/>
              <a:gd name="connsiteX1150" fmla="*/ 2192027 w 7130260"/>
              <a:gd name="connsiteY1150" fmla="*/ 372604 h 8376085"/>
              <a:gd name="connsiteX1151" fmla="*/ 2424551 w 7130260"/>
              <a:gd name="connsiteY1151" fmla="*/ 365003 h 8376085"/>
              <a:gd name="connsiteX1152" fmla="*/ 2404005 w 7130260"/>
              <a:gd name="connsiteY1152" fmla="*/ 387710 h 8376085"/>
              <a:gd name="connsiteX1153" fmla="*/ 2399157 w 7130260"/>
              <a:gd name="connsiteY1153" fmla="*/ 406246 h 8376085"/>
              <a:gd name="connsiteX1154" fmla="*/ 2416978 w 7130260"/>
              <a:gd name="connsiteY1154" fmla="*/ 406246 h 8376085"/>
              <a:gd name="connsiteX1155" fmla="*/ 2444667 w 7130260"/>
              <a:gd name="connsiteY1155" fmla="*/ 387825 h 8376085"/>
              <a:gd name="connsiteX1156" fmla="*/ 2424551 w 7130260"/>
              <a:gd name="connsiteY1156" fmla="*/ 365003 h 8376085"/>
              <a:gd name="connsiteX1157" fmla="*/ 3119495 w 7130260"/>
              <a:gd name="connsiteY1157" fmla="*/ 365127 h 8376085"/>
              <a:gd name="connsiteX1158" fmla="*/ 3137745 w 7130260"/>
              <a:gd name="connsiteY1158" fmla="*/ 364374 h 8376085"/>
              <a:gd name="connsiteX1159" fmla="*/ 3125248 w 7130260"/>
              <a:gd name="connsiteY1159" fmla="*/ 359374 h 8376085"/>
              <a:gd name="connsiteX1160" fmla="*/ 3119495 w 7130260"/>
              <a:gd name="connsiteY1160" fmla="*/ 365127 h 8376085"/>
              <a:gd name="connsiteX1161" fmla="*/ 1866110 w 7130260"/>
              <a:gd name="connsiteY1161" fmla="*/ 406579 h 8376085"/>
              <a:gd name="connsiteX1162" fmla="*/ 1657588 w 7130260"/>
              <a:gd name="connsiteY1162" fmla="*/ 501125 h 8376085"/>
              <a:gd name="connsiteX1163" fmla="*/ 1130684 w 7130260"/>
              <a:gd name="connsiteY1163" fmla="*/ 1001287 h 8376085"/>
              <a:gd name="connsiteX1164" fmla="*/ 1116702 w 7130260"/>
              <a:gd name="connsiteY1164" fmla="*/ 1782604 h 8376085"/>
              <a:gd name="connsiteX1165" fmla="*/ 1308840 w 7130260"/>
              <a:gd name="connsiteY1165" fmla="*/ 2039569 h 8376085"/>
              <a:gd name="connsiteX1166" fmla="*/ 1363913 w 7130260"/>
              <a:gd name="connsiteY1166" fmla="*/ 2085042 h 8376085"/>
              <a:gd name="connsiteX1167" fmla="*/ 1478213 w 7130260"/>
              <a:gd name="connsiteY1167" fmla="*/ 2079860 h 8376085"/>
              <a:gd name="connsiteX1168" fmla="*/ 1940976 w 7130260"/>
              <a:gd name="connsiteY1168" fmla="*/ 1830229 h 8376085"/>
              <a:gd name="connsiteX1169" fmla="*/ 1963255 w 7130260"/>
              <a:gd name="connsiteY1169" fmla="*/ 1773079 h 8376085"/>
              <a:gd name="connsiteX1170" fmla="*/ 1963179 w 7130260"/>
              <a:gd name="connsiteY1170" fmla="*/ 1654016 h 8376085"/>
              <a:gd name="connsiteX1171" fmla="*/ 1963103 w 7130260"/>
              <a:gd name="connsiteY1171" fmla="*/ 1534954 h 8376085"/>
              <a:gd name="connsiteX1172" fmla="*/ 1938642 w 7130260"/>
              <a:gd name="connsiteY1172" fmla="*/ 1462002 h 8376085"/>
              <a:gd name="connsiteX1173" fmla="*/ 1833182 w 7130260"/>
              <a:gd name="connsiteY1173" fmla="*/ 1252452 h 8376085"/>
              <a:gd name="connsiteX1174" fmla="*/ 1663741 w 7130260"/>
              <a:gd name="connsiteY1174" fmla="*/ 876410 h 8376085"/>
              <a:gd name="connsiteX1175" fmla="*/ 1921050 w 7130260"/>
              <a:gd name="connsiteY1175" fmla="*/ 408170 h 8376085"/>
              <a:gd name="connsiteX1176" fmla="*/ 1973437 w 7130260"/>
              <a:gd name="connsiteY1176" fmla="*/ 369146 h 8376085"/>
              <a:gd name="connsiteX1177" fmla="*/ 1866110 w 7130260"/>
              <a:gd name="connsiteY1177" fmla="*/ 406579 h 8376085"/>
              <a:gd name="connsiteX1178" fmla="*/ 2247357 w 7130260"/>
              <a:gd name="connsiteY1178" fmla="*/ 383977 h 8376085"/>
              <a:gd name="connsiteX1179" fmla="*/ 2244300 w 7130260"/>
              <a:gd name="connsiteY1179" fmla="*/ 415771 h 8376085"/>
              <a:gd name="connsiteX1180" fmla="*/ 2283076 w 7130260"/>
              <a:gd name="connsiteY1180" fmla="*/ 381757 h 8376085"/>
              <a:gd name="connsiteX1181" fmla="*/ 2247357 w 7130260"/>
              <a:gd name="connsiteY1181" fmla="*/ 383977 h 8376085"/>
              <a:gd name="connsiteX1182" fmla="*/ 2358485 w 7130260"/>
              <a:gd name="connsiteY1182" fmla="*/ 397512 h 8376085"/>
              <a:gd name="connsiteX1183" fmla="*/ 2368087 w 7130260"/>
              <a:gd name="connsiteY1183" fmla="*/ 420762 h 8376085"/>
              <a:gd name="connsiteX1184" fmla="*/ 2387851 w 7130260"/>
              <a:gd name="connsiteY1184" fmla="*/ 396083 h 8376085"/>
              <a:gd name="connsiteX1185" fmla="*/ 2358485 w 7130260"/>
              <a:gd name="connsiteY1185" fmla="*/ 397512 h 8376085"/>
              <a:gd name="connsiteX1186" fmla="*/ 2538641 w 7130260"/>
              <a:gd name="connsiteY1186" fmla="*/ 389577 h 8376085"/>
              <a:gd name="connsiteX1187" fmla="*/ 2525583 w 7130260"/>
              <a:gd name="connsiteY1187" fmla="*/ 434821 h 8376085"/>
              <a:gd name="connsiteX1188" fmla="*/ 2568826 w 7130260"/>
              <a:gd name="connsiteY1188" fmla="*/ 391282 h 8376085"/>
              <a:gd name="connsiteX1189" fmla="*/ 2538641 w 7130260"/>
              <a:gd name="connsiteY1189" fmla="*/ 389577 h 8376085"/>
              <a:gd name="connsiteX1190" fmla="*/ 1156449 w 7130260"/>
              <a:gd name="connsiteY1190" fmla="*/ 421267 h 8376085"/>
              <a:gd name="connsiteX1191" fmla="*/ 1101976 w 7130260"/>
              <a:gd name="connsiteY1191" fmla="*/ 460148 h 8376085"/>
              <a:gd name="connsiteX1192" fmla="*/ 1132932 w 7130260"/>
              <a:gd name="connsiteY1192" fmla="*/ 446127 h 8376085"/>
              <a:gd name="connsiteX1193" fmla="*/ 1197226 w 7130260"/>
              <a:gd name="connsiteY1193" fmla="*/ 407284 h 8376085"/>
              <a:gd name="connsiteX1194" fmla="*/ 1220743 w 7130260"/>
              <a:gd name="connsiteY1194" fmla="*/ 387234 h 8376085"/>
              <a:gd name="connsiteX1195" fmla="*/ 1156449 w 7130260"/>
              <a:gd name="connsiteY1195" fmla="*/ 421267 h 8376085"/>
              <a:gd name="connsiteX1196" fmla="*/ 2135048 w 7130260"/>
              <a:gd name="connsiteY1196" fmla="*/ 397359 h 8376085"/>
              <a:gd name="connsiteX1197" fmla="*/ 2155184 w 7130260"/>
              <a:gd name="connsiteY1197" fmla="*/ 401684 h 8376085"/>
              <a:gd name="connsiteX1198" fmla="*/ 2173538 w 7130260"/>
              <a:gd name="connsiteY1198" fmla="*/ 387806 h 8376085"/>
              <a:gd name="connsiteX1199" fmla="*/ 2157432 w 7130260"/>
              <a:gd name="connsiteY1199" fmla="*/ 387501 h 8376085"/>
              <a:gd name="connsiteX1200" fmla="*/ 2135048 w 7130260"/>
              <a:gd name="connsiteY1200" fmla="*/ 397359 h 8376085"/>
              <a:gd name="connsiteX1201" fmla="*/ 2199732 w 7130260"/>
              <a:gd name="connsiteY1201" fmla="*/ 403027 h 8376085"/>
              <a:gd name="connsiteX1202" fmla="*/ 2195446 w 7130260"/>
              <a:gd name="connsiteY1202" fmla="*/ 434821 h 8376085"/>
              <a:gd name="connsiteX1203" fmla="*/ 2225926 w 7130260"/>
              <a:gd name="connsiteY1203" fmla="*/ 404341 h 8376085"/>
              <a:gd name="connsiteX1204" fmla="*/ 2199732 w 7130260"/>
              <a:gd name="connsiteY1204" fmla="*/ 403027 h 8376085"/>
              <a:gd name="connsiteX1205" fmla="*/ 2476576 w 7130260"/>
              <a:gd name="connsiteY1205" fmla="*/ 406313 h 8376085"/>
              <a:gd name="connsiteX1206" fmla="*/ 2455774 w 7130260"/>
              <a:gd name="connsiteY1206" fmla="*/ 414695 h 8376085"/>
              <a:gd name="connsiteX1207" fmla="*/ 2456583 w 7130260"/>
              <a:gd name="connsiteY1207" fmla="*/ 443374 h 8376085"/>
              <a:gd name="connsiteX1208" fmla="*/ 2457402 w 7130260"/>
              <a:gd name="connsiteY1208" fmla="*/ 472054 h 8376085"/>
              <a:gd name="connsiteX1209" fmla="*/ 2474014 w 7130260"/>
              <a:gd name="connsiteY1209" fmla="*/ 463167 h 8376085"/>
              <a:gd name="connsiteX1210" fmla="*/ 2504037 w 7130260"/>
              <a:gd name="connsiteY1210" fmla="*/ 397321 h 8376085"/>
              <a:gd name="connsiteX1211" fmla="*/ 2476576 w 7130260"/>
              <a:gd name="connsiteY1211" fmla="*/ 406313 h 8376085"/>
              <a:gd name="connsiteX1212" fmla="*/ 3290945 w 7130260"/>
              <a:gd name="connsiteY1212" fmla="*/ 403227 h 8376085"/>
              <a:gd name="connsiteX1213" fmla="*/ 3309195 w 7130260"/>
              <a:gd name="connsiteY1213" fmla="*/ 402474 h 8376085"/>
              <a:gd name="connsiteX1214" fmla="*/ 3296698 w 7130260"/>
              <a:gd name="connsiteY1214" fmla="*/ 397474 h 8376085"/>
              <a:gd name="connsiteX1215" fmla="*/ 3290945 w 7130260"/>
              <a:gd name="connsiteY1215" fmla="*/ 403227 h 8376085"/>
              <a:gd name="connsiteX1216" fmla="*/ 1268101 w 7130260"/>
              <a:gd name="connsiteY1216" fmla="*/ 421057 h 8376085"/>
              <a:gd name="connsiteX1217" fmla="*/ 1249613 w 7130260"/>
              <a:gd name="connsiteY1217" fmla="*/ 435869 h 8376085"/>
              <a:gd name="connsiteX1218" fmla="*/ 1271045 w 7130260"/>
              <a:gd name="connsiteY1218" fmla="*/ 425487 h 8376085"/>
              <a:gd name="connsiteX1219" fmla="*/ 1292476 w 7130260"/>
              <a:gd name="connsiteY1219" fmla="*/ 410675 h 8376085"/>
              <a:gd name="connsiteX1220" fmla="*/ 1268101 w 7130260"/>
              <a:gd name="connsiteY1220" fmla="*/ 421057 h 8376085"/>
              <a:gd name="connsiteX1221" fmla="*/ 2092766 w 7130260"/>
              <a:gd name="connsiteY1221" fmla="*/ 420305 h 8376085"/>
              <a:gd name="connsiteX1222" fmla="*/ 2090852 w 7130260"/>
              <a:gd name="connsiteY1222" fmla="*/ 434821 h 8376085"/>
              <a:gd name="connsiteX1223" fmla="*/ 2109178 w 7130260"/>
              <a:gd name="connsiteY1223" fmla="*/ 410142 h 8376085"/>
              <a:gd name="connsiteX1224" fmla="*/ 2092766 w 7130260"/>
              <a:gd name="connsiteY1224" fmla="*/ 420305 h 8376085"/>
              <a:gd name="connsiteX1225" fmla="*/ 2295887 w 7130260"/>
              <a:gd name="connsiteY1225" fmla="*/ 420943 h 8376085"/>
              <a:gd name="connsiteX1226" fmla="*/ 2294820 w 7130260"/>
              <a:gd name="connsiteY1226" fmla="*/ 440222 h 8376085"/>
              <a:gd name="connsiteX1227" fmla="*/ 2330701 w 7130260"/>
              <a:gd name="connsiteY1227" fmla="*/ 419514 h 8376085"/>
              <a:gd name="connsiteX1228" fmla="*/ 2295887 w 7130260"/>
              <a:gd name="connsiteY1228" fmla="*/ 420943 h 8376085"/>
              <a:gd name="connsiteX1229" fmla="*/ 2414045 w 7130260"/>
              <a:gd name="connsiteY1229" fmla="*/ 422334 h 8376085"/>
              <a:gd name="connsiteX1230" fmla="*/ 2409758 w 7130260"/>
              <a:gd name="connsiteY1230" fmla="*/ 453871 h 8376085"/>
              <a:gd name="connsiteX1231" fmla="*/ 2445001 w 7130260"/>
              <a:gd name="connsiteY1231" fmla="*/ 423391 h 8376085"/>
              <a:gd name="connsiteX1232" fmla="*/ 2414045 w 7130260"/>
              <a:gd name="connsiteY1232" fmla="*/ 422334 h 8376085"/>
              <a:gd name="connsiteX1233" fmla="*/ 2590257 w 7130260"/>
              <a:gd name="connsiteY1233" fmla="*/ 426096 h 8376085"/>
              <a:gd name="connsiteX1234" fmla="*/ 2582780 w 7130260"/>
              <a:gd name="connsiteY1234" fmla="*/ 463396 h 8376085"/>
              <a:gd name="connsiteX1235" fmla="*/ 2614841 w 7130260"/>
              <a:gd name="connsiteY1235" fmla="*/ 420829 h 8376085"/>
              <a:gd name="connsiteX1236" fmla="*/ 2590257 w 7130260"/>
              <a:gd name="connsiteY1236" fmla="*/ 426096 h 8376085"/>
              <a:gd name="connsiteX1237" fmla="*/ 2142582 w 7130260"/>
              <a:gd name="connsiteY1237" fmla="*/ 431602 h 8376085"/>
              <a:gd name="connsiteX1238" fmla="*/ 2130676 w 7130260"/>
              <a:gd name="connsiteY1238" fmla="*/ 450918 h 8376085"/>
              <a:gd name="connsiteX1239" fmla="*/ 2145744 w 7130260"/>
              <a:gd name="connsiteY1239" fmla="*/ 459653 h 8376085"/>
              <a:gd name="connsiteX1240" fmla="*/ 2164794 w 7130260"/>
              <a:gd name="connsiteY1240" fmla="*/ 453871 h 8376085"/>
              <a:gd name="connsiteX1241" fmla="*/ 2168776 w 7130260"/>
              <a:gd name="connsiteY1241" fmla="*/ 439584 h 8376085"/>
              <a:gd name="connsiteX1242" fmla="*/ 2142582 w 7130260"/>
              <a:gd name="connsiteY1242" fmla="*/ 431602 h 8376085"/>
              <a:gd name="connsiteX1243" fmla="*/ 2247357 w 7130260"/>
              <a:gd name="connsiteY1243" fmla="*/ 431602 h 8376085"/>
              <a:gd name="connsiteX1244" fmla="*/ 2235451 w 7130260"/>
              <a:gd name="connsiteY1244" fmla="*/ 455005 h 8376085"/>
              <a:gd name="connsiteX1245" fmla="*/ 2235451 w 7130260"/>
              <a:gd name="connsiteY1245" fmla="*/ 473588 h 8376085"/>
              <a:gd name="connsiteX1246" fmla="*/ 2254501 w 7130260"/>
              <a:gd name="connsiteY1246" fmla="*/ 463396 h 8376085"/>
              <a:gd name="connsiteX1247" fmla="*/ 2273551 w 7130260"/>
              <a:gd name="connsiteY1247" fmla="*/ 439250 h 8376085"/>
              <a:gd name="connsiteX1248" fmla="*/ 2247357 w 7130260"/>
              <a:gd name="connsiteY1248" fmla="*/ 431602 h 8376085"/>
              <a:gd name="connsiteX1249" fmla="*/ 2044951 w 7130260"/>
              <a:gd name="connsiteY1249" fmla="*/ 444346 h 8376085"/>
              <a:gd name="connsiteX1250" fmla="*/ 2038245 w 7130260"/>
              <a:gd name="connsiteY1250" fmla="*/ 459862 h 8376085"/>
              <a:gd name="connsiteX1251" fmla="*/ 2056381 w 7130260"/>
              <a:gd name="connsiteY1251" fmla="*/ 455776 h 8376085"/>
              <a:gd name="connsiteX1252" fmla="*/ 2044951 w 7130260"/>
              <a:gd name="connsiteY1252" fmla="*/ 444346 h 8376085"/>
              <a:gd name="connsiteX1253" fmla="*/ 2349560 w 7130260"/>
              <a:gd name="connsiteY1253" fmla="*/ 449337 h 8376085"/>
              <a:gd name="connsiteX1254" fmla="*/ 2343217 w 7130260"/>
              <a:gd name="connsiteY1254" fmla="*/ 469568 h 8376085"/>
              <a:gd name="connsiteX1255" fmla="*/ 2378326 w 7130260"/>
              <a:gd name="connsiteY1255" fmla="*/ 449404 h 8376085"/>
              <a:gd name="connsiteX1256" fmla="*/ 2349560 w 7130260"/>
              <a:gd name="connsiteY1256" fmla="*/ 449337 h 8376085"/>
              <a:gd name="connsiteX1257" fmla="*/ 2092919 w 7130260"/>
              <a:gd name="connsiteY1257" fmla="*/ 458214 h 8376085"/>
              <a:gd name="connsiteX1258" fmla="*/ 2087842 w 7130260"/>
              <a:gd name="connsiteY1258" fmla="*/ 482494 h 8376085"/>
              <a:gd name="connsiteX1259" fmla="*/ 2094271 w 7130260"/>
              <a:gd name="connsiteY1259" fmla="*/ 492895 h 8376085"/>
              <a:gd name="connsiteX1260" fmla="*/ 2107711 w 7130260"/>
              <a:gd name="connsiteY1260" fmla="*/ 481741 h 8376085"/>
              <a:gd name="connsiteX1261" fmla="*/ 2112788 w 7130260"/>
              <a:gd name="connsiteY1261" fmla="*/ 444346 h 8376085"/>
              <a:gd name="connsiteX1262" fmla="*/ 2092919 w 7130260"/>
              <a:gd name="connsiteY1262" fmla="*/ 458214 h 8376085"/>
              <a:gd name="connsiteX1263" fmla="*/ 2523582 w 7130260"/>
              <a:gd name="connsiteY1263" fmla="*/ 450652 h 8376085"/>
              <a:gd name="connsiteX1264" fmla="*/ 2511676 w 7130260"/>
              <a:gd name="connsiteY1264" fmla="*/ 474055 h 8376085"/>
              <a:gd name="connsiteX1265" fmla="*/ 2511676 w 7130260"/>
              <a:gd name="connsiteY1265" fmla="*/ 492638 h 8376085"/>
              <a:gd name="connsiteX1266" fmla="*/ 2530726 w 7130260"/>
              <a:gd name="connsiteY1266" fmla="*/ 482446 h 8376085"/>
              <a:gd name="connsiteX1267" fmla="*/ 2549776 w 7130260"/>
              <a:gd name="connsiteY1267" fmla="*/ 458300 h 8376085"/>
              <a:gd name="connsiteX1268" fmla="*/ 2523582 w 7130260"/>
              <a:gd name="connsiteY1268" fmla="*/ 450652 h 8376085"/>
              <a:gd name="connsiteX1269" fmla="*/ 2191112 w 7130260"/>
              <a:gd name="connsiteY1269" fmla="*/ 468568 h 8376085"/>
              <a:gd name="connsiteX1270" fmla="*/ 2190779 w 7130260"/>
              <a:gd name="connsiteY1270" fmla="*/ 488571 h 8376085"/>
              <a:gd name="connsiteX1271" fmla="*/ 2216401 w 7130260"/>
              <a:gd name="connsiteY1271" fmla="*/ 467597 h 8376085"/>
              <a:gd name="connsiteX1272" fmla="*/ 2191112 w 7130260"/>
              <a:gd name="connsiteY1272" fmla="*/ 468568 h 8376085"/>
              <a:gd name="connsiteX1273" fmla="*/ 2303574 w 7130260"/>
              <a:gd name="connsiteY1273" fmla="*/ 462301 h 8376085"/>
              <a:gd name="connsiteX1274" fmla="*/ 2294049 w 7130260"/>
              <a:gd name="connsiteY1274" fmla="*/ 487666 h 8376085"/>
              <a:gd name="connsiteX1275" fmla="*/ 2297363 w 7130260"/>
              <a:gd name="connsiteY1275" fmla="*/ 504896 h 8376085"/>
              <a:gd name="connsiteX1276" fmla="*/ 2314032 w 7130260"/>
              <a:gd name="connsiteY1276" fmla="*/ 488228 h 8376085"/>
              <a:gd name="connsiteX1277" fmla="*/ 2303574 w 7130260"/>
              <a:gd name="connsiteY1277" fmla="*/ 462301 h 8376085"/>
              <a:gd name="connsiteX1278" fmla="*/ 2003679 w 7130260"/>
              <a:gd name="connsiteY1278" fmla="*/ 469749 h 8376085"/>
              <a:gd name="connsiteX1279" fmla="*/ 1997326 w 7130260"/>
              <a:gd name="connsiteY1279" fmla="*/ 485942 h 8376085"/>
              <a:gd name="connsiteX1280" fmla="*/ 2008594 w 7130260"/>
              <a:gd name="connsiteY1280" fmla="*/ 484513 h 8376085"/>
              <a:gd name="connsiteX1281" fmla="*/ 2014947 w 7130260"/>
              <a:gd name="connsiteY1281" fmla="*/ 468320 h 8376085"/>
              <a:gd name="connsiteX1282" fmla="*/ 2003679 w 7130260"/>
              <a:gd name="connsiteY1282" fmla="*/ 469749 h 8376085"/>
              <a:gd name="connsiteX1283" fmla="*/ 2401748 w 7130260"/>
              <a:gd name="connsiteY1283" fmla="*/ 473559 h 8376085"/>
              <a:gd name="connsiteX1284" fmla="*/ 2399824 w 7130260"/>
              <a:gd name="connsiteY1284" fmla="*/ 488066 h 8376085"/>
              <a:gd name="connsiteX1285" fmla="*/ 2435476 w 7130260"/>
              <a:gd name="connsiteY1285" fmla="*/ 471902 h 8376085"/>
              <a:gd name="connsiteX1286" fmla="*/ 2401748 w 7130260"/>
              <a:gd name="connsiteY1286" fmla="*/ 473559 h 8376085"/>
              <a:gd name="connsiteX1287" fmla="*/ 2051304 w 7130260"/>
              <a:gd name="connsiteY1287" fmla="*/ 479274 h 8376085"/>
              <a:gd name="connsiteX1288" fmla="*/ 2044951 w 7130260"/>
              <a:gd name="connsiteY1288" fmla="*/ 504249 h 8376085"/>
              <a:gd name="connsiteX1289" fmla="*/ 2044951 w 7130260"/>
              <a:gd name="connsiteY1289" fmla="*/ 522880 h 8376085"/>
              <a:gd name="connsiteX1290" fmla="*/ 2059238 w 7130260"/>
              <a:gd name="connsiteY1290" fmla="*/ 511021 h 8376085"/>
              <a:gd name="connsiteX1291" fmla="*/ 2073526 w 7130260"/>
              <a:gd name="connsiteY1291" fmla="*/ 486046 h 8376085"/>
              <a:gd name="connsiteX1292" fmla="*/ 2051304 w 7130260"/>
              <a:gd name="connsiteY1292" fmla="*/ 479274 h 8376085"/>
              <a:gd name="connsiteX1293" fmla="*/ 2151174 w 7130260"/>
              <a:gd name="connsiteY1293" fmla="*/ 481455 h 8376085"/>
              <a:gd name="connsiteX1294" fmla="*/ 2141649 w 7130260"/>
              <a:gd name="connsiteY1294" fmla="*/ 504763 h 8376085"/>
              <a:gd name="connsiteX1295" fmla="*/ 2157803 w 7130260"/>
              <a:gd name="connsiteY1295" fmla="*/ 512012 h 8376085"/>
              <a:gd name="connsiteX1296" fmla="*/ 2167328 w 7130260"/>
              <a:gd name="connsiteY1296" fmla="*/ 488704 h 8376085"/>
              <a:gd name="connsiteX1297" fmla="*/ 2151174 w 7130260"/>
              <a:gd name="connsiteY1297" fmla="*/ 481455 h 8376085"/>
              <a:gd name="connsiteX1298" fmla="*/ 2252120 w 7130260"/>
              <a:gd name="connsiteY1298" fmla="*/ 483513 h 8376085"/>
              <a:gd name="connsiteX1299" fmla="*/ 2250034 w 7130260"/>
              <a:gd name="connsiteY1299" fmla="*/ 520546 h 8376085"/>
              <a:gd name="connsiteX1300" fmla="*/ 2272065 w 7130260"/>
              <a:gd name="connsiteY1300" fmla="*/ 483351 h 8376085"/>
              <a:gd name="connsiteX1301" fmla="*/ 2252120 w 7130260"/>
              <a:gd name="connsiteY1301" fmla="*/ 483513 h 8376085"/>
              <a:gd name="connsiteX1302" fmla="*/ 2459965 w 7130260"/>
              <a:gd name="connsiteY1302" fmla="*/ 487885 h 8376085"/>
              <a:gd name="connsiteX1303" fmla="*/ 2450392 w 7130260"/>
              <a:gd name="connsiteY1303" fmla="*/ 520546 h 8376085"/>
              <a:gd name="connsiteX1304" fmla="*/ 2492626 w 7130260"/>
              <a:gd name="connsiteY1304" fmla="*/ 486875 h 8376085"/>
              <a:gd name="connsiteX1305" fmla="*/ 2459965 w 7130260"/>
              <a:gd name="connsiteY1305" fmla="*/ 487885 h 8376085"/>
              <a:gd name="connsiteX1306" fmla="*/ 2575970 w 7130260"/>
              <a:gd name="connsiteY1306" fmla="*/ 483483 h 8376085"/>
              <a:gd name="connsiteX1307" fmla="*/ 2566445 w 7130260"/>
              <a:gd name="connsiteY1307" fmla="*/ 520403 h 8376085"/>
              <a:gd name="connsiteX1308" fmla="*/ 2595953 w 7130260"/>
              <a:gd name="connsiteY1308" fmla="*/ 489009 h 8376085"/>
              <a:gd name="connsiteX1309" fmla="*/ 2592638 w 7130260"/>
              <a:gd name="connsiteY1309" fmla="*/ 474045 h 8376085"/>
              <a:gd name="connsiteX1310" fmla="*/ 2575970 w 7130260"/>
              <a:gd name="connsiteY1310" fmla="*/ 483483 h 8376085"/>
              <a:gd name="connsiteX1311" fmla="*/ 2352132 w 7130260"/>
              <a:gd name="connsiteY1311" fmla="*/ 488752 h 8376085"/>
              <a:gd name="connsiteX1312" fmla="*/ 2340226 w 7130260"/>
              <a:gd name="connsiteY1312" fmla="*/ 508068 h 8376085"/>
              <a:gd name="connsiteX1313" fmla="*/ 2355294 w 7130260"/>
              <a:gd name="connsiteY1313" fmla="*/ 516803 h 8376085"/>
              <a:gd name="connsiteX1314" fmla="*/ 2374344 w 7130260"/>
              <a:gd name="connsiteY1314" fmla="*/ 511021 h 8376085"/>
              <a:gd name="connsiteX1315" fmla="*/ 2378326 w 7130260"/>
              <a:gd name="connsiteY1315" fmla="*/ 496734 h 8376085"/>
              <a:gd name="connsiteX1316" fmla="*/ 2352132 w 7130260"/>
              <a:gd name="connsiteY1316" fmla="*/ 488752 h 8376085"/>
              <a:gd name="connsiteX1317" fmla="*/ 1956054 w 7130260"/>
              <a:gd name="connsiteY1317" fmla="*/ 498324 h 8376085"/>
              <a:gd name="connsiteX1318" fmla="*/ 1949701 w 7130260"/>
              <a:gd name="connsiteY1318" fmla="*/ 518536 h 8376085"/>
              <a:gd name="connsiteX1319" fmla="*/ 1949701 w 7130260"/>
              <a:gd name="connsiteY1319" fmla="*/ 532405 h 8376085"/>
              <a:gd name="connsiteX1320" fmla="*/ 1963988 w 7130260"/>
              <a:gd name="connsiteY1320" fmla="*/ 520546 h 8376085"/>
              <a:gd name="connsiteX1321" fmla="*/ 1978276 w 7130260"/>
              <a:gd name="connsiteY1321" fmla="*/ 500334 h 8376085"/>
              <a:gd name="connsiteX1322" fmla="*/ 1956054 w 7130260"/>
              <a:gd name="connsiteY1322" fmla="*/ 498324 h 8376085"/>
              <a:gd name="connsiteX1323" fmla="*/ 2009432 w 7130260"/>
              <a:gd name="connsiteY1323" fmla="*/ 512678 h 8376085"/>
              <a:gd name="connsiteX1324" fmla="*/ 2006879 w 7130260"/>
              <a:gd name="connsiteY1324" fmla="*/ 539653 h 8376085"/>
              <a:gd name="connsiteX1325" fmla="*/ 2015347 w 7130260"/>
              <a:gd name="connsiteY1325" fmla="*/ 553350 h 8376085"/>
              <a:gd name="connsiteX1326" fmla="*/ 2021529 w 7130260"/>
              <a:gd name="connsiteY1326" fmla="*/ 537262 h 8376085"/>
              <a:gd name="connsiteX1327" fmla="*/ 2009432 w 7130260"/>
              <a:gd name="connsiteY1327" fmla="*/ 512678 h 8376085"/>
              <a:gd name="connsiteX1328" fmla="*/ 2098929 w 7130260"/>
              <a:gd name="connsiteY1328" fmla="*/ 507849 h 8376085"/>
              <a:gd name="connsiteX1329" fmla="*/ 2092576 w 7130260"/>
              <a:gd name="connsiteY1329" fmla="*/ 532452 h 8376085"/>
              <a:gd name="connsiteX1330" fmla="*/ 2119436 w 7130260"/>
              <a:gd name="connsiteY1330" fmla="*/ 522184 h 8376085"/>
              <a:gd name="connsiteX1331" fmla="*/ 2098929 w 7130260"/>
              <a:gd name="connsiteY1331" fmla="*/ 507849 h 8376085"/>
              <a:gd name="connsiteX1332" fmla="*/ 2199618 w 7130260"/>
              <a:gd name="connsiteY1332" fmla="*/ 512573 h 8376085"/>
              <a:gd name="connsiteX1333" fmla="*/ 2197646 w 7130260"/>
              <a:gd name="connsiteY1333" fmla="*/ 549121 h 8376085"/>
              <a:gd name="connsiteX1334" fmla="*/ 2214801 w 7130260"/>
              <a:gd name="connsiteY1334" fmla="*/ 510973 h 8376085"/>
              <a:gd name="connsiteX1335" fmla="*/ 2199618 w 7130260"/>
              <a:gd name="connsiteY1335" fmla="*/ 512573 h 8376085"/>
              <a:gd name="connsiteX1336" fmla="*/ 2303602 w 7130260"/>
              <a:gd name="connsiteY1336" fmla="*/ 513983 h 8376085"/>
              <a:gd name="connsiteX1337" fmla="*/ 2310203 w 7130260"/>
              <a:gd name="connsiteY1337" fmla="*/ 540530 h 8376085"/>
              <a:gd name="connsiteX1338" fmla="*/ 2319728 w 7130260"/>
              <a:gd name="connsiteY1338" fmla="*/ 515536 h 8376085"/>
              <a:gd name="connsiteX1339" fmla="*/ 2316413 w 7130260"/>
              <a:gd name="connsiteY1339" fmla="*/ 498534 h 8376085"/>
              <a:gd name="connsiteX1340" fmla="*/ 2303602 w 7130260"/>
              <a:gd name="connsiteY1340" fmla="*/ 513983 h 8376085"/>
              <a:gd name="connsiteX1341" fmla="*/ 2400662 w 7130260"/>
              <a:gd name="connsiteY1341" fmla="*/ 516193 h 8376085"/>
              <a:gd name="connsiteX1342" fmla="*/ 2400729 w 7130260"/>
              <a:gd name="connsiteY1342" fmla="*/ 536605 h 8376085"/>
              <a:gd name="connsiteX1343" fmla="*/ 2435476 w 7130260"/>
              <a:gd name="connsiteY1343" fmla="*/ 509859 h 8376085"/>
              <a:gd name="connsiteX1344" fmla="*/ 2400662 w 7130260"/>
              <a:gd name="connsiteY1344" fmla="*/ 516193 h 8376085"/>
              <a:gd name="connsiteX1345" fmla="*/ 2514057 w 7130260"/>
              <a:gd name="connsiteY1345" fmla="*/ 507802 h 8376085"/>
              <a:gd name="connsiteX1346" fmla="*/ 2502151 w 7130260"/>
              <a:gd name="connsiteY1346" fmla="*/ 531205 h 8376085"/>
              <a:gd name="connsiteX1347" fmla="*/ 2502151 w 7130260"/>
              <a:gd name="connsiteY1347" fmla="*/ 549788 h 8376085"/>
              <a:gd name="connsiteX1348" fmla="*/ 2520077 w 7130260"/>
              <a:gd name="connsiteY1348" fmla="*/ 540196 h 8376085"/>
              <a:gd name="connsiteX1349" fmla="*/ 2514057 w 7130260"/>
              <a:gd name="connsiteY1349" fmla="*/ 507802 h 8376085"/>
              <a:gd name="connsiteX1350" fmla="*/ 5016751 w 7130260"/>
              <a:gd name="connsiteY1350" fmla="*/ 531176 h 8376085"/>
              <a:gd name="connsiteX1351" fmla="*/ 5277203 w 7130260"/>
              <a:gd name="connsiteY1351" fmla="*/ 596441 h 8376085"/>
              <a:gd name="connsiteX1352" fmla="*/ 5448653 w 7130260"/>
              <a:gd name="connsiteY1352" fmla="*/ 635179 h 8376085"/>
              <a:gd name="connsiteX1353" fmla="*/ 4978651 w 7130260"/>
              <a:gd name="connsiteY1353" fmla="*/ 517365 h 8376085"/>
              <a:gd name="connsiteX1354" fmla="*/ 5016751 w 7130260"/>
              <a:gd name="connsiteY1354" fmla="*/ 531176 h 8376085"/>
              <a:gd name="connsiteX1355" fmla="*/ 2461670 w 7130260"/>
              <a:gd name="connsiteY1355" fmla="*/ 530833 h 8376085"/>
              <a:gd name="connsiteX1356" fmla="*/ 2445001 w 7130260"/>
              <a:gd name="connsiteY1356" fmla="*/ 555055 h 8376085"/>
              <a:gd name="connsiteX1357" fmla="*/ 2484101 w 7130260"/>
              <a:gd name="connsiteY1357" fmla="*/ 541977 h 8376085"/>
              <a:gd name="connsiteX1358" fmla="*/ 2461670 w 7130260"/>
              <a:gd name="connsiteY1358" fmla="*/ 530833 h 8376085"/>
              <a:gd name="connsiteX1359" fmla="*/ 1911601 w 7130260"/>
              <a:gd name="connsiteY1359" fmla="*/ 544921 h 8376085"/>
              <a:gd name="connsiteX1360" fmla="*/ 1921126 w 7130260"/>
              <a:gd name="connsiteY1360" fmla="*/ 553884 h 8376085"/>
              <a:gd name="connsiteX1361" fmla="*/ 1930651 w 7130260"/>
              <a:gd name="connsiteY1361" fmla="*/ 539033 h 8376085"/>
              <a:gd name="connsiteX1362" fmla="*/ 1921126 w 7130260"/>
              <a:gd name="connsiteY1362" fmla="*/ 530071 h 8376085"/>
              <a:gd name="connsiteX1363" fmla="*/ 1911601 w 7130260"/>
              <a:gd name="connsiteY1363" fmla="*/ 544921 h 8376085"/>
              <a:gd name="connsiteX1364" fmla="*/ 2061620 w 7130260"/>
              <a:gd name="connsiteY1364" fmla="*/ 535567 h 8376085"/>
              <a:gd name="connsiteX1365" fmla="*/ 2054476 w 7130260"/>
              <a:gd name="connsiteY1365" fmla="*/ 562142 h 8376085"/>
              <a:gd name="connsiteX1366" fmla="*/ 2054476 w 7130260"/>
              <a:gd name="connsiteY1366" fmla="*/ 581505 h 8376085"/>
              <a:gd name="connsiteX1367" fmla="*/ 2064896 w 7130260"/>
              <a:gd name="connsiteY1367" fmla="*/ 571086 h 8376085"/>
              <a:gd name="connsiteX1368" fmla="*/ 2072040 w 7130260"/>
              <a:gd name="connsiteY1368" fmla="*/ 544520 h 8376085"/>
              <a:gd name="connsiteX1369" fmla="*/ 2061620 w 7130260"/>
              <a:gd name="connsiteY1369" fmla="*/ 535567 h 8376085"/>
              <a:gd name="connsiteX1370" fmla="*/ 2151993 w 7130260"/>
              <a:gd name="connsiteY1370" fmla="*/ 541148 h 8376085"/>
              <a:gd name="connsiteX1371" fmla="*/ 2150021 w 7130260"/>
              <a:gd name="connsiteY1371" fmla="*/ 577696 h 8376085"/>
              <a:gd name="connsiteX1372" fmla="*/ 2167176 w 7130260"/>
              <a:gd name="connsiteY1372" fmla="*/ 539548 h 8376085"/>
              <a:gd name="connsiteX1373" fmla="*/ 2151993 w 7130260"/>
              <a:gd name="connsiteY1373" fmla="*/ 541148 h 8376085"/>
              <a:gd name="connsiteX1374" fmla="*/ 2245319 w 7130260"/>
              <a:gd name="connsiteY1374" fmla="*/ 543938 h 8376085"/>
              <a:gd name="connsiteX1375" fmla="*/ 2240242 w 7130260"/>
              <a:gd name="connsiteY1375" fmla="*/ 568219 h 8376085"/>
              <a:gd name="connsiteX1376" fmla="*/ 2246671 w 7130260"/>
              <a:gd name="connsiteY1376" fmla="*/ 578620 h 8376085"/>
              <a:gd name="connsiteX1377" fmla="*/ 2260111 w 7130260"/>
              <a:gd name="connsiteY1377" fmla="*/ 567466 h 8376085"/>
              <a:gd name="connsiteX1378" fmla="*/ 2265188 w 7130260"/>
              <a:gd name="connsiteY1378" fmla="*/ 530071 h 8376085"/>
              <a:gd name="connsiteX1379" fmla="*/ 2245319 w 7130260"/>
              <a:gd name="connsiteY1379" fmla="*/ 543938 h 8376085"/>
              <a:gd name="connsiteX1380" fmla="*/ 2352132 w 7130260"/>
              <a:gd name="connsiteY1380" fmla="*/ 536377 h 8376085"/>
              <a:gd name="connsiteX1381" fmla="*/ 2347846 w 7130260"/>
              <a:gd name="connsiteY1381" fmla="*/ 568171 h 8376085"/>
              <a:gd name="connsiteX1382" fmla="*/ 2378326 w 7130260"/>
              <a:gd name="connsiteY1382" fmla="*/ 537691 h 8376085"/>
              <a:gd name="connsiteX1383" fmla="*/ 2352132 w 7130260"/>
              <a:gd name="connsiteY1383" fmla="*/ 536377 h 8376085"/>
              <a:gd name="connsiteX1384" fmla="*/ 2566445 w 7130260"/>
              <a:gd name="connsiteY1384" fmla="*/ 540633 h 8376085"/>
              <a:gd name="connsiteX1385" fmla="*/ 2556920 w 7130260"/>
              <a:gd name="connsiteY1385" fmla="*/ 577553 h 8376085"/>
              <a:gd name="connsiteX1386" fmla="*/ 2586428 w 7130260"/>
              <a:gd name="connsiteY1386" fmla="*/ 546159 h 8376085"/>
              <a:gd name="connsiteX1387" fmla="*/ 2583113 w 7130260"/>
              <a:gd name="connsiteY1387" fmla="*/ 531195 h 8376085"/>
              <a:gd name="connsiteX1388" fmla="*/ 2566445 w 7130260"/>
              <a:gd name="connsiteY1388" fmla="*/ 540633 h 8376085"/>
              <a:gd name="connsiteX1389" fmla="*/ 5481695 w 7130260"/>
              <a:gd name="connsiteY1389" fmla="*/ 536577 h 8376085"/>
              <a:gd name="connsiteX1390" fmla="*/ 5499945 w 7130260"/>
              <a:gd name="connsiteY1390" fmla="*/ 535824 h 8376085"/>
              <a:gd name="connsiteX1391" fmla="*/ 5487448 w 7130260"/>
              <a:gd name="connsiteY1391" fmla="*/ 530824 h 8376085"/>
              <a:gd name="connsiteX1392" fmla="*/ 5481695 w 7130260"/>
              <a:gd name="connsiteY1392" fmla="*/ 536577 h 8376085"/>
              <a:gd name="connsiteX1393" fmla="*/ 1965579 w 7130260"/>
              <a:gd name="connsiteY1393" fmla="*/ 545949 h 8376085"/>
              <a:gd name="connsiteX1394" fmla="*/ 1959226 w 7130260"/>
              <a:gd name="connsiteY1394" fmla="*/ 570924 h 8376085"/>
              <a:gd name="connsiteX1395" fmla="*/ 1959226 w 7130260"/>
              <a:gd name="connsiteY1395" fmla="*/ 589555 h 8376085"/>
              <a:gd name="connsiteX1396" fmla="*/ 1973513 w 7130260"/>
              <a:gd name="connsiteY1396" fmla="*/ 577696 h 8376085"/>
              <a:gd name="connsiteX1397" fmla="*/ 1987801 w 7130260"/>
              <a:gd name="connsiteY1397" fmla="*/ 552721 h 8376085"/>
              <a:gd name="connsiteX1398" fmla="*/ 1965579 w 7130260"/>
              <a:gd name="connsiteY1398" fmla="*/ 545949 h 8376085"/>
              <a:gd name="connsiteX1399" fmla="*/ 5526339 w 7130260"/>
              <a:gd name="connsiteY1399" fmla="*/ 549121 h 8376085"/>
              <a:gd name="connsiteX1400" fmla="*/ 5564439 w 7130260"/>
              <a:gd name="connsiteY1400" fmla="*/ 557027 h 8376085"/>
              <a:gd name="connsiteX1401" fmla="*/ 5583489 w 7130260"/>
              <a:gd name="connsiteY1401" fmla="*/ 556751 h 8376085"/>
              <a:gd name="connsiteX1402" fmla="*/ 5559676 w 7130260"/>
              <a:gd name="connsiteY1402" fmla="*/ 549121 h 8376085"/>
              <a:gd name="connsiteX1403" fmla="*/ 5526339 w 7130260"/>
              <a:gd name="connsiteY1403" fmla="*/ 549121 h 8376085"/>
              <a:gd name="connsiteX1404" fmla="*/ 2402815 w 7130260"/>
              <a:gd name="connsiteY1404" fmla="*/ 564085 h 8376085"/>
              <a:gd name="connsiteX1405" fmla="*/ 2412359 w 7130260"/>
              <a:gd name="connsiteY1405" fmla="*/ 589459 h 8376085"/>
              <a:gd name="connsiteX1406" fmla="*/ 2426332 w 7130260"/>
              <a:gd name="connsiteY1406" fmla="*/ 549121 h 8376085"/>
              <a:gd name="connsiteX1407" fmla="*/ 2402815 w 7130260"/>
              <a:gd name="connsiteY1407" fmla="*/ 564085 h 8376085"/>
              <a:gd name="connsiteX1408" fmla="*/ 2518820 w 7130260"/>
              <a:gd name="connsiteY1408" fmla="*/ 559713 h 8376085"/>
              <a:gd name="connsiteX1409" fmla="*/ 2510514 w 7130260"/>
              <a:gd name="connsiteY1409" fmla="*/ 596746 h 8376085"/>
              <a:gd name="connsiteX1410" fmla="*/ 2538775 w 7130260"/>
              <a:gd name="connsiteY1410" fmla="*/ 559559 h 8376085"/>
              <a:gd name="connsiteX1411" fmla="*/ 2518820 w 7130260"/>
              <a:gd name="connsiteY1411" fmla="*/ 559713 h 8376085"/>
              <a:gd name="connsiteX1412" fmla="*/ 5483476 w 7130260"/>
              <a:gd name="connsiteY1412" fmla="*/ 568866 h 8376085"/>
              <a:gd name="connsiteX1413" fmla="*/ 5554914 w 7130260"/>
              <a:gd name="connsiteY1413" fmla="*/ 586316 h 8376085"/>
              <a:gd name="connsiteX1414" fmla="*/ 5435851 w 7130260"/>
              <a:gd name="connsiteY1414" fmla="*/ 549978 h 8376085"/>
              <a:gd name="connsiteX1415" fmla="*/ 5483476 w 7130260"/>
              <a:gd name="connsiteY1415" fmla="*/ 568866 h 8376085"/>
              <a:gd name="connsiteX1416" fmla="*/ 2018957 w 7130260"/>
              <a:gd name="connsiteY1416" fmla="*/ 569828 h 8376085"/>
              <a:gd name="connsiteX1417" fmla="*/ 2016404 w 7130260"/>
              <a:gd name="connsiteY1417" fmla="*/ 596803 h 8376085"/>
              <a:gd name="connsiteX1418" fmla="*/ 2024872 w 7130260"/>
              <a:gd name="connsiteY1418" fmla="*/ 610500 h 8376085"/>
              <a:gd name="connsiteX1419" fmla="*/ 2031054 w 7130260"/>
              <a:gd name="connsiteY1419" fmla="*/ 594412 h 8376085"/>
              <a:gd name="connsiteX1420" fmla="*/ 2018957 w 7130260"/>
              <a:gd name="connsiteY1420" fmla="*/ 569828 h 8376085"/>
              <a:gd name="connsiteX1421" fmla="*/ 2106473 w 7130260"/>
              <a:gd name="connsiteY1421" fmla="*/ 570505 h 8376085"/>
              <a:gd name="connsiteX1422" fmla="*/ 2118570 w 7130260"/>
              <a:gd name="connsiteY1422" fmla="*/ 595089 h 8376085"/>
              <a:gd name="connsiteX1423" fmla="*/ 2121122 w 7130260"/>
              <a:gd name="connsiteY1423" fmla="*/ 568114 h 8376085"/>
              <a:gd name="connsiteX1424" fmla="*/ 2112655 w 7130260"/>
              <a:gd name="connsiteY1424" fmla="*/ 554417 h 8376085"/>
              <a:gd name="connsiteX1425" fmla="*/ 2106473 w 7130260"/>
              <a:gd name="connsiteY1425" fmla="*/ 570505 h 8376085"/>
              <a:gd name="connsiteX1426" fmla="*/ 2200637 w 7130260"/>
              <a:gd name="connsiteY1426" fmla="*/ 573343 h 8376085"/>
              <a:gd name="connsiteX1427" fmla="*/ 2200304 w 7130260"/>
              <a:gd name="connsiteY1427" fmla="*/ 593346 h 8376085"/>
              <a:gd name="connsiteX1428" fmla="*/ 2225926 w 7130260"/>
              <a:gd name="connsiteY1428" fmla="*/ 572371 h 8376085"/>
              <a:gd name="connsiteX1429" fmla="*/ 2200637 w 7130260"/>
              <a:gd name="connsiteY1429" fmla="*/ 573343 h 8376085"/>
              <a:gd name="connsiteX1430" fmla="*/ 2298954 w 7130260"/>
              <a:gd name="connsiteY1430" fmla="*/ 564999 h 8376085"/>
              <a:gd name="connsiteX1431" fmla="*/ 2306888 w 7130260"/>
              <a:gd name="connsiteY1431" fmla="*/ 590669 h 8376085"/>
              <a:gd name="connsiteX1432" fmla="*/ 2321176 w 7130260"/>
              <a:gd name="connsiteY1432" fmla="*/ 571914 h 8376085"/>
              <a:gd name="connsiteX1433" fmla="*/ 2298954 w 7130260"/>
              <a:gd name="connsiteY1433" fmla="*/ 564999 h 8376085"/>
              <a:gd name="connsiteX1434" fmla="*/ 1873501 w 7130260"/>
              <a:gd name="connsiteY1434" fmla="*/ 582459 h 8376085"/>
              <a:gd name="connsiteX1435" fmla="*/ 1877244 w 7130260"/>
              <a:gd name="connsiteY1435" fmla="*/ 596746 h 8376085"/>
              <a:gd name="connsiteX1436" fmla="*/ 1886474 w 7130260"/>
              <a:gd name="connsiteY1436" fmla="*/ 582459 h 8376085"/>
              <a:gd name="connsiteX1437" fmla="*/ 1882731 w 7130260"/>
              <a:gd name="connsiteY1437" fmla="*/ 568171 h 8376085"/>
              <a:gd name="connsiteX1438" fmla="*/ 1873501 w 7130260"/>
              <a:gd name="connsiteY1438" fmla="*/ 582459 h 8376085"/>
              <a:gd name="connsiteX1439" fmla="*/ 1923707 w 7130260"/>
              <a:gd name="connsiteY1439" fmla="*/ 579353 h 8376085"/>
              <a:gd name="connsiteX1440" fmla="*/ 1921154 w 7130260"/>
              <a:gd name="connsiteY1440" fmla="*/ 606328 h 8376085"/>
              <a:gd name="connsiteX1441" fmla="*/ 1929622 w 7130260"/>
              <a:gd name="connsiteY1441" fmla="*/ 620025 h 8376085"/>
              <a:gd name="connsiteX1442" fmla="*/ 1935804 w 7130260"/>
              <a:gd name="connsiteY1442" fmla="*/ 603937 h 8376085"/>
              <a:gd name="connsiteX1443" fmla="*/ 1923707 w 7130260"/>
              <a:gd name="connsiteY1443" fmla="*/ 579353 h 8376085"/>
              <a:gd name="connsiteX1444" fmla="*/ 2256768 w 7130260"/>
              <a:gd name="connsiteY1444" fmla="*/ 588773 h 8376085"/>
              <a:gd name="connsiteX1445" fmla="*/ 2244976 w 7130260"/>
              <a:gd name="connsiteY1445" fmla="*/ 614977 h 8376085"/>
              <a:gd name="connsiteX1446" fmla="*/ 2244976 w 7130260"/>
              <a:gd name="connsiteY1446" fmla="*/ 629407 h 8376085"/>
              <a:gd name="connsiteX1447" fmla="*/ 2260368 w 7130260"/>
              <a:gd name="connsiteY1447" fmla="*/ 614015 h 8376085"/>
              <a:gd name="connsiteX1448" fmla="*/ 2272160 w 7130260"/>
              <a:gd name="connsiteY1448" fmla="*/ 587802 h 8376085"/>
              <a:gd name="connsiteX1449" fmla="*/ 2268550 w 7130260"/>
              <a:gd name="connsiteY1449" fmla="*/ 576982 h 8376085"/>
              <a:gd name="connsiteX1450" fmla="*/ 2256768 w 7130260"/>
              <a:gd name="connsiteY1450" fmla="*/ 588773 h 8376085"/>
              <a:gd name="connsiteX1451" fmla="*/ 2351199 w 7130260"/>
              <a:gd name="connsiteY1451" fmla="*/ 586125 h 8376085"/>
              <a:gd name="connsiteX1452" fmla="*/ 2341674 w 7130260"/>
              <a:gd name="connsiteY1452" fmla="*/ 611491 h 8376085"/>
              <a:gd name="connsiteX1453" fmla="*/ 2344988 w 7130260"/>
              <a:gd name="connsiteY1453" fmla="*/ 628721 h 8376085"/>
              <a:gd name="connsiteX1454" fmla="*/ 2361657 w 7130260"/>
              <a:gd name="connsiteY1454" fmla="*/ 612053 h 8376085"/>
              <a:gd name="connsiteX1455" fmla="*/ 2351199 w 7130260"/>
              <a:gd name="connsiteY1455" fmla="*/ 586125 h 8376085"/>
              <a:gd name="connsiteX1456" fmla="*/ 2456907 w 7130260"/>
              <a:gd name="connsiteY1456" fmla="*/ 584002 h 8376085"/>
              <a:gd name="connsiteX1457" fmla="*/ 2445001 w 7130260"/>
              <a:gd name="connsiteY1457" fmla="*/ 607405 h 8376085"/>
              <a:gd name="connsiteX1458" fmla="*/ 2445001 w 7130260"/>
              <a:gd name="connsiteY1458" fmla="*/ 625988 h 8376085"/>
              <a:gd name="connsiteX1459" fmla="*/ 2464051 w 7130260"/>
              <a:gd name="connsiteY1459" fmla="*/ 615796 h 8376085"/>
              <a:gd name="connsiteX1460" fmla="*/ 2483101 w 7130260"/>
              <a:gd name="connsiteY1460" fmla="*/ 591650 h 8376085"/>
              <a:gd name="connsiteX1461" fmla="*/ 2456907 w 7130260"/>
              <a:gd name="connsiteY1461" fmla="*/ 584002 h 8376085"/>
              <a:gd name="connsiteX1462" fmla="*/ 5395970 w 7130260"/>
              <a:gd name="connsiteY1462" fmla="*/ 584202 h 8376085"/>
              <a:gd name="connsiteX1463" fmla="*/ 5414220 w 7130260"/>
              <a:gd name="connsiteY1463" fmla="*/ 583449 h 8376085"/>
              <a:gd name="connsiteX1464" fmla="*/ 5401723 w 7130260"/>
              <a:gd name="connsiteY1464" fmla="*/ 578449 h 8376085"/>
              <a:gd name="connsiteX1465" fmla="*/ 5395970 w 7130260"/>
              <a:gd name="connsiteY1465" fmla="*/ 584202 h 8376085"/>
              <a:gd name="connsiteX1466" fmla="*/ 2066582 w 7130260"/>
              <a:gd name="connsiteY1466" fmla="*/ 598403 h 8376085"/>
              <a:gd name="connsiteX1467" fmla="*/ 2064029 w 7130260"/>
              <a:gd name="connsiteY1467" fmla="*/ 625378 h 8376085"/>
              <a:gd name="connsiteX1468" fmla="*/ 2072497 w 7130260"/>
              <a:gd name="connsiteY1468" fmla="*/ 639075 h 8376085"/>
              <a:gd name="connsiteX1469" fmla="*/ 2078679 w 7130260"/>
              <a:gd name="connsiteY1469" fmla="*/ 622987 h 8376085"/>
              <a:gd name="connsiteX1470" fmla="*/ 2066582 w 7130260"/>
              <a:gd name="connsiteY1470" fmla="*/ 598403 h 8376085"/>
              <a:gd name="connsiteX1471" fmla="*/ 2153012 w 7130260"/>
              <a:gd name="connsiteY1471" fmla="*/ 601918 h 8376085"/>
              <a:gd name="connsiteX1472" fmla="*/ 2152679 w 7130260"/>
              <a:gd name="connsiteY1472" fmla="*/ 621921 h 8376085"/>
              <a:gd name="connsiteX1473" fmla="*/ 2178301 w 7130260"/>
              <a:gd name="connsiteY1473" fmla="*/ 600946 h 8376085"/>
              <a:gd name="connsiteX1474" fmla="*/ 2153012 w 7130260"/>
              <a:gd name="connsiteY1474" fmla="*/ 601918 h 8376085"/>
              <a:gd name="connsiteX1475" fmla="*/ 2554148 w 7130260"/>
              <a:gd name="connsiteY1475" fmla="*/ 597384 h 8376085"/>
              <a:gd name="connsiteX1476" fmla="*/ 2552224 w 7130260"/>
              <a:gd name="connsiteY1476" fmla="*/ 611891 h 8376085"/>
              <a:gd name="connsiteX1477" fmla="*/ 2587876 w 7130260"/>
              <a:gd name="connsiteY1477" fmla="*/ 595727 h 8376085"/>
              <a:gd name="connsiteX1478" fmla="*/ 2554148 w 7130260"/>
              <a:gd name="connsiteY1478" fmla="*/ 597384 h 8376085"/>
              <a:gd name="connsiteX1479" fmla="*/ 5478714 w 7130260"/>
              <a:gd name="connsiteY1479" fmla="*/ 606376 h 8376085"/>
              <a:gd name="connsiteX1480" fmla="*/ 5545389 w 7130260"/>
              <a:gd name="connsiteY1480" fmla="*/ 624521 h 8376085"/>
              <a:gd name="connsiteX1481" fmla="*/ 5454558 w 7130260"/>
              <a:gd name="connsiteY1481" fmla="*/ 593430 h 8376085"/>
              <a:gd name="connsiteX1482" fmla="*/ 5478714 w 7130260"/>
              <a:gd name="connsiteY1482" fmla="*/ 606376 h 8376085"/>
              <a:gd name="connsiteX1483" fmla="*/ 1841478 w 7130260"/>
              <a:gd name="connsiteY1483" fmla="*/ 611034 h 8376085"/>
              <a:gd name="connsiteX1484" fmla="*/ 1845221 w 7130260"/>
              <a:gd name="connsiteY1484" fmla="*/ 625321 h 8376085"/>
              <a:gd name="connsiteX1485" fmla="*/ 1854451 w 7130260"/>
              <a:gd name="connsiteY1485" fmla="*/ 611034 h 8376085"/>
              <a:gd name="connsiteX1486" fmla="*/ 1850708 w 7130260"/>
              <a:gd name="connsiteY1486" fmla="*/ 596746 h 8376085"/>
              <a:gd name="connsiteX1487" fmla="*/ 1841478 w 7130260"/>
              <a:gd name="connsiteY1487" fmla="*/ 611034 h 8376085"/>
              <a:gd name="connsiteX1488" fmla="*/ 1975104 w 7130260"/>
              <a:gd name="connsiteY1488" fmla="*/ 603099 h 8376085"/>
              <a:gd name="connsiteX1489" fmla="*/ 1968751 w 7130260"/>
              <a:gd name="connsiteY1489" fmla="*/ 628074 h 8376085"/>
              <a:gd name="connsiteX1490" fmla="*/ 1968751 w 7130260"/>
              <a:gd name="connsiteY1490" fmla="*/ 646705 h 8376085"/>
              <a:gd name="connsiteX1491" fmla="*/ 1983038 w 7130260"/>
              <a:gd name="connsiteY1491" fmla="*/ 634846 h 8376085"/>
              <a:gd name="connsiteX1492" fmla="*/ 1997326 w 7130260"/>
              <a:gd name="connsiteY1492" fmla="*/ 609872 h 8376085"/>
              <a:gd name="connsiteX1493" fmla="*/ 1975104 w 7130260"/>
              <a:gd name="connsiteY1493" fmla="*/ 603099 h 8376085"/>
              <a:gd name="connsiteX1494" fmla="*/ 1890170 w 7130260"/>
              <a:gd name="connsiteY1494" fmla="*/ 611767 h 8376085"/>
              <a:gd name="connsiteX1495" fmla="*/ 1883026 w 7130260"/>
              <a:gd name="connsiteY1495" fmla="*/ 638342 h 8376085"/>
              <a:gd name="connsiteX1496" fmla="*/ 1883026 w 7130260"/>
              <a:gd name="connsiteY1496" fmla="*/ 657706 h 8376085"/>
              <a:gd name="connsiteX1497" fmla="*/ 1893446 w 7130260"/>
              <a:gd name="connsiteY1497" fmla="*/ 647286 h 8376085"/>
              <a:gd name="connsiteX1498" fmla="*/ 1900590 w 7130260"/>
              <a:gd name="connsiteY1498" fmla="*/ 620721 h 8376085"/>
              <a:gd name="connsiteX1499" fmla="*/ 1890170 w 7130260"/>
              <a:gd name="connsiteY1499" fmla="*/ 611767 h 8376085"/>
              <a:gd name="connsiteX1500" fmla="*/ 2209143 w 7130260"/>
              <a:gd name="connsiteY1500" fmla="*/ 617349 h 8376085"/>
              <a:gd name="connsiteX1501" fmla="*/ 2197351 w 7130260"/>
              <a:gd name="connsiteY1501" fmla="*/ 643552 h 8376085"/>
              <a:gd name="connsiteX1502" fmla="*/ 2197351 w 7130260"/>
              <a:gd name="connsiteY1502" fmla="*/ 657982 h 8376085"/>
              <a:gd name="connsiteX1503" fmla="*/ 2212743 w 7130260"/>
              <a:gd name="connsiteY1503" fmla="*/ 642590 h 8376085"/>
              <a:gd name="connsiteX1504" fmla="*/ 2224535 w 7130260"/>
              <a:gd name="connsiteY1504" fmla="*/ 616377 h 8376085"/>
              <a:gd name="connsiteX1505" fmla="*/ 2220925 w 7130260"/>
              <a:gd name="connsiteY1505" fmla="*/ 605557 h 8376085"/>
              <a:gd name="connsiteX1506" fmla="*/ 2209143 w 7130260"/>
              <a:gd name="connsiteY1506" fmla="*/ 617349 h 8376085"/>
              <a:gd name="connsiteX1507" fmla="*/ 2295887 w 7130260"/>
              <a:gd name="connsiteY1507" fmla="*/ 620968 h 8376085"/>
              <a:gd name="connsiteX1508" fmla="*/ 2295554 w 7130260"/>
              <a:gd name="connsiteY1508" fmla="*/ 640971 h 8376085"/>
              <a:gd name="connsiteX1509" fmla="*/ 2321176 w 7130260"/>
              <a:gd name="connsiteY1509" fmla="*/ 619997 h 8376085"/>
              <a:gd name="connsiteX1510" fmla="*/ 2295887 w 7130260"/>
              <a:gd name="connsiteY1510" fmla="*/ 620968 h 8376085"/>
              <a:gd name="connsiteX1511" fmla="*/ 2397185 w 7130260"/>
              <a:gd name="connsiteY1511" fmla="*/ 620787 h 8376085"/>
              <a:gd name="connsiteX1512" fmla="*/ 2390842 w 7130260"/>
              <a:gd name="connsiteY1512" fmla="*/ 641018 h 8376085"/>
              <a:gd name="connsiteX1513" fmla="*/ 2425951 w 7130260"/>
              <a:gd name="connsiteY1513" fmla="*/ 620854 h 8376085"/>
              <a:gd name="connsiteX1514" fmla="*/ 2397185 w 7130260"/>
              <a:gd name="connsiteY1514" fmla="*/ 620787 h 8376085"/>
              <a:gd name="connsiteX1515" fmla="*/ 2506370 w 7130260"/>
              <a:gd name="connsiteY1515" fmla="*/ 619777 h 8376085"/>
              <a:gd name="connsiteX1516" fmla="*/ 2493655 w 7130260"/>
              <a:gd name="connsiteY1516" fmla="*/ 639056 h 8376085"/>
              <a:gd name="connsiteX1517" fmla="*/ 2530726 w 7130260"/>
              <a:gd name="connsiteY1517" fmla="*/ 619539 h 8376085"/>
              <a:gd name="connsiteX1518" fmla="*/ 2506370 w 7130260"/>
              <a:gd name="connsiteY1518" fmla="*/ 619777 h 8376085"/>
              <a:gd name="connsiteX1519" fmla="*/ 5624570 w 7130260"/>
              <a:gd name="connsiteY1519" fmla="*/ 612777 h 8376085"/>
              <a:gd name="connsiteX1520" fmla="*/ 5642820 w 7130260"/>
              <a:gd name="connsiteY1520" fmla="*/ 612024 h 8376085"/>
              <a:gd name="connsiteX1521" fmla="*/ 5630323 w 7130260"/>
              <a:gd name="connsiteY1521" fmla="*/ 607024 h 8376085"/>
              <a:gd name="connsiteX1522" fmla="*/ 5624570 w 7130260"/>
              <a:gd name="connsiteY1522" fmla="*/ 612777 h 8376085"/>
              <a:gd name="connsiteX1523" fmla="*/ 2028482 w 7130260"/>
              <a:gd name="connsiteY1523" fmla="*/ 626978 h 8376085"/>
              <a:gd name="connsiteX1524" fmla="*/ 2025929 w 7130260"/>
              <a:gd name="connsiteY1524" fmla="*/ 653953 h 8376085"/>
              <a:gd name="connsiteX1525" fmla="*/ 2034397 w 7130260"/>
              <a:gd name="connsiteY1525" fmla="*/ 667650 h 8376085"/>
              <a:gd name="connsiteX1526" fmla="*/ 2040579 w 7130260"/>
              <a:gd name="connsiteY1526" fmla="*/ 651562 h 8376085"/>
              <a:gd name="connsiteX1527" fmla="*/ 2028482 w 7130260"/>
              <a:gd name="connsiteY1527" fmla="*/ 626978 h 8376085"/>
              <a:gd name="connsiteX1528" fmla="*/ 2116684 w 7130260"/>
              <a:gd name="connsiteY1528" fmla="*/ 628112 h 8376085"/>
              <a:gd name="connsiteX1529" fmla="*/ 2115207 w 7130260"/>
              <a:gd name="connsiteY1529" fmla="*/ 651134 h 8376085"/>
              <a:gd name="connsiteX1530" fmla="*/ 2128228 w 7130260"/>
              <a:gd name="connsiteY1530" fmla="*/ 628445 h 8376085"/>
              <a:gd name="connsiteX1531" fmla="*/ 2124104 w 7130260"/>
              <a:gd name="connsiteY1531" fmla="*/ 611034 h 8376085"/>
              <a:gd name="connsiteX1532" fmla="*/ 2116684 w 7130260"/>
              <a:gd name="connsiteY1532" fmla="*/ 628112 h 8376085"/>
              <a:gd name="connsiteX1533" fmla="*/ 1937004 w 7130260"/>
              <a:gd name="connsiteY1533" fmla="*/ 631674 h 8376085"/>
              <a:gd name="connsiteX1534" fmla="*/ 1940176 w 7130260"/>
              <a:gd name="connsiteY1534" fmla="*/ 672946 h 8376085"/>
              <a:gd name="connsiteX1535" fmla="*/ 1949701 w 7130260"/>
              <a:gd name="connsiteY1535" fmla="*/ 649134 h 8376085"/>
              <a:gd name="connsiteX1536" fmla="*/ 1937004 w 7130260"/>
              <a:gd name="connsiteY1536" fmla="*/ 631674 h 8376085"/>
              <a:gd name="connsiteX1537" fmla="*/ 2256768 w 7130260"/>
              <a:gd name="connsiteY1537" fmla="*/ 636399 h 8376085"/>
              <a:gd name="connsiteX1538" fmla="*/ 2254796 w 7130260"/>
              <a:gd name="connsiteY1538" fmla="*/ 672946 h 8376085"/>
              <a:gd name="connsiteX1539" fmla="*/ 2271951 w 7130260"/>
              <a:gd name="connsiteY1539" fmla="*/ 634798 h 8376085"/>
              <a:gd name="connsiteX1540" fmla="*/ 2256768 w 7130260"/>
              <a:gd name="connsiteY1540" fmla="*/ 636399 h 8376085"/>
              <a:gd name="connsiteX1541" fmla="*/ 2553995 w 7130260"/>
              <a:gd name="connsiteY1541" fmla="*/ 638827 h 8376085"/>
              <a:gd name="connsiteX1542" fmla="*/ 2566330 w 7130260"/>
              <a:gd name="connsiteY1542" fmla="*/ 657639 h 8376085"/>
              <a:gd name="connsiteX1543" fmla="*/ 2580961 w 7130260"/>
              <a:gd name="connsiteY1543" fmla="*/ 625321 h 8376085"/>
              <a:gd name="connsiteX1544" fmla="*/ 2553995 w 7130260"/>
              <a:gd name="connsiteY1544" fmla="*/ 638827 h 8376085"/>
              <a:gd name="connsiteX1545" fmla="*/ 2166395 w 7130260"/>
              <a:gd name="connsiteY1545" fmla="*/ 640342 h 8376085"/>
              <a:gd name="connsiteX1546" fmla="*/ 2159251 w 7130260"/>
              <a:gd name="connsiteY1546" fmla="*/ 666917 h 8376085"/>
              <a:gd name="connsiteX1547" fmla="*/ 2159251 w 7130260"/>
              <a:gd name="connsiteY1547" fmla="*/ 686281 h 8376085"/>
              <a:gd name="connsiteX1548" fmla="*/ 2169671 w 7130260"/>
              <a:gd name="connsiteY1548" fmla="*/ 675861 h 8376085"/>
              <a:gd name="connsiteX1549" fmla="*/ 2176815 w 7130260"/>
              <a:gd name="connsiteY1549" fmla="*/ 649296 h 8376085"/>
              <a:gd name="connsiteX1550" fmla="*/ 2166395 w 7130260"/>
              <a:gd name="connsiteY1550" fmla="*/ 640342 h 8376085"/>
              <a:gd name="connsiteX1551" fmla="*/ 2343512 w 7130260"/>
              <a:gd name="connsiteY1551" fmla="*/ 649543 h 8376085"/>
              <a:gd name="connsiteX1552" fmla="*/ 2343579 w 7130260"/>
              <a:gd name="connsiteY1552" fmla="*/ 669955 h 8376085"/>
              <a:gd name="connsiteX1553" fmla="*/ 2378326 w 7130260"/>
              <a:gd name="connsiteY1553" fmla="*/ 643209 h 8376085"/>
              <a:gd name="connsiteX1554" fmla="*/ 2343512 w 7130260"/>
              <a:gd name="connsiteY1554" fmla="*/ 649543 h 8376085"/>
              <a:gd name="connsiteX1555" fmla="*/ 2449373 w 7130260"/>
              <a:gd name="connsiteY1555" fmla="*/ 645009 h 8376085"/>
              <a:gd name="connsiteX1556" fmla="*/ 2448173 w 7130260"/>
              <a:gd name="connsiteY1556" fmla="*/ 660249 h 8376085"/>
              <a:gd name="connsiteX1557" fmla="*/ 2473576 w 7130260"/>
              <a:gd name="connsiteY1557" fmla="*/ 643809 h 8376085"/>
              <a:gd name="connsiteX1558" fmla="*/ 2449373 w 7130260"/>
              <a:gd name="connsiteY1558" fmla="*/ 645009 h 8376085"/>
              <a:gd name="connsiteX1559" fmla="*/ 2069554 w 7130260"/>
              <a:gd name="connsiteY1559" fmla="*/ 660021 h 8376085"/>
              <a:gd name="connsiteX1560" fmla="*/ 2067906 w 7130260"/>
              <a:gd name="connsiteY1560" fmla="*/ 680023 h 8376085"/>
              <a:gd name="connsiteX1561" fmla="*/ 2092576 w 7130260"/>
              <a:gd name="connsiteY1561" fmla="*/ 658097 h 8376085"/>
              <a:gd name="connsiteX1562" fmla="*/ 2069554 w 7130260"/>
              <a:gd name="connsiteY1562" fmla="*/ 660021 h 8376085"/>
              <a:gd name="connsiteX1563" fmla="*/ 1850098 w 7130260"/>
              <a:gd name="connsiteY1563" fmla="*/ 662764 h 8376085"/>
              <a:gd name="connsiteX1564" fmla="*/ 1854299 w 7130260"/>
              <a:gd name="connsiteY1564" fmla="*/ 677613 h 8376085"/>
              <a:gd name="connsiteX1565" fmla="*/ 1863976 w 7130260"/>
              <a:gd name="connsiteY1565" fmla="*/ 668746 h 8376085"/>
              <a:gd name="connsiteX1566" fmla="*/ 1850098 w 7130260"/>
              <a:gd name="connsiteY1566" fmla="*/ 662764 h 8376085"/>
              <a:gd name="connsiteX1567" fmla="*/ 1981562 w 7130260"/>
              <a:gd name="connsiteY1567" fmla="*/ 668593 h 8376085"/>
              <a:gd name="connsiteX1568" fmla="*/ 1981229 w 7130260"/>
              <a:gd name="connsiteY1568" fmla="*/ 688596 h 8376085"/>
              <a:gd name="connsiteX1569" fmla="*/ 2006851 w 7130260"/>
              <a:gd name="connsiteY1569" fmla="*/ 667622 h 8376085"/>
              <a:gd name="connsiteX1570" fmla="*/ 1981562 w 7130260"/>
              <a:gd name="connsiteY1570" fmla="*/ 668593 h 8376085"/>
              <a:gd name="connsiteX1571" fmla="*/ 2302126 w 7130260"/>
              <a:gd name="connsiteY1571" fmla="*/ 672946 h 8376085"/>
              <a:gd name="connsiteX1572" fmla="*/ 2291934 w 7130260"/>
              <a:gd name="connsiteY1572" fmla="*/ 691996 h 8376085"/>
              <a:gd name="connsiteX1573" fmla="*/ 2306555 w 7130260"/>
              <a:gd name="connsiteY1573" fmla="*/ 691996 h 8376085"/>
              <a:gd name="connsiteX1574" fmla="*/ 2321176 w 7130260"/>
              <a:gd name="connsiteY1574" fmla="*/ 672946 h 8376085"/>
              <a:gd name="connsiteX1575" fmla="*/ 2316747 w 7130260"/>
              <a:gd name="connsiteY1575" fmla="*/ 653896 h 8376085"/>
              <a:gd name="connsiteX1576" fmla="*/ 2302126 w 7130260"/>
              <a:gd name="connsiteY1576" fmla="*/ 672946 h 8376085"/>
              <a:gd name="connsiteX1577" fmla="*/ 2401462 w 7130260"/>
              <a:gd name="connsiteY1577" fmla="*/ 667507 h 8376085"/>
              <a:gd name="connsiteX1578" fmla="*/ 2390470 w 7130260"/>
              <a:gd name="connsiteY1578" fmla="*/ 688272 h 8376085"/>
              <a:gd name="connsiteX1579" fmla="*/ 2413702 w 7130260"/>
              <a:gd name="connsiteY1579" fmla="*/ 679747 h 8376085"/>
              <a:gd name="connsiteX1580" fmla="*/ 2401462 w 7130260"/>
              <a:gd name="connsiteY1580" fmla="*/ 667507 h 8376085"/>
              <a:gd name="connsiteX1581" fmla="*/ 2504532 w 7130260"/>
              <a:gd name="connsiteY1581" fmla="*/ 660202 h 8376085"/>
              <a:gd name="connsiteX1582" fmla="*/ 2492626 w 7130260"/>
              <a:gd name="connsiteY1582" fmla="*/ 678842 h 8376085"/>
              <a:gd name="connsiteX1583" fmla="*/ 2492626 w 7130260"/>
              <a:gd name="connsiteY1583" fmla="*/ 692663 h 8376085"/>
              <a:gd name="connsiteX1584" fmla="*/ 2511676 w 7130260"/>
              <a:gd name="connsiteY1584" fmla="*/ 682471 h 8376085"/>
              <a:gd name="connsiteX1585" fmla="*/ 2504532 w 7130260"/>
              <a:gd name="connsiteY1585" fmla="*/ 660202 h 8376085"/>
              <a:gd name="connsiteX1586" fmla="*/ 2206876 w 7130260"/>
              <a:gd name="connsiteY1586" fmla="*/ 683033 h 8376085"/>
              <a:gd name="connsiteX1587" fmla="*/ 2216401 w 7130260"/>
              <a:gd name="connsiteY1587" fmla="*/ 696759 h 8376085"/>
              <a:gd name="connsiteX1588" fmla="*/ 2225926 w 7130260"/>
              <a:gd name="connsiteY1588" fmla="*/ 677147 h 8376085"/>
              <a:gd name="connsiteX1589" fmla="*/ 2216401 w 7130260"/>
              <a:gd name="connsiteY1589" fmla="*/ 663421 h 8376085"/>
              <a:gd name="connsiteX1590" fmla="*/ 2206876 w 7130260"/>
              <a:gd name="connsiteY1590" fmla="*/ 683033 h 8376085"/>
              <a:gd name="connsiteX1591" fmla="*/ 1897609 w 7130260"/>
              <a:gd name="connsiteY1591" fmla="*/ 685262 h 8376085"/>
              <a:gd name="connsiteX1592" fmla="*/ 1896132 w 7130260"/>
              <a:gd name="connsiteY1592" fmla="*/ 708284 h 8376085"/>
              <a:gd name="connsiteX1593" fmla="*/ 1909153 w 7130260"/>
              <a:gd name="connsiteY1593" fmla="*/ 685595 h 8376085"/>
              <a:gd name="connsiteX1594" fmla="*/ 1905029 w 7130260"/>
              <a:gd name="connsiteY1594" fmla="*/ 668184 h 8376085"/>
              <a:gd name="connsiteX1595" fmla="*/ 1897609 w 7130260"/>
              <a:gd name="connsiteY1595" fmla="*/ 685262 h 8376085"/>
              <a:gd name="connsiteX1596" fmla="*/ 2114912 w 7130260"/>
              <a:gd name="connsiteY1596" fmla="*/ 687643 h 8376085"/>
              <a:gd name="connsiteX1597" fmla="*/ 2131047 w 7130260"/>
              <a:gd name="connsiteY1597" fmla="*/ 701245 h 8376085"/>
              <a:gd name="connsiteX1598" fmla="*/ 2130381 w 7130260"/>
              <a:gd name="connsiteY1598" fmla="*/ 672946 h 8376085"/>
              <a:gd name="connsiteX1599" fmla="*/ 2114912 w 7130260"/>
              <a:gd name="connsiteY1599" fmla="*/ 687643 h 8376085"/>
              <a:gd name="connsiteX1600" fmla="*/ 2451945 w 7130260"/>
              <a:gd name="connsiteY1600" fmla="*/ 683728 h 8376085"/>
              <a:gd name="connsiteX1601" fmla="*/ 2448602 w 7130260"/>
              <a:gd name="connsiteY1601" fmla="*/ 711046 h 8376085"/>
              <a:gd name="connsiteX1602" fmla="*/ 2476214 w 7130260"/>
              <a:gd name="connsiteY1602" fmla="*/ 679337 h 8376085"/>
              <a:gd name="connsiteX1603" fmla="*/ 2451945 w 7130260"/>
              <a:gd name="connsiteY1603" fmla="*/ 683728 h 8376085"/>
              <a:gd name="connsiteX1604" fmla="*/ 1826628 w 7130260"/>
              <a:gd name="connsiteY1604" fmla="*/ 697549 h 8376085"/>
              <a:gd name="connsiteX1605" fmla="*/ 1832382 w 7130260"/>
              <a:gd name="connsiteY1605" fmla="*/ 703312 h 8376085"/>
              <a:gd name="connsiteX1606" fmla="*/ 1831629 w 7130260"/>
              <a:gd name="connsiteY1606" fmla="*/ 685052 h 8376085"/>
              <a:gd name="connsiteX1607" fmla="*/ 1826628 w 7130260"/>
              <a:gd name="connsiteY1607" fmla="*/ 697549 h 8376085"/>
              <a:gd name="connsiteX1608" fmla="*/ 2030273 w 7130260"/>
              <a:gd name="connsiteY1608" fmla="*/ 692634 h 8376085"/>
              <a:gd name="connsiteX1609" fmla="*/ 2029073 w 7130260"/>
              <a:gd name="connsiteY1609" fmla="*/ 707874 h 8376085"/>
              <a:gd name="connsiteX1610" fmla="*/ 2054476 w 7130260"/>
              <a:gd name="connsiteY1610" fmla="*/ 691434 h 8376085"/>
              <a:gd name="connsiteX1611" fmla="*/ 2030273 w 7130260"/>
              <a:gd name="connsiteY1611" fmla="*/ 692634 h 8376085"/>
              <a:gd name="connsiteX1612" fmla="*/ 2257787 w 7130260"/>
              <a:gd name="connsiteY1612" fmla="*/ 697168 h 8376085"/>
              <a:gd name="connsiteX1613" fmla="*/ 2273922 w 7130260"/>
              <a:gd name="connsiteY1613" fmla="*/ 710770 h 8376085"/>
              <a:gd name="connsiteX1614" fmla="*/ 2273256 w 7130260"/>
              <a:gd name="connsiteY1614" fmla="*/ 682471 h 8376085"/>
              <a:gd name="connsiteX1615" fmla="*/ 2257787 w 7130260"/>
              <a:gd name="connsiteY1615" fmla="*/ 697168 h 8376085"/>
              <a:gd name="connsiteX1616" fmla="*/ 2351656 w 7130260"/>
              <a:gd name="connsiteY1616" fmla="*/ 693901 h 8376085"/>
              <a:gd name="connsiteX1617" fmla="*/ 2359276 w 7130260"/>
              <a:gd name="connsiteY1617" fmla="*/ 711046 h 8376085"/>
              <a:gd name="connsiteX1618" fmla="*/ 2378326 w 7130260"/>
              <a:gd name="connsiteY1618" fmla="*/ 691663 h 8376085"/>
              <a:gd name="connsiteX1619" fmla="*/ 2351656 w 7130260"/>
              <a:gd name="connsiteY1619" fmla="*/ 693901 h 8376085"/>
              <a:gd name="connsiteX1620" fmla="*/ 1943462 w 7130260"/>
              <a:gd name="connsiteY1620" fmla="*/ 706693 h 8376085"/>
              <a:gd name="connsiteX1621" fmla="*/ 1943129 w 7130260"/>
              <a:gd name="connsiteY1621" fmla="*/ 726696 h 8376085"/>
              <a:gd name="connsiteX1622" fmla="*/ 1968751 w 7130260"/>
              <a:gd name="connsiteY1622" fmla="*/ 705722 h 8376085"/>
              <a:gd name="connsiteX1623" fmla="*/ 1943462 w 7130260"/>
              <a:gd name="connsiteY1623" fmla="*/ 706693 h 8376085"/>
              <a:gd name="connsiteX1624" fmla="*/ 2162537 w 7130260"/>
              <a:gd name="connsiteY1624" fmla="*/ 706693 h 8376085"/>
              <a:gd name="connsiteX1625" fmla="*/ 2162204 w 7130260"/>
              <a:gd name="connsiteY1625" fmla="*/ 726696 h 8376085"/>
              <a:gd name="connsiteX1626" fmla="*/ 2187826 w 7130260"/>
              <a:gd name="connsiteY1626" fmla="*/ 705722 h 8376085"/>
              <a:gd name="connsiteX1627" fmla="*/ 2162537 w 7130260"/>
              <a:gd name="connsiteY1627" fmla="*/ 706693 h 8376085"/>
              <a:gd name="connsiteX1628" fmla="*/ 2079612 w 7130260"/>
              <a:gd name="connsiteY1628" fmla="*/ 708131 h 8376085"/>
              <a:gd name="connsiteX1629" fmla="*/ 2082032 w 7130260"/>
              <a:gd name="connsiteY1629" fmla="*/ 739621 h 8376085"/>
              <a:gd name="connsiteX1630" fmla="*/ 2093490 w 7130260"/>
              <a:gd name="connsiteY1630" fmla="*/ 706846 h 8376085"/>
              <a:gd name="connsiteX1631" fmla="*/ 2079612 w 7130260"/>
              <a:gd name="connsiteY1631" fmla="*/ 708131 h 8376085"/>
              <a:gd name="connsiteX1632" fmla="*/ 2397185 w 7130260"/>
              <a:gd name="connsiteY1632" fmla="*/ 716037 h 8376085"/>
              <a:gd name="connsiteX1633" fmla="*/ 2391023 w 7130260"/>
              <a:gd name="connsiteY1633" fmla="*/ 736449 h 8376085"/>
              <a:gd name="connsiteX1634" fmla="*/ 2425951 w 7130260"/>
              <a:gd name="connsiteY1634" fmla="*/ 709884 h 8376085"/>
              <a:gd name="connsiteX1635" fmla="*/ 2397185 w 7130260"/>
              <a:gd name="connsiteY1635" fmla="*/ 716037 h 8376085"/>
              <a:gd name="connsiteX1636" fmla="*/ 1797301 w 7130260"/>
              <a:gd name="connsiteY1636" fmla="*/ 730658 h 8376085"/>
              <a:gd name="connsiteX1637" fmla="*/ 1806407 w 7130260"/>
              <a:gd name="connsiteY1637" fmla="*/ 744641 h 8376085"/>
              <a:gd name="connsiteX1638" fmla="*/ 1810150 w 7130260"/>
              <a:gd name="connsiteY1638" fmla="*/ 725029 h 8376085"/>
              <a:gd name="connsiteX1639" fmla="*/ 1797301 w 7130260"/>
              <a:gd name="connsiteY1639" fmla="*/ 730658 h 8376085"/>
              <a:gd name="connsiteX1640" fmla="*/ 1864119 w 7130260"/>
              <a:gd name="connsiteY1640" fmla="*/ 727715 h 8376085"/>
              <a:gd name="connsiteX1641" fmla="*/ 1873501 w 7130260"/>
              <a:gd name="connsiteY1641" fmla="*/ 749146 h 8376085"/>
              <a:gd name="connsiteX1642" fmla="*/ 1873501 w 7130260"/>
              <a:gd name="connsiteY1642" fmla="*/ 720571 h 8376085"/>
              <a:gd name="connsiteX1643" fmla="*/ 1864271 w 7130260"/>
              <a:gd name="connsiteY1643" fmla="*/ 706284 h 8376085"/>
              <a:gd name="connsiteX1644" fmla="*/ 1864119 w 7130260"/>
              <a:gd name="connsiteY1644" fmla="*/ 727715 h 8376085"/>
              <a:gd name="connsiteX1645" fmla="*/ 1997326 w 7130260"/>
              <a:gd name="connsiteY1645" fmla="*/ 730658 h 8376085"/>
              <a:gd name="connsiteX1646" fmla="*/ 2006851 w 7130260"/>
              <a:gd name="connsiteY1646" fmla="*/ 744384 h 8376085"/>
              <a:gd name="connsiteX1647" fmla="*/ 2016376 w 7130260"/>
              <a:gd name="connsiteY1647" fmla="*/ 724772 h 8376085"/>
              <a:gd name="connsiteX1648" fmla="*/ 2006851 w 7130260"/>
              <a:gd name="connsiteY1648" fmla="*/ 711046 h 8376085"/>
              <a:gd name="connsiteX1649" fmla="*/ 1997326 w 7130260"/>
              <a:gd name="connsiteY1649" fmla="*/ 730658 h 8376085"/>
              <a:gd name="connsiteX1650" fmla="*/ 2212429 w 7130260"/>
              <a:gd name="connsiteY1650" fmla="*/ 726696 h 8376085"/>
              <a:gd name="connsiteX1651" fmla="*/ 2210781 w 7130260"/>
              <a:gd name="connsiteY1651" fmla="*/ 746698 h 8376085"/>
              <a:gd name="connsiteX1652" fmla="*/ 2235451 w 7130260"/>
              <a:gd name="connsiteY1652" fmla="*/ 724772 h 8376085"/>
              <a:gd name="connsiteX1653" fmla="*/ 2212429 w 7130260"/>
              <a:gd name="connsiteY1653" fmla="*/ 726696 h 8376085"/>
              <a:gd name="connsiteX1654" fmla="*/ 2308479 w 7130260"/>
              <a:gd name="connsiteY1654" fmla="*/ 717399 h 8376085"/>
              <a:gd name="connsiteX1655" fmla="*/ 2310632 w 7130260"/>
              <a:gd name="connsiteY1655" fmla="*/ 739621 h 8376085"/>
              <a:gd name="connsiteX1656" fmla="*/ 2324624 w 7130260"/>
              <a:gd name="connsiteY1656" fmla="*/ 725334 h 8376085"/>
              <a:gd name="connsiteX1657" fmla="*/ 2308479 w 7130260"/>
              <a:gd name="connsiteY1657" fmla="*/ 717399 h 8376085"/>
              <a:gd name="connsiteX1658" fmla="*/ 2126209 w 7130260"/>
              <a:gd name="connsiteY1658" fmla="*/ 732887 h 8376085"/>
              <a:gd name="connsiteX1659" fmla="*/ 2124732 w 7130260"/>
              <a:gd name="connsiteY1659" fmla="*/ 755909 h 8376085"/>
              <a:gd name="connsiteX1660" fmla="*/ 2137753 w 7130260"/>
              <a:gd name="connsiteY1660" fmla="*/ 733220 h 8376085"/>
              <a:gd name="connsiteX1661" fmla="*/ 2133629 w 7130260"/>
              <a:gd name="connsiteY1661" fmla="*/ 715809 h 8376085"/>
              <a:gd name="connsiteX1662" fmla="*/ 2126209 w 7130260"/>
              <a:gd name="connsiteY1662" fmla="*/ 732887 h 8376085"/>
              <a:gd name="connsiteX1663" fmla="*/ 2041627 w 7130260"/>
              <a:gd name="connsiteY1663" fmla="*/ 744079 h 8376085"/>
              <a:gd name="connsiteX1664" fmla="*/ 2045370 w 7130260"/>
              <a:gd name="connsiteY1664" fmla="*/ 763691 h 8376085"/>
              <a:gd name="connsiteX1665" fmla="*/ 2054476 w 7130260"/>
              <a:gd name="connsiteY1665" fmla="*/ 749708 h 8376085"/>
              <a:gd name="connsiteX1666" fmla="*/ 2041627 w 7130260"/>
              <a:gd name="connsiteY1666" fmla="*/ 744079 h 8376085"/>
              <a:gd name="connsiteX1667" fmla="*/ 2264702 w 7130260"/>
              <a:gd name="connsiteY1667" fmla="*/ 743574 h 8376085"/>
              <a:gd name="connsiteX1668" fmla="*/ 2258063 w 7130260"/>
              <a:gd name="connsiteY1668" fmla="*/ 765405 h 8376085"/>
              <a:gd name="connsiteX1669" fmla="*/ 2281419 w 7130260"/>
              <a:gd name="connsiteY1669" fmla="*/ 739412 h 8376085"/>
              <a:gd name="connsiteX1670" fmla="*/ 2264702 w 7130260"/>
              <a:gd name="connsiteY1670" fmla="*/ 743574 h 8376085"/>
              <a:gd name="connsiteX1671" fmla="*/ 2348837 w 7130260"/>
              <a:gd name="connsiteY1671" fmla="*/ 745479 h 8376085"/>
              <a:gd name="connsiteX1672" fmla="*/ 2336073 w 7130260"/>
              <a:gd name="connsiteY1672" fmla="*/ 760871 h 8376085"/>
              <a:gd name="connsiteX1673" fmla="*/ 2354028 w 7130260"/>
              <a:gd name="connsiteY1673" fmla="*/ 757385 h 8376085"/>
              <a:gd name="connsiteX1674" fmla="*/ 2375945 w 7130260"/>
              <a:gd name="connsiteY1674" fmla="*/ 742002 h 8376085"/>
              <a:gd name="connsiteX1675" fmla="*/ 2348837 w 7130260"/>
              <a:gd name="connsiteY1675" fmla="*/ 745479 h 8376085"/>
              <a:gd name="connsiteX1676" fmla="*/ 1769478 w 7130260"/>
              <a:gd name="connsiteY1676" fmla="*/ 754699 h 8376085"/>
              <a:gd name="connsiteX1677" fmla="*/ 1775232 w 7130260"/>
              <a:gd name="connsiteY1677" fmla="*/ 760462 h 8376085"/>
              <a:gd name="connsiteX1678" fmla="*/ 1774479 w 7130260"/>
              <a:gd name="connsiteY1678" fmla="*/ 742202 h 8376085"/>
              <a:gd name="connsiteX1679" fmla="*/ 1769478 w 7130260"/>
              <a:gd name="connsiteY1679" fmla="*/ 754699 h 8376085"/>
              <a:gd name="connsiteX1680" fmla="*/ 1911601 w 7130260"/>
              <a:gd name="connsiteY1680" fmla="*/ 754471 h 8376085"/>
              <a:gd name="connsiteX1681" fmla="*/ 1921126 w 7130260"/>
              <a:gd name="connsiteY1681" fmla="*/ 763434 h 8376085"/>
              <a:gd name="connsiteX1682" fmla="*/ 1930651 w 7130260"/>
              <a:gd name="connsiteY1682" fmla="*/ 748584 h 8376085"/>
              <a:gd name="connsiteX1683" fmla="*/ 1921126 w 7130260"/>
              <a:gd name="connsiteY1683" fmla="*/ 739621 h 8376085"/>
              <a:gd name="connsiteX1684" fmla="*/ 1911601 w 7130260"/>
              <a:gd name="connsiteY1684" fmla="*/ 754471 h 8376085"/>
              <a:gd name="connsiteX1685" fmla="*/ 2172062 w 7130260"/>
              <a:gd name="connsiteY1685" fmla="*/ 754318 h 8376085"/>
              <a:gd name="connsiteX1686" fmla="*/ 2188197 w 7130260"/>
              <a:gd name="connsiteY1686" fmla="*/ 767920 h 8376085"/>
              <a:gd name="connsiteX1687" fmla="*/ 2187531 w 7130260"/>
              <a:gd name="connsiteY1687" fmla="*/ 739621 h 8376085"/>
              <a:gd name="connsiteX1688" fmla="*/ 2172062 w 7130260"/>
              <a:gd name="connsiteY1688" fmla="*/ 754318 h 8376085"/>
              <a:gd name="connsiteX1689" fmla="*/ 1959226 w 7130260"/>
              <a:gd name="connsiteY1689" fmla="*/ 767634 h 8376085"/>
              <a:gd name="connsiteX1690" fmla="*/ 1972075 w 7130260"/>
              <a:gd name="connsiteY1690" fmla="*/ 773263 h 8376085"/>
              <a:gd name="connsiteX1691" fmla="*/ 1968332 w 7130260"/>
              <a:gd name="connsiteY1691" fmla="*/ 753651 h 8376085"/>
              <a:gd name="connsiteX1692" fmla="*/ 1959226 w 7130260"/>
              <a:gd name="connsiteY1692" fmla="*/ 767634 h 8376085"/>
              <a:gd name="connsiteX1693" fmla="*/ 2089690 w 7130260"/>
              <a:gd name="connsiteY1693" fmla="*/ 762414 h 8376085"/>
              <a:gd name="connsiteX1694" fmla="*/ 2087585 w 7130260"/>
              <a:gd name="connsiteY1694" fmla="*/ 785436 h 8376085"/>
              <a:gd name="connsiteX1695" fmla="*/ 2100282 w 7130260"/>
              <a:gd name="connsiteY1695" fmla="*/ 761795 h 8376085"/>
              <a:gd name="connsiteX1696" fmla="*/ 2096776 w 7130260"/>
              <a:gd name="connsiteY1696" fmla="*/ 744384 h 8376085"/>
              <a:gd name="connsiteX1697" fmla="*/ 2089690 w 7130260"/>
              <a:gd name="connsiteY1697" fmla="*/ 762414 h 8376085"/>
              <a:gd name="connsiteX1698" fmla="*/ 2311651 w 7130260"/>
              <a:gd name="connsiteY1698" fmla="*/ 763434 h 8376085"/>
              <a:gd name="connsiteX1699" fmla="*/ 2304174 w 7130260"/>
              <a:gd name="connsiteY1699" fmla="*/ 782941 h 8376085"/>
              <a:gd name="connsiteX1700" fmla="*/ 2321176 w 7130260"/>
              <a:gd name="connsiteY1700" fmla="*/ 772959 h 8376085"/>
              <a:gd name="connsiteX1701" fmla="*/ 2328653 w 7130260"/>
              <a:gd name="connsiteY1701" fmla="*/ 753451 h 8376085"/>
              <a:gd name="connsiteX1702" fmla="*/ 2311651 w 7130260"/>
              <a:gd name="connsiteY1702" fmla="*/ 763434 h 8376085"/>
              <a:gd name="connsiteX1703" fmla="*/ 2223345 w 7130260"/>
              <a:gd name="connsiteY1703" fmla="*/ 764424 h 8376085"/>
              <a:gd name="connsiteX1704" fmla="*/ 2216401 w 7130260"/>
              <a:gd name="connsiteY1704" fmla="*/ 785979 h 8376085"/>
              <a:gd name="connsiteX1705" fmla="*/ 2216401 w 7130260"/>
              <a:gd name="connsiteY1705" fmla="*/ 800581 h 8376085"/>
              <a:gd name="connsiteX1706" fmla="*/ 2227002 w 7130260"/>
              <a:gd name="connsiteY1706" fmla="*/ 789989 h 8376085"/>
              <a:gd name="connsiteX1707" fmla="*/ 2233946 w 7130260"/>
              <a:gd name="connsiteY1707" fmla="*/ 768434 h 8376085"/>
              <a:gd name="connsiteX1708" fmla="*/ 2223345 w 7130260"/>
              <a:gd name="connsiteY1708" fmla="*/ 764424 h 8376085"/>
              <a:gd name="connsiteX1709" fmla="*/ 2006851 w 7130260"/>
              <a:gd name="connsiteY1709" fmla="*/ 783046 h 8376085"/>
              <a:gd name="connsiteX1710" fmla="*/ 2016376 w 7130260"/>
              <a:gd name="connsiteY1710" fmla="*/ 792009 h 8376085"/>
              <a:gd name="connsiteX1711" fmla="*/ 2025901 w 7130260"/>
              <a:gd name="connsiteY1711" fmla="*/ 777159 h 8376085"/>
              <a:gd name="connsiteX1712" fmla="*/ 2016376 w 7130260"/>
              <a:gd name="connsiteY1712" fmla="*/ 768196 h 8376085"/>
              <a:gd name="connsiteX1713" fmla="*/ 2006851 w 7130260"/>
              <a:gd name="connsiteY1713" fmla="*/ 783046 h 8376085"/>
              <a:gd name="connsiteX1714" fmla="*/ 1817103 w 7130260"/>
              <a:gd name="connsiteY1714" fmla="*/ 792799 h 8376085"/>
              <a:gd name="connsiteX1715" fmla="*/ 1822857 w 7130260"/>
              <a:gd name="connsiteY1715" fmla="*/ 798562 h 8376085"/>
              <a:gd name="connsiteX1716" fmla="*/ 1822104 w 7130260"/>
              <a:gd name="connsiteY1716" fmla="*/ 780302 h 8376085"/>
              <a:gd name="connsiteX1717" fmla="*/ 1817103 w 7130260"/>
              <a:gd name="connsiteY1717" fmla="*/ 792799 h 8376085"/>
              <a:gd name="connsiteX1718" fmla="*/ 2130676 w 7130260"/>
              <a:gd name="connsiteY1718" fmla="*/ 792571 h 8376085"/>
              <a:gd name="connsiteX1719" fmla="*/ 2140201 w 7130260"/>
              <a:gd name="connsiteY1719" fmla="*/ 801534 h 8376085"/>
              <a:gd name="connsiteX1720" fmla="*/ 2149726 w 7130260"/>
              <a:gd name="connsiteY1720" fmla="*/ 786684 h 8376085"/>
              <a:gd name="connsiteX1721" fmla="*/ 2140201 w 7130260"/>
              <a:gd name="connsiteY1721" fmla="*/ 777721 h 8376085"/>
              <a:gd name="connsiteX1722" fmla="*/ 2130676 w 7130260"/>
              <a:gd name="connsiteY1722" fmla="*/ 792571 h 8376085"/>
              <a:gd name="connsiteX1723" fmla="*/ 2263750 w 7130260"/>
              <a:gd name="connsiteY1723" fmla="*/ 792342 h 8376085"/>
              <a:gd name="connsiteX1724" fmla="*/ 2279456 w 7130260"/>
              <a:gd name="connsiteY1724" fmla="*/ 804477 h 8376085"/>
              <a:gd name="connsiteX1725" fmla="*/ 2285067 w 7130260"/>
              <a:gd name="connsiteY1725" fmla="*/ 783712 h 8376085"/>
              <a:gd name="connsiteX1726" fmla="*/ 2263750 w 7130260"/>
              <a:gd name="connsiteY1726" fmla="*/ 792342 h 8376085"/>
              <a:gd name="connsiteX1727" fmla="*/ 797645 w 7130260"/>
              <a:gd name="connsiteY1727" fmla="*/ 824422 h 8376085"/>
              <a:gd name="connsiteX1728" fmla="*/ 781757 w 7130260"/>
              <a:gd name="connsiteY1728" fmla="*/ 863446 h 8376085"/>
              <a:gd name="connsiteX1729" fmla="*/ 822039 w 7130260"/>
              <a:gd name="connsiteY1729" fmla="*/ 789884 h 8376085"/>
              <a:gd name="connsiteX1730" fmla="*/ 797645 w 7130260"/>
              <a:gd name="connsiteY1730" fmla="*/ 824422 h 8376085"/>
              <a:gd name="connsiteX1731" fmla="*/ 1926679 w 7130260"/>
              <a:gd name="connsiteY1731" fmla="*/ 795495 h 8376085"/>
              <a:gd name="connsiteX1732" fmla="*/ 1924936 w 7130260"/>
              <a:gd name="connsiteY1732" fmla="*/ 813278 h 8376085"/>
              <a:gd name="connsiteX1733" fmla="*/ 1938147 w 7130260"/>
              <a:gd name="connsiteY1733" fmla="*/ 795457 h 8376085"/>
              <a:gd name="connsiteX1734" fmla="*/ 1934137 w 7130260"/>
              <a:gd name="connsiteY1734" fmla="*/ 783426 h 8376085"/>
              <a:gd name="connsiteX1735" fmla="*/ 1926679 w 7130260"/>
              <a:gd name="connsiteY1735" fmla="*/ 795495 h 8376085"/>
              <a:gd name="connsiteX1736" fmla="*/ 2054476 w 7130260"/>
              <a:gd name="connsiteY1736" fmla="*/ 802096 h 8376085"/>
              <a:gd name="connsiteX1737" fmla="*/ 2064153 w 7130260"/>
              <a:gd name="connsiteY1737" fmla="*/ 810963 h 8376085"/>
              <a:gd name="connsiteX1738" fmla="*/ 2068354 w 7130260"/>
              <a:gd name="connsiteY1738" fmla="*/ 796114 h 8376085"/>
              <a:gd name="connsiteX1739" fmla="*/ 2054476 w 7130260"/>
              <a:gd name="connsiteY1739" fmla="*/ 802096 h 8376085"/>
              <a:gd name="connsiteX1740" fmla="*/ 2185245 w 7130260"/>
              <a:gd name="connsiteY1740" fmla="*/ 792999 h 8376085"/>
              <a:gd name="connsiteX1741" fmla="*/ 2178301 w 7130260"/>
              <a:gd name="connsiteY1741" fmla="*/ 814554 h 8376085"/>
              <a:gd name="connsiteX1742" fmla="*/ 2178301 w 7130260"/>
              <a:gd name="connsiteY1742" fmla="*/ 829156 h 8376085"/>
              <a:gd name="connsiteX1743" fmla="*/ 2188902 w 7130260"/>
              <a:gd name="connsiteY1743" fmla="*/ 818564 h 8376085"/>
              <a:gd name="connsiteX1744" fmla="*/ 2195846 w 7130260"/>
              <a:gd name="connsiteY1744" fmla="*/ 797009 h 8376085"/>
              <a:gd name="connsiteX1745" fmla="*/ 2185245 w 7130260"/>
              <a:gd name="connsiteY1745" fmla="*/ 792999 h 8376085"/>
              <a:gd name="connsiteX1746" fmla="*/ 1779003 w 7130260"/>
              <a:gd name="connsiteY1746" fmla="*/ 811849 h 8376085"/>
              <a:gd name="connsiteX1747" fmla="*/ 1784757 w 7130260"/>
              <a:gd name="connsiteY1747" fmla="*/ 817612 h 8376085"/>
              <a:gd name="connsiteX1748" fmla="*/ 1784004 w 7130260"/>
              <a:gd name="connsiteY1748" fmla="*/ 799352 h 8376085"/>
              <a:gd name="connsiteX1749" fmla="*/ 1779003 w 7130260"/>
              <a:gd name="connsiteY1749" fmla="*/ 811849 h 8376085"/>
              <a:gd name="connsiteX1750" fmla="*/ 1974304 w 7130260"/>
              <a:gd name="connsiteY1750" fmla="*/ 814545 h 8376085"/>
              <a:gd name="connsiteX1751" fmla="*/ 1972561 w 7130260"/>
              <a:gd name="connsiteY1751" fmla="*/ 832328 h 8376085"/>
              <a:gd name="connsiteX1752" fmla="*/ 1985772 w 7130260"/>
              <a:gd name="connsiteY1752" fmla="*/ 814507 h 8376085"/>
              <a:gd name="connsiteX1753" fmla="*/ 1981762 w 7130260"/>
              <a:gd name="connsiteY1753" fmla="*/ 802476 h 8376085"/>
              <a:gd name="connsiteX1754" fmla="*/ 1974304 w 7130260"/>
              <a:gd name="connsiteY1754" fmla="*/ 814545 h 8376085"/>
              <a:gd name="connsiteX1755" fmla="*/ 2098129 w 7130260"/>
              <a:gd name="connsiteY1755" fmla="*/ 814545 h 8376085"/>
              <a:gd name="connsiteX1756" fmla="*/ 2096386 w 7130260"/>
              <a:gd name="connsiteY1756" fmla="*/ 832328 h 8376085"/>
              <a:gd name="connsiteX1757" fmla="*/ 2109597 w 7130260"/>
              <a:gd name="connsiteY1757" fmla="*/ 814507 h 8376085"/>
              <a:gd name="connsiteX1758" fmla="*/ 2105587 w 7130260"/>
              <a:gd name="connsiteY1758" fmla="*/ 802476 h 8376085"/>
              <a:gd name="connsiteX1759" fmla="*/ 2098129 w 7130260"/>
              <a:gd name="connsiteY1759" fmla="*/ 814545 h 8376085"/>
              <a:gd name="connsiteX1760" fmla="*/ 2225926 w 7130260"/>
              <a:gd name="connsiteY1760" fmla="*/ 820584 h 8376085"/>
              <a:gd name="connsiteX1761" fmla="*/ 2214067 w 7130260"/>
              <a:gd name="connsiteY1761" fmla="*/ 834871 h 8376085"/>
              <a:gd name="connsiteX1762" fmla="*/ 2229526 w 7130260"/>
              <a:gd name="connsiteY1762" fmla="*/ 834871 h 8376085"/>
              <a:gd name="connsiteX1763" fmla="*/ 2244976 w 7130260"/>
              <a:gd name="connsiteY1763" fmla="*/ 820584 h 8376085"/>
              <a:gd name="connsiteX1764" fmla="*/ 2241376 w 7130260"/>
              <a:gd name="connsiteY1764" fmla="*/ 806296 h 8376085"/>
              <a:gd name="connsiteX1765" fmla="*/ 2225926 w 7130260"/>
              <a:gd name="connsiteY1765" fmla="*/ 820584 h 8376085"/>
              <a:gd name="connsiteX1766" fmla="*/ 1855203 w 7130260"/>
              <a:gd name="connsiteY1766" fmla="*/ 830899 h 8376085"/>
              <a:gd name="connsiteX1767" fmla="*/ 1860957 w 7130260"/>
              <a:gd name="connsiteY1767" fmla="*/ 836662 h 8376085"/>
              <a:gd name="connsiteX1768" fmla="*/ 1860204 w 7130260"/>
              <a:gd name="connsiteY1768" fmla="*/ 818402 h 8376085"/>
              <a:gd name="connsiteX1769" fmla="*/ 1855203 w 7130260"/>
              <a:gd name="connsiteY1769" fmla="*/ 830899 h 8376085"/>
              <a:gd name="connsiteX1770" fmla="*/ 2021929 w 7130260"/>
              <a:gd name="connsiteY1770" fmla="*/ 824070 h 8376085"/>
              <a:gd name="connsiteX1771" fmla="*/ 2020186 w 7130260"/>
              <a:gd name="connsiteY1771" fmla="*/ 841853 h 8376085"/>
              <a:gd name="connsiteX1772" fmla="*/ 2033397 w 7130260"/>
              <a:gd name="connsiteY1772" fmla="*/ 824032 h 8376085"/>
              <a:gd name="connsiteX1773" fmla="*/ 2029387 w 7130260"/>
              <a:gd name="connsiteY1773" fmla="*/ 812001 h 8376085"/>
              <a:gd name="connsiteX1774" fmla="*/ 2021929 w 7130260"/>
              <a:gd name="connsiteY1774" fmla="*/ 824070 h 8376085"/>
              <a:gd name="connsiteX1775" fmla="*/ 1892846 w 7130260"/>
              <a:gd name="connsiteY1775" fmla="*/ 830109 h 8376085"/>
              <a:gd name="connsiteX1776" fmla="*/ 1902076 w 7130260"/>
              <a:gd name="connsiteY1776" fmla="*/ 853921 h 8376085"/>
              <a:gd name="connsiteX1777" fmla="*/ 1911306 w 7130260"/>
              <a:gd name="connsiteY1777" fmla="*/ 858684 h 8376085"/>
              <a:gd name="connsiteX1778" fmla="*/ 1902076 w 7130260"/>
              <a:gd name="connsiteY1778" fmla="*/ 834871 h 8376085"/>
              <a:gd name="connsiteX1779" fmla="*/ 1892846 w 7130260"/>
              <a:gd name="connsiteY1779" fmla="*/ 830109 h 8376085"/>
              <a:gd name="connsiteX1780" fmla="*/ 2140201 w 7130260"/>
              <a:gd name="connsiteY1780" fmla="*/ 839634 h 8376085"/>
              <a:gd name="connsiteX1781" fmla="*/ 2143944 w 7130260"/>
              <a:gd name="connsiteY1781" fmla="*/ 853921 h 8376085"/>
              <a:gd name="connsiteX1782" fmla="*/ 2153174 w 7130260"/>
              <a:gd name="connsiteY1782" fmla="*/ 839634 h 8376085"/>
              <a:gd name="connsiteX1783" fmla="*/ 2149431 w 7130260"/>
              <a:gd name="connsiteY1783" fmla="*/ 825346 h 8376085"/>
              <a:gd name="connsiteX1784" fmla="*/ 2140201 w 7130260"/>
              <a:gd name="connsiteY1784" fmla="*/ 839634 h 8376085"/>
              <a:gd name="connsiteX1785" fmla="*/ 2182673 w 7130260"/>
              <a:gd name="connsiteY1785" fmla="*/ 845034 h 8376085"/>
              <a:gd name="connsiteX1786" fmla="*/ 2181473 w 7130260"/>
              <a:gd name="connsiteY1786" fmla="*/ 860274 h 8376085"/>
              <a:gd name="connsiteX1787" fmla="*/ 2206876 w 7130260"/>
              <a:gd name="connsiteY1787" fmla="*/ 843834 h 8376085"/>
              <a:gd name="connsiteX1788" fmla="*/ 2182673 w 7130260"/>
              <a:gd name="connsiteY1788" fmla="*/ 845034 h 8376085"/>
              <a:gd name="connsiteX1789" fmla="*/ 2064001 w 7130260"/>
              <a:gd name="connsiteY1789" fmla="*/ 854483 h 8376085"/>
              <a:gd name="connsiteX1790" fmla="*/ 2073526 w 7130260"/>
              <a:gd name="connsiteY1790" fmla="*/ 858684 h 8376085"/>
              <a:gd name="connsiteX1791" fmla="*/ 2083051 w 7130260"/>
              <a:gd name="connsiteY1791" fmla="*/ 848597 h 8376085"/>
              <a:gd name="connsiteX1792" fmla="*/ 2073526 w 7130260"/>
              <a:gd name="connsiteY1792" fmla="*/ 844396 h 8376085"/>
              <a:gd name="connsiteX1793" fmla="*/ 2064001 w 7130260"/>
              <a:gd name="connsiteY1793" fmla="*/ 854483 h 8376085"/>
              <a:gd name="connsiteX1794" fmla="*/ 1798053 w 7130260"/>
              <a:gd name="connsiteY1794" fmla="*/ 868999 h 8376085"/>
              <a:gd name="connsiteX1795" fmla="*/ 1803807 w 7130260"/>
              <a:gd name="connsiteY1795" fmla="*/ 874762 h 8376085"/>
              <a:gd name="connsiteX1796" fmla="*/ 1803054 w 7130260"/>
              <a:gd name="connsiteY1796" fmla="*/ 856502 h 8376085"/>
              <a:gd name="connsiteX1797" fmla="*/ 1798053 w 7130260"/>
              <a:gd name="connsiteY1797" fmla="*/ 868999 h 8376085"/>
              <a:gd name="connsiteX1798" fmla="*/ 1988553 w 7130260"/>
              <a:gd name="connsiteY1798" fmla="*/ 868999 h 8376085"/>
              <a:gd name="connsiteX1799" fmla="*/ 1994307 w 7130260"/>
              <a:gd name="connsiteY1799" fmla="*/ 874762 h 8376085"/>
              <a:gd name="connsiteX1800" fmla="*/ 1993554 w 7130260"/>
              <a:gd name="connsiteY1800" fmla="*/ 856502 h 8376085"/>
              <a:gd name="connsiteX1801" fmla="*/ 1988553 w 7130260"/>
              <a:gd name="connsiteY1801" fmla="*/ 868999 h 8376085"/>
              <a:gd name="connsiteX1802" fmla="*/ 2106863 w 7130260"/>
              <a:gd name="connsiteY1802" fmla="*/ 863446 h 8376085"/>
              <a:gd name="connsiteX1803" fmla="*/ 2111064 w 7130260"/>
              <a:gd name="connsiteY1803" fmla="*/ 872971 h 8376085"/>
              <a:gd name="connsiteX1804" fmla="*/ 2121151 w 7130260"/>
              <a:gd name="connsiteY1804" fmla="*/ 863446 h 8376085"/>
              <a:gd name="connsiteX1805" fmla="*/ 2116950 w 7130260"/>
              <a:gd name="connsiteY1805" fmla="*/ 853921 h 8376085"/>
              <a:gd name="connsiteX1806" fmla="*/ 2106863 w 7130260"/>
              <a:gd name="connsiteY1806" fmla="*/ 863446 h 8376085"/>
              <a:gd name="connsiteX1807" fmla="*/ 830126 w 7130260"/>
              <a:gd name="connsiteY1807" fmla="*/ 873609 h 8376085"/>
              <a:gd name="connsiteX1808" fmla="*/ 828383 w 7130260"/>
              <a:gd name="connsiteY1808" fmla="*/ 888306 h 8376085"/>
              <a:gd name="connsiteX1809" fmla="*/ 838565 w 7130260"/>
              <a:gd name="connsiteY1809" fmla="*/ 878143 h 8376085"/>
              <a:gd name="connsiteX1810" fmla="*/ 830126 w 7130260"/>
              <a:gd name="connsiteY1810" fmla="*/ 873609 h 8376085"/>
              <a:gd name="connsiteX1811" fmla="*/ 2145754 w 7130260"/>
              <a:gd name="connsiteY1811" fmla="*/ 871695 h 8376085"/>
              <a:gd name="connsiteX1812" fmla="*/ 2144011 w 7130260"/>
              <a:gd name="connsiteY1812" fmla="*/ 889478 h 8376085"/>
              <a:gd name="connsiteX1813" fmla="*/ 2157222 w 7130260"/>
              <a:gd name="connsiteY1813" fmla="*/ 871657 h 8376085"/>
              <a:gd name="connsiteX1814" fmla="*/ 2153212 w 7130260"/>
              <a:gd name="connsiteY1814" fmla="*/ 859626 h 8376085"/>
              <a:gd name="connsiteX1815" fmla="*/ 2145754 w 7130260"/>
              <a:gd name="connsiteY1815" fmla="*/ 871695 h 8376085"/>
              <a:gd name="connsiteX1816" fmla="*/ 879321 w 7130260"/>
              <a:gd name="connsiteY1816" fmla="*/ 897155 h 8376085"/>
              <a:gd name="connsiteX1817" fmla="*/ 884065 w 7130260"/>
              <a:gd name="connsiteY1817" fmla="*/ 907975 h 8376085"/>
              <a:gd name="connsiteX1818" fmla="*/ 889713 w 7130260"/>
              <a:gd name="connsiteY1818" fmla="*/ 886135 h 8376085"/>
              <a:gd name="connsiteX1819" fmla="*/ 879321 w 7130260"/>
              <a:gd name="connsiteY1819" fmla="*/ 897155 h 8376085"/>
              <a:gd name="connsiteX1820" fmla="*/ 1874253 w 7130260"/>
              <a:gd name="connsiteY1820" fmla="*/ 897574 h 8376085"/>
              <a:gd name="connsiteX1821" fmla="*/ 1880007 w 7130260"/>
              <a:gd name="connsiteY1821" fmla="*/ 903337 h 8376085"/>
              <a:gd name="connsiteX1822" fmla="*/ 1879254 w 7130260"/>
              <a:gd name="connsiteY1822" fmla="*/ 885077 h 8376085"/>
              <a:gd name="connsiteX1823" fmla="*/ 1874253 w 7130260"/>
              <a:gd name="connsiteY1823" fmla="*/ 897574 h 8376085"/>
              <a:gd name="connsiteX1824" fmla="*/ 2078288 w 7130260"/>
              <a:gd name="connsiteY1824" fmla="*/ 892021 h 8376085"/>
              <a:gd name="connsiteX1825" fmla="*/ 2082489 w 7130260"/>
              <a:gd name="connsiteY1825" fmla="*/ 901546 h 8376085"/>
              <a:gd name="connsiteX1826" fmla="*/ 2092576 w 7130260"/>
              <a:gd name="connsiteY1826" fmla="*/ 892021 h 8376085"/>
              <a:gd name="connsiteX1827" fmla="*/ 2088375 w 7130260"/>
              <a:gd name="connsiteY1827" fmla="*/ 882496 h 8376085"/>
              <a:gd name="connsiteX1828" fmla="*/ 2078288 w 7130260"/>
              <a:gd name="connsiteY1828" fmla="*/ 892021 h 8376085"/>
              <a:gd name="connsiteX1829" fmla="*/ 2117979 w 7130260"/>
              <a:gd name="connsiteY1829" fmla="*/ 898374 h 8376085"/>
              <a:gd name="connsiteX1830" fmla="*/ 2111626 w 7130260"/>
              <a:gd name="connsiteY1830" fmla="*/ 914567 h 8376085"/>
              <a:gd name="connsiteX1831" fmla="*/ 2122894 w 7130260"/>
              <a:gd name="connsiteY1831" fmla="*/ 913138 h 8376085"/>
              <a:gd name="connsiteX1832" fmla="*/ 2129247 w 7130260"/>
              <a:gd name="connsiteY1832" fmla="*/ 896946 h 8376085"/>
              <a:gd name="connsiteX1833" fmla="*/ 2117979 w 7130260"/>
              <a:gd name="connsiteY1833" fmla="*/ 898374 h 8376085"/>
              <a:gd name="connsiteX1834" fmla="*/ 2003679 w 7130260"/>
              <a:gd name="connsiteY1834" fmla="*/ 907899 h 8376085"/>
              <a:gd name="connsiteX1835" fmla="*/ 1997326 w 7130260"/>
              <a:gd name="connsiteY1835" fmla="*/ 924092 h 8376085"/>
              <a:gd name="connsiteX1836" fmla="*/ 2008594 w 7130260"/>
              <a:gd name="connsiteY1836" fmla="*/ 922663 h 8376085"/>
              <a:gd name="connsiteX1837" fmla="*/ 2014947 w 7130260"/>
              <a:gd name="connsiteY1837" fmla="*/ 906471 h 8376085"/>
              <a:gd name="connsiteX1838" fmla="*/ 2003679 w 7130260"/>
              <a:gd name="connsiteY1838" fmla="*/ 907899 h 8376085"/>
              <a:gd name="connsiteX1839" fmla="*/ 2087813 w 7130260"/>
              <a:gd name="connsiteY1839" fmla="*/ 930121 h 8376085"/>
              <a:gd name="connsiteX1840" fmla="*/ 2092014 w 7130260"/>
              <a:gd name="connsiteY1840" fmla="*/ 939646 h 8376085"/>
              <a:gd name="connsiteX1841" fmla="*/ 2102101 w 7130260"/>
              <a:gd name="connsiteY1841" fmla="*/ 930121 h 8376085"/>
              <a:gd name="connsiteX1842" fmla="*/ 2097900 w 7130260"/>
              <a:gd name="connsiteY1842" fmla="*/ 920596 h 8376085"/>
              <a:gd name="connsiteX1843" fmla="*/ 2087813 w 7130260"/>
              <a:gd name="connsiteY1843" fmla="*/ 930121 h 8376085"/>
              <a:gd name="connsiteX1844" fmla="*/ 910974 w 7130260"/>
              <a:gd name="connsiteY1844" fmla="*/ 955253 h 8376085"/>
              <a:gd name="connsiteX1845" fmla="*/ 905345 w 7130260"/>
              <a:gd name="connsiteY1845" fmla="*/ 984313 h 8376085"/>
              <a:gd name="connsiteX1846" fmla="*/ 919404 w 7130260"/>
              <a:gd name="connsiteY1846" fmla="*/ 959177 h 8376085"/>
              <a:gd name="connsiteX1847" fmla="*/ 910974 w 7130260"/>
              <a:gd name="connsiteY1847" fmla="*/ 955253 h 8376085"/>
              <a:gd name="connsiteX1848" fmla="*/ 1968751 w 7130260"/>
              <a:gd name="connsiteY1848" fmla="*/ 949733 h 8376085"/>
              <a:gd name="connsiteX1849" fmla="*/ 1978276 w 7130260"/>
              <a:gd name="connsiteY1849" fmla="*/ 953929 h 8376085"/>
              <a:gd name="connsiteX1850" fmla="*/ 1987801 w 7130260"/>
              <a:gd name="connsiteY1850" fmla="*/ 943847 h 8376085"/>
              <a:gd name="connsiteX1851" fmla="*/ 1978276 w 7130260"/>
              <a:gd name="connsiteY1851" fmla="*/ 939646 h 8376085"/>
              <a:gd name="connsiteX1852" fmla="*/ 1968751 w 7130260"/>
              <a:gd name="connsiteY1852" fmla="*/ 949733 h 8376085"/>
              <a:gd name="connsiteX1853" fmla="*/ 2060829 w 7130260"/>
              <a:gd name="connsiteY1853" fmla="*/ 955519 h 8376085"/>
              <a:gd name="connsiteX1854" fmla="*/ 2054476 w 7130260"/>
              <a:gd name="connsiteY1854" fmla="*/ 971712 h 8376085"/>
              <a:gd name="connsiteX1855" fmla="*/ 2065744 w 7130260"/>
              <a:gd name="connsiteY1855" fmla="*/ 970283 h 8376085"/>
              <a:gd name="connsiteX1856" fmla="*/ 2072097 w 7130260"/>
              <a:gd name="connsiteY1856" fmla="*/ 954091 h 8376085"/>
              <a:gd name="connsiteX1857" fmla="*/ 2060829 w 7130260"/>
              <a:gd name="connsiteY1857" fmla="*/ 955519 h 8376085"/>
              <a:gd name="connsiteX1858" fmla="*/ 951122 w 7130260"/>
              <a:gd name="connsiteY1858" fmla="*/ 982913 h 8376085"/>
              <a:gd name="connsiteX1859" fmla="*/ 955462 w 7130260"/>
              <a:gd name="connsiteY1859" fmla="*/ 993572 h 8376085"/>
              <a:gd name="connsiteX1860" fmla="*/ 966159 w 7130260"/>
              <a:gd name="connsiteY1860" fmla="*/ 962568 h 8376085"/>
              <a:gd name="connsiteX1861" fmla="*/ 951122 w 7130260"/>
              <a:gd name="connsiteY1861" fmla="*/ 982913 h 8376085"/>
              <a:gd name="connsiteX1862" fmla="*/ 987676 w 7130260"/>
              <a:gd name="connsiteY1862" fmla="*/ 1015841 h 8376085"/>
              <a:gd name="connsiteX1863" fmla="*/ 980532 w 7130260"/>
              <a:gd name="connsiteY1863" fmla="*/ 1049969 h 8376085"/>
              <a:gd name="connsiteX1864" fmla="*/ 996144 w 7130260"/>
              <a:gd name="connsiteY1864" fmla="*/ 1024309 h 8376085"/>
              <a:gd name="connsiteX1865" fmla="*/ 1003287 w 7130260"/>
              <a:gd name="connsiteY1865" fmla="*/ 990181 h 8376085"/>
              <a:gd name="connsiteX1866" fmla="*/ 987676 w 7130260"/>
              <a:gd name="connsiteY1866" fmla="*/ 1015841 h 8376085"/>
              <a:gd name="connsiteX1867" fmla="*/ 6212139 w 7130260"/>
              <a:gd name="connsiteY1867" fmla="*/ 1044416 h 8376085"/>
              <a:gd name="connsiteX1868" fmla="*/ 6227550 w 7130260"/>
              <a:gd name="connsiteY1868" fmla="*/ 1053941 h 8376085"/>
              <a:gd name="connsiteX1869" fmla="*/ 6231189 w 7130260"/>
              <a:gd name="connsiteY1869" fmla="*/ 1044416 h 8376085"/>
              <a:gd name="connsiteX1870" fmla="*/ 6215777 w 7130260"/>
              <a:gd name="connsiteY1870" fmla="*/ 1034891 h 8376085"/>
              <a:gd name="connsiteX1871" fmla="*/ 6212139 w 7130260"/>
              <a:gd name="connsiteY1871" fmla="*/ 1044416 h 8376085"/>
              <a:gd name="connsiteX1872" fmla="*/ 6264526 w 7130260"/>
              <a:gd name="connsiteY1872" fmla="*/ 1053941 h 8376085"/>
              <a:gd name="connsiteX1873" fmla="*/ 6274613 w 7130260"/>
              <a:gd name="connsiteY1873" fmla="*/ 1063466 h 8376085"/>
              <a:gd name="connsiteX1874" fmla="*/ 6278814 w 7130260"/>
              <a:gd name="connsiteY1874" fmla="*/ 1053941 h 8376085"/>
              <a:gd name="connsiteX1875" fmla="*/ 6268726 w 7130260"/>
              <a:gd name="connsiteY1875" fmla="*/ 1044416 h 8376085"/>
              <a:gd name="connsiteX1876" fmla="*/ 6264526 w 7130260"/>
              <a:gd name="connsiteY1876" fmla="*/ 1053941 h 8376085"/>
              <a:gd name="connsiteX1877" fmla="*/ 6312151 w 7130260"/>
              <a:gd name="connsiteY1877" fmla="*/ 1063466 h 8376085"/>
              <a:gd name="connsiteX1878" fmla="*/ 6322238 w 7130260"/>
              <a:gd name="connsiteY1878" fmla="*/ 1072991 h 8376085"/>
              <a:gd name="connsiteX1879" fmla="*/ 6326439 w 7130260"/>
              <a:gd name="connsiteY1879" fmla="*/ 1063466 h 8376085"/>
              <a:gd name="connsiteX1880" fmla="*/ 6316351 w 7130260"/>
              <a:gd name="connsiteY1880" fmla="*/ 1053941 h 8376085"/>
              <a:gd name="connsiteX1881" fmla="*/ 6312151 w 7130260"/>
              <a:gd name="connsiteY1881" fmla="*/ 1063466 h 8376085"/>
              <a:gd name="connsiteX1882" fmla="*/ 6231189 w 7130260"/>
              <a:gd name="connsiteY1882" fmla="*/ 1092041 h 8376085"/>
              <a:gd name="connsiteX1883" fmla="*/ 6241276 w 7130260"/>
              <a:gd name="connsiteY1883" fmla="*/ 1101566 h 8376085"/>
              <a:gd name="connsiteX1884" fmla="*/ 6245476 w 7130260"/>
              <a:gd name="connsiteY1884" fmla="*/ 1092041 h 8376085"/>
              <a:gd name="connsiteX1885" fmla="*/ 6235389 w 7130260"/>
              <a:gd name="connsiteY1885" fmla="*/ 1082516 h 8376085"/>
              <a:gd name="connsiteX1886" fmla="*/ 6231189 w 7130260"/>
              <a:gd name="connsiteY1886" fmla="*/ 1092041 h 8376085"/>
              <a:gd name="connsiteX1887" fmla="*/ 6276204 w 7130260"/>
              <a:gd name="connsiteY1887" fmla="*/ 1097509 h 8376085"/>
              <a:gd name="connsiteX1888" fmla="*/ 6298454 w 7130260"/>
              <a:gd name="connsiteY1888" fmla="*/ 1108910 h 8376085"/>
              <a:gd name="connsiteX1889" fmla="*/ 6282014 w 7130260"/>
              <a:gd name="connsiteY1889" fmla="*/ 1091698 h 8376085"/>
              <a:gd name="connsiteX1890" fmla="*/ 6259764 w 7130260"/>
              <a:gd name="connsiteY1890" fmla="*/ 1080287 h 8376085"/>
              <a:gd name="connsiteX1891" fmla="*/ 6276204 w 7130260"/>
              <a:gd name="connsiteY1891" fmla="*/ 1097509 h 8376085"/>
              <a:gd name="connsiteX1892" fmla="*/ 6321676 w 7130260"/>
              <a:gd name="connsiteY1892" fmla="*/ 1100547 h 8376085"/>
              <a:gd name="connsiteX1893" fmla="*/ 6337306 w 7130260"/>
              <a:gd name="connsiteY1893" fmla="*/ 1115054 h 8376085"/>
              <a:gd name="connsiteX1894" fmla="*/ 6352947 w 7130260"/>
              <a:gd name="connsiteY1894" fmla="*/ 1121054 h 8376085"/>
              <a:gd name="connsiteX1895" fmla="*/ 6340907 w 7130260"/>
              <a:gd name="connsiteY1895" fmla="*/ 1106548 h 8376085"/>
              <a:gd name="connsiteX1896" fmla="*/ 6321676 w 7130260"/>
              <a:gd name="connsiteY1896" fmla="*/ 1100547 h 8376085"/>
              <a:gd name="connsiteX1897" fmla="*/ 6193060 w 7130260"/>
              <a:gd name="connsiteY1897" fmla="*/ 1120569 h 8376085"/>
              <a:gd name="connsiteX1898" fmla="*/ 6235951 w 7130260"/>
              <a:gd name="connsiteY1898" fmla="*/ 1145448 h 8376085"/>
              <a:gd name="connsiteX1899" fmla="*/ 6220987 w 7130260"/>
              <a:gd name="connsiteY1899" fmla="*/ 1126055 h 8376085"/>
              <a:gd name="connsiteX1900" fmla="*/ 6193060 w 7130260"/>
              <a:gd name="connsiteY1900" fmla="*/ 1120569 h 8376085"/>
              <a:gd name="connsiteX1901" fmla="*/ 6383589 w 7130260"/>
              <a:gd name="connsiteY1901" fmla="*/ 1120616 h 8376085"/>
              <a:gd name="connsiteX1902" fmla="*/ 6399000 w 7130260"/>
              <a:gd name="connsiteY1902" fmla="*/ 1130141 h 8376085"/>
              <a:gd name="connsiteX1903" fmla="*/ 6402639 w 7130260"/>
              <a:gd name="connsiteY1903" fmla="*/ 1120616 h 8376085"/>
              <a:gd name="connsiteX1904" fmla="*/ 6387227 w 7130260"/>
              <a:gd name="connsiteY1904" fmla="*/ 1111091 h 8376085"/>
              <a:gd name="connsiteX1905" fmla="*/ 6383589 w 7130260"/>
              <a:gd name="connsiteY1905" fmla="*/ 1120616 h 8376085"/>
              <a:gd name="connsiteX1906" fmla="*/ 6502651 w 7130260"/>
              <a:gd name="connsiteY1906" fmla="*/ 1114692 h 8376085"/>
              <a:gd name="connsiteX1907" fmla="*/ 6519320 w 7130260"/>
              <a:gd name="connsiteY1907" fmla="*/ 1131361 h 8376085"/>
              <a:gd name="connsiteX1908" fmla="*/ 6535989 w 7130260"/>
              <a:gd name="connsiteY1908" fmla="*/ 1144429 h 8376085"/>
              <a:gd name="connsiteX1909" fmla="*/ 6522920 w 7130260"/>
              <a:gd name="connsiteY1909" fmla="*/ 1127760 h 8376085"/>
              <a:gd name="connsiteX1910" fmla="*/ 6502651 w 7130260"/>
              <a:gd name="connsiteY1910" fmla="*/ 1114692 h 8376085"/>
              <a:gd name="connsiteX1911" fmla="*/ 6264526 w 7130260"/>
              <a:gd name="connsiteY1911" fmla="*/ 1144429 h 8376085"/>
              <a:gd name="connsiteX1912" fmla="*/ 6285910 w 7130260"/>
              <a:gd name="connsiteY1912" fmla="*/ 1158716 h 8376085"/>
              <a:gd name="connsiteX1913" fmla="*/ 6283576 w 7130260"/>
              <a:gd name="connsiteY1913" fmla="*/ 1144429 h 8376085"/>
              <a:gd name="connsiteX1914" fmla="*/ 6262192 w 7130260"/>
              <a:gd name="connsiteY1914" fmla="*/ 1130141 h 8376085"/>
              <a:gd name="connsiteX1915" fmla="*/ 6264526 w 7130260"/>
              <a:gd name="connsiteY1915" fmla="*/ 1144429 h 8376085"/>
              <a:gd name="connsiteX1916" fmla="*/ 6316009 w 7130260"/>
              <a:gd name="connsiteY1916" fmla="*/ 1147801 h 8376085"/>
              <a:gd name="connsiteX1917" fmla="*/ 6340726 w 7130260"/>
              <a:gd name="connsiteY1917" fmla="*/ 1159050 h 8376085"/>
              <a:gd name="connsiteX1918" fmla="*/ 6319295 w 7130260"/>
              <a:gd name="connsiteY1918" fmla="*/ 1138619 h 8376085"/>
              <a:gd name="connsiteX1919" fmla="*/ 6297864 w 7130260"/>
              <a:gd name="connsiteY1919" fmla="*/ 1127370 h 8376085"/>
              <a:gd name="connsiteX1920" fmla="*/ 6316009 w 7130260"/>
              <a:gd name="connsiteY1920" fmla="*/ 1147801 h 8376085"/>
              <a:gd name="connsiteX1921" fmla="*/ 6369301 w 7130260"/>
              <a:gd name="connsiteY1921" fmla="*/ 1163479 h 8376085"/>
              <a:gd name="connsiteX1922" fmla="*/ 6390685 w 7130260"/>
              <a:gd name="connsiteY1922" fmla="*/ 1177766 h 8376085"/>
              <a:gd name="connsiteX1923" fmla="*/ 6388351 w 7130260"/>
              <a:gd name="connsiteY1923" fmla="*/ 1163479 h 8376085"/>
              <a:gd name="connsiteX1924" fmla="*/ 6366967 w 7130260"/>
              <a:gd name="connsiteY1924" fmla="*/ 1149191 h 8376085"/>
              <a:gd name="connsiteX1925" fmla="*/ 6369301 w 7130260"/>
              <a:gd name="connsiteY1925" fmla="*/ 1163479 h 8376085"/>
              <a:gd name="connsiteX1926" fmla="*/ 6483601 w 7130260"/>
              <a:gd name="connsiteY1926" fmla="*/ 1152935 h 8376085"/>
              <a:gd name="connsiteX1927" fmla="*/ 6498384 w 7130260"/>
              <a:gd name="connsiteY1927" fmla="*/ 1162355 h 8376085"/>
              <a:gd name="connsiteX1928" fmla="*/ 6507347 w 7130260"/>
              <a:gd name="connsiteY1928" fmla="*/ 1158612 h 8376085"/>
              <a:gd name="connsiteX1929" fmla="*/ 6483601 w 7130260"/>
              <a:gd name="connsiteY1929" fmla="*/ 1152935 h 8376085"/>
              <a:gd name="connsiteX1930" fmla="*/ 6407401 w 7130260"/>
              <a:gd name="connsiteY1930" fmla="*/ 1163145 h 8376085"/>
              <a:gd name="connsiteX1931" fmla="*/ 6428832 w 7130260"/>
              <a:gd name="connsiteY1931" fmla="*/ 1178995 h 8376085"/>
              <a:gd name="connsiteX1932" fmla="*/ 6450264 w 7130260"/>
              <a:gd name="connsiteY1932" fmla="*/ 1190406 h 8376085"/>
              <a:gd name="connsiteX1933" fmla="*/ 6437195 w 7130260"/>
              <a:gd name="connsiteY1933" fmla="*/ 1174566 h 8376085"/>
              <a:gd name="connsiteX1934" fmla="*/ 6407401 w 7130260"/>
              <a:gd name="connsiteY1934" fmla="*/ 1163145 h 8376085"/>
              <a:gd name="connsiteX1935" fmla="*/ 6253667 w 7130260"/>
              <a:gd name="connsiteY1935" fmla="*/ 1184377 h 8376085"/>
              <a:gd name="connsiteX1936" fmla="*/ 6283576 w 7130260"/>
              <a:gd name="connsiteY1936" fmla="*/ 1208380 h 8376085"/>
              <a:gd name="connsiteX1937" fmla="*/ 6263135 w 7130260"/>
              <a:gd name="connsiteY1937" fmla="*/ 1181624 h 8376085"/>
              <a:gd name="connsiteX1938" fmla="*/ 6242704 w 7130260"/>
              <a:gd name="connsiteY1938" fmla="*/ 1163479 h 8376085"/>
              <a:gd name="connsiteX1939" fmla="*/ 6253667 w 7130260"/>
              <a:gd name="connsiteY1939" fmla="*/ 1184377 h 8376085"/>
              <a:gd name="connsiteX1940" fmla="*/ 6307389 w 7130260"/>
              <a:gd name="connsiteY1940" fmla="*/ 1196816 h 8376085"/>
              <a:gd name="connsiteX1941" fmla="*/ 6334154 w 7130260"/>
              <a:gd name="connsiteY1941" fmla="*/ 1215866 h 8376085"/>
              <a:gd name="connsiteX1942" fmla="*/ 6326439 w 7130260"/>
              <a:gd name="connsiteY1942" fmla="*/ 1196816 h 8376085"/>
              <a:gd name="connsiteX1943" fmla="*/ 6299673 w 7130260"/>
              <a:gd name="connsiteY1943" fmla="*/ 1177766 h 8376085"/>
              <a:gd name="connsiteX1944" fmla="*/ 6307389 w 7130260"/>
              <a:gd name="connsiteY1944" fmla="*/ 1196816 h 8376085"/>
              <a:gd name="connsiteX1945" fmla="*/ 6455026 w 7130260"/>
              <a:gd name="connsiteY1945" fmla="*/ 1185482 h 8376085"/>
              <a:gd name="connsiteX1946" fmla="*/ 6470113 w 7130260"/>
              <a:gd name="connsiteY1946" fmla="*/ 1200569 h 8376085"/>
              <a:gd name="connsiteX1947" fmla="*/ 6481420 w 7130260"/>
              <a:gd name="connsiteY1947" fmla="*/ 1195035 h 8376085"/>
              <a:gd name="connsiteX1948" fmla="*/ 6455026 w 7130260"/>
              <a:gd name="connsiteY1948" fmla="*/ 1185482 h 8376085"/>
              <a:gd name="connsiteX1949" fmla="*/ 6602664 w 7130260"/>
              <a:gd name="connsiteY1949" fmla="*/ 1187291 h 8376085"/>
              <a:gd name="connsiteX1950" fmla="*/ 6612751 w 7130260"/>
              <a:gd name="connsiteY1950" fmla="*/ 1196816 h 8376085"/>
              <a:gd name="connsiteX1951" fmla="*/ 6616951 w 7130260"/>
              <a:gd name="connsiteY1951" fmla="*/ 1187291 h 8376085"/>
              <a:gd name="connsiteX1952" fmla="*/ 6606864 w 7130260"/>
              <a:gd name="connsiteY1952" fmla="*/ 1177766 h 8376085"/>
              <a:gd name="connsiteX1953" fmla="*/ 6602664 w 7130260"/>
              <a:gd name="connsiteY1953" fmla="*/ 1187291 h 8376085"/>
              <a:gd name="connsiteX1954" fmla="*/ 665086 w 7130260"/>
              <a:gd name="connsiteY1954" fmla="*/ 1242908 h 8376085"/>
              <a:gd name="connsiteX1955" fmla="*/ 678582 w 7130260"/>
              <a:gd name="connsiteY1955" fmla="*/ 1317489 h 8376085"/>
              <a:gd name="connsiteX1956" fmla="*/ 691794 w 7130260"/>
              <a:gd name="connsiteY1956" fmla="*/ 1334929 h 8376085"/>
              <a:gd name="connsiteX1957" fmla="*/ 692099 w 7130260"/>
              <a:gd name="connsiteY1957" fmla="*/ 1312869 h 8376085"/>
              <a:gd name="connsiteX1958" fmla="*/ 682544 w 7130260"/>
              <a:gd name="connsiteY1958" fmla="*/ 1272388 h 8376085"/>
              <a:gd name="connsiteX1959" fmla="*/ 682544 w 7130260"/>
              <a:gd name="connsiteY1959" fmla="*/ 1253966 h 8376085"/>
              <a:gd name="connsiteX1960" fmla="*/ 678612 w 7130260"/>
              <a:gd name="connsiteY1960" fmla="*/ 1197226 h 8376085"/>
              <a:gd name="connsiteX1961" fmla="*/ 664819 w 7130260"/>
              <a:gd name="connsiteY1961" fmla="*/ 1185777 h 8376085"/>
              <a:gd name="connsiteX1962" fmla="*/ 665086 w 7130260"/>
              <a:gd name="connsiteY1962" fmla="*/ 1242908 h 8376085"/>
              <a:gd name="connsiteX1963" fmla="*/ 6355014 w 7130260"/>
              <a:gd name="connsiteY1963" fmla="*/ 1206341 h 8376085"/>
              <a:gd name="connsiteX1964" fmla="*/ 6387446 w 7130260"/>
              <a:gd name="connsiteY1964" fmla="*/ 1225077 h 8376085"/>
              <a:gd name="connsiteX1965" fmla="*/ 6402639 w 7130260"/>
              <a:gd name="connsiteY1965" fmla="*/ 1224753 h 8376085"/>
              <a:gd name="connsiteX1966" fmla="*/ 6380150 w 7130260"/>
              <a:gd name="connsiteY1966" fmla="*/ 1206027 h 8376085"/>
              <a:gd name="connsiteX1967" fmla="*/ 6355014 w 7130260"/>
              <a:gd name="connsiteY1967" fmla="*/ 1206341 h 8376085"/>
              <a:gd name="connsiteX1968" fmla="*/ 6407401 w 7130260"/>
              <a:gd name="connsiteY1968" fmla="*/ 1205465 h 8376085"/>
              <a:gd name="connsiteX1969" fmla="*/ 6458312 w 7130260"/>
              <a:gd name="connsiteY1969" fmla="*/ 1244441 h 8376085"/>
              <a:gd name="connsiteX1970" fmla="*/ 6424851 w 7130260"/>
              <a:gd name="connsiteY1970" fmla="*/ 1205484 h 8376085"/>
              <a:gd name="connsiteX1971" fmla="*/ 6407401 w 7130260"/>
              <a:gd name="connsiteY1971" fmla="*/ 1205465 h 8376085"/>
              <a:gd name="connsiteX1972" fmla="*/ 6512176 w 7130260"/>
              <a:gd name="connsiteY1972" fmla="*/ 1201245 h 8376085"/>
              <a:gd name="connsiteX1973" fmla="*/ 6533607 w 7130260"/>
              <a:gd name="connsiteY1973" fmla="*/ 1217095 h 8376085"/>
              <a:gd name="connsiteX1974" fmla="*/ 6555039 w 7130260"/>
              <a:gd name="connsiteY1974" fmla="*/ 1228506 h 8376085"/>
              <a:gd name="connsiteX1975" fmla="*/ 6541970 w 7130260"/>
              <a:gd name="connsiteY1975" fmla="*/ 1212666 h 8376085"/>
              <a:gd name="connsiteX1976" fmla="*/ 6512176 w 7130260"/>
              <a:gd name="connsiteY1976" fmla="*/ 1201245 h 8376085"/>
              <a:gd name="connsiteX1977" fmla="*/ 6581004 w 7130260"/>
              <a:gd name="connsiteY1977" fmla="*/ 1221334 h 8376085"/>
              <a:gd name="connsiteX1978" fmla="*/ 6603254 w 7130260"/>
              <a:gd name="connsiteY1978" fmla="*/ 1232735 h 8376085"/>
              <a:gd name="connsiteX1979" fmla="*/ 6586814 w 7130260"/>
              <a:gd name="connsiteY1979" fmla="*/ 1215523 h 8376085"/>
              <a:gd name="connsiteX1980" fmla="*/ 6564564 w 7130260"/>
              <a:gd name="connsiteY1980" fmla="*/ 1204112 h 8376085"/>
              <a:gd name="connsiteX1981" fmla="*/ 6581004 w 7130260"/>
              <a:gd name="connsiteY1981" fmla="*/ 1221334 h 8376085"/>
              <a:gd name="connsiteX1982" fmla="*/ 6483601 w 7130260"/>
              <a:gd name="connsiteY1982" fmla="*/ 1233383 h 8376085"/>
              <a:gd name="connsiteX1983" fmla="*/ 6509614 w 7130260"/>
              <a:gd name="connsiteY1983" fmla="*/ 1253233 h 8376085"/>
              <a:gd name="connsiteX1984" fmla="*/ 6535617 w 7130260"/>
              <a:gd name="connsiteY1984" fmla="*/ 1265082 h 8376085"/>
              <a:gd name="connsiteX1985" fmla="*/ 6517662 w 7130260"/>
              <a:gd name="connsiteY1985" fmla="*/ 1245241 h 8376085"/>
              <a:gd name="connsiteX1986" fmla="*/ 6483601 w 7130260"/>
              <a:gd name="connsiteY1986" fmla="*/ 1233383 h 8376085"/>
              <a:gd name="connsiteX1987" fmla="*/ 6642983 w 7130260"/>
              <a:gd name="connsiteY1987" fmla="*/ 1236097 h 8376085"/>
              <a:gd name="connsiteX1988" fmla="*/ 6660061 w 7130260"/>
              <a:gd name="connsiteY1988" fmla="*/ 1242603 h 8376085"/>
              <a:gd name="connsiteX1989" fmla="*/ 6648317 w 7130260"/>
              <a:gd name="connsiteY1989" fmla="*/ 1230763 h 8376085"/>
              <a:gd name="connsiteX1990" fmla="*/ 6631239 w 7130260"/>
              <a:gd name="connsiteY1990" fmla="*/ 1224267 h 8376085"/>
              <a:gd name="connsiteX1991" fmla="*/ 6642983 w 7130260"/>
              <a:gd name="connsiteY1991" fmla="*/ 1236097 h 8376085"/>
              <a:gd name="connsiteX1992" fmla="*/ 6352747 w 7130260"/>
              <a:gd name="connsiteY1992" fmla="*/ 1260539 h 8376085"/>
              <a:gd name="connsiteX1993" fmla="*/ 6374787 w 7130260"/>
              <a:gd name="connsiteY1993" fmla="*/ 1270702 h 8376085"/>
              <a:gd name="connsiteX1994" fmla="*/ 6352413 w 7130260"/>
              <a:gd name="connsiteY1994" fmla="*/ 1244441 h 8376085"/>
              <a:gd name="connsiteX1995" fmla="*/ 6336640 w 7130260"/>
              <a:gd name="connsiteY1995" fmla="*/ 1244441 h 8376085"/>
              <a:gd name="connsiteX1996" fmla="*/ 6352747 w 7130260"/>
              <a:gd name="connsiteY1996" fmla="*/ 1260539 h 8376085"/>
              <a:gd name="connsiteX1997" fmla="*/ 6397876 w 7130260"/>
              <a:gd name="connsiteY1997" fmla="*/ 1252157 h 8376085"/>
              <a:gd name="connsiteX1998" fmla="*/ 6416926 w 7130260"/>
              <a:gd name="connsiteY1998" fmla="*/ 1277779 h 8376085"/>
              <a:gd name="connsiteX1999" fmla="*/ 6435976 w 7130260"/>
              <a:gd name="connsiteY1999" fmla="*/ 1295019 h 8376085"/>
              <a:gd name="connsiteX2000" fmla="*/ 6435976 w 7130260"/>
              <a:gd name="connsiteY2000" fmla="*/ 1279589 h 8376085"/>
              <a:gd name="connsiteX2001" fmla="*/ 6416926 w 7130260"/>
              <a:gd name="connsiteY2001" fmla="*/ 1253966 h 8376085"/>
              <a:gd name="connsiteX2002" fmla="*/ 6397876 w 7130260"/>
              <a:gd name="connsiteY2002" fmla="*/ 1252157 h 8376085"/>
              <a:gd name="connsiteX2003" fmla="*/ 6550276 w 7130260"/>
              <a:gd name="connsiteY2003" fmla="*/ 1252947 h 8376085"/>
              <a:gd name="connsiteX2004" fmla="*/ 6565345 w 7130260"/>
              <a:gd name="connsiteY2004" fmla="*/ 1267235 h 8376085"/>
              <a:gd name="connsiteX2005" fmla="*/ 6578851 w 7130260"/>
              <a:gd name="connsiteY2005" fmla="*/ 1258729 h 8376085"/>
              <a:gd name="connsiteX2006" fmla="*/ 6550276 w 7130260"/>
              <a:gd name="connsiteY2006" fmla="*/ 1252947 h 8376085"/>
              <a:gd name="connsiteX2007" fmla="*/ 6609503 w 7130260"/>
              <a:gd name="connsiteY2007" fmla="*/ 1264958 h 8376085"/>
              <a:gd name="connsiteX2008" fmla="*/ 6635916 w 7130260"/>
              <a:gd name="connsiteY2008" fmla="*/ 1284370 h 8376085"/>
              <a:gd name="connsiteX2009" fmla="*/ 6658651 w 7130260"/>
              <a:gd name="connsiteY2009" fmla="*/ 1292781 h 8376085"/>
              <a:gd name="connsiteX2010" fmla="*/ 6641087 w 7130260"/>
              <a:gd name="connsiteY2010" fmla="*/ 1273378 h 8376085"/>
              <a:gd name="connsiteX2011" fmla="*/ 6609503 w 7130260"/>
              <a:gd name="connsiteY2011" fmla="*/ 1264958 h 8376085"/>
              <a:gd name="connsiteX2012" fmla="*/ 749554 w 7130260"/>
              <a:gd name="connsiteY2012" fmla="*/ 1285342 h 8376085"/>
              <a:gd name="connsiteX2013" fmla="*/ 764574 w 7130260"/>
              <a:gd name="connsiteY2013" fmla="*/ 1321251 h 8376085"/>
              <a:gd name="connsiteX2014" fmla="*/ 779605 w 7130260"/>
              <a:gd name="connsiteY2014" fmla="*/ 1333719 h 8376085"/>
              <a:gd name="connsiteX2015" fmla="*/ 776480 w 7130260"/>
              <a:gd name="connsiteY2015" fmla="*/ 1301725 h 8376085"/>
              <a:gd name="connsiteX2016" fmla="*/ 749554 w 7130260"/>
              <a:gd name="connsiteY2016" fmla="*/ 1285342 h 8376085"/>
              <a:gd name="connsiteX2017" fmla="*/ 6455026 w 7130260"/>
              <a:gd name="connsiteY2017" fmla="*/ 1272683 h 8376085"/>
              <a:gd name="connsiteX2018" fmla="*/ 6501070 w 7130260"/>
              <a:gd name="connsiteY2018" fmla="*/ 1296819 h 8376085"/>
              <a:gd name="connsiteX2019" fmla="*/ 6488907 w 7130260"/>
              <a:gd name="connsiteY2019" fmla="*/ 1276998 h 8376085"/>
              <a:gd name="connsiteX2020" fmla="*/ 6455026 w 7130260"/>
              <a:gd name="connsiteY2020" fmla="*/ 1272683 h 8376085"/>
              <a:gd name="connsiteX2021" fmla="*/ 6669339 w 7130260"/>
              <a:gd name="connsiteY2021" fmla="*/ 1273016 h 8376085"/>
              <a:gd name="connsiteX2022" fmla="*/ 6684750 w 7130260"/>
              <a:gd name="connsiteY2022" fmla="*/ 1282541 h 8376085"/>
              <a:gd name="connsiteX2023" fmla="*/ 6688389 w 7130260"/>
              <a:gd name="connsiteY2023" fmla="*/ 1273016 h 8376085"/>
              <a:gd name="connsiteX2024" fmla="*/ 6672977 w 7130260"/>
              <a:gd name="connsiteY2024" fmla="*/ 1263491 h 8376085"/>
              <a:gd name="connsiteX2025" fmla="*/ 6669339 w 7130260"/>
              <a:gd name="connsiteY2025" fmla="*/ 1273016 h 8376085"/>
              <a:gd name="connsiteX2026" fmla="*/ 6512176 w 7130260"/>
              <a:gd name="connsiteY2026" fmla="*/ 1281665 h 8376085"/>
              <a:gd name="connsiteX2027" fmla="*/ 6563087 w 7130260"/>
              <a:gd name="connsiteY2027" fmla="*/ 1320641 h 8376085"/>
              <a:gd name="connsiteX2028" fmla="*/ 6529626 w 7130260"/>
              <a:gd name="connsiteY2028" fmla="*/ 1281684 h 8376085"/>
              <a:gd name="connsiteX2029" fmla="*/ 6512176 w 7130260"/>
              <a:gd name="connsiteY2029" fmla="*/ 1281665 h 8376085"/>
              <a:gd name="connsiteX2030" fmla="*/ 6716964 w 7130260"/>
              <a:gd name="connsiteY2030" fmla="*/ 1282541 h 8376085"/>
              <a:gd name="connsiteX2031" fmla="*/ 6732375 w 7130260"/>
              <a:gd name="connsiteY2031" fmla="*/ 1292066 h 8376085"/>
              <a:gd name="connsiteX2032" fmla="*/ 6736014 w 7130260"/>
              <a:gd name="connsiteY2032" fmla="*/ 1282541 h 8376085"/>
              <a:gd name="connsiteX2033" fmla="*/ 6720602 w 7130260"/>
              <a:gd name="connsiteY2033" fmla="*/ 1273016 h 8376085"/>
              <a:gd name="connsiteX2034" fmla="*/ 6716964 w 7130260"/>
              <a:gd name="connsiteY2034" fmla="*/ 1282541 h 8376085"/>
              <a:gd name="connsiteX2035" fmla="*/ 702243 w 7130260"/>
              <a:gd name="connsiteY2035" fmla="*/ 1304601 h 8376085"/>
              <a:gd name="connsiteX2036" fmla="*/ 730837 w 7130260"/>
              <a:gd name="connsiteY2036" fmla="*/ 1358741 h 8376085"/>
              <a:gd name="connsiteX2037" fmla="*/ 721293 w 7130260"/>
              <a:gd name="connsiteY2037" fmla="*/ 1309792 h 8376085"/>
              <a:gd name="connsiteX2038" fmla="*/ 702567 w 7130260"/>
              <a:gd name="connsiteY2038" fmla="*/ 1287304 h 8376085"/>
              <a:gd name="connsiteX2039" fmla="*/ 702243 w 7130260"/>
              <a:gd name="connsiteY2039" fmla="*/ 1304601 h 8376085"/>
              <a:gd name="connsiteX2040" fmla="*/ 6389380 w 7130260"/>
              <a:gd name="connsiteY2040" fmla="*/ 1311459 h 8376085"/>
              <a:gd name="connsiteX2041" fmla="*/ 6417526 w 7130260"/>
              <a:gd name="connsiteY2041" fmla="*/ 1338301 h 8376085"/>
              <a:gd name="connsiteX2042" fmla="*/ 6430785 w 7130260"/>
              <a:gd name="connsiteY2042" fmla="*/ 1342720 h 8376085"/>
              <a:gd name="connsiteX2043" fmla="*/ 6415898 w 7130260"/>
              <a:gd name="connsiteY2043" fmla="*/ 1320298 h 8376085"/>
              <a:gd name="connsiteX2044" fmla="*/ 6387751 w 7130260"/>
              <a:gd name="connsiteY2044" fmla="*/ 1293457 h 8376085"/>
              <a:gd name="connsiteX2045" fmla="*/ 6374492 w 7130260"/>
              <a:gd name="connsiteY2045" fmla="*/ 1289037 h 8376085"/>
              <a:gd name="connsiteX2046" fmla="*/ 6389380 w 7130260"/>
              <a:gd name="connsiteY2046" fmla="*/ 1311459 h 8376085"/>
              <a:gd name="connsiteX2047" fmla="*/ 6588376 w 7130260"/>
              <a:gd name="connsiteY2047" fmla="*/ 1311116 h 8376085"/>
              <a:gd name="connsiteX2048" fmla="*/ 6613998 w 7130260"/>
              <a:gd name="connsiteY2048" fmla="*/ 1330166 h 8376085"/>
              <a:gd name="connsiteX2049" fmla="*/ 6629429 w 7130260"/>
              <a:gd name="connsiteY2049" fmla="*/ 1330166 h 8376085"/>
              <a:gd name="connsiteX2050" fmla="*/ 6612189 w 7130260"/>
              <a:gd name="connsiteY2050" fmla="*/ 1311116 h 8376085"/>
              <a:gd name="connsiteX2051" fmla="*/ 6586566 w 7130260"/>
              <a:gd name="connsiteY2051" fmla="*/ 1292066 h 8376085"/>
              <a:gd name="connsiteX2052" fmla="*/ 6588376 w 7130260"/>
              <a:gd name="connsiteY2052" fmla="*/ 1311116 h 8376085"/>
              <a:gd name="connsiteX2053" fmla="*/ 6435976 w 7130260"/>
              <a:gd name="connsiteY2053" fmla="*/ 1310735 h 8376085"/>
              <a:gd name="connsiteX2054" fmla="*/ 6475095 w 7130260"/>
              <a:gd name="connsiteY2054" fmla="*/ 1349216 h 8376085"/>
              <a:gd name="connsiteX2055" fmla="*/ 6450530 w 7130260"/>
              <a:gd name="connsiteY2055" fmla="*/ 1307773 h 8376085"/>
              <a:gd name="connsiteX2056" fmla="*/ 6435976 w 7130260"/>
              <a:gd name="connsiteY2056" fmla="*/ 1310735 h 8376085"/>
              <a:gd name="connsiteX2057" fmla="*/ 6697218 w 7130260"/>
              <a:gd name="connsiteY2057" fmla="*/ 1316079 h 8376085"/>
              <a:gd name="connsiteX2058" fmla="*/ 6717354 w 7130260"/>
              <a:gd name="connsiteY2058" fmla="*/ 1311754 h 8376085"/>
              <a:gd name="connsiteX2059" fmla="*/ 6694970 w 7130260"/>
              <a:gd name="connsiteY2059" fmla="*/ 1301896 h 8376085"/>
              <a:gd name="connsiteX2060" fmla="*/ 6678864 w 7130260"/>
              <a:gd name="connsiteY2060" fmla="*/ 1302201 h 8376085"/>
              <a:gd name="connsiteX2061" fmla="*/ 6697218 w 7130260"/>
              <a:gd name="connsiteY2061" fmla="*/ 1316079 h 8376085"/>
              <a:gd name="connsiteX2062" fmla="*/ 6659814 w 7130260"/>
              <a:gd name="connsiteY2062" fmla="*/ 1339691 h 8376085"/>
              <a:gd name="connsiteX2063" fmla="*/ 6695580 w 7130260"/>
              <a:gd name="connsiteY2063" fmla="*/ 1368266 h 8376085"/>
              <a:gd name="connsiteX2064" fmla="*/ 6683626 w 7130260"/>
              <a:gd name="connsiteY2064" fmla="*/ 1339691 h 8376085"/>
              <a:gd name="connsiteX2065" fmla="*/ 6647860 w 7130260"/>
              <a:gd name="connsiteY2065" fmla="*/ 1311116 h 8376085"/>
              <a:gd name="connsiteX2066" fmla="*/ 6632438 w 7130260"/>
              <a:gd name="connsiteY2066" fmla="*/ 1311116 h 8376085"/>
              <a:gd name="connsiteX2067" fmla="*/ 6659814 w 7130260"/>
              <a:gd name="connsiteY2067" fmla="*/ 1339691 h 8376085"/>
              <a:gd name="connsiteX2068" fmla="*/ 6752454 w 7130260"/>
              <a:gd name="connsiteY2068" fmla="*/ 1326109 h 8376085"/>
              <a:gd name="connsiteX2069" fmla="*/ 6774704 w 7130260"/>
              <a:gd name="connsiteY2069" fmla="*/ 1337510 h 8376085"/>
              <a:gd name="connsiteX2070" fmla="*/ 6758264 w 7130260"/>
              <a:gd name="connsiteY2070" fmla="*/ 1320298 h 8376085"/>
              <a:gd name="connsiteX2071" fmla="*/ 6736014 w 7130260"/>
              <a:gd name="connsiteY2071" fmla="*/ 1308887 h 8376085"/>
              <a:gd name="connsiteX2072" fmla="*/ 6752454 w 7130260"/>
              <a:gd name="connsiteY2072" fmla="*/ 1326109 h 8376085"/>
              <a:gd name="connsiteX2073" fmla="*/ 6495279 w 7130260"/>
              <a:gd name="connsiteY2073" fmla="*/ 1331871 h 8376085"/>
              <a:gd name="connsiteX2074" fmla="*/ 6537894 w 7130260"/>
              <a:gd name="connsiteY2074" fmla="*/ 1355246 h 8376085"/>
              <a:gd name="connsiteX2075" fmla="*/ 6527007 w 7130260"/>
              <a:gd name="connsiteY2075" fmla="*/ 1334148 h 8376085"/>
              <a:gd name="connsiteX2076" fmla="*/ 6495279 w 7130260"/>
              <a:gd name="connsiteY2076" fmla="*/ 1331871 h 8376085"/>
              <a:gd name="connsiteX2077" fmla="*/ 749554 w 7130260"/>
              <a:gd name="connsiteY2077" fmla="*/ 1343911 h 8376085"/>
              <a:gd name="connsiteX2078" fmla="*/ 777148 w 7130260"/>
              <a:gd name="connsiteY2078" fmla="*/ 1396841 h 8376085"/>
              <a:gd name="connsiteX2079" fmla="*/ 762784 w 7130260"/>
              <a:gd name="connsiteY2079" fmla="*/ 1338815 h 8376085"/>
              <a:gd name="connsiteX2080" fmla="*/ 749554 w 7130260"/>
              <a:gd name="connsiteY2080" fmla="*/ 1327833 h 8376085"/>
              <a:gd name="connsiteX2081" fmla="*/ 749554 w 7130260"/>
              <a:gd name="connsiteY2081" fmla="*/ 1343911 h 8376085"/>
              <a:gd name="connsiteX2082" fmla="*/ 6559801 w 7130260"/>
              <a:gd name="connsiteY2082" fmla="*/ 1343787 h 8376085"/>
              <a:gd name="connsiteX2083" fmla="*/ 6604435 w 7130260"/>
              <a:gd name="connsiteY2083" fmla="*/ 1374439 h 8376085"/>
              <a:gd name="connsiteX2084" fmla="*/ 6578318 w 7130260"/>
              <a:gd name="connsiteY2084" fmla="*/ 1339406 h 8376085"/>
              <a:gd name="connsiteX2085" fmla="*/ 6559801 w 7130260"/>
              <a:gd name="connsiteY2085" fmla="*/ 1329500 h 8376085"/>
              <a:gd name="connsiteX2086" fmla="*/ 6559801 w 7130260"/>
              <a:gd name="connsiteY2086" fmla="*/ 1343787 h 8376085"/>
              <a:gd name="connsiteX2087" fmla="*/ 6807642 w 7130260"/>
              <a:gd name="connsiteY2087" fmla="*/ 1344682 h 8376085"/>
              <a:gd name="connsiteX2088" fmla="*/ 6824053 w 7130260"/>
              <a:gd name="connsiteY2088" fmla="*/ 1354846 h 8376085"/>
              <a:gd name="connsiteX2089" fmla="*/ 6805727 w 7130260"/>
              <a:gd name="connsiteY2089" fmla="*/ 1330166 h 8376085"/>
              <a:gd name="connsiteX2090" fmla="*/ 6807642 w 7130260"/>
              <a:gd name="connsiteY2090" fmla="*/ 1344682 h 8376085"/>
              <a:gd name="connsiteX2091" fmla="*/ 673354 w 7130260"/>
              <a:gd name="connsiteY2091" fmla="*/ 1353198 h 8376085"/>
              <a:gd name="connsiteX2092" fmla="*/ 691775 w 7130260"/>
              <a:gd name="connsiteY2092" fmla="*/ 1396841 h 8376085"/>
              <a:gd name="connsiteX2093" fmla="*/ 694432 w 7130260"/>
              <a:gd name="connsiteY2093" fmla="*/ 1368266 h 8376085"/>
              <a:gd name="connsiteX2094" fmla="*/ 673354 w 7130260"/>
              <a:gd name="connsiteY2094" fmla="*/ 1353198 h 8376085"/>
              <a:gd name="connsiteX2095" fmla="*/ 6616951 w 7130260"/>
              <a:gd name="connsiteY2095" fmla="*/ 1356627 h 8376085"/>
              <a:gd name="connsiteX2096" fmla="*/ 6664900 w 7130260"/>
              <a:gd name="connsiteY2096" fmla="*/ 1396841 h 8376085"/>
              <a:gd name="connsiteX2097" fmla="*/ 6658937 w 7130260"/>
              <a:gd name="connsiteY2097" fmla="*/ 1373029 h 8376085"/>
              <a:gd name="connsiteX2098" fmla="*/ 6616951 w 7130260"/>
              <a:gd name="connsiteY2098" fmla="*/ 1356627 h 8376085"/>
              <a:gd name="connsiteX2099" fmla="*/ 6730223 w 7130260"/>
              <a:gd name="connsiteY2099" fmla="*/ 1368819 h 8376085"/>
              <a:gd name="connsiteX2100" fmla="*/ 6757769 w 7130260"/>
              <a:gd name="connsiteY2100" fmla="*/ 1383021 h 8376085"/>
              <a:gd name="connsiteX2101" fmla="*/ 6722945 w 7130260"/>
              <a:gd name="connsiteY2101" fmla="*/ 1349531 h 8376085"/>
              <a:gd name="connsiteX2102" fmla="*/ 6707439 w 7130260"/>
              <a:gd name="connsiteY2102" fmla="*/ 1349854 h 8376085"/>
              <a:gd name="connsiteX2103" fmla="*/ 6730223 w 7130260"/>
              <a:gd name="connsiteY2103" fmla="*/ 1368819 h 8376085"/>
              <a:gd name="connsiteX2104" fmla="*/ 6470733 w 7130260"/>
              <a:gd name="connsiteY2104" fmla="*/ 1373295 h 8376085"/>
              <a:gd name="connsiteX2105" fmla="*/ 6517538 w 7130260"/>
              <a:gd name="connsiteY2105" fmla="*/ 1404185 h 8376085"/>
              <a:gd name="connsiteX2106" fmla="*/ 6506651 w 7130260"/>
              <a:gd name="connsiteY2106" fmla="*/ 1379601 h 8376085"/>
              <a:gd name="connsiteX2107" fmla="*/ 6470733 w 7130260"/>
              <a:gd name="connsiteY2107" fmla="*/ 1373295 h 8376085"/>
              <a:gd name="connsiteX2108" fmla="*/ 6775123 w 7130260"/>
              <a:gd name="connsiteY2108" fmla="*/ 1372229 h 8376085"/>
              <a:gd name="connsiteX2109" fmla="*/ 6789420 w 7130260"/>
              <a:gd name="connsiteY2109" fmla="*/ 1387316 h 8376085"/>
              <a:gd name="connsiteX2110" fmla="*/ 6797926 w 7130260"/>
              <a:gd name="connsiteY2110" fmla="*/ 1400832 h 8376085"/>
              <a:gd name="connsiteX2111" fmla="*/ 6843170 w 7130260"/>
              <a:gd name="connsiteY2111" fmla="*/ 1472984 h 8376085"/>
              <a:gd name="connsiteX2112" fmla="*/ 6833645 w 7130260"/>
              <a:gd name="connsiteY2112" fmla="*/ 1431846 h 8376085"/>
              <a:gd name="connsiteX2113" fmla="*/ 6802689 w 7130260"/>
              <a:gd name="connsiteY2113" fmla="*/ 1383506 h 8376085"/>
              <a:gd name="connsiteX2114" fmla="*/ 6775123 w 7130260"/>
              <a:gd name="connsiteY2114" fmla="*/ 1372229 h 8376085"/>
              <a:gd name="connsiteX2115" fmla="*/ 711454 w 7130260"/>
              <a:gd name="connsiteY2115" fmla="*/ 1389745 h 8376085"/>
              <a:gd name="connsiteX2116" fmla="*/ 725741 w 7130260"/>
              <a:gd name="connsiteY2116" fmla="*/ 1425416 h 8376085"/>
              <a:gd name="connsiteX2117" fmla="*/ 740029 w 7130260"/>
              <a:gd name="connsiteY2117" fmla="*/ 1437275 h 8376085"/>
              <a:gd name="connsiteX2118" fmla="*/ 740029 w 7130260"/>
              <a:gd name="connsiteY2118" fmla="*/ 1413462 h 8376085"/>
              <a:gd name="connsiteX2119" fmla="*/ 725741 w 7130260"/>
              <a:gd name="connsiteY2119" fmla="*/ 1377791 h 8376085"/>
              <a:gd name="connsiteX2120" fmla="*/ 711454 w 7130260"/>
              <a:gd name="connsiteY2120" fmla="*/ 1365933 h 8376085"/>
              <a:gd name="connsiteX2121" fmla="*/ 711454 w 7130260"/>
              <a:gd name="connsiteY2121" fmla="*/ 1389745 h 8376085"/>
              <a:gd name="connsiteX2122" fmla="*/ 797179 w 7130260"/>
              <a:gd name="connsiteY2122" fmla="*/ 1381135 h 8376085"/>
              <a:gd name="connsiteX2123" fmla="*/ 826734 w 7130260"/>
              <a:gd name="connsiteY2123" fmla="*/ 1434941 h 8376085"/>
              <a:gd name="connsiteX2124" fmla="*/ 810447 w 7130260"/>
              <a:gd name="connsiteY2124" fmla="*/ 1378134 h 8376085"/>
              <a:gd name="connsiteX2125" fmla="*/ 797179 w 7130260"/>
              <a:gd name="connsiteY2125" fmla="*/ 1364180 h 8376085"/>
              <a:gd name="connsiteX2126" fmla="*/ 797179 w 7130260"/>
              <a:gd name="connsiteY2126" fmla="*/ 1381135 h 8376085"/>
              <a:gd name="connsiteX2127" fmla="*/ 6531226 w 7130260"/>
              <a:gd name="connsiteY2127" fmla="*/ 1379487 h 8376085"/>
              <a:gd name="connsiteX2128" fmla="*/ 6567259 w 7130260"/>
              <a:gd name="connsiteY2128" fmla="*/ 1415891 h 8376085"/>
              <a:gd name="connsiteX2129" fmla="*/ 6552133 w 7130260"/>
              <a:gd name="connsiteY2129" fmla="*/ 1379830 h 8376085"/>
              <a:gd name="connsiteX2130" fmla="*/ 6531226 w 7130260"/>
              <a:gd name="connsiteY2130" fmla="*/ 1365942 h 8376085"/>
              <a:gd name="connsiteX2131" fmla="*/ 6531226 w 7130260"/>
              <a:gd name="connsiteY2131" fmla="*/ 1379487 h 8376085"/>
              <a:gd name="connsiteX2132" fmla="*/ 6685731 w 7130260"/>
              <a:gd name="connsiteY2132" fmla="*/ 1388878 h 8376085"/>
              <a:gd name="connsiteX2133" fmla="*/ 6731251 w 7130260"/>
              <a:gd name="connsiteY2133" fmla="*/ 1417730 h 8376085"/>
              <a:gd name="connsiteX2134" fmla="*/ 6691675 w 7130260"/>
              <a:gd name="connsiteY2134" fmla="*/ 1377791 h 8376085"/>
              <a:gd name="connsiteX2135" fmla="*/ 6685731 w 7130260"/>
              <a:gd name="connsiteY2135" fmla="*/ 1388878 h 8376085"/>
              <a:gd name="connsiteX2136" fmla="*/ 6749444 w 7130260"/>
              <a:gd name="connsiteY2136" fmla="*/ 1414291 h 8376085"/>
              <a:gd name="connsiteX2137" fmla="*/ 6795021 w 7130260"/>
              <a:gd name="connsiteY2137" fmla="*/ 1450553 h 8376085"/>
              <a:gd name="connsiteX2138" fmla="*/ 6748310 w 7130260"/>
              <a:gd name="connsiteY2138" fmla="*/ 1396841 h 8376085"/>
              <a:gd name="connsiteX2139" fmla="*/ 6749444 w 7130260"/>
              <a:gd name="connsiteY2139" fmla="*/ 1414291 h 8376085"/>
              <a:gd name="connsiteX2140" fmla="*/ 678744 w 7130260"/>
              <a:gd name="connsiteY2140" fmla="*/ 1430893 h 8376085"/>
              <a:gd name="connsiteX2141" fmla="*/ 701929 w 7130260"/>
              <a:gd name="connsiteY2141" fmla="*/ 1452296 h 8376085"/>
              <a:gd name="connsiteX2142" fmla="*/ 687040 w 7130260"/>
              <a:gd name="connsiteY2142" fmla="*/ 1415396 h 8376085"/>
              <a:gd name="connsiteX2143" fmla="*/ 672153 w 7130260"/>
              <a:gd name="connsiteY2143" fmla="*/ 1403042 h 8376085"/>
              <a:gd name="connsiteX2144" fmla="*/ 678744 w 7130260"/>
              <a:gd name="connsiteY2144" fmla="*/ 1430893 h 8376085"/>
              <a:gd name="connsiteX2145" fmla="*/ 759079 w 7130260"/>
              <a:gd name="connsiteY2145" fmla="*/ 1427845 h 8376085"/>
              <a:gd name="connsiteX2146" fmla="*/ 773366 w 7130260"/>
              <a:gd name="connsiteY2146" fmla="*/ 1463516 h 8376085"/>
              <a:gd name="connsiteX2147" fmla="*/ 787654 w 7130260"/>
              <a:gd name="connsiteY2147" fmla="*/ 1475375 h 8376085"/>
              <a:gd name="connsiteX2148" fmla="*/ 787654 w 7130260"/>
              <a:gd name="connsiteY2148" fmla="*/ 1451562 h 8376085"/>
              <a:gd name="connsiteX2149" fmla="*/ 773366 w 7130260"/>
              <a:gd name="connsiteY2149" fmla="*/ 1415891 h 8376085"/>
              <a:gd name="connsiteX2150" fmla="*/ 759079 w 7130260"/>
              <a:gd name="connsiteY2150" fmla="*/ 1404033 h 8376085"/>
              <a:gd name="connsiteX2151" fmla="*/ 759079 w 7130260"/>
              <a:gd name="connsiteY2151" fmla="*/ 1427845 h 8376085"/>
              <a:gd name="connsiteX2152" fmla="*/ 844804 w 7130260"/>
              <a:gd name="connsiteY2152" fmla="*/ 1423454 h 8376085"/>
              <a:gd name="connsiteX2153" fmla="*/ 859901 w 7130260"/>
              <a:gd name="connsiteY2153" fmla="*/ 1454668 h 8376085"/>
              <a:gd name="connsiteX2154" fmla="*/ 874998 w 7130260"/>
              <a:gd name="connsiteY2154" fmla="*/ 1467193 h 8376085"/>
              <a:gd name="connsiteX2155" fmla="*/ 871807 w 7130260"/>
              <a:gd name="connsiteY2155" fmla="*/ 1439894 h 8376085"/>
              <a:gd name="connsiteX2156" fmla="*/ 844804 w 7130260"/>
              <a:gd name="connsiteY2156" fmla="*/ 1423454 h 8376085"/>
              <a:gd name="connsiteX2157" fmla="*/ 891332 w 7130260"/>
              <a:gd name="connsiteY2157" fmla="*/ 1431398 h 8376085"/>
              <a:gd name="connsiteX2158" fmla="*/ 903278 w 7130260"/>
              <a:gd name="connsiteY2158" fmla="*/ 1488786 h 8376085"/>
              <a:gd name="connsiteX2159" fmla="*/ 900076 w 7130260"/>
              <a:gd name="connsiteY2159" fmla="*/ 1503826 h 8376085"/>
              <a:gd name="connsiteX2160" fmla="*/ 887895 w 7130260"/>
              <a:gd name="connsiteY2160" fmla="*/ 1507893 h 8376085"/>
              <a:gd name="connsiteX2161" fmla="*/ 899477 w 7130260"/>
              <a:gd name="connsiteY2161" fmla="*/ 1533325 h 8376085"/>
              <a:gd name="connsiteX2162" fmla="*/ 926119 w 7130260"/>
              <a:gd name="connsiteY2162" fmla="*/ 1537335 h 8376085"/>
              <a:gd name="connsiteX2163" fmla="*/ 920546 w 7130260"/>
              <a:gd name="connsiteY2163" fmla="*/ 1481604 h 8376085"/>
              <a:gd name="connsiteX2164" fmla="*/ 907021 w 7130260"/>
              <a:gd name="connsiteY2164" fmla="*/ 1435189 h 8376085"/>
              <a:gd name="connsiteX2165" fmla="*/ 891332 w 7130260"/>
              <a:gd name="connsiteY2165" fmla="*/ 1431398 h 8376085"/>
              <a:gd name="connsiteX2166" fmla="*/ 654447 w 7130260"/>
              <a:gd name="connsiteY2166" fmla="*/ 1460573 h 8376085"/>
              <a:gd name="connsiteX2167" fmla="*/ 663829 w 7130260"/>
              <a:gd name="connsiteY2167" fmla="*/ 1487329 h 8376085"/>
              <a:gd name="connsiteX2168" fmla="*/ 663829 w 7130260"/>
              <a:gd name="connsiteY2168" fmla="*/ 1453991 h 8376085"/>
              <a:gd name="connsiteX2169" fmla="*/ 654599 w 7130260"/>
              <a:gd name="connsiteY2169" fmla="*/ 1439704 h 8376085"/>
              <a:gd name="connsiteX2170" fmla="*/ 654447 w 7130260"/>
              <a:gd name="connsiteY2170" fmla="*/ 1460573 h 8376085"/>
              <a:gd name="connsiteX2171" fmla="*/ 720979 w 7130260"/>
              <a:gd name="connsiteY2171" fmla="*/ 1456811 h 8376085"/>
              <a:gd name="connsiteX2172" fmla="*/ 741047 w 7130260"/>
              <a:gd name="connsiteY2172" fmla="*/ 1501616 h 8376085"/>
              <a:gd name="connsiteX2173" fmla="*/ 735266 w 7130260"/>
              <a:gd name="connsiteY2173" fmla="*/ 1453991 h 8376085"/>
              <a:gd name="connsiteX2174" fmla="*/ 720979 w 7130260"/>
              <a:gd name="connsiteY2174" fmla="*/ 1442133 h 8376085"/>
              <a:gd name="connsiteX2175" fmla="*/ 720979 w 7130260"/>
              <a:gd name="connsiteY2175" fmla="*/ 1456811 h 8376085"/>
              <a:gd name="connsiteX2176" fmla="*/ 806704 w 7130260"/>
              <a:gd name="connsiteY2176" fmla="*/ 1461183 h 8376085"/>
              <a:gd name="connsiteX2177" fmla="*/ 820991 w 7130260"/>
              <a:gd name="connsiteY2177" fmla="*/ 1492091 h 8376085"/>
              <a:gd name="connsiteX2178" fmla="*/ 835279 w 7130260"/>
              <a:gd name="connsiteY2178" fmla="*/ 1503950 h 8376085"/>
              <a:gd name="connsiteX2179" fmla="*/ 835279 w 7130260"/>
              <a:gd name="connsiteY2179" fmla="*/ 1484900 h 8376085"/>
              <a:gd name="connsiteX2180" fmla="*/ 820991 w 7130260"/>
              <a:gd name="connsiteY2180" fmla="*/ 1453991 h 8376085"/>
              <a:gd name="connsiteX2181" fmla="*/ 806704 w 7130260"/>
              <a:gd name="connsiteY2181" fmla="*/ 1442133 h 8376085"/>
              <a:gd name="connsiteX2182" fmla="*/ 806704 w 7130260"/>
              <a:gd name="connsiteY2182" fmla="*/ 1461183 h 8376085"/>
              <a:gd name="connsiteX2183" fmla="*/ 854634 w 7130260"/>
              <a:gd name="connsiteY2183" fmla="*/ 1484166 h 8376085"/>
              <a:gd name="connsiteX2184" fmla="*/ 874397 w 7130260"/>
              <a:gd name="connsiteY2184" fmla="*/ 1530191 h 8376085"/>
              <a:gd name="connsiteX2185" fmla="*/ 868921 w 7130260"/>
              <a:gd name="connsiteY2185" fmla="*/ 1486767 h 8376085"/>
              <a:gd name="connsiteX2186" fmla="*/ 854937 w 7130260"/>
              <a:gd name="connsiteY2186" fmla="*/ 1468279 h 8376085"/>
              <a:gd name="connsiteX2187" fmla="*/ 854634 w 7130260"/>
              <a:gd name="connsiteY2187" fmla="*/ 1484166 h 8376085"/>
              <a:gd name="connsiteX2188" fmla="*/ 768918 w 7130260"/>
              <a:gd name="connsiteY2188" fmla="*/ 1490339 h 8376085"/>
              <a:gd name="connsiteX2189" fmla="*/ 797512 w 7130260"/>
              <a:gd name="connsiteY2189" fmla="*/ 1539716 h 8376085"/>
              <a:gd name="connsiteX2190" fmla="*/ 787968 w 7130260"/>
              <a:gd name="connsiteY2190" fmla="*/ 1500292 h 8376085"/>
              <a:gd name="connsiteX2191" fmla="*/ 768918 w 7130260"/>
              <a:gd name="connsiteY2191" fmla="*/ 1490339 h 8376085"/>
              <a:gd name="connsiteX2192" fmla="*/ 692404 w 7130260"/>
              <a:gd name="connsiteY2192" fmla="*/ 1500492 h 8376085"/>
              <a:gd name="connsiteX2193" fmla="*/ 701929 w 7130260"/>
              <a:gd name="connsiteY2193" fmla="*/ 1515904 h 8376085"/>
              <a:gd name="connsiteX2194" fmla="*/ 711454 w 7130260"/>
              <a:gd name="connsiteY2194" fmla="*/ 1512265 h 8376085"/>
              <a:gd name="connsiteX2195" fmla="*/ 701929 w 7130260"/>
              <a:gd name="connsiteY2195" fmla="*/ 1496854 h 8376085"/>
              <a:gd name="connsiteX2196" fmla="*/ 692404 w 7130260"/>
              <a:gd name="connsiteY2196" fmla="*/ 1500492 h 8376085"/>
              <a:gd name="connsiteX2197" fmla="*/ 669687 w 7130260"/>
              <a:gd name="connsiteY2197" fmla="*/ 1525429 h 8376085"/>
              <a:gd name="connsiteX2198" fmla="*/ 685184 w 7130260"/>
              <a:gd name="connsiteY2198" fmla="*/ 1563529 h 8376085"/>
              <a:gd name="connsiteX2199" fmla="*/ 687555 w 7130260"/>
              <a:gd name="connsiteY2199" fmla="*/ 1549241 h 8376085"/>
              <a:gd name="connsiteX2200" fmla="*/ 669687 w 7130260"/>
              <a:gd name="connsiteY2200" fmla="*/ 1525429 h 8376085"/>
              <a:gd name="connsiteX2201" fmla="*/ 816543 w 7130260"/>
              <a:gd name="connsiteY2201" fmla="*/ 1517837 h 8376085"/>
              <a:gd name="connsiteX2202" fmla="*/ 846336 w 7130260"/>
              <a:gd name="connsiteY2202" fmla="*/ 1577816 h 8376085"/>
              <a:gd name="connsiteX2203" fmla="*/ 854329 w 7130260"/>
              <a:gd name="connsiteY2203" fmla="*/ 1564586 h 8376085"/>
              <a:gd name="connsiteX2204" fmla="*/ 816543 w 7130260"/>
              <a:gd name="connsiteY2204" fmla="*/ 1517837 h 8376085"/>
              <a:gd name="connsiteX2205" fmla="*/ 739743 w 7130260"/>
              <a:gd name="connsiteY2205" fmla="*/ 1539183 h 8376085"/>
              <a:gd name="connsiteX2206" fmla="*/ 768604 w 7130260"/>
              <a:gd name="connsiteY2206" fmla="*/ 1563462 h 8376085"/>
              <a:gd name="connsiteX2207" fmla="*/ 739361 w 7130260"/>
              <a:gd name="connsiteY2207" fmla="*/ 1520666 h 8376085"/>
              <a:gd name="connsiteX2208" fmla="*/ 739743 w 7130260"/>
              <a:gd name="connsiteY2208" fmla="*/ 1539183 h 8376085"/>
              <a:gd name="connsiteX2209" fmla="*/ 711597 w 7130260"/>
              <a:gd name="connsiteY2209" fmla="*/ 1551061 h 8376085"/>
              <a:gd name="connsiteX2210" fmla="*/ 720979 w 7130260"/>
              <a:gd name="connsiteY2210" fmla="*/ 1573054 h 8376085"/>
              <a:gd name="connsiteX2211" fmla="*/ 720979 w 7130260"/>
              <a:gd name="connsiteY2211" fmla="*/ 1549241 h 8376085"/>
              <a:gd name="connsiteX2212" fmla="*/ 711749 w 7130260"/>
              <a:gd name="connsiteY2212" fmla="*/ 1534954 h 8376085"/>
              <a:gd name="connsiteX2213" fmla="*/ 711597 w 7130260"/>
              <a:gd name="connsiteY2213" fmla="*/ 1551061 h 8376085"/>
              <a:gd name="connsiteX2214" fmla="*/ 863854 w 7130260"/>
              <a:gd name="connsiteY2214" fmla="*/ 1556947 h 8376085"/>
              <a:gd name="connsiteX2215" fmla="*/ 877836 w 7130260"/>
              <a:gd name="connsiteY2215" fmla="*/ 1583141 h 8376085"/>
              <a:gd name="connsiteX2216" fmla="*/ 886647 w 7130260"/>
              <a:gd name="connsiteY2216" fmla="*/ 1564310 h 8376085"/>
              <a:gd name="connsiteX2217" fmla="*/ 863854 w 7130260"/>
              <a:gd name="connsiteY2217" fmla="*/ 1556947 h 8376085"/>
              <a:gd name="connsiteX2218" fmla="*/ 787797 w 7130260"/>
              <a:gd name="connsiteY2218" fmla="*/ 1563872 h 8376085"/>
              <a:gd name="connsiteX2219" fmla="*/ 812762 w 7130260"/>
              <a:gd name="connsiteY2219" fmla="*/ 1593980 h 8376085"/>
              <a:gd name="connsiteX2220" fmla="*/ 803751 w 7130260"/>
              <a:gd name="connsiteY2220" fmla="*/ 1570787 h 8376085"/>
              <a:gd name="connsiteX2221" fmla="*/ 787797 w 7130260"/>
              <a:gd name="connsiteY2221" fmla="*/ 1563872 h 8376085"/>
              <a:gd name="connsiteX2222" fmla="*/ 759079 w 7130260"/>
              <a:gd name="connsiteY2222" fmla="*/ 1590980 h 8376085"/>
              <a:gd name="connsiteX2223" fmla="*/ 768604 w 7130260"/>
              <a:gd name="connsiteY2223" fmla="*/ 1611154 h 8376085"/>
              <a:gd name="connsiteX2224" fmla="*/ 778129 w 7130260"/>
              <a:gd name="connsiteY2224" fmla="*/ 1602753 h 8376085"/>
              <a:gd name="connsiteX2225" fmla="*/ 768604 w 7130260"/>
              <a:gd name="connsiteY2225" fmla="*/ 1582579 h 8376085"/>
              <a:gd name="connsiteX2226" fmla="*/ 759079 w 7130260"/>
              <a:gd name="connsiteY2226" fmla="*/ 1590980 h 8376085"/>
              <a:gd name="connsiteX2227" fmla="*/ 911622 w 7130260"/>
              <a:gd name="connsiteY2227" fmla="*/ 1589723 h 8376085"/>
              <a:gd name="connsiteX2228" fmla="*/ 935644 w 7130260"/>
              <a:gd name="connsiteY2228" fmla="*/ 1623498 h 8376085"/>
              <a:gd name="connsiteX2229" fmla="*/ 920366 w 7130260"/>
              <a:gd name="connsiteY2229" fmla="*/ 1577816 h 8376085"/>
              <a:gd name="connsiteX2230" fmla="*/ 911622 w 7130260"/>
              <a:gd name="connsiteY2230" fmla="*/ 1589723 h 8376085"/>
              <a:gd name="connsiteX2231" fmla="*/ 730161 w 7130260"/>
              <a:gd name="connsiteY2231" fmla="*/ 1614354 h 8376085"/>
              <a:gd name="connsiteX2232" fmla="*/ 747372 w 7130260"/>
              <a:gd name="connsiteY2232" fmla="*/ 1630794 h 8376085"/>
              <a:gd name="connsiteX2233" fmla="*/ 735971 w 7130260"/>
              <a:gd name="connsiteY2233" fmla="*/ 1608544 h 8376085"/>
              <a:gd name="connsiteX2234" fmla="*/ 718750 w 7130260"/>
              <a:gd name="connsiteY2234" fmla="*/ 1592104 h 8376085"/>
              <a:gd name="connsiteX2235" fmla="*/ 730161 w 7130260"/>
              <a:gd name="connsiteY2235" fmla="*/ 1614354 h 8376085"/>
              <a:gd name="connsiteX2236" fmla="*/ 835279 w 7130260"/>
              <a:gd name="connsiteY2236" fmla="*/ 1606391 h 8376085"/>
              <a:gd name="connsiteX2237" fmla="*/ 850128 w 7130260"/>
              <a:gd name="connsiteY2237" fmla="*/ 1615916 h 8376085"/>
              <a:gd name="connsiteX2238" fmla="*/ 859091 w 7130260"/>
              <a:gd name="connsiteY2238" fmla="*/ 1606391 h 8376085"/>
              <a:gd name="connsiteX2239" fmla="*/ 844241 w 7130260"/>
              <a:gd name="connsiteY2239" fmla="*/ 1596866 h 8376085"/>
              <a:gd name="connsiteX2240" fmla="*/ 835279 w 7130260"/>
              <a:gd name="connsiteY2240" fmla="*/ 1606391 h 8376085"/>
              <a:gd name="connsiteX2241" fmla="*/ 882618 w 7130260"/>
              <a:gd name="connsiteY2241" fmla="*/ 1624908 h 8376085"/>
              <a:gd name="connsiteX2242" fmla="*/ 911479 w 7130260"/>
              <a:gd name="connsiteY2242" fmla="*/ 1649187 h 8376085"/>
              <a:gd name="connsiteX2243" fmla="*/ 882236 w 7130260"/>
              <a:gd name="connsiteY2243" fmla="*/ 1606391 h 8376085"/>
              <a:gd name="connsiteX2244" fmla="*/ 882618 w 7130260"/>
              <a:gd name="connsiteY2244" fmla="*/ 1624908 h 8376085"/>
              <a:gd name="connsiteX2245" fmla="*/ 959434 w 7130260"/>
              <a:gd name="connsiteY2245" fmla="*/ 1618298 h 8376085"/>
              <a:gd name="connsiteX2246" fmla="*/ 973388 w 7130260"/>
              <a:gd name="connsiteY2246" fmla="*/ 1654016 h 8376085"/>
              <a:gd name="connsiteX2247" fmla="*/ 981675 w 7130260"/>
              <a:gd name="connsiteY2247" fmla="*/ 1627823 h 8376085"/>
              <a:gd name="connsiteX2248" fmla="*/ 959434 w 7130260"/>
              <a:gd name="connsiteY2248" fmla="*/ 1618298 h 8376085"/>
              <a:gd name="connsiteX2249" fmla="*/ 806704 w 7130260"/>
              <a:gd name="connsiteY2249" fmla="*/ 1629080 h 8376085"/>
              <a:gd name="connsiteX2250" fmla="*/ 816229 w 7130260"/>
              <a:gd name="connsiteY2250" fmla="*/ 1649254 h 8376085"/>
              <a:gd name="connsiteX2251" fmla="*/ 825754 w 7130260"/>
              <a:gd name="connsiteY2251" fmla="*/ 1640853 h 8376085"/>
              <a:gd name="connsiteX2252" fmla="*/ 816229 w 7130260"/>
              <a:gd name="connsiteY2252" fmla="*/ 1620679 h 8376085"/>
              <a:gd name="connsiteX2253" fmla="*/ 806704 w 7130260"/>
              <a:gd name="connsiteY2253" fmla="*/ 1629080 h 8376085"/>
              <a:gd name="connsiteX2254" fmla="*/ 774681 w 7130260"/>
              <a:gd name="connsiteY2254" fmla="*/ 1649254 h 8376085"/>
              <a:gd name="connsiteX2255" fmla="*/ 789835 w 7130260"/>
              <a:gd name="connsiteY2255" fmla="*/ 1663541 h 8376085"/>
              <a:gd name="connsiteX2256" fmla="*/ 787654 w 7130260"/>
              <a:gd name="connsiteY2256" fmla="*/ 1649254 h 8376085"/>
              <a:gd name="connsiteX2257" fmla="*/ 772499 w 7130260"/>
              <a:gd name="connsiteY2257" fmla="*/ 1634966 h 8376085"/>
              <a:gd name="connsiteX2258" fmla="*/ 774681 w 7130260"/>
              <a:gd name="connsiteY2258" fmla="*/ 1649254 h 8376085"/>
              <a:gd name="connsiteX2259" fmla="*/ 850576 w 7130260"/>
              <a:gd name="connsiteY2259" fmla="*/ 1648454 h 8376085"/>
              <a:gd name="connsiteX2260" fmla="*/ 865663 w 7130260"/>
              <a:gd name="connsiteY2260" fmla="*/ 1663541 h 8376085"/>
              <a:gd name="connsiteX2261" fmla="*/ 856109 w 7130260"/>
              <a:gd name="connsiteY2261" fmla="*/ 1637148 h 8376085"/>
              <a:gd name="connsiteX2262" fmla="*/ 850576 w 7130260"/>
              <a:gd name="connsiteY2262" fmla="*/ 1648454 h 8376085"/>
              <a:gd name="connsiteX2263" fmla="*/ 942263 w 7130260"/>
              <a:gd name="connsiteY2263" fmla="*/ 1673066 h 8376085"/>
              <a:gd name="connsiteX2264" fmla="*/ 961730 w 7130260"/>
              <a:gd name="connsiteY2264" fmla="*/ 1692116 h 8376085"/>
              <a:gd name="connsiteX2265" fmla="*/ 959101 w 7130260"/>
              <a:gd name="connsiteY2265" fmla="*/ 1673066 h 8376085"/>
              <a:gd name="connsiteX2266" fmla="*/ 939634 w 7130260"/>
              <a:gd name="connsiteY2266" fmla="*/ 1654016 h 8376085"/>
              <a:gd name="connsiteX2267" fmla="*/ 942263 w 7130260"/>
              <a:gd name="connsiteY2267" fmla="*/ 1673066 h 8376085"/>
              <a:gd name="connsiteX2268" fmla="*/ 697775 w 7130260"/>
              <a:gd name="connsiteY2268" fmla="*/ 1675857 h 8376085"/>
              <a:gd name="connsiteX2269" fmla="*/ 709615 w 7130260"/>
              <a:gd name="connsiteY2269" fmla="*/ 1687601 h 8376085"/>
              <a:gd name="connsiteX2270" fmla="*/ 703109 w 7130260"/>
              <a:gd name="connsiteY2270" fmla="*/ 1670523 h 8376085"/>
              <a:gd name="connsiteX2271" fmla="*/ 691280 w 7130260"/>
              <a:gd name="connsiteY2271" fmla="*/ 1658779 h 8376085"/>
              <a:gd name="connsiteX2272" fmla="*/ 697775 w 7130260"/>
              <a:gd name="connsiteY2272" fmla="*/ 1675857 h 8376085"/>
              <a:gd name="connsiteX2273" fmla="*/ 904135 w 7130260"/>
              <a:gd name="connsiteY2273" fmla="*/ 1684382 h 8376085"/>
              <a:gd name="connsiteX2274" fmla="*/ 919223 w 7130260"/>
              <a:gd name="connsiteY2274" fmla="*/ 1699460 h 8376085"/>
              <a:gd name="connsiteX2275" fmla="*/ 924756 w 7130260"/>
              <a:gd name="connsiteY2275" fmla="*/ 1688154 h 8376085"/>
              <a:gd name="connsiteX2276" fmla="*/ 904135 w 7130260"/>
              <a:gd name="connsiteY2276" fmla="*/ 1684382 h 8376085"/>
              <a:gd name="connsiteX2277" fmla="*/ 783500 w 7130260"/>
              <a:gd name="connsiteY2277" fmla="*/ 1704432 h 8376085"/>
              <a:gd name="connsiteX2278" fmla="*/ 795340 w 7130260"/>
              <a:gd name="connsiteY2278" fmla="*/ 1716176 h 8376085"/>
              <a:gd name="connsiteX2279" fmla="*/ 788834 w 7130260"/>
              <a:gd name="connsiteY2279" fmla="*/ 1699098 h 8376085"/>
              <a:gd name="connsiteX2280" fmla="*/ 777005 w 7130260"/>
              <a:gd name="connsiteY2280" fmla="*/ 1687354 h 8376085"/>
              <a:gd name="connsiteX2281" fmla="*/ 783500 w 7130260"/>
              <a:gd name="connsiteY2281" fmla="*/ 1704432 h 8376085"/>
              <a:gd name="connsiteX2282" fmla="*/ 869626 w 7130260"/>
              <a:gd name="connsiteY2282" fmla="*/ 1705604 h 8376085"/>
              <a:gd name="connsiteX2283" fmla="*/ 884713 w 7130260"/>
              <a:gd name="connsiteY2283" fmla="*/ 1720691 h 8376085"/>
              <a:gd name="connsiteX2284" fmla="*/ 875159 w 7130260"/>
              <a:gd name="connsiteY2284" fmla="*/ 1694298 h 8376085"/>
              <a:gd name="connsiteX2285" fmla="*/ 869626 w 7130260"/>
              <a:gd name="connsiteY2285" fmla="*/ 1705604 h 8376085"/>
              <a:gd name="connsiteX2286" fmla="*/ 2055981 w 7130260"/>
              <a:gd name="connsiteY2286" fmla="*/ 1711166 h 8376085"/>
              <a:gd name="connsiteX2287" fmla="*/ 2060781 w 7130260"/>
              <a:gd name="connsiteY2287" fmla="*/ 1723073 h 8376085"/>
              <a:gd name="connsiteX2288" fmla="*/ 2060781 w 7130260"/>
              <a:gd name="connsiteY2288" fmla="*/ 1699260 h 8376085"/>
              <a:gd name="connsiteX2289" fmla="*/ 2055981 w 7130260"/>
              <a:gd name="connsiteY2289" fmla="*/ 1711166 h 8376085"/>
              <a:gd name="connsiteX2290" fmla="*/ 6904044 w 7130260"/>
              <a:gd name="connsiteY2290" fmla="*/ 1701641 h 8376085"/>
              <a:gd name="connsiteX2291" fmla="*/ 6912226 w 7130260"/>
              <a:gd name="connsiteY2291" fmla="*/ 1734979 h 8376085"/>
              <a:gd name="connsiteX2292" fmla="*/ 6920408 w 7130260"/>
              <a:gd name="connsiteY2292" fmla="*/ 1739741 h 8376085"/>
              <a:gd name="connsiteX2293" fmla="*/ 6912226 w 7130260"/>
              <a:gd name="connsiteY2293" fmla="*/ 1706404 h 8376085"/>
              <a:gd name="connsiteX2294" fmla="*/ 6904044 w 7130260"/>
              <a:gd name="connsiteY2294" fmla="*/ 1701641 h 8376085"/>
              <a:gd name="connsiteX2295" fmla="*/ 6951078 w 7130260"/>
              <a:gd name="connsiteY2295" fmla="*/ 1707194 h 8376085"/>
              <a:gd name="connsiteX2296" fmla="*/ 6956831 w 7130260"/>
              <a:gd name="connsiteY2296" fmla="*/ 1712957 h 8376085"/>
              <a:gd name="connsiteX2297" fmla="*/ 6956079 w 7130260"/>
              <a:gd name="connsiteY2297" fmla="*/ 1694698 h 8376085"/>
              <a:gd name="connsiteX2298" fmla="*/ 6951078 w 7130260"/>
              <a:gd name="connsiteY2298" fmla="*/ 1707194 h 8376085"/>
              <a:gd name="connsiteX2299" fmla="*/ 989857 w 7130260"/>
              <a:gd name="connsiteY2299" fmla="*/ 1712957 h 8376085"/>
              <a:gd name="connsiteX2300" fmla="*/ 1004945 w 7130260"/>
              <a:gd name="connsiteY2300" fmla="*/ 1728035 h 8376085"/>
              <a:gd name="connsiteX2301" fmla="*/ 1010479 w 7130260"/>
              <a:gd name="connsiteY2301" fmla="*/ 1716729 h 8376085"/>
              <a:gd name="connsiteX2302" fmla="*/ 989857 w 7130260"/>
              <a:gd name="connsiteY2302" fmla="*/ 1712957 h 8376085"/>
              <a:gd name="connsiteX2303" fmla="*/ 2084556 w 7130260"/>
              <a:gd name="connsiteY2303" fmla="*/ 1720691 h 8376085"/>
              <a:gd name="connsiteX2304" fmla="*/ 2089356 w 7130260"/>
              <a:gd name="connsiteY2304" fmla="*/ 1732598 h 8376085"/>
              <a:gd name="connsiteX2305" fmla="*/ 2089356 w 7130260"/>
              <a:gd name="connsiteY2305" fmla="*/ 1708785 h 8376085"/>
              <a:gd name="connsiteX2306" fmla="*/ 2084556 w 7130260"/>
              <a:gd name="connsiteY2306" fmla="*/ 1720691 h 8376085"/>
              <a:gd name="connsiteX2307" fmla="*/ 6865353 w 7130260"/>
              <a:gd name="connsiteY2307" fmla="*/ 1716719 h 8376085"/>
              <a:gd name="connsiteX2308" fmla="*/ 6871106 w 7130260"/>
              <a:gd name="connsiteY2308" fmla="*/ 1722482 h 8376085"/>
              <a:gd name="connsiteX2309" fmla="*/ 6870354 w 7130260"/>
              <a:gd name="connsiteY2309" fmla="*/ 1704223 h 8376085"/>
              <a:gd name="connsiteX2310" fmla="*/ 6865353 w 7130260"/>
              <a:gd name="connsiteY2310" fmla="*/ 1716719 h 8376085"/>
              <a:gd name="connsiteX2311" fmla="*/ 844804 w 7130260"/>
              <a:gd name="connsiteY2311" fmla="*/ 1729092 h 8376085"/>
              <a:gd name="connsiteX2312" fmla="*/ 854329 w 7130260"/>
              <a:gd name="connsiteY2312" fmla="*/ 1744504 h 8376085"/>
              <a:gd name="connsiteX2313" fmla="*/ 863854 w 7130260"/>
              <a:gd name="connsiteY2313" fmla="*/ 1740865 h 8376085"/>
              <a:gd name="connsiteX2314" fmla="*/ 854329 w 7130260"/>
              <a:gd name="connsiteY2314" fmla="*/ 1725454 h 8376085"/>
              <a:gd name="connsiteX2315" fmla="*/ 844804 w 7130260"/>
              <a:gd name="connsiteY2315" fmla="*/ 1729092 h 8376085"/>
              <a:gd name="connsiteX2316" fmla="*/ 921004 w 7130260"/>
              <a:gd name="connsiteY2316" fmla="*/ 1739741 h 8376085"/>
              <a:gd name="connsiteX2317" fmla="*/ 935853 w 7130260"/>
              <a:gd name="connsiteY2317" fmla="*/ 1749266 h 8376085"/>
              <a:gd name="connsiteX2318" fmla="*/ 944816 w 7130260"/>
              <a:gd name="connsiteY2318" fmla="*/ 1739741 h 8376085"/>
              <a:gd name="connsiteX2319" fmla="*/ 929966 w 7130260"/>
              <a:gd name="connsiteY2319" fmla="*/ 1730216 h 8376085"/>
              <a:gd name="connsiteX2320" fmla="*/ 921004 w 7130260"/>
              <a:gd name="connsiteY2320" fmla="*/ 1739741 h 8376085"/>
              <a:gd name="connsiteX2321" fmla="*/ 968626 w 7130260"/>
              <a:gd name="connsiteY2321" fmla="*/ 1739741 h 8376085"/>
              <a:gd name="connsiteX2322" fmla="*/ 978713 w 7130260"/>
              <a:gd name="connsiteY2322" fmla="*/ 1749266 h 8376085"/>
              <a:gd name="connsiteX2323" fmla="*/ 982913 w 7130260"/>
              <a:gd name="connsiteY2323" fmla="*/ 1739741 h 8376085"/>
              <a:gd name="connsiteX2324" fmla="*/ 972826 w 7130260"/>
              <a:gd name="connsiteY2324" fmla="*/ 1730216 h 8376085"/>
              <a:gd name="connsiteX2325" fmla="*/ 968626 w 7130260"/>
              <a:gd name="connsiteY2325" fmla="*/ 1739741 h 8376085"/>
              <a:gd name="connsiteX2326" fmla="*/ 6960603 w 7130260"/>
              <a:gd name="connsiteY2326" fmla="*/ 1745294 h 8376085"/>
              <a:gd name="connsiteX2327" fmla="*/ 6966356 w 7130260"/>
              <a:gd name="connsiteY2327" fmla="*/ 1751057 h 8376085"/>
              <a:gd name="connsiteX2328" fmla="*/ 6965604 w 7130260"/>
              <a:gd name="connsiteY2328" fmla="*/ 1732798 h 8376085"/>
              <a:gd name="connsiteX2329" fmla="*/ 6960603 w 7130260"/>
              <a:gd name="connsiteY2329" fmla="*/ 1745294 h 8376085"/>
              <a:gd name="connsiteX2330" fmla="*/ 892429 w 7130260"/>
              <a:gd name="connsiteY2330" fmla="*/ 1757667 h 8376085"/>
              <a:gd name="connsiteX2331" fmla="*/ 901954 w 7130260"/>
              <a:gd name="connsiteY2331" fmla="*/ 1773079 h 8376085"/>
              <a:gd name="connsiteX2332" fmla="*/ 911479 w 7130260"/>
              <a:gd name="connsiteY2332" fmla="*/ 1769440 h 8376085"/>
              <a:gd name="connsiteX2333" fmla="*/ 901954 w 7130260"/>
              <a:gd name="connsiteY2333" fmla="*/ 1754029 h 8376085"/>
              <a:gd name="connsiteX2334" fmla="*/ 892429 w 7130260"/>
              <a:gd name="connsiteY2334" fmla="*/ 1757667 h 8376085"/>
              <a:gd name="connsiteX2335" fmla="*/ 1016251 w 7130260"/>
              <a:gd name="connsiteY2335" fmla="*/ 1768316 h 8376085"/>
              <a:gd name="connsiteX2336" fmla="*/ 1026338 w 7130260"/>
              <a:gd name="connsiteY2336" fmla="*/ 1777841 h 8376085"/>
              <a:gd name="connsiteX2337" fmla="*/ 1030538 w 7130260"/>
              <a:gd name="connsiteY2337" fmla="*/ 1768316 h 8376085"/>
              <a:gd name="connsiteX2338" fmla="*/ 1020451 w 7130260"/>
              <a:gd name="connsiteY2338" fmla="*/ 1758791 h 8376085"/>
              <a:gd name="connsiteX2339" fmla="*/ 1016251 w 7130260"/>
              <a:gd name="connsiteY2339" fmla="*/ 1768316 h 8376085"/>
              <a:gd name="connsiteX2340" fmla="*/ 2073526 w 7130260"/>
              <a:gd name="connsiteY2340" fmla="*/ 1767754 h 8376085"/>
              <a:gd name="connsiteX2341" fmla="*/ 2083051 w 7130260"/>
              <a:gd name="connsiteY2341" fmla="*/ 1782604 h 8376085"/>
              <a:gd name="connsiteX2342" fmla="*/ 2092576 w 7130260"/>
              <a:gd name="connsiteY2342" fmla="*/ 1773641 h 8376085"/>
              <a:gd name="connsiteX2343" fmla="*/ 2083051 w 7130260"/>
              <a:gd name="connsiteY2343" fmla="*/ 1758791 h 8376085"/>
              <a:gd name="connsiteX2344" fmla="*/ 2073526 w 7130260"/>
              <a:gd name="connsiteY2344" fmla="*/ 1767754 h 8376085"/>
              <a:gd name="connsiteX2345" fmla="*/ 940054 w 7130260"/>
              <a:gd name="connsiteY2345" fmla="*/ 1777841 h 8376085"/>
              <a:gd name="connsiteX2346" fmla="*/ 950141 w 7130260"/>
              <a:gd name="connsiteY2346" fmla="*/ 1787366 h 8376085"/>
              <a:gd name="connsiteX2347" fmla="*/ 954338 w 7130260"/>
              <a:gd name="connsiteY2347" fmla="*/ 1777841 h 8376085"/>
              <a:gd name="connsiteX2348" fmla="*/ 944253 w 7130260"/>
              <a:gd name="connsiteY2348" fmla="*/ 1768316 h 8376085"/>
              <a:gd name="connsiteX2349" fmla="*/ 940054 w 7130260"/>
              <a:gd name="connsiteY2349" fmla="*/ 1777841 h 8376085"/>
              <a:gd name="connsiteX2350" fmla="*/ 987866 w 7130260"/>
              <a:gd name="connsiteY2350" fmla="*/ 1782832 h 8376085"/>
              <a:gd name="connsiteX2351" fmla="*/ 1004278 w 7130260"/>
              <a:gd name="connsiteY2351" fmla="*/ 1792996 h 8376085"/>
              <a:gd name="connsiteX2352" fmla="*/ 985952 w 7130260"/>
              <a:gd name="connsiteY2352" fmla="*/ 1768316 h 8376085"/>
              <a:gd name="connsiteX2353" fmla="*/ 987866 w 7130260"/>
              <a:gd name="connsiteY2353" fmla="*/ 1782832 h 8376085"/>
              <a:gd name="connsiteX2354" fmla="*/ 2113131 w 7130260"/>
              <a:gd name="connsiteY2354" fmla="*/ 1796891 h 8376085"/>
              <a:gd name="connsiteX2355" fmla="*/ 2117931 w 7130260"/>
              <a:gd name="connsiteY2355" fmla="*/ 1808798 h 8376085"/>
              <a:gd name="connsiteX2356" fmla="*/ 2117931 w 7130260"/>
              <a:gd name="connsiteY2356" fmla="*/ 1784985 h 8376085"/>
              <a:gd name="connsiteX2357" fmla="*/ 2113131 w 7130260"/>
              <a:gd name="connsiteY2357" fmla="*/ 1796891 h 8376085"/>
              <a:gd name="connsiteX2358" fmla="*/ 1064171 w 7130260"/>
              <a:gd name="connsiteY2358" fmla="*/ 1792129 h 8376085"/>
              <a:gd name="connsiteX2359" fmla="*/ 1073401 w 7130260"/>
              <a:gd name="connsiteY2359" fmla="*/ 1815941 h 8376085"/>
              <a:gd name="connsiteX2360" fmla="*/ 1082631 w 7130260"/>
              <a:gd name="connsiteY2360" fmla="*/ 1820704 h 8376085"/>
              <a:gd name="connsiteX2361" fmla="*/ 1073401 w 7130260"/>
              <a:gd name="connsiteY2361" fmla="*/ 1796891 h 8376085"/>
              <a:gd name="connsiteX2362" fmla="*/ 1064171 w 7130260"/>
              <a:gd name="connsiteY2362" fmla="*/ 1792129 h 8376085"/>
              <a:gd name="connsiteX2363" fmla="*/ 1035301 w 7130260"/>
              <a:gd name="connsiteY2363" fmla="*/ 1806416 h 8376085"/>
              <a:gd name="connsiteX2364" fmla="*/ 1045388 w 7130260"/>
              <a:gd name="connsiteY2364" fmla="*/ 1815941 h 8376085"/>
              <a:gd name="connsiteX2365" fmla="*/ 1049588 w 7130260"/>
              <a:gd name="connsiteY2365" fmla="*/ 1806416 h 8376085"/>
              <a:gd name="connsiteX2366" fmla="*/ 1039501 w 7130260"/>
              <a:gd name="connsiteY2366" fmla="*/ 1796891 h 8376085"/>
              <a:gd name="connsiteX2367" fmla="*/ 1035301 w 7130260"/>
              <a:gd name="connsiteY2367" fmla="*/ 1806416 h 8376085"/>
              <a:gd name="connsiteX2368" fmla="*/ 2068249 w 7130260"/>
              <a:gd name="connsiteY2368" fmla="*/ 1807245 h 8376085"/>
              <a:gd name="connsiteX2369" fmla="*/ 2072450 w 7130260"/>
              <a:gd name="connsiteY2369" fmla="*/ 1828200 h 8376085"/>
              <a:gd name="connsiteX2370" fmla="*/ 2083051 w 7130260"/>
              <a:gd name="connsiteY2370" fmla="*/ 1838801 h 8376085"/>
              <a:gd name="connsiteX2371" fmla="*/ 2083051 w 7130260"/>
              <a:gd name="connsiteY2371" fmla="*/ 1817846 h 8376085"/>
              <a:gd name="connsiteX2372" fmla="*/ 2068249 w 7130260"/>
              <a:gd name="connsiteY2372" fmla="*/ 1807245 h 8376085"/>
              <a:gd name="connsiteX2373" fmla="*/ 2102853 w 7130260"/>
              <a:gd name="connsiteY2373" fmla="*/ 1840544 h 8376085"/>
              <a:gd name="connsiteX2374" fmla="*/ 2108607 w 7130260"/>
              <a:gd name="connsiteY2374" fmla="*/ 1846307 h 8376085"/>
              <a:gd name="connsiteX2375" fmla="*/ 2107854 w 7130260"/>
              <a:gd name="connsiteY2375" fmla="*/ 1828048 h 8376085"/>
              <a:gd name="connsiteX2376" fmla="*/ 2102853 w 7130260"/>
              <a:gd name="connsiteY2376" fmla="*/ 1840544 h 8376085"/>
              <a:gd name="connsiteX2377" fmla="*/ 1059113 w 7130260"/>
              <a:gd name="connsiteY2377" fmla="*/ 1854041 h 8376085"/>
              <a:gd name="connsiteX2378" fmla="*/ 1069200 w 7130260"/>
              <a:gd name="connsiteY2378" fmla="*/ 1863566 h 8376085"/>
              <a:gd name="connsiteX2379" fmla="*/ 1073401 w 7130260"/>
              <a:gd name="connsiteY2379" fmla="*/ 1854041 h 8376085"/>
              <a:gd name="connsiteX2380" fmla="*/ 1063314 w 7130260"/>
              <a:gd name="connsiteY2380" fmla="*/ 1844516 h 8376085"/>
              <a:gd name="connsiteX2381" fmla="*/ 1059113 w 7130260"/>
              <a:gd name="connsiteY2381" fmla="*/ 1854041 h 8376085"/>
              <a:gd name="connsiteX2382" fmla="*/ 1092451 w 7130260"/>
              <a:gd name="connsiteY2382" fmla="*/ 1853479 h 8376085"/>
              <a:gd name="connsiteX2383" fmla="*/ 1101871 w 7130260"/>
              <a:gd name="connsiteY2383" fmla="*/ 1868262 h 8376085"/>
              <a:gd name="connsiteX2384" fmla="*/ 1105614 w 7130260"/>
              <a:gd name="connsiteY2384" fmla="*/ 1859299 h 8376085"/>
              <a:gd name="connsiteX2385" fmla="*/ 1092451 w 7130260"/>
              <a:gd name="connsiteY2385" fmla="*/ 1853479 h 8376085"/>
              <a:gd name="connsiteX2386" fmla="*/ 2054476 w 7130260"/>
              <a:gd name="connsiteY2386" fmla="*/ 1858804 h 8376085"/>
              <a:gd name="connsiteX2387" fmla="*/ 2064001 w 7130260"/>
              <a:gd name="connsiteY2387" fmla="*/ 1873091 h 8376085"/>
              <a:gd name="connsiteX2388" fmla="*/ 2073526 w 7130260"/>
              <a:gd name="connsiteY2388" fmla="*/ 1858804 h 8376085"/>
              <a:gd name="connsiteX2389" fmla="*/ 2064001 w 7130260"/>
              <a:gd name="connsiteY2389" fmla="*/ 1844516 h 8376085"/>
              <a:gd name="connsiteX2390" fmla="*/ 2054476 w 7130260"/>
              <a:gd name="connsiteY2390" fmla="*/ 1858804 h 8376085"/>
              <a:gd name="connsiteX2391" fmla="*/ 2132181 w 7130260"/>
              <a:gd name="connsiteY2391" fmla="*/ 1873091 h 8376085"/>
              <a:gd name="connsiteX2392" fmla="*/ 2136981 w 7130260"/>
              <a:gd name="connsiteY2392" fmla="*/ 1884998 h 8376085"/>
              <a:gd name="connsiteX2393" fmla="*/ 2136981 w 7130260"/>
              <a:gd name="connsiteY2393" fmla="*/ 1861185 h 8376085"/>
              <a:gd name="connsiteX2394" fmla="*/ 2132181 w 7130260"/>
              <a:gd name="connsiteY2394" fmla="*/ 1873091 h 8376085"/>
              <a:gd name="connsiteX2395" fmla="*/ 2088490 w 7130260"/>
              <a:gd name="connsiteY2395" fmla="*/ 1888055 h 8376085"/>
              <a:gd name="connsiteX2396" fmla="*/ 2086204 w 7130260"/>
              <a:gd name="connsiteY2396" fmla="*/ 1917525 h 8376085"/>
              <a:gd name="connsiteX2397" fmla="*/ 2096662 w 7130260"/>
              <a:gd name="connsiteY2397" fmla="*/ 1896227 h 8376085"/>
              <a:gd name="connsiteX2398" fmla="*/ 2098948 w 7130260"/>
              <a:gd name="connsiteY2398" fmla="*/ 1866757 h 8376085"/>
              <a:gd name="connsiteX2399" fmla="*/ 2088490 w 7130260"/>
              <a:gd name="connsiteY2399" fmla="*/ 1888055 h 8376085"/>
              <a:gd name="connsiteX2400" fmla="*/ 2160003 w 7130260"/>
              <a:gd name="connsiteY2400" fmla="*/ 1888169 h 8376085"/>
              <a:gd name="connsiteX2401" fmla="*/ 2165757 w 7130260"/>
              <a:gd name="connsiteY2401" fmla="*/ 1893932 h 8376085"/>
              <a:gd name="connsiteX2402" fmla="*/ 2165004 w 7130260"/>
              <a:gd name="connsiteY2402" fmla="*/ 1875673 h 8376085"/>
              <a:gd name="connsiteX2403" fmla="*/ 2160003 w 7130260"/>
              <a:gd name="connsiteY2403" fmla="*/ 1888169 h 8376085"/>
              <a:gd name="connsiteX2404" fmla="*/ 2041779 w 7130260"/>
              <a:gd name="connsiteY2404" fmla="*/ 1888969 h 8376085"/>
              <a:gd name="connsiteX2405" fmla="*/ 2044951 w 7130260"/>
              <a:gd name="connsiteY2405" fmla="*/ 1930241 h 8376085"/>
              <a:gd name="connsiteX2406" fmla="*/ 2054476 w 7130260"/>
              <a:gd name="connsiteY2406" fmla="*/ 1906429 h 8376085"/>
              <a:gd name="connsiteX2407" fmla="*/ 2041779 w 7130260"/>
              <a:gd name="connsiteY2407" fmla="*/ 1888969 h 8376085"/>
              <a:gd name="connsiteX2408" fmla="*/ 2111626 w 7130260"/>
              <a:gd name="connsiteY2408" fmla="*/ 1915954 h 8376085"/>
              <a:gd name="connsiteX2409" fmla="*/ 2121151 w 7130260"/>
              <a:gd name="connsiteY2409" fmla="*/ 1930241 h 8376085"/>
              <a:gd name="connsiteX2410" fmla="*/ 2130676 w 7130260"/>
              <a:gd name="connsiteY2410" fmla="*/ 1915954 h 8376085"/>
              <a:gd name="connsiteX2411" fmla="*/ 2121151 w 7130260"/>
              <a:gd name="connsiteY2411" fmla="*/ 1901666 h 8376085"/>
              <a:gd name="connsiteX2412" fmla="*/ 2111626 w 7130260"/>
              <a:gd name="connsiteY2412" fmla="*/ 1915954 h 8376085"/>
              <a:gd name="connsiteX2413" fmla="*/ 2064001 w 7130260"/>
              <a:gd name="connsiteY2413" fmla="*/ 1954616 h 8376085"/>
              <a:gd name="connsiteX2414" fmla="*/ 2073526 w 7130260"/>
              <a:gd name="connsiteY2414" fmla="*/ 1973104 h 8376085"/>
              <a:gd name="connsiteX2415" fmla="*/ 2083051 w 7130260"/>
              <a:gd name="connsiteY2415" fmla="*/ 1948729 h 8376085"/>
              <a:gd name="connsiteX2416" fmla="*/ 2073526 w 7130260"/>
              <a:gd name="connsiteY2416" fmla="*/ 1930241 h 8376085"/>
              <a:gd name="connsiteX2417" fmla="*/ 2064001 w 7130260"/>
              <a:gd name="connsiteY2417" fmla="*/ 1954616 h 8376085"/>
              <a:gd name="connsiteX2418" fmla="*/ 2140201 w 7130260"/>
              <a:gd name="connsiteY2418" fmla="*/ 1949291 h 8376085"/>
              <a:gd name="connsiteX2419" fmla="*/ 2149726 w 7130260"/>
              <a:gd name="connsiteY2419" fmla="*/ 1968341 h 8376085"/>
              <a:gd name="connsiteX2420" fmla="*/ 2159251 w 7130260"/>
              <a:gd name="connsiteY2420" fmla="*/ 1949291 h 8376085"/>
              <a:gd name="connsiteX2421" fmla="*/ 2149726 w 7130260"/>
              <a:gd name="connsiteY2421" fmla="*/ 1930241 h 8376085"/>
              <a:gd name="connsiteX2422" fmla="*/ 2140201 w 7130260"/>
              <a:gd name="connsiteY2422" fmla="*/ 1949291 h 8376085"/>
              <a:gd name="connsiteX2423" fmla="*/ 2012604 w 7130260"/>
              <a:gd name="connsiteY2423" fmla="*/ 1954911 h 8376085"/>
              <a:gd name="connsiteX2424" fmla="*/ 2026558 w 7130260"/>
              <a:gd name="connsiteY2424" fmla="*/ 1982219 h 8376085"/>
              <a:gd name="connsiteX2425" fmla="*/ 2026920 w 7130260"/>
              <a:gd name="connsiteY2425" fmla="*/ 1939766 h 8376085"/>
              <a:gd name="connsiteX2426" fmla="*/ 2012604 w 7130260"/>
              <a:gd name="connsiteY2426" fmla="*/ 1954911 h 8376085"/>
              <a:gd name="connsiteX2427" fmla="*/ 2102101 w 7130260"/>
              <a:gd name="connsiteY2427" fmla="*/ 1958254 h 8376085"/>
              <a:gd name="connsiteX2428" fmla="*/ 2111626 w 7130260"/>
              <a:gd name="connsiteY2428" fmla="*/ 1977866 h 8376085"/>
              <a:gd name="connsiteX2429" fmla="*/ 2121151 w 7130260"/>
              <a:gd name="connsiteY2429" fmla="*/ 1964141 h 8376085"/>
              <a:gd name="connsiteX2430" fmla="*/ 2111626 w 7130260"/>
              <a:gd name="connsiteY2430" fmla="*/ 1944529 h 8376085"/>
              <a:gd name="connsiteX2431" fmla="*/ 2102101 w 7130260"/>
              <a:gd name="connsiteY2431" fmla="*/ 1958254 h 8376085"/>
              <a:gd name="connsiteX2432" fmla="*/ 897191 w 7130260"/>
              <a:gd name="connsiteY2432" fmla="*/ 1977866 h 8376085"/>
              <a:gd name="connsiteX2433" fmla="*/ 919194 w 7130260"/>
              <a:gd name="connsiteY2433" fmla="*/ 1996916 h 8376085"/>
              <a:gd name="connsiteX2434" fmla="*/ 906716 w 7130260"/>
              <a:gd name="connsiteY2434" fmla="*/ 1977866 h 8376085"/>
              <a:gd name="connsiteX2435" fmla="*/ 884713 w 7130260"/>
              <a:gd name="connsiteY2435" fmla="*/ 1958816 h 8376085"/>
              <a:gd name="connsiteX2436" fmla="*/ 897191 w 7130260"/>
              <a:gd name="connsiteY2436" fmla="*/ 1977866 h 8376085"/>
              <a:gd name="connsiteX2437" fmla="*/ 2199208 w 7130260"/>
              <a:gd name="connsiteY2437" fmla="*/ 1982629 h 8376085"/>
              <a:gd name="connsiteX2438" fmla="*/ 2203952 w 7130260"/>
              <a:gd name="connsiteY2438" fmla="*/ 1994354 h 8376085"/>
              <a:gd name="connsiteX2439" fmla="*/ 2203599 w 7130260"/>
              <a:gd name="connsiteY2439" fmla="*/ 1965779 h 8376085"/>
              <a:gd name="connsiteX2440" fmla="*/ 2199208 w 7130260"/>
              <a:gd name="connsiteY2440" fmla="*/ 1982629 h 8376085"/>
              <a:gd name="connsiteX2441" fmla="*/ 2036597 w 7130260"/>
              <a:gd name="connsiteY2441" fmla="*/ 1998688 h 8376085"/>
              <a:gd name="connsiteX2442" fmla="*/ 2033445 w 7130260"/>
              <a:gd name="connsiteY2442" fmla="*/ 2033968 h 8376085"/>
              <a:gd name="connsiteX2443" fmla="*/ 2038493 w 7130260"/>
              <a:gd name="connsiteY2443" fmla="*/ 2047218 h 8376085"/>
              <a:gd name="connsiteX2444" fmla="*/ 2051247 w 7130260"/>
              <a:gd name="connsiteY2444" fmla="*/ 2029768 h 8376085"/>
              <a:gd name="connsiteX2445" fmla="*/ 2054400 w 7130260"/>
              <a:gd name="connsiteY2445" fmla="*/ 1982581 h 8376085"/>
              <a:gd name="connsiteX2446" fmla="*/ 2036597 w 7130260"/>
              <a:gd name="connsiteY2446" fmla="*/ 1998688 h 8376085"/>
              <a:gd name="connsiteX2447" fmla="*/ 2083051 w 7130260"/>
              <a:gd name="connsiteY2447" fmla="*/ 2006441 h 8376085"/>
              <a:gd name="connsiteX2448" fmla="*/ 2092576 w 7130260"/>
              <a:gd name="connsiteY2448" fmla="*/ 2030254 h 8376085"/>
              <a:gd name="connsiteX2449" fmla="*/ 2102101 w 7130260"/>
              <a:gd name="connsiteY2449" fmla="*/ 2006441 h 8376085"/>
              <a:gd name="connsiteX2450" fmla="*/ 2092576 w 7130260"/>
              <a:gd name="connsiteY2450" fmla="*/ 1982629 h 8376085"/>
              <a:gd name="connsiteX2451" fmla="*/ 2083051 w 7130260"/>
              <a:gd name="connsiteY2451" fmla="*/ 2006441 h 8376085"/>
              <a:gd name="connsiteX2452" fmla="*/ 2126618 w 7130260"/>
              <a:gd name="connsiteY2452" fmla="*/ 2003269 h 8376085"/>
              <a:gd name="connsiteX2453" fmla="*/ 2130362 w 7130260"/>
              <a:gd name="connsiteY2453" fmla="*/ 2028987 h 8376085"/>
              <a:gd name="connsiteX2454" fmla="*/ 2140201 w 7130260"/>
              <a:gd name="connsiteY2454" fmla="*/ 2013109 h 8376085"/>
              <a:gd name="connsiteX2455" fmla="*/ 2126618 w 7130260"/>
              <a:gd name="connsiteY2455" fmla="*/ 2003269 h 8376085"/>
              <a:gd name="connsiteX2456" fmla="*/ 944178 w 7130260"/>
              <a:gd name="connsiteY2456" fmla="*/ 2014928 h 8376085"/>
              <a:gd name="connsiteX2457" fmla="*/ 987676 w 7130260"/>
              <a:gd name="connsiteY2457" fmla="*/ 2041208 h 8376085"/>
              <a:gd name="connsiteX2458" fmla="*/ 962692 w 7130260"/>
              <a:gd name="connsiteY2458" fmla="*/ 2020834 h 8376085"/>
              <a:gd name="connsiteX2459" fmla="*/ 944178 w 7130260"/>
              <a:gd name="connsiteY2459" fmla="*/ 2014928 h 8376085"/>
              <a:gd name="connsiteX2460" fmla="*/ 2155803 w 7130260"/>
              <a:gd name="connsiteY2460" fmla="*/ 2030254 h 8376085"/>
              <a:gd name="connsiteX2461" fmla="*/ 2159546 w 7130260"/>
              <a:gd name="connsiteY2461" fmla="*/ 2044541 h 8376085"/>
              <a:gd name="connsiteX2462" fmla="*/ 2168776 w 7130260"/>
              <a:gd name="connsiteY2462" fmla="*/ 2030254 h 8376085"/>
              <a:gd name="connsiteX2463" fmla="*/ 2165033 w 7130260"/>
              <a:gd name="connsiteY2463" fmla="*/ 2015966 h 8376085"/>
              <a:gd name="connsiteX2464" fmla="*/ 2155803 w 7130260"/>
              <a:gd name="connsiteY2464" fmla="*/ 2030254 h 8376085"/>
              <a:gd name="connsiteX2465" fmla="*/ 2181006 w 7130260"/>
              <a:gd name="connsiteY2465" fmla="*/ 2069344 h 8376085"/>
              <a:gd name="connsiteX2466" fmla="*/ 2173691 w 7130260"/>
              <a:gd name="connsiteY2466" fmla="*/ 2119303 h 8376085"/>
              <a:gd name="connsiteX2467" fmla="*/ 2195065 w 7130260"/>
              <a:gd name="connsiteY2467" fmla="*/ 2032930 h 8376085"/>
              <a:gd name="connsiteX2468" fmla="*/ 2181006 w 7130260"/>
              <a:gd name="connsiteY2468" fmla="*/ 2069344 h 8376085"/>
              <a:gd name="connsiteX2469" fmla="*/ 939558 w 7130260"/>
              <a:gd name="connsiteY2469" fmla="*/ 2048713 h 8376085"/>
              <a:gd name="connsiteX2470" fmla="*/ 1158993 w 7130260"/>
              <a:gd name="connsiteY2470" fmla="*/ 2161823 h 8376085"/>
              <a:gd name="connsiteX2471" fmla="*/ 1044264 w 7130260"/>
              <a:gd name="connsiteY2471" fmla="*/ 2095443 h 8376085"/>
              <a:gd name="connsiteX2472" fmla="*/ 939558 w 7130260"/>
              <a:gd name="connsiteY2472" fmla="*/ 2048713 h 8376085"/>
              <a:gd name="connsiteX2473" fmla="*/ 2058534 w 7130260"/>
              <a:gd name="connsiteY2473" fmla="*/ 2047713 h 8376085"/>
              <a:gd name="connsiteX2474" fmla="*/ 2059229 w 7130260"/>
              <a:gd name="connsiteY2474" fmla="*/ 2080260 h 8376085"/>
              <a:gd name="connsiteX2475" fmla="*/ 2066020 w 7130260"/>
              <a:gd name="connsiteY2475" fmla="*/ 2096929 h 8376085"/>
              <a:gd name="connsiteX2476" fmla="*/ 2076126 w 7130260"/>
              <a:gd name="connsiteY2476" fmla="*/ 2075183 h 8376085"/>
              <a:gd name="connsiteX2477" fmla="*/ 2086242 w 7130260"/>
              <a:gd name="connsiteY2477" fmla="*/ 2053447 h 8376085"/>
              <a:gd name="connsiteX2478" fmla="*/ 2075431 w 7130260"/>
              <a:gd name="connsiteY2478" fmla="*/ 2042636 h 8376085"/>
              <a:gd name="connsiteX2479" fmla="*/ 2064630 w 7130260"/>
              <a:gd name="connsiteY2479" fmla="*/ 2031835 h 8376085"/>
              <a:gd name="connsiteX2480" fmla="*/ 2058534 w 7130260"/>
              <a:gd name="connsiteY2480" fmla="*/ 2047713 h 8376085"/>
              <a:gd name="connsiteX2481" fmla="*/ 2107321 w 7130260"/>
              <a:gd name="connsiteY2481" fmla="*/ 2046923 h 8376085"/>
              <a:gd name="connsiteX2482" fmla="*/ 2107321 w 7130260"/>
              <a:gd name="connsiteY2482" fmla="*/ 2080260 h 8376085"/>
              <a:gd name="connsiteX2483" fmla="*/ 2114579 w 7130260"/>
              <a:gd name="connsiteY2483" fmla="*/ 2096929 h 8376085"/>
              <a:gd name="connsiteX2484" fmla="*/ 2118560 w 7130260"/>
              <a:gd name="connsiteY2484" fmla="*/ 2080260 h 8376085"/>
              <a:gd name="connsiteX2485" fmla="*/ 2118560 w 7130260"/>
              <a:gd name="connsiteY2485" fmla="*/ 2046923 h 8376085"/>
              <a:gd name="connsiteX2486" fmla="*/ 2114579 w 7130260"/>
              <a:gd name="connsiteY2486" fmla="*/ 2030254 h 8376085"/>
              <a:gd name="connsiteX2487" fmla="*/ 2107321 w 7130260"/>
              <a:gd name="connsiteY2487" fmla="*/ 2046923 h 8376085"/>
              <a:gd name="connsiteX2488" fmla="*/ 997201 w 7130260"/>
              <a:gd name="connsiteY2488" fmla="*/ 2048637 h 8376085"/>
              <a:gd name="connsiteX2489" fmla="*/ 1016251 w 7130260"/>
              <a:gd name="connsiteY2489" fmla="*/ 2063591 h 8376085"/>
              <a:gd name="connsiteX2490" fmla="*/ 1035301 w 7130260"/>
              <a:gd name="connsiteY2490" fmla="*/ 2069021 h 8376085"/>
              <a:gd name="connsiteX2491" fmla="*/ 1016251 w 7130260"/>
              <a:gd name="connsiteY2491" fmla="*/ 2054066 h 8376085"/>
              <a:gd name="connsiteX2492" fmla="*/ 997201 w 7130260"/>
              <a:gd name="connsiteY2492" fmla="*/ 2048637 h 8376085"/>
              <a:gd name="connsiteX2493" fmla="*/ 2136677 w 7130260"/>
              <a:gd name="connsiteY2493" fmla="*/ 2085023 h 8376085"/>
              <a:gd name="connsiteX2494" fmla="*/ 2141220 w 7130260"/>
              <a:gd name="connsiteY2494" fmla="*/ 2120741 h 8376085"/>
              <a:gd name="connsiteX2495" fmla="*/ 2146402 w 7130260"/>
              <a:gd name="connsiteY2495" fmla="*/ 2106759 h 8376085"/>
              <a:gd name="connsiteX2496" fmla="*/ 2150145 w 7130260"/>
              <a:gd name="connsiteY2496" fmla="*/ 2087147 h 8376085"/>
              <a:gd name="connsiteX2497" fmla="*/ 2150840 w 7130260"/>
              <a:gd name="connsiteY2497" fmla="*/ 2063591 h 8376085"/>
              <a:gd name="connsiteX2498" fmla="*/ 2136677 w 7130260"/>
              <a:gd name="connsiteY2498" fmla="*/ 2085023 h 8376085"/>
              <a:gd name="connsiteX2499" fmla="*/ 6948621 w 7130260"/>
              <a:gd name="connsiteY2499" fmla="*/ 2068821 h 8376085"/>
              <a:gd name="connsiteX2500" fmla="*/ 6940439 w 7130260"/>
              <a:gd name="connsiteY2500" fmla="*/ 2130266 h 8376085"/>
              <a:gd name="connsiteX2501" fmla="*/ 6955841 w 7130260"/>
              <a:gd name="connsiteY2501" fmla="*/ 2106863 h 8376085"/>
              <a:gd name="connsiteX2502" fmla="*/ 6948621 w 7130260"/>
              <a:gd name="connsiteY2502" fmla="*/ 2068821 h 8376085"/>
              <a:gd name="connsiteX2503" fmla="*/ 6902853 w 7130260"/>
              <a:gd name="connsiteY2503" fmla="*/ 2110931 h 8376085"/>
              <a:gd name="connsiteX2504" fmla="*/ 6896186 w 7130260"/>
              <a:gd name="connsiteY2504" fmla="*/ 2142697 h 8376085"/>
              <a:gd name="connsiteX2505" fmla="*/ 6911359 w 7130260"/>
              <a:gd name="connsiteY2505" fmla="*/ 2126561 h 8376085"/>
              <a:gd name="connsiteX2506" fmla="*/ 6902853 w 7130260"/>
              <a:gd name="connsiteY2506" fmla="*/ 2110931 h 8376085"/>
              <a:gd name="connsiteX2507" fmla="*/ 1006726 w 7130260"/>
              <a:gd name="connsiteY2507" fmla="*/ 2122132 h 8376085"/>
              <a:gd name="connsiteX2508" fmla="*/ 1178176 w 7130260"/>
              <a:gd name="connsiteY2508" fmla="*/ 2208705 h 8376085"/>
              <a:gd name="connsiteX2509" fmla="*/ 1080545 w 7130260"/>
              <a:gd name="connsiteY2509" fmla="*/ 2151755 h 8376085"/>
              <a:gd name="connsiteX2510" fmla="*/ 1006726 w 7130260"/>
              <a:gd name="connsiteY2510" fmla="*/ 2122132 h 8376085"/>
              <a:gd name="connsiteX2511" fmla="*/ 2111626 w 7130260"/>
              <a:gd name="connsiteY2511" fmla="*/ 2144554 h 8376085"/>
              <a:gd name="connsiteX2512" fmla="*/ 2110912 w 7130260"/>
              <a:gd name="connsiteY2512" fmla="*/ 2165747 h 8376085"/>
              <a:gd name="connsiteX2513" fmla="*/ 2120437 w 7130260"/>
              <a:gd name="connsiteY2513" fmla="*/ 2176063 h 8376085"/>
              <a:gd name="connsiteX2514" fmla="*/ 2130676 w 7130260"/>
              <a:gd name="connsiteY2514" fmla="*/ 2154869 h 8376085"/>
              <a:gd name="connsiteX2515" fmla="*/ 2121151 w 7130260"/>
              <a:gd name="connsiteY2515" fmla="*/ 2130266 h 8376085"/>
              <a:gd name="connsiteX2516" fmla="*/ 2111626 w 7130260"/>
              <a:gd name="connsiteY2516" fmla="*/ 2144554 h 8376085"/>
              <a:gd name="connsiteX2517" fmla="*/ 2156870 w 7130260"/>
              <a:gd name="connsiteY2517" fmla="*/ 2135715 h 8376085"/>
              <a:gd name="connsiteX2518" fmla="*/ 2149726 w 7130260"/>
              <a:gd name="connsiteY2518" fmla="*/ 2163070 h 8376085"/>
              <a:gd name="connsiteX2519" fmla="*/ 2134467 w 7130260"/>
              <a:gd name="connsiteY2519" fmla="*/ 2204961 h 8376085"/>
              <a:gd name="connsiteX2520" fmla="*/ 2139563 w 7130260"/>
              <a:gd name="connsiteY2520" fmla="*/ 2230669 h 8376085"/>
              <a:gd name="connsiteX2521" fmla="*/ 2149726 w 7130260"/>
              <a:gd name="connsiteY2521" fmla="*/ 2207809 h 8376085"/>
              <a:gd name="connsiteX2522" fmla="*/ 2160061 w 7130260"/>
              <a:gd name="connsiteY2522" fmla="*/ 2180892 h 8376085"/>
              <a:gd name="connsiteX2523" fmla="*/ 2167204 w 7130260"/>
              <a:gd name="connsiteY2523" fmla="*/ 2149507 h 8376085"/>
              <a:gd name="connsiteX2524" fmla="*/ 2156870 w 7130260"/>
              <a:gd name="connsiteY2524" fmla="*/ 2135715 h 8376085"/>
              <a:gd name="connsiteX2525" fmla="*/ 6855514 w 7130260"/>
              <a:gd name="connsiteY2525" fmla="*/ 2148497 h 8376085"/>
              <a:gd name="connsiteX2526" fmla="*/ 6855038 w 7130260"/>
              <a:gd name="connsiteY2526" fmla="*/ 2168366 h 8376085"/>
              <a:gd name="connsiteX2527" fmla="*/ 6871316 w 7130260"/>
              <a:gd name="connsiteY2527" fmla="*/ 2133800 h 8376085"/>
              <a:gd name="connsiteX2528" fmla="*/ 6855514 w 7130260"/>
              <a:gd name="connsiteY2528" fmla="*/ 2148497 h 8376085"/>
              <a:gd name="connsiteX2529" fmla="*/ 1576445 w 7130260"/>
              <a:gd name="connsiteY2529" fmla="*/ 2155822 h 8376085"/>
              <a:gd name="connsiteX2530" fmla="*/ 1594695 w 7130260"/>
              <a:gd name="connsiteY2530" fmla="*/ 2155069 h 8376085"/>
              <a:gd name="connsiteX2531" fmla="*/ 1582198 w 7130260"/>
              <a:gd name="connsiteY2531" fmla="*/ 2150069 h 8376085"/>
              <a:gd name="connsiteX2532" fmla="*/ 1576445 w 7130260"/>
              <a:gd name="connsiteY2532" fmla="*/ 2155822 h 8376085"/>
              <a:gd name="connsiteX2533" fmla="*/ 6928199 w 7130260"/>
              <a:gd name="connsiteY2533" fmla="*/ 2156460 h 8376085"/>
              <a:gd name="connsiteX2534" fmla="*/ 6919741 w 7130260"/>
              <a:gd name="connsiteY2534" fmla="*/ 2220754 h 8376085"/>
              <a:gd name="connsiteX2535" fmla="*/ 6937353 w 7130260"/>
              <a:gd name="connsiteY2535" fmla="*/ 2149316 h 8376085"/>
              <a:gd name="connsiteX2536" fmla="*/ 6928199 w 7130260"/>
              <a:gd name="connsiteY2536" fmla="*/ 2156460 h 8376085"/>
              <a:gd name="connsiteX2537" fmla="*/ 1189854 w 7130260"/>
              <a:gd name="connsiteY2537" fmla="*/ 2173834 h 8376085"/>
              <a:gd name="connsiteX2538" fmla="*/ 1212104 w 7130260"/>
              <a:gd name="connsiteY2538" fmla="*/ 2185235 h 8376085"/>
              <a:gd name="connsiteX2539" fmla="*/ 1195664 w 7130260"/>
              <a:gd name="connsiteY2539" fmla="*/ 2168023 h 8376085"/>
              <a:gd name="connsiteX2540" fmla="*/ 1173413 w 7130260"/>
              <a:gd name="connsiteY2540" fmla="*/ 2156613 h 8376085"/>
              <a:gd name="connsiteX2541" fmla="*/ 1189854 w 7130260"/>
              <a:gd name="connsiteY2541" fmla="*/ 2173834 h 8376085"/>
              <a:gd name="connsiteX2542" fmla="*/ 6812757 w 7130260"/>
              <a:gd name="connsiteY2542" fmla="*/ 2180015 h 8376085"/>
              <a:gd name="connsiteX2543" fmla="*/ 6806517 w 7130260"/>
              <a:gd name="connsiteY2543" fmla="*/ 2215991 h 8376085"/>
              <a:gd name="connsiteX2544" fmla="*/ 6825073 w 7130260"/>
              <a:gd name="connsiteY2544" fmla="*/ 2187416 h 8376085"/>
              <a:gd name="connsiteX2545" fmla="*/ 6812757 w 7130260"/>
              <a:gd name="connsiteY2545" fmla="*/ 2180015 h 8376085"/>
              <a:gd name="connsiteX2546" fmla="*/ 6889366 w 7130260"/>
              <a:gd name="connsiteY2546" fmla="*/ 2174081 h 8376085"/>
              <a:gd name="connsiteX2547" fmla="*/ 6887966 w 7130260"/>
              <a:gd name="connsiteY2547" fmla="*/ 2194903 h 8376085"/>
              <a:gd name="connsiteX2548" fmla="*/ 6898891 w 7130260"/>
              <a:gd name="connsiteY2548" fmla="*/ 2183606 h 8376085"/>
              <a:gd name="connsiteX2549" fmla="*/ 6900291 w 7130260"/>
              <a:gd name="connsiteY2549" fmla="*/ 2162785 h 8376085"/>
              <a:gd name="connsiteX2550" fmla="*/ 6889366 w 7130260"/>
              <a:gd name="connsiteY2550" fmla="*/ 2174081 h 8376085"/>
              <a:gd name="connsiteX2551" fmla="*/ 1239526 w 7130260"/>
              <a:gd name="connsiteY2551" fmla="*/ 2192484 h 8376085"/>
              <a:gd name="connsiteX2552" fmla="*/ 1282951 w 7130260"/>
              <a:gd name="connsiteY2552" fmla="*/ 2198056 h 8376085"/>
              <a:gd name="connsiteX2553" fmla="*/ 1261520 w 7130260"/>
              <a:gd name="connsiteY2553" fmla="*/ 2183892 h 8376085"/>
              <a:gd name="connsiteX2554" fmla="*/ 1239526 w 7130260"/>
              <a:gd name="connsiteY2554" fmla="*/ 2192484 h 8376085"/>
              <a:gd name="connsiteX2555" fmla="*/ 1116263 w 7130260"/>
              <a:gd name="connsiteY2555" fmla="*/ 2220925 h 8376085"/>
              <a:gd name="connsiteX2556" fmla="*/ 1187701 w 7130260"/>
              <a:gd name="connsiteY2556" fmla="*/ 2250291 h 8376085"/>
              <a:gd name="connsiteX2557" fmla="*/ 1066648 w 7130260"/>
              <a:gd name="connsiteY2557" fmla="*/ 2187702 h 8376085"/>
              <a:gd name="connsiteX2558" fmla="*/ 1116263 w 7130260"/>
              <a:gd name="connsiteY2558" fmla="*/ 2220925 h 8376085"/>
              <a:gd name="connsiteX2559" fmla="*/ 6851904 w 7130260"/>
              <a:gd name="connsiteY2559" fmla="*/ 2193770 h 8376085"/>
              <a:gd name="connsiteX2560" fmla="*/ 6845551 w 7130260"/>
              <a:gd name="connsiteY2560" fmla="*/ 2209962 h 8376085"/>
              <a:gd name="connsiteX2561" fmla="*/ 6856819 w 7130260"/>
              <a:gd name="connsiteY2561" fmla="*/ 2208533 h 8376085"/>
              <a:gd name="connsiteX2562" fmla="*/ 6863173 w 7130260"/>
              <a:gd name="connsiteY2562" fmla="*/ 2192341 h 8376085"/>
              <a:gd name="connsiteX2563" fmla="*/ 6851904 w 7130260"/>
              <a:gd name="connsiteY2563" fmla="*/ 2193770 h 8376085"/>
              <a:gd name="connsiteX2564" fmla="*/ 6765436 w 7130260"/>
              <a:gd name="connsiteY2564" fmla="*/ 2205095 h 8376085"/>
              <a:gd name="connsiteX2565" fmla="*/ 6750996 w 7130260"/>
              <a:gd name="connsiteY2565" fmla="*/ 2237975 h 8376085"/>
              <a:gd name="connsiteX2566" fmla="*/ 6741595 w 7130260"/>
              <a:gd name="connsiteY2566" fmla="*/ 2262702 h 8376085"/>
              <a:gd name="connsiteX2567" fmla="*/ 6754807 w 7130260"/>
              <a:gd name="connsiteY2567" fmla="*/ 2257635 h 8376085"/>
              <a:gd name="connsiteX2568" fmla="*/ 6778943 w 7130260"/>
              <a:gd name="connsiteY2568" fmla="*/ 2196941 h 8376085"/>
              <a:gd name="connsiteX2569" fmla="*/ 6765436 w 7130260"/>
              <a:gd name="connsiteY2569" fmla="*/ 2205095 h 8376085"/>
              <a:gd name="connsiteX2570" fmla="*/ 1215247 w 7130260"/>
              <a:gd name="connsiteY2570" fmla="*/ 2226069 h 8376085"/>
              <a:gd name="connsiteX2571" fmla="*/ 1243803 w 7130260"/>
              <a:gd name="connsiteY2571" fmla="*/ 2239261 h 8376085"/>
              <a:gd name="connsiteX2572" fmla="*/ 1202550 w 7130260"/>
              <a:gd name="connsiteY2572" fmla="*/ 2206781 h 8376085"/>
              <a:gd name="connsiteX2573" fmla="*/ 1215247 w 7130260"/>
              <a:gd name="connsiteY2573" fmla="*/ 2226069 h 8376085"/>
              <a:gd name="connsiteX2574" fmla="*/ 6880479 w 7130260"/>
              <a:gd name="connsiteY2574" fmla="*/ 2212820 h 8376085"/>
              <a:gd name="connsiteX2575" fmla="*/ 6874126 w 7130260"/>
              <a:gd name="connsiteY2575" fmla="*/ 2229012 h 8376085"/>
              <a:gd name="connsiteX2576" fmla="*/ 6885394 w 7130260"/>
              <a:gd name="connsiteY2576" fmla="*/ 2227583 h 8376085"/>
              <a:gd name="connsiteX2577" fmla="*/ 6891748 w 7130260"/>
              <a:gd name="connsiteY2577" fmla="*/ 2211391 h 8376085"/>
              <a:gd name="connsiteX2578" fmla="*/ 6880479 w 7130260"/>
              <a:gd name="connsiteY2578" fmla="*/ 2212820 h 8376085"/>
              <a:gd name="connsiteX2579" fmla="*/ 1263901 w 7130260"/>
              <a:gd name="connsiteY2579" fmla="*/ 2233879 h 8376085"/>
              <a:gd name="connsiteX2580" fmla="*/ 1302953 w 7130260"/>
              <a:gd name="connsiteY2580" fmla="*/ 2261711 h 8376085"/>
              <a:gd name="connsiteX2581" fmla="*/ 1297838 w 7130260"/>
              <a:gd name="connsiteY2581" fmla="*/ 2241756 h 8376085"/>
              <a:gd name="connsiteX2582" fmla="*/ 1263901 w 7130260"/>
              <a:gd name="connsiteY2582" fmla="*/ 2233879 h 8376085"/>
              <a:gd name="connsiteX2583" fmla="*/ 6835683 w 7130260"/>
              <a:gd name="connsiteY2583" fmla="*/ 2246128 h 8376085"/>
              <a:gd name="connsiteX2584" fmla="*/ 6824272 w 7130260"/>
              <a:gd name="connsiteY2584" fmla="*/ 2268379 h 8376085"/>
              <a:gd name="connsiteX2585" fmla="*/ 6841494 w 7130260"/>
              <a:gd name="connsiteY2585" fmla="*/ 2251939 h 8376085"/>
              <a:gd name="connsiteX2586" fmla="*/ 6852895 w 7130260"/>
              <a:gd name="connsiteY2586" fmla="*/ 2229688 h 8376085"/>
              <a:gd name="connsiteX2587" fmla="*/ 6835683 w 7130260"/>
              <a:gd name="connsiteY2587" fmla="*/ 2246128 h 8376085"/>
              <a:gd name="connsiteX2588" fmla="*/ 6788163 w 7130260"/>
              <a:gd name="connsiteY2588" fmla="*/ 2259473 h 8376085"/>
              <a:gd name="connsiteX2589" fmla="*/ 6798241 w 7130260"/>
              <a:gd name="connsiteY2589" fmla="*/ 2274465 h 8376085"/>
              <a:gd name="connsiteX2590" fmla="*/ 6807213 w 7130260"/>
              <a:gd name="connsiteY2590" fmla="*/ 2235041 h 8376085"/>
              <a:gd name="connsiteX2591" fmla="*/ 6788163 w 7130260"/>
              <a:gd name="connsiteY2591" fmla="*/ 2259473 h 8376085"/>
              <a:gd name="connsiteX2592" fmla="*/ 6907073 w 7130260"/>
              <a:gd name="connsiteY2592" fmla="*/ 2245205 h 8376085"/>
              <a:gd name="connsiteX2593" fmla="*/ 6905330 w 7130260"/>
              <a:gd name="connsiteY2593" fmla="*/ 2259902 h 8376085"/>
              <a:gd name="connsiteX2594" fmla="*/ 6915512 w 7130260"/>
              <a:gd name="connsiteY2594" fmla="*/ 2249738 h 8376085"/>
              <a:gd name="connsiteX2595" fmla="*/ 6907073 w 7130260"/>
              <a:gd name="connsiteY2595" fmla="*/ 2245205 h 8376085"/>
              <a:gd name="connsiteX2596" fmla="*/ 1321051 w 7130260"/>
              <a:gd name="connsiteY2596" fmla="*/ 2253758 h 8376085"/>
              <a:gd name="connsiteX2597" fmla="*/ 1363618 w 7130260"/>
              <a:gd name="connsiteY2597" fmla="*/ 2282666 h 8376085"/>
              <a:gd name="connsiteX2598" fmla="*/ 1359151 w 7130260"/>
              <a:gd name="connsiteY2598" fmla="*/ 2263616 h 8376085"/>
              <a:gd name="connsiteX2599" fmla="*/ 1321051 w 7130260"/>
              <a:gd name="connsiteY2599" fmla="*/ 2253758 h 8376085"/>
              <a:gd name="connsiteX2600" fmla="*/ 6702238 w 7130260"/>
              <a:gd name="connsiteY2600" fmla="*/ 2264435 h 8376085"/>
              <a:gd name="connsiteX2601" fmla="*/ 6696008 w 7130260"/>
              <a:gd name="connsiteY2601" fmla="*/ 2288696 h 8376085"/>
              <a:gd name="connsiteX2602" fmla="*/ 6731251 w 7130260"/>
              <a:gd name="connsiteY2602" fmla="*/ 2253415 h 8376085"/>
              <a:gd name="connsiteX2603" fmla="*/ 6702238 w 7130260"/>
              <a:gd name="connsiteY2603" fmla="*/ 2264435 h 8376085"/>
              <a:gd name="connsiteX2604" fmla="*/ 1130551 w 7130260"/>
              <a:gd name="connsiteY2604" fmla="*/ 2258663 h 8376085"/>
              <a:gd name="connsiteX2605" fmla="*/ 1168651 w 7130260"/>
              <a:gd name="connsiteY2605" fmla="*/ 2282666 h 8376085"/>
              <a:gd name="connsiteX2606" fmla="*/ 1206751 w 7130260"/>
              <a:gd name="connsiteY2606" fmla="*/ 2294154 h 8376085"/>
              <a:gd name="connsiteX2607" fmla="*/ 1173090 w 7130260"/>
              <a:gd name="connsiteY2607" fmla="*/ 2270141 h 8376085"/>
              <a:gd name="connsiteX2608" fmla="*/ 1130551 w 7130260"/>
              <a:gd name="connsiteY2608" fmla="*/ 2258663 h 8376085"/>
              <a:gd name="connsiteX2609" fmla="*/ 1206751 w 7130260"/>
              <a:gd name="connsiteY2609" fmla="*/ 2263616 h 8376085"/>
              <a:gd name="connsiteX2610" fmla="*/ 1216838 w 7130260"/>
              <a:gd name="connsiteY2610" fmla="*/ 2273141 h 8376085"/>
              <a:gd name="connsiteX2611" fmla="*/ 1221038 w 7130260"/>
              <a:gd name="connsiteY2611" fmla="*/ 2263616 h 8376085"/>
              <a:gd name="connsiteX2612" fmla="*/ 1210951 w 7130260"/>
              <a:gd name="connsiteY2612" fmla="*/ 2254091 h 8376085"/>
              <a:gd name="connsiteX2613" fmla="*/ 1206751 w 7130260"/>
              <a:gd name="connsiteY2613" fmla="*/ 2263616 h 8376085"/>
              <a:gd name="connsiteX2614" fmla="*/ 6864601 w 7130260"/>
              <a:gd name="connsiteY2614" fmla="*/ 2264178 h 8376085"/>
              <a:gd name="connsiteX2615" fmla="*/ 6874126 w 7130260"/>
              <a:gd name="connsiteY2615" fmla="*/ 2268379 h 8376085"/>
              <a:gd name="connsiteX2616" fmla="*/ 6883651 w 7130260"/>
              <a:gd name="connsiteY2616" fmla="*/ 2258292 h 8376085"/>
              <a:gd name="connsiteX2617" fmla="*/ 6874126 w 7130260"/>
              <a:gd name="connsiteY2617" fmla="*/ 2254091 h 8376085"/>
              <a:gd name="connsiteX2618" fmla="*/ 6864601 w 7130260"/>
              <a:gd name="connsiteY2618" fmla="*/ 2264178 h 8376085"/>
              <a:gd name="connsiteX2619" fmla="*/ 1244851 w 7130260"/>
              <a:gd name="connsiteY2619" fmla="*/ 2267512 h 8376085"/>
              <a:gd name="connsiteX2620" fmla="*/ 1259138 w 7130260"/>
              <a:gd name="connsiteY2620" fmla="*/ 2282666 h 8376085"/>
              <a:gd name="connsiteX2621" fmla="*/ 1273426 w 7130260"/>
              <a:gd name="connsiteY2621" fmla="*/ 2284848 h 8376085"/>
              <a:gd name="connsiteX2622" fmla="*/ 1259138 w 7130260"/>
              <a:gd name="connsiteY2622" fmla="*/ 2269693 h 8376085"/>
              <a:gd name="connsiteX2623" fmla="*/ 1244851 w 7130260"/>
              <a:gd name="connsiteY2623" fmla="*/ 2267512 h 8376085"/>
              <a:gd name="connsiteX2624" fmla="*/ 6743033 w 7130260"/>
              <a:gd name="connsiteY2624" fmla="*/ 2284219 h 8376085"/>
              <a:gd name="connsiteX2625" fmla="*/ 6731251 w 7130260"/>
              <a:gd name="connsiteY2625" fmla="*/ 2310422 h 8376085"/>
              <a:gd name="connsiteX2626" fmla="*/ 6731251 w 7130260"/>
              <a:gd name="connsiteY2626" fmla="*/ 2324853 h 8376085"/>
              <a:gd name="connsiteX2627" fmla="*/ 6746644 w 7130260"/>
              <a:gd name="connsiteY2627" fmla="*/ 2309460 h 8376085"/>
              <a:gd name="connsiteX2628" fmla="*/ 6758435 w 7130260"/>
              <a:gd name="connsiteY2628" fmla="*/ 2283247 h 8376085"/>
              <a:gd name="connsiteX2629" fmla="*/ 6754826 w 7130260"/>
              <a:gd name="connsiteY2629" fmla="*/ 2272427 h 8376085"/>
              <a:gd name="connsiteX2630" fmla="*/ 6743033 w 7130260"/>
              <a:gd name="connsiteY2630" fmla="*/ 2284219 h 8376085"/>
              <a:gd name="connsiteX2631" fmla="*/ 6817414 w 7130260"/>
              <a:gd name="connsiteY2631" fmla="*/ 2291372 h 8376085"/>
              <a:gd name="connsiteX2632" fmla="*/ 6816938 w 7130260"/>
              <a:gd name="connsiteY2632" fmla="*/ 2311241 h 8376085"/>
              <a:gd name="connsiteX2633" fmla="*/ 6833216 w 7130260"/>
              <a:gd name="connsiteY2633" fmla="*/ 2276675 h 8376085"/>
              <a:gd name="connsiteX2634" fmla="*/ 6817414 w 7130260"/>
              <a:gd name="connsiteY2634" fmla="*/ 2291372 h 8376085"/>
              <a:gd name="connsiteX2635" fmla="*/ 1292476 w 7130260"/>
              <a:gd name="connsiteY2635" fmla="*/ 2290382 h 8376085"/>
              <a:gd name="connsiteX2636" fmla="*/ 1307563 w 7130260"/>
              <a:gd name="connsiteY2636" fmla="*/ 2305469 h 8376085"/>
              <a:gd name="connsiteX2637" fmla="*/ 1318870 w 7130260"/>
              <a:gd name="connsiteY2637" fmla="*/ 2299935 h 8376085"/>
              <a:gd name="connsiteX2638" fmla="*/ 1292476 w 7130260"/>
              <a:gd name="connsiteY2638" fmla="*/ 2290382 h 8376085"/>
              <a:gd name="connsiteX2639" fmla="*/ 1342254 w 7130260"/>
              <a:gd name="connsiteY2639" fmla="*/ 2303421 h 8376085"/>
              <a:gd name="connsiteX2640" fmla="*/ 1384868 w 7130260"/>
              <a:gd name="connsiteY2640" fmla="*/ 2326796 h 8376085"/>
              <a:gd name="connsiteX2641" fmla="*/ 1373981 w 7130260"/>
              <a:gd name="connsiteY2641" fmla="*/ 2305698 h 8376085"/>
              <a:gd name="connsiteX2642" fmla="*/ 1342254 w 7130260"/>
              <a:gd name="connsiteY2642" fmla="*/ 2303421 h 8376085"/>
              <a:gd name="connsiteX2643" fmla="*/ 1178176 w 7130260"/>
              <a:gd name="connsiteY2643" fmla="*/ 2311737 h 8376085"/>
              <a:gd name="connsiteX2644" fmla="*/ 1244851 w 7130260"/>
              <a:gd name="connsiteY2644" fmla="*/ 2344684 h 8376085"/>
              <a:gd name="connsiteX2645" fmla="*/ 1173413 w 7130260"/>
              <a:gd name="connsiteY2645" fmla="*/ 2301897 h 8376085"/>
              <a:gd name="connsiteX2646" fmla="*/ 1178176 w 7130260"/>
              <a:gd name="connsiteY2646" fmla="*/ 2311737 h 8376085"/>
              <a:gd name="connsiteX2647" fmla="*/ 6690179 w 7130260"/>
              <a:gd name="connsiteY2647" fmla="*/ 2321109 h 8376085"/>
              <a:gd name="connsiteX2648" fmla="*/ 6683293 w 7130260"/>
              <a:gd name="connsiteY2648" fmla="*/ 2358866 h 8376085"/>
              <a:gd name="connsiteX2649" fmla="*/ 6709848 w 7130260"/>
              <a:gd name="connsiteY2649" fmla="*/ 2308936 h 8376085"/>
              <a:gd name="connsiteX2650" fmla="*/ 6690179 w 7130260"/>
              <a:gd name="connsiteY2650" fmla="*/ 2321109 h 8376085"/>
              <a:gd name="connsiteX2651" fmla="*/ 6775590 w 7130260"/>
              <a:gd name="connsiteY2651" fmla="*/ 2319138 h 8376085"/>
              <a:gd name="connsiteX2652" fmla="*/ 6769303 w 7130260"/>
              <a:gd name="connsiteY2652" fmla="*/ 2344607 h 8376085"/>
              <a:gd name="connsiteX2653" fmla="*/ 6794973 w 7130260"/>
              <a:gd name="connsiteY2653" fmla="*/ 2301716 h 8376085"/>
              <a:gd name="connsiteX2654" fmla="*/ 6775590 w 7130260"/>
              <a:gd name="connsiteY2654" fmla="*/ 2319138 h 8376085"/>
              <a:gd name="connsiteX2655" fmla="*/ 1259138 w 7130260"/>
              <a:gd name="connsiteY2655" fmla="*/ 2320766 h 8376085"/>
              <a:gd name="connsiteX2656" fmla="*/ 1269225 w 7130260"/>
              <a:gd name="connsiteY2656" fmla="*/ 2330291 h 8376085"/>
              <a:gd name="connsiteX2657" fmla="*/ 1273426 w 7130260"/>
              <a:gd name="connsiteY2657" fmla="*/ 2320766 h 8376085"/>
              <a:gd name="connsiteX2658" fmla="*/ 1263339 w 7130260"/>
              <a:gd name="connsiteY2658" fmla="*/ 2311241 h 8376085"/>
              <a:gd name="connsiteX2659" fmla="*/ 1259138 w 7130260"/>
              <a:gd name="connsiteY2659" fmla="*/ 2320766 h 8376085"/>
              <a:gd name="connsiteX2660" fmla="*/ 1302001 w 7130260"/>
              <a:gd name="connsiteY2660" fmla="*/ 2330844 h 8376085"/>
              <a:gd name="connsiteX2661" fmla="*/ 1321051 w 7130260"/>
              <a:gd name="connsiteY2661" fmla="*/ 2349341 h 8376085"/>
              <a:gd name="connsiteX2662" fmla="*/ 1340101 w 7130260"/>
              <a:gd name="connsiteY2662" fmla="*/ 2359533 h 8376085"/>
              <a:gd name="connsiteX2663" fmla="*/ 1340101 w 7130260"/>
              <a:gd name="connsiteY2663" fmla="*/ 2346027 h 8376085"/>
              <a:gd name="connsiteX2664" fmla="*/ 1321051 w 7130260"/>
              <a:gd name="connsiteY2664" fmla="*/ 2327529 h 8376085"/>
              <a:gd name="connsiteX2665" fmla="*/ 1302001 w 7130260"/>
              <a:gd name="connsiteY2665" fmla="*/ 2330844 h 8376085"/>
              <a:gd name="connsiteX2666" fmla="*/ 6823939 w 7130260"/>
              <a:gd name="connsiteY2666" fmla="*/ 2348579 h 8376085"/>
              <a:gd name="connsiteX2667" fmla="*/ 6818043 w 7130260"/>
              <a:gd name="connsiteY2667" fmla="*/ 2371135 h 8376085"/>
              <a:gd name="connsiteX2668" fmla="*/ 6828101 w 7130260"/>
              <a:gd name="connsiteY2668" fmla="*/ 2361076 h 8376085"/>
              <a:gd name="connsiteX2669" fmla="*/ 6834007 w 7130260"/>
              <a:gd name="connsiteY2669" fmla="*/ 2338511 h 8376085"/>
              <a:gd name="connsiteX2670" fmla="*/ 6823939 w 7130260"/>
              <a:gd name="connsiteY2670" fmla="*/ 2348579 h 8376085"/>
              <a:gd name="connsiteX2671" fmla="*/ 6721726 w 7130260"/>
              <a:gd name="connsiteY2671" fmla="*/ 2358866 h 8376085"/>
              <a:gd name="connsiteX2672" fmla="*/ 6715421 w 7130260"/>
              <a:gd name="connsiteY2672" fmla="*/ 2384308 h 8376085"/>
              <a:gd name="connsiteX2673" fmla="*/ 6731251 w 7130260"/>
              <a:gd name="connsiteY2673" fmla="*/ 2368391 h 8376085"/>
              <a:gd name="connsiteX2674" fmla="*/ 6737556 w 7130260"/>
              <a:gd name="connsiteY2674" fmla="*/ 2342950 h 8376085"/>
              <a:gd name="connsiteX2675" fmla="*/ 6721726 w 7130260"/>
              <a:gd name="connsiteY2675" fmla="*/ 2358866 h 8376085"/>
              <a:gd name="connsiteX2676" fmla="*/ 6793773 w 7130260"/>
              <a:gd name="connsiteY2676" fmla="*/ 2356075 h 8376085"/>
              <a:gd name="connsiteX2677" fmla="*/ 6787277 w 7130260"/>
              <a:gd name="connsiteY2677" fmla="*/ 2373154 h 8376085"/>
              <a:gd name="connsiteX2678" fmla="*/ 6799107 w 7130260"/>
              <a:gd name="connsiteY2678" fmla="*/ 2361410 h 8376085"/>
              <a:gd name="connsiteX2679" fmla="*/ 6805613 w 7130260"/>
              <a:gd name="connsiteY2679" fmla="*/ 2344331 h 8376085"/>
              <a:gd name="connsiteX2680" fmla="*/ 6793773 w 7130260"/>
              <a:gd name="connsiteY2680" fmla="*/ 2356075 h 8376085"/>
              <a:gd name="connsiteX2681" fmla="*/ 1368676 w 7130260"/>
              <a:gd name="connsiteY2681" fmla="*/ 2357847 h 8376085"/>
              <a:gd name="connsiteX2682" fmla="*/ 1407252 w 7130260"/>
              <a:gd name="connsiteY2682" fmla="*/ 2377916 h 8376085"/>
              <a:gd name="connsiteX2683" fmla="*/ 1410224 w 7130260"/>
              <a:gd name="connsiteY2683" fmla="*/ 2363629 h 8376085"/>
              <a:gd name="connsiteX2684" fmla="*/ 1368676 w 7130260"/>
              <a:gd name="connsiteY2684" fmla="*/ 2357847 h 8376085"/>
              <a:gd name="connsiteX2685" fmla="*/ 1298553 w 7130260"/>
              <a:gd name="connsiteY2685" fmla="*/ 2373154 h 8376085"/>
              <a:gd name="connsiteX2686" fmla="*/ 1313707 w 7130260"/>
              <a:gd name="connsiteY2686" fmla="*/ 2387441 h 8376085"/>
              <a:gd name="connsiteX2687" fmla="*/ 1311526 w 7130260"/>
              <a:gd name="connsiteY2687" fmla="*/ 2373154 h 8376085"/>
              <a:gd name="connsiteX2688" fmla="*/ 1296372 w 7130260"/>
              <a:gd name="connsiteY2688" fmla="*/ 2358866 h 8376085"/>
              <a:gd name="connsiteX2689" fmla="*/ 1298553 w 7130260"/>
              <a:gd name="connsiteY2689" fmla="*/ 2373154 h 8376085"/>
              <a:gd name="connsiteX2690" fmla="*/ 6750110 w 7130260"/>
              <a:gd name="connsiteY2690" fmla="*/ 2382907 h 8376085"/>
              <a:gd name="connsiteX2691" fmla="*/ 6743405 w 7130260"/>
              <a:gd name="connsiteY2691" fmla="*/ 2402777 h 8376085"/>
              <a:gd name="connsiteX2692" fmla="*/ 6759388 w 7130260"/>
              <a:gd name="connsiteY2692" fmla="*/ 2388260 h 8376085"/>
              <a:gd name="connsiteX2693" fmla="*/ 6750110 w 7130260"/>
              <a:gd name="connsiteY2693" fmla="*/ 2382907 h 8376085"/>
              <a:gd name="connsiteX2694" fmla="*/ 1344168 w 7130260"/>
              <a:gd name="connsiteY2694" fmla="*/ 2392404 h 8376085"/>
              <a:gd name="connsiteX2695" fmla="*/ 1364304 w 7130260"/>
              <a:gd name="connsiteY2695" fmla="*/ 2388080 h 8376085"/>
              <a:gd name="connsiteX2696" fmla="*/ 1341920 w 7130260"/>
              <a:gd name="connsiteY2696" fmla="*/ 2378221 h 8376085"/>
              <a:gd name="connsiteX2697" fmla="*/ 1325813 w 7130260"/>
              <a:gd name="connsiteY2697" fmla="*/ 2378526 h 8376085"/>
              <a:gd name="connsiteX2698" fmla="*/ 1344168 w 7130260"/>
              <a:gd name="connsiteY2698" fmla="*/ 2392404 h 8376085"/>
              <a:gd name="connsiteX2699" fmla="*/ 6665405 w 7130260"/>
              <a:gd name="connsiteY2699" fmla="*/ 2395423 h 8376085"/>
              <a:gd name="connsiteX2700" fmla="*/ 6657680 w 7130260"/>
              <a:gd name="connsiteY2700" fmla="*/ 2421827 h 8376085"/>
              <a:gd name="connsiteX2701" fmla="*/ 6681359 w 7130260"/>
              <a:gd name="connsiteY2701" fmla="*/ 2385403 h 8376085"/>
              <a:gd name="connsiteX2702" fmla="*/ 6665405 w 7130260"/>
              <a:gd name="connsiteY2702" fmla="*/ 2395423 h 8376085"/>
              <a:gd name="connsiteX2703" fmla="*/ 6802298 w 7130260"/>
              <a:gd name="connsiteY2703" fmla="*/ 2397605 h 8376085"/>
              <a:gd name="connsiteX2704" fmla="*/ 6800555 w 7130260"/>
              <a:gd name="connsiteY2704" fmla="*/ 2412302 h 8376085"/>
              <a:gd name="connsiteX2705" fmla="*/ 6810737 w 7130260"/>
              <a:gd name="connsiteY2705" fmla="*/ 2402138 h 8376085"/>
              <a:gd name="connsiteX2706" fmla="*/ 6802298 w 7130260"/>
              <a:gd name="connsiteY2706" fmla="*/ 2397605 h 8376085"/>
              <a:gd name="connsiteX2707" fmla="*/ 1282951 w 7130260"/>
              <a:gd name="connsiteY2707" fmla="*/ 2400710 h 8376085"/>
              <a:gd name="connsiteX2708" fmla="*/ 1297734 w 7130260"/>
              <a:gd name="connsiteY2708" fmla="*/ 2410130 h 8376085"/>
              <a:gd name="connsiteX2709" fmla="*/ 1306697 w 7130260"/>
              <a:gd name="connsiteY2709" fmla="*/ 2406387 h 8376085"/>
              <a:gd name="connsiteX2710" fmla="*/ 1282951 w 7130260"/>
              <a:gd name="connsiteY2710" fmla="*/ 2400710 h 8376085"/>
              <a:gd name="connsiteX2711" fmla="*/ 1396394 w 7130260"/>
              <a:gd name="connsiteY2711" fmla="*/ 2410225 h 8376085"/>
              <a:gd name="connsiteX2712" fmla="*/ 1444876 w 7130260"/>
              <a:gd name="connsiteY2712" fmla="*/ 2426551 h 8376085"/>
              <a:gd name="connsiteX2713" fmla="*/ 1403709 w 7130260"/>
              <a:gd name="connsiteY2713" fmla="*/ 2396966 h 8376085"/>
              <a:gd name="connsiteX2714" fmla="*/ 1385392 w 7130260"/>
              <a:gd name="connsiteY2714" fmla="*/ 2396966 h 8376085"/>
              <a:gd name="connsiteX2715" fmla="*/ 1396394 w 7130260"/>
              <a:gd name="connsiteY2715" fmla="*/ 2410225 h 8376085"/>
              <a:gd name="connsiteX2716" fmla="*/ 6613779 w 7130260"/>
              <a:gd name="connsiteY2716" fmla="*/ 2412845 h 8376085"/>
              <a:gd name="connsiteX2717" fmla="*/ 6607426 w 7130260"/>
              <a:gd name="connsiteY2717" fmla="*/ 2433057 h 8376085"/>
              <a:gd name="connsiteX2718" fmla="*/ 6607426 w 7130260"/>
              <a:gd name="connsiteY2718" fmla="*/ 2446925 h 8376085"/>
              <a:gd name="connsiteX2719" fmla="*/ 6621714 w 7130260"/>
              <a:gd name="connsiteY2719" fmla="*/ 2435066 h 8376085"/>
              <a:gd name="connsiteX2720" fmla="*/ 6636001 w 7130260"/>
              <a:gd name="connsiteY2720" fmla="*/ 2414854 h 8376085"/>
              <a:gd name="connsiteX2721" fmla="*/ 6613779 w 7130260"/>
              <a:gd name="connsiteY2721" fmla="*/ 2412845 h 8376085"/>
              <a:gd name="connsiteX2722" fmla="*/ 6766179 w 7130260"/>
              <a:gd name="connsiteY2722" fmla="*/ 2412845 h 8376085"/>
              <a:gd name="connsiteX2723" fmla="*/ 6759826 w 7130260"/>
              <a:gd name="connsiteY2723" fmla="*/ 2429037 h 8376085"/>
              <a:gd name="connsiteX2724" fmla="*/ 6771094 w 7130260"/>
              <a:gd name="connsiteY2724" fmla="*/ 2427608 h 8376085"/>
              <a:gd name="connsiteX2725" fmla="*/ 6777448 w 7130260"/>
              <a:gd name="connsiteY2725" fmla="*/ 2411416 h 8376085"/>
              <a:gd name="connsiteX2726" fmla="*/ 6766179 w 7130260"/>
              <a:gd name="connsiteY2726" fmla="*/ 2412845 h 8376085"/>
              <a:gd name="connsiteX2727" fmla="*/ 1357846 w 7130260"/>
              <a:gd name="connsiteY2727" fmla="*/ 2434838 h 8376085"/>
              <a:gd name="connsiteX2728" fmla="*/ 1393793 w 7130260"/>
              <a:gd name="connsiteY2728" fmla="*/ 2451221 h 8376085"/>
              <a:gd name="connsiteX2729" fmla="*/ 1349626 w 7130260"/>
              <a:gd name="connsiteY2729" fmla="*/ 2421208 h 8376085"/>
              <a:gd name="connsiteX2730" fmla="*/ 1325813 w 7130260"/>
              <a:gd name="connsiteY2730" fmla="*/ 2414540 h 8376085"/>
              <a:gd name="connsiteX2731" fmla="*/ 1357846 w 7130260"/>
              <a:gd name="connsiteY2731" fmla="*/ 2434838 h 8376085"/>
              <a:gd name="connsiteX2732" fmla="*/ 6697914 w 7130260"/>
              <a:gd name="connsiteY2732" fmla="*/ 2425541 h 8376085"/>
              <a:gd name="connsiteX2733" fmla="*/ 6702114 w 7130260"/>
              <a:gd name="connsiteY2733" fmla="*/ 2435066 h 8376085"/>
              <a:gd name="connsiteX2734" fmla="*/ 6712201 w 7130260"/>
              <a:gd name="connsiteY2734" fmla="*/ 2425541 h 8376085"/>
              <a:gd name="connsiteX2735" fmla="*/ 6708001 w 7130260"/>
              <a:gd name="connsiteY2735" fmla="*/ 2416016 h 8376085"/>
              <a:gd name="connsiteX2736" fmla="*/ 6697914 w 7130260"/>
              <a:gd name="connsiteY2736" fmla="*/ 2425541 h 8376085"/>
              <a:gd name="connsiteX2737" fmla="*/ 6560477 w 7130260"/>
              <a:gd name="connsiteY2737" fmla="*/ 2448544 h 8376085"/>
              <a:gd name="connsiteX2738" fmla="*/ 6553839 w 7130260"/>
              <a:gd name="connsiteY2738" fmla="*/ 2470375 h 8376085"/>
              <a:gd name="connsiteX2739" fmla="*/ 6577194 w 7130260"/>
              <a:gd name="connsiteY2739" fmla="*/ 2444382 h 8376085"/>
              <a:gd name="connsiteX2740" fmla="*/ 6560477 w 7130260"/>
              <a:gd name="connsiteY2740" fmla="*/ 2448544 h 8376085"/>
              <a:gd name="connsiteX2741" fmla="*/ 6636116 w 7130260"/>
              <a:gd name="connsiteY2741" fmla="*/ 2463422 h 8376085"/>
              <a:gd name="connsiteX2742" fmla="*/ 6626038 w 7130260"/>
              <a:gd name="connsiteY2742" fmla="*/ 2482263 h 8376085"/>
              <a:gd name="connsiteX2743" fmla="*/ 6639811 w 7130260"/>
              <a:gd name="connsiteY2743" fmla="*/ 2476976 h 8376085"/>
              <a:gd name="connsiteX2744" fmla="*/ 6655089 w 7130260"/>
              <a:gd name="connsiteY2744" fmla="*/ 2444591 h 8376085"/>
              <a:gd name="connsiteX2745" fmla="*/ 6636116 w 7130260"/>
              <a:gd name="connsiteY2745" fmla="*/ 2463422 h 8376085"/>
              <a:gd name="connsiteX2746" fmla="*/ 6716964 w 7130260"/>
              <a:gd name="connsiteY2746" fmla="*/ 2454116 h 8376085"/>
              <a:gd name="connsiteX2747" fmla="*/ 6721164 w 7130260"/>
              <a:gd name="connsiteY2747" fmla="*/ 2463641 h 8376085"/>
              <a:gd name="connsiteX2748" fmla="*/ 6731251 w 7130260"/>
              <a:gd name="connsiteY2748" fmla="*/ 2454116 h 8376085"/>
              <a:gd name="connsiteX2749" fmla="*/ 6727051 w 7130260"/>
              <a:gd name="connsiteY2749" fmla="*/ 2444591 h 8376085"/>
              <a:gd name="connsiteX2750" fmla="*/ 6716964 w 7130260"/>
              <a:gd name="connsiteY2750" fmla="*/ 2454116 h 8376085"/>
              <a:gd name="connsiteX2751" fmla="*/ 6588376 w 7130260"/>
              <a:gd name="connsiteY2751" fmla="*/ 2482691 h 8376085"/>
              <a:gd name="connsiteX2752" fmla="*/ 6582071 w 7130260"/>
              <a:gd name="connsiteY2752" fmla="*/ 2508133 h 8376085"/>
              <a:gd name="connsiteX2753" fmla="*/ 6597901 w 7130260"/>
              <a:gd name="connsiteY2753" fmla="*/ 2492216 h 8376085"/>
              <a:gd name="connsiteX2754" fmla="*/ 6604206 w 7130260"/>
              <a:gd name="connsiteY2754" fmla="*/ 2466775 h 8376085"/>
              <a:gd name="connsiteX2755" fmla="*/ 6588376 w 7130260"/>
              <a:gd name="connsiteY2755" fmla="*/ 2482691 h 8376085"/>
              <a:gd name="connsiteX2756" fmla="*/ 6531226 w 7130260"/>
              <a:gd name="connsiteY2756" fmla="*/ 2516029 h 8376085"/>
              <a:gd name="connsiteX2757" fmla="*/ 6523749 w 7130260"/>
              <a:gd name="connsiteY2757" fmla="*/ 2535536 h 8376085"/>
              <a:gd name="connsiteX2758" fmla="*/ 6540751 w 7130260"/>
              <a:gd name="connsiteY2758" fmla="*/ 2525554 h 8376085"/>
              <a:gd name="connsiteX2759" fmla="*/ 6548228 w 7130260"/>
              <a:gd name="connsiteY2759" fmla="*/ 2506047 h 8376085"/>
              <a:gd name="connsiteX2760" fmla="*/ 6531226 w 7130260"/>
              <a:gd name="connsiteY2760" fmla="*/ 2516029 h 8376085"/>
              <a:gd name="connsiteX2761" fmla="*/ 6621714 w 7130260"/>
              <a:gd name="connsiteY2761" fmla="*/ 2511266 h 8376085"/>
              <a:gd name="connsiteX2762" fmla="*/ 6625352 w 7130260"/>
              <a:gd name="connsiteY2762" fmla="*/ 2520791 h 8376085"/>
              <a:gd name="connsiteX2763" fmla="*/ 6640764 w 7130260"/>
              <a:gd name="connsiteY2763" fmla="*/ 2511266 h 8376085"/>
              <a:gd name="connsiteX2764" fmla="*/ 6637125 w 7130260"/>
              <a:gd name="connsiteY2764" fmla="*/ 2501741 h 8376085"/>
              <a:gd name="connsiteX2765" fmla="*/ 6621714 w 7130260"/>
              <a:gd name="connsiteY2765" fmla="*/ 2511266 h 8376085"/>
              <a:gd name="connsiteX2766" fmla="*/ 6559801 w 7130260"/>
              <a:gd name="connsiteY2766" fmla="*/ 2544604 h 8376085"/>
              <a:gd name="connsiteX2767" fmla="*/ 6557467 w 7130260"/>
              <a:gd name="connsiteY2767" fmla="*/ 2558891 h 8376085"/>
              <a:gd name="connsiteX2768" fmla="*/ 6578851 w 7130260"/>
              <a:gd name="connsiteY2768" fmla="*/ 2544604 h 8376085"/>
              <a:gd name="connsiteX2769" fmla="*/ 6581185 w 7130260"/>
              <a:gd name="connsiteY2769" fmla="*/ 2530316 h 8376085"/>
              <a:gd name="connsiteX2770" fmla="*/ 6559801 w 7130260"/>
              <a:gd name="connsiteY2770" fmla="*/ 2544604 h 8376085"/>
              <a:gd name="connsiteX2771" fmla="*/ 6507023 w 7130260"/>
              <a:gd name="connsiteY2771" fmla="*/ 2569055 h 8376085"/>
              <a:gd name="connsiteX2772" fmla="*/ 6521510 w 7130260"/>
              <a:gd name="connsiteY2772" fmla="*/ 2573408 h 8376085"/>
              <a:gd name="connsiteX2773" fmla="*/ 6523425 w 7130260"/>
              <a:gd name="connsiteY2773" fmla="*/ 2558891 h 8376085"/>
              <a:gd name="connsiteX2774" fmla="*/ 6507023 w 7130260"/>
              <a:gd name="connsiteY2774" fmla="*/ 2569055 h 8376085"/>
              <a:gd name="connsiteX2775" fmla="*/ 6454835 w 7130260"/>
              <a:gd name="connsiteY2775" fmla="*/ 2592458 h 8376085"/>
              <a:gd name="connsiteX2776" fmla="*/ 6448130 w 7130260"/>
              <a:gd name="connsiteY2776" fmla="*/ 2612327 h 8376085"/>
              <a:gd name="connsiteX2777" fmla="*/ 6464113 w 7130260"/>
              <a:gd name="connsiteY2777" fmla="*/ 2597810 h 8376085"/>
              <a:gd name="connsiteX2778" fmla="*/ 6454835 w 7130260"/>
              <a:gd name="connsiteY2778" fmla="*/ 2592458 h 8376085"/>
              <a:gd name="connsiteX2779" fmla="*/ 6416926 w 7130260"/>
              <a:gd name="connsiteY2779" fmla="*/ 2658904 h 8376085"/>
              <a:gd name="connsiteX2780" fmla="*/ 6414745 w 7130260"/>
              <a:gd name="connsiteY2780" fmla="*/ 2673191 h 8376085"/>
              <a:gd name="connsiteX2781" fmla="*/ 6429899 w 7130260"/>
              <a:gd name="connsiteY2781" fmla="*/ 2658904 h 8376085"/>
              <a:gd name="connsiteX2782" fmla="*/ 6432080 w 7130260"/>
              <a:gd name="connsiteY2782" fmla="*/ 2644616 h 8376085"/>
              <a:gd name="connsiteX2783" fmla="*/ 6416926 w 7130260"/>
              <a:gd name="connsiteY2783" fmla="*/ 2658904 h 8376085"/>
              <a:gd name="connsiteX2784" fmla="*/ 6653832 w 7130260"/>
              <a:gd name="connsiteY2784" fmla="*/ 2670810 h 8376085"/>
              <a:gd name="connsiteX2785" fmla="*/ 6640764 w 7130260"/>
              <a:gd name="connsiteY2785" fmla="*/ 2687479 h 8376085"/>
              <a:gd name="connsiteX2786" fmla="*/ 6659814 w 7130260"/>
              <a:gd name="connsiteY2786" fmla="*/ 2673506 h 8376085"/>
              <a:gd name="connsiteX2787" fmla="*/ 6682835 w 7130260"/>
              <a:gd name="connsiteY2787" fmla="*/ 2656837 h 8376085"/>
              <a:gd name="connsiteX2788" fmla="*/ 6676854 w 7130260"/>
              <a:gd name="connsiteY2788" fmla="*/ 2654141 h 8376085"/>
              <a:gd name="connsiteX2789" fmla="*/ 6653832 w 7130260"/>
              <a:gd name="connsiteY2789" fmla="*/ 2670810 h 8376085"/>
              <a:gd name="connsiteX2790" fmla="*/ 6603359 w 7130260"/>
              <a:gd name="connsiteY2790" fmla="*/ 2706729 h 8376085"/>
              <a:gd name="connsiteX2791" fmla="*/ 6589919 w 7130260"/>
              <a:gd name="connsiteY2791" fmla="*/ 2725541 h 8376085"/>
              <a:gd name="connsiteX2792" fmla="*/ 6612132 w 7130260"/>
              <a:gd name="connsiteY2792" fmla="*/ 2711349 h 8376085"/>
              <a:gd name="connsiteX2793" fmla="*/ 6603359 w 7130260"/>
              <a:gd name="connsiteY2793" fmla="*/ 2706729 h 8376085"/>
              <a:gd name="connsiteX2794" fmla="*/ 6640764 w 7130260"/>
              <a:gd name="connsiteY2794" fmla="*/ 2711291 h 8376085"/>
              <a:gd name="connsiteX2795" fmla="*/ 6644964 w 7130260"/>
              <a:gd name="connsiteY2795" fmla="*/ 2720816 h 8376085"/>
              <a:gd name="connsiteX2796" fmla="*/ 6655051 w 7130260"/>
              <a:gd name="connsiteY2796" fmla="*/ 2711291 h 8376085"/>
              <a:gd name="connsiteX2797" fmla="*/ 6650851 w 7130260"/>
              <a:gd name="connsiteY2797" fmla="*/ 2701766 h 8376085"/>
              <a:gd name="connsiteX2798" fmla="*/ 6640764 w 7130260"/>
              <a:gd name="connsiteY2798" fmla="*/ 2711291 h 8376085"/>
              <a:gd name="connsiteX2799" fmla="*/ 6546190 w 7130260"/>
              <a:gd name="connsiteY2799" fmla="*/ 2745305 h 8376085"/>
              <a:gd name="connsiteX2800" fmla="*/ 6534531 w 7130260"/>
              <a:gd name="connsiteY2800" fmla="*/ 2765393 h 8376085"/>
              <a:gd name="connsiteX2801" fmla="*/ 6557077 w 7130260"/>
              <a:gd name="connsiteY2801" fmla="*/ 2756192 h 8376085"/>
              <a:gd name="connsiteX2802" fmla="*/ 6546190 w 7130260"/>
              <a:gd name="connsiteY2802" fmla="*/ 2745305 h 8376085"/>
              <a:gd name="connsiteX2803" fmla="*/ 6588195 w 7130260"/>
              <a:gd name="connsiteY2803" fmla="*/ 2754373 h 8376085"/>
              <a:gd name="connsiteX2804" fmla="*/ 6576155 w 7130260"/>
              <a:gd name="connsiteY2804" fmla="*/ 2768880 h 8376085"/>
              <a:gd name="connsiteX2805" fmla="*/ 6591796 w 7130260"/>
              <a:gd name="connsiteY2805" fmla="*/ 2762879 h 8376085"/>
              <a:gd name="connsiteX2806" fmla="*/ 6607426 w 7130260"/>
              <a:gd name="connsiteY2806" fmla="*/ 2748372 h 8376085"/>
              <a:gd name="connsiteX2807" fmla="*/ 6588195 w 7130260"/>
              <a:gd name="connsiteY2807" fmla="*/ 2754373 h 8376085"/>
              <a:gd name="connsiteX2808" fmla="*/ 6634782 w 7130260"/>
              <a:gd name="connsiteY2808" fmla="*/ 2756535 h 8376085"/>
              <a:gd name="connsiteX2809" fmla="*/ 6621714 w 7130260"/>
              <a:gd name="connsiteY2809" fmla="*/ 2773204 h 8376085"/>
              <a:gd name="connsiteX2810" fmla="*/ 6638382 w 7130260"/>
              <a:gd name="connsiteY2810" fmla="*/ 2760136 h 8376085"/>
              <a:gd name="connsiteX2811" fmla="*/ 6651451 w 7130260"/>
              <a:gd name="connsiteY2811" fmla="*/ 2739866 h 8376085"/>
              <a:gd name="connsiteX2812" fmla="*/ 6634782 w 7130260"/>
              <a:gd name="connsiteY2812" fmla="*/ 2756535 h 8376085"/>
              <a:gd name="connsiteX2813" fmla="*/ 6473048 w 7130260"/>
              <a:gd name="connsiteY2813" fmla="*/ 2796464 h 8376085"/>
              <a:gd name="connsiteX2814" fmla="*/ 6460351 w 7130260"/>
              <a:gd name="connsiteY2814" fmla="*/ 2815752 h 8376085"/>
              <a:gd name="connsiteX2815" fmla="*/ 6501603 w 7130260"/>
              <a:gd name="connsiteY2815" fmla="*/ 2783272 h 8376085"/>
              <a:gd name="connsiteX2816" fmla="*/ 6473048 w 7130260"/>
              <a:gd name="connsiteY2816" fmla="*/ 2796464 h 8376085"/>
              <a:gd name="connsiteX2817" fmla="*/ 6521663 w 7130260"/>
              <a:gd name="connsiteY2817" fmla="*/ 2801817 h 8376085"/>
              <a:gd name="connsiteX2818" fmla="*/ 6509042 w 7130260"/>
              <a:gd name="connsiteY2818" fmla="*/ 2825591 h 8376085"/>
              <a:gd name="connsiteX2819" fmla="*/ 6548666 w 7130260"/>
              <a:gd name="connsiteY2819" fmla="*/ 2782710 h 8376085"/>
              <a:gd name="connsiteX2820" fmla="*/ 6521663 w 7130260"/>
              <a:gd name="connsiteY2820" fmla="*/ 2801817 h 8376085"/>
              <a:gd name="connsiteX2821" fmla="*/ 6563659 w 7130260"/>
              <a:gd name="connsiteY2821" fmla="*/ 2807932 h 8376085"/>
              <a:gd name="connsiteX2822" fmla="*/ 6545514 w 7130260"/>
              <a:gd name="connsiteY2822" fmla="*/ 2828363 h 8376085"/>
              <a:gd name="connsiteX2823" fmla="*/ 6566945 w 7130260"/>
              <a:gd name="connsiteY2823" fmla="*/ 2817114 h 8376085"/>
              <a:gd name="connsiteX2824" fmla="*/ 6588376 w 7130260"/>
              <a:gd name="connsiteY2824" fmla="*/ 2796683 h 8376085"/>
              <a:gd name="connsiteX2825" fmla="*/ 6563659 w 7130260"/>
              <a:gd name="connsiteY2825" fmla="*/ 2807932 h 8376085"/>
              <a:gd name="connsiteX2826" fmla="*/ 6407401 w 7130260"/>
              <a:gd name="connsiteY2826" fmla="*/ 2835116 h 8376085"/>
              <a:gd name="connsiteX2827" fmla="*/ 6394437 w 7130260"/>
              <a:gd name="connsiteY2827" fmla="*/ 2853957 h 8376085"/>
              <a:gd name="connsiteX2828" fmla="*/ 6427775 w 7130260"/>
              <a:gd name="connsiteY2828" fmla="*/ 2835431 h 8376085"/>
              <a:gd name="connsiteX2829" fmla="*/ 6407401 w 7130260"/>
              <a:gd name="connsiteY2829" fmla="*/ 2835116 h 8376085"/>
              <a:gd name="connsiteX2830" fmla="*/ 6466828 w 7130260"/>
              <a:gd name="connsiteY2830" fmla="*/ 2832487 h 8376085"/>
              <a:gd name="connsiteX2831" fmla="*/ 6444673 w 7130260"/>
              <a:gd name="connsiteY2831" fmla="*/ 2855719 h 8376085"/>
              <a:gd name="connsiteX2832" fmla="*/ 6434538 w 7130260"/>
              <a:gd name="connsiteY2832" fmla="*/ 2874655 h 8376085"/>
              <a:gd name="connsiteX2833" fmla="*/ 6453778 w 7130260"/>
              <a:gd name="connsiteY2833" fmla="*/ 2864358 h 8376085"/>
              <a:gd name="connsiteX2834" fmla="*/ 6466828 w 7130260"/>
              <a:gd name="connsiteY2834" fmla="*/ 2832487 h 8376085"/>
              <a:gd name="connsiteX2835" fmla="*/ 6593938 w 7130260"/>
              <a:gd name="connsiteY2835" fmla="*/ 2841222 h 8376085"/>
              <a:gd name="connsiteX2836" fmla="*/ 6587938 w 7130260"/>
              <a:gd name="connsiteY2836" fmla="*/ 2856862 h 8376085"/>
              <a:gd name="connsiteX2837" fmla="*/ 6602444 w 7130260"/>
              <a:gd name="connsiteY2837" fmla="*/ 2844822 h 8376085"/>
              <a:gd name="connsiteX2838" fmla="*/ 6608445 w 7130260"/>
              <a:gd name="connsiteY2838" fmla="*/ 2825591 h 8376085"/>
              <a:gd name="connsiteX2839" fmla="*/ 6593938 w 7130260"/>
              <a:gd name="connsiteY2839" fmla="*/ 2841222 h 8376085"/>
              <a:gd name="connsiteX2840" fmla="*/ 6498432 w 7130260"/>
              <a:gd name="connsiteY2840" fmla="*/ 2856290 h 8376085"/>
              <a:gd name="connsiteX2841" fmla="*/ 6483601 w 7130260"/>
              <a:gd name="connsiteY2841" fmla="*/ 2886027 h 8376085"/>
              <a:gd name="connsiteX2842" fmla="*/ 6522559 w 7130260"/>
              <a:gd name="connsiteY2842" fmla="*/ 2852566 h 8376085"/>
              <a:gd name="connsiteX2843" fmla="*/ 6498432 w 7130260"/>
              <a:gd name="connsiteY2843" fmla="*/ 2856290 h 8376085"/>
              <a:gd name="connsiteX2844" fmla="*/ 6550552 w 7130260"/>
              <a:gd name="connsiteY2844" fmla="*/ 2844270 h 8376085"/>
              <a:gd name="connsiteX2845" fmla="*/ 6542046 w 7130260"/>
              <a:gd name="connsiteY2845" fmla="*/ 2858643 h 8376085"/>
              <a:gd name="connsiteX2846" fmla="*/ 6559610 w 7130260"/>
              <a:gd name="connsiteY2846" fmla="*/ 2849633 h 8376085"/>
              <a:gd name="connsiteX2847" fmla="*/ 6550552 w 7130260"/>
              <a:gd name="connsiteY2847" fmla="*/ 2844270 h 8376085"/>
              <a:gd name="connsiteX2848" fmla="*/ 6396038 w 7130260"/>
              <a:gd name="connsiteY2848" fmla="*/ 2880360 h 8376085"/>
              <a:gd name="connsiteX2849" fmla="*/ 6391142 w 7130260"/>
              <a:gd name="connsiteY2849" fmla="*/ 2906973 h 8376085"/>
              <a:gd name="connsiteX2850" fmla="*/ 6418107 w 7130260"/>
              <a:gd name="connsiteY2850" fmla="*/ 2863691 h 8376085"/>
              <a:gd name="connsiteX2851" fmla="*/ 6396038 w 7130260"/>
              <a:gd name="connsiteY2851" fmla="*/ 2880360 h 8376085"/>
              <a:gd name="connsiteX2852" fmla="*/ 6437853 w 7130260"/>
              <a:gd name="connsiteY2852" fmla="*/ 2896800 h 8376085"/>
              <a:gd name="connsiteX2853" fmla="*/ 6441872 w 7130260"/>
              <a:gd name="connsiteY2853" fmla="*/ 2919270 h 8376085"/>
              <a:gd name="connsiteX2854" fmla="*/ 6462808 w 7130260"/>
              <a:gd name="connsiteY2854" fmla="*/ 2882265 h 8376085"/>
              <a:gd name="connsiteX2855" fmla="*/ 6437853 w 7130260"/>
              <a:gd name="connsiteY2855" fmla="*/ 2896800 h 8376085"/>
              <a:gd name="connsiteX2856" fmla="*/ 6531035 w 7130260"/>
              <a:gd name="connsiteY2856" fmla="*/ 2887733 h 8376085"/>
              <a:gd name="connsiteX2857" fmla="*/ 6545457 w 7130260"/>
              <a:gd name="connsiteY2857" fmla="*/ 2892324 h 8376085"/>
              <a:gd name="connsiteX2858" fmla="*/ 6552914 w 7130260"/>
              <a:gd name="connsiteY2858" fmla="*/ 2873216 h 8376085"/>
              <a:gd name="connsiteX2859" fmla="*/ 6531035 w 7130260"/>
              <a:gd name="connsiteY2859" fmla="*/ 2887733 h 8376085"/>
              <a:gd name="connsiteX2860" fmla="*/ 6333011 w 7130260"/>
              <a:gd name="connsiteY2860" fmla="*/ 2916841 h 8376085"/>
              <a:gd name="connsiteX2861" fmla="*/ 6312151 w 7130260"/>
              <a:gd name="connsiteY2861" fmla="*/ 2945273 h 8376085"/>
              <a:gd name="connsiteX2862" fmla="*/ 6312151 w 7130260"/>
              <a:gd name="connsiteY2862" fmla="*/ 2959103 h 8376085"/>
              <a:gd name="connsiteX2863" fmla="*/ 6331020 w 7130260"/>
              <a:gd name="connsiteY2863" fmla="*/ 2947321 h 8376085"/>
              <a:gd name="connsiteX2864" fmla="*/ 6357042 w 7130260"/>
              <a:gd name="connsiteY2864" fmla="*/ 2905411 h 8376085"/>
              <a:gd name="connsiteX2865" fmla="*/ 6333011 w 7130260"/>
              <a:gd name="connsiteY2865" fmla="*/ 2916841 h 8376085"/>
              <a:gd name="connsiteX2866" fmla="*/ 6478839 w 7130260"/>
              <a:gd name="connsiteY2866" fmla="*/ 2920841 h 8376085"/>
              <a:gd name="connsiteX2867" fmla="*/ 6466256 w 7130260"/>
              <a:gd name="connsiteY2867" fmla="*/ 2944768 h 8376085"/>
              <a:gd name="connsiteX2868" fmla="*/ 6488364 w 7130260"/>
              <a:gd name="connsiteY2868" fmla="*/ 2930366 h 8376085"/>
              <a:gd name="connsiteX2869" fmla="*/ 6500946 w 7130260"/>
              <a:gd name="connsiteY2869" fmla="*/ 2906440 h 8376085"/>
              <a:gd name="connsiteX2870" fmla="*/ 6478839 w 7130260"/>
              <a:gd name="connsiteY2870" fmla="*/ 2920841 h 8376085"/>
              <a:gd name="connsiteX2871" fmla="*/ 6369996 w 7130260"/>
              <a:gd name="connsiteY2871" fmla="*/ 2945940 h 8376085"/>
              <a:gd name="connsiteX2872" fmla="*/ 6350251 w 7130260"/>
              <a:gd name="connsiteY2872" fmla="*/ 2980439 h 8376085"/>
              <a:gd name="connsiteX2873" fmla="*/ 6407096 w 7130260"/>
              <a:gd name="connsiteY2873" fmla="*/ 2927985 h 8376085"/>
              <a:gd name="connsiteX2874" fmla="*/ 6369996 w 7130260"/>
              <a:gd name="connsiteY2874" fmla="*/ 2945940 h 8376085"/>
              <a:gd name="connsiteX2875" fmla="*/ 6265269 w 7130260"/>
              <a:gd name="connsiteY2875" fmla="*/ 2956417 h 8376085"/>
              <a:gd name="connsiteX2876" fmla="*/ 6246790 w 7130260"/>
              <a:gd name="connsiteY2876" fmla="*/ 2986688 h 8376085"/>
              <a:gd name="connsiteX2877" fmla="*/ 6250801 w 7130260"/>
              <a:gd name="connsiteY2877" fmla="*/ 2998737 h 8376085"/>
              <a:gd name="connsiteX2878" fmla="*/ 6273308 w 7130260"/>
              <a:gd name="connsiteY2878" fmla="*/ 2980516 h 8376085"/>
              <a:gd name="connsiteX2879" fmla="*/ 6291787 w 7130260"/>
              <a:gd name="connsiteY2879" fmla="*/ 2950245 h 8376085"/>
              <a:gd name="connsiteX2880" fmla="*/ 6287776 w 7130260"/>
              <a:gd name="connsiteY2880" fmla="*/ 2938196 h 8376085"/>
              <a:gd name="connsiteX2881" fmla="*/ 6265269 w 7130260"/>
              <a:gd name="connsiteY2881" fmla="*/ 2956417 h 8376085"/>
              <a:gd name="connsiteX2882" fmla="*/ 6418583 w 7130260"/>
              <a:gd name="connsiteY2882" fmla="*/ 2961932 h 8376085"/>
              <a:gd name="connsiteX2883" fmla="*/ 6398181 w 7130260"/>
              <a:gd name="connsiteY2883" fmla="*/ 2997651 h 8376085"/>
              <a:gd name="connsiteX2884" fmla="*/ 6445501 w 7130260"/>
              <a:gd name="connsiteY2884" fmla="*/ 2948883 h 8376085"/>
              <a:gd name="connsiteX2885" fmla="*/ 6418583 w 7130260"/>
              <a:gd name="connsiteY2885" fmla="*/ 2961932 h 8376085"/>
              <a:gd name="connsiteX2886" fmla="*/ 6308884 w 7130260"/>
              <a:gd name="connsiteY2886" fmla="*/ 2982202 h 8376085"/>
              <a:gd name="connsiteX2887" fmla="*/ 6294901 w 7130260"/>
              <a:gd name="connsiteY2887" fmla="*/ 3023426 h 8376085"/>
              <a:gd name="connsiteX2888" fmla="*/ 6339202 w 7130260"/>
              <a:gd name="connsiteY2888" fmla="*/ 2963761 h 8376085"/>
              <a:gd name="connsiteX2889" fmla="*/ 6308884 w 7130260"/>
              <a:gd name="connsiteY2889" fmla="*/ 2982202 h 8376085"/>
              <a:gd name="connsiteX2890" fmla="*/ 6451254 w 7130260"/>
              <a:gd name="connsiteY2890" fmla="*/ 2993841 h 8376085"/>
              <a:gd name="connsiteX2891" fmla="*/ 6445673 w 7130260"/>
              <a:gd name="connsiteY2891" fmla="*/ 3014443 h 8376085"/>
              <a:gd name="connsiteX2892" fmla="*/ 6477619 w 7130260"/>
              <a:gd name="connsiteY2892" fmla="*/ 2968762 h 8376085"/>
              <a:gd name="connsiteX2893" fmla="*/ 6451254 w 7130260"/>
              <a:gd name="connsiteY2893" fmla="*/ 2993841 h 8376085"/>
              <a:gd name="connsiteX2894" fmla="*/ 6358948 w 7130260"/>
              <a:gd name="connsiteY2894" fmla="*/ 3000089 h 8376085"/>
              <a:gd name="connsiteX2895" fmla="*/ 6329210 w 7130260"/>
              <a:gd name="connsiteY2895" fmla="*/ 3054191 h 8376085"/>
              <a:gd name="connsiteX2896" fmla="*/ 6359138 w 7130260"/>
              <a:gd name="connsiteY2896" fmla="*/ 3031055 h 8376085"/>
              <a:gd name="connsiteX2897" fmla="*/ 6358948 w 7130260"/>
              <a:gd name="connsiteY2897" fmla="*/ 3000089 h 8376085"/>
              <a:gd name="connsiteX2898" fmla="*/ 6236646 w 7130260"/>
              <a:gd name="connsiteY2898" fmla="*/ 3031665 h 8376085"/>
              <a:gd name="connsiteX2899" fmla="*/ 6225731 w 7130260"/>
              <a:gd name="connsiteY2899" fmla="*/ 3073241 h 8376085"/>
              <a:gd name="connsiteX2900" fmla="*/ 6274051 w 7130260"/>
              <a:gd name="connsiteY2900" fmla="*/ 3014806 h 8376085"/>
              <a:gd name="connsiteX2901" fmla="*/ 6236646 w 7130260"/>
              <a:gd name="connsiteY2901" fmla="*/ 3031665 h 8376085"/>
              <a:gd name="connsiteX2902" fmla="*/ 6469314 w 7130260"/>
              <a:gd name="connsiteY2902" fmla="*/ 3025616 h 8376085"/>
              <a:gd name="connsiteX2903" fmla="*/ 6460779 w 7130260"/>
              <a:gd name="connsiteY2903" fmla="*/ 3044666 h 8376085"/>
              <a:gd name="connsiteX2904" fmla="*/ 6481391 w 7130260"/>
              <a:gd name="connsiteY2904" fmla="*/ 3025616 h 8376085"/>
              <a:gd name="connsiteX2905" fmla="*/ 6489916 w 7130260"/>
              <a:gd name="connsiteY2905" fmla="*/ 3006566 h 8376085"/>
              <a:gd name="connsiteX2906" fmla="*/ 6469314 w 7130260"/>
              <a:gd name="connsiteY2906" fmla="*/ 3025616 h 8376085"/>
              <a:gd name="connsiteX2907" fmla="*/ 6397038 w 7130260"/>
              <a:gd name="connsiteY2907" fmla="*/ 3028779 h 8376085"/>
              <a:gd name="connsiteX2908" fmla="*/ 6369806 w 7130260"/>
              <a:gd name="connsiteY2908" fmla="*/ 3063716 h 8376085"/>
              <a:gd name="connsiteX2909" fmla="*/ 6357671 w 7130260"/>
              <a:gd name="connsiteY2909" fmla="*/ 3087529 h 8376085"/>
              <a:gd name="connsiteX2910" fmla="*/ 6389189 w 7130260"/>
              <a:gd name="connsiteY2910" fmla="*/ 3056877 h 8376085"/>
              <a:gd name="connsiteX2911" fmla="*/ 6397038 w 7130260"/>
              <a:gd name="connsiteY2911" fmla="*/ 3028779 h 8376085"/>
              <a:gd name="connsiteX2912" fmla="*/ 6285757 w 7130260"/>
              <a:gd name="connsiteY2912" fmla="*/ 3051572 h 8376085"/>
              <a:gd name="connsiteX2913" fmla="*/ 6259325 w 7130260"/>
              <a:gd name="connsiteY2913" fmla="*/ 3092291 h 8376085"/>
              <a:gd name="connsiteX2914" fmla="*/ 6252467 w 7130260"/>
              <a:gd name="connsiteY2914" fmla="*/ 3116104 h 8376085"/>
              <a:gd name="connsiteX2915" fmla="*/ 6273670 w 7130260"/>
              <a:gd name="connsiteY2915" fmla="*/ 3097159 h 8376085"/>
              <a:gd name="connsiteX2916" fmla="*/ 6309513 w 7130260"/>
              <a:gd name="connsiteY2916" fmla="*/ 3038847 h 8376085"/>
              <a:gd name="connsiteX2917" fmla="*/ 6285757 w 7130260"/>
              <a:gd name="connsiteY2917" fmla="*/ 3051572 h 8376085"/>
              <a:gd name="connsiteX2918" fmla="*/ 6421632 w 7130260"/>
              <a:gd name="connsiteY2918" fmla="*/ 3054249 h 8376085"/>
              <a:gd name="connsiteX2919" fmla="*/ 6408249 w 7130260"/>
              <a:gd name="connsiteY2919" fmla="*/ 3077128 h 8376085"/>
              <a:gd name="connsiteX2920" fmla="*/ 6429280 w 7130260"/>
              <a:gd name="connsiteY2920" fmla="*/ 3058020 h 8376085"/>
              <a:gd name="connsiteX2921" fmla="*/ 6421632 w 7130260"/>
              <a:gd name="connsiteY2921" fmla="*/ 3054249 h 8376085"/>
              <a:gd name="connsiteX2922" fmla="*/ 6175715 w 7130260"/>
              <a:gd name="connsiteY2922" fmla="*/ 3065936 h 8376085"/>
              <a:gd name="connsiteX2923" fmla="*/ 6150226 w 7130260"/>
              <a:gd name="connsiteY2923" fmla="*/ 3106484 h 8376085"/>
              <a:gd name="connsiteX2924" fmla="*/ 6150226 w 7130260"/>
              <a:gd name="connsiteY2924" fmla="*/ 3121533 h 8376085"/>
              <a:gd name="connsiteX2925" fmla="*/ 6169057 w 7130260"/>
              <a:gd name="connsiteY2925" fmla="*/ 3111456 h 8376085"/>
              <a:gd name="connsiteX2926" fmla="*/ 6204909 w 7130260"/>
              <a:gd name="connsiteY2926" fmla="*/ 3051553 h 8376085"/>
              <a:gd name="connsiteX2927" fmla="*/ 6175715 w 7130260"/>
              <a:gd name="connsiteY2927" fmla="*/ 3065936 h 8376085"/>
              <a:gd name="connsiteX2928" fmla="*/ 6317495 w 7130260"/>
              <a:gd name="connsiteY2928" fmla="*/ 3086081 h 8376085"/>
              <a:gd name="connsiteX2929" fmla="*/ 6310741 w 7130260"/>
              <a:gd name="connsiteY2929" fmla="*/ 3119533 h 8376085"/>
              <a:gd name="connsiteX2930" fmla="*/ 6346727 w 7130260"/>
              <a:gd name="connsiteY2930" fmla="*/ 3066545 h 8376085"/>
              <a:gd name="connsiteX2931" fmla="*/ 6317495 w 7130260"/>
              <a:gd name="connsiteY2931" fmla="*/ 3086081 h 8376085"/>
              <a:gd name="connsiteX2932" fmla="*/ 6214739 w 7130260"/>
              <a:gd name="connsiteY2932" fmla="*/ 3099435 h 8376085"/>
              <a:gd name="connsiteX2933" fmla="*/ 6193593 w 7130260"/>
              <a:gd name="connsiteY2933" fmla="*/ 3137478 h 8376085"/>
              <a:gd name="connsiteX2934" fmla="*/ 6187078 w 7130260"/>
              <a:gd name="connsiteY2934" fmla="*/ 3158842 h 8376085"/>
              <a:gd name="connsiteX2935" fmla="*/ 6202347 w 7130260"/>
              <a:gd name="connsiteY2935" fmla="*/ 3152994 h 8376085"/>
              <a:gd name="connsiteX2936" fmla="*/ 6245476 w 7130260"/>
              <a:gd name="connsiteY2936" fmla="*/ 3088005 h 8376085"/>
              <a:gd name="connsiteX2937" fmla="*/ 6214739 w 7130260"/>
              <a:gd name="connsiteY2937" fmla="*/ 3099435 h 8376085"/>
              <a:gd name="connsiteX2938" fmla="*/ 6350289 w 7130260"/>
              <a:gd name="connsiteY2938" fmla="*/ 3116066 h 8376085"/>
              <a:gd name="connsiteX2939" fmla="*/ 6332649 w 7130260"/>
              <a:gd name="connsiteY2939" fmla="*/ 3144545 h 8376085"/>
              <a:gd name="connsiteX2940" fmla="*/ 6364634 w 7130260"/>
              <a:gd name="connsiteY2940" fmla="*/ 3120771 h 8376085"/>
              <a:gd name="connsiteX2941" fmla="*/ 6382265 w 7130260"/>
              <a:gd name="connsiteY2941" fmla="*/ 3092291 h 8376085"/>
              <a:gd name="connsiteX2942" fmla="*/ 6350289 w 7130260"/>
              <a:gd name="connsiteY2942" fmla="*/ 3116066 h 8376085"/>
              <a:gd name="connsiteX2943" fmla="*/ 6392209 w 7130260"/>
              <a:gd name="connsiteY2943" fmla="*/ 3123248 h 8376085"/>
              <a:gd name="connsiteX2944" fmla="*/ 6374064 w 7130260"/>
              <a:gd name="connsiteY2944" fmla="*/ 3144679 h 8376085"/>
              <a:gd name="connsiteX2945" fmla="*/ 6395495 w 7130260"/>
              <a:gd name="connsiteY2945" fmla="*/ 3126534 h 8376085"/>
              <a:gd name="connsiteX2946" fmla="*/ 6413640 w 7130260"/>
              <a:gd name="connsiteY2946" fmla="*/ 3101816 h 8376085"/>
              <a:gd name="connsiteX2947" fmla="*/ 6392209 w 7130260"/>
              <a:gd name="connsiteY2947" fmla="*/ 3123248 h 8376085"/>
              <a:gd name="connsiteX2948" fmla="*/ 6263698 w 7130260"/>
              <a:gd name="connsiteY2948" fmla="*/ 3123552 h 8376085"/>
              <a:gd name="connsiteX2949" fmla="*/ 6226426 w 7130260"/>
              <a:gd name="connsiteY2949" fmla="*/ 3182150 h 8376085"/>
              <a:gd name="connsiteX2950" fmla="*/ 6273660 w 7130260"/>
              <a:gd name="connsiteY2950" fmla="*/ 3131115 h 8376085"/>
              <a:gd name="connsiteX2951" fmla="*/ 6263698 w 7130260"/>
              <a:gd name="connsiteY2951" fmla="*/ 3123552 h 8376085"/>
              <a:gd name="connsiteX2952" fmla="*/ 5854951 w 7130260"/>
              <a:gd name="connsiteY2952" fmla="*/ 3154204 h 8376085"/>
              <a:gd name="connsiteX2953" fmla="*/ 5802564 w 7130260"/>
              <a:gd name="connsiteY2953" fmla="*/ 3186618 h 8376085"/>
              <a:gd name="connsiteX2954" fmla="*/ 5874001 w 7130260"/>
              <a:gd name="connsiteY2954" fmla="*/ 3154204 h 8376085"/>
              <a:gd name="connsiteX2955" fmla="*/ 5926389 w 7130260"/>
              <a:gd name="connsiteY2955" fmla="*/ 3121790 h 8376085"/>
              <a:gd name="connsiteX2956" fmla="*/ 5854951 w 7130260"/>
              <a:gd name="connsiteY2956" fmla="*/ 3154204 h 8376085"/>
              <a:gd name="connsiteX2957" fmla="*/ 6148664 w 7130260"/>
              <a:gd name="connsiteY2957" fmla="*/ 3142345 h 8376085"/>
              <a:gd name="connsiteX2958" fmla="*/ 6116851 w 7130260"/>
              <a:gd name="connsiteY2958" fmla="*/ 3185846 h 8376085"/>
              <a:gd name="connsiteX2959" fmla="*/ 6110402 w 7130260"/>
              <a:gd name="connsiteY2959" fmla="*/ 3207973 h 8376085"/>
              <a:gd name="connsiteX2960" fmla="*/ 6138806 w 7130260"/>
              <a:gd name="connsiteY2960" fmla="*/ 3193285 h 8376085"/>
              <a:gd name="connsiteX2961" fmla="*/ 6177277 w 7130260"/>
              <a:gd name="connsiteY2961" fmla="*/ 3149727 h 8376085"/>
              <a:gd name="connsiteX2962" fmla="*/ 6148664 w 7130260"/>
              <a:gd name="connsiteY2962" fmla="*/ 3142345 h 8376085"/>
              <a:gd name="connsiteX2963" fmla="*/ 6284252 w 7130260"/>
              <a:gd name="connsiteY2963" fmla="*/ 3164405 h 8376085"/>
              <a:gd name="connsiteX2964" fmla="*/ 6259116 w 7130260"/>
              <a:gd name="connsiteY2964" fmla="*/ 3204362 h 8376085"/>
              <a:gd name="connsiteX2965" fmla="*/ 6313808 w 7130260"/>
              <a:gd name="connsiteY2965" fmla="*/ 3155880 h 8376085"/>
              <a:gd name="connsiteX2966" fmla="*/ 6284252 w 7130260"/>
              <a:gd name="connsiteY2966" fmla="*/ 3164405 h 8376085"/>
              <a:gd name="connsiteX2967" fmla="*/ 6185059 w 7130260"/>
              <a:gd name="connsiteY2967" fmla="*/ 3182227 h 8376085"/>
              <a:gd name="connsiteX2968" fmla="*/ 6159751 w 7130260"/>
              <a:gd name="connsiteY2968" fmla="*/ 3221898 h 8376085"/>
              <a:gd name="connsiteX2969" fmla="*/ 6159751 w 7130260"/>
              <a:gd name="connsiteY2969" fmla="*/ 3238119 h 8376085"/>
              <a:gd name="connsiteX2970" fmla="*/ 6179687 w 7130260"/>
              <a:gd name="connsiteY2970" fmla="*/ 3220079 h 8376085"/>
              <a:gd name="connsiteX2971" fmla="*/ 6214406 w 7130260"/>
              <a:gd name="connsiteY2971" fmla="*/ 3162814 h 8376085"/>
              <a:gd name="connsiteX2972" fmla="*/ 6185059 w 7130260"/>
              <a:gd name="connsiteY2972" fmla="*/ 3182227 h 8376085"/>
              <a:gd name="connsiteX2973" fmla="*/ 6288472 w 7130260"/>
              <a:gd name="connsiteY2973" fmla="*/ 3211601 h 8376085"/>
              <a:gd name="connsiteX2974" fmla="*/ 6245609 w 7130260"/>
              <a:gd name="connsiteY2974" fmla="*/ 3257388 h 8376085"/>
              <a:gd name="connsiteX2975" fmla="*/ 6296749 w 7130260"/>
              <a:gd name="connsiteY2975" fmla="*/ 3219622 h 8376085"/>
              <a:gd name="connsiteX2976" fmla="*/ 6288472 w 7130260"/>
              <a:gd name="connsiteY2976" fmla="*/ 3211601 h 8376085"/>
              <a:gd name="connsiteX2977" fmla="*/ 6217596 w 7130260"/>
              <a:gd name="connsiteY2977" fmla="*/ 3222165 h 8376085"/>
              <a:gd name="connsiteX2978" fmla="*/ 6207443 w 7130260"/>
              <a:gd name="connsiteY2978" fmla="*/ 3258941 h 8376085"/>
              <a:gd name="connsiteX2979" fmla="*/ 6241647 w 7130260"/>
              <a:gd name="connsiteY2979" fmla="*/ 3197066 h 8376085"/>
              <a:gd name="connsiteX2980" fmla="*/ 6217596 w 7130260"/>
              <a:gd name="connsiteY2980" fmla="*/ 3222165 h 8376085"/>
              <a:gd name="connsiteX2981" fmla="*/ 6108211 w 7130260"/>
              <a:gd name="connsiteY2981" fmla="*/ 3235900 h 8376085"/>
              <a:gd name="connsiteX2982" fmla="*/ 6095457 w 7130260"/>
              <a:gd name="connsiteY2982" fmla="*/ 3277172 h 8376085"/>
              <a:gd name="connsiteX2983" fmla="*/ 6150226 w 7130260"/>
              <a:gd name="connsiteY2983" fmla="*/ 3219222 h 8376085"/>
              <a:gd name="connsiteX2984" fmla="*/ 6108211 w 7130260"/>
              <a:gd name="connsiteY2984" fmla="*/ 3235900 h 8376085"/>
              <a:gd name="connsiteX2985" fmla="*/ 5783514 w 7130260"/>
              <a:gd name="connsiteY2985" fmla="*/ 3477806 h 8376085"/>
              <a:gd name="connsiteX2986" fmla="*/ 5752014 w 7130260"/>
              <a:gd name="connsiteY2986" fmla="*/ 3501571 h 8376085"/>
              <a:gd name="connsiteX2987" fmla="*/ 5826376 w 7130260"/>
              <a:gd name="connsiteY2987" fmla="*/ 3458061 h 8376085"/>
              <a:gd name="connsiteX2988" fmla="*/ 5783514 w 7130260"/>
              <a:gd name="connsiteY2988" fmla="*/ 3477806 h 8376085"/>
              <a:gd name="connsiteX2989" fmla="*/ 4367270 w 7130260"/>
              <a:gd name="connsiteY2989" fmla="*/ 3555997 h 8376085"/>
              <a:gd name="connsiteX2990" fmla="*/ 4385520 w 7130260"/>
              <a:gd name="connsiteY2990" fmla="*/ 3555244 h 8376085"/>
              <a:gd name="connsiteX2991" fmla="*/ 4373023 w 7130260"/>
              <a:gd name="connsiteY2991" fmla="*/ 3550244 h 8376085"/>
              <a:gd name="connsiteX2992" fmla="*/ 4367270 w 7130260"/>
              <a:gd name="connsiteY2992" fmla="*/ 3555997 h 8376085"/>
              <a:gd name="connsiteX2993" fmla="*/ 4319045 w 7130260"/>
              <a:gd name="connsiteY2993" fmla="*/ 3565322 h 8376085"/>
              <a:gd name="connsiteX2994" fmla="*/ 4342857 w 7130260"/>
              <a:gd name="connsiteY2994" fmla="*/ 3565322 h 8376085"/>
              <a:gd name="connsiteX2995" fmla="*/ 4330951 w 7130260"/>
              <a:gd name="connsiteY2995" fmla="*/ 3560521 h 8376085"/>
              <a:gd name="connsiteX2996" fmla="*/ 4319045 w 7130260"/>
              <a:gd name="connsiteY2996" fmla="*/ 3565322 h 8376085"/>
              <a:gd name="connsiteX2997" fmla="*/ 5719477 w 7130260"/>
              <a:gd name="connsiteY2997" fmla="*/ 3581886 h 8376085"/>
              <a:gd name="connsiteX2998" fmla="*/ 5707314 w 7130260"/>
              <a:gd name="connsiteY2998" fmla="*/ 3598660 h 8376085"/>
              <a:gd name="connsiteX2999" fmla="*/ 5764464 w 7130260"/>
              <a:gd name="connsiteY2999" fmla="*/ 3560064 h 8376085"/>
              <a:gd name="connsiteX3000" fmla="*/ 5719477 w 7130260"/>
              <a:gd name="connsiteY3000" fmla="*/ 3581886 h 8376085"/>
              <a:gd name="connsiteX3001" fmla="*/ 5700351 w 7130260"/>
              <a:gd name="connsiteY3001" fmla="*/ 3661077 h 8376085"/>
              <a:gd name="connsiteX3002" fmla="*/ 5629980 w 7130260"/>
              <a:gd name="connsiteY3002" fmla="*/ 3708692 h 8376085"/>
              <a:gd name="connsiteX3003" fmla="*/ 5774465 w 7130260"/>
              <a:gd name="connsiteY3003" fmla="*/ 3624920 h 8376085"/>
              <a:gd name="connsiteX3004" fmla="*/ 5700351 w 7130260"/>
              <a:gd name="connsiteY3004" fmla="*/ 3661077 h 8376085"/>
              <a:gd name="connsiteX3005" fmla="*/ 4433945 w 7130260"/>
              <a:gd name="connsiteY3005" fmla="*/ 3632197 h 8376085"/>
              <a:gd name="connsiteX3006" fmla="*/ 4452195 w 7130260"/>
              <a:gd name="connsiteY3006" fmla="*/ 3631444 h 8376085"/>
              <a:gd name="connsiteX3007" fmla="*/ 4439698 w 7130260"/>
              <a:gd name="connsiteY3007" fmla="*/ 3626444 h 8376085"/>
              <a:gd name="connsiteX3008" fmla="*/ 4433945 w 7130260"/>
              <a:gd name="connsiteY3008" fmla="*/ 3632197 h 8376085"/>
              <a:gd name="connsiteX3009" fmla="*/ 4395845 w 7130260"/>
              <a:gd name="connsiteY3009" fmla="*/ 3641722 h 8376085"/>
              <a:gd name="connsiteX3010" fmla="*/ 4414095 w 7130260"/>
              <a:gd name="connsiteY3010" fmla="*/ 3640969 h 8376085"/>
              <a:gd name="connsiteX3011" fmla="*/ 4401598 w 7130260"/>
              <a:gd name="connsiteY3011" fmla="*/ 3635969 h 8376085"/>
              <a:gd name="connsiteX3012" fmla="*/ 4395845 w 7130260"/>
              <a:gd name="connsiteY3012" fmla="*/ 3641722 h 8376085"/>
              <a:gd name="connsiteX3013" fmla="*/ 4246979 w 7130260"/>
              <a:gd name="connsiteY3013" fmla="*/ 3670164 h 8376085"/>
              <a:gd name="connsiteX3014" fmla="*/ 4152948 w 7130260"/>
              <a:gd name="connsiteY3014" fmla="*/ 3698510 h 8376085"/>
              <a:gd name="connsiteX3015" fmla="*/ 4377671 w 7130260"/>
              <a:gd name="connsiteY3015" fmla="*/ 3648828 h 8376085"/>
              <a:gd name="connsiteX3016" fmla="*/ 4246979 w 7130260"/>
              <a:gd name="connsiteY3016" fmla="*/ 3670164 h 8376085"/>
              <a:gd name="connsiteX3017" fmla="*/ 4554789 w 7130260"/>
              <a:gd name="connsiteY3017" fmla="*/ 3654266 h 8376085"/>
              <a:gd name="connsiteX3018" fmla="*/ 4550026 w 7130260"/>
              <a:gd name="connsiteY3018" fmla="*/ 3662448 h 8376085"/>
              <a:gd name="connsiteX3019" fmla="*/ 4583364 w 7130260"/>
              <a:gd name="connsiteY3019" fmla="*/ 3654266 h 8376085"/>
              <a:gd name="connsiteX3020" fmla="*/ 4588126 w 7130260"/>
              <a:gd name="connsiteY3020" fmla="*/ 3646084 h 8376085"/>
              <a:gd name="connsiteX3021" fmla="*/ 4554789 w 7130260"/>
              <a:gd name="connsiteY3021" fmla="*/ 3654266 h 8376085"/>
              <a:gd name="connsiteX3022" fmla="*/ 4353125 w 7130260"/>
              <a:gd name="connsiteY3022" fmla="*/ 3700720 h 8376085"/>
              <a:gd name="connsiteX3023" fmla="*/ 4276925 w 7130260"/>
              <a:gd name="connsiteY3023" fmla="*/ 3724504 h 8376085"/>
              <a:gd name="connsiteX3024" fmla="*/ 4288089 w 7130260"/>
              <a:gd name="connsiteY3024" fmla="*/ 3727704 h 8376085"/>
              <a:gd name="connsiteX3025" fmla="*/ 4380957 w 7130260"/>
              <a:gd name="connsiteY3025" fmla="*/ 3706816 h 8376085"/>
              <a:gd name="connsiteX3026" fmla="*/ 4454776 w 7130260"/>
              <a:gd name="connsiteY3026" fmla="*/ 3686956 h 8376085"/>
              <a:gd name="connsiteX3027" fmla="*/ 4353125 w 7130260"/>
              <a:gd name="connsiteY3027" fmla="*/ 3700720 h 8376085"/>
              <a:gd name="connsiteX3028" fmla="*/ 5643477 w 7130260"/>
              <a:gd name="connsiteY3028" fmla="*/ 3756670 h 8376085"/>
              <a:gd name="connsiteX3029" fmla="*/ 5573230 w 7130260"/>
              <a:gd name="connsiteY3029" fmla="*/ 3804352 h 8376085"/>
              <a:gd name="connsiteX3030" fmla="*/ 5707314 w 7130260"/>
              <a:gd name="connsiteY3030" fmla="*/ 3726694 h 8376085"/>
              <a:gd name="connsiteX3031" fmla="*/ 5643477 w 7130260"/>
              <a:gd name="connsiteY3031" fmla="*/ 3756670 h 8376085"/>
              <a:gd name="connsiteX3032" fmla="*/ 4529195 w 7130260"/>
              <a:gd name="connsiteY3032" fmla="*/ 3727447 h 8376085"/>
              <a:gd name="connsiteX3033" fmla="*/ 4547445 w 7130260"/>
              <a:gd name="connsiteY3033" fmla="*/ 3726694 h 8376085"/>
              <a:gd name="connsiteX3034" fmla="*/ 4534948 w 7130260"/>
              <a:gd name="connsiteY3034" fmla="*/ 3721694 h 8376085"/>
              <a:gd name="connsiteX3035" fmla="*/ 4529195 w 7130260"/>
              <a:gd name="connsiteY3035" fmla="*/ 3727447 h 8376085"/>
              <a:gd name="connsiteX3036" fmla="*/ 4459539 w 7130260"/>
              <a:gd name="connsiteY3036" fmla="*/ 3739991 h 8376085"/>
              <a:gd name="connsiteX3037" fmla="*/ 4440489 w 7130260"/>
              <a:gd name="connsiteY3037" fmla="*/ 3748173 h 8376085"/>
              <a:gd name="connsiteX3038" fmla="*/ 4459539 w 7130260"/>
              <a:gd name="connsiteY3038" fmla="*/ 3748173 h 8376085"/>
              <a:gd name="connsiteX3039" fmla="*/ 4497639 w 7130260"/>
              <a:gd name="connsiteY3039" fmla="*/ 3739991 h 8376085"/>
              <a:gd name="connsiteX3040" fmla="*/ 4516689 w 7130260"/>
              <a:gd name="connsiteY3040" fmla="*/ 3731809 h 8376085"/>
              <a:gd name="connsiteX3041" fmla="*/ 4497639 w 7130260"/>
              <a:gd name="connsiteY3041" fmla="*/ 3731809 h 8376085"/>
              <a:gd name="connsiteX3042" fmla="*/ 4459539 w 7130260"/>
              <a:gd name="connsiteY3042" fmla="*/ 3739991 h 8376085"/>
              <a:gd name="connsiteX3043" fmla="*/ 4373814 w 7130260"/>
              <a:gd name="connsiteY3043" fmla="*/ 3759041 h 8376085"/>
              <a:gd name="connsiteX3044" fmla="*/ 4407151 w 7130260"/>
              <a:gd name="connsiteY3044" fmla="*/ 3759041 h 8376085"/>
              <a:gd name="connsiteX3045" fmla="*/ 4430964 w 7130260"/>
              <a:gd name="connsiteY3045" fmla="*/ 3751412 h 8376085"/>
              <a:gd name="connsiteX3046" fmla="*/ 4411914 w 7130260"/>
              <a:gd name="connsiteY3046" fmla="*/ 3751136 h 8376085"/>
              <a:gd name="connsiteX3047" fmla="*/ 4373814 w 7130260"/>
              <a:gd name="connsiteY3047" fmla="*/ 3759041 h 8376085"/>
              <a:gd name="connsiteX3048" fmla="*/ 3006976 w 7130260"/>
              <a:gd name="connsiteY3048" fmla="*/ 3787616 h 8376085"/>
              <a:gd name="connsiteX3049" fmla="*/ 2992688 w 7130260"/>
              <a:gd name="connsiteY3049" fmla="*/ 3796846 h 8376085"/>
              <a:gd name="connsiteX3050" fmla="*/ 3018320 w 7130260"/>
              <a:gd name="connsiteY3050" fmla="*/ 3796999 h 8376085"/>
              <a:gd name="connsiteX3051" fmla="*/ 3049838 w 7130260"/>
              <a:gd name="connsiteY3051" fmla="*/ 3787616 h 8376085"/>
              <a:gd name="connsiteX3052" fmla="*/ 3006976 w 7130260"/>
              <a:gd name="connsiteY3052" fmla="*/ 3787616 h 8376085"/>
              <a:gd name="connsiteX3053" fmla="*/ 3226051 w 7130260"/>
              <a:gd name="connsiteY3053" fmla="*/ 3787616 h 8376085"/>
              <a:gd name="connsiteX3054" fmla="*/ 3202238 w 7130260"/>
              <a:gd name="connsiteY3054" fmla="*/ 3795246 h 8376085"/>
              <a:gd name="connsiteX3055" fmla="*/ 3238519 w 7130260"/>
              <a:gd name="connsiteY3055" fmla="*/ 3796189 h 8376085"/>
              <a:gd name="connsiteX3056" fmla="*/ 3268913 w 7130260"/>
              <a:gd name="connsiteY3056" fmla="*/ 3787616 h 8376085"/>
              <a:gd name="connsiteX3057" fmla="*/ 3226051 w 7130260"/>
              <a:gd name="connsiteY3057" fmla="*/ 3787616 h 8376085"/>
              <a:gd name="connsiteX3058" fmla="*/ 3416551 w 7130260"/>
              <a:gd name="connsiteY3058" fmla="*/ 3796579 h 8376085"/>
              <a:gd name="connsiteX3059" fmla="*/ 3425638 w 7130260"/>
              <a:gd name="connsiteY3059" fmla="*/ 3811162 h 8376085"/>
              <a:gd name="connsiteX3060" fmla="*/ 3477835 w 7130260"/>
              <a:gd name="connsiteY3060" fmla="*/ 3796122 h 8376085"/>
              <a:gd name="connsiteX3061" fmla="*/ 3416551 w 7130260"/>
              <a:gd name="connsiteY3061" fmla="*/ 3796579 h 8376085"/>
              <a:gd name="connsiteX3062" fmla="*/ 2928557 w 7130260"/>
              <a:gd name="connsiteY3062" fmla="*/ 3808257 h 8376085"/>
              <a:gd name="connsiteX3063" fmla="*/ 2939682 w 7130260"/>
              <a:gd name="connsiteY3063" fmla="*/ 3819382 h 8376085"/>
              <a:gd name="connsiteX3064" fmla="*/ 2961418 w 7130260"/>
              <a:gd name="connsiteY3064" fmla="*/ 3808905 h 8376085"/>
              <a:gd name="connsiteX3065" fmla="*/ 2983163 w 7130260"/>
              <a:gd name="connsiteY3065" fmla="*/ 3798427 h 8376085"/>
              <a:gd name="connsiteX3066" fmla="*/ 2950302 w 7130260"/>
              <a:gd name="connsiteY3066" fmla="*/ 3797789 h 8376085"/>
              <a:gd name="connsiteX3067" fmla="*/ 2917441 w 7130260"/>
              <a:gd name="connsiteY3067" fmla="*/ 3797141 h 8376085"/>
              <a:gd name="connsiteX3068" fmla="*/ 2928557 w 7130260"/>
              <a:gd name="connsiteY3068" fmla="*/ 3808257 h 8376085"/>
              <a:gd name="connsiteX3069" fmla="*/ 3130801 w 7130260"/>
              <a:gd name="connsiteY3069" fmla="*/ 3806666 h 8376085"/>
              <a:gd name="connsiteX3070" fmla="*/ 3178426 w 7130260"/>
              <a:gd name="connsiteY3070" fmla="*/ 3806666 h 8376085"/>
              <a:gd name="connsiteX3071" fmla="*/ 3192713 w 7130260"/>
              <a:gd name="connsiteY3071" fmla="*/ 3797437 h 8376085"/>
              <a:gd name="connsiteX3072" fmla="*/ 3161757 w 7130260"/>
              <a:gd name="connsiteY3072" fmla="*/ 3797284 h 8376085"/>
              <a:gd name="connsiteX3073" fmla="*/ 3130801 w 7130260"/>
              <a:gd name="connsiteY3073" fmla="*/ 3806666 h 8376085"/>
              <a:gd name="connsiteX3074" fmla="*/ 3345733 w 7130260"/>
              <a:gd name="connsiteY3074" fmla="*/ 3805666 h 8376085"/>
              <a:gd name="connsiteX3075" fmla="*/ 3356039 w 7130260"/>
              <a:gd name="connsiteY3075" fmla="*/ 3820173 h 8376085"/>
              <a:gd name="connsiteX3076" fmla="*/ 3401844 w 7130260"/>
              <a:gd name="connsiteY3076" fmla="*/ 3805981 h 8376085"/>
              <a:gd name="connsiteX3077" fmla="*/ 3345733 w 7130260"/>
              <a:gd name="connsiteY3077" fmla="*/ 3805666 h 8376085"/>
              <a:gd name="connsiteX3078" fmla="*/ 2845051 w 7130260"/>
              <a:gd name="connsiteY3078" fmla="*/ 3816191 h 8376085"/>
              <a:gd name="connsiteX3079" fmla="*/ 2821238 w 7130260"/>
              <a:gd name="connsiteY3079" fmla="*/ 3823821 h 8376085"/>
              <a:gd name="connsiteX3080" fmla="*/ 2856957 w 7130260"/>
              <a:gd name="connsiteY3080" fmla="*/ 3824764 h 8376085"/>
              <a:gd name="connsiteX3081" fmla="*/ 2892676 w 7130260"/>
              <a:gd name="connsiteY3081" fmla="*/ 3816191 h 8376085"/>
              <a:gd name="connsiteX3082" fmla="*/ 2845051 w 7130260"/>
              <a:gd name="connsiteY3082" fmla="*/ 3816191 h 8376085"/>
              <a:gd name="connsiteX3083" fmla="*/ 3059363 w 7130260"/>
              <a:gd name="connsiteY3083" fmla="*/ 3816191 h 8376085"/>
              <a:gd name="connsiteX3084" fmla="*/ 3083738 w 7130260"/>
              <a:gd name="connsiteY3084" fmla="*/ 3825716 h 8376085"/>
              <a:gd name="connsiteX3085" fmla="*/ 3102226 w 7130260"/>
              <a:gd name="connsiteY3085" fmla="*/ 3816191 h 8376085"/>
              <a:gd name="connsiteX3086" fmla="*/ 3077852 w 7130260"/>
              <a:gd name="connsiteY3086" fmla="*/ 3806666 h 8376085"/>
              <a:gd name="connsiteX3087" fmla="*/ 3059363 w 7130260"/>
              <a:gd name="connsiteY3087" fmla="*/ 3816191 h 8376085"/>
              <a:gd name="connsiteX3088" fmla="*/ 3836594 w 7130260"/>
              <a:gd name="connsiteY3088" fmla="*/ 3813458 h 8376085"/>
              <a:gd name="connsiteX3089" fmla="*/ 3823240 w 7130260"/>
              <a:gd name="connsiteY3089" fmla="*/ 3818744 h 8376085"/>
              <a:gd name="connsiteX3090" fmla="*/ 3844319 w 7130260"/>
              <a:gd name="connsiteY3090" fmla="*/ 3830022 h 8376085"/>
              <a:gd name="connsiteX3091" fmla="*/ 3893620 w 7130260"/>
              <a:gd name="connsiteY3091" fmla="*/ 3837156 h 8376085"/>
              <a:gd name="connsiteX3092" fmla="*/ 3921852 w 7130260"/>
              <a:gd name="connsiteY3092" fmla="*/ 3833012 h 8376085"/>
              <a:gd name="connsiteX3093" fmla="*/ 3910927 w 7130260"/>
              <a:gd name="connsiteY3093" fmla="*/ 3819839 h 8376085"/>
              <a:gd name="connsiteX3094" fmla="*/ 3836594 w 7130260"/>
              <a:gd name="connsiteY3094" fmla="*/ 3813458 h 8376085"/>
              <a:gd name="connsiteX3095" fmla="*/ 2997451 w 7130260"/>
              <a:gd name="connsiteY3095" fmla="*/ 3825716 h 8376085"/>
              <a:gd name="connsiteX3096" fmla="*/ 2983163 w 7130260"/>
              <a:gd name="connsiteY3096" fmla="*/ 3834946 h 8376085"/>
              <a:gd name="connsiteX3097" fmla="*/ 3016501 w 7130260"/>
              <a:gd name="connsiteY3097" fmla="*/ 3834946 h 8376085"/>
              <a:gd name="connsiteX3098" fmla="*/ 3049838 w 7130260"/>
              <a:gd name="connsiteY3098" fmla="*/ 3834946 h 8376085"/>
              <a:gd name="connsiteX3099" fmla="*/ 3035551 w 7130260"/>
              <a:gd name="connsiteY3099" fmla="*/ 3825716 h 8376085"/>
              <a:gd name="connsiteX3100" fmla="*/ 3016501 w 7130260"/>
              <a:gd name="connsiteY3100" fmla="*/ 3816487 h 8376085"/>
              <a:gd name="connsiteX3101" fmla="*/ 2997451 w 7130260"/>
              <a:gd name="connsiteY3101" fmla="*/ 3825716 h 8376085"/>
              <a:gd name="connsiteX3102" fmla="*/ 3268913 w 7130260"/>
              <a:gd name="connsiteY3102" fmla="*/ 3825716 h 8376085"/>
              <a:gd name="connsiteX3103" fmla="*/ 3302813 w 7130260"/>
              <a:gd name="connsiteY3103" fmla="*/ 3835241 h 8376085"/>
              <a:gd name="connsiteX3104" fmla="*/ 3330826 w 7130260"/>
              <a:gd name="connsiteY3104" fmla="*/ 3825716 h 8376085"/>
              <a:gd name="connsiteX3105" fmla="*/ 3296927 w 7130260"/>
              <a:gd name="connsiteY3105" fmla="*/ 3816191 h 8376085"/>
              <a:gd name="connsiteX3106" fmla="*/ 3268913 w 7130260"/>
              <a:gd name="connsiteY3106" fmla="*/ 3825716 h 8376085"/>
              <a:gd name="connsiteX3107" fmla="*/ 3488684 w 7130260"/>
              <a:gd name="connsiteY3107" fmla="*/ 3824716 h 8376085"/>
              <a:gd name="connsiteX3108" fmla="*/ 3470329 w 7130260"/>
              <a:gd name="connsiteY3108" fmla="*/ 3831908 h 8376085"/>
              <a:gd name="connsiteX3109" fmla="*/ 3487083 w 7130260"/>
              <a:gd name="connsiteY3109" fmla="*/ 3838337 h 8376085"/>
              <a:gd name="connsiteX3110" fmla="*/ 3523269 w 7130260"/>
              <a:gd name="connsiteY3110" fmla="*/ 3844766 h 8376085"/>
              <a:gd name="connsiteX3111" fmla="*/ 3542709 w 7130260"/>
              <a:gd name="connsiteY3111" fmla="*/ 3844766 h 8376085"/>
              <a:gd name="connsiteX3112" fmla="*/ 3530851 w 7130260"/>
              <a:gd name="connsiteY3112" fmla="*/ 3830479 h 8376085"/>
              <a:gd name="connsiteX3113" fmla="*/ 3488684 w 7130260"/>
              <a:gd name="connsiteY3113" fmla="*/ 3824716 h 8376085"/>
              <a:gd name="connsiteX3114" fmla="*/ 3770090 w 7130260"/>
              <a:gd name="connsiteY3114" fmla="*/ 3825145 h 8376085"/>
              <a:gd name="connsiteX3115" fmla="*/ 3747402 w 7130260"/>
              <a:gd name="connsiteY3115" fmla="*/ 3830812 h 8376085"/>
              <a:gd name="connsiteX3116" fmla="*/ 3762127 w 7130260"/>
              <a:gd name="connsiteY3116" fmla="*/ 3843033 h 8376085"/>
              <a:gd name="connsiteX3117" fmla="*/ 3807467 w 7130260"/>
              <a:gd name="connsiteY3117" fmla="*/ 3847329 h 8376085"/>
              <a:gd name="connsiteX3118" fmla="*/ 3838070 w 7130260"/>
              <a:gd name="connsiteY3118" fmla="*/ 3839404 h 8376085"/>
              <a:gd name="connsiteX3119" fmla="*/ 3815429 w 7130260"/>
              <a:gd name="connsiteY3119" fmla="*/ 3829441 h 8376085"/>
              <a:gd name="connsiteX3120" fmla="*/ 3770090 w 7130260"/>
              <a:gd name="connsiteY3120" fmla="*/ 3825145 h 8376085"/>
              <a:gd name="connsiteX3121" fmla="*/ 2764088 w 7130260"/>
              <a:gd name="connsiteY3121" fmla="*/ 3835241 h 8376085"/>
              <a:gd name="connsiteX3122" fmla="*/ 2745038 w 7130260"/>
              <a:gd name="connsiteY3122" fmla="*/ 3843423 h 8376085"/>
              <a:gd name="connsiteX3123" fmla="*/ 2771232 w 7130260"/>
              <a:gd name="connsiteY3123" fmla="*/ 3844099 h 8376085"/>
              <a:gd name="connsiteX3124" fmla="*/ 2797426 w 7130260"/>
              <a:gd name="connsiteY3124" fmla="*/ 3835241 h 8376085"/>
              <a:gd name="connsiteX3125" fmla="*/ 2764088 w 7130260"/>
              <a:gd name="connsiteY3125" fmla="*/ 3835241 h 8376085"/>
              <a:gd name="connsiteX3126" fmla="*/ 3187951 w 7130260"/>
              <a:gd name="connsiteY3126" fmla="*/ 3835241 h 8376085"/>
              <a:gd name="connsiteX3127" fmla="*/ 3221851 w 7130260"/>
              <a:gd name="connsiteY3127" fmla="*/ 3844766 h 8376085"/>
              <a:gd name="connsiteX3128" fmla="*/ 3249863 w 7130260"/>
              <a:gd name="connsiteY3128" fmla="*/ 3835241 h 8376085"/>
              <a:gd name="connsiteX3129" fmla="*/ 3215964 w 7130260"/>
              <a:gd name="connsiteY3129" fmla="*/ 3825716 h 8376085"/>
              <a:gd name="connsiteX3130" fmla="*/ 3187951 w 7130260"/>
              <a:gd name="connsiteY3130" fmla="*/ 3835241 h 8376085"/>
              <a:gd name="connsiteX3131" fmla="*/ 2916488 w 7130260"/>
              <a:gd name="connsiteY3131" fmla="*/ 3844766 h 8376085"/>
              <a:gd name="connsiteX3132" fmla="*/ 2945626 w 7130260"/>
              <a:gd name="connsiteY3132" fmla="*/ 3854291 h 8376085"/>
              <a:gd name="connsiteX3133" fmla="*/ 2968876 w 7130260"/>
              <a:gd name="connsiteY3133" fmla="*/ 3844766 h 8376085"/>
              <a:gd name="connsiteX3134" fmla="*/ 2939739 w 7130260"/>
              <a:gd name="connsiteY3134" fmla="*/ 3835241 h 8376085"/>
              <a:gd name="connsiteX3135" fmla="*/ 2916488 w 7130260"/>
              <a:gd name="connsiteY3135" fmla="*/ 3844766 h 8376085"/>
              <a:gd name="connsiteX3136" fmla="*/ 3111751 w 7130260"/>
              <a:gd name="connsiteY3136" fmla="*/ 3842109 h 8376085"/>
              <a:gd name="connsiteX3137" fmla="*/ 3078918 w 7130260"/>
              <a:gd name="connsiteY3137" fmla="*/ 3855072 h 8376085"/>
              <a:gd name="connsiteX3138" fmla="*/ 3168901 w 7130260"/>
              <a:gd name="connsiteY3138" fmla="*/ 3854567 h 8376085"/>
              <a:gd name="connsiteX3139" fmla="*/ 3183188 w 7130260"/>
              <a:gd name="connsiteY3139" fmla="*/ 3852948 h 8376085"/>
              <a:gd name="connsiteX3140" fmla="*/ 3164138 w 7130260"/>
              <a:gd name="connsiteY3140" fmla="*/ 3844766 h 8376085"/>
              <a:gd name="connsiteX3141" fmla="*/ 3140326 w 7130260"/>
              <a:gd name="connsiteY3141" fmla="*/ 3837203 h 8376085"/>
              <a:gd name="connsiteX3142" fmla="*/ 3111751 w 7130260"/>
              <a:gd name="connsiteY3142" fmla="*/ 3842109 h 8376085"/>
              <a:gd name="connsiteX3143" fmla="*/ 3421037 w 7130260"/>
              <a:gd name="connsiteY3143" fmla="*/ 3850043 h 8376085"/>
              <a:gd name="connsiteX3144" fmla="*/ 3452775 w 7130260"/>
              <a:gd name="connsiteY3144" fmla="*/ 3859263 h 8376085"/>
              <a:gd name="connsiteX3145" fmla="*/ 3476863 w 7130260"/>
              <a:gd name="connsiteY3145" fmla="*/ 3854149 h 8376085"/>
              <a:gd name="connsiteX3146" fmla="*/ 3473701 w 7130260"/>
              <a:gd name="connsiteY3146" fmla="*/ 3844766 h 8376085"/>
              <a:gd name="connsiteX3147" fmla="*/ 3430838 w 7130260"/>
              <a:gd name="connsiteY3147" fmla="*/ 3835689 h 8376085"/>
              <a:gd name="connsiteX3148" fmla="*/ 3402263 w 7130260"/>
              <a:gd name="connsiteY3148" fmla="*/ 3835851 h 8376085"/>
              <a:gd name="connsiteX3149" fmla="*/ 3421037 w 7130260"/>
              <a:gd name="connsiteY3149" fmla="*/ 3850043 h 8376085"/>
              <a:gd name="connsiteX3150" fmla="*/ 3683089 w 7130260"/>
              <a:gd name="connsiteY3150" fmla="*/ 3849329 h 8376085"/>
              <a:gd name="connsiteX3151" fmla="*/ 3720532 w 7130260"/>
              <a:gd name="connsiteY3151" fmla="*/ 3861921 h 8376085"/>
              <a:gd name="connsiteX3152" fmla="*/ 3707711 w 7130260"/>
              <a:gd name="connsiteY3152" fmla="*/ 3836946 h 8376085"/>
              <a:gd name="connsiteX3153" fmla="*/ 3670268 w 7130260"/>
              <a:gd name="connsiteY3153" fmla="*/ 3833889 h 8376085"/>
              <a:gd name="connsiteX3154" fmla="*/ 3683089 w 7130260"/>
              <a:gd name="connsiteY3154" fmla="*/ 3849329 h 8376085"/>
              <a:gd name="connsiteX3155" fmla="*/ 2668838 w 7130260"/>
              <a:gd name="connsiteY3155" fmla="*/ 3854291 h 8376085"/>
              <a:gd name="connsiteX3156" fmla="*/ 2649788 w 7130260"/>
              <a:gd name="connsiteY3156" fmla="*/ 3862473 h 8376085"/>
              <a:gd name="connsiteX3157" fmla="*/ 2680745 w 7130260"/>
              <a:gd name="connsiteY3157" fmla="*/ 3863149 h 8376085"/>
              <a:gd name="connsiteX3158" fmla="*/ 2711701 w 7130260"/>
              <a:gd name="connsiteY3158" fmla="*/ 3854291 h 8376085"/>
              <a:gd name="connsiteX3159" fmla="*/ 2668838 w 7130260"/>
              <a:gd name="connsiteY3159" fmla="*/ 3854291 h 8376085"/>
              <a:gd name="connsiteX3160" fmla="*/ 3330826 w 7130260"/>
              <a:gd name="connsiteY3160" fmla="*/ 3853272 h 8376085"/>
              <a:gd name="connsiteX3161" fmla="*/ 3379232 w 7130260"/>
              <a:gd name="connsiteY3161" fmla="*/ 3873341 h 8376085"/>
              <a:gd name="connsiteX3162" fmla="*/ 3382432 w 7130260"/>
              <a:gd name="connsiteY3162" fmla="*/ 3850548 h 8376085"/>
              <a:gd name="connsiteX3163" fmla="*/ 3330826 w 7130260"/>
              <a:gd name="connsiteY3163" fmla="*/ 3853272 h 8376085"/>
              <a:gd name="connsiteX3164" fmla="*/ 3618157 w 7130260"/>
              <a:gd name="connsiteY3164" fmla="*/ 3853110 h 8376085"/>
              <a:gd name="connsiteX3165" fmla="*/ 3605451 w 7130260"/>
              <a:gd name="connsiteY3165" fmla="*/ 3861169 h 8376085"/>
              <a:gd name="connsiteX3166" fmla="*/ 3621319 w 7130260"/>
              <a:gd name="connsiteY3166" fmla="*/ 3867255 h 8376085"/>
              <a:gd name="connsiteX3167" fmla="*/ 3673726 w 7130260"/>
              <a:gd name="connsiteY3167" fmla="*/ 3864835 h 8376085"/>
              <a:gd name="connsiteX3168" fmla="*/ 3637226 w 7130260"/>
              <a:gd name="connsiteY3168" fmla="*/ 3844909 h 8376085"/>
              <a:gd name="connsiteX3169" fmla="*/ 3618157 w 7130260"/>
              <a:gd name="connsiteY3169" fmla="*/ 3853110 h 8376085"/>
              <a:gd name="connsiteX3170" fmla="*/ 2826001 w 7130260"/>
              <a:gd name="connsiteY3170" fmla="*/ 3863816 h 8376085"/>
              <a:gd name="connsiteX3171" fmla="*/ 2887913 w 7130260"/>
              <a:gd name="connsiteY3171" fmla="*/ 3863816 h 8376085"/>
              <a:gd name="connsiteX3172" fmla="*/ 2852757 w 7130260"/>
              <a:gd name="connsiteY3172" fmla="*/ 3854434 h 8376085"/>
              <a:gd name="connsiteX3173" fmla="*/ 2811713 w 7130260"/>
              <a:gd name="connsiteY3173" fmla="*/ 3854587 h 8376085"/>
              <a:gd name="connsiteX3174" fmla="*/ 2826001 w 7130260"/>
              <a:gd name="connsiteY3174" fmla="*/ 3863816 h 8376085"/>
              <a:gd name="connsiteX3175" fmla="*/ 3260084 w 7130260"/>
              <a:gd name="connsiteY3175" fmla="*/ 3862816 h 8376085"/>
              <a:gd name="connsiteX3176" fmla="*/ 3241729 w 7130260"/>
              <a:gd name="connsiteY3176" fmla="*/ 3870008 h 8376085"/>
              <a:gd name="connsiteX3177" fmla="*/ 3258483 w 7130260"/>
              <a:gd name="connsiteY3177" fmla="*/ 3876437 h 8376085"/>
              <a:gd name="connsiteX3178" fmla="*/ 3300651 w 7130260"/>
              <a:gd name="connsiteY3178" fmla="*/ 3882562 h 8376085"/>
              <a:gd name="connsiteX3179" fmla="*/ 3326063 w 7130260"/>
              <a:gd name="connsiteY3179" fmla="*/ 3882257 h 8376085"/>
              <a:gd name="connsiteX3180" fmla="*/ 3307576 w 7130260"/>
              <a:gd name="connsiteY3180" fmla="*/ 3868274 h 8376085"/>
              <a:gd name="connsiteX3181" fmla="*/ 3260084 w 7130260"/>
              <a:gd name="connsiteY3181" fmla="*/ 3862816 h 8376085"/>
              <a:gd name="connsiteX3182" fmla="*/ 3828507 w 7130260"/>
              <a:gd name="connsiteY3182" fmla="*/ 3861578 h 8376085"/>
              <a:gd name="connsiteX3183" fmla="*/ 3823745 w 7130260"/>
              <a:gd name="connsiteY3183" fmla="*/ 3888658 h 8376085"/>
              <a:gd name="connsiteX3184" fmla="*/ 3902326 w 7130260"/>
              <a:gd name="connsiteY3184" fmla="*/ 3894449 h 8376085"/>
              <a:gd name="connsiteX3185" fmla="*/ 3828507 w 7130260"/>
              <a:gd name="connsiteY3185" fmla="*/ 3861578 h 8376085"/>
              <a:gd name="connsiteX3186" fmla="*/ 2997451 w 7130260"/>
              <a:gd name="connsiteY3186" fmla="*/ 3873341 h 8376085"/>
              <a:gd name="connsiteX3187" fmla="*/ 3059363 w 7130260"/>
              <a:gd name="connsiteY3187" fmla="*/ 3873341 h 8376085"/>
              <a:gd name="connsiteX3188" fmla="*/ 3024207 w 7130260"/>
              <a:gd name="connsiteY3188" fmla="*/ 3863959 h 8376085"/>
              <a:gd name="connsiteX3189" fmla="*/ 2983163 w 7130260"/>
              <a:gd name="connsiteY3189" fmla="*/ 3864112 h 8376085"/>
              <a:gd name="connsiteX3190" fmla="*/ 2997451 w 7130260"/>
              <a:gd name="connsiteY3190" fmla="*/ 3873341 h 8376085"/>
              <a:gd name="connsiteX3191" fmla="*/ 3540376 w 7130260"/>
              <a:gd name="connsiteY3191" fmla="*/ 3868245 h 8376085"/>
              <a:gd name="connsiteX3192" fmla="*/ 3558740 w 7130260"/>
              <a:gd name="connsiteY3192" fmla="*/ 3882495 h 8376085"/>
              <a:gd name="connsiteX3193" fmla="*/ 3601669 w 7130260"/>
              <a:gd name="connsiteY3193" fmla="*/ 3872341 h 8376085"/>
              <a:gd name="connsiteX3194" fmla="*/ 3540376 w 7130260"/>
              <a:gd name="connsiteY3194" fmla="*/ 3868245 h 8376085"/>
              <a:gd name="connsiteX3195" fmla="*/ 2575532 w 7130260"/>
              <a:gd name="connsiteY3195" fmla="*/ 3883857 h 8376085"/>
              <a:gd name="connsiteX3196" fmla="*/ 2586038 w 7130260"/>
              <a:gd name="connsiteY3196" fmla="*/ 3894363 h 8376085"/>
              <a:gd name="connsiteX3197" fmla="*/ 2603630 w 7130260"/>
              <a:gd name="connsiteY3197" fmla="*/ 3884143 h 8376085"/>
              <a:gd name="connsiteX3198" fmla="*/ 2621213 w 7130260"/>
              <a:gd name="connsiteY3198" fmla="*/ 3873922 h 8376085"/>
              <a:gd name="connsiteX3199" fmla="*/ 2593115 w 7130260"/>
              <a:gd name="connsiteY3199" fmla="*/ 3873627 h 8376085"/>
              <a:gd name="connsiteX3200" fmla="*/ 2565016 w 7130260"/>
              <a:gd name="connsiteY3200" fmla="*/ 3873341 h 8376085"/>
              <a:gd name="connsiteX3201" fmla="*/ 2575532 w 7130260"/>
              <a:gd name="connsiteY3201" fmla="*/ 3883857 h 8376085"/>
              <a:gd name="connsiteX3202" fmla="*/ 2735513 w 7130260"/>
              <a:gd name="connsiteY3202" fmla="*/ 3882866 h 8376085"/>
              <a:gd name="connsiteX3203" fmla="*/ 2769413 w 7130260"/>
              <a:gd name="connsiteY3203" fmla="*/ 3892391 h 8376085"/>
              <a:gd name="connsiteX3204" fmla="*/ 2797426 w 7130260"/>
              <a:gd name="connsiteY3204" fmla="*/ 3882866 h 8376085"/>
              <a:gd name="connsiteX3205" fmla="*/ 2763527 w 7130260"/>
              <a:gd name="connsiteY3205" fmla="*/ 3873341 h 8376085"/>
              <a:gd name="connsiteX3206" fmla="*/ 2735513 w 7130260"/>
              <a:gd name="connsiteY3206" fmla="*/ 3882866 h 8376085"/>
              <a:gd name="connsiteX3207" fmla="*/ 2922832 w 7130260"/>
              <a:gd name="connsiteY3207" fmla="*/ 3881638 h 8376085"/>
              <a:gd name="connsiteX3208" fmla="*/ 2910126 w 7130260"/>
              <a:gd name="connsiteY3208" fmla="*/ 3889744 h 8376085"/>
              <a:gd name="connsiteX3209" fmla="*/ 2925204 w 7130260"/>
              <a:gd name="connsiteY3209" fmla="*/ 3895525 h 8376085"/>
              <a:gd name="connsiteX3210" fmla="*/ 2961723 w 7130260"/>
              <a:gd name="connsiteY3210" fmla="*/ 3892696 h 8376085"/>
              <a:gd name="connsiteX3211" fmla="*/ 2972038 w 7130260"/>
              <a:gd name="connsiteY3211" fmla="*/ 3883467 h 8376085"/>
              <a:gd name="connsiteX3212" fmla="*/ 2948226 w 7130260"/>
              <a:gd name="connsiteY3212" fmla="*/ 3878209 h 8376085"/>
              <a:gd name="connsiteX3213" fmla="*/ 2922832 w 7130260"/>
              <a:gd name="connsiteY3213" fmla="*/ 3881638 h 8376085"/>
              <a:gd name="connsiteX3214" fmla="*/ 3159376 w 7130260"/>
              <a:gd name="connsiteY3214" fmla="*/ 3877770 h 8376085"/>
              <a:gd name="connsiteX3215" fmla="*/ 3222003 w 7130260"/>
              <a:gd name="connsiteY3215" fmla="*/ 3896125 h 8376085"/>
              <a:gd name="connsiteX3216" fmla="*/ 3246911 w 7130260"/>
              <a:gd name="connsiteY3216" fmla="*/ 3889867 h 8376085"/>
              <a:gd name="connsiteX3217" fmla="*/ 3234100 w 7130260"/>
              <a:gd name="connsiteY3217" fmla="*/ 3881752 h 8376085"/>
              <a:gd name="connsiteX3218" fmla="*/ 3159376 w 7130260"/>
              <a:gd name="connsiteY3218" fmla="*/ 3877770 h 8376085"/>
              <a:gd name="connsiteX3219" fmla="*/ 3487808 w 7130260"/>
              <a:gd name="connsiteY3219" fmla="*/ 3887734 h 8376085"/>
              <a:gd name="connsiteX3220" fmla="*/ 3533737 w 7130260"/>
              <a:gd name="connsiteY3220" fmla="*/ 3887629 h 8376085"/>
              <a:gd name="connsiteX3221" fmla="*/ 3502276 w 7130260"/>
              <a:gd name="connsiteY3221" fmla="*/ 3875551 h 8376085"/>
              <a:gd name="connsiteX3222" fmla="*/ 3468938 w 7130260"/>
              <a:gd name="connsiteY3222" fmla="*/ 3873008 h 8376085"/>
              <a:gd name="connsiteX3223" fmla="*/ 3487808 w 7130260"/>
              <a:gd name="connsiteY3223" fmla="*/ 3887734 h 8376085"/>
              <a:gd name="connsiteX3224" fmla="*/ 3740401 w 7130260"/>
              <a:gd name="connsiteY3224" fmla="*/ 3879437 h 8376085"/>
              <a:gd name="connsiteX3225" fmla="*/ 3802313 w 7130260"/>
              <a:gd name="connsiteY3225" fmla="*/ 3910822 h 8376085"/>
              <a:gd name="connsiteX3226" fmla="*/ 3830888 w 7130260"/>
              <a:gd name="connsiteY3226" fmla="*/ 3910803 h 8376085"/>
              <a:gd name="connsiteX3227" fmla="*/ 3808400 w 7130260"/>
              <a:gd name="connsiteY3227" fmla="*/ 3892077 h 8376085"/>
              <a:gd name="connsiteX3228" fmla="*/ 3740401 w 7130260"/>
              <a:gd name="connsiteY3228" fmla="*/ 3879437 h 8376085"/>
              <a:gd name="connsiteX3229" fmla="*/ 3407026 w 7130260"/>
              <a:gd name="connsiteY3229" fmla="*/ 3891372 h 8376085"/>
              <a:gd name="connsiteX3230" fmla="*/ 3455432 w 7130260"/>
              <a:gd name="connsiteY3230" fmla="*/ 3911441 h 8376085"/>
              <a:gd name="connsiteX3231" fmla="*/ 3458632 w 7130260"/>
              <a:gd name="connsiteY3231" fmla="*/ 3888648 h 8376085"/>
              <a:gd name="connsiteX3232" fmla="*/ 3407026 w 7130260"/>
              <a:gd name="connsiteY3232" fmla="*/ 3891372 h 8376085"/>
              <a:gd name="connsiteX3233" fmla="*/ 3669821 w 7130260"/>
              <a:gd name="connsiteY3233" fmla="*/ 3891001 h 8376085"/>
              <a:gd name="connsiteX3234" fmla="*/ 3731324 w 7130260"/>
              <a:gd name="connsiteY3234" fmla="*/ 3920966 h 8376085"/>
              <a:gd name="connsiteX3235" fmla="*/ 3725666 w 7130260"/>
              <a:gd name="connsiteY3235" fmla="*/ 3893925 h 8376085"/>
              <a:gd name="connsiteX3236" fmla="*/ 3669821 w 7130260"/>
              <a:gd name="connsiteY3236" fmla="*/ 3891001 h 8376085"/>
              <a:gd name="connsiteX3237" fmla="*/ 2492626 w 7130260"/>
              <a:gd name="connsiteY3237" fmla="*/ 3901021 h 8376085"/>
              <a:gd name="connsiteX3238" fmla="*/ 2511676 w 7130260"/>
              <a:gd name="connsiteY3238" fmla="*/ 3904679 h 8376085"/>
              <a:gd name="connsiteX3239" fmla="*/ 2530726 w 7130260"/>
              <a:gd name="connsiteY3239" fmla="*/ 3896039 h 8376085"/>
              <a:gd name="connsiteX3240" fmla="*/ 2511676 w 7130260"/>
              <a:gd name="connsiteY3240" fmla="*/ 3892391 h 8376085"/>
              <a:gd name="connsiteX3241" fmla="*/ 2492626 w 7130260"/>
              <a:gd name="connsiteY3241" fmla="*/ 3901021 h 8376085"/>
              <a:gd name="connsiteX3242" fmla="*/ 2649788 w 7130260"/>
              <a:gd name="connsiteY3242" fmla="*/ 3901916 h 8376085"/>
              <a:gd name="connsiteX3243" fmla="*/ 2678363 w 7130260"/>
              <a:gd name="connsiteY3243" fmla="*/ 3911441 h 8376085"/>
              <a:gd name="connsiteX3244" fmla="*/ 2706938 w 7130260"/>
              <a:gd name="connsiteY3244" fmla="*/ 3901916 h 8376085"/>
              <a:gd name="connsiteX3245" fmla="*/ 2678363 w 7130260"/>
              <a:gd name="connsiteY3245" fmla="*/ 3892391 h 8376085"/>
              <a:gd name="connsiteX3246" fmla="*/ 2649788 w 7130260"/>
              <a:gd name="connsiteY3246" fmla="*/ 3901916 h 8376085"/>
              <a:gd name="connsiteX3247" fmla="*/ 2831306 w 7130260"/>
              <a:gd name="connsiteY3247" fmla="*/ 3901726 h 8376085"/>
              <a:gd name="connsiteX3248" fmla="*/ 2813104 w 7130260"/>
              <a:gd name="connsiteY3248" fmla="*/ 3908108 h 8376085"/>
              <a:gd name="connsiteX3249" fmla="*/ 2829068 w 7130260"/>
              <a:gd name="connsiteY3249" fmla="*/ 3914232 h 8376085"/>
              <a:gd name="connsiteX3250" fmla="*/ 2865768 w 7130260"/>
              <a:gd name="connsiteY3250" fmla="*/ 3912689 h 8376085"/>
              <a:gd name="connsiteX3251" fmla="*/ 2886513 w 7130260"/>
              <a:gd name="connsiteY3251" fmla="*/ 3905012 h 8376085"/>
              <a:gd name="connsiteX3252" fmla="*/ 2868006 w 7130260"/>
              <a:gd name="connsiteY3252" fmla="*/ 3900183 h 8376085"/>
              <a:gd name="connsiteX3253" fmla="*/ 2831306 w 7130260"/>
              <a:gd name="connsiteY3253" fmla="*/ 3901726 h 8376085"/>
              <a:gd name="connsiteX3254" fmla="*/ 3078413 w 7130260"/>
              <a:gd name="connsiteY3254" fmla="*/ 3901916 h 8376085"/>
              <a:gd name="connsiteX3255" fmla="*/ 3117076 w 7130260"/>
              <a:gd name="connsiteY3255" fmla="*/ 3911441 h 8376085"/>
              <a:gd name="connsiteX3256" fmla="*/ 3149851 w 7130260"/>
              <a:gd name="connsiteY3256" fmla="*/ 3901916 h 8376085"/>
              <a:gd name="connsiteX3257" fmla="*/ 3111189 w 7130260"/>
              <a:gd name="connsiteY3257" fmla="*/ 3892391 h 8376085"/>
              <a:gd name="connsiteX3258" fmla="*/ 3078413 w 7130260"/>
              <a:gd name="connsiteY3258" fmla="*/ 3901916 h 8376085"/>
              <a:gd name="connsiteX3259" fmla="*/ 3337436 w 7130260"/>
              <a:gd name="connsiteY3259" fmla="*/ 3898478 h 8376085"/>
              <a:gd name="connsiteX3260" fmla="*/ 3371869 w 7130260"/>
              <a:gd name="connsiteY3260" fmla="*/ 3920662 h 8376085"/>
              <a:gd name="connsiteX3261" fmla="*/ 3402263 w 7130260"/>
              <a:gd name="connsiteY3261" fmla="*/ 3920357 h 8376085"/>
              <a:gd name="connsiteX3262" fmla="*/ 3383776 w 7130260"/>
              <a:gd name="connsiteY3262" fmla="*/ 3906374 h 8376085"/>
              <a:gd name="connsiteX3263" fmla="*/ 3337436 w 7130260"/>
              <a:gd name="connsiteY3263" fmla="*/ 3898478 h 8376085"/>
              <a:gd name="connsiteX3264" fmla="*/ 3613461 w 7130260"/>
              <a:gd name="connsiteY3264" fmla="*/ 3901135 h 8376085"/>
              <a:gd name="connsiteX3265" fmla="*/ 3596069 w 7130260"/>
              <a:gd name="connsiteY3265" fmla="*/ 3907441 h 8376085"/>
              <a:gd name="connsiteX3266" fmla="*/ 3619186 w 7130260"/>
              <a:gd name="connsiteY3266" fmla="*/ 3919814 h 8376085"/>
              <a:gd name="connsiteX3267" fmla="*/ 3665163 w 7130260"/>
              <a:gd name="connsiteY3267" fmla="*/ 3928682 h 8376085"/>
              <a:gd name="connsiteX3268" fmla="*/ 3688013 w 7130260"/>
              <a:gd name="connsiteY3268" fmla="*/ 3925186 h 8376085"/>
              <a:gd name="connsiteX3269" fmla="*/ 3659438 w 7130260"/>
              <a:gd name="connsiteY3269" fmla="*/ 3910003 h 8376085"/>
              <a:gd name="connsiteX3270" fmla="*/ 3613461 w 7130260"/>
              <a:gd name="connsiteY3270" fmla="*/ 3901135 h 8376085"/>
              <a:gd name="connsiteX3271" fmla="*/ 3978555 w 7130260"/>
              <a:gd name="connsiteY3271" fmla="*/ 3901364 h 8376085"/>
              <a:gd name="connsiteX3272" fmla="*/ 3945246 w 7130260"/>
              <a:gd name="connsiteY3272" fmla="*/ 3906679 h 8376085"/>
              <a:gd name="connsiteX3273" fmla="*/ 3976145 w 7130260"/>
              <a:gd name="connsiteY3273" fmla="*/ 3926205 h 8376085"/>
              <a:gd name="connsiteX3274" fmla="*/ 4042144 w 7130260"/>
              <a:gd name="connsiteY3274" fmla="*/ 3941626 h 8376085"/>
              <a:gd name="connsiteX3275" fmla="*/ 4077234 w 7130260"/>
              <a:gd name="connsiteY3275" fmla="*/ 3937530 h 8376085"/>
              <a:gd name="connsiteX3276" fmla="*/ 4058841 w 7130260"/>
              <a:gd name="connsiteY3276" fmla="*/ 3923786 h 8376085"/>
              <a:gd name="connsiteX3277" fmla="*/ 3978555 w 7130260"/>
              <a:gd name="connsiteY3277" fmla="*/ 3901364 h 8376085"/>
              <a:gd name="connsiteX3278" fmla="*/ 3261655 w 7130260"/>
              <a:gd name="connsiteY3278" fmla="*/ 3909289 h 8376085"/>
              <a:gd name="connsiteX3279" fmla="*/ 3289087 w 7130260"/>
              <a:gd name="connsiteY3279" fmla="*/ 3930491 h 8376085"/>
              <a:gd name="connsiteX3280" fmla="*/ 3317253 w 7130260"/>
              <a:gd name="connsiteY3280" fmla="*/ 3922119 h 8376085"/>
              <a:gd name="connsiteX3281" fmla="*/ 3261655 w 7130260"/>
              <a:gd name="connsiteY3281" fmla="*/ 3909289 h 8376085"/>
              <a:gd name="connsiteX3282" fmla="*/ 2997451 w 7130260"/>
              <a:gd name="connsiteY3282" fmla="*/ 3920966 h 8376085"/>
              <a:gd name="connsiteX3283" fmla="*/ 3059363 w 7130260"/>
              <a:gd name="connsiteY3283" fmla="*/ 3920966 h 8376085"/>
              <a:gd name="connsiteX3284" fmla="*/ 3024207 w 7130260"/>
              <a:gd name="connsiteY3284" fmla="*/ 3911584 h 8376085"/>
              <a:gd name="connsiteX3285" fmla="*/ 2983163 w 7130260"/>
              <a:gd name="connsiteY3285" fmla="*/ 3911737 h 8376085"/>
              <a:gd name="connsiteX3286" fmla="*/ 2997451 w 7130260"/>
              <a:gd name="connsiteY3286" fmla="*/ 3920966 h 8376085"/>
              <a:gd name="connsiteX3287" fmla="*/ 3540376 w 7130260"/>
              <a:gd name="connsiteY3287" fmla="*/ 3919433 h 8376085"/>
              <a:gd name="connsiteX3288" fmla="*/ 3597307 w 7130260"/>
              <a:gd name="connsiteY3288" fmla="*/ 3940150 h 8376085"/>
              <a:gd name="connsiteX3289" fmla="*/ 3609623 w 7130260"/>
              <a:gd name="connsiteY3289" fmla="*/ 3932539 h 8376085"/>
              <a:gd name="connsiteX3290" fmla="*/ 3589916 w 7130260"/>
              <a:gd name="connsiteY3290" fmla="*/ 3921985 h 8376085"/>
              <a:gd name="connsiteX3291" fmla="*/ 3540376 w 7130260"/>
              <a:gd name="connsiteY3291" fmla="*/ 3919433 h 8376085"/>
              <a:gd name="connsiteX3292" fmla="*/ 3883276 w 7130260"/>
              <a:gd name="connsiteY3292" fmla="*/ 3920719 h 8376085"/>
              <a:gd name="connsiteX3293" fmla="*/ 3958685 w 7130260"/>
              <a:gd name="connsiteY3293" fmla="*/ 3950170 h 8376085"/>
              <a:gd name="connsiteX3294" fmla="*/ 3981707 w 7130260"/>
              <a:gd name="connsiteY3294" fmla="*/ 3944293 h 8376085"/>
              <a:gd name="connsiteX3295" fmla="*/ 3956637 w 7130260"/>
              <a:gd name="connsiteY3295" fmla="*/ 3927862 h 8376085"/>
              <a:gd name="connsiteX3296" fmla="*/ 3883276 w 7130260"/>
              <a:gd name="connsiteY3296" fmla="*/ 3920719 h 8376085"/>
              <a:gd name="connsiteX3297" fmla="*/ 2590438 w 7130260"/>
              <a:gd name="connsiteY3297" fmla="*/ 3927567 h 8376085"/>
              <a:gd name="connsiteX3298" fmla="*/ 2619013 w 7130260"/>
              <a:gd name="connsiteY3298" fmla="*/ 3927215 h 8376085"/>
              <a:gd name="connsiteX3299" fmla="*/ 2602163 w 7130260"/>
              <a:gd name="connsiteY3299" fmla="*/ 3922824 h 8376085"/>
              <a:gd name="connsiteX3300" fmla="*/ 2590438 w 7130260"/>
              <a:gd name="connsiteY3300" fmla="*/ 3927567 h 8376085"/>
              <a:gd name="connsiteX3301" fmla="*/ 2721226 w 7130260"/>
              <a:gd name="connsiteY3301" fmla="*/ 3924614 h 8376085"/>
              <a:gd name="connsiteX3302" fmla="*/ 2773766 w 7130260"/>
              <a:gd name="connsiteY3302" fmla="*/ 3929682 h 8376085"/>
              <a:gd name="connsiteX3303" fmla="*/ 2792663 w 7130260"/>
              <a:gd name="connsiteY3303" fmla="*/ 3922309 h 8376085"/>
              <a:gd name="connsiteX3304" fmla="*/ 2756945 w 7130260"/>
              <a:gd name="connsiteY3304" fmla="*/ 3921633 h 8376085"/>
              <a:gd name="connsiteX3305" fmla="*/ 2721226 w 7130260"/>
              <a:gd name="connsiteY3305" fmla="*/ 3924614 h 8376085"/>
              <a:gd name="connsiteX3306" fmla="*/ 2921251 w 7130260"/>
              <a:gd name="connsiteY3306" fmla="*/ 3930491 h 8376085"/>
              <a:gd name="connsiteX3307" fmla="*/ 2906963 w 7130260"/>
              <a:gd name="connsiteY3307" fmla="*/ 3939721 h 8376085"/>
              <a:gd name="connsiteX3308" fmla="*/ 2940301 w 7130260"/>
              <a:gd name="connsiteY3308" fmla="*/ 3939721 h 8376085"/>
              <a:gd name="connsiteX3309" fmla="*/ 2973638 w 7130260"/>
              <a:gd name="connsiteY3309" fmla="*/ 3939721 h 8376085"/>
              <a:gd name="connsiteX3310" fmla="*/ 2959351 w 7130260"/>
              <a:gd name="connsiteY3310" fmla="*/ 3930491 h 8376085"/>
              <a:gd name="connsiteX3311" fmla="*/ 2940301 w 7130260"/>
              <a:gd name="connsiteY3311" fmla="*/ 3921262 h 8376085"/>
              <a:gd name="connsiteX3312" fmla="*/ 2921251 w 7130260"/>
              <a:gd name="connsiteY3312" fmla="*/ 3930491 h 8376085"/>
              <a:gd name="connsiteX3313" fmla="*/ 3168901 w 7130260"/>
              <a:gd name="connsiteY3313" fmla="*/ 3929472 h 8376085"/>
              <a:gd name="connsiteX3314" fmla="*/ 3219126 w 7130260"/>
              <a:gd name="connsiteY3314" fmla="*/ 3943950 h 8376085"/>
              <a:gd name="connsiteX3315" fmla="*/ 3238091 w 7130260"/>
              <a:gd name="connsiteY3315" fmla="*/ 3937930 h 8376085"/>
              <a:gd name="connsiteX3316" fmla="*/ 3224927 w 7130260"/>
              <a:gd name="connsiteY3316" fmla="*/ 3929596 h 8376085"/>
              <a:gd name="connsiteX3317" fmla="*/ 3168901 w 7130260"/>
              <a:gd name="connsiteY3317" fmla="*/ 3929472 h 8376085"/>
              <a:gd name="connsiteX3318" fmla="*/ 3484807 w 7130260"/>
              <a:gd name="connsiteY3318" fmla="*/ 3929310 h 8376085"/>
              <a:gd name="connsiteX3319" fmla="*/ 3472101 w 7130260"/>
              <a:gd name="connsiteY3319" fmla="*/ 3937369 h 8376085"/>
              <a:gd name="connsiteX3320" fmla="*/ 3487969 w 7130260"/>
              <a:gd name="connsiteY3320" fmla="*/ 3943455 h 8376085"/>
              <a:gd name="connsiteX3321" fmla="*/ 3524488 w 7130260"/>
              <a:gd name="connsiteY3321" fmla="*/ 3949237 h 8376085"/>
              <a:gd name="connsiteX3322" fmla="*/ 3545138 w 7130260"/>
              <a:gd name="connsiteY3322" fmla="*/ 3948932 h 8376085"/>
              <a:gd name="connsiteX3323" fmla="*/ 3526651 w 7130260"/>
              <a:gd name="connsiteY3323" fmla="*/ 3934949 h 8376085"/>
              <a:gd name="connsiteX3324" fmla="*/ 3484807 w 7130260"/>
              <a:gd name="connsiteY3324" fmla="*/ 3929310 h 8376085"/>
              <a:gd name="connsiteX3325" fmla="*/ 3816601 w 7130260"/>
              <a:gd name="connsiteY3325" fmla="*/ 3929329 h 8376085"/>
              <a:gd name="connsiteX3326" fmla="*/ 3875513 w 7130260"/>
              <a:gd name="connsiteY3326" fmla="*/ 3957314 h 8376085"/>
              <a:gd name="connsiteX3327" fmla="*/ 3907088 w 7130260"/>
              <a:gd name="connsiteY3327" fmla="*/ 3954256 h 8376085"/>
              <a:gd name="connsiteX3328" fmla="*/ 3876609 w 7130260"/>
              <a:gd name="connsiteY3328" fmla="*/ 3937616 h 8376085"/>
              <a:gd name="connsiteX3329" fmla="*/ 3816601 w 7130260"/>
              <a:gd name="connsiteY3329" fmla="*/ 3929329 h 8376085"/>
              <a:gd name="connsiteX3330" fmla="*/ 5188201 w 7130260"/>
              <a:gd name="connsiteY3330" fmla="*/ 3930491 h 8376085"/>
              <a:gd name="connsiteX3331" fmla="*/ 5185258 w 7130260"/>
              <a:gd name="connsiteY3331" fmla="*/ 3939874 h 8376085"/>
              <a:gd name="connsiteX3332" fmla="*/ 5202489 w 7130260"/>
              <a:gd name="connsiteY3332" fmla="*/ 3930491 h 8376085"/>
              <a:gd name="connsiteX3333" fmla="*/ 5188201 w 7130260"/>
              <a:gd name="connsiteY3333" fmla="*/ 3930491 h 8376085"/>
              <a:gd name="connsiteX3334" fmla="*/ 3412484 w 7130260"/>
              <a:gd name="connsiteY3334" fmla="*/ 3939016 h 8376085"/>
              <a:gd name="connsiteX3335" fmla="*/ 3394129 w 7130260"/>
              <a:gd name="connsiteY3335" fmla="*/ 3946208 h 8376085"/>
              <a:gd name="connsiteX3336" fmla="*/ 3410883 w 7130260"/>
              <a:gd name="connsiteY3336" fmla="*/ 3952637 h 8376085"/>
              <a:gd name="connsiteX3337" fmla="*/ 3453051 w 7130260"/>
              <a:gd name="connsiteY3337" fmla="*/ 3958762 h 8376085"/>
              <a:gd name="connsiteX3338" fmla="*/ 3478463 w 7130260"/>
              <a:gd name="connsiteY3338" fmla="*/ 3958457 h 8376085"/>
              <a:gd name="connsiteX3339" fmla="*/ 3459976 w 7130260"/>
              <a:gd name="connsiteY3339" fmla="*/ 3944474 h 8376085"/>
              <a:gd name="connsiteX3340" fmla="*/ 3412484 w 7130260"/>
              <a:gd name="connsiteY3340" fmla="*/ 3939016 h 8376085"/>
              <a:gd name="connsiteX3341" fmla="*/ 3751859 w 7130260"/>
              <a:gd name="connsiteY3341" fmla="*/ 3938626 h 8376085"/>
              <a:gd name="connsiteX3342" fmla="*/ 3739496 w 7130260"/>
              <a:gd name="connsiteY3342" fmla="*/ 3946465 h 8376085"/>
              <a:gd name="connsiteX3343" fmla="*/ 3753612 w 7130260"/>
              <a:gd name="connsiteY3343" fmla="*/ 3958181 h 8376085"/>
              <a:gd name="connsiteX3344" fmla="*/ 3799313 w 7130260"/>
              <a:gd name="connsiteY3344" fmla="*/ 3966839 h 8376085"/>
              <a:gd name="connsiteX3345" fmla="*/ 3830888 w 7130260"/>
              <a:gd name="connsiteY3345" fmla="*/ 3963781 h 8376085"/>
              <a:gd name="connsiteX3346" fmla="*/ 3800409 w 7130260"/>
              <a:gd name="connsiteY3346" fmla="*/ 3947141 h 8376085"/>
              <a:gd name="connsiteX3347" fmla="*/ 3751859 w 7130260"/>
              <a:gd name="connsiteY3347" fmla="*/ 3938626 h 8376085"/>
              <a:gd name="connsiteX3348" fmla="*/ 2656932 w 7130260"/>
              <a:gd name="connsiteY3348" fmla="*/ 3946579 h 8376085"/>
              <a:gd name="connsiteX3349" fmla="*/ 2690270 w 7130260"/>
              <a:gd name="connsiteY3349" fmla="*/ 3946579 h 8376085"/>
              <a:gd name="connsiteX3350" fmla="*/ 2673601 w 7130260"/>
              <a:gd name="connsiteY3350" fmla="*/ 3942226 h 8376085"/>
              <a:gd name="connsiteX3351" fmla="*/ 2656932 w 7130260"/>
              <a:gd name="connsiteY3351" fmla="*/ 3946579 h 8376085"/>
              <a:gd name="connsiteX3352" fmla="*/ 2821238 w 7130260"/>
              <a:gd name="connsiteY3352" fmla="*/ 3949541 h 8376085"/>
              <a:gd name="connsiteX3353" fmla="*/ 2850376 w 7130260"/>
              <a:gd name="connsiteY3353" fmla="*/ 3959066 h 8376085"/>
              <a:gd name="connsiteX3354" fmla="*/ 2873626 w 7130260"/>
              <a:gd name="connsiteY3354" fmla="*/ 3949541 h 8376085"/>
              <a:gd name="connsiteX3355" fmla="*/ 2844489 w 7130260"/>
              <a:gd name="connsiteY3355" fmla="*/ 3940016 h 8376085"/>
              <a:gd name="connsiteX3356" fmla="*/ 2821238 w 7130260"/>
              <a:gd name="connsiteY3356" fmla="*/ 3949541 h 8376085"/>
              <a:gd name="connsiteX3357" fmla="*/ 3083176 w 7130260"/>
              <a:gd name="connsiteY3357" fmla="*/ 3949541 h 8376085"/>
              <a:gd name="connsiteX3358" fmla="*/ 3118895 w 7130260"/>
              <a:gd name="connsiteY3358" fmla="*/ 3958924 h 8376085"/>
              <a:gd name="connsiteX3359" fmla="*/ 3154613 w 7130260"/>
              <a:gd name="connsiteY3359" fmla="*/ 3958771 h 8376085"/>
              <a:gd name="connsiteX3360" fmla="*/ 3140326 w 7130260"/>
              <a:gd name="connsiteY3360" fmla="*/ 3949541 h 8376085"/>
              <a:gd name="connsiteX3361" fmla="*/ 3083176 w 7130260"/>
              <a:gd name="connsiteY3361" fmla="*/ 3949541 h 8376085"/>
              <a:gd name="connsiteX3362" fmla="*/ 3685232 w 7130260"/>
              <a:gd name="connsiteY3362" fmla="*/ 3947094 h 8376085"/>
              <a:gd name="connsiteX3363" fmla="*/ 3672935 w 7130260"/>
              <a:gd name="connsiteY3363" fmla="*/ 3951389 h 8376085"/>
              <a:gd name="connsiteX3364" fmla="*/ 3684022 w 7130260"/>
              <a:gd name="connsiteY3364" fmla="*/ 3964753 h 8376085"/>
              <a:gd name="connsiteX3365" fmla="*/ 3738325 w 7130260"/>
              <a:gd name="connsiteY3365" fmla="*/ 3967125 h 8376085"/>
              <a:gd name="connsiteX3366" fmla="*/ 3685232 w 7130260"/>
              <a:gd name="connsiteY3366" fmla="*/ 3947094 h 8376085"/>
              <a:gd name="connsiteX3367" fmla="*/ 3330826 w 7130260"/>
              <a:gd name="connsiteY3367" fmla="*/ 3959066 h 8376085"/>
              <a:gd name="connsiteX3368" fmla="*/ 3373688 w 7130260"/>
              <a:gd name="connsiteY3368" fmla="*/ 3968296 h 8376085"/>
              <a:gd name="connsiteX3369" fmla="*/ 3402263 w 7130260"/>
              <a:gd name="connsiteY3369" fmla="*/ 3968296 h 8376085"/>
              <a:gd name="connsiteX3370" fmla="*/ 3387976 w 7130260"/>
              <a:gd name="connsiteY3370" fmla="*/ 3959066 h 8376085"/>
              <a:gd name="connsiteX3371" fmla="*/ 3345113 w 7130260"/>
              <a:gd name="connsiteY3371" fmla="*/ 3949837 h 8376085"/>
              <a:gd name="connsiteX3372" fmla="*/ 3316538 w 7130260"/>
              <a:gd name="connsiteY3372" fmla="*/ 3949837 h 8376085"/>
              <a:gd name="connsiteX3373" fmla="*/ 3330826 w 7130260"/>
              <a:gd name="connsiteY3373" fmla="*/ 3959066 h 8376085"/>
              <a:gd name="connsiteX3374" fmla="*/ 4041619 w 7130260"/>
              <a:gd name="connsiteY3374" fmla="*/ 3956342 h 8376085"/>
              <a:gd name="connsiteX3375" fmla="*/ 4023760 w 7130260"/>
              <a:gd name="connsiteY3375" fmla="*/ 3960924 h 8376085"/>
              <a:gd name="connsiteX3376" fmla="*/ 4048849 w 7130260"/>
              <a:gd name="connsiteY3376" fmla="*/ 3977383 h 8376085"/>
              <a:gd name="connsiteX3377" fmla="*/ 4102427 w 7130260"/>
              <a:gd name="connsiteY3377" fmla="*/ 3989661 h 8376085"/>
              <a:gd name="connsiteX3378" fmla="*/ 4114257 w 7130260"/>
              <a:gd name="connsiteY3378" fmla="*/ 3962800 h 8376085"/>
              <a:gd name="connsiteX3379" fmla="*/ 4041619 w 7130260"/>
              <a:gd name="connsiteY3379" fmla="*/ 3956342 h 8376085"/>
              <a:gd name="connsiteX3380" fmla="*/ 2740276 w 7130260"/>
              <a:gd name="connsiteY3380" fmla="*/ 3968591 h 8376085"/>
              <a:gd name="connsiteX3381" fmla="*/ 2773613 w 7130260"/>
              <a:gd name="connsiteY3381" fmla="*/ 3968591 h 8376085"/>
              <a:gd name="connsiteX3382" fmla="*/ 2792663 w 7130260"/>
              <a:gd name="connsiteY3382" fmla="*/ 3960409 h 8376085"/>
              <a:gd name="connsiteX3383" fmla="*/ 2766470 w 7130260"/>
              <a:gd name="connsiteY3383" fmla="*/ 3959733 h 8376085"/>
              <a:gd name="connsiteX3384" fmla="*/ 2740276 w 7130260"/>
              <a:gd name="connsiteY3384" fmla="*/ 3968591 h 8376085"/>
              <a:gd name="connsiteX3385" fmla="*/ 2916488 w 7130260"/>
              <a:gd name="connsiteY3385" fmla="*/ 3968591 h 8376085"/>
              <a:gd name="connsiteX3386" fmla="*/ 2936662 w 7130260"/>
              <a:gd name="connsiteY3386" fmla="*/ 3978116 h 8376085"/>
              <a:gd name="connsiteX3387" fmla="*/ 2945063 w 7130260"/>
              <a:gd name="connsiteY3387" fmla="*/ 3968591 h 8376085"/>
              <a:gd name="connsiteX3388" fmla="*/ 2924890 w 7130260"/>
              <a:gd name="connsiteY3388" fmla="*/ 3959066 h 8376085"/>
              <a:gd name="connsiteX3389" fmla="*/ 2916488 w 7130260"/>
              <a:gd name="connsiteY3389" fmla="*/ 3968591 h 8376085"/>
              <a:gd name="connsiteX3390" fmla="*/ 3006976 w 7130260"/>
              <a:gd name="connsiteY3390" fmla="*/ 3968591 h 8376085"/>
              <a:gd name="connsiteX3391" fmla="*/ 3054601 w 7130260"/>
              <a:gd name="connsiteY3391" fmla="*/ 3968591 h 8376085"/>
              <a:gd name="connsiteX3392" fmla="*/ 3023645 w 7130260"/>
              <a:gd name="connsiteY3392" fmla="*/ 3959209 h 8376085"/>
              <a:gd name="connsiteX3393" fmla="*/ 2992688 w 7130260"/>
              <a:gd name="connsiteY3393" fmla="*/ 3959362 h 8376085"/>
              <a:gd name="connsiteX3394" fmla="*/ 3006976 w 7130260"/>
              <a:gd name="connsiteY3394" fmla="*/ 3968591 h 8376085"/>
              <a:gd name="connsiteX3395" fmla="*/ 3250340 w 7130260"/>
              <a:gd name="connsiteY3395" fmla="*/ 3967791 h 8376085"/>
              <a:gd name="connsiteX3396" fmla="*/ 3307013 w 7130260"/>
              <a:gd name="connsiteY3396" fmla="*/ 3968591 h 8376085"/>
              <a:gd name="connsiteX3397" fmla="*/ 3271209 w 7130260"/>
              <a:gd name="connsiteY3397" fmla="*/ 3959066 h 8376085"/>
              <a:gd name="connsiteX3398" fmla="*/ 3250340 w 7130260"/>
              <a:gd name="connsiteY3398" fmla="*/ 3967791 h 8376085"/>
              <a:gd name="connsiteX3399" fmla="*/ 3620777 w 7130260"/>
              <a:gd name="connsiteY3399" fmla="*/ 3973659 h 8376085"/>
              <a:gd name="connsiteX3400" fmla="*/ 3673726 w 7130260"/>
              <a:gd name="connsiteY3400" fmla="*/ 3979135 h 8376085"/>
              <a:gd name="connsiteX3401" fmla="*/ 3622939 w 7130260"/>
              <a:gd name="connsiteY3401" fmla="*/ 3959371 h 8376085"/>
              <a:gd name="connsiteX3402" fmla="*/ 3602288 w 7130260"/>
              <a:gd name="connsiteY3402" fmla="*/ 3959676 h 8376085"/>
              <a:gd name="connsiteX3403" fmla="*/ 3620777 w 7130260"/>
              <a:gd name="connsiteY3403" fmla="*/ 3973659 h 8376085"/>
              <a:gd name="connsiteX3404" fmla="*/ 3970211 w 7130260"/>
              <a:gd name="connsiteY3404" fmla="*/ 3967868 h 8376085"/>
              <a:gd name="connsiteX3405" fmla="*/ 3947608 w 7130260"/>
              <a:gd name="connsiteY3405" fmla="*/ 3973640 h 8376085"/>
              <a:gd name="connsiteX3406" fmla="*/ 3971049 w 7130260"/>
              <a:gd name="connsiteY3406" fmla="*/ 3986184 h 8376085"/>
              <a:gd name="connsiteX3407" fmla="*/ 4022227 w 7130260"/>
              <a:gd name="connsiteY3407" fmla="*/ 3995433 h 8376085"/>
              <a:gd name="connsiteX3408" fmla="*/ 4049963 w 7130260"/>
              <a:gd name="connsiteY3408" fmla="*/ 3992147 h 8376085"/>
              <a:gd name="connsiteX3409" fmla="*/ 4021388 w 7130260"/>
              <a:gd name="connsiteY3409" fmla="*/ 3977116 h 8376085"/>
              <a:gd name="connsiteX3410" fmla="*/ 3970211 w 7130260"/>
              <a:gd name="connsiteY3410" fmla="*/ 3967868 h 8376085"/>
              <a:gd name="connsiteX3411" fmla="*/ 3168901 w 7130260"/>
              <a:gd name="connsiteY3411" fmla="*/ 3978116 h 8376085"/>
              <a:gd name="connsiteX3412" fmla="*/ 3199857 w 7130260"/>
              <a:gd name="connsiteY3412" fmla="*/ 3987499 h 8376085"/>
              <a:gd name="connsiteX3413" fmla="*/ 3230813 w 7130260"/>
              <a:gd name="connsiteY3413" fmla="*/ 3987346 h 8376085"/>
              <a:gd name="connsiteX3414" fmla="*/ 3216526 w 7130260"/>
              <a:gd name="connsiteY3414" fmla="*/ 3978116 h 8376085"/>
              <a:gd name="connsiteX3415" fmla="*/ 3168901 w 7130260"/>
              <a:gd name="connsiteY3415" fmla="*/ 3978116 h 8376085"/>
              <a:gd name="connsiteX3416" fmla="*/ 3554102 w 7130260"/>
              <a:gd name="connsiteY3416" fmla="*/ 3983184 h 8376085"/>
              <a:gd name="connsiteX3417" fmla="*/ 3601669 w 7130260"/>
              <a:gd name="connsiteY3417" fmla="*/ 3988642 h 8376085"/>
              <a:gd name="connsiteX3418" fmla="*/ 3556264 w 7130260"/>
              <a:gd name="connsiteY3418" fmla="*/ 3968896 h 8376085"/>
              <a:gd name="connsiteX3419" fmla="*/ 3535613 w 7130260"/>
              <a:gd name="connsiteY3419" fmla="*/ 3969201 h 8376085"/>
              <a:gd name="connsiteX3420" fmla="*/ 3554102 w 7130260"/>
              <a:gd name="connsiteY3420" fmla="*/ 3983184 h 8376085"/>
              <a:gd name="connsiteX3421" fmla="*/ 3894782 w 7130260"/>
              <a:gd name="connsiteY3421" fmla="*/ 3975030 h 8376085"/>
              <a:gd name="connsiteX3422" fmla="*/ 3882485 w 7130260"/>
              <a:gd name="connsiteY3422" fmla="*/ 3979964 h 8376085"/>
              <a:gd name="connsiteX3423" fmla="*/ 3893572 w 7130260"/>
              <a:gd name="connsiteY3423" fmla="*/ 3993328 h 8376085"/>
              <a:gd name="connsiteX3424" fmla="*/ 3934444 w 7130260"/>
              <a:gd name="connsiteY3424" fmla="*/ 4006377 h 8376085"/>
              <a:gd name="connsiteX3425" fmla="*/ 3964238 w 7130260"/>
              <a:gd name="connsiteY3425" fmla="*/ 4006053 h 8376085"/>
              <a:gd name="connsiteX3426" fmla="*/ 3941750 w 7130260"/>
              <a:gd name="connsiteY3426" fmla="*/ 3987327 h 8376085"/>
              <a:gd name="connsiteX3427" fmla="*/ 3894782 w 7130260"/>
              <a:gd name="connsiteY3427" fmla="*/ 3975030 h 8376085"/>
              <a:gd name="connsiteX3428" fmla="*/ 4921501 w 7130260"/>
              <a:gd name="connsiteY3428" fmla="*/ 3978116 h 8376085"/>
              <a:gd name="connsiteX3429" fmla="*/ 4916739 w 7130260"/>
              <a:gd name="connsiteY3429" fmla="*/ 3987346 h 8376085"/>
              <a:gd name="connsiteX3430" fmla="*/ 4940551 w 7130260"/>
              <a:gd name="connsiteY3430" fmla="*/ 3978116 h 8376085"/>
              <a:gd name="connsiteX3431" fmla="*/ 4945314 w 7130260"/>
              <a:gd name="connsiteY3431" fmla="*/ 3968887 h 8376085"/>
              <a:gd name="connsiteX3432" fmla="*/ 4921501 w 7130260"/>
              <a:gd name="connsiteY3432" fmla="*/ 3978116 h 8376085"/>
              <a:gd name="connsiteX3433" fmla="*/ 5073901 w 7130260"/>
              <a:gd name="connsiteY3433" fmla="*/ 3978116 h 8376085"/>
              <a:gd name="connsiteX3434" fmla="*/ 5070958 w 7130260"/>
              <a:gd name="connsiteY3434" fmla="*/ 3987499 h 8376085"/>
              <a:gd name="connsiteX3435" fmla="*/ 5088189 w 7130260"/>
              <a:gd name="connsiteY3435" fmla="*/ 3978116 h 8376085"/>
              <a:gd name="connsiteX3436" fmla="*/ 5073901 w 7130260"/>
              <a:gd name="connsiteY3436" fmla="*/ 3978116 h 8376085"/>
              <a:gd name="connsiteX3437" fmla="*/ 2819038 w 7130260"/>
              <a:gd name="connsiteY3437" fmla="*/ 3984717 h 8376085"/>
              <a:gd name="connsiteX3438" fmla="*/ 2847613 w 7130260"/>
              <a:gd name="connsiteY3438" fmla="*/ 3984365 h 8376085"/>
              <a:gd name="connsiteX3439" fmla="*/ 2830763 w 7130260"/>
              <a:gd name="connsiteY3439" fmla="*/ 3979974 h 8376085"/>
              <a:gd name="connsiteX3440" fmla="*/ 2819038 w 7130260"/>
              <a:gd name="connsiteY3440" fmla="*/ 3984717 h 8376085"/>
              <a:gd name="connsiteX3441" fmla="*/ 3486531 w 7130260"/>
              <a:gd name="connsiteY3441" fmla="*/ 3992052 h 8376085"/>
              <a:gd name="connsiteX3442" fmla="*/ 3517430 w 7130260"/>
              <a:gd name="connsiteY3442" fmla="*/ 4000281 h 8376085"/>
              <a:gd name="connsiteX3443" fmla="*/ 3494570 w 7130260"/>
              <a:gd name="connsiteY3443" fmla="*/ 3978421 h 8376085"/>
              <a:gd name="connsiteX3444" fmla="*/ 3468938 w 7130260"/>
              <a:gd name="connsiteY3444" fmla="*/ 3978726 h 8376085"/>
              <a:gd name="connsiteX3445" fmla="*/ 3486531 w 7130260"/>
              <a:gd name="connsiteY3445" fmla="*/ 3992052 h 8376085"/>
              <a:gd name="connsiteX3446" fmla="*/ 3823059 w 7130260"/>
              <a:gd name="connsiteY3446" fmla="*/ 3984812 h 8376085"/>
              <a:gd name="connsiteX3447" fmla="*/ 3805704 w 7130260"/>
              <a:gd name="connsiteY3447" fmla="*/ 3989299 h 8376085"/>
              <a:gd name="connsiteX3448" fmla="*/ 3823059 w 7130260"/>
              <a:gd name="connsiteY3448" fmla="*/ 4002453 h 8376085"/>
              <a:gd name="connsiteX3449" fmla="*/ 3863321 w 7130260"/>
              <a:gd name="connsiteY3449" fmla="*/ 4015912 h 8376085"/>
              <a:gd name="connsiteX3450" fmla="*/ 3886229 w 7130260"/>
              <a:gd name="connsiteY3450" fmla="*/ 4016216 h 8376085"/>
              <a:gd name="connsiteX3451" fmla="*/ 3868988 w 7130260"/>
              <a:gd name="connsiteY3451" fmla="*/ 3997166 h 8376085"/>
              <a:gd name="connsiteX3452" fmla="*/ 3846081 w 7130260"/>
              <a:gd name="connsiteY3452" fmla="*/ 3979221 h 8376085"/>
              <a:gd name="connsiteX3453" fmla="*/ 3823059 w 7130260"/>
              <a:gd name="connsiteY3453" fmla="*/ 3984812 h 8376085"/>
              <a:gd name="connsiteX3454" fmla="*/ 2923813 w 7130260"/>
              <a:gd name="connsiteY3454" fmla="*/ 3994242 h 8376085"/>
              <a:gd name="connsiteX3455" fmla="*/ 2952388 w 7130260"/>
              <a:gd name="connsiteY3455" fmla="*/ 3993890 h 8376085"/>
              <a:gd name="connsiteX3456" fmla="*/ 2935538 w 7130260"/>
              <a:gd name="connsiteY3456" fmla="*/ 3989499 h 8376085"/>
              <a:gd name="connsiteX3457" fmla="*/ 2923813 w 7130260"/>
              <a:gd name="connsiteY3457" fmla="*/ 3994242 h 8376085"/>
              <a:gd name="connsiteX3458" fmla="*/ 3095082 w 7130260"/>
              <a:gd name="connsiteY3458" fmla="*/ 3997928 h 8376085"/>
              <a:gd name="connsiteX3459" fmla="*/ 3128420 w 7130260"/>
              <a:gd name="connsiteY3459" fmla="*/ 3997928 h 8376085"/>
              <a:gd name="connsiteX3460" fmla="*/ 3145088 w 7130260"/>
              <a:gd name="connsiteY3460" fmla="*/ 3988222 h 8376085"/>
              <a:gd name="connsiteX3461" fmla="*/ 3111751 w 7130260"/>
              <a:gd name="connsiteY3461" fmla="*/ 3988222 h 8376085"/>
              <a:gd name="connsiteX3462" fmla="*/ 3078413 w 7130260"/>
              <a:gd name="connsiteY3462" fmla="*/ 3988222 h 8376085"/>
              <a:gd name="connsiteX3463" fmla="*/ 3095082 w 7130260"/>
              <a:gd name="connsiteY3463" fmla="*/ 3997928 h 8376085"/>
              <a:gd name="connsiteX3464" fmla="*/ 3402263 w 7130260"/>
              <a:gd name="connsiteY3464" fmla="*/ 3997166 h 8376085"/>
              <a:gd name="connsiteX3465" fmla="*/ 3436725 w 7130260"/>
              <a:gd name="connsiteY3465" fmla="*/ 4006691 h 8376085"/>
              <a:gd name="connsiteX3466" fmla="*/ 3459413 w 7130260"/>
              <a:gd name="connsiteY3466" fmla="*/ 3997166 h 8376085"/>
              <a:gd name="connsiteX3467" fmla="*/ 3424952 w 7130260"/>
              <a:gd name="connsiteY3467" fmla="*/ 3987641 h 8376085"/>
              <a:gd name="connsiteX3468" fmla="*/ 3402263 w 7130260"/>
              <a:gd name="connsiteY3468" fmla="*/ 3997166 h 8376085"/>
              <a:gd name="connsiteX3469" fmla="*/ 3751021 w 7130260"/>
              <a:gd name="connsiteY3469" fmla="*/ 3996290 h 8376085"/>
              <a:gd name="connsiteX3470" fmla="*/ 3737829 w 7130260"/>
              <a:gd name="connsiteY3470" fmla="*/ 4004643 h 8376085"/>
              <a:gd name="connsiteX3471" fmla="*/ 3757470 w 7130260"/>
              <a:gd name="connsiteY3471" fmla="*/ 4015159 h 8376085"/>
              <a:gd name="connsiteX3472" fmla="*/ 3792379 w 7130260"/>
              <a:gd name="connsiteY3472" fmla="*/ 4019817 h 8376085"/>
              <a:gd name="connsiteX3473" fmla="*/ 3807638 w 7130260"/>
              <a:gd name="connsiteY3473" fmla="*/ 4013959 h 8376085"/>
              <a:gd name="connsiteX3474" fmla="*/ 3790683 w 7130260"/>
              <a:gd name="connsiteY3474" fmla="*/ 4001110 h 8376085"/>
              <a:gd name="connsiteX3475" fmla="*/ 3751021 w 7130260"/>
              <a:gd name="connsiteY3475" fmla="*/ 3996290 h 8376085"/>
              <a:gd name="connsiteX3476" fmla="*/ 3330826 w 7130260"/>
              <a:gd name="connsiteY3476" fmla="*/ 4006691 h 8376085"/>
              <a:gd name="connsiteX3477" fmla="*/ 3383213 w 7130260"/>
              <a:gd name="connsiteY3477" fmla="*/ 4006691 h 8376085"/>
              <a:gd name="connsiteX3478" fmla="*/ 3346933 w 7130260"/>
              <a:gd name="connsiteY3478" fmla="*/ 3997309 h 8376085"/>
              <a:gd name="connsiteX3479" fmla="*/ 3316538 w 7130260"/>
              <a:gd name="connsiteY3479" fmla="*/ 3997462 h 8376085"/>
              <a:gd name="connsiteX3480" fmla="*/ 3330826 w 7130260"/>
              <a:gd name="connsiteY3480" fmla="*/ 4006691 h 8376085"/>
              <a:gd name="connsiteX3481" fmla="*/ 3680336 w 7130260"/>
              <a:gd name="connsiteY3481" fmla="*/ 4003253 h 8376085"/>
              <a:gd name="connsiteX3482" fmla="*/ 3710007 w 7130260"/>
              <a:gd name="connsiteY3482" fmla="*/ 4025437 h 8376085"/>
              <a:gd name="connsiteX3483" fmla="*/ 3735638 w 7130260"/>
              <a:gd name="connsiteY3483" fmla="*/ 4025132 h 8376085"/>
              <a:gd name="connsiteX3484" fmla="*/ 3717151 w 7130260"/>
              <a:gd name="connsiteY3484" fmla="*/ 4011149 h 8376085"/>
              <a:gd name="connsiteX3485" fmla="*/ 3680336 w 7130260"/>
              <a:gd name="connsiteY3485" fmla="*/ 4003253 h 8376085"/>
              <a:gd name="connsiteX3486" fmla="*/ 4104228 w 7130260"/>
              <a:gd name="connsiteY3486" fmla="*/ 4003643 h 8376085"/>
              <a:gd name="connsiteX3487" fmla="*/ 4091816 w 7130260"/>
              <a:gd name="connsiteY3487" fmla="*/ 4008615 h 8376085"/>
              <a:gd name="connsiteX3488" fmla="*/ 4108990 w 7130260"/>
              <a:gd name="connsiteY3488" fmla="*/ 4021636 h 8376085"/>
              <a:gd name="connsiteX3489" fmla="*/ 4191105 w 7130260"/>
              <a:gd name="connsiteY3489" fmla="*/ 4029066 h 8376085"/>
              <a:gd name="connsiteX3490" fmla="*/ 4104228 w 7130260"/>
              <a:gd name="connsiteY3490" fmla="*/ 4003643 h 8376085"/>
              <a:gd name="connsiteX3491" fmla="*/ 2999832 w 7130260"/>
              <a:gd name="connsiteY3491" fmla="*/ 4013254 h 8376085"/>
              <a:gd name="connsiteX3492" fmla="*/ 3033170 w 7130260"/>
              <a:gd name="connsiteY3492" fmla="*/ 4013254 h 8376085"/>
              <a:gd name="connsiteX3493" fmla="*/ 3016501 w 7130260"/>
              <a:gd name="connsiteY3493" fmla="*/ 4008901 h 8376085"/>
              <a:gd name="connsiteX3494" fmla="*/ 2999832 w 7130260"/>
              <a:gd name="connsiteY3494" fmla="*/ 4013254 h 8376085"/>
              <a:gd name="connsiteX3495" fmla="*/ 3254626 w 7130260"/>
              <a:gd name="connsiteY3495" fmla="*/ 4016216 h 8376085"/>
              <a:gd name="connsiteX3496" fmla="*/ 3302251 w 7130260"/>
              <a:gd name="connsiteY3496" fmla="*/ 4016216 h 8376085"/>
              <a:gd name="connsiteX3497" fmla="*/ 3271295 w 7130260"/>
              <a:gd name="connsiteY3497" fmla="*/ 4006834 h 8376085"/>
              <a:gd name="connsiteX3498" fmla="*/ 3240338 w 7130260"/>
              <a:gd name="connsiteY3498" fmla="*/ 4006987 h 8376085"/>
              <a:gd name="connsiteX3499" fmla="*/ 3254626 w 7130260"/>
              <a:gd name="connsiteY3499" fmla="*/ 4016216 h 8376085"/>
              <a:gd name="connsiteX3500" fmla="*/ 3616576 w 7130260"/>
              <a:gd name="connsiteY3500" fmla="*/ 4020979 h 8376085"/>
              <a:gd name="connsiteX3501" fmla="*/ 3648694 w 7130260"/>
              <a:gd name="connsiteY3501" fmla="*/ 4034962 h 8376085"/>
              <a:gd name="connsiteX3502" fmla="*/ 3668963 w 7130260"/>
              <a:gd name="connsiteY3502" fmla="*/ 4034657 h 8376085"/>
              <a:gd name="connsiteX3503" fmla="*/ 3650476 w 7130260"/>
              <a:gd name="connsiteY3503" fmla="*/ 4020674 h 8376085"/>
              <a:gd name="connsiteX3504" fmla="*/ 3618348 w 7130260"/>
              <a:gd name="connsiteY3504" fmla="*/ 4006691 h 8376085"/>
              <a:gd name="connsiteX3505" fmla="*/ 3604717 w 7130260"/>
              <a:gd name="connsiteY3505" fmla="*/ 4006691 h 8376085"/>
              <a:gd name="connsiteX3506" fmla="*/ 3616576 w 7130260"/>
              <a:gd name="connsiteY3506" fmla="*/ 4020979 h 8376085"/>
              <a:gd name="connsiteX3507" fmla="*/ 4031123 w 7130260"/>
              <a:gd name="connsiteY3507" fmla="*/ 4015388 h 8376085"/>
              <a:gd name="connsiteX3508" fmla="*/ 4012292 w 7130260"/>
              <a:gd name="connsiteY3508" fmla="*/ 4022751 h 8376085"/>
              <a:gd name="connsiteX3509" fmla="*/ 4032885 w 7130260"/>
              <a:gd name="connsiteY3509" fmla="*/ 4033771 h 8376085"/>
              <a:gd name="connsiteX3510" fmla="*/ 4102351 w 7130260"/>
              <a:gd name="connsiteY3510" fmla="*/ 4038695 h 8376085"/>
              <a:gd name="connsiteX3511" fmla="*/ 4059488 w 7130260"/>
              <a:gd name="connsiteY3511" fmla="*/ 4007663 h 8376085"/>
              <a:gd name="connsiteX3512" fmla="*/ 4031123 w 7130260"/>
              <a:gd name="connsiteY3512" fmla="*/ 4015388 h 8376085"/>
              <a:gd name="connsiteX3513" fmla="*/ 5031039 w 7130260"/>
              <a:gd name="connsiteY3513" fmla="*/ 4045230 h 8376085"/>
              <a:gd name="connsiteX3514" fmla="*/ 4947047 w 7130260"/>
              <a:gd name="connsiteY3514" fmla="*/ 4082320 h 8376085"/>
              <a:gd name="connsiteX3515" fmla="*/ 5129899 w 7130260"/>
              <a:gd name="connsiteY3515" fmla="*/ 4016292 h 8376085"/>
              <a:gd name="connsiteX3516" fmla="*/ 5031039 w 7130260"/>
              <a:gd name="connsiteY3516" fmla="*/ 4045230 h 8376085"/>
              <a:gd name="connsiteX3517" fmla="*/ 3164138 w 7130260"/>
              <a:gd name="connsiteY3517" fmla="*/ 4025741 h 8376085"/>
              <a:gd name="connsiteX3518" fmla="*/ 3198600 w 7130260"/>
              <a:gd name="connsiteY3518" fmla="*/ 4035266 h 8376085"/>
              <a:gd name="connsiteX3519" fmla="*/ 3221288 w 7130260"/>
              <a:gd name="connsiteY3519" fmla="*/ 4025741 h 8376085"/>
              <a:gd name="connsiteX3520" fmla="*/ 3186827 w 7130260"/>
              <a:gd name="connsiteY3520" fmla="*/ 4016216 h 8376085"/>
              <a:gd name="connsiteX3521" fmla="*/ 3164138 w 7130260"/>
              <a:gd name="connsiteY3521" fmla="*/ 4025741 h 8376085"/>
              <a:gd name="connsiteX3522" fmla="*/ 3545805 w 7130260"/>
              <a:gd name="connsiteY3522" fmla="*/ 4024656 h 8376085"/>
              <a:gd name="connsiteX3523" fmla="*/ 3589811 w 7130260"/>
              <a:gd name="connsiteY3523" fmla="*/ 4038914 h 8376085"/>
              <a:gd name="connsiteX3524" fmla="*/ 3592354 w 7130260"/>
              <a:gd name="connsiteY3524" fmla="*/ 4025084 h 8376085"/>
              <a:gd name="connsiteX3525" fmla="*/ 3545805 w 7130260"/>
              <a:gd name="connsiteY3525" fmla="*/ 4024656 h 8376085"/>
              <a:gd name="connsiteX3526" fmla="*/ 3954923 w 7130260"/>
              <a:gd name="connsiteY3526" fmla="*/ 4024913 h 8376085"/>
              <a:gd name="connsiteX3527" fmla="*/ 3936092 w 7130260"/>
              <a:gd name="connsiteY3527" fmla="*/ 4032276 h 8376085"/>
              <a:gd name="connsiteX3528" fmla="*/ 3956685 w 7130260"/>
              <a:gd name="connsiteY3528" fmla="*/ 4043296 h 8376085"/>
              <a:gd name="connsiteX3529" fmla="*/ 4004091 w 7130260"/>
              <a:gd name="connsiteY3529" fmla="*/ 4054002 h 8376085"/>
              <a:gd name="connsiteX3530" fmla="*/ 4030913 w 7130260"/>
              <a:gd name="connsiteY3530" fmla="*/ 4053678 h 8376085"/>
              <a:gd name="connsiteX3531" fmla="*/ 4008425 w 7130260"/>
              <a:gd name="connsiteY3531" fmla="*/ 4034952 h 8376085"/>
              <a:gd name="connsiteX3532" fmla="*/ 3954923 w 7130260"/>
              <a:gd name="connsiteY3532" fmla="*/ 4024913 h 8376085"/>
              <a:gd name="connsiteX3533" fmla="*/ 2910402 w 7130260"/>
              <a:gd name="connsiteY3533" fmla="*/ 4034247 h 8376085"/>
              <a:gd name="connsiteX3534" fmla="*/ 2959351 w 7130260"/>
              <a:gd name="connsiteY3534" fmla="*/ 4029389 h 8376085"/>
              <a:gd name="connsiteX3535" fmla="*/ 2928395 w 7130260"/>
              <a:gd name="connsiteY3535" fmla="*/ 4025884 h 8376085"/>
              <a:gd name="connsiteX3536" fmla="*/ 2910402 w 7130260"/>
              <a:gd name="connsiteY3536" fmla="*/ 4034247 h 8376085"/>
              <a:gd name="connsiteX3537" fmla="*/ 3073651 w 7130260"/>
              <a:gd name="connsiteY3537" fmla="*/ 4036590 h 8376085"/>
              <a:gd name="connsiteX3538" fmla="*/ 3097463 w 7130260"/>
              <a:gd name="connsiteY3538" fmla="*/ 4044791 h 8376085"/>
              <a:gd name="connsiteX3539" fmla="*/ 3121276 w 7130260"/>
              <a:gd name="connsiteY3539" fmla="*/ 4041143 h 8376085"/>
              <a:gd name="connsiteX3540" fmla="*/ 3097463 w 7130260"/>
              <a:gd name="connsiteY3540" fmla="*/ 4032933 h 8376085"/>
              <a:gd name="connsiteX3541" fmla="*/ 3073651 w 7130260"/>
              <a:gd name="connsiteY3541" fmla="*/ 4036590 h 8376085"/>
              <a:gd name="connsiteX3542" fmla="*/ 3473701 w 7130260"/>
              <a:gd name="connsiteY3542" fmla="*/ 4035266 h 8376085"/>
              <a:gd name="connsiteX3543" fmla="*/ 3526088 w 7130260"/>
              <a:gd name="connsiteY3543" fmla="*/ 4035266 h 8376085"/>
              <a:gd name="connsiteX3544" fmla="*/ 3489808 w 7130260"/>
              <a:gd name="connsiteY3544" fmla="*/ 4025884 h 8376085"/>
              <a:gd name="connsiteX3545" fmla="*/ 3459413 w 7130260"/>
              <a:gd name="connsiteY3545" fmla="*/ 4026037 h 8376085"/>
              <a:gd name="connsiteX3546" fmla="*/ 3473701 w 7130260"/>
              <a:gd name="connsiteY3546" fmla="*/ 4035266 h 8376085"/>
              <a:gd name="connsiteX3547" fmla="*/ 3876113 w 7130260"/>
              <a:gd name="connsiteY3547" fmla="*/ 4037648 h 8376085"/>
              <a:gd name="connsiteX3548" fmla="*/ 3937845 w 7130260"/>
              <a:gd name="connsiteY3548" fmla="*/ 4060069 h 8376085"/>
              <a:gd name="connsiteX3549" fmla="*/ 3890191 w 7130260"/>
              <a:gd name="connsiteY3549" fmla="*/ 4025741 h 8376085"/>
              <a:gd name="connsiteX3550" fmla="*/ 3876113 w 7130260"/>
              <a:gd name="connsiteY3550" fmla="*/ 4037648 h 8376085"/>
              <a:gd name="connsiteX3551" fmla="*/ 3397501 w 7130260"/>
              <a:gd name="connsiteY3551" fmla="*/ 4044791 h 8376085"/>
              <a:gd name="connsiteX3552" fmla="*/ 3449888 w 7130260"/>
              <a:gd name="connsiteY3552" fmla="*/ 4044791 h 8376085"/>
              <a:gd name="connsiteX3553" fmla="*/ 3413608 w 7130260"/>
              <a:gd name="connsiteY3553" fmla="*/ 4035409 h 8376085"/>
              <a:gd name="connsiteX3554" fmla="*/ 3383213 w 7130260"/>
              <a:gd name="connsiteY3554" fmla="*/ 4035562 h 8376085"/>
              <a:gd name="connsiteX3555" fmla="*/ 3397501 w 7130260"/>
              <a:gd name="connsiteY3555" fmla="*/ 4044791 h 8376085"/>
              <a:gd name="connsiteX3556" fmla="*/ 3797551 w 7130260"/>
              <a:gd name="connsiteY3556" fmla="*/ 4043772 h 8376085"/>
              <a:gd name="connsiteX3557" fmla="*/ 3852539 w 7130260"/>
              <a:gd name="connsiteY3557" fmla="*/ 4063841 h 8376085"/>
              <a:gd name="connsiteX3558" fmla="*/ 3877390 w 7130260"/>
              <a:gd name="connsiteY3558" fmla="*/ 4063841 h 8376085"/>
              <a:gd name="connsiteX3559" fmla="*/ 3858902 w 7130260"/>
              <a:gd name="connsiteY3559" fmla="*/ 4049859 h 8376085"/>
              <a:gd name="connsiteX3560" fmla="*/ 3797551 w 7130260"/>
              <a:gd name="connsiteY3560" fmla="*/ 4043772 h 8376085"/>
              <a:gd name="connsiteX3561" fmla="*/ 2990307 w 7130260"/>
              <a:gd name="connsiteY3561" fmla="*/ 4051354 h 8376085"/>
              <a:gd name="connsiteX3562" fmla="*/ 3023645 w 7130260"/>
              <a:gd name="connsiteY3562" fmla="*/ 4051354 h 8376085"/>
              <a:gd name="connsiteX3563" fmla="*/ 3006976 w 7130260"/>
              <a:gd name="connsiteY3563" fmla="*/ 4047001 h 8376085"/>
              <a:gd name="connsiteX3564" fmla="*/ 2990307 w 7130260"/>
              <a:gd name="connsiteY3564" fmla="*/ 4051354 h 8376085"/>
              <a:gd name="connsiteX3565" fmla="*/ 3240338 w 7130260"/>
              <a:gd name="connsiteY3565" fmla="*/ 4054316 h 8376085"/>
              <a:gd name="connsiteX3566" fmla="*/ 3271857 w 7130260"/>
              <a:gd name="connsiteY3566" fmla="*/ 4063699 h 8376085"/>
              <a:gd name="connsiteX3567" fmla="*/ 3297488 w 7130260"/>
              <a:gd name="connsiteY3567" fmla="*/ 4063546 h 8376085"/>
              <a:gd name="connsiteX3568" fmla="*/ 3283201 w 7130260"/>
              <a:gd name="connsiteY3568" fmla="*/ 4054316 h 8376085"/>
              <a:gd name="connsiteX3569" fmla="*/ 3240338 w 7130260"/>
              <a:gd name="connsiteY3569" fmla="*/ 4054316 h 8376085"/>
              <a:gd name="connsiteX3570" fmla="*/ 3335588 w 7130260"/>
              <a:gd name="connsiteY3570" fmla="*/ 4054316 h 8376085"/>
              <a:gd name="connsiteX3571" fmla="*/ 3368926 w 7130260"/>
              <a:gd name="connsiteY3571" fmla="*/ 4054316 h 8376085"/>
              <a:gd name="connsiteX3572" fmla="*/ 3342732 w 7130260"/>
              <a:gd name="connsiteY3572" fmla="*/ 4045458 h 8376085"/>
              <a:gd name="connsiteX3573" fmla="*/ 3316538 w 7130260"/>
              <a:gd name="connsiteY3573" fmla="*/ 4046134 h 8376085"/>
              <a:gd name="connsiteX3574" fmla="*/ 3335588 w 7130260"/>
              <a:gd name="connsiteY3574" fmla="*/ 4054316 h 8376085"/>
              <a:gd name="connsiteX3575" fmla="*/ 3669583 w 7130260"/>
              <a:gd name="connsiteY3575" fmla="*/ 4053316 h 8376085"/>
              <a:gd name="connsiteX3576" fmla="*/ 3710226 w 7130260"/>
              <a:gd name="connsiteY3576" fmla="*/ 4073062 h 8376085"/>
              <a:gd name="connsiteX3577" fmla="*/ 3726113 w 7130260"/>
              <a:gd name="connsiteY3577" fmla="*/ 4072757 h 8376085"/>
              <a:gd name="connsiteX3578" fmla="*/ 3707626 w 7130260"/>
              <a:gd name="connsiteY3578" fmla="*/ 4058774 h 8376085"/>
              <a:gd name="connsiteX3579" fmla="*/ 3669583 w 7130260"/>
              <a:gd name="connsiteY3579" fmla="*/ 4053316 h 8376085"/>
              <a:gd name="connsiteX3580" fmla="*/ 3740401 w 7130260"/>
              <a:gd name="connsiteY3580" fmla="*/ 4059079 h 8376085"/>
              <a:gd name="connsiteX3581" fmla="*/ 3788026 w 7130260"/>
              <a:gd name="connsiteY3581" fmla="*/ 4064860 h 8376085"/>
              <a:gd name="connsiteX3582" fmla="*/ 3743220 w 7130260"/>
              <a:gd name="connsiteY3582" fmla="*/ 4044791 h 8376085"/>
              <a:gd name="connsiteX3583" fmla="*/ 3728542 w 7130260"/>
              <a:gd name="connsiteY3583" fmla="*/ 4044791 h 8376085"/>
              <a:gd name="connsiteX3584" fmla="*/ 3740401 w 7130260"/>
              <a:gd name="connsiteY3584" fmla="*/ 4059079 h 8376085"/>
              <a:gd name="connsiteX3585" fmla="*/ 3145088 w 7130260"/>
              <a:gd name="connsiteY3585" fmla="*/ 4063841 h 8376085"/>
              <a:gd name="connsiteX3586" fmla="*/ 3174787 w 7130260"/>
              <a:gd name="connsiteY3586" fmla="*/ 4073366 h 8376085"/>
              <a:gd name="connsiteX3587" fmla="*/ 3192713 w 7130260"/>
              <a:gd name="connsiteY3587" fmla="*/ 4063841 h 8376085"/>
              <a:gd name="connsiteX3588" fmla="*/ 3163015 w 7130260"/>
              <a:gd name="connsiteY3588" fmla="*/ 4054316 h 8376085"/>
              <a:gd name="connsiteX3589" fmla="*/ 3145088 w 7130260"/>
              <a:gd name="connsiteY3589" fmla="*/ 4063841 h 8376085"/>
              <a:gd name="connsiteX3590" fmla="*/ 3620777 w 7130260"/>
              <a:gd name="connsiteY3590" fmla="*/ 4068909 h 8376085"/>
              <a:gd name="connsiteX3591" fmla="*/ 3654676 w 7130260"/>
              <a:gd name="connsiteY3591" fmla="*/ 4074385 h 8376085"/>
              <a:gd name="connsiteX3592" fmla="*/ 3613414 w 7130260"/>
              <a:gd name="connsiteY3592" fmla="*/ 4054621 h 8376085"/>
              <a:gd name="connsiteX3593" fmla="*/ 3620777 w 7130260"/>
              <a:gd name="connsiteY3593" fmla="*/ 4068909 h 8376085"/>
              <a:gd name="connsiteX3594" fmla="*/ 4085416 w 7130260"/>
              <a:gd name="connsiteY3594" fmla="*/ 4062336 h 8376085"/>
              <a:gd name="connsiteX3595" fmla="*/ 4073233 w 7130260"/>
              <a:gd name="connsiteY3595" fmla="*/ 4070061 h 8376085"/>
              <a:gd name="connsiteX3596" fmla="*/ 4098417 w 7130260"/>
              <a:gd name="connsiteY3596" fmla="*/ 4081529 h 8376085"/>
              <a:gd name="connsiteX3597" fmla="*/ 4142051 w 7130260"/>
              <a:gd name="connsiteY3597" fmla="*/ 4087149 h 8376085"/>
              <a:gd name="connsiteX3598" fmla="*/ 4160501 w 7130260"/>
              <a:gd name="connsiteY3598" fmla="*/ 4081291 h 8376085"/>
              <a:gd name="connsiteX3599" fmla="*/ 4149309 w 7130260"/>
              <a:gd name="connsiteY3599" fmla="*/ 4067804 h 8376085"/>
              <a:gd name="connsiteX3600" fmla="*/ 4085416 w 7130260"/>
              <a:gd name="connsiteY3600" fmla="*/ 4062336 h 8376085"/>
              <a:gd name="connsiteX3601" fmla="*/ 3554663 w 7130260"/>
              <a:gd name="connsiteY3601" fmla="*/ 4073366 h 8376085"/>
              <a:gd name="connsiteX3602" fmla="*/ 3579600 w 7130260"/>
              <a:gd name="connsiteY3602" fmla="*/ 4082891 h 8376085"/>
              <a:gd name="connsiteX3603" fmla="*/ 3592763 w 7130260"/>
              <a:gd name="connsiteY3603" fmla="*/ 4073366 h 8376085"/>
              <a:gd name="connsiteX3604" fmla="*/ 3567827 w 7130260"/>
              <a:gd name="connsiteY3604" fmla="*/ 4063841 h 8376085"/>
              <a:gd name="connsiteX3605" fmla="*/ 3554663 w 7130260"/>
              <a:gd name="connsiteY3605" fmla="*/ 4073366 h 8376085"/>
              <a:gd name="connsiteX3606" fmla="*/ 4007101 w 7130260"/>
              <a:gd name="connsiteY3606" fmla="*/ 4073033 h 8376085"/>
              <a:gd name="connsiteX3607" fmla="*/ 4065270 w 7130260"/>
              <a:gd name="connsiteY3607" fmla="*/ 4096855 h 8376085"/>
              <a:gd name="connsiteX3608" fmla="*/ 4084615 w 7130260"/>
              <a:gd name="connsiteY3608" fmla="*/ 4090711 h 8376085"/>
              <a:gd name="connsiteX3609" fmla="*/ 4067289 w 7130260"/>
              <a:gd name="connsiteY3609" fmla="*/ 4077586 h 8376085"/>
              <a:gd name="connsiteX3610" fmla="*/ 4007101 w 7130260"/>
              <a:gd name="connsiteY3610" fmla="*/ 4073033 h 8376085"/>
              <a:gd name="connsiteX3611" fmla="*/ 3392738 w 7130260"/>
              <a:gd name="connsiteY3611" fmla="*/ 4082891 h 8376085"/>
              <a:gd name="connsiteX3612" fmla="*/ 3419494 w 7130260"/>
              <a:gd name="connsiteY3612" fmla="*/ 4091749 h 8376085"/>
              <a:gd name="connsiteX3613" fmla="*/ 3440363 w 7130260"/>
              <a:gd name="connsiteY3613" fmla="*/ 4091073 h 8376085"/>
              <a:gd name="connsiteX3614" fmla="*/ 3421313 w 7130260"/>
              <a:gd name="connsiteY3614" fmla="*/ 4082891 h 8376085"/>
              <a:gd name="connsiteX3615" fmla="*/ 3392738 w 7130260"/>
              <a:gd name="connsiteY3615" fmla="*/ 4082891 h 8376085"/>
              <a:gd name="connsiteX3616" fmla="*/ 3472377 w 7130260"/>
              <a:gd name="connsiteY3616" fmla="*/ 4081872 h 8376085"/>
              <a:gd name="connsiteX3617" fmla="*/ 3521326 w 7130260"/>
              <a:gd name="connsiteY3617" fmla="*/ 4077014 h 8376085"/>
              <a:gd name="connsiteX3618" fmla="*/ 3490370 w 7130260"/>
              <a:gd name="connsiteY3618" fmla="*/ 4073509 h 8376085"/>
              <a:gd name="connsiteX3619" fmla="*/ 3472377 w 7130260"/>
              <a:gd name="connsiteY3619" fmla="*/ 4081872 h 8376085"/>
              <a:gd name="connsiteX3620" fmla="*/ 3930901 w 7130260"/>
              <a:gd name="connsiteY3620" fmla="*/ 4080596 h 8376085"/>
              <a:gd name="connsiteX3621" fmla="*/ 3990423 w 7130260"/>
              <a:gd name="connsiteY3621" fmla="*/ 4105952 h 8376085"/>
              <a:gd name="connsiteX3622" fmla="*/ 4010663 w 7130260"/>
              <a:gd name="connsiteY3622" fmla="*/ 4099532 h 8376085"/>
              <a:gd name="connsiteX3623" fmla="*/ 3992775 w 7130260"/>
              <a:gd name="connsiteY3623" fmla="*/ 4086444 h 8376085"/>
              <a:gd name="connsiteX3624" fmla="*/ 3930901 w 7130260"/>
              <a:gd name="connsiteY3624" fmla="*/ 4080596 h 8376085"/>
              <a:gd name="connsiteX3625" fmla="*/ 3314338 w 7130260"/>
              <a:gd name="connsiteY3625" fmla="*/ 4089492 h 8376085"/>
              <a:gd name="connsiteX3626" fmla="*/ 3342913 w 7130260"/>
              <a:gd name="connsiteY3626" fmla="*/ 4089140 h 8376085"/>
              <a:gd name="connsiteX3627" fmla="*/ 3326063 w 7130260"/>
              <a:gd name="connsiteY3627" fmla="*/ 4084749 h 8376085"/>
              <a:gd name="connsiteX3628" fmla="*/ 3314338 w 7130260"/>
              <a:gd name="connsiteY3628" fmla="*/ 4089492 h 8376085"/>
              <a:gd name="connsiteX3629" fmla="*/ 3807657 w 7130260"/>
              <a:gd name="connsiteY3629" fmla="*/ 4092054 h 8376085"/>
              <a:gd name="connsiteX3630" fmla="*/ 3794979 w 7130260"/>
              <a:gd name="connsiteY3630" fmla="*/ 4099893 h 8376085"/>
              <a:gd name="connsiteX3631" fmla="*/ 3813448 w 7130260"/>
              <a:gd name="connsiteY3631" fmla="*/ 4109780 h 8376085"/>
              <a:gd name="connsiteX3632" fmla="*/ 3844595 w 7130260"/>
              <a:gd name="connsiteY3632" fmla="*/ 4111828 h 8376085"/>
              <a:gd name="connsiteX3633" fmla="*/ 3857273 w 7130260"/>
              <a:gd name="connsiteY3633" fmla="*/ 4103989 h 8376085"/>
              <a:gd name="connsiteX3634" fmla="*/ 3838804 w 7130260"/>
              <a:gd name="connsiteY3634" fmla="*/ 4094102 h 8376085"/>
              <a:gd name="connsiteX3635" fmla="*/ 3807657 w 7130260"/>
              <a:gd name="connsiteY3635" fmla="*/ 4092054 h 8376085"/>
              <a:gd name="connsiteX3636" fmla="*/ 3864226 w 7130260"/>
              <a:gd name="connsiteY3636" fmla="*/ 4097179 h 8376085"/>
              <a:gd name="connsiteX3637" fmla="*/ 3910079 w 7130260"/>
              <a:gd name="connsiteY3637" fmla="*/ 4111466 h 8376085"/>
              <a:gd name="connsiteX3638" fmla="*/ 3944065 w 7130260"/>
              <a:gd name="connsiteY3638" fmla="*/ 4111466 h 8376085"/>
              <a:gd name="connsiteX3639" fmla="*/ 3925577 w 7130260"/>
              <a:gd name="connsiteY3639" fmla="*/ 4097484 h 8376085"/>
              <a:gd name="connsiteX3640" fmla="*/ 3879733 w 7130260"/>
              <a:gd name="connsiteY3640" fmla="*/ 4083196 h 8376085"/>
              <a:gd name="connsiteX3641" fmla="*/ 3852367 w 7130260"/>
              <a:gd name="connsiteY3641" fmla="*/ 4082891 h 8376085"/>
              <a:gd name="connsiteX3642" fmla="*/ 3864226 w 7130260"/>
              <a:gd name="connsiteY3642" fmla="*/ 4097179 h 8376085"/>
              <a:gd name="connsiteX3643" fmla="*/ 3130801 w 7130260"/>
              <a:gd name="connsiteY3643" fmla="*/ 4101941 h 8376085"/>
              <a:gd name="connsiteX3644" fmla="*/ 3155176 w 7130260"/>
              <a:gd name="connsiteY3644" fmla="*/ 4111466 h 8376085"/>
              <a:gd name="connsiteX3645" fmla="*/ 3173663 w 7130260"/>
              <a:gd name="connsiteY3645" fmla="*/ 4101941 h 8376085"/>
              <a:gd name="connsiteX3646" fmla="*/ 3149289 w 7130260"/>
              <a:gd name="connsiteY3646" fmla="*/ 4092416 h 8376085"/>
              <a:gd name="connsiteX3647" fmla="*/ 3130801 w 7130260"/>
              <a:gd name="connsiteY3647" fmla="*/ 4101941 h 8376085"/>
              <a:gd name="connsiteX3648" fmla="*/ 3238138 w 7130260"/>
              <a:gd name="connsiteY3648" fmla="*/ 4099017 h 8376085"/>
              <a:gd name="connsiteX3649" fmla="*/ 3266713 w 7130260"/>
              <a:gd name="connsiteY3649" fmla="*/ 4098665 h 8376085"/>
              <a:gd name="connsiteX3650" fmla="*/ 3249863 w 7130260"/>
              <a:gd name="connsiteY3650" fmla="*/ 4094274 h 8376085"/>
              <a:gd name="connsiteX3651" fmla="*/ 3238138 w 7130260"/>
              <a:gd name="connsiteY3651" fmla="*/ 4099017 h 8376085"/>
              <a:gd name="connsiteX3652" fmla="*/ 3669583 w 7130260"/>
              <a:gd name="connsiteY3652" fmla="*/ 4100941 h 8376085"/>
              <a:gd name="connsiteX3653" fmla="*/ 3710226 w 7130260"/>
              <a:gd name="connsiteY3653" fmla="*/ 4120687 h 8376085"/>
              <a:gd name="connsiteX3654" fmla="*/ 3726113 w 7130260"/>
              <a:gd name="connsiteY3654" fmla="*/ 4120382 h 8376085"/>
              <a:gd name="connsiteX3655" fmla="*/ 3707626 w 7130260"/>
              <a:gd name="connsiteY3655" fmla="*/ 4106399 h 8376085"/>
              <a:gd name="connsiteX3656" fmla="*/ 3669583 w 7130260"/>
              <a:gd name="connsiteY3656" fmla="*/ 4100941 h 8376085"/>
              <a:gd name="connsiteX3657" fmla="*/ 3730876 w 7130260"/>
              <a:gd name="connsiteY3657" fmla="*/ 4100922 h 8376085"/>
              <a:gd name="connsiteX3658" fmla="*/ 3775682 w 7130260"/>
              <a:gd name="connsiteY3658" fmla="*/ 4120991 h 8376085"/>
              <a:gd name="connsiteX3659" fmla="*/ 3790359 w 7130260"/>
              <a:gd name="connsiteY3659" fmla="*/ 4120991 h 8376085"/>
              <a:gd name="connsiteX3660" fmla="*/ 3778501 w 7130260"/>
              <a:gd name="connsiteY3660" fmla="*/ 4106704 h 8376085"/>
              <a:gd name="connsiteX3661" fmla="*/ 3730876 w 7130260"/>
              <a:gd name="connsiteY3661" fmla="*/ 4100922 h 8376085"/>
              <a:gd name="connsiteX3662" fmla="*/ 3530851 w 7130260"/>
              <a:gd name="connsiteY3662" fmla="*/ 4111466 h 8376085"/>
              <a:gd name="connsiteX3663" fmla="*/ 3561807 w 7130260"/>
              <a:gd name="connsiteY3663" fmla="*/ 4120849 h 8376085"/>
              <a:gd name="connsiteX3664" fmla="*/ 3592763 w 7130260"/>
              <a:gd name="connsiteY3664" fmla="*/ 4120696 h 8376085"/>
              <a:gd name="connsiteX3665" fmla="*/ 3578476 w 7130260"/>
              <a:gd name="connsiteY3665" fmla="*/ 4111466 h 8376085"/>
              <a:gd name="connsiteX3666" fmla="*/ 3530851 w 7130260"/>
              <a:gd name="connsiteY3666" fmla="*/ 4111466 h 8376085"/>
              <a:gd name="connsiteX3667" fmla="*/ 3611813 w 7130260"/>
              <a:gd name="connsiteY3667" fmla="*/ 4111466 h 8376085"/>
              <a:gd name="connsiteX3668" fmla="*/ 3636750 w 7130260"/>
              <a:gd name="connsiteY3668" fmla="*/ 4120991 h 8376085"/>
              <a:gd name="connsiteX3669" fmla="*/ 3649913 w 7130260"/>
              <a:gd name="connsiteY3669" fmla="*/ 4111466 h 8376085"/>
              <a:gd name="connsiteX3670" fmla="*/ 3624977 w 7130260"/>
              <a:gd name="connsiteY3670" fmla="*/ 4101941 h 8376085"/>
              <a:gd name="connsiteX3671" fmla="*/ 3611813 w 7130260"/>
              <a:gd name="connsiteY3671" fmla="*/ 4111466 h 8376085"/>
              <a:gd name="connsiteX3672" fmla="*/ 4140451 w 7130260"/>
              <a:gd name="connsiteY3672" fmla="*/ 4108037 h 8376085"/>
              <a:gd name="connsiteX3673" fmla="*/ 4198392 w 7130260"/>
              <a:gd name="connsiteY3673" fmla="*/ 4139737 h 8376085"/>
              <a:gd name="connsiteX3674" fmla="*/ 4218880 w 7130260"/>
              <a:gd name="connsiteY3674" fmla="*/ 4115095 h 8376085"/>
              <a:gd name="connsiteX3675" fmla="*/ 4140451 w 7130260"/>
              <a:gd name="connsiteY3675" fmla="*/ 4108037 h 8376085"/>
              <a:gd name="connsiteX3676" fmla="*/ 3387976 w 7130260"/>
              <a:gd name="connsiteY3676" fmla="*/ 4120991 h 8376085"/>
              <a:gd name="connsiteX3677" fmla="*/ 3421313 w 7130260"/>
              <a:gd name="connsiteY3677" fmla="*/ 4120991 h 8376085"/>
              <a:gd name="connsiteX3678" fmla="*/ 3394558 w 7130260"/>
              <a:gd name="connsiteY3678" fmla="*/ 4111609 h 8376085"/>
              <a:gd name="connsiteX3679" fmla="*/ 3373688 w 7130260"/>
              <a:gd name="connsiteY3679" fmla="*/ 4111762 h 8376085"/>
              <a:gd name="connsiteX3680" fmla="*/ 3387976 w 7130260"/>
              <a:gd name="connsiteY3680" fmla="*/ 4120991 h 8376085"/>
              <a:gd name="connsiteX3681" fmla="*/ 3464176 w 7130260"/>
              <a:gd name="connsiteY3681" fmla="*/ 4120991 h 8376085"/>
              <a:gd name="connsiteX3682" fmla="*/ 3507038 w 7130260"/>
              <a:gd name="connsiteY3682" fmla="*/ 4120991 h 8376085"/>
              <a:gd name="connsiteX3683" fmla="*/ 3475520 w 7130260"/>
              <a:gd name="connsiteY3683" fmla="*/ 4111609 h 8376085"/>
              <a:gd name="connsiteX3684" fmla="*/ 3449888 w 7130260"/>
              <a:gd name="connsiteY3684" fmla="*/ 4111762 h 8376085"/>
              <a:gd name="connsiteX3685" fmla="*/ 3464176 w 7130260"/>
              <a:gd name="connsiteY3685" fmla="*/ 4120991 h 8376085"/>
              <a:gd name="connsiteX3686" fmla="*/ 4064251 w 7130260"/>
              <a:gd name="connsiteY3686" fmla="*/ 4116010 h 8376085"/>
              <a:gd name="connsiteX3687" fmla="*/ 4131117 w 7130260"/>
              <a:gd name="connsiteY3687" fmla="*/ 4144747 h 8376085"/>
              <a:gd name="connsiteX3688" fmla="*/ 4151290 w 7130260"/>
              <a:gd name="connsiteY3688" fmla="*/ 4138336 h 8376085"/>
              <a:gd name="connsiteX3689" fmla="*/ 4133964 w 7130260"/>
              <a:gd name="connsiteY3689" fmla="*/ 4125211 h 8376085"/>
              <a:gd name="connsiteX3690" fmla="*/ 4064251 w 7130260"/>
              <a:gd name="connsiteY3690" fmla="*/ 4116010 h 8376085"/>
              <a:gd name="connsiteX3691" fmla="*/ 3314338 w 7130260"/>
              <a:gd name="connsiteY3691" fmla="*/ 4127592 h 8376085"/>
              <a:gd name="connsiteX3692" fmla="*/ 3342913 w 7130260"/>
              <a:gd name="connsiteY3692" fmla="*/ 4127240 h 8376085"/>
              <a:gd name="connsiteX3693" fmla="*/ 3326063 w 7130260"/>
              <a:gd name="connsiteY3693" fmla="*/ 4122849 h 8376085"/>
              <a:gd name="connsiteX3694" fmla="*/ 3314338 w 7130260"/>
              <a:gd name="connsiteY3694" fmla="*/ 4127592 h 8376085"/>
              <a:gd name="connsiteX3695" fmla="*/ 4007101 w 7130260"/>
              <a:gd name="connsiteY3695" fmla="*/ 4140079 h 8376085"/>
              <a:gd name="connsiteX3696" fmla="*/ 4043601 w 7130260"/>
              <a:gd name="connsiteY3696" fmla="*/ 4154157 h 8376085"/>
              <a:gd name="connsiteX3697" fmla="*/ 4066851 w 7130260"/>
              <a:gd name="connsiteY3697" fmla="*/ 4149566 h 8376085"/>
              <a:gd name="connsiteX3698" fmla="*/ 4058927 w 7130260"/>
              <a:gd name="connsiteY3698" fmla="*/ 4135584 h 8376085"/>
              <a:gd name="connsiteX3699" fmla="*/ 4011863 w 7130260"/>
              <a:gd name="connsiteY3699" fmla="*/ 4121506 h 8376085"/>
              <a:gd name="connsiteX3700" fmla="*/ 3983288 w 7130260"/>
              <a:gd name="connsiteY3700" fmla="*/ 4121410 h 8376085"/>
              <a:gd name="connsiteX3701" fmla="*/ 4007101 w 7130260"/>
              <a:gd name="connsiteY3701" fmla="*/ 4140079 h 8376085"/>
              <a:gd name="connsiteX3702" fmla="*/ 3861311 w 7130260"/>
              <a:gd name="connsiteY3702" fmla="*/ 4136603 h 8376085"/>
              <a:gd name="connsiteX3703" fmla="*/ 3895744 w 7130260"/>
              <a:gd name="connsiteY3703" fmla="*/ 4158758 h 8376085"/>
              <a:gd name="connsiteX3704" fmla="*/ 3926138 w 7130260"/>
              <a:gd name="connsiteY3704" fmla="*/ 4158415 h 8376085"/>
              <a:gd name="connsiteX3705" fmla="*/ 3902326 w 7130260"/>
              <a:gd name="connsiteY3705" fmla="*/ 4144804 h 8376085"/>
              <a:gd name="connsiteX3706" fmla="*/ 3861311 w 7130260"/>
              <a:gd name="connsiteY3706" fmla="*/ 4136603 h 8376085"/>
              <a:gd name="connsiteX3707" fmla="*/ 3930901 w 7130260"/>
              <a:gd name="connsiteY3707" fmla="*/ 4144804 h 8376085"/>
              <a:gd name="connsiteX3708" fmla="*/ 3972544 w 7130260"/>
              <a:gd name="connsiteY3708" fmla="*/ 4158787 h 8376085"/>
              <a:gd name="connsiteX3709" fmla="*/ 4002338 w 7130260"/>
              <a:gd name="connsiteY3709" fmla="*/ 4158482 h 8376085"/>
              <a:gd name="connsiteX3710" fmla="*/ 3983851 w 7130260"/>
              <a:gd name="connsiteY3710" fmla="*/ 4144499 h 8376085"/>
              <a:gd name="connsiteX3711" fmla="*/ 3942198 w 7130260"/>
              <a:gd name="connsiteY3711" fmla="*/ 4130516 h 8376085"/>
              <a:gd name="connsiteX3712" fmla="*/ 3919042 w 7130260"/>
              <a:gd name="connsiteY3712" fmla="*/ 4130516 h 8376085"/>
              <a:gd name="connsiteX3713" fmla="*/ 3930901 w 7130260"/>
              <a:gd name="connsiteY3713" fmla="*/ 4144804 h 8376085"/>
              <a:gd name="connsiteX3714" fmla="*/ 3664201 w 7130260"/>
              <a:gd name="connsiteY3714" fmla="*/ 4149442 h 8376085"/>
              <a:gd name="connsiteX3715" fmla="*/ 3698319 w 7130260"/>
              <a:gd name="connsiteY3715" fmla="*/ 4168616 h 8376085"/>
              <a:gd name="connsiteX3716" fmla="*/ 3683251 w 7130260"/>
              <a:gd name="connsiteY3716" fmla="*/ 4146804 h 8376085"/>
              <a:gd name="connsiteX3717" fmla="*/ 3664201 w 7130260"/>
              <a:gd name="connsiteY3717" fmla="*/ 4149442 h 8376085"/>
              <a:gd name="connsiteX3718" fmla="*/ 3721351 w 7130260"/>
              <a:gd name="connsiteY3718" fmla="*/ 4148928 h 8376085"/>
              <a:gd name="connsiteX3719" fmla="*/ 3765880 w 7130260"/>
              <a:gd name="connsiteY3719" fmla="*/ 4165359 h 8376085"/>
              <a:gd name="connsiteX3720" fmla="*/ 3764604 w 7130260"/>
              <a:gd name="connsiteY3720" fmla="*/ 4150205 h 8376085"/>
              <a:gd name="connsiteX3721" fmla="*/ 3721351 w 7130260"/>
              <a:gd name="connsiteY3721" fmla="*/ 4148928 h 8376085"/>
              <a:gd name="connsiteX3722" fmla="*/ 3790607 w 7130260"/>
              <a:gd name="connsiteY3722" fmla="*/ 4150443 h 8376085"/>
              <a:gd name="connsiteX3723" fmla="*/ 3845176 w 7130260"/>
              <a:gd name="connsiteY3723" fmla="*/ 4159568 h 8376085"/>
              <a:gd name="connsiteX3724" fmla="*/ 3794389 w 7130260"/>
              <a:gd name="connsiteY3724" fmla="*/ 4140327 h 8376085"/>
              <a:gd name="connsiteX3725" fmla="*/ 3773738 w 7130260"/>
              <a:gd name="connsiteY3725" fmla="*/ 4140622 h 8376085"/>
              <a:gd name="connsiteX3726" fmla="*/ 3790607 w 7130260"/>
              <a:gd name="connsiteY3726" fmla="*/ 4150443 h 8376085"/>
              <a:gd name="connsiteX3727" fmla="*/ 3368926 w 7130260"/>
              <a:gd name="connsiteY3727" fmla="*/ 4153214 h 8376085"/>
              <a:gd name="connsiteX3728" fmla="*/ 3387976 w 7130260"/>
              <a:gd name="connsiteY3728" fmla="*/ 4161854 h 8376085"/>
              <a:gd name="connsiteX3729" fmla="*/ 3407026 w 7130260"/>
              <a:gd name="connsiteY3729" fmla="*/ 4158196 h 8376085"/>
              <a:gd name="connsiteX3730" fmla="*/ 3387976 w 7130260"/>
              <a:gd name="connsiteY3730" fmla="*/ 4149566 h 8376085"/>
              <a:gd name="connsiteX3731" fmla="*/ 3368926 w 7130260"/>
              <a:gd name="connsiteY3731" fmla="*/ 4153214 h 8376085"/>
              <a:gd name="connsiteX3732" fmla="*/ 3454651 w 7130260"/>
              <a:gd name="connsiteY3732" fmla="*/ 4159091 h 8376085"/>
              <a:gd name="connsiteX3733" fmla="*/ 3487988 w 7130260"/>
              <a:gd name="connsiteY3733" fmla="*/ 4168321 h 8376085"/>
              <a:gd name="connsiteX3734" fmla="*/ 3507038 w 7130260"/>
              <a:gd name="connsiteY3734" fmla="*/ 4168321 h 8376085"/>
              <a:gd name="connsiteX3735" fmla="*/ 3492751 w 7130260"/>
              <a:gd name="connsiteY3735" fmla="*/ 4159091 h 8376085"/>
              <a:gd name="connsiteX3736" fmla="*/ 3459413 w 7130260"/>
              <a:gd name="connsiteY3736" fmla="*/ 4149862 h 8376085"/>
              <a:gd name="connsiteX3737" fmla="*/ 3440363 w 7130260"/>
              <a:gd name="connsiteY3737" fmla="*/ 4149862 h 8376085"/>
              <a:gd name="connsiteX3738" fmla="*/ 3454651 w 7130260"/>
              <a:gd name="connsiteY3738" fmla="*/ 4159091 h 8376085"/>
              <a:gd name="connsiteX3739" fmla="*/ 3535613 w 7130260"/>
              <a:gd name="connsiteY3739" fmla="*/ 4159091 h 8376085"/>
              <a:gd name="connsiteX3740" fmla="*/ 3562369 w 7130260"/>
              <a:gd name="connsiteY3740" fmla="*/ 4168474 h 8376085"/>
              <a:gd name="connsiteX3741" fmla="*/ 3583238 w 7130260"/>
              <a:gd name="connsiteY3741" fmla="*/ 4168321 h 8376085"/>
              <a:gd name="connsiteX3742" fmla="*/ 3568951 w 7130260"/>
              <a:gd name="connsiteY3742" fmla="*/ 4159091 h 8376085"/>
              <a:gd name="connsiteX3743" fmla="*/ 3535613 w 7130260"/>
              <a:gd name="connsiteY3743" fmla="*/ 4159091 h 8376085"/>
              <a:gd name="connsiteX3744" fmla="*/ 3602288 w 7130260"/>
              <a:gd name="connsiteY3744" fmla="*/ 4159091 h 8376085"/>
              <a:gd name="connsiteX3745" fmla="*/ 3621901 w 7130260"/>
              <a:gd name="connsiteY3745" fmla="*/ 4168616 h 8376085"/>
              <a:gd name="connsiteX3746" fmla="*/ 3635626 w 7130260"/>
              <a:gd name="connsiteY3746" fmla="*/ 4159091 h 8376085"/>
              <a:gd name="connsiteX3747" fmla="*/ 3616014 w 7130260"/>
              <a:gd name="connsiteY3747" fmla="*/ 4149566 h 8376085"/>
              <a:gd name="connsiteX3748" fmla="*/ 3602288 w 7130260"/>
              <a:gd name="connsiteY3748" fmla="*/ 4159091 h 8376085"/>
              <a:gd name="connsiteX3749" fmla="*/ 4063641 w 7130260"/>
              <a:gd name="connsiteY3749" fmla="*/ 4182170 h 8376085"/>
              <a:gd name="connsiteX3750" fmla="*/ 4119077 w 7130260"/>
              <a:gd name="connsiteY3750" fmla="*/ 4185285 h 8376085"/>
              <a:gd name="connsiteX3751" fmla="*/ 4083167 w 7130260"/>
              <a:gd name="connsiteY3751" fmla="*/ 4170264 h 8376085"/>
              <a:gd name="connsiteX3752" fmla="*/ 4051173 w 7130260"/>
              <a:gd name="connsiteY3752" fmla="*/ 4167140 h 8376085"/>
              <a:gd name="connsiteX3753" fmla="*/ 4063641 w 7130260"/>
              <a:gd name="connsiteY3753" fmla="*/ 4182170 h 8376085"/>
              <a:gd name="connsiteX3754" fmla="*/ 3835651 w 7130260"/>
              <a:gd name="connsiteY3754" fmla="*/ 4186647 h 8376085"/>
              <a:gd name="connsiteX3755" fmla="*/ 3881676 w 7130260"/>
              <a:gd name="connsiteY3755" fmla="*/ 4206412 h 8376085"/>
              <a:gd name="connsiteX3756" fmla="*/ 3897563 w 7130260"/>
              <a:gd name="connsiteY3756" fmla="*/ 4206107 h 8376085"/>
              <a:gd name="connsiteX3757" fmla="*/ 3879076 w 7130260"/>
              <a:gd name="connsiteY3757" fmla="*/ 4192124 h 8376085"/>
              <a:gd name="connsiteX3758" fmla="*/ 3835651 w 7130260"/>
              <a:gd name="connsiteY3758" fmla="*/ 4186647 h 8376085"/>
              <a:gd name="connsiteX3759" fmla="*/ 3911851 w 7130260"/>
              <a:gd name="connsiteY3759" fmla="*/ 4192429 h 8376085"/>
              <a:gd name="connsiteX3760" fmla="*/ 3947522 w 7130260"/>
              <a:gd name="connsiteY3760" fmla="*/ 4206716 h 8376085"/>
              <a:gd name="connsiteX3761" fmla="*/ 3971334 w 7130260"/>
              <a:gd name="connsiteY3761" fmla="*/ 4206716 h 8376085"/>
              <a:gd name="connsiteX3762" fmla="*/ 3959476 w 7130260"/>
              <a:gd name="connsiteY3762" fmla="*/ 4192429 h 8376085"/>
              <a:gd name="connsiteX3763" fmla="*/ 3923805 w 7130260"/>
              <a:gd name="connsiteY3763" fmla="*/ 4178141 h 8376085"/>
              <a:gd name="connsiteX3764" fmla="*/ 3899992 w 7130260"/>
              <a:gd name="connsiteY3764" fmla="*/ 4178141 h 8376085"/>
              <a:gd name="connsiteX3765" fmla="*/ 3911851 w 7130260"/>
              <a:gd name="connsiteY3765" fmla="*/ 4192429 h 8376085"/>
              <a:gd name="connsiteX3766" fmla="*/ 3978526 w 7130260"/>
              <a:gd name="connsiteY3766" fmla="*/ 4182570 h 8376085"/>
              <a:gd name="connsiteX3767" fmla="*/ 3996890 w 7130260"/>
              <a:gd name="connsiteY3767" fmla="*/ 4196820 h 8376085"/>
              <a:gd name="connsiteX3768" fmla="*/ 4039819 w 7130260"/>
              <a:gd name="connsiteY3768" fmla="*/ 4186666 h 8376085"/>
              <a:gd name="connsiteX3769" fmla="*/ 3978526 w 7130260"/>
              <a:gd name="connsiteY3769" fmla="*/ 4182570 h 8376085"/>
              <a:gd name="connsiteX3770" fmla="*/ 3376670 w 7130260"/>
              <a:gd name="connsiteY3770" fmla="*/ 4194172 h 8376085"/>
              <a:gd name="connsiteX3771" fmla="*/ 3394920 w 7130260"/>
              <a:gd name="connsiteY3771" fmla="*/ 4193419 h 8376085"/>
              <a:gd name="connsiteX3772" fmla="*/ 3382423 w 7130260"/>
              <a:gd name="connsiteY3772" fmla="*/ 4188419 h 8376085"/>
              <a:gd name="connsiteX3773" fmla="*/ 3376670 w 7130260"/>
              <a:gd name="connsiteY3773" fmla="*/ 4194172 h 8376085"/>
              <a:gd name="connsiteX3774" fmla="*/ 3459413 w 7130260"/>
              <a:gd name="connsiteY3774" fmla="*/ 4197191 h 8376085"/>
              <a:gd name="connsiteX3775" fmla="*/ 3487988 w 7130260"/>
              <a:gd name="connsiteY3775" fmla="*/ 4197191 h 8376085"/>
              <a:gd name="connsiteX3776" fmla="*/ 3461233 w 7130260"/>
              <a:gd name="connsiteY3776" fmla="*/ 4188333 h 8376085"/>
              <a:gd name="connsiteX3777" fmla="*/ 3440363 w 7130260"/>
              <a:gd name="connsiteY3777" fmla="*/ 4189009 h 8376085"/>
              <a:gd name="connsiteX3778" fmla="*/ 3459413 w 7130260"/>
              <a:gd name="connsiteY3778" fmla="*/ 4197191 h 8376085"/>
              <a:gd name="connsiteX3779" fmla="*/ 3530851 w 7130260"/>
              <a:gd name="connsiteY3779" fmla="*/ 4197191 h 8376085"/>
              <a:gd name="connsiteX3780" fmla="*/ 3559426 w 7130260"/>
              <a:gd name="connsiteY3780" fmla="*/ 4206421 h 8376085"/>
              <a:gd name="connsiteX3781" fmla="*/ 3573713 w 7130260"/>
              <a:gd name="connsiteY3781" fmla="*/ 4206421 h 8376085"/>
              <a:gd name="connsiteX3782" fmla="*/ 3559426 w 7130260"/>
              <a:gd name="connsiteY3782" fmla="*/ 4197191 h 8376085"/>
              <a:gd name="connsiteX3783" fmla="*/ 3530851 w 7130260"/>
              <a:gd name="connsiteY3783" fmla="*/ 4187962 h 8376085"/>
              <a:gd name="connsiteX3784" fmla="*/ 3516563 w 7130260"/>
              <a:gd name="connsiteY3784" fmla="*/ 4187962 h 8376085"/>
              <a:gd name="connsiteX3785" fmla="*/ 3530851 w 7130260"/>
              <a:gd name="connsiteY3785" fmla="*/ 4197191 h 8376085"/>
              <a:gd name="connsiteX3786" fmla="*/ 3592763 w 7130260"/>
              <a:gd name="connsiteY3786" fmla="*/ 4197191 h 8376085"/>
              <a:gd name="connsiteX3787" fmla="*/ 3617700 w 7130260"/>
              <a:gd name="connsiteY3787" fmla="*/ 4206716 h 8376085"/>
              <a:gd name="connsiteX3788" fmla="*/ 3630863 w 7130260"/>
              <a:gd name="connsiteY3788" fmla="*/ 4197191 h 8376085"/>
              <a:gd name="connsiteX3789" fmla="*/ 3605927 w 7130260"/>
              <a:gd name="connsiteY3789" fmla="*/ 4187666 h 8376085"/>
              <a:gd name="connsiteX3790" fmla="*/ 3592763 w 7130260"/>
              <a:gd name="connsiteY3790" fmla="*/ 4197191 h 8376085"/>
              <a:gd name="connsiteX3791" fmla="*/ 3659438 w 7130260"/>
              <a:gd name="connsiteY3791" fmla="*/ 4197191 h 8376085"/>
              <a:gd name="connsiteX3792" fmla="*/ 3679612 w 7130260"/>
              <a:gd name="connsiteY3792" fmla="*/ 4206716 h 8376085"/>
              <a:gd name="connsiteX3793" fmla="*/ 3688013 w 7130260"/>
              <a:gd name="connsiteY3793" fmla="*/ 4197191 h 8376085"/>
              <a:gd name="connsiteX3794" fmla="*/ 3667840 w 7130260"/>
              <a:gd name="connsiteY3794" fmla="*/ 4187666 h 8376085"/>
              <a:gd name="connsiteX3795" fmla="*/ 3659438 w 7130260"/>
              <a:gd name="connsiteY3795" fmla="*/ 4197191 h 8376085"/>
              <a:gd name="connsiteX3796" fmla="*/ 3716588 w 7130260"/>
              <a:gd name="connsiteY3796" fmla="*/ 4197191 h 8376085"/>
              <a:gd name="connsiteX3797" fmla="*/ 3743344 w 7130260"/>
              <a:gd name="connsiteY3797" fmla="*/ 4206574 h 8376085"/>
              <a:gd name="connsiteX3798" fmla="*/ 3764213 w 7130260"/>
              <a:gd name="connsiteY3798" fmla="*/ 4206421 h 8376085"/>
              <a:gd name="connsiteX3799" fmla="*/ 3749926 w 7130260"/>
              <a:gd name="connsiteY3799" fmla="*/ 4197191 h 8376085"/>
              <a:gd name="connsiteX3800" fmla="*/ 3716588 w 7130260"/>
              <a:gd name="connsiteY3800" fmla="*/ 4197191 h 8376085"/>
              <a:gd name="connsiteX3801" fmla="*/ 3773738 w 7130260"/>
              <a:gd name="connsiteY3801" fmla="*/ 4197191 h 8376085"/>
              <a:gd name="connsiteX3802" fmla="*/ 3805257 w 7130260"/>
              <a:gd name="connsiteY3802" fmla="*/ 4206574 h 8376085"/>
              <a:gd name="connsiteX3803" fmla="*/ 3830888 w 7130260"/>
              <a:gd name="connsiteY3803" fmla="*/ 4206421 h 8376085"/>
              <a:gd name="connsiteX3804" fmla="*/ 3816601 w 7130260"/>
              <a:gd name="connsiteY3804" fmla="*/ 4197191 h 8376085"/>
              <a:gd name="connsiteX3805" fmla="*/ 3773738 w 7130260"/>
              <a:gd name="connsiteY3805" fmla="*/ 4197191 h 8376085"/>
              <a:gd name="connsiteX3806" fmla="*/ 3643370 w 7130260"/>
              <a:gd name="connsiteY3806" fmla="*/ 4232272 h 8376085"/>
              <a:gd name="connsiteX3807" fmla="*/ 3661620 w 7130260"/>
              <a:gd name="connsiteY3807" fmla="*/ 4231520 h 8376085"/>
              <a:gd name="connsiteX3808" fmla="*/ 3649123 w 7130260"/>
              <a:gd name="connsiteY3808" fmla="*/ 4226519 h 8376085"/>
              <a:gd name="connsiteX3809" fmla="*/ 3643370 w 7130260"/>
              <a:gd name="connsiteY3809" fmla="*/ 4232272 h 8376085"/>
              <a:gd name="connsiteX3810" fmla="*/ 3692776 w 7130260"/>
              <a:gd name="connsiteY3810" fmla="*/ 4229414 h 8376085"/>
              <a:gd name="connsiteX3811" fmla="*/ 3711826 w 7130260"/>
              <a:gd name="connsiteY3811" fmla="*/ 4238054 h 8376085"/>
              <a:gd name="connsiteX3812" fmla="*/ 3730876 w 7130260"/>
              <a:gd name="connsiteY3812" fmla="*/ 4234396 h 8376085"/>
              <a:gd name="connsiteX3813" fmla="*/ 3711826 w 7130260"/>
              <a:gd name="connsiteY3813" fmla="*/ 4225766 h 8376085"/>
              <a:gd name="connsiteX3814" fmla="*/ 3692776 w 7130260"/>
              <a:gd name="connsiteY3814" fmla="*/ 4229414 h 8376085"/>
              <a:gd name="connsiteX3815" fmla="*/ 3764213 w 7130260"/>
              <a:gd name="connsiteY3815" fmla="*/ 4235291 h 8376085"/>
              <a:gd name="connsiteX3816" fmla="*/ 3790969 w 7130260"/>
              <a:gd name="connsiteY3816" fmla="*/ 4244674 h 8376085"/>
              <a:gd name="connsiteX3817" fmla="*/ 3811838 w 7130260"/>
              <a:gd name="connsiteY3817" fmla="*/ 4244521 h 8376085"/>
              <a:gd name="connsiteX3818" fmla="*/ 3797551 w 7130260"/>
              <a:gd name="connsiteY3818" fmla="*/ 4235291 h 8376085"/>
              <a:gd name="connsiteX3819" fmla="*/ 3764213 w 7130260"/>
              <a:gd name="connsiteY3819" fmla="*/ 4235291 h 8376085"/>
              <a:gd name="connsiteX3820" fmla="*/ 3821363 w 7130260"/>
              <a:gd name="connsiteY3820" fmla="*/ 4235291 h 8376085"/>
              <a:gd name="connsiteX3821" fmla="*/ 3851062 w 7130260"/>
              <a:gd name="connsiteY3821" fmla="*/ 4244816 h 8376085"/>
              <a:gd name="connsiteX3822" fmla="*/ 3868988 w 7130260"/>
              <a:gd name="connsiteY3822" fmla="*/ 4235291 h 8376085"/>
              <a:gd name="connsiteX3823" fmla="*/ 3839290 w 7130260"/>
              <a:gd name="connsiteY3823" fmla="*/ 4225766 h 8376085"/>
              <a:gd name="connsiteX3824" fmla="*/ 3821363 w 7130260"/>
              <a:gd name="connsiteY3824" fmla="*/ 4235291 h 8376085"/>
              <a:gd name="connsiteX3825" fmla="*/ 3888038 w 7130260"/>
              <a:gd name="connsiteY3825" fmla="*/ 4235291 h 8376085"/>
              <a:gd name="connsiteX3826" fmla="*/ 3917737 w 7130260"/>
              <a:gd name="connsiteY3826" fmla="*/ 4244816 h 8376085"/>
              <a:gd name="connsiteX3827" fmla="*/ 3935663 w 7130260"/>
              <a:gd name="connsiteY3827" fmla="*/ 4235291 h 8376085"/>
              <a:gd name="connsiteX3828" fmla="*/ 3905965 w 7130260"/>
              <a:gd name="connsiteY3828" fmla="*/ 4225766 h 8376085"/>
              <a:gd name="connsiteX3829" fmla="*/ 3888038 w 7130260"/>
              <a:gd name="connsiteY3829" fmla="*/ 4235291 h 8376085"/>
              <a:gd name="connsiteX3830" fmla="*/ 3964238 w 7130260"/>
              <a:gd name="connsiteY3830" fmla="*/ 4235291 h 8376085"/>
              <a:gd name="connsiteX3831" fmla="*/ 3993937 w 7130260"/>
              <a:gd name="connsiteY3831" fmla="*/ 4244816 h 8376085"/>
              <a:gd name="connsiteX3832" fmla="*/ 4011863 w 7130260"/>
              <a:gd name="connsiteY3832" fmla="*/ 4235291 h 8376085"/>
              <a:gd name="connsiteX3833" fmla="*/ 3982165 w 7130260"/>
              <a:gd name="connsiteY3833" fmla="*/ 4225766 h 8376085"/>
              <a:gd name="connsiteX3834" fmla="*/ 3964238 w 7130260"/>
              <a:gd name="connsiteY3834" fmla="*/ 4235291 h 8376085"/>
              <a:gd name="connsiteX3835" fmla="*/ 3278438 w 7130260"/>
              <a:gd name="connsiteY3835" fmla="*/ 4321016 h 8376085"/>
              <a:gd name="connsiteX3836" fmla="*/ 3282639 w 7130260"/>
              <a:gd name="connsiteY3836" fmla="*/ 4330541 h 8376085"/>
              <a:gd name="connsiteX3837" fmla="*/ 3292726 w 7130260"/>
              <a:gd name="connsiteY3837" fmla="*/ 4321016 h 8376085"/>
              <a:gd name="connsiteX3838" fmla="*/ 3288526 w 7130260"/>
              <a:gd name="connsiteY3838" fmla="*/ 4311491 h 8376085"/>
              <a:gd name="connsiteX3839" fmla="*/ 3278438 w 7130260"/>
              <a:gd name="connsiteY3839" fmla="*/ 4321016 h 8376085"/>
              <a:gd name="connsiteX3840" fmla="*/ 2992688 w 7130260"/>
              <a:gd name="connsiteY3840" fmla="*/ 4330541 h 8376085"/>
              <a:gd name="connsiteX3841" fmla="*/ 2996889 w 7130260"/>
              <a:gd name="connsiteY3841" fmla="*/ 4340066 h 8376085"/>
              <a:gd name="connsiteX3842" fmla="*/ 3006976 w 7130260"/>
              <a:gd name="connsiteY3842" fmla="*/ 4330541 h 8376085"/>
              <a:gd name="connsiteX3843" fmla="*/ 3002776 w 7130260"/>
              <a:gd name="connsiteY3843" fmla="*/ 4321016 h 8376085"/>
              <a:gd name="connsiteX3844" fmla="*/ 2992688 w 7130260"/>
              <a:gd name="connsiteY3844" fmla="*/ 4330541 h 8376085"/>
              <a:gd name="connsiteX3845" fmla="*/ 3090920 w 7130260"/>
              <a:gd name="connsiteY3845" fmla="*/ 4327522 h 8376085"/>
              <a:gd name="connsiteX3846" fmla="*/ 3109170 w 7130260"/>
              <a:gd name="connsiteY3846" fmla="*/ 4326770 h 8376085"/>
              <a:gd name="connsiteX3847" fmla="*/ 3096673 w 7130260"/>
              <a:gd name="connsiteY3847" fmla="*/ 4321769 h 8376085"/>
              <a:gd name="connsiteX3848" fmla="*/ 3090920 w 7130260"/>
              <a:gd name="connsiteY3848" fmla="*/ 4327522 h 8376085"/>
              <a:gd name="connsiteX3849" fmla="*/ 3208011 w 7130260"/>
              <a:gd name="connsiteY3849" fmla="*/ 4364098 h 8376085"/>
              <a:gd name="connsiteX3850" fmla="*/ 3115370 w 7130260"/>
              <a:gd name="connsiteY3850" fmla="*/ 4580020 h 8376085"/>
              <a:gd name="connsiteX3851" fmla="*/ 3076289 w 7130260"/>
              <a:gd name="connsiteY3851" fmla="*/ 4725191 h 8376085"/>
              <a:gd name="connsiteX3852" fmla="*/ 3061183 w 7130260"/>
              <a:gd name="connsiteY3852" fmla="*/ 4754404 h 8376085"/>
              <a:gd name="connsiteX3853" fmla="*/ 3078490 w 7130260"/>
              <a:gd name="connsiteY3853" fmla="*/ 4740116 h 8376085"/>
              <a:gd name="connsiteX3854" fmla="*/ 3141021 w 7130260"/>
              <a:gd name="connsiteY3854" fmla="*/ 4577668 h 8376085"/>
              <a:gd name="connsiteX3855" fmla="*/ 3227146 w 7130260"/>
              <a:gd name="connsiteY3855" fmla="*/ 4367546 h 8376085"/>
              <a:gd name="connsiteX3856" fmla="*/ 3208011 w 7130260"/>
              <a:gd name="connsiteY3856" fmla="*/ 4364098 h 8376085"/>
              <a:gd name="connsiteX3857" fmla="*/ 3168901 w 7130260"/>
              <a:gd name="connsiteY3857" fmla="*/ 4349591 h 8376085"/>
              <a:gd name="connsiteX3858" fmla="*/ 3178426 w 7130260"/>
              <a:gd name="connsiteY3858" fmla="*/ 4359116 h 8376085"/>
              <a:gd name="connsiteX3859" fmla="*/ 3187951 w 7130260"/>
              <a:gd name="connsiteY3859" fmla="*/ 4349591 h 8376085"/>
              <a:gd name="connsiteX3860" fmla="*/ 3178426 w 7130260"/>
              <a:gd name="connsiteY3860" fmla="*/ 4340066 h 8376085"/>
              <a:gd name="connsiteX3861" fmla="*/ 3168901 w 7130260"/>
              <a:gd name="connsiteY3861" fmla="*/ 4349591 h 8376085"/>
              <a:gd name="connsiteX3862" fmla="*/ 3068984 w 7130260"/>
              <a:gd name="connsiteY3862" fmla="*/ 4359269 h 8376085"/>
              <a:gd name="connsiteX3863" fmla="*/ 3083833 w 7130260"/>
              <a:gd name="connsiteY3863" fmla="*/ 4363469 h 8376085"/>
              <a:gd name="connsiteX3864" fmla="*/ 3077852 w 7130260"/>
              <a:gd name="connsiteY3864" fmla="*/ 4349591 h 8376085"/>
              <a:gd name="connsiteX3865" fmla="*/ 3068984 w 7130260"/>
              <a:gd name="connsiteY3865" fmla="*/ 4359269 h 8376085"/>
              <a:gd name="connsiteX3866" fmla="*/ 3106693 w 7130260"/>
              <a:gd name="connsiteY3866" fmla="*/ 4359593 h 8376085"/>
              <a:gd name="connsiteX3867" fmla="*/ 3122267 w 7130260"/>
              <a:gd name="connsiteY3867" fmla="*/ 4371461 h 8376085"/>
              <a:gd name="connsiteX3868" fmla="*/ 3122762 w 7130260"/>
              <a:gd name="connsiteY3868" fmla="*/ 4355278 h 8376085"/>
              <a:gd name="connsiteX3869" fmla="*/ 3106693 w 7130260"/>
              <a:gd name="connsiteY3869" fmla="*/ 4359593 h 8376085"/>
              <a:gd name="connsiteX3870" fmla="*/ 2968876 w 7130260"/>
              <a:gd name="connsiteY3870" fmla="*/ 4369204 h 8376085"/>
              <a:gd name="connsiteX3871" fmla="*/ 2978401 w 7130260"/>
              <a:gd name="connsiteY3871" fmla="*/ 4373404 h 8376085"/>
              <a:gd name="connsiteX3872" fmla="*/ 2987926 w 7130260"/>
              <a:gd name="connsiteY3872" fmla="*/ 4363317 h 8376085"/>
              <a:gd name="connsiteX3873" fmla="*/ 2978401 w 7130260"/>
              <a:gd name="connsiteY3873" fmla="*/ 4359116 h 8376085"/>
              <a:gd name="connsiteX3874" fmla="*/ 2968876 w 7130260"/>
              <a:gd name="connsiteY3874" fmla="*/ 4369204 h 8376085"/>
              <a:gd name="connsiteX3875" fmla="*/ 2997451 w 7130260"/>
              <a:gd name="connsiteY3875" fmla="*/ 4378166 h 8376085"/>
              <a:gd name="connsiteX3876" fmla="*/ 3011738 w 7130260"/>
              <a:gd name="connsiteY3876" fmla="*/ 4387691 h 8376085"/>
              <a:gd name="connsiteX3877" fmla="*/ 3026026 w 7130260"/>
              <a:gd name="connsiteY3877" fmla="*/ 4378166 h 8376085"/>
              <a:gd name="connsiteX3878" fmla="*/ 3011738 w 7130260"/>
              <a:gd name="connsiteY3878" fmla="*/ 4368641 h 8376085"/>
              <a:gd name="connsiteX3879" fmla="*/ 2997451 w 7130260"/>
              <a:gd name="connsiteY3879" fmla="*/ 4378166 h 8376085"/>
              <a:gd name="connsiteX3880" fmla="*/ 3140326 w 7130260"/>
              <a:gd name="connsiteY3880" fmla="*/ 4378166 h 8376085"/>
              <a:gd name="connsiteX3881" fmla="*/ 3154613 w 7130260"/>
              <a:gd name="connsiteY3881" fmla="*/ 4387691 h 8376085"/>
              <a:gd name="connsiteX3882" fmla="*/ 3168901 w 7130260"/>
              <a:gd name="connsiteY3882" fmla="*/ 4378166 h 8376085"/>
              <a:gd name="connsiteX3883" fmla="*/ 3154613 w 7130260"/>
              <a:gd name="connsiteY3883" fmla="*/ 4368641 h 8376085"/>
              <a:gd name="connsiteX3884" fmla="*/ 3140326 w 7130260"/>
              <a:gd name="connsiteY3884" fmla="*/ 4378166 h 8376085"/>
              <a:gd name="connsiteX3885" fmla="*/ 3040313 w 7130260"/>
              <a:gd name="connsiteY3885" fmla="*/ 4387691 h 8376085"/>
              <a:gd name="connsiteX3886" fmla="*/ 3048715 w 7130260"/>
              <a:gd name="connsiteY3886" fmla="*/ 4397216 h 8376085"/>
              <a:gd name="connsiteX3887" fmla="*/ 3068888 w 7130260"/>
              <a:gd name="connsiteY3887" fmla="*/ 4387691 h 8376085"/>
              <a:gd name="connsiteX3888" fmla="*/ 3060487 w 7130260"/>
              <a:gd name="connsiteY3888" fmla="*/ 4378166 h 8376085"/>
              <a:gd name="connsiteX3889" fmla="*/ 3040313 w 7130260"/>
              <a:gd name="connsiteY3889" fmla="*/ 4387691 h 8376085"/>
              <a:gd name="connsiteX3890" fmla="*/ 2140201 w 7130260"/>
              <a:gd name="connsiteY3890" fmla="*/ 4392378 h 8376085"/>
              <a:gd name="connsiteX3891" fmla="*/ 2169776 w 7130260"/>
              <a:gd name="connsiteY3891" fmla="*/ 4435316 h 8376085"/>
              <a:gd name="connsiteX3892" fmla="*/ 2156870 w 7130260"/>
              <a:gd name="connsiteY3892" fmla="*/ 4389473 h 8376085"/>
              <a:gd name="connsiteX3893" fmla="*/ 2140201 w 7130260"/>
              <a:gd name="connsiteY3893" fmla="*/ 4392378 h 8376085"/>
              <a:gd name="connsiteX3894" fmla="*/ 3078823 w 7130260"/>
              <a:gd name="connsiteY3894" fmla="*/ 4396559 h 8376085"/>
              <a:gd name="connsiteX3895" fmla="*/ 3083024 w 7130260"/>
              <a:gd name="connsiteY3895" fmla="*/ 4411409 h 8376085"/>
              <a:gd name="connsiteX3896" fmla="*/ 3111751 w 7130260"/>
              <a:gd name="connsiteY3896" fmla="*/ 4396655 h 8376085"/>
              <a:gd name="connsiteX3897" fmla="*/ 3078823 w 7130260"/>
              <a:gd name="connsiteY3897" fmla="*/ 4396559 h 8376085"/>
              <a:gd name="connsiteX3898" fmla="*/ 2187826 w 7130260"/>
              <a:gd name="connsiteY3898" fmla="*/ 4401903 h 8376085"/>
              <a:gd name="connsiteX3899" fmla="*/ 2217401 w 7130260"/>
              <a:gd name="connsiteY3899" fmla="*/ 4444841 h 8376085"/>
              <a:gd name="connsiteX3900" fmla="*/ 2204495 w 7130260"/>
              <a:gd name="connsiteY3900" fmla="*/ 4398998 h 8376085"/>
              <a:gd name="connsiteX3901" fmla="*/ 2187826 w 7130260"/>
              <a:gd name="connsiteY3901" fmla="*/ 4401903 h 8376085"/>
              <a:gd name="connsiteX3902" fmla="*/ 2945063 w 7130260"/>
              <a:gd name="connsiteY3902" fmla="*/ 4406741 h 8376085"/>
              <a:gd name="connsiteX3903" fmla="*/ 2948702 w 7130260"/>
              <a:gd name="connsiteY3903" fmla="*/ 4416266 h 8376085"/>
              <a:gd name="connsiteX3904" fmla="*/ 2964113 w 7130260"/>
              <a:gd name="connsiteY3904" fmla="*/ 4406741 h 8376085"/>
              <a:gd name="connsiteX3905" fmla="*/ 2960475 w 7130260"/>
              <a:gd name="connsiteY3905" fmla="*/ 4397216 h 8376085"/>
              <a:gd name="connsiteX3906" fmla="*/ 2945063 w 7130260"/>
              <a:gd name="connsiteY3906" fmla="*/ 4406741 h 8376085"/>
              <a:gd name="connsiteX3907" fmla="*/ 3107122 w 7130260"/>
              <a:gd name="connsiteY3907" fmla="*/ 4437698 h 8376085"/>
              <a:gd name="connsiteX3908" fmla="*/ 3075804 w 7130260"/>
              <a:gd name="connsiteY3908" fmla="*/ 4612863 h 8376085"/>
              <a:gd name="connsiteX3909" fmla="*/ 3106407 w 7130260"/>
              <a:gd name="connsiteY3909" fmla="*/ 4547226 h 8376085"/>
              <a:gd name="connsiteX3910" fmla="*/ 3131277 w 7130260"/>
              <a:gd name="connsiteY3910" fmla="*/ 4450814 h 8376085"/>
              <a:gd name="connsiteX3911" fmla="*/ 3136602 w 7130260"/>
              <a:gd name="connsiteY3911" fmla="*/ 4397216 h 8376085"/>
              <a:gd name="connsiteX3912" fmla="*/ 3107122 w 7130260"/>
              <a:gd name="connsiteY3912" fmla="*/ 4437698 h 8376085"/>
              <a:gd name="connsiteX3913" fmla="*/ 2242185 w 7130260"/>
              <a:gd name="connsiteY3913" fmla="*/ 4412714 h 8376085"/>
              <a:gd name="connsiteX3914" fmla="*/ 2260378 w 7130260"/>
              <a:gd name="connsiteY3914" fmla="*/ 4454366 h 8376085"/>
              <a:gd name="connsiteX3915" fmla="*/ 2260197 w 7130260"/>
              <a:gd name="connsiteY3915" fmla="*/ 4413180 h 8376085"/>
              <a:gd name="connsiteX3916" fmla="*/ 2242185 w 7130260"/>
              <a:gd name="connsiteY3916" fmla="*/ 4412714 h 8376085"/>
              <a:gd name="connsiteX3917" fmla="*/ 2978401 w 7130260"/>
              <a:gd name="connsiteY3917" fmla="*/ 4416266 h 8376085"/>
              <a:gd name="connsiteX3918" fmla="*/ 2992688 w 7130260"/>
              <a:gd name="connsiteY3918" fmla="*/ 4425791 h 8376085"/>
              <a:gd name="connsiteX3919" fmla="*/ 3006976 w 7130260"/>
              <a:gd name="connsiteY3919" fmla="*/ 4416266 h 8376085"/>
              <a:gd name="connsiteX3920" fmla="*/ 2992688 w 7130260"/>
              <a:gd name="connsiteY3920" fmla="*/ 4406741 h 8376085"/>
              <a:gd name="connsiteX3921" fmla="*/ 2978401 w 7130260"/>
              <a:gd name="connsiteY3921" fmla="*/ 4416266 h 8376085"/>
              <a:gd name="connsiteX3922" fmla="*/ 3021263 w 7130260"/>
              <a:gd name="connsiteY3922" fmla="*/ 4425791 h 8376085"/>
              <a:gd name="connsiteX3923" fmla="*/ 3029665 w 7130260"/>
              <a:gd name="connsiteY3923" fmla="*/ 4435316 h 8376085"/>
              <a:gd name="connsiteX3924" fmla="*/ 3049838 w 7130260"/>
              <a:gd name="connsiteY3924" fmla="*/ 4425791 h 8376085"/>
              <a:gd name="connsiteX3925" fmla="*/ 3041437 w 7130260"/>
              <a:gd name="connsiteY3925" fmla="*/ 4416266 h 8376085"/>
              <a:gd name="connsiteX3926" fmla="*/ 3021263 w 7130260"/>
              <a:gd name="connsiteY3926" fmla="*/ 4425791 h 8376085"/>
              <a:gd name="connsiteX3927" fmla="*/ 2292601 w 7130260"/>
              <a:gd name="connsiteY3927" fmla="*/ 4444841 h 8376085"/>
              <a:gd name="connsiteX3928" fmla="*/ 2312670 w 7130260"/>
              <a:gd name="connsiteY3928" fmla="*/ 4463891 h 8376085"/>
              <a:gd name="connsiteX3929" fmla="*/ 2332739 w 7130260"/>
              <a:gd name="connsiteY3929" fmla="*/ 4463891 h 8376085"/>
              <a:gd name="connsiteX3930" fmla="*/ 2326958 w 7130260"/>
              <a:gd name="connsiteY3930" fmla="*/ 4448823 h 8376085"/>
              <a:gd name="connsiteX3931" fmla="*/ 2321176 w 7130260"/>
              <a:gd name="connsiteY3931" fmla="*/ 4429773 h 8376085"/>
              <a:gd name="connsiteX3932" fmla="*/ 2306888 w 7130260"/>
              <a:gd name="connsiteY3932" fmla="*/ 4425791 h 8376085"/>
              <a:gd name="connsiteX3933" fmla="*/ 2292601 w 7130260"/>
              <a:gd name="connsiteY3933" fmla="*/ 4444841 h 8376085"/>
              <a:gd name="connsiteX3934" fmla="*/ 3054839 w 7130260"/>
              <a:gd name="connsiteY3934" fmla="*/ 4453795 h 8376085"/>
              <a:gd name="connsiteX3935" fmla="*/ 3063659 w 7130260"/>
              <a:gd name="connsiteY3935" fmla="*/ 4501991 h 8376085"/>
              <a:gd name="connsiteX3936" fmla="*/ 3077337 w 7130260"/>
              <a:gd name="connsiteY3936" fmla="*/ 4479065 h 8376085"/>
              <a:gd name="connsiteX3937" fmla="*/ 3088919 w 7130260"/>
              <a:gd name="connsiteY3937" fmla="*/ 4440965 h 8376085"/>
              <a:gd name="connsiteX3938" fmla="*/ 3054839 w 7130260"/>
              <a:gd name="connsiteY3938" fmla="*/ 4453795 h 8376085"/>
              <a:gd name="connsiteX3939" fmla="*/ 2113093 w 7130260"/>
              <a:gd name="connsiteY3939" fmla="*/ 4450099 h 8376085"/>
              <a:gd name="connsiteX3940" fmla="*/ 2129209 w 7130260"/>
              <a:gd name="connsiteY3940" fmla="*/ 4471340 h 8376085"/>
              <a:gd name="connsiteX3941" fmla="*/ 2138734 w 7130260"/>
              <a:gd name="connsiteY3941" fmla="*/ 4458634 h 8376085"/>
              <a:gd name="connsiteX3942" fmla="*/ 2122618 w 7130260"/>
              <a:gd name="connsiteY3942" fmla="*/ 4437393 h 8376085"/>
              <a:gd name="connsiteX3943" fmla="*/ 2113093 w 7130260"/>
              <a:gd name="connsiteY3943" fmla="*/ 4450099 h 8376085"/>
              <a:gd name="connsiteX3944" fmla="*/ 2340226 w 7130260"/>
              <a:gd name="connsiteY3944" fmla="*/ 4453671 h 8376085"/>
              <a:gd name="connsiteX3945" fmla="*/ 2344207 w 7130260"/>
              <a:gd name="connsiteY3945" fmla="*/ 4473416 h 8376085"/>
              <a:gd name="connsiteX3946" fmla="*/ 2364096 w 7130260"/>
              <a:gd name="connsiteY3946" fmla="*/ 4479522 h 8376085"/>
              <a:gd name="connsiteX3947" fmla="*/ 2380002 w 7130260"/>
              <a:gd name="connsiteY3947" fmla="*/ 4485628 h 8376085"/>
              <a:gd name="connsiteX3948" fmla="*/ 2376783 w 7130260"/>
              <a:gd name="connsiteY3948" fmla="*/ 4462948 h 8376085"/>
              <a:gd name="connsiteX3949" fmla="*/ 2340226 w 7130260"/>
              <a:gd name="connsiteY3949" fmla="*/ 4453671 h 8376085"/>
              <a:gd name="connsiteX3950" fmla="*/ 2930776 w 7130260"/>
              <a:gd name="connsiteY3950" fmla="*/ 4449604 h 8376085"/>
              <a:gd name="connsiteX3951" fmla="*/ 2940301 w 7130260"/>
              <a:gd name="connsiteY3951" fmla="*/ 4463891 h 8376085"/>
              <a:gd name="connsiteX3952" fmla="*/ 2949826 w 7130260"/>
              <a:gd name="connsiteY3952" fmla="*/ 4449604 h 8376085"/>
              <a:gd name="connsiteX3953" fmla="*/ 2940301 w 7130260"/>
              <a:gd name="connsiteY3953" fmla="*/ 4435316 h 8376085"/>
              <a:gd name="connsiteX3954" fmla="*/ 2930776 w 7130260"/>
              <a:gd name="connsiteY3954" fmla="*/ 4449604 h 8376085"/>
              <a:gd name="connsiteX3955" fmla="*/ 2158508 w 7130260"/>
              <a:gd name="connsiteY3955" fmla="*/ 4462510 h 8376085"/>
              <a:gd name="connsiteX3956" fmla="*/ 2186245 w 7130260"/>
              <a:gd name="connsiteY3956" fmla="*/ 4472188 h 8376085"/>
              <a:gd name="connsiteX3957" fmla="*/ 2165604 w 7130260"/>
              <a:gd name="connsiteY3957" fmla="*/ 4446470 h 8376085"/>
              <a:gd name="connsiteX3958" fmla="*/ 2148145 w 7130260"/>
              <a:gd name="connsiteY3958" fmla="*/ 4443137 h 8376085"/>
              <a:gd name="connsiteX3959" fmla="*/ 2158508 w 7130260"/>
              <a:gd name="connsiteY3959" fmla="*/ 4462510 h 8376085"/>
              <a:gd name="connsiteX3960" fmla="*/ 2387851 w 7130260"/>
              <a:gd name="connsiteY3960" fmla="*/ 4464187 h 8376085"/>
              <a:gd name="connsiteX3961" fmla="*/ 2402548 w 7130260"/>
              <a:gd name="connsiteY3961" fmla="*/ 4489180 h 8376085"/>
              <a:gd name="connsiteX3962" fmla="*/ 2421417 w 7130260"/>
              <a:gd name="connsiteY3962" fmla="*/ 4464606 h 8376085"/>
              <a:gd name="connsiteX3963" fmla="*/ 2387851 w 7130260"/>
              <a:gd name="connsiteY3963" fmla="*/ 4464187 h 8376085"/>
              <a:gd name="connsiteX3964" fmla="*/ 2968876 w 7130260"/>
              <a:gd name="connsiteY3964" fmla="*/ 4459920 h 8376085"/>
              <a:gd name="connsiteX3965" fmla="*/ 2980192 w 7130260"/>
              <a:gd name="connsiteY3965" fmla="*/ 4471235 h 8376085"/>
              <a:gd name="connsiteX3966" fmla="*/ 2983954 w 7130260"/>
              <a:gd name="connsiteY3966" fmla="*/ 4444841 h 8376085"/>
              <a:gd name="connsiteX3967" fmla="*/ 2968876 w 7130260"/>
              <a:gd name="connsiteY3967" fmla="*/ 4459920 h 8376085"/>
              <a:gd name="connsiteX3968" fmla="*/ 3010872 w 7130260"/>
              <a:gd name="connsiteY3968" fmla="*/ 4457948 h 8376085"/>
              <a:gd name="connsiteX3969" fmla="*/ 3028093 w 7130260"/>
              <a:gd name="connsiteY3969" fmla="*/ 4475160 h 8376085"/>
              <a:gd name="connsiteX3970" fmla="*/ 3039361 w 7130260"/>
              <a:gd name="connsiteY3970" fmla="*/ 4463891 h 8376085"/>
              <a:gd name="connsiteX3971" fmla="*/ 3028245 w 7130260"/>
              <a:gd name="connsiteY3971" fmla="*/ 4452776 h 8376085"/>
              <a:gd name="connsiteX3972" fmla="*/ 3017130 w 7130260"/>
              <a:gd name="connsiteY3972" fmla="*/ 4441660 h 8376085"/>
              <a:gd name="connsiteX3973" fmla="*/ 3010872 w 7130260"/>
              <a:gd name="connsiteY3973" fmla="*/ 4457948 h 8376085"/>
              <a:gd name="connsiteX3974" fmla="*/ 1944719 w 7130260"/>
              <a:gd name="connsiteY3974" fmla="*/ 4500134 h 8376085"/>
              <a:gd name="connsiteX3975" fmla="*/ 1714224 w 7130260"/>
              <a:gd name="connsiteY3975" fmla="*/ 4652629 h 8376085"/>
              <a:gd name="connsiteX3976" fmla="*/ 1797272 w 7130260"/>
              <a:gd name="connsiteY3976" fmla="*/ 4615653 h 8376085"/>
              <a:gd name="connsiteX3977" fmla="*/ 1869491 w 7130260"/>
              <a:gd name="connsiteY3977" fmla="*/ 4580525 h 8376085"/>
              <a:gd name="connsiteX3978" fmla="*/ 1819170 w 7130260"/>
              <a:gd name="connsiteY3978" fmla="*/ 4616653 h 8376085"/>
              <a:gd name="connsiteX3979" fmla="*/ 1775460 w 7130260"/>
              <a:gd name="connsiteY3979" fmla="*/ 4651801 h 8376085"/>
              <a:gd name="connsiteX3980" fmla="*/ 1859728 w 7130260"/>
              <a:gd name="connsiteY3980" fmla="*/ 4611519 h 8376085"/>
              <a:gd name="connsiteX3981" fmla="*/ 1936994 w 7130260"/>
              <a:gd name="connsiteY3981" fmla="*/ 4571838 h 8376085"/>
              <a:gd name="connsiteX3982" fmla="*/ 1888446 w 7130260"/>
              <a:gd name="connsiteY3982" fmla="*/ 4608062 h 8376085"/>
              <a:gd name="connsiteX3983" fmla="*/ 1835401 w 7130260"/>
              <a:gd name="connsiteY3983" fmla="*/ 4647657 h 8376085"/>
              <a:gd name="connsiteX3984" fmla="*/ 1957349 w 7130260"/>
              <a:gd name="connsiteY3984" fmla="*/ 4580154 h 8376085"/>
              <a:gd name="connsiteX3985" fmla="*/ 2051104 w 7130260"/>
              <a:gd name="connsiteY3985" fmla="*/ 4514488 h 8376085"/>
              <a:gd name="connsiteX3986" fmla="*/ 2016376 w 7130260"/>
              <a:gd name="connsiteY3986" fmla="*/ 4525804 h 8376085"/>
              <a:gd name="connsiteX3987" fmla="*/ 2006194 w 7130260"/>
              <a:gd name="connsiteY3987" fmla="*/ 4515155 h 8376085"/>
              <a:gd name="connsiteX3988" fmla="*/ 2035426 w 7130260"/>
              <a:gd name="connsiteY3988" fmla="*/ 4489476 h 8376085"/>
              <a:gd name="connsiteX3989" fmla="*/ 2000888 w 7130260"/>
              <a:gd name="connsiteY3989" fmla="*/ 4501439 h 8376085"/>
              <a:gd name="connsiteX3990" fmla="*/ 1991544 w 7130260"/>
              <a:gd name="connsiteY3990" fmla="*/ 4490771 h 8376085"/>
              <a:gd name="connsiteX3991" fmla="*/ 2025787 w 7130260"/>
              <a:gd name="connsiteY3991" fmla="*/ 4461510 h 8376085"/>
              <a:gd name="connsiteX3992" fmla="*/ 1944719 w 7130260"/>
              <a:gd name="connsiteY3992" fmla="*/ 4500134 h 8376085"/>
              <a:gd name="connsiteX3993" fmla="*/ 2208600 w 7130260"/>
              <a:gd name="connsiteY3993" fmla="*/ 4475102 h 8376085"/>
              <a:gd name="connsiteX3994" fmla="*/ 2223545 w 7130260"/>
              <a:gd name="connsiteY3994" fmla="*/ 4499658 h 8376085"/>
              <a:gd name="connsiteX3995" fmla="*/ 2220506 w 7130260"/>
              <a:gd name="connsiteY3995" fmla="*/ 4460196 h 8376085"/>
              <a:gd name="connsiteX3996" fmla="*/ 2205561 w 7130260"/>
              <a:gd name="connsiteY3996" fmla="*/ 4454462 h 8376085"/>
              <a:gd name="connsiteX3997" fmla="*/ 2208600 w 7130260"/>
              <a:gd name="connsiteY3997" fmla="*/ 4475102 h 8376085"/>
              <a:gd name="connsiteX3998" fmla="*/ 2435476 w 7130260"/>
              <a:gd name="connsiteY3998" fmla="*/ 4473712 h 8376085"/>
              <a:gd name="connsiteX3999" fmla="*/ 2450173 w 7130260"/>
              <a:gd name="connsiteY3999" fmla="*/ 4498705 h 8376085"/>
              <a:gd name="connsiteX4000" fmla="*/ 2467327 w 7130260"/>
              <a:gd name="connsiteY4000" fmla="*/ 4475379 h 8376085"/>
              <a:gd name="connsiteX4001" fmla="*/ 2435476 w 7130260"/>
              <a:gd name="connsiteY4001" fmla="*/ 4473712 h 8376085"/>
              <a:gd name="connsiteX4002" fmla="*/ 2483101 w 7130260"/>
              <a:gd name="connsiteY4002" fmla="*/ 4485894 h 8376085"/>
              <a:gd name="connsiteX4003" fmla="*/ 2498017 w 7130260"/>
              <a:gd name="connsiteY4003" fmla="*/ 4515203 h 8376085"/>
              <a:gd name="connsiteX4004" fmla="*/ 2512933 w 7130260"/>
              <a:gd name="connsiteY4004" fmla="*/ 4520927 h 8376085"/>
              <a:gd name="connsiteX4005" fmla="*/ 2509923 w 7130260"/>
              <a:gd name="connsiteY4005" fmla="*/ 4495524 h 8376085"/>
              <a:gd name="connsiteX4006" fmla="*/ 2483101 w 7130260"/>
              <a:gd name="connsiteY4006" fmla="*/ 4485894 h 8376085"/>
              <a:gd name="connsiteX4007" fmla="*/ 2256292 w 7130260"/>
              <a:gd name="connsiteY4007" fmla="*/ 4489981 h 8376085"/>
              <a:gd name="connsiteX4008" fmla="*/ 2276828 w 7130260"/>
              <a:gd name="connsiteY4008" fmla="*/ 4509878 h 8376085"/>
              <a:gd name="connsiteX4009" fmla="*/ 2294182 w 7130260"/>
              <a:gd name="connsiteY4009" fmla="*/ 4513222 h 8376085"/>
              <a:gd name="connsiteX4010" fmla="*/ 2283533 w 7130260"/>
              <a:gd name="connsiteY4010" fmla="*/ 4493314 h 8376085"/>
              <a:gd name="connsiteX4011" fmla="*/ 2256292 w 7130260"/>
              <a:gd name="connsiteY4011" fmla="*/ 4489981 h 8376085"/>
              <a:gd name="connsiteX4012" fmla="*/ 2532479 w 7130260"/>
              <a:gd name="connsiteY4012" fmla="*/ 4498934 h 8376085"/>
              <a:gd name="connsiteX4013" fmla="*/ 2547395 w 7130260"/>
              <a:gd name="connsiteY4013" fmla="*/ 4528242 h 8376085"/>
              <a:gd name="connsiteX4014" fmla="*/ 2544385 w 7130260"/>
              <a:gd name="connsiteY4014" fmla="*/ 4479255 h 8376085"/>
              <a:gd name="connsiteX4015" fmla="*/ 2529469 w 7130260"/>
              <a:gd name="connsiteY4015" fmla="*/ 4473531 h 8376085"/>
              <a:gd name="connsiteX4016" fmla="*/ 2532479 w 7130260"/>
              <a:gd name="connsiteY4016" fmla="*/ 4498934 h 8376085"/>
              <a:gd name="connsiteX4017" fmla="*/ 2303917 w 7130260"/>
              <a:gd name="connsiteY4017" fmla="*/ 4499506 h 8376085"/>
              <a:gd name="connsiteX4018" fmla="*/ 2324453 w 7130260"/>
              <a:gd name="connsiteY4018" fmla="*/ 4519403 h 8376085"/>
              <a:gd name="connsiteX4019" fmla="*/ 2341807 w 7130260"/>
              <a:gd name="connsiteY4019" fmla="*/ 4522747 h 8376085"/>
              <a:gd name="connsiteX4020" fmla="*/ 2331158 w 7130260"/>
              <a:gd name="connsiteY4020" fmla="*/ 4502839 h 8376085"/>
              <a:gd name="connsiteX4021" fmla="*/ 2303917 w 7130260"/>
              <a:gd name="connsiteY4021" fmla="*/ 4499506 h 8376085"/>
              <a:gd name="connsiteX4022" fmla="*/ 2926013 w 7130260"/>
              <a:gd name="connsiteY4022" fmla="*/ 4492466 h 8376085"/>
              <a:gd name="connsiteX4023" fmla="*/ 2936101 w 7130260"/>
              <a:gd name="connsiteY4023" fmla="*/ 4501991 h 8376085"/>
              <a:gd name="connsiteX4024" fmla="*/ 2940301 w 7130260"/>
              <a:gd name="connsiteY4024" fmla="*/ 4492466 h 8376085"/>
              <a:gd name="connsiteX4025" fmla="*/ 2930214 w 7130260"/>
              <a:gd name="connsiteY4025" fmla="*/ 4482941 h 8376085"/>
              <a:gd name="connsiteX4026" fmla="*/ 2926013 w 7130260"/>
              <a:gd name="connsiteY4026" fmla="*/ 4492466 h 8376085"/>
              <a:gd name="connsiteX4027" fmla="*/ 2140201 w 7130260"/>
              <a:gd name="connsiteY4027" fmla="*/ 4505630 h 8376085"/>
              <a:gd name="connsiteX4028" fmla="*/ 2149726 w 7130260"/>
              <a:gd name="connsiteY4028" fmla="*/ 4525804 h 8376085"/>
              <a:gd name="connsiteX4029" fmla="*/ 2159251 w 7130260"/>
              <a:gd name="connsiteY4029" fmla="*/ 4517403 h 8376085"/>
              <a:gd name="connsiteX4030" fmla="*/ 2149726 w 7130260"/>
              <a:gd name="connsiteY4030" fmla="*/ 4497229 h 8376085"/>
              <a:gd name="connsiteX4031" fmla="*/ 2140201 w 7130260"/>
              <a:gd name="connsiteY4031" fmla="*/ 4505630 h 8376085"/>
              <a:gd name="connsiteX4032" fmla="*/ 2349751 w 7130260"/>
              <a:gd name="connsiteY4032" fmla="*/ 4505592 h 8376085"/>
              <a:gd name="connsiteX4033" fmla="*/ 2384089 w 7130260"/>
              <a:gd name="connsiteY4033" fmla="*/ 4537501 h 8376085"/>
              <a:gd name="connsiteX4034" fmla="*/ 2358943 w 7130260"/>
              <a:gd name="connsiteY4034" fmla="*/ 4492466 h 8376085"/>
              <a:gd name="connsiteX4035" fmla="*/ 2349751 w 7130260"/>
              <a:gd name="connsiteY4035" fmla="*/ 4505592 h 8376085"/>
              <a:gd name="connsiteX4036" fmla="*/ 2959351 w 7130260"/>
              <a:gd name="connsiteY4036" fmla="*/ 4501991 h 8376085"/>
              <a:gd name="connsiteX4037" fmla="*/ 2968876 w 7130260"/>
              <a:gd name="connsiteY4037" fmla="*/ 4511516 h 8376085"/>
              <a:gd name="connsiteX4038" fmla="*/ 2978401 w 7130260"/>
              <a:gd name="connsiteY4038" fmla="*/ 4501991 h 8376085"/>
              <a:gd name="connsiteX4039" fmla="*/ 2968876 w 7130260"/>
              <a:gd name="connsiteY4039" fmla="*/ 4492466 h 8376085"/>
              <a:gd name="connsiteX4040" fmla="*/ 2959351 w 7130260"/>
              <a:gd name="connsiteY4040" fmla="*/ 4501991 h 8376085"/>
              <a:gd name="connsiteX4041" fmla="*/ 3003537 w 7130260"/>
              <a:gd name="connsiteY4041" fmla="*/ 4499077 h 8376085"/>
              <a:gd name="connsiteX4042" fmla="*/ 3011738 w 7130260"/>
              <a:gd name="connsiteY4042" fmla="*/ 4521041 h 8376085"/>
              <a:gd name="connsiteX4043" fmla="*/ 3026026 w 7130260"/>
              <a:gd name="connsiteY4043" fmla="*/ 4512079 h 8376085"/>
              <a:gd name="connsiteX4044" fmla="*/ 3003537 w 7130260"/>
              <a:gd name="connsiteY4044" fmla="*/ 4499077 h 8376085"/>
              <a:gd name="connsiteX4045" fmla="*/ 2178444 w 7130260"/>
              <a:gd name="connsiteY4045" fmla="*/ 4507097 h 8376085"/>
              <a:gd name="connsiteX4046" fmla="*/ 2203409 w 7130260"/>
              <a:gd name="connsiteY4046" fmla="*/ 4537205 h 8376085"/>
              <a:gd name="connsiteX4047" fmla="*/ 2194398 w 7130260"/>
              <a:gd name="connsiteY4047" fmla="*/ 4514012 h 8376085"/>
              <a:gd name="connsiteX4048" fmla="*/ 2178444 w 7130260"/>
              <a:gd name="connsiteY4048" fmla="*/ 4507097 h 8376085"/>
              <a:gd name="connsiteX4049" fmla="*/ 2399100 w 7130260"/>
              <a:gd name="connsiteY4049" fmla="*/ 4523375 h 8376085"/>
              <a:gd name="connsiteX4050" fmla="*/ 2418064 w 7130260"/>
              <a:gd name="connsiteY4050" fmla="*/ 4547692 h 8376085"/>
              <a:gd name="connsiteX4051" fmla="*/ 2433980 w 7130260"/>
              <a:gd name="connsiteY4051" fmla="*/ 4550721 h 8376085"/>
              <a:gd name="connsiteX4052" fmla="*/ 2429028 w 7130260"/>
              <a:gd name="connsiteY4052" fmla="*/ 4531776 h 8376085"/>
              <a:gd name="connsiteX4053" fmla="*/ 2410073 w 7130260"/>
              <a:gd name="connsiteY4053" fmla="*/ 4507459 h 8376085"/>
              <a:gd name="connsiteX4054" fmla="*/ 2396061 w 7130260"/>
              <a:gd name="connsiteY4054" fmla="*/ 4502087 h 8376085"/>
              <a:gd name="connsiteX4055" fmla="*/ 2399100 w 7130260"/>
              <a:gd name="connsiteY4055" fmla="*/ 4523375 h 8376085"/>
              <a:gd name="connsiteX4056" fmla="*/ 3037380 w 7130260"/>
              <a:gd name="connsiteY4056" fmla="*/ 4521756 h 8376085"/>
              <a:gd name="connsiteX4057" fmla="*/ 3049838 w 7130260"/>
              <a:gd name="connsiteY4057" fmla="*/ 4531995 h 8376085"/>
              <a:gd name="connsiteX4058" fmla="*/ 3062297 w 7130260"/>
              <a:gd name="connsiteY4058" fmla="*/ 4521756 h 8376085"/>
              <a:gd name="connsiteX4059" fmla="*/ 3049838 w 7130260"/>
              <a:gd name="connsiteY4059" fmla="*/ 4511516 h 8376085"/>
              <a:gd name="connsiteX4060" fmla="*/ 3037380 w 7130260"/>
              <a:gd name="connsiteY4060" fmla="*/ 4521756 h 8376085"/>
              <a:gd name="connsiteX4061" fmla="*/ 2227717 w 7130260"/>
              <a:gd name="connsiteY4061" fmla="*/ 4531167 h 8376085"/>
              <a:gd name="connsiteX4062" fmla="*/ 2244385 w 7130260"/>
              <a:gd name="connsiteY4062" fmla="*/ 4547835 h 8376085"/>
              <a:gd name="connsiteX4063" fmla="*/ 2252720 w 7130260"/>
              <a:gd name="connsiteY4063" fmla="*/ 4539501 h 8376085"/>
              <a:gd name="connsiteX4064" fmla="*/ 2236051 w 7130260"/>
              <a:gd name="connsiteY4064" fmla="*/ 4522832 h 8376085"/>
              <a:gd name="connsiteX4065" fmla="*/ 2227717 w 7130260"/>
              <a:gd name="connsiteY4065" fmla="*/ 4531167 h 8376085"/>
              <a:gd name="connsiteX4066" fmla="*/ 2446792 w 7130260"/>
              <a:gd name="connsiteY4066" fmla="*/ 4537606 h 8376085"/>
              <a:gd name="connsiteX4067" fmla="*/ 2465794 w 7130260"/>
              <a:gd name="connsiteY4067" fmla="*/ 4557208 h 8376085"/>
              <a:gd name="connsiteX4068" fmla="*/ 2481606 w 7130260"/>
              <a:gd name="connsiteY4068" fmla="*/ 4560246 h 8376085"/>
              <a:gd name="connsiteX4069" fmla="*/ 2476481 w 7130260"/>
              <a:gd name="connsiteY4069" fmla="*/ 4540644 h 8376085"/>
              <a:gd name="connsiteX4070" fmla="*/ 2446792 w 7130260"/>
              <a:gd name="connsiteY4070" fmla="*/ 4537606 h 8376085"/>
              <a:gd name="connsiteX4071" fmla="*/ 2273551 w 7130260"/>
              <a:gd name="connsiteY4071" fmla="*/ 4537758 h 8376085"/>
              <a:gd name="connsiteX4072" fmla="*/ 2287838 w 7130260"/>
              <a:gd name="connsiteY4072" fmla="*/ 4559141 h 8376085"/>
              <a:gd name="connsiteX4073" fmla="*/ 2302126 w 7130260"/>
              <a:gd name="connsiteY4073" fmla="*/ 4561475 h 8376085"/>
              <a:gd name="connsiteX4074" fmla="*/ 2287838 w 7130260"/>
              <a:gd name="connsiteY4074" fmla="*/ 4540091 h 8376085"/>
              <a:gd name="connsiteX4075" fmla="*/ 2273551 w 7130260"/>
              <a:gd name="connsiteY4075" fmla="*/ 4537758 h 8376085"/>
              <a:gd name="connsiteX4076" fmla="*/ 2494093 w 7130260"/>
              <a:gd name="connsiteY4076" fmla="*/ 4545349 h 8376085"/>
              <a:gd name="connsiteX4077" fmla="*/ 2510209 w 7130260"/>
              <a:gd name="connsiteY4077" fmla="*/ 4566590 h 8376085"/>
              <a:gd name="connsiteX4078" fmla="*/ 2519734 w 7130260"/>
              <a:gd name="connsiteY4078" fmla="*/ 4553884 h 8376085"/>
              <a:gd name="connsiteX4079" fmla="*/ 2503618 w 7130260"/>
              <a:gd name="connsiteY4079" fmla="*/ 4532643 h 8376085"/>
              <a:gd name="connsiteX4080" fmla="*/ 2494093 w 7130260"/>
              <a:gd name="connsiteY4080" fmla="*/ 4545349 h 8376085"/>
              <a:gd name="connsiteX4081" fmla="*/ 2954588 w 7130260"/>
              <a:gd name="connsiteY4081" fmla="*/ 4540091 h 8376085"/>
              <a:gd name="connsiteX4082" fmla="*/ 2964676 w 7130260"/>
              <a:gd name="connsiteY4082" fmla="*/ 4549616 h 8376085"/>
              <a:gd name="connsiteX4083" fmla="*/ 2968876 w 7130260"/>
              <a:gd name="connsiteY4083" fmla="*/ 4540091 h 8376085"/>
              <a:gd name="connsiteX4084" fmla="*/ 2958789 w 7130260"/>
              <a:gd name="connsiteY4084" fmla="*/ 4530566 h 8376085"/>
              <a:gd name="connsiteX4085" fmla="*/ 2954588 w 7130260"/>
              <a:gd name="connsiteY4085" fmla="*/ 4540091 h 8376085"/>
              <a:gd name="connsiteX4086" fmla="*/ 1975999 w 7130260"/>
              <a:gd name="connsiteY4086" fmla="*/ 4595156 h 8376085"/>
              <a:gd name="connsiteX4087" fmla="*/ 1896323 w 7130260"/>
              <a:gd name="connsiteY4087" fmla="*/ 4651810 h 8376085"/>
              <a:gd name="connsiteX4088" fmla="*/ 2068287 w 7130260"/>
              <a:gd name="connsiteY4088" fmla="*/ 4547969 h 8376085"/>
              <a:gd name="connsiteX4089" fmla="*/ 1975999 w 7130260"/>
              <a:gd name="connsiteY4089" fmla="*/ 4595156 h 8376085"/>
              <a:gd name="connsiteX4090" fmla="*/ 2321176 w 7130260"/>
              <a:gd name="connsiteY4090" fmla="*/ 4547283 h 8376085"/>
              <a:gd name="connsiteX4091" fmla="*/ 2335463 w 7130260"/>
              <a:gd name="connsiteY4091" fmla="*/ 4568666 h 8376085"/>
              <a:gd name="connsiteX4092" fmla="*/ 2349751 w 7130260"/>
              <a:gd name="connsiteY4092" fmla="*/ 4571000 h 8376085"/>
              <a:gd name="connsiteX4093" fmla="*/ 2335463 w 7130260"/>
              <a:gd name="connsiteY4093" fmla="*/ 4549616 h 8376085"/>
              <a:gd name="connsiteX4094" fmla="*/ 2321176 w 7130260"/>
              <a:gd name="connsiteY4094" fmla="*/ 4547283 h 8376085"/>
              <a:gd name="connsiteX4095" fmla="*/ 2541975 w 7130260"/>
              <a:gd name="connsiteY4095" fmla="*/ 4560827 h 8376085"/>
              <a:gd name="connsiteX4096" fmla="*/ 2556920 w 7130260"/>
              <a:gd name="connsiteY4096" fmla="*/ 4585383 h 8376085"/>
              <a:gd name="connsiteX4097" fmla="*/ 2553881 w 7130260"/>
              <a:gd name="connsiteY4097" fmla="*/ 4545921 h 8376085"/>
              <a:gd name="connsiteX4098" fmla="*/ 2538936 w 7130260"/>
              <a:gd name="connsiteY4098" fmla="*/ 4540187 h 8376085"/>
              <a:gd name="connsiteX4099" fmla="*/ 2541975 w 7130260"/>
              <a:gd name="connsiteY4099" fmla="*/ 4560827 h 8376085"/>
              <a:gd name="connsiteX4100" fmla="*/ 2992688 w 7130260"/>
              <a:gd name="connsiteY4100" fmla="*/ 4549616 h 8376085"/>
              <a:gd name="connsiteX4101" fmla="*/ 3007538 w 7130260"/>
              <a:gd name="connsiteY4101" fmla="*/ 4559141 h 8376085"/>
              <a:gd name="connsiteX4102" fmla="*/ 3016501 w 7130260"/>
              <a:gd name="connsiteY4102" fmla="*/ 4549616 h 8376085"/>
              <a:gd name="connsiteX4103" fmla="*/ 3001652 w 7130260"/>
              <a:gd name="connsiteY4103" fmla="*/ 4540091 h 8376085"/>
              <a:gd name="connsiteX4104" fmla="*/ 2992688 w 7130260"/>
              <a:gd name="connsiteY4104" fmla="*/ 4549616 h 8376085"/>
              <a:gd name="connsiteX4105" fmla="*/ 2168776 w 7130260"/>
              <a:gd name="connsiteY4105" fmla="*/ 4559141 h 8376085"/>
              <a:gd name="connsiteX4106" fmla="*/ 2178863 w 7130260"/>
              <a:gd name="connsiteY4106" fmla="*/ 4568666 h 8376085"/>
              <a:gd name="connsiteX4107" fmla="*/ 2183063 w 7130260"/>
              <a:gd name="connsiteY4107" fmla="*/ 4559141 h 8376085"/>
              <a:gd name="connsiteX4108" fmla="*/ 2172977 w 7130260"/>
              <a:gd name="connsiteY4108" fmla="*/ 4549616 h 8376085"/>
              <a:gd name="connsiteX4109" fmla="*/ 2168776 w 7130260"/>
              <a:gd name="connsiteY4109" fmla="*/ 4559141 h 8376085"/>
              <a:gd name="connsiteX4110" fmla="*/ 3035551 w 7130260"/>
              <a:gd name="connsiteY4110" fmla="*/ 4559141 h 8376085"/>
              <a:gd name="connsiteX4111" fmla="*/ 3045076 w 7130260"/>
              <a:gd name="connsiteY4111" fmla="*/ 4568666 h 8376085"/>
              <a:gd name="connsiteX4112" fmla="*/ 3054601 w 7130260"/>
              <a:gd name="connsiteY4112" fmla="*/ 4559141 h 8376085"/>
              <a:gd name="connsiteX4113" fmla="*/ 3045076 w 7130260"/>
              <a:gd name="connsiteY4113" fmla="*/ 4549616 h 8376085"/>
              <a:gd name="connsiteX4114" fmla="*/ 3035551 w 7130260"/>
              <a:gd name="connsiteY4114" fmla="*/ 4559141 h 8376085"/>
              <a:gd name="connsiteX4115" fmla="*/ 2370592 w 7130260"/>
              <a:gd name="connsiteY4115" fmla="*/ 4569267 h 8376085"/>
              <a:gd name="connsiteX4116" fmla="*/ 2387260 w 7130260"/>
              <a:gd name="connsiteY4116" fmla="*/ 4585935 h 8376085"/>
              <a:gd name="connsiteX4117" fmla="*/ 2395595 w 7130260"/>
              <a:gd name="connsiteY4117" fmla="*/ 4577601 h 8376085"/>
              <a:gd name="connsiteX4118" fmla="*/ 2378926 w 7130260"/>
              <a:gd name="connsiteY4118" fmla="*/ 4560932 h 8376085"/>
              <a:gd name="connsiteX4119" fmla="*/ 2370592 w 7130260"/>
              <a:gd name="connsiteY4119" fmla="*/ 4569267 h 8376085"/>
              <a:gd name="connsiteX4120" fmla="*/ 2587876 w 7130260"/>
              <a:gd name="connsiteY4120" fmla="*/ 4578191 h 8376085"/>
              <a:gd name="connsiteX4121" fmla="*/ 2612708 w 7130260"/>
              <a:gd name="connsiteY4121" fmla="*/ 4582173 h 8376085"/>
              <a:gd name="connsiteX4122" fmla="*/ 2606926 w 7130260"/>
              <a:gd name="connsiteY4122" fmla="*/ 4563123 h 8376085"/>
              <a:gd name="connsiteX4123" fmla="*/ 2592305 w 7130260"/>
              <a:gd name="connsiteY4123" fmla="*/ 4559141 h 8376085"/>
              <a:gd name="connsiteX4124" fmla="*/ 2577684 w 7130260"/>
              <a:gd name="connsiteY4124" fmla="*/ 4559141 h 8376085"/>
              <a:gd name="connsiteX4125" fmla="*/ 2587876 w 7130260"/>
              <a:gd name="connsiteY4125" fmla="*/ 4578191 h 8376085"/>
              <a:gd name="connsiteX4126" fmla="*/ 2254501 w 7130260"/>
              <a:gd name="connsiteY4126" fmla="*/ 4577068 h 8376085"/>
              <a:gd name="connsiteX4127" fmla="*/ 2264026 w 7130260"/>
              <a:gd name="connsiteY4127" fmla="*/ 4592479 h 8376085"/>
              <a:gd name="connsiteX4128" fmla="*/ 2273551 w 7130260"/>
              <a:gd name="connsiteY4128" fmla="*/ 4588841 h 8376085"/>
              <a:gd name="connsiteX4129" fmla="*/ 2264026 w 7130260"/>
              <a:gd name="connsiteY4129" fmla="*/ 4573429 h 8376085"/>
              <a:gd name="connsiteX4130" fmla="*/ 2254501 w 7130260"/>
              <a:gd name="connsiteY4130" fmla="*/ 4577068 h 8376085"/>
              <a:gd name="connsiteX4131" fmla="*/ 2418607 w 7130260"/>
              <a:gd name="connsiteY4131" fmla="*/ 4579982 h 8376085"/>
              <a:gd name="connsiteX4132" fmla="*/ 2433695 w 7130260"/>
              <a:gd name="connsiteY4132" fmla="*/ 4595060 h 8376085"/>
              <a:gd name="connsiteX4133" fmla="*/ 2439229 w 7130260"/>
              <a:gd name="connsiteY4133" fmla="*/ 4583754 h 8376085"/>
              <a:gd name="connsiteX4134" fmla="*/ 2418607 w 7130260"/>
              <a:gd name="connsiteY4134" fmla="*/ 4579982 h 8376085"/>
              <a:gd name="connsiteX4135" fmla="*/ 2627443 w 7130260"/>
              <a:gd name="connsiteY4135" fmla="*/ 4583449 h 8376085"/>
              <a:gd name="connsiteX4136" fmla="*/ 2643559 w 7130260"/>
              <a:gd name="connsiteY4136" fmla="*/ 4604690 h 8376085"/>
              <a:gd name="connsiteX4137" fmla="*/ 2653084 w 7130260"/>
              <a:gd name="connsiteY4137" fmla="*/ 4591984 h 8376085"/>
              <a:gd name="connsiteX4138" fmla="*/ 2636968 w 7130260"/>
              <a:gd name="connsiteY4138" fmla="*/ 4570743 h 8376085"/>
              <a:gd name="connsiteX4139" fmla="*/ 2627443 w 7130260"/>
              <a:gd name="connsiteY4139" fmla="*/ 4583449 h 8376085"/>
              <a:gd name="connsiteX4140" fmla="*/ 2460603 w 7130260"/>
              <a:gd name="connsiteY4140" fmla="*/ 4592479 h 8376085"/>
              <a:gd name="connsiteX4141" fmla="*/ 2479062 w 7130260"/>
              <a:gd name="connsiteY4141" fmla="*/ 4606766 h 8376085"/>
              <a:gd name="connsiteX4142" fmla="*/ 2486549 w 7130260"/>
              <a:gd name="connsiteY4142" fmla="*/ 4592479 h 8376085"/>
              <a:gd name="connsiteX4143" fmla="*/ 2468090 w 7130260"/>
              <a:gd name="connsiteY4143" fmla="*/ 4578191 h 8376085"/>
              <a:gd name="connsiteX4144" fmla="*/ 2460603 w 7130260"/>
              <a:gd name="connsiteY4144" fmla="*/ 4592479 h 8376085"/>
              <a:gd name="connsiteX4145" fmla="*/ 2992688 w 7130260"/>
              <a:gd name="connsiteY4145" fmla="*/ 4587716 h 8376085"/>
              <a:gd name="connsiteX4146" fmla="*/ 3002776 w 7130260"/>
              <a:gd name="connsiteY4146" fmla="*/ 4597241 h 8376085"/>
              <a:gd name="connsiteX4147" fmla="*/ 3006976 w 7130260"/>
              <a:gd name="connsiteY4147" fmla="*/ 4587716 h 8376085"/>
              <a:gd name="connsiteX4148" fmla="*/ 2996889 w 7130260"/>
              <a:gd name="connsiteY4148" fmla="*/ 4578191 h 8376085"/>
              <a:gd name="connsiteX4149" fmla="*/ 2992688 w 7130260"/>
              <a:gd name="connsiteY4149" fmla="*/ 4587716 h 8376085"/>
              <a:gd name="connsiteX4150" fmla="*/ 3027455 w 7130260"/>
              <a:gd name="connsiteY4150" fmla="*/ 4587240 h 8376085"/>
              <a:gd name="connsiteX4151" fmla="*/ 3038170 w 7130260"/>
              <a:gd name="connsiteY4151" fmla="*/ 4597956 h 8376085"/>
              <a:gd name="connsiteX4152" fmla="*/ 3035075 w 7130260"/>
              <a:gd name="connsiteY4152" fmla="*/ 4579620 h 8376085"/>
              <a:gd name="connsiteX4153" fmla="*/ 3027455 w 7130260"/>
              <a:gd name="connsiteY4153" fmla="*/ 4587240 h 8376085"/>
              <a:gd name="connsiteX4154" fmla="*/ 2037979 w 7130260"/>
              <a:gd name="connsiteY4154" fmla="*/ 4620187 h 8376085"/>
              <a:gd name="connsiteX4155" fmla="*/ 1988153 w 7130260"/>
              <a:gd name="connsiteY4155" fmla="*/ 4651134 h 8376085"/>
              <a:gd name="connsiteX4156" fmla="*/ 2099891 w 7130260"/>
              <a:gd name="connsiteY4156" fmla="*/ 4667364 h 8376085"/>
              <a:gd name="connsiteX4157" fmla="*/ 2240213 w 7130260"/>
              <a:gd name="connsiteY4157" fmla="*/ 4688786 h 8376085"/>
              <a:gd name="connsiteX4158" fmla="*/ 2268788 w 7130260"/>
              <a:gd name="connsiteY4158" fmla="*/ 4693987 h 8376085"/>
              <a:gd name="connsiteX4159" fmla="*/ 2218077 w 7130260"/>
              <a:gd name="connsiteY4159" fmla="*/ 4669536 h 8376085"/>
              <a:gd name="connsiteX4160" fmla="*/ 2132562 w 7130260"/>
              <a:gd name="connsiteY4160" fmla="*/ 4616406 h 8376085"/>
              <a:gd name="connsiteX4161" fmla="*/ 2092785 w 7130260"/>
              <a:gd name="connsiteY4161" fmla="*/ 4588469 h 8376085"/>
              <a:gd name="connsiteX4162" fmla="*/ 2037979 w 7130260"/>
              <a:gd name="connsiteY4162" fmla="*/ 4620187 h 8376085"/>
              <a:gd name="connsiteX4163" fmla="*/ 2302126 w 7130260"/>
              <a:gd name="connsiteY4163" fmla="*/ 4597241 h 8376085"/>
              <a:gd name="connsiteX4164" fmla="*/ 2312213 w 7130260"/>
              <a:gd name="connsiteY4164" fmla="*/ 4606766 h 8376085"/>
              <a:gd name="connsiteX4165" fmla="*/ 2316413 w 7130260"/>
              <a:gd name="connsiteY4165" fmla="*/ 4597241 h 8376085"/>
              <a:gd name="connsiteX4166" fmla="*/ 2306327 w 7130260"/>
              <a:gd name="connsiteY4166" fmla="*/ 4587716 h 8376085"/>
              <a:gd name="connsiteX4167" fmla="*/ 2302126 w 7130260"/>
              <a:gd name="connsiteY4167" fmla="*/ 4597241 h 8376085"/>
              <a:gd name="connsiteX4168" fmla="*/ 2502151 w 7130260"/>
              <a:gd name="connsiteY4168" fmla="*/ 4596080 h 8376085"/>
              <a:gd name="connsiteX4169" fmla="*/ 2533898 w 7130260"/>
              <a:gd name="connsiteY4169" fmla="*/ 4619463 h 8376085"/>
              <a:gd name="connsiteX4170" fmla="*/ 2510514 w 7130260"/>
              <a:gd name="connsiteY4170" fmla="*/ 4587716 h 8376085"/>
              <a:gd name="connsiteX4171" fmla="*/ 2502151 w 7130260"/>
              <a:gd name="connsiteY4171" fmla="*/ 4596080 h 8376085"/>
              <a:gd name="connsiteX4172" fmla="*/ 2673601 w 7130260"/>
              <a:gd name="connsiteY4172" fmla="*/ 4602004 h 8376085"/>
              <a:gd name="connsiteX4173" fmla="*/ 2683126 w 7130260"/>
              <a:gd name="connsiteY4173" fmla="*/ 4616291 h 8376085"/>
              <a:gd name="connsiteX4174" fmla="*/ 2692651 w 7130260"/>
              <a:gd name="connsiteY4174" fmla="*/ 4602004 h 8376085"/>
              <a:gd name="connsiteX4175" fmla="*/ 2683126 w 7130260"/>
              <a:gd name="connsiteY4175" fmla="*/ 4587716 h 8376085"/>
              <a:gd name="connsiteX4176" fmla="*/ 2673601 w 7130260"/>
              <a:gd name="connsiteY4176" fmla="*/ 4602004 h 8376085"/>
              <a:gd name="connsiteX4177" fmla="*/ 2344988 w 7130260"/>
              <a:gd name="connsiteY4177" fmla="*/ 4606766 h 8376085"/>
              <a:gd name="connsiteX4178" fmla="*/ 2355075 w 7130260"/>
              <a:gd name="connsiteY4178" fmla="*/ 4616291 h 8376085"/>
              <a:gd name="connsiteX4179" fmla="*/ 2359276 w 7130260"/>
              <a:gd name="connsiteY4179" fmla="*/ 4606766 h 8376085"/>
              <a:gd name="connsiteX4180" fmla="*/ 2349189 w 7130260"/>
              <a:gd name="connsiteY4180" fmla="*/ 4597241 h 8376085"/>
              <a:gd name="connsiteX4181" fmla="*/ 2344988 w 7130260"/>
              <a:gd name="connsiteY4181" fmla="*/ 4606766 h 8376085"/>
              <a:gd name="connsiteX4182" fmla="*/ 2711701 w 7130260"/>
              <a:gd name="connsiteY4182" fmla="*/ 4610967 h 8376085"/>
              <a:gd name="connsiteX4183" fmla="*/ 2721226 w 7130260"/>
              <a:gd name="connsiteY4183" fmla="*/ 4630579 h 8376085"/>
              <a:gd name="connsiteX4184" fmla="*/ 2730751 w 7130260"/>
              <a:gd name="connsiteY4184" fmla="*/ 4616854 h 8376085"/>
              <a:gd name="connsiteX4185" fmla="*/ 2721226 w 7130260"/>
              <a:gd name="connsiteY4185" fmla="*/ 4597241 h 8376085"/>
              <a:gd name="connsiteX4186" fmla="*/ 2711701 w 7130260"/>
              <a:gd name="connsiteY4186" fmla="*/ 4610967 h 8376085"/>
              <a:gd name="connsiteX4187" fmla="*/ 2387851 w 7130260"/>
              <a:gd name="connsiteY4187" fmla="*/ 4616291 h 8376085"/>
              <a:gd name="connsiteX4188" fmla="*/ 2397938 w 7130260"/>
              <a:gd name="connsiteY4188" fmla="*/ 4625816 h 8376085"/>
              <a:gd name="connsiteX4189" fmla="*/ 2402138 w 7130260"/>
              <a:gd name="connsiteY4189" fmla="*/ 4616291 h 8376085"/>
              <a:gd name="connsiteX4190" fmla="*/ 2392052 w 7130260"/>
              <a:gd name="connsiteY4190" fmla="*/ 4606766 h 8376085"/>
              <a:gd name="connsiteX4191" fmla="*/ 2387851 w 7130260"/>
              <a:gd name="connsiteY4191" fmla="*/ 4616291 h 8376085"/>
              <a:gd name="connsiteX4192" fmla="*/ 2555853 w 7130260"/>
              <a:gd name="connsiteY4192" fmla="*/ 4621054 h 8376085"/>
              <a:gd name="connsiteX4193" fmla="*/ 2569845 w 7130260"/>
              <a:gd name="connsiteY4193" fmla="*/ 4635341 h 8376085"/>
              <a:gd name="connsiteX4194" fmla="*/ 2578351 w 7130260"/>
              <a:gd name="connsiteY4194" fmla="*/ 4621054 h 8376085"/>
              <a:gd name="connsiteX4195" fmla="*/ 2564359 w 7130260"/>
              <a:gd name="connsiteY4195" fmla="*/ 4606766 h 8376085"/>
              <a:gd name="connsiteX4196" fmla="*/ 2555853 w 7130260"/>
              <a:gd name="connsiteY4196" fmla="*/ 4621054 h 8376085"/>
              <a:gd name="connsiteX4197" fmla="*/ 2987926 w 7130260"/>
              <a:gd name="connsiteY4197" fmla="*/ 4616291 h 8376085"/>
              <a:gd name="connsiteX4198" fmla="*/ 2997451 w 7130260"/>
              <a:gd name="connsiteY4198" fmla="*/ 4625816 h 8376085"/>
              <a:gd name="connsiteX4199" fmla="*/ 3006976 w 7130260"/>
              <a:gd name="connsiteY4199" fmla="*/ 4616291 h 8376085"/>
              <a:gd name="connsiteX4200" fmla="*/ 2997451 w 7130260"/>
              <a:gd name="connsiteY4200" fmla="*/ 4606766 h 8376085"/>
              <a:gd name="connsiteX4201" fmla="*/ 2987926 w 7130260"/>
              <a:gd name="connsiteY4201" fmla="*/ 4616291 h 8376085"/>
              <a:gd name="connsiteX4202" fmla="*/ 2430713 w 7130260"/>
              <a:gd name="connsiteY4202" fmla="*/ 4625816 h 8376085"/>
              <a:gd name="connsiteX4203" fmla="*/ 2446125 w 7130260"/>
              <a:gd name="connsiteY4203" fmla="*/ 4635341 h 8376085"/>
              <a:gd name="connsiteX4204" fmla="*/ 2449763 w 7130260"/>
              <a:gd name="connsiteY4204" fmla="*/ 4625816 h 8376085"/>
              <a:gd name="connsiteX4205" fmla="*/ 2434352 w 7130260"/>
              <a:gd name="connsiteY4205" fmla="*/ 4616291 h 8376085"/>
              <a:gd name="connsiteX4206" fmla="*/ 2430713 w 7130260"/>
              <a:gd name="connsiteY4206" fmla="*/ 4625816 h 8376085"/>
              <a:gd name="connsiteX4207" fmla="*/ 2599192 w 7130260"/>
              <a:gd name="connsiteY4207" fmla="*/ 4626417 h 8376085"/>
              <a:gd name="connsiteX4208" fmla="*/ 2615861 w 7130260"/>
              <a:gd name="connsiteY4208" fmla="*/ 4643085 h 8376085"/>
              <a:gd name="connsiteX4209" fmla="*/ 2624195 w 7130260"/>
              <a:gd name="connsiteY4209" fmla="*/ 4634751 h 8376085"/>
              <a:gd name="connsiteX4210" fmla="*/ 2607526 w 7130260"/>
              <a:gd name="connsiteY4210" fmla="*/ 4618082 h 8376085"/>
              <a:gd name="connsiteX4211" fmla="*/ 2599192 w 7130260"/>
              <a:gd name="connsiteY4211" fmla="*/ 4626417 h 8376085"/>
              <a:gd name="connsiteX4212" fmla="*/ 3026026 w 7130260"/>
              <a:gd name="connsiteY4212" fmla="*/ 4625816 h 8376085"/>
              <a:gd name="connsiteX4213" fmla="*/ 3035551 w 7130260"/>
              <a:gd name="connsiteY4213" fmla="*/ 4635341 h 8376085"/>
              <a:gd name="connsiteX4214" fmla="*/ 3045076 w 7130260"/>
              <a:gd name="connsiteY4214" fmla="*/ 4625816 h 8376085"/>
              <a:gd name="connsiteX4215" fmla="*/ 3035551 w 7130260"/>
              <a:gd name="connsiteY4215" fmla="*/ 4616291 h 8376085"/>
              <a:gd name="connsiteX4216" fmla="*/ 3026026 w 7130260"/>
              <a:gd name="connsiteY4216" fmla="*/ 4625816 h 8376085"/>
              <a:gd name="connsiteX4217" fmla="*/ 2321176 w 7130260"/>
              <a:gd name="connsiteY4217" fmla="*/ 4635341 h 8376085"/>
              <a:gd name="connsiteX4218" fmla="*/ 2331263 w 7130260"/>
              <a:gd name="connsiteY4218" fmla="*/ 4644866 h 8376085"/>
              <a:gd name="connsiteX4219" fmla="*/ 2335463 w 7130260"/>
              <a:gd name="connsiteY4219" fmla="*/ 4635341 h 8376085"/>
              <a:gd name="connsiteX4220" fmla="*/ 2325377 w 7130260"/>
              <a:gd name="connsiteY4220" fmla="*/ 4625816 h 8376085"/>
              <a:gd name="connsiteX4221" fmla="*/ 2321176 w 7130260"/>
              <a:gd name="connsiteY4221" fmla="*/ 4635341 h 8376085"/>
              <a:gd name="connsiteX4222" fmla="*/ 2645026 w 7130260"/>
              <a:gd name="connsiteY4222" fmla="*/ 4639542 h 8376085"/>
              <a:gd name="connsiteX4223" fmla="*/ 2654551 w 7130260"/>
              <a:gd name="connsiteY4223" fmla="*/ 4654391 h 8376085"/>
              <a:gd name="connsiteX4224" fmla="*/ 2664076 w 7130260"/>
              <a:gd name="connsiteY4224" fmla="*/ 4645429 h 8376085"/>
              <a:gd name="connsiteX4225" fmla="*/ 2654551 w 7130260"/>
              <a:gd name="connsiteY4225" fmla="*/ 4630579 h 8376085"/>
              <a:gd name="connsiteX4226" fmla="*/ 2645026 w 7130260"/>
              <a:gd name="connsiteY4226" fmla="*/ 4639542 h 8376085"/>
              <a:gd name="connsiteX4227" fmla="*/ 2854576 w 7130260"/>
              <a:gd name="connsiteY4227" fmla="*/ 4633684 h 8376085"/>
              <a:gd name="connsiteX4228" fmla="*/ 2873626 w 7130260"/>
              <a:gd name="connsiteY4228" fmla="*/ 4649629 h 8376085"/>
              <a:gd name="connsiteX4229" fmla="*/ 2876007 w 7130260"/>
              <a:gd name="connsiteY4229" fmla="*/ 4668089 h 8376085"/>
              <a:gd name="connsiteX4230" fmla="*/ 2880770 w 7130260"/>
              <a:gd name="connsiteY4230" fmla="*/ 4674604 h 8376085"/>
              <a:gd name="connsiteX4231" fmla="*/ 2883151 w 7130260"/>
              <a:gd name="connsiteY4231" fmla="*/ 4697254 h 8376085"/>
              <a:gd name="connsiteX4232" fmla="*/ 2864101 w 7130260"/>
              <a:gd name="connsiteY4232" fmla="*/ 4695301 h 8376085"/>
              <a:gd name="connsiteX4233" fmla="*/ 2891123 w 7130260"/>
              <a:gd name="connsiteY4233" fmla="*/ 4764996 h 8376085"/>
              <a:gd name="connsiteX4234" fmla="*/ 2949855 w 7130260"/>
              <a:gd name="connsiteY4234" fmla="*/ 4925854 h 8376085"/>
              <a:gd name="connsiteX4235" fmla="*/ 2984973 w 7130260"/>
              <a:gd name="connsiteY4235" fmla="*/ 5010903 h 8376085"/>
              <a:gd name="connsiteX4236" fmla="*/ 2950836 w 7130260"/>
              <a:gd name="connsiteY4236" fmla="*/ 4891850 h 8376085"/>
              <a:gd name="connsiteX4237" fmla="*/ 2916612 w 7130260"/>
              <a:gd name="connsiteY4237" fmla="*/ 4779683 h 8376085"/>
              <a:gd name="connsiteX4238" fmla="*/ 2988745 w 7130260"/>
              <a:gd name="connsiteY4238" fmla="*/ 4946456 h 8376085"/>
              <a:gd name="connsiteX4239" fmla="*/ 3041504 w 7130260"/>
              <a:gd name="connsiteY4239" fmla="*/ 5061195 h 8376085"/>
              <a:gd name="connsiteX4240" fmla="*/ 3026026 w 7130260"/>
              <a:gd name="connsiteY4240" fmla="*/ 4992529 h 8376085"/>
              <a:gd name="connsiteX4241" fmla="*/ 3040209 w 7130260"/>
              <a:gd name="connsiteY4241" fmla="*/ 5000816 h 8376085"/>
              <a:gd name="connsiteX4242" fmla="*/ 3075766 w 7130260"/>
              <a:gd name="connsiteY4242" fmla="*/ 5089084 h 8376085"/>
              <a:gd name="connsiteX4243" fmla="*/ 3081100 w 7130260"/>
              <a:gd name="connsiteY4243" fmla="*/ 5081826 h 8376085"/>
              <a:gd name="connsiteX4244" fmla="*/ 3040504 w 7130260"/>
              <a:gd name="connsiteY4244" fmla="*/ 4944533 h 8376085"/>
              <a:gd name="connsiteX4245" fmla="*/ 2951464 w 7130260"/>
              <a:gd name="connsiteY4245" fmla="*/ 4709103 h 8376085"/>
              <a:gd name="connsiteX4246" fmla="*/ 2942692 w 7130260"/>
              <a:gd name="connsiteY4246" fmla="*/ 4686919 h 8376085"/>
              <a:gd name="connsiteX4247" fmla="*/ 3049295 w 7130260"/>
              <a:gd name="connsiteY4247" fmla="*/ 4930617 h 8376085"/>
              <a:gd name="connsiteX4248" fmla="*/ 3127505 w 7130260"/>
              <a:gd name="connsiteY4248" fmla="*/ 5137109 h 8376085"/>
              <a:gd name="connsiteX4249" fmla="*/ 2985564 w 7130260"/>
              <a:gd name="connsiteY4249" fmla="*/ 4716304 h 8376085"/>
              <a:gd name="connsiteX4250" fmla="*/ 2906963 w 7130260"/>
              <a:gd name="connsiteY4250" fmla="*/ 4642495 h 8376085"/>
              <a:gd name="connsiteX4251" fmla="*/ 2871245 w 7130260"/>
              <a:gd name="connsiteY4251" fmla="*/ 4630636 h 8376085"/>
              <a:gd name="connsiteX4252" fmla="*/ 2854576 w 7130260"/>
              <a:gd name="connsiteY4252" fmla="*/ 4633684 h 8376085"/>
              <a:gd name="connsiteX4253" fmla="*/ 3065955 w 7130260"/>
              <a:gd name="connsiteY4253" fmla="*/ 4636056 h 8376085"/>
              <a:gd name="connsiteX4254" fmla="*/ 3078413 w 7130260"/>
              <a:gd name="connsiteY4254" fmla="*/ 4646295 h 8376085"/>
              <a:gd name="connsiteX4255" fmla="*/ 3090872 w 7130260"/>
              <a:gd name="connsiteY4255" fmla="*/ 4636056 h 8376085"/>
              <a:gd name="connsiteX4256" fmla="*/ 3078413 w 7130260"/>
              <a:gd name="connsiteY4256" fmla="*/ 4625816 h 8376085"/>
              <a:gd name="connsiteX4257" fmla="*/ 3065955 w 7130260"/>
              <a:gd name="connsiteY4257" fmla="*/ 4636056 h 8376085"/>
              <a:gd name="connsiteX4258" fmla="*/ 2478338 w 7130260"/>
              <a:gd name="connsiteY4258" fmla="*/ 4644866 h 8376085"/>
              <a:gd name="connsiteX4259" fmla="*/ 2493188 w 7130260"/>
              <a:gd name="connsiteY4259" fmla="*/ 4654391 h 8376085"/>
              <a:gd name="connsiteX4260" fmla="*/ 2502151 w 7130260"/>
              <a:gd name="connsiteY4260" fmla="*/ 4644866 h 8376085"/>
              <a:gd name="connsiteX4261" fmla="*/ 2487302 w 7130260"/>
              <a:gd name="connsiteY4261" fmla="*/ 4635341 h 8376085"/>
              <a:gd name="connsiteX4262" fmla="*/ 2478338 w 7130260"/>
              <a:gd name="connsiteY4262" fmla="*/ 4644866 h 8376085"/>
              <a:gd name="connsiteX4263" fmla="*/ 2406901 w 7130260"/>
              <a:gd name="connsiteY4263" fmla="*/ 4654391 h 8376085"/>
              <a:gd name="connsiteX4264" fmla="*/ 2416988 w 7130260"/>
              <a:gd name="connsiteY4264" fmla="*/ 4663916 h 8376085"/>
              <a:gd name="connsiteX4265" fmla="*/ 2421188 w 7130260"/>
              <a:gd name="connsiteY4265" fmla="*/ 4654391 h 8376085"/>
              <a:gd name="connsiteX4266" fmla="*/ 2411102 w 7130260"/>
              <a:gd name="connsiteY4266" fmla="*/ 4644866 h 8376085"/>
              <a:gd name="connsiteX4267" fmla="*/ 2406901 w 7130260"/>
              <a:gd name="connsiteY4267" fmla="*/ 4654391 h 8376085"/>
              <a:gd name="connsiteX4268" fmla="*/ 2525963 w 7130260"/>
              <a:gd name="connsiteY4268" fmla="*/ 4654391 h 8376085"/>
              <a:gd name="connsiteX4269" fmla="*/ 2541375 w 7130260"/>
              <a:gd name="connsiteY4269" fmla="*/ 4663916 h 8376085"/>
              <a:gd name="connsiteX4270" fmla="*/ 2545013 w 7130260"/>
              <a:gd name="connsiteY4270" fmla="*/ 4654391 h 8376085"/>
              <a:gd name="connsiteX4271" fmla="*/ 2529602 w 7130260"/>
              <a:gd name="connsiteY4271" fmla="*/ 4644866 h 8376085"/>
              <a:gd name="connsiteX4272" fmla="*/ 2525963 w 7130260"/>
              <a:gd name="connsiteY4272" fmla="*/ 4654391 h 8376085"/>
              <a:gd name="connsiteX4273" fmla="*/ 2683126 w 7130260"/>
              <a:gd name="connsiteY4273" fmla="*/ 4654391 h 8376085"/>
              <a:gd name="connsiteX4274" fmla="*/ 2692651 w 7130260"/>
              <a:gd name="connsiteY4274" fmla="*/ 4663916 h 8376085"/>
              <a:gd name="connsiteX4275" fmla="*/ 2702176 w 7130260"/>
              <a:gd name="connsiteY4275" fmla="*/ 4654391 h 8376085"/>
              <a:gd name="connsiteX4276" fmla="*/ 2692651 w 7130260"/>
              <a:gd name="connsiteY4276" fmla="*/ 4644866 h 8376085"/>
              <a:gd name="connsiteX4277" fmla="*/ 2683126 w 7130260"/>
              <a:gd name="connsiteY4277" fmla="*/ 4654391 h 8376085"/>
              <a:gd name="connsiteX4278" fmla="*/ 2568826 w 7130260"/>
              <a:gd name="connsiteY4278" fmla="*/ 4663916 h 8376085"/>
              <a:gd name="connsiteX4279" fmla="*/ 2578351 w 7130260"/>
              <a:gd name="connsiteY4279" fmla="*/ 4673441 h 8376085"/>
              <a:gd name="connsiteX4280" fmla="*/ 2587876 w 7130260"/>
              <a:gd name="connsiteY4280" fmla="*/ 4663916 h 8376085"/>
              <a:gd name="connsiteX4281" fmla="*/ 2578351 w 7130260"/>
              <a:gd name="connsiteY4281" fmla="*/ 4654391 h 8376085"/>
              <a:gd name="connsiteX4282" fmla="*/ 2568826 w 7130260"/>
              <a:gd name="connsiteY4282" fmla="*/ 4663916 h 8376085"/>
              <a:gd name="connsiteX4283" fmla="*/ 2721226 w 7130260"/>
              <a:gd name="connsiteY4283" fmla="*/ 4663916 h 8376085"/>
              <a:gd name="connsiteX4284" fmla="*/ 2730751 w 7130260"/>
              <a:gd name="connsiteY4284" fmla="*/ 4673441 h 8376085"/>
              <a:gd name="connsiteX4285" fmla="*/ 2740276 w 7130260"/>
              <a:gd name="connsiteY4285" fmla="*/ 4663916 h 8376085"/>
              <a:gd name="connsiteX4286" fmla="*/ 2730751 w 7130260"/>
              <a:gd name="connsiteY4286" fmla="*/ 4654391 h 8376085"/>
              <a:gd name="connsiteX4287" fmla="*/ 2721226 w 7130260"/>
              <a:gd name="connsiteY4287" fmla="*/ 4663916 h 8376085"/>
              <a:gd name="connsiteX4288" fmla="*/ 2759326 w 7130260"/>
              <a:gd name="connsiteY4288" fmla="*/ 4668117 h 8376085"/>
              <a:gd name="connsiteX4289" fmla="*/ 2768851 w 7130260"/>
              <a:gd name="connsiteY4289" fmla="*/ 4682966 h 8376085"/>
              <a:gd name="connsiteX4290" fmla="*/ 2778376 w 7130260"/>
              <a:gd name="connsiteY4290" fmla="*/ 4674004 h 8376085"/>
              <a:gd name="connsiteX4291" fmla="*/ 2768851 w 7130260"/>
              <a:gd name="connsiteY4291" fmla="*/ 4659154 h 8376085"/>
              <a:gd name="connsiteX4292" fmla="*/ 2759326 w 7130260"/>
              <a:gd name="connsiteY4292" fmla="*/ 4668117 h 8376085"/>
              <a:gd name="connsiteX4293" fmla="*/ 2616451 w 7130260"/>
              <a:gd name="connsiteY4293" fmla="*/ 4673441 h 8376085"/>
              <a:gd name="connsiteX4294" fmla="*/ 2626538 w 7130260"/>
              <a:gd name="connsiteY4294" fmla="*/ 4682966 h 8376085"/>
              <a:gd name="connsiteX4295" fmla="*/ 2630738 w 7130260"/>
              <a:gd name="connsiteY4295" fmla="*/ 4673441 h 8376085"/>
              <a:gd name="connsiteX4296" fmla="*/ 2620652 w 7130260"/>
              <a:gd name="connsiteY4296" fmla="*/ 4663916 h 8376085"/>
              <a:gd name="connsiteX4297" fmla="*/ 2616451 w 7130260"/>
              <a:gd name="connsiteY4297" fmla="*/ 4673441 h 8376085"/>
              <a:gd name="connsiteX4298" fmla="*/ 3054601 w 7130260"/>
              <a:gd name="connsiteY4298" fmla="*/ 4673441 h 8376085"/>
              <a:gd name="connsiteX4299" fmla="*/ 3069451 w 7130260"/>
              <a:gd name="connsiteY4299" fmla="*/ 4682966 h 8376085"/>
              <a:gd name="connsiteX4300" fmla="*/ 3078413 w 7130260"/>
              <a:gd name="connsiteY4300" fmla="*/ 4673441 h 8376085"/>
              <a:gd name="connsiteX4301" fmla="*/ 3063564 w 7130260"/>
              <a:gd name="connsiteY4301" fmla="*/ 4663916 h 8376085"/>
              <a:gd name="connsiteX4302" fmla="*/ 3054601 w 7130260"/>
              <a:gd name="connsiteY4302" fmla="*/ 4673441 h 8376085"/>
              <a:gd name="connsiteX4303" fmla="*/ 2497388 w 7130260"/>
              <a:gd name="connsiteY4303" fmla="*/ 4682966 h 8376085"/>
              <a:gd name="connsiteX4304" fmla="*/ 2507476 w 7130260"/>
              <a:gd name="connsiteY4304" fmla="*/ 4692491 h 8376085"/>
              <a:gd name="connsiteX4305" fmla="*/ 2511676 w 7130260"/>
              <a:gd name="connsiteY4305" fmla="*/ 4682966 h 8376085"/>
              <a:gd name="connsiteX4306" fmla="*/ 2501589 w 7130260"/>
              <a:gd name="connsiteY4306" fmla="*/ 4673441 h 8376085"/>
              <a:gd name="connsiteX4307" fmla="*/ 2497388 w 7130260"/>
              <a:gd name="connsiteY4307" fmla="*/ 4682966 h 8376085"/>
              <a:gd name="connsiteX4308" fmla="*/ 2654551 w 7130260"/>
              <a:gd name="connsiteY4308" fmla="*/ 4682966 h 8376085"/>
              <a:gd name="connsiteX4309" fmla="*/ 2664638 w 7130260"/>
              <a:gd name="connsiteY4309" fmla="*/ 4692491 h 8376085"/>
              <a:gd name="connsiteX4310" fmla="*/ 2668838 w 7130260"/>
              <a:gd name="connsiteY4310" fmla="*/ 4682966 h 8376085"/>
              <a:gd name="connsiteX4311" fmla="*/ 2658752 w 7130260"/>
              <a:gd name="connsiteY4311" fmla="*/ 4673441 h 8376085"/>
              <a:gd name="connsiteX4312" fmla="*/ 2654551 w 7130260"/>
              <a:gd name="connsiteY4312" fmla="*/ 4682966 h 8376085"/>
              <a:gd name="connsiteX4313" fmla="*/ 1630956 w 7130260"/>
              <a:gd name="connsiteY4313" fmla="*/ 4702721 h 8376085"/>
              <a:gd name="connsiteX4314" fmla="*/ 344351 w 7130260"/>
              <a:gd name="connsiteY4314" fmla="*/ 5488048 h 8376085"/>
              <a:gd name="connsiteX4315" fmla="*/ 136001 w 7130260"/>
              <a:gd name="connsiteY4315" fmla="*/ 5910196 h 8376085"/>
              <a:gd name="connsiteX4316" fmla="*/ 141744 w 7130260"/>
              <a:gd name="connsiteY4316" fmla="*/ 6991722 h 8376085"/>
              <a:gd name="connsiteX4317" fmla="*/ 1350578 w 7130260"/>
              <a:gd name="connsiteY4317" fmla="*/ 8182814 h 8376085"/>
              <a:gd name="connsiteX4318" fmla="*/ 1800406 w 7130260"/>
              <a:gd name="connsiteY4318" fmla="*/ 8275644 h 8376085"/>
              <a:gd name="connsiteX4319" fmla="*/ 1932108 w 7130260"/>
              <a:gd name="connsiteY4319" fmla="*/ 8287103 h 8376085"/>
              <a:gd name="connsiteX4320" fmla="*/ 2057581 w 7130260"/>
              <a:gd name="connsiteY4320" fmla="*/ 8275615 h 8376085"/>
              <a:gd name="connsiteX4321" fmla="*/ 2706938 w 7130260"/>
              <a:gd name="connsiteY4321" fmla="*/ 8097784 h 8376085"/>
              <a:gd name="connsiteX4322" fmla="*/ 3678346 w 7130260"/>
              <a:gd name="connsiteY4322" fmla="*/ 6845142 h 8376085"/>
              <a:gd name="connsiteX4323" fmla="*/ 3702930 w 7130260"/>
              <a:gd name="connsiteY4323" fmla="*/ 6726079 h 8376085"/>
              <a:gd name="connsiteX4324" fmla="*/ 3708816 w 7130260"/>
              <a:gd name="connsiteY4324" fmla="*/ 6566973 h 8376085"/>
              <a:gd name="connsiteX4325" fmla="*/ 3659210 w 7130260"/>
              <a:gd name="connsiteY4325" fmla="*/ 6078379 h 8376085"/>
              <a:gd name="connsiteX4326" fmla="*/ 3148136 w 7130260"/>
              <a:gd name="connsiteY4326" fmla="*/ 5211471 h 8376085"/>
              <a:gd name="connsiteX4327" fmla="*/ 2192588 w 7130260"/>
              <a:gd name="connsiteY4327" fmla="*/ 4725010 h 8376085"/>
              <a:gd name="connsiteX4328" fmla="*/ 2078288 w 7130260"/>
              <a:gd name="connsiteY4328" fmla="*/ 4701178 h 8376085"/>
              <a:gd name="connsiteX4329" fmla="*/ 1887788 w 7130260"/>
              <a:gd name="connsiteY4329" fmla="*/ 4697349 h 8376085"/>
              <a:gd name="connsiteX4330" fmla="*/ 1630956 w 7130260"/>
              <a:gd name="connsiteY4330" fmla="*/ 4702721 h 8376085"/>
              <a:gd name="connsiteX4331" fmla="*/ 2281295 w 7130260"/>
              <a:gd name="connsiteY4331" fmla="*/ 4698997 h 8376085"/>
              <a:gd name="connsiteX4332" fmla="*/ 2299545 w 7130260"/>
              <a:gd name="connsiteY4332" fmla="*/ 4698245 h 8376085"/>
              <a:gd name="connsiteX4333" fmla="*/ 2287048 w 7130260"/>
              <a:gd name="connsiteY4333" fmla="*/ 4693244 h 8376085"/>
              <a:gd name="connsiteX4334" fmla="*/ 2281295 w 7130260"/>
              <a:gd name="connsiteY4334" fmla="*/ 4698997 h 8376085"/>
              <a:gd name="connsiteX4335" fmla="*/ 2587876 w 7130260"/>
              <a:gd name="connsiteY4335" fmla="*/ 4702016 h 8376085"/>
              <a:gd name="connsiteX4336" fmla="*/ 2597963 w 7130260"/>
              <a:gd name="connsiteY4336" fmla="*/ 4711541 h 8376085"/>
              <a:gd name="connsiteX4337" fmla="*/ 2602163 w 7130260"/>
              <a:gd name="connsiteY4337" fmla="*/ 4702016 h 8376085"/>
              <a:gd name="connsiteX4338" fmla="*/ 2592077 w 7130260"/>
              <a:gd name="connsiteY4338" fmla="*/ 4692491 h 8376085"/>
              <a:gd name="connsiteX4339" fmla="*/ 2587876 w 7130260"/>
              <a:gd name="connsiteY4339" fmla="*/ 4702016 h 8376085"/>
              <a:gd name="connsiteX4340" fmla="*/ 2697413 w 7130260"/>
              <a:gd name="connsiteY4340" fmla="*/ 4702016 h 8376085"/>
              <a:gd name="connsiteX4341" fmla="*/ 2707501 w 7130260"/>
              <a:gd name="connsiteY4341" fmla="*/ 4711541 h 8376085"/>
              <a:gd name="connsiteX4342" fmla="*/ 2711701 w 7130260"/>
              <a:gd name="connsiteY4342" fmla="*/ 4702016 h 8376085"/>
              <a:gd name="connsiteX4343" fmla="*/ 2701614 w 7130260"/>
              <a:gd name="connsiteY4343" fmla="*/ 4692491 h 8376085"/>
              <a:gd name="connsiteX4344" fmla="*/ 2697413 w 7130260"/>
              <a:gd name="connsiteY4344" fmla="*/ 4702016 h 8376085"/>
              <a:gd name="connsiteX4345" fmla="*/ 2340226 w 7130260"/>
              <a:gd name="connsiteY4345" fmla="*/ 4713923 h 8376085"/>
              <a:gd name="connsiteX4346" fmla="*/ 2850861 w 7130260"/>
              <a:gd name="connsiteY4346" fmla="*/ 4931254 h 8376085"/>
              <a:gd name="connsiteX4347" fmla="*/ 2914107 w 7130260"/>
              <a:gd name="connsiteY4347" fmla="*/ 4969964 h 8376085"/>
              <a:gd name="connsiteX4348" fmla="*/ 2907506 w 7130260"/>
              <a:gd name="connsiteY4348" fmla="*/ 4943675 h 8376085"/>
              <a:gd name="connsiteX4349" fmla="*/ 2888028 w 7130260"/>
              <a:gd name="connsiteY4349" fmla="*/ 4886554 h 8376085"/>
              <a:gd name="connsiteX4350" fmla="*/ 2875150 w 7130260"/>
              <a:gd name="connsiteY4350" fmla="*/ 4855731 h 8376085"/>
              <a:gd name="connsiteX4351" fmla="*/ 2843432 w 7130260"/>
              <a:gd name="connsiteY4351" fmla="*/ 4846473 h 8376085"/>
              <a:gd name="connsiteX4352" fmla="*/ 2317242 w 7130260"/>
              <a:gd name="connsiteY4352" fmla="*/ 4702988 h 8376085"/>
              <a:gd name="connsiteX4353" fmla="*/ 2340226 w 7130260"/>
              <a:gd name="connsiteY4353" fmla="*/ 4713923 h 8376085"/>
              <a:gd name="connsiteX4354" fmla="*/ 2768851 w 7130260"/>
              <a:gd name="connsiteY4354" fmla="*/ 4710418 h 8376085"/>
              <a:gd name="connsiteX4355" fmla="*/ 2778376 w 7130260"/>
              <a:gd name="connsiteY4355" fmla="*/ 4725829 h 8376085"/>
              <a:gd name="connsiteX4356" fmla="*/ 2787901 w 7130260"/>
              <a:gd name="connsiteY4356" fmla="*/ 4722191 h 8376085"/>
              <a:gd name="connsiteX4357" fmla="*/ 2778376 w 7130260"/>
              <a:gd name="connsiteY4357" fmla="*/ 4706779 h 8376085"/>
              <a:gd name="connsiteX4358" fmla="*/ 2768851 w 7130260"/>
              <a:gd name="connsiteY4358" fmla="*/ 4710418 h 8376085"/>
              <a:gd name="connsiteX4359" fmla="*/ 2076536 w 7130260"/>
              <a:gd name="connsiteY4359" fmla="*/ 4745298 h 8376085"/>
              <a:gd name="connsiteX4360" fmla="*/ 2474481 w 7130260"/>
              <a:gd name="connsiteY4360" fmla="*/ 4844844 h 8376085"/>
              <a:gd name="connsiteX4361" fmla="*/ 2872531 w 7130260"/>
              <a:gd name="connsiteY4361" fmla="*/ 5040116 h 8376085"/>
              <a:gd name="connsiteX4362" fmla="*/ 2927147 w 7130260"/>
              <a:gd name="connsiteY4362" fmla="*/ 5070767 h 8376085"/>
              <a:gd name="connsiteX4363" fmla="*/ 2861567 w 7130260"/>
              <a:gd name="connsiteY4363" fmla="*/ 5022200 h 8376085"/>
              <a:gd name="connsiteX4364" fmla="*/ 2392613 w 7130260"/>
              <a:gd name="connsiteY4364" fmla="*/ 4801753 h 8376085"/>
              <a:gd name="connsiteX4365" fmla="*/ 2022577 w 7130260"/>
              <a:gd name="connsiteY4365" fmla="*/ 4731572 h 8376085"/>
              <a:gd name="connsiteX4366" fmla="*/ 2076536 w 7130260"/>
              <a:gd name="connsiteY4366" fmla="*/ 4745298 h 8376085"/>
              <a:gd name="connsiteX4367" fmla="*/ 2135438 w 7130260"/>
              <a:gd name="connsiteY4367" fmla="*/ 4801524 h 8376085"/>
              <a:gd name="connsiteX4368" fmla="*/ 2473576 w 7130260"/>
              <a:gd name="connsiteY4368" fmla="*/ 4889773 h 8376085"/>
              <a:gd name="connsiteX4369" fmla="*/ 2808294 w 7130260"/>
              <a:gd name="connsiteY4369" fmla="*/ 5050527 h 8376085"/>
              <a:gd name="connsiteX4370" fmla="*/ 2852004 w 7130260"/>
              <a:gd name="connsiteY4370" fmla="*/ 5073396 h 8376085"/>
              <a:gd name="connsiteX4371" fmla="*/ 2653398 w 7130260"/>
              <a:gd name="connsiteY4371" fmla="*/ 4953848 h 8376085"/>
              <a:gd name="connsiteX4372" fmla="*/ 2356533 w 7130260"/>
              <a:gd name="connsiteY4372" fmla="*/ 4835871 h 8376085"/>
              <a:gd name="connsiteX4373" fmla="*/ 2040188 w 7130260"/>
              <a:gd name="connsiteY4373" fmla="*/ 4779017 h 8376085"/>
              <a:gd name="connsiteX4374" fmla="*/ 2135438 w 7130260"/>
              <a:gd name="connsiteY4374" fmla="*/ 4801524 h 8376085"/>
              <a:gd name="connsiteX4375" fmla="*/ 1735388 w 7130260"/>
              <a:gd name="connsiteY4375" fmla="*/ 4816926 h 8376085"/>
              <a:gd name="connsiteX4376" fmla="*/ 412531 w 7130260"/>
              <a:gd name="connsiteY4376" fmla="*/ 5692617 h 8376085"/>
              <a:gd name="connsiteX4377" fmla="*/ 233536 w 7130260"/>
              <a:gd name="connsiteY4377" fmla="*/ 6325381 h 8376085"/>
              <a:gd name="connsiteX4378" fmla="*/ 222715 w 7130260"/>
              <a:gd name="connsiteY4378" fmla="*/ 6454121 h 8376085"/>
              <a:gd name="connsiteX4379" fmla="*/ 233727 w 7130260"/>
              <a:gd name="connsiteY4379" fmla="*/ 6571050 h 8376085"/>
              <a:gd name="connsiteX4380" fmla="*/ 408235 w 7130260"/>
              <a:gd name="connsiteY4380" fmla="*/ 7178517 h 8376085"/>
              <a:gd name="connsiteX4381" fmla="*/ 742504 w 7130260"/>
              <a:gd name="connsiteY4381" fmla="*/ 7631897 h 8376085"/>
              <a:gd name="connsiteX4382" fmla="*/ 1521076 w 7130260"/>
              <a:gd name="connsiteY4382" fmla="*/ 8063246 h 8376085"/>
              <a:gd name="connsiteX4383" fmla="*/ 1930651 w 7130260"/>
              <a:gd name="connsiteY4383" fmla="*/ 8111967 h 8376085"/>
              <a:gd name="connsiteX4384" fmla="*/ 2854576 w 7130260"/>
              <a:gd name="connsiteY4384" fmla="*/ 7828274 h 8376085"/>
              <a:gd name="connsiteX4385" fmla="*/ 2964113 w 7130260"/>
              <a:gd name="connsiteY4385" fmla="*/ 7755779 h 8376085"/>
              <a:gd name="connsiteX4386" fmla="*/ 3083538 w 7130260"/>
              <a:gd name="connsiteY4386" fmla="*/ 7636212 h 8376085"/>
              <a:gd name="connsiteX4387" fmla="*/ 3453975 w 7130260"/>
              <a:gd name="connsiteY4387" fmla="*/ 7078485 h 8376085"/>
              <a:gd name="connsiteX4388" fmla="*/ 3569542 w 7130260"/>
              <a:gd name="connsiteY4388" fmla="*/ 6474762 h 8376085"/>
              <a:gd name="connsiteX4389" fmla="*/ 2002088 w 7130260"/>
              <a:gd name="connsiteY4389" fmla="*/ 4816183 h 8376085"/>
              <a:gd name="connsiteX4390" fmla="*/ 1735388 w 7130260"/>
              <a:gd name="connsiteY4390" fmla="*/ 4816926 h 8376085"/>
              <a:gd name="connsiteX4391" fmla="*/ 1711576 w 7130260"/>
              <a:gd name="connsiteY4391" fmla="*/ 4873809 h 8376085"/>
              <a:gd name="connsiteX4392" fmla="*/ 397786 w 7130260"/>
              <a:gd name="connsiteY4392" fmla="*/ 5859885 h 8376085"/>
              <a:gd name="connsiteX4393" fmla="*/ 285315 w 7130260"/>
              <a:gd name="connsiteY4393" fmla="*/ 6519187 h 8376085"/>
              <a:gd name="connsiteX4394" fmla="*/ 543680 w 7130260"/>
              <a:gd name="connsiteY4394" fmla="*/ 7343985 h 8376085"/>
              <a:gd name="connsiteX4395" fmla="*/ 1685525 w 7130260"/>
              <a:gd name="connsiteY4395" fmla="*/ 8058560 h 8376085"/>
              <a:gd name="connsiteX4396" fmla="*/ 2747039 w 7130260"/>
              <a:gd name="connsiteY4396" fmla="*/ 7858611 h 8376085"/>
              <a:gd name="connsiteX4397" fmla="*/ 3496618 w 7130260"/>
              <a:gd name="connsiteY4397" fmla="*/ 6226017 h 8376085"/>
              <a:gd name="connsiteX4398" fmla="*/ 1911601 w 7130260"/>
              <a:gd name="connsiteY4398" fmla="*/ 4868990 h 8376085"/>
              <a:gd name="connsiteX4399" fmla="*/ 1711576 w 7130260"/>
              <a:gd name="connsiteY4399" fmla="*/ 4873809 h 8376085"/>
              <a:gd name="connsiteX4400" fmla="*/ 1702051 w 7130260"/>
              <a:gd name="connsiteY4400" fmla="*/ 4910062 h 8376085"/>
              <a:gd name="connsiteX4401" fmla="*/ 1849688 w 7130260"/>
              <a:gd name="connsiteY4401" fmla="*/ 4916682 h 8376085"/>
              <a:gd name="connsiteX4402" fmla="*/ 2040188 w 7130260"/>
              <a:gd name="connsiteY4402" fmla="*/ 4917034 h 8376085"/>
              <a:gd name="connsiteX4403" fmla="*/ 2131990 w 7130260"/>
              <a:gd name="connsiteY4403" fmla="*/ 4933198 h 8376085"/>
              <a:gd name="connsiteX4404" fmla="*/ 2592638 w 7130260"/>
              <a:gd name="connsiteY4404" fmla="*/ 5087855 h 8376085"/>
              <a:gd name="connsiteX4405" fmla="*/ 2992688 w 7130260"/>
              <a:gd name="connsiteY4405" fmla="*/ 5360489 h 8376085"/>
              <a:gd name="connsiteX4406" fmla="*/ 3078413 w 7130260"/>
              <a:gd name="connsiteY4406" fmla="*/ 5438690 h 8376085"/>
              <a:gd name="connsiteX4407" fmla="*/ 3006976 w 7130260"/>
              <a:gd name="connsiteY4407" fmla="*/ 5364890 h 8376085"/>
              <a:gd name="connsiteX4408" fmla="*/ 2191436 w 7130260"/>
              <a:gd name="connsiteY4408" fmla="*/ 4929998 h 8376085"/>
              <a:gd name="connsiteX4409" fmla="*/ 2087813 w 7130260"/>
              <a:gd name="connsiteY4409" fmla="*/ 4909156 h 8376085"/>
              <a:gd name="connsiteX4410" fmla="*/ 1916363 w 7130260"/>
              <a:gd name="connsiteY4410" fmla="*/ 4906471 h 8376085"/>
              <a:gd name="connsiteX4411" fmla="*/ 1702051 w 7130260"/>
              <a:gd name="connsiteY4411" fmla="*/ 4910062 h 8376085"/>
              <a:gd name="connsiteX4412" fmla="*/ 1618888 w 7130260"/>
              <a:gd name="connsiteY4412" fmla="*/ 4927692 h 8376085"/>
              <a:gd name="connsiteX4413" fmla="*/ 1647463 w 7130260"/>
              <a:gd name="connsiteY4413" fmla="*/ 4927340 h 8376085"/>
              <a:gd name="connsiteX4414" fmla="*/ 1630613 w 7130260"/>
              <a:gd name="connsiteY4414" fmla="*/ 4922949 h 8376085"/>
              <a:gd name="connsiteX4415" fmla="*/ 1618888 w 7130260"/>
              <a:gd name="connsiteY4415" fmla="*/ 4927692 h 8376085"/>
              <a:gd name="connsiteX4416" fmla="*/ 1576445 w 7130260"/>
              <a:gd name="connsiteY4416" fmla="*/ 4937122 h 8376085"/>
              <a:gd name="connsiteX4417" fmla="*/ 1594695 w 7130260"/>
              <a:gd name="connsiteY4417" fmla="*/ 4936370 h 8376085"/>
              <a:gd name="connsiteX4418" fmla="*/ 1582198 w 7130260"/>
              <a:gd name="connsiteY4418" fmla="*/ 4931369 h 8376085"/>
              <a:gd name="connsiteX4419" fmla="*/ 1576445 w 7130260"/>
              <a:gd name="connsiteY4419" fmla="*/ 4937122 h 8376085"/>
              <a:gd name="connsiteX4420" fmla="*/ 1944938 w 7130260"/>
              <a:gd name="connsiteY4420" fmla="*/ 4965059 h 8376085"/>
              <a:gd name="connsiteX4421" fmla="*/ 2167309 w 7130260"/>
              <a:gd name="connsiteY4421" fmla="*/ 4992891 h 8376085"/>
              <a:gd name="connsiteX4422" fmla="*/ 2915679 w 7130260"/>
              <a:gd name="connsiteY4422" fmla="*/ 5357813 h 8376085"/>
              <a:gd name="connsiteX4423" fmla="*/ 2897943 w 7130260"/>
              <a:gd name="connsiteY4423" fmla="*/ 5335648 h 8376085"/>
              <a:gd name="connsiteX4424" fmla="*/ 2202113 w 7130260"/>
              <a:gd name="connsiteY4424" fmla="*/ 4984109 h 8376085"/>
              <a:gd name="connsiteX4425" fmla="*/ 1873501 w 7130260"/>
              <a:gd name="connsiteY4425" fmla="*/ 4951047 h 8376085"/>
              <a:gd name="connsiteX4426" fmla="*/ 1802063 w 7130260"/>
              <a:gd name="connsiteY4426" fmla="*/ 4952105 h 8376085"/>
              <a:gd name="connsiteX4427" fmla="*/ 1944938 w 7130260"/>
              <a:gd name="connsiteY4427" fmla="*/ 4965059 h 8376085"/>
              <a:gd name="connsiteX4428" fmla="*/ 1737770 w 7130260"/>
              <a:gd name="connsiteY4428" fmla="*/ 4965916 h 8376085"/>
              <a:gd name="connsiteX4429" fmla="*/ 1780632 w 7130260"/>
              <a:gd name="connsiteY4429" fmla="*/ 4965916 h 8376085"/>
              <a:gd name="connsiteX4430" fmla="*/ 1759201 w 7130260"/>
              <a:gd name="connsiteY4430" fmla="*/ 4961782 h 8376085"/>
              <a:gd name="connsiteX4431" fmla="*/ 1737770 w 7130260"/>
              <a:gd name="connsiteY4431" fmla="*/ 4965916 h 8376085"/>
              <a:gd name="connsiteX4432" fmla="*/ 825067 w 7130260"/>
              <a:gd name="connsiteY4432" fmla="*/ 5036449 h 8376085"/>
              <a:gd name="connsiteX4433" fmla="*/ 206524 w 7130260"/>
              <a:gd name="connsiteY4433" fmla="*/ 5811679 h 8376085"/>
              <a:gd name="connsiteX4434" fmla="*/ 121399 w 7130260"/>
              <a:gd name="connsiteY4434" fmla="*/ 6126004 h 8376085"/>
              <a:gd name="connsiteX4435" fmla="*/ 145201 w 7130260"/>
              <a:gd name="connsiteY4435" fmla="*/ 6054567 h 8376085"/>
              <a:gd name="connsiteX4436" fmla="*/ 268808 w 7130260"/>
              <a:gd name="connsiteY4436" fmla="*/ 5716429 h 8376085"/>
              <a:gd name="connsiteX4437" fmla="*/ 883047 w 7130260"/>
              <a:gd name="connsiteY4437" fmla="*/ 5004931 h 8376085"/>
              <a:gd name="connsiteX4438" fmla="*/ 901267 w 7130260"/>
              <a:gd name="connsiteY4438" fmla="*/ 4988262 h 8376085"/>
              <a:gd name="connsiteX4439" fmla="*/ 825067 w 7130260"/>
              <a:gd name="connsiteY4439" fmla="*/ 5036449 h 8376085"/>
              <a:gd name="connsiteX4440" fmla="*/ 954338 w 7130260"/>
              <a:gd name="connsiteY4440" fmla="*/ 5036963 h 8376085"/>
              <a:gd name="connsiteX4441" fmla="*/ 278066 w 7130260"/>
              <a:gd name="connsiteY4441" fmla="*/ 5887879 h 8376085"/>
              <a:gd name="connsiteX4442" fmla="*/ 220554 w 7130260"/>
              <a:gd name="connsiteY4442" fmla="*/ 6119289 h 8376085"/>
              <a:gd name="connsiteX4443" fmla="*/ 234832 w 7130260"/>
              <a:gd name="connsiteY4443" fmla="*/ 6081722 h 8376085"/>
              <a:gd name="connsiteX4444" fmla="*/ 431685 w 7130260"/>
              <a:gd name="connsiteY4444" fmla="*/ 5594785 h 8376085"/>
              <a:gd name="connsiteX4445" fmla="*/ 947197 w 7130260"/>
              <a:gd name="connsiteY4445" fmla="*/ 5052298 h 8376085"/>
              <a:gd name="connsiteX4446" fmla="*/ 1004345 w 7130260"/>
              <a:gd name="connsiteY4446" fmla="*/ 5006998 h 8376085"/>
              <a:gd name="connsiteX4447" fmla="*/ 954338 w 7130260"/>
              <a:gd name="connsiteY4447" fmla="*/ 5036963 h 8376085"/>
              <a:gd name="connsiteX4448" fmla="*/ 1963988 w 7130260"/>
              <a:gd name="connsiteY4448" fmla="*/ 5017266 h 8376085"/>
              <a:gd name="connsiteX4449" fmla="*/ 2840841 w 7130260"/>
              <a:gd name="connsiteY4449" fmla="*/ 5358165 h 8376085"/>
              <a:gd name="connsiteX4450" fmla="*/ 2826553 w 7130260"/>
              <a:gd name="connsiteY4450" fmla="*/ 5341678 h 8376085"/>
              <a:gd name="connsiteX4451" fmla="*/ 2520496 w 7130260"/>
              <a:gd name="connsiteY4451" fmla="*/ 5146186 h 8376085"/>
              <a:gd name="connsiteX4452" fmla="*/ 1941614 w 7130260"/>
              <a:gd name="connsiteY4452" fmla="*/ 5008179 h 8376085"/>
              <a:gd name="connsiteX4453" fmla="*/ 1859213 w 7130260"/>
              <a:gd name="connsiteY4453" fmla="*/ 5009540 h 8376085"/>
              <a:gd name="connsiteX4454" fmla="*/ 1963988 w 7130260"/>
              <a:gd name="connsiteY4454" fmla="*/ 5017266 h 8376085"/>
              <a:gd name="connsiteX4455" fmla="*/ 1949701 w 7130260"/>
              <a:gd name="connsiteY4455" fmla="*/ 5069348 h 8376085"/>
              <a:gd name="connsiteX4456" fmla="*/ 2264026 w 7130260"/>
              <a:gd name="connsiteY4456" fmla="*/ 5126127 h 8376085"/>
              <a:gd name="connsiteX4457" fmla="*/ 2687888 w 7130260"/>
              <a:gd name="connsiteY4457" fmla="*/ 5315569 h 8376085"/>
              <a:gd name="connsiteX4458" fmla="*/ 2716463 w 7130260"/>
              <a:gd name="connsiteY4458" fmla="*/ 5332657 h 8376085"/>
              <a:gd name="connsiteX4459" fmla="*/ 2688831 w 7130260"/>
              <a:gd name="connsiteY4459" fmla="*/ 5308730 h 8376085"/>
              <a:gd name="connsiteX4460" fmla="*/ 2399652 w 7130260"/>
              <a:gd name="connsiteY4460" fmla="*/ 5154987 h 8376085"/>
              <a:gd name="connsiteX4461" fmla="*/ 2011613 w 7130260"/>
              <a:gd name="connsiteY4461" fmla="*/ 5069272 h 8376085"/>
              <a:gd name="connsiteX4462" fmla="*/ 1949701 w 7130260"/>
              <a:gd name="connsiteY4462" fmla="*/ 5069348 h 8376085"/>
              <a:gd name="connsiteX4463" fmla="*/ 758354 w 7130260"/>
              <a:gd name="connsiteY4463" fmla="*/ 5128260 h 8376085"/>
              <a:gd name="connsiteX4464" fmla="*/ 735266 w 7130260"/>
              <a:gd name="connsiteY4464" fmla="*/ 5154454 h 8376085"/>
              <a:gd name="connsiteX4465" fmla="*/ 761460 w 7130260"/>
              <a:gd name="connsiteY4465" fmla="*/ 5131366 h 8376085"/>
              <a:gd name="connsiteX4466" fmla="*/ 787654 w 7130260"/>
              <a:gd name="connsiteY4466" fmla="*/ 5105172 h 8376085"/>
              <a:gd name="connsiteX4467" fmla="*/ 758354 w 7130260"/>
              <a:gd name="connsiteY4467" fmla="*/ 5128260 h 8376085"/>
              <a:gd name="connsiteX4468" fmla="*/ 2087813 w 7130260"/>
              <a:gd name="connsiteY4468" fmla="*/ 5144576 h 8376085"/>
              <a:gd name="connsiteX4469" fmla="*/ 2623966 w 7130260"/>
              <a:gd name="connsiteY4469" fmla="*/ 5346106 h 8376085"/>
              <a:gd name="connsiteX4470" fmla="*/ 2649788 w 7130260"/>
              <a:gd name="connsiteY4470" fmla="*/ 5361499 h 8376085"/>
              <a:gd name="connsiteX4471" fmla="*/ 2625976 w 7130260"/>
              <a:gd name="connsiteY4471" fmla="*/ 5341754 h 8376085"/>
              <a:gd name="connsiteX4472" fmla="*/ 2368630 w 7130260"/>
              <a:gd name="connsiteY4472" fmla="*/ 5207699 h 8376085"/>
              <a:gd name="connsiteX4473" fmla="*/ 2048218 w 7130260"/>
              <a:gd name="connsiteY4473" fmla="*/ 5131499 h 8376085"/>
              <a:gd name="connsiteX4474" fmla="*/ 2087813 w 7130260"/>
              <a:gd name="connsiteY4474" fmla="*/ 5144576 h 8376085"/>
              <a:gd name="connsiteX4475" fmla="*/ 1525838 w 7130260"/>
              <a:gd name="connsiteY4475" fmla="*/ 5167360 h 8376085"/>
              <a:gd name="connsiteX4476" fmla="*/ 1349626 w 7130260"/>
              <a:gd name="connsiteY4476" fmla="*/ 5426631 h 8376085"/>
              <a:gd name="connsiteX4477" fmla="*/ 1334557 w 7130260"/>
              <a:gd name="connsiteY4477" fmla="*/ 5467760 h 8376085"/>
              <a:gd name="connsiteX4478" fmla="*/ 1322565 w 7130260"/>
              <a:gd name="connsiteY4478" fmla="*/ 5433060 h 8376085"/>
              <a:gd name="connsiteX4479" fmla="*/ 1343511 w 7130260"/>
              <a:gd name="connsiteY4479" fmla="*/ 5392579 h 8376085"/>
              <a:gd name="connsiteX4480" fmla="*/ 1347035 w 7130260"/>
              <a:gd name="connsiteY4480" fmla="*/ 5311617 h 8376085"/>
              <a:gd name="connsiteX4481" fmla="*/ 1341825 w 7130260"/>
              <a:gd name="connsiteY4481" fmla="*/ 5217853 h 8376085"/>
              <a:gd name="connsiteX4482" fmla="*/ 1333100 w 7130260"/>
              <a:gd name="connsiteY4482" fmla="*/ 5205041 h 8376085"/>
              <a:gd name="connsiteX4483" fmla="*/ 1302696 w 7130260"/>
              <a:gd name="connsiteY4483" fmla="*/ 5220767 h 8376085"/>
              <a:gd name="connsiteX4484" fmla="*/ 1170680 w 7130260"/>
              <a:gd name="connsiteY4484" fmla="*/ 5353879 h 8376085"/>
              <a:gd name="connsiteX4485" fmla="*/ 1145619 w 7130260"/>
              <a:gd name="connsiteY4485" fmla="*/ 5402104 h 8376085"/>
              <a:gd name="connsiteX4486" fmla="*/ 1145486 w 7130260"/>
              <a:gd name="connsiteY4486" fmla="*/ 5468779 h 8376085"/>
              <a:gd name="connsiteX4487" fmla="*/ 1149858 w 7130260"/>
              <a:gd name="connsiteY4487" fmla="*/ 5547408 h 8376085"/>
              <a:gd name="connsiteX4488" fmla="*/ 1122140 w 7130260"/>
              <a:gd name="connsiteY4488" fmla="*/ 5580097 h 8376085"/>
              <a:gd name="connsiteX4489" fmla="*/ 1089927 w 7130260"/>
              <a:gd name="connsiteY4489" fmla="*/ 5600833 h 8376085"/>
              <a:gd name="connsiteX4490" fmla="*/ 1100404 w 7130260"/>
              <a:gd name="connsiteY4490" fmla="*/ 5581260 h 8376085"/>
              <a:gd name="connsiteX4491" fmla="*/ 1120969 w 7130260"/>
              <a:gd name="connsiteY4491" fmla="*/ 5516680 h 8376085"/>
              <a:gd name="connsiteX4492" fmla="*/ 1131046 w 7130260"/>
              <a:gd name="connsiteY4492" fmla="*/ 5471674 h 8376085"/>
              <a:gd name="connsiteX4493" fmla="*/ 1120502 w 7130260"/>
              <a:gd name="connsiteY4493" fmla="*/ 5413477 h 8376085"/>
              <a:gd name="connsiteX4494" fmla="*/ 1096013 w 7130260"/>
              <a:gd name="connsiteY4494" fmla="*/ 5328342 h 8376085"/>
              <a:gd name="connsiteX4495" fmla="*/ 1082078 w 7130260"/>
              <a:gd name="connsiteY4495" fmla="*/ 5301396 h 8376085"/>
              <a:gd name="connsiteX4496" fmla="*/ 1055322 w 7130260"/>
              <a:gd name="connsiteY4496" fmla="*/ 5320446 h 8376085"/>
              <a:gd name="connsiteX4497" fmla="*/ 946216 w 7130260"/>
              <a:gd name="connsiteY4497" fmla="*/ 5502278 h 8376085"/>
              <a:gd name="connsiteX4498" fmla="*/ 933700 w 7130260"/>
              <a:gd name="connsiteY4498" fmla="*/ 5563658 h 8376085"/>
              <a:gd name="connsiteX4499" fmla="*/ 926976 w 7130260"/>
              <a:gd name="connsiteY4499" fmla="*/ 5536883 h 8376085"/>
              <a:gd name="connsiteX4500" fmla="*/ 863577 w 7130260"/>
              <a:gd name="connsiteY4500" fmla="*/ 5435442 h 8376085"/>
              <a:gd name="connsiteX4501" fmla="*/ 781509 w 7130260"/>
              <a:gd name="connsiteY4501" fmla="*/ 5575754 h 8376085"/>
              <a:gd name="connsiteX4502" fmla="*/ 784891 w 7130260"/>
              <a:gd name="connsiteY4502" fmla="*/ 5720030 h 8376085"/>
              <a:gd name="connsiteX4503" fmla="*/ 754192 w 7130260"/>
              <a:gd name="connsiteY4503" fmla="*/ 5685473 h 8376085"/>
              <a:gd name="connsiteX4504" fmla="*/ 712120 w 7130260"/>
              <a:gd name="connsiteY4504" fmla="*/ 5635467 h 8376085"/>
              <a:gd name="connsiteX4505" fmla="*/ 639349 w 7130260"/>
              <a:gd name="connsiteY4505" fmla="*/ 5764054 h 8376085"/>
              <a:gd name="connsiteX4506" fmla="*/ 614203 w 7130260"/>
              <a:gd name="connsiteY4506" fmla="*/ 5823585 h 8376085"/>
              <a:gd name="connsiteX4507" fmla="*/ 621995 w 7130260"/>
              <a:gd name="connsiteY4507" fmla="*/ 5837873 h 8376085"/>
              <a:gd name="connsiteX4508" fmla="*/ 634644 w 7130260"/>
              <a:gd name="connsiteY4508" fmla="*/ 5821204 h 8376085"/>
              <a:gd name="connsiteX4509" fmla="*/ 634949 w 7130260"/>
              <a:gd name="connsiteY4509" fmla="*/ 5853494 h 8376085"/>
              <a:gd name="connsiteX4510" fmla="*/ 703871 w 7130260"/>
              <a:gd name="connsiteY4510" fmla="*/ 5999445 h 8376085"/>
              <a:gd name="connsiteX4511" fmla="*/ 729627 w 7130260"/>
              <a:gd name="connsiteY4511" fmla="*/ 6027068 h 8376085"/>
              <a:gd name="connsiteX4512" fmla="*/ 719492 w 7130260"/>
              <a:gd name="connsiteY4512" fmla="*/ 6052719 h 8376085"/>
              <a:gd name="connsiteX4513" fmla="*/ 709349 w 7130260"/>
              <a:gd name="connsiteY4513" fmla="*/ 6078379 h 8376085"/>
              <a:gd name="connsiteX4514" fmla="*/ 697346 w 7130260"/>
              <a:gd name="connsiteY4514" fmla="*/ 6044765 h 8376085"/>
              <a:gd name="connsiteX4515" fmla="*/ 600078 w 7130260"/>
              <a:gd name="connsiteY4515" fmla="*/ 5884078 h 8376085"/>
              <a:gd name="connsiteX4516" fmla="*/ 506076 w 7130260"/>
              <a:gd name="connsiteY4516" fmla="*/ 5931932 h 8376085"/>
              <a:gd name="connsiteX4517" fmla="*/ 462203 w 7130260"/>
              <a:gd name="connsiteY4517" fmla="*/ 6056948 h 8376085"/>
              <a:gd name="connsiteX4518" fmla="*/ 462451 w 7130260"/>
              <a:gd name="connsiteY4518" fmla="*/ 6073617 h 8376085"/>
              <a:gd name="connsiteX4519" fmla="*/ 484873 w 7130260"/>
              <a:gd name="connsiteY4519" fmla="*/ 6039565 h 8376085"/>
              <a:gd name="connsiteX4520" fmla="*/ 498456 w 7130260"/>
              <a:gd name="connsiteY4520" fmla="*/ 6005503 h 8376085"/>
              <a:gd name="connsiteX4521" fmla="*/ 510143 w 7130260"/>
              <a:gd name="connsiteY4521" fmla="*/ 6044517 h 8376085"/>
              <a:gd name="connsiteX4522" fmla="*/ 515924 w 7130260"/>
              <a:gd name="connsiteY4522" fmla="*/ 6093095 h 8376085"/>
              <a:gd name="connsiteX4523" fmla="*/ 517867 w 7130260"/>
              <a:gd name="connsiteY4523" fmla="*/ 6100534 h 8376085"/>
              <a:gd name="connsiteX4524" fmla="*/ 573341 w 7130260"/>
              <a:gd name="connsiteY4524" fmla="*/ 6145540 h 8376085"/>
              <a:gd name="connsiteX4525" fmla="*/ 636444 w 7130260"/>
              <a:gd name="connsiteY4525" fmla="*/ 6202204 h 8376085"/>
              <a:gd name="connsiteX4526" fmla="*/ 651922 w 7130260"/>
              <a:gd name="connsiteY4526" fmla="*/ 6211729 h 8376085"/>
              <a:gd name="connsiteX4527" fmla="*/ 642893 w 7130260"/>
              <a:gd name="connsiteY4527" fmla="*/ 6244314 h 8376085"/>
              <a:gd name="connsiteX4528" fmla="*/ 633863 w 7130260"/>
              <a:gd name="connsiteY4528" fmla="*/ 6276899 h 8376085"/>
              <a:gd name="connsiteX4529" fmla="*/ 610040 w 7130260"/>
              <a:gd name="connsiteY4529" fmla="*/ 6234789 h 8376085"/>
              <a:gd name="connsiteX4530" fmla="*/ 565492 w 7130260"/>
              <a:gd name="connsiteY4530" fmla="*/ 6169904 h 8376085"/>
              <a:gd name="connsiteX4531" fmla="*/ 438124 w 7130260"/>
              <a:gd name="connsiteY4531" fmla="*/ 6092667 h 8376085"/>
              <a:gd name="connsiteX4532" fmla="*/ 416179 w 7130260"/>
              <a:gd name="connsiteY4532" fmla="*/ 6089771 h 8376085"/>
              <a:gd name="connsiteX4533" fmla="*/ 448097 w 7130260"/>
              <a:gd name="connsiteY4533" fmla="*/ 5992140 h 8376085"/>
              <a:gd name="connsiteX4534" fmla="*/ 815067 w 7130260"/>
              <a:gd name="connsiteY4534" fmla="*/ 5392579 h 8376085"/>
              <a:gd name="connsiteX4535" fmla="*/ 771822 w 7130260"/>
              <a:gd name="connsiteY4535" fmla="*/ 5431241 h 8376085"/>
              <a:gd name="connsiteX4536" fmla="*/ 435562 w 7130260"/>
              <a:gd name="connsiteY4536" fmla="*/ 5983129 h 8376085"/>
              <a:gd name="connsiteX4537" fmla="*/ 404996 w 7130260"/>
              <a:gd name="connsiteY4537" fmla="*/ 6078379 h 8376085"/>
              <a:gd name="connsiteX4538" fmla="*/ 405167 w 7130260"/>
              <a:gd name="connsiteY4538" fmla="*/ 6147702 h 8376085"/>
              <a:gd name="connsiteX4539" fmla="*/ 416474 w 7130260"/>
              <a:gd name="connsiteY4539" fmla="*/ 6250725 h 8376085"/>
              <a:gd name="connsiteX4540" fmla="*/ 422779 w 7130260"/>
              <a:gd name="connsiteY4540" fmla="*/ 6302845 h 8376085"/>
              <a:gd name="connsiteX4541" fmla="*/ 426598 w 7130260"/>
              <a:gd name="connsiteY4541" fmla="*/ 6321267 h 8376085"/>
              <a:gd name="connsiteX4542" fmla="*/ 435391 w 7130260"/>
              <a:gd name="connsiteY4542" fmla="*/ 6309360 h 8376085"/>
              <a:gd name="connsiteX4543" fmla="*/ 455222 w 7130260"/>
              <a:gd name="connsiteY4543" fmla="*/ 6328163 h 8376085"/>
              <a:gd name="connsiteX4544" fmla="*/ 594476 w 7130260"/>
              <a:gd name="connsiteY4544" fmla="*/ 6426042 h 8376085"/>
              <a:gd name="connsiteX4545" fmla="*/ 597963 w 7130260"/>
              <a:gd name="connsiteY4545" fmla="*/ 6487449 h 8376085"/>
              <a:gd name="connsiteX4546" fmla="*/ 569122 w 7130260"/>
              <a:gd name="connsiteY4546" fmla="*/ 6460255 h 8376085"/>
              <a:gd name="connsiteX4547" fmla="*/ 504018 w 7130260"/>
              <a:gd name="connsiteY4547" fmla="*/ 6399143 h 8376085"/>
              <a:gd name="connsiteX4548" fmla="*/ 378945 w 7130260"/>
              <a:gd name="connsiteY4548" fmla="*/ 6355328 h 8376085"/>
              <a:gd name="connsiteX4549" fmla="*/ 387194 w 7130260"/>
              <a:gd name="connsiteY4549" fmla="*/ 6481667 h 8376085"/>
              <a:gd name="connsiteX4550" fmla="*/ 567598 w 7130260"/>
              <a:gd name="connsiteY4550" fmla="*/ 6660633 h 8376085"/>
              <a:gd name="connsiteX4551" fmla="*/ 607422 w 7130260"/>
              <a:gd name="connsiteY4551" fmla="*/ 6689941 h 8376085"/>
              <a:gd name="connsiteX4552" fmla="*/ 585247 w 7130260"/>
              <a:gd name="connsiteY4552" fmla="*/ 6705162 h 8376085"/>
              <a:gd name="connsiteX4553" fmla="*/ 421646 w 7130260"/>
              <a:gd name="connsiteY4553" fmla="*/ 6629686 h 8376085"/>
              <a:gd name="connsiteX4554" fmla="*/ 368554 w 7130260"/>
              <a:gd name="connsiteY4554" fmla="*/ 6623447 h 8376085"/>
              <a:gd name="connsiteX4555" fmla="*/ 368554 w 7130260"/>
              <a:gd name="connsiteY4555" fmla="*/ 6643449 h 8376085"/>
              <a:gd name="connsiteX4556" fmla="*/ 443525 w 7130260"/>
              <a:gd name="connsiteY4556" fmla="*/ 6809785 h 8376085"/>
              <a:gd name="connsiteX4557" fmla="*/ 613575 w 7130260"/>
              <a:gd name="connsiteY4557" fmla="*/ 6892671 h 8376085"/>
              <a:gd name="connsiteX4558" fmla="*/ 653818 w 7130260"/>
              <a:gd name="connsiteY4558" fmla="*/ 6892767 h 8376085"/>
              <a:gd name="connsiteX4559" fmla="*/ 668344 w 7130260"/>
              <a:gd name="connsiteY4559" fmla="*/ 6920865 h 8376085"/>
              <a:gd name="connsiteX4560" fmla="*/ 648236 w 7130260"/>
              <a:gd name="connsiteY4560" fmla="*/ 6935353 h 8376085"/>
              <a:gd name="connsiteX4561" fmla="*/ 574418 w 7130260"/>
              <a:gd name="connsiteY4561" fmla="*/ 6900996 h 8376085"/>
              <a:gd name="connsiteX4562" fmla="*/ 420065 w 7130260"/>
              <a:gd name="connsiteY4562" fmla="*/ 6895224 h 8376085"/>
              <a:gd name="connsiteX4563" fmla="*/ 469727 w 7130260"/>
              <a:gd name="connsiteY4563" fmla="*/ 7010096 h 8376085"/>
              <a:gd name="connsiteX4564" fmla="*/ 546805 w 7130260"/>
              <a:gd name="connsiteY4564" fmla="*/ 7080285 h 8376085"/>
              <a:gd name="connsiteX4565" fmla="*/ 592391 w 7130260"/>
              <a:gd name="connsiteY4565" fmla="*/ 7107079 h 8376085"/>
              <a:gd name="connsiteX4566" fmla="*/ 672791 w 7130260"/>
              <a:gd name="connsiteY4566" fmla="*/ 7109041 h 8376085"/>
              <a:gd name="connsiteX4567" fmla="*/ 753201 w 7130260"/>
              <a:gd name="connsiteY4567" fmla="*/ 7111013 h 8376085"/>
              <a:gd name="connsiteX4568" fmla="*/ 765327 w 7130260"/>
              <a:gd name="connsiteY4568" fmla="*/ 7132854 h 8376085"/>
              <a:gd name="connsiteX4569" fmla="*/ 732885 w 7130260"/>
              <a:gd name="connsiteY4569" fmla="*/ 7153351 h 8376085"/>
              <a:gd name="connsiteX4570" fmla="*/ 687641 w 7130260"/>
              <a:gd name="connsiteY4570" fmla="*/ 7139588 h 8376085"/>
              <a:gd name="connsiteX4571" fmla="*/ 627843 w 7130260"/>
              <a:gd name="connsiteY4571" fmla="*/ 7149846 h 8376085"/>
              <a:gd name="connsiteX4572" fmla="*/ 520954 w 7130260"/>
              <a:gd name="connsiteY4572" fmla="*/ 7194785 h 8376085"/>
              <a:gd name="connsiteX4573" fmla="*/ 667134 w 7130260"/>
              <a:gd name="connsiteY4573" fmla="*/ 7320030 h 8376085"/>
              <a:gd name="connsiteX4574" fmla="*/ 843946 w 7130260"/>
              <a:gd name="connsiteY4574" fmla="*/ 7325525 h 8376085"/>
              <a:gd name="connsiteX4575" fmla="*/ 894172 w 7130260"/>
              <a:gd name="connsiteY4575" fmla="*/ 7310609 h 8376085"/>
              <a:gd name="connsiteX4576" fmla="*/ 906896 w 7130260"/>
              <a:gd name="connsiteY4576" fmla="*/ 7327906 h 8376085"/>
              <a:gd name="connsiteX4577" fmla="*/ 919613 w 7130260"/>
              <a:gd name="connsiteY4577" fmla="*/ 7345204 h 8376085"/>
              <a:gd name="connsiteX4578" fmla="*/ 856015 w 7130260"/>
              <a:gd name="connsiteY4578" fmla="*/ 7349967 h 8376085"/>
              <a:gd name="connsiteX4579" fmla="*/ 687336 w 7130260"/>
              <a:gd name="connsiteY4579" fmla="*/ 7416984 h 8376085"/>
              <a:gd name="connsiteX4580" fmla="*/ 670220 w 7130260"/>
              <a:gd name="connsiteY4580" fmla="*/ 7435892 h 8376085"/>
              <a:gd name="connsiteX4581" fmla="*/ 692689 w 7130260"/>
              <a:gd name="connsiteY4581" fmla="*/ 7459809 h 8376085"/>
              <a:gd name="connsiteX4582" fmla="*/ 767222 w 7130260"/>
              <a:gd name="connsiteY4582" fmla="*/ 7509196 h 8376085"/>
              <a:gd name="connsiteX4583" fmla="*/ 819286 w 7130260"/>
              <a:gd name="connsiteY4583" fmla="*/ 7534675 h 8376085"/>
              <a:gd name="connsiteX4584" fmla="*/ 882046 w 7130260"/>
              <a:gd name="connsiteY4584" fmla="*/ 7535190 h 8376085"/>
              <a:gd name="connsiteX4585" fmla="*/ 944816 w 7130260"/>
              <a:gd name="connsiteY4585" fmla="*/ 7535704 h 8376085"/>
              <a:gd name="connsiteX4586" fmla="*/ 999658 w 7130260"/>
              <a:gd name="connsiteY4586" fmla="*/ 7507919 h 8376085"/>
              <a:gd name="connsiteX4587" fmla="*/ 1054494 w 7130260"/>
              <a:gd name="connsiteY4587" fmla="*/ 7480126 h 8376085"/>
              <a:gd name="connsiteX4588" fmla="*/ 1103309 w 7130260"/>
              <a:gd name="connsiteY4588" fmla="*/ 7502995 h 8376085"/>
              <a:gd name="connsiteX4589" fmla="*/ 1152125 w 7130260"/>
              <a:gd name="connsiteY4589" fmla="*/ 7525855 h 8376085"/>
              <a:gd name="connsiteX4590" fmla="*/ 1120092 w 7130260"/>
              <a:gd name="connsiteY4590" fmla="*/ 7532409 h 8376085"/>
              <a:gd name="connsiteX4591" fmla="*/ 1074620 w 7130260"/>
              <a:gd name="connsiteY4591" fmla="*/ 7531437 h 8376085"/>
              <a:gd name="connsiteX4592" fmla="*/ 1026157 w 7130260"/>
              <a:gd name="connsiteY4592" fmla="*/ 7583786 h 8376085"/>
              <a:gd name="connsiteX4593" fmla="*/ 1088565 w 7130260"/>
              <a:gd name="connsiteY4593" fmla="*/ 7573804 h 8376085"/>
              <a:gd name="connsiteX4594" fmla="*/ 1104167 w 7130260"/>
              <a:gd name="connsiteY4594" fmla="*/ 7549992 h 8376085"/>
              <a:gd name="connsiteX4595" fmla="*/ 1134028 w 7130260"/>
              <a:gd name="connsiteY4595" fmla="*/ 7550134 h 8376085"/>
              <a:gd name="connsiteX4596" fmla="*/ 1178176 w 7130260"/>
              <a:gd name="connsiteY4596" fmla="*/ 7559517 h 8376085"/>
              <a:gd name="connsiteX4597" fmla="*/ 1192463 w 7130260"/>
              <a:gd name="connsiteY4597" fmla="*/ 7568746 h 8376085"/>
              <a:gd name="connsiteX4598" fmla="*/ 1172318 w 7130260"/>
              <a:gd name="connsiteY4598" fmla="*/ 7568899 h 8376085"/>
              <a:gd name="connsiteX4599" fmla="*/ 1129141 w 7130260"/>
              <a:gd name="connsiteY4599" fmla="*/ 7587158 h 8376085"/>
              <a:gd name="connsiteX4600" fmla="*/ 1083697 w 7130260"/>
              <a:gd name="connsiteY4600" fmla="*/ 7608589 h 8376085"/>
              <a:gd name="connsiteX4601" fmla="*/ 1047874 w 7130260"/>
              <a:gd name="connsiteY4601" fmla="*/ 7632230 h 8376085"/>
              <a:gd name="connsiteX4602" fmla="*/ 1034444 w 7130260"/>
              <a:gd name="connsiteY4602" fmla="*/ 7652557 h 8376085"/>
              <a:gd name="connsiteX4603" fmla="*/ 1050350 w 7130260"/>
              <a:gd name="connsiteY4603" fmla="*/ 7668454 h 8376085"/>
              <a:gd name="connsiteX4604" fmla="*/ 1086498 w 7130260"/>
              <a:gd name="connsiteY4604" fmla="*/ 7681465 h 8376085"/>
              <a:gd name="connsiteX4605" fmla="*/ 1106738 w 7130260"/>
              <a:gd name="connsiteY4605" fmla="*/ 7678579 h 8376085"/>
              <a:gd name="connsiteX4606" fmla="*/ 1107100 w 7130260"/>
              <a:gd name="connsiteY4606" fmla="*/ 7650518 h 8376085"/>
              <a:gd name="connsiteX4607" fmla="*/ 1107462 w 7130260"/>
              <a:gd name="connsiteY4607" fmla="*/ 7622458 h 8376085"/>
              <a:gd name="connsiteX4608" fmla="*/ 1135675 w 7130260"/>
              <a:gd name="connsiteY4608" fmla="*/ 7605322 h 8376085"/>
              <a:gd name="connsiteX4609" fmla="*/ 1262463 w 7130260"/>
              <a:gd name="connsiteY4609" fmla="*/ 7617810 h 8376085"/>
              <a:gd name="connsiteX4610" fmla="*/ 1271111 w 7130260"/>
              <a:gd name="connsiteY4610" fmla="*/ 7642955 h 8376085"/>
              <a:gd name="connsiteX4611" fmla="*/ 1200131 w 7130260"/>
              <a:gd name="connsiteY4611" fmla="*/ 7621829 h 8376085"/>
              <a:gd name="connsiteX4612" fmla="*/ 1151115 w 7130260"/>
              <a:gd name="connsiteY4612" fmla="*/ 7615085 h 8376085"/>
              <a:gd name="connsiteX4613" fmla="*/ 1140866 w 7130260"/>
              <a:gd name="connsiteY4613" fmla="*/ 7634240 h 8376085"/>
              <a:gd name="connsiteX4614" fmla="*/ 1160459 w 7130260"/>
              <a:gd name="connsiteY4614" fmla="*/ 7688533 h 8376085"/>
              <a:gd name="connsiteX4615" fmla="*/ 1206751 w 7130260"/>
              <a:gd name="connsiteY4615" fmla="*/ 7658367 h 8376085"/>
              <a:gd name="connsiteX4616" fmla="*/ 1215914 w 7130260"/>
              <a:gd name="connsiteY4616" fmla="*/ 7645242 h 8376085"/>
              <a:gd name="connsiteX4617" fmla="*/ 1334053 w 7130260"/>
              <a:gd name="connsiteY4617" fmla="*/ 7697724 h 8376085"/>
              <a:gd name="connsiteX4618" fmla="*/ 1339301 w 7130260"/>
              <a:gd name="connsiteY4618" fmla="*/ 7711392 h 8376085"/>
              <a:gd name="connsiteX4619" fmla="*/ 1299220 w 7130260"/>
              <a:gd name="connsiteY4619" fmla="*/ 7722070 h 8376085"/>
              <a:gd name="connsiteX4620" fmla="*/ 1225801 w 7130260"/>
              <a:gd name="connsiteY4620" fmla="*/ 7775601 h 8376085"/>
              <a:gd name="connsiteX4621" fmla="*/ 1301572 w 7130260"/>
              <a:gd name="connsiteY4621" fmla="*/ 7779687 h 8376085"/>
              <a:gd name="connsiteX4622" fmla="*/ 1359132 w 7130260"/>
              <a:gd name="connsiteY4622" fmla="*/ 7759542 h 8376085"/>
              <a:gd name="connsiteX4623" fmla="*/ 1397946 w 7130260"/>
              <a:gd name="connsiteY4623" fmla="*/ 7821454 h 8376085"/>
              <a:gd name="connsiteX4624" fmla="*/ 1463040 w 7130260"/>
              <a:gd name="connsiteY4624" fmla="*/ 7865964 h 8376085"/>
              <a:gd name="connsiteX4625" fmla="*/ 1472356 w 7130260"/>
              <a:gd name="connsiteY4625" fmla="*/ 7848562 h 8376085"/>
              <a:gd name="connsiteX4626" fmla="*/ 1449095 w 7130260"/>
              <a:gd name="connsiteY4626" fmla="*/ 7798346 h 8376085"/>
              <a:gd name="connsiteX4627" fmla="*/ 1425826 w 7130260"/>
              <a:gd name="connsiteY4627" fmla="*/ 7744311 h 8376085"/>
              <a:gd name="connsiteX4628" fmla="*/ 1464307 w 7130260"/>
              <a:gd name="connsiteY4628" fmla="*/ 7740492 h 8376085"/>
              <a:gd name="connsiteX4629" fmla="*/ 1530544 w 7130260"/>
              <a:gd name="connsiteY4629" fmla="*/ 7760999 h 8376085"/>
              <a:gd name="connsiteX4630" fmla="*/ 1558281 w 7130260"/>
              <a:gd name="connsiteY4630" fmla="*/ 7781515 h 8376085"/>
              <a:gd name="connsiteX4631" fmla="*/ 1548870 w 7130260"/>
              <a:gd name="connsiteY4631" fmla="*/ 7799099 h 8376085"/>
              <a:gd name="connsiteX4632" fmla="*/ 1549956 w 7130260"/>
              <a:gd name="connsiteY4632" fmla="*/ 7836313 h 8376085"/>
              <a:gd name="connsiteX4633" fmla="*/ 1560462 w 7130260"/>
              <a:gd name="connsiteY4633" fmla="*/ 7855935 h 8376085"/>
              <a:gd name="connsiteX4634" fmla="*/ 1586008 w 7130260"/>
              <a:gd name="connsiteY4634" fmla="*/ 7852982 h 8376085"/>
              <a:gd name="connsiteX4635" fmla="*/ 1611563 w 7130260"/>
              <a:gd name="connsiteY4635" fmla="*/ 7850029 h 8376085"/>
              <a:gd name="connsiteX4636" fmla="*/ 1614430 w 7130260"/>
              <a:gd name="connsiteY4636" fmla="*/ 7825340 h 8376085"/>
              <a:gd name="connsiteX4637" fmla="*/ 1617297 w 7130260"/>
              <a:gd name="connsiteY4637" fmla="*/ 7800642 h 8376085"/>
              <a:gd name="connsiteX4638" fmla="*/ 1583474 w 7130260"/>
              <a:gd name="connsiteY4638" fmla="*/ 7774848 h 8376085"/>
              <a:gd name="connsiteX4639" fmla="*/ 1571082 w 7130260"/>
              <a:gd name="connsiteY4639" fmla="*/ 7737967 h 8376085"/>
              <a:gd name="connsiteX4640" fmla="*/ 1642034 w 7130260"/>
              <a:gd name="connsiteY4640" fmla="*/ 7805862 h 8376085"/>
              <a:gd name="connsiteX4641" fmla="*/ 1655588 w 7130260"/>
              <a:gd name="connsiteY4641" fmla="*/ 7837904 h 8376085"/>
              <a:gd name="connsiteX4642" fmla="*/ 1635957 w 7130260"/>
              <a:gd name="connsiteY4642" fmla="*/ 7851648 h 8376085"/>
              <a:gd name="connsiteX4643" fmla="*/ 1652902 w 7130260"/>
              <a:gd name="connsiteY4643" fmla="*/ 7921467 h 8376085"/>
              <a:gd name="connsiteX4644" fmla="*/ 1677953 w 7130260"/>
              <a:gd name="connsiteY4644" fmla="*/ 7848600 h 8376085"/>
              <a:gd name="connsiteX4645" fmla="*/ 1668580 w 7130260"/>
              <a:gd name="connsiteY4645" fmla="*/ 7826635 h 8376085"/>
              <a:gd name="connsiteX4646" fmla="*/ 1650102 w 7130260"/>
              <a:gd name="connsiteY4646" fmla="*/ 7775381 h 8376085"/>
              <a:gd name="connsiteX4647" fmla="*/ 1673838 w 7130260"/>
              <a:gd name="connsiteY4647" fmla="*/ 7768048 h 8376085"/>
              <a:gd name="connsiteX4648" fmla="*/ 1706813 w 7130260"/>
              <a:gd name="connsiteY4648" fmla="*/ 7795594 h 8376085"/>
              <a:gd name="connsiteX4649" fmla="*/ 1706813 w 7130260"/>
              <a:gd name="connsiteY4649" fmla="*/ 7832341 h 8376085"/>
              <a:gd name="connsiteX4650" fmla="*/ 1706813 w 7130260"/>
              <a:gd name="connsiteY4650" fmla="*/ 7869079 h 8376085"/>
              <a:gd name="connsiteX4651" fmla="*/ 1735388 w 7130260"/>
              <a:gd name="connsiteY4651" fmla="*/ 7869079 h 8376085"/>
              <a:gd name="connsiteX4652" fmla="*/ 1763963 w 7130260"/>
              <a:gd name="connsiteY4652" fmla="*/ 7869079 h 8376085"/>
              <a:gd name="connsiteX4653" fmla="*/ 1767221 w 7130260"/>
              <a:gd name="connsiteY4653" fmla="*/ 7846000 h 8376085"/>
              <a:gd name="connsiteX4654" fmla="*/ 1770478 w 7130260"/>
              <a:gd name="connsiteY4654" fmla="*/ 7822930 h 8376085"/>
              <a:gd name="connsiteX4655" fmla="*/ 1733883 w 7130260"/>
              <a:gd name="connsiteY4655" fmla="*/ 7790546 h 8376085"/>
              <a:gd name="connsiteX4656" fmla="*/ 1697288 w 7130260"/>
              <a:gd name="connsiteY4656" fmla="*/ 7758151 h 8376085"/>
              <a:gd name="connsiteX4657" fmla="*/ 1721101 w 7130260"/>
              <a:gd name="connsiteY4657" fmla="*/ 7763485 h 8376085"/>
              <a:gd name="connsiteX4658" fmla="*/ 1765192 w 7130260"/>
              <a:gd name="connsiteY4658" fmla="*/ 7768933 h 8376085"/>
              <a:gd name="connsiteX4659" fmla="*/ 1797044 w 7130260"/>
              <a:gd name="connsiteY4659" fmla="*/ 7800023 h 8376085"/>
              <a:gd name="connsiteX4660" fmla="*/ 1885817 w 7130260"/>
              <a:gd name="connsiteY4660" fmla="*/ 7945984 h 8376085"/>
              <a:gd name="connsiteX4661" fmla="*/ 1932708 w 7130260"/>
              <a:gd name="connsiteY4661" fmla="*/ 7988142 h 8376085"/>
              <a:gd name="connsiteX4662" fmla="*/ 1907496 w 7130260"/>
              <a:gd name="connsiteY4662" fmla="*/ 7988142 h 8376085"/>
              <a:gd name="connsiteX4663" fmla="*/ 1607020 w 7130260"/>
              <a:gd name="connsiteY4663" fmla="*/ 7948413 h 8376085"/>
              <a:gd name="connsiteX4664" fmla="*/ 925766 w 7130260"/>
              <a:gd name="connsiteY4664" fmla="*/ 7627515 h 8376085"/>
              <a:gd name="connsiteX4665" fmla="*/ 859091 w 7130260"/>
              <a:gd name="connsiteY4665" fmla="*/ 7578024 h 8376085"/>
              <a:gd name="connsiteX4666" fmla="*/ 906716 w 7130260"/>
              <a:gd name="connsiteY4666" fmla="*/ 7621305 h 8376085"/>
              <a:gd name="connsiteX4667" fmla="*/ 1242936 w 7130260"/>
              <a:gd name="connsiteY4667" fmla="*/ 7841980 h 8376085"/>
              <a:gd name="connsiteX4668" fmla="*/ 1880445 w 7130260"/>
              <a:gd name="connsiteY4668" fmla="*/ 7996971 h 8376085"/>
              <a:gd name="connsiteX4669" fmla="*/ 1990801 w 7130260"/>
              <a:gd name="connsiteY4669" fmla="*/ 8006001 h 8376085"/>
              <a:gd name="connsiteX4670" fmla="*/ 2094633 w 7130260"/>
              <a:gd name="connsiteY4670" fmla="*/ 8011487 h 8376085"/>
              <a:gd name="connsiteX4671" fmla="*/ 2062744 w 7130260"/>
              <a:gd name="connsiteY4671" fmla="*/ 7888129 h 8376085"/>
              <a:gd name="connsiteX4672" fmla="*/ 2008870 w 7130260"/>
              <a:gd name="connsiteY4672" fmla="*/ 7814310 h 8376085"/>
              <a:gd name="connsiteX4673" fmla="*/ 1974409 w 7130260"/>
              <a:gd name="connsiteY4673" fmla="*/ 7778592 h 8376085"/>
              <a:gd name="connsiteX4674" fmla="*/ 1999250 w 7130260"/>
              <a:gd name="connsiteY4674" fmla="*/ 7778592 h 8376085"/>
              <a:gd name="connsiteX4675" fmla="*/ 2024091 w 7130260"/>
              <a:gd name="connsiteY4675" fmla="*/ 7778592 h 8376085"/>
              <a:gd name="connsiteX4676" fmla="*/ 2048285 w 7130260"/>
              <a:gd name="connsiteY4676" fmla="*/ 7819873 h 8376085"/>
              <a:gd name="connsiteX4677" fmla="*/ 2198513 w 7130260"/>
              <a:gd name="connsiteY4677" fmla="*/ 7944746 h 8376085"/>
              <a:gd name="connsiteX4678" fmla="*/ 2375516 w 7130260"/>
              <a:gd name="connsiteY4678" fmla="*/ 7949041 h 8376085"/>
              <a:gd name="connsiteX4679" fmla="*/ 2386041 w 7130260"/>
              <a:gd name="connsiteY4679" fmla="*/ 7938516 h 8376085"/>
              <a:gd name="connsiteX4680" fmla="*/ 2371725 w 7130260"/>
              <a:gd name="connsiteY4680" fmla="*/ 7903797 h 8376085"/>
              <a:gd name="connsiteX4681" fmla="*/ 2261273 w 7130260"/>
              <a:gd name="connsiteY4681" fmla="*/ 7775991 h 8376085"/>
              <a:gd name="connsiteX4682" fmla="*/ 2212962 w 7130260"/>
              <a:gd name="connsiteY4682" fmla="*/ 7746273 h 8376085"/>
              <a:gd name="connsiteX4683" fmla="*/ 2240261 w 7130260"/>
              <a:gd name="connsiteY4683" fmla="*/ 7738967 h 8376085"/>
              <a:gd name="connsiteX4684" fmla="*/ 2267560 w 7130260"/>
              <a:gd name="connsiteY4684" fmla="*/ 7731671 h 8376085"/>
              <a:gd name="connsiteX4685" fmla="*/ 2299373 w 7130260"/>
              <a:gd name="connsiteY4685" fmla="*/ 7768838 h 8376085"/>
              <a:gd name="connsiteX4686" fmla="*/ 2383088 w 7130260"/>
              <a:gd name="connsiteY4686" fmla="*/ 7831398 h 8376085"/>
              <a:gd name="connsiteX4687" fmla="*/ 2434981 w 7130260"/>
              <a:gd name="connsiteY4687" fmla="*/ 7856782 h 8376085"/>
              <a:gd name="connsiteX4688" fmla="*/ 2489997 w 7130260"/>
              <a:gd name="connsiteY4688" fmla="*/ 7857058 h 8376085"/>
              <a:gd name="connsiteX4689" fmla="*/ 2638978 w 7130260"/>
              <a:gd name="connsiteY4689" fmla="*/ 7823569 h 8376085"/>
              <a:gd name="connsiteX4690" fmla="*/ 2656151 w 7130260"/>
              <a:gd name="connsiteY4690" fmla="*/ 7811015 h 8376085"/>
              <a:gd name="connsiteX4691" fmla="*/ 2611470 w 7130260"/>
              <a:gd name="connsiteY4691" fmla="*/ 7761313 h 8376085"/>
              <a:gd name="connsiteX4692" fmla="*/ 2566788 w 7130260"/>
              <a:gd name="connsiteY4692" fmla="*/ 7711612 h 8376085"/>
              <a:gd name="connsiteX4693" fmla="*/ 2594001 w 7130260"/>
              <a:gd name="connsiteY4693" fmla="*/ 7722251 h 8376085"/>
              <a:gd name="connsiteX4694" fmla="*/ 2678363 w 7130260"/>
              <a:gd name="connsiteY4694" fmla="*/ 7733614 h 8376085"/>
              <a:gd name="connsiteX4695" fmla="*/ 2735513 w 7130260"/>
              <a:gd name="connsiteY4695" fmla="*/ 7734339 h 8376085"/>
              <a:gd name="connsiteX4696" fmla="*/ 2794902 w 7130260"/>
              <a:gd name="connsiteY4696" fmla="*/ 7707602 h 8376085"/>
              <a:gd name="connsiteX4697" fmla="*/ 2866168 w 7130260"/>
              <a:gd name="connsiteY4697" fmla="*/ 7666568 h 8376085"/>
              <a:gd name="connsiteX4698" fmla="*/ 2878026 w 7130260"/>
              <a:gd name="connsiteY4698" fmla="*/ 7652271 h 8376085"/>
              <a:gd name="connsiteX4699" fmla="*/ 2837374 w 7130260"/>
              <a:gd name="connsiteY4699" fmla="*/ 7616190 h 8376085"/>
              <a:gd name="connsiteX4700" fmla="*/ 2669791 w 7130260"/>
              <a:gd name="connsiteY4700" fmla="*/ 7549992 h 8376085"/>
              <a:gd name="connsiteX4701" fmla="*/ 2631272 w 7130260"/>
              <a:gd name="connsiteY4701" fmla="*/ 7549992 h 8376085"/>
              <a:gd name="connsiteX4702" fmla="*/ 2650055 w 7130260"/>
              <a:gd name="connsiteY4702" fmla="*/ 7531208 h 8376085"/>
              <a:gd name="connsiteX4703" fmla="*/ 2668838 w 7130260"/>
              <a:gd name="connsiteY4703" fmla="*/ 7512434 h 8376085"/>
              <a:gd name="connsiteX4704" fmla="*/ 2724950 w 7130260"/>
              <a:gd name="connsiteY4704" fmla="*/ 7540733 h 8376085"/>
              <a:gd name="connsiteX4705" fmla="*/ 2781062 w 7130260"/>
              <a:gd name="connsiteY4705" fmla="*/ 7569042 h 8376085"/>
              <a:gd name="connsiteX4706" fmla="*/ 2839250 w 7130260"/>
              <a:gd name="connsiteY4706" fmla="*/ 7568946 h 8376085"/>
              <a:gd name="connsiteX4707" fmla="*/ 2897438 w 7130260"/>
              <a:gd name="connsiteY4707" fmla="*/ 7568851 h 8376085"/>
              <a:gd name="connsiteX4708" fmla="*/ 2945063 w 7130260"/>
              <a:gd name="connsiteY4708" fmla="*/ 7546153 h 8376085"/>
              <a:gd name="connsiteX4709" fmla="*/ 3052267 w 7130260"/>
              <a:gd name="connsiteY4709" fmla="*/ 7452217 h 8376085"/>
              <a:gd name="connsiteX4710" fmla="*/ 3007433 w 7130260"/>
              <a:gd name="connsiteY4710" fmla="*/ 7417632 h 8376085"/>
              <a:gd name="connsiteX4711" fmla="*/ 2966438 w 7130260"/>
              <a:gd name="connsiteY4711" fmla="*/ 7394820 h 8376085"/>
              <a:gd name="connsiteX4712" fmla="*/ 2890990 w 7130260"/>
              <a:gd name="connsiteY4712" fmla="*/ 7389057 h 8376085"/>
              <a:gd name="connsiteX4713" fmla="*/ 2815552 w 7130260"/>
              <a:gd name="connsiteY4713" fmla="*/ 7383304 h 8376085"/>
              <a:gd name="connsiteX4714" fmla="*/ 2829030 w 7130260"/>
              <a:gd name="connsiteY4714" fmla="*/ 7364950 h 8376085"/>
              <a:gd name="connsiteX4715" fmla="*/ 2842508 w 7130260"/>
              <a:gd name="connsiteY4715" fmla="*/ 7346585 h 8376085"/>
              <a:gd name="connsiteX4716" fmla="*/ 2879493 w 7130260"/>
              <a:gd name="connsiteY4716" fmla="*/ 7364149 h 8376085"/>
              <a:gd name="connsiteX4717" fmla="*/ 2984021 w 7130260"/>
              <a:gd name="connsiteY4717" fmla="*/ 7381713 h 8376085"/>
              <a:gd name="connsiteX4718" fmla="*/ 3051553 w 7130260"/>
              <a:gd name="connsiteY4718" fmla="*/ 7381713 h 8376085"/>
              <a:gd name="connsiteX4719" fmla="*/ 3095730 w 7130260"/>
              <a:gd name="connsiteY4719" fmla="*/ 7360329 h 8376085"/>
              <a:gd name="connsiteX4720" fmla="*/ 3183141 w 7130260"/>
              <a:gd name="connsiteY4720" fmla="*/ 7290854 h 8376085"/>
              <a:gd name="connsiteX4721" fmla="*/ 3226375 w 7130260"/>
              <a:gd name="connsiteY4721" fmla="*/ 7242772 h 8376085"/>
              <a:gd name="connsiteX4722" fmla="*/ 3216097 w 7130260"/>
              <a:gd name="connsiteY4722" fmla="*/ 7230390 h 8376085"/>
              <a:gd name="connsiteX4723" fmla="*/ 3073470 w 7130260"/>
              <a:gd name="connsiteY4723" fmla="*/ 7188042 h 8376085"/>
              <a:gd name="connsiteX4724" fmla="*/ 2984002 w 7130260"/>
              <a:gd name="connsiteY4724" fmla="*/ 7201605 h 8376085"/>
              <a:gd name="connsiteX4725" fmla="*/ 2938948 w 7130260"/>
              <a:gd name="connsiteY4725" fmla="*/ 7215159 h 8376085"/>
              <a:gd name="connsiteX4726" fmla="*/ 2952979 w 7130260"/>
              <a:gd name="connsiteY4726" fmla="*/ 7194461 h 8376085"/>
              <a:gd name="connsiteX4727" fmla="*/ 2967009 w 7130260"/>
              <a:gd name="connsiteY4727" fmla="*/ 7173754 h 8376085"/>
              <a:gd name="connsiteX4728" fmla="*/ 3021883 w 7130260"/>
              <a:gd name="connsiteY4728" fmla="*/ 7176364 h 8376085"/>
              <a:gd name="connsiteX4729" fmla="*/ 3289907 w 7130260"/>
              <a:gd name="connsiteY4729" fmla="*/ 7028412 h 8376085"/>
              <a:gd name="connsiteX4730" fmla="*/ 3314329 w 7130260"/>
              <a:gd name="connsiteY4730" fmla="*/ 6986759 h 8376085"/>
              <a:gd name="connsiteX4731" fmla="*/ 3303308 w 7130260"/>
              <a:gd name="connsiteY4731" fmla="*/ 6975739 h 8376085"/>
              <a:gd name="connsiteX4732" fmla="*/ 3217869 w 7130260"/>
              <a:gd name="connsiteY4732" fmla="*/ 6964461 h 8376085"/>
              <a:gd name="connsiteX4733" fmla="*/ 3143441 w 7130260"/>
              <a:gd name="connsiteY4733" fmla="*/ 6964204 h 8376085"/>
              <a:gd name="connsiteX4734" fmla="*/ 3084890 w 7130260"/>
              <a:gd name="connsiteY4734" fmla="*/ 6994388 h 8376085"/>
              <a:gd name="connsiteX4735" fmla="*/ 3026331 w 7130260"/>
              <a:gd name="connsiteY4735" fmla="*/ 7024583 h 8376085"/>
              <a:gd name="connsiteX4736" fmla="*/ 3040713 w 7130260"/>
              <a:gd name="connsiteY4736" fmla="*/ 6996770 h 8376085"/>
              <a:gd name="connsiteX4737" fmla="*/ 3055087 w 7130260"/>
              <a:gd name="connsiteY4737" fmla="*/ 6968967 h 8376085"/>
              <a:gd name="connsiteX4738" fmla="*/ 3086491 w 7130260"/>
              <a:gd name="connsiteY4738" fmla="*/ 6968967 h 8376085"/>
              <a:gd name="connsiteX4739" fmla="*/ 3244406 w 7130260"/>
              <a:gd name="connsiteY4739" fmla="*/ 6905435 h 8376085"/>
              <a:gd name="connsiteX4740" fmla="*/ 3344256 w 7130260"/>
              <a:gd name="connsiteY4740" fmla="*/ 6736671 h 8376085"/>
              <a:gd name="connsiteX4741" fmla="*/ 3350895 w 7130260"/>
              <a:gd name="connsiteY4741" fmla="*/ 6709163 h 8376085"/>
              <a:gd name="connsiteX4742" fmla="*/ 3286020 w 7130260"/>
              <a:gd name="connsiteY4742" fmla="*/ 6713801 h 8376085"/>
              <a:gd name="connsiteX4743" fmla="*/ 3118895 w 7130260"/>
              <a:gd name="connsiteY4743" fmla="*/ 6780571 h 8376085"/>
              <a:gd name="connsiteX4744" fmla="*/ 3088929 w 7130260"/>
              <a:gd name="connsiteY4744" fmla="*/ 6762750 h 8376085"/>
              <a:gd name="connsiteX4745" fmla="*/ 3094425 w 7130260"/>
              <a:gd name="connsiteY4745" fmla="*/ 6742271 h 8376085"/>
              <a:gd name="connsiteX4746" fmla="*/ 3138583 w 7130260"/>
              <a:gd name="connsiteY4746" fmla="*/ 6735652 h 8376085"/>
              <a:gd name="connsiteX4747" fmla="*/ 3289964 w 7130260"/>
              <a:gd name="connsiteY4747" fmla="*/ 6650755 h 8376085"/>
              <a:gd name="connsiteX4748" fmla="*/ 3359401 w 7130260"/>
              <a:gd name="connsiteY4748" fmla="*/ 6481258 h 8376085"/>
              <a:gd name="connsiteX4749" fmla="*/ 3359401 w 7130260"/>
              <a:gd name="connsiteY4749" fmla="*/ 6452940 h 8376085"/>
              <a:gd name="connsiteX4750" fmla="*/ 3318920 w 7130260"/>
              <a:gd name="connsiteY4750" fmla="*/ 6459608 h 8376085"/>
              <a:gd name="connsiteX4751" fmla="*/ 3247396 w 7130260"/>
              <a:gd name="connsiteY4751" fmla="*/ 6479048 h 8376085"/>
              <a:gd name="connsiteX4752" fmla="*/ 3216354 w 7130260"/>
              <a:gd name="connsiteY4752" fmla="*/ 6491821 h 8376085"/>
              <a:gd name="connsiteX4753" fmla="*/ 3244587 w 7130260"/>
              <a:gd name="connsiteY4753" fmla="*/ 6456550 h 8376085"/>
              <a:gd name="connsiteX4754" fmla="*/ 3289669 w 7130260"/>
              <a:gd name="connsiteY4754" fmla="*/ 6383179 h 8376085"/>
              <a:gd name="connsiteX4755" fmla="*/ 3306518 w 7130260"/>
              <a:gd name="connsiteY4755" fmla="*/ 6345079 h 8376085"/>
              <a:gd name="connsiteX4756" fmla="*/ 3312890 w 7130260"/>
              <a:gd name="connsiteY4756" fmla="*/ 6392704 h 8376085"/>
              <a:gd name="connsiteX4757" fmla="*/ 3314443 w 7130260"/>
              <a:gd name="connsiteY4757" fmla="*/ 6330792 h 8376085"/>
              <a:gd name="connsiteX4758" fmla="*/ 3303242 w 7130260"/>
              <a:gd name="connsiteY4758" fmla="*/ 6214272 h 8376085"/>
              <a:gd name="connsiteX4759" fmla="*/ 3239643 w 7130260"/>
              <a:gd name="connsiteY4759" fmla="*/ 6234360 h 8376085"/>
              <a:gd name="connsiteX4760" fmla="*/ 3096216 w 7130260"/>
              <a:gd name="connsiteY4760" fmla="*/ 6375245 h 8376085"/>
              <a:gd name="connsiteX4761" fmla="*/ 3071898 w 7130260"/>
              <a:gd name="connsiteY4761" fmla="*/ 6371273 h 8376085"/>
              <a:gd name="connsiteX4762" fmla="*/ 3068888 w 7130260"/>
              <a:gd name="connsiteY4762" fmla="*/ 6345079 h 8376085"/>
              <a:gd name="connsiteX4763" fmla="*/ 3103778 w 7130260"/>
              <a:gd name="connsiteY4763" fmla="*/ 6319428 h 8376085"/>
              <a:gd name="connsiteX4764" fmla="*/ 3216526 w 7130260"/>
              <a:gd name="connsiteY4764" fmla="*/ 6110764 h 8376085"/>
              <a:gd name="connsiteX4765" fmla="*/ 3188408 w 7130260"/>
              <a:gd name="connsiteY4765" fmla="*/ 5969508 h 8376085"/>
              <a:gd name="connsiteX4766" fmla="*/ 3179950 w 7130260"/>
              <a:gd name="connsiteY4766" fmla="*/ 5955897 h 8376085"/>
              <a:gd name="connsiteX4767" fmla="*/ 3145269 w 7130260"/>
              <a:gd name="connsiteY4767" fmla="*/ 5982348 h 8376085"/>
              <a:gd name="connsiteX4768" fmla="*/ 3033922 w 7130260"/>
              <a:gd name="connsiteY4768" fmla="*/ 6137910 h 8376085"/>
              <a:gd name="connsiteX4769" fmla="*/ 2999299 w 7130260"/>
              <a:gd name="connsiteY4769" fmla="*/ 6154827 h 8376085"/>
              <a:gd name="connsiteX4770" fmla="*/ 2988555 w 7130260"/>
              <a:gd name="connsiteY4770" fmla="*/ 6131252 h 8376085"/>
              <a:gd name="connsiteX4771" fmla="*/ 3017520 w 7130260"/>
              <a:gd name="connsiteY4771" fmla="*/ 6100058 h 8376085"/>
              <a:gd name="connsiteX4772" fmla="*/ 3092444 w 7130260"/>
              <a:gd name="connsiteY4772" fmla="*/ 5955697 h 8376085"/>
              <a:gd name="connsiteX4773" fmla="*/ 3102159 w 7130260"/>
              <a:gd name="connsiteY4773" fmla="*/ 5912329 h 8376085"/>
              <a:gd name="connsiteX4774" fmla="*/ 3091491 w 7130260"/>
              <a:gd name="connsiteY4774" fmla="*/ 5862009 h 8376085"/>
              <a:gd name="connsiteX4775" fmla="*/ 3028836 w 7130260"/>
              <a:gd name="connsiteY4775" fmla="*/ 5742022 h 8376085"/>
              <a:gd name="connsiteX4776" fmla="*/ 2933291 w 7130260"/>
              <a:gd name="connsiteY4776" fmla="*/ 5895261 h 8376085"/>
              <a:gd name="connsiteX4777" fmla="*/ 2917584 w 7130260"/>
              <a:gd name="connsiteY4777" fmla="*/ 5951744 h 8376085"/>
              <a:gd name="connsiteX4778" fmla="*/ 2905316 w 7130260"/>
              <a:gd name="connsiteY4778" fmla="*/ 5891584 h 8376085"/>
              <a:gd name="connsiteX4779" fmla="*/ 2710729 w 7130260"/>
              <a:gd name="connsiteY4779" fmla="*/ 5668633 h 8376085"/>
              <a:gd name="connsiteX4780" fmla="*/ 2685936 w 7130260"/>
              <a:gd name="connsiteY4780" fmla="*/ 5662680 h 8376085"/>
              <a:gd name="connsiteX4781" fmla="*/ 2680526 w 7130260"/>
              <a:gd name="connsiteY4781" fmla="*/ 5708609 h 8376085"/>
              <a:gd name="connsiteX4782" fmla="*/ 2715911 w 7130260"/>
              <a:gd name="connsiteY4782" fmla="*/ 5887803 h 8376085"/>
              <a:gd name="connsiteX4783" fmla="*/ 2838993 w 7130260"/>
              <a:gd name="connsiteY4783" fmla="*/ 5987749 h 8376085"/>
              <a:gd name="connsiteX4784" fmla="*/ 2906630 w 7130260"/>
              <a:gd name="connsiteY4784" fmla="*/ 6021305 h 8376085"/>
              <a:gd name="connsiteX4785" fmla="*/ 2929233 w 7130260"/>
              <a:gd name="connsiteY4785" fmla="*/ 6062272 h 8376085"/>
              <a:gd name="connsiteX4786" fmla="*/ 2951826 w 7130260"/>
              <a:gd name="connsiteY4786" fmla="*/ 6103239 h 8376085"/>
              <a:gd name="connsiteX4787" fmla="*/ 2900039 w 7130260"/>
              <a:gd name="connsiteY4787" fmla="*/ 6070111 h 8376085"/>
              <a:gd name="connsiteX4788" fmla="*/ 2733275 w 7130260"/>
              <a:gd name="connsiteY4788" fmla="*/ 6010761 h 8376085"/>
              <a:gd name="connsiteX4789" fmla="*/ 2775147 w 7130260"/>
              <a:gd name="connsiteY4789" fmla="*/ 6166885 h 8376085"/>
              <a:gd name="connsiteX4790" fmla="*/ 2999413 w 7130260"/>
              <a:gd name="connsiteY4790" fmla="*/ 6292692 h 8376085"/>
              <a:gd name="connsiteX4791" fmla="*/ 3026502 w 7130260"/>
              <a:gd name="connsiteY4791" fmla="*/ 6292692 h 8376085"/>
              <a:gd name="connsiteX4792" fmla="*/ 3034456 w 7130260"/>
              <a:gd name="connsiteY4792" fmla="*/ 6314123 h 8376085"/>
              <a:gd name="connsiteX4793" fmla="*/ 3049115 w 7130260"/>
              <a:gd name="connsiteY4793" fmla="*/ 6373654 h 8376085"/>
              <a:gd name="connsiteX4794" fmla="*/ 3055820 w 7130260"/>
              <a:gd name="connsiteY4794" fmla="*/ 6411754 h 8376085"/>
              <a:gd name="connsiteX4795" fmla="*/ 3024816 w 7130260"/>
              <a:gd name="connsiteY4795" fmla="*/ 6374673 h 8376085"/>
              <a:gd name="connsiteX4796" fmla="*/ 2895572 w 7130260"/>
              <a:gd name="connsiteY4796" fmla="*/ 6283167 h 8376085"/>
              <a:gd name="connsiteX4797" fmla="*/ 2883151 w 7130260"/>
              <a:gd name="connsiteY4797" fmla="*/ 6283167 h 8376085"/>
              <a:gd name="connsiteX4798" fmla="*/ 2883360 w 7130260"/>
              <a:gd name="connsiteY4798" fmla="*/ 6361748 h 8376085"/>
              <a:gd name="connsiteX4799" fmla="*/ 2883570 w 7130260"/>
              <a:gd name="connsiteY4799" fmla="*/ 6440329 h 8376085"/>
              <a:gd name="connsiteX4800" fmla="*/ 2902972 w 7130260"/>
              <a:gd name="connsiteY4800" fmla="*/ 6483192 h 8376085"/>
              <a:gd name="connsiteX4801" fmla="*/ 2948007 w 7130260"/>
              <a:gd name="connsiteY4801" fmla="*/ 6553286 h 8376085"/>
              <a:gd name="connsiteX4802" fmla="*/ 2973638 w 7130260"/>
              <a:gd name="connsiteY4802" fmla="*/ 6580518 h 8376085"/>
              <a:gd name="connsiteX4803" fmla="*/ 2935986 w 7130260"/>
              <a:gd name="connsiteY4803" fmla="*/ 6555258 h 8376085"/>
              <a:gd name="connsiteX4804" fmla="*/ 2878836 w 7130260"/>
              <a:gd name="connsiteY4804" fmla="*/ 6532788 h 8376085"/>
              <a:gd name="connsiteX4805" fmla="*/ 2859338 w 7130260"/>
              <a:gd name="connsiteY4805" fmla="*/ 6535579 h 8376085"/>
              <a:gd name="connsiteX4806" fmla="*/ 2859691 w 7130260"/>
              <a:gd name="connsiteY4806" fmla="*/ 6611779 h 8376085"/>
              <a:gd name="connsiteX4807" fmla="*/ 2860043 w 7130260"/>
              <a:gd name="connsiteY4807" fmla="*/ 6687979 h 8376085"/>
              <a:gd name="connsiteX4808" fmla="*/ 2878236 w 7130260"/>
              <a:gd name="connsiteY4808" fmla="*/ 6726079 h 8376085"/>
              <a:gd name="connsiteX4809" fmla="*/ 2900706 w 7130260"/>
              <a:gd name="connsiteY4809" fmla="*/ 6773704 h 8376085"/>
              <a:gd name="connsiteX4810" fmla="*/ 2885142 w 7130260"/>
              <a:gd name="connsiteY4810" fmla="*/ 6765627 h 8376085"/>
              <a:gd name="connsiteX4811" fmla="*/ 2830297 w 7130260"/>
              <a:gd name="connsiteY4811" fmla="*/ 6808461 h 8376085"/>
              <a:gd name="connsiteX4812" fmla="*/ 2831040 w 7130260"/>
              <a:gd name="connsiteY4812" fmla="*/ 6971453 h 8376085"/>
              <a:gd name="connsiteX4813" fmla="*/ 2837650 w 7130260"/>
              <a:gd name="connsiteY4813" fmla="*/ 6988235 h 8376085"/>
              <a:gd name="connsiteX4814" fmla="*/ 2823591 w 7130260"/>
              <a:gd name="connsiteY4814" fmla="*/ 6982835 h 8376085"/>
              <a:gd name="connsiteX4815" fmla="*/ 2737219 w 7130260"/>
              <a:gd name="connsiteY4815" fmla="*/ 7083267 h 8376085"/>
              <a:gd name="connsiteX4816" fmla="*/ 2764679 w 7130260"/>
              <a:gd name="connsiteY4816" fmla="*/ 7336651 h 8376085"/>
              <a:gd name="connsiteX4817" fmla="*/ 2786729 w 7130260"/>
              <a:gd name="connsiteY4817" fmla="*/ 7366206 h 8376085"/>
              <a:gd name="connsiteX4818" fmla="*/ 2743067 w 7130260"/>
              <a:gd name="connsiteY4818" fmla="*/ 7408088 h 8376085"/>
              <a:gd name="connsiteX4819" fmla="*/ 2706167 w 7130260"/>
              <a:gd name="connsiteY4819" fmla="*/ 7430948 h 8376085"/>
              <a:gd name="connsiteX4820" fmla="*/ 2722150 w 7130260"/>
              <a:gd name="connsiteY4820" fmla="*/ 7368864 h 8376085"/>
              <a:gd name="connsiteX4821" fmla="*/ 2731380 w 7130260"/>
              <a:gd name="connsiteY4821" fmla="*/ 7325801 h 8376085"/>
              <a:gd name="connsiteX4822" fmla="*/ 2717826 w 7130260"/>
              <a:gd name="connsiteY4822" fmla="*/ 7261146 h 8376085"/>
              <a:gd name="connsiteX4823" fmla="*/ 2698966 w 7130260"/>
              <a:gd name="connsiteY4823" fmla="*/ 7191185 h 8376085"/>
              <a:gd name="connsiteX4824" fmla="*/ 2597649 w 7130260"/>
              <a:gd name="connsiteY4824" fmla="*/ 7263937 h 8376085"/>
              <a:gd name="connsiteX4825" fmla="*/ 2554424 w 7130260"/>
              <a:gd name="connsiteY4825" fmla="*/ 7340775 h 8376085"/>
              <a:gd name="connsiteX4826" fmla="*/ 2553843 w 7130260"/>
              <a:gd name="connsiteY4826" fmla="*/ 7525989 h 8376085"/>
              <a:gd name="connsiteX4827" fmla="*/ 2567435 w 7130260"/>
              <a:gd name="connsiteY4827" fmla="*/ 7558516 h 8376085"/>
              <a:gd name="connsiteX4828" fmla="*/ 2522887 w 7130260"/>
              <a:gd name="connsiteY4828" fmla="*/ 7584186 h 8376085"/>
              <a:gd name="connsiteX4829" fmla="*/ 2469376 w 7130260"/>
              <a:gd name="connsiteY4829" fmla="*/ 7614952 h 8376085"/>
              <a:gd name="connsiteX4830" fmla="*/ 2480129 w 7130260"/>
              <a:gd name="connsiteY4830" fmla="*/ 7587396 h 8376085"/>
              <a:gd name="connsiteX4831" fmla="*/ 2510790 w 7130260"/>
              <a:gd name="connsiteY4831" fmla="*/ 7520464 h 8376085"/>
              <a:gd name="connsiteX4832" fmla="*/ 2514238 w 7130260"/>
              <a:gd name="connsiteY4832" fmla="*/ 7367769 h 8376085"/>
              <a:gd name="connsiteX4833" fmla="*/ 2503904 w 7130260"/>
              <a:gd name="connsiteY4833" fmla="*/ 7357434 h 8376085"/>
              <a:gd name="connsiteX4834" fmla="*/ 2444411 w 7130260"/>
              <a:gd name="connsiteY4834" fmla="*/ 7389152 h 8376085"/>
              <a:gd name="connsiteX4835" fmla="*/ 2295420 w 7130260"/>
              <a:gd name="connsiteY4835" fmla="*/ 7626258 h 8376085"/>
              <a:gd name="connsiteX4836" fmla="*/ 2290039 w 7130260"/>
              <a:gd name="connsiteY4836" fmla="*/ 7690447 h 8376085"/>
              <a:gd name="connsiteX4837" fmla="*/ 2238994 w 7130260"/>
              <a:gd name="connsiteY4837" fmla="*/ 7704649 h 8376085"/>
              <a:gd name="connsiteX4838" fmla="*/ 2187940 w 7130260"/>
              <a:gd name="connsiteY4838" fmla="*/ 7718860 h 8376085"/>
              <a:gd name="connsiteX4839" fmla="*/ 2222316 w 7130260"/>
              <a:gd name="connsiteY4839" fmla="*/ 7680817 h 8376085"/>
              <a:gd name="connsiteX4840" fmla="*/ 2306774 w 7130260"/>
              <a:gd name="connsiteY4840" fmla="*/ 7514273 h 8376085"/>
              <a:gd name="connsiteX4841" fmla="*/ 2313165 w 7130260"/>
              <a:gd name="connsiteY4841" fmla="*/ 7483317 h 8376085"/>
              <a:gd name="connsiteX4842" fmla="*/ 2271922 w 7130260"/>
              <a:gd name="connsiteY4842" fmla="*/ 7483411 h 8376085"/>
              <a:gd name="connsiteX4843" fmla="*/ 2098834 w 7130260"/>
              <a:gd name="connsiteY4843" fmla="*/ 7557735 h 8376085"/>
              <a:gd name="connsiteX4844" fmla="*/ 2016938 w 7130260"/>
              <a:gd name="connsiteY4844" fmla="*/ 7704773 h 8376085"/>
              <a:gd name="connsiteX4845" fmla="*/ 2005374 w 7130260"/>
              <a:gd name="connsiteY4845" fmla="*/ 7740492 h 8376085"/>
              <a:gd name="connsiteX4846" fmla="*/ 1961883 w 7130260"/>
              <a:gd name="connsiteY4846" fmla="*/ 7740492 h 8376085"/>
              <a:gd name="connsiteX4847" fmla="*/ 1918383 w 7130260"/>
              <a:gd name="connsiteY4847" fmla="*/ 7740492 h 8376085"/>
              <a:gd name="connsiteX4848" fmla="*/ 1961055 w 7130260"/>
              <a:gd name="connsiteY4848" fmla="*/ 7707916 h 8376085"/>
              <a:gd name="connsiteX4849" fmla="*/ 2064963 w 7130260"/>
              <a:gd name="connsiteY4849" fmla="*/ 7547144 h 8376085"/>
              <a:gd name="connsiteX4850" fmla="*/ 1990468 w 7130260"/>
              <a:gd name="connsiteY4850" fmla="*/ 7537666 h 8376085"/>
              <a:gd name="connsiteX4851" fmla="*/ 1753057 w 7130260"/>
              <a:gd name="connsiteY4851" fmla="*/ 7670549 h 8376085"/>
              <a:gd name="connsiteX4852" fmla="*/ 1728235 w 7130260"/>
              <a:gd name="connsiteY4852" fmla="*/ 7712907 h 8376085"/>
              <a:gd name="connsiteX4853" fmla="*/ 1698479 w 7130260"/>
              <a:gd name="connsiteY4853" fmla="*/ 7706535 h 8376085"/>
              <a:gd name="connsiteX4854" fmla="*/ 1665065 w 7130260"/>
              <a:gd name="connsiteY4854" fmla="*/ 7696839 h 8376085"/>
              <a:gd name="connsiteX4855" fmla="*/ 1744323 w 7130260"/>
              <a:gd name="connsiteY4855" fmla="*/ 7611618 h 8376085"/>
              <a:gd name="connsiteX4856" fmla="*/ 1763963 w 7130260"/>
              <a:gd name="connsiteY4856" fmla="*/ 7573518 h 8376085"/>
              <a:gd name="connsiteX4857" fmla="*/ 1763963 w 7130260"/>
              <a:gd name="connsiteY4857" fmla="*/ 7545229 h 8376085"/>
              <a:gd name="connsiteX4858" fmla="*/ 1736427 w 7130260"/>
              <a:gd name="connsiteY4858" fmla="*/ 7542086 h 8376085"/>
              <a:gd name="connsiteX4859" fmla="*/ 1697555 w 7130260"/>
              <a:gd name="connsiteY4859" fmla="*/ 7588158 h 8376085"/>
              <a:gd name="connsiteX4860" fmla="*/ 1702546 w 7130260"/>
              <a:gd name="connsiteY4860" fmla="*/ 7612028 h 8376085"/>
              <a:gd name="connsiteX4861" fmla="*/ 1673257 w 7130260"/>
              <a:gd name="connsiteY4861" fmla="*/ 7645308 h 8376085"/>
              <a:gd name="connsiteX4862" fmla="*/ 1653959 w 7130260"/>
              <a:gd name="connsiteY4862" fmla="*/ 7657776 h 8376085"/>
              <a:gd name="connsiteX4863" fmla="*/ 1664256 w 7130260"/>
              <a:gd name="connsiteY4863" fmla="*/ 7610151 h 8376085"/>
              <a:gd name="connsiteX4864" fmla="*/ 1677534 w 7130260"/>
              <a:gd name="connsiteY4864" fmla="*/ 7566222 h 8376085"/>
              <a:gd name="connsiteX4865" fmla="*/ 1625165 w 7130260"/>
              <a:gd name="connsiteY4865" fmla="*/ 7517273 h 8376085"/>
              <a:gd name="connsiteX4866" fmla="*/ 1625851 w 7130260"/>
              <a:gd name="connsiteY4866" fmla="*/ 7571251 h 8376085"/>
              <a:gd name="connsiteX4867" fmla="*/ 1620507 w 7130260"/>
              <a:gd name="connsiteY4867" fmla="*/ 7670502 h 8376085"/>
              <a:gd name="connsiteX4868" fmla="*/ 1607144 w 7130260"/>
              <a:gd name="connsiteY4868" fmla="*/ 7646785 h 8376085"/>
              <a:gd name="connsiteX4869" fmla="*/ 1626403 w 7130260"/>
              <a:gd name="connsiteY4869" fmla="*/ 7606923 h 8376085"/>
              <a:gd name="connsiteX4870" fmla="*/ 1615964 w 7130260"/>
              <a:gd name="connsiteY4870" fmla="*/ 7587406 h 8376085"/>
              <a:gd name="connsiteX4871" fmla="*/ 1605515 w 7130260"/>
              <a:gd name="connsiteY4871" fmla="*/ 7567899 h 8376085"/>
              <a:gd name="connsiteX4872" fmla="*/ 1579969 w 7130260"/>
              <a:gd name="connsiteY4872" fmla="*/ 7570852 h 8376085"/>
              <a:gd name="connsiteX4873" fmla="*/ 1554413 w 7130260"/>
              <a:gd name="connsiteY4873" fmla="*/ 7573804 h 8376085"/>
              <a:gd name="connsiteX4874" fmla="*/ 1551489 w 7130260"/>
              <a:gd name="connsiteY4874" fmla="*/ 7599074 h 8376085"/>
              <a:gd name="connsiteX4875" fmla="*/ 1568158 w 7130260"/>
              <a:gd name="connsiteY4875" fmla="*/ 7638079 h 8376085"/>
              <a:gd name="connsiteX4876" fmla="*/ 1587760 w 7130260"/>
              <a:gd name="connsiteY4876" fmla="*/ 7651804 h 8376085"/>
              <a:gd name="connsiteX4877" fmla="*/ 1571092 w 7130260"/>
              <a:gd name="connsiteY4877" fmla="*/ 7666349 h 8376085"/>
              <a:gd name="connsiteX4878" fmla="*/ 1475956 w 7130260"/>
              <a:gd name="connsiteY4878" fmla="*/ 7685971 h 8376085"/>
              <a:gd name="connsiteX4879" fmla="*/ 1397498 w 7130260"/>
              <a:gd name="connsiteY4879" fmla="*/ 7691047 h 8376085"/>
              <a:gd name="connsiteX4880" fmla="*/ 1359580 w 7130260"/>
              <a:gd name="connsiteY4880" fmla="*/ 7645756 h 8376085"/>
              <a:gd name="connsiteX4881" fmla="*/ 1319146 w 7130260"/>
              <a:gd name="connsiteY4881" fmla="*/ 7530942 h 8376085"/>
              <a:gd name="connsiteX4882" fmla="*/ 1344578 w 7130260"/>
              <a:gd name="connsiteY4882" fmla="*/ 7464028 h 8376085"/>
              <a:gd name="connsiteX4883" fmla="*/ 1330014 w 7130260"/>
              <a:gd name="connsiteY4883" fmla="*/ 7451941 h 8376085"/>
              <a:gd name="connsiteX4884" fmla="*/ 1306773 w 7130260"/>
              <a:gd name="connsiteY4884" fmla="*/ 7462533 h 8376085"/>
              <a:gd name="connsiteX4885" fmla="*/ 1283541 w 7130260"/>
              <a:gd name="connsiteY4885" fmla="*/ 7473115 h 8376085"/>
              <a:gd name="connsiteX4886" fmla="*/ 1286961 w 7130260"/>
              <a:gd name="connsiteY4886" fmla="*/ 7521083 h 8376085"/>
              <a:gd name="connsiteX4887" fmla="*/ 1269683 w 7130260"/>
              <a:gd name="connsiteY4887" fmla="*/ 7553973 h 8376085"/>
              <a:gd name="connsiteX4888" fmla="*/ 1275217 w 7130260"/>
              <a:gd name="connsiteY4888" fmla="*/ 7459371 h 8376085"/>
              <a:gd name="connsiteX4889" fmla="*/ 1286542 w 7130260"/>
              <a:gd name="connsiteY4889" fmla="*/ 7434530 h 8376085"/>
              <a:gd name="connsiteX4890" fmla="*/ 1307868 w 7130260"/>
              <a:gd name="connsiteY4890" fmla="*/ 7439883 h 8376085"/>
              <a:gd name="connsiteX4891" fmla="*/ 1339310 w 7130260"/>
              <a:gd name="connsiteY4891" fmla="*/ 7368588 h 8376085"/>
              <a:gd name="connsiteX4892" fmla="*/ 1319470 w 7130260"/>
              <a:gd name="connsiteY4892" fmla="*/ 7357977 h 8376085"/>
              <a:gd name="connsiteX4893" fmla="*/ 1301210 w 7130260"/>
              <a:gd name="connsiteY4893" fmla="*/ 7374493 h 8376085"/>
              <a:gd name="connsiteX4894" fmla="*/ 1282741 w 7130260"/>
              <a:gd name="connsiteY4894" fmla="*/ 7406212 h 8376085"/>
              <a:gd name="connsiteX4895" fmla="*/ 1263901 w 7130260"/>
              <a:gd name="connsiteY4895" fmla="*/ 7445217 h 8376085"/>
              <a:gd name="connsiteX4896" fmla="*/ 1244918 w 7130260"/>
              <a:gd name="connsiteY4896" fmla="*/ 7492842 h 8376085"/>
              <a:gd name="connsiteX4897" fmla="*/ 1244556 w 7130260"/>
              <a:gd name="connsiteY4897" fmla="*/ 7516654 h 8376085"/>
              <a:gd name="connsiteX4898" fmla="*/ 1235326 w 7130260"/>
              <a:gd name="connsiteY4898" fmla="*/ 7502367 h 8376085"/>
              <a:gd name="connsiteX4899" fmla="*/ 1225944 w 7130260"/>
              <a:gd name="connsiteY4899" fmla="*/ 7448264 h 8376085"/>
              <a:gd name="connsiteX4900" fmla="*/ 1225801 w 7130260"/>
              <a:gd name="connsiteY4900" fmla="*/ 7408440 h 8376085"/>
              <a:gd name="connsiteX4901" fmla="*/ 1246261 w 7130260"/>
              <a:gd name="connsiteY4901" fmla="*/ 7405402 h 8376085"/>
              <a:gd name="connsiteX4902" fmla="*/ 1277083 w 7130260"/>
              <a:gd name="connsiteY4902" fmla="*/ 7385819 h 8376085"/>
              <a:gd name="connsiteX4903" fmla="*/ 1287447 w 7130260"/>
              <a:gd name="connsiteY4903" fmla="*/ 7369283 h 8376085"/>
              <a:gd name="connsiteX4904" fmla="*/ 1267311 w 7130260"/>
              <a:gd name="connsiteY4904" fmla="*/ 7349148 h 8376085"/>
              <a:gd name="connsiteX4905" fmla="*/ 1247175 w 7130260"/>
              <a:gd name="connsiteY4905" fmla="*/ 7329002 h 8376085"/>
              <a:gd name="connsiteX4906" fmla="*/ 1228077 w 7130260"/>
              <a:gd name="connsiteY4906" fmla="*/ 7339222 h 8376085"/>
              <a:gd name="connsiteX4907" fmla="*/ 1202998 w 7130260"/>
              <a:gd name="connsiteY4907" fmla="*/ 7389705 h 8376085"/>
              <a:gd name="connsiteX4908" fmla="*/ 1208218 w 7130260"/>
              <a:gd name="connsiteY4908" fmla="*/ 7511901 h 8376085"/>
              <a:gd name="connsiteX4909" fmla="*/ 1176766 w 7130260"/>
              <a:gd name="connsiteY4909" fmla="*/ 7495261 h 8376085"/>
              <a:gd name="connsiteX4910" fmla="*/ 1148610 w 7130260"/>
              <a:gd name="connsiteY4910" fmla="*/ 7478621 h 8376085"/>
              <a:gd name="connsiteX4911" fmla="*/ 1154211 w 7130260"/>
              <a:gd name="connsiteY4911" fmla="*/ 7459542 h 8376085"/>
              <a:gd name="connsiteX4912" fmla="*/ 1165441 w 7130260"/>
              <a:gd name="connsiteY4912" fmla="*/ 7373589 h 8376085"/>
              <a:gd name="connsiteX4913" fmla="*/ 1171070 w 7130260"/>
              <a:gd name="connsiteY4913" fmla="*/ 7306733 h 8376085"/>
              <a:gd name="connsiteX4914" fmla="*/ 1149782 w 7130260"/>
              <a:gd name="connsiteY4914" fmla="*/ 7257260 h 8376085"/>
              <a:gd name="connsiteX4915" fmla="*/ 1027347 w 7130260"/>
              <a:gd name="connsiteY4915" fmla="*/ 7121367 h 8376085"/>
              <a:gd name="connsiteX4916" fmla="*/ 992715 w 7130260"/>
              <a:gd name="connsiteY4916" fmla="*/ 7354729 h 8376085"/>
              <a:gd name="connsiteX4917" fmla="*/ 1000068 w 7130260"/>
              <a:gd name="connsiteY4917" fmla="*/ 7373779 h 8376085"/>
              <a:gd name="connsiteX4918" fmla="*/ 965292 w 7130260"/>
              <a:gd name="connsiteY4918" fmla="*/ 7340956 h 8376085"/>
              <a:gd name="connsiteX4919" fmla="*/ 949007 w 7130260"/>
              <a:gd name="connsiteY4919" fmla="*/ 7255517 h 8376085"/>
              <a:gd name="connsiteX4920" fmla="*/ 922060 w 7130260"/>
              <a:gd name="connsiteY4920" fmla="*/ 6931114 h 8376085"/>
              <a:gd name="connsiteX4921" fmla="*/ 903411 w 7130260"/>
              <a:gd name="connsiteY4921" fmla="*/ 6907540 h 8376085"/>
              <a:gd name="connsiteX4922" fmla="*/ 883875 w 7130260"/>
              <a:gd name="connsiteY4922" fmla="*/ 6925228 h 8376085"/>
              <a:gd name="connsiteX4923" fmla="*/ 816191 w 7130260"/>
              <a:gd name="connsiteY4923" fmla="*/ 7092315 h 8376085"/>
              <a:gd name="connsiteX4924" fmla="*/ 810180 w 7130260"/>
              <a:gd name="connsiteY4924" fmla="*/ 7154704 h 8376085"/>
              <a:gd name="connsiteX4925" fmla="*/ 783653 w 7130260"/>
              <a:gd name="connsiteY4925" fmla="*/ 7099326 h 8376085"/>
              <a:gd name="connsiteX4926" fmla="*/ 760479 w 7130260"/>
              <a:gd name="connsiteY4926" fmla="*/ 7041471 h 8376085"/>
              <a:gd name="connsiteX4927" fmla="*/ 794150 w 7130260"/>
              <a:gd name="connsiteY4927" fmla="*/ 7018087 h 8376085"/>
              <a:gd name="connsiteX4928" fmla="*/ 853681 w 7130260"/>
              <a:gd name="connsiteY4928" fmla="*/ 6938687 h 8376085"/>
              <a:gd name="connsiteX4929" fmla="*/ 882904 w 7130260"/>
              <a:gd name="connsiteY4929" fmla="*/ 6880203 h 8376085"/>
              <a:gd name="connsiteX4930" fmla="*/ 882904 w 7130260"/>
              <a:gd name="connsiteY4930" fmla="*/ 6831064 h 8376085"/>
              <a:gd name="connsiteX4931" fmla="*/ 839736 w 7130260"/>
              <a:gd name="connsiteY4931" fmla="*/ 6673434 h 8376085"/>
              <a:gd name="connsiteX4932" fmla="*/ 825191 w 7130260"/>
              <a:gd name="connsiteY4932" fmla="*/ 6661366 h 8376085"/>
              <a:gd name="connsiteX4933" fmla="*/ 800559 w 7130260"/>
              <a:gd name="connsiteY4933" fmla="*/ 6684197 h 8376085"/>
              <a:gd name="connsiteX4934" fmla="*/ 775927 w 7130260"/>
              <a:gd name="connsiteY4934" fmla="*/ 6707029 h 8376085"/>
              <a:gd name="connsiteX4935" fmla="*/ 800826 w 7130260"/>
              <a:gd name="connsiteY4935" fmla="*/ 6670005 h 8376085"/>
              <a:gd name="connsiteX4936" fmla="*/ 836326 w 7130260"/>
              <a:gd name="connsiteY4936" fmla="*/ 6593805 h 8376085"/>
              <a:gd name="connsiteX4937" fmla="*/ 831878 w 7130260"/>
              <a:gd name="connsiteY4937" fmla="*/ 6428985 h 8376085"/>
              <a:gd name="connsiteX4938" fmla="*/ 653123 w 7130260"/>
              <a:gd name="connsiteY4938" fmla="*/ 6582880 h 8376085"/>
              <a:gd name="connsiteX4939" fmla="*/ 627671 w 7130260"/>
              <a:gd name="connsiteY4939" fmla="*/ 6552476 h 8376085"/>
              <a:gd name="connsiteX4940" fmla="*/ 630491 w 7130260"/>
              <a:gd name="connsiteY4940" fmla="*/ 6488420 h 8376085"/>
              <a:gd name="connsiteX4941" fmla="*/ 671953 w 7130260"/>
              <a:gd name="connsiteY4941" fmla="*/ 6481372 h 8376085"/>
              <a:gd name="connsiteX4942" fmla="*/ 896829 w 7130260"/>
              <a:gd name="connsiteY4942" fmla="*/ 6223635 h 8376085"/>
              <a:gd name="connsiteX4943" fmla="*/ 902821 w 7130260"/>
              <a:gd name="connsiteY4943" fmla="*/ 6187917 h 8376085"/>
              <a:gd name="connsiteX4944" fmla="*/ 876189 w 7130260"/>
              <a:gd name="connsiteY4944" fmla="*/ 6187859 h 8376085"/>
              <a:gd name="connsiteX4945" fmla="*/ 849566 w 7130260"/>
              <a:gd name="connsiteY4945" fmla="*/ 6187802 h 8376085"/>
              <a:gd name="connsiteX4946" fmla="*/ 878141 w 7130260"/>
              <a:gd name="connsiteY4946" fmla="*/ 6172934 h 8376085"/>
              <a:gd name="connsiteX4947" fmla="*/ 1006726 w 7130260"/>
              <a:gd name="connsiteY4947" fmla="*/ 6009837 h 8376085"/>
              <a:gd name="connsiteX4948" fmla="*/ 1006726 w 7130260"/>
              <a:gd name="connsiteY4948" fmla="*/ 5987892 h 8376085"/>
              <a:gd name="connsiteX4949" fmla="*/ 985295 w 7130260"/>
              <a:gd name="connsiteY4949" fmla="*/ 5987663 h 8376085"/>
              <a:gd name="connsiteX4950" fmla="*/ 1021013 w 7130260"/>
              <a:gd name="connsiteY4950" fmla="*/ 5964098 h 8376085"/>
              <a:gd name="connsiteX4951" fmla="*/ 1168651 w 7130260"/>
              <a:gd name="connsiteY4951" fmla="*/ 5831815 h 8376085"/>
              <a:gd name="connsiteX4952" fmla="*/ 1129836 w 7130260"/>
              <a:gd name="connsiteY4952" fmla="*/ 5805573 h 8376085"/>
              <a:gd name="connsiteX4953" fmla="*/ 1091022 w 7130260"/>
              <a:gd name="connsiteY4953" fmla="*/ 5793953 h 8376085"/>
              <a:gd name="connsiteX4954" fmla="*/ 1141743 w 7130260"/>
              <a:gd name="connsiteY4954" fmla="*/ 5781008 h 8376085"/>
              <a:gd name="connsiteX4955" fmla="*/ 1293162 w 7130260"/>
              <a:gd name="connsiteY4955" fmla="*/ 5680634 h 8376085"/>
              <a:gd name="connsiteX4956" fmla="*/ 1322280 w 7130260"/>
              <a:gd name="connsiteY4956" fmla="*/ 5640439 h 8376085"/>
              <a:gd name="connsiteX4957" fmla="*/ 1302363 w 7130260"/>
              <a:gd name="connsiteY4957" fmla="*/ 5624322 h 8376085"/>
              <a:gd name="connsiteX4958" fmla="*/ 1152154 w 7130260"/>
              <a:gd name="connsiteY4958" fmla="*/ 5601310 h 8376085"/>
              <a:gd name="connsiteX4959" fmla="*/ 1125788 w 7130260"/>
              <a:gd name="connsiteY4959" fmla="*/ 5607396 h 8376085"/>
              <a:gd name="connsiteX4960" fmla="*/ 1171680 w 7130260"/>
              <a:gd name="connsiteY4960" fmla="*/ 5578155 h 8376085"/>
              <a:gd name="connsiteX4961" fmla="*/ 1217571 w 7130260"/>
              <a:gd name="connsiteY4961" fmla="*/ 5548903 h 8376085"/>
              <a:gd name="connsiteX4962" fmla="*/ 1248842 w 7130260"/>
              <a:gd name="connsiteY4962" fmla="*/ 5576364 h 8376085"/>
              <a:gd name="connsiteX4963" fmla="*/ 1325204 w 7130260"/>
              <a:gd name="connsiteY4963" fmla="*/ 5625646 h 8376085"/>
              <a:gd name="connsiteX4964" fmla="*/ 1370286 w 7130260"/>
              <a:gd name="connsiteY4964" fmla="*/ 5647468 h 8376085"/>
              <a:gd name="connsiteX4965" fmla="*/ 1430874 w 7130260"/>
              <a:gd name="connsiteY4965" fmla="*/ 5642610 h 8376085"/>
              <a:gd name="connsiteX4966" fmla="*/ 1491472 w 7130260"/>
              <a:gd name="connsiteY4966" fmla="*/ 5637743 h 8376085"/>
              <a:gd name="connsiteX4967" fmla="*/ 1551518 w 7130260"/>
              <a:gd name="connsiteY4967" fmla="*/ 5604806 h 8376085"/>
              <a:gd name="connsiteX4968" fmla="*/ 1614345 w 7130260"/>
              <a:gd name="connsiteY4968" fmla="*/ 5557571 h 8376085"/>
              <a:gd name="connsiteX4969" fmla="*/ 1459163 w 7130260"/>
              <a:gd name="connsiteY4969" fmla="*/ 5468046 h 8376085"/>
              <a:gd name="connsiteX4970" fmla="*/ 1430588 w 7130260"/>
              <a:gd name="connsiteY4970" fmla="*/ 5460997 h 8376085"/>
              <a:gd name="connsiteX4971" fmla="*/ 1465993 w 7130260"/>
              <a:gd name="connsiteY4971" fmla="*/ 5454530 h 8376085"/>
              <a:gd name="connsiteX4972" fmla="*/ 1501397 w 7130260"/>
              <a:gd name="connsiteY4972" fmla="*/ 5448072 h 8376085"/>
              <a:gd name="connsiteX4973" fmla="*/ 1566005 w 7130260"/>
              <a:gd name="connsiteY4973" fmla="*/ 5470560 h 8376085"/>
              <a:gd name="connsiteX4974" fmla="*/ 1630613 w 7130260"/>
              <a:gd name="connsiteY4974" fmla="*/ 5493049 h 8376085"/>
              <a:gd name="connsiteX4975" fmla="*/ 1677457 w 7130260"/>
              <a:gd name="connsiteY4975" fmla="*/ 5487515 h 8376085"/>
              <a:gd name="connsiteX4976" fmla="*/ 1756134 w 7130260"/>
              <a:gd name="connsiteY4976" fmla="*/ 5468684 h 8376085"/>
              <a:gd name="connsiteX4977" fmla="*/ 1892551 w 7130260"/>
              <a:gd name="connsiteY4977" fmla="*/ 5347802 h 8376085"/>
              <a:gd name="connsiteX4978" fmla="*/ 1767268 w 7130260"/>
              <a:gd name="connsiteY4978" fmla="*/ 5297176 h 8376085"/>
              <a:gd name="connsiteX4979" fmla="*/ 1568929 w 7130260"/>
              <a:gd name="connsiteY4979" fmla="*/ 5359956 h 8376085"/>
              <a:gd name="connsiteX4980" fmla="*/ 1519895 w 7130260"/>
              <a:gd name="connsiteY4980" fmla="*/ 5398722 h 8376085"/>
              <a:gd name="connsiteX4981" fmla="*/ 1543926 w 7130260"/>
              <a:gd name="connsiteY4981" fmla="*/ 5362308 h 8376085"/>
              <a:gd name="connsiteX4982" fmla="*/ 1582617 w 7130260"/>
              <a:gd name="connsiteY4982" fmla="*/ 5284222 h 8376085"/>
              <a:gd name="connsiteX4983" fmla="*/ 1590132 w 7130260"/>
              <a:gd name="connsiteY4983" fmla="*/ 5140176 h 8376085"/>
              <a:gd name="connsiteX4984" fmla="*/ 1525838 w 7130260"/>
              <a:gd name="connsiteY4984" fmla="*/ 5167360 h 8376085"/>
              <a:gd name="connsiteX4985" fmla="*/ 603393 w 7130260"/>
              <a:gd name="connsiteY4985" fmla="*/ 5273602 h 8376085"/>
              <a:gd name="connsiteX4986" fmla="*/ 315213 w 7130260"/>
              <a:gd name="connsiteY4986" fmla="*/ 5680177 h 8376085"/>
              <a:gd name="connsiteX4987" fmla="*/ 193103 w 7130260"/>
              <a:gd name="connsiteY4987" fmla="*/ 6030754 h 8376085"/>
              <a:gd name="connsiteX4988" fmla="*/ 187845 w 7130260"/>
              <a:gd name="connsiteY4988" fmla="*/ 6068854 h 8376085"/>
              <a:gd name="connsiteX4989" fmla="*/ 206943 w 7130260"/>
              <a:gd name="connsiteY4989" fmla="*/ 6006942 h 8376085"/>
              <a:gd name="connsiteX4990" fmla="*/ 444373 w 7130260"/>
              <a:gd name="connsiteY4990" fmla="*/ 5494078 h 8376085"/>
              <a:gd name="connsiteX4991" fmla="*/ 651684 w 7130260"/>
              <a:gd name="connsiteY4991" fmla="*/ 5241912 h 8376085"/>
              <a:gd name="connsiteX4992" fmla="*/ 718502 w 7130260"/>
              <a:gd name="connsiteY4992" fmla="*/ 5163084 h 8376085"/>
              <a:gd name="connsiteX4993" fmla="*/ 603393 w 7130260"/>
              <a:gd name="connsiteY4993" fmla="*/ 5273602 h 8376085"/>
              <a:gd name="connsiteX4994" fmla="*/ 1525838 w 7130260"/>
              <a:gd name="connsiteY4994" fmla="*/ 5189315 h 8376085"/>
              <a:gd name="connsiteX4995" fmla="*/ 1421968 w 7130260"/>
              <a:gd name="connsiteY4995" fmla="*/ 5283042 h 8376085"/>
              <a:gd name="connsiteX4996" fmla="*/ 1387650 w 7130260"/>
              <a:gd name="connsiteY4996" fmla="*/ 5364052 h 8376085"/>
              <a:gd name="connsiteX4997" fmla="*/ 1397251 w 7130260"/>
              <a:gd name="connsiteY4997" fmla="*/ 5367642 h 8376085"/>
              <a:gd name="connsiteX4998" fmla="*/ 1388878 w 7130260"/>
              <a:gd name="connsiteY4998" fmla="*/ 5382340 h 8376085"/>
              <a:gd name="connsiteX4999" fmla="*/ 1373000 w 7130260"/>
              <a:gd name="connsiteY4999" fmla="*/ 5425917 h 8376085"/>
              <a:gd name="connsiteX5000" fmla="*/ 1414672 w 7130260"/>
              <a:gd name="connsiteY5000" fmla="*/ 5365423 h 8376085"/>
              <a:gd name="connsiteX5001" fmla="*/ 1470241 w 7130260"/>
              <a:gd name="connsiteY5001" fmla="*/ 5291605 h 8376085"/>
              <a:gd name="connsiteX5002" fmla="*/ 1457601 w 7130260"/>
              <a:gd name="connsiteY5002" fmla="*/ 5321142 h 8376085"/>
              <a:gd name="connsiteX5003" fmla="*/ 1405890 w 7130260"/>
              <a:gd name="connsiteY5003" fmla="*/ 5421697 h 8376085"/>
              <a:gd name="connsiteX5004" fmla="*/ 1473356 w 7130260"/>
              <a:gd name="connsiteY5004" fmla="*/ 5328495 h 8376085"/>
              <a:gd name="connsiteX5005" fmla="*/ 1491596 w 7130260"/>
              <a:gd name="connsiteY5005" fmla="*/ 5326057 h 8376085"/>
              <a:gd name="connsiteX5006" fmla="*/ 1506512 w 7130260"/>
              <a:gd name="connsiteY5006" fmla="*/ 5371300 h 8376085"/>
              <a:gd name="connsiteX5007" fmla="*/ 1578226 w 7130260"/>
              <a:gd name="connsiteY5007" fmla="*/ 5200383 h 8376085"/>
              <a:gd name="connsiteX5008" fmla="*/ 1525838 w 7130260"/>
              <a:gd name="connsiteY5008" fmla="*/ 5189315 h 8376085"/>
              <a:gd name="connsiteX5009" fmla="*/ 909687 w 7130260"/>
              <a:gd name="connsiteY5009" fmla="*/ 5237664 h 8376085"/>
              <a:gd name="connsiteX5010" fmla="*/ 333463 w 7130260"/>
              <a:gd name="connsiteY5010" fmla="*/ 6168867 h 8376085"/>
              <a:gd name="connsiteX5011" fmla="*/ 316280 w 7130260"/>
              <a:gd name="connsiteY5011" fmla="*/ 6249829 h 8376085"/>
              <a:gd name="connsiteX5012" fmla="*/ 317289 w 7130260"/>
              <a:gd name="connsiteY5012" fmla="*/ 6449854 h 8376085"/>
              <a:gd name="connsiteX5013" fmla="*/ 329101 w 7130260"/>
              <a:gd name="connsiteY5013" fmla="*/ 6678454 h 8376085"/>
              <a:gd name="connsiteX5014" fmla="*/ 339902 w 7130260"/>
              <a:gd name="connsiteY5014" fmla="*/ 6707029 h 8376085"/>
              <a:gd name="connsiteX5015" fmla="*/ 335283 w 7130260"/>
              <a:gd name="connsiteY5015" fmla="*/ 6678454 h 8376085"/>
              <a:gd name="connsiteX5016" fmla="*/ 324719 w 7130260"/>
              <a:gd name="connsiteY5016" fmla="*/ 6521292 h 8376085"/>
              <a:gd name="connsiteX5017" fmla="*/ 318766 w 7130260"/>
              <a:gd name="connsiteY5017" fmla="*/ 6392704 h 8376085"/>
              <a:gd name="connsiteX5018" fmla="*/ 334178 w 7130260"/>
              <a:gd name="connsiteY5018" fmla="*/ 6278404 h 8376085"/>
              <a:gd name="connsiteX5019" fmla="*/ 973474 w 7130260"/>
              <a:gd name="connsiteY5019" fmla="*/ 5200003 h 8376085"/>
              <a:gd name="connsiteX5020" fmla="*/ 995410 w 7130260"/>
              <a:gd name="connsiteY5020" fmla="*/ 5178571 h 8376085"/>
              <a:gd name="connsiteX5021" fmla="*/ 909687 w 7130260"/>
              <a:gd name="connsiteY5021" fmla="*/ 5237664 h 8376085"/>
              <a:gd name="connsiteX5022" fmla="*/ 2106863 w 7130260"/>
              <a:gd name="connsiteY5022" fmla="*/ 5213090 h 8376085"/>
              <a:gd name="connsiteX5023" fmla="*/ 2501884 w 7130260"/>
              <a:gd name="connsiteY5023" fmla="*/ 5350145 h 8376085"/>
              <a:gd name="connsiteX5024" fmla="*/ 2568826 w 7130260"/>
              <a:gd name="connsiteY5024" fmla="*/ 5378482 h 8376085"/>
              <a:gd name="connsiteX5025" fmla="*/ 2057257 w 7130260"/>
              <a:gd name="connsiteY5025" fmla="*/ 5198354 h 8376085"/>
              <a:gd name="connsiteX5026" fmla="*/ 2106863 w 7130260"/>
              <a:gd name="connsiteY5026" fmla="*/ 5213090 h 8376085"/>
              <a:gd name="connsiteX5027" fmla="*/ 1292219 w 7130260"/>
              <a:gd name="connsiteY5027" fmla="*/ 5251161 h 8376085"/>
              <a:gd name="connsiteX5028" fmla="*/ 1169165 w 7130260"/>
              <a:gd name="connsiteY5028" fmla="*/ 5435442 h 8376085"/>
              <a:gd name="connsiteX5029" fmla="*/ 1169489 w 7130260"/>
              <a:gd name="connsiteY5029" fmla="*/ 5459254 h 8376085"/>
              <a:gd name="connsiteX5030" fmla="*/ 1182014 w 7130260"/>
              <a:gd name="connsiteY5030" fmla="*/ 5424183 h 8376085"/>
              <a:gd name="connsiteX5031" fmla="*/ 1235164 w 7130260"/>
              <a:gd name="connsiteY5031" fmla="*/ 5333429 h 8376085"/>
              <a:gd name="connsiteX5032" fmla="*/ 1214819 w 7130260"/>
              <a:gd name="connsiteY5032" fmla="*/ 5381054 h 8376085"/>
              <a:gd name="connsiteX5033" fmla="*/ 1171975 w 7130260"/>
              <a:gd name="connsiteY5033" fmla="*/ 5518137 h 8376085"/>
              <a:gd name="connsiteX5034" fmla="*/ 1205922 w 7130260"/>
              <a:gd name="connsiteY5034" fmla="*/ 5444138 h 8376085"/>
              <a:gd name="connsiteX5035" fmla="*/ 1240993 w 7130260"/>
              <a:gd name="connsiteY5035" fmla="*/ 5371253 h 8376085"/>
              <a:gd name="connsiteX5036" fmla="*/ 1220981 w 7130260"/>
              <a:gd name="connsiteY5036" fmla="*/ 5435594 h 8376085"/>
              <a:gd name="connsiteX5037" fmla="*/ 1197226 w 7130260"/>
              <a:gd name="connsiteY5037" fmla="*/ 5506031 h 8376085"/>
              <a:gd name="connsiteX5038" fmla="*/ 1278579 w 7130260"/>
              <a:gd name="connsiteY5038" fmla="*/ 5340192 h 8376085"/>
              <a:gd name="connsiteX5039" fmla="*/ 1291809 w 7130260"/>
              <a:gd name="connsiteY5039" fmla="*/ 5324875 h 8376085"/>
              <a:gd name="connsiteX5040" fmla="*/ 1217219 w 7130260"/>
              <a:gd name="connsiteY5040" fmla="*/ 5516852 h 8376085"/>
              <a:gd name="connsiteX5041" fmla="*/ 1229258 w 7130260"/>
              <a:gd name="connsiteY5041" fmla="*/ 5507327 h 8376085"/>
              <a:gd name="connsiteX5042" fmla="*/ 1251909 w 7130260"/>
              <a:gd name="connsiteY5042" fmla="*/ 5492592 h 8376085"/>
              <a:gd name="connsiteX5043" fmla="*/ 1272264 w 7130260"/>
              <a:gd name="connsiteY5043" fmla="*/ 5473951 h 8376085"/>
              <a:gd name="connsiteX5044" fmla="*/ 1287713 w 7130260"/>
              <a:gd name="connsiteY5044" fmla="*/ 5450538 h 8376085"/>
              <a:gd name="connsiteX5045" fmla="*/ 1274569 w 7130260"/>
              <a:gd name="connsiteY5045" fmla="*/ 5458606 h 8376085"/>
              <a:gd name="connsiteX5046" fmla="*/ 1265844 w 7130260"/>
              <a:gd name="connsiteY5046" fmla="*/ 5453434 h 8376085"/>
              <a:gd name="connsiteX5047" fmla="*/ 1283741 w 7130260"/>
              <a:gd name="connsiteY5047" fmla="*/ 5440204 h 8376085"/>
              <a:gd name="connsiteX5048" fmla="*/ 1330157 w 7130260"/>
              <a:gd name="connsiteY5048" fmla="*/ 5290185 h 8376085"/>
              <a:gd name="connsiteX5049" fmla="*/ 1323175 w 7130260"/>
              <a:gd name="connsiteY5049" fmla="*/ 5235417 h 8376085"/>
              <a:gd name="connsiteX5050" fmla="*/ 1292219 w 7130260"/>
              <a:gd name="connsiteY5050" fmla="*/ 5251161 h 8376085"/>
              <a:gd name="connsiteX5051" fmla="*/ 1447800 w 7130260"/>
              <a:gd name="connsiteY5051" fmla="*/ 5275898 h 8376085"/>
              <a:gd name="connsiteX5052" fmla="*/ 1398861 w 7130260"/>
              <a:gd name="connsiteY5052" fmla="*/ 5354508 h 8376085"/>
              <a:gd name="connsiteX5053" fmla="*/ 1437380 w 7130260"/>
              <a:gd name="connsiteY5053" fmla="*/ 5306587 h 8376085"/>
              <a:gd name="connsiteX5054" fmla="*/ 1447800 w 7130260"/>
              <a:gd name="connsiteY5054" fmla="*/ 5275898 h 8376085"/>
              <a:gd name="connsiteX5055" fmla="*/ 2121151 w 7130260"/>
              <a:gd name="connsiteY5055" fmla="*/ 5275345 h 8376085"/>
              <a:gd name="connsiteX5056" fmla="*/ 2449763 w 7130260"/>
              <a:gd name="connsiteY5056" fmla="*/ 5393017 h 8376085"/>
              <a:gd name="connsiteX5057" fmla="*/ 2516438 w 7130260"/>
              <a:gd name="connsiteY5057" fmla="*/ 5420544 h 8376085"/>
              <a:gd name="connsiteX5058" fmla="*/ 2165776 w 7130260"/>
              <a:gd name="connsiteY5058" fmla="*/ 5277832 h 8376085"/>
              <a:gd name="connsiteX5059" fmla="*/ 2121151 w 7130260"/>
              <a:gd name="connsiteY5059" fmla="*/ 5275345 h 8376085"/>
              <a:gd name="connsiteX5060" fmla="*/ 1671180 w 7130260"/>
              <a:gd name="connsiteY5060" fmla="*/ 5324656 h 8376085"/>
              <a:gd name="connsiteX5061" fmla="*/ 1587751 w 7130260"/>
              <a:gd name="connsiteY5061" fmla="*/ 5378510 h 8376085"/>
              <a:gd name="connsiteX5062" fmla="*/ 1672323 w 7130260"/>
              <a:gd name="connsiteY5062" fmla="*/ 5373139 h 8376085"/>
              <a:gd name="connsiteX5063" fmla="*/ 1663551 w 7130260"/>
              <a:gd name="connsiteY5063" fmla="*/ 5390369 h 8376085"/>
              <a:gd name="connsiteX5064" fmla="*/ 1563938 w 7130260"/>
              <a:gd name="connsiteY5064" fmla="*/ 5415420 h 8376085"/>
              <a:gd name="connsiteX5065" fmla="*/ 1635376 w 7130260"/>
              <a:gd name="connsiteY5065" fmla="*/ 5411267 h 8376085"/>
              <a:gd name="connsiteX5066" fmla="*/ 1630394 w 7130260"/>
              <a:gd name="connsiteY5066" fmla="*/ 5425412 h 8376085"/>
              <a:gd name="connsiteX5067" fmla="*/ 1573463 w 7130260"/>
              <a:gd name="connsiteY5067" fmla="*/ 5434289 h 8376085"/>
              <a:gd name="connsiteX5068" fmla="*/ 1646901 w 7130260"/>
              <a:gd name="connsiteY5068" fmla="*/ 5432318 h 8376085"/>
              <a:gd name="connsiteX5069" fmla="*/ 1704385 w 7130260"/>
              <a:gd name="connsiteY5069" fmla="*/ 5439280 h 8376085"/>
              <a:gd name="connsiteX5070" fmla="*/ 1626184 w 7130260"/>
              <a:gd name="connsiteY5070" fmla="*/ 5447757 h 8376085"/>
              <a:gd name="connsiteX5071" fmla="*/ 1563938 w 7130260"/>
              <a:gd name="connsiteY5071" fmla="*/ 5447300 h 8376085"/>
              <a:gd name="connsiteX5072" fmla="*/ 1592513 w 7130260"/>
              <a:gd name="connsiteY5072" fmla="*/ 5456101 h 8376085"/>
              <a:gd name="connsiteX5073" fmla="*/ 1752876 w 7130260"/>
              <a:gd name="connsiteY5073" fmla="*/ 5438747 h 8376085"/>
              <a:gd name="connsiteX5074" fmla="*/ 1823714 w 7130260"/>
              <a:gd name="connsiteY5074" fmla="*/ 5386149 h 8376085"/>
              <a:gd name="connsiteX5075" fmla="*/ 1864405 w 7130260"/>
              <a:gd name="connsiteY5075" fmla="*/ 5348926 h 8376085"/>
              <a:gd name="connsiteX5076" fmla="*/ 1828476 w 7130260"/>
              <a:gd name="connsiteY5076" fmla="*/ 5333638 h 8376085"/>
              <a:gd name="connsiteX5077" fmla="*/ 1671180 w 7130260"/>
              <a:gd name="connsiteY5077" fmla="*/ 5324656 h 8376085"/>
              <a:gd name="connsiteX5078" fmla="*/ 2140201 w 7130260"/>
              <a:gd name="connsiteY5078" fmla="*/ 5343582 h 8376085"/>
              <a:gd name="connsiteX5079" fmla="*/ 2411663 w 7130260"/>
              <a:gd name="connsiteY5079" fmla="*/ 5441909 h 8376085"/>
              <a:gd name="connsiteX5080" fmla="*/ 2478338 w 7130260"/>
              <a:gd name="connsiteY5080" fmla="*/ 5468084 h 8376085"/>
              <a:gd name="connsiteX5081" fmla="*/ 2102101 w 7130260"/>
              <a:gd name="connsiteY5081" fmla="*/ 5327276 h 8376085"/>
              <a:gd name="connsiteX5082" fmla="*/ 2140201 w 7130260"/>
              <a:gd name="connsiteY5082" fmla="*/ 5343582 h 8376085"/>
              <a:gd name="connsiteX5083" fmla="*/ 2725350 w 7130260"/>
              <a:gd name="connsiteY5083" fmla="*/ 5339153 h 8376085"/>
              <a:gd name="connsiteX5084" fmla="*/ 2768851 w 7130260"/>
              <a:gd name="connsiteY5084" fmla="*/ 5365433 h 8376085"/>
              <a:gd name="connsiteX5085" fmla="*/ 2743867 w 7130260"/>
              <a:gd name="connsiteY5085" fmla="*/ 5345059 h 8376085"/>
              <a:gd name="connsiteX5086" fmla="*/ 2725350 w 7130260"/>
              <a:gd name="connsiteY5086" fmla="*/ 5339153 h 8376085"/>
              <a:gd name="connsiteX5087" fmla="*/ 1029910 w 7130260"/>
              <a:gd name="connsiteY5087" fmla="*/ 5371148 h 8376085"/>
              <a:gd name="connsiteX5088" fmla="*/ 970007 w 7130260"/>
              <a:gd name="connsiteY5088" fmla="*/ 5540217 h 8376085"/>
              <a:gd name="connsiteX5089" fmla="*/ 970979 w 7130260"/>
              <a:gd name="connsiteY5089" fmla="*/ 5602129 h 8376085"/>
              <a:gd name="connsiteX5090" fmla="*/ 979456 w 7130260"/>
              <a:gd name="connsiteY5090" fmla="*/ 5543074 h 8376085"/>
              <a:gd name="connsiteX5091" fmla="*/ 997601 w 7130260"/>
              <a:gd name="connsiteY5091" fmla="*/ 5462112 h 8376085"/>
              <a:gd name="connsiteX5092" fmla="*/ 1007259 w 7130260"/>
              <a:gd name="connsiteY5092" fmla="*/ 5440204 h 8376085"/>
              <a:gd name="connsiteX5093" fmla="*/ 1002287 w 7130260"/>
              <a:gd name="connsiteY5093" fmla="*/ 5464017 h 8376085"/>
              <a:gd name="connsiteX5094" fmla="*/ 996391 w 7130260"/>
              <a:gd name="connsiteY5094" fmla="*/ 5597367 h 8376085"/>
              <a:gd name="connsiteX5095" fmla="*/ 1005830 w 7130260"/>
              <a:gd name="connsiteY5095" fmla="*/ 5549742 h 8376085"/>
              <a:gd name="connsiteX5096" fmla="*/ 1030767 w 7130260"/>
              <a:gd name="connsiteY5096" fmla="*/ 5456302 h 8376085"/>
              <a:gd name="connsiteX5097" fmla="*/ 1019880 w 7130260"/>
              <a:gd name="connsiteY5097" fmla="*/ 5543846 h 8376085"/>
              <a:gd name="connsiteX5098" fmla="*/ 1009964 w 7130260"/>
              <a:gd name="connsiteY5098" fmla="*/ 5632361 h 8376085"/>
              <a:gd name="connsiteX5099" fmla="*/ 1057628 w 7130260"/>
              <a:gd name="connsiteY5099" fmla="*/ 5435442 h 8376085"/>
              <a:gd name="connsiteX5100" fmla="*/ 1062438 w 7130260"/>
              <a:gd name="connsiteY5100" fmla="*/ 5449729 h 8376085"/>
              <a:gd name="connsiteX5101" fmla="*/ 1028986 w 7130260"/>
              <a:gd name="connsiteY5101" fmla="*/ 5630704 h 8376085"/>
              <a:gd name="connsiteX5102" fmla="*/ 1023242 w 7130260"/>
              <a:gd name="connsiteY5102" fmla="*/ 5649754 h 8376085"/>
              <a:gd name="connsiteX5103" fmla="*/ 1042683 w 7130260"/>
              <a:gd name="connsiteY5103" fmla="*/ 5632409 h 8376085"/>
              <a:gd name="connsiteX5104" fmla="*/ 1092660 w 7130260"/>
              <a:gd name="connsiteY5104" fmla="*/ 5374177 h 8376085"/>
              <a:gd name="connsiteX5105" fmla="*/ 1029910 w 7130260"/>
              <a:gd name="connsiteY5105" fmla="*/ 5371148 h 8376085"/>
              <a:gd name="connsiteX5106" fmla="*/ 1606801 w 7130260"/>
              <a:gd name="connsiteY5106" fmla="*/ 5368767 h 8376085"/>
              <a:gd name="connsiteX5107" fmla="*/ 1603858 w 7130260"/>
              <a:gd name="connsiteY5107" fmla="*/ 5378149 h 8376085"/>
              <a:gd name="connsiteX5108" fmla="*/ 1621088 w 7130260"/>
              <a:gd name="connsiteY5108" fmla="*/ 5368767 h 8376085"/>
              <a:gd name="connsiteX5109" fmla="*/ 1606801 w 7130260"/>
              <a:gd name="connsiteY5109" fmla="*/ 5368767 h 8376085"/>
              <a:gd name="connsiteX5110" fmla="*/ 1467784 w 7130260"/>
              <a:gd name="connsiteY5110" fmla="*/ 5390198 h 8376085"/>
              <a:gd name="connsiteX5111" fmla="*/ 1449638 w 7130260"/>
              <a:gd name="connsiteY5111" fmla="*/ 5411629 h 8376085"/>
              <a:gd name="connsiteX5112" fmla="*/ 1471070 w 7130260"/>
              <a:gd name="connsiteY5112" fmla="*/ 5393484 h 8376085"/>
              <a:gd name="connsiteX5113" fmla="*/ 1489215 w 7130260"/>
              <a:gd name="connsiteY5113" fmla="*/ 5368767 h 8376085"/>
              <a:gd name="connsiteX5114" fmla="*/ 1467784 w 7130260"/>
              <a:gd name="connsiteY5114" fmla="*/ 5390198 h 8376085"/>
              <a:gd name="connsiteX5115" fmla="*/ 2187826 w 7130260"/>
              <a:gd name="connsiteY5115" fmla="*/ 5417535 h 8376085"/>
              <a:gd name="connsiteX5116" fmla="*/ 2376211 w 7130260"/>
              <a:gd name="connsiteY5116" fmla="*/ 5487915 h 8376085"/>
              <a:gd name="connsiteX5117" fmla="*/ 2376526 w 7130260"/>
              <a:gd name="connsiteY5117" fmla="*/ 5475828 h 8376085"/>
              <a:gd name="connsiteX5118" fmla="*/ 2108178 w 7130260"/>
              <a:gd name="connsiteY5118" fmla="*/ 5388398 h 8376085"/>
              <a:gd name="connsiteX5119" fmla="*/ 2187826 w 7130260"/>
              <a:gd name="connsiteY5119" fmla="*/ 5417535 h 8376085"/>
              <a:gd name="connsiteX5120" fmla="*/ 2140201 w 7130260"/>
              <a:gd name="connsiteY5120" fmla="*/ 5462540 h 8376085"/>
              <a:gd name="connsiteX5121" fmla="*/ 2368830 w 7130260"/>
              <a:gd name="connsiteY5121" fmla="*/ 5549751 h 8376085"/>
              <a:gd name="connsiteX5122" fmla="*/ 2366420 w 7130260"/>
              <a:gd name="connsiteY5122" fmla="*/ 5536854 h 8376085"/>
              <a:gd name="connsiteX5123" fmla="*/ 2125332 w 7130260"/>
              <a:gd name="connsiteY5123" fmla="*/ 5450720 h 8376085"/>
              <a:gd name="connsiteX5124" fmla="*/ 2078288 w 7130260"/>
              <a:gd name="connsiteY5124" fmla="*/ 5445243 h 8376085"/>
              <a:gd name="connsiteX5125" fmla="*/ 2140201 w 7130260"/>
              <a:gd name="connsiteY5125" fmla="*/ 5462540 h 8376085"/>
              <a:gd name="connsiteX5126" fmla="*/ 829525 w 7130260"/>
              <a:gd name="connsiteY5126" fmla="*/ 5517585 h 8376085"/>
              <a:gd name="connsiteX5127" fmla="*/ 809228 w 7130260"/>
              <a:gd name="connsiteY5127" fmla="*/ 5711667 h 8376085"/>
              <a:gd name="connsiteX5128" fmla="*/ 822372 w 7130260"/>
              <a:gd name="connsiteY5128" fmla="*/ 5754529 h 8376085"/>
              <a:gd name="connsiteX5129" fmla="*/ 819867 w 7130260"/>
              <a:gd name="connsiteY5129" fmla="*/ 5673567 h 8376085"/>
              <a:gd name="connsiteX5130" fmla="*/ 817362 w 7130260"/>
              <a:gd name="connsiteY5130" fmla="*/ 5592604 h 8376085"/>
              <a:gd name="connsiteX5131" fmla="*/ 826621 w 7130260"/>
              <a:gd name="connsiteY5131" fmla="*/ 5667814 h 8376085"/>
              <a:gd name="connsiteX5132" fmla="*/ 848414 w 7130260"/>
              <a:gd name="connsiteY5132" fmla="*/ 5681053 h 8376085"/>
              <a:gd name="connsiteX5133" fmla="*/ 846128 w 7130260"/>
              <a:gd name="connsiteY5133" fmla="*/ 5592604 h 8376085"/>
              <a:gd name="connsiteX5134" fmla="*/ 858644 w 7130260"/>
              <a:gd name="connsiteY5134" fmla="*/ 5687854 h 8376085"/>
              <a:gd name="connsiteX5135" fmla="*/ 871169 w 7130260"/>
              <a:gd name="connsiteY5135" fmla="*/ 5783104 h 8376085"/>
              <a:gd name="connsiteX5136" fmla="*/ 869893 w 7130260"/>
              <a:gd name="connsiteY5136" fmla="*/ 5671166 h 8376085"/>
              <a:gd name="connsiteX5137" fmla="*/ 874949 w 7130260"/>
              <a:gd name="connsiteY5137" fmla="*/ 5559248 h 8376085"/>
              <a:gd name="connsiteX5138" fmla="*/ 888876 w 7130260"/>
              <a:gd name="connsiteY5138" fmla="*/ 5716715 h 8376085"/>
              <a:gd name="connsiteX5139" fmla="*/ 892533 w 7130260"/>
              <a:gd name="connsiteY5139" fmla="*/ 5725887 h 8376085"/>
              <a:gd name="connsiteX5140" fmla="*/ 887542 w 7130260"/>
              <a:gd name="connsiteY5140" fmla="*/ 5762892 h 8376085"/>
              <a:gd name="connsiteX5141" fmla="*/ 878351 w 7130260"/>
              <a:gd name="connsiteY5141" fmla="*/ 5797392 h 8376085"/>
              <a:gd name="connsiteX5142" fmla="*/ 902543 w 7130260"/>
              <a:gd name="connsiteY5142" fmla="*/ 5753148 h 8376085"/>
              <a:gd name="connsiteX5143" fmla="*/ 881475 w 7130260"/>
              <a:gd name="connsiteY5143" fmla="*/ 5484324 h 8376085"/>
              <a:gd name="connsiteX5144" fmla="*/ 862262 w 7130260"/>
              <a:gd name="connsiteY5144" fmla="*/ 5464017 h 8376085"/>
              <a:gd name="connsiteX5145" fmla="*/ 829525 w 7130260"/>
              <a:gd name="connsiteY5145" fmla="*/ 5517585 h 8376085"/>
              <a:gd name="connsiteX5146" fmla="*/ 1251204 w 7130260"/>
              <a:gd name="connsiteY5146" fmla="*/ 5470370 h 8376085"/>
              <a:gd name="connsiteX5147" fmla="*/ 1244851 w 7130260"/>
              <a:gd name="connsiteY5147" fmla="*/ 5486562 h 8376085"/>
              <a:gd name="connsiteX5148" fmla="*/ 1256119 w 7130260"/>
              <a:gd name="connsiteY5148" fmla="*/ 5485133 h 8376085"/>
              <a:gd name="connsiteX5149" fmla="*/ 1262472 w 7130260"/>
              <a:gd name="connsiteY5149" fmla="*/ 5468941 h 8376085"/>
              <a:gd name="connsiteX5150" fmla="*/ 1251204 w 7130260"/>
              <a:gd name="connsiteY5150" fmla="*/ 5470370 h 8376085"/>
              <a:gd name="connsiteX5151" fmla="*/ 738695 w 7130260"/>
              <a:gd name="connsiteY5151" fmla="*/ 5542598 h 8376085"/>
              <a:gd name="connsiteX5152" fmla="*/ 557092 w 7130260"/>
              <a:gd name="connsiteY5152" fmla="*/ 5835492 h 8376085"/>
              <a:gd name="connsiteX5153" fmla="*/ 582066 w 7130260"/>
              <a:gd name="connsiteY5153" fmla="*/ 5799773 h 8376085"/>
              <a:gd name="connsiteX5154" fmla="*/ 751592 w 7130260"/>
              <a:gd name="connsiteY5154" fmla="*/ 5542598 h 8376085"/>
              <a:gd name="connsiteX5155" fmla="*/ 793588 w 7130260"/>
              <a:gd name="connsiteY5155" fmla="*/ 5483067 h 8376085"/>
              <a:gd name="connsiteX5156" fmla="*/ 738695 w 7130260"/>
              <a:gd name="connsiteY5156" fmla="*/ 5542598 h 8376085"/>
              <a:gd name="connsiteX5157" fmla="*/ 1321051 w 7130260"/>
              <a:gd name="connsiteY5157" fmla="*/ 5496421 h 8376085"/>
              <a:gd name="connsiteX5158" fmla="*/ 1388602 w 7130260"/>
              <a:gd name="connsiteY5158" fmla="*/ 5524881 h 8376085"/>
              <a:gd name="connsiteX5159" fmla="*/ 1483852 w 7130260"/>
              <a:gd name="connsiteY5159" fmla="*/ 5539855 h 8376085"/>
              <a:gd name="connsiteX5160" fmla="*/ 1506788 w 7130260"/>
              <a:gd name="connsiteY5160" fmla="*/ 5549513 h 8376085"/>
              <a:gd name="connsiteX5161" fmla="*/ 1463926 w 7130260"/>
              <a:gd name="connsiteY5161" fmla="*/ 5545179 h 8376085"/>
              <a:gd name="connsiteX5162" fmla="*/ 1282951 w 7130260"/>
              <a:gd name="connsiteY5162" fmla="*/ 5536273 h 8376085"/>
              <a:gd name="connsiteX5163" fmla="*/ 1368676 w 7130260"/>
              <a:gd name="connsiteY5163" fmla="*/ 5554514 h 8376085"/>
              <a:gd name="connsiteX5164" fmla="*/ 1440113 w 7130260"/>
              <a:gd name="connsiteY5164" fmla="*/ 5568334 h 8376085"/>
              <a:gd name="connsiteX5165" fmla="*/ 1378201 w 7130260"/>
              <a:gd name="connsiteY5165" fmla="*/ 5563972 h 8376085"/>
              <a:gd name="connsiteX5166" fmla="*/ 1292476 w 7130260"/>
              <a:gd name="connsiteY5166" fmla="*/ 5554571 h 8376085"/>
              <a:gd name="connsiteX5167" fmla="*/ 1268663 w 7130260"/>
              <a:gd name="connsiteY5167" fmla="*/ 5549542 h 8376085"/>
              <a:gd name="connsiteX5168" fmla="*/ 1301458 w 7130260"/>
              <a:gd name="connsiteY5168" fmla="*/ 5564705 h 8376085"/>
              <a:gd name="connsiteX5169" fmla="*/ 1391945 w 7130260"/>
              <a:gd name="connsiteY5169" fmla="*/ 5587413 h 8376085"/>
              <a:gd name="connsiteX5170" fmla="*/ 1449638 w 7130260"/>
              <a:gd name="connsiteY5170" fmla="*/ 5594947 h 8376085"/>
              <a:gd name="connsiteX5171" fmla="*/ 1406709 w 7130260"/>
              <a:gd name="connsiteY5171" fmla="*/ 5596157 h 8376085"/>
              <a:gd name="connsiteX5172" fmla="*/ 1332710 w 7130260"/>
              <a:gd name="connsiteY5172" fmla="*/ 5588451 h 8376085"/>
              <a:gd name="connsiteX5173" fmla="*/ 1306554 w 7130260"/>
              <a:gd name="connsiteY5173" fmla="*/ 5587499 h 8376085"/>
              <a:gd name="connsiteX5174" fmla="*/ 1450496 w 7130260"/>
              <a:gd name="connsiteY5174" fmla="*/ 5613016 h 8376085"/>
              <a:gd name="connsiteX5175" fmla="*/ 1587751 w 7130260"/>
              <a:gd name="connsiteY5175" fmla="*/ 5551142 h 8376085"/>
              <a:gd name="connsiteX5176" fmla="*/ 1535049 w 7130260"/>
              <a:gd name="connsiteY5176" fmla="*/ 5516670 h 8376085"/>
              <a:gd name="connsiteX5177" fmla="*/ 1482347 w 7130260"/>
              <a:gd name="connsiteY5177" fmla="*/ 5490001 h 8376085"/>
              <a:gd name="connsiteX5178" fmla="*/ 1418368 w 7130260"/>
              <a:gd name="connsiteY5178" fmla="*/ 5486676 h 8376085"/>
              <a:gd name="connsiteX5179" fmla="*/ 1321051 w 7130260"/>
              <a:gd name="connsiteY5179" fmla="*/ 5496421 h 8376085"/>
              <a:gd name="connsiteX5180" fmla="*/ 2169214 w 7130260"/>
              <a:gd name="connsiteY5180" fmla="*/ 5529987 h 8376085"/>
              <a:gd name="connsiteX5181" fmla="*/ 2340664 w 7130260"/>
              <a:gd name="connsiteY5181" fmla="*/ 5596633 h 8376085"/>
              <a:gd name="connsiteX5182" fmla="*/ 2383088 w 7130260"/>
              <a:gd name="connsiteY5182" fmla="*/ 5610901 h 8376085"/>
              <a:gd name="connsiteX5183" fmla="*/ 2154793 w 7130260"/>
              <a:gd name="connsiteY5183" fmla="*/ 5512318 h 8376085"/>
              <a:gd name="connsiteX5184" fmla="*/ 2169214 w 7130260"/>
              <a:gd name="connsiteY5184" fmla="*/ 5529987 h 8376085"/>
              <a:gd name="connsiteX5185" fmla="*/ 1074153 w 7130260"/>
              <a:gd name="connsiteY5185" fmla="*/ 5517194 h 8376085"/>
              <a:gd name="connsiteX5186" fmla="*/ 1079906 w 7130260"/>
              <a:gd name="connsiteY5186" fmla="*/ 5522957 h 8376085"/>
              <a:gd name="connsiteX5187" fmla="*/ 1079154 w 7130260"/>
              <a:gd name="connsiteY5187" fmla="*/ 5504698 h 8376085"/>
              <a:gd name="connsiteX5188" fmla="*/ 1074153 w 7130260"/>
              <a:gd name="connsiteY5188" fmla="*/ 5517194 h 8376085"/>
              <a:gd name="connsiteX5189" fmla="*/ 1064628 w 7130260"/>
              <a:gd name="connsiteY5189" fmla="*/ 5546579 h 8376085"/>
              <a:gd name="connsiteX5190" fmla="*/ 1058389 w 7130260"/>
              <a:gd name="connsiteY5190" fmla="*/ 5575154 h 8376085"/>
              <a:gd name="connsiteX5191" fmla="*/ 1052913 w 7130260"/>
              <a:gd name="connsiteY5191" fmla="*/ 5592604 h 8376085"/>
              <a:gd name="connsiteX5192" fmla="*/ 1063828 w 7130260"/>
              <a:gd name="connsiteY5192" fmla="*/ 5575573 h 8376085"/>
              <a:gd name="connsiteX5193" fmla="*/ 1070067 w 7130260"/>
              <a:gd name="connsiteY5193" fmla="*/ 5546998 h 8376085"/>
              <a:gd name="connsiteX5194" fmla="*/ 1065381 w 7130260"/>
              <a:gd name="connsiteY5194" fmla="*/ 5535454 h 8376085"/>
              <a:gd name="connsiteX5195" fmla="*/ 1064628 w 7130260"/>
              <a:gd name="connsiteY5195" fmla="*/ 5546579 h 8376085"/>
              <a:gd name="connsiteX5196" fmla="*/ 2140201 w 7130260"/>
              <a:gd name="connsiteY5196" fmla="*/ 5573744 h 8376085"/>
              <a:gd name="connsiteX5197" fmla="*/ 2299745 w 7130260"/>
              <a:gd name="connsiteY5197" fmla="*/ 5635333 h 8376085"/>
              <a:gd name="connsiteX5198" fmla="*/ 2378326 w 7130260"/>
              <a:gd name="connsiteY5198" fmla="*/ 5668833 h 8376085"/>
              <a:gd name="connsiteX5199" fmla="*/ 2318795 w 7130260"/>
              <a:gd name="connsiteY5199" fmla="*/ 5631952 h 8376085"/>
              <a:gd name="connsiteX5200" fmla="*/ 2101730 w 7130260"/>
              <a:gd name="connsiteY5200" fmla="*/ 5555561 h 8376085"/>
              <a:gd name="connsiteX5201" fmla="*/ 2140201 w 7130260"/>
              <a:gd name="connsiteY5201" fmla="*/ 5573744 h 8376085"/>
              <a:gd name="connsiteX5202" fmla="*/ 942405 w 7130260"/>
              <a:gd name="connsiteY5202" fmla="*/ 5660175 h 8376085"/>
              <a:gd name="connsiteX5203" fmla="*/ 941435 w 7130260"/>
              <a:gd name="connsiteY5203" fmla="*/ 5724039 h 8376085"/>
              <a:gd name="connsiteX5204" fmla="*/ 959710 w 7130260"/>
              <a:gd name="connsiteY5204" fmla="*/ 5705771 h 8376085"/>
              <a:gd name="connsiteX5205" fmla="*/ 977979 w 7130260"/>
              <a:gd name="connsiteY5205" fmla="*/ 5687492 h 8376085"/>
              <a:gd name="connsiteX5206" fmla="*/ 960672 w 7130260"/>
              <a:gd name="connsiteY5206" fmla="*/ 5641905 h 8376085"/>
              <a:gd name="connsiteX5207" fmla="*/ 943368 w 7130260"/>
              <a:gd name="connsiteY5207" fmla="*/ 5596309 h 8376085"/>
              <a:gd name="connsiteX5208" fmla="*/ 942405 w 7130260"/>
              <a:gd name="connsiteY5208" fmla="*/ 5660175 h 8376085"/>
              <a:gd name="connsiteX5209" fmla="*/ 2055524 w 7130260"/>
              <a:gd name="connsiteY5209" fmla="*/ 5601586 h 8376085"/>
              <a:gd name="connsiteX5210" fmla="*/ 2130047 w 7130260"/>
              <a:gd name="connsiteY5210" fmla="*/ 5626408 h 8376085"/>
              <a:gd name="connsiteX5211" fmla="*/ 2259987 w 7130260"/>
              <a:gd name="connsiteY5211" fmla="*/ 5673205 h 8376085"/>
              <a:gd name="connsiteX5212" fmla="*/ 2321176 w 7130260"/>
              <a:gd name="connsiteY5212" fmla="*/ 5696922 h 8376085"/>
              <a:gd name="connsiteX5213" fmla="*/ 2158756 w 7130260"/>
              <a:gd name="connsiteY5213" fmla="*/ 5622827 h 8376085"/>
              <a:gd name="connsiteX5214" fmla="*/ 2055524 w 7130260"/>
              <a:gd name="connsiteY5214" fmla="*/ 5601586 h 8376085"/>
              <a:gd name="connsiteX5215" fmla="*/ 1125788 w 7130260"/>
              <a:gd name="connsiteY5215" fmla="*/ 5629132 h 8376085"/>
              <a:gd name="connsiteX5216" fmla="*/ 1047702 w 7130260"/>
              <a:gd name="connsiteY5216" fmla="*/ 5669518 h 8376085"/>
              <a:gd name="connsiteX5217" fmla="*/ 1058189 w 7130260"/>
              <a:gd name="connsiteY5217" fmla="*/ 5675062 h 8376085"/>
              <a:gd name="connsiteX5218" fmla="*/ 1051512 w 7130260"/>
              <a:gd name="connsiteY5218" fmla="*/ 5685873 h 8376085"/>
              <a:gd name="connsiteX5219" fmla="*/ 1079125 w 7130260"/>
              <a:gd name="connsiteY5219" fmla="*/ 5678882 h 8376085"/>
              <a:gd name="connsiteX5220" fmla="*/ 1213828 w 7130260"/>
              <a:gd name="connsiteY5220" fmla="*/ 5658412 h 8376085"/>
              <a:gd name="connsiteX5221" fmla="*/ 1142972 w 7130260"/>
              <a:gd name="connsiteY5221" fmla="*/ 5678291 h 8376085"/>
              <a:gd name="connsiteX5222" fmla="*/ 1078163 w 7130260"/>
              <a:gd name="connsiteY5222" fmla="*/ 5706799 h 8376085"/>
              <a:gd name="connsiteX5223" fmla="*/ 1140076 w 7130260"/>
              <a:gd name="connsiteY5223" fmla="*/ 5695388 h 8376085"/>
              <a:gd name="connsiteX5224" fmla="*/ 1156697 w 7130260"/>
              <a:gd name="connsiteY5224" fmla="*/ 5697675 h 8376085"/>
              <a:gd name="connsiteX5225" fmla="*/ 1075735 w 7130260"/>
              <a:gd name="connsiteY5225" fmla="*/ 5722811 h 8376085"/>
              <a:gd name="connsiteX5226" fmla="*/ 1001963 w 7130260"/>
              <a:gd name="connsiteY5226" fmla="*/ 5740203 h 8376085"/>
              <a:gd name="connsiteX5227" fmla="*/ 1063876 w 7130260"/>
              <a:gd name="connsiteY5227" fmla="*/ 5735632 h 8376085"/>
              <a:gd name="connsiteX5228" fmla="*/ 1149601 w 7130260"/>
              <a:gd name="connsiteY5228" fmla="*/ 5725849 h 8376085"/>
              <a:gd name="connsiteX5229" fmla="*/ 1173413 w 7130260"/>
              <a:gd name="connsiteY5229" fmla="*/ 5720658 h 8376085"/>
              <a:gd name="connsiteX5230" fmla="*/ 1149601 w 7130260"/>
              <a:gd name="connsiteY5230" fmla="*/ 5731059 h 8376085"/>
              <a:gd name="connsiteX5231" fmla="*/ 1073401 w 7130260"/>
              <a:gd name="connsiteY5231" fmla="*/ 5749214 h 8376085"/>
              <a:gd name="connsiteX5232" fmla="*/ 1021013 w 7130260"/>
              <a:gd name="connsiteY5232" fmla="*/ 5756967 h 8376085"/>
              <a:gd name="connsiteX5233" fmla="*/ 1082926 w 7130260"/>
              <a:gd name="connsiteY5233" fmla="*/ 5757920 h 8376085"/>
              <a:gd name="connsiteX5234" fmla="*/ 1182938 w 7130260"/>
              <a:gd name="connsiteY5234" fmla="*/ 5741166 h 8376085"/>
              <a:gd name="connsiteX5235" fmla="*/ 1286837 w 7130260"/>
              <a:gd name="connsiteY5235" fmla="*/ 5635543 h 8376085"/>
              <a:gd name="connsiteX5236" fmla="*/ 1125788 w 7130260"/>
              <a:gd name="connsiteY5236" fmla="*/ 5629132 h 8376085"/>
              <a:gd name="connsiteX5237" fmla="*/ 2121151 w 7130260"/>
              <a:gd name="connsiteY5237" fmla="*/ 5676996 h 8376085"/>
              <a:gd name="connsiteX5238" fmla="*/ 2242176 w 7130260"/>
              <a:gd name="connsiteY5238" fmla="*/ 5722515 h 8376085"/>
              <a:gd name="connsiteX5239" fmla="*/ 2286743 w 7130260"/>
              <a:gd name="connsiteY5239" fmla="*/ 5738470 h 8376085"/>
              <a:gd name="connsiteX5240" fmla="*/ 2069411 w 7130260"/>
              <a:gd name="connsiteY5240" fmla="*/ 5655031 h 8376085"/>
              <a:gd name="connsiteX5241" fmla="*/ 2121151 w 7130260"/>
              <a:gd name="connsiteY5241" fmla="*/ 5676996 h 8376085"/>
              <a:gd name="connsiteX5242" fmla="*/ 680621 w 7130260"/>
              <a:gd name="connsiteY5242" fmla="*/ 5708437 h 8376085"/>
              <a:gd name="connsiteX5243" fmla="*/ 659628 w 7130260"/>
              <a:gd name="connsiteY5243" fmla="*/ 5754529 h 8376085"/>
              <a:gd name="connsiteX5244" fmla="*/ 660400 w 7130260"/>
              <a:gd name="connsiteY5244" fmla="*/ 5816442 h 8376085"/>
              <a:gd name="connsiteX5245" fmla="*/ 681211 w 7130260"/>
              <a:gd name="connsiteY5245" fmla="*/ 5923598 h 8376085"/>
              <a:gd name="connsiteX5246" fmla="*/ 691251 w 7130260"/>
              <a:gd name="connsiteY5246" fmla="*/ 5918835 h 8376085"/>
              <a:gd name="connsiteX5247" fmla="*/ 674496 w 7130260"/>
              <a:gd name="connsiteY5247" fmla="*/ 5830729 h 8376085"/>
              <a:gd name="connsiteX5248" fmla="*/ 675010 w 7130260"/>
              <a:gd name="connsiteY5248" fmla="*/ 5792629 h 8376085"/>
              <a:gd name="connsiteX5249" fmla="*/ 691593 w 7130260"/>
              <a:gd name="connsiteY5249" fmla="*/ 5866400 h 8376085"/>
              <a:gd name="connsiteX5250" fmla="*/ 715920 w 7130260"/>
              <a:gd name="connsiteY5250" fmla="*/ 5947363 h 8376085"/>
              <a:gd name="connsiteX5251" fmla="*/ 717873 w 7130260"/>
              <a:gd name="connsiteY5251" fmla="*/ 5930341 h 8376085"/>
              <a:gd name="connsiteX5252" fmla="*/ 706871 w 7130260"/>
              <a:gd name="connsiteY5252" fmla="*/ 5849379 h 8376085"/>
              <a:gd name="connsiteX5253" fmla="*/ 701662 w 7130260"/>
              <a:gd name="connsiteY5253" fmla="*/ 5792629 h 8376085"/>
              <a:gd name="connsiteX5254" fmla="*/ 720235 w 7130260"/>
              <a:gd name="connsiteY5254" fmla="*/ 5876954 h 8376085"/>
              <a:gd name="connsiteX5255" fmla="*/ 745295 w 7130260"/>
              <a:gd name="connsiteY5255" fmla="*/ 5967441 h 8376085"/>
              <a:gd name="connsiteX5256" fmla="*/ 746181 w 7130260"/>
              <a:gd name="connsiteY5256" fmla="*/ 5945029 h 8376085"/>
              <a:gd name="connsiteX5257" fmla="*/ 724084 w 7130260"/>
              <a:gd name="connsiteY5257" fmla="*/ 5753015 h 8376085"/>
              <a:gd name="connsiteX5258" fmla="*/ 751105 w 7130260"/>
              <a:gd name="connsiteY5258" fmla="*/ 5898185 h 8376085"/>
              <a:gd name="connsiteX5259" fmla="*/ 759755 w 7130260"/>
              <a:gd name="connsiteY5259" fmla="*/ 5873592 h 8376085"/>
              <a:gd name="connsiteX5260" fmla="*/ 766850 w 7130260"/>
              <a:gd name="connsiteY5260" fmla="*/ 5821204 h 8376085"/>
              <a:gd name="connsiteX5261" fmla="*/ 764508 w 7130260"/>
              <a:gd name="connsiteY5261" fmla="*/ 5900442 h 8376085"/>
              <a:gd name="connsiteX5262" fmla="*/ 762155 w 7130260"/>
              <a:gd name="connsiteY5262" fmla="*/ 5979681 h 8376085"/>
              <a:gd name="connsiteX5263" fmla="*/ 774899 w 7130260"/>
              <a:gd name="connsiteY5263" fmla="*/ 5949353 h 8376085"/>
              <a:gd name="connsiteX5264" fmla="*/ 787654 w 7130260"/>
              <a:gd name="connsiteY5264" fmla="*/ 5854284 h 8376085"/>
              <a:gd name="connsiteX5265" fmla="*/ 787654 w 7130260"/>
              <a:gd name="connsiteY5265" fmla="*/ 5789533 h 8376085"/>
              <a:gd name="connsiteX5266" fmla="*/ 756697 w 7130260"/>
              <a:gd name="connsiteY5266" fmla="*/ 5729916 h 8376085"/>
              <a:gd name="connsiteX5267" fmla="*/ 713673 w 7130260"/>
              <a:gd name="connsiteY5267" fmla="*/ 5666328 h 8376085"/>
              <a:gd name="connsiteX5268" fmla="*/ 680621 w 7130260"/>
              <a:gd name="connsiteY5268" fmla="*/ 5708437 h 8376085"/>
              <a:gd name="connsiteX5269" fmla="*/ 903811 w 7130260"/>
              <a:gd name="connsiteY5269" fmla="*/ 5697379 h 8376085"/>
              <a:gd name="connsiteX5270" fmla="*/ 908554 w 7130260"/>
              <a:gd name="connsiteY5270" fmla="*/ 5709104 h 8376085"/>
              <a:gd name="connsiteX5271" fmla="*/ 908202 w 7130260"/>
              <a:gd name="connsiteY5271" fmla="*/ 5680529 h 8376085"/>
              <a:gd name="connsiteX5272" fmla="*/ 903811 w 7130260"/>
              <a:gd name="connsiteY5272" fmla="*/ 5697379 h 8376085"/>
              <a:gd name="connsiteX5273" fmla="*/ 1006726 w 7130260"/>
              <a:gd name="connsiteY5273" fmla="*/ 5692617 h 8376085"/>
              <a:gd name="connsiteX5274" fmla="*/ 992438 w 7130260"/>
              <a:gd name="connsiteY5274" fmla="*/ 5701846 h 8376085"/>
              <a:gd name="connsiteX5275" fmla="*/ 1006726 w 7130260"/>
              <a:gd name="connsiteY5275" fmla="*/ 5701323 h 8376085"/>
              <a:gd name="connsiteX5276" fmla="*/ 1040063 w 7130260"/>
              <a:gd name="connsiteY5276" fmla="*/ 5692617 h 8376085"/>
              <a:gd name="connsiteX5277" fmla="*/ 1059113 w 7130260"/>
              <a:gd name="connsiteY5277" fmla="*/ 5684435 h 8376085"/>
              <a:gd name="connsiteX5278" fmla="*/ 1040063 w 7130260"/>
              <a:gd name="connsiteY5278" fmla="*/ 5683911 h 8376085"/>
              <a:gd name="connsiteX5279" fmla="*/ 1006726 w 7130260"/>
              <a:gd name="connsiteY5279" fmla="*/ 5692617 h 8376085"/>
              <a:gd name="connsiteX5280" fmla="*/ 2702271 w 7130260"/>
              <a:gd name="connsiteY5280" fmla="*/ 5742432 h 8376085"/>
              <a:gd name="connsiteX5281" fmla="*/ 2702367 w 7130260"/>
              <a:gd name="connsiteY5281" fmla="*/ 5802154 h 8376085"/>
              <a:gd name="connsiteX5282" fmla="*/ 2724807 w 7130260"/>
              <a:gd name="connsiteY5282" fmla="*/ 5850351 h 8376085"/>
              <a:gd name="connsiteX5283" fmla="*/ 2789006 w 7130260"/>
              <a:gd name="connsiteY5283" fmla="*/ 5931284 h 8376085"/>
              <a:gd name="connsiteX5284" fmla="*/ 2830763 w 7130260"/>
              <a:gd name="connsiteY5284" fmla="*/ 5964022 h 8376085"/>
              <a:gd name="connsiteX5285" fmla="*/ 2785520 w 7130260"/>
              <a:gd name="connsiteY5285" fmla="*/ 5911825 h 8376085"/>
              <a:gd name="connsiteX5286" fmla="*/ 2799074 w 7130260"/>
              <a:gd name="connsiteY5286" fmla="*/ 5909548 h 8376085"/>
              <a:gd name="connsiteX5287" fmla="*/ 2862272 w 7130260"/>
              <a:gd name="connsiteY5287" fmla="*/ 5978367 h 8376085"/>
              <a:gd name="connsiteX5288" fmla="*/ 2812123 w 7130260"/>
              <a:gd name="connsiteY5288" fmla="*/ 5902652 h 8376085"/>
              <a:gd name="connsiteX5289" fmla="*/ 2778652 w 7130260"/>
              <a:gd name="connsiteY5289" fmla="*/ 5856018 h 8376085"/>
              <a:gd name="connsiteX5290" fmla="*/ 2857729 w 7130260"/>
              <a:gd name="connsiteY5290" fmla="*/ 5940295 h 8376085"/>
              <a:gd name="connsiteX5291" fmla="*/ 2821448 w 7130260"/>
              <a:gd name="connsiteY5291" fmla="*/ 5864067 h 8376085"/>
              <a:gd name="connsiteX5292" fmla="*/ 2774090 w 7130260"/>
              <a:gd name="connsiteY5292" fmla="*/ 5787867 h 8376085"/>
              <a:gd name="connsiteX5293" fmla="*/ 2766165 w 7130260"/>
              <a:gd name="connsiteY5293" fmla="*/ 5773579 h 8376085"/>
              <a:gd name="connsiteX5294" fmla="*/ 2780814 w 7130260"/>
              <a:gd name="connsiteY5294" fmla="*/ 5787867 h 8376085"/>
              <a:gd name="connsiteX5295" fmla="*/ 2838231 w 7130260"/>
              <a:gd name="connsiteY5295" fmla="*/ 5866610 h 8376085"/>
              <a:gd name="connsiteX5296" fmla="*/ 2856262 w 7130260"/>
              <a:gd name="connsiteY5296" fmla="*/ 5810222 h 8376085"/>
              <a:gd name="connsiteX5297" fmla="*/ 2739000 w 7130260"/>
              <a:gd name="connsiteY5297" fmla="*/ 5701494 h 8376085"/>
              <a:gd name="connsiteX5298" fmla="*/ 2702176 w 7130260"/>
              <a:gd name="connsiteY5298" fmla="*/ 5682701 h 8376085"/>
              <a:gd name="connsiteX5299" fmla="*/ 2702271 w 7130260"/>
              <a:gd name="connsiteY5299" fmla="*/ 5742432 h 8376085"/>
              <a:gd name="connsiteX5300" fmla="*/ 2083994 w 7130260"/>
              <a:gd name="connsiteY5300" fmla="*/ 5720687 h 8376085"/>
              <a:gd name="connsiteX5301" fmla="*/ 2198294 w 7130260"/>
              <a:gd name="connsiteY5301" fmla="*/ 5758987 h 8376085"/>
              <a:gd name="connsiteX5302" fmla="*/ 2231679 w 7130260"/>
              <a:gd name="connsiteY5302" fmla="*/ 5764492 h 8376085"/>
              <a:gd name="connsiteX5303" fmla="*/ 2059238 w 7130260"/>
              <a:gd name="connsiteY5303" fmla="*/ 5707285 h 8376085"/>
              <a:gd name="connsiteX5304" fmla="*/ 2083994 w 7130260"/>
              <a:gd name="connsiteY5304" fmla="*/ 5720687 h 8376085"/>
              <a:gd name="connsiteX5305" fmla="*/ 800693 w 7130260"/>
              <a:gd name="connsiteY5305" fmla="*/ 5778342 h 8376085"/>
              <a:gd name="connsiteX5306" fmla="*/ 812133 w 7130260"/>
              <a:gd name="connsiteY5306" fmla="*/ 5839235 h 8376085"/>
              <a:gd name="connsiteX5307" fmla="*/ 818858 w 7130260"/>
              <a:gd name="connsiteY5307" fmla="*/ 5876306 h 8376085"/>
              <a:gd name="connsiteX5308" fmla="*/ 836030 w 7130260"/>
              <a:gd name="connsiteY5308" fmla="*/ 5853541 h 8376085"/>
              <a:gd name="connsiteX5309" fmla="*/ 853213 w 7130260"/>
              <a:gd name="connsiteY5309" fmla="*/ 5830767 h 8376085"/>
              <a:gd name="connsiteX5310" fmla="*/ 836022 w 7130260"/>
              <a:gd name="connsiteY5310" fmla="*/ 5811698 h 8376085"/>
              <a:gd name="connsiteX5311" fmla="*/ 807399 w 7130260"/>
              <a:gd name="connsiteY5311" fmla="*/ 5773579 h 8376085"/>
              <a:gd name="connsiteX5312" fmla="*/ 795978 w 7130260"/>
              <a:gd name="connsiteY5312" fmla="*/ 5754529 h 8376085"/>
              <a:gd name="connsiteX5313" fmla="*/ 800693 w 7130260"/>
              <a:gd name="connsiteY5313" fmla="*/ 5778342 h 8376085"/>
              <a:gd name="connsiteX5314" fmla="*/ 917699 w 7130260"/>
              <a:gd name="connsiteY5314" fmla="*/ 5789619 h 8376085"/>
              <a:gd name="connsiteX5315" fmla="*/ 895677 w 7130260"/>
              <a:gd name="connsiteY5315" fmla="*/ 5822861 h 8376085"/>
              <a:gd name="connsiteX5316" fmla="*/ 935652 w 7130260"/>
              <a:gd name="connsiteY5316" fmla="*/ 5811669 h 8376085"/>
              <a:gd name="connsiteX5317" fmla="*/ 1011488 w 7130260"/>
              <a:gd name="connsiteY5317" fmla="*/ 5797134 h 8376085"/>
              <a:gd name="connsiteX5318" fmla="*/ 1049588 w 7130260"/>
              <a:gd name="connsiteY5318" fmla="*/ 5796048 h 8376085"/>
              <a:gd name="connsiteX5319" fmla="*/ 1016251 w 7130260"/>
              <a:gd name="connsiteY5319" fmla="*/ 5783790 h 8376085"/>
              <a:gd name="connsiteX5320" fmla="*/ 962435 w 7130260"/>
              <a:gd name="connsiteY5320" fmla="*/ 5765073 h 8376085"/>
              <a:gd name="connsiteX5321" fmla="*/ 941968 w 7130260"/>
              <a:gd name="connsiteY5321" fmla="*/ 5758615 h 8376085"/>
              <a:gd name="connsiteX5322" fmla="*/ 917699 w 7130260"/>
              <a:gd name="connsiteY5322" fmla="*/ 5789619 h 8376085"/>
              <a:gd name="connsiteX5323" fmla="*/ 2111312 w 7130260"/>
              <a:gd name="connsiteY5323" fmla="*/ 5783400 h 8376085"/>
              <a:gd name="connsiteX5324" fmla="*/ 2186492 w 7130260"/>
              <a:gd name="connsiteY5324" fmla="*/ 5801907 h 8376085"/>
              <a:gd name="connsiteX5325" fmla="*/ 2177282 w 7130260"/>
              <a:gd name="connsiteY5325" fmla="*/ 5793010 h 8376085"/>
              <a:gd name="connsiteX5326" fmla="*/ 2060420 w 7130260"/>
              <a:gd name="connsiteY5326" fmla="*/ 5760063 h 8376085"/>
              <a:gd name="connsiteX5327" fmla="*/ 2111312 w 7130260"/>
              <a:gd name="connsiteY5327" fmla="*/ 5783400 h 8376085"/>
              <a:gd name="connsiteX5328" fmla="*/ 3004033 w 7130260"/>
              <a:gd name="connsiteY5328" fmla="*/ 5790067 h 8376085"/>
              <a:gd name="connsiteX5329" fmla="*/ 2949445 w 7130260"/>
              <a:gd name="connsiteY5329" fmla="*/ 5908101 h 8376085"/>
              <a:gd name="connsiteX5330" fmla="*/ 2958332 w 7130260"/>
              <a:gd name="connsiteY5330" fmla="*/ 6054567 h 8376085"/>
              <a:gd name="connsiteX5331" fmla="*/ 2976496 w 7130260"/>
              <a:gd name="connsiteY5331" fmla="*/ 5985510 h 8376085"/>
              <a:gd name="connsiteX5332" fmla="*/ 3012072 w 7130260"/>
              <a:gd name="connsiteY5332" fmla="*/ 5846940 h 8376085"/>
              <a:gd name="connsiteX5333" fmla="*/ 2996670 w 7130260"/>
              <a:gd name="connsiteY5333" fmla="*/ 5944191 h 8376085"/>
              <a:gd name="connsiteX5334" fmla="*/ 3006300 w 7130260"/>
              <a:gd name="connsiteY5334" fmla="*/ 5974023 h 8376085"/>
              <a:gd name="connsiteX5335" fmla="*/ 3016958 w 7130260"/>
              <a:gd name="connsiteY5335" fmla="*/ 5978824 h 8376085"/>
              <a:gd name="connsiteX5336" fmla="*/ 3001833 w 7130260"/>
              <a:gd name="connsiteY5336" fmla="*/ 6062129 h 8376085"/>
              <a:gd name="connsiteX5337" fmla="*/ 3007100 w 7130260"/>
              <a:gd name="connsiteY5337" fmla="*/ 6063301 h 8376085"/>
              <a:gd name="connsiteX5338" fmla="*/ 3036332 w 7130260"/>
              <a:gd name="connsiteY5338" fmla="*/ 5978367 h 8376085"/>
              <a:gd name="connsiteX5339" fmla="*/ 3059268 w 7130260"/>
              <a:gd name="connsiteY5339" fmla="*/ 5935504 h 8376085"/>
              <a:gd name="connsiteX5340" fmla="*/ 3034684 w 7130260"/>
              <a:gd name="connsiteY5340" fmla="*/ 6015562 h 8376085"/>
              <a:gd name="connsiteX5341" fmla="*/ 3045524 w 7130260"/>
              <a:gd name="connsiteY5341" fmla="*/ 6019210 h 8376085"/>
              <a:gd name="connsiteX5342" fmla="*/ 3071698 w 7130260"/>
              <a:gd name="connsiteY5342" fmla="*/ 5913663 h 8376085"/>
              <a:gd name="connsiteX5343" fmla="*/ 3075927 w 7130260"/>
              <a:gd name="connsiteY5343" fmla="*/ 5853713 h 8376085"/>
              <a:gd name="connsiteX5344" fmla="*/ 3059754 w 7130260"/>
              <a:gd name="connsiteY5344" fmla="*/ 5811365 h 8376085"/>
              <a:gd name="connsiteX5345" fmla="*/ 3035417 w 7130260"/>
              <a:gd name="connsiteY5345" fmla="*/ 5763978 h 8376085"/>
              <a:gd name="connsiteX5346" fmla="*/ 3004033 w 7130260"/>
              <a:gd name="connsiteY5346" fmla="*/ 5790067 h 8376085"/>
              <a:gd name="connsiteX5347" fmla="*/ 1673714 w 7130260"/>
              <a:gd name="connsiteY5347" fmla="*/ 5808727 h 8376085"/>
              <a:gd name="connsiteX5348" fmla="*/ 1657741 w 7130260"/>
              <a:gd name="connsiteY5348" fmla="*/ 5925103 h 8376085"/>
              <a:gd name="connsiteX5349" fmla="*/ 1726206 w 7130260"/>
              <a:gd name="connsiteY5349" fmla="*/ 5978567 h 8376085"/>
              <a:gd name="connsiteX5350" fmla="*/ 1784995 w 7130260"/>
              <a:gd name="connsiteY5350" fmla="*/ 6022944 h 8376085"/>
              <a:gd name="connsiteX5351" fmla="*/ 1701317 w 7130260"/>
              <a:gd name="connsiteY5351" fmla="*/ 6311742 h 8376085"/>
              <a:gd name="connsiteX5352" fmla="*/ 1443199 w 7130260"/>
              <a:gd name="connsiteY5352" fmla="*/ 6848714 h 8376085"/>
              <a:gd name="connsiteX5353" fmla="*/ 1398461 w 7130260"/>
              <a:gd name="connsiteY5353" fmla="*/ 6895148 h 8376085"/>
              <a:gd name="connsiteX5354" fmla="*/ 1338329 w 7130260"/>
              <a:gd name="connsiteY5354" fmla="*/ 6888680 h 8376085"/>
              <a:gd name="connsiteX5355" fmla="*/ 1245270 w 7130260"/>
              <a:gd name="connsiteY5355" fmla="*/ 6880346 h 8376085"/>
              <a:gd name="connsiteX5356" fmla="*/ 1212352 w 7130260"/>
              <a:gd name="connsiteY5356" fmla="*/ 6878479 h 8376085"/>
              <a:gd name="connsiteX5357" fmla="*/ 1190654 w 7130260"/>
              <a:gd name="connsiteY5357" fmla="*/ 6916579 h 8376085"/>
              <a:gd name="connsiteX5358" fmla="*/ 1168803 w 7130260"/>
              <a:gd name="connsiteY5358" fmla="*/ 6989093 h 8376085"/>
              <a:gd name="connsiteX5359" fmla="*/ 1168651 w 7130260"/>
              <a:gd name="connsiteY5359" fmla="*/ 7023516 h 8376085"/>
              <a:gd name="connsiteX5360" fmla="*/ 1223420 w 7130260"/>
              <a:gd name="connsiteY5360" fmla="*/ 7047633 h 8376085"/>
              <a:gd name="connsiteX5361" fmla="*/ 1363913 w 7130260"/>
              <a:gd name="connsiteY5361" fmla="*/ 7105174 h 8376085"/>
              <a:gd name="connsiteX5362" fmla="*/ 1844459 w 7130260"/>
              <a:gd name="connsiteY5362" fmla="*/ 7293597 h 8376085"/>
              <a:gd name="connsiteX5363" fmla="*/ 1915430 w 7130260"/>
              <a:gd name="connsiteY5363" fmla="*/ 7321649 h 8376085"/>
              <a:gd name="connsiteX5364" fmla="*/ 1926679 w 7130260"/>
              <a:gd name="connsiteY5364" fmla="*/ 7309609 h 8376085"/>
              <a:gd name="connsiteX5365" fmla="*/ 1954425 w 7130260"/>
              <a:gd name="connsiteY5365" fmla="*/ 7246601 h 8376085"/>
              <a:gd name="connsiteX5366" fmla="*/ 1970932 w 7130260"/>
              <a:gd name="connsiteY5366" fmla="*/ 7195623 h 8376085"/>
              <a:gd name="connsiteX5367" fmla="*/ 1958673 w 7130260"/>
              <a:gd name="connsiteY5367" fmla="*/ 7172725 h 8376085"/>
              <a:gd name="connsiteX5368" fmla="*/ 1907572 w 7130260"/>
              <a:gd name="connsiteY5368" fmla="*/ 7127062 h 8376085"/>
              <a:gd name="connsiteX5369" fmla="*/ 1851069 w 7130260"/>
              <a:gd name="connsiteY5369" fmla="*/ 7084790 h 8376085"/>
              <a:gd name="connsiteX5370" fmla="*/ 1833420 w 7130260"/>
              <a:gd name="connsiteY5370" fmla="*/ 7065284 h 8376085"/>
              <a:gd name="connsiteX5371" fmla="*/ 1834048 w 7130260"/>
              <a:gd name="connsiteY5371" fmla="*/ 7012896 h 8376085"/>
              <a:gd name="connsiteX5372" fmla="*/ 2172272 w 7130260"/>
              <a:gd name="connsiteY5372" fmla="*/ 6089761 h 8376085"/>
              <a:gd name="connsiteX5373" fmla="*/ 2264026 w 7130260"/>
              <a:gd name="connsiteY5373" fmla="*/ 5873315 h 8376085"/>
              <a:gd name="connsiteX5374" fmla="*/ 2233270 w 7130260"/>
              <a:gd name="connsiteY5374" fmla="*/ 5848655 h 8376085"/>
              <a:gd name="connsiteX5375" fmla="*/ 2202514 w 7130260"/>
              <a:gd name="connsiteY5375" fmla="*/ 5832748 h 8376085"/>
              <a:gd name="connsiteX5376" fmla="*/ 2092776 w 7130260"/>
              <a:gd name="connsiteY5376" fmla="*/ 5834263 h 8376085"/>
              <a:gd name="connsiteX5377" fmla="*/ 1709404 w 7130260"/>
              <a:gd name="connsiteY5377" fmla="*/ 5782028 h 8376085"/>
              <a:gd name="connsiteX5378" fmla="*/ 1673714 w 7130260"/>
              <a:gd name="connsiteY5378" fmla="*/ 5808727 h 8376085"/>
              <a:gd name="connsiteX5379" fmla="*/ 1196673 w 7130260"/>
              <a:gd name="connsiteY5379" fmla="*/ 5867753 h 8376085"/>
              <a:gd name="connsiteX5380" fmla="*/ 984380 w 7130260"/>
              <a:gd name="connsiteY5380" fmla="*/ 6397467 h 8376085"/>
              <a:gd name="connsiteX5381" fmla="*/ 979446 w 7130260"/>
              <a:gd name="connsiteY5381" fmla="*/ 6468904 h 8376085"/>
              <a:gd name="connsiteX5382" fmla="*/ 988695 w 7130260"/>
              <a:gd name="connsiteY5382" fmla="*/ 6416517 h 8376085"/>
              <a:gd name="connsiteX5383" fmla="*/ 1012393 w 7130260"/>
              <a:gd name="connsiteY5383" fmla="*/ 6283167 h 8376085"/>
              <a:gd name="connsiteX5384" fmla="*/ 1219762 w 7130260"/>
              <a:gd name="connsiteY5384" fmla="*/ 5856732 h 8376085"/>
              <a:gd name="connsiteX5385" fmla="*/ 1252414 w 7130260"/>
              <a:gd name="connsiteY5385" fmla="*/ 5811298 h 8376085"/>
              <a:gd name="connsiteX5386" fmla="*/ 1196673 w 7130260"/>
              <a:gd name="connsiteY5386" fmla="*/ 5867753 h 8376085"/>
              <a:gd name="connsiteX5387" fmla="*/ 1684506 w 7130260"/>
              <a:gd name="connsiteY5387" fmla="*/ 5843740 h 8376085"/>
              <a:gd name="connsiteX5388" fmla="*/ 1718720 w 7130260"/>
              <a:gd name="connsiteY5388" fmla="*/ 5923826 h 8376085"/>
              <a:gd name="connsiteX5389" fmla="*/ 1812808 w 7130260"/>
              <a:gd name="connsiteY5389" fmla="*/ 6013180 h 8376085"/>
              <a:gd name="connsiteX5390" fmla="*/ 1695488 w 7130260"/>
              <a:gd name="connsiteY5390" fmla="*/ 6397467 h 8376085"/>
              <a:gd name="connsiteX5391" fmla="*/ 1423102 w 7130260"/>
              <a:gd name="connsiteY5391" fmla="*/ 6903244 h 8376085"/>
              <a:gd name="connsiteX5392" fmla="*/ 1392488 w 7130260"/>
              <a:gd name="connsiteY5392" fmla="*/ 6922542 h 8376085"/>
              <a:gd name="connsiteX5393" fmla="*/ 1340101 w 7130260"/>
              <a:gd name="connsiteY5393" fmla="*/ 6917103 h 8376085"/>
              <a:gd name="connsiteX5394" fmla="*/ 1256729 w 7130260"/>
              <a:gd name="connsiteY5394" fmla="*/ 6905882 h 8376085"/>
              <a:gd name="connsiteX5395" fmla="*/ 1225734 w 7130260"/>
              <a:gd name="connsiteY5395" fmla="*/ 6900120 h 8376085"/>
              <a:gd name="connsiteX5396" fmla="*/ 1211485 w 7130260"/>
              <a:gd name="connsiteY5396" fmla="*/ 6934239 h 8376085"/>
              <a:gd name="connsiteX5397" fmla="*/ 1232945 w 7130260"/>
              <a:gd name="connsiteY5397" fmla="*/ 7004028 h 8376085"/>
              <a:gd name="connsiteX5398" fmla="*/ 1894056 w 7130260"/>
              <a:gd name="connsiteY5398" fmla="*/ 7264242 h 8376085"/>
              <a:gd name="connsiteX5399" fmla="*/ 1930651 w 7130260"/>
              <a:gd name="connsiteY5399" fmla="*/ 7183745 h 8376085"/>
              <a:gd name="connsiteX5400" fmla="*/ 1883969 w 7130260"/>
              <a:gd name="connsiteY5400" fmla="*/ 7145655 h 8376085"/>
              <a:gd name="connsiteX5401" fmla="*/ 1792338 w 7130260"/>
              <a:gd name="connsiteY5401" fmla="*/ 7044271 h 8376085"/>
              <a:gd name="connsiteX5402" fmla="*/ 2125666 w 7130260"/>
              <a:gd name="connsiteY5402" fmla="*/ 6084609 h 8376085"/>
              <a:gd name="connsiteX5403" fmla="*/ 2211524 w 7130260"/>
              <a:gd name="connsiteY5403" fmla="*/ 5865534 h 8376085"/>
              <a:gd name="connsiteX5404" fmla="*/ 2037017 w 7130260"/>
              <a:gd name="connsiteY5404" fmla="*/ 5852980 h 8376085"/>
              <a:gd name="connsiteX5405" fmla="*/ 1868738 w 7130260"/>
              <a:gd name="connsiteY5405" fmla="*/ 5846655 h 8376085"/>
              <a:gd name="connsiteX5406" fmla="*/ 1797301 w 7130260"/>
              <a:gd name="connsiteY5406" fmla="*/ 5827014 h 8376085"/>
              <a:gd name="connsiteX5407" fmla="*/ 1684506 w 7130260"/>
              <a:gd name="connsiteY5407" fmla="*/ 5843740 h 8376085"/>
              <a:gd name="connsiteX5408" fmla="*/ 925766 w 7130260"/>
              <a:gd name="connsiteY5408" fmla="*/ 5840559 h 8376085"/>
              <a:gd name="connsiteX5409" fmla="*/ 897191 w 7130260"/>
              <a:gd name="connsiteY5409" fmla="*/ 5858409 h 8376085"/>
              <a:gd name="connsiteX5410" fmla="*/ 922289 w 7130260"/>
              <a:gd name="connsiteY5410" fmla="*/ 5858780 h 8376085"/>
              <a:gd name="connsiteX5411" fmla="*/ 878865 w 7130260"/>
              <a:gd name="connsiteY5411" fmla="*/ 5873592 h 8376085"/>
              <a:gd name="connsiteX5412" fmla="*/ 849003 w 7130260"/>
              <a:gd name="connsiteY5412" fmla="*/ 5887289 h 8376085"/>
              <a:gd name="connsiteX5413" fmla="*/ 830516 w 7130260"/>
              <a:gd name="connsiteY5413" fmla="*/ 5900985 h 8376085"/>
              <a:gd name="connsiteX5414" fmla="*/ 900553 w 7130260"/>
              <a:gd name="connsiteY5414" fmla="*/ 5882726 h 8376085"/>
              <a:gd name="connsiteX5415" fmla="*/ 1019613 w 7130260"/>
              <a:gd name="connsiteY5415" fmla="*/ 5859580 h 8376085"/>
              <a:gd name="connsiteX5416" fmla="*/ 1068638 w 7130260"/>
              <a:gd name="connsiteY5416" fmla="*/ 5854694 h 8376085"/>
              <a:gd name="connsiteX5417" fmla="*/ 1040063 w 7130260"/>
              <a:gd name="connsiteY5417" fmla="*/ 5863381 h 8376085"/>
              <a:gd name="connsiteX5418" fmla="*/ 937158 w 7130260"/>
              <a:gd name="connsiteY5418" fmla="*/ 5888184 h 8376085"/>
              <a:gd name="connsiteX5419" fmla="*/ 867806 w 7130260"/>
              <a:gd name="connsiteY5419" fmla="*/ 5909301 h 8376085"/>
              <a:gd name="connsiteX5420" fmla="*/ 1011488 w 7130260"/>
              <a:gd name="connsiteY5420" fmla="*/ 5886707 h 8376085"/>
              <a:gd name="connsiteX5421" fmla="*/ 1030538 w 7130260"/>
              <a:gd name="connsiteY5421" fmla="*/ 5881869 h 8376085"/>
              <a:gd name="connsiteX5422" fmla="*/ 1016460 w 7130260"/>
              <a:gd name="connsiteY5422" fmla="*/ 5891537 h 8376085"/>
              <a:gd name="connsiteX5423" fmla="*/ 937453 w 7130260"/>
              <a:gd name="connsiteY5423" fmla="*/ 5912816 h 8376085"/>
              <a:gd name="connsiteX5424" fmla="*/ 868834 w 7130260"/>
              <a:gd name="connsiteY5424" fmla="*/ 5930389 h 8376085"/>
              <a:gd name="connsiteX5425" fmla="*/ 1006726 w 7130260"/>
              <a:gd name="connsiteY5425" fmla="*/ 5917987 h 8376085"/>
              <a:gd name="connsiteX5426" fmla="*/ 1030538 w 7130260"/>
              <a:gd name="connsiteY5426" fmla="*/ 5911882 h 8376085"/>
              <a:gd name="connsiteX5427" fmla="*/ 1001963 w 7130260"/>
              <a:gd name="connsiteY5427" fmla="*/ 5925646 h 8376085"/>
              <a:gd name="connsiteX5428" fmla="*/ 944816 w 7130260"/>
              <a:gd name="connsiteY5428" fmla="*/ 5940505 h 8376085"/>
              <a:gd name="connsiteX5429" fmla="*/ 897191 w 7130260"/>
              <a:gd name="connsiteY5429" fmla="*/ 5950629 h 8376085"/>
              <a:gd name="connsiteX5430" fmla="*/ 937711 w 7130260"/>
              <a:gd name="connsiteY5430" fmla="*/ 5954868 h 8376085"/>
              <a:gd name="connsiteX5431" fmla="*/ 1120797 w 7130260"/>
              <a:gd name="connsiteY5431" fmla="*/ 5867639 h 8376085"/>
              <a:gd name="connsiteX5432" fmla="*/ 1152182 w 7130260"/>
              <a:gd name="connsiteY5432" fmla="*/ 5831881 h 8376085"/>
              <a:gd name="connsiteX5433" fmla="*/ 1134228 w 7130260"/>
              <a:gd name="connsiteY5433" fmla="*/ 5824833 h 8376085"/>
              <a:gd name="connsiteX5434" fmla="*/ 1044826 w 7130260"/>
              <a:gd name="connsiteY5434" fmla="*/ 5817232 h 8376085"/>
              <a:gd name="connsiteX5435" fmla="*/ 973388 w 7130260"/>
              <a:gd name="connsiteY5435" fmla="*/ 5816689 h 8376085"/>
              <a:gd name="connsiteX5436" fmla="*/ 925766 w 7130260"/>
              <a:gd name="connsiteY5436" fmla="*/ 5840559 h 8376085"/>
              <a:gd name="connsiteX5437" fmla="*/ 966845 w 7130260"/>
              <a:gd name="connsiteY5437" fmla="*/ 5841997 h 8376085"/>
              <a:gd name="connsiteX5438" fmla="*/ 985095 w 7130260"/>
              <a:gd name="connsiteY5438" fmla="*/ 5841245 h 8376085"/>
              <a:gd name="connsiteX5439" fmla="*/ 972598 w 7130260"/>
              <a:gd name="connsiteY5439" fmla="*/ 5836244 h 8376085"/>
              <a:gd name="connsiteX5440" fmla="*/ 966845 w 7130260"/>
              <a:gd name="connsiteY5440" fmla="*/ 5841997 h 8376085"/>
              <a:gd name="connsiteX5441" fmla="*/ 536375 w 7130260"/>
              <a:gd name="connsiteY5441" fmla="*/ 5881278 h 8376085"/>
              <a:gd name="connsiteX5442" fmla="*/ 530202 w 7130260"/>
              <a:gd name="connsiteY5442" fmla="*/ 6029764 h 8376085"/>
              <a:gd name="connsiteX5443" fmla="*/ 604620 w 7130260"/>
              <a:gd name="connsiteY5443" fmla="*/ 6135995 h 8376085"/>
              <a:gd name="connsiteX5444" fmla="*/ 625281 w 7130260"/>
              <a:gd name="connsiteY5444" fmla="*/ 6144654 h 8376085"/>
              <a:gd name="connsiteX5445" fmla="*/ 610336 w 7130260"/>
              <a:gd name="connsiteY5445" fmla="*/ 6094667 h 8376085"/>
              <a:gd name="connsiteX5446" fmla="*/ 612041 w 7130260"/>
              <a:gd name="connsiteY5446" fmla="*/ 6071702 h 8376085"/>
              <a:gd name="connsiteX5447" fmla="*/ 660170 w 7130260"/>
              <a:gd name="connsiteY5447" fmla="*/ 6156646 h 8376085"/>
              <a:gd name="connsiteX5448" fmla="*/ 590715 w 7130260"/>
              <a:gd name="connsiteY5448" fmla="*/ 5984577 h 8376085"/>
              <a:gd name="connsiteX5449" fmla="*/ 607088 w 7130260"/>
              <a:gd name="connsiteY5449" fmla="*/ 5992054 h 8376085"/>
              <a:gd name="connsiteX5450" fmla="*/ 648588 w 7130260"/>
              <a:gd name="connsiteY5450" fmla="*/ 6047451 h 8376085"/>
              <a:gd name="connsiteX5451" fmla="*/ 651265 w 7130260"/>
              <a:gd name="connsiteY5451" fmla="*/ 6058262 h 8376085"/>
              <a:gd name="connsiteX5452" fmla="*/ 654408 w 7130260"/>
              <a:gd name="connsiteY5452" fmla="*/ 6068787 h 8376085"/>
              <a:gd name="connsiteX5453" fmla="*/ 663829 w 7130260"/>
              <a:gd name="connsiteY5453" fmla="*/ 6091542 h 8376085"/>
              <a:gd name="connsiteX5454" fmla="*/ 672735 w 7130260"/>
              <a:gd name="connsiteY5454" fmla="*/ 6125623 h 8376085"/>
              <a:gd name="connsiteX5455" fmla="*/ 658379 w 7130260"/>
              <a:gd name="connsiteY5455" fmla="*/ 6004884 h 8376085"/>
              <a:gd name="connsiteX5456" fmla="*/ 600897 w 7130260"/>
              <a:gd name="connsiteY5456" fmla="*/ 5914930 h 8376085"/>
              <a:gd name="connsiteX5457" fmla="*/ 536375 w 7130260"/>
              <a:gd name="connsiteY5457" fmla="*/ 5881278 h 8376085"/>
              <a:gd name="connsiteX5458" fmla="*/ 1225649 w 7130260"/>
              <a:gd name="connsiteY5458" fmla="*/ 5918835 h 8376085"/>
              <a:gd name="connsiteX5459" fmla="*/ 1036634 w 7130260"/>
              <a:gd name="connsiteY5459" fmla="*/ 6443958 h 8376085"/>
              <a:gd name="connsiteX5460" fmla="*/ 1037968 w 7130260"/>
              <a:gd name="connsiteY5460" fmla="*/ 6507004 h 8376085"/>
              <a:gd name="connsiteX5461" fmla="*/ 1045702 w 7130260"/>
              <a:gd name="connsiteY5461" fmla="*/ 6416517 h 8376085"/>
              <a:gd name="connsiteX5462" fmla="*/ 1241860 w 7130260"/>
              <a:gd name="connsiteY5462" fmla="*/ 5914073 h 8376085"/>
              <a:gd name="connsiteX5463" fmla="*/ 1225649 w 7130260"/>
              <a:gd name="connsiteY5463" fmla="*/ 5918835 h 8376085"/>
              <a:gd name="connsiteX5464" fmla="*/ 2864396 w 7130260"/>
              <a:gd name="connsiteY5464" fmla="*/ 5878354 h 8376085"/>
              <a:gd name="connsiteX5465" fmla="*/ 2873626 w 7130260"/>
              <a:gd name="connsiteY5465" fmla="*/ 5902167 h 8376085"/>
              <a:gd name="connsiteX5466" fmla="*/ 2882856 w 7130260"/>
              <a:gd name="connsiteY5466" fmla="*/ 5906929 h 8376085"/>
              <a:gd name="connsiteX5467" fmla="*/ 2873626 w 7130260"/>
              <a:gd name="connsiteY5467" fmla="*/ 5883117 h 8376085"/>
              <a:gd name="connsiteX5468" fmla="*/ 2864396 w 7130260"/>
              <a:gd name="connsiteY5468" fmla="*/ 5878354 h 8376085"/>
              <a:gd name="connsiteX5469" fmla="*/ 3554378 w 7130260"/>
              <a:gd name="connsiteY5469" fmla="*/ 5900585 h 8376085"/>
              <a:gd name="connsiteX5470" fmla="*/ 3606346 w 7130260"/>
              <a:gd name="connsiteY5470" fmla="*/ 6039565 h 8376085"/>
              <a:gd name="connsiteX5471" fmla="*/ 3553520 w 7130260"/>
              <a:gd name="connsiteY5471" fmla="*/ 5883954 h 8376085"/>
              <a:gd name="connsiteX5472" fmla="*/ 3554378 w 7130260"/>
              <a:gd name="connsiteY5472" fmla="*/ 5900585 h 8376085"/>
              <a:gd name="connsiteX5473" fmla="*/ 3374155 w 7130260"/>
              <a:gd name="connsiteY5473" fmla="*/ 5935504 h 8376085"/>
              <a:gd name="connsiteX5474" fmla="*/ 3465681 w 7130260"/>
              <a:gd name="connsiteY5474" fmla="*/ 6370025 h 8376085"/>
              <a:gd name="connsiteX5475" fmla="*/ 3476111 w 7130260"/>
              <a:gd name="connsiteY5475" fmla="*/ 6490221 h 8376085"/>
              <a:gd name="connsiteX5476" fmla="*/ 3465348 w 7130260"/>
              <a:gd name="connsiteY5476" fmla="*/ 6611103 h 8376085"/>
              <a:gd name="connsiteX5477" fmla="*/ 3337179 w 7130260"/>
              <a:gd name="connsiteY5477" fmla="*/ 7135654 h 8376085"/>
              <a:gd name="connsiteX5478" fmla="*/ 3355753 w 7130260"/>
              <a:gd name="connsiteY5478" fmla="*/ 7103336 h 8376085"/>
              <a:gd name="connsiteX5479" fmla="*/ 3456613 w 7130260"/>
              <a:gd name="connsiteY5479" fmla="*/ 6794602 h 8376085"/>
              <a:gd name="connsiteX5480" fmla="*/ 3477768 w 7130260"/>
              <a:gd name="connsiteY5480" fmla="*/ 6697504 h 8376085"/>
              <a:gd name="connsiteX5481" fmla="*/ 3478111 w 7130260"/>
              <a:gd name="connsiteY5481" fmla="*/ 6492717 h 8376085"/>
              <a:gd name="connsiteX5482" fmla="*/ 3478463 w 7130260"/>
              <a:gd name="connsiteY5482" fmla="*/ 6287929 h 8376085"/>
              <a:gd name="connsiteX5483" fmla="*/ 3456642 w 7130260"/>
              <a:gd name="connsiteY5483" fmla="*/ 6186069 h 8376085"/>
              <a:gd name="connsiteX5484" fmla="*/ 3378441 w 7130260"/>
              <a:gd name="connsiteY5484" fmla="*/ 5933551 h 8376085"/>
              <a:gd name="connsiteX5485" fmla="*/ 3367488 w 7130260"/>
              <a:gd name="connsiteY5485" fmla="*/ 5916454 h 8376085"/>
              <a:gd name="connsiteX5486" fmla="*/ 3374155 w 7130260"/>
              <a:gd name="connsiteY5486" fmla="*/ 5935504 h 8376085"/>
              <a:gd name="connsiteX5487" fmla="*/ 779034 w 7130260"/>
              <a:gd name="connsiteY5487" fmla="*/ 5997417 h 8376085"/>
              <a:gd name="connsiteX5488" fmla="*/ 752021 w 7130260"/>
              <a:gd name="connsiteY5488" fmla="*/ 6044918 h 8376085"/>
              <a:gd name="connsiteX5489" fmla="*/ 810428 w 7130260"/>
              <a:gd name="connsiteY5489" fmla="*/ 6016343 h 8376085"/>
              <a:gd name="connsiteX5490" fmla="*/ 891390 w 7130260"/>
              <a:gd name="connsiteY5490" fmla="*/ 5987577 h 8376085"/>
              <a:gd name="connsiteX5491" fmla="*/ 916241 w 7130260"/>
              <a:gd name="connsiteY5491" fmla="*/ 5987273 h 8376085"/>
              <a:gd name="connsiteX5492" fmla="*/ 863854 w 7130260"/>
              <a:gd name="connsiteY5492" fmla="*/ 5968842 h 8376085"/>
              <a:gd name="connsiteX5493" fmla="*/ 809904 w 7130260"/>
              <a:gd name="connsiteY5493" fmla="*/ 5950106 h 8376085"/>
              <a:gd name="connsiteX5494" fmla="*/ 779034 w 7130260"/>
              <a:gd name="connsiteY5494" fmla="*/ 5997417 h 8376085"/>
              <a:gd name="connsiteX5495" fmla="*/ 1047817 w 7130260"/>
              <a:gd name="connsiteY5495" fmla="*/ 5989863 h 8376085"/>
              <a:gd name="connsiteX5496" fmla="*/ 954891 w 7130260"/>
              <a:gd name="connsiteY5496" fmla="*/ 6221254 h 8376085"/>
              <a:gd name="connsiteX5497" fmla="*/ 935606 w 7130260"/>
              <a:gd name="connsiteY5497" fmla="*/ 6383179 h 8376085"/>
              <a:gd name="connsiteX5498" fmla="*/ 931690 w 7130260"/>
              <a:gd name="connsiteY5498" fmla="*/ 6487954 h 8376085"/>
              <a:gd name="connsiteX5499" fmla="*/ 939625 w 7130260"/>
              <a:gd name="connsiteY5499" fmla="*/ 6402229 h 8376085"/>
              <a:gd name="connsiteX5500" fmla="*/ 1030891 w 7130260"/>
              <a:gd name="connsiteY5500" fmla="*/ 6056034 h 8376085"/>
              <a:gd name="connsiteX5501" fmla="*/ 1047817 w 7130260"/>
              <a:gd name="connsiteY5501" fmla="*/ 5989863 h 8376085"/>
              <a:gd name="connsiteX5502" fmla="*/ 1225115 w 7130260"/>
              <a:gd name="connsiteY5502" fmla="*/ 6009323 h 8376085"/>
              <a:gd name="connsiteX5503" fmla="*/ 1097375 w 7130260"/>
              <a:gd name="connsiteY5503" fmla="*/ 6361005 h 8376085"/>
              <a:gd name="connsiteX5504" fmla="*/ 1092908 w 7130260"/>
              <a:gd name="connsiteY5504" fmla="*/ 6421279 h 8376085"/>
              <a:gd name="connsiteX5505" fmla="*/ 1106386 w 7130260"/>
              <a:gd name="connsiteY5505" fmla="*/ 6351889 h 8376085"/>
              <a:gd name="connsiteX5506" fmla="*/ 1246565 w 7130260"/>
              <a:gd name="connsiteY5506" fmla="*/ 5995035 h 8376085"/>
              <a:gd name="connsiteX5507" fmla="*/ 1259843 w 7130260"/>
              <a:gd name="connsiteY5507" fmla="*/ 5968842 h 8376085"/>
              <a:gd name="connsiteX5508" fmla="*/ 1225115 w 7130260"/>
              <a:gd name="connsiteY5508" fmla="*/ 6009323 h 8376085"/>
              <a:gd name="connsiteX5509" fmla="*/ 1283465 w 7130260"/>
              <a:gd name="connsiteY5509" fmla="*/ 6019438 h 8376085"/>
              <a:gd name="connsiteX5510" fmla="*/ 1164688 w 7130260"/>
              <a:gd name="connsiteY5510" fmla="*/ 6275365 h 8376085"/>
              <a:gd name="connsiteX5511" fmla="*/ 1146677 w 7130260"/>
              <a:gd name="connsiteY5511" fmla="*/ 6473667 h 8376085"/>
              <a:gd name="connsiteX5512" fmla="*/ 1157488 w 7130260"/>
              <a:gd name="connsiteY5512" fmla="*/ 6412040 h 8376085"/>
              <a:gd name="connsiteX5513" fmla="*/ 1286866 w 7130260"/>
              <a:gd name="connsiteY5513" fmla="*/ 6035821 h 8376085"/>
              <a:gd name="connsiteX5514" fmla="*/ 1325928 w 7130260"/>
              <a:gd name="connsiteY5514" fmla="*/ 5968842 h 8376085"/>
              <a:gd name="connsiteX5515" fmla="*/ 1283465 w 7130260"/>
              <a:gd name="connsiteY5515" fmla="*/ 6019438 h 8376085"/>
              <a:gd name="connsiteX5516" fmla="*/ 1340806 w 7130260"/>
              <a:gd name="connsiteY5516" fmla="*/ 6033135 h 8376085"/>
              <a:gd name="connsiteX5517" fmla="*/ 1198255 w 7130260"/>
              <a:gd name="connsiteY5517" fmla="*/ 6408972 h 8376085"/>
              <a:gd name="connsiteX5518" fmla="*/ 1212037 w 7130260"/>
              <a:gd name="connsiteY5518" fmla="*/ 6370482 h 8376085"/>
              <a:gd name="connsiteX5519" fmla="*/ 1353598 w 7130260"/>
              <a:gd name="connsiteY5519" fmla="*/ 6032440 h 8376085"/>
              <a:gd name="connsiteX5520" fmla="*/ 1340806 w 7130260"/>
              <a:gd name="connsiteY5520" fmla="*/ 6033135 h 8376085"/>
              <a:gd name="connsiteX5521" fmla="*/ 3123295 w 7130260"/>
              <a:gd name="connsiteY5521" fmla="*/ 6029668 h 8376085"/>
              <a:gd name="connsiteX5522" fmla="*/ 3041266 w 7130260"/>
              <a:gd name="connsiteY5522" fmla="*/ 6242009 h 8376085"/>
              <a:gd name="connsiteX5523" fmla="*/ 3047781 w 7130260"/>
              <a:gd name="connsiteY5523" fmla="*/ 6276766 h 8376085"/>
              <a:gd name="connsiteX5524" fmla="*/ 3068555 w 7130260"/>
              <a:gd name="connsiteY5524" fmla="*/ 6220435 h 8376085"/>
              <a:gd name="connsiteX5525" fmla="*/ 3136373 w 7130260"/>
              <a:gd name="connsiteY5525" fmla="*/ 6066482 h 8376085"/>
              <a:gd name="connsiteX5526" fmla="*/ 3101731 w 7130260"/>
              <a:gd name="connsiteY5526" fmla="*/ 6171429 h 8376085"/>
              <a:gd name="connsiteX5527" fmla="*/ 3064126 w 7130260"/>
              <a:gd name="connsiteY5527" fmla="*/ 6288967 h 8376085"/>
              <a:gd name="connsiteX5528" fmla="*/ 3064126 w 7130260"/>
              <a:gd name="connsiteY5528" fmla="*/ 6304550 h 8376085"/>
              <a:gd name="connsiteX5529" fmla="*/ 3078299 w 7130260"/>
              <a:gd name="connsiteY5529" fmla="*/ 6292786 h 8376085"/>
              <a:gd name="connsiteX5530" fmla="*/ 3156842 w 7130260"/>
              <a:gd name="connsiteY5530" fmla="*/ 6160370 h 8376085"/>
              <a:gd name="connsiteX5531" fmla="*/ 3174083 w 7130260"/>
              <a:gd name="connsiteY5531" fmla="*/ 6135529 h 8376085"/>
              <a:gd name="connsiteX5532" fmla="*/ 3135163 w 7130260"/>
              <a:gd name="connsiteY5532" fmla="*/ 6230779 h 8376085"/>
              <a:gd name="connsiteX5533" fmla="*/ 3156718 w 7130260"/>
              <a:gd name="connsiteY5533" fmla="*/ 6218063 h 8376085"/>
              <a:gd name="connsiteX5534" fmla="*/ 3187446 w 7130260"/>
              <a:gd name="connsiteY5534" fmla="*/ 6037898 h 8376085"/>
              <a:gd name="connsiteX5535" fmla="*/ 3169434 w 7130260"/>
              <a:gd name="connsiteY5535" fmla="*/ 5987892 h 8376085"/>
              <a:gd name="connsiteX5536" fmla="*/ 3123295 w 7130260"/>
              <a:gd name="connsiteY5536" fmla="*/ 6029668 h 8376085"/>
              <a:gd name="connsiteX5537" fmla="*/ 887666 w 7130260"/>
              <a:gd name="connsiteY5537" fmla="*/ 6006323 h 8376085"/>
              <a:gd name="connsiteX5538" fmla="*/ 761269 w 7130260"/>
              <a:gd name="connsiteY5538" fmla="*/ 6085742 h 8376085"/>
              <a:gd name="connsiteX5539" fmla="*/ 735266 w 7130260"/>
              <a:gd name="connsiteY5539" fmla="*/ 6108040 h 8376085"/>
              <a:gd name="connsiteX5540" fmla="*/ 683022 w 7130260"/>
              <a:gd name="connsiteY5540" fmla="*/ 6153855 h 8376085"/>
              <a:gd name="connsiteX5541" fmla="*/ 704310 w 7130260"/>
              <a:gd name="connsiteY5541" fmla="*/ 6143558 h 8376085"/>
              <a:gd name="connsiteX5542" fmla="*/ 893886 w 7130260"/>
              <a:gd name="connsiteY5542" fmla="*/ 6045175 h 8376085"/>
              <a:gd name="connsiteX5543" fmla="*/ 835279 w 7130260"/>
              <a:gd name="connsiteY5543" fmla="*/ 6084056 h 8376085"/>
              <a:gd name="connsiteX5544" fmla="*/ 754411 w 7130260"/>
              <a:gd name="connsiteY5544" fmla="*/ 6131928 h 8376085"/>
              <a:gd name="connsiteX5545" fmla="*/ 855624 w 7130260"/>
              <a:gd name="connsiteY5545" fmla="*/ 6096762 h 8376085"/>
              <a:gd name="connsiteX5546" fmla="*/ 887666 w 7130260"/>
              <a:gd name="connsiteY5546" fmla="*/ 6080198 h 8376085"/>
              <a:gd name="connsiteX5547" fmla="*/ 875065 w 7130260"/>
              <a:gd name="connsiteY5547" fmla="*/ 6095390 h 8376085"/>
              <a:gd name="connsiteX5548" fmla="*/ 796426 w 7130260"/>
              <a:gd name="connsiteY5548" fmla="*/ 6136491 h 8376085"/>
              <a:gd name="connsiteX5549" fmla="*/ 733361 w 7130260"/>
              <a:gd name="connsiteY5549" fmla="*/ 6165371 h 8376085"/>
              <a:gd name="connsiteX5550" fmla="*/ 859091 w 7130260"/>
              <a:gd name="connsiteY5550" fmla="*/ 6124413 h 8376085"/>
              <a:gd name="connsiteX5551" fmla="*/ 906716 w 7130260"/>
              <a:gd name="connsiteY5551" fmla="*/ 6101153 h 8376085"/>
              <a:gd name="connsiteX5552" fmla="*/ 882904 w 7130260"/>
              <a:gd name="connsiteY5552" fmla="*/ 6120623 h 8376085"/>
              <a:gd name="connsiteX5553" fmla="*/ 811466 w 7130260"/>
              <a:gd name="connsiteY5553" fmla="*/ 6158741 h 8376085"/>
              <a:gd name="connsiteX5554" fmla="*/ 782891 w 7130260"/>
              <a:gd name="connsiteY5554" fmla="*/ 6177801 h 8376085"/>
              <a:gd name="connsiteX5555" fmla="*/ 974560 w 7130260"/>
              <a:gd name="connsiteY5555" fmla="*/ 6042765 h 8376085"/>
              <a:gd name="connsiteX5556" fmla="*/ 989476 w 7130260"/>
              <a:gd name="connsiteY5556" fmla="*/ 6013942 h 8376085"/>
              <a:gd name="connsiteX5557" fmla="*/ 976665 w 7130260"/>
              <a:gd name="connsiteY5557" fmla="*/ 6005827 h 8376085"/>
              <a:gd name="connsiteX5558" fmla="*/ 887666 w 7130260"/>
              <a:gd name="connsiteY5558" fmla="*/ 6006323 h 8376085"/>
              <a:gd name="connsiteX5559" fmla="*/ 555139 w 7130260"/>
              <a:gd name="connsiteY5559" fmla="*/ 6045042 h 8376085"/>
              <a:gd name="connsiteX5560" fmla="*/ 602764 w 7130260"/>
              <a:gd name="connsiteY5560" fmla="*/ 6128338 h 8376085"/>
              <a:gd name="connsiteX5561" fmla="*/ 543670 w 7130260"/>
              <a:gd name="connsiteY5561" fmla="*/ 6007484 h 8376085"/>
              <a:gd name="connsiteX5562" fmla="*/ 555139 w 7130260"/>
              <a:gd name="connsiteY5562" fmla="*/ 6045042 h 8376085"/>
              <a:gd name="connsiteX5563" fmla="*/ 3541328 w 7130260"/>
              <a:gd name="connsiteY5563" fmla="*/ 6010113 h 8376085"/>
              <a:gd name="connsiteX5564" fmla="*/ 3558712 w 7130260"/>
              <a:gd name="connsiteY5564" fmla="*/ 6091076 h 8376085"/>
              <a:gd name="connsiteX5565" fmla="*/ 3602155 w 7130260"/>
              <a:gd name="connsiteY5565" fmla="*/ 6513357 h 8376085"/>
              <a:gd name="connsiteX5566" fmla="*/ 3603698 w 7130260"/>
              <a:gd name="connsiteY5566" fmla="*/ 6708620 h 8376085"/>
              <a:gd name="connsiteX5567" fmla="*/ 3615309 w 7130260"/>
              <a:gd name="connsiteY5567" fmla="*/ 6592729 h 8376085"/>
              <a:gd name="connsiteX5568" fmla="*/ 3559988 w 7130260"/>
              <a:gd name="connsiteY5568" fmla="*/ 6056948 h 8376085"/>
              <a:gd name="connsiteX5569" fmla="*/ 3541328 w 7130260"/>
              <a:gd name="connsiteY5569" fmla="*/ 6010113 h 8376085"/>
              <a:gd name="connsiteX5570" fmla="*/ 2756802 w 7130260"/>
              <a:gd name="connsiteY5570" fmla="*/ 6031687 h 8376085"/>
              <a:gd name="connsiteX5571" fmla="*/ 2792759 w 7130260"/>
              <a:gd name="connsiteY5571" fmla="*/ 6151426 h 8376085"/>
              <a:gd name="connsiteX5572" fmla="*/ 2907001 w 7130260"/>
              <a:gd name="connsiteY5572" fmla="*/ 6244181 h 8376085"/>
              <a:gd name="connsiteX5573" fmla="*/ 2935538 w 7130260"/>
              <a:gd name="connsiteY5573" fmla="*/ 6254115 h 8376085"/>
              <a:gd name="connsiteX5574" fmla="*/ 2917155 w 7130260"/>
              <a:gd name="connsiteY5574" fmla="*/ 6242447 h 8376085"/>
              <a:gd name="connsiteX5575" fmla="*/ 2864768 w 7130260"/>
              <a:gd name="connsiteY5575" fmla="*/ 6198928 h 8376085"/>
              <a:gd name="connsiteX5576" fmla="*/ 2830763 w 7130260"/>
              <a:gd name="connsiteY5576" fmla="*/ 6167066 h 8376085"/>
              <a:gd name="connsiteX5577" fmla="*/ 2864101 w 7130260"/>
              <a:gd name="connsiteY5577" fmla="*/ 6190660 h 8376085"/>
              <a:gd name="connsiteX5578" fmla="*/ 2964723 w 7130260"/>
              <a:gd name="connsiteY5578" fmla="*/ 6245067 h 8376085"/>
              <a:gd name="connsiteX5579" fmla="*/ 2912335 w 7130260"/>
              <a:gd name="connsiteY5579" fmla="*/ 6205862 h 8376085"/>
              <a:gd name="connsiteX5580" fmla="*/ 2858186 w 7130260"/>
              <a:gd name="connsiteY5580" fmla="*/ 6162075 h 8376085"/>
              <a:gd name="connsiteX5581" fmla="*/ 2903915 w 7130260"/>
              <a:gd name="connsiteY5581" fmla="*/ 6185592 h 8376085"/>
              <a:gd name="connsiteX5582" fmla="*/ 2987926 w 7130260"/>
              <a:gd name="connsiteY5582" fmla="*/ 6232655 h 8376085"/>
              <a:gd name="connsiteX5583" fmla="*/ 2911726 w 7130260"/>
              <a:gd name="connsiteY5583" fmla="*/ 6170028 h 8376085"/>
              <a:gd name="connsiteX5584" fmla="*/ 2835526 w 7130260"/>
              <a:gd name="connsiteY5584" fmla="*/ 6106021 h 8376085"/>
              <a:gd name="connsiteX5585" fmla="*/ 2987107 w 7130260"/>
              <a:gd name="connsiteY5585" fmla="*/ 6210967 h 8376085"/>
              <a:gd name="connsiteX5586" fmla="*/ 3000566 w 7130260"/>
              <a:gd name="connsiteY5586" fmla="*/ 6221254 h 8376085"/>
              <a:gd name="connsiteX5587" fmla="*/ 2988002 w 7130260"/>
              <a:gd name="connsiteY5587" fmla="*/ 6197442 h 8376085"/>
              <a:gd name="connsiteX5588" fmla="*/ 2893590 w 7130260"/>
              <a:gd name="connsiteY5588" fmla="*/ 6088533 h 8376085"/>
              <a:gd name="connsiteX5589" fmla="*/ 2756802 w 7130260"/>
              <a:gd name="connsiteY5589" fmla="*/ 6031687 h 8376085"/>
              <a:gd name="connsiteX5590" fmla="*/ 1364475 w 7130260"/>
              <a:gd name="connsiteY5590" fmla="*/ 6082380 h 8376085"/>
              <a:gd name="connsiteX5591" fmla="*/ 1302353 w 7130260"/>
              <a:gd name="connsiteY5591" fmla="*/ 6190383 h 8376085"/>
              <a:gd name="connsiteX5592" fmla="*/ 1247013 w 7130260"/>
              <a:gd name="connsiteY5592" fmla="*/ 6423241 h 8376085"/>
              <a:gd name="connsiteX5593" fmla="*/ 1262443 w 7130260"/>
              <a:gd name="connsiteY5593" fmla="*/ 6373654 h 8376085"/>
              <a:gd name="connsiteX5594" fmla="*/ 1391622 w 7130260"/>
              <a:gd name="connsiteY5594" fmla="*/ 6061710 h 8376085"/>
              <a:gd name="connsiteX5595" fmla="*/ 1364475 w 7130260"/>
              <a:gd name="connsiteY5595" fmla="*/ 6082380 h 8376085"/>
              <a:gd name="connsiteX5596" fmla="*/ 3364297 w 7130260"/>
              <a:gd name="connsiteY5596" fmla="*/ 6064092 h 8376085"/>
              <a:gd name="connsiteX5597" fmla="*/ 3390043 w 7130260"/>
              <a:gd name="connsiteY5597" fmla="*/ 6183154 h 8376085"/>
              <a:gd name="connsiteX5598" fmla="*/ 3411122 w 7130260"/>
              <a:gd name="connsiteY5598" fmla="*/ 6278404 h 8376085"/>
              <a:gd name="connsiteX5599" fmla="*/ 3411122 w 7130260"/>
              <a:gd name="connsiteY5599" fmla="*/ 6487954 h 8376085"/>
              <a:gd name="connsiteX5600" fmla="*/ 3411122 w 7130260"/>
              <a:gd name="connsiteY5600" fmla="*/ 6697504 h 8376085"/>
              <a:gd name="connsiteX5601" fmla="*/ 3389548 w 7130260"/>
              <a:gd name="connsiteY5601" fmla="*/ 6797517 h 8376085"/>
              <a:gd name="connsiteX5602" fmla="*/ 3298241 w 7130260"/>
              <a:gd name="connsiteY5602" fmla="*/ 7097554 h 8376085"/>
              <a:gd name="connsiteX5603" fmla="*/ 3305451 w 7130260"/>
              <a:gd name="connsiteY5603" fmla="*/ 7092792 h 8376085"/>
              <a:gd name="connsiteX5604" fmla="*/ 3407769 w 7130260"/>
              <a:gd name="connsiteY5604" fmla="*/ 6768942 h 8376085"/>
              <a:gd name="connsiteX5605" fmla="*/ 3430095 w 7130260"/>
              <a:gd name="connsiteY5605" fmla="*/ 6659404 h 8376085"/>
              <a:gd name="connsiteX5606" fmla="*/ 3430305 w 7130260"/>
              <a:gd name="connsiteY5606" fmla="*/ 6492717 h 8376085"/>
              <a:gd name="connsiteX5607" fmla="*/ 3430524 w 7130260"/>
              <a:gd name="connsiteY5607" fmla="*/ 6326029 h 8376085"/>
              <a:gd name="connsiteX5608" fmla="*/ 3414389 w 7130260"/>
              <a:gd name="connsiteY5608" fmla="*/ 6240304 h 8376085"/>
              <a:gd name="connsiteX5609" fmla="*/ 3378937 w 7130260"/>
              <a:gd name="connsiteY5609" fmla="*/ 6097429 h 8376085"/>
              <a:gd name="connsiteX5610" fmla="*/ 3364297 w 7130260"/>
              <a:gd name="connsiteY5610" fmla="*/ 6064092 h 8376085"/>
              <a:gd name="connsiteX5611" fmla="*/ 782328 w 7130260"/>
              <a:gd name="connsiteY5611" fmla="*/ 6069378 h 8376085"/>
              <a:gd name="connsiteX5612" fmla="*/ 763841 w 7130260"/>
              <a:gd name="connsiteY5612" fmla="*/ 6084189 h 8376085"/>
              <a:gd name="connsiteX5613" fmla="*/ 785272 w 7130260"/>
              <a:gd name="connsiteY5613" fmla="*/ 6073807 h 8376085"/>
              <a:gd name="connsiteX5614" fmla="*/ 806704 w 7130260"/>
              <a:gd name="connsiteY5614" fmla="*/ 6058996 h 8376085"/>
              <a:gd name="connsiteX5615" fmla="*/ 782328 w 7130260"/>
              <a:gd name="connsiteY5615" fmla="*/ 6069378 h 8376085"/>
              <a:gd name="connsiteX5616" fmla="*/ 1411805 w 7130260"/>
              <a:gd name="connsiteY5616" fmla="*/ 6103611 h 8376085"/>
              <a:gd name="connsiteX5617" fmla="*/ 1302858 w 7130260"/>
              <a:gd name="connsiteY5617" fmla="*/ 6394076 h 8376085"/>
              <a:gd name="connsiteX5618" fmla="*/ 1303715 w 7130260"/>
              <a:gd name="connsiteY5618" fmla="*/ 6430804 h 8376085"/>
              <a:gd name="connsiteX5619" fmla="*/ 1316098 w 7130260"/>
              <a:gd name="connsiteY5619" fmla="*/ 6364129 h 8376085"/>
              <a:gd name="connsiteX5620" fmla="*/ 1406881 w 7130260"/>
              <a:gd name="connsiteY5620" fmla="*/ 6131757 h 8376085"/>
              <a:gd name="connsiteX5621" fmla="*/ 1411805 w 7130260"/>
              <a:gd name="connsiteY5621" fmla="*/ 6103611 h 8376085"/>
              <a:gd name="connsiteX5622" fmla="*/ 3611242 w 7130260"/>
              <a:gd name="connsiteY5622" fmla="*/ 6092667 h 8376085"/>
              <a:gd name="connsiteX5623" fmla="*/ 3625120 w 7130260"/>
              <a:gd name="connsiteY5623" fmla="*/ 6164428 h 8376085"/>
              <a:gd name="connsiteX5624" fmla="*/ 3651361 w 7130260"/>
              <a:gd name="connsiteY5624" fmla="*/ 6578442 h 8376085"/>
              <a:gd name="connsiteX5625" fmla="*/ 3646465 w 7130260"/>
              <a:gd name="connsiteY5625" fmla="*/ 6697504 h 8376085"/>
              <a:gd name="connsiteX5626" fmla="*/ 3656028 w 7130260"/>
              <a:gd name="connsiteY5626" fmla="*/ 6630829 h 8376085"/>
              <a:gd name="connsiteX5627" fmla="*/ 3615643 w 7130260"/>
              <a:gd name="connsiteY5627" fmla="*/ 6083256 h 8376085"/>
              <a:gd name="connsiteX5628" fmla="*/ 3606794 w 7130260"/>
              <a:gd name="connsiteY5628" fmla="*/ 6068854 h 8376085"/>
              <a:gd name="connsiteX5629" fmla="*/ 3611242 w 7130260"/>
              <a:gd name="connsiteY5629" fmla="*/ 6092667 h 8376085"/>
              <a:gd name="connsiteX5630" fmla="*/ 178805 w 7130260"/>
              <a:gd name="connsiteY5630" fmla="*/ 6098219 h 8376085"/>
              <a:gd name="connsiteX5631" fmla="*/ 184559 w 7130260"/>
              <a:gd name="connsiteY5631" fmla="*/ 6103982 h 8376085"/>
              <a:gd name="connsiteX5632" fmla="*/ 183807 w 7130260"/>
              <a:gd name="connsiteY5632" fmla="*/ 6085723 h 8376085"/>
              <a:gd name="connsiteX5633" fmla="*/ 178805 w 7130260"/>
              <a:gd name="connsiteY5633" fmla="*/ 6098219 h 8376085"/>
              <a:gd name="connsiteX5634" fmla="*/ 1461659 w 7130260"/>
              <a:gd name="connsiteY5634" fmla="*/ 6123623 h 8376085"/>
              <a:gd name="connsiteX5635" fmla="*/ 1350740 w 7130260"/>
              <a:gd name="connsiteY5635" fmla="*/ 6421279 h 8376085"/>
              <a:gd name="connsiteX5636" fmla="*/ 1351578 w 7130260"/>
              <a:gd name="connsiteY5636" fmla="*/ 6459379 h 8376085"/>
              <a:gd name="connsiteX5637" fmla="*/ 1363866 w 7130260"/>
              <a:gd name="connsiteY5637" fmla="*/ 6387942 h 8376085"/>
              <a:gd name="connsiteX5638" fmla="*/ 1460116 w 7130260"/>
              <a:gd name="connsiteY5638" fmla="*/ 6144178 h 8376085"/>
              <a:gd name="connsiteX5639" fmla="*/ 1498349 w 7130260"/>
              <a:gd name="connsiteY5639" fmla="*/ 6083142 h 8376085"/>
              <a:gd name="connsiteX5640" fmla="*/ 1461659 w 7130260"/>
              <a:gd name="connsiteY5640" fmla="*/ 6123623 h 8376085"/>
              <a:gd name="connsiteX5641" fmla="*/ 428036 w 7130260"/>
              <a:gd name="connsiteY5641" fmla="*/ 6173248 h 8376085"/>
              <a:gd name="connsiteX5642" fmla="*/ 457107 w 7130260"/>
              <a:gd name="connsiteY5642" fmla="*/ 6275642 h 8376085"/>
              <a:gd name="connsiteX5643" fmla="*/ 549529 w 7130260"/>
              <a:gd name="connsiteY5643" fmla="*/ 6371930 h 8376085"/>
              <a:gd name="connsiteX5644" fmla="*/ 533660 w 7130260"/>
              <a:gd name="connsiteY5644" fmla="*/ 6348622 h 8376085"/>
              <a:gd name="connsiteX5645" fmla="*/ 457470 w 7130260"/>
              <a:gd name="connsiteY5645" fmla="*/ 6229169 h 8376085"/>
              <a:gd name="connsiteX5646" fmla="*/ 473748 w 7130260"/>
              <a:gd name="connsiteY5646" fmla="*/ 6246629 h 8376085"/>
              <a:gd name="connsiteX5647" fmla="*/ 566493 w 7130260"/>
              <a:gd name="connsiteY5647" fmla="*/ 6364625 h 8376085"/>
              <a:gd name="connsiteX5648" fmla="*/ 533364 w 7130260"/>
              <a:gd name="connsiteY5648" fmla="*/ 6309617 h 8376085"/>
              <a:gd name="connsiteX5649" fmla="*/ 476377 w 7130260"/>
              <a:gd name="connsiteY5649" fmla="*/ 6216492 h 8376085"/>
              <a:gd name="connsiteX5650" fmla="*/ 519296 w 7130260"/>
              <a:gd name="connsiteY5650" fmla="*/ 6271260 h 8376085"/>
              <a:gd name="connsiteX5651" fmla="*/ 535375 w 7130260"/>
              <a:gd name="connsiteY5651" fmla="*/ 6268879 h 8376085"/>
              <a:gd name="connsiteX5652" fmla="*/ 478510 w 7130260"/>
              <a:gd name="connsiteY5652" fmla="*/ 6179296 h 8376085"/>
              <a:gd name="connsiteX5653" fmla="*/ 470385 w 7130260"/>
              <a:gd name="connsiteY5653" fmla="*/ 6165923 h 8376085"/>
              <a:gd name="connsiteX5654" fmla="*/ 482272 w 7130260"/>
              <a:gd name="connsiteY5654" fmla="*/ 6173276 h 8376085"/>
              <a:gd name="connsiteX5655" fmla="*/ 559948 w 7130260"/>
              <a:gd name="connsiteY5655" fmla="*/ 6280433 h 8376085"/>
              <a:gd name="connsiteX5656" fmla="*/ 625729 w 7130260"/>
              <a:gd name="connsiteY5656" fmla="*/ 6366863 h 8376085"/>
              <a:gd name="connsiteX5657" fmla="*/ 611746 w 7130260"/>
              <a:gd name="connsiteY5657" fmla="*/ 6334992 h 8376085"/>
              <a:gd name="connsiteX5658" fmla="*/ 606679 w 7130260"/>
              <a:gd name="connsiteY5658" fmla="*/ 6306979 h 8376085"/>
              <a:gd name="connsiteX5659" fmla="*/ 589018 w 7130260"/>
              <a:gd name="connsiteY5659" fmla="*/ 6245161 h 8376085"/>
              <a:gd name="connsiteX5660" fmla="*/ 443096 w 7130260"/>
              <a:gd name="connsiteY5660" fmla="*/ 6111717 h 8376085"/>
              <a:gd name="connsiteX5661" fmla="*/ 423094 w 7130260"/>
              <a:gd name="connsiteY5661" fmla="*/ 6111717 h 8376085"/>
              <a:gd name="connsiteX5662" fmla="*/ 428036 w 7130260"/>
              <a:gd name="connsiteY5662" fmla="*/ 6173248 h 8376085"/>
              <a:gd name="connsiteX5663" fmla="*/ 3111999 w 7130260"/>
              <a:gd name="connsiteY5663" fmla="*/ 6190079 h 8376085"/>
              <a:gd name="connsiteX5664" fmla="*/ 3080823 w 7130260"/>
              <a:gd name="connsiteY5664" fmla="*/ 6278404 h 8376085"/>
              <a:gd name="connsiteX5665" fmla="*/ 3146641 w 7130260"/>
              <a:gd name="connsiteY5665" fmla="*/ 6124375 h 8376085"/>
              <a:gd name="connsiteX5666" fmla="*/ 3111999 w 7130260"/>
              <a:gd name="connsiteY5666" fmla="*/ 6190079 h 8376085"/>
              <a:gd name="connsiteX5667" fmla="*/ 2935538 w 7130260"/>
              <a:gd name="connsiteY5667" fmla="*/ 6149817 h 8376085"/>
              <a:gd name="connsiteX5668" fmla="*/ 2957541 w 7130260"/>
              <a:gd name="connsiteY5668" fmla="*/ 6168867 h 8376085"/>
              <a:gd name="connsiteX5669" fmla="*/ 2945063 w 7130260"/>
              <a:gd name="connsiteY5669" fmla="*/ 6149817 h 8376085"/>
              <a:gd name="connsiteX5670" fmla="*/ 2923061 w 7130260"/>
              <a:gd name="connsiteY5670" fmla="*/ 6130767 h 8376085"/>
              <a:gd name="connsiteX5671" fmla="*/ 2935538 w 7130260"/>
              <a:gd name="connsiteY5671" fmla="*/ 6149817 h 8376085"/>
              <a:gd name="connsiteX5672" fmla="*/ 3335122 w 7130260"/>
              <a:gd name="connsiteY5672" fmla="*/ 6164104 h 8376085"/>
              <a:gd name="connsiteX5673" fmla="*/ 3350428 w 7130260"/>
              <a:gd name="connsiteY5673" fmla="*/ 6283167 h 8376085"/>
              <a:gd name="connsiteX5674" fmla="*/ 3366964 w 7130260"/>
              <a:gd name="connsiteY5674" fmla="*/ 6406992 h 8376085"/>
              <a:gd name="connsiteX5675" fmla="*/ 3372888 w 7130260"/>
              <a:gd name="connsiteY5675" fmla="*/ 6440329 h 8376085"/>
              <a:gd name="connsiteX5676" fmla="*/ 3376346 w 7130260"/>
              <a:gd name="connsiteY5676" fmla="*/ 6408487 h 8376085"/>
              <a:gd name="connsiteX5677" fmla="*/ 3339351 w 7130260"/>
              <a:gd name="connsiteY5677" fmla="*/ 6155646 h 8376085"/>
              <a:gd name="connsiteX5678" fmla="*/ 3330416 w 7130260"/>
              <a:gd name="connsiteY5678" fmla="*/ 6135529 h 8376085"/>
              <a:gd name="connsiteX5679" fmla="*/ 3335122 w 7130260"/>
              <a:gd name="connsiteY5679" fmla="*/ 6164104 h 8376085"/>
              <a:gd name="connsiteX5680" fmla="*/ 207380 w 7130260"/>
              <a:gd name="connsiteY5680" fmla="*/ 6164894 h 8376085"/>
              <a:gd name="connsiteX5681" fmla="*/ 213134 w 7130260"/>
              <a:gd name="connsiteY5681" fmla="*/ 6170657 h 8376085"/>
              <a:gd name="connsiteX5682" fmla="*/ 212382 w 7130260"/>
              <a:gd name="connsiteY5682" fmla="*/ 6152398 h 8376085"/>
              <a:gd name="connsiteX5683" fmla="*/ 207380 w 7130260"/>
              <a:gd name="connsiteY5683" fmla="*/ 6164894 h 8376085"/>
              <a:gd name="connsiteX5684" fmla="*/ 1483319 w 7130260"/>
              <a:gd name="connsiteY5684" fmla="*/ 6177915 h 8376085"/>
              <a:gd name="connsiteX5685" fmla="*/ 1411376 w 7130260"/>
              <a:gd name="connsiteY5685" fmla="*/ 6355376 h 8376085"/>
              <a:gd name="connsiteX5686" fmla="*/ 1406385 w 7130260"/>
              <a:gd name="connsiteY5686" fmla="*/ 6402229 h 8376085"/>
              <a:gd name="connsiteX5687" fmla="*/ 1420797 w 7130260"/>
              <a:gd name="connsiteY5687" fmla="*/ 6349842 h 8376085"/>
              <a:gd name="connsiteX5688" fmla="*/ 1472356 w 7130260"/>
              <a:gd name="connsiteY5688" fmla="*/ 6223635 h 8376085"/>
              <a:gd name="connsiteX5689" fmla="*/ 1506417 w 7130260"/>
              <a:gd name="connsiteY5689" fmla="*/ 6149817 h 8376085"/>
              <a:gd name="connsiteX5690" fmla="*/ 1483319 w 7130260"/>
              <a:gd name="connsiteY5690" fmla="*/ 6177915 h 8376085"/>
              <a:gd name="connsiteX5691" fmla="*/ 3055353 w 7130260"/>
              <a:gd name="connsiteY5691" fmla="*/ 6174419 h 8376085"/>
              <a:gd name="connsiteX5692" fmla="*/ 3061107 w 7130260"/>
              <a:gd name="connsiteY5692" fmla="*/ 6180182 h 8376085"/>
              <a:gd name="connsiteX5693" fmla="*/ 3060354 w 7130260"/>
              <a:gd name="connsiteY5693" fmla="*/ 6161923 h 8376085"/>
              <a:gd name="connsiteX5694" fmla="*/ 3055353 w 7130260"/>
              <a:gd name="connsiteY5694" fmla="*/ 6174419 h 8376085"/>
              <a:gd name="connsiteX5695" fmla="*/ 3274428 w 7130260"/>
              <a:gd name="connsiteY5695" fmla="*/ 6174419 h 8376085"/>
              <a:gd name="connsiteX5696" fmla="*/ 3280182 w 7130260"/>
              <a:gd name="connsiteY5696" fmla="*/ 6180182 h 8376085"/>
              <a:gd name="connsiteX5697" fmla="*/ 3279429 w 7130260"/>
              <a:gd name="connsiteY5697" fmla="*/ 6161923 h 8376085"/>
              <a:gd name="connsiteX5698" fmla="*/ 3274428 w 7130260"/>
              <a:gd name="connsiteY5698" fmla="*/ 6174419 h 8376085"/>
              <a:gd name="connsiteX5699" fmla="*/ 383918 w 7130260"/>
              <a:gd name="connsiteY5699" fmla="*/ 6184821 h 8376085"/>
              <a:gd name="connsiteX5700" fmla="*/ 359219 w 7130260"/>
              <a:gd name="connsiteY5700" fmla="*/ 6348022 h 8376085"/>
              <a:gd name="connsiteX5701" fmla="*/ 368554 w 7130260"/>
              <a:gd name="connsiteY5701" fmla="*/ 6354604 h 8376085"/>
              <a:gd name="connsiteX5702" fmla="*/ 378079 w 7130260"/>
              <a:gd name="connsiteY5702" fmla="*/ 6312475 h 8376085"/>
              <a:gd name="connsiteX5703" fmla="*/ 387651 w 7130260"/>
              <a:gd name="connsiteY5703" fmla="*/ 6225778 h 8376085"/>
              <a:gd name="connsiteX5704" fmla="*/ 383918 w 7130260"/>
              <a:gd name="connsiteY5704" fmla="*/ 6184821 h 8376085"/>
              <a:gd name="connsiteX5705" fmla="*/ 1521371 w 7130260"/>
              <a:gd name="connsiteY5705" fmla="*/ 6216073 h 8376085"/>
              <a:gd name="connsiteX5706" fmla="*/ 1458735 w 7130260"/>
              <a:gd name="connsiteY5706" fmla="*/ 6373654 h 8376085"/>
              <a:gd name="connsiteX5707" fmla="*/ 1477575 w 7130260"/>
              <a:gd name="connsiteY5707" fmla="*/ 6349908 h 8376085"/>
              <a:gd name="connsiteX5708" fmla="*/ 1521552 w 7130260"/>
              <a:gd name="connsiteY5708" fmla="*/ 6237989 h 8376085"/>
              <a:gd name="connsiteX5709" fmla="*/ 1521371 w 7130260"/>
              <a:gd name="connsiteY5709" fmla="*/ 6216073 h 8376085"/>
              <a:gd name="connsiteX5710" fmla="*/ 683422 w 7130260"/>
              <a:gd name="connsiteY5710" fmla="*/ 6211729 h 8376085"/>
              <a:gd name="connsiteX5711" fmla="*/ 654304 w 7130260"/>
              <a:gd name="connsiteY5711" fmla="*/ 6322571 h 8376085"/>
              <a:gd name="connsiteX5712" fmla="*/ 676640 w 7130260"/>
              <a:gd name="connsiteY5712" fmla="*/ 6304217 h 8376085"/>
              <a:gd name="connsiteX5713" fmla="*/ 773738 w 7130260"/>
              <a:gd name="connsiteY5713" fmla="*/ 6221863 h 8376085"/>
              <a:gd name="connsiteX5714" fmla="*/ 798865 w 7130260"/>
              <a:gd name="connsiteY5714" fmla="*/ 6208824 h 8376085"/>
              <a:gd name="connsiteX5715" fmla="*/ 744810 w 7130260"/>
              <a:gd name="connsiteY5715" fmla="*/ 6205519 h 8376085"/>
              <a:gd name="connsiteX5716" fmla="*/ 683422 w 7130260"/>
              <a:gd name="connsiteY5716" fmla="*/ 6211729 h 8376085"/>
              <a:gd name="connsiteX5717" fmla="*/ 3046581 w 7130260"/>
              <a:gd name="connsiteY5717" fmla="*/ 6216492 h 8376085"/>
              <a:gd name="connsiteX5718" fmla="*/ 3051382 w 7130260"/>
              <a:gd name="connsiteY5718" fmla="*/ 6228398 h 8376085"/>
              <a:gd name="connsiteX5719" fmla="*/ 3051382 w 7130260"/>
              <a:gd name="connsiteY5719" fmla="*/ 6204585 h 8376085"/>
              <a:gd name="connsiteX5720" fmla="*/ 3046581 w 7130260"/>
              <a:gd name="connsiteY5720" fmla="*/ 6216492 h 8376085"/>
              <a:gd name="connsiteX5721" fmla="*/ 835222 w 7130260"/>
              <a:gd name="connsiteY5721" fmla="*/ 6215863 h 8376085"/>
              <a:gd name="connsiteX5722" fmla="*/ 687460 w 7130260"/>
              <a:gd name="connsiteY5722" fmla="*/ 6333649 h 8376085"/>
              <a:gd name="connsiteX5723" fmla="*/ 661267 w 7130260"/>
              <a:gd name="connsiteY5723" fmla="*/ 6379445 h 8376085"/>
              <a:gd name="connsiteX5724" fmla="*/ 651321 w 7130260"/>
              <a:gd name="connsiteY5724" fmla="*/ 6415297 h 8376085"/>
              <a:gd name="connsiteX5725" fmla="*/ 667390 w 7130260"/>
              <a:gd name="connsiteY5725" fmla="*/ 6402229 h 8376085"/>
              <a:gd name="connsiteX5726" fmla="*/ 660714 w 7130260"/>
              <a:gd name="connsiteY5726" fmla="*/ 6420031 h 8376085"/>
              <a:gd name="connsiteX5727" fmla="*/ 732751 w 7130260"/>
              <a:gd name="connsiteY5727" fmla="*/ 6368253 h 8376085"/>
              <a:gd name="connsiteX5728" fmla="*/ 811466 w 7130260"/>
              <a:gd name="connsiteY5728" fmla="*/ 6298683 h 8376085"/>
              <a:gd name="connsiteX5729" fmla="*/ 735266 w 7130260"/>
              <a:gd name="connsiteY5729" fmla="*/ 6378464 h 8376085"/>
              <a:gd name="connsiteX5730" fmla="*/ 675315 w 7130260"/>
              <a:gd name="connsiteY5730" fmla="*/ 6446082 h 8376085"/>
              <a:gd name="connsiteX5731" fmla="*/ 701433 w 7130260"/>
              <a:gd name="connsiteY5731" fmla="*/ 6440024 h 8376085"/>
              <a:gd name="connsiteX5732" fmla="*/ 813381 w 7130260"/>
              <a:gd name="connsiteY5732" fmla="*/ 6367406 h 8376085"/>
              <a:gd name="connsiteX5733" fmla="*/ 877169 w 7130260"/>
              <a:gd name="connsiteY5733" fmla="*/ 6233160 h 8376085"/>
              <a:gd name="connsiteX5734" fmla="*/ 835222 w 7130260"/>
              <a:gd name="connsiteY5734" fmla="*/ 6215863 h 8376085"/>
              <a:gd name="connsiteX5735" fmla="*/ 1560700 w 7130260"/>
              <a:gd name="connsiteY5735" fmla="*/ 6248000 h 8376085"/>
              <a:gd name="connsiteX5736" fmla="*/ 1512713 w 7130260"/>
              <a:gd name="connsiteY5736" fmla="*/ 6373654 h 8376085"/>
              <a:gd name="connsiteX5737" fmla="*/ 1513465 w 7130260"/>
              <a:gd name="connsiteY5737" fmla="*/ 6402229 h 8376085"/>
              <a:gd name="connsiteX5738" fmla="*/ 1521895 w 7130260"/>
              <a:gd name="connsiteY5738" fmla="*/ 6366472 h 8376085"/>
              <a:gd name="connsiteX5739" fmla="*/ 1554433 w 7130260"/>
              <a:gd name="connsiteY5739" fmla="*/ 6283128 h 8376085"/>
              <a:gd name="connsiteX5740" fmla="*/ 1560700 w 7130260"/>
              <a:gd name="connsiteY5740" fmla="*/ 6248000 h 8376085"/>
              <a:gd name="connsiteX5741" fmla="*/ 3237843 w 7130260"/>
              <a:gd name="connsiteY5741" fmla="*/ 6255649 h 8376085"/>
              <a:gd name="connsiteX5742" fmla="*/ 3106722 w 7130260"/>
              <a:gd name="connsiteY5742" fmla="*/ 6407792 h 8376085"/>
              <a:gd name="connsiteX5743" fmla="*/ 3126010 w 7130260"/>
              <a:gd name="connsiteY5743" fmla="*/ 6435528 h 8376085"/>
              <a:gd name="connsiteX5744" fmla="*/ 3228137 w 7130260"/>
              <a:gd name="connsiteY5744" fmla="*/ 6311742 h 8376085"/>
              <a:gd name="connsiteX5745" fmla="*/ 3184760 w 7130260"/>
              <a:gd name="connsiteY5745" fmla="*/ 6380798 h 8376085"/>
              <a:gd name="connsiteX5746" fmla="*/ 3120323 w 7130260"/>
              <a:gd name="connsiteY5746" fmla="*/ 6488544 h 8376085"/>
              <a:gd name="connsiteX5747" fmla="*/ 3130801 w 7130260"/>
              <a:gd name="connsiteY5747" fmla="*/ 6492717 h 8376085"/>
              <a:gd name="connsiteX5748" fmla="*/ 3142707 w 7130260"/>
              <a:gd name="connsiteY5748" fmla="*/ 6495926 h 8376085"/>
              <a:gd name="connsiteX5749" fmla="*/ 3167682 w 7130260"/>
              <a:gd name="connsiteY5749" fmla="*/ 6486516 h 8376085"/>
              <a:gd name="connsiteX5750" fmla="*/ 3257979 w 7130260"/>
              <a:gd name="connsiteY5750" fmla="*/ 6388837 h 8376085"/>
              <a:gd name="connsiteX5751" fmla="*/ 3286897 w 7130260"/>
              <a:gd name="connsiteY5751" fmla="*/ 6235551 h 8376085"/>
              <a:gd name="connsiteX5752" fmla="*/ 3237843 w 7130260"/>
              <a:gd name="connsiteY5752" fmla="*/ 6255649 h 8376085"/>
              <a:gd name="connsiteX5753" fmla="*/ 1608325 w 7130260"/>
              <a:gd name="connsiteY5753" fmla="*/ 6267050 h 8376085"/>
              <a:gd name="connsiteX5754" fmla="*/ 1560328 w 7130260"/>
              <a:gd name="connsiteY5754" fmla="*/ 6387942 h 8376085"/>
              <a:gd name="connsiteX5755" fmla="*/ 1561062 w 7130260"/>
              <a:gd name="connsiteY5755" fmla="*/ 6411754 h 8376085"/>
              <a:gd name="connsiteX5756" fmla="*/ 1573263 w 7130260"/>
              <a:gd name="connsiteY5756" fmla="*/ 6373140 h 8376085"/>
              <a:gd name="connsiteX5757" fmla="*/ 1605848 w 7130260"/>
              <a:gd name="connsiteY5757" fmla="*/ 6294558 h 8376085"/>
              <a:gd name="connsiteX5758" fmla="*/ 1608325 w 7130260"/>
              <a:gd name="connsiteY5758" fmla="*/ 6267050 h 8376085"/>
              <a:gd name="connsiteX5759" fmla="*/ 577761 w 7130260"/>
              <a:gd name="connsiteY5759" fmla="*/ 6281605 h 8376085"/>
              <a:gd name="connsiteX5760" fmla="*/ 594972 w 7130260"/>
              <a:gd name="connsiteY5760" fmla="*/ 6298044 h 8376085"/>
              <a:gd name="connsiteX5761" fmla="*/ 583571 w 7130260"/>
              <a:gd name="connsiteY5761" fmla="*/ 6275794 h 8376085"/>
              <a:gd name="connsiteX5762" fmla="*/ 566350 w 7130260"/>
              <a:gd name="connsiteY5762" fmla="*/ 6259354 h 8376085"/>
              <a:gd name="connsiteX5763" fmla="*/ 577761 w 7130260"/>
              <a:gd name="connsiteY5763" fmla="*/ 6281605 h 8376085"/>
              <a:gd name="connsiteX5764" fmla="*/ 730684 w 7130260"/>
              <a:gd name="connsiteY5764" fmla="*/ 6327181 h 8376085"/>
              <a:gd name="connsiteX5765" fmla="*/ 663829 w 7130260"/>
              <a:gd name="connsiteY5765" fmla="*/ 6398619 h 8376085"/>
              <a:gd name="connsiteX5766" fmla="*/ 744476 w 7130260"/>
              <a:gd name="connsiteY5766" fmla="*/ 6335554 h 8376085"/>
              <a:gd name="connsiteX5767" fmla="*/ 802978 w 7130260"/>
              <a:gd name="connsiteY5767" fmla="*/ 6264117 h 8376085"/>
              <a:gd name="connsiteX5768" fmla="*/ 730684 w 7130260"/>
              <a:gd name="connsiteY5768" fmla="*/ 6327181 h 8376085"/>
              <a:gd name="connsiteX5769" fmla="*/ 2775528 w 7130260"/>
              <a:gd name="connsiteY5769" fmla="*/ 6321267 h 8376085"/>
              <a:gd name="connsiteX5770" fmla="*/ 2780395 w 7130260"/>
              <a:gd name="connsiteY5770" fmla="*/ 6483192 h 8376085"/>
              <a:gd name="connsiteX5771" fmla="*/ 2779309 w 7130260"/>
              <a:gd name="connsiteY5771" fmla="*/ 6592729 h 8376085"/>
              <a:gd name="connsiteX5772" fmla="*/ 2755792 w 7130260"/>
              <a:gd name="connsiteY5772" fmla="*/ 6687941 h 8376085"/>
              <a:gd name="connsiteX5773" fmla="*/ 2758202 w 7130260"/>
              <a:gd name="connsiteY5773" fmla="*/ 6724612 h 8376085"/>
              <a:gd name="connsiteX5774" fmla="*/ 2783091 w 7130260"/>
              <a:gd name="connsiteY5774" fmla="*/ 6326029 h 8376085"/>
              <a:gd name="connsiteX5775" fmla="*/ 2769584 w 7130260"/>
              <a:gd name="connsiteY5775" fmla="*/ 6268879 h 8376085"/>
              <a:gd name="connsiteX5776" fmla="*/ 2775528 w 7130260"/>
              <a:gd name="connsiteY5776" fmla="*/ 6321267 h 8376085"/>
              <a:gd name="connsiteX5777" fmla="*/ 2830992 w 7130260"/>
              <a:gd name="connsiteY5777" fmla="*/ 6316504 h 8376085"/>
              <a:gd name="connsiteX5778" fmla="*/ 2836374 w 7130260"/>
              <a:gd name="connsiteY5778" fmla="*/ 6459379 h 8376085"/>
              <a:gd name="connsiteX5779" fmla="*/ 2845051 w 7130260"/>
              <a:gd name="connsiteY5779" fmla="*/ 6540342 h 8376085"/>
              <a:gd name="connsiteX5780" fmla="*/ 2840174 w 7130260"/>
              <a:gd name="connsiteY5780" fmla="*/ 6340317 h 8376085"/>
              <a:gd name="connsiteX5781" fmla="*/ 2830992 w 7130260"/>
              <a:gd name="connsiteY5781" fmla="*/ 6316504 h 8376085"/>
              <a:gd name="connsiteX5782" fmla="*/ 1625175 w 7130260"/>
              <a:gd name="connsiteY5782" fmla="*/ 6344403 h 8376085"/>
              <a:gd name="connsiteX5783" fmla="*/ 1609973 w 7130260"/>
              <a:gd name="connsiteY5783" fmla="*/ 6394285 h 8376085"/>
              <a:gd name="connsiteX5784" fmla="*/ 1634700 w 7130260"/>
              <a:gd name="connsiteY5784" fmla="*/ 6353928 h 8376085"/>
              <a:gd name="connsiteX5785" fmla="*/ 1649892 w 7130260"/>
              <a:gd name="connsiteY5785" fmla="*/ 6304036 h 8376085"/>
              <a:gd name="connsiteX5786" fmla="*/ 1625175 w 7130260"/>
              <a:gd name="connsiteY5786" fmla="*/ 6344403 h 8376085"/>
              <a:gd name="connsiteX5787" fmla="*/ 2900868 w 7130260"/>
              <a:gd name="connsiteY5787" fmla="*/ 6328191 h 8376085"/>
              <a:gd name="connsiteX5788" fmla="*/ 2921832 w 7130260"/>
              <a:gd name="connsiteY5788" fmla="*/ 6465246 h 8376085"/>
              <a:gd name="connsiteX5789" fmla="*/ 3008681 w 7130260"/>
              <a:gd name="connsiteY5789" fmla="*/ 6569831 h 8376085"/>
              <a:gd name="connsiteX5790" fmla="*/ 2984240 w 7130260"/>
              <a:gd name="connsiteY5790" fmla="*/ 6526873 h 8376085"/>
              <a:gd name="connsiteX5791" fmla="*/ 2930909 w 7130260"/>
              <a:gd name="connsiteY5791" fmla="*/ 6452349 h 8376085"/>
              <a:gd name="connsiteX5792" fmla="*/ 2942416 w 7130260"/>
              <a:gd name="connsiteY5792" fmla="*/ 6459198 h 8376085"/>
              <a:gd name="connsiteX5793" fmla="*/ 3015815 w 7130260"/>
              <a:gd name="connsiteY5793" fmla="*/ 6540160 h 8376085"/>
              <a:gd name="connsiteX5794" fmla="*/ 3046771 w 7130260"/>
              <a:gd name="connsiteY5794" fmla="*/ 6568307 h 8376085"/>
              <a:gd name="connsiteX5795" fmla="*/ 3035360 w 7130260"/>
              <a:gd name="connsiteY5795" fmla="*/ 6535455 h 8376085"/>
              <a:gd name="connsiteX5796" fmla="*/ 2997260 w 7130260"/>
              <a:gd name="connsiteY5796" fmla="*/ 6464751 h 8376085"/>
              <a:gd name="connsiteX5797" fmla="*/ 2949826 w 7130260"/>
              <a:gd name="connsiteY5797" fmla="*/ 6381579 h 8376085"/>
              <a:gd name="connsiteX5798" fmla="*/ 3059744 w 7130260"/>
              <a:gd name="connsiteY5798" fmla="*/ 6538989 h 8376085"/>
              <a:gd name="connsiteX5799" fmla="*/ 3067983 w 7130260"/>
              <a:gd name="connsiteY5799" fmla="*/ 6524701 h 8376085"/>
              <a:gd name="connsiteX5800" fmla="*/ 3053486 w 7130260"/>
              <a:gd name="connsiteY5800" fmla="*/ 6476353 h 8376085"/>
              <a:gd name="connsiteX5801" fmla="*/ 2928395 w 7130260"/>
              <a:gd name="connsiteY5801" fmla="*/ 6317999 h 8376085"/>
              <a:gd name="connsiteX5802" fmla="*/ 2902201 w 7130260"/>
              <a:gd name="connsiteY5802" fmla="*/ 6301778 h 8376085"/>
              <a:gd name="connsiteX5803" fmla="*/ 2900868 w 7130260"/>
              <a:gd name="connsiteY5803" fmla="*/ 6328191 h 8376085"/>
              <a:gd name="connsiteX5804" fmla="*/ 700709 w 7130260"/>
              <a:gd name="connsiteY5804" fmla="*/ 6328410 h 8376085"/>
              <a:gd name="connsiteX5805" fmla="*/ 687641 w 7130260"/>
              <a:gd name="connsiteY5805" fmla="*/ 6345079 h 8376085"/>
              <a:gd name="connsiteX5806" fmla="*/ 704310 w 7130260"/>
              <a:gd name="connsiteY5806" fmla="*/ 6332011 h 8376085"/>
              <a:gd name="connsiteX5807" fmla="*/ 720979 w 7130260"/>
              <a:gd name="connsiteY5807" fmla="*/ 6315342 h 8376085"/>
              <a:gd name="connsiteX5808" fmla="*/ 700709 w 7130260"/>
              <a:gd name="connsiteY5808" fmla="*/ 6328410 h 8376085"/>
              <a:gd name="connsiteX5809" fmla="*/ 754316 w 7130260"/>
              <a:gd name="connsiteY5809" fmla="*/ 6385094 h 8376085"/>
              <a:gd name="connsiteX5810" fmla="*/ 751554 w 7130260"/>
              <a:gd name="connsiteY5810" fmla="*/ 6405048 h 8376085"/>
              <a:gd name="connsiteX5811" fmla="*/ 814494 w 7130260"/>
              <a:gd name="connsiteY5811" fmla="*/ 6331220 h 8376085"/>
              <a:gd name="connsiteX5812" fmla="*/ 754316 w 7130260"/>
              <a:gd name="connsiteY5812" fmla="*/ 6385094 h 8376085"/>
              <a:gd name="connsiteX5813" fmla="*/ 2611679 w 7130260"/>
              <a:gd name="connsiteY5813" fmla="*/ 6457179 h 8376085"/>
              <a:gd name="connsiteX5814" fmla="*/ 2566778 w 7130260"/>
              <a:gd name="connsiteY5814" fmla="*/ 6730842 h 8376085"/>
              <a:gd name="connsiteX5815" fmla="*/ 2559139 w 7130260"/>
              <a:gd name="connsiteY5815" fmla="*/ 6763255 h 8376085"/>
              <a:gd name="connsiteX5816" fmla="*/ 2626052 w 7130260"/>
              <a:gd name="connsiteY5816" fmla="*/ 6554629 h 8376085"/>
              <a:gd name="connsiteX5817" fmla="*/ 2617813 w 7130260"/>
              <a:gd name="connsiteY5817" fmla="*/ 6354051 h 8376085"/>
              <a:gd name="connsiteX5818" fmla="*/ 2611679 w 7130260"/>
              <a:gd name="connsiteY5818" fmla="*/ 6457179 h 8376085"/>
              <a:gd name="connsiteX5819" fmla="*/ 2668124 w 7130260"/>
              <a:gd name="connsiteY5819" fmla="*/ 6456664 h 8376085"/>
              <a:gd name="connsiteX5820" fmla="*/ 2652189 w 7130260"/>
              <a:gd name="connsiteY5820" fmla="*/ 6645059 h 8376085"/>
              <a:gd name="connsiteX5821" fmla="*/ 2659466 w 7130260"/>
              <a:gd name="connsiteY5821" fmla="*/ 6662728 h 8376085"/>
              <a:gd name="connsiteX5822" fmla="*/ 2676773 w 7130260"/>
              <a:gd name="connsiteY5822" fmla="*/ 6366177 h 8376085"/>
              <a:gd name="connsiteX5823" fmla="*/ 2668838 w 7130260"/>
              <a:gd name="connsiteY5823" fmla="*/ 6330134 h 8376085"/>
              <a:gd name="connsiteX5824" fmla="*/ 2668124 w 7130260"/>
              <a:gd name="connsiteY5824" fmla="*/ 6456664 h 8376085"/>
              <a:gd name="connsiteX5825" fmla="*/ 2724969 w 7130260"/>
              <a:gd name="connsiteY5825" fmla="*/ 6466999 h 8376085"/>
              <a:gd name="connsiteX5826" fmla="*/ 2687822 w 7130260"/>
              <a:gd name="connsiteY5826" fmla="*/ 6735604 h 8376085"/>
              <a:gd name="connsiteX5827" fmla="*/ 2681688 w 7130260"/>
              <a:gd name="connsiteY5827" fmla="*/ 6754654 h 8376085"/>
              <a:gd name="connsiteX5828" fmla="*/ 2691832 w 7130260"/>
              <a:gd name="connsiteY5828" fmla="*/ 6739014 h 8376085"/>
              <a:gd name="connsiteX5829" fmla="*/ 2739543 w 7130260"/>
              <a:gd name="connsiteY5829" fmla="*/ 6468904 h 8376085"/>
              <a:gd name="connsiteX5830" fmla="*/ 2732465 w 7130260"/>
              <a:gd name="connsiteY5830" fmla="*/ 6357462 h 8376085"/>
              <a:gd name="connsiteX5831" fmla="*/ 2724969 w 7130260"/>
              <a:gd name="connsiteY5831" fmla="*/ 6466999 h 8376085"/>
              <a:gd name="connsiteX5832" fmla="*/ 3207353 w 7130260"/>
              <a:gd name="connsiteY5832" fmla="*/ 6414354 h 8376085"/>
              <a:gd name="connsiteX5833" fmla="*/ 3178369 w 7130260"/>
              <a:gd name="connsiteY5833" fmla="*/ 6468904 h 8376085"/>
              <a:gd name="connsiteX5834" fmla="*/ 3261989 w 7130260"/>
              <a:gd name="connsiteY5834" fmla="*/ 6344508 h 8376085"/>
              <a:gd name="connsiteX5835" fmla="*/ 3207353 w 7130260"/>
              <a:gd name="connsiteY5835" fmla="*/ 6414354 h 8376085"/>
              <a:gd name="connsiteX5836" fmla="*/ 2561968 w 7130260"/>
              <a:gd name="connsiteY5836" fmla="*/ 6454617 h 8376085"/>
              <a:gd name="connsiteX5837" fmla="*/ 2546728 w 7130260"/>
              <a:gd name="connsiteY5837" fmla="*/ 6621228 h 8376085"/>
              <a:gd name="connsiteX5838" fmla="*/ 2554672 w 7130260"/>
              <a:gd name="connsiteY5838" fmla="*/ 6634153 h 8376085"/>
              <a:gd name="connsiteX5839" fmla="*/ 2571264 w 7130260"/>
              <a:gd name="connsiteY5839" fmla="*/ 6383179 h 8376085"/>
              <a:gd name="connsiteX5840" fmla="*/ 2562625 w 7130260"/>
              <a:gd name="connsiteY5840" fmla="*/ 6345079 h 8376085"/>
              <a:gd name="connsiteX5841" fmla="*/ 2561968 w 7130260"/>
              <a:gd name="connsiteY5841" fmla="*/ 6454617 h 8376085"/>
              <a:gd name="connsiteX5842" fmla="*/ 2512800 w 7130260"/>
              <a:gd name="connsiteY5842" fmla="*/ 6454921 h 8376085"/>
              <a:gd name="connsiteX5843" fmla="*/ 2498169 w 7130260"/>
              <a:gd name="connsiteY5843" fmla="*/ 6607312 h 8376085"/>
              <a:gd name="connsiteX5844" fmla="*/ 2506132 w 7130260"/>
              <a:gd name="connsiteY5844" fmla="*/ 6616208 h 8376085"/>
              <a:gd name="connsiteX5845" fmla="*/ 2522639 w 7130260"/>
              <a:gd name="connsiteY5845" fmla="*/ 6402229 h 8376085"/>
              <a:gd name="connsiteX5846" fmla="*/ 2513914 w 7130260"/>
              <a:gd name="connsiteY5846" fmla="*/ 6354604 h 8376085"/>
              <a:gd name="connsiteX5847" fmla="*/ 2512800 w 7130260"/>
              <a:gd name="connsiteY5847" fmla="*/ 6454921 h 8376085"/>
              <a:gd name="connsiteX5848" fmla="*/ 400119 w 7130260"/>
              <a:gd name="connsiteY5848" fmla="*/ 6426032 h 8376085"/>
              <a:gd name="connsiteX5849" fmla="*/ 531307 w 7130260"/>
              <a:gd name="connsiteY5849" fmla="*/ 6619942 h 8376085"/>
              <a:gd name="connsiteX5850" fmla="*/ 563816 w 7130260"/>
              <a:gd name="connsiteY5850" fmla="*/ 6637630 h 8376085"/>
              <a:gd name="connsiteX5851" fmla="*/ 518877 w 7130260"/>
              <a:gd name="connsiteY5851" fmla="*/ 6598034 h 8376085"/>
              <a:gd name="connsiteX5852" fmla="*/ 453793 w 7130260"/>
              <a:gd name="connsiteY5852" fmla="*/ 6527959 h 8376085"/>
              <a:gd name="connsiteX5853" fmla="*/ 433648 w 7130260"/>
              <a:gd name="connsiteY5853" fmla="*/ 6497479 h 8376085"/>
              <a:gd name="connsiteX5854" fmla="*/ 465394 w 7130260"/>
              <a:gd name="connsiteY5854" fmla="*/ 6531588 h 8376085"/>
              <a:gd name="connsiteX5855" fmla="*/ 540004 w 7130260"/>
              <a:gd name="connsiteY5855" fmla="*/ 6597520 h 8376085"/>
              <a:gd name="connsiteX5856" fmla="*/ 582866 w 7130260"/>
              <a:gd name="connsiteY5856" fmla="*/ 6629343 h 8376085"/>
              <a:gd name="connsiteX5857" fmla="*/ 534888 w 7130260"/>
              <a:gd name="connsiteY5857" fmla="*/ 6577699 h 8376085"/>
              <a:gd name="connsiteX5858" fmla="*/ 525516 w 7130260"/>
              <a:gd name="connsiteY5858" fmla="*/ 6549867 h 8376085"/>
              <a:gd name="connsiteX5859" fmla="*/ 509047 w 7130260"/>
              <a:gd name="connsiteY5859" fmla="*/ 6509328 h 8376085"/>
              <a:gd name="connsiteX5860" fmla="*/ 444925 w 7130260"/>
              <a:gd name="connsiteY5860" fmla="*/ 6428365 h 8376085"/>
              <a:gd name="connsiteX5861" fmla="*/ 586419 w 7130260"/>
              <a:gd name="connsiteY5861" fmla="*/ 6573679 h 8376085"/>
              <a:gd name="connsiteX5862" fmla="*/ 601821 w 7130260"/>
              <a:gd name="connsiteY5862" fmla="*/ 6583204 h 8376085"/>
              <a:gd name="connsiteX5863" fmla="*/ 592857 w 7130260"/>
              <a:gd name="connsiteY5863" fmla="*/ 6542999 h 8376085"/>
              <a:gd name="connsiteX5864" fmla="*/ 517086 w 7130260"/>
              <a:gd name="connsiteY5864" fmla="*/ 6432556 h 8376085"/>
              <a:gd name="connsiteX5865" fmla="*/ 407710 w 7130260"/>
              <a:gd name="connsiteY5865" fmla="*/ 6378626 h 8376085"/>
              <a:gd name="connsiteX5866" fmla="*/ 394470 w 7130260"/>
              <a:gd name="connsiteY5866" fmla="*/ 6378417 h 8376085"/>
              <a:gd name="connsiteX5867" fmla="*/ 400119 w 7130260"/>
              <a:gd name="connsiteY5867" fmla="*/ 6426032 h 8376085"/>
              <a:gd name="connsiteX5868" fmla="*/ 2410892 w 7130260"/>
              <a:gd name="connsiteY5868" fmla="*/ 6420669 h 8376085"/>
              <a:gd name="connsiteX5869" fmla="*/ 2392499 w 7130260"/>
              <a:gd name="connsiteY5869" fmla="*/ 6611779 h 8376085"/>
              <a:gd name="connsiteX5870" fmla="*/ 2402691 w 7130260"/>
              <a:gd name="connsiteY5870" fmla="*/ 6598825 h 8376085"/>
              <a:gd name="connsiteX5871" fmla="*/ 2417378 w 7130260"/>
              <a:gd name="connsiteY5871" fmla="*/ 6411754 h 8376085"/>
              <a:gd name="connsiteX5872" fmla="*/ 2407301 w 7130260"/>
              <a:gd name="connsiteY5872" fmla="*/ 6373654 h 8376085"/>
              <a:gd name="connsiteX5873" fmla="*/ 2410892 w 7130260"/>
              <a:gd name="connsiteY5873" fmla="*/ 6420669 h 8376085"/>
              <a:gd name="connsiteX5874" fmla="*/ 3123295 w 7130260"/>
              <a:gd name="connsiteY5874" fmla="*/ 6397771 h 8376085"/>
              <a:gd name="connsiteX5875" fmla="*/ 3127010 w 7130260"/>
              <a:gd name="connsiteY5875" fmla="*/ 6408496 h 8376085"/>
              <a:gd name="connsiteX5876" fmla="*/ 3138554 w 7130260"/>
              <a:gd name="connsiteY5876" fmla="*/ 6382998 h 8376085"/>
              <a:gd name="connsiteX5877" fmla="*/ 3123295 w 7130260"/>
              <a:gd name="connsiteY5877" fmla="*/ 6397771 h 8376085"/>
              <a:gd name="connsiteX5878" fmla="*/ 3169787 w 7130260"/>
              <a:gd name="connsiteY5878" fmla="*/ 6424984 h 8376085"/>
              <a:gd name="connsiteX5879" fmla="*/ 3143164 w 7130260"/>
              <a:gd name="connsiteY5879" fmla="*/ 6475267 h 8376085"/>
              <a:gd name="connsiteX5880" fmla="*/ 3213240 w 7130260"/>
              <a:gd name="connsiteY5880" fmla="*/ 6378417 h 8376085"/>
              <a:gd name="connsiteX5881" fmla="*/ 3169787 w 7130260"/>
              <a:gd name="connsiteY5881" fmla="*/ 6424984 h 8376085"/>
              <a:gd name="connsiteX5882" fmla="*/ 2249738 w 7130260"/>
              <a:gd name="connsiteY5882" fmla="*/ 6478486 h 8376085"/>
              <a:gd name="connsiteX5883" fmla="*/ 2256739 w 7130260"/>
              <a:gd name="connsiteY5883" fmla="*/ 6546580 h 8376085"/>
              <a:gd name="connsiteX5884" fmla="*/ 2256882 w 7130260"/>
              <a:gd name="connsiteY5884" fmla="*/ 6403753 h 8376085"/>
              <a:gd name="connsiteX5885" fmla="*/ 2249738 w 7130260"/>
              <a:gd name="connsiteY5885" fmla="*/ 6478486 h 8376085"/>
              <a:gd name="connsiteX5886" fmla="*/ 2304879 w 7130260"/>
              <a:gd name="connsiteY5886" fmla="*/ 6459379 h 8376085"/>
              <a:gd name="connsiteX5887" fmla="*/ 2299078 w 7130260"/>
              <a:gd name="connsiteY5887" fmla="*/ 6559392 h 8376085"/>
              <a:gd name="connsiteX5888" fmla="*/ 2293353 w 7130260"/>
              <a:gd name="connsiteY5888" fmla="*/ 6592729 h 8376085"/>
              <a:gd name="connsiteX5889" fmla="*/ 2306526 w 7130260"/>
              <a:gd name="connsiteY5889" fmla="*/ 6554629 h 8376085"/>
              <a:gd name="connsiteX5890" fmla="*/ 2312394 w 7130260"/>
              <a:gd name="connsiteY5890" fmla="*/ 6411754 h 8376085"/>
              <a:gd name="connsiteX5891" fmla="*/ 2304879 w 7130260"/>
              <a:gd name="connsiteY5891" fmla="*/ 6459379 h 8376085"/>
              <a:gd name="connsiteX5892" fmla="*/ 2360933 w 7130260"/>
              <a:gd name="connsiteY5892" fmla="*/ 6454617 h 8376085"/>
              <a:gd name="connsiteX5893" fmla="*/ 2349189 w 7130260"/>
              <a:gd name="connsiteY5893" fmla="*/ 6558267 h 8376085"/>
              <a:gd name="connsiteX5894" fmla="*/ 2359066 w 7130260"/>
              <a:gd name="connsiteY5894" fmla="*/ 6569707 h 8376085"/>
              <a:gd name="connsiteX5895" fmla="*/ 2366343 w 7130260"/>
              <a:gd name="connsiteY5895" fmla="*/ 6461589 h 8376085"/>
              <a:gd name="connsiteX5896" fmla="*/ 2363057 w 7130260"/>
              <a:gd name="connsiteY5896" fmla="*/ 6392704 h 8376085"/>
              <a:gd name="connsiteX5897" fmla="*/ 2360933 w 7130260"/>
              <a:gd name="connsiteY5897" fmla="*/ 6454617 h 8376085"/>
              <a:gd name="connsiteX5898" fmla="*/ 2463889 w 7130260"/>
              <a:gd name="connsiteY5898" fmla="*/ 6455407 h 8376085"/>
              <a:gd name="connsiteX5899" fmla="*/ 2449735 w 7130260"/>
              <a:gd name="connsiteY5899" fmla="*/ 6582547 h 8376085"/>
              <a:gd name="connsiteX5900" fmla="*/ 2458622 w 7130260"/>
              <a:gd name="connsiteY5900" fmla="*/ 6597149 h 8376085"/>
              <a:gd name="connsiteX5901" fmla="*/ 2469261 w 7130260"/>
              <a:gd name="connsiteY5901" fmla="*/ 6399505 h 8376085"/>
              <a:gd name="connsiteX5902" fmla="*/ 2463889 w 7130260"/>
              <a:gd name="connsiteY5902" fmla="*/ 6455407 h 8376085"/>
              <a:gd name="connsiteX5903" fmla="*/ 875970 w 7130260"/>
              <a:gd name="connsiteY5903" fmla="*/ 6445092 h 8376085"/>
              <a:gd name="connsiteX5904" fmla="*/ 880102 w 7130260"/>
              <a:gd name="connsiteY5904" fmla="*/ 6466523 h 8376085"/>
              <a:gd name="connsiteX5905" fmla="*/ 880102 w 7130260"/>
              <a:gd name="connsiteY5905" fmla="*/ 6423660 h 8376085"/>
              <a:gd name="connsiteX5906" fmla="*/ 875970 w 7130260"/>
              <a:gd name="connsiteY5906" fmla="*/ 6445092 h 8376085"/>
              <a:gd name="connsiteX5907" fmla="*/ 2151364 w 7130260"/>
              <a:gd name="connsiteY5907" fmla="*/ 6473667 h 8376085"/>
              <a:gd name="connsiteX5908" fmla="*/ 2151364 w 7130260"/>
              <a:gd name="connsiteY5908" fmla="*/ 6526054 h 8376085"/>
              <a:gd name="connsiteX5909" fmla="*/ 2159241 w 7130260"/>
              <a:gd name="connsiteY5909" fmla="*/ 6499860 h 8376085"/>
              <a:gd name="connsiteX5910" fmla="*/ 2159241 w 7130260"/>
              <a:gd name="connsiteY5910" fmla="*/ 6447473 h 8376085"/>
              <a:gd name="connsiteX5911" fmla="*/ 2151364 w 7130260"/>
              <a:gd name="connsiteY5911" fmla="*/ 6421279 h 8376085"/>
              <a:gd name="connsiteX5912" fmla="*/ 2151364 w 7130260"/>
              <a:gd name="connsiteY5912" fmla="*/ 6473667 h 8376085"/>
              <a:gd name="connsiteX5913" fmla="*/ 2200723 w 7130260"/>
              <a:gd name="connsiteY5913" fmla="*/ 6485544 h 8376085"/>
              <a:gd name="connsiteX5914" fmla="*/ 2207724 w 7130260"/>
              <a:gd name="connsiteY5914" fmla="*/ 6529778 h 8376085"/>
              <a:gd name="connsiteX5915" fmla="*/ 2209257 w 7130260"/>
              <a:gd name="connsiteY5915" fmla="*/ 6432376 h 8376085"/>
              <a:gd name="connsiteX5916" fmla="*/ 2200723 w 7130260"/>
              <a:gd name="connsiteY5916" fmla="*/ 6485544 h 8376085"/>
              <a:gd name="connsiteX5917" fmla="*/ 3015644 w 7130260"/>
              <a:gd name="connsiteY5917" fmla="*/ 6440329 h 8376085"/>
              <a:gd name="connsiteX5918" fmla="*/ 3044933 w 7130260"/>
              <a:gd name="connsiteY5918" fmla="*/ 6477105 h 8376085"/>
              <a:gd name="connsiteX5919" fmla="*/ 3025492 w 7130260"/>
              <a:gd name="connsiteY5919" fmla="*/ 6443767 h 8376085"/>
              <a:gd name="connsiteX5920" fmla="*/ 3005899 w 7130260"/>
              <a:gd name="connsiteY5920" fmla="*/ 6421279 h 8376085"/>
              <a:gd name="connsiteX5921" fmla="*/ 3015644 w 7130260"/>
              <a:gd name="connsiteY5921" fmla="*/ 6440329 h 8376085"/>
              <a:gd name="connsiteX5922" fmla="*/ 781814 w 7130260"/>
              <a:gd name="connsiteY5922" fmla="*/ 6463294 h 8376085"/>
              <a:gd name="connsiteX5923" fmla="*/ 659628 w 7130260"/>
              <a:gd name="connsiteY5923" fmla="*/ 6648889 h 8376085"/>
              <a:gd name="connsiteX5924" fmla="*/ 649979 w 7130260"/>
              <a:gd name="connsiteY5924" fmla="*/ 6701076 h 8376085"/>
              <a:gd name="connsiteX5925" fmla="*/ 653285 w 7130260"/>
              <a:gd name="connsiteY5925" fmla="*/ 6717183 h 8376085"/>
              <a:gd name="connsiteX5926" fmla="*/ 663829 w 7130260"/>
              <a:gd name="connsiteY5926" fmla="*/ 6700647 h 8376085"/>
              <a:gd name="connsiteX5927" fmla="*/ 765212 w 7130260"/>
              <a:gd name="connsiteY5927" fmla="*/ 6530817 h 8376085"/>
              <a:gd name="connsiteX5928" fmla="*/ 721807 w 7130260"/>
              <a:gd name="connsiteY5928" fmla="*/ 6623685 h 8376085"/>
              <a:gd name="connsiteX5929" fmla="*/ 749610 w 7130260"/>
              <a:gd name="connsiteY5929" fmla="*/ 6611779 h 8376085"/>
              <a:gd name="connsiteX5930" fmla="*/ 777918 w 7130260"/>
              <a:gd name="connsiteY5930" fmla="*/ 6571679 h 8376085"/>
              <a:gd name="connsiteX5931" fmla="*/ 718958 w 7130260"/>
              <a:gd name="connsiteY5931" fmla="*/ 6687979 h 8376085"/>
              <a:gd name="connsiteX5932" fmla="*/ 740848 w 7130260"/>
              <a:gd name="connsiteY5932" fmla="*/ 6673692 h 8376085"/>
              <a:gd name="connsiteX5933" fmla="*/ 746191 w 7130260"/>
              <a:gd name="connsiteY5933" fmla="*/ 6687979 h 8376085"/>
              <a:gd name="connsiteX5934" fmla="*/ 726902 w 7130260"/>
              <a:gd name="connsiteY5934" fmla="*/ 6716554 h 8376085"/>
              <a:gd name="connsiteX5935" fmla="*/ 747792 w 7130260"/>
              <a:gd name="connsiteY5935" fmla="*/ 6698371 h 8376085"/>
              <a:gd name="connsiteX5936" fmla="*/ 823286 w 7130260"/>
              <a:gd name="connsiteY5936" fmla="*/ 6517881 h 8376085"/>
              <a:gd name="connsiteX5937" fmla="*/ 819133 w 7130260"/>
              <a:gd name="connsiteY5937" fmla="*/ 6451654 h 8376085"/>
              <a:gd name="connsiteX5938" fmla="*/ 781814 w 7130260"/>
              <a:gd name="connsiteY5938" fmla="*/ 6463294 h 8376085"/>
              <a:gd name="connsiteX5939" fmla="*/ 2103530 w 7130260"/>
              <a:gd name="connsiteY5939" fmla="*/ 6460979 h 8376085"/>
              <a:gd name="connsiteX5940" fmla="*/ 2095938 w 7130260"/>
              <a:gd name="connsiteY5940" fmla="*/ 6499079 h 8376085"/>
              <a:gd name="connsiteX5941" fmla="*/ 2089776 w 7130260"/>
              <a:gd name="connsiteY5941" fmla="*/ 6516529 h 8376085"/>
              <a:gd name="connsiteX5942" fmla="*/ 2101444 w 7130260"/>
              <a:gd name="connsiteY5942" fmla="*/ 6505785 h 8376085"/>
              <a:gd name="connsiteX5943" fmla="*/ 2109035 w 7130260"/>
              <a:gd name="connsiteY5943" fmla="*/ 6467685 h 8376085"/>
              <a:gd name="connsiteX5944" fmla="*/ 2104958 w 7130260"/>
              <a:gd name="connsiteY5944" fmla="*/ 6440329 h 8376085"/>
              <a:gd name="connsiteX5945" fmla="*/ 2103530 w 7130260"/>
              <a:gd name="connsiteY5945" fmla="*/ 6460979 h 8376085"/>
              <a:gd name="connsiteX5946" fmla="*/ 2055228 w 7130260"/>
              <a:gd name="connsiteY5946" fmla="*/ 6469694 h 8376085"/>
              <a:gd name="connsiteX5947" fmla="*/ 2060982 w 7130260"/>
              <a:gd name="connsiteY5947" fmla="*/ 6475457 h 8376085"/>
              <a:gd name="connsiteX5948" fmla="*/ 2060229 w 7130260"/>
              <a:gd name="connsiteY5948" fmla="*/ 6457198 h 8376085"/>
              <a:gd name="connsiteX5949" fmla="*/ 2055228 w 7130260"/>
              <a:gd name="connsiteY5949" fmla="*/ 6469694 h 8376085"/>
              <a:gd name="connsiteX5950" fmla="*/ 360677 w 7130260"/>
              <a:gd name="connsiteY5950" fmla="*/ 6492717 h 8376085"/>
              <a:gd name="connsiteX5951" fmla="*/ 368010 w 7130260"/>
              <a:gd name="connsiteY5951" fmla="*/ 6554629 h 8376085"/>
              <a:gd name="connsiteX5952" fmla="*/ 376430 w 7130260"/>
              <a:gd name="connsiteY5952" fmla="*/ 6568917 h 8376085"/>
              <a:gd name="connsiteX5953" fmla="*/ 369097 w 7130260"/>
              <a:gd name="connsiteY5953" fmla="*/ 6507004 h 8376085"/>
              <a:gd name="connsiteX5954" fmla="*/ 360677 w 7130260"/>
              <a:gd name="connsiteY5954" fmla="*/ 6492717 h 8376085"/>
              <a:gd name="connsiteX5955" fmla="*/ 3287963 w 7130260"/>
              <a:gd name="connsiteY5955" fmla="*/ 6486992 h 8376085"/>
              <a:gd name="connsiteX5956" fmla="*/ 3111751 w 7130260"/>
              <a:gd name="connsiteY5956" fmla="*/ 6635592 h 8376085"/>
              <a:gd name="connsiteX5957" fmla="*/ 3090653 w 7130260"/>
              <a:gd name="connsiteY5957" fmla="*/ 6678454 h 8376085"/>
              <a:gd name="connsiteX5958" fmla="*/ 3132153 w 7130260"/>
              <a:gd name="connsiteY5958" fmla="*/ 6639535 h 8376085"/>
              <a:gd name="connsiteX5959" fmla="*/ 3273676 w 7130260"/>
              <a:gd name="connsiteY5959" fmla="*/ 6526654 h 8376085"/>
              <a:gd name="connsiteX5960" fmla="*/ 3164081 w 7130260"/>
              <a:gd name="connsiteY5960" fmla="*/ 6633220 h 8376085"/>
              <a:gd name="connsiteX5961" fmla="*/ 3135563 w 7130260"/>
              <a:gd name="connsiteY5961" fmla="*/ 6667148 h 8376085"/>
              <a:gd name="connsiteX5962" fmla="*/ 3154613 w 7130260"/>
              <a:gd name="connsiteY5962" fmla="*/ 6660604 h 8376085"/>
              <a:gd name="connsiteX5963" fmla="*/ 3140402 w 7130260"/>
              <a:gd name="connsiteY5963" fmla="*/ 6678035 h 8376085"/>
              <a:gd name="connsiteX5964" fmla="*/ 3126200 w 7130260"/>
              <a:gd name="connsiteY5964" fmla="*/ 6695475 h 8376085"/>
              <a:gd name="connsiteX5965" fmla="*/ 3167025 w 7130260"/>
              <a:gd name="connsiteY5965" fmla="*/ 6674644 h 8376085"/>
              <a:gd name="connsiteX5966" fmla="*/ 3247911 w 7130260"/>
              <a:gd name="connsiteY5966" fmla="*/ 6618856 h 8376085"/>
              <a:gd name="connsiteX5967" fmla="*/ 3287963 w 7130260"/>
              <a:gd name="connsiteY5967" fmla="*/ 6583900 h 8376085"/>
              <a:gd name="connsiteX5968" fmla="*/ 3259388 w 7130260"/>
              <a:gd name="connsiteY5968" fmla="*/ 6615789 h 8376085"/>
              <a:gd name="connsiteX5969" fmla="*/ 3188465 w 7130260"/>
              <a:gd name="connsiteY5969" fmla="*/ 6674968 h 8376085"/>
              <a:gd name="connsiteX5970" fmla="*/ 3202381 w 7130260"/>
              <a:gd name="connsiteY5970" fmla="*/ 6682245 h 8376085"/>
              <a:gd name="connsiteX5971" fmla="*/ 3335855 w 7130260"/>
              <a:gd name="connsiteY5971" fmla="*/ 6508938 h 8376085"/>
              <a:gd name="connsiteX5972" fmla="*/ 3287963 w 7130260"/>
              <a:gd name="connsiteY5972" fmla="*/ 6486992 h 8376085"/>
              <a:gd name="connsiteX5973" fmla="*/ 558092 w 7130260"/>
              <a:gd name="connsiteY5973" fmla="*/ 6507004 h 8376085"/>
              <a:gd name="connsiteX5974" fmla="*/ 587267 w 7130260"/>
              <a:gd name="connsiteY5974" fmla="*/ 6545104 h 8376085"/>
              <a:gd name="connsiteX5975" fmla="*/ 567730 w 7130260"/>
              <a:gd name="connsiteY5975" fmla="*/ 6511767 h 8376085"/>
              <a:gd name="connsiteX5976" fmla="*/ 558092 w 7130260"/>
              <a:gd name="connsiteY5976" fmla="*/ 6507004 h 8376085"/>
              <a:gd name="connsiteX5977" fmla="*/ 2997451 w 7130260"/>
              <a:gd name="connsiteY5977" fmla="*/ 6505842 h 8376085"/>
              <a:gd name="connsiteX5978" fmla="*/ 3014120 w 7130260"/>
              <a:gd name="connsiteY5978" fmla="*/ 6522511 h 8376085"/>
              <a:gd name="connsiteX5979" fmla="*/ 3030788 w 7130260"/>
              <a:gd name="connsiteY5979" fmla="*/ 6535579 h 8376085"/>
              <a:gd name="connsiteX5980" fmla="*/ 3017720 w 7130260"/>
              <a:gd name="connsiteY5980" fmla="*/ 6518910 h 8376085"/>
              <a:gd name="connsiteX5981" fmla="*/ 2997451 w 7130260"/>
              <a:gd name="connsiteY5981" fmla="*/ 6505842 h 8376085"/>
              <a:gd name="connsiteX5982" fmla="*/ 3128420 w 7130260"/>
              <a:gd name="connsiteY5982" fmla="*/ 6537798 h 8376085"/>
              <a:gd name="connsiteX5983" fmla="*/ 3092701 w 7130260"/>
              <a:gd name="connsiteY5983" fmla="*/ 6552448 h 8376085"/>
              <a:gd name="connsiteX5984" fmla="*/ 3092701 w 7130260"/>
              <a:gd name="connsiteY5984" fmla="*/ 6576908 h 8376085"/>
              <a:gd name="connsiteX5985" fmla="*/ 3092701 w 7130260"/>
              <a:gd name="connsiteY5985" fmla="*/ 6601359 h 8376085"/>
              <a:gd name="connsiteX5986" fmla="*/ 3130801 w 7130260"/>
              <a:gd name="connsiteY5986" fmla="*/ 6564154 h 8376085"/>
              <a:gd name="connsiteX5987" fmla="*/ 3166520 w 7130260"/>
              <a:gd name="connsiteY5987" fmla="*/ 6522216 h 8376085"/>
              <a:gd name="connsiteX5988" fmla="*/ 3128420 w 7130260"/>
              <a:gd name="connsiteY5988" fmla="*/ 6537798 h 8376085"/>
              <a:gd name="connsiteX5989" fmla="*/ 2874045 w 7130260"/>
              <a:gd name="connsiteY5989" fmla="*/ 6594863 h 8376085"/>
              <a:gd name="connsiteX5990" fmla="*/ 2886685 w 7130260"/>
              <a:gd name="connsiteY5990" fmla="*/ 6684074 h 8376085"/>
              <a:gd name="connsiteX5991" fmla="*/ 2972733 w 7130260"/>
              <a:gd name="connsiteY5991" fmla="*/ 6799574 h 8376085"/>
              <a:gd name="connsiteX5992" fmla="*/ 2992688 w 7130260"/>
              <a:gd name="connsiteY5992" fmla="*/ 6810242 h 8376085"/>
              <a:gd name="connsiteX5993" fmla="*/ 2961913 w 7130260"/>
              <a:gd name="connsiteY5993" fmla="*/ 6775180 h 8376085"/>
              <a:gd name="connsiteX5994" fmla="*/ 2905449 w 7130260"/>
              <a:gd name="connsiteY5994" fmla="*/ 6683217 h 8376085"/>
              <a:gd name="connsiteX5995" fmla="*/ 2933443 w 7130260"/>
              <a:gd name="connsiteY5995" fmla="*/ 6719859 h 8376085"/>
              <a:gd name="connsiteX5996" fmla="*/ 2999003 w 7130260"/>
              <a:gd name="connsiteY5996" fmla="*/ 6788916 h 8376085"/>
              <a:gd name="connsiteX5997" fmla="*/ 3040313 w 7130260"/>
              <a:gd name="connsiteY5997" fmla="*/ 6821329 h 8376085"/>
              <a:gd name="connsiteX5998" fmla="*/ 2991898 w 7130260"/>
              <a:gd name="connsiteY5998" fmla="*/ 6759417 h 8376085"/>
              <a:gd name="connsiteX5999" fmla="*/ 3006747 w 7130260"/>
              <a:gd name="connsiteY5999" fmla="*/ 6757645 h 8376085"/>
              <a:gd name="connsiteX6000" fmla="*/ 3070441 w 7130260"/>
              <a:gd name="connsiteY6000" fmla="*/ 6822948 h 8376085"/>
              <a:gd name="connsiteX6001" fmla="*/ 3052801 w 7130260"/>
              <a:gd name="connsiteY6001" fmla="*/ 6795545 h 8376085"/>
              <a:gd name="connsiteX6002" fmla="*/ 2934500 w 7130260"/>
              <a:gd name="connsiteY6002" fmla="*/ 6628686 h 8376085"/>
              <a:gd name="connsiteX6003" fmla="*/ 2997794 w 7130260"/>
              <a:gd name="connsiteY6003" fmla="*/ 6703714 h 8376085"/>
              <a:gd name="connsiteX6004" fmla="*/ 3060011 w 7130260"/>
              <a:gd name="connsiteY6004" fmla="*/ 6773704 h 8376085"/>
              <a:gd name="connsiteX6005" fmla="*/ 3050372 w 7130260"/>
              <a:gd name="connsiteY6005" fmla="*/ 6734071 h 8376085"/>
              <a:gd name="connsiteX6006" fmla="*/ 2902077 w 7130260"/>
              <a:gd name="connsiteY6006" fmla="*/ 6554562 h 8376085"/>
              <a:gd name="connsiteX6007" fmla="*/ 2873626 w 7130260"/>
              <a:gd name="connsiteY6007" fmla="*/ 6539856 h 8376085"/>
              <a:gd name="connsiteX6008" fmla="*/ 2874045 w 7130260"/>
              <a:gd name="connsiteY6008" fmla="*/ 6594863 h 8376085"/>
              <a:gd name="connsiteX6009" fmla="*/ 3365230 w 7130260"/>
              <a:gd name="connsiteY6009" fmla="*/ 6589471 h 8376085"/>
              <a:gd name="connsiteX6010" fmla="*/ 3360087 w 7130260"/>
              <a:gd name="connsiteY6010" fmla="*/ 6692742 h 8376085"/>
              <a:gd name="connsiteX6011" fmla="*/ 3375422 w 7130260"/>
              <a:gd name="connsiteY6011" fmla="*/ 6553191 h 8376085"/>
              <a:gd name="connsiteX6012" fmla="*/ 3365230 w 7130260"/>
              <a:gd name="connsiteY6012" fmla="*/ 6589471 h 8376085"/>
              <a:gd name="connsiteX6013" fmla="*/ 679821 w 7130260"/>
              <a:gd name="connsiteY6013" fmla="*/ 6612217 h 8376085"/>
              <a:gd name="connsiteX6014" fmla="*/ 683983 w 7130260"/>
              <a:gd name="connsiteY6014" fmla="*/ 6622790 h 8376085"/>
              <a:gd name="connsiteX6015" fmla="*/ 699566 w 7130260"/>
              <a:gd name="connsiteY6015" fmla="*/ 6582423 h 8376085"/>
              <a:gd name="connsiteX6016" fmla="*/ 679821 w 7130260"/>
              <a:gd name="connsiteY6016" fmla="*/ 6612217 h 8376085"/>
              <a:gd name="connsiteX6017" fmla="*/ 2999156 w 7130260"/>
              <a:gd name="connsiteY6017" fmla="*/ 6602407 h 8376085"/>
              <a:gd name="connsiteX6018" fmla="*/ 3049048 w 7130260"/>
              <a:gd name="connsiteY6018" fmla="*/ 6673692 h 8376085"/>
              <a:gd name="connsiteX6019" fmla="*/ 3073422 w 7130260"/>
              <a:gd name="connsiteY6019" fmla="*/ 6716554 h 8376085"/>
              <a:gd name="connsiteX6020" fmla="*/ 3073537 w 7130260"/>
              <a:gd name="connsiteY6020" fmla="*/ 6676321 h 8376085"/>
              <a:gd name="connsiteX6021" fmla="*/ 3073651 w 7130260"/>
              <a:gd name="connsiteY6021" fmla="*/ 6636077 h 8376085"/>
              <a:gd name="connsiteX6022" fmla="*/ 3042695 w 7130260"/>
              <a:gd name="connsiteY6022" fmla="*/ 6620399 h 8376085"/>
              <a:gd name="connsiteX6023" fmla="*/ 2992688 w 7130260"/>
              <a:gd name="connsiteY6023" fmla="*/ 6589347 h 8376085"/>
              <a:gd name="connsiteX6024" fmla="*/ 2999156 w 7130260"/>
              <a:gd name="connsiteY6024" fmla="*/ 6602407 h 8376085"/>
              <a:gd name="connsiteX6025" fmla="*/ 3195361 w 7130260"/>
              <a:gd name="connsiteY6025" fmla="*/ 6623762 h 8376085"/>
              <a:gd name="connsiteX6026" fmla="*/ 3154566 w 7130260"/>
              <a:gd name="connsiteY6026" fmla="*/ 6662528 h 8376085"/>
              <a:gd name="connsiteX6027" fmla="*/ 3254626 w 7130260"/>
              <a:gd name="connsiteY6027" fmla="*/ 6590776 h 8376085"/>
              <a:gd name="connsiteX6028" fmla="*/ 3195361 w 7130260"/>
              <a:gd name="connsiteY6028" fmla="*/ 6623762 h 8376085"/>
              <a:gd name="connsiteX6029" fmla="*/ 2819248 w 7130260"/>
              <a:gd name="connsiteY6029" fmla="*/ 6659404 h 8376085"/>
              <a:gd name="connsiteX6030" fmla="*/ 2802684 w 7130260"/>
              <a:gd name="connsiteY6030" fmla="*/ 6740367 h 8376085"/>
              <a:gd name="connsiteX6031" fmla="*/ 2816952 w 7130260"/>
              <a:gd name="connsiteY6031" fmla="*/ 6707029 h 8376085"/>
              <a:gd name="connsiteX6032" fmla="*/ 2833516 w 7130260"/>
              <a:gd name="connsiteY6032" fmla="*/ 6626067 h 8376085"/>
              <a:gd name="connsiteX6033" fmla="*/ 2819248 w 7130260"/>
              <a:gd name="connsiteY6033" fmla="*/ 6659404 h 8376085"/>
              <a:gd name="connsiteX6034" fmla="*/ 393538 w 7130260"/>
              <a:gd name="connsiteY6034" fmla="*/ 6671310 h 8376085"/>
              <a:gd name="connsiteX6035" fmla="*/ 465347 w 7130260"/>
              <a:gd name="connsiteY6035" fmla="*/ 6793640 h 8376085"/>
              <a:gd name="connsiteX6036" fmla="*/ 574656 w 7130260"/>
              <a:gd name="connsiteY6036" fmla="*/ 6861286 h 8376085"/>
              <a:gd name="connsiteX6037" fmla="*/ 557492 w 7130260"/>
              <a:gd name="connsiteY6037" fmla="*/ 6844656 h 8376085"/>
              <a:gd name="connsiteX6038" fmla="*/ 454279 w 7130260"/>
              <a:gd name="connsiteY6038" fmla="*/ 6756912 h 8376085"/>
              <a:gd name="connsiteX6039" fmla="*/ 485235 w 7130260"/>
              <a:gd name="connsiteY6039" fmla="*/ 6775352 h 8376085"/>
              <a:gd name="connsiteX6040" fmla="*/ 612155 w 7130260"/>
              <a:gd name="connsiteY6040" fmla="*/ 6854667 h 8376085"/>
              <a:gd name="connsiteX6041" fmla="*/ 573217 w 7130260"/>
              <a:gd name="connsiteY6041" fmla="*/ 6821729 h 8376085"/>
              <a:gd name="connsiteX6042" fmla="*/ 480033 w 7130260"/>
              <a:gd name="connsiteY6042" fmla="*/ 6741595 h 8376085"/>
              <a:gd name="connsiteX6043" fmla="*/ 560996 w 7130260"/>
              <a:gd name="connsiteY6043" fmla="*/ 6796898 h 8376085"/>
              <a:gd name="connsiteX6044" fmla="*/ 513810 w 7130260"/>
              <a:gd name="connsiteY6044" fmla="*/ 6743138 h 8376085"/>
              <a:gd name="connsiteX6045" fmla="*/ 461422 w 7130260"/>
              <a:gd name="connsiteY6045" fmla="*/ 6691503 h 8376085"/>
              <a:gd name="connsiteX6046" fmla="*/ 561435 w 7130260"/>
              <a:gd name="connsiteY6046" fmla="*/ 6762636 h 8376085"/>
              <a:gd name="connsiteX6047" fmla="*/ 644779 w 7130260"/>
              <a:gd name="connsiteY6047" fmla="*/ 6817357 h 8376085"/>
              <a:gd name="connsiteX6048" fmla="*/ 557053 w 7130260"/>
              <a:gd name="connsiteY6048" fmla="*/ 6708486 h 8376085"/>
              <a:gd name="connsiteX6049" fmla="*/ 413616 w 7130260"/>
              <a:gd name="connsiteY6049" fmla="*/ 6645326 h 8376085"/>
              <a:gd name="connsiteX6050" fmla="*/ 387242 w 7130260"/>
              <a:gd name="connsiteY6050" fmla="*/ 6645117 h 8376085"/>
              <a:gd name="connsiteX6051" fmla="*/ 393538 w 7130260"/>
              <a:gd name="connsiteY6051" fmla="*/ 6671310 h 8376085"/>
              <a:gd name="connsiteX6052" fmla="*/ 794711 w 7130260"/>
              <a:gd name="connsiteY6052" fmla="*/ 6718935 h 8376085"/>
              <a:gd name="connsiteX6053" fmla="*/ 748705 w 7130260"/>
              <a:gd name="connsiteY6053" fmla="*/ 6792430 h 8376085"/>
              <a:gd name="connsiteX6054" fmla="*/ 727799 w 7130260"/>
              <a:gd name="connsiteY6054" fmla="*/ 6839722 h 8376085"/>
              <a:gd name="connsiteX6055" fmla="*/ 724836 w 7130260"/>
              <a:gd name="connsiteY6055" fmla="*/ 6919770 h 8376085"/>
              <a:gd name="connsiteX6056" fmla="*/ 717064 w 7130260"/>
              <a:gd name="connsiteY6056" fmla="*/ 7004628 h 8376085"/>
              <a:gd name="connsiteX6057" fmla="*/ 683525 w 7130260"/>
              <a:gd name="connsiteY6057" fmla="*/ 6985254 h 8376085"/>
              <a:gd name="connsiteX6058" fmla="*/ 501550 w 7130260"/>
              <a:gd name="connsiteY6058" fmla="*/ 6909312 h 8376085"/>
              <a:gd name="connsiteX6059" fmla="*/ 449516 w 7130260"/>
              <a:gd name="connsiteY6059" fmla="*/ 6907054 h 8376085"/>
              <a:gd name="connsiteX6060" fmla="*/ 452193 w 7130260"/>
              <a:gd name="connsiteY6060" fmla="*/ 6930867 h 8376085"/>
              <a:gd name="connsiteX6061" fmla="*/ 620966 w 7130260"/>
              <a:gd name="connsiteY6061" fmla="*/ 7078790 h 8376085"/>
              <a:gd name="connsiteX6062" fmla="*/ 649541 w 7130260"/>
              <a:gd name="connsiteY6062" fmla="*/ 7084810 h 8376085"/>
              <a:gd name="connsiteX6063" fmla="*/ 600707 w 7130260"/>
              <a:gd name="connsiteY6063" fmla="*/ 7061206 h 8376085"/>
              <a:gd name="connsiteX6064" fmla="*/ 546423 w 7130260"/>
              <a:gd name="connsiteY6064" fmla="*/ 7028793 h 8376085"/>
              <a:gd name="connsiteX6065" fmla="*/ 585732 w 7130260"/>
              <a:gd name="connsiteY6065" fmla="*/ 7041985 h 8376085"/>
              <a:gd name="connsiteX6066" fmla="*/ 663829 w 7130260"/>
              <a:gd name="connsiteY6066" fmla="*/ 7069512 h 8376085"/>
              <a:gd name="connsiteX6067" fmla="*/ 697166 w 7130260"/>
              <a:gd name="connsiteY6067" fmla="*/ 7075037 h 8376085"/>
              <a:gd name="connsiteX6068" fmla="*/ 644779 w 7130260"/>
              <a:gd name="connsiteY6068" fmla="*/ 7052281 h 8376085"/>
              <a:gd name="connsiteX6069" fmla="*/ 533240 w 7130260"/>
              <a:gd name="connsiteY6069" fmla="*/ 6988055 h 8376085"/>
              <a:gd name="connsiteX6070" fmla="*/ 577293 w 7130260"/>
              <a:gd name="connsiteY6070" fmla="*/ 7006657 h 8376085"/>
              <a:gd name="connsiteX6071" fmla="*/ 718540 w 7130260"/>
              <a:gd name="connsiteY6071" fmla="*/ 7060302 h 8376085"/>
              <a:gd name="connsiteX6072" fmla="*/ 616718 w 7130260"/>
              <a:gd name="connsiteY6072" fmla="*/ 7002990 h 8376085"/>
              <a:gd name="connsiteX6073" fmla="*/ 511429 w 7130260"/>
              <a:gd name="connsiteY6073" fmla="*/ 6944907 h 8376085"/>
              <a:gd name="connsiteX6074" fmla="*/ 662009 w 7130260"/>
              <a:gd name="connsiteY6074" fmla="*/ 7008829 h 8376085"/>
              <a:gd name="connsiteX6075" fmla="*/ 718369 w 7130260"/>
              <a:gd name="connsiteY6075" fmla="*/ 7031898 h 8376085"/>
              <a:gd name="connsiteX6076" fmla="*/ 711454 w 7130260"/>
              <a:gd name="connsiteY6076" fmla="*/ 7026117 h 8376085"/>
              <a:gd name="connsiteX6077" fmla="*/ 705757 w 7130260"/>
              <a:gd name="connsiteY6077" fmla="*/ 7019115 h 8376085"/>
              <a:gd name="connsiteX6078" fmla="*/ 730942 w 7130260"/>
              <a:gd name="connsiteY6078" fmla="*/ 7035784 h 8376085"/>
              <a:gd name="connsiteX6079" fmla="*/ 749134 w 7130260"/>
              <a:gd name="connsiteY6079" fmla="*/ 7059454 h 8376085"/>
              <a:gd name="connsiteX6080" fmla="*/ 740029 w 7130260"/>
              <a:gd name="connsiteY6080" fmla="*/ 7026926 h 8376085"/>
              <a:gd name="connsiteX6081" fmla="*/ 736314 w 7130260"/>
              <a:gd name="connsiteY6081" fmla="*/ 6969776 h 8376085"/>
              <a:gd name="connsiteX6082" fmla="*/ 799759 w 7130260"/>
              <a:gd name="connsiteY6082" fmla="*/ 6783229 h 8376085"/>
              <a:gd name="connsiteX6083" fmla="*/ 802665 w 7130260"/>
              <a:gd name="connsiteY6083" fmla="*/ 6792754 h 8376085"/>
              <a:gd name="connsiteX6084" fmla="*/ 753145 w 7130260"/>
              <a:gd name="connsiteY6084" fmla="*/ 6975739 h 8376085"/>
              <a:gd name="connsiteX6085" fmla="*/ 783367 w 7130260"/>
              <a:gd name="connsiteY6085" fmla="*/ 6912293 h 8376085"/>
              <a:gd name="connsiteX6086" fmla="*/ 793168 w 7130260"/>
              <a:gd name="connsiteY6086" fmla="*/ 6917332 h 8376085"/>
              <a:gd name="connsiteX6087" fmla="*/ 773109 w 7130260"/>
              <a:gd name="connsiteY6087" fmla="*/ 6986169 h 8376085"/>
              <a:gd name="connsiteX6088" fmla="*/ 827640 w 7130260"/>
              <a:gd name="connsiteY6088" fmla="*/ 6873717 h 8376085"/>
              <a:gd name="connsiteX6089" fmla="*/ 845308 w 7130260"/>
              <a:gd name="connsiteY6089" fmla="*/ 6821329 h 8376085"/>
              <a:gd name="connsiteX6090" fmla="*/ 839497 w 7130260"/>
              <a:gd name="connsiteY6090" fmla="*/ 6858982 h 8376085"/>
              <a:gd name="connsiteX6091" fmla="*/ 814771 w 7130260"/>
              <a:gd name="connsiteY6091" fmla="*/ 6933724 h 8376085"/>
              <a:gd name="connsiteX6092" fmla="*/ 800636 w 7130260"/>
              <a:gd name="connsiteY6092" fmla="*/ 6975596 h 8376085"/>
              <a:gd name="connsiteX6093" fmla="*/ 831345 w 7130260"/>
              <a:gd name="connsiteY6093" fmla="*/ 6929428 h 8376085"/>
              <a:gd name="connsiteX6094" fmla="*/ 857262 w 7130260"/>
              <a:gd name="connsiteY6094" fmla="*/ 6878479 h 8376085"/>
              <a:gd name="connsiteX6095" fmla="*/ 857453 w 7130260"/>
              <a:gd name="connsiteY6095" fmla="*/ 6826092 h 8376085"/>
              <a:gd name="connsiteX6096" fmla="*/ 827173 w 7130260"/>
              <a:gd name="connsiteY6096" fmla="*/ 6692742 h 8376085"/>
              <a:gd name="connsiteX6097" fmla="*/ 794711 w 7130260"/>
              <a:gd name="connsiteY6097" fmla="*/ 6718935 h 8376085"/>
              <a:gd name="connsiteX6098" fmla="*/ 3026788 w 7130260"/>
              <a:gd name="connsiteY6098" fmla="*/ 6711792 h 8376085"/>
              <a:gd name="connsiteX6099" fmla="*/ 3045076 w 7130260"/>
              <a:gd name="connsiteY6099" fmla="*/ 6734251 h 8376085"/>
              <a:gd name="connsiteX6100" fmla="*/ 3030265 w 7130260"/>
              <a:gd name="connsiteY6100" fmla="*/ 6706467 h 8376085"/>
              <a:gd name="connsiteX6101" fmla="*/ 3015453 w 7130260"/>
              <a:gd name="connsiteY6101" fmla="*/ 6687979 h 8376085"/>
              <a:gd name="connsiteX6102" fmla="*/ 3026788 w 7130260"/>
              <a:gd name="connsiteY6102" fmla="*/ 6711792 h 8376085"/>
              <a:gd name="connsiteX6103" fmla="*/ 3637483 w 7130260"/>
              <a:gd name="connsiteY6103" fmla="*/ 6726079 h 8376085"/>
              <a:gd name="connsiteX6104" fmla="*/ 3642227 w 7130260"/>
              <a:gd name="connsiteY6104" fmla="*/ 6737804 h 8376085"/>
              <a:gd name="connsiteX6105" fmla="*/ 3641874 w 7130260"/>
              <a:gd name="connsiteY6105" fmla="*/ 6709229 h 8376085"/>
              <a:gd name="connsiteX6106" fmla="*/ 3637483 w 7130260"/>
              <a:gd name="connsiteY6106" fmla="*/ 6726079 h 8376085"/>
              <a:gd name="connsiteX6107" fmla="*/ 549529 w 7130260"/>
              <a:gd name="connsiteY6107" fmla="*/ 6724298 h 8376085"/>
              <a:gd name="connsiteX6108" fmla="*/ 580485 w 7130260"/>
              <a:gd name="connsiteY6108" fmla="*/ 6755254 h 8376085"/>
              <a:gd name="connsiteX6109" fmla="*/ 611441 w 7130260"/>
              <a:gd name="connsiteY6109" fmla="*/ 6783229 h 8376085"/>
              <a:gd name="connsiteX6110" fmla="*/ 583466 w 7130260"/>
              <a:gd name="connsiteY6110" fmla="*/ 6752273 h 8376085"/>
              <a:gd name="connsiteX6111" fmla="*/ 549529 w 7130260"/>
              <a:gd name="connsiteY6111" fmla="*/ 6724298 h 8376085"/>
              <a:gd name="connsiteX6112" fmla="*/ 713187 w 7130260"/>
              <a:gd name="connsiteY6112" fmla="*/ 6756912 h 8376085"/>
              <a:gd name="connsiteX6113" fmla="*/ 662524 w 7130260"/>
              <a:gd name="connsiteY6113" fmla="*/ 6792344 h 8376085"/>
              <a:gd name="connsiteX6114" fmla="*/ 668763 w 7130260"/>
              <a:gd name="connsiteY6114" fmla="*/ 6825587 h 8376085"/>
              <a:gd name="connsiteX6115" fmla="*/ 687689 w 7130260"/>
              <a:gd name="connsiteY6115" fmla="*/ 6887709 h 8376085"/>
              <a:gd name="connsiteX6116" fmla="*/ 700376 w 7130260"/>
              <a:gd name="connsiteY6116" fmla="*/ 6916579 h 8376085"/>
              <a:gd name="connsiteX6117" fmla="*/ 701357 w 7130260"/>
              <a:gd name="connsiteY6117" fmla="*/ 6878479 h 8376085"/>
              <a:gd name="connsiteX6118" fmla="*/ 756316 w 7130260"/>
              <a:gd name="connsiteY6118" fmla="*/ 6738157 h 8376085"/>
              <a:gd name="connsiteX6119" fmla="*/ 713187 w 7130260"/>
              <a:gd name="connsiteY6119" fmla="*/ 6756912 h 8376085"/>
              <a:gd name="connsiteX6120" fmla="*/ 1954463 w 7130260"/>
              <a:gd name="connsiteY6120" fmla="*/ 6730842 h 8376085"/>
              <a:gd name="connsiteX6121" fmla="*/ 1935413 w 7130260"/>
              <a:gd name="connsiteY6121" fmla="*/ 6739023 h 8376085"/>
              <a:gd name="connsiteX6122" fmla="*/ 1956845 w 7130260"/>
              <a:gd name="connsiteY6122" fmla="*/ 6739700 h 8376085"/>
              <a:gd name="connsiteX6123" fmla="*/ 1978276 w 7130260"/>
              <a:gd name="connsiteY6123" fmla="*/ 6730842 h 8376085"/>
              <a:gd name="connsiteX6124" fmla="*/ 1975895 w 7130260"/>
              <a:gd name="connsiteY6124" fmla="*/ 6721983 h 8376085"/>
              <a:gd name="connsiteX6125" fmla="*/ 1954463 w 7130260"/>
              <a:gd name="connsiteY6125" fmla="*/ 6730842 h 8376085"/>
              <a:gd name="connsiteX6126" fmla="*/ 3589506 w 7130260"/>
              <a:gd name="connsiteY6126" fmla="*/ 6740367 h 8376085"/>
              <a:gd name="connsiteX6127" fmla="*/ 3594307 w 7130260"/>
              <a:gd name="connsiteY6127" fmla="*/ 6752273 h 8376085"/>
              <a:gd name="connsiteX6128" fmla="*/ 3594307 w 7130260"/>
              <a:gd name="connsiteY6128" fmla="*/ 6728460 h 8376085"/>
              <a:gd name="connsiteX6129" fmla="*/ 3589506 w 7130260"/>
              <a:gd name="connsiteY6129" fmla="*/ 6740367 h 8376085"/>
              <a:gd name="connsiteX6130" fmla="*/ 3201495 w 7130260"/>
              <a:gd name="connsiteY6130" fmla="*/ 6754435 h 8376085"/>
              <a:gd name="connsiteX6131" fmla="*/ 3097463 w 7130260"/>
              <a:gd name="connsiteY6131" fmla="*/ 6849580 h 8376085"/>
              <a:gd name="connsiteX6132" fmla="*/ 3116513 w 7130260"/>
              <a:gd name="connsiteY6132" fmla="*/ 6843370 h 8376085"/>
              <a:gd name="connsiteX6133" fmla="*/ 3096463 w 7130260"/>
              <a:gd name="connsiteY6133" fmla="*/ 6860924 h 8376085"/>
              <a:gd name="connsiteX6134" fmla="*/ 3071127 w 7130260"/>
              <a:gd name="connsiteY6134" fmla="*/ 6893700 h 8376085"/>
              <a:gd name="connsiteX6135" fmla="*/ 3111408 w 7130260"/>
              <a:gd name="connsiteY6135" fmla="*/ 6865125 h 8376085"/>
              <a:gd name="connsiteX6136" fmla="*/ 3208182 w 7130260"/>
              <a:gd name="connsiteY6136" fmla="*/ 6793811 h 8376085"/>
              <a:gd name="connsiteX6137" fmla="*/ 3166520 w 7130260"/>
              <a:gd name="connsiteY6137" fmla="*/ 6839426 h 8376085"/>
              <a:gd name="connsiteX6138" fmla="*/ 3092701 w 7130260"/>
              <a:gd name="connsiteY6138" fmla="*/ 6898786 h 8376085"/>
              <a:gd name="connsiteX6139" fmla="*/ 3192713 w 7130260"/>
              <a:gd name="connsiteY6139" fmla="*/ 6838379 h 8376085"/>
              <a:gd name="connsiteX6140" fmla="*/ 3226127 w 7130260"/>
              <a:gd name="connsiteY6140" fmla="*/ 6820491 h 8376085"/>
              <a:gd name="connsiteX6141" fmla="*/ 3146051 w 7130260"/>
              <a:gd name="connsiteY6141" fmla="*/ 6884613 h 8376085"/>
              <a:gd name="connsiteX6142" fmla="*/ 3086824 w 7130260"/>
              <a:gd name="connsiteY6142" fmla="*/ 6930867 h 8376085"/>
              <a:gd name="connsiteX6143" fmla="*/ 3202238 w 7130260"/>
              <a:gd name="connsiteY6143" fmla="*/ 6869573 h 8376085"/>
              <a:gd name="connsiteX6144" fmla="*/ 3230813 w 7130260"/>
              <a:gd name="connsiteY6144" fmla="*/ 6859324 h 8376085"/>
              <a:gd name="connsiteX6145" fmla="*/ 3154613 w 7130260"/>
              <a:gd name="connsiteY6145" fmla="*/ 6912312 h 8376085"/>
              <a:gd name="connsiteX6146" fmla="*/ 3154918 w 7130260"/>
              <a:gd name="connsiteY6146" fmla="*/ 6926590 h 8376085"/>
              <a:gd name="connsiteX6147" fmla="*/ 3316158 w 7130260"/>
              <a:gd name="connsiteY6147" fmla="*/ 6752273 h 8376085"/>
              <a:gd name="connsiteX6148" fmla="*/ 3322587 w 7130260"/>
              <a:gd name="connsiteY6148" fmla="*/ 6730842 h 8376085"/>
              <a:gd name="connsiteX6149" fmla="*/ 3285716 w 7130260"/>
              <a:gd name="connsiteY6149" fmla="*/ 6730842 h 8376085"/>
              <a:gd name="connsiteX6150" fmla="*/ 3201495 w 7130260"/>
              <a:gd name="connsiteY6150" fmla="*/ 6754435 h 8376085"/>
              <a:gd name="connsiteX6151" fmla="*/ 2855567 w 7130260"/>
              <a:gd name="connsiteY6151" fmla="*/ 6790163 h 8376085"/>
              <a:gd name="connsiteX6152" fmla="*/ 2845013 w 7130260"/>
              <a:gd name="connsiteY6152" fmla="*/ 6926104 h 8376085"/>
              <a:gd name="connsiteX6153" fmla="*/ 2919213 w 7130260"/>
              <a:gd name="connsiteY6153" fmla="*/ 7056054 h 8376085"/>
              <a:gd name="connsiteX6154" fmla="*/ 2930662 w 7130260"/>
              <a:gd name="connsiteY6154" fmla="*/ 7049853 h 8376085"/>
              <a:gd name="connsiteX6155" fmla="*/ 2910069 w 7130260"/>
              <a:gd name="connsiteY6155" fmla="*/ 6987140 h 8376085"/>
              <a:gd name="connsiteX6156" fmla="*/ 2885504 w 7130260"/>
              <a:gd name="connsiteY6156" fmla="*/ 6915807 h 8376085"/>
              <a:gd name="connsiteX6157" fmla="*/ 2920822 w 7130260"/>
              <a:gd name="connsiteY6157" fmla="*/ 6983683 h 8376085"/>
              <a:gd name="connsiteX6158" fmla="*/ 2955789 w 7130260"/>
              <a:gd name="connsiteY6158" fmla="*/ 7051910 h 8376085"/>
              <a:gd name="connsiteX6159" fmla="*/ 2930728 w 7130260"/>
              <a:gd name="connsiteY6159" fmla="*/ 6964051 h 8376085"/>
              <a:gd name="connsiteX6160" fmla="*/ 2902534 w 7130260"/>
              <a:gd name="connsiteY6160" fmla="*/ 6874307 h 8376085"/>
              <a:gd name="connsiteX6161" fmla="*/ 2950597 w 7130260"/>
              <a:gd name="connsiteY6161" fmla="*/ 6982740 h 8376085"/>
              <a:gd name="connsiteX6162" fmla="*/ 2970791 w 7130260"/>
              <a:gd name="connsiteY6162" fmla="*/ 7048900 h 8376085"/>
              <a:gd name="connsiteX6163" fmla="*/ 2980496 w 7130260"/>
              <a:gd name="connsiteY6163" fmla="*/ 7031565 h 8376085"/>
              <a:gd name="connsiteX6164" fmla="*/ 2901972 w 7130260"/>
              <a:gd name="connsiteY6164" fmla="*/ 6802060 h 8376085"/>
              <a:gd name="connsiteX6165" fmla="*/ 2864825 w 7130260"/>
              <a:gd name="connsiteY6165" fmla="*/ 6765788 h 8376085"/>
              <a:gd name="connsiteX6166" fmla="*/ 2855567 w 7130260"/>
              <a:gd name="connsiteY6166" fmla="*/ 6790163 h 8376085"/>
              <a:gd name="connsiteX6167" fmla="*/ 1921126 w 7130260"/>
              <a:gd name="connsiteY6167" fmla="*/ 6787992 h 8376085"/>
              <a:gd name="connsiteX6168" fmla="*/ 1968751 w 7130260"/>
              <a:gd name="connsiteY6168" fmla="*/ 6787992 h 8376085"/>
              <a:gd name="connsiteX6169" fmla="*/ 1992563 w 7130260"/>
              <a:gd name="connsiteY6169" fmla="*/ 6780362 h 8376085"/>
              <a:gd name="connsiteX6170" fmla="*/ 1956845 w 7130260"/>
              <a:gd name="connsiteY6170" fmla="*/ 6779419 h 8376085"/>
              <a:gd name="connsiteX6171" fmla="*/ 1921126 w 7130260"/>
              <a:gd name="connsiteY6171" fmla="*/ 6787992 h 8376085"/>
              <a:gd name="connsiteX6172" fmla="*/ 2940301 w 7130260"/>
              <a:gd name="connsiteY6172" fmla="*/ 6813633 h 8376085"/>
              <a:gd name="connsiteX6173" fmla="*/ 2959551 w 7130260"/>
              <a:gd name="connsiteY6173" fmla="*/ 6845427 h 8376085"/>
              <a:gd name="connsiteX6174" fmla="*/ 3007757 w 7130260"/>
              <a:gd name="connsiteY6174" fmla="*/ 6977310 h 8376085"/>
              <a:gd name="connsiteX6175" fmla="*/ 3008528 w 7130260"/>
              <a:gd name="connsiteY6175" fmla="*/ 7002304 h 8376085"/>
              <a:gd name="connsiteX6176" fmla="*/ 3020940 w 7130260"/>
              <a:gd name="connsiteY6176" fmla="*/ 6973729 h 8376085"/>
              <a:gd name="connsiteX6177" fmla="*/ 3039866 w 7130260"/>
              <a:gd name="connsiteY6177" fmla="*/ 6905740 h 8376085"/>
              <a:gd name="connsiteX6178" fmla="*/ 3046390 w 7130260"/>
              <a:gd name="connsiteY6178" fmla="*/ 6866335 h 8376085"/>
              <a:gd name="connsiteX6179" fmla="*/ 2993346 w 7130260"/>
              <a:gd name="connsiteY6179" fmla="*/ 6837607 h 8376085"/>
              <a:gd name="connsiteX6180" fmla="*/ 2940301 w 7130260"/>
              <a:gd name="connsiteY6180" fmla="*/ 6813633 h 8376085"/>
              <a:gd name="connsiteX6181" fmla="*/ 3125133 w 7130260"/>
              <a:gd name="connsiteY6181" fmla="*/ 6828473 h 8376085"/>
              <a:gd name="connsiteX6182" fmla="*/ 3106988 w 7130260"/>
              <a:gd name="connsiteY6182" fmla="*/ 6849904 h 8376085"/>
              <a:gd name="connsiteX6183" fmla="*/ 3128420 w 7130260"/>
              <a:gd name="connsiteY6183" fmla="*/ 6831759 h 8376085"/>
              <a:gd name="connsiteX6184" fmla="*/ 3146565 w 7130260"/>
              <a:gd name="connsiteY6184" fmla="*/ 6807042 h 8376085"/>
              <a:gd name="connsiteX6185" fmla="*/ 3125133 w 7130260"/>
              <a:gd name="connsiteY6185" fmla="*/ 6828473 h 8376085"/>
              <a:gd name="connsiteX6186" fmla="*/ 1930651 w 7130260"/>
              <a:gd name="connsiteY6186" fmla="*/ 6835617 h 8376085"/>
              <a:gd name="connsiteX6187" fmla="*/ 1897313 w 7130260"/>
              <a:gd name="connsiteY6187" fmla="*/ 6842637 h 8376085"/>
              <a:gd name="connsiteX6188" fmla="*/ 1935413 w 7130260"/>
              <a:gd name="connsiteY6188" fmla="*/ 6843217 h 8376085"/>
              <a:gd name="connsiteX6189" fmla="*/ 1992563 w 7130260"/>
              <a:gd name="connsiteY6189" fmla="*/ 6835617 h 8376085"/>
              <a:gd name="connsiteX6190" fmla="*/ 2011613 w 7130260"/>
              <a:gd name="connsiteY6190" fmla="*/ 6827435 h 8376085"/>
              <a:gd name="connsiteX6191" fmla="*/ 1987801 w 7130260"/>
              <a:gd name="connsiteY6191" fmla="*/ 6828015 h 8376085"/>
              <a:gd name="connsiteX6192" fmla="*/ 1930651 w 7130260"/>
              <a:gd name="connsiteY6192" fmla="*/ 6835617 h 8376085"/>
              <a:gd name="connsiteX6193" fmla="*/ 3316224 w 7130260"/>
              <a:gd name="connsiteY6193" fmla="*/ 6878165 h 8376085"/>
              <a:gd name="connsiteX6194" fmla="*/ 3304746 w 7130260"/>
              <a:gd name="connsiteY6194" fmla="*/ 6936534 h 8376085"/>
              <a:gd name="connsiteX6195" fmla="*/ 3324473 w 7130260"/>
              <a:gd name="connsiteY6195" fmla="*/ 6886413 h 8376085"/>
              <a:gd name="connsiteX6196" fmla="*/ 3335950 w 7130260"/>
              <a:gd name="connsiteY6196" fmla="*/ 6828044 h 8376085"/>
              <a:gd name="connsiteX6197" fmla="*/ 3316224 w 7130260"/>
              <a:gd name="connsiteY6197" fmla="*/ 6878165 h 8376085"/>
              <a:gd name="connsiteX6198" fmla="*/ 140705 w 7130260"/>
              <a:gd name="connsiteY6198" fmla="*/ 6850694 h 8376085"/>
              <a:gd name="connsiteX6199" fmla="*/ 146459 w 7130260"/>
              <a:gd name="connsiteY6199" fmla="*/ 6856457 h 8376085"/>
              <a:gd name="connsiteX6200" fmla="*/ 145707 w 7130260"/>
              <a:gd name="connsiteY6200" fmla="*/ 6838198 h 8376085"/>
              <a:gd name="connsiteX6201" fmla="*/ 140705 w 7130260"/>
              <a:gd name="connsiteY6201" fmla="*/ 6850694 h 8376085"/>
              <a:gd name="connsiteX6202" fmla="*/ 150203 w 7130260"/>
              <a:gd name="connsiteY6202" fmla="*/ 6885480 h 8376085"/>
              <a:gd name="connsiteX6203" fmla="*/ 242843 w 7130260"/>
              <a:gd name="connsiteY6203" fmla="*/ 7159857 h 8376085"/>
              <a:gd name="connsiteX6204" fmla="*/ 424379 w 7130260"/>
              <a:gd name="connsiteY6204" fmla="*/ 7477782 h 8376085"/>
              <a:gd name="connsiteX6205" fmla="*/ 865435 w 7130260"/>
              <a:gd name="connsiteY6205" fmla="*/ 7906150 h 8376085"/>
              <a:gd name="connsiteX6206" fmla="*/ 797179 w 7130260"/>
              <a:gd name="connsiteY6206" fmla="*/ 7843381 h 8376085"/>
              <a:gd name="connsiteX6207" fmla="*/ 485673 w 7130260"/>
              <a:gd name="connsiteY6207" fmla="*/ 7529017 h 8376085"/>
              <a:gd name="connsiteX6208" fmla="*/ 168109 w 7130260"/>
              <a:gd name="connsiteY6208" fmla="*/ 6926104 h 8376085"/>
              <a:gd name="connsiteX6209" fmla="*/ 150203 w 7130260"/>
              <a:gd name="connsiteY6209" fmla="*/ 6885480 h 8376085"/>
              <a:gd name="connsiteX6210" fmla="*/ 1947320 w 7130260"/>
              <a:gd name="connsiteY6210" fmla="*/ 6880755 h 8376085"/>
              <a:gd name="connsiteX6211" fmla="*/ 1892551 w 7130260"/>
              <a:gd name="connsiteY6211" fmla="*/ 6894338 h 8376085"/>
              <a:gd name="connsiteX6212" fmla="*/ 2016376 w 7130260"/>
              <a:gd name="connsiteY6212" fmla="*/ 6882603 h 8376085"/>
              <a:gd name="connsiteX6213" fmla="*/ 2030663 w 7130260"/>
              <a:gd name="connsiteY6213" fmla="*/ 6874298 h 8376085"/>
              <a:gd name="connsiteX6214" fmla="*/ 2016376 w 7130260"/>
              <a:gd name="connsiteY6214" fmla="*/ 6875803 h 8376085"/>
              <a:gd name="connsiteX6215" fmla="*/ 1947320 w 7130260"/>
              <a:gd name="connsiteY6215" fmla="*/ 6880755 h 8376085"/>
              <a:gd name="connsiteX6216" fmla="*/ 207105 w 7130260"/>
              <a:gd name="connsiteY6216" fmla="*/ 6908892 h 8376085"/>
              <a:gd name="connsiteX6217" fmla="*/ 306213 w 7130260"/>
              <a:gd name="connsiteY6217" fmla="*/ 7183279 h 8376085"/>
              <a:gd name="connsiteX6218" fmla="*/ 500494 w 7130260"/>
              <a:gd name="connsiteY6218" fmla="*/ 7506919 h 8376085"/>
              <a:gd name="connsiteX6219" fmla="*/ 873379 w 7130260"/>
              <a:gd name="connsiteY6219" fmla="*/ 7859021 h 8376085"/>
              <a:gd name="connsiteX6220" fmla="*/ 892771 w 7130260"/>
              <a:gd name="connsiteY6220" fmla="*/ 7867469 h 8376085"/>
              <a:gd name="connsiteX6221" fmla="*/ 539099 w 7130260"/>
              <a:gd name="connsiteY6221" fmla="*/ 7525074 h 8376085"/>
              <a:gd name="connsiteX6222" fmla="*/ 240157 w 7130260"/>
              <a:gd name="connsiteY6222" fmla="*/ 6988017 h 8376085"/>
              <a:gd name="connsiteX6223" fmla="*/ 207105 w 7130260"/>
              <a:gd name="connsiteY6223" fmla="*/ 6908892 h 8376085"/>
              <a:gd name="connsiteX6224" fmla="*/ 2035426 w 7130260"/>
              <a:gd name="connsiteY6224" fmla="*/ 6921342 h 8376085"/>
              <a:gd name="connsiteX6225" fmla="*/ 1947882 w 7130260"/>
              <a:gd name="connsiteY6225" fmla="*/ 6929914 h 8376085"/>
              <a:gd name="connsiteX6226" fmla="*/ 1878263 w 7130260"/>
              <a:gd name="connsiteY6226" fmla="*/ 6940392 h 8376085"/>
              <a:gd name="connsiteX6227" fmla="*/ 2006298 w 7130260"/>
              <a:gd name="connsiteY6227" fmla="*/ 6939620 h 8376085"/>
              <a:gd name="connsiteX6228" fmla="*/ 2059715 w 7130260"/>
              <a:gd name="connsiteY6228" fmla="*/ 6920570 h 8376085"/>
              <a:gd name="connsiteX6229" fmla="*/ 2062182 w 7130260"/>
              <a:gd name="connsiteY6229" fmla="*/ 6912769 h 8376085"/>
              <a:gd name="connsiteX6230" fmla="*/ 2035426 w 7130260"/>
              <a:gd name="connsiteY6230" fmla="*/ 6921342 h 8376085"/>
              <a:gd name="connsiteX6231" fmla="*/ 868330 w 7130260"/>
              <a:gd name="connsiteY6231" fmla="*/ 6978977 h 8376085"/>
              <a:gd name="connsiteX6232" fmla="*/ 837469 w 7130260"/>
              <a:gd name="connsiteY6232" fmla="*/ 7093553 h 8376085"/>
              <a:gd name="connsiteX6233" fmla="*/ 832954 w 7130260"/>
              <a:gd name="connsiteY6233" fmla="*/ 7156219 h 8376085"/>
              <a:gd name="connsiteX6234" fmla="*/ 853167 w 7130260"/>
              <a:gd name="connsiteY6234" fmla="*/ 7201919 h 8376085"/>
              <a:gd name="connsiteX6235" fmla="*/ 873379 w 7130260"/>
              <a:gd name="connsiteY6235" fmla="*/ 7251011 h 8376085"/>
              <a:gd name="connsiteX6236" fmla="*/ 840451 w 7130260"/>
              <a:gd name="connsiteY6236" fmla="*/ 7238705 h 8376085"/>
              <a:gd name="connsiteX6237" fmla="*/ 812190 w 7130260"/>
              <a:gd name="connsiteY6237" fmla="*/ 7215455 h 8376085"/>
              <a:gd name="connsiteX6238" fmla="*/ 713824 w 7130260"/>
              <a:gd name="connsiteY6238" fmla="*/ 7171154 h 8376085"/>
              <a:gd name="connsiteX6239" fmla="*/ 554272 w 7130260"/>
              <a:gd name="connsiteY6239" fmla="*/ 7185574 h 8376085"/>
              <a:gd name="connsiteX6240" fmla="*/ 539470 w 7130260"/>
              <a:gd name="connsiteY6240" fmla="*/ 7193861 h 8376085"/>
              <a:gd name="connsiteX6241" fmla="*/ 575456 w 7130260"/>
              <a:gd name="connsiteY6241" fmla="*/ 7230314 h 8376085"/>
              <a:gd name="connsiteX6242" fmla="*/ 754316 w 7130260"/>
              <a:gd name="connsiteY6242" fmla="*/ 7311019 h 8376085"/>
              <a:gd name="connsiteX6243" fmla="*/ 801941 w 7130260"/>
              <a:gd name="connsiteY6243" fmla="*/ 7310352 h 8376085"/>
              <a:gd name="connsiteX6244" fmla="*/ 744791 w 7130260"/>
              <a:gd name="connsiteY6244" fmla="*/ 7297665 h 8376085"/>
              <a:gd name="connsiteX6245" fmla="*/ 663829 w 7130260"/>
              <a:gd name="connsiteY6245" fmla="*/ 7274338 h 8376085"/>
              <a:gd name="connsiteX6246" fmla="*/ 640016 w 7130260"/>
              <a:gd name="connsiteY6246" fmla="*/ 7263708 h 8376085"/>
              <a:gd name="connsiteX6247" fmla="*/ 663829 w 7130260"/>
              <a:gd name="connsiteY6247" fmla="*/ 7268823 h 8376085"/>
              <a:gd name="connsiteX6248" fmla="*/ 832221 w 7130260"/>
              <a:gd name="connsiteY6248" fmla="*/ 7289521 h 8376085"/>
              <a:gd name="connsiteX6249" fmla="*/ 781262 w 7130260"/>
              <a:gd name="connsiteY6249" fmla="*/ 7273871 h 8376085"/>
              <a:gd name="connsiteX6250" fmla="*/ 655723 w 7130260"/>
              <a:gd name="connsiteY6250" fmla="*/ 7240762 h 8376085"/>
              <a:gd name="connsiteX6251" fmla="*/ 725741 w 7130260"/>
              <a:gd name="connsiteY6251" fmla="*/ 7250563 h 8376085"/>
              <a:gd name="connsiteX6252" fmla="*/ 694984 w 7130260"/>
              <a:gd name="connsiteY6252" fmla="*/ 7224513 h 8376085"/>
              <a:gd name="connsiteX6253" fmla="*/ 619557 w 7130260"/>
              <a:gd name="connsiteY6253" fmla="*/ 7200567 h 8376085"/>
              <a:gd name="connsiteX6254" fmla="*/ 834098 w 7130260"/>
              <a:gd name="connsiteY6254" fmla="*/ 7250754 h 8376085"/>
              <a:gd name="connsiteX6255" fmla="*/ 877875 w 7130260"/>
              <a:gd name="connsiteY6255" fmla="*/ 7273767 h 8376085"/>
              <a:gd name="connsiteX6256" fmla="*/ 875646 w 7130260"/>
              <a:gd name="connsiteY6256" fmla="*/ 7211101 h 8376085"/>
              <a:gd name="connsiteX6257" fmla="*/ 879494 w 7130260"/>
              <a:gd name="connsiteY6257" fmla="*/ 7084895 h 8376085"/>
              <a:gd name="connsiteX6258" fmla="*/ 887666 w 7130260"/>
              <a:gd name="connsiteY6258" fmla="*/ 7021354 h 8376085"/>
              <a:gd name="connsiteX6259" fmla="*/ 892429 w 7130260"/>
              <a:gd name="connsiteY6259" fmla="*/ 7126129 h 8376085"/>
              <a:gd name="connsiteX6260" fmla="*/ 897191 w 7130260"/>
              <a:gd name="connsiteY6260" fmla="*/ 7230904 h 8376085"/>
              <a:gd name="connsiteX6261" fmla="*/ 908450 w 7130260"/>
              <a:gd name="connsiteY6261" fmla="*/ 7149942 h 8376085"/>
              <a:gd name="connsiteX6262" fmla="*/ 919708 w 7130260"/>
              <a:gd name="connsiteY6262" fmla="*/ 7068979 h 8376085"/>
              <a:gd name="connsiteX6263" fmla="*/ 917165 w 7130260"/>
              <a:gd name="connsiteY6263" fmla="*/ 7147570 h 8376085"/>
              <a:gd name="connsiteX6264" fmla="*/ 918584 w 7130260"/>
              <a:gd name="connsiteY6264" fmla="*/ 7222208 h 8376085"/>
              <a:gd name="connsiteX6265" fmla="*/ 935891 w 7130260"/>
              <a:gd name="connsiteY6265" fmla="*/ 7143617 h 8376085"/>
              <a:gd name="connsiteX6266" fmla="*/ 949225 w 7130260"/>
              <a:gd name="connsiteY6266" fmla="*/ 7068979 h 8376085"/>
              <a:gd name="connsiteX6267" fmla="*/ 945207 w 7130260"/>
              <a:gd name="connsiteY6267" fmla="*/ 7131006 h 8376085"/>
              <a:gd name="connsiteX6268" fmla="*/ 935720 w 7130260"/>
              <a:gd name="connsiteY6268" fmla="*/ 7211968 h 8376085"/>
              <a:gd name="connsiteX6269" fmla="*/ 945750 w 7130260"/>
              <a:gd name="connsiteY6269" fmla="*/ 7197567 h 8376085"/>
              <a:gd name="connsiteX6270" fmla="*/ 908906 w 7130260"/>
              <a:gd name="connsiteY6270" fmla="*/ 6945640 h 8376085"/>
              <a:gd name="connsiteX6271" fmla="*/ 894676 w 7130260"/>
              <a:gd name="connsiteY6271" fmla="*/ 6927076 h 8376085"/>
              <a:gd name="connsiteX6272" fmla="*/ 868330 w 7130260"/>
              <a:gd name="connsiteY6272" fmla="*/ 6978977 h 8376085"/>
              <a:gd name="connsiteX6273" fmla="*/ 2960103 w 7130260"/>
              <a:gd name="connsiteY6273" fmla="*/ 6945944 h 8376085"/>
              <a:gd name="connsiteX6274" fmla="*/ 2965857 w 7130260"/>
              <a:gd name="connsiteY6274" fmla="*/ 6951707 h 8376085"/>
              <a:gd name="connsiteX6275" fmla="*/ 2965104 w 7130260"/>
              <a:gd name="connsiteY6275" fmla="*/ 6933448 h 8376085"/>
              <a:gd name="connsiteX6276" fmla="*/ 2960103 w 7130260"/>
              <a:gd name="connsiteY6276" fmla="*/ 6945944 h 8376085"/>
              <a:gd name="connsiteX6277" fmla="*/ 616451 w 7130260"/>
              <a:gd name="connsiteY6277" fmla="*/ 6962451 h 8376085"/>
              <a:gd name="connsiteX6278" fmla="*/ 657352 w 7130260"/>
              <a:gd name="connsiteY6278" fmla="*/ 6992236 h 8376085"/>
              <a:gd name="connsiteX6279" fmla="*/ 687641 w 7130260"/>
              <a:gd name="connsiteY6279" fmla="*/ 7001275 h 8376085"/>
              <a:gd name="connsiteX6280" fmla="*/ 616451 w 7130260"/>
              <a:gd name="connsiteY6280" fmla="*/ 6962451 h 8376085"/>
              <a:gd name="connsiteX6281" fmla="*/ 2879122 w 7130260"/>
              <a:gd name="connsiteY6281" fmla="*/ 6978492 h 8376085"/>
              <a:gd name="connsiteX6282" fmla="*/ 2918003 w 7130260"/>
              <a:gd name="connsiteY6282" fmla="*/ 7042061 h 8376085"/>
              <a:gd name="connsiteX6283" fmla="*/ 2897019 w 7130260"/>
              <a:gd name="connsiteY6283" fmla="*/ 6996523 h 8376085"/>
              <a:gd name="connsiteX6284" fmla="*/ 2879122 w 7130260"/>
              <a:gd name="connsiteY6284" fmla="*/ 6978492 h 8376085"/>
              <a:gd name="connsiteX6285" fmla="*/ 2011613 w 7130260"/>
              <a:gd name="connsiteY6285" fmla="*/ 6979034 h 8376085"/>
              <a:gd name="connsiteX6286" fmla="*/ 1917154 w 7130260"/>
              <a:gd name="connsiteY6286" fmla="*/ 6987464 h 8376085"/>
              <a:gd name="connsiteX6287" fmla="*/ 1866795 w 7130260"/>
              <a:gd name="connsiteY6287" fmla="*/ 6994018 h 8376085"/>
              <a:gd name="connsiteX6288" fmla="*/ 2035978 w 7130260"/>
              <a:gd name="connsiteY6288" fmla="*/ 6984121 h 8376085"/>
              <a:gd name="connsiteX6289" fmla="*/ 2011613 w 7130260"/>
              <a:gd name="connsiteY6289" fmla="*/ 6979034 h 8376085"/>
              <a:gd name="connsiteX6290" fmla="*/ 278762 w 7130260"/>
              <a:gd name="connsiteY6290" fmla="*/ 6997542 h 8376085"/>
              <a:gd name="connsiteX6291" fmla="*/ 293963 w 7130260"/>
              <a:gd name="connsiteY6291" fmla="*/ 7035642 h 8376085"/>
              <a:gd name="connsiteX6292" fmla="*/ 296421 w 7130260"/>
              <a:gd name="connsiteY6292" fmla="*/ 7026117 h 8376085"/>
              <a:gd name="connsiteX6293" fmla="*/ 281218 w 7130260"/>
              <a:gd name="connsiteY6293" fmla="*/ 6988017 h 8376085"/>
              <a:gd name="connsiteX6294" fmla="*/ 278762 w 7130260"/>
              <a:gd name="connsiteY6294" fmla="*/ 6997542 h 8376085"/>
              <a:gd name="connsiteX6295" fmla="*/ 2970733 w 7130260"/>
              <a:gd name="connsiteY6295" fmla="*/ 7002304 h 8376085"/>
              <a:gd name="connsiteX6296" fmla="*/ 2975477 w 7130260"/>
              <a:gd name="connsiteY6296" fmla="*/ 7014029 h 8376085"/>
              <a:gd name="connsiteX6297" fmla="*/ 2975124 w 7130260"/>
              <a:gd name="connsiteY6297" fmla="*/ 6985454 h 8376085"/>
              <a:gd name="connsiteX6298" fmla="*/ 2970733 w 7130260"/>
              <a:gd name="connsiteY6298" fmla="*/ 7002304 h 8376085"/>
              <a:gd name="connsiteX6299" fmla="*/ 3116513 w 7130260"/>
              <a:gd name="connsiteY6299" fmla="*/ 7005914 h 8376085"/>
              <a:gd name="connsiteX6300" fmla="*/ 3026026 w 7130260"/>
              <a:gd name="connsiteY6300" fmla="*/ 7068732 h 8376085"/>
              <a:gd name="connsiteX6301" fmla="*/ 2992688 w 7130260"/>
              <a:gd name="connsiteY6301" fmla="*/ 7104136 h 8376085"/>
              <a:gd name="connsiteX6302" fmla="*/ 3026026 w 7130260"/>
              <a:gd name="connsiteY6302" fmla="*/ 7089924 h 8376085"/>
              <a:gd name="connsiteX6303" fmla="*/ 3123448 w 7130260"/>
              <a:gd name="connsiteY6303" fmla="*/ 7046157 h 8376085"/>
              <a:gd name="connsiteX6304" fmla="*/ 3116513 w 7130260"/>
              <a:gd name="connsiteY6304" fmla="*/ 7064635 h 8376085"/>
              <a:gd name="connsiteX6305" fmla="*/ 3130801 w 7130260"/>
              <a:gd name="connsiteY6305" fmla="*/ 7077933 h 8376085"/>
              <a:gd name="connsiteX6306" fmla="*/ 3183188 w 7130260"/>
              <a:gd name="connsiteY6306" fmla="*/ 7054749 h 8376085"/>
              <a:gd name="connsiteX6307" fmla="*/ 3161014 w 7130260"/>
              <a:gd name="connsiteY6307" fmla="*/ 7073523 h 8376085"/>
              <a:gd name="connsiteX6308" fmla="*/ 3084814 w 7130260"/>
              <a:gd name="connsiteY6308" fmla="*/ 7108603 h 8376085"/>
              <a:gd name="connsiteX6309" fmla="*/ 3022264 w 7130260"/>
              <a:gd name="connsiteY6309" fmla="*/ 7132149 h 8376085"/>
              <a:gd name="connsiteX6310" fmla="*/ 3150594 w 7130260"/>
              <a:gd name="connsiteY6310" fmla="*/ 7101916 h 8376085"/>
              <a:gd name="connsiteX6311" fmla="*/ 3168901 w 7130260"/>
              <a:gd name="connsiteY6311" fmla="*/ 7096887 h 8376085"/>
              <a:gd name="connsiteX6312" fmla="*/ 3083233 w 7130260"/>
              <a:gd name="connsiteY6312" fmla="*/ 7137187 h 8376085"/>
              <a:gd name="connsiteX6313" fmla="*/ 3040313 w 7130260"/>
              <a:gd name="connsiteY6313" fmla="*/ 7149846 h 8376085"/>
              <a:gd name="connsiteX6314" fmla="*/ 3082633 w 7130260"/>
              <a:gd name="connsiteY6314" fmla="*/ 7144722 h 8376085"/>
              <a:gd name="connsiteX6315" fmla="*/ 3251035 w 7130260"/>
              <a:gd name="connsiteY6315" fmla="*/ 7043566 h 8376085"/>
              <a:gd name="connsiteX6316" fmla="*/ 3278553 w 7130260"/>
              <a:gd name="connsiteY6316" fmla="*/ 6988198 h 8376085"/>
              <a:gd name="connsiteX6317" fmla="*/ 3223108 w 7130260"/>
              <a:gd name="connsiteY6317" fmla="*/ 6978501 h 8376085"/>
              <a:gd name="connsiteX6318" fmla="*/ 3173663 w 7130260"/>
              <a:gd name="connsiteY6318" fmla="*/ 6978510 h 8376085"/>
              <a:gd name="connsiteX6319" fmla="*/ 3116513 w 7130260"/>
              <a:gd name="connsiteY6319" fmla="*/ 7005914 h 8376085"/>
              <a:gd name="connsiteX6320" fmla="*/ 2778805 w 7130260"/>
              <a:gd name="connsiteY6320" fmla="*/ 7047500 h 8376085"/>
              <a:gd name="connsiteX6321" fmla="*/ 2746153 w 7130260"/>
              <a:gd name="connsiteY6321" fmla="*/ 7223760 h 8376085"/>
              <a:gd name="connsiteX6322" fmla="*/ 2754201 w 7130260"/>
              <a:gd name="connsiteY6322" fmla="*/ 7269004 h 8376085"/>
              <a:gd name="connsiteX6323" fmla="*/ 2759145 w 7130260"/>
              <a:gd name="connsiteY6323" fmla="*/ 7197567 h 8376085"/>
              <a:gd name="connsiteX6324" fmla="*/ 2764098 w 7130260"/>
              <a:gd name="connsiteY6324" fmla="*/ 7126129 h 8376085"/>
              <a:gd name="connsiteX6325" fmla="*/ 2769537 w 7130260"/>
              <a:gd name="connsiteY6325" fmla="*/ 7209682 h 8376085"/>
              <a:gd name="connsiteX6326" fmla="*/ 2791168 w 7130260"/>
              <a:gd name="connsiteY6326" fmla="*/ 7237619 h 8376085"/>
              <a:gd name="connsiteX6327" fmla="*/ 2789673 w 7130260"/>
              <a:gd name="connsiteY6327" fmla="*/ 7164229 h 8376085"/>
              <a:gd name="connsiteX6328" fmla="*/ 2796874 w 7130260"/>
              <a:gd name="connsiteY6328" fmla="*/ 7223913 h 8376085"/>
              <a:gd name="connsiteX6329" fmla="*/ 2814352 w 7130260"/>
              <a:gd name="connsiteY6329" fmla="*/ 7192804 h 8376085"/>
              <a:gd name="connsiteX6330" fmla="*/ 2816676 w 7130260"/>
              <a:gd name="connsiteY6330" fmla="*/ 7116604 h 8376085"/>
              <a:gd name="connsiteX6331" fmla="*/ 2825915 w 7130260"/>
              <a:gd name="connsiteY6331" fmla="*/ 7226142 h 8376085"/>
              <a:gd name="connsiteX6332" fmla="*/ 2828087 w 7130260"/>
              <a:gd name="connsiteY6332" fmla="*/ 7307104 h 8376085"/>
              <a:gd name="connsiteX6333" fmla="*/ 2836383 w 7130260"/>
              <a:gd name="connsiteY6333" fmla="*/ 7264794 h 8376085"/>
              <a:gd name="connsiteX6334" fmla="*/ 2849394 w 7130260"/>
              <a:gd name="connsiteY6334" fmla="*/ 7249954 h 8376085"/>
              <a:gd name="connsiteX6335" fmla="*/ 2844756 w 7130260"/>
              <a:gd name="connsiteY6335" fmla="*/ 7297579 h 8376085"/>
              <a:gd name="connsiteX6336" fmla="*/ 2855605 w 7130260"/>
              <a:gd name="connsiteY6336" fmla="*/ 7273767 h 8376085"/>
              <a:gd name="connsiteX6337" fmla="*/ 2866854 w 7130260"/>
              <a:gd name="connsiteY6337" fmla="*/ 7178517 h 8376085"/>
              <a:gd name="connsiteX6338" fmla="*/ 2867263 w 7130260"/>
              <a:gd name="connsiteY6338" fmla="*/ 7107079 h 8376085"/>
              <a:gd name="connsiteX6339" fmla="*/ 2845946 w 7130260"/>
              <a:gd name="connsiteY6339" fmla="*/ 7052310 h 8376085"/>
              <a:gd name="connsiteX6340" fmla="*/ 2815981 w 7130260"/>
              <a:gd name="connsiteY6340" fmla="*/ 6997542 h 8376085"/>
              <a:gd name="connsiteX6341" fmla="*/ 2778805 w 7130260"/>
              <a:gd name="connsiteY6341" fmla="*/ 7047500 h 8376085"/>
              <a:gd name="connsiteX6342" fmla="*/ 2040188 w 7130260"/>
              <a:gd name="connsiteY6342" fmla="*/ 7026117 h 8376085"/>
              <a:gd name="connsiteX6343" fmla="*/ 1937795 w 7130260"/>
              <a:gd name="connsiteY6343" fmla="*/ 7034517 h 8376085"/>
              <a:gd name="connsiteX6344" fmla="*/ 1863976 w 7130260"/>
              <a:gd name="connsiteY6344" fmla="*/ 7045167 h 8376085"/>
              <a:gd name="connsiteX6345" fmla="*/ 2083051 w 7130260"/>
              <a:gd name="connsiteY6345" fmla="*/ 7025507 h 8376085"/>
              <a:gd name="connsiteX6346" fmla="*/ 2097338 w 7130260"/>
              <a:gd name="connsiteY6346" fmla="*/ 7017173 h 8376085"/>
              <a:gd name="connsiteX6347" fmla="*/ 2083051 w 7130260"/>
              <a:gd name="connsiteY6347" fmla="*/ 7018011 h 8376085"/>
              <a:gd name="connsiteX6348" fmla="*/ 2040188 w 7130260"/>
              <a:gd name="connsiteY6348" fmla="*/ 7026117 h 8376085"/>
              <a:gd name="connsiteX6349" fmla="*/ 3056982 w 7130260"/>
              <a:gd name="connsiteY6349" fmla="*/ 7054587 h 8376085"/>
              <a:gd name="connsiteX6350" fmla="*/ 3061745 w 7130260"/>
              <a:gd name="connsiteY6350" fmla="*/ 7062178 h 8376085"/>
              <a:gd name="connsiteX6351" fmla="*/ 3096673 w 7130260"/>
              <a:gd name="connsiteY6351" fmla="*/ 7035680 h 8376085"/>
              <a:gd name="connsiteX6352" fmla="*/ 3056982 w 7130260"/>
              <a:gd name="connsiteY6352" fmla="*/ 7054587 h 8376085"/>
              <a:gd name="connsiteX6353" fmla="*/ 2869406 w 7130260"/>
              <a:gd name="connsiteY6353" fmla="*/ 7063026 h 8376085"/>
              <a:gd name="connsiteX6354" fmla="*/ 2889657 w 7130260"/>
              <a:gd name="connsiteY6354" fmla="*/ 7197005 h 8376085"/>
              <a:gd name="connsiteX6355" fmla="*/ 2885084 w 7130260"/>
              <a:gd name="connsiteY6355" fmla="*/ 7239315 h 8376085"/>
              <a:gd name="connsiteX6356" fmla="*/ 2901439 w 7130260"/>
              <a:gd name="connsiteY6356" fmla="*/ 7217636 h 8376085"/>
              <a:gd name="connsiteX6357" fmla="*/ 2935253 w 7130260"/>
              <a:gd name="connsiteY6357" fmla="*/ 7163534 h 8376085"/>
              <a:gd name="connsiteX6358" fmla="*/ 2952702 w 7130260"/>
              <a:gd name="connsiteY6358" fmla="*/ 7131110 h 8376085"/>
              <a:gd name="connsiteX6359" fmla="*/ 2907840 w 7130260"/>
              <a:gd name="connsiteY6359" fmla="*/ 7089334 h 8376085"/>
              <a:gd name="connsiteX6360" fmla="*/ 2869406 w 7130260"/>
              <a:gd name="connsiteY6360" fmla="*/ 7063026 h 8376085"/>
              <a:gd name="connsiteX6361" fmla="*/ 307051 w 7130260"/>
              <a:gd name="connsiteY6361" fmla="*/ 7072084 h 8376085"/>
              <a:gd name="connsiteX6362" fmla="*/ 524135 w 7130260"/>
              <a:gd name="connsiteY6362" fmla="*/ 7464267 h 8376085"/>
              <a:gd name="connsiteX6363" fmla="*/ 942435 w 7130260"/>
              <a:gd name="connsiteY6363" fmla="*/ 7857868 h 8376085"/>
              <a:gd name="connsiteX6364" fmla="*/ 885285 w 7130260"/>
              <a:gd name="connsiteY6364" fmla="*/ 7804147 h 8376085"/>
              <a:gd name="connsiteX6365" fmla="*/ 370792 w 7130260"/>
              <a:gd name="connsiteY6365" fmla="*/ 7183936 h 8376085"/>
              <a:gd name="connsiteX6366" fmla="*/ 307051 w 7130260"/>
              <a:gd name="connsiteY6366" fmla="*/ 7072084 h 8376085"/>
              <a:gd name="connsiteX6367" fmla="*/ 1968751 w 7130260"/>
              <a:gd name="connsiteY6367" fmla="*/ 7088791 h 8376085"/>
              <a:gd name="connsiteX6368" fmla="*/ 1887788 w 7130260"/>
              <a:gd name="connsiteY6368" fmla="*/ 7101259 h 8376085"/>
              <a:gd name="connsiteX6369" fmla="*/ 1963988 w 7130260"/>
              <a:gd name="connsiteY6369" fmla="*/ 7097859 h 8376085"/>
              <a:gd name="connsiteX6370" fmla="*/ 2064001 w 7130260"/>
              <a:gd name="connsiteY6370" fmla="*/ 7084705 h 8376085"/>
              <a:gd name="connsiteX6371" fmla="*/ 2087813 w 7130260"/>
              <a:gd name="connsiteY6371" fmla="*/ 7074951 h 8376085"/>
              <a:gd name="connsiteX6372" fmla="*/ 2068763 w 7130260"/>
              <a:gd name="connsiteY6372" fmla="*/ 7075637 h 8376085"/>
              <a:gd name="connsiteX6373" fmla="*/ 1968751 w 7130260"/>
              <a:gd name="connsiteY6373" fmla="*/ 7088791 h 8376085"/>
              <a:gd name="connsiteX6374" fmla="*/ 2975229 w 7130260"/>
              <a:gd name="connsiteY6374" fmla="*/ 7080095 h 8376085"/>
              <a:gd name="connsiteX6375" fmla="*/ 2969476 w 7130260"/>
              <a:gd name="connsiteY6375" fmla="*/ 7106289 h 8376085"/>
              <a:gd name="connsiteX6376" fmla="*/ 2970086 w 7130260"/>
              <a:gd name="connsiteY6376" fmla="*/ 7126129 h 8376085"/>
              <a:gd name="connsiteX6377" fmla="*/ 2979211 w 7130260"/>
              <a:gd name="connsiteY6377" fmla="*/ 7103317 h 8376085"/>
              <a:gd name="connsiteX6378" fmla="*/ 2975229 w 7130260"/>
              <a:gd name="connsiteY6378" fmla="*/ 7080095 h 8376085"/>
              <a:gd name="connsiteX6379" fmla="*/ 2035426 w 7130260"/>
              <a:gd name="connsiteY6379" fmla="*/ 7128329 h 8376085"/>
              <a:gd name="connsiteX6380" fmla="*/ 1992563 w 7130260"/>
              <a:gd name="connsiteY6380" fmla="*/ 7141836 h 8376085"/>
              <a:gd name="connsiteX6381" fmla="*/ 2083051 w 7130260"/>
              <a:gd name="connsiteY6381" fmla="*/ 7130225 h 8376085"/>
              <a:gd name="connsiteX6382" fmla="*/ 2106863 w 7130260"/>
              <a:gd name="connsiteY6382" fmla="*/ 7123005 h 8376085"/>
              <a:gd name="connsiteX6383" fmla="*/ 2087813 w 7130260"/>
              <a:gd name="connsiteY6383" fmla="*/ 7123710 h 8376085"/>
              <a:gd name="connsiteX6384" fmla="*/ 2035426 w 7130260"/>
              <a:gd name="connsiteY6384" fmla="*/ 7128329 h 8376085"/>
              <a:gd name="connsiteX6385" fmla="*/ 3454651 w 7130260"/>
              <a:gd name="connsiteY6385" fmla="*/ 7238533 h 8376085"/>
              <a:gd name="connsiteX6386" fmla="*/ 2250558 w 7130260"/>
              <a:gd name="connsiteY6386" fmla="*/ 8165497 h 8376085"/>
              <a:gd name="connsiteX6387" fmla="*/ 2200447 w 7130260"/>
              <a:gd name="connsiteY6387" fmla="*/ 8182471 h 8376085"/>
              <a:gd name="connsiteX6388" fmla="*/ 2537936 w 7130260"/>
              <a:gd name="connsiteY6388" fmla="*/ 8096822 h 8376085"/>
              <a:gd name="connsiteX6389" fmla="*/ 3455137 w 7130260"/>
              <a:gd name="connsiteY6389" fmla="*/ 7260775 h 8376085"/>
              <a:gd name="connsiteX6390" fmla="*/ 3510239 w 7130260"/>
              <a:gd name="connsiteY6390" fmla="*/ 7135692 h 8376085"/>
              <a:gd name="connsiteX6391" fmla="*/ 3454651 w 7130260"/>
              <a:gd name="connsiteY6391" fmla="*/ 7238533 h 8376085"/>
              <a:gd name="connsiteX6392" fmla="*/ 1007516 w 7130260"/>
              <a:gd name="connsiteY6392" fmla="*/ 7188508 h 8376085"/>
              <a:gd name="connsiteX6393" fmla="*/ 1010631 w 7130260"/>
              <a:gd name="connsiteY6393" fmla="*/ 7332860 h 8376085"/>
              <a:gd name="connsiteX6394" fmla="*/ 1103929 w 7130260"/>
              <a:gd name="connsiteY6394" fmla="*/ 7472763 h 8376085"/>
              <a:gd name="connsiteX6395" fmla="*/ 1125788 w 7130260"/>
              <a:gd name="connsiteY6395" fmla="*/ 7486012 h 8376085"/>
              <a:gd name="connsiteX6396" fmla="*/ 1109758 w 7130260"/>
              <a:gd name="connsiteY6396" fmla="*/ 7467943 h 8376085"/>
              <a:gd name="connsiteX6397" fmla="*/ 1045759 w 7130260"/>
              <a:gd name="connsiteY6397" fmla="*/ 7265556 h 8376085"/>
              <a:gd name="connsiteX6398" fmla="*/ 1074191 w 7130260"/>
              <a:gd name="connsiteY6398" fmla="*/ 7330917 h 8376085"/>
              <a:gd name="connsiteX6399" fmla="*/ 1101690 w 7130260"/>
              <a:gd name="connsiteY6399" fmla="*/ 7411879 h 8376085"/>
              <a:gd name="connsiteX6400" fmla="*/ 1097490 w 7130260"/>
              <a:gd name="connsiteY6400" fmla="*/ 7359492 h 8376085"/>
              <a:gd name="connsiteX6401" fmla="*/ 1093299 w 7130260"/>
              <a:gd name="connsiteY6401" fmla="*/ 7307104 h 8376085"/>
              <a:gd name="connsiteX6402" fmla="*/ 1101614 w 7130260"/>
              <a:gd name="connsiteY6402" fmla="*/ 7330917 h 8376085"/>
              <a:gd name="connsiteX6403" fmla="*/ 1116101 w 7130260"/>
              <a:gd name="connsiteY6403" fmla="*/ 7391419 h 8376085"/>
              <a:gd name="connsiteX6404" fmla="*/ 1126569 w 7130260"/>
              <a:gd name="connsiteY6404" fmla="*/ 7423795 h 8376085"/>
              <a:gd name="connsiteX6405" fmla="*/ 1106072 w 7130260"/>
              <a:gd name="connsiteY6405" fmla="*/ 7268004 h 8376085"/>
              <a:gd name="connsiteX6406" fmla="*/ 1100176 w 7130260"/>
              <a:gd name="connsiteY6406" fmla="*/ 7249954 h 8376085"/>
              <a:gd name="connsiteX6407" fmla="*/ 1110444 w 7130260"/>
              <a:gd name="connsiteY6407" fmla="*/ 7264242 h 8376085"/>
              <a:gd name="connsiteX6408" fmla="*/ 1126893 w 7130260"/>
              <a:gd name="connsiteY6408" fmla="*/ 7323982 h 8376085"/>
              <a:gd name="connsiteX6409" fmla="*/ 1149601 w 7130260"/>
              <a:gd name="connsiteY6409" fmla="*/ 7357024 h 8376085"/>
              <a:gd name="connsiteX6410" fmla="*/ 1077182 w 7130260"/>
              <a:gd name="connsiteY6410" fmla="*/ 7188966 h 8376085"/>
              <a:gd name="connsiteX6411" fmla="*/ 1025681 w 7130260"/>
              <a:gd name="connsiteY6411" fmla="*/ 7140417 h 8376085"/>
              <a:gd name="connsiteX6412" fmla="*/ 1007516 w 7130260"/>
              <a:gd name="connsiteY6412" fmla="*/ 7188508 h 8376085"/>
              <a:gd name="connsiteX6413" fmla="*/ 1311526 w 7130260"/>
              <a:gd name="connsiteY6413" fmla="*/ 7143417 h 8376085"/>
              <a:gd name="connsiteX6414" fmla="*/ 1536306 w 7130260"/>
              <a:gd name="connsiteY6414" fmla="*/ 7284416 h 8376085"/>
              <a:gd name="connsiteX6415" fmla="*/ 1692421 w 7130260"/>
              <a:gd name="connsiteY6415" fmla="*/ 7337927 h 8376085"/>
              <a:gd name="connsiteX6416" fmla="*/ 1783013 w 7130260"/>
              <a:gd name="connsiteY6416" fmla="*/ 7361739 h 8376085"/>
              <a:gd name="connsiteX6417" fmla="*/ 1906838 w 7130260"/>
              <a:gd name="connsiteY6417" fmla="*/ 7361349 h 8376085"/>
              <a:gd name="connsiteX6418" fmla="*/ 2083051 w 7130260"/>
              <a:gd name="connsiteY6418" fmla="*/ 7346223 h 8376085"/>
              <a:gd name="connsiteX6419" fmla="*/ 2106863 w 7130260"/>
              <a:gd name="connsiteY6419" fmla="*/ 7336203 h 8376085"/>
              <a:gd name="connsiteX6420" fmla="*/ 1954463 w 7130260"/>
              <a:gd name="connsiteY6420" fmla="*/ 7346413 h 8376085"/>
              <a:gd name="connsiteX6421" fmla="*/ 1830638 w 7130260"/>
              <a:gd name="connsiteY6421" fmla="*/ 7351919 h 8376085"/>
              <a:gd name="connsiteX6422" fmla="*/ 1740027 w 7130260"/>
              <a:gd name="connsiteY6422" fmla="*/ 7333117 h 8376085"/>
              <a:gd name="connsiteX6423" fmla="*/ 1332957 w 7130260"/>
              <a:gd name="connsiteY6423" fmla="*/ 7153208 h 8376085"/>
              <a:gd name="connsiteX6424" fmla="*/ 1311526 w 7130260"/>
              <a:gd name="connsiteY6424" fmla="*/ 7143417 h 8376085"/>
              <a:gd name="connsiteX6425" fmla="*/ 855080 w 7130260"/>
              <a:gd name="connsiteY6425" fmla="*/ 7174544 h 8376085"/>
              <a:gd name="connsiteX6426" fmla="*/ 860834 w 7130260"/>
              <a:gd name="connsiteY6426" fmla="*/ 7180307 h 8376085"/>
              <a:gd name="connsiteX6427" fmla="*/ 860082 w 7130260"/>
              <a:gd name="connsiteY6427" fmla="*/ 7162048 h 8376085"/>
              <a:gd name="connsiteX6428" fmla="*/ 855080 w 7130260"/>
              <a:gd name="connsiteY6428" fmla="*/ 7174544 h 8376085"/>
              <a:gd name="connsiteX6429" fmla="*/ 3317148 w 7130260"/>
              <a:gd name="connsiteY6429" fmla="*/ 7175726 h 8376085"/>
              <a:gd name="connsiteX6430" fmla="*/ 3310652 w 7130260"/>
              <a:gd name="connsiteY6430" fmla="*/ 7192804 h 8376085"/>
              <a:gd name="connsiteX6431" fmla="*/ 3322482 w 7130260"/>
              <a:gd name="connsiteY6431" fmla="*/ 7181060 h 8376085"/>
              <a:gd name="connsiteX6432" fmla="*/ 3328988 w 7130260"/>
              <a:gd name="connsiteY6432" fmla="*/ 7163982 h 8376085"/>
              <a:gd name="connsiteX6433" fmla="*/ 3317148 w 7130260"/>
              <a:gd name="connsiteY6433" fmla="*/ 7175726 h 8376085"/>
              <a:gd name="connsiteX6434" fmla="*/ 3532394 w 7130260"/>
              <a:gd name="connsiteY6434" fmla="*/ 7183689 h 8376085"/>
              <a:gd name="connsiteX6435" fmla="*/ 3536737 w 7130260"/>
              <a:gd name="connsiteY6435" fmla="*/ 7194347 h 8376085"/>
              <a:gd name="connsiteX6436" fmla="*/ 3547434 w 7130260"/>
              <a:gd name="connsiteY6436" fmla="*/ 7163343 h 8376085"/>
              <a:gd name="connsiteX6437" fmla="*/ 3532394 w 7130260"/>
              <a:gd name="connsiteY6437" fmla="*/ 7183689 h 8376085"/>
              <a:gd name="connsiteX6438" fmla="*/ 2040188 w 7130260"/>
              <a:gd name="connsiteY6438" fmla="*/ 7183060 h 8376085"/>
              <a:gd name="connsiteX6439" fmla="*/ 2016376 w 7130260"/>
              <a:gd name="connsiteY6439" fmla="*/ 7195699 h 8376085"/>
              <a:gd name="connsiteX6440" fmla="*/ 2078288 w 7130260"/>
              <a:gd name="connsiteY6440" fmla="*/ 7183545 h 8376085"/>
              <a:gd name="connsiteX6441" fmla="*/ 2040188 w 7130260"/>
              <a:gd name="connsiteY6441" fmla="*/ 7183060 h 8376085"/>
              <a:gd name="connsiteX6442" fmla="*/ 1463926 w 7130260"/>
              <a:gd name="connsiteY6442" fmla="*/ 7183555 h 8376085"/>
              <a:gd name="connsiteX6443" fmla="*/ 1776936 w 7130260"/>
              <a:gd name="connsiteY6443" fmla="*/ 7301589 h 8376085"/>
              <a:gd name="connsiteX6444" fmla="*/ 1645663 w 7130260"/>
              <a:gd name="connsiteY6444" fmla="*/ 7253040 h 8376085"/>
              <a:gd name="connsiteX6445" fmla="*/ 1524219 w 7130260"/>
              <a:gd name="connsiteY6445" fmla="*/ 7206367 h 8376085"/>
              <a:gd name="connsiteX6446" fmla="*/ 1463926 w 7130260"/>
              <a:gd name="connsiteY6446" fmla="*/ 7183555 h 8376085"/>
              <a:gd name="connsiteX6447" fmla="*/ 749554 w 7130260"/>
              <a:gd name="connsiteY6447" fmla="*/ 7202329 h 8376085"/>
              <a:gd name="connsiteX6448" fmla="*/ 782891 w 7130260"/>
              <a:gd name="connsiteY6448" fmla="*/ 7201986 h 8376085"/>
              <a:gd name="connsiteX6449" fmla="*/ 735266 w 7130260"/>
              <a:gd name="connsiteY6449" fmla="*/ 7189194 h 8376085"/>
              <a:gd name="connsiteX6450" fmla="*/ 749554 w 7130260"/>
              <a:gd name="connsiteY6450" fmla="*/ 7202329 h 8376085"/>
              <a:gd name="connsiteX6451" fmla="*/ 1325813 w 7130260"/>
              <a:gd name="connsiteY6451" fmla="*/ 7221169 h 8376085"/>
              <a:gd name="connsiteX6452" fmla="*/ 1670466 w 7130260"/>
              <a:gd name="connsiteY6452" fmla="*/ 7390305 h 8376085"/>
              <a:gd name="connsiteX6453" fmla="*/ 1744913 w 7130260"/>
              <a:gd name="connsiteY6453" fmla="*/ 7411879 h 8376085"/>
              <a:gd name="connsiteX6454" fmla="*/ 1911601 w 7130260"/>
              <a:gd name="connsiteY6454" fmla="*/ 7410955 h 8376085"/>
              <a:gd name="connsiteX6455" fmla="*/ 2078288 w 7130260"/>
              <a:gd name="connsiteY6455" fmla="*/ 7410022 h 8376085"/>
              <a:gd name="connsiteX6456" fmla="*/ 2125913 w 7130260"/>
              <a:gd name="connsiteY6456" fmla="*/ 7394305 h 8376085"/>
              <a:gd name="connsiteX6457" fmla="*/ 2173538 w 7130260"/>
              <a:gd name="connsiteY6457" fmla="*/ 7378589 h 8376085"/>
              <a:gd name="connsiteX6458" fmla="*/ 2140201 w 7130260"/>
              <a:gd name="connsiteY6458" fmla="*/ 7383733 h 8376085"/>
              <a:gd name="connsiteX6459" fmla="*/ 1678800 w 7130260"/>
              <a:gd name="connsiteY6459" fmla="*/ 7374160 h 8376085"/>
              <a:gd name="connsiteX6460" fmla="*/ 1354855 w 7130260"/>
              <a:gd name="connsiteY6460" fmla="*/ 7232285 h 8376085"/>
              <a:gd name="connsiteX6461" fmla="*/ 1325813 w 7130260"/>
              <a:gd name="connsiteY6461" fmla="*/ 7221169 h 8376085"/>
              <a:gd name="connsiteX6462" fmla="*/ 2638082 w 7130260"/>
              <a:gd name="connsiteY6462" fmla="*/ 7254783 h 8376085"/>
              <a:gd name="connsiteX6463" fmla="*/ 2563378 w 7130260"/>
              <a:gd name="connsiteY6463" fmla="*/ 7415041 h 8376085"/>
              <a:gd name="connsiteX6464" fmla="*/ 2578742 w 7130260"/>
              <a:gd name="connsiteY6464" fmla="*/ 7409498 h 8376085"/>
              <a:gd name="connsiteX6465" fmla="*/ 2603840 w 7130260"/>
              <a:gd name="connsiteY6465" fmla="*/ 7330917 h 8376085"/>
              <a:gd name="connsiteX6466" fmla="*/ 2610898 w 7130260"/>
              <a:gd name="connsiteY6466" fmla="*/ 7326154 h 8376085"/>
              <a:gd name="connsiteX6467" fmla="*/ 2579265 w 7130260"/>
              <a:gd name="connsiteY6467" fmla="*/ 7478554 h 8376085"/>
              <a:gd name="connsiteX6468" fmla="*/ 2604230 w 7130260"/>
              <a:gd name="connsiteY6468" fmla="*/ 7414031 h 8376085"/>
              <a:gd name="connsiteX6469" fmla="*/ 2632596 w 7130260"/>
              <a:gd name="connsiteY6469" fmla="*/ 7334365 h 8376085"/>
              <a:gd name="connsiteX6470" fmla="*/ 2617403 w 7130260"/>
              <a:gd name="connsiteY6470" fmla="*/ 7412831 h 8376085"/>
              <a:gd name="connsiteX6471" fmla="*/ 2601240 w 7130260"/>
              <a:gd name="connsiteY6471" fmla="*/ 7490327 h 8376085"/>
              <a:gd name="connsiteX6472" fmla="*/ 2648560 w 7130260"/>
              <a:gd name="connsiteY6472" fmla="*/ 7364254 h 8376085"/>
              <a:gd name="connsiteX6473" fmla="*/ 2663409 w 7130260"/>
              <a:gd name="connsiteY6473" fmla="*/ 7337060 h 8376085"/>
              <a:gd name="connsiteX6474" fmla="*/ 2610164 w 7130260"/>
              <a:gd name="connsiteY6474" fmla="*/ 7516654 h 8376085"/>
              <a:gd name="connsiteX6475" fmla="*/ 2596458 w 7130260"/>
              <a:gd name="connsiteY6475" fmla="*/ 7545229 h 8376085"/>
              <a:gd name="connsiteX6476" fmla="*/ 2615984 w 7130260"/>
              <a:gd name="connsiteY6476" fmla="*/ 7522740 h 8376085"/>
              <a:gd name="connsiteX6477" fmla="*/ 2635501 w 7130260"/>
              <a:gd name="connsiteY6477" fmla="*/ 7486460 h 8376085"/>
              <a:gd name="connsiteX6478" fmla="*/ 2644159 w 7130260"/>
              <a:gd name="connsiteY6478" fmla="*/ 7478021 h 8376085"/>
              <a:gd name="connsiteX6479" fmla="*/ 2675115 w 7130260"/>
              <a:gd name="connsiteY6479" fmla="*/ 7438101 h 8376085"/>
              <a:gd name="connsiteX6480" fmla="*/ 2697413 w 7130260"/>
              <a:gd name="connsiteY6480" fmla="*/ 7392829 h 8376085"/>
              <a:gd name="connsiteX6481" fmla="*/ 2697413 w 7130260"/>
              <a:gd name="connsiteY6481" fmla="*/ 7309962 h 8376085"/>
              <a:gd name="connsiteX6482" fmla="*/ 2687888 w 7130260"/>
              <a:gd name="connsiteY6482" fmla="*/ 7218807 h 8376085"/>
              <a:gd name="connsiteX6483" fmla="*/ 2638082 w 7130260"/>
              <a:gd name="connsiteY6483" fmla="*/ 7254783 h 8376085"/>
              <a:gd name="connsiteX6484" fmla="*/ 2992317 w 7130260"/>
              <a:gd name="connsiteY6484" fmla="*/ 7219817 h 8376085"/>
              <a:gd name="connsiteX6485" fmla="*/ 2935167 w 7130260"/>
              <a:gd name="connsiteY6485" fmla="*/ 7244049 h 8376085"/>
              <a:gd name="connsiteX6486" fmla="*/ 2916488 w 7130260"/>
              <a:gd name="connsiteY6486" fmla="*/ 7255621 h 8376085"/>
              <a:gd name="connsiteX6487" fmla="*/ 2940301 w 7130260"/>
              <a:gd name="connsiteY6487" fmla="*/ 7249783 h 8376085"/>
              <a:gd name="connsiteX6488" fmla="*/ 2964113 w 7130260"/>
              <a:gd name="connsiteY6488" fmla="*/ 7243944 h 8376085"/>
              <a:gd name="connsiteX6489" fmla="*/ 2949826 w 7130260"/>
              <a:gd name="connsiteY6489" fmla="*/ 7253945 h 8376085"/>
              <a:gd name="connsiteX6490" fmla="*/ 2919927 w 7130260"/>
              <a:gd name="connsiteY6490" fmla="*/ 7264099 h 8376085"/>
              <a:gd name="connsiteX6491" fmla="*/ 2881827 w 7130260"/>
              <a:gd name="connsiteY6491" fmla="*/ 7283244 h 8376085"/>
              <a:gd name="connsiteX6492" fmla="*/ 2859338 w 7130260"/>
              <a:gd name="connsiteY6492" fmla="*/ 7302237 h 8376085"/>
              <a:gd name="connsiteX6493" fmla="*/ 2893171 w 7130260"/>
              <a:gd name="connsiteY6493" fmla="*/ 7288663 h 8376085"/>
              <a:gd name="connsiteX6494" fmla="*/ 3109693 w 7130260"/>
              <a:gd name="connsiteY6494" fmla="*/ 7247287 h 8376085"/>
              <a:gd name="connsiteX6495" fmla="*/ 3016501 w 7130260"/>
              <a:gd name="connsiteY6495" fmla="*/ 7272652 h 8376085"/>
              <a:gd name="connsiteX6496" fmla="*/ 2921251 w 7130260"/>
              <a:gd name="connsiteY6496" fmla="*/ 7306371 h 8376085"/>
              <a:gd name="connsiteX6497" fmla="*/ 3014872 w 7130260"/>
              <a:gd name="connsiteY6497" fmla="*/ 7291264 h 8376085"/>
              <a:gd name="connsiteX6498" fmla="*/ 3070384 w 7130260"/>
              <a:gd name="connsiteY6498" fmla="*/ 7286378 h 8376085"/>
              <a:gd name="connsiteX6499" fmla="*/ 3024388 w 7130260"/>
              <a:gd name="connsiteY6499" fmla="*/ 7301465 h 8376085"/>
              <a:gd name="connsiteX6500" fmla="*/ 2930776 w 7130260"/>
              <a:gd name="connsiteY6500" fmla="*/ 7321153 h 8376085"/>
              <a:gd name="connsiteX6501" fmla="*/ 2887913 w 7130260"/>
              <a:gd name="connsiteY6501" fmla="*/ 7330488 h 8376085"/>
              <a:gd name="connsiteX6502" fmla="*/ 2964113 w 7130260"/>
              <a:gd name="connsiteY6502" fmla="*/ 7326059 h 8376085"/>
              <a:gd name="connsiteX6503" fmla="*/ 3064126 w 7130260"/>
              <a:gd name="connsiteY6503" fmla="*/ 7316096 h 8376085"/>
              <a:gd name="connsiteX6504" fmla="*/ 3087938 w 7130260"/>
              <a:gd name="connsiteY6504" fmla="*/ 7310552 h 8376085"/>
              <a:gd name="connsiteX6505" fmla="*/ 3069336 w 7130260"/>
              <a:gd name="connsiteY6505" fmla="*/ 7322287 h 8376085"/>
              <a:gd name="connsiteX6506" fmla="*/ 2978849 w 7130260"/>
              <a:gd name="connsiteY6506" fmla="*/ 7338994 h 8376085"/>
              <a:gd name="connsiteX6507" fmla="*/ 2906963 w 7130260"/>
              <a:gd name="connsiteY6507" fmla="*/ 7343956 h 8376085"/>
              <a:gd name="connsiteX6508" fmla="*/ 2948807 w 7130260"/>
              <a:gd name="connsiteY6508" fmla="*/ 7351462 h 8376085"/>
              <a:gd name="connsiteX6509" fmla="*/ 3100816 w 7130260"/>
              <a:gd name="connsiteY6509" fmla="*/ 7326678 h 8376085"/>
              <a:gd name="connsiteX6510" fmla="*/ 3163338 w 7130260"/>
              <a:gd name="connsiteY6510" fmla="*/ 7274919 h 8376085"/>
              <a:gd name="connsiteX6511" fmla="*/ 3200629 w 7130260"/>
              <a:gd name="connsiteY6511" fmla="*/ 7236391 h 8376085"/>
              <a:gd name="connsiteX6512" fmla="*/ 3173168 w 7130260"/>
              <a:gd name="connsiteY6512" fmla="*/ 7225951 h 8376085"/>
              <a:gd name="connsiteX6513" fmla="*/ 2992317 w 7130260"/>
              <a:gd name="connsiteY6513" fmla="*/ 7219817 h 8376085"/>
              <a:gd name="connsiteX6514" fmla="*/ 1258576 w 7130260"/>
              <a:gd name="connsiteY6514" fmla="*/ 7234762 h 8376085"/>
              <a:gd name="connsiteX6515" fmla="*/ 1478461 w 7130260"/>
              <a:gd name="connsiteY6515" fmla="*/ 7375112 h 8376085"/>
              <a:gd name="connsiteX6516" fmla="*/ 2171414 w 7130260"/>
              <a:gd name="connsiteY6516" fmla="*/ 7438921 h 8376085"/>
              <a:gd name="connsiteX6517" fmla="*/ 2136496 w 7130260"/>
              <a:gd name="connsiteY6517" fmla="*/ 7435977 h 8376085"/>
              <a:gd name="connsiteX6518" fmla="*/ 2053723 w 7130260"/>
              <a:gd name="connsiteY6518" fmla="*/ 7455637 h 8376085"/>
              <a:gd name="connsiteX6519" fmla="*/ 1932661 w 7130260"/>
              <a:gd name="connsiteY6519" fmla="*/ 7455951 h 8376085"/>
              <a:gd name="connsiteX6520" fmla="*/ 1811588 w 7130260"/>
              <a:gd name="connsiteY6520" fmla="*/ 7456265 h 8376085"/>
              <a:gd name="connsiteX6521" fmla="*/ 1713386 w 7130260"/>
              <a:gd name="connsiteY6521" fmla="*/ 7436158 h 8376085"/>
              <a:gd name="connsiteX6522" fmla="*/ 1313269 w 7130260"/>
              <a:gd name="connsiteY6522" fmla="*/ 7267718 h 8376085"/>
              <a:gd name="connsiteX6523" fmla="*/ 1258576 w 7130260"/>
              <a:gd name="connsiteY6523" fmla="*/ 7234762 h 8376085"/>
              <a:gd name="connsiteX6524" fmla="*/ 2026968 w 7130260"/>
              <a:gd name="connsiteY6524" fmla="*/ 7236438 h 8376085"/>
              <a:gd name="connsiteX6525" fmla="*/ 1980133 w 7130260"/>
              <a:gd name="connsiteY6525" fmla="*/ 7249678 h 8376085"/>
              <a:gd name="connsiteX6526" fmla="*/ 2059238 w 7130260"/>
              <a:gd name="connsiteY6526" fmla="*/ 7241095 h 8376085"/>
              <a:gd name="connsiteX6527" fmla="*/ 2026968 w 7130260"/>
              <a:gd name="connsiteY6527" fmla="*/ 7236438 h 8376085"/>
              <a:gd name="connsiteX6528" fmla="*/ 3478949 w 7130260"/>
              <a:gd name="connsiteY6528" fmla="*/ 7291855 h 8376085"/>
              <a:gd name="connsiteX6529" fmla="*/ 2530726 w 7130260"/>
              <a:gd name="connsiteY6529" fmla="*/ 8128521 h 8376085"/>
              <a:gd name="connsiteX6530" fmla="*/ 2344988 w 7130260"/>
              <a:gd name="connsiteY6530" fmla="*/ 8184080 h 8376085"/>
              <a:gd name="connsiteX6531" fmla="*/ 2241442 w 7130260"/>
              <a:gd name="connsiteY6531" fmla="*/ 8216332 h 8376085"/>
              <a:gd name="connsiteX6532" fmla="*/ 2600144 w 7130260"/>
              <a:gd name="connsiteY6532" fmla="*/ 8115624 h 8376085"/>
              <a:gd name="connsiteX6533" fmla="*/ 3467624 w 7130260"/>
              <a:gd name="connsiteY6533" fmla="*/ 7340499 h 8376085"/>
              <a:gd name="connsiteX6534" fmla="*/ 3518183 w 7130260"/>
              <a:gd name="connsiteY6534" fmla="*/ 7229342 h 8376085"/>
              <a:gd name="connsiteX6535" fmla="*/ 3478949 w 7130260"/>
              <a:gd name="connsiteY6535" fmla="*/ 7291855 h 8376085"/>
              <a:gd name="connsiteX6536" fmla="*/ 3364954 w 7130260"/>
              <a:gd name="connsiteY6536" fmla="*/ 7324258 h 8376085"/>
              <a:gd name="connsiteX6537" fmla="*/ 3096120 w 7130260"/>
              <a:gd name="connsiteY6537" fmla="*/ 7664968 h 8376085"/>
              <a:gd name="connsiteX6538" fmla="*/ 2245090 w 7130260"/>
              <a:gd name="connsiteY6538" fmla="*/ 8122092 h 8376085"/>
              <a:gd name="connsiteX6539" fmla="*/ 2187826 w 7130260"/>
              <a:gd name="connsiteY6539" fmla="*/ 8139665 h 8376085"/>
              <a:gd name="connsiteX6540" fmla="*/ 2473576 w 7130260"/>
              <a:gd name="connsiteY6540" fmla="*/ 8072552 h 8376085"/>
              <a:gd name="connsiteX6541" fmla="*/ 3386899 w 7130260"/>
              <a:gd name="connsiteY6541" fmla="*/ 7304723 h 8376085"/>
              <a:gd name="connsiteX6542" fmla="*/ 3413074 w 7130260"/>
              <a:gd name="connsiteY6542" fmla="*/ 7245192 h 8376085"/>
              <a:gd name="connsiteX6543" fmla="*/ 3364954 w 7130260"/>
              <a:gd name="connsiteY6543" fmla="*/ 7324258 h 8376085"/>
              <a:gd name="connsiteX6544" fmla="*/ 1266130 w 7130260"/>
              <a:gd name="connsiteY6544" fmla="*/ 7311076 h 8376085"/>
              <a:gd name="connsiteX6545" fmla="*/ 1300715 w 7130260"/>
              <a:gd name="connsiteY6545" fmla="*/ 7335384 h 8376085"/>
              <a:gd name="connsiteX6546" fmla="*/ 1242317 w 7130260"/>
              <a:gd name="connsiteY6546" fmla="*/ 7283596 h 8376085"/>
              <a:gd name="connsiteX6547" fmla="*/ 1266130 w 7130260"/>
              <a:gd name="connsiteY6547" fmla="*/ 7311076 h 8376085"/>
              <a:gd name="connsiteX6548" fmla="*/ 2021138 w 7130260"/>
              <a:gd name="connsiteY6548" fmla="*/ 7290292 h 8376085"/>
              <a:gd name="connsiteX6549" fmla="*/ 1973990 w 7130260"/>
              <a:gd name="connsiteY6549" fmla="*/ 7302979 h 8376085"/>
              <a:gd name="connsiteX6550" fmla="*/ 2049713 w 7130260"/>
              <a:gd name="connsiteY6550" fmla="*/ 7297798 h 8376085"/>
              <a:gd name="connsiteX6551" fmla="*/ 2021138 w 7130260"/>
              <a:gd name="connsiteY6551" fmla="*/ 7290292 h 8376085"/>
              <a:gd name="connsiteX6552" fmla="*/ 1026738 w 7130260"/>
              <a:gd name="connsiteY6552" fmla="*/ 7321392 h 8376085"/>
              <a:gd name="connsiteX6553" fmla="*/ 1067638 w 7130260"/>
              <a:gd name="connsiteY6553" fmla="*/ 7416642 h 8376085"/>
              <a:gd name="connsiteX6554" fmla="*/ 1054932 w 7130260"/>
              <a:gd name="connsiteY6554" fmla="*/ 7376160 h 8376085"/>
              <a:gd name="connsiteX6555" fmla="*/ 1032405 w 7130260"/>
              <a:gd name="connsiteY6555" fmla="*/ 7321392 h 8376085"/>
              <a:gd name="connsiteX6556" fmla="*/ 1027281 w 7130260"/>
              <a:gd name="connsiteY6556" fmla="*/ 7307104 h 8376085"/>
              <a:gd name="connsiteX6557" fmla="*/ 1026738 w 7130260"/>
              <a:gd name="connsiteY6557" fmla="*/ 7321392 h 8376085"/>
              <a:gd name="connsiteX6558" fmla="*/ 2147945 w 7130260"/>
              <a:gd name="connsiteY6558" fmla="*/ 7327897 h 8376085"/>
              <a:gd name="connsiteX6559" fmla="*/ 2166195 w 7130260"/>
              <a:gd name="connsiteY6559" fmla="*/ 7327145 h 8376085"/>
              <a:gd name="connsiteX6560" fmla="*/ 2153698 w 7130260"/>
              <a:gd name="connsiteY6560" fmla="*/ 7322144 h 8376085"/>
              <a:gd name="connsiteX6561" fmla="*/ 2147945 w 7130260"/>
              <a:gd name="connsiteY6561" fmla="*/ 7327897 h 8376085"/>
              <a:gd name="connsiteX6562" fmla="*/ 255005 w 7130260"/>
              <a:gd name="connsiteY6562" fmla="*/ 7345994 h 8376085"/>
              <a:gd name="connsiteX6563" fmla="*/ 260759 w 7130260"/>
              <a:gd name="connsiteY6563" fmla="*/ 7351757 h 8376085"/>
              <a:gd name="connsiteX6564" fmla="*/ 260007 w 7130260"/>
              <a:gd name="connsiteY6564" fmla="*/ 7333498 h 8376085"/>
              <a:gd name="connsiteX6565" fmla="*/ 255005 w 7130260"/>
              <a:gd name="connsiteY6565" fmla="*/ 7345994 h 8376085"/>
              <a:gd name="connsiteX6566" fmla="*/ 1235326 w 7130260"/>
              <a:gd name="connsiteY6566" fmla="*/ 7374341 h 8376085"/>
              <a:gd name="connsiteX6567" fmla="*/ 1244851 w 7130260"/>
              <a:gd name="connsiteY6567" fmla="*/ 7383304 h 8376085"/>
              <a:gd name="connsiteX6568" fmla="*/ 1254376 w 7130260"/>
              <a:gd name="connsiteY6568" fmla="*/ 7368455 h 8376085"/>
              <a:gd name="connsiteX6569" fmla="*/ 1244851 w 7130260"/>
              <a:gd name="connsiteY6569" fmla="*/ 7359492 h 8376085"/>
              <a:gd name="connsiteX6570" fmla="*/ 1235326 w 7130260"/>
              <a:gd name="connsiteY6570" fmla="*/ 7374341 h 8376085"/>
              <a:gd name="connsiteX6571" fmla="*/ 762632 w 7130260"/>
              <a:gd name="connsiteY6571" fmla="*/ 7391343 h 8376085"/>
              <a:gd name="connsiteX6572" fmla="*/ 707491 w 7130260"/>
              <a:gd name="connsiteY6572" fmla="*/ 7424862 h 8376085"/>
              <a:gd name="connsiteX6573" fmla="*/ 829373 w 7130260"/>
              <a:gd name="connsiteY6573" fmla="*/ 7502128 h 8376085"/>
              <a:gd name="connsiteX6574" fmla="*/ 879227 w 7130260"/>
              <a:gd name="connsiteY6574" fmla="*/ 7512482 h 8376085"/>
              <a:gd name="connsiteX6575" fmla="*/ 928690 w 7130260"/>
              <a:gd name="connsiteY6575" fmla="*/ 7501871 h 8376085"/>
              <a:gd name="connsiteX6576" fmla="*/ 978151 w 7130260"/>
              <a:gd name="connsiteY6576" fmla="*/ 7487650 h 8376085"/>
              <a:gd name="connsiteX6577" fmla="*/ 918622 w 7130260"/>
              <a:gd name="connsiteY6577" fmla="*/ 7488946 h 8376085"/>
              <a:gd name="connsiteX6578" fmla="*/ 830516 w 7130260"/>
              <a:gd name="connsiteY6578" fmla="*/ 7485297 h 8376085"/>
              <a:gd name="connsiteX6579" fmla="*/ 801941 w 7130260"/>
              <a:gd name="connsiteY6579" fmla="*/ 7476735 h 8376085"/>
              <a:gd name="connsiteX6580" fmla="*/ 882904 w 7130260"/>
              <a:gd name="connsiteY6580" fmla="*/ 7475515 h 8376085"/>
              <a:gd name="connsiteX6581" fmla="*/ 992438 w 7130260"/>
              <a:gd name="connsiteY6581" fmla="*/ 7465400 h 8376085"/>
              <a:gd name="connsiteX6582" fmla="*/ 1021013 w 7130260"/>
              <a:gd name="connsiteY6582" fmla="*/ 7456504 h 8376085"/>
              <a:gd name="connsiteX6583" fmla="*/ 944816 w 7130260"/>
              <a:gd name="connsiteY6583" fmla="*/ 7460923 h 8376085"/>
              <a:gd name="connsiteX6584" fmla="*/ 840041 w 7130260"/>
              <a:gd name="connsiteY6584" fmla="*/ 7456104 h 8376085"/>
              <a:gd name="connsiteX6585" fmla="*/ 811466 w 7130260"/>
              <a:gd name="connsiteY6585" fmla="*/ 7446855 h 8376085"/>
              <a:gd name="connsiteX6586" fmla="*/ 910688 w 7130260"/>
              <a:gd name="connsiteY6586" fmla="*/ 7446036 h 8376085"/>
              <a:gd name="connsiteX6587" fmla="*/ 1004954 w 7130260"/>
              <a:gd name="connsiteY6587" fmla="*/ 7440264 h 8376085"/>
              <a:gd name="connsiteX6588" fmla="*/ 881923 w 7130260"/>
              <a:gd name="connsiteY6588" fmla="*/ 7426852 h 8376085"/>
              <a:gd name="connsiteX6589" fmla="*/ 763841 w 7130260"/>
              <a:gd name="connsiteY6589" fmla="*/ 7418385 h 8376085"/>
              <a:gd name="connsiteX6590" fmla="*/ 894153 w 7130260"/>
              <a:gd name="connsiteY6590" fmla="*/ 7419899 h 8376085"/>
              <a:gd name="connsiteX6591" fmla="*/ 930024 w 7130260"/>
              <a:gd name="connsiteY6591" fmla="*/ 7398887 h 8376085"/>
              <a:gd name="connsiteX6592" fmla="*/ 859091 w 7130260"/>
              <a:gd name="connsiteY6592" fmla="*/ 7389505 h 8376085"/>
              <a:gd name="connsiteX6593" fmla="*/ 913412 w 7130260"/>
              <a:gd name="connsiteY6593" fmla="*/ 7391172 h 8376085"/>
              <a:gd name="connsiteX6594" fmla="*/ 881026 w 7130260"/>
              <a:gd name="connsiteY6594" fmla="*/ 7371874 h 8376085"/>
              <a:gd name="connsiteX6595" fmla="*/ 811466 w 7130260"/>
              <a:gd name="connsiteY6595" fmla="*/ 7367998 h 8376085"/>
              <a:gd name="connsiteX6596" fmla="*/ 762632 w 7130260"/>
              <a:gd name="connsiteY6596" fmla="*/ 7391343 h 8376085"/>
              <a:gd name="connsiteX6597" fmla="*/ 1311526 w 7130260"/>
              <a:gd name="connsiteY6597" fmla="*/ 7388067 h 8376085"/>
              <a:gd name="connsiteX6598" fmla="*/ 1306925 w 7130260"/>
              <a:gd name="connsiteY6598" fmla="*/ 7406326 h 8376085"/>
              <a:gd name="connsiteX6599" fmla="*/ 1330576 w 7130260"/>
              <a:gd name="connsiteY6599" fmla="*/ 7407117 h 8376085"/>
              <a:gd name="connsiteX6600" fmla="*/ 1335176 w 7130260"/>
              <a:gd name="connsiteY6600" fmla="*/ 7388857 h 8376085"/>
              <a:gd name="connsiteX6601" fmla="*/ 1311526 w 7130260"/>
              <a:gd name="connsiteY6601" fmla="*/ 7388067 h 8376085"/>
              <a:gd name="connsiteX6602" fmla="*/ 1461478 w 7130260"/>
              <a:gd name="connsiteY6602" fmla="*/ 7422756 h 8376085"/>
              <a:gd name="connsiteX6603" fmla="*/ 1642453 w 7130260"/>
              <a:gd name="connsiteY6603" fmla="*/ 7489555 h 8376085"/>
              <a:gd name="connsiteX6604" fmla="*/ 1735388 w 7130260"/>
              <a:gd name="connsiteY6604" fmla="*/ 7513778 h 8376085"/>
              <a:gd name="connsiteX6605" fmla="*/ 1854451 w 7130260"/>
              <a:gd name="connsiteY6605" fmla="*/ 7516902 h 8376085"/>
              <a:gd name="connsiteX6606" fmla="*/ 1973513 w 7130260"/>
              <a:gd name="connsiteY6606" fmla="*/ 7520026 h 8376085"/>
              <a:gd name="connsiteX6607" fmla="*/ 1882721 w 7130260"/>
              <a:gd name="connsiteY6607" fmla="*/ 7512406 h 8376085"/>
              <a:gd name="connsiteX6608" fmla="*/ 1437256 w 7130260"/>
              <a:gd name="connsiteY6608" fmla="*/ 7401497 h 8376085"/>
              <a:gd name="connsiteX6609" fmla="*/ 1461478 w 7130260"/>
              <a:gd name="connsiteY6609" fmla="*/ 7422756 h 8376085"/>
              <a:gd name="connsiteX6610" fmla="*/ 2454269 w 7130260"/>
              <a:gd name="connsiteY6610" fmla="*/ 7403793 h 8376085"/>
              <a:gd name="connsiteX6611" fmla="*/ 2321366 w 7130260"/>
              <a:gd name="connsiteY6611" fmla="*/ 7588092 h 8376085"/>
              <a:gd name="connsiteX6612" fmla="*/ 2344036 w 7130260"/>
              <a:gd name="connsiteY6612" fmla="*/ 7554754 h 8376085"/>
              <a:gd name="connsiteX6613" fmla="*/ 2382336 w 7130260"/>
              <a:gd name="connsiteY6613" fmla="*/ 7488079 h 8376085"/>
              <a:gd name="connsiteX6614" fmla="*/ 2369744 w 7130260"/>
              <a:gd name="connsiteY6614" fmla="*/ 7526179 h 8376085"/>
              <a:gd name="connsiteX6615" fmla="*/ 2368191 w 7130260"/>
              <a:gd name="connsiteY6615" fmla="*/ 7562450 h 8376085"/>
              <a:gd name="connsiteX6616" fmla="*/ 2386622 w 7130260"/>
              <a:gd name="connsiteY6616" fmla="*/ 7554773 h 8376085"/>
              <a:gd name="connsiteX6617" fmla="*/ 2453812 w 7130260"/>
              <a:gd name="connsiteY6617" fmla="*/ 7478554 h 8376085"/>
              <a:gd name="connsiteX6618" fmla="*/ 2464956 w 7130260"/>
              <a:gd name="connsiteY6618" fmla="*/ 7459504 h 8376085"/>
              <a:gd name="connsiteX6619" fmla="*/ 2458898 w 7130260"/>
              <a:gd name="connsiteY6619" fmla="*/ 7481573 h 8376085"/>
              <a:gd name="connsiteX6620" fmla="*/ 2361400 w 7130260"/>
              <a:gd name="connsiteY6620" fmla="*/ 7657148 h 8376085"/>
              <a:gd name="connsiteX6621" fmla="*/ 2355742 w 7130260"/>
              <a:gd name="connsiteY6621" fmla="*/ 7673817 h 8376085"/>
              <a:gd name="connsiteX6622" fmla="*/ 2481958 w 7130260"/>
              <a:gd name="connsiteY6622" fmla="*/ 7534028 h 8376085"/>
              <a:gd name="connsiteX6623" fmla="*/ 2508056 w 7130260"/>
              <a:gd name="connsiteY6623" fmla="*/ 7441159 h 8376085"/>
              <a:gd name="connsiteX6624" fmla="*/ 2514295 w 7130260"/>
              <a:gd name="connsiteY6624" fmla="*/ 7388067 h 8376085"/>
              <a:gd name="connsiteX6625" fmla="*/ 2496055 w 7130260"/>
              <a:gd name="connsiteY6625" fmla="*/ 7388067 h 8376085"/>
              <a:gd name="connsiteX6626" fmla="*/ 2454269 w 7130260"/>
              <a:gd name="connsiteY6626" fmla="*/ 7403793 h 8376085"/>
              <a:gd name="connsiteX6627" fmla="*/ 2661019 w 7130260"/>
              <a:gd name="connsiteY6627" fmla="*/ 7421842 h 8376085"/>
              <a:gd name="connsiteX6628" fmla="*/ 2665181 w 7130260"/>
              <a:gd name="connsiteY6628" fmla="*/ 7432415 h 8376085"/>
              <a:gd name="connsiteX6629" fmla="*/ 2680764 w 7130260"/>
              <a:gd name="connsiteY6629" fmla="*/ 7392048 h 8376085"/>
              <a:gd name="connsiteX6630" fmla="*/ 2661019 w 7130260"/>
              <a:gd name="connsiteY6630" fmla="*/ 7421842 h 8376085"/>
              <a:gd name="connsiteX6631" fmla="*/ 2802188 w 7130260"/>
              <a:gd name="connsiteY6631" fmla="*/ 7418985 h 8376085"/>
              <a:gd name="connsiteX6632" fmla="*/ 2745038 w 7130260"/>
              <a:gd name="connsiteY6632" fmla="*/ 7447712 h 8376085"/>
              <a:gd name="connsiteX6633" fmla="*/ 2716463 w 7130260"/>
              <a:gd name="connsiteY6633" fmla="*/ 7466086 h 8376085"/>
              <a:gd name="connsiteX6634" fmla="*/ 2746582 w 7130260"/>
              <a:gd name="connsiteY6634" fmla="*/ 7460819 h 8376085"/>
              <a:gd name="connsiteX6635" fmla="*/ 2930776 w 7130260"/>
              <a:gd name="connsiteY6635" fmla="*/ 7453951 h 8376085"/>
              <a:gd name="connsiteX6636" fmla="*/ 2859338 w 7130260"/>
              <a:gd name="connsiteY6636" fmla="*/ 7463866 h 8376085"/>
              <a:gd name="connsiteX6637" fmla="*/ 2773613 w 7130260"/>
              <a:gd name="connsiteY6637" fmla="*/ 7473249 h 8376085"/>
              <a:gd name="connsiteX6638" fmla="*/ 2735513 w 7130260"/>
              <a:gd name="connsiteY6638" fmla="*/ 7481126 h 8376085"/>
              <a:gd name="connsiteX6639" fmla="*/ 2820448 w 7130260"/>
              <a:gd name="connsiteY6639" fmla="*/ 7482221 h 8376085"/>
              <a:gd name="connsiteX6640" fmla="*/ 2899182 w 7130260"/>
              <a:gd name="connsiteY6640" fmla="*/ 7489508 h 8376085"/>
              <a:gd name="connsiteX6641" fmla="*/ 2809485 w 7130260"/>
              <a:gd name="connsiteY6641" fmla="*/ 7502395 h 8376085"/>
              <a:gd name="connsiteX6642" fmla="*/ 2725988 w 7130260"/>
              <a:gd name="connsiteY6642" fmla="*/ 7509081 h 8376085"/>
              <a:gd name="connsiteX6643" fmla="*/ 2821238 w 7130260"/>
              <a:gd name="connsiteY6643" fmla="*/ 7511758 h 8376085"/>
              <a:gd name="connsiteX6644" fmla="*/ 2916488 w 7130260"/>
              <a:gd name="connsiteY6644" fmla="*/ 7514435 h 8376085"/>
              <a:gd name="connsiteX6645" fmla="*/ 2868863 w 7130260"/>
              <a:gd name="connsiteY6645" fmla="*/ 7521712 h 8376085"/>
              <a:gd name="connsiteX6646" fmla="*/ 2783138 w 7130260"/>
              <a:gd name="connsiteY6646" fmla="*/ 7525046 h 8376085"/>
              <a:gd name="connsiteX6647" fmla="*/ 2745038 w 7130260"/>
              <a:gd name="connsiteY6647" fmla="*/ 7521102 h 8376085"/>
              <a:gd name="connsiteX6648" fmla="*/ 2764088 w 7130260"/>
              <a:gd name="connsiteY6648" fmla="*/ 7530113 h 8376085"/>
              <a:gd name="connsiteX6649" fmla="*/ 2922718 w 7130260"/>
              <a:gd name="connsiteY6649" fmla="*/ 7525826 h 8376085"/>
              <a:gd name="connsiteX6650" fmla="*/ 2998232 w 7130260"/>
              <a:gd name="connsiteY6650" fmla="*/ 7483059 h 8376085"/>
              <a:gd name="connsiteX6651" fmla="*/ 3030788 w 7130260"/>
              <a:gd name="connsiteY6651" fmla="*/ 7454923 h 8376085"/>
              <a:gd name="connsiteX6652" fmla="*/ 3012177 w 7130260"/>
              <a:gd name="connsiteY6652" fmla="*/ 7440454 h 8376085"/>
              <a:gd name="connsiteX6653" fmla="*/ 2802188 w 7130260"/>
              <a:gd name="connsiteY6653" fmla="*/ 7418985 h 8376085"/>
              <a:gd name="connsiteX6654" fmla="*/ 2814695 w 7130260"/>
              <a:gd name="connsiteY6654" fmla="*/ 7432672 h 8376085"/>
              <a:gd name="connsiteX6655" fmla="*/ 2832945 w 7130260"/>
              <a:gd name="connsiteY6655" fmla="*/ 7431920 h 8376085"/>
              <a:gd name="connsiteX6656" fmla="*/ 2820448 w 7130260"/>
              <a:gd name="connsiteY6656" fmla="*/ 7426919 h 8376085"/>
              <a:gd name="connsiteX6657" fmla="*/ 2814695 w 7130260"/>
              <a:gd name="connsiteY6657" fmla="*/ 7432672 h 8376085"/>
              <a:gd name="connsiteX6658" fmla="*/ 1449638 w 7130260"/>
              <a:gd name="connsiteY6658" fmla="*/ 7474010 h 8376085"/>
              <a:gd name="connsiteX6659" fmla="*/ 1597276 w 7130260"/>
              <a:gd name="connsiteY6659" fmla="*/ 7521912 h 8376085"/>
              <a:gd name="connsiteX6660" fmla="*/ 1556795 w 7130260"/>
              <a:gd name="connsiteY6660" fmla="*/ 7502833 h 8376085"/>
              <a:gd name="connsiteX6661" fmla="*/ 1455468 w 7130260"/>
              <a:gd name="connsiteY6661" fmla="*/ 7463219 h 8376085"/>
              <a:gd name="connsiteX6662" fmla="*/ 1449638 w 7130260"/>
              <a:gd name="connsiteY6662" fmla="*/ 7474010 h 8376085"/>
              <a:gd name="connsiteX6663" fmla="*/ 2776595 w 7130260"/>
              <a:gd name="connsiteY6663" fmla="*/ 7442197 h 8376085"/>
              <a:gd name="connsiteX6664" fmla="*/ 2794845 w 7130260"/>
              <a:gd name="connsiteY6664" fmla="*/ 7441445 h 8376085"/>
              <a:gd name="connsiteX6665" fmla="*/ 2782348 w 7130260"/>
              <a:gd name="connsiteY6665" fmla="*/ 7436444 h 8376085"/>
              <a:gd name="connsiteX6666" fmla="*/ 2776595 w 7130260"/>
              <a:gd name="connsiteY6666" fmla="*/ 7442197 h 8376085"/>
              <a:gd name="connsiteX6667" fmla="*/ 325691 w 7130260"/>
              <a:gd name="connsiteY6667" fmla="*/ 7464267 h 8376085"/>
              <a:gd name="connsiteX6668" fmla="*/ 335778 w 7130260"/>
              <a:gd name="connsiteY6668" fmla="*/ 7473792 h 8376085"/>
              <a:gd name="connsiteX6669" fmla="*/ 339979 w 7130260"/>
              <a:gd name="connsiteY6669" fmla="*/ 7464267 h 8376085"/>
              <a:gd name="connsiteX6670" fmla="*/ 329891 w 7130260"/>
              <a:gd name="connsiteY6670" fmla="*/ 7454742 h 8376085"/>
              <a:gd name="connsiteX6671" fmla="*/ 325691 w 7130260"/>
              <a:gd name="connsiteY6671" fmla="*/ 7464267 h 8376085"/>
              <a:gd name="connsiteX6672" fmla="*/ 1316288 w 7130260"/>
              <a:gd name="connsiteY6672" fmla="*/ 7483317 h 8376085"/>
              <a:gd name="connsiteX6673" fmla="*/ 1318898 w 7130260"/>
              <a:gd name="connsiteY6673" fmla="*/ 7504024 h 8376085"/>
              <a:gd name="connsiteX6674" fmla="*/ 1335338 w 7130260"/>
              <a:gd name="connsiteY6674" fmla="*/ 7502367 h 8376085"/>
              <a:gd name="connsiteX6675" fmla="*/ 1332729 w 7130260"/>
              <a:gd name="connsiteY6675" fmla="*/ 7481659 h 8376085"/>
              <a:gd name="connsiteX6676" fmla="*/ 1316288 w 7130260"/>
              <a:gd name="connsiteY6676" fmla="*/ 7483317 h 8376085"/>
              <a:gd name="connsiteX6677" fmla="*/ 349799 w 7130260"/>
              <a:gd name="connsiteY6677" fmla="*/ 7488079 h 8376085"/>
              <a:gd name="connsiteX6678" fmla="*/ 359029 w 7130260"/>
              <a:gd name="connsiteY6678" fmla="*/ 7511892 h 8376085"/>
              <a:gd name="connsiteX6679" fmla="*/ 368257 w 7130260"/>
              <a:gd name="connsiteY6679" fmla="*/ 7516654 h 8376085"/>
              <a:gd name="connsiteX6680" fmla="*/ 359029 w 7130260"/>
              <a:gd name="connsiteY6680" fmla="*/ 7492842 h 8376085"/>
              <a:gd name="connsiteX6681" fmla="*/ 349799 w 7130260"/>
              <a:gd name="connsiteY6681" fmla="*/ 7488079 h 8376085"/>
              <a:gd name="connsiteX6682" fmla="*/ 1378201 w 7130260"/>
              <a:gd name="connsiteY6682" fmla="*/ 7497147 h 8376085"/>
              <a:gd name="connsiteX6683" fmla="*/ 1504407 w 7130260"/>
              <a:gd name="connsiteY6683" fmla="*/ 7555316 h 8376085"/>
              <a:gd name="connsiteX6684" fmla="*/ 1540126 w 7130260"/>
              <a:gd name="connsiteY6684" fmla="*/ 7560374 h 8376085"/>
              <a:gd name="connsiteX6685" fmla="*/ 1466593 w 7130260"/>
              <a:gd name="connsiteY6685" fmla="*/ 7525074 h 8376085"/>
              <a:gd name="connsiteX6686" fmla="*/ 1385630 w 7130260"/>
              <a:gd name="connsiteY6686" fmla="*/ 7494432 h 8376085"/>
              <a:gd name="connsiteX6687" fmla="*/ 1378201 w 7130260"/>
              <a:gd name="connsiteY6687" fmla="*/ 7497147 h 8376085"/>
              <a:gd name="connsiteX6688" fmla="*/ 2087813 w 7130260"/>
              <a:gd name="connsiteY6688" fmla="*/ 7502367 h 8376085"/>
              <a:gd name="connsiteX6689" fmla="*/ 2059238 w 7130260"/>
              <a:gd name="connsiteY6689" fmla="*/ 7509634 h 8376085"/>
              <a:gd name="connsiteX6690" fmla="*/ 2083051 w 7130260"/>
              <a:gd name="connsiteY6690" fmla="*/ 7510091 h 8376085"/>
              <a:gd name="connsiteX6691" fmla="*/ 2125913 w 7130260"/>
              <a:gd name="connsiteY6691" fmla="*/ 7502367 h 8376085"/>
              <a:gd name="connsiteX6692" fmla="*/ 2087813 w 7130260"/>
              <a:gd name="connsiteY6692" fmla="*/ 7502367 h 8376085"/>
              <a:gd name="connsiteX6693" fmla="*/ 1159126 w 7130260"/>
              <a:gd name="connsiteY6693" fmla="*/ 7505090 h 8376085"/>
              <a:gd name="connsiteX6694" fmla="*/ 1221019 w 7130260"/>
              <a:gd name="connsiteY6694" fmla="*/ 7554383 h 8376085"/>
              <a:gd name="connsiteX6695" fmla="*/ 1353950 w 7130260"/>
              <a:gd name="connsiteY6695" fmla="*/ 7692028 h 8376085"/>
              <a:gd name="connsiteX6696" fmla="*/ 1368162 w 7130260"/>
              <a:gd name="connsiteY6696" fmla="*/ 7719508 h 8376085"/>
              <a:gd name="connsiteX6697" fmla="*/ 1342749 w 7130260"/>
              <a:gd name="connsiteY6697" fmla="*/ 7725880 h 8376085"/>
              <a:gd name="connsiteX6698" fmla="*/ 1256795 w 7130260"/>
              <a:gd name="connsiteY6698" fmla="*/ 7765133 h 8376085"/>
              <a:gd name="connsiteX6699" fmla="*/ 1289723 w 7130260"/>
              <a:gd name="connsiteY6699" fmla="*/ 7756198 h 8376085"/>
              <a:gd name="connsiteX6700" fmla="*/ 1535716 w 7130260"/>
              <a:gd name="connsiteY6700" fmla="*/ 7711917 h 8376085"/>
              <a:gd name="connsiteX6701" fmla="*/ 1693269 w 7130260"/>
              <a:gd name="connsiteY6701" fmla="*/ 7731109 h 8376085"/>
              <a:gd name="connsiteX6702" fmla="*/ 1795186 w 7130260"/>
              <a:gd name="connsiteY6702" fmla="*/ 7745778 h 8376085"/>
              <a:gd name="connsiteX6703" fmla="*/ 2001822 w 7130260"/>
              <a:gd name="connsiteY6703" fmla="*/ 7900112 h 8376085"/>
              <a:gd name="connsiteX6704" fmla="*/ 2030006 w 7130260"/>
              <a:gd name="connsiteY6704" fmla="*/ 7935754 h 8376085"/>
              <a:gd name="connsiteX6705" fmla="*/ 1954130 w 7130260"/>
              <a:gd name="connsiteY6705" fmla="*/ 7869469 h 8376085"/>
              <a:gd name="connsiteX6706" fmla="*/ 1859280 w 7130260"/>
              <a:gd name="connsiteY6706" fmla="*/ 7788507 h 8376085"/>
              <a:gd name="connsiteX6707" fmla="*/ 1952368 w 7130260"/>
              <a:gd name="connsiteY6707" fmla="*/ 7891691 h 8376085"/>
              <a:gd name="connsiteX6708" fmla="*/ 1973656 w 7130260"/>
              <a:gd name="connsiteY6708" fmla="*/ 7919733 h 8376085"/>
              <a:gd name="connsiteX6709" fmla="*/ 1906581 w 7130260"/>
              <a:gd name="connsiteY6709" fmla="*/ 7864059 h 8376085"/>
              <a:gd name="connsiteX6710" fmla="*/ 1899695 w 7130260"/>
              <a:gd name="connsiteY6710" fmla="*/ 7883814 h 8376085"/>
              <a:gd name="connsiteX6711" fmla="*/ 1954463 w 7130260"/>
              <a:gd name="connsiteY6711" fmla="*/ 7944660 h 8376085"/>
              <a:gd name="connsiteX6712" fmla="*/ 1919449 w 7130260"/>
              <a:gd name="connsiteY6712" fmla="*/ 7918190 h 8376085"/>
              <a:gd name="connsiteX6713" fmla="*/ 1868691 w 7130260"/>
              <a:gd name="connsiteY6713" fmla="*/ 7867660 h 8376085"/>
              <a:gd name="connsiteX6714" fmla="*/ 1847783 w 7130260"/>
              <a:gd name="connsiteY6714" fmla="*/ 7848762 h 8376085"/>
              <a:gd name="connsiteX6715" fmla="*/ 1874253 w 7130260"/>
              <a:gd name="connsiteY6715" fmla="*/ 7893844 h 8376085"/>
              <a:gd name="connsiteX6716" fmla="*/ 2048647 w 7130260"/>
              <a:gd name="connsiteY6716" fmla="*/ 7993752 h 8376085"/>
              <a:gd name="connsiteX6717" fmla="*/ 2076155 w 7130260"/>
              <a:gd name="connsiteY6717" fmla="*/ 8000390 h 8376085"/>
              <a:gd name="connsiteX6718" fmla="*/ 2069287 w 7130260"/>
              <a:gd name="connsiteY6718" fmla="*/ 7963758 h 8376085"/>
              <a:gd name="connsiteX6719" fmla="*/ 1874491 w 7130260"/>
              <a:gd name="connsiteY6719" fmla="*/ 7760409 h 8376085"/>
              <a:gd name="connsiteX6720" fmla="*/ 1851717 w 7130260"/>
              <a:gd name="connsiteY6720" fmla="*/ 7730176 h 8376085"/>
              <a:gd name="connsiteX6721" fmla="*/ 2029225 w 7130260"/>
              <a:gd name="connsiteY6721" fmla="*/ 7597874 h 8376085"/>
              <a:gd name="connsiteX6722" fmla="*/ 1994945 w 7130260"/>
              <a:gd name="connsiteY6722" fmla="*/ 7559574 h 8376085"/>
              <a:gd name="connsiteX6723" fmla="*/ 1828876 w 7130260"/>
              <a:gd name="connsiteY6723" fmla="*/ 7622820 h 8376085"/>
              <a:gd name="connsiteX6724" fmla="*/ 1799911 w 7130260"/>
              <a:gd name="connsiteY6724" fmla="*/ 7654528 h 8376085"/>
              <a:gd name="connsiteX6725" fmla="*/ 1796977 w 7130260"/>
              <a:gd name="connsiteY6725" fmla="*/ 7677398 h 8376085"/>
              <a:gd name="connsiteX6726" fmla="*/ 1778079 w 7130260"/>
              <a:gd name="connsiteY6726" fmla="*/ 7702392 h 8376085"/>
              <a:gd name="connsiteX6727" fmla="*/ 1782613 w 7130260"/>
              <a:gd name="connsiteY6727" fmla="*/ 7712564 h 8376085"/>
              <a:gd name="connsiteX6728" fmla="*/ 1904124 w 7130260"/>
              <a:gd name="connsiteY6728" fmla="*/ 7651413 h 8376085"/>
              <a:gd name="connsiteX6729" fmla="*/ 1961274 w 7130260"/>
              <a:gd name="connsiteY6729" fmla="*/ 7616333 h 8376085"/>
              <a:gd name="connsiteX6730" fmla="*/ 1983038 w 7130260"/>
              <a:gd name="connsiteY6730" fmla="*/ 7605446 h 8376085"/>
              <a:gd name="connsiteX6731" fmla="*/ 1954463 w 7130260"/>
              <a:gd name="connsiteY6731" fmla="*/ 7629468 h 8376085"/>
              <a:gd name="connsiteX6732" fmla="*/ 1889570 w 7130260"/>
              <a:gd name="connsiteY6732" fmla="*/ 7675560 h 8376085"/>
              <a:gd name="connsiteX6733" fmla="*/ 1820437 w 7130260"/>
              <a:gd name="connsiteY6733" fmla="*/ 7718831 h 8376085"/>
              <a:gd name="connsiteX6734" fmla="*/ 1787614 w 7130260"/>
              <a:gd name="connsiteY6734" fmla="*/ 7740025 h 8376085"/>
              <a:gd name="connsiteX6735" fmla="*/ 1696155 w 7130260"/>
              <a:gd name="connsiteY6735" fmla="*/ 7721213 h 8376085"/>
              <a:gd name="connsiteX6736" fmla="*/ 1419558 w 7130260"/>
              <a:gd name="connsiteY6736" fmla="*/ 7710898 h 8376085"/>
              <a:gd name="connsiteX6737" fmla="*/ 1379944 w 7130260"/>
              <a:gd name="connsiteY6737" fmla="*/ 7718565 h 8376085"/>
              <a:gd name="connsiteX6738" fmla="*/ 1369438 w 7130260"/>
              <a:gd name="connsiteY6738" fmla="*/ 7695486 h 8376085"/>
              <a:gd name="connsiteX6739" fmla="*/ 1240307 w 7130260"/>
              <a:gd name="connsiteY6739" fmla="*/ 7555687 h 8376085"/>
              <a:gd name="connsiteX6740" fmla="*/ 1159126 w 7130260"/>
              <a:gd name="connsiteY6740" fmla="*/ 7505090 h 8376085"/>
              <a:gd name="connsiteX6741" fmla="*/ 2192588 w 7130260"/>
              <a:gd name="connsiteY6741" fmla="*/ 7525065 h 8376085"/>
              <a:gd name="connsiteX6742" fmla="*/ 2074536 w 7130260"/>
              <a:gd name="connsiteY6742" fmla="*/ 7635717 h 8376085"/>
              <a:gd name="connsiteX6743" fmla="*/ 2085432 w 7130260"/>
              <a:gd name="connsiteY6743" fmla="*/ 7648594 h 8376085"/>
              <a:gd name="connsiteX6744" fmla="*/ 2113217 w 7130260"/>
              <a:gd name="connsiteY6744" fmla="*/ 7603027 h 8376085"/>
              <a:gd name="connsiteX6745" fmla="*/ 2117208 w 7130260"/>
              <a:gd name="connsiteY6745" fmla="*/ 7600017 h 8376085"/>
              <a:gd name="connsiteX6746" fmla="*/ 2141811 w 7130260"/>
              <a:gd name="connsiteY6746" fmla="*/ 7591397 h 8376085"/>
              <a:gd name="connsiteX6747" fmla="*/ 2106863 w 7130260"/>
              <a:gd name="connsiteY6747" fmla="*/ 7646889 h 8376085"/>
              <a:gd name="connsiteX6748" fmla="*/ 2054476 w 7130260"/>
              <a:gd name="connsiteY6748" fmla="*/ 7712050 h 8376085"/>
              <a:gd name="connsiteX6749" fmla="*/ 2099158 w 7130260"/>
              <a:gd name="connsiteY6749" fmla="*/ 7672855 h 8376085"/>
              <a:gd name="connsiteX6750" fmla="*/ 2184740 w 7130260"/>
              <a:gd name="connsiteY6750" fmla="*/ 7597483 h 8376085"/>
              <a:gd name="connsiteX6751" fmla="*/ 2225631 w 7130260"/>
              <a:gd name="connsiteY6751" fmla="*/ 7569879 h 8376085"/>
              <a:gd name="connsiteX6752" fmla="*/ 2200789 w 7130260"/>
              <a:gd name="connsiteY6752" fmla="*/ 7609942 h 8376085"/>
              <a:gd name="connsiteX6753" fmla="*/ 2092576 w 7130260"/>
              <a:gd name="connsiteY6753" fmla="*/ 7723708 h 8376085"/>
              <a:gd name="connsiteX6754" fmla="*/ 2130676 w 7130260"/>
              <a:gd name="connsiteY6754" fmla="*/ 7718879 h 8376085"/>
              <a:gd name="connsiteX6755" fmla="*/ 2278694 w 7130260"/>
              <a:gd name="connsiteY6755" fmla="*/ 7539381 h 8376085"/>
              <a:gd name="connsiteX6756" fmla="*/ 2291753 w 7130260"/>
              <a:gd name="connsiteY6756" fmla="*/ 7502367 h 8376085"/>
              <a:gd name="connsiteX6757" fmla="*/ 2265988 w 7130260"/>
              <a:gd name="connsiteY6757" fmla="*/ 7502461 h 8376085"/>
              <a:gd name="connsiteX6758" fmla="*/ 2192588 w 7130260"/>
              <a:gd name="connsiteY6758" fmla="*/ 7525065 h 8376085"/>
              <a:gd name="connsiteX6759" fmla="*/ 1641462 w 7130260"/>
              <a:gd name="connsiteY6759" fmla="*/ 7528027 h 8376085"/>
              <a:gd name="connsiteX6760" fmla="*/ 1649663 w 7130260"/>
              <a:gd name="connsiteY6760" fmla="*/ 7559517 h 8376085"/>
              <a:gd name="connsiteX6761" fmla="*/ 1663951 w 7130260"/>
              <a:gd name="connsiteY6761" fmla="*/ 7545791 h 8376085"/>
              <a:gd name="connsiteX6762" fmla="*/ 1641462 w 7130260"/>
              <a:gd name="connsiteY6762" fmla="*/ 7528027 h 8376085"/>
              <a:gd name="connsiteX6763" fmla="*/ 378079 w 7130260"/>
              <a:gd name="connsiteY6763" fmla="*/ 7539342 h 8376085"/>
              <a:gd name="connsiteX6764" fmla="*/ 387604 w 7130260"/>
              <a:gd name="connsiteY6764" fmla="*/ 7554754 h 8376085"/>
              <a:gd name="connsiteX6765" fmla="*/ 397129 w 7130260"/>
              <a:gd name="connsiteY6765" fmla="*/ 7551116 h 8376085"/>
              <a:gd name="connsiteX6766" fmla="*/ 387604 w 7130260"/>
              <a:gd name="connsiteY6766" fmla="*/ 7535704 h 8376085"/>
              <a:gd name="connsiteX6767" fmla="*/ 378079 w 7130260"/>
              <a:gd name="connsiteY6767" fmla="*/ 7539342 h 8376085"/>
              <a:gd name="connsiteX6768" fmla="*/ 1354865 w 7130260"/>
              <a:gd name="connsiteY6768" fmla="*/ 7549277 h 8376085"/>
              <a:gd name="connsiteX6769" fmla="*/ 1524181 w 7130260"/>
              <a:gd name="connsiteY6769" fmla="*/ 7614047 h 8376085"/>
              <a:gd name="connsiteX6770" fmla="*/ 1446695 w 7130260"/>
              <a:gd name="connsiteY6770" fmla="*/ 7575556 h 8376085"/>
              <a:gd name="connsiteX6771" fmla="*/ 1354865 w 7130260"/>
              <a:gd name="connsiteY6771" fmla="*/ 7549277 h 8376085"/>
              <a:gd name="connsiteX6772" fmla="*/ 1041911 w 7130260"/>
              <a:gd name="connsiteY6772" fmla="*/ 7556078 h 8376085"/>
              <a:gd name="connsiteX6773" fmla="*/ 1054913 w 7130260"/>
              <a:gd name="connsiteY6773" fmla="*/ 7578567 h 8376085"/>
              <a:gd name="connsiteX6774" fmla="*/ 1063876 w 7130260"/>
              <a:gd name="connsiteY6774" fmla="*/ 7564279 h 8376085"/>
              <a:gd name="connsiteX6775" fmla="*/ 1041911 w 7130260"/>
              <a:gd name="connsiteY6775" fmla="*/ 7556078 h 8376085"/>
              <a:gd name="connsiteX6776" fmla="*/ 3407778 w 7130260"/>
              <a:gd name="connsiteY6776" fmla="*/ 7565069 h 8376085"/>
              <a:gd name="connsiteX6777" fmla="*/ 3413532 w 7130260"/>
              <a:gd name="connsiteY6777" fmla="*/ 7570832 h 8376085"/>
              <a:gd name="connsiteX6778" fmla="*/ 3412779 w 7130260"/>
              <a:gd name="connsiteY6778" fmla="*/ 7552573 h 8376085"/>
              <a:gd name="connsiteX6779" fmla="*/ 3407778 w 7130260"/>
              <a:gd name="connsiteY6779" fmla="*/ 7565069 h 8376085"/>
              <a:gd name="connsiteX6780" fmla="*/ 1721101 w 7130260"/>
              <a:gd name="connsiteY6780" fmla="*/ 7573804 h 8376085"/>
              <a:gd name="connsiteX6781" fmla="*/ 1735388 w 7130260"/>
              <a:gd name="connsiteY6781" fmla="*/ 7588092 h 8376085"/>
              <a:gd name="connsiteX6782" fmla="*/ 1749676 w 7130260"/>
              <a:gd name="connsiteY6782" fmla="*/ 7573804 h 8376085"/>
              <a:gd name="connsiteX6783" fmla="*/ 1735388 w 7130260"/>
              <a:gd name="connsiteY6783" fmla="*/ 7559517 h 8376085"/>
              <a:gd name="connsiteX6784" fmla="*/ 1721101 w 7130260"/>
              <a:gd name="connsiteY6784" fmla="*/ 7573804 h 8376085"/>
              <a:gd name="connsiteX6785" fmla="*/ 1799863 w 7130260"/>
              <a:gd name="connsiteY6785" fmla="*/ 7566117 h 8376085"/>
              <a:gd name="connsiteX6786" fmla="*/ 1828438 w 7130260"/>
              <a:gd name="connsiteY6786" fmla="*/ 7565765 h 8376085"/>
              <a:gd name="connsiteX6787" fmla="*/ 1811588 w 7130260"/>
              <a:gd name="connsiteY6787" fmla="*/ 7561374 h 8376085"/>
              <a:gd name="connsiteX6788" fmla="*/ 1799863 w 7130260"/>
              <a:gd name="connsiteY6788" fmla="*/ 7566117 h 8376085"/>
              <a:gd name="connsiteX6789" fmla="*/ 930529 w 7130260"/>
              <a:gd name="connsiteY6789" fmla="*/ 7572890 h 8376085"/>
              <a:gd name="connsiteX6790" fmla="*/ 973388 w 7130260"/>
              <a:gd name="connsiteY6790" fmla="*/ 7607142 h 8376085"/>
              <a:gd name="connsiteX6791" fmla="*/ 1016251 w 7130260"/>
              <a:gd name="connsiteY6791" fmla="*/ 7631868 h 8376085"/>
              <a:gd name="connsiteX6792" fmla="*/ 973388 w 7130260"/>
              <a:gd name="connsiteY6792" fmla="*/ 7597617 h 8376085"/>
              <a:gd name="connsiteX6793" fmla="*/ 930529 w 7130260"/>
              <a:gd name="connsiteY6793" fmla="*/ 7572890 h 8376085"/>
              <a:gd name="connsiteX6794" fmla="*/ 2601840 w 7130260"/>
              <a:gd name="connsiteY6794" fmla="*/ 7577357 h 8376085"/>
              <a:gd name="connsiteX6795" fmla="*/ 2554776 w 7130260"/>
              <a:gd name="connsiteY6795" fmla="*/ 7595006 h 8376085"/>
              <a:gd name="connsiteX6796" fmla="*/ 2536612 w 7130260"/>
              <a:gd name="connsiteY6796" fmla="*/ 7605179 h 8376085"/>
              <a:gd name="connsiteX6797" fmla="*/ 2612251 w 7130260"/>
              <a:gd name="connsiteY6797" fmla="*/ 7612161 h 8376085"/>
              <a:gd name="connsiteX6798" fmla="*/ 2659313 w 7130260"/>
              <a:gd name="connsiteY6798" fmla="*/ 7630878 h 8376085"/>
              <a:gd name="connsiteX6799" fmla="*/ 2655056 w 7130260"/>
              <a:gd name="connsiteY6799" fmla="*/ 7649147 h 8376085"/>
              <a:gd name="connsiteX6800" fmla="*/ 2745038 w 7130260"/>
              <a:gd name="connsiteY6800" fmla="*/ 7662244 h 8376085"/>
              <a:gd name="connsiteX6801" fmla="*/ 2697413 w 7130260"/>
              <a:gd name="connsiteY6801" fmla="*/ 7662577 h 8376085"/>
              <a:gd name="connsiteX6802" fmla="*/ 2599554 w 7130260"/>
              <a:gd name="connsiteY6802" fmla="*/ 7655747 h 8376085"/>
              <a:gd name="connsiteX6803" fmla="*/ 2635501 w 7130260"/>
              <a:gd name="connsiteY6803" fmla="*/ 7677350 h 8376085"/>
              <a:gd name="connsiteX6804" fmla="*/ 2706938 w 7130260"/>
              <a:gd name="connsiteY6804" fmla="*/ 7691800 h 8376085"/>
              <a:gd name="connsiteX6805" fmla="*/ 2654551 w 7130260"/>
              <a:gd name="connsiteY6805" fmla="*/ 7686885 h 8376085"/>
              <a:gd name="connsiteX6806" fmla="*/ 2583113 w 7130260"/>
              <a:gd name="connsiteY6806" fmla="*/ 7677989 h 8376085"/>
              <a:gd name="connsiteX6807" fmla="*/ 2597287 w 7130260"/>
              <a:gd name="connsiteY6807" fmla="*/ 7689152 h 8376085"/>
              <a:gd name="connsiteX6808" fmla="*/ 2684840 w 7130260"/>
              <a:gd name="connsiteY6808" fmla="*/ 7704296 h 8376085"/>
              <a:gd name="connsiteX6809" fmla="*/ 2739161 w 7130260"/>
              <a:gd name="connsiteY6809" fmla="*/ 7704296 h 8376085"/>
              <a:gd name="connsiteX6810" fmla="*/ 2793492 w 7130260"/>
              <a:gd name="connsiteY6810" fmla="*/ 7679427 h 8376085"/>
              <a:gd name="connsiteX6811" fmla="*/ 2847813 w 7130260"/>
              <a:gd name="connsiteY6811" fmla="*/ 7654557 h 8376085"/>
              <a:gd name="connsiteX6812" fmla="*/ 2829763 w 7130260"/>
              <a:gd name="connsiteY6812" fmla="*/ 7634602 h 8376085"/>
              <a:gd name="connsiteX6813" fmla="*/ 2601840 w 7130260"/>
              <a:gd name="connsiteY6813" fmla="*/ 7577357 h 8376085"/>
              <a:gd name="connsiteX6814" fmla="*/ 843441 w 7130260"/>
              <a:gd name="connsiteY6814" fmla="*/ 7632573 h 8376085"/>
              <a:gd name="connsiteX6815" fmla="*/ 1200788 w 7130260"/>
              <a:gd name="connsiteY6815" fmla="*/ 7873842 h 8376085"/>
              <a:gd name="connsiteX6816" fmla="*/ 1607944 w 7130260"/>
              <a:gd name="connsiteY6816" fmla="*/ 8018440 h 8376085"/>
              <a:gd name="connsiteX6817" fmla="*/ 1706813 w 7130260"/>
              <a:gd name="connsiteY6817" fmla="*/ 8040091 h 8376085"/>
              <a:gd name="connsiteX6818" fmla="*/ 1921126 w 7130260"/>
              <a:gd name="connsiteY6818" fmla="*/ 8040310 h 8376085"/>
              <a:gd name="connsiteX6819" fmla="*/ 2135438 w 7130260"/>
              <a:gd name="connsiteY6819" fmla="*/ 8040529 h 8376085"/>
              <a:gd name="connsiteX6820" fmla="*/ 2216401 w 7130260"/>
              <a:gd name="connsiteY6820" fmla="*/ 8022936 h 8376085"/>
              <a:gd name="connsiteX6821" fmla="*/ 2499836 w 7130260"/>
              <a:gd name="connsiteY6821" fmla="*/ 7935030 h 8376085"/>
              <a:gd name="connsiteX6822" fmla="*/ 2425179 w 7130260"/>
              <a:gd name="connsiteY6822" fmla="*/ 7955204 h 8376085"/>
              <a:gd name="connsiteX6823" fmla="*/ 1646215 w 7130260"/>
              <a:gd name="connsiteY6823" fmla="*/ 8006601 h 8376085"/>
              <a:gd name="connsiteX6824" fmla="*/ 855395 w 7130260"/>
              <a:gd name="connsiteY6824" fmla="*/ 7634497 h 8376085"/>
              <a:gd name="connsiteX6825" fmla="*/ 782891 w 7130260"/>
              <a:gd name="connsiteY6825" fmla="*/ 7577042 h 8376085"/>
              <a:gd name="connsiteX6826" fmla="*/ 843441 w 7130260"/>
              <a:gd name="connsiteY6826" fmla="*/ 7632573 h 8376085"/>
              <a:gd name="connsiteX6827" fmla="*/ 2405539 w 7130260"/>
              <a:gd name="connsiteY6827" fmla="*/ 7609523 h 8376085"/>
              <a:gd name="connsiteX6828" fmla="*/ 2383831 w 7130260"/>
              <a:gd name="connsiteY6828" fmla="*/ 7640479 h 8376085"/>
              <a:gd name="connsiteX6829" fmla="*/ 2400653 w 7130260"/>
              <a:gd name="connsiteY6829" fmla="*/ 7626972 h 8376085"/>
              <a:gd name="connsiteX6830" fmla="*/ 2431695 w 7130260"/>
              <a:gd name="connsiteY6830" fmla="*/ 7578567 h 8376085"/>
              <a:gd name="connsiteX6831" fmla="*/ 2405539 w 7130260"/>
              <a:gd name="connsiteY6831" fmla="*/ 7609523 h 8376085"/>
              <a:gd name="connsiteX6832" fmla="*/ 1570882 w 7130260"/>
              <a:gd name="connsiteY6832" fmla="*/ 7599407 h 8376085"/>
              <a:gd name="connsiteX6833" fmla="*/ 1597276 w 7130260"/>
              <a:gd name="connsiteY6833" fmla="*/ 7603169 h 8376085"/>
              <a:gd name="connsiteX6834" fmla="*/ 1582198 w 7130260"/>
              <a:gd name="connsiteY6834" fmla="*/ 7588092 h 8376085"/>
              <a:gd name="connsiteX6835" fmla="*/ 1570882 w 7130260"/>
              <a:gd name="connsiteY6835" fmla="*/ 7599407 h 8376085"/>
              <a:gd name="connsiteX6836" fmla="*/ 1867395 w 7130260"/>
              <a:gd name="connsiteY6836" fmla="*/ 7606408 h 8376085"/>
              <a:gd name="connsiteX6837" fmla="*/ 1832458 w 7130260"/>
              <a:gd name="connsiteY6837" fmla="*/ 7644851 h 8376085"/>
              <a:gd name="connsiteX6838" fmla="*/ 1901714 w 7130260"/>
              <a:gd name="connsiteY6838" fmla="*/ 7588130 h 8376085"/>
              <a:gd name="connsiteX6839" fmla="*/ 1867395 w 7130260"/>
              <a:gd name="connsiteY6839" fmla="*/ 7606408 h 8376085"/>
              <a:gd name="connsiteX6840" fmla="*/ 2590257 w 7130260"/>
              <a:gd name="connsiteY6840" fmla="*/ 7594654 h 8376085"/>
              <a:gd name="connsiteX6841" fmla="*/ 2623595 w 7130260"/>
              <a:gd name="connsiteY6841" fmla="*/ 7594654 h 8376085"/>
              <a:gd name="connsiteX6842" fmla="*/ 2606926 w 7130260"/>
              <a:gd name="connsiteY6842" fmla="*/ 7590301 h 8376085"/>
              <a:gd name="connsiteX6843" fmla="*/ 2590257 w 7130260"/>
              <a:gd name="connsiteY6843" fmla="*/ 7594654 h 8376085"/>
              <a:gd name="connsiteX6844" fmla="*/ 1359151 w 7130260"/>
              <a:gd name="connsiteY6844" fmla="*/ 7609323 h 8376085"/>
              <a:gd name="connsiteX6845" fmla="*/ 1493282 w 7130260"/>
              <a:gd name="connsiteY6845" fmla="*/ 7662444 h 8376085"/>
              <a:gd name="connsiteX6846" fmla="*/ 1354531 w 7130260"/>
              <a:gd name="connsiteY6846" fmla="*/ 7598855 h 8376085"/>
              <a:gd name="connsiteX6847" fmla="*/ 1359151 w 7130260"/>
              <a:gd name="connsiteY6847" fmla="*/ 7609323 h 8376085"/>
              <a:gd name="connsiteX6848" fmla="*/ 3373298 w 7130260"/>
              <a:gd name="connsiteY6848" fmla="*/ 7607779 h 8376085"/>
              <a:gd name="connsiteX6849" fmla="*/ 3371555 w 7130260"/>
              <a:gd name="connsiteY6849" fmla="*/ 7622477 h 8376085"/>
              <a:gd name="connsiteX6850" fmla="*/ 3381737 w 7130260"/>
              <a:gd name="connsiteY6850" fmla="*/ 7612314 h 8376085"/>
              <a:gd name="connsiteX6851" fmla="*/ 3373298 w 7130260"/>
              <a:gd name="connsiteY6851" fmla="*/ 7607779 h 8376085"/>
              <a:gd name="connsiteX6852" fmla="*/ 1847498 w 7130260"/>
              <a:gd name="connsiteY6852" fmla="*/ 7652109 h 8376085"/>
              <a:gd name="connsiteX6853" fmla="*/ 1792291 w 7130260"/>
              <a:gd name="connsiteY6853" fmla="*/ 7700553 h 8376085"/>
              <a:gd name="connsiteX6854" fmla="*/ 1921126 w 7130260"/>
              <a:gd name="connsiteY6854" fmla="*/ 7611418 h 8376085"/>
              <a:gd name="connsiteX6855" fmla="*/ 1847498 w 7130260"/>
              <a:gd name="connsiteY6855" fmla="*/ 7652109 h 8376085"/>
              <a:gd name="connsiteX6856" fmla="*/ 2130114 w 7130260"/>
              <a:gd name="connsiteY6856" fmla="*/ 7660881 h 8376085"/>
              <a:gd name="connsiteX6857" fmla="*/ 2097338 w 7130260"/>
              <a:gd name="connsiteY6857" fmla="*/ 7704258 h 8376085"/>
              <a:gd name="connsiteX6858" fmla="*/ 2186645 w 7130260"/>
              <a:gd name="connsiteY6858" fmla="*/ 7612314 h 8376085"/>
              <a:gd name="connsiteX6859" fmla="*/ 2130114 w 7130260"/>
              <a:gd name="connsiteY6859" fmla="*/ 7660881 h 8376085"/>
              <a:gd name="connsiteX6860" fmla="*/ 463804 w 7130260"/>
              <a:gd name="connsiteY6860" fmla="*/ 7644680 h 8376085"/>
              <a:gd name="connsiteX6861" fmla="*/ 473224 w 7130260"/>
              <a:gd name="connsiteY6861" fmla="*/ 7659462 h 8376085"/>
              <a:gd name="connsiteX6862" fmla="*/ 476967 w 7130260"/>
              <a:gd name="connsiteY6862" fmla="*/ 7650500 h 8376085"/>
              <a:gd name="connsiteX6863" fmla="*/ 463804 w 7130260"/>
              <a:gd name="connsiteY6863" fmla="*/ 7644680 h 8376085"/>
              <a:gd name="connsiteX6864" fmla="*/ 1063876 w 7130260"/>
              <a:gd name="connsiteY6864" fmla="*/ 7645242 h 8376085"/>
              <a:gd name="connsiteX6865" fmla="*/ 1078725 w 7130260"/>
              <a:gd name="connsiteY6865" fmla="*/ 7654767 h 8376085"/>
              <a:gd name="connsiteX6866" fmla="*/ 1087688 w 7130260"/>
              <a:gd name="connsiteY6866" fmla="*/ 7645242 h 8376085"/>
              <a:gd name="connsiteX6867" fmla="*/ 1072839 w 7130260"/>
              <a:gd name="connsiteY6867" fmla="*/ 7635717 h 8376085"/>
              <a:gd name="connsiteX6868" fmla="*/ 1063876 w 7130260"/>
              <a:gd name="connsiteY6868" fmla="*/ 7645242 h 8376085"/>
              <a:gd name="connsiteX6869" fmla="*/ 1159126 w 7130260"/>
              <a:gd name="connsiteY6869" fmla="*/ 7650004 h 8376085"/>
              <a:gd name="connsiteX6870" fmla="*/ 1169365 w 7130260"/>
              <a:gd name="connsiteY6870" fmla="*/ 7662463 h 8376085"/>
              <a:gd name="connsiteX6871" fmla="*/ 1179605 w 7130260"/>
              <a:gd name="connsiteY6871" fmla="*/ 7650004 h 8376085"/>
              <a:gd name="connsiteX6872" fmla="*/ 1169365 w 7130260"/>
              <a:gd name="connsiteY6872" fmla="*/ 7637545 h 8376085"/>
              <a:gd name="connsiteX6873" fmla="*/ 1159126 w 7130260"/>
              <a:gd name="connsiteY6873" fmla="*/ 7650004 h 8376085"/>
              <a:gd name="connsiteX6874" fmla="*/ 2466432 w 7130260"/>
              <a:gd name="connsiteY6874" fmla="*/ 7647699 h 8376085"/>
              <a:gd name="connsiteX6875" fmla="*/ 2461670 w 7130260"/>
              <a:gd name="connsiteY6875" fmla="*/ 7674026 h 8376085"/>
              <a:gd name="connsiteX6876" fmla="*/ 2521201 w 7130260"/>
              <a:gd name="connsiteY6876" fmla="*/ 7693181 h 8376085"/>
              <a:gd name="connsiteX6877" fmla="*/ 2564063 w 7130260"/>
              <a:gd name="connsiteY6877" fmla="*/ 7712126 h 8376085"/>
              <a:gd name="connsiteX6878" fmla="*/ 2541299 w 7130260"/>
              <a:gd name="connsiteY6878" fmla="*/ 7694305 h 8376085"/>
              <a:gd name="connsiteX6879" fmla="*/ 2503199 w 7130260"/>
              <a:gd name="connsiteY6879" fmla="*/ 7657110 h 8376085"/>
              <a:gd name="connsiteX6880" fmla="*/ 2487863 w 7130260"/>
              <a:gd name="connsiteY6880" fmla="*/ 7637726 h 8376085"/>
              <a:gd name="connsiteX6881" fmla="*/ 2466432 w 7130260"/>
              <a:gd name="connsiteY6881" fmla="*/ 7647699 h 8376085"/>
              <a:gd name="connsiteX6882" fmla="*/ 497750 w 7130260"/>
              <a:gd name="connsiteY6882" fmla="*/ 7686132 h 8376085"/>
              <a:gd name="connsiteX6883" fmla="*/ 509590 w 7130260"/>
              <a:gd name="connsiteY6883" fmla="*/ 7697877 h 8376085"/>
              <a:gd name="connsiteX6884" fmla="*/ 503084 w 7130260"/>
              <a:gd name="connsiteY6884" fmla="*/ 7680798 h 8376085"/>
              <a:gd name="connsiteX6885" fmla="*/ 491255 w 7130260"/>
              <a:gd name="connsiteY6885" fmla="*/ 7669054 h 8376085"/>
              <a:gd name="connsiteX6886" fmla="*/ 497750 w 7130260"/>
              <a:gd name="connsiteY6886" fmla="*/ 7686132 h 8376085"/>
              <a:gd name="connsiteX6887" fmla="*/ 1878263 w 7130260"/>
              <a:gd name="connsiteY6887" fmla="*/ 7698372 h 8376085"/>
              <a:gd name="connsiteX6888" fmla="*/ 1849688 w 7130260"/>
              <a:gd name="connsiteY6888" fmla="*/ 7721251 h 8376085"/>
              <a:gd name="connsiteX6889" fmla="*/ 1921126 w 7130260"/>
              <a:gd name="connsiteY6889" fmla="*/ 7678722 h 8376085"/>
              <a:gd name="connsiteX6890" fmla="*/ 1878263 w 7130260"/>
              <a:gd name="connsiteY6890" fmla="*/ 7698372 h 8376085"/>
              <a:gd name="connsiteX6891" fmla="*/ 3311776 w 7130260"/>
              <a:gd name="connsiteY6891" fmla="*/ 7688104 h 8376085"/>
              <a:gd name="connsiteX6892" fmla="*/ 3315519 w 7130260"/>
              <a:gd name="connsiteY6892" fmla="*/ 7702392 h 8376085"/>
              <a:gd name="connsiteX6893" fmla="*/ 3324749 w 7130260"/>
              <a:gd name="connsiteY6893" fmla="*/ 7688104 h 8376085"/>
              <a:gd name="connsiteX6894" fmla="*/ 3321006 w 7130260"/>
              <a:gd name="connsiteY6894" fmla="*/ 7673817 h 8376085"/>
              <a:gd name="connsiteX6895" fmla="*/ 3311776 w 7130260"/>
              <a:gd name="connsiteY6895" fmla="*/ 7688104 h 8376085"/>
              <a:gd name="connsiteX6896" fmla="*/ 2354513 w 7130260"/>
              <a:gd name="connsiteY6896" fmla="*/ 7692362 h 8376085"/>
              <a:gd name="connsiteX6897" fmla="*/ 2316413 w 7130260"/>
              <a:gd name="connsiteY6897" fmla="*/ 7697677 h 8376085"/>
              <a:gd name="connsiteX6898" fmla="*/ 2387851 w 7130260"/>
              <a:gd name="connsiteY6898" fmla="*/ 7715212 h 8376085"/>
              <a:gd name="connsiteX6899" fmla="*/ 2506913 w 7130260"/>
              <a:gd name="connsiteY6899" fmla="*/ 7755808 h 8376085"/>
              <a:gd name="connsiteX6900" fmla="*/ 2535488 w 7130260"/>
              <a:gd name="connsiteY6900" fmla="*/ 7773305 h 8376085"/>
              <a:gd name="connsiteX6901" fmla="*/ 2327548 w 7130260"/>
              <a:gd name="connsiteY6901" fmla="*/ 7721660 h 8376085"/>
              <a:gd name="connsiteX6902" fmla="*/ 2409282 w 7130260"/>
              <a:gd name="connsiteY6902" fmla="*/ 7755103 h 8376085"/>
              <a:gd name="connsiteX6903" fmla="*/ 2483101 w 7130260"/>
              <a:gd name="connsiteY6903" fmla="*/ 7785345 h 8376085"/>
              <a:gd name="connsiteX6904" fmla="*/ 2368515 w 7130260"/>
              <a:gd name="connsiteY6904" fmla="*/ 7754665 h 8376085"/>
              <a:gd name="connsiteX6905" fmla="*/ 2371182 w 7130260"/>
              <a:gd name="connsiteY6905" fmla="*/ 7769219 h 8376085"/>
              <a:gd name="connsiteX6906" fmla="*/ 2371792 w 7130260"/>
              <a:gd name="connsiteY6906" fmla="*/ 7783230 h 8376085"/>
              <a:gd name="connsiteX6907" fmla="*/ 2380021 w 7130260"/>
              <a:gd name="connsiteY6907" fmla="*/ 7798403 h 8376085"/>
              <a:gd name="connsiteX6908" fmla="*/ 2429294 w 7130260"/>
              <a:gd name="connsiteY6908" fmla="*/ 7821454 h 8376085"/>
              <a:gd name="connsiteX6909" fmla="*/ 2512876 w 7130260"/>
              <a:gd name="connsiteY6909" fmla="*/ 7821454 h 8376085"/>
              <a:gd name="connsiteX6910" fmla="*/ 2607335 w 7130260"/>
              <a:gd name="connsiteY6910" fmla="*/ 7810567 h 8376085"/>
              <a:gd name="connsiteX6911" fmla="*/ 2618213 w 7130260"/>
              <a:gd name="connsiteY6911" fmla="*/ 7799689 h 8376085"/>
              <a:gd name="connsiteX6912" fmla="*/ 2607402 w 7130260"/>
              <a:gd name="connsiteY6912" fmla="*/ 7779477 h 8376085"/>
              <a:gd name="connsiteX6913" fmla="*/ 2354513 w 7130260"/>
              <a:gd name="connsiteY6913" fmla="*/ 7692362 h 8376085"/>
              <a:gd name="connsiteX6914" fmla="*/ 1216276 w 7130260"/>
              <a:gd name="connsiteY6914" fmla="*/ 7702392 h 8376085"/>
              <a:gd name="connsiteX6915" fmla="*/ 1240088 w 7130260"/>
              <a:gd name="connsiteY6915" fmla="*/ 7702392 h 8376085"/>
              <a:gd name="connsiteX6916" fmla="*/ 1218095 w 7130260"/>
              <a:gd name="connsiteY6916" fmla="*/ 7693009 h 8376085"/>
              <a:gd name="connsiteX6917" fmla="*/ 1201988 w 7130260"/>
              <a:gd name="connsiteY6917" fmla="*/ 7693162 h 8376085"/>
              <a:gd name="connsiteX6918" fmla="*/ 1216276 w 7130260"/>
              <a:gd name="connsiteY6918" fmla="*/ 7702392 h 8376085"/>
              <a:gd name="connsiteX6919" fmla="*/ 1111501 w 7130260"/>
              <a:gd name="connsiteY6919" fmla="*/ 7706249 h 8376085"/>
              <a:gd name="connsiteX6920" fmla="*/ 1201303 w 7130260"/>
              <a:gd name="connsiteY6920" fmla="*/ 7759542 h 8376085"/>
              <a:gd name="connsiteX6921" fmla="*/ 1163631 w 7130260"/>
              <a:gd name="connsiteY6921" fmla="*/ 7723337 h 8376085"/>
              <a:gd name="connsiteX6922" fmla="*/ 1111501 w 7130260"/>
              <a:gd name="connsiteY6922" fmla="*/ 7706249 h 8376085"/>
              <a:gd name="connsiteX6923" fmla="*/ 3280029 w 7130260"/>
              <a:gd name="connsiteY6923" fmla="*/ 7718270 h 8376085"/>
              <a:gd name="connsiteX6924" fmla="*/ 3273676 w 7130260"/>
              <a:gd name="connsiteY6924" fmla="*/ 7734462 h 8376085"/>
              <a:gd name="connsiteX6925" fmla="*/ 3284944 w 7130260"/>
              <a:gd name="connsiteY6925" fmla="*/ 7733033 h 8376085"/>
              <a:gd name="connsiteX6926" fmla="*/ 3291297 w 7130260"/>
              <a:gd name="connsiteY6926" fmla="*/ 7716841 h 8376085"/>
              <a:gd name="connsiteX6927" fmla="*/ 3280029 w 7130260"/>
              <a:gd name="connsiteY6927" fmla="*/ 7718270 h 8376085"/>
              <a:gd name="connsiteX6928" fmla="*/ 559054 w 7130260"/>
              <a:gd name="connsiteY6928" fmla="*/ 7750017 h 8376085"/>
              <a:gd name="connsiteX6929" fmla="*/ 569141 w 7130260"/>
              <a:gd name="connsiteY6929" fmla="*/ 7759542 h 8376085"/>
              <a:gd name="connsiteX6930" fmla="*/ 573341 w 7130260"/>
              <a:gd name="connsiteY6930" fmla="*/ 7750017 h 8376085"/>
              <a:gd name="connsiteX6931" fmla="*/ 563253 w 7130260"/>
              <a:gd name="connsiteY6931" fmla="*/ 7740492 h 8376085"/>
              <a:gd name="connsiteX6932" fmla="*/ 559054 w 7130260"/>
              <a:gd name="connsiteY6932" fmla="*/ 7750017 h 8376085"/>
              <a:gd name="connsiteX6933" fmla="*/ 1387726 w 7130260"/>
              <a:gd name="connsiteY6933" fmla="*/ 7745750 h 8376085"/>
              <a:gd name="connsiteX6934" fmla="*/ 1406300 w 7130260"/>
              <a:gd name="connsiteY6934" fmla="*/ 7786231 h 8376085"/>
              <a:gd name="connsiteX6935" fmla="*/ 1431589 w 7130260"/>
              <a:gd name="connsiteY6935" fmla="*/ 7840504 h 8376085"/>
              <a:gd name="connsiteX6936" fmla="*/ 1438304 w 7130260"/>
              <a:gd name="connsiteY6936" fmla="*/ 7859554 h 8376085"/>
              <a:gd name="connsiteX6937" fmla="*/ 1442333 w 7130260"/>
              <a:gd name="connsiteY6937" fmla="*/ 7842619 h 8376085"/>
              <a:gd name="connsiteX6938" fmla="*/ 1421416 w 7130260"/>
              <a:gd name="connsiteY6938" fmla="*/ 7783087 h 8376085"/>
              <a:gd name="connsiteX6939" fmla="*/ 1387726 w 7130260"/>
              <a:gd name="connsiteY6939" fmla="*/ 7745750 h 8376085"/>
              <a:gd name="connsiteX6940" fmla="*/ 1473451 w 7130260"/>
              <a:gd name="connsiteY6940" fmla="*/ 7760437 h 8376085"/>
              <a:gd name="connsiteX6941" fmla="*/ 1482195 w 7130260"/>
              <a:gd name="connsiteY6941" fmla="*/ 7769067 h 8376085"/>
              <a:gd name="connsiteX6942" fmla="*/ 1507569 w 7130260"/>
              <a:gd name="connsiteY6942" fmla="*/ 7775448 h 8376085"/>
              <a:gd name="connsiteX6943" fmla="*/ 1518028 w 7130260"/>
              <a:gd name="connsiteY6943" fmla="*/ 7771838 h 8376085"/>
              <a:gd name="connsiteX6944" fmla="*/ 1473451 w 7130260"/>
              <a:gd name="connsiteY6944" fmla="*/ 7760437 h 8376085"/>
              <a:gd name="connsiteX6945" fmla="*/ 2130876 w 7130260"/>
              <a:gd name="connsiteY6945" fmla="*/ 7776601 h 8376085"/>
              <a:gd name="connsiteX6946" fmla="*/ 2292601 w 7130260"/>
              <a:gd name="connsiteY6946" fmla="*/ 7874994 h 8376085"/>
              <a:gd name="connsiteX6947" fmla="*/ 2199732 w 7130260"/>
              <a:gd name="connsiteY6947" fmla="*/ 7829903 h 8376085"/>
              <a:gd name="connsiteX6948" fmla="*/ 2097548 w 7130260"/>
              <a:gd name="connsiteY6948" fmla="*/ 7778592 h 8376085"/>
              <a:gd name="connsiteX6949" fmla="*/ 2168776 w 7130260"/>
              <a:gd name="connsiteY6949" fmla="*/ 7830979 h 8376085"/>
              <a:gd name="connsiteX6950" fmla="*/ 2239442 w 7130260"/>
              <a:gd name="connsiteY6950" fmla="*/ 7883367 h 8376085"/>
              <a:gd name="connsiteX6951" fmla="*/ 2101730 w 7130260"/>
              <a:gd name="connsiteY6951" fmla="*/ 7804585 h 8376085"/>
              <a:gd name="connsiteX6952" fmla="*/ 2077545 w 7130260"/>
              <a:gd name="connsiteY6952" fmla="*/ 7788564 h 8376085"/>
              <a:gd name="connsiteX6953" fmla="*/ 2076164 w 7130260"/>
              <a:gd name="connsiteY6953" fmla="*/ 7806948 h 8376085"/>
              <a:gd name="connsiteX6954" fmla="*/ 2191969 w 7130260"/>
              <a:gd name="connsiteY6954" fmla="*/ 7908341 h 8376085"/>
              <a:gd name="connsiteX6955" fmla="*/ 2240213 w 7130260"/>
              <a:gd name="connsiteY6955" fmla="*/ 7930801 h 8376085"/>
              <a:gd name="connsiteX6956" fmla="*/ 2299745 w 7130260"/>
              <a:gd name="connsiteY6956" fmla="*/ 7930896 h 8376085"/>
              <a:gd name="connsiteX6957" fmla="*/ 2359276 w 7130260"/>
              <a:gd name="connsiteY6957" fmla="*/ 7925848 h 8376085"/>
              <a:gd name="connsiteX6958" fmla="*/ 2287057 w 7130260"/>
              <a:gd name="connsiteY6958" fmla="*/ 7818530 h 8376085"/>
              <a:gd name="connsiteX6959" fmla="*/ 2113160 w 7130260"/>
              <a:gd name="connsiteY6959" fmla="*/ 7750407 h 8376085"/>
              <a:gd name="connsiteX6960" fmla="*/ 2078288 w 7130260"/>
              <a:gd name="connsiteY6960" fmla="*/ 7750797 h 8376085"/>
              <a:gd name="connsiteX6961" fmla="*/ 2130876 w 7130260"/>
              <a:gd name="connsiteY6961" fmla="*/ 7776601 h 8376085"/>
              <a:gd name="connsiteX6962" fmla="*/ 3245853 w 7130260"/>
              <a:gd name="connsiteY6962" fmla="*/ 7765094 h 8376085"/>
              <a:gd name="connsiteX6963" fmla="*/ 3251607 w 7130260"/>
              <a:gd name="connsiteY6963" fmla="*/ 7770857 h 8376085"/>
              <a:gd name="connsiteX6964" fmla="*/ 3250854 w 7130260"/>
              <a:gd name="connsiteY6964" fmla="*/ 7752598 h 8376085"/>
              <a:gd name="connsiteX6965" fmla="*/ 3245853 w 7130260"/>
              <a:gd name="connsiteY6965" fmla="*/ 7765094 h 8376085"/>
              <a:gd name="connsiteX6966" fmla="*/ 2135438 w 7130260"/>
              <a:gd name="connsiteY6966" fmla="*/ 7769067 h 8376085"/>
              <a:gd name="connsiteX6967" fmla="*/ 2159251 w 7130260"/>
              <a:gd name="connsiteY6967" fmla="*/ 7769067 h 8376085"/>
              <a:gd name="connsiteX6968" fmla="*/ 2130676 w 7130260"/>
              <a:gd name="connsiteY6968" fmla="*/ 7760361 h 8376085"/>
              <a:gd name="connsiteX6969" fmla="*/ 2135438 w 7130260"/>
              <a:gd name="connsiteY6969" fmla="*/ 7769067 h 8376085"/>
              <a:gd name="connsiteX6970" fmla="*/ 587629 w 7130260"/>
              <a:gd name="connsiteY6970" fmla="*/ 7777467 h 8376085"/>
              <a:gd name="connsiteX6971" fmla="*/ 597154 w 7130260"/>
              <a:gd name="connsiteY6971" fmla="*/ 7792879 h 8376085"/>
              <a:gd name="connsiteX6972" fmla="*/ 606679 w 7130260"/>
              <a:gd name="connsiteY6972" fmla="*/ 7789241 h 8376085"/>
              <a:gd name="connsiteX6973" fmla="*/ 597154 w 7130260"/>
              <a:gd name="connsiteY6973" fmla="*/ 7773829 h 8376085"/>
              <a:gd name="connsiteX6974" fmla="*/ 587629 w 7130260"/>
              <a:gd name="connsiteY6974" fmla="*/ 7777467 h 8376085"/>
              <a:gd name="connsiteX6975" fmla="*/ 1926841 w 7130260"/>
              <a:gd name="connsiteY6975" fmla="*/ 7805309 h 8376085"/>
              <a:gd name="connsiteX6976" fmla="*/ 1987801 w 7130260"/>
              <a:gd name="connsiteY6976" fmla="*/ 7841123 h 8376085"/>
              <a:gd name="connsiteX6977" fmla="*/ 1899218 w 7130260"/>
              <a:gd name="connsiteY6977" fmla="*/ 7778592 h 8376085"/>
              <a:gd name="connsiteX6978" fmla="*/ 1926841 w 7130260"/>
              <a:gd name="connsiteY6978" fmla="*/ 7805309 h 8376085"/>
              <a:gd name="connsiteX6979" fmla="*/ 3217278 w 7130260"/>
              <a:gd name="connsiteY6979" fmla="*/ 7793669 h 8376085"/>
              <a:gd name="connsiteX6980" fmla="*/ 3223032 w 7130260"/>
              <a:gd name="connsiteY6980" fmla="*/ 7799432 h 8376085"/>
              <a:gd name="connsiteX6981" fmla="*/ 3222279 w 7130260"/>
              <a:gd name="connsiteY6981" fmla="*/ 7781173 h 8376085"/>
              <a:gd name="connsiteX6982" fmla="*/ 3217278 w 7130260"/>
              <a:gd name="connsiteY6982" fmla="*/ 7793669 h 8376085"/>
              <a:gd name="connsiteX6983" fmla="*/ 616204 w 7130260"/>
              <a:gd name="connsiteY6983" fmla="*/ 7806042 h 8376085"/>
              <a:gd name="connsiteX6984" fmla="*/ 625729 w 7130260"/>
              <a:gd name="connsiteY6984" fmla="*/ 7821454 h 8376085"/>
              <a:gd name="connsiteX6985" fmla="*/ 635254 w 7130260"/>
              <a:gd name="connsiteY6985" fmla="*/ 7817816 h 8376085"/>
              <a:gd name="connsiteX6986" fmla="*/ 625729 w 7130260"/>
              <a:gd name="connsiteY6986" fmla="*/ 7802404 h 8376085"/>
              <a:gd name="connsiteX6987" fmla="*/ 616204 w 7130260"/>
              <a:gd name="connsiteY6987" fmla="*/ 7806042 h 8376085"/>
              <a:gd name="connsiteX6988" fmla="*/ 1302001 w 7130260"/>
              <a:gd name="connsiteY6988" fmla="*/ 7802670 h 8376085"/>
              <a:gd name="connsiteX6989" fmla="*/ 1382582 w 7130260"/>
              <a:gd name="connsiteY6989" fmla="*/ 7845267 h 8376085"/>
              <a:gd name="connsiteX6990" fmla="*/ 1387726 w 7130260"/>
              <a:gd name="connsiteY6990" fmla="*/ 7837799 h 8376085"/>
              <a:gd name="connsiteX6991" fmla="*/ 1344863 w 7130260"/>
              <a:gd name="connsiteY6991" fmla="*/ 7814444 h 8376085"/>
              <a:gd name="connsiteX6992" fmla="*/ 1302001 w 7130260"/>
              <a:gd name="connsiteY6992" fmla="*/ 7802670 h 8376085"/>
              <a:gd name="connsiteX6993" fmla="*/ 2443220 w 7130260"/>
              <a:gd name="connsiteY6993" fmla="*/ 7804147 h 8376085"/>
              <a:gd name="connsiteX6994" fmla="*/ 2461470 w 7130260"/>
              <a:gd name="connsiteY6994" fmla="*/ 7803395 h 8376085"/>
              <a:gd name="connsiteX6995" fmla="*/ 2448973 w 7130260"/>
              <a:gd name="connsiteY6995" fmla="*/ 7798394 h 8376085"/>
              <a:gd name="connsiteX6996" fmla="*/ 2443220 w 7130260"/>
              <a:gd name="connsiteY6996" fmla="*/ 7804147 h 8376085"/>
              <a:gd name="connsiteX6997" fmla="*/ 3194304 w 7130260"/>
              <a:gd name="connsiteY6997" fmla="*/ 7803995 h 8376085"/>
              <a:gd name="connsiteX6998" fmla="*/ 3188237 w 7130260"/>
              <a:gd name="connsiteY6998" fmla="*/ 7825426 h 8376085"/>
              <a:gd name="connsiteX6999" fmla="*/ 3188532 w 7130260"/>
              <a:gd name="connsiteY6999" fmla="*/ 7840504 h 8376085"/>
              <a:gd name="connsiteX7000" fmla="*/ 3198638 w 7130260"/>
              <a:gd name="connsiteY7000" fmla="*/ 7823121 h 8376085"/>
              <a:gd name="connsiteX7001" fmla="*/ 3194304 w 7130260"/>
              <a:gd name="connsiteY7001" fmla="*/ 7803995 h 8376085"/>
              <a:gd name="connsiteX7002" fmla="*/ 1570882 w 7130260"/>
              <a:gd name="connsiteY7002" fmla="*/ 7818482 h 8376085"/>
              <a:gd name="connsiteX7003" fmla="*/ 1597276 w 7130260"/>
              <a:gd name="connsiteY7003" fmla="*/ 7822244 h 8376085"/>
              <a:gd name="connsiteX7004" fmla="*/ 1582198 w 7130260"/>
              <a:gd name="connsiteY7004" fmla="*/ 7807167 h 8376085"/>
              <a:gd name="connsiteX7005" fmla="*/ 1570882 w 7130260"/>
              <a:gd name="connsiteY7005" fmla="*/ 7818482 h 8376085"/>
              <a:gd name="connsiteX7006" fmla="*/ 2118732 w 7130260"/>
              <a:gd name="connsiteY7006" fmla="*/ 7843457 h 8376085"/>
              <a:gd name="connsiteX7007" fmla="*/ 2180644 w 7130260"/>
              <a:gd name="connsiteY7007" fmla="*/ 7886272 h 8376085"/>
              <a:gd name="connsiteX7008" fmla="*/ 2202113 w 7130260"/>
              <a:gd name="connsiteY7008" fmla="*/ 7891424 h 8376085"/>
              <a:gd name="connsiteX7009" fmla="*/ 2184426 w 7130260"/>
              <a:gd name="connsiteY7009" fmla="*/ 7880252 h 8376085"/>
              <a:gd name="connsiteX7010" fmla="*/ 2122513 w 7130260"/>
              <a:gd name="connsiteY7010" fmla="*/ 7837437 h 8376085"/>
              <a:gd name="connsiteX7011" fmla="*/ 2078288 w 7130260"/>
              <a:gd name="connsiteY7011" fmla="*/ 7805795 h 8376085"/>
              <a:gd name="connsiteX7012" fmla="*/ 2118732 w 7130260"/>
              <a:gd name="connsiteY7012" fmla="*/ 7843457 h 8376085"/>
              <a:gd name="connsiteX7013" fmla="*/ 644779 w 7130260"/>
              <a:gd name="connsiteY7013" fmla="*/ 7825092 h 8376085"/>
              <a:gd name="connsiteX7014" fmla="*/ 654304 w 7130260"/>
              <a:gd name="connsiteY7014" fmla="*/ 7840504 h 8376085"/>
              <a:gd name="connsiteX7015" fmla="*/ 663829 w 7130260"/>
              <a:gd name="connsiteY7015" fmla="*/ 7836866 h 8376085"/>
              <a:gd name="connsiteX7016" fmla="*/ 654304 w 7130260"/>
              <a:gd name="connsiteY7016" fmla="*/ 7821454 h 8376085"/>
              <a:gd name="connsiteX7017" fmla="*/ 644779 w 7130260"/>
              <a:gd name="connsiteY7017" fmla="*/ 7825092 h 8376085"/>
              <a:gd name="connsiteX7018" fmla="*/ 1487738 w 7130260"/>
              <a:gd name="connsiteY7018" fmla="*/ 7826217 h 8376085"/>
              <a:gd name="connsiteX7019" fmla="*/ 1514494 w 7130260"/>
              <a:gd name="connsiteY7019" fmla="*/ 7835599 h 8376085"/>
              <a:gd name="connsiteX7020" fmla="*/ 1535363 w 7130260"/>
              <a:gd name="connsiteY7020" fmla="*/ 7835446 h 8376085"/>
              <a:gd name="connsiteX7021" fmla="*/ 1521076 w 7130260"/>
              <a:gd name="connsiteY7021" fmla="*/ 7826217 h 8376085"/>
              <a:gd name="connsiteX7022" fmla="*/ 1487738 w 7130260"/>
              <a:gd name="connsiteY7022" fmla="*/ 7826217 h 8376085"/>
              <a:gd name="connsiteX7023" fmla="*/ 1725959 w 7130260"/>
              <a:gd name="connsiteY7023" fmla="*/ 7826064 h 8376085"/>
              <a:gd name="connsiteX7024" fmla="*/ 1740713 w 7130260"/>
              <a:gd name="connsiteY7024" fmla="*/ 7854792 h 8376085"/>
              <a:gd name="connsiteX7025" fmla="*/ 1740808 w 7130260"/>
              <a:gd name="connsiteY7025" fmla="*/ 7821864 h 8376085"/>
              <a:gd name="connsiteX7026" fmla="*/ 1725959 w 7130260"/>
              <a:gd name="connsiteY7026" fmla="*/ 7826064 h 8376085"/>
              <a:gd name="connsiteX7027" fmla="*/ 3159376 w 7130260"/>
              <a:gd name="connsiteY7027" fmla="*/ 7845267 h 8376085"/>
              <a:gd name="connsiteX7028" fmla="*/ 3153947 w 7130260"/>
              <a:gd name="connsiteY7028" fmla="*/ 7864317 h 8376085"/>
              <a:gd name="connsiteX7029" fmla="*/ 3168901 w 7130260"/>
              <a:gd name="connsiteY7029" fmla="*/ 7845267 h 8376085"/>
              <a:gd name="connsiteX7030" fmla="*/ 3174330 w 7130260"/>
              <a:gd name="connsiteY7030" fmla="*/ 7826217 h 8376085"/>
              <a:gd name="connsiteX7031" fmla="*/ 3159376 w 7130260"/>
              <a:gd name="connsiteY7031" fmla="*/ 7845267 h 8376085"/>
              <a:gd name="connsiteX7032" fmla="*/ 673354 w 7130260"/>
              <a:gd name="connsiteY7032" fmla="*/ 7853667 h 8376085"/>
              <a:gd name="connsiteX7033" fmla="*/ 682879 w 7130260"/>
              <a:gd name="connsiteY7033" fmla="*/ 7869079 h 8376085"/>
              <a:gd name="connsiteX7034" fmla="*/ 692404 w 7130260"/>
              <a:gd name="connsiteY7034" fmla="*/ 7865441 h 8376085"/>
              <a:gd name="connsiteX7035" fmla="*/ 682879 w 7130260"/>
              <a:gd name="connsiteY7035" fmla="*/ 7850029 h 8376085"/>
              <a:gd name="connsiteX7036" fmla="*/ 673354 w 7130260"/>
              <a:gd name="connsiteY7036" fmla="*/ 7853667 h 8376085"/>
              <a:gd name="connsiteX7037" fmla="*/ 3124267 w 7130260"/>
              <a:gd name="connsiteY7037" fmla="*/ 7871460 h 8376085"/>
              <a:gd name="connsiteX7038" fmla="*/ 3114342 w 7130260"/>
              <a:gd name="connsiteY7038" fmla="*/ 7897654 h 8376085"/>
              <a:gd name="connsiteX7039" fmla="*/ 3125333 w 7130260"/>
              <a:gd name="connsiteY7039" fmla="*/ 7888691 h 8376085"/>
              <a:gd name="connsiteX7040" fmla="*/ 3135268 w 7130260"/>
              <a:gd name="connsiteY7040" fmla="*/ 7854792 h 8376085"/>
              <a:gd name="connsiteX7041" fmla="*/ 3124267 w 7130260"/>
              <a:gd name="connsiteY7041" fmla="*/ 7871460 h 8376085"/>
              <a:gd name="connsiteX7042" fmla="*/ 1482976 w 7130260"/>
              <a:gd name="connsiteY7042" fmla="*/ 7873489 h 8376085"/>
              <a:gd name="connsiteX7043" fmla="*/ 1538373 w 7130260"/>
              <a:gd name="connsiteY7043" fmla="*/ 7896397 h 8376085"/>
              <a:gd name="connsiteX7044" fmla="*/ 1601562 w 7130260"/>
              <a:gd name="connsiteY7044" fmla="*/ 7903178 h 8376085"/>
              <a:gd name="connsiteX7045" fmla="*/ 1482976 w 7130260"/>
              <a:gd name="connsiteY7045" fmla="*/ 7873489 h 8376085"/>
              <a:gd name="connsiteX7046" fmla="*/ 1640138 w 7130260"/>
              <a:gd name="connsiteY7046" fmla="*/ 7873842 h 8376085"/>
              <a:gd name="connsiteX7047" fmla="*/ 1655083 w 7130260"/>
              <a:gd name="connsiteY7047" fmla="*/ 7897244 h 8376085"/>
              <a:gd name="connsiteX7048" fmla="*/ 1654988 w 7130260"/>
              <a:gd name="connsiteY7048" fmla="*/ 7864317 h 8376085"/>
              <a:gd name="connsiteX7049" fmla="*/ 1640138 w 7130260"/>
              <a:gd name="connsiteY7049" fmla="*/ 7873842 h 8376085"/>
              <a:gd name="connsiteX7050" fmla="*/ 711454 w 7130260"/>
              <a:gd name="connsiteY7050" fmla="*/ 7888129 h 8376085"/>
              <a:gd name="connsiteX7051" fmla="*/ 720682 w 7130260"/>
              <a:gd name="connsiteY7051" fmla="*/ 7902417 h 8376085"/>
              <a:gd name="connsiteX7052" fmla="*/ 724427 w 7130260"/>
              <a:gd name="connsiteY7052" fmla="*/ 7888129 h 8376085"/>
              <a:gd name="connsiteX7053" fmla="*/ 715197 w 7130260"/>
              <a:gd name="connsiteY7053" fmla="*/ 7873842 h 8376085"/>
              <a:gd name="connsiteX7054" fmla="*/ 711454 w 7130260"/>
              <a:gd name="connsiteY7054" fmla="*/ 7888129 h 8376085"/>
              <a:gd name="connsiteX7055" fmla="*/ 1785995 w 7130260"/>
              <a:gd name="connsiteY7055" fmla="*/ 7880347 h 8376085"/>
              <a:gd name="connsiteX7056" fmla="*/ 1804245 w 7130260"/>
              <a:gd name="connsiteY7056" fmla="*/ 7879595 h 8376085"/>
              <a:gd name="connsiteX7057" fmla="*/ 1791748 w 7130260"/>
              <a:gd name="connsiteY7057" fmla="*/ 7874594 h 8376085"/>
              <a:gd name="connsiteX7058" fmla="*/ 1785995 w 7130260"/>
              <a:gd name="connsiteY7058" fmla="*/ 7880347 h 8376085"/>
              <a:gd name="connsiteX7059" fmla="*/ 3089529 w 7130260"/>
              <a:gd name="connsiteY7059" fmla="*/ 7899245 h 8376085"/>
              <a:gd name="connsiteX7060" fmla="*/ 3083462 w 7130260"/>
              <a:gd name="connsiteY7060" fmla="*/ 7920676 h 8376085"/>
              <a:gd name="connsiteX7061" fmla="*/ 3083757 w 7130260"/>
              <a:gd name="connsiteY7061" fmla="*/ 7935754 h 8376085"/>
              <a:gd name="connsiteX7062" fmla="*/ 3093863 w 7130260"/>
              <a:gd name="connsiteY7062" fmla="*/ 7918371 h 8376085"/>
              <a:gd name="connsiteX7063" fmla="*/ 3089529 w 7130260"/>
              <a:gd name="connsiteY7063" fmla="*/ 7899245 h 8376085"/>
              <a:gd name="connsiteX7064" fmla="*/ 740029 w 7130260"/>
              <a:gd name="connsiteY7064" fmla="*/ 7906693 h 8376085"/>
              <a:gd name="connsiteX7065" fmla="*/ 754316 w 7130260"/>
              <a:gd name="connsiteY7065" fmla="*/ 7927591 h 8376085"/>
              <a:gd name="connsiteX7066" fmla="*/ 768604 w 7130260"/>
              <a:gd name="connsiteY7066" fmla="*/ 7932839 h 8376085"/>
              <a:gd name="connsiteX7067" fmla="*/ 754316 w 7130260"/>
              <a:gd name="connsiteY7067" fmla="*/ 7911942 h 8376085"/>
              <a:gd name="connsiteX7068" fmla="*/ 740029 w 7130260"/>
              <a:gd name="connsiteY7068" fmla="*/ 7906693 h 8376085"/>
              <a:gd name="connsiteX7069" fmla="*/ 2402691 w 7130260"/>
              <a:gd name="connsiteY7069" fmla="*/ 7911056 h 8376085"/>
              <a:gd name="connsiteX7070" fmla="*/ 2416416 w 7130260"/>
              <a:gd name="connsiteY7070" fmla="*/ 7914704 h 8376085"/>
              <a:gd name="connsiteX7071" fmla="*/ 2421750 w 7130260"/>
              <a:gd name="connsiteY7071" fmla="*/ 7902417 h 8376085"/>
              <a:gd name="connsiteX7072" fmla="*/ 2402691 w 7130260"/>
              <a:gd name="connsiteY7072" fmla="*/ 7911056 h 8376085"/>
              <a:gd name="connsiteX7073" fmla="*/ 1686449 w 7130260"/>
              <a:gd name="connsiteY7073" fmla="*/ 7923590 h 8376085"/>
              <a:gd name="connsiteX7074" fmla="*/ 1708633 w 7130260"/>
              <a:gd name="connsiteY7074" fmla="*/ 7931792 h 8376085"/>
              <a:gd name="connsiteX7075" fmla="*/ 1790157 w 7130260"/>
              <a:gd name="connsiteY7075" fmla="*/ 7939440 h 8376085"/>
              <a:gd name="connsiteX7076" fmla="*/ 1844926 w 7130260"/>
              <a:gd name="connsiteY7076" fmla="*/ 7940355 h 8376085"/>
              <a:gd name="connsiteX7077" fmla="*/ 1686449 w 7130260"/>
              <a:gd name="connsiteY7077" fmla="*/ 7923590 h 8376085"/>
              <a:gd name="connsiteX7078" fmla="*/ 2521201 w 7130260"/>
              <a:gd name="connsiteY7078" fmla="*/ 7921467 h 8376085"/>
              <a:gd name="connsiteX7079" fmla="*/ 2516438 w 7130260"/>
              <a:gd name="connsiteY7079" fmla="*/ 7930696 h 8376085"/>
              <a:gd name="connsiteX7080" fmla="*/ 2540251 w 7130260"/>
              <a:gd name="connsiteY7080" fmla="*/ 7921467 h 8376085"/>
              <a:gd name="connsiteX7081" fmla="*/ 2545013 w 7130260"/>
              <a:gd name="connsiteY7081" fmla="*/ 7912237 h 8376085"/>
              <a:gd name="connsiteX7082" fmla="*/ 2521201 w 7130260"/>
              <a:gd name="connsiteY7082" fmla="*/ 7921467 h 8376085"/>
              <a:gd name="connsiteX7083" fmla="*/ 3060316 w 7130260"/>
              <a:gd name="connsiteY7083" fmla="*/ 7927181 h 8376085"/>
              <a:gd name="connsiteX7084" fmla="*/ 3058916 w 7130260"/>
              <a:gd name="connsiteY7084" fmla="*/ 7948003 h 8376085"/>
              <a:gd name="connsiteX7085" fmla="*/ 3069841 w 7130260"/>
              <a:gd name="connsiteY7085" fmla="*/ 7936706 h 8376085"/>
              <a:gd name="connsiteX7086" fmla="*/ 3071241 w 7130260"/>
              <a:gd name="connsiteY7086" fmla="*/ 7915885 h 8376085"/>
              <a:gd name="connsiteX7087" fmla="*/ 3060316 w 7130260"/>
              <a:gd name="connsiteY7087" fmla="*/ 7927181 h 8376085"/>
              <a:gd name="connsiteX7088" fmla="*/ 3026026 w 7130260"/>
              <a:gd name="connsiteY7088" fmla="*/ 7950042 h 8376085"/>
              <a:gd name="connsiteX7089" fmla="*/ 3019720 w 7130260"/>
              <a:gd name="connsiteY7089" fmla="*/ 7975483 h 8376085"/>
              <a:gd name="connsiteX7090" fmla="*/ 3035551 w 7130260"/>
              <a:gd name="connsiteY7090" fmla="*/ 7959567 h 8376085"/>
              <a:gd name="connsiteX7091" fmla="*/ 3041857 w 7130260"/>
              <a:gd name="connsiteY7091" fmla="*/ 7934125 h 8376085"/>
              <a:gd name="connsiteX7092" fmla="*/ 3026026 w 7130260"/>
              <a:gd name="connsiteY7092" fmla="*/ 7950042 h 8376085"/>
              <a:gd name="connsiteX7093" fmla="*/ 787654 w 7130260"/>
              <a:gd name="connsiteY7093" fmla="*/ 7950042 h 8376085"/>
              <a:gd name="connsiteX7094" fmla="*/ 797741 w 7130260"/>
              <a:gd name="connsiteY7094" fmla="*/ 7959567 h 8376085"/>
              <a:gd name="connsiteX7095" fmla="*/ 801941 w 7130260"/>
              <a:gd name="connsiteY7095" fmla="*/ 7950042 h 8376085"/>
              <a:gd name="connsiteX7096" fmla="*/ 791853 w 7130260"/>
              <a:gd name="connsiteY7096" fmla="*/ 7940517 h 8376085"/>
              <a:gd name="connsiteX7097" fmla="*/ 787654 w 7130260"/>
              <a:gd name="connsiteY7097" fmla="*/ 7950042 h 8376085"/>
              <a:gd name="connsiteX7098" fmla="*/ 816229 w 7130260"/>
              <a:gd name="connsiteY7098" fmla="*/ 7967367 h 8376085"/>
              <a:gd name="connsiteX7099" fmla="*/ 840908 w 7130260"/>
              <a:gd name="connsiteY7099" fmla="*/ 7985694 h 8376085"/>
              <a:gd name="connsiteX7100" fmla="*/ 830745 w 7130260"/>
              <a:gd name="connsiteY7100" fmla="*/ 7969282 h 8376085"/>
              <a:gd name="connsiteX7101" fmla="*/ 816229 w 7130260"/>
              <a:gd name="connsiteY7101" fmla="*/ 7967367 h 8376085"/>
              <a:gd name="connsiteX7102" fmla="*/ 2149726 w 7130260"/>
              <a:gd name="connsiteY7102" fmla="*/ 7969092 h 8376085"/>
              <a:gd name="connsiteX7103" fmla="*/ 2116388 w 7130260"/>
              <a:gd name="connsiteY7103" fmla="*/ 7976112 h 8376085"/>
              <a:gd name="connsiteX7104" fmla="*/ 2144963 w 7130260"/>
              <a:gd name="connsiteY7104" fmla="*/ 7977216 h 8376085"/>
              <a:gd name="connsiteX7105" fmla="*/ 2187826 w 7130260"/>
              <a:gd name="connsiteY7105" fmla="*/ 7969092 h 8376085"/>
              <a:gd name="connsiteX7106" fmla="*/ 2149726 w 7130260"/>
              <a:gd name="connsiteY7106" fmla="*/ 7969092 h 8376085"/>
              <a:gd name="connsiteX7107" fmla="*/ 2990917 w 7130260"/>
              <a:gd name="connsiteY7107" fmla="*/ 7976235 h 8376085"/>
              <a:gd name="connsiteX7108" fmla="*/ 2980992 w 7130260"/>
              <a:gd name="connsiteY7108" fmla="*/ 8002429 h 8376085"/>
              <a:gd name="connsiteX7109" fmla="*/ 2991983 w 7130260"/>
              <a:gd name="connsiteY7109" fmla="*/ 7993466 h 8376085"/>
              <a:gd name="connsiteX7110" fmla="*/ 3001918 w 7130260"/>
              <a:gd name="connsiteY7110" fmla="*/ 7959567 h 8376085"/>
              <a:gd name="connsiteX7111" fmla="*/ 2990917 w 7130260"/>
              <a:gd name="connsiteY7111" fmla="*/ 7976235 h 8376085"/>
              <a:gd name="connsiteX7112" fmla="*/ 854329 w 7130260"/>
              <a:gd name="connsiteY7112" fmla="*/ 7991780 h 8376085"/>
              <a:gd name="connsiteX7113" fmla="*/ 863854 w 7130260"/>
              <a:gd name="connsiteY7113" fmla="*/ 8011954 h 8376085"/>
              <a:gd name="connsiteX7114" fmla="*/ 873379 w 7130260"/>
              <a:gd name="connsiteY7114" fmla="*/ 8003553 h 8376085"/>
              <a:gd name="connsiteX7115" fmla="*/ 863854 w 7130260"/>
              <a:gd name="connsiteY7115" fmla="*/ 7983379 h 8376085"/>
              <a:gd name="connsiteX7116" fmla="*/ 854329 w 7130260"/>
              <a:gd name="connsiteY7116" fmla="*/ 7991780 h 8376085"/>
              <a:gd name="connsiteX7117" fmla="*/ 2945673 w 7130260"/>
              <a:gd name="connsiteY7117" fmla="*/ 8006515 h 8376085"/>
              <a:gd name="connsiteX7118" fmla="*/ 2933557 w 7130260"/>
              <a:gd name="connsiteY7118" fmla="*/ 8032195 h 8376085"/>
              <a:gd name="connsiteX7119" fmla="*/ 2967018 w 7130260"/>
              <a:gd name="connsiteY7119" fmla="*/ 7996848 h 8376085"/>
              <a:gd name="connsiteX7120" fmla="*/ 2945673 w 7130260"/>
              <a:gd name="connsiteY7120" fmla="*/ 8006515 h 8376085"/>
              <a:gd name="connsiteX7121" fmla="*/ 892429 w 7130260"/>
              <a:gd name="connsiteY7121" fmla="*/ 8021479 h 8376085"/>
              <a:gd name="connsiteX7122" fmla="*/ 901657 w 7130260"/>
              <a:gd name="connsiteY7122" fmla="*/ 8035767 h 8376085"/>
              <a:gd name="connsiteX7123" fmla="*/ 905402 w 7130260"/>
              <a:gd name="connsiteY7123" fmla="*/ 8021479 h 8376085"/>
              <a:gd name="connsiteX7124" fmla="*/ 896172 w 7130260"/>
              <a:gd name="connsiteY7124" fmla="*/ 8007192 h 8376085"/>
              <a:gd name="connsiteX7125" fmla="*/ 892429 w 7130260"/>
              <a:gd name="connsiteY7125" fmla="*/ 8021479 h 8376085"/>
              <a:gd name="connsiteX7126" fmla="*/ 921004 w 7130260"/>
              <a:gd name="connsiteY7126" fmla="*/ 8034042 h 8376085"/>
              <a:gd name="connsiteX7127" fmla="*/ 945683 w 7130260"/>
              <a:gd name="connsiteY7127" fmla="*/ 8052369 h 8376085"/>
              <a:gd name="connsiteX7128" fmla="*/ 935520 w 7130260"/>
              <a:gd name="connsiteY7128" fmla="*/ 8035957 h 8376085"/>
              <a:gd name="connsiteX7129" fmla="*/ 921004 w 7130260"/>
              <a:gd name="connsiteY7129" fmla="*/ 8034042 h 8376085"/>
              <a:gd name="connsiteX7130" fmla="*/ 2898229 w 7130260"/>
              <a:gd name="connsiteY7130" fmla="*/ 8041891 h 8376085"/>
              <a:gd name="connsiteX7131" fmla="*/ 2911288 w 7130260"/>
              <a:gd name="connsiteY7131" fmla="*/ 8046111 h 8376085"/>
              <a:gd name="connsiteX7132" fmla="*/ 2913078 w 7130260"/>
              <a:gd name="connsiteY7132" fmla="*/ 8026242 h 8376085"/>
              <a:gd name="connsiteX7133" fmla="*/ 2898229 w 7130260"/>
              <a:gd name="connsiteY7133" fmla="*/ 8041891 h 8376085"/>
              <a:gd name="connsiteX7134" fmla="*/ 959101 w 7130260"/>
              <a:gd name="connsiteY7134" fmla="*/ 8059017 h 8376085"/>
              <a:gd name="connsiteX7135" fmla="*/ 968626 w 7130260"/>
              <a:gd name="connsiteY7135" fmla="*/ 8073867 h 8376085"/>
              <a:gd name="connsiteX7136" fmla="*/ 978151 w 7130260"/>
              <a:gd name="connsiteY7136" fmla="*/ 8064903 h 8376085"/>
              <a:gd name="connsiteX7137" fmla="*/ 968626 w 7130260"/>
              <a:gd name="connsiteY7137" fmla="*/ 8050054 h 8376085"/>
              <a:gd name="connsiteX7138" fmla="*/ 959101 w 7130260"/>
              <a:gd name="connsiteY7138" fmla="*/ 8059017 h 8376085"/>
              <a:gd name="connsiteX7139" fmla="*/ 2866749 w 7130260"/>
              <a:gd name="connsiteY7139" fmla="*/ 8057198 h 8376085"/>
              <a:gd name="connsiteX7140" fmla="*/ 2852480 w 7130260"/>
              <a:gd name="connsiteY7140" fmla="*/ 8092917 h 8376085"/>
              <a:gd name="connsiteX7141" fmla="*/ 2871892 w 7130260"/>
              <a:gd name="connsiteY7141" fmla="*/ 8069104 h 8376085"/>
              <a:gd name="connsiteX7142" fmla="*/ 2866749 w 7130260"/>
              <a:gd name="connsiteY7142" fmla="*/ 8057198 h 8376085"/>
              <a:gd name="connsiteX7143" fmla="*/ 987676 w 7130260"/>
              <a:gd name="connsiteY7143" fmla="*/ 8072742 h 8376085"/>
              <a:gd name="connsiteX7144" fmla="*/ 997201 w 7130260"/>
              <a:gd name="connsiteY7144" fmla="*/ 8088154 h 8376085"/>
              <a:gd name="connsiteX7145" fmla="*/ 1006726 w 7130260"/>
              <a:gd name="connsiteY7145" fmla="*/ 8084516 h 8376085"/>
              <a:gd name="connsiteX7146" fmla="*/ 997201 w 7130260"/>
              <a:gd name="connsiteY7146" fmla="*/ 8069104 h 8376085"/>
              <a:gd name="connsiteX7147" fmla="*/ 987676 w 7130260"/>
              <a:gd name="connsiteY7147" fmla="*/ 8072742 h 8376085"/>
              <a:gd name="connsiteX7148" fmla="*/ 2816476 w 7130260"/>
              <a:gd name="connsiteY7148" fmla="*/ 8092917 h 8376085"/>
              <a:gd name="connsiteX7149" fmla="*/ 2810170 w 7130260"/>
              <a:gd name="connsiteY7149" fmla="*/ 8118358 h 8376085"/>
              <a:gd name="connsiteX7150" fmla="*/ 2826001 w 7130260"/>
              <a:gd name="connsiteY7150" fmla="*/ 8102442 h 8376085"/>
              <a:gd name="connsiteX7151" fmla="*/ 2832307 w 7130260"/>
              <a:gd name="connsiteY7151" fmla="*/ 8077000 h 8376085"/>
              <a:gd name="connsiteX7152" fmla="*/ 2816476 w 7130260"/>
              <a:gd name="connsiteY7152" fmla="*/ 8092917 h 8376085"/>
              <a:gd name="connsiteX7153" fmla="*/ 1030595 w 7130260"/>
              <a:gd name="connsiteY7153" fmla="*/ 8102499 h 8376085"/>
              <a:gd name="connsiteX7154" fmla="*/ 1052474 w 7130260"/>
              <a:gd name="connsiteY7154" fmla="*/ 8117015 h 8376085"/>
              <a:gd name="connsiteX7155" fmla="*/ 1023137 w 7130260"/>
              <a:gd name="connsiteY7155" fmla="*/ 8083392 h 8376085"/>
              <a:gd name="connsiteX7156" fmla="*/ 1030595 w 7130260"/>
              <a:gd name="connsiteY7156" fmla="*/ 8102499 h 8376085"/>
              <a:gd name="connsiteX7157" fmla="*/ 2774404 w 7130260"/>
              <a:gd name="connsiteY7157" fmla="*/ 8118091 h 8376085"/>
              <a:gd name="connsiteX7158" fmla="*/ 2787463 w 7130260"/>
              <a:gd name="connsiteY7158" fmla="*/ 8122311 h 8376085"/>
              <a:gd name="connsiteX7159" fmla="*/ 2789253 w 7130260"/>
              <a:gd name="connsiteY7159" fmla="*/ 8102442 h 8376085"/>
              <a:gd name="connsiteX7160" fmla="*/ 2774404 w 7130260"/>
              <a:gd name="connsiteY7160" fmla="*/ 8118091 h 8376085"/>
              <a:gd name="connsiteX7161" fmla="*/ 1075582 w 7130260"/>
              <a:gd name="connsiteY7161" fmla="*/ 8123272 h 8376085"/>
              <a:gd name="connsiteX7162" fmla="*/ 1101976 w 7130260"/>
              <a:gd name="connsiteY7162" fmla="*/ 8132827 h 8376085"/>
              <a:gd name="connsiteX7163" fmla="*/ 1086888 w 7130260"/>
              <a:gd name="connsiteY7163" fmla="*/ 8117738 h 8376085"/>
              <a:gd name="connsiteX7164" fmla="*/ 1075582 w 7130260"/>
              <a:gd name="connsiteY7164" fmla="*/ 8123272 h 8376085"/>
              <a:gd name="connsiteX7165" fmla="*/ 2736828 w 7130260"/>
              <a:gd name="connsiteY7165" fmla="*/ 8135779 h 8376085"/>
              <a:gd name="connsiteX7166" fmla="*/ 2739552 w 7130260"/>
              <a:gd name="connsiteY7166" fmla="*/ 8150067 h 8376085"/>
              <a:gd name="connsiteX7167" fmla="*/ 2753249 w 7130260"/>
              <a:gd name="connsiteY7167" fmla="*/ 8135779 h 8376085"/>
              <a:gd name="connsiteX7168" fmla="*/ 2750525 w 7130260"/>
              <a:gd name="connsiteY7168" fmla="*/ 8121492 h 8376085"/>
              <a:gd name="connsiteX7169" fmla="*/ 2736828 w 7130260"/>
              <a:gd name="connsiteY7169" fmla="*/ 8135779 h 8376085"/>
              <a:gd name="connsiteX7170" fmla="*/ 1121026 w 7130260"/>
              <a:gd name="connsiteY7170" fmla="*/ 8145304 h 8376085"/>
              <a:gd name="connsiteX7171" fmla="*/ 1136475 w 7130260"/>
              <a:gd name="connsiteY7171" fmla="*/ 8159592 h 8376085"/>
              <a:gd name="connsiteX7172" fmla="*/ 1151935 w 7130260"/>
              <a:gd name="connsiteY7172" fmla="*/ 8159592 h 8376085"/>
              <a:gd name="connsiteX7173" fmla="*/ 1140076 w 7130260"/>
              <a:gd name="connsiteY7173" fmla="*/ 8145304 h 8376085"/>
              <a:gd name="connsiteX7174" fmla="*/ 1124626 w 7130260"/>
              <a:gd name="connsiteY7174" fmla="*/ 8131017 h 8376085"/>
              <a:gd name="connsiteX7175" fmla="*/ 1121026 w 7130260"/>
              <a:gd name="connsiteY7175" fmla="*/ 8145304 h 8376085"/>
              <a:gd name="connsiteX7176" fmla="*/ 2709120 w 7130260"/>
              <a:gd name="connsiteY7176" fmla="*/ 8136770 h 8376085"/>
              <a:gd name="connsiteX7177" fmla="*/ 2702176 w 7130260"/>
              <a:gd name="connsiteY7177" fmla="*/ 8158325 h 8376085"/>
              <a:gd name="connsiteX7178" fmla="*/ 2702176 w 7130260"/>
              <a:gd name="connsiteY7178" fmla="*/ 8172926 h 8376085"/>
              <a:gd name="connsiteX7179" fmla="*/ 2712777 w 7130260"/>
              <a:gd name="connsiteY7179" fmla="*/ 8162325 h 8376085"/>
              <a:gd name="connsiteX7180" fmla="*/ 2719721 w 7130260"/>
              <a:gd name="connsiteY7180" fmla="*/ 8140780 h 8376085"/>
              <a:gd name="connsiteX7181" fmla="*/ 2709120 w 7130260"/>
              <a:gd name="connsiteY7181" fmla="*/ 8136770 h 8376085"/>
              <a:gd name="connsiteX7182" fmla="*/ 2100320 w 7130260"/>
              <a:gd name="connsiteY7182" fmla="*/ 8147047 h 8376085"/>
              <a:gd name="connsiteX7183" fmla="*/ 2118570 w 7130260"/>
              <a:gd name="connsiteY7183" fmla="*/ 8146295 h 8376085"/>
              <a:gd name="connsiteX7184" fmla="*/ 2106073 w 7130260"/>
              <a:gd name="connsiteY7184" fmla="*/ 8141294 h 8376085"/>
              <a:gd name="connsiteX7185" fmla="*/ 2100320 w 7130260"/>
              <a:gd name="connsiteY7185" fmla="*/ 8147047 h 8376085"/>
              <a:gd name="connsiteX7186" fmla="*/ 1159126 w 7130260"/>
              <a:gd name="connsiteY7186" fmla="*/ 8157867 h 8376085"/>
              <a:gd name="connsiteX7187" fmla="*/ 1183805 w 7130260"/>
              <a:gd name="connsiteY7187" fmla="*/ 8176194 h 8376085"/>
              <a:gd name="connsiteX7188" fmla="*/ 1173642 w 7130260"/>
              <a:gd name="connsiteY7188" fmla="*/ 8159782 h 8376085"/>
              <a:gd name="connsiteX7189" fmla="*/ 1159126 w 7130260"/>
              <a:gd name="connsiteY7189" fmla="*/ 8157867 h 8376085"/>
              <a:gd name="connsiteX7190" fmla="*/ 2037988 w 7130260"/>
              <a:gd name="connsiteY7190" fmla="*/ 8156667 h 8376085"/>
              <a:gd name="connsiteX7191" fmla="*/ 2066563 w 7130260"/>
              <a:gd name="connsiteY7191" fmla="*/ 8156315 h 8376085"/>
              <a:gd name="connsiteX7192" fmla="*/ 2049713 w 7130260"/>
              <a:gd name="connsiteY7192" fmla="*/ 8151924 h 8376085"/>
              <a:gd name="connsiteX7193" fmla="*/ 2037988 w 7130260"/>
              <a:gd name="connsiteY7193" fmla="*/ 8156667 h 8376085"/>
              <a:gd name="connsiteX7194" fmla="*/ 2671020 w 7130260"/>
              <a:gd name="connsiteY7194" fmla="*/ 8155820 h 8376085"/>
              <a:gd name="connsiteX7195" fmla="*/ 2664076 w 7130260"/>
              <a:gd name="connsiteY7195" fmla="*/ 8177375 h 8376085"/>
              <a:gd name="connsiteX7196" fmla="*/ 2664076 w 7130260"/>
              <a:gd name="connsiteY7196" fmla="*/ 8191976 h 8376085"/>
              <a:gd name="connsiteX7197" fmla="*/ 2674677 w 7130260"/>
              <a:gd name="connsiteY7197" fmla="*/ 8181375 h 8376085"/>
              <a:gd name="connsiteX7198" fmla="*/ 2681621 w 7130260"/>
              <a:gd name="connsiteY7198" fmla="*/ 8159830 h 8376085"/>
              <a:gd name="connsiteX7199" fmla="*/ 2671020 w 7130260"/>
              <a:gd name="connsiteY7199" fmla="*/ 8155820 h 8376085"/>
              <a:gd name="connsiteX7200" fmla="*/ 1199407 w 7130260"/>
              <a:gd name="connsiteY7200" fmla="*/ 8180432 h 8376085"/>
              <a:gd name="connsiteX7201" fmla="*/ 1214495 w 7130260"/>
              <a:gd name="connsiteY7201" fmla="*/ 8195510 h 8376085"/>
              <a:gd name="connsiteX7202" fmla="*/ 1220029 w 7130260"/>
              <a:gd name="connsiteY7202" fmla="*/ 8184204 h 8376085"/>
              <a:gd name="connsiteX7203" fmla="*/ 1199407 w 7130260"/>
              <a:gd name="connsiteY7203" fmla="*/ 8180432 h 8376085"/>
              <a:gd name="connsiteX7204" fmla="*/ 2625633 w 7130260"/>
              <a:gd name="connsiteY7204" fmla="*/ 8189729 h 8376085"/>
              <a:gd name="connsiteX7205" fmla="*/ 2614222 w 7130260"/>
              <a:gd name="connsiteY7205" fmla="*/ 8211979 h 8376085"/>
              <a:gd name="connsiteX7206" fmla="*/ 2631443 w 7130260"/>
              <a:gd name="connsiteY7206" fmla="*/ 8195539 h 8376085"/>
              <a:gd name="connsiteX7207" fmla="*/ 2642845 w 7130260"/>
              <a:gd name="connsiteY7207" fmla="*/ 8173289 h 8376085"/>
              <a:gd name="connsiteX7208" fmla="*/ 2625633 w 7130260"/>
              <a:gd name="connsiteY7208" fmla="*/ 8189729 h 8376085"/>
              <a:gd name="connsiteX7209" fmla="*/ 1235326 w 7130260"/>
              <a:gd name="connsiteY7209" fmla="*/ 8185833 h 8376085"/>
              <a:gd name="connsiteX7210" fmla="*/ 1249613 w 7130260"/>
              <a:gd name="connsiteY7210" fmla="*/ 8207217 h 8376085"/>
              <a:gd name="connsiteX7211" fmla="*/ 1263901 w 7130260"/>
              <a:gd name="connsiteY7211" fmla="*/ 8209550 h 8376085"/>
              <a:gd name="connsiteX7212" fmla="*/ 1249613 w 7130260"/>
              <a:gd name="connsiteY7212" fmla="*/ 8188167 h 8376085"/>
              <a:gd name="connsiteX7213" fmla="*/ 1235326 w 7130260"/>
              <a:gd name="connsiteY7213" fmla="*/ 8185833 h 8376085"/>
              <a:gd name="connsiteX7214" fmla="*/ 2584123 w 7130260"/>
              <a:gd name="connsiteY7214" fmla="*/ 8203254 h 8376085"/>
              <a:gd name="connsiteX7215" fmla="*/ 2589657 w 7130260"/>
              <a:gd name="connsiteY7215" fmla="*/ 8214560 h 8376085"/>
              <a:gd name="connsiteX7216" fmla="*/ 2599211 w 7130260"/>
              <a:gd name="connsiteY7216" fmla="*/ 8188167 h 8376085"/>
              <a:gd name="connsiteX7217" fmla="*/ 2584123 w 7130260"/>
              <a:gd name="connsiteY7217" fmla="*/ 8203254 h 8376085"/>
              <a:gd name="connsiteX7218" fmla="*/ 1275807 w 7130260"/>
              <a:gd name="connsiteY7218" fmla="*/ 8209598 h 8376085"/>
              <a:gd name="connsiteX7219" fmla="*/ 1297724 w 7130260"/>
              <a:gd name="connsiteY7219" fmla="*/ 8224981 h 8376085"/>
              <a:gd name="connsiteX7220" fmla="*/ 1315679 w 7130260"/>
              <a:gd name="connsiteY7220" fmla="*/ 8228467 h 8376085"/>
              <a:gd name="connsiteX7221" fmla="*/ 1302915 w 7130260"/>
              <a:gd name="connsiteY7221" fmla="*/ 8213075 h 8376085"/>
              <a:gd name="connsiteX7222" fmla="*/ 1275807 w 7130260"/>
              <a:gd name="connsiteY7222" fmla="*/ 8209598 h 8376085"/>
              <a:gd name="connsiteX7223" fmla="*/ 2549776 w 7130260"/>
              <a:gd name="connsiteY7223" fmla="*/ 8211979 h 8376085"/>
              <a:gd name="connsiteX7224" fmla="*/ 2542299 w 7130260"/>
              <a:gd name="connsiteY7224" fmla="*/ 8231486 h 8376085"/>
              <a:gd name="connsiteX7225" fmla="*/ 2559301 w 7130260"/>
              <a:gd name="connsiteY7225" fmla="*/ 8221504 h 8376085"/>
              <a:gd name="connsiteX7226" fmla="*/ 2566778 w 7130260"/>
              <a:gd name="connsiteY7226" fmla="*/ 8201997 h 8376085"/>
              <a:gd name="connsiteX7227" fmla="*/ 2549776 w 7130260"/>
              <a:gd name="connsiteY7227" fmla="*/ 8211979 h 8376085"/>
              <a:gd name="connsiteX7228" fmla="*/ 1333071 w 7130260"/>
              <a:gd name="connsiteY7228" fmla="*/ 8232839 h 8376085"/>
              <a:gd name="connsiteX7229" fmla="*/ 1355112 w 7130260"/>
              <a:gd name="connsiteY7229" fmla="*/ 8243002 h 8376085"/>
              <a:gd name="connsiteX7230" fmla="*/ 1332738 w 7130260"/>
              <a:gd name="connsiteY7230" fmla="*/ 8216742 h 8376085"/>
              <a:gd name="connsiteX7231" fmla="*/ 1316965 w 7130260"/>
              <a:gd name="connsiteY7231" fmla="*/ 8216742 h 8376085"/>
              <a:gd name="connsiteX7232" fmla="*/ 1333071 w 7130260"/>
              <a:gd name="connsiteY7232" fmla="*/ 8232839 h 8376085"/>
              <a:gd name="connsiteX7233" fmla="*/ 2171157 w 7130260"/>
              <a:gd name="connsiteY7233" fmla="*/ 8223304 h 8376085"/>
              <a:gd name="connsiteX7234" fmla="*/ 2204495 w 7130260"/>
              <a:gd name="connsiteY7234" fmla="*/ 8223304 h 8376085"/>
              <a:gd name="connsiteX7235" fmla="*/ 2187826 w 7130260"/>
              <a:gd name="connsiteY7235" fmla="*/ 8218951 h 8376085"/>
              <a:gd name="connsiteX7236" fmla="*/ 2171157 w 7130260"/>
              <a:gd name="connsiteY7236" fmla="*/ 8223304 h 8376085"/>
              <a:gd name="connsiteX7237" fmla="*/ 2506523 w 7130260"/>
              <a:gd name="connsiteY7237" fmla="*/ 8226904 h 8376085"/>
              <a:gd name="connsiteX7238" fmla="*/ 2505323 w 7130260"/>
              <a:gd name="connsiteY7238" fmla="*/ 8242145 h 8376085"/>
              <a:gd name="connsiteX7239" fmla="*/ 2530726 w 7130260"/>
              <a:gd name="connsiteY7239" fmla="*/ 8225705 h 8376085"/>
              <a:gd name="connsiteX7240" fmla="*/ 2506523 w 7130260"/>
              <a:gd name="connsiteY7240" fmla="*/ 8226904 h 8376085"/>
              <a:gd name="connsiteX7241" fmla="*/ 1370857 w 7130260"/>
              <a:gd name="connsiteY7241" fmla="*/ 8237572 h 8376085"/>
              <a:gd name="connsiteX7242" fmla="*/ 1397251 w 7130260"/>
              <a:gd name="connsiteY7242" fmla="*/ 8247127 h 8376085"/>
              <a:gd name="connsiteX7243" fmla="*/ 1382163 w 7130260"/>
              <a:gd name="connsiteY7243" fmla="*/ 8232038 h 8376085"/>
              <a:gd name="connsiteX7244" fmla="*/ 1370857 w 7130260"/>
              <a:gd name="connsiteY7244" fmla="*/ 8237572 h 8376085"/>
              <a:gd name="connsiteX7245" fmla="*/ 2470404 w 7130260"/>
              <a:gd name="connsiteY7245" fmla="*/ 8232620 h 8376085"/>
              <a:gd name="connsiteX7246" fmla="*/ 2472557 w 7130260"/>
              <a:gd name="connsiteY7246" fmla="*/ 8254842 h 8376085"/>
              <a:gd name="connsiteX7247" fmla="*/ 2486549 w 7130260"/>
              <a:gd name="connsiteY7247" fmla="*/ 8240554 h 8376085"/>
              <a:gd name="connsiteX7248" fmla="*/ 2470404 w 7130260"/>
              <a:gd name="connsiteY7248" fmla="*/ 8232620 h 8376085"/>
              <a:gd name="connsiteX7249" fmla="*/ 1416301 w 7130260"/>
              <a:gd name="connsiteY7249" fmla="*/ 8253032 h 8376085"/>
              <a:gd name="connsiteX7250" fmla="*/ 1431388 w 7130260"/>
              <a:gd name="connsiteY7250" fmla="*/ 8268119 h 8376085"/>
              <a:gd name="connsiteX7251" fmla="*/ 1442695 w 7130260"/>
              <a:gd name="connsiteY7251" fmla="*/ 8262585 h 8376085"/>
              <a:gd name="connsiteX7252" fmla="*/ 1416301 w 7130260"/>
              <a:gd name="connsiteY7252" fmla="*/ 8253032 h 8376085"/>
              <a:gd name="connsiteX7253" fmla="*/ 2406901 w 7130260"/>
              <a:gd name="connsiteY7253" fmla="*/ 8254842 h 8376085"/>
              <a:gd name="connsiteX7254" fmla="*/ 2400195 w 7130260"/>
              <a:gd name="connsiteY7254" fmla="*/ 8270358 h 8376085"/>
              <a:gd name="connsiteX7255" fmla="*/ 2418331 w 7130260"/>
              <a:gd name="connsiteY7255" fmla="*/ 8266271 h 8376085"/>
              <a:gd name="connsiteX7256" fmla="*/ 2406901 w 7130260"/>
              <a:gd name="connsiteY7256" fmla="*/ 8254842 h 8376085"/>
              <a:gd name="connsiteX7257" fmla="*/ 2440238 w 7130260"/>
              <a:gd name="connsiteY7257" fmla="*/ 8254842 h 8376085"/>
              <a:gd name="connsiteX7258" fmla="*/ 2444439 w 7130260"/>
              <a:gd name="connsiteY7258" fmla="*/ 8264367 h 8376085"/>
              <a:gd name="connsiteX7259" fmla="*/ 2454526 w 7130260"/>
              <a:gd name="connsiteY7259" fmla="*/ 8254842 h 8376085"/>
              <a:gd name="connsiteX7260" fmla="*/ 2450326 w 7130260"/>
              <a:gd name="connsiteY7260" fmla="*/ 8245317 h 8376085"/>
              <a:gd name="connsiteX7261" fmla="*/ 2440238 w 7130260"/>
              <a:gd name="connsiteY7261" fmla="*/ 8254842 h 8376085"/>
              <a:gd name="connsiteX7262" fmla="*/ 1464478 w 7130260"/>
              <a:gd name="connsiteY7262" fmla="*/ 8269795 h 8376085"/>
              <a:gd name="connsiteX7263" fmla="*/ 1494206 w 7130260"/>
              <a:gd name="connsiteY7263" fmla="*/ 8280206 h 8376085"/>
              <a:gd name="connsiteX7264" fmla="*/ 1516866 w 7130260"/>
              <a:gd name="connsiteY7264" fmla="*/ 8284312 h 8376085"/>
              <a:gd name="connsiteX7265" fmla="*/ 1538307 w 7130260"/>
              <a:gd name="connsiteY7265" fmla="*/ 8292637 h 8376085"/>
              <a:gd name="connsiteX7266" fmla="*/ 1554413 w 7130260"/>
              <a:gd name="connsiteY7266" fmla="*/ 8292332 h 8376085"/>
              <a:gd name="connsiteX7267" fmla="*/ 1535640 w 7130260"/>
              <a:gd name="connsiteY7267" fmla="*/ 8278140 h 8376085"/>
              <a:gd name="connsiteX7268" fmla="*/ 1504988 w 7130260"/>
              <a:gd name="connsiteY7268" fmla="*/ 8268500 h 8376085"/>
              <a:gd name="connsiteX7269" fmla="*/ 1487481 w 7130260"/>
              <a:gd name="connsiteY7269" fmla="*/ 8263948 h 8376085"/>
              <a:gd name="connsiteX7270" fmla="*/ 1466964 w 7130260"/>
              <a:gd name="connsiteY7270" fmla="*/ 8254842 h 8376085"/>
              <a:gd name="connsiteX7271" fmla="*/ 1452067 w 7130260"/>
              <a:gd name="connsiteY7271" fmla="*/ 8254842 h 8376085"/>
              <a:gd name="connsiteX7272" fmla="*/ 1464478 w 7130260"/>
              <a:gd name="connsiteY7272" fmla="*/ 8269795 h 8376085"/>
              <a:gd name="connsiteX7273" fmla="*/ 2364829 w 7130260"/>
              <a:gd name="connsiteY7273" fmla="*/ 8263090 h 8376085"/>
              <a:gd name="connsiteX7274" fmla="*/ 2363086 w 7130260"/>
              <a:gd name="connsiteY7274" fmla="*/ 8280873 h 8376085"/>
              <a:gd name="connsiteX7275" fmla="*/ 2376297 w 7130260"/>
              <a:gd name="connsiteY7275" fmla="*/ 8263052 h 8376085"/>
              <a:gd name="connsiteX7276" fmla="*/ 2372287 w 7130260"/>
              <a:gd name="connsiteY7276" fmla="*/ 8251022 h 8376085"/>
              <a:gd name="connsiteX7277" fmla="*/ 2364829 w 7130260"/>
              <a:gd name="connsiteY7277" fmla="*/ 8263090 h 8376085"/>
              <a:gd name="connsiteX7278" fmla="*/ 2287277 w 7130260"/>
              <a:gd name="connsiteY7278" fmla="*/ 8287874 h 8376085"/>
              <a:gd name="connsiteX7279" fmla="*/ 2278875 w 7130260"/>
              <a:gd name="connsiteY7279" fmla="*/ 8302162 h 8376085"/>
              <a:gd name="connsiteX7280" fmla="*/ 2307450 w 7130260"/>
              <a:gd name="connsiteY7280" fmla="*/ 8288484 h 8376085"/>
              <a:gd name="connsiteX7281" fmla="*/ 2315852 w 7130260"/>
              <a:gd name="connsiteY7281" fmla="*/ 8274196 h 8376085"/>
              <a:gd name="connsiteX7282" fmla="*/ 2287277 w 7130260"/>
              <a:gd name="connsiteY7282" fmla="*/ 8287874 h 8376085"/>
              <a:gd name="connsiteX7283" fmla="*/ 2330701 w 7130260"/>
              <a:gd name="connsiteY7283" fmla="*/ 8283978 h 8376085"/>
              <a:gd name="connsiteX7284" fmla="*/ 2340226 w 7130260"/>
              <a:gd name="connsiteY7284" fmla="*/ 8288179 h 8376085"/>
              <a:gd name="connsiteX7285" fmla="*/ 2349751 w 7130260"/>
              <a:gd name="connsiteY7285" fmla="*/ 8278092 h 8376085"/>
              <a:gd name="connsiteX7286" fmla="*/ 2340226 w 7130260"/>
              <a:gd name="connsiteY7286" fmla="*/ 8273892 h 8376085"/>
              <a:gd name="connsiteX7287" fmla="*/ 2330701 w 7130260"/>
              <a:gd name="connsiteY7287" fmla="*/ 8283978 h 8376085"/>
              <a:gd name="connsiteX7288" fmla="*/ 1563938 w 7130260"/>
              <a:gd name="connsiteY7288" fmla="*/ 8292942 h 8376085"/>
              <a:gd name="connsiteX7289" fmla="*/ 1583550 w 7130260"/>
              <a:gd name="connsiteY7289" fmla="*/ 8302467 h 8376085"/>
              <a:gd name="connsiteX7290" fmla="*/ 1597276 w 7130260"/>
              <a:gd name="connsiteY7290" fmla="*/ 8292942 h 8376085"/>
              <a:gd name="connsiteX7291" fmla="*/ 1577664 w 7130260"/>
              <a:gd name="connsiteY7291" fmla="*/ 8283417 h 8376085"/>
              <a:gd name="connsiteX7292" fmla="*/ 1563938 w 7130260"/>
              <a:gd name="connsiteY7292" fmla="*/ 8292942 h 8376085"/>
              <a:gd name="connsiteX7293" fmla="*/ 2235451 w 7130260"/>
              <a:gd name="connsiteY7293" fmla="*/ 8297704 h 8376085"/>
              <a:gd name="connsiteX7294" fmla="*/ 2248957 w 7130260"/>
              <a:gd name="connsiteY7294" fmla="*/ 8306210 h 8376085"/>
              <a:gd name="connsiteX7295" fmla="*/ 2264026 w 7130260"/>
              <a:gd name="connsiteY7295" fmla="*/ 8291923 h 8376085"/>
              <a:gd name="connsiteX7296" fmla="*/ 2235451 w 7130260"/>
              <a:gd name="connsiteY7296" fmla="*/ 8297704 h 8376085"/>
              <a:gd name="connsiteX7297" fmla="*/ 1621088 w 7130260"/>
              <a:gd name="connsiteY7297" fmla="*/ 8302467 h 8376085"/>
              <a:gd name="connsiteX7298" fmla="*/ 1641262 w 7130260"/>
              <a:gd name="connsiteY7298" fmla="*/ 8311992 h 8376085"/>
              <a:gd name="connsiteX7299" fmla="*/ 1649663 w 7130260"/>
              <a:gd name="connsiteY7299" fmla="*/ 8302467 h 8376085"/>
              <a:gd name="connsiteX7300" fmla="*/ 1629489 w 7130260"/>
              <a:gd name="connsiteY7300" fmla="*/ 8292942 h 8376085"/>
              <a:gd name="connsiteX7301" fmla="*/ 1621088 w 7130260"/>
              <a:gd name="connsiteY7301" fmla="*/ 8302467 h 8376085"/>
              <a:gd name="connsiteX7302" fmla="*/ 1663951 w 7130260"/>
              <a:gd name="connsiteY7302" fmla="*/ 8302343 h 8376085"/>
              <a:gd name="connsiteX7303" fmla="*/ 1698069 w 7130260"/>
              <a:gd name="connsiteY7303" fmla="*/ 8321517 h 8376085"/>
              <a:gd name="connsiteX7304" fmla="*/ 1683001 w 7130260"/>
              <a:gd name="connsiteY7304" fmla="*/ 8299704 h 8376085"/>
              <a:gd name="connsiteX7305" fmla="*/ 1663951 w 7130260"/>
              <a:gd name="connsiteY7305" fmla="*/ 8302343 h 8376085"/>
              <a:gd name="connsiteX7306" fmla="*/ 2171862 w 7130260"/>
              <a:gd name="connsiteY7306" fmla="*/ 8305181 h 8376085"/>
              <a:gd name="connsiteX7307" fmla="*/ 2170624 w 7130260"/>
              <a:gd name="connsiteY7307" fmla="*/ 8317011 h 8376085"/>
              <a:gd name="connsiteX7308" fmla="*/ 2216401 w 7130260"/>
              <a:gd name="connsiteY7308" fmla="*/ 8301952 h 8376085"/>
              <a:gd name="connsiteX7309" fmla="*/ 2171862 w 7130260"/>
              <a:gd name="connsiteY7309" fmla="*/ 8305181 h 8376085"/>
              <a:gd name="connsiteX7310" fmla="*/ 1715691 w 7130260"/>
              <a:gd name="connsiteY7310" fmla="*/ 8310944 h 8376085"/>
              <a:gd name="connsiteX7311" fmla="*/ 1787776 w 7130260"/>
              <a:gd name="connsiteY7311" fmla="*/ 8320792 h 8376085"/>
              <a:gd name="connsiteX7312" fmla="*/ 1758010 w 7130260"/>
              <a:gd name="connsiteY7312" fmla="*/ 8308420 h 8376085"/>
              <a:gd name="connsiteX7313" fmla="*/ 1715691 w 7130260"/>
              <a:gd name="connsiteY7313" fmla="*/ 8310944 h 8376085"/>
              <a:gd name="connsiteX7314" fmla="*/ 2087118 w 7130260"/>
              <a:gd name="connsiteY7314" fmla="*/ 8316554 h 8376085"/>
              <a:gd name="connsiteX7315" fmla="*/ 2068763 w 7130260"/>
              <a:gd name="connsiteY7315" fmla="*/ 8330432 h 8376085"/>
              <a:gd name="connsiteX7316" fmla="*/ 2084870 w 7130260"/>
              <a:gd name="connsiteY7316" fmla="*/ 8330737 h 8376085"/>
              <a:gd name="connsiteX7317" fmla="*/ 2107254 w 7130260"/>
              <a:gd name="connsiteY7317" fmla="*/ 8320878 h 8376085"/>
              <a:gd name="connsiteX7318" fmla="*/ 2087118 w 7130260"/>
              <a:gd name="connsiteY7318" fmla="*/ 8316554 h 8376085"/>
              <a:gd name="connsiteX7319" fmla="*/ 2125913 w 7130260"/>
              <a:gd name="connsiteY7319" fmla="*/ 8311992 h 8376085"/>
              <a:gd name="connsiteX7320" fmla="*/ 2134314 w 7130260"/>
              <a:gd name="connsiteY7320" fmla="*/ 8321517 h 8376085"/>
              <a:gd name="connsiteX7321" fmla="*/ 2154488 w 7130260"/>
              <a:gd name="connsiteY7321" fmla="*/ 8311992 h 8376085"/>
              <a:gd name="connsiteX7322" fmla="*/ 2146087 w 7130260"/>
              <a:gd name="connsiteY7322" fmla="*/ 8302467 h 8376085"/>
              <a:gd name="connsiteX7323" fmla="*/ 2125913 w 7130260"/>
              <a:gd name="connsiteY7323" fmla="*/ 8311992 h 8376085"/>
              <a:gd name="connsiteX7324" fmla="*/ 1797301 w 7130260"/>
              <a:gd name="connsiteY7324" fmla="*/ 8321517 h 8376085"/>
              <a:gd name="connsiteX7325" fmla="*/ 1840725 w 7130260"/>
              <a:gd name="connsiteY7325" fmla="*/ 8331042 h 8376085"/>
              <a:gd name="connsiteX7326" fmla="*/ 1878263 w 7130260"/>
              <a:gd name="connsiteY7326" fmla="*/ 8321517 h 8376085"/>
              <a:gd name="connsiteX7327" fmla="*/ 1834839 w 7130260"/>
              <a:gd name="connsiteY7327" fmla="*/ 8311992 h 8376085"/>
              <a:gd name="connsiteX7328" fmla="*/ 1797301 w 7130260"/>
              <a:gd name="connsiteY7328" fmla="*/ 8321517 h 8376085"/>
              <a:gd name="connsiteX7329" fmla="*/ 1892551 w 7130260"/>
              <a:gd name="connsiteY7329" fmla="*/ 8321621 h 8376085"/>
              <a:gd name="connsiteX7330" fmla="*/ 1916363 w 7130260"/>
              <a:gd name="connsiteY7330" fmla="*/ 8331042 h 8376085"/>
              <a:gd name="connsiteX7331" fmla="*/ 1940176 w 7130260"/>
              <a:gd name="connsiteY7331" fmla="*/ 8323593 h 8376085"/>
              <a:gd name="connsiteX7332" fmla="*/ 1916363 w 7130260"/>
              <a:gd name="connsiteY7332" fmla="*/ 8314173 h 8376085"/>
              <a:gd name="connsiteX7333" fmla="*/ 1892551 w 7130260"/>
              <a:gd name="connsiteY7333" fmla="*/ 8321621 h 8376085"/>
              <a:gd name="connsiteX7334" fmla="*/ 1963988 w 7130260"/>
              <a:gd name="connsiteY7334" fmla="*/ 8321517 h 8376085"/>
              <a:gd name="connsiteX7335" fmla="*/ 1977714 w 7130260"/>
              <a:gd name="connsiteY7335" fmla="*/ 8331042 h 8376085"/>
              <a:gd name="connsiteX7336" fmla="*/ 1997326 w 7130260"/>
              <a:gd name="connsiteY7336" fmla="*/ 8321517 h 8376085"/>
              <a:gd name="connsiteX7337" fmla="*/ 1983600 w 7130260"/>
              <a:gd name="connsiteY7337" fmla="*/ 8311992 h 8376085"/>
              <a:gd name="connsiteX7338" fmla="*/ 1963988 w 7130260"/>
              <a:gd name="connsiteY7338" fmla="*/ 8321517 h 8376085"/>
              <a:gd name="connsiteX7339" fmla="*/ 2016376 w 7130260"/>
              <a:gd name="connsiteY7339" fmla="*/ 8321517 h 8376085"/>
              <a:gd name="connsiteX7340" fmla="*/ 2034864 w 7130260"/>
              <a:gd name="connsiteY7340" fmla="*/ 8331042 h 8376085"/>
              <a:gd name="connsiteX7341" fmla="*/ 2059238 w 7130260"/>
              <a:gd name="connsiteY7341" fmla="*/ 8321517 h 8376085"/>
              <a:gd name="connsiteX7342" fmla="*/ 2040750 w 7130260"/>
              <a:gd name="connsiteY7342" fmla="*/ 8311992 h 8376085"/>
              <a:gd name="connsiteX7343" fmla="*/ 2016376 w 7130260"/>
              <a:gd name="connsiteY7343" fmla="*/ 8321517 h 8376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</a:cxnLst>
            <a:rect l="l" t="t" r="r" b="b"/>
            <a:pathLst>
              <a:path w="7130260" h="8376085">
                <a:moveTo>
                  <a:pt x="2406901" y="2386"/>
                </a:moveTo>
                <a:cubicBezTo>
                  <a:pt x="2383327" y="4443"/>
                  <a:pt x="2306174" y="10577"/>
                  <a:pt x="2235451" y="16016"/>
                </a:cubicBezTo>
                <a:cubicBezTo>
                  <a:pt x="1973675" y="36152"/>
                  <a:pt x="1656626" y="97903"/>
                  <a:pt x="1434465" y="172007"/>
                </a:cubicBezTo>
                <a:cubicBezTo>
                  <a:pt x="1083145" y="289203"/>
                  <a:pt x="841279" y="458805"/>
                  <a:pt x="701424" y="686062"/>
                </a:cubicBezTo>
                <a:cubicBezTo>
                  <a:pt x="641293" y="783779"/>
                  <a:pt x="603763" y="880982"/>
                  <a:pt x="577503" y="1007050"/>
                </a:cubicBezTo>
                <a:lnTo>
                  <a:pt x="556825" y="1106329"/>
                </a:lnTo>
                <a:lnTo>
                  <a:pt x="556530" y="1244441"/>
                </a:lnTo>
                <a:cubicBezTo>
                  <a:pt x="555949" y="1519095"/>
                  <a:pt x="617109" y="1675228"/>
                  <a:pt x="857224" y="2012090"/>
                </a:cubicBezTo>
                <a:cubicBezTo>
                  <a:pt x="1024300" y="2246490"/>
                  <a:pt x="1158612" y="2384184"/>
                  <a:pt x="1330576" y="2497341"/>
                </a:cubicBezTo>
                <a:cubicBezTo>
                  <a:pt x="1444762" y="2572484"/>
                  <a:pt x="1515999" y="2602316"/>
                  <a:pt x="1627746" y="2621776"/>
                </a:cubicBezTo>
                <a:cubicBezTo>
                  <a:pt x="1782899" y="2648798"/>
                  <a:pt x="1944643" y="2618032"/>
                  <a:pt x="2063020" y="2538984"/>
                </a:cubicBezTo>
                <a:cubicBezTo>
                  <a:pt x="2162242" y="2472728"/>
                  <a:pt x="2222297" y="2378555"/>
                  <a:pt x="2250777" y="2244566"/>
                </a:cubicBezTo>
                <a:lnTo>
                  <a:pt x="2265959" y="2173129"/>
                </a:lnTo>
                <a:lnTo>
                  <a:pt x="2260654" y="2077879"/>
                </a:lnTo>
                <a:cubicBezTo>
                  <a:pt x="2249967" y="1886236"/>
                  <a:pt x="2174367" y="1670685"/>
                  <a:pt x="2023891" y="1402833"/>
                </a:cubicBezTo>
                <a:lnTo>
                  <a:pt x="1965722" y="1299296"/>
                </a:lnTo>
                <a:lnTo>
                  <a:pt x="1967141" y="1262948"/>
                </a:lnTo>
                <a:cubicBezTo>
                  <a:pt x="1970532" y="1176319"/>
                  <a:pt x="2030054" y="1065867"/>
                  <a:pt x="2119827" y="979599"/>
                </a:cubicBezTo>
                <a:cubicBezTo>
                  <a:pt x="2200066" y="902499"/>
                  <a:pt x="2336254" y="816259"/>
                  <a:pt x="2511876" y="731334"/>
                </a:cubicBezTo>
                <a:cubicBezTo>
                  <a:pt x="2834707" y="575229"/>
                  <a:pt x="3102921" y="494228"/>
                  <a:pt x="3416551" y="458129"/>
                </a:cubicBezTo>
                <a:lnTo>
                  <a:pt x="3554663" y="442222"/>
                </a:lnTo>
                <a:lnTo>
                  <a:pt x="3859463" y="447251"/>
                </a:lnTo>
                <a:lnTo>
                  <a:pt x="4164263" y="452280"/>
                </a:lnTo>
                <a:lnTo>
                  <a:pt x="4311901" y="472311"/>
                </a:lnTo>
                <a:cubicBezTo>
                  <a:pt x="4695340" y="524347"/>
                  <a:pt x="5204479" y="632884"/>
                  <a:pt x="5536463" y="733354"/>
                </a:cubicBezTo>
                <a:cubicBezTo>
                  <a:pt x="5710162" y="785932"/>
                  <a:pt x="5922940" y="923215"/>
                  <a:pt x="6105897" y="1100757"/>
                </a:cubicBezTo>
                <a:cubicBezTo>
                  <a:pt x="6645078" y="1624013"/>
                  <a:pt x="6701295" y="2333282"/>
                  <a:pt x="6240800" y="2802741"/>
                </a:cubicBezTo>
                <a:cubicBezTo>
                  <a:pt x="6168142" y="2876807"/>
                  <a:pt x="6042651" y="2940310"/>
                  <a:pt x="5683501" y="3084757"/>
                </a:cubicBezTo>
                <a:cubicBezTo>
                  <a:pt x="5272592" y="3250025"/>
                  <a:pt x="4756861" y="3403997"/>
                  <a:pt x="4272439" y="3506048"/>
                </a:cubicBezTo>
                <a:cubicBezTo>
                  <a:pt x="4088530" y="3544786"/>
                  <a:pt x="3482378" y="3660286"/>
                  <a:pt x="3245101" y="3701806"/>
                </a:cubicBezTo>
                <a:cubicBezTo>
                  <a:pt x="2901591" y="3761918"/>
                  <a:pt x="2315890" y="3874437"/>
                  <a:pt x="2256082" y="3891820"/>
                </a:cubicBezTo>
                <a:cubicBezTo>
                  <a:pt x="2201856" y="3907574"/>
                  <a:pt x="2140668" y="3949065"/>
                  <a:pt x="2110331" y="3990661"/>
                </a:cubicBezTo>
                <a:cubicBezTo>
                  <a:pt x="2032578" y="4097236"/>
                  <a:pt x="2003031" y="4195896"/>
                  <a:pt x="2008318" y="4331304"/>
                </a:cubicBezTo>
                <a:lnTo>
                  <a:pt x="2011613" y="4415523"/>
                </a:lnTo>
                <a:lnTo>
                  <a:pt x="1878263" y="4493391"/>
                </a:lnTo>
                <a:cubicBezTo>
                  <a:pt x="1804921" y="4536215"/>
                  <a:pt x="1712766" y="4591727"/>
                  <a:pt x="1673476" y="4616739"/>
                </a:cubicBezTo>
                <a:lnTo>
                  <a:pt x="1602038" y="4662221"/>
                </a:lnTo>
                <a:lnTo>
                  <a:pt x="1516313" y="4677909"/>
                </a:lnTo>
                <a:cubicBezTo>
                  <a:pt x="831164" y="4803334"/>
                  <a:pt x="265998" y="5303720"/>
                  <a:pt x="79517" y="5950030"/>
                </a:cubicBezTo>
                <a:cubicBezTo>
                  <a:pt x="28177" y="6127956"/>
                  <a:pt x="-8684" y="6430499"/>
                  <a:pt x="1784" y="6587967"/>
                </a:cubicBezTo>
                <a:cubicBezTo>
                  <a:pt x="31930" y="7041213"/>
                  <a:pt x="204524" y="7437778"/>
                  <a:pt x="514515" y="7766028"/>
                </a:cubicBezTo>
                <a:cubicBezTo>
                  <a:pt x="1194778" y="8486384"/>
                  <a:pt x="2323767" y="8581644"/>
                  <a:pt x="3087938" y="7983179"/>
                </a:cubicBezTo>
                <a:cubicBezTo>
                  <a:pt x="3248244" y="7857630"/>
                  <a:pt x="3408207" y="7672607"/>
                  <a:pt x="3518602" y="7485031"/>
                </a:cubicBezTo>
                <a:cubicBezTo>
                  <a:pt x="3754755" y="7083781"/>
                  <a:pt x="3831546" y="6547104"/>
                  <a:pt x="3716655" y="6100925"/>
                </a:cubicBezTo>
                <a:cubicBezTo>
                  <a:pt x="3634769" y="5782933"/>
                  <a:pt x="3495627" y="5524767"/>
                  <a:pt x="3268866" y="5270059"/>
                </a:cubicBezTo>
                <a:lnTo>
                  <a:pt x="3189465" y="5180886"/>
                </a:lnTo>
                <a:lnTo>
                  <a:pt x="3131553" y="5005121"/>
                </a:lnTo>
                <a:cubicBezTo>
                  <a:pt x="3099711" y="4908443"/>
                  <a:pt x="3073651" y="4823822"/>
                  <a:pt x="3073651" y="4817059"/>
                </a:cubicBezTo>
                <a:cubicBezTo>
                  <a:pt x="3073651" y="4810297"/>
                  <a:pt x="3084109" y="4796543"/>
                  <a:pt x="3096882" y="4786494"/>
                </a:cubicBezTo>
                <a:cubicBezTo>
                  <a:pt x="3131392" y="4759348"/>
                  <a:pt x="3165501" y="4678899"/>
                  <a:pt x="3183331" y="4582621"/>
                </a:cubicBezTo>
                <a:cubicBezTo>
                  <a:pt x="3217860" y="4396112"/>
                  <a:pt x="3266513" y="4351658"/>
                  <a:pt x="3469986" y="4320731"/>
                </a:cubicBezTo>
                <a:lnTo>
                  <a:pt x="3537709" y="4310434"/>
                </a:lnTo>
                <a:lnTo>
                  <a:pt x="3670011" y="4320455"/>
                </a:lnTo>
                <a:cubicBezTo>
                  <a:pt x="4281688" y="4366746"/>
                  <a:pt x="4906071" y="4243274"/>
                  <a:pt x="5440223" y="3970411"/>
                </a:cubicBezTo>
                <a:cubicBezTo>
                  <a:pt x="5726726" y="3824050"/>
                  <a:pt x="6037364" y="3596345"/>
                  <a:pt x="6274051" y="3359201"/>
                </a:cubicBezTo>
                <a:cubicBezTo>
                  <a:pt x="6550581" y="3082119"/>
                  <a:pt x="6795983" y="2738228"/>
                  <a:pt x="7015058" y="2320766"/>
                </a:cubicBezTo>
                <a:cubicBezTo>
                  <a:pt x="7095201" y="2168052"/>
                  <a:pt x="7121071" y="2083727"/>
                  <a:pt x="7128567" y="1950844"/>
                </a:cubicBezTo>
                <a:cubicBezTo>
                  <a:pt x="7140874" y="1732645"/>
                  <a:pt x="7086715" y="1550156"/>
                  <a:pt x="6945773" y="1334929"/>
                </a:cubicBezTo>
                <a:cubicBezTo>
                  <a:pt x="6769123" y="1065181"/>
                  <a:pt x="6440443" y="812611"/>
                  <a:pt x="6059739" y="654077"/>
                </a:cubicBezTo>
                <a:cubicBezTo>
                  <a:pt x="5343182" y="355687"/>
                  <a:pt x="4791628" y="200668"/>
                  <a:pt x="4192838" y="129364"/>
                </a:cubicBezTo>
                <a:cubicBezTo>
                  <a:pt x="4103780" y="118762"/>
                  <a:pt x="3974287" y="101770"/>
                  <a:pt x="3905069" y="91606"/>
                </a:cubicBezTo>
                <a:cubicBezTo>
                  <a:pt x="3751936" y="69127"/>
                  <a:pt x="3407293" y="29360"/>
                  <a:pt x="3245101" y="15463"/>
                </a:cubicBezTo>
                <a:cubicBezTo>
                  <a:pt x="3126153" y="5262"/>
                  <a:pt x="2487949" y="-4691"/>
                  <a:pt x="2406901" y="2386"/>
                </a:cubicBezTo>
                <a:close/>
                <a:moveTo>
                  <a:pt x="2535488" y="34771"/>
                </a:moveTo>
                <a:cubicBezTo>
                  <a:pt x="2532250" y="40009"/>
                  <a:pt x="2538432" y="44296"/>
                  <a:pt x="2549214" y="44296"/>
                </a:cubicBezTo>
                <a:cubicBezTo>
                  <a:pt x="2559996" y="44296"/>
                  <a:pt x="2568826" y="40009"/>
                  <a:pt x="2568826" y="34771"/>
                </a:cubicBezTo>
                <a:cubicBezTo>
                  <a:pt x="2568826" y="29532"/>
                  <a:pt x="2562654" y="25246"/>
                  <a:pt x="2555101" y="25246"/>
                </a:cubicBezTo>
                <a:cubicBezTo>
                  <a:pt x="2547547" y="25246"/>
                  <a:pt x="2538727" y="29532"/>
                  <a:pt x="2535488" y="34771"/>
                </a:cubicBezTo>
                <a:close/>
                <a:moveTo>
                  <a:pt x="2587876" y="32618"/>
                </a:moveTo>
                <a:cubicBezTo>
                  <a:pt x="2587876" y="39495"/>
                  <a:pt x="2775309" y="37838"/>
                  <a:pt x="2806951" y="30684"/>
                </a:cubicBezTo>
                <a:cubicBezTo>
                  <a:pt x="2814809" y="28913"/>
                  <a:pt x="2768737" y="26960"/>
                  <a:pt x="2704557" y="26350"/>
                </a:cubicBezTo>
                <a:cubicBezTo>
                  <a:pt x="2640378" y="25741"/>
                  <a:pt x="2587876" y="28560"/>
                  <a:pt x="2587876" y="32618"/>
                </a:cubicBezTo>
                <a:close/>
                <a:moveTo>
                  <a:pt x="2364038" y="44296"/>
                </a:moveTo>
                <a:cubicBezTo>
                  <a:pt x="2360714" y="49677"/>
                  <a:pt x="2368515" y="53821"/>
                  <a:pt x="2381964" y="53821"/>
                </a:cubicBezTo>
                <a:cubicBezTo>
                  <a:pt x="2395061" y="53821"/>
                  <a:pt x="2408425" y="49534"/>
                  <a:pt x="2411663" y="44296"/>
                </a:cubicBezTo>
                <a:cubicBezTo>
                  <a:pt x="2414988" y="38914"/>
                  <a:pt x="2407187" y="34771"/>
                  <a:pt x="2393737" y="34771"/>
                </a:cubicBezTo>
                <a:cubicBezTo>
                  <a:pt x="2380641" y="34771"/>
                  <a:pt x="2367277" y="39057"/>
                  <a:pt x="2364038" y="44296"/>
                </a:cubicBezTo>
                <a:close/>
                <a:moveTo>
                  <a:pt x="2442620" y="41076"/>
                </a:moveTo>
                <a:cubicBezTo>
                  <a:pt x="2449173" y="43724"/>
                  <a:pt x="2459889" y="43724"/>
                  <a:pt x="2466432" y="41076"/>
                </a:cubicBezTo>
                <a:cubicBezTo>
                  <a:pt x="2472986" y="38438"/>
                  <a:pt x="2467623" y="36275"/>
                  <a:pt x="2454526" y="36275"/>
                </a:cubicBezTo>
                <a:cubicBezTo>
                  <a:pt x="2441429" y="36275"/>
                  <a:pt x="2436076" y="38438"/>
                  <a:pt x="2442620" y="41076"/>
                </a:cubicBezTo>
                <a:close/>
                <a:moveTo>
                  <a:pt x="2500370" y="41276"/>
                </a:moveTo>
                <a:cubicBezTo>
                  <a:pt x="2507237" y="44029"/>
                  <a:pt x="2515457" y="43686"/>
                  <a:pt x="2518620" y="40524"/>
                </a:cubicBezTo>
                <a:cubicBezTo>
                  <a:pt x="2521782" y="37361"/>
                  <a:pt x="2516162" y="35114"/>
                  <a:pt x="2506123" y="35523"/>
                </a:cubicBezTo>
                <a:cubicBezTo>
                  <a:pt x="2495026" y="35980"/>
                  <a:pt x="2492769" y="38238"/>
                  <a:pt x="2500370" y="41276"/>
                </a:cubicBezTo>
                <a:close/>
                <a:moveTo>
                  <a:pt x="2162813" y="59031"/>
                </a:moveTo>
                <a:cubicBezTo>
                  <a:pt x="1992659" y="77604"/>
                  <a:pt x="1783271" y="115981"/>
                  <a:pt x="1618460" y="158777"/>
                </a:cubicBezTo>
                <a:cubicBezTo>
                  <a:pt x="1131075" y="285355"/>
                  <a:pt x="830088" y="490314"/>
                  <a:pt x="685679" y="793961"/>
                </a:cubicBezTo>
                <a:cubicBezTo>
                  <a:pt x="589591" y="995982"/>
                  <a:pt x="564311" y="1268282"/>
                  <a:pt x="621327" y="1487167"/>
                </a:cubicBezTo>
                <a:cubicBezTo>
                  <a:pt x="636453" y="1545260"/>
                  <a:pt x="682831" y="1657236"/>
                  <a:pt x="689146" y="1650921"/>
                </a:cubicBezTo>
                <a:cubicBezTo>
                  <a:pt x="691061" y="1649006"/>
                  <a:pt x="683746" y="1627346"/>
                  <a:pt x="672887" y="1602800"/>
                </a:cubicBezTo>
                <a:cubicBezTo>
                  <a:pt x="662029" y="1578254"/>
                  <a:pt x="644473" y="1514370"/>
                  <a:pt x="633872" y="1460830"/>
                </a:cubicBezTo>
                <a:lnTo>
                  <a:pt x="614604" y="1363504"/>
                </a:lnTo>
                <a:lnTo>
                  <a:pt x="619185" y="1215866"/>
                </a:lnTo>
                <a:lnTo>
                  <a:pt x="623767" y="1068229"/>
                </a:lnTo>
                <a:lnTo>
                  <a:pt x="642912" y="996791"/>
                </a:lnTo>
                <a:cubicBezTo>
                  <a:pt x="666496" y="908814"/>
                  <a:pt x="697433" y="825527"/>
                  <a:pt x="715645" y="800962"/>
                </a:cubicBezTo>
                <a:cubicBezTo>
                  <a:pt x="723189" y="790799"/>
                  <a:pt x="714682" y="821717"/>
                  <a:pt x="696746" y="869675"/>
                </a:cubicBezTo>
                <a:cubicBezTo>
                  <a:pt x="649474" y="996077"/>
                  <a:pt x="632900" y="1106691"/>
                  <a:pt x="636786" y="1269787"/>
                </a:cubicBezTo>
                <a:lnTo>
                  <a:pt x="640016" y="1405442"/>
                </a:lnTo>
                <a:lnTo>
                  <a:pt x="652922" y="1417815"/>
                </a:lnTo>
                <a:lnTo>
                  <a:pt x="665838" y="1430179"/>
                </a:lnTo>
                <a:lnTo>
                  <a:pt x="660571" y="1401604"/>
                </a:lnTo>
                <a:cubicBezTo>
                  <a:pt x="631958" y="1246394"/>
                  <a:pt x="656933" y="1025071"/>
                  <a:pt x="717531" y="896784"/>
                </a:cubicBezTo>
                <a:cubicBezTo>
                  <a:pt x="741658" y="845691"/>
                  <a:pt x="741609" y="846120"/>
                  <a:pt x="712081" y="939646"/>
                </a:cubicBezTo>
                <a:cubicBezTo>
                  <a:pt x="701328" y="973693"/>
                  <a:pt x="686697" y="1035844"/>
                  <a:pt x="679563" y="1077754"/>
                </a:cubicBezTo>
                <a:lnTo>
                  <a:pt x="666590" y="1153954"/>
                </a:lnTo>
                <a:lnTo>
                  <a:pt x="676421" y="1173004"/>
                </a:lnTo>
                <a:lnTo>
                  <a:pt x="686251" y="1192054"/>
                </a:lnTo>
                <a:lnTo>
                  <a:pt x="697804" y="1123798"/>
                </a:lnTo>
                <a:cubicBezTo>
                  <a:pt x="708615" y="1059990"/>
                  <a:pt x="748211" y="925244"/>
                  <a:pt x="754202" y="931893"/>
                </a:cubicBezTo>
                <a:cubicBezTo>
                  <a:pt x="755688" y="933541"/>
                  <a:pt x="746553" y="975598"/>
                  <a:pt x="733914" y="1025366"/>
                </a:cubicBezTo>
                <a:cubicBezTo>
                  <a:pt x="696090" y="1174213"/>
                  <a:pt x="695098" y="1292066"/>
                  <a:pt x="731665" y="1292066"/>
                </a:cubicBezTo>
                <a:cubicBezTo>
                  <a:pt x="744085" y="1292066"/>
                  <a:pt x="741723" y="1271721"/>
                  <a:pt x="725731" y="1241060"/>
                </a:cubicBezTo>
                <a:lnTo>
                  <a:pt x="711539" y="1213866"/>
                </a:lnTo>
                <a:lnTo>
                  <a:pt x="725789" y="1219324"/>
                </a:lnTo>
                <a:lnTo>
                  <a:pt x="740029" y="1224791"/>
                </a:lnTo>
                <a:lnTo>
                  <a:pt x="740029" y="1196988"/>
                </a:lnTo>
                <a:cubicBezTo>
                  <a:pt x="740029" y="1158869"/>
                  <a:pt x="756592" y="1080154"/>
                  <a:pt x="779785" y="1008088"/>
                </a:cubicBezTo>
                <a:cubicBezTo>
                  <a:pt x="805369" y="928568"/>
                  <a:pt x="811428" y="937465"/>
                  <a:pt x="787844" y="1019928"/>
                </a:cubicBezTo>
                <a:cubicBezTo>
                  <a:pt x="777662" y="1055542"/>
                  <a:pt x="764383" y="1118511"/>
                  <a:pt x="758335" y="1159869"/>
                </a:cubicBezTo>
                <a:lnTo>
                  <a:pt x="747344" y="1235059"/>
                </a:lnTo>
                <a:lnTo>
                  <a:pt x="759135" y="1249280"/>
                </a:lnTo>
                <a:cubicBezTo>
                  <a:pt x="765631" y="1257090"/>
                  <a:pt x="773747" y="1263491"/>
                  <a:pt x="777186" y="1263491"/>
                </a:cubicBezTo>
                <a:cubicBezTo>
                  <a:pt x="780624" y="1263491"/>
                  <a:pt x="788435" y="1228125"/>
                  <a:pt x="794559" y="1184910"/>
                </a:cubicBezTo>
                <a:cubicBezTo>
                  <a:pt x="804742" y="1112968"/>
                  <a:pt x="843327" y="973093"/>
                  <a:pt x="850900" y="980665"/>
                </a:cubicBezTo>
                <a:cubicBezTo>
                  <a:pt x="852662" y="982418"/>
                  <a:pt x="843861" y="1024271"/>
                  <a:pt x="831345" y="1073668"/>
                </a:cubicBezTo>
                <a:cubicBezTo>
                  <a:pt x="818839" y="1123064"/>
                  <a:pt x="805532" y="1188158"/>
                  <a:pt x="801779" y="1218324"/>
                </a:cubicBezTo>
                <a:lnTo>
                  <a:pt x="794969" y="1273159"/>
                </a:lnTo>
                <a:lnTo>
                  <a:pt x="806760" y="1287380"/>
                </a:lnTo>
                <a:cubicBezTo>
                  <a:pt x="814942" y="1297229"/>
                  <a:pt x="815275" y="1301591"/>
                  <a:pt x="807865" y="1301591"/>
                </a:cubicBezTo>
                <a:cubicBezTo>
                  <a:pt x="791891" y="1301591"/>
                  <a:pt x="794969" y="1345054"/>
                  <a:pt x="811942" y="1359141"/>
                </a:cubicBezTo>
                <a:lnTo>
                  <a:pt x="826706" y="1371390"/>
                </a:lnTo>
                <a:lnTo>
                  <a:pt x="825258" y="1334110"/>
                </a:lnTo>
                <a:cubicBezTo>
                  <a:pt x="823068" y="1277684"/>
                  <a:pt x="868426" y="1045816"/>
                  <a:pt x="879494" y="1056875"/>
                </a:cubicBezTo>
                <a:cubicBezTo>
                  <a:pt x="881170" y="1058561"/>
                  <a:pt x="874084" y="1103595"/>
                  <a:pt x="863739" y="1156954"/>
                </a:cubicBezTo>
                <a:cubicBezTo>
                  <a:pt x="842994" y="1263977"/>
                  <a:pt x="841813" y="1387964"/>
                  <a:pt x="861472" y="1394479"/>
                </a:cubicBezTo>
                <a:cubicBezTo>
                  <a:pt x="876941" y="1399613"/>
                  <a:pt x="877322" y="1356970"/>
                  <a:pt x="861949" y="1341596"/>
                </a:cubicBezTo>
                <a:cubicBezTo>
                  <a:pt x="854405" y="1334052"/>
                  <a:pt x="854033" y="1330166"/>
                  <a:pt x="860853" y="1330166"/>
                </a:cubicBezTo>
                <a:cubicBezTo>
                  <a:pt x="866530" y="1330166"/>
                  <a:pt x="873949" y="1305516"/>
                  <a:pt x="877331" y="1275398"/>
                </a:cubicBezTo>
                <a:cubicBezTo>
                  <a:pt x="884570" y="1210894"/>
                  <a:pt x="911936" y="1089327"/>
                  <a:pt x="917889" y="1095270"/>
                </a:cubicBezTo>
                <a:cubicBezTo>
                  <a:pt x="920166" y="1097547"/>
                  <a:pt x="915612" y="1135256"/>
                  <a:pt x="907773" y="1179071"/>
                </a:cubicBezTo>
                <a:cubicBezTo>
                  <a:pt x="899933" y="1222886"/>
                  <a:pt x="890685" y="1289904"/>
                  <a:pt x="887227" y="1328004"/>
                </a:cubicBezTo>
                <a:lnTo>
                  <a:pt x="880922" y="1397270"/>
                </a:lnTo>
                <a:lnTo>
                  <a:pt x="892609" y="1411348"/>
                </a:lnTo>
                <a:cubicBezTo>
                  <a:pt x="914545" y="1437780"/>
                  <a:pt x="921004" y="1425416"/>
                  <a:pt x="921337" y="1356360"/>
                </a:cubicBezTo>
                <a:cubicBezTo>
                  <a:pt x="921689" y="1282332"/>
                  <a:pt x="941005" y="1159545"/>
                  <a:pt x="958415" y="1120616"/>
                </a:cubicBezTo>
                <a:lnTo>
                  <a:pt x="969064" y="1096804"/>
                </a:lnTo>
                <a:lnTo>
                  <a:pt x="964635" y="1120616"/>
                </a:lnTo>
                <a:cubicBezTo>
                  <a:pt x="942996" y="1237107"/>
                  <a:pt x="936881" y="1290247"/>
                  <a:pt x="936148" y="1368266"/>
                </a:cubicBezTo>
                <a:cubicBezTo>
                  <a:pt x="934843" y="1506303"/>
                  <a:pt x="943721" y="1587341"/>
                  <a:pt x="960130" y="1587341"/>
                </a:cubicBezTo>
                <a:cubicBezTo>
                  <a:pt x="969693" y="1587341"/>
                  <a:pt x="971779" y="1555566"/>
                  <a:pt x="962806" y="1546593"/>
                </a:cubicBezTo>
                <a:cubicBezTo>
                  <a:pt x="959596" y="1543393"/>
                  <a:pt x="957682" y="1485919"/>
                  <a:pt x="958548" y="1418892"/>
                </a:cubicBezTo>
                <a:cubicBezTo>
                  <a:pt x="960158" y="1293838"/>
                  <a:pt x="982275" y="1150049"/>
                  <a:pt x="1011012" y="1077754"/>
                </a:cubicBezTo>
                <a:cubicBezTo>
                  <a:pt x="1019346" y="1056799"/>
                  <a:pt x="1023709" y="1050369"/>
                  <a:pt x="1020709" y="1063466"/>
                </a:cubicBezTo>
                <a:cubicBezTo>
                  <a:pt x="1017708" y="1076563"/>
                  <a:pt x="1006231" y="1127998"/>
                  <a:pt x="995191" y="1177766"/>
                </a:cubicBezTo>
                <a:lnTo>
                  <a:pt x="975131" y="1268254"/>
                </a:lnTo>
                <a:lnTo>
                  <a:pt x="974893" y="1396841"/>
                </a:lnTo>
                <a:cubicBezTo>
                  <a:pt x="974760" y="1467564"/>
                  <a:pt x="980018" y="1551146"/>
                  <a:pt x="986581" y="1582579"/>
                </a:cubicBezTo>
                <a:cubicBezTo>
                  <a:pt x="999849" y="1646215"/>
                  <a:pt x="1044454" y="1771860"/>
                  <a:pt x="1051322" y="1764992"/>
                </a:cubicBezTo>
                <a:cubicBezTo>
                  <a:pt x="1053751" y="1762563"/>
                  <a:pt x="1045131" y="1726959"/>
                  <a:pt x="1032148" y="1685868"/>
                </a:cubicBezTo>
                <a:cubicBezTo>
                  <a:pt x="975227" y="1505607"/>
                  <a:pt x="978360" y="1304506"/>
                  <a:pt x="1041168" y="1107177"/>
                </a:cubicBezTo>
                <a:cubicBezTo>
                  <a:pt x="1137790" y="803591"/>
                  <a:pt x="1415253" y="540482"/>
                  <a:pt x="1800025" y="387558"/>
                </a:cubicBezTo>
                <a:cubicBezTo>
                  <a:pt x="1830334" y="375509"/>
                  <a:pt x="1853308" y="363831"/>
                  <a:pt x="1851079" y="361593"/>
                </a:cubicBezTo>
                <a:cubicBezTo>
                  <a:pt x="1843831" y="354354"/>
                  <a:pt x="1675238" y="423553"/>
                  <a:pt x="1576207" y="474426"/>
                </a:cubicBezTo>
                <a:cubicBezTo>
                  <a:pt x="1489300" y="519070"/>
                  <a:pt x="1304382" y="645981"/>
                  <a:pt x="1288275" y="672041"/>
                </a:cubicBezTo>
                <a:cubicBezTo>
                  <a:pt x="1281760" y="682576"/>
                  <a:pt x="1244851" y="705141"/>
                  <a:pt x="1244851" y="698578"/>
                </a:cubicBezTo>
                <a:cubicBezTo>
                  <a:pt x="1244851" y="689796"/>
                  <a:pt x="1399365" y="566180"/>
                  <a:pt x="1466669" y="521118"/>
                </a:cubicBezTo>
                <a:cubicBezTo>
                  <a:pt x="1593580" y="436155"/>
                  <a:pt x="1778356" y="358497"/>
                  <a:pt x="1967332" y="310701"/>
                </a:cubicBezTo>
                <a:cubicBezTo>
                  <a:pt x="1990125" y="304938"/>
                  <a:pt x="2006708" y="298156"/>
                  <a:pt x="2004184" y="295632"/>
                </a:cubicBezTo>
                <a:cubicBezTo>
                  <a:pt x="1996545" y="287993"/>
                  <a:pt x="1808055" y="338857"/>
                  <a:pt x="1711576" y="374594"/>
                </a:cubicBezTo>
                <a:cubicBezTo>
                  <a:pt x="1607525" y="413133"/>
                  <a:pt x="1486386" y="475931"/>
                  <a:pt x="1397489" y="537405"/>
                </a:cubicBezTo>
                <a:cubicBezTo>
                  <a:pt x="1363561" y="560865"/>
                  <a:pt x="1341730" y="572924"/>
                  <a:pt x="1348959" y="564209"/>
                </a:cubicBezTo>
                <a:cubicBezTo>
                  <a:pt x="1371095" y="537539"/>
                  <a:pt x="1511865" y="448023"/>
                  <a:pt x="1594209" y="408246"/>
                </a:cubicBezTo>
                <a:cubicBezTo>
                  <a:pt x="1637052" y="387548"/>
                  <a:pt x="1729207" y="352363"/>
                  <a:pt x="1798996" y="330056"/>
                </a:cubicBezTo>
                <a:cubicBezTo>
                  <a:pt x="1868786" y="307738"/>
                  <a:pt x="1932318" y="287393"/>
                  <a:pt x="1940176" y="284840"/>
                </a:cubicBezTo>
                <a:cubicBezTo>
                  <a:pt x="1949063" y="281954"/>
                  <a:pt x="1950368" y="278659"/>
                  <a:pt x="1943624" y="276115"/>
                </a:cubicBezTo>
                <a:cubicBezTo>
                  <a:pt x="1926936" y="269810"/>
                  <a:pt x="1745914" y="318102"/>
                  <a:pt x="1644901" y="355802"/>
                </a:cubicBezTo>
                <a:cubicBezTo>
                  <a:pt x="1549879" y="391273"/>
                  <a:pt x="1447438" y="439993"/>
                  <a:pt x="1384954" y="479436"/>
                </a:cubicBezTo>
                <a:cubicBezTo>
                  <a:pt x="1364532" y="492323"/>
                  <a:pt x="1345835" y="500885"/>
                  <a:pt x="1343406" y="498447"/>
                </a:cubicBezTo>
                <a:cubicBezTo>
                  <a:pt x="1332414" y="487455"/>
                  <a:pt x="1526248" y="384024"/>
                  <a:pt x="1639786" y="340304"/>
                </a:cubicBezTo>
                <a:cubicBezTo>
                  <a:pt x="1701060" y="316711"/>
                  <a:pt x="1885940" y="264390"/>
                  <a:pt x="1962988" y="248836"/>
                </a:cubicBezTo>
                <a:cubicBezTo>
                  <a:pt x="1980552" y="245283"/>
                  <a:pt x="1987248" y="239959"/>
                  <a:pt x="1981438" y="234148"/>
                </a:cubicBezTo>
                <a:cubicBezTo>
                  <a:pt x="1975856" y="228567"/>
                  <a:pt x="1961455" y="228300"/>
                  <a:pt x="1944338" y="233482"/>
                </a:cubicBezTo>
                <a:cubicBezTo>
                  <a:pt x="1928955" y="238130"/>
                  <a:pt x="1888503" y="247093"/>
                  <a:pt x="1854451" y="253398"/>
                </a:cubicBezTo>
                <a:cubicBezTo>
                  <a:pt x="1765135" y="269943"/>
                  <a:pt x="1551184" y="343733"/>
                  <a:pt x="1437513" y="397197"/>
                </a:cubicBezTo>
                <a:cubicBezTo>
                  <a:pt x="1383697" y="422515"/>
                  <a:pt x="1341873" y="439660"/>
                  <a:pt x="1344568" y="435297"/>
                </a:cubicBezTo>
                <a:cubicBezTo>
                  <a:pt x="1352274" y="422829"/>
                  <a:pt x="1500149" y="352820"/>
                  <a:pt x="1596295" y="316130"/>
                </a:cubicBezTo>
                <a:cubicBezTo>
                  <a:pt x="1702422" y="275630"/>
                  <a:pt x="1854727" y="231491"/>
                  <a:pt x="1944938" y="215098"/>
                </a:cubicBezTo>
                <a:cubicBezTo>
                  <a:pt x="1981610" y="208431"/>
                  <a:pt x="2015690" y="199420"/>
                  <a:pt x="2020662" y="195067"/>
                </a:cubicBezTo>
                <a:cubicBezTo>
                  <a:pt x="2036388" y="181342"/>
                  <a:pt x="2000374" y="186199"/>
                  <a:pt x="1860909" y="216651"/>
                </a:cubicBezTo>
                <a:cubicBezTo>
                  <a:pt x="1707966" y="250036"/>
                  <a:pt x="1520171" y="309586"/>
                  <a:pt x="1390107" y="365927"/>
                </a:cubicBezTo>
                <a:cubicBezTo>
                  <a:pt x="1341653" y="386920"/>
                  <a:pt x="1302001" y="402160"/>
                  <a:pt x="1302001" y="399788"/>
                </a:cubicBezTo>
                <a:cubicBezTo>
                  <a:pt x="1302001" y="392654"/>
                  <a:pt x="1454029" y="323702"/>
                  <a:pt x="1540316" y="291698"/>
                </a:cubicBezTo>
                <a:cubicBezTo>
                  <a:pt x="1626899" y="259590"/>
                  <a:pt x="1878606" y="191467"/>
                  <a:pt x="1975190" y="173998"/>
                </a:cubicBezTo>
                <a:cubicBezTo>
                  <a:pt x="2050428" y="160387"/>
                  <a:pt x="2067382" y="144299"/>
                  <a:pt x="1997326" y="152986"/>
                </a:cubicBezTo>
                <a:cubicBezTo>
                  <a:pt x="1834629" y="173169"/>
                  <a:pt x="1612687" y="229300"/>
                  <a:pt x="1449838" y="291460"/>
                </a:cubicBezTo>
                <a:cubicBezTo>
                  <a:pt x="1318546" y="341571"/>
                  <a:pt x="1310078" y="344000"/>
                  <a:pt x="1359151" y="317454"/>
                </a:cubicBezTo>
                <a:cubicBezTo>
                  <a:pt x="1432931" y="277554"/>
                  <a:pt x="1586732" y="224566"/>
                  <a:pt x="1740151" y="186199"/>
                </a:cubicBezTo>
                <a:cubicBezTo>
                  <a:pt x="1821352" y="165892"/>
                  <a:pt x="1897180" y="149223"/>
                  <a:pt x="1908658" y="149176"/>
                </a:cubicBezTo>
                <a:cubicBezTo>
                  <a:pt x="1920135" y="149119"/>
                  <a:pt x="1932384" y="144451"/>
                  <a:pt x="1935871" y="138813"/>
                </a:cubicBezTo>
                <a:cubicBezTo>
                  <a:pt x="1944424" y="124973"/>
                  <a:pt x="1881626" y="134117"/>
                  <a:pt x="1725863" y="169407"/>
                </a:cubicBezTo>
                <a:cubicBezTo>
                  <a:pt x="1454239" y="230938"/>
                  <a:pt x="1160336" y="353011"/>
                  <a:pt x="1006726" y="468082"/>
                </a:cubicBezTo>
                <a:cubicBezTo>
                  <a:pt x="967435" y="497515"/>
                  <a:pt x="950293" y="508010"/>
                  <a:pt x="968626" y="491408"/>
                </a:cubicBezTo>
                <a:cubicBezTo>
                  <a:pt x="1057104" y="411293"/>
                  <a:pt x="1252071" y="304776"/>
                  <a:pt x="1429969" y="239378"/>
                </a:cubicBezTo>
                <a:cubicBezTo>
                  <a:pt x="1619917" y="169550"/>
                  <a:pt x="1929956" y="102903"/>
                  <a:pt x="2219392" y="69689"/>
                </a:cubicBezTo>
                <a:cubicBezTo>
                  <a:pt x="2280666" y="62660"/>
                  <a:pt x="2333625" y="54068"/>
                  <a:pt x="2337092" y="50601"/>
                </a:cubicBezTo>
                <a:cubicBezTo>
                  <a:pt x="2345769" y="41924"/>
                  <a:pt x="2298516" y="44210"/>
                  <a:pt x="2162813" y="59031"/>
                </a:cubicBezTo>
                <a:close/>
                <a:moveTo>
                  <a:pt x="2416426" y="72871"/>
                </a:moveTo>
                <a:cubicBezTo>
                  <a:pt x="2416426" y="78109"/>
                  <a:pt x="2422855" y="82396"/>
                  <a:pt x="2430713" y="82396"/>
                </a:cubicBezTo>
                <a:cubicBezTo>
                  <a:pt x="2438572" y="82396"/>
                  <a:pt x="2445001" y="78109"/>
                  <a:pt x="2445001" y="72871"/>
                </a:cubicBezTo>
                <a:cubicBezTo>
                  <a:pt x="2445001" y="67632"/>
                  <a:pt x="2438572" y="63346"/>
                  <a:pt x="2430713" y="63346"/>
                </a:cubicBezTo>
                <a:cubicBezTo>
                  <a:pt x="2422855" y="63346"/>
                  <a:pt x="2416426" y="67632"/>
                  <a:pt x="2416426" y="72871"/>
                </a:cubicBezTo>
                <a:close/>
                <a:moveTo>
                  <a:pt x="2347370" y="79176"/>
                </a:moveTo>
                <a:cubicBezTo>
                  <a:pt x="2353923" y="81824"/>
                  <a:pt x="2364638" y="81824"/>
                  <a:pt x="2371182" y="79176"/>
                </a:cubicBezTo>
                <a:cubicBezTo>
                  <a:pt x="2377735" y="76538"/>
                  <a:pt x="2372373" y="74375"/>
                  <a:pt x="2359276" y="74375"/>
                </a:cubicBezTo>
                <a:cubicBezTo>
                  <a:pt x="2346179" y="74375"/>
                  <a:pt x="2340826" y="76538"/>
                  <a:pt x="2347370" y="79176"/>
                </a:cubicBezTo>
                <a:close/>
                <a:moveTo>
                  <a:pt x="2225926" y="91921"/>
                </a:moveTo>
                <a:lnTo>
                  <a:pt x="2211638" y="101151"/>
                </a:lnTo>
                <a:lnTo>
                  <a:pt x="2228307" y="101303"/>
                </a:lnTo>
                <a:cubicBezTo>
                  <a:pt x="2237470" y="101379"/>
                  <a:pt x="2244976" y="97160"/>
                  <a:pt x="2244976" y="91921"/>
                </a:cubicBezTo>
                <a:cubicBezTo>
                  <a:pt x="2244976" y="80300"/>
                  <a:pt x="2243900" y="80300"/>
                  <a:pt x="2225926" y="91921"/>
                </a:cubicBezTo>
                <a:close/>
                <a:moveTo>
                  <a:pt x="2280695" y="88701"/>
                </a:moveTo>
                <a:cubicBezTo>
                  <a:pt x="2287248" y="91349"/>
                  <a:pt x="2297963" y="91349"/>
                  <a:pt x="2304507" y="88701"/>
                </a:cubicBezTo>
                <a:cubicBezTo>
                  <a:pt x="2311060" y="86063"/>
                  <a:pt x="2305698" y="83900"/>
                  <a:pt x="2292601" y="83900"/>
                </a:cubicBezTo>
                <a:cubicBezTo>
                  <a:pt x="2279504" y="83900"/>
                  <a:pt x="2274151" y="86063"/>
                  <a:pt x="2280695" y="88701"/>
                </a:cubicBezTo>
                <a:close/>
                <a:moveTo>
                  <a:pt x="2149726" y="101446"/>
                </a:moveTo>
                <a:cubicBezTo>
                  <a:pt x="2149726" y="106685"/>
                  <a:pt x="2155898" y="110971"/>
                  <a:pt x="2163452" y="110971"/>
                </a:cubicBezTo>
                <a:cubicBezTo>
                  <a:pt x="2171005" y="110971"/>
                  <a:pt x="2179825" y="106685"/>
                  <a:pt x="2183063" y="101446"/>
                </a:cubicBezTo>
                <a:cubicBezTo>
                  <a:pt x="2186302" y="96207"/>
                  <a:pt x="2180120" y="91921"/>
                  <a:pt x="2169338" y="91921"/>
                </a:cubicBezTo>
                <a:cubicBezTo>
                  <a:pt x="2158556" y="91921"/>
                  <a:pt x="2149726" y="96207"/>
                  <a:pt x="2149726" y="101446"/>
                </a:cubicBezTo>
                <a:close/>
                <a:moveTo>
                  <a:pt x="2454526" y="101446"/>
                </a:moveTo>
                <a:cubicBezTo>
                  <a:pt x="2454526" y="106685"/>
                  <a:pt x="2460955" y="110971"/>
                  <a:pt x="2468813" y="110971"/>
                </a:cubicBezTo>
                <a:cubicBezTo>
                  <a:pt x="2476672" y="110971"/>
                  <a:pt x="2483101" y="106685"/>
                  <a:pt x="2483101" y="101446"/>
                </a:cubicBezTo>
                <a:cubicBezTo>
                  <a:pt x="2483101" y="96207"/>
                  <a:pt x="2476672" y="91921"/>
                  <a:pt x="2468813" y="91921"/>
                </a:cubicBezTo>
                <a:cubicBezTo>
                  <a:pt x="2460955" y="91921"/>
                  <a:pt x="2454526" y="96207"/>
                  <a:pt x="2454526" y="101446"/>
                </a:cubicBezTo>
                <a:close/>
                <a:moveTo>
                  <a:pt x="2061620" y="108266"/>
                </a:moveTo>
                <a:cubicBezTo>
                  <a:pt x="2047218" y="110447"/>
                  <a:pt x="2035426" y="115972"/>
                  <a:pt x="2035426" y="120534"/>
                </a:cubicBezTo>
                <a:cubicBezTo>
                  <a:pt x="2035426" y="130535"/>
                  <a:pt x="2103111" y="121449"/>
                  <a:pt x="2115912" y="109733"/>
                </a:cubicBezTo>
                <a:cubicBezTo>
                  <a:pt x="2125171" y="101256"/>
                  <a:pt x="2110531" y="100855"/>
                  <a:pt x="2061620" y="108266"/>
                </a:cubicBezTo>
                <a:close/>
                <a:moveTo>
                  <a:pt x="2316413" y="110971"/>
                </a:moveTo>
                <a:cubicBezTo>
                  <a:pt x="2313175" y="116210"/>
                  <a:pt x="2319604" y="120496"/>
                  <a:pt x="2330701" y="120496"/>
                </a:cubicBezTo>
                <a:cubicBezTo>
                  <a:pt x="2341798" y="120496"/>
                  <a:pt x="2348227" y="116210"/>
                  <a:pt x="2344988" y="110971"/>
                </a:cubicBezTo>
                <a:cubicBezTo>
                  <a:pt x="2341750" y="105732"/>
                  <a:pt x="2335321" y="101446"/>
                  <a:pt x="2330701" y="101446"/>
                </a:cubicBezTo>
                <a:cubicBezTo>
                  <a:pt x="2326081" y="101446"/>
                  <a:pt x="2319652" y="105732"/>
                  <a:pt x="2316413" y="110971"/>
                </a:cubicBezTo>
                <a:close/>
                <a:moveTo>
                  <a:pt x="2390413" y="108047"/>
                </a:moveTo>
                <a:cubicBezTo>
                  <a:pt x="2399681" y="110466"/>
                  <a:pt x="2412540" y="110304"/>
                  <a:pt x="2418988" y="107694"/>
                </a:cubicBezTo>
                <a:cubicBezTo>
                  <a:pt x="2425437" y="105085"/>
                  <a:pt x="2417855" y="103113"/>
                  <a:pt x="2402138" y="103303"/>
                </a:cubicBezTo>
                <a:cubicBezTo>
                  <a:pt x="2386422" y="103494"/>
                  <a:pt x="2381145" y="105627"/>
                  <a:pt x="2390413" y="108047"/>
                </a:cubicBezTo>
                <a:close/>
                <a:moveTo>
                  <a:pt x="2249738" y="120496"/>
                </a:moveTo>
                <a:cubicBezTo>
                  <a:pt x="2246500" y="125735"/>
                  <a:pt x="2252682" y="130021"/>
                  <a:pt x="2263464" y="130021"/>
                </a:cubicBezTo>
                <a:cubicBezTo>
                  <a:pt x="2274246" y="130021"/>
                  <a:pt x="2283076" y="125735"/>
                  <a:pt x="2283076" y="120496"/>
                </a:cubicBezTo>
                <a:cubicBezTo>
                  <a:pt x="2283076" y="115257"/>
                  <a:pt x="2276904" y="110971"/>
                  <a:pt x="2269350" y="110971"/>
                </a:cubicBezTo>
                <a:cubicBezTo>
                  <a:pt x="2261797" y="110971"/>
                  <a:pt x="2252977" y="115257"/>
                  <a:pt x="2249738" y="120496"/>
                </a:cubicBezTo>
                <a:close/>
                <a:moveTo>
                  <a:pt x="3202238" y="121210"/>
                </a:moveTo>
                <a:cubicBezTo>
                  <a:pt x="3118419" y="124849"/>
                  <a:pt x="3000547" y="132964"/>
                  <a:pt x="2940301" y="139251"/>
                </a:cubicBezTo>
                <a:cubicBezTo>
                  <a:pt x="2394042" y="196210"/>
                  <a:pt x="1925831" y="377995"/>
                  <a:pt x="1772698" y="592584"/>
                </a:cubicBezTo>
                <a:cubicBezTo>
                  <a:pt x="1704585" y="688043"/>
                  <a:pt x="1684658" y="768853"/>
                  <a:pt x="1702175" y="878534"/>
                </a:cubicBezTo>
                <a:cubicBezTo>
                  <a:pt x="1716519" y="968273"/>
                  <a:pt x="1752124" y="1048264"/>
                  <a:pt x="1855441" y="1222810"/>
                </a:cubicBezTo>
                <a:cubicBezTo>
                  <a:pt x="1906934" y="1309811"/>
                  <a:pt x="1955044" y="1404814"/>
                  <a:pt x="1970904" y="1450829"/>
                </a:cubicBezTo>
                <a:lnTo>
                  <a:pt x="1998097" y="1529715"/>
                </a:lnTo>
                <a:lnTo>
                  <a:pt x="2003508" y="1622822"/>
                </a:lnTo>
                <a:lnTo>
                  <a:pt x="2008918" y="1715929"/>
                </a:lnTo>
                <a:lnTo>
                  <a:pt x="1993392" y="1781689"/>
                </a:lnTo>
                <a:cubicBezTo>
                  <a:pt x="1954911" y="1944700"/>
                  <a:pt x="1855727" y="2036978"/>
                  <a:pt x="1657274" y="2094414"/>
                </a:cubicBezTo>
                <a:lnTo>
                  <a:pt x="1582988" y="2115922"/>
                </a:lnTo>
                <a:lnTo>
                  <a:pt x="1449638" y="2115236"/>
                </a:lnTo>
                <a:lnTo>
                  <a:pt x="1316288" y="2114550"/>
                </a:lnTo>
                <a:lnTo>
                  <a:pt x="1230563" y="2088442"/>
                </a:lnTo>
                <a:cubicBezTo>
                  <a:pt x="1074753" y="2040998"/>
                  <a:pt x="939138" y="1961550"/>
                  <a:pt x="808398" y="1841154"/>
                </a:cubicBezTo>
                <a:cubicBezTo>
                  <a:pt x="773432" y="1808950"/>
                  <a:pt x="749458" y="1789033"/>
                  <a:pt x="755116" y="1796891"/>
                </a:cubicBezTo>
                <a:cubicBezTo>
                  <a:pt x="803141" y="1863547"/>
                  <a:pt x="841040" y="1902638"/>
                  <a:pt x="904963" y="1951425"/>
                </a:cubicBezTo>
                <a:cubicBezTo>
                  <a:pt x="1055999" y="2066715"/>
                  <a:pt x="1213266" y="2130705"/>
                  <a:pt x="1401785" y="2153584"/>
                </a:cubicBezTo>
                <a:lnTo>
                  <a:pt x="1506788" y="2166328"/>
                </a:lnTo>
                <a:lnTo>
                  <a:pt x="1430588" y="2167138"/>
                </a:lnTo>
                <a:cubicBezTo>
                  <a:pt x="1358589" y="2167909"/>
                  <a:pt x="1227030" y="2145202"/>
                  <a:pt x="1164946" y="2121284"/>
                </a:cubicBezTo>
                <a:cubicBezTo>
                  <a:pt x="1149820" y="2115455"/>
                  <a:pt x="1135590" y="2112531"/>
                  <a:pt x="1133332" y="2114779"/>
                </a:cubicBezTo>
                <a:cubicBezTo>
                  <a:pt x="1128217" y="2119903"/>
                  <a:pt x="1222334" y="2155412"/>
                  <a:pt x="1292333" y="2174786"/>
                </a:cubicBezTo>
                <a:cubicBezTo>
                  <a:pt x="1321222" y="2182778"/>
                  <a:pt x="1396298" y="2192265"/>
                  <a:pt x="1459163" y="2195875"/>
                </a:cubicBezTo>
                <a:lnTo>
                  <a:pt x="1573463" y="2202418"/>
                </a:lnTo>
                <a:lnTo>
                  <a:pt x="1510608" y="2210162"/>
                </a:lnTo>
                <a:cubicBezTo>
                  <a:pt x="1471765" y="2214944"/>
                  <a:pt x="1421930" y="2213896"/>
                  <a:pt x="1380192" y="2207419"/>
                </a:cubicBezTo>
                <a:cubicBezTo>
                  <a:pt x="1343035" y="2201656"/>
                  <a:pt x="1307182" y="2196941"/>
                  <a:pt x="1300515" y="2196941"/>
                </a:cubicBezTo>
                <a:lnTo>
                  <a:pt x="1288390" y="2196941"/>
                </a:lnTo>
                <a:lnTo>
                  <a:pt x="1302344" y="2209934"/>
                </a:lnTo>
                <a:cubicBezTo>
                  <a:pt x="1322670" y="2228869"/>
                  <a:pt x="1416348" y="2244442"/>
                  <a:pt x="1515523" y="2245385"/>
                </a:cubicBezTo>
                <a:lnTo>
                  <a:pt x="1602038" y="2246205"/>
                </a:lnTo>
                <a:lnTo>
                  <a:pt x="1573463" y="2255482"/>
                </a:lnTo>
                <a:cubicBezTo>
                  <a:pt x="1557747" y="2260578"/>
                  <a:pt x="1505426" y="2262483"/>
                  <a:pt x="1457192" y="2259702"/>
                </a:cubicBezTo>
                <a:lnTo>
                  <a:pt x="1369486" y="2254653"/>
                </a:lnTo>
                <a:lnTo>
                  <a:pt x="1374724" y="2268303"/>
                </a:lnTo>
                <a:cubicBezTo>
                  <a:pt x="1382487" y="2288524"/>
                  <a:pt x="1409948" y="2294515"/>
                  <a:pt x="1525838" y="2301240"/>
                </a:cubicBezTo>
                <a:lnTo>
                  <a:pt x="1630613" y="2307317"/>
                </a:lnTo>
                <a:lnTo>
                  <a:pt x="1577435" y="2314937"/>
                </a:lnTo>
                <a:cubicBezTo>
                  <a:pt x="1547146" y="2319281"/>
                  <a:pt x="1497940" y="2318528"/>
                  <a:pt x="1463135" y="2313185"/>
                </a:cubicBezTo>
                <a:cubicBezTo>
                  <a:pt x="1395727" y="2302840"/>
                  <a:pt x="1389069" y="2304193"/>
                  <a:pt x="1406147" y="2324776"/>
                </a:cubicBezTo>
                <a:cubicBezTo>
                  <a:pt x="1424302" y="2346646"/>
                  <a:pt x="1514599" y="2360952"/>
                  <a:pt x="1611935" y="2357371"/>
                </a:cubicBezTo>
                <a:cubicBezTo>
                  <a:pt x="1668104" y="2355304"/>
                  <a:pt x="1695107" y="2357266"/>
                  <a:pt x="1685373" y="2362705"/>
                </a:cubicBezTo>
                <a:cubicBezTo>
                  <a:pt x="1665684" y="2373697"/>
                  <a:pt x="1508703" y="2375573"/>
                  <a:pt x="1460544" y="2365391"/>
                </a:cubicBezTo>
                <a:lnTo>
                  <a:pt x="1423826" y="2357628"/>
                </a:lnTo>
                <a:lnTo>
                  <a:pt x="1427940" y="2370154"/>
                </a:lnTo>
                <a:cubicBezTo>
                  <a:pt x="1435179" y="2392213"/>
                  <a:pt x="1503807" y="2408568"/>
                  <a:pt x="1616326" y="2415045"/>
                </a:cubicBezTo>
                <a:lnTo>
                  <a:pt x="1725863" y="2421350"/>
                </a:lnTo>
                <a:lnTo>
                  <a:pt x="1659188" y="2428199"/>
                </a:lnTo>
                <a:cubicBezTo>
                  <a:pt x="1616097" y="2432619"/>
                  <a:pt x="1568015" y="2430609"/>
                  <a:pt x="1523248" y="2422522"/>
                </a:cubicBezTo>
                <a:cubicBezTo>
                  <a:pt x="1476308" y="2414035"/>
                  <a:pt x="1455049" y="2413273"/>
                  <a:pt x="1457277" y="2420150"/>
                </a:cubicBezTo>
                <a:cubicBezTo>
                  <a:pt x="1464955" y="2443829"/>
                  <a:pt x="1520914" y="2457764"/>
                  <a:pt x="1630613" y="2463327"/>
                </a:cubicBezTo>
                <a:lnTo>
                  <a:pt x="1744913" y="2469118"/>
                </a:lnTo>
                <a:lnTo>
                  <a:pt x="1680210" y="2477062"/>
                </a:lnTo>
                <a:lnTo>
                  <a:pt x="1615507" y="2484996"/>
                </a:lnTo>
                <a:lnTo>
                  <a:pt x="1537335" y="2469976"/>
                </a:lnTo>
                <a:cubicBezTo>
                  <a:pt x="1494339" y="2461717"/>
                  <a:pt x="1448448" y="2452059"/>
                  <a:pt x="1435351" y="2448525"/>
                </a:cubicBezTo>
                <a:lnTo>
                  <a:pt x="1411538" y="2442096"/>
                </a:lnTo>
                <a:lnTo>
                  <a:pt x="1426912" y="2458383"/>
                </a:lnTo>
                <a:cubicBezTo>
                  <a:pt x="1453658" y="2486702"/>
                  <a:pt x="1573654" y="2513295"/>
                  <a:pt x="1681172" y="2514724"/>
                </a:cubicBezTo>
                <a:cubicBezTo>
                  <a:pt x="1793024" y="2516210"/>
                  <a:pt x="1774965" y="2528049"/>
                  <a:pt x="1659188" y="2529135"/>
                </a:cubicBezTo>
                <a:cubicBezTo>
                  <a:pt x="1592399" y="2529764"/>
                  <a:pt x="1554718" y="2524906"/>
                  <a:pt x="1478213" y="2505799"/>
                </a:cubicBezTo>
                <a:lnTo>
                  <a:pt x="1459163" y="2501046"/>
                </a:lnTo>
                <a:lnTo>
                  <a:pt x="1483509" y="2515019"/>
                </a:lnTo>
                <a:cubicBezTo>
                  <a:pt x="1529239" y="2541261"/>
                  <a:pt x="1661436" y="2561654"/>
                  <a:pt x="1753819" y="2556720"/>
                </a:cubicBezTo>
                <a:lnTo>
                  <a:pt x="1840163" y="2552100"/>
                </a:lnTo>
                <a:lnTo>
                  <a:pt x="1811588" y="2561130"/>
                </a:lnTo>
                <a:cubicBezTo>
                  <a:pt x="1767612" y="2575036"/>
                  <a:pt x="1608420" y="2571731"/>
                  <a:pt x="1549660" y="2555691"/>
                </a:cubicBezTo>
                <a:cubicBezTo>
                  <a:pt x="1520857" y="2547833"/>
                  <a:pt x="1495749" y="2542937"/>
                  <a:pt x="1493873" y="2544823"/>
                </a:cubicBezTo>
                <a:cubicBezTo>
                  <a:pt x="1481766" y="2556929"/>
                  <a:pt x="1678362" y="2596849"/>
                  <a:pt x="1750533" y="2596934"/>
                </a:cubicBezTo>
                <a:cubicBezTo>
                  <a:pt x="1846983" y="2597058"/>
                  <a:pt x="2003812" y="2541603"/>
                  <a:pt x="2076536" y="2481653"/>
                </a:cubicBezTo>
                <a:cubicBezTo>
                  <a:pt x="2143963" y="2426075"/>
                  <a:pt x="2208657" y="2299783"/>
                  <a:pt x="2220144" y="2201332"/>
                </a:cubicBezTo>
                <a:lnTo>
                  <a:pt x="2225650" y="2154079"/>
                </a:lnTo>
                <a:lnTo>
                  <a:pt x="2208267" y="2206466"/>
                </a:lnTo>
                <a:cubicBezTo>
                  <a:pt x="2179292" y="2293744"/>
                  <a:pt x="2134181" y="2372878"/>
                  <a:pt x="2082689" y="2426780"/>
                </a:cubicBezTo>
                <a:lnTo>
                  <a:pt x="2033816" y="2477929"/>
                </a:lnTo>
                <a:lnTo>
                  <a:pt x="2078231" y="2421369"/>
                </a:lnTo>
                <a:cubicBezTo>
                  <a:pt x="2150069" y="2329882"/>
                  <a:pt x="2196808" y="2218182"/>
                  <a:pt x="2210000" y="2106454"/>
                </a:cubicBezTo>
                <a:lnTo>
                  <a:pt x="2215620" y="2058829"/>
                </a:lnTo>
                <a:lnTo>
                  <a:pt x="2198008" y="2120741"/>
                </a:lnTo>
                <a:cubicBezTo>
                  <a:pt x="2162023" y="2247281"/>
                  <a:pt x="2125047" y="2325624"/>
                  <a:pt x="2083613" y="2363124"/>
                </a:cubicBezTo>
                <a:lnTo>
                  <a:pt x="2063144" y="2381641"/>
                </a:lnTo>
                <a:lnTo>
                  <a:pt x="2096910" y="2325567"/>
                </a:lnTo>
                <a:cubicBezTo>
                  <a:pt x="2115484" y="2294735"/>
                  <a:pt x="2130676" y="2263893"/>
                  <a:pt x="2130676" y="2257035"/>
                </a:cubicBezTo>
                <a:cubicBezTo>
                  <a:pt x="2130676" y="2235060"/>
                  <a:pt x="2113740" y="2243652"/>
                  <a:pt x="2093948" y="2275685"/>
                </a:cubicBezTo>
                <a:cubicBezTo>
                  <a:pt x="2083365" y="2292801"/>
                  <a:pt x="2063410" y="2317423"/>
                  <a:pt x="2049580" y="2330415"/>
                </a:cubicBezTo>
                <a:lnTo>
                  <a:pt x="2024453" y="2354018"/>
                </a:lnTo>
                <a:lnTo>
                  <a:pt x="2068040" y="2289020"/>
                </a:lnTo>
                <a:cubicBezTo>
                  <a:pt x="2106797" y="2231231"/>
                  <a:pt x="2124428" y="2177548"/>
                  <a:pt x="2104482" y="2178082"/>
                </a:cubicBezTo>
                <a:cubicBezTo>
                  <a:pt x="2100548" y="2178187"/>
                  <a:pt x="2084546" y="2199808"/>
                  <a:pt x="2068916" y="2226145"/>
                </a:cubicBezTo>
                <a:cubicBezTo>
                  <a:pt x="2053276" y="2252472"/>
                  <a:pt x="2029901" y="2283457"/>
                  <a:pt x="2016957" y="2295011"/>
                </a:cubicBezTo>
                <a:lnTo>
                  <a:pt x="1993430" y="2316004"/>
                </a:lnTo>
                <a:lnTo>
                  <a:pt x="2009765" y="2292191"/>
                </a:lnTo>
                <a:cubicBezTo>
                  <a:pt x="2060143" y="2218754"/>
                  <a:pt x="2073364" y="2196151"/>
                  <a:pt x="2078965" y="2173834"/>
                </a:cubicBezTo>
                <a:cubicBezTo>
                  <a:pt x="2082375" y="2160251"/>
                  <a:pt x="2088975" y="2146783"/>
                  <a:pt x="2093633" y="2143906"/>
                </a:cubicBezTo>
                <a:cubicBezTo>
                  <a:pt x="2104682" y="2137067"/>
                  <a:pt x="2104654" y="2092166"/>
                  <a:pt x="2093595" y="2092166"/>
                </a:cubicBezTo>
                <a:cubicBezTo>
                  <a:pt x="2081089" y="2092166"/>
                  <a:pt x="2073202" y="2118332"/>
                  <a:pt x="2080203" y="2136591"/>
                </a:cubicBezTo>
                <a:cubicBezTo>
                  <a:pt x="2084080" y="2146678"/>
                  <a:pt x="2082527" y="2150116"/>
                  <a:pt x="2075955" y="2146059"/>
                </a:cubicBezTo>
                <a:cubicBezTo>
                  <a:pt x="2070202" y="2142506"/>
                  <a:pt x="2057105" y="2153422"/>
                  <a:pt x="2046389" y="2170690"/>
                </a:cubicBezTo>
                <a:cubicBezTo>
                  <a:pt x="2035816" y="2187750"/>
                  <a:pt x="2010813" y="2216706"/>
                  <a:pt x="1990830" y="2235041"/>
                </a:cubicBezTo>
                <a:lnTo>
                  <a:pt x="1954502" y="2268379"/>
                </a:lnTo>
                <a:lnTo>
                  <a:pt x="1979352" y="2239804"/>
                </a:lnTo>
                <a:cubicBezTo>
                  <a:pt x="2040208" y="2169805"/>
                  <a:pt x="2068125" y="2108997"/>
                  <a:pt x="2048447" y="2089309"/>
                </a:cubicBezTo>
                <a:cubicBezTo>
                  <a:pt x="2045132" y="2085994"/>
                  <a:pt x="2030711" y="2099215"/>
                  <a:pt x="2016395" y="2118684"/>
                </a:cubicBezTo>
                <a:cubicBezTo>
                  <a:pt x="2002088" y="2138153"/>
                  <a:pt x="1978285" y="2164794"/>
                  <a:pt x="1963493" y="2177891"/>
                </a:cubicBezTo>
                <a:lnTo>
                  <a:pt x="1936595" y="2201704"/>
                </a:lnTo>
                <a:lnTo>
                  <a:pt x="1969922" y="2158841"/>
                </a:lnTo>
                <a:cubicBezTo>
                  <a:pt x="2020834" y="2093366"/>
                  <a:pt x="2035759" y="2066011"/>
                  <a:pt x="2029482" y="2049666"/>
                </a:cubicBezTo>
                <a:lnTo>
                  <a:pt x="2023758" y="2034740"/>
                </a:lnTo>
                <a:lnTo>
                  <a:pt x="1966741" y="2094414"/>
                </a:lnTo>
                <a:cubicBezTo>
                  <a:pt x="1935385" y="2127228"/>
                  <a:pt x="1923183" y="2136934"/>
                  <a:pt x="1939614" y="2115979"/>
                </a:cubicBezTo>
                <a:cubicBezTo>
                  <a:pt x="1998069" y="2041455"/>
                  <a:pt x="2016900" y="2009375"/>
                  <a:pt x="2011099" y="1994240"/>
                </a:cubicBezTo>
                <a:lnTo>
                  <a:pt x="2005270" y="1979047"/>
                </a:lnTo>
                <a:lnTo>
                  <a:pt x="1948348" y="2037988"/>
                </a:lnTo>
                <a:lnTo>
                  <a:pt x="1891437" y="2096929"/>
                </a:lnTo>
                <a:lnTo>
                  <a:pt x="1939700" y="2035397"/>
                </a:lnTo>
                <a:cubicBezTo>
                  <a:pt x="1984410" y="1978390"/>
                  <a:pt x="2033930" y="1873129"/>
                  <a:pt x="2049742" y="1801501"/>
                </a:cubicBezTo>
                <a:lnTo>
                  <a:pt x="2056019" y="1773079"/>
                </a:lnTo>
                <a:lnTo>
                  <a:pt x="2045865" y="1787366"/>
                </a:lnTo>
                <a:cubicBezTo>
                  <a:pt x="2040284" y="1795224"/>
                  <a:pt x="2035654" y="1807274"/>
                  <a:pt x="2035569" y="1814151"/>
                </a:cubicBezTo>
                <a:cubicBezTo>
                  <a:pt x="2035493" y="1821018"/>
                  <a:pt x="2019843" y="1858604"/>
                  <a:pt x="2000793" y="1897666"/>
                </a:cubicBezTo>
                <a:lnTo>
                  <a:pt x="1966160" y="1968684"/>
                </a:lnTo>
                <a:lnTo>
                  <a:pt x="1909877" y="2020795"/>
                </a:lnTo>
                <a:cubicBezTo>
                  <a:pt x="1878921" y="2049456"/>
                  <a:pt x="1844145" y="2077879"/>
                  <a:pt x="1832591" y="2083946"/>
                </a:cubicBezTo>
                <a:cubicBezTo>
                  <a:pt x="1821037" y="2090023"/>
                  <a:pt x="1841907" y="2066792"/>
                  <a:pt x="1878959" y="2032330"/>
                </a:cubicBezTo>
                <a:cubicBezTo>
                  <a:pt x="1956511" y="1960216"/>
                  <a:pt x="1998974" y="1888598"/>
                  <a:pt x="2021986" y="1791148"/>
                </a:cubicBezTo>
                <a:lnTo>
                  <a:pt x="2037502" y="1725454"/>
                </a:lnTo>
                <a:lnTo>
                  <a:pt x="2032140" y="1630204"/>
                </a:lnTo>
                <a:cubicBezTo>
                  <a:pt x="2024005" y="1485624"/>
                  <a:pt x="2002622" y="1426978"/>
                  <a:pt x="1889960" y="1240260"/>
                </a:cubicBezTo>
                <a:cubicBezTo>
                  <a:pt x="1813408" y="1113387"/>
                  <a:pt x="1753362" y="986380"/>
                  <a:pt x="1734445" y="911319"/>
                </a:cubicBezTo>
                <a:lnTo>
                  <a:pt x="1718910" y="849654"/>
                </a:lnTo>
                <a:lnTo>
                  <a:pt x="1725130" y="788875"/>
                </a:lnTo>
                <a:cubicBezTo>
                  <a:pt x="1732407" y="717904"/>
                  <a:pt x="1770545" y="635418"/>
                  <a:pt x="1820675" y="582268"/>
                </a:cubicBezTo>
                <a:cubicBezTo>
                  <a:pt x="1839249" y="562570"/>
                  <a:pt x="1854451" y="542520"/>
                  <a:pt x="1854451" y="537701"/>
                </a:cubicBezTo>
                <a:cubicBezTo>
                  <a:pt x="1854451" y="532890"/>
                  <a:pt x="1858766" y="531614"/>
                  <a:pt x="1864043" y="534872"/>
                </a:cubicBezTo>
                <a:cubicBezTo>
                  <a:pt x="1869319" y="538139"/>
                  <a:pt x="1876206" y="534100"/>
                  <a:pt x="1879349" y="525909"/>
                </a:cubicBezTo>
                <a:cubicBezTo>
                  <a:pt x="1882492" y="517727"/>
                  <a:pt x="1890322" y="511021"/>
                  <a:pt x="1896751" y="511021"/>
                </a:cubicBezTo>
                <a:cubicBezTo>
                  <a:pt x="1903171" y="511021"/>
                  <a:pt x="1926288" y="494533"/>
                  <a:pt x="1948120" y="474388"/>
                </a:cubicBezTo>
                <a:cubicBezTo>
                  <a:pt x="1969941" y="454233"/>
                  <a:pt x="1987801" y="442041"/>
                  <a:pt x="1987801" y="447289"/>
                </a:cubicBezTo>
                <a:cubicBezTo>
                  <a:pt x="1987801" y="452528"/>
                  <a:pt x="1995640" y="449728"/>
                  <a:pt x="2005222" y="441060"/>
                </a:cubicBezTo>
                <a:cubicBezTo>
                  <a:pt x="2014804" y="432392"/>
                  <a:pt x="2026806" y="425296"/>
                  <a:pt x="2031892" y="425296"/>
                </a:cubicBezTo>
                <a:cubicBezTo>
                  <a:pt x="2036978" y="425296"/>
                  <a:pt x="2046151" y="420286"/>
                  <a:pt x="2052266" y="414171"/>
                </a:cubicBezTo>
                <a:cubicBezTo>
                  <a:pt x="2058381" y="408056"/>
                  <a:pt x="2077460" y="397902"/>
                  <a:pt x="2094652" y="391606"/>
                </a:cubicBezTo>
                <a:cubicBezTo>
                  <a:pt x="2111845" y="385310"/>
                  <a:pt x="2180758" y="358116"/>
                  <a:pt x="2247786" y="331170"/>
                </a:cubicBezTo>
                <a:cubicBezTo>
                  <a:pt x="2378678" y="278544"/>
                  <a:pt x="2568550" y="225300"/>
                  <a:pt x="2706938" y="202411"/>
                </a:cubicBezTo>
                <a:cubicBezTo>
                  <a:pt x="2816457" y="184294"/>
                  <a:pt x="3008471" y="165102"/>
                  <a:pt x="3031855" y="169940"/>
                </a:cubicBezTo>
                <a:cubicBezTo>
                  <a:pt x="3041752" y="171979"/>
                  <a:pt x="2998403" y="179084"/>
                  <a:pt x="2935538" y="185714"/>
                </a:cubicBezTo>
                <a:cubicBezTo>
                  <a:pt x="2789701" y="201106"/>
                  <a:pt x="2721417" y="212193"/>
                  <a:pt x="2597401" y="240616"/>
                </a:cubicBezTo>
                <a:cubicBezTo>
                  <a:pt x="2475271" y="268600"/>
                  <a:pt x="2235451" y="348372"/>
                  <a:pt x="2235451" y="361002"/>
                </a:cubicBezTo>
                <a:cubicBezTo>
                  <a:pt x="2235451" y="366108"/>
                  <a:pt x="2242852" y="367032"/>
                  <a:pt x="2252120" y="363079"/>
                </a:cubicBezTo>
                <a:cubicBezTo>
                  <a:pt x="2386194" y="305891"/>
                  <a:pt x="2634063" y="240216"/>
                  <a:pt x="2749801" y="231205"/>
                </a:cubicBezTo>
                <a:cubicBezTo>
                  <a:pt x="2783853" y="228548"/>
                  <a:pt x="2800998" y="228538"/>
                  <a:pt x="2787901" y="231177"/>
                </a:cubicBezTo>
                <a:cubicBezTo>
                  <a:pt x="2584752" y="272115"/>
                  <a:pt x="2521296" y="287098"/>
                  <a:pt x="2442686" y="312682"/>
                </a:cubicBezTo>
                <a:lnTo>
                  <a:pt x="2349751" y="342933"/>
                </a:lnTo>
                <a:lnTo>
                  <a:pt x="2349751" y="360164"/>
                </a:lnTo>
                <a:lnTo>
                  <a:pt x="2349751" y="377395"/>
                </a:lnTo>
                <a:lnTo>
                  <a:pt x="2399757" y="357526"/>
                </a:lnTo>
                <a:cubicBezTo>
                  <a:pt x="2464584" y="331780"/>
                  <a:pt x="2554300" y="308329"/>
                  <a:pt x="2703376" y="278173"/>
                </a:cubicBezTo>
                <a:cubicBezTo>
                  <a:pt x="2829401" y="252684"/>
                  <a:pt x="2900610" y="245855"/>
                  <a:pt x="2802188" y="268695"/>
                </a:cubicBezTo>
                <a:cubicBezTo>
                  <a:pt x="2770756" y="275992"/>
                  <a:pt x="2696823" y="293118"/>
                  <a:pt x="2637882" y="306738"/>
                </a:cubicBezTo>
                <a:lnTo>
                  <a:pt x="2530726" y="331503"/>
                </a:lnTo>
                <a:lnTo>
                  <a:pt x="2530726" y="354382"/>
                </a:lnTo>
                <a:lnTo>
                  <a:pt x="2530726" y="377261"/>
                </a:lnTo>
                <a:lnTo>
                  <a:pt x="2554538" y="366412"/>
                </a:lnTo>
                <a:cubicBezTo>
                  <a:pt x="2567635" y="360450"/>
                  <a:pt x="2578418" y="350896"/>
                  <a:pt x="2578494" y="345181"/>
                </a:cubicBezTo>
                <a:lnTo>
                  <a:pt x="2578646" y="334809"/>
                </a:lnTo>
                <a:lnTo>
                  <a:pt x="2585638" y="345353"/>
                </a:lnTo>
                <a:lnTo>
                  <a:pt x="2592638" y="355897"/>
                </a:lnTo>
                <a:lnTo>
                  <a:pt x="2721226" y="324360"/>
                </a:lnTo>
                <a:cubicBezTo>
                  <a:pt x="2791949" y="307015"/>
                  <a:pt x="2866959" y="290546"/>
                  <a:pt x="2887913" y="287745"/>
                </a:cubicBezTo>
                <a:cubicBezTo>
                  <a:pt x="2908869" y="284955"/>
                  <a:pt x="2848861" y="302985"/>
                  <a:pt x="2754563" y="327817"/>
                </a:cubicBezTo>
                <a:lnTo>
                  <a:pt x="2583113" y="372975"/>
                </a:lnTo>
                <a:lnTo>
                  <a:pt x="2580170" y="393606"/>
                </a:lnTo>
                <a:lnTo>
                  <a:pt x="2577227" y="414247"/>
                </a:lnTo>
                <a:lnTo>
                  <a:pt x="2623033" y="400226"/>
                </a:lnTo>
                <a:cubicBezTo>
                  <a:pt x="2694508" y="378347"/>
                  <a:pt x="2895333" y="329970"/>
                  <a:pt x="2911488" y="330732"/>
                </a:cubicBezTo>
                <a:cubicBezTo>
                  <a:pt x="2919479" y="331113"/>
                  <a:pt x="2866006" y="347372"/>
                  <a:pt x="2792663" y="366860"/>
                </a:cubicBezTo>
                <a:cubicBezTo>
                  <a:pt x="2628776" y="410408"/>
                  <a:pt x="2625976" y="411485"/>
                  <a:pt x="2625976" y="430868"/>
                </a:cubicBezTo>
                <a:cubicBezTo>
                  <a:pt x="2625976" y="441327"/>
                  <a:pt x="2631539" y="444937"/>
                  <a:pt x="2642645" y="441689"/>
                </a:cubicBezTo>
                <a:cubicBezTo>
                  <a:pt x="2832697" y="386053"/>
                  <a:pt x="2895124" y="369299"/>
                  <a:pt x="2930776" y="364374"/>
                </a:cubicBezTo>
                <a:cubicBezTo>
                  <a:pt x="2954350" y="361117"/>
                  <a:pt x="2915469" y="374928"/>
                  <a:pt x="2844375" y="395064"/>
                </a:cubicBezTo>
                <a:cubicBezTo>
                  <a:pt x="2773290" y="415200"/>
                  <a:pt x="2692918" y="439660"/>
                  <a:pt x="2665781" y="449423"/>
                </a:cubicBezTo>
                <a:lnTo>
                  <a:pt x="2616451" y="467158"/>
                </a:lnTo>
                <a:lnTo>
                  <a:pt x="2616451" y="485350"/>
                </a:lnTo>
                <a:lnTo>
                  <a:pt x="2616451" y="503534"/>
                </a:lnTo>
                <a:lnTo>
                  <a:pt x="2633120" y="496753"/>
                </a:lnTo>
                <a:cubicBezTo>
                  <a:pt x="2719264" y="461701"/>
                  <a:pt x="2969438" y="386720"/>
                  <a:pt x="2996718" y="387777"/>
                </a:cubicBezTo>
                <a:cubicBezTo>
                  <a:pt x="3004985" y="388101"/>
                  <a:pt x="2964590" y="402541"/>
                  <a:pt x="2906963" y="419867"/>
                </a:cubicBezTo>
                <a:cubicBezTo>
                  <a:pt x="2817314" y="446823"/>
                  <a:pt x="2681164" y="492990"/>
                  <a:pt x="2623595" y="515936"/>
                </a:cubicBezTo>
                <a:cubicBezTo>
                  <a:pt x="2614432" y="519594"/>
                  <a:pt x="2606926" y="530204"/>
                  <a:pt x="2606926" y="539510"/>
                </a:cubicBezTo>
                <a:lnTo>
                  <a:pt x="2606926" y="556446"/>
                </a:lnTo>
                <a:lnTo>
                  <a:pt x="2709291" y="518812"/>
                </a:lnTo>
                <a:cubicBezTo>
                  <a:pt x="2823591" y="476797"/>
                  <a:pt x="3035341" y="412390"/>
                  <a:pt x="3040904" y="417952"/>
                </a:cubicBezTo>
                <a:cubicBezTo>
                  <a:pt x="3042885" y="419933"/>
                  <a:pt x="3007128" y="433364"/>
                  <a:pt x="2961446" y="447794"/>
                </a:cubicBezTo>
                <a:cubicBezTo>
                  <a:pt x="2840269" y="486075"/>
                  <a:pt x="2613127" y="568904"/>
                  <a:pt x="2602802" y="578582"/>
                </a:cubicBezTo>
                <a:cubicBezTo>
                  <a:pt x="2582275" y="597794"/>
                  <a:pt x="2608040" y="596012"/>
                  <a:pt x="2655751" y="574914"/>
                </a:cubicBezTo>
                <a:cubicBezTo>
                  <a:pt x="2754087" y="531423"/>
                  <a:pt x="3109455" y="424153"/>
                  <a:pt x="3149089" y="425991"/>
                </a:cubicBezTo>
                <a:cubicBezTo>
                  <a:pt x="3157366" y="426382"/>
                  <a:pt x="3127467" y="436764"/>
                  <a:pt x="3082652" y="449070"/>
                </a:cubicBezTo>
                <a:cubicBezTo>
                  <a:pt x="2852395" y="512307"/>
                  <a:pt x="2597401" y="607747"/>
                  <a:pt x="2597401" y="630693"/>
                </a:cubicBezTo>
                <a:lnTo>
                  <a:pt x="2597401" y="643695"/>
                </a:lnTo>
                <a:lnTo>
                  <a:pt x="2641740" y="624692"/>
                </a:lnTo>
                <a:cubicBezTo>
                  <a:pt x="2742171" y="581639"/>
                  <a:pt x="2928300" y="518670"/>
                  <a:pt x="3048848" y="486951"/>
                </a:cubicBezTo>
                <a:cubicBezTo>
                  <a:pt x="3212106" y="444003"/>
                  <a:pt x="3378337" y="419657"/>
                  <a:pt x="3601117" y="406065"/>
                </a:cubicBezTo>
                <a:lnTo>
                  <a:pt x="3777310" y="395311"/>
                </a:lnTo>
                <a:lnTo>
                  <a:pt x="3956495" y="405722"/>
                </a:lnTo>
                <a:cubicBezTo>
                  <a:pt x="4372690" y="429897"/>
                  <a:pt x="4740993" y="491600"/>
                  <a:pt x="5269164" y="625645"/>
                </a:cubicBezTo>
                <a:cubicBezTo>
                  <a:pt x="5577088" y="703798"/>
                  <a:pt x="5649525" y="725667"/>
                  <a:pt x="5897814" y="815488"/>
                </a:cubicBezTo>
                <a:cubicBezTo>
                  <a:pt x="6002589" y="853388"/>
                  <a:pt x="6163685" y="911290"/>
                  <a:pt x="6255801" y="944161"/>
                </a:cubicBezTo>
                <a:cubicBezTo>
                  <a:pt x="6539103" y="1045245"/>
                  <a:pt x="6664014" y="1111263"/>
                  <a:pt x="6777762" y="1220048"/>
                </a:cubicBezTo>
                <a:cubicBezTo>
                  <a:pt x="6860219" y="1298915"/>
                  <a:pt x="6918779" y="1385583"/>
                  <a:pt x="6974738" y="1511589"/>
                </a:cubicBezTo>
                <a:cubicBezTo>
                  <a:pt x="7014572" y="1601315"/>
                  <a:pt x="7048833" y="1701556"/>
                  <a:pt x="7042004" y="1708394"/>
                </a:cubicBezTo>
                <a:cubicBezTo>
                  <a:pt x="7040071" y="1710319"/>
                  <a:pt x="7024373" y="1676371"/>
                  <a:pt x="7007114" y="1632956"/>
                </a:cubicBezTo>
                <a:cubicBezTo>
                  <a:pt x="6969109" y="1537297"/>
                  <a:pt x="6906673" y="1409948"/>
                  <a:pt x="6893938" y="1402071"/>
                </a:cubicBezTo>
                <a:cubicBezTo>
                  <a:pt x="6888833" y="1398918"/>
                  <a:pt x="6899044" y="1427531"/>
                  <a:pt x="6916636" y="1465650"/>
                </a:cubicBezTo>
                <a:cubicBezTo>
                  <a:pt x="6952583" y="1543574"/>
                  <a:pt x="6983616" y="1632766"/>
                  <a:pt x="6992112" y="1682591"/>
                </a:cubicBezTo>
                <a:cubicBezTo>
                  <a:pt x="6995237" y="1700927"/>
                  <a:pt x="6985626" y="1681639"/>
                  <a:pt x="6970747" y="1639729"/>
                </a:cubicBezTo>
                <a:cubicBezTo>
                  <a:pt x="6933086" y="1533620"/>
                  <a:pt x="6877203" y="1422025"/>
                  <a:pt x="6848399" y="1395422"/>
                </a:cubicBezTo>
                <a:lnTo>
                  <a:pt x="6824148" y="1373029"/>
                </a:lnTo>
                <a:lnTo>
                  <a:pt x="6853247" y="1425416"/>
                </a:lnTo>
                <a:cubicBezTo>
                  <a:pt x="6884222" y="1481195"/>
                  <a:pt x="6933638" y="1601895"/>
                  <a:pt x="6944887" y="1649254"/>
                </a:cubicBezTo>
                <a:cubicBezTo>
                  <a:pt x="6954584" y="1690078"/>
                  <a:pt x="6936401" y="1667761"/>
                  <a:pt x="6921599" y="1620679"/>
                </a:cubicBezTo>
                <a:cubicBezTo>
                  <a:pt x="6902816" y="1560909"/>
                  <a:pt x="6867011" y="1495054"/>
                  <a:pt x="6849694" y="1488405"/>
                </a:cubicBezTo>
                <a:lnTo>
                  <a:pt x="6833902" y="1482347"/>
                </a:lnTo>
                <a:lnTo>
                  <a:pt x="6840808" y="1499130"/>
                </a:lnTo>
                <a:cubicBezTo>
                  <a:pt x="6866878" y="1562510"/>
                  <a:pt x="6902758" y="1666665"/>
                  <a:pt x="6899605" y="1669809"/>
                </a:cubicBezTo>
                <a:cubicBezTo>
                  <a:pt x="6897519" y="1671904"/>
                  <a:pt x="6881870" y="1638129"/>
                  <a:pt x="6864839" y="1594761"/>
                </a:cubicBezTo>
                <a:cubicBezTo>
                  <a:pt x="6827987" y="1500931"/>
                  <a:pt x="6811651" y="1473041"/>
                  <a:pt x="6793544" y="1473041"/>
                </a:cubicBezTo>
                <a:lnTo>
                  <a:pt x="6780067" y="1473041"/>
                </a:lnTo>
                <a:lnTo>
                  <a:pt x="6806851" y="1532573"/>
                </a:lnTo>
                <a:cubicBezTo>
                  <a:pt x="6853352" y="1635957"/>
                  <a:pt x="6848189" y="1643863"/>
                  <a:pt x="6799621" y="1543650"/>
                </a:cubicBezTo>
                <a:cubicBezTo>
                  <a:pt x="6760112" y="1462116"/>
                  <a:pt x="6739214" y="1434941"/>
                  <a:pt x="6716021" y="1434941"/>
                </a:cubicBezTo>
                <a:cubicBezTo>
                  <a:pt x="6713744" y="1434941"/>
                  <a:pt x="6722697" y="1456287"/>
                  <a:pt x="6735918" y="1482376"/>
                </a:cubicBezTo>
                <a:cubicBezTo>
                  <a:pt x="6762789" y="1535411"/>
                  <a:pt x="6802669" y="1633347"/>
                  <a:pt x="6793763" y="1624451"/>
                </a:cubicBezTo>
                <a:cubicBezTo>
                  <a:pt x="6790601" y="1621288"/>
                  <a:pt x="6765588" y="1574140"/>
                  <a:pt x="6738195" y="1519676"/>
                </a:cubicBezTo>
                <a:cubicBezTo>
                  <a:pt x="6707819" y="1459287"/>
                  <a:pt x="6681969" y="1419473"/>
                  <a:pt x="6671939" y="1417615"/>
                </a:cubicBezTo>
                <a:lnTo>
                  <a:pt x="6655499" y="1414577"/>
                </a:lnTo>
                <a:lnTo>
                  <a:pt x="6702762" y="1512865"/>
                </a:lnTo>
                <a:cubicBezTo>
                  <a:pt x="6765970" y="1644301"/>
                  <a:pt x="6762665" y="1655464"/>
                  <a:pt x="6697752" y="1529801"/>
                </a:cubicBezTo>
                <a:cubicBezTo>
                  <a:pt x="6646317" y="1430236"/>
                  <a:pt x="6615894" y="1387316"/>
                  <a:pt x="6596739" y="1387316"/>
                </a:cubicBezTo>
                <a:cubicBezTo>
                  <a:pt x="6585204" y="1387316"/>
                  <a:pt x="6583137" y="1381992"/>
                  <a:pt x="6628953" y="1470460"/>
                </a:cubicBezTo>
                <a:cubicBezTo>
                  <a:pt x="6667939" y="1545736"/>
                  <a:pt x="6721821" y="1676229"/>
                  <a:pt x="6721564" y="1694745"/>
                </a:cubicBezTo>
                <a:cubicBezTo>
                  <a:pt x="6721478" y="1701156"/>
                  <a:pt x="6707467" y="1672114"/>
                  <a:pt x="6690437" y="1630204"/>
                </a:cubicBezTo>
                <a:cubicBezTo>
                  <a:pt x="6648593" y="1527229"/>
                  <a:pt x="6590519" y="1425416"/>
                  <a:pt x="6573622" y="1425416"/>
                </a:cubicBezTo>
                <a:cubicBezTo>
                  <a:pt x="6554895" y="1425416"/>
                  <a:pt x="6555039" y="1425959"/>
                  <a:pt x="6594462" y="1504236"/>
                </a:cubicBezTo>
                <a:cubicBezTo>
                  <a:pt x="6632181" y="1579131"/>
                  <a:pt x="6677016" y="1692374"/>
                  <a:pt x="6671244" y="1698155"/>
                </a:cubicBezTo>
                <a:cubicBezTo>
                  <a:pt x="6669253" y="1700136"/>
                  <a:pt x="6656165" y="1672800"/>
                  <a:pt x="6642145" y="1637405"/>
                </a:cubicBezTo>
                <a:cubicBezTo>
                  <a:pt x="6628133" y="1602010"/>
                  <a:pt x="6598301" y="1538764"/>
                  <a:pt x="6575860" y="1496854"/>
                </a:cubicBezTo>
                <a:lnTo>
                  <a:pt x="6535055" y="1420654"/>
                </a:lnTo>
                <a:lnTo>
                  <a:pt x="6515053" y="1417739"/>
                </a:lnTo>
                <a:lnTo>
                  <a:pt x="6495040" y="1414815"/>
                </a:lnTo>
                <a:lnTo>
                  <a:pt x="6532293" y="1485910"/>
                </a:lnTo>
                <a:cubicBezTo>
                  <a:pt x="6567135" y="1552394"/>
                  <a:pt x="6601187" y="1634966"/>
                  <a:pt x="6593767" y="1634966"/>
                </a:cubicBezTo>
                <a:cubicBezTo>
                  <a:pt x="6591967" y="1634966"/>
                  <a:pt x="6568726" y="1591028"/>
                  <a:pt x="6542132" y="1537335"/>
                </a:cubicBezTo>
                <a:cubicBezTo>
                  <a:pt x="6488602" y="1429264"/>
                  <a:pt x="6440100" y="1349216"/>
                  <a:pt x="6428156" y="1349216"/>
                </a:cubicBezTo>
                <a:cubicBezTo>
                  <a:pt x="6423879" y="1349216"/>
                  <a:pt x="6449349" y="1408148"/>
                  <a:pt x="6484772" y="1480185"/>
                </a:cubicBezTo>
                <a:cubicBezTo>
                  <a:pt x="6520196" y="1552223"/>
                  <a:pt x="6551705" y="1621869"/>
                  <a:pt x="6554801" y="1634966"/>
                </a:cubicBezTo>
                <a:cubicBezTo>
                  <a:pt x="6557906" y="1648063"/>
                  <a:pt x="6539208" y="1614964"/>
                  <a:pt x="6513271" y="1561424"/>
                </a:cubicBezTo>
                <a:cubicBezTo>
                  <a:pt x="6466780" y="1465440"/>
                  <a:pt x="6384522" y="1331309"/>
                  <a:pt x="6328829" y="1260672"/>
                </a:cubicBezTo>
                <a:cubicBezTo>
                  <a:pt x="6284034" y="1203836"/>
                  <a:pt x="6287719" y="1226239"/>
                  <a:pt x="6334201" y="1293324"/>
                </a:cubicBezTo>
                <a:cubicBezTo>
                  <a:pt x="6526397" y="1570682"/>
                  <a:pt x="6612579" y="1864547"/>
                  <a:pt x="6587348" y="2156460"/>
                </a:cubicBezTo>
                <a:cubicBezTo>
                  <a:pt x="6576889" y="2277399"/>
                  <a:pt x="6542971" y="2412463"/>
                  <a:pt x="6502632" y="2493769"/>
                </a:cubicBezTo>
                <a:cubicBezTo>
                  <a:pt x="6486706" y="2525868"/>
                  <a:pt x="6475295" y="2553757"/>
                  <a:pt x="6477276" y="2555748"/>
                </a:cubicBezTo>
                <a:cubicBezTo>
                  <a:pt x="6490183" y="2568654"/>
                  <a:pt x="6561392" y="2404710"/>
                  <a:pt x="6589681" y="2296954"/>
                </a:cubicBezTo>
                <a:lnTo>
                  <a:pt x="6612189" y="2211229"/>
                </a:lnTo>
                <a:lnTo>
                  <a:pt x="6612189" y="2027330"/>
                </a:lnTo>
                <a:cubicBezTo>
                  <a:pt x="6612189" y="1843335"/>
                  <a:pt x="6620075" y="1829953"/>
                  <a:pt x="6632201" y="1993363"/>
                </a:cubicBezTo>
                <a:cubicBezTo>
                  <a:pt x="6640764" y="2108854"/>
                  <a:pt x="6622590" y="2256835"/>
                  <a:pt x="6582042" y="2401729"/>
                </a:cubicBezTo>
                <a:cubicBezTo>
                  <a:pt x="6570717" y="2442182"/>
                  <a:pt x="6596006" y="2400329"/>
                  <a:pt x="6610817" y="2354104"/>
                </a:cubicBezTo>
                <a:cubicBezTo>
                  <a:pt x="6639449" y="2264712"/>
                  <a:pt x="6656804" y="2163699"/>
                  <a:pt x="6663985" y="2044541"/>
                </a:cubicBezTo>
                <a:lnTo>
                  <a:pt x="6671177" y="1925479"/>
                </a:lnTo>
                <a:lnTo>
                  <a:pt x="6672634" y="2035721"/>
                </a:lnTo>
                <a:cubicBezTo>
                  <a:pt x="6674149" y="2149697"/>
                  <a:pt x="6654432" y="2299107"/>
                  <a:pt x="6630105" y="2357952"/>
                </a:cubicBezTo>
                <a:cubicBezTo>
                  <a:pt x="6622733" y="2375773"/>
                  <a:pt x="6617951" y="2391623"/>
                  <a:pt x="6619485" y="2393147"/>
                </a:cubicBezTo>
                <a:cubicBezTo>
                  <a:pt x="6627867" y="2401529"/>
                  <a:pt x="6648031" y="2376450"/>
                  <a:pt x="6655499" y="2348351"/>
                </a:cubicBezTo>
                <a:cubicBezTo>
                  <a:pt x="6660233" y="2330558"/>
                  <a:pt x="6672406" y="2285629"/>
                  <a:pt x="6682559" y="2248500"/>
                </a:cubicBezTo>
                <a:cubicBezTo>
                  <a:pt x="6692723" y="2211381"/>
                  <a:pt x="6706076" y="2138515"/>
                  <a:pt x="6712258" y="2086575"/>
                </a:cubicBezTo>
                <a:cubicBezTo>
                  <a:pt x="6718430" y="2034645"/>
                  <a:pt x="6725793" y="1990011"/>
                  <a:pt x="6728622" y="1987391"/>
                </a:cubicBezTo>
                <a:cubicBezTo>
                  <a:pt x="6735794" y="1980733"/>
                  <a:pt x="6722640" y="2155746"/>
                  <a:pt x="6712649" y="2199847"/>
                </a:cubicBezTo>
                <a:lnTo>
                  <a:pt x="6704448" y="2236099"/>
                </a:lnTo>
                <a:lnTo>
                  <a:pt x="6719631" y="2233174"/>
                </a:lnTo>
                <a:cubicBezTo>
                  <a:pt x="6738814" y="2229479"/>
                  <a:pt x="6747139" y="2196980"/>
                  <a:pt x="6763484" y="2062067"/>
                </a:cubicBezTo>
                <a:lnTo>
                  <a:pt x="6776571" y="1954054"/>
                </a:lnTo>
                <a:lnTo>
                  <a:pt x="6776914" y="2011204"/>
                </a:lnTo>
                <a:cubicBezTo>
                  <a:pt x="6777114" y="2042636"/>
                  <a:pt x="6773952" y="2094071"/>
                  <a:pt x="6769885" y="2125504"/>
                </a:cubicBezTo>
                <a:cubicBezTo>
                  <a:pt x="6761645" y="2189331"/>
                  <a:pt x="6762989" y="2195027"/>
                  <a:pt x="6782448" y="2178882"/>
                </a:cubicBezTo>
                <a:cubicBezTo>
                  <a:pt x="6790849" y="2171900"/>
                  <a:pt x="6798593" y="2138439"/>
                  <a:pt x="6802803" y="2090861"/>
                </a:cubicBezTo>
                <a:cubicBezTo>
                  <a:pt x="6813166" y="1973752"/>
                  <a:pt x="6824844" y="1951244"/>
                  <a:pt x="6819414" y="2058829"/>
                </a:cubicBezTo>
                <a:lnTo>
                  <a:pt x="6814604" y="2154079"/>
                </a:lnTo>
                <a:lnTo>
                  <a:pt x="6827044" y="2142354"/>
                </a:lnTo>
                <a:cubicBezTo>
                  <a:pt x="6833883" y="2135896"/>
                  <a:pt x="6844770" y="2095176"/>
                  <a:pt x="6851228" y="2051866"/>
                </a:cubicBezTo>
                <a:lnTo>
                  <a:pt x="6862982" y="1973104"/>
                </a:lnTo>
                <a:lnTo>
                  <a:pt x="6861410" y="2042179"/>
                </a:lnTo>
                <a:cubicBezTo>
                  <a:pt x="6859925" y="2107625"/>
                  <a:pt x="6864982" y="2124189"/>
                  <a:pt x="6879375" y="2100901"/>
                </a:cubicBezTo>
                <a:cubicBezTo>
                  <a:pt x="6882880" y="2095233"/>
                  <a:pt x="6891471" y="2053438"/>
                  <a:pt x="6898462" y="2008032"/>
                </a:cubicBezTo>
                <a:lnTo>
                  <a:pt x="6911188" y="1925479"/>
                </a:lnTo>
                <a:lnTo>
                  <a:pt x="6908530" y="2003908"/>
                </a:lnTo>
                <a:lnTo>
                  <a:pt x="6905873" y="2082346"/>
                </a:lnTo>
                <a:lnTo>
                  <a:pt x="6918570" y="2071802"/>
                </a:lnTo>
                <a:cubicBezTo>
                  <a:pt x="6925561" y="2066001"/>
                  <a:pt x="6931524" y="2047856"/>
                  <a:pt x="6931828" y="2031473"/>
                </a:cubicBezTo>
                <a:cubicBezTo>
                  <a:pt x="6932124" y="2015081"/>
                  <a:pt x="6936143" y="1984534"/>
                  <a:pt x="6940744" y="1963579"/>
                </a:cubicBezTo>
                <a:lnTo>
                  <a:pt x="6949107" y="1925479"/>
                </a:lnTo>
                <a:lnTo>
                  <a:pt x="6947335" y="1985029"/>
                </a:lnTo>
                <a:cubicBezTo>
                  <a:pt x="6945221" y="2056038"/>
                  <a:pt x="6960985" y="2060058"/>
                  <a:pt x="6972462" y="1991449"/>
                </a:cubicBezTo>
                <a:cubicBezTo>
                  <a:pt x="6987769" y="1899914"/>
                  <a:pt x="6996475" y="1884845"/>
                  <a:pt x="6991293" y="1958816"/>
                </a:cubicBezTo>
                <a:cubicBezTo>
                  <a:pt x="6986549" y="2026577"/>
                  <a:pt x="6959203" y="2189236"/>
                  <a:pt x="6945650" y="2230279"/>
                </a:cubicBezTo>
                <a:lnTo>
                  <a:pt x="6939363" y="2249329"/>
                </a:lnTo>
                <a:lnTo>
                  <a:pt x="6949612" y="2233498"/>
                </a:lnTo>
                <a:cubicBezTo>
                  <a:pt x="6966919" y="2206771"/>
                  <a:pt x="7006190" y="2044494"/>
                  <a:pt x="7017173" y="1954320"/>
                </a:cubicBezTo>
                <a:cubicBezTo>
                  <a:pt x="7029050" y="1856842"/>
                  <a:pt x="7036137" y="1838982"/>
                  <a:pt x="7035860" y="1907219"/>
                </a:cubicBezTo>
                <a:cubicBezTo>
                  <a:pt x="7035689" y="1949549"/>
                  <a:pt x="7030955" y="1990858"/>
                  <a:pt x="7013038" y="2106454"/>
                </a:cubicBezTo>
                <a:lnTo>
                  <a:pt x="7007133" y="2144554"/>
                </a:lnTo>
                <a:lnTo>
                  <a:pt x="7017420" y="2120741"/>
                </a:lnTo>
                <a:cubicBezTo>
                  <a:pt x="7037061" y="2075288"/>
                  <a:pt x="7056939" y="1908048"/>
                  <a:pt x="7051948" y="1830229"/>
                </a:cubicBezTo>
                <a:lnTo>
                  <a:pt x="7047071" y="1754029"/>
                </a:lnTo>
                <a:lnTo>
                  <a:pt x="7056558" y="1792129"/>
                </a:lnTo>
                <a:cubicBezTo>
                  <a:pt x="7061788" y="1813084"/>
                  <a:pt x="7064293" y="1881664"/>
                  <a:pt x="7062140" y="1944529"/>
                </a:cubicBezTo>
                <a:lnTo>
                  <a:pt x="7058216" y="2058829"/>
                </a:lnTo>
                <a:lnTo>
                  <a:pt x="7032222" y="2135029"/>
                </a:lnTo>
                <a:cubicBezTo>
                  <a:pt x="6992131" y="2252529"/>
                  <a:pt x="6932619" y="2339464"/>
                  <a:pt x="6803222" y="2469556"/>
                </a:cubicBezTo>
                <a:cubicBezTo>
                  <a:pt x="6631267" y="2642435"/>
                  <a:pt x="6472819" y="2753201"/>
                  <a:pt x="6183564" y="2902734"/>
                </a:cubicBezTo>
                <a:cubicBezTo>
                  <a:pt x="5837263" y="3081766"/>
                  <a:pt x="5449034" y="3230385"/>
                  <a:pt x="4953905" y="3373470"/>
                </a:cubicBezTo>
                <a:cubicBezTo>
                  <a:pt x="4752594" y="3431639"/>
                  <a:pt x="4402465" y="3522545"/>
                  <a:pt x="4311901" y="3540157"/>
                </a:cubicBezTo>
                <a:cubicBezTo>
                  <a:pt x="3829955" y="3633873"/>
                  <a:pt x="3535090" y="3689566"/>
                  <a:pt x="3323682" y="3726809"/>
                </a:cubicBezTo>
                <a:cubicBezTo>
                  <a:pt x="3180921" y="3751964"/>
                  <a:pt x="3064126" y="3775929"/>
                  <a:pt x="3064126" y="3780082"/>
                </a:cubicBezTo>
                <a:cubicBezTo>
                  <a:pt x="3064126" y="3784226"/>
                  <a:pt x="3070670" y="3787616"/>
                  <a:pt x="3078671" y="3787616"/>
                </a:cubicBezTo>
                <a:cubicBezTo>
                  <a:pt x="3103455" y="3787616"/>
                  <a:pt x="3703320" y="3684346"/>
                  <a:pt x="3966772" y="3634721"/>
                </a:cubicBezTo>
                <a:cubicBezTo>
                  <a:pt x="4104380" y="3608794"/>
                  <a:pt x="4220109" y="3587963"/>
                  <a:pt x="4223947" y="3588410"/>
                </a:cubicBezTo>
                <a:cubicBezTo>
                  <a:pt x="4256618" y="3592240"/>
                  <a:pt x="3810200" y="3683899"/>
                  <a:pt x="3507038" y="3735610"/>
                </a:cubicBezTo>
                <a:cubicBezTo>
                  <a:pt x="3318634" y="3767747"/>
                  <a:pt x="3240005" y="3787616"/>
                  <a:pt x="3301213" y="3787616"/>
                </a:cubicBezTo>
                <a:cubicBezTo>
                  <a:pt x="3342656" y="3787616"/>
                  <a:pt x="3727114" y="3720198"/>
                  <a:pt x="4036067" y="3658762"/>
                </a:cubicBezTo>
                <a:cubicBezTo>
                  <a:pt x="4333971" y="3599517"/>
                  <a:pt x="4397407" y="3588649"/>
                  <a:pt x="4335714" y="3607470"/>
                </a:cubicBezTo>
                <a:cubicBezTo>
                  <a:pt x="4252332" y="3632892"/>
                  <a:pt x="3532270" y="3778091"/>
                  <a:pt x="3489551" y="3778091"/>
                </a:cubicBezTo>
                <a:cubicBezTo>
                  <a:pt x="3482950" y="3778091"/>
                  <a:pt x="3483283" y="3781959"/>
                  <a:pt x="3490522" y="3789198"/>
                </a:cubicBezTo>
                <a:lnTo>
                  <a:pt x="3501628" y="3800304"/>
                </a:lnTo>
                <a:lnTo>
                  <a:pt x="3585296" y="3788188"/>
                </a:lnTo>
                <a:cubicBezTo>
                  <a:pt x="3631311" y="3781520"/>
                  <a:pt x="3769338" y="3759384"/>
                  <a:pt x="3892020" y="3738991"/>
                </a:cubicBezTo>
                <a:cubicBezTo>
                  <a:pt x="4014692" y="3718598"/>
                  <a:pt x="4116800" y="3703635"/>
                  <a:pt x="4118905" y="3705749"/>
                </a:cubicBezTo>
                <a:cubicBezTo>
                  <a:pt x="4125211" y="3712055"/>
                  <a:pt x="4004129" y="3737048"/>
                  <a:pt x="3811838" y="3769119"/>
                </a:cubicBezTo>
                <a:cubicBezTo>
                  <a:pt x="3712302" y="3785721"/>
                  <a:pt x="3624434" y="3801647"/>
                  <a:pt x="3616576" y="3804504"/>
                </a:cubicBezTo>
                <a:cubicBezTo>
                  <a:pt x="3608718" y="3807352"/>
                  <a:pt x="3598631" y="3808867"/>
                  <a:pt x="3594154" y="3807847"/>
                </a:cubicBezTo>
                <a:cubicBezTo>
                  <a:pt x="3578162" y="3804228"/>
                  <a:pt x="3549729" y="3817735"/>
                  <a:pt x="3555083" y="3826402"/>
                </a:cubicBezTo>
                <a:cubicBezTo>
                  <a:pt x="3561579" y="3836908"/>
                  <a:pt x="3616576" y="3838423"/>
                  <a:pt x="3616576" y="3828098"/>
                </a:cubicBezTo>
                <a:cubicBezTo>
                  <a:pt x="3616576" y="3824164"/>
                  <a:pt x="3630501" y="3820563"/>
                  <a:pt x="3647532" y="3820087"/>
                </a:cubicBezTo>
                <a:cubicBezTo>
                  <a:pt x="3692738" y="3818820"/>
                  <a:pt x="3757422" y="3809391"/>
                  <a:pt x="4006320" y="3767776"/>
                </a:cubicBezTo>
                <a:cubicBezTo>
                  <a:pt x="4128992" y="3747268"/>
                  <a:pt x="4231091" y="3732210"/>
                  <a:pt x="4233196" y="3734305"/>
                </a:cubicBezTo>
                <a:cubicBezTo>
                  <a:pt x="4237730" y="3738839"/>
                  <a:pt x="4176684" y="3752298"/>
                  <a:pt x="4023884" y="3780454"/>
                </a:cubicBezTo>
                <a:cubicBezTo>
                  <a:pt x="3962267" y="3791807"/>
                  <a:pt x="3911851" y="3804409"/>
                  <a:pt x="3911851" y="3808466"/>
                </a:cubicBezTo>
                <a:cubicBezTo>
                  <a:pt x="3911851" y="3826888"/>
                  <a:pt x="3967544" y="3825193"/>
                  <a:pt x="4105894" y="3802551"/>
                </a:cubicBezTo>
                <a:cubicBezTo>
                  <a:pt x="4188105" y="3789102"/>
                  <a:pt x="4262733" y="3778530"/>
                  <a:pt x="4271734" y="3779063"/>
                </a:cubicBezTo>
                <a:cubicBezTo>
                  <a:pt x="4293794" y="3780368"/>
                  <a:pt x="4145204" y="3811810"/>
                  <a:pt x="4047582" y="3826488"/>
                </a:cubicBezTo>
                <a:cubicBezTo>
                  <a:pt x="3970230" y="3838127"/>
                  <a:pt x="3953799" y="3846414"/>
                  <a:pt x="3984651" y="3858263"/>
                </a:cubicBezTo>
                <a:cubicBezTo>
                  <a:pt x="3993261" y="3861559"/>
                  <a:pt x="3997919" y="3866645"/>
                  <a:pt x="3995004" y="3869560"/>
                </a:cubicBezTo>
                <a:cubicBezTo>
                  <a:pt x="3992090" y="3872475"/>
                  <a:pt x="3978793" y="3867712"/>
                  <a:pt x="3965448" y="3858978"/>
                </a:cubicBezTo>
                <a:lnTo>
                  <a:pt x="3941197" y="3843080"/>
                </a:lnTo>
                <a:lnTo>
                  <a:pt x="3910613" y="3849805"/>
                </a:lnTo>
                <a:lnTo>
                  <a:pt x="3880028" y="3856520"/>
                </a:lnTo>
                <a:lnTo>
                  <a:pt x="3903078" y="3874761"/>
                </a:lnTo>
                <a:lnTo>
                  <a:pt x="3926138" y="3893001"/>
                </a:lnTo>
                <a:lnTo>
                  <a:pt x="3959476" y="3887343"/>
                </a:lnTo>
                <a:cubicBezTo>
                  <a:pt x="3977812" y="3884228"/>
                  <a:pt x="4010044" y="3880180"/>
                  <a:pt x="4031113" y="3878342"/>
                </a:cubicBezTo>
                <a:cubicBezTo>
                  <a:pt x="4083977" y="3873722"/>
                  <a:pt x="4338695" y="3828098"/>
                  <a:pt x="4429487" y="3806990"/>
                </a:cubicBezTo>
                <a:cubicBezTo>
                  <a:pt x="4470578" y="3797437"/>
                  <a:pt x="4500582" y="3793026"/>
                  <a:pt x="4496162" y="3797179"/>
                </a:cubicBezTo>
                <a:cubicBezTo>
                  <a:pt x="4486533" y="3806238"/>
                  <a:pt x="4311358" y="3845690"/>
                  <a:pt x="4160311" y="3872827"/>
                </a:cubicBezTo>
                <a:cubicBezTo>
                  <a:pt x="4100513" y="3883571"/>
                  <a:pt x="4050011" y="3893925"/>
                  <a:pt x="4048097" y="3895849"/>
                </a:cubicBezTo>
                <a:cubicBezTo>
                  <a:pt x="4046173" y="3897763"/>
                  <a:pt x="4056526" y="3907165"/>
                  <a:pt x="4071099" y="3916737"/>
                </a:cubicBezTo>
                <a:lnTo>
                  <a:pt x="4097588" y="3934139"/>
                </a:lnTo>
                <a:lnTo>
                  <a:pt x="4249989" y="3908260"/>
                </a:lnTo>
                <a:cubicBezTo>
                  <a:pt x="4333809" y="3894030"/>
                  <a:pt x="4450614" y="3870484"/>
                  <a:pt x="4509554" y="3855939"/>
                </a:cubicBezTo>
                <a:cubicBezTo>
                  <a:pt x="4568505" y="3841394"/>
                  <a:pt x="4613491" y="3832736"/>
                  <a:pt x="4609538" y="3836689"/>
                </a:cubicBezTo>
                <a:cubicBezTo>
                  <a:pt x="4598137" y="3848091"/>
                  <a:pt x="4340791" y="3908974"/>
                  <a:pt x="4228415" y="3926853"/>
                </a:cubicBezTo>
                <a:cubicBezTo>
                  <a:pt x="4172179" y="3935806"/>
                  <a:pt x="4124335" y="3944617"/>
                  <a:pt x="4122096" y="3946436"/>
                </a:cubicBezTo>
                <a:cubicBezTo>
                  <a:pt x="4119858" y="3948246"/>
                  <a:pt x="4126287" y="3956142"/>
                  <a:pt x="4136384" y="3963962"/>
                </a:cubicBezTo>
                <a:lnTo>
                  <a:pt x="4154738" y="3978183"/>
                </a:lnTo>
                <a:lnTo>
                  <a:pt x="4202364" y="3972487"/>
                </a:lnTo>
                <a:cubicBezTo>
                  <a:pt x="4228557" y="3969353"/>
                  <a:pt x="4313844" y="3954256"/>
                  <a:pt x="4391882" y="3938931"/>
                </a:cubicBezTo>
                <a:cubicBezTo>
                  <a:pt x="4469930" y="3923614"/>
                  <a:pt x="4535291" y="3912575"/>
                  <a:pt x="4537120" y="3914413"/>
                </a:cubicBezTo>
                <a:cubicBezTo>
                  <a:pt x="4541615" y="3918909"/>
                  <a:pt x="4333989" y="3966858"/>
                  <a:pt x="4246988" y="3981422"/>
                </a:cubicBezTo>
                <a:lnTo>
                  <a:pt x="4177303" y="3993090"/>
                </a:lnTo>
                <a:lnTo>
                  <a:pt x="4196734" y="4010673"/>
                </a:lnTo>
                <a:lnTo>
                  <a:pt x="4216165" y="4028256"/>
                </a:lnTo>
                <a:lnTo>
                  <a:pt x="4304510" y="4012263"/>
                </a:lnTo>
                <a:cubicBezTo>
                  <a:pt x="4353106" y="4003462"/>
                  <a:pt x="4450271" y="3983508"/>
                  <a:pt x="4520432" y="3967924"/>
                </a:cubicBezTo>
                <a:cubicBezTo>
                  <a:pt x="4590603" y="3952332"/>
                  <a:pt x="4649791" y="3941350"/>
                  <a:pt x="4651963" y="3943522"/>
                </a:cubicBezTo>
                <a:cubicBezTo>
                  <a:pt x="4660421" y="3951980"/>
                  <a:pt x="4289860" y="4034781"/>
                  <a:pt x="4241683" y="4035190"/>
                </a:cubicBezTo>
                <a:cubicBezTo>
                  <a:pt x="4237111" y="4035238"/>
                  <a:pt x="4238701" y="4041696"/>
                  <a:pt x="4245226" y="4049554"/>
                </a:cubicBezTo>
                <a:cubicBezTo>
                  <a:pt x="4252703" y="4058565"/>
                  <a:pt x="4253342" y="4063841"/>
                  <a:pt x="4246950" y="4063841"/>
                </a:cubicBezTo>
                <a:cubicBezTo>
                  <a:pt x="4241388" y="4063841"/>
                  <a:pt x="4234177" y="4059555"/>
                  <a:pt x="4230939" y="4054316"/>
                </a:cubicBezTo>
                <a:cubicBezTo>
                  <a:pt x="4223385" y="4042096"/>
                  <a:pt x="4159501" y="4041801"/>
                  <a:pt x="4159501" y="4053983"/>
                </a:cubicBezTo>
                <a:cubicBezTo>
                  <a:pt x="4159501" y="4068861"/>
                  <a:pt x="4196763" y="4084444"/>
                  <a:pt x="4216994" y="4078024"/>
                </a:cubicBezTo>
                <a:cubicBezTo>
                  <a:pt x="4227262" y="4074757"/>
                  <a:pt x="4252008" y="4070595"/>
                  <a:pt x="4271991" y="4068766"/>
                </a:cubicBezTo>
                <a:cubicBezTo>
                  <a:pt x="4347467" y="4061860"/>
                  <a:pt x="4540396" y="4023884"/>
                  <a:pt x="4663212" y="3991766"/>
                </a:cubicBezTo>
                <a:cubicBezTo>
                  <a:pt x="4733325" y="3973430"/>
                  <a:pt x="4792971" y="3960714"/>
                  <a:pt x="4795771" y="3963505"/>
                </a:cubicBezTo>
                <a:cubicBezTo>
                  <a:pt x="4798562" y="3966305"/>
                  <a:pt x="4798419" y="3968591"/>
                  <a:pt x="4795457" y="3968591"/>
                </a:cubicBezTo>
                <a:cubicBezTo>
                  <a:pt x="4792485" y="3968591"/>
                  <a:pt x="4736916" y="3983155"/>
                  <a:pt x="4671965" y="4000957"/>
                </a:cubicBezTo>
                <a:cubicBezTo>
                  <a:pt x="4566600" y="4029837"/>
                  <a:pt x="4433164" y="4059612"/>
                  <a:pt x="4327589" y="4077795"/>
                </a:cubicBezTo>
                <a:lnTo>
                  <a:pt x="4290889" y="4084120"/>
                </a:lnTo>
                <a:lnTo>
                  <a:pt x="4308539" y="4098798"/>
                </a:lnTo>
                <a:lnTo>
                  <a:pt x="4326189" y="4113476"/>
                </a:lnTo>
                <a:lnTo>
                  <a:pt x="4300528" y="4098312"/>
                </a:lnTo>
                <a:cubicBezTo>
                  <a:pt x="4283707" y="4088378"/>
                  <a:pt x="4264581" y="4085216"/>
                  <a:pt x="4244988" y="4089130"/>
                </a:cubicBezTo>
                <a:lnTo>
                  <a:pt x="4215108" y="4095102"/>
                </a:lnTo>
                <a:lnTo>
                  <a:pt x="4233796" y="4113800"/>
                </a:lnTo>
                <a:lnTo>
                  <a:pt x="4252484" y="4132488"/>
                </a:lnTo>
                <a:lnTo>
                  <a:pt x="4356011" y="4116505"/>
                </a:lnTo>
                <a:cubicBezTo>
                  <a:pt x="4496905" y="4094750"/>
                  <a:pt x="4656992" y="4058727"/>
                  <a:pt x="4786960" y="4019531"/>
                </a:cubicBezTo>
                <a:cubicBezTo>
                  <a:pt x="4846558" y="4001557"/>
                  <a:pt x="4897069" y="3988613"/>
                  <a:pt x="4899222" y="3990766"/>
                </a:cubicBezTo>
                <a:cubicBezTo>
                  <a:pt x="4904585" y="3996119"/>
                  <a:pt x="4736516" y="4049163"/>
                  <a:pt x="4620978" y="4078576"/>
                </a:cubicBezTo>
                <a:cubicBezTo>
                  <a:pt x="4510097" y="4106809"/>
                  <a:pt x="4298699" y="4145042"/>
                  <a:pt x="4199611" y="4154796"/>
                </a:cubicBezTo>
                <a:cubicBezTo>
                  <a:pt x="4154986" y="4159187"/>
                  <a:pt x="4131526" y="4165426"/>
                  <a:pt x="4133955" y="4172264"/>
                </a:cubicBezTo>
                <a:cubicBezTo>
                  <a:pt x="4143680" y="4199716"/>
                  <a:pt x="4439879" y="4154958"/>
                  <a:pt x="4722790" y="4083301"/>
                </a:cubicBezTo>
                <a:cubicBezTo>
                  <a:pt x="4963059" y="4022436"/>
                  <a:pt x="4961115" y="4022874"/>
                  <a:pt x="4916739" y="4040448"/>
                </a:cubicBezTo>
                <a:cubicBezTo>
                  <a:pt x="4855321" y="4064775"/>
                  <a:pt x="4617787" y="4127230"/>
                  <a:pt x="4486037" y="4153700"/>
                </a:cubicBezTo>
                <a:cubicBezTo>
                  <a:pt x="4351563" y="4180713"/>
                  <a:pt x="4107571" y="4216241"/>
                  <a:pt x="4056517" y="4216241"/>
                </a:cubicBezTo>
                <a:lnTo>
                  <a:pt x="4023817" y="4216241"/>
                </a:lnTo>
                <a:lnTo>
                  <a:pt x="4035809" y="4230681"/>
                </a:lnTo>
                <a:lnTo>
                  <a:pt x="4047792" y="4245131"/>
                </a:lnTo>
                <a:lnTo>
                  <a:pt x="4091740" y="4240397"/>
                </a:lnTo>
                <a:cubicBezTo>
                  <a:pt x="4115915" y="4237797"/>
                  <a:pt x="4180694" y="4231110"/>
                  <a:pt x="4235701" y="4225538"/>
                </a:cubicBezTo>
                <a:cubicBezTo>
                  <a:pt x="4431087" y="4205745"/>
                  <a:pt x="4687415" y="4154986"/>
                  <a:pt x="4863418" y="4101236"/>
                </a:cubicBezTo>
                <a:cubicBezTo>
                  <a:pt x="4896955" y="4090997"/>
                  <a:pt x="4926320" y="4084530"/>
                  <a:pt x="4928664" y="4086873"/>
                </a:cubicBezTo>
                <a:cubicBezTo>
                  <a:pt x="4936541" y="4094759"/>
                  <a:pt x="4722333" y="4157939"/>
                  <a:pt x="4590345" y="4186657"/>
                </a:cubicBezTo>
                <a:cubicBezTo>
                  <a:pt x="4345829" y="4239864"/>
                  <a:pt x="4133936" y="4263857"/>
                  <a:pt x="3908460" y="4263876"/>
                </a:cubicBezTo>
                <a:cubicBezTo>
                  <a:pt x="3738325" y="4263895"/>
                  <a:pt x="3508039" y="4247979"/>
                  <a:pt x="3478463" y="4234148"/>
                </a:cubicBezTo>
                <a:cubicBezTo>
                  <a:pt x="3467986" y="4229253"/>
                  <a:pt x="3437982" y="4221518"/>
                  <a:pt x="3411788" y="4216966"/>
                </a:cubicBezTo>
                <a:cubicBezTo>
                  <a:pt x="3232099" y="4185723"/>
                  <a:pt x="3205477" y="4176227"/>
                  <a:pt x="3273676" y="4167702"/>
                </a:cubicBezTo>
                <a:cubicBezTo>
                  <a:pt x="3304137" y="4163901"/>
                  <a:pt x="3274228" y="4162606"/>
                  <a:pt x="3202238" y="4164616"/>
                </a:cubicBezTo>
                <a:cubicBezTo>
                  <a:pt x="3130068" y="4166635"/>
                  <a:pt x="3058735" y="4173998"/>
                  <a:pt x="3031236" y="4182285"/>
                </a:cubicBezTo>
                <a:cubicBezTo>
                  <a:pt x="3005281" y="4190095"/>
                  <a:pt x="2982316" y="4194763"/>
                  <a:pt x="2980201" y="4192638"/>
                </a:cubicBezTo>
                <a:cubicBezTo>
                  <a:pt x="2970800" y="4183247"/>
                  <a:pt x="3056849" y="4156939"/>
                  <a:pt x="3130801" y="4146604"/>
                </a:cubicBezTo>
                <a:lnTo>
                  <a:pt x="3211763" y="4135279"/>
                </a:lnTo>
                <a:lnTo>
                  <a:pt x="3175911" y="4132316"/>
                </a:lnTo>
                <a:cubicBezTo>
                  <a:pt x="3123248" y="4127964"/>
                  <a:pt x="2994508" y="4154681"/>
                  <a:pt x="2933443" y="4182637"/>
                </a:cubicBezTo>
                <a:cubicBezTo>
                  <a:pt x="2904182" y="4196030"/>
                  <a:pt x="2878808" y="4205545"/>
                  <a:pt x="2877045" y="4203783"/>
                </a:cubicBezTo>
                <a:cubicBezTo>
                  <a:pt x="2869416" y="4196153"/>
                  <a:pt x="2959751" y="4153853"/>
                  <a:pt x="3025654" y="4134184"/>
                </a:cubicBezTo>
                <a:lnTo>
                  <a:pt x="3097463" y="4112762"/>
                </a:lnTo>
                <a:lnTo>
                  <a:pt x="3063745" y="4112114"/>
                </a:lnTo>
                <a:cubicBezTo>
                  <a:pt x="3017425" y="4111228"/>
                  <a:pt x="2930642" y="4134965"/>
                  <a:pt x="2872502" y="4164425"/>
                </a:cubicBezTo>
                <a:cubicBezTo>
                  <a:pt x="2845870" y="4177922"/>
                  <a:pt x="2826953" y="4184304"/>
                  <a:pt x="2830478" y="4178608"/>
                </a:cubicBezTo>
                <a:cubicBezTo>
                  <a:pt x="2846499" y="4152681"/>
                  <a:pt x="2986459" y="4096188"/>
                  <a:pt x="3068888" y="4082386"/>
                </a:cubicBezTo>
                <a:lnTo>
                  <a:pt x="3116513" y="4074405"/>
                </a:lnTo>
                <a:lnTo>
                  <a:pt x="3040313" y="4079529"/>
                </a:lnTo>
                <a:cubicBezTo>
                  <a:pt x="2953369" y="4085368"/>
                  <a:pt x="2872854" y="4109457"/>
                  <a:pt x="2798274" y="4151938"/>
                </a:cubicBezTo>
                <a:cubicBezTo>
                  <a:pt x="2769918" y="4168083"/>
                  <a:pt x="2749782" y="4176351"/>
                  <a:pt x="2753516" y="4170312"/>
                </a:cubicBezTo>
                <a:cubicBezTo>
                  <a:pt x="2764184" y="4153043"/>
                  <a:pt x="2842041" y="4110209"/>
                  <a:pt x="2905897" y="4086473"/>
                </a:cubicBezTo>
                <a:lnTo>
                  <a:pt x="2964113" y="4064832"/>
                </a:lnTo>
                <a:lnTo>
                  <a:pt x="2934824" y="4064337"/>
                </a:lnTo>
                <a:cubicBezTo>
                  <a:pt x="2895152" y="4063670"/>
                  <a:pt x="2781443" y="4103294"/>
                  <a:pt x="2729913" y="4135755"/>
                </a:cubicBezTo>
                <a:cubicBezTo>
                  <a:pt x="2706796" y="4150309"/>
                  <a:pt x="2693727" y="4155138"/>
                  <a:pt x="2700861" y="4146480"/>
                </a:cubicBezTo>
                <a:cubicBezTo>
                  <a:pt x="2718730" y="4124820"/>
                  <a:pt x="2770880" y="4093550"/>
                  <a:pt x="2834497" y="4066356"/>
                </a:cubicBezTo>
                <a:lnTo>
                  <a:pt x="2887913" y="4043515"/>
                </a:lnTo>
                <a:lnTo>
                  <a:pt x="2840288" y="4048811"/>
                </a:lnTo>
                <a:cubicBezTo>
                  <a:pt x="2813180" y="4051821"/>
                  <a:pt x="2759878" y="4070271"/>
                  <a:pt x="2716568" y="4091616"/>
                </a:cubicBezTo>
                <a:cubicBezTo>
                  <a:pt x="2674706" y="4112247"/>
                  <a:pt x="2639187" y="4127849"/>
                  <a:pt x="2637625" y="4126287"/>
                </a:cubicBezTo>
                <a:cubicBezTo>
                  <a:pt x="2636053" y="4124725"/>
                  <a:pt x="2656237" y="4109676"/>
                  <a:pt x="2682469" y="4092835"/>
                </a:cubicBezTo>
                <a:cubicBezTo>
                  <a:pt x="2730008" y="4062327"/>
                  <a:pt x="2805122" y="4029656"/>
                  <a:pt x="2859338" y="4015892"/>
                </a:cubicBezTo>
                <a:lnTo>
                  <a:pt x="2887913" y="4008644"/>
                </a:lnTo>
                <a:lnTo>
                  <a:pt x="2863910" y="4007663"/>
                </a:lnTo>
                <a:cubicBezTo>
                  <a:pt x="2804541" y="4005253"/>
                  <a:pt x="2679640" y="4051002"/>
                  <a:pt x="2592638" y="4107028"/>
                </a:cubicBezTo>
                <a:lnTo>
                  <a:pt x="2564063" y="4125420"/>
                </a:lnTo>
                <a:lnTo>
                  <a:pt x="2576703" y="4109447"/>
                </a:lnTo>
                <a:cubicBezTo>
                  <a:pt x="2596286" y="4084673"/>
                  <a:pt x="2675763" y="4036571"/>
                  <a:pt x="2732151" y="4015350"/>
                </a:cubicBezTo>
                <a:lnTo>
                  <a:pt x="2783138" y="3996157"/>
                </a:lnTo>
                <a:lnTo>
                  <a:pt x="2735733" y="4001538"/>
                </a:lnTo>
                <a:cubicBezTo>
                  <a:pt x="2684240" y="4007387"/>
                  <a:pt x="2582761" y="4050954"/>
                  <a:pt x="2533984" y="4088149"/>
                </a:cubicBezTo>
                <a:cubicBezTo>
                  <a:pt x="2499951" y="4114114"/>
                  <a:pt x="2484244" y="4118762"/>
                  <a:pt x="2501713" y="4097703"/>
                </a:cubicBezTo>
                <a:cubicBezTo>
                  <a:pt x="2520382" y="4075205"/>
                  <a:pt x="2603602" y="4024989"/>
                  <a:pt x="2661990" y="4000967"/>
                </a:cubicBezTo>
                <a:cubicBezTo>
                  <a:pt x="2692908" y="3988251"/>
                  <a:pt x="2707634" y="3978469"/>
                  <a:pt x="2696032" y="3978345"/>
                </a:cubicBezTo>
                <a:cubicBezTo>
                  <a:pt x="2652713" y="3977859"/>
                  <a:pt x="2547633" y="4018655"/>
                  <a:pt x="2486377" y="4059726"/>
                </a:cubicBezTo>
                <a:cubicBezTo>
                  <a:pt x="2451154" y="4083349"/>
                  <a:pt x="2430647" y="4093283"/>
                  <a:pt x="2440810" y="4081806"/>
                </a:cubicBezTo>
                <a:cubicBezTo>
                  <a:pt x="2467680" y="4051459"/>
                  <a:pt x="2565159" y="3989956"/>
                  <a:pt x="2597753" y="3982803"/>
                </a:cubicBezTo>
                <a:cubicBezTo>
                  <a:pt x="2643626" y="3972725"/>
                  <a:pt x="2644540" y="3955342"/>
                  <a:pt x="2598887" y="3961467"/>
                </a:cubicBezTo>
                <a:cubicBezTo>
                  <a:pt x="2546975" y="3968429"/>
                  <a:pt x="2448925" y="4014826"/>
                  <a:pt x="2401691" y="4054774"/>
                </a:cubicBezTo>
                <a:lnTo>
                  <a:pt x="2364038" y="4086616"/>
                </a:lnTo>
                <a:lnTo>
                  <a:pt x="2402138" y="4046030"/>
                </a:lnTo>
                <a:cubicBezTo>
                  <a:pt x="2423094" y="4023703"/>
                  <a:pt x="2470242" y="3990384"/>
                  <a:pt x="2506913" y="3971982"/>
                </a:cubicBezTo>
                <a:lnTo>
                  <a:pt x="2573588" y="3938530"/>
                </a:lnTo>
                <a:lnTo>
                  <a:pt x="2541442" y="3944036"/>
                </a:lnTo>
                <a:cubicBezTo>
                  <a:pt x="2494655" y="3952046"/>
                  <a:pt x="2398995" y="3997042"/>
                  <a:pt x="2351208" y="4033514"/>
                </a:cubicBezTo>
                <a:cubicBezTo>
                  <a:pt x="2328424" y="4050916"/>
                  <a:pt x="2307860" y="4063222"/>
                  <a:pt x="2305517" y="4060879"/>
                </a:cubicBezTo>
                <a:cubicBezTo>
                  <a:pt x="2293220" y="4048582"/>
                  <a:pt x="2466632" y="3940483"/>
                  <a:pt x="2499208" y="3940140"/>
                </a:cubicBezTo>
                <a:cubicBezTo>
                  <a:pt x="2505447" y="3940074"/>
                  <a:pt x="2512952" y="3936140"/>
                  <a:pt x="2515877" y="3931396"/>
                </a:cubicBezTo>
                <a:cubicBezTo>
                  <a:pt x="2525020" y="3916604"/>
                  <a:pt x="2415702" y="3949646"/>
                  <a:pt x="2355113" y="3979993"/>
                </a:cubicBezTo>
                <a:cubicBezTo>
                  <a:pt x="2323348" y="3995900"/>
                  <a:pt x="2279180" y="4023675"/>
                  <a:pt x="2256958" y="4041715"/>
                </a:cubicBezTo>
                <a:cubicBezTo>
                  <a:pt x="2234737" y="4059755"/>
                  <a:pt x="2219106" y="4067861"/>
                  <a:pt x="2222230" y="4059736"/>
                </a:cubicBezTo>
                <a:cubicBezTo>
                  <a:pt x="2234279" y="4028332"/>
                  <a:pt x="2374602" y="3942159"/>
                  <a:pt x="2438981" y="3926624"/>
                </a:cubicBezTo>
                <a:cubicBezTo>
                  <a:pt x="2454002" y="3923005"/>
                  <a:pt x="2464422" y="3918166"/>
                  <a:pt x="2462127" y="3915870"/>
                </a:cubicBezTo>
                <a:cubicBezTo>
                  <a:pt x="2455345" y="3909079"/>
                  <a:pt x="2322405" y="3948532"/>
                  <a:pt x="2281152" y="3969572"/>
                </a:cubicBezTo>
                <a:cubicBezTo>
                  <a:pt x="2260216" y="3980250"/>
                  <a:pt x="2224221" y="4006377"/>
                  <a:pt x="2201170" y="4027627"/>
                </a:cubicBezTo>
                <a:cubicBezTo>
                  <a:pt x="2178110" y="4048878"/>
                  <a:pt x="2159251" y="4061832"/>
                  <a:pt x="2159251" y="4056412"/>
                </a:cubicBezTo>
                <a:cubicBezTo>
                  <a:pt x="2159251" y="4036638"/>
                  <a:pt x="2255177" y="3961010"/>
                  <a:pt x="2306869" y="3940026"/>
                </a:cubicBezTo>
                <a:cubicBezTo>
                  <a:pt x="2378755" y="3910851"/>
                  <a:pt x="2365924" y="3904669"/>
                  <a:pt x="2284676" y="3929348"/>
                </a:cubicBezTo>
                <a:lnTo>
                  <a:pt x="2218592" y="3949427"/>
                </a:lnTo>
                <a:lnTo>
                  <a:pt x="2169986" y="3993128"/>
                </a:lnTo>
                <a:cubicBezTo>
                  <a:pt x="2085223" y="4069337"/>
                  <a:pt x="2038417" y="4198658"/>
                  <a:pt x="2047513" y="4331484"/>
                </a:cubicBezTo>
                <a:lnTo>
                  <a:pt x="2052619" y="4405960"/>
                </a:lnTo>
                <a:lnTo>
                  <a:pt x="2083375" y="4472683"/>
                </a:lnTo>
                <a:cubicBezTo>
                  <a:pt x="2111988" y="4534767"/>
                  <a:pt x="2149726" y="4585097"/>
                  <a:pt x="2149726" y="4561180"/>
                </a:cubicBezTo>
                <a:cubicBezTo>
                  <a:pt x="2149726" y="4555436"/>
                  <a:pt x="2145554" y="4548159"/>
                  <a:pt x="2140458" y="4545016"/>
                </a:cubicBezTo>
                <a:cubicBezTo>
                  <a:pt x="2129695" y="4538358"/>
                  <a:pt x="2109111" y="4494505"/>
                  <a:pt x="2091214" y="4440079"/>
                </a:cubicBezTo>
                <a:cubicBezTo>
                  <a:pt x="2084184" y="4418724"/>
                  <a:pt x="2078917" y="4362212"/>
                  <a:pt x="2079231" y="4311491"/>
                </a:cubicBezTo>
                <a:lnTo>
                  <a:pt x="2079774" y="4221004"/>
                </a:lnTo>
                <a:lnTo>
                  <a:pt x="2095843" y="4187666"/>
                </a:lnTo>
                <a:cubicBezTo>
                  <a:pt x="2104673" y="4169331"/>
                  <a:pt x="2108968" y="4162901"/>
                  <a:pt x="2105378" y="4173379"/>
                </a:cubicBezTo>
                <a:cubicBezTo>
                  <a:pt x="2095595" y="4201916"/>
                  <a:pt x="2089709" y="4345600"/>
                  <a:pt x="2096776" y="4383291"/>
                </a:cubicBezTo>
                <a:cubicBezTo>
                  <a:pt x="2100177" y="4401427"/>
                  <a:pt x="2108397" y="4416266"/>
                  <a:pt x="2115045" y="4416266"/>
                </a:cubicBezTo>
                <a:lnTo>
                  <a:pt x="2127133" y="4416266"/>
                </a:lnTo>
                <a:lnTo>
                  <a:pt x="2123475" y="4361498"/>
                </a:lnTo>
                <a:cubicBezTo>
                  <a:pt x="2121465" y="4331370"/>
                  <a:pt x="2123980" y="4289584"/>
                  <a:pt x="2129057" y="4268629"/>
                </a:cubicBezTo>
                <a:lnTo>
                  <a:pt x="2138286" y="4230529"/>
                </a:lnTo>
                <a:lnTo>
                  <a:pt x="2139248" y="4304348"/>
                </a:lnTo>
                <a:lnTo>
                  <a:pt x="2140201" y="4378166"/>
                </a:lnTo>
                <a:lnTo>
                  <a:pt x="2159251" y="4378166"/>
                </a:lnTo>
                <a:lnTo>
                  <a:pt x="2178301" y="4378166"/>
                </a:lnTo>
                <a:lnTo>
                  <a:pt x="2178444" y="4328160"/>
                </a:lnTo>
                <a:cubicBezTo>
                  <a:pt x="2178530" y="4300652"/>
                  <a:pt x="2181873" y="4273001"/>
                  <a:pt x="2185873" y="4266695"/>
                </a:cubicBezTo>
                <a:cubicBezTo>
                  <a:pt x="2189883" y="4260390"/>
                  <a:pt x="2191474" y="4285040"/>
                  <a:pt x="2189417" y="4321464"/>
                </a:cubicBezTo>
                <a:lnTo>
                  <a:pt x="2185673" y="4387691"/>
                </a:lnTo>
                <a:lnTo>
                  <a:pt x="2205800" y="4387691"/>
                </a:lnTo>
                <a:lnTo>
                  <a:pt x="2225926" y="4387691"/>
                </a:lnTo>
                <a:lnTo>
                  <a:pt x="2227526" y="4332923"/>
                </a:lnTo>
                <a:lnTo>
                  <a:pt x="2229126" y="4278154"/>
                </a:lnTo>
                <a:lnTo>
                  <a:pt x="2234670" y="4335218"/>
                </a:lnTo>
                <a:lnTo>
                  <a:pt x="2240213" y="4392282"/>
                </a:lnTo>
                <a:lnTo>
                  <a:pt x="2256882" y="4395454"/>
                </a:lnTo>
                <a:lnTo>
                  <a:pt x="2273551" y="4398617"/>
                </a:lnTo>
                <a:lnTo>
                  <a:pt x="2274675" y="4362193"/>
                </a:lnTo>
                <a:cubicBezTo>
                  <a:pt x="2275294" y="4342162"/>
                  <a:pt x="2279161" y="4312920"/>
                  <a:pt x="2283276" y="4297204"/>
                </a:cubicBezTo>
                <a:lnTo>
                  <a:pt x="2290744" y="4268629"/>
                </a:lnTo>
                <a:lnTo>
                  <a:pt x="2289286" y="4334971"/>
                </a:lnTo>
                <a:lnTo>
                  <a:pt x="2287838" y="4401312"/>
                </a:lnTo>
                <a:lnTo>
                  <a:pt x="2304507" y="4404722"/>
                </a:lnTo>
                <a:lnTo>
                  <a:pt x="2321176" y="4408142"/>
                </a:lnTo>
                <a:lnTo>
                  <a:pt x="2321843" y="4381243"/>
                </a:lnTo>
                <a:cubicBezTo>
                  <a:pt x="2322214" y="4366451"/>
                  <a:pt x="2326196" y="4345781"/>
                  <a:pt x="2330701" y="4335304"/>
                </a:cubicBezTo>
                <a:lnTo>
                  <a:pt x="2338883" y="4316254"/>
                </a:lnTo>
                <a:lnTo>
                  <a:pt x="2339559" y="4365241"/>
                </a:lnTo>
                <a:cubicBezTo>
                  <a:pt x="2340007" y="4397902"/>
                  <a:pt x="2344665" y="4415933"/>
                  <a:pt x="2353532" y="4419333"/>
                </a:cubicBezTo>
                <a:lnTo>
                  <a:pt x="2366839" y="4424439"/>
                </a:lnTo>
                <a:lnTo>
                  <a:pt x="2374564" y="4379872"/>
                </a:lnTo>
                <a:lnTo>
                  <a:pt x="2382288" y="4335304"/>
                </a:lnTo>
                <a:lnTo>
                  <a:pt x="2387451" y="4382929"/>
                </a:lnTo>
                <a:lnTo>
                  <a:pt x="2392613" y="4430554"/>
                </a:lnTo>
                <a:lnTo>
                  <a:pt x="2406901" y="4430554"/>
                </a:lnTo>
                <a:cubicBezTo>
                  <a:pt x="2416093" y="4430554"/>
                  <a:pt x="2422665" y="4418667"/>
                  <a:pt x="2425313" y="4397216"/>
                </a:cubicBezTo>
                <a:lnTo>
                  <a:pt x="2429447" y="4363879"/>
                </a:lnTo>
                <a:lnTo>
                  <a:pt x="2434838" y="4401236"/>
                </a:lnTo>
                <a:cubicBezTo>
                  <a:pt x="2441696" y="4448661"/>
                  <a:pt x="2458203" y="4454548"/>
                  <a:pt x="2471138" y="4414190"/>
                </a:cubicBezTo>
                <a:lnTo>
                  <a:pt x="2481158" y="4382929"/>
                </a:lnTo>
                <a:lnTo>
                  <a:pt x="2482129" y="4418648"/>
                </a:lnTo>
                <a:cubicBezTo>
                  <a:pt x="2482806" y="4443613"/>
                  <a:pt x="2487397" y="4454366"/>
                  <a:pt x="2497388" y="4454366"/>
                </a:cubicBezTo>
                <a:cubicBezTo>
                  <a:pt x="2505761" y="4454366"/>
                  <a:pt x="2511676" y="4445689"/>
                  <a:pt x="2511676" y="4433412"/>
                </a:cubicBezTo>
                <a:cubicBezTo>
                  <a:pt x="2511676" y="4409104"/>
                  <a:pt x="2527087" y="4420686"/>
                  <a:pt x="2532183" y="4448813"/>
                </a:cubicBezTo>
                <a:cubicBezTo>
                  <a:pt x="2537470" y="4478007"/>
                  <a:pt x="2557548" y="4477312"/>
                  <a:pt x="2561568" y="4447785"/>
                </a:cubicBezTo>
                <a:cubicBezTo>
                  <a:pt x="2564025" y="4429763"/>
                  <a:pt x="2567759" y="4440460"/>
                  <a:pt x="2573007" y="4480560"/>
                </a:cubicBezTo>
                <a:cubicBezTo>
                  <a:pt x="2578151" y="4519803"/>
                  <a:pt x="2585123" y="4540091"/>
                  <a:pt x="2593467" y="4540091"/>
                </a:cubicBezTo>
                <a:lnTo>
                  <a:pt x="2606126" y="4540091"/>
                </a:lnTo>
                <a:lnTo>
                  <a:pt x="2609374" y="4466273"/>
                </a:lnTo>
                <a:lnTo>
                  <a:pt x="2612622" y="4392454"/>
                </a:lnTo>
                <a:lnTo>
                  <a:pt x="2614536" y="4465111"/>
                </a:lnTo>
                <a:lnTo>
                  <a:pt x="2616451" y="4537758"/>
                </a:lnTo>
                <a:lnTo>
                  <a:pt x="2630738" y="4549616"/>
                </a:lnTo>
                <a:lnTo>
                  <a:pt x="2645026" y="4561475"/>
                </a:lnTo>
                <a:lnTo>
                  <a:pt x="2645978" y="4515060"/>
                </a:lnTo>
                <a:cubicBezTo>
                  <a:pt x="2646502" y="4489542"/>
                  <a:pt x="2650360" y="4457938"/>
                  <a:pt x="2654551" y="4444841"/>
                </a:cubicBezTo>
                <a:lnTo>
                  <a:pt x="2662180" y="4421029"/>
                </a:lnTo>
                <a:lnTo>
                  <a:pt x="2663123" y="4489523"/>
                </a:lnTo>
                <a:cubicBezTo>
                  <a:pt x="2664362" y="4578534"/>
                  <a:pt x="2678725" y="4586555"/>
                  <a:pt x="2686536" y="4502592"/>
                </a:cubicBezTo>
                <a:cubicBezTo>
                  <a:pt x="2696309" y="4397426"/>
                  <a:pt x="2708282" y="4386672"/>
                  <a:pt x="2703890" y="4486999"/>
                </a:cubicBezTo>
                <a:lnTo>
                  <a:pt x="2699900" y="4578191"/>
                </a:lnTo>
                <a:lnTo>
                  <a:pt x="2713949" y="4578191"/>
                </a:lnTo>
                <a:lnTo>
                  <a:pt x="2727998" y="4578191"/>
                </a:lnTo>
                <a:lnTo>
                  <a:pt x="2733361" y="4507297"/>
                </a:lnTo>
                <a:cubicBezTo>
                  <a:pt x="2736314" y="4468302"/>
                  <a:pt x="2743419" y="4428649"/>
                  <a:pt x="2749153" y="4419191"/>
                </a:cubicBezTo>
                <a:lnTo>
                  <a:pt x="2759583" y="4401979"/>
                </a:lnTo>
                <a:lnTo>
                  <a:pt x="2752849" y="4430554"/>
                </a:lnTo>
                <a:cubicBezTo>
                  <a:pt x="2742314" y="4475245"/>
                  <a:pt x="2744524" y="4624350"/>
                  <a:pt x="2755887" y="4635713"/>
                </a:cubicBezTo>
                <a:lnTo>
                  <a:pt x="2766060" y="4645886"/>
                </a:lnTo>
                <a:lnTo>
                  <a:pt x="2771251" y="4547750"/>
                </a:lnTo>
                <a:cubicBezTo>
                  <a:pt x="2774823" y="4480236"/>
                  <a:pt x="2782986" y="4432307"/>
                  <a:pt x="2797388" y="4394178"/>
                </a:cubicBezTo>
                <a:cubicBezTo>
                  <a:pt x="2808913" y="4363698"/>
                  <a:pt x="2819867" y="4340286"/>
                  <a:pt x="2821743" y="4342162"/>
                </a:cubicBezTo>
                <a:cubicBezTo>
                  <a:pt x="2823620" y="4344038"/>
                  <a:pt x="2818105" y="4364698"/>
                  <a:pt x="2809485" y="4388063"/>
                </a:cubicBezTo>
                <a:lnTo>
                  <a:pt x="2793806" y="4430554"/>
                </a:lnTo>
                <a:lnTo>
                  <a:pt x="2793235" y="4554379"/>
                </a:lnTo>
                <a:lnTo>
                  <a:pt x="2792673" y="4678204"/>
                </a:lnTo>
                <a:lnTo>
                  <a:pt x="2815143" y="4727915"/>
                </a:lnTo>
                <a:cubicBezTo>
                  <a:pt x="2827506" y="4755252"/>
                  <a:pt x="2844232" y="4783112"/>
                  <a:pt x="2852328" y="4789827"/>
                </a:cubicBezTo>
                <a:lnTo>
                  <a:pt x="2867044" y="4802029"/>
                </a:lnTo>
                <a:lnTo>
                  <a:pt x="2852214" y="4773330"/>
                </a:lnTo>
                <a:cubicBezTo>
                  <a:pt x="2827153" y="4724867"/>
                  <a:pt x="2813542" y="4630693"/>
                  <a:pt x="2818800" y="4542149"/>
                </a:cubicBezTo>
                <a:cubicBezTo>
                  <a:pt x="2827639" y="4393140"/>
                  <a:pt x="2882894" y="4285631"/>
                  <a:pt x="2978401" y="4231596"/>
                </a:cubicBezTo>
                <a:lnTo>
                  <a:pt x="3030788" y="4201954"/>
                </a:lnTo>
                <a:lnTo>
                  <a:pt x="3140326" y="4202487"/>
                </a:lnTo>
                <a:lnTo>
                  <a:pt x="3249863" y="4203021"/>
                </a:lnTo>
                <a:lnTo>
                  <a:pt x="3345113" y="4227824"/>
                </a:lnTo>
                <a:cubicBezTo>
                  <a:pt x="3518630" y="4273010"/>
                  <a:pt x="3697576" y="4292232"/>
                  <a:pt x="3945912" y="4292356"/>
                </a:cubicBezTo>
                <a:cubicBezTo>
                  <a:pt x="4534196" y="4292670"/>
                  <a:pt x="5218548" y="4093674"/>
                  <a:pt x="5671280" y="3790655"/>
                </a:cubicBezTo>
                <a:cubicBezTo>
                  <a:pt x="5791610" y="3710121"/>
                  <a:pt x="6057757" y="3503067"/>
                  <a:pt x="6140701" y="3425466"/>
                </a:cubicBezTo>
                <a:lnTo>
                  <a:pt x="6202614" y="3367545"/>
                </a:lnTo>
                <a:lnTo>
                  <a:pt x="6088314" y="3456642"/>
                </a:lnTo>
                <a:cubicBezTo>
                  <a:pt x="5923988" y="3584744"/>
                  <a:pt x="5759701" y="3701206"/>
                  <a:pt x="5759701" y="3689604"/>
                </a:cubicBezTo>
                <a:cubicBezTo>
                  <a:pt x="5759701" y="3686870"/>
                  <a:pt x="5790781" y="3661829"/>
                  <a:pt x="5828757" y="3633950"/>
                </a:cubicBezTo>
                <a:cubicBezTo>
                  <a:pt x="5940391" y="3551996"/>
                  <a:pt x="6215930" y="3332350"/>
                  <a:pt x="6291224" y="3265303"/>
                </a:cubicBezTo>
                <a:cubicBezTo>
                  <a:pt x="6329477" y="3231233"/>
                  <a:pt x="6369492" y="3190151"/>
                  <a:pt x="6380121" y="3174016"/>
                </a:cubicBezTo>
                <a:cubicBezTo>
                  <a:pt x="6393133" y="3154290"/>
                  <a:pt x="6385951" y="3159185"/>
                  <a:pt x="6358185" y="3188961"/>
                </a:cubicBezTo>
                <a:cubicBezTo>
                  <a:pt x="6278861" y="3274085"/>
                  <a:pt x="5915997" y="3549701"/>
                  <a:pt x="5809707" y="3605575"/>
                </a:cubicBezTo>
                <a:cubicBezTo>
                  <a:pt x="5770912" y="3625967"/>
                  <a:pt x="5787324" y="3609966"/>
                  <a:pt x="5843045" y="3573085"/>
                </a:cubicBezTo>
                <a:cubicBezTo>
                  <a:pt x="5909587" y="3529032"/>
                  <a:pt x="6063444" y="3413750"/>
                  <a:pt x="6157370" y="3337579"/>
                </a:cubicBezTo>
                <a:cubicBezTo>
                  <a:pt x="6230922" y="3277915"/>
                  <a:pt x="6253982" y="3241462"/>
                  <a:pt x="6185945" y="3292402"/>
                </a:cubicBezTo>
                <a:cubicBezTo>
                  <a:pt x="6081598" y="3370507"/>
                  <a:pt x="5835901" y="3529136"/>
                  <a:pt x="5835901" y="3518392"/>
                </a:cubicBezTo>
                <a:cubicBezTo>
                  <a:pt x="5835901" y="3516011"/>
                  <a:pt x="5897528" y="3472568"/>
                  <a:pt x="5972851" y="3421847"/>
                </a:cubicBezTo>
                <a:cubicBezTo>
                  <a:pt x="6048175" y="3371136"/>
                  <a:pt x="6127471" y="3313328"/>
                  <a:pt x="6149064" y="3293393"/>
                </a:cubicBezTo>
                <a:cubicBezTo>
                  <a:pt x="6193079" y="3252750"/>
                  <a:pt x="6202994" y="3225118"/>
                  <a:pt x="6164514" y="3250330"/>
                </a:cubicBezTo>
                <a:cubicBezTo>
                  <a:pt x="6151417" y="3258912"/>
                  <a:pt x="6140701" y="3269980"/>
                  <a:pt x="6140701" y="3274924"/>
                </a:cubicBezTo>
                <a:cubicBezTo>
                  <a:pt x="6140701" y="3279867"/>
                  <a:pt x="6136977" y="3281620"/>
                  <a:pt x="6132433" y="3278800"/>
                </a:cubicBezTo>
                <a:cubicBezTo>
                  <a:pt x="6127880" y="3275991"/>
                  <a:pt x="6101096" y="3290002"/>
                  <a:pt x="6072902" y="3309928"/>
                </a:cubicBezTo>
                <a:cubicBezTo>
                  <a:pt x="6013885" y="3351638"/>
                  <a:pt x="5860276" y="3444716"/>
                  <a:pt x="5850445" y="3444716"/>
                </a:cubicBezTo>
                <a:cubicBezTo>
                  <a:pt x="5846797" y="3444716"/>
                  <a:pt x="5894985" y="3410903"/>
                  <a:pt x="5957535" y="3369583"/>
                </a:cubicBezTo>
                <a:cubicBezTo>
                  <a:pt x="6027401" y="3323416"/>
                  <a:pt x="6073274" y="3286687"/>
                  <a:pt x="6076512" y="3274333"/>
                </a:cubicBezTo>
                <a:cubicBezTo>
                  <a:pt x="6079398" y="3263265"/>
                  <a:pt x="6079827" y="3254216"/>
                  <a:pt x="6077465" y="3254216"/>
                </a:cubicBezTo>
                <a:cubicBezTo>
                  <a:pt x="6075093" y="3254216"/>
                  <a:pt x="6031411" y="3279296"/>
                  <a:pt x="5980386" y="3309938"/>
                </a:cubicBezTo>
                <a:cubicBezTo>
                  <a:pt x="5872430" y="3374774"/>
                  <a:pt x="5845426" y="3389681"/>
                  <a:pt x="5845426" y="3384404"/>
                </a:cubicBezTo>
                <a:cubicBezTo>
                  <a:pt x="5845426" y="3382299"/>
                  <a:pt x="5900719" y="3345742"/>
                  <a:pt x="5968299" y="3303165"/>
                </a:cubicBezTo>
                <a:lnTo>
                  <a:pt x="6091171" y="3225746"/>
                </a:lnTo>
                <a:lnTo>
                  <a:pt x="6101153" y="3197124"/>
                </a:lnTo>
                <a:cubicBezTo>
                  <a:pt x="6106640" y="3181369"/>
                  <a:pt x="6109288" y="3168491"/>
                  <a:pt x="6107040" y="3168491"/>
                </a:cubicBezTo>
                <a:cubicBezTo>
                  <a:pt x="6104782" y="3168491"/>
                  <a:pt x="6076074" y="3184817"/>
                  <a:pt x="6043241" y="3204772"/>
                </a:cubicBezTo>
                <a:cubicBezTo>
                  <a:pt x="5950258" y="3261294"/>
                  <a:pt x="5874001" y="3303670"/>
                  <a:pt x="5874001" y="3298841"/>
                </a:cubicBezTo>
                <a:cubicBezTo>
                  <a:pt x="5874001" y="3296422"/>
                  <a:pt x="5927846" y="3261084"/>
                  <a:pt x="5993654" y="3220327"/>
                </a:cubicBezTo>
                <a:cubicBezTo>
                  <a:pt x="6107354" y="3149899"/>
                  <a:pt x="6140701" y="3121609"/>
                  <a:pt x="6140701" y="3095577"/>
                </a:cubicBezTo>
                <a:cubicBezTo>
                  <a:pt x="6140701" y="3089234"/>
                  <a:pt x="6082837" y="3114094"/>
                  <a:pt x="6012114" y="3150823"/>
                </a:cubicBezTo>
                <a:cubicBezTo>
                  <a:pt x="5941391" y="3187541"/>
                  <a:pt x="5883526" y="3215354"/>
                  <a:pt x="5883526" y="3212611"/>
                </a:cubicBezTo>
                <a:cubicBezTo>
                  <a:pt x="5883526" y="3209868"/>
                  <a:pt x="5927455" y="3183884"/>
                  <a:pt x="5981157" y="3154871"/>
                </a:cubicBezTo>
                <a:cubicBezTo>
                  <a:pt x="6157513" y="3059573"/>
                  <a:pt x="6230932" y="3011300"/>
                  <a:pt x="6234313" y="2988431"/>
                </a:cubicBezTo>
                <a:lnTo>
                  <a:pt x="6237428" y="2967295"/>
                </a:lnTo>
                <a:lnTo>
                  <a:pt x="6200185" y="2990802"/>
                </a:lnTo>
                <a:cubicBezTo>
                  <a:pt x="6147483" y="3024073"/>
                  <a:pt x="5968041" y="3113303"/>
                  <a:pt x="5963317" y="3108589"/>
                </a:cubicBezTo>
                <a:cubicBezTo>
                  <a:pt x="5961155" y="3106417"/>
                  <a:pt x="5986253" y="3090539"/>
                  <a:pt x="6019086" y="3073289"/>
                </a:cubicBezTo>
                <a:cubicBezTo>
                  <a:pt x="6134462" y="3012672"/>
                  <a:pt x="6364615" y="2879474"/>
                  <a:pt x="6371168" y="2869530"/>
                </a:cubicBezTo>
                <a:cubicBezTo>
                  <a:pt x="6383988" y="2850080"/>
                  <a:pt x="6371615" y="2854166"/>
                  <a:pt x="6315961" y="2887761"/>
                </a:cubicBezTo>
                <a:cubicBezTo>
                  <a:pt x="6194755" y="2960913"/>
                  <a:pt x="5689121" y="3196333"/>
                  <a:pt x="5677710" y="3184922"/>
                </a:cubicBezTo>
                <a:cubicBezTo>
                  <a:pt x="5675786" y="3182998"/>
                  <a:pt x="5722382" y="3160671"/>
                  <a:pt x="5781247" y="3135316"/>
                </a:cubicBezTo>
                <a:cubicBezTo>
                  <a:pt x="6095276" y="3000023"/>
                  <a:pt x="6450092" y="2801007"/>
                  <a:pt x="6631239" y="2658561"/>
                </a:cubicBezTo>
                <a:cubicBezTo>
                  <a:pt x="6726651" y="2583533"/>
                  <a:pt x="6874050" y="2433561"/>
                  <a:pt x="6944497" y="2339816"/>
                </a:cubicBezTo>
                <a:cubicBezTo>
                  <a:pt x="7007409" y="2256120"/>
                  <a:pt x="7067398" y="2137601"/>
                  <a:pt x="7084324" y="2063591"/>
                </a:cubicBezTo>
                <a:cubicBezTo>
                  <a:pt x="7090906" y="2034778"/>
                  <a:pt x="7096135" y="1955483"/>
                  <a:pt x="7095925" y="1887379"/>
                </a:cubicBezTo>
                <a:lnTo>
                  <a:pt x="7095563" y="1763554"/>
                </a:lnTo>
                <a:lnTo>
                  <a:pt x="7070531" y="1679953"/>
                </a:lnTo>
                <a:cubicBezTo>
                  <a:pt x="7022563" y="1519685"/>
                  <a:pt x="6901520" y="1310516"/>
                  <a:pt x="6793830" y="1201779"/>
                </a:cubicBezTo>
                <a:cubicBezTo>
                  <a:pt x="6717869" y="1125074"/>
                  <a:pt x="6616189" y="1058637"/>
                  <a:pt x="6490554" y="1003621"/>
                </a:cubicBezTo>
                <a:cubicBezTo>
                  <a:pt x="6380131" y="955262"/>
                  <a:pt x="6057643" y="836347"/>
                  <a:pt x="5731126" y="723590"/>
                </a:cubicBezTo>
                <a:cubicBezTo>
                  <a:pt x="5618493" y="684700"/>
                  <a:pt x="5541341" y="655773"/>
                  <a:pt x="5559676" y="659306"/>
                </a:cubicBezTo>
                <a:cubicBezTo>
                  <a:pt x="5601024" y="667288"/>
                  <a:pt x="6213939" y="875381"/>
                  <a:pt x="6350251" y="927711"/>
                </a:cubicBezTo>
                <a:cubicBezTo>
                  <a:pt x="6405258" y="948828"/>
                  <a:pt x="6484554" y="981904"/>
                  <a:pt x="6526464" y="1001201"/>
                </a:cubicBezTo>
                <a:cubicBezTo>
                  <a:pt x="6568374" y="1020509"/>
                  <a:pt x="6598377" y="1032081"/>
                  <a:pt x="6593139" y="1026928"/>
                </a:cubicBezTo>
                <a:cubicBezTo>
                  <a:pt x="6577080" y="1011117"/>
                  <a:pt x="6398314" y="924958"/>
                  <a:pt x="6302626" y="886916"/>
                </a:cubicBezTo>
                <a:cubicBezTo>
                  <a:pt x="6200347" y="846253"/>
                  <a:pt x="5745718" y="687834"/>
                  <a:pt x="5633619" y="653801"/>
                </a:cubicBezTo>
                <a:cubicBezTo>
                  <a:pt x="5593080" y="641495"/>
                  <a:pt x="5561648" y="629703"/>
                  <a:pt x="5563762" y="627578"/>
                </a:cubicBezTo>
                <a:cubicBezTo>
                  <a:pt x="5574030" y="617320"/>
                  <a:pt x="6169486" y="813687"/>
                  <a:pt x="6335964" y="882239"/>
                </a:cubicBezTo>
                <a:cubicBezTo>
                  <a:pt x="6462980" y="934541"/>
                  <a:pt x="6465589" y="935303"/>
                  <a:pt x="6422536" y="907661"/>
                </a:cubicBezTo>
                <a:cubicBezTo>
                  <a:pt x="6368177" y="872771"/>
                  <a:pt x="6120356" y="775711"/>
                  <a:pt x="5869239" y="690977"/>
                </a:cubicBezTo>
                <a:cubicBezTo>
                  <a:pt x="5748748" y="650315"/>
                  <a:pt x="5653812" y="616768"/>
                  <a:pt x="5658269" y="616425"/>
                </a:cubicBezTo>
                <a:cubicBezTo>
                  <a:pt x="5688435" y="614091"/>
                  <a:pt x="6074893" y="741659"/>
                  <a:pt x="6246019" y="810439"/>
                </a:cubicBezTo>
                <a:cubicBezTo>
                  <a:pt x="6305207" y="834233"/>
                  <a:pt x="6355090" y="852254"/>
                  <a:pt x="6356862" y="850492"/>
                </a:cubicBezTo>
                <a:cubicBezTo>
                  <a:pt x="6362976" y="844367"/>
                  <a:pt x="6173467" y="760786"/>
                  <a:pt x="6045451" y="713142"/>
                </a:cubicBezTo>
                <a:cubicBezTo>
                  <a:pt x="5974728" y="686824"/>
                  <a:pt x="5849007" y="644628"/>
                  <a:pt x="5766073" y="619368"/>
                </a:cubicBezTo>
                <a:cubicBezTo>
                  <a:pt x="5683139" y="594117"/>
                  <a:pt x="5619741" y="571961"/>
                  <a:pt x="5625180" y="570151"/>
                </a:cubicBezTo>
                <a:cubicBezTo>
                  <a:pt x="5635695" y="566646"/>
                  <a:pt x="5863076" y="632751"/>
                  <a:pt x="5949077" y="664326"/>
                </a:cubicBezTo>
                <a:cubicBezTo>
                  <a:pt x="6047251" y="700369"/>
                  <a:pt x="6007313" y="675013"/>
                  <a:pt x="5891060" y="627493"/>
                </a:cubicBezTo>
                <a:cubicBezTo>
                  <a:pt x="5763521" y="575362"/>
                  <a:pt x="5741756" y="568465"/>
                  <a:pt x="5519062" y="509659"/>
                </a:cubicBezTo>
                <a:cubicBezTo>
                  <a:pt x="5436479" y="487856"/>
                  <a:pt x="5370605" y="468320"/>
                  <a:pt x="5372681" y="466244"/>
                </a:cubicBezTo>
                <a:cubicBezTo>
                  <a:pt x="5374758" y="464168"/>
                  <a:pt x="5425183" y="475531"/>
                  <a:pt x="5484733" y="491495"/>
                </a:cubicBezTo>
                <a:cubicBezTo>
                  <a:pt x="5544284" y="507459"/>
                  <a:pt x="5597300" y="520356"/>
                  <a:pt x="5602539" y="520165"/>
                </a:cubicBezTo>
                <a:cubicBezTo>
                  <a:pt x="5619283" y="519546"/>
                  <a:pt x="5388121" y="435669"/>
                  <a:pt x="5250114" y="392292"/>
                </a:cubicBezTo>
                <a:cubicBezTo>
                  <a:pt x="4617730" y="193524"/>
                  <a:pt x="3856673" y="92778"/>
                  <a:pt x="3202238" y="121210"/>
                </a:cubicBezTo>
                <a:close/>
                <a:moveTo>
                  <a:pt x="1954463" y="130021"/>
                </a:moveTo>
                <a:cubicBezTo>
                  <a:pt x="1946920" y="142232"/>
                  <a:pt x="1987963" y="142232"/>
                  <a:pt x="2006851" y="130021"/>
                </a:cubicBezTo>
                <a:lnTo>
                  <a:pt x="2021138" y="120791"/>
                </a:lnTo>
                <a:lnTo>
                  <a:pt x="1990744" y="120639"/>
                </a:lnTo>
                <a:cubicBezTo>
                  <a:pt x="1974028" y="120563"/>
                  <a:pt x="1957702" y="124782"/>
                  <a:pt x="1954463" y="130021"/>
                </a:cubicBezTo>
                <a:close/>
                <a:moveTo>
                  <a:pt x="2183063" y="130021"/>
                </a:moveTo>
                <a:cubicBezTo>
                  <a:pt x="2186302" y="135260"/>
                  <a:pt x="2194874" y="139546"/>
                  <a:pt x="2202113" y="139546"/>
                </a:cubicBezTo>
                <a:cubicBezTo>
                  <a:pt x="2209352" y="139546"/>
                  <a:pt x="2217925" y="135260"/>
                  <a:pt x="2221163" y="130021"/>
                </a:cubicBezTo>
                <a:cubicBezTo>
                  <a:pt x="2224516" y="124601"/>
                  <a:pt x="2216315" y="120496"/>
                  <a:pt x="2202113" y="120496"/>
                </a:cubicBezTo>
                <a:cubicBezTo>
                  <a:pt x="2187912" y="120496"/>
                  <a:pt x="2179711" y="124601"/>
                  <a:pt x="2183063" y="130021"/>
                </a:cubicBezTo>
                <a:close/>
                <a:moveTo>
                  <a:pt x="2116388" y="139546"/>
                </a:moveTo>
                <a:cubicBezTo>
                  <a:pt x="2119627" y="144785"/>
                  <a:pt x="2128199" y="149071"/>
                  <a:pt x="2135438" y="149071"/>
                </a:cubicBezTo>
                <a:cubicBezTo>
                  <a:pt x="2142677" y="149071"/>
                  <a:pt x="2151250" y="144785"/>
                  <a:pt x="2154488" y="139546"/>
                </a:cubicBezTo>
                <a:cubicBezTo>
                  <a:pt x="2157841" y="134126"/>
                  <a:pt x="2149640" y="130021"/>
                  <a:pt x="2135438" y="130021"/>
                </a:cubicBezTo>
                <a:cubicBezTo>
                  <a:pt x="2121237" y="130021"/>
                  <a:pt x="2113036" y="134126"/>
                  <a:pt x="2116388" y="139546"/>
                </a:cubicBezTo>
                <a:close/>
                <a:moveTo>
                  <a:pt x="2354513" y="139546"/>
                </a:moveTo>
                <a:cubicBezTo>
                  <a:pt x="2351275" y="144785"/>
                  <a:pt x="2355313" y="149071"/>
                  <a:pt x="2363477" y="149071"/>
                </a:cubicBezTo>
                <a:cubicBezTo>
                  <a:pt x="2371639" y="149071"/>
                  <a:pt x="2378326" y="144785"/>
                  <a:pt x="2378326" y="139546"/>
                </a:cubicBezTo>
                <a:cubicBezTo>
                  <a:pt x="2378326" y="134307"/>
                  <a:pt x="2374297" y="130021"/>
                  <a:pt x="2369363" y="130021"/>
                </a:cubicBezTo>
                <a:cubicBezTo>
                  <a:pt x="2364429" y="130021"/>
                  <a:pt x="2357752" y="134307"/>
                  <a:pt x="2354513" y="139546"/>
                </a:cubicBezTo>
                <a:close/>
                <a:moveTo>
                  <a:pt x="2423570" y="136327"/>
                </a:moveTo>
                <a:cubicBezTo>
                  <a:pt x="2430123" y="138975"/>
                  <a:pt x="2440839" y="138975"/>
                  <a:pt x="2447382" y="136327"/>
                </a:cubicBezTo>
                <a:cubicBezTo>
                  <a:pt x="2453936" y="133688"/>
                  <a:pt x="2448573" y="131526"/>
                  <a:pt x="2435476" y="131526"/>
                </a:cubicBezTo>
                <a:cubicBezTo>
                  <a:pt x="2422379" y="131526"/>
                  <a:pt x="2417026" y="133688"/>
                  <a:pt x="2423570" y="136327"/>
                </a:cubicBezTo>
                <a:close/>
                <a:moveTo>
                  <a:pt x="2054476" y="149071"/>
                </a:moveTo>
                <a:cubicBezTo>
                  <a:pt x="2054476" y="154310"/>
                  <a:pt x="2062791" y="158596"/>
                  <a:pt x="2072964" y="158596"/>
                </a:cubicBezTo>
                <a:cubicBezTo>
                  <a:pt x="2083137" y="158596"/>
                  <a:pt x="2094100" y="154310"/>
                  <a:pt x="2097338" y="149071"/>
                </a:cubicBezTo>
                <a:cubicBezTo>
                  <a:pt x="2100682" y="143670"/>
                  <a:pt x="2092671" y="139546"/>
                  <a:pt x="2078850" y="139546"/>
                </a:cubicBezTo>
                <a:cubicBezTo>
                  <a:pt x="2065449" y="139546"/>
                  <a:pt x="2054476" y="143832"/>
                  <a:pt x="2054476" y="149071"/>
                </a:cubicBezTo>
                <a:close/>
                <a:moveTo>
                  <a:pt x="2283076" y="149071"/>
                </a:moveTo>
                <a:cubicBezTo>
                  <a:pt x="2283076" y="154310"/>
                  <a:pt x="2289248" y="158596"/>
                  <a:pt x="2296802" y="158596"/>
                </a:cubicBezTo>
                <a:cubicBezTo>
                  <a:pt x="2304355" y="158596"/>
                  <a:pt x="2313175" y="154310"/>
                  <a:pt x="2316413" y="149071"/>
                </a:cubicBezTo>
                <a:cubicBezTo>
                  <a:pt x="2319652" y="143832"/>
                  <a:pt x="2313470" y="139546"/>
                  <a:pt x="2302688" y="139546"/>
                </a:cubicBezTo>
                <a:cubicBezTo>
                  <a:pt x="2291906" y="139546"/>
                  <a:pt x="2283076" y="143832"/>
                  <a:pt x="2283076" y="149071"/>
                </a:cubicBezTo>
                <a:close/>
                <a:moveTo>
                  <a:pt x="2230431" y="158177"/>
                </a:moveTo>
                <a:cubicBezTo>
                  <a:pt x="2233527" y="163187"/>
                  <a:pt x="2242357" y="164873"/>
                  <a:pt x="2250043" y="161920"/>
                </a:cubicBezTo>
                <a:cubicBezTo>
                  <a:pt x="2269731" y="154367"/>
                  <a:pt x="2267417" y="149071"/>
                  <a:pt x="2244414" y="149071"/>
                </a:cubicBezTo>
                <a:cubicBezTo>
                  <a:pt x="2233632" y="149071"/>
                  <a:pt x="2227336" y="153167"/>
                  <a:pt x="2230431" y="158177"/>
                </a:cubicBezTo>
                <a:close/>
                <a:moveTo>
                  <a:pt x="3285582" y="156072"/>
                </a:moveTo>
                <a:cubicBezTo>
                  <a:pt x="3310471" y="158034"/>
                  <a:pt x="3351181" y="158034"/>
                  <a:pt x="3376070" y="156072"/>
                </a:cubicBezTo>
                <a:cubicBezTo>
                  <a:pt x="3400959" y="154110"/>
                  <a:pt x="3380594" y="152500"/>
                  <a:pt x="3330826" y="152500"/>
                </a:cubicBezTo>
                <a:cubicBezTo>
                  <a:pt x="3281058" y="152500"/>
                  <a:pt x="3260693" y="154110"/>
                  <a:pt x="3285582" y="156072"/>
                </a:cubicBezTo>
                <a:close/>
                <a:moveTo>
                  <a:pt x="2159251" y="168121"/>
                </a:moveTo>
                <a:cubicBezTo>
                  <a:pt x="2159251" y="173360"/>
                  <a:pt x="2165423" y="177646"/>
                  <a:pt x="2172977" y="177646"/>
                </a:cubicBezTo>
                <a:cubicBezTo>
                  <a:pt x="2180530" y="177646"/>
                  <a:pt x="2189350" y="173360"/>
                  <a:pt x="2192588" y="168121"/>
                </a:cubicBezTo>
                <a:cubicBezTo>
                  <a:pt x="2195827" y="162882"/>
                  <a:pt x="2189645" y="158596"/>
                  <a:pt x="2178863" y="158596"/>
                </a:cubicBezTo>
                <a:cubicBezTo>
                  <a:pt x="2168081" y="158596"/>
                  <a:pt x="2159251" y="162882"/>
                  <a:pt x="2159251" y="168121"/>
                </a:cubicBezTo>
                <a:close/>
                <a:moveTo>
                  <a:pt x="3200038" y="165197"/>
                </a:moveTo>
                <a:cubicBezTo>
                  <a:pt x="3209306" y="167616"/>
                  <a:pt x="3222165" y="167454"/>
                  <a:pt x="3228613" y="164844"/>
                </a:cubicBezTo>
                <a:cubicBezTo>
                  <a:pt x="3235062" y="162235"/>
                  <a:pt x="3227480" y="160263"/>
                  <a:pt x="3211763" y="160453"/>
                </a:cubicBezTo>
                <a:cubicBezTo>
                  <a:pt x="3196047" y="160644"/>
                  <a:pt x="3190770" y="162777"/>
                  <a:pt x="3200038" y="165197"/>
                </a:cubicBezTo>
                <a:close/>
                <a:moveTo>
                  <a:pt x="2099282" y="178637"/>
                </a:moveTo>
                <a:lnTo>
                  <a:pt x="2109788" y="189143"/>
                </a:lnTo>
                <a:lnTo>
                  <a:pt x="2127380" y="178922"/>
                </a:lnTo>
                <a:lnTo>
                  <a:pt x="2144963" y="168702"/>
                </a:lnTo>
                <a:lnTo>
                  <a:pt x="2116865" y="168407"/>
                </a:lnTo>
                <a:lnTo>
                  <a:pt x="2088766" y="168121"/>
                </a:lnTo>
                <a:lnTo>
                  <a:pt x="2099282" y="178637"/>
                </a:lnTo>
                <a:close/>
                <a:moveTo>
                  <a:pt x="2321176" y="177646"/>
                </a:moveTo>
                <a:cubicBezTo>
                  <a:pt x="2321176" y="182885"/>
                  <a:pt x="2327605" y="187171"/>
                  <a:pt x="2335463" y="187171"/>
                </a:cubicBezTo>
                <a:cubicBezTo>
                  <a:pt x="2343322" y="187171"/>
                  <a:pt x="2349751" y="182885"/>
                  <a:pt x="2349751" y="177646"/>
                </a:cubicBezTo>
                <a:cubicBezTo>
                  <a:pt x="2349751" y="172407"/>
                  <a:pt x="2343322" y="168121"/>
                  <a:pt x="2335463" y="168121"/>
                </a:cubicBezTo>
                <a:cubicBezTo>
                  <a:pt x="2327605" y="168121"/>
                  <a:pt x="2321176" y="172407"/>
                  <a:pt x="2321176" y="177646"/>
                </a:cubicBezTo>
                <a:close/>
                <a:moveTo>
                  <a:pt x="2395595" y="174627"/>
                </a:moveTo>
                <a:cubicBezTo>
                  <a:pt x="2402462" y="177379"/>
                  <a:pt x="2410682" y="177036"/>
                  <a:pt x="2413845" y="173874"/>
                </a:cubicBezTo>
                <a:cubicBezTo>
                  <a:pt x="2417007" y="170712"/>
                  <a:pt x="2411387" y="168464"/>
                  <a:pt x="2401348" y="168873"/>
                </a:cubicBezTo>
                <a:cubicBezTo>
                  <a:pt x="2390251" y="169331"/>
                  <a:pt x="2387994" y="171588"/>
                  <a:pt x="2395595" y="174627"/>
                </a:cubicBezTo>
                <a:close/>
                <a:moveTo>
                  <a:pt x="2452745" y="174627"/>
                </a:moveTo>
                <a:cubicBezTo>
                  <a:pt x="2459612" y="177379"/>
                  <a:pt x="2467832" y="177036"/>
                  <a:pt x="2470995" y="173874"/>
                </a:cubicBezTo>
                <a:cubicBezTo>
                  <a:pt x="2474157" y="170712"/>
                  <a:pt x="2468537" y="168464"/>
                  <a:pt x="2458498" y="168873"/>
                </a:cubicBezTo>
                <a:cubicBezTo>
                  <a:pt x="2447401" y="169331"/>
                  <a:pt x="2445144" y="171588"/>
                  <a:pt x="2452745" y="174627"/>
                </a:cubicBezTo>
                <a:close/>
                <a:moveTo>
                  <a:pt x="2042132" y="188162"/>
                </a:moveTo>
                <a:lnTo>
                  <a:pt x="2052638" y="198668"/>
                </a:lnTo>
                <a:lnTo>
                  <a:pt x="2070230" y="188447"/>
                </a:lnTo>
                <a:lnTo>
                  <a:pt x="2087813" y="178227"/>
                </a:lnTo>
                <a:lnTo>
                  <a:pt x="2059715" y="177932"/>
                </a:lnTo>
                <a:lnTo>
                  <a:pt x="2031616" y="177646"/>
                </a:lnTo>
                <a:lnTo>
                  <a:pt x="2042132" y="188162"/>
                </a:lnTo>
                <a:close/>
                <a:moveTo>
                  <a:pt x="2259006" y="186752"/>
                </a:moveTo>
                <a:cubicBezTo>
                  <a:pt x="2262102" y="191762"/>
                  <a:pt x="2270932" y="193448"/>
                  <a:pt x="2278618" y="190495"/>
                </a:cubicBezTo>
                <a:cubicBezTo>
                  <a:pt x="2298306" y="182942"/>
                  <a:pt x="2295992" y="177646"/>
                  <a:pt x="2272989" y="177646"/>
                </a:cubicBezTo>
                <a:cubicBezTo>
                  <a:pt x="2262207" y="177646"/>
                  <a:pt x="2255911" y="181742"/>
                  <a:pt x="2259006" y="186752"/>
                </a:cubicBezTo>
                <a:close/>
                <a:moveTo>
                  <a:pt x="2204495" y="193477"/>
                </a:moveTo>
                <a:cubicBezTo>
                  <a:pt x="2211048" y="196125"/>
                  <a:pt x="2221763" y="196125"/>
                  <a:pt x="2228307" y="193477"/>
                </a:cubicBezTo>
                <a:cubicBezTo>
                  <a:pt x="2234860" y="190838"/>
                  <a:pt x="2229498" y="188676"/>
                  <a:pt x="2216401" y="188676"/>
                </a:cubicBezTo>
                <a:cubicBezTo>
                  <a:pt x="2203304" y="188676"/>
                  <a:pt x="2197951" y="190838"/>
                  <a:pt x="2204495" y="193477"/>
                </a:cubicBezTo>
                <a:close/>
                <a:moveTo>
                  <a:pt x="3290945" y="193677"/>
                </a:moveTo>
                <a:cubicBezTo>
                  <a:pt x="3297812" y="196429"/>
                  <a:pt x="3306032" y="196086"/>
                  <a:pt x="3309195" y="192924"/>
                </a:cubicBezTo>
                <a:cubicBezTo>
                  <a:pt x="3312357" y="189762"/>
                  <a:pt x="3306737" y="187514"/>
                  <a:pt x="3296698" y="187923"/>
                </a:cubicBezTo>
                <a:cubicBezTo>
                  <a:pt x="3285601" y="188381"/>
                  <a:pt x="3283344" y="190638"/>
                  <a:pt x="3290945" y="193677"/>
                </a:cubicBezTo>
                <a:close/>
                <a:moveTo>
                  <a:pt x="3329045" y="193677"/>
                </a:moveTo>
                <a:cubicBezTo>
                  <a:pt x="3335912" y="196429"/>
                  <a:pt x="3344132" y="196086"/>
                  <a:pt x="3347295" y="192924"/>
                </a:cubicBezTo>
                <a:cubicBezTo>
                  <a:pt x="3350457" y="189762"/>
                  <a:pt x="3344837" y="187514"/>
                  <a:pt x="3334798" y="187923"/>
                </a:cubicBezTo>
                <a:cubicBezTo>
                  <a:pt x="3323701" y="188381"/>
                  <a:pt x="3321444" y="190638"/>
                  <a:pt x="3329045" y="193677"/>
                </a:cubicBezTo>
                <a:close/>
                <a:moveTo>
                  <a:pt x="2137820" y="203002"/>
                </a:moveTo>
                <a:cubicBezTo>
                  <a:pt x="2144373" y="205650"/>
                  <a:pt x="2155088" y="205650"/>
                  <a:pt x="2161632" y="203002"/>
                </a:cubicBezTo>
                <a:cubicBezTo>
                  <a:pt x="2168185" y="200363"/>
                  <a:pt x="2162823" y="198201"/>
                  <a:pt x="2149726" y="198201"/>
                </a:cubicBezTo>
                <a:cubicBezTo>
                  <a:pt x="2136629" y="198201"/>
                  <a:pt x="2131276" y="200363"/>
                  <a:pt x="2137820" y="203002"/>
                </a:cubicBezTo>
                <a:close/>
                <a:moveTo>
                  <a:pt x="3176645" y="203202"/>
                </a:moveTo>
                <a:cubicBezTo>
                  <a:pt x="3183512" y="205954"/>
                  <a:pt x="3191732" y="205611"/>
                  <a:pt x="3194895" y="202449"/>
                </a:cubicBezTo>
                <a:cubicBezTo>
                  <a:pt x="3198057" y="199287"/>
                  <a:pt x="3192437" y="197039"/>
                  <a:pt x="3182398" y="197448"/>
                </a:cubicBezTo>
                <a:cubicBezTo>
                  <a:pt x="3171301" y="197906"/>
                  <a:pt x="3169044" y="200163"/>
                  <a:pt x="3176645" y="203202"/>
                </a:cubicBezTo>
                <a:close/>
                <a:moveTo>
                  <a:pt x="3224270" y="203202"/>
                </a:moveTo>
                <a:cubicBezTo>
                  <a:pt x="3231137" y="205954"/>
                  <a:pt x="3239357" y="205611"/>
                  <a:pt x="3242520" y="202449"/>
                </a:cubicBezTo>
                <a:cubicBezTo>
                  <a:pt x="3245682" y="199287"/>
                  <a:pt x="3240062" y="197039"/>
                  <a:pt x="3230023" y="197448"/>
                </a:cubicBezTo>
                <a:cubicBezTo>
                  <a:pt x="3218926" y="197906"/>
                  <a:pt x="3216669" y="200163"/>
                  <a:pt x="3224270" y="203202"/>
                </a:cubicBezTo>
                <a:close/>
                <a:moveTo>
                  <a:pt x="2073526" y="215746"/>
                </a:moveTo>
                <a:cubicBezTo>
                  <a:pt x="2073526" y="226928"/>
                  <a:pt x="2080851" y="226928"/>
                  <a:pt x="2106863" y="215746"/>
                </a:cubicBezTo>
                <a:lnTo>
                  <a:pt x="2125913" y="207564"/>
                </a:lnTo>
                <a:lnTo>
                  <a:pt x="2099720" y="206888"/>
                </a:lnTo>
                <a:cubicBezTo>
                  <a:pt x="2085318" y="206526"/>
                  <a:pt x="2073526" y="210507"/>
                  <a:pt x="2073526" y="215746"/>
                </a:cubicBezTo>
                <a:close/>
                <a:moveTo>
                  <a:pt x="2300345" y="212727"/>
                </a:moveTo>
                <a:cubicBezTo>
                  <a:pt x="2307212" y="215479"/>
                  <a:pt x="2315432" y="215136"/>
                  <a:pt x="2318595" y="211974"/>
                </a:cubicBezTo>
                <a:cubicBezTo>
                  <a:pt x="2321757" y="208812"/>
                  <a:pt x="2316137" y="206564"/>
                  <a:pt x="2306098" y="206973"/>
                </a:cubicBezTo>
                <a:cubicBezTo>
                  <a:pt x="2295001" y="207431"/>
                  <a:pt x="2292744" y="209688"/>
                  <a:pt x="2300345" y="212727"/>
                </a:cubicBezTo>
                <a:close/>
                <a:moveTo>
                  <a:pt x="2957570" y="212727"/>
                </a:moveTo>
                <a:cubicBezTo>
                  <a:pt x="2964437" y="215479"/>
                  <a:pt x="2972657" y="215136"/>
                  <a:pt x="2975820" y="211974"/>
                </a:cubicBezTo>
                <a:cubicBezTo>
                  <a:pt x="2978982" y="208812"/>
                  <a:pt x="2973362" y="206564"/>
                  <a:pt x="2963323" y="206973"/>
                </a:cubicBezTo>
                <a:cubicBezTo>
                  <a:pt x="2952226" y="207431"/>
                  <a:pt x="2949969" y="209688"/>
                  <a:pt x="2957570" y="212727"/>
                </a:cubicBezTo>
                <a:close/>
                <a:moveTo>
                  <a:pt x="2002088" y="225271"/>
                </a:moveTo>
                <a:cubicBezTo>
                  <a:pt x="1998764" y="230653"/>
                  <a:pt x="2006565" y="234796"/>
                  <a:pt x="2020014" y="234796"/>
                </a:cubicBezTo>
                <a:cubicBezTo>
                  <a:pt x="2033111" y="234796"/>
                  <a:pt x="2046475" y="230510"/>
                  <a:pt x="2049713" y="225271"/>
                </a:cubicBezTo>
                <a:cubicBezTo>
                  <a:pt x="2053038" y="219889"/>
                  <a:pt x="2045237" y="215746"/>
                  <a:pt x="2031787" y="215746"/>
                </a:cubicBezTo>
                <a:cubicBezTo>
                  <a:pt x="2018691" y="215746"/>
                  <a:pt x="2005327" y="220032"/>
                  <a:pt x="2002088" y="225271"/>
                </a:cubicBezTo>
                <a:close/>
                <a:moveTo>
                  <a:pt x="2238013" y="222347"/>
                </a:moveTo>
                <a:cubicBezTo>
                  <a:pt x="2247281" y="224766"/>
                  <a:pt x="2260140" y="224604"/>
                  <a:pt x="2266588" y="221994"/>
                </a:cubicBezTo>
                <a:cubicBezTo>
                  <a:pt x="2273037" y="219385"/>
                  <a:pt x="2265455" y="217413"/>
                  <a:pt x="2249738" y="217603"/>
                </a:cubicBezTo>
                <a:cubicBezTo>
                  <a:pt x="2234022" y="217794"/>
                  <a:pt x="2228745" y="219927"/>
                  <a:pt x="2238013" y="222347"/>
                </a:cubicBezTo>
                <a:close/>
                <a:moveTo>
                  <a:pt x="2171338" y="231872"/>
                </a:moveTo>
                <a:cubicBezTo>
                  <a:pt x="2180606" y="234291"/>
                  <a:pt x="2193465" y="234129"/>
                  <a:pt x="2199913" y="231519"/>
                </a:cubicBezTo>
                <a:cubicBezTo>
                  <a:pt x="2206362" y="228910"/>
                  <a:pt x="2198780" y="226938"/>
                  <a:pt x="2183063" y="227128"/>
                </a:cubicBezTo>
                <a:cubicBezTo>
                  <a:pt x="2167347" y="227319"/>
                  <a:pt x="2162070" y="229452"/>
                  <a:pt x="2171338" y="231872"/>
                </a:cubicBezTo>
                <a:close/>
                <a:moveTo>
                  <a:pt x="2109245" y="241102"/>
                </a:moveTo>
                <a:cubicBezTo>
                  <a:pt x="2115798" y="243750"/>
                  <a:pt x="2126513" y="243750"/>
                  <a:pt x="2133057" y="241102"/>
                </a:cubicBezTo>
                <a:cubicBezTo>
                  <a:pt x="2139610" y="238463"/>
                  <a:pt x="2134248" y="236301"/>
                  <a:pt x="2121151" y="236301"/>
                </a:cubicBezTo>
                <a:cubicBezTo>
                  <a:pt x="2108054" y="236301"/>
                  <a:pt x="2102701" y="238463"/>
                  <a:pt x="2109245" y="241102"/>
                </a:cubicBezTo>
                <a:close/>
                <a:moveTo>
                  <a:pt x="3199857" y="241359"/>
                </a:moveTo>
                <a:cubicBezTo>
                  <a:pt x="3209020" y="243759"/>
                  <a:pt x="3224032" y="243759"/>
                  <a:pt x="3233195" y="241359"/>
                </a:cubicBezTo>
                <a:cubicBezTo>
                  <a:pt x="3242358" y="238968"/>
                  <a:pt x="3234862" y="237006"/>
                  <a:pt x="3216526" y="237006"/>
                </a:cubicBezTo>
                <a:cubicBezTo>
                  <a:pt x="3198190" y="237006"/>
                  <a:pt x="3190694" y="238968"/>
                  <a:pt x="3199857" y="241359"/>
                </a:cubicBezTo>
                <a:close/>
                <a:moveTo>
                  <a:pt x="2040188" y="253846"/>
                </a:moveTo>
                <a:cubicBezTo>
                  <a:pt x="2036950" y="259085"/>
                  <a:pt x="2042874" y="263371"/>
                  <a:pt x="2053352" y="263371"/>
                </a:cubicBezTo>
                <a:cubicBezTo>
                  <a:pt x="2063829" y="263371"/>
                  <a:pt x="2075050" y="259085"/>
                  <a:pt x="2078288" y="253846"/>
                </a:cubicBezTo>
                <a:cubicBezTo>
                  <a:pt x="2081527" y="248607"/>
                  <a:pt x="2075602" y="244321"/>
                  <a:pt x="2065125" y="244321"/>
                </a:cubicBezTo>
                <a:cubicBezTo>
                  <a:pt x="2054647" y="244321"/>
                  <a:pt x="2043427" y="248607"/>
                  <a:pt x="2040188" y="253846"/>
                </a:cubicBezTo>
                <a:close/>
                <a:moveTo>
                  <a:pt x="2197351" y="253846"/>
                </a:moveTo>
                <a:lnTo>
                  <a:pt x="2183063" y="263076"/>
                </a:lnTo>
                <a:lnTo>
                  <a:pt x="2197351" y="263076"/>
                </a:lnTo>
                <a:cubicBezTo>
                  <a:pt x="2205209" y="263076"/>
                  <a:pt x="2218068" y="258923"/>
                  <a:pt x="2225926" y="253846"/>
                </a:cubicBezTo>
                <a:lnTo>
                  <a:pt x="2240213" y="244616"/>
                </a:lnTo>
                <a:lnTo>
                  <a:pt x="2225926" y="244616"/>
                </a:lnTo>
                <a:cubicBezTo>
                  <a:pt x="2218068" y="244616"/>
                  <a:pt x="2205209" y="248769"/>
                  <a:pt x="2197351" y="253846"/>
                </a:cubicBezTo>
                <a:close/>
                <a:moveTo>
                  <a:pt x="2881370" y="250827"/>
                </a:moveTo>
                <a:cubicBezTo>
                  <a:pt x="2888237" y="253579"/>
                  <a:pt x="2896457" y="253236"/>
                  <a:pt x="2899620" y="250074"/>
                </a:cubicBezTo>
                <a:cubicBezTo>
                  <a:pt x="2902782" y="246912"/>
                  <a:pt x="2897162" y="244664"/>
                  <a:pt x="2887123" y="245073"/>
                </a:cubicBezTo>
                <a:cubicBezTo>
                  <a:pt x="2876026" y="245531"/>
                  <a:pt x="2873769" y="247788"/>
                  <a:pt x="2881370" y="250827"/>
                </a:cubicBezTo>
                <a:close/>
                <a:moveTo>
                  <a:pt x="3089167" y="251855"/>
                </a:moveTo>
                <a:cubicBezTo>
                  <a:pt x="3086605" y="255999"/>
                  <a:pt x="3100283" y="257894"/>
                  <a:pt x="3119561" y="256065"/>
                </a:cubicBezTo>
                <a:cubicBezTo>
                  <a:pt x="3178464" y="250484"/>
                  <a:pt x="3185408" y="246588"/>
                  <a:pt x="3138507" y="245426"/>
                </a:cubicBezTo>
                <a:cubicBezTo>
                  <a:pt x="3113932" y="244816"/>
                  <a:pt x="3091729" y="247712"/>
                  <a:pt x="3089167" y="251855"/>
                </a:cubicBezTo>
                <a:close/>
                <a:moveTo>
                  <a:pt x="1978552" y="263000"/>
                </a:moveTo>
                <a:cubicBezTo>
                  <a:pt x="1970846" y="267876"/>
                  <a:pt x="1966560" y="273858"/>
                  <a:pt x="1969027" y="276296"/>
                </a:cubicBezTo>
                <a:cubicBezTo>
                  <a:pt x="1976390" y="283593"/>
                  <a:pt x="2025901" y="271372"/>
                  <a:pt x="2025901" y="262257"/>
                </a:cubicBezTo>
                <a:cubicBezTo>
                  <a:pt x="2025901" y="251255"/>
                  <a:pt x="1996402" y="251712"/>
                  <a:pt x="1978552" y="263000"/>
                </a:cubicBezTo>
                <a:close/>
                <a:moveTo>
                  <a:pt x="2137820" y="269677"/>
                </a:moveTo>
                <a:cubicBezTo>
                  <a:pt x="2144373" y="272325"/>
                  <a:pt x="2155088" y="272325"/>
                  <a:pt x="2161632" y="269677"/>
                </a:cubicBezTo>
                <a:cubicBezTo>
                  <a:pt x="2168185" y="267038"/>
                  <a:pt x="2162823" y="264876"/>
                  <a:pt x="2149726" y="264876"/>
                </a:cubicBezTo>
                <a:cubicBezTo>
                  <a:pt x="2136629" y="264876"/>
                  <a:pt x="2131276" y="267038"/>
                  <a:pt x="2137820" y="269677"/>
                </a:cubicBezTo>
                <a:close/>
                <a:moveTo>
                  <a:pt x="2080670" y="279202"/>
                </a:moveTo>
                <a:cubicBezTo>
                  <a:pt x="2087223" y="281850"/>
                  <a:pt x="2097938" y="281850"/>
                  <a:pt x="2104482" y="279202"/>
                </a:cubicBezTo>
                <a:cubicBezTo>
                  <a:pt x="2111035" y="276563"/>
                  <a:pt x="2105673" y="274401"/>
                  <a:pt x="2092576" y="274401"/>
                </a:cubicBezTo>
                <a:cubicBezTo>
                  <a:pt x="2079479" y="274401"/>
                  <a:pt x="2074126" y="276563"/>
                  <a:pt x="2080670" y="279202"/>
                </a:cubicBezTo>
                <a:close/>
                <a:moveTo>
                  <a:pt x="2937920" y="279202"/>
                </a:moveTo>
                <a:cubicBezTo>
                  <a:pt x="2944473" y="281850"/>
                  <a:pt x="2955189" y="281850"/>
                  <a:pt x="2961732" y="279202"/>
                </a:cubicBezTo>
                <a:cubicBezTo>
                  <a:pt x="2968286" y="276563"/>
                  <a:pt x="2962923" y="274401"/>
                  <a:pt x="2949826" y="274401"/>
                </a:cubicBezTo>
                <a:cubicBezTo>
                  <a:pt x="2936729" y="274401"/>
                  <a:pt x="2931376" y="276563"/>
                  <a:pt x="2937920" y="279202"/>
                </a:cubicBezTo>
                <a:close/>
                <a:moveTo>
                  <a:pt x="2033645" y="288927"/>
                </a:moveTo>
                <a:cubicBezTo>
                  <a:pt x="2040512" y="291679"/>
                  <a:pt x="2048732" y="291336"/>
                  <a:pt x="2051895" y="288174"/>
                </a:cubicBezTo>
                <a:cubicBezTo>
                  <a:pt x="2055057" y="285012"/>
                  <a:pt x="2049437" y="282764"/>
                  <a:pt x="2039398" y="283174"/>
                </a:cubicBezTo>
                <a:cubicBezTo>
                  <a:pt x="2028301" y="283631"/>
                  <a:pt x="2026044" y="285888"/>
                  <a:pt x="2033645" y="288927"/>
                </a:cubicBezTo>
                <a:close/>
                <a:moveTo>
                  <a:pt x="3147470" y="288727"/>
                </a:moveTo>
                <a:cubicBezTo>
                  <a:pt x="3154023" y="291375"/>
                  <a:pt x="3164739" y="291375"/>
                  <a:pt x="3171282" y="288727"/>
                </a:cubicBezTo>
                <a:cubicBezTo>
                  <a:pt x="3177836" y="286088"/>
                  <a:pt x="3172473" y="283926"/>
                  <a:pt x="3159376" y="283926"/>
                </a:cubicBezTo>
                <a:cubicBezTo>
                  <a:pt x="3146279" y="283926"/>
                  <a:pt x="3140926" y="286088"/>
                  <a:pt x="3147470" y="288727"/>
                </a:cubicBezTo>
                <a:close/>
                <a:moveTo>
                  <a:pt x="3076213" y="298547"/>
                </a:moveTo>
                <a:cubicBezTo>
                  <a:pt x="3085481" y="300966"/>
                  <a:pt x="3098340" y="300804"/>
                  <a:pt x="3104788" y="298194"/>
                </a:cubicBezTo>
                <a:cubicBezTo>
                  <a:pt x="3111237" y="295585"/>
                  <a:pt x="3103655" y="293613"/>
                  <a:pt x="3087938" y="293803"/>
                </a:cubicBezTo>
                <a:cubicBezTo>
                  <a:pt x="3072222" y="293994"/>
                  <a:pt x="3066945" y="296128"/>
                  <a:pt x="3076213" y="298547"/>
                </a:cubicBezTo>
                <a:close/>
                <a:moveTo>
                  <a:pt x="2938520" y="327027"/>
                </a:moveTo>
                <a:cubicBezTo>
                  <a:pt x="2945387" y="329779"/>
                  <a:pt x="2953607" y="329436"/>
                  <a:pt x="2956770" y="326274"/>
                </a:cubicBezTo>
                <a:cubicBezTo>
                  <a:pt x="2959932" y="323112"/>
                  <a:pt x="2954312" y="320864"/>
                  <a:pt x="2944273" y="321274"/>
                </a:cubicBezTo>
                <a:cubicBezTo>
                  <a:pt x="2933176" y="321731"/>
                  <a:pt x="2930919" y="323988"/>
                  <a:pt x="2938520" y="327027"/>
                </a:cubicBezTo>
                <a:close/>
                <a:moveTo>
                  <a:pt x="3119495" y="327027"/>
                </a:moveTo>
                <a:cubicBezTo>
                  <a:pt x="3126362" y="329779"/>
                  <a:pt x="3134582" y="329436"/>
                  <a:pt x="3137745" y="326274"/>
                </a:cubicBezTo>
                <a:cubicBezTo>
                  <a:pt x="3140907" y="323112"/>
                  <a:pt x="3135287" y="320864"/>
                  <a:pt x="3125248" y="321274"/>
                </a:cubicBezTo>
                <a:cubicBezTo>
                  <a:pt x="3114151" y="321731"/>
                  <a:pt x="3111894" y="323988"/>
                  <a:pt x="3119495" y="327027"/>
                </a:cubicBezTo>
                <a:close/>
                <a:moveTo>
                  <a:pt x="3071870" y="336552"/>
                </a:moveTo>
                <a:cubicBezTo>
                  <a:pt x="3078737" y="339304"/>
                  <a:pt x="3086957" y="338961"/>
                  <a:pt x="3090120" y="335799"/>
                </a:cubicBezTo>
                <a:cubicBezTo>
                  <a:pt x="3093282" y="332637"/>
                  <a:pt x="3087662" y="330389"/>
                  <a:pt x="3077623" y="330799"/>
                </a:cubicBezTo>
                <a:cubicBezTo>
                  <a:pt x="3066526" y="331256"/>
                  <a:pt x="3064269" y="333513"/>
                  <a:pt x="3071870" y="336552"/>
                </a:cubicBezTo>
                <a:close/>
                <a:moveTo>
                  <a:pt x="2480720" y="349858"/>
                </a:moveTo>
                <a:cubicBezTo>
                  <a:pt x="2458222" y="362964"/>
                  <a:pt x="2459555" y="387196"/>
                  <a:pt x="2482767" y="387196"/>
                </a:cubicBezTo>
                <a:cubicBezTo>
                  <a:pt x="2498732" y="387196"/>
                  <a:pt x="2521201" y="362507"/>
                  <a:pt x="2521201" y="344962"/>
                </a:cubicBezTo>
                <a:cubicBezTo>
                  <a:pt x="2521201" y="336504"/>
                  <a:pt x="2499046" y="339181"/>
                  <a:pt x="2480720" y="349858"/>
                </a:cubicBezTo>
                <a:close/>
                <a:moveTo>
                  <a:pt x="3023645" y="345877"/>
                </a:moveTo>
                <a:cubicBezTo>
                  <a:pt x="3030198" y="348525"/>
                  <a:pt x="3040914" y="348525"/>
                  <a:pt x="3047457" y="345877"/>
                </a:cubicBezTo>
                <a:cubicBezTo>
                  <a:pt x="3054011" y="343238"/>
                  <a:pt x="3048648" y="341076"/>
                  <a:pt x="3035551" y="341076"/>
                </a:cubicBezTo>
                <a:cubicBezTo>
                  <a:pt x="3022454" y="341076"/>
                  <a:pt x="3017101" y="343238"/>
                  <a:pt x="3023645" y="345877"/>
                </a:cubicBezTo>
                <a:close/>
                <a:moveTo>
                  <a:pt x="2309270" y="359383"/>
                </a:moveTo>
                <a:cubicBezTo>
                  <a:pt x="2300107" y="364727"/>
                  <a:pt x="2292601" y="375461"/>
                  <a:pt x="2292601" y="383243"/>
                </a:cubicBezTo>
                <a:lnTo>
                  <a:pt x="2292601" y="397388"/>
                </a:lnTo>
                <a:lnTo>
                  <a:pt x="2310527" y="387796"/>
                </a:lnTo>
                <a:cubicBezTo>
                  <a:pt x="2328567" y="378138"/>
                  <a:pt x="2345541" y="348848"/>
                  <a:pt x="2332787" y="349382"/>
                </a:cubicBezTo>
                <a:cubicBezTo>
                  <a:pt x="2329015" y="349544"/>
                  <a:pt x="2318433" y="354039"/>
                  <a:pt x="2309270" y="359383"/>
                </a:cubicBezTo>
                <a:close/>
                <a:moveTo>
                  <a:pt x="2986145" y="355602"/>
                </a:moveTo>
                <a:cubicBezTo>
                  <a:pt x="2993012" y="358354"/>
                  <a:pt x="3001232" y="358011"/>
                  <a:pt x="3004395" y="354849"/>
                </a:cubicBezTo>
                <a:cubicBezTo>
                  <a:pt x="3007557" y="351687"/>
                  <a:pt x="3001937" y="349439"/>
                  <a:pt x="2991898" y="349849"/>
                </a:cubicBezTo>
                <a:cubicBezTo>
                  <a:pt x="2980801" y="350306"/>
                  <a:pt x="2978544" y="352563"/>
                  <a:pt x="2986145" y="355602"/>
                </a:cubicBezTo>
                <a:close/>
                <a:moveTo>
                  <a:pt x="2192027" y="372604"/>
                </a:moveTo>
                <a:cubicBezTo>
                  <a:pt x="2181863" y="380300"/>
                  <a:pt x="2178549" y="386729"/>
                  <a:pt x="2184664" y="386891"/>
                </a:cubicBezTo>
                <a:cubicBezTo>
                  <a:pt x="2202761" y="387387"/>
                  <a:pt x="2225926" y="376290"/>
                  <a:pt x="2225926" y="367127"/>
                </a:cubicBezTo>
                <a:cubicBezTo>
                  <a:pt x="2225926" y="354640"/>
                  <a:pt x="2213020" y="356726"/>
                  <a:pt x="2192027" y="372604"/>
                </a:cubicBezTo>
                <a:close/>
                <a:moveTo>
                  <a:pt x="2424551" y="365003"/>
                </a:moveTo>
                <a:cubicBezTo>
                  <a:pt x="2415921" y="367289"/>
                  <a:pt x="2406672" y="377509"/>
                  <a:pt x="2404005" y="387710"/>
                </a:cubicBezTo>
                <a:lnTo>
                  <a:pt x="2399157" y="406246"/>
                </a:lnTo>
                <a:lnTo>
                  <a:pt x="2416978" y="406246"/>
                </a:lnTo>
                <a:cubicBezTo>
                  <a:pt x="2426789" y="406246"/>
                  <a:pt x="2439238" y="397959"/>
                  <a:pt x="2444667" y="387825"/>
                </a:cubicBezTo>
                <a:cubicBezTo>
                  <a:pt x="2460736" y="357792"/>
                  <a:pt x="2459022" y="355840"/>
                  <a:pt x="2424551" y="365003"/>
                </a:cubicBezTo>
                <a:close/>
                <a:moveTo>
                  <a:pt x="3119495" y="365127"/>
                </a:moveTo>
                <a:cubicBezTo>
                  <a:pt x="3126362" y="367879"/>
                  <a:pt x="3134582" y="367536"/>
                  <a:pt x="3137745" y="364374"/>
                </a:cubicBezTo>
                <a:cubicBezTo>
                  <a:pt x="3140907" y="361212"/>
                  <a:pt x="3135287" y="358964"/>
                  <a:pt x="3125248" y="359374"/>
                </a:cubicBezTo>
                <a:cubicBezTo>
                  <a:pt x="3114151" y="359831"/>
                  <a:pt x="3111894" y="362088"/>
                  <a:pt x="3119495" y="365127"/>
                </a:cubicBezTo>
                <a:close/>
                <a:moveTo>
                  <a:pt x="1866110" y="406579"/>
                </a:moveTo>
                <a:cubicBezTo>
                  <a:pt x="1812274" y="426620"/>
                  <a:pt x="1718443" y="469159"/>
                  <a:pt x="1657588" y="501125"/>
                </a:cubicBezTo>
                <a:cubicBezTo>
                  <a:pt x="1398680" y="637113"/>
                  <a:pt x="1238860" y="788818"/>
                  <a:pt x="1130684" y="1001287"/>
                </a:cubicBezTo>
                <a:cubicBezTo>
                  <a:pt x="1002020" y="1254004"/>
                  <a:pt x="996906" y="1539935"/>
                  <a:pt x="1116702" y="1782604"/>
                </a:cubicBezTo>
                <a:cubicBezTo>
                  <a:pt x="1169661" y="1889884"/>
                  <a:pt x="1237583" y="1980714"/>
                  <a:pt x="1308840" y="2039569"/>
                </a:cubicBezTo>
                <a:lnTo>
                  <a:pt x="1363913" y="2085042"/>
                </a:lnTo>
                <a:lnTo>
                  <a:pt x="1478213" y="2079860"/>
                </a:lnTo>
                <a:cubicBezTo>
                  <a:pt x="1713843" y="2069182"/>
                  <a:pt x="1883502" y="1977666"/>
                  <a:pt x="1940976" y="1830229"/>
                </a:cubicBezTo>
                <a:lnTo>
                  <a:pt x="1963255" y="1773079"/>
                </a:lnTo>
                <a:lnTo>
                  <a:pt x="1963179" y="1654016"/>
                </a:lnTo>
                <a:lnTo>
                  <a:pt x="1963103" y="1534954"/>
                </a:lnTo>
                <a:lnTo>
                  <a:pt x="1938642" y="1462002"/>
                </a:lnTo>
                <a:cubicBezTo>
                  <a:pt x="1925088" y="1421587"/>
                  <a:pt x="1878054" y="1328137"/>
                  <a:pt x="1833182" y="1252452"/>
                </a:cubicBezTo>
                <a:cubicBezTo>
                  <a:pt x="1704327" y="1035148"/>
                  <a:pt x="1680734" y="982790"/>
                  <a:pt x="1663741" y="876410"/>
                </a:cubicBezTo>
                <a:cubicBezTo>
                  <a:pt x="1636081" y="703293"/>
                  <a:pt x="1730474" y="531528"/>
                  <a:pt x="1921050" y="408170"/>
                </a:cubicBezTo>
                <a:cubicBezTo>
                  <a:pt x="1955054" y="386158"/>
                  <a:pt x="1978628" y="368594"/>
                  <a:pt x="1973437" y="369146"/>
                </a:cubicBezTo>
                <a:cubicBezTo>
                  <a:pt x="1968237" y="369699"/>
                  <a:pt x="1919945" y="386539"/>
                  <a:pt x="1866110" y="406579"/>
                </a:cubicBezTo>
                <a:close/>
                <a:moveTo>
                  <a:pt x="2247357" y="383977"/>
                </a:moveTo>
                <a:cubicBezTo>
                  <a:pt x="2233613" y="389520"/>
                  <a:pt x="2231089" y="415771"/>
                  <a:pt x="2244300" y="415771"/>
                </a:cubicBezTo>
                <a:cubicBezTo>
                  <a:pt x="2253120" y="415771"/>
                  <a:pt x="2283076" y="389492"/>
                  <a:pt x="2283076" y="381757"/>
                </a:cubicBezTo>
                <a:cubicBezTo>
                  <a:pt x="2283076" y="376509"/>
                  <a:pt x="2262731" y="377776"/>
                  <a:pt x="2247357" y="383977"/>
                </a:cubicBezTo>
                <a:close/>
                <a:moveTo>
                  <a:pt x="2358485" y="397512"/>
                </a:moveTo>
                <a:cubicBezTo>
                  <a:pt x="2335644" y="420353"/>
                  <a:pt x="2339550" y="429820"/>
                  <a:pt x="2368087" y="420762"/>
                </a:cubicBezTo>
                <a:cubicBezTo>
                  <a:pt x="2379107" y="417266"/>
                  <a:pt x="2387851" y="406341"/>
                  <a:pt x="2387851" y="396083"/>
                </a:cubicBezTo>
                <a:cubicBezTo>
                  <a:pt x="2387851" y="372718"/>
                  <a:pt x="2383041" y="372956"/>
                  <a:pt x="2358485" y="397512"/>
                </a:cubicBezTo>
                <a:close/>
                <a:moveTo>
                  <a:pt x="2538641" y="389577"/>
                </a:moveTo>
                <a:cubicBezTo>
                  <a:pt x="2517381" y="406703"/>
                  <a:pt x="2509266" y="434821"/>
                  <a:pt x="2525583" y="434821"/>
                </a:cubicBezTo>
                <a:cubicBezTo>
                  <a:pt x="2542880" y="434821"/>
                  <a:pt x="2568826" y="408694"/>
                  <a:pt x="2568826" y="391282"/>
                </a:cubicBezTo>
                <a:cubicBezTo>
                  <a:pt x="2568826" y="374509"/>
                  <a:pt x="2558091" y="373909"/>
                  <a:pt x="2538641" y="389577"/>
                </a:cubicBezTo>
                <a:close/>
                <a:moveTo>
                  <a:pt x="1156449" y="421267"/>
                </a:moveTo>
                <a:cubicBezTo>
                  <a:pt x="1126484" y="440003"/>
                  <a:pt x="1101976" y="457500"/>
                  <a:pt x="1101976" y="460148"/>
                </a:cubicBezTo>
                <a:cubicBezTo>
                  <a:pt x="1101976" y="462786"/>
                  <a:pt x="1115911" y="456481"/>
                  <a:pt x="1132932" y="446127"/>
                </a:cubicBezTo>
                <a:cubicBezTo>
                  <a:pt x="1149963" y="435774"/>
                  <a:pt x="1178890" y="418295"/>
                  <a:pt x="1197226" y="407284"/>
                </a:cubicBezTo>
                <a:cubicBezTo>
                  <a:pt x="1215561" y="396273"/>
                  <a:pt x="1226144" y="387253"/>
                  <a:pt x="1220743" y="387234"/>
                </a:cubicBezTo>
                <a:cubicBezTo>
                  <a:pt x="1215342" y="387215"/>
                  <a:pt x="1186405" y="402531"/>
                  <a:pt x="1156449" y="421267"/>
                </a:cubicBezTo>
                <a:close/>
                <a:moveTo>
                  <a:pt x="2135048" y="397359"/>
                </a:moveTo>
                <a:cubicBezTo>
                  <a:pt x="2124675" y="414142"/>
                  <a:pt x="2135610" y="416495"/>
                  <a:pt x="2155184" y="401684"/>
                </a:cubicBezTo>
                <a:lnTo>
                  <a:pt x="2173538" y="387806"/>
                </a:lnTo>
                <a:lnTo>
                  <a:pt x="2157432" y="387501"/>
                </a:lnTo>
                <a:cubicBezTo>
                  <a:pt x="2148573" y="387329"/>
                  <a:pt x="2138496" y="391768"/>
                  <a:pt x="2135048" y="397359"/>
                </a:cubicBezTo>
                <a:close/>
                <a:moveTo>
                  <a:pt x="2199732" y="403027"/>
                </a:moveTo>
                <a:cubicBezTo>
                  <a:pt x="2186721" y="408284"/>
                  <a:pt x="2183140" y="434821"/>
                  <a:pt x="2195446" y="434821"/>
                </a:cubicBezTo>
                <a:cubicBezTo>
                  <a:pt x="2205304" y="434821"/>
                  <a:pt x="2225926" y="414199"/>
                  <a:pt x="2225926" y="404341"/>
                </a:cubicBezTo>
                <a:cubicBezTo>
                  <a:pt x="2225926" y="396007"/>
                  <a:pt x="2218096" y="395616"/>
                  <a:pt x="2199732" y="403027"/>
                </a:cubicBezTo>
                <a:close/>
                <a:moveTo>
                  <a:pt x="2476576" y="406313"/>
                </a:moveTo>
                <a:lnTo>
                  <a:pt x="2455774" y="414695"/>
                </a:lnTo>
                <a:lnTo>
                  <a:pt x="2456583" y="443374"/>
                </a:lnTo>
                <a:lnTo>
                  <a:pt x="2457402" y="472054"/>
                </a:lnTo>
                <a:lnTo>
                  <a:pt x="2474014" y="463167"/>
                </a:lnTo>
                <a:cubicBezTo>
                  <a:pt x="2490388" y="454395"/>
                  <a:pt x="2516953" y="396150"/>
                  <a:pt x="2504037" y="397321"/>
                </a:cubicBezTo>
                <a:cubicBezTo>
                  <a:pt x="2500379" y="397654"/>
                  <a:pt x="2488025" y="401703"/>
                  <a:pt x="2476576" y="406313"/>
                </a:cubicBezTo>
                <a:close/>
                <a:moveTo>
                  <a:pt x="3290945" y="403227"/>
                </a:moveTo>
                <a:cubicBezTo>
                  <a:pt x="3297812" y="405979"/>
                  <a:pt x="3306032" y="405636"/>
                  <a:pt x="3309195" y="402474"/>
                </a:cubicBezTo>
                <a:cubicBezTo>
                  <a:pt x="3312357" y="399312"/>
                  <a:pt x="3306737" y="397064"/>
                  <a:pt x="3296698" y="397474"/>
                </a:cubicBezTo>
                <a:cubicBezTo>
                  <a:pt x="3285601" y="397931"/>
                  <a:pt x="3283344" y="400188"/>
                  <a:pt x="3290945" y="403227"/>
                </a:cubicBezTo>
                <a:close/>
                <a:moveTo>
                  <a:pt x="1268101" y="421057"/>
                </a:moveTo>
                <a:lnTo>
                  <a:pt x="1249613" y="435869"/>
                </a:lnTo>
                <a:lnTo>
                  <a:pt x="1271045" y="425487"/>
                </a:lnTo>
                <a:cubicBezTo>
                  <a:pt x="1282837" y="419772"/>
                  <a:pt x="1292476" y="413104"/>
                  <a:pt x="1292476" y="410675"/>
                </a:cubicBezTo>
                <a:cubicBezTo>
                  <a:pt x="1292476" y="403389"/>
                  <a:pt x="1287532" y="405494"/>
                  <a:pt x="1268101" y="421057"/>
                </a:cubicBezTo>
                <a:close/>
                <a:moveTo>
                  <a:pt x="2092766" y="420305"/>
                </a:moveTo>
                <a:cubicBezTo>
                  <a:pt x="2085251" y="429354"/>
                  <a:pt x="2084527" y="434821"/>
                  <a:pt x="2090852" y="434821"/>
                </a:cubicBezTo>
                <a:cubicBezTo>
                  <a:pt x="2102358" y="434821"/>
                  <a:pt x="2115779" y="416752"/>
                  <a:pt x="2109178" y="410142"/>
                </a:cubicBezTo>
                <a:cubicBezTo>
                  <a:pt x="2106778" y="407751"/>
                  <a:pt x="2099396" y="412323"/>
                  <a:pt x="2092766" y="420305"/>
                </a:cubicBezTo>
                <a:close/>
                <a:moveTo>
                  <a:pt x="2295887" y="420943"/>
                </a:moveTo>
                <a:cubicBezTo>
                  <a:pt x="2292782" y="429030"/>
                  <a:pt x="2292306" y="437698"/>
                  <a:pt x="2294820" y="440222"/>
                </a:cubicBezTo>
                <a:cubicBezTo>
                  <a:pt x="2303307" y="448708"/>
                  <a:pt x="2330701" y="432897"/>
                  <a:pt x="2330701" y="419514"/>
                </a:cubicBezTo>
                <a:cubicBezTo>
                  <a:pt x="2330701" y="401493"/>
                  <a:pt x="2302917" y="402627"/>
                  <a:pt x="2295887" y="420943"/>
                </a:cubicBezTo>
                <a:close/>
                <a:moveTo>
                  <a:pt x="2414045" y="422334"/>
                </a:moveTo>
                <a:cubicBezTo>
                  <a:pt x="2394823" y="427363"/>
                  <a:pt x="2391223" y="453871"/>
                  <a:pt x="2409758" y="453871"/>
                </a:cubicBezTo>
                <a:cubicBezTo>
                  <a:pt x="2423484" y="453871"/>
                  <a:pt x="2445001" y="435259"/>
                  <a:pt x="2445001" y="423391"/>
                </a:cubicBezTo>
                <a:cubicBezTo>
                  <a:pt x="2445001" y="415381"/>
                  <a:pt x="2441162" y="415247"/>
                  <a:pt x="2414045" y="422334"/>
                </a:cubicBezTo>
                <a:close/>
                <a:moveTo>
                  <a:pt x="2590257" y="426096"/>
                </a:moveTo>
                <a:cubicBezTo>
                  <a:pt x="2566502" y="435088"/>
                  <a:pt x="2560825" y="463396"/>
                  <a:pt x="2582780" y="463396"/>
                </a:cubicBezTo>
                <a:cubicBezTo>
                  <a:pt x="2595420" y="463396"/>
                  <a:pt x="2622376" y="427611"/>
                  <a:pt x="2614841" y="420829"/>
                </a:cubicBezTo>
                <a:cubicBezTo>
                  <a:pt x="2613108" y="419267"/>
                  <a:pt x="2602049" y="421638"/>
                  <a:pt x="2590257" y="426096"/>
                </a:cubicBezTo>
                <a:close/>
                <a:moveTo>
                  <a:pt x="2142582" y="431602"/>
                </a:moveTo>
                <a:cubicBezTo>
                  <a:pt x="2136038" y="434250"/>
                  <a:pt x="2130676" y="442936"/>
                  <a:pt x="2130676" y="450918"/>
                </a:cubicBezTo>
                <a:cubicBezTo>
                  <a:pt x="2130676" y="460243"/>
                  <a:pt x="2136067" y="463367"/>
                  <a:pt x="2145744" y="459653"/>
                </a:cubicBezTo>
                <a:cubicBezTo>
                  <a:pt x="2154031" y="456471"/>
                  <a:pt x="2162604" y="453871"/>
                  <a:pt x="2164794" y="453871"/>
                </a:cubicBezTo>
                <a:cubicBezTo>
                  <a:pt x="2166985" y="453871"/>
                  <a:pt x="2168776" y="447442"/>
                  <a:pt x="2168776" y="439584"/>
                </a:cubicBezTo>
                <a:cubicBezTo>
                  <a:pt x="2168776" y="424906"/>
                  <a:pt x="2163309" y="423239"/>
                  <a:pt x="2142582" y="431602"/>
                </a:cubicBezTo>
                <a:close/>
                <a:moveTo>
                  <a:pt x="2247357" y="431602"/>
                </a:moveTo>
                <a:cubicBezTo>
                  <a:pt x="2240813" y="434250"/>
                  <a:pt x="2235451" y="444775"/>
                  <a:pt x="2235451" y="455005"/>
                </a:cubicBezTo>
                <a:lnTo>
                  <a:pt x="2235451" y="473588"/>
                </a:lnTo>
                <a:lnTo>
                  <a:pt x="2254501" y="463396"/>
                </a:lnTo>
                <a:cubicBezTo>
                  <a:pt x="2264978" y="457786"/>
                  <a:pt x="2273551" y="446918"/>
                  <a:pt x="2273551" y="439250"/>
                </a:cubicBezTo>
                <a:cubicBezTo>
                  <a:pt x="2273551" y="424896"/>
                  <a:pt x="2268007" y="423277"/>
                  <a:pt x="2247357" y="431602"/>
                </a:cubicBezTo>
                <a:close/>
                <a:moveTo>
                  <a:pt x="2044951" y="444346"/>
                </a:moveTo>
                <a:cubicBezTo>
                  <a:pt x="2037398" y="449013"/>
                  <a:pt x="2034378" y="455995"/>
                  <a:pt x="2038245" y="459862"/>
                </a:cubicBezTo>
                <a:cubicBezTo>
                  <a:pt x="2042103" y="463729"/>
                  <a:pt x="2050266" y="461891"/>
                  <a:pt x="2056381" y="455776"/>
                </a:cubicBezTo>
                <a:cubicBezTo>
                  <a:pt x="2070773" y="441384"/>
                  <a:pt x="2062744" y="433354"/>
                  <a:pt x="2044951" y="444346"/>
                </a:cubicBezTo>
                <a:close/>
                <a:moveTo>
                  <a:pt x="2349560" y="449337"/>
                </a:moveTo>
                <a:cubicBezTo>
                  <a:pt x="2342931" y="457319"/>
                  <a:pt x="2340083" y="466425"/>
                  <a:pt x="2343217" y="469568"/>
                </a:cubicBezTo>
                <a:cubicBezTo>
                  <a:pt x="2352970" y="479322"/>
                  <a:pt x="2378326" y="464758"/>
                  <a:pt x="2378326" y="449404"/>
                </a:cubicBezTo>
                <a:cubicBezTo>
                  <a:pt x="2378326" y="430754"/>
                  <a:pt x="2365010" y="430716"/>
                  <a:pt x="2349560" y="449337"/>
                </a:cubicBezTo>
                <a:close/>
                <a:moveTo>
                  <a:pt x="2092919" y="458214"/>
                </a:moveTo>
                <a:cubicBezTo>
                  <a:pt x="2086594" y="465844"/>
                  <a:pt x="2084308" y="476769"/>
                  <a:pt x="2087842" y="482494"/>
                </a:cubicBezTo>
                <a:lnTo>
                  <a:pt x="2094271" y="492895"/>
                </a:lnTo>
                <a:lnTo>
                  <a:pt x="2107711" y="481741"/>
                </a:lnTo>
                <a:cubicBezTo>
                  <a:pt x="2122551" y="469425"/>
                  <a:pt x="2125952" y="444346"/>
                  <a:pt x="2112788" y="444346"/>
                </a:cubicBezTo>
                <a:cubicBezTo>
                  <a:pt x="2108197" y="444346"/>
                  <a:pt x="2099253" y="450585"/>
                  <a:pt x="2092919" y="458214"/>
                </a:cubicBezTo>
                <a:close/>
                <a:moveTo>
                  <a:pt x="2523582" y="450652"/>
                </a:moveTo>
                <a:cubicBezTo>
                  <a:pt x="2517039" y="453300"/>
                  <a:pt x="2511676" y="463825"/>
                  <a:pt x="2511676" y="474055"/>
                </a:cubicBezTo>
                <a:lnTo>
                  <a:pt x="2511676" y="492638"/>
                </a:lnTo>
                <a:lnTo>
                  <a:pt x="2530726" y="482446"/>
                </a:lnTo>
                <a:cubicBezTo>
                  <a:pt x="2541203" y="476836"/>
                  <a:pt x="2549776" y="465968"/>
                  <a:pt x="2549776" y="458300"/>
                </a:cubicBezTo>
                <a:cubicBezTo>
                  <a:pt x="2549776" y="443946"/>
                  <a:pt x="2544232" y="442327"/>
                  <a:pt x="2523582" y="450652"/>
                </a:cubicBezTo>
                <a:close/>
                <a:moveTo>
                  <a:pt x="2191112" y="468568"/>
                </a:moveTo>
                <a:cubicBezTo>
                  <a:pt x="2188007" y="476655"/>
                  <a:pt x="2187864" y="485656"/>
                  <a:pt x="2190779" y="488571"/>
                </a:cubicBezTo>
                <a:cubicBezTo>
                  <a:pt x="2199123" y="496914"/>
                  <a:pt x="2216401" y="482770"/>
                  <a:pt x="2216401" y="467597"/>
                </a:cubicBezTo>
                <a:cubicBezTo>
                  <a:pt x="2216401" y="449318"/>
                  <a:pt x="2198227" y="450023"/>
                  <a:pt x="2191112" y="468568"/>
                </a:cubicBezTo>
                <a:close/>
                <a:moveTo>
                  <a:pt x="2303574" y="462301"/>
                </a:moveTo>
                <a:cubicBezTo>
                  <a:pt x="2296506" y="466777"/>
                  <a:pt x="2292220" y="478198"/>
                  <a:pt x="2294049" y="487666"/>
                </a:cubicBezTo>
                <a:lnTo>
                  <a:pt x="2297363" y="504896"/>
                </a:lnTo>
                <a:lnTo>
                  <a:pt x="2314032" y="488228"/>
                </a:lnTo>
                <a:cubicBezTo>
                  <a:pt x="2340883" y="461377"/>
                  <a:pt x="2333587" y="443279"/>
                  <a:pt x="2303574" y="462301"/>
                </a:cubicBezTo>
                <a:close/>
                <a:moveTo>
                  <a:pt x="2003679" y="469749"/>
                </a:moveTo>
                <a:cubicBezTo>
                  <a:pt x="2000183" y="473235"/>
                  <a:pt x="1997326" y="480522"/>
                  <a:pt x="1997326" y="485942"/>
                </a:cubicBezTo>
                <a:cubicBezTo>
                  <a:pt x="1997326" y="491904"/>
                  <a:pt x="2001765" y="491342"/>
                  <a:pt x="2008594" y="484513"/>
                </a:cubicBezTo>
                <a:cubicBezTo>
                  <a:pt x="2014795" y="478312"/>
                  <a:pt x="2017652" y="471026"/>
                  <a:pt x="2014947" y="468320"/>
                </a:cubicBezTo>
                <a:cubicBezTo>
                  <a:pt x="2012242" y="465615"/>
                  <a:pt x="2007165" y="466254"/>
                  <a:pt x="2003679" y="469749"/>
                </a:cubicBezTo>
                <a:close/>
                <a:moveTo>
                  <a:pt x="2401748" y="473559"/>
                </a:moveTo>
                <a:cubicBezTo>
                  <a:pt x="2398290" y="479141"/>
                  <a:pt x="2397424" y="485675"/>
                  <a:pt x="2399824" y="488066"/>
                </a:cubicBezTo>
                <a:cubicBezTo>
                  <a:pt x="2406463" y="494714"/>
                  <a:pt x="2435476" y="481560"/>
                  <a:pt x="2435476" y="471902"/>
                </a:cubicBezTo>
                <a:cubicBezTo>
                  <a:pt x="2435476" y="459977"/>
                  <a:pt x="2409349" y="461262"/>
                  <a:pt x="2401748" y="473559"/>
                </a:cubicBezTo>
                <a:close/>
                <a:moveTo>
                  <a:pt x="2051304" y="479274"/>
                </a:moveTo>
                <a:cubicBezTo>
                  <a:pt x="2047808" y="482760"/>
                  <a:pt x="2044951" y="494000"/>
                  <a:pt x="2044951" y="504249"/>
                </a:cubicBezTo>
                <a:lnTo>
                  <a:pt x="2044951" y="522880"/>
                </a:lnTo>
                <a:lnTo>
                  <a:pt x="2059238" y="511021"/>
                </a:lnTo>
                <a:cubicBezTo>
                  <a:pt x="2067097" y="504496"/>
                  <a:pt x="2073526" y="493257"/>
                  <a:pt x="2073526" y="486046"/>
                </a:cubicBezTo>
                <a:cubicBezTo>
                  <a:pt x="2073526" y="472159"/>
                  <a:pt x="2061934" y="468635"/>
                  <a:pt x="2051304" y="479274"/>
                </a:cubicBezTo>
                <a:close/>
                <a:moveTo>
                  <a:pt x="2151174" y="481455"/>
                </a:moveTo>
                <a:cubicBezTo>
                  <a:pt x="2144106" y="485875"/>
                  <a:pt x="2139820" y="496362"/>
                  <a:pt x="2141649" y="504763"/>
                </a:cubicBezTo>
                <a:cubicBezTo>
                  <a:pt x="2143859" y="514945"/>
                  <a:pt x="2149250" y="517365"/>
                  <a:pt x="2157803" y="512012"/>
                </a:cubicBezTo>
                <a:cubicBezTo>
                  <a:pt x="2164871" y="507592"/>
                  <a:pt x="2169157" y="497105"/>
                  <a:pt x="2167328" y="488704"/>
                </a:cubicBezTo>
                <a:cubicBezTo>
                  <a:pt x="2165118" y="478522"/>
                  <a:pt x="2159727" y="476102"/>
                  <a:pt x="2151174" y="481455"/>
                </a:cubicBezTo>
                <a:close/>
                <a:moveTo>
                  <a:pt x="2252120" y="483513"/>
                </a:moveTo>
                <a:cubicBezTo>
                  <a:pt x="2231574" y="495105"/>
                  <a:pt x="2230146" y="520546"/>
                  <a:pt x="2250034" y="520546"/>
                </a:cubicBezTo>
                <a:cubicBezTo>
                  <a:pt x="2265217" y="520546"/>
                  <a:pt x="2277752" y="499381"/>
                  <a:pt x="2272065" y="483351"/>
                </a:cubicBezTo>
                <a:cubicBezTo>
                  <a:pt x="2269960" y="477407"/>
                  <a:pt x="2262835" y="477464"/>
                  <a:pt x="2252120" y="483513"/>
                </a:cubicBezTo>
                <a:close/>
                <a:moveTo>
                  <a:pt x="2459965" y="487885"/>
                </a:moveTo>
                <a:cubicBezTo>
                  <a:pt x="2445182" y="502677"/>
                  <a:pt x="2439943" y="520546"/>
                  <a:pt x="2450392" y="520546"/>
                </a:cubicBezTo>
                <a:cubicBezTo>
                  <a:pt x="2465680" y="520546"/>
                  <a:pt x="2492626" y="499067"/>
                  <a:pt x="2492626" y="486875"/>
                </a:cubicBezTo>
                <a:cubicBezTo>
                  <a:pt x="2492626" y="468692"/>
                  <a:pt x="2478738" y="469121"/>
                  <a:pt x="2459965" y="487885"/>
                </a:cubicBezTo>
                <a:close/>
                <a:moveTo>
                  <a:pt x="2575970" y="483483"/>
                </a:moveTo>
                <a:cubicBezTo>
                  <a:pt x="2559615" y="492742"/>
                  <a:pt x="2552405" y="520689"/>
                  <a:pt x="2566445" y="520403"/>
                </a:cubicBezTo>
                <a:cubicBezTo>
                  <a:pt x="2582923" y="520060"/>
                  <a:pt x="2599039" y="502925"/>
                  <a:pt x="2595953" y="489009"/>
                </a:cubicBezTo>
                <a:lnTo>
                  <a:pt x="2592638" y="474045"/>
                </a:lnTo>
                <a:lnTo>
                  <a:pt x="2575970" y="483483"/>
                </a:lnTo>
                <a:close/>
                <a:moveTo>
                  <a:pt x="2352132" y="488752"/>
                </a:moveTo>
                <a:cubicBezTo>
                  <a:pt x="2345588" y="491400"/>
                  <a:pt x="2340226" y="500086"/>
                  <a:pt x="2340226" y="508068"/>
                </a:cubicBezTo>
                <a:cubicBezTo>
                  <a:pt x="2340226" y="517393"/>
                  <a:pt x="2345617" y="520517"/>
                  <a:pt x="2355294" y="516803"/>
                </a:cubicBezTo>
                <a:cubicBezTo>
                  <a:pt x="2363581" y="513621"/>
                  <a:pt x="2372154" y="511021"/>
                  <a:pt x="2374344" y="511021"/>
                </a:cubicBezTo>
                <a:cubicBezTo>
                  <a:pt x="2376535" y="511021"/>
                  <a:pt x="2378326" y="504592"/>
                  <a:pt x="2378326" y="496734"/>
                </a:cubicBezTo>
                <a:cubicBezTo>
                  <a:pt x="2378326" y="482056"/>
                  <a:pt x="2372859" y="480389"/>
                  <a:pt x="2352132" y="488752"/>
                </a:cubicBezTo>
                <a:close/>
                <a:moveTo>
                  <a:pt x="1956054" y="498324"/>
                </a:moveTo>
                <a:cubicBezTo>
                  <a:pt x="1952558" y="501810"/>
                  <a:pt x="1949701" y="510907"/>
                  <a:pt x="1949701" y="518536"/>
                </a:cubicBezTo>
                <a:lnTo>
                  <a:pt x="1949701" y="532405"/>
                </a:lnTo>
                <a:lnTo>
                  <a:pt x="1963988" y="520546"/>
                </a:lnTo>
                <a:cubicBezTo>
                  <a:pt x="1971847" y="514021"/>
                  <a:pt x="1978276" y="504925"/>
                  <a:pt x="1978276" y="500334"/>
                </a:cubicBezTo>
                <a:cubicBezTo>
                  <a:pt x="1978276" y="490466"/>
                  <a:pt x="1965093" y="489275"/>
                  <a:pt x="1956054" y="498324"/>
                </a:cubicBezTo>
                <a:close/>
                <a:moveTo>
                  <a:pt x="2009432" y="512678"/>
                </a:moveTo>
                <a:cubicBezTo>
                  <a:pt x="2002584" y="520927"/>
                  <a:pt x="2001622" y="531138"/>
                  <a:pt x="2006879" y="539653"/>
                </a:cubicBezTo>
                <a:lnTo>
                  <a:pt x="2015347" y="553350"/>
                </a:lnTo>
                <a:lnTo>
                  <a:pt x="2021529" y="537262"/>
                </a:lnTo>
                <a:cubicBezTo>
                  <a:pt x="2030844" y="512964"/>
                  <a:pt x="2022786" y="496581"/>
                  <a:pt x="2009432" y="512678"/>
                </a:cubicBezTo>
                <a:close/>
                <a:moveTo>
                  <a:pt x="2098929" y="507849"/>
                </a:moveTo>
                <a:cubicBezTo>
                  <a:pt x="2095433" y="511335"/>
                  <a:pt x="2092576" y="522413"/>
                  <a:pt x="2092576" y="532452"/>
                </a:cubicBezTo>
                <a:cubicBezTo>
                  <a:pt x="2092576" y="557151"/>
                  <a:pt x="2115579" y="548359"/>
                  <a:pt x="2119436" y="522184"/>
                </a:cubicBezTo>
                <a:cubicBezTo>
                  <a:pt x="2122380" y="502153"/>
                  <a:pt x="2111921" y="494848"/>
                  <a:pt x="2098929" y="507849"/>
                </a:cubicBezTo>
                <a:close/>
                <a:moveTo>
                  <a:pt x="2199618" y="512573"/>
                </a:moveTo>
                <a:cubicBezTo>
                  <a:pt x="2185302" y="526879"/>
                  <a:pt x="2184111" y="549121"/>
                  <a:pt x="2197646" y="549121"/>
                </a:cubicBezTo>
                <a:cubicBezTo>
                  <a:pt x="2209152" y="549121"/>
                  <a:pt x="2219697" y="525670"/>
                  <a:pt x="2214801" y="510973"/>
                </a:cubicBezTo>
                <a:cubicBezTo>
                  <a:pt x="2212524" y="504163"/>
                  <a:pt x="2207495" y="504686"/>
                  <a:pt x="2199618" y="512573"/>
                </a:cubicBezTo>
                <a:close/>
                <a:moveTo>
                  <a:pt x="2303602" y="513983"/>
                </a:moveTo>
                <a:cubicBezTo>
                  <a:pt x="2287819" y="533024"/>
                  <a:pt x="2292430" y="551578"/>
                  <a:pt x="2310203" y="540530"/>
                </a:cubicBezTo>
                <a:cubicBezTo>
                  <a:pt x="2317271" y="536138"/>
                  <a:pt x="2321557" y="524899"/>
                  <a:pt x="2319728" y="515536"/>
                </a:cubicBezTo>
                <a:lnTo>
                  <a:pt x="2316413" y="498534"/>
                </a:lnTo>
                <a:lnTo>
                  <a:pt x="2303602" y="513983"/>
                </a:lnTo>
                <a:close/>
                <a:moveTo>
                  <a:pt x="2400662" y="516193"/>
                </a:moveTo>
                <a:cubicBezTo>
                  <a:pt x="2397557" y="524280"/>
                  <a:pt x="2397595" y="533462"/>
                  <a:pt x="2400729" y="536605"/>
                </a:cubicBezTo>
                <a:cubicBezTo>
                  <a:pt x="2407520" y="543387"/>
                  <a:pt x="2435476" y="521860"/>
                  <a:pt x="2435476" y="509859"/>
                </a:cubicBezTo>
                <a:cubicBezTo>
                  <a:pt x="2435476" y="495476"/>
                  <a:pt x="2406596" y="500744"/>
                  <a:pt x="2400662" y="516193"/>
                </a:cubicBezTo>
                <a:close/>
                <a:moveTo>
                  <a:pt x="2514057" y="507802"/>
                </a:moveTo>
                <a:cubicBezTo>
                  <a:pt x="2507514" y="510450"/>
                  <a:pt x="2502151" y="520975"/>
                  <a:pt x="2502151" y="531205"/>
                </a:cubicBezTo>
                <a:lnTo>
                  <a:pt x="2502151" y="549788"/>
                </a:lnTo>
                <a:lnTo>
                  <a:pt x="2520077" y="540196"/>
                </a:lnTo>
                <a:cubicBezTo>
                  <a:pt x="2556586" y="520660"/>
                  <a:pt x="2551395" y="492743"/>
                  <a:pt x="2514057" y="507802"/>
                </a:cubicBezTo>
                <a:close/>
                <a:moveTo>
                  <a:pt x="5016751" y="531176"/>
                </a:moveTo>
                <a:cubicBezTo>
                  <a:pt x="5061280" y="541815"/>
                  <a:pt x="5178485" y="571190"/>
                  <a:pt x="5277203" y="596441"/>
                </a:cubicBezTo>
                <a:cubicBezTo>
                  <a:pt x="5375920" y="621692"/>
                  <a:pt x="5453072" y="639123"/>
                  <a:pt x="5448653" y="635179"/>
                </a:cubicBezTo>
                <a:cubicBezTo>
                  <a:pt x="5433708" y="621844"/>
                  <a:pt x="5057489" y="527537"/>
                  <a:pt x="4978651" y="517365"/>
                </a:cubicBezTo>
                <a:cubicBezTo>
                  <a:pt x="4955077" y="514317"/>
                  <a:pt x="4972222" y="520537"/>
                  <a:pt x="5016751" y="531176"/>
                </a:cubicBezTo>
                <a:close/>
                <a:moveTo>
                  <a:pt x="2461670" y="530833"/>
                </a:moveTo>
                <a:cubicBezTo>
                  <a:pt x="2452507" y="536177"/>
                  <a:pt x="2445001" y="547073"/>
                  <a:pt x="2445001" y="555055"/>
                </a:cubicBezTo>
                <a:cubicBezTo>
                  <a:pt x="2445001" y="576810"/>
                  <a:pt x="2474938" y="566799"/>
                  <a:pt x="2484101" y="541977"/>
                </a:cubicBezTo>
                <a:cubicBezTo>
                  <a:pt x="2492731" y="518612"/>
                  <a:pt x="2487292" y="515907"/>
                  <a:pt x="2461670" y="530833"/>
                </a:cubicBezTo>
                <a:close/>
                <a:moveTo>
                  <a:pt x="1911601" y="544921"/>
                </a:moveTo>
                <a:cubicBezTo>
                  <a:pt x="1911601" y="553083"/>
                  <a:pt x="1915887" y="557122"/>
                  <a:pt x="1921126" y="553884"/>
                </a:cubicBezTo>
                <a:cubicBezTo>
                  <a:pt x="1926365" y="550645"/>
                  <a:pt x="1930651" y="543967"/>
                  <a:pt x="1930651" y="539033"/>
                </a:cubicBezTo>
                <a:cubicBezTo>
                  <a:pt x="1930651" y="534099"/>
                  <a:pt x="1926365" y="530071"/>
                  <a:pt x="1921126" y="530071"/>
                </a:cubicBezTo>
                <a:cubicBezTo>
                  <a:pt x="1915887" y="530071"/>
                  <a:pt x="1911601" y="536758"/>
                  <a:pt x="1911601" y="544921"/>
                </a:cubicBezTo>
                <a:close/>
                <a:moveTo>
                  <a:pt x="2061620" y="535567"/>
                </a:moveTo>
                <a:cubicBezTo>
                  <a:pt x="2057686" y="539529"/>
                  <a:pt x="2054476" y="551483"/>
                  <a:pt x="2054476" y="562142"/>
                </a:cubicBezTo>
                <a:lnTo>
                  <a:pt x="2054476" y="581505"/>
                </a:lnTo>
                <a:lnTo>
                  <a:pt x="2064896" y="571086"/>
                </a:lnTo>
                <a:cubicBezTo>
                  <a:pt x="2070621" y="565361"/>
                  <a:pt x="2073840" y="553398"/>
                  <a:pt x="2072040" y="544520"/>
                </a:cubicBezTo>
                <a:cubicBezTo>
                  <a:pt x="2070240" y="535634"/>
                  <a:pt x="2065553" y="531605"/>
                  <a:pt x="2061620" y="535567"/>
                </a:cubicBezTo>
                <a:close/>
                <a:moveTo>
                  <a:pt x="2151993" y="541148"/>
                </a:moveTo>
                <a:cubicBezTo>
                  <a:pt x="2137677" y="555454"/>
                  <a:pt x="2136486" y="577696"/>
                  <a:pt x="2150021" y="577696"/>
                </a:cubicBezTo>
                <a:cubicBezTo>
                  <a:pt x="2161527" y="577696"/>
                  <a:pt x="2172072" y="554245"/>
                  <a:pt x="2167176" y="539548"/>
                </a:cubicBezTo>
                <a:cubicBezTo>
                  <a:pt x="2164899" y="532738"/>
                  <a:pt x="2159870" y="533261"/>
                  <a:pt x="2151993" y="541148"/>
                </a:cubicBezTo>
                <a:close/>
                <a:moveTo>
                  <a:pt x="2245319" y="543938"/>
                </a:moveTo>
                <a:cubicBezTo>
                  <a:pt x="2238994" y="551568"/>
                  <a:pt x="2236708" y="562494"/>
                  <a:pt x="2240242" y="568219"/>
                </a:cubicBezTo>
                <a:lnTo>
                  <a:pt x="2246671" y="578620"/>
                </a:lnTo>
                <a:lnTo>
                  <a:pt x="2260111" y="567466"/>
                </a:lnTo>
                <a:cubicBezTo>
                  <a:pt x="2274951" y="555150"/>
                  <a:pt x="2278352" y="530071"/>
                  <a:pt x="2265188" y="530071"/>
                </a:cubicBezTo>
                <a:cubicBezTo>
                  <a:pt x="2260597" y="530071"/>
                  <a:pt x="2251653" y="536309"/>
                  <a:pt x="2245319" y="543938"/>
                </a:cubicBezTo>
                <a:close/>
                <a:moveTo>
                  <a:pt x="2352132" y="536377"/>
                </a:moveTo>
                <a:cubicBezTo>
                  <a:pt x="2339121" y="541634"/>
                  <a:pt x="2335540" y="568171"/>
                  <a:pt x="2347846" y="568171"/>
                </a:cubicBezTo>
                <a:cubicBezTo>
                  <a:pt x="2357704" y="568171"/>
                  <a:pt x="2378326" y="547549"/>
                  <a:pt x="2378326" y="537691"/>
                </a:cubicBezTo>
                <a:cubicBezTo>
                  <a:pt x="2378326" y="529357"/>
                  <a:pt x="2370496" y="528966"/>
                  <a:pt x="2352132" y="536377"/>
                </a:cubicBezTo>
                <a:close/>
                <a:moveTo>
                  <a:pt x="2566445" y="540633"/>
                </a:moveTo>
                <a:cubicBezTo>
                  <a:pt x="2550090" y="549892"/>
                  <a:pt x="2542880" y="577839"/>
                  <a:pt x="2556920" y="577553"/>
                </a:cubicBezTo>
                <a:cubicBezTo>
                  <a:pt x="2573398" y="577210"/>
                  <a:pt x="2589514" y="560075"/>
                  <a:pt x="2586428" y="546159"/>
                </a:cubicBezTo>
                <a:lnTo>
                  <a:pt x="2583113" y="531195"/>
                </a:lnTo>
                <a:lnTo>
                  <a:pt x="2566445" y="540633"/>
                </a:lnTo>
                <a:close/>
                <a:moveTo>
                  <a:pt x="5481695" y="536577"/>
                </a:moveTo>
                <a:cubicBezTo>
                  <a:pt x="5488562" y="539329"/>
                  <a:pt x="5496783" y="538986"/>
                  <a:pt x="5499945" y="535824"/>
                </a:cubicBezTo>
                <a:cubicBezTo>
                  <a:pt x="5503107" y="532662"/>
                  <a:pt x="5497487" y="530414"/>
                  <a:pt x="5487448" y="530824"/>
                </a:cubicBezTo>
                <a:cubicBezTo>
                  <a:pt x="5476351" y="531281"/>
                  <a:pt x="5474094" y="533538"/>
                  <a:pt x="5481695" y="536577"/>
                </a:cubicBezTo>
                <a:close/>
                <a:moveTo>
                  <a:pt x="1965579" y="545949"/>
                </a:moveTo>
                <a:cubicBezTo>
                  <a:pt x="1962083" y="549435"/>
                  <a:pt x="1959226" y="560675"/>
                  <a:pt x="1959226" y="570924"/>
                </a:cubicBezTo>
                <a:lnTo>
                  <a:pt x="1959226" y="589555"/>
                </a:lnTo>
                <a:lnTo>
                  <a:pt x="1973513" y="577696"/>
                </a:lnTo>
                <a:cubicBezTo>
                  <a:pt x="1981372" y="571171"/>
                  <a:pt x="1987801" y="559932"/>
                  <a:pt x="1987801" y="552721"/>
                </a:cubicBezTo>
                <a:cubicBezTo>
                  <a:pt x="1987801" y="538834"/>
                  <a:pt x="1976209" y="535310"/>
                  <a:pt x="1965579" y="545949"/>
                </a:cubicBezTo>
                <a:close/>
                <a:moveTo>
                  <a:pt x="5526339" y="549121"/>
                </a:moveTo>
                <a:cubicBezTo>
                  <a:pt x="5536816" y="553626"/>
                  <a:pt x="5553961" y="557179"/>
                  <a:pt x="5564439" y="557027"/>
                </a:cubicBezTo>
                <a:lnTo>
                  <a:pt x="5583489" y="556751"/>
                </a:lnTo>
                <a:lnTo>
                  <a:pt x="5559676" y="549121"/>
                </a:lnTo>
                <a:cubicBezTo>
                  <a:pt x="5527110" y="538691"/>
                  <a:pt x="5502069" y="538691"/>
                  <a:pt x="5526339" y="549121"/>
                </a:cubicBezTo>
                <a:close/>
                <a:moveTo>
                  <a:pt x="2402815" y="564085"/>
                </a:moveTo>
                <a:cubicBezTo>
                  <a:pt x="2378764" y="588145"/>
                  <a:pt x="2386032" y="607481"/>
                  <a:pt x="2412359" y="589459"/>
                </a:cubicBezTo>
                <a:cubicBezTo>
                  <a:pt x="2426265" y="579934"/>
                  <a:pt x="2436943" y="549121"/>
                  <a:pt x="2426332" y="549121"/>
                </a:cubicBezTo>
                <a:cubicBezTo>
                  <a:pt x="2421636" y="549121"/>
                  <a:pt x="2411054" y="555855"/>
                  <a:pt x="2402815" y="564085"/>
                </a:cubicBezTo>
                <a:close/>
                <a:moveTo>
                  <a:pt x="2518820" y="559713"/>
                </a:moveTo>
                <a:cubicBezTo>
                  <a:pt x="2501703" y="569371"/>
                  <a:pt x="2495560" y="596746"/>
                  <a:pt x="2510514" y="596746"/>
                </a:cubicBezTo>
                <a:cubicBezTo>
                  <a:pt x="2522620" y="596746"/>
                  <a:pt x="2542623" y="570418"/>
                  <a:pt x="2538775" y="559559"/>
                </a:cubicBezTo>
                <a:cubicBezTo>
                  <a:pt x="2536660" y="553597"/>
                  <a:pt x="2529545" y="553655"/>
                  <a:pt x="2518820" y="559713"/>
                </a:cubicBezTo>
                <a:close/>
                <a:moveTo>
                  <a:pt x="5483476" y="568866"/>
                </a:moveTo>
                <a:cubicBezTo>
                  <a:pt x="5517528" y="578915"/>
                  <a:pt x="5549675" y="586773"/>
                  <a:pt x="5554914" y="586316"/>
                </a:cubicBezTo>
                <a:cubicBezTo>
                  <a:pt x="5569401" y="585049"/>
                  <a:pt x="5452234" y="549292"/>
                  <a:pt x="5435851" y="549978"/>
                </a:cubicBezTo>
                <a:cubicBezTo>
                  <a:pt x="5427993" y="550312"/>
                  <a:pt x="5449424" y="558808"/>
                  <a:pt x="5483476" y="568866"/>
                </a:cubicBezTo>
                <a:close/>
                <a:moveTo>
                  <a:pt x="2018957" y="569828"/>
                </a:moveTo>
                <a:cubicBezTo>
                  <a:pt x="2012109" y="578077"/>
                  <a:pt x="2011147" y="588288"/>
                  <a:pt x="2016404" y="596803"/>
                </a:cubicBezTo>
                <a:lnTo>
                  <a:pt x="2024872" y="610500"/>
                </a:lnTo>
                <a:lnTo>
                  <a:pt x="2031054" y="594412"/>
                </a:lnTo>
                <a:cubicBezTo>
                  <a:pt x="2040369" y="570114"/>
                  <a:pt x="2032311" y="553731"/>
                  <a:pt x="2018957" y="569828"/>
                </a:cubicBezTo>
                <a:close/>
                <a:moveTo>
                  <a:pt x="2106473" y="570505"/>
                </a:moveTo>
                <a:cubicBezTo>
                  <a:pt x="2097157" y="594803"/>
                  <a:pt x="2105216" y="611186"/>
                  <a:pt x="2118570" y="595089"/>
                </a:cubicBezTo>
                <a:cubicBezTo>
                  <a:pt x="2125418" y="586840"/>
                  <a:pt x="2126380" y="576629"/>
                  <a:pt x="2121122" y="568114"/>
                </a:cubicBezTo>
                <a:lnTo>
                  <a:pt x="2112655" y="554417"/>
                </a:lnTo>
                <a:lnTo>
                  <a:pt x="2106473" y="570505"/>
                </a:lnTo>
                <a:close/>
                <a:moveTo>
                  <a:pt x="2200637" y="573343"/>
                </a:moveTo>
                <a:cubicBezTo>
                  <a:pt x="2197532" y="581430"/>
                  <a:pt x="2197389" y="590431"/>
                  <a:pt x="2200304" y="593346"/>
                </a:cubicBezTo>
                <a:cubicBezTo>
                  <a:pt x="2208648" y="601690"/>
                  <a:pt x="2225926" y="587544"/>
                  <a:pt x="2225926" y="572371"/>
                </a:cubicBezTo>
                <a:cubicBezTo>
                  <a:pt x="2225926" y="554092"/>
                  <a:pt x="2207752" y="554798"/>
                  <a:pt x="2200637" y="573343"/>
                </a:cubicBezTo>
                <a:close/>
                <a:moveTo>
                  <a:pt x="2298954" y="564999"/>
                </a:moveTo>
                <a:cubicBezTo>
                  <a:pt x="2286714" y="577229"/>
                  <a:pt x="2292563" y="596165"/>
                  <a:pt x="2306888" y="590669"/>
                </a:cubicBezTo>
                <a:cubicBezTo>
                  <a:pt x="2314747" y="587650"/>
                  <a:pt x="2321176" y="579211"/>
                  <a:pt x="2321176" y="571914"/>
                </a:cubicBezTo>
                <a:cubicBezTo>
                  <a:pt x="2321176" y="557913"/>
                  <a:pt x="2309632" y="554312"/>
                  <a:pt x="2298954" y="564999"/>
                </a:cubicBezTo>
                <a:close/>
                <a:moveTo>
                  <a:pt x="1873501" y="582459"/>
                </a:moveTo>
                <a:cubicBezTo>
                  <a:pt x="1873501" y="590317"/>
                  <a:pt x="1875187" y="596746"/>
                  <a:pt x="1877244" y="596746"/>
                </a:cubicBezTo>
                <a:cubicBezTo>
                  <a:pt x="1879302" y="596746"/>
                  <a:pt x="1883455" y="590317"/>
                  <a:pt x="1886474" y="582459"/>
                </a:cubicBezTo>
                <a:cubicBezTo>
                  <a:pt x="1889484" y="574600"/>
                  <a:pt x="1887798" y="568171"/>
                  <a:pt x="1882731" y="568171"/>
                </a:cubicBezTo>
                <a:cubicBezTo>
                  <a:pt x="1877654" y="568171"/>
                  <a:pt x="1873501" y="574600"/>
                  <a:pt x="1873501" y="582459"/>
                </a:cubicBezTo>
                <a:close/>
                <a:moveTo>
                  <a:pt x="1923707" y="579353"/>
                </a:moveTo>
                <a:cubicBezTo>
                  <a:pt x="1916859" y="587602"/>
                  <a:pt x="1915897" y="597813"/>
                  <a:pt x="1921154" y="606328"/>
                </a:cubicBezTo>
                <a:lnTo>
                  <a:pt x="1929622" y="620025"/>
                </a:lnTo>
                <a:lnTo>
                  <a:pt x="1935804" y="603937"/>
                </a:lnTo>
                <a:cubicBezTo>
                  <a:pt x="1945119" y="579639"/>
                  <a:pt x="1937061" y="563256"/>
                  <a:pt x="1923707" y="579353"/>
                </a:cubicBezTo>
                <a:close/>
                <a:moveTo>
                  <a:pt x="2256768" y="588773"/>
                </a:moveTo>
                <a:cubicBezTo>
                  <a:pt x="2250281" y="595250"/>
                  <a:pt x="2244976" y="607043"/>
                  <a:pt x="2244976" y="614977"/>
                </a:cubicBezTo>
                <a:lnTo>
                  <a:pt x="2244976" y="629407"/>
                </a:lnTo>
                <a:lnTo>
                  <a:pt x="2260368" y="614015"/>
                </a:lnTo>
                <a:cubicBezTo>
                  <a:pt x="2268836" y="605547"/>
                  <a:pt x="2274142" y="593746"/>
                  <a:pt x="2272160" y="587802"/>
                </a:cubicBezTo>
                <a:lnTo>
                  <a:pt x="2268550" y="576982"/>
                </a:lnTo>
                <a:lnTo>
                  <a:pt x="2256768" y="588773"/>
                </a:lnTo>
                <a:close/>
                <a:moveTo>
                  <a:pt x="2351199" y="586125"/>
                </a:moveTo>
                <a:cubicBezTo>
                  <a:pt x="2344131" y="590601"/>
                  <a:pt x="2339845" y="602023"/>
                  <a:pt x="2341674" y="611491"/>
                </a:cubicBezTo>
                <a:lnTo>
                  <a:pt x="2344988" y="628721"/>
                </a:lnTo>
                <a:lnTo>
                  <a:pt x="2361657" y="612053"/>
                </a:lnTo>
                <a:cubicBezTo>
                  <a:pt x="2388508" y="585202"/>
                  <a:pt x="2381212" y="567104"/>
                  <a:pt x="2351199" y="586125"/>
                </a:cubicBezTo>
                <a:close/>
                <a:moveTo>
                  <a:pt x="2456907" y="584002"/>
                </a:moveTo>
                <a:cubicBezTo>
                  <a:pt x="2450364" y="586650"/>
                  <a:pt x="2445001" y="597175"/>
                  <a:pt x="2445001" y="607405"/>
                </a:cubicBezTo>
                <a:lnTo>
                  <a:pt x="2445001" y="625988"/>
                </a:lnTo>
                <a:lnTo>
                  <a:pt x="2464051" y="615796"/>
                </a:lnTo>
                <a:cubicBezTo>
                  <a:pt x="2474528" y="610186"/>
                  <a:pt x="2483101" y="599318"/>
                  <a:pt x="2483101" y="591650"/>
                </a:cubicBezTo>
                <a:cubicBezTo>
                  <a:pt x="2483101" y="577296"/>
                  <a:pt x="2477557" y="575677"/>
                  <a:pt x="2456907" y="584002"/>
                </a:cubicBezTo>
                <a:close/>
                <a:moveTo>
                  <a:pt x="5395970" y="584202"/>
                </a:moveTo>
                <a:cubicBezTo>
                  <a:pt x="5402837" y="586954"/>
                  <a:pt x="5411058" y="586611"/>
                  <a:pt x="5414220" y="583449"/>
                </a:cubicBezTo>
                <a:cubicBezTo>
                  <a:pt x="5417382" y="580287"/>
                  <a:pt x="5411762" y="578039"/>
                  <a:pt x="5401723" y="578449"/>
                </a:cubicBezTo>
                <a:cubicBezTo>
                  <a:pt x="5390626" y="578906"/>
                  <a:pt x="5388369" y="581163"/>
                  <a:pt x="5395970" y="584202"/>
                </a:cubicBezTo>
                <a:close/>
                <a:moveTo>
                  <a:pt x="2066582" y="598403"/>
                </a:moveTo>
                <a:cubicBezTo>
                  <a:pt x="2059734" y="606652"/>
                  <a:pt x="2058772" y="616863"/>
                  <a:pt x="2064029" y="625378"/>
                </a:cubicBezTo>
                <a:lnTo>
                  <a:pt x="2072497" y="639075"/>
                </a:lnTo>
                <a:lnTo>
                  <a:pt x="2078679" y="622987"/>
                </a:lnTo>
                <a:cubicBezTo>
                  <a:pt x="2087994" y="598689"/>
                  <a:pt x="2079936" y="582306"/>
                  <a:pt x="2066582" y="598403"/>
                </a:cubicBezTo>
                <a:close/>
                <a:moveTo>
                  <a:pt x="2153012" y="601918"/>
                </a:moveTo>
                <a:cubicBezTo>
                  <a:pt x="2149907" y="610005"/>
                  <a:pt x="2149764" y="619006"/>
                  <a:pt x="2152679" y="621921"/>
                </a:cubicBezTo>
                <a:cubicBezTo>
                  <a:pt x="2161023" y="630265"/>
                  <a:pt x="2178301" y="616119"/>
                  <a:pt x="2178301" y="600946"/>
                </a:cubicBezTo>
                <a:cubicBezTo>
                  <a:pt x="2178301" y="582667"/>
                  <a:pt x="2160127" y="583373"/>
                  <a:pt x="2153012" y="601918"/>
                </a:cubicBezTo>
                <a:close/>
                <a:moveTo>
                  <a:pt x="2554148" y="597384"/>
                </a:moveTo>
                <a:cubicBezTo>
                  <a:pt x="2550690" y="602966"/>
                  <a:pt x="2549824" y="609500"/>
                  <a:pt x="2552224" y="611891"/>
                </a:cubicBezTo>
                <a:cubicBezTo>
                  <a:pt x="2558863" y="618539"/>
                  <a:pt x="2587876" y="605385"/>
                  <a:pt x="2587876" y="595727"/>
                </a:cubicBezTo>
                <a:cubicBezTo>
                  <a:pt x="2587876" y="583802"/>
                  <a:pt x="2561749" y="585087"/>
                  <a:pt x="2554148" y="597384"/>
                </a:cubicBezTo>
                <a:close/>
                <a:moveTo>
                  <a:pt x="5478714" y="606376"/>
                </a:moveTo>
                <a:cubicBezTo>
                  <a:pt x="5510146" y="616653"/>
                  <a:pt x="5540150" y="624816"/>
                  <a:pt x="5545389" y="624521"/>
                </a:cubicBezTo>
                <a:cubicBezTo>
                  <a:pt x="5560667" y="623654"/>
                  <a:pt x="5490706" y="599698"/>
                  <a:pt x="5454558" y="593430"/>
                </a:cubicBezTo>
                <a:cubicBezTo>
                  <a:pt x="5436413" y="590278"/>
                  <a:pt x="5447281" y="596108"/>
                  <a:pt x="5478714" y="606376"/>
                </a:cubicBezTo>
                <a:close/>
                <a:moveTo>
                  <a:pt x="1841478" y="611034"/>
                </a:moveTo>
                <a:cubicBezTo>
                  <a:pt x="1838468" y="618892"/>
                  <a:pt x="1840154" y="625321"/>
                  <a:pt x="1845221" y="625321"/>
                </a:cubicBezTo>
                <a:cubicBezTo>
                  <a:pt x="1850298" y="625321"/>
                  <a:pt x="1854451" y="618892"/>
                  <a:pt x="1854451" y="611034"/>
                </a:cubicBezTo>
                <a:cubicBezTo>
                  <a:pt x="1854451" y="603175"/>
                  <a:pt x="1852765" y="596746"/>
                  <a:pt x="1850708" y="596746"/>
                </a:cubicBezTo>
                <a:cubicBezTo>
                  <a:pt x="1848650" y="596746"/>
                  <a:pt x="1844497" y="603175"/>
                  <a:pt x="1841478" y="611034"/>
                </a:cubicBezTo>
                <a:close/>
                <a:moveTo>
                  <a:pt x="1975104" y="603099"/>
                </a:moveTo>
                <a:cubicBezTo>
                  <a:pt x="1971608" y="606585"/>
                  <a:pt x="1968751" y="617825"/>
                  <a:pt x="1968751" y="628074"/>
                </a:cubicBezTo>
                <a:lnTo>
                  <a:pt x="1968751" y="646705"/>
                </a:lnTo>
                <a:lnTo>
                  <a:pt x="1983038" y="634846"/>
                </a:lnTo>
                <a:cubicBezTo>
                  <a:pt x="1990897" y="628321"/>
                  <a:pt x="1997326" y="617082"/>
                  <a:pt x="1997326" y="609872"/>
                </a:cubicBezTo>
                <a:cubicBezTo>
                  <a:pt x="1997326" y="595984"/>
                  <a:pt x="1985734" y="592460"/>
                  <a:pt x="1975104" y="603099"/>
                </a:cubicBezTo>
                <a:close/>
                <a:moveTo>
                  <a:pt x="1890170" y="611767"/>
                </a:moveTo>
                <a:cubicBezTo>
                  <a:pt x="1886236" y="615729"/>
                  <a:pt x="1883026" y="627683"/>
                  <a:pt x="1883026" y="638342"/>
                </a:cubicBezTo>
                <a:lnTo>
                  <a:pt x="1883026" y="657706"/>
                </a:lnTo>
                <a:lnTo>
                  <a:pt x="1893446" y="647286"/>
                </a:lnTo>
                <a:cubicBezTo>
                  <a:pt x="1899171" y="641561"/>
                  <a:pt x="1902390" y="629598"/>
                  <a:pt x="1900590" y="620721"/>
                </a:cubicBezTo>
                <a:cubicBezTo>
                  <a:pt x="1898790" y="611834"/>
                  <a:pt x="1894103" y="607805"/>
                  <a:pt x="1890170" y="611767"/>
                </a:cubicBezTo>
                <a:close/>
                <a:moveTo>
                  <a:pt x="2209143" y="617349"/>
                </a:moveTo>
                <a:cubicBezTo>
                  <a:pt x="2202656" y="623826"/>
                  <a:pt x="2197351" y="635618"/>
                  <a:pt x="2197351" y="643552"/>
                </a:cubicBezTo>
                <a:lnTo>
                  <a:pt x="2197351" y="657982"/>
                </a:lnTo>
                <a:lnTo>
                  <a:pt x="2212743" y="642590"/>
                </a:lnTo>
                <a:cubicBezTo>
                  <a:pt x="2221211" y="634122"/>
                  <a:pt x="2226517" y="622321"/>
                  <a:pt x="2224535" y="616377"/>
                </a:cubicBezTo>
                <a:lnTo>
                  <a:pt x="2220925" y="605557"/>
                </a:lnTo>
                <a:lnTo>
                  <a:pt x="2209143" y="617349"/>
                </a:lnTo>
                <a:close/>
                <a:moveTo>
                  <a:pt x="2295887" y="620968"/>
                </a:moveTo>
                <a:cubicBezTo>
                  <a:pt x="2292782" y="629055"/>
                  <a:pt x="2292639" y="638056"/>
                  <a:pt x="2295554" y="640971"/>
                </a:cubicBezTo>
                <a:cubicBezTo>
                  <a:pt x="2303898" y="649315"/>
                  <a:pt x="2321176" y="635170"/>
                  <a:pt x="2321176" y="619997"/>
                </a:cubicBezTo>
                <a:cubicBezTo>
                  <a:pt x="2321176" y="601718"/>
                  <a:pt x="2303002" y="602423"/>
                  <a:pt x="2295887" y="620968"/>
                </a:cubicBezTo>
                <a:close/>
                <a:moveTo>
                  <a:pt x="2397185" y="620787"/>
                </a:moveTo>
                <a:cubicBezTo>
                  <a:pt x="2390556" y="628769"/>
                  <a:pt x="2387708" y="637875"/>
                  <a:pt x="2390842" y="641018"/>
                </a:cubicBezTo>
                <a:cubicBezTo>
                  <a:pt x="2400595" y="650772"/>
                  <a:pt x="2425951" y="636208"/>
                  <a:pt x="2425951" y="620854"/>
                </a:cubicBezTo>
                <a:cubicBezTo>
                  <a:pt x="2425951" y="602204"/>
                  <a:pt x="2412635" y="602166"/>
                  <a:pt x="2397185" y="620787"/>
                </a:cubicBezTo>
                <a:close/>
                <a:moveTo>
                  <a:pt x="2506370" y="619777"/>
                </a:moveTo>
                <a:cubicBezTo>
                  <a:pt x="2496207" y="627207"/>
                  <a:pt x="2490492" y="635884"/>
                  <a:pt x="2493655" y="639056"/>
                </a:cubicBezTo>
                <a:cubicBezTo>
                  <a:pt x="2503065" y="648467"/>
                  <a:pt x="2530726" y="633903"/>
                  <a:pt x="2530726" y="619539"/>
                </a:cubicBezTo>
                <a:cubicBezTo>
                  <a:pt x="2530726" y="603061"/>
                  <a:pt x="2529211" y="603071"/>
                  <a:pt x="2506370" y="619777"/>
                </a:cubicBezTo>
                <a:close/>
                <a:moveTo>
                  <a:pt x="5624570" y="612777"/>
                </a:moveTo>
                <a:cubicBezTo>
                  <a:pt x="5631437" y="615529"/>
                  <a:pt x="5639658" y="615186"/>
                  <a:pt x="5642820" y="612024"/>
                </a:cubicBezTo>
                <a:cubicBezTo>
                  <a:pt x="5645982" y="608862"/>
                  <a:pt x="5640362" y="606614"/>
                  <a:pt x="5630323" y="607024"/>
                </a:cubicBezTo>
                <a:cubicBezTo>
                  <a:pt x="5619226" y="607481"/>
                  <a:pt x="5616969" y="609738"/>
                  <a:pt x="5624570" y="612777"/>
                </a:cubicBezTo>
                <a:close/>
                <a:moveTo>
                  <a:pt x="2028482" y="626978"/>
                </a:moveTo>
                <a:cubicBezTo>
                  <a:pt x="2021634" y="635227"/>
                  <a:pt x="2020672" y="645438"/>
                  <a:pt x="2025929" y="653953"/>
                </a:cubicBezTo>
                <a:lnTo>
                  <a:pt x="2034397" y="667650"/>
                </a:lnTo>
                <a:lnTo>
                  <a:pt x="2040579" y="651562"/>
                </a:lnTo>
                <a:cubicBezTo>
                  <a:pt x="2049894" y="627264"/>
                  <a:pt x="2041836" y="610881"/>
                  <a:pt x="2028482" y="626978"/>
                </a:cubicBezTo>
                <a:close/>
                <a:moveTo>
                  <a:pt x="2116684" y="628112"/>
                </a:moveTo>
                <a:cubicBezTo>
                  <a:pt x="2112607" y="637503"/>
                  <a:pt x="2111950" y="647867"/>
                  <a:pt x="2115207" y="651134"/>
                </a:cubicBezTo>
                <a:cubicBezTo>
                  <a:pt x="2124885" y="660802"/>
                  <a:pt x="2132686" y="647219"/>
                  <a:pt x="2128228" y="628445"/>
                </a:cubicBezTo>
                <a:lnTo>
                  <a:pt x="2124104" y="611034"/>
                </a:lnTo>
                <a:lnTo>
                  <a:pt x="2116684" y="628112"/>
                </a:lnTo>
                <a:close/>
                <a:moveTo>
                  <a:pt x="1937004" y="631674"/>
                </a:moveTo>
                <a:cubicBezTo>
                  <a:pt x="1927117" y="641552"/>
                  <a:pt x="1929537" y="672946"/>
                  <a:pt x="1940176" y="672946"/>
                </a:cubicBezTo>
                <a:cubicBezTo>
                  <a:pt x="1945415" y="672946"/>
                  <a:pt x="1949701" y="662230"/>
                  <a:pt x="1949701" y="649134"/>
                </a:cubicBezTo>
                <a:cubicBezTo>
                  <a:pt x="1949701" y="624197"/>
                  <a:pt x="1947501" y="621168"/>
                  <a:pt x="1937004" y="631674"/>
                </a:cubicBezTo>
                <a:close/>
                <a:moveTo>
                  <a:pt x="2256768" y="636399"/>
                </a:moveTo>
                <a:cubicBezTo>
                  <a:pt x="2242452" y="650705"/>
                  <a:pt x="2241261" y="672946"/>
                  <a:pt x="2254796" y="672946"/>
                </a:cubicBezTo>
                <a:cubicBezTo>
                  <a:pt x="2266302" y="672946"/>
                  <a:pt x="2276847" y="649495"/>
                  <a:pt x="2271951" y="634798"/>
                </a:cubicBezTo>
                <a:cubicBezTo>
                  <a:pt x="2269674" y="627988"/>
                  <a:pt x="2264645" y="628512"/>
                  <a:pt x="2256768" y="636399"/>
                </a:cubicBezTo>
                <a:close/>
                <a:moveTo>
                  <a:pt x="2553995" y="638827"/>
                </a:moveTo>
                <a:cubicBezTo>
                  <a:pt x="2532183" y="654772"/>
                  <a:pt x="2543509" y="672041"/>
                  <a:pt x="2566330" y="657639"/>
                </a:cubicBezTo>
                <a:cubicBezTo>
                  <a:pt x="2584171" y="646390"/>
                  <a:pt x="2593705" y="625321"/>
                  <a:pt x="2580961" y="625321"/>
                </a:cubicBezTo>
                <a:cubicBezTo>
                  <a:pt x="2576293" y="625321"/>
                  <a:pt x="2564149" y="631398"/>
                  <a:pt x="2553995" y="638827"/>
                </a:cubicBezTo>
                <a:close/>
                <a:moveTo>
                  <a:pt x="2166395" y="640342"/>
                </a:moveTo>
                <a:cubicBezTo>
                  <a:pt x="2162461" y="644304"/>
                  <a:pt x="2159251" y="656258"/>
                  <a:pt x="2159251" y="666917"/>
                </a:cubicBezTo>
                <a:lnTo>
                  <a:pt x="2159251" y="686281"/>
                </a:lnTo>
                <a:lnTo>
                  <a:pt x="2169671" y="675861"/>
                </a:lnTo>
                <a:cubicBezTo>
                  <a:pt x="2175396" y="670136"/>
                  <a:pt x="2178615" y="658173"/>
                  <a:pt x="2176815" y="649296"/>
                </a:cubicBezTo>
                <a:cubicBezTo>
                  <a:pt x="2175015" y="640409"/>
                  <a:pt x="2170329" y="636380"/>
                  <a:pt x="2166395" y="640342"/>
                </a:cubicBezTo>
                <a:close/>
                <a:moveTo>
                  <a:pt x="2343512" y="649543"/>
                </a:moveTo>
                <a:cubicBezTo>
                  <a:pt x="2340407" y="657630"/>
                  <a:pt x="2340445" y="666812"/>
                  <a:pt x="2343579" y="669955"/>
                </a:cubicBezTo>
                <a:cubicBezTo>
                  <a:pt x="2350370" y="676737"/>
                  <a:pt x="2378326" y="655210"/>
                  <a:pt x="2378326" y="643209"/>
                </a:cubicBezTo>
                <a:cubicBezTo>
                  <a:pt x="2378326" y="628826"/>
                  <a:pt x="2349446" y="634094"/>
                  <a:pt x="2343512" y="649543"/>
                </a:cubicBezTo>
                <a:close/>
                <a:moveTo>
                  <a:pt x="2449373" y="645009"/>
                </a:moveTo>
                <a:cubicBezTo>
                  <a:pt x="2445915" y="650591"/>
                  <a:pt x="2445382" y="657449"/>
                  <a:pt x="2448173" y="660249"/>
                </a:cubicBezTo>
                <a:cubicBezTo>
                  <a:pt x="2455002" y="667069"/>
                  <a:pt x="2473576" y="655049"/>
                  <a:pt x="2473576" y="643809"/>
                </a:cubicBezTo>
                <a:cubicBezTo>
                  <a:pt x="2473576" y="631636"/>
                  <a:pt x="2457136" y="632446"/>
                  <a:pt x="2449373" y="645009"/>
                </a:cubicBezTo>
                <a:close/>
                <a:moveTo>
                  <a:pt x="2069554" y="660021"/>
                </a:moveTo>
                <a:cubicBezTo>
                  <a:pt x="2066258" y="668631"/>
                  <a:pt x="2065515" y="677632"/>
                  <a:pt x="2067906" y="680023"/>
                </a:cubicBezTo>
                <a:cubicBezTo>
                  <a:pt x="2075478" y="687595"/>
                  <a:pt x="2092576" y="672394"/>
                  <a:pt x="2092576" y="658097"/>
                </a:cubicBezTo>
                <a:cubicBezTo>
                  <a:pt x="2092576" y="639409"/>
                  <a:pt x="2076964" y="640723"/>
                  <a:pt x="2069554" y="660021"/>
                </a:cubicBezTo>
                <a:close/>
                <a:moveTo>
                  <a:pt x="1850098" y="662764"/>
                </a:moveTo>
                <a:cubicBezTo>
                  <a:pt x="1847079" y="667641"/>
                  <a:pt x="1848974" y="674318"/>
                  <a:pt x="1854299" y="677613"/>
                </a:cubicBezTo>
                <a:cubicBezTo>
                  <a:pt x="1859623" y="680899"/>
                  <a:pt x="1863976" y="676908"/>
                  <a:pt x="1863976" y="668746"/>
                </a:cubicBezTo>
                <a:cubicBezTo>
                  <a:pt x="1863976" y="652010"/>
                  <a:pt x="1858261" y="649553"/>
                  <a:pt x="1850098" y="662764"/>
                </a:cubicBezTo>
                <a:close/>
                <a:moveTo>
                  <a:pt x="1981562" y="668593"/>
                </a:moveTo>
                <a:cubicBezTo>
                  <a:pt x="1978457" y="676680"/>
                  <a:pt x="1978314" y="685681"/>
                  <a:pt x="1981229" y="688596"/>
                </a:cubicBezTo>
                <a:cubicBezTo>
                  <a:pt x="1989573" y="696940"/>
                  <a:pt x="2006851" y="682795"/>
                  <a:pt x="2006851" y="667622"/>
                </a:cubicBezTo>
                <a:cubicBezTo>
                  <a:pt x="2006851" y="649343"/>
                  <a:pt x="1988677" y="650048"/>
                  <a:pt x="1981562" y="668593"/>
                </a:cubicBezTo>
                <a:close/>
                <a:moveTo>
                  <a:pt x="2302126" y="672946"/>
                </a:moveTo>
                <a:lnTo>
                  <a:pt x="2291934" y="691996"/>
                </a:lnTo>
                <a:lnTo>
                  <a:pt x="2306555" y="691996"/>
                </a:lnTo>
                <a:cubicBezTo>
                  <a:pt x="2314823" y="691996"/>
                  <a:pt x="2321176" y="683719"/>
                  <a:pt x="2321176" y="672946"/>
                </a:cubicBezTo>
                <a:cubicBezTo>
                  <a:pt x="2321176" y="662469"/>
                  <a:pt x="2319185" y="653896"/>
                  <a:pt x="2316747" y="653896"/>
                </a:cubicBezTo>
                <a:cubicBezTo>
                  <a:pt x="2314318" y="653896"/>
                  <a:pt x="2307736" y="662469"/>
                  <a:pt x="2302126" y="672946"/>
                </a:cubicBezTo>
                <a:close/>
                <a:moveTo>
                  <a:pt x="2401462" y="667507"/>
                </a:moveTo>
                <a:cubicBezTo>
                  <a:pt x="2391375" y="674880"/>
                  <a:pt x="2386432" y="684224"/>
                  <a:pt x="2390470" y="688272"/>
                </a:cubicBezTo>
                <a:cubicBezTo>
                  <a:pt x="2394519" y="692310"/>
                  <a:pt x="2404977" y="688481"/>
                  <a:pt x="2413702" y="679747"/>
                </a:cubicBezTo>
                <a:cubicBezTo>
                  <a:pt x="2434295" y="659163"/>
                  <a:pt x="2425246" y="650115"/>
                  <a:pt x="2401462" y="667507"/>
                </a:cubicBezTo>
                <a:close/>
                <a:moveTo>
                  <a:pt x="2504532" y="660202"/>
                </a:moveTo>
                <a:cubicBezTo>
                  <a:pt x="2497989" y="662850"/>
                  <a:pt x="2492626" y="671232"/>
                  <a:pt x="2492626" y="678842"/>
                </a:cubicBezTo>
                <a:lnTo>
                  <a:pt x="2492626" y="692663"/>
                </a:lnTo>
                <a:lnTo>
                  <a:pt x="2511676" y="682471"/>
                </a:lnTo>
                <a:cubicBezTo>
                  <a:pt x="2542099" y="666193"/>
                  <a:pt x="2536098" y="647467"/>
                  <a:pt x="2504532" y="660202"/>
                </a:cubicBezTo>
                <a:close/>
                <a:moveTo>
                  <a:pt x="2206876" y="683033"/>
                </a:moveTo>
                <a:cubicBezTo>
                  <a:pt x="2206876" y="693815"/>
                  <a:pt x="2211162" y="699997"/>
                  <a:pt x="2216401" y="696759"/>
                </a:cubicBezTo>
                <a:cubicBezTo>
                  <a:pt x="2221640" y="693520"/>
                  <a:pt x="2225926" y="684700"/>
                  <a:pt x="2225926" y="677147"/>
                </a:cubicBezTo>
                <a:cubicBezTo>
                  <a:pt x="2225926" y="669593"/>
                  <a:pt x="2221640" y="663421"/>
                  <a:pt x="2216401" y="663421"/>
                </a:cubicBezTo>
                <a:cubicBezTo>
                  <a:pt x="2211162" y="663421"/>
                  <a:pt x="2206876" y="672251"/>
                  <a:pt x="2206876" y="683033"/>
                </a:cubicBezTo>
                <a:close/>
                <a:moveTo>
                  <a:pt x="1897609" y="685262"/>
                </a:moveTo>
                <a:cubicBezTo>
                  <a:pt x="1893532" y="694653"/>
                  <a:pt x="1892875" y="705017"/>
                  <a:pt x="1896132" y="708284"/>
                </a:cubicBezTo>
                <a:cubicBezTo>
                  <a:pt x="1905810" y="717952"/>
                  <a:pt x="1913611" y="704369"/>
                  <a:pt x="1909153" y="685595"/>
                </a:cubicBezTo>
                <a:lnTo>
                  <a:pt x="1905029" y="668184"/>
                </a:lnTo>
                <a:lnTo>
                  <a:pt x="1897609" y="685262"/>
                </a:lnTo>
                <a:close/>
                <a:moveTo>
                  <a:pt x="2114912" y="687643"/>
                </a:moveTo>
                <a:cubicBezTo>
                  <a:pt x="2107197" y="707741"/>
                  <a:pt x="2120075" y="718599"/>
                  <a:pt x="2131047" y="701245"/>
                </a:cubicBezTo>
                <a:cubicBezTo>
                  <a:pt x="2142706" y="682804"/>
                  <a:pt x="2142477" y="672946"/>
                  <a:pt x="2130381" y="672946"/>
                </a:cubicBezTo>
                <a:cubicBezTo>
                  <a:pt x="2124970" y="672946"/>
                  <a:pt x="2118017" y="679556"/>
                  <a:pt x="2114912" y="687643"/>
                </a:cubicBezTo>
                <a:close/>
                <a:moveTo>
                  <a:pt x="2451945" y="683728"/>
                </a:moveTo>
                <a:cubicBezTo>
                  <a:pt x="2432228" y="694758"/>
                  <a:pt x="2430237" y="711046"/>
                  <a:pt x="2448602" y="711046"/>
                </a:cubicBezTo>
                <a:cubicBezTo>
                  <a:pt x="2464927" y="711046"/>
                  <a:pt x="2486835" y="685900"/>
                  <a:pt x="2476214" y="679337"/>
                </a:cubicBezTo>
                <a:cubicBezTo>
                  <a:pt x="2471919" y="676689"/>
                  <a:pt x="2460994" y="678661"/>
                  <a:pt x="2451945" y="683728"/>
                </a:cubicBezTo>
                <a:close/>
                <a:moveTo>
                  <a:pt x="1826628" y="697549"/>
                </a:moveTo>
                <a:cubicBezTo>
                  <a:pt x="1827086" y="708646"/>
                  <a:pt x="1829343" y="710903"/>
                  <a:pt x="1832382" y="703312"/>
                </a:cubicBezTo>
                <a:cubicBezTo>
                  <a:pt x="1835134" y="696435"/>
                  <a:pt x="1834791" y="688215"/>
                  <a:pt x="1831629" y="685052"/>
                </a:cubicBezTo>
                <a:cubicBezTo>
                  <a:pt x="1828467" y="681890"/>
                  <a:pt x="1826219" y="687510"/>
                  <a:pt x="1826628" y="697549"/>
                </a:cubicBezTo>
                <a:close/>
                <a:moveTo>
                  <a:pt x="2030273" y="692634"/>
                </a:moveTo>
                <a:cubicBezTo>
                  <a:pt x="2026815" y="698216"/>
                  <a:pt x="2026282" y="705074"/>
                  <a:pt x="2029073" y="707874"/>
                </a:cubicBezTo>
                <a:cubicBezTo>
                  <a:pt x="2035902" y="714694"/>
                  <a:pt x="2054476" y="702674"/>
                  <a:pt x="2054476" y="691434"/>
                </a:cubicBezTo>
                <a:cubicBezTo>
                  <a:pt x="2054476" y="679261"/>
                  <a:pt x="2038036" y="680071"/>
                  <a:pt x="2030273" y="692634"/>
                </a:cubicBezTo>
                <a:close/>
                <a:moveTo>
                  <a:pt x="2257787" y="697168"/>
                </a:moveTo>
                <a:cubicBezTo>
                  <a:pt x="2250072" y="717266"/>
                  <a:pt x="2262950" y="728124"/>
                  <a:pt x="2273922" y="710770"/>
                </a:cubicBezTo>
                <a:cubicBezTo>
                  <a:pt x="2285581" y="692329"/>
                  <a:pt x="2285352" y="682471"/>
                  <a:pt x="2273256" y="682471"/>
                </a:cubicBezTo>
                <a:cubicBezTo>
                  <a:pt x="2267845" y="682471"/>
                  <a:pt x="2260892" y="689081"/>
                  <a:pt x="2257787" y="697168"/>
                </a:cubicBezTo>
                <a:close/>
                <a:moveTo>
                  <a:pt x="2351656" y="693901"/>
                </a:moveTo>
                <a:cubicBezTo>
                  <a:pt x="2333673" y="711884"/>
                  <a:pt x="2338292" y="722276"/>
                  <a:pt x="2359276" y="711046"/>
                </a:cubicBezTo>
                <a:cubicBezTo>
                  <a:pt x="2369753" y="705436"/>
                  <a:pt x="2378326" y="696711"/>
                  <a:pt x="2378326" y="691663"/>
                </a:cubicBezTo>
                <a:cubicBezTo>
                  <a:pt x="2378326" y="679042"/>
                  <a:pt x="2365429" y="680128"/>
                  <a:pt x="2351656" y="693901"/>
                </a:cubicBezTo>
                <a:close/>
                <a:moveTo>
                  <a:pt x="1943462" y="706693"/>
                </a:moveTo>
                <a:cubicBezTo>
                  <a:pt x="1940357" y="714780"/>
                  <a:pt x="1940214" y="723781"/>
                  <a:pt x="1943129" y="726696"/>
                </a:cubicBezTo>
                <a:cubicBezTo>
                  <a:pt x="1951473" y="735040"/>
                  <a:pt x="1968751" y="720895"/>
                  <a:pt x="1968751" y="705722"/>
                </a:cubicBezTo>
                <a:cubicBezTo>
                  <a:pt x="1968751" y="687443"/>
                  <a:pt x="1950577" y="688148"/>
                  <a:pt x="1943462" y="706693"/>
                </a:cubicBezTo>
                <a:close/>
                <a:moveTo>
                  <a:pt x="2162537" y="706693"/>
                </a:moveTo>
                <a:cubicBezTo>
                  <a:pt x="2159432" y="714780"/>
                  <a:pt x="2159289" y="723781"/>
                  <a:pt x="2162204" y="726696"/>
                </a:cubicBezTo>
                <a:cubicBezTo>
                  <a:pt x="2170548" y="735040"/>
                  <a:pt x="2187826" y="720895"/>
                  <a:pt x="2187826" y="705722"/>
                </a:cubicBezTo>
                <a:cubicBezTo>
                  <a:pt x="2187826" y="687443"/>
                  <a:pt x="2169652" y="688148"/>
                  <a:pt x="2162537" y="706693"/>
                </a:cubicBezTo>
                <a:close/>
                <a:moveTo>
                  <a:pt x="2079612" y="708131"/>
                </a:moveTo>
                <a:cubicBezTo>
                  <a:pt x="2070535" y="717209"/>
                  <a:pt x="2072259" y="739621"/>
                  <a:pt x="2082032" y="739621"/>
                </a:cubicBezTo>
                <a:cubicBezTo>
                  <a:pt x="2093719" y="739621"/>
                  <a:pt x="2103101" y="712789"/>
                  <a:pt x="2093490" y="706846"/>
                </a:cubicBezTo>
                <a:cubicBezTo>
                  <a:pt x="2089214" y="704207"/>
                  <a:pt x="2082965" y="704779"/>
                  <a:pt x="2079612" y="708131"/>
                </a:cubicBezTo>
                <a:close/>
                <a:moveTo>
                  <a:pt x="2397185" y="716037"/>
                </a:moveTo>
                <a:cubicBezTo>
                  <a:pt x="2390556" y="724019"/>
                  <a:pt x="2387784" y="733211"/>
                  <a:pt x="2391023" y="736449"/>
                </a:cubicBezTo>
                <a:cubicBezTo>
                  <a:pt x="2397948" y="743364"/>
                  <a:pt x="2425951" y="722057"/>
                  <a:pt x="2425951" y="709884"/>
                </a:cubicBezTo>
                <a:cubicBezTo>
                  <a:pt x="2425951" y="696759"/>
                  <a:pt x="2410425" y="700083"/>
                  <a:pt x="2397185" y="716037"/>
                </a:cubicBezTo>
                <a:close/>
                <a:moveTo>
                  <a:pt x="1797301" y="730658"/>
                </a:moveTo>
                <a:cubicBezTo>
                  <a:pt x="1797301" y="741440"/>
                  <a:pt x="1801397" y="747736"/>
                  <a:pt x="1806407" y="744641"/>
                </a:cubicBezTo>
                <a:cubicBezTo>
                  <a:pt x="1811417" y="741545"/>
                  <a:pt x="1813103" y="732715"/>
                  <a:pt x="1810150" y="725029"/>
                </a:cubicBezTo>
                <a:cubicBezTo>
                  <a:pt x="1802597" y="705341"/>
                  <a:pt x="1797301" y="707655"/>
                  <a:pt x="1797301" y="730658"/>
                </a:cubicBezTo>
                <a:close/>
                <a:moveTo>
                  <a:pt x="1864119" y="727715"/>
                </a:moveTo>
                <a:cubicBezTo>
                  <a:pt x="1864043" y="739507"/>
                  <a:pt x="1868262" y="749146"/>
                  <a:pt x="1873501" y="749146"/>
                </a:cubicBezTo>
                <a:cubicBezTo>
                  <a:pt x="1885436" y="749146"/>
                  <a:pt x="1885436" y="739040"/>
                  <a:pt x="1873501" y="720571"/>
                </a:cubicBezTo>
                <a:lnTo>
                  <a:pt x="1864271" y="706284"/>
                </a:lnTo>
                <a:lnTo>
                  <a:pt x="1864119" y="727715"/>
                </a:lnTo>
                <a:close/>
                <a:moveTo>
                  <a:pt x="1997326" y="730658"/>
                </a:moveTo>
                <a:cubicBezTo>
                  <a:pt x="1997326" y="741440"/>
                  <a:pt x="2001612" y="747622"/>
                  <a:pt x="2006851" y="744384"/>
                </a:cubicBezTo>
                <a:cubicBezTo>
                  <a:pt x="2012090" y="741145"/>
                  <a:pt x="2016376" y="732325"/>
                  <a:pt x="2016376" y="724772"/>
                </a:cubicBezTo>
                <a:cubicBezTo>
                  <a:pt x="2016376" y="717218"/>
                  <a:pt x="2012090" y="711046"/>
                  <a:pt x="2006851" y="711046"/>
                </a:cubicBezTo>
                <a:cubicBezTo>
                  <a:pt x="2001612" y="711046"/>
                  <a:pt x="1997326" y="719876"/>
                  <a:pt x="1997326" y="730658"/>
                </a:cubicBezTo>
                <a:close/>
                <a:moveTo>
                  <a:pt x="2212429" y="726696"/>
                </a:moveTo>
                <a:cubicBezTo>
                  <a:pt x="2209133" y="735306"/>
                  <a:pt x="2208390" y="744307"/>
                  <a:pt x="2210781" y="746698"/>
                </a:cubicBezTo>
                <a:cubicBezTo>
                  <a:pt x="2218354" y="754270"/>
                  <a:pt x="2235451" y="739069"/>
                  <a:pt x="2235451" y="724772"/>
                </a:cubicBezTo>
                <a:cubicBezTo>
                  <a:pt x="2235451" y="706084"/>
                  <a:pt x="2219839" y="707398"/>
                  <a:pt x="2212429" y="726696"/>
                </a:cubicBezTo>
                <a:close/>
                <a:moveTo>
                  <a:pt x="2308479" y="717399"/>
                </a:moveTo>
                <a:cubicBezTo>
                  <a:pt x="2299373" y="726496"/>
                  <a:pt x="2300650" y="739621"/>
                  <a:pt x="2310632" y="739621"/>
                </a:cubicBezTo>
                <a:cubicBezTo>
                  <a:pt x="2315309" y="739621"/>
                  <a:pt x="2321605" y="733192"/>
                  <a:pt x="2324624" y="725334"/>
                </a:cubicBezTo>
                <a:cubicBezTo>
                  <a:pt x="2330196" y="710817"/>
                  <a:pt x="2320043" y="705826"/>
                  <a:pt x="2308479" y="717399"/>
                </a:cubicBezTo>
                <a:close/>
                <a:moveTo>
                  <a:pt x="2126209" y="732887"/>
                </a:moveTo>
                <a:cubicBezTo>
                  <a:pt x="2122132" y="742278"/>
                  <a:pt x="2121475" y="752642"/>
                  <a:pt x="2124732" y="755909"/>
                </a:cubicBezTo>
                <a:cubicBezTo>
                  <a:pt x="2134410" y="765577"/>
                  <a:pt x="2142211" y="751994"/>
                  <a:pt x="2137753" y="733220"/>
                </a:cubicBezTo>
                <a:lnTo>
                  <a:pt x="2133629" y="715809"/>
                </a:lnTo>
                <a:lnTo>
                  <a:pt x="2126209" y="732887"/>
                </a:lnTo>
                <a:close/>
                <a:moveTo>
                  <a:pt x="2041627" y="744079"/>
                </a:moveTo>
                <a:cubicBezTo>
                  <a:pt x="2038674" y="751765"/>
                  <a:pt x="2040360" y="760595"/>
                  <a:pt x="2045370" y="763691"/>
                </a:cubicBezTo>
                <a:cubicBezTo>
                  <a:pt x="2050380" y="766786"/>
                  <a:pt x="2054476" y="760490"/>
                  <a:pt x="2054476" y="749708"/>
                </a:cubicBezTo>
                <a:cubicBezTo>
                  <a:pt x="2054476" y="726705"/>
                  <a:pt x="2049180" y="724391"/>
                  <a:pt x="2041627" y="744079"/>
                </a:cubicBezTo>
                <a:close/>
                <a:moveTo>
                  <a:pt x="2264702" y="743574"/>
                </a:moveTo>
                <a:cubicBezTo>
                  <a:pt x="2257597" y="752127"/>
                  <a:pt x="2254615" y="761957"/>
                  <a:pt x="2258063" y="765405"/>
                </a:cubicBezTo>
                <a:cubicBezTo>
                  <a:pt x="2266960" y="774302"/>
                  <a:pt x="2285991" y="753118"/>
                  <a:pt x="2281419" y="739412"/>
                </a:cubicBezTo>
                <a:cubicBezTo>
                  <a:pt x="2278790" y="731525"/>
                  <a:pt x="2273627" y="732811"/>
                  <a:pt x="2264702" y="743574"/>
                </a:cubicBezTo>
                <a:close/>
                <a:moveTo>
                  <a:pt x="2348837" y="745479"/>
                </a:moveTo>
                <a:lnTo>
                  <a:pt x="2336073" y="760871"/>
                </a:lnTo>
                <a:lnTo>
                  <a:pt x="2354028" y="757385"/>
                </a:lnTo>
                <a:cubicBezTo>
                  <a:pt x="2363905" y="755471"/>
                  <a:pt x="2373773" y="748556"/>
                  <a:pt x="2375945" y="742002"/>
                </a:cubicBezTo>
                <a:cubicBezTo>
                  <a:pt x="2381603" y="725010"/>
                  <a:pt x="2363943" y="727277"/>
                  <a:pt x="2348837" y="745479"/>
                </a:cubicBezTo>
                <a:close/>
                <a:moveTo>
                  <a:pt x="1769478" y="754699"/>
                </a:moveTo>
                <a:cubicBezTo>
                  <a:pt x="1769936" y="765796"/>
                  <a:pt x="1772193" y="768053"/>
                  <a:pt x="1775232" y="760462"/>
                </a:cubicBezTo>
                <a:cubicBezTo>
                  <a:pt x="1777984" y="753585"/>
                  <a:pt x="1777641" y="745365"/>
                  <a:pt x="1774479" y="742202"/>
                </a:cubicBezTo>
                <a:cubicBezTo>
                  <a:pt x="1771317" y="739040"/>
                  <a:pt x="1769069" y="744660"/>
                  <a:pt x="1769478" y="754699"/>
                </a:cubicBezTo>
                <a:close/>
                <a:moveTo>
                  <a:pt x="1911601" y="754471"/>
                </a:moveTo>
                <a:cubicBezTo>
                  <a:pt x="1911601" y="762633"/>
                  <a:pt x="1915887" y="766672"/>
                  <a:pt x="1921126" y="763434"/>
                </a:cubicBezTo>
                <a:cubicBezTo>
                  <a:pt x="1926365" y="760195"/>
                  <a:pt x="1930651" y="753518"/>
                  <a:pt x="1930651" y="748584"/>
                </a:cubicBezTo>
                <a:cubicBezTo>
                  <a:pt x="1930651" y="743650"/>
                  <a:pt x="1926365" y="739621"/>
                  <a:pt x="1921126" y="739621"/>
                </a:cubicBezTo>
                <a:cubicBezTo>
                  <a:pt x="1915887" y="739621"/>
                  <a:pt x="1911601" y="746308"/>
                  <a:pt x="1911601" y="754471"/>
                </a:cubicBezTo>
                <a:close/>
                <a:moveTo>
                  <a:pt x="2172062" y="754318"/>
                </a:moveTo>
                <a:cubicBezTo>
                  <a:pt x="2164347" y="774416"/>
                  <a:pt x="2177225" y="785274"/>
                  <a:pt x="2188197" y="767920"/>
                </a:cubicBezTo>
                <a:cubicBezTo>
                  <a:pt x="2199856" y="749479"/>
                  <a:pt x="2199627" y="739621"/>
                  <a:pt x="2187531" y="739621"/>
                </a:cubicBezTo>
                <a:cubicBezTo>
                  <a:pt x="2182120" y="739621"/>
                  <a:pt x="2175167" y="746231"/>
                  <a:pt x="2172062" y="754318"/>
                </a:cubicBezTo>
                <a:close/>
                <a:moveTo>
                  <a:pt x="1959226" y="767634"/>
                </a:moveTo>
                <a:cubicBezTo>
                  <a:pt x="1959226" y="790637"/>
                  <a:pt x="1964522" y="792951"/>
                  <a:pt x="1972075" y="773263"/>
                </a:cubicBezTo>
                <a:cubicBezTo>
                  <a:pt x="1975028" y="765577"/>
                  <a:pt x="1973342" y="756747"/>
                  <a:pt x="1968332" y="753651"/>
                </a:cubicBezTo>
                <a:cubicBezTo>
                  <a:pt x="1963322" y="750556"/>
                  <a:pt x="1959226" y="756852"/>
                  <a:pt x="1959226" y="767634"/>
                </a:cubicBezTo>
                <a:close/>
                <a:moveTo>
                  <a:pt x="2089690" y="762414"/>
                </a:moveTo>
                <a:cubicBezTo>
                  <a:pt x="2085794" y="772330"/>
                  <a:pt x="2084851" y="782693"/>
                  <a:pt x="2087585" y="785436"/>
                </a:cubicBezTo>
                <a:cubicBezTo>
                  <a:pt x="2096281" y="794123"/>
                  <a:pt x="2103920" y="779883"/>
                  <a:pt x="2100282" y="761795"/>
                </a:cubicBezTo>
                <a:lnTo>
                  <a:pt x="2096776" y="744384"/>
                </a:lnTo>
                <a:lnTo>
                  <a:pt x="2089690" y="762414"/>
                </a:lnTo>
                <a:close/>
                <a:moveTo>
                  <a:pt x="2311651" y="763434"/>
                </a:moveTo>
                <a:cubicBezTo>
                  <a:pt x="2304917" y="771549"/>
                  <a:pt x="2301554" y="780321"/>
                  <a:pt x="2304174" y="782941"/>
                </a:cubicBezTo>
                <a:cubicBezTo>
                  <a:pt x="2306793" y="785560"/>
                  <a:pt x="2314442" y="781074"/>
                  <a:pt x="2321176" y="772959"/>
                </a:cubicBezTo>
                <a:cubicBezTo>
                  <a:pt x="2327910" y="764843"/>
                  <a:pt x="2331273" y="756071"/>
                  <a:pt x="2328653" y="753451"/>
                </a:cubicBezTo>
                <a:cubicBezTo>
                  <a:pt x="2326034" y="750832"/>
                  <a:pt x="2318385" y="755318"/>
                  <a:pt x="2311651" y="763434"/>
                </a:cubicBezTo>
                <a:close/>
                <a:moveTo>
                  <a:pt x="2223345" y="764424"/>
                </a:moveTo>
                <a:cubicBezTo>
                  <a:pt x="2219525" y="768244"/>
                  <a:pt x="2216401" y="777940"/>
                  <a:pt x="2216401" y="785979"/>
                </a:cubicBezTo>
                <a:lnTo>
                  <a:pt x="2216401" y="800581"/>
                </a:lnTo>
                <a:lnTo>
                  <a:pt x="2227002" y="789989"/>
                </a:lnTo>
                <a:cubicBezTo>
                  <a:pt x="2232822" y="784160"/>
                  <a:pt x="2235956" y="774454"/>
                  <a:pt x="2233946" y="768434"/>
                </a:cubicBezTo>
                <a:cubicBezTo>
                  <a:pt x="2231936" y="762414"/>
                  <a:pt x="2227164" y="760605"/>
                  <a:pt x="2223345" y="764424"/>
                </a:cubicBezTo>
                <a:close/>
                <a:moveTo>
                  <a:pt x="2006851" y="783046"/>
                </a:moveTo>
                <a:cubicBezTo>
                  <a:pt x="2006851" y="791208"/>
                  <a:pt x="2011137" y="795247"/>
                  <a:pt x="2016376" y="792009"/>
                </a:cubicBezTo>
                <a:cubicBezTo>
                  <a:pt x="2021615" y="788770"/>
                  <a:pt x="2025901" y="782093"/>
                  <a:pt x="2025901" y="777159"/>
                </a:cubicBezTo>
                <a:cubicBezTo>
                  <a:pt x="2025901" y="772225"/>
                  <a:pt x="2021615" y="768196"/>
                  <a:pt x="2016376" y="768196"/>
                </a:cubicBezTo>
                <a:cubicBezTo>
                  <a:pt x="2011137" y="768196"/>
                  <a:pt x="2006851" y="774883"/>
                  <a:pt x="2006851" y="783046"/>
                </a:cubicBezTo>
                <a:close/>
                <a:moveTo>
                  <a:pt x="1817103" y="792799"/>
                </a:moveTo>
                <a:cubicBezTo>
                  <a:pt x="1817561" y="803896"/>
                  <a:pt x="1819818" y="806153"/>
                  <a:pt x="1822857" y="798562"/>
                </a:cubicBezTo>
                <a:cubicBezTo>
                  <a:pt x="1825609" y="791685"/>
                  <a:pt x="1825266" y="783465"/>
                  <a:pt x="1822104" y="780302"/>
                </a:cubicBezTo>
                <a:cubicBezTo>
                  <a:pt x="1818942" y="777140"/>
                  <a:pt x="1816694" y="782760"/>
                  <a:pt x="1817103" y="792799"/>
                </a:cubicBezTo>
                <a:close/>
                <a:moveTo>
                  <a:pt x="2130676" y="792571"/>
                </a:moveTo>
                <a:cubicBezTo>
                  <a:pt x="2130676" y="800733"/>
                  <a:pt x="2134962" y="804772"/>
                  <a:pt x="2140201" y="801534"/>
                </a:cubicBezTo>
                <a:cubicBezTo>
                  <a:pt x="2145440" y="798295"/>
                  <a:pt x="2149726" y="791618"/>
                  <a:pt x="2149726" y="786684"/>
                </a:cubicBezTo>
                <a:cubicBezTo>
                  <a:pt x="2149726" y="781750"/>
                  <a:pt x="2145440" y="777721"/>
                  <a:pt x="2140201" y="777721"/>
                </a:cubicBezTo>
                <a:cubicBezTo>
                  <a:pt x="2134962" y="777721"/>
                  <a:pt x="2130676" y="784408"/>
                  <a:pt x="2130676" y="792571"/>
                </a:cubicBezTo>
                <a:close/>
                <a:moveTo>
                  <a:pt x="2263750" y="792342"/>
                </a:moveTo>
                <a:cubicBezTo>
                  <a:pt x="2247205" y="812278"/>
                  <a:pt x="2260997" y="822927"/>
                  <a:pt x="2279456" y="804477"/>
                </a:cubicBezTo>
                <a:cubicBezTo>
                  <a:pt x="2288362" y="795571"/>
                  <a:pt x="2290639" y="787160"/>
                  <a:pt x="2285067" y="783712"/>
                </a:cubicBezTo>
                <a:cubicBezTo>
                  <a:pt x="2279923" y="780531"/>
                  <a:pt x="2270331" y="784417"/>
                  <a:pt x="2263750" y="792342"/>
                </a:cubicBezTo>
                <a:close/>
                <a:moveTo>
                  <a:pt x="797645" y="824422"/>
                </a:moveTo>
                <a:cubicBezTo>
                  <a:pt x="786700" y="845882"/>
                  <a:pt x="779547" y="863446"/>
                  <a:pt x="781757" y="863446"/>
                </a:cubicBezTo>
                <a:cubicBezTo>
                  <a:pt x="788920" y="863446"/>
                  <a:pt x="826668" y="794514"/>
                  <a:pt x="822039" y="789884"/>
                </a:cubicBezTo>
                <a:cubicBezTo>
                  <a:pt x="819572" y="787418"/>
                  <a:pt x="808598" y="802962"/>
                  <a:pt x="797645" y="824422"/>
                </a:cubicBezTo>
                <a:close/>
                <a:moveTo>
                  <a:pt x="1926679" y="795495"/>
                </a:moveTo>
                <a:cubicBezTo>
                  <a:pt x="1922574" y="802134"/>
                  <a:pt x="1921793" y="810135"/>
                  <a:pt x="1924936" y="813278"/>
                </a:cubicBezTo>
                <a:cubicBezTo>
                  <a:pt x="1933461" y="821803"/>
                  <a:pt x="1942757" y="809268"/>
                  <a:pt x="1938147" y="795457"/>
                </a:cubicBezTo>
                <a:lnTo>
                  <a:pt x="1934137" y="783426"/>
                </a:lnTo>
                <a:lnTo>
                  <a:pt x="1926679" y="795495"/>
                </a:lnTo>
                <a:close/>
                <a:moveTo>
                  <a:pt x="2054476" y="802096"/>
                </a:moveTo>
                <a:cubicBezTo>
                  <a:pt x="2054476" y="810258"/>
                  <a:pt x="2058829" y="814249"/>
                  <a:pt x="2064153" y="810963"/>
                </a:cubicBezTo>
                <a:cubicBezTo>
                  <a:pt x="2069478" y="807668"/>
                  <a:pt x="2071373" y="800991"/>
                  <a:pt x="2068354" y="796114"/>
                </a:cubicBezTo>
                <a:cubicBezTo>
                  <a:pt x="2060191" y="782903"/>
                  <a:pt x="2054476" y="785360"/>
                  <a:pt x="2054476" y="802096"/>
                </a:cubicBezTo>
                <a:close/>
                <a:moveTo>
                  <a:pt x="2185245" y="792999"/>
                </a:moveTo>
                <a:cubicBezTo>
                  <a:pt x="2181425" y="796819"/>
                  <a:pt x="2178301" y="806515"/>
                  <a:pt x="2178301" y="814554"/>
                </a:cubicBezTo>
                <a:lnTo>
                  <a:pt x="2178301" y="829156"/>
                </a:lnTo>
                <a:lnTo>
                  <a:pt x="2188902" y="818564"/>
                </a:lnTo>
                <a:cubicBezTo>
                  <a:pt x="2194722" y="812735"/>
                  <a:pt x="2197856" y="803029"/>
                  <a:pt x="2195846" y="797009"/>
                </a:cubicBezTo>
                <a:cubicBezTo>
                  <a:pt x="2193836" y="790989"/>
                  <a:pt x="2189064" y="789180"/>
                  <a:pt x="2185245" y="792999"/>
                </a:cubicBezTo>
                <a:close/>
                <a:moveTo>
                  <a:pt x="1779003" y="811849"/>
                </a:moveTo>
                <a:cubicBezTo>
                  <a:pt x="1779461" y="822946"/>
                  <a:pt x="1781718" y="825203"/>
                  <a:pt x="1784757" y="817612"/>
                </a:cubicBezTo>
                <a:cubicBezTo>
                  <a:pt x="1787509" y="810735"/>
                  <a:pt x="1787166" y="802515"/>
                  <a:pt x="1784004" y="799352"/>
                </a:cubicBezTo>
                <a:cubicBezTo>
                  <a:pt x="1780842" y="796190"/>
                  <a:pt x="1778594" y="801810"/>
                  <a:pt x="1779003" y="811849"/>
                </a:cubicBezTo>
                <a:close/>
                <a:moveTo>
                  <a:pt x="1974304" y="814545"/>
                </a:moveTo>
                <a:cubicBezTo>
                  <a:pt x="1970199" y="821184"/>
                  <a:pt x="1969418" y="829185"/>
                  <a:pt x="1972561" y="832328"/>
                </a:cubicBezTo>
                <a:cubicBezTo>
                  <a:pt x="1981086" y="840853"/>
                  <a:pt x="1990382" y="828318"/>
                  <a:pt x="1985772" y="814507"/>
                </a:cubicBezTo>
                <a:lnTo>
                  <a:pt x="1981762" y="802476"/>
                </a:lnTo>
                <a:lnTo>
                  <a:pt x="1974304" y="814545"/>
                </a:lnTo>
                <a:close/>
                <a:moveTo>
                  <a:pt x="2098129" y="814545"/>
                </a:moveTo>
                <a:cubicBezTo>
                  <a:pt x="2094024" y="821184"/>
                  <a:pt x="2093243" y="829185"/>
                  <a:pt x="2096386" y="832328"/>
                </a:cubicBezTo>
                <a:cubicBezTo>
                  <a:pt x="2104911" y="840853"/>
                  <a:pt x="2114207" y="828318"/>
                  <a:pt x="2109597" y="814507"/>
                </a:cubicBezTo>
                <a:lnTo>
                  <a:pt x="2105587" y="802476"/>
                </a:lnTo>
                <a:lnTo>
                  <a:pt x="2098129" y="814545"/>
                </a:lnTo>
                <a:close/>
                <a:moveTo>
                  <a:pt x="2225926" y="820584"/>
                </a:moveTo>
                <a:lnTo>
                  <a:pt x="2214067" y="834871"/>
                </a:lnTo>
                <a:lnTo>
                  <a:pt x="2229526" y="834871"/>
                </a:lnTo>
                <a:cubicBezTo>
                  <a:pt x="2238023" y="834871"/>
                  <a:pt x="2244976" y="828442"/>
                  <a:pt x="2244976" y="820584"/>
                </a:cubicBezTo>
                <a:cubicBezTo>
                  <a:pt x="2244976" y="812725"/>
                  <a:pt x="2243357" y="806296"/>
                  <a:pt x="2241376" y="806296"/>
                </a:cubicBezTo>
                <a:cubicBezTo>
                  <a:pt x="2239404" y="806296"/>
                  <a:pt x="2232451" y="812725"/>
                  <a:pt x="2225926" y="820584"/>
                </a:cubicBezTo>
                <a:close/>
                <a:moveTo>
                  <a:pt x="1855203" y="830899"/>
                </a:moveTo>
                <a:cubicBezTo>
                  <a:pt x="1855661" y="841996"/>
                  <a:pt x="1857918" y="844253"/>
                  <a:pt x="1860957" y="836662"/>
                </a:cubicBezTo>
                <a:cubicBezTo>
                  <a:pt x="1863709" y="829785"/>
                  <a:pt x="1863366" y="821565"/>
                  <a:pt x="1860204" y="818402"/>
                </a:cubicBezTo>
                <a:cubicBezTo>
                  <a:pt x="1857042" y="815240"/>
                  <a:pt x="1854794" y="820860"/>
                  <a:pt x="1855203" y="830899"/>
                </a:cubicBezTo>
                <a:close/>
                <a:moveTo>
                  <a:pt x="2021929" y="824070"/>
                </a:moveTo>
                <a:cubicBezTo>
                  <a:pt x="2017824" y="830709"/>
                  <a:pt x="2017043" y="838710"/>
                  <a:pt x="2020186" y="841853"/>
                </a:cubicBezTo>
                <a:cubicBezTo>
                  <a:pt x="2028711" y="850378"/>
                  <a:pt x="2038007" y="837843"/>
                  <a:pt x="2033397" y="824032"/>
                </a:cubicBezTo>
                <a:lnTo>
                  <a:pt x="2029387" y="812001"/>
                </a:lnTo>
                <a:lnTo>
                  <a:pt x="2021929" y="824070"/>
                </a:lnTo>
                <a:close/>
                <a:moveTo>
                  <a:pt x="1892846" y="830109"/>
                </a:moveTo>
                <a:cubicBezTo>
                  <a:pt x="1892846" y="835347"/>
                  <a:pt x="1896999" y="846063"/>
                  <a:pt x="1902076" y="853921"/>
                </a:cubicBezTo>
                <a:cubicBezTo>
                  <a:pt x="1907153" y="861779"/>
                  <a:pt x="1911306" y="863922"/>
                  <a:pt x="1911306" y="858684"/>
                </a:cubicBezTo>
                <a:cubicBezTo>
                  <a:pt x="1911306" y="853445"/>
                  <a:pt x="1907153" y="842729"/>
                  <a:pt x="1902076" y="834871"/>
                </a:cubicBezTo>
                <a:cubicBezTo>
                  <a:pt x="1896999" y="827013"/>
                  <a:pt x="1892846" y="824870"/>
                  <a:pt x="1892846" y="830109"/>
                </a:cubicBezTo>
                <a:close/>
                <a:moveTo>
                  <a:pt x="2140201" y="839634"/>
                </a:moveTo>
                <a:cubicBezTo>
                  <a:pt x="2140201" y="847492"/>
                  <a:pt x="2141887" y="853921"/>
                  <a:pt x="2143944" y="853921"/>
                </a:cubicBezTo>
                <a:cubicBezTo>
                  <a:pt x="2146002" y="853921"/>
                  <a:pt x="2150155" y="847492"/>
                  <a:pt x="2153174" y="839634"/>
                </a:cubicBezTo>
                <a:cubicBezTo>
                  <a:pt x="2156184" y="831775"/>
                  <a:pt x="2154498" y="825346"/>
                  <a:pt x="2149431" y="825346"/>
                </a:cubicBezTo>
                <a:cubicBezTo>
                  <a:pt x="2144354" y="825346"/>
                  <a:pt x="2140201" y="831775"/>
                  <a:pt x="2140201" y="839634"/>
                </a:cubicBezTo>
                <a:close/>
                <a:moveTo>
                  <a:pt x="2182673" y="845034"/>
                </a:moveTo>
                <a:cubicBezTo>
                  <a:pt x="2179215" y="850616"/>
                  <a:pt x="2178682" y="857474"/>
                  <a:pt x="2181473" y="860274"/>
                </a:cubicBezTo>
                <a:cubicBezTo>
                  <a:pt x="2188302" y="867094"/>
                  <a:pt x="2206876" y="855074"/>
                  <a:pt x="2206876" y="843834"/>
                </a:cubicBezTo>
                <a:cubicBezTo>
                  <a:pt x="2206876" y="831661"/>
                  <a:pt x="2190436" y="832471"/>
                  <a:pt x="2182673" y="845034"/>
                </a:cubicBezTo>
                <a:close/>
                <a:moveTo>
                  <a:pt x="2064001" y="854483"/>
                </a:moveTo>
                <a:cubicBezTo>
                  <a:pt x="2064001" y="860027"/>
                  <a:pt x="2068287" y="861922"/>
                  <a:pt x="2073526" y="858684"/>
                </a:cubicBezTo>
                <a:cubicBezTo>
                  <a:pt x="2078765" y="855445"/>
                  <a:pt x="2083051" y="850911"/>
                  <a:pt x="2083051" y="848597"/>
                </a:cubicBezTo>
                <a:cubicBezTo>
                  <a:pt x="2083051" y="846282"/>
                  <a:pt x="2078765" y="844396"/>
                  <a:pt x="2073526" y="844396"/>
                </a:cubicBezTo>
                <a:cubicBezTo>
                  <a:pt x="2068287" y="844396"/>
                  <a:pt x="2064001" y="848939"/>
                  <a:pt x="2064001" y="854483"/>
                </a:cubicBezTo>
                <a:close/>
                <a:moveTo>
                  <a:pt x="1798053" y="868999"/>
                </a:moveTo>
                <a:cubicBezTo>
                  <a:pt x="1798511" y="880096"/>
                  <a:pt x="1800768" y="882353"/>
                  <a:pt x="1803807" y="874762"/>
                </a:cubicBezTo>
                <a:cubicBezTo>
                  <a:pt x="1806559" y="867885"/>
                  <a:pt x="1806216" y="859665"/>
                  <a:pt x="1803054" y="856502"/>
                </a:cubicBezTo>
                <a:cubicBezTo>
                  <a:pt x="1799892" y="853340"/>
                  <a:pt x="1797644" y="858960"/>
                  <a:pt x="1798053" y="868999"/>
                </a:cubicBezTo>
                <a:close/>
                <a:moveTo>
                  <a:pt x="1988553" y="868999"/>
                </a:moveTo>
                <a:cubicBezTo>
                  <a:pt x="1989011" y="880096"/>
                  <a:pt x="1991268" y="882353"/>
                  <a:pt x="1994307" y="874762"/>
                </a:cubicBezTo>
                <a:cubicBezTo>
                  <a:pt x="1997059" y="867885"/>
                  <a:pt x="1996716" y="859665"/>
                  <a:pt x="1993554" y="856502"/>
                </a:cubicBezTo>
                <a:cubicBezTo>
                  <a:pt x="1990392" y="853340"/>
                  <a:pt x="1988144" y="858960"/>
                  <a:pt x="1988553" y="868999"/>
                </a:cubicBezTo>
                <a:close/>
                <a:moveTo>
                  <a:pt x="2106863" y="863446"/>
                </a:moveTo>
                <a:cubicBezTo>
                  <a:pt x="2103625" y="868685"/>
                  <a:pt x="2105520" y="872971"/>
                  <a:pt x="2111064" y="872971"/>
                </a:cubicBezTo>
                <a:cubicBezTo>
                  <a:pt x="2116608" y="872971"/>
                  <a:pt x="2121151" y="868685"/>
                  <a:pt x="2121151" y="863446"/>
                </a:cubicBezTo>
                <a:cubicBezTo>
                  <a:pt x="2121151" y="858207"/>
                  <a:pt x="2119265" y="853921"/>
                  <a:pt x="2116950" y="853921"/>
                </a:cubicBezTo>
                <a:cubicBezTo>
                  <a:pt x="2114636" y="853921"/>
                  <a:pt x="2110102" y="858207"/>
                  <a:pt x="2106863" y="863446"/>
                </a:cubicBezTo>
                <a:close/>
                <a:moveTo>
                  <a:pt x="830126" y="873609"/>
                </a:moveTo>
                <a:cubicBezTo>
                  <a:pt x="826668" y="879191"/>
                  <a:pt x="825887" y="885811"/>
                  <a:pt x="828383" y="888306"/>
                </a:cubicBezTo>
                <a:cubicBezTo>
                  <a:pt x="830878" y="890802"/>
                  <a:pt x="835460" y="886230"/>
                  <a:pt x="838565" y="878143"/>
                </a:cubicBezTo>
                <a:cubicBezTo>
                  <a:pt x="845004" y="861360"/>
                  <a:pt x="839517" y="858407"/>
                  <a:pt x="830126" y="873609"/>
                </a:cubicBezTo>
                <a:close/>
                <a:moveTo>
                  <a:pt x="2145754" y="871695"/>
                </a:moveTo>
                <a:cubicBezTo>
                  <a:pt x="2141649" y="878334"/>
                  <a:pt x="2140868" y="886335"/>
                  <a:pt x="2144011" y="889478"/>
                </a:cubicBezTo>
                <a:cubicBezTo>
                  <a:pt x="2152536" y="898003"/>
                  <a:pt x="2161832" y="885468"/>
                  <a:pt x="2157222" y="871657"/>
                </a:cubicBezTo>
                <a:lnTo>
                  <a:pt x="2153212" y="859626"/>
                </a:lnTo>
                <a:lnTo>
                  <a:pt x="2145754" y="871695"/>
                </a:lnTo>
                <a:close/>
                <a:moveTo>
                  <a:pt x="879321" y="897155"/>
                </a:moveTo>
                <a:cubicBezTo>
                  <a:pt x="870130" y="921101"/>
                  <a:pt x="872835" y="927283"/>
                  <a:pt x="884065" y="907975"/>
                </a:cubicBezTo>
                <a:cubicBezTo>
                  <a:pt x="889627" y="898412"/>
                  <a:pt x="892171" y="888582"/>
                  <a:pt x="889713" y="886135"/>
                </a:cubicBezTo>
                <a:cubicBezTo>
                  <a:pt x="887265" y="883677"/>
                  <a:pt x="882579" y="888640"/>
                  <a:pt x="879321" y="897155"/>
                </a:cubicBezTo>
                <a:close/>
                <a:moveTo>
                  <a:pt x="1874253" y="897574"/>
                </a:moveTo>
                <a:cubicBezTo>
                  <a:pt x="1874711" y="908671"/>
                  <a:pt x="1876968" y="910928"/>
                  <a:pt x="1880007" y="903337"/>
                </a:cubicBezTo>
                <a:cubicBezTo>
                  <a:pt x="1882759" y="896460"/>
                  <a:pt x="1882416" y="888240"/>
                  <a:pt x="1879254" y="885077"/>
                </a:cubicBezTo>
                <a:cubicBezTo>
                  <a:pt x="1876092" y="881915"/>
                  <a:pt x="1873844" y="887535"/>
                  <a:pt x="1874253" y="897574"/>
                </a:cubicBezTo>
                <a:close/>
                <a:moveTo>
                  <a:pt x="2078288" y="892021"/>
                </a:moveTo>
                <a:cubicBezTo>
                  <a:pt x="2075050" y="897260"/>
                  <a:pt x="2076945" y="901546"/>
                  <a:pt x="2082489" y="901546"/>
                </a:cubicBezTo>
                <a:cubicBezTo>
                  <a:pt x="2088032" y="901546"/>
                  <a:pt x="2092576" y="897260"/>
                  <a:pt x="2092576" y="892021"/>
                </a:cubicBezTo>
                <a:cubicBezTo>
                  <a:pt x="2092576" y="886782"/>
                  <a:pt x="2090690" y="882496"/>
                  <a:pt x="2088375" y="882496"/>
                </a:cubicBezTo>
                <a:cubicBezTo>
                  <a:pt x="2086061" y="882496"/>
                  <a:pt x="2081527" y="886782"/>
                  <a:pt x="2078288" y="892021"/>
                </a:cubicBezTo>
                <a:close/>
                <a:moveTo>
                  <a:pt x="2117979" y="898374"/>
                </a:moveTo>
                <a:cubicBezTo>
                  <a:pt x="2114483" y="901860"/>
                  <a:pt x="2111626" y="909147"/>
                  <a:pt x="2111626" y="914567"/>
                </a:cubicBezTo>
                <a:cubicBezTo>
                  <a:pt x="2111626" y="920529"/>
                  <a:pt x="2116065" y="919967"/>
                  <a:pt x="2122894" y="913138"/>
                </a:cubicBezTo>
                <a:cubicBezTo>
                  <a:pt x="2129095" y="906937"/>
                  <a:pt x="2131952" y="899651"/>
                  <a:pt x="2129247" y="896946"/>
                </a:cubicBezTo>
                <a:cubicBezTo>
                  <a:pt x="2126542" y="894231"/>
                  <a:pt x="2121465" y="894879"/>
                  <a:pt x="2117979" y="898374"/>
                </a:cubicBezTo>
                <a:close/>
                <a:moveTo>
                  <a:pt x="2003679" y="907899"/>
                </a:moveTo>
                <a:cubicBezTo>
                  <a:pt x="2000183" y="911385"/>
                  <a:pt x="1997326" y="918672"/>
                  <a:pt x="1997326" y="924092"/>
                </a:cubicBezTo>
                <a:cubicBezTo>
                  <a:pt x="1997326" y="930054"/>
                  <a:pt x="2001765" y="929492"/>
                  <a:pt x="2008594" y="922663"/>
                </a:cubicBezTo>
                <a:cubicBezTo>
                  <a:pt x="2014795" y="916462"/>
                  <a:pt x="2017652" y="909176"/>
                  <a:pt x="2014947" y="906471"/>
                </a:cubicBezTo>
                <a:cubicBezTo>
                  <a:pt x="2012242" y="903756"/>
                  <a:pt x="2007165" y="904404"/>
                  <a:pt x="2003679" y="907899"/>
                </a:cubicBezTo>
                <a:close/>
                <a:moveTo>
                  <a:pt x="2087813" y="930121"/>
                </a:moveTo>
                <a:cubicBezTo>
                  <a:pt x="2084575" y="935360"/>
                  <a:pt x="2086470" y="939646"/>
                  <a:pt x="2092014" y="939646"/>
                </a:cubicBezTo>
                <a:cubicBezTo>
                  <a:pt x="2097558" y="939646"/>
                  <a:pt x="2102101" y="935360"/>
                  <a:pt x="2102101" y="930121"/>
                </a:cubicBezTo>
                <a:cubicBezTo>
                  <a:pt x="2102101" y="924882"/>
                  <a:pt x="2100215" y="920596"/>
                  <a:pt x="2097900" y="920596"/>
                </a:cubicBezTo>
                <a:cubicBezTo>
                  <a:pt x="2095586" y="920596"/>
                  <a:pt x="2091052" y="924882"/>
                  <a:pt x="2087813" y="930121"/>
                </a:cubicBezTo>
                <a:close/>
                <a:moveTo>
                  <a:pt x="910974" y="955253"/>
                </a:moveTo>
                <a:cubicBezTo>
                  <a:pt x="905716" y="969074"/>
                  <a:pt x="903192" y="982151"/>
                  <a:pt x="905345" y="984313"/>
                </a:cubicBezTo>
                <a:cubicBezTo>
                  <a:pt x="907507" y="986476"/>
                  <a:pt x="913831" y="975160"/>
                  <a:pt x="919404" y="959177"/>
                </a:cubicBezTo>
                <a:cubicBezTo>
                  <a:pt x="931796" y="923654"/>
                  <a:pt x="924318" y="920167"/>
                  <a:pt x="910974" y="955253"/>
                </a:cubicBezTo>
                <a:close/>
                <a:moveTo>
                  <a:pt x="1968751" y="949733"/>
                </a:moveTo>
                <a:cubicBezTo>
                  <a:pt x="1968751" y="955272"/>
                  <a:pt x="1973037" y="957167"/>
                  <a:pt x="1978276" y="953929"/>
                </a:cubicBezTo>
                <a:cubicBezTo>
                  <a:pt x="1983515" y="950695"/>
                  <a:pt x="1987801" y="946161"/>
                  <a:pt x="1987801" y="943847"/>
                </a:cubicBezTo>
                <a:cubicBezTo>
                  <a:pt x="1987801" y="941532"/>
                  <a:pt x="1983515" y="939646"/>
                  <a:pt x="1978276" y="939646"/>
                </a:cubicBezTo>
                <a:cubicBezTo>
                  <a:pt x="1973037" y="939646"/>
                  <a:pt x="1968751" y="944189"/>
                  <a:pt x="1968751" y="949733"/>
                </a:cubicBezTo>
                <a:close/>
                <a:moveTo>
                  <a:pt x="2060829" y="955519"/>
                </a:moveTo>
                <a:cubicBezTo>
                  <a:pt x="2057333" y="959006"/>
                  <a:pt x="2054476" y="966292"/>
                  <a:pt x="2054476" y="971712"/>
                </a:cubicBezTo>
                <a:cubicBezTo>
                  <a:pt x="2054476" y="977675"/>
                  <a:pt x="2058915" y="977113"/>
                  <a:pt x="2065744" y="970283"/>
                </a:cubicBezTo>
                <a:cubicBezTo>
                  <a:pt x="2071945" y="964082"/>
                  <a:pt x="2074802" y="956796"/>
                  <a:pt x="2072097" y="954091"/>
                </a:cubicBezTo>
                <a:cubicBezTo>
                  <a:pt x="2069392" y="951381"/>
                  <a:pt x="2064315" y="952029"/>
                  <a:pt x="2060829" y="955519"/>
                </a:cubicBezTo>
                <a:close/>
                <a:moveTo>
                  <a:pt x="951122" y="982913"/>
                </a:moveTo>
                <a:cubicBezTo>
                  <a:pt x="935167" y="1017937"/>
                  <a:pt x="938214" y="1025414"/>
                  <a:pt x="955462" y="993572"/>
                </a:cubicBezTo>
                <a:cubicBezTo>
                  <a:pt x="963520" y="978694"/>
                  <a:pt x="968331" y="964749"/>
                  <a:pt x="966159" y="962568"/>
                </a:cubicBezTo>
                <a:cubicBezTo>
                  <a:pt x="963978" y="960396"/>
                  <a:pt x="957215" y="969550"/>
                  <a:pt x="951122" y="982913"/>
                </a:cubicBezTo>
                <a:close/>
                <a:moveTo>
                  <a:pt x="987676" y="1015841"/>
                </a:moveTo>
                <a:cubicBezTo>
                  <a:pt x="981027" y="1031891"/>
                  <a:pt x="977808" y="1047255"/>
                  <a:pt x="980532" y="1049969"/>
                </a:cubicBezTo>
                <a:cubicBezTo>
                  <a:pt x="983247" y="1052694"/>
                  <a:pt x="990276" y="1041140"/>
                  <a:pt x="996144" y="1024309"/>
                </a:cubicBezTo>
                <a:cubicBezTo>
                  <a:pt x="1002011" y="1007478"/>
                  <a:pt x="1005230" y="992114"/>
                  <a:pt x="1003287" y="990181"/>
                </a:cubicBezTo>
                <a:cubicBezTo>
                  <a:pt x="1001354" y="988238"/>
                  <a:pt x="994324" y="999792"/>
                  <a:pt x="987676" y="1015841"/>
                </a:cubicBezTo>
                <a:close/>
                <a:moveTo>
                  <a:pt x="6212139" y="1044416"/>
                </a:moveTo>
                <a:cubicBezTo>
                  <a:pt x="6215377" y="1049655"/>
                  <a:pt x="6222311" y="1053941"/>
                  <a:pt x="6227550" y="1053941"/>
                </a:cubicBezTo>
                <a:cubicBezTo>
                  <a:pt x="6232789" y="1053941"/>
                  <a:pt x="6234427" y="1049655"/>
                  <a:pt x="6231189" y="1044416"/>
                </a:cubicBezTo>
                <a:cubicBezTo>
                  <a:pt x="6227950" y="1039178"/>
                  <a:pt x="6221016" y="1034891"/>
                  <a:pt x="6215777" y="1034891"/>
                </a:cubicBezTo>
                <a:cubicBezTo>
                  <a:pt x="6210539" y="1034891"/>
                  <a:pt x="6208900" y="1039178"/>
                  <a:pt x="6212139" y="1044416"/>
                </a:cubicBezTo>
                <a:close/>
                <a:moveTo>
                  <a:pt x="6264526" y="1053941"/>
                </a:moveTo>
                <a:cubicBezTo>
                  <a:pt x="6264526" y="1059180"/>
                  <a:pt x="6269069" y="1063466"/>
                  <a:pt x="6274613" y="1063466"/>
                </a:cubicBezTo>
                <a:cubicBezTo>
                  <a:pt x="6280156" y="1063466"/>
                  <a:pt x="6282052" y="1059180"/>
                  <a:pt x="6278814" y="1053941"/>
                </a:cubicBezTo>
                <a:cubicBezTo>
                  <a:pt x="6275575" y="1048703"/>
                  <a:pt x="6271041" y="1044416"/>
                  <a:pt x="6268726" y="1044416"/>
                </a:cubicBezTo>
                <a:cubicBezTo>
                  <a:pt x="6266412" y="1044416"/>
                  <a:pt x="6264526" y="1048703"/>
                  <a:pt x="6264526" y="1053941"/>
                </a:cubicBezTo>
                <a:close/>
                <a:moveTo>
                  <a:pt x="6312151" y="1063466"/>
                </a:moveTo>
                <a:cubicBezTo>
                  <a:pt x="6312151" y="1068705"/>
                  <a:pt x="6316694" y="1072991"/>
                  <a:pt x="6322238" y="1072991"/>
                </a:cubicBezTo>
                <a:cubicBezTo>
                  <a:pt x="6327781" y="1072991"/>
                  <a:pt x="6329677" y="1068705"/>
                  <a:pt x="6326439" y="1063466"/>
                </a:cubicBezTo>
                <a:cubicBezTo>
                  <a:pt x="6323200" y="1058228"/>
                  <a:pt x="6318666" y="1053941"/>
                  <a:pt x="6316351" y="1053941"/>
                </a:cubicBezTo>
                <a:cubicBezTo>
                  <a:pt x="6314037" y="1053941"/>
                  <a:pt x="6312151" y="1058228"/>
                  <a:pt x="6312151" y="1063466"/>
                </a:cubicBezTo>
                <a:close/>
                <a:moveTo>
                  <a:pt x="6231189" y="1092041"/>
                </a:moveTo>
                <a:cubicBezTo>
                  <a:pt x="6234427" y="1097280"/>
                  <a:pt x="6238961" y="1101566"/>
                  <a:pt x="6241276" y="1101566"/>
                </a:cubicBezTo>
                <a:cubicBezTo>
                  <a:pt x="6243590" y="1101566"/>
                  <a:pt x="6245476" y="1097280"/>
                  <a:pt x="6245476" y="1092041"/>
                </a:cubicBezTo>
                <a:cubicBezTo>
                  <a:pt x="6245476" y="1086803"/>
                  <a:pt x="6240933" y="1082516"/>
                  <a:pt x="6235389" y="1082516"/>
                </a:cubicBezTo>
                <a:cubicBezTo>
                  <a:pt x="6229846" y="1082516"/>
                  <a:pt x="6227950" y="1086803"/>
                  <a:pt x="6231189" y="1092041"/>
                </a:cubicBezTo>
                <a:close/>
                <a:moveTo>
                  <a:pt x="6276204" y="1097509"/>
                </a:moveTo>
                <a:cubicBezTo>
                  <a:pt x="6285253" y="1106977"/>
                  <a:pt x="6295263" y="1112111"/>
                  <a:pt x="6298454" y="1108910"/>
                </a:cubicBezTo>
                <a:cubicBezTo>
                  <a:pt x="6301645" y="1105719"/>
                  <a:pt x="6294244" y="1097975"/>
                  <a:pt x="6282014" y="1091698"/>
                </a:cubicBezTo>
                <a:lnTo>
                  <a:pt x="6259764" y="1080287"/>
                </a:lnTo>
                <a:lnTo>
                  <a:pt x="6276204" y="1097509"/>
                </a:lnTo>
                <a:close/>
                <a:moveTo>
                  <a:pt x="6321676" y="1100547"/>
                </a:moveTo>
                <a:cubicBezTo>
                  <a:pt x="6321676" y="1105224"/>
                  <a:pt x="6328715" y="1111749"/>
                  <a:pt x="6337306" y="1115054"/>
                </a:cubicBezTo>
                <a:lnTo>
                  <a:pt x="6352947" y="1121054"/>
                </a:lnTo>
                <a:lnTo>
                  <a:pt x="6340907" y="1106548"/>
                </a:lnTo>
                <a:cubicBezTo>
                  <a:pt x="6327191" y="1090022"/>
                  <a:pt x="6321676" y="1088298"/>
                  <a:pt x="6321676" y="1100547"/>
                </a:cubicBezTo>
                <a:close/>
                <a:moveTo>
                  <a:pt x="6193060" y="1120569"/>
                </a:moveTo>
                <a:cubicBezTo>
                  <a:pt x="6199642" y="1131227"/>
                  <a:pt x="6235951" y="1152287"/>
                  <a:pt x="6235951" y="1145448"/>
                </a:cubicBezTo>
                <a:cubicBezTo>
                  <a:pt x="6235951" y="1143019"/>
                  <a:pt x="6229217" y="1134294"/>
                  <a:pt x="6220987" y="1126055"/>
                </a:cubicBezTo>
                <a:cubicBezTo>
                  <a:pt x="6204509" y="1109586"/>
                  <a:pt x="6183744" y="1105500"/>
                  <a:pt x="6193060" y="1120569"/>
                </a:cubicBezTo>
                <a:close/>
                <a:moveTo>
                  <a:pt x="6383589" y="1120616"/>
                </a:moveTo>
                <a:cubicBezTo>
                  <a:pt x="6386827" y="1125855"/>
                  <a:pt x="6393761" y="1130141"/>
                  <a:pt x="6399000" y="1130141"/>
                </a:cubicBezTo>
                <a:cubicBezTo>
                  <a:pt x="6404239" y="1130141"/>
                  <a:pt x="6405877" y="1125855"/>
                  <a:pt x="6402639" y="1120616"/>
                </a:cubicBezTo>
                <a:cubicBezTo>
                  <a:pt x="6399400" y="1115378"/>
                  <a:pt x="6392466" y="1111091"/>
                  <a:pt x="6387227" y="1111091"/>
                </a:cubicBezTo>
                <a:cubicBezTo>
                  <a:pt x="6381989" y="1111091"/>
                  <a:pt x="6380350" y="1115378"/>
                  <a:pt x="6383589" y="1120616"/>
                </a:cubicBezTo>
                <a:close/>
                <a:moveTo>
                  <a:pt x="6502651" y="1114692"/>
                </a:moveTo>
                <a:cubicBezTo>
                  <a:pt x="6502651" y="1116663"/>
                  <a:pt x="6510157" y="1124169"/>
                  <a:pt x="6519320" y="1131361"/>
                </a:cubicBezTo>
                <a:lnTo>
                  <a:pt x="6535989" y="1144429"/>
                </a:lnTo>
                <a:lnTo>
                  <a:pt x="6522920" y="1127760"/>
                </a:lnTo>
                <a:cubicBezTo>
                  <a:pt x="6510471" y="1111891"/>
                  <a:pt x="6502651" y="1106853"/>
                  <a:pt x="6502651" y="1114692"/>
                </a:cubicBezTo>
                <a:close/>
                <a:moveTo>
                  <a:pt x="6264526" y="1144429"/>
                </a:moveTo>
                <a:cubicBezTo>
                  <a:pt x="6271051" y="1152287"/>
                  <a:pt x="6280671" y="1158716"/>
                  <a:pt x="6285910" y="1158716"/>
                </a:cubicBezTo>
                <a:cubicBezTo>
                  <a:pt x="6291224" y="1158716"/>
                  <a:pt x="6290187" y="1152401"/>
                  <a:pt x="6283576" y="1144429"/>
                </a:cubicBezTo>
                <a:cubicBezTo>
                  <a:pt x="6277051" y="1136571"/>
                  <a:pt x="6267431" y="1130141"/>
                  <a:pt x="6262192" y="1130141"/>
                </a:cubicBezTo>
                <a:cubicBezTo>
                  <a:pt x="6256878" y="1130141"/>
                  <a:pt x="6257916" y="1136456"/>
                  <a:pt x="6264526" y="1144429"/>
                </a:cubicBezTo>
                <a:close/>
                <a:moveTo>
                  <a:pt x="6316009" y="1147801"/>
                </a:moveTo>
                <a:cubicBezTo>
                  <a:pt x="6336163" y="1170508"/>
                  <a:pt x="6340726" y="1172585"/>
                  <a:pt x="6340726" y="1159050"/>
                </a:cubicBezTo>
                <a:cubicBezTo>
                  <a:pt x="6340726" y="1154001"/>
                  <a:pt x="6331077" y="1144800"/>
                  <a:pt x="6319295" y="1138619"/>
                </a:cubicBezTo>
                <a:lnTo>
                  <a:pt x="6297864" y="1127370"/>
                </a:lnTo>
                <a:lnTo>
                  <a:pt x="6316009" y="1147801"/>
                </a:lnTo>
                <a:close/>
                <a:moveTo>
                  <a:pt x="6369301" y="1163479"/>
                </a:moveTo>
                <a:cubicBezTo>
                  <a:pt x="6375826" y="1171337"/>
                  <a:pt x="6385446" y="1177766"/>
                  <a:pt x="6390685" y="1177766"/>
                </a:cubicBezTo>
                <a:cubicBezTo>
                  <a:pt x="6395999" y="1177766"/>
                  <a:pt x="6394962" y="1171451"/>
                  <a:pt x="6388351" y="1163479"/>
                </a:cubicBezTo>
                <a:cubicBezTo>
                  <a:pt x="6381826" y="1155621"/>
                  <a:pt x="6372206" y="1149191"/>
                  <a:pt x="6366967" y="1149191"/>
                </a:cubicBezTo>
                <a:cubicBezTo>
                  <a:pt x="6361653" y="1149191"/>
                  <a:pt x="6362691" y="1155506"/>
                  <a:pt x="6369301" y="1163479"/>
                </a:cubicBezTo>
                <a:close/>
                <a:moveTo>
                  <a:pt x="6483601" y="1152935"/>
                </a:moveTo>
                <a:cubicBezTo>
                  <a:pt x="6483601" y="1154992"/>
                  <a:pt x="6490249" y="1159231"/>
                  <a:pt x="6498384" y="1162355"/>
                </a:cubicBezTo>
                <a:cubicBezTo>
                  <a:pt x="6506861" y="1165603"/>
                  <a:pt x="6510681" y="1164003"/>
                  <a:pt x="6507347" y="1158612"/>
                </a:cubicBezTo>
                <a:cubicBezTo>
                  <a:pt x="6501756" y="1149553"/>
                  <a:pt x="6483601" y="1145219"/>
                  <a:pt x="6483601" y="1152935"/>
                </a:cubicBezTo>
                <a:close/>
                <a:moveTo>
                  <a:pt x="6407401" y="1163145"/>
                </a:moveTo>
                <a:cubicBezTo>
                  <a:pt x="6407401" y="1165574"/>
                  <a:pt x="6417050" y="1172709"/>
                  <a:pt x="6428832" y="1178995"/>
                </a:cubicBezTo>
                <a:lnTo>
                  <a:pt x="6450264" y="1190406"/>
                </a:lnTo>
                <a:lnTo>
                  <a:pt x="6437195" y="1174566"/>
                </a:lnTo>
                <a:cubicBezTo>
                  <a:pt x="6425023" y="1159812"/>
                  <a:pt x="6407401" y="1153058"/>
                  <a:pt x="6407401" y="1163145"/>
                </a:cubicBezTo>
                <a:close/>
                <a:moveTo>
                  <a:pt x="6253667" y="1184377"/>
                </a:moveTo>
                <a:cubicBezTo>
                  <a:pt x="6265812" y="1207532"/>
                  <a:pt x="6283576" y="1221791"/>
                  <a:pt x="6283576" y="1208380"/>
                </a:cubicBezTo>
                <a:cubicBezTo>
                  <a:pt x="6283576" y="1203646"/>
                  <a:pt x="6274385" y="1191606"/>
                  <a:pt x="6263135" y="1181624"/>
                </a:cubicBezTo>
                <a:lnTo>
                  <a:pt x="6242704" y="1163479"/>
                </a:lnTo>
                <a:lnTo>
                  <a:pt x="6253667" y="1184377"/>
                </a:lnTo>
                <a:close/>
                <a:moveTo>
                  <a:pt x="6307389" y="1196816"/>
                </a:moveTo>
                <a:cubicBezTo>
                  <a:pt x="6316866" y="1207294"/>
                  <a:pt x="6328915" y="1215866"/>
                  <a:pt x="6334154" y="1215866"/>
                </a:cubicBezTo>
                <a:cubicBezTo>
                  <a:pt x="6339392" y="1215866"/>
                  <a:pt x="6335916" y="1207294"/>
                  <a:pt x="6326439" y="1196816"/>
                </a:cubicBezTo>
                <a:cubicBezTo>
                  <a:pt x="6316961" y="1186339"/>
                  <a:pt x="6304912" y="1177766"/>
                  <a:pt x="6299673" y="1177766"/>
                </a:cubicBezTo>
                <a:cubicBezTo>
                  <a:pt x="6294435" y="1177766"/>
                  <a:pt x="6297911" y="1186339"/>
                  <a:pt x="6307389" y="1196816"/>
                </a:cubicBezTo>
                <a:close/>
                <a:moveTo>
                  <a:pt x="6455026" y="1185482"/>
                </a:moveTo>
                <a:cubicBezTo>
                  <a:pt x="6455026" y="1190597"/>
                  <a:pt x="6461817" y="1197378"/>
                  <a:pt x="6470113" y="1200569"/>
                </a:cubicBezTo>
                <a:cubicBezTo>
                  <a:pt x="6479382" y="1204122"/>
                  <a:pt x="6483744" y="1201998"/>
                  <a:pt x="6481420" y="1195035"/>
                </a:cubicBezTo>
                <a:cubicBezTo>
                  <a:pt x="6476676" y="1180795"/>
                  <a:pt x="6455026" y="1172956"/>
                  <a:pt x="6455026" y="1185482"/>
                </a:cubicBezTo>
                <a:close/>
                <a:moveTo>
                  <a:pt x="6602664" y="1187291"/>
                </a:moveTo>
                <a:cubicBezTo>
                  <a:pt x="6605902" y="1192530"/>
                  <a:pt x="6610436" y="1196816"/>
                  <a:pt x="6612751" y="1196816"/>
                </a:cubicBezTo>
                <a:cubicBezTo>
                  <a:pt x="6615065" y="1196816"/>
                  <a:pt x="6616951" y="1192530"/>
                  <a:pt x="6616951" y="1187291"/>
                </a:cubicBezTo>
                <a:cubicBezTo>
                  <a:pt x="6616951" y="1182053"/>
                  <a:pt x="6612408" y="1177766"/>
                  <a:pt x="6606864" y="1177766"/>
                </a:cubicBezTo>
                <a:cubicBezTo>
                  <a:pt x="6601321" y="1177766"/>
                  <a:pt x="6599425" y="1182053"/>
                  <a:pt x="6602664" y="1187291"/>
                </a:cubicBezTo>
                <a:close/>
                <a:moveTo>
                  <a:pt x="665086" y="1242908"/>
                </a:moveTo>
                <a:cubicBezTo>
                  <a:pt x="665248" y="1276512"/>
                  <a:pt x="670800" y="1307230"/>
                  <a:pt x="678582" y="1317489"/>
                </a:cubicBezTo>
                <a:lnTo>
                  <a:pt x="691794" y="1334929"/>
                </a:lnTo>
                <a:lnTo>
                  <a:pt x="692099" y="1312869"/>
                </a:lnTo>
                <a:cubicBezTo>
                  <a:pt x="692270" y="1300744"/>
                  <a:pt x="687964" y="1282522"/>
                  <a:pt x="682544" y="1272388"/>
                </a:cubicBezTo>
                <a:cubicBezTo>
                  <a:pt x="675744" y="1259691"/>
                  <a:pt x="675744" y="1253966"/>
                  <a:pt x="682544" y="1253966"/>
                </a:cubicBezTo>
                <a:cubicBezTo>
                  <a:pt x="697403" y="1253966"/>
                  <a:pt x="694375" y="1210313"/>
                  <a:pt x="678612" y="1197226"/>
                </a:cubicBezTo>
                <a:lnTo>
                  <a:pt x="664819" y="1185777"/>
                </a:lnTo>
                <a:lnTo>
                  <a:pt x="665086" y="1242908"/>
                </a:lnTo>
                <a:close/>
                <a:moveTo>
                  <a:pt x="6355014" y="1206341"/>
                </a:moveTo>
                <a:cubicBezTo>
                  <a:pt x="6364491" y="1216819"/>
                  <a:pt x="6379093" y="1225248"/>
                  <a:pt x="6387446" y="1225077"/>
                </a:cubicBezTo>
                <a:lnTo>
                  <a:pt x="6402639" y="1224753"/>
                </a:lnTo>
                <a:lnTo>
                  <a:pt x="6380150" y="1206027"/>
                </a:lnTo>
                <a:cubicBezTo>
                  <a:pt x="6350822" y="1181595"/>
                  <a:pt x="6332820" y="1181814"/>
                  <a:pt x="6355014" y="1206341"/>
                </a:cubicBezTo>
                <a:close/>
                <a:moveTo>
                  <a:pt x="6407401" y="1205465"/>
                </a:moveTo>
                <a:cubicBezTo>
                  <a:pt x="6407401" y="1215790"/>
                  <a:pt x="6444825" y="1244441"/>
                  <a:pt x="6458312" y="1244441"/>
                </a:cubicBezTo>
                <a:cubicBezTo>
                  <a:pt x="6469971" y="1244441"/>
                  <a:pt x="6446435" y="1217038"/>
                  <a:pt x="6424851" y="1205484"/>
                </a:cubicBezTo>
                <a:cubicBezTo>
                  <a:pt x="6413487" y="1199407"/>
                  <a:pt x="6407401" y="1199398"/>
                  <a:pt x="6407401" y="1205465"/>
                </a:cubicBezTo>
                <a:close/>
                <a:moveTo>
                  <a:pt x="6512176" y="1201245"/>
                </a:moveTo>
                <a:cubicBezTo>
                  <a:pt x="6512176" y="1203674"/>
                  <a:pt x="6521825" y="1210809"/>
                  <a:pt x="6533607" y="1217095"/>
                </a:cubicBezTo>
                <a:lnTo>
                  <a:pt x="6555039" y="1228506"/>
                </a:lnTo>
                <a:lnTo>
                  <a:pt x="6541970" y="1212666"/>
                </a:lnTo>
                <a:cubicBezTo>
                  <a:pt x="6529798" y="1197912"/>
                  <a:pt x="6512176" y="1191158"/>
                  <a:pt x="6512176" y="1201245"/>
                </a:cubicBezTo>
                <a:close/>
                <a:moveTo>
                  <a:pt x="6581004" y="1221334"/>
                </a:moveTo>
                <a:cubicBezTo>
                  <a:pt x="6590053" y="1230802"/>
                  <a:pt x="6600063" y="1235936"/>
                  <a:pt x="6603254" y="1232735"/>
                </a:cubicBezTo>
                <a:cubicBezTo>
                  <a:pt x="6606445" y="1229544"/>
                  <a:pt x="6599044" y="1221800"/>
                  <a:pt x="6586814" y="1215523"/>
                </a:cubicBezTo>
                <a:lnTo>
                  <a:pt x="6564564" y="1204112"/>
                </a:lnTo>
                <a:lnTo>
                  <a:pt x="6581004" y="1221334"/>
                </a:lnTo>
                <a:close/>
                <a:moveTo>
                  <a:pt x="6483601" y="1233383"/>
                </a:moveTo>
                <a:cubicBezTo>
                  <a:pt x="6483601" y="1237783"/>
                  <a:pt x="6495307" y="1246718"/>
                  <a:pt x="6509614" y="1253233"/>
                </a:cubicBezTo>
                <a:lnTo>
                  <a:pt x="6535617" y="1265082"/>
                </a:lnTo>
                <a:lnTo>
                  <a:pt x="6517662" y="1245241"/>
                </a:lnTo>
                <a:cubicBezTo>
                  <a:pt x="6499136" y="1224763"/>
                  <a:pt x="6483601" y="1219362"/>
                  <a:pt x="6483601" y="1233383"/>
                </a:cubicBezTo>
                <a:close/>
                <a:moveTo>
                  <a:pt x="6642983" y="1236097"/>
                </a:moveTo>
                <a:cubicBezTo>
                  <a:pt x="6649450" y="1242612"/>
                  <a:pt x="6657137" y="1245537"/>
                  <a:pt x="6660061" y="1242603"/>
                </a:cubicBezTo>
                <a:cubicBezTo>
                  <a:pt x="6662995" y="1239669"/>
                  <a:pt x="6657708" y="1234345"/>
                  <a:pt x="6648317" y="1230763"/>
                </a:cubicBezTo>
                <a:lnTo>
                  <a:pt x="6631239" y="1224267"/>
                </a:lnTo>
                <a:lnTo>
                  <a:pt x="6642983" y="1236097"/>
                </a:lnTo>
                <a:close/>
                <a:moveTo>
                  <a:pt x="6352747" y="1260539"/>
                </a:moveTo>
                <a:cubicBezTo>
                  <a:pt x="6361605" y="1269397"/>
                  <a:pt x="6371521" y="1273969"/>
                  <a:pt x="6374787" y="1270702"/>
                </a:cubicBezTo>
                <a:cubicBezTo>
                  <a:pt x="6384170" y="1261329"/>
                  <a:pt x="6369777" y="1244441"/>
                  <a:pt x="6352413" y="1244441"/>
                </a:cubicBezTo>
                <a:lnTo>
                  <a:pt x="6336640" y="1244441"/>
                </a:lnTo>
                <a:lnTo>
                  <a:pt x="6352747" y="1260539"/>
                </a:lnTo>
                <a:close/>
                <a:moveTo>
                  <a:pt x="6397876" y="1252157"/>
                </a:moveTo>
                <a:cubicBezTo>
                  <a:pt x="6397876" y="1256767"/>
                  <a:pt x="6406449" y="1268301"/>
                  <a:pt x="6416926" y="1277779"/>
                </a:cubicBezTo>
                <a:lnTo>
                  <a:pt x="6435976" y="1295019"/>
                </a:lnTo>
                <a:lnTo>
                  <a:pt x="6435976" y="1279589"/>
                </a:lnTo>
                <a:cubicBezTo>
                  <a:pt x="6435976" y="1271102"/>
                  <a:pt x="6427404" y="1259577"/>
                  <a:pt x="6416926" y="1253966"/>
                </a:cubicBezTo>
                <a:cubicBezTo>
                  <a:pt x="6406449" y="1248356"/>
                  <a:pt x="6397876" y="1247546"/>
                  <a:pt x="6397876" y="1252157"/>
                </a:cubicBezTo>
                <a:close/>
                <a:moveTo>
                  <a:pt x="6550276" y="1252947"/>
                </a:moveTo>
                <a:cubicBezTo>
                  <a:pt x="6550276" y="1257624"/>
                  <a:pt x="6557058" y="1264053"/>
                  <a:pt x="6565345" y="1267235"/>
                </a:cubicBezTo>
                <a:cubicBezTo>
                  <a:pt x="6588643" y="1276179"/>
                  <a:pt x="6591719" y="1274236"/>
                  <a:pt x="6578851" y="1258729"/>
                </a:cubicBezTo>
                <a:cubicBezTo>
                  <a:pt x="6565706" y="1242898"/>
                  <a:pt x="6550276" y="1239774"/>
                  <a:pt x="6550276" y="1252947"/>
                </a:cubicBezTo>
                <a:close/>
                <a:moveTo>
                  <a:pt x="6609503" y="1264958"/>
                </a:moveTo>
                <a:cubicBezTo>
                  <a:pt x="6611522" y="1271006"/>
                  <a:pt x="6623399" y="1279741"/>
                  <a:pt x="6635916" y="1284370"/>
                </a:cubicBezTo>
                <a:lnTo>
                  <a:pt x="6658651" y="1292781"/>
                </a:lnTo>
                <a:lnTo>
                  <a:pt x="6641087" y="1273378"/>
                </a:lnTo>
                <a:cubicBezTo>
                  <a:pt x="6621970" y="1252252"/>
                  <a:pt x="6603635" y="1247365"/>
                  <a:pt x="6609503" y="1264958"/>
                </a:cubicBezTo>
                <a:close/>
                <a:moveTo>
                  <a:pt x="749554" y="1285342"/>
                </a:moveTo>
                <a:cubicBezTo>
                  <a:pt x="749554" y="1298239"/>
                  <a:pt x="756315" y="1314393"/>
                  <a:pt x="764574" y="1321251"/>
                </a:cubicBezTo>
                <a:lnTo>
                  <a:pt x="779605" y="1333719"/>
                </a:lnTo>
                <a:lnTo>
                  <a:pt x="776480" y="1301725"/>
                </a:lnTo>
                <a:cubicBezTo>
                  <a:pt x="772813" y="1264063"/>
                  <a:pt x="749554" y="1249918"/>
                  <a:pt x="749554" y="1285342"/>
                </a:cubicBezTo>
                <a:close/>
                <a:moveTo>
                  <a:pt x="6455026" y="1272683"/>
                </a:moveTo>
                <a:cubicBezTo>
                  <a:pt x="6455026" y="1284913"/>
                  <a:pt x="6493041" y="1304849"/>
                  <a:pt x="6501070" y="1296819"/>
                </a:cubicBezTo>
                <a:cubicBezTo>
                  <a:pt x="6504547" y="1293352"/>
                  <a:pt x="6499070" y="1284427"/>
                  <a:pt x="6488907" y="1276998"/>
                </a:cubicBezTo>
                <a:cubicBezTo>
                  <a:pt x="6467399" y="1261272"/>
                  <a:pt x="6455026" y="1259691"/>
                  <a:pt x="6455026" y="1272683"/>
                </a:cubicBezTo>
                <a:close/>
                <a:moveTo>
                  <a:pt x="6669339" y="1273016"/>
                </a:moveTo>
                <a:cubicBezTo>
                  <a:pt x="6672577" y="1278255"/>
                  <a:pt x="6679511" y="1282541"/>
                  <a:pt x="6684750" y="1282541"/>
                </a:cubicBezTo>
                <a:cubicBezTo>
                  <a:pt x="6689989" y="1282541"/>
                  <a:pt x="6691627" y="1278255"/>
                  <a:pt x="6688389" y="1273016"/>
                </a:cubicBezTo>
                <a:cubicBezTo>
                  <a:pt x="6685150" y="1267778"/>
                  <a:pt x="6678216" y="1263491"/>
                  <a:pt x="6672977" y="1263491"/>
                </a:cubicBezTo>
                <a:cubicBezTo>
                  <a:pt x="6667739" y="1263491"/>
                  <a:pt x="6666100" y="1267778"/>
                  <a:pt x="6669339" y="1273016"/>
                </a:cubicBezTo>
                <a:close/>
                <a:moveTo>
                  <a:pt x="6512176" y="1281665"/>
                </a:moveTo>
                <a:cubicBezTo>
                  <a:pt x="6512176" y="1291990"/>
                  <a:pt x="6549600" y="1320641"/>
                  <a:pt x="6563087" y="1320641"/>
                </a:cubicBezTo>
                <a:cubicBezTo>
                  <a:pt x="6574746" y="1320641"/>
                  <a:pt x="6551210" y="1293238"/>
                  <a:pt x="6529626" y="1281684"/>
                </a:cubicBezTo>
                <a:cubicBezTo>
                  <a:pt x="6518262" y="1275607"/>
                  <a:pt x="6512176" y="1275598"/>
                  <a:pt x="6512176" y="1281665"/>
                </a:cubicBezTo>
                <a:close/>
                <a:moveTo>
                  <a:pt x="6716964" y="1282541"/>
                </a:moveTo>
                <a:cubicBezTo>
                  <a:pt x="6720202" y="1287780"/>
                  <a:pt x="6727136" y="1292066"/>
                  <a:pt x="6732375" y="1292066"/>
                </a:cubicBezTo>
                <a:cubicBezTo>
                  <a:pt x="6737614" y="1292066"/>
                  <a:pt x="6739252" y="1287780"/>
                  <a:pt x="6736014" y="1282541"/>
                </a:cubicBezTo>
                <a:cubicBezTo>
                  <a:pt x="6732775" y="1277303"/>
                  <a:pt x="6725841" y="1273016"/>
                  <a:pt x="6720602" y="1273016"/>
                </a:cubicBezTo>
                <a:cubicBezTo>
                  <a:pt x="6715364" y="1273016"/>
                  <a:pt x="6713725" y="1277303"/>
                  <a:pt x="6716964" y="1282541"/>
                </a:cubicBezTo>
                <a:close/>
                <a:moveTo>
                  <a:pt x="702243" y="1304601"/>
                </a:moveTo>
                <a:cubicBezTo>
                  <a:pt x="701843" y="1326585"/>
                  <a:pt x="718826" y="1358741"/>
                  <a:pt x="730837" y="1358741"/>
                </a:cubicBezTo>
                <a:cubicBezTo>
                  <a:pt x="746087" y="1358741"/>
                  <a:pt x="741200" y="1333691"/>
                  <a:pt x="721293" y="1309792"/>
                </a:cubicBezTo>
                <a:lnTo>
                  <a:pt x="702567" y="1287304"/>
                </a:lnTo>
                <a:lnTo>
                  <a:pt x="702243" y="1304601"/>
                </a:lnTo>
                <a:close/>
                <a:moveTo>
                  <a:pt x="6389380" y="1311459"/>
                </a:moveTo>
                <a:cubicBezTo>
                  <a:pt x="6397571" y="1323794"/>
                  <a:pt x="6410240" y="1335872"/>
                  <a:pt x="6417526" y="1338301"/>
                </a:cubicBezTo>
                <a:lnTo>
                  <a:pt x="6430785" y="1342720"/>
                </a:lnTo>
                <a:lnTo>
                  <a:pt x="6415898" y="1320298"/>
                </a:lnTo>
                <a:cubicBezTo>
                  <a:pt x="6407706" y="1307964"/>
                  <a:pt x="6395038" y="1295886"/>
                  <a:pt x="6387751" y="1293457"/>
                </a:cubicBezTo>
                <a:lnTo>
                  <a:pt x="6374492" y="1289037"/>
                </a:lnTo>
                <a:lnTo>
                  <a:pt x="6389380" y="1311459"/>
                </a:lnTo>
                <a:close/>
                <a:moveTo>
                  <a:pt x="6588376" y="1311116"/>
                </a:moveTo>
                <a:cubicBezTo>
                  <a:pt x="6593986" y="1321594"/>
                  <a:pt x="6605512" y="1330166"/>
                  <a:pt x="6613998" y="1330166"/>
                </a:cubicBezTo>
                <a:lnTo>
                  <a:pt x="6629429" y="1330166"/>
                </a:lnTo>
                <a:lnTo>
                  <a:pt x="6612189" y="1311116"/>
                </a:lnTo>
                <a:cubicBezTo>
                  <a:pt x="6602711" y="1300639"/>
                  <a:pt x="6591176" y="1292066"/>
                  <a:pt x="6586566" y="1292066"/>
                </a:cubicBezTo>
                <a:cubicBezTo>
                  <a:pt x="6581956" y="1292066"/>
                  <a:pt x="6582766" y="1300639"/>
                  <a:pt x="6588376" y="1311116"/>
                </a:cubicBezTo>
                <a:close/>
                <a:moveTo>
                  <a:pt x="6435976" y="1310735"/>
                </a:moveTo>
                <a:cubicBezTo>
                  <a:pt x="6435976" y="1322118"/>
                  <a:pt x="6463523" y="1349216"/>
                  <a:pt x="6475095" y="1349216"/>
                </a:cubicBezTo>
                <a:cubicBezTo>
                  <a:pt x="6488620" y="1349216"/>
                  <a:pt x="6468037" y="1314488"/>
                  <a:pt x="6450530" y="1307773"/>
                </a:cubicBezTo>
                <a:cubicBezTo>
                  <a:pt x="6442529" y="1304706"/>
                  <a:pt x="6435976" y="1306040"/>
                  <a:pt x="6435976" y="1310735"/>
                </a:cubicBezTo>
                <a:close/>
                <a:moveTo>
                  <a:pt x="6697218" y="1316079"/>
                </a:moveTo>
                <a:cubicBezTo>
                  <a:pt x="6716792" y="1330890"/>
                  <a:pt x="6727727" y="1328538"/>
                  <a:pt x="6717354" y="1311754"/>
                </a:cubicBezTo>
                <a:cubicBezTo>
                  <a:pt x="6713906" y="1306163"/>
                  <a:pt x="6703829" y="1301725"/>
                  <a:pt x="6694970" y="1301896"/>
                </a:cubicBezTo>
                <a:lnTo>
                  <a:pt x="6678864" y="1302201"/>
                </a:lnTo>
                <a:lnTo>
                  <a:pt x="6697218" y="1316079"/>
                </a:lnTo>
                <a:close/>
                <a:moveTo>
                  <a:pt x="6659814" y="1339691"/>
                </a:moveTo>
                <a:cubicBezTo>
                  <a:pt x="6674872" y="1355408"/>
                  <a:pt x="6690970" y="1368266"/>
                  <a:pt x="6695580" y="1368266"/>
                </a:cubicBezTo>
                <a:cubicBezTo>
                  <a:pt x="6700199" y="1368266"/>
                  <a:pt x="6694818" y="1355408"/>
                  <a:pt x="6683626" y="1339691"/>
                </a:cubicBezTo>
                <a:cubicBezTo>
                  <a:pt x="6672434" y="1323975"/>
                  <a:pt x="6656337" y="1311116"/>
                  <a:pt x="6647860" y="1311116"/>
                </a:cubicBezTo>
                <a:lnTo>
                  <a:pt x="6632438" y="1311116"/>
                </a:lnTo>
                <a:lnTo>
                  <a:pt x="6659814" y="1339691"/>
                </a:lnTo>
                <a:close/>
                <a:moveTo>
                  <a:pt x="6752454" y="1326109"/>
                </a:moveTo>
                <a:cubicBezTo>
                  <a:pt x="6761503" y="1335577"/>
                  <a:pt x="6771513" y="1340711"/>
                  <a:pt x="6774704" y="1337510"/>
                </a:cubicBezTo>
                <a:cubicBezTo>
                  <a:pt x="6777895" y="1334319"/>
                  <a:pt x="6770494" y="1326575"/>
                  <a:pt x="6758264" y="1320298"/>
                </a:cubicBezTo>
                <a:lnTo>
                  <a:pt x="6736014" y="1308887"/>
                </a:lnTo>
                <a:lnTo>
                  <a:pt x="6752454" y="1326109"/>
                </a:lnTo>
                <a:close/>
                <a:moveTo>
                  <a:pt x="6495279" y="1331871"/>
                </a:moveTo>
                <a:cubicBezTo>
                  <a:pt x="6500803" y="1348445"/>
                  <a:pt x="6529149" y="1363990"/>
                  <a:pt x="6537894" y="1355246"/>
                </a:cubicBezTo>
                <a:cubicBezTo>
                  <a:pt x="6542065" y="1351074"/>
                  <a:pt x="6537170" y="1341577"/>
                  <a:pt x="6527007" y="1334148"/>
                </a:cubicBezTo>
                <a:cubicBezTo>
                  <a:pt x="6504537" y="1317717"/>
                  <a:pt x="6490221" y="1316688"/>
                  <a:pt x="6495279" y="1331871"/>
                </a:cubicBezTo>
                <a:close/>
                <a:moveTo>
                  <a:pt x="749554" y="1343911"/>
                </a:moveTo>
                <a:cubicBezTo>
                  <a:pt x="749554" y="1364037"/>
                  <a:pt x="766651" y="1396841"/>
                  <a:pt x="777148" y="1396841"/>
                </a:cubicBezTo>
                <a:cubicBezTo>
                  <a:pt x="789102" y="1396841"/>
                  <a:pt x="777833" y="1351302"/>
                  <a:pt x="762784" y="1338815"/>
                </a:cubicBezTo>
                <a:lnTo>
                  <a:pt x="749554" y="1327833"/>
                </a:lnTo>
                <a:lnTo>
                  <a:pt x="749554" y="1343911"/>
                </a:lnTo>
                <a:close/>
                <a:moveTo>
                  <a:pt x="6559801" y="1343787"/>
                </a:moveTo>
                <a:cubicBezTo>
                  <a:pt x="6559801" y="1358503"/>
                  <a:pt x="6595701" y="1383163"/>
                  <a:pt x="6604435" y="1374439"/>
                </a:cubicBezTo>
                <a:cubicBezTo>
                  <a:pt x="6611684" y="1367180"/>
                  <a:pt x="6599378" y="1350674"/>
                  <a:pt x="6578318" y="1339406"/>
                </a:cubicBezTo>
                <a:lnTo>
                  <a:pt x="6559801" y="1329500"/>
                </a:lnTo>
                <a:lnTo>
                  <a:pt x="6559801" y="1343787"/>
                </a:lnTo>
                <a:close/>
                <a:moveTo>
                  <a:pt x="6807642" y="1344682"/>
                </a:moveTo>
                <a:cubicBezTo>
                  <a:pt x="6814271" y="1352664"/>
                  <a:pt x="6821653" y="1357236"/>
                  <a:pt x="6824053" y="1354846"/>
                </a:cubicBezTo>
                <a:cubicBezTo>
                  <a:pt x="6830654" y="1348235"/>
                  <a:pt x="6817233" y="1330166"/>
                  <a:pt x="6805727" y="1330166"/>
                </a:cubicBezTo>
                <a:cubicBezTo>
                  <a:pt x="6799403" y="1330166"/>
                  <a:pt x="6800126" y="1335634"/>
                  <a:pt x="6807642" y="1344682"/>
                </a:cubicBezTo>
                <a:close/>
                <a:moveTo>
                  <a:pt x="673354" y="1353198"/>
                </a:moveTo>
                <a:cubicBezTo>
                  <a:pt x="673354" y="1372372"/>
                  <a:pt x="683679" y="1396841"/>
                  <a:pt x="691775" y="1396841"/>
                </a:cubicBezTo>
                <a:cubicBezTo>
                  <a:pt x="695547" y="1396841"/>
                  <a:pt x="696737" y="1383983"/>
                  <a:pt x="694432" y="1368266"/>
                </a:cubicBezTo>
                <a:cubicBezTo>
                  <a:pt x="690242" y="1339720"/>
                  <a:pt x="673354" y="1327652"/>
                  <a:pt x="673354" y="1353198"/>
                </a:cubicBezTo>
                <a:close/>
                <a:moveTo>
                  <a:pt x="6616951" y="1356627"/>
                </a:moveTo>
                <a:cubicBezTo>
                  <a:pt x="6616951" y="1366676"/>
                  <a:pt x="6652917" y="1396841"/>
                  <a:pt x="6664900" y="1396841"/>
                </a:cubicBezTo>
                <a:cubicBezTo>
                  <a:pt x="6670205" y="1396841"/>
                  <a:pt x="6667519" y="1386126"/>
                  <a:pt x="6658937" y="1373029"/>
                </a:cubicBezTo>
                <a:cubicBezTo>
                  <a:pt x="6644355" y="1350769"/>
                  <a:pt x="6616951" y="1340063"/>
                  <a:pt x="6616951" y="1356627"/>
                </a:cubicBezTo>
                <a:close/>
                <a:moveTo>
                  <a:pt x="6730223" y="1368819"/>
                </a:moveTo>
                <a:cubicBezTo>
                  <a:pt x="6742748" y="1379258"/>
                  <a:pt x="6755150" y="1385649"/>
                  <a:pt x="6757769" y="1383021"/>
                </a:cubicBezTo>
                <a:cubicBezTo>
                  <a:pt x="6765941" y="1374858"/>
                  <a:pt x="6739262" y="1349197"/>
                  <a:pt x="6722945" y="1349531"/>
                </a:cubicBezTo>
                <a:lnTo>
                  <a:pt x="6707439" y="1349854"/>
                </a:lnTo>
                <a:lnTo>
                  <a:pt x="6730223" y="1368819"/>
                </a:lnTo>
                <a:close/>
                <a:moveTo>
                  <a:pt x="6470733" y="1373295"/>
                </a:moveTo>
                <a:cubicBezTo>
                  <a:pt x="6476448" y="1388193"/>
                  <a:pt x="6510833" y="1410891"/>
                  <a:pt x="6517538" y="1404185"/>
                </a:cubicBezTo>
                <a:cubicBezTo>
                  <a:pt x="6519587" y="1402128"/>
                  <a:pt x="6514690" y="1391069"/>
                  <a:pt x="6506651" y="1379601"/>
                </a:cubicBezTo>
                <a:cubicBezTo>
                  <a:pt x="6489906" y="1355693"/>
                  <a:pt x="6462103" y="1350816"/>
                  <a:pt x="6470733" y="1373295"/>
                </a:cubicBezTo>
                <a:close/>
                <a:moveTo>
                  <a:pt x="6775123" y="1372229"/>
                </a:moveTo>
                <a:cubicBezTo>
                  <a:pt x="6778314" y="1380525"/>
                  <a:pt x="6784744" y="1387316"/>
                  <a:pt x="6789420" y="1387316"/>
                </a:cubicBezTo>
                <a:cubicBezTo>
                  <a:pt x="6794097" y="1387316"/>
                  <a:pt x="6797926" y="1393403"/>
                  <a:pt x="6797926" y="1400832"/>
                </a:cubicBezTo>
                <a:cubicBezTo>
                  <a:pt x="6797926" y="1421902"/>
                  <a:pt x="6829921" y="1472917"/>
                  <a:pt x="6843170" y="1472984"/>
                </a:cubicBezTo>
                <a:cubicBezTo>
                  <a:pt x="6859819" y="1473070"/>
                  <a:pt x="6858200" y="1466040"/>
                  <a:pt x="6833645" y="1431846"/>
                </a:cubicBezTo>
                <a:cubicBezTo>
                  <a:pt x="6821862" y="1415434"/>
                  <a:pt x="6807927" y="1393679"/>
                  <a:pt x="6802689" y="1383506"/>
                </a:cubicBezTo>
                <a:cubicBezTo>
                  <a:pt x="6790839" y="1360504"/>
                  <a:pt x="6766865" y="1350693"/>
                  <a:pt x="6775123" y="1372229"/>
                </a:cubicBezTo>
                <a:close/>
                <a:moveTo>
                  <a:pt x="711454" y="1389745"/>
                </a:moveTo>
                <a:cubicBezTo>
                  <a:pt x="711454" y="1402842"/>
                  <a:pt x="717883" y="1418892"/>
                  <a:pt x="725741" y="1425416"/>
                </a:cubicBezTo>
                <a:lnTo>
                  <a:pt x="740029" y="1437275"/>
                </a:lnTo>
                <a:lnTo>
                  <a:pt x="740029" y="1413462"/>
                </a:lnTo>
                <a:cubicBezTo>
                  <a:pt x="740029" y="1400366"/>
                  <a:pt x="733599" y="1384316"/>
                  <a:pt x="725741" y="1377791"/>
                </a:cubicBezTo>
                <a:lnTo>
                  <a:pt x="711454" y="1365933"/>
                </a:lnTo>
                <a:lnTo>
                  <a:pt x="711454" y="1389745"/>
                </a:lnTo>
                <a:close/>
                <a:moveTo>
                  <a:pt x="797179" y="1381135"/>
                </a:moveTo>
                <a:cubicBezTo>
                  <a:pt x="797179" y="1403594"/>
                  <a:pt x="814399" y="1434941"/>
                  <a:pt x="826734" y="1434941"/>
                </a:cubicBezTo>
                <a:cubicBezTo>
                  <a:pt x="839193" y="1434941"/>
                  <a:pt x="828287" y="1396889"/>
                  <a:pt x="810447" y="1378134"/>
                </a:cubicBezTo>
                <a:lnTo>
                  <a:pt x="797179" y="1364180"/>
                </a:lnTo>
                <a:lnTo>
                  <a:pt x="797179" y="1381135"/>
                </a:lnTo>
                <a:close/>
                <a:moveTo>
                  <a:pt x="6531226" y="1379487"/>
                </a:moveTo>
                <a:cubicBezTo>
                  <a:pt x="6531226" y="1396746"/>
                  <a:pt x="6550181" y="1415891"/>
                  <a:pt x="6567259" y="1415891"/>
                </a:cubicBezTo>
                <a:cubicBezTo>
                  <a:pt x="6585442" y="1415891"/>
                  <a:pt x="6577337" y="1396556"/>
                  <a:pt x="6552133" y="1379830"/>
                </a:cubicBezTo>
                <a:lnTo>
                  <a:pt x="6531226" y="1365942"/>
                </a:lnTo>
                <a:lnTo>
                  <a:pt x="6531226" y="1379487"/>
                </a:lnTo>
                <a:close/>
                <a:moveTo>
                  <a:pt x="6685731" y="1388878"/>
                </a:moveTo>
                <a:cubicBezTo>
                  <a:pt x="6690951" y="1404518"/>
                  <a:pt x="6731251" y="1430065"/>
                  <a:pt x="6731251" y="1417730"/>
                </a:cubicBezTo>
                <a:cubicBezTo>
                  <a:pt x="6731251" y="1404966"/>
                  <a:pt x="6704324" y="1377791"/>
                  <a:pt x="6691675" y="1377791"/>
                </a:cubicBezTo>
                <a:cubicBezTo>
                  <a:pt x="6686379" y="1377791"/>
                  <a:pt x="6683702" y="1382782"/>
                  <a:pt x="6685731" y="1388878"/>
                </a:cubicBezTo>
                <a:close/>
                <a:moveTo>
                  <a:pt x="6749444" y="1414291"/>
                </a:moveTo>
                <a:cubicBezTo>
                  <a:pt x="6762093" y="1437923"/>
                  <a:pt x="6787458" y="1458106"/>
                  <a:pt x="6795021" y="1450553"/>
                </a:cubicBezTo>
                <a:cubicBezTo>
                  <a:pt x="6801898" y="1443676"/>
                  <a:pt x="6761160" y="1396841"/>
                  <a:pt x="6748310" y="1396841"/>
                </a:cubicBezTo>
                <a:cubicBezTo>
                  <a:pt x="6743796" y="1396841"/>
                  <a:pt x="6744310" y="1404699"/>
                  <a:pt x="6749444" y="1414291"/>
                </a:cubicBezTo>
                <a:close/>
                <a:moveTo>
                  <a:pt x="678744" y="1430893"/>
                </a:moveTo>
                <a:cubicBezTo>
                  <a:pt x="687897" y="1469565"/>
                  <a:pt x="701929" y="1482519"/>
                  <a:pt x="701929" y="1452296"/>
                </a:cubicBezTo>
                <a:cubicBezTo>
                  <a:pt x="701929" y="1438799"/>
                  <a:pt x="695232" y="1422187"/>
                  <a:pt x="687040" y="1415396"/>
                </a:cubicBezTo>
                <a:lnTo>
                  <a:pt x="672153" y="1403042"/>
                </a:lnTo>
                <a:lnTo>
                  <a:pt x="678744" y="1430893"/>
                </a:lnTo>
                <a:close/>
                <a:moveTo>
                  <a:pt x="759079" y="1427845"/>
                </a:moveTo>
                <a:cubicBezTo>
                  <a:pt x="759079" y="1440942"/>
                  <a:pt x="765508" y="1456992"/>
                  <a:pt x="773366" y="1463516"/>
                </a:cubicBezTo>
                <a:lnTo>
                  <a:pt x="787654" y="1475375"/>
                </a:lnTo>
                <a:lnTo>
                  <a:pt x="787654" y="1451562"/>
                </a:lnTo>
                <a:cubicBezTo>
                  <a:pt x="787654" y="1438466"/>
                  <a:pt x="781224" y="1422416"/>
                  <a:pt x="773366" y="1415891"/>
                </a:cubicBezTo>
                <a:lnTo>
                  <a:pt x="759079" y="1404033"/>
                </a:lnTo>
                <a:lnTo>
                  <a:pt x="759079" y="1427845"/>
                </a:lnTo>
                <a:close/>
                <a:moveTo>
                  <a:pt x="844804" y="1423454"/>
                </a:moveTo>
                <a:cubicBezTo>
                  <a:pt x="844804" y="1433732"/>
                  <a:pt x="851595" y="1447771"/>
                  <a:pt x="859901" y="1454668"/>
                </a:cubicBezTo>
                <a:lnTo>
                  <a:pt x="874998" y="1467193"/>
                </a:lnTo>
                <a:lnTo>
                  <a:pt x="871807" y="1439894"/>
                </a:lnTo>
                <a:cubicBezTo>
                  <a:pt x="868178" y="1408843"/>
                  <a:pt x="844804" y="1394612"/>
                  <a:pt x="844804" y="1423454"/>
                </a:cubicBezTo>
                <a:close/>
                <a:moveTo>
                  <a:pt x="891332" y="1431398"/>
                </a:moveTo>
                <a:cubicBezTo>
                  <a:pt x="888884" y="1449943"/>
                  <a:pt x="894819" y="1478452"/>
                  <a:pt x="903278" y="1488786"/>
                </a:cubicBezTo>
                <a:cubicBezTo>
                  <a:pt x="909155" y="1495958"/>
                  <a:pt x="908049" y="1501169"/>
                  <a:pt x="900076" y="1503826"/>
                </a:cubicBezTo>
                <a:lnTo>
                  <a:pt x="887895" y="1507893"/>
                </a:lnTo>
                <a:lnTo>
                  <a:pt x="899477" y="1533325"/>
                </a:lnTo>
                <a:cubicBezTo>
                  <a:pt x="913793" y="1564748"/>
                  <a:pt x="935615" y="1568025"/>
                  <a:pt x="926119" y="1537335"/>
                </a:cubicBezTo>
                <a:cubicBezTo>
                  <a:pt x="922471" y="1525543"/>
                  <a:pt x="919965" y="1500464"/>
                  <a:pt x="920546" y="1481604"/>
                </a:cubicBezTo>
                <a:cubicBezTo>
                  <a:pt x="921174" y="1461307"/>
                  <a:pt x="915651" y="1442361"/>
                  <a:pt x="907021" y="1435189"/>
                </a:cubicBezTo>
                <a:cubicBezTo>
                  <a:pt x="898991" y="1428531"/>
                  <a:pt x="891932" y="1426826"/>
                  <a:pt x="891332" y="1431398"/>
                </a:cubicBezTo>
                <a:close/>
                <a:moveTo>
                  <a:pt x="654447" y="1460573"/>
                </a:moveTo>
                <a:cubicBezTo>
                  <a:pt x="654370" y="1472051"/>
                  <a:pt x="658590" y="1484090"/>
                  <a:pt x="663829" y="1487329"/>
                </a:cubicBezTo>
                <a:cubicBezTo>
                  <a:pt x="675954" y="1494825"/>
                  <a:pt x="675954" y="1472756"/>
                  <a:pt x="663829" y="1453991"/>
                </a:cubicBezTo>
                <a:lnTo>
                  <a:pt x="654599" y="1439704"/>
                </a:lnTo>
                <a:lnTo>
                  <a:pt x="654447" y="1460573"/>
                </a:lnTo>
                <a:close/>
                <a:moveTo>
                  <a:pt x="720979" y="1456811"/>
                </a:moveTo>
                <a:cubicBezTo>
                  <a:pt x="720979" y="1478499"/>
                  <a:pt x="731331" y="1501616"/>
                  <a:pt x="741047" y="1501616"/>
                </a:cubicBezTo>
                <a:cubicBezTo>
                  <a:pt x="754944" y="1501616"/>
                  <a:pt x="750716" y="1466812"/>
                  <a:pt x="735266" y="1453991"/>
                </a:cubicBezTo>
                <a:lnTo>
                  <a:pt x="720979" y="1442133"/>
                </a:lnTo>
                <a:lnTo>
                  <a:pt x="720979" y="1456811"/>
                </a:lnTo>
                <a:close/>
                <a:moveTo>
                  <a:pt x="806704" y="1461183"/>
                </a:moveTo>
                <a:cubicBezTo>
                  <a:pt x="806704" y="1471660"/>
                  <a:pt x="813133" y="1485567"/>
                  <a:pt x="820991" y="1492091"/>
                </a:cubicBezTo>
                <a:lnTo>
                  <a:pt x="835279" y="1503950"/>
                </a:lnTo>
                <a:lnTo>
                  <a:pt x="835279" y="1484900"/>
                </a:lnTo>
                <a:cubicBezTo>
                  <a:pt x="835279" y="1474422"/>
                  <a:pt x="828849" y="1460516"/>
                  <a:pt x="820991" y="1453991"/>
                </a:cubicBezTo>
                <a:lnTo>
                  <a:pt x="806704" y="1442133"/>
                </a:lnTo>
                <a:lnTo>
                  <a:pt x="806704" y="1461183"/>
                </a:lnTo>
                <a:close/>
                <a:moveTo>
                  <a:pt x="854634" y="1484166"/>
                </a:moveTo>
                <a:cubicBezTo>
                  <a:pt x="854205" y="1506579"/>
                  <a:pt x="864348" y="1530191"/>
                  <a:pt x="874397" y="1530191"/>
                </a:cubicBezTo>
                <a:cubicBezTo>
                  <a:pt x="887408" y="1530191"/>
                  <a:pt x="884533" y="1507407"/>
                  <a:pt x="868921" y="1486767"/>
                </a:cubicBezTo>
                <a:lnTo>
                  <a:pt x="854937" y="1468279"/>
                </a:lnTo>
                <a:lnTo>
                  <a:pt x="854634" y="1484166"/>
                </a:lnTo>
                <a:close/>
                <a:moveTo>
                  <a:pt x="768918" y="1490339"/>
                </a:moveTo>
                <a:cubicBezTo>
                  <a:pt x="768470" y="1508274"/>
                  <a:pt x="786673" y="1539716"/>
                  <a:pt x="797512" y="1539716"/>
                </a:cubicBezTo>
                <a:cubicBezTo>
                  <a:pt x="811971" y="1539716"/>
                  <a:pt x="808342" y="1524743"/>
                  <a:pt x="787968" y="1500292"/>
                </a:cubicBezTo>
                <a:cubicBezTo>
                  <a:pt x="777252" y="1487434"/>
                  <a:pt x="769099" y="1483166"/>
                  <a:pt x="768918" y="1490339"/>
                </a:cubicBezTo>
                <a:close/>
                <a:moveTo>
                  <a:pt x="692404" y="1500492"/>
                </a:moveTo>
                <a:cubicBezTo>
                  <a:pt x="692404" y="1505731"/>
                  <a:pt x="696690" y="1512665"/>
                  <a:pt x="701929" y="1515904"/>
                </a:cubicBezTo>
                <a:cubicBezTo>
                  <a:pt x="707167" y="1519142"/>
                  <a:pt x="711454" y="1517504"/>
                  <a:pt x="711454" y="1512265"/>
                </a:cubicBezTo>
                <a:cubicBezTo>
                  <a:pt x="711454" y="1507027"/>
                  <a:pt x="707167" y="1500092"/>
                  <a:pt x="701929" y="1496854"/>
                </a:cubicBezTo>
                <a:cubicBezTo>
                  <a:pt x="696690" y="1493615"/>
                  <a:pt x="692404" y="1495254"/>
                  <a:pt x="692404" y="1500492"/>
                </a:cubicBezTo>
                <a:close/>
                <a:moveTo>
                  <a:pt x="669687" y="1525429"/>
                </a:moveTo>
                <a:cubicBezTo>
                  <a:pt x="673058" y="1541145"/>
                  <a:pt x="680031" y="1558290"/>
                  <a:pt x="685184" y="1563529"/>
                </a:cubicBezTo>
                <a:cubicBezTo>
                  <a:pt x="691327" y="1569787"/>
                  <a:pt x="692146" y="1564881"/>
                  <a:pt x="687555" y="1549241"/>
                </a:cubicBezTo>
                <a:cubicBezTo>
                  <a:pt x="676277" y="1510789"/>
                  <a:pt x="662667" y="1492644"/>
                  <a:pt x="669687" y="1525429"/>
                </a:cubicBezTo>
                <a:close/>
                <a:moveTo>
                  <a:pt x="816543" y="1517837"/>
                </a:moveTo>
                <a:cubicBezTo>
                  <a:pt x="816067" y="1535173"/>
                  <a:pt x="837240" y="1577816"/>
                  <a:pt x="846336" y="1577816"/>
                </a:cubicBezTo>
                <a:cubicBezTo>
                  <a:pt x="850727" y="1577816"/>
                  <a:pt x="854329" y="1571863"/>
                  <a:pt x="854329" y="1564586"/>
                </a:cubicBezTo>
                <a:cubicBezTo>
                  <a:pt x="854329" y="1548193"/>
                  <a:pt x="816981" y="1501988"/>
                  <a:pt x="816543" y="1517837"/>
                </a:cubicBezTo>
                <a:close/>
                <a:moveTo>
                  <a:pt x="739743" y="1539183"/>
                </a:moveTo>
                <a:cubicBezTo>
                  <a:pt x="749973" y="1558300"/>
                  <a:pt x="768604" y="1573978"/>
                  <a:pt x="768604" y="1563462"/>
                </a:cubicBezTo>
                <a:cubicBezTo>
                  <a:pt x="768604" y="1550375"/>
                  <a:pt x="748295" y="1520666"/>
                  <a:pt x="739361" y="1520666"/>
                </a:cubicBezTo>
                <a:cubicBezTo>
                  <a:pt x="733141" y="1520666"/>
                  <a:pt x="733275" y="1527096"/>
                  <a:pt x="739743" y="1539183"/>
                </a:cubicBezTo>
                <a:close/>
                <a:moveTo>
                  <a:pt x="711597" y="1551061"/>
                </a:moveTo>
                <a:cubicBezTo>
                  <a:pt x="711520" y="1559919"/>
                  <a:pt x="715740" y="1569815"/>
                  <a:pt x="720979" y="1573054"/>
                </a:cubicBezTo>
                <a:cubicBezTo>
                  <a:pt x="733037" y="1580502"/>
                  <a:pt x="733037" y="1567891"/>
                  <a:pt x="720979" y="1549241"/>
                </a:cubicBezTo>
                <a:lnTo>
                  <a:pt x="711749" y="1534954"/>
                </a:lnTo>
                <a:lnTo>
                  <a:pt x="711597" y="1551061"/>
                </a:lnTo>
                <a:close/>
                <a:moveTo>
                  <a:pt x="863854" y="1556947"/>
                </a:moveTo>
                <a:cubicBezTo>
                  <a:pt x="863854" y="1561186"/>
                  <a:pt x="870150" y="1572968"/>
                  <a:pt x="877836" y="1583141"/>
                </a:cubicBezTo>
                <a:cubicBezTo>
                  <a:pt x="892114" y="1602019"/>
                  <a:pt x="897058" y="1591447"/>
                  <a:pt x="886647" y="1564310"/>
                </a:cubicBezTo>
                <a:cubicBezTo>
                  <a:pt x="880675" y="1548746"/>
                  <a:pt x="863854" y="1543307"/>
                  <a:pt x="863854" y="1556947"/>
                </a:cubicBezTo>
                <a:close/>
                <a:moveTo>
                  <a:pt x="787797" y="1563872"/>
                </a:moveTo>
                <a:cubicBezTo>
                  <a:pt x="788063" y="1580264"/>
                  <a:pt x="805475" y="1601276"/>
                  <a:pt x="812762" y="1593980"/>
                </a:cubicBezTo>
                <a:cubicBezTo>
                  <a:pt x="816667" y="1590085"/>
                  <a:pt x="812609" y="1579645"/>
                  <a:pt x="803751" y="1570787"/>
                </a:cubicBezTo>
                <a:cubicBezTo>
                  <a:pt x="794902" y="1561929"/>
                  <a:pt x="787720" y="1558814"/>
                  <a:pt x="787797" y="1563872"/>
                </a:cubicBezTo>
                <a:close/>
                <a:moveTo>
                  <a:pt x="759079" y="1590980"/>
                </a:moveTo>
                <a:cubicBezTo>
                  <a:pt x="759079" y="1598838"/>
                  <a:pt x="763365" y="1607915"/>
                  <a:pt x="768604" y="1611154"/>
                </a:cubicBezTo>
                <a:cubicBezTo>
                  <a:pt x="773842" y="1614392"/>
                  <a:pt x="778129" y="1610611"/>
                  <a:pt x="778129" y="1602753"/>
                </a:cubicBezTo>
                <a:cubicBezTo>
                  <a:pt x="778129" y="1594895"/>
                  <a:pt x="773842" y="1585817"/>
                  <a:pt x="768604" y="1582579"/>
                </a:cubicBezTo>
                <a:cubicBezTo>
                  <a:pt x="763365" y="1579340"/>
                  <a:pt x="759079" y="1583122"/>
                  <a:pt x="759079" y="1590980"/>
                </a:cubicBezTo>
                <a:close/>
                <a:moveTo>
                  <a:pt x="911622" y="1589723"/>
                </a:moveTo>
                <a:cubicBezTo>
                  <a:pt x="911841" y="1607201"/>
                  <a:pt x="928500" y="1630642"/>
                  <a:pt x="935644" y="1623498"/>
                </a:cubicBezTo>
                <a:cubicBezTo>
                  <a:pt x="943969" y="1615173"/>
                  <a:pt x="931472" y="1577816"/>
                  <a:pt x="920366" y="1577816"/>
                </a:cubicBezTo>
                <a:cubicBezTo>
                  <a:pt x="915479" y="1577816"/>
                  <a:pt x="911545" y="1583179"/>
                  <a:pt x="911622" y="1589723"/>
                </a:cubicBezTo>
                <a:close/>
                <a:moveTo>
                  <a:pt x="730161" y="1614354"/>
                </a:moveTo>
                <a:cubicBezTo>
                  <a:pt x="736438" y="1626584"/>
                  <a:pt x="744181" y="1633985"/>
                  <a:pt x="747372" y="1630794"/>
                </a:cubicBezTo>
                <a:cubicBezTo>
                  <a:pt x="750572" y="1627603"/>
                  <a:pt x="745439" y="1617593"/>
                  <a:pt x="735971" y="1608544"/>
                </a:cubicBezTo>
                <a:lnTo>
                  <a:pt x="718750" y="1592104"/>
                </a:lnTo>
                <a:lnTo>
                  <a:pt x="730161" y="1614354"/>
                </a:lnTo>
                <a:close/>
                <a:moveTo>
                  <a:pt x="835279" y="1606391"/>
                </a:moveTo>
                <a:cubicBezTo>
                  <a:pt x="835279" y="1611630"/>
                  <a:pt x="841965" y="1615916"/>
                  <a:pt x="850128" y="1615916"/>
                </a:cubicBezTo>
                <a:cubicBezTo>
                  <a:pt x="858291" y="1615916"/>
                  <a:pt x="862330" y="1611630"/>
                  <a:pt x="859091" y="1606391"/>
                </a:cubicBezTo>
                <a:cubicBezTo>
                  <a:pt x="855853" y="1601153"/>
                  <a:pt x="849175" y="1596866"/>
                  <a:pt x="844241" y="1596866"/>
                </a:cubicBezTo>
                <a:cubicBezTo>
                  <a:pt x="839307" y="1596866"/>
                  <a:pt x="835279" y="1601153"/>
                  <a:pt x="835279" y="1606391"/>
                </a:cubicBezTo>
                <a:close/>
                <a:moveTo>
                  <a:pt x="882618" y="1624908"/>
                </a:moveTo>
                <a:cubicBezTo>
                  <a:pt x="892848" y="1644025"/>
                  <a:pt x="911479" y="1659703"/>
                  <a:pt x="911479" y="1649187"/>
                </a:cubicBezTo>
                <a:cubicBezTo>
                  <a:pt x="911479" y="1636100"/>
                  <a:pt x="891170" y="1606391"/>
                  <a:pt x="882236" y="1606391"/>
                </a:cubicBezTo>
                <a:cubicBezTo>
                  <a:pt x="876016" y="1606391"/>
                  <a:pt x="876150" y="1612821"/>
                  <a:pt x="882618" y="1624908"/>
                </a:cubicBezTo>
                <a:close/>
                <a:moveTo>
                  <a:pt x="959434" y="1618298"/>
                </a:moveTo>
                <a:cubicBezTo>
                  <a:pt x="959625" y="1624851"/>
                  <a:pt x="965902" y="1640919"/>
                  <a:pt x="973388" y="1654016"/>
                </a:cubicBezTo>
                <a:cubicBezTo>
                  <a:pt x="987657" y="1678981"/>
                  <a:pt x="991838" y="1665770"/>
                  <a:pt x="981675" y="1627823"/>
                </a:cubicBezTo>
                <a:cubicBezTo>
                  <a:pt x="975608" y="1605201"/>
                  <a:pt x="958863" y="1598028"/>
                  <a:pt x="959434" y="1618298"/>
                </a:cubicBezTo>
                <a:close/>
                <a:moveTo>
                  <a:pt x="806704" y="1629080"/>
                </a:moveTo>
                <a:cubicBezTo>
                  <a:pt x="806704" y="1636938"/>
                  <a:pt x="810990" y="1646015"/>
                  <a:pt x="816229" y="1649254"/>
                </a:cubicBezTo>
                <a:cubicBezTo>
                  <a:pt x="821467" y="1652492"/>
                  <a:pt x="825754" y="1648711"/>
                  <a:pt x="825754" y="1640853"/>
                </a:cubicBezTo>
                <a:cubicBezTo>
                  <a:pt x="825754" y="1632995"/>
                  <a:pt x="821467" y="1623917"/>
                  <a:pt x="816229" y="1620679"/>
                </a:cubicBezTo>
                <a:cubicBezTo>
                  <a:pt x="810990" y="1617440"/>
                  <a:pt x="806704" y="1621222"/>
                  <a:pt x="806704" y="1629080"/>
                </a:cubicBezTo>
                <a:close/>
                <a:moveTo>
                  <a:pt x="774681" y="1649254"/>
                </a:moveTo>
                <a:cubicBezTo>
                  <a:pt x="777700" y="1657112"/>
                  <a:pt x="784520" y="1663541"/>
                  <a:pt x="789835" y="1663541"/>
                </a:cubicBezTo>
                <a:cubicBezTo>
                  <a:pt x="795417" y="1663541"/>
                  <a:pt x="794493" y="1657493"/>
                  <a:pt x="787654" y="1649254"/>
                </a:cubicBezTo>
                <a:cubicBezTo>
                  <a:pt x="781129" y="1641396"/>
                  <a:pt x="774308" y="1634966"/>
                  <a:pt x="772499" y="1634966"/>
                </a:cubicBezTo>
                <a:cubicBezTo>
                  <a:pt x="770689" y="1634966"/>
                  <a:pt x="771671" y="1641396"/>
                  <a:pt x="774681" y="1649254"/>
                </a:cubicBezTo>
                <a:close/>
                <a:moveTo>
                  <a:pt x="850576" y="1648454"/>
                </a:moveTo>
                <a:cubicBezTo>
                  <a:pt x="853767" y="1656750"/>
                  <a:pt x="860549" y="1663541"/>
                  <a:pt x="865663" y="1663541"/>
                </a:cubicBezTo>
                <a:cubicBezTo>
                  <a:pt x="878189" y="1663541"/>
                  <a:pt x="870349" y="1641891"/>
                  <a:pt x="856109" y="1637148"/>
                </a:cubicBezTo>
                <a:cubicBezTo>
                  <a:pt x="849146" y="1634823"/>
                  <a:pt x="847023" y="1639186"/>
                  <a:pt x="850576" y="1648454"/>
                </a:cubicBezTo>
                <a:close/>
                <a:moveTo>
                  <a:pt x="942263" y="1673066"/>
                </a:moveTo>
                <a:cubicBezTo>
                  <a:pt x="948806" y="1683544"/>
                  <a:pt x="957567" y="1692116"/>
                  <a:pt x="961730" y="1692116"/>
                </a:cubicBezTo>
                <a:cubicBezTo>
                  <a:pt x="965892" y="1692116"/>
                  <a:pt x="964711" y="1683544"/>
                  <a:pt x="959101" y="1673066"/>
                </a:cubicBezTo>
                <a:cubicBezTo>
                  <a:pt x="953491" y="1662589"/>
                  <a:pt x="944739" y="1654016"/>
                  <a:pt x="939634" y="1654016"/>
                </a:cubicBezTo>
                <a:cubicBezTo>
                  <a:pt x="934500" y="1654016"/>
                  <a:pt x="935671" y="1662513"/>
                  <a:pt x="942263" y="1673066"/>
                </a:cubicBezTo>
                <a:close/>
                <a:moveTo>
                  <a:pt x="697775" y="1675857"/>
                </a:moveTo>
                <a:cubicBezTo>
                  <a:pt x="701356" y="1685249"/>
                  <a:pt x="706682" y="1690535"/>
                  <a:pt x="709615" y="1687601"/>
                </a:cubicBezTo>
                <a:cubicBezTo>
                  <a:pt x="712549" y="1684677"/>
                  <a:pt x="709624" y="1676991"/>
                  <a:pt x="703109" y="1670523"/>
                </a:cubicBezTo>
                <a:lnTo>
                  <a:pt x="691280" y="1658779"/>
                </a:lnTo>
                <a:lnTo>
                  <a:pt x="697775" y="1675857"/>
                </a:lnTo>
                <a:close/>
                <a:moveTo>
                  <a:pt x="904135" y="1684382"/>
                </a:moveTo>
                <a:cubicBezTo>
                  <a:pt x="906211" y="1690602"/>
                  <a:pt x="913003" y="1697384"/>
                  <a:pt x="919223" y="1699460"/>
                </a:cubicBezTo>
                <a:cubicBezTo>
                  <a:pt x="926185" y="1701784"/>
                  <a:pt x="928308" y="1697422"/>
                  <a:pt x="924756" y="1688154"/>
                </a:cubicBezTo>
                <a:cubicBezTo>
                  <a:pt x="918107" y="1670837"/>
                  <a:pt x="898420" y="1667237"/>
                  <a:pt x="904135" y="1684382"/>
                </a:cubicBezTo>
                <a:close/>
                <a:moveTo>
                  <a:pt x="783500" y="1704432"/>
                </a:moveTo>
                <a:cubicBezTo>
                  <a:pt x="787081" y="1713824"/>
                  <a:pt x="792407" y="1719110"/>
                  <a:pt x="795340" y="1716176"/>
                </a:cubicBezTo>
                <a:cubicBezTo>
                  <a:pt x="798274" y="1713252"/>
                  <a:pt x="795349" y="1705566"/>
                  <a:pt x="788834" y="1699098"/>
                </a:cubicBezTo>
                <a:lnTo>
                  <a:pt x="777005" y="1687354"/>
                </a:lnTo>
                <a:lnTo>
                  <a:pt x="783500" y="1704432"/>
                </a:lnTo>
                <a:close/>
                <a:moveTo>
                  <a:pt x="869626" y="1705604"/>
                </a:moveTo>
                <a:cubicBezTo>
                  <a:pt x="872817" y="1713900"/>
                  <a:pt x="879599" y="1720691"/>
                  <a:pt x="884713" y="1720691"/>
                </a:cubicBezTo>
                <a:cubicBezTo>
                  <a:pt x="897239" y="1720691"/>
                  <a:pt x="889399" y="1699041"/>
                  <a:pt x="875159" y="1694298"/>
                </a:cubicBezTo>
                <a:cubicBezTo>
                  <a:pt x="868196" y="1691973"/>
                  <a:pt x="866073" y="1696336"/>
                  <a:pt x="869626" y="1705604"/>
                </a:cubicBezTo>
                <a:close/>
                <a:moveTo>
                  <a:pt x="2055981" y="1711166"/>
                </a:moveTo>
                <a:cubicBezTo>
                  <a:pt x="2055981" y="1724263"/>
                  <a:pt x="2058143" y="1729626"/>
                  <a:pt x="2060781" y="1723073"/>
                </a:cubicBezTo>
                <a:cubicBezTo>
                  <a:pt x="2063429" y="1716529"/>
                  <a:pt x="2063429" y="1705813"/>
                  <a:pt x="2060781" y="1699260"/>
                </a:cubicBezTo>
                <a:cubicBezTo>
                  <a:pt x="2058143" y="1692716"/>
                  <a:pt x="2055981" y="1698069"/>
                  <a:pt x="2055981" y="1711166"/>
                </a:cubicBezTo>
                <a:close/>
                <a:moveTo>
                  <a:pt x="6904044" y="1701641"/>
                </a:moveTo>
                <a:cubicBezTo>
                  <a:pt x="6904044" y="1709499"/>
                  <a:pt x="6907720" y="1724501"/>
                  <a:pt x="6912226" y="1734979"/>
                </a:cubicBezTo>
                <a:cubicBezTo>
                  <a:pt x="6917388" y="1746990"/>
                  <a:pt x="6920408" y="1748742"/>
                  <a:pt x="6920408" y="1739741"/>
                </a:cubicBezTo>
                <a:cubicBezTo>
                  <a:pt x="6920408" y="1731883"/>
                  <a:pt x="6916732" y="1716881"/>
                  <a:pt x="6912226" y="1706404"/>
                </a:cubicBezTo>
                <a:cubicBezTo>
                  <a:pt x="6907064" y="1694393"/>
                  <a:pt x="6904044" y="1692640"/>
                  <a:pt x="6904044" y="1701641"/>
                </a:cubicBezTo>
                <a:close/>
                <a:moveTo>
                  <a:pt x="6951078" y="1707194"/>
                </a:moveTo>
                <a:cubicBezTo>
                  <a:pt x="6951536" y="1718291"/>
                  <a:pt x="6953793" y="1720548"/>
                  <a:pt x="6956831" y="1712957"/>
                </a:cubicBezTo>
                <a:cubicBezTo>
                  <a:pt x="6959584" y="1706080"/>
                  <a:pt x="6959242" y="1697860"/>
                  <a:pt x="6956079" y="1694698"/>
                </a:cubicBezTo>
                <a:cubicBezTo>
                  <a:pt x="6952917" y="1691535"/>
                  <a:pt x="6950669" y="1697155"/>
                  <a:pt x="6951078" y="1707194"/>
                </a:cubicBezTo>
                <a:close/>
                <a:moveTo>
                  <a:pt x="989857" y="1712957"/>
                </a:moveTo>
                <a:cubicBezTo>
                  <a:pt x="991934" y="1719177"/>
                  <a:pt x="998725" y="1725959"/>
                  <a:pt x="1004945" y="1728035"/>
                </a:cubicBezTo>
                <a:cubicBezTo>
                  <a:pt x="1011907" y="1730359"/>
                  <a:pt x="1014032" y="1725997"/>
                  <a:pt x="1010479" y="1716729"/>
                </a:cubicBezTo>
                <a:cubicBezTo>
                  <a:pt x="1003830" y="1699412"/>
                  <a:pt x="984142" y="1695812"/>
                  <a:pt x="989857" y="1712957"/>
                </a:cubicBezTo>
                <a:close/>
                <a:moveTo>
                  <a:pt x="2084556" y="1720691"/>
                </a:moveTo>
                <a:cubicBezTo>
                  <a:pt x="2084556" y="1733788"/>
                  <a:pt x="2086718" y="1739151"/>
                  <a:pt x="2089356" y="1732598"/>
                </a:cubicBezTo>
                <a:cubicBezTo>
                  <a:pt x="2092004" y="1726054"/>
                  <a:pt x="2092004" y="1715338"/>
                  <a:pt x="2089356" y="1708785"/>
                </a:cubicBezTo>
                <a:cubicBezTo>
                  <a:pt x="2086718" y="1702241"/>
                  <a:pt x="2084556" y="1707594"/>
                  <a:pt x="2084556" y="1720691"/>
                </a:cubicBezTo>
                <a:close/>
                <a:moveTo>
                  <a:pt x="6865353" y="1716719"/>
                </a:moveTo>
                <a:cubicBezTo>
                  <a:pt x="6865811" y="1727816"/>
                  <a:pt x="6868068" y="1730073"/>
                  <a:pt x="6871106" y="1722482"/>
                </a:cubicBezTo>
                <a:cubicBezTo>
                  <a:pt x="6873859" y="1715605"/>
                  <a:pt x="6873517" y="1707385"/>
                  <a:pt x="6870354" y="1704223"/>
                </a:cubicBezTo>
                <a:cubicBezTo>
                  <a:pt x="6867192" y="1701060"/>
                  <a:pt x="6864944" y="1706680"/>
                  <a:pt x="6865353" y="1716719"/>
                </a:cubicBezTo>
                <a:close/>
                <a:moveTo>
                  <a:pt x="844804" y="1729092"/>
                </a:moveTo>
                <a:cubicBezTo>
                  <a:pt x="844804" y="1734331"/>
                  <a:pt x="849090" y="1741265"/>
                  <a:pt x="854329" y="1744504"/>
                </a:cubicBezTo>
                <a:cubicBezTo>
                  <a:pt x="859567" y="1747742"/>
                  <a:pt x="863854" y="1746104"/>
                  <a:pt x="863854" y="1740865"/>
                </a:cubicBezTo>
                <a:cubicBezTo>
                  <a:pt x="863854" y="1735627"/>
                  <a:pt x="859567" y="1728692"/>
                  <a:pt x="854329" y="1725454"/>
                </a:cubicBezTo>
                <a:cubicBezTo>
                  <a:pt x="849090" y="1722215"/>
                  <a:pt x="844804" y="1723854"/>
                  <a:pt x="844804" y="1729092"/>
                </a:cubicBezTo>
                <a:close/>
                <a:moveTo>
                  <a:pt x="921004" y="1739741"/>
                </a:moveTo>
                <a:cubicBezTo>
                  <a:pt x="921004" y="1744980"/>
                  <a:pt x="927690" y="1749266"/>
                  <a:pt x="935853" y="1749266"/>
                </a:cubicBezTo>
                <a:cubicBezTo>
                  <a:pt x="944016" y="1749266"/>
                  <a:pt x="948055" y="1744980"/>
                  <a:pt x="944816" y="1739741"/>
                </a:cubicBezTo>
                <a:cubicBezTo>
                  <a:pt x="941578" y="1734503"/>
                  <a:pt x="934900" y="1730216"/>
                  <a:pt x="929966" y="1730216"/>
                </a:cubicBezTo>
                <a:cubicBezTo>
                  <a:pt x="925032" y="1730216"/>
                  <a:pt x="921004" y="1734503"/>
                  <a:pt x="921004" y="1739741"/>
                </a:cubicBezTo>
                <a:close/>
                <a:moveTo>
                  <a:pt x="968626" y="1739741"/>
                </a:moveTo>
                <a:cubicBezTo>
                  <a:pt x="968626" y="1744980"/>
                  <a:pt x="973169" y="1749266"/>
                  <a:pt x="978713" y="1749266"/>
                </a:cubicBezTo>
                <a:cubicBezTo>
                  <a:pt x="984256" y="1749266"/>
                  <a:pt x="986152" y="1744980"/>
                  <a:pt x="982913" y="1739741"/>
                </a:cubicBezTo>
                <a:cubicBezTo>
                  <a:pt x="979675" y="1734503"/>
                  <a:pt x="975141" y="1730216"/>
                  <a:pt x="972826" y="1730216"/>
                </a:cubicBezTo>
                <a:cubicBezTo>
                  <a:pt x="970512" y="1730216"/>
                  <a:pt x="968626" y="1734503"/>
                  <a:pt x="968626" y="1739741"/>
                </a:cubicBezTo>
                <a:close/>
                <a:moveTo>
                  <a:pt x="6960603" y="1745294"/>
                </a:moveTo>
                <a:cubicBezTo>
                  <a:pt x="6961061" y="1756391"/>
                  <a:pt x="6963318" y="1758648"/>
                  <a:pt x="6966356" y="1751057"/>
                </a:cubicBezTo>
                <a:cubicBezTo>
                  <a:pt x="6969109" y="1744180"/>
                  <a:pt x="6968767" y="1735960"/>
                  <a:pt x="6965604" y="1732798"/>
                </a:cubicBezTo>
                <a:cubicBezTo>
                  <a:pt x="6962442" y="1729635"/>
                  <a:pt x="6960194" y="1735255"/>
                  <a:pt x="6960603" y="1745294"/>
                </a:cubicBezTo>
                <a:close/>
                <a:moveTo>
                  <a:pt x="892429" y="1757667"/>
                </a:moveTo>
                <a:cubicBezTo>
                  <a:pt x="892429" y="1762906"/>
                  <a:pt x="896715" y="1769840"/>
                  <a:pt x="901954" y="1773079"/>
                </a:cubicBezTo>
                <a:cubicBezTo>
                  <a:pt x="907192" y="1776317"/>
                  <a:pt x="911479" y="1774679"/>
                  <a:pt x="911479" y="1769440"/>
                </a:cubicBezTo>
                <a:cubicBezTo>
                  <a:pt x="911479" y="1764202"/>
                  <a:pt x="907192" y="1757267"/>
                  <a:pt x="901954" y="1754029"/>
                </a:cubicBezTo>
                <a:cubicBezTo>
                  <a:pt x="896715" y="1750790"/>
                  <a:pt x="892429" y="1752429"/>
                  <a:pt x="892429" y="1757667"/>
                </a:cubicBezTo>
                <a:close/>
                <a:moveTo>
                  <a:pt x="1016251" y="1768316"/>
                </a:moveTo>
                <a:cubicBezTo>
                  <a:pt x="1016251" y="1773555"/>
                  <a:pt x="1020794" y="1777841"/>
                  <a:pt x="1026338" y="1777841"/>
                </a:cubicBezTo>
                <a:cubicBezTo>
                  <a:pt x="1031881" y="1777841"/>
                  <a:pt x="1033777" y="1773555"/>
                  <a:pt x="1030538" y="1768316"/>
                </a:cubicBezTo>
                <a:cubicBezTo>
                  <a:pt x="1027300" y="1763078"/>
                  <a:pt x="1022766" y="1758791"/>
                  <a:pt x="1020451" y="1758791"/>
                </a:cubicBezTo>
                <a:cubicBezTo>
                  <a:pt x="1018137" y="1758791"/>
                  <a:pt x="1016251" y="1763078"/>
                  <a:pt x="1016251" y="1768316"/>
                </a:cubicBezTo>
                <a:close/>
                <a:moveTo>
                  <a:pt x="2073526" y="1767754"/>
                </a:moveTo>
                <a:cubicBezTo>
                  <a:pt x="2073526" y="1772688"/>
                  <a:pt x="2077812" y="1779365"/>
                  <a:pt x="2083051" y="1782604"/>
                </a:cubicBezTo>
                <a:cubicBezTo>
                  <a:pt x="2088290" y="1785842"/>
                  <a:pt x="2092576" y="1781804"/>
                  <a:pt x="2092576" y="1773641"/>
                </a:cubicBezTo>
                <a:cubicBezTo>
                  <a:pt x="2092576" y="1765478"/>
                  <a:pt x="2088290" y="1758791"/>
                  <a:pt x="2083051" y="1758791"/>
                </a:cubicBezTo>
                <a:cubicBezTo>
                  <a:pt x="2077812" y="1758791"/>
                  <a:pt x="2073526" y="1762820"/>
                  <a:pt x="2073526" y="1767754"/>
                </a:cubicBezTo>
                <a:close/>
                <a:moveTo>
                  <a:pt x="940054" y="1777841"/>
                </a:moveTo>
                <a:cubicBezTo>
                  <a:pt x="940054" y="1783080"/>
                  <a:pt x="944597" y="1787366"/>
                  <a:pt x="950141" y="1787366"/>
                </a:cubicBezTo>
                <a:cubicBezTo>
                  <a:pt x="955681" y="1787366"/>
                  <a:pt x="957577" y="1783080"/>
                  <a:pt x="954338" y="1777841"/>
                </a:cubicBezTo>
                <a:cubicBezTo>
                  <a:pt x="951103" y="1772603"/>
                  <a:pt x="946568" y="1768316"/>
                  <a:pt x="944253" y="1768316"/>
                </a:cubicBezTo>
                <a:cubicBezTo>
                  <a:pt x="941939" y="1768316"/>
                  <a:pt x="940054" y="1772603"/>
                  <a:pt x="940054" y="1777841"/>
                </a:cubicBezTo>
                <a:close/>
                <a:moveTo>
                  <a:pt x="987866" y="1782832"/>
                </a:moveTo>
                <a:cubicBezTo>
                  <a:pt x="994496" y="1790814"/>
                  <a:pt x="1001878" y="1795386"/>
                  <a:pt x="1004278" y="1792996"/>
                </a:cubicBezTo>
                <a:cubicBezTo>
                  <a:pt x="1010879" y="1786385"/>
                  <a:pt x="997458" y="1768316"/>
                  <a:pt x="985952" y="1768316"/>
                </a:cubicBezTo>
                <a:cubicBezTo>
                  <a:pt x="979627" y="1768316"/>
                  <a:pt x="980351" y="1773784"/>
                  <a:pt x="987866" y="1782832"/>
                </a:cubicBezTo>
                <a:close/>
                <a:moveTo>
                  <a:pt x="2113131" y="1796891"/>
                </a:moveTo>
                <a:cubicBezTo>
                  <a:pt x="2113131" y="1809988"/>
                  <a:pt x="2115293" y="1815351"/>
                  <a:pt x="2117931" y="1808798"/>
                </a:cubicBezTo>
                <a:cubicBezTo>
                  <a:pt x="2120579" y="1802254"/>
                  <a:pt x="2120579" y="1791538"/>
                  <a:pt x="2117931" y="1784985"/>
                </a:cubicBezTo>
                <a:cubicBezTo>
                  <a:pt x="2115293" y="1778441"/>
                  <a:pt x="2113131" y="1783794"/>
                  <a:pt x="2113131" y="1796891"/>
                </a:cubicBezTo>
                <a:close/>
                <a:moveTo>
                  <a:pt x="1064171" y="1792129"/>
                </a:moveTo>
                <a:cubicBezTo>
                  <a:pt x="1064171" y="1797368"/>
                  <a:pt x="1068324" y="1808083"/>
                  <a:pt x="1073401" y="1815941"/>
                </a:cubicBezTo>
                <a:cubicBezTo>
                  <a:pt x="1078478" y="1823799"/>
                  <a:pt x="1082631" y="1825943"/>
                  <a:pt x="1082631" y="1820704"/>
                </a:cubicBezTo>
                <a:cubicBezTo>
                  <a:pt x="1082631" y="1815465"/>
                  <a:pt x="1078478" y="1804749"/>
                  <a:pt x="1073401" y="1796891"/>
                </a:cubicBezTo>
                <a:cubicBezTo>
                  <a:pt x="1068324" y="1789033"/>
                  <a:pt x="1064171" y="1786890"/>
                  <a:pt x="1064171" y="1792129"/>
                </a:cubicBezTo>
                <a:close/>
                <a:moveTo>
                  <a:pt x="1035301" y="1806416"/>
                </a:moveTo>
                <a:cubicBezTo>
                  <a:pt x="1035301" y="1811655"/>
                  <a:pt x="1039844" y="1815941"/>
                  <a:pt x="1045388" y="1815941"/>
                </a:cubicBezTo>
                <a:cubicBezTo>
                  <a:pt x="1050931" y="1815941"/>
                  <a:pt x="1052827" y="1811655"/>
                  <a:pt x="1049588" y="1806416"/>
                </a:cubicBezTo>
                <a:cubicBezTo>
                  <a:pt x="1046350" y="1801178"/>
                  <a:pt x="1041816" y="1796891"/>
                  <a:pt x="1039501" y="1796891"/>
                </a:cubicBezTo>
                <a:cubicBezTo>
                  <a:pt x="1037187" y="1796891"/>
                  <a:pt x="1035301" y="1801178"/>
                  <a:pt x="1035301" y="1806416"/>
                </a:cubicBezTo>
                <a:close/>
                <a:moveTo>
                  <a:pt x="2068249" y="1807245"/>
                </a:moveTo>
                <a:cubicBezTo>
                  <a:pt x="2064734" y="1812941"/>
                  <a:pt x="2066620" y="1822371"/>
                  <a:pt x="2072450" y="1828200"/>
                </a:cubicBezTo>
                <a:lnTo>
                  <a:pt x="2083051" y="1838801"/>
                </a:lnTo>
                <a:lnTo>
                  <a:pt x="2083051" y="1817846"/>
                </a:lnTo>
                <a:cubicBezTo>
                  <a:pt x="2083051" y="1794843"/>
                  <a:pt x="2078107" y="1791300"/>
                  <a:pt x="2068249" y="1807245"/>
                </a:cubicBezTo>
                <a:close/>
                <a:moveTo>
                  <a:pt x="2102853" y="1840544"/>
                </a:moveTo>
                <a:cubicBezTo>
                  <a:pt x="2103311" y="1851641"/>
                  <a:pt x="2105568" y="1853898"/>
                  <a:pt x="2108607" y="1846307"/>
                </a:cubicBezTo>
                <a:cubicBezTo>
                  <a:pt x="2111359" y="1839430"/>
                  <a:pt x="2111016" y="1831210"/>
                  <a:pt x="2107854" y="1828048"/>
                </a:cubicBezTo>
                <a:cubicBezTo>
                  <a:pt x="2104692" y="1824885"/>
                  <a:pt x="2102444" y="1830505"/>
                  <a:pt x="2102853" y="1840544"/>
                </a:cubicBezTo>
                <a:close/>
                <a:moveTo>
                  <a:pt x="1059113" y="1854041"/>
                </a:moveTo>
                <a:cubicBezTo>
                  <a:pt x="1062352" y="1859280"/>
                  <a:pt x="1066886" y="1863566"/>
                  <a:pt x="1069200" y="1863566"/>
                </a:cubicBezTo>
                <a:cubicBezTo>
                  <a:pt x="1071515" y="1863566"/>
                  <a:pt x="1073401" y="1859280"/>
                  <a:pt x="1073401" y="1854041"/>
                </a:cubicBezTo>
                <a:cubicBezTo>
                  <a:pt x="1073401" y="1848803"/>
                  <a:pt x="1068857" y="1844516"/>
                  <a:pt x="1063314" y="1844516"/>
                </a:cubicBezTo>
                <a:cubicBezTo>
                  <a:pt x="1057770" y="1844516"/>
                  <a:pt x="1055875" y="1848803"/>
                  <a:pt x="1059113" y="1854041"/>
                </a:cubicBezTo>
                <a:close/>
                <a:moveTo>
                  <a:pt x="1092451" y="1853479"/>
                </a:moveTo>
                <a:cubicBezTo>
                  <a:pt x="1092451" y="1858413"/>
                  <a:pt x="1096690" y="1865062"/>
                  <a:pt x="1101871" y="1868262"/>
                </a:cubicBezTo>
                <a:cubicBezTo>
                  <a:pt x="1107262" y="1871596"/>
                  <a:pt x="1108862" y="1867776"/>
                  <a:pt x="1105614" y="1859299"/>
                </a:cubicBezTo>
                <a:cubicBezTo>
                  <a:pt x="1099280" y="1842802"/>
                  <a:pt x="1092451" y="1839782"/>
                  <a:pt x="1092451" y="1853479"/>
                </a:cubicBezTo>
                <a:close/>
                <a:moveTo>
                  <a:pt x="2054476" y="1858804"/>
                </a:moveTo>
                <a:cubicBezTo>
                  <a:pt x="2054476" y="1866662"/>
                  <a:pt x="2058762" y="1873091"/>
                  <a:pt x="2064001" y="1873091"/>
                </a:cubicBezTo>
                <a:cubicBezTo>
                  <a:pt x="2069240" y="1873091"/>
                  <a:pt x="2073526" y="1866662"/>
                  <a:pt x="2073526" y="1858804"/>
                </a:cubicBezTo>
                <a:cubicBezTo>
                  <a:pt x="2073526" y="1850946"/>
                  <a:pt x="2069240" y="1844516"/>
                  <a:pt x="2064001" y="1844516"/>
                </a:cubicBezTo>
                <a:cubicBezTo>
                  <a:pt x="2058762" y="1844516"/>
                  <a:pt x="2054476" y="1850946"/>
                  <a:pt x="2054476" y="1858804"/>
                </a:cubicBezTo>
                <a:close/>
                <a:moveTo>
                  <a:pt x="2132181" y="1873091"/>
                </a:moveTo>
                <a:cubicBezTo>
                  <a:pt x="2132181" y="1886188"/>
                  <a:pt x="2134343" y="1891551"/>
                  <a:pt x="2136981" y="1884998"/>
                </a:cubicBezTo>
                <a:cubicBezTo>
                  <a:pt x="2139629" y="1878454"/>
                  <a:pt x="2139629" y="1867738"/>
                  <a:pt x="2136981" y="1861185"/>
                </a:cubicBezTo>
                <a:cubicBezTo>
                  <a:pt x="2134343" y="1854641"/>
                  <a:pt x="2132181" y="1859994"/>
                  <a:pt x="2132181" y="1873091"/>
                </a:cubicBezTo>
                <a:close/>
                <a:moveTo>
                  <a:pt x="2088490" y="1888055"/>
                </a:moveTo>
                <a:cubicBezTo>
                  <a:pt x="2084994" y="1902019"/>
                  <a:pt x="2083965" y="1915277"/>
                  <a:pt x="2086204" y="1917525"/>
                </a:cubicBezTo>
                <a:cubicBezTo>
                  <a:pt x="2088452" y="1919764"/>
                  <a:pt x="2093157" y="1910182"/>
                  <a:pt x="2096662" y="1896227"/>
                </a:cubicBezTo>
                <a:cubicBezTo>
                  <a:pt x="2100158" y="1882264"/>
                  <a:pt x="2101187" y="1869005"/>
                  <a:pt x="2098948" y="1866757"/>
                </a:cubicBezTo>
                <a:cubicBezTo>
                  <a:pt x="2096700" y="1864519"/>
                  <a:pt x="2091995" y="1874101"/>
                  <a:pt x="2088490" y="1888055"/>
                </a:cubicBezTo>
                <a:close/>
                <a:moveTo>
                  <a:pt x="2160003" y="1888169"/>
                </a:moveTo>
                <a:cubicBezTo>
                  <a:pt x="2160461" y="1899266"/>
                  <a:pt x="2162718" y="1901523"/>
                  <a:pt x="2165757" y="1893932"/>
                </a:cubicBezTo>
                <a:cubicBezTo>
                  <a:pt x="2168509" y="1887055"/>
                  <a:pt x="2168166" y="1878835"/>
                  <a:pt x="2165004" y="1875673"/>
                </a:cubicBezTo>
                <a:cubicBezTo>
                  <a:pt x="2161842" y="1872510"/>
                  <a:pt x="2159594" y="1878130"/>
                  <a:pt x="2160003" y="1888169"/>
                </a:cubicBezTo>
                <a:close/>
                <a:moveTo>
                  <a:pt x="2041779" y="1888969"/>
                </a:moveTo>
                <a:cubicBezTo>
                  <a:pt x="2031892" y="1898847"/>
                  <a:pt x="2034312" y="1930241"/>
                  <a:pt x="2044951" y="1930241"/>
                </a:cubicBezTo>
                <a:cubicBezTo>
                  <a:pt x="2050190" y="1930241"/>
                  <a:pt x="2054476" y="1919526"/>
                  <a:pt x="2054476" y="1906429"/>
                </a:cubicBezTo>
                <a:cubicBezTo>
                  <a:pt x="2054476" y="1881492"/>
                  <a:pt x="2052276" y="1878463"/>
                  <a:pt x="2041779" y="1888969"/>
                </a:cubicBezTo>
                <a:close/>
                <a:moveTo>
                  <a:pt x="2111626" y="1915954"/>
                </a:moveTo>
                <a:cubicBezTo>
                  <a:pt x="2111626" y="1923812"/>
                  <a:pt x="2115912" y="1930241"/>
                  <a:pt x="2121151" y="1930241"/>
                </a:cubicBezTo>
                <a:cubicBezTo>
                  <a:pt x="2126390" y="1930241"/>
                  <a:pt x="2130676" y="1923812"/>
                  <a:pt x="2130676" y="1915954"/>
                </a:cubicBezTo>
                <a:cubicBezTo>
                  <a:pt x="2130676" y="1908096"/>
                  <a:pt x="2126390" y="1901666"/>
                  <a:pt x="2121151" y="1901666"/>
                </a:cubicBezTo>
                <a:cubicBezTo>
                  <a:pt x="2115912" y="1901666"/>
                  <a:pt x="2111626" y="1908096"/>
                  <a:pt x="2111626" y="1915954"/>
                </a:cubicBezTo>
                <a:close/>
                <a:moveTo>
                  <a:pt x="2064001" y="1954616"/>
                </a:moveTo>
                <a:cubicBezTo>
                  <a:pt x="2064001" y="1968437"/>
                  <a:pt x="2068125" y="1976447"/>
                  <a:pt x="2073526" y="1973104"/>
                </a:cubicBezTo>
                <a:cubicBezTo>
                  <a:pt x="2078765" y="1969865"/>
                  <a:pt x="2083051" y="1958902"/>
                  <a:pt x="2083051" y="1948729"/>
                </a:cubicBezTo>
                <a:cubicBezTo>
                  <a:pt x="2083051" y="1938557"/>
                  <a:pt x="2078765" y="1930241"/>
                  <a:pt x="2073526" y="1930241"/>
                </a:cubicBezTo>
                <a:cubicBezTo>
                  <a:pt x="2068287" y="1930241"/>
                  <a:pt x="2064001" y="1941214"/>
                  <a:pt x="2064001" y="1954616"/>
                </a:cubicBezTo>
                <a:close/>
                <a:moveTo>
                  <a:pt x="2140201" y="1949291"/>
                </a:moveTo>
                <a:cubicBezTo>
                  <a:pt x="2140201" y="1959769"/>
                  <a:pt x="2144487" y="1968341"/>
                  <a:pt x="2149726" y="1968341"/>
                </a:cubicBezTo>
                <a:cubicBezTo>
                  <a:pt x="2154965" y="1968341"/>
                  <a:pt x="2159251" y="1959769"/>
                  <a:pt x="2159251" y="1949291"/>
                </a:cubicBezTo>
                <a:cubicBezTo>
                  <a:pt x="2159251" y="1938814"/>
                  <a:pt x="2154965" y="1930241"/>
                  <a:pt x="2149726" y="1930241"/>
                </a:cubicBezTo>
                <a:cubicBezTo>
                  <a:pt x="2144487" y="1930241"/>
                  <a:pt x="2140201" y="1938814"/>
                  <a:pt x="2140201" y="1949291"/>
                </a:cubicBezTo>
                <a:close/>
                <a:moveTo>
                  <a:pt x="2012604" y="1954911"/>
                </a:moveTo>
                <a:cubicBezTo>
                  <a:pt x="2005622" y="1973113"/>
                  <a:pt x="2014185" y="1989868"/>
                  <a:pt x="2026558" y="1982219"/>
                </a:cubicBezTo>
                <a:cubicBezTo>
                  <a:pt x="2037893" y="1975218"/>
                  <a:pt x="2038188" y="1939766"/>
                  <a:pt x="2026920" y="1939766"/>
                </a:cubicBezTo>
                <a:cubicBezTo>
                  <a:pt x="2022243" y="1939766"/>
                  <a:pt x="2015795" y="1946586"/>
                  <a:pt x="2012604" y="1954911"/>
                </a:cubicBezTo>
                <a:close/>
                <a:moveTo>
                  <a:pt x="2102101" y="1958254"/>
                </a:moveTo>
                <a:cubicBezTo>
                  <a:pt x="2102101" y="1969037"/>
                  <a:pt x="2106387" y="1977866"/>
                  <a:pt x="2111626" y="1977866"/>
                </a:cubicBezTo>
                <a:cubicBezTo>
                  <a:pt x="2116865" y="1977866"/>
                  <a:pt x="2121151" y="1971694"/>
                  <a:pt x="2121151" y="1964141"/>
                </a:cubicBezTo>
                <a:cubicBezTo>
                  <a:pt x="2121151" y="1956587"/>
                  <a:pt x="2116865" y="1947767"/>
                  <a:pt x="2111626" y="1944529"/>
                </a:cubicBezTo>
                <a:cubicBezTo>
                  <a:pt x="2106387" y="1941290"/>
                  <a:pt x="2102101" y="1947472"/>
                  <a:pt x="2102101" y="1958254"/>
                </a:cubicBezTo>
                <a:close/>
                <a:moveTo>
                  <a:pt x="897191" y="1977866"/>
                </a:moveTo>
                <a:cubicBezTo>
                  <a:pt x="906669" y="1988344"/>
                  <a:pt x="916575" y="1996916"/>
                  <a:pt x="919194" y="1996916"/>
                </a:cubicBezTo>
                <a:cubicBezTo>
                  <a:pt x="921813" y="1996916"/>
                  <a:pt x="916194" y="1988344"/>
                  <a:pt x="906716" y="1977866"/>
                </a:cubicBezTo>
                <a:cubicBezTo>
                  <a:pt x="897239" y="1967389"/>
                  <a:pt x="887333" y="1958816"/>
                  <a:pt x="884713" y="1958816"/>
                </a:cubicBezTo>
                <a:cubicBezTo>
                  <a:pt x="882094" y="1958816"/>
                  <a:pt x="887714" y="1967389"/>
                  <a:pt x="897191" y="1977866"/>
                </a:cubicBezTo>
                <a:close/>
                <a:moveTo>
                  <a:pt x="2199208" y="1982629"/>
                </a:moveTo>
                <a:cubicBezTo>
                  <a:pt x="2199399" y="1998345"/>
                  <a:pt x="2201532" y="2003622"/>
                  <a:pt x="2203952" y="1994354"/>
                </a:cubicBezTo>
                <a:cubicBezTo>
                  <a:pt x="2206371" y="1985086"/>
                  <a:pt x="2206209" y="1972227"/>
                  <a:pt x="2203599" y="1965779"/>
                </a:cubicBezTo>
                <a:cubicBezTo>
                  <a:pt x="2200989" y="1959331"/>
                  <a:pt x="2199018" y="1966913"/>
                  <a:pt x="2199208" y="1982629"/>
                </a:cubicBezTo>
                <a:close/>
                <a:moveTo>
                  <a:pt x="2036597" y="1998688"/>
                </a:moveTo>
                <a:cubicBezTo>
                  <a:pt x="2032092" y="2010813"/>
                  <a:pt x="2030673" y="2026691"/>
                  <a:pt x="2033445" y="2033968"/>
                </a:cubicBezTo>
                <a:lnTo>
                  <a:pt x="2038493" y="2047218"/>
                </a:lnTo>
                <a:lnTo>
                  <a:pt x="2051247" y="2029768"/>
                </a:lnTo>
                <a:cubicBezTo>
                  <a:pt x="2066420" y="2009023"/>
                  <a:pt x="2067639" y="1990763"/>
                  <a:pt x="2054400" y="1982581"/>
                </a:cubicBezTo>
                <a:cubicBezTo>
                  <a:pt x="2049113" y="1979314"/>
                  <a:pt x="2041103" y="1986563"/>
                  <a:pt x="2036597" y="1998688"/>
                </a:cubicBezTo>
                <a:close/>
                <a:moveTo>
                  <a:pt x="2083051" y="2006441"/>
                </a:moveTo>
                <a:cubicBezTo>
                  <a:pt x="2083051" y="2023815"/>
                  <a:pt x="2087004" y="2033702"/>
                  <a:pt x="2092576" y="2030254"/>
                </a:cubicBezTo>
                <a:cubicBezTo>
                  <a:pt x="2097815" y="2027015"/>
                  <a:pt x="2102101" y="2016300"/>
                  <a:pt x="2102101" y="2006441"/>
                </a:cubicBezTo>
                <a:cubicBezTo>
                  <a:pt x="2102101" y="1996583"/>
                  <a:pt x="2097815" y="1985867"/>
                  <a:pt x="2092576" y="1982629"/>
                </a:cubicBezTo>
                <a:cubicBezTo>
                  <a:pt x="2087004" y="1979181"/>
                  <a:pt x="2083051" y="1989068"/>
                  <a:pt x="2083051" y="2006441"/>
                </a:cubicBezTo>
                <a:close/>
                <a:moveTo>
                  <a:pt x="2126618" y="2003269"/>
                </a:moveTo>
                <a:cubicBezTo>
                  <a:pt x="2123265" y="2012004"/>
                  <a:pt x="2124951" y="2023577"/>
                  <a:pt x="2130362" y="2028987"/>
                </a:cubicBezTo>
                <a:cubicBezTo>
                  <a:pt x="2137134" y="2035759"/>
                  <a:pt x="2140201" y="2030797"/>
                  <a:pt x="2140201" y="2013109"/>
                </a:cubicBezTo>
                <a:cubicBezTo>
                  <a:pt x="2140201" y="1983724"/>
                  <a:pt x="2135448" y="1980276"/>
                  <a:pt x="2126618" y="2003269"/>
                </a:cubicBezTo>
                <a:close/>
                <a:moveTo>
                  <a:pt x="944178" y="2014928"/>
                </a:moveTo>
                <a:cubicBezTo>
                  <a:pt x="950969" y="2025920"/>
                  <a:pt x="987676" y="2048104"/>
                  <a:pt x="987676" y="2041208"/>
                </a:cubicBezTo>
                <a:cubicBezTo>
                  <a:pt x="987676" y="2039007"/>
                  <a:pt x="976436" y="2029844"/>
                  <a:pt x="962692" y="2020834"/>
                </a:cubicBezTo>
                <a:cubicBezTo>
                  <a:pt x="948950" y="2011832"/>
                  <a:pt x="940616" y="2009175"/>
                  <a:pt x="944178" y="2014928"/>
                </a:cubicBezTo>
                <a:close/>
                <a:moveTo>
                  <a:pt x="2155803" y="2030254"/>
                </a:moveTo>
                <a:cubicBezTo>
                  <a:pt x="2152793" y="2038112"/>
                  <a:pt x="2154479" y="2044541"/>
                  <a:pt x="2159546" y="2044541"/>
                </a:cubicBezTo>
                <a:cubicBezTo>
                  <a:pt x="2164623" y="2044541"/>
                  <a:pt x="2168776" y="2038112"/>
                  <a:pt x="2168776" y="2030254"/>
                </a:cubicBezTo>
                <a:cubicBezTo>
                  <a:pt x="2168776" y="2022396"/>
                  <a:pt x="2167090" y="2015966"/>
                  <a:pt x="2165033" y="2015966"/>
                </a:cubicBezTo>
                <a:cubicBezTo>
                  <a:pt x="2162975" y="2015966"/>
                  <a:pt x="2158822" y="2022396"/>
                  <a:pt x="2155803" y="2030254"/>
                </a:cubicBezTo>
                <a:close/>
                <a:moveTo>
                  <a:pt x="2181006" y="2069344"/>
                </a:moveTo>
                <a:cubicBezTo>
                  <a:pt x="2175139" y="2094976"/>
                  <a:pt x="2171843" y="2117465"/>
                  <a:pt x="2173691" y="2119303"/>
                </a:cubicBezTo>
                <a:cubicBezTo>
                  <a:pt x="2178987" y="2124599"/>
                  <a:pt x="2198856" y="2044294"/>
                  <a:pt x="2195065" y="2032930"/>
                </a:cubicBezTo>
                <a:cubicBezTo>
                  <a:pt x="2193198" y="2027320"/>
                  <a:pt x="2186864" y="2043703"/>
                  <a:pt x="2181006" y="2069344"/>
                </a:cubicBezTo>
                <a:close/>
                <a:moveTo>
                  <a:pt x="939558" y="2048713"/>
                </a:moveTo>
                <a:cubicBezTo>
                  <a:pt x="953272" y="2065239"/>
                  <a:pt x="1159154" y="2171367"/>
                  <a:pt x="1158993" y="2161823"/>
                </a:cubicBezTo>
                <a:cubicBezTo>
                  <a:pt x="1158916" y="2157565"/>
                  <a:pt x="1107291" y="2127695"/>
                  <a:pt x="1044264" y="2095443"/>
                </a:cubicBezTo>
                <a:cubicBezTo>
                  <a:pt x="981237" y="2063191"/>
                  <a:pt x="934129" y="2042160"/>
                  <a:pt x="939558" y="2048713"/>
                </a:cubicBezTo>
                <a:close/>
                <a:moveTo>
                  <a:pt x="2058534" y="2047713"/>
                </a:moveTo>
                <a:cubicBezTo>
                  <a:pt x="2055181" y="2056448"/>
                  <a:pt x="2055495" y="2071097"/>
                  <a:pt x="2059229" y="2080260"/>
                </a:cubicBezTo>
                <a:lnTo>
                  <a:pt x="2066020" y="2096929"/>
                </a:lnTo>
                <a:lnTo>
                  <a:pt x="2076126" y="2075183"/>
                </a:lnTo>
                <a:lnTo>
                  <a:pt x="2086242" y="2053447"/>
                </a:lnTo>
                <a:lnTo>
                  <a:pt x="2075431" y="2042636"/>
                </a:lnTo>
                <a:lnTo>
                  <a:pt x="2064630" y="2031835"/>
                </a:lnTo>
                <a:lnTo>
                  <a:pt x="2058534" y="2047713"/>
                </a:lnTo>
                <a:close/>
                <a:moveTo>
                  <a:pt x="2107321" y="2046923"/>
                </a:moveTo>
                <a:cubicBezTo>
                  <a:pt x="2103330" y="2056086"/>
                  <a:pt x="2103330" y="2071097"/>
                  <a:pt x="2107321" y="2080260"/>
                </a:cubicBezTo>
                <a:lnTo>
                  <a:pt x="2114579" y="2096929"/>
                </a:lnTo>
                <a:lnTo>
                  <a:pt x="2118560" y="2080260"/>
                </a:lnTo>
                <a:cubicBezTo>
                  <a:pt x="2120751" y="2071097"/>
                  <a:pt x="2120751" y="2056086"/>
                  <a:pt x="2118560" y="2046923"/>
                </a:cubicBezTo>
                <a:lnTo>
                  <a:pt x="2114579" y="2030254"/>
                </a:lnTo>
                <a:lnTo>
                  <a:pt x="2107321" y="2046923"/>
                </a:lnTo>
                <a:close/>
                <a:moveTo>
                  <a:pt x="997201" y="2048637"/>
                </a:moveTo>
                <a:cubicBezTo>
                  <a:pt x="997201" y="2051256"/>
                  <a:pt x="1005773" y="2057981"/>
                  <a:pt x="1016251" y="2063591"/>
                </a:cubicBezTo>
                <a:cubicBezTo>
                  <a:pt x="1026728" y="2069202"/>
                  <a:pt x="1035301" y="2071640"/>
                  <a:pt x="1035301" y="2069021"/>
                </a:cubicBezTo>
                <a:cubicBezTo>
                  <a:pt x="1035301" y="2066401"/>
                  <a:pt x="1026728" y="2059677"/>
                  <a:pt x="1016251" y="2054066"/>
                </a:cubicBezTo>
                <a:cubicBezTo>
                  <a:pt x="1005773" y="2048456"/>
                  <a:pt x="997201" y="2046018"/>
                  <a:pt x="997201" y="2048637"/>
                </a:cubicBezTo>
                <a:close/>
                <a:moveTo>
                  <a:pt x="2136677" y="2085023"/>
                </a:moveTo>
                <a:cubicBezTo>
                  <a:pt x="2128561" y="2115312"/>
                  <a:pt x="2129257" y="2120741"/>
                  <a:pt x="2141220" y="2120741"/>
                </a:cubicBezTo>
                <a:cubicBezTo>
                  <a:pt x="2147021" y="2120741"/>
                  <a:pt x="2149345" y="2114445"/>
                  <a:pt x="2146402" y="2106759"/>
                </a:cubicBezTo>
                <a:cubicBezTo>
                  <a:pt x="2143449" y="2099072"/>
                  <a:pt x="2145135" y="2090242"/>
                  <a:pt x="2150145" y="2087147"/>
                </a:cubicBezTo>
                <a:cubicBezTo>
                  <a:pt x="2161594" y="2080070"/>
                  <a:pt x="2162080" y="2063591"/>
                  <a:pt x="2150840" y="2063591"/>
                </a:cubicBezTo>
                <a:cubicBezTo>
                  <a:pt x="2146211" y="2063591"/>
                  <a:pt x="2139839" y="2073231"/>
                  <a:pt x="2136677" y="2085023"/>
                </a:cubicBezTo>
                <a:close/>
                <a:moveTo>
                  <a:pt x="6948621" y="2068821"/>
                </a:moveTo>
                <a:cubicBezTo>
                  <a:pt x="6936877" y="2089318"/>
                  <a:pt x="6931419" y="2130266"/>
                  <a:pt x="6940439" y="2130266"/>
                </a:cubicBezTo>
                <a:cubicBezTo>
                  <a:pt x="6945678" y="2130266"/>
                  <a:pt x="6952603" y="2119732"/>
                  <a:pt x="6955841" y="2106863"/>
                </a:cubicBezTo>
                <a:cubicBezTo>
                  <a:pt x="6962223" y="2081432"/>
                  <a:pt x="6957041" y="2054133"/>
                  <a:pt x="6948621" y="2068821"/>
                </a:cubicBezTo>
                <a:close/>
                <a:moveTo>
                  <a:pt x="6902853" y="2110931"/>
                </a:moveTo>
                <a:cubicBezTo>
                  <a:pt x="6896853" y="2122142"/>
                  <a:pt x="6893852" y="2136439"/>
                  <a:pt x="6896186" y="2142697"/>
                </a:cubicBezTo>
                <a:cubicBezTo>
                  <a:pt x="6898520" y="2148954"/>
                  <a:pt x="6905349" y="2141696"/>
                  <a:pt x="6911359" y="2126561"/>
                </a:cubicBezTo>
                <a:cubicBezTo>
                  <a:pt x="6924466" y="2093547"/>
                  <a:pt x="6918265" y="2082136"/>
                  <a:pt x="6902853" y="2110931"/>
                </a:cubicBezTo>
                <a:close/>
                <a:moveTo>
                  <a:pt x="1006726" y="2122132"/>
                </a:moveTo>
                <a:cubicBezTo>
                  <a:pt x="1037101" y="2147421"/>
                  <a:pt x="1178176" y="2218658"/>
                  <a:pt x="1178176" y="2208705"/>
                </a:cubicBezTo>
                <a:cubicBezTo>
                  <a:pt x="1178176" y="2204580"/>
                  <a:pt x="1134237" y="2178949"/>
                  <a:pt x="1080545" y="2151755"/>
                </a:cubicBezTo>
                <a:cubicBezTo>
                  <a:pt x="1026852" y="2124561"/>
                  <a:pt x="993629" y="2111226"/>
                  <a:pt x="1006726" y="2122132"/>
                </a:cubicBezTo>
                <a:close/>
                <a:moveTo>
                  <a:pt x="2111626" y="2144554"/>
                </a:moveTo>
                <a:cubicBezTo>
                  <a:pt x="2111626" y="2152412"/>
                  <a:pt x="2111302" y="2161947"/>
                  <a:pt x="2110912" y="2165747"/>
                </a:cubicBezTo>
                <a:cubicBezTo>
                  <a:pt x="2110521" y="2169547"/>
                  <a:pt x="2114807" y="2174186"/>
                  <a:pt x="2120437" y="2176063"/>
                </a:cubicBezTo>
                <a:cubicBezTo>
                  <a:pt x="2126066" y="2177939"/>
                  <a:pt x="2130676" y="2168405"/>
                  <a:pt x="2130676" y="2154869"/>
                </a:cubicBezTo>
                <a:cubicBezTo>
                  <a:pt x="2130676" y="2141344"/>
                  <a:pt x="2126390" y="2130266"/>
                  <a:pt x="2121151" y="2130266"/>
                </a:cubicBezTo>
                <a:cubicBezTo>
                  <a:pt x="2115912" y="2130266"/>
                  <a:pt x="2111626" y="2136696"/>
                  <a:pt x="2111626" y="2144554"/>
                </a:cubicBezTo>
                <a:close/>
                <a:moveTo>
                  <a:pt x="2156870" y="2135715"/>
                </a:moveTo>
                <a:cubicBezTo>
                  <a:pt x="2152936" y="2139706"/>
                  <a:pt x="2149726" y="2152012"/>
                  <a:pt x="2149726" y="2163070"/>
                </a:cubicBezTo>
                <a:cubicBezTo>
                  <a:pt x="2149726" y="2174129"/>
                  <a:pt x="2142858" y="2192979"/>
                  <a:pt x="2134467" y="2204961"/>
                </a:cubicBezTo>
                <a:cubicBezTo>
                  <a:pt x="2118751" y="2227402"/>
                  <a:pt x="2121599" y="2241775"/>
                  <a:pt x="2139563" y="2230669"/>
                </a:cubicBezTo>
                <a:cubicBezTo>
                  <a:pt x="2145154" y="2227221"/>
                  <a:pt x="2149726" y="2216934"/>
                  <a:pt x="2149726" y="2207809"/>
                </a:cubicBezTo>
                <a:cubicBezTo>
                  <a:pt x="2149726" y="2198684"/>
                  <a:pt x="2154374" y="2186578"/>
                  <a:pt x="2160061" y="2180892"/>
                </a:cubicBezTo>
                <a:cubicBezTo>
                  <a:pt x="2165737" y="2175215"/>
                  <a:pt x="2168957" y="2161089"/>
                  <a:pt x="2167204" y="2149507"/>
                </a:cubicBezTo>
                <a:cubicBezTo>
                  <a:pt x="2165452" y="2137934"/>
                  <a:pt x="2160804" y="2131724"/>
                  <a:pt x="2156870" y="2135715"/>
                </a:cubicBezTo>
                <a:close/>
                <a:moveTo>
                  <a:pt x="6855514" y="2148497"/>
                </a:moveTo>
                <a:cubicBezTo>
                  <a:pt x="6848142" y="2162280"/>
                  <a:pt x="6847999" y="2168366"/>
                  <a:pt x="6855038" y="2168366"/>
                </a:cubicBezTo>
                <a:cubicBezTo>
                  <a:pt x="6866592" y="2168366"/>
                  <a:pt x="6879165" y="2141649"/>
                  <a:pt x="6871316" y="2133800"/>
                </a:cubicBezTo>
                <a:cubicBezTo>
                  <a:pt x="6868468" y="2130962"/>
                  <a:pt x="6861363" y="2137572"/>
                  <a:pt x="6855514" y="2148497"/>
                </a:cubicBezTo>
                <a:close/>
                <a:moveTo>
                  <a:pt x="1576445" y="2155822"/>
                </a:moveTo>
                <a:cubicBezTo>
                  <a:pt x="1583312" y="2158575"/>
                  <a:pt x="1591532" y="2158232"/>
                  <a:pt x="1594695" y="2155069"/>
                </a:cubicBezTo>
                <a:cubicBezTo>
                  <a:pt x="1597857" y="2151907"/>
                  <a:pt x="1592237" y="2149659"/>
                  <a:pt x="1582198" y="2150069"/>
                </a:cubicBezTo>
                <a:cubicBezTo>
                  <a:pt x="1571101" y="2150526"/>
                  <a:pt x="1568844" y="2152784"/>
                  <a:pt x="1576445" y="2155822"/>
                </a:cubicBezTo>
                <a:close/>
                <a:moveTo>
                  <a:pt x="6928199" y="2156460"/>
                </a:moveTo>
                <a:cubicBezTo>
                  <a:pt x="6918018" y="2173758"/>
                  <a:pt x="6910635" y="2229860"/>
                  <a:pt x="6919741" y="2220754"/>
                </a:cubicBezTo>
                <a:cubicBezTo>
                  <a:pt x="6930248" y="2210257"/>
                  <a:pt x="6945268" y="2149316"/>
                  <a:pt x="6937353" y="2149316"/>
                </a:cubicBezTo>
                <a:cubicBezTo>
                  <a:pt x="6934629" y="2149316"/>
                  <a:pt x="6930505" y="2152526"/>
                  <a:pt x="6928199" y="2156460"/>
                </a:cubicBezTo>
                <a:close/>
                <a:moveTo>
                  <a:pt x="1189854" y="2173834"/>
                </a:moveTo>
                <a:cubicBezTo>
                  <a:pt x="1198902" y="2183302"/>
                  <a:pt x="1208913" y="2188436"/>
                  <a:pt x="1212104" y="2185235"/>
                </a:cubicBezTo>
                <a:cubicBezTo>
                  <a:pt x="1215295" y="2182044"/>
                  <a:pt x="1207894" y="2174300"/>
                  <a:pt x="1195664" y="2168023"/>
                </a:cubicBezTo>
                <a:lnTo>
                  <a:pt x="1173413" y="2156613"/>
                </a:lnTo>
                <a:lnTo>
                  <a:pt x="1189854" y="2173834"/>
                </a:lnTo>
                <a:close/>
                <a:moveTo>
                  <a:pt x="6812757" y="2180015"/>
                </a:moveTo>
                <a:cubicBezTo>
                  <a:pt x="6795992" y="2203942"/>
                  <a:pt x="6793906" y="2215991"/>
                  <a:pt x="6806517" y="2215991"/>
                </a:cubicBezTo>
                <a:cubicBezTo>
                  <a:pt x="6811242" y="2215991"/>
                  <a:pt x="6819596" y="2203133"/>
                  <a:pt x="6825073" y="2187416"/>
                </a:cubicBezTo>
                <a:cubicBezTo>
                  <a:pt x="6836912" y="2153450"/>
                  <a:pt x="6833006" y="2151098"/>
                  <a:pt x="6812757" y="2180015"/>
                </a:cubicBezTo>
                <a:close/>
                <a:moveTo>
                  <a:pt x="6889366" y="2174081"/>
                </a:moveTo>
                <a:cubicBezTo>
                  <a:pt x="6885975" y="2182911"/>
                  <a:pt x="6885346" y="2192284"/>
                  <a:pt x="6887966" y="2194903"/>
                </a:cubicBezTo>
                <a:cubicBezTo>
                  <a:pt x="6890585" y="2197522"/>
                  <a:pt x="6895500" y="2192436"/>
                  <a:pt x="6898891" y="2183606"/>
                </a:cubicBezTo>
                <a:cubicBezTo>
                  <a:pt x="6902282" y="2174777"/>
                  <a:pt x="6902911" y="2165404"/>
                  <a:pt x="6900291" y="2162785"/>
                </a:cubicBezTo>
                <a:cubicBezTo>
                  <a:pt x="6897672" y="2160165"/>
                  <a:pt x="6892757" y="2165252"/>
                  <a:pt x="6889366" y="2174081"/>
                </a:cubicBezTo>
                <a:close/>
                <a:moveTo>
                  <a:pt x="1239526" y="2192484"/>
                </a:moveTo>
                <a:cubicBezTo>
                  <a:pt x="1260110" y="2208047"/>
                  <a:pt x="1282951" y="2210981"/>
                  <a:pt x="1282951" y="2198056"/>
                </a:cubicBezTo>
                <a:cubicBezTo>
                  <a:pt x="1282951" y="2193427"/>
                  <a:pt x="1273312" y="2187054"/>
                  <a:pt x="1261520" y="2183892"/>
                </a:cubicBezTo>
                <a:cubicBezTo>
                  <a:pt x="1227030" y="2174653"/>
                  <a:pt x="1219724" y="2177501"/>
                  <a:pt x="1239526" y="2192484"/>
                </a:cubicBezTo>
                <a:close/>
                <a:moveTo>
                  <a:pt x="1116263" y="2220925"/>
                </a:moveTo>
                <a:cubicBezTo>
                  <a:pt x="1170080" y="2251929"/>
                  <a:pt x="1187701" y="2259178"/>
                  <a:pt x="1187701" y="2250291"/>
                </a:cubicBezTo>
                <a:cubicBezTo>
                  <a:pt x="1187701" y="2245090"/>
                  <a:pt x="1076020" y="2187350"/>
                  <a:pt x="1066648" y="2187702"/>
                </a:cubicBezTo>
                <a:cubicBezTo>
                  <a:pt x="1062504" y="2187864"/>
                  <a:pt x="1084831" y="2202809"/>
                  <a:pt x="1116263" y="2220925"/>
                </a:cubicBezTo>
                <a:close/>
                <a:moveTo>
                  <a:pt x="6851904" y="2193770"/>
                </a:moveTo>
                <a:cubicBezTo>
                  <a:pt x="6848408" y="2197256"/>
                  <a:pt x="6845551" y="2204542"/>
                  <a:pt x="6845551" y="2209962"/>
                </a:cubicBezTo>
                <a:cubicBezTo>
                  <a:pt x="6845551" y="2215925"/>
                  <a:pt x="6849990" y="2215363"/>
                  <a:pt x="6856819" y="2208533"/>
                </a:cubicBezTo>
                <a:cubicBezTo>
                  <a:pt x="6863020" y="2202333"/>
                  <a:pt x="6865878" y="2195046"/>
                  <a:pt x="6863173" y="2192341"/>
                </a:cubicBezTo>
                <a:cubicBezTo>
                  <a:pt x="6860467" y="2189636"/>
                  <a:pt x="6855391" y="2190274"/>
                  <a:pt x="6851904" y="2193770"/>
                </a:cubicBezTo>
                <a:close/>
                <a:moveTo>
                  <a:pt x="6765436" y="2205095"/>
                </a:moveTo>
                <a:cubicBezTo>
                  <a:pt x="6762665" y="2209581"/>
                  <a:pt x="6756169" y="2224373"/>
                  <a:pt x="6750996" y="2237975"/>
                </a:cubicBezTo>
                <a:lnTo>
                  <a:pt x="6741595" y="2262702"/>
                </a:lnTo>
                <a:lnTo>
                  <a:pt x="6754807" y="2257635"/>
                </a:lnTo>
                <a:cubicBezTo>
                  <a:pt x="6769951" y="2251824"/>
                  <a:pt x="6791773" y="2196941"/>
                  <a:pt x="6778943" y="2196941"/>
                </a:cubicBezTo>
                <a:cubicBezTo>
                  <a:pt x="6774285" y="2196941"/>
                  <a:pt x="6768208" y="2200609"/>
                  <a:pt x="6765436" y="2205095"/>
                </a:cubicBezTo>
                <a:close/>
                <a:moveTo>
                  <a:pt x="1215247" y="2226069"/>
                </a:moveTo>
                <a:cubicBezTo>
                  <a:pt x="1227773" y="2236508"/>
                  <a:pt x="1240622" y="2242442"/>
                  <a:pt x="1243803" y="2239261"/>
                </a:cubicBezTo>
                <a:cubicBezTo>
                  <a:pt x="1250566" y="2232498"/>
                  <a:pt x="1217314" y="2206323"/>
                  <a:pt x="1202550" y="2206781"/>
                </a:cubicBezTo>
                <a:cubicBezTo>
                  <a:pt x="1196997" y="2206962"/>
                  <a:pt x="1202712" y="2215639"/>
                  <a:pt x="1215247" y="2226069"/>
                </a:cubicBezTo>
                <a:close/>
                <a:moveTo>
                  <a:pt x="6880479" y="2212820"/>
                </a:moveTo>
                <a:cubicBezTo>
                  <a:pt x="6876983" y="2216306"/>
                  <a:pt x="6874126" y="2223592"/>
                  <a:pt x="6874126" y="2229012"/>
                </a:cubicBezTo>
                <a:cubicBezTo>
                  <a:pt x="6874126" y="2234975"/>
                  <a:pt x="6878565" y="2234413"/>
                  <a:pt x="6885394" y="2227583"/>
                </a:cubicBezTo>
                <a:cubicBezTo>
                  <a:pt x="6891595" y="2221383"/>
                  <a:pt x="6894453" y="2214096"/>
                  <a:pt x="6891748" y="2211391"/>
                </a:cubicBezTo>
                <a:cubicBezTo>
                  <a:pt x="6889042" y="2208686"/>
                  <a:pt x="6883966" y="2209324"/>
                  <a:pt x="6880479" y="2212820"/>
                </a:cubicBezTo>
                <a:close/>
                <a:moveTo>
                  <a:pt x="1263901" y="2233879"/>
                </a:moveTo>
                <a:cubicBezTo>
                  <a:pt x="1263901" y="2246843"/>
                  <a:pt x="1290552" y="2265845"/>
                  <a:pt x="1302953" y="2261711"/>
                </a:cubicBezTo>
                <a:cubicBezTo>
                  <a:pt x="1310431" y="2259216"/>
                  <a:pt x="1308754" y="2252682"/>
                  <a:pt x="1297838" y="2241756"/>
                </a:cubicBezTo>
                <a:cubicBezTo>
                  <a:pt x="1280303" y="2224230"/>
                  <a:pt x="1263901" y="2220421"/>
                  <a:pt x="1263901" y="2233879"/>
                </a:cubicBezTo>
                <a:close/>
                <a:moveTo>
                  <a:pt x="6835683" y="2246128"/>
                </a:moveTo>
                <a:lnTo>
                  <a:pt x="6824272" y="2268379"/>
                </a:lnTo>
                <a:lnTo>
                  <a:pt x="6841494" y="2251939"/>
                </a:lnTo>
                <a:cubicBezTo>
                  <a:pt x="6850961" y="2242890"/>
                  <a:pt x="6856095" y="2232879"/>
                  <a:pt x="6852895" y="2229688"/>
                </a:cubicBezTo>
                <a:cubicBezTo>
                  <a:pt x="6849704" y="2226498"/>
                  <a:pt x="6841960" y="2233898"/>
                  <a:pt x="6835683" y="2246128"/>
                </a:cubicBezTo>
                <a:close/>
                <a:moveTo>
                  <a:pt x="6788163" y="2259473"/>
                </a:moveTo>
                <a:cubicBezTo>
                  <a:pt x="6774466" y="2295516"/>
                  <a:pt x="6777247" y="2299668"/>
                  <a:pt x="6798241" y="2274465"/>
                </a:cubicBezTo>
                <a:cubicBezTo>
                  <a:pt x="6818881" y="2249691"/>
                  <a:pt x="6822215" y="2235041"/>
                  <a:pt x="6807213" y="2235041"/>
                </a:cubicBezTo>
                <a:cubicBezTo>
                  <a:pt x="6801850" y="2235041"/>
                  <a:pt x="6793278" y="2246033"/>
                  <a:pt x="6788163" y="2259473"/>
                </a:cubicBezTo>
                <a:close/>
                <a:moveTo>
                  <a:pt x="6907073" y="2245205"/>
                </a:moveTo>
                <a:cubicBezTo>
                  <a:pt x="6903615" y="2250786"/>
                  <a:pt x="6902834" y="2257406"/>
                  <a:pt x="6905330" y="2259902"/>
                </a:cubicBezTo>
                <a:cubicBezTo>
                  <a:pt x="6907826" y="2262397"/>
                  <a:pt x="6912407" y="2257825"/>
                  <a:pt x="6915512" y="2249738"/>
                </a:cubicBezTo>
                <a:cubicBezTo>
                  <a:pt x="6921951" y="2232955"/>
                  <a:pt x="6916465" y="2230003"/>
                  <a:pt x="6907073" y="2245205"/>
                </a:cubicBezTo>
                <a:close/>
                <a:moveTo>
                  <a:pt x="1321051" y="2253758"/>
                </a:moveTo>
                <a:cubicBezTo>
                  <a:pt x="1321051" y="2262359"/>
                  <a:pt x="1350950" y="2282666"/>
                  <a:pt x="1363618" y="2282666"/>
                </a:cubicBezTo>
                <a:cubicBezTo>
                  <a:pt x="1366771" y="2282666"/>
                  <a:pt x="1364761" y="2274094"/>
                  <a:pt x="1359151" y="2263616"/>
                </a:cubicBezTo>
                <a:cubicBezTo>
                  <a:pt x="1348769" y="2244214"/>
                  <a:pt x="1321051" y="2237042"/>
                  <a:pt x="1321051" y="2253758"/>
                </a:cubicBezTo>
                <a:close/>
                <a:moveTo>
                  <a:pt x="6702238" y="2264435"/>
                </a:moveTo>
                <a:cubicBezTo>
                  <a:pt x="6696390" y="2275361"/>
                  <a:pt x="6693589" y="2286276"/>
                  <a:pt x="6696008" y="2288696"/>
                </a:cubicBezTo>
                <a:cubicBezTo>
                  <a:pt x="6701742" y="2294439"/>
                  <a:pt x="6731251" y="2264893"/>
                  <a:pt x="6731251" y="2253415"/>
                </a:cubicBezTo>
                <a:cubicBezTo>
                  <a:pt x="6731251" y="2237318"/>
                  <a:pt x="6713049" y="2244233"/>
                  <a:pt x="6702238" y="2264435"/>
                </a:cubicBezTo>
                <a:close/>
                <a:moveTo>
                  <a:pt x="1130551" y="2258663"/>
                </a:moveTo>
                <a:cubicBezTo>
                  <a:pt x="1130551" y="2261169"/>
                  <a:pt x="1147696" y="2271979"/>
                  <a:pt x="1168651" y="2282666"/>
                </a:cubicBezTo>
                <a:cubicBezTo>
                  <a:pt x="1189606" y="2293353"/>
                  <a:pt x="1206751" y="2298526"/>
                  <a:pt x="1206751" y="2294154"/>
                </a:cubicBezTo>
                <a:cubicBezTo>
                  <a:pt x="1206751" y="2289772"/>
                  <a:pt x="1191606" y="2278971"/>
                  <a:pt x="1173090" y="2270141"/>
                </a:cubicBezTo>
                <a:cubicBezTo>
                  <a:pt x="1137476" y="2253158"/>
                  <a:pt x="1130551" y="2251291"/>
                  <a:pt x="1130551" y="2258663"/>
                </a:cubicBezTo>
                <a:close/>
                <a:moveTo>
                  <a:pt x="1206751" y="2263616"/>
                </a:moveTo>
                <a:cubicBezTo>
                  <a:pt x="1206751" y="2268855"/>
                  <a:pt x="1211294" y="2273141"/>
                  <a:pt x="1216838" y="2273141"/>
                </a:cubicBezTo>
                <a:cubicBezTo>
                  <a:pt x="1222381" y="2273141"/>
                  <a:pt x="1224277" y="2268855"/>
                  <a:pt x="1221038" y="2263616"/>
                </a:cubicBezTo>
                <a:cubicBezTo>
                  <a:pt x="1217800" y="2258378"/>
                  <a:pt x="1213266" y="2254091"/>
                  <a:pt x="1210951" y="2254091"/>
                </a:cubicBezTo>
                <a:cubicBezTo>
                  <a:pt x="1208637" y="2254091"/>
                  <a:pt x="1206751" y="2258378"/>
                  <a:pt x="1206751" y="2263616"/>
                </a:cubicBezTo>
                <a:close/>
                <a:moveTo>
                  <a:pt x="6864601" y="2264178"/>
                </a:moveTo>
                <a:cubicBezTo>
                  <a:pt x="6864601" y="2269722"/>
                  <a:pt x="6868887" y="2271617"/>
                  <a:pt x="6874126" y="2268379"/>
                </a:cubicBezTo>
                <a:cubicBezTo>
                  <a:pt x="6879365" y="2265140"/>
                  <a:pt x="6883651" y="2260606"/>
                  <a:pt x="6883651" y="2258292"/>
                </a:cubicBezTo>
                <a:cubicBezTo>
                  <a:pt x="6883651" y="2255977"/>
                  <a:pt x="6879365" y="2254091"/>
                  <a:pt x="6874126" y="2254091"/>
                </a:cubicBezTo>
                <a:cubicBezTo>
                  <a:pt x="6868887" y="2254091"/>
                  <a:pt x="6864601" y="2258635"/>
                  <a:pt x="6864601" y="2264178"/>
                </a:cubicBezTo>
                <a:close/>
                <a:moveTo>
                  <a:pt x="1244851" y="2267512"/>
                </a:moveTo>
                <a:cubicBezTo>
                  <a:pt x="1244851" y="2269322"/>
                  <a:pt x="1251280" y="2276142"/>
                  <a:pt x="1259138" y="2282666"/>
                </a:cubicBezTo>
                <a:cubicBezTo>
                  <a:pt x="1267378" y="2289505"/>
                  <a:pt x="1273426" y="2290429"/>
                  <a:pt x="1273426" y="2284848"/>
                </a:cubicBezTo>
                <a:cubicBezTo>
                  <a:pt x="1273426" y="2279533"/>
                  <a:pt x="1266997" y="2272713"/>
                  <a:pt x="1259138" y="2269693"/>
                </a:cubicBezTo>
                <a:cubicBezTo>
                  <a:pt x="1251280" y="2266683"/>
                  <a:pt x="1244851" y="2265702"/>
                  <a:pt x="1244851" y="2267512"/>
                </a:cubicBezTo>
                <a:close/>
                <a:moveTo>
                  <a:pt x="6743033" y="2284219"/>
                </a:moveTo>
                <a:cubicBezTo>
                  <a:pt x="6736557" y="2290696"/>
                  <a:pt x="6731251" y="2302488"/>
                  <a:pt x="6731251" y="2310422"/>
                </a:cubicBezTo>
                <a:lnTo>
                  <a:pt x="6731251" y="2324853"/>
                </a:lnTo>
                <a:lnTo>
                  <a:pt x="6746644" y="2309460"/>
                </a:lnTo>
                <a:cubicBezTo>
                  <a:pt x="6755111" y="2300993"/>
                  <a:pt x="6760417" y="2289191"/>
                  <a:pt x="6758435" y="2283247"/>
                </a:cubicBezTo>
                <a:lnTo>
                  <a:pt x="6754826" y="2272427"/>
                </a:lnTo>
                <a:lnTo>
                  <a:pt x="6743033" y="2284219"/>
                </a:lnTo>
                <a:close/>
                <a:moveTo>
                  <a:pt x="6817414" y="2291372"/>
                </a:moveTo>
                <a:cubicBezTo>
                  <a:pt x="6810042" y="2305155"/>
                  <a:pt x="6809899" y="2311241"/>
                  <a:pt x="6816938" y="2311241"/>
                </a:cubicBezTo>
                <a:cubicBezTo>
                  <a:pt x="6828492" y="2311241"/>
                  <a:pt x="6841065" y="2284524"/>
                  <a:pt x="6833216" y="2276675"/>
                </a:cubicBezTo>
                <a:cubicBezTo>
                  <a:pt x="6830368" y="2273837"/>
                  <a:pt x="6823263" y="2280447"/>
                  <a:pt x="6817414" y="2291372"/>
                </a:cubicBezTo>
                <a:close/>
                <a:moveTo>
                  <a:pt x="1292476" y="2290382"/>
                </a:moveTo>
                <a:cubicBezTo>
                  <a:pt x="1292476" y="2295496"/>
                  <a:pt x="1299267" y="2302278"/>
                  <a:pt x="1307563" y="2305469"/>
                </a:cubicBezTo>
                <a:cubicBezTo>
                  <a:pt x="1316831" y="2309022"/>
                  <a:pt x="1321194" y="2306898"/>
                  <a:pt x="1318870" y="2299935"/>
                </a:cubicBezTo>
                <a:cubicBezTo>
                  <a:pt x="1314126" y="2285695"/>
                  <a:pt x="1292476" y="2277856"/>
                  <a:pt x="1292476" y="2290382"/>
                </a:cubicBezTo>
                <a:close/>
                <a:moveTo>
                  <a:pt x="1342254" y="2303421"/>
                </a:moveTo>
                <a:cubicBezTo>
                  <a:pt x="1347778" y="2319995"/>
                  <a:pt x="1376124" y="2335540"/>
                  <a:pt x="1384868" y="2326796"/>
                </a:cubicBezTo>
                <a:cubicBezTo>
                  <a:pt x="1389040" y="2322624"/>
                  <a:pt x="1384145" y="2313127"/>
                  <a:pt x="1373981" y="2305698"/>
                </a:cubicBezTo>
                <a:cubicBezTo>
                  <a:pt x="1351512" y="2289267"/>
                  <a:pt x="1337196" y="2288239"/>
                  <a:pt x="1342254" y="2303421"/>
                </a:cubicBezTo>
                <a:close/>
                <a:moveTo>
                  <a:pt x="1178176" y="2311737"/>
                </a:moveTo>
                <a:cubicBezTo>
                  <a:pt x="1205551" y="2330377"/>
                  <a:pt x="1244851" y="2349799"/>
                  <a:pt x="1244851" y="2344684"/>
                </a:cubicBezTo>
                <a:cubicBezTo>
                  <a:pt x="1244851" y="2337549"/>
                  <a:pt x="1185101" y="2301764"/>
                  <a:pt x="1173413" y="2301897"/>
                </a:cubicBezTo>
                <a:cubicBezTo>
                  <a:pt x="1168175" y="2301955"/>
                  <a:pt x="1170318" y="2306384"/>
                  <a:pt x="1178176" y="2311737"/>
                </a:cubicBezTo>
                <a:close/>
                <a:moveTo>
                  <a:pt x="6690179" y="2321109"/>
                </a:moveTo>
                <a:cubicBezTo>
                  <a:pt x="6672006" y="2347055"/>
                  <a:pt x="6669843" y="2358866"/>
                  <a:pt x="6683293" y="2358866"/>
                </a:cubicBezTo>
                <a:cubicBezTo>
                  <a:pt x="6695285" y="2358866"/>
                  <a:pt x="6714468" y="2322805"/>
                  <a:pt x="6709848" y="2308936"/>
                </a:cubicBezTo>
                <a:cubicBezTo>
                  <a:pt x="6707867" y="2303002"/>
                  <a:pt x="6699019" y="2308479"/>
                  <a:pt x="6690179" y="2321109"/>
                </a:cubicBezTo>
                <a:close/>
                <a:moveTo>
                  <a:pt x="6775590" y="2319138"/>
                </a:moveTo>
                <a:cubicBezTo>
                  <a:pt x="6758226" y="2338321"/>
                  <a:pt x="6754397" y="2353818"/>
                  <a:pt x="6769303" y="2344607"/>
                </a:cubicBezTo>
                <a:cubicBezTo>
                  <a:pt x="6779238" y="2338473"/>
                  <a:pt x="6801231" y="2301716"/>
                  <a:pt x="6794973" y="2301716"/>
                </a:cubicBezTo>
                <a:cubicBezTo>
                  <a:pt x="6792983" y="2301716"/>
                  <a:pt x="6784258" y="2309556"/>
                  <a:pt x="6775590" y="2319138"/>
                </a:cubicBezTo>
                <a:close/>
                <a:moveTo>
                  <a:pt x="1259138" y="2320766"/>
                </a:moveTo>
                <a:cubicBezTo>
                  <a:pt x="1262377" y="2326005"/>
                  <a:pt x="1266911" y="2330291"/>
                  <a:pt x="1269225" y="2330291"/>
                </a:cubicBezTo>
                <a:cubicBezTo>
                  <a:pt x="1271540" y="2330291"/>
                  <a:pt x="1273426" y="2326005"/>
                  <a:pt x="1273426" y="2320766"/>
                </a:cubicBezTo>
                <a:cubicBezTo>
                  <a:pt x="1273426" y="2315528"/>
                  <a:pt x="1268882" y="2311241"/>
                  <a:pt x="1263339" y="2311241"/>
                </a:cubicBezTo>
                <a:cubicBezTo>
                  <a:pt x="1257795" y="2311241"/>
                  <a:pt x="1255900" y="2315528"/>
                  <a:pt x="1259138" y="2320766"/>
                </a:cubicBezTo>
                <a:close/>
                <a:moveTo>
                  <a:pt x="1302001" y="2330844"/>
                </a:moveTo>
                <a:cubicBezTo>
                  <a:pt x="1302001" y="2335416"/>
                  <a:pt x="1310573" y="2343731"/>
                  <a:pt x="1321051" y="2349341"/>
                </a:cubicBezTo>
                <a:lnTo>
                  <a:pt x="1340101" y="2359533"/>
                </a:lnTo>
                <a:lnTo>
                  <a:pt x="1340101" y="2346027"/>
                </a:lnTo>
                <a:cubicBezTo>
                  <a:pt x="1340101" y="2338597"/>
                  <a:pt x="1331528" y="2330272"/>
                  <a:pt x="1321051" y="2327529"/>
                </a:cubicBezTo>
                <a:cubicBezTo>
                  <a:pt x="1310573" y="2324795"/>
                  <a:pt x="1302001" y="2326281"/>
                  <a:pt x="1302001" y="2330844"/>
                </a:cubicBezTo>
                <a:close/>
                <a:moveTo>
                  <a:pt x="6823939" y="2348579"/>
                </a:moveTo>
                <a:lnTo>
                  <a:pt x="6818043" y="2371135"/>
                </a:lnTo>
                <a:lnTo>
                  <a:pt x="6828101" y="2361076"/>
                </a:lnTo>
                <a:cubicBezTo>
                  <a:pt x="6833645" y="2355533"/>
                  <a:pt x="6836293" y="2345389"/>
                  <a:pt x="6834007" y="2338511"/>
                </a:cubicBezTo>
                <a:cubicBezTo>
                  <a:pt x="6831626" y="2331377"/>
                  <a:pt x="6827311" y="2335702"/>
                  <a:pt x="6823939" y="2348579"/>
                </a:cubicBezTo>
                <a:close/>
                <a:moveTo>
                  <a:pt x="6721726" y="2358866"/>
                </a:moveTo>
                <a:cubicBezTo>
                  <a:pt x="6715640" y="2370239"/>
                  <a:pt x="6712801" y="2381688"/>
                  <a:pt x="6715421" y="2384308"/>
                </a:cubicBezTo>
                <a:cubicBezTo>
                  <a:pt x="6718040" y="2386927"/>
                  <a:pt x="6725165" y="2379764"/>
                  <a:pt x="6731251" y="2368391"/>
                </a:cubicBezTo>
                <a:cubicBezTo>
                  <a:pt x="6737337" y="2357018"/>
                  <a:pt x="6740176" y="2345569"/>
                  <a:pt x="6737556" y="2342950"/>
                </a:cubicBezTo>
                <a:cubicBezTo>
                  <a:pt x="6734937" y="2340331"/>
                  <a:pt x="6727812" y="2347493"/>
                  <a:pt x="6721726" y="2358866"/>
                </a:cubicBezTo>
                <a:close/>
                <a:moveTo>
                  <a:pt x="6793773" y="2356075"/>
                </a:moveTo>
                <a:lnTo>
                  <a:pt x="6787277" y="2373154"/>
                </a:lnTo>
                <a:lnTo>
                  <a:pt x="6799107" y="2361410"/>
                </a:lnTo>
                <a:cubicBezTo>
                  <a:pt x="6805622" y="2354942"/>
                  <a:pt x="6808546" y="2347255"/>
                  <a:pt x="6805613" y="2344331"/>
                </a:cubicBezTo>
                <a:cubicBezTo>
                  <a:pt x="6802679" y="2341397"/>
                  <a:pt x="6797355" y="2346684"/>
                  <a:pt x="6793773" y="2356075"/>
                </a:cubicBezTo>
                <a:close/>
                <a:moveTo>
                  <a:pt x="1368676" y="2357847"/>
                </a:moveTo>
                <a:cubicBezTo>
                  <a:pt x="1368676" y="2366286"/>
                  <a:pt x="1391031" y="2377916"/>
                  <a:pt x="1407252" y="2377916"/>
                </a:cubicBezTo>
                <a:cubicBezTo>
                  <a:pt x="1411900" y="2377916"/>
                  <a:pt x="1413234" y="2371487"/>
                  <a:pt x="1410224" y="2363629"/>
                </a:cubicBezTo>
                <a:cubicBezTo>
                  <a:pt x="1404395" y="2348446"/>
                  <a:pt x="1368676" y="2343474"/>
                  <a:pt x="1368676" y="2357847"/>
                </a:cubicBezTo>
                <a:close/>
                <a:moveTo>
                  <a:pt x="1298553" y="2373154"/>
                </a:moveTo>
                <a:cubicBezTo>
                  <a:pt x="1301572" y="2381012"/>
                  <a:pt x="1308392" y="2387441"/>
                  <a:pt x="1313707" y="2387441"/>
                </a:cubicBezTo>
                <a:cubicBezTo>
                  <a:pt x="1319289" y="2387441"/>
                  <a:pt x="1318365" y="2381393"/>
                  <a:pt x="1311526" y="2373154"/>
                </a:cubicBezTo>
                <a:cubicBezTo>
                  <a:pt x="1305001" y="2365296"/>
                  <a:pt x="1298181" y="2358866"/>
                  <a:pt x="1296372" y="2358866"/>
                </a:cubicBezTo>
                <a:cubicBezTo>
                  <a:pt x="1294562" y="2358866"/>
                  <a:pt x="1295543" y="2365296"/>
                  <a:pt x="1298553" y="2373154"/>
                </a:cubicBezTo>
                <a:close/>
                <a:moveTo>
                  <a:pt x="6750110" y="2382907"/>
                </a:moveTo>
                <a:cubicBezTo>
                  <a:pt x="6743481" y="2390889"/>
                  <a:pt x="6740471" y="2399833"/>
                  <a:pt x="6743405" y="2402777"/>
                </a:cubicBezTo>
                <a:cubicBezTo>
                  <a:pt x="6746348" y="2405720"/>
                  <a:pt x="6753540" y="2399186"/>
                  <a:pt x="6759388" y="2388260"/>
                </a:cubicBezTo>
                <a:cubicBezTo>
                  <a:pt x="6771865" y="2364943"/>
                  <a:pt x="6767237" y="2362276"/>
                  <a:pt x="6750110" y="2382907"/>
                </a:cubicBezTo>
                <a:close/>
                <a:moveTo>
                  <a:pt x="1344168" y="2392404"/>
                </a:moveTo>
                <a:cubicBezTo>
                  <a:pt x="1363742" y="2407215"/>
                  <a:pt x="1374677" y="2404863"/>
                  <a:pt x="1364304" y="2388080"/>
                </a:cubicBezTo>
                <a:cubicBezTo>
                  <a:pt x="1360856" y="2382488"/>
                  <a:pt x="1350778" y="2378050"/>
                  <a:pt x="1341920" y="2378221"/>
                </a:cubicBezTo>
                <a:lnTo>
                  <a:pt x="1325813" y="2378526"/>
                </a:lnTo>
                <a:lnTo>
                  <a:pt x="1344168" y="2392404"/>
                </a:lnTo>
                <a:close/>
                <a:moveTo>
                  <a:pt x="6665405" y="2395423"/>
                </a:moveTo>
                <a:cubicBezTo>
                  <a:pt x="6658861" y="2407644"/>
                  <a:pt x="6655385" y="2419531"/>
                  <a:pt x="6657680" y="2421827"/>
                </a:cubicBezTo>
                <a:cubicBezTo>
                  <a:pt x="6665167" y="2429304"/>
                  <a:pt x="6685540" y="2397957"/>
                  <a:pt x="6681359" y="2385403"/>
                </a:cubicBezTo>
                <a:cubicBezTo>
                  <a:pt x="6678787" y="2377688"/>
                  <a:pt x="6672930" y="2381364"/>
                  <a:pt x="6665405" y="2395423"/>
                </a:cubicBezTo>
                <a:close/>
                <a:moveTo>
                  <a:pt x="6802298" y="2397605"/>
                </a:moveTo>
                <a:cubicBezTo>
                  <a:pt x="6798840" y="2403186"/>
                  <a:pt x="6798059" y="2409806"/>
                  <a:pt x="6800555" y="2412302"/>
                </a:cubicBezTo>
                <a:cubicBezTo>
                  <a:pt x="6803051" y="2414797"/>
                  <a:pt x="6807632" y="2410225"/>
                  <a:pt x="6810737" y="2402138"/>
                </a:cubicBezTo>
                <a:cubicBezTo>
                  <a:pt x="6817176" y="2385355"/>
                  <a:pt x="6811690" y="2382403"/>
                  <a:pt x="6802298" y="2397605"/>
                </a:cubicBezTo>
                <a:close/>
                <a:moveTo>
                  <a:pt x="1282951" y="2400710"/>
                </a:moveTo>
                <a:cubicBezTo>
                  <a:pt x="1282951" y="2402767"/>
                  <a:pt x="1289599" y="2407006"/>
                  <a:pt x="1297734" y="2410130"/>
                </a:cubicBezTo>
                <a:cubicBezTo>
                  <a:pt x="1306211" y="2413378"/>
                  <a:pt x="1310030" y="2411778"/>
                  <a:pt x="1306697" y="2406387"/>
                </a:cubicBezTo>
                <a:cubicBezTo>
                  <a:pt x="1301106" y="2397328"/>
                  <a:pt x="1282951" y="2392994"/>
                  <a:pt x="1282951" y="2400710"/>
                </a:cubicBezTo>
                <a:close/>
                <a:moveTo>
                  <a:pt x="1396394" y="2410225"/>
                </a:moveTo>
                <a:cubicBezTo>
                  <a:pt x="1408595" y="2424922"/>
                  <a:pt x="1444876" y="2437143"/>
                  <a:pt x="1444876" y="2426551"/>
                </a:cubicBezTo>
                <a:cubicBezTo>
                  <a:pt x="1444876" y="2413540"/>
                  <a:pt x="1421816" y="2396966"/>
                  <a:pt x="1403709" y="2396966"/>
                </a:cubicBezTo>
                <a:lnTo>
                  <a:pt x="1385392" y="2396966"/>
                </a:lnTo>
                <a:lnTo>
                  <a:pt x="1396394" y="2410225"/>
                </a:lnTo>
                <a:close/>
                <a:moveTo>
                  <a:pt x="6613779" y="2412845"/>
                </a:moveTo>
                <a:cubicBezTo>
                  <a:pt x="6610283" y="2416331"/>
                  <a:pt x="6607426" y="2425427"/>
                  <a:pt x="6607426" y="2433057"/>
                </a:cubicBezTo>
                <a:lnTo>
                  <a:pt x="6607426" y="2446925"/>
                </a:lnTo>
                <a:lnTo>
                  <a:pt x="6621714" y="2435066"/>
                </a:lnTo>
                <a:cubicBezTo>
                  <a:pt x="6629572" y="2428542"/>
                  <a:pt x="6636001" y="2419445"/>
                  <a:pt x="6636001" y="2414854"/>
                </a:cubicBezTo>
                <a:cubicBezTo>
                  <a:pt x="6636001" y="2404986"/>
                  <a:pt x="6622819" y="2403796"/>
                  <a:pt x="6613779" y="2412845"/>
                </a:cubicBezTo>
                <a:close/>
                <a:moveTo>
                  <a:pt x="6766179" y="2412845"/>
                </a:moveTo>
                <a:cubicBezTo>
                  <a:pt x="6762683" y="2416331"/>
                  <a:pt x="6759826" y="2423617"/>
                  <a:pt x="6759826" y="2429037"/>
                </a:cubicBezTo>
                <a:cubicBezTo>
                  <a:pt x="6759826" y="2435000"/>
                  <a:pt x="6764265" y="2434438"/>
                  <a:pt x="6771094" y="2427608"/>
                </a:cubicBezTo>
                <a:cubicBezTo>
                  <a:pt x="6777295" y="2421408"/>
                  <a:pt x="6780153" y="2414121"/>
                  <a:pt x="6777448" y="2411416"/>
                </a:cubicBezTo>
                <a:cubicBezTo>
                  <a:pt x="6774742" y="2408711"/>
                  <a:pt x="6769666" y="2409349"/>
                  <a:pt x="6766179" y="2412845"/>
                </a:cubicBezTo>
                <a:close/>
                <a:moveTo>
                  <a:pt x="1357846" y="2434838"/>
                </a:moveTo>
                <a:cubicBezTo>
                  <a:pt x="1375458" y="2446011"/>
                  <a:pt x="1391641" y="2453383"/>
                  <a:pt x="1393793" y="2451221"/>
                </a:cubicBezTo>
                <a:cubicBezTo>
                  <a:pt x="1399994" y="2445020"/>
                  <a:pt x="1375677" y="2428504"/>
                  <a:pt x="1349626" y="2421208"/>
                </a:cubicBezTo>
                <a:lnTo>
                  <a:pt x="1325813" y="2414540"/>
                </a:lnTo>
                <a:lnTo>
                  <a:pt x="1357846" y="2434838"/>
                </a:lnTo>
                <a:close/>
                <a:moveTo>
                  <a:pt x="6697914" y="2425541"/>
                </a:moveTo>
                <a:cubicBezTo>
                  <a:pt x="6694675" y="2430780"/>
                  <a:pt x="6696571" y="2435066"/>
                  <a:pt x="6702114" y="2435066"/>
                </a:cubicBezTo>
                <a:cubicBezTo>
                  <a:pt x="6707658" y="2435066"/>
                  <a:pt x="6712201" y="2430780"/>
                  <a:pt x="6712201" y="2425541"/>
                </a:cubicBezTo>
                <a:cubicBezTo>
                  <a:pt x="6712201" y="2420303"/>
                  <a:pt x="6710315" y="2416016"/>
                  <a:pt x="6708001" y="2416016"/>
                </a:cubicBezTo>
                <a:cubicBezTo>
                  <a:pt x="6705686" y="2416016"/>
                  <a:pt x="6701152" y="2420303"/>
                  <a:pt x="6697914" y="2425541"/>
                </a:cubicBezTo>
                <a:close/>
                <a:moveTo>
                  <a:pt x="6560477" y="2448544"/>
                </a:moveTo>
                <a:cubicBezTo>
                  <a:pt x="6553372" y="2457098"/>
                  <a:pt x="6550391" y="2466927"/>
                  <a:pt x="6553839" y="2470375"/>
                </a:cubicBezTo>
                <a:cubicBezTo>
                  <a:pt x="6562735" y="2479272"/>
                  <a:pt x="6581766" y="2458088"/>
                  <a:pt x="6577194" y="2444382"/>
                </a:cubicBezTo>
                <a:cubicBezTo>
                  <a:pt x="6574565" y="2436495"/>
                  <a:pt x="6569402" y="2437781"/>
                  <a:pt x="6560477" y="2448544"/>
                </a:cubicBezTo>
                <a:close/>
                <a:moveTo>
                  <a:pt x="6636116" y="2463422"/>
                </a:moveTo>
                <a:lnTo>
                  <a:pt x="6626038" y="2482263"/>
                </a:lnTo>
                <a:lnTo>
                  <a:pt x="6639811" y="2476976"/>
                </a:lnTo>
                <a:cubicBezTo>
                  <a:pt x="6655832" y="2470833"/>
                  <a:pt x="6668205" y="2444591"/>
                  <a:pt x="6655089" y="2444591"/>
                </a:cubicBezTo>
                <a:cubicBezTo>
                  <a:pt x="6650193" y="2444591"/>
                  <a:pt x="6641659" y="2453069"/>
                  <a:pt x="6636116" y="2463422"/>
                </a:cubicBezTo>
                <a:close/>
                <a:moveTo>
                  <a:pt x="6716964" y="2454116"/>
                </a:moveTo>
                <a:cubicBezTo>
                  <a:pt x="6713725" y="2459355"/>
                  <a:pt x="6715621" y="2463641"/>
                  <a:pt x="6721164" y="2463641"/>
                </a:cubicBezTo>
                <a:cubicBezTo>
                  <a:pt x="6726708" y="2463641"/>
                  <a:pt x="6731251" y="2459355"/>
                  <a:pt x="6731251" y="2454116"/>
                </a:cubicBezTo>
                <a:cubicBezTo>
                  <a:pt x="6731251" y="2448878"/>
                  <a:pt x="6729365" y="2444591"/>
                  <a:pt x="6727051" y="2444591"/>
                </a:cubicBezTo>
                <a:cubicBezTo>
                  <a:pt x="6724736" y="2444591"/>
                  <a:pt x="6720202" y="2448878"/>
                  <a:pt x="6716964" y="2454116"/>
                </a:cubicBezTo>
                <a:close/>
                <a:moveTo>
                  <a:pt x="6588376" y="2482691"/>
                </a:moveTo>
                <a:cubicBezTo>
                  <a:pt x="6582290" y="2494064"/>
                  <a:pt x="6579451" y="2505513"/>
                  <a:pt x="6582071" y="2508133"/>
                </a:cubicBezTo>
                <a:cubicBezTo>
                  <a:pt x="6584690" y="2510752"/>
                  <a:pt x="6591815" y="2503589"/>
                  <a:pt x="6597901" y="2492216"/>
                </a:cubicBezTo>
                <a:cubicBezTo>
                  <a:pt x="6603987" y="2480843"/>
                  <a:pt x="6606826" y="2469394"/>
                  <a:pt x="6604206" y="2466775"/>
                </a:cubicBezTo>
                <a:cubicBezTo>
                  <a:pt x="6601587" y="2464156"/>
                  <a:pt x="6594462" y="2471318"/>
                  <a:pt x="6588376" y="2482691"/>
                </a:cubicBezTo>
                <a:close/>
                <a:moveTo>
                  <a:pt x="6531226" y="2516029"/>
                </a:moveTo>
                <a:cubicBezTo>
                  <a:pt x="6524492" y="2524144"/>
                  <a:pt x="6521130" y="2532917"/>
                  <a:pt x="6523749" y="2535536"/>
                </a:cubicBezTo>
                <a:cubicBezTo>
                  <a:pt x="6526368" y="2538155"/>
                  <a:pt x="6534017" y="2533669"/>
                  <a:pt x="6540751" y="2525554"/>
                </a:cubicBezTo>
                <a:cubicBezTo>
                  <a:pt x="6547485" y="2517439"/>
                  <a:pt x="6550847" y="2508666"/>
                  <a:pt x="6548228" y="2506047"/>
                </a:cubicBezTo>
                <a:cubicBezTo>
                  <a:pt x="6545609" y="2503427"/>
                  <a:pt x="6537960" y="2507914"/>
                  <a:pt x="6531226" y="2516029"/>
                </a:cubicBezTo>
                <a:close/>
                <a:moveTo>
                  <a:pt x="6621714" y="2511266"/>
                </a:moveTo>
                <a:cubicBezTo>
                  <a:pt x="6618475" y="2516505"/>
                  <a:pt x="6620114" y="2520791"/>
                  <a:pt x="6625352" y="2520791"/>
                </a:cubicBezTo>
                <a:cubicBezTo>
                  <a:pt x="6630591" y="2520791"/>
                  <a:pt x="6637525" y="2516505"/>
                  <a:pt x="6640764" y="2511266"/>
                </a:cubicBezTo>
                <a:cubicBezTo>
                  <a:pt x="6644002" y="2506028"/>
                  <a:pt x="6642364" y="2501741"/>
                  <a:pt x="6637125" y="2501741"/>
                </a:cubicBezTo>
                <a:cubicBezTo>
                  <a:pt x="6631886" y="2501741"/>
                  <a:pt x="6624952" y="2506028"/>
                  <a:pt x="6621714" y="2511266"/>
                </a:cubicBezTo>
                <a:close/>
                <a:moveTo>
                  <a:pt x="6559801" y="2544604"/>
                </a:moveTo>
                <a:cubicBezTo>
                  <a:pt x="6553191" y="2552576"/>
                  <a:pt x="6552153" y="2558891"/>
                  <a:pt x="6557467" y="2558891"/>
                </a:cubicBezTo>
                <a:cubicBezTo>
                  <a:pt x="6562706" y="2558891"/>
                  <a:pt x="6572326" y="2552462"/>
                  <a:pt x="6578851" y="2544604"/>
                </a:cubicBezTo>
                <a:cubicBezTo>
                  <a:pt x="6585462" y="2536631"/>
                  <a:pt x="6586499" y="2530316"/>
                  <a:pt x="6581185" y="2530316"/>
                </a:cubicBezTo>
                <a:cubicBezTo>
                  <a:pt x="6575946" y="2530316"/>
                  <a:pt x="6566326" y="2536746"/>
                  <a:pt x="6559801" y="2544604"/>
                </a:cubicBezTo>
                <a:close/>
                <a:moveTo>
                  <a:pt x="6507023" y="2569055"/>
                </a:moveTo>
                <a:cubicBezTo>
                  <a:pt x="6496774" y="2585638"/>
                  <a:pt x="6508443" y="2589152"/>
                  <a:pt x="6521510" y="2573408"/>
                </a:cubicBezTo>
                <a:cubicBezTo>
                  <a:pt x="6529026" y="2564359"/>
                  <a:pt x="6529750" y="2558891"/>
                  <a:pt x="6523425" y="2558891"/>
                </a:cubicBezTo>
                <a:cubicBezTo>
                  <a:pt x="6517862" y="2558891"/>
                  <a:pt x="6510471" y="2563463"/>
                  <a:pt x="6507023" y="2569055"/>
                </a:cubicBezTo>
                <a:close/>
                <a:moveTo>
                  <a:pt x="6454835" y="2592458"/>
                </a:moveTo>
                <a:cubicBezTo>
                  <a:pt x="6448206" y="2600439"/>
                  <a:pt x="6445196" y="2609383"/>
                  <a:pt x="6448130" y="2612327"/>
                </a:cubicBezTo>
                <a:cubicBezTo>
                  <a:pt x="6451073" y="2615270"/>
                  <a:pt x="6458265" y="2608736"/>
                  <a:pt x="6464113" y="2597810"/>
                </a:cubicBezTo>
                <a:cubicBezTo>
                  <a:pt x="6476590" y="2574493"/>
                  <a:pt x="6471962" y="2571826"/>
                  <a:pt x="6454835" y="2592458"/>
                </a:cubicBezTo>
                <a:close/>
                <a:moveTo>
                  <a:pt x="6416926" y="2658904"/>
                </a:moveTo>
                <a:cubicBezTo>
                  <a:pt x="6410087" y="2667143"/>
                  <a:pt x="6409163" y="2673191"/>
                  <a:pt x="6414745" y="2673191"/>
                </a:cubicBezTo>
                <a:cubicBezTo>
                  <a:pt x="6420060" y="2673191"/>
                  <a:pt x="6426879" y="2666762"/>
                  <a:pt x="6429899" y="2658904"/>
                </a:cubicBezTo>
                <a:cubicBezTo>
                  <a:pt x="6432909" y="2651046"/>
                  <a:pt x="6433890" y="2644616"/>
                  <a:pt x="6432080" y="2644616"/>
                </a:cubicBezTo>
                <a:cubicBezTo>
                  <a:pt x="6430271" y="2644616"/>
                  <a:pt x="6423451" y="2651046"/>
                  <a:pt x="6416926" y="2658904"/>
                </a:cubicBezTo>
                <a:close/>
                <a:moveTo>
                  <a:pt x="6653832" y="2670810"/>
                </a:moveTo>
                <a:lnTo>
                  <a:pt x="6640764" y="2687479"/>
                </a:lnTo>
                <a:lnTo>
                  <a:pt x="6659814" y="2673506"/>
                </a:lnTo>
                <a:cubicBezTo>
                  <a:pt x="6670291" y="2665819"/>
                  <a:pt x="6680654" y="2658323"/>
                  <a:pt x="6682835" y="2656837"/>
                </a:cubicBezTo>
                <a:cubicBezTo>
                  <a:pt x="6685017" y="2655351"/>
                  <a:pt x="6682321" y="2654141"/>
                  <a:pt x="6676854" y="2654141"/>
                </a:cubicBezTo>
                <a:cubicBezTo>
                  <a:pt x="6671387" y="2654141"/>
                  <a:pt x="6661023" y="2661647"/>
                  <a:pt x="6653832" y="2670810"/>
                </a:cubicBezTo>
                <a:close/>
                <a:moveTo>
                  <a:pt x="6603359" y="2706729"/>
                </a:moveTo>
                <a:cubicBezTo>
                  <a:pt x="6593262" y="2714368"/>
                  <a:pt x="6587214" y="2722836"/>
                  <a:pt x="6589919" y="2725541"/>
                </a:cubicBezTo>
                <a:cubicBezTo>
                  <a:pt x="6592634" y="2728246"/>
                  <a:pt x="6602626" y="2721864"/>
                  <a:pt x="6612132" y="2711349"/>
                </a:cubicBezTo>
                <a:cubicBezTo>
                  <a:pt x="6632391" y="2688974"/>
                  <a:pt x="6629114" y="2687250"/>
                  <a:pt x="6603359" y="2706729"/>
                </a:cubicBezTo>
                <a:close/>
                <a:moveTo>
                  <a:pt x="6640764" y="2711291"/>
                </a:moveTo>
                <a:cubicBezTo>
                  <a:pt x="6637525" y="2716530"/>
                  <a:pt x="6639421" y="2720816"/>
                  <a:pt x="6644964" y="2720816"/>
                </a:cubicBezTo>
                <a:cubicBezTo>
                  <a:pt x="6650508" y="2720816"/>
                  <a:pt x="6655051" y="2716530"/>
                  <a:pt x="6655051" y="2711291"/>
                </a:cubicBezTo>
                <a:cubicBezTo>
                  <a:pt x="6655051" y="2706053"/>
                  <a:pt x="6653165" y="2701766"/>
                  <a:pt x="6650851" y="2701766"/>
                </a:cubicBezTo>
                <a:cubicBezTo>
                  <a:pt x="6648536" y="2701766"/>
                  <a:pt x="6644002" y="2706053"/>
                  <a:pt x="6640764" y="2711291"/>
                </a:cubicBezTo>
                <a:close/>
                <a:moveTo>
                  <a:pt x="6546190" y="2745305"/>
                </a:moveTo>
                <a:cubicBezTo>
                  <a:pt x="6536103" y="2752687"/>
                  <a:pt x="6530855" y="2761726"/>
                  <a:pt x="6534531" y="2765393"/>
                </a:cubicBezTo>
                <a:cubicBezTo>
                  <a:pt x="6538198" y="2769070"/>
                  <a:pt x="6548352" y="2764927"/>
                  <a:pt x="6557077" y="2756192"/>
                </a:cubicBezTo>
                <a:cubicBezTo>
                  <a:pt x="6577641" y="2735637"/>
                  <a:pt x="6569945" y="2727941"/>
                  <a:pt x="6546190" y="2745305"/>
                </a:cubicBezTo>
                <a:close/>
                <a:moveTo>
                  <a:pt x="6588195" y="2754373"/>
                </a:moveTo>
                <a:lnTo>
                  <a:pt x="6576155" y="2768880"/>
                </a:lnTo>
                <a:lnTo>
                  <a:pt x="6591796" y="2762879"/>
                </a:lnTo>
                <a:cubicBezTo>
                  <a:pt x="6600387" y="2759574"/>
                  <a:pt x="6607426" y="2753049"/>
                  <a:pt x="6607426" y="2748372"/>
                </a:cubicBezTo>
                <a:cubicBezTo>
                  <a:pt x="6607426" y="2736123"/>
                  <a:pt x="6601911" y="2737847"/>
                  <a:pt x="6588195" y="2754373"/>
                </a:cubicBezTo>
                <a:close/>
                <a:moveTo>
                  <a:pt x="6634782" y="2756535"/>
                </a:moveTo>
                <a:lnTo>
                  <a:pt x="6621714" y="2773204"/>
                </a:lnTo>
                <a:lnTo>
                  <a:pt x="6638382" y="2760136"/>
                </a:lnTo>
                <a:cubicBezTo>
                  <a:pt x="6654251" y="2747686"/>
                  <a:pt x="6659290" y="2739866"/>
                  <a:pt x="6651451" y="2739866"/>
                </a:cubicBezTo>
                <a:cubicBezTo>
                  <a:pt x="6649479" y="2739866"/>
                  <a:pt x="6641973" y="2747372"/>
                  <a:pt x="6634782" y="2756535"/>
                </a:cubicBezTo>
                <a:close/>
                <a:moveTo>
                  <a:pt x="6473048" y="2796464"/>
                </a:moveTo>
                <a:cubicBezTo>
                  <a:pt x="6460512" y="2806894"/>
                  <a:pt x="6454798" y="2815571"/>
                  <a:pt x="6460351" y="2815752"/>
                </a:cubicBezTo>
                <a:cubicBezTo>
                  <a:pt x="6475114" y="2816209"/>
                  <a:pt x="6508366" y="2790034"/>
                  <a:pt x="6501603" y="2783272"/>
                </a:cubicBezTo>
                <a:cubicBezTo>
                  <a:pt x="6498422" y="2780090"/>
                  <a:pt x="6485573" y="2786025"/>
                  <a:pt x="6473048" y="2796464"/>
                </a:cubicBezTo>
                <a:close/>
                <a:moveTo>
                  <a:pt x="6521663" y="2801817"/>
                </a:moveTo>
                <a:cubicBezTo>
                  <a:pt x="6509385" y="2814895"/>
                  <a:pt x="6503699" y="2825591"/>
                  <a:pt x="6509042" y="2825591"/>
                </a:cubicBezTo>
                <a:cubicBezTo>
                  <a:pt x="6521206" y="2825591"/>
                  <a:pt x="6554991" y="2789035"/>
                  <a:pt x="6548666" y="2782710"/>
                </a:cubicBezTo>
                <a:cubicBezTo>
                  <a:pt x="6546104" y="2780138"/>
                  <a:pt x="6533950" y="2788739"/>
                  <a:pt x="6521663" y="2801817"/>
                </a:cubicBezTo>
                <a:close/>
                <a:moveTo>
                  <a:pt x="6563659" y="2807932"/>
                </a:moveTo>
                <a:lnTo>
                  <a:pt x="6545514" y="2828363"/>
                </a:lnTo>
                <a:lnTo>
                  <a:pt x="6566945" y="2817114"/>
                </a:lnTo>
                <a:cubicBezTo>
                  <a:pt x="6578727" y="2810932"/>
                  <a:pt x="6588376" y="2801731"/>
                  <a:pt x="6588376" y="2796683"/>
                </a:cubicBezTo>
                <a:cubicBezTo>
                  <a:pt x="6588376" y="2783148"/>
                  <a:pt x="6583813" y="2785224"/>
                  <a:pt x="6563659" y="2807932"/>
                </a:cubicBezTo>
                <a:close/>
                <a:moveTo>
                  <a:pt x="6407401" y="2835116"/>
                </a:moveTo>
                <a:cubicBezTo>
                  <a:pt x="6394304" y="2845365"/>
                  <a:pt x="6388475" y="2853842"/>
                  <a:pt x="6394437" y="2853957"/>
                </a:cubicBezTo>
                <a:cubicBezTo>
                  <a:pt x="6400410" y="2854071"/>
                  <a:pt x="6415412" y="2845737"/>
                  <a:pt x="6427775" y="2835431"/>
                </a:cubicBezTo>
                <a:cubicBezTo>
                  <a:pt x="6457036" y="2811056"/>
                  <a:pt x="6438529" y="2810770"/>
                  <a:pt x="6407401" y="2835116"/>
                </a:cubicBezTo>
                <a:close/>
                <a:moveTo>
                  <a:pt x="6466828" y="2832487"/>
                </a:moveTo>
                <a:cubicBezTo>
                  <a:pt x="6460217" y="2834850"/>
                  <a:pt x="6450244" y="2845299"/>
                  <a:pt x="6444673" y="2855719"/>
                </a:cubicBezTo>
                <a:lnTo>
                  <a:pt x="6434538" y="2874655"/>
                </a:lnTo>
                <a:lnTo>
                  <a:pt x="6453778" y="2864358"/>
                </a:lnTo>
                <a:cubicBezTo>
                  <a:pt x="6484487" y="2847927"/>
                  <a:pt x="6494907" y="2822467"/>
                  <a:pt x="6466828" y="2832487"/>
                </a:cubicBezTo>
                <a:close/>
                <a:moveTo>
                  <a:pt x="6593938" y="2841222"/>
                </a:moveTo>
                <a:lnTo>
                  <a:pt x="6587938" y="2856862"/>
                </a:lnTo>
                <a:lnTo>
                  <a:pt x="6602444" y="2844822"/>
                </a:lnTo>
                <a:cubicBezTo>
                  <a:pt x="6618971" y="2831106"/>
                  <a:pt x="6620694" y="2825591"/>
                  <a:pt x="6608445" y="2825591"/>
                </a:cubicBezTo>
                <a:cubicBezTo>
                  <a:pt x="6603769" y="2825591"/>
                  <a:pt x="6597244" y="2832630"/>
                  <a:pt x="6593938" y="2841222"/>
                </a:cubicBezTo>
                <a:close/>
                <a:moveTo>
                  <a:pt x="6498432" y="2856290"/>
                </a:moveTo>
                <a:cubicBezTo>
                  <a:pt x="6490278" y="2867930"/>
                  <a:pt x="6483601" y="2881313"/>
                  <a:pt x="6483601" y="2886027"/>
                </a:cubicBezTo>
                <a:cubicBezTo>
                  <a:pt x="6483601" y="2897686"/>
                  <a:pt x="6511005" y="2874150"/>
                  <a:pt x="6522559" y="2852566"/>
                </a:cubicBezTo>
                <a:cubicBezTo>
                  <a:pt x="6536103" y="2827258"/>
                  <a:pt x="6516662" y="2830249"/>
                  <a:pt x="6498432" y="2856290"/>
                </a:cubicBezTo>
                <a:close/>
                <a:moveTo>
                  <a:pt x="6550552" y="2844270"/>
                </a:moveTo>
                <a:cubicBezTo>
                  <a:pt x="6542847" y="2849147"/>
                  <a:pt x="6539017" y="2855614"/>
                  <a:pt x="6542046" y="2858643"/>
                </a:cubicBezTo>
                <a:cubicBezTo>
                  <a:pt x="6545085" y="2861672"/>
                  <a:pt x="6552981" y="2857614"/>
                  <a:pt x="6559610" y="2849633"/>
                </a:cubicBezTo>
                <a:cubicBezTo>
                  <a:pt x="6573355" y="2833078"/>
                  <a:pt x="6570717" y="2831516"/>
                  <a:pt x="6550552" y="2844270"/>
                </a:cubicBezTo>
                <a:close/>
                <a:moveTo>
                  <a:pt x="6396038" y="2880360"/>
                </a:moveTo>
                <a:cubicBezTo>
                  <a:pt x="6367720" y="2913336"/>
                  <a:pt x="6365844" y="2923546"/>
                  <a:pt x="6391142" y="2906973"/>
                </a:cubicBezTo>
                <a:cubicBezTo>
                  <a:pt x="6415488" y="2891019"/>
                  <a:pt x="6432509" y="2863691"/>
                  <a:pt x="6418107" y="2863691"/>
                </a:cubicBezTo>
                <a:cubicBezTo>
                  <a:pt x="6413840" y="2863691"/>
                  <a:pt x="6403915" y="2871197"/>
                  <a:pt x="6396038" y="2880360"/>
                </a:cubicBezTo>
                <a:close/>
                <a:moveTo>
                  <a:pt x="6437853" y="2896800"/>
                </a:moveTo>
                <a:cubicBezTo>
                  <a:pt x="6408772" y="2933776"/>
                  <a:pt x="6411592" y="2949550"/>
                  <a:pt x="6441872" y="2919270"/>
                </a:cubicBezTo>
                <a:cubicBezTo>
                  <a:pt x="6455597" y="2905554"/>
                  <a:pt x="6465018" y="2888894"/>
                  <a:pt x="6462808" y="2882265"/>
                </a:cubicBezTo>
                <a:cubicBezTo>
                  <a:pt x="6460246" y="2874598"/>
                  <a:pt x="6451159" y="2879894"/>
                  <a:pt x="6437853" y="2896800"/>
                </a:cubicBezTo>
                <a:close/>
                <a:moveTo>
                  <a:pt x="6531035" y="2887733"/>
                </a:moveTo>
                <a:cubicBezTo>
                  <a:pt x="6512634" y="2909916"/>
                  <a:pt x="6525759" y="2914088"/>
                  <a:pt x="6545457" y="2892324"/>
                </a:cubicBezTo>
                <a:cubicBezTo>
                  <a:pt x="6554972" y="2881818"/>
                  <a:pt x="6558325" y="2873216"/>
                  <a:pt x="6552914" y="2873216"/>
                </a:cubicBezTo>
                <a:cubicBezTo>
                  <a:pt x="6547514" y="2873216"/>
                  <a:pt x="6537665" y="2879751"/>
                  <a:pt x="6531035" y="2887733"/>
                </a:cubicBezTo>
                <a:close/>
                <a:moveTo>
                  <a:pt x="6333011" y="2916841"/>
                </a:moveTo>
                <a:cubicBezTo>
                  <a:pt x="6321533" y="2924870"/>
                  <a:pt x="6312151" y="2937672"/>
                  <a:pt x="6312151" y="2945273"/>
                </a:cubicBezTo>
                <a:lnTo>
                  <a:pt x="6312151" y="2959103"/>
                </a:lnTo>
                <a:lnTo>
                  <a:pt x="6331020" y="2947321"/>
                </a:lnTo>
                <a:cubicBezTo>
                  <a:pt x="6348984" y="2936101"/>
                  <a:pt x="6363834" y="2912193"/>
                  <a:pt x="6357042" y="2905411"/>
                </a:cubicBezTo>
                <a:cubicBezTo>
                  <a:pt x="6355300" y="2903658"/>
                  <a:pt x="6344479" y="2908802"/>
                  <a:pt x="6333011" y="2916841"/>
                </a:cubicBezTo>
                <a:close/>
                <a:moveTo>
                  <a:pt x="6478839" y="2920841"/>
                </a:moveTo>
                <a:cubicBezTo>
                  <a:pt x="6469294" y="2931385"/>
                  <a:pt x="6463637" y="2942149"/>
                  <a:pt x="6466256" y="2944768"/>
                </a:cubicBezTo>
                <a:cubicBezTo>
                  <a:pt x="6468875" y="2947388"/>
                  <a:pt x="6478819" y="2940910"/>
                  <a:pt x="6488364" y="2930366"/>
                </a:cubicBezTo>
                <a:cubicBezTo>
                  <a:pt x="6497908" y="2919822"/>
                  <a:pt x="6503565" y="2909059"/>
                  <a:pt x="6500946" y="2906440"/>
                </a:cubicBezTo>
                <a:cubicBezTo>
                  <a:pt x="6498327" y="2903820"/>
                  <a:pt x="6488383" y="2910297"/>
                  <a:pt x="6478839" y="2920841"/>
                </a:cubicBezTo>
                <a:close/>
                <a:moveTo>
                  <a:pt x="6369996" y="2945940"/>
                </a:moveTo>
                <a:cubicBezTo>
                  <a:pt x="6359138" y="2959742"/>
                  <a:pt x="6350251" y="2975267"/>
                  <a:pt x="6350251" y="2980439"/>
                </a:cubicBezTo>
                <a:cubicBezTo>
                  <a:pt x="6350251" y="2997051"/>
                  <a:pt x="6406363" y="2945273"/>
                  <a:pt x="6407096" y="2927985"/>
                </a:cubicBezTo>
                <a:cubicBezTo>
                  <a:pt x="6407744" y="2912812"/>
                  <a:pt x="6388866" y="2921946"/>
                  <a:pt x="6369996" y="2945940"/>
                </a:cubicBezTo>
                <a:close/>
                <a:moveTo>
                  <a:pt x="6265269" y="2956417"/>
                </a:moveTo>
                <a:cubicBezTo>
                  <a:pt x="6252896" y="2966438"/>
                  <a:pt x="6244581" y="2980058"/>
                  <a:pt x="6246790" y="2986688"/>
                </a:cubicBezTo>
                <a:lnTo>
                  <a:pt x="6250801" y="2998737"/>
                </a:lnTo>
                <a:lnTo>
                  <a:pt x="6273308" y="2980516"/>
                </a:lnTo>
                <a:cubicBezTo>
                  <a:pt x="6285681" y="2970495"/>
                  <a:pt x="6293996" y="2956875"/>
                  <a:pt x="6291787" y="2950245"/>
                </a:cubicBezTo>
                <a:lnTo>
                  <a:pt x="6287776" y="2938196"/>
                </a:lnTo>
                <a:lnTo>
                  <a:pt x="6265269" y="2956417"/>
                </a:lnTo>
                <a:close/>
                <a:moveTo>
                  <a:pt x="6418583" y="2961932"/>
                </a:moveTo>
                <a:cubicBezTo>
                  <a:pt x="6407192" y="2974058"/>
                  <a:pt x="6398009" y="2990136"/>
                  <a:pt x="6398181" y="2997651"/>
                </a:cubicBezTo>
                <a:cubicBezTo>
                  <a:pt x="6398504" y="3012701"/>
                  <a:pt x="6445501" y="2964266"/>
                  <a:pt x="6445501" y="2948883"/>
                </a:cubicBezTo>
                <a:cubicBezTo>
                  <a:pt x="6445501" y="2935615"/>
                  <a:pt x="6441481" y="2937567"/>
                  <a:pt x="6418583" y="2961932"/>
                </a:cubicBezTo>
                <a:close/>
                <a:moveTo>
                  <a:pt x="6308884" y="2982202"/>
                </a:moveTo>
                <a:cubicBezTo>
                  <a:pt x="6282862" y="3006319"/>
                  <a:pt x="6274785" y="3030131"/>
                  <a:pt x="6294901" y="3023426"/>
                </a:cubicBezTo>
                <a:cubicBezTo>
                  <a:pt x="6309808" y="3018463"/>
                  <a:pt x="6345641" y="2970200"/>
                  <a:pt x="6339202" y="2963761"/>
                </a:cubicBezTo>
                <a:cubicBezTo>
                  <a:pt x="6336440" y="2961008"/>
                  <a:pt x="6322800" y="2969305"/>
                  <a:pt x="6308884" y="2982202"/>
                </a:cubicBezTo>
                <a:close/>
                <a:moveTo>
                  <a:pt x="6451254" y="2993841"/>
                </a:moveTo>
                <a:cubicBezTo>
                  <a:pt x="6439996" y="3009271"/>
                  <a:pt x="6437890" y="3017044"/>
                  <a:pt x="6445673" y="3014443"/>
                </a:cubicBezTo>
                <a:cubicBezTo>
                  <a:pt x="6460703" y="3009433"/>
                  <a:pt x="6489440" y="2968342"/>
                  <a:pt x="6477619" y="2968762"/>
                </a:cubicBezTo>
                <a:cubicBezTo>
                  <a:pt x="6473048" y="2968933"/>
                  <a:pt x="6461189" y="2980211"/>
                  <a:pt x="6451254" y="2993841"/>
                </a:cubicBezTo>
                <a:close/>
                <a:moveTo>
                  <a:pt x="6358948" y="3000089"/>
                </a:moveTo>
                <a:cubicBezTo>
                  <a:pt x="6340155" y="3014072"/>
                  <a:pt x="6318095" y="3054191"/>
                  <a:pt x="6329210" y="3054191"/>
                </a:cubicBezTo>
                <a:cubicBezTo>
                  <a:pt x="6333715" y="3054191"/>
                  <a:pt x="6347184" y="3043781"/>
                  <a:pt x="6359138" y="3031055"/>
                </a:cubicBezTo>
                <a:cubicBezTo>
                  <a:pt x="6383455" y="3005166"/>
                  <a:pt x="6383322" y="2981963"/>
                  <a:pt x="6358948" y="3000089"/>
                </a:cubicBezTo>
                <a:close/>
                <a:moveTo>
                  <a:pt x="6236646" y="3031665"/>
                </a:moveTo>
                <a:cubicBezTo>
                  <a:pt x="6215425" y="3058640"/>
                  <a:pt x="6211586" y="3073241"/>
                  <a:pt x="6225731" y="3073241"/>
                </a:cubicBezTo>
                <a:cubicBezTo>
                  <a:pt x="6235913" y="3073241"/>
                  <a:pt x="6274051" y="3027112"/>
                  <a:pt x="6274051" y="3014806"/>
                </a:cubicBezTo>
                <a:cubicBezTo>
                  <a:pt x="6274051" y="2998803"/>
                  <a:pt x="6256144" y="3006871"/>
                  <a:pt x="6236646" y="3031665"/>
                </a:cubicBezTo>
                <a:close/>
                <a:moveTo>
                  <a:pt x="6469314" y="3025616"/>
                </a:moveTo>
                <a:cubicBezTo>
                  <a:pt x="6459836" y="3036094"/>
                  <a:pt x="6455997" y="3044666"/>
                  <a:pt x="6460779" y="3044666"/>
                </a:cubicBezTo>
                <a:cubicBezTo>
                  <a:pt x="6465570" y="3044666"/>
                  <a:pt x="6474847" y="3036094"/>
                  <a:pt x="6481391" y="3025616"/>
                </a:cubicBezTo>
                <a:cubicBezTo>
                  <a:pt x="6487935" y="3015139"/>
                  <a:pt x="6491774" y="3006566"/>
                  <a:pt x="6489916" y="3006566"/>
                </a:cubicBezTo>
                <a:cubicBezTo>
                  <a:pt x="6488068" y="3006566"/>
                  <a:pt x="6478791" y="3015139"/>
                  <a:pt x="6469314" y="3025616"/>
                </a:cubicBezTo>
                <a:close/>
                <a:moveTo>
                  <a:pt x="6397038" y="3028779"/>
                </a:moveTo>
                <a:cubicBezTo>
                  <a:pt x="6388732" y="3034894"/>
                  <a:pt x="6376483" y="3050619"/>
                  <a:pt x="6369806" y="3063716"/>
                </a:cubicBezTo>
                <a:lnTo>
                  <a:pt x="6357671" y="3087529"/>
                </a:lnTo>
                <a:lnTo>
                  <a:pt x="6389189" y="3056877"/>
                </a:lnTo>
                <a:cubicBezTo>
                  <a:pt x="6420565" y="3026369"/>
                  <a:pt x="6425813" y="3007567"/>
                  <a:pt x="6397038" y="3028779"/>
                </a:cubicBezTo>
                <a:close/>
                <a:moveTo>
                  <a:pt x="6285757" y="3051572"/>
                </a:moveTo>
                <a:cubicBezTo>
                  <a:pt x="6274985" y="3060869"/>
                  <a:pt x="6263098" y="3079194"/>
                  <a:pt x="6259325" y="3092291"/>
                </a:cubicBezTo>
                <a:lnTo>
                  <a:pt x="6252467" y="3116104"/>
                </a:lnTo>
                <a:lnTo>
                  <a:pt x="6273670" y="3097159"/>
                </a:lnTo>
                <a:cubicBezTo>
                  <a:pt x="6297044" y="3076270"/>
                  <a:pt x="6316037" y="3045371"/>
                  <a:pt x="6309513" y="3038847"/>
                </a:cubicBezTo>
                <a:cubicBezTo>
                  <a:pt x="6307208" y="3036551"/>
                  <a:pt x="6296521" y="3042275"/>
                  <a:pt x="6285757" y="3051572"/>
                </a:cubicBezTo>
                <a:close/>
                <a:moveTo>
                  <a:pt x="6421632" y="3054249"/>
                </a:moveTo>
                <a:cubicBezTo>
                  <a:pt x="6412126" y="3064764"/>
                  <a:pt x="6406106" y="3075051"/>
                  <a:pt x="6408249" y="3077128"/>
                </a:cubicBezTo>
                <a:cubicBezTo>
                  <a:pt x="6410401" y="3079204"/>
                  <a:pt x="6419869" y="3070603"/>
                  <a:pt x="6429280" y="3058020"/>
                </a:cubicBezTo>
                <a:cubicBezTo>
                  <a:pt x="6450064" y="3030226"/>
                  <a:pt x="6445444" y="3027950"/>
                  <a:pt x="6421632" y="3054249"/>
                </a:cubicBezTo>
                <a:close/>
                <a:moveTo>
                  <a:pt x="6175715" y="3065936"/>
                </a:moveTo>
                <a:cubicBezTo>
                  <a:pt x="6161694" y="3079957"/>
                  <a:pt x="6150226" y="3098197"/>
                  <a:pt x="6150226" y="3106484"/>
                </a:cubicBezTo>
                <a:lnTo>
                  <a:pt x="6150226" y="3121533"/>
                </a:lnTo>
                <a:lnTo>
                  <a:pt x="6169057" y="3111456"/>
                </a:lnTo>
                <a:cubicBezTo>
                  <a:pt x="6190993" y="3099721"/>
                  <a:pt x="6210243" y="3067555"/>
                  <a:pt x="6204909" y="3051553"/>
                </a:cubicBezTo>
                <a:cubicBezTo>
                  <a:pt x="6202690" y="3044885"/>
                  <a:pt x="6191022" y="3050629"/>
                  <a:pt x="6175715" y="3065936"/>
                </a:cubicBezTo>
                <a:close/>
                <a:moveTo>
                  <a:pt x="6317495" y="3086081"/>
                </a:moveTo>
                <a:cubicBezTo>
                  <a:pt x="6288567" y="3115009"/>
                  <a:pt x="6284319" y="3136040"/>
                  <a:pt x="6310741" y="3119533"/>
                </a:cubicBezTo>
                <a:cubicBezTo>
                  <a:pt x="6331277" y="3106712"/>
                  <a:pt x="6353766" y="3073584"/>
                  <a:pt x="6346727" y="3066545"/>
                </a:cubicBezTo>
                <a:cubicBezTo>
                  <a:pt x="6344060" y="3063878"/>
                  <a:pt x="6330906" y="3072670"/>
                  <a:pt x="6317495" y="3086081"/>
                </a:cubicBezTo>
                <a:close/>
                <a:moveTo>
                  <a:pt x="6214739" y="3099435"/>
                </a:moveTo>
                <a:cubicBezTo>
                  <a:pt x="6206690" y="3108598"/>
                  <a:pt x="6197175" y="3125724"/>
                  <a:pt x="6193593" y="3137478"/>
                </a:cubicBezTo>
                <a:lnTo>
                  <a:pt x="6187078" y="3158842"/>
                </a:lnTo>
                <a:lnTo>
                  <a:pt x="6202347" y="3152994"/>
                </a:lnTo>
                <a:cubicBezTo>
                  <a:pt x="6215606" y="3147898"/>
                  <a:pt x="6245476" y="3102902"/>
                  <a:pt x="6245476" y="3088005"/>
                </a:cubicBezTo>
                <a:cubicBezTo>
                  <a:pt x="6245476" y="3077185"/>
                  <a:pt x="6228855" y="3083367"/>
                  <a:pt x="6214739" y="3099435"/>
                </a:cubicBezTo>
                <a:close/>
                <a:moveTo>
                  <a:pt x="6350289" y="3116066"/>
                </a:moveTo>
                <a:cubicBezTo>
                  <a:pt x="6338002" y="3129144"/>
                  <a:pt x="6330067" y="3141955"/>
                  <a:pt x="6332649" y="3144545"/>
                </a:cubicBezTo>
                <a:cubicBezTo>
                  <a:pt x="6335240" y="3147127"/>
                  <a:pt x="6349632" y="3136430"/>
                  <a:pt x="6364634" y="3120771"/>
                </a:cubicBezTo>
                <a:cubicBezTo>
                  <a:pt x="6379636" y="3105102"/>
                  <a:pt x="6387570" y="3092291"/>
                  <a:pt x="6382265" y="3092291"/>
                </a:cubicBezTo>
                <a:cubicBezTo>
                  <a:pt x="6376959" y="3092291"/>
                  <a:pt x="6362567" y="3102988"/>
                  <a:pt x="6350289" y="3116066"/>
                </a:cubicBezTo>
                <a:close/>
                <a:moveTo>
                  <a:pt x="6392209" y="3123248"/>
                </a:moveTo>
                <a:lnTo>
                  <a:pt x="6374064" y="3144679"/>
                </a:lnTo>
                <a:lnTo>
                  <a:pt x="6395495" y="3126534"/>
                </a:lnTo>
                <a:cubicBezTo>
                  <a:pt x="6415631" y="3109484"/>
                  <a:pt x="6421260" y="3101816"/>
                  <a:pt x="6413640" y="3101816"/>
                </a:cubicBezTo>
                <a:cubicBezTo>
                  <a:pt x="6411830" y="3101816"/>
                  <a:pt x="6402191" y="3111456"/>
                  <a:pt x="6392209" y="3123248"/>
                </a:cubicBezTo>
                <a:close/>
                <a:moveTo>
                  <a:pt x="6263698" y="3123552"/>
                </a:moveTo>
                <a:cubicBezTo>
                  <a:pt x="6249343" y="3134573"/>
                  <a:pt x="6226426" y="3170606"/>
                  <a:pt x="6226426" y="3182150"/>
                </a:cubicBezTo>
                <a:cubicBezTo>
                  <a:pt x="6226426" y="3191094"/>
                  <a:pt x="6262326" y="3152308"/>
                  <a:pt x="6273660" y="3131115"/>
                </a:cubicBezTo>
                <a:cubicBezTo>
                  <a:pt x="6285796" y="3108436"/>
                  <a:pt x="6284586" y="3107512"/>
                  <a:pt x="6263698" y="3123552"/>
                </a:cubicBezTo>
                <a:close/>
                <a:moveTo>
                  <a:pt x="5854951" y="3154204"/>
                </a:moveTo>
                <a:cubicBezTo>
                  <a:pt x="5820899" y="3172035"/>
                  <a:pt x="5797325" y="3186618"/>
                  <a:pt x="5802564" y="3186618"/>
                </a:cubicBezTo>
                <a:cubicBezTo>
                  <a:pt x="5807802" y="3186618"/>
                  <a:pt x="5839949" y="3172035"/>
                  <a:pt x="5874001" y="3154204"/>
                </a:cubicBezTo>
                <a:cubicBezTo>
                  <a:pt x="5908053" y="3136373"/>
                  <a:pt x="5931627" y="3121790"/>
                  <a:pt x="5926389" y="3121790"/>
                </a:cubicBezTo>
                <a:cubicBezTo>
                  <a:pt x="5921150" y="3121790"/>
                  <a:pt x="5889003" y="3136373"/>
                  <a:pt x="5854951" y="3154204"/>
                </a:cubicBezTo>
                <a:close/>
                <a:moveTo>
                  <a:pt x="6148664" y="3142345"/>
                </a:moveTo>
                <a:cubicBezTo>
                  <a:pt x="6134710" y="3154109"/>
                  <a:pt x="6120394" y="3173683"/>
                  <a:pt x="6116851" y="3185846"/>
                </a:cubicBezTo>
                <a:lnTo>
                  <a:pt x="6110402" y="3207973"/>
                </a:lnTo>
                <a:lnTo>
                  <a:pt x="6138806" y="3193285"/>
                </a:lnTo>
                <a:cubicBezTo>
                  <a:pt x="6154665" y="3185084"/>
                  <a:pt x="6171657" y="3165844"/>
                  <a:pt x="6177277" y="3149727"/>
                </a:cubicBezTo>
                <a:cubicBezTo>
                  <a:pt x="6189260" y="3115342"/>
                  <a:pt x="6182716" y="3113646"/>
                  <a:pt x="6148664" y="3142345"/>
                </a:cubicBezTo>
                <a:close/>
                <a:moveTo>
                  <a:pt x="6284252" y="3164405"/>
                </a:moveTo>
                <a:cubicBezTo>
                  <a:pt x="6267517" y="3183474"/>
                  <a:pt x="6256211" y="3201448"/>
                  <a:pt x="6259116" y="3204362"/>
                </a:cubicBezTo>
                <a:cubicBezTo>
                  <a:pt x="6265707" y="3210944"/>
                  <a:pt x="6301150" y="3179521"/>
                  <a:pt x="6313808" y="3155880"/>
                </a:cubicBezTo>
                <a:cubicBezTo>
                  <a:pt x="6330592" y="3124514"/>
                  <a:pt x="6315447" y="3128886"/>
                  <a:pt x="6284252" y="3164405"/>
                </a:cubicBezTo>
                <a:close/>
                <a:moveTo>
                  <a:pt x="6185059" y="3182227"/>
                </a:moveTo>
                <a:cubicBezTo>
                  <a:pt x="6171143" y="3195133"/>
                  <a:pt x="6159751" y="3212983"/>
                  <a:pt x="6159751" y="3221898"/>
                </a:cubicBezTo>
                <a:lnTo>
                  <a:pt x="6159751" y="3238119"/>
                </a:lnTo>
                <a:lnTo>
                  <a:pt x="6179687" y="3220079"/>
                </a:lnTo>
                <a:cubicBezTo>
                  <a:pt x="6201851" y="3200019"/>
                  <a:pt x="6220635" y="3169044"/>
                  <a:pt x="6214406" y="3162814"/>
                </a:cubicBezTo>
                <a:cubicBezTo>
                  <a:pt x="6212177" y="3160595"/>
                  <a:pt x="6198975" y="3169330"/>
                  <a:pt x="6185059" y="3182227"/>
                </a:cubicBezTo>
                <a:close/>
                <a:moveTo>
                  <a:pt x="6288472" y="3211601"/>
                </a:moveTo>
                <a:cubicBezTo>
                  <a:pt x="6262355" y="3234319"/>
                  <a:pt x="6243066" y="3254921"/>
                  <a:pt x="6245609" y="3257388"/>
                </a:cubicBezTo>
                <a:cubicBezTo>
                  <a:pt x="6248153" y="3259855"/>
                  <a:pt x="6271174" y="3242863"/>
                  <a:pt x="6296749" y="3219622"/>
                </a:cubicBezTo>
                <a:cubicBezTo>
                  <a:pt x="6357299" y="3164634"/>
                  <a:pt x="6350289" y="3157843"/>
                  <a:pt x="6288472" y="3211601"/>
                </a:cubicBezTo>
                <a:close/>
                <a:moveTo>
                  <a:pt x="6217596" y="3222165"/>
                </a:moveTo>
                <a:cubicBezTo>
                  <a:pt x="6196823" y="3248578"/>
                  <a:pt x="6191183" y="3268990"/>
                  <a:pt x="6207443" y="3258941"/>
                </a:cubicBezTo>
                <a:cubicBezTo>
                  <a:pt x="6217978" y="3252426"/>
                  <a:pt x="6248591" y="3197066"/>
                  <a:pt x="6241647" y="3197066"/>
                </a:cubicBezTo>
                <a:cubicBezTo>
                  <a:pt x="6239275" y="3197066"/>
                  <a:pt x="6228446" y="3208363"/>
                  <a:pt x="6217596" y="3222165"/>
                </a:cubicBezTo>
                <a:close/>
                <a:moveTo>
                  <a:pt x="6108211" y="3235900"/>
                </a:moveTo>
                <a:cubicBezTo>
                  <a:pt x="6082151" y="3266866"/>
                  <a:pt x="6075474" y="3288487"/>
                  <a:pt x="6095457" y="3277172"/>
                </a:cubicBezTo>
                <a:cubicBezTo>
                  <a:pt x="6120165" y="3263189"/>
                  <a:pt x="6150226" y="3231376"/>
                  <a:pt x="6150226" y="3219222"/>
                </a:cubicBezTo>
                <a:cubicBezTo>
                  <a:pt x="6150226" y="3198486"/>
                  <a:pt x="6134405" y="3204763"/>
                  <a:pt x="6108211" y="3235900"/>
                </a:cubicBezTo>
                <a:close/>
                <a:moveTo>
                  <a:pt x="5783514" y="3477806"/>
                </a:moveTo>
                <a:cubicBezTo>
                  <a:pt x="5762558" y="3490713"/>
                  <a:pt x="5748385" y="3501409"/>
                  <a:pt x="5752014" y="3501571"/>
                </a:cubicBezTo>
                <a:cubicBezTo>
                  <a:pt x="5760263" y="3501942"/>
                  <a:pt x="5826376" y="3463261"/>
                  <a:pt x="5826376" y="3458061"/>
                </a:cubicBezTo>
                <a:cubicBezTo>
                  <a:pt x="5826376" y="3451860"/>
                  <a:pt x="5823433" y="3453222"/>
                  <a:pt x="5783514" y="3477806"/>
                </a:cubicBezTo>
                <a:close/>
                <a:moveTo>
                  <a:pt x="4367270" y="3555997"/>
                </a:moveTo>
                <a:cubicBezTo>
                  <a:pt x="4374137" y="3558750"/>
                  <a:pt x="4382357" y="3558407"/>
                  <a:pt x="4385520" y="3555244"/>
                </a:cubicBezTo>
                <a:cubicBezTo>
                  <a:pt x="4388682" y="3552082"/>
                  <a:pt x="4383062" y="3549834"/>
                  <a:pt x="4373023" y="3550244"/>
                </a:cubicBezTo>
                <a:cubicBezTo>
                  <a:pt x="4361926" y="3550701"/>
                  <a:pt x="4359669" y="3552959"/>
                  <a:pt x="4367270" y="3555997"/>
                </a:cubicBezTo>
                <a:close/>
                <a:moveTo>
                  <a:pt x="4319045" y="3565322"/>
                </a:moveTo>
                <a:cubicBezTo>
                  <a:pt x="4325598" y="3567970"/>
                  <a:pt x="4336314" y="3567970"/>
                  <a:pt x="4342857" y="3565322"/>
                </a:cubicBezTo>
                <a:cubicBezTo>
                  <a:pt x="4349411" y="3562684"/>
                  <a:pt x="4344048" y="3560521"/>
                  <a:pt x="4330951" y="3560521"/>
                </a:cubicBezTo>
                <a:cubicBezTo>
                  <a:pt x="4317854" y="3560521"/>
                  <a:pt x="4312501" y="3562684"/>
                  <a:pt x="4319045" y="3565322"/>
                </a:cubicBezTo>
                <a:close/>
                <a:moveTo>
                  <a:pt x="5719477" y="3581886"/>
                </a:moveTo>
                <a:cubicBezTo>
                  <a:pt x="5669604" y="3611518"/>
                  <a:pt x="5661698" y="3622424"/>
                  <a:pt x="5707314" y="3598660"/>
                </a:cubicBezTo>
                <a:cubicBezTo>
                  <a:pt x="5755062" y="3573780"/>
                  <a:pt x="5776817" y="3559083"/>
                  <a:pt x="5764464" y="3560064"/>
                </a:cubicBezTo>
                <a:cubicBezTo>
                  <a:pt x="5759225" y="3560474"/>
                  <a:pt x="5738975" y="3570294"/>
                  <a:pt x="5719477" y="3581886"/>
                </a:cubicBezTo>
                <a:close/>
                <a:moveTo>
                  <a:pt x="5700351" y="3661077"/>
                </a:moveTo>
                <a:cubicBezTo>
                  <a:pt x="5659841" y="3685470"/>
                  <a:pt x="5628180" y="3706892"/>
                  <a:pt x="5629980" y="3708692"/>
                </a:cubicBezTo>
                <a:cubicBezTo>
                  <a:pt x="5634428" y="3713150"/>
                  <a:pt x="5767692" y="3635883"/>
                  <a:pt x="5774465" y="3624920"/>
                </a:cubicBezTo>
                <a:cubicBezTo>
                  <a:pt x="5782533" y="3611861"/>
                  <a:pt x="5780065" y="3613071"/>
                  <a:pt x="5700351" y="3661077"/>
                </a:cubicBezTo>
                <a:close/>
                <a:moveTo>
                  <a:pt x="4433945" y="3632197"/>
                </a:moveTo>
                <a:cubicBezTo>
                  <a:pt x="4440812" y="3634950"/>
                  <a:pt x="4449032" y="3634607"/>
                  <a:pt x="4452195" y="3631444"/>
                </a:cubicBezTo>
                <a:cubicBezTo>
                  <a:pt x="4455357" y="3628282"/>
                  <a:pt x="4449737" y="3626034"/>
                  <a:pt x="4439698" y="3626444"/>
                </a:cubicBezTo>
                <a:cubicBezTo>
                  <a:pt x="4428601" y="3626901"/>
                  <a:pt x="4426344" y="3629159"/>
                  <a:pt x="4433945" y="3632197"/>
                </a:cubicBezTo>
                <a:close/>
                <a:moveTo>
                  <a:pt x="4395845" y="3641722"/>
                </a:moveTo>
                <a:cubicBezTo>
                  <a:pt x="4402712" y="3644475"/>
                  <a:pt x="4410932" y="3644132"/>
                  <a:pt x="4414095" y="3640969"/>
                </a:cubicBezTo>
                <a:cubicBezTo>
                  <a:pt x="4417257" y="3637807"/>
                  <a:pt x="4411637" y="3635559"/>
                  <a:pt x="4401598" y="3635969"/>
                </a:cubicBezTo>
                <a:cubicBezTo>
                  <a:pt x="4390501" y="3636426"/>
                  <a:pt x="4388244" y="3638684"/>
                  <a:pt x="4395845" y="3641722"/>
                </a:cubicBezTo>
                <a:close/>
                <a:moveTo>
                  <a:pt x="4246979" y="3670164"/>
                </a:moveTo>
                <a:cubicBezTo>
                  <a:pt x="4192934" y="3683432"/>
                  <a:pt x="4150624" y="3696186"/>
                  <a:pt x="4152948" y="3698510"/>
                </a:cubicBezTo>
                <a:cubicBezTo>
                  <a:pt x="4157415" y="3702977"/>
                  <a:pt x="4370670" y="3655819"/>
                  <a:pt x="4377671" y="3648828"/>
                </a:cubicBezTo>
                <a:cubicBezTo>
                  <a:pt x="4386796" y="3639693"/>
                  <a:pt x="4339952" y="3647351"/>
                  <a:pt x="4246979" y="3670164"/>
                </a:cubicBezTo>
                <a:close/>
                <a:moveTo>
                  <a:pt x="4554789" y="3654266"/>
                </a:moveTo>
                <a:cubicBezTo>
                  <a:pt x="4542778" y="3659429"/>
                  <a:pt x="4541025" y="3662448"/>
                  <a:pt x="4550026" y="3662448"/>
                </a:cubicBezTo>
                <a:cubicBezTo>
                  <a:pt x="4557884" y="3662448"/>
                  <a:pt x="4572886" y="3658772"/>
                  <a:pt x="4583364" y="3654266"/>
                </a:cubicBezTo>
                <a:cubicBezTo>
                  <a:pt x="4595375" y="3649104"/>
                  <a:pt x="4597127" y="3646084"/>
                  <a:pt x="4588126" y="3646084"/>
                </a:cubicBezTo>
                <a:cubicBezTo>
                  <a:pt x="4580268" y="3646084"/>
                  <a:pt x="4565266" y="3649761"/>
                  <a:pt x="4554789" y="3654266"/>
                </a:cubicBezTo>
                <a:close/>
                <a:moveTo>
                  <a:pt x="4353125" y="3700720"/>
                </a:moveTo>
                <a:cubicBezTo>
                  <a:pt x="4315559" y="3709226"/>
                  <a:pt x="4281269" y="3719922"/>
                  <a:pt x="4276925" y="3724504"/>
                </a:cubicBezTo>
                <a:cubicBezTo>
                  <a:pt x="4272496" y="3729181"/>
                  <a:pt x="4277392" y="3730581"/>
                  <a:pt x="4288089" y="3727704"/>
                </a:cubicBezTo>
                <a:cubicBezTo>
                  <a:pt x="4298566" y="3724885"/>
                  <a:pt x="4340352" y="3715484"/>
                  <a:pt x="4380957" y="3706816"/>
                </a:cubicBezTo>
                <a:cubicBezTo>
                  <a:pt x="4421562" y="3698158"/>
                  <a:pt x="4454776" y="3689214"/>
                  <a:pt x="4454776" y="3686956"/>
                </a:cubicBezTo>
                <a:cubicBezTo>
                  <a:pt x="4454776" y="3680327"/>
                  <a:pt x="4426020" y="3684223"/>
                  <a:pt x="4353125" y="3700720"/>
                </a:cubicBezTo>
                <a:close/>
                <a:moveTo>
                  <a:pt x="5643477" y="3756670"/>
                </a:moveTo>
                <a:cubicBezTo>
                  <a:pt x="5603129" y="3781187"/>
                  <a:pt x="5571525" y="3802637"/>
                  <a:pt x="5573230" y="3804352"/>
                </a:cubicBezTo>
                <a:cubicBezTo>
                  <a:pt x="5576755" y="3807876"/>
                  <a:pt x="5678234" y="3749107"/>
                  <a:pt x="5707314" y="3726694"/>
                </a:cubicBezTo>
                <a:cubicBezTo>
                  <a:pt x="5741556" y="3700320"/>
                  <a:pt x="5718191" y="3711292"/>
                  <a:pt x="5643477" y="3756670"/>
                </a:cubicBezTo>
                <a:close/>
                <a:moveTo>
                  <a:pt x="4529195" y="3727447"/>
                </a:moveTo>
                <a:cubicBezTo>
                  <a:pt x="4536062" y="3730200"/>
                  <a:pt x="4544282" y="3729857"/>
                  <a:pt x="4547445" y="3726694"/>
                </a:cubicBezTo>
                <a:cubicBezTo>
                  <a:pt x="4550607" y="3723532"/>
                  <a:pt x="4544987" y="3721284"/>
                  <a:pt x="4534948" y="3721694"/>
                </a:cubicBezTo>
                <a:cubicBezTo>
                  <a:pt x="4523851" y="3722151"/>
                  <a:pt x="4521594" y="3724409"/>
                  <a:pt x="4529195" y="3727447"/>
                </a:cubicBezTo>
                <a:close/>
                <a:moveTo>
                  <a:pt x="4459539" y="3739991"/>
                </a:moveTo>
                <a:lnTo>
                  <a:pt x="4440489" y="3748173"/>
                </a:lnTo>
                <a:lnTo>
                  <a:pt x="4459539" y="3748173"/>
                </a:lnTo>
                <a:cubicBezTo>
                  <a:pt x="4470016" y="3748173"/>
                  <a:pt x="4487161" y="3744497"/>
                  <a:pt x="4497639" y="3739991"/>
                </a:cubicBezTo>
                <a:lnTo>
                  <a:pt x="4516689" y="3731809"/>
                </a:lnTo>
                <a:lnTo>
                  <a:pt x="4497639" y="3731809"/>
                </a:lnTo>
                <a:cubicBezTo>
                  <a:pt x="4487161" y="3731809"/>
                  <a:pt x="4470016" y="3735486"/>
                  <a:pt x="4459539" y="3739991"/>
                </a:cubicBezTo>
                <a:close/>
                <a:moveTo>
                  <a:pt x="4373814" y="3759041"/>
                </a:moveTo>
                <a:cubicBezTo>
                  <a:pt x="4349544" y="3769471"/>
                  <a:pt x="4374585" y="3769471"/>
                  <a:pt x="4407151" y="3759041"/>
                </a:cubicBezTo>
                <a:lnTo>
                  <a:pt x="4430964" y="3751412"/>
                </a:lnTo>
                <a:lnTo>
                  <a:pt x="4411914" y="3751136"/>
                </a:lnTo>
                <a:cubicBezTo>
                  <a:pt x="4401436" y="3750983"/>
                  <a:pt x="4384291" y="3754536"/>
                  <a:pt x="4373814" y="3759041"/>
                </a:cubicBezTo>
                <a:close/>
                <a:moveTo>
                  <a:pt x="3006976" y="3787616"/>
                </a:moveTo>
                <a:lnTo>
                  <a:pt x="2992688" y="3796846"/>
                </a:lnTo>
                <a:lnTo>
                  <a:pt x="3018320" y="3796999"/>
                </a:lnTo>
                <a:cubicBezTo>
                  <a:pt x="3032417" y="3797075"/>
                  <a:pt x="3046600" y="3792855"/>
                  <a:pt x="3049838" y="3787616"/>
                </a:cubicBezTo>
                <a:cubicBezTo>
                  <a:pt x="3057354" y="3775453"/>
                  <a:pt x="3025797" y="3775453"/>
                  <a:pt x="3006976" y="3787616"/>
                </a:cubicBezTo>
                <a:close/>
                <a:moveTo>
                  <a:pt x="3226051" y="3787616"/>
                </a:moveTo>
                <a:lnTo>
                  <a:pt x="3202238" y="3795246"/>
                </a:lnTo>
                <a:lnTo>
                  <a:pt x="3238519" y="3796189"/>
                </a:lnTo>
                <a:cubicBezTo>
                  <a:pt x="3260484" y="3796770"/>
                  <a:pt x="3272476" y="3793379"/>
                  <a:pt x="3268913" y="3787616"/>
                </a:cubicBezTo>
                <a:cubicBezTo>
                  <a:pt x="3262293" y="3776910"/>
                  <a:pt x="3259493" y="3776910"/>
                  <a:pt x="3226051" y="3787616"/>
                </a:cubicBezTo>
                <a:close/>
                <a:moveTo>
                  <a:pt x="3416551" y="3796579"/>
                </a:moveTo>
                <a:cubicBezTo>
                  <a:pt x="3416551" y="3801513"/>
                  <a:pt x="3420637" y="3808067"/>
                  <a:pt x="3425638" y="3811162"/>
                </a:cubicBezTo>
                <a:cubicBezTo>
                  <a:pt x="3438763" y="3819268"/>
                  <a:pt x="3484074" y="3806219"/>
                  <a:pt x="3477835" y="3796122"/>
                </a:cubicBezTo>
                <a:cubicBezTo>
                  <a:pt x="3470815" y="3784769"/>
                  <a:pt x="3416551" y="3785169"/>
                  <a:pt x="3416551" y="3796579"/>
                </a:cubicBezTo>
                <a:close/>
                <a:moveTo>
                  <a:pt x="2928557" y="3808257"/>
                </a:moveTo>
                <a:lnTo>
                  <a:pt x="2939682" y="3819382"/>
                </a:lnTo>
                <a:lnTo>
                  <a:pt x="2961418" y="3808905"/>
                </a:lnTo>
                <a:lnTo>
                  <a:pt x="2983163" y="3798427"/>
                </a:lnTo>
                <a:lnTo>
                  <a:pt x="2950302" y="3797789"/>
                </a:lnTo>
                <a:lnTo>
                  <a:pt x="2917441" y="3797141"/>
                </a:lnTo>
                <a:lnTo>
                  <a:pt x="2928557" y="3808257"/>
                </a:lnTo>
                <a:close/>
                <a:moveTo>
                  <a:pt x="3130801" y="3806666"/>
                </a:moveTo>
                <a:cubicBezTo>
                  <a:pt x="3130801" y="3818763"/>
                  <a:pt x="3159709" y="3818763"/>
                  <a:pt x="3178426" y="3806666"/>
                </a:cubicBezTo>
                <a:lnTo>
                  <a:pt x="3192713" y="3797437"/>
                </a:lnTo>
                <a:lnTo>
                  <a:pt x="3161757" y="3797284"/>
                </a:lnTo>
                <a:cubicBezTo>
                  <a:pt x="3144726" y="3797208"/>
                  <a:pt x="3130801" y="3801428"/>
                  <a:pt x="3130801" y="3806666"/>
                </a:cubicBezTo>
                <a:close/>
                <a:moveTo>
                  <a:pt x="3345733" y="3805666"/>
                </a:moveTo>
                <a:cubicBezTo>
                  <a:pt x="3342827" y="3810362"/>
                  <a:pt x="3347466" y="3816887"/>
                  <a:pt x="3356039" y="3820173"/>
                </a:cubicBezTo>
                <a:cubicBezTo>
                  <a:pt x="3375965" y="3827821"/>
                  <a:pt x="3409007" y="3817582"/>
                  <a:pt x="3401844" y="3805981"/>
                </a:cubicBezTo>
                <a:cubicBezTo>
                  <a:pt x="3394853" y="3794674"/>
                  <a:pt x="3352667" y="3794446"/>
                  <a:pt x="3345733" y="3805666"/>
                </a:cubicBezTo>
                <a:close/>
                <a:moveTo>
                  <a:pt x="2845051" y="3816191"/>
                </a:moveTo>
                <a:lnTo>
                  <a:pt x="2821238" y="3823821"/>
                </a:lnTo>
                <a:lnTo>
                  <a:pt x="2856957" y="3824764"/>
                </a:lnTo>
                <a:cubicBezTo>
                  <a:pt x="2876607" y="3825288"/>
                  <a:pt x="2892676" y="3821430"/>
                  <a:pt x="2892676" y="3816191"/>
                </a:cubicBezTo>
                <a:cubicBezTo>
                  <a:pt x="2892676" y="3805285"/>
                  <a:pt x="2879103" y="3805285"/>
                  <a:pt x="2845051" y="3816191"/>
                </a:cubicBezTo>
                <a:close/>
                <a:moveTo>
                  <a:pt x="3059363" y="3816191"/>
                </a:moveTo>
                <a:cubicBezTo>
                  <a:pt x="3062602" y="3821430"/>
                  <a:pt x="3073565" y="3825716"/>
                  <a:pt x="3083738" y="3825716"/>
                </a:cubicBezTo>
                <a:cubicBezTo>
                  <a:pt x="3093911" y="3825716"/>
                  <a:pt x="3102226" y="3821430"/>
                  <a:pt x="3102226" y="3816191"/>
                </a:cubicBezTo>
                <a:cubicBezTo>
                  <a:pt x="3102226" y="3810953"/>
                  <a:pt x="3091253" y="3806666"/>
                  <a:pt x="3077852" y="3806666"/>
                </a:cubicBezTo>
                <a:cubicBezTo>
                  <a:pt x="3064031" y="3806666"/>
                  <a:pt x="3056020" y="3810791"/>
                  <a:pt x="3059363" y="3816191"/>
                </a:cubicBezTo>
                <a:close/>
                <a:moveTo>
                  <a:pt x="3836594" y="3813458"/>
                </a:moveTo>
                <a:lnTo>
                  <a:pt x="3823240" y="3818744"/>
                </a:lnTo>
                <a:lnTo>
                  <a:pt x="3844319" y="3830022"/>
                </a:lnTo>
                <a:cubicBezTo>
                  <a:pt x="3855901" y="3836222"/>
                  <a:pt x="3878094" y="3839432"/>
                  <a:pt x="3893620" y="3837156"/>
                </a:cubicBezTo>
                <a:lnTo>
                  <a:pt x="3921852" y="3833012"/>
                </a:lnTo>
                <a:lnTo>
                  <a:pt x="3910927" y="3819839"/>
                </a:lnTo>
                <a:cubicBezTo>
                  <a:pt x="3900021" y="3806704"/>
                  <a:pt x="3861911" y="3803428"/>
                  <a:pt x="3836594" y="3813458"/>
                </a:cubicBezTo>
                <a:close/>
                <a:moveTo>
                  <a:pt x="2997451" y="3825716"/>
                </a:moveTo>
                <a:lnTo>
                  <a:pt x="2983163" y="3834946"/>
                </a:lnTo>
                <a:lnTo>
                  <a:pt x="3016501" y="3834946"/>
                </a:lnTo>
                <a:lnTo>
                  <a:pt x="3049838" y="3834946"/>
                </a:lnTo>
                <a:lnTo>
                  <a:pt x="3035551" y="3825716"/>
                </a:lnTo>
                <a:cubicBezTo>
                  <a:pt x="3027693" y="3820640"/>
                  <a:pt x="3019120" y="3816487"/>
                  <a:pt x="3016501" y="3816487"/>
                </a:cubicBezTo>
                <a:cubicBezTo>
                  <a:pt x="3013882" y="3816487"/>
                  <a:pt x="3005309" y="3820640"/>
                  <a:pt x="2997451" y="3825716"/>
                </a:cubicBezTo>
                <a:close/>
                <a:moveTo>
                  <a:pt x="3268913" y="3825716"/>
                </a:moveTo>
                <a:cubicBezTo>
                  <a:pt x="3272152" y="3830955"/>
                  <a:pt x="3287402" y="3835241"/>
                  <a:pt x="3302813" y="3835241"/>
                </a:cubicBezTo>
                <a:cubicBezTo>
                  <a:pt x="3318224" y="3835241"/>
                  <a:pt x="3330826" y="3830955"/>
                  <a:pt x="3330826" y="3825716"/>
                </a:cubicBezTo>
                <a:cubicBezTo>
                  <a:pt x="3330826" y="3820478"/>
                  <a:pt x="3315567" y="3816191"/>
                  <a:pt x="3296927" y="3816191"/>
                </a:cubicBezTo>
                <a:cubicBezTo>
                  <a:pt x="3276752" y="3816191"/>
                  <a:pt x="3265408" y="3820049"/>
                  <a:pt x="3268913" y="3825716"/>
                </a:cubicBezTo>
                <a:close/>
                <a:moveTo>
                  <a:pt x="3488684" y="3824716"/>
                </a:moveTo>
                <a:lnTo>
                  <a:pt x="3470329" y="3831908"/>
                </a:lnTo>
                <a:lnTo>
                  <a:pt x="3487083" y="3838337"/>
                </a:lnTo>
                <a:cubicBezTo>
                  <a:pt x="3496294" y="3841871"/>
                  <a:pt x="3512582" y="3844766"/>
                  <a:pt x="3523269" y="3844766"/>
                </a:cubicBezTo>
                <a:lnTo>
                  <a:pt x="3542709" y="3844766"/>
                </a:lnTo>
                <a:lnTo>
                  <a:pt x="3530851" y="3830479"/>
                </a:lnTo>
                <a:cubicBezTo>
                  <a:pt x="3517744" y="3814686"/>
                  <a:pt x="3515192" y="3814334"/>
                  <a:pt x="3488684" y="3824716"/>
                </a:cubicBezTo>
                <a:close/>
                <a:moveTo>
                  <a:pt x="3770090" y="3825145"/>
                </a:moveTo>
                <a:lnTo>
                  <a:pt x="3747402" y="3830812"/>
                </a:lnTo>
                <a:lnTo>
                  <a:pt x="3762127" y="3843033"/>
                </a:lnTo>
                <a:cubicBezTo>
                  <a:pt x="3772310" y="3851491"/>
                  <a:pt x="3786302" y="3852815"/>
                  <a:pt x="3807467" y="3847329"/>
                </a:cubicBezTo>
                <a:lnTo>
                  <a:pt x="3838070" y="3839404"/>
                </a:lnTo>
                <a:lnTo>
                  <a:pt x="3815429" y="3829441"/>
                </a:lnTo>
                <a:cubicBezTo>
                  <a:pt x="3802980" y="3823964"/>
                  <a:pt x="3782578" y="3822030"/>
                  <a:pt x="3770090" y="3825145"/>
                </a:cubicBezTo>
                <a:close/>
                <a:moveTo>
                  <a:pt x="2764088" y="3835241"/>
                </a:moveTo>
                <a:lnTo>
                  <a:pt x="2745038" y="3843423"/>
                </a:lnTo>
                <a:lnTo>
                  <a:pt x="2771232" y="3844099"/>
                </a:lnTo>
                <a:cubicBezTo>
                  <a:pt x="2785634" y="3844462"/>
                  <a:pt x="2797426" y="3840480"/>
                  <a:pt x="2797426" y="3835241"/>
                </a:cubicBezTo>
                <a:cubicBezTo>
                  <a:pt x="2797426" y="3824059"/>
                  <a:pt x="2790101" y="3824059"/>
                  <a:pt x="2764088" y="3835241"/>
                </a:cubicBezTo>
                <a:close/>
                <a:moveTo>
                  <a:pt x="3187951" y="3835241"/>
                </a:moveTo>
                <a:cubicBezTo>
                  <a:pt x="3187951" y="3840480"/>
                  <a:pt x="3203210" y="3844766"/>
                  <a:pt x="3221851" y="3844766"/>
                </a:cubicBezTo>
                <a:cubicBezTo>
                  <a:pt x="3242024" y="3844766"/>
                  <a:pt x="3253369" y="3840909"/>
                  <a:pt x="3249863" y="3835241"/>
                </a:cubicBezTo>
                <a:cubicBezTo>
                  <a:pt x="3246625" y="3830003"/>
                  <a:pt x="3231376" y="3825716"/>
                  <a:pt x="3215964" y="3825716"/>
                </a:cubicBezTo>
                <a:cubicBezTo>
                  <a:pt x="3200552" y="3825716"/>
                  <a:pt x="3187951" y="3830003"/>
                  <a:pt x="3187951" y="3835241"/>
                </a:cubicBezTo>
                <a:close/>
                <a:moveTo>
                  <a:pt x="2916488" y="3844766"/>
                </a:moveTo>
                <a:cubicBezTo>
                  <a:pt x="2919727" y="3850005"/>
                  <a:pt x="2932833" y="3854291"/>
                  <a:pt x="2945626" y="3854291"/>
                </a:cubicBezTo>
                <a:cubicBezTo>
                  <a:pt x="2958418" y="3854291"/>
                  <a:pt x="2968876" y="3850005"/>
                  <a:pt x="2968876" y="3844766"/>
                </a:cubicBezTo>
                <a:cubicBezTo>
                  <a:pt x="2968876" y="3839528"/>
                  <a:pt x="2955760" y="3835241"/>
                  <a:pt x="2939739" y="3835241"/>
                </a:cubicBezTo>
                <a:cubicBezTo>
                  <a:pt x="2922737" y="3835241"/>
                  <a:pt x="2913050" y="3839213"/>
                  <a:pt x="2916488" y="3844766"/>
                </a:cubicBezTo>
                <a:close/>
                <a:moveTo>
                  <a:pt x="3111751" y="3842109"/>
                </a:moveTo>
                <a:cubicBezTo>
                  <a:pt x="3098654" y="3844462"/>
                  <a:pt x="3083881" y="3850291"/>
                  <a:pt x="3078918" y="3855072"/>
                </a:cubicBezTo>
                <a:cubicBezTo>
                  <a:pt x="3071060" y="3862635"/>
                  <a:pt x="3098978" y="3862483"/>
                  <a:pt x="3168901" y="3854567"/>
                </a:cubicBezTo>
                <a:lnTo>
                  <a:pt x="3183188" y="3852948"/>
                </a:lnTo>
                <a:lnTo>
                  <a:pt x="3164138" y="3844766"/>
                </a:lnTo>
                <a:cubicBezTo>
                  <a:pt x="3153661" y="3840261"/>
                  <a:pt x="3142945" y="3836861"/>
                  <a:pt x="3140326" y="3837203"/>
                </a:cubicBezTo>
                <a:cubicBezTo>
                  <a:pt x="3137707" y="3837556"/>
                  <a:pt x="3124848" y="3839756"/>
                  <a:pt x="3111751" y="3842109"/>
                </a:cubicBezTo>
                <a:close/>
                <a:moveTo>
                  <a:pt x="3421037" y="3850043"/>
                </a:moveTo>
                <a:cubicBezTo>
                  <a:pt x="3431372" y="3857854"/>
                  <a:pt x="3445650" y="3861997"/>
                  <a:pt x="3452775" y="3859263"/>
                </a:cubicBezTo>
                <a:cubicBezTo>
                  <a:pt x="3459899" y="3856530"/>
                  <a:pt x="3470739" y="3854225"/>
                  <a:pt x="3476863" y="3854149"/>
                </a:cubicBezTo>
                <a:cubicBezTo>
                  <a:pt x="3483245" y="3854063"/>
                  <a:pt x="3481902" y="3850062"/>
                  <a:pt x="3473701" y="3844766"/>
                </a:cubicBezTo>
                <a:cubicBezTo>
                  <a:pt x="3465843" y="3839690"/>
                  <a:pt x="3446555" y="3835603"/>
                  <a:pt x="3430838" y="3835689"/>
                </a:cubicBezTo>
                <a:lnTo>
                  <a:pt x="3402263" y="3835851"/>
                </a:lnTo>
                <a:lnTo>
                  <a:pt x="3421037" y="3850043"/>
                </a:lnTo>
                <a:close/>
                <a:moveTo>
                  <a:pt x="3683089" y="3849329"/>
                </a:moveTo>
                <a:cubicBezTo>
                  <a:pt x="3690414" y="3858168"/>
                  <a:pt x="3706454" y="3863550"/>
                  <a:pt x="3720532" y="3861921"/>
                </a:cubicBezTo>
                <a:cubicBezTo>
                  <a:pt x="3758479" y="3857501"/>
                  <a:pt x="3749688" y="3840375"/>
                  <a:pt x="3707711" y="3836946"/>
                </a:cubicBezTo>
                <a:lnTo>
                  <a:pt x="3670268" y="3833889"/>
                </a:lnTo>
                <a:lnTo>
                  <a:pt x="3683089" y="3849329"/>
                </a:lnTo>
                <a:close/>
                <a:moveTo>
                  <a:pt x="2668838" y="3854291"/>
                </a:moveTo>
                <a:lnTo>
                  <a:pt x="2649788" y="3862473"/>
                </a:lnTo>
                <a:lnTo>
                  <a:pt x="2680745" y="3863149"/>
                </a:lnTo>
                <a:cubicBezTo>
                  <a:pt x="2697775" y="3863512"/>
                  <a:pt x="2711701" y="3859530"/>
                  <a:pt x="2711701" y="3854291"/>
                </a:cubicBezTo>
                <a:cubicBezTo>
                  <a:pt x="2711701" y="3842985"/>
                  <a:pt x="2695156" y="3842985"/>
                  <a:pt x="2668838" y="3854291"/>
                </a:cubicBezTo>
                <a:close/>
                <a:moveTo>
                  <a:pt x="3330826" y="3853272"/>
                </a:moveTo>
                <a:cubicBezTo>
                  <a:pt x="3330826" y="3863588"/>
                  <a:pt x="3354343" y="3873341"/>
                  <a:pt x="3379232" y="3873341"/>
                </a:cubicBezTo>
                <a:cubicBezTo>
                  <a:pt x="3401311" y="3873341"/>
                  <a:pt x="3403378" y="3858587"/>
                  <a:pt x="3382432" y="3850548"/>
                </a:cubicBezTo>
                <a:cubicBezTo>
                  <a:pt x="3360134" y="3841985"/>
                  <a:pt x="3330826" y="3843538"/>
                  <a:pt x="3330826" y="3853272"/>
                </a:cubicBezTo>
                <a:close/>
                <a:moveTo>
                  <a:pt x="3618157" y="3853110"/>
                </a:moveTo>
                <a:lnTo>
                  <a:pt x="3605451" y="3861169"/>
                </a:lnTo>
                <a:lnTo>
                  <a:pt x="3621319" y="3867255"/>
                </a:lnTo>
                <a:cubicBezTo>
                  <a:pt x="3644313" y="3876075"/>
                  <a:pt x="3673726" y="3874723"/>
                  <a:pt x="3673726" y="3864835"/>
                </a:cubicBezTo>
                <a:cubicBezTo>
                  <a:pt x="3673726" y="3856844"/>
                  <a:pt x="3651285" y="3844586"/>
                  <a:pt x="3637226" y="3844909"/>
                </a:cubicBezTo>
                <a:cubicBezTo>
                  <a:pt x="3633730" y="3844995"/>
                  <a:pt x="3625148" y="3848681"/>
                  <a:pt x="3618157" y="3853110"/>
                </a:cubicBezTo>
                <a:close/>
                <a:moveTo>
                  <a:pt x="2826001" y="3863816"/>
                </a:moveTo>
                <a:cubicBezTo>
                  <a:pt x="2844699" y="3875904"/>
                  <a:pt x="2880446" y="3875904"/>
                  <a:pt x="2887913" y="3863816"/>
                </a:cubicBezTo>
                <a:cubicBezTo>
                  <a:pt x="2891495" y="3858025"/>
                  <a:pt x="2877722" y="3854349"/>
                  <a:pt x="2852757" y="3854434"/>
                </a:cubicBezTo>
                <a:lnTo>
                  <a:pt x="2811713" y="3854587"/>
                </a:lnTo>
                <a:lnTo>
                  <a:pt x="2826001" y="3863816"/>
                </a:lnTo>
                <a:close/>
                <a:moveTo>
                  <a:pt x="3260084" y="3862816"/>
                </a:moveTo>
                <a:lnTo>
                  <a:pt x="3241729" y="3870008"/>
                </a:lnTo>
                <a:lnTo>
                  <a:pt x="3258483" y="3876437"/>
                </a:lnTo>
                <a:cubicBezTo>
                  <a:pt x="3267694" y="3879971"/>
                  <a:pt x="3286668" y="3882733"/>
                  <a:pt x="3300651" y="3882562"/>
                </a:cubicBezTo>
                <a:lnTo>
                  <a:pt x="3326063" y="3882257"/>
                </a:lnTo>
                <a:lnTo>
                  <a:pt x="3307576" y="3868274"/>
                </a:lnTo>
                <a:cubicBezTo>
                  <a:pt x="3287049" y="3852748"/>
                  <a:pt x="3286077" y="3852634"/>
                  <a:pt x="3260084" y="3862816"/>
                </a:cubicBezTo>
                <a:close/>
                <a:moveTo>
                  <a:pt x="3828507" y="3861578"/>
                </a:moveTo>
                <a:cubicBezTo>
                  <a:pt x="3802723" y="3865864"/>
                  <a:pt x="3801666" y="3871893"/>
                  <a:pt x="3823745" y="3888658"/>
                </a:cubicBezTo>
                <a:cubicBezTo>
                  <a:pt x="3841699" y="3902288"/>
                  <a:pt x="3902326" y="3906755"/>
                  <a:pt x="3902326" y="3894449"/>
                </a:cubicBezTo>
                <a:cubicBezTo>
                  <a:pt x="3902326" y="3881028"/>
                  <a:pt x="3850462" y="3857930"/>
                  <a:pt x="3828507" y="3861578"/>
                </a:cubicBezTo>
                <a:close/>
                <a:moveTo>
                  <a:pt x="2997451" y="3873341"/>
                </a:moveTo>
                <a:cubicBezTo>
                  <a:pt x="3016149" y="3885429"/>
                  <a:pt x="3051896" y="3885429"/>
                  <a:pt x="3059363" y="3873341"/>
                </a:cubicBezTo>
                <a:cubicBezTo>
                  <a:pt x="3062945" y="3867550"/>
                  <a:pt x="3049172" y="3863874"/>
                  <a:pt x="3024207" y="3863959"/>
                </a:cubicBezTo>
                <a:lnTo>
                  <a:pt x="2983163" y="3864112"/>
                </a:lnTo>
                <a:lnTo>
                  <a:pt x="2997451" y="3873341"/>
                </a:lnTo>
                <a:close/>
                <a:moveTo>
                  <a:pt x="3540376" y="3868245"/>
                </a:moveTo>
                <a:cubicBezTo>
                  <a:pt x="3540376" y="3870674"/>
                  <a:pt x="3548634" y="3877094"/>
                  <a:pt x="3558740" y="3882495"/>
                </a:cubicBezTo>
                <a:cubicBezTo>
                  <a:pt x="3578905" y="3893287"/>
                  <a:pt x="3610061" y="3885924"/>
                  <a:pt x="3601669" y="3872341"/>
                </a:cubicBezTo>
                <a:cubicBezTo>
                  <a:pt x="3596364" y="3863750"/>
                  <a:pt x="3540376" y="3860006"/>
                  <a:pt x="3540376" y="3868245"/>
                </a:cubicBezTo>
                <a:close/>
                <a:moveTo>
                  <a:pt x="2575532" y="3883857"/>
                </a:moveTo>
                <a:lnTo>
                  <a:pt x="2586038" y="3894363"/>
                </a:lnTo>
                <a:lnTo>
                  <a:pt x="2603630" y="3884143"/>
                </a:lnTo>
                <a:lnTo>
                  <a:pt x="2621213" y="3873922"/>
                </a:lnTo>
                <a:lnTo>
                  <a:pt x="2593115" y="3873627"/>
                </a:lnTo>
                <a:lnTo>
                  <a:pt x="2565016" y="3873341"/>
                </a:lnTo>
                <a:lnTo>
                  <a:pt x="2575532" y="3883857"/>
                </a:lnTo>
                <a:close/>
                <a:moveTo>
                  <a:pt x="2735513" y="3882866"/>
                </a:moveTo>
                <a:cubicBezTo>
                  <a:pt x="2738752" y="3888105"/>
                  <a:pt x="2754002" y="3892391"/>
                  <a:pt x="2769413" y="3892391"/>
                </a:cubicBezTo>
                <a:cubicBezTo>
                  <a:pt x="2784824" y="3892391"/>
                  <a:pt x="2797426" y="3888105"/>
                  <a:pt x="2797426" y="3882866"/>
                </a:cubicBezTo>
                <a:cubicBezTo>
                  <a:pt x="2797426" y="3877628"/>
                  <a:pt x="2782167" y="3873341"/>
                  <a:pt x="2763527" y="3873341"/>
                </a:cubicBezTo>
                <a:cubicBezTo>
                  <a:pt x="2743352" y="3873341"/>
                  <a:pt x="2732008" y="3877199"/>
                  <a:pt x="2735513" y="3882866"/>
                </a:cubicBezTo>
                <a:close/>
                <a:moveTo>
                  <a:pt x="2922832" y="3881638"/>
                </a:moveTo>
                <a:lnTo>
                  <a:pt x="2910126" y="3889744"/>
                </a:lnTo>
                <a:lnTo>
                  <a:pt x="2925204" y="3895525"/>
                </a:lnTo>
                <a:cubicBezTo>
                  <a:pt x="2933500" y="3898706"/>
                  <a:pt x="2949931" y="3897430"/>
                  <a:pt x="2961723" y="3892696"/>
                </a:cubicBezTo>
                <a:cubicBezTo>
                  <a:pt x="2973515" y="3887953"/>
                  <a:pt x="2978153" y="3883800"/>
                  <a:pt x="2972038" y="3883467"/>
                </a:cubicBezTo>
                <a:cubicBezTo>
                  <a:pt x="2965914" y="3883142"/>
                  <a:pt x="2955198" y="3880771"/>
                  <a:pt x="2948226" y="3878209"/>
                </a:cubicBezTo>
                <a:cubicBezTo>
                  <a:pt x="2941244" y="3875637"/>
                  <a:pt x="2929823" y="3877189"/>
                  <a:pt x="2922832" y="3881638"/>
                </a:cubicBezTo>
                <a:close/>
                <a:moveTo>
                  <a:pt x="3159376" y="3877770"/>
                </a:moveTo>
                <a:cubicBezTo>
                  <a:pt x="3159376" y="3889744"/>
                  <a:pt x="3199991" y="3901650"/>
                  <a:pt x="3222003" y="3896125"/>
                </a:cubicBezTo>
                <a:lnTo>
                  <a:pt x="3246911" y="3889867"/>
                </a:lnTo>
                <a:lnTo>
                  <a:pt x="3234100" y="3881752"/>
                </a:lnTo>
                <a:cubicBezTo>
                  <a:pt x="3220765" y="3873303"/>
                  <a:pt x="3159376" y="3870027"/>
                  <a:pt x="3159376" y="3877770"/>
                </a:cubicBezTo>
                <a:close/>
                <a:moveTo>
                  <a:pt x="3487808" y="3887734"/>
                </a:moveTo>
                <a:cubicBezTo>
                  <a:pt x="3507886" y="3903421"/>
                  <a:pt x="3530632" y="3903364"/>
                  <a:pt x="3533737" y="3887629"/>
                </a:cubicBezTo>
                <a:cubicBezTo>
                  <a:pt x="3534766" y="3882390"/>
                  <a:pt x="3520612" y="3876961"/>
                  <a:pt x="3502276" y="3875551"/>
                </a:cubicBezTo>
                <a:lnTo>
                  <a:pt x="3468938" y="3873008"/>
                </a:lnTo>
                <a:lnTo>
                  <a:pt x="3487808" y="3887734"/>
                </a:lnTo>
                <a:close/>
                <a:moveTo>
                  <a:pt x="3740401" y="3879437"/>
                </a:moveTo>
                <a:cubicBezTo>
                  <a:pt x="3740401" y="3893039"/>
                  <a:pt x="3775500" y="3910832"/>
                  <a:pt x="3802313" y="3910822"/>
                </a:cubicBezTo>
                <a:lnTo>
                  <a:pt x="3830888" y="3910803"/>
                </a:lnTo>
                <a:lnTo>
                  <a:pt x="3808400" y="3892077"/>
                </a:lnTo>
                <a:cubicBezTo>
                  <a:pt x="3787397" y="3874580"/>
                  <a:pt x="3740401" y="3865845"/>
                  <a:pt x="3740401" y="3879437"/>
                </a:cubicBezTo>
                <a:close/>
                <a:moveTo>
                  <a:pt x="3407026" y="3891372"/>
                </a:moveTo>
                <a:cubicBezTo>
                  <a:pt x="3407026" y="3901688"/>
                  <a:pt x="3430543" y="3911441"/>
                  <a:pt x="3455432" y="3911441"/>
                </a:cubicBezTo>
                <a:cubicBezTo>
                  <a:pt x="3477511" y="3911441"/>
                  <a:pt x="3479578" y="3896687"/>
                  <a:pt x="3458632" y="3888648"/>
                </a:cubicBezTo>
                <a:cubicBezTo>
                  <a:pt x="3436334" y="3880085"/>
                  <a:pt x="3407026" y="3881638"/>
                  <a:pt x="3407026" y="3891372"/>
                </a:cubicBezTo>
                <a:close/>
                <a:moveTo>
                  <a:pt x="3669821" y="3891001"/>
                </a:moveTo>
                <a:cubicBezTo>
                  <a:pt x="3663782" y="3900773"/>
                  <a:pt x="3705235" y="3920966"/>
                  <a:pt x="3731324" y="3920966"/>
                </a:cubicBezTo>
                <a:cubicBezTo>
                  <a:pt x="3757393" y="3920966"/>
                  <a:pt x="3754488" y="3907050"/>
                  <a:pt x="3725666" y="3893925"/>
                </a:cubicBezTo>
                <a:cubicBezTo>
                  <a:pt x="3696929" y="3880828"/>
                  <a:pt x="3676764" y="3879771"/>
                  <a:pt x="3669821" y="3891001"/>
                </a:cubicBezTo>
                <a:close/>
                <a:moveTo>
                  <a:pt x="2492626" y="3901021"/>
                </a:moveTo>
                <a:cubicBezTo>
                  <a:pt x="2492626" y="3905774"/>
                  <a:pt x="2501198" y="3907412"/>
                  <a:pt x="2511676" y="3904679"/>
                </a:cubicBezTo>
                <a:cubicBezTo>
                  <a:pt x="2522153" y="3901936"/>
                  <a:pt x="2530726" y="3898049"/>
                  <a:pt x="2530726" y="3896039"/>
                </a:cubicBezTo>
                <a:cubicBezTo>
                  <a:pt x="2530726" y="3894039"/>
                  <a:pt x="2522153" y="3892391"/>
                  <a:pt x="2511676" y="3892391"/>
                </a:cubicBezTo>
                <a:cubicBezTo>
                  <a:pt x="2501198" y="3892391"/>
                  <a:pt x="2492626" y="3896278"/>
                  <a:pt x="2492626" y="3901021"/>
                </a:cubicBezTo>
                <a:close/>
                <a:moveTo>
                  <a:pt x="2649788" y="3901916"/>
                </a:moveTo>
                <a:cubicBezTo>
                  <a:pt x="2653027" y="3907155"/>
                  <a:pt x="2665886" y="3911441"/>
                  <a:pt x="2678363" y="3911441"/>
                </a:cubicBezTo>
                <a:cubicBezTo>
                  <a:pt x="2690841" y="3911441"/>
                  <a:pt x="2703700" y="3907155"/>
                  <a:pt x="2706938" y="3901916"/>
                </a:cubicBezTo>
                <a:cubicBezTo>
                  <a:pt x="2710453" y="3896239"/>
                  <a:pt x="2698909" y="3892391"/>
                  <a:pt x="2678363" y="3892391"/>
                </a:cubicBezTo>
                <a:cubicBezTo>
                  <a:pt x="2657818" y="3892391"/>
                  <a:pt x="2646274" y="3896239"/>
                  <a:pt x="2649788" y="3901916"/>
                </a:cubicBezTo>
                <a:close/>
                <a:moveTo>
                  <a:pt x="2831306" y="3901726"/>
                </a:moveTo>
                <a:lnTo>
                  <a:pt x="2813104" y="3908108"/>
                </a:lnTo>
                <a:lnTo>
                  <a:pt x="2829068" y="3914232"/>
                </a:lnTo>
                <a:cubicBezTo>
                  <a:pt x="2837850" y="3917604"/>
                  <a:pt x="2854366" y="3916909"/>
                  <a:pt x="2865768" y="3912689"/>
                </a:cubicBezTo>
                <a:lnTo>
                  <a:pt x="2886513" y="3905012"/>
                </a:lnTo>
                <a:lnTo>
                  <a:pt x="2868006" y="3900183"/>
                </a:lnTo>
                <a:cubicBezTo>
                  <a:pt x="2857834" y="3897516"/>
                  <a:pt x="2841317" y="3898211"/>
                  <a:pt x="2831306" y="3901726"/>
                </a:cubicBezTo>
                <a:close/>
                <a:moveTo>
                  <a:pt x="3078413" y="3901916"/>
                </a:moveTo>
                <a:cubicBezTo>
                  <a:pt x="3081652" y="3907155"/>
                  <a:pt x="3099045" y="3911441"/>
                  <a:pt x="3117076" y="3911441"/>
                </a:cubicBezTo>
                <a:cubicBezTo>
                  <a:pt x="3135106" y="3911441"/>
                  <a:pt x="3149851" y="3907155"/>
                  <a:pt x="3149851" y="3901916"/>
                </a:cubicBezTo>
                <a:cubicBezTo>
                  <a:pt x="3149851" y="3896678"/>
                  <a:pt x="3132449" y="3892391"/>
                  <a:pt x="3111189" y="3892391"/>
                </a:cubicBezTo>
                <a:cubicBezTo>
                  <a:pt x="3087843" y="3892391"/>
                  <a:pt x="3074861" y="3896163"/>
                  <a:pt x="3078413" y="3901916"/>
                </a:cubicBezTo>
                <a:close/>
                <a:moveTo>
                  <a:pt x="3337436" y="3898478"/>
                </a:moveTo>
                <a:cubicBezTo>
                  <a:pt x="3325520" y="3910394"/>
                  <a:pt x="3341923" y="3920966"/>
                  <a:pt x="3371869" y="3920662"/>
                </a:cubicBezTo>
                <a:lnTo>
                  <a:pt x="3402263" y="3920357"/>
                </a:lnTo>
                <a:lnTo>
                  <a:pt x="3383776" y="3906374"/>
                </a:lnTo>
                <a:cubicBezTo>
                  <a:pt x="3364030" y="3891439"/>
                  <a:pt x="3347323" y="3888601"/>
                  <a:pt x="3337436" y="3898478"/>
                </a:cubicBezTo>
                <a:close/>
                <a:moveTo>
                  <a:pt x="3613461" y="3901135"/>
                </a:moveTo>
                <a:lnTo>
                  <a:pt x="3596069" y="3907441"/>
                </a:lnTo>
                <a:lnTo>
                  <a:pt x="3619186" y="3919814"/>
                </a:lnTo>
                <a:cubicBezTo>
                  <a:pt x="3631902" y="3926624"/>
                  <a:pt x="3652590" y="3930615"/>
                  <a:pt x="3665163" y="3928682"/>
                </a:cubicBezTo>
                <a:lnTo>
                  <a:pt x="3688013" y="3925186"/>
                </a:lnTo>
                <a:lnTo>
                  <a:pt x="3659438" y="3910003"/>
                </a:lnTo>
                <a:cubicBezTo>
                  <a:pt x="3643722" y="3901659"/>
                  <a:pt x="3623034" y="3897668"/>
                  <a:pt x="3613461" y="3901135"/>
                </a:cubicBezTo>
                <a:close/>
                <a:moveTo>
                  <a:pt x="3978555" y="3901364"/>
                </a:moveTo>
                <a:lnTo>
                  <a:pt x="3945246" y="3906679"/>
                </a:lnTo>
                <a:lnTo>
                  <a:pt x="3976145" y="3926205"/>
                </a:lnTo>
                <a:cubicBezTo>
                  <a:pt x="3997662" y="3939797"/>
                  <a:pt x="4017702" y="3944474"/>
                  <a:pt x="4042144" y="3941626"/>
                </a:cubicBezTo>
                <a:lnTo>
                  <a:pt x="4077234" y="3937530"/>
                </a:lnTo>
                <a:lnTo>
                  <a:pt x="4058841" y="3923786"/>
                </a:lnTo>
                <a:cubicBezTo>
                  <a:pt x="4026770" y="3899840"/>
                  <a:pt x="4012711" y="3895906"/>
                  <a:pt x="3978555" y="3901364"/>
                </a:cubicBezTo>
                <a:close/>
                <a:moveTo>
                  <a:pt x="3261655" y="3909289"/>
                </a:moveTo>
                <a:cubicBezTo>
                  <a:pt x="3233747" y="3915270"/>
                  <a:pt x="3253445" y="3930491"/>
                  <a:pt x="3289087" y="3930491"/>
                </a:cubicBezTo>
                <a:cubicBezTo>
                  <a:pt x="3307423" y="3930491"/>
                  <a:pt x="3320091" y="3926719"/>
                  <a:pt x="3317253" y="3922119"/>
                </a:cubicBezTo>
                <a:cubicBezTo>
                  <a:pt x="3310471" y="3911156"/>
                  <a:pt x="3282782" y="3904764"/>
                  <a:pt x="3261655" y="3909289"/>
                </a:cubicBezTo>
                <a:close/>
                <a:moveTo>
                  <a:pt x="2997451" y="3920966"/>
                </a:moveTo>
                <a:cubicBezTo>
                  <a:pt x="3016149" y="3933054"/>
                  <a:pt x="3051896" y="3933054"/>
                  <a:pt x="3059363" y="3920966"/>
                </a:cubicBezTo>
                <a:cubicBezTo>
                  <a:pt x="3062945" y="3915175"/>
                  <a:pt x="3049172" y="3911499"/>
                  <a:pt x="3024207" y="3911584"/>
                </a:cubicBezTo>
                <a:lnTo>
                  <a:pt x="2983163" y="3911737"/>
                </a:lnTo>
                <a:lnTo>
                  <a:pt x="2997451" y="3920966"/>
                </a:lnTo>
                <a:close/>
                <a:moveTo>
                  <a:pt x="3540376" y="3919433"/>
                </a:moveTo>
                <a:cubicBezTo>
                  <a:pt x="3540376" y="3932520"/>
                  <a:pt x="3583991" y="3948379"/>
                  <a:pt x="3597307" y="3940150"/>
                </a:cubicBezTo>
                <a:lnTo>
                  <a:pt x="3609623" y="3932539"/>
                </a:lnTo>
                <a:lnTo>
                  <a:pt x="3589916" y="3921985"/>
                </a:lnTo>
                <a:cubicBezTo>
                  <a:pt x="3566589" y="3909508"/>
                  <a:pt x="3540376" y="3908155"/>
                  <a:pt x="3540376" y="3919433"/>
                </a:cubicBezTo>
                <a:close/>
                <a:moveTo>
                  <a:pt x="3883276" y="3920719"/>
                </a:moveTo>
                <a:cubicBezTo>
                  <a:pt x="3883276" y="3936435"/>
                  <a:pt x="3934349" y="3956371"/>
                  <a:pt x="3958685" y="3950170"/>
                </a:cubicBezTo>
                <a:lnTo>
                  <a:pt x="3981707" y="3944293"/>
                </a:lnTo>
                <a:lnTo>
                  <a:pt x="3956637" y="3927862"/>
                </a:lnTo>
                <a:cubicBezTo>
                  <a:pt x="3929568" y="3910127"/>
                  <a:pt x="3883276" y="3905622"/>
                  <a:pt x="3883276" y="3920719"/>
                </a:cubicBezTo>
                <a:close/>
                <a:moveTo>
                  <a:pt x="2590438" y="3927567"/>
                </a:moveTo>
                <a:cubicBezTo>
                  <a:pt x="2599706" y="3929986"/>
                  <a:pt x="2612565" y="3929824"/>
                  <a:pt x="2619013" y="3927215"/>
                </a:cubicBezTo>
                <a:cubicBezTo>
                  <a:pt x="2625462" y="3924605"/>
                  <a:pt x="2617880" y="3922633"/>
                  <a:pt x="2602163" y="3922824"/>
                </a:cubicBezTo>
                <a:cubicBezTo>
                  <a:pt x="2586447" y="3923014"/>
                  <a:pt x="2581170" y="3925148"/>
                  <a:pt x="2590438" y="3927567"/>
                </a:cubicBezTo>
                <a:close/>
                <a:moveTo>
                  <a:pt x="2721226" y="3924614"/>
                </a:moveTo>
                <a:cubicBezTo>
                  <a:pt x="2721226" y="3933101"/>
                  <a:pt x="2756345" y="3936492"/>
                  <a:pt x="2773766" y="3929682"/>
                </a:cubicBezTo>
                <a:lnTo>
                  <a:pt x="2792663" y="3922309"/>
                </a:lnTo>
                <a:lnTo>
                  <a:pt x="2756945" y="3921633"/>
                </a:lnTo>
                <a:cubicBezTo>
                  <a:pt x="2737304" y="3921271"/>
                  <a:pt x="2721226" y="3922614"/>
                  <a:pt x="2721226" y="3924614"/>
                </a:cubicBezTo>
                <a:close/>
                <a:moveTo>
                  <a:pt x="2921251" y="3930491"/>
                </a:moveTo>
                <a:lnTo>
                  <a:pt x="2906963" y="3939721"/>
                </a:lnTo>
                <a:lnTo>
                  <a:pt x="2940301" y="3939721"/>
                </a:lnTo>
                <a:lnTo>
                  <a:pt x="2973638" y="3939721"/>
                </a:lnTo>
                <a:lnTo>
                  <a:pt x="2959351" y="3930491"/>
                </a:lnTo>
                <a:cubicBezTo>
                  <a:pt x="2951493" y="3925415"/>
                  <a:pt x="2942920" y="3921262"/>
                  <a:pt x="2940301" y="3921262"/>
                </a:cubicBezTo>
                <a:cubicBezTo>
                  <a:pt x="2937682" y="3921262"/>
                  <a:pt x="2929109" y="3925415"/>
                  <a:pt x="2921251" y="3930491"/>
                </a:cubicBezTo>
                <a:close/>
                <a:moveTo>
                  <a:pt x="3168901" y="3929472"/>
                </a:moveTo>
                <a:cubicBezTo>
                  <a:pt x="3168901" y="3942398"/>
                  <a:pt x="3197790" y="3950722"/>
                  <a:pt x="3219126" y="3943950"/>
                </a:cubicBezTo>
                <a:lnTo>
                  <a:pt x="3238091" y="3937930"/>
                </a:lnTo>
                <a:lnTo>
                  <a:pt x="3224927" y="3929596"/>
                </a:lnTo>
                <a:cubicBezTo>
                  <a:pt x="3207687" y="3918671"/>
                  <a:pt x="3168901" y="3918585"/>
                  <a:pt x="3168901" y="3929472"/>
                </a:cubicBezTo>
                <a:close/>
                <a:moveTo>
                  <a:pt x="3484807" y="3929310"/>
                </a:moveTo>
                <a:lnTo>
                  <a:pt x="3472101" y="3937369"/>
                </a:lnTo>
                <a:lnTo>
                  <a:pt x="3487969" y="3943455"/>
                </a:lnTo>
                <a:cubicBezTo>
                  <a:pt x="3496694" y="3946798"/>
                  <a:pt x="3513125" y="3949408"/>
                  <a:pt x="3524488" y="3949237"/>
                </a:cubicBezTo>
                <a:lnTo>
                  <a:pt x="3545138" y="3948932"/>
                </a:lnTo>
                <a:lnTo>
                  <a:pt x="3526651" y="3934949"/>
                </a:lnTo>
                <a:cubicBezTo>
                  <a:pt x="3505334" y="3918833"/>
                  <a:pt x="3502047" y="3918385"/>
                  <a:pt x="3484807" y="3929310"/>
                </a:cubicBezTo>
                <a:close/>
                <a:moveTo>
                  <a:pt x="3816601" y="3929329"/>
                </a:moveTo>
                <a:cubicBezTo>
                  <a:pt x="3816601" y="3946712"/>
                  <a:pt x="3845100" y="3960257"/>
                  <a:pt x="3875513" y="3957314"/>
                </a:cubicBezTo>
                <a:lnTo>
                  <a:pt x="3907088" y="3954256"/>
                </a:lnTo>
                <a:lnTo>
                  <a:pt x="3876609" y="3937616"/>
                </a:lnTo>
                <a:cubicBezTo>
                  <a:pt x="3843700" y="3919642"/>
                  <a:pt x="3816601" y="3915899"/>
                  <a:pt x="3816601" y="3929329"/>
                </a:cubicBezTo>
                <a:close/>
                <a:moveTo>
                  <a:pt x="5188201" y="3930491"/>
                </a:moveTo>
                <a:cubicBezTo>
                  <a:pt x="5179619" y="3936035"/>
                  <a:pt x="5178438" y="3939778"/>
                  <a:pt x="5185258" y="3939874"/>
                </a:cubicBezTo>
                <a:cubicBezTo>
                  <a:pt x="5191497" y="3939950"/>
                  <a:pt x="5199250" y="3935730"/>
                  <a:pt x="5202489" y="3930491"/>
                </a:cubicBezTo>
                <a:cubicBezTo>
                  <a:pt x="5209794" y="3918661"/>
                  <a:pt x="5206499" y="3918661"/>
                  <a:pt x="5188201" y="3930491"/>
                </a:cubicBezTo>
                <a:close/>
                <a:moveTo>
                  <a:pt x="3412484" y="3939016"/>
                </a:moveTo>
                <a:lnTo>
                  <a:pt x="3394129" y="3946208"/>
                </a:lnTo>
                <a:lnTo>
                  <a:pt x="3410883" y="3952637"/>
                </a:lnTo>
                <a:cubicBezTo>
                  <a:pt x="3420094" y="3956171"/>
                  <a:pt x="3439068" y="3958933"/>
                  <a:pt x="3453051" y="3958762"/>
                </a:cubicBezTo>
                <a:lnTo>
                  <a:pt x="3478463" y="3958457"/>
                </a:lnTo>
                <a:lnTo>
                  <a:pt x="3459976" y="3944474"/>
                </a:lnTo>
                <a:cubicBezTo>
                  <a:pt x="3439449" y="3928948"/>
                  <a:pt x="3438477" y="3928834"/>
                  <a:pt x="3412484" y="3939016"/>
                </a:cubicBezTo>
                <a:close/>
                <a:moveTo>
                  <a:pt x="3751859" y="3938626"/>
                </a:moveTo>
                <a:lnTo>
                  <a:pt x="3739496" y="3946465"/>
                </a:lnTo>
                <a:lnTo>
                  <a:pt x="3753612" y="3958181"/>
                </a:lnTo>
                <a:cubicBezTo>
                  <a:pt x="3761375" y="3964619"/>
                  <a:pt x="3781939" y="3968515"/>
                  <a:pt x="3799313" y="3966839"/>
                </a:cubicBezTo>
                <a:lnTo>
                  <a:pt x="3830888" y="3963781"/>
                </a:lnTo>
                <a:lnTo>
                  <a:pt x="3800409" y="3947141"/>
                </a:lnTo>
                <a:cubicBezTo>
                  <a:pt x="3765290" y="3927958"/>
                  <a:pt x="3767928" y="3928425"/>
                  <a:pt x="3751859" y="3938626"/>
                </a:cubicBezTo>
                <a:close/>
                <a:moveTo>
                  <a:pt x="2656932" y="3946579"/>
                </a:moveTo>
                <a:cubicBezTo>
                  <a:pt x="2666095" y="3948979"/>
                  <a:pt x="2681107" y="3948979"/>
                  <a:pt x="2690270" y="3946579"/>
                </a:cubicBezTo>
                <a:cubicBezTo>
                  <a:pt x="2699433" y="3944188"/>
                  <a:pt x="2691937" y="3942226"/>
                  <a:pt x="2673601" y="3942226"/>
                </a:cubicBezTo>
                <a:cubicBezTo>
                  <a:pt x="2655265" y="3942226"/>
                  <a:pt x="2647769" y="3944188"/>
                  <a:pt x="2656932" y="3946579"/>
                </a:cubicBezTo>
                <a:close/>
                <a:moveTo>
                  <a:pt x="2821238" y="3949541"/>
                </a:moveTo>
                <a:cubicBezTo>
                  <a:pt x="2824477" y="3954780"/>
                  <a:pt x="2837583" y="3959066"/>
                  <a:pt x="2850376" y="3959066"/>
                </a:cubicBezTo>
                <a:cubicBezTo>
                  <a:pt x="2863168" y="3959066"/>
                  <a:pt x="2873626" y="3954780"/>
                  <a:pt x="2873626" y="3949541"/>
                </a:cubicBezTo>
                <a:cubicBezTo>
                  <a:pt x="2873626" y="3944303"/>
                  <a:pt x="2860510" y="3940016"/>
                  <a:pt x="2844489" y="3940016"/>
                </a:cubicBezTo>
                <a:cubicBezTo>
                  <a:pt x="2827487" y="3940016"/>
                  <a:pt x="2817800" y="3943988"/>
                  <a:pt x="2821238" y="3949541"/>
                </a:cubicBezTo>
                <a:close/>
                <a:moveTo>
                  <a:pt x="3083176" y="3949541"/>
                </a:moveTo>
                <a:cubicBezTo>
                  <a:pt x="3083176" y="3954780"/>
                  <a:pt x="3099254" y="3959000"/>
                  <a:pt x="3118895" y="3958924"/>
                </a:cubicBezTo>
                <a:lnTo>
                  <a:pt x="3154613" y="3958771"/>
                </a:lnTo>
                <a:lnTo>
                  <a:pt x="3140326" y="3949541"/>
                </a:lnTo>
                <a:cubicBezTo>
                  <a:pt x="3121552" y="3937407"/>
                  <a:pt x="3083176" y="3937407"/>
                  <a:pt x="3083176" y="3949541"/>
                </a:cubicBezTo>
                <a:close/>
                <a:moveTo>
                  <a:pt x="3685232" y="3947094"/>
                </a:moveTo>
                <a:lnTo>
                  <a:pt x="3672935" y="3951389"/>
                </a:lnTo>
                <a:lnTo>
                  <a:pt x="3684022" y="3964753"/>
                </a:lnTo>
                <a:cubicBezTo>
                  <a:pt x="3697396" y="3980869"/>
                  <a:pt x="3743582" y="3982888"/>
                  <a:pt x="3738325" y="3967125"/>
                </a:cubicBezTo>
                <a:cubicBezTo>
                  <a:pt x="3733762" y="3953428"/>
                  <a:pt x="3701701" y="3941340"/>
                  <a:pt x="3685232" y="3947094"/>
                </a:cubicBezTo>
                <a:close/>
                <a:moveTo>
                  <a:pt x="3330826" y="3959066"/>
                </a:moveTo>
                <a:cubicBezTo>
                  <a:pt x="3338684" y="3964143"/>
                  <a:pt x="3357972" y="3968296"/>
                  <a:pt x="3373688" y="3968296"/>
                </a:cubicBezTo>
                <a:lnTo>
                  <a:pt x="3402263" y="3968296"/>
                </a:lnTo>
                <a:lnTo>
                  <a:pt x="3387976" y="3959066"/>
                </a:lnTo>
                <a:cubicBezTo>
                  <a:pt x="3380118" y="3953990"/>
                  <a:pt x="3360830" y="3949837"/>
                  <a:pt x="3345113" y="3949837"/>
                </a:cubicBezTo>
                <a:lnTo>
                  <a:pt x="3316538" y="3949837"/>
                </a:lnTo>
                <a:lnTo>
                  <a:pt x="3330826" y="3959066"/>
                </a:lnTo>
                <a:close/>
                <a:moveTo>
                  <a:pt x="4041619" y="3956342"/>
                </a:moveTo>
                <a:lnTo>
                  <a:pt x="4023760" y="3960924"/>
                </a:lnTo>
                <a:lnTo>
                  <a:pt x="4048849" y="3977383"/>
                </a:lnTo>
                <a:cubicBezTo>
                  <a:pt x="4064013" y="3987337"/>
                  <a:pt x="4085206" y="3992194"/>
                  <a:pt x="4102427" y="3989661"/>
                </a:cubicBezTo>
                <a:cubicBezTo>
                  <a:pt x="4135317" y="3984832"/>
                  <a:pt x="4137317" y="3980307"/>
                  <a:pt x="4114257" y="3962800"/>
                </a:cubicBezTo>
                <a:cubicBezTo>
                  <a:pt x="4097408" y="3950008"/>
                  <a:pt x="4074281" y="3947951"/>
                  <a:pt x="4041619" y="3956342"/>
                </a:cubicBezTo>
                <a:close/>
                <a:moveTo>
                  <a:pt x="2740276" y="3968591"/>
                </a:moveTo>
                <a:cubicBezTo>
                  <a:pt x="2740276" y="3979774"/>
                  <a:pt x="2747601" y="3979774"/>
                  <a:pt x="2773613" y="3968591"/>
                </a:cubicBezTo>
                <a:lnTo>
                  <a:pt x="2792663" y="3960409"/>
                </a:lnTo>
                <a:lnTo>
                  <a:pt x="2766470" y="3959733"/>
                </a:lnTo>
                <a:cubicBezTo>
                  <a:pt x="2752068" y="3959371"/>
                  <a:pt x="2740276" y="3963353"/>
                  <a:pt x="2740276" y="3968591"/>
                </a:cubicBezTo>
                <a:close/>
                <a:moveTo>
                  <a:pt x="2916488" y="3968591"/>
                </a:moveTo>
                <a:cubicBezTo>
                  <a:pt x="2919727" y="3973830"/>
                  <a:pt x="2928804" y="3978116"/>
                  <a:pt x="2936662" y="3978116"/>
                </a:cubicBezTo>
                <a:cubicBezTo>
                  <a:pt x="2944520" y="3978116"/>
                  <a:pt x="2948302" y="3973830"/>
                  <a:pt x="2945063" y="3968591"/>
                </a:cubicBezTo>
                <a:cubicBezTo>
                  <a:pt x="2941825" y="3963353"/>
                  <a:pt x="2932748" y="3959066"/>
                  <a:pt x="2924890" y="3959066"/>
                </a:cubicBezTo>
                <a:cubicBezTo>
                  <a:pt x="2917031" y="3959066"/>
                  <a:pt x="2913250" y="3963353"/>
                  <a:pt x="2916488" y="3968591"/>
                </a:cubicBezTo>
                <a:close/>
                <a:moveTo>
                  <a:pt x="3006976" y="3968591"/>
                </a:moveTo>
                <a:cubicBezTo>
                  <a:pt x="3025692" y="3980688"/>
                  <a:pt x="3054601" y="3980688"/>
                  <a:pt x="3054601" y="3968591"/>
                </a:cubicBezTo>
                <a:cubicBezTo>
                  <a:pt x="3054601" y="3963353"/>
                  <a:pt x="3040675" y="3959133"/>
                  <a:pt x="3023645" y="3959209"/>
                </a:cubicBezTo>
                <a:lnTo>
                  <a:pt x="2992688" y="3959362"/>
                </a:lnTo>
                <a:lnTo>
                  <a:pt x="3006976" y="3968591"/>
                </a:lnTo>
                <a:close/>
                <a:moveTo>
                  <a:pt x="3250340" y="3967791"/>
                </a:moveTo>
                <a:cubicBezTo>
                  <a:pt x="3266770" y="3983641"/>
                  <a:pt x="3316748" y="3984346"/>
                  <a:pt x="3307013" y="3968591"/>
                </a:cubicBezTo>
                <a:cubicBezTo>
                  <a:pt x="3303775" y="3963353"/>
                  <a:pt x="3287668" y="3959066"/>
                  <a:pt x="3271209" y="3959066"/>
                </a:cubicBezTo>
                <a:cubicBezTo>
                  <a:pt x="3252854" y="3959066"/>
                  <a:pt x="3244787" y="3962438"/>
                  <a:pt x="3250340" y="3967791"/>
                </a:cubicBezTo>
                <a:close/>
                <a:moveTo>
                  <a:pt x="3620777" y="3973659"/>
                </a:moveTo>
                <a:cubicBezTo>
                  <a:pt x="3641198" y="3989099"/>
                  <a:pt x="3673726" y="3992471"/>
                  <a:pt x="3673726" y="3979135"/>
                </a:cubicBezTo>
                <a:cubicBezTo>
                  <a:pt x="3673726" y="3968344"/>
                  <a:pt x="3649666" y="3958981"/>
                  <a:pt x="3622939" y="3959371"/>
                </a:cubicBezTo>
                <a:lnTo>
                  <a:pt x="3602288" y="3959676"/>
                </a:lnTo>
                <a:lnTo>
                  <a:pt x="3620777" y="3973659"/>
                </a:lnTo>
                <a:close/>
                <a:moveTo>
                  <a:pt x="3970211" y="3967868"/>
                </a:moveTo>
                <a:lnTo>
                  <a:pt x="3947608" y="3973640"/>
                </a:lnTo>
                <a:lnTo>
                  <a:pt x="3971049" y="3986184"/>
                </a:lnTo>
                <a:cubicBezTo>
                  <a:pt x="3983936" y="3993090"/>
                  <a:pt x="4006967" y="3997252"/>
                  <a:pt x="4022227" y="3995433"/>
                </a:cubicBezTo>
                <a:lnTo>
                  <a:pt x="4049963" y="3992147"/>
                </a:lnTo>
                <a:lnTo>
                  <a:pt x="4021388" y="3977116"/>
                </a:lnTo>
                <a:cubicBezTo>
                  <a:pt x="4005015" y="3968506"/>
                  <a:pt x="3983165" y="3964562"/>
                  <a:pt x="3970211" y="3967868"/>
                </a:cubicBezTo>
                <a:close/>
                <a:moveTo>
                  <a:pt x="3168901" y="3978116"/>
                </a:moveTo>
                <a:cubicBezTo>
                  <a:pt x="3168901" y="3983355"/>
                  <a:pt x="3182826" y="3987575"/>
                  <a:pt x="3199857" y="3987499"/>
                </a:cubicBezTo>
                <a:lnTo>
                  <a:pt x="3230813" y="3987346"/>
                </a:lnTo>
                <a:lnTo>
                  <a:pt x="3216526" y="3978116"/>
                </a:lnTo>
                <a:cubicBezTo>
                  <a:pt x="3197809" y="3966020"/>
                  <a:pt x="3168901" y="3966020"/>
                  <a:pt x="3168901" y="3978116"/>
                </a:cubicBezTo>
                <a:close/>
                <a:moveTo>
                  <a:pt x="3554102" y="3983184"/>
                </a:moveTo>
                <a:cubicBezTo>
                  <a:pt x="3575066" y="3999043"/>
                  <a:pt x="3593906" y="4001195"/>
                  <a:pt x="3601669" y="3988642"/>
                </a:cubicBezTo>
                <a:cubicBezTo>
                  <a:pt x="3607965" y="3978459"/>
                  <a:pt x="3585000" y="3968477"/>
                  <a:pt x="3556264" y="3968896"/>
                </a:cubicBezTo>
                <a:lnTo>
                  <a:pt x="3535613" y="3969201"/>
                </a:lnTo>
                <a:lnTo>
                  <a:pt x="3554102" y="3983184"/>
                </a:lnTo>
                <a:close/>
                <a:moveTo>
                  <a:pt x="3894782" y="3975030"/>
                </a:moveTo>
                <a:lnTo>
                  <a:pt x="3882485" y="3979964"/>
                </a:lnTo>
                <a:lnTo>
                  <a:pt x="3893572" y="3993328"/>
                </a:lnTo>
                <a:cubicBezTo>
                  <a:pt x="3899668" y="4000681"/>
                  <a:pt x="3918061" y="4006549"/>
                  <a:pt x="3934444" y="4006377"/>
                </a:cubicBezTo>
                <a:lnTo>
                  <a:pt x="3964238" y="4006053"/>
                </a:lnTo>
                <a:lnTo>
                  <a:pt x="3941750" y="3987327"/>
                </a:lnTo>
                <a:cubicBezTo>
                  <a:pt x="3918299" y="3967791"/>
                  <a:pt x="3914994" y="3966925"/>
                  <a:pt x="3894782" y="3975030"/>
                </a:cubicBezTo>
                <a:close/>
                <a:moveTo>
                  <a:pt x="4921501" y="3978116"/>
                </a:moveTo>
                <a:cubicBezTo>
                  <a:pt x="4913643" y="3983193"/>
                  <a:pt x="4911500" y="3987346"/>
                  <a:pt x="4916739" y="3987346"/>
                </a:cubicBezTo>
                <a:cubicBezTo>
                  <a:pt x="4921977" y="3987346"/>
                  <a:pt x="4932693" y="3983193"/>
                  <a:pt x="4940551" y="3978116"/>
                </a:cubicBezTo>
                <a:cubicBezTo>
                  <a:pt x="4948409" y="3973040"/>
                  <a:pt x="4950552" y="3968887"/>
                  <a:pt x="4945314" y="3968887"/>
                </a:cubicBezTo>
                <a:cubicBezTo>
                  <a:pt x="4940075" y="3968887"/>
                  <a:pt x="4929359" y="3973040"/>
                  <a:pt x="4921501" y="3978116"/>
                </a:cubicBezTo>
                <a:close/>
                <a:moveTo>
                  <a:pt x="5073901" y="3978116"/>
                </a:moveTo>
                <a:cubicBezTo>
                  <a:pt x="5065319" y="3983660"/>
                  <a:pt x="5064138" y="3987403"/>
                  <a:pt x="5070958" y="3987499"/>
                </a:cubicBezTo>
                <a:cubicBezTo>
                  <a:pt x="5077197" y="3987575"/>
                  <a:pt x="5084950" y="3983355"/>
                  <a:pt x="5088189" y="3978116"/>
                </a:cubicBezTo>
                <a:cubicBezTo>
                  <a:pt x="5095494" y="3966286"/>
                  <a:pt x="5092199" y="3966286"/>
                  <a:pt x="5073901" y="3978116"/>
                </a:cubicBezTo>
                <a:close/>
                <a:moveTo>
                  <a:pt x="2819038" y="3984717"/>
                </a:moveTo>
                <a:cubicBezTo>
                  <a:pt x="2828306" y="3987136"/>
                  <a:pt x="2841165" y="3986974"/>
                  <a:pt x="2847613" y="3984365"/>
                </a:cubicBezTo>
                <a:cubicBezTo>
                  <a:pt x="2854062" y="3981755"/>
                  <a:pt x="2846480" y="3979783"/>
                  <a:pt x="2830763" y="3979974"/>
                </a:cubicBezTo>
                <a:cubicBezTo>
                  <a:pt x="2815047" y="3980164"/>
                  <a:pt x="2809770" y="3982298"/>
                  <a:pt x="2819038" y="3984717"/>
                </a:cubicBezTo>
                <a:close/>
                <a:moveTo>
                  <a:pt x="3486531" y="3992052"/>
                </a:moveTo>
                <a:cubicBezTo>
                  <a:pt x="3496209" y="3999386"/>
                  <a:pt x="3510115" y="4003081"/>
                  <a:pt x="3517430" y="4000281"/>
                </a:cubicBezTo>
                <a:cubicBezTo>
                  <a:pt x="3538071" y="3992356"/>
                  <a:pt x="3523126" y="3978078"/>
                  <a:pt x="3494570" y="3978421"/>
                </a:cubicBezTo>
                <a:lnTo>
                  <a:pt x="3468938" y="3978726"/>
                </a:lnTo>
                <a:lnTo>
                  <a:pt x="3486531" y="3992052"/>
                </a:lnTo>
                <a:close/>
                <a:moveTo>
                  <a:pt x="3823059" y="3984812"/>
                </a:moveTo>
                <a:lnTo>
                  <a:pt x="3805704" y="3989299"/>
                </a:lnTo>
                <a:lnTo>
                  <a:pt x="3823059" y="4002453"/>
                </a:lnTo>
                <a:cubicBezTo>
                  <a:pt x="3832603" y="4009692"/>
                  <a:pt x="3850719" y="4015750"/>
                  <a:pt x="3863321" y="4015912"/>
                </a:cubicBezTo>
                <a:lnTo>
                  <a:pt x="3886229" y="4016216"/>
                </a:lnTo>
                <a:lnTo>
                  <a:pt x="3868988" y="3997166"/>
                </a:lnTo>
                <a:cubicBezTo>
                  <a:pt x="3859511" y="3986689"/>
                  <a:pt x="3849195" y="3978612"/>
                  <a:pt x="3846081" y="3979221"/>
                </a:cubicBezTo>
                <a:cubicBezTo>
                  <a:pt x="3842966" y="3979831"/>
                  <a:pt x="3832603" y="3982345"/>
                  <a:pt x="3823059" y="3984812"/>
                </a:cubicBezTo>
                <a:close/>
                <a:moveTo>
                  <a:pt x="2923813" y="3994242"/>
                </a:moveTo>
                <a:cubicBezTo>
                  <a:pt x="2933081" y="3996661"/>
                  <a:pt x="2945940" y="3996499"/>
                  <a:pt x="2952388" y="3993890"/>
                </a:cubicBezTo>
                <a:cubicBezTo>
                  <a:pt x="2958837" y="3991280"/>
                  <a:pt x="2951255" y="3989308"/>
                  <a:pt x="2935538" y="3989499"/>
                </a:cubicBezTo>
                <a:cubicBezTo>
                  <a:pt x="2919822" y="3989689"/>
                  <a:pt x="2914545" y="3991823"/>
                  <a:pt x="2923813" y="3994242"/>
                </a:cubicBezTo>
                <a:close/>
                <a:moveTo>
                  <a:pt x="3095082" y="3997928"/>
                </a:moveTo>
                <a:cubicBezTo>
                  <a:pt x="3106407" y="4004520"/>
                  <a:pt x="3117094" y="4004520"/>
                  <a:pt x="3128420" y="3997928"/>
                </a:cubicBezTo>
                <a:lnTo>
                  <a:pt x="3145088" y="3988222"/>
                </a:lnTo>
                <a:lnTo>
                  <a:pt x="3111751" y="3988222"/>
                </a:lnTo>
                <a:lnTo>
                  <a:pt x="3078413" y="3988222"/>
                </a:lnTo>
                <a:lnTo>
                  <a:pt x="3095082" y="3997928"/>
                </a:lnTo>
                <a:close/>
                <a:moveTo>
                  <a:pt x="3402263" y="3997166"/>
                </a:moveTo>
                <a:cubicBezTo>
                  <a:pt x="3405502" y="4002405"/>
                  <a:pt x="3421009" y="4006691"/>
                  <a:pt x="3436725" y="4006691"/>
                </a:cubicBezTo>
                <a:cubicBezTo>
                  <a:pt x="3453346" y="4006691"/>
                  <a:pt x="3462843" y="4002710"/>
                  <a:pt x="3459413" y="3997166"/>
                </a:cubicBezTo>
                <a:cubicBezTo>
                  <a:pt x="3456175" y="3991928"/>
                  <a:pt x="3440668" y="3987641"/>
                  <a:pt x="3424952" y="3987641"/>
                </a:cubicBezTo>
                <a:cubicBezTo>
                  <a:pt x="3408331" y="3987641"/>
                  <a:pt x="3398835" y="3991623"/>
                  <a:pt x="3402263" y="3997166"/>
                </a:cubicBezTo>
                <a:close/>
                <a:moveTo>
                  <a:pt x="3751021" y="3996290"/>
                </a:moveTo>
                <a:lnTo>
                  <a:pt x="3737829" y="4004643"/>
                </a:lnTo>
                <a:lnTo>
                  <a:pt x="3757470" y="4015159"/>
                </a:lnTo>
                <a:cubicBezTo>
                  <a:pt x="3768281" y="4020941"/>
                  <a:pt x="3783987" y="4023036"/>
                  <a:pt x="3792379" y="4019817"/>
                </a:cubicBezTo>
                <a:lnTo>
                  <a:pt x="3807638" y="4013959"/>
                </a:lnTo>
                <a:lnTo>
                  <a:pt x="3790683" y="4001110"/>
                </a:lnTo>
                <a:cubicBezTo>
                  <a:pt x="3770481" y="3985784"/>
                  <a:pt x="3768081" y="3985489"/>
                  <a:pt x="3751021" y="3996290"/>
                </a:cubicBezTo>
                <a:close/>
                <a:moveTo>
                  <a:pt x="3330826" y="4006691"/>
                </a:moveTo>
                <a:cubicBezTo>
                  <a:pt x="3349714" y="4018902"/>
                  <a:pt x="3390757" y="4018902"/>
                  <a:pt x="3383213" y="4006691"/>
                </a:cubicBezTo>
                <a:cubicBezTo>
                  <a:pt x="3379975" y="4001453"/>
                  <a:pt x="3363649" y="3997233"/>
                  <a:pt x="3346933" y="3997309"/>
                </a:cubicBezTo>
                <a:lnTo>
                  <a:pt x="3316538" y="3997462"/>
                </a:lnTo>
                <a:lnTo>
                  <a:pt x="3330826" y="4006691"/>
                </a:lnTo>
                <a:close/>
                <a:moveTo>
                  <a:pt x="3680336" y="4003253"/>
                </a:moveTo>
                <a:cubicBezTo>
                  <a:pt x="3669097" y="4014492"/>
                  <a:pt x="3684146" y="4025741"/>
                  <a:pt x="3710007" y="4025437"/>
                </a:cubicBezTo>
                <a:lnTo>
                  <a:pt x="3735638" y="4025132"/>
                </a:lnTo>
                <a:lnTo>
                  <a:pt x="3717151" y="4011149"/>
                </a:lnTo>
                <a:cubicBezTo>
                  <a:pt x="3696748" y="3995728"/>
                  <a:pt x="3689433" y="3994157"/>
                  <a:pt x="3680336" y="4003253"/>
                </a:cubicBezTo>
                <a:close/>
                <a:moveTo>
                  <a:pt x="4104228" y="4003643"/>
                </a:moveTo>
                <a:lnTo>
                  <a:pt x="4091816" y="4008615"/>
                </a:lnTo>
                <a:lnTo>
                  <a:pt x="4108990" y="4021636"/>
                </a:lnTo>
                <a:cubicBezTo>
                  <a:pt x="4126773" y="4035124"/>
                  <a:pt x="4180208" y="4039953"/>
                  <a:pt x="4191105" y="4029066"/>
                </a:cubicBezTo>
                <a:cubicBezTo>
                  <a:pt x="4209488" y="4010682"/>
                  <a:pt x="4138508" y="3989908"/>
                  <a:pt x="4104228" y="4003643"/>
                </a:cubicBezTo>
                <a:close/>
                <a:moveTo>
                  <a:pt x="2999832" y="4013254"/>
                </a:moveTo>
                <a:cubicBezTo>
                  <a:pt x="3008995" y="4015654"/>
                  <a:pt x="3024007" y="4015654"/>
                  <a:pt x="3033170" y="4013254"/>
                </a:cubicBezTo>
                <a:cubicBezTo>
                  <a:pt x="3042333" y="4010863"/>
                  <a:pt x="3034837" y="4008901"/>
                  <a:pt x="3016501" y="4008901"/>
                </a:cubicBezTo>
                <a:cubicBezTo>
                  <a:pt x="2998165" y="4008901"/>
                  <a:pt x="2990669" y="4010863"/>
                  <a:pt x="2999832" y="4013254"/>
                </a:cubicBezTo>
                <a:close/>
                <a:moveTo>
                  <a:pt x="3254626" y="4016216"/>
                </a:moveTo>
                <a:cubicBezTo>
                  <a:pt x="3273342" y="4028313"/>
                  <a:pt x="3302251" y="4028313"/>
                  <a:pt x="3302251" y="4016216"/>
                </a:cubicBezTo>
                <a:cubicBezTo>
                  <a:pt x="3302251" y="4010978"/>
                  <a:pt x="3288325" y="4006758"/>
                  <a:pt x="3271295" y="4006834"/>
                </a:cubicBezTo>
                <a:lnTo>
                  <a:pt x="3240338" y="4006987"/>
                </a:lnTo>
                <a:lnTo>
                  <a:pt x="3254626" y="4016216"/>
                </a:lnTo>
                <a:close/>
                <a:moveTo>
                  <a:pt x="3616576" y="4020979"/>
                </a:moveTo>
                <a:cubicBezTo>
                  <a:pt x="3623100" y="4028837"/>
                  <a:pt x="3637550" y="4035133"/>
                  <a:pt x="3648694" y="4034962"/>
                </a:cubicBezTo>
                <a:lnTo>
                  <a:pt x="3668963" y="4034657"/>
                </a:lnTo>
                <a:lnTo>
                  <a:pt x="3650476" y="4020674"/>
                </a:lnTo>
                <a:cubicBezTo>
                  <a:pt x="3640303" y="4012987"/>
                  <a:pt x="3625853" y="4006691"/>
                  <a:pt x="3618348" y="4006691"/>
                </a:cubicBezTo>
                <a:lnTo>
                  <a:pt x="3604717" y="4006691"/>
                </a:lnTo>
                <a:lnTo>
                  <a:pt x="3616576" y="4020979"/>
                </a:lnTo>
                <a:close/>
                <a:moveTo>
                  <a:pt x="4031123" y="4015388"/>
                </a:moveTo>
                <a:lnTo>
                  <a:pt x="4012292" y="4022751"/>
                </a:lnTo>
                <a:lnTo>
                  <a:pt x="4032885" y="4033771"/>
                </a:lnTo>
                <a:cubicBezTo>
                  <a:pt x="4054812" y="4045506"/>
                  <a:pt x="4102351" y="4048878"/>
                  <a:pt x="4102351" y="4038695"/>
                </a:cubicBezTo>
                <a:cubicBezTo>
                  <a:pt x="4102351" y="4030037"/>
                  <a:pt x="4070852" y="4007225"/>
                  <a:pt x="4059488" y="4007663"/>
                </a:cubicBezTo>
                <a:cubicBezTo>
                  <a:pt x="4054250" y="4007863"/>
                  <a:pt x="4041486" y="4011340"/>
                  <a:pt x="4031123" y="4015388"/>
                </a:cubicBezTo>
                <a:close/>
                <a:moveTo>
                  <a:pt x="5031039" y="4045230"/>
                </a:moveTo>
                <a:cubicBezTo>
                  <a:pt x="4978651" y="4065308"/>
                  <a:pt x="4940856" y="4082006"/>
                  <a:pt x="4947047" y="4082320"/>
                </a:cubicBezTo>
                <a:cubicBezTo>
                  <a:pt x="4959811" y="4082967"/>
                  <a:pt x="5106324" y="4030066"/>
                  <a:pt x="5129899" y="4016292"/>
                </a:cubicBezTo>
                <a:cubicBezTo>
                  <a:pt x="5159369" y="3999071"/>
                  <a:pt x="5125784" y="4008901"/>
                  <a:pt x="5031039" y="4045230"/>
                </a:cubicBezTo>
                <a:close/>
                <a:moveTo>
                  <a:pt x="3164138" y="4025741"/>
                </a:moveTo>
                <a:cubicBezTo>
                  <a:pt x="3167377" y="4030980"/>
                  <a:pt x="3182884" y="4035266"/>
                  <a:pt x="3198600" y="4035266"/>
                </a:cubicBezTo>
                <a:cubicBezTo>
                  <a:pt x="3215221" y="4035266"/>
                  <a:pt x="3224718" y="4031285"/>
                  <a:pt x="3221288" y="4025741"/>
                </a:cubicBezTo>
                <a:cubicBezTo>
                  <a:pt x="3218050" y="4020503"/>
                  <a:pt x="3202543" y="4016216"/>
                  <a:pt x="3186827" y="4016216"/>
                </a:cubicBezTo>
                <a:cubicBezTo>
                  <a:pt x="3170206" y="4016216"/>
                  <a:pt x="3160710" y="4020198"/>
                  <a:pt x="3164138" y="4025741"/>
                </a:cubicBezTo>
                <a:close/>
                <a:moveTo>
                  <a:pt x="3545805" y="4024656"/>
                </a:moveTo>
                <a:cubicBezTo>
                  <a:pt x="3539871" y="4034266"/>
                  <a:pt x="3577571" y="4046477"/>
                  <a:pt x="3589811" y="4038914"/>
                </a:cubicBezTo>
                <a:cubicBezTo>
                  <a:pt x="3594221" y="4036181"/>
                  <a:pt x="3595373" y="4029961"/>
                  <a:pt x="3592354" y="4025084"/>
                </a:cubicBezTo>
                <a:cubicBezTo>
                  <a:pt x="3585391" y="4013816"/>
                  <a:pt x="3552692" y="4013511"/>
                  <a:pt x="3545805" y="4024656"/>
                </a:cubicBezTo>
                <a:close/>
                <a:moveTo>
                  <a:pt x="3954923" y="4024913"/>
                </a:moveTo>
                <a:lnTo>
                  <a:pt x="3936092" y="4032276"/>
                </a:lnTo>
                <a:lnTo>
                  <a:pt x="3956685" y="4043296"/>
                </a:lnTo>
                <a:cubicBezTo>
                  <a:pt x="3968010" y="4049354"/>
                  <a:pt x="3989346" y="4054174"/>
                  <a:pt x="4004091" y="4054002"/>
                </a:cubicBezTo>
                <a:lnTo>
                  <a:pt x="4030913" y="4053678"/>
                </a:lnTo>
                <a:lnTo>
                  <a:pt x="4008425" y="4034952"/>
                </a:lnTo>
                <a:cubicBezTo>
                  <a:pt x="3983822" y="4014454"/>
                  <a:pt x="3982393" y="4014188"/>
                  <a:pt x="3954923" y="4024913"/>
                </a:cubicBezTo>
                <a:close/>
                <a:moveTo>
                  <a:pt x="2910402" y="4034247"/>
                </a:moveTo>
                <a:cubicBezTo>
                  <a:pt x="2922223" y="4041734"/>
                  <a:pt x="2959351" y="4038057"/>
                  <a:pt x="2959351" y="4029389"/>
                </a:cubicBezTo>
                <a:cubicBezTo>
                  <a:pt x="2959351" y="4027389"/>
                  <a:pt x="2945425" y="4025808"/>
                  <a:pt x="2928395" y="4025884"/>
                </a:cubicBezTo>
                <a:cubicBezTo>
                  <a:pt x="2907344" y="4025989"/>
                  <a:pt x="2901591" y="4028666"/>
                  <a:pt x="2910402" y="4034247"/>
                </a:cubicBezTo>
                <a:close/>
                <a:moveTo>
                  <a:pt x="3073651" y="4036590"/>
                </a:moveTo>
                <a:cubicBezTo>
                  <a:pt x="3073651" y="4041096"/>
                  <a:pt x="3084367" y="4044791"/>
                  <a:pt x="3097463" y="4044791"/>
                </a:cubicBezTo>
                <a:cubicBezTo>
                  <a:pt x="3110560" y="4044791"/>
                  <a:pt x="3121276" y="4043143"/>
                  <a:pt x="3121276" y="4041143"/>
                </a:cubicBezTo>
                <a:cubicBezTo>
                  <a:pt x="3121276" y="4039134"/>
                  <a:pt x="3110560" y="4035438"/>
                  <a:pt x="3097463" y="4032933"/>
                </a:cubicBezTo>
                <a:cubicBezTo>
                  <a:pt x="3084367" y="4030428"/>
                  <a:pt x="3073651" y="4032076"/>
                  <a:pt x="3073651" y="4036590"/>
                </a:cubicBezTo>
                <a:close/>
                <a:moveTo>
                  <a:pt x="3473701" y="4035266"/>
                </a:moveTo>
                <a:cubicBezTo>
                  <a:pt x="3492589" y="4047477"/>
                  <a:pt x="3533632" y="4047477"/>
                  <a:pt x="3526088" y="4035266"/>
                </a:cubicBezTo>
                <a:cubicBezTo>
                  <a:pt x="3522850" y="4030028"/>
                  <a:pt x="3506524" y="4025808"/>
                  <a:pt x="3489808" y="4025884"/>
                </a:cubicBezTo>
                <a:lnTo>
                  <a:pt x="3459413" y="4026037"/>
                </a:lnTo>
                <a:lnTo>
                  <a:pt x="3473701" y="4035266"/>
                </a:lnTo>
                <a:close/>
                <a:moveTo>
                  <a:pt x="3876113" y="4037648"/>
                </a:moveTo>
                <a:cubicBezTo>
                  <a:pt x="3881123" y="4052735"/>
                  <a:pt x="3928110" y="4069804"/>
                  <a:pt x="3937845" y="4060069"/>
                </a:cubicBezTo>
                <a:cubicBezTo>
                  <a:pt x="3947475" y="4050440"/>
                  <a:pt x="3913185" y="4025741"/>
                  <a:pt x="3890191" y="4025741"/>
                </a:cubicBezTo>
                <a:cubicBezTo>
                  <a:pt x="3880009" y="4025741"/>
                  <a:pt x="3873884" y="4030923"/>
                  <a:pt x="3876113" y="4037648"/>
                </a:cubicBezTo>
                <a:close/>
                <a:moveTo>
                  <a:pt x="3397501" y="4044791"/>
                </a:moveTo>
                <a:cubicBezTo>
                  <a:pt x="3416389" y="4057002"/>
                  <a:pt x="3457432" y="4057002"/>
                  <a:pt x="3449888" y="4044791"/>
                </a:cubicBezTo>
                <a:cubicBezTo>
                  <a:pt x="3446650" y="4039553"/>
                  <a:pt x="3430324" y="4035333"/>
                  <a:pt x="3413608" y="4035409"/>
                </a:cubicBezTo>
                <a:lnTo>
                  <a:pt x="3383213" y="4035562"/>
                </a:lnTo>
                <a:lnTo>
                  <a:pt x="3397501" y="4044791"/>
                </a:lnTo>
                <a:close/>
                <a:moveTo>
                  <a:pt x="3797551" y="4043772"/>
                </a:moveTo>
                <a:cubicBezTo>
                  <a:pt x="3797551" y="4055012"/>
                  <a:pt x="3821735" y="4063841"/>
                  <a:pt x="3852539" y="4063841"/>
                </a:cubicBezTo>
                <a:lnTo>
                  <a:pt x="3877390" y="4063841"/>
                </a:lnTo>
                <a:lnTo>
                  <a:pt x="3858902" y="4049859"/>
                </a:lnTo>
                <a:cubicBezTo>
                  <a:pt x="3838509" y="4034428"/>
                  <a:pt x="3797551" y="4030370"/>
                  <a:pt x="3797551" y="4043772"/>
                </a:cubicBezTo>
                <a:close/>
                <a:moveTo>
                  <a:pt x="2990307" y="4051354"/>
                </a:moveTo>
                <a:cubicBezTo>
                  <a:pt x="2999470" y="4053754"/>
                  <a:pt x="3014482" y="4053754"/>
                  <a:pt x="3023645" y="4051354"/>
                </a:cubicBezTo>
                <a:cubicBezTo>
                  <a:pt x="3032808" y="4048963"/>
                  <a:pt x="3025312" y="4047001"/>
                  <a:pt x="3006976" y="4047001"/>
                </a:cubicBezTo>
                <a:cubicBezTo>
                  <a:pt x="2988640" y="4047001"/>
                  <a:pt x="2981144" y="4048963"/>
                  <a:pt x="2990307" y="4051354"/>
                </a:cubicBezTo>
                <a:close/>
                <a:moveTo>
                  <a:pt x="3240338" y="4054316"/>
                </a:moveTo>
                <a:cubicBezTo>
                  <a:pt x="3243577" y="4059555"/>
                  <a:pt x="3257760" y="4063775"/>
                  <a:pt x="3271857" y="4063699"/>
                </a:cubicBezTo>
                <a:lnTo>
                  <a:pt x="3297488" y="4063546"/>
                </a:lnTo>
                <a:lnTo>
                  <a:pt x="3283201" y="4054316"/>
                </a:lnTo>
                <a:cubicBezTo>
                  <a:pt x="3264380" y="4042153"/>
                  <a:pt x="3232823" y="4042153"/>
                  <a:pt x="3240338" y="4054316"/>
                </a:cubicBezTo>
                <a:close/>
                <a:moveTo>
                  <a:pt x="3335588" y="4054316"/>
                </a:moveTo>
                <a:cubicBezTo>
                  <a:pt x="3361601" y="4065499"/>
                  <a:pt x="3368926" y="4065499"/>
                  <a:pt x="3368926" y="4054316"/>
                </a:cubicBezTo>
                <a:cubicBezTo>
                  <a:pt x="3368926" y="4049078"/>
                  <a:pt x="3357134" y="4045096"/>
                  <a:pt x="3342732" y="4045458"/>
                </a:cubicBezTo>
                <a:lnTo>
                  <a:pt x="3316538" y="4046134"/>
                </a:lnTo>
                <a:lnTo>
                  <a:pt x="3335588" y="4054316"/>
                </a:lnTo>
                <a:close/>
                <a:moveTo>
                  <a:pt x="3669583" y="4053316"/>
                </a:moveTo>
                <a:cubicBezTo>
                  <a:pt x="3663715" y="4062813"/>
                  <a:pt x="3685775" y="4073528"/>
                  <a:pt x="3710226" y="4073062"/>
                </a:cubicBezTo>
                <a:lnTo>
                  <a:pt x="3726113" y="4072757"/>
                </a:lnTo>
                <a:lnTo>
                  <a:pt x="3707626" y="4058774"/>
                </a:lnTo>
                <a:cubicBezTo>
                  <a:pt x="3686318" y="4042658"/>
                  <a:pt x="3676993" y="4041324"/>
                  <a:pt x="3669583" y="4053316"/>
                </a:cubicBezTo>
                <a:close/>
                <a:moveTo>
                  <a:pt x="3740401" y="4059079"/>
                </a:moveTo>
                <a:cubicBezTo>
                  <a:pt x="3753222" y="4074528"/>
                  <a:pt x="3788026" y="4078758"/>
                  <a:pt x="3788026" y="4064860"/>
                </a:cubicBezTo>
                <a:cubicBezTo>
                  <a:pt x="3788026" y="4055145"/>
                  <a:pt x="3764909" y="4044791"/>
                  <a:pt x="3743220" y="4044791"/>
                </a:cubicBezTo>
                <a:lnTo>
                  <a:pt x="3728542" y="4044791"/>
                </a:lnTo>
                <a:lnTo>
                  <a:pt x="3740401" y="4059079"/>
                </a:lnTo>
                <a:close/>
                <a:moveTo>
                  <a:pt x="3145088" y="4063841"/>
                </a:moveTo>
                <a:cubicBezTo>
                  <a:pt x="3148327" y="4069080"/>
                  <a:pt x="3161691" y="4073366"/>
                  <a:pt x="3174787" y="4073366"/>
                </a:cubicBezTo>
                <a:cubicBezTo>
                  <a:pt x="3188237" y="4073366"/>
                  <a:pt x="3196038" y="4069223"/>
                  <a:pt x="3192713" y="4063841"/>
                </a:cubicBezTo>
                <a:cubicBezTo>
                  <a:pt x="3189475" y="4058603"/>
                  <a:pt x="3176111" y="4054316"/>
                  <a:pt x="3163015" y="4054316"/>
                </a:cubicBezTo>
                <a:cubicBezTo>
                  <a:pt x="3149565" y="4054316"/>
                  <a:pt x="3141764" y="4058460"/>
                  <a:pt x="3145088" y="4063841"/>
                </a:cubicBezTo>
                <a:close/>
                <a:moveTo>
                  <a:pt x="3620777" y="4068909"/>
                </a:moveTo>
                <a:cubicBezTo>
                  <a:pt x="3641770" y="4084787"/>
                  <a:pt x="3654676" y="4086873"/>
                  <a:pt x="3654676" y="4074385"/>
                </a:cubicBezTo>
                <a:cubicBezTo>
                  <a:pt x="3654676" y="4065223"/>
                  <a:pt x="3631511" y="4054126"/>
                  <a:pt x="3613414" y="4054621"/>
                </a:cubicBezTo>
                <a:cubicBezTo>
                  <a:pt x="3607299" y="4054783"/>
                  <a:pt x="3610613" y="4061212"/>
                  <a:pt x="3620777" y="4068909"/>
                </a:cubicBezTo>
                <a:close/>
                <a:moveTo>
                  <a:pt x="4085416" y="4062336"/>
                </a:moveTo>
                <a:lnTo>
                  <a:pt x="4073233" y="4070061"/>
                </a:lnTo>
                <a:lnTo>
                  <a:pt x="4098417" y="4081529"/>
                </a:lnTo>
                <a:cubicBezTo>
                  <a:pt x="4112257" y="4087845"/>
                  <a:pt x="4131898" y="4090368"/>
                  <a:pt x="4142051" y="4087149"/>
                </a:cubicBezTo>
                <a:lnTo>
                  <a:pt x="4160501" y="4081291"/>
                </a:lnTo>
                <a:lnTo>
                  <a:pt x="4149309" y="4067804"/>
                </a:lnTo>
                <a:cubicBezTo>
                  <a:pt x="4137022" y="4053002"/>
                  <a:pt x="4104513" y="4050221"/>
                  <a:pt x="4085416" y="4062336"/>
                </a:cubicBezTo>
                <a:close/>
                <a:moveTo>
                  <a:pt x="3554663" y="4073366"/>
                </a:moveTo>
                <a:cubicBezTo>
                  <a:pt x="3557902" y="4078605"/>
                  <a:pt x="3569122" y="4082891"/>
                  <a:pt x="3579600" y="4082891"/>
                </a:cubicBezTo>
                <a:cubicBezTo>
                  <a:pt x="3590078" y="4082891"/>
                  <a:pt x="3596002" y="4078605"/>
                  <a:pt x="3592763" y="4073366"/>
                </a:cubicBezTo>
                <a:cubicBezTo>
                  <a:pt x="3589525" y="4068128"/>
                  <a:pt x="3578304" y="4063841"/>
                  <a:pt x="3567827" y="4063841"/>
                </a:cubicBezTo>
                <a:cubicBezTo>
                  <a:pt x="3557350" y="4063841"/>
                  <a:pt x="3551425" y="4068128"/>
                  <a:pt x="3554663" y="4073366"/>
                </a:cubicBezTo>
                <a:close/>
                <a:moveTo>
                  <a:pt x="4007101" y="4073033"/>
                </a:moveTo>
                <a:cubicBezTo>
                  <a:pt x="4007101" y="4088140"/>
                  <a:pt x="4044496" y="4103446"/>
                  <a:pt x="4065270" y="4096855"/>
                </a:cubicBezTo>
                <a:lnTo>
                  <a:pt x="4084615" y="4090711"/>
                </a:lnTo>
                <a:lnTo>
                  <a:pt x="4067289" y="4077586"/>
                </a:lnTo>
                <a:cubicBezTo>
                  <a:pt x="4047344" y="4062460"/>
                  <a:pt x="4007101" y="4059422"/>
                  <a:pt x="4007101" y="4073033"/>
                </a:cubicBezTo>
                <a:close/>
                <a:moveTo>
                  <a:pt x="3392738" y="4082891"/>
                </a:moveTo>
                <a:cubicBezTo>
                  <a:pt x="3395977" y="4088130"/>
                  <a:pt x="3408017" y="4092112"/>
                  <a:pt x="3419494" y="4091749"/>
                </a:cubicBezTo>
                <a:lnTo>
                  <a:pt x="3440363" y="4091073"/>
                </a:lnTo>
                <a:lnTo>
                  <a:pt x="3421313" y="4082891"/>
                </a:lnTo>
                <a:cubicBezTo>
                  <a:pt x="3395101" y="4071623"/>
                  <a:pt x="3385776" y="4071623"/>
                  <a:pt x="3392738" y="4082891"/>
                </a:cubicBezTo>
                <a:close/>
                <a:moveTo>
                  <a:pt x="3472377" y="4081872"/>
                </a:moveTo>
                <a:cubicBezTo>
                  <a:pt x="3484198" y="4089359"/>
                  <a:pt x="3521326" y="4085682"/>
                  <a:pt x="3521326" y="4077014"/>
                </a:cubicBezTo>
                <a:cubicBezTo>
                  <a:pt x="3521326" y="4075014"/>
                  <a:pt x="3507400" y="4073433"/>
                  <a:pt x="3490370" y="4073509"/>
                </a:cubicBezTo>
                <a:cubicBezTo>
                  <a:pt x="3469319" y="4073614"/>
                  <a:pt x="3463566" y="4076291"/>
                  <a:pt x="3472377" y="4081872"/>
                </a:cubicBezTo>
                <a:close/>
                <a:moveTo>
                  <a:pt x="3930901" y="4080596"/>
                </a:moveTo>
                <a:cubicBezTo>
                  <a:pt x="3930901" y="4095245"/>
                  <a:pt x="3970725" y="4112200"/>
                  <a:pt x="3990423" y="4105952"/>
                </a:cubicBezTo>
                <a:lnTo>
                  <a:pt x="4010663" y="4099532"/>
                </a:lnTo>
                <a:lnTo>
                  <a:pt x="3992775" y="4086444"/>
                </a:lnTo>
                <a:cubicBezTo>
                  <a:pt x="3973744" y="4072528"/>
                  <a:pt x="3930901" y="4068480"/>
                  <a:pt x="3930901" y="4080596"/>
                </a:cubicBezTo>
                <a:close/>
                <a:moveTo>
                  <a:pt x="3314338" y="4089492"/>
                </a:moveTo>
                <a:cubicBezTo>
                  <a:pt x="3323606" y="4091911"/>
                  <a:pt x="3336465" y="4091749"/>
                  <a:pt x="3342913" y="4089140"/>
                </a:cubicBezTo>
                <a:cubicBezTo>
                  <a:pt x="3349362" y="4086530"/>
                  <a:pt x="3341780" y="4084558"/>
                  <a:pt x="3326063" y="4084749"/>
                </a:cubicBezTo>
                <a:cubicBezTo>
                  <a:pt x="3310347" y="4084939"/>
                  <a:pt x="3305070" y="4087073"/>
                  <a:pt x="3314338" y="4089492"/>
                </a:cubicBezTo>
                <a:close/>
                <a:moveTo>
                  <a:pt x="3807657" y="4092054"/>
                </a:moveTo>
                <a:lnTo>
                  <a:pt x="3794979" y="4099893"/>
                </a:lnTo>
                <a:lnTo>
                  <a:pt x="3813448" y="4109780"/>
                </a:lnTo>
                <a:cubicBezTo>
                  <a:pt x="3823659" y="4115238"/>
                  <a:pt x="3837584" y="4116162"/>
                  <a:pt x="3844595" y="4111828"/>
                </a:cubicBezTo>
                <a:lnTo>
                  <a:pt x="3857273" y="4103989"/>
                </a:lnTo>
                <a:lnTo>
                  <a:pt x="3838804" y="4094102"/>
                </a:lnTo>
                <a:cubicBezTo>
                  <a:pt x="3828593" y="4088644"/>
                  <a:pt x="3814667" y="4087721"/>
                  <a:pt x="3807657" y="4092054"/>
                </a:cubicBezTo>
                <a:close/>
                <a:moveTo>
                  <a:pt x="3864226" y="4097179"/>
                </a:moveTo>
                <a:cubicBezTo>
                  <a:pt x="3870750" y="4105037"/>
                  <a:pt x="3891382" y="4111466"/>
                  <a:pt x="3910079" y="4111466"/>
                </a:cubicBezTo>
                <a:lnTo>
                  <a:pt x="3944065" y="4111466"/>
                </a:lnTo>
                <a:lnTo>
                  <a:pt x="3925577" y="4097484"/>
                </a:lnTo>
                <a:cubicBezTo>
                  <a:pt x="3915413" y="4089787"/>
                  <a:pt x="3894773" y="4083358"/>
                  <a:pt x="3879733" y="4083196"/>
                </a:cubicBezTo>
                <a:lnTo>
                  <a:pt x="3852367" y="4082891"/>
                </a:lnTo>
                <a:lnTo>
                  <a:pt x="3864226" y="4097179"/>
                </a:lnTo>
                <a:close/>
                <a:moveTo>
                  <a:pt x="3130801" y="4101941"/>
                </a:moveTo>
                <a:cubicBezTo>
                  <a:pt x="3130801" y="4107180"/>
                  <a:pt x="3141774" y="4111466"/>
                  <a:pt x="3155176" y="4111466"/>
                </a:cubicBezTo>
                <a:cubicBezTo>
                  <a:pt x="3168996" y="4111466"/>
                  <a:pt x="3177007" y="4107342"/>
                  <a:pt x="3173663" y="4101941"/>
                </a:cubicBezTo>
                <a:cubicBezTo>
                  <a:pt x="3170425" y="4096703"/>
                  <a:pt x="3159462" y="4092416"/>
                  <a:pt x="3149289" y="4092416"/>
                </a:cubicBezTo>
                <a:cubicBezTo>
                  <a:pt x="3139116" y="4092416"/>
                  <a:pt x="3130801" y="4096703"/>
                  <a:pt x="3130801" y="4101941"/>
                </a:cubicBezTo>
                <a:close/>
                <a:moveTo>
                  <a:pt x="3238138" y="4099017"/>
                </a:moveTo>
                <a:cubicBezTo>
                  <a:pt x="3247406" y="4101436"/>
                  <a:pt x="3260265" y="4101274"/>
                  <a:pt x="3266713" y="4098665"/>
                </a:cubicBezTo>
                <a:cubicBezTo>
                  <a:pt x="3273162" y="4096055"/>
                  <a:pt x="3265580" y="4094083"/>
                  <a:pt x="3249863" y="4094274"/>
                </a:cubicBezTo>
                <a:cubicBezTo>
                  <a:pt x="3234147" y="4094464"/>
                  <a:pt x="3228870" y="4096598"/>
                  <a:pt x="3238138" y="4099017"/>
                </a:cubicBezTo>
                <a:close/>
                <a:moveTo>
                  <a:pt x="3669583" y="4100941"/>
                </a:moveTo>
                <a:cubicBezTo>
                  <a:pt x="3663715" y="4110438"/>
                  <a:pt x="3685775" y="4121153"/>
                  <a:pt x="3710226" y="4120687"/>
                </a:cubicBezTo>
                <a:lnTo>
                  <a:pt x="3726113" y="4120382"/>
                </a:lnTo>
                <a:lnTo>
                  <a:pt x="3707626" y="4106399"/>
                </a:lnTo>
                <a:cubicBezTo>
                  <a:pt x="3686318" y="4090283"/>
                  <a:pt x="3676993" y="4088949"/>
                  <a:pt x="3669583" y="4100941"/>
                </a:cubicBezTo>
                <a:close/>
                <a:moveTo>
                  <a:pt x="3730876" y="4100922"/>
                </a:moveTo>
                <a:cubicBezTo>
                  <a:pt x="3730876" y="4110638"/>
                  <a:pt x="3753993" y="4120991"/>
                  <a:pt x="3775682" y="4120991"/>
                </a:cubicBezTo>
                <a:lnTo>
                  <a:pt x="3790359" y="4120991"/>
                </a:lnTo>
                <a:lnTo>
                  <a:pt x="3778501" y="4106704"/>
                </a:lnTo>
                <a:cubicBezTo>
                  <a:pt x="3765680" y="4091254"/>
                  <a:pt x="3730876" y="4087025"/>
                  <a:pt x="3730876" y="4100922"/>
                </a:cubicBezTo>
                <a:close/>
                <a:moveTo>
                  <a:pt x="3530851" y="4111466"/>
                </a:moveTo>
                <a:cubicBezTo>
                  <a:pt x="3530851" y="4116705"/>
                  <a:pt x="3544776" y="4120925"/>
                  <a:pt x="3561807" y="4120849"/>
                </a:cubicBezTo>
                <a:lnTo>
                  <a:pt x="3592763" y="4120696"/>
                </a:lnTo>
                <a:lnTo>
                  <a:pt x="3578476" y="4111466"/>
                </a:lnTo>
                <a:cubicBezTo>
                  <a:pt x="3559759" y="4099370"/>
                  <a:pt x="3530851" y="4099370"/>
                  <a:pt x="3530851" y="4111466"/>
                </a:cubicBezTo>
                <a:close/>
                <a:moveTo>
                  <a:pt x="3611813" y="4111466"/>
                </a:moveTo>
                <a:cubicBezTo>
                  <a:pt x="3615052" y="4116705"/>
                  <a:pt x="3626272" y="4120991"/>
                  <a:pt x="3636750" y="4120991"/>
                </a:cubicBezTo>
                <a:cubicBezTo>
                  <a:pt x="3647228" y="4120991"/>
                  <a:pt x="3653152" y="4116705"/>
                  <a:pt x="3649913" y="4111466"/>
                </a:cubicBezTo>
                <a:cubicBezTo>
                  <a:pt x="3646675" y="4106228"/>
                  <a:pt x="3635454" y="4101941"/>
                  <a:pt x="3624977" y="4101941"/>
                </a:cubicBezTo>
                <a:cubicBezTo>
                  <a:pt x="3614500" y="4101941"/>
                  <a:pt x="3608575" y="4106228"/>
                  <a:pt x="3611813" y="4111466"/>
                </a:cubicBezTo>
                <a:close/>
                <a:moveTo>
                  <a:pt x="4140451" y="4108037"/>
                </a:moveTo>
                <a:cubicBezTo>
                  <a:pt x="4140451" y="4120687"/>
                  <a:pt x="4174741" y="4139451"/>
                  <a:pt x="4198392" y="4139737"/>
                </a:cubicBezTo>
                <a:cubicBezTo>
                  <a:pt x="4231110" y="4140137"/>
                  <a:pt x="4239149" y="4130478"/>
                  <a:pt x="4218880" y="4115095"/>
                </a:cubicBezTo>
                <a:cubicBezTo>
                  <a:pt x="4202145" y="4102380"/>
                  <a:pt x="4140451" y="4096827"/>
                  <a:pt x="4140451" y="4108037"/>
                </a:cubicBezTo>
                <a:close/>
                <a:moveTo>
                  <a:pt x="3387976" y="4120991"/>
                </a:moveTo>
                <a:cubicBezTo>
                  <a:pt x="3406740" y="4133117"/>
                  <a:pt x="3428810" y="4133117"/>
                  <a:pt x="3421313" y="4120991"/>
                </a:cubicBezTo>
                <a:cubicBezTo>
                  <a:pt x="3418075" y="4115753"/>
                  <a:pt x="3406035" y="4111533"/>
                  <a:pt x="3394558" y="4111609"/>
                </a:cubicBezTo>
                <a:lnTo>
                  <a:pt x="3373688" y="4111762"/>
                </a:lnTo>
                <a:lnTo>
                  <a:pt x="3387976" y="4120991"/>
                </a:lnTo>
                <a:close/>
                <a:moveTo>
                  <a:pt x="3464176" y="4120991"/>
                </a:moveTo>
                <a:cubicBezTo>
                  <a:pt x="3482997" y="4133155"/>
                  <a:pt x="3514554" y="4133155"/>
                  <a:pt x="3507038" y="4120991"/>
                </a:cubicBezTo>
                <a:cubicBezTo>
                  <a:pt x="3503800" y="4115753"/>
                  <a:pt x="3489617" y="4111533"/>
                  <a:pt x="3475520" y="4111609"/>
                </a:cubicBezTo>
                <a:lnTo>
                  <a:pt x="3449888" y="4111762"/>
                </a:lnTo>
                <a:lnTo>
                  <a:pt x="3464176" y="4120991"/>
                </a:lnTo>
                <a:close/>
                <a:moveTo>
                  <a:pt x="4064251" y="4116010"/>
                </a:moveTo>
                <a:cubicBezTo>
                  <a:pt x="4064251" y="4129354"/>
                  <a:pt x="4113257" y="4150414"/>
                  <a:pt x="4131117" y="4144747"/>
                </a:cubicBezTo>
                <a:lnTo>
                  <a:pt x="4151290" y="4138336"/>
                </a:lnTo>
                <a:lnTo>
                  <a:pt x="4133964" y="4125211"/>
                </a:lnTo>
                <a:cubicBezTo>
                  <a:pt x="4117810" y="4112962"/>
                  <a:pt x="4064251" y="4105894"/>
                  <a:pt x="4064251" y="4116010"/>
                </a:cubicBezTo>
                <a:close/>
                <a:moveTo>
                  <a:pt x="3314338" y="4127592"/>
                </a:moveTo>
                <a:cubicBezTo>
                  <a:pt x="3323606" y="4130011"/>
                  <a:pt x="3336465" y="4129849"/>
                  <a:pt x="3342913" y="4127240"/>
                </a:cubicBezTo>
                <a:cubicBezTo>
                  <a:pt x="3349362" y="4124630"/>
                  <a:pt x="3341780" y="4122658"/>
                  <a:pt x="3326063" y="4122849"/>
                </a:cubicBezTo>
                <a:cubicBezTo>
                  <a:pt x="3310347" y="4123039"/>
                  <a:pt x="3305070" y="4125173"/>
                  <a:pt x="3314338" y="4127592"/>
                </a:cubicBezTo>
                <a:close/>
                <a:moveTo>
                  <a:pt x="4007101" y="4140079"/>
                </a:moveTo>
                <a:cubicBezTo>
                  <a:pt x="4020198" y="4150357"/>
                  <a:pt x="4036619" y="4156691"/>
                  <a:pt x="4043601" y="4154157"/>
                </a:cubicBezTo>
                <a:cubicBezTo>
                  <a:pt x="4050573" y="4151633"/>
                  <a:pt x="4061041" y="4149566"/>
                  <a:pt x="4066851" y="4149566"/>
                </a:cubicBezTo>
                <a:cubicBezTo>
                  <a:pt x="4072661" y="4149566"/>
                  <a:pt x="4069099" y="4143270"/>
                  <a:pt x="4058927" y="4135584"/>
                </a:cubicBezTo>
                <a:cubicBezTo>
                  <a:pt x="4048763" y="4127887"/>
                  <a:pt x="4027580" y="4121553"/>
                  <a:pt x="4011863" y="4121506"/>
                </a:cubicBezTo>
                <a:lnTo>
                  <a:pt x="3983288" y="4121410"/>
                </a:lnTo>
                <a:lnTo>
                  <a:pt x="4007101" y="4140079"/>
                </a:lnTo>
                <a:close/>
                <a:moveTo>
                  <a:pt x="3861311" y="4136603"/>
                </a:moveTo>
                <a:cubicBezTo>
                  <a:pt x="3849386" y="4148528"/>
                  <a:pt x="3865807" y="4159082"/>
                  <a:pt x="3895744" y="4158758"/>
                </a:cubicBezTo>
                <a:lnTo>
                  <a:pt x="3926138" y="4158415"/>
                </a:lnTo>
                <a:lnTo>
                  <a:pt x="3902326" y="4144804"/>
                </a:lnTo>
                <a:cubicBezTo>
                  <a:pt x="3875056" y="4129221"/>
                  <a:pt x="3869760" y="4128154"/>
                  <a:pt x="3861311" y="4136603"/>
                </a:cubicBezTo>
                <a:close/>
                <a:moveTo>
                  <a:pt x="3930901" y="4144804"/>
                </a:moveTo>
                <a:cubicBezTo>
                  <a:pt x="3937425" y="4152662"/>
                  <a:pt x="3956161" y="4158958"/>
                  <a:pt x="3972544" y="4158787"/>
                </a:cubicBezTo>
                <a:lnTo>
                  <a:pt x="4002338" y="4158482"/>
                </a:lnTo>
                <a:lnTo>
                  <a:pt x="3983851" y="4144499"/>
                </a:lnTo>
                <a:cubicBezTo>
                  <a:pt x="3973678" y="4136812"/>
                  <a:pt x="3954942" y="4130516"/>
                  <a:pt x="3942198" y="4130516"/>
                </a:cubicBezTo>
                <a:lnTo>
                  <a:pt x="3919042" y="4130516"/>
                </a:lnTo>
                <a:lnTo>
                  <a:pt x="3930901" y="4144804"/>
                </a:lnTo>
                <a:close/>
                <a:moveTo>
                  <a:pt x="3664201" y="4149442"/>
                </a:moveTo>
                <a:cubicBezTo>
                  <a:pt x="3664201" y="4156024"/>
                  <a:pt x="3686604" y="4168616"/>
                  <a:pt x="3698319" y="4168616"/>
                </a:cubicBezTo>
                <a:cubicBezTo>
                  <a:pt x="3711312" y="4168616"/>
                  <a:pt x="3699110" y="4150957"/>
                  <a:pt x="3683251" y="4146804"/>
                </a:cubicBezTo>
                <a:cubicBezTo>
                  <a:pt x="3672773" y="4144070"/>
                  <a:pt x="3664201" y="4145251"/>
                  <a:pt x="3664201" y="4149442"/>
                </a:cubicBezTo>
                <a:close/>
                <a:moveTo>
                  <a:pt x="3721351" y="4148928"/>
                </a:moveTo>
                <a:cubicBezTo>
                  <a:pt x="3721351" y="4159167"/>
                  <a:pt x="3758403" y="4172836"/>
                  <a:pt x="3765880" y="4165359"/>
                </a:cubicBezTo>
                <a:cubicBezTo>
                  <a:pt x="3768633" y="4162606"/>
                  <a:pt x="3768061" y="4155786"/>
                  <a:pt x="3764604" y="4150205"/>
                </a:cubicBezTo>
                <a:cubicBezTo>
                  <a:pt x="3756889" y="4137708"/>
                  <a:pt x="3721351" y="4136660"/>
                  <a:pt x="3721351" y="4148928"/>
                </a:cubicBezTo>
                <a:close/>
                <a:moveTo>
                  <a:pt x="3790607" y="4150443"/>
                </a:moveTo>
                <a:cubicBezTo>
                  <a:pt x="3813839" y="4163968"/>
                  <a:pt x="3845176" y="4169207"/>
                  <a:pt x="3845176" y="4159568"/>
                </a:cubicBezTo>
                <a:cubicBezTo>
                  <a:pt x="3845176" y="4149262"/>
                  <a:pt x="3820620" y="4139965"/>
                  <a:pt x="3794389" y="4140327"/>
                </a:cubicBezTo>
                <a:lnTo>
                  <a:pt x="3773738" y="4140622"/>
                </a:lnTo>
                <a:lnTo>
                  <a:pt x="3790607" y="4150443"/>
                </a:lnTo>
                <a:close/>
                <a:moveTo>
                  <a:pt x="3368926" y="4153214"/>
                </a:moveTo>
                <a:cubicBezTo>
                  <a:pt x="3368926" y="4155224"/>
                  <a:pt x="3377498" y="4159111"/>
                  <a:pt x="3387976" y="4161854"/>
                </a:cubicBezTo>
                <a:cubicBezTo>
                  <a:pt x="3398453" y="4164587"/>
                  <a:pt x="3407026" y="4162949"/>
                  <a:pt x="3407026" y="4158196"/>
                </a:cubicBezTo>
                <a:cubicBezTo>
                  <a:pt x="3407026" y="4153453"/>
                  <a:pt x="3398453" y="4149566"/>
                  <a:pt x="3387976" y="4149566"/>
                </a:cubicBezTo>
                <a:cubicBezTo>
                  <a:pt x="3377498" y="4149566"/>
                  <a:pt x="3368926" y="4151214"/>
                  <a:pt x="3368926" y="4153214"/>
                </a:cubicBezTo>
                <a:close/>
                <a:moveTo>
                  <a:pt x="3454651" y="4159091"/>
                </a:moveTo>
                <a:cubicBezTo>
                  <a:pt x="3462509" y="4164168"/>
                  <a:pt x="3477511" y="4168321"/>
                  <a:pt x="3487988" y="4168321"/>
                </a:cubicBezTo>
                <a:lnTo>
                  <a:pt x="3507038" y="4168321"/>
                </a:lnTo>
                <a:lnTo>
                  <a:pt x="3492751" y="4159091"/>
                </a:lnTo>
                <a:cubicBezTo>
                  <a:pt x="3484893" y="4154015"/>
                  <a:pt x="3469891" y="4149862"/>
                  <a:pt x="3459413" y="4149862"/>
                </a:cubicBezTo>
                <a:lnTo>
                  <a:pt x="3440363" y="4149862"/>
                </a:lnTo>
                <a:lnTo>
                  <a:pt x="3454651" y="4159091"/>
                </a:lnTo>
                <a:close/>
                <a:moveTo>
                  <a:pt x="3535613" y="4159091"/>
                </a:moveTo>
                <a:cubicBezTo>
                  <a:pt x="3538852" y="4164330"/>
                  <a:pt x="3550892" y="4168550"/>
                  <a:pt x="3562369" y="4168474"/>
                </a:cubicBezTo>
                <a:lnTo>
                  <a:pt x="3583238" y="4168321"/>
                </a:lnTo>
                <a:lnTo>
                  <a:pt x="3568951" y="4159091"/>
                </a:lnTo>
                <a:cubicBezTo>
                  <a:pt x="3550187" y="4146966"/>
                  <a:pt x="3528117" y="4146966"/>
                  <a:pt x="3535613" y="4159091"/>
                </a:cubicBezTo>
                <a:close/>
                <a:moveTo>
                  <a:pt x="3602288" y="4159091"/>
                </a:moveTo>
                <a:cubicBezTo>
                  <a:pt x="3605527" y="4164330"/>
                  <a:pt x="3614347" y="4168616"/>
                  <a:pt x="3621901" y="4168616"/>
                </a:cubicBezTo>
                <a:cubicBezTo>
                  <a:pt x="3629454" y="4168616"/>
                  <a:pt x="3635626" y="4164330"/>
                  <a:pt x="3635626" y="4159091"/>
                </a:cubicBezTo>
                <a:cubicBezTo>
                  <a:pt x="3635626" y="4153853"/>
                  <a:pt x="3626796" y="4149566"/>
                  <a:pt x="3616014" y="4149566"/>
                </a:cubicBezTo>
                <a:cubicBezTo>
                  <a:pt x="3605232" y="4149566"/>
                  <a:pt x="3599050" y="4153853"/>
                  <a:pt x="3602288" y="4159091"/>
                </a:cubicBezTo>
                <a:close/>
                <a:moveTo>
                  <a:pt x="4063641" y="4182170"/>
                </a:moveTo>
                <a:cubicBezTo>
                  <a:pt x="4078605" y="4200201"/>
                  <a:pt x="4124830" y="4202802"/>
                  <a:pt x="4119077" y="4185285"/>
                </a:cubicBezTo>
                <a:cubicBezTo>
                  <a:pt x="4116934" y="4178742"/>
                  <a:pt x="4100770" y="4171979"/>
                  <a:pt x="4083167" y="4170264"/>
                </a:cubicBezTo>
                <a:lnTo>
                  <a:pt x="4051173" y="4167140"/>
                </a:lnTo>
                <a:lnTo>
                  <a:pt x="4063641" y="4182170"/>
                </a:lnTo>
                <a:close/>
                <a:moveTo>
                  <a:pt x="3835651" y="4186647"/>
                </a:moveTo>
                <a:cubicBezTo>
                  <a:pt x="3835651" y="4196696"/>
                  <a:pt x="3859263" y="4206840"/>
                  <a:pt x="3881676" y="4206412"/>
                </a:cubicBezTo>
                <a:lnTo>
                  <a:pt x="3897563" y="4206107"/>
                </a:lnTo>
                <a:lnTo>
                  <a:pt x="3879076" y="4192124"/>
                </a:lnTo>
                <a:cubicBezTo>
                  <a:pt x="3858435" y="4176513"/>
                  <a:pt x="3835651" y="4173636"/>
                  <a:pt x="3835651" y="4186647"/>
                </a:cubicBezTo>
                <a:close/>
                <a:moveTo>
                  <a:pt x="3911851" y="4192429"/>
                </a:moveTo>
                <a:cubicBezTo>
                  <a:pt x="3918375" y="4200287"/>
                  <a:pt x="3934425" y="4206716"/>
                  <a:pt x="3947522" y="4206716"/>
                </a:cubicBezTo>
                <a:lnTo>
                  <a:pt x="3971334" y="4206716"/>
                </a:lnTo>
                <a:lnTo>
                  <a:pt x="3959476" y="4192429"/>
                </a:lnTo>
                <a:cubicBezTo>
                  <a:pt x="3952951" y="4184571"/>
                  <a:pt x="3936902" y="4178141"/>
                  <a:pt x="3923805" y="4178141"/>
                </a:cubicBezTo>
                <a:lnTo>
                  <a:pt x="3899992" y="4178141"/>
                </a:lnTo>
                <a:lnTo>
                  <a:pt x="3911851" y="4192429"/>
                </a:lnTo>
                <a:close/>
                <a:moveTo>
                  <a:pt x="3978526" y="4182570"/>
                </a:moveTo>
                <a:cubicBezTo>
                  <a:pt x="3978526" y="4184999"/>
                  <a:pt x="3986784" y="4191419"/>
                  <a:pt x="3996890" y="4196820"/>
                </a:cubicBezTo>
                <a:cubicBezTo>
                  <a:pt x="4017055" y="4207612"/>
                  <a:pt x="4048211" y="4200249"/>
                  <a:pt x="4039819" y="4186666"/>
                </a:cubicBezTo>
                <a:cubicBezTo>
                  <a:pt x="4034514" y="4178075"/>
                  <a:pt x="3978526" y="4174331"/>
                  <a:pt x="3978526" y="4182570"/>
                </a:cubicBezTo>
                <a:close/>
                <a:moveTo>
                  <a:pt x="3376670" y="4194172"/>
                </a:moveTo>
                <a:cubicBezTo>
                  <a:pt x="3383537" y="4196925"/>
                  <a:pt x="3391757" y="4196582"/>
                  <a:pt x="3394920" y="4193419"/>
                </a:cubicBezTo>
                <a:cubicBezTo>
                  <a:pt x="3398082" y="4190257"/>
                  <a:pt x="3392462" y="4188009"/>
                  <a:pt x="3382423" y="4188419"/>
                </a:cubicBezTo>
                <a:cubicBezTo>
                  <a:pt x="3371326" y="4188876"/>
                  <a:pt x="3369069" y="4191134"/>
                  <a:pt x="3376670" y="4194172"/>
                </a:cubicBezTo>
                <a:close/>
                <a:moveTo>
                  <a:pt x="3459413" y="4197191"/>
                </a:moveTo>
                <a:cubicBezTo>
                  <a:pt x="3485626" y="4208460"/>
                  <a:pt x="3494951" y="4208460"/>
                  <a:pt x="3487988" y="4197191"/>
                </a:cubicBezTo>
                <a:cubicBezTo>
                  <a:pt x="3484750" y="4191953"/>
                  <a:pt x="3472710" y="4187971"/>
                  <a:pt x="3461233" y="4188333"/>
                </a:cubicBezTo>
                <a:lnTo>
                  <a:pt x="3440363" y="4189009"/>
                </a:lnTo>
                <a:lnTo>
                  <a:pt x="3459413" y="4197191"/>
                </a:lnTo>
                <a:close/>
                <a:moveTo>
                  <a:pt x="3530851" y="4197191"/>
                </a:moveTo>
                <a:cubicBezTo>
                  <a:pt x="3538709" y="4202268"/>
                  <a:pt x="3551568" y="4206421"/>
                  <a:pt x="3559426" y="4206421"/>
                </a:cubicBezTo>
                <a:lnTo>
                  <a:pt x="3573713" y="4206421"/>
                </a:lnTo>
                <a:lnTo>
                  <a:pt x="3559426" y="4197191"/>
                </a:lnTo>
                <a:cubicBezTo>
                  <a:pt x="3551568" y="4192115"/>
                  <a:pt x="3538709" y="4187962"/>
                  <a:pt x="3530851" y="4187962"/>
                </a:cubicBezTo>
                <a:lnTo>
                  <a:pt x="3516563" y="4187962"/>
                </a:lnTo>
                <a:lnTo>
                  <a:pt x="3530851" y="4197191"/>
                </a:lnTo>
                <a:close/>
                <a:moveTo>
                  <a:pt x="3592763" y="4197191"/>
                </a:moveTo>
                <a:cubicBezTo>
                  <a:pt x="3596002" y="4202430"/>
                  <a:pt x="3607222" y="4206716"/>
                  <a:pt x="3617700" y="4206716"/>
                </a:cubicBezTo>
                <a:cubicBezTo>
                  <a:pt x="3628178" y="4206716"/>
                  <a:pt x="3634102" y="4202430"/>
                  <a:pt x="3630863" y="4197191"/>
                </a:cubicBezTo>
                <a:cubicBezTo>
                  <a:pt x="3627625" y="4191953"/>
                  <a:pt x="3616404" y="4187666"/>
                  <a:pt x="3605927" y="4187666"/>
                </a:cubicBezTo>
                <a:cubicBezTo>
                  <a:pt x="3595450" y="4187666"/>
                  <a:pt x="3589525" y="4191953"/>
                  <a:pt x="3592763" y="4197191"/>
                </a:cubicBezTo>
                <a:close/>
                <a:moveTo>
                  <a:pt x="3659438" y="4197191"/>
                </a:moveTo>
                <a:cubicBezTo>
                  <a:pt x="3662677" y="4202430"/>
                  <a:pt x="3671754" y="4206716"/>
                  <a:pt x="3679612" y="4206716"/>
                </a:cubicBezTo>
                <a:cubicBezTo>
                  <a:pt x="3687470" y="4206716"/>
                  <a:pt x="3691252" y="4202430"/>
                  <a:pt x="3688013" y="4197191"/>
                </a:cubicBezTo>
                <a:cubicBezTo>
                  <a:pt x="3684775" y="4191953"/>
                  <a:pt x="3675698" y="4187666"/>
                  <a:pt x="3667840" y="4187666"/>
                </a:cubicBezTo>
                <a:cubicBezTo>
                  <a:pt x="3659981" y="4187666"/>
                  <a:pt x="3656200" y="4191953"/>
                  <a:pt x="3659438" y="4197191"/>
                </a:cubicBezTo>
                <a:close/>
                <a:moveTo>
                  <a:pt x="3716588" y="4197191"/>
                </a:moveTo>
                <a:cubicBezTo>
                  <a:pt x="3719827" y="4202430"/>
                  <a:pt x="3731867" y="4206650"/>
                  <a:pt x="3743344" y="4206574"/>
                </a:cubicBezTo>
                <a:lnTo>
                  <a:pt x="3764213" y="4206421"/>
                </a:lnTo>
                <a:lnTo>
                  <a:pt x="3749926" y="4197191"/>
                </a:lnTo>
                <a:cubicBezTo>
                  <a:pt x="3731162" y="4185066"/>
                  <a:pt x="3709092" y="4185066"/>
                  <a:pt x="3716588" y="4197191"/>
                </a:cubicBezTo>
                <a:close/>
                <a:moveTo>
                  <a:pt x="3773738" y="4197191"/>
                </a:moveTo>
                <a:cubicBezTo>
                  <a:pt x="3776977" y="4202430"/>
                  <a:pt x="3791160" y="4206650"/>
                  <a:pt x="3805257" y="4206574"/>
                </a:cubicBezTo>
                <a:lnTo>
                  <a:pt x="3830888" y="4206421"/>
                </a:lnTo>
                <a:lnTo>
                  <a:pt x="3816601" y="4197191"/>
                </a:lnTo>
                <a:cubicBezTo>
                  <a:pt x="3797780" y="4185028"/>
                  <a:pt x="3766223" y="4185028"/>
                  <a:pt x="3773738" y="4197191"/>
                </a:cubicBezTo>
                <a:close/>
                <a:moveTo>
                  <a:pt x="3643370" y="4232272"/>
                </a:moveTo>
                <a:cubicBezTo>
                  <a:pt x="3650237" y="4235025"/>
                  <a:pt x="3658457" y="4234682"/>
                  <a:pt x="3661620" y="4231520"/>
                </a:cubicBezTo>
                <a:cubicBezTo>
                  <a:pt x="3664782" y="4228357"/>
                  <a:pt x="3659162" y="4226109"/>
                  <a:pt x="3649123" y="4226519"/>
                </a:cubicBezTo>
                <a:cubicBezTo>
                  <a:pt x="3638026" y="4226976"/>
                  <a:pt x="3635769" y="4229234"/>
                  <a:pt x="3643370" y="4232272"/>
                </a:cubicBezTo>
                <a:close/>
                <a:moveTo>
                  <a:pt x="3692776" y="4229414"/>
                </a:moveTo>
                <a:cubicBezTo>
                  <a:pt x="3692776" y="4231424"/>
                  <a:pt x="3701348" y="4235311"/>
                  <a:pt x="3711826" y="4238054"/>
                </a:cubicBezTo>
                <a:cubicBezTo>
                  <a:pt x="3722303" y="4240787"/>
                  <a:pt x="3730876" y="4239149"/>
                  <a:pt x="3730876" y="4234396"/>
                </a:cubicBezTo>
                <a:cubicBezTo>
                  <a:pt x="3730876" y="4229653"/>
                  <a:pt x="3722303" y="4225766"/>
                  <a:pt x="3711826" y="4225766"/>
                </a:cubicBezTo>
                <a:cubicBezTo>
                  <a:pt x="3701348" y="4225766"/>
                  <a:pt x="3692776" y="4227414"/>
                  <a:pt x="3692776" y="4229414"/>
                </a:cubicBezTo>
                <a:close/>
                <a:moveTo>
                  <a:pt x="3764213" y="4235291"/>
                </a:moveTo>
                <a:cubicBezTo>
                  <a:pt x="3767452" y="4240530"/>
                  <a:pt x="3779492" y="4244750"/>
                  <a:pt x="3790969" y="4244674"/>
                </a:cubicBezTo>
                <a:lnTo>
                  <a:pt x="3811838" y="4244521"/>
                </a:lnTo>
                <a:lnTo>
                  <a:pt x="3797551" y="4235291"/>
                </a:lnTo>
                <a:cubicBezTo>
                  <a:pt x="3778787" y="4223166"/>
                  <a:pt x="3756717" y="4223166"/>
                  <a:pt x="3764213" y="4235291"/>
                </a:cubicBezTo>
                <a:close/>
                <a:moveTo>
                  <a:pt x="3821363" y="4235291"/>
                </a:moveTo>
                <a:cubicBezTo>
                  <a:pt x="3824602" y="4240530"/>
                  <a:pt x="3837966" y="4244816"/>
                  <a:pt x="3851062" y="4244816"/>
                </a:cubicBezTo>
                <a:cubicBezTo>
                  <a:pt x="3864512" y="4244816"/>
                  <a:pt x="3872313" y="4240673"/>
                  <a:pt x="3868988" y="4235291"/>
                </a:cubicBezTo>
                <a:cubicBezTo>
                  <a:pt x="3865750" y="4230053"/>
                  <a:pt x="3852386" y="4225766"/>
                  <a:pt x="3839290" y="4225766"/>
                </a:cubicBezTo>
                <a:cubicBezTo>
                  <a:pt x="3825840" y="4225766"/>
                  <a:pt x="3818039" y="4229910"/>
                  <a:pt x="3821363" y="4235291"/>
                </a:cubicBezTo>
                <a:close/>
                <a:moveTo>
                  <a:pt x="3888038" y="4235291"/>
                </a:moveTo>
                <a:cubicBezTo>
                  <a:pt x="3891277" y="4240530"/>
                  <a:pt x="3904641" y="4244816"/>
                  <a:pt x="3917737" y="4244816"/>
                </a:cubicBezTo>
                <a:cubicBezTo>
                  <a:pt x="3931187" y="4244816"/>
                  <a:pt x="3938988" y="4240673"/>
                  <a:pt x="3935663" y="4235291"/>
                </a:cubicBezTo>
                <a:cubicBezTo>
                  <a:pt x="3932425" y="4230053"/>
                  <a:pt x="3919061" y="4225766"/>
                  <a:pt x="3905965" y="4225766"/>
                </a:cubicBezTo>
                <a:cubicBezTo>
                  <a:pt x="3892515" y="4225766"/>
                  <a:pt x="3884714" y="4229910"/>
                  <a:pt x="3888038" y="4235291"/>
                </a:cubicBezTo>
                <a:close/>
                <a:moveTo>
                  <a:pt x="3964238" y="4235291"/>
                </a:moveTo>
                <a:cubicBezTo>
                  <a:pt x="3967477" y="4240530"/>
                  <a:pt x="3980841" y="4244816"/>
                  <a:pt x="3993937" y="4244816"/>
                </a:cubicBezTo>
                <a:cubicBezTo>
                  <a:pt x="4007387" y="4244816"/>
                  <a:pt x="4015188" y="4240673"/>
                  <a:pt x="4011863" y="4235291"/>
                </a:cubicBezTo>
                <a:cubicBezTo>
                  <a:pt x="4008625" y="4230053"/>
                  <a:pt x="3995261" y="4225766"/>
                  <a:pt x="3982165" y="4225766"/>
                </a:cubicBezTo>
                <a:cubicBezTo>
                  <a:pt x="3968715" y="4225766"/>
                  <a:pt x="3960914" y="4229910"/>
                  <a:pt x="3964238" y="4235291"/>
                </a:cubicBezTo>
                <a:close/>
                <a:moveTo>
                  <a:pt x="3278438" y="4321016"/>
                </a:moveTo>
                <a:cubicBezTo>
                  <a:pt x="3275200" y="4326255"/>
                  <a:pt x="3277095" y="4330541"/>
                  <a:pt x="3282639" y="4330541"/>
                </a:cubicBezTo>
                <a:cubicBezTo>
                  <a:pt x="3288183" y="4330541"/>
                  <a:pt x="3292726" y="4326255"/>
                  <a:pt x="3292726" y="4321016"/>
                </a:cubicBezTo>
                <a:cubicBezTo>
                  <a:pt x="3292726" y="4315778"/>
                  <a:pt x="3290840" y="4311491"/>
                  <a:pt x="3288526" y="4311491"/>
                </a:cubicBezTo>
                <a:cubicBezTo>
                  <a:pt x="3286211" y="4311491"/>
                  <a:pt x="3281677" y="4315778"/>
                  <a:pt x="3278438" y="4321016"/>
                </a:cubicBezTo>
                <a:close/>
                <a:moveTo>
                  <a:pt x="2992688" y="4330541"/>
                </a:moveTo>
                <a:cubicBezTo>
                  <a:pt x="2989450" y="4335780"/>
                  <a:pt x="2991345" y="4340066"/>
                  <a:pt x="2996889" y="4340066"/>
                </a:cubicBezTo>
                <a:cubicBezTo>
                  <a:pt x="3002433" y="4340066"/>
                  <a:pt x="3006976" y="4335780"/>
                  <a:pt x="3006976" y="4330541"/>
                </a:cubicBezTo>
                <a:cubicBezTo>
                  <a:pt x="3006976" y="4325303"/>
                  <a:pt x="3005090" y="4321016"/>
                  <a:pt x="3002776" y="4321016"/>
                </a:cubicBezTo>
                <a:cubicBezTo>
                  <a:pt x="3000461" y="4321016"/>
                  <a:pt x="2995927" y="4325303"/>
                  <a:pt x="2992688" y="4330541"/>
                </a:cubicBezTo>
                <a:close/>
                <a:moveTo>
                  <a:pt x="3090920" y="4327522"/>
                </a:moveTo>
                <a:cubicBezTo>
                  <a:pt x="3097787" y="4330275"/>
                  <a:pt x="3106007" y="4329932"/>
                  <a:pt x="3109170" y="4326770"/>
                </a:cubicBezTo>
                <a:cubicBezTo>
                  <a:pt x="3112332" y="4323607"/>
                  <a:pt x="3106712" y="4321359"/>
                  <a:pt x="3096673" y="4321769"/>
                </a:cubicBezTo>
                <a:cubicBezTo>
                  <a:pt x="3085576" y="4322226"/>
                  <a:pt x="3083319" y="4324484"/>
                  <a:pt x="3090920" y="4327522"/>
                </a:cubicBezTo>
                <a:close/>
                <a:moveTo>
                  <a:pt x="3208011" y="4364098"/>
                </a:moveTo>
                <a:cubicBezTo>
                  <a:pt x="3158299" y="4409008"/>
                  <a:pt x="3143698" y="4443060"/>
                  <a:pt x="3115370" y="4580020"/>
                </a:cubicBezTo>
                <a:cubicBezTo>
                  <a:pt x="3102178" y="4643800"/>
                  <a:pt x="3084595" y="4709122"/>
                  <a:pt x="3076289" y="4725191"/>
                </a:cubicBezTo>
                <a:lnTo>
                  <a:pt x="3061183" y="4754404"/>
                </a:lnTo>
                <a:lnTo>
                  <a:pt x="3078490" y="4740116"/>
                </a:lnTo>
                <a:cubicBezTo>
                  <a:pt x="3104960" y="4718266"/>
                  <a:pt x="3128896" y="4656077"/>
                  <a:pt x="3141021" y="4577668"/>
                </a:cubicBezTo>
                <a:cubicBezTo>
                  <a:pt x="3156461" y="4477817"/>
                  <a:pt x="3183951" y="4410742"/>
                  <a:pt x="3227146" y="4367546"/>
                </a:cubicBezTo>
                <a:cubicBezTo>
                  <a:pt x="3273342" y="4321350"/>
                  <a:pt x="3258322" y="4318645"/>
                  <a:pt x="3208011" y="4364098"/>
                </a:cubicBezTo>
                <a:close/>
                <a:moveTo>
                  <a:pt x="3168901" y="4349591"/>
                </a:moveTo>
                <a:cubicBezTo>
                  <a:pt x="3168901" y="4354830"/>
                  <a:pt x="3173187" y="4359116"/>
                  <a:pt x="3178426" y="4359116"/>
                </a:cubicBezTo>
                <a:cubicBezTo>
                  <a:pt x="3183665" y="4359116"/>
                  <a:pt x="3187951" y="4354830"/>
                  <a:pt x="3187951" y="4349591"/>
                </a:cubicBezTo>
                <a:cubicBezTo>
                  <a:pt x="3187951" y="4344353"/>
                  <a:pt x="3183665" y="4340066"/>
                  <a:pt x="3178426" y="4340066"/>
                </a:cubicBezTo>
                <a:cubicBezTo>
                  <a:pt x="3173187" y="4340066"/>
                  <a:pt x="3168901" y="4344353"/>
                  <a:pt x="3168901" y="4349591"/>
                </a:cubicBezTo>
                <a:close/>
                <a:moveTo>
                  <a:pt x="3068984" y="4359269"/>
                </a:moveTo>
                <a:cubicBezTo>
                  <a:pt x="3072279" y="4364593"/>
                  <a:pt x="3078956" y="4366489"/>
                  <a:pt x="3083833" y="4363469"/>
                </a:cubicBezTo>
                <a:cubicBezTo>
                  <a:pt x="3097044" y="4355306"/>
                  <a:pt x="3094587" y="4349591"/>
                  <a:pt x="3077852" y="4349591"/>
                </a:cubicBezTo>
                <a:cubicBezTo>
                  <a:pt x="3069689" y="4349591"/>
                  <a:pt x="3065698" y="4353944"/>
                  <a:pt x="3068984" y="4359269"/>
                </a:cubicBezTo>
                <a:close/>
                <a:moveTo>
                  <a:pt x="3106693" y="4359593"/>
                </a:moveTo>
                <a:cubicBezTo>
                  <a:pt x="3097644" y="4374242"/>
                  <a:pt x="3110036" y="4383691"/>
                  <a:pt x="3122267" y="4371461"/>
                </a:cubicBezTo>
                <a:cubicBezTo>
                  <a:pt x="3129106" y="4364622"/>
                  <a:pt x="3129268" y="4359298"/>
                  <a:pt x="3122762" y="4355278"/>
                </a:cubicBezTo>
                <a:cubicBezTo>
                  <a:pt x="3117428" y="4351982"/>
                  <a:pt x="3110198" y="4353925"/>
                  <a:pt x="3106693" y="4359593"/>
                </a:cubicBezTo>
                <a:close/>
                <a:moveTo>
                  <a:pt x="2968876" y="4369204"/>
                </a:moveTo>
                <a:cubicBezTo>
                  <a:pt x="2968876" y="4374747"/>
                  <a:pt x="2973162" y="4376642"/>
                  <a:pt x="2978401" y="4373404"/>
                </a:cubicBezTo>
                <a:cubicBezTo>
                  <a:pt x="2983640" y="4370165"/>
                  <a:pt x="2987926" y="4365632"/>
                  <a:pt x="2987926" y="4363317"/>
                </a:cubicBezTo>
                <a:cubicBezTo>
                  <a:pt x="2987926" y="4361002"/>
                  <a:pt x="2983640" y="4359116"/>
                  <a:pt x="2978401" y="4359116"/>
                </a:cubicBezTo>
                <a:cubicBezTo>
                  <a:pt x="2973162" y="4359116"/>
                  <a:pt x="2968876" y="4363660"/>
                  <a:pt x="2968876" y="4369204"/>
                </a:cubicBezTo>
                <a:close/>
                <a:moveTo>
                  <a:pt x="2997451" y="4378166"/>
                </a:moveTo>
                <a:cubicBezTo>
                  <a:pt x="2997451" y="4383405"/>
                  <a:pt x="3003880" y="4387691"/>
                  <a:pt x="3011738" y="4387691"/>
                </a:cubicBezTo>
                <a:cubicBezTo>
                  <a:pt x="3019597" y="4387691"/>
                  <a:pt x="3026026" y="4383405"/>
                  <a:pt x="3026026" y="4378166"/>
                </a:cubicBezTo>
                <a:cubicBezTo>
                  <a:pt x="3026026" y="4372928"/>
                  <a:pt x="3019597" y="4368641"/>
                  <a:pt x="3011738" y="4368641"/>
                </a:cubicBezTo>
                <a:cubicBezTo>
                  <a:pt x="3003880" y="4368641"/>
                  <a:pt x="2997451" y="4372928"/>
                  <a:pt x="2997451" y="4378166"/>
                </a:cubicBezTo>
                <a:close/>
                <a:moveTo>
                  <a:pt x="3140326" y="4378166"/>
                </a:moveTo>
                <a:cubicBezTo>
                  <a:pt x="3140326" y="4383405"/>
                  <a:pt x="3146755" y="4387691"/>
                  <a:pt x="3154613" y="4387691"/>
                </a:cubicBezTo>
                <a:cubicBezTo>
                  <a:pt x="3162472" y="4387691"/>
                  <a:pt x="3168901" y="4383405"/>
                  <a:pt x="3168901" y="4378166"/>
                </a:cubicBezTo>
                <a:cubicBezTo>
                  <a:pt x="3168901" y="4372928"/>
                  <a:pt x="3162472" y="4368641"/>
                  <a:pt x="3154613" y="4368641"/>
                </a:cubicBezTo>
                <a:cubicBezTo>
                  <a:pt x="3146755" y="4368641"/>
                  <a:pt x="3140326" y="4372928"/>
                  <a:pt x="3140326" y="4378166"/>
                </a:cubicBezTo>
                <a:close/>
                <a:moveTo>
                  <a:pt x="3040313" y="4387691"/>
                </a:moveTo>
                <a:cubicBezTo>
                  <a:pt x="3037075" y="4392930"/>
                  <a:pt x="3040856" y="4397216"/>
                  <a:pt x="3048715" y="4397216"/>
                </a:cubicBezTo>
                <a:cubicBezTo>
                  <a:pt x="3056573" y="4397216"/>
                  <a:pt x="3065650" y="4392930"/>
                  <a:pt x="3068888" y="4387691"/>
                </a:cubicBezTo>
                <a:cubicBezTo>
                  <a:pt x="3072127" y="4382453"/>
                  <a:pt x="3068345" y="4378166"/>
                  <a:pt x="3060487" y="4378166"/>
                </a:cubicBezTo>
                <a:cubicBezTo>
                  <a:pt x="3052629" y="4378166"/>
                  <a:pt x="3043552" y="4382453"/>
                  <a:pt x="3040313" y="4387691"/>
                </a:cubicBezTo>
                <a:close/>
                <a:moveTo>
                  <a:pt x="2140201" y="4392378"/>
                </a:moveTo>
                <a:cubicBezTo>
                  <a:pt x="2140201" y="4405798"/>
                  <a:pt x="2160527" y="4435316"/>
                  <a:pt x="2169776" y="4435316"/>
                </a:cubicBezTo>
                <a:cubicBezTo>
                  <a:pt x="2186511" y="4435316"/>
                  <a:pt x="2174558" y="4392845"/>
                  <a:pt x="2156870" y="4389473"/>
                </a:cubicBezTo>
                <a:cubicBezTo>
                  <a:pt x="2147707" y="4387720"/>
                  <a:pt x="2140201" y="4389034"/>
                  <a:pt x="2140201" y="4392378"/>
                </a:cubicBezTo>
                <a:close/>
                <a:moveTo>
                  <a:pt x="3078823" y="4396559"/>
                </a:moveTo>
                <a:cubicBezTo>
                  <a:pt x="3075804" y="4401436"/>
                  <a:pt x="3077699" y="4408113"/>
                  <a:pt x="3083024" y="4411409"/>
                </a:cubicBezTo>
                <a:cubicBezTo>
                  <a:pt x="3094387" y="4418429"/>
                  <a:pt x="3111751" y="4409513"/>
                  <a:pt x="3111751" y="4396655"/>
                </a:cubicBezTo>
                <a:cubicBezTo>
                  <a:pt x="3111751" y="4385063"/>
                  <a:pt x="3085967" y="4384986"/>
                  <a:pt x="3078823" y="4396559"/>
                </a:cubicBezTo>
                <a:close/>
                <a:moveTo>
                  <a:pt x="2187826" y="4401903"/>
                </a:moveTo>
                <a:cubicBezTo>
                  <a:pt x="2187826" y="4415323"/>
                  <a:pt x="2208152" y="4444841"/>
                  <a:pt x="2217401" y="4444841"/>
                </a:cubicBezTo>
                <a:cubicBezTo>
                  <a:pt x="2234136" y="4444841"/>
                  <a:pt x="2222183" y="4402370"/>
                  <a:pt x="2204495" y="4398998"/>
                </a:cubicBezTo>
                <a:cubicBezTo>
                  <a:pt x="2195332" y="4397245"/>
                  <a:pt x="2187826" y="4398559"/>
                  <a:pt x="2187826" y="4401903"/>
                </a:cubicBezTo>
                <a:close/>
                <a:moveTo>
                  <a:pt x="2945063" y="4406741"/>
                </a:moveTo>
                <a:cubicBezTo>
                  <a:pt x="2941825" y="4411980"/>
                  <a:pt x="2943463" y="4416266"/>
                  <a:pt x="2948702" y="4416266"/>
                </a:cubicBezTo>
                <a:cubicBezTo>
                  <a:pt x="2953941" y="4416266"/>
                  <a:pt x="2960875" y="4411980"/>
                  <a:pt x="2964113" y="4406741"/>
                </a:cubicBezTo>
                <a:cubicBezTo>
                  <a:pt x="2967352" y="4401503"/>
                  <a:pt x="2965714" y="4397216"/>
                  <a:pt x="2960475" y="4397216"/>
                </a:cubicBezTo>
                <a:cubicBezTo>
                  <a:pt x="2955236" y="4397216"/>
                  <a:pt x="2948302" y="4401503"/>
                  <a:pt x="2945063" y="4406741"/>
                </a:cubicBezTo>
                <a:close/>
                <a:moveTo>
                  <a:pt x="3107122" y="4437698"/>
                </a:moveTo>
                <a:cubicBezTo>
                  <a:pt x="3083681" y="4496172"/>
                  <a:pt x="3064107" y="4605633"/>
                  <a:pt x="3075804" y="4612863"/>
                </a:cubicBezTo>
                <a:cubicBezTo>
                  <a:pt x="3089720" y="4621464"/>
                  <a:pt x="3099273" y="4600966"/>
                  <a:pt x="3106407" y="4547226"/>
                </a:cubicBezTo>
                <a:cubicBezTo>
                  <a:pt x="3109875" y="4521061"/>
                  <a:pt x="3121066" y="4477674"/>
                  <a:pt x="3131277" y="4450814"/>
                </a:cubicBezTo>
                <a:cubicBezTo>
                  <a:pt x="3153394" y="4392635"/>
                  <a:pt x="3152937" y="4397216"/>
                  <a:pt x="3136602" y="4397216"/>
                </a:cubicBezTo>
                <a:cubicBezTo>
                  <a:pt x="3129306" y="4397216"/>
                  <a:pt x="3116047" y="4415438"/>
                  <a:pt x="3107122" y="4437698"/>
                </a:cubicBezTo>
                <a:close/>
                <a:moveTo>
                  <a:pt x="2242185" y="4412714"/>
                </a:moveTo>
                <a:cubicBezTo>
                  <a:pt x="2233136" y="4421762"/>
                  <a:pt x="2247376" y="4454366"/>
                  <a:pt x="2260378" y="4454366"/>
                </a:cubicBezTo>
                <a:cubicBezTo>
                  <a:pt x="2277628" y="4454366"/>
                  <a:pt x="2277475" y="4419810"/>
                  <a:pt x="2260197" y="4413180"/>
                </a:cubicBezTo>
                <a:cubicBezTo>
                  <a:pt x="2252853" y="4410361"/>
                  <a:pt x="2244738" y="4410151"/>
                  <a:pt x="2242185" y="4412714"/>
                </a:cubicBezTo>
                <a:close/>
                <a:moveTo>
                  <a:pt x="2978401" y="4416266"/>
                </a:moveTo>
                <a:cubicBezTo>
                  <a:pt x="2978401" y="4421505"/>
                  <a:pt x="2984830" y="4425791"/>
                  <a:pt x="2992688" y="4425791"/>
                </a:cubicBezTo>
                <a:cubicBezTo>
                  <a:pt x="3000547" y="4425791"/>
                  <a:pt x="3006976" y="4421505"/>
                  <a:pt x="3006976" y="4416266"/>
                </a:cubicBezTo>
                <a:cubicBezTo>
                  <a:pt x="3006976" y="4411028"/>
                  <a:pt x="3000547" y="4406741"/>
                  <a:pt x="2992688" y="4406741"/>
                </a:cubicBezTo>
                <a:cubicBezTo>
                  <a:pt x="2984830" y="4406741"/>
                  <a:pt x="2978401" y="4411028"/>
                  <a:pt x="2978401" y="4416266"/>
                </a:cubicBezTo>
                <a:close/>
                <a:moveTo>
                  <a:pt x="3021263" y="4425791"/>
                </a:moveTo>
                <a:cubicBezTo>
                  <a:pt x="3018025" y="4431030"/>
                  <a:pt x="3021806" y="4435316"/>
                  <a:pt x="3029665" y="4435316"/>
                </a:cubicBezTo>
                <a:cubicBezTo>
                  <a:pt x="3037523" y="4435316"/>
                  <a:pt x="3046600" y="4431030"/>
                  <a:pt x="3049838" y="4425791"/>
                </a:cubicBezTo>
                <a:cubicBezTo>
                  <a:pt x="3053077" y="4420553"/>
                  <a:pt x="3049295" y="4416266"/>
                  <a:pt x="3041437" y="4416266"/>
                </a:cubicBezTo>
                <a:cubicBezTo>
                  <a:pt x="3033579" y="4416266"/>
                  <a:pt x="3024502" y="4420553"/>
                  <a:pt x="3021263" y="4425791"/>
                </a:cubicBezTo>
                <a:close/>
                <a:moveTo>
                  <a:pt x="2292601" y="4444841"/>
                </a:moveTo>
                <a:cubicBezTo>
                  <a:pt x="2292601" y="4457862"/>
                  <a:pt x="2298954" y="4463891"/>
                  <a:pt x="2312670" y="4463891"/>
                </a:cubicBezTo>
                <a:lnTo>
                  <a:pt x="2332739" y="4463891"/>
                </a:lnTo>
                <a:lnTo>
                  <a:pt x="2326958" y="4448823"/>
                </a:lnTo>
                <a:cubicBezTo>
                  <a:pt x="2323776" y="4440536"/>
                  <a:pt x="2321176" y="4431964"/>
                  <a:pt x="2321176" y="4429773"/>
                </a:cubicBezTo>
                <a:cubicBezTo>
                  <a:pt x="2321176" y="4427582"/>
                  <a:pt x="2314747" y="4425791"/>
                  <a:pt x="2306888" y="4425791"/>
                </a:cubicBezTo>
                <a:cubicBezTo>
                  <a:pt x="2298954" y="4425791"/>
                  <a:pt x="2292601" y="4434259"/>
                  <a:pt x="2292601" y="4444841"/>
                </a:cubicBezTo>
                <a:close/>
                <a:moveTo>
                  <a:pt x="3054839" y="4453795"/>
                </a:moveTo>
                <a:cubicBezTo>
                  <a:pt x="3043590" y="4480951"/>
                  <a:pt x="3047438" y="4501991"/>
                  <a:pt x="3063659" y="4501991"/>
                </a:cubicBezTo>
                <a:cubicBezTo>
                  <a:pt x="3068022" y="4501991"/>
                  <a:pt x="3074175" y="4491676"/>
                  <a:pt x="3077337" y="4479065"/>
                </a:cubicBezTo>
                <a:cubicBezTo>
                  <a:pt x="3080509" y="4466454"/>
                  <a:pt x="3085719" y="4449309"/>
                  <a:pt x="3088919" y="4440965"/>
                </a:cubicBezTo>
                <a:cubicBezTo>
                  <a:pt x="3099835" y="4412523"/>
                  <a:pt x="3066783" y="4424963"/>
                  <a:pt x="3054839" y="4453795"/>
                </a:cubicBezTo>
                <a:close/>
                <a:moveTo>
                  <a:pt x="2113093" y="4450099"/>
                </a:moveTo>
                <a:cubicBezTo>
                  <a:pt x="2114912" y="4459434"/>
                  <a:pt x="2122151" y="4468997"/>
                  <a:pt x="2129209" y="4471340"/>
                </a:cubicBezTo>
                <a:cubicBezTo>
                  <a:pt x="2137401" y="4474074"/>
                  <a:pt x="2140830" y="4469492"/>
                  <a:pt x="2138734" y="4458634"/>
                </a:cubicBezTo>
                <a:cubicBezTo>
                  <a:pt x="2136915" y="4449299"/>
                  <a:pt x="2129676" y="4439736"/>
                  <a:pt x="2122618" y="4437393"/>
                </a:cubicBezTo>
                <a:cubicBezTo>
                  <a:pt x="2114426" y="4434659"/>
                  <a:pt x="2110997" y="4439241"/>
                  <a:pt x="2113093" y="4450099"/>
                </a:cubicBezTo>
                <a:close/>
                <a:moveTo>
                  <a:pt x="2340226" y="4453671"/>
                </a:moveTo>
                <a:cubicBezTo>
                  <a:pt x="2340226" y="4464530"/>
                  <a:pt x="2342017" y="4473416"/>
                  <a:pt x="2344207" y="4473416"/>
                </a:cubicBezTo>
                <a:cubicBezTo>
                  <a:pt x="2346398" y="4473416"/>
                  <a:pt x="2355352" y="4476160"/>
                  <a:pt x="2364096" y="4479522"/>
                </a:cubicBezTo>
                <a:lnTo>
                  <a:pt x="2380002" y="4485628"/>
                </a:lnTo>
                <a:lnTo>
                  <a:pt x="2376783" y="4462948"/>
                </a:lnTo>
                <a:cubicBezTo>
                  <a:pt x="2372649" y="4433850"/>
                  <a:pt x="2340226" y="4425611"/>
                  <a:pt x="2340226" y="4453671"/>
                </a:cubicBezTo>
                <a:close/>
                <a:moveTo>
                  <a:pt x="2930776" y="4449604"/>
                </a:moveTo>
                <a:cubicBezTo>
                  <a:pt x="2930776" y="4457462"/>
                  <a:pt x="2935062" y="4463891"/>
                  <a:pt x="2940301" y="4463891"/>
                </a:cubicBezTo>
                <a:cubicBezTo>
                  <a:pt x="2945540" y="4463891"/>
                  <a:pt x="2949826" y="4457462"/>
                  <a:pt x="2949826" y="4449604"/>
                </a:cubicBezTo>
                <a:cubicBezTo>
                  <a:pt x="2949826" y="4441746"/>
                  <a:pt x="2945540" y="4435316"/>
                  <a:pt x="2940301" y="4435316"/>
                </a:cubicBezTo>
                <a:cubicBezTo>
                  <a:pt x="2935062" y="4435316"/>
                  <a:pt x="2930776" y="4441746"/>
                  <a:pt x="2930776" y="4449604"/>
                </a:cubicBezTo>
                <a:close/>
                <a:moveTo>
                  <a:pt x="2158508" y="4462510"/>
                </a:moveTo>
                <a:cubicBezTo>
                  <a:pt x="2174634" y="4492628"/>
                  <a:pt x="2189912" y="4497962"/>
                  <a:pt x="2186245" y="4472188"/>
                </a:cubicBezTo>
                <a:cubicBezTo>
                  <a:pt x="2184464" y="4459662"/>
                  <a:pt x="2175367" y="4448328"/>
                  <a:pt x="2165604" y="4446470"/>
                </a:cubicBezTo>
                <a:lnTo>
                  <a:pt x="2148145" y="4443137"/>
                </a:lnTo>
                <a:lnTo>
                  <a:pt x="2158508" y="4462510"/>
                </a:lnTo>
                <a:close/>
                <a:moveTo>
                  <a:pt x="2387851" y="4464187"/>
                </a:moveTo>
                <a:cubicBezTo>
                  <a:pt x="2387851" y="4474836"/>
                  <a:pt x="2394461" y="4486075"/>
                  <a:pt x="2402548" y="4489180"/>
                </a:cubicBezTo>
                <a:cubicBezTo>
                  <a:pt x="2422446" y="4496819"/>
                  <a:pt x="2428951" y="4488352"/>
                  <a:pt x="2421417" y="4464606"/>
                </a:cubicBezTo>
                <a:cubicBezTo>
                  <a:pt x="2413340" y="4439174"/>
                  <a:pt x="2387851" y="4438860"/>
                  <a:pt x="2387851" y="4464187"/>
                </a:cubicBezTo>
                <a:close/>
                <a:moveTo>
                  <a:pt x="2968876" y="4459920"/>
                </a:moveTo>
                <a:cubicBezTo>
                  <a:pt x="2968876" y="4468216"/>
                  <a:pt x="2973962" y="4473312"/>
                  <a:pt x="2980192" y="4471235"/>
                </a:cubicBezTo>
                <a:cubicBezTo>
                  <a:pt x="2997851" y="4465349"/>
                  <a:pt x="3000775" y="4444841"/>
                  <a:pt x="2983954" y="4444841"/>
                </a:cubicBezTo>
                <a:cubicBezTo>
                  <a:pt x="2975658" y="4444841"/>
                  <a:pt x="2968876" y="4451623"/>
                  <a:pt x="2968876" y="4459920"/>
                </a:cubicBezTo>
                <a:close/>
                <a:moveTo>
                  <a:pt x="3010872" y="4457948"/>
                </a:moveTo>
                <a:cubicBezTo>
                  <a:pt x="3002804" y="4478979"/>
                  <a:pt x="3013539" y="4489714"/>
                  <a:pt x="3028093" y="4475160"/>
                </a:cubicBezTo>
                <a:lnTo>
                  <a:pt x="3039361" y="4463891"/>
                </a:lnTo>
                <a:lnTo>
                  <a:pt x="3028245" y="4452776"/>
                </a:lnTo>
                <a:lnTo>
                  <a:pt x="3017130" y="4441660"/>
                </a:lnTo>
                <a:lnTo>
                  <a:pt x="3010872" y="4457948"/>
                </a:lnTo>
                <a:close/>
                <a:moveTo>
                  <a:pt x="1944719" y="4500134"/>
                </a:moveTo>
                <a:cubicBezTo>
                  <a:pt x="1774212" y="4599908"/>
                  <a:pt x="1698965" y="4649696"/>
                  <a:pt x="1714224" y="4652629"/>
                </a:cubicBezTo>
                <a:cubicBezTo>
                  <a:pt x="1722863" y="4654296"/>
                  <a:pt x="1760230" y="4637656"/>
                  <a:pt x="1797272" y="4615653"/>
                </a:cubicBezTo>
                <a:cubicBezTo>
                  <a:pt x="1834306" y="4593651"/>
                  <a:pt x="1866805" y="4577839"/>
                  <a:pt x="1869491" y="4580525"/>
                </a:cubicBezTo>
                <a:cubicBezTo>
                  <a:pt x="1872167" y="4583211"/>
                  <a:pt x="1849526" y="4599470"/>
                  <a:pt x="1819170" y="4616653"/>
                </a:cubicBezTo>
                <a:cubicBezTo>
                  <a:pt x="1788805" y="4633837"/>
                  <a:pt x="1769135" y="4649648"/>
                  <a:pt x="1775460" y="4651801"/>
                </a:cubicBezTo>
                <a:cubicBezTo>
                  <a:pt x="1781775" y="4653944"/>
                  <a:pt x="1819694" y="4635818"/>
                  <a:pt x="1859728" y="4611519"/>
                </a:cubicBezTo>
                <a:cubicBezTo>
                  <a:pt x="1899752" y="4587221"/>
                  <a:pt x="1934528" y="4569371"/>
                  <a:pt x="1936994" y="4571838"/>
                </a:cubicBezTo>
                <a:cubicBezTo>
                  <a:pt x="1939471" y="4574315"/>
                  <a:pt x="1917621" y="4590612"/>
                  <a:pt x="1888446" y="4608062"/>
                </a:cubicBezTo>
                <a:cubicBezTo>
                  <a:pt x="1859271" y="4625512"/>
                  <a:pt x="1835401" y="4643333"/>
                  <a:pt x="1835401" y="4647657"/>
                </a:cubicBezTo>
                <a:cubicBezTo>
                  <a:pt x="1835401" y="4656725"/>
                  <a:pt x="1829562" y="4659954"/>
                  <a:pt x="1957349" y="4580154"/>
                </a:cubicBezTo>
                <a:cubicBezTo>
                  <a:pt x="2011318" y="4546454"/>
                  <a:pt x="2053514" y="4516898"/>
                  <a:pt x="2051104" y="4514488"/>
                </a:cubicBezTo>
                <a:cubicBezTo>
                  <a:pt x="2048694" y="4512088"/>
                  <a:pt x="2033064" y="4517174"/>
                  <a:pt x="2016376" y="4525804"/>
                </a:cubicBezTo>
                <a:cubicBezTo>
                  <a:pt x="1976733" y="4546302"/>
                  <a:pt x="1968332" y="4537520"/>
                  <a:pt x="2006194" y="4515155"/>
                </a:cubicBezTo>
                <a:cubicBezTo>
                  <a:pt x="2022272" y="4505659"/>
                  <a:pt x="2035426" y="4494095"/>
                  <a:pt x="2035426" y="4489476"/>
                </a:cubicBezTo>
                <a:cubicBezTo>
                  <a:pt x="2035426" y="4484847"/>
                  <a:pt x="2019881" y="4490228"/>
                  <a:pt x="2000888" y="4501439"/>
                </a:cubicBezTo>
                <a:cubicBezTo>
                  <a:pt x="1955464" y="4528242"/>
                  <a:pt x="1947586" y="4519251"/>
                  <a:pt x="1991544" y="4490771"/>
                </a:cubicBezTo>
                <a:cubicBezTo>
                  <a:pt x="2010308" y="4478608"/>
                  <a:pt x="2025720" y="4465444"/>
                  <a:pt x="2025787" y="4461510"/>
                </a:cubicBezTo>
                <a:cubicBezTo>
                  <a:pt x="2025939" y="4452023"/>
                  <a:pt x="2031282" y="4449480"/>
                  <a:pt x="1944719" y="4500134"/>
                </a:cubicBezTo>
                <a:close/>
                <a:moveTo>
                  <a:pt x="2208600" y="4475102"/>
                </a:moveTo>
                <a:cubicBezTo>
                  <a:pt x="2210267" y="4486447"/>
                  <a:pt x="2217001" y="4497505"/>
                  <a:pt x="2223545" y="4499658"/>
                </a:cubicBezTo>
                <a:cubicBezTo>
                  <a:pt x="2241147" y="4505459"/>
                  <a:pt x="2238185" y="4466978"/>
                  <a:pt x="2220506" y="4460196"/>
                </a:cubicBezTo>
                <a:lnTo>
                  <a:pt x="2205561" y="4454462"/>
                </a:lnTo>
                <a:lnTo>
                  <a:pt x="2208600" y="4475102"/>
                </a:lnTo>
                <a:close/>
                <a:moveTo>
                  <a:pt x="2435476" y="4473712"/>
                </a:moveTo>
                <a:cubicBezTo>
                  <a:pt x="2435476" y="4484361"/>
                  <a:pt x="2442086" y="4495600"/>
                  <a:pt x="2450173" y="4498705"/>
                </a:cubicBezTo>
                <a:cubicBezTo>
                  <a:pt x="2469776" y="4506230"/>
                  <a:pt x="2473919" y="4500591"/>
                  <a:pt x="2467327" y="4475379"/>
                </a:cubicBezTo>
                <a:cubicBezTo>
                  <a:pt x="2460422" y="4448994"/>
                  <a:pt x="2435476" y="4447690"/>
                  <a:pt x="2435476" y="4473712"/>
                </a:cubicBezTo>
                <a:close/>
                <a:moveTo>
                  <a:pt x="2483101" y="4485894"/>
                </a:moveTo>
                <a:cubicBezTo>
                  <a:pt x="2483101" y="4498867"/>
                  <a:pt x="2489816" y="4512050"/>
                  <a:pt x="2498017" y="4515203"/>
                </a:cubicBezTo>
                <a:lnTo>
                  <a:pt x="2512933" y="4520927"/>
                </a:lnTo>
                <a:lnTo>
                  <a:pt x="2509923" y="4495524"/>
                </a:lnTo>
                <a:cubicBezTo>
                  <a:pt x="2505999" y="4462367"/>
                  <a:pt x="2483101" y="4454148"/>
                  <a:pt x="2483101" y="4485894"/>
                </a:cubicBezTo>
                <a:close/>
                <a:moveTo>
                  <a:pt x="2256292" y="4489981"/>
                </a:moveTo>
                <a:cubicBezTo>
                  <a:pt x="2258044" y="4499086"/>
                  <a:pt x="2267293" y="4508040"/>
                  <a:pt x="2276828" y="4509878"/>
                </a:cubicBezTo>
                <a:lnTo>
                  <a:pt x="2294182" y="4513222"/>
                </a:lnTo>
                <a:lnTo>
                  <a:pt x="2283533" y="4493314"/>
                </a:lnTo>
                <a:cubicBezTo>
                  <a:pt x="2270636" y="4469225"/>
                  <a:pt x="2251853" y="4466920"/>
                  <a:pt x="2256292" y="4489981"/>
                </a:cubicBezTo>
                <a:close/>
                <a:moveTo>
                  <a:pt x="2532479" y="4498934"/>
                </a:moveTo>
                <a:cubicBezTo>
                  <a:pt x="2534136" y="4512907"/>
                  <a:pt x="2540851" y="4526090"/>
                  <a:pt x="2547395" y="4528242"/>
                </a:cubicBezTo>
                <a:cubicBezTo>
                  <a:pt x="2565178" y="4534081"/>
                  <a:pt x="2562235" y="4486104"/>
                  <a:pt x="2544385" y="4479255"/>
                </a:cubicBezTo>
                <a:lnTo>
                  <a:pt x="2529469" y="4473531"/>
                </a:lnTo>
                <a:lnTo>
                  <a:pt x="2532479" y="4498934"/>
                </a:lnTo>
                <a:close/>
                <a:moveTo>
                  <a:pt x="2303917" y="4499506"/>
                </a:moveTo>
                <a:cubicBezTo>
                  <a:pt x="2305669" y="4508611"/>
                  <a:pt x="2314918" y="4517565"/>
                  <a:pt x="2324453" y="4519403"/>
                </a:cubicBezTo>
                <a:lnTo>
                  <a:pt x="2341807" y="4522747"/>
                </a:lnTo>
                <a:lnTo>
                  <a:pt x="2331158" y="4502839"/>
                </a:lnTo>
                <a:cubicBezTo>
                  <a:pt x="2318261" y="4478750"/>
                  <a:pt x="2299478" y="4476445"/>
                  <a:pt x="2303917" y="4499506"/>
                </a:cubicBezTo>
                <a:close/>
                <a:moveTo>
                  <a:pt x="2926013" y="4492466"/>
                </a:moveTo>
                <a:cubicBezTo>
                  <a:pt x="2929252" y="4497705"/>
                  <a:pt x="2933786" y="4501991"/>
                  <a:pt x="2936101" y="4501991"/>
                </a:cubicBezTo>
                <a:cubicBezTo>
                  <a:pt x="2938415" y="4501991"/>
                  <a:pt x="2940301" y="4497705"/>
                  <a:pt x="2940301" y="4492466"/>
                </a:cubicBezTo>
                <a:cubicBezTo>
                  <a:pt x="2940301" y="4487228"/>
                  <a:pt x="2935758" y="4482941"/>
                  <a:pt x="2930214" y="4482941"/>
                </a:cubicBezTo>
                <a:cubicBezTo>
                  <a:pt x="2924670" y="4482941"/>
                  <a:pt x="2922775" y="4487228"/>
                  <a:pt x="2926013" y="4492466"/>
                </a:cubicBezTo>
                <a:close/>
                <a:moveTo>
                  <a:pt x="2140201" y="4505630"/>
                </a:moveTo>
                <a:cubicBezTo>
                  <a:pt x="2140201" y="4513488"/>
                  <a:pt x="2144487" y="4522565"/>
                  <a:pt x="2149726" y="4525804"/>
                </a:cubicBezTo>
                <a:cubicBezTo>
                  <a:pt x="2154965" y="4529042"/>
                  <a:pt x="2159251" y="4525261"/>
                  <a:pt x="2159251" y="4517403"/>
                </a:cubicBezTo>
                <a:cubicBezTo>
                  <a:pt x="2159251" y="4509545"/>
                  <a:pt x="2154965" y="4500467"/>
                  <a:pt x="2149726" y="4497229"/>
                </a:cubicBezTo>
                <a:cubicBezTo>
                  <a:pt x="2144487" y="4493990"/>
                  <a:pt x="2140201" y="4497772"/>
                  <a:pt x="2140201" y="4505630"/>
                </a:cubicBezTo>
                <a:close/>
                <a:moveTo>
                  <a:pt x="2349751" y="4505592"/>
                </a:moveTo>
                <a:cubicBezTo>
                  <a:pt x="2349751" y="4520765"/>
                  <a:pt x="2376221" y="4545368"/>
                  <a:pt x="2384089" y="4537501"/>
                </a:cubicBezTo>
                <a:cubicBezTo>
                  <a:pt x="2391375" y="4530214"/>
                  <a:pt x="2370296" y="4492466"/>
                  <a:pt x="2358943" y="4492466"/>
                </a:cubicBezTo>
                <a:cubicBezTo>
                  <a:pt x="2353885" y="4492466"/>
                  <a:pt x="2349751" y="4498372"/>
                  <a:pt x="2349751" y="4505592"/>
                </a:cubicBezTo>
                <a:close/>
                <a:moveTo>
                  <a:pt x="2959351" y="4501991"/>
                </a:moveTo>
                <a:cubicBezTo>
                  <a:pt x="2959351" y="4507230"/>
                  <a:pt x="2963637" y="4511516"/>
                  <a:pt x="2968876" y="4511516"/>
                </a:cubicBezTo>
                <a:cubicBezTo>
                  <a:pt x="2974115" y="4511516"/>
                  <a:pt x="2978401" y="4507230"/>
                  <a:pt x="2978401" y="4501991"/>
                </a:cubicBezTo>
                <a:cubicBezTo>
                  <a:pt x="2978401" y="4496753"/>
                  <a:pt x="2974115" y="4492466"/>
                  <a:pt x="2968876" y="4492466"/>
                </a:cubicBezTo>
                <a:cubicBezTo>
                  <a:pt x="2963637" y="4492466"/>
                  <a:pt x="2959351" y="4496753"/>
                  <a:pt x="2959351" y="4501991"/>
                </a:cubicBezTo>
                <a:close/>
                <a:moveTo>
                  <a:pt x="3003537" y="4499077"/>
                </a:moveTo>
                <a:cubicBezTo>
                  <a:pt x="2992812" y="4509802"/>
                  <a:pt x="2997013" y="4521041"/>
                  <a:pt x="3011738" y="4521041"/>
                </a:cubicBezTo>
                <a:cubicBezTo>
                  <a:pt x="3019597" y="4521041"/>
                  <a:pt x="3026026" y="4517012"/>
                  <a:pt x="3026026" y="4512079"/>
                </a:cubicBezTo>
                <a:cubicBezTo>
                  <a:pt x="3026026" y="4500067"/>
                  <a:pt x="3011148" y="4491467"/>
                  <a:pt x="3003537" y="4499077"/>
                </a:cubicBezTo>
                <a:close/>
                <a:moveTo>
                  <a:pt x="2178444" y="4507097"/>
                </a:moveTo>
                <a:cubicBezTo>
                  <a:pt x="2178710" y="4523490"/>
                  <a:pt x="2196122" y="4544502"/>
                  <a:pt x="2203409" y="4537205"/>
                </a:cubicBezTo>
                <a:cubicBezTo>
                  <a:pt x="2207314" y="4533310"/>
                  <a:pt x="2203256" y="4522870"/>
                  <a:pt x="2194398" y="4514012"/>
                </a:cubicBezTo>
                <a:cubicBezTo>
                  <a:pt x="2185549" y="4505154"/>
                  <a:pt x="2178368" y="4502039"/>
                  <a:pt x="2178444" y="4507097"/>
                </a:cubicBezTo>
                <a:close/>
                <a:moveTo>
                  <a:pt x="2399100" y="4523375"/>
                </a:moveTo>
                <a:cubicBezTo>
                  <a:pt x="2400767" y="4535081"/>
                  <a:pt x="2409301" y="4546026"/>
                  <a:pt x="2418064" y="4547692"/>
                </a:cubicBezTo>
                <a:lnTo>
                  <a:pt x="2433980" y="4550721"/>
                </a:lnTo>
                <a:lnTo>
                  <a:pt x="2429028" y="4531776"/>
                </a:lnTo>
                <a:cubicBezTo>
                  <a:pt x="2426303" y="4521356"/>
                  <a:pt x="2417769" y="4510412"/>
                  <a:pt x="2410073" y="4507459"/>
                </a:cubicBezTo>
                <a:lnTo>
                  <a:pt x="2396061" y="4502087"/>
                </a:lnTo>
                <a:lnTo>
                  <a:pt x="2399100" y="4523375"/>
                </a:lnTo>
                <a:close/>
                <a:moveTo>
                  <a:pt x="3037380" y="4521756"/>
                </a:moveTo>
                <a:cubicBezTo>
                  <a:pt x="3039256" y="4527385"/>
                  <a:pt x="3044866" y="4531995"/>
                  <a:pt x="3049838" y="4531995"/>
                </a:cubicBezTo>
                <a:cubicBezTo>
                  <a:pt x="3054810" y="4531995"/>
                  <a:pt x="3060421" y="4527385"/>
                  <a:pt x="3062297" y="4521756"/>
                </a:cubicBezTo>
                <a:cubicBezTo>
                  <a:pt x="3064174" y="4516127"/>
                  <a:pt x="3058573" y="4511516"/>
                  <a:pt x="3049838" y="4511516"/>
                </a:cubicBezTo>
                <a:cubicBezTo>
                  <a:pt x="3041104" y="4511516"/>
                  <a:pt x="3035503" y="4516127"/>
                  <a:pt x="3037380" y="4521756"/>
                </a:cubicBezTo>
                <a:close/>
                <a:moveTo>
                  <a:pt x="2227717" y="4531167"/>
                </a:moveTo>
                <a:cubicBezTo>
                  <a:pt x="2230003" y="4538034"/>
                  <a:pt x="2237508" y="4545540"/>
                  <a:pt x="2244385" y="4547835"/>
                </a:cubicBezTo>
                <a:cubicBezTo>
                  <a:pt x="2251529" y="4550217"/>
                  <a:pt x="2255101" y="4546645"/>
                  <a:pt x="2252720" y="4539501"/>
                </a:cubicBezTo>
                <a:cubicBezTo>
                  <a:pt x="2250424" y="4532624"/>
                  <a:pt x="2242919" y="4525118"/>
                  <a:pt x="2236051" y="4522832"/>
                </a:cubicBezTo>
                <a:cubicBezTo>
                  <a:pt x="2228907" y="4520451"/>
                  <a:pt x="2225335" y="4524023"/>
                  <a:pt x="2227717" y="4531167"/>
                </a:cubicBezTo>
                <a:close/>
                <a:moveTo>
                  <a:pt x="2446792" y="4537606"/>
                </a:moveTo>
                <a:cubicBezTo>
                  <a:pt x="2448544" y="4546711"/>
                  <a:pt x="2457098" y="4555531"/>
                  <a:pt x="2465794" y="4557208"/>
                </a:cubicBezTo>
                <a:lnTo>
                  <a:pt x="2481606" y="4560246"/>
                </a:lnTo>
                <a:lnTo>
                  <a:pt x="2476481" y="4540644"/>
                </a:lnTo>
                <a:cubicBezTo>
                  <a:pt x="2470242" y="4516774"/>
                  <a:pt x="2442229" y="4513907"/>
                  <a:pt x="2446792" y="4537606"/>
                </a:cubicBezTo>
                <a:close/>
                <a:moveTo>
                  <a:pt x="2273551" y="4537758"/>
                </a:moveTo>
                <a:cubicBezTo>
                  <a:pt x="2273551" y="4542996"/>
                  <a:pt x="2279980" y="4552617"/>
                  <a:pt x="2287838" y="4559141"/>
                </a:cubicBezTo>
                <a:cubicBezTo>
                  <a:pt x="2295811" y="4565752"/>
                  <a:pt x="2302126" y="4566790"/>
                  <a:pt x="2302126" y="4561475"/>
                </a:cubicBezTo>
                <a:cubicBezTo>
                  <a:pt x="2302126" y="4556236"/>
                  <a:pt x="2295697" y="4546616"/>
                  <a:pt x="2287838" y="4540091"/>
                </a:cubicBezTo>
                <a:cubicBezTo>
                  <a:pt x="2279866" y="4533481"/>
                  <a:pt x="2273551" y="4532443"/>
                  <a:pt x="2273551" y="4537758"/>
                </a:cubicBezTo>
                <a:close/>
                <a:moveTo>
                  <a:pt x="2494093" y="4545349"/>
                </a:moveTo>
                <a:cubicBezTo>
                  <a:pt x="2495912" y="4554684"/>
                  <a:pt x="2503151" y="4564247"/>
                  <a:pt x="2510209" y="4566590"/>
                </a:cubicBezTo>
                <a:cubicBezTo>
                  <a:pt x="2518400" y="4569324"/>
                  <a:pt x="2521830" y="4564742"/>
                  <a:pt x="2519734" y="4553884"/>
                </a:cubicBezTo>
                <a:cubicBezTo>
                  <a:pt x="2517915" y="4544549"/>
                  <a:pt x="2510676" y="4534986"/>
                  <a:pt x="2503618" y="4532643"/>
                </a:cubicBezTo>
                <a:cubicBezTo>
                  <a:pt x="2495426" y="4529909"/>
                  <a:pt x="2491997" y="4534491"/>
                  <a:pt x="2494093" y="4545349"/>
                </a:cubicBezTo>
                <a:close/>
                <a:moveTo>
                  <a:pt x="2954588" y="4540091"/>
                </a:moveTo>
                <a:cubicBezTo>
                  <a:pt x="2957827" y="4545330"/>
                  <a:pt x="2962361" y="4549616"/>
                  <a:pt x="2964676" y="4549616"/>
                </a:cubicBezTo>
                <a:cubicBezTo>
                  <a:pt x="2966990" y="4549616"/>
                  <a:pt x="2968876" y="4545330"/>
                  <a:pt x="2968876" y="4540091"/>
                </a:cubicBezTo>
                <a:cubicBezTo>
                  <a:pt x="2968876" y="4534853"/>
                  <a:pt x="2964333" y="4530566"/>
                  <a:pt x="2958789" y="4530566"/>
                </a:cubicBezTo>
                <a:cubicBezTo>
                  <a:pt x="2953245" y="4530566"/>
                  <a:pt x="2951350" y="4534853"/>
                  <a:pt x="2954588" y="4540091"/>
                </a:cubicBezTo>
                <a:close/>
                <a:moveTo>
                  <a:pt x="1975999" y="4595156"/>
                </a:moveTo>
                <a:cubicBezTo>
                  <a:pt x="1930213" y="4624359"/>
                  <a:pt x="1894361" y="4649848"/>
                  <a:pt x="1896323" y="4651810"/>
                </a:cubicBezTo>
                <a:cubicBezTo>
                  <a:pt x="1899647" y="4655134"/>
                  <a:pt x="2048304" y="4565371"/>
                  <a:pt x="2068287" y="4547969"/>
                </a:cubicBezTo>
                <a:cubicBezTo>
                  <a:pt x="2094328" y="4525290"/>
                  <a:pt x="2050047" y="4547930"/>
                  <a:pt x="1975999" y="4595156"/>
                </a:cubicBezTo>
                <a:close/>
                <a:moveTo>
                  <a:pt x="2321176" y="4547283"/>
                </a:moveTo>
                <a:cubicBezTo>
                  <a:pt x="2321176" y="4552521"/>
                  <a:pt x="2327605" y="4562142"/>
                  <a:pt x="2335463" y="4568666"/>
                </a:cubicBezTo>
                <a:cubicBezTo>
                  <a:pt x="2343436" y="4575277"/>
                  <a:pt x="2349751" y="4576315"/>
                  <a:pt x="2349751" y="4571000"/>
                </a:cubicBezTo>
                <a:cubicBezTo>
                  <a:pt x="2349751" y="4565761"/>
                  <a:pt x="2343322" y="4556141"/>
                  <a:pt x="2335463" y="4549616"/>
                </a:cubicBezTo>
                <a:cubicBezTo>
                  <a:pt x="2327491" y="4543006"/>
                  <a:pt x="2321176" y="4541968"/>
                  <a:pt x="2321176" y="4547283"/>
                </a:cubicBezTo>
                <a:close/>
                <a:moveTo>
                  <a:pt x="2541975" y="4560827"/>
                </a:moveTo>
                <a:cubicBezTo>
                  <a:pt x="2543642" y="4572172"/>
                  <a:pt x="2550376" y="4583230"/>
                  <a:pt x="2556920" y="4585383"/>
                </a:cubicBezTo>
                <a:cubicBezTo>
                  <a:pt x="2574522" y="4591184"/>
                  <a:pt x="2571560" y="4552703"/>
                  <a:pt x="2553881" y="4545921"/>
                </a:cubicBezTo>
                <a:lnTo>
                  <a:pt x="2538936" y="4540187"/>
                </a:lnTo>
                <a:lnTo>
                  <a:pt x="2541975" y="4560827"/>
                </a:lnTo>
                <a:close/>
                <a:moveTo>
                  <a:pt x="2992688" y="4549616"/>
                </a:moveTo>
                <a:cubicBezTo>
                  <a:pt x="2995927" y="4554855"/>
                  <a:pt x="3002604" y="4559141"/>
                  <a:pt x="3007538" y="4559141"/>
                </a:cubicBezTo>
                <a:cubicBezTo>
                  <a:pt x="3012472" y="4559141"/>
                  <a:pt x="3016501" y="4554855"/>
                  <a:pt x="3016501" y="4549616"/>
                </a:cubicBezTo>
                <a:cubicBezTo>
                  <a:pt x="3016501" y="4544378"/>
                  <a:pt x="3009814" y="4540091"/>
                  <a:pt x="3001652" y="4540091"/>
                </a:cubicBezTo>
                <a:cubicBezTo>
                  <a:pt x="2993489" y="4540091"/>
                  <a:pt x="2989450" y="4544378"/>
                  <a:pt x="2992688" y="4549616"/>
                </a:cubicBezTo>
                <a:close/>
                <a:moveTo>
                  <a:pt x="2168776" y="4559141"/>
                </a:moveTo>
                <a:cubicBezTo>
                  <a:pt x="2168776" y="4564380"/>
                  <a:pt x="2173319" y="4568666"/>
                  <a:pt x="2178863" y="4568666"/>
                </a:cubicBezTo>
                <a:cubicBezTo>
                  <a:pt x="2184406" y="4568666"/>
                  <a:pt x="2186302" y="4564380"/>
                  <a:pt x="2183063" y="4559141"/>
                </a:cubicBezTo>
                <a:cubicBezTo>
                  <a:pt x="2179825" y="4553903"/>
                  <a:pt x="2175291" y="4549616"/>
                  <a:pt x="2172977" y="4549616"/>
                </a:cubicBezTo>
                <a:cubicBezTo>
                  <a:pt x="2170662" y="4549616"/>
                  <a:pt x="2168776" y="4553903"/>
                  <a:pt x="2168776" y="4559141"/>
                </a:cubicBezTo>
                <a:close/>
                <a:moveTo>
                  <a:pt x="3035551" y="4559141"/>
                </a:moveTo>
                <a:cubicBezTo>
                  <a:pt x="3035551" y="4564380"/>
                  <a:pt x="3039837" y="4568666"/>
                  <a:pt x="3045076" y="4568666"/>
                </a:cubicBezTo>
                <a:cubicBezTo>
                  <a:pt x="3050315" y="4568666"/>
                  <a:pt x="3054601" y="4564380"/>
                  <a:pt x="3054601" y="4559141"/>
                </a:cubicBezTo>
                <a:cubicBezTo>
                  <a:pt x="3054601" y="4553903"/>
                  <a:pt x="3050315" y="4549616"/>
                  <a:pt x="3045076" y="4549616"/>
                </a:cubicBezTo>
                <a:cubicBezTo>
                  <a:pt x="3039837" y="4549616"/>
                  <a:pt x="3035551" y="4553903"/>
                  <a:pt x="3035551" y="4559141"/>
                </a:cubicBezTo>
                <a:close/>
                <a:moveTo>
                  <a:pt x="2370592" y="4569267"/>
                </a:moveTo>
                <a:cubicBezTo>
                  <a:pt x="2372878" y="4576134"/>
                  <a:pt x="2380383" y="4583640"/>
                  <a:pt x="2387260" y="4585935"/>
                </a:cubicBezTo>
                <a:cubicBezTo>
                  <a:pt x="2394404" y="4588317"/>
                  <a:pt x="2397976" y="4584745"/>
                  <a:pt x="2395595" y="4577601"/>
                </a:cubicBezTo>
                <a:cubicBezTo>
                  <a:pt x="2393299" y="4570724"/>
                  <a:pt x="2385794" y="4563218"/>
                  <a:pt x="2378926" y="4560932"/>
                </a:cubicBezTo>
                <a:cubicBezTo>
                  <a:pt x="2371782" y="4558551"/>
                  <a:pt x="2368210" y="4562123"/>
                  <a:pt x="2370592" y="4569267"/>
                </a:cubicBezTo>
                <a:close/>
                <a:moveTo>
                  <a:pt x="2587876" y="4578191"/>
                </a:moveTo>
                <a:cubicBezTo>
                  <a:pt x="2599906" y="4600671"/>
                  <a:pt x="2621109" y="4604071"/>
                  <a:pt x="2612708" y="4582173"/>
                </a:cubicBezTo>
                <a:cubicBezTo>
                  <a:pt x="2609526" y="4573886"/>
                  <a:pt x="2606926" y="4565314"/>
                  <a:pt x="2606926" y="4563123"/>
                </a:cubicBezTo>
                <a:cubicBezTo>
                  <a:pt x="2606926" y="4560932"/>
                  <a:pt x="2600344" y="4559141"/>
                  <a:pt x="2592305" y="4559141"/>
                </a:cubicBezTo>
                <a:lnTo>
                  <a:pt x="2577684" y="4559141"/>
                </a:lnTo>
                <a:lnTo>
                  <a:pt x="2587876" y="4578191"/>
                </a:lnTo>
                <a:close/>
                <a:moveTo>
                  <a:pt x="2254501" y="4577068"/>
                </a:moveTo>
                <a:cubicBezTo>
                  <a:pt x="2254501" y="4582306"/>
                  <a:pt x="2258787" y="4589240"/>
                  <a:pt x="2264026" y="4592479"/>
                </a:cubicBezTo>
                <a:cubicBezTo>
                  <a:pt x="2269265" y="4595717"/>
                  <a:pt x="2273551" y="4594079"/>
                  <a:pt x="2273551" y="4588841"/>
                </a:cubicBezTo>
                <a:cubicBezTo>
                  <a:pt x="2273551" y="4583602"/>
                  <a:pt x="2269265" y="4576667"/>
                  <a:pt x="2264026" y="4573429"/>
                </a:cubicBezTo>
                <a:cubicBezTo>
                  <a:pt x="2258787" y="4570190"/>
                  <a:pt x="2254501" y="4571829"/>
                  <a:pt x="2254501" y="4577068"/>
                </a:cubicBezTo>
                <a:close/>
                <a:moveTo>
                  <a:pt x="2418607" y="4579982"/>
                </a:moveTo>
                <a:cubicBezTo>
                  <a:pt x="2420684" y="4586202"/>
                  <a:pt x="2427475" y="4592984"/>
                  <a:pt x="2433695" y="4595060"/>
                </a:cubicBezTo>
                <a:cubicBezTo>
                  <a:pt x="2440658" y="4597384"/>
                  <a:pt x="2442782" y="4593022"/>
                  <a:pt x="2439229" y="4583754"/>
                </a:cubicBezTo>
                <a:cubicBezTo>
                  <a:pt x="2432580" y="4566438"/>
                  <a:pt x="2412892" y="4562837"/>
                  <a:pt x="2418607" y="4579982"/>
                </a:cubicBezTo>
                <a:close/>
                <a:moveTo>
                  <a:pt x="2627443" y="4583449"/>
                </a:moveTo>
                <a:cubicBezTo>
                  <a:pt x="2629262" y="4592784"/>
                  <a:pt x="2636501" y="4602347"/>
                  <a:pt x="2643559" y="4604690"/>
                </a:cubicBezTo>
                <a:cubicBezTo>
                  <a:pt x="2651750" y="4607424"/>
                  <a:pt x="2655180" y="4602842"/>
                  <a:pt x="2653084" y="4591984"/>
                </a:cubicBezTo>
                <a:cubicBezTo>
                  <a:pt x="2651265" y="4582649"/>
                  <a:pt x="2644026" y="4573086"/>
                  <a:pt x="2636968" y="4570743"/>
                </a:cubicBezTo>
                <a:cubicBezTo>
                  <a:pt x="2628776" y="4568009"/>
                  <a:pt x="2625347" y="4572591"/>
                  <a:pt x="2627443" y="4583449"/>
                </a:cubicBezTo>
                <a:close/>
                <a:moveTo>
                  <a:pt x="2460603" y="4592479"/>
                </a:moveTo>
                <a:cubicBezTo>
                  <a:pt x="2463622" y="4600337"/>
                  <a:pt x="2471928" y="4606766"/>
                  <a:pt x="2479062" y="4606766"/>
                </a:cubicBezTo>
                <a:cubicBezTo>
                  <a:pt x="2486673" y="4606766"/>
                  <a:pt x="2489769" y="4600871"/>
                  <a:pt x="2486549" y="4592479"/>
                </a:cubicBezTo>
                <a:cubicBezTo>
                  <a:pt x="2483530" y="4584621"/>
                  <a:pt x="2475224" y="4578191"/>
                  <a:pt x="2468090" y="4578191"/>
                </a:cubicBezTo>
                <a:cubicBezTo>
                  <a:pt x="2460479" y="4578191"/>
                  <a:pt x="2457384" y="4584088"/>
                  <a:pt x="2460603" y="4592479"/>
                </a:cubicBezTo>
                <a:close/>
                <a:moveTo>
                  <a:pt x="2992688" y="4587716"/>
                </a:moveTo>
                <a:cubicBezTo>
                  <a:pt x="2995927" y="4592955"/>
                  <a:pt x="3000461" y="4597241"/>
                  <a:pt x="3002776" y="4597241"/>
                </a:cubicBezTo>
                <a:cubicBezTo>
                  <a:pt x="3005090" y="4597241"/>
                  <a:pt x="3006976" y="4592955"/>
                  <a:pt x="3006976" y="4587716"/>
                </a:cubicBezTo>
                <a:cubicBezTo>
                  <a:pt x="3006976" y="4582478"/>
                  <a:pt x="3002433" y="4578191"/>
                  <a:pt x="2996889" y="4578191"/>
                </a:cubicBezTo>
                <a:cubicBezTo>
                  <a:pt x="2991345" y="4578191"/>
                  <a:pt x="2989450" y="4582478"/>
                  <a:pt x="2992688" y="4587716"/>
                </a:cubicBezTo>
                <a:close/>
                <a:moveTo>
                  <a:pt x="3027455" y="4587240"/>
                </a:moveTo>
                <a:cubicBezTo>
                  <a:pt x="3029550" y="4593527"/>
                  <a:pt x="3034370" y="4598346"/>
                  <a:pt x="3038170" y="4597956"/>
                </a:cubicBezTo>
                <a:cubicBezTo>
                  <a:pt x="3049562" y="4596775"/>
                  <a:pt x="3047352" y="4583716"/>
                  <a:pt x="3035075" y="4579620"/>
                </a:cubicBezTo>
                <a:cubicBezTo>
                  <a:pt x="3028788" y="4577525"/>
                  <a:pt x="3025359" y="4580954"/>
                  <a:pt x="3027455" y="4587240"/>
                </a:cubicBezTo>
                <a:close/>
                <a:moveTo>
                  <a:pt x="2037979" y="4620187"/>
                </a:moveTo>
                <a:lnTo>
                  <a:pt x="1988153" y="4651134"/>
                </a:lnTo>
                <a:lnTo>
                  <a:pt x="2099891" y="4667364"/>
                </a:lnTo>
                <a:cubicBezTo>
                  <a:pt x="2161356" y="4676290"/>
                  <a:pt x="2224497" y="4685929"/>
                  <a:pt x="2240213" y="4688786"/>
                </a:cubicBezTo>
                <a:lnTo>
                  <a:pt x="2268788" y="4693987"/>
                </a:lnTo>
                <a:lnTo>
                  <a:pt x="2218077" y="4669536"/>
                </a:lnTo>
                <a:cubicBezTo>
                  <a:pt x="2190179" y="4656087"/>
                  <a:pt x="2151698" y="4632179"/>
                  <a:pt x="2132562" y="4616406"/>
                </a:cubicBezTo>
                <a:cubicBezTo>
                  <a:pt x="2113417" y="4600623"/>
                  <a:pt x="2095519" y="4588059"/>
                  <a:pt x="2092785" y="4588469"/>
                </a:cubicBezTo>
                <a:cubicBezTo>
                  <a:pt x="2090052" y="4588888"/>
                  <a:pt x="2065392" y="4603156"/>
                  <a:pt x="2037979" y="4620187"/>
                </a:cubicBezTo>
                <a:close/>
                <a:moveTo>
                  <a:pt x="2302126" y="4597241"/>
                </a:moveTo>
                <a:cubicBezTo>
                  <a:pt x="2302126" y="4602480"/>
                  <a:pt x="2306669" y="4606766"/>
                  <a:pt x="2312213" y="4606766"/>
                </a:cubicBezTo>
                <a:cubicBezTo>
                  <a:pt x="2317756" y="4606766"/>
                  <a:pt x="2319652" y="4602480"/>
                  <a:pt x="2316413" y="4597241"/>
                </a:cubicBezTo>
                <a:cubicBezTo>
                  <a:pt x="2313175" y="4592003"/>
                  <a:pt x="2308641" y="4587716"/>
                  <a:pt x="2306327" y="4587716"/>
                </a:cubicBezTo>
                <a:cubicBezTo>
                  <a:pt x="2304012" y="4587716"/>
                  <a:pt x="2302126" y="4592003"/>
                  <a:pt x="2302126" y="4597241"/>
                </a:cubicBezTo>
                <a:close/>
                <a:moveTo>
                  <a:pt x="2502151" y="4596080"/>
                </a:moveTo>
                <a:cubicBezTo>
                  <a:pt x="2502151" y="4608490"/>
                  <a:pt x="2526754" y="4626617"/>
                  <a:pt x="2533898" y="4619463"/>
                </a:cubicBezTo>
                <a:cubicBezTo>
                  <a:pt x="2541051" y="4612320"/>
                  <a:pt x="2522925" y="4587716"/>
                  <a:pt x="2510514" y="4587716"/>
                </a:cubicBezTo>
                <a:cubicBezTo>
                  <a:pt x="2505913" y="4587716"/>
                  <a:pt x="2502151" y="4591479"/>
                  <a:pt x="2502151" y="4596080"/>
                </a:cubicBezTo>
                <a:close/>
                <a:moveTo>
                  <a:pt x="2673601" y="4602004"/>
                </a:moveTo>
                <a:cubicBezTo>
                  <a:pt x="2673601" y="4609862"/>
                  <a:pt x="2677887" y="4616291"/>
                  <a:pt x="2683126" y="4616291"/>
                </a:cubicBezTo>
                <a:cubicBezTo>
                  <a:pt x="2688365" y="4616291"/>
                  <a:pt x="2692651" y="4609862"/>
                  <a:pt x="2692651" y="4602004"/>
                </a:cubicBezTo>
                <a:cubicBezTo>
                  <a:pt x="2692651" y="4594146"/>
                  <a:pt x="2688365" y="4587716"/>
                  <a:pt x="2683126" y="4587716"/>
                </a:cubicBezTo>
                <a:cubicBezTo>
                  <a:pt x="2677887" y="4587716"/>
                  <a:pt x="2673601" y="4594146"/>
                  <a:pt x="2673601" y="4602004"/>
                </a:cubicBezTo>
                <a:close/>
                <a:moveTo>
                  <a:pt x="2344988" y="4606766"/>
                </a:moveTo>
                <a:cubicBezTo>
                  <a:pt x="2348227" y="4612005"/>
                  <a:pt x="2352761" y="4616291"/>
                  <a:pt x="2355075" y="4616291"/>
                </a:cubicBezTo>
                <a:cubicBezTo>
                  <a:pt x="2357390" y="4616291"/>
                  <a:pt x="2359276" y="4612005"/>
                  <a:pt x="2359276" y="4606766"/>
                </a:cubicBezTo>
                <a:cubicBezTo>
                  <a:pt x="2359276" y="4601528"/>
                  <a:pt x="2354733" y="4597241"/>
                  <a:pt x="2349189" y="4597241"/>
                </a:cubicBezTo>
                <a:cubicBezTo>
                  <a:pt x="2343645" y="4597241"/>
                  <a:pt x="2341750" y="4601528"/>
                  <a:pt x="2344988" y="4606766"/>
                </a:cubicBezTo>
                <a:close/>
                <a:moveTo>
                  <a:pt x="2711701" y="4610967"/>
                </a:moveTo>
                <a:cubicBezTo>
                  <a:pt x="2711701" y="4618520"/>
                  <a:pt x="2715987" y="4627340"/>
                  <a:pt x="2721226" y="4630579"/>
                </a:cubicBezTo>
                <a:cubicBezTo>
                  <a:pt x="2726465" y="4633817"/>
                  <a:pt x="2730751" y="4627636"/>
                  <a:pt x="2730751" y="4616854"/>
                </a:cubicBezTo>
                <a:cubicBezTo>
                  <a:pt x="2730751" y="4606071"/>
                  <a:pt x="2726465" y="4597241"/>
                  <a:pt x="2721226" y="4597241"/>
                </a:cubicBezTo>
                <a:cubicBezTo>
                  <a:pt x="2715987" y="4597241"/>
                  <a:pt x="2711701" y="4603414"/>
                  <a:pt x="2711701" y="4610967"/>
                </a:cubicBezTo>
                <a:close/>
                <a:moveTo>
                  <a:pt x="2387851" y="4616291"/>
                </a:moveTo>
                <a:cubicBezTo>
                  <a:pt x="2387851" y="4621530"/>
                  <a:pt x="2392394" y="4625816"/>
                  <a:pt x="2397938" y="4625816"/>
                </a:cubicBezTo>
                <a:cubicBezTo>
                  <a:pt x="2403481" y="4625816"/>
                  <a:pt x="2405377" y="4621530"/>
                  <a:pt x="2402138" y="4616291"/>
                </a:cubicBezTo>
                <a:cubicBezTo>
                  <a:pt x="2398900" y="4611053"/>
                  <a:pt x="2394366" y="4606766"/>
                  <a:pt x="2392052" y="4606766"/>
                </a:cubicBezTo>
                <a:cubicBezTo>
                  <a:pt x="2389737" y="4606766"/>
                  <a:pt x="2387851" y="4611053"/>
                  <a:pt x="2387851" y="4616291"/>
                </a:cubicBezTo>
                <a:close/>
                <a:moveTo>
                  <a:pt x="2555853" y="4621054"/>
                </a:moveTo>
                <a:cubicBezTo>
                  <a:pt x="2558872" y="4628912"/>
                  <a:pt x="2565168" y="4635341"/>
                  <a:pt x="2569845" y="4635341"/>
                </a:cubicBezTo>
                <a:cubicBezTo>
                  <a:pt x="2574522" y="4635341"/>
                  <a:pt x="2578351" y="4628912"/>
                  <a:pt x="2578351" y="4621054"/>
                </a:cubicBezTo>
                <a:cubicBezTo>
                  <a:pt x="2578351" y="4613196"/>
                  <a:pt x="2572055" y="4606766"/>
                  <a:pt x="2564359" y="4606766"/>
                </a:cubicBezTo>
                <a:cubicBezTo>
                  <a:pt x="2555843" y="4606766"/>
                  <a:pt x="2552519" y="4612348"/>
                  <a:pt x="2555853" y="4621054"/>
                </a:cubicBezTo>
                <a:close/>
                <a:moveTo>
                  <a:pt x="2987926" y="4616291"/>
                </a:moveTo>
                <a:cubicBezTo>
                  <a:pt x="2987926" y="4621530"/>
                  <a:pt x="2992212" y="4625816"/>
                  <a:pt x="2997451" y="4625816"/>
                </a:cubicBezTo>
                <a:cubicBezTo>
                  <a:pt x="3002690" y="4625816"/>
                  <a:pt x="3006976" y="4621530"/>
                  <a:pt x="3006976" y="4616291"/>
                </a:cubicBezTo>
                <a:cubicBezTo>
                  <a:pt x="3006976" y="4611053"/>
                  <a:pt x="3002690" y="4606766"/>
                  <a:pt x="2997451" y="4606766"/>
                </a:cubicBezTo>
                <a:cubicBezTo>
                  <a:pt x="2992212" y="4606766"/>
                  <a:pt x="2987926" y="4611053"/>
                  <a:pt x="2987926" y="4616291"/>
                </a:cubicBezTo>
                <a:close/>
                <a:moveTo>
                  <a:pt x="2430713" y="4625816"/>
                </a:moveTo>
                <a:cubicBezTo>
                  <a:pt x="2433952" y="4631055"/>
                  <a:pt x="2440886" y="4635341"/>
                  <a:pt x="2446125" y="4635341"/>
                </a:cubicBezTo>
                <a:cubicBezTo>
                  <a:pt x="2451364" y="4635341"/>
                  <a:pt x="2453002" y="4631055"/>
                  <a:pt x="2449763" y="4625816"/>
                </a:cubicBezTo>
                <a:cubicBezTo>
                  <a:pt x="2446525" y="4620578"/>
                  <a:pt x="2439591" y="4616291"/>
                  <a:pt x="2434352" y="4616291"/>
                </a:cubicBezTo>
                <a:cubicBezTo>
                  <a:pt x="2429113" y="4616291"/>
                  <a:pt x="2427475" y="4620578"/>
                  <a:pt x="2430713" y="4625816"/>
                </a:cubicBezTo>
                <a:close/>
                <a:moveTo>
                  <a:pt x="2599192" y="4626417"/>
                </a:moveTo>
                <a:cubicBezTo>
                  <a:pt x="2601478" y="4633284"/>
                  <a:pt x="2608983" y="4640790"/>
                  <a:pt x="2615861" y="4643085"/>
                </a:cubicBezTo>
                <a:cubicBezTo>
                  <a:pt x="2623004" y="4645467"/>
                  <a:pt x="2626576" y="4641895"/>
                  <a:pt x="2624195" y="4634751"/>
                </a:cubicBezTo>
                <a:cubicBezTo>
                  <a:pt x="2621899" y="4627874"/>
                  <a:pt x="2614393" y="4620368"/>
                  <a:pt x="2607526" y="4618082"/>
                </a:cubicBezTo>
                <a:cubicBezTo>
                  <a:pt x="2600382" y="4615701"/>
                  <a:pt x="2596811" y="4619273"/>
                  <a:pt x="2599192" y="4626417"/>
                </a:cubicBezTo>
                <a:close/>
                <a:moveTo>
                  <a:pt x="3026026" y="4625816"/>
                </a:moveTo>
                <a:cubicBezTo>
                  <a:pt x="3026026" y="4631055"/>
                  <a:pt x="3030312" y="4635341"/>
                  <a:pt x="3035551" y="4635341"/>
                </a:cubicBezTo>
                <a:cubicBezTo>
                  <a:pt x="3040790" y="4635341"/>
                  <a:pt x="3045076" y="4631055"/>
                  <a:pt x="3045076" y="4625816"/>
                </a:cubicBezTo>
                <a:cubicBezTo>
                  <a:pt x="3045076" y="4620578"/>
                  <a:pt x="3040790" y="4616291"/>
                  <a:pt x="3035551" y="4616291"/>
                </a:cubicBezTo>
                <a:cubicBezTo>
                  <a:pt x="3030312" y="4616291"/>
                  <a:pt x="3026026" y="4620578"/>
                  <a:pt x="3026026" y="4625816"/>
                </a:cubicBezTo>
                <a:close/>
                <a:moveTo>
                  <a:pt x="2321176" y="4635341"/>
                </a:moveTo>
                <a:cubicBezTo>
                  <a:pt x="2321176" y="4640580"/>
                  <a:pt x="2325719" y="4644866"/>
                  <a:pt x="2331263" y="4644866"/>
                </a:cubicBezTo>
                <a:cubicBezTo>
                  <a:pt x="2336806" y="4644866"/>
                  <a:pt x="2338702" y="4640580"/>
                  <a:pt x="2335463" y="4635341"/>
                </a:cubicBezTo>
                <a:cubicBezTo>
                  <a:pt x="2332225" y="4630103"/>
                  <a:pt x="2327691" y="4625816"/>
                  <a:pt x="2325377" y="4625816"/>
                </a:cubicBezTo>
                <a:cubicBezTo>
                  <a:pt x="2323062" y="4625816"/>
                  <a:pt x="2321176" y="4630103"/>
                  <a:pt x="2321176" y="4635341"/>
                </a:cubicBezTo>
                <a:close/>
                <a:moveTo>
                  <a:pt x="2645026" y="4639542"/>
                </a:moveTo>
                <a:cubicBezTo>
                  <a:pt x="2645026" y="4647705"/>
                  <a:pt x="2649312" y="4654391"/>
                  <a:pt x="2654551" y="4654391"/>
                </a:cubicBezTo>
                <a:cubicBezTo>
                  <a:pt x="2659790" y="4654391"/>
                  <a:pt x="2664076" y="4650362"/>
                  <a:pt x="2664076" y="4645429"/>
                </a:cubicBezTo>
                <a:cubicBezTo>
                  <a:pt x="2664076" y="4640495"/>
                  <a:pt x="2659790" y="4633817"/>
                  <a:pt x="2654551" y="4630579"/>
                </a:cubicBezTo>
                <a:cubicBezTo>
                  <a:pt x="2649312" y="4627340"/>
                  <a:pt x="2645026" y="4631379"/>
                  <a:pt x="2645026" y="4639542"/>
                </a:cubicBezTo>
                <a:close/>
                <a:moveTo>
                  <a:pt x="2854576" y="4633684"/>
                </a:moveTo>
                <a:cubicBezTo>
                  <a:pt x="2854576" y="4639123"/>
                  <a:pt x="2863148" y="4646305"/>
                  <a:pt x="2873626" y="4649629"/>
                </a:cubicBezTo>
                <a:cubicBezTo>
                  <a:pt x="2897000" y="4657049"/>
                  <a:pt x="2899286" y="4674727"/>
                  <a:pt x="2876007" y="4668089"/>
                </a:cubicBezTo>
                <a:cubicBezTo>
                  <a:pt x="2866844" y="4665469"/>
                  <a:pt x="2868978" y="4668403"/>
                  <a:pt x="2880770" y="4674604"/>
                </a:cubicBezTo>
                <a:cubicBezTo>
                  <a:pt x="2907316" y="4688567"/>
                  <a:pt x="2909097" y="4705493"/>
                  <a:pt x="2883151" y="4697254"/>
                </a:cubicBezTo>
                <a:cubicBezTo>
                  <a:pt x="2872673" y="4693930"/>
                  <a:pt x="2864101" y="4693054"/>
                  <a:pt x="2864101" y="4695301"/>
                </a:cubicBezTo>
                <a:cubicBezTo>
                  <a:pt x="2864101" y="4697549"/>
                  <a:pt x="2876264" y="4728915"/>
                  <a:pt x="2891123" y="4764996"/>
                </a:cubicBezTo>
                <a:cubicBezTo>
                  <a:pt x="2905992" y="4801086"/>
                  <a:pt x="2932414" y="4873466"/>
                  <a:pt x="2949855" y="4925854"/>
                </a:cubicBezTo>
                <a:cubicBezTo>
                  <a:pt x="2967295" y="4978242"/>
                  <a:pt x="2983097" y="5016513"/>
                  <a:pt x="2984973" y="5010903"/>
                </a:cubicBezTo>
                <a:cubicBezTo>
                  <a:pt x="2986840" y="5005292"/>
                  <a:pt x="2971486" y="4951714"/>
                  <a:pt x="2950836" y="4891850"/>
                </a:cubicBezTo>
                <a:cubicBezTo>
                  <a:pt x="2930186" y="4831985"/>
                  <a:pt x="2914784" y="4781503"/>
                  <a:pt x="2916612" y="4779683"/>
                </a:cubicBezTo>
                <a:cubicBezTo>
                  <a:pt x="2923708" y="4772587"/>
                  <a:pt x="2960303" y="4857169"/>
                  <a:pt x="2988745" y="4946456"/>
                </a:cubicBezTo>
                <a:cubicBezTo>
                  <a:pt x="3016149" y="5032448"/>
                  <a:pt x="3033189" y="5069501"/>
                  <a:pt x="3041504" y="5061195"/>
                </a:cubicBezTo>
                <a:cubicBezTo>
                  <a:pt x="3043276" y="5059414"/>
                  <a:pt x="3036313" y="5028514"/>
                  <a:pt x="3026026" y="4992529"/>
                </a:cubicBezTo>
                <a:cubicBezTo>
                  <a:pt x="2998832" y="4897441"/>
                  <a:pt x="3010815" y="4904442"/>
                  <a:pt x="3040209" y="5000816"/>
                </a:cubicBezTo>
                <a:cubicBezTo>
                  <a:pt x="3053915" y="5045745"/>
                  <a:pt x="3069917" y="5085474"/>
                  <a:pt x="3075766" y="5089084"/>
                </a:cubicBezTo>
                <a:cubicBezTo>
                  <a:pt x="3082385" y="5093179"/>
                  <a:pt x="3084405" y="5090427"/>
                  <a:pt x="3081100" y="5081826"/>
                </a:cubicBezTo>
                <a:cubicBezTo>
                  <a:pt x="3078185" y="5074216"/>
                  <a:pt x="3059916" y="5012436"/>
                  <a:pt x="3040504" y="4944533"/>
                </a:cubicBezTo>
                <a:cubicBezTo>
                  <a:pt x="3002213" y="4810573"/>
                  <a:pt x="2973753" y="4735325"/>
                  <a:pt x="2951464" y="4709103"/>
                </a:cubicBezTo>
                <a:cubicBezTo>
                  <a:pt x="2943644" y="4699902"/>
                  <a:pt x="2939691" y="4689920"/>
                  <a:pt x="2942692" y="4686919"/>
                </a:cubicBezTo>
                <a:cubicBezTo>
                  <a:pt x="2955189" y="4674432"/>
                  <a:pt x="2998889" y="4774340"/>
                  <a:pt x="3049295" y="4930617"/>
                </a:cubicBezTo>
                <a:cubicBezTo>
                  <a:pt x="3100911" y="5090617"/>
                  <a:pt x="3120990" y="5143633"/>
                  <a:pt x="3127505" y="5137109"/>
                </a:cubicBezTo>
                <a:cubicBezTo>
                  <a:pt x="3132030" y="5132585"/>
                  <a:pt x="3002766" y="4749356"/>
                  <a:pt x="2985564" y="4716304"/>
                </a:cubicBezTo>
                <a:cubicBezTo>
                  <a:pt x="2967638" y="4681871"/>
                  <a:pt x="2932976" y="4649324"/>
                  <a:pt x="2906963" y="4642495"/>
                </a:cubicBezTo>
                <a:cubicBezTo>
                  <a:pt x="2896486" y="4639752"/>
                  <a:pt x="2880408" y="4634418"/>
                  <a:pt x="2871245" y="4630636"/>
                </a:cubicBezTo>
                <a:cubicBezTo>
                  <a:pt x="2861663" y="4626693"/>
                  <a:pt x="2854576" y="4627988"/>
                  <a:pt x="2854576" y="4633684"/>
                </a:cubicBezTo>
                <a:close/>
                <a:moveTo>
                  <a:pt x="3065955" y="4636056"/>
                </a:moveTo>
                <a:cubicBezTo>
                  <a:pt x="3067831" y="4641685"/>
                  <a:pt x="3073441" y="4646295"/>
                  <a:pt x="3078413" y="4646295"/>
                </a:cubicBezTo>
                <a:cubicBezTo>
                  <a:pt x="3083385" y="4646295"/>
                  <a:pt x="3088996" y="4641685"/>
                  <a:pt x="3090872" y="4636056"/>
                </a:cubicBezTo>
                <a:cubicBezTo>
                  <a:pt x="3092749" y="4630427"/>
                  <a:pt x="3087148" y="4625816"/>
                  <a:pt x="3078413" y="4625816"/>
                </a:cubicBezTo>
                <a:cubicBezTo>
                  <a:pt x="3069679" y="4625816"/>
                  <a:pt x="3064078" y="4630427"/>
                  <a:pt x="3065955" y="4636056"/>
                </a:cubicBezTo>
                <a:close/>
                <a:moveTo>
                  <a:pt x="2478338" y="4644866"/>
                </a:moveTo>
                <a:cubicBezTo>
                  <a:pt x="2481577" y="4650105"/>
                  <a:pt x="2488254" y="4654391"/>
                  <a:pt x="2493188" y="4654391"/>
                </a:cubicBezTo>
                <a:cubicBezTo>
                  <a:pt x="2498122" y="4654391"/>
                  <a:pt x="2502151" y="4650105"/>
                  <a:pt x="2502151" y="4644866"/>
                </a:cubicBezTo>
                <a:cubicBezTo>
                  <a:pt x="2502151" y="4639628"/>
                  <a:pt x="2495464" y="4635341"/>
                  <a:pt x="2487302" y="4635341"/>
                </a:cubicBezTo>
                <a:cubicBezTo>
                  <a:pt x="2479139" y="4635341"/>
                  <a:pt x="2475100" y="4639628"/>
                  <a:pt x="2478338" y="4644866"/>
                </a:cubicBezTo>
                <a:close/>
                <a:moveTo>
                  <a:pt x="2406901" y="4654391"/>
                </a:moveTo>
                <a:cubicBezTo>
                  <a:pt x="2406901" y="4659630"/>
                  <a:pt x="2411444" y="4663916"/>
                  <a:pt x="2416988" y="4663916"/>
                </a:cubicBezTo>
                <a:cubicBezTo>
                  <a:pt x="2422531" y="4663916"/>
                  <a:pt x="2424427" y="4659630"/>
                  <a:pt x="2421188" y="4654391"/>
                </a:cubicBezTo>
                <a:cubicBezTo>
                  <a:pt x="2417950" y="4649153"/>
                  <a:pt x="2413416" y="4644866"/>
                  <a:pt x="2411102" y="4644866"/>
                </a:cubicBezTo>
                <a:cubicBezTo>
                  <a:pt x="2408787" y="4644866"/>
                  <a:pt x="2406901" y="4649153"/>
                  <a:pt x="2406901" y="4654391"/>
                </a:cubicBezTo>
                <a:close/>
                <a:moveTo>
                  <a:pt x="2525963" y="4654391"/>
                </a:moveTo>
                <a:cubicBezTo>
                  <a:pt x="2529202" y="4659630"/>
                  <a:pt x="2536136" y="4663916"/>
                  <a:pt x="2541375" y="4663916"/>
                </a:cubicBezTo>
                <a:cubicBezTo>
                  <a:pt x="2546614" y="4663916"/>
                  <a:pt x="2548252" y="4659630"/>
                  <a:pt x="2545013" y="4654391"/>
                </a:cubicBezTo>
                <a:cubicBezTo>
                  <a:pt x="2541775" y="4649153"/>
                  <a:pt x="2534841" y="4644866"/>
                  <a:pt x="2529602" y="4644866"/>
                </a:cubicBezTo>
                <a:cubicBezTo>
                  <a:pt x="2524363" y="4644866"/>
                  <a:pt x="2522725" y="4649153"/>
                  <a:pt x="2525963" y="4654391"/>
                </a:cubicBezTo>
                <a:close/>
                <a:moveTo>
                  <a:pt x="2683126" y="4654391"/>
                </a:moveTo>
                <a:cubicBezTo>
                  <a:pt x="2683126" y="4659630"/>
                  <a:pt x="2687412" y="4663916"/>
                  <a:pt x="2692651" y="4663916"/>
                </a:cubicBezTo>
                <a:cubicBezTo>
                  <a:pt x="2697890" y="4663916"/>
                  <a:pt x="2702176" y="4659630"/>
                  <a:pt x="2702176" y="4654391"/>
                </a:cubicBezTo>
                <a:cubicBezTo>
                  <a:pt x="2702176" y="4649153"/>
                  <a:pt x="2697890" y="4644866"/>
                  <a:pt x="2692651" y="4644866"/>
                </a:cubicBezTo>
                <a:cubicBezTo>
                  <a:pt x="2687412" y="4644866"/>
                  <a:pt x="2683126" y="4649153"/>
                  <a:pt x="2683126" y="4654391"/>
                </a:cubicBezTo>
                <a:close/>
                <a:moveTo>
                  <a:pt x="2568826" y="4663916"/>
                </a:moveTo>
                <a:cubicBezTo>
                  <a:pt x="2568826" y="4669155"/>
                  <a:pt x="2573112" y="4673441"/>
                  <a:pt x="2578351" y="4673441"/>
                </a:cubicBezTo>
                <a:cubicBezTo>
                  <a:pt x="2583590" y="4673441"/>
                  <a:pt x="2587876" y="4669155"/>
                  <a:pt x="2587876" y="4663916"/>
                </a:cubicBezTo>
                <a:cubicBezTo>
                  <a:pt x="2587876" y="4658678"/>
                  <a:pt x="2583590" y="4654391"/>
                  <a:pt x="2578351" y="4654391"/>
                </a:cubicBezTo>
                <a:cubicBezTo>
                  <a:pt x="2573112" y="4654391"/>
                  <a:pt x="2568826" y="4658678"/>
                  <a:pt x="2568826" y="4663916"/>
                </a:cubicBezTo>
                <a:close/>
                <a:moveTo>
                  <a:pt x="2721226" y="4663916"/>
                </a:moveTo>
                <a:cubicBezTo>
                  <a:pt x="2721226" y="4669155"/>
                  <a:pt x="2725512" y="4673441"/>
                  <a:pt x="2730751" y="4673441"/>
                </a:cubicBezTo>
                <a:cubicBezTo>
                  <a:pt x="2735990" y="4673441"/>
                  <a:pt x="2740276" y="4669155"/>
                  <a:pt x="2740276" y="4663916"/>
                </a:cubicBezTo>
                <a:cubicBezTo>
                  <a:pt x="2740276" y="4658678"/>
                  <a:pt x="2735990" y="4654391"/>
                  <a:pt x="2730751" y="4654391"/>
                </a:cubicBezTo>
                <a:cubicBezTo>
                  <a:pt x="2725512" y="4654391"/>
                  <a:pt x="2721226" y="4658678"/>
                  <a:pt x="2721226" y="4663916"/>
                </a:cubicBezTo>
                <a:close/>
                <a:moveTo>
                  <a:pt x="2759326" y="4668117"/>
                </a:moveTo>
                <a:cubicBezTo>
                  <a:pt x="2759326" y="4676280"/>
                  <a:pt x="2763612" y="4682966"/>
                  <a:pt x="2768851" y="4682966"/>
                </a:cubicBezTo>
                <a:cubicBezTo>
                  <a:pt x="2774090" y="4682966"/>
                  <a:pt x="2778376" y="4678937"/>
                  <a:pt x="2778376" y="4674004"/>
                </a:cubicBezTo>
                <a:cubicBezTo>
                  <a:pt x="2778376" y="4669070"/>
                  <a:pt x="2774090" y="4662392"/>
                  <a:pt x="2768851" y="4659154"/>
                </a:cubicBezTo>
                <a:cubicBezTo>
                  <a:pt x="2763612" y="4655915"/>
                  <a:pt x="2759326" y="4659954"/>
                  <a:pt x="2759326" y="4668117"/>
                </a:cubicBezTo>
                <a:close/>
                <a:moveTo>
                  <a:pt x="2616451" y="4673441"/>
                </a:moveTo>
                <a:cubicBezTo>
                  <a:pt x="2616451" y="4678680"/>
                  <a:pt x="2620995" y="4682966"/>
                  <a:pt x="2626538" y="4682966"/>
                </a:cubicBezTo>
                <a:cubicBezTo>
                  <a:pt x="2632082" y="4682966"/>
                  <a:pt x="2633977" y="4678680"/>
                  <a:pt x="2630738" y="4673441"/>
                </a:cubicBezTo>
                <a:cubicBezTo>
                  <a:pt x="2627500" y="4668203"/>
                  <a:pt x="2622966" y="4663916"/>
                  <a:pt x="2620652" y="4663916"/>
                </a:cubicBezTo>
                <a:cubicBezTo>
                  <a:pt x="2618337" y="4663916"/>
                  <a:pt x="2616451" y="4668203"/>
                  <a:pt x="2616451" y="4673441"/>
                </a:cubicBezTo>
                <a:close/>
                <a:moveTo>
                  <a:pt x="3054601" y="4673441"/>
                </a:moveTo>
                <a:cubicBezTo>
                  <a:pt x="3054601" y="4678680"/>
                  <a:pt x="3061287" y="4682966"/>
                  <a:pt x="3069451" y="4682966"/>
                </a:cubicBezTo>
                <a:cubicBezTo>
                  <a:pt x="3077613" y="4682966"/>
                  <a:pt x="3081652" y="4678680"/>
                  <a:pt x="3078413" y="4673441"/>
                </a:cubicBezTo>
                <a:cubicBezTo>
                  <a:pt x="3075175" y="4668203"/>
                  <a:pt x="3068498" y="4663916"/>
                  <a:pt x="3063564" y="4663916"/>
                </a:cubicBezTo>
                <a:cubicBezTo>
                  <a:pt x="3058630" y="4663916"/>
                  <a:pt x="3054601" y="4668203"/>
                  <a:pt x="3054601" y="4673441"/>
                </a:cubicBezTo>
                <a:close/>
                <a:moveTo>
                  <a:pt x="2497388" y="4682966"/>
                </a:moveTo>
                <a:cubicBezTo>
                  <a:pt x="2500627" y="4688205"/>
                  <a:pt x="2505161" y="4692491"/>
                  <a:pt x="2507476" y="4692491"/>
                </a:cubicBezTo>
                <a:cubicBezTo>
                  <a:pt x="2509790" y="4692491"/>
                  <a:pt x="2511676" y="4688205"/>
                  <a:pt x="2511676" y="4682966"/>
                </a:cubicBezTo>
                <a:cubicBezTo>
                  <a:pt x="2511676" y="4677728"/>
                  <a:pt x="2507133" y="4673441"/>
                  <a:pt x="2501589" y="4673441"/>
                </a:cubicBezTo>
                <a:cubicBezTo>
                  <a:pt x="2496045" y="4673441"/>
                  <a:pt x="2494150" y="4677728"/>
                  <a:pt x="2497388" y="4682966"/>
                </a:cubicBezTo>
                <a:close/>
                <a:moveTo>
                  <a:pt x="2654551" y="4682966"/>
                </a:moveTo>
                <a:cubicBezTo>
                  <a:pt x="2654551" y="4688205"/>
                  <a:pt x="2659095" y="4692491"/>
                  <a:pt x="2664638" y="4692491"/>
                </a:cubicBezTo>
                <a:cubicBezTo>
                  <a:pt x="2670182" y="4692491"/>
                  <a:pt x="2672077" y="4688205"/>
                  <a:pt x="2668838" y="4682966"/>
                </a:cubicBezTo>
                <a:cubicBezTo>
                  <a:pt x="2665600" y="4677728"/>
                  <a:pt x="2661066" y="4673441"/>
                  <a:pt x="2658752" y="4673441"/>
                </a:cubicBezTo>
                <a:cubicBezTo>
                  <a:pt x="2656437" y="4673441"/>
                  <a:pt x="2654551" y="4677728"/>
                  <a:pt x="2654551" y="4682966"/>
                </a:cubicBezTo>
                <a:close/>
                <a:moveTo>
                  <a:pt x="1630956" y="4702721"/>
                </a:moveTo>
                <a:cubicBezTo>
                  <a:pt x="1094184" y="4777035"/>
                  <a:pt x="631120" y="5059690"/>
                  <a:pt x="344351" y="5488048"/>
                </a:cubicBezTo>
                <a:cubicBezTo>
                  <a:pt x="264198" y="5607787"/>
                  <a:pt x="172529" y="5793515"/>
                  <a:pt x="136001" y="5910196"/>
                </a:cubicBezTo>
                <a:cubicBezTo>
                  <a:pt x="27739" y="6256078"/>
                  <a:pt x="29873" y="6657251"/>
                  <a:pt x="141744" y="6991722"/>
                </a:cubicBezTo>
                <a:cubicBezTo>
                  <a:pt x="328472" y="7549934"/>
                  <a:pt x="781329" y="7996142"/>
                  <a:pt x="1350578" y="8182814"/>
                </a:cubicBezTo>
                <a:cubicBezTo>
                  <a:pt x="1514237" y="8236477"/>
                  <a:pt x="1633785" y="8261147"/>
                  <a:pt x="1800406" y="8275644"/>
                </a:cubicBezTo>
                <a:lnTo>
                  <a:pt x="1932108" y="8287103"/>
                </a:lnTo>
                <a:lnTo>
                  <a:pt x="2057581" y="8275615"/>
                </a:lnTo>
                <a:cubicBezTo>
                  <a:pt x="2298163" y="8253594"/>
                  <a:pt x="2500160" y="8198282"/>
                  <a:pt x="2706938" y="8097784"/>
                </a:cubicBezTo>
                <a:cubicBezTo>
                  <a:pt x="3222051" y="7847448"/>
                  <a:pt x="3561874" y="7409231"/>
                  <a:pt x="3678346" y="6845142"/>
                </a:cubicBezTo>
                <a:lnTo>
                  <a:pt x="3702930" y="6726079"/>
                </a:lnTo>
                <a:lnTo>
                  <a:pt x="3708816" y="6566973"/>
                </a:lnTo>
                <a:cubicBezTo>
                  <a:pt x="3715922" y="6374816"/>
                  <a:pt x="3703396" y="6251458"/>
                  <a:pt x="3659210" y="6078379"/>
                </a:cubicBezTo>
                <a:cubicBezTo>
                  <a:pt x="3572123" y="5737270"/>
                  <a:pt x="3408750" y="5460150"/>
                  <a:pt x="3148136" y="5211471"/>
                </a:cubicBezTo>
                <a:cubicBezTo>
                  <a:pt x="2886856" y="4962154"/>
                  <a:pt x="2579561" y="4805715"/>
                  <a:pt x="2192588" y="4725010"/>
                </a:cubicBezTo>
                <a:lnTo>
                  <a:pt x="2078288" y="4701178"/>
                </a:lnTo>
                <a:lnTo>
                  <a:pt x="1887788" y="4697349"/>
                </a:lnTo>
                <a:cubicBezTo>
                  <a:pt x="1783013" y="4695254"/>
                  <a:pt x="1667437" y="4697664"/>
                  <a:pt x="1630956" y="4702721"/>
                </a:cubicBezTo>
                <a:close/>
                <a:moveTo>
                  <a:pt x="2281295" y="4698997"/>
                </a:moveTo>
                <a:cubicBezTo>
                  <a:pt x="2288162" y="4701750"/>
                  <a:pt x="2296382" y="4701407"/>
                  <a:pt x="2299545" y="4698245"/>
                </a:cubicBezTo>
                <a:cubicBezTo>
                  <a:pt x="2302707" y="4695082"/>
                  <a:pt x="2297087" y="4692834"/>
                  <a:pt x="2287048" y="4693244"/>
                </a:cubicBezTo>
                <a:cubicBezTo>
                  <a:pt x="2275951" y="4693701"/>
                  <a:pt x="2273694" y="4695959"/>
                  <a:pt x="2281295" y="4698997"/>
                </a:cubicBezTo>
                <a:close/>
                <a:moveTo>
                  <a:pt x="2587876" y="4702016"/>
                </a:moveTo>
                <a:cubicBezTo>
                  <a:pt x="2587876" y="4707255"/>
                  <a:pt x="2592420" y="4711541"/>
                  <a:pt x="2597963" y="4711541"/>
                </a:cubicBezTo>
                <a:cubicBezTo>
                  <a:pt x="2603507" y="4711541"/>
                  <a:pt x="2605402" y="4707255"/>
                  <a:pt x="2602163" y="4702016"/>
                </a:cubicBezTo>
                <a:cubicBezTo>
                  <a:pt x="2598925" y="4696778"/>
                  <a:pt x="2594391" y="4692491"/>
                  <a:pt x="2592077" y="4692491"/>
                </a:cubicBezTo>
                <a:cubicBezTo>
                  <a:pt x="2589762" y="4692491"/>
                  <a:pt x="2587876" y="4696778"/>
                  <a:pt x="2587876" y="4702016"/>
                </a:cubicBezTo>
                <a:close/>
                <a:moveTo>
                  <a:pt x="2697413" y="4702016"/>
                </a:moveTo>
                <a:cubicBezTo>
                  <a:pt x="2700652" y="4707255"/>
                  <a:pt x="2705186" y="4711541"/>
                  <a:pt x="2707501" y="4711541"/>
                </a:cubicBezTo>
                <a:cubicBezTo>
                  <a:pt x="2709815" y="4711541"/>
                  <a:pt x="2711701" y="4707255"/>
                  <a:pt x="2711701" y="4702016"/>
                </a:cubicBezTo>
                <a:cubicBezTo>
                  <a:pt x="2711701" y="4696778"/>
                  <a:pt x="2707158" y="4692491"/>
                  <a:pt x="2701614" y="4692491"/>
                </a:cubicBezTo>
                <a:cubicBezTo>
                  <a:pt x="2696070" y="4692491"/>
                  <a:pt x="2694175" y="4696778"/>
                  <a:pt x="2697413" y="4702016"/>
                </a:cubicBezTo>
                <a:close/>
                <a:moveTo>
                  <a:pt x="2340226" y="4713923"/>
                </a:moveTo>
                <a:cubicBezTo>
                  <a:pt x="2555643" y="4778302"/>
                  <a:pt x="2704386" y="4841605"/>
                  <a:pt x="2850861" y="4931254"/>
                </a:cubicBezTo>
                <a:lnTo>
                  <a:pt x="2914107" y="4969964"/>
                </a:lnTo>
                <a:lnTo>
                  <a:pt x="2907506" y="4943675"/>
                </a:lnTo>
                <a:cubicBezTo>
                  <a:pt x="2903877" y="4929216"/>
                  <a:pt x="2895114" y="4903509"/>
                  <a:pt x="2888028" y="4886554"/>
                </a:cubicBezTo>
                <a:lnTo>
                  <a:pt x="2875150" y="4855731"/>
                </a:lnTo>
                <a:lnTo>
                  <a:pt x="2843432" y="4846473"/>
                </a:lnTo>
                <a:cubicBezTo>
                  <a:pt x="2688184" y="4801134"/>
                  <a:pt x="2325424" y="4702216"/>
                  <a:pt x="2317242" y="4702988"/>
                </a:cubicBezTo>
                <a:cubicBezTo>
                  <a:pt x="2311546" y="4703522"/>
                  <a:pt x="2321890" y="4708446"/>
                  <a:pt x="2340226" y="4713923"/>
                </a:cubicBezTo>
                <a:close/>
                <a:moveTo>
                  <a:pt x="2768851" y="4710418"/>
                </a:moveTo>
                <a:cubicBezTo>
                  <a:pt x="2768851" y="4715656"/>
                  <a:pt x="2773137" y="4722590"/>
                  <a:pt x="2778376" y="4725829"/>
                </a:cubicBezTo>
                <a:cubicBezTo>
                  <a:pt x="2783615" y="4729067"/>
                  <a:pt x="2787901" y="4727429"/>
                  <a:pt x="2787901" y="4722191"/>
                </a:cubicBezTo>
                <a:cubicBezTo>
                  <a:pt x="2787901" y="4716952"/>
                  <a:pt x="2783615" y="4710017"/>
                  <a:pt x="2778376" y="4706779"/>
                </a:cubicBezTo>
                <a:cubicBezTo>
                  <a:pt x="2773137" y="4703540"/>
                  <a:pt x="2768851" y="4705179"/>
                  <a:pt x="2768851" y="4710418"/>
                </a:cubicBezTo>
                <a:close/>
                <a:moveTo>
                  <a:pt x="2076536" y="4745298"/>
                </a:moveTo>
                <a:cubicBezTo>
                  <a:pt x="2195970" y="4761567"/>
                  <a:pt x="2346189" y="4799143"/>
                  <a:pt x="2474481" y="4844844"/>
                </a:cubicBezTo>
                <a:cubicBezTo>
                  <a:pt x="2582304" y="4883258"/>
                  <a:pt x="2788206" y="4984261"/>
                  <a:pt x="2872531" y="5040116"/>
                </a:cubicBezTo>
                <a:cubicBezTo>
                  <a:pt x="2900744" y="5058804"/>
                  <a:pt x="2925318" y="5072596"/>
                  <a:pt x="2927147" y="5070767"/>
                </a:cubicBezTo>
                <a:cubicBezTo>
                  <a:pt x="2928976" y="5068948"/>
                  <a:pt x="2899458" y="5047088"/>
                  <a:pt x="2861567" y="5022200"/>
                </a:cubicBezTo>
                <a:cubicBezTo>
                  <a:pt x="2747182" y="4947085"/>
                  <a:pt x="2517458" y="4839091"/>
                  <a:pt x="2392613" y="4801753"/>
                </a:cubicBezTo>
                <a:cubicBezTo>
                  <a:pt x="2268684" y="4764691"/>
                  <a:pt x="2085794" y="4730001"/>
                  <a:pt x="2022577" y="4731572"/>
                </a:cubicBezTo>
                <a:cubicBezTo>
                  <a:pt x="1998402" y="4732173"/>
                  <a:pt x="2019367" y="4737507"/>
                  <a:pt x="2076536" y="4745298"/>
                </a:cubicBezTo>
                <a:close/>
                <a:moveTo>
                  <a:pt x="2135438" y="4801524"/>
                </a:moveTo>
                <a:cubicBezTo>
                  <a:pt x="2288524" y="4828518"/>
                  <a:pt x="2357704" y="4846568"/>
                  <a:pt x="2473576" y="4889773"/>
                </a:cubicBezTo>
                <a:cubicBezTo>
                  <a:pt x="2565816" y="4924158"/>
                  <a:pt x="2742648" y="5009083"/>
                  <a:pt x="2808294" y="5050527"/>
                </a:cubicBezTo>
                <a:cubicBezTo>
                  <a:pt x="2828306" y="5063157"/>
                  <a:pt x="2847975" y="5073453"/>
                  <a:pt x="2852004" y="5073396"/>
                </a:cubicBezTo>
                <a:cubicBezTo>
                  <a:pt x="2865768" y="5073234"/>
                  <a:pt x="2738200" y="4996444"/>
                  <a:pt x="2653398" y="4953848"/>
                </a:cubicBezTo>
                <a:cubicBezTo>
                  <a:pt x="2546861" y="4900346"/>
                  <a:pt x="2451507" y="4862446"/>
                  <a:pt x="2356533" y="4835871"/>
                </a:cubicBezTo>
                <a:cubicBezTo>
                  <a:pt x="2271113" y="4811973"/>
                  <a:pt x="2082241" y="4778026"/>
                  <a:pt x="2040188" y="4779017"/>
                </a:cubicBezTo>
                <a:cubicBezTo>
                  <a:pt x="2024472" y="4779388"/>
                  <a:pt x="2067335" y="4789513"/>
                  <a:pt x="2135438" y="4801524"/>
                </a:cubicBezTo>
                <a:close/>
                <a:moveTo>
                  <a:pt x="1735388" y="4816926"/>
                </a:moveTo>
                <a:cubicBezTo>
                  <a:pt x="1181548" y="4860112"/>
                  <a:pt x="664153" y="5202612"/>
                  <a:pt x="412531" y="5692617"/>
                </a:cubicBezTo>
                <a:cubicBezTo>
                  <a:pt x="309337" y="5893556"/>
                  <a:pt x="253119" y="6092295"/>
                  <a:pt x="233536" y="6325381"/>
                </a:cubicBezTo>
                <a:lnTo>
                  <a:pt x="222715" y="6454121"/>
                </a:lnTo>
                <a:lnTo>
                  <a:pt x="233727" y="6571050"/>
                </a:lnTo>
                <a:cubicBezTo>
                  <a:pt x="256025" y="6808013"/>
                  <a:pt x="300679" y="6963451"/>
                  <a:pt x="408235" y="7178517"/>
                </a:cubicBezTo>
                <a:cubicBezTo>
                  <a:pt x="499656" y="7361320"/>
                  <a:pt x="593609" y="7488755"/>
                  <a:pt x="742504" y="7631897"/>
                </a:cubicBezTo>
                <a:cubicBezTo>
                  <a:pt x="962739" y="7843619"/>
                  <a:pt x="1230097" y="7991742"/>
                  <a:pt x="1521076" y="8063246"/>
                </a:cubicBezTo>
                <a:cubicBezTo>
                  <a:pt x="1672533" y="8100470"/>
                  <a:pt x="1769202" y="8111967"/>
                  <a:pt x="1930651" y="8111967"/>
                </a:cubicBezTo>
                <a:cubicBezTo>
                  <a:pt x="2276494" y="8111967"/>
                  <a:pt x="2555301" y="8026356"/>
                  <a:pt x="2854576" y="7828274"/>
                </a:cubicBezTo>
                <a:lnTo>
                  <a:pt x="2964113" y="7755779"/>
                </a:lnTo>
                <a:lnTo>
                  <a:pt x="3083538" y="7636212"/>
                </a:lnTo>
                <a:cubicBezTo>
                  <a:pt x="3256455" y="7463095"/>
                  <a:pt x="3369736" y="7292540"/>
                  <a:pt x="3453975" y="7078485"/>
                </a:cubicBezTo>
                <a:cubicBezTo>
                  <a:pt x="3537947" y="6865096"/>
                  <a:pt x="3569913" y="6698133"/>
                  <a:pt x="3569542" y="6474762"/>
                </a:cubicBezTo>
                <a:cubicBezTo>
                  <a:pt x="3568103" y="5612359"/>
                  <a:pt x="2880789" y="4885087"/>
                  <a:pt x="2002088" y="4816183"/>
                </a:cubicBezTo>
                <a:cubicBezTo>
                  <a:pt x="1875968" y="4806296"/>
                  <a:pt x="1871596" y="4806306"/>
                  <a:pt x="1735388" y="4816926"/>
                </a:cubicBezTo>
                <a:close/>
                <a:moveTo>
                  <a:pt x="1711576" y="4873809"/>
                </a:moveTo>
                <a:cubicBezTo>
                  <a:pt x="1110539" y="4947619"/>
                  <a:pt x="612156" y="5321694"/>
                  <a:pt x="397786" y="5859885"/>
                </a:cubicBezTo>
                <a:cubicBezTo>
                  <a:pt x="310642" y="6078675"/>
                  <a:pt x="277695" y="6271813"/>
                  <a:pt x="285315" y="6519187"/>
                </a:cubicBezTo>
                <a:cubicBezTo>
                  <a:pt x="294887" y="6829711"/>
                  <a:pt x="377964" y="7094925"/>
                  <a:pt x="543680" y="7343985"/>
                </a:cubicBezTo>
                <a:cubicBezTo>
                  <a:pt x="791292" y="7716126"/>
                  <a:pt x="1223105" y="7986351"/>
                  <a:pt x="1685525" y="8058560"/>
                </a:cubicBezTo>
                <a:cubicBezTo>
                  <a:pt x="2063382" y="8117558"/>
                  <a:pt x="2421684" y="8050064"/>
                  <a:pt x="2747039" y="7858611"/>
                </a:cubicBezTo>
                <a:cubicBezTo>
                  <a:pt x="3305966" y="7529713"/>
                  <a:pt x="3606527" y="6875097"/>
                  <a:pt x="3496618" y="6226017"/>
                </a:cubicBezTo>
                <a:cubicBezTo>
                  <a:pt x="3366707" y="5458721"/>
                  <a:pt x="2706395" y="4893393"/>
                  <a:pt x="1911601" y="4868990"/>
                </a:cubicBezTo>
                <a:cubicBezTo>
                  <a:pt x="1840878" y="4866818"/>
                  <a:pt x="1750866" y="4868980"/>
                  <a:pt x="1711576" y="4873809"/>
                </a:cubicBezTo>
                <a:close/>
                <a:moveTo>
                  <a:pt x="1702051" y="4910062"/>
                </a:moveTo>
                <a:cubicBezTo>
                  <a:pt x="1678477" y="4913510"/>
                  <a:pt x="1744913" y="4916491"/>
                  <a:pt x="1849688" y="4916682"/>
                </a:cubicBezTo>
                <a:lnTo>
                  <a:pt x="2040188" y="4917034"/>
                </a:lnTo>
                <a:lnTo>
                  <a:pt x="2131990" y="4933198"/>
                </a:lnTo>
                <a:cubicBezTo>
                  <a:pt x="2288048" y="4960668"/>
                  <a:pt x="2438781" y="5011274"/>
                  <a:pt x="2592638" y="5087855"/>
                </a:cubicBezTo>
                <a:cubicBezTo>
                  <a:pt x="2752287" y="5167313"/>
                  <a:pt x="2865530" y="5244484"/>
                  <a:pt x="2992688" y="5360489"/>
                </a:cubicBezTo>
                <a:lnTo>
                  <a:pt x="3078413" y="5438690"/>
                </a:lnTo>
                <a:lnTo>
                  <a:pt x="3006976" y="5364890"/>
                </a:lnTo>
                <a:cubicBezTo>
                  <a:pt x="2798464" y="5149492"/>
                  <a:pt x="2505113" y="4993062"/>
                  <a:pt x="2191436" y="4929998"/>
                </a:cubicBezTo>
                <a:lnTo>
                  <a:pt x="2087813" y="4909156"/>
                </a:lnTo>
                <a:lnTo>
                  <a:pt x="1916363" y="4906471"/>
                </a:lnTo>
                <a:cubicBezTo>
                  <a:pt x="1822066" y="4904994"/>
                  <a:pt x="1725625" y="4906614"/>
                  <a:pt x="1702051" y="4910062"/>
                </a:cubicBezTo>
                <a:close/>
                <a:moveTo>
                  <a:pt x="1618888" y="4927692"/>
                </a:moveTo>
                <a:cubicBezTo>
                  <a:pt x="1628156" y="4930112"/>
                  <a:pt x="1641015" y="4929950"/>
                  <a:pt x="1647463" y="4927340"/>
                </a:cubicBezTo>
                <a:cubicBezTo>
                  <a:pt x="1653912" y="4924730"/>
                  <a:pt x="1646330" y="4922758"/>
                  <a:pt x="1630613" y="4922949"/>
                </a:cubicBezTo>
                <a:cubicBezTo>
                  <a:pt x="1614897" y="4923139"/>
                  <a:pt x="1609620" y="4925273"/>
                  <a:pt x="1618888" y="4927692"/>
                </a:cubicBezTo>
                <a:close/>
                <a:moveTo>
                  <a:pt x="1576445" y="4937122"/>
                </a:moveTo>
                <a:cubicBezTo>
                  <a:pt x="1583312" y="4939875"/>
                  <a:pt x="1591532" y="4939532"/>
                  <a:pt x="1594695" y="4936370"/>
                </a:cubicBezTo>
                <a:cubicBezTo>
                  <a:pt x="1597857" y="4933207"/>
                  <a:pt x="1592237" y="4930959"/>
                  <a:pt x="1582198" y="4931369"/>
                </a:cubicBezTo>
                <a:cubicBezTo>
                  <a:pt x="1571101" y="4931826"/>
                  <a:pt x="1568844" y="4934083"/>
                  <a:pt x="1576445" y="4937122"/>
                </a:cubicBezTo>
                <a:close/>
                <a:moveTo>
                  <a:pt x="1944938" y="4965059"/>
                </a:moveTo>
                <a:cubicBezTo>
                  <a:pt x="2023520" y="4972183"/>
                  <a:pt x="2123589" y="4984709"/>
                  <a:pt x="2167309" y="4992891"/>
                </a:cubicBezTo>
                <a:cubicBezTo>
                  <a:pt x="2416159" y="5039478"/>
                  <a:pt x="2712463" y="5183962"/>
                  <a:pt x="2915679" y="5357813"/>
                </a:cubicBezTo>
                <a:cubicBezTo>
                  <a:pt x="2944025" y="5382064"/>
                  <a:pt x="2936672" y="5372881"/>
                  <a:pt x="2897943" y="5335648"/>
                </a:cubicBezTo>
                <a:cubicBezTo>
                  <a:pt x="2732884" y="5177000"/>
                  <a:pt x="2449963" y="5034058"/>
                  <a:pt x="2202113" y="4984109"/>
                </a:cubicBezTo>
                <a:cubicBezTo>
                  <a:pt x="2101244" y="4963773"/>
                  <a:pt x="1961788" y="4949752"/>
                  <a:pt x="1873501" y="4951047"/>
                </a:cubicBezTo>
                <a:lnTo>
                  <a:pt x="1802063" y="4952105"/>
                </a:lnTo>
                <a:lnTo>
                  <a:pt x="1944938" y="4965059"/>
                </a:lnTo>
                <a:close/>
                <a:moveTo>
                  <a:pt x="1737770" y="4965916"/>
                </a:moveTo>
                <a:cubicBezTo>
                  <a:pt x="1749562" y="4968183"/>
                  <a:pt x="1768840" y="4968183"/>
                  <a:pt x="1780632" y="4965916"/>
                </a:cubicBezTo>
                <a:cubicBezTo>
                  <a:pt x="1792424" y="4963640"/>
                  <a:pt x="1782775" y="4961782"/>
                  <a:pt x="1759201" y="4961782"/>
                </a:cubicBezTo>
                <a:cubicBezTo>
                  <a:pt x="1735627" y="4961782"/>
                  <a:pt x="1725978" y="4963640"/>
                  <a:pt x="1737770" y="4965916"/>
                </a:cubicBezTo>
                <a:close/>
                <a:moveTo>
                  <a:pt x="825067" y="5036449"/>
                </a:moveTo>
                <a:cubicBezTo>
                  <a:pt x="543070" y="5230454"/>
                  <a:pt x="331863" y="5495173"/>
                  <a:pt x="206524" y="5811679"/>
                </a:cubicBezTo>
                <a:cubicBezTo>
                  <a:pt x="175320" y="5890460"/>
                  <a:pt x="120618" y="6092467"/>
                  <a:pt x="121399" y="6126004"/>
                </a:cubicBezTo>
                <a:cubicBezTo>
                  <a:pt x="121637" y="6136481"/>
                  <a:pt x="132352" y="6104335"/>
                  <a:pt x="145201" y="6054567"/>
                </a:cubicBezTo>
                <a:cubicBezTo>
                  <a:pt x="183177" y="5907510"/>
                  <a:pt x="205248" y="5847131"/>
                  <a:pt x="268808" y="5716429"/>
                </a:cubicBezTo>
                <a:cubicBezTo>
                  <a:pt x="417169" y="5411315"/>
                  <a:pt x="602573" y="5196545"/>
                  <a:pt x="883047" y="5004931"/>
                </a:cubicBezTo>
                <a:cubicBezTo>
                  <a:pt x="896067" y="4996044"/>
                  <a:pt x="904267" y="4988538"/>
                  <a:pt x="901267" y="4988262"/>
                </a:cubicBezTo>
                <a:cubicBezTo>
                  <a:pt x="898267" y="4987995"/>
                  <a:pt x="863977" y="5009674"/>
                  <a:pt x="825067" y="5036449"/>
                </a:cubicBezTo>
                <a:close/>
                <a:moveTo>
                  <a:pt x="954338" y="5036963"/>
                </a:moveTo>
                <a:cubicBezTo>
                  <a:pt x="644807" y="5230578"/>
                  <a:pt x="386842" y="5555161"/>
                  <a:pt x="278066" y="5887879"/>
                </a:cubicBezTo>
                <a:cubicBezTo>
                  <a:pt x="248967" y="5976881"/>
                  <a:pt x="214963" y="6113697"/>
                  <a:pt x="220554" y="6119289"/>
                </a:cubicBezTo>
                <a:cubicBezTo>
                  <a:pt x="222688" y="6121423"/>
                  <a:pt x="229108" y="6104515"/>
                  <a:pt x="234832" y="6081722"/>
                </a:cubicBezTo>
                <a:cubicBezTo>
                  <a:pt x="277761" y="5910739"/>
                  <a:pt x="351818" y="5727554"/>
                  <a:pt x="431685" y="5594785"/>
                </a:cubicBezTo>
                <a:cubicBezTo>
                  <a:pt x="556177" y="5387817"/>
                  <a:pt x="759060" y="5174333"/>
                  <a:pt x="947197" y="5052298"/>
                </a:cubicBezTo>
                <a:cubicBezTo>
                  <a:pt x="998325" y="5019142"/>
                  <a:pt x="1014622" y="5006216"/>
                  <a:pt x="1004345" y="5006998"/>
                </a:cubicBezTo>
                <a:cubicBezTo>
                  <a:pt x="1003040" y="5007093"/>
                  <a:pt x="980532" y="5020580"/>
                  <a:pt x="954338" y="5036963"/>
                </a:cubicBezTo>
                <a:close/>
                <a:moveTo>
                  <a:pt x="1963988" y="5017266"/>
                </a:moveTo>
                <a:cubicBezTo>
                  <a:pt x="2272865" y="5040059"/>
                  <a:pt x="2594458" y="5165094"/>
                  <a:pt x="2840841" y="5358165"/>
                </a:cubicBezTo>
                <a:cubicBezTo>
                  <a:pt x="2851623" y="5366614"/>
                  <a:pt x="2845194" y="5359194"/>
                  <a:pt x="2826553" y="5341678"/>
                </a:cubicBezTo>
                <a:cubicBezTo>
                  <a:pt x="2771366" y="5289814"/>
                  <a:pt x="2616880" y="5191135"/>
                  <a:pt x="2520496" y="5146186"/>
                </a:cubicBezTo>
                <a:cubicBezTo>
                  <a:pt x="2337616" y="5060909"/>
                  <a:pt x="2105101" y="5005473"/>
                  <a:pt x="1941614" y="5008179"/>
                </a:cubicBezTo>
                <a:lnTo>
                  <a:pt x="1859213" y="5009540"/>
                </a:lnTo>
                <a:lnTo>
                  <a:pt x="1963988" y="5017266"/>
                </a:lnTo>
                <a:close/>
                <a:moveTo>
                  <a:pt x="1949701" y="5069348"/>
                </a:moveTo>
                <a:cubicBezTo>
                  <a:pt x="2110397" y="5088198"/>
                  <a:pt x="2168928" y="5098771"/>
                  <a:pt x="2264026" y="5126127"/>
                </a:cubicBezTo>
                <a:cubicBezTo>
                  <a:pt x="2419007" y="5170713"/>
                  <a:pt x="2524649" y="5217929"/>
                  <a:pt x="2687888" y="5315569"/>
                </a:cubicBezTo>
                <a:lnTo>
                  <a:pt x="2716463" y="5332657"/>
                </a:lnTo>
                <a:lnTo>
                  <a:pt x="2688831" y="5308730"/>
                </a:lnTo>
                <a:cubicBezTo>
                  <a:pt x="2647969" y="5273335"/>
                  <a:pt x="2500275" y="5194812"/>
                  <a:pt x="2399652" y="5154987"/>
                </a:cubicBezTo>
                <a:cubicBezTo>
                  <a:pt x="2280295" y="5107743"/>
                  <a:pt x="2127199" y="5073929"/>
                  <a:pt x="2011613" y="5069272"/>
                </a:cubicBezTo>
                <a:cubicBezTo>
                  <a:pt x="1959226" y="5067157"/>
                  <a:pt x="1931365" y="5067196"/>
                  <a:pt x="1949701" y="5069348"/>
                </a:cubicBezTo>
                <a:close/>
                <a:moveTo>
                  <a:pt x="758354" y="5128260"/>
                </a:moveTo>
                <a:lnTo>
                  <a:pt x="735266" y="5154454"/>
                </a:lnTo>
                <a:lnTo>
                  <a:pt x="761460" y="5131366"/>
                </a:lnTo>
                <a:cubicBezTo>
                  <a:pt x="775862" y="5118659"/>
                  <a:pt x="787654" y="5106877"/>
                  <a:pt x="787654" y="5105172"/>
                </a:cubicBezTo>
                <a:cubicBezTo>
                  <a:pt x="787654" y="5097694"/>
                  <a:pt x="779938" y="5103781"/>
                  <a:pt x="758354" y="5128260"/>
                </a:cubicBezTo>
                <a:close/>
                <a:moveTo>
                  <a:pt x="2087813" y="5144576"/>
                </a:moveTo>
                <a:cubicBezTo>
                  <a:pt x="2281733" y="5180105"/>
                  <a:pt x="2454345" y="5244989"/>
                  <a:pt x="2623966" y="5346106"/>
                </a:cubicBezTo>
                <a:lnTo>
                  <a:pt x="2649788" y="5361499"/>
                </a:lnTo>
                <a:lnTo>
                  <a:pt x="2625976" y="5341754"/>
                </a:lnTo>
                <a:cubicBezTo>
                  <a:pt x="2579846" y="5303501"/>
                  <a:pt x="2467375" y="5244903"/>
                  <a:pt x="2368630" y="5207699"/>
                </a:cubicBezTo>
                <a:cubicBezTo>
                  <a:pt x="2269055" y="5170170"/>
                  <a:pt x="2099577" y="5129870"/>
                  <a:pt x="2048218" y="5131499"/>
                </a:cubicBezTo>
                <a:cubicBezTo>
                  <a:pt x="2033321" y="5131975"/>
                  <a:pt x="2051142" y="5137862"/>
                  <a:pt x="2087813" y="5144576"/>
                </a:cubicBezTo>
                <a:close/>
                <a:moveTo>
                  <a:pt x="1525838" y="5167360"/>
                </a:moveTo>
                <a:cubicBezTo>
                  <a:pt x="1419282" y="5218024"/>
                  <a:pt x="1349626" y="5320513"/>
                  <a:pt x="1349626" y="5426631"/>
                </a:cubicBezTo>
                <a:cubicBezTo>
                  <a:pt x="1349626" y="5450072"/>
                  <a:pt x="1344549" y="5463921"/>
                  <a:pt x="1334557" y="5467760"/>
                </a:cubicBezTo>
                <a:cubicBezTo>
                  <a:pt x="1304316" y="5479361"/>
                  <a:pt x="1302029" y="5472741"/>
                  <a:pt x="1322565" y="5433060"/>
                </a:cubicBezTo>
                <a:lnTo>
                  <a:pt x="1343511" y="5392579"/>
                </a:lnTo>
                <a:lnTo>
                  <a:pt x="1347035" y="5311617"/>
                </a:lnTo>
                <a:cubicBezTo>
                  <a:pt x="1348969" y="5267087"/>
                  <a:pt x="1346626" y="5224891"/>
                  <a:pt x="1341825" y="5217853"/>
                </a:cubicBezTo>
                <a:lnTo>
                  <a:pt x="1333100" y="5205041"/>
                </a:lnTo>
                <a:lnTo>
                  <a:pt x="1302696" y="5220767"/>
                </a:lnTo>
                <a:cubicBezTo>
                  <a:pt x="1252871" y="5246532"/>
                  <a:pt x="1197397" y="5302473"/>
                  <a:pt x="1170680" y="5353879"/>
                </a:cubicBezTo>
                <a:lnTo>
                  <a:pt x="1145619" y="5402104"/>
                </a:lnTo>
                <a:lnTo>
                  <a:pt x="1145486" y="5468779"/>
                </a:lnTo>
                <a:cubicBezTo>
                  <a:pt x="1145410" y="5505450"/>
                  <a:pt x="1147372" y="5540836"/>
                  <a:pt x="1149858" y="5547408"/>
                </a:cubicBezTo>
                <a:cubicBezTo>
                  <a:pt x="1152335" y="5553980"/>
                  <a:pt x="1139866" y="5568687"/>
                  <a:pt x="1122140" y="5580097"/>
                </a:cubicBezTo>
                <a:lnTo>
                  <a:pt x="1089927" y="5600833"/>
                </a:lnTo>
                <a:lnTo>
                  <a:pt x="1100404" y="5581260"/>
                </a:lnTo>
                <a:cubicBezTo>
                  <a:pt x="1106167" y="5570487"/>
                  <a:pt x="1115416" y="5541426"/>
                  <a:pt x="1120969" y="5516680"/>
                </a:cubicBezTo>
                <a:lnTo>
                  <a:pt x="1131046" y="5471674"/>
                </a:lnTo>
                <a:lnTo>
                  <a:pt x="1120502" y="5413477"/>
                </a:lnTo>
                <a:cubicBezTo>
                  <a:pt x="1114692" y="5381473"/>
                  <a:pt x="1103671" y="5343163"/>
                  <a:pt x="1096013" y="5328342"/>
                </a:cubicBezTo>
                <a:lnTo>
                  <a:pt x="1082078" y="5301396"/>
                </a:lnTo>
                <a:lnTo>
                  <a:pt x="1055322" y="5320446"/>
                </a:lnTo>
                <a:cubicBezTo>
                  <a:pt x="1008964" y="5353460"/>
                  <a:pt x="959891" y="5435251"/>
                  <a:pt x="946216" y="5502278"/>
                </a:cubicBezTo>
                <a:lnTo>
                  <a:pt x="933700" y="5563658"/>
                </a:lnTo>
                <a:lnTo>
                  <a:pt x="926976" y="5536883"/>
                </a:lnTo>
                <a:cubicBezTo>
                  <a:pt x="919442" y="5506879"/>
                  <a:pt x="874797" y="5435442"/>
                  <a:pt x="863577" y="5435442"/>
                </a:cubicBezTo>
                <a:cubicBezTo>
                  <a:pt x="850594" y="5435442"/>
                  <a:pt x="795787" y="5529139"/>
                  <a:pt x="781509" y="5575754"/>
                </a:cubicBezTo>
                <a:cubicBezTo>
                  <a:pt x="768622" y="5617855"/>
                  <a:pt x="769985" y="5675957"/>
                  <a:pt x="784891" y="5720030"/>
                </a:cubicBezTo>
                <a:cubicBezTo>
                  <a:pt x="787758" y="5728526"/>
                  <a:pt x="773947" y="5712981"/>
                  <a:pt x="754192" y="5685473"/>
                </a:cubicBezTo>
                <a:cubicBezTo>
                  <a:pt x="734438" y="5657965"/>
                  <a:pt x="715502" y="5635467"/>
                  <a:pt x="712120" y="5635467"/>
                </a:cubicBezTo>
                <a:cubicBezTo>
                  <a:pt x="701833" y="5635467"/>
                  <a:pt x="646349" y="5733517"/>
                  <a:pt x="639349" y="5764054"/>
                </a:cubicBezTo>
                <a:cubicBezTo>
                  <a:pt x="635748" y="5779770"/>
                  <a:pt x="624432" y="5806555"/>
                  <a:pt x="614203" y="5823585"/>
                </a:cubicBezTo>
                <a:cubicBezTo>
                  <a:pt x="594657" y="5856113"/>
                  <a:pt x="600297" y="5866457"/>
                  <a:pt x="621995" y="5837873"/>
                </a:cubicBezTo>
                <a:lnTo>
                  <a:pt x="634644" y="5821204"/>
                </a:lnTo>
                <a:lnTo>
                  <a:pt x="634949" y="5853494"/>
                </a:lnTo>
                <a:cubicBezTo>
                  <a:pt x="635311" y="5891841"/>
                  <a:pt x="667914" y="5960897"/>
                  <a:pt x="703871" y="5999445"/>
                </a:cubicBezTo>
                <a:lnTo>
                  <a:pt x="729627" y="6027068"/>
                </a:lnTo>
                <a:lnTo>
                  <a:pt x="719492" y="6052719"/>
                </a:lnTo>
                <a:lnTo>
                  <a:pt x="709349" y="6078379"/>
                </a:lnTo>
                <a:lnTo>
                  <a:pt x="697346" y="6044765"/>
                </a:lnTo>
                <a:cubicBezTo>
                  <a:pt x="672372" y="5974871"/>
                  <a:pt x="634673" y="5912606"/>
                  <a:pt x="600078" y="5884078"/>
                </a:cubicBezTo>
                <a:cubicBezTo>
                  <a:pt x="541309" y="5835644"/>
                  <a:pt x="518153" y="5847436"/>
                  <a:pt x="506076" y="5931932"/>
                </a:cubicBezTo>
                <a:cubicBezTo>
                  <a:pt x="500713" y="5969461"/>
                  <a:pt x="486654" y="6009523"/>
                  <a:pt x="462203" y="6056948"/>
                </a:cubicBezTo>
                <a:cubicBezTo>
                  <a:pt x="457012" y="6067025"/>
                  <a:pt x="457108" y="6073617"/>
                  <a:pt x="462451" y="6073617"/>
                </a:cubicBezTo>
                <a:cubicBezTo>
                  <a:pt x="467309" y="6073617"/>
                  <a:pt x="477405" y="6058291"/>
                  <a:pt x="484873" y="6039565"/>
                </a:cubicBezTo>
                <a:lnTo>
                  <a:pt x="498456" y="6005503"/>
                </a:lnTo>
                <a:lnTo>
                  <a:pt x="510143" y="6044517"/>
                </a:lnTo>
                <a:cubicBezTo>
                  <a:pt x="516572" y="6065978"/>
                  <a:pt x="519173" y="6087837"/>
                  <a:pt x="515924" y="6093095"/>
                </a:cubicBezTo>
                <a:cubicBezTo>
                  <a:pt x="512676" y="6098362"/>
                  <a:pt x="513542" y="6101706"/>
                  <a:pt x="517867" y="6100534"/>
                </a:cubicBezTo>
                <a:cubicBezTo>
                  <a:pt x="522181" y="6099363"/>
                  <a:pt x="547147" y="6119613"/>
                  <a:pt x="573341" y="6145540"/>
                </a:cubicBezTo>
                <a:cubicBezTo>
                  <a:pt x="599535" y="6171467"/>
                  <a:pt x="627929" y="6196965"/>
                  <a:pt x="636444" y="6202204"/>
                </a:cubicBezTo>
                <a:lnTo>
                  <a:pt x="651922" y="6211729"/>
                </a:lnTo>
                <a:lnTo>
                  <a:pt x="642893" y="6244314"/>
                </a:lnTo>
                <a:lnTo>
                  <a:pt x="633863" y="6276899"/>
                </a:lnTo>
                <a:lnTo>
                  <a:pt x="610040" y="6234789"/>
                </a:lnTo>
                <a:cubicBezTo>
                  <a:pt x="596934" y="6211624"/>
                  <a:pt x="576884" y="6182430"/>
                  <a:pt x="565492" y="6169904"/>
                </a:cubicBezTo>
                <a:cubicBezTo>
                  <a:pt x="534669" y="6136034"/>
                  <a:pt x="463156" y="6092667"/>
                  <a:pt x="438124" y="6092667"/>
                </a:cubicBezTo>
                <a:cubicBezTo>
                  <a:pt x="426056" y="6092667"/>
                  <a:pt x="416179" y="6091362"/>
                  <a:pt x="416179" y="6089771"/>
                </a:cubicBezTo>
                <a:cubicBezTo>
                  <a:pt x="416179" y="6088190"/>
                  <a:pt x="430542" y="6044251"/>
                  <a:pt x="448097" y="5992140"/>
                </a:cubicBezTo>
                <a:cubicBezTo>
                  <a:pt x="522363" y="5771693"/>
                  <a:pt x="626462" y="5601615"/>
                  <a:pt x="815067" y="5392579"/>
                </a:cubicBezTo>
                <a:cubicBezTo>
                  <a:pt x="843432" y="5361146"/>
                  <a:pt x="823962" y="5378549"/>
                  <a:pt x="771822" y="5431241"/>
                </a:cubicBezTo>
                <a:cubicBezTo>
                  <a:pt x="621357" y="5583279"/>
                  <a:pt x="499913" y="5782618"/>
                  <a:pt x="435562" y="5983129"/>
                </a:cubicBezTo>
                <a:lnTo>
                  <a:pt x="404996" y="6078379"/>
                </a:lnTo>
                <a:lnTo>
                  <a:pt x="405167" y="6147702"/>
                </a:lnTo>
                <a:cubicBezTo>
                  <a:pt x="405272" y="6185821"/>
                  <a:pt x="410359" y="6232188"/>
                  <a:pt x="416474" y="6250725"/>
                </a:cubicBezTo>
                <a:cubicBezTo>
                  <a:pt x="422589" y="6269260"/>
                  <a:pt x="425427" y="6292710"/>
                  <a:pt x="422779" y="6302845"/>
                </a:cubicBezTo>
                <a:cubicBezTo>
                  <a:pt x="420131" y="6312980"/>
                  <a:pt x="421845" y="6321267"/>
                  <a:pt x="426598" y="6321267"/>
                </a:cubicBezTo>
                <a:cubicBezTo>
                  <a:pt x="431342" y="6321267"/>
                  <a:pt x="435305" y="6315914"/>
                  <a:pt x="435391" y="6309360"/>
                </a:cubicBezTo>
                <a:cubicBezTo>
                  <a:pt x="435476" y="6302817"/>
                  <a:pt x="444401" y="6311275"/>
                  <a:pt x="455222" y="6328163"/>
                </a:cubicBezTo>
                <a:cubicBezTo>
                  <a:pt x="474624" y="6358471"/>
                  <a:pt x="570769" y="6426042"/>
                  <a:pt x="594476" y="6426042"/>
                </a:cubicBezTo>
                <a:cubicBezTo>
                  <a:pt x="608459" y="6426042"/>
                  <a:pt x="611479" y="6479095"/>
                  <a:pt x="597963" y="6487449"/>
                </a:cubicBezTo>
                <a:cubicBezTo>
                  <a:pt x="593172" y="6490412"/>
                  <a:pt x="580199" y="6478172"/>
                  <a:pt x="569122" y="6460255"/>
                </a:cubicBezTo>
                <a:cubicBezTo>
                  <a:pt x="558044" y="6442339"/>
                  <a:pt x="528745" y="6414840"/>
                  <a:pt x="504018" y="6399143"/>
                </a:cubicBezTo>
                <a:cubicBezTo>
                  <a:pt x="459184" y="6370702"/>
                  <a:pt x="388375" y="6345888"/>
                  <a:pt x="378945" y="6355328"/>
                </a:cubicBezTo>
                <a:cubicBezTo>
                  <a:pt x="371373" y="6362900"/>
                  <a:pt x="376545" y="6442110"/>
                  <a:pt x="387194" y="6481667"/>
                </a:cubicBezTo>
                <a:cubicBezTo>
                  <a:pt x="410521" y="6568307"/>
                  <a:pt x="487426" y="6644602"/>
                  <a:pt x="567598" y="6660633"/>
                </a:cubicBezTo>
                <a:cubicBezTo>
                  <a:pt x="588419" y="6664804"/>
                  <a:pt x="601535" y="6674453"/>
                  <a:pt x="607422" y="6689941"/>
                </a:cubicBezTo>
                <a:cubicBezTo>
                  <a:pt x="623024" y="6730975"/>
                  <a:pt x="616861" y="6735204"/>
                  <a:pt x="585247" y="6705162"/>
                </a:cubicBezTo>
                <a:cubicBezTo>
                  <a:pt x="541690" y="6663766"/>
                  <a:pt x="483587" y="6636963"/>
                  <a:pt x="421646" y="6629686"/>
                </a:cubicBezTo>
                <a:lnTo>
                  <a:pt x="368554" y="6623447"/>
                </a:lnTo>
                <a:lnTo>
                  <a:pt x="368554" y="6643449"/>
                </a:lnTo>
                <a:cubicBezTo>
                  <a:pt x="368554" y="6681597"/>
                  <a:pt x="409130" y="6771628"/>
                  <a:pt x="443525" y="6809785"/>
                </a:cubicBezTo>
                <a:cubicBezTo>
                  <a:pt x="485711" y="6856581"/>
                  <a:pt x="559492" y="6892548"/>
                  <a:pt x="613575" y="6892671"/>
                </a:cubicBezTo>
                <a:lnTo>
                  <a:pt x="653818" y="6892767"/>
                </a:lnTo>
                <a:lnTo>
                  <a:pt x="668344" y="6920865"/>
                </a:lnTo>
                <a:cubicBezTo>
                  <a:pt x="688870" y="6960556"/>
                  <a:pt x="687175" y="6961785"/>
                  <a:pt x="648236" y="6935353"/>
                </a:cubicBezTo>
                <a:cubicBezTo>
                  <a:pt x="629177" y="6922427"/>
                  <a:pt x="595963" y="6906968"/>
                  <a:pt x="574418" y="6900996"/>
                </a:cubicBezTo>
                <a:cubicBezTo>
                  <a:pt x="533041" y="6889537"/>
                  <a:pt x="429618" y="6885680"/>
                  <a:pt x="420065" y="6895224"/>
                </a:cubicBezTo>
                <a:cubicBezTo>
                  <a:pt x="410654" y="6904644"/>
                  <a:pt x="436371" y="6964137"/>
                  <a:pt x="469727" y="7010096"/>
                </a:cubicBezTo>
                <a:cubicBezTo>
                  <a:pt x="487044" y="7033956"/>
                  <a:pt x="521725" y="7065540"/>
                  <a:pt x="546805" y="7080285"/>
                </a:cubicBezTo>
                <a:lnTo>
                  <a:pt x="592391" y="7107079"/>
                </a:lnTo>
                <a:lnTo>
                  <a:pt x="672791" y="7109041"/>
                </a:lnTo>
                <a:lnTo>
                  <a:pt x="753201" y="7111013"/>
                </a:lnTo>
                <a:lnTo>
                  <a:pt x="765327" y="7132854"/>
                </a:lnTo>
                <a:cubicBezTo>
                  <a:pt x="783996" y="7166496"/>
                  <a:pt x="781415" y="7168125"/>
                  <a:pt x="732885" y="7153351"/>
                </a:cubicBezTo>
                <a:lnTo>
                  <a:pt x="687641" y="7139588"/>
                </a:lnTo>
                <a:lnTo>
                  <a:pt x="627843" y="7149846"/>
                </a:lnTo>
                <a:cubicBezTo>
                  <a:pt x="556053" y="7162172"/>
                  <a:pt x="520954" y="7176935"/>
                  <a:pt x="520954" y="7194785"/>
                </a:cubicBezTo>
                <a:cubicBezTo>
                  <a:pt x="520954" y="7221665"/>
                  <a:pt x="611441" y="7299188"/>
                  <a:pt x="667134" y="7320030"/>
                </a:cubicBezTo>
                <a:cubicBezTo>
                  <a:pt x="731999" y="7344299"/>
                  <a:pt x="776119" y="7345670"/>
                  <a:pt x="843946" y="7325525"/>
                </a:cubicBezTo>
                <a:lnTo>
                  <a:pt x="894172" y="7310609"/>
                </a:lnTo>
                <a:lnTo>
                  <a:pt x="906896" y="7327906"/>
                </a:lnTo>
                <a:lnTo>
                  <a:pt x="919613" y="7345204"/>
                </a:lnTo>
                <a:lnTo>
                  <a:pt x="856015" y="7349967"/>
                </a:lnTo>
                <a:cubicBezTo>
                  <a:pt x="789159" y="7354977"/>
                  <a:pt x="717788" y="7383333"/>
                  <a:pt x="687336" y="7416984"/>
                </a:cubicBezTo>
                <a:lnTo>
                  <a:pt x="670220" y="7435892"/>
                </a:lnTo>
                <a:lnTo>
                  <a:pt x="692689" y="7459809"/>
                </a:lnTo>
                <a:cubicBezTo>
                  <a:pt x="705053" y="7472963"/>
                  <a:pt x="738589" y="7495194"/>
                  <a:pt x="767222" y="7509196"/>
                </a:cubicBezTo>
                <a:lnTo>
                  <a:pt x="819286" y="7534675"/>
                </a:lnTo>
                <a:lnTo>
                  <a:pt x="882046" y="7535190"/>
                </a:lnTo>
                <a:lnTo>
                  <a:pt x="944816" y="7535704"/>
                </a:lnTo>
                <a:lnTo>
                  <a:pt x="999658" y="7507919"/>
                </a:lnTo>
                <a:lnTo>
                  <a:pt x="1054494" y="7480126"/>
                </a:lnTo>
                <a:lnTo>
                  <a:pt x="1103309" y="7502995"/>
                </a:lnTo>
                <a:lnTo>
                  <a:pt x="1152125" y="7525855"/>
                </a:lnTo>
                <a:lnTo>
                  <a:pt x="1120092" y="7532409"/>
                </a:lnTo>
                <a:cubicBezTo>
                  <a:pt x="1102481" y="7536009"/>
                  <a:pt x="1082011" y="7535571"/>
                  <a:pt x="1074620" y="7531437"/>
                </a:cubicBezTo>
                <a:cubicBezTo>
                  <a:pt x="1040606" y="7512406"/>
                  <a:pt x="1001754" y="7554383"/>
                  <a:pt x="1026157" y="7583786"/>
                </a:cubicBezTo>
                <a:cubicBezTo>
                  <a:pt x="1043578" y="7604779"/>
                  <a:pt x="1071153" y="7600369"/>
                  <a:pt x="1088565" y="7573804"/>
                </a:cubicBezTo>
                <a:lnTo>
                  <a:pt x="1104167" y="7549992"/>
                </a:lnTo>
                <a:lnTo>
                  <a:pt x="1134028" y="7550134"/>
                </a:lnTo>
                <a:cubicBezTo>
                  <a:pt x="1150449" y="7550220"/>
                  <a:pt x="1170318" y="7554440"/>
                  <a:pt x="1178176" y="7559517"/>
                </a:cubicBezTo>
                <a:lnTo>
                  <a:pt x="1192463" y="7568746"/>
                </a:lnTo>
                <a:lnTo>
                  <a:pt x="1172318" y="7568899"/>
                </a:lnTo>
                <a:cubicBezTo>
                  <a:pt x="1161240" y="7568975"/>
                  <a:pt x="1141809" y="7577195"/>
                  <a:pt x="1129141" y="7587158"/>
                </a:cubicBezTo>
                <a:cubicBezTo>
                  <a:pt x="1116473" y="7597121"/>
                  <a:pt x="1096023" y="7606770"/>
                  <a:pt x="1083697" y="7608589"/>
                </a:cubicBezTo>
                <a:cubicBezTo>
                  <a:pt x="1071382" y="7610408"/>
                  <a:pt x="1055256" y="7621048"/>
                  <a:pt x="1047874" y="7632230"/>
                </a:cubicBezTo>
                <a:lnTo>
                  <a:pt x="1034444" y="7652557"/>
                </a:lnTo>
                <a:lnTo>
                  <a:pt x="1050350" y="7668454"/>
                </a:lnTo>
                <a:cubicBezTo>
                  <a:pt x="1059094" y="7677198"/>
                  <a:pt x="1075363" y="7683056"/>
                  <a:pt x="1086498" y="7681465"/>
                </a:cubicBezTo>
                <a:lnTo>
                  <a:pt x="1106738" y="7678579"/>
                </a:lnTo>
                <a:lnTo>
                  <a:pt x="1107100" y="7650518"/>
                </a:lnTo>
                <a:lnTo>
                  <a:pt x="1107462" y="7622458"/>
                </a:lnTo>
                <a:lnTo>
                  <a:pt x="1135675" y="7605322"/>
                </a:lnTo>
                <a:cubicBezTo>
                  <a:pt x="1177519" y="7579910"/>
                  <a:pt x="1216095" y="7583710"/>
                  <a:pt x="1262463" y="7617810"/>
                </a:cubicBezTo>
                <a:cubicBezTo>
                  <a:pt x="1303734" y="7648165"/>
                  <a:pt x="1310916" y="7669035"/>
                  <a:pt x="1271111" y="7642955"/>
                </a:cubicBezTo>
                <a:cubicBezTo>
                  <a:pt x="1259034" y="7635050"/>
                  <a:pt x="1227096" y="7625534"/>
                  <a:pt x="1200131" y="7621829"/>
                </a:cubicBezTo>
                <a:lnTo>
                  <a:pt x="1151115" y="7615085"/>
                </a:lnTo>
                <a:lnTo>
                  <a:pt x="1140866" y="7634240"/>
                </a:lnTo>
                <a:cubicBezTo>
                  <a:pt x="1128027" y="7658224"/>
                  <a:pt x="1136190" y="7680827"/>
                  <a:pt x="1160459" y="7688533"/>
                </a:cubicBezTo>
                <a:cubicBezTo>
                  <a:pt x="1181243" y="7695124"/>
                  <a:pt x="1206751" y="7678503"/>
                  <a:pt x="1206751" y="7658367"/>
                </a:cubicBezTo>
                <a:cubicBezTo>
                  <a:pt x="1206751" y="7651147"/>
                  <a:pt x="1210875" y="7645242"/>
                  <a:pt x="1215914" y="7645242"/>
                </a:cubicBezTo>
                <a:cubicBezTo>
                  <a:pt x="1238812" y="7645242"/>
                  <a:pt x="1329347" y="7685465"/>
                  <a:pt x="1334053" y="7697724"/>
                </a:cubicBezTo>
                <a:lnTo>
                  <a:pt x="1339301" y="7711392"/>
                </a:lnTo>
                <a:lnTo>
                  <a:pt x="1299220" y="7722070"/>
                </a:lnTo>
                <a:cubicBezTo>
                  <a:pt x="1255243" y="7733776"/>
                  <a:pt x="1225801" y="7755245"/>
                  <a:pt x="1225801" y="7775601"/>
                </a:cubicBezTo>
                <a:cubicBezTo>
                  <a:pt x="1225801" y="7798832"/>
                  <a:pt x="1253595" y="7800328"/>
                  <a:pt x="1301572" y="7779687"/>
                </a:cubicBezTo>
                <a:cubicBezTo>
                  <a:pt x="1327328" y="7768609"/>
                  <a:pt x="1353226" y="7759542"/>
                  <a:pt x="1359132" y="7759542"/>
                </a:cubicBezTo>
                <a:cubicBezTo>
                  <a:pt x="1365037" y="7759542"/>
                  <a:pt x="1382506" y="7787402"/>
                  <a:pt x="1397946" y="7821454"/>
                </a:cubicBezTo>
                <a:cubicBezTo>
                  <a:pt x="1426502" y="7884443"/>
                  <a:pt x="1446019" y="7897787"/>
                  <a:pt x="1463040" y="7865964"/>
                </a:cubicBezTo>
                <a:lnTo>
                  <a:pt x="1472356" y="7848562"/>
                </a:lnTo>
                <a:lnTo>
                  <a:pt x="1449095" y="7798346"/>
                </a:lnTo>
                <a:cubicBezTo>
                  <a:pt x="1436294" y="7770724"/>
                  <a:pt x="1425826" y="7746406"/>
                  <a:pt x="1425826" y="7744311"/>
                </a:cubicBezTo>
                <a:cubicBezTo>
                  <a:pt x="1425826" y="7742206"/>
                  <a:pt x="1443142" y="7740492"/>
                  <a:pt x="1464307" y="7740492"/>
                </a:cubicBezTo>
                <a:cubicBezTo>
                  <a:pt x="1488777" y="7740492"/>
                  <a:pt x="1512904" y="7747969"/>
                  <a:pt x="1530544" y="7760999"/>
                </a:cubicBezTo>
                <a:lnTo>
                  <a:pt x="1558281" y="7781515"/>
                </a:lnTo>
                <a:lnTo>
                  <a:pt x="1548870" y="7799099"/>
                </a:lnTo>
                <a:cubicBezTo>
                  <a:pt x="1542517" y="7810976"/>
                  <a:pt x="1542869" y="7823063"/>
                  <a:pt x="1549956" y="7836313"/>
                </a:cubicBezTo>
                <a:lnTo>
                  <a:pt x="1560462" y="7855935"/>
                </a:lnTo>
                <a:lnTo>
                  <a:pt x="1586008" y="7852982"/>
                </a:lnTo>
                <a:lnTo>
                  <a:pt x="1611563" y="7850029"/>
                </a:lnTo>
                <a:lnTo>
                  <a:pt x="1614430" y="7825340"/>
                </a:lnTo>
                <a:lnTo>
                  <a:pt x="1617297" y="7800642"/>
                </a:lnTo>
                <a:lnTo>
                  <a:pt x="1583474" y="7774848"/>
                </a:lnTo>
                <a:cubicBezTo>
                  <a:pt x="1544850" y="7745387"/>
                  <a:pt x="1539802" y="7730357"/>
                  <a:pt x="1571082" y="7737967"/>
                </a:cubicBezTo>
                <a:cubicBezTo>
                  <a:pt x="1601810" y="7745435"/>
                  <a:pt x="1626441" y="7769019"/>
                  <a:pt x="1642034" y="7805862"/>
                </a:cubicBezTo>
                <a:lnTo>
                  <a:pt x="1655588" y="7837904"/>
                </a:lnTo>
                <a:lnTo>
                  <a:pt x="1635957" y="7851648"/>
                </a:lnTo>
                <a:cubicBezTo>
                  <a:pt x="1604477" y="7873699"/>
                  <a:pt x="1616069" y="7921467"/>
                  <a:pt x="1652902" y="7921467"/>
                </a:cubicBezTo>
                <a:cubicBezTo>
                  <a:pt x="1684563" y="7921467"/>
                  <a:pt x="1705928" y="7859335"/>
                  <a:pt x="1677953" y="7848600"/>
                </a:cubicBezTo>
                <a:cubicBezTo>
                  <a:pt x="1669361" y="7845305"/>
                  <a:pt x="1665513" y="7836294"/>
                  <a:pt x="1668580" y="7826635"/>
                </a:cubicBezTo>
                <a:cubicBezTo>
                  <a:pt x="1671466" y="7817559"/>
                  <a:pt x="1663236" y="7794736"/>
                  <a:pt x="1650102" y="7775381"/>
                </a:cubicBezTo>
                <a:cubicBezTo>
                  <a:pt x="1621584" y="7733367"/>
                  <a:pt x="1629423" y="7730938"/>
                  <a:pt x="1673838" y="7768048"/>
                </a:cubicBezTo>
                <a:lnTo>
                  <a:pt x="1706813" y="7795594"/>
                </a:lnTo>
                <a:lnTo>
                  <a:pt x="1706813" y="7832341"/>
                </a:lnTo>
                <a:lnTo>
                  <a:pt x="1706813" y="7869079"/>
                </a:lnTo>
                <a:lnTo>
                  <a:pt x="1735388" y="7869079"/>
                </a:lnTo>
                <a:lnTo>
                  <a:pt x="1763963" y="7869079"/>
                </a:lnTo>
                <a:lnTo>
                  <a:pt x="1767221" y="7846000"/>
                </a:lnTo>
                <a:lnTo>
                  <a:pt x="1770478" y="7822930"/>
                </a:lnTo>
                <a:lnTo>
                  <a:pt x="1733883" y="7790546"/>
                </a:lnTo>
                <a:lnTo>
                  <a:pt x="1697288" y="7758151"/>
                </a:lnTo>
                <a:lnTo>
                  <a:pt x="1721101" y="7763485"/>
                </a:lnTo>
                <a:cubicBezTo>
                  <a:pt x="1734198" y="7766409"/>
                  <a:pt x="1754038" y="7768867"/>
                  <a:pt x="1765192" y="7768933"/>
                </a:cubicBezTo>
                <a:cubicBezTo>
                  <a:pt x="1779280" y="7769028"/>
                  <a:pt x="1788995" y="7778506"/>
                  <a:pt x="1797044" y="7800023"/>
                </a:cubicBezTo>
                <a:cubicBezTo>
                  <a:pt x="1828429" y="7883891"/>
                  <a:pt x="1842497" y="7907036"/>
                  <a:pt x="1885817" y="7945984"/>
                </a:cubicBezTo>
                <a:lnTo>
                  <a:pt x="1932708" y="7988142"/>
                </a:lnTo>
                <a:lnTo>
                  <a:pt x="1907496" y="7988142"/>
                </a:lnTo>
                <a:cubicBezTo>
                  <a:pt x="1853651" y="7988142"/>
                  <a:pt x="1693078" y="7966910"/>
                  <a:pt x="1607020" y="7948413"/>
                </a:cubicBezTo>
                <a:cubicBezTo>
                  <a:pt x="1361761" y="7895711"/>
                  <a:pt x="1157364" y="7799422"/>
                  <a:pt x="925766" y="7627515"/>
                </a:cubicBezTo>
                <a:lnTo>
                  <a:pt x="859091" y="7578024"/>
                </a:lnTo>
                <a:lnTo>
                  <a:pt x="906716" y="7621305"/>
                </a:lnTo>
                <a:cubicBezTo>
                  <a:pt x="976836" y="7685037"/>
                  <a:pt x="1141724" y="7793260"/>
                  <a:pt x="1242936" y="7841980"/>
                </a:cubicBezTo>
                <a:cubicBezTo>
                  <a:pt x="1435456" y="7934668"/>
                  <a:pt x="1706185" y="8000486"/>
                  <a:pt x="1880445" y="7996971"/>
                </a:cubicBezTo>
                <a:cubicBezTo>
                  <a:pt x="1926393" y="7996038"/>
                  <a:pt x="1976057" y="8000105"/>
                  <a:pt x="1990801" y="8006001"/>
                </a:cubicBezTo>
                <a:cubicBezTo>
                  <a:pt x="2018605" y="8017117"/>
                  <a:pt x="2085470" y="8020641"/>
                  <a:pt x="2094633" y="8011487"/>
                </a:cubicBezTo>
                <a:cubicBezTo>
                  <a:pt x="2102949" y="8003172"/>
                  <a:pt x="2083975" y="7929801"/>
                  <a:pt x="2062744" y="7888129"/>
                </a:cubicBezTo>
                <a:cubicBezTo>
                  <a:pt x="2052066" y="7867174"/>
                  <a:pt x="2027815" y="7833960"/>
                  <a:pt x="2008870" y="7814310"/>
                </a:cubicBezTo>
                <a:lnTo>
                  <a:pt x="1974409" y="7778592"/>
                </a:lnTo>
                <a:lnTo>
                  <a:pt x="1999250" y="7778592"/>
                </a:lnTo>
                <a:lnTo>
                  <a:pt x="2024091" y="7778592"/>
                </a:lnTo>
                <a:lnTo>
                  <a:pt x="2048285" y="7819873"/>
                </a:lnTo>
                <a:cubicBezTo>
                  <a:pt x="2083499" y="7879966"/>
                  <a:pt x="2140820" y="7927610"/>
                  <a:pt x="2198513" y="7944746"/>
                </a:cubicBezTo>
                <a:cubicBezTo>
                  <a:pt x="2256273" y="7961890"/>
                  <a:pt x="2360143" y="7964415"/>
                  <a:pt x="2375516" y="7949041"/>
                </a:cubicBezTo>
                <a:lnTo>
                  <a:pt x="2386041" y="7938516"/>
                </a:lnTo>
                <a:lnTo>
                  <a:pt x="2371725" y="7903797"/>
                </a:lnTo>
                <a:cubicBezTo>
                  <a:pt x="2349294" y="7849429"/>
                  <a:pt x="2313727" y="7808262"/>
                  <a:pt x="2261273" y="7775991"/>
                </a:cubicBezTo>
                <a:lnTo>
                  <a:pt x="2212962" y="7746273"/>
                </a:lnTo>
                <a:lnTo>
                  <a:pt x="2240261" y="7738967"/>
                </a:lnTo>
                <a:lnTo>
                  <a:pt x="2267560" y="7731671"/>
                </a:lnTo>
                <a:lnTo>
                  <a:pt x="2299373" y="7768838"/>
                </a:lnTo>
                <a:cubicBezTo>
                  <a:pt x="2316871" y="7789278"/>
                  <a:pt x="2354542" y="7817435"/>
                  <a:pt x="2383088" y="7831398"/>
                </a:cubicBezTo>
                <a:lnTo>
                  <a:pt x="2434981" y="7856782"/>
                </a:lnTo>
                <a:lnTo>
                  <a:pt x="2489997" y="7857058"/>
                </a:lnTo>
                <a:cubicBezTo>
                  <a:pt x="2549814" y="7857354"/>
                  <a:pt x="2611841" y="7843409"/>
                  <a:pt x="2638978" y="7823569"/>
                </a:cubicBezTo>
                <a:lnTo>
                  <a:pt x="2656151" y="7811015"/>
                </a:lnTo>
                <a:lnTo>
                  <a:pt x="2611470" y="7761313"/>
                </a:lnTo>
                <a:lnTo>
                  <a:pt x="2566788" y="7711612"/>
                </a:lnTo>
                <a:lnTo>
                  <a:pt x="2594001" y="7722251"/>
                </a:lnTo>
                <a:cubicBezTo>
                  <a:pt x="2608964" y="7728099"/>
                  <a:pt x="2646931" y="7733214"/>
                  <a:pt x="2678363" y="7733614"/>
                </a:cubicBezTo>
                <a:lnTo>
                  <a:pt x="2735513" y="7734339"/>
                </a:lnTo>
                <a:lnTo>
                  <a:pt x="2794902" y="7707602"/>
                </a:lnTo>
                <a:cubicBezTo>
                  <a:pt x="2827573" y="7692895"/>
                  <a:pt x="2859643" y="7674426"/>
                  <a:pt x="2866168" y="7666568"/>
                </a:cubicBezTo>
                <a:lnTo>
                  <a:pt x="2878026" y="7652271"/>
                </a:lnTo>
                <a:lnTo>
                  <a:pt x="2837374" y="7616190"/>
                </a:lnTo>
                <a:cubicBezTo>
                  <a:pt x="2791540" y="7575519"/>
                  <a:pt x="2726922" y="7549992"/>
                  <a:pt x="2669791" y="7549992"/>
                </a:cubicBezTo>
                <a:lnTo>
                  <a:pt x="2631272" y="7549992"/>
                </a:lnTo>
                <a:lnTo>
                  <a:pt x="2650055" y="7531208"/>
                </a:lnTo>
                <a:lnTo>
                  <a:pt x="2668838" y="7512434"/>
                </a:lnTo>
                <a:lnTo>
                  <a:pt x="2724950" y="7540733"/>
                </a:lnTo>
                <a:lnTo>
                  <a:pt x="2781062" y="7569042"/>
                </a:lnTo>
                <a:lnTo>
                  <a:pt x="2839250" y="7568946"/>
                </a:lnTo>
                <a:lnTo>
                  <a:pt x="2897438" y="7568851"/>
                </a:lnTo>
                <a:lnTo>
                  <a:pt x="2945063" y="7546153"/>
                </a:lnTo>
                <a:cubicBezTo>
                  <a:pt x="3000118" y="7519921"/>
                  <a:pt x="3057839" y="7469343"/>
                  <a:pt x="3052267" y="7452217"/>
                </a:cubicBezTo>
                <a:cubicBezTo>
                  <a:pt x="3050162" y="7445750"/>
                  <a:pt x="3029988" y="7430186"/>
                  <a:pt x="3007433" y="7417632"/>
                </a:cubicBezTo>
                <a:lnTo>
                  <a:pt x="2966438" y="7394820"/>
                </a:lnTo>
                <a:lnTo>
                  <a:pt x="2890990" y="7389057"/>
                </a:lnTo>
                <a:lnTo>
                  <a:pt x="2815552" y="7383304"/>
                </a:lnTo>
                <a:lnTo>
                  <a:pt x="2829030" y="7364950"/>
                </a:lnTo>
                <a:lnTo>
                  <a:pt x="2842508" y="7346585"/>
                </a:lnTo>
                <a:lnTo>
                  <a:pt x="2879493" y="7364149"/>
                </a:lnTo>
                <a:cubicBezTo>
                  <a:pt x="2904630" y="7376074"/>
                  <a:pt x="2938139" y="7381704"/>
                  <a:pt x="2984021" y="7381713"/>
                </a:cubicBezTo>
                <a:lnTo>
                  <a:pt x="3051553" y="7381713"/>
                </a:lnTo>
                <a:lnTo>
                  <a:pt x="3095730" y="7360329"/>
                </a:lnTo>
                <a:cubicBezTo>
                  <a:pt x="3120028" y="7348566"/>
                  <a:pt x="3159357" y="7317305"/>
                  <a:pt x="3183141" y="7290854"/>
                </a:cubicBezTo>
                <a:lnTo>
                  <a:pt x="3226375" y="7242772"/>
                </a:lnTo>
                <a:lnTo>
                  <a:pt x="3216097" y="7230390"/>
                </a:lnTo>
                <a:cubicBezTo>
                  <a:pt x="3200067" y="7211073"/>
                  <a:pt x="3122486" y="7188042"/>
                  <a:pt x="3073470" y="7188042"/>
                </a:cubicBezTo>
                <a:cubicBezTo>
                  <a:pt x="3049038" y="7188042"/>
                  <a:pt x="3008776" y="7194147"/>
                  <a:pt x="2984002" y="7201605"/>
                </a:cubicBezTo>
                <a:lnTo>
                  <a:pt x="2938948" y="7215159"/>
                </a:lnTo>
                <a:lnTo>
                  <a:pt x="2952979" y="7194461"/>
                </a:lnTo>
                <a:lnTo>
                  <a:pt x="2967009" y="7173754"/>
                </a:lnTo>
                <a:lnTo>
                  <a:pt x="3021883" y="7176364"/>
                </a:lnTo>
                <a:cubicBezTo>
                  <a:pt x="3135278" y="7181746"/>
                  <a:pt x="3231023" y="7128891"/>
                  <a:pt x="3289907" y="7028412"/>
                </a:cubicBezTo>
                <a:lnTo>
                  <a:pt x="3314329" y="6986759"/>
                </a:lnTo>
                <a:lnTo>
                  <a:pt x="3303308" y="6975739"/>
                </a:lnTo>
                <a:cubicBezTo>
                  <a:pt x="3296898" y="6969328"/>
                  <a:pt x="3261160" y="6964614"/>
                  <a:pt x="3217869" y="6964461"/>
                </a:cubicBezTo>
                <a:lnTo>
                  <a:pt x="3143441" y="6964204"/>
                </a:lnTo>
                <a:lnTo>
                  <a:pt x="3084890" y="6994388"/>
                </a:lnTo>
                <a:lnTo>
                  <a:pt x="3026331" y="7024583"/>
                </a:lnTo>
                <a:lnTo>
                  <a:pt x="3040713" y="6996770"/>
                </a:lnTo>
                <a:lnTo>
                  <a:pt x="3055087" y="6968967"/>
                </a:lnTo>
                <a:lnTo>
                  <a:pt x="3086491" y="6968967"/>
                </a:lnTo>
                <a:cubicBezTo>
                  <a:pt x="3135440" y="6968967"/>
                  <a:pt x="3201000" y="6942592"/>
                  <a:pt x="3244406" y="6905435"/>
                </a:cubicBezTo>
                <a:cubicBezTo>
                  <a:pt x="3283201" y="6872231"/>
                  <a:pt x="3331035" y="6791373"/>
                  <a:pt x="3344256" y="6736671"/>
                </a:cubicBezTo>
                <a:lnTo>
                  <a:pt x="3350895" y="6709163"/>
                </a:lnTo>
                <a:lnTo>
                  <a:pt x="3286020" y="6713801"/>
                </a:lnTo>
                <a:cubicBezTo>
                  <a:pt x="3217383" y="6718716"/>
                  <a:pt x="3177159" y="6734775"/>
                  <a:pt x="3118895" y="6780571"/>
                </a:cubicBezTo>
                <a:cubicBezTo>
                  <a:pt x="3083166" y="6808651"/>
                  <a:pt x="3077518" y="6805289"/>
                  <a:pt x="3088929" y="6762750"/>
                </a:cubicBezTo>
                <a:lnTo>
                  <a:pt x="3094425" y="6742271"/>
                </a:lnTo>
                <a:lnTo>
                  <a:pt x="3138583" y="6735652"/>
                </a:lnTo>
                <a:cubicBezTo>
                  <a:pt x="3200162" y="6726412"/>
                  <a:pt x="3245987" y="6700714"/>
                  <a:pt x="3289964" y="6650755"/>
                </a:cubicBezTo>
                <a:cubicBezTo>
                  <a:pt x="3328559" y="6606912"/>
                  <a:pt x="3359401" y="6531617"/>
                  <a:pt x="3359401" y="6481258"/>
                </a:cubicBezTo>
                <a:lnTo>
                  <a:pt x="3359401" y="6452940"/>
                </a:lnTo>
                <a:lnTo>
                  <a:pt x="3318920" y="6459608"/>
                </a:lnTo>
                <a:cubicBezTo>
                  <a:pt x="3296660" y="6463275"/>
                  <a:pt x="3264465" y="6472019"/>
                  <a:pt x="3247396" y="6479048"/>
                </a:cubicBezTo>
                <a:lnTo>
                  <a:pt x="3216354" y="6491821"/>
                </a:lnTo>
                <a:lnTo>
                  <a:pt x="3244587" y="6456550"/>
                </a:lnTo>
                <a:cubicBezTo>
                  <a:pt x="3260112" y="6437147"/>
                  <a:pt x="3280400" y="6404134"/>
                  <a:pt x="3289669" y="6383179"/>
                </a:cubicBezTo>
                <a:lnTo>
                  <a:pt x="3306518" y="6345079"/>
                </a:lnTo>
                <a:lnTo>
                  <a:pt x="3312890" y="6392704"/>
                </a:lnTo>
                <a:cubicBezTo>
                  <a:pt x="3316396" y="6418898"/>
                  <a:pt x="3317091" y="6391037"/>
                  <a:pt x="3314443" y="6330792"/>
                </a:cubicBezTo>
                <a:cubicBezTo>
                  <a:pt x="3311785" y="6270546"/>
                  <a:pt x="3306747" y="6218111"/>
                  <a:pt x="3303242" y="6214272"/>
                </a:cubicBezTo>
                <a:cubicBezTo>
                  <a:pt x="3299736" y="6210433"/>
                  <a:pt x="3271114" y="6219473"/>
                  <a:pt x="3239643" y="6234360"/>
                </a:cubicBezTo>
                <a:cubicBezTo>
                  <a:pt x="3179512" y="6262792"/>
                  <a:pt x="3106417" y="6334592"/>
                  <a:pt x="3096216" y="6375245"/>
                </a:cubicBezTo>
                <a:cubicBezTo>
                  <a:pt x="3088643" y="6405420"/>
                  <a:pt x="3075584" y="6403286"/>
                  <a:pt x="3071898" y="6371273"/>
                </a:cubicBezTo>
                <a:lnTo>
                  <a:pt x="3068888" y="6345079"/>
                </a:lnTo>
                <a:lnTo>
                  <a:pt x="3103778" y="6319428"/>
                </a:lnTo>
                <a:cubicBezTo>
                  <a:pt x="3168206" y="6272051"/>
                  <a:pt x="3216526" y="6182630"/>
                  <a:pt x="3216526" y="6110764"/>
                </a:cubicBezTo>
                <a:cubicBezTo>
                  <a:pt x="3216526" y="6068797"/>
                  <a:pt x="3200705" y="5989320"/>
                  <a:pt x="3188408" y="5969508"/>
                </a:cubicBezTo>
                <a:lnTo>
                  <a:pt x="3179950" y="5955897"/>
                </a:lnTo>
                <a:lnTo>
                  <a:pt x="3145269" y="5982348"/>
                </a:lnTo>
                <a:cubicBezTo>
                  <a:pt x="3099216" y="6017476"/>
                  <a:pt x="3048829" y="6087875"/>
                  <a:pt x="3033922" y="6137910"/>
                </a:cubicBezTo>
                <a:cubicBezTo>
                  <a:pt x="3020016" y="6184602"/>
                  <a:pt x="3014167" y="6187459"/>
                  <a:pt x="2999299" y="6154827"/>
                </a:cubicBezTo>
                <a:lnTo>
                  <a:pt x="2988555" y="6131252"/>
                </a:lnTo>
                <a:lnTo>
                  <a:pt x="3017520" y="6100058"/>
                </a:lnTo>
                <a:cubicBezTo>
                  <a:pt x="3054372" y="6060358"/>
                  <a:pt x="3080099" y="6010780"/>
                  <a:pt x="3092444" y="5955697"/>
                </a:cubicBezTo>
                <a:lnTo>
                  <a:pt x="3102159" y="5912329"/>
                </a:lnTo>
                <a:lnTo>
                  <a:pt x="3091491" y="5862009"/>
                </a:lnTo>
                <a:cubicBezTo>
                  <a:pt x="3077023" y="5793725"/>
                  <a:pt x="3048057" y="5738260"/>
                  <a:pt x="3028836" y="5742022"/>
                </a:cubicBezTo>
                <a:cubicBezTo>
                  <a:pt x="3004576" y="5746766"/>
                  <a:pt x="2950426" y="5833624"/>
                  <a:pt x="2933291" y="5895261"/>
                </a:cubicBezTo>
                <a:lnTo>
                  <a:pt x="2917584" y="5951744"/>
                </a:lnTo>
                <a:lnTo>
                  <a:pt x="2905316" y="5891584"/>
                </a:lnTo>
                <a:cubicBezTo>
                  <a:pt x="2885037" y="5792172"/>
                  <a:pt x="2794835" y="5688826"/>
                  <a:pt x="2710729" y="5668633"/>
                </a:cubicBezTo>
                <a:lnTo>
                  <a:pt x="2685936" y="5662680"/>
                </a:lnTo>
                <a:lnTo>
                  <a:pt x="2680526" y="5708609"/>
                </a:lnTo>
                <a:cubicBezTo>
                  <a:pt x="2673401" y="5769083"/>
                  <a:pt x="2687155" y="5838721"/>
                  <a:pt x="2715911" y="5887803"/>
                </a:cubicBezTo>
                <a:cubicBezTo>
                  <a:pt x="2745238" y="5937828"/>
                  <a:pt x="2756030" y="5946601"/>
                  <a:pt x="2838993" y="5987749"/>
                </a:cubicBezTo>
                <a:lnTo>
                  <a:pt x="2906630" y="6021305"/>
                </a:lnTo>
                <a:lnTo>
                  <a:pt x="2929233" y="6062272"/>
                </a:lnTo>
                <a:lnTo>
                  <a:pt x="2951826" y="6103239"/>
                </a:lnTo>
                <a:lnTo>
                  <a:pt x="2900039" y="6070111"/>
                </a:lnTo>
                <a:cubicBezTo>
                  <a:pt x="2848709" y="6037269"/>
                  <a:pt x="2744019" y="6000017"/>
                  <a:pt x="2733275" y="6010761"/>
                </a:cubicBezTo>
                <a:cubicBezTo>
                  <a:pt x="2723159" y="6020886"/>
                  <a:pt x="2751135" y="6125204"/>
                  <a:pt x="2775147" y="6166885"/>
                </a:cubicBezTo>
                <a:cubicBezTo>
                  <a:pt x="2814638" y="6235427"/>
                  <a:pt x="2916708" y="6292692"/>
                  <a:pt x="2999413" y="6292692"/>
                </a:cubicBezTo>
                <a:lnTo>
                  <a:pt x="3026502" y="6292692"/>
                </a:lnTo>
                <a:lnTo>
                  <a:pt x="3034456" y="6314123"/>
                </a:lnTo>
                <a:cubicBezTo>
                  <a:pt x="3038827" y="6325905"/>
                  <a:pt x="3045428" y="6352699"/>
                  <a:pt x="3049115" y="6373654"/>
                </a:cubicBezTo>
                <a:lnTo>
                  <a:pt x="3055820" y="6411754"/>
                </a:lnTo>
                <a:lnTo>
                  <a:pt x="3024816" y="6374673"/>
                </a:lnTo>
                <a:cubicBezTo>
                  <a:pt x="2992908" y="6336497"/>
                  <a:pt x="2917574" y="6283167"/>
                  <a:pt x="2895572" y="6283167"/>
                </a:cubicBezTo>
                <a:lnTo>
                  <a:pt x="2883151" y="6283167"/>
                </a:lnTo>
                <a:lnTo>
                  <a:pt x="2883360" y="6361748"/>
                </a:lnTo>
                <a:lnTo>
                  <a:pt x="2883570" y="6440329"/>
                </a:lnTo>
                <a:lnTo>
                  <a:pt x="2902972" y="6483192"/>
                </a:lnTo>
                <a:cubicBezTo>
                  <a:pt x="2913641" y="6506766"/>
                  <a:pt x="2933910" y="6538313"/>
                  <a:pt x="2948007" y="6553286"/>
                </a:cubicBezTo>
                <a:lnTo>
                  <a:pt x="2973638" y="6580518"/>
                </a:lnTo>
                <a:lnTo>
                  <a:pt x="2935986" y="6555258"/>
                </a:lnTo>
                <a:cubicBezTo>
                  <a:pt x="2915279" y="6541370"/>
                  <a:pt x="2889561" y="6531254"/>
                  <a:pt x="2878836" y="6532788"/>
                </a:cubicBezTo>
                <a:lnTo>
                  <a:pt x="2859338" y="6535579"/>
                </a:lnTo>
                <a:lnTo>
                  <a:pt x="2859691" y="6611779"/>
                </a:lnTo>
                <a:lnTo>
                  <a:pt x="2860043" y="6687979"/>
                </a:lnTo>
                <a:lnTo>
                  <a:pt x="2878236" y="6726079"/>
                </a:lnTo>
                <a:cubicBezTo>
                  <a:pt x="2888247" y="6747034"/>
                  <a:pt x="2898362" y="6768465"/>
                  <a:pt x="2900706" y="6773704"/>
                </a:cubicBezTo>
                <a:cubicBezTo>
                  <a:pt x="2903058" y="6778943"/>
                  <a:pt x="2896057" y="6775304"/>
                  <a:pt x="2885142" y="6765627"/>
                </a:cubicBezTo>
                <a:cubicBezTo>
                  <a:pt x="2859091" y="6742519"/>
                  <a:pt x="2849785" y="6749787"/>
                  <a:pt x="2830297" y="6808461"/>
                </a:cubicBezTo>
                <a:cubicBezTo>
                  <a:pt x="2814504" y="6855990"/>
                  <a:pt x="2814847" y="6930342"/>
                  <a:pt x="2831040" y="6971453"/>
                </a:cubicBezTo>
                <a:lnTo>
                  <a:pt x="2837650" y="6988235"/>
                </a:lnTo>
                <a:lnTo>
                  <a:pt x="2823591" y="6982835"/>
                </a:lnTo>
                <a:cubicBezTo>
                  <a:pt x="2805741" y="6975987"/>
                  <a:pt x="2762726" y="7026002"/>
                  <a:pt x="2737219" y="7083267"/>
                </a:cubicBezTo>
                <a:cubicBezTo>
                  <a:pt x="2703433" y="7159124"/>
                  <a:pt x="2715540" y="7270785"/>
                  <a:pt x="2764679" y="7336651"/>
                </a:cubicBezTo>
                <a:lnTo>
                  <a:pt x="2786729" y="7366206"/>
                </a:lnTo>
                <a:lnTo>
                  <a:pt x="2743067" y="7408088"/>
                </a:lnTo>
                <a:cubicBezTo>
                  <a:pt x="2715092" y="7434930"/>
                  <a:pt x="2701833" y="7443140"/>
                  <a:pt x="2706167" y="7430948"/>
                </a:cubicBezTo>
                <a:cubicBezTo>
                  <a:pt x="2709872" y="7420480"/>
                  <a:pt x="2717073" y="7392543"/>
                  <a:pt x="2722150" y="7368864"/>
                </a:cubicBezTo>
                <a:lnTo>
                  <a:pt x="2731380" y="7325801"/>
                </a:lnTo>
                <a:lnTo>
                  <a:pt x="2717826" y="7261146"/>
                </a:lnTo>
                <a:cubicBezTo>
                  <a:pt x="2710377" y="7225589"/>
                  <a:pt x="2701890" y="7194100"/>
                  <a:pt x="2698966" y="7191185"/>
                </a:cubicBezTo>
                <a:cubicBezTo>
                  <a:pt x="2689508" y="7181717"/>
                  <a:pt x="2627490" y="7226246"/>
                  <a:pt x="2597649" y="7263937"/>
                </a:cubicBezTo>
                <a:cubicBezTo>
                  <a:pt x="2581666" y="7284111"/>
                  <a:pt x="2562216" y="7318696"/>
                  <a:pt x="2554424" y="7340775"/>
                </a:cubicBezTo>
                <a:cubicBezTo>
                  <a:pt x="2536469" y="7391667"/>
                  <a:pt x="2536184" y="7483707"/>
                  <a:pt x="2553843" y="7525989"/>
                </a:cubicBezTo>
                <a:lnTo>
                  <a:pt x="2567435" y="7558516"/>
                </a:lnTo>
                <a:lnTo>
                  <a:pt x="2522887" y="7584186"/>
                </a:lnTo>
                <a:cubicBezTo>
                  <a:pt x="2498389" y="7598312"/>
                  <a:pt x="2474309" y="7612152"/>
                  <a:pt x="2469376" y="7614952"/>
                </a:cubicBezTo>
                <a:cubicBezTo>
                  <a:pt x="2464442" y="7617752"/>
                  <a:pt x="2469280" y="7605351"/>
                  <a:pt x="2480129" y="7587396"/>
                </a:cubicBezTo>
                <a:cubicBezTo>
                  <a:pt x="2490969" y="7569442"/>
                  <a:pt x="2504770" y="7539324"/>
                  <a:pt x="2510790" y="7520464"/>
                </a:cubicBezTo>
                <a:cubicBezTo>
                  <a:pt x="2525192" y="7475344"/>
                  <a:pt x="2527335" y="7380865"/>
                  <a:pt x="2514238" y="7367769"/>
                </a:cubicBezTo>
                <a:lnTo>
                  <a:pt x="2503904" y="7357434"/>
                </a:lnTo>
                <a:lnTo>
                  <a:pt x="2444411" y="7389152"/>
                </a:lnTo>
                <a:cubicBezTo>
                  <a:pt x="2351608" y="7438606"/>
                  <a:pt x="2304926" y="7512911"/>
                  <a:pt x="2295420" y="7626258"/>
                </a:cubicBezTo>
                <a:lnTo>
                  <a:pt x="2290039" y="7690447"/>
                </a:lnTo>
                <a:lnTo>
                  <a:pt x="2238994" y="7704649"/>
                </a:lnTo>
                <a:lnTo>
                  <a:pt x="2187940" y="7718860"/>
                </a:lnTo>
                <a:lnTo>
                  <a:pt x="2222316" y="7680817"/>
                </a:lnTo>
                <a:cubicBezTo>
                  <a:pt x="2258339" y="7640936"/>
                  <a:pt x="2295944" y="7566794"/>
                  <a:pt x="2306774" y="7514273"/>
                </a:cubicBezTo>
                <a:lnTo>
                  <a:pt x="2313165" y="7483317"/>
                </a:lnTo>
                <a:lnTo>
                  <a:pt x="2271922" y="7483411"/>
                </a:lnTo>
                <a:cubicBezTo>
                  <a:pt x="2223954" y="7483517"/>
                  <a:pt x="2138572" y="7520178"/>
                  <a:pt x="2098834" y="7557735"/>
                </a:cubicBezTo>
                <a:cubicBezTo>
                  <a:pt x="2069992" y="7584996"/>
                  <a:pt x="2035902" y="7646194"/>
                  <a:pt x="2016938" y="7704773"/>
                </a:cubicBezTo>
                <a:lnTo>
                  <a:pt x="2005374" y="7740492"/>
                </a:lnTo>
                <a:lnTo>
                  <a:pt x="1961883" y="7740492"/>
                </a:lnTo>
                <a:lnTo>
                  <a:pt x="1918383" y="7740492"/>
                </a:lnTo>
                <a:lnTo>
                  <a:pt x="1961055" y="7707916"/>
                </a:lnTo>
                <a:cubicBezTo>
                  <a:pt x="2009785" y="7670702"/>
                  <a:pt x="2079955" y="7562136"/>
                  <a:pt x="2064963" y="7547144"/>
                </a:cubicBezTo>
                <a:cubicBezTo>
                  <a:pt x="2059753" y="7541934"/>
                  <a:pt x="2026225" y="7537666"/>
                  <a:pt x="1990468" y="7537666"/>
                </a:cubicBezTo>
                <a:cubicBezTo>
                  <a:pt x="1886664" y="7537666"/>
                  <a:pt x="1803730" y="7584091"/>
                  <a:pt x="1753057" y="7670549"/>
                </a:cubicBezTo>
                <a:lnTo>
                  <a:pt x="1728235" y="7712907"/>
                </a:lnTo>
                <a:lnTo>
                  <a:pt x="1698479" y="7706535"/>
                </a:lnTo>
                <a:cubicBezTo>
                  <a:pt x="1682106" y="7703029"/>
                  <a:pt x="1667075" y="7698667"/>
                  <a:pt x="1665065" y="7696839"/>
                </a:cubicBezTo>
                <a:cubicBezTo>
                  <a:pt x="1658979" y="7691276"/>
                  <a:pt x="1723311" y="7622115"/>
                  <a:pt x="1744323" y="7611618"/>
                </a:cubicBezTo>
                <a:cubicBezTo>
                  <a:pt x="1757553" y="7605017"/>
                  <a:pt x="1763963" y="7592578"/>
                  <a:pt x="1763963" y="7573518"/>
                </a:cubicBezTo>
                <a:lnTo>
                  <a:pt x="1763963" y="7545229"/>
                </a:lnTo>
                <a:lnTo>
                  <a:pt x="1736427" y="7542086"/>
                </a:lnTo>
                <a:cubicBezTo>
                  <a:pt x="1704108" y="7538399"/>
                  <a:pt x="1690516" y="7554507"/>
                  <a:pt x="1697555" y="7588158"/>
                </a:cubicBezTo>
                <a:lnTo>
                  <a:pt x="1702546" y="7612028"/>
                </a:lnTo>
                <a:lnTo>
                  <a:pt x="1673257" y="7645308"/>
                </a:lnTo>
                <a:cubicBezTo>
                  <a:pt x="1655540" y="7665435"/>
                  <a:pt x="1647920" y="7670359"/>
                  <a:pt x="1653959" y="7657776"/>
                </a:cubicBezTo>
                <a:cubicBezTo>
                  <a:pt x="1659455" y="7646327"/>
                  <a:pt x="1664084" y="7624896"/>
                  <a:pt x="1664256" y="7610151"/>
                </a:cubicBezTo>
                <a:cubicBezTo>
                  <a:pt x="1664418" y="7595397"/>
                  <a:pt x="1670399" y="7575633"/>
                  <a:pt x="1677534" y="7566222"/>
                </a:cubicBezTo>
                <a:cubicBezTo>
                  <a:pt x="1706890" y="7527512"/>
                  <a:pt x="1661122" y="7484736"/>
                  <a:pt x="1625165" y="7517273"/>
                </a:cubicBezTo>
                <a:cubicBezTo>
                  <a:pt x="1601638" y="7538571"/>
                  <a:pt x="1601857" y="7556269"/>
                  <a:pt x="1625851" y="7571251"/>
                </a:cubicBezTo>
                <a:cubicBezTo>
                  <a:pt x="1653950" y="7588796"/>
                  <a:pt x="1651206" y="7639803"/>
                  <a:pt x="1620507" y="7670502"/>
                </a:cubicBezTo>
                <a:cubicBezTo>
                  <a:pt x="1588065" y="7702944"/>
                  <a:pt x="1583722" y="7695257"/>
                  <a:pt x="1607144" y="7646785"/>
                </a:cubicBezTo>
                <a:lnTo>
                  <a:pt x="1626403" y="7606923"/>
                </a:lnTo>
                <a:lnTo>
                  <a:pt x="1615964" y="7587406"/>
                </a:lnTo>
                <a:lnTo>
                  <a:pt x="1605515" y="7567899"/>
                </a:lnTo>
                <a:lnTo>
                  <a:pt x="1579969" y="7570852"/>
                </a:lnTo>
                <a:lnTo>
                  <a:pt x="1554413" y="7573804"/>
                </a:lnTo>
                <a:lnTo>
                  <a:pt x="1551489" y="7599074"/>
                </a:lnTo>
                <a:cubicBezTo>
                  <a:pt x="1549518" y="7616085"/>
                  <a:pt x="1554966" y="7628839"/>
                  <a:pt x="1568158" y="7638079"/>
                </a:cubicBezTo>
                <a:lnTo>
                  <a:pt x="1587760" y="7651804"/>
                </a:lnTo>
                <a:lnTo>
                  <a:pt x="1571092" y="7666349"/>
                </a:lnTo>
                <a:cubicBezTo>
                  <a:pt x="1560357" y="7675712"/>
                  <a:pt x="1526457" y="7682703"/>
                  <a:pt x="1475956" y="7685971"/>
                </a:cubicBezTo>
                <a:lnTo>
                  <a:pt x="1397498" y="7691047"/>
                </a:lnTo>
                <a:lnTo>
                  <a:pt x="1359580" y="7645756"/>
                </a:lnTo>
                <a:cubicBezTo>
                  <a:pt x="1305135" y="7580729"/>
                  <a:pt x="1287599" y="7530942"/>
                  <a:pt x="1319146" y="7530942"/>
                </a:cubicBezTo>
                <a:cubicBezTo>
                  <a:pt x="1355808" y="7530942"/>
                  <a:pt x="1372457" y="7487165"/>
                  <a:pt x="1344578" y="7464028"/>
                </a:cubicBezTo>
                <a:lnTo>
                  <a:pt x="1330014" y="7451941"/>
                </a:lnTo>
                <a:lnTo>
                  <a:pt x="1306773" y="7462533"/>
                </a:lnTo>
                <a:lnTo>
                  <a:pt x="1283541" y="7473115"/>
                </a:lnTo>
                <a:lnTo>
                  <a:pt x="1286961" y="7521083"/>
                </a:lnTo>
                <a:cubicBezTo>
                  <a:pt x="1290285" y="7567660"/>
                  <a:pt x="1281417" y="7584548"/>
                  <a:pt x="1269683" y="7553973"/>
                </a:cubicBezTo>
                <a:cubicBezTo>
                  <a:pt x="1260424" y="7529846"/>
                  <a:pt x="1262977" y="7486240"/>
                  <a:pt x="1275217" y="7459371"/>
                </a:cubicBezTo>
                <a:lnTo>
                  <a:pt x="1286542" y="7434530"/>
                </a:lnTo>
                <a:lnTo>
                  <a:pt x="1307868" y="7439883"/>
                </a:lnTo>
                <a:cubicBezTo>
                  <a:pt x="1351198" y="7450751"/>
                  <a:pt x="1378239" y="7389429"/>
                  <a:pt x="1339310" y="7368588"/>
                </a:cubicBezTo>
                <a:lnTo>
                  <a:pt x="1319470" y="7357977"/>
                </a:lnTo>
                <a:lnTo>
                  <a:pt x="1301210" y="7374493"/>
                </a:lnTo>
                <a:cubicBezTo>
                  <a:pt x="1291171" y="7383580"/>
                  <a:pt x="1282856" y="7397858"/>
                  <a:pt x="1282741" y="7406212"/>
                </a:cubicBezTo>
                <a:cubicBezTo>
                  <a:pt x="1282627" y="7414565"/>
                  <a:pt x="1274150" y="7432120"/>
                  <a:pt x="1263901" y="7445217"/>
                </a:cubicBezTo>
                <a:cubicBezTo>
                  <a:pt x="1253652" y="7458314"/>
                  <a:pt x="1245118" y="7479745"/>
                  <a:pt x="1244918" y="7492842"/>
                </a:cubicBezTo>
                <a:lnTo>
                  <a:pt x="1244556" y="7516654"/>
                </a:lnTo>
                <a:lnTo>
                  <a:pt x="1235326" y="7502367"/>
                </a:lnTo>
                <a:cubicBezTo>
                  <a:pt x="1230249" y="7494508"/>
                  <a:pt x="1226029" y="7470162"/>
                  <a:pt x="1225944" y="7448264"/>
                </a:cubicBezTo>
                <a:lnTo>
                  <a:pt x="1225801" y="7408440"/>
                </a:lnTo>
                <a:lnTo>
                  <a:pt x="1246261" y="7405402"/>
                </a:lnTo>
                <a:cubicBezTo>
                  <a:pt x="1257510" y="7403726"/>
                  <a:pt x="1271378" y="7394915"/>
                  <a:pt x="1277083" y="7385819"/>
                </a:cubicBezTo>
                <a:lnTo>
                  <a:pt x="1287447" y="7369283"/>
                </a:lnTo>
                <a:lnTo>
                  <a:pt x="1267311" y="7349148"/>
                </a:lnTo>
                <a:lnTo>
                  <a:pt x="1247175" y="7329002"/>
                </a:lnTo>
                <a:lnTo>
                  <a:pt x="1228077" y="7339222"/>
                </a:lnTo>
                <a:cubicBezTo>
                  <a:pt x="1206551" y="7350738"/>
                  <a:pt x="1194235" y="7375531"/>
                  <a:pt x="1202998" y="7389705"/>
                </a:cubicBezTo>
                <a:cubicBezTo>
                  <a:pt x="1209123" y="7399611"/>
                  <a:pt x="1213923" y="7511910"/>
                  <a:pt x="1208218" y="7511901"/>
                </a:cubicBezTo>
                <a:cubicBezTo>
                  <a:pt x="1206408" y="7511892"/>
                  <a:pt x="1192254" y="7504405"/>
                  <a:pt x="1176766" y="7495261"/>
                </a:cubicBezTo>
                <a:lnTo>
                  <a:pt x="1148610" y="7478621"/>
                </a:lnTo>
                <a:lnTo>
                  <a:pt x="1154211" y="7459542"/>
                </a:lnTo>
                <a:cubicBezTo>
                  <a:pt x="1157288" y="7449046"/>
                  <a:pt x="1162345" y="7410365"/>
                  <a:pt x="1165441" y="7373589"/>
                </a:cubicBezTo>
                <a:lnTo>
                  <a:pt x="1171070" y="7306733"/>
                </a:lnTo>
                <a:lnTo>
                  <a:pt x="1149782" y="7257260"/>
                </a:lnTo>
                <a:cubicBezTo>
                  <a:pt x="1130103" y="7211511"/>
                  <a:pt x="1048893" y="7121367"/>
                  <a:pt x="1027347" y="7121367"/>
                </a:cubicBezTo>
                <a:cubicBezTo>
                  <a:pt x="988771" y="7121367"/>
                  <a:pt x="964854" y="7282491"/>
                  <a:pt x="992715" y="7354729"/>
                </a:cubicBezTo>
                <a:lnTo>
                  <a:pt x="1000068" y="7373779"/>
                </a:lnTo>
                <a:lnTo>
                  <a:pt x="965292" y="7340956"/>
                </a:lnTo>
                <a:cubicBezTo>
                  <a:pt x="925527" y="7303409"/>
                  <a:pt x="923280" y="7291645"/>
                  <a:pt x="949007" y="7255517"/>
                </a:cubicBezTo>
                <a:cubicBezTo>
                  <a:pt x="1008640" y="7171773"/>
                  <a:pt x="996458" y="7025155"/>
                  <a:pt x="922060" y="6931114"/>
                </a:cubicBezTo>
                <a:lnTo>
                  <a:pt x="903411" y="6907540"/>
                </a:lnTo>
                <a:lnTo>
                  <a:pt x="883875" y="6925228"/>
                </a:lnTo>
                <a:cubicBezTo>
                  <a:pt x="851605" y="6954432"/>
                  <a:pt x="822582" y="7026078"/>
                  <a:pt x="816191" y="7092315"/>
                </a:cubicBezTo>
                <a:lnTo>
                  <a:pt x="810180" y="7154704"/>
                </a:lnTo>
                <a:lnTo>
                  <a:pt x="783653" y="7099326"/>
                </a:lnTo>
                <a:cubicBezTo>
                  <a:pt x="769061" y="7068865"/>
                  <a:pt x="758631" y="7042833"/>
                  <a:pt x="760479" y="7041471"/>
                </a:cubicBezTo>
                <a:cubicBezTo>
                  <a:pt x="762327" y="7040109"/>
                  <a:pt x="777481" y="7029583"/>
                  <a:pt x="794150" y="7018087"/>
                </a:cubicBezTo>
                <a:cubicBezTo>
                  <a:pt x="811533" y="7006085"/>
                  <a:pt x="836917" y="6972233"/>
                  <a:pt x="853681" y="6938687"/>
                </a:cubicBezTo>
                <a:lnTo>
                  <a:pt x="882904" y="6880203"/>
                </a:lnTo>
                <a:lnTo>
                  <a:pt x="882904" y="6831064"/>
                </a:lnTo>
                <a:cubicBezTo>
                  <a:pt x="882904" y="6773066"/>
                  <a:pt x="860291" y="6690494"/>
                  <a:pt x="839736" y="6673434"/>
                </a:cubicBezTo>
                <a:lnTo>
                  <a:pt x="825191" y="6661366"/>
                </a:lnTo>
                <a:lnTo>
                  <a:pt x="800559" y="6684197"/>
                </a:lnTo>
                <a:lnTo>
                  <a:pt x="775927" y="6707029"/>
                </a:lnTo>
                <a:lnTo>
                  <a:pt x="800826" y="6670005"/>
                </a:lnTo>
                <a:cubicBezTo>
                  <a:pt x="814523" y="6649641"/>
                  <a:pt x="830497" y="6615351"/>
                  <a:pt x="836326" y="6593805"/>
                </a:cubicBezTo>
                <a:cubicBezTo>
                  <a:pt x="846480" y="6556277"/>
                  <a:pt x="843356" y="6440472"/>
                  <a:pt x="831878" y="6428985"/>
                </a:cubicBezTo>
                <a:cubicBezTo>
                  <a:pt x="809104" y="6406210"/>
                  <a:pt x="675383" y="6521339"/>
                  <a:pt x="653123" y="6582880"/>
                </a:cubicBezTo>
                <a:cubicBezTo>
                  <a:pt x="634377" y="6634734"/>
                  <a:pt x="624575" y="6623028"/>
                  <a:pt x="627671" y="6552476"/>
                </a:cubicBezTo>
                <a:lnTo>
                  <a:pt x="630491" y="6488420"/>
                </a:lnTo>
                <a:lnTo>
                  <a:pt x="671953" y="6481372"/>
                </a:lnTo>
                <a:cubicBezTo>
                  <a:pt x="788234" y="6461608"/>
                  <a:pt x="873283" y="6364139"/>
                  <a:pt x="896829" y="6223635"/>
                </a:cubicBezTo>
                <a:lnTo>
                  <a:pt x="902821" y="6187917"/>
                </a:lnTo>
                <a:lnTo>
                  <a:pt x="876189" y="6187859"/>
                </a:lnTo>
                <a:lnTo>
                  <a:pt x="849566" y="6187802"/>
                </a:lnTo>
                <a:lnTo>
                  <a:pt x="878141" y="6172934"/>
                </a:lnTo>
                <a:cubicBezTo>
                  <a:pt x="936758" y="6142454"/>
                  <a:pt x="1006726" y="6053709"/>
                  <a:pt x="1006726" y="6009837"/>
                </a:cubicBezTo>
                <a:lnTo>
                  <a:pt x="1006726" y="5987892"/>
                </a:lnTo>
                <a:lnTo>
                  <a:pt x="985295" y="5987663"/>
                </a:lnTo>
                <a:cubicBezTo>
                  <a:pt x="972445" y="5987530"/>
                  <a:pt x="986742" y="5978100"/>
                  <a:pt x="1021013" y="5964098"/>
                </a:cubicBezTo>
                <a:cubicBezTo>
                  <a:pt x="1080211" y="5939914"/>
                  <a:pt x="1168651" y="5860676"/>
                  <a:pt x="1168651" y="5831815"/>
                </a:cubicBezTo>
                <a:cubicBezTo>
                  <a:pt x="1168651" y="5822976"/>
                  <a:pt x="1153316" y="5812612"/>
                  <a:pt x="1129836" y="5805573"/>
                </a:cubicBezTo>
                <a:lnTo>
                  <a:pt x="1091022" y="5793953"/>
                </a:lnTo>
                <a:lnTo>
                  <a:pt x="1141743" y="5781008"/>
                </a:lnTo>
                <a:cubicBezTo>
                  <a:pt x="1206484" y="5764502"/>
                  <a:pt x="1256357" y="5731441"/>
                  <a:pt x="1293162" y="5680634"/>
                </a:cubicBezTo>
                <a:lnTo>
                  <a:pt x="1322280" y="5640439"/>
                </a:lnTo>
                <a:lnTo>
                  <a:pt x="1302363" y="5624322"/>
                </a:lnTo>
                <a:cubicBezTo>
                  <a:pt x="1279541" y="5605834"/>
                  <a:pt x="1191158" y="5592299"/>
                  <a:pt x="1152154" y="5601310"/>
                </a:cubicBezTo>
                <a:lnTo>
                  <a:pt x="1125788" y="5607396"/>
                </a:lnTo>
                <a:lnTo>
                  <a:pt x="1171680" y="5578155"/>
                </a:lnTo>
                <a:lnTo>
                  <a:pt x="1217571" y="5548903"/>
                </a:lnTo>
                <a:lnTo>
                  <a:pt x="1248842" y="5576364"/>
                </a:lnTo>
                <a:cubicBezTo>
                  <a:pt x="1266044" y="5591461"/>
                  <a:pt x="1300401" y="5613645"/>
                  <a:pt x="1325204" y="5625646"/>
                </a:cubicBezTo>
                <a:lnTo>
                  <a:pt x="1370286" y="5647468"/>
                </a:lnTo>
                <a:lnTo>
                  <a:pt x="1430874" y="5642610"/>
                </a:lnTo>
                <a:lnTo>
                  <a:pt x="1491472" y="5637743"/>
                </a:lnTo>
                <a:lnTo>
                  <a:pt x="1551518" y="5604806"/>
                </a:lnTo>
                <a:cubicBezTo>
                  <a:pt x="1584541" y="5586680"/>
                  <a:pt x="1612821" y="5565429"/>
                  <a:pt x="1614345" y="5557571"/>
                </a:cubicBezTo>
                <a:cubicBezTo>
                  <a:pt x="1618879" y="5534301"/>
                  <a:pt x="1537554" y="5487382"/>
                  <a:pt x="1459163" y="5468046"/>
                </a:cubicBezTo>
                <a:lnTo>
                  <a:pt x="1430588" y="5460997"/>
                </a:lnTo>
                <a:lnTo>
                  <a:pt x="1465993" y="5454530"/>
                </a:lnTo>
                <a:lnTo>
                  <a:pt x="1501397" y="5448072"/>
                </a:lnTo>
                <a:lnTo>
                  <a:pt x="1566005" y="5470560"/>
                </a:lnTo>
                <a:lnTo>
                  <a:pt x="1630613" y="5493049"/>
                </a:lnTo>
                <a:lnTo>
                  <a:pt x="1677457" y="5487515"/>
                </a:lnTo>
                <a:cubicBezTo>
                  <a:pt x="1703222" y="5484476"/>
                  <a:pt x="1738627" y="5475999"/>
                  <a:pt x="1756134" y="5468684"/>
                </a:cubicBezTo>
                <a:cubicBezTo>
                  <a:pt x="1789005" y="5454949"/>
                  <a:pt x="1892551" y="5363194"/>
                  <a:pt x="1892551" y="5347802"/>
                </a:cubicBezTo>
                <a:cubicBezTo>
                  <a:pt x="1892551" y="5334810"/>
                  <a:pt x="1817694" y="5304558"/>
                  <a:pt x="1767268" y="5297176"/>
                </a:cubicBezTo>
                <a:cubicBezTo>
                  <a:pt x="1705318" y="5288100"/>
                  <a:pt x="1629461" y="5312112"/>
                  <a:pt x="1568929" y="5359956"/>
                </a:cubicBezTo>
                <a:lnTo>
                  <a:pt x="1519895" y="5398722"/>
                </a:lnTo>
                <a:lnTo>
                  <a:pt x="1543926" y="5362308"/>
                </a:lnTo>
                <a:cubicBezTo>
                  <a:pt x="1557147" y="5342287"/>
                  <a:pt x="1574559" y="5307150"/>
                  <a:pt x="1582617" y="5284222"/>
                </a:cubicBezTo>
                <a:cubicBezTo>
                  <a:pt x="1597647" y="5241484"/>
                  <a:pt x="1602934" y="5140157"/>
                  <a:pt x="1590132" y="5140176"/>
                </a:cubicBezTo>
                <a:cubicBezTo>
                  <a:pt x="1586198" y="5140176"/>
                  <a:pt x="1557271" y="5152406"/>
                  <a:pt x="1525838" y="5167360"/>
                </a:cubicBezTo>
                <a:close/>
                <a:moveTo>
                  <a:pt x="603393" y="5273602"/>
                </a:moveTo>
                <a:cubicBezTo>
                  <a:pt x="481415" y="5400123"/>
                  <a:pt x="383831" y="5537788"/>
                  <a:pt x="315213" y="5680177"/>
                </a:cubicBezTo>
                <a:cubicBezTo>
                  <a:pt x="269188" y="5775674"/>
                  <a:pt x="201457" y="5970109"/>
                  <a:pt x="193103" y="6030754"/>
                </a:cubicBezTo>
                <a:lnTo>
                  <a:pt x="187845" y="6068854"/>
                </a:lnTo>
                <a:lnTo>
                  <a:pt x="206943" y="6006942"/>
                </a:lnTo>
                <a:cubicBezTo>
                  <a:pt x="265026" y="5818575"/>
                  <a:pt x="346018" y="5643639"/>
                  <a:pt x="444373" y="5494078"/>
                </a:cubicBezTo>
                <a:cubicBezTo>
                  <a:pt x="504037" y="5403333"/>
                  <a:pt x="544909" y="5353622"/>
                  <a:pt x="651684" y="5241912"/>
                </a:cubicBezTo>
                <a:cubicBezTo>
                  <a:pt x="690823" y="5200955"/>
                  <a:pt x="720893" y="5165484"/>
                  <a:pt x="718502" y="5163084"/>
                </a:cubicBezTo>
                <a:cubicBezTo>
                  <a:pt x="716102" y="5160693"/>
                  <a:pt x="664305" y="5210423"/>
                  <a:pt x="603393" y="5273602"/>
                </a:cubicBezTo>
                <a:close/>
                <a:moveTo>
                  <a:pt x="1525838" y="5189315"/>
                </a:moveTo>
                <a:cubicBezTo>
                  <a:pt x="1477490" y="5214347"/>
                  <a:pt x="1448019" y="5240932"/>
                  <a:pt x="1421968" y="5283042"/>
                </a:cubicBezTo>
                <a:cubicBezTo>
                  <a:pt x="1394193" y="5327933"/>
                  <a:pt x="1375781" y="5371386"/>
                  <a:pt x="1387650" y="5364052"/>
                </a:cubicBezTo>
                <a:cubicBezTo>
                  <a:pt x="1392936" y="5360785"/>
                  <a:pt x="1397251" y="5362404"/>
                  <a:pt x="1397251" y="5367642"/>
                </a:cubicBezTo>
                <a:cubicBezTo>
                  <a:pt x="1397251" y="5372881"/>
                  <a:pt x="1393479" y="5379501"/>
                  <a:pt x="1388878" y="5382340"/>
                </a:cubicBezTo>
                <a:cubicBezTo>
                  <a:pt x="1381230" y="5387064"/>
                  <a:pt x="1367076" y="5425917"/>
                  <a:pt x="1373000" y="5425917"/>
                </a:cubicBezTo>
                <a:cubicBezTo>
                  <a:pt x="1374400" y="5425917"/>
                  <a:pt x="1393155" y="5398694"/>
                  <a:pt x="1414672" y="5365423"/>
                </a:cubicBezTo>
                <a:cubicBezTo>
                  <a:pt x="1436189" y="5332153"/>
                  <a:pt x="1461192" y="5298929"/>
                  <a:pt x="1470241" y="5291605"/>
                </a:cubicBezTo>
                <a:cubicBezTo>
                  <a:pt x="1479290" y="5284280"/>
                  <a:pt x="1473603" y="5297567"/>
                  <a:pt x="1457601" y="5321142"/>
                </a:cubicBezTo>
                <a:cubicBezTo>
                  <a:pt x="1420416" y="5375920"/>
                  <a:pt x="1392679" y="5429869"/>
                  <a:pt x="1405890" y="5421697"/>
                </a:cubicBezTo>
                <a:cubicBezTo>
                  <a:pt x="1411510" y="5418230"/>
                  <a:pt x="1441866" y="5376282"/>
                  <a:pt x="1473356" y="5328495"/>
                </a:cubicBezTo>
                <a:cubicBezTo>
                  <a:pt x="1538907" y="5228997"/>
                  <a:pt x="1549318" y="5227606"/>
                  <a:pt x="1491596" y="5326057"/>
                </a:cubicBezTo>
                <a:cubicBezTo>
                  <a:pt x="1426436" y="5437194"/>
                  <a:pt x="1434827" y="5462645"/>
                  <a:pt x="1506512" y="5371300"/>
                </a:cubicBezTo>
                <a:cubicBezTo>
                  <a:pt x="1552461" y="5312760"/>
                  <a:pt x="1578226" y="5251352"/>
                  <a:pt x="1578226" y="5200383"/>
                </a:cubicBezTo>
                <a:cubicBezTo>
                  <a:pt x="1578226" y="5163579"/>
                  <a:pt x="1576311" y="5163179"/>
                  <a:pt x="1525838" y="5189315"/>
                </a:cubicBezTo>
                <a:close/>
                <a:moveTo>
                  <a:pt x="909687" y="5237664"/>
                </a:moveTo>
                <a:cubicBezTo>
                  <a:pt x="617108" y="5457158"/>
                  <a:pt x="415282" y="5783314"/>
                  <a:pt x="333463" y="6168867"/>
                </a:cubicBezTo>
                <a:lnTo>
                  <a:pt x="316280" y="6249829"/>
                </a:lnTo>
                <a:lnTo>
                  <a:pt x="317289" y="6449854"/>
                </a:lnTo>
                <a:cubicBezTo>
                  <a:pt x="317908" y="6573365"/>
                  <a:pt x="322424" y="6660813"/>
                  <a:pt x="329101" y="6678454"/>
                </a:cubicBezTo>
                <a:lnTo>
                  <a:pt x="339902" y="6707029"/>
                </a:lnTo>
                <a:lnTo>
                  <a:pt x="335283" y="6678454"/>
                </a:lnTo>
                <a:cubicBezTo>
                  <a:pt x="332749" y="6662738"/>
                  <a:pt x="327995" y="6592015"/>
                  <a:pt x="324719" y="6521292"/>
                </a:cubicBezTo>
                <a:lnTo>
                  <a:pt x="318766" y="6392704"/>
                </a:lnTo>
                <a:lnTo>
                  <a:pt x="334178" y="6278404"/>
                </a:lnTo>
                <a:cubicBezTo>
                  <a:pt x="394290" y="5832434"/>
                  <a:pt x="608908" y="5470408"/>
                  <a:pt x="973474" y="5200003"/>
                </a:cubicBezTo>
                <a:cubicBezTo>
                  <a:pt x="989143" y="5188382"/>
                  <a:pt x="999011" y="5178733"/>
                  <a:pt x="995410" y="5178571"/>
                </a:cubicBezTo>
                <a:cubicBezTo>
                  <a:pt x="991800" y="5178400"/>
                  <a:pt x="953224" y="5204994"/>
                  <a:pt x="909687" y="5237664"/>
                </a:cubicBezTo>
                <a:close/>
                <a:moveTo>
                  <a:pt x="2106863" y="5213090"/>
                </a:moveTo>
                <a:cubicBezTo>
                  <a:pt x="2216410" y="5232769"/>
                  <a:pt x="2396671" y="5295319"/>
                  <a:pt x="2501884" y="5350145"/>
                </a:cubicBezTo>
                <a:cubicBezTo>
                  <a:pt x="2551795" y="5376158"/>
                  <a:pt x="2581923" y="5388912"/>
                  <a:pt x="2568826" y="5378482"/>
                </a:cubicBezTo>
                <a:cubicBezTo>
                  <a:pt x="2472223" y="5301587"/>
                  <a:pt x="2166881" y="5194078"/>
                  <a:pt x="2057257" y="5198354"/>
                </a:cubicBezTo>
                <a:cubicBezTo>
                  <a:pt x="2042627" y="5198926"/>
                  <a:pt x="2064953" y="5205556"/>
                  <a:pt x="2106863" y="5213090"/>
                </a:cubicBezTo>
                <a:close/>
                <a:moveTo>
                  <a:pt x="1292219" y="5251161"/>
                </a:moveTo>
                <a:cubicBezTo>
                  <a:pt x="1224124" y="5296691"/>
                  <a:pt x="1168403" y="5380139"/>
                  <a:pt x="1169165" y="5435442"/>
                </a:cubicBezTo>
                <a:lnTo>
                  <a:pt x="1169489" y="5459254"/>
                </a:lnTo>
                <a:lnTo>
                  <a:pt x="1182014" y="5424183"/>
                </a:lnTo>
                <a:cubicBezTo>
                  <a:pt x="1194845" y="5388254"/>
                  <a:pt x="1234878" y="5319894"/>
                  <a:pt x="1235164" y="5333429"/>
                </a:cubicBezTo>
                <a:cubicBezTo>
                  <a:pt x="1235250" y="5337563"/>
                  <a:pt x="1226096" y="5358994"/>
                  <a:pt x="1214819" y="5381054"/>
                </a:cubicBezTo>
                <a:cubicBezTo>
                  <a:pt x="1195511" y="5418821"/>
                  <a:pt x="1166260" y="5512422"/>
                  <a:pt x="1171975" y="5518137"/>
                </a:cubicBezTo>
                <a:cubicBezTo>
                  <a:pt x="1173413" y="5519585"/>
                  <a:pt x="1188691" y="5486276"/>
                  <a:pt x="1205922" y="5444138"/>
                </a:cubicBezTo>
                <a:cubicBezTo>
                  <a:pt x="1223153" y="5401999"/>
                  <a:pt x="1238936" y="5369195"/>
                  <a:pt x="1240993" y="5371253"/>
                </a:cubicBezTo>
                <a:cubicBezTo>
                  <a:pt x="1243041" y="5373310"/>
                  <a:pt x="1234040" y="5402266"/>
                  <a:pt x="1220981" y="5435594"/>
                </a:cubicBezTo>
                <a:cubicBezTo>
                  <a:pt x="1207913" y="5468932"/>
                  <a:pt x="1197226" y="5500631"/>
                  <a:pt x="1197226" y="5506031"/>
                </a:cubicBezTo>
                <a:cubicBezTo>
                  <a:pt x="1197226" y="5517452"/>
                  <a:pt x="1260043" y="5389388"/>
                  <a:pt x="1278579" y="5340192"/>
                </a:cubicBezTo>
                <a:cubicBezTo>
                  <a:pt x="1286170" y="5320037"/>
                  <a:pt x="1291400" y="5313979"/>
                  <a:pt x="1291809" y="5324875"/>
                </a:cubicBezTo>
                <a:cubicBezTo>
                  <a:pt x="1292362" y="5339801"/>
                  <a:pt x="1237021" y="5482248"/>
                  <a:pt x="1217219" y="5516852"/>
                </a:cubicBezTo>
                <a:cubicBezTo>
                  <a:pt x="1214085" y="5522338"/>
                  <a:pt x="1219495" y="5518052"/>
                  <a:pt x="1229258" y="5507327"/>
                </a:cubicBezTo>
                <a:cubicBezTo>
                  <a:pt x="1239012" y="5496601"/>
                  <a:pt x="1249204" y="5489972"/>
                  <a:pt x="1251909" y="5492592"/>
                </a:cubicBezTo>
                <a:cubicBezTo>
                  <a:pt x="1254604" y="5495211"/>
                  <a:pt x="1263768" y="5486819"/>
                  <a:pt x="1272264" y="5473951"/>
                </a:cubicBezTo>
                <a:lnTo>
                  <a:pt x="1287713" y="5450538"/>
                </a:lnTo>
                <a:lnTo>
                  <a:pt x="1274569" y="5458606"/>
                </a:lnTo>
                <a:cubicBezTo>
                  <a:pt x="1265434" y="5464207"/>
                  <a:pt x="1262777" y="5462635"/>
                  <a:pt x="1265844" y="5453434"/>
                </a:cubicBezTo>
                <a:cubicBezTo>
                  <a:pt x="1268263" y="5446157"/>
                  <a:pt x="1276321" y="5440204"/>
                  <a:pt x="1283741" y="5440204"/>
                </a:cubicBezTo>
                <a:cubicBezTo>
                  <a:pt x="1303182" y="5440204"/>
                  <a:pt x="1329671" y="5354593"/>
                  <a:pt x="1330157" y="5290185"/>
                </a:cubicBezTo>
                <a:cubicBezTo>
                  <a:pt x="1330385" y="5260058"/>
                  <a:pt x="1327242" y="5235417"/>
                  <a:pt x="1323175" y="5235417"/>
                </a:cubicBezTo>
                <a:cubicBezTo>
                  <a:pt x="1319098" y="5235417"/>
                  <a:pt x="1305163" y="5242503"/>
                  <a:pt x="1292219" y="5251161"/>
                </a:cubicBezTo>
                <a:close/>
                <a:moveTo>
                  <a:pt x="1447800" y="5275898"/>
                </a:moveTo>
                <a:cubicBezTo>
                  <a:pt x="1421321" y="5305073"/>
                  <a:pt x="1393736" y="5349383"/>
                  <a:pt x="1398861" y="5354508"/>
                </a:cubicBezTo>
                <a:cubicBezTo>
                  <a:pt x="1401175" y="5356813"/>
                  <a:pt x="1418501" y="5335248"/>
                  <a:pt x="1437380" y="5306587"/>
                </a:cubicBezTo>
                <a:cubicBezTo>
                  <a:pt x="1475089" y="5249323"/>
                  <a:pt x="1476985" y="5243732"/>
                  <a:pt x="1447800" y="5275898"/>
                </a:cubicBezTo>
                <a:close/>
                <a:moveTo>
                  <a:pt x="2121151" y="5275345"/>
                </a:moveTo>
                <a:cubicBezTo>
                  <a:pt x="2256768" y="5313636"/>
                  <a:pt x="2376726" y="5356594"/>
                  <a:pt x="2449763" y="5393017"/>
                </a:cubicBezTo>
                <a:cubicBezTo>
                  <a:pt x="2496912" y="5416534"/>
                  <a:pt x="2526916" y="5428917"/>
                  <a:pt x="2516438" y="5420544"/>
                </a:cubicBezTo>
                <a:cubicBezTo>
                  <a:pt x="2457307" y="5373262"/>
                  <a:pt x="2285638" y="5303396"/>
                  <a:pt x="2165776" y="5277832"/>
                </a:cubicBezTo>
                <a:cubicBezTo>
                  <a:pt x="2093024" y="5262324"/>
                  <a:pt x="2070573" y="5261067"/>
                  <a:pt x="2121151" y="5275345"/>
                </a:cubicBezTo>
                <a:close/>
                <a:moveTo>
                  <a:pt x="1671180" y="5324656"/>
                </a:moveTo>
                <a:cubicBezTo>
                  <a:pt x="1626613" y="5341201"/>
                  <a:pt x="1587751" y="5366290"/>
                  <a:pt x="1587751" y="5378510"/>
                </a:cubicBezTo>
                <a:cubicBezTo>
                  <a:pt x="1587751" y="5390540"/>
                  <a:pt x="1589380" y="5390446"/>
                  <a:pt x="1672323" y="5373139"/>
                </a:cubicBezTo>
                <a:cubicBezTo>
                  <a:pt x="1781004" y="5350469"/>
                  <a:pt x="1774946" y="5362356"/>
                  <a:pt x="1663551" y="5390369"/>
                </a:cubicBezTo>
                <a:lnTo>
                  <a:pt x="1563938" y="5415420"/>
                </a:lnTo>
                <a:lnTo>
                  <a:pt x="1635376" y="5411267"/>
                </a:lnTo>
                <a:cubicBezTo>
                  <a:pt x="1716386" y="5406562"/>
                  <a:pt x="1714357" y="5412325"/>
                  <a:pt x="1630394" y="5425412"/>
                </a:cubicBezTo>
                <a:lnTo>
                  <a:pt x="1573463" y="5434289"/>
                </a:lnTo>
                <a:lnTo>
                  <a:pt x="1646901" y="5432318"/>
                </a:lnTo>
                <a:cubicBezTo>
                  <a:pt x="1696688" y="5430984"/>
                  <a:pt x="1715205" y="5433222"/>
                  <a:pt x="1704385" y="5439280"/>
                </a:cubicBezTo>
                <a:cubicBezTo>
                  <a:pt x="1695612" y="5444185"/>
                  <a:pt x="1660417" y="5448005"/>
                  <a:pt x="1626184" y="5447757"/>
                </a:cubicBezTo>
                <a:lnTo>
                  <a:pt x="1563938" y="5447300"/>
                </a:lnTo>
                <a:lnTo>
                  <a:pt x="1592513" y="5456101"/>
                </a:lnTo>
                <a:cubicBezTo>
                  <a:pt x="1629604" y="5467512"/>
                  <a:pt x="1714519" y="5458330"/>
                  <a:pt x="1752876" y="5438747"/>
                </a:cubicBezTo>
                <a:cubicBezTo>
                  <a:pt x="1769450" y="5430289"/>
                  <a:pt x="1801330" y="5406619"/>
                  <a:pt x="1823714" y="5386149"/>
                </a:cubicBezTo>
                <a:lnTo>
                  <a:pt x="1864405" y="5348926"/>
                </a:lnTo>
                <a:lnTo>
                  <a:pt x="1828476" y="5333638"/>
                </a:lnTo>
                <a:cubicBezTo>
                  <a:pt x="1778984" y="5312588"/>
                  <a:pt x="1713710" y="5308864"/>
                  <a:pt x="1671180" y="5324656"/>
                </a:cubicBezTo>
                <a:close/>
                <a:moveTo>
                  <a:pt x="2140201" y="5343582"/>
                </a:moveTo>
                <a:cubicBezTo>
                  <a:pt x="2267655" y="5378130"/>
                  <a:pt x="2319728" y="5396989"/>
                  <a:pt x="2411663" y="5441909"/>
                </a:cubicBezTo>
                <a:cubicBezTo>
                  <a:pt x="2458812" y="5464950"/>
                  <a:pt x="2488816" y="5476732"/>
                  <a:pt x="2478338" y="5468084"/>
                </a:cubicBezTo>
                <a:cubicBezTo>
                  <a:pt x="2420436" y="5420325"/>
                  <a:pt x="2209610" y="5341420"/>
                  <a:pt x="2102101" y="5327276"/>
                </a:cubicBezTo>
                <a:cubicBezTo>
                  <a:pt x="2075536" y="5323780"/>
                  <a:pt x="2090033" y="5329981"/>
                  <a:pt x="2140201" y="5343582"/>
                </a:cubicBezTo>
                <a:close/>
                <a:moveTo>
                  <a:pt x="2725350" y="5339153"/>
                </a:moveTo>
                <a:cubicBezTo>
                  <a:pt x="2732141" y="5350145"/>
                  <a:pt x="2768851" y="5372329"/>
                  <a:pt x="2768851" y="5365433"/>
                </a:cubicBezTo>
                <a:cubicBezTo>
                  <a:pt x="2768851" y="5363232"/>
                  <a:pt x="2757611" y="5354069"/>
                  <a:pt x="2743867" y="5345059"/>
                </a:cubicBezTo>
                <a:cubicBezTo>
                  <a:pt x="2730122" y="5336058"/>
                  <a:pt x="2721788" y="5333400"/>
                  <a:pt x="2725350" y="5339153"/>
                </a:cubicBezTo>
                <a:close/>
                <a:moveTo>
                  <a:pt x="1029910" y="5371148"/>
                </a:moveTo>
                <a:cubicBezTo>
                  <a:pt x="986314" y="5422793"/>
                  <a:pt x="968940" y="5471827"/>
                  <a:pt x="970007" y="5540217"/>
                </a:cubicBezTo>
                <a:lnTo>
                  <a:pt x="970979" y="5602129"/>
                </a:lnTo>
                <a:lnTo>
                  <a:pt x="979456" y="5543074"/>
                </a:lnTo>
                <a:cubicBezTo>
                  <a:pt x="984123" y="5510584"/>
                  <a:pt x="992286" y="5474151"/>
                  <a:pt x="997601" y="5462112"/>
                </a:cubicBezTo>
                <a:lnTo>
                  <a:pt x="1007259" y="5440204"/>
                </a:lnTo>
                <a:lnTo>
                  <a:pt x="1002287" y="5464017"/>
                </a:lnTo>
                <a:cubicBezTo>
                  <a:pt x="992495" y="5510803"/>
                  <a:pt x="987571" y="5622255"/>
                  <a:pt x="996391" y="5597367"/>
                </a:cubicBezTo>
                <a:cubicBezTo>
                  <a:pt x="1001030" y="5584270"/>
                  <a:pt x="1005278" y="5562839"/>
                  <a:pt x="1005830" y="5549742"/>
                </a:cubicBezTo>
                <a:cubicBezTo>
                  <a:pt x="1007031" y="5521119"/>
                  <a:pt x="1025690" y="5451224"/>
                  <a:pt x="1030767" y="5456302"/>
                </a:cubicBezTo>
                <a:cubicBezTo>
                  <a:pt x="1032748" y="5458282"/>
                  <a:pt x="1027843" y="5497678"/>
                  <a:pt x="1019880" y="5543846"/>
                </a:cubicBezTo>
                <a:cubicBezTo>
                  <a:pt x="1011917" y="5590013"/>
                  <a:pt x="1007450" y="5629847"/>
                  <a:pt x="1009964" y="5632361"/>
                </a:cubicBezTo>
                <a:cubicBezTo>
                  <a:pt x="1014108" y="5636495"/>
                  <a:pt x="1048712" y="5493516"/>
                  <a:pt x="1057628" y="5435442"/>
                </a:cubicBezTo>
                <a:cubicBezTo>
                  <a:pt x="1059847" y="5421011"/>
                  <a:pt x="1061733" y="5426631"/>
                  <a:pt x="1062438" y="5449729"/>
                </a:cubicBezTo>
                <a:cubicBezTo>
                  <a:pt x="1063438" y="5482743"/>
                  <a:pt x="1047340" y="5569868"/>
                  <a:pt x="1028986" y="5630704"/>
                </a:cubicBezTo>
                <a:lnTo>
                  <a:pt x="1023242" y="5649754"/>
                </a:lnTo>
                <a:lnTo>
                  <a:pt x="1042683" y="5632409"/>
                </a:lnTo>
                <a:cubicBezTo>
                  <a:pt x="1094108" y="5586498"/>
                  <a:pt x="1119483" y="5455425"/>
                  <a:pt x="1092660" y="5374177"/>
                </a:cubicBezTo>
                <a:cubicBezTo>
                  <a:pt x="1078763" y="5332067"/>
                  <a:pt x="1063523" y="5331333"/>
                  <a:pt x="1029910" y="5371148"/>
                </a:cubicBezTo>
                <a:close/>
                <a:moveTo>
                  <a:pt x="1606801" y="5368767"/>
                </a:moveTo>
                <a:cubicBezTo>
                  <a:pt x="1598219" y="5374310"/>
                  <a:pt x="1597038" y="5378053"/>
                  <a:pt x="1603858" y="5378149"/>
                </a:cubicBezTo>
                <a:cubicBezTo>
                  <a:pt x="1610097" y="5378225"/>
                  <a:pt x="1617850" y="5374005"/>
                  <a:pt x="1621088" y="5368767"/>
                </a:cubicBezTo>
                <a:cubicBezTo>
                  <a:pt x="1628394" y="5356937"/>
                  <a:pt x="1625098" y="5356937"/>
                  <a:pt x="1606801" y="5368767"/>
                </a:cubicBezTo>
                <a:close/>
                <a:moveTo>
                  <a:pt x="1467784" y="5390198"/>
                </a:moveTo>
                <a:lnTo>
                  <a:pt x="1449638" y="5411629"/>
                </a:lnTo>
                <a:lnTo>
                  <a:pt x="1471070" y="5393484"/>
                </a:lnTo>
                <a:cubicBezTo>
                  <a:pt x="1491206" y="5376434"/>
                  <a:pt x="1496835" y="5368767"/>
                  <a:pt x="1489215" y="5368767"/>
                </a:cubicBezTo>
                <a:cubicBezTo>
                  <a:pt x="1487405" y="5368767"/>
                  <a:pt x="1477766" y="5378416"/>
                  <a:pt x="1467784" y="5390198"/>
                </a:cubicBezTo>
                <a:close/>
                <a:moveTo>
                  <a:pt x="2187826" y="5417535"/>
                </a:moveTo>
                <a:cubicBezTo>
                  <a:pt x="2242833" y="5433241"/>
                  <a:pt x="2327605" y="5464912"/>
                  <a:pt x="2376211" y="5487915"/>
                </a:cubicBezTo>
                <a:cubicBezTo>
                  <a:pt x="2485025" y="5539407"/>
                  <a:pt x="2485273" y="5530120"/>
                  <a:pt x="2376526" y="5475828"/>
                </a:cubicBezTo>
                <a:cubicBezTo>
                  <a:pt x="2297592" y="5436422"/>
                  <a:pt x="2146821" y="5387292"/>
                  <a:pt x="2108178" y="5388398"/>
                </a:cubicBezTo>
                <a:cubicBezTo>
                  <a:pt x="2096976" y="5388712"/>
                  <a:pt x="2132819" y="5401828"/>
                  <a:pt x="2187826" y="5417535"/>
                </a:cubicBezTo>
                <a:close/>
                <a:moveTo>
                  <a:pt x="2140201" y="5462540"/>
                </a:moveTo>
                <a:cubicBezTo>
                  <a:pt x="2223459" y="5485800"/>
                  <a:pt x="2299916" y="5514966"/>
                  <a:pt x="2368830" y="5549751"/>
                </a:cubicBezTo>
                <a:cubicBezTo>
                  <a:pt x="2443963" y="5587680"/>
                  <a:pt x="2442296" y="5578745"/>
                  <a:pt x="2366420" y="5536854"/>
                </a:cubicBezTo>
                <a:cubicBezTo>
                  <a:pt x="2291172" y="5495315"/>
                  <a:pt x="2186207" y="5457806"/>
                  <a:pt x="2125332" y="5450720"/>
                </a:cubicBezTo>
                <a:lnTo>
                  <a:pt x="2078288" y="5445243"/>
                </a:lnTo>
                <a:lnTo>
                  <a:pt x="2140201" y="5462540"/>
                </a:lnTo>
                <a:close/>
                <a:moveTo>
                  <a:pt x="829525" y="5517585"/>
                </a:moveTo>
                <a:cubicBezTo>
                  <a:pt x="798426" y="5581136"/>
                  <a:pt x="790997" y="5652221"/>
                  <a:pt x="809228" y="5711667"/>
                </a:cubicBezTo>
                <a:lnTo>
                  <a:pt x="822372" y="5754529"/>
                </a:lnTo>
                <a:lnTo>
                  <a:pt x="819867" y="5673567"/>
                </a:lnTo>
                <a:lnTo>
                  <a:pt x="817362" y="5592604"/>
                </a:lnTo>
                <a:lnTo>
                  <a:pt x="826621" y="5667814"/>
                </a:lnTo>
                <a:cubicBezTo>
                  <a:pt x="840041" y="5776741"/>
                  <a:pt x="851062" y="5783437"/>
                  <a:pt x="848414" y="5681053"/>
                </a:cubicBezTo>
                <a:lnTo>
                  <a:pt x="846128" y="5592604"/>
                </a:lnTo>
                <a:lnTo>
                  <a:pt x="858644" y="5687854"/>
                </a:lnTo>
                <a:lnTo>
                  <a:pt x="871169" y="5783104"/>
                </a:lnTo>
                <a:lnTo>
                  <a:pt x="869893" y="5671166"/>
                </a:lnTo>
                <a:cubicBezTo>
                  <a:pt x="869188" y="5609597"/>
                  <a:pt x="871463" y="5559238"/>
                  <a:pt x="874949" y="5559248"/>
                </a:cubicBezTo>
                <a:cubicBezTo>
                  <a:pt x="883684" y="5559276"/>
                  <a:pt x="895972" y="5698208"/>
                  <a:pt x="888876" y="5716715"/>
                </a:cubicBezTo>
                <a:cubicBezTo>
                  <a:pt x="885561" y="5725354"/>
                  <a:pt x="887114" y="5729240"/>
                  <a:pt x="892533" y="5725887"/>
                </a:cubicBezTo>
                <a:cubicBezTo>
                  <a:pt x="905068" y="5718144"/>
                  <a:pt x="904506" y="5722287"/>
                  <a:pt x="887542" y="5762892"/>
                </a:cubicBezTo>
                <a:cubicBezTo>
                  <a:pt x="879608" y="5781866"/>
                  <a:pt x="875474" y="5797392"/>
                  <a:pt x="878351" y="5797392"/>
                </a:cubicBezTo>
                <a:cubicBezTo>
                  <a:pt x="881227" y="5797392"/>
                  <a:pt x="892113" y="5777484"/>
                  <a:pt x="902543" y="5753148"/>
                </a:cubicBezTo>
                <a:cubicBezTo>
                  <a:pt x="935281" y="5676786"/>
                  <a:pt x="925747" y="5555218"/>
                  <a:pt x="881475" y="5484324"/>
                </a:cubicBezTo>
                <a:cubicBezTo>
                  <a:pt x="874503" y="5473151"/>
                  <a:pt x="865853" y="5464017"/>
                  <a:pt x="862262" y="5464017"/>
                </a:cubicBezTo>
                <a:cubicBezTo>
                  <a:pt x="858671" y="5464017"/>
                  <a:pt x="843936" y="5488125"/>
                  <a:pt x="829525" y="5517585"/>
                </a:cubicBezTo>
                <a:close/>
                <a:moveTo>
                  <a:pt x="1251204" y="5470370"/>
                </a:moveTo>
                <a:cubicBezTo>
                  <a:pt x="1247708" y="5473856"/>
                  <a:pt x="1244851" y="5481142"/>
                  <a:pt x="1244851" y="5486562"/>
                </a:cubicBezTo>
                <a:cubicBezTo>
                  <a:pt x="1244851" y="5492525"/>
                  <a:pt x="1249290" y="5491963"/>
                  <a:pt x="1256119" y="5485133"/>
                </a:cubicBezTo>
                <a:cubicBezTo>
                  <a:pt x="1262320" y="5478933"/>
                  <a:pt x="1265177" y="5471646"/>
                  <a:pt x="1262472" y="5468941"/>
                </a:cubicBezTo>
                <a:cubicBezTo>
                  <a:pt x="1259767" y="5466226"/>
                  <a:pt x="1254690" y="5466874"/>
                  <a:pt x="1251204" y="5470370"/>
                </a:cubicBezTo>
                <a:close/>
                <a:moveTo>
                  <a:pt x="738695" y="5542598"/>
                </a:moveTo>
                <a:cubicBezTo>
                  <a:pt x="657885" y="5639496"/>
                  <a:pt x="536365" y="5835492"/>
                  <a:pt x="557092" y="5835492"/>
                </a:cubicBezTo>
                <a:cubicBezTo>
                  <a:pt x="561473" y="5835492"/>
                  <a:pt x="572713" y="5819423"/>
                  <a:pt x="582066" y="5799773"/>
                </a:cubicBezTo>
                <a:cubicBezTo>
                  <a:pt x="606441" y="5748624"/>
                  <a:pt x="696347" y="5612226"/>
                  <a:pt x="751592" y="5542598"/>
                </a:cubicBezTo>
                <a:cubicBezTo>
                  <a:pt x="777567" y="5509860"/>
                  <a:pt x="796464" y="5483067"/>
                  <a:pt x="793588" y="5483067"/>
                </a:cubicBezTo>
                <a:cubicBezTo>
                  <a:pt x="790702" y="5483067"/>
                  <a:pt x="766003" y="5509860"/>
                  <a:pt x="738695" y="5542598"/>
                </a:cubicBezTo>
                <a:close/>
                <a:moveTo>
                  <a:pt x="1321051" y="5496421"/>
                </a:moveTo>
                <a:cubicBezTo>
                  <a:pt x="1279731" y="5512603"/>
                  <a:pt x="1292000" y="5517776"/>
                  <a:pt x="1388602" y="5524881"/>
                </a:cubicBezTo>
                <a:cubicBezTo>
                  <a:pt x="1428379" y="5527805"/>
                  <a:pt x="1471241" y="5534540"/>
                  <a:pt x="1483852" y="5539855"/>
                </a:cubicBezTo>
                <a:lnTo>
                  <a:pt x="1506788" y="5549513"/>
                </a:lnTo>
                <a:lnTo>
                  <a:pt x="1463926" y="5545179"/>
                </a:lnTo>
                <a:cubicBezTo>
                  <a:pt x="1389374" y="5537645"/>
                  <a:pt x="1268073" y="5531682"/>
                  <a:pt x="1282951" y="5536273"/>
                </a:cubicBezTo>
                <a:cubicBezTo>
                  <a:pt x="1290809" y="5538702"/>
                  <a:pt x="1329385" y="5546913"/>
                  <a:pt x="1368676" y="5554514"/>
                </a:cubicBezTo>
                <a:lnTo>
                  <a:pt x="1440113" y="5568334"/>
                </a:lnTo>
                <a:lnTo>
                  <a:pt x="1378201" y="5563972"/>
                </a:lnTo>
                <a:cubicBezTo>
                  <a:pt x="1344149" y="5561572"/>
                  <a:pt x="1305573" y="5557342"/>
                  <a:pt x="1292476" y="5554571"/>
                </a:cubicBezTo>
                <a:lnTo>
                  <a:pt x="1268663" y="5549542"/>
                </a:lnTo>
                <a:lnTo>
                  <a:pt x="1301458" y="5564705"/>
                </a:lnTo>
                <a:cubicBezTo>
                  <a:pt x="1319498" y="5573049"/>
                  <a:pt x="1360218" y="5583269"/>
                  <a:pt x="1391945" y="5587413"/>
                </a:cubicBezTo>
                <a:lnTo>
                  <a:pt x="1449638" y="5594947"/>
                </a:lnTo>
                <a:lnTo>
                  <a:pt x="1406709" y="5596157"/>
                </a:lnTo>
                <a:cubicBezTo>
                  <a:pt x="1383106" y="5596824"/>
                  <a:pt x="1349807" y="5593357"/>
                  <a:pt x="1332710" y="5588451"/>
                </a:cubicBezTo>
                <a:cubicBezTo>
                  <a:pt x="1315622" y="5583555"/>
                  <a:pt x="1303849" y="5583117"/>
                  <a:pt x="1306554" y="5587499"/>
                </a:cubicBezTo>
                <a:cubicBezTo>
                  <a:pt x="1315736" y="5602348"/>
                  <a:pt x="1408414" y="5618779"/>
                  <a:pt x="1450496" y="5613016"/>
                </a:cubicBezTo>
                <a:cubicBezTo>
                  <a:pt x="1493996" y="5607053"/>
                  <a:pt x="1587751" y="5564791"/>
                  <a:pt x="1587751" y="5551142"/>
                </a:cubicBezTo>
                <a:cubicBezTo>
                  <a:pt x="1587751" y="5546846"/>
                  <a:pt x="1564034" y="5531329"/>
                  <a:pt x="1535049" y="5516670"/>
                </a:cubicBezTo>
                <a:lnTo>
                  <a:pt x="1482347" y="5490001"/>
                </a:lnTo>
                <a:lnTo>
                  <a:pt x="1418368" y="5486676"/>
                </a:lnTo>
                <a:cubicBezTo>
                  <a:pt x="1379011" y="5484629"/>
                  <a:pt x="1341558" y="5488382"/>
                  <a:pt x="1321051" y="5496421"/>
                </a:cubicBezTo>
                <a:close/>
                <a:moveTo>
                  <a:pt x="2169214" y="5529987"/>
                </a:moveTo>
                <a:cubicBezTo>
                  <a:pt x="2229698" y="5550103"/>
                  <a:pt x="2306850" y="5580088"/>
                  <a:pt x="2340664" y="5596633"/>
                </a:cubicBezTo>
                <a:cubicBezTo>
                  <a:pt x="2374468" y="5613187"/>
                  <a:pt x="2393566" y="5619607"/>
                  <a:pt x="2383088" y="5610901"/>
                </a:cubicBezTo>
                <a:cubicBezTo>
                  <a:pt x="2349846" y="5583298"/>
                  <a:pt x="2232793" y="5532749"/>
                  <a:pt x="2154793" y="5512318"/>
                </a:cubicBezTo>
                <a:cubicBezTo>
                  <a:pt x="2041160" y="5482562"/>
                  <a:pt x="2046608" y="5489229"/>
                  <a:pt x="2169214" y="5529987"/>
                </a:cubicBezTo>
                <a:close/>
                <a:moveTo>
                  <a:pt x="1074153" y="5517194"/>
                </a:moveTo>
                <a:cubicBezTo>
                  <a:pt x="1074611" y="5528291"/>
                  <a:pt x="1076868" y="5530549"/>
                  <a:pt x="1079906" y="5522957"/>
                </a:cubicBezTo>
                <a:cubicBezTo>
                  <a:pt x="1082659" y="5516080"/>
                  <a:pt x="1082316" y="5507860"/>
                  <a:pt x="1079154" y="5504698"/>
                </a:cubicBezTo>
                <a:cubicBezTo>
                  <a:pt x="1075992" y="5501535"/>
                  <a:pt x="1073744" y="5507155"/>
                  <a:pt x="1074153" y="5517194"/>
                </a:cubicBezTo>
                <a:close/>
                <a:moveTo>
                  <a:pt x="1064628" y="5546579"/>
                </a:moveTo>
                <a:cubicBezTo>
                  <a:pt x="1064219" y="5552704"/>
                  <a:pt x="1061409" y="5565562"/>
                  <a:pt x="1058389" y="5575154"/>
                </a:cubicBezTo>
                <a:lnTo>
                  <a:pt x="1052913" y="5592604"/>
                </a:lnTo>
                <a:lnTo>
                  <a:pt x="1063828" y="5575573"/>
                </a:lnTo>
                <a:cubicBezTo>
                  <a:pt x="1069839" y="5566210"/>
                  <a:pt x="1072639" y="5553351"/>
                  <a:pt x="1070067" y="5546998"/>
                </a:cubicBezTo>
                <a:lnTo>
                  <a:pt x="1065381" y="5535454"/>
                </a:lnTo>
                <a:lnTo>
                  <a:pt x="1064628" y="5546579"/>
                </a:lnTo>
                <a:close/>
                <a:moveTo>
                  <a:pt x="2140201" y="5573744"/>
                </a:moveTo>
                <a:cubicBezTo>
                  <a:pt x="2184730" y="5587070"/>
                  <a:pt x="2256520" y="5614788"/>
                  <a:pt x="2299745" y="5635333"/>
                </a:cubicBezTo>
                <a:cubicBezTo>
                  <a:pt x="2342969" y="5655879"/>
                  <a:pt x="2378326" y="5670956"/>
                  <a:pt x="2378326" y="5668833"/>
                </a:cubicBezTo>
                <a:cubicBezTo>
                  <a:pt x="2378326" y="5666708"/>
                  <a:pt x="2351542" y="5650116"/>
                  <a:pt x="2318795" y="5631952"/>
                </a:cubicBezTo>
                <a:cubicBezTo>
                  <a:pt x="2252444" y="5595147"/>
                  <a:pt x="2166014" y="5564725"/>
                  <a:pt x="2101730" y="5555561"/>
                </a:cubicBezTo>
                <a:cubicBezTo>
                  <a:pt x="2073412" y="5551522"/>
                  <a:pt x="2086242" y="5557581"/>
                  <a:pt x="2140201" y="5573744"/>
                </a:cubicBezTo>
                <a:close/>
                <a:moveTo>
                  <a:pt x="942405" y="5660175"/>
                </a:moveTo>
                <a:lnTo>
                  <a:pt x="941435" y="5724039"/>
                </a:lnTo>
                <a:lnTo>
                  <a:pt x="959710" y="5705771"/>
                </a:lnTo>
                <a:lnTo>
                  <a:pt x="977979" y="5687492"/>
                </a:lnTo>
                <a:lnTo>
                  <a:pt x="960672" y="5641905"/>
                </a:lnTo>
                <a:lnTo>
                  <a:pt x="943368" y="5596309"/>
                </a:lnTo>
                <a:lnTo>
                  <a:pt x="942405" y="5660175"/>
                </a:lnTo>
                <a:close/>
                <a:moveTo>
                  <a:pt x="2055524" y="5601586"/>
                </a:moveTo>
                <a:cubicBezTo>
                  <a:pt x="2058695" y="5604758"/>
                  <a:pt x="2092233" y="5615931"/>
                  <a:pt x="2130047" y="5626408"/>
                </a:cubicBezTo>
                <a:cubicBezTo>
                  <a:pt x="2167862" y="5636886"/>
                  <a:pt x="2226335" y="5657946"/>
                  <a:pt x="2259987" y="5673205"/>
                </a:cubicBezTo>
                <a:cubicBezTo>
                  <a:pt x="2293639" y="5688463"/>
                  <a:pt x="2321176" y="5699131"/>
                  <a:pt x="2321176" y="5696922"/>
                </a:cubicBezTo>
                <a:cubicBezTo>
                  <a:pt x="2321176" y="5688083"/>
                  <a:pt x="2207505" y="5636228"/>
                  <a:pt x="2158756" y="5622827"/>
                </a:cubicBezTo>
                <a:cubicBezTo>
                  <a:pt x="2083441" y="5602110"/>
                  <a:pt x="2048951" y="5595014"/>
                  <a:pt x="2055524" y="5601586"/>
                </a:cubicBezTo>
                <a:close/>
                <a:moveTo>
                  <a:pt x="1125788" y="5629132"/>
                </a:moveTo>
                <a:cubicBezTo>
                  <a:pt x="1088212" y="5641544"/>
                  <a:pt x="1014384" y="5679729"/>
                  <a:pt x="1047702" y="5669518"/>
                </a:cubicBezTo>
                <a:cubicBezTo>
                  <a:pt x="1058961" y="5666070"/>
                  <a:pt x="1062571" y="5667975"/>
                  <a:pt x="1058189" y="5675062"/>
                </a:cubicBezTo>
                <a:lnTo>
                  <a:pt x="1051512" y="5685873"/>
                </a:lnTo>
                <a:lnTo>
                  <a:pt x="1079125" y="5678882"/>
                </a:lnTo>
                <a:cubicBezTo>
                  <a:pt x="1122807" y="5667832"/>
                  <a:pt x="1209989" y="5654583"/>
                  <a:pt x="1213828" y="5658412"/>
                </a:cubicBezTo>
                <a:cubicBezTo>
                  <a:pt x="1215742" y="5660336"/>
                  <a:pt x="1183862" y="5669280"/>
                  <a:pt x="1142972" y="5678291"/>
                </a:cubicBezTo>
                <a:cubicBezTo>
                  <a:pt x="1060761" y="5696426"/>
                  <a:pt x="1014555" y="5716753"/>
                  <a:pt x="1078163" y="5706799"/>
                </a:cubicBezTo>
                <a:cubicBezTo>
                  <a:pt x="1099118" y="5703522"/>
                  <a:pt x="1126979" y="5698388"/>
                  <a:pt x="1140076" y="5695388"/>
                </a:cubicBezTo>
                <a:cubicBezTo>
                  <a:pt x="1153173" y="5692388"/>
                  <a:pt x="1160650" y="5693417"/>
                  <a:pt x="1156697" y="5697675"/>
                </a:cubicBezTo>
                <a:cubicBezTo>
                  <a:pt x="1152744" y="5701932"/>
                  <a:pt x="1116311" y="5713238"/>
                  <a:pt x="1075735" y="5722811"/>
                </a:cubicBezTo>
                <a:lnTo>
                  <a:pt x="1001963" y="5740203"/>
                </a:lnTo>
                <a:lnTo>
                  <a:pt x="1063876" y="5735632"/>
                </a:lnTo>
                <a:cubicBezTo>
                  <a:pt x="1097928" y="5733117"/>
                  <a:pt x="1136504" y="5728716"/>
                  <a:pt x="1149601" y="5725849"/>
                </a:cubicBezTo>
                <a:lnTo>
                  <a:pt x="1173413" y="5720658"/>
                </a:lnTo>
                <a:lnTo>
                  <a:pt x="1149601" y="5731059"/>
                </a:lnTo>
                <a:cubicBezTo>
                  <a:pt x="1136504" y="5736775"/>
                  <a:pt x="1102214" y="5744947"/>
                  <a:pt x="1073401" y="5749214"/>
                </a:cubicBezTo>
                <a:lnTo>
                  <a:pt x="1021013" y="5756967"/>
                </a:lnTo>
                <a:lnTo>
                  <a:pt x="1082926" y="5757920"/>
                </a:lnTo>
                <a:cubicBezTo>
                  <a:pt x="1124941" y="5758567"/>
                  <a:pt x="1157088" y="5753186"/>
                  <a:pt x="1182938" y="5741166"/>
                </a:cubicBezTo>
                <a:cubicBezTo>
                  <a:pt x="1231192" y="5718744"/>
                  <a:pt x="1300039" y="5648744"/>
                  <a:pt x="1286837" y="5635543"/>
                </a:cubicBezTo>
                <a:cubicBezTo>
                  <a:pt x="1270854" y="5619560"/>
                  <a:pt x="1167241" y="5615445"/>
                  <a:pt x="1125788" y="5629132"/>
                </a:cubicBezTo>
                <a:close/>
                <a:moveTo>
                  <a:pt x="2121151" y="5676996"/>
                </a:moveTo>
                <a:cubicBezTo>
                  <a:pt x="2160442" y="5688797"/>
                  <a:pt x="2214905" y="5709276"/>
                  <a:pt x="2242176" y="5722515"/>
                </a:cubicBezTo>
                <a:cubicBezTo>
                  <a:pt x="2269446" y="5735755"/>
                  <a:pt x="2289505" y="5742928"/>
                  <a:pt x="2286743" y="5738470"/>
                </a:cubicBezTo>
                <a:cubicBezTo>
                  <a:pt x="2272027" y="5714657"/>
                  <a:pt x="2113721" y="5653878"/>
                  <a:pt x="2069411" y="5655031"/>
                </a:cubicBezTo>
                <a:cubicBezTo>
                  <a:pt x="2058581" y="5655307"/>
                  <a:pt x="2081860" y="5665194"/>
                  <a:pt x="2121151" y="5676996"/>
                </a:cubicBezTo>
                <a:close/>
                <a:moveTo>
                  <a:pt x="680621" y="5708437"/>
                </a:moveTo>
                <a:lnTo>
                  <a:pt x="659628" y="5754529"/>
                </a:lnTo>
                <a:lnTo>
                  <a:pt x="660400" y="5816442"/>
                </a:lnTo>
                <a:cubicBezTo>
                  <a:pt x="660905" y="5857275"/>
                  <a:pt x="668000" y="5893766"/>
                  <a:pt x="681211" y="5923598"/>
                </a:cubicBezTo>
                <a:cubicBezTo>
                  <a:pt x="707748" y="5983501"/>
                  <a:pt x="712768" y="5981119"/>
                  <a:pt x="691251" y="5918835"/>
                </a:cubicBezTo>
                <a:cubicBezTo>
                  <a:pt x="681745" y="5891327"/>
                  <a:pt x="674210" y="5851684"/>
                  <a:pt x="674496" y="5830729"/>
                </a:cubicBezTo>
                <a:lnTo>
                  <a:pt x="675010" y="5792629"/>
                </a:lnTo>
                <a:lnTo>
                  <a:pt x="691593" y="5866400"/>
                </a:lnTo>
                <a:cubicBezTo>
                  <a:pt x="700718" y="5906977"/>
                  <a:pt x="711662" y="5943410"/>
                  <a:pt x="715920" y="5947363"/>
                </a:cubicBezTo>
                <a:cubicBezTo>
                  <a:pt x="720178" y="5951315"/>
                  <a:pt x="721054" y="5943657"/>
                  <a:pt x="717873" y="5930341"/>
                </a:cubicBezTo>
                <a:cubicBezTo>
                  <a:pt x="714691" y="5917026"/>
                  <a:pt x="709738" y="5880592"/>
                  <a:pt x="706871" y="5849379"/>
                </a:cubicBezTo>
                <a:lnTo>
                  <a:pt x="701662" y="5792629"/>
                </a:lnTo>
                <a:lnTo>
                  <a:pt x="720235" y="5876954"/>
                </a:lnTo>
                <a:cubicBezTo>
                  <a:pt x="730446" y="5923321"/>
                  <a:pt x="741723" y="5964041"/>
                  <a:pt x="745295" y="5967441"/>
                </a:cubicBezTo>
                <a:cubicBezTo>
                  <a:pt x="748857" y="5970832"/>
                  <a:pt x="749257" y="5960745"/>
                  <a:pt x="746181" y="5945029"/>
                </a:cubicBezTo>
                <a:cubicBezTo>
                  <a:pt x="734913" y="5887489"/>
                  <a:pt x="719921" y="5757177"/>
                  <a:pt x="724084" y="5753015"/>
                </a:cubicBezTo>
                <a:cubicBezTo>
                  <a:pt x="728856" y="5748242"/>
                  <a:pt x="748676" y="5854770"/>
                  <a:pt x="751105" y="5898185"/>
                </a:cubicBezTo>
                <a:cubicBezTo>
                  <a:pt x="752001" y="5914187"/>
                  <a:pt x="755669" y="5903747"/>
                  <a:pt x="759755" y="5873592"/>
                </a:cubicBezTo>
                <a:lnTo>
                  <a:pt x="766850" y="5821204"/>
                </a:lnTo>
                <a:lnTo>
                  <a:pt x="764508" y="5900442"/>
                </a:lnTo>
                <a:lnTo>
                  <a:pt x="762155" y="5979681"/>
                </a:lnTo>
                <a:lnTo>
                  <a:pt x="774899" y="5949353"/>
                </a:lnTo>
                <a:cubicBezTo>
                  <a:pt x="781919" y="5932675"/>
                  <a:pt x="787654" y="5889889"/>
                  <a:pt x="787654" y="5854284"/>
                </a:cubicBezTo>
                <a:lnTo>
                  <a:pt x="787654" y="5789533"/>
                </a:lnTo>
                <a:lnTo>
                  <a:pt x="756697" y="5729916"/>
                </a:lnTo>
                <a:cubicBezTo>
                  <a:pt x="739676" y="5697132"/>
                  <a:pt x="720312" y="5668518"/>
                  <a:pt x="713673" y="5666328"/>
                </a:cubicBezTo>
                <a:cubicBezTo>
                  <a:pt x="706586" y="5663994"/>
                  <a:pt x="692947" y="5681377"/>
                  <a:pt x="680621" y="5708437"/>
                </a:cubicBezTo>
                <a:close/>
                <a:moveTo>
                  <a:pt x="903811" y="5697379"/>
                </a:moveTo>
                <a:cubicBezTo>
                  <a:pt x="904002" y="5713095"/>
                  <a:pt x="906134" y="5718372"/>
                  <a:pt x="908554" y="5709104"/>
                </a:cubicBezTo>
                <a:cubicBezTo>
                  <a:pt x="910973" y="5699837"/>
                  <a:pt x="910812" y="5686978"/>
                  <a:pt x="908202" y="5680529"/>
                </a:cubicBezTo>
                <a:cubicBezTo>
                  <a:pt x="905592" y="5674081"/>
                  <a:pt x="903621" y="5681663"/>
                  <a:pt x="903811" y="5697379"/>
                </a:cubicBezTo>
                <a:close/>
                <a:moveTo>
                  <a:pt x="1006726" y="5692617"/>
                </a:moveTo>
                <a:lnTo>
                  <a:pt x="992438" y="5701846"/>
                </a:lnTo>
                <a:lnTo>
                  <a:pt x="1006726" y="5701323"/>
                </a:lnTo>
                <a:cubicBezTo>
                  <a:pt x="1014584" y="5701037"/>
                  <a:pt x="1029586" y="5697122"/>
                  <a:pt x="1040063" y="5692617"/>
                </a:cubicBezTo>
                <a:lnTo>
                  <a:pt x="1059113" y="5684435"/>
                </a:lnTo>
                <a:lnTo>
                  <a:pt x="1040063" y="5683911"/>
                </a:lnTo>
                <a:cubicBezTo>
                  <a:pt x="1029586" y="5683616"/>
                  <a:pt x="1014584" y="5687540"/>
                  <a:pt x="1006726" y="5692617"/>
                </a:cubicBezTo>
                <a:close/>
                <a:moveTo>
                  <a:pt x="2702271" y="5742432"/>
                </a:moveTo>
                <a:lnTo>
                  <a:pt x="2702367" y="5802154"/>
                </a:lnTo>
                <a:lnTo>
                  <a:pt x="2724807" y="5850351"/>
                </a:lnTo>
                <a:cubicBezTo>
                  <a:pt x="2738542" y="5879849"/>
                  <a:pt x="2763441" y="5911244"/>
                  <a:pt x="2789006" y="5931284"/>
                </a:cubicBezTo>
                <a:lnTo>
                  <a:pt x="2830763" y="5964022"/>
                </a:lnTo>
                <a:lnTo>
                  <a:pt x="2785520" y="5911825"/>
                </a:lnTo>
                <a:cubicBezTo>
                  <a:pt x="2719816" y="5836034"/>
                  <a:pt x="2730018" y="5834320"/>
                  <a:pt x="2799074" y="5909548"/>
                </a:cubicBezTo>
                <a:cubicBezTo>
                  <a:pt x="2831411" y="5944782"/>
                  <a:pt x="2859853" y="5975747"/>
                  <a:pt x="2862272" y="5978367"/>
                </a:cubicBezTo>
                <a:cubicBezTo>
                  <a:pt x="2881541" y="5999188"/>
                  <a:pt x="2838564" y="5934304"/>
                  <a:pt x="2812123" y="5902652"/>
                </a:cubicBezTo>
                <a:cubicBezTo>
                  <a:pt x="2793559" y="5880440"/>
                  <a:pt x="2778500" y="5859457"/>
                  <a:pt x="2778652" y="5856018"/>
                </a:cubicBezTo>
                <a:cubicBezTo>
                  <a:pt x="2778957" y="5849189"/>
                  <a:pt x="2815447" y="5888079"/>
                  <a:pt x="2857729" y="5940295"/>
                </a:cubicBezTo>
                <a:cubicBezTo>
                  <a:pt x="2891599" y="5982139"/>
                  <a:pt x="2876617" y="5950639"/>
                  <a:pt x="2821448" y="5864067"/>
                </a:cubicBezTo>
                <a:cubicBezTo>
                  <a:pt x="2799759" y="5830015"/>
                  <a:pt x="2778443" y="5795724"/>
                  <a:pt x="2774090" y="5787867"/>
                </a:cubicBezTo>
                <a:lnTo>
                  <a:pt x="2766165" y="5773579"/>
                </a:lnTo>
                <a:lnTo>
                  <a:pt x="2780814" y="5787867"/>
                </a:lnTo>
                <a:cubicBezTo>
                  <a:pt x="2788873" y="5795724"/>
                  <a:pt x="2814704" y="5831158"/>
                  <a:pt x="2838231" y="5866610"/>
                </a:cubicBezTo>
                <a:cubicBezTo>
                  <a:pt x="2897362" y="5955745"/>
                  <a:pt x="2910135" y="5915825"/>
                  <a:pt x="2856262" y="5810222"/>
                </a:cubicBezTo>
                <a:cubicBezTo>
                  <a:pt x="2834021" y="5766626"/>
                  <a:pt x="2794083" y="5729592"/>
                  <a:pt x="2739000" y="5701494"/>
                </a:cubicBezTo>
                <a:lnTo>
                  <a:pt x="2702176" y="5682701"/>
                </a:lnTo>
                <a:lnTo>
                  <a:pt x="2702271" y="5742432"/>
                </a:lnTo>
                <a:close/>
                <a:moveTo>
                  <a:pt x="2083994" y="5720687"/>
                </a:moveTo>
                <a:cubicBezTo>
                  <a:pt x="2118570" y="5730974"/>
                  <a:pt x="2170005" y="5748205"/>
                  <a:pt x="2198294" y="5758987"/>
                </a:cubicBezTo>
                <a:cubicBezTo>
                  <a:pt x="2232679" y="5772093"/>
                  <a:pt x="2243747" y="5773922"/>
                  <a:pt x="2231679" y="5764492"/>
                </a:cubicBezTo>
                <a:cubicBezTo>
                  <a:pt x="2209514" y="5747195"/>
                  <a:pt x="2110912" y="5714476"/>
                  <a:pt x="2059238" y="5707285"/>
                </a:cubicBezTo>
                <a:cubicBezTo>
                  <a:pt x="2032787" y="5703609"/>
                  <a:pt x="2040350" y="5707704"/>
                  <a:pt x="2083994" y="5720687"/>
                </a:cubicBezTo>
                <a:close/>
                <a:moveTo>
                  <a:pt x="800693" y="5778342"/>
                </a:moveTo>
                <a:cubicBezTo>
                  <a:pt x="803284" y="5791439"/>
                  <a:pt x="808428" y="5818842"/>
                  <a:pt x="812133" y="5839235"/>
                </a:cubicBezTo>
                <a:lnTo>
                  <a:pt x="818858" y="5876306"/>
                </a:lnTo>
                <a:lnTo>
                  <a:pt x="836030" y="5853541"/>
                </a:lnTo>
                <a:lnTo>
                  <a:pt x="853213" y="5830767"/>
                </a:lnTo>
                <a:lnTo>
                  <a:pt x="836022" y="5811698"/>
                </a:lnTo>
                <a:cubicBezTo>
                  <a:pt x="826563" y="5801211"/>
                  <a:pt x="813686" y="5784056"/>
                  <a:pt x="807399" y="5773579"/>
                </a:cubicBezTo>
                <a:lnTo>
                  <a:pt x="795978" y="5754529"/>
                </a:lnTo>
                <a:lnTo>
                  <a:pt x="800693" y="5778342"/>
                </a:lnTo>
                <a:close/>
                <a:moveTo>
                  <a:pt x="917699" y="5789619"/>
                </a:moveTo>
                <a:cubicBezTo>
                  <a:pt x="904354" y="5806669"/>
                  <a:pt x="894448" y="5821633"/>
                  <a:pt x="895677" y="5822861"/>
                </a:cubicBezTo>
                <a:cubicBezTo>
                  <a:pt x="896915" y="5824099"/>
                  <a:pt x="914897" y="5819061"/>
                  <a:pt x="935652" y="5811669"/>
                </a:cubicBezTo>
                <a:cubicBezTo>
                  <a:pt x="956405" y="5804278"/>
                  <a:pt x="990533" y="5797734"/>
                  <a:pt x="1011488" y="5797134"/>
                </a:cubicBezTo>
                <a:lnTo>
                  <a:pt x="1049588" y="5796048"/>
                </a:lnTo>
                <a:lnTo>
                  <a:pt x="1016251" y="5783790"/>
                </a:lnTo>
                <a:cubicBezTo>
                  <a:pt x="997915" y="5777056"/>
                  <a:pt x="973703" y="5768626"/>
                  <a:pt x="962435" y="5765073"/>
                </a:cubicBezTo>
                <a:lnTo>
                  <a:pt x="941968" y="5758615"/>
                </a:lnTo>
                <a:lnTo>
                  <a:pt x="917699" y="5789619"/>
                </a:lnTo>
                <a:close/>
                <a:moveTo>
                  <a:pt x="2111312" y="5783400"/>
                </a:moveTo>
                <a:cubicBezTo>
                  <a:pt x="2150421" y="5795810"/>
                  <a:pt x="2184254" y="5804135"/>
                  <a:pt x="2186492" y="5801907"/>
                </a:cubicBezTo>
                <a:cubicBezTo>
                  <a:pt x="2188721" y="5799668"/>
                  <a:pt x="2184578" y="5795667"/>
                  <a:pt x="2177282" y="5793010"/>
                </a:cubicBezTo>
                <a:cubicBezTo>
                  <a:pt x="2110121" y="5768578"/>
                  <a:pt x="2077603" y="5759406"/>
                  <a:pt x="2060420" y="5760063"/>
                </a:cubicBezTo>
                <a:cubicBezTo>
                  <a:pt x="2049294" y="5760492"/>
                  <a:pt x="2072192" y="5770998"/>
                  <a:pt x="2111312" y="5783400"/>
                </a:cubicBezTo>
                <a:close/>
                <a:moveTo>
                  <a:pt x="3004033" y="5790067"/>
                </a:moveTo>
                <a:cubicBezTo>
                  <a:pt x="2971209" y="5834034"/>
                  <a:pt x="2961446" y="5855170"/>
                  <a:pt x="2949445" y="5908101"/>
                </a:cubicBezTo>
                <a:cubicBezTo>
                  <a:pt x="2938891" y="5954678"/>
                  <a:pt x="2944949" y="6054567"/>
                  <a:pt x="2958332" y="6054567"/>
                </a:cubicBezTo>
                <a:cubicBezTo>
                  <a:pt x="2962247" y="6054567"/>
                  <a:pt x="2970428" y="6023487"/>
                  <a:pt x="2976496" y="5985510"/>
                </a:cubicBezTo>
                <a:cubicBezTo>
                  <a:pt x="2988564" y="5909920"/>
                  <a:pt x="3006233" y="5841102"/>
                  <a:pt x="3012072" y="5846940"/>
                </a:cubicBezTo>
                <a:cubicBezTo>
                  <a:pt x="3014110" y="5848979"/>
                  <a:pt x="3007176" y="5892736"/>
                  <a:pt x="2996670" y="5944191"/>
                </a:cubicBezTo>
                <a:cubicBezTo>
                  <a:pt x="2972191" y="6063977"/>
                  <a:pt x="2976944" y="6078684"/>
                  <a:pt x="3006300" y="5974023"/>
                </a:cubicBezTo>
                <a:cubicBezTo>
                  <a:pt x="3035294" y="5870686"/>
                  <a:pt x="3043971" y="5874592"/>
                  <a:pt x="3016958" y="5978824"/>
                </a:cubicBezTo>
                <a:cubicBezTo>
                  <a:pt x="3005814" y="6021810"/>
                  <a:pt x="2999003" y="6059300"/>
                  <a:pt x="3001833" y="6062129"/>
                </a:cubicBezTo>
                <a:cubicBezTo>
                  <a:pt x="3004661" y="6064949"/>
                  <a:pt x="3007033" y="6065482"/>
                  <a:pt x="3007100" y="6063301"/>
                </a:cubicBezTo>
                <a:cubicBezTo>
                  <a:pt x="3007176" y="6061120"/>
                  <a:pt x="3020330" y="6022896"/>
                  <a:pt x="3036332" y="5978367"/>
                </a:cubicBezTo>
                <a:cubicBezTo>
                  <a:pt x="3055182" y="5925932"/>
                  <a:pt x="3063259" y="5910825"/>
                  <a:pt x="3059268" y="5935504"/>
                </a:cubicBezTo>
                <a:cubicBezTo>
                  <a:pt x="3055868" y="5956459"/>
                  <a:pt x="3044809" y="5992483"/>
                  <a:pt x="3034684" y="6015562"/>
                </a:cubicBezTo>
                <a:cubicBezTo>
                  <a:pt x="3009538" y="6072855"/>
                  <a:pt x="3018301" y="6075807"/>
                  <a:pt x="3045524" y="6019210"/>
                </a:cubicBezTo>
                <a:cubicBezTo>
                  <a:pt x="3058430" y="5992397"/>
                  <a:pt x="3069203" y="5948906"/>
                  <a:pt x="3071698" y="5913663"/>
                </a:cubicBezTo>
                <a:lnTo>
                  <a:pt x="3075927" y="5853713"/>
                </a:lnTo>
                <a:lnTo>
                  <a:pt x="3059754" y="5811365"/>
                </a:lnTo>
                <a:cubicBezTo>
                  <a:pt x="3050858" y="5788067"/>
                  <a:pt x="3039904" y="5766749"/>
                  <a:pt x="3035417" y="5763978"/>
                </a:cubicBezTo>
                <a:cubicBezTo>
                  <a:pt x="3030941" y="5761206"/>
                  <a:pt x="3016806" y="5772941"/>
                  <a:pt x="3004033" y="5790067"/>
                </a:cubicBezTo>
                <a:close/>
                <a:moveTo>
                  <a:pt x="1673714" y="5808727"/>
                </a:moveTo>
                <a:cubicBezTo>
                  <a:pt x="1645720" y="5854627"/>
                  <a:pt x="1639795" y="5897728"/>
                  <a:pt x="1657741" y="5925103"/>
                </a:cubicBezTo>
                <a:cubicBezTo>
                  <a:pt x="1665970" y="5937676"/>
                  <a:pt x="1696784" y="5961726"/>
                  <a:pt x="1726206" y="5978567"/>
                </a:cubicBezTo>
                <a:cubicBezTo>
                  <a:pt x="1755629" y="5995397"/>
                  <a:pt x="1782080" y="6015371"/>
                  <a:pt x="1784995" y="6022944"/>
                </a:cubicBezTo>
                <a:cubicBezTo>
                  <a:pt x="1792738" y="6043137"/>
                  <a:pt x="1763392" y="6144416"/>
                  <a:pt x="1701317" y="6311742"/>
                </a:cubicBezTo>
                <a:cubicBezTo>
                  <a:pt x="1584093" y="6627743"/>
                  <a:pt x="1512408" y="6776876"/>
                  <a:pt x="1443199" y="6848714"/>
                </a:cubicBezTo>
                <a:lnTo>
                  <a:pt x="1398461" y="6895148"/>
                </a:lnTo>
                <a:lnTo>
                  <a:pt x="1338329" y="6888680"/>
                </a:lnTo>
                <a:cubicBezTo>
                  <a:pt x="1305249" y="6885118"/>
                  <a:pt x="1263377" y="6881374"/>
                  <a:pt x="1245270" y="6880346"/>
                </a:cubicBezTo>
                <a:lnTo>
                  <a:pt x="1212352" y="6878479"/>
                </a:lnTo>
                <a:lnTo>
                  <a:pt x="1190654" y="6916579"/>
                </a:lnTo>
                <a:cubicBezTo>
                  <a:pt x="1178728" y="6937534"/>
                  <a:pt x="1168889" y="6970167"/>
                  <a:pt x="1168803" y="6989093"/>
                </a:cubicBezTo>
                <a:lnTo>
                  <a:pt x="1168651" y="7023516"/>
                </a:lnTo>
                <a:lnTo>
                  <a:pt x="1223420" y="7047633"/>
                </a:lnTo>
                <a:cubicBezTo>
                  <a:pt x="1253547" y="7060902"/>
                  <a:pt x="1316765" y="7086791"/>
                  <a:pt x="1363913" y="7105174"/>
                </a:cubicBezTo>
                <a:cubicBezTo>
                  <a:pt x="1479633" y="7150275"/>
                  <a:pt x="1756982" y="7259022"/>
                  <a:pt x="1844459" y="7293597"/>
                </a:cubicBezTo>
                <a:lnTo>
                  <a:pt x="1915430" y="7321649"/>
                </a:lnTo>
                <a:lnTo>
                  <a:pt x="1926679" y="7309609"/>
                </a:lnTo>
                <a:cubicBezTo>
                  <a:pt x="1932870" y="7302989"/>
                  <a:pt x="1945357" y="7274643"/>
                  <a:pt x="1954425" y="7246601"/>
                </a:cubicBezTo>
                <a:lnTo>
                  <a:pt x="1970932" y="7195623"/>
                </a:lnTo>
                <a:lnTo>
                  <a:pt x="1958673" y="7172725"/>
                </a:lnTo>
                <a:cubicBezTo>
                  <a:pt x="1951939" y="7160133"/>
                  <a:pt x="1928936" y="7139588"/>
                  <a:pt x="1907572" y="7127062"/>
                </a:cubicBezTo>
                <a:cubicBezTo>
                  <a:pt x="1886198" y="7114537"/>
                  <a:pt x="1860775" y="7095515"/>
                  <a:pt x="1851069" y="7084790"/>
                </a:cubicBezTo>
                <a:lnTo>
                  <a:pt x="1833420" y="7065284"/>
                </a:lnTo>
                <a:lnTo>
                  <a:pt x="1834048" y="7012896"/>
                </a:lnTo>
                <a:cubicBezTo>
                  <a:pt x="1835210" y="6915426"/>
                  <a:pt x="1969808" y="6548066"/>
                  <a:pt x="2172272" y="6089761"/>
                </a:cubicBezTo>
                <a:cubicBezTo>
                  <a:pt x="2222735" y="5975538"/>
                  <a:pt x="2264026" y="5878135"/>
                  <a:pt x="2264026" y="5873315"/>
                </a:cubicBezTo>
                <a:cubicBezTo>
                  <a:pt x="2264026" y="5868496"/>
                  <a:pt x="2250186" y="5857399"/>
                  <a:pt x="2233270" y="5848655"/>
                </a:cubicBezTo>
                <a:lnTo>
                  <a:pt x="2202514" y="5832748"/>
                </a:lnTo>
                <a:lnTo>
                  <a:pt x="2092776" y="5834263"/>
                </a:lnTo>
                <a:cubicBezTo>
                  <a:pt x="1958664" y="5836120"/>
                  <a:pt x="1837134" y="5819556"/>
                  <a:pt x="1709404" y="5782028"/>
                </a:cubicBezTo>
                <a:cubicBezTo>
                  <a:pt x="1698117" y="5778713"/>
                  <a:pt x="1686906" y="5787095"/>
                  <a:pt x="1673714" y="5808727"/>
                </a:cubicBezTo>
                <a:close/>
                <a:moveTo>
                  <a:pt x="1196673" y="5867753"/>
                </a:moveTo>
                <a:cubicBezTo>
                  <a:pt x="1065514" y="6025182"/>
                  <a:pt x="998525" y="6192336"/>
                  <a:pt x="984380" y="6397467"/>
                </a:cubicBezTo>
                <a:lnTo>
                  <a:pt x="979446" y="6468904"/>
                </a:lnTo>
                <a:lnTo>
                  <a:pt x="988695" y="6416517"/>
                </a:lnTo>
                <a:cubicBezTo>
                  <a:pt x="993772" y="6387703"/>
                  <a:pt x="1004440" y="6327696"/>
                  <a:pt x="1012393" y="6283167"/>
                </a:cubicBezTo>
                <a:cubicBezTo>
                  <a:pt x="1037701" y="6141435"/>
                  <a:pt x="1127198" y="5957402"/>
                  <a:pt x="1219762" y="5856732"/>
                </a:cubicBezTo>
                <a:cubicBezTo>
                  <a:pt x="1240327" y="5834358"/>
                  <a:pt x="1255024" y="5813917"/>
                  <a:pt x="1252414" y="5811298"/>
                </a:cubicBezTo>
                <a:cubicBezTo>
                  <a:pt x="1249794" y="5808688"/>
                  <a:pt x="1224715" y="5834091"/>
                  <a:pt x="1196673" y="5867753"/>
                </a:cubicBezTo>
                <a:close/>
                <a:moveTo>
                  <a:pt x="1684506" y="5843740"/>
                </a:moveTo>
                <a:cubicBezTo>
                  <a:pt x="1668752" y="5896337"/>
                  <a:pt x="1668875" y="5896632"/>
                  <a:pt x="1718720" y="5923826"/>
                </a:cubicBezTo>
                <a:cubicBezTo>
                  <a:pt x="1776984" y="5955621"/>
                  <a:pt x="1805054" y="5982281"/>
                  <a:pt x="1812808" y="6013180"/>
                </a:cubicBezTo>
                <a:cubicBezTo>
                  <a:pt x="1821209" y="6046651"/>
                  <a:pt x="1783880" y="6168933"/>
                  <a:pt x="1695488" y="6397467"/>
                </a:cubicBezTo>
                <a:cubicBezTo>
                  <a:pt x="1577416" y="6702752"/>
                  <a:pt x="1493263" y="6859000"/>
                  <a:pt x="1423102" y="6903244"/>
                </a:cubicBezTo>
                <a:lnTo>
                  <a:pt x="1392488" y="6922542"/>
                </a:lnTo>
                <a:lnTo>
                  <a:pt x="1340101" y="6917103"/>
                </a:lnTo>
                <a:cubicBezTo>
                  <a:pt x="1311288" y="6914103"/>
                  <a:pt x="1273769" y="6909054"/>
                  <a:pt x="1256729" y="6905882"/>
                </a:cubicBezTo>
                <a:lnTo>
                  <a:pt x="1225734" y="6900120"/>
                </a:lnTo>
                <a:lnTo>
                  <a:pt x="1211485" y="6934239"/>
                </a:lnTo>
                <a:cubicBezTo>
                  <a:pt x="1191378" y="6982340"/>
                  <a:pt x="1192863" y="6987150"/>
                  <a:pt x="1232945" y="7004028"/>
                </a:cubicBezTo>
                <a:cubicBezTo>
                  <a:pt x="1341958" y="7049929"/>
                  <a:pt x="1886455" y="7264242"/>
                  <a:pt x="1894056" y="7264242"/>
                </a:cubicBezTo>
                <a:cubicBezTo>
                  <a:pt x="1904162" y="7264242"/>
                  <a:pt x="1930651" y="7205967"/>
                  <a:pt x="1930651" y="7183745"/>
                </a:cubicBezTo>
                <a:cubicBezTo>
                  <a:pt x="1930651" y="7175812"/>
                  <a:pt x="1909639" y="7158666"/>
                  <a:pt x="1883969" y="7145655"/>
                </a:cubicBezTo>
                <a:cubicBezTo>
                  <a:pt x="1831162" y="7118899"/>
                  <a:pt x="1801530" y="7086114"/>
                  <a:pt x="1792338" y="7044271"/>
                </a:cubicBezTo>
                <a:cubicBezTo>
                  <a:pt x="1774250" y="6961899"/>
                  <a:pt x="1888827" y="6632020"/>
                  <a:pt x="2125666" y="6084609"/>
                </a:cubicBezTo>
                <a:cubicBezTo>
                  <a:pt x="2176310" y="5967546"/>
                  <a:pt x="2214944" y="5868962"/>
                  <a:pt x="2211524" y="5865534"/>
                </a:cubicBezTo>
                <a:cubicBezTo>
                  <a:pt x="2208095" y="5862104"/>
                  <a:pt x="2129562" y="5856456"/>
                  <a:pt x="2037017" y="5852980"/>
                </a:cubicBezTo>
                <a:lnTo>
                  <a:pt x="1868738" y="5846655"/>
                </a:lnTo>
                <a:lnTo>
                  <a:pt x="1797301" y="5827014"/>
                </a:lnTo>
                <a:cubicBezTo>
                  <a:pt x="1700317" y="5800335"/>
                  <a:pt x="1697384" y="5800773"/>
                  <a:pt x="1684506" y="5843740"/>
                </a:cubicBezTo>
                <a:close/>
                <a:moveTo>
                  <a:pt x="925766" y="5840559"/>
                </a:moveTo>
                <a:cubicBezTo>
                  <a:pt x="899572" y="5853694"/>
                  <a:pt x="886714" y="5861723"/>
                  <a:pt x="897191" y="5858409"/>
                </a:cubicBezTo>
                <a:cubicBezTo>
                  <a:pt x="940435" y="5844731"/>
                  <a:pt x="952321" y="5844902"/>
                  <a:pt x="922289" y="5858780"/>
                </a:cubicBezTo>
                <a:cubicBezTo>
                  <a:pt x="904667" y="5866924"/>
                  <a:pt x="885123" y="5873592"/>
                  <a:pt x="878865" y="5873592"/>
                </a:cubicBezTo>
                <a:cubicBezTo>
                  <a:pt x="872617" y="5873592"/>
                  <a:pt x="859176" y="5879754"/>
                  <a:pt x="849003" y="5887289"/>
                </a:cubicBezTo>
                <a:lnTo>
                  <a:pt x="830516" y="5900985"/>
                </a:lnTo>
                <a:lnTo>
                  <a:pt x="900553" y="5882726"/>
                </a:lnTo>
                <a:cubicBezTo>
                  <a:pt x="939081" y="5872677"/>
                  <a:pt x="992657" y="5862266"/>
                  <a:pt x="1019613" y="5859580"/>
                </a:cubicBezTo>
                <a:lnTo>
                  <a:pt x="1068638" y="5854694"/>
                </a:lnTo>
                <a:lnTo>
                  <a:pt x="1040063" y="5863381"/>
                </a:lnTo>
                <a:cubicBezTo>
                  <a:pt x="1024347" y="5868153"/>
                  <a:pt x="978037" y="5879316"/>
                  <a:pt x="937158" y="5888184"/>
                </a:cubicBezTo>
                <a:cubicBezTo>
                  <a:pt x="896267" y="5897051"/>
                  <a:pt x="865062" y="5906558"/>
                  <a:pt x="867806" y="5909301"/>
                </a:cubicBezTo>
                <a:cubicBezTo>
                  <a:pt x="872206" y="5913701"/>
                  <a:pt x="959015" y="5900052"/>
                  <a:pt x="1011488" y="5886707"/>
                </a:cubicBezTo>
                <a:lnTo>
                  <a:pt x="1030538" y="5881869"/>
                </a:lnTo>
                <a:lnTo>
                  <a:pt x="1016460" y="5891537"/>
                </a:lnTo>
                <a:cubicBezTo>
                  <a:pt x="1008717" y="5896861"/>
                  <a:pt x="973160" y="5906434"/>
                  <a:pt x="937453" y="5912816"/>
                </a:cubicBezTo>
                <a:cubicBezTo>
                  <a:pt x="901744" y="5919197"/>
                  <a:pt x="870863" y="5927103"/>
                  <a:pt x="868834" y="5930389"/>
                </a:cubicBezTo>
                <a:cubicBezTo>
                  <a:pt x="864748" y="5936999"/>
                  <a:pt x="969216" y="5927608"/>
                  <a:pt x="1006726" y="5917987"/>
                </a:cubicBezTo>
                <a:lnTo>
                  <a:pt x="1030538" y="5911882"/>
                </a:lnTo>
                <a:lnTo>
                  <a:pt x="1001963" y="5925646"/>
                </a:lnTo>
                <a:cubicBezTo>
                  <a:pt x="986247" y="5933218"/>
                  <a:pt x="960530" y="5939905"/>
                  <a:pt x="944816" y="5940505"/>
                </a:cubicBezTo>
                <a:cubicBezTo>
                  <a:pt x="929100" y="5941114"/>
                  <a:pt x="907669" y="5945667"/>
                  <a:pt x="897191" y="5950629"/>
                </a:cubicBezTo>
                <a:cubicBezTo>
                  <a:pt x="883913" y="5956926"/>
                  <a:pt x="896201" y="5958212"/>
                  <a:pt x="937711" y="5954868"/>
                </a:cubicBezTo>
                <a:cubicBezTo>
                  <a:pt x="1010145" y="5949039"/>
                  <a:pt x="1077497" y="5916950"/>
                  <a:pt x="1120797" y="5867639"/>
                </a:cubicBezTo>
                <a:lnTo>
                  <a:pt x="1152182" y="5831881"/>
                </a:lnTo>
                <a:lnTo>
                  <a:pt x="1134228" y="5824833"/>
                </a:lnTo>
                <a:cubicBezTo>
                  <a:pt x="1124350" y="5820957"/>
                  <a:pt x="1084117" y="5817537"/>
                  <a:pt x="1044826" y="5817232"/>
                </a:cubicBezTo>
                <a:lnTo>
                  <a:pt x="973388" y="5816689"/>
                </a:lnTo>
                <a:lnTo>
                  <a:pt x="925766" y="5840559"/>
                </a:lnTo>
                <a:close/>
                <a:moveTo>
                  <a:pt x="966845" y="5841997"/>
                </a:moveTo>
                <a:cubicBezTo>
                  <a:pt x="973712" y="5844750"/>
                  <a:pt x="981932" y="5844407"/>
                  <a:pt x="985095" y="5841245"/>
                </a:cubicBezTo>
                <a:cubicBezTo>
                  <a:pt x="988257" y="5838082"/>
                  <a:pt x="982637" y="5835834"/>
                  <a:pt x="972598" y="5836244"/>
                </a:cubicBezTo>
                <a:cubicBezTo>
                  <a:pt x="961501" y="5836701"/>
                  <a:pt x="959244" y="5838958"/>
                  <a:pt x="966845" y="5841997"/>
                </a:cubicBezTo>
                <a:close/>
                <a:moveTo>
                  <a:pt x="536375" y="5881278"/>
                </a:moveTo>
                <a:cubicBezTo>
                  <a:pt x="523221" y="5902557"/>
                  <a:pt x="519524" y="5991616"/>
                  <a:pt x="530202" y="6029764"/>
                </a:cubicBezTo>
                <a:cubicBezTo>
                  <a:pt x="541765" y="6071083"/>
                  <a:pt x="594400" y="6146216"/>
                  <a:pt x="604620" y="6135995"/>
                </a:cubicBezTo>
                <a:cubicBezTo>
                  <a:pt x="607525" y="6133100"/>
                  <a:pt x="616823" y="6136996"/>
                  <a:pt x="625281" y="6144654"/>
                </a:cubicBezTo>
                <a:cubicBezTo>
                  <a:pt x="634492" y="6152988"/>
                  <a:pt x="628491" y="6132919"/>
                  <a:pt x="610336" y="6094667"/>
                </a:cubicBezTo>
                <a:cubicBezTo>
                  <a:pt x="561835" y="5992473"/>
                  <a:pt x="563178" y="5974433"/>
                  <a:pt x="612041" y="6071702"/>
                </a:cubicBezTo>
                <a:cubicBezTo>
                  <a:pt x="636521" y="6120413"/>
                  <a:pt x="658179" y="6158646"/>
                  <a:pt x="660170" y="6156646"/>
                </a:cubicBezTo>
                <a:cubicBezTo>
                  <a:pt x="664704" y="6152122"/>
                  <a:pt x="621966" y="6046261"/>
                  <a:pt x="590715" y="5984577"/>
                </a:cubicBezTo>
                <a:cubicBezTo>
                  <a:pt x="555682" y="5915444"/>
                  <a:pt x="569541" y="5921769"/>
                  <a:pt x="607088" y="5992054"/>
                </a:cubicBezTo>
                <a:cubicBezTo>
                  <a:pt x="624995" y="6025563"/>
                  <a:pt x="643663" y="6050490"/>
                  <a:pt x="648588" y="6047451"/>
                </a:cubicBezTo>
                <a:cubicBezTo>
                  <a:pt x="653655" y="6044317"/>
                  <a:pt x="654818" y="6049014"/>
                  <a:pt x="651265" y="6058262"/>
                </a:cubicBezTo>
                <a:cubicBezTo>
                  <a:pt x="647541" y="6067968"/>
                  <a:pt x="648817" y="6072245"/>
                  <a:pt x="654408" y="6068787"/>
                </a:cubicBezTo>
                <a:cubicBezTo>
                  <a:pt x="659819" y="6065444"/>
                  <a:pt x="663829" y="6075140"/>
                  <a:pt x="663829" y="6091542"/>
                </a:cubicBezTo>
                <a:cubicBezTo>
                  <a:pt x="663829" y="6107259"/>
                  <a:pt x="667839" y="6122594"/>
                  <a:pt x="672735" y="6125623"/>
                </a:cubicBezTo>
                <a:cubicBezTo>
                  <a:pt x="685793" y="6133690"/>
                  <a:pt x="677229" y="6061615"/>
                  <a:pt x="658379" y="6004884"/>
                </a:cubicBezTo>
                <a:cubicBezTo>
                  <a:pt x="648121" y="5973976"/>
                  <a:pt x="627177" y="5941219"/>
                  <a:pt x="600897" y="5914930"/>
                </a:cubicBezTo>
                <a:cubicBezTo>
                  <a:pt x="559911" y="5873944"/>
                  <a:pt x="545538" y="5866448"/>
                  <a:pt x="536375" y="5881278"/>
                </a:cubicBezTo>
                <a:close/>
                <a:moveTo>
                  <a:pt x="1225649" y="5918835"/>
                </a:moveTo>
                <a:cubicBezTo>
                  <a:pt x="1108758" y="6051499"/>
                  <a:pt x="1032796" y="6262516"/>
                  <a:pt x="1036634" y="6443958"/>
                </a:cubicBezTo>
                <a:lnTo>
                  <a:pt x="1037968" y="6507004"/>
                </a:lnTo>
                <a:lnTo>
                  <a:pt x="1045702" y="6416517"/>
                </a:lnTo>
                <a:cubicBezTo>
                  <a:pt x="1062199" y="6223473"/>
                  <a:pt x="1128398" y="6053909"/>
                  <a:pt x="1241860" y="5914073"/>
                </a:cubicBezTo>
                <a:cubicBezTo>
                  <a:pt x="1286228" y="5859390"/>
                  <a:pt x="1275178" y="5862638"/>
                  <a:pt x="1225649" y="5918835"/>
                </a:cubicBezTo>
                <a:close/>
                <a:moveTo>
                  <a:pt x="2864396" y="5878354"/>
                </a:moveTo>
                <a:cubicBezTo>
                  <a:pt x="2864396" y="5883593"/>
                  <a:pt x="2868549" y="5894308"/>
                  <a:pt x="2873626" y="5902167"/>
                </a:cubicBezTo>
                <a:cubicBezTo>
                  <a:pt x="2878703" y="5910024"/>
                  <a:pt x="2882856" y="5912168"/>
                  <a:pt x="2882856" y="5906929"/>
                </a:cubicBezTo>
                <a:cubicBezTo>
                  <a:pt x="2882856" y="5901690"/>
                  <a:pt x="2878703" y="5890974"/>
                  <a:pt x="2873626" y="5883117"/>
                </a:cubicBezTo>
                <a:cubicBezTo>
                  <a:pt x="2868549" y="5875258"/>
                  <a:pt x="2864396" y="5873115"/>
                  <a:pt x="2864396" y="5878354"/>
                </a:cubicBezTo>
                <a:close/>
                <a:moveTo>
                  <a:pt x="3554378" y="5900585"/>
                </a:moveTo>
                <a:cubicBezTo>
                  <a:pt x="3573018" y="5961145"/>
                  <a:pt x="3605718" y="6048604"/>
                  <a:pt x="3606346" y="6039565"/>
                </a:cubicBezTo>
                <a:cubicBezTo>
                  <a:pt x="3607251" y="6026382"/>
                  <a:pt x="3561417" y="5891327"/>
                  <a:pt x="3553520" y="5883954"/>
                </a:cubicBezTo>
                <a:cubicBezTo>
                  <a:pt x="3550225" y="5880869"/>
                  <a:pt x="3550615" y="5888355"/>
                  <a:pt x="3554378" y="5900585"/>
                </a:cubicBezTo>
                <a:close/>
                <a:moveTo>
                  <a:pt x="3374155" y="5935504"/>
                </a:moveTo>
                <a:cubicBezTo>
                  <a:pt x="3424161" y="6078293"/>
                  <a:pt x="3451708" y="6209033"/>
                  <a:pt x="3465681" y="6370025"/>
                </a:cubicBezTo>
                <a:lnTo>
                  <a:pt x="3476111" y="6490221"/>
                </a:lnTo>
                <a:lnTo>
                  <a:pt x="3465348" y="6611103"/>
                </a:lnTo>
                <a:cubicBezTo>
                  <a:pt x="3448831" y="6796526"/>
                  <a:pt x="3433953" y="6857410"/>
                  <a:pt x="3337179" y="7135654"/>
                </a:cubicBezTo>
                <a:cubicBezTo>
                  <a:pt x="3333531" y="7146131"/>
                  <a:pt x="3341894" y="7131587"/>
                  <a:pt x="3355753" y="7103336"/>
                </a:cubicBezTo>
                <a:cubicBezTo>
                  <a:pt x="3392129" y="7029164"/>
                  <a:pt x="3432286" y="6906244"/>
                  <a:pt x="3456613" y="6794602"/>
                </a:cubicBezTo>
                <a:lnTo>
                  <a:pt x="3477768" y="6697504"/>
                </a:lnTo>
                <a:lnTo>
                  <a:pt x="3478111" y="6492717"/>
                </a:lnTo>
                <a:lnTo>
                  <a:pt x="3478463" y="6287929"/>
                </a:lnTo>
                <a:lnTo>
                  <a:pt x="3456642" y="6186069"/>
                </a:lnTo>
                <a:cubicBezTo>
                  <a:pt x="3434210" y="6081313"/>
                  <a:pt x="3397806" y="5963755"/>
                  <a:pt x="3378441" y="5933551"/>
                </a:cubicBezTo>
                <a:lnTo>
                  <a:pt x="3367488" y="5916454"/>
                </a:lnTo>
                <a:lnTo>
                  <a:pt x="3374155" y="5935504"/>
                </a:lnTo>
                <a:close/>
                <a:moveTo>
                  <a:pt x="779034" y="5997417"/>
                </a:moveTo>
                <a:cubicBezTo>
                  <a:pt x="762917" y="6023610"/>
                  <a:pt x="750763" y="6044984"/>
                  <a:pt x="752021" y="6044918"/>
                </a:cubicBezTo>
                <a:cubicBezTo>
                  <a:pt x="753287" y="6044851"/>
                  <a:pt x="779567" y="6031993"/>
                  <a:pt x="810428" y="6016343"/>
                </a:cubicBezTo>
                <a:cubicBezTo>
                  <a:pt x="841289" y="6000693"/>
                  <a:pt x="877722" y="5987749"/>
                  <a:pt x="891390" y="5987577"/>
                </a:cubicBezTo>
                <a:lnTo>
                  <a:pt x="916241" y="5987273"/>
                </a:lnTo>
                <a:lnTo>
                  <a:pt x="863854" y="5968842"/>
                </a:lnTo>
                <a:cubicBezTo>
                  <a:pt x="835041" y="5958707"/>
                  <a:pt x="810761" y="5950277"/>
                  <a:pt x="809904" y="5950106"/>
                </a:cubicBezTo>
                <a:cubicBezTo>
                  <a:pt x="809037" y="5949934"/>
                  <a:pt x="795150" y="5971223"/>
                  <a:pt x="779034" y="5997417"/>
                </a:cubicBezTo>
                <a:close/>
                <a:moveTo>
                  <a:pt x="1047817" y="5989863"/>
                </a:moveTo>
                <a:cubicBezTo>
                  <a:pt x="1020528" y="6036326"/>
                  <a:pt x="972426" y="6156103"/>
                  <a:pt x="954891" y="6221254"/>
                </a:cubicBezTo>
                <a:cubicBezTo>
                  <a:pt x="946435" y="6252687"/>
                  <a:pt x="937758" y="6325553"/>
                  <a:pt x="935606" y="6383179"/>
                </a:cubicBezTo>
                <a:lnTo>
                  <a:pt x="931690" y="6487954"/>
                </a:lnTo>
                <a:lnTo>
                  <a:pt x="939625" y="6402229"/>
                </a:lnTo>
                <a:cubicBezTo>
                  <a:pt x="951217" y="6276794"/>
                  <a:pt x="982475" y="6158237"/>
                  <a:pt x="1030891" y="6056034"/>
                </a:cubicBezTo>
                <a:cubicBezTo>
                  <a:pt x="1073572" y="5965936"/>
                  <a:pt x="1082592" y="5930656"/>
                  <a:pt x="1047817" y="5989863"/>
                </a:cubicBezTo>
                <a:close/>
                <a:moveTo>
                  <a:pt x="1225115" y="6009323"/>
                </a:moveTo>
                <a:cubicBezTo>
                  <a:pt x="1156678" y="6103620"/>
                  <a:pt x="1106138" y="6242771"/>
                  <a:pt x="1097375" y="6361005"/>
                </a:cubicBezTo>
                <a:lnTo>
                  <a:pt x="1092908" y="6421279"/>
                </a:lnTo>
                <a:lnTo>
                  <a:pt x="1106386" y="6351889"/>
                </a:lnTo>
                <a:cubicBezTo>
                  <a:pt x="1132846" y="6215720"/>
                  <a:pt x="1186205" y="6079874"/>
                  <a:pt x="1246565" y="5995035"/>
                </a:cubicBezTo>
                <a:cubicBezTo>
                  <a:pt x="1256814" y="5980624"/>
                  <a:pt x="1262787" y="5968842"/>
                  <a:pt x="1259843" y="5968842"/>
                </a:cubicBezTo>
                <a:cubicBezTo>
                  <a:pt x="1256900" y="5968842"/>
                  <a:pt x="1241279" y="5987063"/>
                  <a:pt x="1225115" y="6009323"/>
                </a:cubicBezTo>
                <a:close/>
                <a:moveTo>
                  <a:pt x="1283465" y="6019438"/>
                </a:moveTo>
                <a:cubicBezTo>
                  <a:pt x="1235088" y="6083513"/>
                  <a:pt x="1182167" y="6197546"/>
                  <a:pt x="1164688" y="6275365"/>
                </a:cubicBezTo>
                <a:cubicBezTo>
                  <a:pt x="1146658" y="6355642"/>
                  <a:pt x="1135933" y="6473667"/>
                  <a:pt x="1146677" y="6473667"/>
                </a:cubicBezTo>
                <a:cubicBezTo>
                  <a:pt x="1151373" y="6473667"/>
                  <a:pt x="1156230" y="6445939"/>
                  <a:pt x="1157488" y="6412040"/>
                </a:cubicBezTo>
                <a:cubicBezTo>
                  <a:pt x="1161936" y="6291339"/>
                  <a:pt x="1207751" y="6158113"/>
                  <a:pt x="1286866" y="6035821"/>
                </a:cubicBezTo>
                <a:cubicBezTo>
                  <a:pt x="1310697" y="5998979"/>
                  <a:pt x="1328271" y="5968842"/>
                  <a:pt x="1325928" y="5968842"/>
                </a:cubicBezTo>
                <a:cubicBezTo>
                  <a:pt x="1323585" y="5968842"/>
                  <a:pt x="1304477" y="5991606"/>
                  <a:pt x="1283465" y="6019438"/>
                </a:cubicBezTo>
                <a:close/>
                <a:moveTo>
                  <a:pt x="1340806" y="6033135"/>
                </a:moveTo>
                <a:cubicBezTo>
                  <a:pt x="1264491" y="6121956"/>
                  <a:pt x="1194854" y="6305550"/>
                  <a:pt x="1198255" y="6408972"/>
                </a:cubicBezTo>
                <a:cubicBezTo>
                  <a:pt x="1198902" y="6428728"/>
                  <a:pt x="1204008" y="6414478"/>
                  <a:pt x="1212037" y="6370482"/>
                </a:cubicBezTo>
                <a:cubicBezTo>
                  <a:pt x="1235450" y="6242304"/>
                  <a:pt x="1286542" y="6120289"/>
                  <a:pt x="1353598" y="6032440"/>
                </a:cubicBezTo>
                <a:cubicBezTo>
                  <a:pt x="1397556" y="5974843"/>
                  <a:pt x="1390564" y="5975233"/>
                  <a:pt x="1340806" y="6033135"/>
                </a:cubicBezTo>
                <a:close/>
                <a:moveTo>
                  <a:pt x="3123295" y="6029668"/>
                </a:moveTo>
                <a:cubicBezTo>
                  <a:pt x="3060259" y="6098048"/>
                  <a:pt x="3029293" y="6178210"/>
                  <a:pt x="3041266" y="6242009"/>
                </a:cubicBezTo>
                <a:lnTo>
                  <a:pt x="3047781" y="6276766"/>
                </a:lnTo>
                <a:lnTo>
                  <a:pt x="3068555" y="6220435"/>
                </a:lnTo>
                <a:cubicBezTo>
                  <a:pt x="3096082" y="6145787"/>
                  <a:pt x="3132658" y="6062767"/>
                  <a:pt x="3136373" y="6066482"/>
                </a:cubicBezTo>
                <a:cubicBezTo>
                  <a:pt x="3138002" y="6068121"/>
                  <a:pt x="3122419" y="6115346"/>
                  <a:pt x="3101731" y="6171429"/>
                </a:cubicBezTo>
                <a:cubicBezTo>
                  <a:pt x="3081052" y="6227503"/>
                  <a:pt x="3064126" y="6280404"/>
                  <a:pt x="3064126" y="6288967"/>
                </a:cubicBezTo>
                <a:lnTo>
                  <a:pt x="3064126" y="6304550"/>
                </a:lnTo>
                <a:lnTo>
                  <a:pt x="3078299" y="6292786"/>
                </a:lnTo>
                <a:cubicBezTo>
                  <a:pt x="3098549" y="6275985"/>
                  <a:pt x="3130391" y="6222292"/>
                  <a:pt x="3156842" y="6160370"/>
                </a:cubicBezTo>
                <a:cubicBezTo>
                  <a:pt x="3170035" y="6129481"/>
                  <a:pt x="3177311" y="6119003"/>
                  <a:pt x="3174083" y="6135529"/>
                </a:cubicBezTo>
                <a:cubicBezTo>
                  <a:pt x="3171006" y="6151245"/>
                  <a:pt x="3153499" y="6194108"/>
                  <a:pt x="3135163" y="6230779"/>
                </a:cubicBezTo>
                <a:cubicBezTo>
                  <a:pt x="3101054" y="6299006"/>
                  <a:pt x="3112875" y="6292034"/>
                  <a:pt x="3156718" y="6218063"/>
                </a:cubicBezTo>
                <a:cubicBezTo>
                  <a:pt x="3189789" y="6162256"/>
                  <a:pt x="3200372" y="6100220"/>
                  <a:pt x="3187446" y="6037898"/>
                </a:cubicBezTo>
                <a:cubicBezTo>
                  <a:pt x="3181741" y="6010390"/>
                  <a:pt x="3173635" y="5987892"/>
                  <a:pt x="3169434" y="5987892"/>
                </a:cubicBezTo>
                <a:cubicBezTo>
                  <a:pt x="3165243" y="5987892"/>
                  <a:pt x="3144479" y="6006694"/>
                  <a:pt x="3123295" y="6029668"/>
                </a:cubicBezTo>
                <a:close/>
                <a:moveTo>
                  <a:pt x="887666" y="6006323"/>
                </a:moveTo>
                <a:cubicBezTo>
                  <a:pt x="829535" y="6020476"/>
                  <a:pt x="738561" y="6077636"/>
                  <a:pt x="761269" y="6085742"/>
                </a:cubicBezTo>
                <a:cubicBezTo>
                  <a:pt x="767917" y="6088123"/>
                  <a:pt x="756221" y="6098153"/>
                  <a:pt x="735266" y="6108040"/>
                </a:cubicBezTo>
                <a:cubicBezTo>
                  <a:pt x="696623" y="6126261"/>
                  <a:pt x="683288" y="6137958"/>
                  <a:pt x="683022" y="6153855"/>
                </a:cubicBezTo>
                <a:cubicBezTo>
                  <a:pt x="682945" y="6158703"/>
                  <a:pt x="692518" y="6154065"/>
                  <a:pt x="704310" y="6143558"/>
                </a:cubicBezTo>
                <a:cubicBezTo>
                  <a:pt x="730075" y="6120594"/>
                  <a:pt x="875760" y="6044984"/>
                  <a:pt x="893886" y="6045175"/>
                </a:cubicBezTo>
                <a:cubicBezTo>
                  <a:pt x="900944" y="6045251"/>
                  <a:pt x="874569" y="6062739"/>
                  <a:pt x="835279" y="6084056"/>
                </a:cubicBezTo>
                <a:cubicBezTo>
                  <a:pt x="795988" y="6105363"/>
                  <a:pt x="759592" y="6126909"/>
                  <a:pt x="754411" y="6131928"/>
                </a:cubicBezTo>
                <a:cubicBezTo>
                  <a:pt x="742638" y="6143330"/>
                  <a:pt x="812533" y="6119041"/>
                  <a:pt x="855624" y="6096762"/>
                </a:cubicBezTo>
                <a:lnTo>
                  <a:pt x="887666" y="6080198"/>
                </a:lnTo>
                <a:lnTo>
                  <a:pt x="875065" y="6095390"/>
                </a:lnTo>
                <a:cubicBezTo>
                  <a:pt x="868140" y="6103744"/>
                  <a:pt x="832745" y="6122242"/>
                  <a:pt x="796426" y="6136491"/>
                </a:cubicBezTo>
                <a:cubicBezTo>
                  <a:pt x="760107" y="6150741"/>
                  <a:pt x="731723" y="6163733"/>
                  <a:pt x="733361" y="6165371"/>
                </a:cubicBezTo>
                <a:cubicBezTo>
                  <a:pt x="739124" y="6171143"/>
                  <a:pt x="812019" y="6147388"/>
                  <a:pt x="859091" y="6124413"/>
                </a:cubicBezTo>
                <a:lnTo>
                  <a:pt x="906716" y="6101153"/>
                </a:lnTo>
                <a:lnTo>
                  <a:pt x="882904" y="6120623"/>
                </a:lnTo>
                <a:cubicBezTo>
                  <a:pt x="869807" y="6131328"/>
                  <a:pt x="837660" y="6148483"/>
                  <a:pt x="811466" y="6158741"/>
                </a:cubicBezTo>
                <a:cubicBezTo>
                  <a:pt x="785272" y="6169009"/>
                  <a:pt x="772414" y="6177582"/>
                  <a:pt x="782891" y="6177801"/>
                </a:cubicBezTo>
                <a:cubicBezTo>
                  <a:pt x="837336" y="6178953"/>
                  <a:pt x="942435" y="6104915"/>
                  <a:pt x="974560" y="6042765"/>
                </a:cubicBezTo>
                <a:lnTo>
                  <a:pt x="989476" y="6013942"/>
                </a:lnTo>
                <a:lnTo>
                  <a:pt x="976665" y="6005827"/>
                </a:lnTo>
                <a:cubicBezTo>
                  <a:pt x="961701" y="5996340"/>
                  <a:pt x="927909" y="5996531"/>
                  <a:pt x="887666" y="6006323"/>
                </a:cubicBezTo>
                <a:close/>
                <a:moveTo>
                  <a:pt x="555139" y="6045042"/>
                </a:moveTo>
                <a:cubicBezTo>
                  <a:pt x="572827" y="6090085"/>
                  <a:pt x="597630" y="6133462"/>
                  <a:pt x="602764" y="6128338"/>
                </a:cubicBezTo>
                <a:cubicBezTo>
                  <a:pt x="605945" y="6125147"/>
                  <a:pt x="552871" y="6016600"/>
                  <a:pt x="543670" y="6007484"/>
                </a:cubicBezTo>
                <a:cubicBezTo>
                  <a:pt x="540727" y="6004570"/>
                  <a:pt x="545890" y="6021467"/>
                  <a:pt x="555139" y="6045042"/>
                </a:cubicBezTo>
                <a:close/>
                <a:moveTo>
                  <a:pt x="3541328" y="6010113"/>
                </a:moveTo>
                <a:cubicBezTo>
                  <a:pt x="3540805" y="6014485"/>
                  <a:pt x="3548625" y="6050919"/>
                  <a:pt x="3558712" y="6091076"/>
                </a:cubicBezTo>
                <a:cubicBezTo>
                  <a:pt x="3593373" y="6229131"/>
                  <a:pt x="3602022" y="6313170"/>
                  <a:pt x="3602155" y="6513357"/>
                </a:cubicBezTo>
                <a:cubicBezTo>
                  <a:pt x="3602231" y="6621628"/>
                  <a:pt x="3602927" y="6709496"/>
                  <a:pt x="3603698" y="6708620"/>
                </a:cubicBezTo>
                <a:cubicBezTo>
                  <a:pt x="3604479" y="6707743"/>
                  <a:pt x="3609699" y="6655594"/>
                  <a:pt x="3615309" y="6592729"/>
                </a:cubicBezTo>
                <a:cubicBezTo>
                  <a:pt x="3631073" y="6415878"/>
                  <a:pt x="3609975" y="6211491"/>
                  <a:pt x="3559988" y="6056948"/>
                </a:cubicBezTo>
                <a:cubicBezTo>
                  <a:pt x="3550253" y="6026829"/>
                  <a:pt x="3541852" y="6005751"/>
                  <a:pt x="3541328" y="6010113"/>
                </a:cubicBezTo>
                <a:close/>
                <a:moveTo>
                  <a:pt x="2756802" y="6031687"/>
                </a:moveTo>
                <a:cubicBezTo>
                  <a:pt x="2747401" y="6041098"/>
                  <a:pt x="2770232" y="6117165"/>
                  <a:pt x="2792759" y="6151426"/>
                </a:cubicBezTo>
                <a:cubicBezTo>
                  <a:pt x="2819391" y="6191946"/>
                  <a:pt x="2866216" y="6229969"/>
                  <a:pt x="2907001" y="6244181"/>
                </a:cubicBezTo>
                <a:lnTo>
                  <a:pt x="2935538" y="6254115"/>
                </a:lnTo>
                <a:lnTo>
                  <a:pt x="2917155" y="6242447"/>
                </a:lnTo>
                <a:cubicBezTo>
                  <a:pt x="2907040" y="6236027"/>
                  <a:pt x="2883465" y="6216444"/>
                  <a:pt x="2864768" y="6198928"/>
                </a:cubicBezTo>
                <a:lnTo>
                  <a:pt x="2830763" y="6167066"/>
                </a:lnTo>
                <a:lnTo>
                  <a:pt x="2864101" y="6190660"/>
                </a:lnTo>
                <a:cubicBezTo>
                  <a:pt x="2899058" y="6215387"/>
                  <a:pt x="2953941" y="6245067"/>
                  <a:pt x="2964723" y="6245067"/>
                </a:cubicBezTo>
                <a:cubicBezTo>
                  <a:pt x="2968200" y="6245067"/>
                  <a:pt x="2944625" y="6227426"/>
                  <a:pt x="2912335" y="6205862"/>
                </a:cubicBezTo>
                <a:cubicBezTo>
                  <a:pt x="2880036" y="6184297"/>
                  <a:pt x="2855671" y="6164590"/>
                  <a:pt x="2858186" y="6162075"/>
                </a:cubicBezTo>
                <a:cubicBezTo>
                  <a:pt x="2860701" y="6159560"/>
                  <a:pt x="2881284" y="6170143"/>
                  <a:pt x="2903915" y="6185592"/>
                </a:cubicBezTo>
                <a:cubicBezTo>
                  <a:pt x="2949178" y="6216482"/>
                  <a:pt x="2987926" y="6238189"/>
                  <a:pt x="2987926" y="6232655"/>
                </a:cubicBezTo>
                <a:cubicBezTo>
                  <a:pt x="2987926" y="6230703"/>
                  <a:pt x="2953636" y="6202518"/>
                  <a:pt x="2911726" y="6170028"/>
                </a:cubicBezTo>
                <a:cubicBezTo>
                  <a:pt x="2869816" y="6137548"/>
                  <a:pt x="2835526" y="6108735"/>
                  <a:pt x="2835526" y="6106021"/>
                </a:cubicBezTo>
                <a:cubicBezTo>
                  <a:pt x="2835526" y="6097991"/>
                  <a:pt x="2874502" y="6124975"/>
                  <a:pt x="2987107" y="6210967"/>
                </a:cubicBezTo>
                <a:lnTo>
                  <a:pt x="3000566" y="6221254"/>
                </a:lnTo>
                <a:lnTo>
                  <a:pt x="2988002" y="6197442"/>
                </a:lnTo>
                <a:cubicBezTo>
                  <a:pt x="2965009" y="6153893"/>
                  <a:pt x="2930576" y="6114174"/>
                  <a:pt x="2893590" y="6088533"/>
                </a:cubicBezTo>
                <a:cubicBezTo>
                  <a:pt x="2854033" y="6061129"/>
                  <a:pt x="2764555" y="6023934"/>
                  <a:pt x="2756802" y="6031687"/>
                </a:cubicBezTo>
                <a:close/>
                <a:moveTo>
                  <a:pt x="1364475" y="6082380"/>
                </a:moveTo>
                <a:cubicBezTo>
                  <a:pt x="1345549" y="6108154"/>
                  <a:pt x="1317593" y="6156760"/>
                  <a:pt x="1302353" y="6190383"/>
                </a:cubicBezTo>
                <a:cubicBezTo>
                  <a:pt x="1273664" y="6253649"/>
                  <a:pt x="1240488" y="6393266"/>
                  <a:pt x="1247013" y="6423241"/>
                </a:cubicBezTo>
                <a:cubicBezTo>
                  <a:pt x="1249061" y="6432642"/>
                  <a:pt x="1256005" y="6410325"/>
                  <a:pt x="1262443" y="6373654"/>
                </a:cubicBezTo>
                <a:cubicBezTo>
                  <a:pt x="1283951" y="6251277"/>
                  <a:pt x="1313707" y="6179401"/>
                  <a:pt x="1391622" y="6061710"/>
                </a:cubicBezTo>
                <a:cubicBezTo>
                  <a:pt x="1420892" y="6017504"/>
                  <a:pt x="1400956" y="6032678"/>
                  <a:pt x="1364475" y="6082380"/>
                </a:cubicBezTo>
                <a:close/>
                <a:moveTo>
                  <a:pt x="3364297" y="6064092"/>
                </a:moveTo>
                <a:cubicBezTo>
                  <a:pt x="3366868" y="6077189"/>
                  <a:pt x="3378451" y="6130767"/>
                  <a:pt x="3390043" y="6183154"/>
                </a:cubicBezTo>
                <a:lnTo>
                  <a:pt x="3411122" y="6278404"/>
                </a:lnTo>
                <a:lnTo>
                  <a:pt x="3411122" y="6487954"/>
                </a:lnTo>
                <a:lnTo>
                  <a:pt x="3411122" y="6697504"/>
                </a:lnTo>
                <a:lnTo>
                  <a:pt x="3389548" y="6797517"/>
                </a:lnTo>
                <a:cubicBezTo>
                  <a:pt x="3371393" y="6881698"/>
                  <a:pt x="3352000" y="6945430"/>
                  <a:pt x="3298241" y="7097554"/>
                </a:cubicBezTo>
                <a:cubicBezTo>
                  <a:pt x="3294136" y="7109194"/>
                  <a:pt x="3296936" y="7107345"/>
                  <a:pt x="3305451" y="7092792"/>
                </a:cubicBezTo>
                <a:cubicBezTo>
                  <a:pt x="3332007" y="7047424"/>
                  <a:pt x="3385538" y="6877974"/>
                  <a:pt x="3407769" y="6768942"/>
                </a:cubicBezTo>
                <a:lnTo>
                  <a:pt x="3430095" y="6659404"/>
                </a:lnTo>
                <a:lnTo>
                  <a:pt x="3430305" y="6492717"/>
                </a:lnTo>
                <a:lnTo>
                  <a:pt x="3430524" y="6326029"/>
                </a:lnTo>
                <a:lnTo>
                  <a:pt x="3414389" y="6240304"/>
                </a:lnTo>
                <a:cubicBezTo>
                  <a:pt x="3405511" y="6193155"/>
                  <a:pt x="3389557" y="6128862"/>
                  <a:pt x="3378937" y="6097429"/>
                </a:cubicBezTo>
                <a:cubicBezTo>
                  <a:pt x="3368307" y="6065996"/>
                  <a:pt x="3361725" y="6050995"/>
                  <a:pt x="3364297" y="6064092"/>
                </a:cubicBezTo>
                <a:close/>
                <a:moveTo>
                  <a:pt x="782328" y="6069378"/>
                </a:moveTo>
                <a:lnTo>
                  <a:pt x="763841" y="6084189"/>
                </a:lnTo>
                <a:lnTo>
                  <a:pt x="785272" y="6073807"/>
                </a:lnTo>
                <a:cubicBezTo>
                  <a:pt x="797064" y="6068092"/>
                  <a:pt x="806704" y="6061424"/>
                  <a:pt x="806704" y="6058996"/>
                </a:cubicBezTo>
                <a:cubicBezTo>
                  <a:pt x="806704" y="6051709"/>
                  <a:pt x="801759" y="6053814"/>
                  <a:pt x="782328" y="6069378"/>
                </a:cubicBezTo>
                <a:close/>
                <a:moveTo>
                  <a:pt x="1411805" y="6103611"/>
                </a:moveTo>
                <a:cubicBezTo>
                  <a:pt x="1354874" y="6171267"/>
                  <a:pt x="1301010" y="6314894"/>
                  <a:pt x="1302858" y="6394076"/>
                </a:cubicBezTo>
                <a:lnTo>
                  <a:pt x="1303715" y="6430804"/>
                </a:lnTo>
                <a:lnTo>
                  <a:pt x="1316098" y="6364129"/>
                </a:lnTo>
                <a:cubicBezTo>
                  <a:pt x="1332509" y="6275765"/>
                  <a:pt x="1361094" y="6202604"/>
                  <a:pt x="1406881" y="6131757"/>
                </a:cubicBezTo>
                <a:cubicBezTo>
                  <a:pt x="1448467" y="6067416"/>
                  <a:pt x="1450096" y="6058100"/>
                  <a:pt x="1411805" y="6103611"/>
                </a:cubicBezTo>
                <a:close/>
                <a:moveTo>
                  <a:pt x="3611242" y="6092667"/>
                </a:moveTo>
                <a:cubicBezTo>
                  <a:pt x="3613690" y="6105764"/>
                  <a:pt x="3619938" y="6138063"/>
                  <a:pt x="3625120" y="6164428"/>
                </a:cubicBezTo>
                <a:cubicBezTo>
                  <a:pt x="3643303" y="6256963"/>
                  <a:pt x="3656210" y="6460531"/>
                  <a:pt x="3651361" y="6578442"/>
                </a:cubicBezTo>
                <a:lnTo>
                  <a:pt x="3646465" y="6697504"/>
                </a:lnTo>
                <a:lnTo>
                  <a:pt x="3656028" y="6630829"/>
                </a:lnTo>
                <a:cubicBezTo>
                  <a:pt x="3675898" y="6492364"/>
                  <a:pt x="3649818" y="6138796"/>
                  <a:pt x="3615643" y="6083256"/>
                </a:cubicBezTo>
                <a:lnTo>
                  <a:pt x="3606794" y="6068854"/>
                </a:lnTo>
                <a:lnTo>
                  <a:pt x="3611242" y="6092667"/>
                </a:lnTo>
                <a:close/>
                <a:moveTo>
                  <a:pt x="178805" y="6098219"/>
                </a:moveTo>
                <a:cubicBezTo>
                  <a:pt x="179262" y="6109316"/>
                  <a:pt x="181521" y="6111574"/>
                  <a:pt x="184559" y="6103982"/>
                </a:cubicBezTo>
                <a:cubicBezTo>
                  <a:pt x="187312" y="6097105"/>
                  <a:pt x="186969" y="6088885"/>
                  <a:pt x="183807" y="6085723"/>
                </a:cubicBezTo>
                <a:cubicBezTo>
                  <a:pt x="180644" y="6082560"/>
                  <a:pt x="178396" y="6088180"/>
                  <a:pt x="178805" y="6098219"/>
                </a:cubicBezTo>
                <a:close/>
                <a:moveTo>
                  <a:pt x="1461659" y="6123623"/>
                </a:moveTo>
                <a:cubicBezTo>
                  <a:pt x="1396308" y="6203443"/>
                  <a:pt x="1348759" y="6331039"/>
                  <a:pt x="1350740" y="6421279"/>
                </a:cubicBezTo>
                <a:lnTo>
                  <a:pt x="1351578" y="6459379"/>
                </a:lnTo>
                <a:lnTo>
                  <a:pt x="1363866" y="6387942"/>
                </a:lnTo>
                <a:cubicBezTo>
                  <a:pt x="1380325" y="6292244"/>
                  <a:pt x="1409729" y="6217777"/>
                  <a:pt x="1460116" y="6144178"/>
                </a:cubicBezTo>
                <a:cubicBezTo>
                  <a:pt x="1483100" y="6110612"/>
                  <a:pt x="1500302" y="6083142"/>
                  <a:pt x="1498349" y="6083142"/>
                </a:cubicBezTo>
                <a:cubicBezTo>
                  <a:pt x="1496397" y="6083142"/>
                  <a:pt x="1479880" y="6101363"/>
                  <a:pt x="1461659" y="6123623"/>
                </a:cubicBezTo>
                <a:close/>
                <a:moveTo>
                  <a:pt x="428036" y="6173248"/>
                </a:moveTo>
                <a:cubicBezTo>
                  <a:pt x="431408" y="6215253"/>
                  <a:pt x="440628" y="6247753"/>
                  <a:pt x="457107" y="6275642"/>
                </a:cubicBezTo>
                <a:cubicBezTo>
                  <a:pt x="483015" y="6319523"/>
                  <a:pt x="549529" y="6388809"/>
                  <a:pt x="549529" y="6371930"/>
                </a:cubicBezTo>
                <a:cubicBezTo>
                  <a:pt x="549529" y="6366301"/>
                  <a:pt x="542395" y="6355813"/>
                  <a:pt x="533660" y="6348622"/>
                </a:cubicBezTo>
                <a:cubicBezTo>
                  <a:pt x="512610" y="6331277"/>
                  <a:pt x="451374" y="6235275"/>
                  <a:pt x="457470" y="6229169"/>
                </a:cubicBezTo>
                <a:cubicBezTo>
                  <a:pt x="460108" y="6226541"/>
                  <a:pt x="467433" y="6234399"/>
                  <a:pt x="473748" y="6246629"/>
                </a:cubicBezTo>
                <a:cubicBezTo>
                  <a:pt x="491798" y="6281576"/>
                  <a:pt x="561225" y="6369901"/>
                  <a:pt x="566493" y="6364625"/>
                </a:cubicBezTo>
                <a:cubicBezTo>
                  <a:pt x="569112" y="6362014"/>
                  <a:pt x="554205" y="6337259"/>
                  <a:pt x="533364" y="6309617"/>
                </a:cubicBezTo>
                <a:cubicBezTo>
                  <a:pt x="495673" y="6259592"/>
                  <a:pt x="469290" y="6216492"/>
                  <a:pt x="476377" y="6216492"/>
                </a:cubicBezTo>
                <a:cubicBezTo>
                  <a:pt x="478425" y="6216492"/>
                  <a:pt x="497732" y="6241133"/>
                  <a:pt x="519296" y="6271260"/>
                </a:cubicBezTo>
                <a:cubicBezTo>
                  <a:pt x="607012" y="6393809"/>
                  <a:pt x="614556" y="6392685"/>
                  <a:pt x="535375" y="6268879"/>
                </a:cubicBezTo>
                <a:cubicBezTo>
                  <a:pt x="508571" y="6226969"/>
                  <a:pt x="482987" y="6186659"/>
                  <a:pt x="478510" y="6179296"/>
                </a:cubicBezTo>
                <a:lnTo>
                  <a:pt x="470385" y="6165923"/>
                </a:lnTo>
                <a:lnTo>
                  <a:pt x="482272" y="6173276"/>
                </a:lnTo>
                <a:cubicBezTo>
                  <a:pt x="488815" y="6177315"/>
                  <a:pt x="523772" y="6225531"/>
                  <a:pt x="559948" y="6280433"/>
                </a:cubicBezTo>
                <a:cubicBezTo>
                  <a:pt x="596124" y="6335325"/>
                  <a:pt x="625729" y="6374216"/>
                  <a:pt x="625729" y="6366863"/>
                </a:cubicBezTo>
                <a:cubicBezTo>
                  <a:pt x="625729" y="6359500"/>
                  <a:pt x="619433" y="6345165"/>
                  <a:pt x="611746" y="6334992"/>
                </a:cubicBezTo>
                <a:cubicBezTo>
                  <a:pt x="595563" y="6313608"/>
                  <a:pt x="592820" y="6298416"/>
                  <a:pt x="606679" y="6306979"/>
                </a:cubicBezTo>
                <a:cubicBezTo>
                  <a:pt x="621642" y="6316228"/>
                  <a:pt x="617431" y="6301512"/>
                  <a:pt x="589018" y="6245161"/>
                </a:cubicBezTo>
                <a:cubicBezTo>
                  <a:pt x="560081" y="6187783"/>
                  <a:pt x="476901" y="6111717"/>
                  <a:pt x="443096" y="6111717"/>
                </a:cubicBezTo>
                <a:lnTo>
                  <a:pt x="423094" y="6111717"/>
                </a:lnTo>
                <a:lnTo>
                  <a:pt x="428036" y="6173248"/>
                </a:lnTo>
                <a:close/>
                <a:moveTo>
                  <a:pt x="3111999" y="6190079"/>
                </a:moveTo>
                <a:cubicBezTo>
                  <a:pt x="3072318" y="6278566"/>
                  <a:pt x="3068079" y="6290577"/>
                  <a:pt x="3080823" y="6278404"/>
                </a:cubicBezTo>
                <a:cubicBezTo>
                  <a:pt x="3092930" y="6266840"/>
                  <a:pt x="3151661" y="6129395"/>
                  <a:pt x="3146641" y="6124375"/>
                </a:cubicBezTo>
                <a:cubicBezTo>
                  <a:pt x="3144679" y="6122413"/>
                  <a:pt x="3129086" y="6151979"/>
                  <a:pt x="3111999" y="6190079"/>
                </a:cubicBezTo>
                <a:close/>
                <a:moveTo>
                  <a:pt x="2935538" y="6149817"/>
                </a:moveTo>
                <a:cubicBezTo>
                  <a:pt x="2945016" y="6160294"/>
                  <a:pt x="2954922" y="6168867"/>
                  <a:pt x="2957541" y="6168867"/>
                </a:cubicBezTo>
                <a:cubicBezTo>
                  <a:pt x="2960161" y="6168867"/>
                  <a:pt x="2954541" y="6160294"/>
                  <a:pt x="2945063" y="6149817"/>
                </a:cubicBezTo>
                <a:cubicBezTo>
                  <a:pt x="2935586" y="6139339"/>
                  <a:pt x="2925680" y="6130767"/>
                  <a:pt x="2923061" y="6130767"/>
                </a:cubicBezTo>
                <a:cubicBezTo>
                  <a:pt x="2920441" y="6130767"/>
                  <a:pt x="2926061" y="6139339"/>
                  <a:pt x="2935538" y="6149817"/>
                </a:cubicBezTo>
                <a:close/>
                <a:moveTo>
                  <a:pt x="3335122" y="6164104"/>
                </a:moveTo>
                <a:cubicBezTo>
                  <a:pt x="3337703" y="6179820"/>
                  <a:pt x="3344599" y="6233398"/>
                  <a:pt x="3350428" y="6283167"/>
                </a:cubicBezTo>
                <a:cubicBezTo>
                  <a:pt x="3356267" y="6332935"/>
                  <a:pt x="3363706" y="6388656"/>
                  <a:pt x="3366964" y="6406992"/>
                </a:cubicBezTo>
                <a:lnTo>
                  <a:pt x="3372888" y="6440329"/>
                </a:lnTo>
                <a:lnTo>
                  <a:pt x="3376346" y="6408487"/>
                </a:lnTo>
                <a:cubicBezTo>
                  <a:pt x="3380242" y="6372521"/>
                  <a:pt x="3353010" y="6186383"/>
                  <a:pt x="3339351" y="6155646"/>
                </a:cubicBezTo>
                <a:lnTo>
                  <a:pt x="3330416" y="6135529"/>
                </a:lnTo>
                <a:lnTo>
                  <a:pt x="3335122" y="6164104"/>
                </a:lnTo>
                <a:close/>
                <a:moveTo>
                  <a:pt x="207380" y="6164894"/>
                </a:moveTo>
                <a:cubicBezTo>
                  <a:pt x="207837" y="6175991"/>
                  <a:pt x="210096" y="6178249"/>
                  <a:pt x="213134" y="6170657"/>
                </a:cubicBezTo>
                <a:cubicBezTo>
                  <a:pt x="215887" y="6163780"/>
                  <a:pt x="215544" y="6155560"/>
                  <a:pt x="212382" y="6152398"/>
                </a:cubicBezTo>
                <a:cubicBezTo>
                  <a:pt x="209219" y="6149235"/>
                  <a:pt x="206971" y="6154855"/>
                  <a:pt x="207380" y="6164894"/>
                </a:cubicBezTo>
                <a:close/>
                <a:moveTo>
                  <a:pt x="1483319" y="6177915"/>
                </a:moveTo>
                <a:cubicBezTo>
                  <a:pt x="1449295" y="6225693"/>
                  <a:pt x="1416615" y="6306322"/>
                  <a:pt x="1411376" y="6355376"/>
                </a:cubicBezTo>
                <a:lnTo>
                  <a:pt x="1406385" y="6402229"/>
                </a:lnTo>
                <a:lnTo>
                  <a:pt x="1420797" y="6349842"/>
                </a:lnTo>
                <a:cubicBezTo>
                  <a:pt x="1428731" y="6321028"/>
                  <a:pt x="1451934" y="6264241"/>
                  <a:pt x="1472356" y="6223635"/>
                </a:cubicBezTo>
                <a:cubicBezTo>
                  <a:pt x="1492787" y="6183030"/>
                  <a:pt x="1508112" y="6149817"/>
                  <a:pt x="1506417" y="6149817"/>
                </a:cubicBezTo>
                <a:cubicBezTo>
                  <a:pt x="1504712" y="6149817"/>
                  <a:pt x="1494320" y="6162456"/>
                  <a:pt x="1483319" y="6177915"/>
                </a:cubicBezTo>
                <a:close/>
                <a:moveTo>
                  <a:pt x="3055353" y="6174419"/>
                </a:moveTo>
                <a:cubicBezTo>
                  <a:pt x="3055811" y="6185516"/>
                  <a:pt x="3058068" y="6187774"/>
                  <a:pt x="3061107" y="6180182"/>
                </a:cubicBezTo>
                <a:cubicBezTo>
                  <a:pt x="3063859" y="6173305"/>
                  <a:pt x="3063516" y="6165085"/>
                  <a:pt x="3060354" y="6161923"/>
                </a:cubicBezTo>
                <a:cubicBezTo>
                  <a:pt x="3057192" y="6158760"/>
                  <a:pt x="3054944" y="6164380"/>
                  <a:pt x="3055353" y="6174419"/>
                </a:cubicBezTo>
                <a:close/>
                <a:moveTo>
                  <a:pt x="3274428" y="6174419"/>
                </a:moveTo>
                <a:cubicBezTo>
                  <a:pt x="3274886" y="6185516"/>
                  <a:pt x="3277143" y="6187774"/>
                  <a:pt x="3280182" y="6180182"/>
                </a:cubicBezTo>
                <a:cubicBezTo>
                  <a:pt x="3282934" y="6173305"/>
                  <a:pt x="3282591" y="6165085"/>
                  <a:pt x="3279429" y="6161923"/>
                </a:cubicBezTo>
                <a:cubicBezTo>
                  <a:pt x="3276267" y="6158760"/>
                  <a:pt x="3274019" y="6164380"/>
                  <a:pt x="3274428" y="6174419"/>
                </a:cubicBezTo>
                <a:close/>
                <a:moveTo>
                  <a:pt x="383918" y="6184821"/>
                </a:moveTo>
                <a:cubicBezTo>
                  <a:pt x="378231" y="6203052"/>
                  <a:pt x="359543" y="6326543"/>
                  <a:pt x="359219" y="6348022"/>
                </a:cubicBezTo>
                <a:cubicBezTo>
                  <a:pt x="359114" y="6354880"/>
                  <a:pt x="363315" y="6357842"/>
                  <a:pt x="368554" y="6354604"/>
                </a:cubicBezTo>
                <a:cubicBezTo>
                  <a:pt x="373792" y="6351365"/>
                  <a:pt x="378079" y="6332411"/>
                  <a:pt x="378079" y="6312475"/>
                </a:cubicBezTo>
                <a:cubicBezTo>
                  <a:pt x="378079" y="6292549"/>
                  <a:pt x="382384" y="6253534"/>
                  <a:pt x="387651" y="6225778"/>
                </a:cubicBezTo>
                <a:cubicBezTo>
                  <a:pt x="397024" y="6176363"/>
                  <a:pt x="394652" y="6150398"/>
                  <a:pt x="383918" y="6184821"/>
                </a:cubicBezTo>
                <a:close/>
                <a:moveTo>
                  <a:pt x="1521371" y="6216073"/>
                </a:moveTo>
                <a:cubicBezTo>
                  <a:pt x="1490834" y="6258964"/>
                  <a:pt x="1466241" y="6320828"/>
                  <a:pt x="1458735" y="6373654"/>
                </a:cubicBezTo>
                <a:cubicBezTo>
                  <a:pt x="1449734" y="6436910"/>
                  <a:pt x="1458163" y="6426299"/>
                  <a:pt x="1477575" y="6349908"/>
                </a:cubicBezTo>
                <a:cubicBezTo>
                  <a:pt x="1486214" y="6315894"/>
                  <a:pt x="1506007" y="6265536"/>
                  <a:pt x="1521552" y="6237989"/>
                </a:cubicBezTo>
                <a:cubicBezTo>
                  <a:pt x="1552670" y="6182849"/>
                  <a:pt x="1552585" y="6172239"/>
                  <a:pt x="1521371" y="6216073"/>
                </a:cubicBezTo>
                <a:close/>
                <a:moveTo>
                  <a:pt x="683422" y="6211729"/>
                </a:moveTo>
                <a:cubicBezTo>
                  <a:pt x="675564" y="6221959"/>
                  <a:pt x="654304" y="6302874"/>
                  <a:pt x="654304" y="6322571"/>
                </a:cubicBezTo>
                <a:cubicBezTo>
                  <a:pt x="654304" y="6329124"/>
                  <a:pt x="664353" y="6320866"/>
                  <a:pt x="676640" y="6304217"/>
                </a:cubicBezTo>
                <a:cubicBezTo>
                  <a:pt x="701395" y="6270660"/>
                  <a:pt x="735600" y="6241647"/>
                  <a:pt x="773738" y="6221863"/>
                </a:cubicBezTo>
                <a:lnTo>
                  <a:pt x="798865" y="6208824"/>
                </a:lnTo>
                <a:lnTo>
                  <a:pt x="744810" y="6205519"/>
                </a:lnTo>
                <a:cubicBezTo>
                  <a:pt x="715073" y="6203690"/>
                  <a:pt x="687451" y="6206490"/>
                  <a:pt x="683422" y="6211729"/>
                </a:cubicBezTo>
                <a:close/>
                <a:moveTo>
                  <a:pt x="3046581" y="6216492"/>
                </a:moveTo>
                <a:cubicBezTo>
                  <a:pt x="3046581" y="6229589"/>
                  <a:pt x="3048743" y="6234951"/>
                  <a:pt x="3051382" y="6228398"/>
                </a:cubicBezTo>
                <a:cubicBezTo>
                  <a:pt x="3054029" y="6221854"/>
                  <a:pt x="3054029" y="6211139"/>
                  <a:pt x="3051382" y="6204585"/>
                </a:cubicBezTo>
                <a:cubicBezTo>
                  <a:pt x="3048743" y="6198042"/>
                  <a:pt x="3046581" y="6203395"/>
                  <a:pt x="3046581" y="6216492"/>
                </a:cubicBezTo>
                <a:close/>
                <a:moveTo>
                  <a:pt x="835222" y="6215863"/>
                </a:moveTo>
                <a:cubicBezTo>
                  <a:pt x="773900" y="6234523"/>
                  <a:pt x="687927" y="6303045"/>
                  <a:pt x="687460" y="6333649"/>
                </a:cubicBezTo>
                <a:cubicBezTo>
                  <a:pt x="687365" y="6340078"/>
                  <a:pt x="675583" y="6360681"/>
                  <a:pt x="661267" y="6379445"/>
                </a:cubicBezTo>
                <a:cubicBezTo>
                  <a:pt x="631949" y="6417888"/>
                  <a:pt x="627223" y="6434900"/>
                  <a:pt x="651321" y="6415297"/>
                </a:cubicBezTo>
                <a:lnTo>
                  <a:pt x="667390" y="6402229"/>
                </a:lnTo>
                <a:lnTo>
                  <a:pt x="660714" y="6420031"/>
                </a:lnTo>
                <a:cubicBezTo>
                  <a:pt x="657037" y="6429823"/>
                  <a:pt x="689460" y="6406525"/>
                  <a:pt x="732751" y="6368253"/>
                </a:cubicBezTo>
                <a:lnTo>
                  <a:pt x="811466" y="6298683"/>
                </a:lnTo>
                <a:lnTo>
                  <a:pt x="735266" y="6378464"/>
                </a:lnTo>
                <a:cubicBezTo>
                  <a:pt x="693356" y="6422336"/>
                  <a:pt x="666380" y="6452769"/>
                  <a:pt x="675315" y="6446082"/>
                </a:cubicBezTo>
                <a:cubicBezTo>
                  <a:pt x="684259" y="6439396"/>
                  <a:pt x="696004" y="6436671"/>
                  <a:pt x="701433" y="6440024"/>
                </a:cubicBezTo>
                <a:cubicBezTo>
                  <a:pt x="712397" y="6446796"/>
                  <a:pt x="780881" y="6402382"/>
                  <a:pt x="813381" y="6367406"/>
                </a:cubicBezTo>
                <a:cubicBezTo>
                  <a:pt x="835412" y="6343698"/>
                  <a:pt x="866853" y="6277528"/>
                  <a:pt x="877169" y="6233160"/>
                </a:cubicBezTo>
                <a:cubicBezTo>
                  <a:pt x="883712" y="6205042"/>
                  <a:pt x="878236" y="6202785"/>
                  <a:pt x="835222" y="6215863"/>
                </a:cubicBezTo>
                <a:close/>
                <a:moveTo>
                  <a:pt x="1560700" y="6248000"/>
                </a:moveTo>
                <a:cubicBezTo>
                  <a:pt x="1539745" y="6273241"/>
                  <a:pt x="1511989" y="6345927"/>
                  <a:pt x="1512713" y="6373654"/>
                </a:cubicBezTo>
                <a:lnTo>
                  <a:pt x="1513465" y="6402229"/>
                </a:lnTo>
                <a:lnTo>
                  <a:pt x="1521895" y="6366472"/>
                </a:lnTo>
                <a:cubicBezTo>
                  <a:pt x="1526524" y="6346803"/>
                  <a:pt x="1541174" y="6309303"/>
                  <a:pt x="1554433" y="6283128"/>
                </a:cubicBezTo>
                <a:cubicBezTo>
                  <a:pt x="1578397" y="6235837"/>
                  <a:pt x="1580474" y="6224159"/>
                  <a:pt x="1560700" y="6248000"/>
                </a:cubicBezTo>
                <a:close/>
                <a:moveTo>
                  <a:pt x="3237843" y="6255649"/>
                </a:moveTo>
                <a:cubicBezTo>
                  <a:pt x="3184141" y="6282233"/>
                  <a:pt x="3126029" y="6349660"/>
                  <a:pt x="3106722" y="6407792"/>
                </a:cubicBezTo>
                <a:cubicBezTo>
                  <a:pt x="3084957" y="6473324"/>
                  <a:pt x="3094006" y="6486335"/>
                  <a:pt x="3126010" y="6435528"/>
                </a:cubicBezTo>
                <a:cubicBezTo>
                  <a:pt x="3159185" y="6382884"/>
                  <a:pt x="3217878" y="6311742"/>
                  <a:pt x="3228137" y="6311742"/>
                </a:cubicBezTo>
                <a:cubicBezTo>
                  <a:pt x="3232299" y="6311742"/>
                  <a:pt x="3212783" y="6342822"/>
                  <a:pt x="3184760" y="6380798"/>
                </a:cubicBezTo>
                <a:cubicBezTo>
                  <a:pt x="3128886" y="6456531"/>
                  <a:pt x="3103540" y="6498918"/>
                  <a:pt x="3120323" y="6488544"/>
                </a:cubicBezTo>
                <a:cubicBezTo>
                  <a:pt x="3126086" y="6484982"/>
                  <a:pt x="3130801" y="6486858"/>
                  <a:pt x="3130801" y="6492717"/>
                </a:cubicBezTo>
                <a:cubicBezTo>
                  <a:pt x="3130801" y="6498851"/>
                  <a:pt x="3135849" y="6500213"/>
                  <a:pt x="3142707" y="6495926"/>
                </a:cubicBezTo>
                <a:cubicBezTo>
                  <a:pt x="3149261" y="6491840"/>
                  <a:pt x="3160490" y="6487601"/>
                  <a:pt x="3167682" y="6486516"/>
                </a:cubicBezTo>
                <a:cubicBezTo>
                  <a:pt x="3189085" y="6483277"/>
                  <a:pt x="3231623" y="6437271"/>
                  <a:pt x="3257979" y="6388837"/>
                </a:cubicBezTo>
                <a:cubicBezTo>
                  <a:pt x="3282582" y="6343631"/>
                  <a:pt x="3302975" y="6235532"/>
                  <a:pt x="3286897" y="6235551"/>
                </a:cubicBezTo>
                <a:cubicBezTo>
                  <a:pt x="3282239" y="6235551"/>
                  <a:pt x="3260169" y="6244600"/>
                  <a:pt x="3237843" y="6255649"/>
                </a:cubicBezTo>
                <a:close/>
                <a:moveTo>
                  <a:pt x="1608325" y="6267050"/>
                </a:moveTo>
                <a:cubicBezTo>
                  <a:pt x="1588808" y="6290558"/>
                  <a:pt x="1559595" y="6364139"/>
                  <a:pt x="1560328" y="6387942"/>
                </a:cubicBezTo>
                <a:lnTo>
                  <a:pt x="1561062" y="6411754"/>
                </a:lnTo>
                <a:lnTo>
                  <a:pt x="1573263" y="6373140"/>
                </a:lnTo>
                <a:cubicBezTo>
                  <a:pt x="1579969" y="6351899"/>
                  <a:pt x="1594637" y="6316533"/>
                  <a:pt x="1605848" y="6294558"/>
                </a:cubicBezTo>
                <a:cubicBezTo>
                  <a:pt x="1626422" y="6254230"/>
                  <a:pt x="1627327" y="6244142"/>
                  <a:pt x="1608325" y="6267050"/>
                </a:cubicBezTo>
                <a:close/>
                <a:moveTo>
                  <a:pt x="577761" y="6281605"/>
                </a:moveTo>
                <a:cubicBezTo>
                  <a:pt x="584038" y="6293835"/>
                  <a:pt x="591781" y="6301235"/>
                  <a:pt x="594972" y="6298044"/>
                </a:cubicBezTo>
                <a:cubicBezTo>
                  <a:pt x="598172" y="6294854"/>
                  <a:pt x="593039" y="6284843"/>
                  <a:pt x="583571" y="6275794"/>
                </a:cubicBezTo>
                <a:lnTo>
                  <a:pt x="566350" y="6259354"/>
                </a:lnTo>
                <a:lnTo>
                  <a:pt x="577761" y="6281605"/>
                </a:lnTo>
                <a:close/>
                <a:moveTo>
                  <a:pt x="730684" y="6327181"/>
                </a:moveTo>
                <a:cubicBezTo>
                  <a:pt x="693908" y="6361872"/>
                  <a:pt x="663829" y="6394019"/>
                  <a:pt x="663829" y="6398619"/>
                </a:cubicBezTo>
                <a:cubicBezTo>
                  <a:pt x="663829" y="6418688"/>
                  <a:pt x="684640" y="6402410"/>
                  <a:pt x="744476" y="6335554"/>
                </a:cubicBezTo>
                <a:cubicBezTo>
                  <a:pt x="779642" y="6296264"/>
                  <a:pt x="805969" y="6264117"/>
                  <a:pt x="802978" y="6264117"/>
                </a:cubicBezTo>
                <a:cubicBezTo>
                  <a:pt x="799988" y="6264117"/>
                  <a:pt x="767450" y="6292501"/>
                  <a:pt x="730684" y="6327181"/>
                </a:cubicBezTo>
                <a:close/>
                <a:moveTo>
                  <a:pt x="2775528" y="6321267"/>
                </a:moveTo>
                <a:cubicBezTo>
                  <a:pt x="2778795" y="6350080"/>
                  <a:pt x="2780986" y="6422946"/>
                  <a:pt x="2780395" y="6483192"/>
                </a:cubicBezTo>
                <a:lnTo>
                  <a:pt x="2779309" y="6592729"/>
                </a:lnTo>
                <a:lnTo>
                  <a:pt x="2755792" y="6687941"/>
                </a:lnTo>
                <a:cubicBezTo>
                  <a:pt x="2728570" y="6798098"/>
                  <a:pt x="2730008" y="6819976"/>
                  <a:pt x="2758202" y="6724612"/>
                </a:cubicBezTo>
                <a:cubicBezTo>
                  <a:pt x="2798855" y="6587052"/>
                  <a:pt x="2808456" y="6433366"/>
                  <a:pt x="2783091" y="6326029"/>
                </a:cubicBezTo>
                <a:lnTo>
                  <a:pt x="2769584" y="6268879"/>
                </a:lnTo>
                <a:lnTo>
                  <a:pt x="2775528" y="6321267"/>
                </a:lnTo>
                <a:close/>
                <a:moveTo>
                  <a:pt x="2830992" y="6316504"/>
                </a:moveTo>
                <a:cubicBezTo>
                  <a:pt x="2833373" y="6337459"/>
                  <a:pt x="2835793" y="6401753"/>
                  <a:pt x="2836374" y="6459379"/>
                </a:cubicBezTo>
                <a:cubicBezTo>
                  <a:pt x="2837050" y="6526711"/>
                  <a:pt x="2840146" y="6555648"/>
                  <a:pt x="2845051" y="6540342"/>
                </a:cubicBezTo>
                <a:cubicBezTo>
                  <a:pt x="2857176" y="6502489"/>
                  <a:pt x="2854862" y="6407611"/>
                  <a:pt x="2840174" y="6340317"/>
                </a:cubicBezTo>
                <a:cubicBezTo>
                  <a:pt x="2832745" y="6306265"/>
                  <a:pt x="2828611" y="6295549"/>
                  <a:pt x="2830992" y="6316504"/>
                </a:cubicBezTo>
                <a:close/>
                <a:moveTo>
                  <a:pt x="1625175" y="6344403"/>
                </a:moveTo>
                <a:cubicBezTo>
                  <a:pt x="1614192" y="6369216"/>
                  <a:pt x="1607353" y="6391666"/>
                  <a:pt x="1609973" y="6394285"/>
                </a:cubicBezTo>
                <a:cubicBezTo>
                  <a:pt x="1612592" y="6396905"/>
                  <a:pt x="1623717" y="6378741"/>
                  <a:pt x="1634700" y="6353928"/>
                </a:cubicBezTo>
                <a:cubicBezTo>
                  <a:pt x="1645672" y="6329106"/>
                  <a:pt x="1652511" y="6306655"/>
                  <a:pt x="1649892" y="6304036"/>
                </a:cubicBezTo>
                <a:cubicBezTo>
                  <a:pt x="1647273" y="6301416"/>
                  <a:pt x="1636147" y="6319581"/>
                  <a:pt x="1625175" y="6344403"/>
                </a:cubicBezTo>
                <a:close/>
                <a:moveTo>
                  <a:pt x="2900868" y="6328191"/>
                </a:moveTo>
                <a:cubicBezTo>
                  <a:pt x="2897962" y="6385798"/>
                  <a:pt x="2905097" y="6432404"/>
                  <a:pt x="2921832" y="6465246"/>
                </a:cubicBezTo>
                <a:cubicBezTo>
                  <a:pt x="2943654" y="6508061"/>
                  <a:pt x="2983964" y="6556601"/>
                  <a:pt x="3008681" y="6569831"/>
                </a:cubicBezTo>
                <a:cubicBezTo>
                  <a:pt x="3019292" y="6575508"/>
                  <a:pt x="3008719" y="6556924"/>
                  <a:pt x="2984240" y="6526873"/>
                </a:cubicBezTo>
                <a:cubicBezTo>
                  <a:pt x="2960513" y="6497736"/>
                  <a:pt x="2936510" y="6464208"/>
                  <a:pt x="2930909" y="6452349"/>
                </a:cubicBezTo>
                <a:cubicBezTo>
                  <a:pt x="2923975" y="6437710"/>
                  <a:pt x="2927661" y="6439900"/>
                  <a:pt x="2942416" y="6459198"/>
                </a:cubicBezTo>
                <a:cubicBezTo>
                  <a:pt x="2954350" y="6474810"/>
                  <a:pt x="2987374" y="6511242"/>
                  <a:pt x="3015815" y="6540160"/>
                </a:cubicBezTo>
                <a:cubicBezTo>
                  <a:pt x="3044247" y="6569069"/>
                  <a:pt x="3058173" y="6581737"/>
                  <a:pt x="3046771" y="6568307"/>
                </a:cubicBezTo>
                <a:cubicBezTo>
                  <a:pt x="3025226" y="6542932"/>
                  <a:pt x="3019149" y="6525444"/>
                  <a:pt x="3035360" y="6535455"/>
                </a:cubicBezTo>
                <a:cubicBezTo>
                  <a:pt x="3040494" y="6538627"/>
                  <a:pt x="3023349" y="6506814"/>
                  <a:pt x="2997260" y="6464751"/>
                </a:cubicBezTo>
                <a:cubicBezTo>
                  <a:pt x="2971171" y="6422688"/>
                  <a:pt x="2949826" y="6385265"/>
                  <a:pt x="2949826" y="6381579"/>
                </a:cubicBezTo>
                <a:cubicBezTo>
                  <a:pt x="2949826" y="6370387"/>
                  <a:pt x="3043685" y="6504785"/>
                  <a:pt x="3059744" y="6538989"/>
                </a:cubicBezTo>
                <a:cubicBezTo>
                  <a:pt x="3080528" y="6583242"/>
                  <a:pt x="3088119" y="6570078"/>
                  <a:pt x="3067983" y="6524701"/>
                </a:cubicBezTo>
                <a:cubicBezTo>
                  <a:pt x="3059011" y="6504489"/>
                  <a:pt x="3052486" y="6482734"/>
                  <a:pt x="3053486" y="6476353"/>
                </a:cubicBezTo>
                <a:cubicBezTo>
                  <a:pt x="3058830" y="6442081"/>
                  <a:pt x="2991869" y="6357309"/>
                  <a:pt x="2928395" y="6317999"/>
                </a:cubicBezTo>
                <a:lnTo>
                  <a:pt x="2902201" y="6301778"/>
                </a:lnTo>
                <a:lnTo>
                  <a:pt x="2900868" y="6328191"/>
                </a:lnTo>
                <a:close/>
                <a:moveTo>
                  <a:pt x="700709" y="6328410"/>
                </a:moveTo>
                <a:lnTo>
                  <a:pt x="687641" y="6345079"/>
                </a:lnTo>
                <a:lnTo>
                  <a:pt x="704310" y="6332011"/>
                </a:lnTo>
                <a:cubicBezTo>
                  <a:pt x="713483" y="6324819"/>
                  <a:pt x="720979" y="6317313"/>
                  <a:pt x="720979" y="6315342"/>
                </a:cubicBezTo>
                <a:cubicBezTo>
                  <a:pt x="720979" y="6307503"/>
                  <a:pt x="713158" y="6312542"/>
                  <a:pt x="700709" y="6328410"/>
                </a:cubicBezTo>
                <a:close/>
                <a:moveTo>
                  <a:pt x="754316" y="6385094"/>
                </a:moveTo>
                <a:cubicBezTo>
                  <a:pt x="698852" y="6436967"/>
                  <a:pt x="698147" y="6442015"/>
                  <a:pt x="751554" y="6405048"/>
                </a:cubicBezTo>
                <a:cubicBezTo>
                  <a:pt x="772985" y="6390218"/>
                  <a:pt x="824486" y="6329801"/>
                  <a:pt x="814494" y="6331220"/>
                </a:cubicBezTo>
                <a:cubicBezTo>
                  <a:pt x="812827" y="6331458"/>
                  <a:pt x="785749" y="6355700"/>
                  <a:pt x="754316" y="6385094"/>
                </a:cubicBezTo>
                <a:close/>
                <a:moveTo>
                  <a:pt x="2611679" y="6457179"/>
                </a:moveTo>
                <a:cubicBezTo>
                  <a:pt x="2611669" y="6586242"/>
                  <a:pt x="2601258" y="6649669"/>
                  <a:pt x="2566778" y="6730842"/>
                </a:cubicBezTo>
                <a:cubicBezTo>
                  <a:pt x="2556758" y="6754416"/>
                  <a:pt x="2553329" y="6768999"/>
                  <a:pt x="2559139" y="6763255"/>
                </a:cubicBezTo>
                <a:cubicBezTo>
                  <a:pt x="2576160" y="6746453"/>
                  <a:pt x="2614479" y="6626952"/>
                  <a:pt x="2626052" y="6554629"/>
                </a:cubicBezTo>
                <a:cubicBezTo>
                  <a:pt x="2635939" y="6492888"/>
                  <a:pt x="2632482" y="6408906"/>
                  <a:pt x="2617813" y="6354051"/>
                </a:cubicBezTo>
                <a:cubicBezTo>
                  <a:pt x="2614441" y="6341460"/>
                  <a:pt x="2611688" y="6387866"/>
                  <a:pt x="2611679" y="6457179"/>
                </a:cubicBezTo>
                <a:close/>
                <a:moveTo>
                  <a:pt x="2668124" y="6456664"/>
                </a:moveTo>
                <a:cubicBezTo>
                  <a:pt x="2667657" y="6538084"/>
                  <a:pt x="2661980" y="6605264"/>
                  <a:pt x="2652189" y="6645059"/>
                </a:cubicBezTo>
                <a:cubicBezTo>
                  <a:pt x="2633501" y="6721040"/>
                  <a:pt x="2638044" y="6732070"/>
                  <a:pt x="2659466" y="6662728"/>
                </a:cubicBezTo>
                <a:cubicBezTo>
                  <a:pt x="2677649" y="6603863"/>
                  <a:pt x="2688431" y="6419126"/>
                  <a:pt x="2676773" y="6366177"/>
                </a:cubicBezTo>
                <a:lnTo>
                  <a:pt x="2668838" y="6330134"/>
                </a:lnTo>
                <a:lnTo>
                  <a:pt x="2668124" y="6456664"/>
                </a:lnTo>
                <a:close/>
                <a:moveTo>
                  <a:pt x="2724969" y="6466999"/>
                </a:moveTo>
                <a:cubicBezTo>
                  <a:pt x="2724064" y="6579394"/>
                  <a:pt x="2713473" y="6655956"/>
                  <a:pt x="2687822" y="6735604"/>
                </a:cubicBezTo>
                <a:lnTo>
                  <a:pt x="2681688" y="6754654"/>
                </a:lnTo>
                <a:lnTo>
                  <a:pt x="2691832" y="6739014"/>
                </a:lnTo>
                <a:cubicBezTo>
                  <a:pt x="2715444" y="6702600"/>
                  <a:pt x="2740133" y="6562801"/>
                  <a:pt x="2739543" y="6468904"/>
                </a:cubicBezTo>
                <a:cubicBezTo>
                  <a:pt x="2739209" y="6416517"/>
                  <a:pt x="2736028" y="6366367"/>
                  <a:pt x="2732465" y="6357462"/>
                </a:cubicBezTo>
                <a:cubicBezTo>
                  <a:pt x="2728903" y="6348556"/>
                  <a:pt x="2725531" y="6397848"/>
                  <a:pt x="2724969" y="6466999"/>
                </a:cubicBezTo>
                <a:close/>
                <a:moveTo>
                  <a:pt x="3207353" y="6414354"/>
                </a:moveTo>
                <a:cubicBezTo>
                  <a:pt x="3179378" y="6454835"/>
                  <a:pt x="3166339" y="6479381"/>
                  <a:pt x="3178369" y="6468904"/>
                </a:cubicBezTo>
                <a:cubicBezTo>
                  <a:pt x="3202476" y="6447921"/>
                  <a:pt x="3267970" y="6350489"/>
                  <a:pt x="3261989" y="6344508"/>
                </a:cubicBezTo>
                <a:cubicBezTo>
                  <a:pt x="3259922" y="6342440"/>
                  <a:pt x="3235338" y="6373864"/>
                  <a:pt x="3207353" y="6414354"/>
                </a:cubicBezTo>
                <a:close/>
                <a:moveTo>
                  <a:pt x="2561968" y="6454617"/>
                </a:moveTo>
                <a:cubicBezTo>
                  <a:pt x="2561568" y="6519491"/>
                  <a:pt x="2555358" y="6587424"/>
                  <a:pt x="2546728" y="6621228"/>
                </a:cubicBezTo>
                <a:cubicBezTo>
                  <a:pt x="2528373" y="6693132"/>
                  <a:pt x="2533764" y="6701905"/>
                  <a:pt x="2554672" y="6634153"/>
                </a:cubicBezTo>
                <a:cubicBezTo>
                  <a:pt x="2573922" y="6571774"/>
                  <a:pt x="2582971" y="6434842"/>
                  <a:pt x="2571264" y="6383179"/>
                </a:cubicBezTo>
                <a:lnTo>
                  <a:pt x="2562625" y="6345079"/>
                </a:lnTo>
                <a:lnTo>
                  <a:pt x="2561968" y="6454617"/>
                </a:lnTo>
                <a:close/>
                <a:moveTo>
                  <a:pt x="2512800" y="6454921"/>
                </a:moveTo>
                <a:cubicBezTo>
                  <a:pt x="2512181" y="6510099"/>
                  <a:pt x="2505599" y="6578670"/>
                  <a:pt x="2498169" y="6607312"/>
                </a:cubicBezTo>
                <a:cubicBezTo>
                  <a:pt x="2480739" y="6674501"/>
                  <a:pt x="2486806" y="6681273"/>
                  <a:pt x="2506132" y="6616208"/>
                </a:cubicBezTo>
                <a:cubicBezTo>
                  <a:pt x="2526297" y="6548314"/>
                  <a:pt x="2533136" y="6459589"/>
                  <a:pt x="2522639" y="6402229"/>
                </a:cubicBezTo>
                <a:lnTo>
                  <a:pt x="2513914" y="6354604"/>
                </a:lnTo>
                <a:lnTo>
                  <a:pt x="2512800" y="6454921"/>
                </a:lnTo>
                <a:close/>
                <a:moveTo>
                  <a:pt x="400119" y="6426032"/>
                </a:moveTo>
                <a:cubicBezTo>
                  <a:pt x="410167" y="6510928"/>
                  <a:pt x="456317" y="6579127"/>
                  <a:pt x="531307" y="6619942"/>
                </a:cubicBezTo>
                <a:lnTo>
                  <a:pt x="563816" y="6637630"/>
                </a:lnTo>
                <a:lnTo>
                  <a:pt x="518877" y="6598034"/>
                </a:lnTo>
                <a:cubicBezTo>
                  <a:pt x="494169" y="6576260"/>
                  <a:pt x="464880" y="6544723"/>
                  <a:pt x="453793" y="6527959"/>
                </a:cubicBezTo>
                <a:lnTo>
                  <a:pt x="433648" y="6497479"/>
                </a:lnTo>
                <a:lnTo>
                  <a:pt x="465394" y="6531588"/>
                </a:lnTo>
                <a:cubicBezTo>
                  <a:pt x="482854" y="6550352"/>
                  <a:pt x="516429" y="6580022"/>
                  <a:pt x="540004" y="6597520"/>
                </a:cubicBezTo>
                <a:lnTo>
                  <a:pt x="582866" y="6629343"/>
                </a:lnTo>
                <a:lnTo>
                  <a:pt x="534888" y="6577699"/>
                </a:lnTo>
                <a:cubicBezTo>
                  <a:pt x="451630" y="6488068"/>
                  <a:pt x="447506" y="6475838"/>
                  <a:pt x="525516" y="6549867"/>
                </a:cubicBezTo>
                <a:cubicBezTo>
                  <a:pt x="608850" y="6628953"/>
                  <a:pt x="605069" y="6619656"/>
                  <a:pt x="509047" y="6509328"/>
                </a:cubicBezTo>
                <a:cubicBezTo>
                  <a:pt x="473691" y="6468694"/>
                  <a:pt x="444830" y="6432261"/>
                  <a:pt x="444925" y="6428365"/>
                </a:cubicBezTo>
                <a:cubicBezTo>
                  <a:pt x="445125" y="6419850"/>
                  <a:pt x="555577" y="6533283"/>
                  <a:pt x="586419" y="6573679"/>
                </a:cubicBezTo>
                <a:cubicBezTo>
                  <a:pt x="600640" y="6592310"/>
                  <a:pt x="606002" y="6595624"/>
                  <a:pt x="601821" y="6583204"/>
                </a:cubicBezTo>
                <a:cubicBezTo>
                  <a:pt x="598297" y="6572726"/>
                  <a:pt x="594257" y="6554629"/>
                  <a:pt x="592857" y="6542999"/>
                </a:cubicBezTo>
                <a:cubicBezTo>
                  <a:pt x="590095" y="6520063"/>
                  <a:pt x="549118" y="6460331"/>
                  <a:pt x="517086" y="6432556"/>
                </a:cubicBezTo>
                <a:cubicBezTo>
                  <a:pt x="493311" y="6411935"/>
                  <a:pt x="426350" y="6378921"/>
                  <a:pt x="407710" y="6378626"/>
                </a:cubicBezTo>
                <a:lnTo>
                  <a:pt x="394470" y="6378417"/>
                </a:lnTo>
                <a:lnTo>
                  <a:pt x="400119" y="6426032"/>
                </a:lnTo>
                <a:close/>
                <a:moveTo>
                  <a:pt x="2410892" y="6420669"/>
                </a:moveTo>
                <a:cubicBezTo>
                  <a:pt x="2414092" y="6462513"/>
                  <a:pt x="2404777" y="6559277"/>
                  <a:pt x="2392499" y="6611779"/>
                </a:cubicBezTo>
                <a:cubicBezTo>
                  <a:pt x="2390051" y="6622256"/>
                  <a:pt x="2394642" y="6616427"/>
                  <a:pt x="2402691" y="6598825"/>
                </a:cubicBezTo>
                <a:cubicBezTo>
                  <a:pt x="2422246" y="6556096"/>
                  <a:pt x="2429875" y="6458941"/>
                  <a:pt x="2417378" y="6411754"/>
                </a:cubicBezTo>
                <a:lnTo>
                  <a:pt x="2407301" y="6373654"/>
                </a:lnTo>
                <a:lnTo>
                  <a:pt x="2410892" y="6420669"/>
                </a:lnTo>
                <a:close/>
                <a:moveTo>
                  <a:pt x="3123295" y="6397771"/>
                </a:moveTo>
                <a:cubicBezTo>
                  <a:pt x="3106236" y="6425089"/>
                  <a:pt x="3109265" y="6433833"/>
                  <a:pt x="3127010" y="6408496"/>
                </a:cubicBezTo>
                <a:cubicBezTo>
                  <a:pt x="3135401" y="6396514"/>
                  <a:pt x="3140602" y="6385036"/>
                  <a:pt x="3138554" y="6382998"/>
                </a:cubicBezTo>
                <a:cubicBezTo>
                  <a:pt x="3136516" y="6380950"/>
                  <a:pt x="3129648" y="6387599"/>
                  <a:pt x="3123295" y="6397771"/>
                </a:cubicBezTo>
                <a:close/>
                <a:moveTo>
                  <a:pt x="3169787" y="6424984"/>
                </a:moveTo>
                <a:cubicBezTo>
                  <a:pt x="3131820" y="6470333"/>
                  <a:pt x="3118266" y="6495926"/>
                  <a:pt x="3143164" y="6475267"/>
                </a:cubicBezTo>
                <a:cubicBezTo>
                  <a:pt x="3158500" y="6462532"/>
                  <a:pt x="3219374" y="6378417"/>
                  <a:pt x="3213240" y="6378417"/>
                </a:cubicBezTo>
                <a:cubicBezTo>
                  <a:pt x="3210782" y="6378417"/>
                  <a:pt x="3191227" y="6399371"/>
                  <a:pt x="3169787" y="6424984"/>
                </a:cubicBezTo>
                <a:close/>
                <a:moveTo>
                  <a:pt x="2249738" y="6478486"/>
                </a:moveTo>
                <a:cubicBezTo>
                  <a:pt x="2249738" y="6521987"/>
                  <a:pt x="2252891" y="6552629"/>
                  <a:pt x="2256739" y="6546580"/>
                </a:cubicBezTo>
                <a:cubicBezTo>
                  <a:pt x="2265959" y="6532084"/>
                  <a:pt x="2266083" y="6409373"/>
                  <a:pt x="2256882" y="6403753"/>
                </a:cubicBezTo>
                <a:cubicBezTo>
                  <a:pt x="2252948" y="6401362"/>
                  <a:pt x="2249738" y="6434985"/>
                  <a:pt x="2249738" y="6478486"/>
                </a:cubicBezTo>
                <a:close/>
                <a:moveTo>
                  <a:pt x="2304879" y="6459379"/>
                </a:moveTo>
                <a:cubicBezTo>
                  <a:pt x="2304841" y="6496050"/>
                  <a:pt x="2302231" y="6541056"/>
                  <a:pt x="2299078" y="6559392"/>
                </a:cubicBezTo>
                <a:lnTo>
                  <a:pt x="2293353" y="6592729"/>
                </a:lnTo>
                <a:lnTo>
                  <a:pt x="2306526" y="6554629"/>
                </a:lnTo>
                <a:cubicBezTo>
                  <a:pt x="2321062" y="6512634"/>
                  <a:pt x="2323976" y="6441405"/>
                  <a:pt x="2312394" y="6411754"/>
                </a:cubicBezTo>
                <a:cubicBezTo>
                  <a:pt x="2307698" y="6399753"/>
                  <a:pt x="2304917" y="6417384"/>
                  <a:pt x="2304879" y="6459379"/>
                </a:cubicBezTo>
                <a:close/>
                <a:moveTo>
                  <a:pt x="2360933" y="6454617"/>
                </a:moveTo>
                <a:cubicBezTo>
                  <a:pt x="2359771" y="6488668"/>
                  <a:pt x="2354475" y="6535312"/>
                  <a:pt x="2349189" y="6558267"/>
                </a:cubicBezTo>
                <a:cubicBezTo>
                  <a:pt x="2336835" y="6611865"/>
                  <a:pt x="2345122" y="6621466"/>
                  <a:pt x="2359066" y="6569707"/>
                </a:cubicBezTo>
                <a:cubicBezTo>
                  <a:pt x="2364877" y="6548123"/>
                  <a:pt x="2368153" y="6499470"/>
                  <a:pt x="2366343" y="6461589"/>
                </a:cubicBezTo>
                <a:lnTo>
                  <a:pt x="2363057" y="6392704"/>
                </a:lnTo>
                <a:lnTo>
                  <a:pt x="2360933" y="6454617"/>
                </a:lnTo>
                <a:close/>
                <a:moveTo>
                  <a:pt x="2463889" y="6455407"/>
                </a:moveTo>
                <a:cubicBezTo>
                  <a:pt x="2463794" y="6489021"/>
                  <a:pt x="2457431" y="6546237"/>
                  <a:pt x="2449735" y="6582547"/>
                </a:cubicBezTo>
                <a:cubicBezTo>
                  <a:pt x="2432161" y="6665510"/>
                  <a:pt x="2437143" y="6673692"/>
                  <a:pt x="2458622" y="6597149"/>
                </a:cubicBezTo>
                <a:cubicBezTo>
                  <a:pt x="2473824" y="6542951"/>
                  <a:pt x="2480920" y="6411164"/>
                  <a:pt x="2469261" y="6399505"/>
                </a:cubicBezTo>
                <a:cubicBezTo>
                  <a:pt x="2466394" y="6396638"/>
                  <a:pt x="2463975" y="6421793"/>
                  <a:pt x="2463889" y="6455407"/>
                </a:cubicBezTo>
                <a:close/>
                <a:moveTo>
                  <a:pt x="875970" y="6445092"/>
                </a:moveTo>
                <a:cubicBezTo>
                  <a:pt x="875970" y="6468666"/>
                  <a:pt x="877826" y="6478305"/>
                  <a:pt x="880102" y="6466523"/>
                </a:cubicBezTo>
                <a:cubicBezTo>
                  <a:pt x="882369" y="6454741"/>
                  <a:pt x="882369" y="6435443"/>
                  <a:pt x="880102" y="6423660"/>
                </a:cubicBezTo>
                <a:cubicBezTo>
                  <a:pt x="877826" y="6411878"/>
                  <a:pt x="875970" y="6421517"/>
                  <a:pt x="875970" y="6445092"/>
                </a:cubicBezTo>
                <a:close/>
                <a:moveTo>
                  <a:pt x="2151364" y="6473667"/>
                </a:moveTo>
                <a:lnTo>
                  <a:pt x="2151364" y="6526054"/>
                </a:lnTo>
                <a:lnTo>
                  <a:pt x="2159241" y="6499860"/>
                </a:lnTo>
                <a:cubicBezTo>
                  <a:pt x="2163585" y="6485449"/>
                  <a:pt x="2163585" y="6461884"/>
                  <a:pt x="2159241" y="6447473"/>
                </a:cubicBezTo>
                <a:lnTo>
                  <a:pt x="2151364" y="6421279"/>
                </a:lnTo>
                <a:lnTo>
                  <a:pt x="2151364" y="6473667"/>
                </a:lnTo>
                <a:close/>
                <a:moveTo>
                  <a:pt x="2200723" y="6485544"/>
                </a:moveTo>
                <a:cubicBezTo>
                  <a:pt x="2199847" y="6521863"/>
                  <a:pt x="2202418" y="6538141"/>
                  <a:pt x="2207724" y="6529778"/>
                </a:cubicBezTo>
                <a:cubicBezTo>
                  <a:pt x="2217973" y="6513586"/>
                  <a:pt x="2219154" y="6438357"/>
                  <a:pt x="2209257" y="6432376"/>
                </a:cubicBezTo>
                <a:cubicBezTo>
                  <a:pt x="2205323" y="6430004"/>
                  <a:pt x="2201485" y="6453931"/>
                  <a:pt x="2200723" y="6485544"/>
                </a:cubicBezTo>
                <a:close/>
                <a:moveTo>
                  <a:pt x="3015644" y="6440329"/>
                </a:moveTo>
                <a:cubicBezTo>
                  <a:pt x="3032170" y="6472638"/>
                  <a:pt x="3044781" y="6488468"/>
                  <a:pt x="3044933" y="6477105"/>
                </a:cubicBezTo>
                <a:cubicBezTo>
                  <a:pt x="3045009" y="6471133"/>
                  <a:pt x="3036265" y="6456131"/>
                  <a:pt x="3025492" y="6443767"/>
                </a:cubicBezTo>
                <a:lnTo>
                  <a:pt x="3005899" y="6421279"/>
                </a:lnTo>
                <a:lnTo>
                  <a:pt x="3015644" y="6440329"/>
                </a:lnTo>
                <a:close/>
                <a:moveTo>
                  <a:pt x="781814" y="6463294"/>
                </a:moveTo>
                <a:cubicBezTo>
                  <a:pt x="725940" y="6497269"/>
                  <a:pt x="664343" y="6590833"/>
                  <a:pt x="659628" y="6648889"/>
                </a:cubicBezTo>
                <a:cubicBezTo>
                  <a:pt x="658304" y="6665147"/>
                  <a:pt x="653961" y="6688636"/>
                  <a:pt x="649979" y="6701076"/>
                </a:cubicBezTo>
                <a:cubicBezTo>
                  <a:pt x="644988" y="6716678"/>
                  <a:pt x="646017" y="6721678"/>
                  <a:pt x="653285" y="6717183"/>
                </a:cubicBezTo>
                <a:cubicBezTo>
                  <a:pt x="659085" y="6713602"/>
                  <a:pt x="663829" y="6706162"/>
                  <a:pt x="663829" y="6700647"/>
                </a:cubicBezTo>
                <a:cubicBezTo>
                  <a:pt x="663829" y="6688798"/>
                  <a:pt x="758135" y="6530817"/>
                  <a:pt x="765212" y="6530817"/>
                </a:cubicBezTo>
                <a:cubicBezTo>
                  <a:pt x="767879" y="6530817"/>
                  <a:pt x="748354" y="6572612"/>
                  <a:pt x="721807" y="6623685"/>
                </a:cubicBezTo>
                <a:cubicBezTo>
                  <a:pt x="672592" y="6718383"/>
                  <a:pt x="691488" y="6710296"/>
                  <a:pt x="749610" y="6611779"/>
                </a:cubicBezTo>
                <a:cubicBezTo>
                  <a:pt x="765059" y="6585585"/>
                  <a:pt x="777804" y="6567535"/>
                  <a:pt x="777918" y="6571679"/>
                </a:cubicBezTo>
                <a:cubicBezTo>
                  <a:pt x="778194" y="6581461"/>
                  <a:pt x="742714" y="6651441"/>
                  <a:pt x="718958" y="6687979"/>
                </a:cubicBezTo>
                <a:cubicBezTo>
                  <a:pt x="706043" y="6707848"/>
                  <a:pt x="712711" y="6703495"/>
                  <a:pt x="740848" y="6673692"/>
                </a:cubicBezTo>
                <a:cubicBezTo>
                  <a:pt x="781281" y="6630867"/>
                  <a:pt x="782520" y="6634163"/>
                  <a:pt x="746191" y="6687979"/>
                </a:cubicBezTo>
                <a:lnTo>
                  <a:pt x="726902" y="6716554"/>
                </a:lnTo>
                <a:lnTo>
                  <a:pt x="747792" y="6698371"/>
                </a:lnTo>
                <a:cubicBezTo>
                  <a:pt x="782920" y="6667796"/>
                  <a:pt x="817980" y="6583985"/>
                  <a:pt x="823286" y="6517881"/>
                </a:cubicBezTo>
                <a:cubicBezTo>
                  <a:pt x="825981" y="6484229"/>
                  <a:pt x="824134" y="6454741"/>
                  <a:pt x="819133" y="6451654"/>
                </a:cubicBezTo>
                <a:cubicBezTo>
                  <a:pt x="814180" y="6448587"/>
                  <a:pt x="797378" y="6453826"/>
                  <a:pt x="781814" y="6463294"/>
                </a:cubicBezTo>
                <a:close/>
                <a:moveTo>
                  <a:pt x="2103530" y="6460979"/>
                </a:moveTo>
                <a:cubicBezTo>
                  <a:pt x="2102739" y="6472342"/>
                  <a:pt x="2099329" y="6489487"/>
                  <a:pt x="2095938" y="6499079"/>
                </a:cubicBezTo>
                <a:lnTo>
                  <a:pt x="2089776" y="6516529"/>
                </a:lnTo>
                <a:lnTo>
                  <a:pt x="2101444" y="6505785"/>
                </a:lnTo>
                <a:cubicBezTo>
                  <a:pt x="2107864" y="6499870"/>
                  <a:pt x="2111283" y="6482725"/>
                  <a:pt x="2109035" y="6467685"/>
                </a:cubicBezTo>
                <a:lnTo>
                  <a:pt x="2104958" y="6440329"/>
                </a:lnTo>
                <a:lnTo>
                  <a:pt x="2103530" y="6460979"/>
                </a:lnTo>
                <a:close/>
                <a:moveTo>
                  <a:pt x="2055228" y="6469694"/>
                </a:moveTo>
                <a:cubicBezTo>
                  <a:pt x="2055686" y="6480791"/>
                  <a:pt x="2057943" y="6483049"/>
                  <a:pt x="2060982" y="6475457"/>
                </a:cubicBezTo>
                <a:cubicBezTo>
                  <a:pt x="2063734" y="6468580"/>
                  <a:pt x="2063391" y="6460360"/>
                  <a:pt x="2060229" y="6457198"/>
                </a:cubicBezTo>
                <a:cubicBezTo>
                  <a:pt x="2057067" y="6454035"/>
                  <a:pt x="2054819" y="6459655"/>
                  <a:pt x="2055228" y="6469694"/>
                </a:cubicBezTo>
                <a:close/>
                <a:moveTo>
                  <a:pt x="360677" y="6492717"/>
                </a:moveTo>
                <a:cubicBezTo>
                  <a:pt x="360372" y="6505814"/>
                  <a:pt x="363676" y="6533674"/>
                  <a:pt x="368010" y="6554629"/>
                </a:cubicBezTo>
                <a:cubicBezTo>
                  <a:pt x="373058" y="6579070"/>
                  <a:pt x="376087" y="6584195"/>
                  <a:pt x="376430" y="6568917"/>
                </a:cubicBezTo>
                <a:cubicBezTo>
                  <a:pt x="376735" y="6555820"/>
                  <a:pt x="373430" y="6527959"/>
                  <a:pt x="369097" y="6507004"/>
                </a:cubicBezTo>
                <a:cubicBezTo>
                  <a:pt x="364048" y="6482563"/>
                  <a:pt x="361019" y="6477439"/>
                  <a:pt x="360677" y="6492717"/>
                </a:cubicBezTo>
                <a:close/>
                <a:moveTo>
                  <a:pt x="3287963" y="6486992"/>
                </a:moveTo>
                <a:cubicBezTo>
                  <a:pt x="3202696" y="6513957"/>
                  <a:pt x="3149584" y="6558744"/>
                  <a:pt x="3111751" y="6635592"/>
                </a:cubicBezTo>
                <a:lnTo>
                  <a:pt x="3090653" y="6678454"/>
                </a:lnTo>
                <a:lnTo>
                  <a:pt x="3132153" y="6639535"/>
                </a:lnTo>
                <a:cubicBezTo>
                  <a:pt x="3178626" y="6595958"/>
                  <a:pt x="3251940" y="6537484"/>
                  <a:pt x="3273676" y="6526654"/>
                </a:cubicBezTo>
                <a:cubicBezTo>
                  <a:pt x="3290697" y="6518168"/>
                  <a:pt x="3230718" y="6576489"/>
                  <a:pt x="3164081" y="6633220"/>
                </a:cubicBezTo>
                <a:cubicBezTo>
                  <a:pt x="3137916" y="6655489"/>
                  <a:pt x="3125086" y="6670758"/>
                  <a:pt x="3135563" y="6667148"/>
                </a:cubicBezTo>
                <a:lnTo>
                  <a:pt x="3154613" y="6660604"/>
                </a:lnTo>
                <a:lnTo>
                  <a:pt x="3140402" y="6678035"/>
                </a:lnTo>
                <a:lnTo>
                  <a:pt x="3126200" y="6695475"/>
                </a:lnTo>
                <a:lnTo>
                  <a:pt x="3167025" y="6674644"/>
                </a:lnTo>
                <a:cubicBezTo>
                  <a:pt x="3189485" y="6663185"/>
                  <a:pt x="3225879" y="6638087"/>
                  <a:pt x="3247911" y="6618856"/>
                </a:cubicBezTo>
                <a:lnTo>
                  <a:pt x="3287963" y="6583900"/>
                </a:lnTo>
                <a:lnTo>
                  <a:pt x="3259388" y="6615789"/>
                </a:lnTo>
                <a:cubicBezTo>
                  <a:pt x="3243672" y="6633324"/>
                  <a:pt x="3211754" y="6659957"/>
                  <a:pt x="3188465" y="6674968"/>
                </a:cubicBezTo>
                <a:cubicBezTo>
                  <a:pt x="3139050" y="6706819"/>
                  <a:pt x="3147460" y="6711210"/>
                  <a:pt x="3202381" y="6682245"/>
                </a:cubicBezTo>
                <a:cubicBezTo>
                  <a:pt x="3276191" y="6643297"/>
                  <a:pt x="3321739" y="6584166"/>
                  <a:pt x="3335855" y="6508938"/>
                </a:cubicBezTo>
                <a:cubicBezTo>
                  <a:pt x="3343151" y="6470047"/>
                  <a:pt x="3342484" y="6469742"/>
                  <a:pt x="3287963" y="6486992"/>
                </a:cubicBezTo>
                <a:close/>
                <a:moveTo>
                  <a:pt x="558092" y="6507004"/>
                </a:moveTo>
                <a:cubicBezTo>
                  <a:pt x="574151" y="6538074"/>
                  <a:pt x="587343" y="6555295"/>
                  <a:pt x="587267" y="6545104"/>
                </a:cubicBezTo>
                <a:cubicBezTo>
                  <a:pt x="587238" y="6539865"/>
                  <a:pt x="578436" y="6524864"/>
                  <a:pt x="567730" y="6511767"/>
                </a:cubicBezTo>
                <a:cubicBezTo>
                  <a:pt x="554786" y="6495946"/>
                  <a:pt x="551558" y="6494355"/>
                  <a:pt x="558092" y="6507004"/>
                </a:cubicBezTo>
                <a:close/>
                <a:moveTo>
                  <a:pt x="2997451" y="6505842"/>
                </a:moveTo>
                <a:cubicBezTo>
                  <a:pt x="2997451" y="6507813"/>
                  <a:pt x="3004957" y="6515319"/>
                  <a:pt x="3014120" y="6522511"/>
                </a:cubicBezTo>
                <a:lnTo>
                  <a:pt x="3030788" y="6535579"/>
                </a:lnTo>
                <a:lnTo>
                  <a:pt x="3017720" y="6518910"/>
                </a:lnTo>
                <a:cubicBezTo>
                  <a:pt x="3005271" y="6503042"/>
                  <a:pt x="2997451" y="6498003"/>
                  <a:pt x="2997451" y="6505842"/>
                </a:cubicBezTo>
                <a:close/>
                <a:moveTo>
                  <a:pt x="3128420" y="6537798"/>
                </a:moveTo>
                <a:lnTo>
                  <a:pt x="3092701" y="6552448"/>
                </a:lnTo>
                <a:lnTo>
                  <a:pt x="3092701" y="6576908"/>
                </a:lnTo>
                <a:lnTo>
                  <a:pt x="3092701" y="6601359"/>
                </a:lnTo>
                <a:lnTo>
                  <a:pt x="3130801" y="6564154"/>
                </a:lnTo>
                <a:cubicBezTo>
                  <a:pt x="3164138" y="6531597"/>
                  <a:pt x="3174911" y="6518958"/>
                  <a:pt x="3166520" y="6522216"/>
                </a:cubicBezTo>
                <a:cubicBezTo>
                  <a:pt x="3165215" y="6522730"/>
                  <a:pt x="3148070" y="6529740"/>
                  <a:pt x="3128420" y="6537798"/>
                </a:cubicBezTo>
                <a:close/>
                <a:moveTo>
                  <a:pt x="2874045" y="6594863"/>
                </a:moveTo>
                <a:cubicBezTo>
                  <a:pt x="2874274" y="6625124"/>
                  <a:pt x="2879960" y="6665271"/>
                  <a:pt x="2886685" y="6684074"/>
                </a:cubicBezTo>
                <a:cubicBezTo>
                  <a:pt x="2901649" y="6725936"/>
                  <a:pt x="2945768" y="6785153"/>
                  <a:pt x="2972733" y="6799574"/>
                </a:cubicBezTo>
                <a:lnTo>
                  <a:pt x="2992688" y="6810242"/>
                </a:lnTo>
                <a:lnTo>
                  <a:pt x="2961913" y="6775180"/>
                </a:lnTo>
                <a:cubicBezTo>
                  <a:pt x="2933376" y="6742662"/>
                  <a:pt x="2896877" y="6683217"/>
                  <a:pt x="2905449" y="6683217"/>
                </a:cubicBezTo>
                <a:cubicBezTo>
                  <a:pt x="2907506" y="6683217"/>
                  <a:pt x="2920108" y="6699704"/>
                  <a:pt x="2933443" y="6719859"/>
                </a:cubicBezTo>
                <a:cubicBezTo>
                  <a:pt x="2946778" y="6740014"/>
                  <a:pt x="2976286" y="6771085"/>
                  <a:pt x="2999003" y="6788916"/>
                </a:cubicBezTo>
                <a:lnTo>
                  <a:pt x="3040313" y="6821329"/>
                </a:lnTo>
                <a:lnTo>
                  <a:pt x="2991898" y="6759417"/>
                </a:lnTo>
                <a:cubicBezTo>
                  <a:pt x="2903163" y="6645936"/>
                  <a:pt x="2910831" y="6645021"/>
                  <a:pt x="3006747" y="6757645"/>
                </a:cubicBezTo>
                <a:cubicBezTo>
                  <a:pt x="3039380" y="6795964"/>
                  <a:pt x="3068041" y="6825358"/>
                  <a:pt x="3070441" y="6822948"/>
                </a:cubicBezTo>
                <a:cubicBezTo>
                  <a:pt x="3072841" y="6820548"/>
                  <a:pt x="3064897" y="6808222"/>
                  <a:pt x="3052801" y="6795545"/>
                </a:cubicBezTo>
                <a:cubicBezTo>
                  <a:pt x="3019130" y="6760302"/>
                  <a:pt x="2929423" y="6633772"/>
                  <a:pt x="2934500" y="6628686"/>
                </a:cubicBezTo>
                <a:cubicBezTo>
                  <a:pt x="2936977" y="6626219"/>
                  <a:pt x="2965457" y="6659976"/>
                  <a:pt x="2997794" y="6703714"/>
                </a:cubicBezTo>
                <a:cubicBezTo>
                  <a:pt x="3064745" y="6794259"/>
                  <a:pt x="3069898" y="6800050"/>
                  <a:pt x="3060011" y="6773704"/>
                </a:cubicBezTo>
                <a:cubicBezTo>
                  <a:pt x="3056077" y="6763226"/>
                  <a:pt x="3051734" y="6745395"/>
                  <a:pt x="3050372" y="6734071"/>
                </a:cubicBezTo>
                <a:cubicBezTo>
                  <a:pt x="3043895" y="6680521"/>
                  <a:pt x="2968009" y="6588662"/>
                  <a:pt x="2902077" y="6554562"/>
                </a:cubicBezTo>
                <a:lnTo>
                  <a:pt x="2873626" y="6539856"/>
                </a:lnTo>
                <a:lnTo>
                  <a:pt x="2874045" y="6594863"/>
                </a:lnTo>
                <a:close/>
                <a:moveTo>
                  <a:pt x="3365230" y="6589471"/>
                </a:moveTo>
                <a:cubicBezTo>
                  <a:pt x="3354095" y="6679350"/>
                  <a:pt x="3353429" y="6692742"/>
                  <a:pt x="3360087" y="6692742"/>
                </a:cubicBezTo>
                <a:cubicBezTo>
                  <a:pt x="3368269" y="6692742"/>
                  <a:pt x="3382804" y="6560563"/>
                  <a:pt x="3375422" y="6553191"/>
                </a:cubicBezTo>
                <a:cubicBezTo>
                  <a:pt x="3372641" y="6550400"/>
                  <a:pt x="3368050" y="6566726"/>
                  <a:pt x="3365230" y="6589471"/>
                </a:cubicBezTo>
                <a:close/>
                <a:moveTo>
                  <a:pt x="679821" y="6612217"/>
                </a:moveTo>
                <a:cubicBezTo>
                  <a:pt x="657447" y="6659147"/>
                  <a:pt x="660599" y="6667129"/>
                  <a:pt x="683983" y="6622790"/>
                </a:cubicBezTo>
                <a:cubicBezTo>
                  <a:pt x="694613" y="6602644"/>
                  <a:pt x="701624" y="6584480"/>
                  <a:pt x="699566" y="6582423"/>
                </a:cubicBezTo>
                <a:cubicBezTo>
                  <a:pt x="697500" y="6580365"/>
                  <a:pt x="688622" y="6593777"/>
                  <a:pt x="679821" y="6612217"/>
                </a:cubicBezTo>
                <a:close/>
                <a:moveTo>
                  <a:pt x="2999156" y="6602407"/>
                </a:moveTo>
                <a:cubicBezTo>
                  <a:pt x="3013186" y="6618037"/>
                  <a:pt x="3035637" y="6650117"/>
                  <a:pt x="3049048" y="6673692"/>
                </a:cubicBezTo>
                <a:lnTo>
                  <a:pt x="3073422" y="6716554"/>
                </a:lnTo>
                <a:lnTo>
                  <a:pt x="3073537" y="6676321"/>
                </a:lnTo>
                <a:lnTo>
                  <a:pt x="3073651" y="6636077"/>
                </a:lnTo>
                <a:lnTo>
                  <a:pt x="3042695" y="6620399"/>
                </a:lnTo>
                <a:cubicBezTo>
                  <a:pt x="3025664" y="6611779"/>
                  <a:pt x="3003166" y="6597806"/>
                  <a:pt x="2992688" y="6589347"/>
                </a:cubicBezTo>
                <a:cubicBezTo>
                  <a:pt x="2982211" y="6580889"/>
                  <a:pt x="2985116" y="6586766"/>
                  <a:pt x="2999156" y="6602407"/>
                </a:cubicBezTo>
                <a:close/>
                <a:moveTo>
                  <a:pt x="3195361" y="6623762"/>
                </a:moveTo>
                <a:cubicBezTo>
                  <a:pt x="3170625" y="6642792"/>
                  <a:pt x="3152270" y="6660233"/>
                  <a:pt x="3154566" y="6662528"/>
                </a:cubicBezTo>
                <a:cubicBezTo>
                  <a:pt x="3158366" y="6666329"/>
                  <a:pt x="3254626" y="6597301"/>
                  <a:pt x="3254626" y="6590776"/>
                </a:cubicBezTo>
                <a:cubicBezTo>
                  <a:pt x="3254626" y="6582271"/>
                  <a:pt x="3235424" y="6592958"/>
                  <a:pt x="3195361" y="6623762"/>
                </a:cubicBezTo>
                <a:close/>
                <a:moveTo>
                  <a:pt x="2819248" y="6659404"/>
                </a:moveTo>
                <a:cubicBezTo>
                  <a:pt x="2812904" y="6690837"/>
                  <a:pt x="2805456" y="6727270"/>
                  <a:pt x="2802684" y="6740367"/>
                </a:cubicBezTo>
                <a:cubicBezTo>
                  <a:pt x="2799912" y="6753464"/>
                  <a:pt x="2806332" y="6738462"/>
                  <a:pt x="2816952" y="6707029"/>
                </a:cubicBezTo>
                <a:cubicBezTo>
                  <a:pt x="2827582" y="6675596"/>
                  <a:pt x="2835031" y="6639164"/>
                  <a:pt x="2833516" y="6626067"/>
                </a:cubicBezTo>
                <a:cubicBezTo>
                  <a:pt x="2831773" y="6610998"/>
                  <a:pt x="2826534" y="6623228"/>
                  <a:pt x="2819248" y="6659404"/>
                </a:cubicBezTo>
                <a:close/>
                <a:moveTo>
                  <a:pt x="393538" y="6671310"/>
                </a:moveTo>
                <a:cubicBezTo>
                  <a:pt x="404101" y="6715268"/>
                  <a:pt x="431924" y="6762665"/>
                  <a:pt x="465347" y="6793640"/>
                </a:cubicBezTo>
                <a:cubicBezTo>
                  <a:pt x="503085" y="6828615"/>
                  <a:pt x="567483" y="6868459"/>
                  <a:pt x="574656" y="6861286"/>
                </a:cubicBezTo>
                <a:cubicBezTo>
                  <a:pt x="577446" y="6858496"/>
                  <a:pt x="569722" y="6851009"/>
                  <a:pt x="557492" y="6844656"/>
                </a:cubicBezTo>
                <a:cubicBezTo>
                  <a:pt x="521944" y="6826186"/>
                  <a:pt x="454279" y="6768665"/>
                  <a:pt x="454279" y="6756912"/>
                </a:cubicBezTo>
                <a:cubicBezTo>
                  <a:pt x="454279" y="6750996"/>
                  <a:pt x="468214" y="6759293"/>
                  <a:pt x="485235" y="6775352"/>
                </a:cubicBezTo>
                <a:cubicBezTo>
                  <a:pt x="516420" y="6804774"/>
                  <a:pt x="596257" y="6854667"/>
                  <a:pt x="612155" y="6854667"/>
                </a:cubicBezTo>
                <a:cubicBezTo>
                  <a:pt x="616860" y="6854667"/>
                  <a:pt x="599335" y="6839846"/>
                  <a:pt x="573217" y="6821729"/>
                </a:cubicBezTo>
                <a:cubicBezTo>
                  <a:pt x="522678" y="6786687"/>
                  <a:pt x="444638" y="6719573"/>
                  <a:pt x="480033" y="6741595"/>
                </a:cubicBezTo>
                <a:cubicBezTo>
                  <a:pt x="491578" y="6748777"/>
                  <a:pt x="528011" y="6773666"/>
                  <a:pt x="560996" y="6796898"/>
                </a:cubicBezTo>
                <a:cubicBezTo>
                  <a:pt x="640177" y="6852685"/>
                  <a:pt x="603202" y="6810556"/>
                  <a:pt x="513810" y="6743138"/>
                </a:cubicBezTo>
                <a:cubicBezTo>
                  <a:pt x="447011" y="6692751"/>
                  <a:pt x="426942" y="6672977"/>
                  <a:pt x="461422" y="6691503"/>
                </a:cubicBezTo>
                <a:cubicBezTo>
                  <a:pt x="470595" y="6696428"/>
                  <a:pt x="515601" y="6728431"/>
                  <a:pt x="561435" y="6762636"/>
                </a:cubicBezTo>
                <a:cubicBezTo>
                  <a:pt x="607279" y="6796831"/>
                  <a:pt x="644779" y="6821453"/>
                  <a:pt x="644779" y="6817357"/>
                </a:cubicBezTo>
                <a:cubicBezTo>
                  <a:pt x="644779" y="6802479"/>
                  <a:pt x="588161" y="6732213"/>
                  <a:pt x="557053" y="6708486"/>
                </a:cubicBezTo>
                <a:cubicBezTo>
                  <a:pt x="513933" y="6675596"/>
                  <a:pt x="445763" y="6645583"/>
                  <a:pt x="413616" y="6645326"/>
                </a:cubicBezTo>
                <a:lnTo>
                  <a:pt x="387242" y="6645117"/>
                </a:lnTo>
                <a:lnTo>
                  <a:pt x="393538" y="6671310"/>
                </a:lnTo>
                <a:close/>
                <a:moveTo>
                  <a:pt x="794711" y="6718935"/>
                </a:moveTo>
                <a:cubicBezTo>
                  <a:pt x="780909" y="6733347"/>
                  <a:pt x="760211" y="6766417"/>
                  <a:pt x="748705" y="6792430"/>
                </a:cubicBezTo>
                <a:lnTo>
                  <a:pt x="727799" y="6839722"/>
                </a:lnTo>
                <a:lnTo>
                  <a:pt x="724836" y="6919770"/>
                </a:lnTo>
                <a:cubicBezTo>
                  <a:pt x="723208" y="6963804"/>
                  <a:pt x="719712" y="7001990"/>
                  <a:pt x="717064" y="7004628"/>
                </a:cubicBezTo>
                <a:cubicBezTo>
                  <a:pt x="714426" y="7007276"/>
                  <a:pt x="699327" y="6998561"/>
                  <a:pt x="683525" y="6985254"/>
                </a:cubicBezTo>
                <a:cubicBezTo>
                  <a:pt x="633995" y="6943582"/>
                  <a:pt x="557710" y="6911750"/>
                  <a:pt x="501550" y="6909312"/>
                </a:cubicBezTo>
                <a:lnTo>
                  <a:pt x="449516" y="6907054"/>
                </a:lnTo>
                <a:lnTo>
                  <a:pt x="452193" y="6930867"/>
                </a:lnTo>
                <a:cubicBezTo>
                  <a:pt x="457889" y="6981673"/>
                  <a:pt x="552167" y="7064293"/>
                  <a:pt x="620966" y="7078790"/>
                </a:cubicBezTo>
                <a:lnTo>
                  <a:pt x="649541" y="7084810"/>
                </a:lnTo>
                <a:lnTo>
                  <a:pt x="600707" y="7061206"/>
                </a:lnTo>
                <a:cubicBezTo>
                  <a:pt x="573837" y="7048224"/>
                  <a:pt x="549413" y="7033632"/>
                  <a:pt x="546423" y="7028793"/>
                </a:cubicBezTo>
                <a:cubicBezTo>
                  <a:pt x="543422" y="7023945"/>
                  <a:pt x="561120" y="7029889"/>
                  <a:pt x="585732" y="7041985"/>
                </a:cubicBezTo>
                <a:cubicBezTo>
                  <a:pt x="610354" y="7054091"/>
                  <a:pt x="645493" y="7066474"/>
                  <a:pt x="663829" y="7069512"/>
                </a:cubicBezTo>
                <a:lnTo>
                  <a:pt x="697166" y="7075037"/>
                </a:lnTo>
                <a:lnTo>
                  <a:pt x="644779" y="7052281"/>
                </a:lnTo>
                <a:cubicBezTo>
                  <a:pt x="590534" y="7028707"/>
                  <a:pt x="520038" y="6988111"/>
                  <a:pt x="533240" y="6988055"/>
                </a:cubicBezTo>
                <a:cubicBezTo>
                  <a:pt x="537374" y="6988035"/>
                  <a:pt x="557205" y="6996399"/>
                  <a:pt x="577293" y="7006657"/>
                </a:cubicBezTo>
                <a:cubicBezTo>
                  <a:pt x="624537" y="7030755"/>
                  <a:pt x="714083" y="7064769"/>
                  <a:pt x="718540" y="7060302"/>
                </a:cubicBezTo>
                <a:cubicBezTo>
                  <a:pt x="720445" y="7058397"/>
                  <a:pt x="674621" y="7032612"/>
                  <a:pt x="616718" y="7002990"/>
                </a:cubicBezTo>
                <a:cubicBezTo>
                  <a:pt x="558806" y="6973367"/>
                  <a:pt x="511429" y="6947230"/>
                  <a:pt x="511429" y="6944907"/>
                </a:cubicBezTo>
                <a:cubicBezTo>
                  <a:pt x="511429" y="6937324"/>
                  <a:pt x="610165" y="6979235"/>
                  <a:pt x="662009" y="7008829"/>
                </a:cubicBezTo>
                <a:cubicBezTo>
                  <a:pt x="689822" y="7024697"/>
                  <a:pt x="715187" y="7035080"/>
                  <a:pt x="718369" y="7031898"/>
                </a:cubicBezTo>
                <a:cubicBezTo>
                  <a:pt x="721550" y="7028717"/>
                  <a:pt x="718436" y="7026117"/>
                  <a:pt x="711454" y="7026117"/>
                </a:cubicBezTo>
                <a:cubicBezTo>
                  <a:pt x="704472" y="7026117"/>
                  <a:pt x="701899" y="7022963"/>
                  <a:pt x="705757" y="7019115"/>
                </a:cubicBezTo>
                <a:cubicBezTo>
                  <a:pt x="709605" y="7015267"/>
                  <a:pt x="720941" y="7022763"/>
                  <a:pt x="730942" y="7035784"/>
                </a:cubicBezTo>
                <a:lnTo>
                  <a:pt x="749134" y="7059454"/>
                </a:lnTo>
                <a:lnTo>
                  <a:pt x="740029" y="7026926"/>
                </a:lnTo>
                <a:cubicBezTo>
                  <a:pt x="735028" y="7009029"/>
                  <a:pt x="733352" y="6983311"/>
                  <a:pt x="736314" y="6969776"/>
                </a:cubicBezTo>
                <a:cubicBezTo>
                  <a:pt x="747563" y="6918398"/>
                  <a:pt x="790425" y="6792354"/>
                  <a:pt x="799759" y="6783229"/>
                </a:cubicBezTo>
                <a:cubicBezTo>
                  <a:pt x="806369" y="6776771"/>
                  <a:pt x="807304" y="6779838"/>
                  <a:pt x="802665" y="6792754"/>
                </a:cubicBezTo>
                <a:cubicBezTo>
                  <a:pt x="785063" y="6841798"/>
                  <a:pt x="749735" y="6972319"/>
                  <a:pt x="753145" y="6975739"/>
                </a:cubicBezTo>
                <a:cubicBezTo>
                  <a:pt x="755250" y="6977844"/>
                  <a:pt x="768851" y="6949288"/>
                  <a:pt x="783367" y="6912293"/>
                </a:cubicBezTo>
                <a:cubicBezTo>
                  <a:pt x="816924" y="6826768"/>
                  <a:pt x="824610" y="6830721"/>
                  <a:pt x="793168" y="6917332"/>
                </a:cubicBezTo>
                <a:cubicBezTo>
                  <a:pt x="780147" y="6953203"/>
                  <a:pt x="771118" y="6984178"/>
                  <a:pt x="773109" y="6986169"/>
                </a:cubicBezTo>
                <a:cubicBezTo>
                  <a:pt x="778814" y="6991874"/>
                  <a:pt x="808285" y="6931105"/>
                  <a:pt x="827640" y="6873717"/>
                </a:cubicBezTo>
                <a:lnTo>
                  <a:pt x="845308" y="6821329"/>
                </a:lnTo>
                <a:lnTo>
                  <a:pt x="839497" y="6858982"/>
                </a:lnTo>
                <a:cubicBezTo>
                  <a:pt x="836306" y="6879698"/>
                  <a:pt x="825173" y="6913331"/>
                  <a:pt x="814771" y="6933724"/>
                </a:cubicBezTo>
                <a:cubicBezTo>
                  <a:pt x="804361" y="6954126"/>
                  <a:pt x="798007" y="6972967"/>
                  <a:pt x="800636" y="6975596"/>
                </a:cubicBezTo>
                <a:cubicBezTo>
                  <a:pt x="803265" y="6978234"/>
                  <a:pt x="817086" y="6957460"/>
                  <a:pt x="831345" y="6929428"/>
                </a:cubicBezTo>
                <a:lnTo>
                  <a:pt x="857262" y="6878479"/>
                </a:lnTo>
                <a:lnTo>
                  <a:pt x="857453" y="6826092"/>
                </a:lnTo>
                <a:cubicBezTo>
                  <a:pt x="857643" y="6771247"/>
                  <a:pt x="839822" y="6692742"/>
                  <a:pt x="827173" y="6692742"/>
                </a:cubicBezTo>
                <a:cubicBezTo>
                  <a:pt x="823115" y="6692742"/>
                  <a:pt x="808503" y="6704524"/>
                  <a:pt x="794711" y="6718935"/>
                </a:cubicBezTo>
                <a:close/>
                <a:moveTo>
                  <a:pt x="3026788" y="6711792"/>
                </a:moveTo>
                <a:cubicBezTo>
                  <a:pt x="3040675" y="6740948"/>
                  <a:pt x="3045076" y="6746348"/>
                  <a:pt x="3045076" y="6734251"/>
                </a:cubicBezTo>
                <a:cubicBezTo>
                  <a:pt x="3045076" y="6729137"/>
                  <a:pt x="3038409" y="6716640"/>
                  <a:pt x="3030265" y="6706467"/>
                </a:cubicBezTo>
                <a:lnTo>
                  <a:pt x="3015453" y="6687979"/>
                </a:lnTo>
                <a:lnTo>
                  <a:pt x="3026788" y="6711792"/>
                </a:lnTo>
                <a:close/>
                <a:moveTo>
                  <a:pt x="3637483" y="6726079"/>
                </a:moveTo>
                <a:cubicBezTo>
                  <a:pt x="3637674" y="6741795"/>
                  <a:pt x="3639807" y="6747072"/>
                  <a:pt x="3642227" y="6737804"/>
                </a:cubicBezTo>
                <a:cubicBezTo>
                  <a:pt x="3644646" y="6728537"/>
                  <a:pt x="3644484" y="6715678"/>
                  <a:pt x="3641874" y="6709229"/>
                </a:cubicBezTo>
                <a:cubicBezTo>
                  <a:pt x="3639265" y="6702781"/>
                  <a:pt x="3637293" y="6710363"/>
                  <a:pt x="3637483" y="6726079"/>
                </a:cubicBezTo>
                <a:close/>
                <a:moveTo>
                  <a:pt x="549529" y="6724298"/>
                </a:moveTo>
                <a:cubicBezTo>
                  <a:pt x="549529" y="6725936"/>
                  <a:pt x="563464" y="6739871"/>
                  <a:pt x="580485" y="6755254"/>
                </a:cubicBezTo>
                <a:lnTo>
                  <a:pt x="611441" y="6783229"/>
                </a:lnTo>
                <a:lnTo>
                  <a:pt x="583466" y="6752273"/>
                </a:lnTo>
                <a:cubicBezTo>
                  <a:pt x="557387" y="6723421"/>
                  <a:pt x="549529" y="6716935"/>
                  <a:pt x="549529" y="6724298"/>
                </a:cubicBezTo>
                <a:close/>
                <a:moveTo>
                  <a:pt x="713187" y="6756912"/>
                </a:moveTo>
                <a:lnTo>
                  <a:pt x="662524" y="6792344"/>
                </a:lnTo>
                <a:lnTo>
                  <a:pt x="668763" y="6825587"/>
                </a:lnTo>
                <a:cubicBezTo>
                  <a:pt x="672192" y="6843875"/>
                  <a:pt x="680707" y="6871821"/>
                  <a:pt x="687689" y="6887709"/>
                </a:cubicBezTo>
                <a:lnTo>
                  <a:pt x="700376" y="6916579"/>
                </a:lnTo>
                <a:lnTo>
                  <a:pt x="701357" y="6878479"/>
                </a:lnTo>
                <a:cubicBezTo>
                  <a:pt x="702395" y="6838436"/>
                  <a:pt x="730494" y="6766684"/>
                  <a:pt x="756316" y="6738157"/>
                </a:cubicBezTo>
                <a:cubicBezTo>
                  <a:pt x="778653" y="6713478"/>
                  <a:pt x="769756" y="6717344"/>
                  <a:pt x="713187" y="6756912"/>
                </a:cubicBezTo>
                <a:close/>
                <a:moveTo>
                  <a:pt x="1954463" y="6730842"/>
                </a:moveTo>
                <a:lnTo>
                  <a:pt x="1935413" y="6739023"/>
                </a:lnTo>
                <a:lnTo>
                  <a:pt x="1956845" y="6739700"/>
                </a:lnTo>
                <a:cubicBezTo>
                  <a:pt x="1968637" y="6740062"/>
                  <a:pt x="1978276" y="6736080"/>
                  <a:pt x="1978276" y="6730842"/>
                </a:cubicBezTo>
                <a:cubicBezTo>
                  <a:pt x="1978276" y="6725603"/>
                  <a:pt x="1977200" y="6721621"/>
                  <a:pt x="1975895" y="6721983"/>
                </a:cubicBezTo>
                <a:cubicBezTo>
                  <a:pt x="1974590" y="6722354"/>
                  <a:pt x="1964941" y="6726336"/>
                  <a:pt x="1954463" y="6730842"/>
                </a:cubicBezTo>
                <a:close/>
                <a:moveTo>
                  <a:pt x="3589506" y="6740367"/>
                </a:moveTo>
                <a:cubicBezTo>
                  <a:pt x="3589506" y="6753464"/>
                  <a:pt x="3591668" y="6758826"/>
                  <a:pt x="3594307" y="6752273"/>
                </a:cubicBezTo>
                <a:cubicBezTo>
                  <a:pt x="3596954" y="6745729"/>
                  <a:pt x="3596954" y="6735014"/>
                  <a:pt x="3594307" y="6728460"/>
                </a:cubicBezTo>
                <a:cubicBezTo>
                  <a:pt x="3591668" y="6721917"/>
                  <a:pt x="3589506" y="6727270"/>
                  <a:pt x="3589506" y="6740367"/>
                </a:cubicBezTo>
                <a:close/>
                <a:moveTo>
                  <a:pt x="3201495" y="6754435"/>
                </a:moveTo>
                <a:cubicBezTo>
                  <a:pt x="3151775" y="6779210"/>
                  <a:pt x="3062316" y="6861029"/>
                  <a:pt x="3097463" y="6849580"/>
                </a:cubicBezTo>
                <a:lnTo>
                  <a:pt x="3116513" y="6843370"/>
                </a:lnTo>
                <a:lnTo>
                  <a:pt x="3096463" y="6860924"/>
                </a:lnTo>
                <a:cubicBezTo>
                  <a:pt x="3085433" y="6870583"/>
                  <a:pt x="3074032" y="6885328"/>
                  <a:pt x="3071127" y="6893700"/>
                </a:cubicBezTo>
                <a:cubicBezTo>
                  <a:pt x="3068222" y="6902063"/>
                  <a:pt x="3086348" y="6889204"/>
                  <a:pt x="3111408" y="6865125"/>
                </a:cubicBezTo>
                <a:cubicBezTo>
                  <a:pt x="3136478" y="6841036"/>
                  <a:pt x="3180026" y="6808946"/>
                  <a:pt x="3208182" y="6793811"/>
                </a:cubicBezTo>
                <a:cubicBezTo>
                  <a:pt x="3268637" y="6761312"/>
                  <a:pt x="3264208" y="6766160"/>
                  <a:pt x="3166520" y="6839426"/>
                </a:cubicBezTo>
                <a:cubicBezTo>
                  <a:pt x="3125924" y="6869868"/>
                  <a:pt x="3092701" y="6896586"/>
                  <a:pt x="3092701" y="6898786"/>
                </a:cubicBezTo>
                <a:cubicBezTo>
                  <a:pt x="3092701" y="6905940"/>
                  <a:pt x="3143984" y="6874964"/>
                  <a:pt x="3192713" y="6838379"/>
                </a:cubicBezTo>
                <a:cubicBezTo>
                  <a:pt x="3218907" y="6818719"/>
                  <a:pt x="3233947" y="6810671"/>
                  <a:pt x="3226127" y="6820491"/>
                </a:cubicBezTo>
                <a:cubicBezTo>
                  <a:pt x="3218317" y="6830311"/>
                  <a:pt x="3182283" y="6859172"/>
                  <a:pt x="3146051" y="6884613"/>
                </a:cubicBezTo>
                <a:cubicBezTo>
                  <a:pt x="3109827" y="6910055"/>
                  <a:pt x="3083176" y="6930867"/>
                  <a:pt x="3086824" y="6930867"/>
                </a:cubicBezTo>
                <a:cubicBezTo>
                  <a:pt x="3098302" y="6930867"/>
                  <a:pt x="3172425" y="6891500"/>
                  <a:pt x="3202238" y="6869573"/>
                </a:cubicBezTo>
                <a:cubicBezTo>
                  <a:pt x="3246177" y="6837255"/>
                  <a:pt x="3262703" y="6831330"/>
                  <a:pt x="3230813" y="6859324"/>
                </a:cubicBezTo>
                <a:cubicBezTo>
                  <a:pt x="3215097" y="6873126"/>
                  <a:pt x="3180807" y="6896976"/>
                  <a:pt x="3154613" y="6912312"/>
                </a:cubicBezTo>
                <a:cubicBezTo>
                  <a:pt x="3102797" y="6942668"/>
                  <a:pt x="3102921" y="6948316"/>
                  <a:pt x="3154918" y="6926590"/>
                </a:cubicBezTo>
                <a:cubicBezTo>
                  <a:pt x="3224213" y="6897634"/>
                  <a:pt x="3295774" y="6820272"/>
                  <a:pt x="3316158" y="6752273"/>
                </a:cubicBezTo>
                <a:lnTo>
                  <a:pt x="3322587" y="6730842"/>
                </a:lnTo>
                <a:lnTo>
                  <a:pt x="3285716" y="6730842"/>
                </a:lnTo>
                <a:cubicBezTo>
                  <a:pt x="3265437" y="6730842"/>
                  <a:pt x="3227537" y="6741462"/>
                  <a:pt x="3201495" y="6754435"/>
                </a:cubicBezTo>
                <a:close/>
                <a:moveTo>
                  <a:pt x="2855567" y="6790163"/>
                </a:moveTo>
                <a:cubicBezTo>
                  <a:pt x="2837669" y="6837217"/>
                  <a:pt x="2834440" y="6878917"/>
                  <a:pt x="2845013" y="6926104"/>
                </a:cubicBezTo>
                <a:cubicBezTo>
                  <a:pt x="2856176" y="6975872"/>
                  <a:pt x="2912850" y="7075142"/>
                  <a:pt x="2919213" y="7056054"/>
                </a:cubicBezTo>
                <a:cubicBezTo>
                  <a:pt x="2921222" y="7050005"/>
                  <a:pt x="2926375" y="7047214"/>
                  <a:pt x="2930662" y="7049853"/>
                </a:cubicBezTo>
                <a:cubicBezTo>
                  <a:pt x="2934938" y="7052501"/>
                  <a:pt x="2925671" y="7024278"/>
                  <a:pt x="2910069" y="6987140"/>
                </a:cubicBezTo>
                <a:cubicBezTo>
                  <a:pt x="2894467" y="6950002"/>
                  <a:pt x="2883418" y="6917903"/>
                  <a:pt x="2885504" y="6915807"/>
                </a:cubicBezTo>
                <a:cubicBezTo>
                  <a:pt x="2887599" y="6913712"/>
                  <a:pt x="2903487" y="6944259"/>
                  <a:pt x="2920822" y="6983683"/>
                </a:cubicBezTo>
                <a:cubicBezTo>
                  <a:pt x="2938148" y="7023116"/>
                  <a:pt x="2953883" y="7053815"/>
                  <a:pt x="2955789" y="7051910"/>
                </a:cubicBezTo>
                <a:cubicBezTo>
                  <a:pt x="2957694" y="7050005"/>
                  <a:pt x="2946416" y="7010467"/>
                  <a:pt x="2930728" y="6964051"/>
                </a:cubicBezTo>
                <a:cubicBezTo>
                  <a:pt x="2915041" y="6917646"/>
                  <a:pt x="2902353" y="6877260"/>
                  <a:pt x="2902534" y="6874307"/>
                </a:cubicBezTo>
                <a:cubicBezTo>
                  <a:pt x="2903525" y="6858639"/>
                  <a:pt x="2933033" y="6925218"/>
                  <a:pt x="2950597" y="6982740"/>
                </a:cubicBezTo>
                <a:lnTo>
                  <a:pt x="2970791" y="7048900"/>
                </a:lnTo>
                <a:lnTo>
                  <a:pt x="2980496" y="7031565"/>
                </a:lnTo>
                <a:cubicBezTo>
                  <a:pt x="3004918" y="6987921"/>
                  <a:pt x="2961075" y="6859772"/>
                  <a:pt x="2901972" y="6802060"/>
                </a:cubicBezTo>
                <a:lnTo>
                  <a:pt x="2864825" y="6765788"/>
                </a:lnTo>
                <a:lnTo>
                  <a:pt x="2855567" y="6790163"/>
                </a:lnTo>
                <a:close/>
                <a:moveTo>
                  <a:pt x="1921126" y="6787992"/>
                </a:moveTo>
                <a:cubicBezTo>
                  <a:pt x="1921126" y="6798897"/>
                  <a:pt x="1934699" y="6798897"/>
                  <a:pt x="1968751" y="6787992"/>
                </a:cubicBezTo>
                <a:lnTo>
                  <a:pt x="1992563" y="6780362"/>
                </a:lnTo>
                <a:lnTo>
                  <a:pt x="1956845" y="6779419"/>
                </a:lnTo>
                <a:cubicBezTo>
                  <a:pt x="1937204" y="6778895"/>
                  <a:pt x="1921126" y="6782753"/>
                  <a:pt x="1921126" y="6787992"/>
                </a:cubicBezTo>
                <a:close/>
                <a:moveTo>
                  <a:pt x="2940301" y="6813633"/>
                </a:moveTo>
                <a:cubicBezTo>
                  <a:pt x="2940301" y="6816252"/>
                  <a:pt x="2948959" y="6830549"/>
                  <a:pt x="2959551" y="6845427"/>
                </a:cubicBezTo>
                <a:cubicBezTo>
                  <a:pt x="2982925" y="6878250"/>
                  <a:pt x="3006700" y="6943278"/>
                  <a:pt x="3007757" y="6977310"/>
                </a:cubicBezTo>
                <a:lnTo>
                  <a:pt x="3008528" y="7002304"/>
                </a:lnTo>
                <a:lnTo>
                  <a:pt x="3020940" y="6973729"/>
                </a:lnTo>
                <a:cubicBezTo>
                  <a:pt x="3027769" y="6958013"/>
                  <a:pt x="3036284" y="6927419"/>
                  <a:pt x="3039866" y="6905740"/>
                </a:cubicBezTo>
                <a:lnTo>
                  <a:pt x="3046390" y="6866335"/>
                </a:lnTo>
                <a:lnTo>
                  <a:pt x="2993346" y="6837607"/>
                </a:lnTo>
                <a:cubicBezTo>
                  <a:pt x="2964171" y="6821805"/>
                  <a:pt x="2940301" y="6811014"/>
                  <a:pt x="2940301" y="6813633"/>
                </a:cubicBezTo>
                <a:close/>
                <a:moveTo>
                  <a:pt x="3125133" y="6828473"/>
                </a:moveTo>
                <a:lnTo>
                  <a:pt x="3106988" y="6849904"/>
                </a:lnTo>
                <a:lnTo>
                  <a:pt x="3128420" y="6831759"/>
                </a:lnTo>
                <a:cubicBezTo>
                  <a:pt x="3148556" y="6814709"/>
                  <a:pt x="3154185" y="6807042"/>
                  <a:pt x="3146565" y="6807042"/>
                </a:cubicBezTo>
                <a:cubicBezTo>
                  <a:pt x="3144755" y="6807042"/>
                  <a:pt x="3135116" y="6816691"/>
                  <a:pt x="3125133" y="6828473"/>
                </a:cubicBezTo>
                <a:close/>
                <a:moveTo>
                  <a:pt x="1930651" y="6835617"/>
                </a:moveTo>
                <a:lnTo>
                  <a:pt x="1897313" y="6842637"/>
                </a:lnTo>
                <a:lnTo>
                  <a:pt x="1935413" y="6843217"/>
                </a:lnTo>
                <a:cubicBezTo>
                  <a:pt x="1956368" y="6843541"/>
                  <a:pt x="1982086" y="6840122"/>
                  <a:pt x="1992563" y="6835617"/>
                </a:cubicBezTo>
                <a:lnTo>
                  <a:pt x="2011613" y="6827435"/>
                </a:lnTo>
                <a:lnTo>
                  <a:pt x="1987801" y="6828015"/>
                </a:lnTo>
                <a:cubicBezTo>
                  <a:pt x="1974704" y="6828339"/>
                  <a:pt x="1948986" y="6831759"/>
                  <a:pt x="1930651" y="6835617"/>
                </a:cubicBezTo>
                <a:close/>
                <a:moveTo>
                  <a:pt x="3316224" y="6878165"/>
                </a:moveTo>
                <a:cubicBezTo>
                  <a:pt x="3307566" y="6907930"/>
                  <a:pt x="3302403" y="6934200"/>
                  <a:pt x="3304746" y="6936534"/>
                </a:cubicBezTo>
                <a:cubicBezTo>
                  <a:pt x="3307090" y="6938877"/>
                  <a:pt x="3315967" y="6916322"/>
                  <a:pt x="3324473" y="6886413"/>
                </a:cubicBezTo>
                <a:cubicBezTo>
                  <a:pt x="3332988" y="6856505"/>
                  <a:pt x="3338151" y="6830235"/>
                  <a:pt x="3335950" y="6828044"/>
                </a:cubicBezTo>
                <a:cubicBezTo>
                  <a:pt x="3333750" y="6825844"/>
                  <a:pt x="3324873" y="6848399"/>
                  <a:pt x="3316224" y="6878165"/>
                </a:cubicBezTo>
                <a:close/>
                <a:moveTo>
                  <a:pt x="140705" y="6850694"/>
                </a:moveTo>
                <a:cubicBezTo>
                  <a:pt x="141162" y="6861791"/>
                  <a:pt x="143421" y="6864049"/>
                  <a:pt x="146459" y="6856457"/>
                </a:cubicBezTo>
                <a:cubicBezTo>
                  <a:pt x="149212" y="6849580"/>
                  <a:pt x="148869" y="6841360"/>
                  <a:pt x="145707" y="6838198"/>
                </a:cubicBezTo>
                <a:cubicBezTo>
                  <a:pt x="142544" y="6835035"/>
                  <a:pt x="140296" y="6840655"/>
                  <a:pt x="140705" y="6850694"/>
                </a:cubicBezTo>
                <a:close/>
                <a:moveTo>
                  <a:pt x="150203" y="6885480"/>
                </a:moveTo>
                <a:cubicBezTo>
                  <a:pt x="149222" y="6907844"/>
                  <a:pt x="208629" y="7083809"/>
                  <a:pt x="242843" y="7159857"/>
                </a:cubicBezTo>
                <a:cubicBezTo>
                  <a:pt x="286124" y="7256060"/>
                  <a:pt x="365562" y="7395181"/>
                  <a:pt x="424379" y="7477782"/>
                </a:cubicBezTo>
                <a:cubicBezTo>
                  <a:pt x="523534" y="7617019"/>
                  <a:pt x="759060" y="7845771"/>
                  <a:pt x="865435" y="7906150"/>
                </a:cubicBezTo>
                <a:cubicBezTo>
                  <a:pt x="906850" y="7929658"/>
                  <a:pt x="895086" y="7918838"/>
                  <a:pt x="797179" y="7843381"/>
                </a:cubicBezTo>
                <a:cubicBezTo>
                  <a:pt x="705939" y="7773067"/>
                  <a:pt x="572579" y="7638488"/>
                  <a:pt x="485673" y="7529017"/>
                </a:cubicBezTo>
                <a:cubicBezTo>
                  <a:pt x="354752" y="7364121"/>
                  <a:pt x="226687" y="7120985"/>
                  <a:pt x="168109" y="6926104"/>
                </a:cubicBezTo>
                <a:cubicBezTo>
                  <a:pt x="158660" y="6894671"/>
                  <a:pt x="150603" y="6876393"/>
                  <a:pt x="150203" y="6885480"/>
                </a:cubicBezTo>
                <a:close/>
                <a:moveTo>
                  <a:pt x="1947320" y="6880755"/>
                </a:moveTo>
                <a:cubicBezTo>
                  <a:pt x="1917068" y="6882651"/>
                  <a:pt x="1892551" y="6888737"/>
                  <a:pt x="1892551" y="6894338"/>
                </a:cubicBezTo>
                <a:cubicBezTo>
                  <a:pt x="1892551" y="6905892"/>
                  <a:pt x="1992640" y="6896405"/>
                  <a:pt x="2016376" y="6882603"/>
                </a:cubicBezTo>
                <a:lnTo>
                  <a:pt x="2030663" y="6874298"/>
                </a:lnTo>
                <a:lnTo>
                  <a:pt x="2016376" y="6875803"/>
                </a:lnTo>
                <a:cubicBezTo>
                  <a:pt x="2008518" y="6876640"/>
                  <a:pt x="1977447" y="6878869"/>
                  <a:pt x="1947320" y="6880755"/>
                </a:cubicBezTo>
                <a:close/>
                <a:moveTo>
                  <a:pt x="207105" y="6908892"/>
                </a:moveTo>
                <a:cubicBezTo>
                  <a:pt x="206162" y="6931457"/>
                  <a:pt x="266827" y="7099430"/>
                  <a:pt x="306213" y="7183279"/>
                </a:cubicBezTo>
                <a:cubicBezTo>
                  <a:pt x="353999" y="7285035"/>
                  <a:pt x="439296" y="7427128"/>
                  <a:pt x="500494" y="7506919"/>
                </a:cubicBezTo>
                <a:cubicBezTo>
                  <a:pt x="596068" y="7631516"/>
                  <a:pt x="745363" y="7772496"/>
                  <a:pt x="873379" y="7859021"/>
                </a:cubicBezTo>
                <a:cubicBezTo>
                  <a:pt x="905326" y="7880614"/>
                  <a:pt x="912897" y="7883909"/>
                  <a:pt x="892771" y="7867469"/>
                </a:cubicBezTo>
                <a:cubicBezTo>
                  <a:pt x="696927" y="7707411"/>
                  <a:pt x="654637" y="7666463"/>
                  <a:pt x="539099" y="7525074"/>
                </a:cubicBezTo>
                <a:cubicBezTo>
                  <a:pt x="426771" y="7387600"/>
                  <a:pt x="305708" y="7170116"/>
                  <a:pt x="240157" y="6988017"/>
                </a:cubicBezTo>
                <a:cubicBezTo>
                  <a:pt x="222240" y="6938248"/>
                  <a:pt x="207362" y="6902644"/>
                  <a:pt x="207105" y="6908892"/>
                </a:cubicBezTo>
                <a:close/>
                <a:moveTo>
                  <a:pt x="2035426" y="6921342"/>
                </a:moveTo>
                <a:cubicBezTo>
                  <a:pt x="2022329" y="6925533"/>
                  <a:pt x="1982934" y="6929390"/>
                  <a:pt x="1947882" y="6929914"/>
                </a:cubicBezTo>
                <a:cubicBezTo>
                  <a:pt x="1912830" y="6930438"/>
                  <a:pt x="1881502" y="6935153"/>
                  <a:pt x="1878263" y="6940392"/>
                </a:cubicBezTo>
                <a:cubicBezTo>
                  <a:pt x="1870358" y="6953174"/>
                  <a:pt x="1945186" y="6952726"/>
                  <a:pt x="2006298" y="6939620"/>
                </a:cubicBezTo>
                <a:cubicBezTo>
                  <a:pt x="2032702" y="6933962"/>
                  <a:pt x="2056743" y="6925390"/>
                  <a:pt x="2059715" y="6920570"/>
                </a:cubicBezTo>
                <a:cubicBezTo>
                  <a:pt x="2062686" y="6915760"/>
                  <a:pt x="2063801" y="6912245"/>
                  <a:pt x="2062182" y="6912769"/>
                </a:cubicBezTo>
                <a:cubicBezTo>
                  <a:pt x="2060562" y="6913293"/>
                  <a:pt x="2048523" y="6917151"/>
                  <a:pt x="2035426" y="6921342"/>
                </a:cubicBezTo>
                <a:close/>
                <a:moveTo>
                  <a:pt x="868330" y="6978977"/>
                </a:moveTo>
                <a:cubicBezTo>
                  <a:pt x="850376" y="7014344"/>
                  <a:pt x="840545" y="7050853"/>
                  <a:pt x="837469" y="7093553"/>
                </a:cubicBezTo>
                <a:lnTo>
                  <a:pt x="832954" y="7156219"/>
                </a:lnTo>
                <a:lnTo>
                  <a:pt x="853167" y="7201919"/>
                </a:lnTo>
                <a:cubicBezTo>
                  <a:pt x="864282" y="7227046"/>
                  <a:pt x="873379" y="7249144"/>
                  <a:pt x="873379" y="7251011"/>
                </a:cubicBezTo>
                <a:cubicBezTo>
                  <a:pt x="873379" y="7252878"/>
                  <a:pt x="858558" y="7247344"/>
                  <a:pt x="840451" y="7238705"/>
                </a:cubicBezTo>
                <a:cubicBezTo>
                  <a:pt x="822334" y="7230066"/>
                  <a:pt x="809618" y="7219607"/>
                  <a:pt x="812190" y="7215455"/>
                </a:cubicBezTo>
                <a:cubicBezTo>
                  <a:pt x="819324" y="7203901"/>
                  <a:pt x="768793" y="7181146"/>
                  <a:pt x="713824" y="7171154"/>
                </a:cubicBezTo>
                <a:cubicBezTo>
                  <a:pt x="664866" y="7162257"/>
                  <a:pt x="582666" y="7169687"/>
                  <a:pt x="554272" y="7185574"/>
                </a:cubicBezTo>
                <a:lnTo>
                  <a:pt x="539470" y="7193861"/>
                </a:lnTo>
                <a:lnTo>
                  <a:pt x="575456" y="7230314"/>
                </a:lnTo>
                <a:cubicBezTo>
                  <a:pt x="624814" y="7280301"/>
                  <a:pt x="694718" y="7311848"/>
                  <a:pt x="754316" y="7311019"/>
                </a:cubicBezTo>
                <a:lnTo>
                  <a:pt x="801941" y="7310352"/>
                </a:lnTo>
                <a:lnTo>
                  <a:pt x="744791" y="7297665"/>
                </a:lnTo>
                <a:cubicBezTo>
                  <a:pt x="713359" y="7290683"/>
                  <a:pt x="676926" y="7280186"/>
                  <a:pt x="663829" y="7274338"/>
                </a:cubicBezTo>
                <a:lnTo>
                  <a:pt x="640016" y="7263708"/>
                </a:lnTo>
                <a:lnTo>
                  <a:pt x="663829" y="7268823"/>
                </a:lnTo>
                <a:cubicBezTo>
                  <a:pt x="716226" y="7280081"/>
                  <a:pt x="827925" y="7293817"/>
                  <a:pt x="832221" y="7289521"/>
                </a:cubicBezTo>
                <a:cubicBezTo>
                  <a:pt x="834736" y="7287016"/>
                  <a:pt x="811799" y="7279968"/>
                  <a:pt x="781262" y="7273871"/>
                </a:cubicBezTo>
                <a:cubicBezTo>
                  <a:pt x="705223" y="7258689"/>
                  <a:pt x="651713" y="7244573"/>
                  <a:pt x="655723" y="7240762"/>
                </a:cubicBezTo>
                <a:cubicBezTo>
                  <a:pt x="657561" y="7239019"/>
                  <a:pt x="689070" y="7243430"/>
                  <a:pt x="725741" y="7250563"/>
                </a:cubicBezTo>
                <a:cubicBezTo>
                  <a:pt x="854100" y="7275547"/>
                  <a:pt x="835430" y="7259736"/>
                  <a:pt x="694984" y="7224513"/>
                </a:cubicBezTo>
                <a:cubicBezTo>
                  <a:pt x="651283" y="7213549"/>
                  <a:pt x="617347" y="7202777"/>
                  <a:pt x="619557" y="7200567"/>
                </a:cubicBezTo>
                <a:cubicBezTo>
                  <a:pt x="629282" y="7190842"/>
                  <a:pt x="796379" y="7229923"/>
                  <a:pt x="834098" y="7250754"/>
                </a:cubicBezTo>
                <a:cubicBezTo>
                  <a:pt x="857024" y="7263413"/>
                  <a:pt x="876722" y="7273767"/>
                  <a:pt x="877875" y="7273767"/>
                </a:cubicBezTo>
                <a:cubicBezTo>
                  <a:pt x="879027" y="7273767"/>
                  <a:pt x="878027" y="7245563"/>
                  <a:pt x="875646" y="7211101"/>
                </a:cubicBezTo>
                <a:cubicBezTo>
                  <a:pt x="873264" y="7176631"/>
                  <a:pt x="874998" y="7119842"/>
                  <a:pt x="879494" y="7084895"/>
                </a:cubicBezTo>
                <a:lnTo>
                  <a:pt x="887666" y="7021354"/>
                </a:lnTo>
                <a:lnTo>
                  <a:pt x="892429" y="7126129"/>
                </a:lnTo>
                <a:lnTo>
                  <a:pt x="897191" y="7230904"/>
                </a:lnTo>
                <a:lnTo>
                  <a:pt x="908450" y="7149942"/>
                </a:lnTo>
                <a:lnTo>
                  <a:pt x="919708" y="7068979"/>
                </a:lnTo>
                <a:lnTo>
                  <a:pt x="917165" y="7147570"/>
                </a:lnTo>
                <a:cubicBezTo>
                  <a:pt x="915775" y="7190804"/>
                  <a:pt x="916413" y="7224389"/>
                  <a:pt x="918584" y="7222208"/>
                </a:cubicBezTo>
                <a:cubicBezTo>
                  <a:pt x="920766" y="7220026"/>
                  <a:pt x="928547" y="7184660"/>
                  <a:pt x="935891" y="7143617"/>
                </a:cubicBezTo>
                <a:lnTo>
                  <a:pt x="949225" y="7068979"/>
                </a:lnTo>
                <a:lnTo>
                  <a:pt x="945207" y="7131006"/>
                </a:lnTo>
                <a:cubicBezTo>
                  <a:pt x="942997" y="7165125"/>
                  <a:pt x="938730" y="7201557"/>
                  <a:pt x="935720" y="7211968"/>
                </a:cubicBezTo>
                <a:cubicBezTo>
                  <a:pt x="932710" y="7222388"/>
                  <a:pt x="937225" y="7215902"/>
                  <a:pt x="945750" y="7197567"/>
                </a:cubicBezTo>
                <a:cubicBezTo>
                  <a:pt x="978313" y="7127548"/>
                  <a:pt x="961796" y="7014601"/>
                  <a:pt x="908906" y="6945640"/>
                </a:cubicBezTo>
                <a:lnTo>
                  <a:pt x="894676" y="6927076"/>
                </a:lnTo>
                <a:lnTo>
                  <a:pt x="868330" y="6978977"/>
                </a:lnTo>
                <a:close/>
                <a:moveTo>
                  <a:pt x="2960103" y="6945944"/>
                </a:moveTo>
                <a:cubicBezTo>
                  <a:pt x="2960561" y="6957041"/>
                  <a:pt x="2962818" y="6959299"/>
                  <a:pt x="2965857" y="6951707"/>
                </a:cubicBezTo>
                <a:cubicBezTo>
                  <a:pt x="2968609" y="6944830"/>
                  <a:pt x="2968266" y="6936610"/>
                  <a:pt x="2965104" y="6933448"/>
                </a:cubicBezTo>
                <a:cubicBezTo>
                  <a:pt x="2961942" y="6930285"/>
                  <a:pt x="2959694" y="6935905"/>
                  <a:pt x="2960103" y="6945944"/>
                </a:cubicBezTo>
                <a:close/>
                <a:moveTo>
                  <a:pt x="616451" y="6962451"/>
                </a:moveTo>
                <a:cubicBezTo>
                  <a:pt x="619204" y="6965433"/>
                  <a:pt x="637616" y="6978834"/>
                  <a:pt x="657352" y="6992236"/>
                </a:cubicBezTo>
                <a:cubicBezTo>
                  <a:pt x="696166" y="7018572"/>
                  <a:pt x="718788" y="7025326"/>
                  <a:pt x="687641" y="7001275"/>
                </a:cubicBezTo>
                <a:cubicBezTo>
                  <a:pt x="667458" y="6985692"/>
                  <a:pt x="607946" y="6953231"/>
                  <a:pt x="616451" y="6962451"/>
                </a:cubicBezTo>
                <a:close/>
                <a:moveTo>
                  <a:pt x="2879122" y="6978492"/>
                </a:moveTo>
                <a:cubicBezTo>
                  <a:pt x="2886866" y="7005714"/>
                  <a:pt x="2912478" y="7047586"/>
                  <a:pt x="2918003" y="7042061"/>
                </a:cubicBezTo>
                <a:cubicBezTo>
                  <a:pt x="2920032" y="7040033"/>
                  <a:pt x="2910593" y="7019544"/>
                  <a:pt x="2897019" y="6996523"/>
                </a:cubicBezTo>
                <a:cubicBezTo>
                  <a:pt x="2882637" y="6972138"/>
                  <a:pt x="2875169" y="6964614"/>
                  <a:pt x="2879122" y="6978492"/>
                </a:cubicBezTo>
                <a:close/>
                <a:moveTo>
                  <a:pt x="2011613" y="6979034"/>
                </a:moveTo>
                <a:cubicBezTo>
                  <a:pt x="1990658" y="6983368"/>
                  <a:pt x="1948148" y="6987169"/>
                  <a:pt x="1917154" y="6987464"/>
                </a:cubicBezTo>
                <a:cubicBezTo>
                  <a:pt x="1886160" y="6987769"/>
                  <a:pt x="1863500" y="6990712"/>
                  <a:pt x="1866795" y="6994018"/>
                </a:cubicBezTo>
                <a:cubicBezTo>
                  <a:pt x="1877359" y="7004571"/>
                  <a:pt x="1992192" y="6997856"/>
                  <a:pt x="2035978" y="6984121"/>
                </a:cubicBezTo>
                <a:cubicBezTo>
                  <a:pt x="2082832" y="6969424"/>
                  <a:pt x="2070516" y="6966852"/>
                  <a:pt x="2011613" y="6979034"/>
                </a:cubicBezTo>
                <a:close/>
                <a:moveTo>
                  <a:pt x="278762" y="6997542"/>
                </a:moveTo>
                <a:cubicBezTo>
                  <a:pt x="282267" y="7010639"/>
                  <a:pt x="289106" y="7027783"/>
                  <a:pt x="293963" y="7035642"/>
                </a:cubicBezTo>
                <a:cubicBezTo>
                  <a:pt x="300098" y="7045567"/>
                  <a:pt x="300850" y="7042662"/>
                  <a:pt x="296421" y="7026117"/>
                </a:cubicBezTo>
                <a:cubicBezTo>
                  <a:pt x="292916" y="7013020"/>
                  <a:pt x="286076" y="6995874"/>
                  <a:pt x="281218" y="6988017"/>
                </a:cubicBezTo>
                <a:cubicBezTo>
                  <a:pt x="275084" y="6978091"/>
                  <a:pt x="274332" y="6980997"/>
                  <a:pt x="278762" y="6997542"/>
                </a:cubicBezTo>
                <a:close/>
                <a:moveTo>
                  <a:pt x="2970733" y="7002304"/>
                </a:moveTo>
                <a:cubicBezTo>
                  <a:pt x="2970924" y="7018020"/>
                  <a:pt x="2973057" y="7023297"/>
                  <a:pt x="2975477" y="7014029"/>
                </a:cubicBezTo>
                <a:cubicBezTo>
                  <a:pt x="2977896" y="7004762"/>
                  <a:pt x="2977734" y="6991903"/>
                  <a:pt x="2975124" y="6985454"/>
                </a:cubicBezTo>
                <a:cubicBezTo>
                  <a:pt x="2972515" y="6979006"/>
                  <a:pt x="2970543" y="6986588"/>
                  <a:pt x="2970733" y="7002304"/>
                </a:cubicBezTo>
                <a:close/>
                <a:moveTo>
                  <a:pt x="3116513" y="7005914"/>
                </a:moveTo>
                <a:cubicBezTo>
                  <a:pt x="3085081" y="7020992"/>
                  <a:pt x="3044362" y="7049253"/>
                  <a:pt x="3026026" y="7068732"/>
                </a:cubicBezTo>
                <a:lnTo>
                  <a:pt x="2992688" y="7104136"/>
                </a:lnTo>
                <a:lnTo>
                  <a:pt x="3026026" y="7089924"/>
                </a:lnTo>
                <a:cubicBezTo>
                  <a:pt x="3044362" y="7082114"/>
                  <a:pt x="3088205" y="7062416"/>
                  <a:pt x="3123448" y="7046157"/>
                </a:cubicBezTo>
                <a:cubicBezTo>
                  <a:pt x="3226175" y="6998770"/>
                  <a:pt x="3220869" y="7012915"/>
                  <a:pt x="3116513" y="7064635"/>
                </a:cubicBezTo>
                <a:cubicBezTo>
                  <a:pt x="3021292" y="7111842"/>
                  <a:pt x="3031893" y="7121709"/>
                  <a:pt x="3130801" y="7077933"/>
                </a:cubicBezTo>
                <a:lnTo>
                  <a:pt x="3183188" y="7054749"/>
                </a:lnTo>
                <a:lnTo>
                  <a:pt x="3161014" y="7073523"/>
                </a:lnTo>
                <a:cubicBezTo>
                  <a:pt x="3148813" y="7083838"/>
                  <a:pt x="3114523" y="7099630"/>
                  <a:pt x="3084814" y="7108603"/>
                </a:cubicBezTo>
                <a:cubicBezTo>
                  <a:pt x="3055096" y="7117576"/>
                  <a:pt x="3026950" y="7128167"/>
                  <a:pt x="3022264" y="7132149"/>
                </a:cubicBezTo>
                <a:cubicBezTo>
                  <a:pt x="3010853" y="7141807"/>
                  <a:pt x="3127296" y="7114385"/>
                  <a:pt x="3150594" y="7101916"/>
                </a:cubicBezTo>
                <a:cubicBezTo>
                  <a:pt x="3160662" y="7096525"/>
                  <a:pt x="3168901" y="7094268"/>
                  <a:pt x="3168901" y="7096887"/>
                </a:cubicBezTo>
                <a:cubicBezTo>
                  <a:pt x="3168901" y="7104840"/>
                  <a:pt x="3128591" y="7123805"/>
                  <a:pt x="3083233" y="7137187"/>
                </a:cubicBezTo>
                <a:lnTo>
                  <a:pt x="3040313" y="7149846"/>
                </a:lnTo>
                <a:lnTo>
                  <a:pt x="3082633" y="7144722"/>
                </a:lnTo>
                <a:cubicBezTo>
                  <a:pt x="3144288" y="7137263"/>
                  <a:pt x="3212211" y="7096468"/>
                  <a:pt x="3251035" y="7043566"/>
                </a:cubicBezTo>
                <a:cubicBezTo>
                  <a:pt x="3269476" y="7018458"/>
                  <a:pt x="3281848" y="6993541"/>
                  <a:pt x="3278553" y="6988198"/>
                </a:cubicBezTo>
                <a:cubicBezTo>
                  <a:pt x="3275248" y="6982864"/>
                  <a:pt x="3250302" y="6978492"/>
                  <a:pt x="3223108" y="6978501"/>
                </a:cubicBezTo>
                <a:lnTo>
                  <a:pt x="3173663" y="6978510"/>
                </a:lnTo>
                <a:lnTo>
                  <a:pt x="3116513" y="7005914"/>
                </a:lnTo>
                <a:close/>
                <a:moveTo>
                  <a:pt x="2778805" y="7047500"/>
                </a:moveTo>
                <a:cubicBezTo>
                  <a:pt x="2745210" y="7106317"/>
                  <a:pt x="2735037" y="7161238"/>
                  <a:pt x="2746153" y="7223760"/>
                </a:cubicBezTo>
                <a:lnTo>
                  <a:pt x="2754201" y="7269004"/>
                </a:lnTo>
                <a:lnTo>
                  <a:pt x="2759145" y="7197567"/>
                </a:lnTo>
                <a:lnTo>
                  <a:pt x="2764098" y="7126129"/>
                </a:lnTo>
                <a:lnTo>
                  <a:pt x="2769537" y="7209682"/>
                </a:lnTo>
                <a:cubicBezTo>
                  <a:pt x="2776480" y="7316276"/>
                  <a:pt x="2793216" y="7337889"/>
                  <a:pt x="2791168" y="7237619"/>
                </a:cubicBezTo>
                <a:lnTo>
                  <a:pt x="2789673" y="7164229"/>
                </a:lnTo>
                <a:lnTo>
                  <a:pt x="2796874" y="7223913"/>
                </a:lnTo>
                <a:cubicBezTo>
                  <a:pt x="2808856" y="7323172"/>
                  <a:pt x="2819410" y="7304399"/>
                  <a:pt x="2814352" y="7192804"/>
                </a:cubicBezTo>
                <a:cubicBezTo>
                  <a:pt x="2811751" y="7135178"/>
                  <a:pt x="2812790" y="7100888"/>
                  <a:pt x="2816676" y="7116604"/>
                </a:cubicBezTo>
                <a:cubicBezTo>
                  <a:pt x="2820562" y="7132320"/>
                  <a:pt x="2824725" y="7181612"/>
                  <a:pt x="2825915" y="7226142"/>
                </a:cubicBezTo>
                <a:lnTo>
                  <a:pt x="2828087" y="7307104"/>
                </a:lnTo>
                <a:lnTo>
                  <a:pt x="2836383" y="7264794"/>
                </a:lnTo>
                <a:cubicBezTo>
                  <a:pt x="2848594" y="7202548"/>
                  <a:pt x="2854690" y="7195595"/>
                  <a:pt x="2849394" y="7249954"/>
                </a:cubicBezTo>
                <a:lnTo>
                  <a:pt x="2844756" y="7297579"/>
                </a:lnTo>
                <a:lnTo>
                  <a:pt x="2855605" y="7273767"/>
                </a:lnTo>
                <a:cubicBezTo>
                  <a:pt x="2861567" y="7260670"/>
                  <a:pt x="2866635" y="7217807"/>
                  <a:pt x="2866854" y="7178517"/>
                </a:cubicBezTo>
                <a:lnTo>
                  <a:pt x="2867263" y="7107079"/>
                </a:lnTo>
                <a:lnTo>
                  <a:pt x="2845946" y="7052310"/>
                </a:lnTo>
                <a:cubicBezTo>
                  <a:pt x="2834221" y="7022183"/>
                  <a:pt x="2820743" y="6997542"/>
                  <a:pt x="2815981" y="6997542"/>
                </a:cubicBezTo>
                <a:cubicBezTo>
                  <a:pt x="2811228" y="6997542"/>
                  <a:pt x="2794492" y="7020021"/>
                  <a:pt x="2778805" y="7047500"/>
                </a:cubicBezTo>
                <a:close/>
                <a:moveTo>
                  <a:pt x="2040188" y="7026117"/>
                </a:moveTo>
                <a:cubicBezTo>
                  <a:pt x="2024472" y="7030117"/>
                  <a:pt x="1978390" y="7033898"/>
                  <a:pt x="1937795" y="7034517"/>
                </a:cubicBezTo>
                <a:cubicBezTo>
                  <a:pt x="1895685" y="7035156"/>
                  <a:pt x="1863976" y="7039737"/>
                  <a:pt x="1863976" y="7045167"/>
                </a:cubicBezTo>
                <a:cubicBezTo>
                  <a:pt x="1863976" y="7064588"/>
                  <a:pt x="2043741" y="7048453"/>
                  <a:pt x="2083051" y="7025507"/>
                </a:cubicBezTo>
                <a:lnTo>
                  <a:pt x="2097338" y="7017173"/>
                </a:lnTo>
                <a:lnTo>
                  <a:pt x="2083051" y="7018011"/>
                </a:lnTo>
                <a:cubicBezTo>
                  <a:pt x="2075193" y="7018468"/>
                  <a:pt x="2055905" y="7022116"/>
                  <a:pt x="2040188" y="7026117"/>
                </a:cubicBezTo>
                <a:close/>
                <a:moveTo>
                  <a:pt x="3056982" y="7054587"/>
                </a:moveTo>
                <a:cubicBezTo>
                  <a:pt x="3013977" y="7080809"/>
                  <a:pt x="3017996" y="7087219"/>
                  <a:pt x="3061745" y="7062178"/>
                </a:cubicBezTo>
                <a:cubicBezTo>
                  <a:pt x="3105750" y="7036985"/>
                  <a:pt x="3107522" y="7035632"/>
                  <a:pt x="3096673" y="7035680"/>
                </a:cubicBezTo>
                <a:cubicBezTo>
                  <a:pt x="3091872" y="7035699"/>
                  <a:pt x="3074013" y="7044205"/>
                  <a:pt x="3056982" y="7054587"/>
                </a:cubicBezTo>
                <a:close/>
                <a:moveTo>
                  <a:pt x="2869406" y="7063026"/>
                </a:moveTo>
                <a:cubicBezTo>
                  <a:pt x="2885266" y="7101221"/>
                  <a:pt x="2893867" y="7158133"/>
                  <a:pt x="2889657" y="7197005"/>
                </a:cubicBezTo>
                <a:lnTo>
                  <a:pt x="2885084" y="7239315"/>
                </a:lnTo>
                <a:lnTo>
                  <a:pt x="2901439" y="7217636"/>
                </a:lnTo>
                <a:cubicBezTo>
                  <a:pt x="2910431" y="7205710"/>
                  <a:pt x="2925642" y="7181364"/>
                  <a:pt x="2935253" y="7163534"/>
                </a:cubicBezTo>
                <a:lnTo>
                  <a:pt x="2952702" y="7131110"/>
                </a:lnTo>
                <a:lnTo>
                  <a:pt x="2907840" y="7089334"/>
                </a:lnTo>
                <a:cubicBezTo>
                  <a:pt x="2883170" y="7066350"/>
                  <a:pt x="2865873" y="7054520"/>
                  <a:pt x="2869406" y="7063026"/>
                </a:cubicBezTo>
                <a:close/>
                <a:moveTo>
                  <a:pt x="307051" y="7072084"/>
                </a:moveTo>
                <a:cubicBezTo>
                  <a:pt x="330520" y="7157381"/>
                  <a:pt x="428837" y="7335003"/>
                  <a:pt x="524135" y="7464267"/>
                </a:cubicBezTo>
                <a:cubicBezTo>
                  <a:pt x="624386" y="7600236"/>
                  <a:pt x="809923" y="7774810"/>
                  <a:pt x="942435" y="7857868"/>
                </a:cubicBezTo>
                <a:cubicBezTo>
                  <a:pt x="992962" y="7889529"/>
                  <a:pt x="967845" y="7865926"/>
                  <a:pt x="885285" y="7804147"/>
                </a:cubicBezTo>
                <a:cubicBezTo>
                  <a:pt x="677002" y="7648280"/>
                  <a:pt x="504237" y="7440035"/>
                  <a:pt x="370792" y="7183936"/>
                </a:cubicBezTo>
                <a:cubicBezTo>
                  <a:pt x="332378" y="7110232"/>
                  <a:pt x="303698" y="7059902"/>
                  <a:pt x="307051" y="7072084"/>
                </a:cubicBezTo>
                <a:close/>
                <a:moveTo>
                  <a:pt x="1968751" y="7088791"/>
                </a:moveTo>
                <a:lnTo>
                  <a:pt x="1887788" y="7101259"/>
                </a:lnTo>
                <a:lnTo>
                  <a:pt x="1963988" y="7097859"/>
                </a:lnTo>
                <a:cubicBezTo>
                  <a:pt x="2005898" y="7095992"/>
                  <a:pt x="2050904" y="7090067"/>
                  <a:pt x="2064001" y="7084705"/>
                </a:cubicBezTo>
                <a:lnTo>
                  <a:pt x="2087813" y="7074951"/>
                </a:lnTo>
                <a:lnTo>
                  <a:pt x="2068763" y="7075637"/>
                </a:lnTo>
                <a:cubicBezTo>
                  <a:pt x="2058286" y="7076008"/>
                  <a:pt x="2013280" y="7081933"/>
                  <a:pt x="1968751" y="7088791"/>
                </a:cubicBezTo>
                <a:close/>
                <a:moveTo>
                  <a:pt x="2975229" y="7080095"/>
                </a:moveTo>
                <a:cubicBezTo>
                  <a:pt x="2971734" y="7083581"/>
                  <a:pt x="2969152" y="7095373"/>
                  <a:pt x="2969476" y="7106289"/>
                </a:cubicBezTo>
                <a:lnTo>
                  <a:pt x="2970086" y="7126129"/>
                </a:lnTo>
                <a:lnTo>
                  <a:pt x="2979211" y="7103317"/>
                </a:lnTo>
                <a:cubicBezTo>
                  <a:pt x="2988535" y="7079999"/>
                  <a:pt x="2986602" y="7068712"/>
                  <a:pt x="2975229" y="7080095"/>
                </a:cubicBezTo>
                <a:close/>
                <a:moveTo>
                  <a:pt x="2035426" y="7128329"/>
                </a:moveTo>
                <a:cubicBezTo>
                  <a:pt x="2017090" y="7130491"/>
                  <a:pt x="1997802" y="7136568"/>
                  <a:pt x="1992563" y="7141836"/>
                </a:cubicBezTo>
                <a:cubicBezTo>
                  <a:pt x="1982819" y="7151646"/>
                  <a:pt x="2034131" y="7145065"/>
                  <a:pt x="2083051" y="7130225"/>
                </a:cubicBezTo>
                <a:lnTo>
                  <a:pt x="2106863" y="7123005"/>
                </a:lnTo>
                <a:lnTo>
                  <a:pt x="2087813" y="7123710"/>
                </a:lnTo>
                <a:cubicBezTo>
                  <a:pt x="2077336" y="7124100"/>
                  <a:pt x="2053761" y="7126177"/>
                  <a:pt x="2035426" y="7128329"/>
                </a:cubicBezTo>
                <a:close/>
                <a:moveTo>
                  <a:pt x="3454651" y="7238533"/>
                </a:moveTo>
                <a:cubicBezTo>
                  <a:pt x="3218307" y="7716945"/>
                  <a:pt x="2781634" y="8053121"/>
                  <a:pt x="2250558" y="8165497"/>
                </a:cubicBezTo>
                <a:cubicBezTo>
                  <a:pt x="2176691" y="8181128"/>
                  <a:pt x="2161632" y="8186233"/>
                  <a:pt x="2200447" y="8182471"/>
                </a:cubicBezTo>
                <a:cubicBezTo>
                  <a:pt x="2280647" y="8174698"/>
                  <a:pt x="2430885" y="8136569"/>
                  <a:pt x="2537936" y="8096822"/>
                </a:cubicBezTo>
                <a:cubicBezTo>
                  <a:pt x="2946168" y="7945241"/>
                  <a:pt x="3268094" y="7651804"/>
                  <a:pt x="3455137" y="7260775"/>
                </a:cubicBezTo>
                <a:cubicBezTo>
                  <a:pt x="3487207" y="7193737"/>
                  <a:pt x="3512001" y="7137445"/>
                  <a:pt x="3510239" y="7135692"/>
                </a:cubicBezTo>
                <a:cubicBezTo>
                  <a:pt x="3508477" y="7133930"/>
                  <a:pt x="3483464" y="7180212"/>
                  <a:pt x="3454651" y="7238533"/>
                </a:cubicBezTo>
                <a:close/>
                <a:moveTo>
                  <a:pt x="1007516" y="7188508"/>
                </a:moveTo>
                <a:cubicBezTo>
                  <a:pt x="994191" y="7250620"/>
                  <a:pt x="995029" y="7289150"/>
                  <a:pt x="1010631" y="7332860"/>
                </a:cubicBezTo>
                <a:cubicBezTo>
                  <a:pt x="1028395" y="7382599"/>
                  <a:pt x="1078049" y="7457065"/>
                  <a:pt x="1103929" y="7472763"/>
                </a:cubicBezTo>
                <a:lnTo>
                  <a:pt x="1125788" y="7486012"/>
                </a:lnTo>
                <a:lnTo>
                  <a:pt x="1109758" y="7467943"/>
                </a:lnTo>
                <a:cubicBezTo>
                  <a:pt x="1093337" y="7449446"/>
                  <a:pt x="1044073" y="7293664"/>
                  <a:pt x="1045759" y="7265556"/>
                </a:cubicBezTo>
                <a:cubicBezTo>
                  <a:pt x="1046274" y="7256974"/>
                  <a:pt x="1059066" y="7286387"/>
                  <a:pt x="1074191" y="7330917"/>
                </a:cubicBezTo>
                <a:lnTo>
                  <a:pt x="1101690" y="7411879"/>
                </a:lnTo>
                <a:lnTo>
                  <a:pt x="1097490" y="7359492"/>
                </a:lnTo>
                <a:lnTo>
                  <a:pt x="1093299" y="7307104"/>
                </a:lnTo>
                <a:lnTo>
                  <a:pt x="1101614" y="7330917"/>
                </a:lnTo>
                <a:cubicBezTo>
                  <a:pt x="1106195" y="7344014"/>
                  <a:pt x="1112711" y="7371236"/>
                  <a:pt x="1116101" y="7391419"/>
                </a:cubicBezTo>
                <a:cubicBezTo>
                  <a:pt x="1119483" y="7411603"/>
                  <a:pt x="1124198" y="7426167"/>
                  <a:pt x="1126569" y="7423795"/>
                </a:cubicBezTo>
                <a:cubicBezTo>
                  <a:pt x="1131399" y="7418965"/>
                  <a:pt x="1115225" y="7296055"/>
                  <a:pt x="1106072" y="7268004"/>
                </a:cubicBezTo>
                <a:lnTo>
                  <a:pt x="1100176" y="7249954"/>
                </a:lnTo>
                <a:lnTo>
                  <a:pt x="1110444" y="7264242"/>
                </a:lnTo>
                <a:cubicBezTo>
                  <a:pt x="1116092" y="7272099"/>
                  <a:pt x="1123493" y="7298988"/>
                  <a:pt x="1126893" y="7323982"/>
                </a:cubicBezTo>
                <a:cubicBezTo>
                  <a:pt x="1133408" y="7371960"/>
                  <a:pt x="1149601" y="7395524"/>
                  <a:pt x="1149601" y="7357024"/>
                </a:cubicBezTo>
                <a:cubicBezTo>
                  <a:pt x="1149601" y="7305361"/>
                  <a:pt x="1119931" y="7236504"/>
                  <a:pt x="1077182" y="7188966"/>
                </a:cubicBezTo>
                <a:cubicBezTo>
                  <a:pt x="1053179" y="7162267"/>
                  <a:pt x="1030005" y="7140417"/>
                  <a:pt x="1025681" y="7140417"/>
                </a:cubicBezTo>
                <a:cubicBezTo>
                  <a:pt x="1021366" y="7140417"/>
                  <a:pt x="1013184" y="7162057"/>
                  <a:pt x="1007516" y="7188508"/>
                </a:cubicBezTo>
                <a:close/>
                <a:moveTo>
                  <a:pt x="1311526" y="7143417"/>
                </a:moveTo>
                <a:cubicBezTo>
                  <a:pt x="1311526" y="7154371"/>
                  <a:pt x="1473279" y="7255831"/>
                  <a:pt x="1536306" y="7284416"/>
                </a:cubicBezTo>
                <a:cubicBezTo>
                  <a:pt x="1572339" y="7300751"/>
                  <a:pt x="1642586" y="7324830"/>
                  <a:pt x="1692421" y="7337927"/>
                </a:cubicBezTo>
                <a:lnTo>
                  <a:pt x="1783013" y="7361739"/>
                </a:lnTo>
                <a:lnTo>
                  <a:pt x="1906838" y="7361349"/>
                </a:lnTo>
                <a:cubicBezTo>
                  <a:pt x="1988553" y="7361092"/>
                  <a:pt x="2048485" y="7355948"/>
                  <a:pt x="2083051" y="7346223"/>
                </a:cubicBezTo>
                <a:cubicBezTo>
                  <a:pt x="2111864" y="7338117"/>
                  <a:pt x="2122580" y="7333603"/>
                  <a:pt x="2106863" y="7336203"/>
                </a:cubicBezTo>
                <a:cubicBezTo>
                  <a:pt x="2091147" y="7338794"/>
                  <a:pt x="2022567" y="7343385"/>
                  <a:pt x="1954463" y="7346413"/>
                </a:cubicBezTo>
                <a:lnTo>
                  <a:pt x="1830638" y="7351919"/>
                </a:lnTo>
                <a:lnTo>
                  <a:pt x="1740027" y="7333117"/>
                </a:lnTo>
                <a:cubicBezTo>
                  <a:pt x="1603439" y="7304771"/>
                  <a:pt x="1454553" y="7238962"/>
                  <a:pt x="1332957" y="7153208"/>
                </a:cubicBezTo>
                <a:cubicBezTo>
                  <a:pt x="1321165" y="7144893"/>
                  <a:pt x="1311526" y="7140483"/>
                  <a:pt x="1311526" y="7143417"/>
                </a:cubicBezTo>
                <a:close/>
                <a:moveTo>
                  <a:pt x="855080" y="7174544"/>
                </a:moveTo>
                <a:cubicBezTo>
                  <a:pt x="855537" y="7185641"/>
                  <a:pt x="857796" y="7187899"/>
                  <a:pt x="860834" y="7180307"/>
                </a:cubicBezTo>
                <a:cubicBezTo>
                  <a:pt x="863587" y="7173430"/>
                  <a:pt x="863244" y="7165210"/>
                  <a:pt x="860082" y="7162048"/>
                </a:cubicBezTo>
                <a:cubicBezTo>
                  <a:pt x="856920" y="7158885"/>
                  <a:pt x="854671" y="7164505"/>
                  <a:pt x="855080" y="7174544"/>
                </a:cubicBezTo>
                <a:close/>
                <a:moveTo>
                  <a:pt x="3317148" y="7175726"/>
                </a:moveTo>
                <a:lnTo>
                  <a:pt x="3310652" y="7192804"/>
                </a:lnTo>
                <a:lnTo>
                  <a:pt x="3322482" y="7181060"/>
                </a:lnTo>
                <a:cubicBezTo>
                  <a:pt x="3328997" y="7174592"/>
                  <a:pt x="3331921" y="7166906"/>
                  <a:pt x="3328988" y="7163982"/>
                </a:cubicBezTo>
                <a:cubicBezTo>
                  <a:pt x="3326054" y="7161047"/>
                  <a:pt x="3320729" y="7166334"/>
                  <a:pt x="3317148" y="7175726"/>
                </a:cubicBezTo>
                <a:close/>
                <a:moveTo>
                  <a:pt x="3532394" y="7183689"/>
                </a:moveTo>
                <a:cubicBezTo>
                  <a:pt x="3516440" y="7218712"/>
                  <a:pt x="3519488" y="7226189"/>
                  <a:pt x="3536737" y="7194347"/>
                </a:cubicBezTo>
                <a:cubicBezTo>
                  <a:pt x="3544796" y="7179469"/>
                  <a:pt x="3549606" y="7165525"/>
                  <a:pt x="3547434" y="7163343"/>
                </a:cubicBezTo>
                <a:cubicBezTo>
                  <a:pt x="3545253" y="7161171"/>
                  <a:pt x="3538490" y="7170325"/>
                  <a:pt x="3532394" y="7183689"/>
                </a:cubicBezTo>
                <a:close/>
                <a:moveTo>
                  <a:pt x="2040188" y="7183060"/>
                </a:moveTo>
                <a:cubicBezTo>
                  <a:pt x="2012194" y="7190261"/>
                  <a:pt x="2002374" y="7195471"/>
                  <a:pt x="2016376" y="7195699"/>
                </a:cubicBezTo>
                <a:cubicBezTo>
                  <a:pt x="2029473" y="7195919"/>
                  <a:pt x="2057333" y="7190451"/>
                  <a:pt x="2078288" y="7183545"/>
                </a:cubicBezTo>
                <a:cubicBezTo>
                  <a:pt x="2127171" y="7167439"/>
                  <a:pt x="2102215" y="7167115"/>
                  <a:pt x="2040188" y="7183060"/>
                </a:cubicBezTo>
                <a:close/>
                <a:moveTo>
                  <a:pt x="1463926" y="7183555"/>
                </a:moveTo>
                <a:cubicBezTo>
                  <a:pt x="1463926" y="7203472"/>
                  <a:pt x="1730112" y="7303846"/>
                  <a:pt x="1776936" y="7301589"/>
                </a:cubicBezTo>
                <a:cubicBezTo>
                  <a:pt x="1792062" y="7300865"/>
                  <a:pt x="1774698" y="7294436"/>
                  <a:pt x="1645663" y="7253040"/>
                </a:cubicBezTo>
                <a:cubicBezTo>
                  <a:pt x="1612040" y="7242248"/>
                  <a:pt x="1557385" y="7221246"/>
                  <a:pt x="1524219" y="7206367"/>
                </a:cubicBezTo>
                <a:cubicBezTo>
                  <a:pt x="1491063" y="7191490"/>
                  <a:pt x="1463926" y="7181222"/>
                  <a:pt x="1463926" y="7183555"/>
                </a:cubicBezTo>
                <a:close/>
                <a:moveTo>
                  <a:pt x="749554" y="7202329"/>
                </a:moveTo>
                <a:cubicBezTo>
                  <a:pt x="793197" y="7219140"/>
                  <a:pt x="819753" y="7218864"/>
                  <a:pt x="782891" y="7201986"/>
                </a:cubicBezTo>
                <a:cubicBezTo>
                  <a:pt x="767175" y="7194785"/>
                  <a:pt x="745744" y="7189032"/>
                  <a:pt x="735266" y="7189194"/>
                </a:cubicBezTo>
                <a:cubicBezTo>
                  <a:pt x="722903" y="7189385"/>
                  <a:pt x="727922" y="7193995"/>
                  <a:pt x="749554" y="7202329"/>
                </a:cubicBezTo>
                <a:close/>
                <a:moveTo>
                  <a:pt x="1325813" y="7221169"/>
                </a:moveTo>
                <a:cubicBezTo>
                  <a:pt x="1395746" y="7282301"/>
                  <a:pt x="1537040" y="7351643"/>
                  <a:pt x="1670466" y="7390305"/>
                </a:cubicBezTo>
                <a:lnTo>
                  <a:pt x="1744913" y="7411879"/>
                </a:lnTo>
                <a:lnTo>
                  <a:pt x="1911601" y="7410955"/>
                </a:lnTo>
                <a:lnTo>
                  <a:pt x="2078288" y="7410022"/>
                </a:lnTo>
                <a:lnTo>
                  <a:pt x="2125913" y="7394305"/>
                </a:lnTo>
                <a:lnTo>
                  <a:pt x="2173538" y="7378589"/>
                </a:lnTo>
                <a:lnTo>
                  <a:pt x="2140201" y="7383733"/>
                </a:lnTo>
                <a:cubicBezTo>
                  <a:pt x="1943605" y="7414051"/>
                  <a:pt x="1826466" y="7411622"/>
                  <a:pt x="1678800" y="7374160"/>
                </a:cubicBezTo>
                <a:cubicBezTo>
                  <a:pt x="1586113" y="7350652"/>
                  <a:pt x="1409633" y="7273357"/>
                  <a:pt x="1354855" y="7232285"/>
                </a:cubicBezTo>
                <a:cubicBezTo>
                  <a:pt x="1311316" y="7199633"/>
                  <a:pt x="1293286" y="7192737"/>
                  <a:pt x="1325813" y="7221169"/>
                </a:cubicBezTo>
                <a:close/>
                <a:moveTo>
                  <a:pt x="2638082" y="7254783"/>
                </a:moveTo>
                <a:cubicBezTo>
                  <a:pt x="2591257" y="7306228"/>
                  <a:pt x="2572465" y="7346566"/>
                  <a:pt x="2563378" y="7415041"/>
                </a:cubicBezTo>
                <a:cubicBezTo>
                  <a:pt x="2554586" y="7481297"/>
                  <a:pt x="2564721" y="7477640"/>
                  <a:pt x="2578742" y="7409498"/>
                </a:cubicBezTo>
                <a:cubicBezTo>
                  <a:pt x="2584942" y="7379370"/>
                  <a:pt x="2596229" y="7344014"/>
                  <a:pt x="2603840" y="7330917"/>
                </a:cubicBezTo>
                <a:cubicBezTo>
                  <a:pt x="2612127" y="7316639"/>
                  <a:pt x="2614956" y="7314733"/>
                  <a:pt x="2610898" y="7326154"/>
                </a:cubicBezTo>
                <a:cubicBezTo>
                  <a:pt x="2599496" y="7358263"/>
                  <a:pt x="2578713" y="7458380"/>
                  <a:pt x="2579265" y="7478554"/>
                </a:cubicBezTo>
                <a:cubicBezTo>
                  <a:pt x="2579551" y="7489031"/>
                  <a:pt x="2590791" y="7459990"/>
                  <a:pt x="2604230" y="7414031"/>
                </a:cubicBezTo>
                <a:cubicBezTo>
                  <a:pt x="2617680" y="7368064"/>
                  <a:pt x="2630443" y="7332212"/>
                  <a:pt x="2632596" y="7334365"/>
                </a:cubicBezTo>
                <a:cubicBezTo>
                  <a:pt x="2634749" y="7336508"/>
                  <a:pt x="2627909" y="7371826"/>
                  <a:pt x="2617403" y="7412831"/>
                </a:cubicBezTo>
                <a:cubicBezTo>
                  <a:pt x="2606897" y="7453837"/>
                  <a:pt x="2599620" y="7488717"/>
                  <a:pt x="2601240" y="7490327"/>
                </a:cubicBezTo>
                <a:cubicBezTo>
                  <a:pt x="2604850" y="7493937"/>
                  <a:pt x="2629462" y="7428367"/>
                  <a:pt x="2648560" y="7364254"/>
                </a:cubicBezTo>
                <a:cubicBezTo>
                  <a:pt x="2656361" y="7338060"/>
                  <a:pt x="2663047" y="7325821"/>
                  <a:pt x="2663409" y="7337060"/>
                </a:cubicBezTo>
                <a:cubicBezTo>
                  <a:pt x="2664171" y="7360559"/>
                  <a:pt x="2630424" y="7474401"/>
                  <a:pt x="2610164" y="7516654"/>
                </a:cubicBezTo>
                <a:lnTo>
                  <a:pt x="2596458" y="7545229"/>
                </a:lnTo>
                <a:lnTo>
                  <a:pt x="2615984" y="7522740"/>
                </a:lnTo>
                <a:cubicBezTo>
                  <a:pt x="2626719" y="7510377"/>
                  <a:pt x="2635501" y="7494051"/>
                  <a:pt x="2635501" y="7486460"/>
                </a:cubicBezTo>
                <a:cubicBezTo>
                  <a:pt x="2635501" y="7478878"/>
                  <a:pt x="2639397" y="7475077"/>
                  <a:pt x="2644159" y="7478021"/>
                </a:cubicBezTo>
                <a:cubicBezTo>
                  <a:pt x="2648922" y="7480964"/>
                  <a:pt x="2662857" y="7463000"/>
                  <a:pt x="2675115" y="7438101"/>
                </a:cubicBezTo>
                <a:lnTo>
                  <a:pt x="2697413" y="7392829"/>
                </a:lnTo>
                <a:lnTo>
                  <a:pt x="2697413" y="7309962"/>
                </a:lnTo>
                <a:cubicBezTo>
                  <a:pt x="2697413" y="7264384"/>
                  <a:pt x="2693127" y="7223370"/>
                  <a:pt x="2687888" y="7218807"/>
                </a:cubicBezTo>
                <a:cubicBezTo>
                  <a:pt x="2682059" y="7213740"/>
                  <a:pt x="2662743" y="7227685"/>
                  <a:pt x="2638082" y="7254783"/>
                </a:cubicBezTo>
                <a:close/>
                <a:moveTo>
                  <a:pt x="2992317" y="7219817"/>
                </a:moveTo>
                <a:cubicBezTo>
                  <a:pt x="2971162" y="7226779"/>
                  <a:pt x="2945444" y="7237676"/>
                  <a:pt x="2935167" y="7244049"/>
                </a:cubicBezTo>
                <a:lnTo>
                  <a:pt x="2916488" y="7255621"/>
                </a:lnTo>
                <a:lnTo>
                  <a:pt x="2940301" y="7249783"/>
                </a:lnTo>
                <a:lnTo>
                  <a:pt x="2964113" y="7243944"/>
                </a:lnTo>
                <a:lnTo>
                  <a:pt x="2949826" y="7253945"/>
                </a:lnTo>
                <a:cubicBezTo>
                  <a:pt x="2941968" y="7259450"/>
                  <a:pt x="2928509" y="7264013"/>
                  <a:pt x="2919927" y="7264099"/>
                </a:cubicBezTo>
                <a:cubicBezTo>
                  <a:pt x="2911336" y="7264175"/>
                  <a:pt x="2894190" y="7272795"/>
                  <a:pt x="2881827" y="7283244"/>
                </a:cubicBezTo>
                <a:lnTo>
                  <a:pt x="2859338" y="7302237"/>
                </a:lnTo>
                <a:lnTo>
                  <a:pt x="2893171" y="7288663"/>
                </a:lnTo>
                <a:cubicBezTo>
                  <a:pt x="2935091" y="7271842"/>
                  <a:pt x="3087510" y="7242715"/>
                  <a:pt x="3109693" y="7247287"/>
                </a:cubicBezTo>
                <a:cubicBezTo>
                  <a:pt x="3118685" y="7249135"/>
                  <a:pt x="3076747" y="7260555"/>
                  <a:pt x="3016501" y="7272652"/>
                </a:cubicBezTo>
                <a:cubicBezTo>
                  <a:pt x="2902287" y="7295588"/>
                  <a:pt x="2844041" y="7316210"/>
                  <a:pt x="2921251" y="7306371"/>
                </a:cubicBezTo>
                <a:cubicBezTo>
                  <a:pt x="2944825" y="7303370"/>
                  <a:pt x="2986954" y="7296569"/>
                  <a:pt x="3014872" y="7291264"/>
                </a:cubicBezTo>
                <a:cubicBezTo>
                  <a:pt x="3042790" y="7285968"/>
                  <a:pt x="3067774" y="7283768"/>
                  <a:pt x="3070384" y="7286378"/>
                </a:cubicBezTo>
                <a:cubicBezTo>
                  <a:pt x="3072994" y="7288987"/>
                  <a:pt x="3052296" y="7295779"/>
                  <a:pt x="3024388" y="7301465"/>
                </a:cubicBezTo>
                <a:cubicBezTo>
                  <a:pt x="2996470" y="7307152"/>
                  <a:pt x="2954350" y="7316010"/>
                  <a:pt x="2930776" y="7321153"/>
                </a:cubicBezTo>
                <a:lnTo>
                  <a:pt x="2887913" y="7330488"/>
                </a:lnTo>
                <a:lnTo>
                  <a:pt x="2964113" y="7326059"/>
                </a:lnTo>
                <a:cubicBezTo>
                  <a:pt x="3006023" y="7323620"/>
                  <a:pt x="3051029" y="7319134"/>
                  <a:pt x="3064126" y="7316096"/>
                </a:cubicBezTo>
                <a:lnTo>
                  <a:pt x="3087938" y="7310552"/>
                </a:lnTo>
                <a:lnTo>
                  <a:pt x="3069336" y="7322287"/>
                </a:lnTo>
                <a:cubicBezTo>
                  <a:pt x="3059106" y="7328745"/>
                  <a:pt x="3018387" y="7336260"/>
                  <a:pt x="2978849" y="7338994"/>
                </a:cubicBezTo>
                <a:lnTo>
                  <a:pt x="2906963" y="7343956"/>
                </a:lnTo>
                <a:lnTo>
                  <a:pt x="2948807" y="7351462"/>
                </a:lnTo>
                <a:cubicBezTo>
                  <a:pt x="2993374" y="7359453"/>
                  <a:pt x="3058687" y="7348805"/>
                  <a:pt x="3100816" y="7326678"/>
                </a:cubicBezTo>
                <a:cubicBezTo>
                  <a:pt x="3114685" y="7319401"/>
                  <a:pt x="3142821" y="7296103"/>
                  <a:pt x="3163338" y="7274919"/>
                </a:cubicBezTo>
                <a:lnTo>
                  <a:pt x="3200629" y="7236391"/>
                </a:lnTo>
                <a:lnTo>
                  <a:pt x="3173168" y="7225951"/>
                </a:lnTo>
                <a:cubicBezTo>
                  <a:pt x="3128877" y="7209111"/>
                  <a:pt x="3034608" y="7205920"/>
                  <a:pt x="2992317" y="7219817"/>
                </a:cubicBezTo>
                <a:close/>
                <a:moveTo>
                  <a:pt x="1258576" y="7234762"/>
                </a:moveTo>
                <a:cubicBezTo>
                  <a:pt x="1272254" y="7256888"/>
                  <a:pt x="1397022" y="7336527"/>
                  <a:pt x="1478461" y="7375112"/>
                </a:cubicBezTo>
                <a:cubicBezTo>
                  <a:pt x="1692469" y="7476487"/>
                  <a:pt x="1951949" y="7500376"/>
                  <a:pt x="2171414" y="7438921"/>
                </a:cubicBezTo>
                <a:cubicBezTo>
                  <a:pt x="2254501" y="7415651"/>
                  <a:pt x="2230565" y="7413631"/>
                  <a:pt x="2136496" y="7435977"/>
                </a:cubicBezTo>
                <a:lnTo>
                  <a:pt x="2053723" y="7455637"/>
                </a:lnTo>
                <a:lnTo>
                  <a:pt x="1932661" y="7455951"/>
                </a:lnTo>
                <a:lnTo>
                  <a:pt x="1811588" y="7456265"/>
                </a:lnTo>
                <a:lnTo>
                  <a:pt x="1713386" y="7436158"/>
                </a:lnTo>
                <a:cubicBezTo>
                  <a:pt x="1561414" y="7405040"/>
                  <a:pt x="1432998" y="7350976"/>
                  <a:pt x="1313269" y="7267718"/>
                </a:cubicBezTo>
                <a:cubicBezTo>
                  <a:pt x="1280170" y="7244706"/>
                  <a:pt x="1255557" y="7229875"/>
                  <a:pt x="1258576" y="7234762"/>
                </a:cubicBezTo>
                <a:close/>
                <a:moveTo>
                  <a:pt x="2026968" y="7236438"/>
                </a:moveTo>
                <a:cubicBezTo>
                  <a:pt x="2003974" y="7240953"/>
                  <a:pt x="1982905" y="7246915"/>
                  <a:pt x="1980133" y="7249678"/>
                </a:cubicBezTo>
                <a:cubicBezTo>
                  <a:pt x="1970942" y="7258869"/>
                  <a:pt x="2010956" y="7254535"/>
                  <a:pt x="2059238" y="7241095"/>
                </a:cubicBezTo>
                <a:cubicBezTo>
                  <a:pt x="2111912" y="7226437"/>
                  <a:pt x="2092290" y="7223608"/>
                  <a:pt x="2026968" y="7236438"/>
                </a:cubicBezTo>
                <a:close/>
                <a:moveTo>
                  <a:pt x="3478949" y="7291855"/>
                </a:moveTo>
                <a:cubicBezTo>
                  <a:pt x="3291621" y="7663825"/>
                  <a:pt x="2944797" y="7969853"/>
                  <a:pt x="2530726" y="8128521"/>
                </a:cubicBezTo>
                <a:cubicBezTo>
                  <a:pt x="2496674" y="8141570"/>
                  <a:pt x="2413092" y="8166573"/>
                  <a:pt x="2344988" y="8184080"/>
                </a:cubicBezTo>
                <a:cubicBezTo>
                  <a:pt x="2276885" y="8201597"/>
                  <a:pt x="2230288" y="8216103"/>
                  <a:pt x="2241442" y="8216332"/>
                </a:cubicBezTo>
                <a:cubicBezTo>
                  <a:pt x="2282809" y="8217170"/>
                  <a:pt x="2497398" y="8156924"/>
                  <a:pt x="2600144" y="8115624"/>
                </a:cubicBezTo>
                <a:cubicBezTo>
                  <a:pt x="2972753" y="7965872"/>
                  <a:pt x="3286077" y="7685913"/>
                  <a:pt x="3467624" y="7340499"/>
                </a:cubicBezTo>
                <a:cubicBezTo>
                  <a:pt x="3498266" y="7282196"/>
                  <a:pt x="3521021" y="7232180"/>
                  <a:pt x="3518183" y="7229342"/>
                </a:cubicBezTo>
                <a:cubicBezTo>
                  <a:pt x="3515344" y="7226513"/>
                  <a:pt x="3497694" y="7254641"/>
                  <a:pt x="3478949" y="7291855"/>
                </a:cubicBezTo>
                <a:close/>
                <a:moveTo>
                  <a:pt x="3364954" y="7324258"/>
                </a:moveTo>
                <a:cubicBezTo>
                  <a:pt x="3298841" y="7442054"/>
                  <a:pt x="3211821" y="7552344"/>
                  <a:pt x="3096120" y="7664968"/>
                </a:cubicBezTo>
                <a:cubicBezTo>
                  <a:pt x="2848032" y="7906493"/>
                  <a:pt x="2577103" y="8052016"/>
                  <a:pt x="2245090" y="8122092"/>
                </a:cubicBezTo>
                <a:cubicBezTo>
                  <a:pt x="2200494" y="8131502"/>
                  <a:pt x="2174729" y="8139408"/>
                  <a:pt x="2187826" y="8139665"/>
                </a:cubicBezTo>
                <a:cubicBezTo>
                  <a:pt x="2224840" y="8140389"/>
                  <a:pt x="2373621" y="8105442"/>
                  <a:pt x="2473576" y="8072552"/>
                </a:cubicBezTo>
                <a:cubicBezTo>
                  <a:pt x="2863815" y="7944126"/>
                  <a:pt x="3213040" y="7650537"/>
                  <a:pt x="3386899" y="7304723"/>
                </a:cubicBezTo>
                <a:cubicBezTo>
                  <a:pt x="3403359" y="7271985"/>
                  <a:pt x="3415141" y="7245192"/>
                  <a:pt x="3413074" y="7245192"/>
                </a:cubicBezTo>
                <a:cubicBezTo>
                  <a:pt x="3411017" y="7245192"/>
                  <a:pt x="3389357" y="7280777"/>
                  <a:pt x="3364954" y="7324258"/>
                </a:cubicBezTo>
                <a:close/>
                <a:moveTo>
                  <a:pt x="1266130" y="7311076"/>
                </a:moveTo>
                <a:cubicBezTo>
                  <a:pt x="1283227" y="7326364"/>
                  <a:pt x="1298791" y="7337298"/>
                  <a:pt x="1300715" y="7335384"/>
                </a:cubicBezTo>
                <a:cubicBezTo>
                  <a:pt x="1305116" y="7330974"/>
                  <a:pt x="1252147" y="7283996"/>
                  <a:pt x="1242317" y="7283596"/>
                </a:cubicBezTo>
                <a:cubicBezTo>
                  <a:pt x="1238307" y="7283425"/>
                  <a:pt x="1249023" y="7295798"/>
                  <a:pt x="1266130" y="7311076"/>
                </a:cubicBezTo>
                <a:close/>
                <a:moveTo>
                  <a:pt x="2021138" y="7290292"/>
                </a:moveTo>
                <a:cubicBezTo>
                  <a:pt x="2000183" y="7292378"/>
                  <a:pt x="1978962" y="7298093"/>
                  <a:pt x="1973990" y="7302979"/>
                </a:cubicBezTo>
                <a:cubicBezTo>
                  <a:pt x="1961779" y="7314972"/>
                  <a:pt x="1990535" y="7313010"/>
                  <a:pt x="2049713" y="7297798"/>
                </a:cubicBezTo>
                <a:cubicBezTo>
                  <a:pt x="2097938" y="7285396"/>
                  <a:pt x="2090309" y="7283396"/>
                  <a:pt x="2021138" y="7290292"/>
                </a:cubicBezTo>
                <a:close/>
                <a:moveTo>
                  <a:pt x="1026738" y="7321392"/>
                </a:moveTo>
                <a:cubicBezTo>
                  <a:pt x="1026138" y="7337241"/>
                  <a:pt x="1060228" y="7416642"/>
                  <a:pt x="1067638" y="7416642"/>
                </a:cubicBezTo>
                <a:cubicBezTo>
                  <a:pt x="1070220" y="7416642"/>
                  <a:pt x="1064505" y="7398420"/>
                  <a:pt x="1054932" y="7376160"/>
                </a:cubicBezTo>
                <a:cubicBezTo>
                  <a:pt x="1045359" y="7353900"/>
                  <a:pt x="1035225" y="7329249"/>
                  <a:pt x="1032405" y="7321392"/>
                </a:cubicBezTo>
                <a:lnTo>
                  <a:pt x="1027281" y="7307104"/>
                </a:lnTo>
                <a:lnTo>
                  <a:pt x="1026738" y="7321392"/>
                </a:lnTo>
                <a:close/>
                <a:moveTo>
                  <a:pt x="2147945" y="7327897"/>
                </a:moveTo>
                <a:cubicBezTo>
                  <a:pt x="2154812" y="7330650"/>
                  <a:pt x="2163032" y="7330307"/>
                  <a:pt x="2166195" y="7327145"/>
                </a:cubicBezTo>
                <a:cubicBezTo>
                  <a:pt x="2169357" y="7323982"/>
                  <a:pt x="2163737" y="7321734"/>
                  <a:pt x="2153698" y="7322144"/>
                </a:cubicBezTo>
                <a:cubicBezTo>
                  <a:pt x="2142601" y="7322601"/>
                  <a:pt x="2140344" y="7324858"/>
                  <a:pt x="2147945" y="7327897"/>
                </a:cubicBezTo>
                <a:close/>
                <a:moveTo>
                  <a:pt x="255005" y="7345994"/>
                </a:moveTo>
                <a:cubicBezTo>
                  <a:pt x="255462" y="7357091"/>
                  <a:pt x="257721" y="7359349"/>
                  <a:pt x="260759" y="7351757"/>
                </a:cubicBezTo>
                <a:cubicBezTo>
                  <a:pt x="263512" y="7344880"/>
                  <a:pt x="263169" y="7336660"/>
                  <a:pt x="260007" y="7333498"/>
                </a:cubicBezTo>
                <a:cubicBezTo>
                  <a:pt x="256844" y="7330335"/>
                  <a:pt x="254596" y="7335955"/>
                  <a:pt x="255005" y="7345994"/>
                </a:cubicBezTo>
                <a:close/>
                <a:moveTo>
                  <a:pt x="1235326" y="7374341"/>
                </a:moveTo>
                <a:cubicBezTo>
                  <a:pt x="1235326" y="7382504"/>
                  <a:pt x="1239612" y="7386542"/>
                  <a:pt x="1244851" y="7383304"/>
                </a:cubicBezTo>
                <a:cubicBezTo>
                  <a:pt x="1250090" y="7380065"/>
                  <a:pt x="1254376" y="7373389"/>
                  <a:pt x="1254376" y="7368455"/>
                </a:cubicBezTo>
                <a:cubicBezTo>
                  <a:pt x="1254376" y="7363521"/>
                  <a:pt x="1250090" y="7359492"/>
                  <a:pt x="1244851" y="7359492"/>
                </a:cubicBezTo>
                <a:cubicBezTo>
                  <a:pt x="1239612" y="7359492"/>
                  <a:pt x="1235326" y="7366178"/>
                  <a:pt x="1235326" y="7374341"/>
                </a:cubicBezTo>
                <a:close/>
                <a:moveTo>
                  <a:pt x="762632" y="7391343"/>
                </a:moveTo>
                <a:cubicBezTo>
                  <a:pt x="735762" y="7404183"/>
                  <a:pt x="710958" y="7419261"/>
                  <a:pt x="707491" y="7424862"/>
                </a:cubicBezTo>
                <a:cubicBezTo>
                  <a:pt x="697281" y="7441387"/>
                  <a:pt x="775433" y="7490937"/>
                  <a:pt x="829373" y="7502128"/>
                </a:cubicBezTo>
                <a:lnTo>
                  <a:pt x="879227" y="7512482"/>
                </a:lnTo>
                <a:lnTo>
                  <a:pt x="928690" y="7501871"/>
                </a:lnTo>
                <a:cubicBezTo>
                  <a:pt x="955891" y="7496032"/>
                  <a:pt x="978151" y="7489631"/>
                  <a:pt x="978151" y="7487650"/>
                </a:cubicBezTo>
                <a:cubicBezTo>
                  <a:pt x="978151" y="7485660"/>
                  <a:pt x="951369" y="7486240"/>
                  <a:pt x="918622" y="7488946"/>
                </a:cubicBezTo>
                <a:cubicBezTo>
                  <a:pt x="885885" y="7491641"/>
                  <a:pt x="846232" y="7490003"/>
                  <a:pt x="830516" y="7485297"/>
                </a:cubicBezTo>
                <a:lnTo>
                  <a:pt x="801941" y="7476735"/>
                </a:lnTo>
                <a:lnTo>
                  <a:pt x="882904" y="7475515"/>
                </a:lnTo>
                <a:cubicBezTo>
                  <a:pt x="927433" y="7474849"/>
                  <a:pt x="976722" y="7470296"/>
                  <a:pt x="992438" y="7465400"/>
                </a:cubicBezTo>
                <a:lnTo>
                  <a:pt x="1021013" y="7456504"/>
                </a:lnTo>
                <a:lnTo>
                  <a:pt x="944816" y="7460923"/>
                </a:lnTo>
                <a:cubicBezTo>
                  <a:pt x="902906" y="7463362"/>
                  <a:pt x="855757" y="7461190"/>
                  <a:pt x="840041" y="7456104"/>
                </a:cubicBezTo>
                <a:lnTo>
                  <a:pt x="811466" y="7446855"/>
                </a:lnTo>
                <a:lnTo>
                  <a:pt x="910688" y="7446036"/>
                </a:lnTo>
                <a:cubicBezTo>
                  <a:pt x="965254" y="7445588"/>
                  <a:pt x="1007669" y="7442988"/>
                  <a:pt x="1004954" y="7440264"/>
                </a:cubicBezTo>
                <a:cubicBezTo>
                  <a:pt x="1002230" y="7437539"/>
                  <a:pt x="946864" y="7431510"/>
                  <a:pt x="881923" y="7426852"/>
                </a:cubicBezTo>
                <a:lnTo>
                  <a:pt x="763841" y="7418385"/>
                </a:lnTo>
                <a:lnTo>
                  <a:pt x="894153" y="7419899"/>
                </a:lnTo>
                <a:cubicBezTo>
                  <a:pt x="1032996" y="7421499"/>
                  <a:pt x="1045521" y="7414165"/>
                  <a:pt x="930024" y="7398887"/>
                </a:cubicBezTo>
                <a:lnTo>
                  <a:pt x="859091" y="7389505"/>
                </a:lnTo>
                <a:lnTo>
                  <a:pt x="913412" y="7391172"/>
                </a:lnTo>
                <a:cubicBezTo>
                  <a:pt x="992915" y="7393601"/>
                  <a:pt x="964216" y="7376503"/>
                  <a:pt x="881026" y="7371874"/>
                </a:cubicBezTo>
                <a:lnTo>
                  <a:pt x="811466" y="7367998"/>
                </a:lnTo>
                <a:lnTo>
                  <a:pt x="762632" y="7391343"/>
                </a:lnTo>
                <a:close/>
                <a:moveTo>
                  <a:pt x="1311526" y="7388067"/>
                </a:moveTo>
                <a:cubicBezTo>
                  <a:pt x="1302106" y="7393886"/>
                  <a:pt x="1300572" y="7399973"/>
                  <a:pt x="1306925" y="7406326"/>
                </a:cubicBezTo>
                <a:cubicBezTo>
                  <a:pt x="1312831" y="7412232"/>
                  <a:pt x="1321813" y="7412536"/>
                  <a:pt x="1330576" y="7407117"/>
                </a:cubicBezTo>
                <a:cubicBezTo>
                  <a:pt x="1339996" y="7401297"/>
                  <a:pt x="1341530" y="7395210"/>
                  <a:pt x="1335176" y="7388857"/>
                </a:cubicBezTo>
                <a:cubicBezTo>
                  <a:pt x="1329271" y="7382951"/>
                  <a:pt x="1320289" y="7382647"/>
                  <a:pt x="1311526" y="7388067"/>
                </a:cubicBezTo>
                <a:close/>
                <a:moveTo>
                  <a:pt x="1461478" y="7422756"/>
                </a:moveTo>
                <a:cubicBezTo>
                  <a:pt x="1509903" y="7446169"/>
                  <a:pt x="1591342" y="7476230"/>
                  <a:pt x="1642453" y="7489555"/>
                </a:cubicBezTo>
                <a:lnTo>
                  <a:pt x="1735388" y="7513778"/>
                </a:lnTo>
                <a:lnTo>
                  <a:pt x="1854451" y="7516902"/>
                </a:lnTo>
                <a:lnTo>
                  <a:pt x="1973513" y="7520026"/>
                </a:lnTo>
                <a:lnTo>
                  <a:pt x="1882721" y="7512406"/>
                </a:lnTo>
                <a:cubicBezTo>
                  <a:pt x="1704375" y="7497442"/>
                  <a:pt x="1589589" y="7468858"/>
                  <a:pt x="1437256" y="7401497"/>
                </a:cubicBezTo>
                <a:cubicBezTo>
                  <a:pt x="1351807" y="7363711"/>
                  <a:pt x="1367066" y="7377103"/>
                  <a:pt x="1461478" y="7422756"/>
                </a:cubicBezTo>
                <a:close/>
                <a:moveTo>
                  <a:pt x="2454269" y="7403793"/>
                </a:moveTo>
                <a:cubicBezTo>
                  <a:pt x="2387699" y="7448246"/>
                  <a:pt x="2321366" y="7540238"/>
                  <a:pt x="2321366" y="7588092"/>
                </a:cubicBezTo>
                <a:cubicBezTo>
                  <a:pt x="2321366" y="7595949"/>
                  <a:pt x="2331568" y="7580948"/>
                  <a:pt x="2344036" y="7554754"/>
                </a:cubicBezTo>
                <a:cubicBezTo>
                  <a:pt x="2356514" y="7528560"/>
                  <a:pt x="2373744" y="7498556"/>
                  <a:pt x="2382336" y="7488079"/>
                </a:cubicBezTo>
                <a:cubicBezTo>
                  <a:pt x="2390937" y="7477601"/>
                  <a:pt x="2385270" y="7494746"/>
                  <a:pt x="2369744" y="7526179"/>
                </a:cubicBezTo>
                <a:cubicBezTo>
                  <a:pt x="2326024" y="7614752"/>
                  <a:pt x="2324986" y="7638841"/>
                  <a:pt x="2368191" y="7562450"/>
                </a:cubicBezTo>
                <a:cubicBezTo>
                  <a:pt x="2420427" y="7470105"/>
                  <a:pt x="2435733" y="7463724"/>
                  <a:pt x="2386622" y="7554773"/>
                </a:cubicBezTo>
                <a:cubicBezTo>
                  <a:pt x="2313632" y="7690095"/>
                  <a:pt x="2362334" y="7634850"/>
                  <a:pt x="2453812" y="7478554"/>
                </a:cubicBezTo>
                <a:lnTo>
                  <a:pt x="2464956" y="7459504"/>
                </a:lnTo>
                <a:lnTo>
                  <a:pt x="2458898" y="7481573"/>
                </a:lnTo>
                <a:cubicBezTo>
                  <a:pt x="2451583" y="7508215"/>
                  <a:pt x="2381831" y="7633821"/>
                  <a:pt x="2361400" y="7657148"/>
                </a:cubicBezTo>
                <a:cubicBezTo>
                  <a:pt x="2353370" y="7666311"/>
                  <a:pt x="2350827" y="7673817"/>
                  <a:pt x="2355742" y="7673817"/>
                </a:cubicBezTo>
                <a:cubicBezTo>
                  <a:pt x="2372059" y="7673817"/>
                  <a:pt x="2461775" y="7574461"/>
                  <a:pt x="2481958" y="7534028"/>
                </a:cubicBezTo>
                <a:cubicBezTo>
                  <a:pt x="2492883" y="7512149"/>
                  <a:pt x="2504627" y="7470362"/>
                  <a:pt x="2508056" y="7441159"/>
                </a:cubicBezTo>
                <a:lnTo>
                  <a:pt x="2514295" y="7388067"/>
                </a:lnTo>
                <a:lnTo>
                  <a:pt x="2496055" y="7388067"/>
                </a:lnTo>
                <a:cubicBezTo>
                  <a:pt x="2486025" y="7388067"/>
                  <a:pt x="2467213" y="7395144"/>
                  <a:pt x="2454269" y="7403793"/>
                </a:cubicBezTo>
                <a:close/>
                <a:moveTo>
                  <a:pt x="2661019" y="7421842"/>
                </a:moveTo>
                <a:cubicBezTo>
                  <a:pt x="2638644" y="7468772"/>
                  <a:pt x="2641797" y="7476754"/>
                  <a:pt x="2665181" y="7432415"/>
                </a:cubicBezTo>
                <a:cubicBezTo>
                  <a:pt x="2675811" y="7412269"/>
                  <a:pt x="2682821" y="7394105"/>
                  <a:pt x="2680764" y="7392048"/>
                </a:cubicBezTo>
                <a:cubicBezTo>
                  <a:pt x="2678697" y="7389990"/>
                  <a:pt x="2669819" y="7403402"/>
                  <a:pt x="2661019" y="7421842"/>
                </a:cubicBezTo>
                <a:close/>
                <a:moveTo>
                  <a:pt x="2802188" y="7418985"/>
                </a:moveTo>
                <a:cubicBezTo>
                  <a:pt x="2786472" y="7424681"/>
                  <a:pt x="2760755" y="7437606"/>
                  <a:pt x="2745038" y="7447712"/>
                </a:cubicBezTo>
                <a:lnTo>
                  <a:pt x="2716463" y="7466086"/>
                </a:lnTo>
                <a:lnTo>
                  <a:pt x="2746582" y="7460819"/>
                </a:lnTo>
                <a:cubicBezTo>
                  <a:pt x="2803751" y="7450827"/>
                  <a:pt x="2955665" y="7445159"/>
                  <a:pt x="2930776" y="7453951"/>
                </a:cubicBezTo>
                <a:cubicBezTo>
                  <a:pt x="2917679" y="7458580"/>
                  <a:pt x="2885532" y="7463038"/>
                  <a:pt x="2859338" y="7463866"/>
                </a:cubicBezTo>
                <a:cubicBezTo>
                  <a:pt x="2833145" y="7464685"/>
                  <a:pt x="2794569" y="7468915"/>
                  <a:pt x="2773613" y="7473249"/>
                </a:cubicBezTo>
                <a:lnTo>
                  <a:pt x="2735513" y="7481126"/>
                </a:lnTo>
                <a:lnTo>
                  <a:pt x="2820448" y="7482221"/>
                </a:lnTo>
                <a:cubicBezTo>
                  <a:pt x="2867159" y="7482821"/>
                  <a:pt x="2902592" y="7486107"/>
                  <a:pt x="2899182" y="7489508"/>
                </a:cubicBezTo>
                <a:cubicBezTo>
                  <a:pt x="2895772" y="7492918"/>
                  <a:pt x="2855414" y="7498719"/>
                  <a:pt x="2809485" y="7502395"/>
                </a:cubicBezTo>
                <a:lnTo>
                  <a:pt x="2725988" y="7509081"/>
                </a:lnTo>
                <a:lnTo>
                  <a:pt x="2821238" y="7511758"/>
                </a:lnTo>
                <a:lnTo>
                  <a:pt x="2916488" y="7514435"/>
                </a:lnTo>
                <a:lnTo>
                  <a:pt x="2868863" y="7521712"/>
                </a:lnTo>
                <a:cubicBezTo>
                  <a:pt x="2842670" y="7525712"/>
                  <a:pt x="2804094" y="7527208"/>
                  <a:pt x="2783138" y="7525046"/>
                </a:cubicBezTo>
                <a:lnTo>
                  <a:pt x="2745038" y="7521102"/>
                </a:lnTo>
                <a:lnTo>
                  <a:pt x="2764088" y="7530113"/>
                </a:lnTo>
                <a:cubicBezTo>
                  <a:pt x="2793787" y="7544162"/>
                  <a:pt x="2875369" y="7541962"/>
                  <a:pt x="2922718" y="7525826"/>
                </a:cubicBezTo>
                <a:cubicBezTo>
                  <a:pt x="2946340" y="7517778"/>
                  <a:pt x="2980325" y="7498537"/>
                  <a:pt x="2998232" y="7483059"/>
                </a:cubicBezTo>
                <a:lnTo>
                  <a:pt x="3030788" y="7454923"/>
                </a:lnTo>
                <a:lnTo>
                  <a:pt x="3012177" y="7440454"/>
                </a:lnTo>
                <a:cubicBezTo>
                  <a:pt x="2971019" y="7408460"/>
                  <a:pt x="2861977" y="7397306"/>
                  <a:pt x="2802188" y="7418985"/>
                </a:cubicBezTo>
                <a:close/>
                <a:moveTo>
                  <a:pt x="2814695" y="7432672"/>
                </a:moveTo>
                <a:cubicBezTo>
                  <a:pt x="2821562" y="7435425"/>
                  <a:pt x="2829782" y="7435082"/>
                  <a:pt x="2832945" y="7431920"/>
                </a:cubicBezTo>
                <a:cubicBezTo>
                  <a:pt x="2836107" y="7428757"/>
                  <a:pt x="2830487" y="7426509"/>
                  <a:pt x="2820448" y="7426919"/>
                </a:cubicBezTo>
                <a:cubicBezTo>
                  <a:pt x="2809351" y="7427376"/>
                  <a:pt x="2807094" y="7429633"/>
                  <a:pt x="2814695" y="7432672"/>
                </a:cubicBezTo>
                <a:close/>
                <a:moveTo>
                  <a:pt x="1449638" y="7474010"/>
                </a:moveTo>
                <a:cubicBezTo>
                  <a:pt x="1528124" y="7511806"/>
                  <a:pt x="1597276" y="7534247"/>
                  <a:pt x="1597276" y="7521912"/>
                </a:cubicBezTo>
                <a:cubicBezTo>
                  <a:pt x="1597276" y="7518054"/>
                  <a:pt x="1579055" y="7509472"/>
                  <a:pt x="1556795" y="7502833"/>
                </a:cubicBezTo>
                <a:cubicBezTo>
                  <a:pt x="1534535" y="7496185"/>
                  <a:pt x="1488929" y="7478364"/>
                  <a:pt x="1455468" y="7463219"/>
                </a:cubicBezTo>
                <a:cubicBezTo>
                  <a:pt x="1365676" y="7422595"/>
                  <a:pt x="1360970" y="7431310"/>
                  <a:pt x="1449638" y="7474010"/>
                </a:cubicBezTo>
                <a:close/>
                <a:moveTo>
                  <a:pt x="2776595" y="7442197"/>
                </a:moveTo>
                <a:cubicBezTo>
                  <a:pt x="2783462" y="7444950"/>
                  <a:pt x="2791682" y="7444607"/>
                  <a:pt x="2794845" y="7441445"/>
                </a:cubicBezTo>
                <a:cubicBezTo>
                  <a:pt x="2798007" y="7438282"/>
                  <a:pt x="2792387" y="7436034"/>
                  <a:pt x="2782348" y="7436444"/>
                </a:cubicBezTo>
                <a:cubicBezTo>
                  <a:pt x="2771251" y="7436901"/>
                  <a:pt x="2768994" y="7439158"/>
                  <a:pt x="2776595" y="7442197"/>
                </a:cubicBezTo>
                <a:close/>
                <a:moveTo>
                  <a:pt x="325691" y="7464267"/>
                </a:moveTo>
                <a:cubicBezTo>
                  <a:pt x="328930" y="7469505"/>
                  <a:pt x="333464" y="7473792"/>
                  <a:pt x="335778" y="7473792"/>
                </a:cubicBezTo>
                <a:cubicBezTo>
                  <a:pt x="338093" y="7473792"/>
                  <a:pt x="339979" y="7469505"/>
                  <a:pt x="339979" y="7464267"/>
                </a:cubicBezTo>
                <a:cubicBezTo>
                  <a:pt x="339979" y="7459028"/>
                  <a:pt x="335434" y="7454742"/>
                  <a:pt x="329891" y="7454742"/>
                </a:cubicBezTo>
                <a:cubicBezTo>
                  <a:pt x="324347" y="7454742"/>
                  <a:pt x="322453" y="7459028"/>
                  <a:pt x="325691" y="7464267"/>
                </a:cubicBezTo>
                <a:close/>
                <a:moveTo>
                  <a:pt x="1316288" y="7483317"/>
                </a:moveTo>
                <a:cubicBezTo>
                  <a:pt x="1312488" y="7489470"/>
                  <a:pt x="1313660" y="7498785"/>
                  <a:pt x="1318898" y="7504024"/>
                </a:cubicBezTo>
                <a:cubicBezTo>
                  <a:pt x="1325251" y="7510377"/>
                  <a:pt x="1330728" y="7509824"/>
                  <a:pt x="1335338" y="7502367"/>
                </a:cubicBezTo>
                <a:cubicBezTo>
                  <a:pt x="1339139" y="7496214"/>
                  <a:pt x="1337967" y="7486898"/>
                  <a:pt x="1332729" y="7481659"/>
                </a:cubicBezTo>
                <a:cubicBezTo>
                  <a:pt x="1326375" y="7475306"/>
                  <a:pt x="1320899" y="7475858"/>
                  <a:pt x="1316288" y="7483317"/>
                </a:cubicBezTo>
                <a:close/>
                <a:moveTo>
                  <a:pt x="349799" y="7488079"/>
                </a:moveTo>
                <a:cubicBezTo>
                  <a:pt x="349799" y="7493318"/>
                  <a:pt x="353952" y="7504033"/>
                  <a:pt x="359029" y="7511892"/>
                </a:cubicBezTo>
                <a:cubicBezTo>
                  <a:pt x="364106" y="7519749"/>
                  <a:pt x="368257" y="7521893"/>
                  <a:pt x="368257" y="7516654"/>
                </a:cubicBezTo>
                <a:cubicBezTo>
                  <a:pt x="368257" y="7511415"/>
                  <a:pt x="364106" y="7500699"/>
                  <a:pt x="359029" y="7492842"/>
                </a:cubicBezTo>
                <a:cubicBezTo>
                  <a:pt x="353952" y="7484983"/>
                  <a:pt x="349799" y="7482840"/>
                  <a:pt x="349799" y="7488079"/>
                </a:cubicBezTo>
                <a:close/>
                <a:moveTo>
                  <a:pt x="1378201" y="7497147"/>
                </a:moveTo>
                <a:cubicBezTo>
                  <a:pt x="1378201" y="7503300"/>
                  <a:pt x="1442990" y="7533151"/>
                  <a:pt x="1504407" y="7555316"/>
                </a:cubicBezTo>
                <a:cubicBezTo>
                  <a:pt x="1524057" y="7562403"/>
                  <a:pt x="1540126" y="7564679"/>
                  <a:pt x="1540126" y="7560374"/>
                </a:cubicBezTo>
                <a:cubicBezTo>
                  <a:pt x="1540126" y="7556069"/>
                  <a:pt x="1507036" y="7540181"/>
                  <a:pt x="1466593" y="7525074"/>
                </a:cubicBezTo>
                <a:cubicBezTo>
                  <a:pt x="1426150" y="7509967"/>
                  <a:pt x="1389717" y="7496175"/>
                  <a:pt x="1385630" y="7494432"/>
                </a:cubicBezTo>
                <a:cubicBezTo>
                  <a:pt x="1381544" y="7492680"/>
                  <a:pt x="1378201" y="7493909"/>
                  <a:pt x="1378201" y="7497147"/>
                </a:cubicBezTo>
                <a:close/>
                <a:moveTo>
                  <a:pt x="2087813" y="7502367"/>
                </a:moveTo>
                <a:lnTo>
                  <a:pt x="2059238" y="7509634"/>
                </a:lnTo>
                <a:lnTo>
                  <a:pt x="2083051" y="7510091"/>
                </a:lnTo>
                <a:cubicBezTo>
                  <a:pt x="2096148" y="7510348"/>
                  <a:pt x="2115436" y="7506872"/>
                  <a:pt x="2125913" y="7502367"/>
                </a:cubicBezTo>
                <a:cubicBezTo>
                  <a:pt x="2149402" y="7492270"/>
                  <a:pt x="2127476" y="7492270"/>
                  <a:pt x="2087813" y="7502367"/>
                </a:cubicBezTo>
                <a:close/>
                <a:moveTo>
                  <a:pt x="1159126" y="7505090"/>
                </a:moveTo>
                <a:cubicBezTo>
                  <a:pt x="1159126" y="7507205"/>
                  <a:pt x="1186977" y="7529389"/>
                  <a:pt x="1221019" y="7554383"/>
                </a:cubicBezTo>
                <a:cubicBezTo>
                  <a:pt x="1287942" y="7603512"/>
                  <a:pt x="1331509" y="7648623"/>
                  <a:pt x="1353950" y="7692028"/>
                </a:cubicBezTo>
                <a:lnTo>
                  <a:pt x="1368162" y="7719508"/>
                </a:lnTo>
                <a:lnTo>
                  <a:pt x="1342749" y="7725880"/>
                </a:lnTo>
                <a:cubicBezTo>
                  <a:pt x="1301763" y="7736167"/>
                  <a:pt x="1251004" y="7759342"/>
                  <a:pt x="1256795" y="7765133"/>
                </a:cubicBezTo>
                <a:cubicBezTo>
                  <a:pt x="1259729" y="7768066"/>
                  <a:pt x="1274550" y="7764047"/>
                  <a:pt x="1289723" y="7756198"/>
                </a:cubicBezTo>
                <a:cubicBezTo>
                  <a:pt x="1328176" y="7736319"/>
                  <a:pt x="1463707" y="7711917"/>
                  <a:pt x="1535716" y="7711917"/>
                </a:cubicBezTo>
                <a:cubicBezTo>
                  <a:pt x="1568806" y="7711917"/>
                  <a:pt x="1639700" y="7720556"/>
                  <a:pt x="1693269" y="7731109"/>
                </a:cubicBezTo>
                <a:cubicBezTo>
                  <a:pt x="1746828" y="7741672"/>
                  <a:pt x="1792700" y="7748273"/>
                  <a:pt x="1795186" y="7745778"/>
                </a:cubicBezTo>
                <a:cubicBezTo>
                  <a:pt x="1812836" y="7728128"/>
                  <a:pt x="1942262" y="7824797"/>
                  <a:pt x="2001822" y="7900112"/>
                </a:cubicBezTo>
                <a:lnTo>
                  <a:pt x="2030006" y="7935754"/>
                </a:lnTo>
                <a:lnTo>
                  <a:pt x="1954130" y="7869469"/>
                </a:lnTo>
                <a:cubicBezTo>
                  <a:pt x="1912401" y="7833008"/>
                  <a:pt x="1869720" y="7796575"/>
                  <a:pt x="1859280" y="7788507"/>
                </a:cubicBezTo>
                <a:cubicBezTo>
                  <a:pt x="1833296" y="7768419"/>
                  <a:pt x="1919069" y="7863507"/>
                  <a:pt x="1952368" y="7891691"/>
                </a:cubicBezTo>
                <a:cubicBezTo>
                  <a:pt x="1967055" y="7904131"/>
                  <a:pt x="1976638" y="7916752"/>
                  <a:pt x="1973656" y="7919733"/>
                </a:cubicBezTo>
                <a:cubicBezTo>
                  <a:pt x="1970675" y="7922724"/>
                  <a:pt x="1940490" y="7897664"/>
                  <a:pt x="1906581" y="7864059"/>
                </a:cubicBezTo>
                <a:cubicBezTo>
                  <a:pt x="1830191" y="7788345"/>
                  <a:pt x="1825600" y="7801499"/>
                  <a:pt x="1899695" y="7883814"/>
                </a:cubicBezTo>
                <a:lnTo>
                  <a:pt x="1954463" y="7944660"/>
                </a:lnTo>
                <a:lnTo>
                  <a:pt x="1919449" y="7918190"/>
                </a:lnTo>
                <a:cubicBezTo>
                  <a:pt x="1900199" y="7903626"/>
                  <a:pt x="1877349" y="7880890"/>
                  <a:pt x="1868691" y="7867660"/>
                </a:cubicBezTo>
                <a:cubicBezTo>
                  <a:pt x="1860023" y="7854439"/>
                  <a:pt x="1850612" y="7845933"/>
                  <a:pt x="1847783" y="7848762"/>
                </a:cubicBezTo>
                <a:cubicBezTo>
                  <a:pt x="1844945" y="7851591"/>
                  <a:pt x="1856861" y="7871879"/>
                  <a:pt x="1874253" y="7893844"/>
                </a:cubicBezTo>
                <a:cubicBezTo>
                  <a:pt x="1905181" y="7932887"/>
                  <a:pt x="1984286" y="7978207"/>
                  <a:pt x="2048647" y="7993752"/>
                </a:cubicBezTo>
                <a:lnTo>
                  <a:pt x="2076155" y="8000390"/>
                </a:lnTo>
                <a:lnTo>
                  <a:pt x="2069287" y="7963758"/>
                </a:lnTo>
                <a:cubicBezTo>
                  <a:pt x="2051780" y="7870470"/>
                  <a:pt x="1989230" y="7805176"/>
                  <a:pt x="1874491" y="7760409"/>
                </a:cubicBezTo>
                <a:cubicBezTo>
                  <a:pt x="1813360" y="7736567"/>
                  <a:pt x="1803987" y="7724118"/>
                  <a:pt x="1851717" y="7730176"/>
                </a:cubicBezTo>
                <a:cubicBezTo>
                  <a:pt x="1888627" y="7734853"/>
                  <a:pt x="1986429" y="7661958"/>
                  <a:pt x="2029225" y="7597874"/>
                </a:cubicBezTo>
                <a:cubicBezTo>
                  <a:pt x="2052590" y="7562879"/>
                  <a:pt x="2049580" y="7559507"/>
                  <a:pt x="1994945" y="7559574"/>
                </a:cubicBezTo>
                <a:cubicBezTo>
                  <a:pt x="1919088" y="7559650"/>
                  <a:pt x="1879235" y="7574833"/>
                  <a:pt x="1828876" y="7622820"/>
                </a:cubicBezTo>
                <a:cubicBezTo>
                  <a:pt x="1803654" y="7646861"/>
                  <a:pt x="1790614" y="7661129"/>
                  <a:pt x="1799911" y="7654528"/>
                </a:cubicBezTo>
                <a:cubicBezTo>
                  <a:pt x="1829972" y="7633183"/>
                  <a:pt x="1827609" y="7651613"/>
                  <a:pt x="1796977" y="7677398"/>
                </a:cubicBezTo>
                <a:cubicBezTo>
                  <a:pt x="1780632" y="7691142"/>
                  <a:pt x="1772136" y="7702392"/>
                  <a:pt x="1778079" y="7702392"/>
                </a:cubicBezTo>
                <a:cubicBezTo>
                  <a:pt x="1784033" y="7702392"/>
                  <a:pt x="1786071" y="7706973"/>
                  <a:pt x="1782613" y="7712564"/>
                </a:cubicBezTo>
                <a:cubicBezTo>
                  <a:pt x="1774841" y="7725137"/>
                  <a:pt x="1856099" y="7684237"/>
                  <a:pt x="1904124" y="7651413"/>
                </a:cubicBezTo>
                <a:cubicBezTo>
                  <a:pt x="1923583" y="7638107"/>
                  <a:pt x="1949301" y="7622325"/>
                  <a:pt x="1961274" y="7616333"/>
                </a:cubicBezTo>
                <a:lnTo>
                  <a:pt x="1983038" y="7605446"/>
                </a:lnTo>
                <a:lnTo>
                  <a:pt x="1954463" y="7629468"/>
                </a:lnTo>
                <a:cubicBezTo>
                  <a:pt x="1938747" y="7642679"/>
                  <a:pt x="1909544" y="7663425"/>
                  <a:pt x="1889570" y="7675560"/>
                </a:cubicBezTo>
                <a:cubicBezTo>
                  <a:pt x="1869605" y="7687694"/>
                  <a:pt x="1838487" y="7707173"/>
                  <a:pt x="1820437" y="7718831"/>
                </a:cubicBezTo>
                <a:lnTo>
                  <a:pt x="1787614" y="7740025"/>
                </a:lnTo>
                <a:lnTo>
                  <a:pt x="1696155" y="7721213"/>
                </a:lnTo>
                <a:cubicBezTo>
                  <a:pt x="1601610" y="7701753"/>
                  <a:pt x="1488510" y="7697534"/>
                  <a:pt x="1419558" y="7710898"/>
                </a:cubicBezTo>
                <a:lnTo>
                  <a:pt x="1379944" y="7718565"/>
                </a:lnTo>
                <a:lnTo>
                  <a:pt x="1369438" y="7695486"/>
                </a:lnTo>
                <a:cubicBezTo>
                  <a:pt x="1349912" y="7652633"/>
                  <a:pt x="1297991" y="7596426"/>
                  <a:pt x="1240307" y="7555687"/>
                </a:cubicBezTo>
                <a:cubicBezTo>
                  <a:pt x="1174766" y="7509415"/>
                  <a:pt x="1159126" y="7499662"/>
                  <a:pt x="1159126" y="7505090"/>
                </a:cubicBezTo>
                <a:close/>
                <a:moveTo>
                  <a:pt x="2192588" y="7525065"/>
                </a:moveTo>
                <a:cubicBezTo>
                  <a:pt x="2141792" y="7549077"/>
                  <a:pt x="2106816" y="7581862"/>
                  <a:pt x="2074536" y="7635717"/>
                </a:cubicBezTo>
                <a:cubicBezTo>
                  <a:pt x="2045561" y="7684046"/>
                  <a:pt x="2049932" y="7689209"/>
                  <a:pt x="2085432" y="7648594"/>
                </a:cubicBezTo>
                <a:cubicBezTo>
                  <a:pt x="2102463" y="7629125"/>
                  <a:pt x="2114960" y="7608618"/>
                  <a:pt x="2113217" y="7603027"/>
                </a:cubicBezTo>
                <a:cubicBezTo>
                  <a:pt x="2111464" y="7597426"/>
                  <a:pt x="2113264" y="7596073"/>
                  <a:pt x="2117208" y="7600017"/>
                </a:cubicBezTo>
                <a:cubicBezTo>
                  <a:pt x="2121141" y="7603960"/>
                  <a:pt x="2132219" y="7600083"/>
                  <a:pt x="2141811" y="7591397"/>
                </a:cubicBezTo>
                <a:cubicBezTo>
                  <a:pt x="2178901" y="7557831"/>
                  <a:pt x="2156736" y="7593016"/>
                  <a:pt x="2106863" y="7646889"/>
                </a:cubicBezTo>
                <a:cubicBezTo>
                  <a:pt x="2078050" y="7678017"/>
                  <a:pt x="2054476" y="7707335"/>
                  <a:pt x="2054476" y="7712050"/>
                </a:cubicBezTo>
                <a:cubicBezTo>
                  <a:pt x="2054476" y="7716765"/>
                  <a:pt x="2074583" y="7699124"/>
                  <a:pt x="2099158" y="7672855"/>
                </a:cubicBezTo>
                <a:cubicBezTo>
                  <a:pt x="2123742" y="7646575"/>
                  <a:pt x="2162251" y="7612657"/>
                  <a:pt x="2184740" y="7597483"/>
                </a:cubicBezTo>
                <a:lnTo>
                  <a:pt x="2225631" y="7569879"/>
                </a:lnTo>
                <a:lnTo>
                  <a:pt x="2200789" y="7609942"/>
                </a:lnTo>
                <a:cubicBezTo>
                  <a:pt x="2166042" y="7665978"/>
                  <a:pt x="2142030" y="7691219"/>
                  <a:pt x="2092576" y="7723708"/>
                </a:cubicBezTo>
                <a:cubicBezTo>
                  <a:pt x="2044379" y="7755379"/>
                  <a:pt x="2074688" y="7751531"/>
                  <a:pt x="2130676" y="7718879"/>
                </a:cubicBezTo>
                <a:cubicBezTo>
                  <a:pt x="2204238" y="7675969"/>
                  <a:pt x="2250148" y="7620305"/>
                  <a:pt x="2278694" y="7539381"/>
                </a:cubicBezTo>
                <a:lnTo>
                  <a:pt x="2291753" y="7502367"/>
                </a:lnTo>
                <a:lnTo>
                  <a:pt x="2265988" y="7502461"/>
                </a:lnTo>
                <a:cubicBezTo>
                  <a:pt x="2251815" y="7502509"/>
                  <a:pt x="2218782" y="7512682"/>
                  <a:pt x="2192588" y="7525065"/>
                </a:cubicBezTo>
                <a:close/>
                <a:moveTo>
                  <a:pt x="1641462" y="7528027"/>
                </a:moveTo>
                <a:cubicBezTo>
                  <a:pt x="1630080" y="7539409"/>
                  <a:pt x="1635319" y="7559517"/>
                  <a:pt x="1649663" y="7559517"/>
                </a:cubicBezTo>
                <a:cubicBezTo>
                  <a:pt x="1657522" y="7559517"/>
                  <a:pt x="1663951" y="7553344"/>
                  <a:pt x="1663951" y="7545791"/>
                </a:cubicBezTo>
                <a:cubicBezTo>
                  <a:pt x="1663951" y="7529875"/>
                  <a:pt x="1650359" y="7519140"/>
                  <a:pt x="1641462" y="7528027"/>
                </a:cubicBezTo>
                <a:close/>
                <a:moveTo>
                  <a:pt x="378079" y="7539342"/>
                </a:moveTo>
                <a:cubicBezTo>
                  <a:pt x="378079" y="7544581"/>
                  <a:pt x="382365" y="7551515"/>
                  <a:pt x="387604" y="7554754"/>
                </a:cubicBezTo>
                <a:cubicBezTo>
                  <a:pt x="392842" y="7557992"/>
                  <a:pt x="397129" y="7556354"/>
                  <a:pt x="397129" y="7551116"/>
                </a:cubicBezTo>
                <a:cubicBezTo>
                  <a:pt x="397129" y="7545877"/>
                  <a:pt x="392842" y="7538942"/>
                  <a:pt x="387604" y="7535704"/>
                </a:cubicBezTo>
                <a:cubicBezTo>
                  <a:pt x="382365" y="7532465"/>
                  <a:pt x="378079" y="7534104"/>
                  <a:pt x="378079" y="7539342"/>
                </a:cubicBezTo>
                <a:close/>
                <a:moveTo>
                  <a:pt x="1354865" y="7549277"/>
                </a:moveTo>
                <a:cubicBezTo>
                  <a:pt x="1368790" y="7562850"/>
                  <a:pt x="1512665" y="7617886"/>
                  <a:pt x="1524181" y="7614047"/>
                </a:cubicBezTo>
                <a:cubicBezTo>
                  <a:pt x="1529782" y="7612180"/>
                  <a:pt x="1494911" y="7594854"/>
                  <a:pt x="1446695" y="7575556"/>
                </a:cubicBezTo>
                <a:cubicBezTo>
                  <a:pt x="1355370" y="7538999"/>
                  <a:pt x="1339720" y="7534523"/>
                  <a:pt x="1354865" y="7549277"/>
                </a:cubicBezTo>
                <a:close/>
                <a:moveTo>
                  <a:pt x="1041911" y="7556078"/>
                </a:moveTo>
                <a:cubicBezTo>
                  <a:pt x="1034301" y="7563689"/>
                  <a:pt x="1042902" y="7578567"/>
                  <a:pt x="1054913" y="7578567"/>
                </a:cubicBezTo>
                <a:cubicBezTo>
                  <a:pt x="1059847" y="7578567"/>
                  <a:pt x="1063876" y="7572137"/>
                  <a:pt x="1063876" y="7564279"/>
                </a:cubicBezTo>
                <a:cubicBezTo>
                  <a:pt x="1063876" y="7549553"/>
                  <a:pt x="1052636" y="7545353"/>
                  <a:pt x="1041911" y="7556078"/>
                </a:cubicBezTo>
                <a:close/>
                <a:moveTo>
                  <a:pt x="3407778" y="7565069"/>
                </a:moveTo>
                <a:cubicBezTo>
                  <a:pt x="3408236" y="7576166"/>
                  <a:pt x="3410493" y="7578424"/>
                  <a:pt x="3413532" y="7570832"/>
                </a:cubicBezTo>
                <a:cubicBezTo>
                  <a:pt x="3416284" y="7563955"/>
                  <a:pt x="3415941" y="7555735"/>
                  <a:pt x="3412779" y="7552573"/>
                </a:cubicBezTo>
                <a:cubicBezTo>
                  <a:pt x="3409617" y="7549410"/>
                  <a:pt x="3407369" y="7555030"/>
                  <a:pt x="3407778" y="7565069"/>
                </a:cubicBezTo>
                <a:close/>
                <a:moveTo>
                  <a:pt x="1721101" y="7573804"/>
                </a:moveTo>
                <a:cubicBezTo>
                  <a:pt x="1721101" y="7581662"/>
                  <a:pt x="1727530" y="7588092"/>
                  <a:pt x="1735388" y="7588092"/>
                </a:cubicBezTo>
                <a:cubicBezTo>
                  <a:pt x="1743247" y="7588092"/>
                  <a:pt x="1749676" y="7581662"/>
                  <a:pt x="1749676" y="7573804"/>
                </a:cubicBezTo>
                <a:cubicBezTo>
                  <a:pt x="1749676" y="7565946"/>
                  <a:pt x="1743247" y="7559517"/>
                  <a:pt x="1735388" y="7559517"/>
                </a:cubicBezTo>
                <a:cubicBezTo>
                  <a:pt x="1727530" y="7559517"/>
                  <a:pt x="1721101" y="7565946"/>
                  <a:pt x="1721101" y="7573804"/>
                </a:cubicBezTo>
                <a:close/>
                <a:moveTo>
                  <a:pt x="1799863" y="7566117"/>
                </a:moveTo>
                <a:cubicBezTo>
                  <a:pt x="1809131" y="7568537"/>
                  <a:pt x="1821990" y="7568375"/>
                  <a:pt x="1828438" y="7565765"/>
                </a:cubicBezTo>
                <a:cubicBezTo>
                  <a:pt x="1834887" y="7563155"/>
                  <a:pt x="1827305" y="7561183"/>
                  <a:pt x="1811588" y="7561374"/>
                </a:cubicBezTo>
                <a:cubicBezTo>
                  <a:pt x="1795872" y="7561564"/>
                  <a:pt x="1790595" y="7563698"/>
                  <a:pt x="1799863" y="7566117"/>
                </a:cubicBezTo>
                <a:close/>
                <a:moveTo>
                  <a:pt x="930529" y="7572890"/>
                </a:moveTo>
                <a:cubicBezTo>
                  <a:pt x="930529" y="7575509"/>
                  <a:pt x="949817" y="7590921"/>
                  <a:pt x="973388" y="7607142"/>
                </a:cubicBezTo>
                <a:cubicBezTo>
                  <a:pt x="996963" y="7623363"/>
                  <a:pt x="1016251" y="7634488"/>
                  <a:pt x="1016251" y="7631868"/>
                </a:cubicBezTo>
                <a:cubicBezTo>
                  <a:pt x="1016251" y="7629249"/>
                  <a:pt x="996963" y="7613838"/>
                  <a:pt x="973388" y="7597617"/>
                </a:cubicBezTo>
                <a:cubicBezTo>
                  <a:pt x="949817" y="7581396"/>
                  <a:pt x="930529" y="7570270"/>
                  <a:pt x="930529" y="7572890"/>
                </a:cubicBezTo>
                <a:close/>
                <a:moveTo>
                  <a:pt x="2601840" y="7577357"/>
                </a:moveTo>
                <a:cubicBezTo>
                  <a:pt x="2585942" y="7581481"/>
                  <a:pt x="2564759" y="7589415"/>
                  <a:pt x="2554776" y="7595006"/>
                </a:cubicBezTo>
                <a:lnTo>
                  <a:pt x="2536612" y="7605179"/>
                </a:lnTo>
                <a:lnTo>
                  <a:pt x="2612251" y="7612161"/>
                </a:lnTo>
                <a:cubicBezTo>
                  <a:pt x="2755773" y="7625410"/>
                  <a:pt x="2780309" y="7635164"/>
                  <a:pt x="2659313" y="7630878"/>
                </a:cubicBezTo>
                <a:cubicBezTo>
                  <a:pt x="2528450" y="7626230"/>
                  <a:pt x="2527440" y="7630583"/>
                  <a:pt x="2655056" y="7649147"/>
                </a:cubicBezTo>
                <a:lnTo>
                  <a:pt x="2745038" y="7662244"/>
                </a:lnTo>
                <a:lnTo>
                  <a:pt x="2697413" y="7662577"/>
                </a:lnTo>
                <a:cubicBezTo>
                  <a:pt x="2671220" y="7662748"/>
                  <a:pt x="2627186" y="7659682"/>
                  <a:pt x="2599554" y="7655747"/>
                </a:cubicBezTo>
                <a:cubicBezTo>
                  <a:pt x="2526754" y="7645384"/>
                  <a:pt x="2551748" y="7660405"/>
                  <a:pt x="2635501" y="7677350"/>
                </a:cubicBezTo>
                <a:lnTo>
                  <a:pt x="2706938" y="7691800"/>
                </a:lnTo>
                <a:lnTo>
                  <a:pt x="2654551" y="7686885"/>
                </a:lnTo>
                <a:cubicBezTo>
                  <a:pt x="2625738" y="7684179"/>
                  <a:pt x="2593591" y="7680179"/>
                  <a:pt x="2583113" y="7677989"/>
                </a:cubicBezTo>
                <a:cubicBezTo>
                  <a:pt x="2572636" y="7675797"/>
                  <a:pt x="2579018" y="7680827"/>
                  <a:pt x="2597287" y="7689152"/>
                </a:cubicBezTo>
                <a:cubicBezTo>
                  <a:pt x="2615556" y="7697486"/>
                  <a:pt x="2654960" y="7704296"/>
                  <a:pt x="2684840" y="7704296"/>
                </a:cubicBezTo>
                <a:lnTo>
                  <a:pt x="2739161" y="7704296"/>
                </a:lnTo>
                <a:lnTo>
                  <a:pt x="2793492" y="7679427"/>
                </a:lnTo>
                <a:lnTo>
                  <a:pt x="2847813" y="7654557"/>
                </a:lnTo>
                <a:lnTo>
                  <a:pt x="2829763" y="7634602"/>
                </a:lnTo>
                <a:cubicBezTo>
                  <a:pt x="2786701" y="7586977"/>
                  <a:pt x="2673992" y="7558678"/>
                  <a:pt x="2601840" y="7577357"/>
                </a:cubicBezTo>
                <a:close/>
                <a:moveTo>
                  <a:pt x="843441" y="7632573"/>
                </a:moveTo>
                <a:cubicBezTo>
                  <a:pt x="942805" y="7723708"/>
                  <a:pt x="1060695" y="7803300"/>
                  <a:pt x="1200788" y="7873842"/>
                </a:cubicBezTo>
                <a:cubicBezTo>
                  <a:pt x="1343473" y="7945679"/>
                  <a:pt x="1452582" y="7984436"/>
                  <a:pt x="1607944" y="8018440"/>
                </a:cubicBezTo>
                <a:lnTo>
                  <a:pt x="1706813" y="8040091"/>
                </a:lnTo>
                <a:lnTo>
                  <a:pt x="1921126" y="8040310"/>
                </a:lnTo>
                <a:lnTo>
                  <a:pt x="2135438" y="8040529"/>
                </a:lnTo>
                <a:lnTo>
                  <a:pt x="2216401" y="8022936"/>
                </a:lnTo>
                <a:cubicBezTo>
                  <a:pt x="2305574" y="8003572"/>
                  <a:pt x="2506161" y="7941354"/>
                  <a:pt x="2499836" y="7935030"/>
                </a:cubicBezTo>
                <a:cubicBezTo>
                  <a:pt x="2497636" y="7932830"/>
                  <a:pt x="2464041" y="7941907"/>
                  <a:pt x="2425179" y="7955204"/>
                </a:cubicBezTo>
                <a:cubicBezTo>
                  <a:pt x="2187226" y="8036595"/>
                  <a:pt x="1923469" y="8053998"/>
                  <a:pt x="1646215" y="8006601"/>
                </a:cubicBezTo>
                <a:cubicBezTo>
                  <a:pt x="1381725" y="7961386"/>
                  <a:pt x="1101576" y="7829569"/>
                  <a:pt x="855395" y="7634497"/>
                </a:cubicBezTo>
                <a:lnTo>
                  <a:pt x="782891" y="7577042"/>
                </a:lnTo>
                <a:lnTo>
                  <a:pt x="843441" y="7632573"/>
                </a:lnTo>
                <a:close/>
                <a:moveTo>
                  <a:pt x="2405539" y="7609523"/>
                </a:moveTo>
                <a:lnTo>
                  <a:pt x="2383831" y="7640479"/>
                </a:lnTo>
                <a:lnTo>
                  <a:pt x="2400653" y="7626972"/>
                </a:lnTo>
                <a:cubicBezTo>
                  <a:pt x="2417626" y="7613343"/>
                  <a:pt x="2439934" y="7578567"/>
                  <a:pt x="2431695" y="7578567"/>
                </a:cubicBezTo>
                <a:cubicBezTo>
                  <a:pt x="2429247" y="7578567"/>
                  <a:pt x="2417483" y="7592492"/>
                  <a:pt x="2405539" y="7609523"/>
                </a:cubicBezTo>
                <a:close/>
                <a:moveTo>
                  <a:pt x="1570882" y="7599407"/>
                </a:moveTo>
                <a:cubicBezTo>
                  <a:pt x="1576768" y="7617067"/>
                  <a:pt x="1597276" y="7619991"/>
                  <a:pt x="1597276" y="7603169"/>
                </a:cubicBezTo>
                <a:cubicBezTo>
                  <a:pt x="1597276" y="7594873"/>
                  <a:pt x="1590494" y="7588092"/>
                  <a:pt x="1582198" y="7588092"/>
                </a:cubicBezTo>
                <a:cubicBezTo>
                  <a:pt x="1573902" y="7588092"/>
                  <a:pt x="1568806" y="7593178"/>
                  <a:pt x="1570882" y="7599407"/>
                </a:cubicBezTo>
                <a:close/>
                <a:moveTo>
                  <a:pt x="1867395" y="7606408"/>
                </a:moveTo>
                <a:cubicBezTo>
                  <a:pt x="1837125" y="7624858"/>
                  <a:pt x="1818313" y="7645566"/>
                  <a:pt x="1832458" y="7644851"/>
                </a:cubicBezTo>
                <a:cubicBezTo>
                  <a:pt x="1840535" y="7644451"/>
                  <a:pt x="1909372" y="7588063"/>
                  <a:pt x="1901714" y="7588130"/>
                </a:cubicBezTo>
                <a:cubicBezTo>
                  <a:pt x="1899295" y="7588149"/>
                  <a:pt x="1883855" y="7596369"/>
                  <a:pt x="1867395" y="7606408"/>
                </a:cubicBezTo>
                <a:close/>
                <a:moveTo>
                  <a:pt x="2590257" y="7594654"/>
                </a:moveTo>
                <a:cubicBezTo>
                  <a:pt x="2599420" y="7597055"/>
                  <a:pt x="2614432" y="7597055"/>
                  <a:pt x="2623595" y="7594654"/>
                </a:cubicBezTo>
                <a:cubicBezTo>
                  <a:pt x="2632758" y="7592264"/>
                  <a:pt x="2625262" y="7590301"/>
                  <a:pt x="2606926" y="7590301"/>
                </a:cubicBezTo>
                <a:cubicBezTo>
                  <a:pt x="2588590" y="7590301"/>
                  <a:pt x="2581094" y="7592264"/>
                  <a:pt x="2590257" y="7594654"/>
                </a:cubicBezTo>
                <a:close/>
                <a:moveTo>
                  <a:pt x="1359151" y="7609323"/>
                </a:moveTo>
                <a:cubicBezTo>
                  <a:pt x="1377467" y="7627268"/>
                  <a:pt x="1478632" y="7667330"/>
                  <a:pt x="1493282" y="7662444"/>
                </a:cubicBezTo>
                <a:cubicBezTo>
                  <a:pt x="1502026" y="7659529"/>
                  <a:pt x="1428426" y="7625801"/>
                  <a:pt x="1354531" y="7598855"/>
                </a:cubicBezTo>
                <a:cubicBezTo>
                  <a:pt x="1349216" y="7596921"/>
                  <a:pt x="1351293" y="7601626"/>
                  <a:pt x="1359151" y="7609323"/>
                </a:cubicBezTo>
                <a:close/>
                <a:moveTo>
                  <a:pt x="3373298" y="7607779"/>
                </a:moveTo>
                <a:cubicBezTo>
                  <a:pt x="3369840" y="7613361"/>
                  <a:pt x="3369059" y="7619981"/>
                  <a:pt x="3371555" y="7622477"/>
                </a:cubicBezTo>
                <a:cubicBezTo>
                  <a:pt x="3374050" y="7624972"/>
                  <a:pt x="3378632" y="7620400"/>
                  <a:pt x="3381737" y="7612314"/>
                </a:cubicBezTo>
                <a:cubicBezTo>
                  <a:pt x="3388176" y="7595531"/>
                  <a:pt x="3382690" y="7592578"/>
                  <a:pt x="3373298" y="7607779"/>
                </a:cubicBezTo>
                <a:close/>
                <a:moveTo>
                  <a:pt x="1847498" y="7652109"/>
                </a:moveTo>
                <a:cubicBezTo>
                  <a:pt x="1814855" y="7676474"/>
                  <a:pt x="1790014" y="7698277"/>
                  <a:pt x="1792291" y="7700553"/>
                </a:cubicBezTo>
                <a:cubicBezTo>
                  <a:pt x="1796644" y="7704906"/>
                  <a:pt x="1921126" y="7618800"/>
                  <a:pt x="1921126" y="7611418"/>
                </a:cubicBezTo>
                <a:cubicBezTo>
                  <a:pt x="1921126" y="7600731"/>
                  <a:pt x="1902600" y="7610971"/>
                  <a:pt x="1847498" y="7652109"/>
                </a:cubicBezTo>
                <a:close/>
                <a:moveTo>
                  <a:pt x="2130114" y="7660881"/>
                </a:moveTo>
                <a:cubicBezTo>
                  <a:pt x="2101615" y="7690171"/>
                  <a:pt x="2086861" y="7709697"/>
                  <a:pt x="2097338" y="7704258"/>
                </a:cubicBezTo>
                <a:cubicBezTo>
                  <a:pt x="2121856" y="7691542"/>
                  <a:pt x="2192817" y="7618486"/>
                  <a:pt x="2186645" y="7612314"/>
                </a:cubicBezTo>
                <a:cubicBezTo>
                  <a:pt x="2184064" y="7609732"/>
                  <a:pt x="2158622" y="7631583"/>
                  <a:pt x="2130114" y="7660881"/>
                </a:cubicBezTo>
                <a:close/>
                <a:moveTo>
                  <a:pt x="463804" y="7644680"/>
                </a:moveTo>
                <a:cubicBezTo>
                  <a:pt x="463804" y="7649614"/>
                  <a:pt x="468042" y="7656262"/>
                  <a:pt x="473224" y="7659462"/>
                </a:cubicBezTo>
                <a:cubicBezTo>
                  <a:pt x="478615" y="7662796"/>
                  <a:pt x="480215" y="7658976"/>
                  <a:pt x="476967" y="7650500"/>
                </a:cubicBezTo>
                <a:cubicBezTo>
                  <a:pt x="470633" y="7634002"/>
                  <a:pt x="463804" y="7630983"/>
                  <a:pt x="463804" y="7644680"/>
                </a:cubicBezTo>
                <a:close/>
                <a:moveTo>
                  <a:pt x="1063876" y="7645242"/>
                </a:moveTo>
                <a:cubicBezTo>
                  <a:pt x="1063876" y="7650480"/>
                  <a:pt x="1070562" y="7654767"/>
                  <a:pt x="1078725" y="7654767"/>
                </a:cubicBezTo>
                <a:cubicBezTo>
                  <a:pt x="1086888" y="7654767"/>
                  <a:pt x="1090927" y="7650480"/>
                  <a:pt x="1087688" y="7645242"/>
                </a:cubicBezTo>
                <a:cubicBezTo>
                  <a:pt x="1084450" y="7640003"/>
                  <a:pt x="1077773" y="7635717"/>
                  <a:pt x="1072839" y="7635717"/>
                </a:cubicBezTo>
                <a:cubicBezTo>
                  <a:pt x="1067905" y="7635717"/>
                  <a:pt x="1063876" y="7640003"/>
                  <a:pt x="1063876" y="7645242"/>
                </a:cubicBezTo>
                <a:close/>
                <a:moveTo>
                  <a:pt x="1159126" y="7650004"/>
                </a:moveTo>
                <a:cubicBezTo>
                  <a:pt x="1159126" y="7658739"/>
                  <a:pt x="1163736" y="7664339"/>
                  <a:pt x="1169365" y="7662463"/>
                </a:cubicBezTo>
                <a:cubicBezTo>
                  <a:pt x="1174995" y="7660586"/>
                  <a:pt x="1179605" y="7654985"/>
                  <a:pt x="1179605" y="7650004"/>
                </a:cubicBezTo>
                <a:cubicBezTo>
                  <a:pt x="1179605" y="7645023"/>
                  <a:pt x="1174995" y="7639422"/>
                  <a:pt x="1169365" y="7637545"/>
                </a:cubicBezTo>
                <a:cubicBezTo>
                  <a:pt x="1163736" y="7635669"/>
                  <a:pt x="1159126" y="7641269"/>
                  <a:pt x="1159126" y="7650004"/>
                </a:cubicBezTo>
                <a:close/>
                <a:moveTo>
                  <a:pt x="2466432" y="7647699"/>
                </a:moveTo>
                <a:cubicBezTo>
                  <a:pt x="2440896" y="7659586"/>
                  <a:pt x="2438343" y="7673731"/>
                  <a:pt x="2461670" y="7674026"/>
                </a:cubicBezTo>
                <a:cubicBezTo>
                  <a:pt x="2470833" y="7674141"/>
                  <a:pt x="2497626" y="7682760"/>
                  <a:pt x="2521201" y="7693181"/>
                </a:cubicBezTo>
                <a:lnTo>
                  <a:pt x="2564063" y="7712126"/>
                </a:lnTo>
                <a:lnTo>
                  <a:pt x="2541299" y="7694305"/>
                </a:lnTo>
                <a:cubicBezTo>
                  <a:pt x="2528773" y="7684503"/>
                  <a:pt x="2511628" y="7667768"/>
                  <a:pt x="2503199" y="7657110"/>
                </a:cubicBezTo>
                <a:lnTo>
                  <a:pt x="2487863" y="7637726"/>
                </a:lnTo>
                <a:lnTo>
                  <a:pt x="2466432" y="7647699"/>
                </a:lnTo>
                <a:close/>
                <a:moveTo>
                  <a:pt x="497750" y="7686132"/>
                </a:moveTo>
                <a:cubicBezTo>
                  <a:pt x="501331" y="7695524"/>
                  <a:pt x="506657" y="7700810"/>
                  <a:pt x="509590" y="7697877"/>
                </a:cubicBezTo>
                <a:cubicBezTo>
                  <a:pt x="512524" y="7694953"/>
                  <a:pt x="509599" y="7687266"/>
                  <a:pt x="503084" y="7680798"/>
                </a:cubicBezTo>
                <a:lnTo>
                  <a:pt x="491255" y="7669054"/>
                </a:lnTo>
                <a:lnTo>
                  <a:pt x="497750" y="7686132"/>
                </a:lnTo>
                <a:close/>
                <a:moveTo>
                  <a:pt x="1878263" y="7698372"/>
                </a:moveTo>
                <a:cubicBezTo>
                  <a:pt x="1857308" y="7710888"/>
                  <a:pt x="1844450" y="7721184"/>
                  <a:pt x="1849688" y="7721251"/>
                </a:cubicBezTo>
                <a:cubicBezTo>
                  <a:pt x="1861137" y="7721394"/>
                  <a:pt x="1921126" y="7685685"/>
                  <a:pt x="1921126" y="7678722"/>
                </a:cubicBezTo>
                <a:cubicBezTo>
                  <a:pt x="1921126" y="7672492"/>
                  <a:pt x="1923098" y="7671588"/>
                  <a:pt x="1878263" y="7698372"/>
                </a:cubicBezTo>
                <a:close/>
                <a:moveTo>
                  <a:pt x="3311776" y="7688104"/>
                </a:moveTo>
                <a:cubicBezTo>
                  <a:pt x="3311776" y="7695962"/>
                  <a:pt x="3313462" y="7702392"/>
                  <a:pt x="3315519" y="7702392"/>
                </a:cubicBezTo>
                <a:cubicBezTo>
                  <a:pt x="3317577" y="7702392"/>
                  <a:pt x="3321730" y="7695962"/>
                  <a:pt x="3324749" y="7688104"/>
                </a:cubicBezTo>
                <a:cubicBezTo>
                  <a:pt x="3327759" y="7680246"/>
                  <a:pt x="3326073" y="7673817"/>
                  <a:pt x="3321006" y="7673817"/>
                </a:cubicBezTo>
                <a:cubicBezTo>
                  <a:pt x="3315929" y="7673817"/>
                  <a:pt x="3311776" y="7680246"/>
                  <a:pt x="3311776" y="7688104"/>
                </a:cubicBezTo>
                <a:close/>
                <a:moveTo>
                  <a:pt x="2354513" y="7692362"/>
                </a:moveTo>
                <a:lnTo>
                  <a:pt x="2316413" y="7697677"/>
                </a:lnTo>
                <a:lnTo>
                  <a:pt x="2387851" y="7715212"/>
                </a:lnTo>
                <a:cubicBezTo>
                  <a:pt x="2427142" y="7724861"/>
                  <a:pt x="2480720" y="7743130"/>
                  <a:pt x="2506913" y="7755808"/>
                </a:cubicBezTo>
                <a:cubicBezTo>
                  <a:pt x="2533107" y="7768485"/>
                  <a:pt x="2545966" y="7776363"/>
                  <a:pt x="2535488" y="7773305"/>
                </a:cubicBezTo>
                <a:cubicBezTo>
                  <a:pt x="2432457" y="7743292"/>
                  <a:pt x="2321185" y="7715650"/>
                  <a:pt x="2327548" y="7721660"/>
                </a:cubicBezTo>
                <a:cubicBezTo>
                  <a:pt x="2331901" y="7725775"/>
                  <a:pt x="2368687" y="7740825"/>
                  <a:pt x="2409282" y="7755103"/>
                </a:cubicBezTo>
                <a:cubicBezTo>
                  <a:pt x="2449878" y="7769381"/>
                  <a:pt x="2483101" y="7782992"/>
                  <a:pt x="2483101" y="7785345"/>
                </a:cubicBezTo>
                <a:cubicBezTo>
                  <a:pt x="2483101" y="7792708"/>
                  <a:pt x="2427808" y="7777906"/>
                  <a:pt x="2368515" y="7754665"/>
                </a:cubicBezTo>
                <a:cubicBezTo>
                  <a:pt x="2293992" y="7725461"/>
                  <a:pt x="2295601" y="7734243"/>
                  <a:pt x="2371182" y="7769219"/>
                </a:cubicBezTo>
                <a:cubicBezTo>
                  <a:pt x="2432599" y="7797642"/>
                  <a:pt x="2433085" y="7808843"/>
                  <a:pt x="2371792" y="7783230"/>
                </a:cubicBezTo>
                <a:cubicBezTo>
                  <a:pt x="2318442" y="7760942"/>
                  <a:pt x="2324738" y="7772543"/>
                  <a:pt x="2380021" y="7798403"/>
                </a:cubicBezTo>
                <a:lnTo>
                  <a:pt x="2429294" y="7821454"/>
                </a:lnTo>
                <a:lnTo>
                  <a:pt x="2512876" y="7821454"/>
                </a:lnTo>
                <a:cubicBezTo>
                  <a:pt x="2562863" y="7821454"/>
                  <a:pt x="2600839" y="7817082"/>
                  <a:pt x="2607335" y="7810567"/>
                </a:cubicBezTo>
                <a:lnTo>
                  <a:pt x="2618213" y="7799689"/>
                </a:lnTo>
                <a:lnTo>
                  <a:pt x="2607402" y="7779477"/>
                </a:lnTo>
                <a:cubicBezTo>
                  <a:pt x="2577274" y="7723175"/>
                  <a:pt x="2449430" y="7679141"/>
                  <a:pt x="2354513" y="7692362"/>
                </a:cubicBezTo>
                <a:close/>
                <a:moveTo>
                  <a:pt x="1216276" y="7702392"/>
                </a:moveTo>
                <a:cubicBezTo>
                  <a:pt x="1234926" y="7714450"/>
                  <a:pt x="1247537" y="7714450"/>
                  <a:pt x="1240088" y="7702392"/>
                </a:cubicBezTo>
                <a:cubicBezTo>
                  <a:pt x="1236850" y="7697153"/>
                  <a:pt x="1226953" y="7692933"/>
                  <a:pt x="1218095" y="7693009"/>
                </a:cubicBezTo>
                <a:lnTo>
                  <a:pt x="1201988" y="7693162"/>
                </a:lnTo>
                <a:lnTo>
                  <a:pt x="1216276" y="7702392"/>
                </a:lnTo>
                <a:close/>
                <a:moveTo>
                  <a:pt x="1111501" y="7706249"/>
                </a:moveTo>
                <a:cubicBezTo>
                  <a:pt x="1111501" y="7710878"/>
                  <a:pt x="1193511" y="7759542"/>
                  <a:pt x="1201303" y="7759542"/>
                </a:cubicBezTo>
                <a:cubicBezTo>
                  <a:pt x="1219572" y="7759542"/>
                  <a:pt x="1200588" y="7741292"/>
                  <a:pt x="1163631" y="7723337"/>
                </a:cubicBezTo>
                <a:cubicBezTo>
                  <a:pt x="1119873" y="7702077"/>
                  <a:pt x="1111501" y="7699334"/>
                  <a:pt x="1111501" y="7706249"/>
                </a:cubicBezTo>
                <a:close/>
                <a:moveTo>
                  <a:pt x="3280029" y="7718270"/>
                </a:moveTo>
                <a:cubicBezTo>
                  <a:pt x="3276534" y="7721756"/>
                  <a:pt x="3273676" y="7729042"/>
                  <a:pt x="3273676" y="7734462"/>
                </a:cubicBezTo>
                <a:cubicBezTo>
                  <a:pt x="3273676" y="7740425"/>
                  <a:pt x="3278115" y="7739863"/>
                  <a:pt x="3284944" y="7733033"/>
                </a:cubicBezTo>
                <a:cubicBezTo>
                  <a:pt x="3291145" y="7726833"/>
                  <a:pt x="3294002" y="7719546"/>
                  <a:pt x="3291297" y="7716841"/>
                </a:cubicBezTo>
                <a:cubicBezTo>
                  <a:pt x="3288592" y="7714126"/>
                  <a:pt x="3283515" y="7714774"/>
                  <a:pt x="3280029" y="7718270"/>
                </a:cubicBezTo>
                <a:close/>
                <a:moveTo>
                  <a:pt x="559054" y="7750017"/>
                </a:moveTo>
                <a:cubicBezTo>
                  <a:pt x="559054" y="7755255"/>
                  <a:pt x="563597" y="7759542"/>
                  <a:pt x="569141" y="7759542"/>
                </a:cubicBezTo>
                <a:cubicBezTo>
                  <a:pt x="574684" y="7759542"/>
                  <a:pt x="576580" y="7755255"/>
                  <a:pt x="573341" y="7750017"/>
                </a:cubicBezTo>
                <a:cubicBezTo>
                  <a:pt x="570103" y="7744778"/>
                  <a:pt x="565568" y="7740492"/>
                  <a:pt x="563253" y="7740492"/>
                </a:cubicBezTo>
                <a:cubicBezTo>
                  <a:pt x="560939" y="7740492"/>
                  <a:pt x="559054" y="7744778"/>
                  <a:pt x="559054" y="7750017"/>
                </a:cubicBezTo>
                <a:close/>
                <a:moveTo>
                  <a:pt x="1387726" y="7745750"/>
                </a:moveTo>
                <a:cubicBezTo>
                  <a:pt x="1387726" y="7748635"/>
                  <a:pt x="1396089" y="7766857"/>
                  <a:pt x="1406300" y="7786231"/>
                </a:cubicBezTo>
                <a:cubicBezTo>
                  <a:pt x="1416520" y="7805605"/>
                  <a:pt x="1427902" y="7830026"/>
                  <a:pt x="1431589" y="7840504"/>
                </a:cubicBezTo>
                <a:lnTo>
                  <a:pt x="1438304" y="7859554"/>
                </a:lnTo>
                <a:lnTo>
                  <a:pt x="1442333" y="7842619"/>
                </a:lnTo>
                <a:cubicBezTo>
                  <a:pt x="1444562" y="7833303"/>
                  <a:pt x="1435141" y="7806519"/>
                  <a:pt x="1421416" y="7783087"/>
                </a:cubicBezTo>
                <a:cubicBezTo>
                  <a:pt x="1398556" y="7744082"/>
                  <a:pt x="1387726" y="7732081"/>
                  <a:pt x="1387726" y="7745750"/>
                </a:cubicBezTo>
                <a:close/>
                <a:moveTo>
                  <a:pt x="1473451" y="7760437"/>
                </a:moveTo>
                <a:cubicBezTo>
                  <a:pt x="1473451" y="7765180"/>
                  <a:pt x="1477385" y="7769067"/>
                  <a:pt x="1482195" y="7769067"/>
                </a:cubicBezTo>
                <a:cubicBezTo>
                  <a:pt x="1487005" y="7769067"/>
                  <a:pt x="1498425" y="7771933"/>
                  <a:pt x="1507569" y="7775448"/>
                </a:cubicBezTo>
                <a:cubicBezTo>
                  <a:pt x="1518028" y="7779459"/>
                  <a:pt x="1521905" y="7778115"/>
                  <a:pt x="1518028" y="7771838"/>
                </a:cubicBezTo>
                <a:cubicBezTo>
                  <a:pt x="1509884" y="7758665"/>
                  <a:pt x="1473451" y="7749350"/>
                  <a:pt x="1473451" y="7760437"/>
                </a:cubicBezTo>
                <a:close/>
                <a:moveTo>
                  <a:pt x="2130876" y="7776601"/>
                </a:moveTo>
                <a:cubicBezTo>
                  <a:pt x="2198808" y="7809929"/>
                  <a:pt x="2292601" y="7866993"/>
                  <a:pt x="2292601" y="7874994"/>
                </a:cubicBezTo>
                <a:cubicBezTo>
                  <a:pt x="2292601" y="7878414"/>
                  <a:pt x="2250815" y="7858125"/>
                  <a:pt x="2199732" y="7829903"/>
                </a:cubicBezTo>
                <a:cubicBezTo>
                  <a:pt x="2148659" y="7801680"/>
                  <a:pt x="2102673" y="7778592"/>
                  <a:pt x="2097548" y="7778592"/>
                </a:cubicBezTo>
                <a:cubicBezTo>
                  <a:pt x="2092424" y="7778592"/>
                  <a:pt x="2124475" y="7802166"/>
                  <a:pt x="2168776" y="7830979"/>
                </a:cubicBezTo>
                <a:cubicBezTo>
                  <a:pt x="2213077" y="7859792"/>
                  <a:pt x="2244881" y="7883367"/>
                  <a:pt x="2239442" y="7883367"/>
                </a:cubicBezTo>
                <a:cubicBezTo>
                  <a:pt x="2230336" y="7883367"/>
                  <a:pt x="2159289" y="7842723"/>
                  <a:pt x="2101730" y="7804585"/>
                </a:cubicBezTo>
                <a:lnTo>
                  <a:pt x="2077545" y="7788564"/>
                </a:lnTo>
                <a:lnTo>
                  <a:pt x="2076164" y="7806948"/>
                </a:lnTo>
                <a:cubicBezTo>
                  <a:pt x="2074374" y="7830712"/>
                  <a:pt x="2130162" y="7879556"/>
                  <a:pt x="2191969" y="7908341"/>
                </a:cubicBezTo>
                <a:lnTo>
                  <a:pt x="2240213" y="7930801"/>
                </a:lnTo>
                <a:lnTo>
                  <a:pt x="2299745" y="7930896"/>
                </a:lnTo>
                <a:cubicBezTo>
                  <a:pt x="2332492" y="7930953"/>
                  <a:pt x="2359276" y="7928677"/>
                  <a:pt x="2359276" y="7925848"/>
                </a:cubicBezTo>
                <a:cubicBezTo>
                  <a:pt x="2359276" y="7906750"/>
                  <a:pt x="2315918" y="7842323"/>
                  <a:pt x="2287057" y="7818530"/>
                </a:cubicBezTo>
                <a:cubicBezTo>
                  <a:pt x="2243995" y="7783030"/>
                  <a:pt x="2159394" y="7749893"/>
                  <a:pt x="2113160" y="7750407"/>
                </a:cubicBezTo>
                <a:lnTo>
                  <a:pt x="2078288" y="7750797"/>
                </a:lnTo>
                <a:lnTo>
                  <a:pt x="2130876" y="7776601"/>
                </a:lnTo>
                <a:close/>
                <a:moveTo>
                  <a:pt x="3245853" y="7765094"/>
                </a:moveTo>
                <a:cubicBezTo>
                  <a:pt x="3246311" y="7776191"/>
                  <a:pt x="3248568" y="7778449"/>
                  <a:pt x="3251607" y="7770857"/>
                </a:cubicBezTo>
                <a:cubicBezTo>
                  <a:pt x="3254359" y="7763980"/>
                  <a:pt x="3254016" y="7755760"/>
                  <a:pt x="3250854" y="7752598"/>
                </a:cubicBezTo>
                <a:cubicBezTo>
                  <a:pt x="3247692" y="7749435"/>
                  <a:pt x="3245444" y="7755055"/>
                  <a:pt x="3245853" y="7765094"/>
                </a:cubicBezTo>
                <a:close/>
                <a:moveTo>
                  <a:pt x="2135438" y="7769067"/>
                </a:moveTo>
                <a:cubicBezTo>
                  <a:pt x="2161623" y="7780315"/>
                  <a:pt x="2176663" y="7780315"/>
                  <a:pt x="2159251" y="7769067"/>
                </a:cubicBezTo>
                <a:cubicBezTo>
                  <a:pt x="2151393" y="7763990"/>
                  <a:pt x="2138534" y="7760066"/>
                  <a:pt x="2130676" y="7760361"/>
                </a:cubicBezTo>
                <a:cubicBezTo>
                  <a:pt x="2121256" y="7760703"/>
                  <a:pt x="2122875" y="7763666"/>
                  <a:pt x="2135438" y="7769067"/>
                </a:cubicBezTo>
                <a:close/>
                <a:moveTo>
                  <a:pt x="587629" y="7777467"/>
                </a:moveTo>
                <a:cubicBezTo>
                  <a:pt x="587629" y="7782706"/>
                  <a:pt x="591915" y="7789640"/>
                  <a:pt x="597154" y="7792879"/>
                </a:cubicBezTo>
                <a:cubicBezTo>
                  <a:pt x="602392" y="7796117"/>
                  <a:pt x="606679" y="7794479"/>
                  <a:pt x="606679" y="7789241"/>
                </a:cubicBezTo>
                <a:cubicBezTo>
                  <a:pt x="606679" y="7784002"/>
                  <a:pt x="602392" y="7777067"/>
                  <a:pt x="597154" y="7773829"/>
                </a:cubicBezTo>
                <a:cubicBezTo>
                  <a:pt x="591915" y="7770590"/>
                  <a:pt x="587629" y="7772229"/>
                  <a:pt x="587629" y="7777467"/>
                </a:cubicBezTo>
                <a:close/>
                <a:moveTo>
                  <a:pt x="1926841" y="7805309"/>
                </a:moveTo>
                <a:cubicBezTo>
                  <a:pt x="1975380" y="7840218"/>
                  <a:pt x="1987801" y="7847514"/>
                  <a:pt x="1987801" y="7841123"/>
                </a:cubicBezTo>
                <a:cubicBezTo>
                  <a:pt x="1987801" y="7833313"/>
                  <a:pt x="1910286" y="7778592"/>
                  <a:pt x="1899218" y="7778592"/>
                </a:cubicBezTo>
                <a:cubicBezTo>
                  <a:pt x="1893980" y="7778592"/>
                  <a:pt x="1906410" y="7790612"/>
                  <a:pt x="1926841" y="7805309"/>
                </a:cubicBezTo>
                <a:close/>
                <a:moveTo>
                  <a:pt x="3217278" y="7793669"/>
                </a:moveTo>
                <a:cubicBezTo>
                  <a:pt x="3217736" y="7804766"/>
                  <a:pt x="3219993" y="7807024"/>
                  <a:pt x="3223032" y="7799432"/>
                </a:cubicBezTo>
                <a:cubicBezTo>
                  <a:pt x="3225784" y="7792555"/>
                  <a:pt x="3225441" y="7784335"/>
                  <a:pt x="3222279" y="7781173"/>
                </a:cubicBezTo>
                <a:cubicBezTo>
                  <a:pt x="3219117" y="7778010"/>
                  <a:pt x="3216869" y="7783630"/>
                  <a:pt x="3217278" y="7793669"/>
                </a:cubicBezTo>
                <a:close/>
                <a:moveTo>
                  <a:pt x="616204" y="7806042"/>
                </a:moveTo>
                <a:cubicBezTo>
                  <a:pt x="616204" y="7811281"/>
                  <a:pt x="620490" y="7818215"/>
                  <a:pt x="625729" y="7821454"/>
                </a:cubicBezTo>
                <a:cubicBezTo>
                  <a:pt x="630967" y="7824692"/>
                  <a:pt x="635254" y="7823054"/>
                  <a:pt x="635254" y="7817816"/>
                </a:cubicBezTo>
                <a:cubicBezTo>
                  <a:pt x="635254" y="7812577"/>
                  <a:pt x="630967" y="7805642"/>
                  <a:pt x="625729" y="7802404"/>
                </a:cubicBezTo>
                <a:cubicBezTo>
                  <a:pt x="620490" y="7799165"/>
                  <a:pt x="616204" y="7800804"/>
                  <a:pt x="616204" y="7806042"/>
                </a:cubicBezTo>
                <a:close/>
                <a:moveTo>
                  <a:pt x="1302001" y="7802670"/>
                </a:moveTo>
                <a:cubicBezTo>
                  <a:pt x="1302001" y="7807128"/>
                  <a:pt x="1374153" y="7845267"/>
                  <a:pt x="1382582" y="7845267"/>
                </a:cubicBezTo>
                <a:cubicBezTo>
                  <a:pt x="1385411" y="7845267"/>
                  <a:pt x="1387726" y="7841904"/>
                  <a:pt x="1387726" y="7837799"/>
                </a:cubicBezTo>
                <a:cubicBezTo>
                  <a:pt x="1387726" y="7833684"/>
                  <a:pt x="1368438" y="7823178"/>
                  <a:pt x="1344863" y="7814444"/>
                </a:cubicBezTo>
                <a:cubicBezTo>
                  <a:pt x="1321289" y="7805699"/>
                  <a:pt x="1302001" y="7800404"/>
                  <a:pt x="1302001" y="7802670"/>
                </a:cubicBezTo>
                <a:close/>
                <a:moveTo>
                  <a:pt x="2443220" y="7804147"/>
                </a:moveTo>
                <a:cubicBezTo>
                  <a:pt x="2450087" y="7806900"/>
                  <a:pt x="2458307" y="7806557"/>
                  <a:pt x="2461470" y="7803395"/>
                </a:cubicBezTo>
                <a:cubicBezTo>
                  <a:pt x="2464632" y="7800232"/>
                  <a:pt x="2459012" y="7797984"/>
                  <a:pt x="2448973" y="7798394"/>
                </a:cubicBezTo>
                <a:cubicBezTo>
                  <a:pt x="2437876" y="7798851"/>
                  <a:pt x="2435619" y="7801108"/>
                  <a:pt x="2443220" y="7804147"/>
                </a:cubicBezTo>
                <a:close/>
                <a:moveTo>
                  <a:pt x="3194304" y="7803995"/>
                </a:moveTo>
                <a:cubicBezTo>
                  <a:pt x="3190809" y="7807481"/>
                  <a:pt x="3188084" y="7817129"/>
                  <a:pt x="3188237" y="7825426"/>
                </a:cubicBezTo>
                <a:lnTo>
                  <a:pt x="3188532" y="7840504"/>
                </a:lnTo>
                <a:lnTo>
                  <a:pt x="3198638" y="7823121"/>
                </a:lnTo>
                <a:cubicBezTo>
                  <a:pt x="3208896" y="7805481"/>
                  <a:pt x="3205924" y="7792374"/>
                  <a:pt x="3194304" y="7803995"/>
                </a:cubicBezTo>
                <a:close/>
                <a:moveTo>
                  <a:pt x="1570882" y="7818482"/>
                </a:moveTo>
                <a:cubicBezTo>
                  <a:pt x="1576768" y="7836142"/>
                  <a:pt x="1597276" y="7839066"/>
                  <a:pt x="1597276" y="7822244"/>
                </a:cubicBezTo>
                <a:cubicBezTo>
                  <a:pt x="1597276" y="7813948"/>
                  <a:pt x="1590494" y="7807167"/>
                  <a:pt x="1582198" y="7807167"/>
                </a:cubicBezTo>
                <a:cubicBezTo>
                  <a:pt x="1573902" y="7807167"/>
                  <a:pt x="1568806" y="7812253"/>
                  <a:pt x="1570882" y="7818482"/>
                </a:cubicBezTo>
                <a:close/>
                <a:moveTo>
                  <a:pt x="2118732" y="7843457"/>
                </a:moveTo>
                <a:cubicBezTo>
                  <a:pt x="2140972" y="7864174"/>
                  <a:pt x="2168833" y="7883443"/>
                  <a:pt x="2180644" y="7886272"/>
                </a:cubicBezTo>
                <a:lnTo>
                  <a:pt x="2202113" y="7891424"/>
                </a:lnTo>
                <a:lnTo>
                  <a:pt x="2184426" y="7880252"/>
                </a:lnTo>
                <a:cubicBezTo>
                  <a:pt x="2174691" y="7874108"/>
                  <a:pt x="2146830" y="7854839"/>
                  <a:pt x="2122513" y="7837437"/>
                </a:cubicBezTo>
                <a:lnTo>
                  <a:pt x="2078288" y="7805795"/>
                </a:lnTo>
                <a:lnTo>
                  <a:pt x="2118732" y="7843457"/>
                </a:lnTo>
                <a:close/>
                <a:moveTo>
                  <a:pt x="644779" y="7825092"/>
                </a:moveTo>
                <a:cubicBezTo>
                  <a:pt x="644779" y="7830331"/>
                  <a:pt x="649065" y="7837265"/>
                  <a:pt x="654304" y="7840504"/>
                </a:cubicBezTo>
                <a:cubicBezTo>
                  <a:pt x="659542" y="7843742"/>
                  <a:pt x="663829" y="7842104"/>
                  <a:pt x="663829" y="7836866"/>
                </a:cubicBezTo>
                <a:cubicBezTo>
                  <a:pt x="663829" y="7831627"/>
                  <a:pt x="659542" y="7824692"/>
                  <a:pt x="654304" y="7821454"/>
                </a:cubicBezTo>
                <a:cubicBezTo>
                  <a:pt x="649065" y="7818215"/>
                  <a:pt x="644779" y="7819854"/>
                  <a:pt x="644779" y="7825092"/>
                </a:cubicBezTo>
                <a:close/>
                <a:moveTo>
                  <a:pt x="1487738" y="7826217"/>
                </a:moveTo>
                <a:cubicBezTo>
                  <a:pt x="1490977" y="7831455"/>
                  <a:pt x="1503016" y="7835675"/>
                  <a:pt x="1514494" y="7835599"/>
                </a:cubicBezTo>
                <a:lnTo>
                  <a:pt x="1535363" y="7835446"/>
                </a:lnTo>
                <a:lnTo>
                  <a:pt x="1521076" y="7826217"/>
                </a:lnTo>
                <a:cubicBezTo>
                  <a:pt x="1502312" y="7814091"/>
                  <a:pt x="1480242" y="7814091"/>
                  <a:pt x="1487738" y="7826217"/>
                </a:cubicBezTo>
                <a:close/>
                <a:moveTo>
                  <a:pt x="1725959" y="7826064"/>
                </a:moveTo>
                <a:cubicBezTo>
                  <a:pt x="1718939" y="7837428"/>
                  <a:pt x="1727854" y="7854792"/>
                  <a:pt x="1740713" y="7854792"/>
                </a:cubicBezTo>
                <a:cubicBezTo>
                  <a:pt x="1752305" y="7854792"/>
                  <a:pt x="1752381" y="7829007"/>
                  <a:pt x="1740808" y="7821864"/>
                </a:cubicBezTo>
                <a:cubicBezTo>
                  <a:pt x="1735931" y="7818844"/>
                  <a:pt x="1729254" y="7820740"/>
                  <a:pt x="1725959" y="7826064"/>
                </a:cubicBezTo>
                <a:close/>
                <a:moveTo>
                  <a:pt x="3159376" y="7845267"/>
                </a:moveTo>
                <a:cubicBezTo>
                  <a:pt x="3153766" y="7855744"/>
                  <a:pt x="3151327" y="7864317"/>
                  <a:pt x="3153947" y="7864317"/>
                </a:cubicBezTo>
                <a:cubicBezTo>
                  <a:pt x="3156566" y="7864317"/>
                  <a:pt x="3163291" y="7855744"/>
                  <a:pt x="3168901" y="7845267"/>
                </a:cubicBezTo>
                <a:cubicBezTo>
                  <a:pt x="3174511" y="7834789"/>
                  <a:pt x="3176950" y="7826217"/>
                  <a:pt x="3174330" y="7826217"/>
                </a:cubicBezTo>
                <a:cubicBezTo>
                  <a:pt x="3171711" y="7826217"/>
                  <a:pt x="3164986" y="7834789"/>
                  <a:pt x="3159376" y="7845267"/>
                </a:cubicBezTo>
                <a:close/>
                <a:moveTo>
                  <a:pt x="673354" y="7853667"/>
                </a:moveTo>
                <a:cubicBezTo>
                  <a:pt x="673354" y="7858906"/>
                  <a:pt x="677640" y="7865840"/>
                  <a:pt x="682879" y="7869079"/>
                </a:cubicBezTo>
                <a:cubicBezTo>
                  <a:pt x="688117" y="7872317"/>
                  <a:pt x="692404" y="7870679"/>
                  <a:pt x="692404" y="7865441"/>
                </a:cubicBezTo>
                <a:cubicBezTo>
                  <a:pt x="692404" y="7860202"/>
                  <a:pt x="688117" y="7853267"/>
                  <a:pt x="682879" y="7850029"/>
                </a:cubicBezTo>
                <a:cubicBezTo>
                  <a:pt x="677640" y="7846790"/>
                  <a:pt x="673354" y="7848429"/>
                  <a:pt x="673354" y="7853667"/>
                </a:cubicBezTo>
                <a:close/>
                <a:moveTo>
                  <a:pt x="3124267" y="7871460"/>
                </a:moveTo>
                <a:cubicBezTo>
                  <a:pt x="3121009" y="7880623"/>
                  <a:pt x="3116542" y="7892415"/>
                  <a:pt x="3114342" y="7897654"/>
                </a:cubicBezTo>
                <a:cubicBezTo>
                  <a:pt x="3112142" y="7902893"/>
                  <a:pt x="3117085" y="7898854"/>
                  <a:pt x="3125333" y="7888691"/>
                </a:cubicBezTo>
                <a:cubicBezTo>
                  <a:pt x="3140307" y="7870222"/>
                  <a:pt x="3144831" y="7854792"/>
                  <a:pt x="3135268" y="7854792"/>
                </a:cubicBezTo>
                <a:cubicBezTo>
                  <a:pt x="3132477" y="7854792"/>
                  <a:pt x="3127534" y="7862297"/>
                  <a:pt x="3124267" y="7871460"/>
                </a:cubicBezTo>
                <a:close/>
                <a:moveTo>
                  <a:pt x="1482976" y="7873489"/>
                </a:moveTo>
                <a:cubicBezTo>
                  <a:pt x="1482976" y="7877537"/>
                  <a:pt x="1507903" y="7887853"/>
                  <a:pt x="1538373" y="7896397"/>
                </a:cubicBezTo>
                <a:cubicBezTo>
                  <a:pt x="1601743" y="7914180"/>
                  <a:pt x="1614316" y="7915532"/>
                  <a:pt x="1601562" y="7903178"/>
                </a:cubicBezTo>
                <a:cubicBezTo>
                  <a:pt x="1588970" y="7890996"/>
                  <a:pt x="1482976" y="7864459"/>
                  <a:pt x="1482976" y="7873489"/>
                </a:cubicBezTo>
                <a:close/>
                <a:moveTo>
                  <a:pt x="1640138" y="7873842"/>
                </a:moveTo>
                <a:cubicBezTo>
                  <a:pt x="1632366" y="7886414"/>
                  <a:pt x="1643758" y="7904245"/>
                  <a:pt x="1655083" y="7897244"/>
                </a:cubicBezTo>
                <a:cubicBezTo>
                  <a:pt x="1666656" y="7890101"/>
                  <a:pt x="1666580" y="7864317"/>
                  <a:pt x="1654988" y="7864317"/>
                </a:cubicBezTo>
                <a:cubicBezTo>
                  <a:pt x="1650054" y="7864317"/>
                  <a:pt x="1643377" y="7868603"/>
                  <a:pt x="1640138" y="7873842"/>
                </a:cubicBezTo>
                <a:close/>
                <a:moveTo>
                  <a:pt x="711454" y="7888129"/>
                </a:moveTo>
                <a:cubicBezTo>
                  <a:pt x="711454" y="7895987"/>
                  <a:pt x="715606" y="7902417"/>
                  <a:pt x="720682" y="7902417"/>
                </a:cubicBezTo>
                <a:cubicBezTo>
                  <a:pt x="725750" y="7902417"/>
                  <a:pt x="727437" y="7895987"/>
                  <a:pt x="724427" y="7888129"/>
                </a:cubicBezTo>
                <a:cubicBezTo>
                  <a:pt x="721407" y="7880271"/>
                  <a:pt x="717254" y="7873842"/>
                  <a:pt x="715197" y="7873842"/>
                </a:cubicBezTo>
                <a:cubicBezTo>
                  <a:pt x="713140" y="7873842"/>
                  <a:pt x="711454" y="7880271"/>
                  <a:pt x="711454" y="7888129"/>
                </a:cubicBezTo>
                <a:close/>
                <a:moveTo>
                  <a:pt x="1785995" y="7880347"/>
                </a:moveTo>
                <a:cubicBezTo>
                  <a:pt x="1792862" y="7883100"/>
                  <a:pt x="1801082" y="7882757"/>
                  <a:pt x="1804245" y="7879595"/>
                </a:cubicBezTo>
                <a:cubicBezTo>
                  <a:pt x="1807407" y="7876432"/>
                  <a:pt x="1801787" y="7874184"/>
                  <a:pt x="1791748" y="7874594"/>
                </a:cubicBezTo>
                <a:cubicBezTo>
                  <a:pt x="1780651" y="7875051"/>
                  <a:pt x="1778394" y="7877308"/>
                  <a:pt x="1785995" y="7880347"/>
                </a:cubicBezTo>
                <a:close/>
                <a:moveTo>
                  <a:pt x="3089529" y="7899245"/>
                </a:moveTo>
                <a:cubicBezTo>
                  <a:pt x="3086034" y="7902731"/>
                  <a:pt x="3083309" y="7912379"/>
                  <a:pt x="3083462" y="7920676"/>
                </a:cubicBezTo>
                <a:lnTo>
                  <a:pt x="3083757" y="7935754"/>
                </a:lnTo>
                <a:lnTo>
                  <a:pt x="3093863" y="7918371"/>
                </a:lnTo>
                <a:cubicBezTo>
                  <a:pt x="3104121" y="7900731"/>
                  <a:pt x="3101149" y="7887624"/>
                  <a:pt x="3089529" y="7899245"/>
                </a:cubicBezTo>
                <a:close/>
                <a:moveTo>
                  <a:pt x="740029" y="7906693"/>
                </a:moveTo>
                <a:cubicBezTo>
                  <a:pt x="740029" y="7910332"/>
                  <a:pt x="746458" y="7919733"/>
                  <a:pt x="754316" y="7927591"/>
                </a:cubicBezTo>
                <a:cubicBezTo>
                  <a:pt x="762174" y="7935449"/>
                  <a:pt x="768604" y="7937812"/>
                  <a:pt x="768604" y="7932839"/>
                </a:cubicBezTo>
                <a:cubicBezTo>
                  <a:pt x="768604" y="7927868"/>
                  <a:pt x="762174" y="7918466"/>
                  <a:pt x="754316" y="7911942"/>
                </a:cubicBezTo>
                <a:cubicBezTo>
                  <a:pt x="746458" y="7905417"/>
                  <a:pt x="740029" y="7903054"/>
                  <a:pt x="740029" y="7906693"/>
                </a:cubicBezTo>
                <a:close/>
                <a:moveTo>
                  <a:pt x="2402691" y="7911056"/>
                </a:moveTo>
                <a:cubicBezTo>
                  <a:pt x="2399748" y="7915799"/>
                  <a:pt x="2405929" y="7917447"/>
                  <a:pt x="2416416" y="7914704"/>
                </a:cubicBezTo>
                <a:cubicBezTo>
                  <a:pt x="2438657" y="7908884"/>
                  <a:pt x="2441467" y="7902417"/>
                  <a:pt x="2421750" y="7902417"/>
                </a:cubicBezTo>
                <a:cubicBezTo>
                  <a:pt x="2414197" y="7902417"/>
                  <a:pt x="2405625" y="7906303"/>
                  <a:pt x="2402691" y="7911056"/>
                </a:cubicBezTo>
                <a:close/>
                <a:moveTo>
                  <a:pt x="1686449" y="7923590"/>
                </a:moveTo>
                <a:cubicBezTo>
                  <a:pt x="1683934" y="7927658"/>
                  <a:pt x="1693917" y="7931353"/>
                  <a:pt x="1708633" y="7931792"/>
                </a:cubicBezTo>
                <a:cubicBezTo>
                  <a:pt x="1723349" y="7932239"/>
                  <a:pt x="1760030" y="7935678"/>
                  <a:pt x="1790157" y="7939440"/>
                </a:cubicBezTo>
                <a:cubicBezTo>
                  <a:pt x="1820285" y="7943203"/>
                  <a:pt x="1844926" y="7943612"/>
                  <a:pt x="1844926" y="7940355"/>
                </a:cubicBezTo>
                <a:cubicBezTo>
                  <a:pt x="1844926" y="7931325"/>
                  <a:pt x="1691688" y="7915113"/>
                  <a:pt x="1686449" y="7923590"/>
                </a:cubicBezTo>
                <a:close/>
                <a:moveTo>
                  <a:pt x="2521201" y="7921467"/>
                </a:moveTo>
                <a:cubicBezTo>
                  <a:pt x="2513343" y="7926543"/>
                  <a:pt x="2511200" y="7930696"/>
                  <a:pt x="2516438" y="7930696"/>
                </a:cubicBezTo>
                <a:cubicBezTo>
                  <a:pt x="2521677" y="7930696"/>
                  <a:pt x="2532393" y="7926543"/>
                  <a:pt x="2540251" y="7921467"/>
                </a:cubicBezTo>
                <a:cubicBezTo>
                  <a:pt x="2548109" y="7916390"/>
                  <a:pt x="2550252" y="7912237"/>
                  <a:pt x="2545013" y="7912237"/>
                </a:cubicBezTo>
                <a:cubicBezTo>
                  <a:pt x="2539775" y="7912237"/>
                  <a:pt x="2529059" y="7916390"/>
                  <a:pt x="2521201" y="7921467"/>
                </a:cubicBezTo>
                <a:close/>
                <a:moveTo>
                  <a:pt x="3060316" y="7927181"/>
                </a:moveTo>
                <a:cubicBezTo>
                  <a:pt x="3056925" y="7936011"/>
                  <a:pt x="3056296" y="7945384"/>
                  <a:pt x="3058916" y="7948003"/>
                </a:cubicBezTo>
                <a:cubicBezTo>
                  <a:pt x="3061535" y="7950623"/>
                  <a:pt x="3066450" y="7945536"/>
                  <a:pt x="3069841" y="7936706"/>
                </a:cubicBezTo>
                <a:cubicBezTo>
                  <a:pt x="3073232" y="7927877"/>
                  <a:pt x="3073860" y="7918504"/>
                  <a:pt x="3071241" y="7915885"/>
                </a:cubicBezTo>
                <a:cubicBezTo>
                  <a:pt x="3068622" y="7913265"/>
                  <a:pt x="3063707" y="7918352"/>
                  <a:pt x="3060316" y="7927181"/>
                </a:cubicBezTo>
                <a:close/>
                <a:moveTo>
                  <a:pt x="3026026" y="7950042"/>
                </a:moveTo>
                <a:cubicBezTo>
                  <a:pt x="3019939" y="7961414"/>
                  <a:pt x="3017101" y="7972864"/>
                  <a:pt x="3019720" y="7975483"/>
                </a:cubicBezTo>
                <a:cubicBezTo>
                  <a:pt x="3022340" y="7978102"/>
                  <a:pt x="3029464" y="7970939"/>
                  <a:pt x="3035551" y="7959567"/>
                </a:cubicBezTo>
                <a:cubicBezTo>
                  <a:pt x="3041637" y="7948194"/>
                  <a:pt x="3044476" y="7936745"/>
                  <a:pt x="3041857" y="7934125"/>
                </a:cubicBezTo>
                <a:cubicBezTo>
                  <a:pt x="3039237" y="7931506"/>
                  <a:pt x="3032112" y="7938669"/>
                  <a:pt x="3026026" y="7950042"/>
                </a:cubicBezTo>
                <a:close/>
                <a:moveTo>
                  <a:pt x="787654" y="7950042"/>
                </a:moveTo>
                <a:cubicBezTo>
                  <a:pt x="787654" y="7955280"/>
                  <a:pt x="792197" y="7959567"/>
                  <a:pt x="797741" y="7959567"/>
                </a:cubicBezTo>
                <a:cubicBezTo>
                  <a:pt x="803284" y="7959567"/>
                  <a:pt x="805180" y="7955280"/>
                  <a:pt x="801941" y="7950042"/>
                </a:cubicBezTo>
                <a:cubicBezTo>
                  <a:pt x="798703" y="7944803"/>
                  <a:pt x="794168" y="7940517"/>
                  <a:pt x="791853" y="7940517"/>
                </a:cubicBezTo>
                <a:cubicBezTo>
                  <a:pt x="789539" y="7940517"/>
                  <a:pt x="787654" y="7944803"/>
                  <a:pt x="787654" y="7950042"/>
                </a:cubicBezTo>
                <a:close/>
                <a:moveTo>
                  <a:pt x="816229" y="7967367"/>
                </a:moveTo>
                <a:cubicBezTo>
                  <a:pt x="816229" y="7978874"/>
                  <a:pt x="834298" y="7992294"/>
                  <a:pt x="840908" y="7985694"/>
                </a:cubicBezTo>
                <a:cubicBezTo>
                  <a:pt x="843299" y="7983293"/>
                  <a:pt x="838727" y="7975912"/>
                  <a:pt x="830745" y="7969282"/>
                </a:cubicBezTo>
                <a:cubicBezTo>
                  <a:pt x="821696" y="7961767"/>
                  <a:pt x="816229" y="7961043"/>
                  <a:pt x="816229" y="7967367"/>
                </a:cubicBezTo>
                <a:close/>
                <a:moveTo>
                  <a:pt x="2149726" y="7969092"/>
                </a:moveTo>
                <a:lnTo>
                  <a:pt x="2116388" y="7976112"/>
                </a:lnTo>
                <a:lnTo>
                  <a:pt x="2144963" y="7977216"/>
                </a:lnTo>
                <a:cubicBezTo>
                  <a:pt x="2160680" y="7977826"/>
                  <a:pt x="2179968" y="7974168"/>
                  <a:pt x="2187826" y="7969092"/>
                </a:cubicBezTo>
                <a:cubicBezTo>
                  <a:pt x="2203685" y="7958842"/>
                  <a:pt x="2198418" y="7958842"/>
                  <a:pt x="2149726" y="7969092"/>
                </a:cubicBezTo>
                <a:close/>
                <a:moveTo>
                  <a:pt x="2990917" y="7976235"/>
                </a:moveTo>
                <a:cubicBezTo>
                  <a:pt x="2987659" y="7985398"/>
                  <a:pt x="2983192" y="7997190"/>
                  <a:pt x="2980992" y="8002429"/>
                </a:cubicBezTo>
                <a:cubicBezTo>
                  <a:pt x="2978792" y="8007668"/>
                  <a:pt x="2983735" y="8003629"/>
                  <a:pt x="2991983" y="7993466"/>
                </a:cubicBezTo>
                <a:cubicBezTo>
                  <a:pt x="3006957" y="7974997"/>
                  <a:pt x="3011481" y="7959567"/>
                  <a:pt x="3001918" y="7959567"/>
                </a:cubicBezTo>
                <a:cubicBezTo>
                  <a:pt x="2999127" y="7959567"/>
                  <a:pt x="2994184" y="7967072"/>
                  <a:pt x="2990917" y="7976235"/>
                </a:cubicBezTo>
                <a:close/>
                <a:moveTo>
                  <a:pt x="854329" y="7991780"/>
                </a:moveTo>
                <a:cubicBezTo>
                  <a:pt x="854329" y="7999638"/>
                  <a:pt x="858615" y="8008715"/>
                  <a:pt x="863854" y="8011954"/>
                </a:cubicBezTo>
                <a:cubicBezTo>
                  <a:pt x="869092" y="8015192"/>
                  <a:pt x="873379" y="8011411"/>
                  <a:pt x="873379" y="8003553"/>
                </a:cubicBezTo>
                <a:cubicBezTo>
                  <a:pt x="873379" y="7995695"/>
                  <a:pt x="869092" y="7986617"/>
                  <a:pt x="863854" y="7983379"/>
                </a:cubicBezTo>
                <a:cubicBezTo>
                  <a:pt x="858615" y="7980140"/>
                  <a:pt x="854329" y="7983922"/>
                  <a:pt x="854329" y="7991780"/>
                </a:cubicBezTo>
                <a:close/>
                <a:moveTo>
                  <a:pt x="2945673" y="8006515"/>
                </a:moveTo>
                <a:cubicBezTo>
                  <a:pt x="2935796" y="8017431"/>
                  <a:pt x="2930347" y="8028985"/>
                  <a:pt x="2933557" y="8032195"/>
                </a:cubicBezTo>
                <a:cubicBezTo>
                  <a:pt x="2941720" y="8040358"/>
                  <a:pt x="2971152" y="8009268"/>
                  <a:pt x="2967018" y="7996848"/>
                </a:cubicBezTo>
                <a:cubicBezTo>
                  <a:pt x="2965152" y="7991256"/>
                  <a:pt x="2955551" y="7995609"/>
                  <a:pt x="2945673" y="8006515"/>
                </a:cubicBezTo>
                <a:close/>
                <a:moveTo>
                  <a:pt x="892429" y="8021479"/>
                </a:moveTo>
                <a:cubicBezTo>
                  <a:pt x="892429" y="8029337"/>
                  <a:pt x="896581" y="8035767"/>
                  <a:pt x="901657" y="8035767"/>
                </a:cubicBezTo>
                <a:cubicBezTo>
                  <a:pt x="906725" y="8035767"/>
                  <a:pt x="908412" y="8029337"/>
                  <a:pt x="905402" y="8021479"/>
                </a:cubicBezTo>
                <a:cubicBezTo>
                  <a:pt x="902382" y="8013621"/>
                  <a:pt x="898229" y="8007192"/>
                  <a:pt x="896172" y="8007192"/>
                </a:cubicBezTo>
                <a:cubicBezTo>
                  <a:pt x="894115" y="8007192"/>
                  <a:pt x="892429" y="8013621"/>
                  <a:pt x="892429" y="8021479"/>
                </a:cubicBezTo>
                <a:close/>
                <a:moveTo>
                  <a:pt x="921004" y="8034042"/>
                </a:moveTo>
                <a:cubicBezTo>
                  <a:pt x="921004" y="8045549"/>
                  <a:pt x="939073" y="8058969"/>
                  <a:pt x="945683" y="8052369"/>
                </a:cubicBezTo>
                <a:cubicBezTo>
                  <a:pt x="948074" y="8049968"/>
                  <a:pt x="943502" y="8042587"/>
                  <a:pt x="935520" y="8035957"/>
                </a:cubicBezTo>
                <a:cubicBezTo>
                  <a:pt x="926471" y="8028442"/>
                  <a:pt x="921004" y="8027718"/>
                  <a:pt x="921004" y="8034042"/>
                </a:cubicBezTo>
                <a:close/>
                <a:moveTo>
                  <a:pt x="2898229" y="8041891"/>
                </a:moveTo>
                <a:cubicBezTo>
                  <a:pt x="2889161" y="8065542"/>
                  <a:pt x="2899162" y="8068771"/>
                  <a:pt x="2911288" y="8046111"/>
                </a:cubicBezTo>
                <a:cubicBezTo>
                  <a:pt x="2917136" y="8035176"/>
                  <a:pt x="2917946" y="8026242"/>
                  <a:pt x="2913078" y="8026242"/>
                </a:cubicBezTo>
                <a:cubicBezTo>
                  <a:pt x="2908221" y="8026242"/>
                  <a:pt x="2901534" y="8033280"/>
                  <a:pt x="2898229" y="8041891"/>
                </a:cubicBezTo>
                <a:close/>
                <a:moveTo>
                  <a:pt x="959101" y="8059017"/>
                </a:moveTo>
                <a:cubicBezTo>
                  <a:pt x="959101" y="8067180"/>
                  <a:pt x="963387" y="8073867"/>
                  <a:pt x="968626" y="8073867"/>
                </a:cubicBezTo>
                <a:cubicBezTo>
                  <a:pt x="973865" y="8073867"/>
                  <a:pt x="978151" y="8069837"/>
                  <a:pt x="978151" y="8064903"/>
                </a:cubicBezTo>
                <a:cubicBezTo>
                  <a:pt x="978151" y="8059969"/>
                  <a:pt x="973865" y="8053292"/>
                  <a:pt x="968626" y="8050054"/>
                </a:cubicBezTo>
                <a:cubicBezTo>
                  <a:pt x="963387" y="8046815"/>
                  <a:pt x="959101" y="8050854"/>
                  <a:pt x="959101" y="8059017"/>
                </a:cubicBezTo>
                <a:close/>
                <a:moveTo>
                  <a:pt x="2866749" y="8057198"/>
                </a:moveTo>
                <a:cubicBezTo>
                  <a:pt x="2849156" y="8079953"/>
                  <a:pt x="2843974" y="8092917"/>
                  <a:pt x="2852480" y="8092917"/>
                </a:cubicBezTo>
                <a:cubicBezTo>
                  <a:pt x="2857195" y="8092917"/>
                  <a:pt x="2865930" y="8082201"/>
                  <a:pt x="2871892" y="8069104"/>
                </a:cubicBezTo>
                <a:cubicBezTo>
                  <a:pt x="2883637" y="8043329"/>
                  <a:pt x="2881427" y="8038214"/>
                  <a:pt x="2866749" y="8057198"/>
                </a:cubicBezTo>
                <a:close/>
                <a:moveTo>
                  <a:pt x="987676" y="8072742"/>
                </a:moveTo>
                <a:cubicBezTo>
                  <a:pt x="987676" y="8077981"/>
                  <a:pt x="991962" y="8084915"/>
                  <a:pt x="997201" y="8088154"/>
                </a:cubicBezTo>
                <a:cubicBezTo>
                  <a:pt x="1002440" y="8091392"/>
                  <a:pt x="1006726" y="8089754"/>
                  <a:pt x="1006726" y="8084516"/>
                </a:cubicBezTo>
                <a:cubicBezTo>
                  <a:pt x="1006726" y="8079277"/>
                  <a:pt x="1002440" y="8072342"/>
                  <a:pt x="997201" y="8069104"/>
                </a:cubicBezTo>
                <a:cubicBezTo>
                  <a:pt x="991962" y="8065865"/>
                  <a:pt x="987676" y="8067504"/>
                  <a:pt x="987676" y="8072742"/>
                </a:cubicBezTo>
                <a:close/>
                <a:moveTo>
                  <a:pt x="2816476" y="8092917"/>
                </a:moveTo>
                <a:cubicBezTo>
                  <a:pt x="2810389" y="8104289"/>
                  <a:pt x="2807551" y="8115739"/>
                  <a:pt x="2810170" y="8118358"/>
                </a:cubicBezTo>
                <a:cubicBezTo>
                  <a:pt x="2812790" y="8120977"/>
                  <a:pt x="2819914" y="8113814"/>
                  <a:pt x="2826001" y="8102442"/>
                </a:cubicBezTo>
                <a:cubicBezTo>
                  <a:pt x="2832087" y="8091069"/>
                  <a:pt x="2834926" y="8079620"/>
                  <a:pt x="2832307" y="8077000"/>
                </a:cubicBezTo>
                <a:cubicBezTo>
                  <a:pt x="2829687" y="8074381"/>
                  <a:pt x="2822562" y="8081544"/>
                  <a:pt x="2816476" y="8092917"/>
                </a:cubicBezTo>
                <a:close/>
                <a:moveTo>
                  <a:pt x="1030595" y="8102499"/>
                </a:moveTo>
                <a:cubicBezTo>
                  <a:pt x="1040101" y="8113014"/>
                  <a:pt x="1049950" y="8119539"/>
                  <a:pt x="1052474" y="8117015"/>
                </a:cubicBezTo>
                <a:cubicBezTo>
                  <a:pt x="1058875" y="8110614"/>
                  <a:pt x="1035120" y="8083392"/>
                  <a:pt x="1023137" y="8083392"/>
                </a:cubicBezTo>
                <a:cubicBezTo>
                  <a:pt x="1017727" y="8083392"/>
                  <a:pt x="1021080" y="8091992"/>
                  <a:pt x="1030595" y="8102499"/>
                </a:cubicBezTo>
                <a:close/>
                <a:moveTo>
                  <a:pt x="2774404" y="8118091"/>
                </a:moveTo>
                <a:cubicBezTo>
                  <a:pt x="2765336" y="8141742"/>
                  <a:pt x="2775337" y="8144971"/>
                  <a:pt x="2787463" y="8122311"/>
                </a:cubicBezTo>
                <a:cubicBezTo>
                  <a:pt x="2793311" y="8111376"/>
                  <a:pt x="2794121" y="8102442"/>
                  <a:pt x="2789253" y="8102442"/>
                </a:cubicBezTo>
                <a:cubicBezTo>
                  <a:pt x="2784396" y="8102442"/>
                  <a:pt x="2777709" y="8109480"/>
                  <a:pt x="2774404" y="8118091"/>
                </a:cubicBezTo>
                <a:close/>
                <a:moveTo>
                  <a:pt x="1075582" y="8123272"/>
                </a:moveTo>
                <a:cubicBezTo>
                  <a:pt x="1080326" y="8137512"/>
                  <a:pt x="1101976" y="8145352"/>
                  <a:pt x="1101976" y="8132827"/>
                </a:cubicBezTo>
                <a:cubicBezTo>
                  <a:pt x="1101976" y="8127711"/>
                  <a:pt x="1095185" y="8120930"/>
                  <a:pt x="1086888" y="8117738"/>
                </a:cubicBezTo>
                <a:cubicBezTo>
                  <a:pt x="1077620" y="8114186"/>
                  <a:pt x="1073258" y="8116310"/>
                  <a:pt x="1075582" y="8123272"/>
                </a:cubicBezTo>
                <a:close/>
                <a:moveTo>
                  <a:pt x="2736828" y="8135779"/>
                </a:moveTo>
                <a:cubicBezTo>
                  <a:pt x="2733818" y="8143637"/>
                  <a:pt x="2735047" y="8150067"/>
                  <a:pt x="2739552" y="8150067"/>
                </a:cubicBezTo>
                <a:cubicBezTo>
                  <a:pt x="2744067" y="8150067"/>
                  <a:pt x="2750230" y="8143637"/>
                  <a:pt x="2753249" y="8135779"/>
                </a:cubicBezTo>
                <a:cubicBezTo>
                  <a:pt x="2756259" y="8127921"/>
                  <a:pt x="2755030" y="8121492"/>
                  <a:pt x="2750525" y="8121492"/>
                </a:cubicBezTo>
                <a:cubicBezTo>
                  <a:pt x="2746010" y="8121492"/>
                  <a:pt x="2739847" y="8127921"/>
                  <a:pt x="2736828" y="8135779"/>
                </a:cubicBezTo>
                <a:close/>
                <a:moveTo>
                  <a:pt x="1121026" y="8145304"/>
                </a:moveTo>
                <a:cubicBezTo>
                  <a:pt x="1121026" y="8153162"/>
                  <a:pt x="1127979" y="8159592"/>
                  <a:pt x="1136475" y="8159592"/>
                </a:cubicBezTo>
                <a:lnTo>
                  <a:pt x="1151935" y="8159592"/>
                </a:lnTo>
                <a:lnTo>
                  <a:pt x="1140076" y="8145304"/>
                </a:lnTo>
                <a:cubicBezTo>
                  <a:pt x="1133551" y="8137446"/>
                  <a:pt x="1126598" y="8131017"/>
                  <a:pt x="1124626" y="8131017"/>
                </a:cubicBezTo>
                <a:cubicBezTo>
                  <a:pt x="1122645" y="8131017"/>
                  <a:pt x="1121026" y="8137446"/>
                  <a:pt x="1121026" y="8145304"/>
                </a:cubicBezTo>
                <a:close/>
                <a:moveTo>
                  <a:pt x="2709120" y="8136770"/>
                </a:moveTo>
                <a:cubicBezTo>
                  <a:pt x="2705300" y="8140589"/>
                  <a:pt x="2702176" y="8150285"/>
                  <a:pt x="2702176" y="8158325"/>
                </a:cubicBezTo>
                <a:lnTo>
                  <a:pt x="2702176" y="8172926"/>
                </a:lnTo>
                <a:lnTo>
                  <a:pt x="2712777" y="8162325"/>
                </a:lnTo>
                <a:cubicBezTo>
                  <a:pt x="2718597" y="8156505"/>
                  <a:pt x="2721731" y="8146799"/>
                  <a:pt x="2719721" y="8140780"/>
                </a:cubicBezTo>
                <a:cubicBezTo>
                  <a:pt x="2717711" y="8134760"/>
                  <a:pt x="2712939" y="8132950"/>
                  <a:pt x="2709120" y="8136770"/>
                </a:cubicBezTo>
                <a:close/>
                <a:moveTo>
                  <a:pt x="2100320" y="8147047"/>
                </a:moveTo>
                <a:cubicBezTo>
                  <a:pt x="2107187" y="8149800"/>
                  <a:pt x="2115407" y="8149457"/>
                  <a:pt x="2118570" y="8146295"/>
                </a:cubicBezTo>
                <a:cubicBezTo>
                  <a:pt x="2121732" y="8143132"/>
                  <a:pt x="2116112" y="8140884"/>
                  <a:pt x="2106073" y="8141294"/>
                </a:cubicBezTo>
                <a:cubicBezTo>
                  <a:pt x="2094976" y="8141751"/>
                  <a:pt x="2092719" y="8144008"/>
                  <a:pt x="2100320" y="8147047"/>
                </a:cubicBezTo>
                <a:close/>
                <a:moveTo>
                  <a:pt x="1159126" y="8157867"/>
                </a:moveTo>
                <a:cubicBezTo>
                  <a:pt x="1159126" y="8169374"/>
                  <a:pt x="1177195" y="8182794"/>
                  <a:pt x="1183805" y="8176194"/>
                </a:cubicBezTo>
                <a:cubicBezTo>
                  <a:pt x="1186196" y="8173793"/>
                  <a:pt x="1181624" y="8166412"/>
                  <a:pt x="1173642" y="8159782"/>
                </a:cubicBezTo>
                <a:cubicBezTo>
                  <a:pt x="1164593" y="8152267"/>
                  <a:pt x="1159126" y="8151543"/>
                  <a:pt x="1159126" y="8157867"/>
                </a:cubicBezTo>
                <a:close/>
                <a:moveTo>
                  <a:pt x="2037988" y="8156667"/>
                </a:moveTo>
                <a:cubicBezTo>
                  <a:pt x="2047256" y="8159087"/>
                  <a:pt x="2060115" y="8158925"/>
                  <a:pt x="2066563" y="8156315"/>
                </a:cubicBezTo>
                <a:cubicBezTo>
                  <a:pt x="2073012" y="8153705"/>
                  <a:pt x="2065430" y="8151733"/>
                  <a:pt x="2049713" y="8151924"/>
                </a:cubicBezTo>
                <a:cubicBezTo>
                  <a:pt x="2033997" y="8152114"/>
                  <a:pt x="2028720" y="8154248"/>
                  <a:pt x="2037988" y="8156667"/>
                </a:cubicBezTo>
                <a:close/>
                <a:moveTo>
                  <a:pt x="2671020" y="8155820"/>
                </a:moveTo>
                <a:cubicBezTo>
                  <a:pt x="2667200" y="8159639"/>
                  <a:pt x="2664076" y="8169335"/>
                  <a:pt x="2664076" y="8177375"/>
                </a:cubicBezTo>
                <a:lnTo>
                  <a:pt x="2664076" y="8191976"/>
                </a:lnTo>
                <a:lnTo>
                  <a:pt x="2674677" y="8181375"/>
                </a:lnTo>
                <a:cubicBezTo>
                  <a:pt x="2680497" y="8175555"/>
                  <a:pt x="2683631" y="8165849"/>
                  <a:pt x="2681621" y="8159830"/>
                </a:cubicBezTo>
                <a:cubicBezTo>
                  <a:pt x="2679611" y="8153810"/>
                  <a:pt x="2674839" y="8152000"/>
                  <a:pt x="2671020" y="8155820"/>
                </a:cubicBezTo>
                <a:close/>
                <a:moveTo>
                  <a:pt x="1199407" y="8180432"/>
                </a:moveTo>
                <a:cubicBezTo>
                  <a:pt x="1201484" y="8186652"/>
                  <a:pt x="1208275" y="8193434"/>
                  <a:pt x="1214495" y="8195510"/>
                </a:cubicBezTo>
                <a:cubicBezTo>
                  <a:pt x="1221457" y="8197834"/>
                  <a:pt x="1223582" y="8193472"/>
                  <a:pt x="1220029" y="8184204"/>
                </a:cubicBezTo>
                <a:cubicBezTo>
                  <a:pt x="1213380" y="8166888"/>
                  <a:pt x="1193692" y="8163287"/>
                  <a:pt x="1199407" y="8180432"/>
                </a:cubicBezTo>
                <a:close/>
                <a:moveTo>
                  <a:pt x="2625633" y="8189729"/>
                </a:moveTo>
                <a:lnTo>
                  <a:pt x="2614222" y="8211979"/>
                </a:lnTo>
                <a:lnTo>
                  <a:pt x="2631443" y="8195539"/>
                </a:lnTo>
                <a:cubicBezTo>
                  <a:pt x="2640911" y="8186490"/>
                  <a:pt x="2646045" y="8176479"/>
                  <a:pt x="2642845" y="8173289"/>
                </a:cubicBezTo>
                <a:cubicBezTo>
                  <a:pt x="2639654" y="8170097"/>
                  <a:pt x="2631910" y="8177499"/>
                  <a:pt x="2625633" y="8189729"/>
                </a:cubicBezTo>
                <a:close/>
                <a:moveTo>
                  <a:pt x="1235326" y="8185833"/>
                </a:moveTo>
                <a:cubicBezTo>
                  <a:pt x="1235326" y="8191072"/>
                  <a:pt x="1241755" y="8200692"/>
                  <a:pt x="1249613" y="8207217"/>
                </a:cubicBezTo>
                <a:cubicBezTo>
                  <a:pt x="1257586" y="8213827"/>
                  <a:pt x="1263901" y="8214865"/>
                  <a:pt x="1263901" y="8209550"/>
                </a:cubicBezTo>
                <a:cubicBezTo>
                  <a:pt x="1263901" y="8204311"/>
                  <a:pt x="1257472" y="8194691"/>
                  <a:pt x="1249613" y="8188167"/>
                </a:cubicBezTo>
                <a:cubicBezTo>
                  <a:pt x="1241641" y="8181556"/>
                  <a:pt x="1235326" y="8180518"/>
                  <a:pt x="1235326" y="8185833"/>
                </a:cubicBezTo>
                <a:close/>
                <a:moveTo>
                  <a:pt x="2584123" y="8203254"/>
                </a:moveTo>
                <a:cubicBezTo>
                  <a:pt x="2580570" y="8212522"/>
                  <a:pt x="2582694" y="8216884"/>
                  <a:pt x="2589657" y="8214560"/>
                </a:cubicBezTo>
                <a:cubicBezTo>
                  <a:pt x="2603897" y="8209817"/>
                  <a:pt x="2611736" y="8188167"/>
                  <a:pt x="2599211" y="8188167"/>
                </a:cubicBezTo>
                <a:cubicBezTo>
                  <a:pt x="2594096" y="8188167"/>
                  <a:pt x="2587314" y="8194958"/>
                  <a:pt x="2584123" y="8203254"/>
                </a:cubicBezTo>
                <a:close/>
                <a:moveTo>
                  <a:pt x="1275807" y="8209598"/>
                </a:moveTo>
                <a:cubicBezTo>
                  <a:pt x="1277979" y="8216151"/>
                  <a:pt x="1287847" y="8223066"/>
                  <a:pt x="1297724" y="8224981"/>
                </a:cubicBezTo>
                <a:lnTo>
                  <a:pt x="1315679" y="8228467"/>
                </a:lnTo>
                <a:lnTo>
                  <a:pt x="1302915" y="8213075"/>
                </a:lnTo>
                <a:cubicBezTo>
                  <a:pt x="1287809" y="8194872"/>
                  <a:pt x="1270149" y="8192605"/>
                  <a:pt x="1275807" y="8209598"/>
                </a:cubicBezTo>
                <a:close/>
                <a:moveTo>
                  <a:pt x="2549776" y="8211979"/>
                </a:moveTo>
                <a:cubicBezTo>
                  <a:pt x="2543042" y="8220094"/>
                  <a:pt x="2539679" y="8228867"/>
                  <a:pt x="2542299" y="8231486"/>
                </a:cubicBezTo>
                <a:cubicBezTo>
                  <a:pt x="2544918" y="8234106"/>
                  <a:pt x="2552567" y="8229619"/>
                  <a:pt x="2559301" y="8221504"/>
                </a:cubicBezTo>
                <a:cubicBezTo>
                  <a:pt x="2566035" y="8213388"/>
                  <a:pt x="2569397" y="8204616"/>
                  <a:pt x="2566778" y="8201997"/>
                </a:cubicBezTo>
                <a:cubicBezTo>
                  <a:pt x="2564159" y="8199378"/>
                  <a:pt x="2556510" y="8203863"/>
                  <a:pt x="2549776" y="8211979"/>
                </a:cubicBezTo>
                <a:close/>
                <a:moveTo>
                  <a:pt x="1333071" y="8232839"/>
                </a:moveTo>
                <a:cubicBezTo>
                  <a:pt x="1341930" y="8241697"/>
                  <a:pt x="1351845" y="8246269"/>
                  <a:pt x="1355112" y="8243002"/>
                </a:cubicBezTo>
                <a:cubicBezTo>
                  <a:pt x="1364494" y="8233629"/>
                  <a:pt x="1350102" y="8216742"/>
                  <a:pt x="1332738" y="8216742"/>
                </a:cubicBezTo>
                <a:lnTo>
                  <a:pt x="1316965" y="8216742"/>
                </a:lnTo>
                <a:lnTo>
                  <a:pt x="1333071" y="8232839"/>
                </a:lnTo>
                <a:close/>
                <a:moveTo>
                  <a:pt x="2171157" y="8223304"/>
                </a:moveTo>
                <a:cubicBezTo>
                  <a:pt x="2180320" y="8225705"/>
                  <a:pt x="2195332" y="8225705"/>
                  <a:pt x="2204495" y="8223304"/>
                </a:cubicBezTo>
                <a:cubicBezTo>
                  <a:pt x="2213658" y="8220914"/>
                  <a:pt x="2206162" y="8218951"/>
                  <a:pt x="2187826" y="8218951"/>
                </a:cubicBezTo>
                <a:cubicBezTo>
                  <a:pt x="2169490" y="8218951"/>
                  <a:pt x="2161994" y="8220914"/>
                  <a:pt x="2171157" y="8223304"/>
                </a:cubicBezTo>
                <a:close/>
                <a:moveTo>
                  <a:pt x="2506523" y="8226904"/>
                </a:moveTo>
                <a:cubicBezTo>
                  <a:pt x="2503065" y="8232486"/>
                  <a:pt x="2502532" y="8239344"/>
                  <a:pt x="2505323" y="8242145"/>
                </a:cubicBezTo>
                <a:cubicBezTo>
                  <a:pt x="2512152" y="8248965"/>
                  <a:pt x="2530726" y="8236944"/>
                  <a:pt x="2530726" y="8225705"/>
                </a:cubicBezTo>
                <a:cubicBezTo>
                  <a:pt x="2530726" y="8213531"/>
                  <a:pt x="2514286" y="8214341"/>
                  <a:pt x="2506523" y="8226904"/>
                </a:cubicBezTo>
                <a:close/>
                <a:moveTo>
                  <a:pt x="1370857" y="8237572"/>
                </a:moveTo>
                <a:cubicBezTo>
                  <a:pt x="1375601" y="8251812"/>
                  <a:pt x="1397251" y="8259652"/>
                  <a:pt x="1397251" y="8247127"/>
                </a:cubicBezTo>
                <a:cubicBezTo>
                  <a:pt x="1397251" y="8242011"/>
                  <a:pt x="1390460" y="8235230"/>
                  <a:pt x="1382163" y="8232038"/>
                </a:cubicBezTo>
                <a:cubicBezTo>
                  <a:pt x="1372895" y="8228486"/>
                  <a:pt x="1368533" y="8230610"/>
                  <a:pt x="1370857" y="8237572"/>
                </a:cubicBezTo>
                <a:close/>
                <a:moveTo>
                  <a:pt x="2470404" y="8232620"/>
                </a:moveTo>
                <a:cubicBezTo>
                  <a:pt x="2461298" y="8241716"/>
                  <a:pt x="2462575" y="8254842"/>
                  <a:pt x="2472557" y="8254842"/>
                </a:cubicBezTo>
                <a:cubicBezTo>
                  <a:pt x="2477234" y="8254842"/>
                  <a:pt x="2483530" y="8248412"/>
                  <a:pt x="2486549" y="8240554"/>
                </a:cubicBezTo>
                <a:cubicBezTo>
                  <a:pt x="2492121" y="8226038"/>
                  <a:pt x="2481968" y="8221047"/>
                  <a:pt x="2470404" y="8232620"/>
                </a:cubicBezTo>
                <a:close/>
                <a:moveTo>
                  <a:pt x="1416301" y="8253032"/>
                </a:moveTo>
                <a:cubicBezTo>
                  <a:pt x="1416301" y="8258147"/>
                  <a:pt x="1423092" y="8264928"/>
                  <a:pt x="1431388" y="8268119"/>
                </a:cubicBezTo>
                <a:cubicBezTo>
                  <a:pt x="1440656" y="8271672"/>
                  <a:pt x="1445019" y="8269548"/>
                  <a:pt x="1442695" y="8262585"/>
                </a:cubicBezTo>
                <a:cubicBezTo>
                  <a:pt x="1437951" y="8248346"/>
                  <a:pt x="1416301" y="8240507"/>
                  <a:pt x="1416301" y="8253032"/>
                </a:cubicBezTo>
                <a:close/>
                <a:moveTo>
                  <a:pt x="2406901" y="8254842"/>
                </a:moveTo>
                <a:cubicBezTo>
                  <a:pt x="2399348" y="8259509"/>
                  <a:pt x="2396328" y="8266490"/>
                  <a:pt x="2400195" y="8270358"/>
                </a:cubicBezTo>
                <a:cubicBezTo>
                  <a:pt x="2404053" y="8274225"/>
                  <a:pt x="2412216" y="8272387"/>
                  <a:pt x="2418331" y="8266271"/>
                </a:cubicBezTo>
                <a:cubicBezTo>
                  <a:pt x="2432723" y="8251879"/>
                  <a:pt x="2424694" y="8243849"/>
                  <a:pt x="2406901" y="8254842"/>
                </a:cubicBezTo>
                <a:close/>
                <a:moveTo>
                  <a:pt x="2440238" y="8254842"/>
                </a:moveTo>
                <a:cubicBezTo>
                  <a:pt x="2437000" y="8260080"/>
                  <a:pt x="2438895" y="8264367"/>
                  <a:pt x="2444439" y="8264367"/>
                </a:cubicBezTo>
                <a:cubicBezTo>
                  <a:pt x="2449983" y="8264367"/>
                  <a:pt x="2454526" y="8260080"/>
                  <a:pt x="2454526" y="8254842"/>
                </a:cubicBezTo>
                <a:cubicBezTo>
                  <a:pt x="2454526" y="8249603"/>
                  <a:pt x="2452640" y="8245317"/>
                  <a:pt x="2450326" y="8245317"/>
                </a:cubicBezTo>
                <a:cubicBezTo>
                  <a:pt x="2448011" y="8245317"/>
                  <a:pt x="2443477" y="8249603"/>
                  <a:pt x="2440238" y="8254842"/>
                </a:cubicBezTo>
                <a:close/>
                <a:moveTo>
                  <a:pt x="1464478" y="8269795"/>
                </a:moveTo>
                <a:cubicBezTo>
                  <a:pt x="1471298" y="8278016"/>
                  <a:pt x="1484681" y="8282702"/>
                  <a:pt x="1494206" y="8280206"/>
                </a:cubicBezTo>
                <a:cubicBezTo>
                  <a:pt x="1503740" y="8277721"/>
                  <a:pt x="1513932" y="8279568"/>
                  <a:pt x="1516866" y="8284312"/>
                </a:cubicBezTo>
                <a:cubicBezTo>
                  <a:pt x="1519800" y="8289055"/>
                  <a:pt x="1529448" y="8292808"/>
                  <a:pt x="1538307" y="8292637"/>
                </a:cubicBezTo>
                <a:lnTo>
                  <a:pt x="1554413" y="8292332"/>
                </a:lnTo>
                <a:lnTo>
                  <a:pt x="1535640" y="8278140"/>
                </a:lnTo>
                <a:cubicBezTo>
                  <a:pt x="1525305" y="8270329"/>
                  <a:pt x="1511513" y="8265995"/>
                  <a:pt x="1504988" y="8268500"/>
                </a:cubicBezTo>
                <a:cubicBezTo>
                  <a:pt x="1498454" y="8271005"/>
                  <a:pt x="1490577" y="8268958"/>
                  <a:pt x="1487481" y="8263948"/>
                </a:cubicBezTo>
                <a:cubicBezTo>
                  <a:pt x="1484386" y="8258937"/>
                  <a:pt x="1475146" y="8254842"/>
                  <a:pt x="1466964" y="8254842"/>
                </a:cubicBezTo>
                <a:lnTo>
                  <a:pt x="1452067" y="8254842"/>
                </a:lnTo>
                <a:lnTo>
                  <a:pt x="1464478" y="8269795"/>
                </a:lnTo>
                <a:close/>
                <a:moveTo>
                  <a:pt x="2364829" y="8263090"/>
                </a:moveTo>
                <a:cubicBezTo>
                  <a:pt x="2360724" y="8269729"/>
                  <a:pt x="2359943" y="8277730"/>
                  <a:pt x="2363086" y="8280873"/>
                </a:cubicBezTo>
                <a:cubicBezTo>
                  <a:pt x="2371611" y="8289398"/>
                  <a:pt x="2380907" y="8276863"/>
                  <a:pt x="2376297" y="8263052"/>
                </a:cubicBezTo>
                <a:lnTo>
                  <a:pt x="2372287" y="8251022"/>
                </a:lnTo>
                <a:lnTo>
                  <a:pt x="2364829" y="8263090"/>
                </a:lnTo>
                <a:close/>
                <a:moveTo>
                  <a:pt x="2287277" y="8287874"/>
                </a:moveTo>
                <a:cubicBezTo>
                  <a:pt x="2277113" y="8295571"/>
                  <a:pt x="2273322" y="8302000"/>
                  <a:pt x="2278875" y="8302162"/>
                </a:cubicBezTo>
                <a:cubicBezTo>
                  <a:pt x="2284419" y="8302333"/>
                  <a:pt x="2297278" y="8296171"/>
                  <a:pt x="2307450" y="8288484"/>
                </a:cubicBezTo>
                <a:cubicBezTo>
                  <a:pt x="2317614" y="8280788"/>
                  <a:pt x="2321405" y="8274358"/>
                  <a:pt x="2315852" y="8274196"/>
                </a:cubicBezTo>
                <a:cubicBezTo>
                  <a:pt x="2310308" y="8274025"/>
                  <a:pt x="2297449" y="8280187"/>
                  <a:pt x="2287277" y="8287874"/>
                </a:cubicBezTo>
                <a:close/>
                <a:moveTo>
                  <a:pt x="2330701" y="8283978"/>
                </a:moveTo>
                <a:cubicBezTo>
                  <a:pt x="2330701" y="8289522"/>
                  <a:pt x="2334987" y="8291417"/>
                  <a:pt x="2340226" y="8288179"/>
                </a:cubicBezTo>
                <a:cubicBezTo>
                  <a:pt x="2345465" y="8284940"/>
                  <a:pt x="2349751" y="8280406"/>
                  <a:pt x="2349751" y="8278092"/>
                </a:cubicBezTo>
                <a:cubicBezTo>
                  <a:pt x="2349751" y="8275778"/>
                  <a:pt x="2345465" y="8273892"/>
                  <a:pt x="2340226" y="8273892"/>
                </a:cubicBezTo>
                <a:cubicBezTo>
                  <a:pt x="2334987" y="8273892"/>
                  <a:pt x="2330701" y="8278435"/>
                  <a:pt x="2330701" y="8283978"/>
                </a:cubicBezTo>
                <a:close/>
                <a:moveTo>
                  <a:pt x="1563938" y="8292942"/>
                </a:moveTo>
                <a:cubicBezTo>
                  <a:pt x="1567177" y="8298180"/>
                  <a:pt x="1575997" y="8302467"/>
                  <a:pt x="1583550" y="8302467"/>
                </a:cubicBezTo>
                <a:cubicBezTo>
                  <a:pt x="1591104" y="8302467"/>
                  <a:pt x="1597276" y="8298180"/>
                  <a:pt x="1597276" y="8292942"/>
                </a:cubicBezTo>
                <a:cubicBezTo>
                  <a:pt x="1597276" y="8287703"/>
                  <a:pt x="1588446" y="8283417"/>
                  <a:pt x="1577664" y="8283417"/>
                </a:cubicBezTo>
                <a:cubicBezTo>
                  <a:pt x="1566882" y="8283417"/>
                  <a:pt x="1560700" y="8287703"/>
                  <a:pt x="1563938" y="8292942"/>
                </a:cubicBezTo>
                <a:close/>
                <a:moveTo>
                  <a:pt x="2235451" y="8297704"/>
                </a:moveTo>
                <a:cubicBezTo>
                  <a:pt x="2222583" y="8313211"/>
                  <a:pt x="2225659" y="8315154"/>
                  <a:pt x="2248957" y="8306210"/>
                </a:cubicBezTo>
                <a:cubicBezTo>
                  <a:pt x="2257244" y="8303028"/>
                  <a:pt x="2264026" y="8296599"/>
                  <a:pt x="2264026" y="8291923"/>
                </a:cubicBezTo>
                <a:cubicBezTo>
                  <a:pt x="2264026" y="8278749"/>
                  <a:pt x="2248595" y="8281873"/>
                  <a:pt x="2235451" y="8297704"/>
                </a:cubicBezTo>
                <a:close/>
                <a:moveTo>
                  <a:pt x="1621088" y="8302467"/>
                </a:moveTo>
                <a:cubicBezTo>
                  <a:pt x="1624327" y="8307705"/>
                  <a:pt x="1633404" y="8311992"/>
                  <a:pt x="1641262" y="8311992"/>
                </a:cubicBezTo>
                <a:cubicBezTo>
                  <a:pt x="1649120" y="8311992"/>
                  <a:pt x="1652902" y="8307705"/>
                  <a:pt x="1649663" y="8302467"/>
                </a:cubicBezTo>
                <a:cubicBezTo>
                  <a:pt x="1646425" y="8297228"/>
                  <a:pt x="1637348" y="8292942"/>
                  <a:pt x="1629489" y="8292942"/>
                </a:cubicBezTo>
                <a:cubicBezTo>
                  <a:pt x="1621631" y="8292942"/>
                  <a:pt x="1617850" y="8297228"/>
                  <a:pt x="1621088" y="8302467"/>
                </a:cubicBezTo>
                <a:close/>
                <a:moveTo>
                  <a:pt x="1663951" y="8302343"/>
                </a:moveTo>
                <a:cubicBezTo>
                  <a:pt x="1663951" y="8308924"/>
                  <a:pt x="1686354" y="8321517"/>
                  <a:pt x="1698069" y="8321517"/>
                </a:cubicBezTo>
                <a:cubicBezTo>
                  <a:pt x="1711062" y="8321517"/>
                  <a:pt x="1698860" y="8303857"/>
                  <a:pt x="1683001" y="8299704"/>
                </a:cubicBezTo>
                <a:cubicBezTo>
                  <a:pt x="1672523" y="8296971"/>
                  <a:pt x="1663951" y="8298152"/>
                  <a:pt x="1663951" y="8302343"/>
                </a:cubicBezTo>
                <a:close/>
                <a:moveTo>
                  <a:pt x="2171862" y="8305181"/>
                </a:moveTo>
                <a:cubicBezTo>
                  <a:pt x="2169119" y="8309620"/>
                  <a:pt x="2168557" y="8314944"/>
                  <a:pt x="2170624" y="8317011"/>
                </a:cubicBezTo>
                <a:cubicBezTo>
                  <a:pt x="2176910" y="8323297"/>
                  <a:pt x="2216401" y="8310306"/>
                  <a:pt x="2216401" y="8301952"/>
                </a:cubicBezTo>
                <a:cubicBezTo>
                  <a:pt x="2216401" y="8291837"/>
                  <a:pt x="2178406" y="8294589"/>
                  <a:pt x="2171862" y="8305181"/>
                </a:cubicBezTo>
                <a:close/>
                <a:moveTo>
                  <a:pt x="1715691" y="8310944"/>
                </a:moveTo>
                <a:cubicBezTo>
                  <a:pt x="1721930" y="8321040"/>
                  <a:pt x="1787776" y="8330041"/>
                  <a:pt x="1787776" y="8320792"/>
                </a:cubicBezTo>
                <a:cubicBezTo>
                  <a:pt x="1787776" y="8317259"/>
                  <a:pt x="1774384" y="8311696"/>
                  <a:pt x="1758010" y="8308420"/>
                </a:cubicBezTo>
                <a:cubicBezTo>
                  <a:pt x="1717948" y="8300409"/>
                  <a:pt x="1709490" y="8300914"/>
                  <a:pt x="1715691" y="8310944"/>
                </a:cubicBezTo>
                <a:close/>
                <a:moveTo>
                  <a:pt x="2087118" y="8316554"/>
                </a:moveTo>
                <a:lnTo>
                  <a:pt x="2068763" y="8330432"/>
                </a:lnTo>
                <a:lnTo>
                  <a:pt x="2084870" y="8330737"/>
                </a:lnTo>
                <a:cubicBezTo>
                  <a:pt x="2093728" y="8330908"/>
                  <a:pt x="2103806" y="8326469"/>
                  <a:pt x="2107254" y="8320878"/>
                </a:cubicBezTo>
                <a:cubicBezTo>
                  <a:pt x="2117627" y="8304095"/>
                  <a:pt x="2106692" y="8301742"/>
                  <a:pt x="2087118" y="8316554"/>
                </a:cubicBezTo>
                <a:close/>
                <a:moveTo>
                  <a:pt x="2125913" y="8311992"/>
                </a:moveTo>
                <a:cubicBezTo>
                  <a:pt x="2122675" y="8317230"/>
                  <a:pt x="2126456" y="8321517"/>
                  <a:pt x="2134314" y="8321517"/>
                </a:cubicBezTo>
                <a:cubicBezTo>
                  <a:pt x="2142173" y="8321517"/>
                  <a:pt x="2151250" y="8317230"/>
                  <a:pt x="2154488" y="8311992"/>
                </a:cubicBezTo>
                <a:cubicBezTo>
                  <a:pt x="2157727" y="8306753"/>
                  <a:pt x="2153946" y="8302467"/>
                  <a:pt x="2146087" y="8302467"/>
                </a:cubicBezTo>
                <a:cubicBezTo>
                  <a:pt x="2138229" y="8302467"/>
                  <a:pt x="2129152" y="8306753"/>
                  <a:pt x="2125913" y="8311992"/>
                </a:cubicBezTo>
                <a:close/>
                <a:moveTo>
                  <a:pt x="1797301" y="8321517"/>
                </a:moveTo>
                <a:cubicBezTo>
                  <a:pt x="1797301" y="8326755"/>
                  <a:pt x="1816846" y="8331042"/>
                  <a:pt x="1840725" y="8331042"/>
                </a:cubicBezTo>
                <a:cubicBezTo>
                  <a:pt x="1867253" y="8331042"/>
                  <a:pt x="1881864" y="8327336"/>
                  <a:pt x="1878263" y="8321517"/>
                </a:cubicBezTo>
                <a:cubicBezTo>
                  <a:pt x="1875025" y="8316278"/>
                  <a:pt x="1855489" y="8311992"/>
                  <a:pt x="1834839" y="8311992"/>
                </a:cubicBezTo>
                <a:cubicBezTo>
                  <a:pt x="1814189" y="8311992"/>
                  <a:pt x="1797301" y="8316278"/>
                  <a:pt x="1797301" y="8321517"/>
                </a:cubicBezTo>
                <a:close/>
                <a:moveTo>
                  <a:pt x="1892551" y="8321621"/>
                </a:moveTo>
                <a:cubicBezTo>
                  <a:pt x="1892551" y="8326803"/>
                  <a:pt x="1903266" y="8331042"/>
                  <a:pt x="1916363" y="8331042"/>
                </a:cubicBezTo>
                <a:cubicBezTo>
                  <a:pt x="1929460" y="8331042"/>
                  <a:pt x="1940176" y="8327688"/>
                  <a:pt x="1940176" y="8323593"/>
                </a:cubicBezTo>
                <a:cubicBezTo>
                  <a:pt x="1940176" y="8319497"/>
                  <a:pt x="1929460" y="8315258"/>
                  <a:pt x="1916363" y="8314173"/>
                </a:cubicBezTo>
                <a:cubicBezTo>
                  <a:pt x="1903266" y="8313096"/>
                  <a:pt x="1892551" y="8316440"/>
                  <a:pt x="1892551" y="8321621"/>
                </a:cubicBezTo>
                <a:close/>
                <a:moveTo>
                  <a:pt x="1963988" y="8321517"/>
                </a:moveTo>
                <a:cubicBezTo>
                  <a:pt x="1960750" y="8326755"/>
                  <a:pt x="1966932" y="8331042"/>
                  <a:pt x="1977714" y="8331042"/>
                </a:cubicBezTo>
                <a:cubicBezTo>
                  <a:pt x="1988496" y="8331042"/>
                  <a:pt x="1997326" y="8326755"/>
                  <a:pt x="1997326" y="8321517"/>
                </a:cubicBezTo>
                <a:cubicBezTo>
                  <a:pt x="1997326" y="8316278"/>
                  <a:pt x="1991154" y="8311992"/>
                  <a:pt x="1983600" y="8311992"/>
                </a:cubicBezTo>
                <a:cubicBezTo>
                  <a:pt x="1976047" y="8311992"/>
                  <a:pt x="1967227" y="8316278"/>
                  <a:pt x="1963988" y="8321517"/>
                </a:cubicBezTo>
                <a:close/>
                <a:moveTo>
                  <a:pt x="2016376" y="8321517"/>
                </a:moveTo>
                <a:cubicBezTo>
                  <a:pt x="2016376" y="8326755"/>
                  <a:pt x="2024691" y="8331042"/>
                  <a:pt x="2034864" y="8331042"/>
                </a:cubicBezTo>
                <a:cubicBezTo>
                  <a:pt x="2045037" y="8331042"/>
                  <a:pt x="2056000" y="8326755"/>
                  <a:pt x="2059238" y="8321517"/>
                </a:cubicBezTo>
                <a:cubicBezTo>
                  <a:pt x="2062582" y="8316116"/>
                  <a:pt x="2054571" y="8311992"/>
                  <a:pt x="2040750" y="8311992"/>
                </a:cubicBezTo>
                <a:cubicBezTo>
                  <a:pt x="2027349" y="8311992"/>
                  <a:pt x="2016376" y="8316278"/>
                  <a:pt x="2016376" y="8321517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 dirty="0"/>
          </a:p>
        </p:txBody>
      </p:sp>
      <p:sp>
        <p:nvSpPr>
          <p:cNvPr id="15" name="Прямоугольник 14">
            <a:extLst>
              <a:ext uri="{FF2B5EF4-FFF2-40B4-BE49-F238E27FC236}">
                <a16:creationId xmlns:a16="http://schemas.microsoft.com/office/drawing/2014/main" id="{29EEB3F4-FBE3-441E-865E-8281AF73BBDC}"/>
              </a:ext>
            </a:extLst>
          </p:cNvPr>
          <p:cNvSpPr/>
          <p:nvPr/>
        </p:nvSpPr>
        <p:spPr>
          <a:xfrm>
            <a:off x="559828" y="518499"/>
            <a:ext cx="316464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80000"/>
              </a:lnSpc>
            </a:pPr>
            <a:r>
              <a:rPr lang="ru-RU" sz="4000" dirty="0">
                <a:latin typeface="Alegreya Sans" panose="00000500000000000000" pitchFamily="2" charset="0"/>
              </a:rPr>
              <a:t>Иллюстрации </a:t>
            </a:r>
          </a:p>
        </p:txBody>
      </p:sp>
      <p:sp>
        <p:nvSpPr>
          <p:cNvPr id="29" name="Прямоугольник 28">
            <a:extLst>
              <a:ext uri="{FF2B5EF4-FFF2-40B4-BE49-F238E27FC236}">
                <a16:creationId xmlns:a16="http://schemas.microsoft.com/office/drawing/2014/main" id="{7D8E9102-6A38-4B90-AEAD-0CBDAC1738BB}"/>
              </a:ext>
            </a:extLst>
          </p:cNvPr>
          <p:cNvSpPr/>
          <p:nvPr/>
        </p:nvSpPr>
        <p:spPr>
          <a:xfrm>
            <a:off x="559827" y="1103274"/>
            <a:ext cx="9680108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</a:pPr>
            <a:r>
              <a:rPr lang="ru-RU" sz="2000" dirty="0">
                <a:latin typeface="Alegreya Sans" panose="00000500000000000000" pitchFamily="2" charset="0"/>
              </a:rPr>
              <a:t>Все картинки векторные (можно менять цвет и размер, качество не потеряется) </a:t>
            </a:r>
          </a:p>
        </p:txBody>
      </p:sp>
      <p:sp>
        <p:nvSpPr>
          <p:cNvPr id="8" name="Рисунок 6">
            <a:extLst>
              <a:ext uri="{FF2B5EF4-FFF2-40B4-BE49-F238E27FC236}">
                <a16:creationId xmlns:a16="http://schemas.microsoft.com/office/drawing/2014/main" id="{55F369DE-8F08-4CF2-9084-6FFAF66A1004}"/>
              </a:ext>
            </a:extLst>
          </p:cNvPr>
          <p:cNvSpPr/>
          <p:nvPr/>
        </p:nvSpPr>
        <p:spPr>
          <a:xfrm>
            <a:off x="7154969" y="6980396"/>
            <a:ext cx="981037" cy="928005"/>
          </a:xfrm>
          <a:custGeom>
            <a:avLst/>
            <a:gdLst>
              <a:gd name="connsiteX0" fmla="*/ 557508 w 1057276"/>
              <a:gd name="connsiteY0" fmla="*/ 674 h 1000123"/>
              <a:gd name="connsiteX1" fmla="*/ 560763 w 1057276"/>
              <a:gd name="connsiteY1" fmla="*/ 2603 h 1000123"/>
              <a:gd name="connsiteX2" fmla="*/ 565412 w 1057276"/>
              <a:gd name="connsiteY2" fmla="*/ 7450 h 1000123"/>
              <a:gd name="connsiteX3" fmla="*/ 566804 w 1057276"/>
              <a:gd name="connsiteY3" fmla="*/ 11052 h 1000123"/>
              <a:gd name="connsiteX4" fmla="*/ 563334 w 1057276"/>
              <a:gd name="connsiteY4" fmla="*/ 40976 h 1000123"/>
              <a:gd name="connsiteX5" fmla="*/ 558096 w 1057276"/>
              <a:gd name="connsiteY5" fmla="*/ 75157 h 1000123"/>
              <a:gd name="connsiteX6" fmla="*/ 556330 w 1057276"/>
              <a:gd name="connsiteY6" fmla="*/ 79414 h 1000123"/>
              <a:gd name="connsiteX7" fmla="*/ 552392 w 1057276"/>
              <a:gd name="connsiteY7" fmla="*/ 80206 h 1000123"/>
              <a:gd name="connsiteX8" fmla="*/ 548456 w 1057276"/>
              <a:gd name="connsiteY8" fmla="*/ 81886 h 1000123"/>
              <a:gd name="connsiteX9" fmla="*/ 588097 w 1057276"/>
              <a:gd name="connsiteY9" fmla="*/ 86758 h 1000123"/>
              <a:gd name="connsiteX10" fmla="*/ 584800 w 1057276"/>
              <a:gd name="connsiteY10" fmla="*/ 84000 h 1000123"/>
              <a:gd name="connsiteX11" fmla="*/ 579980 w 1057276"/>
              <a:gd name="connsiteY11" fmla="*/ 78556 h 1000123"/>
              <a:gd name="connsiteX12" fmla="*/ 586094 w 1057276"/>
              <a:gd name="connsiteY12" fmla="*/ 18951 h 1000123"/>
              <a:gd name="connsiteX13" fmla="*/ 595307 w 1057276"/>
              <a:gd name="connsiteY13" fmla="*/ 7799 h 1000123"/>
              <a:gd name="connsiteX14" fmla="*/ 609995 w 1057276"/>
              <a:gd name="connsiteY14" fmla="*/ 25709 h 1000123"/>
              <a:gd name="connsiteX15" fmla="*/ 614725 w 1057276"/>
              <a:gd name="connsiteY15" fmla="*/ 36424 h 1000123"/>
              <a:gd name="connsiteX16" fmla="*/ 615695 w 1057276"/>
              <a:gd name="connsiteY16" fmla="*/ 21577 h 1000123"/>
              <a:gd name="connsiteX17" fmla="*/ 615695 w 1057276"/>
              <a:gd name="connsiteY17" fmla="*/ 6727 h 1000123"/>
              <a:gd name="connsiteX18" fmla="*/ 610847 w 1057276"/>
              <a:gd name="connsiteY18" fmla="*/ 5961 h 1000123"/>
              <a:gd name="connsiteX19" fmla="*/ 559770 w 1057276"/>
              <a:gd name="connsiteY19" fmla="*/ 0 h 1000123"/>
              <a:gd name="connsiteX20" fmla="*/ 557508 w 1057276"/>
              <a:gd name="connsiteY20" fmla="*/ 674 h 1000123"/>
              <a:gd name="connsiteX21" fmla="*/ 637678 w 1057276"/>
              <a:gd name="connsiteY21" fmla="*/ 10488 h 1000123"/>
              <a:gd name="connsiteX22" fmla="*/ 641060 w 1057276"/>
              <a:gd name="connsiteY22" fmla="*/ 14990 h 1000123"/>
              <a:gd name="connsiteX23" fmla="*/ 644444 w 1057276"/>
              <a:gd name="connsiteY23" fmla="*/ 18394 h 1000123"/>
              <a:gd name="connsiteX24" fmla="*/ 643650 w 1057276"/>
              <a:gd name="connsiteY24" fmla="*/ 23388 h 1000123"/>
              <a:gd name="connsiteX25" fmla="*/ 627184 w 1057276"/>
              <a:gd name="connsiteY25" fmla="*/ 76466 h 1000123"/>
              <a:gd name="connsiteX26" fmla="*/ 621578 w 1057276"/>
              <a:gd name="connsiteY26" fmla="*/ 85283 h 1000123"/>
              <a:gd name="connsiteX27" fmla="*/ 618335 w 1057276"/>
              <a:gd name="connsiteY27" fmla="*/ 88545 h 1000123"/>
              <a:gd name="connsiteX28" fmla="*/ 615076 w 1057276"/>
              <a:gd name="connsiteY28" fmla="*/ 87721 h 1000123"/>
              <a:gd name="connsiteX29" fmla="*/ 611816 w 1057276"/>
              <a:gd name="connsiteY29" fmla="*/ 88057 h 1000123"/>
              <a:gd name="connsiteX30" fmla="*/ 636982 w 1057276"/>
              <a:gd name="connsiteY30" fmla="*/ 96369 h 1000123"/>
              <a:gd name="connsiteX31" fmla="*/ 634463 w 1057276"/>
              <a:gd name="connsiteY31" fmla="*/ 93696 h 1000123"/>
              <a:gd name="connsiteX32" fmla="*/ 631140 w 1057276"/>
              <a:gd name="connsiteY32" fmla="*/ 79268 h 1000123"/>
              <a:gd name="connsiteX33" fmla="*/ 644891 w 1057276"/>
              <a:gd name="connsiteY33" fmla="*/ 38129 h 1000123"/>
              <a:gd name="connsiteX34" fmla="*/ 646044 w 1057276"/>
              <a:gd name="connsiteY34" fmla="*/ 69045 h 1000123"/>
              <a:gd name="connsiteX35" fmla="*/ 645845 w 1057276"/>
              <a:gd name="connsiteY35" fmla="*/ 100414 h 1000123"/>
              <a:gd name="connsiteX36" fmla="*/ 649053 w 1057276"/>
              <a:gd name="connsiteY36" fmla="*/ 101642 h 1000123"/>
              <a:gd name="connsiteX37" fmla="*/ 652527 w 1057276"/>
              <a:gd name="connsiteY37" fmla="*/ 102507 h 1000123"/>
              <a:gd name="connsiteX38" fmla="*/ 669951 w 1057276"/>
              <a:gd name="connsiteY38" fmla="*/ 76444 h 1000123"/>
              <a:gd name="connsiteX39" fmla="*/ 688093 w 1057276"/>
              <a:gd name="connsiteY39" fmla="*/ 50743 h 1000123"/>
              <a:gd name="connsiteX40" fmla="*/ 673441 w 1057276"/>
              <a:gd name="connsiteY40" fmla="*/ 97194 h 1000123"/>
              <a:gd name="connsiteX41" fmla="*/ 664202 w 1057276"/>
              <a:gd name="connsiteY41" fmla="*/ 103568 h 1000123"/>
              <a:gd name="connsiteX42" fmla="*/ 660953 w 1057276"/>
              <a:gd name="connsiteY42" fmla="*/ 103956 h 1000123"/>
              <a:gd name="connsiteX43" fmla="*/ 699127 w 1057276"/>
              <a:gd name="connsiteY43" fmla="*/ 117111 h 1000123"/>
              <a:gd name="connsiteX44" fmla="*/ 696700 w 1057276"/>
              <a:gd name="connsiteY44" fmla="*/ 113920 h 1000123"/>
              <a:gd name="connsiteX45" fmla="*/ 693279 w 1057276"/>
              <a:gd name="connsiteY45" fmla="*/ 107414 h 1000123"/>
              <a:gd name="connsiteX46" fmla="*/ 710107 w 1057276"/>
              <a:gd name="connsiteY46" fmla="*/ 51643 h 1000123"/>
              <a:gd name="connsiteX47" fmla="*/ 721273 w 1057276"/>
              <a:gd name="connsiteY47" fmla="*/ 39386 h 1000123"/>
              <a:gd name="connsiteX48" fmla="*/ 725023 w 1057276"/>
              <a:gd name="connsiteY48" fmla="*/ 38928 h 1000123"/>
              <a:gd name="connsiteX49" fmla="*/ 713678 w 1057276"/>
              <a:gd name="connsiteY49" fmla="*/ 33993 h 1000123"/>
              <a:gd name="connsiteX50" fmla="*/ 699603 w 1057276"/>
              <a:gd name="connsiteY50" fmla="*/ 29298 h 1000123"/>
              <a:gd name="connsiteX51" fmla="*/ 697520 w 1057276"/>
              <a:gd name="connsiteY51" fmla="*/ 28481 h 1000123"/>
              <a:gd name="connsiteX52" fmla="*/ 683439 w 1057276"/>
              <a:gd name="connsiteY52" fmla="*/ 49310 h 1000123"/>
              <a:gd name="connsiteX53" fmla="*/ 668387 w 1057276"/>
              <a:gd name="connsiteY53" fmla="*/ 70202 h 1000123"/>
              <a:gd name="connsiteX54" fmla="*/ 667388 w 1057276"/>
              <a:gd name="connsiteY54" fmla="*/ 44561 h 1000123"/>
              <a:gd name="connsiteX55" fmla="*/ 667357 w 1057276"/>
              <a:gd name="connsiteY55" fmla="*/ 18860 h 1000123"/>
              <a:gd name="connsiteX56" fmla="*/ 652518 w 1057276"/>
              <a:gd name="connsiteY56" fmla="*/ 14125 h 1000123"/>
              <a:gd name="connsiteX57" fmla="*/ 637678 w 1057276"/>
              <a:gd name="connsiteY57" fmla="*/ 10488 h 1000123"/>
              <a:gd name="connsiteX58" fmla="*/ 517099 w 1057276"/>
              <a:gd name="connsiteY58" fmla="*/ 26981 h 1000123"/>
              <a:gd name="connsiteX59" fmla="*/ 496734 w 1057276"/>
              <a:gd name="connsiteY59" fmla="*/ 28344 h 1000123"/>
              <a:gd name="connsiteX60" fmla="*/ 499642 w 1057276"/>
              <a:gd name="connsiteY60" fmla="*/ 30589 h 1000123"/>
              <a:gd name="connsiteX61" fmla="*/ 502552 w 1057276"/>
              <a:gd name="connsiteY61" fmla="*/ 31874 h 1000123"/>
              <a:gd name="connsiteX62" fmla="*/ 503371 w 1057276"/>
              <a:gd name="connsiteY62" fmla="*/ 40332 h 1000123"/>
              <a:gd name="connsiteX63" fmla="*/ 504340 w 1057276"/>
              <a:gd name="connsiteY63" fmla="*/ 63338 h 1000123"/>
              <a:gd name="connsiteX64" fmla="*/ 504492 w 1057276"/>
              <a:gd name="connsiteY64" fmla="*/ 77885 h 1000123"/>
              <a:gd name="connsiteX65" fmla="*/ 502575 w 1057276"/>
              <a:gd name="connsiteY65" fmla="*/ 79813 h 1000123"/>
              <a:gd name="connsiteX66" fmla="*/ 499020 w 1057276"/>
              <a:gd name="connsiteY66" fmla="*/ 82331 h 1000123"/>
              <a:gd name="connsiteX67" fmla="*/ 514837 w 1057276"/>
              <a:gd name="connsiteY67" fmla="*/ 83188 h 1000123"/>
              <a:gd name="connsiteX68" fmla="*/ 528197 w 1057276"/>
              <a:gd name="connsiteY68" fmla="*/ 81437 h 1000123"/>
              <a:gd name="connsiteX69" fmla="*/ 522161 w 1057276"/>
              <a:gd name="connsiteY69" fmla="*/ 53085 h 1000123"/>
              <a:gd name="connsiteX70" fmla="*/ 521527 w 1057276"/>
              <a:gd name="connsiteY70" fmla="*/ 32656 h 1000123"/>
              <a:gd name="connsiteX71" fmla="*/ 523271 w 1057276"/>
              <a:gd name="connsiteY71" fmla="*/ 31198 h 1000123"/>
              <a:gd name="connsiteX72" fmla="*/ 534233 w 1057276"/>
              <a:gd name="connsiteY72" fmla="*/ 39632 h 1000123"/>
              <a:gd name="connsiteX73" fmla="*/ 542313 w 1057276"/>
              <a:gd name="connsiteY73" fmla="*/ 50740 h 1000123"/>
              <a:gd name="connsiteX74" fmla="*/ 542095 w 1057276"/>
              <a:gd name="connsiteY74" fmla="*/ 38393 h 1000123"/>
              <a:gd name="connsiteX75" fmla="*/ 541344 w 1057276"/>
              <a:gd name="connsiteY75" fmla="*/ 26694 h 1000123"/>
              <a:gd name="connsiteX76" fmla="*/ 539405 w 1057276"/>
              <a:gd name="connsiteY76" fmla="*/ 26634 h 1000123"/>
              <a:gd name="connsiteX77" fmla="*/ 517099 w 1057276"/>
              <a:gd name="connsiteY77" fmla="*/ 26981 h 1000123"/>
              <a:gd name="connsiteX78" fmla="*/ 458265 w 1057276"/>
              <a:gd name="connsiteY78" fmla="*/ 32174 h 1000123"/>
              <a:gd name="connsiteX79" fmla="*/ 438545 w 1057276"/>
              <a:gd name="connsiteY79" fmla="*/ 36582 h 1000123"/>
              <a:gd name="connsiteX80" fmla="*/ 440974 w 1057276"/>
              <a:gd name="connsiteY80" fmla="*/ 37730 h 1000123"/>
              <a:gd name="connsiteX81" fmla="*/ 448379 w 1057276"/>
              <a:gd name="connsiteY81" fmla="*/ 64913 h 1000123"/>
              <a:gd name="connsiteX82" fmla="*/ 449268 w 1057276"/>
              <a:gd name="connsiteY82" fmla="*/ 78431 h 1000123"/>
              <a:gd name="connsiteX83" fmla="*/ 444602 w 1057276"/>
              <a:gd name="connsiteY83" fmla="*/ 77550 h 1000123"/>
              <a:gd name="connsiteX84" fmla="*/ 439937 w 1057276"/>
              <a:gd name="connsiteY84" fmla="*/ 76671 h 1000123"/>
              <a:gd name="connsiteX85" fmla="*/ 437301 w 1057276"/>
              <a:gd name="connsiteY85" fmla="*/ 79323 h 1000123"/>
              <a:gd name="connsiteX86" fmla="*/ 442945 w 1057276"/>
              <a:gd name="connsiteY86" fmla="*/ 92385 h 1000123"/>
              <a:gd name="connsiteX87" fmla="*/ 451481 w 1057276"/>
              <a:gd name="connsiteY87" fmla="*/ 59264 h 1000123"/>
              <a:gd name="connsiteX88" fmla="*/ 449947 w 1057276"/>
              <a:gd name="connsiteY88" fmla="*/ 40235 h 1000123"/>
              <a:gd name="connsiteX89" fmla="*/ 451516 w 1057276"/>
              <a:gd name="connsiteY89" fmla="*/ 38331 h 1000123"/>
              <a:gd name="connsiteX90" fmla="*/ 460483 w 1057276"/>
              <a:gd name="connsiteY90" fmla="*/ 39356 h 1000123"/>
              <a:gd name="connsiteX91" fmla="*/ 466993 w 1057276"/>
              <a:gd name="connsiteY91" fmla="*/ 80712 h 1000123"/>
              <a:gd name="connsiteX92" fmla="*/ 464295 w 1057276"/>
              <a:gd name="connsiteY92" fmla="*/ 85939 h 1000123"/>
              <a:gd name="connsiteX93" fmla="*/ 462239 w 1057276"/>
              <a:gd name="connsiteY93" fmla="*/ 88034 h 1000123"/>
              <a:gd name="connsiteX94" fmla="*/ 492854 w 1057276"/>
              <a:gd name="connsiteY94" fmla="*/ 83057 h 1000123"/>
              <a:gd name="connsiteX95" fmla="*/ 490314 w 1057276"/>
              <a:gd name="connsiteY95" fmla="*/ 81975 h 1000123"/>
              <a:gd name="connsiteX96" fmla="*/ 486571 w 1057276"/>
              <a:gd name="connsiteY96" fmla="*/ 79697 h 1000123"/>
              <a:gd name="connsiteX97" fmla="*/ 479924 w 1057276"/>
              <a:gd name="connsiteY97" fmla="*/ 37870 h 1000123"/>
              <a:gd name="connsiteX98" fmla="*/ 479924 w 1057276"/>
              <a:gd name="connsiteY98" fmla="*/ 32842 h 1000123"/>
              <a:gd name="connsiteX99" fmla="*/ 482833 w 1057276"/>
              <a:gd name="connsiteY99" fmla="*/ 30799 h 1000123"/>
              <a:gd name="connsiteX100" fmla="*/ 485743 w 1057276"/>
              <a:gd name="connsiteY100" fmla="*/ 28757 h 1000123"/>
              <a:gd name="connsiteX101" fmla="*/ 481863 w 1057276"/>
              <a:gd name="connsiteY101" fmla="*/ 28835 h 1000123"/>
              <a:gd name="connsiteX102" fmla="*/ 458265 w 1057276"/>
              <a:gd name="connsiteY102" fmla="*/ 32174 h 1000123"/>
              <a:gd name="connsiteX103" fmla="*/ 298398 w 1057276"/>
              <a:gd name="connsiteY103" fmla="*/ 56873 h 1000123"/>
              <a:gd name="connsiteX104" fmla="*/ 279264 w 1057276"/>
              <a:gd name="connsiteY104" fmla="*/ 69464 h 1000123"/>
              <a:gd name="connsiteX105" fmla="*/ 282909 w 1057276"/>
              <a:gd name="connsiteY105" fmla="*/ 68731 h 1000123"/>
              <a:gd name="connsiteX106" fmla="*/ 286858 w 1057276"/>
              <a:gd name="connsiteY106" fmla="*/ 73257 h 1000123"/>
              <a:gd name="connsiteX107" fmla="*/ 315805 w 1057276"/>
              <a:gd name="connsiteY107" fmla="*/ 129949 h 1000123"/>
              <a:gd name="connsiteX108" fmla="*/ 317417 w 1057276"/>
              <a:gd name="connsiteY108" fmla="*/ 135364 h 1000123"/>
              <a:gd name="connsiteX109" fmla="*/ 314401 w 1057276"/>
              <a:gd name="connsiteY109" fmla="*/ 138594 h 1000123"/>
              <a:gd name="connsiteX110" fmla="*/ 312145 w 1057276"/>
              <a:gd name="connsiteY110" fmla="*/ 142592 h 1000123"/>
              <a:gd name="connsiteX111" fmla="*/ 336586 w 1057276"/>
              <a:gd name="connsiteY111" fmla="*/ 131211 h 1000123"/>
              <a:gd name="connsiteX112" fmla="*/ 360266 w 1057276"/>
              <a:gd name="connsiteY112" fmla="*/ 119063 h 1000123"/>
              <a:gd name="connsiteX113" fmla="*/ 364124 w 1057276"/>
              <a:gd name="connsiteY113" fmla="*/ 113487 h 1000123"/>
              <a:gd name="connsiteX114" fmla="*/ 367981 w 1057276"/>
              <a:gd name="connsiteY114" fmla="*/ 107909 h 1000123"/>
              <a:gd name="connsiteX115" fmla="*/ 367981 w 1057276"/>
              <a:gd name="connsiteY115" fmla="*/ 101071 h 1000123"/>
              <a:gd name="connsiteX116" fmla="*/ 358437 w 1057276"/>
              <a:gd name="connsiteY116" fmla="*/ 82304 h 1000123"/>
              <a:gd name="connsiteX117" fmla="*/ 354114 w 1057276"/>
              <a:gd name="connsiteY117" fmla="*/ 79372 h 1000123"/>
              <a:gd name="connsiteX118" fmla="*/ 346585 w 1057276"/>
              <a:gd name="connsiteY118" fmla="*/ 79372 h 1000123"/>
              <a:gd name="connsiteX119" fmla="*/ 339057 w 1057276"/>
              <a:gd name="connsiteY119" fmla="*/ 79372 h 1000123"/>
              <a:gd name="connsiteX120" fmla="*/ 342251 w 1057276"/>
              <a:gd name="connsiteY120" fmla="*/ 74635 h 1000123"/>
              <a:gd name="connsiteX121" fmla="*/ 345445 w 1057276"/>
              <a:gd name="connsiteY121" fmla="*/ 69900 h 1000123"/>
              <a:gd name="connsiteX122" fmla="*/ 345445 w 1057276"/>
              <a:gd name="connsiteY122" fmla="*/ 63767 h 1000123"/>
              <a:gd name="connsiteX123" fmla="*/ 336354 w 1057276"/>
              <a:gd name="connsiteY123" fmla="*/ 47202 h 1000123"/>
              <a:gd name="connsiteX124" fmla="*/ 327169 w 1057276"/>
              <a:gd name="connsiteY124" fmla="*/ 45557 h 1000123"/>
              <a:gd name="connsiteX125" fmla="*/ 321175 w 1057276"/>
              <a:gd name="connsiteY125" fmla="*/ 45538 h 1000123"/>
              <a:gd name="connsiteX126" fmla="*/ 298398 w 1057276"/>
              <a:gd name="connsiteY126" fmla="*/ 56873 h 1000123"/>
              <a:gd name="connsiteX127" fmla="*/ 388972 w 1057276"/>
              <a:gd name="connsiteY127" fmla="*/ 47382 h 1000123"/>
              <a:gd name="connsiteX128" fmla="*/ 372628 w 1057276"/>
              <a:gd name="connsiteY128" fmla="*/ 71683 h 1000123"/>
              <a:gd name="connsiteX129" fmla="*/ 411288 w 1057276"/>
              <a:gd name="connsiteY129" fmla="*/ 101387 h 1000123"/>
              <a:gd name="connsiteX130" fmla="*/ 424484 w 1057276"/>
              <a:gd name="connsiteY130" fmla="*/ 89461 h 1000123"/>
              <a:gd name="connsiteX131" fmla="*/ 412108 w 1057276"/>
              <a:gd name="connsiteY131" fmla="*/ 48769 h 1000123"/>
              <a:gd name="connsiteX132" fmla="*/ 388972 w 1057276"/>
              <a:gd name="connsiteY132" fmla="*/ 47382 h 1000123"/>
              <a:gd name="connsiteX133" fmla="*/ 741123 w 1057276"/>
              <a:gd name="connsiteY133" fmla="*/ 47609 h 1000123"/>
              <a:gd name="connsiteX134" fmla="*/ 743709 w 1057276"/>
              <a:gd name="connsiteY134" fmla="*/ 51689 h 1000123"/>
              <a:gd name="connsiteX135" fmla="*/ 746295 w 1057276"/>
              <a:gd name="connsiteY135" fmla="*/ 54998 h 1000123"/>
              <a:gd name="connsiteX136" fmla="*/ 746191 w 1057276"/>
              <a:gd name="connsiteY136" fmla="*/ 64257 h 1000123"/>
              <a:gd name="connsiteX137" fmla="*/ 743928 w 1057276"/>
              <a:gd name="connsiteY137" fmla="*/ 98855 h 1000123"/>
              <a:gd name="connsiteX138" fmla="*/ 741769 w 1057276"/>
              <a:gd name="connsiteY138" fmla="*/ 124196 h 1000123"/>
              <a:gd name="connsiteX139" fmla="*/ 736597 w 1057276"/>
              <a:gd name="connsiteY139" fmla="*/ 127139 h 1000123"/>
              <a:gd name="connsiteX140" fmla="*/ 729768 w 1057276"/>
              <a:gd name="connsiteY140" fmla="*/ 130103 h 1000123"/>
              <a:gd name="connsiteX141" fmla="*/ 729361 w 1057276"/>
              <a:gd name="connsiteY141" fmla="*/ 122830 h 1000123"/>
              <a:gd name="connsiteX142" fmla="*/ 722179 w 1057276"/>
              <a:gd name="connsiteY142" fmla="*/ 106700 h 1000123"/>
              <a:gd name="connsiteX143" fmla="*/ 718035 w 1057276"/>
              <a:gd name="connsiteY143" fmla="*/ 106700 h 1000123"/>
              <a:gd name="connsiteX144" fmla="*/ 715356 w 1057276"/>
              <a:gd name="connsiteY144" fmla="*/ 110129 h 1000123"/>
              <a:gd name="connsiteX145" fmla="*/ 712675 w 1057276"/>
              <a:gd name="connsiteY145" fmla="*/ 119410 h 1000123"/>
              <a:gd name="connsiteX146" fmla="*/ 712675 w 1057276"/>
              <a:gd name="connsiteY146" fmla="*/ 125262 h 1000123"/>
              <a:gd name="connsiteX147" fmla="*/ 717293 w 1057276"/>
              <a:gd name="connsiteY147" fmla="*/ 129645 h 1000123"/>
              <a:gd name="connsiteX148" fmla="*/ 721910 w 1057276"/>
              <a:gd name="connsiteY148" fmla="*/ 134028 h 1000123"/>
              <a:gd name="connsiteX149" fmla="*/ 727961 w 1057276"/>
              <a:gd name="connsiteY149" fmla="*/ 134016 h 1000123"/>
              <a:gd name="connsiteX150" fmla="*/ 734011 w 1057276"/>
              <a:gd name="connsiteY150" fmla="*/ 134003 h 1000123"/>
              <a:gd name="connsiteX151" fmla="*/ 740476 w 1057276"/>
              <a:gd name="connsiteY151" fmla="*/ 130220 h 1000123"/>
              <a:gd name="connsiteX152" fmla="*/ 770315 w 1057276"/>
              <a:gd name="connsiteY152" fmla="*/ 107710 h 1000123"/>
              <a:gd name="connsiteX153" fmla="*/ 805150 w 1057276"/>
              <a:gd name="connsiteY153" fmla="*/ 86202 h 1000123"/>
              <a:gd name="connsiteX154" fmla="*/ 808991 w 1057276"/>
              <a:gd name="connsiteY154" fmla="*/ 85909 h 1000123"/>
              <a:gd name="connsiteX155" fmla="*/ 786678 w 1057276"/>
              <a:gd name="connsiteY155" fmla="*/ 73432 h 1000123"/>
              <a:gd name="connsiteX156" fmla="*/ 787174 w 1057276"/>
              <a:gd name="connsiteY156" fmla="*/ 75213 h 1000123"/>
              <a:gd name="connsiteX157" fmla="*/ 789963 w 1057276"/>
              <a:gd name="connsiteY157" fmla="*/ 84061 h 1000123"/>
              <a:gd name="connsiteX158" fmla="*/ 765676 w 1057276"/>
              <a:gd name="connsiteY158" fmla="*/ 105399 h 1000123"/>
              <a:gd name="connsiteX159" fmla="*/ 766421 w 1057276"/>
              <a:gd name="connsiteY159" fmla="*/ 80699 h 1000123"/>
              <a:gd name="connsiteX160" fmla="*/ 769054 w 1057276"/>
              <a:gd name="connsiteY160" fmla="*/ 70530 h 1000123"/>
              <a:gd name="connsiteX161" fmla="*/ 771033 w 1057276"/>
              <a:gd name="connsiteY161" fmla="*/ 67491 h 1000123"/>
              <a:gd name="connsiteX162" fmla="*/ 774827 w 1057276"/>
              <a:gd name="connsiteY162" fmla="*/ 68329 h 1000123"/>
              <a:gd name="connsiteX163" fmla="*/ 760621 w 1057276"/>
              <a:gd name="connsiteY163" fmla="*/ 56924 h 1000123"/>
              <a:gd name="connsiteX164" fmla="*/ 741123 w 1057276"/>
              <a:gd name="connsiteY164" fmla="*/ 47609 h 1000123"/>
              <a:gd name="connsiteX165" fmla="*/ 389389 w 1057276"/>
              <a:gd name="connsiteY165" fmla="*/ 51418 h 1000123"/>
              <a:gd name="connsiteX166" fmla="*/ 393249 w 1057276"/>
              <a:gd name="connsiteY166" fmla="*/ 79462 h 1000123"/>
              <a:gd name="connsiteX167" fmla="*/ 410764 w 1057276"/>
              <a:gd name="connsiteY167" fmla="*/ 97570 h 1000123"/>
              <a:gd name="connsiteX168" fmla="*/ 413124 w 1057276"/>
              <a:gd name="connsiteY168" fmla="*/ 94945 h 1000123"/>
              <a:gd name="connsiteX169" fmla="*/ 411527 w 1057276"/>
              <a:gd name="connsiteY169" fmla="*/ 86183 h 1000123"/>
              <a:gd name="connsiteX170" fmla="*/ 400843 w 1057276"/>
              <a:gd name="connsiteY170" fmla="*/ 53671 h 1000123"/>
              <a:gd name="connsiteX171" fmla="*/ 398250 w 1057276"/>
              <a:gd name="connsiteY171" fmla="*/ 49442 h 1000123"/>
              <a:gd name="connsiteX172" fmla="*/ 394634 w 1057276"/>
              <a:gd name="connsiteY172" fmla="*/ 49442 h 1000123"/>
              <a:gd name="connsiteX173" fmla="*/ 389389 w 1057276"/>
              <a:gd name="connsiteY173" fmla="*/ 51418 h 1000123"/>
              <a:gd name="connsiteX174" fmla="*/ 308916 w 1057276"/>
              <a:gd name="connsiteY174" fmla="*/ 55391 h 1000123"/>
              <a:gd name="connsiteX175" fmla="*/ 305360 w 1057276"/>
              <a:gd name="connsiteY175" fmla="*/ 59466 h 1000123"/>
              <a:gd name="connsiteX176" fmla="*/ 311477 w 1057276"/>
              <a:gd name="connsiteY176" fmla="*/ 74389 h 1000123"/>
              <a:gd name="connsiteX177" fmla="*/ 317594 w 1057276"/>
              <a:gd name="connsiteY177" fmla="*/ 87180 h 1000123"/>
              <a:gd name="connsiteX178" fmla="*/ 319862 w 1057276"/>
              <a:gd name="connsiteY178" fmla="*/ 87180 h 1000123"/>
              <a:gd name="connsiteX179" fmla="*/ 326231 w 1057276"/>
              <a:gd name="connsiteY179" fmla="*/ 83491 h 1000123"/>
              <a:gd name="connsiteX180" fmla="*/ 330334 w 1057276"/>
              <a:gd name="connsiteY180" fmla="*/ 79802 h 1000123"/>
              <a:gd name="connsiteX181" fmla="*/ 330219 w 1057276"/>
              <a:gd name="connsiteY181" fmla="*/ 75747 h 1000123"/>
              <a:gd name="connsiteX182" fmla="*/ 321411 w 1057276"/>
              <a:gd name="connsiteY182" fmla="*/ 56608 h 1000123"/>
              <a:gd name="connsiteX183" fmla="*/ 308916 w 1057276"/>
              <a:gd name="connsiteY183" fmla="*/ 55391 h 1000123"/>
              <a:gd name="connsiteX184" fmla="*/ 324433 w 1057276"/>
              <a:gd name="connsiteY184" fmla="*/ 89226 h 1000123"/>
              <a:gd name="connsiteX185" fmla="*/ 320876 w 1057276"/>
              <a:gd name="connsiteY185" fmla="*/ 92415 h 1000123"/>
              <a:gd name="connsiteX186" fmla="*/ 336042 w 1057276"/>
              <a:gd name="connsiteY186" fmla="*/ 121340 h 1000123"/>
              <a:gd name="connsiteX187" fmla="*/ 348627 w 1057276"/>
              <a:gd name="connsiteY187" fmla="*/ 119536 h 1000123"/>
              <a:gd name="connsiteX188" fmla="*/ 352038 w 1057276"/>
              <a:gd name="connsiteY188" fmla="*/ 115456 h 1000123"/>
              <a:gd name="connsiteX189" fmla="*/ 351188 w 1057276"/>
              <a:gd name="connsiteY189" fmla="*/ 111403 h 1000123"/>
              <a:gd name="connsiteX190" fmla="*/ 340711 w 1057276"/>
              <a:gd name="connsiteY190" fmla="*/ 91075 h 1000123"/>
              <a:gd name="connsiteX191" fmla="*/ 324433 w 1057276"/>
              <a:gd name="connsiteY191" fmla="*/ 89226 h 1000123"/>
              <a:gd name="connsiteX192" fmla="*/ 253755 w 1057276"/>
              <a:gd name="connsiteY192" fmla="*/ 148295 h 1000123"/>
              <a:gd name="connsiteX193" fmla="*/ 177276 w 1057276"/>
              <a:gd name="connsiteY193" fmla="*/ 215681 h 1000123"/>
              <a:gd name="connsiteX194" fmla="*/ 163624 w 1057276"/>
              <a:gd name="connsiteY194" fmla="*/ 257292 h 1000123"/>
              <a:gd name="connsiteX195" fmla="*/ 167276 w 1057276"/>
              <a:gd name="connsiteY195" fmla="*/ 252800 h 1000123"/>
              <a:gd name="connsiteX196" fmla="*/ 206704 w 1057276"/>
              <a:gd name="connsiteY196" fmla="*/ 209988 h 1000123"/>
              <a:gd name="connsiteX197" fmla="*/ 197296 w 1057276"/>
              <a:gd name="connsiteY197" fmla="*/ 222783 h 1000123"/>
              <a:gd name="connsiteX198" fmla="*/ 169588 w 1057276"/>
              <a:gd name="connsiteY198" fmla="*/ 263204 h 1000123"/>
              <a:gd name="connsiteX199" fmla="*/ 203477 w 1057276"/>
              <a:gd name="connsiteY199" fmla="*/ 248546 h 1000123"/>
              <a:gd name="connsiteX200" fmla="*/ 257085 w 1057276"/>
              <a:gd name="connsiteY200" fmla="*/ 185617 h 1000123"/>
              <a:gd name="connsiteX201" fmla="*/ 271741 w 1057276"/>
              <a:gd name="connsiteY201" fmla="*/ 145900 h 1000123"/>
              <a:gd name="connsiteX202" fmla="*/ 253755 w 1057276"/>
              <a:gd name="connsiteY202" fmla="*/ 148295 h 1000123"/>
              <a:gd name="connsiteX203" fmla="*/ 788547 w 1057276"/>
              <a:gd name="connsiteY203" fmla="*/ 155175 h 1000123"/>
              <a:gd name="connsiteX204" fmla="*/ 852696 w 1057276"/>
              <a:gd name="connsiteY204" fmla="*/ 247496 h 1000123"/>
              <a:gd name="connsiteX205" fmla="*/ 885097 w 1057276"/>
              <a:gd name="connsiteY205" fmla="*/ 263583 h 1000123"/>
              <a:gd name="connsiteX206" fmla="*/ 888775 w 1057276"/>
              <a:gd name="connsiteY206" fmla="*/ 264505 h 1000123"/>
              <a:gd name="connsiteX207" fmla="*/ 886521 w 1057276"/>
              <a:gd name="connsiteY207" fmla="*/ 260103 h 1000123"/>
              <a:gd name="connsiteX208" fmla="*/ 860218 w 1057276"/>
              <a:gd name="connsiteY208" fmla="*/ 222518 h 1000123"/>
              <a:gd name="connsiteX209" fmla="*/ 851084 w 1057276"/>
              <a:gd name="connsiteY209" fmla="*/ 210156 h 1000123"/>
              <a:gd name="connsiteX210" fmla="*/ 887869 w 1057276"/>
              <a:gd name="connsiteY210" fmla="*/ 249104 h 1000123"/>
              <a:gd name="connsiteX211" fmla="*/ 894306 w 1057276"/>
              <a:gd name="connsiteY211" fmla="*/ 257654 h 1000123"/>
              <a:gd name="connsiteX212" fmla="*/ 885016 w 1057276"/>
              <a:gd name="connsiteY212" fmla="*/ 226423 h 1000123"/>
              <a:gd name="connsiteX213" fmla="*/ 800037 w 1057276"/>
              <a:gd name="connsiteY213" fmla="*/ 147141 h 1000123"/>
              <a:gd name="connsiteX214" fmla="*/ 787535 w 1057276"/>
              <a:gd name="connsiteY214" fmla="*/ 144439 h 1000123"/>
              <a:gd name="connsiteX215" fmla="*/ 785296 w 1057276"/>
              <a:gd name="connsiteY215" fmla="*/ 144439 h 1000123"/>
              <a:gd name="connsiteX216" fmla="*/ 788547 w 1057276"/>
              <a:gd name="connsiteY216" fmla="*/ 155175 h 1000123"/>
              <a:gd name="connsiteX217" fmla="*/ 419796 w 1057276"/>
              <a:gd name="connsiteY217" fmla="*/ 153607 h 1000123"/>
              <a:gd name="connsiteX218" fmla="*/ 381497 w 1057276"/>
              <a:gd name="connsiteY218" fmla="*/ 208204 h 1000123"/>
              <a:gd name="connsiteX219" fmla="*/ 379567 w 1057276"/>
              <a:gd name="connsiteY219" fmla="*/ 217096 h 1000123"/>
              <a:gd name="connsiteX220" fmla="*/ 374068 w 1057276"/>
              <a:gd name="connsiteY220" fmla="*/ 212285 h 1000123"/>
              <a:gd name="connsiteX221" fmla="*/ 363293 w 1057276"/>
              <a:gd name="connsiteY221" fmla="*/ 205527 h 1000123"/>
              <a:gd name="connsiteX222" fmla="*/ 339048 w 1057276"/>
              <a:gd name="connsiteY222" fmla="*/ 208656 h 1000123"/>
              <a:gd name="connsiteX223" fmla="*/ 304058 w 1057276"/>
              <a:gd name="connsiteY223" fmla="*/ 253956 h 1000123"/>
              <a:gd name="connsiteX224" fmla="*/ 266028 w 1057276"/>
              <a:gd name="connsiteY224" fmla="*/ 306865 h 1000123"/>
              <a:gd name="connsiteX225" fmla="*/ 256244 w 1057276"/>
              <a:gd name="connsiteY225" fmla="*/ 320426 h 1000123"/>
              <a:gd name="connsiteX226" fmla="*/ 254324 w 1057276"/>
              <a:gd name="connsiteY226" fmla="*/ 323162 h 1000123"/>
              <a:gd name="connsiteX227" fmla="*/ 259477 w 1057276"/>
              <a:gd name="connsiteY227" fmla="*/ 319824 h 1000123"/>
              <a:gd name="connsiteX228" fmla="*/ 283366 w 1057276"/>
              <a:gd name="connsiteY228" fmla="*/ 313913 h 1000123"/>
              <a:gd name="connsiteX229" fmla="*/ 292040 w 1057276"/>
              <a:gd name="connsiteY229" fmla="*/ 314536 h 1000123"/>
              <a:gd name="connsiteX230" fmla="*/ 298789 w 1057276"/>
              <a:gd name="connsiteY230" fmla="*/ 318234 h 1000123"/>
              <a:gd name="connsiteX231" fmla="*/ 316677 w 1057276"/>
              <a:gd name="connsiteY231" fmla="*/ 338037 h 1000123"/>
              <a:gd name="connsiteX232" fmla="*/ 319850 w 1057276"/>
              <a:gd name="connsiteY232" fmla="*/ 345012 h 1000123"/>
              <a:gd name="connsiteX233" fmla="*/ 319365 w 1057276"/>
              <a:gd name="connsiteY233" fmla="*/ 355013 h 1000123"/>
              <a:gd name="connsiteX234" fmla="*/ 318880 w 1057276"/>
              <a:gd name="connsiteY234" fmla="*/ 365014 h 1000123"/>
              <a:gd name="connsiteX235" fmla="*/ 315133 w 1057276"/>
              <a:gd name="connsiteY235" fmla="*/ 372637 h 1000123"/>
              <a:gd name="connsiteX236" fmla="*/ 278317 w 1057276"/>
              <a:gd name="connsiteY236" fmla="*/ 401515 h 1000123"/>
              <a:gd name="connsiteX237" fmla="*/ 269095 w 1057276"/>
              <a:gd name="connsiteY237" fmla="*/ 403450 h 1000123"/>
              <a:gd name="connsiteX238" fmla="*/ 261406 w 1057276"/>
              <a:gd name="connsiteY238" fmla="*/ 402205 h 1000123"/>
              <a:gd name="connsiteX239" fmla="*/ 247905 w 1057276"/>
              <a:gd name="connsiteY239" fmla="*/ 398371 h 1000123"/>
              <a:gd name="connsiteX240" fmla="*/ 242093 w 1057276"/>
              <a:gd name="connsiteY240" fmla="*/ 395783 h 1000123"/>
              <a:gd name="connsiteX241" fmla="*/ 226962 w 1057276"/>
              <a:gd name="connsiteY241" fmla="*/ 416836 h 1000123"/>
              <a:gd name="connsiteX242" fmla="*/ 210612 w 1057276"/>
              <a:gd name="connsiteY242" fmla="*/ 439492 h 1000123"/>
              <a:gd name="connsiteX243" fmla="*/ 215835 w 1057276"/>
              <a:gd name="connsiteY243" fmla="*/ 449903 h 1000123"/>
              <a:gd name="connsiteX244" fmla="*/ 276383 w 1057276"/>
              <a:gd name="connsiteY244" fmla="*/ 636776 h 1000123"/>
              <a:gd name="connsiteX245" fmla="*/ 278461 w 1057276"/>
              <a:gd name="connsiteY245" fmla="*/ 656513 h 1000123"/>
              <a:gd name="connsiteX246" fmla="*/ 277832 w 1057276"/>
              <a:gd name="connsiteY246" fmla="*/ 681888 h 1000123"/>
              <a:gd name="connsiteX247" fmla="*/ 274986 w 1057276"/>
              <a:gd name="connsiteY247" fmla="*/ 718325 h 1000123"/>
              <a:gd name="connsiteX248" fmla="*/ 297542 w 1057276"/>
              <a:gd name="connsiteY248" fmla="*/ 770246 h 1000123"/>
              <a:gd name="connsiteX249" fmla="*/ 304713 w 1057276"/>
              <a:gd name="connsiteY249" fmla="*/ 773631 h 1000123"/>
              <a:gd name="connsiteX250" fmla="*/ 314412 w 1057276"/>
              <a:gd name="connsiteY250" fmla="*/ 773507 h 1000123"/>
              <a:gd name="connsiteX251" fmla="*/ 324109 w 1057276"/>
              <a:gd name="connsiteY251" fmla="*/ 773384 h 1000123"/>
              <a:gd name="connsiteX252" fmla="*/ 330148 w 1057276"/>
              <a:gd name="connsiteY252" fmla="*/ 770672 h 1000123"/>
              <a:gd name="connsiteX253" fmla="*/ 348794 w 1057276"/>
              <a:gd name="connsiteY253" fmla="*/ 754535 h 1000123"/>
              <a:gd name="connsiteX254" fmla="*/ 351955 w 1057276"/>
              <a:gd name="connsiteY254" fmla="*/ 750859 h 1000123"/>
              <a:gd name="connsiteX255" fmla="*/ 428427 w 1057276"/>
              <a:gd name="connsiteY255" fmla="*/ 807637 h 1000123"/>
              <a:gd name="connsiteX256" fmla="*/ 510849 w 1057276"/>
              <a:gd name="connsiteY256" fmla="*/ 867796 h 1000123"/>
              <a:gd name="connsiteX257" fmla="*/ 518069 w 1057276"/>
              <a:gd name="connsiteY257" fmla="*/ 871176 h 1000123"/>
              <a:gd name="connsiteX258" fmla="*/ 529108 w 1057276"/>
              <a:gd name="connsiteY258" fmla="*/ 871203 h 1000123"/>
              <a:gd name="connsiteX259" fmla="*/ 540147 w 1057276"/>
              <a:gd name="connsiteY259" fmla="*/ 871232 h 1000123"/>
              <a:gd name="connsiteX260" fmla="*/ 547857 w 1057276"/>
              <a:gd name="connsiteY260" fmla="*/ 867327 h 1000123"/>
              <a:gd name="connsiteX261" fmla="*/ 630066 w 1057276"/>
              <a:gd name="connsiteY261" fmla="*/ 807141 h 1000123"/>
              <a:gd name="connsiteX262" fmla="*/ 706034 w 1057276"/>
              <a:gd name="connsiteY262" fmla="*/ 750859 h 1000123"/>
              <a:gd name="connsiteX263" fmla="*/ 707503 w 1057276"/>
              <a:gd name="connsiteY263" fmla="*/ 752238 h 1000123"/>
              <a:gd name="connsiteX264" fmla="*/ 727284 w 1057276"/>
              <a:gd name="connsiteY264" fmla="*/ 770493 h 1000123"/>
              <a:gd name="connsiteX265" fmla="*/ 734011 w 1057276"/>
              <a:gd name="connsiteY265" fmla="*/ 773477 h 1000123"/>
              <a:gd name="connsiteX266" fmla="*/ 743709 w 1057276"/>
              <a:gd name="connsiteY266" fmla="*/ 773508 h 1000123"/>
              <a:gd name="connsiteX267" fmla="*/ 753407 w 1057276"/>
              <a:gd name="connsiteY267" fmla="*/ 773540 h 1000123"/>
              <a:gd name="connsiteX268" fmla="*/ 760630 w 1057276"/>
              <a:gd name="connsiteY268" fmla="*/ 770177 h 1000123"/>
              <a:gd name="connsiteX269" fmla="*/ 780779 w 1057276"/>
              <a:gd name="connsiteY269" fmla="*/ 750096 h 1000123"/>
              <a:gd name="connsiteX270" fmla="*/ 783350 w 1057276"/>
              <a:gd name="connsiteY270" fmla="*/ 720249 h 1000123"/>
              <a:gd name="connsiteX271" fmla="*/ 783889 w 1057276"/>
              <a:gd name="connsiteY271" fmla="*/ 616171 h 1000123"/>
              <a:gd name="connsiteX272" fmla="*/ 810261 w 1057276"/>
              <a:gd name="connsiteY272" fmla="*/ 511413 h 1000123"/>
              <a:gd name="connsiteX273" fmla="*/ 840629 w 1057276"/>
              <a:gd name="connsiteY273" fmla="*/ 451839 h 1000123"/>
              <a:gd name="connsiteX274" fmla="*/ 848384 w 1057276"/>
              <a:gd name="connsiteY274" fmla="*/ 441064 h 1000123"/>
              <a:gd name="connsiteX275" fmla="*/ 832087 w 1057276"/>
              <a:gd name="connsiteY275" fmla="*/ 418477 h 1000123"/>
              <a:gd name="connsiteX276" fmla="*/ 815791 w 1057276"/>
              <a:gd name="connsiteY276" fmla="*/ 395889 h 1000123"/>
              <a:gd name="connsiteX277" fmla="*/ 810097 w 1057276"/>
              <a:gd name="connsiteY277" fmla="*/ 398423 h 1000123"/>
              <a:gd name="connsiteX278" fmla="*/ 742170 w 1057276"/>
              <a:gd name="connsiteY278" fmla="*/ 371400 h 1000123"/>
              <a:gd name="connsiteX279" fmla="*/ 738212 w 1057276"/>
              <a:gd name="connsiteY279" fmla="*/ 362890 h 1000123"/>
              <a:gd name="connsiteX280" fmla="*/ 738325 w 1057276"/>
              <a:gd name="connsiteY280" fmla="*/ 353192 h 1000123"/>
              <a:gd name="connsiteX281" fmla="*/ 761166 w 1057276"/>
              <a:gd name="connsiteY281" fmla="*/ 317314 h 1000123"/>
              <a:gd name="connsiteX282" fmla="*/ 768924 w 1057276"/>
              <a:gd name="connsiteY282" fmla="*/ 313614 h 1000123"/>
              <a:gd name="connsiteX283" fmla="*/ 777557 w 1057276"/>
              <a:gd name="connsiteY283" fmla="*/ 313613 h 1000123"/>
              <a:gd name="connsiteX284" fmla="*/ 786193 w 1057276"/>
              <a:gd name="connsiteY284" fmla="*/ 313612 h 1000123"/>
              <a:gd name="connsiteX285" fmla="*/ 794613 w 1057276"/>
              <a:gd name="connsiteY285" fmla="*/ 318028 h 1000123"/>
              <a:gd name="connsiteX286" fmla="*/ 803034 w 1057276"/>
              <a:gd name="connsiteY286" fmla="*/ 322446 h 1000123"/>
              <a:gd name="connsiteX287" fmla="*/ 793029 w 1057276"/>
              <a:gd name="connsiteY287" fmla="*/ 308594 h 1000123"/>
              <a:gd name="connsiteX288" fmla="*/ 753045 w 1057276"/>
              <a:gd name="connsiteY288" fmla="*/ 253099 h 1000123"/>
              <a:gd name="connsiteX289" fmla="*/ 720132 w 1057276"/>
              <a:gd name="connsiteY289" fmla="*/ 209398 h 1000123"/>
              <a:gd name="connsiteX290" fmla="*/ 682505 w 1057276"/>
              <a:gd name="connsiteY290" fmla="*/ 213387 h 1000123"/>
              <a:gd name="connsiteX291" fmla="*/ 678552 w 1057276"/>
              <a:gd name="connsiteY291" fmla="*/ 217152 h 1000123"/>
              <a:gd name="connsiteX292" fmla="*/ 676702 w 1057276"/>
              <a:gd name="connsiteY292" fmla="*/ 209139 h 1000123"/>
              <a:gd name="connsiteX293" fmla="*/ 653687 w 1057276"/>
              <a:gd name="connsiteY293" fmla="*/ 164586 h 1000123"/>
              <a:gd name="connsiteX294" fmla="*/ 627689 w 1057276"/>
              <a:gd name="connsiteY294" fmla="*/ 151691 h 1000123"/>
              <a:gd name="connsiteX295" fmla="*/ 620934 w 1057276"/>
              <a:gd name="connsiteY295" fmla="*/ 151688 h 1000123"/>
              <a:gd name="connsiteX296" fmla="*/ 617344 w 1057276"/>
              <a:gd name="connsiteY296" fmla="*/ 154365 h 1000123"/>
              <a:gd name="connsiteX297" fmla="*/ 606421 w 1057276"/>
              <a:gd name="connsiteY297" fmla="*/ 170987 h 1000123"/>
              <a:gd name="connsiteX298" fmla="*/ 607725 w 1057276"/>
              <a:gd name="connsiteY298" fmla="*/ 208837 h 1000123"/>
              <a:gd name="connsiteX299" fmla="*/ 609832 w 1057276"/>
              <a:gd name="connsiteY299" fmla="*/ 218442 h 1000123"/>
              <a:gd name="connsiteX300" fmla="*/ 598537 w 1057276"/>
              <a:gd name="connsiteY300" fmla="*/ 216235 h 1000123"/>
              <a:gd name="connsiteX301" fmla="*/ 547233 w 1057276"/>
              <a:gd name="connsiteY301" fmla="*/ 209313 h 1000123"/>
              <a:gd name="connsiteX302" fmla="*/ 536313 w 1057276"/>
              <a:gd name="connsiteY302" fmla="*/ 208997 h 1000123"/>
              <a:gd name="connsiteX303" fmla="*/ 534125 w 1057276"/>
              <a:gd name="connsiteY303" fmla="*/ 206794 h 1000123"/>
              <a:gd name="connsiteX304" fmla="*/ 530560 w 1057276"/>
              <a:gd name="connsiteY304" fmla="*/ 202169 h 1000123"/>
              <a:gd name="connsiteX305" fmla="*/ 529183 w 1057276"/>
              <a:gd name="connsiteY305" fmla="*/ 199745 h 1000123"/>
              <a:gd name="connsiteX306" fmla="*/ 525409 w 1057276"/>
              <a:gd name="connsiteY306" fmla="*/ 204305 h 1000123"/>
              <a:gd name="connsiteX307" fmla="*/ 521638 w 1057276"/>
              <a:gd name="connsiteY307" fmla="*/ 208865 h 1000123"/>
              <a:gd name="connsiteX308" fmla="*/ 510802 w 1057276"/>
              <a:gd name="connsiteY308" fmla="*/ 209208 h 1000123"/>
              <a:gd name="connsiteX309" fmla="*/ 459513 w 1057276"/>
              <a:gd name="connsiteY309" fmla="*/ 216263 h 1000123"/>
              <a:gd name="connsiteX310" fmla="*/ 448052 w 1057276"/>
              <a:gd name="connsiteY310" fmla="*/ 218205 h 1000123"/>
              <a:gd name="connsiteX311" fmla="*/ 449489 w 1057276"/>
              <a:gd name="connsiteY311" fmla="*/ 211202 h 1000123"/>
              <a:gd name="connsiteX312" fmla="*/ 451581 w 1057276"/>
              <a:gd name="connsiteY312" fmla="*/ 172199 h 1000123"/>
              <a:gd name="connsiteX313" fmla="*/ 438137 w 1057276"/>
              <a:gd name="connsiteY313" fmla="*/ 153473 h 1000123"/>
              <a:gd name="connsiteX314" fmla="*/ 419796 w 1057276"/>
              <a:gd name="connsiteY314" fmla="*/ 153607 h 1000123"/>
              <a:gd name="connsiteX315" fmla="*/ 449720 w 1057276"/>
              <a:gd name="connsiteY315" fmla="*/ 156336 h 1000123"/>
              <a:gd name="connsiteX316" fmla="*/ 460503 w 1057276"/>
              <a:gd name="connsiteY316" fmla="*/ 197342 h 1000123"/>
              <a:gd name="connsiteX317" fmla="*/ 459813 w 1057276"/>
              <a:gd name="connsiteY317" fmla="*/ 206616 h 1000123"/>
              <a:gd name="connsiteX318" fmla="*/ 470392 w 1057276"/>
              <a:gd name="connsiteY318" fmla="*/ 204336 h 1000123"/>
              <a:gd name="connsiteX319" fmla="*/ 513421 w 1057276"/>
              <a:gd name="connsiteY319" fmla="*/ 197793 h 1000123"/>
              <a:gd name="connsiteX320" fmla="*/ 517047 w 1057276"/>
              <a:gd name="connsiteY320" fmla="*/ 197793 h 1000123"/>
              <a:gd name="connsiteX321" fmla="*/ 522490 w 1057276"/>
              <a:gd name="connsiteY321" fmla="*/ 189986 h 1000123"/>
              <a:gd name="connsiteX322" fmla="*/ 528956 w 1057276"/>
              <a:gd name="connsiteY322" fmla="*/ 182177 h 1000123"/>
              <a:gd name="connsiteX323" fmla="*/ 535219 w 1057276"/>
              <a:gd name="connsiteY323" fmla="*/ 189695 h 1000123"/>
              <a:gd name="connsiteX324" fmla="*/ 540458 w 1057276"/>
              <a:gd name="connsiteY324" fmla="*/ 197214 h 1000123"/>
              <a:gd name="connsiteX325" fmla="*/ 555962 w 1057276"/>
              <a:gd name="connsiteY325" fmla="*/ 198855 h 1000123"/>
              <a:gd name="connsiteX326" fmla="*/ 584719 w 1057276"/>
              <a:gd name="connsiteY326" fmla="*/ 203725 h 1000123"/>
              <a:gd name="connsiteX327" fmla="*/ 598273 w 1057276"/>
              <a:gd name="connsiteY327" fmla="*/ 206603 h 1000123"/>
              <a:gd name="connsiteX328" fmla="*/ 597239 w 1057276"/>
              <a:gd name="connsiteY328" fmla="*/ 197143 h 1000123"/>
              <a:gd name="connsiteX329" fmla="*/ 595902 w 1057276"/>
              <a:gd name="connsiteY329" fmla="*/ 188033 h 1000123"/>
              <a:gd name="connsiteX330" fmla="*/ 597401 w 1057276"/>
              <a:gd name="connsiteY330" fmla="*/ 179182 h 1000123"/>
              <a:gd name="connsiteX331" fmla="*/ 608435 w 1057276"/>
              <a:gd name="connsiteY331" fmla="*/ 155662 h 1000123"/>
              <a:gd name="connsiteX332" fmla="*/ 612463 w 1057276"/>
              <a:gd name="connsiteY332" fmla="*/ 151856 h 1000123"/>
              <a:gd name="connsiteX333" fmla="*/ 607937 w 1057276"/>
              <a:gd name="connsiteY333" fmla="*/ 152693 h 1000123"/>
              <a:gd name="connsiteX334" fmla="*/ 553305 w 1057276"/>
              <a:gd name="connsiteY334" fmla="*/ 158933 h 1000123"/>
              <a:gd name="connsiteX335" fmla="*/ 529060 w 1057276"/>
              <a:gd name="connsiteY335" fmla="*/ 160430 h 1000123"/>
              <a:gd name="connsiteX336" fmla="*/ 504264 w 1057276"/>
              <a:gd name="connsiteY336" fmla="*/ 158908 h 1000123"/>
              <a:gd name="connsiteX337" fmla="*/ 449536 w 1057276"/>
              <a:gd name="connsiteY337" fmla="*/ 152748 h 1000123"/>
              <a:gd name="connsiteX338" fmla="*/ 445658 w 1057276"/>
              <a:gd name="connsiteY338" fmla="*/ 151966 h 1000123"/>
              <a:gd name="connsiteX339" fmla="*/ 449720 w 1057276"/>
              <a:gd name="connsiteY339" fmla="*/ 156336 h 1000123"/>
              <a:gd name="connsiteX340" fmla="*/ 148206 w 1057276"/>
              <a:gd name="connsiteY340" fmla="*/ 170746 h 1000123"/>
              <a:gd name="connsiteX341" fmla="*/ 104758 w 1057276"/>
              <a:gd name="connsiteY341" fmla="*/ 277175 h 1000123"/>
              <a:gd name="connsiteX342" fmla="*/ 113597 w 1057276"/>
              <a:gd name="connsiteY342" fmla="*/ 324848 h 1000123"/>
              <a:gd name="connsiteX343" fmla="*/ 116031 w 1057276"/>
              <a:gd name="connsiteY343" fmla="*/ 310857 h 1000123"/>
              <a:gd name="connsiteX344" fmla="*/ 125799 w 1057276"/>
              <a:gd name="connsiteY344" fmla="*/ 269041 h 1000123"/>
              <a:gd name="connsiteX345" fmla="*/ 128912 w 1057276"/>
              <a:gd name="connsiteY345" fmla="*/ 267887 h 1000123"/>
              <a:gd name="connsiteX346" fmla="*/ 123458 w 1057276"/>
              <a:gd name="connsiteY346" fmla="*/ 312310 h 1000123"/>
              <a:gd name="connsiteX347" fmla="*/ 122665 w 1057276"/>
              <a:gd name="connsiteY347" fmla="*/ 335084 h 1000123"/>
              <a:gd name="connsiteX348" fmla="*/ 127393 w 1057276"/>
              <a:gd name="connsiteY348" fmla="*/ 329411 h 1000123"/>
              <a:gd name="connsiteX349" fmla="*/ 136953 w 1057276"/>
              <a:gd name="connsiteY349" fmla="*/ 319296 h 1000123"/>
              <a:gd name="connsiteX350" fmla="*/ 162908 w 1057276"/>
              <a:gd name="connsiteY350" fmla="*/ 301972 h 1000123"/>
              <a:gd name="connsiteX351" fmla="*/ 165063 w 1057276"/>
              <a:gd name="connsiteY351" fmla="*/ 302044 h 1000123"/>
              <a:gd name="connsiteX352" fmla="*/ 161201 w 1057276"/>
              <a:gd name="connsiteY352" fmla="*/ 304900 h 1000123"/>
              <a:gd name="connsiteX353" fmla="*/ 129503 w 1057276"/>
              <a:gd name="connsiteY353" fmla="*/ 341114 h 1000123"/>
              <a:gd name="connsiteX354" fmla="*/ 136291 w 1057276"/>
              <a:gd name="connsiteY354" fmla="*/ 338293 h 1000123"/>
              <a:gd name="connsiteX355" fmla="*/ 170881 w 1057276"/>
              <a:gd name="connsiteY355" fmla="*/ 321824 h 1000123"/>
              <a:gd name="connsiteX356" fmla="*/ 226586 w 1057276"/>
              <a:gd name="connsiteY356" fmla="*/ 287641 h 1000123"/>
              <a:gd name="connsiteX357" fmla="*/ 250865 w 1057276"/>
              <a:gd name="connsiteY357" fmla="*/ 255437 h 1000123"/>
              <a:gd name="connsiteX358" fmla="*/ 252372 w 1057276"/>
              <a:gd name="connsiteY358" fmla="*/ 252569 h 1000123"/>
              <a:gd name="connsiteX359" fmla="*/ 245570 w 1057276"/>
              <a:gd name="connsiteY359" fmla="*/ 253264 h 1000123"/>
              <a:gd name="connsiteX360" fmla="*/ 135094 w 1057276"/>
              <a:gd name="connsiteY360" fmla="*/ 311405 h 1000123"/>
              <a:gd name="connsiteX361" fmla="*/ 128525 w 1057276"/>
              <a:gd name="connsiteY361" fmla="*/ 319567 h 1000123"/>
              <a:gd name="connsiteX362" fmla="*/ 143891 w 1057276"/>
              <a:gd name="connsiteY362" fmla="*/ 279477 h 1000123"/>
              <a:gd name="connsiteX363" fmla="*/ 163316 w 1057276"/>
              <a:gd name="connsiteY363" fmla="*/ 220667 h 1000123"/>
              <a:gd name="connsiteX364" fmla="*/ 162148 w 1057276"/>
              <a:gd name="connsiteY364" fmla="*/ 160882 h 1000123"/>
              <a:gd name="connsiteX365" fmla="*/ 161092 w 1057276"/>
              <a:gd name="connsiteY365" fmla="*/ 157155 h 1000123"/>
              <a:gd name="connsiteX366" fmla="*/ 148206 w 1057276"/>
              <a:gd name="connsiteY366" fmla="*/ 170746 h 1000123"/>
              <a:gd name="connsiteX367" fmla="*/ 895436 w 1057276"/>
              <a:gd name="connsiteY367" fmla="*/ 159404 h 1000123"/>
              <a:gd name="connsiteX368" fmla="*/ 894382 w 1057276"/>
              <a:gd name="connsiteY368" fmla="*/ 193889 h 1000123"/>
              <a:gd name="connsiteX369" fmla="*/ 894415 w 1057276"/>
              <a:gd name="connsiteY369" fmla="*/ 225772 h 1000123"/>
              <a:gd name="connsiteX370" fmla="*/ 897278 w 1057276"/>
              <a:gd name="connsiteY370" fmla="*/ 236013 h 1000123"/>
              <a:gd name="connsiteX371" fmla="*/ 908675 w 1057276"/>
              <a:gd name="connsiteY371" fmla="*/ 266594 h 1000123"/>
              <a:gd name="connsiteX372" fmla="*/ 929564 w 1057276"/>
              <a:gd name="connsiteY372" fmla="*/ 319599 h 1000123"/>
              <a:gd name="connsiteX373" fmla="*/ 921134 w 1057276"/>
              <a:gd name="connsiteY373" fmla="*/ 309336 h 1000123"/>
              <a:gd name="connsiteX374" fmla="*/ 830929 w 1057276"/>
              <a:gd name="connsiteY374" fmla="*/ 255886 h 1000123"/>
              <a:gd name="connsiteX375" fmla="*/ 805776 w 1057276"/>
              <a:gd name="connsiteY375" fmla="*/ 253386 h 1000123"/>
              <a:gd name="connsiteX376" fmla="*/ 829555 w 1057276"/>
              <a:gd name="connsiteY376" fmla="*/ 286076 h 1000123"/>
              <a:gd name="connsiteX377" fmla="*/ 890976 w 1057276"/>
              <a:gd name="connsiteY377" fmla="*/ 323547 h 1000123"/>
              <a:gd name="connsiteX378" fmla="*/ 916514 w 1057276"/>
              <a:gd name="connsiteY378" fmla="*/ 335631 h 1000123"/>
              <a:gd name="connsiteX379" fmla="*/ 928617 w 1057276"/>
              <a:gd name="connsiteY379" fmla="*/ 341428 h 1000123"/>
              <a:gd name="connsiteX380" fmla="*/ 923988 w 1057276"/>
              <a:gd name="connsiteY380" fmla="*/ 333532 h 1000123"/>
              <a:gd name="connsiteX381" fmla="*/ 899698 w 1057276"/>
              <a:gd name="connsiteY381" fmla="*/ 307407 h 1000123"/>
              <a:gd name="connsiteX382" fmla="*/ 894921 w 1057276"/>
              <a:gd name="connsiteY382" fmla="*/ 302142 h 1000123"/>
              <a:gd name="connsiteX383" fmla="*/ 926750 w 1057276"/>
              <a:gd name="connsiteY383" fmla="*/ 325593 h 1000123"/>
              <a:gd name="connsiteX384" fmla="*/ 935466 w 1057276"/>
              <a:gd name="connsiteY384" fmla="*/ 334889 h 1000123"/>
              <a:gd name="connsiteX385" fmla="*/ 934650 w 1057276"/>
              <a:gd name="connsiteY385" fmla="*/ 314816 h 1000123"/>
              <a:gd name="connsiteX386" fmla="*/ 929252 w 1057276"/>
              <a:gd name="connsiteY386" fmla="*/ 269041 h 1000123"/>
              <a:gd name="connsiteX387" fmla="*/ 929590 w 1057276"/>
              <a:gd name="connsiteY387" fmla="*/ 265463 h 1000123"/>
              <a:gd name="connsiteX388" fmla="*/ 942363 w 1057276"/>
              <a:gd name="connsiteY388" fmla="*/ 316120 h 1000123"/>
              <a:gd name="connsiteX389" fmla="*/ 944167 w 1057276"/>
              <a:gd name="connsiteY389" fmla="*/ 324415 h 1000123"/>
              <a:gd name="connsiteX390" fmla="*/ 948823 w 1057276"/>
              <a:gd name="connsiteY390" fmla="*/ 304502 h 1000123"/>
              <a:gd name="connsiteX391" fmla="*/ 952538 w 1057276"/>
              <a:gd name="connsiteY391" fmla="*/ 285633 h 1000123"/>
              <a:gd name="connsiteX392" fmla="*/ 952538 w 1057276"/>
              <a:gd name="connsiteY392" fmla="*/ 262860 h 1000123"/>
              <a:gd name="connsiteX393" fmla="*/ 952529 w 1057276"/>
              <a:gd name="connsiteY393" fmla="*/ 240086 h 1000123"/>
              <a:gd name="connsiteX394" fmla="*/ 948904 w 1057276"/>
              <a:gd name="connsiteY394" fmla="*/ 229675 h 1000123"/>
              <a:gd name="connsiteX395" fmla="*/ 907566 w 1057276"/>
              <a:gd name="connsiteY395" fmla="*/ 168513 h 1000123"/>
              <a:gd name="connsiteX396" fmla="*/ 896522 w 1057276"/>
              <a:gd name="connsiteY396" fmla="*/ 156802 h 1000123"/>
              <a:gd name="connsiteX397" fmla="*/ 895436 w 1057276"/>
              <a:gd name="connsiteY397" fmla="*/ 159404 h 1000123"/>
              <a:gd name="connsiteX398" fmla="*/ 79417 w 1057276"/>
              <a:gd name="connsiteY398" fmla="*/ 248802 h 1000123"/>
              <a:gd name="connsiteX399" fmla="*/ 55122 w 1057276"/>
              <a:gd name="connsiteY399" fmla="*/ 322743 h 1000123"/>
              <a:gd name="connsiteX400" fmla="*/ 61467 w 1057276"/>
              <a:gd name="connsiteY400" fmla="*/ 371278 h 1000123"/>
              <a:gd name="connsiteX401" fmla="*/ 80248 w 1057276"/>
              <a:gd name="connsiteY401" fmla="*/ 416993 h 1000123"/>
              <a:gd name="connsiteX402" fmla="*/ 80220 w 1057276"/>
              <a:gd name="connsiteY402" fmla="*/ 410813 h 1000123"/>
              <a:gd name="connsiteX403" fmla="*/ 80197 w 1057276"/>
              <a:gd name="connsiteY403" fmla="*/ 357271 h 1000123"/>
              <a:gd name="connsiteX404" fmla="*/ 82785 w 1057276"/>
              <a:gd name="connsiteY404" fmla="*/ 374123 h 1000123"/>
              <a:gd name="connsiteX405" fmla="*/ 91939 w 1057276"/>
              <a:gd name="connsiteY405" fmla="*/ 425510 h 1000123"/>
              <a:gd name="connsiteX406" fmla="*/ 96993 w 1057276"/>
              <a:gd name="connsiteY406" fmla="*/ 417541 h 1000123"/>
              <a:gd name="connsiteX407" fmla="*/ 131655 w 1057276"/>
              <a:gd name="connsiteY407" fmla="*/ 381711 h 1000123"/>
              <a:gd name="connsiteX408" fmla="*/ 125379 w 1057276"/>
              <a:gd name="connsiteY408" fmla="*/ 390001 h 1000123"/>
              <a:gd name="connsiteX409" fmla="*/ 114325 w 1057276"/>
              <a:gd name="connsiteY409" fmla="*/ 402826 h 1000123"/>
              <a:gd name="connsiteX410" fmla="*/ 100426 w 1057276"/>
              <a:gd name="connsiteY410" fmla="*/ 429259 h 1000123"/>
              <a:gd name="connsiteX411" fmla="*/ 99491 w 1057276"/>
              <a:gd name="connsiteY411" fmla="*/ 432343 h 1000123"/>
              <a:gd name="connsiteX412" fmla="*/ 109337 w 1057276"/>
              <a:gd name="connsiteY412" fmla="*/ 424054 h 1000123"/>
              <a:gd name="connsiteX413" fmla="*/ 133072 w 1057276"/>
              <a:gd name="connsiteY413" fmla="*/ 407099 h 1000123"/>
              <a:gd name="connsiteX414" fmla="*/ 178165 w 1057276"/>
              <a:gd name="connsiteY414" fmla="*/ 374144 h 1000123"/>
              <a:gd name="connsiteX415" fmla="*/ 197076 w 1057276"/>
              <a:gd name="connsiteY415" fmla="*/ 351351 h 1000123"/>
              <a:gd name="connsiteX416" fmla="*/ 209673 w 1057276"/>
              <a:gd name="connsiteY416" fmla="*/ 328450 h 1000123"/>
              <a:gd name="connsiteX417" fmla="*/ 177441 w 1057276"/>
              <a:gd name="connsiteY417" fmla="*/ 331885 h 1000123"/>
              <a:gd name="connsiteX418" fmla="*/ 128953 w 1057276"/>
              <a:gd name="connsiteY418" fmla="*/ 358618 h 1000123"/>
              <a:gd name="connsiteX419" fmla="*/ 99768 w 1057276"/>
              <a:gd name="connsiteY419" fmla="*/ 402741 h 1000123"/>
              <a:gd name="connsiteX420" fmla="*/ 94982 w 1057276"/>
              <a:gd name="connsiteY420" fmla="*/ 412040 h 1000123"/>
              <a:gd name="connsiteX421" fmla="*/ 96420 w 1057276"/>
              <a:gd name="connsiteY421" fmla="*/ 393467 h 1000123"/>
              <a:gd name="connsiteX422" fmla="*/ 90539 w 1057276"/>
              <a:gd name="connsiteY422" fmla="*/ 255702 h 1000123"/>
              <a:gd name="connsiteX423" fmla="*/ 85587 w 1057276"/>
              <a:gd name="connsiteY423" fmla="*/ 241624 h 1000123"/>
              <a:gd name="connsiteX424" fmla="*/ 79417 w 1057276"/>
              <a:gd name="connsiteY424" fmla="*/ 248802 h 1000123"/>
              <a:gd name="connsiteX425" fmla="*/ 966883 w 1057276"/>
              <a:gd name="connsiteY425" fmla="*/ 256868 h 1000123"/>
              <a:gd name="connsiteX426" fmla="*/ 959339 w 1057276"/>
              <a:gd name="connsiteY426" fmla="*/ 285823 h 1000123"/>
              <a:gd name="connsiteX427" fmla="*/ 956586 w 1057276"/>
              <a:gd name="connsiteY427" fmla="*/ 298646 h 1000123"/>
              <a:gd name="connsiteX428" fmla="*/ 956586 w 1057276"/>
              <a:gd name="connsiteY428" fmla="*/ 324673 h 1000123"/>
              <a:gd name="connsiteX429" fmla="*/ 963054 w 1057276"/>
              <a:gd name="connsiteY429" fmla="*/ 406982 h 1000123"/>
              <a:gd name="connsiteX430" fmla="*/ 957091 w 1057276"/>
              <a:gd name="connsiteY430" fmla="*/ 401124 h 1000123"/>
              <a:gd name="connsiteX431" fmla="*/ 944046 w 1057276"/>
              <a:gd name="connsiteY431" fmla="*/ 378027 h 1000123"/>
              <a:gd name="connsiteX432" fmla="*/ 891302 w 1057276"/>
              <a:gd name="connsiteY432" fmla="*/ 334971 h 1000123"/>
              <a:gd name="connsiteX433" fmla="*/ 852769 w 1057276"/>
              <a:gd name="connsiteY433" fmla="*/ 327931 h 1000123"/>
              <a:gd name="connsiteX434" fmla="*/ 847395 w 1057276"/>
              <a:gd name="connsiteY434" fmla="*/ 327926 h 1000123"/>
              <a:gd name="connsiteX435" fmla="*/ 852949 w 1057276"/>
              <a:gd name="connsiteY435" fmla="*/ 338294 h 1000123"/>
              <a:gd name="connsiteX436" fmla="*/ 864389 w 1057276"/>
              <a:gd name="connsiteY436" fmla="*/ 356963 h 1000123"/>
              <a:gd name="connsiteX437" fmla="*/ 906178 w 1057276"/>
              <a:gd name="connsiteY437" fmla="*/ 395503 h 1000123"/>
              <a:gd name="connsiteX438" fmla="*/ 947028 w 1057276"/>
              <a:gd name="connsiteY438" fmla="*/ 423027 h 1000123"/>
              <a:gd name="connsiteX439" fmla="*/ 958110 w 1057276"/>
              <a:gd name="connsiteY439" fmla="*/ 431409 h 1000123"/>
              <a:gd name="connsiteX440" fmla="*/ 946402 w 1057276"/>
              <a:gd name="connsiteY440" fmla="*/ 407085 h 1000123"/>
              <a:gd name="connsiteX441" fmla="*/ 933756 w 1057276"/>
              <a:gd name="connsiteY441" fmla="*/ 391211 h 1000123"/>
              <a:gd name="connsiteX442" fmla="*/ 926349 w 1057276"/>
              <a:gd name="connsiteY442" fmla="*/ 381829 h 1000123"/>
              <a:gd name="connsiteX443" fmla="*/ 948956 w 1057276"/>
              <a:gd name="connsiteY443" fmla="*/ 401308 h 1000123"/>
              <a:gd name="connsiteX444" fmla="*/ 960815 w 1057276"/>
              <a:gd name="connsiteY444" fmla="*/ 417329 h 1000123"/>
              <a:gd name="connsiteX445" fmla="*/ 965921 w 1057276"/>
              <a:gd name="connsiteY445" fmla="*/ 425898 h 1000123"/>
              <a:gd name="connsiteX446" fmla="*/ 967235 w 1057276"/>
              <a:gd name="connsiteY446" fmla="*/ 420832 h 1000123"/>
              <a:gd name="connsiteX447" fmla="*/ 974455 w 1057276"/>
              <a:gd name="connsiteY447" fmla="*/ 379328 h 1000123"/>
              <a:gd name="connsiteX448" fmla="*/ 978046 w 1057276"/>
              <a:gd name="connsiteY448" fmla="*/ 357627 h 1000123"/>
              <a:gd name="connsiteX449" fmla="*/ 977027 w 1057276"/>
              <a:gd name="connsiteY449" fmla="*/ 415116 h 1000123"/>
              <a:gd name="connsiteX450" fmla="*/ 985799 w 1057276"/>
              <a:gd name="connsiteY450" fmla="*/ 398849 h 1000123"/>
              <a:gd name="connsiteX451" fmla="*/ 1002792 w 1057276"/>
              <a:gd name="connsiteY451" fmla="*/ 325760 h 1000123"/>
              <a:gd name="connsiteX452" fmla="*/ 980056 w 1057276"/>
              <a:gd name="connsiteY452" fmla="*/ 251573 h 1000123"/>
              <a:gd name="connsiteX453" fmla="*/ 972636 w 1057276"/>
              <a:gd name="connsiteY453" fmla="*/ 240737 h 1000123"/>
              <a:gd name="connsiteX454" fmla="*/ 966883 w 1057276"/>
              <a:gd name="connsiteY454" fmla="*/ 256868 h 1000123"/>
              <a:gd name="connsiteX455" fmla="*/ 510957 w 1057276"/>
              <a:gd name="connsiteY455" fmla="*/ 251771 h 1000123"/>
              <a:gd name="connsiteX456" fmla="*/ 423051 w 1057276"/>
              <a:gd name="connsiteY456" fmla="*/ 306454 h 1000123"/>
              <a:gd name="connsiteX457" fmla="*/ 369131 w 1057276"/>
              <a:gd name="connsiteY457" fmla="*/ 435286 h 1000123"/>
              <a:gd name="connsiteX458" fmla="*/ 366780 w 1057276"/>
              <a:gd name="connsiteY458" fmla="*/ 449601 h 1000123"/>
              <a:gd name="connsiteX459" fmla="*/ 366806 w 1057276"/>
              <a:gd name="connsiteY459" fmla="*/ 484737 h 1000123"/>
              <a:gd name="connsiteX460" fmla="*/ 366833 w 1057276"/>
              <a:gd name="connsiteY460" fmla="*/ 519873 h 1000123"/>
              <a:gd name="connsiteX461" fmla="*/ 369763 w 1057276"/>
              <a:gd name="connsiteY461" fmla="*/ 536786 h 1000123"/>
              <a:gd name="connsiteX462" fmla="*/ 393201 w 1057276"/>
              <a:gd name="connsiteY462" fmla="*/ 613568 h 1000123"/>
              <a:gd name="connsiteX463" fmla="*/ 438075 w 1057276"/>
              <a:gd name="connsiteY463" fmla="*/ 678068 h 1000123"/>
              <a:gd name="connsiteX464" fmla="*/ 477410 w 1057276"/>
              <a:gd name="connsiteY464" fmla="*/ 705890 h 1000123"/>
              <a:gd name="connsiteX465" fmla="*/ 523242 w 1057276"/>
              <a:gd name="connsiteY465" fmla="*/ 717895 h 1000123"/>
              <a:gd name="connsiteX466" fmla="*/ 536172 w 1057276"/>
              <a:gd name="connsiteY466" fmla="*/ 718643 h 1000123"/>
              <a:gd name="connsiteX467" fmla="*/ 547567 w 1057276"/>
              <a:gd name="connsiteY467" fmla="*/ 716475 h 1000123"/>
              <a:gd name="connsiteX468" fmla="*/ 623065 w 1057276"/>
              <a:gd name="connsiteY468" fmla="*/ 674402 h 1000123"/>
              <a:gd name="connsiteX469" fmla="*/ 683491 w 1057276"/>
              <a:gd name="connsiteY469" fmla="*/ 411862 h 1000123"/>
              <a:gd name="connsiteX470" fmla="*/ 580136 w 1057276"/>
              <a:gd name="connsiteY470" fmla="*/ 262798 h 1000123"/>
              <a:gd name="connsiteX471" fmla="*/ 510957 w 1057276"/>
              <a:gd name="connsiteY471" fmla="*/ 251771 h 1000123"/>
              <a:gd name="connsiteX472" fmla="*/ 520035 w 1057276"/>
              <a:gd name="connsiteY472" fmla="*/ 279380 h 1000123"/>
              <a:gd name="connsiteX473" fmla="*/ 512484 w 1057276"/>
              <a:gd name="connsiteY473" fmla="*/ 286283 h 1000123"/>
              <a:gd name="connsiteX474" fmla="*/ 509435 w 1057276"/>
              <a:gd name="connsiteY474" fmla="*/ 290838 h 1000123"/>
              <a:gd name="connsiteX475" fmla="*/ 509954 w 1057276"/>
              <a:gd name="connsiteY475" fmla="*/ 298303 h 1000123"/>
              <a:gd name="connsiteX476" fmla="*/ 510473 w 1057276"/>
              <a:gd name="connsiteY476" fmla="*/ 305769 h 1000123"/>
              <a:gd name="connsiteX477" fmla="*/ 513290 w 1057276"/>
              <a:gd name="connsiteY477" fmla="*/ 308785 h 1000123"/>
              <a:gd name="connsiteX478" fmla="*/ 516106 w 1057276"/>
              <a:gd name="connsiteY478" fmla="*/ 311803 h 1000123"/>
              <a:gd name="connsiteX479" fmla="*/ 517423 w 1057276"/>
              <a:gd name="connsiteY479" fmla="*/ 372796 h 1000123"/>
              <a:gd name="connsiteX480" fmla="*/ 519051 w 1057276"/>
              <a:gd name="connsiteY480" fmla="*/ 434103 h 1000123"/>
              <a:gd name="connsiteX481" fmla="*/ 538114 w 1057276"/>
              <a:gd name="connsiteY481" fmla="*/ 441142 h 1000123"/>
              <a:gd name="connsiteX482" fmla="*/ 539995 w 1057276"/>
              <a:gd name="connsiteY482" fmla="*/ 386811 h 1000123"/>
              <a:gd name="connsiteX483" fmla="*/ 541324 w 1057276"/>
              <a:gd name="connsiteY483" fmla="*/ 322501 h 1000123"/>
              <a:gd name="connsiteX484" fmla="*/ 541758 w 1057276"/>
              <a:gd name="connsiteY484" fmla="*/ 312521 h 1000123"/>
              <a:gd name="connsiteX485" fmla="*/ 544642 w 1057276"/>
              <a:gd name="connsiteY485" fmla="*/ 308595 h 1000123"/>
              <a:gd name="connsiteX486" fmla="*/ 540470 w 1057276"/>
              <a:gd name="connsiteY486" fmla="*/ 280663 h 1000123"/>
              <a:gd name="connsiteX487" fmla="*/ 520035 w 1057276"/>
              <a:gd name="connsiteY487" fmla="*/ 279380 h 1000123"/>
              <a:gd name="connsiteX488" fmla="*/ 269800 w 1057276"/>
              <a:gd name="connsiteY488" fmla="*/ 323010 h 1000123"/>
              <a:gd name="connsiteX489" fmla="*/ 253084 w 1057276"/>
              <a:gd name="connsiteY489" fmla="*/ 346796 h 1000123"/>
              <a:gd name="connsiteX490" fmla="*/ 271099 w 1057276"/>
              <a:gd name="connsiteY490" fmla="*/ 371521 h 1000123"/>
              <a:gd name="connsiteX491" fmla="*/ 274972 w 1057276"/>
              <a:gd name="connsiteY491" fmla="*/ 372234 h 1000123"/>
              <a:gd name="connsiteX492" fmla="*/ 287257 w 1057276"/>
              <a:gd name="connsiteY492" fmla="*/ 355054 h 1000123"/>
              <a:gd name="connsiteX493" fmla="*/ 300516 w 1057276"/>
              <a:gd name="connsiteY493" fmla="*/ 336260 h 1000123"/>
              <a:gd name="connsiteX494" fmla="*/ 289249 w 1057276"/>
              <a:gd name="connsiteY494" fmla="*/ 323866 h 1000123"/>
              <a:gd name="connsiteX495" fmla="*/ 269800 w 1057276"/>
              <a:gd name="connsiteY495" fmla="*/ 323010 h 1000123"/>
              <a:gd name="connsiteX496" fmla="*/ 769570 w 1057276"/>
              <a:gd name="connsiteY496" fmla="*/ 323491 h 1000123"/>
              <a:gd name="connsiteX497" fmla="*/ 756639 w 1057276"/>
              <a:gd name="connsiteY497" fmla="*/ 334584 h 1000123"/>
              <a:gd name="connsiteX498" fmla="*/ 784645 w 1057276"/>
              <a:gd name="connsiteY498" fmla="*/ 372171 h 1000123"/>
              <a:gd name="connsiteX499" fmla="*/ 799191 w 1057276"/>
              <a:gd name="connsiteY499" fmla="*/ 363569 h 1000123"/>
              <a:gd name="connsiteX500" fmla="*/ 803730 w 1057276"/>
              <a:gd name="connsiteY500" fmla="*/ 353904 h 1000123"/>
              <a:gd name="connsiteX501" fmla="*/ 805560 w 1057276"/>
              <a:gd name="connsiteY501" fmla="*/ 347707 h 1000123"/>
              <a:gd name="connsiteX502" fmla="*/ 804305 w 1057276"/>
              <a:gd name="connsiteY502" fmla="*/ 342046 h 1000123"/>
              <a:gd name="connsiteX503" fmla="*/ 790975 w 1057276"/>
              <a:gd name="connsiteY503" fmla="*/ 324651 h 1000123"/>
              <a:gd name="connsiteX504" fmla="*/ 769570 w 1057276"/>
              <a:gd name="connsiteY504" fmla="*/ 323491 h 1000123"/>
              <a:gd name="connsiteX505" fmla="*/ 24950 w 1057276"/>
              <a:gd name="connsiteY505" fmla="*/ 355580 h 1000123"/>
              <a:gd name="connsiteX506" fmla="*/ 18765 w 1057276"/>
              <a:gd name="connsiteY506" fmla="*/ 379980 h 1000123"/>
              <a:gd name="connsiteX507" fmla="*/ 16708 w 1057276"/>
              <a:gd name="connsiteY507" fmla="*/ 391040 h 1000123"/>
              <a:gd name="connsiteX508" fmla="*/ 17352 w 1057276"/>
              <a:gd name="connsiteY508" fmla="*/ 408608 h 1000123"/>
              <a:gd name="connsiteX509" fmla="*/ 17996 w 1057276"/>
              <a:gd name="connsiteY509" fmla="*/ 426177 h 1000123"/>
              <a:gd name="connsiteX510" fmla="*/ 21434 w 1057276"/>
              <a:gd name="connsiteY510" fmla="*/ 437889 h 1000123"/>
              <a:gd name="connsiteX511" fmla="*/ 62846 w 1057276"/>
              <a:gd name="connsiteY511" fmla="*/ 511751 h 1000123"/>
              <a:gd name="connsiteX512" fmla="*/ 70908 w 1057276"/>
              <a:gd name="connsiteY512" fmla="*/ 518367 h 1000123"/>
              <a:gd name="connsiteX513" fmla="*/ 55152 w 1057276"/>
              <a:gd name="connsiteY513" fmla="*/ 465867 h 1000123"/>
              <a:gd name="connsiteX514" fmla="*/ 54375 w 1057276"/>
              <a:gd name="connsiteY514" fmla="*/ 461313 h 1000123"/>
              <a:gd name="connsiteX515" fmla="*/ 56145 w 1057276"/>
              <a:gd name="connsiteY515" fmla="*/ 463265 h 1000123"/>
              <a:gd name="connsiteX516" fmla="*/ 60209 w 1057276"/>
              <a:gd name="connsiteY516" fmla="*/ 473025 h 1000123"/>
              <a:gd name="connsiteX517" fmla="*/ 79415 w 1057276"/>
              <a:gd name="connsiteY517" fmla="*/ 517850 h 1000123"/>
              <a:gd name="connsiteX518" fmla="*/ 85989 w 1057276"/>
              <a:gd name="connsiteY518" fmla="*/ 530142 h 1000123"/>
              <a:gd name="connsiteX519" fmla="*/ 88336 w 1057276"/>
              <a:gd name="connsiteY519" fmla="*/ 521754 h 1000123"/>
              <a:gd name="connsiteX520" fmla="*/ 105102 w 1057276"/>
              <a:gd name="connsiteY520" fmla="*/ 488003 h 1000123"/>
              <a:gd name="connsiteX521" fmla="*/ 107808 w 1057276"/>
              <a:gd name="connsiteY521" fmla="*/ 489777 h 1000123"/>
              <a:gd name="connsiteX522" fmla="*/ 95385 w 1057276"/>
              <a:gd name="connsiteY522" fmla="*/ 525078 h 1000123"/>
              <a:gd name="connsiteX523" fmla="*/ 94597 w 1057276"/>
              <a:gd name="connsiteY523" fmla="*/ 531585 h 1000123"/>
              <a:gd name="connsiteX524" fmla="*/ 96210 w 1057276"/>
              <a:gd name="connsiteY524" fmla="*/ 529169 h 1000123"/>
              <a:gd name="connsiteX525" fmla="*/ 132217 w 1057276"/>
              <a:gd name="connsiteY525" fmla="*/ 487339 h 1000123"/>
              <a:gd name="connsiteX526" fmla="*/ 173704 w 1057276"/>
              <a:gd name="connsiteY526" fmla="*/ 433985 h 1000123"/>
              <a:gd name="connsiteX527" fmla="*/ 186047 w 1057276"/>
              <a:gd name="connsiteY527" fmla="*/ 398714 h 1000123"/>
              <a:gd name="connsiteX528" fmla="*/ 153425 w 1057276"/>
              <a:gd name="connsiteY528" fmla="*/ 410874 h 1000123"/>
              <a:gd name="connsiteX529" fmla="*/ 88071 w 1057276"/>
              <a:gd name="connsiteY529" fmla="*/ 499542 h 1000123"/>
              <a:gd name="connsiteX530" fmla="*/ 85388 w 1057276"/>
              <a:gd name="connsiteY530" fmla="*/ 510857 h 1000123"/>
              <a:gd name="connsiteX531" fmla="*/ 84246 w 1057276"/>
              <a:gd name="connsiteY531" fmla="*/ 510906 h 1000123"/>
              <a:gd name="connsiteX532" fmla="*/ 81724 w 1057276"/>
              <a:gd name="connsiteY532" fmla="*/ 496840 h 1000123"/>
              <a:gd name="connsiteX533" fmla="*/ 75211 w 1057276"/>
              <a:gd name="connsiteY533" fmla="*/ 460011 h 1000123"/>
              <a:gd name="connsiteX534" fmla="*/ 50321 w 1057276"/>
              <a:gd name="connsiteY534" fmla="*/ 374774 h 1000123"/>
              <a:gd name="connsiteX535" fmla="*/ 29373 w 1057276"/>
              <a:gd name="connsiteY535" fmla="*/ 342241 h 1000123"/>
              <a:gd name="connsiteX536" fmla="*/ 24950 w 1057276"/>
              <a:gd name="connsiteY536" fmla="*/ 355580 h 1000123"/>
              <a:gd name="connsiteX537" fmla="*/ 499966 w 1057276"/>
              <a:gd name="connsiteY537" fmla="*/ 344391 h 1000123"/>
              <a:gd name="connsiteX538" fmla="*/ 442888 w 1057276"/>
              <a:gd name="connsiteY538" fmla="*/ 389411 h 1000123"/>
              <a:gd name="connsiteX539" fmla="*/ 440819 w 1057276"/>
              <a:gd name="connsiteY539" fmla="*/ 397535 h 1000123"/>
              <a:gd name="connsiteX540" fmla="*/ 441657 w 1057276"/>
              <a:gd name="connsiteY540" fmla="*/ 406652 h 1000123"/>
              <a:gd name="connsiteX541" fmla="*/ 456449 w 1057276"/>
              <a:gd name="connsiteY541" fmla="*/ 438344 h 1000123"/>
              <a:gd name="connsiteX542" fmla="*/ 523242 w 1057276"/>
              <a:gd name="connsiteY542" fmla="*/ 467326 h 1000123"/>
              <a:gd name="connsiteX543" fmla="*/ 560124 w 1057276"/>
              <a:gd name="connsiteY543" fmla="*/ 488692 h 1000123"/>
              <a:gd name="connsiteX544" fmla="*/ 563314 w 1057276"/>
              <a:gd name="connsiteY544" fmla="*/ 509589 h 1000123"/>
              <a:gd name="connsiteX545" fmla="*/ 561429 w 1057276"/>
              <a:gd name="connsiteY545" fmla="*/ 516224 h 1000123"/>
              <a:gd name="connsiteX546" fmla="*/ 555266 w 1057276"/>
              <a:gd name="connsiteY546" fmla="*/ 521956 h 1000123"/>
              <a:gd name="connsiteX547" fmla="*/ 546255 w 1057276"/>
              <a:gd name="connsiteY547" fmla="*/ 529637 h 1000123"/>
              <a:gd name="connsiteX548" fmla="*/ 543409 w 1057276"/>
              <a:gd name="connsiteY548" fmla="*/ 531585 h 1000123"/>
              <a:gd name="connsiteX549" fmla="*/ 542728 w 1057276"/>
              <a:gd name="connsiteY549" fmla="*/ 541153 h 1000123"/>
              <a:gd name="connsiteX550" fmla="*/ 542047 w 1057276"/>
              <a:gd name="connsiteY550" fmla="*/ 550722 h 1000123"/>
              <a:gd name="connsiteX551" fmla="*/ 545574 w 1057276"/>
              <a:gd name="connsiteY551" fmla="*/ 549832 h 1000123"/>
              <a:gd name="connsiteX552" fmla="*/ 570275 w 1057276"/>
              <a:gd name="connsiteY552" fmla="*/ 532938 h 1000123"/>
              <a:gd name="connsiteX553" fmla="*/ 584705 w 1057276"/>
              <a:gd name="connsiteY553" fmla="*/ 504024 h 1000123"/>
              <a:gd name="connsiteX554" fmla="*/ 580666 w 1057276"/>
              <a:gd name="connsiteY554" fmla="*/ 480015 h 1000123"/>
              <a:gd name="connsiteX555" fmla="*/ 526474 w 1057276"/>
              <a:gd name="connsiteY555" fmla="*/ 443952 h 1000123"/>
              <a:gd name="connsiteX556" fmla="*/ 477573 w 1057276"/>
              <a:gd name="connsiteY556" fmla="*/ 419742 h 1000123"/>
              <a:gd name="connsiteX557" fmla="*/ 476441 w 1057276"/>
              <a:gd name="connsiteY557" fmla="*/ 386957 h 1000123"/>
              <a:gd name="connsiteX558" fmla="*/ 502321 w 1057276"/>
              <a:gd name="connsiteY558" fmla="*/ 371340 h 1000123"/>
              <a:gd name="connsiteX559" fmla="*/ 510957 w 1057276"/>
              <a:gd name="connsiteY559" fmla="*/ 369196 h 1000123"/>
              <a:gd name="connsiteX560" fmla="*/ 510957 w 1057276"/>
              <a:gd name="connsiteY560" fmla="*/ 355718 h 1000123"/>
              <a:gd name="connsiteX561" fmla="*/ 509988 w 1057276"/>
              <a:gd name="connsiteY561" fmla="*/ 342348 h 1000123"/>
              <a:gd name="connsiteX562" fmla="*/ 499966 w 1057276"/>
              <a:gd name="connsiteY562" fmla="*/ 344391 h 1000123"/>
              <a:gd name="connsiteX563" fmla="*/ 547163 w 1057276"/>
              <a:gd name="connsiteY563" fmla="*/ 348672 h 1000123"/>
              <a:gd name="connsiteX564" fmla="*/ 546359 w 1057276"/>
              <a:gd name="connsiteY564" fmla="*/ 361312 h 1000123"/>
              <a:gd name="connsiteX565" fmla="*/ 545555 w 1057276"/>
              <a:gd name="connsiteY565" fmla="*/ 369054 h 1000123"/>
              <a:gd name="connsiteX566" fmla="*/ 553744 w 1057276"/>
              <a:gd name="connsiteY566" fmla="*/ 371345 h 1000123"/>
              <a:gd name="connsiteX567" fmla="*/ 561935 w 1057276"/>
              <a:gd name="connsiteY567" fmla="*/ 373637 h 1000123"/>
              <a:gd name="connsiteX568" fmla="*/ 566510 w 1057276"/>
              <a:gd name="connsiteY568" fmla="*/ 378592 h 1000123"/>
              <a:gd name="connsiteX569" fmla="*/ 589630 w 1057276"/>
              <a:gd name="connsiteY569" fmla="*/ 390891 h 1000123"/>
              <a:gd name="connsiteX570" fmla="*/ 600246 w 1057276"/>
              <a:gd name="connsiteY570" fmla="*/ 394328 h 1000123"/>
              <a:gd name="connsiteX571" fmla="*/ 609242 w 1057276"/>
              <a:gd name="connsiteY571" fmla="*/ 396896 h 1000123"/>
              <a:gd name="connsiteX572" fmla="*/ 613236 w 1057276"/>
              <a:gd name="connsiteY572" fmla="*/ 396896 h 1000123"/>
              <a:gd name="connsiteX573" fmla="*/ 615730 w 1057276"/>
              <a:gd name="connsiteY573" fmla="*/ 402427 h 1000123"/>
              <a:gd name="connsiteX574" fmla="*/ 618254 w 1057276"/>
              <a:gd name="connsiteY574" fmla="*/ 410060 h 1000123"/>
              <a:gd name="connsiteX575" fmla="*/ 626134 w 1057276"/>
              <a:gd name="connsiteY575" fmla="*/ 419019 h 1000123"/>
              <a:gd name="connsiteX576" fmla="*/ 624995 w 1057276"/>
              <a:gd name="connsiteY576" fmla="*/ 414204 h 1000123"/>
              <a:gd name="connsiteX577" fmla="*/ 619690 w 1057276"/>
              <a:gd name="connsiteY577" fmla="*/ 405826 h 1000123"/>
              <a:gd name="connsiteX578" fmla="*/ 616580 w 1057276"/>
              <a:gd name="connsiteY578" fmla="*/ 398383 h 1000123"/>
              <a:gd name="connsiteX579" fmla="*/ 615145 w 1057276"/>
              <a:gd name="connsiteY579" fmla="*/ 396615 h 1000123"/>
              <a:gd name="connsiteX580" fmla="*/ 617545 w 1057276"/>
              <a:gd name="connsiteY580" fmla="*/ 394851 h 1000123"/>
              <a:gd name="connsiteX581" fmla="*/ 621173 w 1057276"/>
              <a:gd name="connsiteY581" fmla="*/ 392674 h 1000123"/>
              <a:gd name="connsiteX582" fmla="*/ 617675 w 1057276"/>
              <a:gd name="connsiteY582" fmla="*/ 379939 h 1000123"/>
              <a:gd name="connsiteX583" fmla="*/ 598956 w 1057276"/>
              <a:gd name="connsiteY583" fmla="*/ 356471 h 1000123"/>
              <a:gd name="connsiteX584" fmla="*/ 593207 w 1057276"/>
              <a:gd name="connsiteY584" fmla="*/ 352652 h 1000123"/>
              <a:gd name="connsiteX585" fmla="*/ 586811 w 1057276"/>
              <a:gd name="connsiteY585" fmla="*/ 352652 h 1000123"/>
              <a:gd name="connsiteX586" fmla="*/ 571871 w 1057276"/>
              <a:gd name="connsiteY586" fmla="*/ 350101 h 1000123"/>
              <a:gd name="connsiteX587" fmla="*/ 555245 w 1057276"/>
              <a:gd name="connsiteY587" fmla="*/ 345660 h 1000123"/>
              <a:gd name="connsiteX588" fmla="*/ 547163 w 1057276"/>
              <a:gd name="connsiteY588" fmla="*/ 343772 h 1000123"/>
              <a:gd name="connsiteX589" fmla="*/ 547163 w 1057276"/>
              <a:gd name="connsiteY589" fmla="*/ 348672 h 1000123"/>
              <a:gd name="connsiteX590" fmla="*/ 1018137 w 1057276"/>
              <a:gd name="connsiteY590" fmla="*/ 357531 h 1000123"/>
              <a:gd name="connsiteX591" fmla="*/ 978960 w 1057276"/>
              <a:gd name="connsiteY591" fmla="*/ 479905 h 1000123"/>
              <a:gd name="connsiteX592" fmla="*/ 972350 w 1057276"/>
              <a:gd name="connsiteY592" fmla="*/ 510396 h 1000123"/>
              <a:gd name="connsiteX593" fmla="*/ 969369 w 1057276"/>
              <a:gd name="connsiteY593" fmla="*/ 497660 h 1000123"/>
              <a:gd name="connsiteX594" fmla="*/ 909221 w 1057276"/>
              <a:gd name="connsiteY594" fmla="*/ 413369 h 1000123"/>
              <a:gd name="connsiteX595" fmla="*/ 874631 w 1057276"/>
              <a:gd name="connsiteY595" fmla="*/ 398911 h 1000123"/>
              <a:gd name="connsiteX596" fmla="*/ 871722 w 1057276"/>
              <a:gd name="connsiteY596" fmla="*/ 398022 h 1000123"/>
              <a:gd name="connsiteX597" fmla="*/ 871722 w 1057276"/>
              <a:gd name="connsiteY597" fmla="*/ 399897 h 1000123"/>
              <a:gd name="connsiteX598" fmla="*/ 883994 w 1057276"/>
              <a:gd name="connsiteY598" fmla="*/ 434096 h 1000123"/>
              <a:gd name="connsiteX599" fmla="*/ 927922 w 1057276"/>
              <a:gd name="connsiteY599" fmla="*/ 489942 h 1000123"/>
              <a:gd name="connsiteX600" fmla="*/ 956377 w 1057276"/>
              <a:gd name="connsiteY600" fmla="*/ 521491 h 1000123"/>
              <a:gd name="connsiteX601" fmla="*/ 963016 w 1057276"/>
              <a:gd name="connsiteY601" fmla="*/ 530585 h 1000123"/>
              <a:gd name="connsiteX602" fmla="*/ 957196 w 1057276"/>
              <a:gd name="connsiteY602" fmla="*/ 504907 h 1000123"/>
              <a:gd name="connsiteX603" fmla="*/ 949327 w 1057276"/>
              <a:gd name="connsiteY603" fmla="*/ 488821 h 1000123"/>
              <a:gd name="connsiteX604" fmla="*/ 946877 w 1057276"/>
              <a:gd name="connsiteY604" fmla="*/ 480956 h 1000123"/>
              <a:gd name="connsiteX605" fmla="*/ 969302 w 1057276"/>
              <a:gd name="connsiteY605" fmla="*/ 521014 h 1000123"/>
              <a:gd name="connsiteX606" fmla="*/ 972045 w 1057276"/>
              <a:gd name="connsiteY606" fmla="*/ 529963 h 1000123"/>
              <a:gd name="connsiteX607" fmla="*/ 979970 w 1057276"/>
              <a:gd name="connsiteY607" fmla="*/ 514507 h 1000123"/>
              <a:gd name="connsiteX608" fmla="*/ 999030 w 1057276"/>
              <a:gd name="connsiteY608" fmla="*/ 468809 h 1000123"/>
              <a:gd name="connsiteX609" fmla="*/ 1002325 w 1057276"/>
              <a:gd name="connsiteY609" fmla="*/ 466220 h 1000123"/>
              <a:gd name="connsiteX610" fmla="*/ 989457 w 1057276"/>
              <a:gd name="connsiteY610" fmla="*/ 511904 h 1000123"/>
              <a:gd name="connsiteX611" fmla="*/ 985828 w 1057276"/>
              <a:gd name="connsiteY611" fmla="*/ 522581 h 1000123"/>
              <a:gd name="connsiteX612" fmla="*/ 994553 w 1057276"/>
              <a:gd name="connsiteY612" fmla="*/ 512330 h 1000123"/>
              <a:gd name="connsiteX613" fmla="*/ 1038082 w 1057276"/>
              <a:gd name="connsiteY613" fmla="*/ 432033 h 1000123"/>
              <a:gd name="connsiteX614" fmla="*/ 1040378 w 1057276"/>
              <a:gd name="connsiteY614" fmla="*/ 423574 h 1000123"/>
              <a:gd name="connsiteX615" fmla="*/ 1040378 w 1057276"/>
              <a:gd name="connsiteY615" fmla="*/ 404054 h 1000123"/>
              <a:gd name="connsiteX616" fmla="*/ 1038797 w 1057276"/>
              <a:gd name="connsiteY616" fmla="*/ 377377 h 1000123"/>
              <a:gd name="connsiteX617" fmla="*/ 1028110 w 1057276"/>
              <a:gd name="connsiteY617" fmla="*/ 343542 h 1000123"/>
              <a:gd name="connsiteX618" fmla="*/ 1018137 w 1057276"/>
              <a:gd name="connsiteY618" fmla="*/ 357531 h 1000123"/>
              <a:gd name="connsiteX619" fmla="*/ 107783 w 1057276"/>
              <a:gd name="connsiteY619" fmla="*/ 349081 h 1000123"/>
              <a:gd name="connsiteX620" fmla="*/ 105562 w 1057276"/>
              <a:gd name="connsiteY620" fmla="*/ 354220 h 1000123"/>
              <a:gd name="connsiteX621" fmla="*/ 104686 w 1057276"/>
              <a:gd name="connsiteY621" fmla="*/ 357726 h 1000123"/>
              <a:gd name="connsiteX622" fmla="*/ 107985 w 1057276"/>
              <a:gd name="connsiteY622" fmla="*/ 361045 h 1000123"/>
              <a:gd name="connsiteX623" fmla="*/ 119231 w 1057276"/>
              <a:gd name="connsiteY623" fmla="*/ 361963 h 1000123"/>
              <a:gd name="connsiteX624" fmla="*/ 119774 w 1057276"/>
              <a:gd name="connsiteY624" fmla="*/ 349213 h 1000123"/>
              <a:gd name="connsiteX625" fmla="*/ 107783 w 1057276"/>
              <a:gd name="connsiteY625" fmla="*/ 349081 h 1000123"/>
              <a:gd name="connsiteX626" fmla="*/ 937096 w 1057276"/>
              <a:gd name="connsiteY626" fmla="*/ 350339 h 1000123"/>
              <a:gd name="connsiteX627" fmla="*/ 935083 w 1057276"/>
              <a:gd name="connsiteY627" fmla="*/ 355603 h 1000123"/>
              <a:gd name="connsiteX628" fmla="*/ 944076 w 1057276"/>
              <a:gd name="connsiteY628" fmla="*/ 364364 h 1000123"/>
              <a:gd name="connsiteX629" fmla="*/ 949527 w 1057276"/>
              <a:gd name="connsiteY629" fmla="*/ 349600 h 1000123"/>
              <a:gd name="connsiteX630" fmla="*/ 937096 w 1057276"/>
              <a:gd name="connsiteY630" fmla="*/ 350339 h 1000123"/>
              <a:gd name="connsiteX631" fmla="*/ 595192 w 1057276"/>
              <a:gd name="connsiteY631" fmla="*/ 364221 h 1000123"/>
              <a:gd name="connsiteX632" fmla="*/ 602826 w 1057276"/>
              <a:gd name="connsiteY632" fmla="*/ 373472 h 1000123"/>
              <a:gd name="connsiteX633" fmla="*/ 601066 w 1057276"/>
              <a:gd name="connsiteY633" fmla="*/ 365891 h 1000123"/>
              <a:gd name="connsiteX634" fmla="*/ 595192 w 1057276"/>
              <a:gd name="connsiteY634" fmla="*/ 364221 h 1000123"/>
              <a:gd name="connsiteX635" fmla="*/ 317644 w 1057276"/>
              <a:gd name="connsiteY635" fmla="*/ 422222 h 1000123"/>
              <a:gd name="connsiteX636" fmla="*/ 312763 w 1057276"/>
              <a:gd name="connsiteY636" fmla="*/ 423493 h 1000123"/>
              <a:gd name="connsiteX637" fmla="*/ 296135 w 1057276"/>
              <a:gd name="connsiteY637" fmla="*/ 439190 h 1000123"/>
              <a:gd name="connsiteX638" fmla="*/ 305148 w 1057276"/>
              <a:gd name="connsiteY638" fmla="*/ 474309 h 1000123"/>
              <a:gd name="connsiteX639" fmla="*/ 310754 w 1057276"/>
              <a:gd name="connsiteY639" fmla="*/ 478230 h 1000123"/>
              <a:gd name="connsiteX640" fmla="*/ 320735 w 1057276"/>
              <a:gd name="connsiteY640" fmla="*/ 478230 h 1000123"/>
              <a:gd name="connsiteX641" fmla="*/ 330716 w 1057276"/>
              <a:gd name="connsiteY641" fmla="*/ 478230 h 1000123"/>
              <a:gd name="connsiteX642" fmla="*/ 326387 w 1057276"/>
              <a:gd name="connsiteY642" fmla="*/ 485936 h 1000123"/>
              <a:gd name="connsiteX643" fmla="*/ 316929 w 1057276"/>
              <a:gd name="connsiteY643" fmla="*/ 500902 h 1000123"/>
              <a:gd name="connsiteX644" fmla="*/ 311799 w 1057276"/>
              <a:gd name="connsiteY644" fmla="*/ 508161 h 1000123"/>
              <a:gd name="connsiteX645" fmla="*/ 315800 w 1057276"/>
              <a:gd name="connsiteY645" fmla="*/ 508577 h 1000123"/>
              <a:gd name="connsiteX646" fmla="*/ 319801 w 1057276"/>
              <a:gd name="connsiteY646" fmla="*/ 508992 h 1000123"/>
              <a:gd name="connsiteX647" fmla="*/ 324183 w 1057276"/>
              <a:gd name="connsiteY647" fmla="*/ 504022 h 1000123"/>
              <a:gd name="connsiteX648" fmla="*/ 345816 w 1057276"/>
              <a:gd name="connsiteY648" fmla="*/ 471441 h 1000123"/>
              <a:gd name="connsiteX649" fmla="*/ 349970 w 1057276"/>
              <a:gd name="connsiteY649" fmla="*/ 462614 h 1000123"/>
              <a:gd name="connsiteX650" fmla="*/ 349970 w 1057276"/>
              <a:gd name="connsiteY650" fmla="*/ 452203 h 1000123"/>
              <a:gd name="connsiteX651" fmla="*/ 349970 w 1057276"/>
              <a:gd name="connsiteY651" fmla="*/ 441792 h 1000123"/>
              <a:gd name="connsiteX652" fmla="*/ 346379 w 1057276"/>
              <a:gd name="connsiteY652" fmla="*/ 435647 h 1000123"/>
              <a:gd name="connsiteX653" fmla="*/ 325403 w 1057276"/>
              <a:gd name="connsiteY653" fmla="*/ 422460 h 1000123"/>
              <a:gd name="connsiteX654" fmla="*/ 317644 w 1057276"/>
              <a:gd name="connsiteY654" fmla="*/ 422222 h 1000123"/>
              <a:gd name="connsiteX655" fmla="*/ 265923 w 1057276"/>
              <a:gd name="connsiteY655" fmla="*/ 429544 h 1000123"/>
              <a:gd name="connsiteX656" fmla="*/ 260802 w 1057276"/>
              <a:gd name="connsiteY656" fmla="*/ 441187 h 1000123"/>
              <a:gd name="connsiteX657" fmla="*/ 262795 w 1057276"/>
              <a:gd name="connsiteY657" fmla="*/ 442851 h 1000123"/>
              <a:gd name="connsiteX658" fmla="*/ 267243 w 1057276"/>
              <a:gd name="connsiteY658" fmla="*/ 438512 h 1000123"/>
              <a:gd name="connsiteX659" fmla="*/ 271691 w 1057276"/>
              <a:gd name="connsiteY659" fmla="*/ 434173 h 1000123"/>
              <a:gd name="connsiteX660" fmla="*/ 272039 w 1057276"/>
              <a:gd name="connsiteY660" fmla="*/ 464009 h 1000123"/>
              <a:gd name="connsiteX661" fmla="*/ 272386 w 1057276"/>
              <a:gd name="connsiteY661" fmla="*/ 493846 h 1000123"/>
              <a:gd name="connsiteX662" fmla="*/ 278205 w 1057276"/>
              <a:gd name="connsiteY662" fmla="*/ 493846 h 1000123"/>
              <a:gd name="connsiteX663" fmla="*/ 284024 w 1057276"/>
              <a:gd name="connsiteY663" fmla="*/ 493846 h 1000123"/>
              <a:gd name="connsiteX664" fmla="*/ 284024 w 1057276"/>
              <a:gd name="connsiteY664" fmla="*/ 458710 h 1000123"/>
              <a:gd name="connsiteX665" fmla="*/ 284024 w 1057276"/>
              <a:gd name="connsiteY665" fmla="*/ 423574 h 1000123"/>
              <a:gd name="connsiteX666" fmla="*/ 278530 w 1057276"/>
              <a:gd name="connsiteY666" fmla="*/ 423175 h 1000123"/>
              <a:gd name="connsiteX667" fmla="*/ 273036 w 1057276"/>
              <a:gd name="connsiteY667" fmla="*/ 422774 h 1000123"/>
              <a:gd name="connsiteX668" fmla="*/ 265923 w 1057276"/>
              <a:gd name="connsiteY668" fmla="*/ 429544 h 1000123"/>
              <a:gd name="connsiteX669" fmla="*/ 706500 w 1057276"/>
              <a:gd name="connsiteY669" fmla="*/ 424454 h 1000123"/>
              <a:gd name="connsiteX670" fmla="*/ 704917 w 1057276"/>
              <a:gd name="connsiteY670" fmla="*/ 430992 h 1000123"/>
              <a:gd name="connsiteX671" fmla="*/ 704917 w 1057276"/>
              <a:gd name="connsiteY671" fmla="*/ 435936 h 1000123"/>
              <a:gd name="connsiteX672" fmla="*/ 719787 w 1057276"/>
              <a:gd name="connsiteY672" fmla="*/ 435936 h 1000123"/>
              <a:gd name="connsiteX673" fmla="*/ 734658 w 1057276"/>
              <a:gd name="connsiteY673" fmla="*/ 436616 h 1000123"/>
              <a:gd name="connsiteX674" fmla="*/ 724959 w 1057276"/>
              <a:gd name="connsiteY674" fmla="*/ 450001 h 1000123"/>
              <a:gd name="connsiteX675" fmla="*/ 715262 w 1057276"/>
              <a:gd name="connsiteY675" fmla="*/ 464129 h 1000123"/>
              <a:gd name="connsiteX676" fmla="*/ 716977 w 1057276"/>
              <a:gd name="connsiteY676" fmla="*/ 466981 h 1000123"/>
              <a:gd name="connsiteX677" fmla="*/ 718692 w 1057276"/>
              <a:gd name="connsiteY677" fmla="*/ 468414 h 1000123"/>
              <a:gd name="connsiteX678" fmla="*/ 722636 w 1057276"/>
              <a:gd name="connsiteY678" fmla="*/ 466916 h 1000123"/>
              <a:gd name="connsiteX679" fmla="*/ 726579 w 1057276"/>
              <a:gd name="connsiteY679" fmla="*/ 465418 h 1000123"/>
              <a:gd name="connsiteX680" fmla="*/ 730679 w 1057276"/>
              <a:gd name="connsiteY680" fmla="*/ 467127 h 1000123"/>
              <a:gd name="connsiteX681" fmla="*/ 736658 w 1057276"/>
              <a:gd name="connsiteY681" fmla="*/ 472492 h 1000123"/>
              <a:gd name="connsiteX682" fmla="*/ 736883 w 1057276"/>
              <a:gd name="connsiteY682" fmla="*/ 493195 h 1000123"/>
              <a:gd name="connsiteX683" fmla="*/ 711911 w 1057276"/>
              <a:gd name="connsiteY683" fmla="*/ 498908 h 1000123"/>
              <a:gd name="connsiteX684" fmla="*/ 710088 w 1057276"/>
              <a:gd name="connsiteY684" fmla="*/ 506135 h 1000123"/>
              <a:gd name="connsiteX685" fmla="*/ 715875 w 1057276"/>
              <a:gd name="connsiteY685" fmla="*/ 509347 h 1000123"/>
              <a:gd name="connsiteX686" fmla="*/ 724296 w 1057276"/>
              <a:gd name="connsiteY686" fmla="*/ 509317 h 1000123"/>
              <a:gd name="connsiteX687" fmla="*/ 750940 w 1057276"/>
              <a:gd name="connsiteY687" fmla="*/ 491023 h 1000123"/>
              <a:gd name="connsiteX688" fmla="*/ 732033 w 1057276"/>
              <a:gd name="connsiteY688" fmla="*/ 459601 h 1000123"/>
              <a:gd name="connsiteX689" fmla="*/ 727020 w 1057276"/>
              <a:gd name="connsiteY689" fmla="*/ 458710 h 1000123"/>
              <a:gd name="connsiteX690" fmla="*/ 738031 w 1057276"/>
              <a:gd name="connsiteY690" fmla="*/ 443999 h 1000123"/>
              <a:gd name="connsiteX691" fmla="*/ 748638 w 1057276"/>
              <a:gd name="connsiteY691" fmla="*/ 426431 h 1000123"/>
              <a:gd name="connsiteX692" fmla="*/ 748235 w 1057276"/>
              <a:gd name="connsiteY692" fmla="*/ 423574 h 1000123"/>
              <a:gd name="connsiteX693" fmla="*/ 728159 w 1057276"/>
              <a:gd name="connsiteY693" fmla="*/ 423218 h 1000123"/>
              <a:gd name="connsiteX694" fmla="*/ 708084 w 1057276"/>
              <a:gd name="connsiteY694" fmla="*/ 422860 h 1000123"/>
              <a:gd name="connsiteX695" fmla="*/ 706500 w 1057276"/>
              <a:gd name="connsiteY695" fmla="*/ 424454 h 1000123"/>
              <a:gd name="connsiteX696" fmla="*/ 761773 w 1057276"/>
              <a:gd name="connsiteY696" fmla="*/ 423900 h 1000123"/>
              <a:gd name="connsiteX697" fmla="*/ 759899 w 1057276"/>
              <a:gd name="connsiteY697" fmla="*/ 442977 h 1000123"/>
              <a:gd name="connsiteX698" fmla="*/ 762428 w 1057276"/>
              <a:gd name="connsiteY698" fmla="*/ 465867 h 1000123"/>
              <a:gd name="connsiteX699" fmla="*/ 765135 w 1057276"/>
              <a:gd name="connsiteY699" fmla="*/ 464419 h 1000123"/>
              <a:gd name="connsiteX700" fmla="*/ 773187 w 1057276"/>
              <a:gd name="connsiteY700" fmla="*/ 463567 h 1000123"/>
              <a:gd name="connsiteX701" fmla="*/ 780349 w 1057276"/>
              <a:gd name="connsiteY701" fmla="*/ 464165 h 1000123"/>
              <a:gd name="connsiteX702" fmla="*/ 784011 w 1057276"/>
              <a:gd name="connsiteY702" fmla="*/ 468290 h 1000123"/>
              <a:gd name="connsiteX703" fmla="*/ 787673 w 1057276"/>
              <a:gd name="connsiteY703" fmla="*/ 472415 h 1000123"/>
              <a:gd name="connsiteX704" fmla="*/ 787673 w 1057276"/>
              <a:gd name="connsiteY704" fmla="*/ 481329 h 1000123"/>
              <a:gd name="connsiteX705" fmla="*/ 787673 w 1057276"/>
              <a:gd name="connsiteY705" fmla="*/ 490241 h 1000123"/>
              <a:gd name="connsiteX706" fmla="*/ 784870 w 1057276"/>
              <a:gd name="connsiteY706" fmla="*/ 493827 h 1000123"/>
              <a:gd name="connsiteX707" fmla="*/ 760447 w 1057276"/>
              <a:gd name="connsiteY707" fmla="*/ 498870 h 1000123"/>
              <a:gd name="connsiteX708" fmla="*/ 755152 w 1057276"/>
              <a:gd name="connsiteY708" fmla="*/ 496737 h 1000123"/>
              <a:gd name="connsiteX709" fmla="*/ 752987 w 1057276"/>
              <a:gd name="connsiteY709" fmla="*/ 498959 h 1000123"/>
              <a:gd name="connsiteX710" fmla="*/ 750821 w 1057276"/>
              <a:gd name="connsiteY710" fmla="*/ 501180 h 1000123"/>
              <a:gd name="connsiteX711" fmla="*/ 754638 w 1057276"/>
              <a:gd name="connsiteY711" fmla="*/ 504278 h 1000123"/>
              <a:gd name="connsiteX712" fmla="*/ 764577 w 1057276"/>
              <a:gd name="connsiteY712" fmla="*/ 508854 h 1000123"/>
              <a:gd name="connsiteX713" fmla="*/ 770696 w 1057276"/>
              <a:gd name="connsiteY713" fmla="*/ 510332 h 1000123"/>
              <a:gd name="connsiteX714" fmla="*/ 777796 w 1057276"/>
              <a:gd name="connsiteY714" fmla="*/ 508848 h 1000123"/>
              <a:gd name="connsiteX715" fmla="*/ 801142 w 1057276"/>
              <a:gd name="connsiteY715" fmla="*/ 481483 h 1000123"/>
              <a:gd name="connsiteX716" fmla="*/ 801175 w 1057276"/>
              <a:gd name="connsiteY716" fmla="*/ 474326 h 1000123"/>
              <a:gd name="connsiteX717" fmla="*/ 797994 w 1057276"/>
              <a:gd name="connsiteY717" fmla="*/ 468668 h 1000123"/>
              <a:gd name="connsiteX718" fmla="*/ 789194 w 1057276"/>
              <a:gd name="connsiteY718" fmla="*/ 459695 h 1000123"/>
              <a:gd name="connsiteX719" fmla="*/ 783574 w 1057276"/>
              <a:gd name="connsiteY719" fmla="*/ 456381 h 1000123"/>
              <a:gd name="connsiteX720" fmla="*/ 774483 w 1057276"/>
              <a:gd name="connsiteY720" fmla="*/ 456297 h 1000123"/>
              <a:gd name="connsiteX721" fmla="*/ 765395 w 1057276"/>
              <a:gd name="connsiteY721" fmla="*/ 456212 h 1000123"/>
              <a:gd name="connsiteX722" fmla="*/ 766179 w 1057276"/>
              <a:gd name="connsiteY722" fmla="*/ 449654 h 1000123"/>
              <a:gd name="connsiteX723" fmla="*/ 766972 w 1057276"/>
              <a:gd name="connsiteY723" fmla="*/ 439515 h 1000123"/>
              <a:gd name="connsiteX724" fmla="*/ 766984 w 1057276"/>
              <a:gd name="connsiteY724" fmla="*/ 435936 h 1000123"/>
              <a:gd name="connsiteX725" fmla="*/ 782977 w 1057276"/>
              <a:gd name="connsiteY725" fmla="*/ 435936 h 1000123"/>
              <a:gd name="connsiteX726" fmla="*/ 798970 w 1057276"/>
              <a:gd name="connsiteY726" fmla="*/ 435936 h 1000123"/>
              <a:gd name="connsiteX727" fmla="*/ 799700 w 1057276"/>
              <a:gd name="connsiteY727" fmla="*/ 430464 h 1000123"/>
              <a:gd name="connsiteX728" fmla="*/ 799793 w 1057276"/>
              <a:gd name="connsiteY728" fmla="*/ 423958 h 1000123"/>
              <a:gd name="connsiteX729" fmla="*/ 761773 w 1057276"/>
              <a:gd name="connsiteY729" fmla="*/ 423900 h 1000123"/>
              <a:gd name="connsiteX730" fmla="*/ 311868 w 1057276"/>
              <a:gd name="connsiteY730" fmla="*/ 433090 h 1000123"/>
              <a:gd name="connsiteX731" fmla="*/ 306105 w 1057276"/>
              <a:gd name="connsiteY731" fmla="*/ 456348 h 1000123"/>
              <a:gd name="connsiteX732" fmla="*/ 321229 w 1057276"/>
              <a:gd name="connsiteY732" fmla="*/ 472374 h 1000123"/>
              <a:gd name="connsiteX733" fmla="*/ 337686 w 1057276"/>
              <a:gd name="connsiteY733" fmla="*/ 451639 h 1000123"/>
              <a:gd name="connsiteX734" fmla="*/ 331120 w 1057276"/>
              <a:gd name="connsiteY734" fmla="*/ 432218 h 1000123"/>
              <a:gd name="connsiteX735" fmla="*/ 328148 w 1057276"/>
              <a:gd name="connsiteY735" fmla="*/ 429430 h 1000123"/>
              <a:gd name="connsiteX736" fmla="*/ 321827 w 1057276"/>
              <a:gd name="connsiteY736" fmla="*/ 429430 h 1000123"/>
              <a:gd name="connsiteX737" fmla="*/ 315505 w 1057276"/>
              <a:gd name="connsiteY737" fmla="*/ 429430 h 1000123"/>
              <a:gd name="connsiteX738" fmla="*/ 311868 w 1057276"/>
              <a:gd name="connsiteY738" fmla="*/ 433090 h 1000123"/>
              <a:gd name="connsiteX739" fmla="*/ 82953 w 1057276"/>
              <a:gd name="connsiteY739" fmla="*/ 445046 h 1000123"/>
              <a:gd name="connsiteX740" fmla="*/ 88771 w 1057276"/>
              <a:gd name="connsiteY740" fmla="*/ 459360 h 1000123"/>
              <a:gd name="connsiteX741" fmla="*/ 94302 w 1057276"/>
              <a:gd name="connsiteY741" fmla="*/ 444470 h 1000123"/>
              <a:gd name="connsiteX742" fmla="*/ 82953 w 1057276"/>
              <a:gd name="connsiteY742" fmla="*/ 445046 h 1000123"/>
              <a:gd name="connsiteX743" fmla="*/ 962920 w 1057276"/>
              <a:gd name="connsiteY743" fmla="*/ 445003 h 1000123"/>
              <a:gd name="connsiteX744" fmla="*/ 969397 w 1057276"/>
              <a:gd name="connsiteY744" fmla="*/ 459360 h 1000123"/>
              <a:gd name="connsiteX745" fmla="*/ 977113 w 1057276"/>
              <a:gd name="connsiteY745" fmla="*/ 449006 h 1000123"/>
              <a:gd name="connsiteX746" fmla="*/ 962920 w 1057276"/>
              <a:gd name="connsiteY746" fmla="*/ 445003 h 1000123"/>
              <a:gd name="connsiteX747" fmla="*/ 718 w 1057276"/>
              <a:gd name="connsiteY747" fmla="*/ 469242 h 1000123"/>
              <a:gd name="connsiteX748" fmla="*/ 2196 w 1057276"/>
              <a:gd name="connsiteY748" fmla="*/ 493195 h 1000123"/>
              <a:gd name="connsiteX749" fmla="*/ 22788 w 1057276"/>
              <a:gd name="connsiteY749" fmla="*/ 566116 h 1000123"/>
              <a:gd name="connsiteX750" fmla="*/ 66810 w 1057276"/>
              <a:gd name="connsiteY750" fmla="*/ 610671 h 1000123"/>
              <a:gd name="connsiteX751" fmla="*/ 87313 w 1057276"/>
              <a:gd name="connsiteY751" fmla="*/ 623172 h 1000123"/>
              <a:gd name="connsiteX752" fmla="*/ 80191 w 1057276"/>
              <a:gd name="connsiteY752" fmla="*/ 612160 h 1000123"/>
              <a:gd name="connsiteX753" fmla="*/ 56107 w 1057276"/>
              <a:gd name="connsiteY753" fmla="*/ 568390 h 1000123"/>
              <a:gd name="connsiteX754" fmla="*/ 64931 w 1057276"/>
              <a:gd name="connsiteY754" fmla="*/ 579403 h 1000123"/>
              <a:gd name="connsiteX755" fmla="*/ 98179 w 1057276"/>
              <a:gd name="connsiteY755" fmla="*/ 622753 h 1000123"/>
              <a:gd name="connsiteX756" fmla="*/ 99326 w 1057276"/>
              <a:gd name="connsiteY756" fmla="*/ 617999 h 1000123"/>
              <a:gd name="connsiteX757" fmla="*/ 117831 w 1057276"/>
              <a:gd name="connsiteY757" fmla="*/ 574551 h 1000123"/>
              <a:gd name="connsiteX758" fmla="*/ 116476 w 1057276"/>
              <a:gd name="connsiteY758" fmla="*/ 581253 h 1000123"/>
              <a:gd name="connsiteX759" fmla="*/ 106911 w 1057276"/>
              <a:gd name="connsiteY759" fmla="*/ 616822 h 1000123"/>
              <a:gd name="connsiteX760" fmla="*/ 106002 w 1057276"/>
              <a:gd name="connsiteY760" fmla="*/ 625280 h 1000123"/>
              <a:gd name="connsiteX761" fmla="*/ 112987 w 1057276"/>
              <a:gd name="connsiteY761" fmla="*/ 614219 h 1000123"/>
              <a:gd name="connsiteX762" fmla="*/ 131535 w 1057276"/>
              <a:gd name="connsiteY762" fmla="*/ 586891 h 1000123"/>
              <a:gd name="connsiteX763" fmla="*/ 155729 w 1057276"/>
              <a:gd name="connsiteY763" fmla="*/ 548374 h 1000123"/>
              <a:gd name="connsiteX764" fmla="*/ 174231 w 1057276"/>
              <a:gd name="connsiteY764" fmla="*/ 484198 h 1000123"/>
              <a:gd name="connsiteX765" fmla="*/ 175142 w 1057276"/>
              <a:gd name="connsiteY765" fmla="*/ 475852 h 1000123"/>
              <a:gd name="connsiteX766" fmla="*/ 172997 w 1057276"/>
              <a:gd name="connsiteY766" fmla="*/ 476680 h 1000123"/>
              <a:gd name="connsiteX767" fmla="*/ 139317 w 1057276"/>
              <a:gd name="connsiteY767" fmla="*/ 500002 h 1000123"/>
              <a:gd name="connsiteX768" fmla="*/ 99210 w 1057276"/>
              <a:gd name="connsiteY768" fmla="*/ 563049 h 1000123"/>
              <a:gd name="connsiteX769" fmla="*/ 95084 w 1057276"/>
              <a:gd name="connsiteY769" fmla="*/ 602129 h 1000123"/>
              <a:gd name="connsiteX770" fmla="*/ 90612 w 1057276"/>
              <a:gd name="connsiteY770" fmla="*/ 599023 h 1000123"/>
              <a:gd name="connsiteX771" fmla="*/ 61525 w 1057276"/>
              <a:gd name="connsiteY771" fmla="*/ 534669 h 1000123"/>
              <a:gd name="connsiteX772" fmla="*/ 15021 w 1057276"/>
              <a:gd name="connsiteY772" fmla="*/ 474368 h 1000123"/>
              <a:gd name="connsiteX773" fmla="*/ 0 w 1057276"/>
              <a:gd name="connsiteY773" fmla="*/ 460254 h 1000123"/>
              <a:gd name="connsiteX774" fmla="*/ 718 w 1057276"/>
              <a:gd name="connsiteY774" fmla="*/ 469242 h 1000123"/>
              <a:gd name="connsiteX775" fmla="*/ 1037568 w 1057276"/>
              <a:gd name="connsiteY775" fmla="*/ 479856 h 1000123"/>
              <a:gd name="connsiteX776" fmla="*/ 1018184 w 1057276"/>
              <a:gd name="connsiteY776" fmla="*/ 499051 h 1000123"/>
              <a:gd name="connsiteX777" fmla="*/ 1008964 w 1057276"/>
              <a:gd name="connsiteY777" fmla="*/ 513235 h 1000123"/>
              <a:gd name="connsiteX778" fmla="*/ 992124 w 1057276"/>
              <a:gd name="connsiteY778" fmla="*/ 542515 h 1000123"/>
              <a:gd name="connsiteX779" fmla="*/ 966197 w 1057276"/>
              <a:gd name="connsiteY779" fmla="*/ 601530 h 1000123"/>
              <a:gd name="connsiteX780" fmla="*/ 962235 w 1057276"/>
              <a:gd name="connsiteY780" fmla="*/ 594870 h 1000123"/>
              <a:gd name="connsiteX781" fmla="*/ 946501 w 1057276"/>
              <a:gd name="connsiteY781" fmla="*/ 532508 h 1000123"/>
              <a:gd name="connsiteX782" fmla="*/ 899959 w 1057276"/>
              <a:gd name="connsiteY782" fmla="*/ 486259 h 1000123"/>
              <a:gd name="connsiteX783" fmla="*/ 884119 w 1057276"/>
              <a:gd name="connsiteY783" fmla="*/ 476278 h 1000123"/>
              <a:gd name="connsiteX784" fmla="*/ 892235 w 1057276"/>
              <a:gd name="connsiteY784" fmla="*/ 524507 h 1000123"/>
              <a:gd name="connsiteX785" fmla="*/ 926451 w 1057276"/>
              <a:gd name="connsiteY785" fmla="*/ 587414 h 1000123"/>
              <a:gd name="connsiteX786" fmla="*/ 945513 w 1057276"/>
              <a:gd name="connsiteY786" fmla="*/ 615791 h 1000123"/>
              <a:gd name="connsiteX787" fmla="*/ 951720 w 1057276"/>
              <a:gd name="connsiteY787" fmla="*/ 626075 h 1000123"/>
              <a:gd name="connsiteX788" fmla="*/ 951026 w 1057276"/>
              <a:gd name="connsiteY788" fmla="*/ 618521 h 1000123"/>
              <a:gd name="connsiteX789" fmla="*/ 939601 w 1057276"/>
              <a:gd name="connsiteY789" fmla="*/ 577456 h 1000123"/>
              <a:gd name="connsiteX790" fmla="*/ 940095 w 1057276"/>
              <a:gd name="connsiteY790" fmla="*/ 575179 h 1000123"/>
              <a:gd name="connsiteX791" fmla="*/ 958358 w 1057276"/>
              <a:gd name="connsiteY791" fmla="*/ 619430 h 1000123"/>
              <a:gd name="connsiteX792" fmla="*/ 959329 w 1057276"/>
              <a:gd name="connsiteY792" fmla="*/ 623239 h 1000123"/>
              <a:gd name="connsiteX793" fmla="*/ 990686 w 1057276"/>
              <a:gd name="connsiteY793" fmla="*/ 582599 h 1000123"/>
              <a:gd name="connsiteX794" fmla="*/ 1001916 w 1057276"/>
              <a:gd name="connsiteY794" fmla="*/ 567829 h 1000123"/>
              <a:gd name="connsiteX795" fmla="*/ 974255 w 1057276"/>
              <a:gd name="connsiteY795" fmla="*/ 617274 h 1000123"/>
              <a:gd name="connsiteX796" fmla="*/ 970340 w 1057276"/>
              <a:gd name="connsiteY796" fmla="*/ 624108 h 1000123"/>
              <a:gd name="connsiteX797" fmla="*/ 1007497 w 1057276"/>
              <a:gd name="connsiteY797" fmla="*/ 596957 h 1000123"/>
              <a:gd name="connsiteX798" fmla="*/ 1055322 w 1057276"/>
              <a:gd name="connsiteY798" fmla="*/ 495878 h 1000123"/>
              <a:gd name="connsiteX799" fmla="*/ 1057199 w 1057276"/>
              <a:gd name="connsiteY799" fmla="*/ 460662 h 1000123"/>
              <a:gd name="connsiteX800" fmla="*/ 1037568 w 1057276"/>
              <a:gd name="connsiteY800" fmla="*/ 479856 h 1000123"/>
              <a:gd name="connsiteX801" fmla="*/ 519583 w 1057276"/>
              <a:gd name="connsiteY801" fmla="*/ 483110 h 1000123"/>
              <a:gd name="connsiteX802" fmla="*/ 520797 w 1057276"/>
              <a:gd name="connsiteY802" fmla="*/ 542646 h 1000123"/>
              <a:gd name="connsiteX803" fmla="*/ 521605 w 1057276"/>
              <a:gd name="connsiteY803" fmla="*/ 591445 h 1000123"/>
              <a:gd name="connsiteX804" fmla="*/ 528418 w 1057276"/>
              <a:gd name="connsiteY804" fmla="*/ 598977 h 1000123"/>
              <a:gd name="connsiteX805" fmla="*/ 535232 w 1057276"/>
              <a:gd name="connsiteY805" fmla="*/ 606507 h 1000123"/>
              <a:gd name="connsiteX806" fmla="*/ 536053 w 1057276"/>
              <a:gd name="connsiteY806" fmla="*/ 574901 h 1000123"/>
              <a:gd name="connsiteX807" fmla="*/ 537169 w 1057276"/>
              <a:gd name="connsiteY807" fmla="*/ 510783 h 1000123"/>
              <a:gd name="connsiteX808" fmla="*/ 537465 w 1057276"/>
              <a:gd name="connsiteY808" fmla="*/ 478267 h 1000123"/>
              <a:gd name="connsiteX809" fmla="*/ 529706 w 1057276"/>
              <a:gd name="connsiteY809" fmla="*/ 475398 h 1000123"/>
              <a:gd name="connsiteX810" fmla="*/ 520563 w 1057276"/>
              <a:gd name="connsiteY810" fmla="*/ 472451 h 1000123"/>
              <a:gd name="connsiteX811" fmla="*/ 519583 w 1057276"/>
              <a:gd name="connsiteY811" fmla="*/ 483110 h 1000123"/>
              <a:gd name="connsiteX812" fmla="*/ 84246 w 1057276"/>
              <a:gd name="connsiteY812" fmla="*/ 542356 h 1000123"/>
              <a:gd name="connsiteX813" fmla="*/ 77800 w 1057276"/>
              <a:gd name="connsiteY813" fmla="*/ 550980 h 1000123"/>
              <a:gd name="connsiteX814" fmla="*/ 82979 w 1057276"/>
              <a:gd name="connsiteY814" fmla="*/ 559316 h 1000123"/>
              <a:gd name="connsiteX815" fmla="*/ 93902 w 1057276"/>
              <a:gd name="connsiteY815" fmla="*/ 555254 h 1000123"/>
              <a:gd name="connsiteX816" fmla="*/ 95952 w 1057276"/>
              <a:gd name="connsiteY816" fmla="*/ 552106 h 1000123"/>
              <a:gd name="connsiteX817" fmla="*/ 94760 w 1057276"/>
              <a:gd name="connsiteY817" fmla="*/ 548950 h 1000123"/>
              <a:gd name="connsiteX818" fmla="*/ 84246 w 1057276"/>
              <a:gd name="connsiteY818" fmla="*/ 542356 h 1000123"/>
              <a:gd name="connsiteX819" fmla="*/ 967711 w 1057276"/>
              <a:gd name="connsiteY819" fmla="*/ 543354 h 1000123"/>
              <a:gd name="connsiteX820" fmla="*/ 963349 w 1057276"/>
              <a:gd name="connsiteY820" fmla="*/ 555130 h 1000123"/>
              <a:gd name="connsiteX821" fmla="*/ 980342 w 1057276"/>
              <a:gd name="connsiteY821" fmla="*/ 551104 h 1000123"/>
              <a:gd name="connsiteX822" fmla="*/ 967711 w 1057276"/>
              <a:gd name="connsiteY822" fmla="*/ 543354 h 1000123"/>
              <a:gd name="connsiteX823" fmla="*/ 504633 w 1057276"/>
              <a:gd name="connsiteY823" fmla="*/ 551430 h 1000123"/>
              <a:gd name="connsiteX824" fmla="*/ 497223 w 1057276"/>
              <a:gd name="connsiteY824" fmla="*/ 558913 h 1000123"/>
              <a:gd name="connsiteX825" fmla="*/ 495508 w 1057276"/>
              <a:gd name="connsiteY825" fmla="*/ 565128 h 1000123"/>
              <a:gd name="connsiteX826" fmla="*/ 498628 w 1057276"/>
              <a:gd name="connsiteY826" fmla="*/ 591486 h 1000123"/>
              <a:gd name="connsiteX827" fmla="*/ 514765 w 1057276"/>
              <a:gd name="connsiteY827" fmla="*/ 607781 h 1000123"/>
              <a:gd name="connsiteX828" fmla="*/ 530948 w 1057276"/>
              <a:gd name="connsiteY828" fmla="*/ 623253 h 1000123"/>
              <a:gd name="connsiteX829" fmla="*/ 539424 w 1057276"/>
              <a:gd name="connsiteY829" fmla="*/ 645140 h 1000123"/>
              <a:gd name="connsiteX830" fmla="*/ 540698 w 1057276"/>
              <a:gd name="connsiteY830" fmla="*/ 650657 h 1000123"/>
              <a:gd name="connsiteX831" fmla="*/ 541951 w 1057276"/>
              <a:gd name="connsiteY831" fmla="*/ 652608 h 1000123"/>
              <a:gd name="connsiteX832" fmla="*/ 542157 w 1057276"/>
              <a:gd name="connsiteY832" fmla="*/ 647403 h 1000123"/>
              <a:gd name="connsiteX833" fmla="*/ 524364 w 1057276"/>
              <a:gd name="connsiteY833" fmla="*/ 602472 h 1000123"/>
              <a:gd name="connsiteX834" fmla="*/ 508400 w 1057276"/>
              <a:gd name="connsiteY834" fmla="*/ 577000 h 1000123"/>
              <a:gd name="connsiteX835" fmla="*/ 511604 w 1057276"/>
              <a:gd name="connsiteY835" fmla="*/ 568146 h 1000123"/>
              <a:gd name="connsiteX836" fmla="*/ 514837 w 1057276"/>
              <a:gd name="connsiteY836" fmla="*/ 562027 h 1000123"/>
              <a:gd name="connsiteX837" fmla="*/ 514837 w 1057276"/>
              <a:gd name="connsiteY837" fmla="*/ 552987 h 1000123"/>
              <a:gd name="connsiteX838" fmla="*/ 513439 w 1057276"/>
              <a:gd name="connsiteY838" fmla="*/ 543947 h 1000123"/>
              <a:gd name="connsiteX839" fmla="*/ 504633 w 1057276"/>
              <a:gd name="connsiteY839" fmla="*/ 551430 h 1000123"/>
              <a:gd name="connsiteX840" fmla="*/ 160991 w 1057276"/>
              <a:gd name="connsiteY840" fmla="*/ 568998 h 1000123"/>
              <a:gd name="connsiteX841" fmla="*/ 126554 w 1057276"/>
              <a:gd name="connsiteY841" fmla="*/ 623979 h 1000123"/>
              <a:gd name="connsiteX842" fmla="*/ 124160 w 1057276"/>
              <a:gd name="connsiteY842" fmla="*/ 692002 h 1000123"/>
              <a:gd name="connsiteX843" fmla="*/ 125032 w 1057276"/>
              <a:gd name="connsiteY843" fmla="*/ 705287 h 1000123"/>
              <a:gd name="connsiteX844" fmla="*/ 88054 w 1057276"/>
              <a:gd name="connsiteY844" fmla="*/ 653259 h 1000123"/>
              <a:gd name="connsiteX845" fmla="*/ 74659 w 1057276"/>
              <a:gd name="connsiteY845" fmla="*/ 633088 h 1000123"/>
              <a:gd name="connsiteX846" fmla="*/ 62966 w 1057276"/>
              <a:gd name="connsiteY846" fmla="*/ 621312 h 1000123"/>
              <a:gd name="connsiteX847" fmla="*/ 40282 w 1057276"/>
              <a:gd name="connsiteY847" fmla="*/ 602260 h 1000123"/>
              <a:gd name="connsiteX848" fmla="*/ 5894 w 1057276"/>
              <a:gd name="connsiteY848" fmla="*/ 583326 h 1000123"/>
              <a:gd name="connsiteX849" fmla="*/ 15238 w 1057276"/>
              <a:gd name="connsiteY849" fmla="*/ 623659 h 1000123"/>
              <a:gd name="connsiteX850" fmla="*/ 101290 w 1057276"/>
              <a:gd name="connsiteY850" fmla="*/ 714719 h 1000123"/>
              <a:gd name="connsiteX851" fmla="*/ 117679 w 1057276"/>
              <a:gd name="connsiteY851" fmla="*/ 721537 h 1000123"/>
              <a:gd name="connsiteX852" fmla="*/ 105395 w 1057276"/>
              <a:gd name="connsiteY852" fmla="*/ 707026 h 1000123"/>
              <a:gd name="connsiteX853" fmla="*/ 75452 w 1057276"/>
              <a:gd name="connsiteY853" fmla="*/ 672087 h 1000123"/>
              <a:gd name="connsiteX854" fmla="*/ 86008 w 1057276"/>
              <a:gd name="connsiteY854" fmla="*/ 681188 h 1000123"/>
              <a:gd name="connsiteX855" fmla="*/ 127051 w 1057276"/>
              <a:gd name="connsiteY855" fmla="*/ 716008 h 1000123"/>
              <a:gd name="connsiteX856" fmla="*/ 131713 w 1057276"/>
              <a:gd name="connsiteY856" fmla="*/ 719471 h 1000123"/>
              <a:gd name="connsiteX857" fmla="*/ 132507 w 1057276"/>
              <a:gd name="connsiteY857" fmla="*/ 704909 h 1000123"/>
              <a:gd name="connsiteX858" fmla="*/ 139559 w 1057276"/>
              <a:gd name="connsiteY858" fmla="*/ 665621 h 1000123"/>
              <a:gd name="connsiteX859" fmla="*/ 141061 w 1057276"/>
              <a:gd name="connsiteY859" fmla="*/ 663019 h 1000123"/>
              <a:gd name="connsiteX860" fmla="*/ 141101 w 1057276"/>
              <a:gd name="connsiteY860" fmla="*/ 666165 h 1000123"/>
              <a:gd name="connsiteX861" fmla="*/ 139780 w 1057276"/>
              <a:gd name="connsiteY861" fmla="*/ 677227 h 1000123"/>
              <a:gd name="connsiteX862" fmla="*/ 138814 w 1057276"/>
              <a:gd name="connsiteY862" fmla="*/ 696202 h 1000123"/>
              <a:gd name="connsiteX863" fmla="*/ 139208 w 1057276"/>
              <a:gd name="connsiteY863" fmla="*/ 707264 h 1000123"/>
              <a:gd name="connsiteX864" fmla="*/ 140349 w 1057276"/>
              <a:gd name="connsiteY864" fmla="*/ 704661 h 1000123"/>
              <a:gd name="connsiteX865" fmla="*/ 149839 w 1057276"/>
              <a:gd name="connsiteY865" fmla="*/ 683189 h 1000123"/>
              <a:gd name="connsiteX866" fmla="*/ 178639 w 1057276"/>
              <a:gd name="connsiteY866" fmla="*/ 581579 h 1000123"/>
              <a:gd name="connsiteX867" fmla="*/ 174853 w 1057276"/>
              <a:gd name="connsiteY867" fmla="*/ 555659 h 1000123"/>
              <a:gd name="connsiteX868" fmla="*/ 160991 w 1057276"/>
              <a:gd name="connsiteY868" fmla="*/ 568998 h 1000123"/>
              <a:gd name="connsiteX869" fmla="*/ 881473 w 1057276"/>
              <a:gd name="connsiteY869" fmla="*/ 556874 h 1000123"/>
              <a:gd name="connsiteX870" fmla="*/ 879595 w 1057276"/>
              <a:gd name="connsiteY870" fmla="*/ 570216 h 1000123"/>
              <a:gd name="connsiteX871" fmla="*/ 889356 w 1057276"/>
              <a:gd name="connsiteY871" fmla="*/ 637643 h 1000123"/>
              <a:gd name="connsiteX872" fmla="*/ 918790 w 1057276"/>
              <a:gd name="connsiteY872" fmla="*/ 705287 h 1000123"/>
              <a:gd name="connsiteX873" fmla="*/ 917529 w 1057276"/>
              <a:gd name="connsiteY873" fmla="*/ 670176 h 1000123"/>
              <a:gd name="connsiteX874" fmla="*/ 916837 w 1057276"/>
              <a:gd name="connsiteY874" fmla="*/ 663019 h 1000123"/>
              <a:gd name="connsiteX875" fmla="*/ 918211 w 1057276"/>
              <a:gd name="connsiteY875" fmla="*/ 665197 h 1000123"/>
              <a:gd name="connsiteX876" fmla="*/ 925139 w 1057276"/>
              <a:gd name="connsiteY876" fmla="*/ 706276 h 1000123"/>
              <a:gd name="connsiteX877" fmla="*/ 925716 w 1057276"/>
              <a:gd name="connsiteY877" fmla="*/ 719615 h 1000123"/>
              <a:gd name="connsiteX878" fmla="*/ 968388 w 1057276"/>
              <a:gd name="connsiteY878" fmla="*/ 684000 h 1000123"/>
              <a:gd name="connsiteX879" fmla="*/ 982361 w 1057276"/>
              <a:gd name="connsiteY879" fmla="*/ 671776 h 1000123"/>
              <a:gd name="connsiteX880" fmla="*/ 952204 w 1057276"/>
              <a:gd name="connsiteY880" fmla="*/ 706939 h 1000123"/>
              <a:gd name="connsiteX881" fmla="*/ 938026 w 1057276"/>
              <a:gd name="connsiteY881" fmla="*/ 722229 h 1000123"/>
              <a:gd name="connsiteX882" fmla="*/ 977998 w 1057276"/>
              <a:gd name="connsiteY882" fmla="*/ 703891 h 1000123"/>
              <a:gd name="connsiteX883" fmla="*/ 1041864 w 1057276"/>
              <a:gd name="connsiteY883" fmla="*/ 625238 h 1000123"/>
              <a:gd name="connsiteX884" fmla="*/ 1052065 w 1057276"/>
              <a:gd name="connsiteY884" fmla="*/ 583172 h 1000123"/>
              <a:gd name="connsiteX885" fmla="*/ 1017622 w 1057276"/>
              <a:gd name="connsiteY885" fmla="*/ 601967 h 1000123"/>
              <a:gd name="connsiteX886" fmla="*/ 995162 w 1057276"/>
              <a:gd name="connsiteY886" fmla="*/ 621318 h 1000123"/>
              <a:gd name="connsiteX887" fmla="*/ 982180 w 1057276"/>
              <a:gd name="connsiteY887" fmla="*/ 634390 h 1000123"/>
              <a:gd name="connsiteX888" fmla="*/ 963892 w 1057276"/>
              <a:gd name="connsiteY888" fmla="*/ 661717 h 1000123"/>
              <a:gd name="connsiteX889" fmla="*/ 939679 w 1057276"/>
              <a:gd name="connsiteY889" fmla="*/ 697179 h 1000123"/>
              <a:gd name="connsiteX890" fmla="*/ 931730 w 1057276"/>
              <a:gd name="connsiteY890" fmla="*/ 703035 h 1000123"/>
              <a:gd name="connsiteX891" fmla="*/ 936474 w 1057276"/>
              <a:gd name="connsiteY891" fmla="*/ 660860 h 1000123"/>
              <a:gd name="connsiteX892" fmla="*/ 897674 w 1057276"/>
              <a:gd name="connsiteY892" fmla="*/ 569541 h 1000123"/>
              <a:gd name="connsiteX893" fmla="*/ 881473 w 1057276"/>
              <a:gd name="connsiteY893" fmla="*/ 556874 h 1000123"/>
              <a:gd name="connsiteX894" fmla="*/ 185105 w 1057276"/>
              <a:gd name="connsiteY894" fmla="*/ 604315 h 1000123"/>
              <a:gd name="connsiteX895" fmla="*/ 170137 w 1057276"/>
              <a:gd name="connsiteY895" fmla="*/ 660350 h 1000123"/>
              <a:gd name="connsiteX896" fmla="*/ 169114 w 1057276"/>
              <a:gd name="connsiteY896" fmla="*/ 662885 h 1000123"/>
              <a:gd name="connsiteX897" fmla="*/ 172907 w 1057276"/>
              <a:gd name="connsiteY897" fmla="*/ 660203 h 1000123"/>
              <a:gd name="connsiteX898" fmla="*/ 195907 w 1057276"/>
              <a:gd name="connsiteY898" fmla="*/ 651965 h 1000123"/>
              <a:gd name="connsiteX899" fmla="*/ 211424 w 1057276"/>
              <a:gd name="connsiteY899" fmla="*/ 646562 h 1000123"/>
              <a:gd name="connsiteX900" fmla="*/ 191417 w 1057276"/>
              <a:gd name="connsiteY900" fmla="*/ 601713 h 1000123"/>
              <a:gd name="connsiteX901" fmla="*/ 185105 w 1057276"/>
              <a:gd name="connsiteY901" fmla="*/ 600869 h 1000123"/>
              <a:gd name="connsiteX902" fmla="*/ 185105 w 1057276"/>
              <a:gd name="connsiteY902" fmla="*/ 604315 h 1000123"/>
              <a:gd name="connsiteX903" fmla="*/ 857823 w 1057276"/>
              <a:gd name="connsiteY903" fmla="*/ 603216 h 1000123"/>
              <a:gd name="connsiteX904" fmla="*/ 836252 w 1057276"/>
              <a:gd name="connsiteY904" fmla="*/ 615593 h 1000123"/>
              <a:gd name="connsiteX905" fmla="*/ 831345 w 1057276"/>
              <a:gd name="connsiteY905" fmla="*/ 621059 h 1000123"/>
              <a:gd name="connsiteX906" fmla="*/ 831924 w 1057276"/>
              <a:gd name="connsiteY906" fmla="*/ 628091 h 1000123"/>
              <a:gd name="connsiteX907" fmla="*/ 832503 w 1057276"/>
              <a:gd name="connsiteY907" fmla="*/ 635123 h 1000123"/>
              <a:gd name="connsiteX908" fmla="*/ 836864 w 1057276"/>
              <a:gd name="connsiteY908" fmla="*/ 639650 h 1000123"/>
              <a:gd name="connsiteX909" fmla="*/ 864955 w 1057276"/>
              <a:gd name="connsiteY909" fmla="*/ 652791 h 1000123"/>
              <a:gd name="connsiteX910" fmla="*/ 882616 w 1057276"/>
              <a:gd name="connsiteY910" fmla="*/ 658995 h 1000123"/>
              <a:gd name="connsiteX911" fmla="*/ 887885 w 1057276"/>
              <a:gd name="connsiteY911" fmla="*/ 662110 h 1000123"/>
              <a:gd name="connsiteX912" fmla="*/ 881946 w 1057276"/>
              <a:gd name="connsiteY912" fmla="*/ 644000 h 1000123"/>
              <a:gd name="connsiteX913" fmla="*/ 874452 w 1057276"/>
              <a:gd name="connsiteY913" fmla="*/ 616475 h 1000123"/>
              <a:gd name="connsiteX914" fmla="*/ 872284 w 1057276"/>
              <a:gd name="connsiteY914" fmla="*/ 604134 h 1000123"/>
              <a:gd name="connsiteX915" fmla="*/ 871673 w 1057276"/>
              <a:gd name="connsiteY915" fmla="*/ 601206 h 1000123"/>
              <a:gd name="connsiteX916" fmla="*/ 868142 w 1057276"/>
              <a:gd name="connsiteY916" fmla="*/ 601291 h 1000123"/>
              <a:gd name="connsiteX917" fmla="*/ 857823 w 1057276"/>
              <a:gd name="connsiteY917" fmla="*/ 603216 h 1000123"/>
              <a:gd name="connsiteX918" fmla="*/ 522243 w 1057276"/>
              <a:gd name="connsiteY918" fmla="*/ 632112 h 1000123"/>
              <a:gd name="connsiteX919" fmla="*/ 523024 w 1057276"/>
              <a:gd name="connsiteY919" fmla="*/ 659765 h 1000123"/>
              <a:gd name="connsiteX920" fmla="*/ 529040 w 1057276"/>
              <a:gd name="connsiteY920" fmla="*/ 694901 h 1000123"/>
              <a:gd name="connsiteX921" fmla="*/ 533001 w 1057276"/>
              <a:gd name="connsiteY921" fmla="*/ 638293 h 1000123"/>
              <a:gd name="connsiteX922" fmla="*/ 522773 w 1057276"/>
              <a:gd name="connsiteY922" fmla="*/ 622027 h 1000123"/>
              <a:gd name="connsiteX923" fmla="*/ 522243 w 1057276"/>
              <a:gd name="connsiteY923" fmla="*/ 632112 h 1000123"/>
              <a:gd name="connsiteX924" fmla="*/ 95883 w 1057276"/>
              <a:gd name="connsiteY924" fmla="*/ 640246 h 1000123"/>
              <a:gd name="connsiteX925" fmla="*/ 95207 w 1057276"/>
              <a:gd name="connsiteY925" fmla="*/ 654122 h 1000123"/>
              <a:gd name="connsiteX926" fmla="*/ 112525 w 1057276"/>
              <a:gd name="connsiteY926" fmla="*/ 652459 h 1000123"/>
              <a:gd name="connsiteX927" fmla="*/ 111305 w 1057276"/>
              <a:gd name="connsiteY927" fmla="*/ 641072 h 1000123"/>
              <a:gd name="connsiteX928" fmla="*/ 108627 w 1057276"/>
              <a:gd name="connsiteY928" fmla="*/ 637643 h 1000123"/>
              <a:gd name="connsiteX929" fmla="*/ 103547 w 1057276"/>
              <a:gd name="connsiteY929" fmla="*/ 637643 h 1000123"/>
              <a:gd name="connsiteX930" fmla="*/ 95883 w 1057276"/>
              <a:gd name="connsiteY930" fmla="*/ 640246 h 1000123"/>
              <a:gd name="connsiteX931" fmla="*/ 946720 w 1057276"/>
              <a:gd name="connsiteY931" fmla="*/ 640246 h 1000123"/>
              <a:gd name="connsiteX932" fmla="*/ 946074 w 1057276"/>
              <a:gd name="connsiteY932" fmla="*/ 654168 h 1000123"/>
              <a:gd name="connsiteX933" fmla="*/ 959396 w 1057276"/>
              <a:gd name="connsiteY933" fmla="*/ 656642 h 1000123"/>
              <a:gd name="connsiteX934" fmla="*/ 962139 w 1057276"/>
              <a:gd name="connsiteY934" fmla="*/ 641072 h 1000123"/>
              <a:gd name="connsiteX935" fmla="*/ 959463 w 1057276"/>
              <a:gd name="connsiteY935" fmla="*/ 637643 h 1000123"/>
              <a:gd name="connsiteX936" fmla="*/ 954386 w 1057276"/>
              <a:gd name="connsiteY936" fmla="*/ 637643 h 1000123"/>
              <a:gd name="connsiteX937" fmla="*/ 946720 w 1057276"/>
              <a:gd name="connsiteY937" fmla="*/ 640246 h 1000123"/>
              <a:gd name="connsiteX938" fmla="*/ 221613 w 1057276"/>
              <a:gd name="connsiteY938" fmla="*/ 646354 h 1000123"/>
              <a:gd name="connsiteX939" fmla="*/ 195449 w 1057276"/>
              <a:gd name="connsiteY939" fmla="*/ 659058 h 1000123"/>
              <a:gd name="connsiteX940" fmla="*/ 170899 w 1057276"/>
              <a:gd name="connsiteY940" fmla="*/ 681498 h 1000123"/>
              <a:gd name="connsiteX941" fmla="*/ 170918 w 1057276"/>
              <a:gd name="connsiteY941" fmla="*/ 687744 h 1000123"/>
              <a:gd name="connsiteX942" fmla="*/ 176202 w 1057276"/>
              <a:gd name="connsiteY942" fmla="*/ 697501 h 1000123"/>
              <a:gd name="connsiteX943" fmla="*/ 193658 w 1057276"/>
              <a:gd name="connsiteY943" fmla="*/ 725480 h 1000123"/>
              <a:gd name="connsiteX944" fmla="*/ 210229 w 1057276"/>
              <a:gd name="connsiteY944" fmla="*/ 748255 h 1000123"/>
              <a:gd name="connsiteX945" fmla="*/ 224385 w 1057276"/>
              <a:gd name="connsiteY945" fmla="*/ 736044 h 1000123"/>
              <a:gd name="connsiteX946" fmla="*/ 226517 w 1057276"/>
              <a:gd name="connsiteY946" fmla="*/ 731525 h 1000123"/>
              <a:gd name="connsiteX947" fmla="*/ 226177 w 1057276"/>
              <a:gd name="connsiteY947" fmla="*/ 686805 h 1000123"/>
              <a:gd name="connsiteX948" fmla="*/ 225837 w 1057276"/>
              <a:gd name="connsiteY948" fmla="*/ 642084 h 1000123"/>
              <a:gd name="connsiteX949" fmla="*/ 221613 w 1057276"/>
              <a:gd name="connsiteY949" fmla="*/ 646354 h 1000123"/>
              <a:gd name="connsiteX950" fmla="*/ 831637 w 1057276"/>
              <a:gd name="connsiteY950" fmla="*/ 687058 h 1000123"/>
              <a:gd name="connsiteX951" fmla="*/ 831637 w 1057276"/>
              <a:gd name="connsiteY951" fmla="*/ 732769 h 1000123"/>
              <a:gd name="connsiteX952" fmla="*/ 833623 w 1057276"/>
              <a:gd name="connsiteY952" fmla="*/ 736634 h 1000123"/>
              <a:gd name="connsiteX953" fmla="*/ 847672 w 1057276"/>
              <a:gd name="connsiteY953" fmla="*/ 748255 h 1000123"/>
              <a:gd name="connsiteX954" fmla="*/ 881933 w 1057276"/>
              <a:gd name="connsiteY954" fmla="*/ 697254 h 1000123"/>
              <a:gd name="connsiteX955" fmla="*/ 885538 w 1057276"/>
              <a:gd name="connsiteY955" fmla="*/ 672504 h 1000123"/>
              <a:gd name="connsiteX956" fmla="*/ 883550 w 1057276"/>
              <a:gd name="connsiteY956" fmla="*/ 667714 h 1000123"/>
              <a:gd name="connsiteX957" fmla="*/ 877313 w 1057276"/>
              <a:gd name="connsiteY957" fmla="*/ 664547 h 1000123"/>
              <a:gd name="connsiteX958" fmla="*/ 860978 w 1057276"/>
              <a:gd name="connsiteY958" fmla="*/ 658603 h 1000123"/>
              <a:gd name="connsiteX959" fmla="*/ 835038 w 1057276"/>
              <a:gd name="connsiteY959" fmla="*/ 645414 h 1000123"/>
              <a:gd name="connsiteX960" fmla="*/ 831637 w 1057276"/>
              <a:gd name="connsiteY960" fmla="*/ 641348 h 1000123"/>
              <a:gd name="connsiteX961" fmla="*/ 831637 w 1057276"/>
              <a:gd name="connsiteY961" fmla="*/ 687058 h 1000123"/>
              <a:gd name="connsiteX962" fmla="*/ 138052 w 1057276"/>
              <a:gd name="connsiteY962" fmla="*/ 723206 h 1000123"/>
              <a:gd name="connsiteX963" fmla="*/ 115051 w 1057276"/>
              <a:gd name="connsiteY963" fmla="*/ 756715 h 1000123"/>
              <a:gd name="connsiteX964" fmla="*/ 115533 w 1057276"/>
              <a:gd name="connsiteY964" fmla="*/ 764522 h 1000123"/>
              <a:gd name="connsiteX965" fmla="*/ 150042 w 1057276"/>
              <a:gd name="connsiteY965" fmla="*/ 824756 h 1000123"/>
              <a:gd name="connsiteX966" fmla="*/ 372584 w 1057276"/>
              <a:gd name="connsiteY966" fmla="*/ 975531 h 1000123"/>
              <a:gd name="connsiteX967" fmla="*/ 652548 w 1057276"/>
              <a:gd name="connsiteY967" fmla="*/ 984914 h 1000123"/>
              <a:gd name="connsiteX968" fmla="*/ 844568 w 1057276"/>
              <a:gd name="connsiteY968" fmla="*/ 887442 h 1000123"/>
              <a:gd name="connsiteX969" fmla="*/ 911956 w 1057276"/>
              <a:gd name="connsiteY969" fmla="*/ 819829 h 1000123"/>
              <a:gd name="connsiteX970" fmla="*/ 942451 w 1057276"/>
              <a:gd name="connsiteY970" fmla="*/ 765990 h 1000123"/>
              <a:gd name="connsiteX971" fmla="*/ 943154 w 1057276"/>
              <a:gd name="connsiteY971" fmla="*/ 759145 h 1000123"/>
              <a:gd name="connsiteX972" fmla="*/ 941055 w 1057276"/>
              <a:gd name="connsiteY972" fmla="*/ 755063 h 1000123"/>
              <a:gd name="connsiteX973" fmla="*/ 923766 w 1057276"/>
              <a:gd name="connsiteY973" fmla="*/ 729077 h 1000123"/>
              <a:gd name="connsiteX974" fmla="*/ 902756 w 1057276"/>
              <a:gd name="connsiteY974" fmla="*/ 698476 h 1000123"/>
              <a:gd name="connsiteX975" fmla="*/ 896083 w 1057276"/>
              <a:gd name="connsiteY975" fmla="*/ 689738 h 1000123"/>
              <a:gd name="connsiteX976" fmla="*/ 889736 w 1057276"/>
              <a:gd name="connsiteY976" fmla="*/ 699782 h 1000123"/>
              <a:gd name="connsiteX977" fmla="*/ 859496 w 1057276"/>
              <a:gd name="connsiteY977" fmla="*/ 746304 h 1000123"/>
              <a:gd name="connsiteX978" fmla="*/ 826002 w 1057276"/>
              <a:gd name="connsiteY978" fmla="*/ 785856 h 1000123"/>
              <a:gd name="connsiteX979" fmla="*/ 712029 w 1057276"/>
              <a:gd name="connsiteY979" fmla="*/ 869970 h 1000123"/>
              <a:gd name="connsiteX980" fmla="*/ 579490 w 1057276"/>
              <a:gd name="connsiteY980" fmla="*/ 910489 h 1000123"/>
              <a:gd name="connsiteX981" fmla="*/ 563327 w 1057276"/>
              <a:gd name="connsiteY981" fmla="*/ 912757 h 1000123"/>
              <a:gd name="connsiteX982" fmla="*/ 529060 w 1057276"/>
              <a:gd name="connsiteY982" fmla="*/ 912753 h 1000123"/>
              <a:gd name="connsiteX983" fmla="*/ 494794 w 1057276"/>
              <a:gd name="connsiteY983" fmla="*/ 912750 h 1000123"/>
              <a:gd name="connsiteX984" fmla="*/ 477984 w 1057276"/>
              <a:gd name="connsiteY984" fmla="*/ 910458 h 1000123"/>
              <a:gd name="connsiteX985" fmla="*/ 324756 w 1057276"/>
              <a:gd name="connsiteY985" fmla="*/ 859086 h 1000123"/>
              <a:gd name="connsiteX986" fmla="*/ 170235 w 1057276"/>
              <a:gd name="connsiteY986" fmla="*/ 703660 h 1000123"/>
              <a:gd name="connsiteX987" fmla="*/ 161764 w 1057276"/>
              <a:gd name="connsiteY987" fmla="*/ 689735 h 1000123"/>
              <a:gd name="connsiteX988" fmla="*/ 138052 w 1057276"/>
              <a:gd name="connsiteY988" fmla="*/ 723206 h 1000123"/>
              <a:gd name="connsiteX989" fmla="*/ 333225 w 1057276"/>
              <a:gd name="connsiteY989" fmla="*/ 723452 h 1000123"/>
              <a:gd name="connsiteX990" fmla="*/ 359022 w 1057276"/>
              <a:gd name="connsiteY990" fmla="*/ 731832 h 1000123"/>
              <a:gd name="connsiteX991" fmla="*/ 471700 w 1057276"/>
              <a:gd name="connsiteY991" fmla="*/ 771146 h 1000123"/>
              <a:gd name="connsiteX992" fmla="*/ 489984 w 1057276"/>
              <a:gd name="connsiteY992" fmla="*/ 778318 h 1000123"/>
              <a:gd name="connsiteX993" fmla="*/ 484995 w 1057276"/>
              <a:gd name="connsiteY993" fmla="*/ 785837 h 1000123"/>
              <a:gd name="connsiteX994" fmla="*/ 482098 w 1057276"/>
              <a:gd name="connsiteY994" fmla="*/ 839796 h 1000123"/>
              <a:gd name="connsiteX995" fmla="*/ 483217 w 1057276"/>
              <a:gd name="connsiteY995" fmla="*/ 832291 h 1000123"/>
              <a:gd name="connsiteX996" fmla="*/ 481179 w 1057276"/>
              <a:gd name="connsiteY996" fmla="*/ 822357 h 1000123"/>
              <a:gd name="connsiteX997" fmla="*/ 482546 w 1057276"/>
              <a:gd name="connsiteY997" fmla="*/ 813742 h 1000123"/>
              <a:gd name="connsiteX998" fmla="*/ 486535 w 1057276"/>
              <a:gd name="connsiteY998" fmla="*/ 799337 h 1000123"/>
              <a:gd name="connsiteX999" fmla="*/ 504002 w 1057276"/>
              <a:gd name="connsiteY999" fmla="*/ 779390 h 1000123"/>
              <a:gd name="connsiteX1000" fmla="*/ 508371 w 1057276"/>
              <a:gd name="connsiteY1000" fmla="*/ 775602 h 1000123"/>
              <a:gd name="connsiteX1001" fmla="*/ 455444 w 1057276"/>
              <a:gd name="connsiteY1001" fmla="*/ 752824 h 1000123"/>
              <a:gd name="connsiteX1002" fmla="*/ 350126 w 1057276"/>
              <a:gd name="connsiteY1002" fmla="*/ 724894 h 1000123"/>
              <a:gd name="connsiteX1003" fmla="*/ 333225 w 1057276"/>
              <a:gd name="connsiteY1003" fmla="*/ 723452 h 1000123"/>
              <a:gd name="connsiteX1004" fmla="*/ 697805 w 1057276"/>
              <a:gd name="connsiteY1004" fmla="*/ 726725 h 1000123"/>
              <a:gd name="connsiteX1005" fmla="*/ 592054 w 1057276"/>
              <a:gd name="connsiteY1005" fmla="*/ 756818 h 1000123"/>
              <a:gd name="connsiteX1006" fmla="*/ 549749 w 1057276"/>
              <a:gd name="connsiteY1006" fmla="*/ 775664 h 1000123"/>
              <a:gd name="connsiteX1007" fmla="*/ 554149 w 1057276"/>
              <a:gd name="connsiteY1007" fmla="*/ 779410 h 1000123"/>
              <a:gd name="connsiteX1008" fmla="*/ 571487 w 1057276"/>
              <a:gd name="connsiteY1008" fmla="*/ 800153 h 1000123"/>
              <a:gd name="connsiteX1009" fmla="*/ 574825 w 1057276"/>
              <a:gd name="connsiteY1009" fmla="*/ 807467 h 1000123"/>
              <a:gd name="connsiteX1010" fmla="*/ 575371 w 1057276"/>
              <a:gd name="connsiteY1010" fmla="*/ 818759 h 1000123"/>
              <a:gd name="connsiteX1011" fmla="*/ 575918 w 1057276"/>
              <a:gd name="connsiteY1011" fmla="*/ 830050 h 1000123"/>
              <a:gd name="connsiteX1012" fmla="*/ 573829 w 1057276"/>
              <a:gd name="connsiteY1012" fmla="*/ 836222 h 1000123"/>
              <a:gd name="connsiteX1013" fmla="*/ 574968 w 1057276"/>
              <a:gd name="connsiteY1013" fmla="*/ 841206 h 1000123"/>
              <a:gd name="connsiteX1014" fmla="*/ 581300 w 1057276"/>
              <a:gd name="connsiteY1014" fmla="*/ 813973 h 1000123"/>
              <a:gd name="connsiteX1015" fmla="*/ 571861 w 1057276"/>
              <a:gd name="connsiteY1015" fmla="*/ 784232 h 1000123"/>
              <a:gd name="connsiteX1016" fmla="*/ 567710 w 1057276"/>
              <a:gd name="connsiteY1016" fmla="*/ 778160 h 1000123"/>
              <a:gd name="connsiteX1017" fmla="*/ 570044 w 1057276"/>
              <a:gd name="connsiteY1017" fmla="*/ 777330 h 1000123"/>
              <a:gd name="connsiteX1018" fmla="*/ 576904 w 1057276"/>
              <a:gd name="connsiteY1018" fmla="*/ 774626 h 1000123"/>
              <a:gd name="connsiteX1019" fmla="*/ 707000 w 1057276"/>
              <a:gd name="connsiteY1019" fmla="*/ 729382 h 1000123"/>
              <a:gd name="connsiteX1020" fmla="*/ 722955 w 1057276"/>
              <a:gd name="connsiteY1020" fmla="*/ 722329 h 1000123"/>
              <a:gd name="connsiteX1021" fmla="*/ 697805 w 1057276"/>
              <a:gd name="connsiteY1021" fmla="*/ 726725 h 1000123"/>
              <a:gd name="connsiteX1022" fmla="*/ 864793 w 1057276"/>
              <a:gd name="connsiteY1022" fmla="*/ 774150 h 1000123"/>
              <a:gd name="connsiteX1023" fmla="*/ 863206 w 1057276"/>
              <a:gd name="connsiteY1023" fmla="*/ 800767 h 1000123"/>
              <a:gd name="connsiteX1024" fmla="*/ 880326 w 1057276"/>
              <a:gd name="connsiteY1024" fmla="*/ 799008 h 1000123"/>
              <a:gd name="connsiteX1025" fmla="*/ 889891 w 1057276"/>
              <a:gd name="connsiteY1025" fmla="*/ 795104 h 1000123"/>
              <a:gd name="connsiteX1026" fmla="*/ 889056 w 1057276"/>
              <a:gd name="connsiteY1026" fmla="*/ 814812 h 1000123"/>
              <a:gd name="connsiteX1027" fmla="*/ 888637 w 1057276"/>
              <a:gd name="connsiteY1027" fmla="*/ 819829 h 1000123"/>
              <a:gd name="connsiteX1028" fmla="*/ 892470 w 1057276"/>
              <a:gd name="connsiteY1028" fmla="*/ 819829 h 1000123"/>
              <a:gd name="connsiteX1029" fmla="*/ 898225 w 1057276"/>
              <a:gd name="connsiteY1029" fmla="*/ 814489 h 1000123"/>
              <a:gd name="connsiteX1030" fmla="*/ 899959 w 1057276"/>
              <a:gd name="connsiteY1030" fmla="*/ 789701 h 1000123"/>
              <a:gd name="connsiteX1031" fmla="*/ 880184 w 1057276"/>
              <a:gd name="connsiteY1031" fmla="*/ 790162 h 1000123"/>
              <a:gd name="connsiteX1032" fmla="*/ 871788 w 1057276"/>
              <a:gd name="connsiteY1032" fmla="*/ 794328 h 1000123"/>
              <a:gd name="connsiteX1033" fmla="*/ 868222 w 1057276"/>
              <a:gd name="connsiteY1033" fmla="*/ 793066 h 1000123"/>
              <a:gd name="connsiteX1034" fmla="*/ 863449 w 1057276"/>
              <a:gd name="connsiteY1034" fmla="*/ 788350 h 1000123"/>
              <a:gd name="connsiteX1035" fmla="*/ 862241 w 1057276"/>
              <a:gd name="connsiteY1035" fmla="*/ 784895 h 1000123"/>
              <a:gd name="connsiteX1036" fmla="*/ 864533 w 1057276"/>
              <a:gd name="connsiteY1036" fmla="*/ 781376 h 1000123"/>
              <a:gd name="connsiteX1037" fmla="*/ 870566 w 1057276"/>
              <a:gd name="connsiteY1037" fmla="*/ 776435 h 1000123"/>
              <a:gd name="connsiteX1038" fmla="*/ 874308 w 1057276"/>
              <a:gd name="connsiteY1038" fmla="*/ 773347 h 1000123"/>
              <a:gd name="connsiteX1039" fmla="*/ 864793 w 1057276"/>
              <a:gd name="connsiteY1039" fmla="*/ 774150 h 1000123"/>
              <a:gd name="connsiteX1040" fmla="*/ 181762 w 1057276"/>
              <a:gd name="connsiteY1040" fmla="*/ 774802 h 1000123"/>
              <a:gd name="connsiteX1041" fmla="*/ 172174 w 1057276"/>
              <a:gd name="connsiteY1041" fmla="*/ 785917 h 1000123"/>
              <a:gd name="connsiteX1042" fmla="*/ 174890 w 1057276"/>
              <a:gd name="connsiteY1042" fmla="*/ 796189 h 1000123"/>
              <a:gd name="connsiteX1043" fmla="*/ 176795 w 1057276"/>
              <a:gd name="connsiteY1043" fmla="*/ 807547 h 1000123"/>
              <a:gd name="connsiteX1044" fmla="*/ 166411 w 1057276"/>
              <a:gd name="connsiteY1044" fmla="*/ 812802 h 1000123"/>
              <a:gd name="connsiteX1045" fmla="*/ 157956 w 1057276"/>
              <a:gd name="connsiteY1045" fmla="*/ 799984 h 1000123"/>
              <a:gd name="connsiteX1046" fmla="*/ 157950 w 1057276"/>
              <a:gd name="connsiteY1046" fmla="*/ 796405 h 1000123"/>
              <a:gd name="connsiteX1047" fmla="*/ 155364 w 1057276"/>
              <a:gd name="connsiteY1047" fmla="*/ 796405 h 1000123"/>
              <a:gd name="connsiteX1048" fmla="*/ 152778 w 1057276"/>
              <a:gd name="connsiteY1048" fmla="*/ 796405 h 1000123"/>
              <a:gd name="connsiteX1049" fmla="*/ 152778 w 1057276"/>
              <a:gd name="connsiteY1049" fmla="*/ 800361 h 1000123"/>
              <a:gd name="connsiteX1050" fmla="*/ 155335 w 1057276"/>
              <a:gd name="connsiteY1050" fmla="*/ 809361 h 1000123"/>
              <a:gd name="connsiteX1051" fmla="*/ 185096 w 1057276"/>
              <a:gd name="connsiteY1051" fmla="*/ 810740 h 1000123"/>
              <a:gd name="connsiteX1052" fmla="*/ 186732 w 1057276"/>
              <a:gd name="connsiteY1052" fmla="*/ 806769 h 1000123"/>
              <a:gd name="connsiteX1053" fmla="*/ 183978 w 1057276"/>
              <a:gd name="connsiteY1053" fmla="*/ 798566 h 1000123"/>
              <a:gd name="connsiteX1054" fmla="*/ 183591 w 1057276"/>
              <a:gd name="connsiteY1054" fmla="*/ 782943 h 1000123"/>
              <a:gd name="connsiteX1055" fmla="*/ 198726 w 1057276"/>
              <a:gd name="connsiteY1055" fmla="*/ 790224 h 1000123"/>
              <a:gd name="connsiteX1056" fmla="*/ 201408 w 1057276"/>
              <a:gd name="connsiteY1056" fmla="*/ 793802 h 1000123"/>
              <a:gd name="connsiteX1057" fmla="*/ 200678 w 1057276"/>
              <a:gd name="connsiteY1057" fmla="*/ 782486 h 1000123"/>
              <a:gd name="connsiteX1058" fmla="*/ 181762 w 1057276"/>
              <a:gd name="connsiteY1058" fmla="*/ 774802 h 1000123"/>
              <a:gd name="connsiteX1059" fmla="*/ 206529 w 1057276"/>
              <a:gd name="connsiteY1059" fmla="*/ 811696 h 1000123"/>
              <a:gd name="connsiteX1060" fmla="*/ 203065 w 1057276"/>
              <a:gd name="connsiteY1060" fmla="*/ 825685 h 1000123"/>
              <a:gd name="connsiteX1061" fmla="*/ 195073 w 1057276"/>
              <a:gd name="connsiteY1061" fmla="*/ 833838 h 1000123"/>
              <a:gd name="connsiteX1062" fmla="*/ 187081 w 1057276"/>
              <a:gd name="connsiteY1062" fmla="*/ 841989 h 1000123"/>
              <a:gd name="connsiteX1063" fmla="*/ 188443 w 1057276"/>
              <a:gd name="connsiteY1063" fmla="*/ 844162 h 1000123"/>
              <a:gd name="connsiteX1064" fmla="*/ 191746 w 1057276"/>
              <a:gd name="connsiteY1064" fmla="*/ 847566 h 1000123"/>
              <a:gd name="connsiteX1065" fmla="*/ 193690 w 1057276"/>
              <a:gd name="connsiteY1065" fmla="*/ 848799 h 1000123"/>
              <a:gd name="connsiteX1066" fmla="*/ 200527 w 1057276"/>
              <a:gd name="connsiteY1066" fmla="*/ 841523 h 1000123"/>
              <a:gd name="connsiteX1067" fmla="*/ 207365 w 1057276"/>
              <a:gd name="connsiteY1067" fmla="*/ 834246 h 1000123"/>
              <a:gd name="connsiteX1068" fmla="*/ 214662 w 1057276"/>
              <a:gd name="connsiteY1068" fmla="*/ 832148 h 1000123"/>
              <a:gd name="connsiteX1069" fmla="*/ 230802 w 1057276"/>
              <a:gd name="connsiteY1069" fmla="*/ 827378 h 1000123"/>
              <a:gd name="connsiteX1070" fmla="*/ 239645 w 1057276"/>
              <a:gd name="connsiteY1070" fmla="*/ 824711 h 1000123"/>
              <a:gd name="connsiteX1071" fmla="*/ 237625 w 1057276"/>
              <a:gd name="connsiteY1071" fmla="*/ 822678 h 1000123"/>
              <a:gd name="connsiteX1072" fmla="*/ 235606 w 1057276"/>
              <a:gd name="connsiteY1072" fmla="*/ 820645 h 1000123"/>
              <a:gd name="connsiteX1073" fmla="*/ 223783 w 1057276"/>
              <a:gd name="connsiteY1073" fmla="*/ 824207 h 1000123"/>
              <a:gd name="connsiteX1074" fmla="*/ 211470 w 1057276"/>
              <a:gd name="connsiteY1074" fmla="*/ 827278 h 1000123"/>
              <a:gd name="connsiteX1075" fmla="*/ 214147 w 1057276"/>
              <a:gd name="connsiteY1075" fmla="*/ 814560 h 1000123"/>
              <a:gd name="connsiteX1076" fmla="*/ 217313 w 1057276"/>
              <a:gd name="connsiteY1076" fmla="*/ 802334 h 1000123"/>
              <a:gd name="connsiteX1077" fmla="*/ 215232 w 1057276"/>
              <a:gd name="connsiteY1077" fmla="*/ 800020 h 1000123"/>
              <a:gd name="connsiteX1078" fmla="*/ 206529 w 1057276"/>
              <a:gd name="connsiteY1078" fmla="*/ 811696 h 1000123"/>
              <a:gd name="connsiteX1079" fmla="*/ 838845 w 1057276"/>
              <a:gd name="connsiteY1079" fmla="*/ 804106 h 1000123"/>
              <a:gd name="connsiteX1080" fmla="*/ 837000 w 1057276"/>
              <a:gd name="connsiteY1080" fmla="*/ 807809 h 1000123"/>
              <a:gd name="connsiteX1081" fmla="*/ 854612 w 1057276"/>
              <a:gd name="connsiteY1081" fmla="*/ 825633 h 1000123"/>
              <a:gd name="connsiteX1082" fmla="*/ 871766 w 1057276"/>
              <a:gd name="connsiteY1082" fmla="*/ 842315 h 1000123"/>
              <a:gd name="connsiteX1083" fmla="*/ 874330 w 1057276"/>
              <a:gd name="connsiteY1083" fmla="*/ 839980 h 1000123"/>
              <a:gd name="connsiteX1084" fmla="*/ 876894 w 1057276"/>
              <a:gd name="connsiteY1084" fmla="*/ 836158 h 1000123"/>
              <a:gd name="connsiteX1085" fmla="*/ 842158 w 1057276"/>
              <a:gd name="connsiteY1085" fmla="*/ 801905 h 1000123"/>
              <a:gd name="connsiteX1086" fmla="*/ 838845 w 1057276"/>
              <a:gd name="connsiteY1086" fmla="*/ 804106 h 1000123"/>
              <a:gd name="connsiteX1087" fmla="*/ 818060 w 1057276"/>
              <a:gd name="connsiteY1087" fmla="*/ 823856 h 1000123"/>
              <a:gd name="connsiteX1088" fmla="*/ 805180 w 1057276"/>
              <a:gd name="connsiteY1088" fmla="*/ 835505 h 1000123"/>
              <a:gd name="connsiteX1089" fmla="*/ 802644 w 1057276"/>
              <a:gd name="connsiteY1089" fmla="*/ 838019 h 1000123"/>
              <a:gd name="connsiteX1090" fmla="*/ 804207 w 1057276"/>
              <a:gd name="connsiteY1090" fmla="*/ 839593 h 1000123"/>
              <a:gd name="connsiteX1091" fmla="*/ 805770 w 1057276"/>
              <a:gd name="connsiteY1091" fmla="*/ 841166 h 1000123"/>
              <a:gd name="connsiteX1092" fmla="*/ 810037 w 1057276"/>
              <a:gd name="connsiteY1092" fmla="*/ 837004 h 1000123"/>
              <a:gd name="connsiteX1093" fmla="*/ 815089 w 1057276"/>
              <a:gd name="connsiteY1093" fmla="*/ 832842 h 1000123"/>
              <a:gd name="connsiteX1094" fmla="*/ 830410 w 1057276"/>
              <a:gd name="connsiteY1094" fmla="*/ 849664 h 1000123"/>
              <a:gd name="connsiteX1095" fmla="*/ 844947 w 1057276"/>
              <a:gd name="connsiteY1095" fmla="*/ 866487 h 1000123"/>
              <a:gd name="connsiteX1096" fmla="*/ 847991 w 1057276"/>
              <a:gd name="connsiteY1096" fmla="*/ 864480 h 1000123"/>
              <a:gd name="connsiteX1097" fmla="*/ 851010 w 1057276"/>
              <a:gd name="connsiteY1097" fmla="*/ 860996 h 1000123"/>
              <a:gd name="connsiteX1098" fmla="*/ 836787 w 1057276"/>
              <a:gd name="connsiteY1098" fmla="*/ 843299 h 1000123"/>
              <a:gd name="connsiteX1099" fmla="*/ 822586 w 1057276"/>
              <a:gd name="connsiteY1099" fmla="*/ 826211 h 1000123"/>
              <a:gd name="connsiteX1100" fmla="*/ 827061 w 1057276"/>
              <a:gd name="connsiteY1100" fmla="*/ 821908 h 1000123"/>
              <a:gd name="connsiteX1101" fmla="*/ 830802 w 1057276"/>
              <a:gd name="connsiteY1101" fmla="*/ 816549 h 1000123"/>
              <a:gd name="connsiteX1102" fmla="*/ 829236 w 1057276"/>
              <a:gd name="connsiteY1102" fmla="*/ 814673 h 1000123"/>
              <a:gd name="connsiteX1103" fmla="*/ 818060 w 1057276"/>
              <a:gd name="connsiteY1103" fmla="*/ 823856 h 1000123"/>
              <a:gd name="connsiteX1104" fmla="*/ 238576 w 1057276"/>
              <a:gd name="connsiteY1104" fmla="*/ 842938 h 1000123"/>
              <a:gd name="connsiteX1105" fmla="*/ 223643 w 1057276"/>
              <a:gd name="connsiteY1105" fmla="*/ 862307 h 1000123"/>
              <a:gd name="connsiteX1106" fmla="*/ 219754 w 1057276"/>
              <a:gd name="connsiteY1106" fmla="*/ 873183 h 1000123"/>
              <a:gd name="connsiteX1107" fmla="*/ 231635 w 1057276"/>
              <a:gd name="connsiteY1107" fmla="*/ 860198 h 1000123"/>
              <a:gd name="connsiteX1108" fmla="*/ 241678 w 1057276"/>
              <a:gd name="connsiteY1108" fmla="*/ 847699 h 1000123"/>
              <a:gd name="connsiteX1109" fmla="*/ 237574 w 1057276"/>
              <a:gd name="connsiteY1109" fmla="*/ 865547 h 1000123"/>
              <a:gd name="connsiteX1110" fmla="*/ 232984 w 1057276"/>
              <a:gd name="connsiteY1110" fmla="*/ 882908 h 1000123"/>
              <a:gd name="connsiteX1111" fmla="*/ 235419 w 1057276"/>
              <a:gd name="connsiteY1111" fmla="*/ 885357 h 1000123"/>
              <a:gd name="connsiteX1112" fmla="*/ 237854 w 1057276"/>
              <a:gd name="connsiteY1112" fmla="*/ 887808 h 1000123"/>
              <a:gd name="connsiteX1113" fmla="*/ 250595 w 1057276"/>
              <a:gd name="connsiteY1113" fmla="*/ 880286 h 1000123"/>
              <a:gd name="connsiteX1114" fmla="*/ 266517 w 1057276"/>
              <a:gd name="connsiteY1114" fmla="*/ 870696 h 1000123"/>
              <a:gd name="connsiteX1115" fmla="*/ 269701 w 1057276"/>
              <a:gd name="connsiteY1115" fmla="*/ 868629 h 1000123"/>
              <a:gd name="connsiteX1116" fmla="*/ 268522 w 1057276"/>
              <a:gd name="connsiteY1116" fmla="*/ 870581 h 1000123"/>
              <a:gd name="connsiteX1117" fmla="*/ 258450 w 1057276"/>
              <a:gd name="connsiteY1117" fmla="*/ 884031 h 1000123"/>
              <a:gd name="connsiteX1118" fmla="*/ 249556 w 1057276"/>
              <a:gd name="connsiteY1118" fmla="*/ 895529 h 1000123"/>
              <a:gd name="connsiteX1119" fmla="*/ 251797 w 1057276"/>
              <a:gd name="connsiteY1119" fmla="*/ 898020 h 1000123"/>
              <a:gd name="connsiteX1120" fmla="*/ 255718 w 1057276"/>
              <a:gd name="connsiteY1120" fmla="*/ 900512 h 1000123"/>
              <a:gd name="connsiteX1121" fmla="*/ 285964 w 1057276"/>
              <a:gd name="connsiteY1121" fmla="*/ 861350 h 1000123"/>
              <a:gd name="connsiteX1122" fmla="*/ 282938 w 1057276"/>
              <a:gd name="connsiteY1122" fmla="*/ 858727 h 1000123"/>
              <a:gd name="connsiteX1123" fmla="*/ 279912 w 1057276"/>
              <a:gd name="connsiteY1123" fmla="*/ 857340 h 1000123"/>
              <a:gd name="connsiteX1124" fmla="*/ 265159 w 1057276"/>
              <a:gd name="connsiteY1124" fmla="*/ 866081 h 1000123"/>
              <a:gd name="connsiteX1125" fmla="*/ 245968 w 1057276"/>
              <a:gd name="connsiteY1125" fmla="*/ 877508 h 1000123"/>
              <a:gd name="connsiteX1126" fmla="*/ 241530 w 1057276"/>
              <a:gd name="connsiteY1126" fmla="*/ 880194 h 1000123"/>
              <a:gd name="connsiteX1127" fmla="*/ 242444 w 1057276"/>
              <a:gd name="connsiteY1127" fmla="*/ 877802 h 1000123"/>
              <a:gd name="connsiteX1128" fmla="*/ 253637 w 1057276"/>
              <a:gd name="connsiteY1128" fmla="*/ 836157 h 1000123"/>
              <a:gd name="connsiteX1129" fmla="*/ 250467 w 1057276"/>
              <a:gd name="connsiteY1129" fmla="*/ 833653 h 1000123"/>
              <a:gd name="connsiteX1130" fmla="*/ 247296 w 1057276"/>
              <a:gd name="connsiteY1130" fmla="*/ 831563 h 1000123"/>
              <a:gd name="connsiteX1131" fmla="*/ 238576 w 1057276"/>
              <a:gd name="connsiteY1131" fmla="*/ 842938 h 1000123"/>
              <a:gd name="connsiteX1132" fmla="*/ 786056 w 1057276"/>
              <a:gd name="connsiteY1132" fmla="*/ 849847 h 1000123"/>
              <a:gd name="connsiteX1133" fmla="*/ 783794 w 1057276"/>
              <a:gd name="connsiteY1133" fmla="*/ 853161 h 1000123"/>
              <a:gd name="connsiteX1134" fmla="*/ 800156 w 1057276"/>
              <a:gd name="connsiteY1134" fmla="*/ 901813 h 1000123"/>
              <a:gd name="connsiteX1135" fmla="*/ 800658 w 1057276"/>
              <a:gd name="connsiteY1135" fmla="*/ 892211 h 1000123"/>
              <a:gd name="connsiteX1136" fmla="*/ 798160 w 1057276"/>
              <a:gd name="connsiteY1136" fmla="*/ 884905 h 1000123"/>
              <a:gd name="connsiteX1137" fmla="*/ 804840 w 1057276"/>
              <a:gd name="connsiteY1137" fmla="*/ 879779 h 1000123"/>
              <a:gd name="connsiteX1138" fmla="*/ 811519 w 1057276"/>
              <a:gd name="connsiteY1138" fmla="*/ 874653 h 1000123"/>
              <a:gd name="connsiteX1139" fmla="*/ 817876 w 1057276"/>
              <a:gd name="connsiteY1139" fmla="*/ 879249 h 1000123"/>
              <a:gd name="connsiteX1140" fmla="*/ 824231 w 1057276"/>
              <a:gd name="connsiteY1140" fmla="*/ 883844 h 1000123"/>
              <a:gd name="connsiteX1141" fmla="*/ 827287 w 1057276"/>
              <a:gd name="connsiteY1141" fmla="*/ 882198 h 1000123"/>
              <a:gd name="connsiteX1142" fmla="*/ 830344 w 1057276"/>
              <a:gd name="connsiteY1142" fmla="*/ 879050 h 1000123"/>
              <a:gd name="connsiteX1143" fmla="*/ 789623 w 1057276"/>
              <a:gd name="connsiteY1143" fmla="*/ 848806 h 1000123"/>
              <a:gd name="connsiteX1144" fmla="*/ 786056 w 1057276"/>
              <a:gd name="connsiteY1144" fmla="*/ 849847 h 1000123"/>
              <a:gd name="connsiteX1145" fmla="*/ 793697 w 1057276"/>
              <a:gd name="connsiteY1145" fmla="*/ 869931 h 1000123"/>
              <a:gd name="connsiteX1146" fmla="*/ 797810 w 1057276"/>
              <a:gd name="connsiteY1146" fmla="*/ 879654 h 1000123"/>
              <a:gd name="connsiteX1147" fmla="*/ 803470 w 1057276"/>
              <a:gd name="connsiteY1147" fmla="*/ 875955 h 1000123"/>
              <a:gd name="connsiteX1148" fmla="*/ 808276 w 1057276"/>
              <a:gd name="connsiteY1148" fmla="*/ 872292 h 1000123"/>
              <a:gd name="connsiteX1149" fmla="*/ 799904 w 1057276"/>
              <a:gd name="connsiteY1149" fmla="*/ 866232 h 1000123"/>
              <a:gd name="connsiteX1150" fmla="*/ 790985 w 1057276"/>
              <a:gd name="connsiteY1150" fmla="*/ 860170 h 1000123"/>
              <a:gd name="connsiteX1151" fmla="*/ 793697 w 1057276"/>
              <a:gd name="connsiteY1151" fmla="*/ 869931 h 1000123"/>
              <a:gd name="connsiteX1152" fmla="*/ 753743 w 1057276"/>
              <a:gd name="connsiteY1152" fmla="*/ 871661 h 1000123"/>
              <a:gd name="connsiteX1153" fmla="*/ 739843 w 1057276"/>
              <a:gd name="connsiteY1153" fmla="*/ 881967 h 1000123"/>
              <a:gd name="connsiteX1154" fmla="*/ 747411 w 1057276"/>
              <a:gd name="connsiteY1154" fmla="*/ 880916 h 1000123"/>
              <a:gd name="connsiteX1155" fmla="*/ 752125 w 1057276"/>
              <a:gd name="connsiteY1155" fmla="*/ 878644 h 1000123"/>
              <a:gd name="connsiteX1156" fmla="*/ 763131 w 1057276"/>
              <a:gd name="connsiteY1156" fmla="*/ 896607 h 1000123"/>
              <a:gd name="connsiteX1157" fmla="*/ 775022 w 1057276"/>
              <a:gd name="connsiteY1157" fmla="*/ 915754 h 1000123"/>
              <a:gd name="connsiteX1158" fmla="*/ 776272 w 1057276"/>
              <a:gd name="connsiteY1158" fmla="*/ 917333 h 1000123"/>
              <a:gd name="connsiteX1159" fmla="*/ 779387 w 1057276"/>
              <a:gd name="connsiteY1159" fmla="*/ 915279 h 1000123"/>
              <a:gd name="connsiteX1160" fmla="*/ 782501 w 1057276"/>
              <a:gd name="connsiteY1160" fmla="*/ 912078 h 1000123"/>
              <a:gd name="connsiteX1161" fmla="*/ 771510 w 1057276"/>
              <a:gd name="connsiteY1161" fmla="*/ 892854 h 1000123"/>
              <a:gd name="connsiteX1162" fmla="*/ 760529 w 1057276"/>
              <a:gd name="connsiteY1162" fmla="*/ 873655 h 1000123"/>
              <a:gd name="connsiteX1163" fmla="*/ 765656 w 1057276"/>
              <a:gd name="connsiteY1163" fmla="*/ 869592 h 1000123"/>
              <a:gd name="connsiteX1164" fmla="*/ 770033 w 1057276"/>
              <a:gd name="connsiteY1164" fmla="*/ 864712 h 1000123"/>
              <a:gd name="connsiteX1165" fmla="*/ 768462 w 1057276"/>
              <a:gd name="connsiteY1165" fmla="*/ 862877 h 1000123"/>
              <a:gd name="connsiteX1166" fmla="*/ 753743 w 1057276"/>
              <a:gd name="connsiteY1166" fmla="*/ 871661 h 1000123"/>
              <a:gd name="connsiteX1167" fmla="*/ 288873 w 1057276"/>
              <a:gd name="connsiteY1167" fmla="*/ 891951 h 1000123"/>
              <a:gd name="connsiteX1168" fmla="*/ 276913 w 1057276"/>
              <a:gd name="connsiteY1168" fmla="*/ 913944 h 1000123"/>
              <a:gd name="connsiteX1169" fmla="*/ 299441 w 1057276"/>
              <a:gd name="connsiteY1169" fmla="*/ 925237 h 1000123"/>
              <a:gd name="connsiteX1170" fmla="*/ 313747 w 1057276"/>
              <a:gd name="connsiteY1170" fmla="*/ 909540 h 1000123"/>
              <a:gd name="connsiteX1171" fmla="*/ 311726 w 1057276"/>
              <a:gd name="connsiteY1171" fmla="*/ 905004 h 1000123"/>
              <a:gd name="connsiteX1172" fmla="*/ 313650 w 1057276"/>
              <a:gd name="connsiteY1172" fmla="*/ 901813 h 1000123"/>
              <a:gd name="connsiteX1173" fmla="*/ 323462 w 1057276"/>
              <a:gd name="connsiteY1173" fmla="*/ 891178 h 1000123"/>
              <a:gd name="connsiteX1174" fmla="*/ 310457 w 1057276"/>
              <a:gd name="connsiteY1174" fmla="*/ 875667 h 1000123"/>
              <a:gd name="connsiteX1175" fmla="*/ 301405 w 1057276"/>
              <a:gd name="connsiteY1175" fmla="*/ 870618 h 1000123"/>
              <a:gd name="connsiteX1176" fmla="*/ 288873 w 1057276"/>
              <a:gd name="connsiteY1176" fmla="*/ 891951 h 1000123"/>
              <a:gd name="connsiteX1177" fmla="*/ 302897 w 1057276"/>
              <a:gd name="connsiteY1177" fmla="*/ 885527 h 1000123"/>
              <a:gd name="connsiteX1178" fmla="*/ 298895 w 1057276"/>
              <a:gd name="connsiteY1178" fmla="*/ 893776 h 1000123"/>
              <a:gd name="connsiteX1179" fmla="*/ 307913 w 1057276"/>
              <a:gd name="connsiteY1179" fmla="*/ 897908 h 1000123"/>
              <a:gd name="connsiteX1180" fmla="*/ 315704 w 1057276"/>
              <a:gd name="connsiteY1180" fmla="*/ 888200 h 1000123"/>
              <a:gd name="connsiteX1181" fmla="*/ 308392 w 1057276"/>
              <a:gd name="connsiteY1181" fmla="*/ 879234 h 1000123"/>
              <a:gd name="connsiteX1182" fmla="*/ 302897 w 1057276"/>
              <a:gd name="connsiteY1182" fmla="*/ 885527 h 1000123"/>
              <a:gd name="connsiteX1183" fmla="*/ 724702 w 1057276"/>
              <a:gd name="connsiteY1183" fmla="*/ 888152 h 1000123"/>
              <a:gd name="connsiteX1184" fmla="*/ 721928 w 1057276"/>
              <a:gd name="connsiteY1184" fmla="*/ 890107 h 1000123"/>
              <a:gd name="connsiteX1185" fmla="*/ 731695 w 1057276"/>
              <a:gd name="connsiteY1185" fmla="*/ 909298 h 1000123"/>
              <a:gd name="connsiteX1186" fmla="*/ 743270 w 1057276"/>
              <a:gd name="connsiteY1186" fmla="*/ 931431 h 1000123"/>
              <a:gd name="connsiteX1187" fmla="*/ 745080 w 1057276"/>
              <a:gd name="connsiteY1187" fmla="*/ 934374 h 1000123"/>
              <a:gd name="connsiteX1188" fmla="*/ 748968 w 1057276"/>
              <a:gd name="connsiteY1188" fmla="*/ 932349 h 1000123"/>
              <a:gd name="connsiteX1189" fmla="*/ 752856 w 1057276"/>
              <a:gd name="connsiteY1189" fmla="*/ 930325 h 1000123"/>
              <a:gd name="connsiteX1190" fmla="*/ 741494 w 1057276"/>
              <a:gd name="connsiteY1190" fmla="*/ 908280 h 1000123"/>
              <a:gd name="connsiteX1191" fmla="*/ 728804 w 1057276"/>
              <a:gd name="connsiteY1191" fmla="*/ 886217 h 1000123"/>
              <a:gd name="connsiteX1192" fmla="*/ 724702 w 1057276"/>
              <a:gd name="connsiteY1192" fmla="*/ 888152 h 1000123"/>
              <a:gd name="connsiteX1193" fmla="*/ 339476 w 1057276"/>
              <a:gd name="connsiteY1193" fmla="*/ 897733 h 1000123"/>
              <a:gd name="connsiteX1194" fmla="*/ 325847 w 1057276"/>
              <a:gd name="connsiteY1194" fmla="*/ 937271 h 1000123"/>
              <a:gd name="connsiteX1195" fmla="*/ 356721 w 1057276"/>
              <a:gd name="connsiteY1195" fmla="*/ 946095 h 1000123"/>
              <a:gd name="connsiteX1196" fmla="*/ 371000 w 1057276"/>
              <a:gd name="connsiteY1196" fmla="*/ 915595 h 1000123"/>
              <a:gd name="connsiteX1197" fmla="*/ 359119 w 1057276"/>
              <a:gd name="connsiteY1197" fmla="*/ 899257 h 1000123"/>
              <a:gd name="connsiteX1198" fmla="*/ 339476 w 1057276"/>
              <a:gd name="connsiteY1198" fmla="*/ 897733 h 1000123"/>
              <a:gd name="connsiteX1199" fmla="*/ 291423 w 1057276"/>
              <a:gd name="connsiteY1199" fmla="*/ 906052 h 1000123"/>
              <a:gd name="connsiteX1200" fmla="*/ 287221 w 1057276"/>
              <a:gd name="connsiteY1200" fmla="*/ 914994 h 1000123"/>
              <a:gd name="connsiteX1201" fmla="*/ 298370 w 1057276"/>
              <a:gd name="connsiteY1201" fmla="*/ 918505 h 1000123"/>
              <a:gd name="connsiteX1202" fmla="*/ 306106 w 1057276"/>
              <a:gd name="connsiteY1202" fmla="*/ 906301 h 1000123"/>
              <a:gd name="connsiteX1203" fmla="*/ 296308 w 1057276"/>
              <a:gd name="connsiteY1203" fmla="*/ 897925 h 1000123"/>
              <a:gd name="connsiteX1204" fmla="*/ 291423 w 1057276"/>
              <a:gd name="connsiteY1204" fmla="*/ 906052 h 1000123"/>
              <a:gd name="connsiteX1205" fmla="*/ 703624 w 1057276"/>
              <a:gd name="connsiteY1205" fmla="*/ 899624 h 1000123"/>
              <a:gd name="connsiteX1206" fmla="*/ 710084 w 1057276"/>
              <a:gd name="connsiteY1206" fmla="*/ 917415 h 1000123"/>
              <a:gd name="connsiteX1207" fmla="*/ 716150 w 1057276"/>
              <a:gd name="connsiteY1207" fmla="*/ 933885 h 1000123"/>
              <a:gd name="connsiteX1208" fmla="*/ 698024 w 1057276"/>
              <a:gd name="connsiteY1208" fmla="*/ 921167 h 1000123"/>
              <a:gd name="connsiteX1209" fmla="*/ 680293 w 1057276"/>
              <a:gd name="connsiteY1209" fmla="*/ 908052 h 1000123"/>
              <a:gd name="connsiteX1210" fmla="*/ 676971 w 1057276"/>
              <a:gd name="connsiteY1210" fmla="*/ 908891 h 1000123"/>
              <a:gd name="connsiteX1211" fmla="*/ 674266 w 1057276"/>
              <a:gd name="connsiteY1211" fmla="*/ 911302 h 1000123"/>
              <a:gd name="connsiteX1212" fmla="*/ 693983 w 1057276"/>
              <a:gd name="connsiteY1212" fmla="*/ 956472 h 1000123"/>
              <a:gd name="connsiteX1213" fmla="*/ 695916 w 1057276"/>
              <a:gd name="connsiteY1213" fmla="*/ 951360 h 1000123"/>
              <a:gd name="connsiteX1214" fmla="*/ 685933 w 1057276"/>
              <a:gd name="connsiteY1214" fmla="*/ 923528 h 1000123"/>
              <a:gd name="connsiteX1215" fmla="*/ 702142 w 1057276"/>
              <a:gd name="connsiteY1215" fmla="*/ 935381 h 1000123"/>
              <a:gd name="connsiteX1216" fmla="*/ 716822 w 1057276"/>
              <a:gd name="connsiteY1216" fmla="*/ 946297 h 1000123"/>
              <a:gd name="connsiteX1217" fmla="*/ 721295 w 1057276"/>
              <a:gd name="connsiteY1217" fmla="*/ 945453 h 1000123"/>
              <a:gd name="connsiteX1218" fmla="*/ 725363 w 1057276"/>
              <a:gd name="connsiteY1218" fmla="*/ 942975 h 1000123"/>
              <a:gd name="connsiteX1219" fmla="*/ 716554 w 1057276"/>
              <a:gd name="connsiteY1219" fmla="*/ 919641 h 1000123"/>
              <a:gd name="connsiteX1220" fmla="*/ 708149 w 1057276"/>
              <a:gd name="connsiteY1220" fmla="*/ 897939 h 1000123"/>
              <a:gd name="connsiteX1221" fmla="*/ 705886 w 1057276"/>
              <a:gd name="connsiteY1221" fmla="*/ 897925 h 1000123"/>
              <a:gd name="connsiteX1222" fmla="*/ 703624 w 1057276"/>
              <a:gd name="connsiteY1222" fmla="*/ 899624 h 1000123"/>
              <a:gd name="connsiteX1223" fmla="*/ 341731 w 1057276"/>
              <a:gd name="connsiteY1223" fmla="*/ 905126 h 1000123"/>
              <a:gd name="connsiteX1224" fmla="*/ 330901 w 1057276"/>
              <a:gd name="connsiteY1224" fmla="*/ 928331 h 1000123"/>
              <a:gd name="connsiteX1225" fmla="*/ 340082 w 1057276"/>
              <a:gd name="connsiteY1225" fmla="*/ 942250 h 1000123"/>
              <a:gd name="connsiteX1226" fmla="*/ 345073 w 1057276"/>
              <a:gd name="connsiteY1226" fmla="*/ 943755 h 1000123"/>
              <a:gd name="connsiteX1227" fmla="*/ 349461 w 1057276"/>
              <a:gd name="connsiteY1227" fmla="*/ 941639 h 1000123"/>
              <a:gd name="connsiteX1228" fmla="*/ 363547 w 1057276"/>
              <a:gd name="connsiteY1228" fmla="*/ 916025 h 1000123"/>
              <a:gd name="connsiteX1229" fmla="*/ 341731 w 1057276"/>
              <a:gd name="connsiteY1229" fmla="*/ 905126 h 1000123"/>
              <a:gd name="connsiteX1230" fmla="*/ 389409 w 1057276"/>
              <a:gd name="connsiteY1230" fmla="*/ 912510 h 1000123"/>
              <a:gd name="connsiteX1231" fmla="*/ 382302 w 1057276"/>
              <a:gd name="connsiteY1231" fmla="*/ 936341 h 1000123"/>
              <a:gd name="connsiteX1232" fmla="*/ 376160 w 1057276"/>
              <a:gd name="connsiteY1232" fmla="*/ 960415 h 1000123"/>
              <a:gd name="connsiteX1233" fmla="*/ 402278 w 1057276"/>
              <a:gd name="connsiteY1233" fmla="*/ 967569 h 1000123"/>
              <a:gd name="connsiteX1234" fmla="*/ 394905 w 1057276"/>
              <a:gd name="connsiteY1234" fmla="*/ 961606 h 1000123"/>
              <a:gd name="connsiteX1235" fmla="*/ 385781 w 1057276"/>
              <a:gd name="connsiteY1235" fmla="*/ 958386 h 1000123"/>
              <a:gd name="connsiteX1236" fmla="*/ 391915 w 1057276"/>
              <a:gd name="connsiteY1236" fmla="*/ 936826 h 1000123"/>
              <a:gd name="connsiteX1237" fmla="*/ 397483 w 1057276"/>
              <a:gd name="connsiteY1237" fmla="*/ 914651 h 1000123"/>
              <a:gd name="connsiteX1238" fmla="*/ 389409 w 1057276"/>
              <a:gd name="connsiteY1238" fmla="*/ 912510 h 1000123"/>
              <a:gd name="connsiteX1239" fmla="*/ 641719 w 1057276"/>
              <a:gd name="connsiteY1239" fmla="*/ 919903 h 1000123"/>
              <a:gd name="connsiteX1240" fmla="*/ 639943 w 1057276"/>
              <a:gd name="connsiteY1240" fmla="*/ 921035 h 1000123"/>
              <a:gd name="connsiteX1241" fmla="*/ 638372 w 1057276"/>
              <a:gd name="connsiteY1241" fmla="*/ 946235 h 1000123"/>
              <a:gd name="connsiteX1242" fmla="*/ 637972 w 1057276"/>
              <a:gd name="connsiteY1242" fmla="*/ 972731 h 1000123"/>
              <a:gd name="connsiteX1243" fmla="*/ 642659 w 1057276"/>
              <a:gd name="connsiteY1243" fmla="*/ 963387 h 1000123"/>
              <a:gd name="connsiteX1244" fmla="*/ 643841 w 1057276"/>
              <a:gd name="connsiteY1244" fmla="*/ 956367 h 1000123"/>
              <a:gd name="connsiteX1245" fmla="*/ 658174 w 1057276"/>
              <a:gd name="connsiteY1245" fmla="*/ 952567 h 1000123"/>
              <a:gd name="connsiteX1246" fmla="*/ 663096 w 1057276"/>
              <a:gd name="connsiteY1246" fmla="*/ 958415 h 1000123"/>
              <a:gd name="connsiteX1247" fmla="*/ 666772 w 1057276"/>
              <a:gd name="connsiteY1247" fmla="*/ 964273 h 1000123"/>
              <a:gd name="connsiteX1248" fmla="*/ 670251 w 1057276"/>
              <a:gd name="connsiteY1248" fmla="*/ 964273 h 1000123"/>
              <a:gd name="connsiteX1249" fmla="*/ 674584 w 1057276"/>
              <a:gd name="connsiteY1249" fmla="*/ 962882 h 1000123"/>
              <a:gd name="connsiteX1250" fmla="*/ 645436 w 1057276"/>
              <a:gd name="connsiteY1250" fmla="*/ 918779 h 1000123"/>
              <a:gd name="connsiteX1251" fmla="*/ 641719 w 1057276"/>
              <a:gd name="connsiteY1251" fmla="*/ 919903 h 1000123"/>
              <a:gd name="connsiteX1252" fmla="*/ 426257 w 1057276"/>
              <a:gd name="connsiteY1252" fmla="*/ 926864 h 1000123"/>
              <a:gd name="connsiteX1253" fmla="*/ 420443 w 1057276"/>
              <a:gd name="connsiteY1253" fmla="*/ 961901 h 1000123"/>
              <a:gd name="connsiteX1254" fmla="*/ 452919 w 1057276"/>
              <a:gd name="connsiteY1254" fmla="*/ 969197 h 1000123"/>
              <a:gd name="connsiteX1255" fmla="*/ 460528 w 1057276"/>
              <a:gd name="connsiteY1255" fmla="*/ 932119 h 1000123"/>
              <a:gd name="connsiteX1256" fmla="*/ 460528 w 1057276"/>
              <a:gd name="connsiteY1256" fmla="*/ 928949 h 1000123"/>
              <a:gd name="connsiteX1257" fmla="*/ 458326 w 1057276"/>
              <a:gd name="connsiteY1257" fmla="*/ 929376 h 1000123"/>
              <a:gd name="connsiteX1258" fmla="*/ 456125 w 1057276"/>
              <a:gd name="connsiteY1258" fmla="*/ 929803 h 1000123"/>
              <a:gd name="connsiteX1259" fmla="*/ 452627 w 1057276"/>
              <a:gd name="connsiteY1259" fmla="*/ 947803 h 1000123"/>
              <a:gd name="connsiteX1260" fmla="*/ 449130 w 1057276"/>
              <a:gd name="connsiteY1260" fmla="*/ 965806 h 1000123"/>
              <a:gd name="connsiteX1261" fmla="*/ 446200 w 1057276"/>
              <a:gd name="connsiteY1261" fmla="*/ 968940 h 1000123"/>
              <a:gd name="connsiteX1262" fmla="*/ 429494 w 1057276"/>
              <a:gd name="connsiteY1262" fmla="*/ 963159 h 1000123"/>
              <a:gd name="connsiteX1263" fmla="*/ 432751 w 1057276"/>
              <a:gd name="connsiteY1263" fmla="*/ 943336 h 1000123"/>
              <a:gd name="connsiteX1264" fmla="*/ 435377 w 1057276"/>
              <a:gd name="connsiteY1264" fmla="*/ 925588 h 1000123"/>
              <a:gd name="connsiteX1265" fmla="*/ 430852 w 1057276"/>
              <a:gd name="connsiteY1265" fmla="*/ 923935 h 1000123"/>
              <a:gd name="connsiteX1266" fmla="*/ 426957 w 1057276"/>
              <a:gd name="connsiteY1266" fmla="*/ 923935 h 1000123"/>
              <a:gd name="connsiteX1267" fmla="*/ 426257 w 1057276"/>
              <a:gd name="connsiteY1267" fmla="*/ 926864 h 1000123"/>
              <a:gd name="connsiteX1268" fmla="*/ 597638 w 1057276"/>
              <a:gd name="connsiteY1268" fmla="*/ 928238 h 1000123"/>
              <a:gd name="connsiteX1269" fmla="*/ 587248 w 1057276"/>
              <a:gd name="connsiteY1269" fmla="*/ 941762 h 1000123"/>
              <a:gd name="connsiteX1270" fmla="*/ 594705 w 1057276"/>
              <a:gd name="connsiteY1270" fmla="*/ 954329 h 1000123"/>
              <a:gd name="connsiteX1271" fmla="*/ 604408 w 1057276"/>
              <a:gd name="connsiteY1271" fmla="*/ 957034 h 1000123"/>
              <a:gd name="connsiteX1272" fmla="*/ 615695 w 1057276"/>
              <a:gd name="connsiteY1272" fmla="*/ 965645 h 1000123"/>
              <a:gd name="connsiteX1273" fmla="*/ 613015 w 1057276"/>
              <a:gd name="connsiteY1273" fmla="*/ 971255 h 1000123"/>
              <a:gd name="connsiteX1274" fmla="*/ 610335 w 1057276"/>
              <a:gd name="connsiteY1274" fmla="*/ 974684 h 1000123"/>
              <a:gd name="connsiteX1275" fmla="*/ 604039 w 1057276"/>
              <a:gd name="connsiteY1275" fmla="*/ 974684 h 1000123"/>
              <a:gd name="connsiteX1276" fmla="*/ 596946 w 1057276"/>
              <a:gd name="connsiteY1276" fmla="*/ 973388 h 1000123"/>
              <a:gd name="connsiteX1277" fmla="*/ 592421 w 1057276"/>
              <a:gd name="connsiteY1277" fmla="*/ 974008 h 1000123"/>
              <a:gd name="connsiteX1278" fmla="*/ 616049 w 1057276"/>
              <a:gd name="connsiteY1278" fmla="*/ 977475 h 1000123"/>
              <a:gd name="connsiteX1279" fmla="*/ 620176 w 1057276"/>
              <a:gd name="connsiteY1279" fmla="*/ 955348 h 1000123"/>
              <a:gd name="connsiteX1280" fmla="*/ 616897 w 1057276"/>
              <a:gd name="connsiteY1280" fmla="*/ 951428 h 1000123"/>
              <a:gd name="connsiteX1281" fmla="*/ 609509 w 1057276"/>
              <a:gd name="connsiteY1281" fmla="*/ 949925 h 1000123"/>
              <a:gd name="connsiteX1282" fmla="*/ 599209 w 1057276"/>
              <a:gd name="connsiteY1282" fmla="*/ 946559 h 1000123"/>
              <a:gd name="connsiteX1283" fmla="*/ 596299 w 1057276"/>
              <a:gd name="connsiteY1283" fmla="*/ 944697 h 1000123"/>
              <a:gd name="connsiteX1284" fmla="*/ 596299 w 1057276"/>
              <a:gd name="connsiteY1284" fmla="*/ 940331 h 1000123"/>
              <a:gd name="connsiteX1285" fmla="*/ 598325 w 1057276"/>
              <a:gd name="connsiteY1285" fmla="*/ 934275 h 1000123"/>
              <a:gd name="connsiteX1286" fmla="*/ 611493 w 1057276"/>
              <a:gd name="connsiteY1286" fmla="*/ 933480 h 1000123"/>
              <a:gd name="connsiteX1287" fmla="*/ 614403 w 1057276"/>
              <a:gd name="connsiteY1287" fmla="*/ 934522 h 1000123"/>
              <a:gd name="connsiteX1288" fmla="*/ 614403 w 1057276"/>
              <a:gd name="connsiteY1288" fmla="*/ 932415 h 1000123"/>
              <a:gd name="connsiteX1289" fmla="*/ 609918 w 1057276"/>
              <a:gd name="connsiteY1289" fmla="*/ 928424 h 1000123"/>
              <a:gd name="connsiteX1290" fmla="*/ 597638 w 1057276"/>
              <a:gd name="connsiteY1290" fmla="*/ 928238 h 1000123"/>
              <a:gd name="connsiteX1291" fmla="*/ 643866 w 1057276"/>
              <a:gd name="connsiteY1291" fmla="*/ 940435 h 1000123"/>
              <a:gd name="connsiteX1292" fmla="*/ 643562 w 1057276"/>
              <a:gd name="connsiteY1292" fmla="*/ 950997 h 1000123"/>
              <a:gd name="connsiteX1293" fmla="*/ 655780 w 1057276"/>
              <a:gd name="connsiteY1293" fmla="*/ 947815 h 1000123"/>
              <a:gd name="connsiteX1294" fmla="*/ 650108 w 1057276"/>
              <a:gd name="connsiteY1294" fmla="*/ 938768 h 1000123"/>
              <a:gd name="connsiteX1295" fmla="*/ 644435 w 1057276"/>
              <a:gd name="connsiteY1295" fmla="*/ 930257 h 1000123"/>
              <a:gd name="connsiteX1296" fmla="*/ 643866 w 1057276"/>
              <a:gd name="connsiteY1296" fmla="*/ 940435 h 1000123"/>
              <a:gd name="connsiteX1297" fmla="*/ 478147 w 1057276"/>
              <a:gd name="connsiteY1297" fmla="*/ 932834 h 1000123"/>
              <a:gd name="connsiteX1298" fmla="*/ 475278 w 1057276"/>
              <a:gd name="connsiteY1298" fmla="*/ 967007 h 1000123"/>
              <a:gd name="connsiteX1299" fmla="*/ 474424 w 1057276"/>
              <a:gd name="connsiteY1299" fmla="*/ 982094 h 1000123"/>
              <a:gd name="connsiteX1300" fmla="*/ 476486 w 1057276"/>
              <a:gd name="connsiteY1300" fmla="*/ 982885 h 1000123"/>
              <a:gd name="connsiteX1301" fmla="*/ 479159 w 1057276"/>
              <a:gd name="connsiteY1301" fmla="*/ 982685 h 1000123"/>
              <a:gd name="connsiteX1302" fmla="*/ 480680 w 1057276"/>
              <a:gd name="connsiteY1302" fmla="*/ 965216 h 1000123"/>
              <a:gd name="connsiteX1303" fmla="*/ 484412 w 1057276"/>
              <a:gd name="connsiteY1303" fmla="*/ 953529 h 1000123"/>
              <a:gd name="connsiteX1304" fmla="*/ 489843 w 1057276"/>
              <a:gd name="connsiteY1304" fmla="*/ 970340 h 1000123"/>
              <a:gd name="connsiteX1305" fmla="*/ 500409 w 1057276"/>
              <a:gd name="connsiteY1305" fmla="*/ 983923 h 1000123"/>
              <a:gd name="connsiteX1306" fmla="*/ 509106 w 1057276"/>
              <a:gd name="connsiteY1306" fmla="*/ 967750 h 1000123"/>
              <a:gd name="connsiteX1307" fmla="*/ 516751 w 1057276"/>
              <a:gd name="connsiteY1307" fmla="*/ 952824 h 1000123"/>
              <a:gd name="connsiteX1308" fmla="*/ 516006 w 1057276"/>
              <a:gd name="connsiteY1308" fmla="*/ 968769 h 1000123"/>
              <a:gd name="connsiteX1309" fmla="*/ 515381 w 1057276"/>
              <a:gd name="connsiteY1309" fmla="*/ 984780 h 1000123"/>
              <a:gd name="connsiteX1310" fmla="*/ 520102 w 1057276"/>
              <a:gd name="connsiteY1310" fmla="*/ 985485 h 1000123"/>
              <a:gd name="connsiteX1311" fmla="*/ 524378 w 1057276"/>
              <a:gd name="connsiteY1311" fmla="*/ 985752 h 1000123"/>
              <a:gd name="connsiteX1312" fmla="*/ 524739 w 1057276"/>
              <a:gd name="connsiteY1312" fmla="*/ 980542 h 1000123"/>
              <a:gd name="connsiteX1313" fmla="*/ 525464 w 1057276"/>
              <a:gd name="connsiteY1313" fmla="*/ 955186 h 1000123"/>
              <a:gd name="connsiteX1314" fmla="*/ 525828 w 1057276"/>
              <a:gd name="connsiteY1314" fmla="*/ 935030 h 1000123"/>
              <a:gd name="connsiteX1315" fmla="*/ 523564 w 1057276"/>
              <a:gd name="connsiteY1315" fmla="*/ 935176 h 1000123"/>
              <a:gd name="connsiteX1316" fmla="*/ 520216 w 1057276"/>
              <a:gd name="connsiteY1316" fmla="*/ 935485 h 1000123"/>
              <a:gd name="connsiteX1317" fmla="*/ 509648 w 1057276"/>
              <a:gd name="connsiteY1317" fmla="*/ 955472 h 1000123"/>
              <a:gd name="connsiteX1318" fmla="*/ 499646 w 1057276"/>
              <a:gd name="connsiteY1318" fmla="*/ 974008 h 1000123"/>
              <a:gd name="connsiteX1319" fmla="*/ 492435 w 1057276"/>
              <a:gd name="connsiteY1319" fmla="*/ 953281 h 1000123"/>
              <a:gd name="connsiteX1320" fmla="*/ 485743 w 1057276"/>
              <a:gd name="connsiteY1320" fmla="*/ 933829 h 1000123"/>
              <a:gd name="connsiteX1321" fmla="*/ 482193 w 1057276"/>
              <a:gd name="connsiteY1321" fmla="*/ 932900 h 1000123"/>
              <a:gd name="connsiteX1322" fmla="*/ 478147 w 1057276"/>
              <a:gd name="connsiteY1322" fmla="*/ 932834 h 1000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</a:cxnLst>
            <a:rect l="l" t="t" r="r" b="b"/>
            <a:pathLst>
              <a:path w="1057276" h="1000123">
                <a:moveTo>
                  <a:pt x="557508" y="674"/>
                </a:moveTo>
                <a:cubicBezTo>
                  <a:pt x="557508" y="1049"/>
                  <a:pt x="558973" y="1917"/>
                  <a:pt x="560763" y="2603"/>
                </a:cubicBezTo>
                <a:cubicBezTo>
                  <a:pt x="562554" y="3287"/>
                  <a:pt x="564645" y="5470"/>
                  <a:pt x="565412" y="7450"/>
                </a:cubicBezTo>
                <a:lnTo>
                  <a:pt x="566804" y="11052"/>
                </a:lnTo>
                <a:lnTo>
                  <a:pt x="563334" y="40976"/>
                </a:lnTo>
                <a:cubicBezTo>
                  <a:pt x="561425" y="57434"/>
                  <a:pt x="559068" y="72816"/>
                  <a:pt x="558096" y="75157"/>
                </a:cubicBezTo>
                <a:lnTo>
                  <a:pt x="556330" y="79414"/>
                </a:lnTo>
                <a:lnTo>
                  <a:pt x="552392" y="80206"/>
                </a:lnTo>
                <a:cubicBezTo>
                  <a:pt x="550228" y="80642"/>
                  <a:pt x="548456" y="81398"/>
                  <a:pt x="548456" y="81886"/>
                </a:cubicBezTo>
                <a:cubicBezTo>
                  <a:pt x="548456" y="82970"/>
                  <a:pt x="587138" y="87724"/>
                  <a:pt x="588097" y="86758"/>
                </a:cubicBezTo>
                <a:cubicBezTo>
                  <a:pt x="588474" y="86380"/>
                  <a:pt x="586991" y="85138"/>
                  <a:pt x="584800" y="84000"/>
                </a:cubicBezTo>
                <a:cubicBezTo>
                  <a:pt x="582518" y="82812"/>
                  <a:pt x="580462" y="80489"/>
                  <a:pt x="579980" y="78556"/>
                </a:cubicBezTo>
                <a:cubicBezTo>
                  <a:pt x="579186" y="75376"/>
                  <a:pt x="583548" y="32861"/>
                  <a:pt x="586094" y="18951"/>
                </a:cubicBezTo>
                <a:cubicBezTo>
                  <a:pt x="587522" y="11154"/>
                  <a:pt x="590293" y="7799"/>
                  <a:pt x="595307" y="7799"/>
                </a:cubicBezTo>
                <a:cubicBezTo>
                  <a:pt x="601045" y="7799"/>
                  <a:pt x="605704" y="13478"/>
                  <a:pt x="609995" y="25709"/>
                </a:cubicBezTo>
                <a:cubicBezTo>
                  <a:pt x="612064" y="31600"/>
                  <a:pt x="614192" y="36423"/>
                  <a:pt x="614725" y="36424"/>
                </a:cubicBezTo>
                <a:cubicBezTo>
                  <a:pt x="615260" y="36427"/>
                  <a:pt x="615695" y="29746"/>
                  <a:pt x="615695" y="21577"/>
                </a:cubicBezTo>
                <a:lnTo>
                  <a:pt x="615695" y="6727"/>
                </a:lnTo>
                <a:lnTo>
                  <a:pt x="610847" y="5961"/>
                </a:lnTo>
                <a:cubicBezTo>
                  <a:pt x="603633" y="4824"/>
                  <a:pt x="562387" y="9"/>
                  <a:pt x="559770" y="0"/>
                </a:cubicBezTo>
                <a:cubicBezTo>
                  <a:pt x="558526" y="-5"/>
                  <a:pt x="557508" y="298"/>
                  <a:pt x="557508" y="674"/>
                </a:cubicBezTo>
                <a:close/>
                <a:moveTo>
                  <a:pt x="637678" y="10488"/>
                </a:moveTo>
                <a:cubicBezTo>
                  <a:pt x="637678" y="11091"/>
                  <a:pt x="639200" y="13116"/>
                  <a:pt x="641060" y="14990"/>
                </a:cubicBezTo>
                <a:lnTo>
                  <a:pt x="644444" y="18394"/>
                </a:lnTo>
                <a:lnTo>
                  <a:pt x="643650" y="23388"/>
                </a:lnTo>
                <a:cubicBezTo>
                  <a:pt x="642698" y="29376"/>
                  <a:pt x="630525" y="68619"/>
                  <a:pt x="627184" y="76466"/>
                </a:cubicBezTo>
                <a:cubicBezTo>
                  <a:pt x="625884" y="79520"/>
                  <a:pt x="623361" y="83488"/>
                  <a:pt x="621578" y="85283"/>
                </a:cubicBezTo>
                <a:lnTo>
                  <a:pt x="618335" y="88545"/>
                </a:lnTo>
                <a:lnTo>
                  <a:pt x="615076" y="87721"/>
                </a:lnTo>
                <a:cubicBezTo>
                  <a:pt x="613282" y="87269"/>
                  <a:pt x="611816" y="87420"/>
                  <a:pt x="611816" y="88057"/>
                </a:cubicBezTo>
                <a:cubicBezTo>
                  <a:pt x="611816" y="89590"/>
                  <a:pt x="636200" y="97643"/>
                  <a:pt x="636982" y="96369"/>
                </a:cubicBezTo>
                <a:cubicBezTo>
                  <a:pt x="637317" y="95824"/>
                  <a:pt x="636182" y="94622"/>
                  <a:pt x="634463" y="93696"/>
                </a:cubicBezTo>
                <a:cubicBezTo>
                  <a:pt x="630550" y="91589"/>
                  <a:pt x="629423" y="86695"/>
                  <a:pt x="631140" y="79268"/>
                </a:cubicBezTo>
                <a:cubicBezTo>
                  <a:pt x="633769" y="67894"/>
                  <a:pt x="643570" y="38573"/>
                  <a:pt x="644891" y="38129"/>
                </a:cubicBezTo>
                <a:cubicBezTo>
                  <a:pt x="645808" y="37822"/>
                  <a:pt x="646178" y="47746"/>
                  <a:pt x="646044" y="69045"/>
                </a:cubicBezTo>
                <a:lnTo>
                  <a:pt x="645845" y="100414"/>
                </a:lnTo>
                <a:lnTo>
                  <a:pt x="649053" y="101642"/>
                </a:lnTo>
                <a:cubicBezTo>
                  <a:pt x="650817" y="102318"/>
                  <a:pt x="652381" y="102706"/>
                  <a:pt x="652527" y="102507"/>
                </a:cubicBezTo>
                <a:cubicBezTo>
                  <a:pt x="652675" y="102308"/>
                  <a:pt x="660516" y="90580"/>
                  <a:pt x="669951" y="76444"/>
                </a:cubicBezTo>
                <a:cubicBezTo>
                  <a:pt x="679388" y="62309"/>
                  <a:pt x="687551" y="50743"/>
                  <a:pt x="688093" y="50743"/>
                </a:cubicBezTo>
                <a:cubicBezTo>
                  <a:pt x="689234" y="50743"/>
                  <a:pt x="676392" y="91451"/>
                  <a:pt x="673441" y="97194"/>
                </a:cubicBezTo>
                <a:cubicBezTo>
                  <a:pt x="670611" y="102700"/>
                  <a:pt x="667974" y="104521"/>
                  <a:pt x="664202" y="103568"/>
                </a:cubicBezTo>
                <a:cubicBezTo>
                  <a:pt x="662415" y="103116"/>
                  <a:pt x="660953" y="103291"/>
                  <a:pt x="660953" y="103956"/>
                </a:cubicBezTo>
                <a:cubicBezTo>
                  <a:pt x="660953" y="104974"/>
                  <a:pt x="696171" y="117111"/>
                  <a:pt x="699127" y="117111"/>
                </a:cubicBezTo>
                <a:cubicBezTo>
                  <a:pt x="699675" y="117111"/>
                  <a:pt x="698583" y="115674"/>
                  <a:pt x="696700" y="113920"/>
                </a:cubicBezTo>
                <a:cubicBezTo>
                  <a:pt x="694726" y="112079"/>
                  <a:pt x="693279" y="109326"/>
                  <a:pt x="693279" y="107414"/>
                </a:cubicBezTo>
                <a:cubicBezTo>
                  <a:pt x="693279" y="104190"/>
                  <a:pt x="704942" y="65536"/>
                  <a:pt x="710107" y="51643"/>
                </a:cubicBezTo>
                <a:cubicBezTo>
                  <a:pt x="713423" y="42725"/>
                  <a:pt x="717182" y="38599"/>
                  <a:pt x="721273" y="39386"/>
                </a:cubicBezTo>
                <a:cubicBezTo>
                  <a:pt x="722978" y="39714"/>
                  <a:pt x="724666" y="39508"/>
                  <a:pt x="725023" y="38928"/>
                </a:cubicBezTo>
                <a:cubicBezTo>
                  <a:pt x="725379" y="38348"/>
                  <a:pt x="720273" y="36128"/>
                  <a:pt x="713678" y="33993"/>
                </a:cubicBezTo>
                <a:cubicBezTo>
                  <a:pt x="707082" y="31861"/>
                  <a:pt x="700747" y="29747"/>
                  <a:pt x="699603" y="29298"/>
                </a:cubicBezTo>
                <a:lnTo>
                  <a:pt x="697520" y="28481"/>
                </a:lnTo>
                <a:lnTo>
                  <a:pt x="683439" y="49310"/>
                </a:lnTo>
                <a:cubicBezTo>
                  <a:pt x="675694" y="60767"/>
                  <a:pt x="668922" y="70168"/>
                  <a:pt x="668387" y="70202"/>
                </a:cubicBezTo>
                <a:cubicBezTo>
                  <a:pt x="667854" y="70235"/>
                  <a:pt x="667405" y="58697"/>
                  <a:pt x="667388" y="44561"/>
                </a:cubicBezTo>
                <a:lnTo>
                  <a:pt x="667357" y="18860"/>
                </a:lnTo>
                <a:lnTo>
                  <a:pt x="652518" y="14125"/>
                </a:lnTo>
                <a:cubicBezTo>
                  <a:pt x="644356" y="11521"/>
                  <a:pt x="637678" y="9884"/>
                  <a:pt x="637678" y="10488"/>
                </a:cubicBezTo>
                <a:close/>
                <a:moveTo>
                  <a:pt x="517099" y="26981"/>
                </a:moveTo>
                <a:cubicBezTo>
                  <a:pt x="505898" y="27203"/>
                  <a:pt x="496734" y="27817"/>
                  <a:pt x="496734" y="28344"/>
                </a:cubicBezTo>
                <a:cubicBezTo>
                  <a:pt x="496734" y="28873"/>
                  <a:pt x="498042" y="29882"/>
                  <a:pt x="499642" y="30589"/>
                </a:cubicBezTo>
                <a:lnTo>
                  <a:pt x="502552" y="31874"/>
                </a:lnTo>
                <a:lnTo>
                  <a:pt x="503371" y="40332"/>
                </a:lnTo>
                <a:cubicBezTo>
                  <a:pt x="503821" y="44984"/>
                  <a:pt x="504258" y="55337"/>
                  <a:pt x="504340" y="63338"/>
                </a:cubicBezTo>
                <a:lnTo>
                  <a:pt x="504492" y="77885"/>
                </a:lnTo>
                <a:lnTo>
                  <a:pt x="502575" y="79813"/>
                </a:lnTo>
                <a:cubicBezTo>
                  <a:pt x="501522" y="80874"/>
                  <a:pt x="499921" y="82007"/>
                  <a:pt x="499020" y="82331"/>
                </a:cubicBezTo>
                <a:cubicBezTo>
                  <a:pt x="495315" y="83661"/>
                  <a:pt x="499511" y="83889"/>
                  <a:pt x="514837" y="83188"/>
                </a:cubicBezTo>
                <a:cubicBezTo>
                  <a:pt x="524892" y="82728"/>
                  <a:pt x="529941" y="82066"/>
                  <a:pt x="528197" y="81437"/>
                </a:cubicBezTo>
                <a:cubicBezTo>
                  <a:pt x="523856" y="79871"/>
                  <a:pt x="522847" y="75131"/>
                  <a:pt x="522161" y="53085"/>
                </a:cubicBezTo>
                <a:lnTo>
                  <a:pt x="521527" y="32656"/>
                </a:lnTo>
                <a:lnTo>
                  <a:pt x="523271" y="31198"/>
                </a:lnTo>
                <a:cubicBezTo>
                  <a:pt x="525972" y="28942"/>
                  <a:pt x="529169" y="31401"/>
                  <a:pt x="534233" y="39632"/>
                </a:cubicBezTo>
                <a:cubicBezTo>
                  <a:pt x="540544" y="49888"/>
                  <a:pt x="541702" y="51482"/>
                  <a:pt x="542313" y="50740"/>
                </a:cubicBezTo>
                <a:cubicBezTo>
                  <a:pt x="542606" y="50384"/>
                  <a:pt x="542508" y="44828"/>
                  <a:pt x="542095" y="38393"/>
                </a:cubicBezTo>
                <a:lnTo>
                  <a:pt x="541344" y="26694"/>
                </a:lnTo>
                <a:lnTo>
                  <a:pt x="539405" y="26634"/>
                </a:lnTo>
                <a:cubicBezTo>
                  <a:pt x="538338" y="26602"/>
                  <a:pt x="528301" y="26758"/>
                  <a:pt x="517099" y="26981"/>
                </a:cubicBezTo>
                <a:close/>
                <a:moveTo>
                  <a:pt x="458265" y="32174"/>
                </a:moveTo>
                <a:cubicBezTo>
                  <a:pt x="447420" y="33966"/>
                  <a:pt x="438545" y="35949"/>
                  <a:pt x="438545" y="36582"/>
                </a:cubicBezTo>
                <a:cubicBezTo>
                  <a:pt x="438545" y="37213"/>
                  <a:pt x="439638" y="37730"/>
                  <a:pt x="440974" y="37730"/>
                </a:cubicBezTo>
                <a:cubicBezTo>
                  <a:pt x="445829" y="37730"/>
                  <a:pt x="446837" y="41431"/>
                  <a:pt x="448379" y="64913"/>
                </a:cubicBezTo>
                <a:lnTo>
                  <a:pt x="449268" y="78431"/>
                </a:lnTo>
                <a:lnTo>
                  <a:pt x="444602" y="77550"/>
                </a:lnTo>
                <a:lnTo>
                  <a:pt x="439937" y="76671"/>
                </a:lnTo>
                <a:lnTo>
                  <a:pt x="437301" y="79323"/>
                </a:lnTo>
                <a:cubicBezTo>
                  <a:pt x="432184" y="84473"/>
                  <a:pt x="435600" y="92385"/>
                  <a:pt x="442945" y="92385"/>
                </a:cubicBezTo>
                <a:cubicBezTo>
                  <a:pt x="451958" y="92385"/>
                  <a:pt x="453629" y="85903"/>
                  <a:pt x="451481" y="59264"/>
                </a:cubicBezTo>
                <a:lnTo>
                  <a:pt x="449947" y="40235"/>
                </a:lnTo>
                <a:lnTo>
                  <a:pt x="451516" y="38331"/>
                </a:lnTo>
                <a:cubicBezTo>
                  <a:pt x="453955" y="35374"/>
                  <a:pt x="459100" y="35962"/>
                  <a:pt x="460483" y="39356"/>
                </a:cubicBezTo>
                <a:cubicBezTo>
                  <a:pt x="461888" y="42802"/>
                  <a:pt x="466993" y="75234"/>
                  <a:pt x="466993" y="80712"/>
                </a:cubicBezTo>
                <a:cubicBezTo>
                  <a:pt x="466993" y="83206"/>
                  <a:pt x="466077" y="84978"/>
                  <a:pt x="464295" y="85939"/>
                </a:cubicBezTo>
                <a:cubicBezTo>
                  <a:pt x="462812" y="86738"/>
                  <a:pt x="461886" y="87680"/>
                  <a:pt x="462239" y="88034"/>
                </a:cubicBezTo>
                <a:cubicBezTo>
                  <a:pt x="463261" y="89063"/>
                  <a:pt x="492854" y="84253"/>
                  <a:pt x="492854" y="83057"/>
                </a:cubicBezTo>
                <a:cubicBezTo>
                  <a:pt x="492854" y="82463"/>
                  <a:pt x="491711" y="81975"/>
                  <a:pt x="490314" y="81975"/>
                </a:cubicBezTo>
                <a:cubicBezTo>
                  <a:pt x="488917" y="81975"/>
                  <a:pt x="487232" y="80951"/>
                  <a:pt x="486571" y="79697"/>
                </a:cubicBezTo>
                <a:cubicBezTo>
                  <a:pt x="485049" y="76811"/>
                  <a:pt x="479924" y="44561"/>
                  <a:pt x="479924" y="37870"/>
                </a:cubicBezTo>
                <a:lnTo>
                  <a:pt x="479924" y="32842"/>
                </a:lnTo>
                <a:lnTo>
                  <a:pt x="482833" y="30799"/>
                </a:lnTo>
                <a:lnTo>
                  <a:pt x="485743" y="28757"/>
                </a:lnTo>
                <a:lnTo>
                  <a:pt x="481863" y="28835"/>
                </a:lnTo>
                <a:cubicBezTo>
                  <a:pt x="479729" y="28879"/>
                  <a:pt x="469110" y="30381"/>
                  <a:pt x="458265" y="32174"/>
                </a:cubicBezTo>
                <a:close/>
                <a:moveTo>
                  <a:pt x="298398" y="56873"/>
                </a:moveTo>
                <a:cubicBezTo>
                  <a:pt x="276430" y="67805"/>
                  <a:pt x="271549" y="71018"/>
                  <a:pt x="279264" y="69464"/>
                </a:cubicBezTo>
                <a:lnTo>
                  <a:pt x="282909" y="68731"/>
                </a:lnTo>
                <a:lnTo>
                  <a:pt x="286858" y="73257"/>
                </a:lnTo>
                <a:cubicBezTo>
                  <a:pt x="291235" y="78274"/>
                  <a:pt x="313267" y="121424"/>
                  <a:pt x="315805" y="129949"/>
                </a:cubicBezTo>
                <a:lnTo>
                  <a:pt x="317417" y="135364"/>
                </a:lnTo>
                <a:lnTo>
                  <a:pt x="314401" y="138594"/>
                </a:lnTo>
                <a:cubicBezTo>
                  <a:pt x="312742" y="140372"/>
                  <a:pt x="311727" y="142170"/>
                  <a:pt x="312145" y="142592"/>
                </a:cubicBezTo>
                <a:cubicBezTo>
                  <a:pt x="312564" y="143012"/>
                  <a:pt x="323562" y="137892"/>
                  <a:pt x="336586" y="131211"/>
                </a:cubicBezTo>
                <a:lnTo>
                  <a:pt x="360266" y="119063"/>
                </a:lnTo>
                <a:lnTo>
                  <a:pt x="364124" y="113487"/>
                </a:lnTo>
                <a:lnTo>
                  <a:pt x="367981" y="107909"/>
                </a:lnTo>
                <a:lnTo>
                  <a:pt x="367981" y="101071"/>
                </a:lnTo>
                <a:cubicBezTo>
                  <a:pt x="367981" y="92941"/>
                  <a:pt x="364749" y="86585"/>
                  <a:pt x="358437" y="82304"/>
                </a:cubicBezTo>
                <a:lnTo>
                  <a:pt x="354114" y="79372"/>
                </a:lnTo>
                <a:lnTo>
                  <a:pt x="346585" y="79372"/>
                </a:lnTo>
                <a:lnTo>
                  <a:pt x="339057" y="79372"/>
                </a:lnTo>
                <a:lnTo>
                  <a:pt x="342251" y="74635"/>
                </a:lnTo>
                <a:lnTo>
                  <a:pt x="345445" y="69900"/>
                </a:lnTo>
                <a:lnTo>
                  <a:pt x="345445" y="63767"/>
                </a:lnTo>
                <a:cubicBezTo>
                  <a:pt x="345445" y="56841"/>
                  <a:pt x="341629" y="49889"/>
                  <a:pt x="336354" y="47202"/>
                </a:cubicBezTo>
                <a:cubicBezTo>
                  <a:pt x="334597" y="46308"/>
                  <a:pt x="330465" y="45567"/>
                  <a:pt x="327169" y="45557"/>
                </a:cubicBezTo>
                <a:lnTo>
                  <a:pt x="321175" y="45538"/>
                </a:lnTo>
                <a:lnTo>
                  <a:pt x="298398" y="56873"/>
                </a:lnTo>
                <a:close/>
                <a:moveTo>
                  <a:pt x="388972" y="47382"/>
                </a:moveTo>
                <a:cubicBezTo>
                  <a:pt x="380170" y="51299"/>
                  <a:pt x="372684" y="62429"/>
                  <a:pt x="372628" y="71683"/>
                </a:cubicBezTo>
                <a:cubicBezTo>
                  <a:pt x="372493" y="93911"/>
                  <a:pt x="392886" y="109578"/>
                  <a:pt x="411288" y="101387"/>
                </a:cubicBezTo>
                <a:cubicBezTo>
                  <a:pt x="418579" y="98141"/>
                  <a:pt x="421353" y="95634"/>
                  <a:pt x="424484" y="89461"/>
                </a:cubicBezTo>
                <a:cubicBezTo>
                  <a:pt x="431861" y="74915"/>
                  <a:pt x="426050" y="55813"/>
                  <a:pt x="412108" y="48769"/>
                </a:cubicBezTo>
                <a:cubicBezTo>
                  <a:pt x="404991" y="45173"/>
                  <a:pt x="395248" y="44589"/>
                  <a:pt x="388972" y="47382"/>
                </a:cubicBezTo>
                <a:close/>
                <a:moveTo>
                  <a:pt x="741123" y="47609"/>
                </a:moveTo>
                <a:cubicBezTo>
                  <a:pt x="741123" y="48033"/>
                  <a:pt x="742286" y="49870"/>
                  <a:pt x="743709" y="51689"/>
                </a:cubicBezTo>
                <a:lnTo>
                  <a:pt x="746295" y="54998"/>
                </a:lnTo>
                <a:lnTo>
                  <a:pt x="746191" y="64257"/>
                </a:lnTo>
                <a:cubicBezTo>
                  <a:pt x="746133" y="69349"/>
                  <a:pt x="745116" y="84920"/>
                  <a:pt x="743928" y="98855"/>
                </a:cubicBezTo>
                <a:lnTo>
                  <a:pt x="741769" y="124196"/>
                </a:lnTo>
                <a:lnTo>
                  <a:pt x="736597" y="127139"/>
                </a:lnTo>
                <a:cubicBezTo>
                  <a:pt x="733753" y="128758"/>
                  <a:pt x="730679" y="130092"/>
                  <a:pt x="729768" y="130103"/>
                </a:cubicBezTo>
                <a:cubicBezTo>
                  <a:pt x="726799" y="130141"/>
                  <a:pt x="726590" y="126376"/>
                  <a:pt x="729361" y="122830"/>
                </a:cubicBezTo>
                <a:cubicBezTo>
                  <a:pt x="735255" y="115291"/>
                  <a:pt x="731430" y="106700"/>
                  <a:pt x="722179" y="106700"/>
                </a:cubicBezTo>
                <a:lnTo>
                  <a:pt x="718035" y="106700"/>
                </a:lnTo>
                <a:lnTo>
                  <a:pt x="715356" y="110129"/>
                </a:lnTo>
                <a:cubicBezTo>
                  <a:pt x="713546" y="112443"/>
                  <a:pt x="712675" y="115459"/>
                  <a:pt x="712675" y="119410"/>
                </a:cubicBezTo>
                <a:lnTo>
                  <a:pt x="712675" y="125262"/>
                </a:lnTo>
                <a:lnTo>
                  <a:pt x="717293" y="129645"/>
                </a:lnTo>
                <a:lnTo>
                  <a:pt x="721910" y="134028"/>
                </a:lnTo>
                <a:lnTo>
                  <a:pt x="727961" y="134016"/>
                </a:lnTo>
                <a:lnTo>
                  <a:pt x="734011" y="134003"/>
                </a:lnTo>
                <a:lnTo>
                  <a:pt x="740476" y="130220"/>
                </a:lnTo>
                <a:cubicBezTo>
                  <a:pt x="744032" y="128138"/>
                  <a:pt x="757459" y="118009"/>
                  <a:pt x="770315" y="107710"/>
                </a:cubicBezTo>
                <a:cubicBezTo>
                  <a:pt x="794586" y="88267"/>
                  <a:pt x="799646" y="85142"/>
                  <a:pt x="805150" y="86202"/>
                </a:cubicBezTo>
                <a:cubicBezTo>
                  <a:pt x="806950" y="86548"/>
                  <a:pt x="808679" y="86416"/>
                  <a:pt x="808991" y="85909"/>
                </a:cubicBezTo>
                <a:cubicBezTo>
                  <a:pt x="809768" y="84644"/>
                  <a:pt x="787765" y="72338"/>
                  <a:pt x="786678" y="73432"/>
                </a:cubicBezTo>
                <a:cubicBezTo>
                  <a:pt x="786200" y="73914"/>
                  <a:pt x="786423" y="74716"/>
                  <a:pt x="787174" y="75213"/>
                </a:cubicBezTo>
                <a:cubicBezTo>
                  <a:pt x="790055" y="77122"/>
                  <a:pt x="791307" y="81092"/>
                  <a:pt x="789963" y="84061"/>
                </a:cubicBezTo>
                <a:cubicBezTo>
                  <a:pt x="788525" y="87239"/>
                  <a:pt x="767854" y="105399"/>
                  <a:pt x="765676" y="105399"/>
                </a:cubicBezTo>
                <a:cubicBezTo>
                  <a:pt x="764382" y="105399"/>
                  <a:pt x="764498" y="101565"/>
                  <a:pt x="766421" y="80699"/>
                </a:cubicBezTo>
                <a:cubicBezTo>
                  <a:pt x="766781" y="76777"/>
                  <a:pt x="767967" y="72200"/>
                  <a:pt x="769054" y="70530"/>
                </a:cubicBezTo>
                <a:lnTo>
                  <a:pt x="771033" y="67491"/>
                </a:lnTo>
                <a:lnTo>
                  <a:pt x="774827" y="68329"/>
                </a:lnTo>
                <a:cubicBezTo>
                  <a:pt x="782188" y="69957"/>
                  <a:pt x="778384" y="66903"/>
                  <a:pt x="760621" y="56924"/>
                </a:cubicBezTo>
                <a:cubicBezTo>
                  <a:pt x="742836" y="46934"/>
                  <a:pt x="741123" y="46115"/>
                  <a:pt x="741123" y="47609"/>
                </a:cubicBezTo>
                <a:close/>
                <a:moveTo>
                  <a:pt x="389389" y="51418"/>
                </a:moveTo>
                <a:cubicBezTo>
                  <a:pt x="386991" y="54325"/>
                  <a:pt x="388479" y="65134"/>
                  <a:pt x="393249" y="79462"/>
                </a:cubicBezTo>
                <a:cubicBezTo>
                  <a:pt x="399432" y="98036"/>
                  <a:pt x="405088" y="103882"/>
                  <a:pt x="410764" y="97570"/>
                </a:cubicBezTo>
                <a:lnTo>
                  <a:pt x="413124" y="94945"/>
                </a:lnTo>
                <a:lnTo>
                  <a:pt x="411527" y="86183"/>
                </a:lnTo>
                <a:cubicBezTo>
                  <a:pt x="409540" y="75278"/>
                  <a:pt x="404279" y="59270"/>
                  <a:pt x="400843" y="53671"/>
                </a:cubicBezTo>
                <a:lnTo>
                  <a:pt x="398250" y="49442"/>
                </a:lnTo>
                <a:lnTo>
                  <a:pt x="394634" y="49442"/>
                </a:lnTo>
                <a:cubicBezTo>
                  <a:pt x="392645" y="49442"/>
                  <a:pt x="390286" y="50330"/>
                  <a:pt x="389389" y="51418"/>
                </a:cubicBezTo>
                <a:close/>
                <a:moveTo>
                  <a:pt x="308916" y="55391"/>
                </a:moveTo>
                <a:cubicBezTo>
                  <a:pt x="306960" y="56460"/>
                  <a:pt x="305360" y="58293"/>
                  <a:pt x="305360" y="59466"/>
                </a:cubicBezTo>
                <a:cubicBezTo>
                  <a:pt x="305360" y="60639"/>
                  <a:pt x="308113" y="67356"/>
                  <a:pt x="311477" y="74389"/>
                </a:cubicBezTo>
                <a:lnTo>
                  <a:pt x="317594" y="87180"/>
                </a:lnTo>
                <a:lnTo>
                  <a:pt x="319862" y="87180"/>
                </a:lnTo>
                <a:cubicBezTo>
                  <a:pt x="321108" y="87180"/>
                  <a:pt x="323975" y="85520"/>
                  <a:pt x="326231" y="83491"/>
                </a:cubicBezTo>
                <a:lnTo>
                  <a:pt x="330334" y="79802"/>
                </a:lnTo>
                <a:lnTo>
                  <a:pt x="330219" y="75747"/>
                </a:lnTo>
                <a:cubicBezTo>
                  <a:pt x="330061" y="70173"/>
                  <a:pt x="325630" y="60543"/>
                  <a:pt x="321411" y="56608"/>
                </a:cubicBezTo>
                <a:cubicBezTo>
                  <a:pt x="317446" y="52910"/>
                  <a:pt x="314063" y="52580"/>
                  <a:pt x="308916" y="55391"/>
                </a:cubicBezTo>
                <a:close/>
                <a:moveTo>
                  <a:pt x="324433" y="89226"/>
                </a:moveTo>
                <a:cubicBezTo>
                  <a:pt x="322477" y="90294"/>
                  <a:pt x="320876" y="91728"/>
                  <a:pt x="320876" y="92415"/>
                </a:cubicBezTo>
                <a:cubicBezTo>
                  <a:pt x="320876" y="94285"/>
                  <a:pt x="333686" y="118717"/>
                  <a:pt x="336042" y="121340"/>
                </a:cubicBezTo>
                <a:cubicBezTo>
                  <a:pt x="339311" y="124978"/>
                  <a:pt x="344726" y="124203"/>
                  <a:pt x="348627" y="119536"/>
                </a:cubicBezTo>
                <a:lnTo>
                  <a:pt x="352038" y="115456"/>
                </a:lnTo>
                <a:lnTo>
                  <a:pt x="351188" y="111403"/>
                </a:lnTo>
                <a:cubicBezTo>
                  <a:pt x="349549" y="103607"/>
                  <a:pt x="345081" y="94936"/>
                  <a:pt x="340711" y="91075"/>
                </a:cubicBezTo>
                <a:cubicBezTo>
                  <a:pt x="335749" y="86690"/>
                  <a:pt x="330225" y="86062"/>
                  <a:pt x="324433" y="89226"/>
                </a:cubicBezTo>
                <a:close/>
                <a:moveTo>
                  <a:pt x="253755" y="148295"/>
                </a:moveTo>
                <a:cubicBezTo>
                  <a:pt x="217188" y="159440"/>
                  <a:pt x="194341" y="179572"/>
                  <a:pt x="177276" y="215681"/>
                </a:cubicBezTo>
                <a:cubicBezTo>
                  <a:pt x="172741" y="225276"/>
                  <a:pt x="162582" y="256243"/>
                  <a:pt x="163624" y="257292"/>
                </a:cubicBezTo>
                <a:cubicBezTo>
                  <a:pt x="163852" y="257521"/>
                  <a:pt x="165496" y="255500"/>
                  <a:pt x="167276" y="252800"/>
                </a:cubicBezTo>
                <a:cubicBezTo>
                  <a:pt x="174177" y="242346"/>
                  <a:pt x="205289" y="208564"/>
                  <a:pt x="206704" y="209988"/>
                </a:cubicBezTo>
                <a:cubicBezTo>
                  <a:pt x="207084" y="210370"/>
                  <a:pt x="202851" y="216128"/>
                  <a:pt x="197296" y="222783"/>
                </a:cubicBezTo>
                <a:cubicBezTo>
                  <a:pt x="187789" y="234170"/>
                  <a:pt x="169588" y="260724"/>
                  <a:pt x="169588" y="263204"/>
                </a:cubicBezTo>
                <a:cubicBezTo>
                  <a:pt x="169588" y="265966"/>
                  <a:pt x="191373" y="256544"/>
                  <a:pt x="203477" y="248546"/>
                </a:cubicBezTo>
                <a:cubicBezTo>
                  <a:pt x="222975" y="235665"/>
                  <a:pt x="244943" y="209876"/>
                  <a:pt x="257085" y="185617"/>
                </a:cubicBezTo>
                <a:cubicBezTo>
                  <a:pt x="262274" y="175249"/>
                  <a:pt x="271741" y="149596"/>
                  <a:pt x="271741" y="145900"/>
                </a:cubicBezTo>
                <a:cubicBezTo>
                  <a:pt x="271741" y="143630"/>
                  <a:pt x="266974" y="144266"/>
                  <a:pt x="253755" y="148295"/>
                </a:cubicBezTo>
                <a:close/>
                <a:moveTo>
                  <a:pt x="788547" y="155175"/>
                </a:moveTo>
                <a:cubicBezTo>
                  <a:pt x="800110" y="193355"/>
                  <a:pt x="824195" y="228018"/>
                  <a:pt x="852696" y="247496"/>
                </a:cubicBezTo>
                <a:cubicBezTo>
                  <a:pt x="860852" y="253071"/>
                  <a:pt x="878898" y="262031"/>
                  <a:pt x="885097" y="263583"/>
                </a:cubicBezTo>
                <a:lnTo>
                  <a:pt x="888775" y="264505"/>
                </a:lnTo>
                <a:lnTo>
                  <a:pt x="886521" y="260103"/>
                </a:lnTo>
                <a:cubicBezTo>
                  <a:pt x="882497" y="252246"/>
                  <a:pt x="869618" y="233844"/>
                  <a:pt x="860218" y="222518"/>
                </a:cubicBezTo>
                <a:cubicBezTo>
                  <a:pt x="855169" y="216435"/>
                  <a:pt x="851058" y="210871"/>
                  <a:pt x="851084" y="210156"/>
                </a:cubicBezTo>
                <a:cubicBezTo>
                  <a:pt x="851164" y="207968"/>
                  <a:pt x="881407" y="239990"/>
                  <a:pt x="887869" y="249104"/>
                </a:cubicBezTo>
                <a:cubicBezTo>
                  <a:pt x="891202" y="253806"/>
                  <a:pt x="894100" y="257654"/>
                  <a:pt x="894306" y="257654"/>
                </a:cubicBezTo>
                <a:cubicBezTo>
                  <a:pt x="895075" y="257654"/>
                  <a:pt x="888207" y="234567"/>
                  <a:pt x="885016" y="226423"/>
                </a:cubicBezTo>
                <a:cubicBezTo>
                  <a:pt x="867897" y="182738"/>
                  <a:pt x="841426" y="158042"/>
                  <a:pt x="800037" y="147141"/>
                </a:cubicBezTo>
                <a:cubicBezTo>
                  <a:pt x="794392" y="145655"/>
                  <a:pt x="788765" y="144439"/>
                  <a:pt x="787535" y="144439"/>
                </a:cubicBezTo>
                <a:lnTo>
                  <a:pt x="785296" y="144439"/>
                </a:lnTo>
                <a:lnTo>
                  <a:pt x="788547" y="155175"/>
                </a:lnTo>
                <a:close/>
                <a:moveTo>
                  <a:pt x="419796" y="153607"/>
                </a:moveTo>
                <a:cubicBezTo>
                  <a:pt x="403196" y="160091"/>
                  <a:pt x="386102" y="184460"/>
                  <a:pt x="381497" y="208204"/>
                </a:cubicBezTo>
                <a:cubicBezTo>
                  <a:pt x="380594" y="212856"/>
                  <a:pt x="379727" y="216858"/>
                  <a:pt x="379567" y="217096"/>
                </a:cubicBezTo>
                <a:cubicBezTo>
                  <a:pt x="379410" y="217335"/>
                  <a:pt x="376935" y="215170"/>
                  <a:pt x="374068" y="212285"/>
                </a:cubicBezTo>
                <a:cubicBezTo>
                  <a:pt x="370833" y="209029"/>
                  <a:pt x="366747" y="206467"/>
                  <a:pt x="363293" y="205527"/>
                </a:cubicBezTo>
                <a:cubicBezTo>
                  <a:pt x="355474" y="203401"/>
                  <a:pt x="344886" y="204766"/>
                  <a:pt x="339048" y="208656"/>
                </a:cubicBezTo>
                <a:cubicBezTo>
                  <a:pt x="335771" y="210837"/>
                  <a:pt x="324547" y="225368"/>
                  <a:pt x="304058" y="253956"/>
                </a:cubicBezTo>
                <a:cubicBezTo>
                  <a:pt x="287466" y="277104"/>
                  <a:pt x="270353" y="300913"/>
                  <a:pt x="266028" y="306865"/>
                </a:cubicBezTo>
                <a:cubicBezTo>
                  <a:pt x="261702" y="312818"/>
                  <a:pt x="257299" y="318920"/>
                  <a:pt x="256244" y="320426"/>
                </a:cubicBezTo>
                <a:lnTo>
                  <a:pt x="254324" y="323162"/>
                </a:lnTo>
                <a:lnTo>
                  <a:pt x="259477" y="319824"/>
                </a:lnTo>
                <a:cubicBezTo>
                  <a:pt x="267240" y="314795"/>
                  <a:pt x="273634" y="313213"/>
                  <a:pt x="283366" y="313913"/>
                </a:cubicBezTo>
                <a:lnTo>
                  <a:pt x="292040" y="314536"/>
                </a:lnTo>
                <a:lnTo>
                  <a:pt x="298789" y="318234"/>
                </a:lnTo>
                <a:cubicBezTo>
                  <a:pt x="306998" y="322731"/>
                  <a:pt x="312470" y="328787"/>
                  <a:pt x="316677" y="338037"/>
                </a:cubicBezTo>
                <a:lnTo>
                  <a:pt x="319850" y="345012"/>
                </a:lnTo>
                <a:lnTo>
                  <a:pt x="319365" y="355013"/>
                </a:lnTo>
                <a:lnTo>
                  <a:pt x="318880" y="365014"/>
                </a:lnTo>
                <a:lnTo>
                  <a:pt x="315133" y="372637"/>
                </a:lnTo>
                <a:cubicBezTo>
                  <a:pt x="307768" y="387620"/>
                  <a:pt x="294338" y="398154"/>
                  <a:pt x="278317" y="401515"/>
                </a:cubicBezTo>
                <a:lnTo>
                  <a:pt x="269095" y="403450"/>
                </a:lnTo>
                <a:lnTo>
                  <a:pt x="261406" y="402205"/>
                </a:lnTo>
                <a:cubicBezTo>
                  <a:pt x="257178" y="401519"/>
                  <a:pt x="251103" y="399794"/>
                  <a:pt x="247905" y="398371"/>
                </a:cubicBezTo>
                <a:lnTo>
                  <a:pt x="242093" y="395783"/>
                </a:lnTo>
                <a:lnTo>
                  <a:pt x="226962" y="416836"/>
                </a:lnTo>
                <a:cubicBezTo>
                  <a:pt x="218639" y="428415"/>
                  <a:pt x="211282" y="438611"/>
                  <a:pt x="210612" y="439492"/>
                </a:cubicBezTo>
                <a:cubicBezTo>
                  <a:pt x="209770" y="440602"/>
                  <a:pt x="211380" y="443811"/>
                  <a:pt x="215835" y="449903"/>
                </a:cubicBezTo>
                <a:cubicBezTo>
                  <a:pt x="244972" y="489751"/>
                  <a:pt x="268575" y="562599"/>
                  <a:pt x="276383" y="636776"/>
                </a:cubicBezTo>
                <a:lnTo>
                  <a:pt x="278461" y="656513"/>
                </a:lnTo>
                <a:lnTo>
                  <a:pt x="277832" y="681888"/>
                </a:lnTo>
                <a:cubicBezTo>
                  <a:pt x="277424" y="698265"/>
                  <a:pt x="276416" y="711186"/>
                  <a:pt x="274986" y="718325"/>
                </a:cubicBezTo>
                <a:cubicBezTo>
                  <a:pt x="269912" y="743664"/>
                  <a:pt x="277312" y="760698"/>
                  <a:pt x="297542" y="770246"/>
                </a:cubicBezTo>
                <a:lnTo>
                  <a:pt x="304713" y="773631"/>
                </a:lnTo>
                <a:lnTo>
                  <a:pt x="314412" y="773507"/>
                </a:lnTo>
                <a:lnTo>
                  <a:pt x="324109" y="773384"/>
                </a:lnTo>
                <a:lnTo>
                  <a:pt x="330148" y="770672"/>
                </a:lnTo>
                <a:cubicBezTo>
                  <a:pt x="337178" y="767512"/>
                  <a:pt x="346087" y="759802"/>
                  <a:pt x="348794" y="754535"/>
                </a:cubicBezTo>
                <a:cubicBezTo>
                  <a:pt x="349833" y="752512"/>
                  <a:pt x="351256" y="750859"/>
                  <a:pt x="351955" y="750859"/>
                </a:cubicBezTo>
                <a:cubicBezTo>
                  <a:pt x="352654" y="750859"/>
                  <a:pt x="387067" y="776409"/>
                  <a:pt x="428427" y="807637"/>
                </a:cubicBezTo>
                <a:cubicBezTo>
                  <a:pt x="469788" y="838866"/>
                  <a:pt x="506878" y="865938"/>
                  <a:pt x="510849" y="867796"/>
                </a:cubicBezTo>
                <a:lnTo>
                  <a:pt x="518069" y="871176"/>
                </a:lnTo>
                <a:lnTo>
                  <a:pt x="529108" y="871203"/>
                </a:lnTo>
                <a:lnTo>
                  <a:pt x="540147" y="871232"/>
                </a:lnTo>
                <a:lnTo>
                  <a:pt x="547857" y="867327"/>
                </a:lnTo>
                <a:cubicBezTo>
                  <a:pt x="552099" y="865181"/>
                  <a:pt x="589092" y="838096"/>
                  <a:pt x="630066" y="807141"/>
                </a:cubicBezTo>
                <a:cubicBezTo>
                  <a:pt x="671041" y="776185"/>
                  <a:pt x="705226" y="750859"/>
                  <a:pt x="706034" y="750859"/>
                </a:cubicBezTo>
                <a:cubicBezTo>
                  <a:pt x="706843" y="750859"/>
                  <a:pt x="707503" y="751480"/>
                  <a:pt x="707503" y="752238"/>
                </a:cubicBezTo>
                <a:cubicBezTo>
                  <a:pt x="707503" y="755322"/>
                  <a:pt x="720849" y="767638"/>
                  <a:pt x="727284" y="770493"/>
                </a:cubicBezTo>
                <a:lnTo>
                  <a:pt x="734011" y="773477"/>
                </a:lnTo>
                <a:lnTo>
                  <a:pt x="743709" y="773508"/>
                </a:lnTo>
                <a:lnTo>
                  <a:pt x="753407" y="773540"/>
                </a:lnTo>
                <a:lnTo>
                  <a:pt x="760630" y="770177"/>
                </a:lnTo>
                <a:cubicBezTo>
                  <a:pt x="769706" y="765951"/>
                  <a:pt x="776768" y="758913"/>
                  <a:pt x="780779" y="750096"/>
                </a:cubicBezTo>
                <a:cubicBezTo>
                  <a:pt x="785062" y="740679"/>
                  <a:pt x="785759" y="732588"/>
                  <a:pt x="783350" y="720249"/>
                </a:cubicBezTo>
                <a:cubicBezTo>
                  <a:pt x="777698" y="691295"/>
                  <a:pt x="777871" y="658059"/>
                  <a:pt x="783889" y="616171"/>
                </a:cubicBezTo>
                <a:cubicBezTo>
                  <a:pt x="788822" y="581841"/>
                  <a:pt x="799087" y="541069"/>
                  <a:pt x="810261" y="511413"/>
                </a:cubicBezTo>
                <a:cubicBezTo>
                  <a:pt x="817396" y="492486"/>
                  <a:pt x="832003" y="463826"/>
                  <a:pt x="840629" y="451839"/>
                </a:cubicBezTo>
                <a:lnTo>
                  <a:pt x="848384" y="441064"/>
                </a:lnTo>
                <a:lnTo>
                  <a:pt x="832087" y="418477"/>
                </a:lnTo>
                <a:lnTo>
                  <a:pt x="815791" y="395889"/>
                </a:lnTo>
                <a:lnTo>
                  <a:pt x="810097" y="398423"/>
                </a:lnTo>
                <a:cubicBezTo>
                  <a:pt x="784519" y="409810"/>
                  <a:pt x="754471" y="397855"/>
                  <a:pt x="742170" y="371400"/>
                </a:cubicBezTo>
                <a:lnTo>
                  <a:pt x="738212" y="362890"/>
                </a:lnTo>
                <a:lnTo>
                  <a:pt x="738325" y="353192"/>
                </a:lnTo>
                <a:cubicBezTo>
                  <a:pt x="738514" y="336759"/>
                  <a:pt x="746418" y="324346"/>
                  <a:pt x="761166" y="317314"/>
                </a:cubicBezTo>
                <a:lnTo>
                  <a:pt x="768924" y="313614"/>
                </a:lnTo>
                <a:lnTo>
                  <a:pt x="777557" y="313613"/>
                </a:lnTo>
                <a:lnTo>
                  <a:pt x="786193" y="313612"/>
                </a:lnTo>
                <a:lnTo>
                  <a:pt x="794613" y="318028"/>
                </a:lnTo>
                <a:lnTo>
                  <a:pt x="803034" y="322446"/>
                </a:lnTo>
                <a:lnTo>
                  <a:pt x="793029" y="308594"/>
                </a:lnTo>
                <a:cubicBezTo>
                  <a:pt x="787526" y="300976"/>
                  <a:pt x="769532" y="276003"/>
                  <a:pt x="753045" y="253099"/>
                </a:cubicBezTo>
                <a:cubicBezTo>
                  <a:pt x="736556" y="230196"/>
                  <a:pt x="721744" y="210530"/>
                  <a:pt x="720132" y="209398"/>
                </a:cubicBezTo>
                <a:cubicBezTo>
                  <a:pt x="708634" y="201318"/>
                  <a:pt x="691036" y="203184"/>
                  <a:pt x="682505" y="213387"/>
                </a:cubicBezTo>
                <a:cubicBezTo>
                  <a:pt x="680549" y="215727"/>
                  <a:pt x="678772" y="217420"/>
                  <a:pt x="678552" y="217152"/>
                </a:cubicBezTo>
                <a:cubicBezTo>
                  <a:pt x="678335" y="216882"/>
                  <a:pt x="677501" y="213278"/>
                  <a:pt x="676702" y="209139"/>
                </a:cubicBezTo>
                <a:cubicBezTo>
                  <a:pt x="673625" y="193229"/>
                  <a:pt x="664528" y="175618"/>
                  <a:pt x="653687" y="164586"/>
                </a:cubicBezTo>
                <a:cubicBezTo>
                  <a:pt x="645222" y="155970"/>
                  <a:pt x="636601" y="151695"/>
                  <a:pt x="627689" y="151691"/>
                </a:cubicBezTo>
                <a:lnTo>
                  <a:pt x="620934" y="151688"/>
                </a:lnTo>
                <a:lnTo>
                  <a:pt x="617344" y="154365"/>
                </a:lnTo>
                <a:cubicBezTo>
                  <a:pt x="612559" y="157932"/>
                  <a:pt x="608269" y="164461"/>
                  <a:pt x="606421" y="170987"/>
                </a:cubicBezTo>
                <a:cubicBezTo>
                  <a:pt x="604053" y="179345"/>
                  <a:pt x="604708" y="198370"/>
                  <a:pt x="607725" y="208837"/>
                </a:cubicBezTo>
                <a:cubicBezTo>
                  <a:pt x="609166" y="213836"/>
                  <a:pt x="610114" y="218158"/>
                  <a:pt x="609832" y="218442"/>
                </a:cubicBezTo>
                <a:cubicBezTo>
                  <a:pt x="609551" y="218725"/>
                  <a:pt x="604468" y="217732"/>
                  <a:pt x="598537" y="216235"/>
                </a:cubicBezTo>
                <a:cubicBezTo>
                  <a:pt x="585318" y="212898"/>
                  <a:pt x="561882" y="209736"/>
                  <a:pt x="547233" y="209313"/>
                </a:cubicBezTo>
                <a:lnTo>
                  <a:pt x="536313" y="208997"/>
                </a:lnTo>
                <a:lnTo>
                  <a:pt x="534125" y="206794"/>
                </a:lnTo>
                <a:cubicBezTo>
                  <a:pt x="532923" y="205584"/>
                  <a:pt x="531318" y="203503"/>
                  <a:pt x="530560" y="202169"/>
                </a:cubicBezTo>
                <a:lnTo>
                  <a:pt x="529183" y="199745"/>
                </a:lnTo>
                <a:lnTo>
                  <a:pt x="525409" y="204305"/>
                </a:lnTo>
                <a:lnTo>
                  <a:pt x="521638" y="208865"/>
                </a:lnTo>
                <a:lnTo>
                  <a:pt x="510802" y="209208"/>
                </a:lnTo>
                <a:cubicBezTo>
                  <a:pt x="496479" y="209662"/>
                  <a:pt x="472822" y="212916"/>
                  <a:pt x="459513" y="216263"/>
                </a:cubicBezTo>
                <a:cubicBezTo>
                  <a:pt x="453621" y="217745"/>
                  <a:pt x="448464" y="218619"/>
                  <a:pt x="448052" y="218205"/>
                </a:cubicBezTo>
                <a:cubicBezTo>
                  <a:pt x="447643" y="217792"/>
                  <a:pt x="448287" y="214641"/>
                  <a:pt x="449489" y="211202"/>
                </a:cubicBezTo>
                <a:cubicBezTo>
                  <a:pt x="452388" y="202897"/>
                  <a:pt x="453596" y="180379"/>
                  <a:pt x="451581" y="172199"/>
                </a:cubicBezTo>
                <a:cubicBezTo>
                  <a:pt x="449353" y="163155"/>
                  <a:pt x="444486" y="156376"/>
                  <a:pt x="438137" y="153473"/>
                </a:cubicBezTo>
                <a:cubicBezTo>
                  <a:pt x="431386" y="150389"/>
                  <a:pt x="427967" y="150414"/>
                  <a:pt x="419796" y="153607"/>
                </a:cubicBezTo>
                <a:close/>
                <a:moveTo>
                  <a:pt x="449720" y="156336"/>
                </a:moveTo>
                <a:cubicBezTo>
                  <a:pt x="458666" y="165955"/>
                  <a:pt x="462550" y="180730"/>
                  <a:pt x="460503" y="197342"/>
                </a:cubicBezTo>
                <a:cubicBezTo>
                  <a:pt x="459902" y="202221"/>
                  <a:pt x="459592" y="206393"/>
                  <a:pt x="459813" y="206616"/>
                </a:cubicBezTo>
                <a:cubicBezTo>
                  <a:pt x="460034" y="206838"/>
                  <a:pt x="464794" y="205813"/>
                  <a:pt x="470392" y="204336"/>
                </a:cubicBezTo>
                <a:cubicBezTo>
                  <a:pt x="480304" y="201721"/>
                  <a:pt x="506141" y="197793"/>
                  <a:pt x="513421" y="197793"/>
                </a:cubicBezTo>
                <a:lnTo>
                  <a:pt x="517047" y="197793"/>
                </a:lnTo>
                <a:lnTo>
                  <a:pt x="522490" y="189986"/>
                </a:lnTo>
                <a:cubicBezTo>
                  <a:pt x="525484" y="185691"/>
                  <a:pt x="528393" y="182177"/>
                  <a:pt x="528956" y="182177"/>
                </a:cubicBezTo>
                <a:cubicBezTo>
                  <a:pt x="529518" y="182177"/>
                  <a:pt x="532337" y="185560"/>
                  <a:pt x="535219" y="189695"/>
                </a:cubicBezTo>
                <a:lnTo>
                  <a:pt x="540458" y="197214"/>
                </a:lnTo>
                <a:lnTo>
                  <a:pt x="555962" y="198855"/>
                </a:lnTo>
                <a:cubicBezTo>
                  <a:pt x="564490" y="199756"/>
                  <a:pt x="577429" y="201950"/>
                  <a:pt x="584719" y="203725"/>
                </a:cubicBezTo>
                <a:cubicBezTo>
                  <a:pt x="592007" y="205501"/>
                  <a:pt x="598107" y="206797"/>
                  <a:pt x="598273" y="206603"/>
                </a:cubicBezTo>
                <a:cubicBezTo>
                  <a:pt x="598439" y="206411"/>
                  <a:pt x="597973" y="202153"/>
                  <a:pt x="597239" y="197143"/>
                </a:cubicBezTo>
                <a:lnTo>
                  <a:pt x="595902" y="188033"/>
                </a:lnTo>
                <a:lnTo>
                  <a:pt x="597401" y="179182"/>
                </a:lnTo>
                <a:cubicBezTo>
                  <a:pt x="599161" y="168788"/>
                  <a:pt x="602837" y="160953"/>
                  <a:pt x="608435" y="155662"/>
                </a:cubicBezTo>
                <a:lnTo>
                  <a:pt x="612463" y="151856"/>
                </a:lnTo>
                <a:lnTo>
                  <a:pt x="607937" y="152693"/>
                </a:lnTo>
                <a:cubicBezTo>
                  <a:pt x="592165" y="155607"/>
                  <a:pt x="574478" y="157626"/>
                  <a:pt x="553305" y="158933"/>
                </a:cubicBezTo>
                <a:lnTo>
                  <a:pt x="529060" y="160430"/>
                </a:lnTo>
                <a:lnTo>
                  <a:pt x="504264" y="158908"/>
                </a:lnTo>
                <a:cubicBezTo>
                  <a:pt x="482528" y="157573"/>
                  <a:pt x="462058" y="155270"/>
                  <a:pt x="449536" y="152748"/>
                </a:cubicBezTo>
                <a:lnTo>
                  <a:pt x="445658" y="151966"/>
                </a:lnTo>
                <a:lnTo>
                  <a:pt x="449720" y="156336"/>
                </a:lnTo>
                <a:close/>
                <a:moveTo>
                  <a:pt x="148206" y="170746"/>
                </a:moveTo>
                <a:cubicBezTo>
                  <a:pt x="112729" y="208170"/>
                  <a:pt x="100414" y="238337"/>
                  <a:pt x="104758" y="277175"/>
                </a:cubicBezTo>
                <a:cubicBezTo>
                  <a:pt x="106217" y="290226"/>
                  <a:pt x="112787" y="325662"/>
                  <a:pt x="113597" y="324848"/>
                </a:cubicBezTo>
                <a:cubicBezTo>
                  <a:pt x="113858" y="324584"/>
                  <a:pt x="114953" y="318288"/>
                  <a:pt x="116031" y="310857"/>
                </a:cubicBezTo>
                <a:cubicBezTo>
                  <a:pt x="117954" y="297593"/>
                  <a:pt x="122973" y="276101"/>
                  <a:pt x="125799" y="269041"/>
                </a:cubicBezTo>
                <a:cubicBezTo>
                  <a:pt x="127389" y="265066"/>
                  <a:pt x="130121" y="264054"/>
                  <a:pt x="128912" y="267887"/>
                </a:cubicBezTo>
                <a:cubicBezTo>
                  <a:pt x="126082" y="276860"/>
                  <a:pt x="124142" y="292667"/>
                  <a:pt x="123458" y="312310"/>
                </a:cubicBezTo>
                <a:lnTo>
                  <a:pt x="122665" y="335084"/>
                </a:lnTo>
                <a:lnTo>
                  <a:pt x="127393" y="329411"/>
                </a:lnTo>
                <a:cubicBezTo>
                  <a:pt x="129993" y="326291"/>
                  <a:pt x="134295" y="321739"/>
                  <a:pt x="136953" y="319296"/>
                </a:cubicBezTo>
                <a:cubicBezTo>
                  <a:pt x="143957" y="312857"/>
                  <a:pt x="160391" y="301888"/>
                  <a:pt x="162908" y="301972"/>
                </a:cubicBezTo>
                <a:lnTo>
                  <a:pt x="165063" y="302044"/>
                </a:lnTo>
                <a:lnTo>
                  <a:pt x="161201" y="304900"/>
                </a:lnTo>
                <a:cubicBezTo>
                  <a:pt x="149325" y="313684"/>
                  <a:pt x="129503" y="336331"/>
                  <a:pt x="129503" y="341114"/>
                </a:cubicBezTo>
                <a:cubicBezTo>
                  <a:pt x="129503" y="341764"/>
                  <a:pt x="132558" y="340493"/>
                  <a:pt x="136291" y="338293"/>
                </a:cubicBezTo>
                <a:cubicBezTo>
                  <a:pt x="143937" y="333787"/>
                  <a:pt x="151237" y="330310"/>
                  <a:pt x="170881" y="321824"/>
                </a:cubicBezTo>
                <a:cubicBezTo>
                  <a:pt x="201232" y="308712"/>
                  <a:pt x="212370" y="301878"/>
                  <a:pt x="226586" y="287641"/>
                </a:cubicBezTo>
                <a:cubicBezTo>
                  <a:pt x="235115" y="279101"/>
                  <a:pt x="246062" y="264579"/>
                  <a:pt x="250865" y="255437"/>
                </a:cubicBezTo>
                <a:lnTo>
                  <a:pt x="252372" y="252569"/>
                </a:lnTo>
                <a:lnTo>
                  <a:pt x="245570" y="253264"/>
                </a:lnTo>
                <a:cubicBezTo>
                  <a:pt x="193891" y="258546"/>
                  <a:pt x="157480" y="277708"/>
                  <a:pt x="135094" y="311405"/>
                </a:cubicBezTo>
                <a:cubicBezTo>
                  <a:pt x="131859" y="316274"/>
                  <a:pt x="128902" y="319948"/>
                  <a:pt x="128525" y="319567"/>
                </a:cubicBezTo>
                <a:cubicBezTo>
                  <a:pt x="127578" y="318614"/>
                  <a:pt x="130561" y="310830"/>
                  <a:pt x="143891" y="279477"/>
                </a:cubicBezTo>
                <a:cubicBezTo>
                  <a:pt x="155899" y="251235"/>
                  <a:pt x="160908" y="236070"/>
                  <a:pt x="163316" y="220667"/>
                </a:cubicBezTo>
                <a:cubicBezTo>
                  <a:pt x="164863" y="210764"/>
                  <a:pt x="164018" y="167481"/>
                  <a:pt x="162148" y="160882"/>
                </a:cubicBezTo>
                <a:lnTo>
                  <a:pt x="161092" y="157155"/>
                </a:lnTo>
                <a:lnTo>
                  <a:pt x="148206" y="170746"/>
                </a:lnTo>
                <a:close/>
                <a:moveTo>
                  <a:pt x="895436" y="159404"/>
                </a:moveTo>
                <a:cubicBezTo>
                  <a:pt x="894840" y="160835"/>
                  <a:pt x="894365" y="176353"/>
                  <a:pt x="894382" y="193889"/>
                </a:cubicBezTo>
                <a:lnTo>
                  <a:pt x="894415" y="225772"/>
                </a:lnTo>
                <a:lnTo>
                  <a:pt x="897278" y="236013"/>
                </a:lnTo>
                <a:cubicBezTo>
                  <a:pt x="898854" y="241646"/>
                  <a:pt x="903983" y="255408"/>
                  <a:pt x="908675" y="266594"/>
                </a:cubicBezTo>
                <a:cubicBezTo>
                  <a:pt x="923001" y="300751"/>
                  <a:pt x="930184" y="318976"/>
                  <a:pt x="929564" y="319599"/>
                </a:cubicBezTo>
                <a:cubicBezTo>
                  <a:pt x="929239" y="319926"/>
                  <a:pt x="925445" y="315307"/>
                  <a:pt x="921134" y="309336"/>
                </a:cubicBezTo>
                <a:cubicBezTo>
                  <a:pt x="899912" y="279940"/>
                  <a:pt x="869528" y="261936"/>
                  <a:pt x="830929" y="255886"/>
                </a:cubicBezTo>
                <a:cubicBezTo>
                  <a:pt x="815822" y="253518"/>
                  <a:pt x="805776" y="252519"/>
                  <a:pt x="805776" y="253386"/>
                </a:cubicBezTo>
                <a:cubicBezTo>
                  <a:pt x="805776" y="255890"/>
                  <a:pt x="822094" y="278324"/>
                  <a:pt x="829555" y="286076"/>
                </a:cubicBezTo>
                <a:cubicBezTo>
                  <a:pt x="844064" y="301149"/>
                  <a:pt x="857860" y="309565"/>
                  <a:pt x="890976" y="323547"/>
                </a:cubicBezTo>
                <a:cubicBezTo>
                  <a:pt x="898366" y="326667"/>
                  <a:pt x="909858" y="332104"/>
                  <a:pt x="916514" y="335631"/>
                </a:cubicBezTo>
                <a:cubicBezTo>
                  <a:pt x="923171" y="339158"/>
                  <a:pt x="928617" y="341767"/>
                  <a:pt x="928617" y="341428"/>
                </a:cubicBezTo>
                <a:cubicBezTo>
                  <a:pt x="928617" y="341090"/>
                  <a:pt x="926534" y="337537"/>
                  <a:pt x="923988" y="333532"/>
                </a:cubicBezTo>
                <a:cubicBezTo>
                  <a:pt x="918267" y="324532"/>
                  <a:pt x="908152" y="313652"/>
                  <a:pt x="899698" y="307407"/>
                </a:cubicBezTo>
                <a:cubicBezTo>
                  <a:pt x="896173" y="304803"/>
                  <a:pt x="894030" y="302441"/>
                  <a:pt x="894921" y="302142"/>
                </a:cubicBezTo>
                <a:cubicBezTo>
                  <a:pt x="897719" y="301203"/>
                  <a:pt x="917661" y="315897"/>
                  <a:pt x="926750" y="325593"/>
                </a:cubicBezTo>
                <a:lnTo>
                  <a:pt x="935466" y="334889"/>
                </a:lnTo>
                <a:lnTo>
                  <a:pt x="934650" y="314816"/>
                </a:lnTo>
                <a:cubicBezTo>
                  <a:pt x="933920" y="296835"/>
                  <a:pt x="931832" y="279130"/>
                  <a:pt x="929252" y="269041"/>
                </a:cubicBezTo>
                <a:cubicBezTo>
                  <a:pt x="928721" y="266966"/>
                  <a:pt x="928863" y="265463"/>
                  <a:pt x="929590" y="265463"/>
                </a:cubicBezTo>
                <a:cubicBezTo>
                  <a:pt x="932335" y="265463"/>
                  <a:pt x="940776" y="298943"/>
                  <a:pt x="942363" y="316120"/>
                </a:cubicBezTo>
                <a:cubicBezTo>
                  <a:pt x="942837" y="321255"/>
                  <a:pt x="943649" y="324988"/>
                  <a:pt x="944167" y="324415"/>
                </a:cubicBezTo>
                <a:cubicBezTo>
                  <a:pt x="944685" y="323841"/>
                  <a:pt x="946781" y="314880"/>
                  <a:pt x="948823" y="304502"/>
                </a:cubicBezTo>
                <a:lnTo>
                  <a:pt x="952538" y="285633"/>
                </a:lnTo>
                <a:lnTo>
                  <a:pt x="952538" y="262860"/>
                </a:lnTo>
                <a:lnTo>
                  <a:pt x="952529" y="240086"/>
                </a:lnTo>
                <a:lnTo>
                  <a:pt x="948904" y="229675"/>
                </a:lnTo>
                <a:cubicBezTo>
                  <a:pt x="942387" y="210966"/>
                  <a:pt x="929192" y="191445"/>
                  <a:pt x="907566" y="168513"/>
                </a:cubicBezTo>
                <a:lnTo>
                  <a:pt x="896522" y="156802"/>
                </a:lnTo>
                <a:lnTo>
                  <a:pt x="895436" y="159404"/>
                </a:lnTo>
                <a:close/>
                <a:moveTo>
                  <a:pt x="79417" y="248802"/>
                </a:moveTo>
                <a:cubicBezTo>
                  <a:pt x="63912" y="273508"/>
                  <a:pt x="56822" y="295087"/>
                  <a:pt x="55122" y="322743"/>
                </a:cubicBezTo>
                <a:cubicBezTo>
                  <a:pt x="54042" y="340307"/>
                  <a:pt x="55921" y="354674"/>
                  <a:pt x="61467" y="371278"/>
                </a:cubicBezTo>
                <a:cubicBezTo>
                  <a:pt x="66298" y="385737"/>
                  <a:pt x="78757" y="416066"/>
                  <a:pt x="80248" y="416993"/>
                </a:cubicBezTo>
                <a:cubicBezTo>
                  <a:pt x="80760" y="417312"/>
                  <a:pt x="80747" y="414530"/>
                  <a:pt x="80220" y="410813"/>
                </a:cubicBezTo>
                <a:cubicBezTo>
                  <a:pt x="78855" y="401181"/>
                  <a:pt x="78836" y="355773"/>
                  <a:pt x="80197" y="357271"/>
                </a:cubicBezTo>
                <a:cubicBezTo>
                  <a:pt x="80815" y="357950"/>
                  <a:pt x="81979" y="365534"/>
                  <a:pt x="82785" y="374123"/>
                </a:cubicBezTo>
                <a:cubicBezTo>
                  <a:pt x="84259" y="389849"/>
                  <a:pt x="90617" y="425539"/>
                  <a:pt x="91939" y="425510"/>
                </a:cubicBezTo>
                <a:cubicBezTo>
                  <a:pt x="92330" y="425503"/>
                  <a:pt x="94604" y="421917"/>
                  <a:pt x="96993" y="417541"/>
                </a:cubicBezTo>
                <a:cubicBezTo>
                  <a:pt x="103112" y="406332"/>
                  <a:pt x="129260" y="379302"/>
                  <a:pt x="131655" y="381711"/>
                </a:cubicBezTo>
                <a:cubicBezTo>
                  <a:pt x="132060" y="382120"/>
                  <a:pt x="129237" y="385850"/>
                  <a:pt x="125379" y="390001"/>
                </a:cubicBezTo>
                <a:cubicBezTo>
                  <a:pt x="121518" y="394151"/>
                  <a:pt x="116545" y="399922"/>
                  <a:pt x="114325" y="402826"/>
                </a:cubicBezTo>
                <a:cubicBezTo>
                  <a:pt x="110257" y="408142"/>
                  <a:pt x="102158" y="423546"/>
                  <a:pt x="100426" y="429259"/>
                </a:cubicBezTo>
                <a:lnTo>
                  <a:pt x="99491" y="432343"/>
                </a:lnTo>
                <a:lnTo>
                  <a:pt x="109337" y="424054"/>
                </a:lnTo>
                <a:cubicBezTo>
                  <a:pt x="114753" y="419495"/>
                  <a:pt x="125434" y="411866"/>
                  <a:pt x="133072" y="407099"/>
                </a:cubicBezTo>
                <a:cubicBezTo>
                  <a:pt x="161476" y="389373"/>
                  <a:pt x="166625" y="385612"/>
                  <a:pt x="178165" y="374144"/>
                </a:cubicBezTo>
                <a:cubicBezTo>
                  <a:pt x="184915" y="367440"/>
                  <a:pt x="193018" y="357670"/>
                  <a:pt x="197076" y="351351"/>
                </a:cubicBezTo>
                <a:cubicBezTo>
                  <a:pt x="203972" y="340606"/>
                  <a:pt x="209673" y="330244"/>
                  <a:pt x="209673" y="328450"/>
                </a:cubicBezTo>
                <a:cubicBezTo>
                  <a:pt x="209673" y="326953"/>
                  <a:pt x="188627" y="329195"/>
                  <a:pt x="177441" y="331885"/>
                </a:cubicBezTo>
                <a:cubicBezTo>
                  <a:pt x="157764" y="336614"/>
                  <a:pt x="142452" y="345056"/>
                  <a:pt x="128953" y="358618"/>
                </a:cubicBezTo>
                <a:cubicBezTo>
                  <a:pt x="119745" y="367868"/>
                  <a:pt x="105630" y="389207"/>
                  <a:pt x="99768" y="402741"/>
                </a:cubicBezTo>
                <a:cubicBezTo>
                  <a:pt x="97426" y="408146"/>
                  <a:pt x="95272" y="412332"/>
                  <a:pt x="94982" y="412040"/>
                </a:cubicBezTo>
                <a:cubicBezTo>
                  <a:pt x="94692" y="411748"/>
                  <a:pt x="95340" y="403390"/>
                  <a:pt x="96420" y="393467"/>
                </a:cubicBezTo>
                <a:cubicBezTo>
                  <a:pt x="104708" y="317358"/>
                  <a:pt x="103963" y="299882"/>
                  <a:pt x="90539" y="255702"/>
                </a:cubicBezTo>
                <a:cubicBezTo>
                  <a:pt x="88364" y="248545"/>
                  <a:pt x="86136" y="242210"/>
                  <a:pt x="85587" y="241624"/>
                </a:cubicBezTo>
                <a:cubicBezTo>
                  <a:pt x="85037" y="241041"/>
                  <a:pt x="82261" y="244269"/>
                  <a:pt x="79417" y="248802"/>
                </a:cubicBezTo>
                <a:close/>
                <a:moveTo>
                  <a:pt x="966883" y="256868"/>
                </a:moveTo>
                <a:cubicBezTo>
                  <a:pt x="964244" y="265740"/>
                  <a:pt x="960844" y="278770"/>
                  <a:pt x="959339" y="285823"/>
                </a:cubicBezTo>
                <a:lnTo>
                  <a:pt x="956586" y="298646"/>
                </a:lnTo>
                <a:lnTo>
                  <a:pt x="956586" y="324673"/>
                </a:lnTo>
                <a:cubicBezTo>
                  <a:pt x="956596" y="347845"/>
                  <a:pt x="959825" y="389024"/>
                  <a:pt x="963054" y="406982"/>
                </a:cubicBezTo>
                <a:cubicBezTo>
                  <a:pt x="964349" y="414178"/>
                  <a:pt x="961796" y="411671"/>
                  <a:pt x="957091" y="401124"/>
                </a:cubicBezTo>
                <a:cubicBezTo>
                  <a:pt x="954615" y="395578"/>
                  <a:pt x="948743" y="385184"/>
                  <a:pt x="944046" y="378027"/>
                </a:cubicBezTo>
                <a:cubicBezTo>
                  <a:pt x="929853" y="356404"/>
                  <a:pt x="912830" y="342507"/>
                  <a:pt x="891302" y="334971"/>
                </a:cubicBezTo>
                <a:cubicBezTo>
                  <a:pt x="881895" y="331681"/>
                  <a:pt x="861426" y="327939"/>
                  <a:pt x="852769" y="327931"/>
                </a:cubicBezTo>
                <a:lnTo>
                  <a:pt x="847395" y="327926"/>
                </a:lnTo>
                <a:lnTo>
                  <a:pt x="852949" y="338294"/>
                </a:lnTo>
                <a:cubicBezTo>
                  <a:pt x="856005" y="343996"/>
                  <a:pt x="861152" y="352397"/>
                  <a:pt x="864389" y="356963"/>
                </a:cubicBezTo>
                <a:cubicBezTo>
                  <a:pt x="872765" y="368777"/>
                  <a:pt x="892780" y="387234"/>
                  <a:pt x="906178" y="395503"/>
                </a:cubicBezTo>
                <a:cubicBezTo>
                  <a:pt x="932755" y="411905"/>
                  <a:pt x="936851" y="414665"/>
                  <a:pt x="947028" y="423027"/>
                </a:cubicBezTo>
                <a:cubicBezTo>
                  <a:pt x="952900" y="427855"/>
                  <a:pt x="957891" y="431628"/>
                  <a:pt x="958110" y="431409"/>
                </a:cubicBezTo>
                <a:cubicBezTo>
                  <a:pt x="958863" y="430663"/>
                  <a:pt x="950971" y="414276"/>
                  <a:pt x="946402" y="407085"/>
                </a:cubicBezTo>
                <a:cubicBezTo>
                  <a:pt x="943893" y="403139"/>
                  <a:pt x="938203" y="395995"/>
                  <a:pt x="933756" y="391211"/>
                </a:cubicBezTo>
                <a:cubicBezTo>
                  <a:pt x="929308" y="386426"/>
                  <a:pt x="925976" y="382205"/>
                  <a:pt x="926349" y="381829"/>
                </a:cubicBezTo>
                <a:cubicBezTo>
                  <a:pt x="927350" y="380820"/>
                  <a:pt x="941173" y="392731"/>
                  <a:pt x="948956" y="401308"/>
                </a:cubicBezTo>
                <a:cubicBezTo>
                  <a:pt x="952671" y="405406"/>
                  <a:pt x="958015" y="412615"/>
                  <a:pt x="960815" y="417329"/>
                </a:cubicBezTo>
                <a:lnTo>
                  <a:pt x="965921" y="425898"/>
                </a:lnTo>
                <a:lnTo>
                  <a:pt x="967235" y="420832"/>
                </a:lnTo>
                <a:cubicBezTo>
                  <a:pt x="969655" y="411552"/>
                  <a:pt x="973655" y="388555"/>
                  <a:pt x="974455" y="379328"/>
                </a:cubicBezTo>
                <a:cubicBezTo>
                  <a:pt x="976246" y="358728"/>
                  <a:pt x="976655" y="356231"/>
                  <a:pt x="978046" y="357627"/>
                </a:cubicBezTo>
                <a:cubicBezTo>
                  <a:pt x="979532" y="359130"/>
                  <a:pt x="978646" y="409360"/>
                  <a:pt x="977027" y="415116"/>
                </a:cubicBezTo>
                <a:cubicBezTo>
                  <a:pt x="974970" y="422402"/>
                  <a:pt x="978980" y="414976"/>
                  <a:pt x="985799" y="398849"/>
                </a:cubicBezTo>
                <a:cubicBezTo>
                  <a:pt x="999801" y="365775"/>
                  <a:pt x="1003421" y="350203"/>
                  <a:pt x="1002792" y="325760"/>
                </a:cubicBezTo>
                <a:cubicBezTo>
                  <a:pt x="1002144" y="300309"/>
                  <a:pt x="994782" y="276279"/>
                  <a:pt x="980056" y="251573"/>
                </a:cubicBezTo>
                <a:cubicBezTo>
                  <a:pt x="976503" y="245614"/>
                  <a:pt x="973169" y="240737"/>
                  <a:pt x="972636" y="240737"/>
                </a:cubicBezTo>
                <a:cubicBezTo>
                  <a:pt x="972102" y="240737"/>
                  <a:pt x="969512" y="247996"/>
                  <a:pt x="966883" y="256868"/>
                </a:cubicBezTo>
                <a:close/>
                <a:moveTo>
                  <a:pt x="510957" y="251771"/>
                </a:moveTo>
                <a:cubicBezTo>
                  <a:pt x="478002" y="257297"/>
                  <a:pt x="447760" y="276109"/>
                  <a:pt x="423051" y="306454"/>
                </a:cubicBezTo>
                <a:cubicBezTo>
                  <a:pt x="395711" y="340030"/>
                  <a:pt x="377711" y="383039"/>
                  <a:pt x="369131" y="435286"/>
                </a:cubicBezTo>
                <a:lnTo>
                  <a:pt x="366780" y="449601"/>
                </a:lnTo>
                <a:lnTo>
                  <a:pt x="366806" y="484737"/>
                </a:lnTo>
                <a:lnTo>
                  <a:pt x="366833" y="519873"/>
                </a:lnTo>
                <a:lnTo>
                  <a:pt x="369763" y="536786"/>
                </a:lnTo>
                <a:cubicBezTo>
                  <a:pt x="375024" y="567150"/>
                  <a:pt x="381983" y="589948"/>
                  <a:pt x="393201" y="613568"/>
                </a:cubicBezTo>
                <a:cubicBezTo>
                  <a:pt x="406294" y="641141"/>
                  <a:pt x="419424" y="660013"/>
                  <a:pt x="438075" y="678068"/>
                </a:cubicBezTo>
                <a:cubicBezTo>
                  <a:pt x="451122" y="690697"/>
                  <a:pt x="462157" y="698503"/>
                  <a:pt x="477410" y="705890"/>
                </a:cubicBezTo>
                <a:cubicBezTo>
                  <a:pt x="492675" y="713283"/>
                  <a:pt x="506606" y="716933"/>
                  <a:pt x="523242" y="717895"/>
                </a:cubicBezTo>
                <a:lnTo>
                  <a:pt x="536172" y="718643"/>
                </a:lnTo>
                <a:lnTo>
                  <a:pt x="547567" y="716475"/>
                </a:lnTo>
                <a:cubicBezTo>
                  <a:pt x="576154" y="711036"/>
                  <a:pt x="600754" y="697327"/>
                  <a:pt x="623065" y="674402"/>
                </a:cubicBezTo>
                <a:cubicBezTo>
                  <a:pt x="681330" y="614539"/>
                  <a:pt x="705332" y="510251"/>
                  <a:pt x="683491" y="411862"/>
                </a:cubicBezTo>
                <a:cubicBezTo>
                  <a:pt x="668119" y="342618"/>
                  <a:pt x="629054" y="286276"/>
                  <a:pt x="580136" y="262798"/>
                </a:cubicBezTo>
                <a:cubicBezTo>
                  <a:pt x="557316" y="251845"/>
                  <a:pt x="533325" y="248021"/>
                  <a:pt x="510957" y="251771"/>
                </a:cubicBezTo>
                <a:close/>
                <a:moveTo>
                  <a:pt x="520035" y="279380"/>
                </a:moveTo>
                <a:cubicBezTo>
                  <a:pt x="517560" y="280672"/>
                  <a:pt x="514162" y="283778"/>
                  <a:pt x="512484" y="286283"/>
                </a:cubicBezTo>
                <a:lnTo>
                  <a:pt x="509435" y="290838"/>
                </a:lnTo>
                <a:lnTo>
                  <a:pt x="509954" y="298303"/>
                </a:lnTo>
                <a:lnTo>
                  <a:pt x="510473" y="305769"/>
                </a:lnTo>
                <a:lnTo>
                  <a:pt x="513290" y="308785"/>
                </a:lnTo>
                <a:lnTo>
                  <a:pt x="516106" y="311803"/>
                </a:lnTo>
                <a:lnTo>
                  <a:pt x="517423" y="372796"/>
                </a:lnTo>
                <a:cubicBezTo>
                  <a:pt x="518146" y="406343"/>
                  <a:pt x="518878" y="433931"/>
                  <a:pt x="519051" y="434103"/>
                </a:cubicBezTo>
                <a:cubicBezTo>
                  <a:pt x="519631" y="434685"/>
                  <a:pt x="537120" y="441142"/>
                  <a:pt x="538114" y="441142"/>
                </a:cubicBezTo>
                <a:cubicBezTo>
                  <a:pt x="538656" y="441142"/>
                  <a:pt x="539503" y="416692"/>
                  <a:pt x="539995" y="386811"/>
                </a:cubicBezTo>
                <a:cubicBezTo>
                  <a:pt x="540487" y="356930"/>
                  <a:pt x="541086" y="327990"/>
                  <a:pt x="541324" y="322501"/>
                </a:cubicBezTo>
                <a:lnTo>
                  <a:pt x="541758" y="312521"/>
                </a:lnTo>
                <a:lnTo>
                  <a:pt x="544642" y="308595"/>
                </a:lnTo>
                <a:cubicBezTo>
                  <a:pt x="550747" y="300284"/>
                  <a:pt x="548727" y="286752"/>
                  <a:pt x="540470" y="280663"/>
                </a:cubicBezTo>
                <a:cubicBezTo>
                  <a:pt x="535576" y="277054"/>
                  <a:pt x="525680" y="276432"/>
                  <a:pt x="520035" y="279380"/>
                </a:cubicBezTo>
                <a:close/>
                <a:moveTo>
                  <a:pt x="269800" y="323010"/>
                </a:moveTo>
                <a:cubicBezTo>
                  <a:pt x="259487" y="326688"/>
                  <a:pt x="253244" y="335571"/>
                  <a:pt x="253084" y="346796"/>
                </a:cubicBezTo>
                <a:cubicBezTo>
                  <a:pt x="252925" y="357909"/>
                  <a:pt x="261562" y="369764"/>
                  <a:pt x="271099" y="371521"/>
                </a:cubicBezTo>
                <a:lnTo>
                  <a:pt x="274972" y="372234"/>
                </a:lnTo>
                <a:lnTo>
                  <a:pt x="287257" y="355054"/>
                </a:lnTo>
                <a:cubicBezTo>
                  <a:pt x="294013" y="345605"/>
                  <a:pt x="299979" y="337148"/>
                  <a:pt x="300516" y="336260"/>
                </a:cubicBezTo>
                <a:cubicBezTo>
                  <a:pt x="301944" y="333893"/>
                  <a:pt x="295376" y="326667"/>
                  <a:pt x="289249" y="323866"/>
                </a:cubicBezTo>
                <a:cubicBezTo>
                  <a:pt x="283476" y="321226"/>
                  <a:pt x="275752" y="320886"/>
                  <a:pt x="269800" y="323010"/>
                </a:cubicBezTo>
                <a:close/>
                <a:moveTo>
                  <a:pt x="769570" y="323491"/>
                </a:moveTo>
                <a:cubicBezTo>
                  <a:pt x="765145" y="325417"/>
                  <a:pt x="756639" y="332714"/>
                  <a:pt x="756639" y="334584"/>
                </a:cubicBezTo>
                <a:cubicBezTo>
                  <a:pt x="756639" y="336817"/>
                  <a:pt x="782981" y="372171"/>
                  <a:pt x="784645" y="372171"/>
                </a:cubicBezTo>
                <a:cubicBezTo>
                  <a:pt x="787896" y="372171"/>
                  <a:pt x="796398" y="367144"/>
                  <a:pt x="799191" y="363569"/>
                </a:cubicBezTo>
                <a:cubicBezTo>
                  <a:pt x="800683" y="361662"/>
                  <a:pt x="802726" y="357313"/>
                  <a:pt x="803730" y="353904"/>
                </a:cubicBezTo>
                <a:lnTo>
                  <a:pt x="805560" y="347707"/>
                </a:lnTo>
                <a:lnTo>
                  <a:pt x="804305" y="342046"/>
                </a:lnTo>
                <a:cubicBezTo>
                  <a:pt x="802490" y="333851"/>
                  <a:pt x="798261" y="328331"/>
                  <a:pt x="790975" y="324651"/>
                </a:cubicBezTo>
                <a:cubicBezTo>
                  <a:pt x="783672" y="320961"/>
                  <a:pt x="776301" y="320562"/>
                  <a:pt x="769570" y="323491"/>
                </a:cubicBezTo>
                <a:close/>
                <a:moveTo>
                  <a:pt x="24950" y="355580"/>
                </a:moveTo>
                <a:cubicBezTo>
                  <a:pt x="22679" y="362915"/>
                  <a:pt x="19896" y="373895"/>
                  <a:pt x="18765" y="379980"/>
                </a:cubicBezTo>
                <a:lnTo>
                  <a:pt x="16708" y="391040"/>
                </a:lnTo>
                <a:lnTo>
                  <a:pt x="17352" y="408608"/>
                </a:lnTo>
                <a:lnTo>
                  <a:pt x="17996" y="426177"/>
                </a:lnTo>
                <a:lnTo>
                  <a:pt x="21434" y="437889"/>
                </a:lnTo>
                <a:cubicBezTo>
                  <a:pt x="28012" y="460295"/>
                  <a:pt x="41489" y="484332"/>
                  <a:pt x="62846" y="511751"/>
                </a:cubicBezTo>
                <a:cubicBezTo>
                  <a:pt x="71682" y="523095"/>
                  <a:pt x="74512" y="525416"/>
                  <a:pt x="70908" y="518367"/>
                </a:cubicBezTo>
                <a:cubicBezTo>
                  <a:pt x="66823" y="510374"/>
                  <a:pt x="57376" y="478896"/>
                  <a:pt x="55152" y="465867"/>
                </a:cubicBezTo>
                <a:lnTo>
                  <a:pt x="54375" y="461313"/>
                </a:lnTo>
                <a:lnTo>
                  <a:pt x="56145" y="463265"/>
                </a:lnTo>
                <a:cubicBezTo>
                  <a:pt x="57119" y="464338"/>
                  <a:pt x="58947" y="468730"/>
                  <a:pt x="60209" y="473025"/>
                </a:cubicBezTo>
                <a:cubicBezTo>
                  <a:pt x="63506" y="484252"/>
                  <a:pt x="71810" y="503632"/>
                  <a:pt x="79415" y="517850"/>
                </a:cubicBezTo>
                <a:lnTo>
                  <a:pt x="85989" y="530142"/>
                </a:lnTo>
                <a:lnTo>
                  <a:pt x="88336" y="521754"/>
                </a:lnTo>
                <a:cubicBezTo>
                  <a:pt x="91420" y="510730"/>
                  <a:pt x="96800" y="499900"/>
                  <a:pt x="105102" y="488003"/>
                </a:cubicBezTo>
                <a:cubicBezTo>
                  <a:pt x="113127" y="476504"/>
                  <a:pt x="115018" y="477745"/>
                  <a:pt x="107808" y="489777"/>
                </a:cubicBezTo>
                <a:cubicBezTo>
                  <a:pt x="102213" y="499112"/>
                  <a:pt x="96600" y="515064"/>
                  <a:pt x="95385" y="525078"/>
                </a:cubicBezTo>
                <a:lnTo>
                  <a:pt x="94597" y="531585"/>
                </a:lnTo>
                <a:lnTo>
                  <a:pt x="96210" y="529169"/>
                </a:lnTo>
                <a:cubicBezTo>
                  <a:pt x="104803" y="516299"/>
                  <a:pt x="115576" y="503784"/>
                  <a:pt x="132217" y="487339"/>
                </a:cubicBezTo>
                <a:cubicBezTo>
                  <a:pt x="155037" y="464787"/>
                  <a:pt x="164828" y="452197"/>
                  <a:pt x="173704" y="433985"/>
                </a:cubicBezTo>
                <a:cubicBezTo>
                  <a:pt x="179685" y="421709"/>
                  <a:pt x="187295" y="399968"/>
                  <a:pt x="186047" y="398714"/>
                </a:cubicBezTo>
                <a:cubicBezTo>
                  <a:pt x="185114" y="397774"/>
                  <a:pt x="163179" y="405950"/>
                  <a:pt x="153425" y="410874"/>
                </a:cubicBezTo>
                <a:cubicBezTo>
                  <a:pt x="115691" y="429924"/>
                  <a:pt x="93887" y="459505"/>
                  <a:pt x="88071" y="499542"/>
                </a:cubicBezTo>
                <a:cubicBezTo>
                  <a:pt x="87222" y="505375"/>
                  <a:pt x="86016" y="510467"/>
                  <a:pt x="85388" y="510857"/>
                </a:cubicBezTo>
                <a:cubicBezTo>
                  <a:pt x="84759" y="511247"/>
                  <a:pt x="84246" y="511270"/>
                  <a:pt x="84246" y="510906"/>
                </a:cubicBezTo>
                <a:cubicBezTo>
                  <a:pt x="84246" y="510542"/>
                  <a:pt x="83112" y="504213"/>
                  <a:pt x="81724" y="496840"/>
                </a:cubicBezTo>
                <a:cubicBezTo>
                  <a:pt x="80338" y="489467"/>
                  <a:pt x="77407" y="472894"/>
                  <a:pt x="75211" y="460011"/>
                </a:cubicBezTo>
                <a:cubicBezTo>
                  <a:pt x="68560" y="420972"/>
                  <a:pt x="60253" y="392527"/>
                  <a:pt x="50321" y="374774"/>
                </a:cubicBezTo>
                <a:cubicBezTo>
                  <a:pt x="46412" y="367787"/>
                  <a:pt x="29963" y="342241"/>
                  <a:pt x="29373" y="342241"/>
                </a:cubicBezTo>
                <a:cubicBezTo>
                  <a:pt x="29210" y="342241"/>
                  <a:pt x="27220" y="348244"/>
                  <a:pt x="24950" y="355580"/>
                </a:cubicBezTo>
                <a:close/>
                <a:moveTo>
                  <a:pt x="499966" y="344391"/>
                </a:moveTo>
                <a:cubicBezTo>
                  <a:pt x="465035" y="351868"/>
                  <a:pt x="449282" y="364294"/>
                  <a:pt x="442888" y="389411"/>
                </a:cubicBezTo>
                <a:lnTo>
                  <a:pt x="440819" y="397535"/>
                </a:lnTo>
                <a:lnTo>
                  <a:pt x="441657" y="406652"/>
                </a:lnTo>
                <a:cubicBezTo>
                  <a:pt x="442760" y="418662"/>
                  <a:pt x="448149" y="430208"/>
                  <a:pt x="456449" y="438344"/>
                </a:cubicBezTo>
                <a:cubicBezTo>
                  <a:pt x="466399" y="448098"/>
                  <a:pt x="478149" y="453196"/>
                  <a:pt x="523242" y="467326"/>
                </a:cubicBezTo>
                <a:cubicBezTo>
                  <a:pt x="544039" y="473843"/>
                  <a:pt x="554854" y="480108"/>
                  <a:pt x="560124" y="488692"/>
                </a:cubicBezTo>
                <a:cubicBezTo>
                  <a:pt x="564573" y="495933"/>
                  <a:pt x="565488" y="501937"/>
                  <a:pt x="563314" y="509589"/>
                </a:cubicBezTo>
                <a:lnTo>
                  <a:pt x="561429" y="516224"/>
                </a:lnTo>
                <a:lnTo>
                  <a:pt x="555266" y="521956"/>
                </a:lnTo>
                <a:cubicBezTo>
                  <a:pt x="551877" y="525109"/>
                  <a:pt x="547821" y="528565"/>
                  <a:pt x="546255" y="529637"/>
                </a:cubicBezTo>
                <a:lnTo>
                  <a:pt x="543409" y="531585"/>
                </a:lnTo>
                <a:lnTo>
                  <a:pt x="542728" y="541153"/>
                </a:lnTo>
                <a:lnTo>
                  <a:pt x="542047" y="550722"/>
                </a:lnTo>
                <a:lnTo>
                  <a:pt x="545574" y="549832"/>
                </a:lnTo>
                <a:cubicBezTo>
                  <a:pt x="551736" y="548278"/>
                  <a:pt x="563277" y="540384"/>
                  <a:pt x="570275" y="532938"/>
                </a:cubicBezTo>
                <a:cubicBezTo>
                  <a:pt x="578060" y="524655"/>
                  <a:pt x="582942" y="514869"/>
                  <a:pt x="584705" y="504024"/>
                </a:cubicBezTo>
                <a:cubicBezTo>
                  <a:pt x="586227" y="494669"/>
                  <a:pt x="585345" y="489428"/>
                  <a:pt x="580666" y="480015"/>
                </a:cubicBezTo>
                <a:cubicBezTo>
                  <a:pt x="573501" y="465603"/>
                  <a:pt x="557558" y="454993"/>
                  <a:pt x="526474" y="443952"/>
                </a:cubicBezTo>
                <a:cubicBezTo>
                  <a:pt x="495508" y="432952"/>
                  <a:pt x="484227" y="427368"/>
                  <a:pt x="477573" y="419742"/>
                </a:cubicBezTo>
                <a:cubicBezTo>
                  <a:pt x="469436" y="410413"/>
                  <a:pt x="469005" y="397957"/>
                  <a:pt x="476441" y="386957"/>
                </a:cubicBezTo>
                <a:cubicBezTo>
                  <a:pt x="481385" y="379644"/>
                  <a:pt x="490129" y="374368"/>
                  <a:pt x="502321" y="371340"/>
                </a:cubicBezTo>
                <a:lnTo>
                  <a:pt x="510957" y="369196"/>
                </a:lnTo>
                <a:lnTo>
                  <a:pt x="510957" y="355718"/>
                </a:lnTo>
                <a:cubicBezTo>
                  <a:pt x="510957" y="348305"/>
                  <a:pt x="510521" y="342289"/>
                  <a:pt x="509988" y="342348"/>
                </a:cubicBezTo>
                <a:cubicBezTo>
                  <a:pt x="509453" y="342405"/>
                  <a:pt x="504944" y="343325"/>
                  <a:pt x="499966" y="344391"/>
                </a:cubicBezTo>
                <a:close/>
                <a:moveTo>
                  <a:pt x="547163" y="348672"/>
                </a:moveTo>
                <a:cubicBezTo>
                  <a:pt x="547163" y="351367"/>
                  <a:pt x="546801" y="357055"/>
                  <a:pt x="546359" y="361312"/>
                </a:cubicBezTo>
                <a:lnTo>
                  <a:pt x="545555" y="369054"/>
                </a:lnTo>
                <a:lnTo>
                  <a:pt x="553744" y="371345"/>
                </a:lnTo>
                <a:lnTo>
                  <a:pt x="561935" y="373637"/>
                </a:lnTo>
                <a:lnTo>
                  <a:pt x="566510" y="378592"/>
                </a:lnTo>
                <a:cubicBezTo>
                  <a:pt x="571898" y="384427"/>
                  <a:pt x="581754" y="389671"/>
                  <a:pt x="589630" y="390891"/>
                </a:cubicBezTo>
                <a:cubicBezTo>
                  <a:pt x="592718" y="391369"/>
                  <a:pt x="597495" y="392916"/>
                  <a:pt x="600246" y="394328"/>
                </a:cubicBezTo>
                <a:cubicBezTo>
                  <a:pt x="602997" y="395741"/>
                  <a:pt x="607044" y="396896"/>
                  <a:pt x="609242" y="396896"/>
                </a:cubicBezTo>
                <a:lnTo>
                  <a:pt x="613236" y="396896"/>
                </a:lnTo>
                <a:lnTo>
                  <a:pt x="615730" y="402427"/>
                </a:lnTo>
                <a:cubicBezTo>
                  <a:pt x="617102" y="405469"/>
                  <a:pt x="618237" y="408904"/>
                  <a:pt x="618254" y="410060"/>
                </a:cubicBezTo>
                <a:cubicBezTo>
                  <a:pt x="618297" y="413286"/>
                  <a:pt x="623340" y="419019"/>
                  <a:pt x="626134" y="419019"/>
                </a:cubicBezTo>
                <a:cubicBezTo>
                  <a:pt x="629629" y="419019"/>
                  <a:pt x="629237" y="417360"/>
                  <a:pt x="624995" y="414204"/>
                </a:cubicBezTo>
                <a:cubicBezTo>
                  <a:pt x="622823" y="412588"/>
                  <a:pt x="620691" y="409222"/>
                  <a:pt x="619690" y="405826"/>
                </a:cubicBezTo>
                <a:cubicBezTo>
                  <a:pt x="618768" y="402705"/>
                  <a:pt x="617369" y="399355"/>
                  <a:pt x="616580" y="398383"/>
                </a:cubicBezTo>
                <a:lnTo>
                  <a:pt x="615145" y="396615"/>
                </a:lnTo>
                <a:lnTo>
                  <a:pt x="617545" y="394851"/>
                </a:lnTo>
                <a:cubicBezTo>
                  <a:pt x="618862" y="393881"/>
                  <a:pt x="620496" y="392901"/>
                  <a:pt x="621173" y="392674"/>
                </a:cubicBezTo>
                <a:cubicBezTo>
                  <a:pt x="621849" y="392446"/>
                  <a:pt x="620276" y="386715"/>
                  <a:pt x="617675" y="379939"/>
                </a:cubicBezTo>
                <a:cubicBezTo>
                  <a:pt x="612729" y="367047"/>
                  <a:pt x="610307" y="364012"/>
                  <a:pt x="598956" y="356471"/>
                </a:cubicBezTo>
                <a:lnTo>
                  <a:pt x="593207" y="352652"/>
                </a:lnTo>
                <a:lnTo>
                  <a:pt x="586811" y="352652"/>
                </a:lnTo>
                <a:cubicBezTo>
                  <a:pt x="583294" y="352652"/>
                  <a:pt x="576570" y="351504"/>
                  <a:pt x="571871" y="350101"/>
                </a:cubicBezTo>
                <a:cubicBezTo>
                  <a:pt x="567172" y="348697"/>
                  <a:pt x="559690" y="346700"/>
                  <a:pt x="555245" y="345660"/>
                </a:cubicBezTo>
                <a:lnTo>
                  <a:pt x="547163" y="343772"/>
                </a:lnTo>
                <a:lnTo>
                  <a:pt x="547163" y="348672"/>
                </a:lnTo>
                <a:close/>
                <a:moveTo>
                  <a:pt x="1018137" y="357531"/>
                </a:moveTo>
                <a:cubicBezTo>
                  <a:pt x="997077" y="390125"/>
                  <a:pt x="991629" y="407140"/>
                  <a:pt x="978960" y="479905"/>
                </a:cubicBezTo>
                <a:cubicBezTo>
                  <a:pt x="975903" y="497448"/>
                  <a:pt x="972960" y="511014"/>
                  <a:pt x="972350" y="510396"/>
                </a:cubicBezTo>
                <a:cubicBezTo>
                  <a:pt x="971740" y="509783"/>
                  <a:pt x="970397" y="504051"/>
                  <a:pt x="969369" y="497660"/>
                </a:cubicBezTo>
                <a:cubicBezTo>
                  <a:pt x="963273" y="459896"/>
                  <a:pt x="943553" y="432259"/>
                  <a:pt x="909221" y="413369"/>
                </a:cubicBezTo>
                <a:cubicBezTo>
                  <a:pt x="901878" y="409328"/>
                  <a:pt x="883244" y="401540"/>
                  <a:pt x="874631" y="398911"/>
                </a:cubicBezTo>
                <a:lnTo>
                  <a:pt x="871722" y="398022"/>
                </a:lnTo>
                <a:lnTo>
                  <a:pt x="871722" y="399897"/>
                </a:lnTo>
                <a:cubicBezTo>
                  <a:pt x="871722" y="403764"/>
                  <a:pt x="878515" y="422695"/>
                  <a:pt x="883994" y="434096"/>
                </a:cubicBezTo>
                <a:cubicBezTo>
                  <a:pt x="892337" y="451456"/>
                  <a:pt x="903115" y="465159"/>
                  <a:pt x="927922" y="489942"/>
                </a:cubicBezTo>
                <a:cubicBezTo>
                  <a:pt x="940838" y="502846"/>
                  <a:pt x="952690" y="515992"/>
                  <a:pt x="956377" y="521491"/>
                </a:cubicBezTo>
                <a:cubicBezTo>
                  <a:pt x="959844" y="526675"/>
                  <a:pt x="962835" y="530768"/>
                  <a:pt x="963016" y="530585"/>
                </a:cubicBezTo>
                <a:cubicBezTo>
                  <a:pt x="963806" y="529791"/>
                  <a:pt x="959644" y="511445"/>
                  <a:pt x="957196" y="504907"/>
                </a:cubicBezTo>
                <a:cubicBezTo>
                  <a:pt x="955729" y="500970"/>
                  <a:pt x="952183" y="493732"/>
                  <a:pt x="949327" y="488821"/>
                </a:cubicBezTo>
                <a:cubicBezTo>
                  <a:pt x="943397" y="478626"/>
                  <a:pt x="943044" y="477492"/>
                  <a:pt x="946877" y="480956"/>
                </a:cubicBezTo>
                <a:cubicBezTo>
                  <a:pt x="954081" y="487470"/>
                  <a:pt x="964978" y="506936"/>
                  <a:pt x="969302" y="521014"/>
                </a:cubicBezTo>
                <a:lnTo>
                  <a:pt x="972045" y="529963"/>
                </a:lnTo>
                <a:lnTo>
                  <a:pt x="979970" y="514507"/>
                </a:lnTo>
                <a:cubicBezTo>
                  <a:pt x="988104" y="498627"/>
                  <a:pt x="997429" y="476278"/>
                  <a:pt x="999030" y="468809"/>
                </a:cubicBezTo>
                <a:cubicBezTo>
                  <a:pt x="1000135" y="463666"/>
                  <a:pt x="1002325" y="461942"/>
                  <a:pt x="1002325" y="466220"/>
                </a:cubicBezTo>
                <a:cubicBezTo>
                  <a:pt x="1002325" y="470911"/>
                  <a:pt x="994058" y="500279"/>
                  <a:pt x="989457" y="511904"/>
                </a:cubicBezTo>
                <a:cubicBezTo>
                  <a:pt x="987228" y="517542"/>
                  <a:pt x="985599" y="522346"/>
                  <a:pt x="985828" y="522581"/>
                </a:cubicBezTo>
                <a:cubicBezTo>
                  <a:pt x="986066" y="522815"/>
                  <a:pt x="989990" y="518202"/>
                  <a:pt x="994553" y="512330"/>
                </a:cubicBezTo>
                <a:cubicBezTo>
                  <a:pt x="1017813" y="482403"/>
                  <a:pt x="1031034" y="458020"/>
                  <a:pt x="1038082" y="432033"/>
                </a:cubicBezTo>
                <a:lnTo>
                  <a:pt x="1040378" y="423574"/>
                </a:lnTo>
                <a:lnTo>
                  <a:pt x="1040378" y="404054"/>
                </a:lnTo>
                <a:cubicBezTo>
                  <a:pt x="1040368" y="393318"/>
                  <a:pt x="1039663" y="381313"/>
                  <a:pt x="1038797" y="377377"/>
                </a:cubicBezTo>
                <a:cubicBezTo>
                  <a:pt x="1036406" y="366471"/>
                  <a:pt x="1029167" y="343542"/>
                  <a:pt x="1028110" y="343542"/>
                </a:cubicBezTo>
                <a:cubicBezTo>
                  <a:pt x="1027595" y="343542"/>
                  <a:pt x="1023099" y="349837"/>
                  <a:pt x="1018137" y="357531"/>
                </a:cubicBezTo>
                <a:close/>
                <a:moveTo>
                  <a:pt x="107783" y="349081"/>
                </a:moveTo>
                <a:cubicBezTo>
                  <a:pt x="107043" y="349979"/>
                  <a:pt x="106043" y="352293"/>
                  <a:pt x="105562" y="354220"/>
                </a:cubicBezTo>
                <a:lnTo>
                  <a:pt x="104686" y="357726"/>
                </a:lnTo>
                <a:lnTo>
                  <a:pt x="107985" y="361045"/>
                </a:lnTo>
                <a:cubicBezTo>
                  <a:pt x="111890" y="364975"/>
                  <a:pt x="115203" y="365246"/>
                  <a:pt x="119231" y="361963"/>
                </a:cubicBezTo>
                <a:cubicBezTo>
                  <a:pt x="122953" y="358931"/>
                  <a:pt x="123257" y="351778"/>
                  <a:pt x="119774" y="349213"/>
                </a:cubicBezTo>
                <a:cubicBezTo>
                  <a:pt x="116757" y="346995"/>
                  <a:pt x="109569" y="346914"/>
                  <a:pt x="107783" y="349081"/>
                </a:cubicBezTo>
                <a:close/>
                <a:moveTo>
                  <a:pt x="937096" y="350339"/>
                </a:moveTo>
                <a:cubicBezTo>
                  <a:pt x="935988" y="351929"/>
                  <a:pt x="935083" y="354298"/>
                  <a:pt x="935083" y="355603"/>
                </a:cubicBezTo>
                <a:cubicBezTo>
                  <a:pt x="935083" y="358799"/>
                  <a:pt x="940794" y="364364"/>
                  <a:pt x="944076" y="364364"/>
                </a:cubicBezTo>
                <a:cubicBezTo>
                  <a:pt x="950637" y="364364"/>
                  <a:pt x="954434" y="354071"/>
                  <a:pt x="949527" y="349600"/>
                </a:cubicBezTo>
                <a:cubicBezTo>
                  <a:pt x="946060" y="346441"/>
                  <a:pt x="939538" y="346829"/>
                  <a:pt x="937096" y="350339"/>
                </a:cubicBezTo>
                <a:close/>
                <a:moveTo>
                  <a:pt x="595192" y="364221"/>
                </a:moveTo>
                <a:cubicBezTo>
                  <a:pt x="591572" y="366529"/>
                  <a:pt x="597301" y="373472"/>
                  <a:pt x="602826" y="373472"/>
                </a:cubicBezTo>
                <a:cubicBezTo>
                  <a:pt x="605157" y="373472"/>
                  <a:pt x="604053" y="368717"/>
                  <a:pt x="601066" y="365891"/>
                </a:cubicBezTo>
                <a:cubicBezTo>
                  <a:pt x="597692" y="362703"/>
                  <a:pt x="597609" y="362680"/>
                  <a:pt x="595192" y="364221"/>
                </a:cubicBezTo>
                <a:close/>
                <a:moveTo>
                  <a:pt x="317644" y="422222"/>
                </a:moveTo>
                <a:cubicBezTo>
                  <a:pt x="316933" y="422482"/>
                  <a:pt x="314736" y="423055"/>
                  <a:pt x="312763" y="423493"/>
                </a:cubicBezTo>
                <a:cubicBezTo>
                  <a:pt x="307798" y="424597"/>
                  <a:pt x="298966" y="432933"/>
                  <a:pt x="296135" y="439190"/>
                </a:cubicBezTo>
                <a:cubicBezTo>
                  <a:pt x="290584" y="451456"/>
                  <a:pt x="294546" y="466893"/>
                  <a:pt x="305148" y="474309"/>
                </a:cubicBezTo>
                <a:lnTo>
                  <a:pt x="310754" y="478230"/>
                </a:lnTo>
                <a:lnTo>
                  <a:pt x="320735" y="478230"/>
                </a:lnTo>
                <a:lnTo>
                  <a:pt x="330716" y="478230"/>
                </a:lnTo>
                <a:lnTo>
                  <a:pt x="326387" y="485936"/>
                </a:lnTo>
                <a:cubicBezTo>
                  <a:pt x="324007" y="490175"/>
                  <a:pt x="319750" y="496909"/>
                  <a:pt x="316929" y="500902"/>
                </a:cubicBezTo>
                <a:lnTo>
                  <a:pt x="311799" y="508161"/>
                </a:lnTo>
                <a:lnTo>
                  <a:pt x="315800" y="508577"/>
                </a:lnTo>
                <a:lnTo>
                  <a:pt x="319801" y="508992"/>
                </a:lnTo>
                <a:lnTo>
                  <a:pt x="324183" y="504022"/>
                </a:lnTo>
                <a:cubicBezTo>
                  <a:pt x="331490" y="495735"/>
                  <a:pt x="341421" y="480779"/>
                  <a:pt x="345816" y="471441"/>
                </a:cubicBezTo>
                <a:lnTo>
                  <a:pt x="349970" y="462614"/>
                </a:lnTo>
                <a:lnTo>
                  <a:pt x="349970" y="452203"/>
                </a:lnTo>
                <a:lnTo>
                  <a:pt x="349970" y="441792"/>
                </a:lnTo>
                <a:lnTo>
                  <a:pt x="346379" y="435647"/>
                </a:lnTo>
                <a:cubicBezTo>
                  <a:pt x="342047" y="428228"/>
                  <a:pt x="334456" y="423456"/>
                  <a:pt x="325403" y="422460"/>
                </a:cubicBezTo>
                <a:cubicBezTo>
                  <a:pt x="321847" y="422068"/>
                  <a:pt x="318355" y="421961"/>
                  <a:pt x="317644" y="422222"/>
                </a:cubicBezTo>
                <a:close/>
                <a:moveTo>
                  <a:pt x="265923" y="429544"/>
                </a:moveTo>
                <a:cubicBezTo>
                  <a:pt x="258390" y="436714"/>
                  <a:pt x="257599" y="438511"/>
                  <a:pt x="260802" y="441187"/>
                </a:cubicBezTo>
                <a:lnTo>
                  <a:pt x="262795" y="442851"/>
                </a:lnTo>
                <a:lnTo>
                  <a:pt x="267243" y="438512"/>
                </a:lnTo>
                <a:lnTo>
                  <a:pt x="271691" y="434173"/>
                </a:lnTo>
                <a:lnTo>
                  <a:pt x="272039" y="464009"/>
                </a:lnTo>
                <a:lnTo>
                  <a:pt x="272386" y="493846"/>
                </a:lnTo>
                <a:lnTo>
                  <a:pt x="278205" y="493846"/>
                </a:lnTo>
                <a:lnTo>
                  <a:pt x="284024" y="493846"/>
                </a:lnTo>
                <a:lnTo>
                  <a:pt x="284024" y="458710"/>
                </a:lnTo>
                <a:lnTo>
                  <a:pt x="284024" y="423574"/>
                </a:lnTo>
                <a:lnTo>
                  <a:pt x="278530" y="423175"/>
                </a:lnTo>
                <a:lnTo>
                  <a:pt x="273036" y="422774"/>
                </a:lnTo>
                <a:lnTo>
                  <a:pt x="265923" y="429544"/>
                </a:lnTo>
                <a:close/>
                <a:moveTo>
                  <a:pt x="706500" y="424454"/>
                </a:moveTo>
                <a:cubicBezTo>
                  <a:pt x="705629" y="425329"/>
                  <a:pt x="704917" y="428272"/>
                  <a:pt x="704917" y="430992"/>
                </a:cubicBezTo>
                <a:lnTo>
                  <a:pt x="704917" y="435936"/>
                </a:lnTo>
                <a:lnTo>
                  <a:pt x="719787" y="435936"/>
                </a:lnTo>
                <a:cubicBezTo>
                  <a:pt x="727965" y="435936"/>
                  <a:pt x="734658" y="436242"/>
                  <a:pt x="734658" y="436616"/>
                </a:cubicBezTo>
                <a:cubicBezTo>
                  <a:pt x="734658" y="436990"/>
                  <a:pt x="730293" y="443013"/>
                  <a:pt x="724959" y="450001"/>
                </a:cubicBezTo>
                <a:cubicBezTo>
                  <a:pt x="719625" y="456990"/>
                  <a:pt x="715262" y="463347"/>
                  <a:pt x="715262" y="464129"/>
                </a:cubicBezTo>
                <a:cubicBezTo>
                  <a:pt x="715262" y="464910"/>
                  <a:pt x="716033" y="466194"/>
                  <a:pt x="716977" y="466981"/>
                </a:cubicBezTo>
                <a:lnTo>
                  <a:pt x="718692" y="468414"/>
                </a:lnTo>
                <a:lnTo>
                  <a:pt x="722636" y="466916"/>
                </a:lnTo>
                <a:lnTo>
                  <a:pt x="726579" y="465418"/>
                </a:lnTo>
                <a:lnTo>
                  <a:pt x="730679" y="467127"/>
                </a:lnTo>
                <a:cubicBezTo>
                  <a:pt x="732934" y="468068"/>
                  <a:pt x="735624" y="470482"/>
                  <a:pt x="736658" y="472492"/>
                </a:cubicBezTo>
                <a:cubicBezTo>
                  <a:pt x="738954" y="476962"/>
                  <a:pt x="739082" y="488766"/>
                  <a:pt x="736883" y="493195"/>
                </a:cubicBezTo>
                <a:cubicBezTo>
                  <a:pt x="733414" y="500184"/>
                  <a:pt x="720682" y="503097"/>
                  <a:pt x="711911" y="498908"/>
                </a:cubicBezTo>
                <a:cubicBezTo>
                  <a:pt x="702373" y="494352"/>
                  <a:pt x="700711" y="500929"/>
                  <a:pt x="710088" y="506135"/>
                </a:cubicBezTo>
                <a:lnTo>
                  <a:pt x="715875" y="509347"/>
                </a:lnTo>
                <a:lnTo>
                  <a:pt x="724296" y="509317"/>
                </a:lnTo>
                <a:cubicBezTo>
                  <a:pt x="738040" y="509270"/>
                  <a:pt x="747557" y="502736"/>
                  <a:pt x="750940" y="491023"/>
                </a:cubicBezTo>
                <a:cubicBezTo>
                  <a:pt x="755406" y="475565"/>
                  <a:pt x="747450" y="462342"/>
                  <a:pt x="732033" y="459601"/>
                </a:cubicBezTo>
                <a:lnTo>
                  <a:pt x="727020" y="458710"/>
                </a:lnTo>
                <a:lnTo>
                  <a:pt x="738031" y="443999"/>
                </a:lnTo>
                <a:cubicBezTo>
                  <a:pt x="745547" y="433960"/>
                  <a:pt x="748915" y="428382"/>
                  <a:pt x="748638" y="426431"/>
                </a:cubicBezTo>
                <a:lnTo>
                  <a:pt x="748235" y="423574"/>
                </a:lnTo>
                <a:lnTo>
                  <a:pt x="728159" y="423218"/>
                </a:lnTo>
                <a:lnTo>
                  <a:pt x="708084" y="422860"/>
                </a:lnTo>
                <a:lnTo>
                  <a:pt x="706500" y="424454"/>
                </a:lnTo>
                <a:close/>
                <a:moveTo>
                  <a:pt x="761773" y="423900"/>
                </a:moveTo>
                <a:cubicBezTo>
                  <a:pt x="761752" y="424437"/>
                  <a:pt x="760909" y="433022"/>
                  <a:pt x="759899" y="442977"/>
                </a:cubicBezTo>
                <a:cubicBezTo>
                  <a:pt x="758034" y="461382"/>
                  <a:pt x="758529" y="465867"/>
                  <a:pt x="762428" y="465867"/>
                </a:cubicBezTo>
                <a:cubicBezTo>
                  <a:pt x="763427" y="465867"/>
                  <a:pt x="764646" y="465215"/>
                  <a:pt x="765135" y="464419"/>
                </a:cubicBezTo>
                <a:cubicBezTo>
                  <a:pt x="765691" y="463512"/>
                  <a:pt x="768707" y="463194"/>
                  <a:pt x="773187" y="463567"/>
                </a:cubicBezTo>
                <a:lnTo>
                  <a:pt x="780349" y="464165"/>
                </a:lnTo>
                <a:lnTo>
                  <a:pt x="784011" y="468290"/>
                </a:lnTo>
                <a:lnTo>
                  <a:pt x="787673" y="472415"/>
                </a:lnTo>
                <a:lnTo>
                  <a:pt x="787673" y="481329"/>
                </a:lnTo>
                <a:lnTo>
                  <a:pt x="787673" y="490241"/>
                </a:lnTo>
                <a:lnTo>
                  <a:pt x="784870" y="493827"/>
                </a:lnTo>
                <a:cubicBezTo>
                  <a:pt x="779455" y="500756"/>
                  <a:pt x="769985" y="502711"/>
                  <a:pt x="760447" y="498870"/>
                </a:cubicBezTo>
                <a:lnTo>
                  <a:pt x="755152" y="496737"/>
                </a:lnTo>
                <a:lnTo>
                  <a:pt x="752987" y="498959"/>
                </a:lnTo>
                <a:lnTo>
                  <a:pt x="750821" y="501180"/>
                </a:lnTo>
                <a:lnTo>
                  <a:pt x="754638" y="504278"/>
                </a:lnTo>
                <a:cubicBezTo>
                  <a:pt x="756737" y="505982"/>
                  <a:pt x="761209" y="508041"/>
                  <a:pt x="764577" y="508854"/>
                </a:cubicBezTo>
                <a:lnTo>
                  <a:pt x="770696" y="510332"/>
                </a:lnTo>
                <a:lnTo>
                  <a:pt x="777796" y="508848"/>
                </a:lnTo>
                <a:cubicBezTo>
                  <a:pt x="791990" y="505883"/>
                  <a:pt x="801079" y="495230"/>
                  <a:pt x="801142" y="481483"/>
                </a:cubicBezTo>
                <a:lnTo>
                  <a:pt x="801175" y="474326"/>
                </a:lnTo>
                <a:lnTo>
                  <a:pt x="797994" y="468668"/>
                </a:lnTo>
                <a:cubicBezTo>
                  <a:pt x="796054" y="465215"/>
                  <a:pt x="792622" y="461718"/>
                  <a:pt x="789194" y="459695"/>
                </a:cubicBezTo>
                <a:lnTo>
                  <a:pt x="783574" y="456381"/>
                </a:lnTo>
                <a:lnTo>
                  <a:pt x="774483" y="456297"/>
                </a:lnTo>
                <a:lnTo>
                  <a:pt x="765395" y="456212"/>
                </a:lnTo>
                <a:lnTo>
                  <a:pt x="766179" y="449654"/>
                </a:lnTo>
                <a:cubicBezTo>
                  <a:pt x="766609" y="446045"/>
                  <a:pt x="766967" y="441483"/>
                  <a:pt x="766972" y="439515"/>
                </a:cubicBezTo>
                <a:lnTo>
                  <a:pt x="766984" y="435936"/>
                </a:lnTo>
                <a:lnTo>
                  <a:pt x="782977" y="435936"/>
                </a:lnTo>
                <a:lnTo>
                  <a:pt x="798970" y="435936"/>
                </a:lnTo>
                <a:lnTo>
                  <a:pt x="799700" y="430464"/>
                </a:lnTo>
                <a:cubicBezTo>
                  <a:pt x="800101" y="427454"/>
                  <a:pt x="800143" y="424526"/>
                  <a:pt x="799793" y="423958"/>
                </a:cubicBezTo>
                <a:cubicBezTo>
                  <a:pt x="798986" y="422643"/>
                  <a:pt x="761825" y="422586"/>
                  <a:pt x="761773" y="423900"/>
                </a:cubicBezTo>
                <a:close/>
                <a:moveTo>
                  <a:pt x="311868" y="433090"/>
                </a:moveTo>
                <a:cubicBezTo>
                  <a:pt x="307566" y="437420"/>
                  <a:pt x="304747" y="448802"/>
                  <a:pt x="306105" y="456348"/>
                </a:cubicBezTo>
                <a:cubicBezTo>
                  <a:pt x="308051" y="467158"/>
                  <a:pt x="312973" y="472374"/>
                  <a:pt x="321229" y="472374"/>
                </a:cubicBezTo>
                <a:cubicBezTo>
                  <a:pt x="332209" y="472374"/>
                  <a:pt x="337686" y="465472"/>
                  <a:pt x="337686" y="451639"/>
                </a:cubicBezTo>
                <a:cubicBezTo>
                  <a:pt x="337686" y="442705"/>
                  <a:pt x="335543" y="436363"/>
                  <a:pt x="331120" y="432218"/>
                </a:cubicBezTo>
                <a:lnTo>
                  <a:pt x="328148" y="429430"/>
                </a:lnTo>
                <a:lnTo>
                  <a:pt x="321827" y="429430"/>
                </a:lnTo>
                <a:lnTo>
                  <a:pt x="315505" y="429430"/>
                </a:lnTo>
                <a:lnTo>
                  <a:pt x="311868" y="433090"/>
                </a:lnTo>
                <a:close/>
                <a:moveTo>
                  <a:pt x="82953" y="445046"/>
                </a:moveTo>
                <a:cubicBezTo>
                  <a:pt x="77831" y="450200"/>
                  <a:pt x="81555" y="459360"/>
                  <a:pt x="88771" y="459360"/>
                </a:cubicBezTo>
                <a:cubicBezTo>
                  <a:pt x="96199" y="459360"/>
                  <a:pt x="100190" y="448618"/>
                  <a:pt x="94302" y="444470"/>
                </a:cubicBezTo>
                <a:cubicBezTo>
                  <a:pt x="90383" y="441706"/>
                  <a:pt x="86053" y="441926"/>
                  <a:pt x="82953" y="445046"/>
                </a:cubicBezTo>
                <a:close/>
                <a:moveTo>
                  <a:pt x="962920" y="445003"/>
                </a:moveTo>
                <a:cubicBezTo>
                  <a:pt x="957996" y="450484"/>
                  <a:pt x="961996" y="459360"/>
                  <a:pt x="969397" y="459360"/>
                </a:cubicBezTo>
                <a:cubicBezTo>
                  <a:pt x="973598" y="459360"/>
                  <a:pt x="978132" y="453273"/>
                  <a:pt x="977113" y="449006"/>
                </a:cubicBezTo>
                <a:cubicBezTo>
                  <a:pt x="975541" y="442435"/>
                  <a:pt x="967321" y="440115"/>
                  <a:pt x="962920" y="445003"/>
                </a:cubicBezTo>
                <a:close/>
                <a:moveTo>
                  <a:pt x="718" y="469242"/>
                </a:moveTo>
                <a:cubicBezTo>
                  <a:pt x="1113" y="474185"/>
                  <a:pt x="1778" y="484964"/>
                  <a:pt x="2196" y="493195"/>
                </a:cubicBezTo>
                <a:cubicBezTo>
                  <a:pt x="3667" y="522172"/>
                  <a:pt x="10972" y="548037"/>
                  <a:pt x="22788" y="566116"/>
                </a:cubicBezTo>
                <a:cubicBezTo>
                  <a:pt x="30510" y="577928"/>
                  <a:pt x="52757" y="600445"/>
                  <a:pt x="66810" y="610671"/>
                </a:cubicBezTo>
                <a:cubicBezTo>
                  <a:pt x="79437" y="619858"/>
                  <a:pt x="88830" y="625586"/>
                  <a:pt x="87313" y="623172"/>
                </a:cubicBezTo>
                <a:cubicBezTo>
                  <a:pt x="86692" y="622184"/>
                  <a:pt x="83488" y="617229"/>
                  <a:pt x="80191" y="612160"/>
                </a:cubicBezTo>
                <a:cubicBezTo>
                  <a:pt x="70698" y="597566"/>
                  <a:pt x="55558" y="570049"/>
                  <a:pt x="56107" y="568390"/>
                </a:cubicBezTo>
                <a:cubicBezTo>
                  <a:pt x="56383" y="567559"/>
                  <a:pt x="60354" y="572515"/>
                  <a:pt x="64931" y="579403"/>
                </a:cubicBezTo>
                <a:cubicBezTo>
                  <a:pt x="73921" y="592929"/>
                  <a:pt x="97396" y="623540"/>
                  <a:pt x="98179" y="622753"/>
                </a:cubicBezTo>
                <a:cubicBezTo>
                  <a:pt x="98441" y="622489"/>
                  <a:pt x="98958" y="620350"/>
                  <a:pt x="99326" y="617999"/>
                </a:cubicBezTo>
                <a:cubicBezTo>
                  <a:pt x="100835" y="608355"/>
                  <a:pt x="114298" y="576747"/>
                  <a:pt x="117831" y="574551"/>
                </a:cubicBezTo>
                <a:cubicBezTo>
                  <a:pt x="119672" y="573405"/>
                  <a:pt x="119535" y="574080"/>
                  <a:pt x="116476" y="581253"/>
                </a:cubicBezTo>
                <a:cubicBezTo>
                  <a:pt x="112371" y="590877"/>
                  <a:pt x="107923" y="607418"/>
                  <a:pt x="106911" y="616822"/>
                </a:cubicBezTo>
                <a:lnTo>
                  <a:pt x="106002" y="625280"/>
                </a:lnTo>
                <a:lnTo>
                  <a:pt x="112987" y="614219"/>
                </a:lnTo>
                <a:cubicBezTo>
                  <a:pt x="116829" y="608135"/>
                  <a:pt x="125174" y="595837"/>
                  <a:pt x="131535" y="586891"/>
                </a:cubicBezTo>
                <a:cubicBezTo>
                  <a:pt x="146855" y="565338"/>
                  <a:pt x="148961" y="561986"/>
                  <a:pt x="155729" y="548374"/>
                </a:cubicBezTo>
                <a:cubicBezTo>
                  <a:pt x="165359" y="529006"/>
                  <a:pt x="171767" y="506780"/>
                  <a:pt x="174231" y="484198"/>
                </a:cubicBezTo>
                <a:lnTo>
                  <a:pt x="175142" y="475852"/>
                </a:lnTo>
                <a:lnTo>
                  <a:pt x="172997" y="476680"/>
                </a:lnTo>
                <a:cubicBezTo>
                  <a:pt x="168764" y="478314"/>
                  <a:pt x="148309" y="492480"/>
                  <a:pt x="139317" y="500002"/>
                </a:cubicBezTo>
                <a:cubicBezTo>
                  <a:pt x="118402" y="517502"/>
                  <a:pt x="105781" y="537341"/>
                  <a:pt x="99210" y="563049"/>
                </a:cubicBezTo>
                <a:cubicBezTo>
                  <a:pt x="97334" y="570384"/>
                  <a:pt x="94717" y="595178"/>
                  <a:pt x="95084" y="602129"/>
                </a:cubicBezTo>
                <a:cubicBezTo>
                  <a:pt x="95356" y="607244"/>
                  <a:pt x="92799" y="605469"/>
                  <a:pt x="90612" y="599023"/>
                </a:cubicBezTo>
                <a:cubicBezTo>
                  <a:pt x="86880" y="588023"/>
                  <a:pt x="68941" y="548334"/>
                  <a:pt x="61525" y="534669"/>
                </a:cubicBezTo>
                <a:cubicBezTo>
                  <a:pt x="47369" y="508580"/>
                  <a:pt x="36674" y="494711"/>
                  <a:pt x="15021" y="474368"/>
                </a:cubicBezTo>
                <a:lnTo>
                  <a:pt x="0" y="460254"/>
                </a:lnTo>
                <a:lnTo>
                  <a:pt x="718" y="469242"/>
                </a:lnTo>
                <a:close/>
                <a:moveTo>
                  <a:pt x="1037568" y="479856"/>
                </a:moveTo>
                <a:lnTo>
                  <a:pt x="1018184" y="499051"/>
                </a:lnTo>
                <a:lnTo>
                  <a:pt x="1008964" y="513235"/>
                </a:lnTo>
                <a:cubicBezTo>
                  <a:pt x="1003897" y="521036"/>
                  <a:pt x="996315" y="534212"/>
                  <a:pt x="992124" y="542515"/>
                </a:cubicBezTo>
                <a:cubicBezTo>
                  <a:pt x="984333" y="557923"/>
                  <a:pt x="969054" y="592731"/>
                  <a:pt x="966197" y="601530"/>
                </a:cubicBezTo>
                <a:cubicBezTo>
                  <a:pt x="963625" y="609490"/>
                  <a:pt x="962235" y="607157"/>
                  <a:pt x="962235" y="594870"/>
                </a:cubicBezTo>
                <a:cubicBezTo>
                  <a:pt x="962235" y="572476"/>
                  <a:pt x="956777" y="550848"/>
                  <a:pt x="946501" y="532508"/>
                </a:cubicBezTo>
                <a:cubicBezTo>
                  <a:pt x="938406" y="518061"/>
                  <a:pt x="919249" y="499025"/>
                  <a:pt x="899959" y="486259"/>
                </a:cubicBezTo>
                <a:cubicBezTo>
                  <a:pt x="891665" y="480769"/>
                  <a:pt x="884536" y="476278"/>
                  <a:pt x="884119" y="476278"/>
                </a:cubicBezTo>
                <a:cubicBezTo>
                  <a:pt x="881191" y="476278"/>
                  <a:pt x="886391" y="507180"/>
                  <a:pt x="892235" y="524507"/>
                </a:cubicBezTo>
                <a:cubicBezTo>
                  <a:pt x="899928" y="547318"/>
                  <a:pt x="906353" y="559130"/>
                  <a:pt x="926451" y="587414"/>
                </a:cubicBezTo>
                <a:cubicBezTo>
                  <a:pt x="933521" y="597365"/>
                  <a:pt x="942100" y="610134"/>
                  <a:pt x="945513" y="615791"/>
                </a:cubicBezTo>
                <a:lnTo>
                  <a:pt x="951720" y="626075"/>
                </a:lnTo>
                <a:lnTo>
                  <a:pt x="951026" y="618521"/>
                </a:lnTo>
                <a:cubicBezTo>
                  <a:pt x="949939" y="606682"/>
                  <a:pt x="946747" y="595212"/>
                  <a:pt x="939601" y="577456"/>
                </a:cubicBezTo>
                <a:cubicBezTo>
                  <a:pt x="939062" y="576116"/>
                  <a:pt x="939265" y="575179"/>
                  <a:pt x="940095" y="575179"/>
                </a:cubicBezTo>
                <a:cubicBezTo>
                  <a:pt x="943310" y="575179"/>
                  <a:pt x="958358" y="611637"/>
                  <a:pt x="958358" y="619430"/>
                </a:cubicBezTo>
                <a:cubicBezTo>
                  <a:pt x="958358" y="621574"/>
                  <a:pt x="958796" y="623287"/>
                  <a:pt x="959329" y="623239"/>
                </a:cubicBezTo>
                <a:cubicBezTo>
                  <a:pt x="960787" y="623103"/>
                  <a:pt x="978618" y="599989"/>
                  <a:pt x="990686" y="582599"/>
                </a:cubicBezTo>
                <a:cubicBezTo>
                  <a:pt x="996544" y="574155"/>
                  <a:pt x="1001592" y="567508"/>
                  <a:pt x="1001916" y="567829"/>
                </a:cubicBezTo>
                <a:cubicBezTo>
                  <a:pt x="1003135" y="569060"/>
                  <a:pt x="983609" y="603974"/>
                  <a:pt x="974255" y="617274"/>
                </a:cubicBezTo>
                <a:cubicBezTo>
                  <a:pt x="971817" y="620743"/>
                  <a:pt x="970055" y="623820"/>
                  <a:pt x="970340" y="624108"/>
                </a:cubicBezTo>
                <a:cubicBezTo>
                  <a:pt x="971331" y="625109"/>
                  <a:pt x="996553" y="606679"/>
                  <a:pt x="1007497" y="596957"/>
                </a:cubicBezTo>
                <a:cubicBezTo>
                  <a:pt x="1039378" y="568623"/>
                  <a:pt x="1052370" y="541172"/>
                  <a:pt x="1055322" y="495878"/>
                </a:cubicBezTo>
                <a:cubicBezTo>
                  <a:pt x="1056961" y="470680"/>
                  <a:pt x="1057494" y="460662"/>
                  <a:pt x="1057199" y="460662"/>
                </a:cubicBezTo>
                <a:cubicBezTo>
                  <a:pt x="1057065" y="460662"/>
                  <a:pt x="1048226" y="469299"/>
                  <a:pt x="1037568" y="479856"/>
                </a:cubicBezTo>
                <a:close/>
                <a:moveTo>
                  <a:pt x="519583" y="483110"/>
                </a:moveTo>
                <a:cubicBezTo>
                  <a:pt x="519806" y="489015"/>
                  <a:pt x="520352" y="515805"/>
                  <a:pt x="520797" y="542646"/>
                </a:cubicBezTo>
                <a:lnTo>
                  <a:pt x="521605" y="591445"/>
                </a:lnTo>
                <a:lnTo>
                  <a:pt x="528418" y="598977"/>
                </a:lnTo>
                <a:lnTo>
                  <a:pt x="535232" y="606507"/>
                </a:lnTo>
                <a:lnTo>
                  <a:pt x="536053" y="574901"/>
                </a:lnTo>
                <a:cubicBezTo>
                  <a:pt x="536504" y="557518"/>
                  <a:pt x="537006" y="528665"/>
                  <a:pt x="537169" y="510783"/>
                </a:cubicBezTo>
                <a:lnTo>
                  <a:pt x="537465" y="478267"/>
                </a:lnTo>
                <a:lnTo>
                  <a:pt x="529706" y="475398"/>
                </a:lnTo>
                <a:cubicBezTo>
                  <a:pt x="525440" y="473819"/>
                  <a:pt x="521325" y="472493"/>
                  <a:pt x="520563" y="472451"/>
                </a:cubicBezTo>
                <a:cubicBezTo>
                  <a:pt x="519654" y="472400"/>
                  <a:pt x="519318" y="476060"/>
                  <a:pt x="519583" y="483110"/>
                </a:cubicBezTo>
                <a:close/>
                <a:moveTo>
                  <a:pt x="84246" y="542356"/>
                </a:moveTo>
                <a:cubicBezTo>
                  <a:pt x="80337" y="543624"/>
                  <a:pt x="77780" y="547043"/>
                  <a:pt x="77800" y="550980"/>
                </a:cubicBezTo>
                <a:cubicBezTo>
                  <a:pt x="77824" y="556017"/>
                  <a:pt x="78917" y="557774"/>
                  <a:pt x="82979" y="559316"/>
                </a:cubicBezTo>
                <a:cubicBezTo>
                  <a:pt x="87048" y="560859"/>
                  <a:pt x="91276" y="559287"/>
                  <a:pt x="93902" y="555254"/>
                </a:cubicBezTo>
                <a:lnTo>
                  <a:pt x="95952" y="552106"/>
                </a:lnTo>
                <a:lnTo>
                  <a:pt x="94760" y="548950"/>
                </a:lnTo>
                <a:cubicBezTo>
                  <a:pt x="92921" y="544082"/>
                  <a:pt x="88151" y="541091"/>
                  <a:pt x="84246" y="542356"/>
                </a:cubicBezTo>
                <a:close/>
                <a:moveTo>
                  <a:pt x="967711" y="543354"/>
                </a:moveTo>
                <a:cubicBezTo>
                  <a:pt x="962978" y="545355"/>
                  <a:pt x="961158" y="550285"/>
                  <a:pt x="963349" y="555130"/>
                </a:cubicBezTo>
                <a:cubicBezTo>
                  <a:pt x="967226" y="563686"/>
                  <a:pt x="980342" y="560577"/>
                  <a:pt x="980342" y="551104"/>
                </a:cubicBezTo>
                <a:cubicBezTo>
                  <a:pt x="980342" y="544220"/>
                  <a:pt x="974350" y="540544"/>
                  <a:pt x="967711" y="543354"/>
                </a:cubicBezTo>
                <a:close/>
                <a:moveTo>
                  <a:pt x="504633" y="551430"/>
                </a:moveTo>
                <a:lnTo>
                  <a:pt x="497223" y="558913"/>
                </a:lnTo>
                <a:lnTo>
                  <a:pt x="495508" y="565128"/>
                </a:lnTo>
                <a:cubicBezTo>
                  <a:pt x="493168" y="573604"/>
                  <a:pt x="494431" y="584279"/>
                  <a:pt x="498628" y="591486"/>
                </a:cubicBezTo>
                <a:cubicBezTo>
                  <a:pt x="500654" y="594965"/>
                  <a:pt x="507067" y="601441"/>
                  <a:pt x="514765" y="607781"/>
                </a:cubicBezTo>
                <a:cubicBezTo>
                  <a:pt x="521791" y="613568"/>
                  <a:pt x="529073" y="620530"/>
                  <a:pt x="530948" y="623253"/>
                </a:cubicBezTo>
                <a:cubicBezTo>
                  <a:pt x="535133" y="629330"/>
                  <a:pt x="539398" y="640343"/>
                  <a:pt x="539424" y="645140"/>
                </a:cubicBezTo>
                <a:cubicBezTo>
                  <a:pt x="539436" y="647100"/>
                  <a:pt x="540008" y="649582"/>
                  <a:pt x="540698" y="650657"/>
                </a:cubicBezTo>
                <a:lnTo>
                  <a:pt x="541951" y="652608"/>
                </a:lnTo>
                <a:lnTo>
                  <a:pt x="542157" y="647403"/>
                </a:lnTo>
                <a:cubicBezTo>
                  <a:pt x="542995" y="626314"/>
                  <a:pt x="540373" y="619695"/>
                  <a:pt x="524364" y="602472"/>
                </a:cubicBezTo>
                <a:cubicBezTo>
                  <a:pt x="513676" y="590975"/>
                  <a:pt x="508458" y="582650"/>
                  <a:pt x="508400" y="577000"/>
                </a:cubicBezTo>
                <a:cubicBezTo>
                  <a:pt x="508384" y="575495"/>
                  <a:pt x="509826" y="571511"/>
                  <a:pt x="511604" y="568146"/>
                </a:cubicBezTo>
                <a:lnTo>
                  <a:pt x="514837" y="562027"/>
                </a:lnTo>
                <a:lnTo>
                  <a:pt x="514837" y="552987"/>
                </a:lnTo>
                <a:cubicBezTo>
                  <a:pt x="514837" y="547381"/>
                  <a:pt x="514306" y="543947"/>
                  <a:pt x="513439" y="543947"/>
                </a:cubicBezTo>
                <a:cubicBezTo>
                  <a:pt x="512672" y="543947"/>
                  <a:pt x="508708" y="547313"/>
                  <a:pt x="504633" y="551430"/>
                </a:cubicBezTo>
                <a:close/>
                <a:moveTo>
                  <a:pt x="160991" y="568998"/>
                </a:moveTo>
                <a:cubicBezTo>
                  <a:pt x="142189" y="588474"/>
                  <a:pt x="133130" y="602937"/>
                  <a:pt x="126554" y="623979"/>
                </a:cubicBezTo>
                <a:cubicBezTo>
                  <a:pt x="119767" y="645686"/>
                  <a:pt x="119188" y="662174"/>
                  <a:pt x="124160" y="692002"/>
                </a:cubicBezTo>
                <a:cubicBezTo>
                  <a:pt x="125604" y="700661"/>
                  <a:pt x="125908" y="705302"/>
                  <a:pt x="125032" y="705287"/>
                </a:cubicBezTo>
                <a:cubicBezTo>
                  <a:pt x="123553" y="705260"/>
                  <a:pt x="108822" y="684533"/>
                  <a:pt x="88054" y="653259"/>
                </a:cubicBezTo>
                <a:lnTo>
                  <a:pt x="74659" y="633088"/>
                </a:lnTo>
                <a:lnTo>
                  <a:pt x="62966" y="621312"/>
                </a:lnTo>
                <a:cubicBezTo>
                  <a:pt x="56534" y="614836"/>
                  <a:pt x="46327" y="606262"/>
                  <a:pt x="40282" y="602260"/>
                </a:cubicBezTo>
                <a:cubicBezTo>
                  <a:pt x="27406" y="593736"/>
                  <a:pt x="6816" y="582399"/>
                  <a:pt x="5894" y="583326"/>
                </a:cubicBezTo>
                <a:cubicBezTo>
                  <a:pt x="5022" y="584203"/>
                  <a:pt x="11100" y="610437"/>
                  <a:pt x="15238" y="623659"/>
                </a:cubicBezTo>
                <a:cubicBezTo>
                  <a:pt x="28645" y="666508"/>
                  <a:pt x="54981" y="694377"/>
                  <a:pt x="101290" y="714719"/>
                </a:cubicBezTo>
                <a:cubicBezTo>
                  <a:pt x="108628" y="717944"/>
                  <a:pt x="116003" y="721011"/>
                  <a:pt x="117679" y="721537"/>
                </a:cubicBezTo>
                <a:cubicBezTo>
                  <a:pt x="119568" y="722129"/>
                  <a:pt x="114899" y="716614"/>
                  <a:pt x="105395" y="707026"/>
                </a:cubicBezTo>
                <a:cubicBezTo>
                  <a:pt x="89898" y="691390"/>
                  <a:pt x="74325" y="673220"/>
                  <a:pt x="75452" y="672087"/>
                </a:cubicBezTo>
                <a:cubicBezTo>
                  <a:pt x="75789" y="671747"/>
                  <a:pt x="80539" y="675842"/>
                  <a:pt x="86008" y="681188"/>
                </a:cubicBezTo>
                <a:cubicBezTo>
                  <a:pt x="95164" y="690137"/>
                  <a:pt x="115864" y="707699"/>
                  <a:pt x="127051" y="716008"/>
                </a:cubicBezTo>
                <a:lnTo>
                  <a:pt x="131713" y="719471"/>
                </a:lnTo>
                <a:lnTo>
                  <a:pt x="132507" y="704909"/>
                </a:lnTo>
                <a:cubicBezTo>
                  <a:pt x="133319" y="690035"/>
                  <a:pt x="136863" y="670294"/>
                  <a:pt x="139559" y="665621"/>
                </a:cubicBezTo>
                <a:lnTo>
                  <a:pt x="141061" y="663019"/>
                </a:lnTo>
                <a:lnTo>
                  <a:pt x="141101" y="666165"/>
                </a:lnTo>
                <a:cubicBezTo>
                  <a:pt x="141122" y="667896"/>
                  <a:pt x="140529" y="672874"/>
                  <a:pt x="139780" y="677227"/>
                </a:cubicBezTo>
                <a:cubicBezTo>
                  <a:pt x="139033" y="681580"/>
                  <a:pt x="138597" y="690119"/>
                  <a:pt x="138814" y="696202"/>
                </a:cubicBezTo>
                <a:lnTo>
                  <a:pt x="139208" y="707264"/>
                </a:lnTo>
                <a:lnTo>
                  <a:pt x="140349" y="704661"/>
                </a:lnTo>
                <a:cubicBezTo>
                  <a:pt x="140978" y="703230"/>
                  <a:pt x="145249" y="693568"/>
                  <a:pt x="149839" y="683189"/>
                </a:cubicBezTo>
                <a:cubicBezTo>
                  <a:pt x="172073" y="632932"/>
                  <a:pt x="178639" y="609765"/>
                  <a:pt x="178639" y="581579"/>
                </a:cubicBezTo>
                <a:cubicBezTo>
                  <a:pt x="178639" y="568820"/>
                  <a:pt x="176716" y="555659"/>
                  <a:pt x="174853" y="555659"/>
                </a:cubicBezTo>
                <a:cubicBezTo>
                  <a:pt x="174311" y="555659"/>
                  <a:pt x="168072" y="561662"/>
                  <a:pt x="160991" y="568998"/>
                </a:cubicBezTo>
                <a:close/>
                <a:moveTo>
                  <a:pt x="881473" y="556874"/>
                </a:moveTo>
                <a:cubicBezTo>
                  <a:pt x="881061" y="557546"/>
                  <a:pt x="880215" y="563550"/>
                  <a:pt x="879595" y="570216"/>
                </a:cubicBezTo>
                <a:cubicBezTo>
                  <a:pt x="877685" y="590752"/>
                  <a:pt x="880807" y="612324"/>
                  <a:pt x="889356" y="637643"/>
                </a:cubicBezTo>
                <a:cubicBezTo>
                  <a:pt x="894943" y="654189"/>
                  <a:pt x="917162" y="705254"/>
                  <a:pt x="918790" y="705287"/>
                </a:cubicBezTo>
                <a:cubicBezTo>
                  <a:pt x="919867" y="705311"/>
                  <a:pt x="919243" y="687889"/>
                  <a:pt x="917529" y="670176"/>
                </a:cubicBezTo>
                <a:lnTo>
                  <a:pt x="916837" y="663019"/>
                </a:lnTo>
                <a:lnTo>
                  <a:pt x="918211" y="665197"/>
                </a:lnTo>
                <a:cubicBezTo>
                  <a:pt x="920907" y="669475"/>
                  <a:pt x="924897" y="693130"/>
                  <a:pt x="925139" y="706276"/>
                </a:cubicBezTo>
                <a:cubicBezTo>
                  <a:pt x="925275" y="713605"/>
                  <a:pt x="925533" y="719607"/>
                  <a:pt x="925716" y="719615"/>
                </a:cubicBezTo>
                <a:cubicBezTo>
                  <a:pt x="927399" y="719678"/>
                  <a:pt x="957996" y="694144"/>
                  <a:pt x="968388" y="684000"/>
                </a:cubicBezTo>
                <a:cubicBezTo>
                  <a:pt x="975684" y="676883"/>
                  <a:pt x="981970" y="671382"/>
                  <a:pt x="982361" y="671776"/>
                </a:cubicBezTo>
                <a:cubicBezTo>
                  <a:pt x="983485" y="672913"/>
                  <a:pt x="968607" y="690270"/>
                  <a:pt x="952204" y="706939"/>
                </a:cubicBezTo>
                <a:cubicBezTo>
                  <a:pt x="943929" y="715348"/>
                  <a:pt x="937550" y="722229"/>
                  <a:pt x="938026" y="722229"/>
                </a:cubicBezTo>
                <a:cubicBezTo>
                  <a:pt x="940326" y="722229"/>
                  <a:pt x="969655" y="708772"/>
                  <a:pt x="977998" y="703891"/>
                </a:cubicBezTo>
                <a:cubicBezTo>
                  <a:pt x="1011298" y="684397"/>
                  <a:pt x="1029748" y="661669"/>
                  <a:pt x="1041864" y="625238"/>
                </a:cubicBezTo>
                <a:cubicBezTo>
                  <a:pt x="1046188" y="612245"/>
                  <a:pt x="1052998" y="584133"/>
                  <a:pt x="1052065" y="583172"/>
                </a:cubicBezTo>
                <a:cubicBezTo>
                  <a:pt x="1051312" y="582400"/>
                  <a:pt x="1027776" y="595244"/>
                  <a:pt x="1017622" y="601967"/>
                </a:cubicBezTo>
                <a:cubicBezTo>
                  <a:pt x="1012412" y="605420"/>
                  <a:pt x="1002297" y="614129"/>
                  <a:pt x="995162" y="621318"/>
                </a:cubicBezTo>
                <a:lnTo>
                  <a:pt x="982180" y="634390"/>
                </a:lnTo>
                <a:lnTo>
                  <a:pt x="963892" y="661717"/>
                </a:lnTo>
                <a:cubicBezTo>
                  <a:pt x="953834" y="676747"/>
                  <a:pt x="942935" y="692706"/>
                  <a:pt x="939679" y="697179"/>
                </a:cubicBezTo>
                <a:cubicBezTo>
                  <a:pt x="933964" y="705032"/>
                  <a:pt x="930281" y="707745"/>
                  <a:pt x="931730" y="703035"/>
                </a:cubicBezTo>
                <a:cubicBezTo>
                  <a:pt x="933659" y="696761"/>
                  <a:pt x="936357" y="672776"/>
                  <a:pt x="936474" y="660860"/>
                </a:cubicBezTo>
                <a:cubicBezTo>
                  <a:pt x="936809" y="626515"/>
                  <a:pt x="924502" y="597549"/>
                  <a:pt x="897674" y="569541"/>
                </a:cubicBezTo>
                <a:cubicBezTo>
                  <a:pt x="886096" y="557454"/>
                  <a:pt x="882732" y="554824"/>
                  <a:pt x="881473" y="556874"/>
                </a:cubicBezTo>
                <a:close/>
                <a:moveTo>
                  <a:pt x="185105" y="604315"/>
                </a:moveTo>
                <a:cubicBezTo>
                  <a:pt x="185105" y="612537"/>
                  <a:pt x="176634" y="644248"/>
                  <a:pt x="170137" y="660350"/>
                </a:cubicBezTo>
                <a:lnTo>
                  <a:pt x="169114" y="662885"/>
                </a:lnTo>
                <a:lnTo>
                  <a:pt x="172907" y="660203"/>
                </a:lnTo>
                <a:cubicBezTo>
                  <a:pt x="177026" y="657295"/>
                  <a:pt x="180432" y="656073"/>
                  <a:pt x="195907" y="651965"/>
                </a:cubicBezTo>
                <a:cubicBezTo>
                  <a:pt x="201493" y="650483"/>
                  <a:pt x="208476" y="648051"/>
                  <a:pt x="211424" y="646562"/>
                </a:cubicBezTo>
                <a:cubicBezTo>
                  <a:pt x="238817" y="632731"/>
                  <a:pt x="227106" y="606478"/>
                  <a:pt x="191417" y="601713"/>
                </a:cubicBezTo>
                <a:lnTo>
                  <a:pt x="185105" y="600869"/>
                </a:lnTo>
                <a:lnTo>
                  <a:pt x="185105" y="604315"/>
                </a:lnTo>
                <a:close/>
                <a:moveTo>
                  <a:pt x="857823" y="603216"/>
                </a:moveTo>
                <a:cubicBezTo>
                  <a:pt x="847929" y="605899"/>
                  <a:pt x="841797" y="609416"/>
                  <a:pt x="836252" y="615593"/>
                </a:cubicBezTo>
                <a:lnTo>
                  <a:pt x="831345" y="621059"/>
                </a:lnTo>
                <a:lnTo>
                  <a:pt x="831924" y="628091"/>
                </a:lnTo>
                <a:lnTo>
                  <a:pt x="832503" y="635123"/>
                </a:lnTo>
                <a:lnTo>
                  <a:pt x="836864" y="639650"/>
                </a:lnTo>
                <a:cubicBezTo>
                  <a:pt x="842621" y="645627"/>
                  <a:pt x="849921" y="649044"/>
                  <a:pt x="864955" y="652791"/>
                </a:cubicBezTo>
                <a:cubicBezTo>
                  <a:pt x="871770" y="654489"/>
                  <a:pt x="879718" y="657282"/>
                  <a:pt x="882616" y="658995"/>
                </a:cubicBezTo>
                <a:lnTo>
                  <a:pt x="887885" y="662110"/>
                </a:lnTo>
                <a:lnTo>
                  <a:pt x="881946" y="644000"/>
                </a:lnTo>
                <a:cubicBezTo>
                  <a:pt x="878680" y="634039"/>
                  <a:pt x="875308" y="621653"/>
                  <a:pt x="874452" y="616475"/>
                </a:cubicBezTo>
                <a:cubicBezTo>
                  <a:pt x="873596" y="611297"/>
                  <a:pt x="872621" y="605743"/>
                  <a:pt x="872284" y="604134"/>
                </a:cubicBezTo>
                <a:lnTo>
                  <a:pt x="871673" y="601206"/>
                </a:lnTo>
                <a:lnTo>
                  <a:pt x="868142" y="601291"/>
                </a:lnTo>
                <a:cubicBezTo>
                  <a:pt x="866200" y="601338"/>
                  <a:pt x="861556" y="602205"/>
                  <a:pt x="857823" y="603216"/>
                </a:cubicBezTo>
                <a:close/>
                <a:moveTo>
                  <a:pt x="522243" y="632112"/>
                </a:moveTo>
                <a:cubicBezTo>
                  <a:pt x="522417" y="637660"/>
                  <a:pt x="522768" y="650103"/>
                  <a:pt x="523024" y="659765"/>
                </a:cubicBezTo>
                <a:cubicBezTo>
                  <a:pt x="523466" y="676445"/>
                  <a:pt x="526628" y="694901"/>
                  <a:pt x="529040" y="694901"/>
                </a:cubicBezTo>
                <a:cubicBezTo>
                  <a:pt x="532814" y="694901"/>
                  <a:pt x="536200" y="646505"/>
                  <a:pt x="533001" y="638293"/>
                </a:cubicBezTo>
                <a:cubicBezTo>
                  <a:pt x="531125" y="633477"/>
                  <a:pt x="523925" y="622027"/>
                  <a:pt x="522773" y="622027"/>
                </a:cubicBezTo>
                <a:cubicBezTo>
                  <a:pt x="522309" y="622027"/>
                  <a:pt x="522071" y="626565"/>
                  <a:pt x="522243" y="632112"/>
                </a:cubicBezTo>
                <a:close/>
                <a:moveTo>
                  <a:pt x="95883" y="640246"/>
                </a:moveTo>
                <a:cubicBezTo>
                  <a:pt x="92806" y="643342"/>
                  <a:pt x="92472" y="650193"/>
                  <a:pt x="95207" y="654122"/>
                </a:cubicBezTo>
                <a:cubicBezTo>
                  <a:pt x="99244" y="659924"/>
                  <a:pt x="109597" y="658930"/>
                  <a:pt x="112525" y="652459"/>
                </a:cubicBezTo>
                <a:cubicBezTo>
                  <a:pt x="114641" y="647787"/>
                  <a:pt x="114337" y="644948"/>
                  <a:pt x="111305" y="641072"/>
                </a:cubicBezTo>
                <a:lnTo>
                  <a:pt x="108627" y="637643"/>
                </a:lnTo>
                <a:lnTo>
                  <a:pt x="103547" y="637643"/>
                </a:lnTo>
                <a:cubicBezTo>
                  <a:pt x="100193" y="637643"/>
                  <a:pt x="97591" y="638527"/>
                  <a:pt x="95883" y="640246"/>
                </a:cubicBezTo>
                <a:close/>
                <a:moveTo>
                  <a:pt x="946720" y="640246"/>
                </a:moveTo>
                <a:cubicBezTo>
                  <a:pt x="943628" y="643357"/>
                  <a:pt x="943311" y="650197"/>
                  <a:pt x="946074" y="654168"/>
                </a:cubicBezTo>
                <a:cubicBezTo>
                  <a:pt x="948745" y="658003"/>
                  <a:pt x="954672" y="659104"/>
                  <a:pt x="959396" y="656642"/>
                </a:cubicBezTo>
                <a:cubicBezTo>
                  <a:pt x="965530" y="653451"/>
                  <a:pt x="966692" y="646887"/>
                  <a:pt x="962139" y="641072"/>
                </a:cubicBezTo>
                <a:lnTo>
                  <a:pt x="959463" y="637643"/>
                </a:lnTo>
                <a:lnTo>
                  <a:pt x="954386" y="637643"/>
                </a:lnTo>
                <a:cubicBezTo>
                  <a:pt x="951029" y="637643"/>
                  <a:pt x="948428" y="638527"/>
                  <a:pt x="946720" y="640246"/>
                </a:cubicBezTo>
                <a:close/>
                <a:moveTo>
                  <a:pt x="221613" y="646354"/>
                </a:moveTo>
                <a:cubicBezTo>
                  <a:pt x="216024" y="652004"/>
                  <a:pt x="210242" y="654811"/>
                  <a:pt x="195449" y="659058"/>
                </a:cubicBezTo>
                <a:cubicBezTo>
                  <a:pt x="175689" y="664728"/>
                  <a:pt x="170863" y="669139"/>
                  <a:pt x="170899" y="681498"/>
                </a:cubicBezTo>
                <a:lnTo>
                  <a:pt x="170918" y="687744"/>
                </a:lnTo>
                <a:lnTo>
                  <a:pt x="176202" y="697501"/>
                </a:lnTo>
                <a:cubicBezTo>
                  <a:pt x="179107" y="702868"/>
                  <a:pt x="186963" y="715458"/>
                  <a:pt x="193658" y="725480"/>
                </a:cubicBezTo>
                <a:cubicBezTo>
                  <a:pt x="207646" y="746425"/>
                  <a:pt x="208979" y="748255"/>
                  <a:pt x="210229" y="748255"/>
                </a:cubicBezTo>
                <a:cubicBezTo>
                  <a:pt x="212916" y="748255"/>
                  <a:pt x="222543" y="739951"/>
                  <a:pt x="224385" y="736044"/>
                </a:cubicBezTo>
                <a:lnTo>
                  <a:pt x="226517" y="731525"/>
                </a:lnTo>
                <a:lnTo>
                  <a:pt x="226177" y="686805"/>
                </a:lnTo>
                <a:lnTo>
                  <a:pt x="225837" y="642084"/>
                </a:lnTo>
                <a:lnTo>
                  <a:pt x="221613" y="646354"/>
                </a:lnTo>
                <a:close/>
                <a:moveTo>
                  <a:pt x="831637" y="687058"/>
                </a:moveTo>
                <a:lnTo>
                  <a:pt x="831637" y="732769"/>
                </a:lnTo>
                <a:lnTo>
                  <a:pt x="833623" y="736634"/>
                </a:lnTo>
                <a:cubicBezTo>
                  <a:pt x="835608" y="740497"/>
                  <a:pt x="844987" y="748255"/>
                  <a:pt x="847672" y="748255"/>
                </a:cubicBezTo>
                <a:cubicBezTo>
                  <a:pt x="849159" y="748255"/>
                  <a:pt x="874814" y="710067"/>
                  <a:pt x="881933" y="697254"/>
                </a:cubicBezTo>
                <a:cubicBezTo>
                  <a:pt x="886988" y="688159"/>
                  <a:pt x="888300" y="679154"/>
                  <a:pt x="885538" y="672504"/>
                </a:cubicBezTo>
                <a:lnTo>
                  <a:pt x="883550" y="667714"/>
                </a:lnTo>
                <a:lnTo>
                  <a:pt x="877313" y="664547"/>
                </a:lnTo>
                <a:cubicBezTo>
                  <a:pt x="873883" y="662806"/>
                  <a:pt x="866532" y="660131"/>
                  <a:pt x="860978" y="658603"/>
                </a:cubicBezTo>
                <a:cubicBezTo>
                  <a:pt x="848194" y="655089"/>
                  <a:pt x="839379" y="650607"/>
                  <a:pt x="835038" y="645414"/>
                </a:cubicBezTo>
                <a:lnTo>
                  <a:pt x="831637" y="641348"/>
                </a:lnTo>
                <a:lnTo>
                  <a:pt x="831637" y="687058"/>
                </a:lnTo>
                <a:close/>
                <a:moveTo>
                  <a:pt x="138052" y="723206"/>
                </a:moveTo>
                <a:lnTo>
                  <a:pt x="115051" y="756715"/>
                </a:lnTo>
                <a:lnTo>
                  <a:pt x="115533" y="764522"/>
                </a:lnTo>
                <a:cubicBezTo>
                  <a:pt x="116400" y="778547"/>
                  <a:pt x="126843" y="796776"/>
                  <a:pt x="150042" y="824756"/>
                </a:cubicBezTo>
                <a:cubicBezTo>
                  <a:pt x="205951" y="892190"/>
                  <a:pt x="287281" y="947292"/>
                  <a:pt x="372584" y="975531"/>
                </a:cubicBezTo>
                <a:cubicBezTo>
                  <a:pt x="460646" y="1004687"/>
                  <a:pt x="560800" y="1008050"/>
                  <a:pt x="652548" y="984914"/>
                </a:cubicBezTo>
                <a:cubicBezTo>
                  <a:pt x="721052" y="967645"/>
                  <a:pt x="783655" y="935867"/>
                  <a:pt x="844568" y="887442"/>
                </a:cubicBezTo>
                <a:cubicBezTo>
                  <a:pt x="861083" y="874313"/>
                  <a:pt x="898534" y="836737"/>
                  <a:pt x="911956" y="819829"/>
                </a:cubicBezTo>
                <a:cubicBezTo>
                  <a:pt x="931477" y="795237"/>
                  <a:pt x="941216" y="778045"/>
                  <a:pt x="942451" y="765990"/>
                </a:cubicBezTo>
                <a:lnTo>
                  <a:pt x="943154" y="759145"/>
                </a:lnTo>
                <a:lnTo>
                  <a:pt x="941055" y="755063"/>
                </a:lnTo>
                <a:cubicBezTo>
                  <a:pt x="939901" y="752817"/>
                  <a:pt x="932121" y="741123"/>
                  <a:pt x="923766" y="729077"/>
                </a:cubicBezTo>
                <a:cubicBezTo>
                  <a:pt x="915411" y="717031"/>
                  <a:pt x="905956" y="703261"/>
                  <a:pt x="902756" y="698476"/>
                </a:cubicBezTo>
                <a:cubicBezTo>
                  <a:pt x="899555" y="693692"/>
                  <a:pt x="896553" y="689760"/>
                  <a:pt x="896083" y="689738"/>
                </a:cubicBezTo>
                <a:cubicBezTo>
                  <a:pt x="895616" y="689714"/>
                  <a:pt x="892758" y="694233"/>
                  <a:pt x="889736" y="699782"/>
                </a:cubicBezTo>
                <a:cubicBezTo>
                  <a:pt x="881998" y="713982"/>
                  <a:pt x="871818" y="729645"/>
                  <a:pt x="859496" y="746304"/>
                </a:cubicBezTo>
                <a:cubicBezTo>
                  <a:pt x="846515" y="763855"/>
                  <a:pt x="841145" y="770196"/>
                  <a:pt x="826002" y="785856"/>
                </a:cubicBezTo>
                <a:cubicBezTo>
                  <a:pt x="790781" y="822280"/>
                  <a:pt x="755394" y="848396"/>
                  <a:pt x="712029" y="869970"/>
                </a:cubicBezTo>
                <a:cubicBezTo>
                  <a:pt x="670039" y="890860"/>
                  <a:pt x="628171" y="903660"/>
                  <a:pt x="579490" y="910489"/>
                </a:cubicBezTo>
                <a:lnTo>
                  <a:pt x="563327" y="912757"/>
                </a:lnTo>
                <a:lnTo>
                  <a:pt x="529060" y="912753"/>
                </a:lnTo>
                <a:lnTo>
                  <a:pt x="494794" y="912750"/>
                </a:lnTo>
                <a:lnTo>
                  <a:pt x="477984" y="910458"/>
                </a:lnTo>
                <a:cubicBezTo>
                  <a:pt x="423841" y="903075"/>
                  <a:pt x="369017" y="884693"/>
                  <a:pt x="324756" y="859086"/>
                </a:cubicBezTo>
                <a:cubicBezTo>
                  <a:pt x="261353" y="822402"/>
                  <a:pt x="204788" y="765505"/>
                  <a:pt x="170235" y="703660"/>
                </a:cubicBezTo>
                <a:cubicBezTo>
                  <a:pt x="165967" y="696022"/>
                  <a:pt x="162156" y="689756"/>
                  <a:pt x="161764" y="689735"/>
                </a:cubicBezTo>
                <a:cubicBezTo>
                  <a:pt x="161372" y="689713"/>
                  <a:pt x="150702" y="704775"/>
                  <a:pt x="138052" y="723206"/>
                </a:cubicBezTo>
                <a:close/>
                <a:moveTo>
                  <a:pt x="333225" y="723452"/>
                </a:moveTo>
                <a:cubicBezTo>
                  <a:pt x="333901" y="724126"/>
                  <a:pt x="345510" y="727896"/>
                  <a:pt x="359022" y="731832"/>
                </a:cubicBezTo>
                <a:cubicBezTo>
                  <a:pt x="392385" y="741548"/>
                  <a:pt x="427265" y="753718"/>
                  <a:pt x="471700" y="771146"/>
                </a:cubicBezTo>
                <a:lnTo>
                  <a:pt x="489984" y="778318"/>
                </a:lnTo>
                <a:lnTo>
                  <a:pt x="484995" y="785837"/>
                </a:lnTo>
                <a:cubicBezTo>
                  <a:pt x="474457" y="801717"/>
                  <a:pt x="473332" y="822676"/>
                  <a:pt x="482098" y="839796"/>
                </a:cubicBezTo>
                <a:cubicBezTo>
                  <a:pt x="485064" y="845584"/>
                  <a:pt x="485435" y="843092"/>
                  <a:pt x="483217" y="832291"/>
                </a:cubicBezTo>
                <a:lnTo>
                  <a:pt x="481179" y="822357"/>
                </a:lnTo>
                <a:lnTo>
                  <a:pt x="482546" y="813742"/>
                </a:lnTo>
                <a:cubicBezTo>
                  <a:pt x="483299" y="809003"/>
                  <a:pt x="485093" y="802520"/>
                  <a:pt x="486535" y="799337"/>
                </a:cubicBezTo>
                <a:cubicBezTo>
                  <a:pt x="489583" y="792601"/>
                  <a:pt x="497745" y="783283"/>
                  <a:pt x="504002" y="779390"/>
                </a:cubicBezTo>
                <a:cubicBezTo>
                  <a:pt x="506405" y="777896"/>
                  <a:pt x="508371" y="776190"/>
                  <a:pt x="508371" y="775602"/>
                </a:cubicBezTo>
                <a:cubicBezTo>
                  <a:pt x="508371" y="774319"/>
                  <a:pt x="477893" y="761203"/>
                  <a:pt x="455444" y="752824"/>
                </a:cubicBezTo>
                <a:cubicBezTo>
                  <a:pt x="426028" y="741844"/>
                  <a:pt x="384763" y="730901"/>
                  <a:pt x="350126" y="724894"/>
                </a:cubicBezTo>
                <a:cubicBezTo>
                  <a:pt x="332524" y="721840"/>
                  <a:pt x="331521" y="721756"/>
                  <a:pt x="333225" y="723452"/>
                </a:cubicBezTo>
                <a:close/>
                <a:moveTo>
                  <a:pt x="697805" y="726725"/>
                </a:moveTo>
                <a:cubicBezTo>
                  <a:pt x="658047" y="734496"/>
                  <a:pt x="625017" y="743895"/>
                  <a:pt x="592054" y="756818"/>
                </a:cubicBezTo>
                <a:cubicBezTo>
                  <a:pt x="568558" y="766031"/>
                  <a:pt x="549749" y="774408"/>
                  <a:pt x="549749" y="775664"/>
                </a:cubicBezTo>
                <a:cubicBezTo>
                  <a:pt x="549749" y="776219"/>
                  <a:pt x="551730" y="777904"/>
                  <a:pt x="554149" y="779410"/>
                </a:cubicBezTo>
                <a:cubicBezTo>
                  <a:pt x="560677" y="783470"/>
                  <a:pt x="567717" y="791892"/>
                  <a:pt x="571487" y="800153"/>
                </a:cubicBezTo>
                <a:lnTo>
                  <a:pt x="574825" y="807467"/>
                </a:lnTo>
                <a:lnTo>
                  <a:pt x="575371" y="818759"/>
                </a:lnTo>
                <a:lnTo>
                  <a:pt x="575918" y="830050"/>
                </a:lnTo>
                <a:lnTo>
                  <a:pt x="573829" y="836222"/>
                </a:lnTo>
                <a:cubicBezTo>
                  <a:pt x="571529" y="843014"/>
                  <a:pt x="572003" y="845086"/>
                  <a:pt x="574968" y="841206"/>
                </a:cubicBezTo>
                <a:cubicBezTo>
                  <a:pt x="578658" y="836378"/>
                  <a:pt x="581382" y="824661"/>
                  <a:pt x="581300" y="813973"/>
                </a:cubicBezTo>
                <a:cubicBezTo>
                  <a:pt x="581210" y="802257"/>
                  <a:pt x="578632" y="794138"/>
                  <a:pt x="571861" y="784232"/>
                </a:cubicBezTo>
                <a:lnTo>
                  <a:pt x="567710" y="778160"/>
                </a:lnTo>
                <a:lnTo>
                  <a:pt x="570044" y="777330"/>
                </a:lnTo>
                <a:cubicBezTo>
                  <a:pt x="571328" y="776875"/>
                  <a:pt x="574415" y="775658"/>
                  <a:pt x="576904" y="774626"/>
                </a:cubicBezTo>
                <a:cubicBezTo>
                  <a:pt x="608015" y="761742"/>
                  <a:pt x="675143" y="738396"/>
                  <a:pt x="707000" y="729382"/>
                </a:cubicBezTo>
                <a:cubicBezTo>
                  <a:pt x="723431" y="724732"/>
                  <a:pt x="729321" y="722127"/>
                  <a:pt x="722955" y="722329"/>
                </a:cubicBezTo>
                <a:cubicBezTo>
                  <a:pt x="721212" y="722385"/>
                  <a:pt x="709895" y="724362"/>
                  <a:pt x="697805" y="726725"/>
                </a:cubicBezTo>
                <a:close/>
                <a:moveTo>
                  <a:pt x="864793" y="774150"/>
                </a:moveTo>
                <a:cubicBezTo>
                  <a:pt x="854307" y="781107"/>
                  <a:pt x="853516" y="794377"/>
                  <a:pt x="863206" y="800767"/>
                </a:cubicBezTo>
                <a:cubicBezTo>
                  <a:pt x="867943" y="803890"/>
                  <a:pt x="872565" y="803416"/>
                  <a:pt x="880326" y="799008"/>
                </a:cubicBezTo>
                <a:cubicBezTo>
                  <a:pt x="884108" y="796861"/>
                  <a:pt x="888410" y="795104"/>
                  <a:pt x="889891" y="795104"/>
                </a:cubicBezTo>
                <a:cubicBezTo>
                  <a:pt x="901596" y="795104"/>
                  <a:pt x="900986" y="809502"/>
                  <a:pt x="889056" y="814812"/>
                </a:cubicBezTo>
                <a:cubicBezTo>
                  <a:pt x="882781" y="817606"/>
                  <a:pt x="882594" y="819829"/>
                  <a:pt x="888637" y="819829"/>
                </a:cubicBezTo>
                <a:lnTo>
                  <a:pt x="892470" y="819829"/>
                </a:lnTo>
                <a:lnTo>
                  <a:pt x="898225" y="814489"/>
                </a:lnTo>
                <a:cubicBezTo>
                  <a:pt x="907059" y="806295"/>
                  <a:pt x="907710" y="796987"/>
                  <a:pt x="899959" y="789701"/>
                </a:cubicBezTo>
                <a:cubicBezTo>
                  <a:pt x="894821" y="784871"/>
                  <a:pt x="890650" y="784968"/>
                  <a:pt x="880184" y="790162"/>
                </a:cubicBezTo>
                <a:lnTo>
                  <a:pt x="871788" y="794328"/>
                </a:lnTo>
                <a:lnTo>
                  <a:pt x="868222" y="793066"/>
                </a:lnTo>
                <a:cubicBezTo>
                  <a:pt x="866179" y="792343"/>
                  <a:pt x="864141" y="790329"/>
                  <a:pt x="863449" y="788350"/>
                </a:cubicBezTo>
                <a:lnTo>
                  <a:pt x="862241" y="784895"/>
                </a:lnTo>
                <a:lnTo>
                  <a:pt x="864533" y="781376"/>
                </a:lnTo>
                <a:cubicBezTo>
                  <a:pt x="865794" y="779439"/>
                  <a:pt x="868509" y="777217"/>
                  <a:pt x="870566" y="776435"/>
                </a:cubicBezTo>
                <a:cubicBezTo>
                  <a:pt x="872625" y="775653"/>
                  <a:pt x="874308" y="774263"/>
                  <a:pt x="874308" y="773347"/>
                </a:cubicBezTo>
                <a:cubicBezTo>
                  <a:pt x="874308" y="770890"/>
                  <a:pt x="869034" y="771336"/>
                  <a:pt x="864793" y="774150"/>
                </a:cubicBezTo>
                <a:close/>
                <a:moveTo>
                  <a:pt x="181762" y="774802"/>
                </a:moveTo>
                <a:cubicBezTo>
                  <a:pt x="177228" y="776823"/>
                  <a:pt x="172174" y="782680"/>
                  <a:pt x="172174" y="785917"/>
                </a:cubicBezTo>
                <a:cubicBezTo>
                  <a:pt x="172174" y="787114"/>
                  <a:pt x="173398" y="791736"/>
                  <a:pt x="174890" y="796189"/>
                </a:cubicBezTo>
                <a:cubicBezTo>
                  <a:pt x="176501" y="800987"/>
                  <a:pt x="177276" y="805616"/>
                  <a:pt x="176795" y="807547"/>
                </a:cubicBezTo>
                <a:cubicBezTo>
                  <a:pt x="175807" y="811511"/>
                  <a:pt x="170977" y="813955"/>
                  <a:pt x="166411" y="812802"/>
                </a:cubicBezTo>
                <a:cubicBezTo>
                  <a:pt x="162424" y="811795"/>
                  <a:pt x="157962" y="805030"/>
                  <a:pt x="157956" y="799984"/>
                </a:cubicBezTo>
                <a:lnTo>
                  <a:pt x="157950" y="796405"/>
                </a:lnTo>
                <a:lnTo>
                  <a:pt x="155364" y="796405"/>
                </a:lnTo>
                <a:lnTo>
                  <a:pt x="152778" y="796405"/>
                </a:lnTo>
                <a:lnTo>
                  <a:pt x="152778" y="800361"/>
                </a:lnTo>
                <a:cubicBezTo>
                  <a:pt x="152778" y="802537"/>
                  <a:pt x="153929" y="806587"/>
                  <a:pt x="155335" y="809361"/>
                </a:cubicBezTo>
                <a:cubicBezTo>
                  <a:pt x="162215" y="822931"/>
                  <a:pt x="179743" y="823745"/>
                  <a:pt x="185096" y="810740"/>
                </a:cubicBezTo>
                <a:lnTo>
                  <a:pt x="186732" y="806769"/>
                </a:lnTo>
                <a:lnTo>
                  <a:pt x="183978" y="798566"/>
                </a:lnTo>
                <a:cubicBezTo>
                  <a:pt x="180611" y="788535"/>
                  <a:pt x="180542" y="785720"/>
                  <a:pt x="183591" y="782943"/>
                </a:cubicBezTo>
                <a:cubicBezTo>
                  <a:pt x="188744" y="778249"/>
                  <a:pt x="196719" y="782086"/>
                  <a:pt x="198726" y="790224"/>
                </a:cubicBezTo>
                <a:cubicBezTo>
                  <a:pt x="199213" y="792192"/>
                  <a:pt x="200418" y="793802"/>
                  <a:pt x="201408" y="793802"/>
                </a:cubicBezTo>
                <a:cubicBezTo>
                  <a:pt x="204055" y="793802"/>
                  <a:pt x="203640" y="787374"/>
                  <a:pt x="200678" y="782486"/>
                </a:cubicBezTo>
                <a:cubicBezTo>
                  <a:pt x="196088" y="774910"/>
                  <a:pt x="188466" y="771814"/>
                  <a:pt x="181762" y="774802"/>
                </a:cubicBezTo>
                <a:close/>
                <a:moveTo>
                  <a:pt x="206529" y="811696"/>
                </a:moveTo>
                <a:lnTo>
                  <a:pt x="203065" y="825685"/>
                </a:lnTo>
                <a:lnTo>
                  <a:pt x="195073" y="833838"/>
                </a:lnTo>
                <a:lnTo>
                  <a:pt x="187081" y="841989"/>
                </a:lnTo>
                <a:lnTo>
                  <a:pt x="188443" y="844162"/>
                </a:lnTo>
                <a:cubicBezTo>
                  <a:pt x="189191" y="845356"/>
                  <a:pt x="190678" y="846888"/>
                  <a:pt x="191746" y="847566"/>
                </a:cubicBezTo>
                <a:lnTo>
                  <a:pt x="193690" y="848799"/>
                </a:lnTo>
                <a:lnTo>
                  <a:pt x="200527" y="841523"/>
                </a:lnTo>
                <a:lnTo>
                  <a:pt x="207365" y="834246"/>
                </a:lnTo>
                <a:lnTo>
                  <a:pt x="214662" y="832148"/>
                </a:lnTo>
                <a:cubicBezTo>
                  <a:pt x="218674" y="830992"/>
                  <a:pt x="225937" y="828846"/>
                  <a:pt x="230802" y="827378"/>
                </a:cubicBezTo>
                <a:lnTo>
                  <a:pt x="239645" y="824711"/>
                </a:lnTo>
                <a:lnTo>
                  <a:pt x="237625" y="822678"/>
                </a:lnTo>
                <a:lnTo>
                  <a:pt x="235606" y="820645"/>
                </a:lnTo>
                <a:lnTo>
                  <a:pt x="223783" y="824207"/>
                </a:lnTo>
                <a:cubicBezTo>
                  <a:pt x="217280" y="826165"/>
                  <a:pt x="211740" y="827547"/>
                  <a:pt x="211470" y="827278"/>
                </a:cubicBezTo>
                <a:cubicBezTo>
                  <a:pt x="211203" y="827007"/>
                  <a:pt x="212407" y="821284"/>
                  <a:pt x="214147" y="814560"/>
                </a:cubicBezTo>
                <a:lnTo>
                  <a:pt x="217313" y="802334"/>
                </a:lnTo>
                <a:lnTo>
                  <a:pt x="215232" y="800020"/>
                </a:lnTo>
                <a:cubicBezTo>
                  <a:pt x="211351" y="795703"/>
                  <a:pt x="210059" y="797437"/>
                  <a:pt x="206529" y="811696"/>
                </a:cubicBezTo>
                <a:close/>
                <a:moveTo>
                  <a:pt x="838845" y="804106"/>
                </a:moveTo>
                <a:cubicBezTo>
                  <a:pt x="837580" y="805513"/>
                  <a:pt x="836748" y="807180"/>
                  <a:pt x="837000" y="807809"/>
                </a:cubicBezTo>
                <a:cubicBezTo>
                  <a:pt x="837250" y="808437"/>
                  <a:pt x="845175" y="816458"/>
                  <a:pt x="854612" y="825633"/>
                </a:cubicBezTo>
                <a:lnTo>
                  <a:pt x="871766" y="842315"/>
                </a:lnTo>
                <a:lnTo>
                  <a:pt x="874330" y="839980"/>
                </a:lnTo>
                <a:cubicBezTo>
                  <a:pt x="875741" y="838695"/>
                  <a:pt x="876894" y="836975"/>
                  <a:pt x="876894" y="836158"/>
                </a:cubicBezTo>
                <a:cubicBezTo>
                  <a:pt x="876894" y="834765"/>
                  <a:pt x="844357" y="802680"/>
                  <a:pt x="842158" y="801905"/>
                </a:cubicBezTo>
                <a:cubicBezTo>
                  <a:pt x="841601" y="801708"/>
                  <a:pt x="840111" y="802698"/>
                  <a:pt x="838845" y="804106"/>
                </a:cubicBezTo>
                <a:close/>
                <a:moveTo>
                  <a:pt x="818060" y="823856"/>
                </a:moveTo>
                <a:cubicBezTo>
                  <a:pt x="812370" y="828881"/>
                  <a:pt x="806574" y="834123"/>
                  <a:pt x="805180" y="835505"/>
                </a:cubicBezTo>
                <a:lnTo>
                  <a:pt x="802644" y="838019"/>
                </a:lnTo>
                <a:lnTo>
                  <a:pt x="804207" y="839593"/>
                </a:lnTo>
                <a:lnTo>
                  <a:pt x="805770" y="841166"/>
                </a:lnTo>
                <a:lnTo>
                  <a:pt x="810037" y="837004"/>
                </a:lnTo>
                <a:cubicBezTo>
                  <a:pt x="812383" y="834715"/>
                  <a:pt x="814657" y="832842"/>
                  <a:pt x="815089" y="832842"/>
                </a:cubicBezTo>
                <a:cubicBezTo>
                  <a:pt x="815520" y="832842"/>
                  <a:pt x="822415" y="840413"/>
                  <a:pt x="830410" y="849664"/>
                </a:cubicBezTo>
                <a:lnTo>
                  <a:pt x="844947" y="866487"/>
                </a:lnTo>
                <a:lnTo>
                  <a:pt x="847991" y="864480"/>
                </a:lnTo>
                <a:cubicBezTo>
                  <a:pt x="849663" y="863377"/>
                  <a:pt x="851023" y="861809"/>
                  <a:pt x="851010" y="860996"/>
                </a:cubicBezTo>
                <a:cubicBezTo>
                  <a:pt x="850998" y="860185"/>
                  <a:pt x="844598" y="852221"/>
                  <a:pt x="836787" y="843299"/>
                </a:cubicBezTo>
                <a:cubicBezTo>
                  <a:pt x="828976" y="834378"/>
                  <a:pt x="822586" y="826688"/>
                  <a:pt x="822586" y="826211"/>
                </a:cubicBezTo>
                <a:cubicBezTo>
                  <a:pt x="822586" y="825733"/>
                  <a:pt x="824599" y="823798"/>
                  <a:pt x="827061" y="821908"/>
                </a:cubicBezTo>
                <a:cubicBezTo>
                  <a:pt x="829866" y="819755"/>
                  <a:pt x="831261" y="817755"/>
                  <a:pt x="830802" y="816549"/>
                </a:cubicBezTo>
                <a:cubicBezTo>
                  <a:pt x="830397" y="815491"/>
                  <a:pt x="829694" y="814646"/>
                  <a:pt x="829236" y="814673"/>
                </a:cubicBezTo>
                <a:cubicBezTo>
                  <a:pt x="828778" y="814699"/>
                  <a:pt x="823750" y="818832"/>
                  <a:pt x="818060" y="823856"/>
                </a:cubicBezTo>
                <a:close/>
                <a:moveTo>
                  <a:pt x="238576" y="842938"/>
                </a:moveTo>
                <a:cubicBezTo>
                  <a:pt x="233780" y="849195"/>
                  <a:pt x="227060" y="857911"/>
                  <a:pt x="223643" y="862307"/>
                </a:cubicBezTo>
                <a:cubicBezTo>
                  <a:pt x="216939" y="870933"/>
                  <a:pt x="216135" y="873183"/>
                  <a:pt x="219754" y="873183"/>
                </a:cubicBezTo>
                <a:cubicBezTo>
                  <a:pt x="221195" y="873183"/>
                  <a:pt x="225704" y="868254"/>
                  <a:pt x="231635" y="860198"/>
                </a:cubicBezTo>
                <a:cubicBezTo>
                  <a:pt x="236892" y="853056"/>
                  <a:pt x="241411" y="847432"/>
                  <a:pt x="241678" y="847699"/>
                </a:cubicBezTo>
                <a:cubicBezTo>
                  <a:pt x="241945" y="847968"/>
                  <a:pt x="240097" y="855999"/>
                  <a:pt x="237574" y="865547"/>
                </a:cubicBezTo>
                <a:lnTo>
                  <a:pt x="232984" y="882908"/>
                </a:lnTo>
                <a:lnTo>
                  <a:pt x="235419" y="885357"/>
                </a:lnTo>
                <a:lnTo>
                  <a:pt x="237854" y="887808"/>
                </a:lnTo>
                <a:lnTo>
                  <a:pt x="250595" y="880286"/>
                </a:lnTo>
                <a:cubicBezTo>
                  <a:pt x="257602" y="876150"/>
                  <a:pt x="264768" y="871834"/>
                  <a:pt x="266517" y="870696"/>
                </a:cubicBezTo>
                <a:lnTo>
                  <a:pt x="269701" y="868629"/>
                </a:lnTo>
                <a:lnTo>
                  <a:pt x="268522" y="870581"/>
                </a:lnTo>
                <a:cubicBezTo>
                  <a:pt x="267873" y="871655"/>
                  <a:pt x="263341" y="877707"/>
                  <a:pt x="258450" y="884031"/>
                </a:cubicBezTo>
                <a:lnTo>
                  <a:pt x="249556" y="895529"/>
                </a:lnTo>
                <a:lnTo>
                  <a:pt x="251797" y="898020"/>
                </a:lnTo>
                <a:cubicBezTo>
                  <a:pt x="253030" y="899390"/>
                  <a:pt x="254793" y="900512"/>
                  <a:pt x="255718" y="900512"/>
                </a:cubicBezTo>
                <a:cubicBezTo>
                  <a:pt x="257439" y="900512"/>
                  <a:pt x="285964" y="863577"/>
                  <a:pt x="285964" y="861350"/>
                </a:cubicBezTo>
                <a:cubicBezTo>
                  <a:pt x="285964" y="860670"/>
                  <a:pt x="284602" y="859489"/>
                  <a:pt x="282938" y="858727"/>
                </a:cubicBezTo>
                <a:lnTo>
                  <a:pt x="279912" y="857340"/>
                </a:lnTo>
                <a:lnTo>
                  <a:pt x="265159" y="866081"/>
                </a:lnTo>
                <a:cubicBezTo>
                  <a:pt x="257045" y="870890"/>
                  <a:pt x="248408" y="876030"/>
                  <a:pt x="245968" y="877508"/>
                </a:cubicBezTo>
                <a:lnTo>
                  <a:pt x="241530" y="880194"/>
                </a:lnTo>
                <a:lnTo>
                  <a:pt x="242444" y="877802"/>
                </a:lnTo>
                <a:cubicBezTo>
                  <a:pt x="243287" y="875589"/>
                  <a:pt x="253637" y="837084"/>
                  <a:pt x="253637" y="836157"/>
                </a:cubicBezTo>
                <a:cubicBezTo>
                  <a:pt x="253637" y="835930"/>
                  <a:pt x="252211" y="834803"/>
                  <a:pt x="250467" y="833653"/>
                </a:cubicBezTo>
                <a:lnTo>
                  <a:pt x="247296" y="831563"/>
                </a:lnTo>
                <a:lnTo>
                  <a:pt x="238576" y="842938"/>
                </a:lnTo>
                <a:close/>
                <a:moveTo>
                  <a:pt x="786056" y="849847"/>
                </a:moveTo>
                <a:cubicBezTo>
                  <a:pt x="784812" y="850586"/>
                  <a:pt x="783794" y="852077"/>
                  <a:pt x="783794" y="853161"/>
                </a:cubicBezTo>
                <a:cubicBezTo>
                  <a:pt x="783794" y="857598"/>
                  <a:pt x="798664" y="901813"/>
                  <a:pt x="800156" y="901813"/>
                </a:cubicBezTo>
                <a:cubicBezTo>
                  <a:pt x="803061" y="901813"/>
                  <a:pt x="803178" y="899582"/>
                  <a:pt x="800658" y="892211"/>
                </a:cubicBezTo>
                <a:lnTo>
                  <a:pt x="798160" y="884905"/>
                </a:lnTo>
                <a:lnTo>
                  <a:pt x="804840" y="879779"/>
                </a:lnTo>
                <a:lnTo>
                  <a:pt x="811519" y="874653"/>
                </a:lnTo>
                <a:lnTo>
                  <a:pt x="817876" y="879249"/>
                </a:lnTo>
                <a:lnTo>
                  <a:pt x="824231" y="883844"/>
                </a:lnTo>
                <a:lnTo>
                  <a:pt x="827287" y="882198"/>
                </a:lnTo>
                <a:cubicBezTo>
                  <a:pt x="828968" y="881292"/>
                  <a:pt x="830344" y="879877"/>
                  <a:pt x="830344" y="879050"/>
                </a:cubicBezTo>
                <a:cubicBezTo>
                  <a:pt x="830344" y="877633"/>
                  <a:pt x="792403" y="849453"/>
                  <a:pt x="789623" y="848806"/>
                </a:cubicBezTo>
                <a:cubicBezTo>
                  <a:pt x="788906" y="848639"/>
                  <a:pt x="787300" y="849108"/>
                  <a:pt x="786056" y="849847"/>
                </a:cubicBezTo>
                <a:close/>
                <a:moveTo>
                  <a:pt x="793697" y="869931"/>
                </a:moveTo>
                <a:cubicBezTo>
                  <a:pt x="795491" y="875298"/>
                  <a:pt x="797343" y="879674"/>
                  <a:pt x="797810" y="879654"/>
                </a:cubicBezTo>
                <a:cubicBezTo>
                  <a:pt x="798280" y="879635"/>
                  <a:pt x="800828" y="877970"/>
                  <a:pt x="803470" y="875955"/>
                </a:cubicBezTo>
                <a:lnTo>
                  <a:pt x="808276" y="872292"/>
                </a:lnTo>
                <a:lnTo>
                  <a:pt x="799904" y="866232"/>
                </a:lnTo>
                <a:cubicBezTo>
                  <a:pt x="795299" y="862898"/>
                  <a:pt x="791286" y="860170"/>
                  <a:pt x="790985" y="860170"/>
                </a:cubicBezTo>
                <a:cubicBezTo>
                  <a:pt x="790684" y="860170"/>
                  <a:pt x="791904" y="864562"/>
                  <a:pt x="793697" y="869931"/>
                </a:cubicBezTo>
                <a:close/>
                <a:moveTo>
                  <a:pt x="753743" y="871661"/>
                </a:moveTo>
                <a:cubicBezTo>
                  <a:pt x="746105" y="876434"/>
                  <a:pt x="739851" y="881074"/>
                  <a:pt x="739843" y="881967"/>
                </a:cubicBezTo>
                <a:cubicBezTo>
                  <a:pt x="739823" y="884326"/>
                  <a:pt x="742448" y="883961"/>
                  <a:pt x="747411" y="880916"/>
                </a:cubicBezTo>
                <a:cubicBezTo>
                  <a:pt x="749801" y="879450"/>
                  <a:pt x="751924" y="878427"/>
                  <a:pt x="752125" y="878644"/>
                </a:cubicBezTo>
                <a:cubicBezTo>
                  <a:pt x="752325" y="878861"/>
                  <a:pt x="757279" y="886945"/>
                  <a:pt x="763131" y="896607"/>
                </a:cubicBezTo>
                <a:cubicBezTo>
                  <a:pt x="768983" y="906269"/>
                  <a:pt x="774334" y="914886"/>
                  <a:pt x="775022" y="915754"/>
                </a:cubicBezTo>
                <a:lnTo>
                  <a:pt x="776272" y="917333"/>
                </a:lnTo>
                <a:lnTo>
                  <a:pt x="779387" y="915279"/>
                </a:lnTo>
                <a:cubicBezTo>
                  <a:pt x="781099" y="914150"/>
                  <a:pt x="782501" y="912709"/>
                  <a:pt x="782501" y="912078"/>
                </a:cubicBezTo>
                <a:cubicBezTo>
                  <a:pt x="782501" y="911445"/>
                  <a:pt x="777554" y="902794"/>
                  <a:pt x="771510" y="892854"/>
                </a:cubicBezTo>
                <a:cubicBezTo>
                  <a:pt x="765464" y="882911"/>
                  <a:pt x="760523" y="874271"/>
                  <a:pt x="760529" y="873655"/>
                </a:cubicBezTo>
                <a:cubicBezTo>
                  <a:pt x="760534" y="873038"/>
                  <a:pt x="762841" y="871210"/>
                  <a:pt x="765656" y="869592"/>
                </a:cubicBezTo>
                <a:cubicBezTo>
                  <a:pt x="769093" y="867616"/>
                  <a:pt x="770530" y="866015"/>
                  <a:pt x="770033" y="864712"/>
                </a:cubicBezTo>
                <a:cubicBezTo>
                  <a:pt x="769626" y="863646"/>
                  <a:pt x="768920" y="862820"/>
                  <a:pt x="768462" y="862877"/>
                </a:cubicBezTo>
                <a:cubicBezTo>
                  <a:pt x="768005" y="862935"/>
                  <a:pt x="761381" y="866887"/>
                  <a:pt x="753743" y="871661"/>
                </a:cubicBezTo>
                <a:close/>
                <a:moveTo>
                  <a:pt x="288873" y="891951"/>
                </a:moveTo>
                <a:cubicBezTo>
                  <a:pt x="282295" y="903663"/>
                  <a:pt x="276913" y="913560"/>
                  <a:pt x="276913" y="913944"/>
                </a:cubicBezTo>
                <a:cubicBezTo>
                  <a:pt x="276913" y="915542"/>
                  <a:pt x="296255" y="925237"/>
                  <a:pt x="299441" y="925237"/>
                </a:cubicBezTo>
                <a:cubicBezTo>
                  <a:pt x="307945" y="925237"/>
                  <a:pt x="315390" y="917068"/>
                  <a:pt x="313747" y="909540"/>
                </a:cubicBezTo>
                <a:cubicBezTo>
                  <a:pt x="313292" y="907454"/>
                  <a:pt x="312383" y="905412"/>
                  <a:pt x="311726" y="905004"/>
                </a:cubicBezTo>
                <a:cubicBezTo>
                  <a:pt x="309464" y="903597"/>
                  <a:pt x="310540" y="901813"/>
                  <a:pt x="313650" y="901813"/>
                </a:cubicBezTo>
                <a:cubicBezTo>
                  <a:pt x="317295" y="901813"/>
                  <a:pt x="323462" y="895128"/>
                  <a:pt x="323462" y="891178"/>
                </a:cubicBezTo>
                <a:cubicBezTo>
                  <a:pt x="323462" y="886172"/>
                  <a:pt x="318898" y="880729"/>
                  <a:pt x="310457" y="875667"/>
                </a:cubicBezTo>
                <a:cubicBezTo>
                  <a:pt x="305793" y="872870"/>
                  <a:pt x="301720" y="870597"/>
                  <a:pt x="301405" y="870618"/>
                </a:cubicBezTo>
                <a:cubicBezTo>
                  <a:pt x="301091" y="870638"/>
                  <a:pt x="295451" y="880239"/>
                  <a:pt x="288873" y="891951"/>
                </a:cubicBezTo>
                <a:close/>
                <a:moveTo>
                  <a:pt x="302897" y="885527"/>
                </a:moveTo>
                <a:cubicBezTo>
                  <a:pt x="300696" y="889453"/>
                  <a:pt x="298895" y="893164"/>
                  <a:pt x="298895" y="893776"/>
                </a:cubicBezTo>
                <a:cubicBezTo>
                  <a:pt x="298895" y="895215"/>
                  <a:pt x="304772" y="897908"/>
                  <a:pt x="307913" y="897908"/>
                </a:cubicBezTo>
                <a:cubicBezTo>
                  <a:pt x="310958" y="897908"/>
                  <a:pt x="315704" y="891994"/>
                  <a:pt x="315704" y="888200"/>
                </a:cubicBezTo>
                <a:cubicBezTo>
                  <a:pt x="315704" y="885624"/>
                  <a:pt x="312292" y="881438"/>
                  <a:pt x="308392" y="879234"/>
                </a:cubicBezTo>
                <a:cubicBezTo>
                  <a:pt x="307487" y="878720"/>
                  <a:pt x="305328" y="881193"/>
                  <a:pt x="302897" y="885527"/>
                </a:cubicBezTo>
                <a:close/>
                <a:moveTo>
                  <a:pt x="724702" y="888152"/>
                </a:moveTo>
                <a:lnTo>
                  <a:pt x="721928" y="890107"/>
                </a:lnTo>
                <a:lnTo>
                  <a:pt x="731695" y="909298"/>
                </a:lnTo>
                <a:cubicBezTo>
                  <a:pt x="737066" y="919853"/>
                  <a:pt x="742275" y="929813"/>
                  <a:pt x="743270" y="931431"/>
                </a:cubicBezTo>
                <a:lnTo>
                  <a:pt x="745080" y="934374"/>
                </a:lnTo>
                <a:lnTo>
                  <a:pt x="748968" y="932349"/>
                </a:lnTo>
                <a:lnTo>
                  <a:pt x="752856" y="930325"/>
                </a:lnTo>
                <a:lnTo>
                  <a:pt x="741494" y="908280"/>
                </a:lnTo>
                <a:cubicBezTo>
                  <a:pt x="735244" y="896156"/>
                  <a:pt x="729534" y="886227"/>
                  <a:pt x="728804" y="886217"/>
                </a:cubicBezTo>
                <a:cubicBezTo>
                  <a:pt x="728072" y="886206"/>
                  <a:pt x="726227" y="887077"/>
                  <a:pt x="724702" y="888152"/>
                </a:cubicBezTo>
                <a:close/>
                <a:moveTo>
                  <a:pt x="339476" y="897733"/>
                </a:moveTo>
                <a:cubicBezTo>
                  <a:pt x="326159" y="903976"/>
                  <a:pt x="318697" y="925627"/>
                  <a:pt x="325847" y="937271"/>
                </a:cubicBezTo>
                <a:cubicBezTo>
                  <a:pt x="331818" y="946993"/>
                  <a:pt x="347810" y="951564"/>
                  <a:pt x="356721" y="946095"/>
                </a:cubicBezTo>
                <a:cubicBezTo>
                  <a:pt x="365778" y="940538"/>
                  <a:pt x="372247" y="926723"/>
                  <a:pt x="371000" y="915595"/>
                </a:cubicBezTo>
                <a:cubicBezTo>
                  <a:pt x="370165" y="908147"/>
                  <a:pt x="366215" y="902715"/>
                  <a:pt x="359119" y="899257"/>
                </a:cubicBezTo>
                <a:cubicBezTo>
                  <a:pt x="350841" y="895224"/>
                  <a:pt x="345680" y="894823"/>
                  <a:pt x="339476" y="897733"/>
                </a:cubicBezTo>
                <a:close/>
                <a:moveTo>
                  <a:pt x="291423" y="906052"/>
                </a:moveTo>
                <a:cubicBezTo>
                  <a:pt x="289091" y="910520"/>
                  <a:pt x="287200" y="914544"/>
                  <a:pt x="287221" y="914994"/>
                </a:cubicBezTo>
                <a:cubicBezTo>
                  <a:pt x="287290" y="916570"/>
                  <a:pt x="294772" y="918925"/>
                  <a:pt x="298370" y="918505"/>
                </a:cubicBezTo>
                <a:cubicBezTo>
                  <a:pt x="302962" y="917968"/>
                  <a:pt x="307306" y="911115"/>
                  <a:pt x="306106" y="906301"/>
                </a:cubicBezTo>
                <a:cubicBezTo>
                  <a:pt x="305436" y="903618"/>
                  <a:pt x="298751" y="897901"/>
                  <a:pt x="296308" y="897925"/>
                </a:cubicBezTo>
                <a:cubicBezTo>
                  <a:pt x="295953" y="897928"/>
                  <a:pt x="293755" y="901586"/>
                  <a:pt x="291423" y="906052"/>
                </a:cubicBezTo>
                <a:close/>
                <a:moveTo>
                  <a:pt x="703624" y="899624"/>
                </a:moveTo>
                <a:cubicBezTo>
                  <a:pt x="703624" y="900568"/>
                  <a:pt x="706530" y="908574"/>
                  <a:pt x="710084" y="917415"/>
                </a:cubicBezTo>
                <a:cubicBezTo>
                  <a:pt x="713636" y="926256"/>
                  <a:pt x="716366" y="933668"/>
                  <a:pt x="716150" y="933885"/>
                </a:cubicBezTo>
                <a:cubicBezTo>
                  <a:pt x="715934" y="934102"/>
                  <a:pt x="707777" y="928380"/>
                  <a:pt x="698024" y="921167"/>
                </a:cubicBezTo>
                <a:lnTo>
                  <a:pt x="680293" y="908052"/>
                </a:lnTo>
                <a:lnTo>
                  <a:pt x="676971" y="908891"/>
                </a:lnTo>
                <a:cubicBezTo>
                  <a:pt x="675102" y="909363"/>
                  <a:pt x="673919" y="910418"/>
                  <a:pt x="674266" y="911302"/>
                </a:cubicBezTo>
                <a:cubicBezTo>
                  <a:pt x="687241" y="944315"/>
                  <a:pt x="692545" y="956472"/>
                  <a:pt x="693983" y="956472"/>
                </a:cubicBezTo>
                <a:cubicBezTo>
                  <a:pt x="696594" y="956472"/>
                  <a:pt x="697441" y="954224"/>
                  <a:pt x="695916" y="951360"/>
                </a:cubicBezTo>
                <a:cubicBezTo>
                  <a:pt x="692612" y="945145"/>
                  <a:pt x="684555" y="922682"/>
                  <a:pt x="685933" y="923528"/>
                </a:cubicBezTo>
                <a:cubicBezTo>
                  <a:pt x="686774" y="924042"/>
                  <a:pt x="694067" y="929376"/>
                  <a:pt x="702142" y="935381"/>
                </a:cubicBezTo>
                <a:lnTo>
                  <a:pt x="716822" y="946297"/>
                </a:lnTo>
                <a:lnTo>
                  <a:pt x="721295" y="945453"/>
                </a:lnTo>
                <a:cubicBezTo>
                  <a:pt x="723943" y="944953"/>
                  <a:pt x="725602" y="943942"/>
                  <a:pt x="725363" y="942975"/>
                </a:cubicBezTo>
                <a:cubicBezTo>
                  <a:pt x="725142" y="942078"/>
                  <a:pt x="721177" y="931577"/>
                  <a:pt x="716554" y="919641"/>
                </a:cubicBezTo>
                <a:lnTo>
                  <a:pt x="708149" y="897939"/>
                </a:lnTo>
                <a:lnTo>
                  <a:pt x="705886" y="897925"/>
                </a:lnTo>
                <a:cubicBezTo>
                  <a:pt x="704642" y="897915"/>
                  <a:pt x="703624" y="898681"/>
                  <a:pt x="703624" y="899624"/>
                </a:cubicBezTo>
                <a:close/>
                <a:moveTo>
                  <a:pt x="341731" y="905126"/>
                </a:moveTo>
                <a:cubicBezTo>
                  <a:pt x="336348" y="909684"/>
                  <a:pt x="331010" y="921122"/>
                  <a:pt x="330901" y="928331"/>
                </a:cubicBezTo>
                <a:cubicBezTo>
                  <a:pt x="330789" y="935852"/>
                  <a:pt x="333750" y="940341"/>
                  <a:pt x="340082" y="942250"/>
                </a:cubicBezTo>
                <a:lnTo>
                  <a:pt x="345073" y="943755"/>
                </a:lnTo>
                <a:lnTo>
                  <a:pt x="349461" y="941639"/>
                </a:lnTo>
                <a:cubicBezTo>
                  <a:pt x="356251" y="938365"/>
                  <a:pt x="363547" y="925098"/>
                  <a:pt x="363547" y="916025"/>
                </a:cubicBezTo>
                <a:cubicBezTo>
                  <a:pt x="363547" y="903920"/>
                  <a:pt x="350722" y="897512"/>
                  <a:pt x="341731" y="905126"/>
                </a:cubicBezTo>
                <a:close/>
                <a:moveTo>
                  <a:pt x="389409" y="912510"/>
                </a:moveTo>
                <a:cubicBezTo>
                  <a:pt x="389409" y="912824"/>
                  <a:pt x="386211" y="923548"/>
                  <a:pt x="382302" y="936341"/>
                </a:cubicBezTo>
                <a:cubicBezTo>
                  <a:pt x="378393" y="949135"/>
                  <a:pt x="375629" y="959968"/>
                  <a:pt x="376160" y="960415"/>
                </a:cubicBezTo>
                <a:cubicBezTo>
                  <a:pt x="378182" y="962130"/>
                  <a:pt x="400987" y="968369"/>
                  <a:pt x="402278" y="967569"/>
                </a:cubicBezTo>
                <a:cubicBezTo>
                  <a:pt x="405104" y="965806"/>
                  <a:pt x="403360" y="964397"/>
                  <a:pt x="394905" y="961606"/>
                </a:cubicBezTo>
                <a:cubicBezTo>
                  <a:pt x="390105" y="960015"/>
                  <a:pt x="385998" y="958567"/>
                  <a:pt x="385781" y="958386"/>
                </a:cubicBezTo>
                <a:cubicBezTo>
                  <a:pt x="385563" y="958205"/>
                  <a:pt x="388324" y="948503"/>
                  <a:pt x="391915" y="936826"/>
                </a:cubicBezTo>
                <a:cubicBezTo>
                  <a:pt x="395508" y="925147"/>
                  <a:pt x="398012" y="915169"/>
                  <a:pt x="397483" y="914651"/>
                </a:cubicBezTo>
                <a:cubicBezTo>
                  <a:pt x="396337" y="913529"/>
                  <a:pt x="389409" y="911693"/>
                  <a:pt x="389409" y="912510"/>
                </a:cubicBezTo>
                <a:close/>
                <a:moveTo>
                  <a:pt x="641719" y="919903"/>
                </a:moveTo>
                <a:lnTo>
                  <a:pt x="639943" y="921035"/>
                </a:lnTo>
                <a:lnTo>
                  <a:pt x="638372" y="946235"/>
                </a:lnTo>
                <a:cubicBezTo>
                  <a:pt x="637430" y="961330"/>
                  <a:pt x="637271" y="971960"/>
                  <a:pt x="637972" y="972731"/>
                </a:cubicBezTo>
                <a:cubicBezTo>
                  <a:pt x="639956" y="974941"/>
                  <a:pt x="642409" y="970045"/>
                  <a:pt x="642659" y="963387"/>
                </a:cubicBezTo>
                <a:cubicBezTo>
                  <a:pt x="642788" y="959987"/>
                  <a:pt x="643319" y="956824"/>
                  <a:pt x="643841" y="956367"/>
                </a:cubicBezTo>
                <a:cubicBezTo>
                  <a:pt x="644806" y="955510"/>
                  <a:pt x="655902" y="952567"/>
                  <a:pt x="658174" y="952567"/>
                </a:cubicBezTo>
                <a:cubicBezTo>
                  <a:pt x="658860" y="952567"/>
                  <a:pt x="661076" y="955196"/>
                  <a:pt x="663096" y="958415"/>
                </a:cubicBezTo>
                <a:lnTo>
                  <a:pt x="666772" y="964273"/>
                </a:lnTo>
                <a:lnTo>
                  <a:pt x="670251" y="964273"/>
                </a:lnTo>
                <a:cubicBezTo>
                  <a:pt x="672165" y="964273"/>
                  <a:pt x="674115" y="963654"/>
                  <a:pt x="674584" y="962882"/>
                </a:cubicBezTo>
                <a:cubicBezTo>
                  <a:pt x="675750" y="960987"/>
                  <a:pt x="647864" y="918790"/>
                  <a:pt x="645436" y="918779"/>
                </a:cubicBezTo>
                <a:cubicBezTo>
                  <a:pt x="644369" y="918775"/>
                  <a:pt x="642698" y="919280"/>
                  <a:pt x="641719" y="919903"/>
                </a:cubicBezTo>
                <a:close/>
                <a:moveTo>
                  <a:pt x="426257" y="926864"/>
                </a:moveTo>
                <a:cubicBezTo>
                  <a:pt x="424039" y="936141"/>
                  <a:pt x="420443" y="957805"/>
                  <a:pt x="420443" y="961901"/>
                </a:cubicBezTo>
                <a:cubicBezTo>
                  <a:pt x="420443" y="977313"/>
                  <a:pt x="445597" y="982970"/>
                  <a:pt x="452919" y="969197"/>
                </a:cubicBezTo>
                <a:cubicBezTo>
                  <a:pt x="454391" y="966435"/>
                  <a:pt x="460528" y="936524"/>
                  <a:pt x="460528" y="932119"/>
                </a:cubicBezTo>
                <a:lnTo>
                  <a:pt x="460528" y="928949"/>
                </a:lnTo>
                <a:lnTo>
                  <a:pt x="458326" y="929376"/>
                </a:lnTo>
                <a:lnTo>
                  <a:pt x="456125" y="929803"/>
                </a:lnTo>
                <a:lnTo>
                  <a:pt x="452627" y="947803"/>
                </a:lnTo>
                <a:lnTo>
                  <a:pt x="449130" y="965806"/>
                </a:lnTo>
                <a:lnTo>
                  <a:pt x="446200" y="968940"/>
                </a:lnTo>
                <a:cubicBezTo>
                  <a:pt x="440314" y="975246"/>
                  <a:pt x="429494" y="971502"/>
                  <a:pt x="429494" y="963159"/>
                </a:cubicBezTo>
                <a:cubicBezTo>
                  <a:pt x="429494" y="961101"/>
                  <a:pt x="430960" y="952188"/>
                  <a:pt x="432751" y="943336"/>
                </a:cubicBezTo>
                <a:cubicBezTo>
                  <a:pt x="434542" y="934484"/>
                  <a:pt x="435724" y="926498"/>
                  <a:pt x="435377" y="925588"/>
                </a:cubicBezTo>
                <a:cubicBezTo>
                  <a:pt x="435031" y="924680"/>
                  <a:pt x="432994" y="923935"/>
                  <a:pt x="430852" y="923935"/>
                </a:cubicBezTo>
                <a:lnTo>
                  <a:pt x="426957" y="923935"/>
                </a:lnTo>
                <a:lnTo>
                  <a:pt x="426257" y="926864"/>
                </a:lnTo>
                <a:close/>
                <a:moveTo>
                  <a:pt x="597638" y="928238"/>
                </a:moveTo>
                <a:cubicBezTo>
                  <a:pt x="592604" y="929983"/>
                  <a:pt x="587248" y="936954"/>
                  <a:pt x="587248" y="941762"/>
                </a:cubicBezTo>
                <a:cubicBezTo>
                  <a:pt x="587248" y="946441"/>
                  <a:pt x="590720" y="952290"/>
                  <a:pt x="594705" y="954329"/>
                </a:cubicBezTo>
                <a:cubicBezTo>
                  <a:pt x="596649" y="955319"/>
                  <a:pt x="601015" y="956539"/>
                  <a:pt x="604408" y="957034"/>
                </a:cubicBezTo>
                <a:cubicBezTo>
                  <a:pt x="610836" y="957977"/>
                  <a:pt x="615695" y="961682"/>
                  <a:pt x="615695" y="965645"/>
                </a:cubicBezTo>
                <a:cubicBezTo>
                  <a:pt x="615695" y="966845"/>
                  <a:pt x="614489" y="969369"/>
                  <a:pt x="613015" y="971255"/>
                </a:cubicBezTo>
                <a:lnTo>
                  <a:pt x="610335" y="974684"/>
                </a:lnTo>
                <a:lnTo>
                  <a:pt x="604039" y="974684"/>
                </a:lnTo>
                <a:cubicBezTo>
                  <a:pt x="600578" y="974684"/>
                  <a:pt x="597386" y="974103"/>
                  <a:pt x="596946" y="973388"/>
                </a:cubicBezTo>
                <a:cubicBezTo>
                  <a:pt x="595720" y="971388"/>
                  <a:pt x="592421" y="971845"/>
                  <a:pt x="592421" y="974008"/>
                </a:cubicBezTo>
                <a:cubicBezTo>
                  <a:pt x="592421" y="980046"/>
                  <a:pt x="608193" y="982361"/>
                  <a:pt x="616049" y="977475"/>
                </a:cubicBezTo>
                <a:cubicBezTo>
                  <a:pt x="624036" y="972503"/>
                  <a:pt x="625948" y="962254"/>
                  <a:pt x="620176" y="955348"/>
                </a:cubicBezTo>
                <a:lnTo>
                  <a:pt x="616897" y="951428"/>
                </a:lnTo>
                <a:lnTo>
                  <a:pt x="609509" y="949925"/>
                </a:lnTo>
                <a:cubicBezTo>
                  <a:pt x="605444" y="949100"/>
                  <a:pt x="600809" y="947584"/>
                  <a:pt x="599209" y="946559"/>
                </a:cubicBezTo>
                <a:lnTo>
                  <a:pt x="596299" y="944697"/>
                </a:lnTo>
                <a:lnTo>
                  <a:pt x="596299" y="940331"/>
                </a:lnTo>
                <a:cubicBezTo>
                  <a:pt x="596299" y="937930"/>
                  <a:pt x="597211" y="935206"/>
                  <a:pt x="598325" y="934275"/>
                </a:cubicBezTo>
                <a:cubicBezTo>
                  <a:pt x="600639" y="932342"/>
                  <a:pt x="607203" y="931947"/>
                  <a:pt x="611493" y="933480"/>
                </a:cubicBezTo>
                <a:lnTo>
                  <a:pt x="614403" y="934522"/>
                </a:lnTo>
                <a:lnTo>
                  <a:pt x="614403" y="932415"/>
                </a:lnTo>
                <a:cubicBezTo>
                  <a:pt x="614403" y="931242"/>
                  <a:pt x="612417" y="929474"/>
                  <a:pt x="609918" y="928424"/>
                </a:cubicBezTo>
                <a:cubicBezTo>
                  <a:pt x="604636" y="926202"/>
                  <a:pt x="603557" y="926187"/>
                  <a:pt x="597638" y="928238"/>
                </a:cubicBezTo>
                <a:close/>
                <a:moveTo>
                  <a:pt x="643866" y="940435"/>
                </a:moveTo>
                <a:cubicBezTo>
                  <a:pt x="643553" y="946033"/>
                  <a:pt x="643417" y="950786"/>
                  <a:pt x="643562" y="950997"/>
                </a:cubicBezTo>
                <a:cubicBezTo>
                  <a:pt x="643942" y="951545"/>
                  <a:pt x="655780" y="948461"/>
                  <a:pt x="655780" y="947815"/>
                </a:cubicBezTo>
                <a:cubicBezTo>
                  <a:pt x="655780" y="947519"/>
                  <a:pt x="653228" y="943447"/>
                  <a:pt x="650108" y="938768"/>
                </a:cubicBezTo>
                <a:lnTo>
                  <a:pt x="644435" y="930257"/>
                </a:lnTo>
                <a:lnTo>
                  <a:pt x="643866" y="940435"/>
                </a:lnTo>
                <a:close/>
                <a:moveTo>
                  <a:pt x="478147" y="932834"/>
                </a:moveTo>
                <a:cubicBezTo>
                  <a:pt x="477521" y="933921"/>
                  <a:pt x="476380" y="947512"/>
                  <a:pt x="475278" y="967007"/>
                </a:cubicBezTo>
                <a:lnTo>
                  <a:pt x="474424" y="982094"/>
                </a:lnTo>
                <a:lnTo>
                  <a:pt x="476486" y="982885"/>
                </a:lnTo>
                <a:cubicBezTo>
                  <a:pt x="477620" y="983323"/>
                  <a:pt x="478824" y="983237"/>
                  <a:pt x="479159" y="982685"/>
                </a:cubicBezTo>
                <a:cubicBezTo>
                  <a:pt x="479495" y="982142"/>
                  <a:pt x="480181" y="974274"/>
                  <a:pt x="480680" y="965216"/>
                </a:cubicBezTo>
                <a:cubicBezTo>
                  <a:pt x="481563" y="949228"/>
                  <a:pt x="482560" y="946104"/>
                  <a:pt x="484412" y="953529"/>
                </a:cubicBezTo>
                <a:cubicBezTo>
                  <a:pt x="484903" y="955500"/>
                  <a:pt x="487347" y="963063"/>
                  <a:pt x="489843" y="970340"/>
                </a:cubicBezTo>
                <a:cubicBezTo>
                  <a:pt x="494279" y="983266"/>
                  <a:pt x="496624" y="986276"/>
                  <a:pt x="500409" y="983923"/>
                </a:cubicBezTo>
                <a:cubicBezTo>
                  <a:pt x="501166" y="983456"/>
                  <a:pt x="505079" y="976170"/>
                  <a:pt x="509106" y="967750"/>
                </a:cubicBezTo>
                <a:cubicBezTo>
                  <a:pt x="513131" y="959320"/>
                  <a:pt x="516571" y="952605"/>
                  <a:pt x="516751" y="952824"/>
                </a:cubicBezTo>
                <a:cubicBezTo>
                  <a:pt x="516929" y="953043"/>
                  <a:pt x="516595" y="960215"/>
                  <a:pt x="516006" y="968769"/>
                </a:cubicBezTo>
                <a:cubicBezTo>
                  <a:pt x="515419" y="977332"/>
                  <a:pt x="515137" y="984533"/>
                  <a:pt x="515381" y="984780"/>
                </a:cubicBezTo>
                <a:cubicBezTo>
                  <a:pt x="515625" y="985028"/>
                  <a:pt x="517749" y="985342"/>
                  <a:pt x="520102" y="985485"/>
                </a:cubicBezTo>
                <a:lnTo>
                  <a:pt x="524378" y="985752"/>
                </a:lnTo>
                <a:lnTo>
                  <a:pt x="524739" y="980542"/>
                </a:lnTo>
                <a:cubicBezTo>
                  <a:pt x="524938" y="977684"/>
                  <a:pt x="525264" y="966273"/>
                  <a:pt x="525464" y="955186"/>
                </a:cubicBezTo>
                <a:lnTo>
                  <a:pt x="525828" y="935030"/>
                </a:lnTo>
                <a:lnTo>
                  <a:pt x="523564" y="935176"/>
                </a:lnTo>
                <a:cubicBezTo>
                  <a:pt x="522321" y="935257"/>
                  <a:pt x="520813" y="935395"/>
                  <a:pt x="520216" y="935485"/>
                </a:cubicBezTo>
                <a:cubicBezTo>
                  <a:pt x="519619" y="935575"/>
                  <a:pt x="514863" y="944567"/>
                  <a:pt x="509648" y="955472"/>
                </a:cubicBezTo>
                <a:cubicBezTo>
                  <a:pt x="504433" y="966368"/>
                  <a:pt x="499933" y="974712"/>
                  <a:pt x="499646" y="974008"/>
                </a:cubicBezTo>
                <a:cubicBezTo>
                  <a:pt x="499362" y="973312"/>
                  <a:pt x="496116" y="963978"/>
                  <a:pt x="492435" y="953281"/>
                </a:cubicBezTo>
                <a:lnTo>
                  <a:pt x="485743" y="933829"/>
                </a:lnTo>
                <a:lnTo>
                  <a:pt x="482193" y="932900"/>
                </a:lnTo>
                <a:cubicBezTo>
                  <a:pt x="480240" y="932390"/>
                  <a:pt x="478420" y="932360"/>
                  <a:pt x="478147" y="932834"/>
                </a:cubicBezTo>
                <a:close/>
              </a:path>
            </a:pathLst>
          </a:custGeom>
          <a:solidFill>
            <a:srgbClr val="05625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 dirty="0"/>
          </a:p>
        </p:txBody>
      </p:sp>
      <p:grpSp>
        <p:nvGrpSpPr>
          <p:cNvPr id="10" name="Группа 9">
            <a:extLst>
              <a:ext uri="{FF2B5EF4-FFF2-40B4-BE49-F238E27FC236}">
                <a16:creationId xmlns:a16="http://schemas.microsoft.com/office/drawing/2014/main" id="{12B37918-8C20-4308-86DF-3AC586EA8526}"/>
              </a:ext>
            </a:extLst>
          </p:cNvPr>
          <p:cNvGrpSpPr/>
          <p:nvPr/>
        </p:nvGrpSpPr>
        <p:grpSpPr>
          <a:xfrm>
            <a:off x="439174" y="8903663"/>
            <a:ext cx="2151178" cy="1161599"/>
            <a:chOff x="3362325" y="8903663"/>
            <a:chExt cx="2151178" cy="1161599"/>
          </a:xfrm>
        </p:grpSpPr>
        <p:sp>
          <p:nvSpPr>
            <p:cNvPr id="9" name="Прямоугольник 8">
              <a:extLst>
                <a:ext uri="{FF2B5EF4-FFF2-40B4-BE49-F238E27FC236}">
                  <a16:creationId xmlns:a16="http://schemas.microsoft.com/office/drawing/2014/main" id="{A43E0E7E-77D5-4C0F-8C15-3E18EDA27924}"/>
                </a:ext>
              </a:extLst>
            </p:cNvPr>
            <p:cNvSpPr/>
            <p:nvPr/>
          </p:nvSpPr>
          <p:spPr>
            <a:xfrm>
              <a:off x="3362325" y="8903663"/>
              <a:ext cx="846933" cy="508946"/>
            </a:xfrm>
            <a:prstGeom prst="rect">
              <a:avLst/>
            </a:prstGeom>
            <a:solidFill>
              <a:srgbClr val="08897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" name="Прямоугольник 29">
              <a:extLst>
                <a:ext uri="{FF2B5EF4-FFF2-40B4-BE49-F238E27FC236}">
                  <a16:creationId xmlns:a16="http://schemas.microsoft.com/office/drawing/2014/main" id="{AA18F26D-F7D3-40BF-AEAA-2F0AA6A36744}"/>
                </a:ext>
              </a:extLst>
            </p:cNvPr>
            <p:cNvSpPr/>
            <p:nvPr/>
          </p:nvSpPr>
          <p:spPr>
            <a:xfrm>
              <a:off x="3362325" y="9556316"/>
              <a:ext cx="846933" cy="508946"/>
            </a:xfrm>
            <a:prstGeom prst="rect">
              <a:avLst/>
            </a:prstGeom>
            <a:solidFill>
              <a:srgbClr val="05625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" name="Прямоугольник 32">
              <a:extLst>
                <a:ext uri="{FF2B5EF4-FFF2-40B4-BE49-F238E27FC236}">
                  <a16:creationId xmlns:a16="http://schemas.microsoft.com/office/drawing/2014/main" id="{1187AB2A-8038-4D90-B25D-4DA73320BEC0}"/>
                </a:ext>
              </a:extLst>
            </p:cNvPr>
            <p:cNvSpPr/>
            <p:nvPr/>
          </p:nvSpPr>
          <p:spPr>
            <a:xfrm>
              <a:off x="4284103" y="9016703"/>
              <a:ext cx="1116572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ru-RU" sz="2000" dirty="0">
                  <a:latin typeface="Alegreya Sans" panose="00000500000000000000" pitchFamily="2" charset="0"/>
                </a:rPr>
                <a:t>фон</a:t>
              </a:r>
            </a:p>
          </p:txBody>
        </p:sp>
        <p:sp>
          <p:nvSpPr>
            <p:cNvPr id="34" name="Прямоугольник 33">
              <a:extLst>
                <a:ext uri="{FF2B5EF4-FFF2-40B4-BE49-F238E27FC236}">
                  <a16:creationId xmlns:a16="http://schemas.microsoft.com/office/drawing/2014/main" id="{F5254C8D-25F9-401B-AB3E-E45DEDD808C7}"/>
                </a:ext>
              </a:extLst>
            </p:cNvPr>
            <p:cNvSpPr/>
            <p:nvPr/>
          </p:nvSpPr>
          <p:spPr>
            <a:xfrm>
              <a:off x="4284102" y="9666539"/>
              <a:ext cx="1229401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ru-RU" sz="2000" dirty="0">
                  <a:latin typeface="Alegreya Sans" panose="00000500000000000000" pitchFamily="2" charset="0"/>
                </a:rPr>
                <a:t>картинка</a:t>
              </a:r>
            </a:p>
          </p:txBody>
        </p:sp>
      </p:grpSp>
      <p:grpSp>
        <p:nvGrpSpPr>
          <p:cNvPr id="11" name="Группа 10">
            <a:extLst>
              <a:ext uri="{FF2B5EF4-FFF2-40B4-BE49-F238E27FC236}">
                <a16:creationId xmlns:a16="http://schemas.microsoft.com/office/drawing/2014/main" id="{7C36977E-0FAE-42B2-A20A-112DB11E317E}"/>
              </a:ext>
            </a:extLst>
          </p:cNvPr>
          <p:cNvGrpSpPr/>
          <p:nvPr/>
        </p:nvGrpSpPr>
        <p:grpSpPr>
          <a:xfrm>
            <a:off x="3573234" y="8902283"/>
            <a:ext cx="5302370" cy="1162979"/>
            <a:chOff x="8326209" y="8902283"/>
            <a:chExt cx="5302370" cy="1162979"/>
          </a:xfrm>
        </p:grpSpPr>
        <p:sp>
          <p:nvSpPr>
            <p:cNvPr id="31" name="Прямоугольник 30">
              <a:extLst>
                <a:ext uri="{FF2B5EF4-FFF2-40B4-BE49-F238E27FC236}">
                  <a16:creationId xmlns:a16="http://schemas.microsoft.com/office/drawing/2014/main" id="{E091E49E-EFEF-44A0-895C-69E75650A605}"/>
                </a:ext>
              </a:extLst>
            </p:cNvPr>
            <p:cNvSpPr/>
            <p:nvPr/>
          </p:nvSpPr>
          <p:spPr>
            <a:xfrm>
              <a:off x="8326210" y="8902283"/>
              <a:ext cx="846933" cy="508946"/>
            </a:xfrm>
            <a:prstGeom prst="rect">
              <a:avLst/>
            </a:prstGeom>
            <a:solidFill>
              <a:srgbClr val="E3C58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" name="Прямоугольник 31">
              <a:extLst>
                <a:ext uri="{FF2B5EF4-FFF2-40B4-BE49-F238E27FC236}">
                  <a16:creationId xmlns:a16="http://schemas.microsoft.com/office/drawing/2014/main" id="{709E9171-BA40-413C-86DE-B593E0027B9A}"/>
                </a:ext>
              </a:extLst>
            </p:cNvPr>
            <p:cNvSpPr/>
            <p:nvPr/>
          </p:nvSpPr>
          <p:spPr>
            <a:xfrm>
              <a:off x="8326209" y="9556316"/>
              <a:ext cx="846933" cy="508946"/>
            </a:xfrm>
            <a:prstGeom prst="rect">
              <a:avLst/>
            </a:prstGeom>
            <a:solidFill>
              <a:srgbClr val="8E774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" name="Прямоугольник 34">
              <a:extLst>
                <a:ext uri="{FF2B5EF4-FFF2-40B4-BE49-F238E27FC236}">
                  <a16:creationId xmlns:a16="http://schemas.microsoft.com/office/drawing/2014/main" id="{699C78AD-583A-4484-B015-CA5A577E73BF}"/>
                </a:ext>
              </a:extLst>
            </p:cNvPr>
            <p:cNvSpPr/>
            <p:nvPr/>
          </p:nvSpPr>
          <p:spPr>
            <a:xfrm>
              <a:off x="9220992" y="8956116"/>
              <a:ext cx="1116572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ru-RU" sz="2000" dirty="0">
                  <a:latin typeface="Alegreya Sans" panose="00000500000000000000" pitchFamily="2" charset="0"/>
                </a:rPr>
                <a:t>фон</a:t>
              </a:r>
            </a:p>
          </p:txBody>
        </p:sp>
        <p:sp>
          <p:nvSpPr>
            <p:cNvPr id="36" name="Прямоугольник 35">
              <a:extLst>
                <a:ext uri="{FF2B5EF4-FFF2-40B4-BE49-F238E27FC236}">
                  <a16:creationId xmlns:a16="http://schemas.microsoft.com/office/drawing/2014/main" id="{7E81E7A0-DF18-4499-B8FD-FB3B3F3CC83C}"/>
                </a:ext>
              </a:extLst>
            </p:cNvPr>
            <p:cNvSpPr/>
            <p:nvPr/>
          </p:nvSpPr>
          <p:spPr>
            <a:xfrm>
              <a:off x="9220991" y="9605952"/>
              <a:ext cx="1229401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ru-RU" sz="2000" dirty="0">
                  <a:latin typeface="Alegreya Sans" panose="00000500000000000000" pitchFamily="2" charset="0"/>
                </a:rPr>
                <a:t>картинка</a:t>
              </a:r>
            </a:p>
          </p:txBody>
        </p:sp>
        <p:sp>
          <p:nvSpPr>
            <p:cNvPr id="37" name="Прямоугольник 36">
              <a:extLst>
                <a:ext uri="{FF2B5EF4-FFF2-40B4-BE49-F238E27FC236}">
                  <a16:creationId xmlns:a16="http://schemas.microsoft.com/office/drawing/2014/main" id="{59D1DF83-7932-4FE3-8D8B-D497E767213A}"/>
                </a:ext>
              </a:extLst>
            </p:cNvPr>
            <p:cNvSpPr/>
            <p:nvPr/>
          </p:nvSpPr>
          <p:spPr>
            <a:xfrm>
              <a:off x="10450392" y="8956116"/>
              <a:ext cx="3178187" cy="107721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ru-RU" sz="2000" dirty="0">
                  <a:latin typeface="Alegreya Sans" panose="00000500000000000000" pitchFamily="2" charset="0"/>
                </a:rPr>
                <a:t>В бежевых макетах под заголовками желательно использовать полупрозрачную плашку</a:t>
              </a:r>
            </a:p>
          </p:txBody>
        </p:sp>
      </p:grpSp>
      <p:sp>
        <p:nvSpPr>
          <p:cNvPr id="38" name="Овал 37">
            <a:extLst>
              <a:ext uri="{FF2B5EF4-FFF2-40B4-BE49-F238E27FC236}">
                <a16:creationId xmlns:a16="http://schemas.microsoft.com/office/drawing/2014/main" id="{FED6F583-172F-45BE-A395-AF37DE385A4D}"/>
              </a:ext>
            </a:extLst>
          </p:cNvPr>
          <p:cNvSpPr/>
          <p:nvPr/>
        </p:nvSpPr>
        <p:spPr>
          <a:xfrm rot="21101161">
            <a:off x="7401874" y="7480042"/>
            <a:ext cx="7457361" cy="3750429"/>
          </a:xfrm>
          <a:prstGeom prst="ellipse">
            <a:avLst/>
          </a:prstGeom>
          <a:solidFill>
            <a:srgbClr val="E3C58A">
              <a:alpha val="92000"/>
            </a:srgbClr>
          </a:solidFill>
          <a:ln>
            <a:solidFill>
              <a:schemeClr val="accent1">
                <a:shade val="50000"/>
                <a:alpha val="1000"/>
              </a:schemeClr>
            </a:solidFill>
          </a:ln>
          <a:effectLst>
            <a:softEdge rad="1270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3" name="Прямая со стрелкой 12">
            <a:extLst>
              <a:ext uri="{FF2B5EF4-FFF2-40B4-BE49-F238E27FC236}">
                <a16:creationId xmlns:a16="http://schemas.microsoft.com/office/drawing/2014/main" id="{FA306852-5361-4746-A4C8-884AB867282D}"/>
              </a:ext>
            </a:extLst>
          </p:cNvPr>
          <p:cNvCxnSpPr/>
          <p:nvPr/>
        </p:nvCxnSpPr>
        <p:spPr>
          <a:xfrm flipV="1">
            <a:off x="8478366" y="9666539"/>
            <a:ext cx="872101" cy="169277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9" name="Рисунок 38">
            <a:extLst>
              <a:ext uri="{FF2B5EF4-FFF2-40B4-BE49-F238E27FC236}">
                <a16:creationId xmlns:a16="http://schemas.microsoft.com/office/drawing/2014/main" id="{D3B32E41-CA18-4350-8D2D-A1D90FF4E6E5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 r="57613"/>
          <a:stretch/>
        </p:blipFill>
        <p:spPr>
          <a:xfrm>
            <a:off x="9140278" y="6988366"/>
            <a:ext cx="1071010" cy="9441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5224853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3C58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Рисунок 4">
            <a:extLst>
              <a:ext uri="{FF2B5EF4-FFF2-40B4-BE49-F238E27FC236}">
                <a16:creationId xmlns:a16="http://schemas.microsoft.com/office/drawing/2014/main" id="{21CDE4F1-8DB9-4B1E-8620-F148D6217826}"/>
              </a:ext>
            </a:extLst>
          </p:cNvPr>
          <p:cNvSpPr/>
          <p:nvPr/>
        </p:nvSpPr>
        <p:spPr>
          <a:xfrm rot="638023">
            <a:off x="3999840" y="906769"/>
            <a:ext cx="6725462" cy="12325864"/>
          </a:xfrm>
          <a:custGeom>
            <a:avLst/>
            <a:gdLst>
              <a:gd name="connsiteX0" fmla="*/ 3359420 w 4000576"/>
              <a:gd name="connsiteY0" fmla="*/ 10263 h 7331925"/>
              <a:gd name="connsiteX1" fmla="*/ 3199114 w 4000576"/>
              <a:gd name="connsiteY1" fmla="*/ 193648 h 7331925"/>
              <a:gd name="connsiteX2" fmla="*/ 3179150 w 4000576"/>
              <a:gd name="connsiteY2" fmla="*/ 296413 h 7331925"/>
              <a:gd name="connsiteX3" fmla="*/ 3251321 w 4000576"/>
              <a:gd name="connsiteY3" fmla="*/ 623015 h 7331925"/>
              <a:gd name="connsiteX4" fmla="*/ 3375346 w 4000576"/>
              <a:gd name="connsiteY4" fmla="*/ 640551 h 7331925"/>
              <a:gd name="connsiteX5" fmla="*/ 3516487 w 4000576"/>
              <a:gd name="connsiteY5" fmla="*/ 521888 h 7331925"/>
              <a:gd name="connsiteX6" fmla="*/ 3557368 w 4000576"/>
              <a:gd name="connsiteY6" fmla="*/ 510439 h 7331925"/>
              <a:gd name="connsiteX7" fmla="*/ 3594678 w 4000576"/>
              <a:gd name="connsiteY7" fmla="*/ 520555 h 7331925"/>
              <a:gd name="connsiteX8" fmla="*/ 3742420 w 4000576"/>
              <a:gd name="connsiteY8" fmla="*/ 638417 h 7331925"/>
              <a:gd name="connsiteX9" fmla="*/ 3833489 w 4000576"/>
              <a:gd name="connsiteY9" fmla="*/ 916842 h 7331925"/>
              <a:gd name="connsiteX10" fmla="*/ 3848224 w 4000576"/>
              <a:gd name="connsiteY10" fmla="*/ 1012088 h 7331925"/>
              <a:gd name="connsiteX11" fmla="*/ 3842442 w 4000576"/>
              <a:gd name="connsiteY11" fmla="*/ 1135913 h 7331925"/>
              <a:gd name="connsiteX12" fmla="*/ 3481597 w 4000576"/>
              <a:gd name="connsiteY12" fmla="*/ 1796482 h 7331925"/>
              <a:gd name="connsiteX13" fmla="*/ 3297536 w 4000576"/>
              <a:gd name="connsiteY13" fmla="*/ 1809664 h 7331925"/>
              <a:gd name="connsiteX14" fmla="*/ 3294364 w 4000576"/>
              <a:gd name="connsiteY14" fmla="*/ 1740751 h 7331925"/>
              <a:gd name="connsiteX15" fmla="*/ 3332216 w 4000576"/>
              <a:gd name="connsiteY15" fmla="*/ 1170689 h 7331925"/>
              <a:gd name="connsiteX16" fmla="*/ 3342380 w 4000576"/>
              <a:gd name="connsiteY16" fmla="*/ 902299 h 7331925"/>
              <a:gd name="connsiteX17" fmla="*/ 3329893 w 4000576"/>
              <a:gd name="connsiteY17" fmla="*/ 876237 h 7331925"/>
              <a:gd name="connsiteX18" fmla="*/ 2517553 w 4000576"/>
              <a:gd name="connsiteY18" fmla="*/ 740239 h 7331925"/>
              <a:gd name="connsiteX19" fmla="*/ 615958 w 4000576"/>
              <a:gd name="connsiteY19" fmla="*/ 918081 h 7331925"/>
              <a:gd name="connsiteX20" fmla="*/ 598270 w 4000576"/>
              <a:gd name="connsiteY20" fmla="*/ 934082 h 7331925"/>
              <a:gd name="connsiteX21" fmla="*/ 598270 w 4000576"/>
              <a:gd name="connsiteY21" fmla="*/ 1021185 h 7331925"/>
              <a:gd name="connsiteX22" fmla="*/ 642476 w 4000576"/>
              <a:gd name="connsiteY22" fmla="*/ 1550251 h 7331925"/>
              <a:gd name="connsiteX23" fmla="*/ 671908 w 4000576"/>
              <a:gd name="connsiteY23" fmla="*/ 1777965 h 7331925"/>
              <a:gd name="connsiteX24" fmla="*/ 677280 w 4000576"/>
              <a:gd name="connsiteY24" fmla="*/ 1819942 h 7331925"/>
              <a:gd name="connsiteX25" fmla="*/ 625874 w 4000576"/>
              <a:gd name="connsiteY25" fmla="*/ 1813941 h 7331925"/>
              <a:gd name="connsiteX26" fmla="*/ 495857 w 4000576"/>
              <a:gd name="connsiteY26" fmla="*/ 1769116 h 7331925"/>
              <a:gd name="connsiteX27" fmla="*/ 180303 w 4000576"/>
              <a:gd name="connsiteY27" fmla="*/ 1282417 h 7331925"/>
              <a:gd name="connsiteX28" fmla="*/ 317130 w 4000576"/>
              <a:gd name="connsiteY28" fmla="*/ 569256 h 7331925"/>
              <a:gd name="connsiteX29" fmla="*/ 361450 w 4000576"/>
              <a:gd name="connsiteY29" fmla="*/ 547796 h 7331925"/>
              <a:gd name="connsiteX30" fmla="*/ 403836 w 4000576"/>
              <a:gd name="connsiteY30" fmla="*/ 552578 h 7331925"/>
              <a:gd name="connsiteX31" fmla="*/ 556512 w 4000576"/>
              <a:gd name="connsiteY31" fmla="*/ 655182 h 7331925"/>
              <a:gd name="connsiteX32" fmla="*/ 634427 w 4000576"/>
              <a:gd name="connsiteY32" fmla="*/ 687576 h 7331925"/>
              <a:gd name="connsiteX33" fmla="*/ 725791 w 4000576"/>
              <a:gd name="connsiteY33" fmla="*/ 392967 h 7331925"/>
              <a:gd name="connsiteX34" fmla="*/ 689910 w 4000576"/>
              <a:gd name="connsiteY34" fmla="*/ 152299 h 7331925"/>
              <a:gd name="connsiteX35" fmla="*/ 565961 w 4000576"/>
              <a:gd name="connsiteY35" fmla="*/ 49953 h 7331925"/>
              <a:gd name="connsiteX36" fmla="*/ 522137 w 4000576"/>
              <a:gd name="connsiteY36" fmla="*/ 33218 h 7331925"/>
              <a:gd name="connsiteX37" fmla="*/ 455738 w 4000576"/>
              <a:gd name="connsiteY37" fmla="*/ 37971 h 7331925"/>
              <a:gd name="connsiteX38" fmla="*/ 389349 w 4000576"/>
              <a:gd name="connsiteY38" fmla="*/ 42714 h 7331925"/>
              <a:gd name="connsiteX39" fmla="*/ 335609 w 4000576"/>
              <a:gd name="connsiteY39" fmla="*/ 69908 h 7331925"/>
              <a:gd name="connsiteX40" fmla="*/ 1348 w 4000576"/>
              <a:gd name="connsiteY40" fmla="*/ 826355 h 7331925"/>
              <a:gd name="connsiteX41" fmla="*/ 383196 w 4000576"/>
              <a:gd name="connsiteY41" fmla="*/ 2148040 h 7331925"/>
              <a:gd name="connsiteX42" fmla="*/ 652420 w 4000576"/>
              <a:gd name="connsiteY42" fmla="*/ 2528602 h 7331925"/>
              <a:gd name="connsiteX43" fmla="*/ 823698 w 4000576"/>
              <a:gd name="connsiteY43" fmla="*/ 2775023 h 7331925"/>
              <a:gd name="connsiteX44" fmla="*/ 849159 w 4000576"/>
              <a:gd name="connsiteY44" fmla="*/ 2830630 h 7331925"/>
              <a:gd name="connsiteX45" fmla="*/ 854683 w 4000576"/>
              <a:gd name="connsiteY45" fmla="*/ 2922413 h 7331925"/>
              <a:gd name="connsiteX46" fmla="*/ 873276 w 4000576"/>
              <a:gd name="connsiteY46" fmla="*/ 3029941 h 7331925"/>
              <a:gd name="connsiteX47" fmla="*/ 956358 w 4000576"/>
              <a:gd name="connsiteY47" fmla="*/ 3025597 h 7331925"/>
              <a:gd name="connsiteX48" fmla="*/ 974503 w 4000576"/>
              <a:gd name="connsiteY48" fmla="*/ 3005519 h 7331925"/>
              <a:gd name="connsiteX49" fmla="*/ 974503 w 4000576"/>
              <a:gd name="connsiteY49" fmla="*/ 2935900 h 7331925"/>
              <a:gd name="connsiteX50" fmla="*/ 975693 w 4000576"/>
              <a:gd name="connsiteY50" fmla="*/ 2867873 h 7331925"/>
              <a:gd name="connsiteX51" fmla="*/ 1024909 w 4000576"/>
              <a:gd name="connsiteY51" fmla="*/ 2983764 h 7331925"/>
              <a:gd name="connsiteX52" fmla="*/ 1429922 w 4000576"/>
              <a:gd name="connsiteY52" fmla="*/ 3798151 h 7331925"/>
              <a:gd name="connsiteX53" fmla="*/ 1710309 w 4000576"/>
              <a:gd name="connsiteY53" fmla="*/ 4041896 h 7331925"/>
              <a:gd name="connsiteX54" fmla="*/ 1769840 w 4000576"/>
              <a:gd name="connsiteY54" fmla="*/ 4058450 h 7331925"/>
              <a:gd name="connsiteX55" fmla="*/ 1769840 w 4000576"/>
              <a:gd name="connsiteY55" fmla="*/ 4082567 h 7331925"/>
              <a:gd name="connsiteX56" fmla="*/ 1744390 w 4000576"/>
              <a:gd name="connsiteY56" fmla="*/ 4143413 h 7331925"/>
              <a:gd name="connsiteX57" fmla="*/ 1714672 w 4000576"/>
              <a:gd name="connsiteY57" fmla="*/ 4231596 h 7331925"/>
              <a:gd name="connsiteX58" fmla="*/ 1710404 w 4000576"/>
              <a:gd name="connsiteY58" fmla="*/ 4283050 h 7331925"/>
              <a:gd name="connsiteX59" fmla="*/ 1744885 w 4000576"/>
              <a:gd name="connsiteY59" fmla="*/ 4350925 h 7331925"/>
              <a:gd name="connsiteX60" fmla="*/ 1779365 w 4000576"/>
              <a:gd name="connsiteY60" fmla="*/ 4451233 h 7331925"/>
              <a:gd name="connsiteX61" fmla="*/ 1790367 w 4000576"/>
              <a:gd name="connsiteY61" fmla="*/ 4524813 h 7331925"/>
              <a:gd name="connsiteX62" fmla="*/ 1801368 w 4000576"/>
              <a:gd name="connsiteY62" fmla="*/ 4565952 h 7331925"/>
              <a:gd name="connsiteX63" fmla="*/ 1733217 w 4000576"/>
              <a:gd name="connsiteY63" fmla="*/ 4698063 h 7331925"/>
              <a:gd name="connsiteX64" fmla="*/ 1665065 w 4000576"/>
              <a:gd name="connsiteY64" fmla="*/ 4842720 h 7331925"/>
              <a:gd name="connsiteX65" fmla="*/ 1632566 w 4000576"/>
              <a:gd name="connsiteY65" fmla="*/ 4897841 h 7331925"/>
              <a:gd name="connsiteX66" fmla="*/ 1593856 w 4000576"/>
              <a:gd name="connsiteY66" fmla="*/ 4968698 h 7331925"/>
              <a:gd name="connsiteX67" fmla="*/ 1573339 w 4000576"/>
              <a:gd name="connsiteY67" fmla="*/ 5008855 h 7331925"/>
              <a:gd name="connsiteX68" fmla="*/ 1531715 w 4000576"/>
              <a:gd name="connsiteY68" fmla="*/ 5091913 h 7331925"/>
              <a:gd name="connsiteX69" fmla="*/ 1515809 w 4000576"/>
              <a:gd name="connsiteY69" fmla="*/ 5123345 h 7331925"/>
              <a:gd name="connsiteX70" fmla="*/ 1323156 w 4000576"/>
              <a:gd name="connsiteY70" fmla="*/ 5369776 h 7331925"/>
              <a:gd name="connsiteX71" fmla="*/ 1288828 w 4000576"/>
              <a:gd name="connsiteY71" fmla="*/ 5441213 h 7331925"/>
              <a:gd name="connsiteX72" fmla="*/ 1288875 w 4000576"/>
              <a:gd name="connsiteY72" fmla="*/ 5565038 h 7331925"/>
              <a:gd name="connsiteX73" fmla="*/ 1288923 w 4000576"/>
              <a:gd name="connsiteY73" fmla="*/ 5688863 h 7331925"/>
              <a:gd name="connsiteX74" fmla="*/ 1311326 w 4000576"/>
              <a:gd name="connsiteY74" fmla="*/ 5736488 h 7331925"/>
              <a:gd name="connsiteX75" fmla="*/ 1333738 w 4000576"/>
              <a:gd name="connsiteY75" fmla="*/ 5784113 h 7331925"/>
              <a:gd name="connsiteX76" fmla="*/ 1332300 w 4000576"/>
              <a:gd name="connsiteY76" fmla="*/ 5846026 h 7331925"/>
              <a:gd name="connsiteX77" fmla="*/ 1345035 w 4000576"/>
              <a:gd name="connsiteY77" fmla="*/ 5954544 h 7331925"/>
              <a:gd name="connsiteX78" fmla="*/ 1359227 w 4000576"/>
              <a:gd name="connsiteY78" fmla="*/ 6001141 h 7331925"/>
              <a:gd name="connsiteX79" fmla="*/ 1317736 w 4000576"/>
              <a:gd name="connsiteY79" fmla="*/ 6041451 h 7331925"/>
              <a:gd name="connsiteX80" fmla="*/ 1238945 w 4000576"/>
              <a:gd name="connsiteY80" fmla="*/ 6214653 h 7331925"/>
              <a:gd name="connsiteX81" fmla="*/ 1233573 w 4000576"/>
              <a:gd name="connsiteY81" fmla="*/ 6285786 h 7331925"/>
              <a:gd name="connsiteX82" fmla="*/ 1079059 w 4000576"/>
              <a:gd name="connsiteY82" fmla="*/ 6448054 h 7331925"/>
              <a:gd name="connsiteX83" fmla="*/ 924558 w 4000576"/>
              <a:gd name="connsiteY83" fmla="*/ 6610322 h 7331925"/>
              <a:gd name="connsiteX84" fmla="*/ 919386 w 4000576"/>
              <a:gd name="connsiteY84" fmla="*/ 6667329 h 7331925"/>
              <a:gd name="connsiteX85" fmla="*/ 935512 w 4000576"/>
              <a:gd name="connsiteY85" fmla="*/ 7241753 h 7331925"/>
              <a:gd name="connsiteX86" fmla="*/ 1160240 w 4000576"/>
              <a:gd name="connsiteY86" fmla="*/ 7255336 h 7331925"/>
              <a:gd name="connsiteX87" fmla="*/ 2519115 w 4000576"/>
              <a:gd name="connsiteY87" fmla="*/ 7322306 h 7331925"/>
              <a:gd name="connsiteX88" fmla="*/ 2738561 w 4000576"/>
              <a:gd name="connsiteY88" fmla="*/ 7331926 h 7331925"/>
              <a:gd name="connsiteX89" fmla="*/ 2775452 w 4000576"/>
              <a:gd name="connsiteY89" fmla="*/ 7331926 h 7331925"/>
              <a:gd name="connsiteX90" fmla="*/ 2946549 w 4000576"/>
              <a:gd name="connsiteY90" fmla="*/ 7106650 h 7331925"/>
              <a:gd name="connsiteX91" fmla="*/ 3143060 w 4000576"/>
              <a:gd name="connsiteY91" fmla="*/ 6844417 h 7331925"/>
              <a:gd name="connsiteX92" fmla="*/ 3168501 w 4000576"/>
              <a:gd name="connsiteY92" fmla="*/ 6807451 h 7331925"/>
              <a:gd name="connsiteX93" fmla="*/ 3163319 w 4000576"/>
              <a:gd name="connsiteY93" fmla="*/ 6514862 h 7331925"/>
              <a:gd name="connsiteX94" fmla="*/ 3152184 w 4000576"/>
              <a:gd name="connsiteY94" fmla="*/ 6215710 h 7331925"/>
              <a:gd name="connsiteX95" fmla="*/ 3015987 w 4000576"/>
              <a:gd name="connsiteY95" fmla="*/ 6202452 h 7331925"/>
              <a:gd name="connsiteX96" fmla="*/ 2885780 w 4000576"/>
              <a:gd name="connsiteY96" fmla="*/ 6195756 h 7331925"/>
              <a:gd name="connsiteX97" fmla="*/ 2855700 w 4000576"/>
              <a:gd name="connsiteY97" fmla="*/ 6104239 h 7331925"/>
              <a:gd name="connsiteX98" fmla="*/ 2797350 w 4000576"/>
              <a:gd name="connsiteY98" fmla="*/ 5962069 h 7331925"/>
              <a:gd name="connsiteX99" fmla="*/ 2775728 w 4000576"/>
              <a:gd name="connsiteY99" fmla="*/ 5890632 h 7331925"/>
              <a:gd name="connsiteX100" fmla="*/ 2784758 w 4000576"/>
              <a:gd name="connsiteY100" fmla="*/ 5774588 h 7331925"/>
              <a:gd name="connsiteX101" fmla="*/ 2831611 w 4000576"/>
              <a:gd name="connsiteY101" fmla="*/ 5514823 h 7331925"/>
              <a:gd name="connsiteX102" fmla="*/ 2847775 w 4000576"/>
              <a:gd name="connsiteY102" fmla="*/ 5483657 h 7331925"/>
              <a:gd name="connsiteX103" fmla="*/ 2841041 w 4000576"/>
              <a:gd name="connsiteY103" fmla="*/ 5443385 h 7331925"/>
              <a:gd name="connsiteX104" fmla="*/ 2665886 w 4000576"/>
              <a:gd name="connsiteY104" fmla="*/ 5142548 h 7331925"/>
              <a:gd name="connsiteX105" fmla="*/ 2595201 w 4000576"/>
              <a:gd name="connsiteY105" fmla="*/ 5053060 h 7331925"/>
              <a:gd name="connsiteX106" fmla="*/ 2561282 w 4000576"/>
              <a:gd name="connsiteY106" fmla="*/ 4994624 h 7331925"/>
              <a:gd name="connsiteX107" fmla="*/ 2527259 w 4000576"/>
              <a:gd name="connsiteY107" fmla="*/ 4932474 h 7331925"/>
              <a:gd name="connsiteX108" fmla="*/ 2493274 w 4000576"/>
              <a:gd name="connsiteY108" fmla="*/ 4878791 h 7331925"/>
              <a:gd name="connsiteX109" fmla="*/ 2465165 w 4000576"/>
              <a:gd name="connsiteY109" fmla="*/ 4841072 h 7331925"/>
              <a:gd name="connsiteX110" fmla="*/ 2411883 w 4000576"/>
              <a:gd name="connsiteY110" fmla="*/ 4749984 h 7331925"/>
              <a:gd name="connsiteX111" fmla="*/ 2325986 w 4000576"/>
              <a:gd name="connsiteY111" fmla="*/ 4527166 h 7331925"/>
              <a:gd name="connsiteX112" fmla="*/ 2320728 w 4000576"/>
              <a:gd name="connsiteY112" fmla="*/ 4460139 h 7331925"/>
              <a:gd name="connsiteX113" fmla="*/ 2347427 w 4000576"/>
              <a:gd name="connsiteY113" fmla="*/ 4364889 h 7331925"/>
              <a:gd name="connsiteX114" fmla="*/ 2373421 w 4000576"/>
              <a:gd name="connsiteY114" fmla="*/ 4224100 h 7331925"/>
              <a:gd name="connsiteX115" fmla="*/ 2372725 w 4000576"/>
              <a:gd name="connsiteY115" fmla="*/ 4178560 h 7331925"/>
              <a:gd name="connsiteX116" fmla="*/ 2342741 w 4000576"/>
              <a:gd name="connsiteY116" fmla="*/ 4136822 h 7331925"/>
              <a:gd name="connsiteX117" fmla="*/ 2312765 w 4000576"/>
              <a:gd name="connsiteY117" fmla="*/ 4071957 h 7331925"/>
              <a:gd name="connsiteX118" fmla="*/ 2312765 w 4000576"/>
              <a:gd name="connsiteY118" fmla="*/ 4048830 h 7331925"/>
              <a:gd name="connsiteX119" fmla="*/ 2362772 w 4000576"/>
              <a:gd name="connsiteY119" fmla="*/ 4037638 h 7331925"/>
              <a:gd name="connsiteX120" fmla="*/ 2474338 w 4000576"/>
              <a:gd name="connsiteY120" fmla="*/ 3995633 h 7331925"/>
              <a:gd name="connsiteX121" fmla="*/ 2535908 w 4000576"/>
              <a:gd name="connsiteY121" fmla="*/ 3964839 h 7331925"/>
              <a:gd name="connsiteX122" fmla="*/ 2581923 w 4000576"/>
              <a:gd name="connsiteY122" fmla="*/ 3907689 h 7331925"/>
              <a:gd name="connsiteX123" fmla="*/ 2967285 w 4000576"/>
              <a:gd name="connsiteY123" fmla="*/ 3079014 h 7331925"/>
              <a:gd name="connsiteX124" fmla="*/ 3083176 w 4000576"/>
              <a:gd name="connsiteY124" fmla="*/ 2845632 h 7331925"/>
              <a:gd name="connsiteX125" fmla="*/ 3086052 w 4000576"/>
              <a:gd name="connsiteY125" fmla="*/ 2929281 h 7331925"/>
              <a:gd name="connsiteX126" fmla="*/ 3083052 w 4000576"/>
              <a:gd name="connsiteY126" fmla="*/ 3012948 h 7331925"/>
              <a:gd name="connsiteX127" fmla="*/ 3103417 w 4000576"/>
              <a:gd name="connsiteY127" fmla="*/ 3038837 h 7331925"/>
              <a:gd name="connsiteX128" fmla="*/ 3186884 w 4000576"/>
              <a:gd name="connsiteY128" fmla="*/ 3052820 h 7331925"/>
              <a:gd name="connsiteX129" fmla="*/ 3200057 w 4000576"/>
              <a:gd name="connsiteY129" fmla="*/ 2935453 h 7331925"/>
              <a:gd name="connsiteX130" fmla="*/ 3203553 w 4000576"/>
              <a:gd name="connsiteY130" fmla="*/ 2830002 h 7331925"/>
              <a:gd name="connsiteX131" fmla="*/ 3238719 w 4000576"/>
              <a:gd name="connsiteY131" fmla="*/ 2759240 h 7331925"/>
              <a:gd name="connsiteX132" fmla="*/ 3352552 w 4000576"/>
              <a:gd name="connsiteY132" fmla="*/ 2588476 h 7331925"/>
              <a:gd name="connsiteX133" fmla="*/ 3617119 w 4000576"/>
              <a:gd name="connsiteY133" fmla="*/ 2224897 h 7331925"/>
              <a:gd name="connsiteX134" fmla="*/ 3985003 w 4000576"/>
              <a:gd name="connsiteY134" fmla="*/ 1207351 h 7331925"/>
              <a:gd name="connsiteX135" fmla="*/ 4000576 w 4000576"/>
              <a:gd name="connsiteY135" fmla="*/ 1088288 h 7331925"/>
              <a:gd name="connsiteX136" fmla="*/ 3996014 w 4000576"/>
              <a:gd name="connsiteY136" fmla="*/ 907317 h 7331925"/>
              <a:gd name="connsiteX137" fmla="*/ 3926986 w 4000576"/>
              <a:gd name="connsiteY137" fmla="*/ 448488 h 7331925"/>
              <a:gd name="connsiteX138" fmla="*/ 3602917 w 4000576"/>
              <a:gd name="connsiteY138" fmla="*/ 24817 h 7331925"/>
              <a:gd name="connsiteX139" fmla="*/ 3555778 w 4000576"/>
              <a:gd name="connsiteY139" fmla="*/ 3729 h 7331925"/>
              <a:gd name="connsiteX140" fmla="*/ 3474815 w 4000576"/>
              <a:gd name="connsiteY140" fmla="*/ 566 h 7331925"/>
              <a:gd name="connsiteX141" fmla="*/ 3359420 w 4000576"/>
              <a:gd name="connsiteY141" fmla="*/ 10263 h 7331925"/>
              <a:gd name="connsiteX142" fmla="*/ 3389043 w 4000576"/>
              <a:gd name="connsiteY142" fmla="*/ 34580 h 7331925"/>
              <a:gd name="connsiteX143" fmla="*/ 3212459 w 4000576"/>
              <a:gd name="connsiteY143" fmla="*/ 303375 h 7331925"/>
              <a:gd name="connsiteX144" fmla="*/ 3206153 w 4000576"/>
              <a:gd name="connsiteY144" fmla="*/ 375708 h 7331925"/>
              <a:gd name="connsiteX145" fmla="*/ 3221879 w 4000576"/>
              <a:gd name="connsiteY145" fmla="*/ 446250 h 7331925"/>
              <a:gd name="connsiteX146" fmla="*/ 3314538 w 4000576"/>
              <a:gd name="connsiteY146" fmla="*/ 643551 h 7331925"/>
              <a:gd name="connsiteX147" fmla="*/ 3369678 w 4000576"/>
              <a:gd name="connsiteY147" fmla="*/ 588763 h 7331925"/>
              <a:gd name="connsiteX148" fmla="*/ 3432248 w 4000576"/>
              <a:gd name="connsiteY148" fmla="*/ 515725 h 7331925"/>
              <a:gd name="connsiteX149" fmla="*/ 3449450 w 4000576"/>
              <a:gd name="connsiteY149" fmla="*/ 490465 h 7331925"/>
              <a:gd name="connsiteX150" fmla="*/ 3454013 w 4000576"/>
              <a:gd name="connsiteY150" fmla="*/ 487131 h 7331925"/>
              <a:gd name="connsiteX151" fmla="*/ 3493122 w 4000576"/>
              <a:gd name="connsiteY151" fmla="*/ 479083 h 7331925"/>
              <a:gd name="connsiteX152" fmla="*/ 3670078 w 4000576"/>
              <a:gd name="connsiteY152" fmla="*/ 486865 h 7331925"/>
              <a:gd name="connsiteX153" fmla="*/ 3903536 w 4000576"/>
              <a:gd name="connsiteY153" fmla="*/ 965159 h 7331925"/>
              <a:gd name="connsiteX154" fmla="*/ 3783387 w 4000576"/>
              <a:gd name="connsiteY154" fmla="*/ 1628070 h 7331925"/>
              <a:gd name="connsiteX155" fmla="*/ 3295031 w 4000576"/>
              <a:gd name="connsiteY155" fmla="*/ 1877673 h 7331925"/>
              <a:gd name="connsiteX156" fmla="*/ 3319091 w 4000576"/>
              <a:gd name="connsiteY156" fmla="*/ 1867214 h 7331925"/>
              <a:gd name="connsiteX157" fmla="*/ 3372917 w 4000576"/>
              <a:gd name="connsiteY157" fmla="*/ 1876492 h 7331925"/>
              <a:gd name="connsiteX158" fmla="*/ 3426247 w 4000576"/>
              <a:gd name="connsiteY158" fmla="*/ 1864595 h 7331925"/>
              <a:gd name="connsiteX159" fmla="*/ 3792484 w 4000576"/>
              <a:gd name="connsiteY159" fmla="*/ 1574063 h 7331925"/>
              <a:gd name="connsiteX160" fmla="*/ 3855301 w 4000576"/>
              <a:gd name="connsiteY160" fmla="*/ 790170 h 7331925"/>
              <a:gd name="connsiteX161" fmla="*/ 3702177 w 4000576"/>
              <a:gd name="connsiteY161" fmla="*/ 530413 h 7331925"/>
              <a:gd name="connsiteX162" fmla="*/ 3725047 w 4000576"/>
              <a:gd name="connsiteY162" fmla="*/ 562674 h 7331925"/>
              <a:gd name="connsiteX163" fmla="*/ 3874770 w 4000576"/>
              <a:gd name="connsiteY163" fmla="*/ 1083526 h 7331925"/>
              <a:gd name="connsiteX164" fmla="*/ 3555330 w 4000576"/>
              <a:gd name="connsiteY164" fmla="*/ 1800101 h 7331925"/>
              <a:gd name="connsiteX165" fmla="*/ 3264122 w 4000576"/>
              <a:gd name="connsiteY165" fmla="*/ 1829867 h 7331925"/>
              <a:gd name="connsiteX166" fmla="*/ 3253245 w 4000576"/>
              <a:gd name="connsiteY166" fmla="*/ 1816760 h 7331925"/>
              <a:gd name="connsiteX167" fmla="*/ 3268933 w 4000576"/>
              <a:gd name="connsiteY167" fmla="*/ 1657312 h 7331925"/>
              <a:gd name="connsiteX168" fmla="*/ 3303194 w 4000576"/>
              <a:gd name="connsiteY168" fmla="*/ 1019451 h 7331925"/>
              <a:gd name="connsiteX169" fmla="*/ 3303365 w 4000576"/>
              <a:gd name="connsiteY169" fmla="*/ 883944 h 7331925"/>
              <a:gd name="connsiteX170" fmla="*/ 3281096 w 4000576"/>
              <a:gd name="connsiteY170" fmla="*/ 869352 h 7331925"/>
              <a:gd name="connsiteX171" fmla="*/ 2962618 w 4000576"/>
              <a:gd name="connsiteY171" fmla="*/ 802761 h 7331925"/>
              <a:gd name="connsiteX172" fmla="*/ 1112615 w 4000576"/>
              <a:gd name="connsiteY172" fmla="*/ 831689 h 7331925"/>
              <a:gd name="connsiteX173" fmla="*/ 643514 w 4000576"/>
              <a:gd name="connsiteY173" fmla="*/ 938245 h 7331925"/>
              <a:gd name="connsiteX174" fmla="*/ 626845 w 4000576"/>
              <a:gd name="connsiteY174" fmla="*/ 953129 h 7331925"/>
              <a:gd name="connsiteX175" fmla="*/ 626845 w 4000576"/>
              <a:gd name="connsiteY175" fmla="*/ 1012993 h 7331925"/>
              <a:gd name="connsiteX176" fmla="*/ 670079 w 4000576"/>
              <a:gd name="connsiteY176" fmla="*/ 1531201 h 7331925"/>
              <a:gd name="connsiteX177" fmla="*/ 882153 w 4000576"/>
              <a:gd name="connsiteY177" fmla="*/ 2493226 h 7331925"/>
              <a:gd name="connsiteX178" fmla="*/ 1259091 w 4000576"/>
              <a:gd name="connsiteY178" fmla="*/ 3405835 h 7331925"/>
              <a:gd name="connsiteX179" fmla="*/ 1528715 w 4000576"/>
              <a:gd name="connsiteY179" fmla="*/ 3881161 h 7331925"/>
              <a:gd name="connsiteX180" fmla="*/ 1580855 w 4000576"/>
              <a:gd name="connsiteY180" fmla="*/ 3949884 h 7331925"/>
              <a:gd name="connsiteX181" fmla="*/ 1630099 w 4000576"/>
              <a:gd name="connsiteY181" fmla="*/ 3973792 h 7331925"/>
              <a:gd name="connsiteX182" fmla="*/ 1741265 w 4000576"/>
              <a:gd name="connsiteY182" fmla="*/ 4014426 h 7331925"/>
              <a:gd name="connsiteX183" fmla="*/ 1803178 w 4000576"/>
              <a:gd name="connsiteY183" fmla="*/ 4031161 h 7331925"/>
              <a:gd name="connsiteX184" fmla="*/ 2017490 w 4000576"/>
              <a:gd name="connsiteY184" fmla="*/ 4031342 h 7331925"/>
              <a:gd name="connsiteX185" fmla="*/ 2231803 w 4000576"/>
              <a:gd name="connsiteY185" fmla="*/ 4031514 h 7331925"/>
              <a:gd name="connsiteX186" fmla="*/ 2308003 w 4000576"/>
              <a:gd name="connsiteY186" fmla="*/ 4013759 h 7331925"/>
              <a:gd name="connsiteX187" fmla="*/ 2754116 w 4000576"/>
              <a:gd name="connsiteY187" fmla="*/ 3502104 h 7331925"/>
              <a:gd name="connsiteX188" fmla="*/ 3222803 w 4000576"/>
              <a:gd name="connsiteY188" fmla="*/ 1994307 h 7331925"/>
              <a:gd name="connsiteX189" fmla="*/ 3239395 w 4000576"/>
              <a:gd name="connsiteY189" fmla="*/ 1900190 h 7331925"/>
              <a:gd name="connsiteX190" fmla="*/ 3302346 w 4000576"/>
              <a:gd name="connsiteY190" fmla="*/ 1906248 h 7331925"/>
              <a:gd name="connsiteX191" fmla="*/ 3386633 w 4000576"/>
              <a:gd name="connsiteY191" fmla="*/ 1918107 h 7331925"/>
              <a:gd name="connsiteX192" fmla="*/ 3407998 w 4000576"/>
              <a:gd name="connsiteY192" fmla="*/ 1923907 h 7331925"/>
              <a:gd name="connsiteX193" fmla="*/ 3418884 w 4000576"/>
              <a:gd name="connsiteY193" fmla="*/ 1963303 h 7331925"/>
              <a:gd name="connsiteX194" fmla="*/ 3429200 w 4000576"/>
              <a:gd name="connsiteY194" fmla="*/ 2105206 h 7331925"/>
              <a:gd name="connsiteX195" fmla="*/ 3437430 w 4000576"/>
              <a:gd name="connsiteY195" fmla="*/ 2202275 h 7331925"/>
              <a:gd name="connsiteX196" fmla="*/ 3447536 w 4000576"/>
              <a:gd name="connsiteY196" fmla="*/ 2171195 h 7331925"/>
              <a:gd name="connsiteX197" fmla="*/ 3448831 w 4000576"/>
              <a:gd name="connsiteY197" fmla="*/ 2145563 h 7331925"/>
              <a:gd name="connsiteX198" fmla="*/ 3452965 w 4000576"/>
              <a:gd name="connsiteY198" fmla="*/ 2166995 h 7331925"/>
              <a:gd name="connsiteX199" fmla="*/ 3475768 w 4000576"/>
              <a:gd name="connsiteY199" fmla="*/ 2162232 h 7331925"/>
              <a:gd name="connsiteX200" fmla="*/ 3476711 w 4000576"/>
              <a:gd name="connsiteY200" fmla="*/ 2136038 h 7331925"/>
              <a:gd name="connsiteX201" fmla="*/ 3484340 w 4000576"/>
              <a:gd name="connsiteY201" fmla="*/ 2159851 h 7331925"/>
              <a:gd name="connsiteX202" fmla="*/ 3491979 w 4000576"/>
              <a:gd name="connsiteY202" fmla="*/ 2183663 h 7331925"/>
              <a:gd name="connsiteX203" fmla="*/ 3492922 w 4000576"/>
              <a:gd name="connsiteY203" fmla="*/ 2152945 h 7331925"/>
              <a:gd name="connsiteX204" fmla="*/ 3493865 w 4000576"/>
              <a:gd name="connsiteY204" fmla="*/ 2122227 h 7331925"/>
              <a:gd name="connsiteX205" fmla="*/ 3470053 w 4000576"/>
              <a:gd name="connsiteY205" fmla="*/ 2131276 h 7331925"/>
              <a:gd name="connsiteX206" fmla="*/ 3446240 w 4000576"/>
              <a:gd name="connsiteY206" fmla="*/ 2130743 h 7331925"/>
              <a:gd name="connsiteX207" fmla="*/ 3460528 w 4000576"/>
              <a:gd name="connsiteY207" fmla="*/ 2115674 h 7331925"/>
              <a:gd name="connsiteX208" fmla="*/ 3475482 w 4000576"/>
              <a:gd name="connsiteY208" fmla="*/ 2085013 h 7331925"/>
              <a:gd name="connsiteX209" fmla="*/ 3476158 w 4000576"/>
              <a:gd name="connsiteY209" fmla="*/ 2059838 h 7331925"/>
              <a:gd name="connsiteX210" fmla="*/ 3484340 w 4000576"/>
              <a:gd name="connsiteY210" fmla="*/ 2078888 h 7331925"/>
              <a:gd name="connsiteX211" fmla="*/ 3492522 w 4000576"/>
              <a:gd name="connsiteY211" fmla="*/ 2097938 h 7331925"/>
              <a:gd name="connsiteX212" fmla="*/ 3493199 w 4000576"/>
              <a:gd name="connsiteY212" fmla="*/ 2070630 h 7331925"/>
              <a:gd name="connsiteX213" fmla="*/ 3493865 w 4000576"/>
              <a:gd name="connsiteY213" fmla="*/ 2043332 h 7331925"/>
              <a:gd name="connsiteX214" fmla="*/ 3474815 w 4000576"/>
              <a:gd name="connsiteY214" fmla="*/ 2048313 h 7331925"/>
              <a:gd name="connsiteX215" fmla="*/ 3464519 w 4000576"/>
              <a:gd name="connsiteY215" fmla="*/ 2024910 h 7331925"/>
              <a:gd name="connsiteX216" fmla="*/ 3449888 w 4000576"/>
              <a:gd name="connsiteY216" fmla="*/ 1969351 h 7331925"/>
              <a:gd name="connsiteX217" fmla="*/ 3455765 w 4000576"/>
              <a:gd name="connsiteY217" fmla="*/ 1945538 h 7331925"/>
              <a:gd name="connsiteX218" fmla="*/ 3474149 w 4000576"/>
              <a:gd name="connsiteY218" fmla="*/ 1918706 h 7331925"/>
              <a:gd name="connsiteX219" fmla="*/ 3473472 w 4000576"/>
              <a:gd name="connsiteY219" fmla="*/ 1897913 h 7331925"/>
              <a:gd name="connsiteX220" fmla="*/ 3465290 w 4000576"/>
              <a:gd name="connsiteY220" fmla="*/ 1916963 h 7331925"/>
              <a:gd name="connsiteX221" fmla="*/ 3457108 w 4000576"/>
              <a:gd name="connsiteY221" fmla="*/ 1936013 h 7331925"/>
              <a:gd name="connsiteX222" fmla="*/ 3456432 w 4000576"/>
              <a:gd name="connsiteY222" fmla="*/ 1909029 h 7331925"/>
              <a:gd name="connsiteX223" fmla="*/ 3485512 w 4000576"/>
              <a:gd name="connsiteY223" fmla="*/ 1912906 h 7331925"/>
              <a:gd name="connsiteX224" fmla="*/ 3491979 w 4000576"/>
              <a:gd name="connsiteY224" fmla="*/ 1936013 h 7331925"/>
              <a:gd name="connsiteX225" fmla="*/ 3494341 w 4000576"/>
              <a:gd name="connsiteY225" fmla="*/ 1902676 h 7331925"/>
              <a:gd name="connsiteX226" fmla="*/ 3496723 w 4000576"/>
              <a:gd name="connsiteY226" fmla="*/ 1869338 h 7331925"/>
              <a:gd name="connsiteX227" fmla="*/ 3500685 w 4000576"/>
              <a:gd name="connsiteY227" fmla="*/ 1895532 h 7331925"/>
              <a:gd name="connsiteX228" fmla="*/ 3523555 w 4000576"/>
              <a:gd name="connsiteY228" fmla="*/ 1900295 h 7331925"/>
              <a:gd name="connsiteX229" fmla="*/ 3524650 w 4000576"/>
              <a:gd name="connsiteY229" fmla="*/ 1878863 h 7331925"/>
              <a:gd name="connsiteX230" fmla="*/ 3529013 w 4000576"/>
              <a:gd name="connsiteY230" fmla="*/ 1895532 h 7331925"/>
              <a:gd name="connsiteX231" fmla="*/ 3541510 w 4000576"/>
              <a:gd name="connsiteY231" fmla="*/ 1912201 h 7331925"/>
              <a:gd name="connsiteX232" fmla="*/ 3573390 w 4000576"/>
              <a:gd name="connsiteY232" fmla="*/ 1862366 h 7331925"/>
              <a:gd name="connsiteX233" fmla="*/ 3568875 w 4000576"/>
              <a:gd name="connsiteY233" fmla="*/ 1840763 h 7331925"/>
              <a:gd name="connsiteX234" fmla="*/ 3581924 w 4000576"/>
              <a:gd name="connsiteY234" fmla="*/ 1862595 h 7331925"/>
              <a:gd name="connsiteX235" fmla="*/ 3594973 w 4000576"/>
              <a:gd name="connsiteY235" fmla="*/ 1884417 h 7331925"/>
              <a:gd name="connsiteX236" fmla="*/ 3611090 w 4000576"/>
              <a:gd name="connsiteY236" fmla="*/ 1866605 h 7331925"/>
              <a:gd name="connsiteX237" fmla="*/ 3627882 w 4000576"/>
              <a:gd name="connsiteY237" fmla="*/ 1830486 h 7331925"/>
              <a:gd name="connsiteX238" fmla="*/ 3628558 w 4000576"/>
              <a:gd name="connsiteY238" fmla="*/ 1812188 h 7331925"/>
              <a:gd name="connsiteX239" fmla="*/ 3636245 w 4000576"/>
              <a:gd name="connsiteY239" fmla="*/ 1831238 h 7331925"/>
              <a:gd name="connsiteX240" fmla="*/ 3643941 w 4000576"/>
              <a:gd name="connsiteY240" fmla="*/ 1850288 h 7331925"/>
              <a:gd name="connsiteX241" fmla="*/ 3656190 w 4000576"/>
              <a:gd name="connsiteY241" fmla="*/ 1824038 h 7331925"/>
              <a:gd name="connsiteX242" fmla="*/ 3683546 w 4000576"/>
              <a:gd name="connsiteY242" fmla="*/ 1800225 h 7331925"/>
              <a:gd name="connsiteX243" fmla="*/ 3697348 w 4000576"/>
              <a:gd name="connsiteY243" fmla="*/ 1786099 h 7331925"/>
              <a:gd name="connsiteX244" fmla="*/ 3704216 w 4000576"/>
              <a:gd name="connsiteY244" fmla="*/ 1774584 h 7331925"/>
              <a:gd name="connsiteX245" fmla="*/ 3818916 w 4000576"/>
              <a:gd name="connsiteY245" fmla="*/ 1624070 h 7331925"/>
              <a:gd name="connsiteX246" fmla="*/ 3841233 w 4000576"/>
              <a:gd name="connsiteY246" fmla="*/ 1588351 h 7331925"/>
              <a:gd name="connsiteX247" fmla="*/ 3773843 w 4000576"/>
              <a:gd name="connsiteY247" fmla="*/ 1721701 h 7331925"/>
              <a:gd name="connsiteX248" fmla="*/ 3619434 w 4000576"/>
              <a:gd name="connsiteY248" fmla="*/ 1895589 h 7331925"/>
              <a:gd name="connsiteX249" fmla="*/ 3587849 w 4000576"/>
              <a:gd name="connsiteY249" fmla="*/ 1921574 h 7331925"/>
              <a:gd name="connsiteX250" fmla="*/ 3591897 w 4000576"/>
              <a:gd name="connsiteY250" fmla="*/ 1947844 h 7331925"/>
              <a:gd name="connsiteX251" fmla="*/ 3595964 w 4000576"/>
              <a:gd name="connsiteY251" fmla="*/ 1974113 h 7331925"/>
              <a:gd name="connsiteX252" fmla="*/ 3603155 w 4000576"/>
              <a:gd name="connsiteY252" fmla="*/ 1952787 h 7331925"/>
              <a:gd name="connsiteX253" fmla="*/ 3618986 w 4000576"/>
              <a:gd name="connsiteY253" fmla="*/ 1936814 h 7331925"/>
              <a:gd name="connsiteX254" fmla="*/ 3695662 w 4000576"/>
              <a:gd name="connsiteY254" fmla="*/ 1877177 h 7331925"/>
              <a:gd name="connsiteX255" fmla="*/ 3755603 w 4000576"/>
              <a:gd name="connsiteY255" fmla="*/ 1826476 h 7331925"/>
              <a:gd name="connsiteX256" fmla="*/ 3627635 w 4000576"/>
              <a:gd name="connsiteY256" fmla="*/ 1964398 h 7331925"/>
              <a:gd name="connsiteX257" fmla="*/ 3579590 w 4000576"/>
              <a:gd name="connsiteY257" fmla="*/ 2024491 h 7331925"/>
              <a:gd name="connsiteX258" fmla="*/ 3599307 w 4000576"/>
              <a:gd name="connsiteY258" fmla="*/ 2014033 h 7331925"/>
              <a:gd name="connsiteX259" fmla="*/ 3599983 w 4000576"/>
              <a:gd name="connsiteY259" fmla="*/ 1993163 h 7331925"/>
              <a:gd name="connsiteX260" fmla="*/ 3607127 w 4000576"/>
              <a:gd name="connsiteY260" fmla="*/ 2011366 h 7331925"/>
              <a:gd name="connsiteX261" fmla="*/ 3614252 w 4000576"/>
              <a:gd name="connsiteY261" fmla="*/ 2029558 h 7331925"/>
              <a:gd name="connsiteX262" fmla="*/ 3654066 w 4000576"/>
              <a:gd name="connsiteY262" fmla="*/ 1993583 h 7331925"/>
              <a:gd name="connsiteX263" fmla="*/ 3693890 w 4000576"/>
              <a:gd name="connsiteY263" fmla="*/ 1967456 h 7331925"/>
              <a:gd name="connsiteX264" fmla="*/ 3543872 w 4000576"/>
              <a:gd name="connsiteY264" fmla="*/ 2095348 h 7331925"/>
              <a:gd name="connsiteX265" fmla="*/ 3503390 w 4000576"/>
              <a:gd name="connsiteY265" fmla="*/ 2116960 h 7331925"/>
              <a:gd name="connsiteX266" fmla="*/ 3504343 w 4000576"/>
              <a:gd name="connsiteY266" fmla="*/ 2145544 h 7331925"/>
              <a:gd name="connsiteX267" fmla="*/ 3505286 w 4000576"/>
              <a:gd name="connsiteY267" fmla="*/ 2174138 h 7331925"/>
              <a:gd name="connsiteX268" fmla="*/ 3512325 w 4000576"/>
              <a:gd name="connsiteY268" fmla="*/ 2150326 h 7331925"/>
              <a:gd name="connsiteX269" fmla="*/ 3530432 w 4000576"/>
              <a:gd name="connsiteY269" fmla="*/ 2128895 h 7331925"/>
              <a:gd name="connsiteX270" fmla="*/ 3541490 w 4000576"/>
              <a:gd name="connsiteY270" fmla="*/ 2121751 h 7331925"/>
              <a:gd name="connsiteX271" fmla="*/ 3550720 w 4000576"/>
              <a:gd name="connsiteY271" fmla="*/ 2112226 h 7331925"/>
              <a:gd name="connsiteX272" fmla="*/ 3554463 w 4000576"/>
              <a:gd name="connsiteY272" fmla="*/ 2126513 h 7331925"/>
              <a:gd name="connsiteX273" fmla="*/ 3600802 w 4000576"/>
              <a:gd name="connsiteY273" fmla="*/ 2110512 h 7331925"/>
              <a:gd name="connsiteX274" fmla="*/ 3639045 w 4000576"/>
              <a:gd name="connsiteY274" fmla="*/ 2080232 h 7331925"/>
              <a:gd name="connsiteX275" fmla="*/ 3626920 w 4000576"/>
              <a:gd name="connsiteY275" fmla="*/ 2099653 h 7331925"/>
              <a:gd name="connsiteX276" fmla="*/ 3559350 w 4000576"/>
              <a:gd name="connsiteY276" fmla="*/ 2156136 h 7331925"/>
              <a:gd name="connsiteX277" fmla="*/ 3502905 w 4000576"/>
              <a:gd name="connsiteY277" fmla="*/ 2207476 h 7331925"/>
              <a:gd name="connsiteX278" fmla="*/ 3497266 w 4000576"/>
              <a:gd name="connsiteY278" fmla="*/ 2210391 h 7331925"/>
              <a:gd name="connsiteX279" fmla="*/ 3464624 w 4000576"/>
              <a:gd name="connsiteY279" fmla="*/ 2229927 h 7331925"/>
              <a:gd name="connsiteX280" fmla="*/ 3463947 w 4000576"/>
              <a:gd name="connsiteY280" fmla="*/ 2250338 h 7331925"/>
              <a:gd name="connsiteX281" fmla="*/ 3455765 w 4000576"/>
              <a:gd name="connsiteY281" fmla="*/ 2231288 h 7331925"/>
              <a:gd name="connsiteX282" fmla="*/ 3447583 w 4000576"/>
              <a:gd name="connsiteY282" fmla="*/ 2212238 h 7331925"/>
              <a:gd name="connsiteX283" fmla="*/ 3446907 w 4000576"/>
              <a:gd name="connsiteY283" fmla="*/ 2239213 h 7331925"/>
              <a:gd name="connsiteX284" fmla="*/ 3446240 w 4000576"/>
              <a:gd name="connsiteY284" fmla="*/ 2266179 h 7331925"/>
              <a:gd name="connsiteX285" fmla="*/ 3481959 w 4000576"/>
              <a:gd name="connsiteY285" fmla="*/ 2244547 h 7331925"/>
              <a:gd name="connsiteX286" fmla="*/ 3541490 w 4000576"/>
              <a:gd name="connsiteY286" fmla="*/ 2208429 h 7331925"/>
              <a:gd name="connsiteX287" fmla="*/ 3565303 w 4000576"/>
              <a:gd name="connsiteY287" fmla="*/ 2193931 h 7331925"/>
              <a:gd name="connsiteX288" fmla="*/ 3546253 w 4000576"/>
              <a:gd name="connsiteY288" fmla="*/ 2216230 h 7331925"/>
              <a:gd name="connsiteX289" fmla="*/ 3491484 w 4000576"/>
              <a:gd name="connsiteY289" fmla="*/ 2261216 h 7331925"/>
              <a:gd name="connsiteX290" fmla="*/ 3455765 w 4000576"/>
              <a:gd name="connsiteY290" fmla="*/ 2303640 h 7331925"/>
              <a:gd name="connsiteX291" fmla="*/ 3467672 w 4000576"/>
              <a:gd name="connsiteY291" fmla="*/ 2319395 h 7331925"/>
              <a:gd name="connsiteX292" fmla="*/ 3479578 w 4000576"/>
              <a:gd name="connsiteY292" fmla="*/ 2305107 h 7331925"/>
              <a:gd name="connsiteX293" fmla="*/ 3488246 w 4000576"/>
              <a:gd name="connsiteY293" fmla="*/ 2286848 h 7331925"/>
              <a:gd name="connsiteX294" fmla="*/ 3490570 w 4000576"/>
              <a:gd name="connsiteY294" fmla="*/ 2290010 h 7331925"/>
              <a:gd name="connsiteX295" fmla="*/ 3496151 w 4000576"/>
              <a:gd name="connsiteY295" fmla="*/ 2305079 h 7331925"/>
              <a:gd name="connsiteX296" fmla="*/ 3396682 w 4000576"/>
              <a:gd name="connsiteY296" fmla="*/ 2362019 h 7331925"/>
              <a:gd name="connsiteX297" fmla="*/ 3367907 w 4000576"/>
              <a:gd name="connsiteY297" fmla="*/ 2362838 h 7331925"/>
              <a:gd name="connsiteX298" fmla="*/ 3372574 w 4000576"/>
              <a:gd name="connsiteY298" fmla="*/ 2404367 h 7331925"/>
              <a:gd name="connsiteX299" fmla="*/ 3368897 w 4000576"/>
              <a:gd name="connsiteY299" fmla="*/ 2451078 h 7331925"/>
              <a:gd name="connsiteX300" fmla="*/ 3360515 w 4000576"/>
              <a:gd name="connsiteY300" fmla="*/ 2431313 h 7331925"/>
              <a:gd name="connsiteX301" fmla="*/ 3350990 w 4000576"/>
              <a:gd name="connsiteY301" fmla="*/ 2412263 h 7331925"/>
              <a:gd name="connsiteX302" fmla="*/ 3341465 w 4000576"/>
              <a:gd name="connsiteY302" fmla="*/ 2431695 h 7331925"/>
              <a:gd name="connsiteX303" fmla="*/ 3309080 w 4000576"/>
              <a:gd name="connsiteY303" fmla="*/ 2495864 h 7331925"/>
              <a:gd name="connsiteX304" fmla="*/ 3279191 w 4000576"/>
              <a:gd name="connsiteY304" fmla="*/ 2569864 h 7331925"/>
              <a:gd name="connsiteX305" fmla="*/ 3277572 w 4000576"/>
              <a:gd name="connsiteY305" fmla="*/ 2576427 h 7331925"/>
              <a:gd name="connsiteX306" fmla="*/ 3254997 w 4000576"/>
              <a:gd name="connsiteY306" fmla="*/ 2596182 h 7331925"/>
              <a:gd name="connsiteX307" fmla="*/ 3249244 w 4000576"/>
              <a:gd name="connsiteY307" fmla="*/ 2609326 h 7331925"/>
              <a:gd name="connsiteX308" fmla="*/ 3244253 w 4000576"/>
              <a:gd name="connsiteY308" fmla="*/ 2596839 h 7331925"/>
              <a:gd name="connsiteX309" fmla="*/ 3226175 w 4000576"/>
              <a:gd name="connsiteY309" fmla="*/ 2613184 h 7331925"/>
              <a:gd name="connsiteX310" fmla="*/ 3208115 w 4000576"/>
              <a:gd name="connsiteY310" fmla="*/ 2666153 h 7331925"/>
              <a:gd name="connsiteX311" fmla="*/ 3198590 w 4000576"/>
              <a:gd name="connsiteY311" fmla="*/ 2702776 h 7331925"/>
              <a:gd name="connsiteX312" fmla="*/ 3188770 w 4000576"/>
              <a:gd name="connsiteY312" fmla="*/ 2681345 h 7331925"/>
              <a:gd name="connsiteX313" fmla="*/ 3188456 w 4000576"/>
              <a:gd name="connsiteY313" fmla="*/ 2659914 h 7331925"/>
              <a:gd name="connsiteX314" fmla="*/ 3174483 w 4000576"/>
              <a:gd name="connsiteY314" fmla="*/ 2678401 h 7331925"/>
              <a:gd name="connsiteX315" fmla="*/ 3159195 w 4000576"/>
              <a:gd name="connsiteY315" fmla="*/ 2726026 h 7331925"/>
              <a:gd name="connsiteX316" fmla="*/ 3157909 w 4000576"/>
              <a:gd name="connsiteY316" fmla="*/ 2755164 h 7331925"/>
              <a:gd name="connsiteX317" fmla="*/ 3153766 w 4000576"/>
              <a:gd name="connsiteY317" fmla="*/ 2733732 h 7331925"/>
              <a:gd name="connsiteX318" fmla="*/ 3094634 w 4000576"/>
              <a:gd name="connsiteY318" fmla="*/ 2761174 h 7331925"/>
              <a:gd name="connsiteX319" fmla="*/ 3074413 w 4000576"/>
              <a:gd name="connsiteY319" fmla="*/ 2812637 h 7331925"/>
              <a:gd name="connsiteX320" fmla="*/ 3108332 w 4000576"/>
              <a:gd name="connsiteY320" fmla="*/ 2801560 h 7331925"/>
              <a:gd name="connsiteX321" fmla="*/ 3123552 w 4000576"/>
              <a:gd name="connsiteY321" fmla="*/ 2807399 h 7331925"/>
              <a:gd name="connsiteX322" fmla="*/ 3117723 w 4000576"/>
              <a:gd name="connsiteY322" fmla="*/ 2895581 h 7331925"/>
              <a:gd name="connsiteX323" fmla="*/ 3111894 w 4000576"/>
              <a:gd name="connsiteY323" fmla="*/ 2983764 h 7331925"/>
              <a:gd name="connsiteX324" fmla="*/ 3124572 w 4000576"/>
              <a:gd name="connsiteY324" fmla="*/ 3007576 h 7331925"/>
              <a:gd name="connsiteX325" fmla="*/ 3151261 w 4000576"/>
              <a:gd name="connsiteY325" fmla="*/ 3031389 h 7331925"/>
              <a:gd name="connsiteX326" fmla="*/ 3165253 w 4000576"/>
              <a:gd name="connsiteY326" fmla="*/ 3031389 h 7331925"/>
              <a:gd name="connsiteX327" fmla="*/ 3162186 w 4000576"/>
              <a:gd name="connsiteY327" fmla="*/ 2965980 h 7331925"/>
              <a:gd name="connsiteX328" fmla="*/ 3308252 w 4000576"/>
              <a:gd name="connsiteY328" fmla="*/ 2592267 h 7331925"/>
              <a:gd name="connsiteX329" fmla="*/ 3744392 w 4000576"/>
              <a:gd name="connsiteY329" fmla="*/ 1916963 h 7331925"/>
              <a:gd name="connsiteX330" fmla="*/ 3966801 w 4000576"/>
              <a:gd name="connsiteY330" fmla="*/ 1012088 h 7331925"/>
              <a:gd name="connsiteX331" fmla="*/ 3972573 w 4000576"/>
              <a:gd name="connsiteY331" fmla="*/ 859692 h 7331925"/>
              <a:gd name="connsiteX332" fmla="*/ 3957247 w 4000576"/>
              <a:gd name="connsiteY332" fmla="*/ 735867 h 7331925"/>
              <a:gd name="connsiteX333" fmla="*/ 3602212 w 4000576"/>
              <a:gd name="connsiteY333" fmla="*/ 62393 h 7331925"/>
              <a:gd name="connsiteX334" fmla="*/ 3539604 w 4000576"/>
              <a:gd name="connsiteY334" fmla="*/ 33104 h 7331925"/>
              <a:gd name="connsiteX335" fmla="*/ 3476254 w 4000576"/>
              <a:gd name="connsiteY335" fmla="*/ 29922 h 7331925"/>
              <a:gd name="connsiteX336" fmla="*/ 3389043 w 4000576"/>
              <a:gd name="connsiteY336" fmla="*/ 34580 h 7331925"/>
              <a:gd name="connsiteX337" fmla="*/ 396797 w 4000576"/>
              <a:gd name="connsiteY337" fmla="*/ 79319 h 7331925"/>
              <a:gd name="connsiteX338" fmla="*/ 32399 w 4000576"/>
              <a:gd name="connsiteY338" fmla="*/ 883505 h 7331925"/>
              <a:gd name="connsiteX339" fmla="*/ 364822 w 4000576"/>
              <a:gd name="connsiteY339" fmla="*/ 2050313 h 7331925"/>
              <a:gd name="connsiteX340" fmla="*/ 677451 w 4000576"/>
              <a:gd name="connsiteY340" fmla="*/ 2507247 h 7331925"/>
              <a:gd name="connsiteX341" fmla="*/ 893545 w 4000576"/>
              <a:gd name="connsiteY341" fmla="*/ 2961246 h 7331925"/>
              <a:gd name="connsiteX342" fmla="*/ 893545 w 4000576"/>
              <a:gd name="connsiteY342" fmla="*/ 3007576 h 7331925"/>
              <a:gd name="connsiteX343" fmla="*/ 912795 w 4000576"/>
              <a:gd name="connsiteY343" fmla="*/ 3007576 h 7331925"/>
              <a:gd name="connsiteX344" fmla="*/ 942942 w 4000576"/>
              <a:gd name="connsiteY344" fmla="*/ 2983687 h 7331925"/>
              <a:gd name="connsiteX345" fmla="*/ 953814 w 4000576"/>
              <a:gd name="connsiteY345" fmla="*/ 2959799 h 7331925"/>
              <a:gd name="connsiteX346" fmla="*/ 943837 w 4000576"/>
              <a:gd name="connsiteY346" fmla="*/ 2895581 h 7331925"/>
              <a:gd name="connsiteX347" fmla="*/ 933845 w 4000576"/>
              <a:gd name="connsiteY347" fmla="*/ 2831364 h 7331925"/>
              <a:gd name="connsiteX348" fmla="*/ 946085 w 4000576"/>
              <a:gd name="connsiteY348" fmla="*/ 2818362 h 7331925"/>
              <a:gd name="connsiteX349" fmla="*/ 958320 w 4000576"/>
              <a:gd name="connsiteY349" fmla="*/ 2805370 h 7331925"/>
              <a:gd name="connsiteX350" fmla="*/ 944494 w 4000576"/>
              <a:gd name="connsiteY350" fmla="*/ 2764803 h 7331925"/>
              <a:gd name="connsiteX351" fmla="*/ 878591 w 4000576"/>
              <a:gd name="connsiteY351" fmla="*/ 2685974 h 7331925"/>
              <a:gd name="connsiteX352" fmla="*/ 887316 w 4000576"/>
              <a:gd name="connsiteY352" fmla="*/ 2718978 h 7331925"/>
              <a:gd name="connsiteX353" fmla="*/ 931645 w 4000576"/>
              <a:gd name="connsiteY353" fmla="*/ 2925042 h 7331925"/>
              <a:gd name="connsiteX354" fmla="*/ 914500 w 4000576"/>
              <a:gd name="connsiteY354" fmla="*/ 2938034 h 7331925"/>
              <a:gd name="connsiteX355" fmla="*/ 755033 w 4000576"/>
              <a:gd name="connsiteY355" fmla="*/ 2546166 h 7331925"/>
              <a:gd name="connsiteX356" fmla="*/ 593060 w 4000576"/>
              <a:gd name="connsiteY356" fmla="*/ 2220925 h 7331925"/>
              <a:gd name="connsiteX357" fmla="*/ 578429 w 4000576"/>
              <a:gd name="connsiteY357" fmla="*/ 1947615 h 7331925"/>
              <a:gd name="connsiteX358" fmla="*/ 587164 w 4000576"/>
              <a:gd name="connsiteY358" fmla="*/ 1924641 h 7331925"/>
              <a:gd name="connsiteX359" fmla="*/ 633198 w 4000576"/>
              <a:gd name="connsiteY359" fmla="*/ 1912258 h 7331925"/>
              <a:gd name="connsiteX360" fmla="*/ 690805 w 4000576"/>
              <a:gd name="connsiteY360" fmla="*/ 1877730 h 7331925"/>
              <a:gd name="connsiteX361" fmla="*/ 660973 w 4000576"/>
              <a:gd name="connsiteY361" fmla="*/ 1886988 h 7331925"/>
              <a:gd name="connsiteX362" fmla="*/ 631236 w 4000576"/>
              <a:gd name="connsiteY362" fmla="*/ 1892551 h 7331925"/>
              <a:gd name="connsiteX363" fmla="*/ 654553 w 4000576"/>
              <a:gd name="connsiteY363" fmla="*/ 1871510 h 7331925"/>
              <a:gd name="connsiteX364" fmla="*/ 683995 w 4000576"/>
              <a:gd name="connsiteY364" fmla="*/ 1854289 h 7331925"/>
              <a:gd name="connsiteX365" fmla="*/ 626112 w 4000576"/>
              <a:gd name="connsiteY365" fmla="*/ 1842926 h 7331925"/>
              <a:gd name="connsiteX366" fmla="*/ 267762 w 4000576"/>
              <a:gd name="connsiteY366" fmla="*/ 1609782 h 7331925"/>
              <a:gd name="connsiteX367" fmla="*/ 257142 w 4000576"/>
              <a:gd name="connsiteY367" fmla="*/ 1609230 h 7331925"/>
              <a:gd name="connsiteX368" fmla="*/ 557674 w 4000576"/>
              <a:gd name="connsiteY368" fmla="*/ 1850917 h 7331925"/>
              <a:gd name="connsiteX369" fmla="*/ 593508 w 4000576"/>
              <a:gd name="connsiteY369" fmla="*/ 1864919 h 7331925"/>
              <a:gd name="connsiteX370" fmla="*/ 558141 w 4000576"/>
              <a:gd name="connsiteY370" fmla="*/ 1860642 h 7331925"/>
              <a:gd name="connsiteX371" fmla="*/ 359793 w 4000576"/>
              <a:gd name="connsiteY371" fmla="*/ 1762925 h 7331925"/>
              <a:gd name="connsiteX372" fmla="*/ 202763 w 4000576"/>
              <a:gd name="connsiteY372" fmla="*/ 1555013 h 7331925"/>
              <a:gd name="connsiteX373" fmla="*/ 96179 w 4000576"/>
              <a:gd name="connsiteY373" fmla="*/ 976217 h 7331925"/>
              <a:gd name="connsiteX374" fmla="*/ 210660 w 4000576"/>
              <a:gd name="connsiteY374" fmla="*/ 601469 h 7331925"/>
              <a:gd name="connsiteX375" fmla="*/ 379195 w 4000576"/>
              <a:gd name="connsiteY375" fmla="*/ 521974 h 7331925"/>
              <a:gd name="connsiteX376" fmla="*/ 551702 w 4000576"/>
              <a:gd name="connsiteY376" fmla="*/ 604070 h 7331925"/>
              <a:gd name="connsiteX377" fmla="*/ 595632 w 4000576"/>
              <a:gd name="connsiteY377" fmla="*/ 651266 h 7331925"/>
              <a:gd name="connsiteX378" fmla="*/ 615501 w 4000576"/>
              <a:gd name="connsiteY378" fmla="*/ 622130 h 7331925"/>
              <a:gd name="connsiteX379" fmla="*/ 659020 w 4000576"/>
              <a:gd name="connsiteY379" fmla="*/ 397730 h 7331925"/>
              <a:gd name="connsiteX380" fmla="*/ 638427 w 4000576"/>
              <a:gd name="connsiteY380" fmla="*/ 178283 h 7331925"/>
              <a:gd name="connsiteX381" fmla="*/ 515603 w 4000576"/>
              <a:gd name="connsiteY381" fmla="*/ 74566 h 7331925"/>
              <a:gd name="connsiteX382" fmla="*/ 396797 w 4000576"/>
              <a:gd name="connsiteY382" fmla="*/ 79319 h 7331925"/>
              <a:gd name="connsiteX383" fmla="*/ 3360515 w 4000576"/>
              <a:gd name="connsiteY383" fmla="*/ 107217 h 7331925"/>
              <a:gd name="connsiteX384" fmla="*/ 3321396 w 4000576"/>
              <a:gd name="connsiteY384" fmla="*/ 150080 h 7331925"/>
              <a:gd name="connsiteX385" fmla="*/ 3343675 w 4000576"/>
              <a:gd name="connsiteY385" fmla="*/ 100073 h 7331925"/>
              <a:gd name="connsiteX386" fmla="*/ 3331407 w 4000576"/>
              <a:gd name="connsiteY386" fmla="*/ 95311 h 7331925"/>
              <a:gd name="connsiteX387" fmla="*/ 3313214 w 4000576"/>
              <a:gd name="connsiteY387" fmla="*/ 104274 h 7331925"/>
              <a:gd name="connsiteX388" fmla="*/ 3250854 w 4000576"/>
              <a:gd name="connsiteY388" fmla="*/ 215907 h 7331925"/>
              <a:gd name="connsiteX389" fmla="*/ 3244034 w 4000576"/>
              <a:gd name="connsiteY389" fmla="*/ 248398 h 7331925"/>
              <a:gd name="connsiteX390" fmla="*/ 3285601 w 4000576"/>
              <a:gd name="connsiteY390" fmla="*/ 214716 h 7331925"/>
              <a:gd name="connsiteX391" fmla="*/ 3360515 w 4000576"/>
              <a:gd name="connsiteY391" fmla="*/ 163349 h 7331925"/>
              <a:gd name="connsiteX392" fmla="*/ 3393853 w 4000576"/>
              <a:gd name="connsiteY392" fmla="*/ 145670 h 7331925"/>
              <a:gd name="connsiteX393" fmla="*/ 3474815 w 4000576"/>
              <a:gd name="connsiteY393" fmla="*/ 145498 h 7331925"/>
              <a:gd name="connsiteX394" fmla="*/ 3555778 w 4000576"/>
              <a:gd name="connsiteY394" fmla="*/ 145317 h 7331925"/>
              <a:gd name="connsiteX395" fmla="*/ 3608165 w 4000576"/>
              <a:gd name="connsiteY395" fmla="*/ 169949 h 7331925"/>
              <a:gd name="connsiteX396" fmla="*/ 3808095 w 4000576"/>
              <a:gd name="connsiteY396" fmla="*/ 348905 h 7331925"/>
              <a:gd name="connsiteX397" fmla="*/ 3853653 w 4000576"/>
              <a:gd name="connsiteY397" fmla="*/ 403064 h 7331925"/>
              <a:gd name="connsiteX398" fmla="*/ 3694271 w 4000576"/>
              <a:gd name="connsiteY398" fmla="*/ 190866 h 7331925"/>
              <a:gd name="connsiteX399" fmla="*/ 3689128 w 4000576"/>
              <a:gd name="connsiteY399" fmla="*/ 178008 h 7331925"/>
              <a:gd name="connsiteX400" fmla="*/ 3674840 w 4000576"/>
              <a:gd name="connsiteY400" fmla="*/ 169720 h 7331925"/>
              <a:gd name="connsiteX401" fmla="*/ 3653809 w 4000576"/>
              <a:gd name="connsiteY401" fmla="*/ 150451 h 7331925"/>
              <a:gd name="connsiteX402" fmla="*/ 3641036 w 4000576"/>
              <a:gd name="connsiteY402" fmla="*/ 144184 h 7331925"/>
              <a:gd name="connsiteX403" fmla="*/ 3618395 w 4000576"/>
              <a:gd name="connsiteY403" fmla="*/ 125419 h 7331925"/>
              <a:gd name="connsiteX404" fmla="*/ 3601193 w 4000576"/>
              <a:gd name="connsiteY404" fmla="*/ 122772 h 7331925"/>
              <a:gd name="connsiteX405" fmla="*/ 3574409 w 4000576"/>
              <a:gd name="connsiteY405" fmla="*/ 127420 h 7331925"/>
              <a:gd name="connsiteX406" fmla="*/ 3558407 w 4000576"/>
              <a:gd name="connsiteY406" fmla="*/ 121276 h 7331925"/>
              <a:gd name="connsiteX407" fmla="*/ 3570161 w 4000576"/>
              <a:gd name="connsiteY407" fmla="*/ 107104 h 7331925"/>
              <a:gd name="connsiteX408" fmla="*/ 3571799 w 4000576"/>
              <a:gd name="connsiteY408" fmla="*/ 92930 h 7331925"/>
              <a:gd name="connsiteX409" fmla="*/ 3555778 w 4000576"/>
              <a:gd name="connsiteY409" fmla="*/ 102455 h 7331925"/>
              <a:gd name="connsiteX410" fmla="*/ 3529927 w 4000576"/>
              <a:gd name="connsiteY410" fmla="*/ 111980 h 7331925"/>
              <a:gd name="connsiteX411" fmla="*/ 3509963 w 4000576"/>
              <a:gd name="connsiteY411" fmla="*/ 111980 h 7331925"/>
              <a:gd name="connsiteX412" fmla="*/ 3527203 w 4000576"/>
              <a:gd name="connsiteY412" fmla="*/ 92930 h 7331925"/>
              <a:gd name="connsiteX413" fmla="*/ 3534918 w 4000576"/>
              <a:gd name="connsiteY413" fmla="*/ 73880 h 7331925"/>
              <a:gd name="connsiteX414" fmla="*/ 3508153 w 4000576"/>
              <a:gd name="connsiteY414" fmla="*/ 92930 h 7331925"/>
              <a:gd name="connsiteX415" fmla="*/ 3465290 w 4000576"/>
              <a:gd name="connsiteY415" fmla="*/ 105588 h 7331925"/>
              <a:gd name="connsiteX416" fmla="*/ 3481959 w 4000576"/>
              <a:gd name="connsiteY416" fmla="*/ 79728 h 7331925"/>
              <a:gd name="connsiteX417" fmla="*/ 3466938 w 4000576"/>
              <a:gd name="connsiteY417" fmla="*/ 86120 h 7331925"/>
              <a:gd name="connsiteX418" fmla="*/ 3433486 w 4000576"/>
              <a:gd name="connsiteY418" fmla="*/ 85786 h 7331925"/>
              <a:gd name="connsiteX419" fmla="*/ 3449746 w 4000576"/>
              <a:gd name="connsiteY419" fmla="*/ 59593 h 7331925"/>
              <a:gd name="connsiteX420" fmla="*/ 3411884 w 4000576"/>
              <a:gd name="connsiteY420" fmla="*/ 95311 h 7331925"/>
              <a:gd name="connsiteX421" fmla="*/ 3383680 w 4000576"/>
              <a:gd name="connsiteY421" fmla="*/ 97692 h 7331925"/>
              <a:gd name="connsiteX422" fmla="*/ 3399558 w 4000576"/>
              <a:gd name="connsiteY422" fmla="*/ 64355 h 7331925"/>
              <a:gd name="connsiteX423" fmla="*/ 3360515 w 4000576"/>
              <a:gd name="connsiteY423" fmla="*/ 107217 h 7331925"/>
              <a:gd name="connsiteX424" fmla="*/ 474721 w 4000576"/>
              <a:gd name="connsiteY424" fmla="*/ 106465 h 7331925"/>
              <a:gd name="connsiteX425" fmla="*/ 490209 w 4000576"/>
              <a:gd name="connsiteY425" fmla="*/ 132658 h 7331925"/>
              <a:gd name="connsiteX426" fmla="*/ 505973 w 4000576"/>
              <a:gd name="connsiteY426" fmla="*/ 150080 h 7331925"/>
              <a:gd name="connsiteX427" fmla="*/ 491685 w 4000576"/>
              <a:gd name="connsiteY427" fmla="*/ 150080 h 7331925"/>
              <a:gd name="connsiteX428" fmla="*/ 460158 w 4000576"/>
              <a:gd name="connsiteY428" fmla="*/ 131030 h 7331925"/>
              <a:gd name="connsiteX429" fmla="*/ 433392 w 4000576"/>
              <a:gd name="connsiteY429" fmla="*/ 111980 h 7331925"/>
              <a:gd name="connsiteX430" fmla="*/ 441108 w 4000576"/>
              <a:gd name="connsiteY430" fmla="*/ 131030 h 7331925"/>
              <a:gd name="connsiteX431" fmla="*/ 458348 w 4000576"/>
              <a:gd name="connsiteY431" fmla="*/ 150080 h 7331925"/>
              <a:gd name="connsiteX432" fmla="*/ 444403 w 4000576"/>
              <a:gd name="connsiteY432" fmla="*/ 150080 h 7331925"/>
              <a:gd name="connsiteX433" fmla="*/ 411971 w 4000576"/>
              <a:gd name="connsiteY433" fmla="*/ 136097 h 7331925"/>
              <a:gd name="connsiteX434" fmla="*/ 399569 w 4000576"/>
              <a:gd name="connsiteY434" fmla="*/ 141193 h 7331925"/>
              <a:gd name="connsiteX435" fmla="*/ 422058 w 4000576"/>
              <a:gd name="connsiteY435" fmla="*/ 160881 h 7331925"/>
              <a:gd name="connsiteX436" fmla="*/ 398245 w 4000576"/>
              <a:gd name="connsiteY436" fmla="*/ 156709 h 7331925"/>
              <a:gd name="connsiteX437" fmla="*/ 355383 w 4000576"/>
              <a:gd name="connsiteY437" fmla="*/ 145765 h 7331925"/>
              <a:gd name="connsiteX438" fmla="*/ 336333 w 4000576"/>
              <a:gd name="connsiteY438" fmla="*/ 139002 h 7331925"/>
              <a:gd name="connsiteX439" fmla="*/ 353573 w 4000576"/>
              <a:gd name="connsiteY439" fmla="*/ 153148 h 7331925"/>
              <a:gd name="connsiteX440" fmla="*/ 359888 w 4000576"/>
              <a:gd name="connsiteY440" fmla="*/ 174054 h 7331925"/>
              <a:gd name="connsiteX441" fmla="*/ 338361 w 4000576"/>
              <a:gd name="connsiteY441" fmla="*/ 170207 h 7331925"/>
              <a:gd name="connsiteX442" fmla="*/ 323264 w 4000576"/>
              <a:gd name="connsiteY442" fmla="*/ 175540 h 7331925"/>
              <a:gd name="connsiteX443" fmla="*/ 336333 w 4000576"/>
              <a:gd name="connsiteY443" fmla="*/ 191485 h 7331925"/>
              <a:gd name="connsiteX444" fmla="*/ 314673 w 4000576"/>
              <a:gd name="connsiteY444" fmla="*/ 185903 h 7331925"/>
              <a:gd name="connsiteX445" fmla="*/ 293013 w 4000576"/>
              <a:gd name="connsiteY445" fmla="*/ 180322 h 7331925"/>
              <a:gd name="connsiteX446" fmla="*/ 295623 w 4000576"/>
              <a:gd name="connsiteY446" fmla="*/ 196153 h 7331925"/>
              <a:gd name="connsiteX447" fmla="*/ 277278 w 4000576"/>
              <a:gd name="connsiteY447" fmla="*/ 211287 h 7331925"/>
              <a:gd name="connsiteX448" fmla="*/ 261323 w 4000576"/>
              <a:gd name="connsiteY448" fmla="*/ 218688 h 7331925"/>
              <a:gd name="connsiteX449" fmla="*/ 219366 w 4000576"/>
              <a:gd name="connsiteY449" fmla="*/ 278182 h 7331925"/>
              <a:gd name="connsiteX450" fmla="*/ 151748 w 4000576"/>
              <a:gd name="connsiteY450" fmla="*/ 366031 h 7331925"/>
              <a:gd name="connsiteX451" fmla="*/ 131107 w 4000576"/>
              <a:gd name="connsiteY451" fmla="*/ 402492 h 7331925"/>
              <a:gd name="connsiteX452" fmla="*/ 150919 w 4000576"/>
              <a:gd name="connsiteY452" fmla="*/ 378680 h 7331925"/>
              <a:gd name="connsiteX453" fmla="*/ 217994 w 4000576"/>
              <a:gd name="connsiteY453" fmla="*/ 300527 h 7331925"/>
              <a:gd name="connsiteX454" fmla="*/ 265267 w 4000576"/>
              <a:gd name="connsiteY454" fmla="*/ 246187 h 7331925"/>
              <a:gd name="connsiteX455" fmla="*/ 335980 w 4000576"/>
              <a:gd name="connsiteY455" fmla="*/ 211241 h 7331925"/>
              <a:gd name="connsiteX456" fmla="*/ 406694 w 4000576"/>
              <a:gd name="connsiteY456" fmla="*/ 176284 h 7331925"/>
              <a:gd name="connsiteX457" fmla="*/ 463748 w 4000576"/>
              <a:gd name="connsiteY457" fmla="*/ 180417 h 7331925"/>
              <a:gd name="connsiteX458" fmla="*/ 520794 w 4000576"/>
              <a:gd name="connsiteY458" fmla="*/ 184541 h 7331925"/>
              <a:gd name="connsiteX459" fmla="*/ 570276 w 4000576"/>
              <a:gd name="connsiteY459" fmla="*/ 215297 h 7331925"/>
              <a:gd name="connsiteX460" fmla="*/ 621359 w 4000576"/>
              <a:gd name="connsiteY460" fmla="*/ 243310 h 7331925"/>
              <a:gd name="connsiteX461" fmla="*/ 616625 w 4000576"/>
              <a:gd name="connsiteY461" fmla="*/ 207230 h 7331925"/>
              <a:gd name="connsiteX462" fmla="*/ 609052 w 4000576"/>
              <a:gd name="connsiteY462" fmla="*/ 186361 h 7331925"/>
              <a:gd name="connsiteX463" fmla="*/ 588745 w 4000576"/>
              <a:gd name="connsiteY463" fmla="*/ 172768 h 7331925"/>
              <a:gd name="connsiteX464" fmla="*/ 599746 w 4000576"/>
              <a:gd name="connsiteY464" fmla="*/ 165272 h 7331925"/>
              <a:gd name="connsiteX465" fmla="*/ 603547 w 4000576"/>
              <a:gd name="connsiteY465" fmla="*/ 160443 h 7331925"/>
              <a:gd name="connsiteX466" fmla="*/ 591374 w 4000576"/>
              <a:gd name="connsiteY466" fmla="*/ 153805 h 7331925"/>
              <a:gd name="connsiteX467" fmla="*/ 567476 w 4000576"/>
              <a:gd name="connsiteY467" fmla="*/ 137764 h 7331925"/>
              <a:gd name="connsiteX468" fmla="*/ 548578 w 4000576"/>
              <a:gd name="connsiteY468" fmla="*/ 116742 h 7331925"/>
              <a:gd name="connsiteX469" fmla="*/ 564656 w 4000576"/>
              <a:gd name="connsiteY469" fmla="*/ 143765 h 7331925"/>
              <a:gd name="connsiteX470" fmla="*/ 546559 w 4000576"/>
              <a:gd name="connsiteY470" fmla="*/ 139878 h 7331925"/>
              <a:gd name="connsiteX471" fmla="*/ 515069 w 4000576"/>
              <a:gd name="connsiteY471" fmla="*/ 106284 h 7331925"/>
              <a:gd name="connsiteX472" fmla="*/ 526833 w 4000576"/>
              <a:gd name="connsiteY472" fmla="*/ 131030 h 7331925"/>
              <a:gd name="connsiteX473" fmla="*/ 538567 w 4000576"/>
              <a:gd name="connsiteY473" fmla="*/ 155814 h 7331925"/>
              <a:gd name="connsiteX474" fmla="*/ 503982 w 4000576"/>
              <a:gd name="connsiteY474" fmla="*/ 129553 h 7331925"/>
              <a:gd name="connsiteX475" fmla="*/ 474721 w 4000576"/>
              <a:gd name="connsiteY475" fmla="*/ 106465 h 7331925"/>
              <a:gd name="connsiteX476" fmla="*/ 3289078 w 4000576"/>
              <a:gd name="connsiteY476" fmla="*/ 140555 h 7331925"/>
              <a:gd name="connsiteX477" fmla="*/ 3277867 w 4000576"/>
              <a:gd name="connsiteY477" fmla="*/ 175369 h 7331925"/>
              <a:gd name="connsiteX478" fmla="*/ 3297660 w 4000576"/>
              <a:gd name="connsiteY478" fmla="*/ 149127 h 7331925"/>
              <a:gd name="connsiteX479" fmla="*/ 3308871 w 4000576"/>
              <a:gd name="connsiteY479" fmla="*/ 114313 h 7331925"/>
              <a:gd name="connsiteX480" fmla="*/ 3289078 w 4000576"/>
              <a:gd name="connsiteY480" fmla="*/ 140555 h 7331925"/>
              <a:gd name="connsiteX481" fmla="*/ 642180 w 4000576"/>
              <a:gd name="connsiteY481" fmla="*/ 150080 h 7331925"/>
              <a:gd name="connsiteX482" fmla="*/ 636113 w 4000576"/>
              <a:gd name="connsiteY482" fmla="*/ 624129 h 7331925"/>
              <a:gd name="connsiteX483" fmla="*/ 627636 w 4000576"/>
              <a:gd name="connsiteY483" fmla="*/ 659182 h 7331925"/>
              <a:gd name="connsiteX484" fmla="*/ 688510 w 4000576"/>
              <a:gd name="connsiteY484" fmla="*/ 475131 h 7331925"/>
              <a:gd name="connsiteX485" fmla="*/ 702216 w 4000576"/>
              <a:gd name="connsiteY485" fmla="*/ 383442 h 7331925"/>
              <a:gd name="connsiteX486" fmla="*/ 691910 w 4000576"/>
              <a:gd name="connsiteY486" fmla="*/ 340580 h 7331925"/>
              <a:gd name="connsiteX487" fmla="*/ 683109 w 4000576"/>
              <a:gd name="connsiteY487" fmla="*/ 266561 h 7331925"/>
              <a:gd name="connsiteX488" fmla="*/ 645295 w 4000576"/>
              <a:gd name="connsiteY488" fmla="*/ 139078 h 7331925"/>
              <a:gd name="connsiteX489" fmla="*/ 625902 w 4000576"/>
              <a:gd name="connsiteY489" fmla="*/ 116742 h 7331925"/>
              <a:gd name="connsiteX490" fmla="*/ 642180 w 4000576"/>
              <a:gd name="connsiteY490" fmla="*/ 150080 h 7331925"/>
              <a:gd name="connsiteX491" fmla="*/ 3412903 w 4000576"/>
              <a:gd name="connsiteY491" fmla="*/ 197705 h 7331925"/>
              <a:gd name="connsiteX492" fmla="*/ 3388519 w 4000576"/>
              <a:gd name="connsiteY492" fmla="*/ 226280 h 7331925"/>
              <a:gd name="connsiteX493" fmla="*/ 3389538 w 4000576"/>
              <a:gd name="connsiteY493" fmla="*/ 206411 h 7331925"/>
              <a:gd name="connsiteX494" fmla="*/ 3395339 w 4000576"/>
              <a:gd name="connsiteY494" fmla="*/ 181712 h 7331925"/>
              <a:gd name="connsiteX495" fmla="*/ 3375574 w 4000576"/>
              <a:gd name="connsiteY495" fmla="*/ 205744 h 7331925"/>
              <a:gd name="connsiteX496" fmla="*/ 3344618 w 4000576"/>
              <a:gd name="connsiteY496" fmla="*/ 232604 h 7331925"/>
              <a:gd name="connsiteX497" fmla="*/ 3357372 w 4000576"/>
              <a:gd name="connsiteY497" fmla="*/ 200905 h 7331925"/>
              <a:gd name="connsiteX498" fmla="*/ 3322568 w 4000576"/>
              <a:gd name="connsiteY498" fmla="*/ 242434 h 7331925"/>
              <a:gd name="connsiteX499" fmla="*/ 3297784 w 4000576"/>
              <a:gd name="connsiteY499" fmla="*/ 281020 h 7331925"/>
              <a:gd name="connsiteX500" fmla="*/ 3307433 w 4000576"/>
              <a:gd name="connsiteY500" fmla="*/ 246693 h 7331925"/>
              <a:gd name="connsiteX501" fmla="*/ 3303365 w 4000576"/>
              <a:gd name="connsiteY501" fmla="*/ 221517 h 7331925"/>
              <a:gd name="connsiteX502" fmla="*/ 3284315 w 4000576"/>
              <a:gd name="connsiteY502" fmla="*/ 264037 h 7331925"/>
              <a:gd name="connsiteX503" fmla="*/ 3269256 w 4000576"/>
              <a:gd name="connsiteY503" fmla="*/ 307804 h 7331925"/>
              <a:gd name="connsiteX504" fmla="*/ 3254188 w 4000576"/>
              <a:gd name="connsiteY504" fmla="*/ 326292 h 7331925"/>
              <a:gd name="connsiteX505" fmla="*/ 3259769 w 4000576"/>
              <a:gd name="connsiteY505" fmla="*/ 308738 h 7331925"/>
              <a:gd name="connsiteX506" fmla="*/ 3254235 w 4000576"/>
              <a:gd name="connsiteY506" fmla="*/ 266761 h 7331925"/>
              <a:gd name="connsiteX507" fmla="*/ 3241291 w 4000576"/>
              <a:gd name="connsiteY507" fmla="*/ 338198 h 7331925"/>
              <a:gd name="connsiteX508" fmla="*/ 3260189 w 4000576"/>
              <a:gd name="connsiteY508" fmla="*/ 370155 h 7331925"/>
              <a:gd name="connsiteX509" fmla="*/ 3312224 w 4000576"/>
              <a:gd name="connsiteY509" fmla="*/ 308804 h 7331925"/>
              <a:gd name="connsiteX510" fmla="*/ 3358506 w 4000576"/>
              <a:gd name="connsiteY510" fmla="*/ 265494 h 7331925"/>
              <a:gd name="connsiteX511" fmla="*/ 3413455 w 4000576"/>
              <a:gd name="connsiteY511" fmla="*/ 249521 h 7331925"/>
              <a:gd name="connsiteX512" fmla="*/ 3845252 w 4000576"/>
              <a:gd name="connsiteY512" fmla="*/ 459642 h 7331925"/>
              <a:gd name="connsiteX513" fmla="*/ 3826726 w 4000576"/>
              <a:gd name="connsiteY513" fmla="*/ 421256 h 7331925"/>
              <a:gd name="connsiteX514" fmla="*/ 3654324 w 4000576"/>
              <a:gd name="connsiteY514" fmla="*/ 258866 h 7331925"/>
              <a:gd name="connsiteX515" fmla="*/ 3632873 w 4000576"/>
              <a:gd name="connsiteY515" fmla="*/ 234377 h 7331925"/>
              <a:gd name="connsiteX516" fmla="*/ 3618881 w 4000576"/>
              <a:gd name="connsiteY516" fmla="*/ 230662 h 7331925"/>
              <a:gd name="connsiteX517" fmla="*/ 3598640 w 4000576"/>
              <a:gd name="connsiteY517" fmla="*/ 237091 h 7331925"/>
              <a:gd name="connsiteX518" fmla="*/ 3597535 w 4000576"/>
              <a:gd name="connsiteY518" fmla="*/ 215012 h 7331925"/>
              <a:gd name="connsiteX519" fmla="*/ 3596431 w 4000576"/>
              <a:gd name="connsiteY519" fmla="*/ 192942 h 7331925"/>
              <a:gd name="connsiteX520" fmla="*/ 3592078 w 4000576"/>
              <a:gd name="connsiteY520" fmla="*/ 209611 h 7331925"/>
              <a:gd name="connsiteX521" fmla="*/ 3557445 w 4000576"/>
              <a:gd name="connsiteY521" fmla="*/ 220012 h 7331925"/>
              <a:gd name="connsiteX522" fmla="*/ 3561788 w 4000576"/>
              <a:gd name="connsiteY522" fmla="*/ 200962 h 7331925"/>
              <a:gd name="connsiteX523" fmla="*/ 3562722 w 4000576"/>
              <a:gd name="connsiteY523" fmla="*/ 188180 h 7331925"/>
              <a:gd name="connsiteX524" fmla="*/ 3547567 w 4000576"/>
              <a:gd name="connsiteY524" fmla="*/ 202467 h 7331925"/>
              <a:gd name="connsiteX525" fmla="*/ 3527327 w 4000576"/>
              <a:gd name="connsiteY525" fmla="*/ 216755 h 7331925"/>
              <a:gd name="connsiteX526" fmla="*/ 3512553 w 4000576"/>
              <a:gd name="connsiteY526" fmla="*/ 216755 h 7331925"/>
              <a:gd name="connsiteX527" fmla="*/ 3518449 w 4000576"/>
              <a:gd name="connsiteY527" fmla="*/ 190561 h 7331925"/>
              <a:gd name="connsiteX528" fmla="*/ 3524326 w 4000576"/>
              <a:gd name="connsiteY528" fmla="*/ 164367 h 7331925"/>
              <a:gd name="connsiteX529" fmla="*/ 3500418 w 4000576"/>
              <a:gd name="connsiteY529" fmla="*/ 192942 h 7331925"/>
              <a:gd name="connsiteX530" fmla="*/ 3469158 w 4000576"/>
              <a:gd name="connsiteY530" fmla="*/ 214212 h 7331925"/>
              <a:gd name="connsiteX531" fmla="*/ 3473082 w 4000576"/>
              <a:gd name="connsiteY531" fmla="*/ 195638 h 7331925"/>
              <a:gd name="connsiteX532" fmla="*/ 3483997 w 4000576"/>
              <a:gd name="connsiteY532" fmla="*/ 174368 h 7331925"/>
              <a:gd name="connsiteX533" fmla="*/ 3460604 w 4000576"/>
              <a:gd name="connsiteY533" fmla="*/ 192571 h 7331925"/>
              <a:gd name="connsiteX534" fmla="*/ 3436277 w 4000576"/>
              <a:gd name="connsiteY534" fmla="*/ 188999 h 7331925"/>
              <a:gd name="connsiteX535" fmla="*/ 3437296 w 4000576"/>
              <a:gd name="connsiteY535" fmla="*/ 169130 h 7331925"/>
              <a:gd name="connsiteX536" fmla="*/ 3412903 w 4000576"/>
              <a:gd name="connsiteY536" fmla="*/ 197705 h 7331925"/>
              <a:gd name="connsiteX537" fmla="*/ 401026 w 4000576"/>
              <a:gd name="connsiteY537" fmla="*/ 223898 h 7331925"/>
              <a:gd name="connsiteX538" fmla="*/ 370175 w 4000576"/>
              <a:gd name="connsiteY538" fmla="*/ 233423 h 7331925"/>
              <a:gd name="connsiteX539" fmla="*/ 357345 w 4000576"/>
              <a:gd name="connsiteY539" fmla="*/ 221517 h 7331925"/>
              <a:gd name="connsiteX540" fmla="*/ 362907 w 4000576"/>
              <a:gd name="connsiteY540" fmla="*/ 237396 h 7331925"/>
              <a:gd name="connsiteX541" fmla="*/ 332732 w 4000576"/>
              <a:gd name="connsiteY541" fmla="*/ 252207 h 7331925"/>
              <a:gd name="connsiteX542" fmla="*/ 322045 w 4000576"/>
              <a:gd name="connsiteY542" fmla="*/ 241521 h 7331925"/>
              <a:gd name="connsiteX543" fmla="*/ 322045 w 4000576"/>
              <a:gd name="connsiteY543" fmla="*/ 258350 h 7331925"/>
              <a:gd name="connsiteX544" fmla="*/ 322045 w 4000576"/>
              <a:gd name="connsiteY544" fmla="*/ 275191 h 7331925"/>
              <a:gd name="connsiteX545" fmla="*/ 303052 w 4000576"/>
              <a:gd name="connsiteY545" fmla="*/ 269161 h 7331925"/>
              <a:gd name="connsiteX546" fmla="*/ 284069 w 4000576"/>
              <a:gd name="connsiteY546" fmla="*/ 263132 h 7331925"/>
              <a:gd name="connsiteX547" fmla="*/ 289784 w 4000576"/>
              <a:gd name="connsiteY547" fmla="*/ 278048 h 7331925"/>
              <a:gd name="connsiteX548" fmla="*/ 281583 w 4000576"/>
              <a:gd name="connsiteY548" fmla="*/ 292955 h 7331925"/>
              <a:gd name="connsiteX549" fmla="*/ 104046 w 4000576"/>
              <a:gd name="connsiteY549" fmla="*/ 500123 h 7331925"/>
              <a:gd name="connsiteX550" fmla="*/ 135193 w 4000576"/>
              <a:gd name="connsiteY550" fmla="*/ 470167 h 7331925"/>
              <a:gd name="connsiteX551" fmla="*/ 324017 w 4000576"/>
              <a:gd name="connsiteY551" fmla="*/ 292879 h 7331925"/>
              <a:gd name="connsiteX552" fmla="*/ 509545 w 4000576"/>
              <a:gd name="connsiteY552" fmla="*/ 283982 h 7331925"/>
              <a:gd name="connsiteX553" fmla="*/ 598346 w 4000576"/>
              <a:gd name="connsiteY553" fmla="*/ 359630 h 7331925"/>
              <a:gd name="connsiteX554" fmla="*/ 598565 w 4000576"/>
              <a:gd name="connsiteY554" fmla="*/ 383442 h 7331925"/>
              <a:gd name="connsiteX555" fmla="*/ 607938 w 4000576"/>
              <a:gd name="connsiteY555" fmla="*/ 369155 h 7331925"/>
              <a:gd name="connsiteX556" fmla="*/ 617320 w 4000576"/>
              <a:gd name="connsiteY556" fmla="*/ 354867 h 7331925"/>
              <a:gd name="connsiteX557" fmla="*/ 627636 w 4000576"/>
              <a:gd name="connsiteY557" fmla="*/ 369155 h 7331925"/>
              <a:gd name="connsiteX558" fmla="*/ 637951 w 4000576"/>
              <a:gd name="connsiteY558" fmla="*/ 383442 h 7331925"/>
              <a:gd name="connsiteX559" fmla="*/ 632503 w 4000576"/>
              <a:gd name="connsiteY559" fmla="*/ 345342 h 7331925"/>
              <a:gd name="connsiteX560" fmla="*/ 625997 w 4000576"/>
              <a:gd name="connsiteY560" fmla="*/ 288192 h 7331925"/>
              <a:gd name="connsiteX561" fmla="*/ 624950 w 4000576"/>
              <a:gd name="connsiteY561" fmla="*/ 269142 h 7331925"/>
              <a:gd name="connsiteX562" fmla="*/ 617320 w 4000576"/>
              <a:gd name="connsiteY562" fmla="*/ 292955 h 7331925"/>
              <a:gd name="connsiteX563" fmla="*/ 609691 w 4000576"/>
              <a:gd name="connsiteY563" fmla="*/ 316767 h 7331925"/>
              <a:gd name="connsiteX564" fmla="*/ 608595 w 4000576"/>
              <a:gd name="connsiteY564" fmla="*/ 288192 h 7331925"/>
              <a:gd name="connsiteX565" fmla="*/ 599384 w 4000576"/>
              <a:gd name="connsiteY565" fmla="*/ 272428 h 7331925"/>
              <a:gd name="connsiteX566" fmla="*/ 591269 w 4000576"/>
              <a:gd name="connsiteY566" fmla="*/ 285239 h 7331925"/>
              <a:gd name="connsiteX567" fmla="*/ 583878 w 4000576"/>
              <a:gd name="connsiteY567" fmla="*/ 258141 h 7331925"/>
              <a:gd name="connsiteX568" fmla="*/ 576486 w 4000576"/>
              <a:gd name="connsiteY568" fmla="*/ 231042 h 7331925"/>
              <a:gd name="connsiteX569" fmla="*/ 570352 w 4000576"/>
              <a:gd name="connsiteY569" fmla="*/ 254559 h 7331925"/>
              <a:gd name="connsiteX570" fmla="*/ 564209 w 4000576"/>
              <a:gd name="connsiteY570" fmla="*/ 278086 h 7331925"/>
              <a:gd name="connsiteX571" fmla="*/ 551512 w 4000576"/>
              <a:gd name="connsiteY571" fmla="*/ 247416 h 7331925"/>
              <a:gd name="connsiteX572" fmla="*/ 530100 w 4000576"/>
              <a:gd name="connsiteY572" fmla="*/ 216755 h 7331925"/>
              <a:gd name="connsiteX573" fmla="*/ 531262 w 4000576"/>
              <a:gd name="connsiteY573" fmla="*/ 235177 h 7331925"/>
              <a:gd name="connsiteX574" fmla="*/ 513021 w 4000576"/>
              <a:gd name="connsiteY574" fmla="*/ 235862 h 7331925"/>
              <a:gd name="connsiteX575" fmla="*/ 478807 w 4000576"/>
              <a:gd name="connsiteY575" fmla="*/ 209220 h 7331925"/>
              <a:gd name="connsiteX576" fmla="*/ 487599 w 4000576"/>
              <a:gd name="connsiteY576" fmla="*/ 231271 h 7331925"/>
              <a:gd name="connsiteX577" fmla="*/ 503020 w 4000576"/>
              <a:gd name="connsiteY577" fmla="*/ 250473 h 7331925"/>
              <a:gd name="connsiteX578" fmla="*/ 453328 w 4000576"/>
              <a:gd name="connsiteY578" fmla="*/ 221984 h 7331925"/>
              <a:gd name="connsiteX579" fmla="*/ 436659 w 4000576"/>
              <a:gd name="connsiteY579" fmla="*/ 212468 h 7331925"/>
              <a:gd name="connsiteX580" fmla="*/ 447775 w 4000576"/>
              <a:gd name="connsiteY580" fmla="*/ 233900 h 7331925"/>
              <a:gd name="connsiteX581" fmla="*/ 459205 w 4000576"/>
              <a:gd name="connsiteY581" fmla="*/ 245330 h 7331925"/>
              <a:gd name="connsiteX582" fmla="*/ 443555 w 4000576"/>
              <a:gd name="connsiteY582" fmla="*/ 245330 h 7331925"/>
              <a:gd name="connsiteX583" fmla="*/ 411990 w 4000576"/>
              <a:gd name="connsiteY583" fmla="*/ 223898 h 7331925"/>
              <a:gd name="connsiteX584" fmla="*/ 396073 w 4000576"/>
              <a:gd name="connsiteY584" fmla="*/ 202467 h 7331925"/>
              <a:gd name="connsiteX585" fmla="*/ 401026 w 4000576"/>
              <a:gd name="connsiteY585" fmla="*/ 223898 h 7331925"/>
              <a:gd name="connsiteX586" fmla="*/ 3412341 w 4000576"/>
              <a:gd name="connsiteY586" fmla="*/ 306899 h 7331925"/>
              <a:gd name="connsiteX587" fmla="*/ 3391319 w 4000576"/>
              <a:gd name="connsiteY587" fmla="*/ 352143 h 7331925"/>
              <a:gd name="connsiteX588" fmla="*/ 3376489 w 4000576"/>
              <a:gd name="connsiteY588" fmla="*/ 364392 h 7331925"/>
              <a:gd name="connsiteX589" fmla="*/ 3381880 w 4000576"/>
              <a:gd name="connsiteY589" fmla="*/ 323911 h 7331925"/>
              <a:gd name="connsiteX590" fmla="*/ 3378670 w 4000576"/>
              <a:gd name="connsiteY590" fmla="*/ 288755 h 7331925"/>
              <a:gd name="connsiteX591" fmla="*/ 3370040 w 4000576"/>
              <a:gd name="connsiteY591" fmla="*/ 330455 h 7331925"/>
              <a:gd name="connsiteX592" fmla="*/ 3355753 w 4000576"/>
              <a:gd name="connsiteY592" fmla="*/ 378680 h 7331925"/>
              <a:gd name="connsiteX593" fmla="*/ 3341465 w 4000576"/>
              <a:gd name="connsiteY593" fmla="*/ 390538 h 7331925"/>
              <a:gd name="connsiteX594" fmla="*/ 3341465 w 4000576"/>
              <a:gd name="connsiteY594" fmla="*/ 356591 h 7331925"/>
              <a:gd name="connsiteX595" fmla="*/ 3350990 w 4000576"/>
              <a:gd name="connsiteY595" fmla="*/ 316767 h 7331925"/>
              <a:gd name="connsiteX596" fmla="*/ 3360515 w 4000576"/>
              <a:gd name="connsiteY596" fmla="*/ 301300 h 7331925"/>
              <a:gd name="connsiteX597" fmla="*/ 3271495 w 4000576"/>
              <a:gd name="connsiteY597" fmla="*/ 371831 h 7331925"/>
              <a:gd name="connsiteX598" fmla="*/ 3255740 w 4000576"/>
              <a:gd name="connsiteY598" fmla="*/ 419961 h 7331925"/>
              <a:gd name="connsiteX599" fmla="*/ 3302642 w 4000576"/>
              <a:gd name="connsiteY599" fmla="*/ 586877 h 7331925"/>
              <a:gd name="connsiteX600" fmla="*/ 3331940 w 4000576"/>
              <a:gd name="connsiteY600" fmla="*/ 591973 h 7331925"/>
              <a:gd name="connsiteX601" fmla="*/ 3346847 w 4000576"/>
              <a:gd name="connsiteY601" fmla="*/ 582391 h 7331925"/>
              <a:gd name="connsiteX602" fmla="*/ 3361763 w 4000576"/>
              <a:gd name="connsiteY602" fmla="*/ 588106 h 7331925"/>
              <a:gd name="connsiteX603" fmla="*/ 3355734 w 4000576"/>
              <a:gd name="connsiteY603" fmla="*/ 569123 h 7331925"/>
              <a:gd name="connsiteX604" fmla="*/ 3349704 w 4000576"/>
              <a:gd name="connsiteY604" fmla="*/ 550130 h 7331925"/>
              <a:gd name="connsiteX605" fmla="*/ 3368354 w 4000576"/>
              <a:gd name="connsiteY605" fmla="*/ 550130 h 7331925"/>
              <a:gd name="connsiteX606" fmla="*/ 3385652 w 4000576"/>
              <a:gd name="connsiteY606" fmla="*/ 533461 h 7331925"/>
              <a:gd name="connsiteX607" fmla="*/ 3396939 w 4000576"/>
              <a:gd name="connsiteY607" fmla="*/ 519412 h 7331925"/>
              <a:gd name="connsiteX608" fmla="*/ 3404378 w 4000576"/>
              <a:gd name="connsiteY608" fmla="*/ 513649 h 7331925"/>
              <a:gd name="connsiteX609" fmla="*/ 3484340 w 4000576"/>
              <a:gd name="connsiteY609" fmla="*/ 446155 h 7331925"/>
              <a:gd name="connsiteX610" fmla="*/ 3672926 w 4000576"/>
              <a:gd name="connsiteY610" fmla="*/ 455432 h 7331925"/>
              <a:gd name="connsiteX611" fmla="*/ 3927872 w 4000576"/>
              <a:gd name="connsiteY611" fmla="*/ 906194 h 7331925"/>
              <a:gd name="connsiteX612" fmla="*/ 3941093 w 4000576"/>
              <a:gd name="connsiteY612" fmla="*/ 973988 h 7331925"/>
              <a:gd name="connsiteX613" fmla="*/ 3936959 w 4000576"/>
              <a:gd name="connsiteY613" fmla="*/ 912080 h 7331925"/>
              <a:gd name="connsiteX614" fmla="*/ 3708102 w 4000576"/>
              <a:gd name="connsiteY614" fmla="*/ 448555 h 7331925"/>
              <a:gd name="connsiteX615" fmla="*/ 3665335 w 4000576"/>
              <a:gd name="connsiteY615" fmla="*/ 414694 h 7331925"/>
              <a:gd name="connsiteX616" fmla="*/ 3652266 w 4000576"/>
              <a:gd name="connsiteY616" fmla="*/ 412865 h 7331925"/>
              <a:gd name="connsiteX617" fmla="*/ 3624291 w 4000576"/>
              <a:gd name="connsiteY617" fmla="*/ 402968 h 7331925"/>
              <a:gd name="connsiteX618" fmla="*/ 3603451 w 4000576"/>
              <a:gd name="connsiteY618" fmla="*/ 397654 h 7331925"/>
              <a:gd name="connsiteX619" fmla="*/ 3579590 w 4000576"/>
              <a:gd name="connsiteY619" fmla="*/ 391491 h 7331925"/>
              <a:gd name="connsiteX620" fmla="*/ 3579590 w 4000576"/>
              <a:gd name="connsiteY620" fmla="*/ 375727 h 7331925"/>
              <a:gd name="connsiteX621" fmla="*/ 3562179 w 4000576"/>
              <a:gd name="connsiteY621" fmla="*/ 391491 h 7331925"/>
              <a:gd name="connsiteX622" fmla="*/ 3531594 w 4000576"/>
              <a:gd name="connsiteY622" fmla="*/ 385823 h 7331925"/>
              <a:gd name="connsiteX623" fmla="*/ 3531203 w 4000576"/>
              <a:gd name="connsiteY623" fmla="*/ 364392 h 7331925"/>
              <a:gd name="connsiteX624" fmla="*/ 3516992 w 4000576"/>
              <a:gd name="connsiteY624" fmla="*/ 390586 h 7331925"/>
              <a:gd name="connsiteX625" fmla="*/ 3488255 w 4000576"/>
              <a:gd name="connsiteY625" fmla="*/ 392967 h 7331925"/>
              <a:gd name="connsiteX626" fmla="*/ 3484521 w 4000576"/>
              <a:gd name="connsiteY626" fmla="*/ 369155 h 7331925"/>
              <a:gd name="connsiteX627" fmla="*/ 3474815 w 4000576"/>
              <a:gd name="connsiteY627" fmla="*/ 392405 h 7331925"/>
              <a:gd name="connsiteX628" fmla="*/ 3465290 w 4000576"/>
              <a:gd name="connsiteY628" fmla="*/ 421542 h 7331925"/>
              <a:gd name="connsiteX629" fmla="*/ 3455765 w 4000576"/>
              <a:gd name="connsiteY629" fmla="*/ 403054 h 7331925"/>
              <a:gd name="connsiteX630" fmla="*/ 3446240 w 4000576"/>
              <a:gd name="connsiteY630" fmla="*/ 378680 h 7331925"/>
              <a:gd name="connsiteX631" fmla="*/ 3436715 w 4000576"/>
              <a:gd name="connsiteY631" fmla="*/ 412017 h 7331925"/>
              <a:gd name="connsiteX632" fmla="*/ 3427190 w 4000576"/>
              <a:gd name="connsiteY632" fmla="*/ 445355 h 7331925"/>
              <a:gd name="connsiteX633" fmla="*/ 3417665 w 4000576"/>
              <a:gd name="connsiteY633" fmla="*/ 416218 h 7331925"/>
              <a:gd name="connsiteX634" fmla="*/ 3408769 w 4000576"/>
              <a:gd name="connsiteY634" fmla="*/ 392577 h 7331925"/>
              <a:gd name="connsiteX635" fmla="*/ 3405064 w 4000576"/>
              <a:gd name="connsiteY635" fmla="*/ 430029 h 7331925"/>
              <a:gd name="connsiteX636" fmla="*/ 3399663 w 4000576"/>
              <a:gd name="connsiteY636" fmla="*/ 468520 h 7331925"/>
              <a:gd name="connsiteX637" fmla="*/ 3389090 w 4000576"/>
              <a:gd name="connsiteY637" fmla="*/ 445917 h 7331925"/>
              <a:gd name="connsiteX638" fmla="*/ 3378480 w 4000576"/>
              <a:gd name="connsiteY638" fmla="*/ 416780 h 7331925"/>
              <a:gd name="connsiteX639" fmla="*/ 3374184 w 4000576"/>
              <a:gd name="connsiteY639" fmla="*/ 458795 h 7331925"/>
              <a:gd name="connsiteX640" fmla="*/ 3355239 w 4000576"/>
              <a:gd name="connsiteY640" fmla="*/ 486227 h 7331925"/>
              <a:gd name="connsiteX641" fmla="*/ 3345999 w 4000576"/>
              <a:gd name="connsiteY641" fmla="*/ 448431 h 7331925"/>
              <a:gd name="connsiteX642" fmla="*/ 3459890 w 4000576"/>
              <a:gd name="connsiteY642" fmla="*/ 350314 h 7331925"/>
              <a:gd name="connsiteX643" fmla="*/ 3660553 w 4000576"/>
              <a:gd name="connsiteY643" fmla="*/ 369088 h 7331925"/>
              <a:gd name="connsiteX644" fmla="*/ 3868617 w 4000576"/>
              <a:gd name="connsiteY644" fmla="*/ 586668 h 7331925"/>
              <a:gd name="connsiteX645" fmla="*/ 3908603 w 4000576"/>
              <a:gd name="connsiteY645" fmla="*/ 654905 h 7331925"/>
              <a:gd name="connsiteX646" fmla="*/ 3844852 w 4000576"/>
              <a:gd name="connsiteY646" fmla="*/ 518716 h 7331925"/>
              <a:gd name="connsiteX647" fmla="*/ 3711026 w 4000576"/>
              <a:gd name="connsiteY647" fmla="*/ 373184 h 7331925"/>
              <a:gd name="connsiteX648" fmla="*/ 3663086 w 4000576"/>
              <a:gd name="connsiteY648" fmla="*/ 335846 h 7331925"/>
              <a:gd name="connsiteX649" fmla="*/ 3655943 w 4000576"/>
              <a:gd name="connsiteY649" fmla="*/ 333769 h 7331925"/>
              <a:gd name="connsiteX650" fmla="*/ 3636474 w 4000576"/>
              <a:gd name="connsiteY650" fmla="*/ 330912 h 7331925"/>
              <a:gd name="connsiteX651" fmla="*/ 3622748 w 4000576"/>
              <a:gd name="connsiteY651" fmla="*/ 311528 h 7331925"/>
              <a:gd name="connsiteX652" fmla="*/ 3618262 w 4000576"/>
              <a:gd name="connsiteY652" fmla="*/ 302480 h 7331925"/>
              <a:gd name="connsiteX653" fmla="*/ 3608165 w 4000576"/>
              <a:gd name="connsiteY653" fmla="*/ 312005 h 7331925"/>
              <a:gd name="connsiteX654" fmla="*/ 3580886 w 4000576"/>
              <a:gd name="connsiteY654" fmla="*/ 300956 h 7331925"/>
              <a:gd name="connsiteX655" fmla="*/ 3573275 w 4000576"/>
              <a:gd name="connsiteY655" fmla="*/ 280372 h 7331925"/>
              <a:gd name="connsiteX656" fmla="*/ 3567208 w 4000576"/>
              <a:gd name="connsiteY656" fmla="*/ 296193 h 7331925"/>
              <a:gd name="connsiteX657" fmla="*/ 3541205 w 4000576"/>
              <a:gd name="connsiteY657" fmla="*/ 295336 h 7331925"/>
              <a:gd name="connsiteX658" fmla="*/ 3540919 w 4000576"/>
              <a:gd name="connsiteY658" fmla="*/ 278667 h 7331925"/>
              <a:gd name="connsiteX659" fmla="*/ 3531203 w 4000576"/>
              <a:gd name="connsiteY659" fmla="*/ 295336 h 7331925"/>
              <a:gd name="connsiteX660" fmla="*/ 3500066 w 4000576"/>
              <a:gd name="connsiteY660" fmla="*/ 290573 h 7331925"/>
              <a:gd name="connsiteX661" fmla="*/ 3504486 w 4000576"/>
              <a:gd name="connsiteY661" fmla="*/ 269142 h 7331925"/>
              <a:gd name="connsiteX662" fmla="*/ 3489351 w 4000576"/>
              <a:gd name="connsiteY662" fmla="*/ 295336 h 7331925"/>
              <a:gd name="connsiteX663" fmla="*/ 3464805 w 4000576"/>
              <a:gd name="connsiteY663" fmla="*/ 321530 h 7331925"/>
              <a:gd name="connsiteX664" fmla="*/ 3460404 w 4000576"/>
              <a:gd name="connsiteY664" fmla="*/ 295336 h 7331925"/>
              <a:gd name="connsiteX665" fmla="*/ 3465395 w 4000576"/>
              <a:gd name="connsiteY665" fmla="*/ 269142 h 7331925"/>
              <a:gd name="connsiteX666" fmla="*/ 3451022 w 4000576"/>
              <a:gd name="connsiteY666" fmla="*/ 300098 h 7331925"/>
              <a:gd name="connsiteX667" fmla="*/ 3423866 w 4000576"/>
              <a:gd name="connsiteY667" fmla="*/ 302480 h 7331925"/>
              <a:gd name="connsiteX668" fmla="*/ 3424047 w 4000576"/>
              <a:gd name="connsiteY668" fmla="*/ 273905 h 7331925"/>
              <a:gd name="connsiteX669" fmla="*/ 3412341 w 4000576"/>
              <a:gd name="connsiteY669" fmla="*/ 306899 h 7331925"/>
              <a:gd name="connsiteX670" fmla="*/ 411999 w 4000576"/>
              <a:gd name="connsiteY670" fmla="*/ 314130 h 7331925"/>
              <a:gd name="connsiteX671" fmla="*/ 417533 w 4000576"/>
              <a:gd name="connsiteY671" fmla="*/ 340075 h 7331925"/>
              <a:gd name="connsiteX672" fmla="*/ 403865 w 4000576"/>
              <a:gd name="connsiteY672" fmla="*/ 334827 h 7331925"/>
              <a:gd name="connsiteX673" fmla="*/ 384996 w 4000576"/>
              <a:gd name="connsiteY673" fmla="*/ 316034 h 7331925"/>
              <a:gd name="connsiteX674" fmla="*/ 369632 w 4000576"/>
              <a:gd name="connsiteY674" fmla="*/ 302480 h 7331925"/>
              <a:gd name="connsiteX675" fmla="*/ 359478 w 4000576"/>
              <a:gd name="connsiteY675" fmla="*/ 302480 h 7331925"/>
              <a:gd name="connsiteX676" fmla="*/ 369670 w 4000576"/>
              <a:gd name="connsiteY676" fmla="*/ 321530 h 7331925"/>
              <a:gd name="connsiteX677" fmla="*/ 379862 w 4000576"/>
              <a:gd name="connsiteY677" fmla="*/ 340580 h 7331925"/>
              <a:gd name="connsiteX678" fmla="*/ 368375 w 4000576"/>
              <a:gd name="connsiteY678" fmla="*/ 340580 h 7331925"/>
              <a:gd name="connsiteX679" fmla="*/ 338199 w 4000576"/>
              <a:gd name="connsiteY679" fmla="*/ 323911 h 7331925"/>
              <a:gd name="connsiteX680" fmla="*/ 319511 w 4000576"/>
              <a:gd name="connsiteY680" fmla="*/ 307242 h 7331925"/>
              <a:gd name="connsiteX681" fmla="*/ 326627 w 4000576"/>
              <a:gd name="connsiteY681" fmla="*/ 330064 h 7331925"/>
              <a:gd name="connsiteX682" fmla="*/ 333742 w 4000576"/>
              <a:gd name="connsiteY682" fmla="*/ 352896 h 7331925"/>
              <a:gd name="connsiteX683" fmla="*/ 313606 w 4000576"/>
              <a:gd name="connsiteY683" fmla="*/ 347628 h 7331925"/>
              <a:gd name="connsiteX684" fmla="*/ 293470 w 4000576"/>
              <a:gd name="connsiteY684" fmla="*/ 355763 h 7331925"/>
              <a:gd name="connsiteX685" fmla="*/ 280059 w 4000576"/>
              <a:gd name="connsiteY685" fmla="*/ 369155 h 7331925"/>
              <a:gd name="connsiteX686" fmla="*/ 147166 w 4000576"/>
              <a:gd name="connsiteY686" fmla="*/ 503619 h 7331925"/>
              <a:gd name="connsiteX687" fmla="*/ 69270 w 4000576"/>
              <a:gd name="connsiteY687" fmla="*/ 664430 h 7331925"/>
              <a:gd name="connsiteX688" fmla="*/ 113809 w 4000576"/>
              <a:gd name="connsiteY688" fmla="*/ 586811 h 7331925"/>
              <a:gd name="connsiteX689" fmla="*/ 293832 w 4000576"/>
              <a:gd name="connsiteY689" fmla="*/ 387405 h 7331925"/>
              <a:gd name="connsiteX690" fmla="*/ 336333 w 4000576"/>
              <a:gd name="connsiteY690" fmla="*/ 365097 h 7331925"/>
              <a:gd name="connsiteX691" fmla="*/ 398245 w 4000576"/>
              <a:gd name="connsiteY691" fmla="*/ 365097 h 7331925"/>
              <a:gd name="connsiteX692" fmla="*/ 460158 w 4000576"/>
              <a:gd name="connsiteY692" fmla="*/ 365097 h 7331925"/>
              <a:gd name="connsiteX693" fmla="*/ 498496 w 4000576"/>
              <a:gd name="connsiteY693" fmla="*/ 385271 h 7331925"/>
              <a:gd name="connsiteX694" fmla="*/ 582220 w 4000576"/>
              <a:gd name="connsiteY694" fmla="*/ 453975 h 7331925"/>
              <a:gd name="connsiteX695" fmla="*/ 629769 w 4000576"/>
              <a:gd name="connsiteY695" fmla="*/ 502505 h 7331925"/>
              <a:gd name="connsiteX696" fmla="*/ 632932 w 4000576"/>
              <a:gd name="connsiteY696" fmla="*/ 464252 h 7331925"/>
              <a:gd name="connsiteX697" fmla="*/ 633932 w 4000576"/>
              <a:gd name="connsiteY697" fmla="*/ 425990 h 7331925"/>
              <a:gd name="connsiteX698" fmla="*/ 620863 w 4000576"/>
              <a:gd name="connsiteY698" fmla="*/ 436839 h 7331925"/>
              <a:gd name="connsiteX699" fmla="*/ 607795 w 4000576"/>
              <a:gd name="connsiteY699" fmla="*/ 447688 h 7331925"/>
              <a:gd name="connsiteX700" fmla="*/ 606690 w 4000576"/>
              <a:gd name="connsiteY700" fmla="*/ 415561 h 7331925"/>
              <a:gd name="connsiteX701" fmla="*/ 601204 w 4000576"/>
              <a:gd name="connsiteY701" fmla="*/ 400225 h 7331925"/>
              <a:gd name="connsiteX702" fmla="*/ 579220 w 4000576"/>
              <a:gd name="connsiteY702" fmla="*/ 373355 h 7331925"/>
              <a:gd name="connsiteX703" fmla="*/ 571019 w 4000576"/>
              <a:gd name="connsiteY703" fmla="*/ 340580 h 7331925"/>
              <a:gd name="connsiteX704" fmla="*/ 567361 w 4000576"/>
              <a:gd name="connsiteY704" fmla="*/ 364392 h 7331925"/>
              <a:gd name="connsiteX705" fmla="*/ 561284 w 4000576"/>
              <a:gd name="connsiteY705" fmla="*/ 388205 h 7331925"/>
              <a:gd name="connsiteX706" fmla="*/ 550645 w 4000576"/>
              <a:gd name="connsiteY706" fmla="*/ 360192 h 7331925"/>
              <a:gd name="connsiteX707" fmla="*/ 540739 w 4000576"/>
              <a:gd name="connsiteY707" fmla="*/ 326054 h 7331925"/>
              <a:gd name="connsiteX708" fmla="*/ 537005 w 4000576"/>
              <a:gd name="connsiteY708" fmla="*/ 344542 h 7331925"/>
              <a:gd name="connsiteX709" fmla="*/ 533386 w 4000576"/>
              <a:gd name="connsiteY709" fmla="*/ 369155 h 7331925"/>
              <a:gd name="connsiteX710" fmla="*/ 517336 w 4000576"/>
              <a:gd name="connsiteY710" fmla="*/ 340684 h 7331925"/>
              <a:gd name="connsiteX711" fmla="*/ 501906 w 4000576"/>
              <a:gd name="connsiteY711" fmla="*/ 306556 h 7331925"/>
              <a:gd name="connsiteX712" fmla="*/ 498905 w 4000576"/>
              <a:gd name="connsiteY712" fmla="*/ 325492 h 7331925"/>
              <a:gd name="connsiteX713" fmla="*/ 471378 w 4000576"/>
              <a:gd name="connsiteY713" fmla="*/ 323911 h 7331925"/>
              <a:gd name="connsiteX714" fmla="*/ 454385 w 4000576"/>
              <a:gd name="connsiteY714" fmla="*/ 297717 h 7331925"/>
              <a:gd name="connsiteX715" fmla="*/ 460291 w 4000576"/>
              <a:gd name="connsiteY715" fmla="*/ 319148 h 7331925"/>
              <a:gd name="connsiteX716" fmla="*/ 426963 w 4000576"/>
              <a:gd name="connsiteY716" fmla="*/ 314386 h 7331925"/>
              <a:gd name="connsiteX717" fmla="*/ 406475 w 4000576"/>
              <a:gd name="connsiteY717" fmla="*/ 288192 h 7331925"/>
              <a:gd name="connsiteX718" fmla="*/ 411999 w 4000576"/>
              <a:gd name="connsiteY718" fmla="*/ 314130 h 7331925"/>
              <a:gd name="connsiteX719" fmla="*/ 3314881 w 4000576"/>
              <a:gd name="connsiteY719" fmla="*/ 347714 h 7331925"/>
              <a:gd name="connsiteX720" fmla="*/ 3315243 w 4000576"/>
              <a:gd name="connsiteY720" fmla="*/ 422304 h 7331925"/>
              <a:gd name="connsiteX721" fmla="*/ 3330236 w 4000576"/>
              <a:gd name="connsiteY721" fmla="*/ 353638 h 7331925"/>
              <a:gd name="connsiteX722" fmla="*/ 3327054 w 4000576"/>
              <a:gd name="connsiteY722" fmla="*/ 326292 h 7331925"/>
              <a:gd name="connsiteX723" fmla="*/ 3314881 w 4000576"/>
              <a:gd name="connsiteY723" fmla="*/ 347714 h 7331925"/>
              <a:gd name="connsiteX724" fmla="*/ 3277391 w 4000576"/>
              <a:gd name="connsiteY724" fmla="*/ 399206 h 7331925"/>
              <a:gd name="connsiteX725" fmla="*/ 3274200 w 4000576"/>
              <a:gd name="connsiteY725" fmla="*/ 451594 h 7331925"/>
              <a:gd name="connsiteX726" fmla="*/ 3281982 w 4000576"/>
              <a:gd name="connsiteY726" fmla="*/ 478692 h 7331925"/>
              <a:gd name="connsiteX727" fmla="*/ 3288535 w 4000576"/>
              <a:gd name="connsiteY727" fmla="*/ 463024 h 7331925"/>
              <a:gd name="connsiteX728" fmla="*/ 3291735 w 4000576"/>
              <a:gd name="connsiteY728" fmla="*/ 410636 h 7331925"/>
              <a:gd name="connsiteX729" fmla="*/ 3288363 w 4000576"/>
              <a:gd name="connsiteY729" fmla="*/ 373917 h 7331925"/>
              <a:gd name="connsiteX730" fmla="*/ 3277391 w 4000576"/>
              <a:gd name="connsiteY730" fmla="*/ 399206 h 7331925"/>
              <a:gd name="connsiteX731" fmla="*/ 383958 w 4000576"/>
              <a:gd name="connsiteY731" fmla="*/ 407255 h 7331925"/>
              <a:gd name="connsiteX732" fmla="*/ 390006 w 4000576"/>
              <a:gd name="connsiteY732" fmla="*/ 426305 h 7331925"/>
              <a:gd name="connsiteX733" fmla="*/ 374775 w 4000576"/>
              <a:gd name="connsiteY733" fmla="*/ 426305 h 7331925"/>
              <a:gd name="connsiteX734" fmla="*/ 354068 w 4000576"/>
              <a:gd name="connsiteY734" fmla="*/ 412017 h 7331925"/>
              <a:gd name="connsiteX735" fmla="*/ 338914 w 4000576"/>
              <a:gd name="connsiteY735" fmla="*/ 397730 h 7331925"/>
              <a:gd name="connsiteX736" fmla="*/ 340171 w 4000576"/>
              <a:gd name="connsiteY736" fmla="*/ 410903 h 7331925"/>
              <a:gd name="connsiteX737" fmla="*/ 351106 w 4000576"/>
              <a:gd name="connsiteY737" fmla="*/ 424076 h 7331925"/>
              <a:gd name="connsiteX738" fmla="*/ 334380 w 4000576"/>
              <a:gd name="connsiteY738" fmla="*/ 430496 h 7331925"/>
              <a:gd name="connsiteX739" fmla="*/ 314292 w 4000576"/>
              <a:gd name="connsiteY739" fmla="*/ 426848 h 7331925"/>
              <a:gd name="connsiteX740" fmla="*/ 293470 w 4000576"/>
              <a:gd name="connsiteY740" fmla="*/ 429010 h 7331925"/>
              <a:gd name="connsiteX741" fmla="*/ 266219 w 4000576"/>
              <a:gd name="connsiteY741" fmla="*/ 457347 h 7331925"/>
              <a:gd name="connsiteX742" fmla="*/ 98912 w 4000576"/>
              <a:gd name="connsiteY742" fmla="*/ 690939 h 7331925"/>
              <a:gd name="connsiteX743" fmla="*/ 54850 w 4000576"/>
              <a:gd name="connsiteY743" fmla="*/ 978751 h 7331925"/>
              <a:gd name="connsiteX744" fmla="*/ 67966 w 4000576"/>
              <a:gd name="connsiteY744" fmla="*/ 909699 h 7331925"/>
              <a:gd name="connsiteX745" fmla="*/ 374137 w 4000576"/>
              <a:gd name="connsiteY745" fmla="*/ 454880 h 7331925"/>
              <a:gd name="connsiteX746" fmla="*/ 545159 w 4000576"/>
              <a:gd name="connsiteY746" fmla="*/ 543157 h 7331925"/>
              <a:gd name="connsiteX747" fmla="*/ 596317 w 4000576"/>
              <a:gd name="connsiteY747" fmla="*/ 600593 h 7331925"/>
              <a:gd name="connsiteX748" fmla="*/ 611576 w 4000576"/>
              <a:gd name="connsiteY748" fmla="*/ 571075 h 7331925"/>
              <a:gd name="connsiteX749" fmla="*/ 617320 w 4000576"/>
              <a:gd name="connsiteY749" fmla="*/ 531080 h 7331925"/>
              <a:gd name="connsiteX750" fmla="*/ 607795 w 4000576"/>
              <a:gd name="connsiteY750" fmla="*/ 545367 h 7331925"/>
              <a:gd name="connsiteX751" fmla="*/ 600404 w 4000576"/>
              <a:gd name="connsiteY751" fmla="*/ 559655 h 7331925"/>
              <a:gd name="connsiteX752" fmla="*/ 595517 w 4000576"/>
              <a:gd name="connsiteY752" fmla="*/ 519173 h 7331925"/>
              <a:gd name="connsiteX753" fmla="*/ 598032 w 4000576"/>
              <a:gd name="connsiteY753" fmla="*/ 478692 h 7331925"/>
              <a:gd name="connsiteX754" fmla="*/ 584297 w 4000576"/>
              <a:gd name="connsiteY754" fmla="*/ 507267 h 7331925"/>
              <a:gd name="connsiteX755" fmla="*/ 570552 w 4000576"/>
              <a:gd name="connsiteY755" fmla="*/ 535842 h 7331925"/>
              <a:gd name="connsiteX756" fmla="*/ 569524 w 4000576"/>
              <a:gd name="connsiteY756" fmla="*/ 497742 h 7331925"/>
              <a:gd name="connsiteX757" fmla="*/ 568485 w 4000576"/>
              <a:gd name="connsiteY757" fmla="*/ 459642 h 7331925"/>
              <a:gd name="connsiteX758" fmla="*/ 559875 w 4000576"/>
              <a:gd name="connsiteY758" fmla="*/ 481073 h 7331925"/>
              <a:gd name="connsiteX759" fmla="*/ 546730 w 4000576"/>
              <a:gd name="connsiteY759" fmla="*/ 466786 h 7331925"/>
              <a:gd name="connsiteX760" fmla="*/ 551140 w 4000576"/>
              <a:gd name="connsiteY760" fmla="*/ 431067 h 7331925"/>
              <a:gd name="connsiteX761" fmla="*/ 539472 w 4000576"/>
              <a:gd name="connsiteY761" fmla="*/ 454880 h 7331925"/>
              <a:gd name="connsiteX762" fmla="*/ 527814 w 4000576"/>
              <a:gd name="connsiteY762" fmla="*/ 478692 h 7331925"/>
              <a:gd name="connsiteX763" fmla="*/ 524337 w 4000576"/>
              <a:gd name="connsiteY763" fmla="*/ 447736 h 7331925"/>
              <a:gd name="connsiteX764" fmla="*/ 512831 w 4000576"/>
              <a:gd name="connsiteY764" fmla="*/ 416780 h 7331925"/>
              <a:gd name="connsiteX765" fmla="*/ 509783 w 4000576"/>
              <a:gd name="connsiteY765" fmla="*/ 435830 h 7331925"/>
              <a:gd name="connsiteX766" fmla="*/ 486323 w 4000576"/>
              <a:gd name="connsiteY766" fmla="*/ 423923 h 7331925"/>
              <a:gd name="connsiteX767" fmla="*/ 476388 w 4000576"/>
              <a:gd name="connsiteY767" fmla="*/ 392967 h 7331925"/>
              <a:gd name="connsiteX768" fmla="*/ 475417 w 4000576"/>
              <a:gd name="connsiteY768" fmla="*/ 420323 h 7331925"/>
              <a:gd name="connsiteX769" fmla="*/ 474445 w 4000576"/>
              <a:gd name="connsiteY769" fmla="*/ 447688 h 7331925"/>
              <a:gd name="connsiteX770" fmla="*/ 460158 w 4000576"/>
              <a:gd name="connsiteY770" fmla="*/ 435830 h 7331925"/>
              <a:gd name="connsiteX771" fmla="*/ 445870 w 4000576"/>
              <a:gd name="connsiteY771" fmla="*/ 410855 h 7331925"/>
              <a:gd name="connsiteX772" fmla="*/ 435707 w 4000576"/>
              <a:gd name="connsiteY772" fmla="*/ 397730 h 7331925"/>
              <a:gd name="connsiteX773" fmla="*/ 431840 w 4000576"/>
              <a:gd name="connsiteY773" fmla="*/ 417599 h 7331925"/>
              <a:gd name="connsiteX774" fmla="*/ 438145 w 4000576"/>
              <a:gd name="connsiteY774" fmla="*/ 437468 h 7331925"/>
              <a:gd name="connsiteX775" fmla="*/ 418200 w 4000576"/>
              <a:gd name="connsiteY775" fmla="*/ 426790 h 7331925"/>
              <a:gd name="connsiteX776" fmla="*/ 398245 w 4000576"/>
              <a:gd name="connsiteY776" fmla="*/ 402159 h 7331925"/>
              <a:gd name="connsiteX777" fmla="*/ 388082 w 4000576"/>
              <a:gd name="connsiteY777" fmla="*/ 388205 h 7331925"/>
              <a:gd name="connsiteX778" fmla="*/ 383958 w 4000576"/>
              <a:gd name="connsiteY778" fmla="*/ 407255 h 7331925"/>
              <a:gd name="connsiteX779" fmla="*/ 3322568 w 4000576"/>
              <a:gd name="connsiteY779" fmla="*/ 485836 h 7331925"/>
              <a:gd name="connsiteX780" fmla="*/ 3343723 w 4000576"/>
              <a:gd name="connsiteY780" fmla="*/ 534480 h 7331925"/>
              <a:gd name="connsiteX781" fmla="*/ 3330902 w 4000576"/>
              <a:gd name="connsiteY781" fmla="*/ 454880 h 7331925"/>
              <a:gd name="connsiteX782" fmla="*/ 3322568 w 4000576"/>
              <a:gd name="connsiteY782" fmla="*/ 485836 h 7331925"/>
              <a:gd name="connsiteX783" fmla="*/ 369670 w 4000576"/>
              <a:gd name="connsiteY783" fmla="*/ 492980 h 7331925"/>
              <a:gd name="connsiteX784" fmla="*/ 379195 w 4000576"/>
              <a:gd name="connsiteY784" fmla="*/ 502505 h 7331925"/>
              <a:gd name="connsiteX785" fmla="*/ 388720 w 4000576"/>
              <a:gd name="connsiteY785" fmla="*/ 492980 h 7331925"/>
              <a:gd name="connsiteX786" fmla="*/ 379195 w 4000576"/>
              <a:gd name="connsiteY786" fmla="*/ 483455 h 7331925"/>
              <a:gd name="connsiteX787" fmla="*/ 369670 w 4000576"/>
              <a:gd name="connsiteY787" fmla="*/ 492980 h 7331925"/>
              <a:gd name="connsiteX788" fmla="*/ 412942 w 4000576"/>
              <a:gd name="connsiteY788" fmla="*/ 492323 h 7331925"/>
              <a:gd name="connsiteX789" fmla="*/ 417143 w 4000576"/>
              <a:gd name="connsiteY789" fmla="*/ 507172 h 7331925"/>
              <a:gd name="connsiteX790" fmla="*/ 426820 w 4000576"/>
              <a:gd name="connsiteY790" fmla="*/ 498304 h 7331925"/>
              <a:gd name="connsiteX791" fmla="*/ 412942 w 4000576"/>
              <a:gd name="connsiteY791" fmla="*/ 492323 h 7331925"/>
              <a:gd name="connsiteX792" fmla="*/ 456147 w 4000576"/>
              <a:gd name="connsiteY792" fmla="*/ 508058 h 7331925"/>
              <a:gd name="connsiteX793" fmla="*/ 461901 w 4000576"/>
              <a:gd name="connsiteY793" fmla="*/ 513820 h 7331925"/>
              <a:gd name="connsiteX794" fmla="*/ 461148 w 4000576"/>
              <a:gd name="connsiteY794" fmla="*/ 495561 h 7331925"/>
              <a:gd name="connsiteX795" fmla="*/ 456147 w 4000576"/>
              <a:gd name="connsiteY795" fmla="*/ 508058 h 7331925"/>
              <a:gd name="connsiteX796" fmla="*/ 3300336 w 4000576"/>
              <a:gd name="connsiteY796" fmla="*/ 509220 h 7331925"/>
              <a:gd name="connsiteX797" fmla="*/ 3307109 w 4000576"/>
              <a:gd name="connsiteY797" fmla="*/ 551988 h 7331925"/>
              <a:gd name="connsiteX798" fmla="*/ 3320691 w 4000576"/>
              <a:gd name="connsiteY798" fmla="*/ 564417 h 7331925"/>
              <a:gd name="connsiteX799" fmla="*/ 3300336 w 4000576"/>
              <a:gd name="connsiteY799" fmla="*/ 509220 h 7331925"/>
              <a:gd name="connsiteX800" fmla="*/ 127154 w 4000576"/>
              <a:gd name="connsiteY800" fmla="*/ 809306 h 7331925"/>
              <a:gd name="connsiteX801" fmla="*/ 121468 w 4000576"/>
              <a:gd name="connsiteY801" fmla="*/ 1184053 h 7331925"/>
              <a:gd name="connsiteX802" fmla="*/ 176284 w 4000576"/>
              <a:gd name="connsiteY802" fmla="*/ 1422959 h 7331925"/>
              <a:gd name="connsiteX803" fmla="*/ 169683 w 4000576"/>
              <a:gd name="connsiteY803" fmla="*/ 1378925 h 7331925"/>
              <a:gd name="connsiteX804" fmla="*/ 129992 w 4000576"/>
              <a:gd name="connsiteY804" fmla="*/ 860150 h 7331925"/>
              <a:gd name="connsiteX805" fmla="*/ 127154 w 4000576"/>
              <a:gd name="connsiteY805" fmla="*/ 809306 h 7331925"/>
              <a:gd name="connsiteX806" fmla="*/ 1884140 w 4000576"/>
              <a:gd name="connsiteY806" fmla="*/ 793932 h 7331925"/>
              <a:gd name="connsiteX807" fmla="*/ 1436465 w 4000576"/>
              <a:gd name="connsiteY807" fmla="*/ 826813 h 7331925"/>
              <a:gd name="connsiteX808" fmla="*/ 1403128 w 4000576"/>
              <a:gd name="connsiteY808" fmla="*/ 835480 h 7331925"/>
              <a:gd name="connsiteX809" fmla="*/ 1474565 w 4000576"/>
              <a:gd name="connsiteY809" fmla="*/ 831136 h 7331925"/>
              <a:gd name="connsiteX810" fmla="*/ 1724597 w 4000576"/>
              <a:gd name="connsiteY810" fmla="*/ 820392 h 7331925"/>
              <a:gd name="connsiteX811" fmla="*/ 1903190 w 4000576"/>
              <a:gd name="connsiteY811" fmla="*/ 813991 h 7331925"/>
              <a:gd name="connsiteX812" fmla="*/ 1903343 w 4000576"/>
              <a:gd name="connsiteY812" fmla="*/ 908279 h 7331925"/>
              <a:gd name="connsiteX813" fmla="*/ 1913411 w 4000576"/>
              <a:gd name="connsiteY813" fmla="*/ 1016851 h 7331925"/>
              <a:gd name="connsiteX814" fmla="*/ 1923336 w 4000576"/>
              <a:gd name="connsiteY814" fmla="*/ 1031138 h 7331925"/>
              <a:gd name="connsiteX815" fmla="*/ 1917078 w 4000576"/>
              <a:gd name="connsiteY815" fmla="*/ 925368 h 7331925"/>
              <a:gd name="connsiteX816" fmla="*/ 1910810 w 4000576"/>
              <a:gd name="connsiteY816" fmla="*/ 819602 h 7331925"/>
              <a:gd name="connsiteX817" fmla="*/ 1925117 w 4000576"/>
              <a:gd name="connsiteY817" fmla="*/ 814107 h 7331925"/>
              <a:gd name="connsiteX818" fmla="*/ 1945119 w 4000576"/>
              <a:gd name="connsiteY818" fmla="*/ 814315 h 7331925"/>
              <a:gd name="connsiteX819" fmla="*/ 1950815 w 4000576"/>
              <a:gd name="connsiteY819" fmla="*/ 927959 h 7331925"/>
              <a:gd name="connsiteX820" fmla="*/ 1950815 w 4000576"/>
              <a:gd name="connsiteY820" fmla="*/ 1035901 h 7331925"/>
              <a:gd name="connsiteX821" fmla="*/ 1934147 w 4000576"/>
              <a:gd name="connsiteY821" fmla="*/ 1036034 h 7331925"/>
              <a:gd name="connsiteX822" fmla="*/ 1896047 w 4000576"/>
              <a:gd name="connsiteY822" fmla="*/ 1041902 h 7331925"/>
              <a:gd name="connsiteX823" fmla="*/ 1874615 w 4000576"/>
              <a:gd name="connsiteY823" fmla="*/ 1047645 h 7331925"/>
              <a:gd name="connsiteX824" fmla="*/ 1873577 w 4000576"/>
              <a:gd name="connsiteY824" fmla="*/ 991772 h 7331925"/>
              <a:gd name="connsiteX825" fmla="*/ 1865062 w 4000576"/>
              <a:gd name="connsiteY825" fmla="*/ 878742 h 7331925"/>
              <a:gd name="connsiteX826" fmla="*/ 1857585 w 4000576"/>
              <a:gd name="connsiteY826" fmla="*/ 821592 h 7331925"/>
              <a:gd name="connsiteX827" fmla="*/ 1858270 w 4000576"/>
              <a:gd name="connsiteY827" fmla="*/ 931130 h 7331925"/>
              <a:gd name="connsiteX828" fmla="*/ 1858956 w 4000576"/>
              <a:gd name="connsiteY828" fmla="*/ 1040663 h 7331925"/>
              <a:gd name="connsiteX829" fmla="*/ 1569130 w 4000576"/>
              <a:gd name="connsiteY829" fmla="*/ 1038882 h 7331925"/>
              <a:gd name="connsiteX830" fmla="*/ 1021556 w 4000576"/>
              <a:gd name="connsiteY830" fmla="*/ 1014689 h 7331925"/>
              <a:gd name="connsiteX831" fmla="*/ 1009460 w 4000576"/>
              <a:gd name="connsiteY831" fmla="*/ 949827 h 7331925"/>
              <a:gd name="connsiteX832" fmla="*/ 1000668 w 4000576"/>
              <a:gd name="connsiteY832" fmla="*/ 888267 h 7331925"/>
              <a:gd name="connsiteX833" fmla="*/ 999487 w 4000576"/>
              <a:gd name="connsiteY833" fmla="*/ 952557 h 7331925"/>
              <a:gd name="connsiteX834" fmla="*/ 966540 w 4000576"/>
              <a:gd name="connsiteY834" fmla="*/ 926367 h 7331925"/>
              <a:gd name="connsiteX835" fmla="*/ 961644 w 4000576"/>
              <a:gd name="connsiteY835" fmla="*/ 952557 h 7331925"/>
              <a:gd name="connsiteX836" fmla="*/ 941170 w 4000576"/>
              <a:gd name="connsiteY836" fmla="*/ 979942 h 7331925"/>
              <a:gd name="connsiteX837" fmla="*/ 935417 w 4000576"/>
              <a:gd name="connsiteY837" fmla="*/ 923795 h 7331925"/>
              <a:gd name="connsiteX838" fmla="*/ 929664 w 4000576"/>
              <a:gd name="connsiteY838" fmla="*/ 895040 h 7331925"/>
              <a:gd name="connsiteX839" fmla="*/ 968597 w 4000576"/>
              <a:gd name="connsiteY839" fmla="*/ 888459 h 7331925"/>
              <a:gd name="connsiteX840" fmla="*/ 1148182 w 4000576"/>
              <a:gd name="connsiteY840" fmla="*/ 864693 h 7331925"/>
              <a:gd name="connsiteX841" fmla="*/ 1236440 w 4000576"/>
              <a:gd name="connsiteY841" fmla="*/ 846472 h 7331925"/>
              <a:gd name="connsiteX842" fmla="*/ 705607 w 4000576"/>
              <a:gd name="connsiteY842" fmla="*/ 936455 h 7331925"/>
              <a:gd name="connsiteX843" fmla="*/ 1051836 w 4000576"/>
              <a:gd name="connsiteY843" fmla="*/ 1051074 h 7331925"/>
              <a:gd name="connsiteX844" fmla="*/ 2150840 w 4000576"/>
              <a:gd name="connsiteY844" fmla="*/ 1065371 h 7331925"/>
              <a:gd name="connsiteX845" fmla="*/ 3144279 w 4000576"/>
              <a:gd name="connsiteY845" fmla="*/ 954205 h 7331925"/>
              <a:gd name="connsiteX846" fmla="*/ 2894333 w 4000576"/>
              <a:gd name="connsiteY846" fmla="*/ 811305 h 7331925"/>
              <a:gd name="connsiteX847" fmla="*/ 1884140 w 4000576"/>
              <a:gd name="connsiteY847" fmla="*/ 793932 h 7331925"/>
              <a:gd name="connsiteX848" fmla="*/ 1960340 w 4000576"/>
              <a:gd name="connsiteY848" fmla="*/ 921605 h 7331925"/>
              <a:gd name="connsiteX849" fmla="*/ 1960340 w 4000576"/>
              <a:gd name="connsiteY849" fmla="*/ 1035901 h 7331925"/>
              <a:gd name="connsiteX850" fmla="*/ 1980581 w 4000576"/>
              <a:gd name="connsiteY850" fmla="*/ 1035901 h 7331925"/>
              <a:gd name="connsiteX851" fmla="*/ 2000822 w 4000576"/>
              <a:gd name="connsiteY851" fmla="*/ 1035901 h 7331925"/>
              <a:gd name="connsiteX852" fmla="*/ 1994868 w 4000576"/>
              <a:gd name="connsiteY852" fmla="*/ 1006135 h 7331925"/>
              <a:gd name="connsiteX853" fmla="*/ 1988915 w 4000576"/>
              <a:gd name="connsiteY853" fmla="*/ 891839 h 7331925"/>
              <a:gd name="connsiteX854" fmla="*/ 1988915 w 4000576"/>
              <a:gd name="connsiteY854" fmla="*/ 807305 h 7331925"/>
              <a:gd name="connsiteX855" fmla="*/ 1974628 w 4000576"/>
              <a:gd name="connsiteY855" fmla="*/ 807305 h 7331925"/>
              <a:gd name="connsiteX856" fmla="*/ 1960340 w 4000576"/>
              <a:gd name="connsiteY856" fmla="*/ 807305 h 7331925"/>
              <a:gd name="connsiteX857" fmla="*/ 1960340 w 4000576"/>
              <a:gd name="connsiteY857" fmla="*/ 921605 h 7331925"/>
              <a:gd name="connsiteX858" fmla="*/ 2001669 w 4000576"/>
              <a:gd name="connsiteY858" fmla="*/ 870618 h 7331925"/>
              <a:gd name="connsiteX859" fmla="*/ 2007899 w 4000576"/>
              <a:gd name="connsiteY859" fmla="*/ 985895 h 7331925"/>
              <a:gd name="connsiteX860" fmla="*/ 2007965 w 4000576"/>
              <a:gd name="connsiteY860" fmla="*/ 1035901 h 7331925"/>
              <a:gd name="connsiteX861" fmla="*/ 2023043 w 4000576"/>
              <a:gd name="connsiteY861" fmla="*/ 1035901 h 7331925"/>
              <a:gd name="connsiteX862" fmla="*/ 2038131 w 4000576"/>
              <a:gd name="connsiteY862" fmla="*/ 1035901 h 7331925"/>
              <a:gd name="connsiteX863" fmla="*/ 2034950 w 4000576"/>
              <a:gd name="connsiteY863" fmla="*/ 924110 h 7331925"/>
              <a:gd name="connsiteX864" fmla="*/ 2031778 w 4000576"/>
              <a:gd name="connsiteY864" fmla="*/ 812305 h 7331925"/>
              <a:gd name="connsiteX865" fmla="*/ 2013642 w 4000576"/>
              <a:gd name="connsiteY865" fmla="*/ 808830 h 7331925"/>
              <a:gd name="connsiteX866" fmla="*/ 1995507 w 4000576"/>
              <a:gd name="connsiteY866" fmla="*/ 805344 h 7331925"/>
              <a:gd name="connsiteX867" fmla="*/ 2001669 w 4000576"/>
              <a:gd name="connsiteY867" fmla="*/ 870618 h 7331925"/>
              <a:gd name="connsiteX868" fmla="*/ 2046065 w 4000576"/>
              <a:gd name="connsiteY868" fmla="*/ 821592 h 7331925"/>
              <a:gd name="connsiteX869" fmla="*/ 2060353 w 4000576"/>
              <a:gd name="connsiteY869" fmla="*/ 835880 h 7331925"/>
              <a:gd name="connsiteX870" fmla="*/ 2074640 w 4000576"/>
              <a:gd name="connsiteY870" fmla="*/ 821592 h 7331925"/>
              <a:gd name="connsiteX871" fmla="*/ 2060353 w 4000576"/>
              <a:gd name="connsiteY871" fmla="*/ 807305 h 7331925"/>
              <a:gd name="connsiteX872" fmla="*/ 2046065 w 4000576"/>
              <a:gd name="connsiteY872" fmla="*/ 821592 h 7331925"/>
              <a:gd name="connsiteX873" fmla="*/ 2089347 w 4000576"/>
              <a:gd name="connsiteY873" fmla="*/ 816173 h 7331925"/>
              <a:gd name="connsiteX874" fmla="*/ 2093538 w 4000576"/>
              <a:gd name="connsiteY874" fmla="*/ 831023 h 7331925"/>
              <a:gd name="connsiteX875" fmla="*/ 2122265 w 4000576"/>
              <a:gd name="connsiteY875" fmla="*/ 816268 h 7331925"/>
              <a:gd name="connsiteX876" fmla="*/ 2089347 w 4000576"/>
              <a:gd name="connsiteY876" fmla="*/ 816173 h 7331925"/>
              <a:gd name="connsiteX877" fmla="*/ 2131790 w 4000576"/>
              <a:gd name="connsiteY877" fmla="*/ 815239 h 7331925"/>
              <a:gd name="connsiteX878" fmla="*/ 2156546 w 4000576"/>
              <a:gd name="connsiteY878" fmla="*/ 829442 h 7331925"/>
              <a:gd name="connsiteX879" fmla="*/ 2150840 w 4000576"/>
              <a:gd name="connsiteY879" fmla="*/ 807305 h 7331925"/>
              <a:gd name="connsiteX880" fmla="*/ 2131790 w 4000576"/>
              <a:gd name="connsiteY880" fmla="*/ 815239 h 7331925"/>
              <a:gd name="connsiteX881" fmla="*/ 2179415 w 4000576"/>
              <a:gd name="connsiteY881" fmla="*/ 816830 h 7331925"/>
              <a:gd name="connsiteX882" fmla="*/ 2193703 w 4000576"/>
              <a:gd name="connsiteY882" fmla="*/ 826355 h 7331925"/>
              <a:gd name="connsiteX883" fmla="*/ 2207990 w 4000576"/>
              <a:gd name="connsiteY883" fmla="*/ 816830 h 7331925"/>
              <a:gd name="connsiteX884" fmla="*/ 2193703 w 4000576"/>
              <a:gd name="connsiteY884" fmla="*/ 807305 h 7331925"/>
              <a:gd name="connsiteX885" fmla="*/ 2179415 w 4000576"/>
              <a:gd name="connsiteY885" fmla="*/ 816830 h 7331925"/>
              <a:gd name="connsiteX886" fmla="*/ 2217515 w 4000576"/>
              <a:gd name="connsiteY886" fmla="*/ 816830 h 7331925"/>
              <a:gd name="connsiteX887" fmla="*/ 2231803 w 4000576"/>
              <a:gd name="connsiteY887" fmla="*/ 826355 h 7331925"/>
              <a:gd name="connsiteX888" fmla="*/ 2246090 w 4000576"/>
              <a:gd name="connsiteY888" fmla="*/ 816830 h 7331925"/>
              <a:gd name="connsiteX889" fmla="*/ 2231803 w 4000576"/>
              <a:gd name="connsiteY889" fmla="*/ 807305 h 7331925"/>
              <a:gd name="connsiteX890" fmla="*/ 2217515 w 4000576"/>
              <a:gd name="connsiteY890" fmla="*/ 816830 h 7331925"/>
              <a:gd name="connsiteX891" fmla="*/ 2265140 w 4000576"/>
              <a:gd name="connsiteY891" fmla="*/ 816830 h 7331925"/>
              <a:gd name="connsiteX892" fmla="*/ 2279999 w 4000576"/>
              <a:gd name="connsiteY892" fmla="*/ 826355 h 7331925"/>
              <a:gd name="connsiteX893" fmla="*/ 2288953 w 4000576"/>
              <a:gd name="connsiteY893" fmla="*/ 816830 h 7331925"/>
              <a:gd name="connsiteX894" fmla="*/ 2274103 w 4000576"/>
              <a:gd name="connsiteY894" fmla="*/ 807305 h 7331925"/>
              <a:gd name="connsiteX895" fmla="*/ 2265140 w 4000576"/>
              <a:gd name="connsiteY895" fmla="*/ 816830 h 7331925"/>
              <a:gd name="connsiteX896" fmla="*/ 2303240 w 4000576"/>
              <a:gd name="connsiteY896" fmla="*/ 816830 h 7331925"/>
              <a:gd name="connsiteX897" fmla="*/ 2317528 w 4000576"/>
              <a:gd name="connsiteY897" fmla="*/ 826355 h 7331925"/>
              <a:gd name="connsiteX898" fmla="*/ 2331815 w 4000576"/>
              <a:gd name="connsiteY898" fmla="*/ 816830 h 7331925"/>
              <a:gd name="connsiteX899" fmla="*/ 2317528 w 4000576"/>
              <a:gd name="connsiteY899" fmla="*/ 807305 h 7331925"/>
              <a:gd name="connsiteX900" fmla="*/ 2303240 w 4000576"/>
              <a:gd name="connsiteY900" fmla="*/ 816830 h 7331925"/>
              <a:gd name="connsiteX901" fmla="*/ 2350865 w 4000576"/>
              <a:gd name="connsiteY901" fmla="*/ 816830 h 7331925"/>
              <a:gd name="connsiteX902" fmla="*/ 2360390 w 4000576"/>
              <a:gd name="connsiteY902" fmla="*/ 826355 h 7331925"/>
              <a:gd name="connsiteX903" fmla="*/ 2369915 w 4000576"/>
              <a:gd name="connsiteY903" fmla="*/ 816830 h 7331925"/>
              <a:gd name="connsiteX904" fmla="*/ 2360390 w 4000576"/>
              <a:gd name="connsiteY904" fmla="*/ 807305 h 7331925"/>
              <a:gd name="connsiteX905" fmla="*/ 2350865 w 4000576"/>
              <a:gd name="connsiteY905" fmla="*/ 816830 h 7331925"/>
              <a:gd name="connsiteX906" fmla="*/ 2388965 w 4000576"/>
              <a:gd name="connsiteY906" fmla="*/ 816830 h 7331925"/>
              <a:gd name="connsiteX907" fmla="*/ 2403253 w 4000576"/>
              <a:gd name="connsiteY907" fmla="*/ 826355 h 7331925"/>
              <a:gd name="connsiteX908" fmla="*/ 2417540 w 4000576"/>
              <a:gd name="connsiteY908" fmla="*/ 816830 h 7331925"/>
              <a:gd name="connsiteX909" fmla="*/ 2403253 w 4000576"/>
              <a:gd name="connsiteY909" fmla="*/ 807305 h 7331925"/>
              <a:gd name="connsiteX910" fmla="*/ 2388965 w 4000576"/>
              <a:gd name="connsiteY910" fmla="*/ 816830 h 7331925"/>
              <a:gd name="connsiteX911" fmla="*/ 2436590 w 4000576"/>
              <a:gd name="connsiteY911" fmla="*/ 816830 h 7331925"/>
              <a:gd name="connsiteX912" fmla="*/ 2451449 w 4000576"/>
              <a:gd name="connsiteY912" fmla="*/ 826355 h 7331925"/>
              <a:gd name="connsiteX913" fmla="*/ 2460403 w 4000576"/>
              <a:gd name="connsiteY913" fmla="*/ 816830 h 7331925"/>
              <a:gd name="connsiteX914" fmla="*/ 2445553 w 4000576"/>
              <a:gd name="connsiteY914" fmla="*/ 807305 h 7331925"/>
              <a:gd name="connsiteX915" fmla="*/ 2436590 w 4000576"/>
              <a:gd name="connsiteY915" fmla="*/ 816830 h 7331925"/>
              <a:gd name="connsiteX916" fmla="*/ 2482434 w 4000576"/>
              <a:gd name="connsiteY916" fmla="*/ 823335 h 7331925"/>
              <a:gd name="connsiteX917" fmla="*/ 2500684 w 4000576"/>
              <a:gd name="connsiteY917" fmla="*/ 822584 h 7331925"/>
              <a:gd name="connsiteX918" fmla="*/ 2488187 w 4000576"/>
              <a:gd name="connsiteY918" fmla="*/ 817582 h 7331925"/>
              <a:gd name="connsiteX919" fmla="*/ 2482434 w 4000576"/>
              <a:gd name="connsiteY919" fmla="*/ 823335 h 7331925"/>
              <a:gd name="connsiteX920" fmla="*/ 2534222 w 4000576"/>
              <a:gd name="connsiteY920" fmla="*/ 823392 h 7331925"/>
              <a:gd name="connsiteX921" fmla="*/ 2550890 w 4000576"/>
              <a:gd name="connsiteY921" fmla="*/ 827756 h 7331925"/>
              <a:gd name="connsiteX922" fmla="*/ 2550890 w 4000576"/>
              <a:gd name="connsiteY922" fmla="*/ 907546 h 7331925"/>
              <a:gd name="connsiteX923" fmla="*/ 2550890 w 4000576"/>
              <a:gd name="connsiteY923" fmla="*/ 987333 h 7331925"/>
              <a:gd name="connsiteX924" fmla="*/ 2534222 w 4000576"/>
              <a:gd name="connsiteY924" fmla="*/ 997496 h 7331925"/>
              <a:gd name="connsiteX925" fmla="*/ 2517553 w 4000576"/>
              <a:gd name="connsiteY925" fmla="*/ 1007659 h 7331925"/>
              <a:gd name="connsiteX926" fmla="*/ 2588990 w 4000576"/>
              <a:gd name="connsiteY926" fmla="*/ 1001487 h 7331925"/>
              <a:gd name="connsiteX927" fmla="*/ 2664552 w 4000576"/>
              <a:gd name="connsiteY927" fmla="*/ 991648 h 7331925"/>
              <a:gd name="connsiteX928" fmla="*/ 2669315 w 4000576"/>
              <a:gd name="connsiteY928" fmla="*/ 902402 h 7331925"/>
              <a:gd name="connsiteX929" fmla="*/ 2669953 w 4000576"/>
              <a:gd name="connsiteY929" fmla="*/ 816840 h 7331925"/>
              <a:gd name="connsiteX930" fmla="*/ 2593753 w 4000576"/>
              <a:gd name="connsiteY930" fmla="*/ 817935 h 7331925"/>
              <a:gd name="connsiteX931" fmla="*/ 2534222 w 4000576"/>
              <a:gd name="connsiteY931" fmla="*/ 823392 h 7331925"/>
              <a:gd name="connsiteX932" fmla="*/ 1807940 w 4000576"/>
              <a:gd name="connsiteY932" fmla="*/ 926367 h 7331925"/>
              <a:gd name="connsiteX933" fmla="*/ 1813922 w 4000576"/>
              <a:gd name="connsiteY933" fmla="*/ 1023566 h 7331925"/>
              <a:gd name="connsiteX934" fmla="*/ 1812198 w 4000576"/>
              <a:gd name="connsiteY934" fmla="*/ 827432 h 7331925"/>
              <a:gd name="connsiteX935" fmla="*/ 1807940 w 4000576"/>
              <a:gd name="connsiteY935" fmla="*/ 926367 h 7331925"/>
              <a:gd name="connsiteX936" fmla="*/ 2649188 w 4000576"/>
              <a:gd name="connsiteY936" fmla="*/ 883505 h 7331925"/>
              <a:gd name="connsiteX937" fmla="*/ 2653036 w 4000576"/>
              <a:gd name="connsiteY937" fmla="*/ 914461 h 7331925"/>
              <a:gd name="connsiteX938" fmla="*/ 2653036 w 4000576"/>
              <a:gd name="connsiteY938" fmla="*/ 852549 h 7331925"/>
              <a:gd name="connsiteX939" fmla="*/ 2649188 w 4000576"/>
              <a:gd name="connsiteY939" fmla="*/ 883505 h 7331925"/>
              <a:gd name="connsiteX940" fmla="*/ 2684240 w 4000576"/>
              <a:gd name="connsiteY940" fmla="*/ 907317 h 7331925"/>
              <a:gd name="connsiteX941" fmla="*/ 2693765 w 4000576"/>
              <a:gd name="connsiteY941" fmla="*/ 988276 h 7331925"/>
              <a:gd name="connsiteX942" fmla="*/ 2703290 w 4000576"/>
              <a:gd name="connsiteY942" fmla="*/ 907317 h 7331925"/>
              <a:gd name="connsiteX943" fmla="*/ 2693765 w 4000576"/>
              <a:gd name="connsiteY943" fmla="*/ 826355 h 7331925"/>
              <a:gd name="connsiteX944" fmla="*/ 2684240 w 4000576"/>
              <a:gd name="connsiteY944" fmla="*/ 907317 h 7331925"/>
              <a:gd name="connsiteX945" fmla="*/ 2722340 w 4000576"/>
              <a:gd name="connsiteY945" fmla="*/ 835880 h 7331925"/>
              <a:gd name="connsiteX946" fmla="*/ 2731865 w 4000576"/>
              <a:gd name="connsiteY946" fmla="*/ 845405 h 7331925"/>
              <a:gd name="connsiteX947" fmla="*/ 2741390 w 4000576"/>
              <a:gd name="connsiteY947" fmla="*/ 835880 h 7331925"/>
              <a:gd name="connsiteX948" fmla="*/ 2731865 w 4000576"/>
              <a:gd name="connsiteY948" fmla="*/ 826355 h 7331925"/>
              <a:gd name="connsiteX949" fmla="*/ 2722340 w 4000576"/>
              <a:gd name="connsiteY949" fmla="*/ 835880 h 7331925"/>
              <a:gd name="connsiteX950" fmla="*/ 2760440 w 4000576"/>
              <a:gd name="connsiteY950" fmla="*/ 835880 h 7331925"/>
              <a:gd name="connsiteX951" fmla="*/ 2769965 w 4000576"/>
              <a:gd name="connsiteY951" fmla="*/ 845405 h 7331925"/>
              <a:gd name="connsiteX952" fmla="*/ 2779490 w 4000576"/>
              <a:gd name="connsiteY952" fmla="*/ 835880 h 7331925"/>
              <a:gd name="connsiteX953" fmla="*/ 2769965 w 4000576"/>
              <a:gd name="connsiteY953" fmla="*/ 826355 h 7331925"/>
              <a:gd name="connsiteX954" fmla="*/ 2760440 w 4000576"/>
              <a:gd name="connsiteY954" fmla="*/ 835880 h 7331925"/>
              <a:gd name="connsiteX955" fmla="*/ 2808065 w 4000576"/>
              <a:gd name="connsiteY955" fmla="*/ 835880 h 7331925"/>
              <a:gd name="connsiteX956" fmla="*/ 2817590 w 4000576"/>
              <a:gd name="connsiteY956" fmla="*/ 845405 h 7331925"/>
              <a:gd name="connsiteX957" fmla="*/ 2827115 w 4000576"/>
              <a:gd name="connsiteY957" fmla="*/ 835880 h 7331925"/>
              <a:gd name="connsiteX958" fmla="*/ 2817590 w 4000576"/>
              <a:gd name="connsiteY958" fmla="*/ 826355 h 7331925"/>
              <a:gd name="connsiteX959" fmla="*/ 2808065 w 4000576"/>
              <a:gd name="connsiteY959" fmla="*/ 835880 h 7331925"/>
              <a:gd name="connsiteX960" fmla="*/ 1667132 w 4000576"/>
              <a:gd name="connsiteY960" fmla="*/ 912080 h 7331925"/>
              <a:gd name="connsiteX961" fmla="*/ 1674590 w 4000576"/>
              <a:gd name="connsiteY961" fmla="*/ 1012088 h 7331925"/>
              <a:gd name="connsiteX962" fmla="*/ 1682772 w 4000576"/>
              <a:gd name="connsiteY962" fmla="*/ 1031138 h 7331925"/>
              <a:gd name="connsiteX963" fmla="*/ 1682420 w 4000576"/>
              <a:gd name="connsiteY963" fmla="*/ 988276 h 7331925"/>
              <a:gd name="connsiteX964" fmla="*/ 1674952 w 4000576"/>
              <a:gd name="connsiteY964" fmla="*/ 888267 h 7331925"/>
              <a:gd name="connsiteX965" fmla="*/ 1667866 w 4000576"/>
              <a:gd name="connsiteY965" fmla="*/ 831117 h 7331925"/>
              <a:gd name="connsiteX966" fmla="*/ 1667132 w 4000576"/>
              <a:gd name="connsiteY966" fmla="*/ 912080 h 7331925"/>
              <a:gd name="connsiteX967" fmla="*/ 1716167 w 4000576"/>
              <a:gd name="connsiteY967" fmla="*/ 926367 h 7331925"/>
              <a:gd name="connsiteX968" fmla="*/ 1719720 w 4000576"/>
              <a:gd name="connsiteY968" fmla="*/ 971283 h 7331925"/>
              <a:gd name="connsiteX969" fmla="*/ 1719682 w 4000576"/>
              <a:gd name="connsiteY969" fmla="*/ 876038 h 7331925"/>
              <a:gd name="connsiteX970" fmla="*/ 1716167 w 4000576"/>
              <a:gd name="connsiteY970" fmla="*/ 926367 h 7331925"/>
              <a:gd name="connsiteX971" fmla="*/ 1761068 w 4000576"/>
              <a:gd name="connsiteY971" fmla="*/ 928749 h 7331925"/>
              <a:gd name="connsiteX972" fmla="*/ 1768640 w 4000576"/>
              <a:gd name="connsiteY972" fmla="*/ 1026376 h 7331925"/>
              <a:gd name="connsiteX973" fmla="*/ 1765068 w 4000576"/>
              <a:gd name="connsiteY973" fmla="*/ 840642 h 7331925"/>
              <a:gd name="connsiteX974" fmla="*/ 1761068 w 4000576"/>
              <a:gd name="connsiteY974" fmla="*/ 928749 h 7331925"/>
              <a:gd name="connsiteX975" fmla="*/ 2853909 w 4000576"/>
              <a:gd name="connsiteY975" fmla="*/ 842385 h 7331925"/>
              <a:gd name="connsiteX976" fmla="*/ 2872159 w 4000576"/>
              <a:gd name="connsiteY976" fmla="*/ 841634 h 7331925"/>
              <a:gd name="connsiteX977" fmla="*/ 2859662 w 4000576"/>
              <a:gd name="connsiteY977" fmla="*/ 836632 h 7331925"/>
              <a:gd name="connsiteX978" fmla="*/ 2853909 w 4000576"/>
              <a:gd name="connsiteY978" fmla="*/ 842385 h 7331925"/>
              <a:gd name="connsiteX979" fmla="*/ 2893790 w 4000576"/>
              <a:gd name="connsiteY979" fmla="*/ 845405 h 7331925"/>
              <a:gd name="connsiteX980" fmla="*/ 2903315 w 4000576"/>
              <a:gd name="connsiteY980" fmla="*/ 854930 h 7331925"/>
              <a:gd name="connsiteX981" fmla="*/ 2912840 w 4000576"/>
              <a:gd name="connsiteY981" fmla="*/ 845405 h 7331925"/>
              <a:gd name="connsiteX982" fmla="*/ 2903315 w 4000576"/>
              <a:gd name="connsiteY982" fmla="*/ 835880 h 7331925"/>
              <a:gd name="connsiteX983" fmla="*/ 2893790 w 4000576"/>
              <a:gd name="connsiteY983" fmla="*/ 845405 h 7331925"/>
              <a:gd name="connsiteX984" fmla="*/ 2941415 w 4000576"/>
              <a:gd name="connsiteY984" fmla="*/ 845405 h 7331925"/>
              <a:gd name="connsiteX985" fmla="*/ 2951512 w 4000576"/>
              <a:gd name="connsiteY985" fmla="*/ 854930 h 7331925"/>
              <a:gd name="connsiteX986" fmla="*/ 2955703 w 4000576"/>
              <a:gd name="connsiteY986" fmla="*/ 845405 h 7331925"/>
              <a:gd name="connsiteX987" fmla="*/ 2945616 w 4000576"/>
              <a:gd name="connsiteY987" fmla="*/ 835880 h 7331925"/>
              <a:gd name="connsiteX988" fmla="*/ 2941415 w 4000576"/>
              <a:gd name="connsiteY988" fmla="*/ 845405 h 7331925"/>
              <a:gd name="connsiteX989" fmla="*/ 1619260 w 4000576"/>
              <a:gd name="connsiteY989" fmla="*/ 888267 h 7331925"/>
              <a:gd name="connsiteX990" fmla="*/ 1626422 w 4000576"/>
              <a:gd name="connsiteY990" fmla="*/ 973988 h 7331925"/>
              <a:gd name="connsiteX991" fmla="*/ 1634300 w 4000576"/>
              <a:gd name="connsiteY991" fmla="*/ 1012088 h 7331925"/>
              <a:gd name="connsiteX992" fmla="*/ 1634557 w 4000576"/>
              <a:gd name="connsiteY992" fmla="*/ 973988 h 7331925"/>
              <a:gd name="connsiteX993" fmla="*/ 1627403 w 4000576"/>
              <a:gd name="connsiteY993" fmla="*/ 888267 h 7331925"/>
              <a:gd name="connsiteX994" fmla="*/ 1619983 w 4000576"/>
              <a:gd name="connsiteY994" fmla="*/ 840642 h 7331925"/>
              <a:gd name="connsiteX995" fmla="*/ 1619260 w 4000576"/>
              <a:gd name="connsiteY995" fmla="*/ 888267 h 7331925"/>
              <a:gd name="connsiteX996" fmla="*/ 2046065 w 4000576"/>
              <a:gd name="connsiteY996" fmla="*/ 859692 h 7331925"/>
              <a:gd name="connsiteX997" fmla="*/ 2060353 w 4000576"/>
              <a:gd name="connsiteY997" fmla="*/ 873980 h 7331925"/>
              <a:gd name="connsiteX998" fmla="*/ 2074640 w 4000576"/>
              <a:gd name="connsiteY998" fmla="*/ 859692 h 7331925"/>
              <a:gd name="connsiteX999" fmla="*/ 2060353 w 4000576"/>
              <a:gd name="connsiteY999" fmla="*/ 845405 h 7331925"/>
              <a:gd name="connsiteX1000" fmla="*/ 2046065 w 4000576"/>
              <a:gd name="connsiteY1000" fmla="*/ 859692 h 7331925"/>
              <a:gd name="connsiteX1001" fmla="*/ 2093690 w 4000576"/>
              <a:gd name="connsiteY1001" fmla="*/ 860483 h 7331925"/>
              <a:gd name="connsiteX1002" fmla="*/ 2120084 w 4000576"/>
              <a:gd name="connsiteY1002" fmla="*/ 856721 h 7331925"/>
              <a:gd name="connsiteX1003" fmla="*/ 2108768 w 4000576"/>
              <a:gd name="connsiteY1003" fmla="*/ 845405 h 7331925"/>
              <a:gd name="connsiteX1004" fmla="*/ 2093690 w 4000576"/>
              <a:gd name="connsiteY1004" fmla="*/ 860483 h 7331925"/>
              <a:gd name="connsiteX1005" fmla="*/ 2131790 w 4000576"/>
              <a:gd name="connsiteY1005" fmla="*/ 854930 h 7331925"/>
              <a:gd name="connsiteX1006" fmla="*/ 2150840 w 4000576"/>
              <a:gd name="connsiteY1006" fmla="*/ 864455 h 7331925"/>
              <a:gd name="connsiteX1007" fmla="*/ 2169890 w 4000576"/>
              <a:gd name="connsiteY1007" fmla="*/ 854930 h 7331925"/>
              <a:gd name="connsiteX1008" fmla="*/ 2150840 w 4000576"/>
              <a:gd name="connsiteY1008" fmla="*/ 845405 h 7331925"/>
              <a:gd name="connsiteX1009" fmla="*/ 2131790 w 4000576"/>
              <a:gd name="connsiteY1009" fmla="*/ 854930 h 7331925"/>
              <a:gd name="connsiteX1010" fmla="*/ 2179415 w 4000576"/>
              <a:gd name="connsiteY1010" fmla="*/ 854930 h 7331925"/>
              <a:gd name="connsiteX1011" fmla="*/ 2193703 w 4000576"/>
              <a:gd name="connsiteY1011" fmla="*/ 864455 h 7331925"/>
              <a:gd name="connsiteX1012" fmla="*/ 2207990 w 4000576"/>
              <a:gd name="connsiteY1012" fmla="*/ 854930 h 7331925"/>
              <a:gd name="connsiteX1013" fmla="*/ 2193703 w 4000576"/>
              <a:gd name="connsiteY1013" fmla="*/ 845405 h 7331925"/>
              <a:gd name="connsiteX1014" fmla="*/ 2179415 w 4000576"/>
              <a:gd name="connsiteY1014" fmla="*/ 854930 h 7331925"/>
              <a:gd name="connsiteX1015" fmla="*/ 2222278 w 4000576"/>
              <a:gd name="connsiteY1015" fmla="*/ 854930 h 7331925"/>
              <a:gd name="connsiteX1016" fmla="*/ 2237137 w 4000576"/>
              <a:gd name="connsiteY1016" fmla="*/ 864455 h 7331925"/>
              <a:gd name="connsiteX1017" fmla="*/ 2246090 w 4000576"/>
              <a:gd name="connsiteY1017" fmla="*/ 854930 h 7331925"/>
              <a:gd name="connsiteX1018" fmla="*/ 2231241 w 4000576"/>
              <a:gd name="connsiteY1018" fmla="*/ 845405 h 7331925"/>
              <a:gd name="connsiteX1019" fmla="*/ 2222278 w 4000576"/>
              <a:gd name="connsiteY1019" fmla="*/ 854930 h 7331925"/>
              <a:gd name="connsiteX1020" fmla="*/ 2265140 w 4000576"/>
              <a:gd name="connsiteY1020" fmla="*/ 854930 h 7331925"/>
              <a:gd name="connsiteX1021" fmla="*/ 2279428 w 4000576"/>
              <a:gd name="connsiteY1021" fmla="*/ 864455 h 7331925"/>
              <a:gd name="connsiteX1022" fmla="*/ 2293715 w 4000576"/>
              <a:gd name="connsiteY1022" fmla="*/ 854930 h 7331925"/>
              <a:gd name="connsiteX1023" fmla="*/ 2279428 w 4000576"/>
              <a:gd name="connsiteY1023" fmla="*/ 845405 h 7331925"/>
              <a:gd name="connsiteX1024" fmla="*/ 2265140 w 4000576"/>
              <a:gd name="connsiteY1024" fmla="*/ 854930 h 7331925"/>
              <a:gd name="connsiteX1025" fmla="*/ 2303240 w 4000576"/>
              <a:gd name="connsiteY1025" fmla="*/ 854930 h 7331925"/>
              <a:gd name="connsiteX1026" fmla="*/ 2317528 w 4000576"/>
              <a:gd name="connsiteY1026" fmla="*/ 864455 h 7331925"/>
              <a:gd name="connsiteX1027" fmla="*/ 2331815 w 4000576"/>
              <a:gd name="connsiteY1027" fmla="*/ 854930 h 7331925"/>
              <a:gd name="connsiteX1028" fmla="*/ 2317528 w 4000576"/>
              <a:gd name="connsiteY1028" fmla="*/ 845405 h 7331925"/>
              <a:gd name="connsiteX1029" fmla="*/ 2303240 w 4000576"/>
              <a:gd name="connsiteY1029" fmla="*/ 854930 h 7331925"/>
              <a:gd name="connsiteX1030" fmla="*/ 2350865 w 4000576"/>
              <a:gd name="connsiteY1030" fmla="*/ 854930 h 7331925"/>
              <a:gd name="connsiteX1031" fmla="*/ 2359828 w 4000576"/>
              <a:gd name="connsiteY1031" fmla="*/ 864455 h 7331925"/>
              <a:gd name="connsiteX1032" fmla="*/ 2374678 w 4000576"/>
              <a:gd name="connsiteY1032" fmla="*/ 854930 h 7331925"/>
              <a:gd name="connsiteX1033" fmla="*/ 2365724 w 4000576"/>
              <a:gd name="connsiteY1033" fmla="*/ 845405 h 7331925"/>
              <a:gd name="connsiteX1034" fmla="*/ 2350865 w 4000576"/>
              <a:gd name="connsiteY1034" fmla="*/ 854930 h 7331925"/>
              <a:gd name="connsiteX1035" fmla="*/ 2388965 w 4000576"/>
              <a:gd name="connsiteY1035" fmla="*/ 854930 h 7331925"/>
              <a:gd name="connsiteX1036" fmla="*/ 2403253 w 4000576"/>
              <a:gd name="connsiteY1036" fmla="*/ 864455 h 7331925"/>
              <a:gd name="connsiteX1037" fmla="*/ 2417540 w 4000576"/>
              <a:gd name="connsiteY1037" fmla="*/ 854930 h 7331925"/>
              <a:gd name="connsiteX1038" fmla="*/ 2403253 w 4000576"/>
              <a:gd name="connsiteY1038" fmla="*/ 845405 h 7331925"/>
              <a:gd name="connsiteX1039" fmla="*/ 2388965 w 4000576"/>
              <a:gd name="connsiteY1039" fmla="*/ 854930 h 7331925"/>
              <a:gd name="connsiteX1040" fmla="*/ 2436590 w 4000576"/>
              <a:gd name="connsiteY1040" fmla="*/ 854930 h 7331925"/>
              <a:gd name="connsiteX1041" fmla="*/ 2450878 w 4000576"/>
              <a:gd name="connsiteY1041" fmla="*/ 864455 h 7331925"/>
              <a:gd name="connsiteX1042" fmla="*/ 2465165 w 4000576"/>
              <a:gd name="connsiteY1042" fmla="*/ 854930 h 7331925"/>
              <a:gd name="connsiteX1043" fmla="*/ 2450878 w 4000576"/>
              <a:gd name="connsiteY1043" fmla="*/ 845405 h 7331925"/>
              <a:gd name="connsiteX1044" fmla="*/ 2436590 w 4000576"/>
              <a:gd name="connsiteY1044" fmla="*/ 854930 h 7331925"/>
              <a:gd name="connsiteX1045" fmla="*/ 2484215 w 4000576"/>
              <a:gd name="connsiteY1045" fmla="*/ 854930 h 7331925"/>
              <a:gd name="connsiteX1046" fmla="*/ 2493740 w 4000576"/>
              <a:gd name="connsiteY1046" fmla="*/ 864455 h 7331925"/>
              <a:gd name="connsiteX1047" fmla="*/ 2503265 w 4000576"/>
              <a:gd name="connsiteY1047" fmla="*/ 854930 h 7331925"/>
              <a:gd name="connsiteX1048" fmla="*/ 2493740 w 4000576"/>
              <a:gd name="connsiteY1048" fmla="*/ 845405 h 7331925"/>
              <a:gd name="connsiteX1049" fmla="*/ 2484215 w 4000576"/>
              <a:gd name="connsiteY1049" fmla="*/ 854930 h 7331925"/>
              <a:gd name="connsiteX1050" fmla="*/ 2522315 w 4000576"/>
              <a:gd name="connsiteY1050" fmla="*/ 854930 h 7331925"/>
              <a:gd name="connsiteX1051" fmla="*/ 2532412 w 4000576"/>
              <a:gd name="connsiteY1051" fmla="*/ 864455 h 7331925"/>
              <a:gd name="connsiteX1052" fmla="*/ 2536603 w 4000576"/>
              <a:gd name="connsiteY1052" fmla="*/ 854930 h 7331925"/>
              <a:gd name="connsiteX1053" fmla="*/ 2526516 w 4000576"/>
              <a:gd name="connsiteY1053" fmla="*/ 845405 h 7331925"/>
              <a:gd name="connsiteX1054" fmla="*/ 2522315 w 4000576"/>
              <a:gd name="connsiteY1054" fmla="*/ 854930 h 7331925"/>
              <a:gd name="connsiteX1055" fmla="*/ 1582465 w 4000576"/>
              <a:gd name="connsiteY1055" fmla="*/ 916842 h 7331925"/>
              <a:gd name="connsiteX1056" fmla="*/ 1586293 w 4000576"/>
              <a:gd name="connsiteY1056" fmla="*/ 947589 h 7331925"/>
              <a:gd name="connsiteX1057" fmla="*/ 1586217 w 4000576"/>
              <a:gd name="connsiteY1057" fmla="*/ 880914 h 7331925"/>
              <a:gd name="connsiteX1058" fmla="*/ 1582465 w 4000576"/>
              <a:gd name="connsiteY1058" fmla="*/ 916842 h 7331925"/>
              <a:gd name="connsiteX1059" fmla="*/ 2722340 w 4000576"/>
              <a:gd name="connsiteY1059" fmla="*/ 864455 h 7331925"/>
              <a:gd name="connsiteX1060" fmla="*/ 2731865 w 4000576"/>
              <a:gd name="connsiteY1060" fmla="*/ 873980 h 7331925"/>
              <a:gd name="connsiteX1061" fmla="*/ 2741390 w 4000576"/>
              <a:gd name="connsiteY1061" fmla="*/ 864455 h 7331925"/>
              <a:gd name="connsiteX1062" fmla="*/ 2731865 w 4000576"/>
              <a:gd name="connsiteY1062" fmla="*/ 854930 h 7331925"/>
              <a:gd name="connsiteX1063" fmla="*/ 2722340 w 4000576"/>
              <a:gd name="connsiteY1063" fmla="*/ 864455 h 7331925"/>
              <a:gd name="connsiteX1064" fmla="*/ 2760440 w 4000576"/>
              <a:gd name="connsiteY1064" fmla="*/ 864455 h 7331925"/>
              <a:gd name="connsiteX1065" fmla="*/ 2775299 w 4000576"/>
              <a:gd name="connsiteY1065" fmla="*/ 873980 h 7331925"/>
              <a:gd name="connsiteX1066" fmla="*/ 2784253 w 4000576"/>
              <a:gd name="connsiteY1066" fmla="*/ 864455 h 7331925"/>
              <a:gd name="connsiteX1067" fmla="*/ 2769403 w 4000576"/>
              <a:gd name="connsiteY1067" fmla="*/ 854930 h 7331925"/>
              <a:gd name="connsiteX1068" fmla="*/ 2760440 w 4000576"/>
              <a:gd name="connsiteY1068" fmla="*/ 864455 h 7331925"/>
              <a:gd name="connsiteX1069" fmla="*/ 2808065 w 4000576"/>
              <a:gd name="connsiteY1069" fmla="*/ 873980 h 7331925"/>
              <a:gd name="connsiteX1070" fmla="*/ 2817590 w 4000576"/>
              <a:gd name="connsiteY1070" fmla="*/ 883505 h 7331925"/>
              <a:gd name="connsiteX1071" fmla="*/ 2827115 w 4000576"/>
              <a:gd name="connsiteY1071" fmla="*/ 873980 h 7331925"/>
              <a:gd name="connsiteX1072" fmla="*/ 2817590 w 4000576"/>
              <a:gd name="connsiteY1072" fmla="*/ 864455 h 7331925"/>
              <a:gd name="connsiteX1073" fmla="*/ 2808065 w 4000576"/>
              <a:gd name="connsiteY1073" fmla="*/ 873980 h 7331925"/>
              <a:gd name="connsiteX1074" fmla="*/ 2850928 w 4000576"/>
              <a:gd name="connsiteY1074" fmla="*/ 873980 h 7331925"/>
              <a:gd name="connsiteX1075" fmla="*/ 2865787 w 4000576"/>
              <a:gd name="connsiteY1075" fmla="*/ 883505 h 7331925"/>
              <a:gd name="connsiteX1076" fmla="*/ 2874740 w 4000576"/>
              <a:gd name="connsiteY1076" fmla="*/ 873980 h 7331925"/>
              <a:gd name="connsiteX1077" fmla="*/ 2859891 w 4000576"/>
              <a:gd name="connsiteY1077" fmla="*/ 864455 h 7331925"/>
              <a:gd name="connsiteX1078" fmla="*/ 2850928 w 4000576"/>
              <a:gd name="connsiteY1078" fmla="*/ 873980 h 7331925"/>
              <a:gd name="connsiteX1079" fmla="*/ 2893790 w 4000576"/>
              <a:gd name="connsiteY1079" fmla="*/ 873980 h 7331925"/>
              <a:gd name="connsiteX1080" fmla="*/ 2903315 w 4000576"/>
              <a:gd name="connsiteY1080" fmla="*/ 883505 h 7331925"/>
              <a:gd name="connsiteX1081" fmla="*/ 2912840 w 4000576"/>
              <a:gd name="connsiteY1081" fmla="*/ 873980 h 7331925"/>
              <a:gd name="connsiteX1082" fmla="*/ 2903315 w 4000576"/>
              <a:gd name="connsiteY1082" fmla="*/ 864455 h 7331925"/>
              <a:gd name="connsiteX1083" fmla="*/ 2893790 w 4000576"/>
              <a:gd name="connsiteY1083" fmla="*/ 873980 h 7331925"/>
              <a:gd name="connsiteX1084" fmla="*/ 1534306 w 4000576"/>
              <a:gd name="connsiteY1084" fmla="*/ 912080 h 7331925"/>
              <a:gd name="connsiteX1085" fmla="*/ 1538440 w 4000576"/>
              <a:gd name="connsiteY1085" fmla="*/ 933511 h 7331925"/>
              <a:gd name="connsiteX1086" fmla="*/ 1538440 w 4000576"/>
              <a:gd name="connsiteY1086" fmla="*/ 890649 h 7331925"/>
              <a:gd name="connsiteX1087" fmla="*/ 1534306 w 4000576"/>
              <a:gd name="connsiteY1087" fmla="*/ 912080 h 7331925"/>
              <a:gd name="connsiteX1088" fmla="*/ 2946178 w 4000576"/>
              <a:gd name="connsiteY1088" fmla="*/ 883505 h 7331925"/>
              <a:gd name="connsiteX1089" fmla="*/ 2956274 w 4000576"/>
              <a:gd name="connsiteY1089" fmla="*/ 893030 h 7331925"/>
              <a:gd name="connsiteX1090" fmla="*/ 2960465 w 4000576"/>
              <a:gd name="connsiteY1090" fmla="*/ 883505 h 7331925"/>
              <a:gd name="connsiteX1091" fmla="*/ 2950378 w 4000576"/>
              <a:gd name="connsiteY1091" fmla="*/ 873980 h 7331925"/>
              <a:gd name="connsiteX1092" fmla="*/ 2946178 w 4000576"/>
              <a:gd name="connsiteY1092" fmla="*/ 883505 h 7331925"/>
              <a:gd name="connsiteX1093" fmla="*/ 2047361 w 4000576"/>
              <a:gd name="connsiteY1093" fmla="*/ 959701 h 7331925"/>
              <a:gd name="connsiteX1094" fmla="*/ 2049961 w 4000576"/>
              <a:gd name="connsiteY1094" fmla="*/ 1035901 h 7331925"/>
              <a:gd name="connsiteX1095" fmla="*/ 2067078 w 4000576"/>
              <a:gd name="connsiteY1095" fmla="*/ 1035901 h 7331925"/>
              <a:gd name="connsiteX1096" fmla="*/ 2078050 w 4000576"/>
              <a:gd name="connsiteY1096" fmla="*/ 942056 h 7331925"/>
              <a:gd name="connsiteX1097" fmla="*/ 2071935 w 4000576"/>
              <a:gd name="connsiteY1097" fmla="*/ 883505 h 7331925"/>
              <a:gd name="connsiteX1098" fmla="*/ 2058343 w 4000576"/>
              <a:gd name="connsiteY1098" fmla="*/ 883505 h 7331925"/>
              <a:gd name="connsiteX1099" fmla="*/ 2044770 w 4000576"/>
              <a:gd name="connsiteY1099" fmla="*/ 883505 h 7331925"/>
              <a:gd name="connsiteX1100" fmla="*/ 2047361 w 4000576"/>
              <a:gd name="connsiteY1100" fmla="*/ 959701 h 7331925"/>
              <a:gd name="connsiteX1101" fmla="*/ 2093690 w 4000576"/>
              <a:gd name="connsiteY1101" fmla="*/ 897792 h 7331925"/>
              <a:gd name="connsiteX1102" fmla="*/ 2107978 w 4000576"/>
              <a:gd name="connsiteY1102" fmla="*/ 912080 h 7331925"/>
              <a:gd name="connsiteX1103" fmla="*/ 2122265 w 4000576"/>
              <a:gd name="connsiteY1103" fmla="*/ 897792 h 7331925"/>
              <a:gd name="connsiteX1104" fmla="*/ 2107978 w 4000576"/>
              <a:gd name="connsiteY1104" fmla="*/ 883505 h 7331925"/>
              <a:gd name="connsiteX1105" fmla="*/ 2093690 w 4000576"/>
              <a:gd name="connsiteY1105" fmla="*/ 897792 h 7331925"/>
              <a:gd name="connsiteX1106" fmla="*/ 2141315 w 4000576"/>
              <a:gd name="connsiteY1106" fmla="*/ 898583 h 7331925"/>
              <a:gd name="connsiteX1107" fmla="*/ 2167709 w 4000576"/>
              <a:gd name="connsiteY1107" fmla="*/ 894821 h 7331925"/>
              <a:gd name="connsiteX1108" fmla="*/ 2156393 w 4000576"/>
              <a:gd name="connsiteY1108" fmla="*/ 883505 h 7331925"/>
              <a:gd name="connsiteX1109" fmla="*/ 2141315 w 4000576"/>
              <a:gd name="connsiteY1109" fmla="*/ 898583 h 7331925"/>
              <a:gd name="connsiteX1110" fmla="*/ 2181254 w 4000576"/>
              <a:gd name="connsiteY1110" fmla="*/ 893744 h 7331925"/>
              <a:gd name="connsiteX1111" fmla="*/ 2193703 w 4000576"/>
              <a:gd name="connsiteY1111" fmla="*/ 903984 h 7331925"/>
              <a:gd name="connsiteX1112" fmla="*/ 2206162 w 4000576"/>
              <a:gd name="connsiteY1112" fmla="*/ 893744 h 7331925"/>
              <a:gd name="connsiteX1113" fmla="*/ 2193703 w 4000576"/>
              <a:gd name="connsiteY1113" fmla="*/ 883505 h 7331925"/>
              <a:gd name="connsiteX1114" fmla="*/ 2181254 w 4000576"/>
              <a:gd name="connsiteY1114" fmla="*/ 893744 h 7331925"/>
              <a:gd name="connsiteX1115" fmla="*/ 2227040 w 4000576"/>
              <a:gd name="connsiteY1115" fmla="*/ 893030 h 7331925"/>
              <a:gd name="connsiteX1116" fmla="*/ 2236565 w 4000576"/>
              <a:gd name="connsiteY1116" fmla="*/ 902555 h 7331925"/>
              <a:gd name="connsiteX1117" fmla="*/ 2246090 w 4000576"/>
              <a:gd name="connsiteY1117" fmla="*/ 893030 h 7331925"/>
              <a:gd name="connsiteX1118" fmla="*/ 2236565 w 4000576"/>
              <a:gd name="connsiteY1118" fmla="*/ 883505 h 7331925"/>
              <a:gd name="connsiteX1119" fmla="*/ 2227040 w 4000576"/>
              <a:gd name="connsiteY1119" fmla="*/ 893030 h 7331925"/>
              <a:gd name="connsiteX1120" fmla="*/ 2265140 w 4000576"/>
              <a:gd name="connsiteY1120" fmla="*/ 893030 h 7331925"/>
              <a:gd name="connsiteX1121" fmla="*/ 2279428 w 4000576"/>
              <a:gd name="connsiteY1121" fmla="*/ 902555 h 7331925"/>
              <a:gd name="connsiteX1122" fmla="*/ 2293715 w 4000576"/>
              <a:gd name="connsiteY1122" fmla="*/ 893030 h 7331925"/>
              <a:gd name="connsiteX1123" fmla="*/ 2279428 w 4000576"/>
              <a:gd name="connsiteY1123" fmla="*/ 883505 h 7331925"/>
              <a:gd name="connsiteX1124" fmla="*/ 2265140 w 4000576"/>
              <a:gd name="connsiteY1124" fmla="*/ 893030 h 7331925"/>
              <a:gd name="connsiteX1125" fmla="*/ 2303240 w 4000576"/>
              <a:gd name="connsiteY1125" fmla="*/ 893030 h 7331925"/>
              <a:gd name="connsiteX1126" fmla="*/ 2317528 w 4000576"/>
              <a:gd name="connsiteY1126" fmla="*/ 902555 h 7331925"/>
              <a:gd name="connsiteX1127" fmla="*/ 2331815 w 4000576"/>
              <a:gd name="connsiteY1127" fmla="*/ 893030 h 7331925"/>
              <a:gd name="connsiteX1128" fmla="*/ 2317528 w 4000576"/>
              <a:gd name="connsiteY1128" fmla="*/ 883505 h 7331925"/>
              <a:gd name="connsiteX1129" fmla="*/ 2303240 w 4000576"/>
              <a:gd name="connsiteY1129" fmla="*/ 893030 h 7331925"/>
              <a:gd name="connsiteX1130" fmla="*/ 2350865 w 4000576"/>
              <a:gd name="connsiteY1130" fmla="*/ 893030 h 7331925"/>
              <a:gd name="connsiteX1131" fmla="*/ 2365153 w 4000576"/>
              <a:gd name="connsiteY1131" fmla="*/ 902555 h 7331925"/>
              <a:gd name="connsiteX1132" fmla="*/ 2379440 w 4000576"/>
              <a:gd name="connsiteY1132" fmla="*/ 893030 h 7331925"/>
              <a:gd name="connsiteX1133" fmla="*/ 2365153 w 4000576"/>
              <a:gd name="connsiteY1133" fmla="*/ 883505 h 7331925"/>
              <a:gd name="connsiteX1134" fmla="*/ 2350865 w 4000576"/>
              <a:gd name="connsiteY1134" fmla="*/ 893030 h 7331925"/>
              <a:gd name="connsiteX1135" fmla="*/ 2388965 w 4000576"/>
              <a:gd name="connsiteY1135" fmla="*/ 893030 h 7331925"/>
              <a:gd name="connsiteX1136" fmla="*/ 2403253 w 4000576"/>
              <a:gd name="connsiteY1136" fmla="*/ 902555 h 7331925"/>
              <a:gd name="connsiteX1137" fmla="*/ 2417540 w 4000576"/>
              <a:gd name="connsiteY1137" fmla="*/ 893030 h 7331925"/>
              <a:gd name="connsiteX1138" fmla="*/ 2403253 w 4000576"/>
              <a:gd name="connsiteY1138" fmla="*/ 883505 h 7331925"/>
              <a:gd name="connsiteX1139" fmla="*/ 2388965 w 4000576"/>
              <a:gd name="connsiteY1139" fmla="*/ 893030 h 7331925"/>
              <a:gd name="connsiteX1140" fmla="*/ 2436590 w 4000576"/>
              <a:gd name="connsiteY1140" fmla="*/ 893030 h 7331925"/>
              <a:gd name="connsiteX1141" fmla="*/ 2450878 w 4000576"/>
              <a:gd name="connsiteY1141" fmla="*/ 902555 h 7331925"/>
              <a:gd name="connsiteX1142" fmla="*/ 2465165 w 4000576"/>
              <a:gd name="connsiteY1142" fmla="*/ 893030 h 7331925"/>
              <a:gd name="connsiteX1143" fmla="*/ 2450878 w 4000576"/>
              <a:gd name="connsiteY1143" fmla="*/ 883505 h 7331925"/>
              <a:gd name="connsiteX1144" fmla="*/ 2436590 w 4000576"/>
              <a:gd name="connsiteY1144" fmla="*/ 893030 h 7331925"/>
              <a:gd name="connsiteX1145" fmla="*/ 2484215 w 4000576"/>
              <a:gd name="connsiteY1145" fmla="*/ 893030 h 7331925"/>
              <a:gd name="connsiteX1146" fmla="*/ 2493740 w 4000576"/>
              <a:gd name="connsiteY1146" fmla="*/ 902555 h 7331925"/>
              <a:gd name="connsiteX1147" fmla="*/ 2503265 w 4000576"/>
              <a:gd name="connsiteY1147" fmla="*/ 893030 h 7331925"/>
              <a:gd name="connsiteX1148" fmla="*/ 2493740 w 4000576"/>
              <a:gd name="connsiteY1148" fmla="*/ 883505 h 7331925"/>
              <a:gd name="connsiteX1149" fmla="*/ 2484215 w 4000576"/>
              <a:gd name="connsiteY1149" fmla="*/ 893030 h 7331925"/>
              <a:gd name="connsiteX1150" fmla="*/ 2522315 w 4000576"/>
              <a:gd name="connsiteY1150" fmla="*/ 897792 h 7331925"/>
              <a:gd name="connsiteX1151" fmla="*/ 2531840 w 4000576"/>
              <a:gd name="connsiteY1151" fmla="*/ 912080 h 7331925"/>
              <a:gd name="connsiteX1152" fmla="*/ 2541365 w 4000576"/>
              <a:gd name="connsiteY1152" fmla="*/ 897792 h 7331925"/>
              <a:gd name="connsiteX1153" fmla="*/ 2531840 w 4000576"/>
              <a:gd name="connsiteY1153" fmla="*/ 883505 h 7331925"/>
              <a:gd name="connsiteX1154" fmla="*/ 2522315 w 4000576"/>
              <a:gd name="connsiteY1154" fmla="*/ 897792 h 7331925"/>
              <a:gd name="connsiteX1155" fmla="*/ 908166 w 4000576"/>
              <a:gd name="connsiteY1155" fmla="*/ 905394 h 7331925"/>
              <a:gd name="connsiteX1156" fmla="*/ 916557 w 4000576"/>
              <a:gd name="connsiteY1156" fmla="*/ 1004935 h 7331925"/>
              <a:gd name="connsiteX1157" fmla="*/ 923520 w 4000576"/>
              <a:gd name="connsiteY1157" fmla="*/ 944751 h 7331925"/>
              <a:gd name="connsiteX1158" fmla="*/ 915653 w 4000576"/>
              <a:gd name="connsiteY1158" fmla="*/ 888267 h 7331925"/>
              <a:gd name="connsiteX1159" fmla="*/ 908166 w 4000576"/>
              <a:gd name="connsiteY1159" fmla="*/ 905394 h 7331925"/>
              <a:gd name="connsiteX1160" fmla="*/ 1036711 w 4000576"/>
              <a:gd name="connsiteY1160" fmla="*/ 935892 h 7331925"/>
              <a:gd name="connsiteX1161" fmla="*/ 1045940 w 4000576"/>
              <a:gd name="connsiteY1161" fmla="*/ 997801 h 7331925"/>
              <a:gd name="connsiteX1162" fmla="*/ 1055170 w 4000576"/>
              <a:gd name="connsiteY1162" fmla="*/ 1012088 h 7331925"/>
              <a:gd name="connsiteX1163" fmla="*/ 1055170 w 4000576"/>
              <a:gd name="connsiteY1163" fmla="*/ 964463 h 7331925"/>
              <a:gd name="connsiteX1164" fmla="*/ 1045940 w 4000576"/>
              <a:gd name="connsiteY1164" fmla="*/ 902555 h 7331925"/>
              <a:gd name="connsiteX1165" fmla="*/ 1036711 w 4000576"/>
              <a:gd name="connsiteY1165" fmla="*/ 888267 h 7331925"/>
              <a:gd name="connsiteX1166" fmla="*/ 1036711 w 4000576"/>
              <a:gd name="connsiteY1166" fmla="*/ 935892 h 7331925"/>
              <a:gd name="connsiteX1167" fmla="*/ 1086993 w 4000576"/>
              <a:gd name="connsiteY1167" fmla="*/ 945417 h 7331925"/>
              <a:gd name="connsiteX1168" fmla="*/ 1090946 w 4000576"/>
              <a:gd name="connsiteY1168" fmla="*/ 971436 h 7331925"/>
              <a:gd name="connsiteX1169" fmla="*/ 1090851 w 4000576"/>
              <a:gd name="connsiteY1169" fmla="*/ 914290 h 7331925"/>
              <a:gd name="connsiteX1170" fmla="*/ 1086993 w 4000576"/>
              <a:gd name="connsiteY1170" fmla="*/ 945417 h 7331925"/>
              <a:gd name="connsiteX1171" fmla="*/ 1122959 w 4000576"/>
              <a:gd name="connsiteY1171" fmla="*/ 926367 h 7331925"/>
              <a:gd name="connsiteX1172" fmla="*/ 1131665 w 4000576"/>
              <a:gd name="connsiteY1172" fmla="*/ 983513 h 7331925"/>
              <a:gd name="connsiteX1173" fmla="*/ 1139847 w 4000576"/>
              <a:gd name="connsiteY1173" fmla="*/ 1002563 h 7331925"/>
              <a:gd name="connsiteX1174" fmla="*/ 1140371 w 4000576"/>
              <a:gd name="connsiteY1174" fmla="*/ 959701 h 7331925"/>
              <a:gd name="connsiteX1175" fmla="*/ 1131665 w 4000576"/>
              <a:gd name="connsiteY1175" fmla="*/ 902555 h 7331925"/>
              <a:gd name="connsiteX1176" fmla="*/ 1122436 w 4000576"/>
              <a:gd name="connsiteY1176" fmla="*/ 888267 h 7331925"/>
              <a:gd name="connsiteX1177" fmla="*/ 1122959 w 4000576"/>
              <a:gd name="connsiteY1177" fmla="*/ 926367 h 7331925"/>
              <a:gd name="connsiteX1178" fmla="*/ 1169765 w 4000576"/>
              <a:gd name="connsiteY1178" fmla="*/ 924215 h 7331925"/>
              <a:gd name="connsiteX1179" fmla="*/ 1178728 w 4000576"/>
              <a:gd name="connsiteY1179" fmla="*/ 964111 h 7331925"/>
              <a:gd name="connsiteX1180" fmla="*/ 1182138 w 4000576"/>
              <a:gd name="connsiteY1180" fmla="*/ 933722 h 7331925"/>
              <a:gd name="connsiteX1181" fmla="*/ 1169765 w 4000576"/>
              <a:gd name="connsiteY1181" fmla="*/ 924215 h 7331925"/>
              <a:gd name="connsiteX1182" fmla="*/ 2722340 w 4000576"/>
              <a:gd name="connsiteY1182" fmla="*/ 902555 h 7331925"/>
              <a:gd name="connsiteX1183" fmla="*/ 2731865 w 4000576"/>
              <a:gd name="connsiteY1183" fmla="*/ 912080 h 7331925"/>
              <a:gd name="connsiteX1184" fmla="*/ 2741390 w 4000576"/>
              <a:gd name="connsiteY1184" fmla="*/ 902555 h 7331925"/>
              <a:gd name="connsiteX1185" fmla="*/ 2731865 w 4000576"/>
              <a:gd name="connsiteY1185" fmla="*/ 893030 h 7331925"/>
              <a:gd name="connsiteX1186" fmla="*/ 2722340 w 4000576"/>
              <a:gd name="connsiteY1186" fmla="*/ 902555 h 7331925"/>
              <a:gd name="connsiteX1187" fmla="*/ 2760440 w 4000576"/>
              <a:gd name="connsiteY1187" fmla="*/ 902555 h 7331925"/>
              <a:gd name="connsiteX1188" fmla="*/ 2774728 w 4000576"/>
              <a:gd name="connsiteY1188" fmla="*/ 912080 h 7331925"/>
              <a:gd name="connsiteX1189" fmla="*/ 2789015 w 4000576"/>
              <a:gd name="connsiteY1189" fmla="*/ 902555 h 7331925"/>
              <a:gd name="connsiteX1190" fmla="*/ 2774728 w 4000576"/>
              <a:gd name="connsiteY1190" fmla="*/ 893030 h 7331925"/>
              <a:gd name="connsiteX1191" fmla="*/ 2760440 w 4000576"/>
              <a:gd name="connsiteY1191" fmla="*/ 902555 h 7331925"/>
              <a:gd name="connsiteX1192" fmla="*/ 2808065 w 4000576"/>
              <a:gd name="connsiteY1192" fmla="*/ 902555 h 7331925"/>
              <a:gd name="connsiteX1193" fmla="*/ 2817590 w 4000576"/>
              <a:gd name="connsiteY1193" fmla="*/ 912080 h 7331925"/>
              <a:gd name="connsiteX1194" fmla="*/ 2827115 w 4000576"/>
              <a:gd name="connsiteY1194" fmla="*/ 902555 h 7331925"/>
              <a:gd name="connsiteX1195" fmla="*/ 2817590 w 4000576"/>
              <a:gd name="connsiteY1195" fmla="*/ 893030 h 7331925"/>
              <a:gd name="connsiteX1196" fmla="*/ 2808065 w 4000576"/>
              <a:gd name="connsiteY1196" fmla="*/ 902555 h 7331925"/>
              <a:gd name="connsiteX1197" fmla="*/ 2850928 w 4000576"/>
              <a:gd name="connsiteY1197" fmla="*/ 902555 h 7331925"/>
              <a:gd name="connsiteX1198" fmla="*/ 2860453 w 4000576"/>
              <a:gd name="connsiteY1198" fmla="*/ 912080 h 7331925"/>
              <a:gd name="connsiteX1199" fmla="*/ 2869978 w 4000576"/>
              <a:gd name="connsiteY1199" fmla="*/ 902555 h 7331925"/>
              <a:gd name="connsiteX1200" fmla="*/ 2860453 w 4000576"/>
              <a:gd name="connsiteY1200" fmla="*/ 893030 h 7331925"/>
              <a:gd name="connsiteX1201" fmla="*/ 2850928 w 4000576"/>
              <a:gd name="connsiteY1201" fmla="*/ 902555 h 7331925"/>
              <a:gd name="connsiteX1202" fmla="*/ 874495 w 4000576"/>
              <a:gd name="connsiteY1202" fmla="*/ 949618 h 7331925"/>
              <a:gd name="connsiteX1203" fmla="*/ 884020 w 4000576"/>
              <a:gd name="connsiteY1203" fmla="*/ 1002563 h 7331925"/>
              <a:gd name="connsiteX1204" fmla="*/ 893545 w 4000576"/>
              <a:gd name="connsiteY1204" fmla="*/ 955500 h 7331925"/>
              <a:gd name="connsiteX1205" fmla="*/ 884020 w 4000576"/>
              <a:gd name="connsiteY1205" fmla="*/ 902555 h 7331925"/>
              <a:gd name="connsiteX1206" fmla="*/ 874495 w 4000576"/>
              <a:gd name="connsiteY1206" fmla="*/ 949618 h 7331925"/>
              <a:gd name="connsiteX1207" fmla="*/ 2893790 w 4000576"/>
              <a:gd name="connsiteY1207" fmla="*/ 912080 h 7331925"/>
              <a:gd name="connsiteX1208" fmla="*/ 2903315 w 4000576"/>
              <a:gd name="connsiteY1208" fmla="*/ 921605 h 7331925"/>
              <a:gd name="connsiteX1209" fmla="*/ 2912840 w 4000576"/>
              <a:gd name="connsiteY1209" fmla="*/ 912080 h 7331925"/>
              <a:gd name="connsiteX1210" fmla="*/ 2903315 w 4000576"/>
              <a:gd name="connsiteY1210" fmla="*/ 902555 h 7331925"/>
              <a:gd name="connsiteX1211" fmla="*/ 2893790 w 4000576"/>
              <a:gd name="connsiteY1211" fmla="*/ 912080 h 7331925"/>
              <a:gd name="connsiteX1212" fmla="*/ 2941415 w 4000576"/>
              <a:gd name="connsiteY1212" fmla="*/ 912080 h 7331925"/>
              <a:gd name="connsiteX1213" fmla="*/ 2950940 w 4000576"/>
              <a:gd name="connsiteY1213" fmla="*/ 921605 h 7331925"/>
              <a:gd name="connsiteX1214" fmla="*/ 2960465 w 4000576"/>
              <a:gd name="connsiteY1214" fmla="*/ 912080 h 7331925"/>
              <a:gd name="connsiteX1215" fmla="*/ 2950940 w 4000576"/>
              <a:gd name="connsiteY1215" fmla="*/ 902555 h 7331925"/>
              <a:gd name="connsiteX1216" fmla="*/ 2941415 w 4000576"/>
              <a:gd name="connsiteY1216" fmla="*/ 912080 h 7331925"/>
              <a:gd name="connsiteX1217" fmla="*/ 839100 w 4000576"/>
              <a:gd name="connsiteY1217" fmla="*/ 950970 h 7331925"/>
              <a:gd name="connsiteX1218" fmla="*/ 849882 w 4000576"/>
              <a:gd name="connsiteY1218" fmla="*/ 995410 h 7331925"/>
              <a:gd name="connsiteX1219" fmla="*/ 859303 w 4000576"/>
              <a:gd name="connsiteY1219" fmla="*/ 951456 h 7331925"/>
              <a:gd name="connsiteX1220" fmla="*/ 839100 w 4000576"/>
              <a:gd name="connsiteY1220" fmla="*/ 950970 h 7331925"/>
              <a:gd name="connsiteX1221" fmla="*/ 3027140 w 4000576"/>
              <a:gd name="connsiteY1221" fmla="*/ 922168 h 7331925"/>
              <a:gd name="connsiteX1222" fmla="*/ 3036665 w 4000576"/>
              <a:gd name="connsiteY1222" fmla="*/ 926367 h 7331925"/>
              <a:gd name="connsiteX1223" fmla="*/ 3046190 w 4000576"/>
              <a:gd name="connsiteY1223" fmla="*/ 916280 h 7331925"/>
              <a:gd name="connsiteX1224" fmla="*/ 3036665 w 4000576"/>
              <a:gd name="connsiteY1224" fmla="*/ 912080 h 7331925"/>
              <a:gd name="connsiteX1225" fmla="*/ 3027140 w 4000576"/>
              <a:gd name="connsiteY1225" fmla="*/ 922168 h 7331925"/>
              <a:gd name="connsiteX1226" fmla="*/ 779245 w 4000576"/>
              <a:gd name="connsiteY1226" fmla="*/ 955500 h 7331925"/>
              <a:gd name="connsiteX1227" fmla="*/ 787179 w 4000576"/>
              <a:gd name="connsiteY1227" fmla="*/ 984495 h 7331925"/>
              <a:gd name="connsiteX1228" fmla="*/ 782931 w 4000576"/>
              <a:gd name="connsiteY1228" fmla="*/ 921605 h 7331925"/>
              <a:gd name="connsiteX1229" fmla="*/ 779245 w 4000576"/>
              <a:gd name="connsiteY1229" fmla="*/ 955500 h 7331925"/>
              <a:gd name="connsiteX1230" fmla="*/ 807820 w 4000576"/>
              <a:gd name="connsiteY1230" fmla="*/ 954938 h 7331925"/>
              <a:gd name="connsiteX1231" fmla="*/ 817345 w 4000576"/>
              <a:gd name="connsiteY1231" fmla="*/ 988276 h 7331925"/>
              <a:gd name="connsiteX1232" fmla="*/ 826870 w 4000576"/>
              <a:gd name="connsiteY1232" fmla="*/ 954938 h 7331925"/>
              <a:gd name="connsiteX1233" fmla="*/ 817345 w 4000576"/>
              <a:gd name="connsiteY1233" fmla="*/ 921605 h 7331925"/>
              <a:gd name="connsiteX1234" fmla="*/ 807820 w 4000576"/>
              <a:gd name="connsiteY1234" fmla="*/ 954938 h 7331925"/>
              <a:gd name="connsiteX1235" fmla="*/ 2093690 w 4000576"/>
              <a:gd name="connsiteY1235" fmla="*/ 978751 h 7331925"/>
              <a:gd name="connsiteX1236" fmla="*/ 2093690 w 4000576"/>
              <a:gd name="connsiteY1236" fmla="*/ 1035901 h 7331925"/>
              <a:gd name="connsiteX1237" fmla="*/ 2113855 w 4000576"/>
              <a:gd name="connsiteY1237" fmla="*/ 1035901 h 7331925"/>
              <a:gd name="connsiteX1238" fmla="*/ 2134010 w 4000576"/>
              <a:gd name="connsiteY1238" fmla="*/ 1035901 h 7331925"/>
              <a:gd name="connsiteX1239" fmla="*/ 2128266 w 4000576"/>
              <a:gd name="connsiteY1239" fmla="*/ 1014470 h 7331925"/>
              <a:gd name="connsiteX1240" fmla="*/ 2122399 w 4000576"/>
              <a:gd name="connsiteY1240" fmla="*/ 957320 h 7331925"/>
              <a:gd name="connsiteX1241" fmla="*/ 2122265 w 4000576"/>
              <a:gd name="connsiteY1241" fmla="*/ 921605 h 7331925"/>
              <a:gd name="connsiteX1242" fmla="*/ 2107978 w 4000576"/>
              <a:gd name="connsiteY1242" fmla="*/ 921605 h 7331925"/>
              <a:gd name="connsiteX1243" fmla="*/ 2093690 w 4000576"/>
              <a:gd name="connsiteY1243" fmla="*/ 921605 h 7331925"/>
              <a:gd name="connsiteX1244" fmla="*/ 2093690 w 4000576"/>
              <a:gd name="connsiteY1244" fmla="*/ 978751 h 7331925"/>
              <a:gd name="connsiteX1245" fmla="*/ 2141315 w 4000576"/>
              <a:gd name="connsiteY1245" fmla="*/ 935892 h 7331925"/>
              <a:gd name="connsiteX1246" fmla="*/ 2155603 w 4000576"/>
              <a:gd name="connsiteY1246" fmla="*/ 950180 h 7331925"/>
              <a:gd name="connsiteX1247" fmla="*/ 2169890 w 4000576"/>
              <a:gd name="connsiteY1247" fmla="*/ 935892 h 7331925"/>
              <a:gd name="connsiteX1248" fmla="*/ 2155603 w 4000576"/>
              <a:gd name="connsiteY1248" fmla="*/ 921605 h 7331925"/>
              <a:gd name="connsiteX1249" fmla="*/ 2141315 w 4000576"/>
              <a:gd name="connsiteY1249" fmla="*/ 935892 h 7331925"/>
              <a:gd name="connsiteX1250" fmla="*/ 2181597 w 4000576"/>
              <a:gd name="connsiteY1250" fmla="*/ 932921 h 7331925"/>
              <a:gd name="connsiteX1251" fmla="*/ 2207990 w 4000576"/>
              <a:gd name="connsiteY1251" fmla="*/ 936683 h 7331925"/>
              <a:gd name="connsiteX1252" fmla="*/ 2192912 w 4000576"/>
              <a:gd name="connsiteY1252" fmla="*/ 921605 h 7331925"/>
              <a:gd name="connsiteX1253" fmla="*/ 2181597 w 4000576"/>
              <a:gd name="connsiteY1253" fmla="*/ 932921 h 7331925"/>
              <a:gd name="connsiteX1254" fmla="*/ 2227040 w 4000576"/>
              <a:gd name="connsiteY1254" fmla="*/ 935892 h 7331925"/>
              <a:gd name="connsiteX1255" fmla="*/ 2237280 w 4000576"/>
              <a:gd name="connsiteY1255" fmla="*/ 948351 h 7331925"/>
              <a:gd name="connsiteX1256" fmla="*/ 2247529 w 4000576"/>
              <a:gd name="connsiteY1256" fmla="*/ 935892 h 7331925"/>
              <a:gd name="connsiteX1257" fmla="*/ 2237280 w 4000576"/>
              <a:gd name="connsiteY1257" fmla="*/ 923434 h 7331925"/>
              <a:gd name="connsiteX1258" fmla="*/ 2227040 w 4000576"/>
              <a:gd name="connsiteY1258" fmla="*/ 935892 h 7331925"/>
              <a:gd name="connsiteX1259" fmla="*/ 2266979 w 4000576"/>
              <a:gd name="connsiteY1259" fmla="*/ 931844 h 7331925"/>
              <a:gd name="connsiteX1260" fmla="*/ 2279428 w 4000576"/>
              <a:gd name="connsiteY1260" fmla="*/ 942084 h 7331925"/>
              <a:gd name="connsiteX1261" fmla="*/ 2291887 w 4000576"/>
              <a:gd name="connsiteY1261" fmla="*/ 931844 h 7331925"/>
              <a:gd name="connsiteX1262" fmla="*/ 2279428 w 4000576"/>
              <a:gd name="connsiteY1262" fmla="*/ 921605 h 7331925"/>
              <a:gd name="connsiteX1263" fmla="*/ 2266979 w 4000576"/>
              <a:gd name="connsiteY1263" fmla="*/ 931844 h 7331925"/>
              <a:gd name="connsiteX1264" fmla="*/ 2305079 w 4000576"/>
              <a:gd name="connsiteY1264" fmla="*/ 931844 h 7331925"/>
              <a:gd name="connsiteX1265" fmla="*/ 2317528 w 4000576"/>
              <a:gd name="connsiteY1265" fmla="*/ 942084 h 7331925"/>
              <a:gd name="connsiteX1266" fmla="*/ 2329987 w 4000576"/>
              <a:gd name="connsiteY1266" fmla="*/ 931844 h 7331925"/>
              <a:gd name="connsiteX1267" fmla="*/ 2317528 w 4000576"/>
              <a:gd name="connsiteY1267" fmla="*/ 921605 h 7331925"/>
              <a:gd name="connsiteX1268" fmla="*/ 2305079 w 4000576"/>
              <a:gd name="connsiteY1268" fmla="*/ 931844 h 7331925"/>
              <a:gd name="connsiteX1269" fmla="*/ 2352704 w 4000576"/>
              <a:gd name="connsiteY1269" fmla="*/ 931844 h 7331925"/>
              <a:gd name="connsiteX1270" fmla="*/ 2365153 w 4000576"/>
              <a:gd name="connsiteY1270" fmla="*/ 942084 h 7331925"/>
              <a:gd name="connsiteX1271" fmla="*/ 2377612 w 4000576"/>
              <a:gd name="connsiteY1271" fmla="*/ 931844 h 7331925"/>
              <a:gd name="connsiteX1272" fmla="*/ 2365153 w 4000576"/>
              <a:gd name="connsiteY1272" fmla="*/ 921605 h 7331925"/>
              <a:gd name="connsiteX1273" fmla="*/ 2352704 w 4000576"/>
              <a:gd name="connsiteY1273" fmla="*/ 931844 h 7331925"/>
              <a:gd name="connsiteX1274" fmla="*/ 2393728 w 4000576"/>
              <a:gd name="connsiteY1274" fmla="*/ 931130 h 7331925"/>
              <a:gd name="connsiteX1275" fmla="*/ 2402691 w 4000576"/>
              <a:gd name="connsiteY1275" fmla="*/ 940655 h 7331925"/>
              <a:gd name="connsiteX1276" fmla="*/ 2417540 w 4000576"/>
              <a:gd name="connsiteY1276" fmla="*/ 931130 h 7331925"/>
              <a:gd name="connsiteX1277" fmla="*/ 2408587 w 4000576"/>
              <a:gd name="connsiteY1277" fmla="*/ 921605 h 7331925"/>
              <a:gd name="connsiteX1278" fmla="*/ 2393728 w 4000576"/>
              <a:gd name="connsiteY1278" fmla="*/ 931130 h 7331925"/>
              <a:gd name="connsiteX1279" fmla="*/ 2436590 w 4000576"/>
              <a:gd name="connsiteY1279" fmla="*/ 931130 h 7331925"/>
              <a:gd name="connsiteX1280" fmla="*/ 2450878 w 4000576"/>
              <a:gd name="connsiteY1280" fmla="*/ 940655 h 7331925"/>
              <a:gd name="connsiteX1281" fmla="*/ 2465165 w 4000576"/>
              <a:gd name="connsiteY1281" fmla="*/ 931130 h 7331925"/>
              <a:gd name="connsiteX1282" fmla="*/ 2450878 w 4000576"/>
              <a:gd name="connsiteY1282" fmla="*/ 921605 h 7331925"/>
              <a:gd name="connsiteX1283" fmla="*/ 2436590 w 4000576"/>
              <a:gd name="connsiteY1283" fmla="*/ 931130 h 7331925"/>
              <a:gd name="connsiteX1284" fmla="*/ 2484215 w 4000576"/>
              <a:gd name="connsiteY1284" fmla="*/ 935892 h 7331925"/>
              <a:gd name="connsiteX1285" fmla="*/ 2493740 w 4000576"/>
              <a:gd name="connsiteY1285" fmla="*/ 950180 h 7331925"/>
              <a:gd name="connsiteX1286" fmla="*/ 2503265 w 4000576"/>
              <a:gd name="connsiteY1286" fmla="*/ 935892 h 7331925"/>
              <a:gd name="connsiteX1287" fmla="*/ 2493740 w 4000576"/>
              <a:gd name="connsiteY1287" fmla="*/ 921605 h 7331925"/>
              <a:gd name="connsiteX1288" fmla="*/ 2484215 w 4000576"/>
              <a:gd name="connsiteY1288" fmla="*/ 935892 h 7331925"/>
              <a:gd name="connsiteX1289" fmla="*/ 2522315 w 4000576"/>
              <a:gd name="connsiteY1289" fmla="*/ 935892 h 7331925"/>
              <a:gd name="connsiteX1290" fmla="*/ 2531840 w 4000576"/>
              <a:gd name="connsiteY1290" fmla="*/ 950180 h 7331925"/>
              <a:gd name="connsiteX1291" fmla="*/ 2541365 w 4000576"/>
              <a:gd name="connsiteY1291" fmla="*/ 935892 h 7331925"/>
              <a:gd name="connsiteX1292" fmla="*/ 2531840 w 4000576"/>
              <a:gd name="connsiteY1292" fmla="*/ 921605 h 7331925"/>
              <a:gd name="connsiteX1293" fmla="*/ 2522315 w 4000576"/>
              <a:gd name="connsiteY1293" fmla="*/ 935892 h 7331925"/>
              <a:gd name="connsiteX1294" fmla="*/ 2722340 w 4000576"/>
              <a:gd name="connsiteY1294" fmla="*/ 935892 h 7331925"/>
              <a:gd name="connsiteX1295" fmla="*/ 2731865 w 4000576"/>
              <a:gd name="connsiteY1295" fmla="*/ 950180 h 7331925"/>
              <a:gd name="connsiteX1296" fmla="*/ 2741390 w 4000576"/>
              <a:gd name="connsiteY1296" fmla="*/ 935892 h 7331925"/>
              <a:gd name="connsiteX1297" fmla="*/ 2731865 w 4000576"/>
              <a:gd name="connsiteY1297" fmla="*/ 921605 h 7331925"/>
              <a:gd name="connsiteX1298" fmla="*/ 2722340 w 4000576"/>
              <a:gd name="connsiteY1298" fmla="*/ 935892 h 7331925"/>
              <a:gd name="connsiteX1299" fmla="*/ 2765708 w 4000576"/>
              <a:gd name="connsiteY1299" fmla="*/ 930320 h 7331925"/>
              <a:gd name="connsiteX1300" fmla="*/ 2769156 w 4000576"/>
              <a:gd name="connsiteY1300" fmla="*/ 944913 h 7331925"/>
              <a:gd name="connsiteX1301" fmla="*/ 2783758 w 4000576"/>
              <a:gd name="connsiteY1301" fmla="*/ 941465 h 7331925"/>
              <a:gd name="connsiteX1302" fmla="*/ 2780309 w 4000576"/>
              <a:gd name="connsiteY1302" fmla="*/ 926872 h 7331925"/>
              <a:gd name="connsiteX1303" fmla="*/ 2765708 w 4000576"/>
              <a:gd name="connsiteY1303" fmla="*/ 930320 h 7331925"/>
              <a:gd name="connsiteX1304" fmla="*/ 752527 w 4000576"/>
              <a:gd name="connsiteY1304" fmla="*/ 954938 h 7331925"/>
              <a:gd name="connsiteX1305" fmla="*/ 757271 w 4000576"/>
              <a:gd name="connsiteY1305" fmla="*/ 966664 h 7331925"/>
              <a:gd name="connsiteX1306" fmla="*/ 756918 w 4000576"/>
              <a:gd name="connsiteY1306" fmla="*/ 938092 h 7331925"/>
              <a:gd name="connsiteX1307" fmla="*/ 752527 w 4000576"/>
              <a:gd name="connsiteY1307" fmla="*/ 954938 h 7331925"/>
              <a:gd name="connsiteX1308" fmla="*/ 2808065 w 4000576"/>
              <a:gd name="connsiteY1308" fmla="*/ 940655 h 7331925"/>
              <a:gd name="connsiteX1309" fmla="*/ 2817590 w 4000576"/>
              <a:gd name="connsiteY1309" fmla="*/ 950180 h 7331925"/>
              <a:gd name="connsiteX1310" fmla="*/ 2827115 w 4000576"/>
              <a:gd name="connsiteY1310" fmla="*/ 940655 h 7331925"/>
              <a:gd name="connsiteX1311" fmla="*/ 2817590 w 4000576"/>
              <a:gd name="connsiteY1311" fmla="*/ 931130 h 7331925"/>
              <a:gd name="connsiteX1312" fmla="*/ 2808065 w 4000576"/>
              <a:gd name="connsiteY1312" fmla="*/ 940655 h 7331925"/>
              <a:gd name="connsiteX1313" fmla="*/ 2850928 w 4000576"/>
              <a:gd name="connsiteY1313" fmla="*/ 940655 h 7331925"/>
              <a:gd name="connsiteX1314" fmla="*/ 2865787 w 4000576"/>
              <a:gd name="connsiteY1314" fmla="*/ 950180 h 7331925"/>
              <a:gd name="connsiteX1315" fmla="*/ 2874740 w 4000576"/>
              <a:gd name="connsiteY1315" fmla="*/ 940655 h 7331925"/>
              <a:gd name="connsiteX1316" fmla="*/ 2859891 w 4000576"/>
              <a:gd name="connsiteY1316" fmla="*/ 931130 h 7331925"/>
              <a:gd name="connsiteX1317" fmla="*/ 2850928 w 4000576"/>
              <a:gd name="connsiteY1317" fmla="*/ 940655 h 7331925"/>
              <a:gd name="connsiteX1318" fmla="*/ 2901534 w 4000576"/>
              <a:gd name="connsiteY1318" fmla="*/ 947160 h 7331925"/>
              <a:gd name="connsiteX1319" fmla="*/ 2919784 w 4000576"/>
              <a:gd name="connsiteY1319" fmla="*/ 946409 h 7331925"/>
              <a:gd name="connsiteX1320" fmla="*/ 2907287 w 4000576"/>
              <a:gd name="connsiteY1320" fmla="*/ 941407 h 7331925"/>
              <a:gd name="connsiteX1321" fmla="*/ 2901534 w 4000576"/>
              <a:gd name="connsiteY1321" fmla="*/ 947160 h 7331925"/>
              <a:gd name="connsiteX1322" fmla="*/ 2941415 w 4000576"/>
              <a:gd name="connsiteY1322" fmla="*/ 950180 h 7331925"/>
              <a:gd name="connsiteX1323" fmla="*/ 2950940 w 4000576"/>
              <a:gd name="connsiteY1323" fmla="*/ 959701 h 7331925"/>
              <a:gd name="connsiteX1324" fmla="*/ 2960465 w 4000576"/>
              <a:gd name="connsiteY1324" fmla="*/ 950180 h 7331925"/>
              <a:gd name="connsiteX1325" fmla="*/ 2950940 w 4000576"/>
              <a:gd name="connsiteY1325" fmla="*/ 940655 h 7331925"/>
              <a:gd name="connsiteX1326" fmla="*/ 2941415 w 4000576"/>
              <a:gd name="connsiteY1326" fmla="*/ 950180 h 7331925"/>
              <a:gd name="connsiteX1327" fmla="*/ 3184303 w 4000576"/>
              <a:gd name="connsiteY1327" fmla="*/ 974131 h 7331925"/>
              <a:gd name="connsiteX1328" fmla="*/ 3015196 w 4000576"/>
              <a:gd name="connsiteY1328" fmla="*/ 1017594 h 7331925"/>
              <a:gd name="connsiteX1329" fmla="*/ 2916422 w 4000576"/>
              <a:gd name="connsiteY1329" fmla="*/ 1042654 h 7331925"/>
              <a:gd name="connsiteX1330" fmla="*/ 3260027 w 4000576"/>
              <a:gd name="connsiteY1330" fmla="*/ 959063 h 7331925"/>
              <a:gd name="connsiteX1331" fmla="*/ 3184303 w 4000576"/>
              <a:gd name="connsiteY1331" fmla="*/ 974131 h 7331925"/>
              <a:gd name="connsiteX1332" fmla="*/ 2141315 w 4000576"/>
              <a:gd name="connsiteY1332" fmla="*/ 997801 h 7331925"/>
              <a:gd name="connsiteX1333" fmla="*/ 2141315 w 4000576"/>
              <a:gd name="connsiteY1333" fmla="*/ 1035901 h 7331925"/>
              <a:gd name="connsiteX1334" fmla="*/ 2155603 w 4000576"/>
              <a:gd name="connsiteY1334" fmla="*/ 1035901 h 7331925"/>
              <a:gd name="connsiteX1335" fmla="*/ 2169890 w 4000576"/>
              <a:gd name="connsiteY1335" fmla="*/ 1035901 h 7331925"/>
              <a:gd name="connsiteX1336" fmla="*/ 2169890 w 4000576"/>
              <a:gd name="connsiteY1336" fmla="*/ 997801 h 7331925"/>
              <a:gd name="connsiteX1337" fmla="*/ 2169890 w 4000576"/>
              <a:gd name="connsiteY1337" fmla="*/ 959701 h 7331925"/>
              <a:gd name="connsiteX1338" fmla="*/ 2155603 w 4000576"/>
              <a:gd name="connsiteY1338" fmla="*/ 959701 h 7331925"/>
              <a:gd name="connsiteX1339" fmla="*/ 2141315 w 4000576"/>
              <a:gd name="connsiteY1339" fmla="*/ 959701 h 7331925"/>
              <a:gd name="connsiteX1340" fmla="*/ 2141315 w 4000576"/>
              <a:gd name="connsiteY1340" fmla="*/ 997801 h 7331925"/>
              <a:gd name="connsiteX1341" fmla="*/ 2188940 w 4000576"/>
              <a:gd name="connsiteY1341" fmla="*/ 973988 h 7331925"/>
              <a:gd name="connsiteX1342" fmla="*/ 2198465 w 4000576"/>
              <a:gd name="connsiteY1342" fmla="*/ 988276 h 7331925"/>
              <a:gd name="connsiteX1343" fmla="*/ 2207990 w 4000576"/>
              <a:gd name="connsiteY1343" fmla="*/ 973988 h 7331925"/>
              <a:gd name="connsiteX1344" fmla="*/ 2198465 w 4000576"/>
              <a:gd name="connsiteY1344" fmla="*/ 959701 h 7331925"/>
              <a:gd name="connsiteX1345" fmla="*/ 2188940 w 4000576"/>
              <a:gd name="connsiteY1345" fmla="*/ 973988 h 7331925"/>
              <a:gd name="connsiteX1346" fmla="*/ 2227040 w 4000576"/>
              <a:gd name="connsiteY1346" fmla="*/ 973198 h 7331925"/>
              <a:gd name="connsiteX1347" fmla="*/ 2242118 w 4000576"/>
              <a:gd name="connsiteY1347" fmla="*/ 988276 h 7331925"/>
              <a:gd name="connsiteX1348" fmla="*/ 2238356 w 4000576"/>
              <a:gd name="connsiteY1348" fmla="*/ 961882 h 7331925"/>
              <a:gd name="connsiteX1349" fmla="*/ 2227040 w 4000576"/>
              <a:gd name="connsiteY1349" fmla="*/ 973198 h 7331925"/>
              <a:gd name="connsiteX1350" fmla="*/ 2265140 w 4000576"/>
              <a:gd name="connsiteY1350" fmla="*/ 973988 h 7331925"/>
              <a:gd name="connsiteX1351" fmla="*/ 2279428 w 4000576"/>
              <a:gd name="connsiteY1351" fmla="*/ 988276 h 7331925"/>
              <a:gd name="connsiteX1352" fmla="*/ 2293715 w 4000576"/>
              <a:gd name="connsiteY1352" fmla="*/ 973988 h 7331925"/>
              <a:gd name="connsiteX1353" fmla="*/ 2279428 w 4000576"/>
              <a:gd name="connsiteY1353" fmla="*/ 959701 h 7331925"/>
              <a:gd name="connsiteX1354" fmla="*/ 2265140 w 4000576"/>
              <a:gd name="connsiteY1354" fmla="*/ 973988 h 7331925"/>
              <a:gd name="connsiteX1355" fmla="*/ 2309851 w 4000576"/>
              <a:gd name="connsiteY1355" fmla="*/ 965787 h 7331925"/>
              <a:gd name="connsiteX1356" fmla="*/ 2322862 w 4000576"/>
              <a:gd name="connsiteY1356" fmla="*/ 988276 h 7331925"/>
              <a:gd name="connsiteX1357" fmla="*/ 2331815 w 4000576"/>
              <a:gd name="connsiteY1357" fmla="*/ 973988 h 7331925"/>
              <a:gd name="connsiteX1358" fmla="*/ 2309851 w 4000576"/>
              <a:gd name="connsiteY1358" fmla="*/ 965787 h 7331925"/>
              <a:gd name="connsiteX1359" fmla="*/ 2353047 w 4000576"/>
              <a:gd name="connsiteY1359" fmla="*/ 971017 h 7331925"/>
              <a:gd name="connsiteX1360" fmla="*/ 2379440 w 4000576"/>
              <a:gd name="connsiteY1360" fmla="*/ 974779 h 7331925"/>
              <a:gd name="connsiteX1361" fmla="*/ 2364362 w 4000576"/>
              <a:gd name="connsiteY1361" fmla="*/ 959701 h 7331925"/>
              <a:gd name="connsiteX1362" fmla="*/ 2353047 w 4000576"/>
              <a:gd name="connsiteY1362" fmla="*/ 971017 h 7331925"/>
              <a:gd name="connsiteX1363" fmla="*/ 2395576 w 4000576"/>
              <a:gd name="connsiteY1363" fmla="*/ 965787 h 7331925"/>
              <a:gd name="connsiteX1364" fmla="*/ 2408587 w 4000576"/>
              <a:gd name="connsiteY1364" fmla="*/ 988276 h 7331925"/>
              <a:gd name="connsiteX1365" fmla="*/ 2417540 w 4000576"/>
              <a:gd name="connsiteY1365" fmla="*/ 973988 h 7331925"/>
              <a:gd name="connsiteX1366" fmla="*/ 2395576 w 4000576"/>
              <a:gd name="connsiteY1366" fmla="*/ 965787 h 7331925"/>
              <a:gd name="connsiteX1367" fmla="*/ 2438429 w 4000576"/>
              <a:gd name="connsiteY1367" fmla="*/ 969940 h 7331925"/>
              <a:gd name="connsiteX1368" fmla="*/ 2450878 w 4000576"/>
              <a:gd name="connsiteY1368" fmla="*/ 980180 h 7331925"/>
              <a:gd name="connsiteX1369" fmla="*/ 2463337 w 4000576"/>
              <a:gd name="connsiteY1369" fmla="*/ 969940 h 7331925"/>
              <a:gd name="connsiteX1370" fmla="*/ 2450878 w 4000576"/>
              <a:gd name="connsiteY1370" fmla="*/ 959701 h 7331925"/>
              <a:gd name="connsiteX1371" fmla="*/ 2438429 w 4000576"/>
              <a:gd name="connsiteY1371" fmla="*/ 969940 h 7331925"/>
              <a:gd name="connsiteX1372" fmla="*/ 2484215 w 4000576"/>
              <a:gd name="connsiteY1372" fmla="*/ 973988 h 7331925"/>
              <a:gd name="connsiteX1373" fmla="*/ 2493740 w 4000576"/>
              <a:gd name="connsiteY1373" fmla="*/ 988276 h 7331925"/>
              <a:gd name="connsiteX1374" fmla="*/ 2503265 w 4000576"/>
              <a:gd name="connsiteY1374" fmla="*/ 973988 h 7331925"/>
              <a:gd name="connsiteX1375" fmla="*/ 2493740 w 4000576"/>
              <a:gd name="connsiteY1375" fmla="*/ 959701 h 7331925"/>
              <a:gd name="connsiteX1376" fmla="*/ 2484215 w 4000576"/>
              <a:gd name="connsiteY1376" fmla="*/ 973988 h 7331925"/>
              <a:gd name="connsiteX1377" fmla="*/ 2522315 w 4000576"/>
              <a:gd name="connsiteY1377" fmla="*/ 973988 h 7331925"/>
              <a:gd name="connsiteX1378" fmla="*/ 2531840 w 4000576"/>
              <a:gd name="connsiteY1378" fmla="*/ 988276 h 7331925"/>
              <a:gd name="connsiteX1379" fmla="*/ 2541365 w 4000576"/>
              <a:gd name="connsiteY1379" fmla="*/ 973988 h 7331925"/>
              <a:gd name="connsiteX1380" fmla="*/ 2531840 w 4000576"/>
              <a:gd name="connsiteY1380" fmla="*/ 959701 h 7331925"/>
              <a:gd name="connsiteX1381" fmla="*/ 2522315 w 4000576"/>
              <a:gd name="connsiteY1381" fmla="*/ 973988 h 7331925"/>
              <a:gd name="connsiteX1382" fmla="*/ 2722340 w 4000576"/>
              <a:gd name="connsiteY1382" fmla="*/ 973988 h 7331925"/>
              <a:gd name="connsiteX1383" fmla="*/ 2732580 w 4000576"/>
              <a:gd name="connsiteY1383" fmla="*/ 986447 h 7331925"/>
              <a:gd name="connsiteX1384" fmla="*/ 2742829 w 4000576"/>
              <a:gd name="connsiteY1384" fmla="*/ 973988 h 7331925"/>
              <a:gd name="connsiteX1385" fmla="*/ 2732580 w 4000576"/>
              <a:gd name="connsiteY1385" fmla="*/ 961530 h 7331925"/>
              <a:gd name="connsiteX1386" fmla="*/ 2722340 w 4000576"/>
              <a:gd name="connsiteY1386" fmla="*/ 973988 h 7331925"/>
              <a:gd name="connsiteX1387" fmla="*/ 2762279 w 4000576"/>
              <a:gd name="connsiteY1387" fmla="*/ 969940 h 7331925"/>
              <a:gd name="connsiteX1388" fmla="*/ 2774728 w 4000576"/>
              <a:gd name="connsiteY1388" fmla="*/ 980180 h 7331925"/>
              <a:gd name="connsiteX1389" fmla="*/ 2787187 w 4000576"/>
              <a:gd name="connsiteY1389" fmla="*/ 969940 h 7331925"/>
              <a:gd name="connsiteX1390" fmla="*/ 2774728 w 4000576"/>
              <a:gd name="connsiteY1390" fmla="*/ 959701 h 7331925"/>
              <a:gd name="connsiteX1391" fmla="*/ 2762279 w 4000576"/>
              <a:gd name="connsiteY1391" fmla="*/ 969940 h 7331925"/>
              <a:gd name="connsiteX1392" fmla="*/ 2808065 w 4000576"/>
              <a:gd name="connsiteY1392" fmla="*/ 969226 h 7331925"/>
              <a:gd name="connsiteX1393" fmla="*/ 2817590 w 4000576"/>
              <a:gd name="connsiteY1393" fmla="*/ 978751 h 7331925"/>
              <a:gd name="connsiteX1394" fmla="*/ 2827115 w 4000576"/>
              <a:gd name="connsiteY1394" fmla="*/ 969226 h 7331925"/>
              <a:gd name="connsiteX1395" fmla="*/ 2817590 w 4000576"/>
              <a:gd name="connsiteY1395" fmla="*/ 959701 h 7331925"/>
              <a:gd name="connsiteX1396" fmla="*/ 2808065 w 4000576"/>
              <a:gd name="connsiteY1396" fmla="*/ 969226 h 7331925"/>
              <a:gd name="connsiteX1397" fmla="*/ 2850928 w 4000576"/>
              <a:gd name="connsiteY1397" fmla="*/ 969226 h 7331925"/>
              <a:gd name="connsiteX1398" fmla="*/ 2855128 w 4000576"/>
              <a:gd name="connsiteY1398" fmla="*/ 978751 h 7331925"/>
              <a:gd name="connsiteX1399" fmla="*/ 2865215 w 4000576"/>
              <a:gd name="connsiteY1399" fmla="*/ 969226 h 7331925"/>
              <a:gd name="connsiteX1400" fmla="*/ 2861024 w 4000576"/>
              <a:gd name="connsiteY1400" fmla="*/ 959701 h 7331925"/>
              <a:gd name="connsiteX1401" fmla="*/ 2850928 w 4000576"/>
              <a:gd name="connsiteY1401" fmla="*/ 969226 h 7331925"/>
              <a:gd name="connsiteX1402" fmla="*/ 3170015 w 4000576"/>
              <a:gd name="connsiteY1402" fmla="*/ 1022252 h 7331925"/>
              <a:gd name="connsiteX1403" fmla="*/ 2995670 w 4000576"/>
              <a:gd name="connsiteY1403" fmla="*/ 1069991 h 7331925"/>
              <a:gd name="connsiteX1404" fmla="*/ 2924852 w 4000576"/>
              <a:gd name="connsiteY1404" fmla="*/ 1089193 h 7331925"/>
              <a:gd name="connsiteX1405" fmla="*/ 3012281 w 4000576"/>
              <a:gd name="connsiteY1405" fmla="*/ 1078068 h 7331925"/>
              <a:gd name="connsiteX1406" fmla="*/ 3260674 w 4000576"/>
              <a:gd name="connsiteY1406" fmla="*/ 1003154 h 7331925"/>
              <a:gd name="connsiteX1407" fmla="*/ 3170015 w 4000576"/>
              <a:gd name="connsiteY1407" fmla="*/ 1022252 h 7331925"/>
              <a:gd name="connsiteX1408" fmla="*/ 2188940 w 4000576"/>
              <a:gd name="connsiteY1408" fmla="*/ 1011298 h 7331925"/>
              <a:gd name="connsiteX1409" fmla="*/ 2204018 w 4000576"/>
              <a:gd name="connsiteY1409" fmla="*/ 1026376 h 7331925"/>
              <a:gd name="connsiteX1410" fmla="*/ 2215334 w 4000576"/>
              <a:gd name="connsiteY1410" fmla="*/ 1015070 h 7331925"/>
              <a:gd name="connsiteX1411" fmla="*/ 2188940 w 4000576"/>
              <a:gd name="connsiteY1411" fmla="*/ 1011298 h 7331925"/>
              <a:gd name="connsiteX1412" fmla="*/ 2227040 w 4000576"/>
              <a:gd name="connsiteY1412" fmla="*/ 1011298 h 7331925"/>
              <a:gd name="connsiteX1413" fmla="*/ 2242118 w 4000576"/>
              <a:gd name="connsiteY1413" fmla="*/ 1026376 h 7331925"/>
              <a:gd name="connsiteX1414" fmla="*/ 2238356 w 4000576"/>
              <a:gd name="connsiteY1414" fmla="*/ 999982 h 7331925"/>
              <a:gd name="connsiteX1415" fmla="*/ 2227040 w 4000576"/>
              <a:gd name="connsiteY1415" fmla="*/ 1011298 h 7331925"/>
              <a:gd name="connsiteX1416" fmla="*/ 2271227 w 4000576"/>
              <a:gd name="connsiteY1416" fmla="*/ 1004411 h 7331925"/>
              <a:gd name="connsiteX1417" fmla="*/ 2279428 w 4000576"/>
              <a:gd name="connsiteY1417" fmla="*/ 1026376 h 7331925"/>
              <a:gd name="connsiteX1418" fmla="*/ 2293715 w 4000576"/>
              <a:gd name="connsiteY1418" fmla="*/ 1017413 h 7331925"/>
              <a:gd name="connsiteX1419" fmla="*/ 2271227 w 4000576"/>
              <a:gd name="connsiteY1419" fmla="*/ 1004411 h 7331925"/>
              <a:gd name="connsiteX1420" fmla="*/ 2308422 w 4000576"/>
              <a:gd name="connsiteY1420" fmla="*/ 1006669 h 7331925"/>
              <a:gd name="connsiteX1421" fmla="*/ 2331968 w 4000576"/>
              <a:gd name="connsiteY1421" fmla="*/ 1021518 h 7331925"/>
              <a:gd name="connsiteX1422" fmla="*/ 2322290 w 4000576"/>
              <a:gd name="connsiteY1422" fmla="*/ 997801 h 7331925"/>
              <a:gd name="connsiteX1423" fmla="*/ 2308422 w 4000576"/>
              <a:gd name="connsiteY1423" fmla="*/ 1006669 h 7331925"/>
              <a:gd name="connsiteX1424" fmla="*/ 2355628 w 4000576"/>
              <a:gd name="connsiteY1424" fmla="*/ 1007326 h 7331925"/>
              <a:gd name="connsiteX1425" fmla="*/ 2365153 w 4000576"/>
              <a:gd name="connsiteY1425" fmla="*/ 1016851 h 7331925"/>
              <a:gd name="connsiteX1426" fmla="*/ 2374678 w 4000576"/>
              <a:gd name="connsiteY1426" fmla="*/ 1007326 h 7331925"/>
              <a:gd name="connsiteX1427" fmla="*/ 2365153 w 4000576"/>
              <a:gd name="connsiteY1427" fmla="*/ 997801 h 7331925"/>
              <a:gd name="connsiteX1428" fmla="*/ 2355628 w 4000576"/>
              <a:gd name="connsiteY1428" fmla="*/ 1007326 h 7331925"/>
              <a:gd name="connsiteX1429" fmla="*/ 2398490 w 4000576"/>
              <a:gd name="connsiteY1429" fmla="*/ 1007326 h 7331925"/>
              <a:gd name="connsiteX1430" fmla="*/ 2408015 w 4000576"/>
              <a:gd name="connsiteY1430" fmla="*/ 1016851 h 7331925"/>
              <a:gd name="connsiteX1431" fmla="*/ 2417540 w 4000576"/>
              <a:gd name="connsiteY1431" fmla="*/ 1007326 h 7331925"/>
              <a:gd name="connsiteX1432" fmla="*/ 2408015 w 4000576"/>
              <a:gd name="connsiteY1432" fmla="*/ 997801 h 7331925"/>
              <a:gd name="connsiteX1433" fmla="*/ 2398490 w 4000576"/>
              <a:gd name="connsiteY1433" fmla="*/ 1007326 h 7331925"/>
              <a:gd name="connsiteX1434" fmla="*/ 2436590 w 4000576"/>
              <a:gd name="connsiteY1434" fmla="*/ 1007326 h 7331925"/>
              <a:gd name="connsiteX1435" fmla="*/ 2445553 w 4000576"/>
              <a:gd name="connsiteY1435" fmla="*/ 1016851 h 7331925"/>
              <a:gd name="connsiteX1436" fmla="*/ 2460403 w 4000576"/>
              <a:gd name="connsiteY1436" fmla="*/ 1007326 h 7331925"/>
              <a:gd name="connsiteX1437" fmla="*/ 2451449 w 4000576"/>
              <a:gd name="connsiteY1437" fmla="*/ 997801 h 7331925"/>
              <a:gd name="connsiteX1438" fmla="*/ 2436590 w 4000576"/>
              <a:gd name="connsiteY1438" fmla="*/ 1007326 h 7331925"/>
              <a:gd name="connsiteX1439" fmla="*/ 680747 w 4000576"/>
              <a:gd name="connsiteY1439" fmla="*/ 1026243 h 7331925"/>
              <a:gd name="connsiteX1440" fmla="*/ 856302 w 4000576"/>
              <a:gd name="connsiteY1440" fmla="*/ 1077049 h 7331925"/>
              <a:gd name="connsiteX1441" fmla="*/ 929569 w 4000576"/>
              <a:gd name="connsiteY1441" fmla="*/ 1101100 h 7331925"/>
              <a:gd name="connsiteX1442" fmla="*/ 933722 w 4000576"/>
              <a:gd name="connsiteY1442" fmla="*/ 1113577 h 7331925"/>
              <a:gd name="connsiteX1443" fmla="*/ 887440 w 4000576"/>
              <a:gd name="connsiteY1443" fmla="*/ 1107167 h 7331925"/>
              <a:gd name="connsiteX1444" fmla="*/ 693520 w 4000576"/>
              <a:gd name="connsiteY1444" fmla="*/ 1068962 h 7331925"/>
              <a:gd name="connsiteX1445" fmla="*/ 669708 w 4000576"/>
              <a:gd name="connsiteY1445" fmla="*/ 1063161 h 7331925"/>
              <a:gd name="connsiteX1446" fmla="*/ 684976 w 4000576"/>
              <a:gd name="connsiteY1446" fmla="*/ 1073039 h 7331925"/>
              <a:gd name="connsiteX1447" fmla="*/ 789418 w 4000576"/>
              <a:gd name="connsiteY1447" fmla="*/ 1106005 h 7331925"/>
              <a:gd name="connsiteX1448" fmla="*/ 882515 w 4000576"/>
              <a:gd name="connsiteY1448" fmla="*/ 1140914 h 7331925"/>
              <a:gd name="connsiteX1449" fmla="*/ 886449 w 4000576"/>
              <a:gd name="connsiteY1449" fmla="*/ 1152725 h 7331925"/>
              <a:gd name="connsiteX1450" fmla="*/ 839995 w 4000576"/>
              <a:gd name="connsiteY1450" fmla="*/ 1146048 h 7331925"/>
              <a:gd name="connsiteX1451" fmla="*/ 737707 w 4000576"/>
              <a:gd name="connsiteY1451" fmla="*/ 1125198 h 7331925"/>
              <a:gd name="connsiteX1452" fmla="*/ 746422 w 4000576"/>
              <a:gd name="connsiteY1452" fmla="*/ 1140209 h 7331925"/>
              <a:gd name="connsiteX1453" fmla="*/ 825260 w 4000576"/>
              <a:gd name="connsiteY1453" fmla="*/ 1193083 h 7331925"/>
              <a:gd name="connsiteX1454" fmla="*/ 765910 w 4000576"/>
              <a:gd name="connsiteY1454" fmla="*/ 1182586 h 7331925"/>
              <a:gd name="connsiteX1455" fmla="*/ 761614 w 4000576"/>
              <a:gd name="connsiteY1455" fmla="*/ 1195302 h 7331925"/>
              <a:gd name="connsiteX1456" fmla="*/ 822108 w 4000576"/>
              <a:gd name="connsiteY1456" fmla="*/ 1213076 h 7331925"/>
              <a:gd name="connsiteX1457" fmla="*/ 825041 w 4000576"/>
              <a:gd name="connsiteY1457" fmla="*/ 1233221 h 7331925"/>
              <a:gd name="connsiteX1458" fmla="*/ 827984 w 4000576"/>
              <a:gd name="connsiteY1458" fmla="*/ 1253366 h 7331925"/>
              <a:gd name="connsiteX1459" fmla="*/ 760786 w 4000576"/>
              <a:gd name="connsiteY1459" fmla="*/ 1236078 h 7331925"/>
              <a:gd name="connsiteX1460" fmla="*/ 764757 w 4000576"/>
              <a:gd name="connsiteY1460" fmla="*/ 1251233 h 7331925"/>
              <a:gd name="connsiteX1461" fmla="*/ 826870 w 4000576"/>
              <a:gd name="connsiteY1461" fmla="*/ 1269025 h 7331925"/>
              <a:gd name="connsiteX1462" fmla="*/ 826870 w 4000576"/>
              <a:gd name="connsiteY1462" fmla="*/ 1285818 h 7331925"/>
              <a:gd name="connsiteX1463" fmla="*/ 751461 w 4000576"/>
              <a:gd name="connsiteY1463" fmla="*/ 1287666 h 7331925"/>
              <a:gd name="connsiteX1464" fmla="*/ 696339 w 4000576"/>
              <a:gd name="connsiteY1464" fmla="*/ 1277560 h 7331925"/>
              <a:gd name="connsiteX1465" fmla="*/ 759204 w 4000576"/>
              <a:gd name="connsiteY1465" fmla="*/ 1302953 h 7331925"/>
              <a:gd name="connsiteX1466" fmla="*/ 832547 w 4000576"/>
              <a:gd name="connsiteY1466" fmla="*/ 1347721 h 7331925"/>
              <a:gd name="connsiteX1467" fmla="*/ 717333 w 4000576"/>
              <a:gd name="connsiteY1467" fmla="*/ 1326423 h 7331925"/>
              <a:gd name="connsiteX1468" fmla="*/ 722095 w 4000576"/>
              <a:gd name="connsiteY1468" fmla="*/ 1334729 h 7331925"/>
              <a:gd name="connsiteX1469" fmla="*/ 791151 w 4000576"/>
              <a:gd name="connsiteY1469" fmla="*/ 1360141 h 7331925"/>
              <a:gd name="connsiteX1470" fmla="*/ 836395 w 4000576"/>
              <a:gd name="connsiteY1470" fmla="*/ 1371171 h 7331925"/>
              <a:gd name="connsiteX1471" fmla="*/ 836395 w 4000576"/>
              <a:gd name="connsiteY1471" fmla="*/ 1389278 h 7331925"/>
              <a:gd name="connsiteX1472" fmla="*/ 761100 w 4000576"/>
              <a:gd name="connsiteY1472" fmla="*/ 1388678 h 7331925"/>
              <a:gd name="connsiteX1473" fmla="*/ 824489 w 4000576"/>
              <a:gd name="connsiteY1473" fmla="*/ 1427264 h 7331925"/>
              <a:gd name="connsiteX1474" fmla="*/ 845920 w 4000576"/>
              <a:gd name="connsiteY1474" fmla="*/ 1451143 h 7331925"/>
              <a:gd name="connsiteX1475" fmla="*/ 845920 w 4000576"/>
              <a:gd name="connsiteY1475" fmla="*/ 1466745 h 7331925"/>
              <a:gd name="connsiteX1476" fmla="*/ 824489 w 4000576"/>
              <a:gd name="connsiteY1476" fmla="*/ 1461535 h 7331925"/>
              <a:gd name="connsiteX1477" fmla="*/ 761319 w 4000576"/>
              <a:gd name="connsiteY1477" fmla="*/ 1445800 h 7331925"/>
              <a:gd name="connsiteX1478" fmla="*/ 715866 w 4000576"/>
              <a:gd name="connsiteY1478" fmla="*/ 1439008 h 7331925"/>
              <a:gd name="connsiteX1479" fmla="*/ 818679 w 4000576"/>
              <a:gd name="connsiteY1479" fmla="*/ 1477823 h 7331925"/>
              <a:gd name="connsiteX1480" fmla="*/ 850863 w 4000576"/>
              <a:gd name="connsiteY1480" fmla="*/ 1519904 h 7331925"/>
              <a:gd name="connsiteX1481" fmla="*/ 736383 w 4000576"/>
              <a:gd name="connsiteY1481" fmla="*/ 1498187 h 7331925"/>
              <a:gd name="connsiteX1482" fmla="*/ 750670 w 4000576"/>
              <a:gd name="connsiteY1482" fmla="*/ 1509427 h 7331925"/>
              <a:gd name="connsiteX1483" fmla="*/ 787198 w 4000576"/>
              <a:gd name="connsiteY1483" fmla="*/ 1533639 h 7331925"/>
              <a:gd name="connsiteX1484" fmla="*/ 798667 w 4000576"/>
              <a:gd name="connsiteY1484" fmla="*/ 1535735 h 7331925"/>
              <a:gd name="connsiteX1485" fmla="*/ 858417 w 4000576"/>
              <a:gd name="connsiteY1485" fmla="*/ 1560586 h 7331925"/>
              <a:gd name="connsiteX1486" fmla="*/ 863189 w 4000576"/>
              <a:gd name="connsiteY1486" fmla="*/ 1578826 h 7331925"/>
              <a:gd name="connsiteX1487" fmla="*/ 841853 w 4000576"/>
              <a:gd name="connsiteY1487" fmla="*/ 1578826 h 7331925"/>
              <a:gd name="connsiteX1488" fmla="*/ 814183 w 4000576"/>
              <a:gd name="connsiteY1488" fmla="*/ 1572492 h 7331925"/>
              <a:gd name="connsiteX1489" fmla="*/ 781645 w 4000576"/>
              <a:gd name="connsiteY1489" fmla="*/ 1563834 h 7331925"/>
              <a:gd name="connsiteX1490" fmla="*/ 755433 w 4000576"/>
              <a:gd name="connsiteY1490" fmla="*/ 1561500 h 7331925"/>
              <a:gd name="connsiteX1491" fmla="*/ 779245 w 4000576"/>
              <a:gd name="connsiteY1491" fmla="*/ 1572282 h 7331925"/>
              <a:gd name="connsiteX1492" fmla="*/ 800676 w 4000576"/>
              <a:gd name="connsiteY1492" fmla="*/ 1626594 h 7331925"/>
              <a:gd name="connsiteX1493" fmla="*/ 795161 w 4000576"/>
              <a:gd name="connsiteY1493" fmla="*/ 1633833 h 7331925"/>
              <a:gd name="connsiteX1494" fmla="*/ 812887 w 4000576"/>
              <a:gd name="connsiteY1494" fmla="*/ 1667132 h 7331925"/>
              <a:gd name="connsiteX1495" fmla="*/ 819460 w 4000576"/>
              <a:gd name="connsiteY1495" fmla="*/ 1693345 h 7331925"/>
              <a:gd name="connsiteX1496" fmla="*/ 801734 w 4000576"/>
              <a:gd name="connsiteY1496" fmla="*/ 1687297 h 7331925"/>
              <a:gd name="connsiteX1497" fmla="*/ 784008 w 4000576"/>
              <a:gd name="connsiteY1497" fmla="*/ 1681258 h 7331925"/>
              <a:gd name="connsiteX1498" fmla="*/ 805439 w 4000576"/>
              <a:gd name="connsiteY1498" fmla="*/ 1697260 h 7331925"/>
              <a:gd name="connsiteX1499" fmla="*/ 816669 w 4000576"/>
              <a:gd name="connsiteY1499" fmla="*/ 1750276 h 7331925"/>
              <a:gd name="connsiteX1500" fmla="*/ 821431 w 4000576"/>
              <a:gd name="connsiteY1500" fmla="*/ 1765240 h 7331925"/>
              <a:gd name="connsiteX1501" fmla="*/ 836395 w 4000576"/>
              <a:gd name="connsiteY1501" fmla="*/ 1798282 h 7331925"/>
              <a:gd name="connsiteX1502" fmla="*/ 836395 w 4000576"/>
              <a:gd name="connsiteY1502" fmla="*/ 1816351 h 7331925"/>
              <a:gd name="connsiteX1503" fmla="*/ 819726 w 4000576"/>
              <a:gd name="connsiteY1503" fmla="*/ 1810722 h 7331925"/>
              <a:gd name="connsiteX1504" fmla="*/ 825375 w 4000576"/>
              <a:gd name="connsiteY1504" fmla="*/ 1821704 h 7331925"/>
              <a:gd name="connsiteX1505" fmla="*/ 847701 w 4000576"/>
              <a:gd name="connsiteY1505" fmla="*/ 1838325 h 7331925"/>
              <a:gd name="connsiteX1506" fmla="*/ 843320 w 4000576"/>
              <a:gd name="connsiteY1506" fmla="*/ 1861204 h 7331925"/>
              <a:gd name="connsiteX1507" fmla="*/ 847196 w 4000576"/>
              <a:gd name="connsiteY1507" fmla="*/ 1889179 h 7331925"/>
              <a:gd name="connsiteX1508" fmla="*/ 848301 w 4000576"/>
              <a:gd name="connsiteY1508" fmla="*/ 1931108 h 7331925"/>
              <a:gd name="connsiteX1509" fmla="*/ 812459 w 4000576"/>
              <a:gd name="connsiteY1509" fmla="*/ 1887674 h 7331925"/>
              <a:gd name="connsiteX1510" fmla="*/ 798381 w 4000576"/>
              <a:gd name="connsiteY1510" fmla="*/ 1812874 h 7331925"/>
              <a:gd name="connsiteX1511" fmla="*/ 790246 w 4000576"/>
              <a:gd name="connsiteY1511" fmla="*/ 1755724 h 7331925"/>
              <a:gd name="connsiteX1512" fmla="*/ 786532 w 4000576"/>
              <a:gd name="connsiteY1512" fmla="*/ 1731226 h 7331925"/>
              <a:gd name="connsiteX1513" fmla="*/ 768815 w 4000576"/>
              <a:gd name="connsiteY1513" fmla="*/ 1659788 h 7331925"/>
              <a:gd name="connsiteX1514" fmla="*/ 752880 w 4000576"/>
              <a:gd name="connsiteY1514" fmla="*/ 1623794 h 7331925"/>
              <a:gd name="connsiteX1515" fmla="*/ 893936 w 4000576"/>
              <a:gd name="connsiteY1515" fmla="*/ 2310813 h 7331925"/>
              <a:gd name="connsiteX1516" fmla="*/ 907728 w 4000576"/>
              <a:gd name="connsiteY1516" fmla="*/ 2379097 h 7331925"/>
              <a:gd name="connsiteX1517" fmla="*/ 935312 w 4000576"/>
              <a:gd name="connsiteY1517" fmla="*/ 2397614 h 7331925"/>
              <a:gd name="connsiteX1518" fmla="*/ 972836 w 4000576"/>
              <a:gd name="connsiteY1518" fmla="*/ 2427827 h 7331925"/>
              <a:gd name="connsiteX1519" fmla="*/ 977932 w 4000576"/>
              <a:gd name="connsiteY1519" fmla="*/ 2447334 h 7331925"/>
              <a:gd name="connsiteX1520" fmla="*/ 952410 w 4000576"/>
              <a:gd name="connsiteY1520" fmla="*/ 2441305 h 7331925"/>
              <a:gd name="connsiteX1521" fmla="*/ 926883 w 4000576"/>
              <a:gd name="connsiteY1521" fmla="*/ 2435276 h 7331925"/>
              <a:gd name="connsiteX1522" fmla="*/ 957834 w 4000576"/>
              <a:gd name="connsiteY1522" fmla="*/ 2454583 h 7331925"/>
              <a:gd name="connsiteX1523" fmla="*/ 988790 w 4000576"/>
              <a:gd name="connsiteY1523" fmla="*/ 2489435 h 7331925"/>
              <a:gd name="connsiteX1524" fmla="*/ 936408 w 4000576"/>
              <a:gd name="connsiteY1524" fmla="*/ 2488987 h 7331925"/>
              <a:gd name="connsiteX1525" fmla="*/ 955453 w 4000576"/>
              <a:gd name="connsiteY1525" fmla="*/ 2503503 h 7331925"/>
              <a:gd name="connsiteX1526" fmla="*/ 1007697 w 4000576"/>
              <a:gd name="connsiteY1526" fmla="*/ 2558158 h 7331925"/>
              <a:gd name="connsiteX1527" fmla="*/ 986409 w 4000576"/>
              <a:gd name="connsiteY1527" fmla="*/ 2564854 h 7331925"/>
              <a:gd name="connsiteX1528" fmla="*/ 964978 w 4000576"/>
              <a:gd name="connsiteY1528" fmla="*/ 2558996 h 7331925"/>
              <a:gd name="connsiteX1529" fmla="*/ 984028 w 4000576"/>
              <a:gd name="connsiteY1529" fmla="*/ 2570160 h 7331925"/>
              <a:gd name="connsiteX1530" fmla="*/ 1026890 w 4000576"/>
              <a:gd name="connsiteY1530" fmla="*/ 2619051 h 7331925"/>
              <a:gd name="connsiteX1531" fmla="*/ 1000697 w 4000576"/>
              <a:gd name="connsiteY1531" fmla="*/ 2621756 h 7331925"/>
              <a:gd name="connsiteX1532" fmla="*/ 974503 w 4000576"/>
              <a:gd name="connsiteY1532" fmla="*/ 2616565 h 7331925"/>
              <a:gd name="connsiteX1533" fmla="*/ 1004707 w 4000576"/>
              <a:gd name="connsiteY1533" fmla="*/ 2632472 h 7331925"/>
              <a:gd name="connsiteX1534" fmla="*/ 1039520 w 4000576"/>
              <a:gd name="connsiteY1534" fmla="*/ 2666000 h 7331925"/>
              <a:gd name="connsiteX1535" fmla="*/ 1044131 w 4000576"/>
              <a:gd name="connsiteY1535" fmla="*/ 2683631 h 7331925"/>
              <a:gd name="connsiteX1536" fmla="*/ 1018842 w 4000576"/>
              <a:gd name="connsiteY1536" fmla="*/ 2678678 h 7331925"/>
              <a:gd name="connsiteX1537" fmla="*/ 993553 w 4000576"/>
              <a:gd name="connsiteY1537" fmla="*/ 2673715 h 7331925"/>
              <a:gd name="connsiteX1538" fmla="*/ 1023757 w 4000576"/>
              <a:gd name="connsiteY1538" fmla="*/ 2689622 h 7331925"/>
              <a:gd name="connsiteX1539" fmla="*/ 1058828 w 4000576"/>
              <a:gd name="connsiteY1539" fmla="*/ 2724141 h 7331925"/>
              <a:gd name="connsiteX1540" fmla="*/ 1063695 w 4000576"/>
              <a:gd name="connsiteY1540" fmla="*/ 2742762 h 7331925"/>
              <a:gd name="connsiteX1541" fmla="*/ 1045283 w 4000576"/>
              <a:gd name="connsiteY1541" fmla="*/ 2737942 h 7331925"/>
              <a:gd name="connsiteX1542" fmla="*/ 1032205 w 4000576"/>
              <a:gd name="connsiteY1542" fmla="*/ 2741762 h 7331925"/>
              <a:gd name="connsiteX1543" fmla="*/ 1049703 w 4000576"/>
              <a:gd name="connsiteY1543" fmla="*/ 2750401 h 7331925"/>
              <a:gd name="connsiteX1544" fmla="*/ 1078230 w 4000576"/>
              <a:gd name="connsiteY1544" fmla="*/ 2809237 h 7331925"/>
              <a:gd name="connsiteX1545" fmla="*/ 1354484 w 4000576"/>
              <a:gd name="connsiteY1545" fmla="*/ 3429248 h 7331925"/>
              <a:gd name="connsiteX1546" fmla="*/ 1358894 w 4000576"/>
              <a:gd name="connsiteY1546" fmla="*/ 3471186 h 7331925"/>
              <a:gd name="connsiteX1547" fmla="*/ 1406195 w 4000576"/>
              <a:gd name="connsiteY1547" fmla="*/ 3497933 h 7331925"/>
              <a:gd name="connsiteX1548" fmla="*/ 1464602 w 4000576"/>
              <a:gd name="connsiteY1548" fmla="*/ 3534823 h 7331925"/>
              <a:gd name="connsiteX1549" fmla="*/ 1470260 w 4000576"/>
              <a:gd name="connsiteY1549" fmla="*/ 3557664 h 7331925"/>
              <a:gd name="connsiteX1550" fmla="*/ 1421816 w 4000576"/>
              <a:gd name="connsiteY1550" fmla="*/ 3546101 h 7331925"/>
              <a:gd name="connsiteX1551" fmla="*/ 1423149 w 4000576"/>
              <a:gd name="connsiteY1551" fmla="*/ 3557178 h 7331925"/>
              <a:gd name="connsiteX1552" fmla="*/ 1492672 w 4000576"/>
              <a:gd name="connsiteY1552" fmla="*/ 3597907 h 7331925"/>
              <a:gd name="connsiteX1553" fmla="*/ 1507646 w 4000576"/>
              <a:gd name="connsiteY1553" fmla="*/ 3620462 h 7331925"/>
              <a:gd name="connsiteX1554" fmla="*/ 1479195 w 4000576"/>
              <a:gd name="connsiteY1554" fmla="*/ 3614718 h 7331925"/>
              <a:gd name="connsiteX1555" fmla="*/ 1432522 w 4000576"/>
              <a:gd name="connsiteY1555" fmla="*/ 3601936 h 7331925"/>
              <a:gd name="connsiteX1556" fmla="*/ 1420368 w 4000576"/>
              <a:gd name="connsiteY1556" fmla="*/ 3604727 h 7331925"/>
              <a:gd name="connsiteX1557" fmla="*/ 1468450 w 4000576"/>
              <a:gd name="connsiteY1557" fmla="*/ 3626320 h 7331925"/>
              <a:gd name="connsiteX1558" fmla="*/ 1521190 w 4000576"/>
              <a:gd name="connsiteY1558" fmla="*/ 3661639 h 7331925"/>
              <a:gd name="connsiteX1559" fmla="*/ 1531925 w 4000576"/>
              <a:gd name="connsiteY1559" fmla="*/ 3685204 h 7331925"/>
              <a:gd name="connsiteX1560" fmla="*/ 1515151 w 4000576"/>
              <a:gd name="connsiteY1560" fmla="*/ 3680212 h 7331925"/>
              <a:gd name="connsiteX1561" fmla="*/ 1445990 w 4000576"/>
              <a:gd name="connsiteY1561" fmla="*/ 3668240 h 7331925"/>
              <a:gd name="connsiteX1562" fmla="*/ 1490615 w 4000576"/>
              <a:gd name="connsiteY1562" fmla="*/ 3686766 h 7331925"/>
              <a:gd name="connsiteX1563" fmla="*/ 1549698 w 4000576"/>
              <a:gd name="connsiteY1563" fmla="*/ 3721551 h 7331925"/>
              <a:gd name="connsiteX1564" fmla="*/ 1564157 w 4000576"/>
              <a:gd name="connsiteY1564" fmla="*/ 3743325 h 7331925"/>
              <a:gd name="connsiteX1565" fmla="*/ 1521743 w 4000576"/>
              <a:gd name="connsiteY1565" fmla="*/ 3737505 h 7331925"/>
              <a:gd name="connsiteX1566" fmla="*/ 1479328 w 4000576"/>
              <a:gd name="connsiteY1566" fmla="*/ 3731686 h 7331925"/>
              <a:gd name="connsiteX1567" fmla="*/ 1526162 w 4000576"/>
              <a:gd name="connsiteY1567" fmla="*/ 3748811 h 7331925"/>
              <a:gd name="connsiteX1568" fmla="*/ 1587913 w 4000576"/>
              <a:gd name="connsiteY1568" fmla="*/ 3788388 h 7331925"/>
              <a:gd name="connsiteX1569" fmla="*/ 1602819 w 4000576"/>
              <a:gd name="connsiteY1569" fmla="*/ 3810857 h 7331925"/>
              <a:gd name="connsiteX1570" fmla="*/ 1577683 w 4000576"/>
              <a:gd name="connsiteY1570" fmla="*/ 3804542 h 7331925"/>
              <a:gd name="connsiteX1571" fmla="*/ 1534982 w 4000576"/>
              <a:gd name="connsiteY1571" fmla="*/ 3792769 h 7331925"/>
              <a:gd name="connsiteX1572" fmla="*/ 1541240 w 4000576"/>
              <a:gd name="connsiteY1572" fmla="*/ 3801913 h 7331925"/>
              <a:gd name="connsiteX1573" fmla="*/ 1580245 w 4000576"/>
              <a:gd name="connsiteY1573" fmla="*/ 3816868 h 7331925"/>
              <a:gd name="connsiteX1574" fmla="*/ 1626965 w 4000576"/>
              <a:gd name="connsiteY1574" fmla="*/ 3857939 h 7331925"/>
              <a:gd name="connsiteX1575" fmla="*/ 1597905 w 4000576"/>
              <a:gd name="connsiteY1575" fmla="*/ 3853701 h 7331925"/>
              <a:gd name="connsiteX1576" fmla="*/ 1563948 w 4000576"/>
              <a:gd name="connsiteY1576" fmla="*/ 3848462 h 7331925"/>
              <a:gd name="connsiteX1577" fmla="*/ 1669828 w 4000576"/>
              <a:gd name="connsiteY1577" fmla="*/ 3890420 h 7331925"/>
              <a:gd name="connsiteX1578" fmla="*/ 1890979 w 4000576"/>
              <a:gd name="connsiteY1578" fmla="*/ 3928996 h 7331925"/>
              <a:gd name="connsiteX1579" fmla="*/ 1966874 w 4000576"/>
              <a:gd name="connsiteY1579" fmla="*/ 3946265 h 7331925"/>
              <a:gd name="connsiteX1580" fmla="*/ 1731740 w 4000576"/>
              <a:gd name="connsiteY1580" fmla="*/ 3922900 h 7331925"/>
              <a:gd name="connsiteX1581" fmla="*/ 1603448 w 4000576"/>
              <a:gd name="connsiteY1581" fmla="*/ 3901859 h 7331925"/>
              <a:gd name="connsiteX1582" fmla="*/ 1817465 w 4000576"/>
              <a:gd name="connsiteY1582" fmla="*/ 3960695 h 7331925"/>
              <a:gd name="connsiteX1583" fmla="*/ 2210057 w 4000576"/>
              <a:gd name="connsiteY1583" fmla="*/ 3955276 h 7331925"/>
              <a:gd name="connsiteX1584" fmla="*/ 2238156 w 4000576"/>
              <a:gd name="connsiteY1584" fmla="*/ 3967096 h 7331925"/>
              <a:gd name="connsiteX1585" fmla="*/ 1946053 w 4000576"/>
              <a:gd name="connsiteY1585" fmla="*/ 3992604 h 7331925"/>
              <a:gd name="connsiteX1586" fmla="*/ 1755553 w 4000576"/>
              <a:gd name="connsiteY1586" fmla="*/ 3968591 h 7331925"/>
              <a:gd name="connsiteX1587" fmla="*/ 1679353 w 4000576"/>
              <a:gd name="connsiteY1587" fmla="*/ 3966144 h 7331925"/>
              <a:gd name="connsiteX1588" fmla="*/ 1927003 w 4000576"/>
              <a:gd name="connsiteY1588" fmla="*/ 4012302 h 7331925"/>
              <a:gd name="connsiteX1589" fmla="*/ 2513914 w 4000576"/>
              <a:gd name="connsiteY1589" fmla="*/ 3896611 h 7331925"/>
              <a:gd name="connsiteX1590" fmla="*/ 2527078 w 4000576"/>
              <a:gd name="connsiteY1590" fmla="*/ 3880552 h 7331925"/>
              <a:gd name="connsiteX1591" fmla="*/ 2500884 w 4000576"/>
              <a:gd name="connsiteY1591" fmla="*/ 3897592 h 7331925"/>
              <a:gd name="connsiteX1592" fmla="*/ 2474690 w 4000576"/>
              <a:gd name="connsiteY1592" fmla="*/ 3904145 h 7331925"/>
              <a:gd name="connsiteX1593" fmla="*/ 2511647 w 4000576"/>
              <a:gd name="connsiteY1593" fmla="*/ 3870312 h 7331925"/>
              <a:gd name="connsiteX1594" fmla="*/ 2558777 w 4000576"/>
              <a:gd name="connsiteY1594" fmla="*/ 3817801 h 7331925"/>
              <a:gd name="connsiteX1595" fmla="*/ 2578675 w 4000576"/>
              <a:gd name="connsiteY1595" fmla="*/ 3788626 h 7331925"/>
              <a:gd name="connsiteX1596" fmla="*/ 2583418 w 4000576"/>
              <a:gd name="connsiteY1596" fmla="*/ 3775672 h 7331925"/>
              <a:gd name="connsiteX1597" fmla="*/ 2605164 w 4000576"/>
              <a:gd name="connsiteY1597" fmla="*/ 3730857 h 7331925"/>
              <a:gd name="connsiteX1598" fmla="*/ 2618927 w 4000576"/>
              <a:gd name="connsiteY1598" fmla="*/ 3706901 h 7331925"/>
              <a:gd name="connsiteX1599" fmla="*/ 2606002 w 4000576"/>
              <a:gd name="connsiteY1599" fmla="*/ 3714807 h 7331925"/>
              <a:gd name="connsiteX1600" fmla="*/ 2612803 w 4000576"/>
              <a:gd name="connsiteY1600" fmla="*/ 3692186 h 7331925"/>
              <a:gd name="connsiteX1601" fmla="*/ 2640016 w 4000576"/>
              <a:gd name="connsiteY1601" fmla="*/ 3652066 h 7331925"/>
              <a:gd name="connsiteX1602" fmla="*/ 2648522 w 4000576"/>
              <a:gd name="connsiteY1602" fmla="*/ 3640722 h 7331925"/>
              <a:gd name="connsiteX1603" fmla="*/ 2672334 w 4000576"/>
              <a:gd name="connsiteY1603" fmla="*/ 3591125 h 7331925"/>
              <a:gd name="connsiteX1604" fmla="*/ 2686622 w 4000576"/>
              <a:gd name="connsiteY1604" fmla="*/ 3568741 h 7331925"/>
              <a:gd name="connsiteX1605" fmla="*/ 2665190 w 4000576"/>
              <a:gd name="connsiteY1605" fmla="*/ 3579743 h 7331925"/>
              <a:gd name="connsiteX1606" fmla="*/ 2665190 w 4000576"/>
              <a:gd name="connsiteY1606" fmla="*/ 3568789 h 7331925"/>
              <a:gd name="connsiteX1607" fmla="*/ 2705672 w 4000576"/>
              <a:gd name="connsiteY1607" fmla="*/ 3519916 h 7331925"/>
              <a:gd name="connsiteX1608" fmla="*/ 2746153 w 4000576"/>
              <a:gd name="connsiteY1608" fmla="*/ 3482007 h 7331925"/>
              <a:gd name="connsiteX1609" fmla="*/ 2673296 w 4000576"/>
              <a:gd name="connsiteY1609" fmla="*/ 3521345 h 7331925"/>
              <a:gd name="connsiteX1610" fmla="*/ 2520896 w 4000576"/>
              <a:gd name="connsiteY1610" fmla="*/ 3588858 h 7331925"/>
              <a:gd name="connsiteX1611" fmla="*/ 2474690 w 4000576"/>
              <a:gd name="connsiteY1611" fmla="*/ 3611261 h 7331925"/>
              <a:gd name="connsiteX1612" fmla="*/ 2546128 w 4000576"/>
              <a:gd name="connsiteY1612" fmla="*/ 3592421 h 7331925"/>
              <a:gd name="connsiteX1613" fmla="*/ 2591829 w 4000576"/>
              <a:gd name="connsiteY1613" fmla="*/ 3597831 h 7331925"/>
              <a:gd name="connsiteX1614" fmla="*/ 2436590 w 4000576"/>
              <a:gd name="connsiteY1614" fmla="*/ 3665411 h 7331925"/>
              <a:gd name="connsiteX1615" fmla="*/ 2398490 w 4000576"/>
              <a:gd name="connsiteY1615" fmla="*/ 3681136 h 7331925"/>
              <a:gd name="connsiteX1616" fmla="*/ 2462784 w 4000576"/>
              <a:gd name="connsiteY1616" fmla="*/ 3671116 h 7331925"/>
              <a:gd name="connsiteX1617" fmla="*/ 2512648 w 4000576"/>
              <a:gd name="connsiteY1617" fmla="*/ 3668573 h 7331925"/>
              <a:gd name="connsiteX1618" fmla="*/ 2421036 w 4000576"/>
              <a:gd name="connsiteY1618" fmla="*/ 3728152 h 7331925"/>
              <a:gd name="connsiteX1619" fmla="*/ 2346103 w 4000576"/>
              <a:gd name="connsiteY1619" fmla="*/ 3751136 h 7331925"/>
              <a:gd name="connsiteX1620" fmla="*/ 2386584 w 4000576"/>
              <a:gd name="connsiteY1620" fmla="*/ 3745954 h 7331925"/>
              <a:gd name="connsiteX1621" fmla="*/ 2427065 w 4000576"/>
              <a:gd name="connsiteY1621" fmla="*/ 3740772 h 7331925"/>
              <a:gd name="connsiteX1622" fmla="*/ 2427065 w 4000576"/>
              <a:gd name="connsiteY1622" fmla="*/ 3754012 h 7331925"/>
              <a:gd name="connsiteX1623" fmla="*/ 2182949 w 4000576"/>
              <a:gd name="connsiteY1623" fmla="*/ 3803942 h 7331925"/>
              <a:gd name="connsiteX1624" fmla="*/ 2029330 w 4000576"/>
              <a:gd name="connsiteY1624" fmla="*/ 3808390 h 7331925"/>
              <a:gd name="connsiteX1625" fmla="*/ 2023196 w 4000576"/>
              <a:gd name="connsiteY1625" fmla="*/ 3792379 h 7331925"/>
              <a:gd name="connsiteX1626" fmla="*/ 2020519 w 4000576"/>
              <a:gd name="connsiteY1626" fmla="*/ 3772891 h 7331925"/>
              <a:gd name="connsiteX1627" fmla="*/ 2108854 w 4000576"/>
              <a:gd name="connsiteY1627" fmla="*/ 3761261 h 7331925"/>
              <a:gd name="connsiteX1628" fmla="*/ 2193703 w 4000576"/>
              <a:gd name="connsiteY1628" fmla="*/ 3753098 h 7331925"/>
              <a:gd name="connsiteX1629" fmla="*/ 2072259 w 4000576"/>
              <a:gd name="connsiteY1629" fmla="*/ 3751812 h 7331925"/>
              <a:gd name="connsiteX1630" fmla="*/ 1950815 w 4000576"/>
              <a:gd name="connsiteY1630" fmla="*/ 3750526 h 7331925"/>
              <a:gd name="connsiteX1631" fmla="*/ 1950672 w 4000576"/>
              <a:gd name="connsiteY1631" fmla="*/ 3738620 h 7331925"/>
              <a:gd name="connsiteX1632" fmla="*/ 1950520 w 4000576"/>
              <a:gd name="connsiteY1632" fmla="*/ 3726714 h 7331925"/>
              <a:gd name="connsiteX1633" fmla="*/ 1942109 w 4000576"/>
              <a:gd name="connsiteY1633" fmla="*/ 3740011 h 7331925"/>
              <a:gd name="connsiteX1634" fmla="*/ 1895227 w 4000576"/>
              <a:gd name="connsiteY1634" fmla="*/ 3724866 h 7331925"/>
              <a:gd name="connsiteX1635" fmla="*/ 1886017 w 4000576"/>
              <a:gd name="connsiteY1635" fmla="*/ 3707664 h 7331925"/>
              <a:gd name="connsiteX1636" fmla="*/ 2054152 w 4000576"/>
              <a:gd name="connsiteY1636" fmla="*/ 3706520 h 7331925"/>
              <a:gd name="connsiteX1637" fmla="*/ 2248367 w 4000576"/>
              <a:gd name="connsiteY1637" fmla="*/ 3696995 h 7331925"/>
              <a:gd name="connsiteX1638" fmla="*/ 2081679 w 4000576"/>
              <a:gd name="connsiteY1638" fmla="*/ 3687956 h 7331925"/>
              <a:gd name="connsiteX1639" fmla="*/ 1816865 w 4000576"/>
              <a:gd name="connsiteY1639" fmla="*/ 3663687 h 7331925"/>
              <a:gd name="connsiteX1640" fmla="*/ 1809550 w 4000576"/>
              <a:gd name="connsiteY1640" fmla="*/ 3641636 h 7331925"/>
              <a:gd name="connsiteX1641" fmla="*/ 1884140 w 4000576"/>
              <a:gd name="connsiteY1641" fmla="*/ 3646618 h 7331925"/>
              <a:gd name="connsiteX1642" fmla="*/ 2238404 w 4000576"/>
              <a:gd name="connsiteY1642" fmla="*/ 3647466 h 7331925"/>
              <a:gd name="connsiteX1643" fmla="*/ 2081241 w 4000576"/>
              <a:gd name="connsiteY1643" fmla="*/ 3638855 h 7331925"/>
              <a:gd name="connsiteX1644" fmla="*/ 1795005 w 4000576"/>
              <a:gd name="connsiteY1644" fmla="*/ 3605727 h 7331925"/>
              <a:gd name="connsiteX1645" fmla="*/ 1790519 w 4000576"/>
              <a:gd name="connsiteY1645" fmla="*/ 3583801 h 7331925"/>
              <a:gd name="connsiteX1646" fmla="*/ 1875911 w 4000576"/>
              <a:gd name="connsiteY1646" fmla="*/ 3587629 h 7331925"/>
              <a:gd name="connsiteX1647" fmla="*/ 2117855 w 4000576"/>
              <a:gd name="connsiteY1647" fmla="*/ 3598698 h 7331925"/>
              <a:gd name="connsiteX1648" fmla="*/ 2052647 w 4000576"/>
              <a:gd name="connsiteY1648" fmla="*/ 3588410 h 7331925"/>
              <a:gd name="connsiteX1649" fmla="*/ 1779184 w 4000576"/>
              <a:gd name="connsiteY1649" fmla="*/ 3555149 h 7331925"/>
              <a:gd name="connsiteX1650" fmla="*/ 1769840 w 4000576"/>
              <a:gd name="connsiteY1650" fmla="*/ 3534623 h 7331925"/>
              <a:gd name="connsiteX1651" fmla="*/ 1769840 w 4000576"/>
              <a:gd name="connsiteY1651" fmla="*/ 3519859 h 7331925"/>
              <a:gd name="connsiteX1652" fmla="*/ 1791272 w 4000576"/>
              <a:gd name="connsiteY1652" fmla="*/ 3525107 h 7331925"/>
              <a:gd name="connsiteX1653" fmla="*/ 1999955 w 4000576"/>
              <a:gd name="connsiteY1653" fmla="*/ 3548596 h 7331925"/>
              <a:gd name="connsiteX1654" fmla="*/ 1932727 w 4000576"/>
              <a:gd name="connsiteY1654" fmla="*/ 3533127 h 7331925"/>
              <a:gd name="connsiteX1655" fmla="*/ 1797958 w 4000576"/>
              <a:gd name="connsiteY1655" fmla="*/ 3511411 h 7331925"/>
              <a:gd name="connsiteX1656" fmla="*/ 1752705 w 4000576"/>
              <a:gd name="connsiteY1656" fmla="*/ 3501704 h 7331925"/>
              <a:gd name="connsiteX1657" fmla="*/ 1747371 w 4000576"/>
              <a:gd name="connsiteY1657" fmla="*/ 3481273 h 7331925"/>
              <a:gd name="connsiteX1658" fmla="*/ 1779899 w 4000576"/>
              <a:gd name="connsiteY1658" fmla="*/ 3464671 h 7331925"/>
              <a:gd name="connsiteX1659" fmla="*/ 1915649 w 4000576"/>
              <a:gd name="connsiteY1659" fmla="*/ 3484036 h 7331925"/>
              <a:gd name="connsiteX1660" fmla="*/ 1803178 w 4000576"/>
              <a:gd name="connsiteY1660" fmla="*/ 3456270 h 7331925"/>
              <a:gd name="connsiteX1661" fmla="*/ 1674590 w 4000576"/>
              <a:gd name="connsiteY1661" fmla="*/ 3395167 h 7331925"/>
              <a:gd name="connsiteX1662" fmla="*/ 1698403 w 4000576"/>
              <a:gd name="connsiteY1662" fmla="*/ 3390910 h 7331925"/>
              <a:gd name="connsiteX1663" fmla="*/ 1722215 w 4000576"/>
              <a:gd name="connsiteY1663" fmla="*/ 3387252 h 7331925"/>
              <a:gd name="connsiteX1664" fmla="*/ 1699422 w 4000576"/>
              <a:gd name="connsiteY1664" fmla="*/ 3379051 h 7331925"/>
              <a:gd name="connsiteX1665" fmla="*/ 1665065 w 4000576"/>
              <a:gd name="connsiteY1665" fmla="*/ 3339532 h 7331925"/>
              <a:gd name="connsiteX1666" fmla="*/ 1684115 w 4000576"/>
              <a:gd name="connsiteY1666" fmla="*/ 3336189 h 7331925"/>
              <a:gd name="connsiteX1667" fmla="*/ 1703165 w 4000576"/>
              <a:gd name="connsiteY1667" fmla="*/ 3332064 h 7331925"/>
              <a:gd name="connsiteX1668" fmla="*/ 1680467 w 4000576"/>
              <a:gd name="connsiteY1668" fmla="*/ 3321901 h 7331925"/>
              <a:gd name="connsiteX1669" fmla="*/ 1652778 w 4000576"/>
              <a:gd name="connsiteY1669" fmla="*/ 3302851 h 7331925"/>
              <a:gd name="connsiteX1670" fmla="*/ 1647796 w 4000576"/>
              <a:gd name="connsiteY1670" fmla="*/ 3283801 h 7331925"/>
              <a:gd name="connsiteX1671" fmla="*/ 1665961 w 4000576"/>
              <a:gd name="connsiteY1671" fmla="*/ 3283801 h 7331925"/>
              <a:gd name="connsiteX1672" fmla="*/ 1662684 w 4000576"/>
              <a:gd name="connsiteY1672" fmla="*/ 3263036 h 7331925"/>
              <a:gd name="connsiteX1673" fmla="*/ 1638310 w 4000576"/>
              <a:gd name="connsiteY1673" fmla="*/ 3239291 h 7331925"/>
              <a:gd name="connsiteX1674" fmla="*/ 1635357 w 4000576"/>
              <a:gd name="connsiteY1674" fmla="*/ 3218603 h 7331925"/>
              <a:gd name="connsiteX1675" fmla="*/ 1657360 w 4000576"/>
              <a:gd name="connsiteY1675" fmla="*/ 3214402 h 7331925"/>
              <a:gd name="connsiteX1676" fmla="*/ 1679353 w 4000576"/>
              <a:gd name="connsiteY1676" fmla="*/ 3210192 h 7331925"/>
              <a:gd name="connsiteX1677" fmla="*/ 1654178 w 4000576"/>
              <a:gd name="connsiteY1677" fmla="*/ 3208896 h 7331925"/>
              <a:gd name="connsiteX1678" fmla="*/ 1623222 w 4000576"/>
              <a:gd name="connsiteY1678" fmla="*/ 3192533 h 7331925"/>
              <a:gd name="connsiteX1679" fmla="*/ 1638872 w 4000576"/>
              <a:gd name="connsiteY1679" fmla="*/ 3164510 h 7331925"/>
              <a:gd name="connsiteX1680" fmla="*/ 1660303 w 4000576"/>
              <a:gd name="connsiteY1680" fmla="*/ 3157290 h 7331925"/>
              <a:gd name="connsiteX1681" fmla="*/ 1635081 w 4000576"/>
              <a:gd name="connsiteY1681" fmla="*/ 3153328 h 7331925"/>
              <a:gd name="connsiteX1682" fmla="*/ 1605001 w 4000576"/>
              <a:gd name="connsiteY1682" fmla="*/ 3130820 h 7331925"/>
              <a:gd name="connsiteX1683" fmla="*/ 1600152 w 4000576"/>
              <a:gd name="connsiteY1683" fmla="*/ 3112275 h 7331925"/>
              <a:gd name="connsiteX1684" fmla="*/ 1625470 w 4000576"/>
              <a:gd name="connsiteY1684" fmla="*/ 3105588 h 7331925"/>
              <a:gd name="connsiteX1685" fmla="*/ 1650778 w 4000576"/>
              <a:gd name="connsiteY1685" fmla="*/ 3098902 h 7331925"/>
              <a:gd name="connsiteX1686" fmla="*/ 1622203 w 4000576"/>
              <a:gd name="connsiteY1686" fmla="*/ 3093653 h 7331925"/>
              <a:gd name="connsiteX1687" fmla="*/ 1593628 w 4000576"/>
              <a:gd name="connsiteY1687" fmla="*/ 3088415 h 7331925"/>
              <a:gd name="connsiteX1688" fmla="*/ 1590580 w 4000576"/>
              <a:gd name="connsiteY1688" fmla="*/ 3067050 h 7331925"/>
              <a:gd name="connsiteX1689" fmla="*/ 1587541 w 4000576"/>
              <a:gd name="connsiteY1689" fmla="*/ 3045676 h 7331925"/>
              <a:gd name="connsiteX1690" fmla="*/ 1607249 w 4000576"/>
              <a:gd name="connsiteY1690" fmla="*/ 3045676 h 7331925"/>
              <a:gd name="connsiteX1691" fmla="*/ 1626965 w 4000576"/>
              <a:gd name="connsiteY1691" fmla="*/ 3035037 h 7331925"/>
              <a:gd name="connsiteX1692" fmla="*/ 1607791 w 4000576"/>
              <a:gd name="connsiteY1692" fmla="*/ 3029417 h 7331925"/>
              <a:gd name="connsiteX1693" fmla="*/ 1579216 w 4000576"/>
              <a:gd name="connsiteY1693" fmla="*/ 3016872 h 7331925"/>
              <a:gd name="connsiteX1694" fmla="*/ 1596009 w 4000576"/>
              <a:gd name="connsiteY1694" fmla="*/ 2983249 h 7331925"/>
              <a:gd name="connsiteX1695" fmla="*/ 1622203 w 4000576"/>
              <a:gd name="connsiteY1695" fmla="*/ 2975915 h 7331925"/>
              <a:gd name="connsiteX1696" fmla="*/ 1593742 w 4000576"/>
              <a:gd name="connsiteY1696" fmla="*/ 2970238 h 7331925"/>
              <a:gd name="connsiteX1697" fmla="*/ 1578512 w 4000576"/>
              <a:gd name="connsiteY1697" fmla="*/ 2924823 h 7331925"/>
              <a:gd name="connsiteX1698" fmla="*/ 1598390 w 4000576"/>
              <a:gd name="connsiteY1698" fmla="*/ 2911031 h 7331925"/>
              <a:gd name="connsiteX1699" fmla="*/ 1574578 w 4000576"/>
              <a:gd name="connsiteY1699" fmla="*/ 2908411 h 7331925"/>
              <a:gd name="connsiteX1700" fmla="*/ 1550765 w 4000576"/>
              <a:gd name="connsiteY1700" fmla="*/ 2914393 h 7331925"/>
              <a:gd name="connsiteX1701" fmla="*/ 1550765 w 4000576"/>
              <a:gd name="connsiteY1701" fmla="*/ 2894952 h 7331925"/>
              <a:gd name="connsiteX1702" fmla="*/ 1569815 w 4000576"/>
              <a:gd name="connsiteY1702" fmla="*/ 2869464 h 7331925"/>
              <a:gd name="connsiteX1703" fmla="*/ 1565053 w 4000576"/>
              <a:gd name="connsiteY1703" fmla="*/ 2852842 h 7331925"/>
              <a:gd name="connsiteX1704" fmla="*/ 1541240 w 4000576"/>
              <a:gd name="connsiteY1704" fmla="*/ 2857395 h 7331925"/>
              <a:gd name="connsiteX1705" fmla="*/ 1541240 w 4000576"/>
              <a:gd name="connsiteY1705" fmla="*/ 2838688 h 7331925"/>
              <a:gd name="connsiteX1706" fmla="*/ 1562672 w 4000576"/>
              <a:gd name="connsiteY1706" fmla="*/ 2808828 h 7331925"/>
              <a:gd name="connsiteX1707" fmla="*/ 1584103 w 4000576"/>
              <a:gd name="connsiteY1707" fmla="*/ 2797664 h 7331925"/>
              <a:gd name="connsiteX1708" fmla="*/ 1557909 w 4000576"/>
              <a:gd name="connsiteY1708" fmla="*/ 2801283 h 7331925"/>
              <a:gd name="connsiteX1709" fmla="*/ 1531715 w 4000576"/>
              <a:gd name="connsiteY1709" fmla="*/ 2804913 h 7331925"/>
              <a:gd name="connsiteX1710" fmla="*/ 1531715 w 4000576"/>
              <a:gd name="connsiteY1710" fmla="*/ 2788339 h 7331925"/>
              <a:gd name="connsiteX1711" fmla="*/ 1553147 w 4000576"/>
              <a:gd name="connsiteY1711" fmla="*/ 2756392 h 7331925"/>
              <a:gd name="connsiteX1712" fmla="*/ 1574578 w 4000576"/>
              <a:gd name="connsiteY1712" fmla="*/ 2741019 h 7331925"/>
              <a:gd name="connsiteX1713" fmla="*/ 1549679 w 4000576"/>
              <a:gd name="connsiteY1713" fmla="*/ 2746420 h 7331925"/>
              <a:gd name="connsiteX1714" fmla="*/ 1524772 w 4000576"/>
              <a:gd name="connsiteY1714" fmla="*/ 2751820 h 7331925"/>
              <a:gd name="connsiteX1715" fmla="*/ 1519019 w 4000576"/>
              <a:gd name="connsiteY1715" fmla="*/ 2736818 h 7331925"/>
              <a:gd name="connsiteX1716" fmla="*/ 1520666 w 4000576"/>
              <a:gd name="connsiteY1716" fmla="*/ 2721826 h 7331925"/>
              <a:gd name="connsiteX1717" fmla="*/ 1546565 w 4000576"/>
              <a:gd name="connsiteY1717" fmla="*/ 2707396 h 7331925"/>
              <a:gd name="connsiteX1718" fmla="*/ 1565053 w 4000576"/>
              <a:gd name="connsiteY1718" fmla="*/ 2692956 h 7331925"/>
              <a:gd name="connsiteX1719" fmla="*/ 1539897 w 4000576"/>
              <a:gd name="connsiteY1719" fmla="*/ 2698642 h 7331925"/>
              <a:gd name="connsiteX1720" fmla="*/ 1509627 w 4000576"/>
              <a:gd name="connsiteY1720" fmla="*/ 2676801 h 7331925"/>
              <a:gd name="connsiteX1721" fmla="*/ 1535649 w 4000576"/>
              <a:gd name="connsiteY1721" fmla="*/ 2661704 h 7331925"/>
              <a:gd name="connsiteX1722" fmla="*/ 1526267 w 4000576"/>
              <a:gd name="connsiteY1722" fmla="*/ 2617051 h 7331925"/>
              <a:gd name="connsiteX1723" fmla="*/ 1503140 w 4000576"/>
              <a:gd name="connsiteY1723" fmla="*/ 2598001 h 7331925"/>
              <a:gd name="connsiteX1724" fmla="*/ 1492949 w 4000576"/>
              <a:gd name="connsiteY1724" fmla="*/ 2578951 h 7331925"/>
              <a:gd name="connsiteX1725" fmla="*/ 1511218 w 4000576"/>
              <a:gd name="connsiteY1725" fmla="*/ 2578951 h 7331925"/>
              <a:gd name="connsiteX1726" fmla="*/ 1534506 w 4000576"/>
              <a:gd name="connsiteY1726" fmla="*/ 2598125 h 7331925"/>
              <a:gd name="connsiteX1727" fmla="*/ 1572301 w 4000576"/>
              <a:gd name="connsiteY1727" fmla="*/ 2631005 h 7331925"/>
              <a:gd name="connsiteX1728" fmla="*/ 1605086 w 4000576"/>
              <a:gd name="connsiteY1728" fmla="*/ 2644702 h 7331925"/>
              <a:gd name="connsiteX1729" fmla="*/ 1616888 w 4000576"/>
              <a:gd name="connsiteY1729" fmla="*/ 2733266 h 7331925"/>
              <a:gd name="connsiteX1730" fmla="*/ 1708766 w 4000576"/>
              <a:gd name="connsiteY1730" fmla="*/ 3198076 h 7331925"/>
              <a:gd name="connsiteX1731" fmla="*/ 1751409 w 4000576"/>
              <a:gd name="connsiteY1731" fmla="*/ 3374289 h 7331925"/>
              <a:gd name="connsiteX1732" fmla="*/ 1810636 w 4000576"/>
              <a:gd name="connsiteY1732" fmla="*/ 3377175 h 7331925"/>
              <a:gd name="connsiteX1733" fmla="*/ 1860328 w 4000576"/>
              <a:gd name="connsiteY1733" fmla="*/ 3370602 h 7331925"/>
              <a:gd name="connsiteX1734" fmla="*/ 1803264 w 4000576"/>
              <a:gd name="connsiteY1734" fmla="*/ 3358191 h 7331925"/>
              <a:gd name="connsiteX1735" fmla="*/ 1755724 w 4000576"/>
              <a:gd name="connsiteY1735" fmla="*/ 3355239 h 7331925"/>
              <a:gd name="connsiteX1736" fmla="*/ 1752562 w 4000576"/>
              <a:gd name="connsiteY1736" fmla="*/ 3338570 h 7331925"/>
              <a:gd name="connsiteX1737" fmla="*/ 1749390 w 4000576"/>
              <a:gd name="connsiteY1737" fmla="*/ 3321901 h 7331925"/>
              <a:gd name="connsiteX1738" fmla="*/ 1794539 w 4000576"/>
              <a:gd name="connsiteY1738" fmla="*/ 3321901 h 7331925"/>
              <a:gd name="connsiteX1739" fmla="*/ 1788576 w 4000576"/>
              <a:gd name="connsiteY1739" fmla="*/ 3310395 h 7331925"/>
              <a:gd name="connsiteX1740" fmla="*/ 1746028 w 4000576"/>
              <a:gd name="connsiteY1740" fmla="*/ 3307452 h 7331925"/>
              <a:gd name="connsiteX1741" fmla="*/ 1743142 w 4000576"/>
              <a:gd name="connsiteY1741" fmla="*/ 3287230 h 7331925"/>
              <a:gd name="connsiteX1742" fmla="*/ 1740237 w 4000576"/>
              <a:gd name="connsiteY1742" fmla="*/ 3267009 h 7331925"/>
              <a:gd name="connsiteX1743" fmla="*/ 1779851 w 4000576"/>
              <a:gd name="connsiteY1743" fmla="*/ 3266466 h 7331925"/>
              <a:gd name="connsiteX1744" fmla="*/ 1824819 w 4000576"/>
              <a:gd name="connsiteY1744" fmla="*/ 3260569 h 7331925"/>
              <a:gd name="connsiteX1745" fmla="*/ 1800701 w 4000576"/>
              <a:gd name="connsiteY1745" fmla="*/ 3255226 h 7331925"/>
              <a:gd name="connsiteX1746" fmla="*/ 1766878 w 4000576"/>
              <a:gd name="connsiteY1746" fmla="*/ 3238557 h 7331925"/>
              <a:gd name="connsiteX1747" fmla="*/ 1762525 w 4000576"/>
              <a:gd name="connsiteY1747" fmla="*/ 3221889 h 7331925"/>
              <a:gd name="connsiteX1748" fmla="*/ 1761420 w 4000576"/>
              <a:gd name="connsiteY1748" fmla="*/ 3239348 h 7331925"/>
              <a:gd name="connsiteX1749" fmla="*/ 1733703 w 4000576"/>
              <a:gd name="connsiteY1749" fmla="*/ 3234452 h 7331925"/>
              <a:gd name="connsiteX1750" fmla="*/ 1771803 w 4000576"/>
              <a:gd name="connsiteY1750" fmla="*/ 3210182 h 7331925"/>
              <a:gd name="connsiteX1751" fmla="*/ 1812703 w 4000576"/>
              <a:gd name="connsiteY1751" fmla="*/ 3200362 h 7331925"/>
              <a:gd name="connsiteX1752" fmla="*/ 1786509 w 4000576"/>
              <a:gd name="connsiteY1752" fmla="*/ 3199219 h 7331925"/>
              <a:gd name="connsiteX1753" fmla="*/ 1760315 w 4000576"/>
              <a:gd name="connsiteY1753" fmla="*/ 3198076 h 7331925"/>
              <a:gd name="connsiteX1754" fmla="*/ 1760315 w 4000576"/>
              <a:gd name="connsiteY1754" fmla="*/ 3180140 h 7331925"/>
              <a:gd name="connsiteX1755" fmla="*/ 1781747 w 4000576"/>
              <a:gd name="connsiteY1755" fmla="*/ 3154985 h 7331925"/>
              <a:gd name="connsiteX1756" fmla="*/ 1803178 w 4000576"/>
              <a:gd name="connsiteY1756" fmla="*/ 3147765 h 7331925"/>
              <a:gd name="connsiteX1757" fmla="*/ 1776984 w 4000576"/>
              <a:gd name="connsiteY1757" fmla="*/ 3143707 h 7331925"/>
              <a:gd name="connsiteX1758" fmla="*/ 1750790 w 4000576"/>
              <a:gd name="connsiteY1758" fmla="*/ 3121247 h 7331925"/>
              <a:gd name="connsiteX1759" fmla="*/ 1764516 w 4000576"/>
              <a:gd name="connsiteY1759" fmla="*/ 3102826 h 7331925"/>
              <a:gd name="connsiteX1760" fmla="*/ 1784366 w 4000576"/>
              <a:gd name="connsiteY1760" fmla="*/ 3092920 h 7331925"/>
              <a:gd name="connsiteX1761" fmla="*/ 1765887 w 4000576"/>
              <a:gd name="connsiteY1761" fmla="*/ 3089186 h 7331925"/>
              <a:gd name="connsiteX1762" fmla="*/ 1741265 w 4000576"/>
              <a:gd name="connsiteY1762" fmla="*/ 3095368 h 7331925"/>
              <a:gd name="connsiteX1763" fmla="*/ 1741265 w 4000576"/>
              <a:gd name="connsiteY1763" fmla="*/ 3071975 h 7331925"/>
              <a:gd name="connsiteX1764" fmla="*/ 1762697 w 4000576"/>
              <a:gd name="connsiteY1764" fmla="*/ 3037408 h 7331925"/>
              <a:gd name="connsiteX1765" fmla="*/ 1784128 w 4000576"/>
              <a:gd name="connsiteY1765" fmla="*/ 3026226 h 7331925"/>
              <a:gd name="connsiteX1766" fmla="*/ 1759029 w 4000576"/>
              <a:gd name="connsiteY1766" fmla="*/ 3031093 h 7331925"/>
              <a:gd name="connsiteX1767" fmla="*/ 1733922 w 4000576"/>
              <a:gd name="connsiteY1767" fmla="*/ 3035970 h 7331925"/>
              <a:gd name="connsiteX1768" fmla="*/ 1729388 w 4000576"/>
              <a:gd name="connsiteY1768" fmla="*/ 3012243 h 7331925"/>
              <a:gd name="connsiteX1769" fmla="*/ 1731245 w 4000576"/>
              <a:gd name="connsiteY1769" fmla="*/ 2988526 h 7331925"/>
              <a:gd name="connsiteX1770" fmla="*/ 1756115 w 4000576"/>
              <a:gd name="connsiteY1770" fmla="*/ 2973591 h 7331925"/>
              <a:gd name="connsiteX1771" fmla="*/ 1774603 w 4000576"/>
              <a:gd name="connsiteY1771" fmla="*/ 2958656 h 7331925"/>
              <a:gd name="connsiteX1772" fmla="*/ 1749495 w 4000576"/>
              <a:gd name="connsiteY1772" fmla="*/ 2963971 h 7331925"/>
              <a:gd name="connsiteX1773" fmla="*/ 1724387 w 4000576"/>
              <a:gd name="connsiteY1773" fmla="*/ 2969295 h 7331925"/>
              <a:gd name="connsiteX1774" fmla="*/ 1719329 w 4000576"/>
              <a:gd name="connsiteY1774" fmla="*/ 2949921 h 7331925"/>
              <a:gd name="connsiteX1775" fmla="*/ 1732521 w 4000576"/>
              <a:gd name="connsiteY1775" fmla="*/ 2919146 h 7331925"/>
              <a:gd name="connsiteX1776" fmla="*/ 1732788 w 4000576"/>
              <a:gd name="connsiteY1776" fmla="*/ 2902239 h 7331925"/>
              <a:gd name="connsiteX1777" fmla="*/ 1714795 w 4000576"/>
              <a:gd name="connsiteY1777" fmla="*/ 2911869 h 7331925"/>
              <a:gd name="connsiteX1778" fmla="*/ 1709223 w 4000576"/>
              <a:gd name="connsiteY1778" fmla="*/ 2890666 h 7331925"/>
              <a:gd name="connsiteX1779" fmla="*/ 1711585 w 4000576"/>
              <a:gd name="connsiteY1779" fmla="*/ 2866739 h 7331925"/>
              <a:gd name="connsiteX1780" fmla="*/ 1737532 w 4000576"/>
              <a:gd name="connsiteY1780" fmla="*/ 2849423 h 7331925"/>
              <a:gd name="connsiteX1781" fmla="*/ 1755553 w 4000576"/>
              <a:gd name="connsiteY1781" fmla="*/ 2834831 h 7331925"/>
              <a:gd name="connsiteX1782" fmla="*/ 1730350 w 4000576"/>
              <a:gd name="connsiteY1782" fmla="*/ 2840174 h 7331925"/>
              <a:gd name="connsiteX1783" fmla="*/ 1705166 w 4000576"/>
              <a:gd name="connsiteY1783" fmla="*/ 2845518 h 7331925"/>
              <a:gd name="connsiteX1784" fmla="*/ 1698850 w 4000576"/>
              <a:gd name="connsiteY1784" fmla="*/ 2829097 h 7331925"/>
              <a:gd name="connsiteX1785" fmla="*/ 1701270 w 4000576"/>
              <a:gd name="connsiteY1785" fmla="*/ 2809770 h 7331925"/>
              <a:gd name="connsiteX1786" fmla="*/ 1728007 w 4000576"/>
              <a:gd name="connsiteY1786" fmla="*/ 2792778 h 7331925"/>
              <a:gd name="connsiteX1787" fmla="*/ 1746028 w 4000576"/>
              <a:gd name="connsiteY1787" fmla="*/ 2778681 h 7331925"/>
              <a:gd name="connsiteX1788" fmla="*/ 1721129 w 4000576"/>
              <a:gd name="connsiteY1788" fmla="*/ 2784301 h 7331925"/>
              <a:gd name="connsiteX1789" fmla="*/ 1696231 w 4000576"/>
              <a:gd name="connsiteY1789" fmla="*/ 2789920 h 7331925"/>
              <a:gd name="connsiteX1790" fmla="*/ 1691154 w 4000576"/>
              <a:gd name="connsiteY1790" fmla="*/ 2770489 h 7331925"/>
              <a:gd name="connsiteX1791" fmla="*/ 1703280 w 4000576"/>
              <a:gd name="connsiteY1791" fmla="*/ 2745601 h 7331925"/>
              <a:gd name="connsiteX1792" fmla="*/ 1733264 w 4000576"/>
              <a:gd name="connsiteY1792" fmla="*/ 2724436 h 7331925"/>
              <a:gd name="connsiteX1793" fmla="*/ 1746028 w 4000576"/>
              <a:gd name="connsiteY1793" fmla="*/ 2708739 h 7331925"/>
              <a:gd name="connsiteX1794" fmla="*/ 1729359 w 4000576"/>
              <a:gd name="connsiteY1794" fmla="*/ 2715282 h 7331925"/>
              <a:gd name="connsiteX1795" fmla="*/ 1698403 w 4000576"/>
              <a:gd name="connsiteY1795" fmla="*/ 2727608 h 7331925"/>
              <a:gd name="connsiteX1796" fmla="*/ 1710309 w 4000576"/>
              <a:gd name="connsiteY1796" fmla="*/ 2678954 h 7331925"/>
              <a:gd name="connsiteX1797" fmla="*/ 1736503 w 4000576"/>
              <a:gd name="connsiteY1797" fmla="*/ 2664057 h 7331925"/>
              <a:gd name="connsiteX1798" fmla="*/ 1705547 w 4000576"/>
              <a:gd name="connsiteY1798" fmla="*/ 2669886 h 7331925"/>
              <a:gd name="connsiteX1799" fmla="*/ 1674590 w 4000576"/>
              <a:gd name="connsiteY1799" fmla="*/ 2675716 h 7331925"/>
              <a:gd name="connsiteX1800" fmla="*/ 1674590 w 4000576"/>
              <a:gd name="connsiteY1800" fmla="*/ 2663409 h 7331925"/>
              <a:gd name="connsiteX1801" fmla="*/ 1700784 w 4000576"/>
              <a:gd name="connsiteY1801" fmla="*/ 2628548 h 7331925"/>
              <a:gd name="connsiteX1802" fmla="*/ 1679353 w 4000576"/>
              <a:gd name="connsiteY1802" fmla="*/ 2622833 h 7331925"/>
              <a:gd name="connsiteX1803" fmla="*/ 1686497 w 4000576"/>
              <a:gd name="connsiteY1803" fmla="*/ 2580799 h 7331925"/>
              <a:gd name="connsiteX1804" fmla="*/ 1707928 w 4000576"/>
              <a:gd name="connsiteY1804" fmla="*/ 2570198 h 7331925"/>
              <a:gd name="connsiteX1805" fmla="*/ 1668351 w 4000576"/>
              <a:gd name="connsiteY1805" fmla="*/ 2575646 h 7331925"/>
              <a:gd name="connsiteX1806" fmla="*/ 1628785 w 4000576"/>
              <a:gd name="connsiteY1806" fmla="*/ 2581094 h 7331925"/>
              <a:gd name="connsiteX1807" fmla="*/ 1617469 w 4000576"/>
              <a:gd name="connsiteY1807" fmla="*/ 2559949 h 7331925"/>
              <a:gd name="connsiteX1808" fmla="*/ 1606153 w 4000576"/>
              <a:gd name="connsiteY1808" fmla="*/ 2538803 h 7331925"/>
              <a:gd name="connsiteX1809" fmla="*/ 1616735 w 4000576"/>
              <a:gd name="connsiteY1809" fmla="*/ 2528221 h 7331925"/>
              <a:gd name="connsiteX1810" fmla="*/ 1627327 w 4000576"/>
              <a:gd name="connsiteY1810" fmla="*/ 2517629 h 7331925"/>
              <a:gd name="connsiteX1811" fmla="*/ 1669618 w 4000576"/>
              <a:gd name="connsiteY1811" fmla="*/ 2540737 h 7331925"/>
              <a:gd name="connsiteX1812" fmla="*/ 1717786 w 4000576"/>
              <a:gd name="connsiteY1812" fmla="*/ 2557977 h 7331925"/>
              <a:gd name="connsiteX1813" fmla="*/ 1703880 w 4000576"/>
              <a:gd name="connsiteY1813" fmla="*/ 2545842 h 7331925"/>
              <a:gd name="connsiteX1814" fmla="*/ 1713881 w 4000576"/>
              <a:gd name="connsiteY1814" fmla="*/ 2525373 h 7331925"/>
              <a:gd name="connsiteX1815" fmla="*/ 1761506 w 4000576"/>
              <a:gd name="connsiteY1815" fmla="*/ 2531326 h 7331925"/>
              <a:gd name="connsiteX1816" fmla="*/ 1779365 w 4000576"/>
              <a:gd name="connsiteY1816" fmla="*/ 2531326 h 7331925"/>
              <a:gd name="connsiteX1817" fmla="*/ 1779365 w 4000576"/>
              <a:gd name="connsiteY1817" fmla="*/ 2576579 h 7331925"/>
              <a:gd name="connsiteX1818" fmla="*/ 1826686 w 4000576"/>
              <a:gd name="connsiteY1818" fmla="*/ 3012786 h 7331925"/>
              <a:gd name="connsiteX1819" fmla="*/ 1893370 w 4000576"/>
              <a:gd name="connsiteY1819" fmla="*/ 3363030 h 7331925"/>
              <a:gd name="connsiteX1820" fmla="*/ 1869919 w 4000576"/>
              <a:gd name="connsiteY1820" fmla="*/ 3191761 h 7331925"/>
              <a:gd name="connsiteX1821" fmla="*/ 1864538 w 4000576"/>
              <a:gd name="connsiteY1821" fmla="*/ 3161633 h 7331925"/>
              <a:gd name="connsiteX1822" fmla="*/ 1900533 w 4000576"/>
              <a:gd name="connsiteY1822" fmla="*/ 3150127 h 7331925"/>
              <a:gd name="connsiteX1823" fmla="*/ 1929384 w 4000576"/>
              <a:gd name="connsiteY1823" fmla="*/ 3127001 h 7331925"/>
              <a:gd name="connsiteX1824" fmla="*/ 1903190 w 4000576"/>
              <a:gd name="connsiteY1824" fmla="*/ 3133468 h 7331925"/>
              <a:gd name="connsiteX1825" fmla="*/ 1903190 w 4000576"/>
              <a:gd name="connsiteY1825" fmla="*/ 3114542 h 7331925"/>
              <a:gd name="connsiteX1826" fmla="*/ 1924622 w 4000576"/>
              <a:gd name="connsiteY1826" fmla="*/ 3080242 h 7331925"/>
              <a:gd name="connsiteX1827" fmla="*/ 1946053 w 4000576"/>
              <a:gd name="connsiteY1827" fmla="*/ 3064869 h 7331925"/>
              <a:gd name="connsiteX1828" fmla="*/ 1919859 w 4000576"/>
              <a:gd name="connsiteY1828" fmla="*/ 3070594 h 7331925"/>
              <a:gd name="connsiteX1829" fmla="*/ 1893665 w 4000576"/>
              <a:gd name="connsiteY1829" fmla="*/ 3076318 h 7331925"/>
              <a:gd name="connsiteX1830" fmla="*/ 1893665 w 4000576"/>
              <a:gd name="connsiteY1830" fmla="*/ 3056534 h 7331925"/>
              <a:gd name="connsiteX1831" fmla="*/ 1919859 w 4000576"/>
              <a:gd name="connsiteY1831" fmla="*/ 3021673 h 7331925"/>
              <a:gd name="connsiteX1832" fmla="*/ 1946053 w 4000576"/>
              <a:gd name="connsiteY1832" fmla="*/ 3006586 h 7331925"/>
              <a:gd name="connsiteX1833" fmla="*/ 1919859 w 4000576"/>
              <a:gd name="connsiteY1833" fmla="*/ 3012024 h 7331925"/>
              <a:gd name="connsiteX1834" fmla="*/ 1893665 w 4000576"/>
              <a:gd name="connsiteY1834" fmla="*/ 3008538 h 7331925"/>
              <a:gd name="connsiteX1835" fmla="*/ 1888531 w 4000576"/>
              <a:gd name="connsiteY1835" fmla="*/ 2986240 h 7331925"/>
              <a:gd name="connsiteX1836" fmla="*/ 1908820 w 4000576"/>
              <a:gd name="connsiteY1836" fmla="*/ 2961294 h 7331925"/>
              <a:gd name="connsiteX1837" fmla="*/ 1929051 w 4000576"/>
              <a:gd name="connsiteY1837" fmla="*/ 2944540 h 7331925"/>
              <a:gd name="connsiteX1838" fmla="*/ 1904009 w 4000576"/>
              <a:gd name="connsiteY1838" fmla="*/ 2949988 h 7331925"/>
              <a:gd name="connsiteX1839" fmla="*/ 1884140 w 4000576"/>
              <a:gd name="connsiteY1839" fmla="*/ 2960618 h 7331925"/>
              <a:gd name="connsiteX1840" fmla="*/ 1884140 w 4000576"/>
              <a:gd name="connsiteY1840" fmla="*/ 2937634 h 7331925"/>
              <a:gd name="connsiteX1841" fmla="*/ 1905572 w 4000576"/>
              <a:gd name="connsiteY1841" fmla="*/ 2899267 h 7331925"/>
              <a:gd name="connsiteX1842" fmla="*/ 1927003 w 4000576"/>
              <a:gd name="connsiteY1842" fmla="*/ 2883894 h 7331925"/>
              <a:gd name="connsiteX1843" fmla="*/ 1900809 w 4000576"/>
              <a:gd name="connsiteY1843" fmla="*/ 2889619 h 7331925"/>
              <a:gd name="connsiteX1844" fmla="*/ 1874615 w 4000576"/>
              <a:gd name="connsiteY1844" fmla="*/ 2895343 h 7331925"/>
              <a:gd name="connsiteX1845" fmla="*/ 1874615 w 4000576"/>
              <a:gd name="connsiteY1845" fmla="*/ 2875474 h 7331925"/>
              <a:gd name="connsiteX1846" fmla="*/ 1898723 w 4000576"/>
              <a:gd name="connsiteY1846" fmla="*/ 2839822 h 7331925"/>
              <a:gd name="connsiteX1847" fmla="*/ 1895437 w 4000576"/>
              <a:gd name="connsiteY1847" fmla="*/ 2825658 h 7331925"/>
              <a:gd name="connsiteX1848" fmla="*/ 1876520 w 4000576"/>
              <a:gd name="connsiteY1848" fmla="*/ 2835774 h 7331925"/>
              <a:gd name="connsiteX1849" fmla="*/ 1870291 w 4000576"/>
              <a:gd name="connsiteY1849" fmla="*/ 2819534 h 7331925"/>
              <a:gd name="connsiteX1850" fmla="*/ 1878035 w 4000576"/>
              <a:gd name="connsiteY1850" fmla="*/ 2793511 h 7331925"/>
              <a:gd name="connsiteX1851" fmla="*/ 1909505 w 4000576"/>
              <a:gd name="connsiteY1851" fmla="*/ 2771375 h 7331925"/>
              <a:gd name="connsiteX1852" fmla="*/ 1927003 w 4000576"/>
              <a:gd name="connsiteY1852" fmla="*/ 2759012 h 7331925"/>
              <a:gd name="connsiteX1853" fmla="*/ 1910334 w 4000576"/>
              <a:gd name="connsiteY1853" fmla="*/ 2764231 h 7331925"/>
              <a:gd name="connsiteX1854" fmla="*/ 1879378 w 4000576"/>
              <a:gd name="connsiteY1854" fmla="*/ 2775233 h 7331925"/>
              <a:gd name="connsiteX1855" fmla="*/ 1891284 w 4000576"/>
              <a:gd name="connsiteY1855" fmla="*/ 2721845 h 7331925"/>
              <a:gd name="connsiteX1856" fmla="*/ 1869853 w 4000576"/>
              <a:gd name="connsiteY1856" fmla="*/ 2718083 h 7331925"/>
              <a:gd name="connsiteX1857" fmla="*/ 1855565 w 4000576"/>
              <a:gd name="connsiteY1857" fmla="*/ 2723864 h 7331925"/>
              <a:gd name="connsiteX1858" fmla="*/ 1855565 w 4000576"/>
              <a:gd name="connsiteY1858" fmla="*/ 2703795 h 7331925"/>
              <a:gd name="connsiteX1859" fmla="*/ 1862709 w 4000576"/>
              <a:gd name="connsiteY1859" fmla="*/ 2683517 h 7331925"/>
              <a:gd name="connsiteX1860" fmla="*/ 1893665 w 4000576"/>
              <a:gd name="connsiteY1860" fmla="*/ 2663581 h 7331925"/>
              <a:gd name="connsiteX1861" fmla="*/ 1871081 w 4000576"/>
              <a:gd name="connsiteY1861" fmla="*/ 2660456 h 7331925"/>
              <a:gd name="connsiteX1862" fmla="*/ 1875025 w 4000576"/>
              <a:gd name="connsiteY1862" fmla="*/ 2620052 h 7331925"/>
              <a:gd name="connsiteX1863" fmla="*/ 1903190 w 4000576"/>
              <a:gd name="connsiteY1863" fmla="*/ 2594848 h 7331925"/>
              <a:gd name="connsiteX1864" fmla="*/ 1879711 w 4000576"/>
              <a:gd name="connsiteY1864" fmla="*/ 2601668 h 7331925"/>
              <a:gd name="connsiteX1865" fmla="*/ 1846069 w 4000576"/>
              <a:gd name="connsiteY1865" fmla="*/ 2600382 h 7331925"/>
              <a:gd name="connsiteX1866" fmla="*/ 1874120 w 4000576"/>
              <a:gd name="connsiteY1866" fmla="*/ 2564940 h 7331925"/>
              <a:gd name="connsiteX1867" fmla="*/ 1874215 w 4000576"/>
              <a:gd name="connsiteY1867" fmla="*/ 2550586 h 7331925"/>
              <a:gd name="connsiteX1868" fmla="*/ 1853146 w 4000576"/>
              <a:gd name="connsiteY1868" fmla="*/ 2561863 h 7331925"/>
              <a:gd name="connsiteX1869" fmla="*/ 1845193 w 4000576"/>
              <a:gd name="connsiteY1869" fmla="*/ 2549004 h 7331925"/>
              <a:gd name="connsiteX1870" fmla="*/ 1837239 w 4000576"/>
              <a:gd name="connsiteY1870" fmla="*/ 2536136 h 7331925"/>
              <a:gd name="connsiteX1871" fmla="*/ 1872596 w 4000576"/>
              <a:gd name="connsiteY1871" fmla="*/ 2514734 h 7331925"/>
              <a:gd name="connsiteX1872" fmla="*/ 1866995 w 4000576"/>
              <a:gd name="connsiteY1872" fmla="*/ 2506304 h 7331925"/>
              <a:gd name="connsiteX1873" fmla="*/ 1801863 w 4000576"/>
              <a:gd name="connsiteY1873" fmla="*/ 2523925 h 7331925"/>
              <a:gd name="connsiteX1874" fmla="*/ 1779556 w 4000576"/>
              <a:gd name="connsiteY1874" fmla="*/ 2502827 h 7331925"/>
              <a:gd name="connsiteX1875" fmla="*/ 1740418 w 4000576"/>
              <a:gd name="connsiteY1875" fmla="*/ 2477910 h 7331925"/>
              <a:gd name="connsiteX1876" fmla="*/ 1729407 w 4000576"/>
              <a:gd name="connsiteY1876" fmla="*/ 2464651 h 7331925"/>
              <a:gd name="connsiteX1877" fmla="*/ 1813922 w 4000576"/>
              <a:gd name="connsiteY1877" fmla="*/ 2463156 h 7331925"/>
              <a:gd name="connsiteX1878" fmla="*/ 1898428 w 4000576"/>
              <a:gd name="connsiteY1878" fmla="*/ 2461660 h 7331925"/>
              <a:gd name="connsiteX1879" fmla="*/ 1850889 w 4000576"/>
              <a:gd name="connsiteY1879" fmla="*/ 2456012 h 7331925"/>
              <a:gd name="connsiteX1880" fmla="*/ 1803340 w 4000576"/>
              <a:gd name="connsiteY1880" fmla="*/ 2450364 h 7331925"/>
              <a:gd name="connsiteX1881" fmla="*/ 1800177 w 4000576"/>
              <a:gd name="connsiteY1881" fmla="*/ 2433695 h 7331925"/>
              <a:gd name="connsiteX1882" fmla="*/ 1797015 w 4000576"/>
              <a:gd name="connsiteY1882" fmla="*/ 2417026 h 7331925"/>
              <a:gd name="connsiteX1883" fmla="*/ 1863833 w 4000576"/>
              <a:gd name="connsiteY1883" fmla="*/ 2417026 h 7331925"/>
              <a:gd name="connsiteX1884" fmla="*/ 1935090 w 4000576"/>
              <a:gd name="connsiteY1884" fmla="*/ 2409882 h 7331925"/>
              <a:gd name="connsiteX1885" fmla="*/ 1865490 w 4000576"/>
              <a:gd name="connsiteY1885" fmla="*/ 2405806 h 7331925"/>
              <a:gd name="connsiteX1886" fmla="*/ 1791452 w 4000576"/>
              <a:gd name="connsiteY1886" fmla="*/ 2408873 h 7331925"/>
              <a:gd name="connsiteX1887" fmla="*/ 1786014 w 4000576"/>
              <a:gd name="connsiteY1887" fmla="*/ 2394699 h 7331925"/>
              <a:gd name="connsiteX1888" fmla="*/ 1780585 w 4000576"/>
              <a:gd name="connsiteY1888" fmla="*/ 2380536 h 7331925"/>
              <a:gd name="connsiteX1889" fmla="*/ 1860309 w 4000576"/>
              <a:gd name="connsiteY1889" fmla="*/ 2373897 h 7331925"/>
              <a:gd name="connsiteX1890" fmla="*/ 1971618 w 4000576"/>
              <a:gd name="connsiteY1890" fmla="*/ 2359171 h 7331925"/>
              <a:gd name="connsiteX1891" fmla="*/ 1924622 w 4000576"/>
              <a:gd name="connsiteY1891" fmla="*/ 2356476 h 7331925"/>
              <a:gd name="connsiteX1892" fmla="*/ 1846040 w 4000576"/>
              <a:gd name="connsiteY1892" fmla="*/ 2361857 h 7331925"/>
              <a:gd name="connsiteX1893" fmla="*/ 1846040 w 4000576"/>
              <a:gd name="connsiteY1893" fmla="*/ 2347341 h 7331925"/>
              <a:gd name="connsiteX1894" fmla="*/ 1846040 w 4000576"/>
              <a:gd name="connsiteY1894" fmla="*/ 2332815 h 7331925"/>
              <a:gd name="connsiteX1895" fmla="*/ 1910334 w 4000576"/>
              <a:gd name="connsiteY1895" fmla="*/ 2326405 h 7331925"/>
              <a:gd name="connsiteX1896" fmla="*/ 2022253 w 4000576"/>
              <a:gd name="connsiteY1896" fmla="*/ 2311670 h 7331925"/>
              <a:gd name="connsiteX1897" fmla="*/ 2069878 w 4000576"/>
              <a:gd name="connsiteY1897" fmla="*/ 2303364 h 7331925"/>
              <a:gd name="connsiteX1898" fmla="*/ 1987106 w 4000576"/>
              <a:gd name="connsiteY1898" fmla="*/ 2307822 h 7331925"/>
              <a:gd name="connsiteX1899" fmla="*/ 1898047 w 4000576"/>
              <a:gd name="connsiteY1899" fmla="*/ 2302107 h 7331925"/>
              <a:gd name="connsiteX1900" fmla="*/ 1994440 w 4000576"/>
              <a:gd name="connsiteY1900" fmla="*/ 2273122 h 7331925"/>
              <a:gd name="connsiteX1901" fmla="*/ 2121732 w 4000576"/>
              <a:gd name="connsiteY1901" fmla="*/ 2254730 h 7331925"/>
              <a:gd name="connsiteX1902" fmla="*/ 2155603 w 4000576"/>
              <a:gd name="connsiteY1902" fmla="*/ 2245890 h 7331925"/>
              <a:gd name="connsiteX1903" fmla="*/ 2103215 w 4000576"/>
              <a:gd name="connsiteY1903" fmla="*/ 2250281 h 7331925"/>
              <a:gd name="connsiteX1904" fmla="*/ 1967484 w 4000576"/>
              <a:gd name="connsiteY1904" fmla="*/ 2261054 h 7331925"/>
              <a:gd name="connsiteX1905" fmla="*/ 1884140 w 4000576"/>
              <a:gd name="connsiteY1905" fmla="*/ 2267436 h 7331925"/>
              <a:gd name="connsiteX1906" fmla="*/ 1884140 w 4000576"/>
              <a:gd name="connsiteY1906" fmla="*/ 2252425 h 7331925"/>
              <a:gd name="connsiteX1907" fmla="*/ 1884140 w 4000576"/>
              <a:gd name="connsiteY1907" fmla="*/ 2237423 h 7331925"/>
              <a:gd name="connsiteX1908" fmla="*/ 1934147 w 4000576"/>
              <a:gd name="connsiteY1908" fmla="*/ 2232250 h 7331925"/>
              <a:gd name="connsiteX1909" fmla="*/ 2059810 w 4000576"/>
              <a:gd name="connsiteY1909" fmla="*/ 2221059 h 7331925"/>
              <a:gd name="connsiteX1910" fmla="*/ 2155060 w 4000576"/>
              <a:gd name="connsiteY1910" fmla="*/ 2206447 h 7331925"/>
              <a:gd name="connsiteX1911" fmla="*/ 2174653 w 4000576"/>
              <a:gd name="connsiteY1911" fmla="*/ 2197856 h 7331925"/>
              <a:gd name="connsiteX1912" fmla="*/ 2146078 w 4000576"/>
              <a:gd name="connsiteY1912" fmla="*/ 2202152 h 7331925"/>
              <a:gd name="connsiteX1913" fmla="*/ 2027215 w 4000576"/>
              <a:gd name="connsiteY1913" fmla="*/ 2209343 h 7331925"/>
              <a:gd name="connsiteX1914" fmla="*/ 1936928 w 4000576"/>
              <a:gd name="connsiteY1914" fmla="*/ 2212238 h 7331925"/>
              <a:gd name="connsiteX1915" fmla="*/ 1933651 w 4000576"/>
              <a:gd name="connsiteY1915" fmla="*/ 2195570 h 7331925"/>
              <a:gd name="connsiteX1916" fmla="*/ 1930365 w 4000576"/>
              <a:gd name="connsiteY1916" fmla="*/ 2178901 h 7331925"/>
              <a:gd name="connsiteX1917" fmla="*/ 1985839 w 4000576"/>
              <a:gd name="connsiteY1917" fmla="*/ 2178082 h 7331925"/>
              <a:gd name="connsiteX1918" fmla="*/ 2131790 w 4000576"/>
              <a:gd name="connsiteY1918" fmla="*/ 2164737 h 7331925"/>
              <a:gd name="connsiteX1919" fmla="*/ 2222278 w 4000576"/>
              <a:gd name="connsiteY1919" fmla="*/ 2152202 h 7331925"/>
              <a:gd name="connsiteX1920" fmla="*/ 2107978 w 4000576"/>
              <a:gd name="connsiteY1920" fmla="*/ 2157708 h 7331925"/>
              <a:gd name="connsiteX1921" fmla="*/ 1924431 w 4000576"/>
              <a:gd name="connsiteY1921" fmla="*/ 2149326 h 7331925"/>
              <a:gd name="connsiteX1922" fmla="*/ 1921373 w 4000576"/>
              <a:gd name="connsiteY1922" fmla="*/ 2134038 h 7331925"/>
              <a:gd name="connsiteX1923" fmla="*/ 2024215 w 4000576"/>
              <a:gd name="connsiteY1923" fmla="*/ 2127009 h 7331925"/>
              <a:gd name="connsiteX1924" fmla="*/ 2066011 w 4000576"/>
              <a:gd name="connsiteY1924" fmla="*/ 2106501 h 7331925"/>
              <a:gd name="connsiteX1925" fmla="*/ 1919249 w 4000576"/>
              <a:gd name="connsiteY1925" fmla="*/ 2107463 h 7331925"/>
              <a:gd name="connsiteX1926" fmla="*/ 1915192 w 4000576"/>
              <a:gd name="connsiteY1926" fmla="*/ 2095557 h 7331925"/>
              <a:gd name="connsiteX1927" fmla="*/ 1911125 w 4000576"/>
              <a:gd name="connsiteY1927" fmla="*/ 2083651 h 7331925"/>
              <a:gd name="connsiteX1928" fmla="*/ 1963941 w 4000576"/>
              <a:gd name="connsiteY1928" fmla="*/ 2083651 h 7331925"/>
              <a:gd name="connsiteX1929" fmla="*/ 2227040 w 4000576"/>
              <a:gd name="connsiteY1929" fmla="*/ 2054219 h 7331925"/>
              <a:gd name="connsiteX1930" fmla="*/ 2207990 w 4000576"/>
              <a:gd name="connsiteY1930" fmla="*/ 2052361 h 7331925"/>
              <a:gd name="connsiteX1931" fmla="*/ 2042179 w 4000576"/>
              <a:gd name="connsiteY1931" fmla="*/ 2059343 h 7331925"/>
              <a:gd name="connsiteX1932" fmla="*/ 1909696 w 4000576"/>
              <a:gd name="connsiteY1932" fmla="*/ 2059838 h 7331925"/>
              <a:gd name="connsiteX1933" fmla="*/ 1905648 w 4000576"/>
              <a:gd name="connsiteY1933" fmla="*/ 2047932 h 7331925"/>
              <a:gd name="connsiteX1934" fmla="*/ 1901600 w 4000576"/>
              <a:gd name="connsiteY1934" fmla="*/ 2036026 h 7331925"/>
              <a:gd name="connsiteX1935" fmla="*/ 1949653 w 4000576"/>
              <a:gd name="connsiteY1935" fmla="*/ 2036026 h 7331925"/>
              <a:gd name="connsiteX1936" fmla="*/ 2215477 w 4000576"/>
              <a:gd name="connsiteY1936" fmla="*/ 2006632 h 7331925"/>
              <a:gd name="connsiteX1937" fmla="*/ 2241328 w 4000576"/>
              <a:gd name="connsiteY1937" fmla="*/ 1998116 h 7331925"/>
              <a:gd name="connsiteX1938" fmla="*/ 2207990 w 4000576"/>
              <a:gd name="connsiteY1938" fmla="*/ 2002917 h 7331925"/>
              <a:gd name="connsiteX1939" fmla="*/ 2010347 w 4000576"/>
              <a:gd name="connsiteY1939" fmla="*/ 2013652 h 7331925"/>
              <a:gd name="connsiteX1940" fmla="*/ 1846040 w 4000576"/>
              <a:gd name="connsiteY1940" fmla="*/ 2019576 h 7331925"/>
              <a:gd name="connsiteX1941" fmla="*/ 1846040 w 4000576"/>
              <a:gd name="connsiteY1941" fmla="*/ 2000688 h 7331925"/>
              <a:gd name="connsiteX1942" fmla="*/ 1846040 w 4000576"/>
              <a:gd name="connsiteY1942" fmla="*/ 1981800 h 7331925"/>
              <a:gd name="connsiteX1943" fmla="*/ 1977009 w 4000576"/>
              <a:gd name="connsiteY1943" fmla="*/ 1975447 h 7331925"/>
              <a:gd name="connsiteX1944" fmla="*/ 2169890 w 4000576"/>
              <a:gd name="connsiteY1944" fmla="*/ 1955292 h 7331925"/>
              <a:gd name="connsiteX1945" fmla="*/ 2231803 w 4000576"/>
              <a:gd name="connsiteY1945" fmla="*/ 1941481 h 7331925"/>
              <a:gd name="connsiteX1946" fmla="*/ 2188940 w 4000576"/>
              <a:gd name="connsiteY1946" fmla="*/ 1945529 h 7331925"/>
              <a:gd name="connsiteX1947" fmla="*/ 1850307 w 4000576"/>
              <a:gd name="connsiteY1947" fmla="*/ 1964960 h 7331925"/>
              <a:gd name="connsiteX1948" fmla="*/ 1805559 w 4000576"/>
              <a:gd name="connsiteY1948" fmla="*/ 1959178 h 7331925"/>
              <a:gd name="connsiteX1949" fmla="*/ 1779365 w 4000576"/>
              <a:gd name="connsiteY1949" fmla="*/ 1961264 h 7331925"/>
              <a:gd name="connsiteX1950" fmla="*/ 1779365 w 4000576"/>
              <a:gd name="connsiteY1950" fmla="*/ 1939109 h 7331925"/>
              <a:gd name="connsiteX1951" fmla="*/ 1779365 w 4000576"/>
              <a:gd name="connsiteY1951" fmla="*/ 1916963 h 7331925"/>
              <a:gd name="connsiteX1952" fmla="*/ 1905572 w 4000576"/>
              <a:gd name="connsiteY1952" fmla="*/ 1916487 h 7331925"/>
              <a:gd name="connsiteX1953" fmla="*/ 2223554 w 4000576"/>
              <a:gd name="connsiteY1953" fmla="*/ 1886493 h 7331925"/>
              <a:gd name="connsiteX1954" fmla="*/ 2111178 w 4000576"/>
              <a:gd name="connsiteY1954" fmla="*/ 1892960 h 7331925"/>
              <a:gd name="connsiteX1955" fmla="*/ 1888903 w 4000576"/>
              <a:gd name="connsiteY1955" fmla="*/ 1900876 h 7331925"/>
              <a:gd name="connsiteX1956" fmla="*/ 1774603 w 4000576"/>
              <a:gd name="connsiteY1956" fmla="*/ 1897913 h 7331925"/>
              <a:gd name="connsiteX1957" fmla="*/ 1771555 w 4000576"/>
              <a:gd name="connsiteY1957" fmla="*/ 1876482 h 7331925"/>
              <a:gd name="connsiteX1958" fmla="*/ 1768516 w 4000576"/>
              <a:gd name="connsiteY1958" fmla="*/ 1855051 h 7331925"/>
              <a:gd name="connsiteX1959" fmla="*/ 1909953 w 4000576"/>
              <a:gd name="connsiteY1959" fmla="*/ 1855051 h 7331925"/>
              <a:gd name="connsiteX1960" fmla="*/ 2293296 w 4000576"/>
              <a:gd name="connsiteY1960" fmla="*/ 1820027 h 7331925"/>
              <a:gd name="connsiteX1961" fmla="*/ 2246090 w 4000576"/>
              <a:gd name="connsiteY1961" fmla="*/ 1820123 h 7331925"/>
              <a:gd name="connsiteX1962" fmla="*/ 1848126 w 4000576"/>
              <a:gd name="connsiteY1962" fmla="*/ 1843221 h 7331925"/>
              <a:gd name="connsiteX1963" fmla="*/ 1778765 w 4000576"/>
              <a:gd name="connsiteY1963" fmla="*/ 1838820 h 7331925"/>
              <a:gd name="connsiteX1964" fmla="*/ 1764754 w 4000576"/>
              <a:gd name="connsiteY1964" fmla="*/ 1820742 h 7331925"/>
              <a:gd name="connsiteX1965" fmla="*/ 1750743 w 4000576"/>
              <a:gd name="connsiteY1965" fmla="*/ 1802663 h 7331925"/>
              <a:gd name="connsiteX1966" fmla="*/ 1756820 w 4000576"/>
              <a:gd name="connsiteY1966" fmla="*/ 1820047 h 7331925"/>
              <a:gd name="connsiteX1967" fmla="*/ 1762906 w 4000576"/>
              <a:gd name="connsiteY1967" fmla="*/ 1837439 h 7331925"/>
              <a:gd name="connsiteX1968" fmla="*/ 1687792 w 4000576"/>
              <a:gd name="connsiteY1968" fmla="*/ 1832153 h 7331925"/>
              <a:gd name="connsiteX1969" fmla="*/ 1612678 w 4000576"/>
              <a:gd name="connsiteY1969" fmla="*/ 1826866 h 7331925"/>
              <a:gd name="connsiteX1970" fmla="*/ 1650778 w 4000576"/>
              <a:gd name="connsiteY1970" fmla="*/ 1838849 h 7331925"/>
              <a:gd name="connsiteX1971" fmla="*/ 1688878 w 4000576"/>
              <a:gd name="connsiteY1971" fmla="*/ 1850822 h 7331925"/>
              <a:gd name="connsiteX1972" fmla="*/ 1692078 w 4000576"/>
              <a:gd name="connsiteY1972" fmla="*/ 1873206 h 7331925"/>
              <a:gd name="connsiteX1973" fmla="*/ 1695288 w 4000576"/>
              <a:gd name="connsiteY1973" fmla="*/ 1895580 h 7331925"/>
              <a:gd name="connsiteX1974" fmla="*/ 1659798 w 4000576"/>
              <a:gd name="connsiteY1974" fmla="*/ 1888922 h 7331925"/>
              <a:gd name="connsiteX1975" fmla="*/ 1624308 w 4000576"/>
              <a:gd name="connsiteY1975" fmla="*/ 1882264 h 7331925"/>
              <a:gd name="connsiteX1976" fmla="*/ 1630166 w 4000576"/>
              <a:gd name="connsiteY1976" fmla="*/ 1911525 h 7331925"/>
              <a:gd name="connsiteX1977" fmla="*/ 1636014 w 4000576"/>
              <a:gd name="connsiteY1977" fmla="*/ 1940776 h 7331925"/>
              <a:gd name="connsiteX1978" fmla="*/ 1622527 w 4000576"/>
              <a:gd name="connsiteY1978" fmla="*/ 1940776 h 7331925"/>
              <a:gd name="connsiteX1979" fmla="*/ 1594104 w 4000576"/>
              <a:gd name="connsiteY1979" fmla="*/ 1814427 h 7331925"/>
              <a:gd name="connsiteX1980" fmla="*/ 1582722 w 4000576"/>
              <a:gd name="connsiteY1980" fmla="*/ 1688192 h 7331925"/>
              <a:gd name="connsiteX1981" fmla="*/ 1577007 w 4000576"/>
              <a:gd name="connsiteY1981" fmla="*/ 1673304 h 7331925"/>
              <a:gd name="connsiteX1982" fmla="*/ 1642472 w 4000576"/>
              <a:gd name="connsiteY1982" fmla="*/ 1680839 h 7331925"/>
              <a:gd name="connsiteX1983" fmla="*/ 2272913 w 4000576"/>
              <a:gd name="connsiteY1983" fmla="*/ 1654235 h 7331925"/>
              <a:gd name="connsiteX1984" fmla="*/ 2298478 w 4000576"/>
              <a:gd name="connsiteY1984" fmla="*/ 1645901 h 7331925"/>
              <a:gd name="connsiteX1985" fmla="*/ 2250853 w 4000576"/>
              <a:gd name="connsiteY1985" fmla="*/ 1650759 h 7331925"/>
              <a:gd name="connsiteX1986" fmla="*/ 1836515 w 4000576"/>
              <a:gd name="connsiteY1986" fmla="*/ 1673124 h 7331925"/>
              <a:gd name="connsiteX1987" fmla="*/ 1618507 w 4000576"/>
              <a:gd name="connsiteY1987" fmla="*/ 1666227 h 7331925"/>
              <a:gd name="connsiteX1988" fmla="*/ 1576711 w 4000576"/>
              <a:gd name="connsiteY1988" fmla="*/ 1659788 h 7331925"/>
              <a:gd name="connsiteX1989" fmla="*/ 1568482 w 4000576"/>
              <a:gd name="connsiteY1989" fmla="*/ 1637462 h 7331925"/>
              <a:gd name="connsiteX1990" fmla="*/ 1560243 w 4000576"/>
              <a:gd name="connsiteY1990" fmla="*/ 1615145 h 7331925"/>
              <a:gd name="connsiteX1991" fmla="*/ 1653140 w 4000576"/>
              <a:gd name="connsiteY1991" fmla="*/ 1622717 h 7331925"/>
              <a:gd name="connsiteX1992" fmla="*/ 2265140 w 4000576"/>
              <a:gd name="connsiteY1992" fmla="*/ 1597419 h 7331925"/>
              <a:gd name="connsiteX1993" fmla="*/ 2298478 w 4000576"/>
              <a:gd name="connsiteY1993" fmla="*/ 1588684 h 7331925"/>
              <a:gd name="connsiteX1994" fmla="*/ 2250853 w 4000576"/>
              <a:gd name="connsiteY1994" fmla="*/ 1593485 h 7331925"/>
              <a:gd name="connsiteX1995" fmla="*/ 1552661 w 4000576"/>
              <a:gd name="connsiteY1995" fmla="*/ 1596924 h 7331925"/>
              <a:gd name="connsiteX1996" fmla="*/ 1487567 w 4000576"/>
              <a:gd name="connsiteY1996" fmla="*/ 1591227 h 7331925"/>
              <a:gd name="connsiteX1997" fmla="*/ 1518399 w 4000576"/>
              <a:gd name="connsiteY1997" fmla="*/ 1787262 h 7331925"/>
              <a:gd name="connsiteX1998" fmla="*/ 1518714 w 4000576"/>
              <a:gd name="connsiteY1998" fmla="*/ 1743132 h 7331925"/>
              <a:gd name="connsiteX1999" fmla="*/ 1510798 w 4000576"/>
              <a:gd name="connsiteY1999" fmla="*/ 1606144 h 7331925"/>
              <a:gd name="connsiteX2000" fmla="*/ 1537221 w 4000576"/>
              <a:gd name="connsiteY2000" fmla="*/ 1750809 h 7331925"/>
              <a:gd name="connsiteX2001" fmla="*/ 1560328 w 4000576"/>
              <a:gd name="connsiteY2001" fmla="*/ 1878844 h 7331925"/>
              <a:gd name="connsiteX2002" fmla="*/ 1558947 w 4000576"/>
              <a:gd name="connsiteY2002" fmla="*/ 1810379 h 7331925"/>
              <a:gd name="connsiteX2003" fmla="*/ 1554652 w 4000576"/>
              <a:gd name="connsiteY2003" fmla="*/ 1693917 h 7331925"/>
              <a:gd name="connsiteX2004" fmla="*/ 1581998 w 4000576"/>
              <a:gd name="connsiteY2004" fmla="*/ 1909572 h 7331925"/>
              <a:gd name="connsiteX2005" fmla="*/ 1584103 w 4000576"/>
              <a:gd name="connsiteY2005" fmla="*/ 1940271 h 7331925"/>
              <a:gd name="connsiteX2006" fmla="*/ 1610297 w 4000576"/>
              <a:gd name="connsiteY2006" fmla="*/ 1946043 h 7331925"/>
              <a:gd name="connsiteX2007" fmla="*/ 1636490 w 4000576"/>
              <a:gd name="connsiteY2007" fmla="*/ 1951815 h 7331925"/>
              <a:gd name="connsiteX2008" fmla="*/ 1636490 w 4000576"/>
              <a:gd name="connsiteY2008" fmla="*/ 1975428 h 7331925"/>
              <a:gd name="connsiteX2009" fmla="*/ 1627032 w 4000576"/>
              <a:gd name="connsiteY2009" fmla="*/ 1993202 h 7331925"/>
              <a:gd name="connsiteX2010" fmla="*/ 1577731 w 4000576"/>
              <a:gd name="connsiteY2010" fmla="*/ 1982553 h 7331925"/>
              <a:gd name="connsiteX2011" fmla="*/ 1518133 w 4000576"/>
              <a:gd name="connsiteY2011" fmla="*/ 1967227 h 7331925"/>
              <a:gd name="connsiteX2012" fmla="*/ 1498378 w 4000576"/>
              <a:gd name="connsiteY2012" fmla="*/ 1956711 h 7331925"/>
              <a:gd name="connsiteX2013" fmla="*/ 1511446 w 4000576"/>
              <a:gd name="connsiteY2013" fmla="*/ 1972551 h 7331925"/>
              <a:gd name="connsiteX2014" fmla="*/ 1536163 w 4000576"/>
              <a:gd name="connsiteY2014" fmla="*/ 1988401 h 7331925"/>
              <a:gd name="connsiteX2015" fmla="*/ 1579340 w 4000576"/>
              <a:gd name="connsiteY2015" fmla="*/ 2029968 h 7331925"/>
              <a:gd name="connsiteX2016" fmla="*/ 1529486 w 4000576"/>
              <a:gd name="connsiteY2016" fmla="*/ 2003641 h 7331925"/>
              <a:gd name="connsiteX2017" fmla="*/ 1522343 w 4000576"/>
              <a:gd name="connsiteY2017" fmla="*/ 2009042 h 7331925"/>
              <a:gd name="connsiteX2018" fmla="*/ 1474565 w 4000576"/>
              <a:gd name="connsiteY2018" fmla="*/ 2019157 h 7331925"/>
              <a:gd name="connsiteX2019" fmla="*/ 1491386 w 4000576"/>
              <a:gd name="connsiteY2019" fmla="*/ 2042065 h 7331925"/>
              <a:gd name="connsiteX2020" fmla="*/ 1531868 w 4000576"/>
              <a:gd name="connsiteY2020" fmla="*/ 2101977 h 7331925"/>
              <a:gd name="connsiteX2021" fmla="*/ 1531715 w 4000576"/>
              <a:gd name="connsiteY2021" fmla="*/ 2125075 h 7331925"/>
              <a:gd name="connsiteX2022" fmla="*/ 1510284 w 4000576"/>
              <a:gd name="connsiteY2022" fmla="*/ 2105625 h 7331925"/>
              <a:gd name="connsiteX2023" fmla="*/ 1460278 w 4000576"/>
              <a:gd name="connsiteY2023" fmla="*/ 2069611 h 7331925"/>
              <a:gd name="connsiteX2024" fmla="*/ 1486605 w 4000576"/>
              <a:gd name="connsiteY2024" fmla="*/ 2104063 h 7331925"/>
              <a:gd name="connsiteX2025" fmla="*/ 1541374 w 4000576"/>
              <a:gd name="connsiteY2025" fmla="*/ 2171757 h 7331925"/>
              <a:gd name="connsiteX2026" fmla="*/ 1512037 w 4000576"/>
              <a:gd name="connsiteY2026" fmla="*/ 2178568 h 7331925"/>
              <a:gd name="connsiteX2027" fmla="*/ 1493615 w 4000576"/>
              <a:gd name="connsiteY2027" fmla="*/ 2150288 h 7331925"/>
              <a:gd name="connsiteX2028" fmla="*/ 1480376 w 4000576"/>
              <a:gd name="connsiteY2028" fmla="*/ 2136953 h 7331925"/>
              <a:gd name="connsiteX2029" fmla="*/ 1442809 w 4000576"/>
              <a:gd name="connsiteY2029" fmla="*/ 2117703 h 7331925"/>
              <a:gd name="connsiteX2030" fmla="*/ 1404414 w 4000576"/>
              <a:gd name="connsiteY2030" fmla="*/ 2098767 h 7331925"/>
              <a:gd name="connsiteX2031" fmla="*/ 1386135 w 4000576"/>
              <a:gd name="connsiteY2031" fmla="*/ 2081994 h 7331925"/>
              <a:gd name="connsiteX2032" fmla="*/ 1380611 w 4000576"/>
              <a:gd name="connsiteY2032" fmla="*/ 2104063 h 7331925"/>
              <a:gd name="connsiteX2033" fmla="*/ 1364666 w 4000576"/>
              <a:gd name="connsiteY2033" fmla="*/ 2153907 h 7331925"/>
              <a:gd name="connsiteX2034" fmla="*/ 1345292 w 4000576"/>
              <a:gd name="connsiteY2034" fmla="*/ 2122865 h 7331925"/>
              <a:gd name="connsiteX2035" fmla="*/ 1341215 w 4000576"/>
              <a:gd name="connsiteY2035" fmla="*/ 2107463 h 7331925"/>
              <a:gd name="connsiteX2036" fmla="*/ 1337767 w 4000576"/>
              <a:gd name="connsiteY2036" fmla="*/ 2091042 h 7331925"/>
              <a:gd name="connsiteX2037" fmla="*/ 1334757 w 4000576"/>
              <a:gd name="connsiteY2037" fmla="*/ 2086518 h 7331925"/>
              <a:gd name="connsiteX2038" fmla="*/ 1329376 w 4000576"/>
              <a:gd name="connsiteY2038" fmla="*/ 2119798 h 7331925"/>
              <a:gd name="connsiteX2039" fmla="*/ 1333405 w 4000576"/>
              <a:gd name="connsiteY2039" fmla="*/ 2147268 h 7331925"/>
              <a:gd name="connsiteX2040" fmla="*/ 1311116 w 4000576"/>
              <a:gd name="connsiteY2040" fmla="*/ 2145668 h 7331925"/>
              <a:gd name="connsiteX2041" fmla="*/ 1285656 w 4000576"/>
              <a:gd name="connsiteY2041" fmla="*/ 2122399 h 7331925"/>
              <a:gd name="connsiteX2042" fmla="*/ 1282494 w 4000576"/>
              <a:gd name="connsiteY2042" fmla="*/ 2100720 h 7331925"/>
              <a:gd name="connsiteX2043" fmla="*/ 1268721 w 4000576"/>
              <a:gd name="connsiteY2043" fmla="*/ 2120360 h 7331925"/>
              <a:gd name="connsiteX2044" fmla="*/ 1234402 w 4000576"/>
              <a:gd name="connsiteY2044" fmla="*/ 2105949 h 7331925"/>
              <a:gd name="connsiteX2045" fmla="*/ 1239060 w 4000576"/>
              <a:gd name="connsiteY2045" fmla="*/ 2081584 h 7331925"/>
              <a:gd name="connsiteX2046" fmla="*/ 1272264 w 4000576"/>
              <a:gd name="connsiteY2046" fmla="*/ 2086975 h 7331925"/>
              <a:gd name="connsiteX2047" fmla="*/ 1263120 w 4000576"/>
              <a:gd name="connsiteY2047" fmla="*/ 2075050 h 7331925"/>
              <a:gd name="connsiteX2048" fmla="*/ 1231678 w 4000576"/>
              <a:gd name="connsiteY2048" fmla="*/ 2068659 h 7331925"/>
              <a:gd name="connsiteX2049" fmla="*/ 1228630 w 4000576"/>
              <a:gd name="connsiteY2049" fmla="*/ 2047580 h 7331925"/>
              <a:gd name="connsiteX2050" fmla="*/ 1225591 w 4000576"/>
              <a:gd name="connsiteY2050" fmla="*/ 2026501 h 7331925"/>
              <a:gd name="connsiteX2051" fmla="*/ 1254824 w 4000576"/>
              <a:gd name="connsiteY2051" fmla="*/ 2026501 h 7331925"/>
              <a:gd name="connsiteX2052" fmla="*/ 1284065 w 4000576"/>
              <a:gd name="connsiteY2052" fmla="*/ 2026501 h 7331925"/>
              <a:gd name="connsiteX2053" fmla="*/ 1283932 w 4000576"/>
              <a:gd name="connsiteY2053" fmla="*/ 2009832 h 7331925"/>
              <a:gd name="connsiteX2054" fmla="*/ 1265015 w 4000576"/>
              <a:gd name="connsiteY2054" fmla="*/ 1831238 h 7331925"/>
              <a:gd name="connsiteX2055" fmla="*/ 1246099 w 4000576"/>
              <a:gd name="connsiteY2055" fmla="*/ 1657522 h 7331925"/>
              <a:gd name="connsiteX2056" fmla="*/ 1208456 w 4000576"/>
              <a:gd name="connsiteY2056" fmla="*/ 1639729 h 7331925"/>
              <a:gd name="connsiteX2057" fmla="*/ 1164088 w 4000576"/>
              <a:gd name="connsiteY2057" fmla="*/ 1599352 h 7331925"/>
              <a:gd name="connsiteX2058" fmla="*/ 1228411 w 4000576"/>
              <a:gd name="connsiteY2058" fmla="*/ 1597828 h 7331925"/>
              <a:gd name="connsiteX2059" fmla="*/ 1288828 w 4000576"/>
              <a:gd name="connsiteY2059" fmla="*/ 1602638 h 7331925"/>
              <a:gd name="connsiteX2060" fmla="*/ 1303725 w 4000576"/>
              <a:gd name="connsiteY2060" fmla="*/ 1738179 h 7331925"/>
              <a:gd name="connsiteX2061" fmla="*/ 1326042 w 4000576"/>
              <a:gd name="connsiteY2061" fmla="*/ 1881054 h 7331925"/>
              <a:gd name="connsiteX2062" fmla="*/ 1328195 w 4000576"/>
              <a:gd name="connsiteY2062" fmla="*/ 1845526 h 7331925"/>
              <a:gd name="connsiteX2063" fmla="*/ 1317365 w 4000576"/>
              <a:gd name="connsiteY2063" fmla="*/ 1731226 h 7331925"/>
              <a:gd name="connsiteX2064" fmla="*/ 1306306 w 4000576"/>
              <a:gd name="connsiteY2064" fmla="*/ 1626451 h 7331925"/>
              <a:gd name="connsiteX2065" fmla="*/ 1310535 w 4000576"/>
              <a:gd name="connsiteY2065" fmla="*/ 1602638 h 7331925"/>
              <a:gd name="connsiteX2066" fmla="*/ 1335557 w 4000576"/>
              <a:gd name="connsiteY2066" fmla="*/ 1764563 h 7331925"/>
              <a:gd name="connsiteX2067" fmla="*/ 1352236 w 4000576"/>
              <a:gd name="connsiteY2067" fmla="*/ 1926488 h 7331925"/>
              <a:gd name="connsiteX2068" fmla="*/ 1360265 w 4000576"/>
              <a:gd name="connsiteY2068" fmla="*/ 1893151 h 7331925"/>
              <a:gd name="connsiteX2069" fmla="*/ 1366933 w 4000576"/>
              <a:gd name="connsiteY2069" fmla="*/ 1850288 h 7331925"/>
              <a:gd name="connsiteX2070" fmla="*/ 1368362 w 4000576"/>
              <a:gd name="connsiteY2070" fmla="*/ 1909820 h 7331925"/>
              <a:gd name="connsiteX2071" fmla="*/ 1378525 w 4000576"/>
              <a:gd name="connsiteY2071" fmla="*/ 1969351 h 7331925"/>
              <a:gd name="connsiteX2072" fmla="*/ 1384640 w 4000576"/>
              <a:gd name="connsiteY2072" fmla="*/ 2002422 h 7331925"/>
              <a:gd name="connsiteX2073" fmla="*/ 1389374 w 4000576"/>
              <a:gd name="connsiteY2073" fmla="*/ 2030930 h 7331925"/>
              <a:gd name="connsiteX2074" fmla="*/ 1401823 w 4000576"/>
              <a:gd name="connsiteY2074" fmla="*/ 2038350 h 7331925"/>
              <a:gd name="connsiteX2075" fmla="*/ 1388183 w 4000576"/>
              <a:gd name="connsiteY2075" fmla="*/ 1802663 h 7331925"/>
              <a:gd name="connsiteX2076" fmla="*/ 1325499 w 4000576"/>
              <a:gd name="connsiteY2076" fmla="*/ 1594809 h 7331925"/>
              <a:gd name="connsiteX2077" fmla="*/ 1234059 w 4000576"/>
              <a:gd name="connsiteY2077" fmla="*/ 1583531 h 7331925"/>
              <a:gd name="connsiteX2078" fmla="*/ 1160240 w 4000576"/>
              <a:gd name="connsiteY2078" fmla="*/ 1577197 h 7331925"/>
              <a:gd name="connsiteX2079" fmla="*/ 1160240 w 4000576"/>
              <a:gd name="connsiteY2079" fmla="*/ 1558966 h 7331925"/>
              <a:gd name="connsiteX2080" fmla="*/ 1160240 w 4000576"/>
              <a:gd name="connsiteY2080" fmla="*/ 1540726 h 7331925"/>
              <a:gd name="connsiteX2081" fmla="*/ 1243584 w 4000576"/>
              <a:gd name="connsiteY2081" fmla="*/ 1539478 h 7331925"/>
              <a:gd name="connsiteX2082" fmla="*/ 1326928 w 4000576"/>
              <a:gd name="connsiteY2082" fmla="*/ 1538230 h 7331925"/>
              <a:gd name="connsiteX2083" fmla="*/ 1250728 w 4000576"/>
              <a:gd name="connsiteY2083" fmla="*/ 1529791 h 7331925"/>
              <a:gd name="connsiteX2084" fmla="*/ 1152392 w 4000576"/>
              <a:gd name="connsiteY2084" fmla="*/ 1496463 h 7331925"/>
              <a:gd name="connsiteX2085" fmla="*/ 1155478 w 4000576"/>
              <a:gd name="connsiteY2085" fmla="*/ 1480728 h 7331925"/>
              <a:gd name="connsiteX2086" fmla="*/ 1241203 w 4000576"/>
              <a:gd name="connsiteY2086" fmla="*/ 1481280 h 7331925"/>
              <a:gd name="connsiteX2087" fmla="*/ 1326928 w 4000576"/>
              <a:gd name="connsiteY2087" fmla="*/ 1481842 h 7331925"/>
              <a:gd name="connsiteX2088" fmla="*/ 1284065 w 4000576"/>
              <a:gd name="connsiteY2088" fmla="*/ 1473889 h 7331925"/>
              <a:gd name="connsiteX2089" fmla="*/ 1197074 w 4000576"/>
              <a:gd name="connsiteY2089" fmla="*/ 1465231 h 7331925"/>
              <a:gd name="connsiteX2090" fmla="*/ 1152935 w 4000576"/>
              <a:gd name="connsiteY2090" fmla="*/ 1464526 h 7331925"/>
              <a:gd name="connsiteX2091" fmla="*/ 1147963 w 4000576"/>
              <a:gd name="connsiteY2091" fmla="*/ 1445486 h 7331925"/>
              <a:gd name="connsiteX2092" fmla="*/ 1233830 w 4000576"/>
              <a:gd name="connsiteY2092" fmla="*/ 1422530 h 7331925"/>
              <a:gd name="connsiteX2093" fmla="*/ 1299982 w 4000576"/>
              <a:gd name="connsiteY2093" fmla="*/ 1420568 h 7331925"/>
              <a:gd name="connsiteX2094" fmla="*/ 1219105 w 4000576"/>
              <a:gd name="connsiteY2094" fmla="*/ 1407376 h 7331925"/>
              <a:gd name="connsiteX2095" fmla="*/ 1146134 w 4000576"/>
              <a:gd name="connsiteY2095" fmla="*/ 1402613 h 7331925"/>
              <a:gd name="connsiteX2096" fmla="*/ 1142962 w 4000576"/>
              <a:gd name="connsiteY2096" fmla="*/ 1385945 h 7331925"/>
              <a:gd name="connsiteX2097" fmla="*/ 1139790 w 4000576"/>
              <a:gd name="connsiteY2097" fmla="*/ 1369276 h 7331925"/>
              <a:gd name="connsiteX2098" fmla="*/ 1233364 w 4000576"/>
              <a:gd name="connsiteY2098" fmla="*/ 1367609 h 7331925"/>
              <a:gd name="connsiteX2099" fmla="*/ 1284065 w 4000576"/>
              <a:gd name="connsiteY2099" fmla="*/ 1362913 h 7331925"/>
              <a:gd name="connsiteX2100" fmla="*/ 1191197 w 4000576"/>
              <a:gd name="connsiteY2100" fmla="*/ 1354369 h 7331925"/>
              <a:gd name="connsiteX2101" fmla="*/ 1141190 w 4000576"/>
              <a:gd name="connsiteY2101" fmla="*/ 1348854 h 7331925"/>
              <a:gd name="connsiteX2102" fmla="*/ 1141190 w 4000576"/>
              <a:gd name="connsiteY2102" fmla="*/ 1330490 h 7331925"/>
              <a:gd name="connsiteX2103" fmla="*/ 1141190 w 4000576"/>
              <a:gd name="connsiteY2103" fmla="*/ 1312126 h 7331925"/>
              <a:gd name="connsiteX2104" fmla="*/ 1224534 w 4000576"/>
              <a:gd name="connsiteY2104" fmla="*/ 1310935 h 7331925"/>
              <a:gd name="connsiteX2105" fmla="*/ 1307878 w 4000576"/>
              <a:gd name="connsiteY2105" fmla="*/ 1309745 h 7331925"/>
              <a:gd name="connsiteX2106" fmla="*/ 1265015 w 4000576"/>
              <a:gd name="connsiteY2106" fmla="*/ 1302115 h 7331925"/>
              <a:gd name="connsiteX2107" fmla="*/ 1176909 w 4000576"/>
              <a:gd name="connsiteY2107" fmla="*/ 1293781 h 7331925"/>
              <a:gd name="connsiteX2108" fmla="*/ 1131665 w 4000576"/>
              <a:gd name="connsiteY2108" fmla="*/ 1293076 h 7331925"/>
              <a:gd name="connsiteX2109" fmla="*/ 1131665 w 4000576"/>
              <a:gd name="connsiteY2109" fmla="*/ 1274026 h 7331925"/>
              <a:gd name="connsiteX2110" fmla="*/ 1131665 w 4000576"/>
              <a:gd name="connsiteY2110" fmla="*/ 1254976 h 7331925"/>
              <a:gd name="connsiteX2111" fmla="*/ 1224534 w 4000576"/>
              <a:gd name="connsiteY2111" fmla="*/ 1253452 h 7331925"/>
              <a:gd name="connsiteX2112" fmla="*/ 1284065 w 4000576"/>
              <a:gd name="connsiteY2112" fmla="*/ 1248728 h 7331925"/>
              <a:gd name="connsiteX2113" fmla="*/ 1191197 w 4000576"/>
              <a:gd name="connsiteY2113" fmla="*/ 1239964 h 7331925"/>
              <a:gd name="connsiteX2114" fmla="*/ 1131665 w 4000576"/>
              <a:gd name="connsiteY2114" fmla="*/ 1234411 h 7331925"/>
              <a:gd name="connsiteX2115" fmla="*/ 1131665 w 4000576"/>
              <a:gd name="connsiteY2115" fmla="*/ 1220876 h 7331925"/>
              <a:gd name="connsiteX2116" fmla="*/ 1131665 w 4000576"/>
              <a:gd name="connsiteY2116" fmla="*/ 1207351 h 7331925"/>
              <a:gd name="connsiteX2117" fmla="*/ 1229297 w 4000576"/>
              <a:gd name="connsiteY2117" fmla="*/ 1206246 h 7331925"/>
              <a:gd name="connsiteX2118" fmla="*/ 1215009 w 4000576"/>
              <a:gd name="connsiteY2118" fmla="*/ 1192759 h 7331925"/>
              <a:gd name="connsiteX2119" fmla="*/ 1131665 w 4000576"/>
              <a:gd name="connsiteY2119" fmla="*/ 1186586 h 7331925"/>
              <a:gd name="connsiteX2120" fmla="*/ 1131665 w 4000576"/>
              <a:gd name="connsiteY2120" fmla="*/ 1173518 h 7331925"/>
              <a:gd name="connsiteX2121" fmla="*/ 1131665 w 4000576"/>
              <a:gd name="connsiteY2121" fmla="*/ 1160440 h 7331925"/>
              <a:gd name="connsiteX2122" fmla="*/ 1219772 w 4000576"/>
              <a:gd name="connsiteY2122" fmla="*/ 1157707 h 7331925"/>
              <a:gd name="connsiteX2123" fmla="*/ 1307878 w 4000576"/>
              <a:gd name="connsiteY2123" fmla="*/ 1154963 h 7331925"/>
              <a:gd name="connsiteX2124" fmla="*/ 1218143 w 4000576"/>
              <a:gd name="connsiteY2124" fmla="*/ 1145438 h 7331925"/>
              <a:gd name="connsiteX2125" fmla="*/ 1124483 w 4000576"/>
              <a:gd name="connsiteY2125" fmla="*/ 1124007 h 7331925"/>
              <a:gd name="connsiteX2126" fmla="*/ 1120550 w 4000576"/>
              <a:gd name="connsiteY2126" fmla="*/ 1112101 h 7331925"/>
              <a:gd name="connsiteX2127" fmla="*/ 1214218 w 4000576"/>
              <a:gd name="connsiteY2127" fmla="*/ 1110806 h 7331925"/>
              <a:gd name="connsiteX2128" fmla="*/ 1307878 w 4000576"/>
              <a:gd name="connsiteY2128" fmla="*/ 1109510 h 7331925"/>
              <a:gd name="connsiteX2129" fmla="*/ 1217390 w 4000576"/>
              <a:gd name="connsiteY2129" fmla="*/ 1101357 h 7331925"/>
              <a:gd name="connsiteX2130" fmla="*/ 736002 w 4000576"/>
              <a:gd name="connsiteY2130" fmla="*/ 1036472 h 7331925"/>
              <a:gd name="connsiteX2131" fmla="*/ 680747 w 4000576"/>
              <a:gd name="connsiteY2131" fmla="*/ 1026243 h 7331925"/>
              <a:gd name="connsiteX2132" fmla="*/ 3155728 w 4000576"/>
              <a:gd name="connsiteY2132" fmla="*/ 1079992 h 7331925"/>
              <a:gd name="connsiteX2133" fmla="*/ 3012853 w 4000576"/>
              <a:gd name="connsiteY2133" fmla="*/ 1125588 h 7331925"/>
              <a:gd name="connsiteX2134" fmla="*/ 2965228 w 4000576"/>
              <a:gd name="connsiteY2134" fmla="*/ 1139552 h 7331925"/>
              <a:gd name="connsiteX2135" fmla="*/ 3003328 w 4000576"/>
              <a:gd name="connsiteY2135" fmla="*/ 1134513 h 7331925"/>
              <a:gd name="connsiteX2136" fmla="*/ 3265265 w 4000576"/>
              <a:gd name="connsiteY2136" fmla="*/ 1050312 h 7331925"/>
              <a:gd name="connsiteX2137" fmla="*/ 3155728 w 4000576"/>
              <a:gd name="connsiteY2137" fmla="*/ 1079992 h 7331925"/>
              <a:gd name="connsiteX2138" fmla="*/ 943504 w 4000576"/>
              <a:gd name="connsiteY2138" fmla="*/ 1104957 h 7331925"/>
              <a:gd name="connsiteX2139" fmla="*/ 988790 w 4000576"/>
              <a:gd name="connsiteY2139" fmla="*/ 1108005 h 7331925"/>
              <a:gd name="connsiteX2140" fmla="*/ 964187 w 4000576"/>
              <a:gd name="connsiteY2140" fmla="*/ 1093051 h 7331925"/>
              <a:gd name="connsiteX2141" fmla="*/ 943504 w 4000576"/>
              <a:gd name="connsiteY2141" fmla="*/ 1104957 h 7331925"/>
              <a:gd name="connsiteX2142" fmla="*/ 1007840 w 4000576"/>
              <a:gd name="connsiteY2142" fmla="*/ 1112101 h 7331925"/>
              <a:gd name="connsiteX2143" fmla="*/ 1016584 w 4000576"/>
              <a:gd name="connsiteY2143" fmla="*/ 1121626 h 7331925"/>
              <a:gd name="connsiteX2144" fmla="*/ 1040397 w 4000576"/>
              <a:gd name="connsiteY2144" fmla="*/ 1127408 h 7331925"/>
              <a:gd name="connsiteX2145" fmla="*/ 1055465 w 4000576"/>
              <a:gd name="connsiteY2145" fmla="*/ 1117883 h 7331925"/>
              <a:gd name="connsiteX2146" fmla="*/ 1031653 w 4000576"/>
              <a:gd name="connsiteY2146" fmla="*/ 1102576 h 7331925"/>
              <a:gd name="connsiteX2147" fmla="*/ 1007840 w 4000576"/>
              <a:gd name="connsiteY2147" fmla="*/ 1112101 h 7331925"/>
              <a:gd name="connsiteX2148" fmla="*/ 1064990 w 4000576"/>
              <a:gd name="connsiteY2148" fmla="*/ 1116863 h 7331925"/>
              <a:gd name="connsiteX2149" fmla="*/ 1088803 w 4000576"/>
              <a:gd name="connsiteY2149" fmla="*/ 1131151 h 7331925"/>
              <a:gd name="connsiteX2150" fmla="*/ 1097547 w 4000576"/>
              <a:gd name="connsiteY2150" fmla="*/ 1108358 h 7331925"/>
              <a:gd name="connsiteX2151" fmla="*/ 1064990 w 4000576"/>
              <a:gd name="connsiteY2151" fmla="*/ 1116863 h 7331925"/>
              <a:gd name="connsiteX2152" fmla="*/ 1984153 w 4000576"/>
              <a:gd name="connsiteY2152" fmla="*/ 1114035 h 7331925"/>
              <a:gd name="connsiteX2153" fmla="*/ 1612678 w 4000576"/>
              <a:gd name="connsiteY2153" fmla="*/ 1118902 h 7331925"/>
              <a:gd name="connsiteX2154" fmla="*/ 1479328 w 4000576"/>
              <a:gd name="connsiteY2154" fmla="*/ 1115254 h 7331925"/>
              <a:gd name="connsiteX2155" fmla="*/ 1517428 w 4000576"/>
              <a:gd name="connsiteY2155" fmla="*/ 1124007 h 7331925"/>
              <a:gd name="connsiteX2156" fmla="*/ 2308003 w 4000576"/>
              <a:gd name="connsiteY2156" fmla="*/ 1113396 h 7331925"/>
              <a:gd name="connsiteX2157" fmla="*/ 2355628 w 4000576"/>
              <a:gd name="connsiteY2157" fmla="*/ 1105119 h 7331925"/>
              <a:gd name="connsiteX2158" fmla="*/ 2288953 w 4000576"/>
              <a:gd name="connsiteY2158" fmla="*/ 1105329 h 7331925"/>
              <a:gd name="connsiteX2159" fmla="*/ 1984153 w 4000576"/>
              <a:gd name="connsiteY2159" fmla="*/ 1114035 h 7331925"/>
              <a:gd name="connsiteX2160" fmla="*/ 3203353 w 4000576"/>
              <a:gd name="connsiteY2160" fmla="*/ 1122931 h 7331925"/>
              <a:gd name="connsiteX2161" fmla="*/ 3050953 w 4000576"/>
              <a:gd name="connsiteY2161" fmla="*/ 1169641 h 7331925"/>
              <a:gd name="connsiteX2162" fmla="*/ 2971152 w 4000576"/>
              <a:gd name="connsiteY2162" fmla="*/ 1197435 h 7331925"/>
              <a:gd name="connsiteX2163" fmla="*/ 3223346 w 4000576"/>
              <a:gd name="connsiteY2163" fmla="*/ 1127741 h 7331925"/>
              <a:gd name="connsiteX2164" fmla="*/ 3203353 w 4000576"/>
              <a:gd name="connsiteY2164" fmla="*/ 1122931 h 7331925"/>
              <a:gd name="connsiteX2165" fmla="*/ 895926 w 4000576"/>
              <a:gd name="connsiteY2165" fmla="*/ 1143057 h 7331925"/>
              <a:gd name="connsiteX2166" fmla="*/ 931645 w 4000576"/>
              <a:gd name="connsiteY2166" fmla="*/ 1146134 h 7331925"/>
              <a:gd name="connsiteX2167" fmla="*/ 911804 w 4000576"/>
              <a:gd name="connsiteY2167" fmla="*/ 1131151 h 7331925"/>
              <a:gd name="connsiteX2168" fmla="*/ 895926 w 4000576"/>
              <a:gd name="connsiteY2168" fmla="*/ 1143057 h 7331925"/>
              <a:gd name="connsiteX2169" fmla="*/ 952486 w 4000576"/>
              <a:gd name="connsiteY2169" fmla="*/ 1147715 h 7331925"/>
              <a:gd name="connsiteX2170" fmla="*/ 988790 w 4000576"/>
              <a:gd name="connsiteY2170" fmla="*/ 1156678 h 7331925"/>
              <a:gd name="connsiteX2171" fmla="*/ 973722 w 4000576"/>
              <a:gd name="connsiteY2171" fmla="*/ 1136933 h 7331925"/>
              <a:gd name="connsiteX2172" fmla="*/ 952486 w 4000576"/>
              <a:gd name="connsiteY2172" fmla="*/ 1147715 h 7331925"/>
              <a:gd name="connsiteX2173" fmla="*/ 1009469 w 4000576"/>
              <a:gd name="connsiteY2173" fmla="*/ 1156573 h 7331925"/>
              <a:gd name="connsiteX2174" fmla="*/ 1034977 w 4000576"/>
              <a:gd name="connsiteY2174" fmla="*/ 1177166 h 7331925"/>
              <a:gd name="connsiteX2175" fmla="*/ 1057161 w 4000576"/>
              <a:gd name="connsiteY2175" fmla="*/ 1180319 h 7331925"/>
              <a:gd name="connsiteX2176" fmla="*/ 1053837 w 4000576"/>
              <a:gd name="connsiteY2176" fmla="*/ 1162879 h 7331925"/>
              <a:gd name="connsiteX2177" fmla="*/ 1028329 w 4000576"/>
              <a:gd name="connsiteY2177" fmla="*/ 1142286 h 7331925"/>
              <a:gd name="connsiteX2178" fmla="*/ 1006145 w 4000576"/>
              <a:gd name="connsiteY2178" fmla="*/ 1139133 h 7331925"/>
              <a:gd name="connsiteX2179" fmla="*/ 1009469 w 4000576"/>
              <a:gd name="connsiteY2179" fmla="*/ 1156573 h 7331925"/>
              <a:gd name="connsiteX2180" fmla="*/ 2386584 w 4000576"/>
              <a:gd name="connsiteY2180" fmla="*/ 1146982 h 7331925"/>
              <a:gd name="connsiteX2181" fmla="*/ 2410397 w 4000576"/>
              <a:gd name="connsiteY2181" fmla="*/ 1146982 h 7331925"/>
              <a:gd name="connsiteX2182" fmla="*/ 2398490 w 4000576"/>
              <a:gd name="connsiteY2182" fmla="*/ 1142181 h 7331925"/>
              <a:gd name="connsiteX2183" fmla="*/ 2386584 w 4000576"/>
              <a:gd name="connsiteY2183" fmla="*/ 1146982 h 7331925"/>
              <a:gd name="connsiteX2184" fmla="*/ 2911059 w 4000576"/>
              <a:gd name="connsiteY2184" fmla="*/ 1147182 h 7331925"/>
              <a:gd name="connsiteX2185" fmla="*/ 2929309 w 4000576"/>
              <a:gd name="connsiteY2185" fmla="*/ 1146429 h 7331925"/>
              <a:gd name="connsiteX2186" fmla="*/ 2916812 w 4000576"/>
              <a:gd name="connsiteY2186" fmla="*/ 1141428 h 7331925"/>
              <a:gd name="connsiteX2187" fmla="*/ 2911059 w 4000576"/>
              <a:gd name="connsiteY2187" fmla="*/ 1147182 h 7331925"/>
              <a:gd name="connsiteX2188" fmla="*/ 1074515 w 4000576"/>
              <a:gd name="connsiteY2188" fmla="*/ 1164488 h 7331925"/>
              <a:gd name="connsiteX2189" fmla="*/ 1078497 w 4000576"/>
              <a:gd name="connsiteY2189" fmla="*/ 1178776 h 7331925"/>
              <a:gd name="connsiteX2190" fmla="*/ 1097547 w 4000576"/>
              <a:gd name="connsiteY2190" fmla="*/ 1184558 h 7331925"/>
              <a:gd name="connsiteX2191" fmla="*/ 1112615 w 4000576"/>
              <a:gd name="connsiteY2191" fmla="*/ 1190339 h 7331925"/>
              <a:gd name="connsiteX2192" fmla="*/ 1112615 w 4000576"/>
              <a:gd name="connsiteY2192" fmla="*/ 1170270 h 7331925"/>
              <a:gd name="connsiteX2193" fmla="*/ 1093565 w 4000576"/>
              <a:gd name="connsiteY2193" fmla="*/ 1150201 h 7331925"/>
              <a:gd name="connsiteX2194" fmla="*/ 1074515 w 4000576"/>
              <a:gd name="connsiteY2194" fmla="*/ 1164488 h 7331925"/>
              <a:gd name="connsiteX2195" fmla="*/ 2084165 w 4000576"/>
              <a:gd name="connsiteY2195" fmla="*/ 1161650 h 7331925"/>
              <a:gd name="connsiteX2196" fmla="*/ 1703651 w 4000576"/>
              <a:gd name="connsiteY2196" fmla="*/ 1164679 h 7331925"/>
              <a:gd name="connsiteX2197" fmla="*/ 1475727 w 4000576"/>
              <a:gd name="connsiteY2197" fmla="*/ 1164060 h 7331925"/>
              <a:gd name="connsiteX2198" fmla="*/ 1665380 w 4000576"/>
              <a:gd name="connsiteY2198" fmla="*/ 1179033 h 7331925"/>
              <a:gd name="connsiteX2199" fmla="*/ 1850088 w 4000576"/>
              <a:gd name="connsiteY2199" fmla="*/ 1189063 h 7331925"/>
              <a:gd name="connsiteX2200" fmla="*/ 2055228 w 4000576"/>
              <a:gd name="connsiteY2200" fmla="*/ 1178376 h 7331925"/>
              <a:gd name="connsiteX2201" fmla="*/ 2303240 w 4000576"/>
              <a:gd name="connsiteY2201" fmla="*/ 1160136 h 7331925"/>
              <a:gd name="connsiteX2202" fmla="*/ 2346103 w 4000576"/>
              <a:gd name="connsiteY2202" fmla="*/ 1152582 h 7331925"/>
              <a:gd name="connsiteX2203" fmla="*/ 2288953 w 4000576"/>
              <a:gd name="connsiteY2203" fmla="*/ 1152820 h 7331925"/>
              <a:gd name="connsiteX2204" fmla="*/ 2084165 w 4000576"/>
              <a:gd name="connsiteY2204" fmla="*/ 1161650 h 7331925"/>
              <a:gd name="connsiteX2205" fmla="*/ 3112865 w 4000576"/>
              <a:gd name="connsiteY2205" fmla="*/ 1205179 h 7331925"/>
              <a:gd name="connsiteX2206" fmla="*/ 2965228 w 4000576"/>
              <a:gd name="connsiteY2206" fmla="*/ 1255833 h 7331925"/>
              <a:gd name="connsiteX2207" fmla="*/ 2946178 w 4000576"/>
              <a:gd name="connsiteY2207" fmla="*/ 1263996 h 7331925"/>
              <a:gd name="connsiteX2208" fmla="*/ 2974753 w 4000576"/>
              <a:gd name="connsiteY2208" fmla="*/ 1258681 h 7331925"/>
              <a:gd name="connsiteX2209" fmla="*/ 3211002 w 4000576"/>
              <a:gd name="connsiteY2209" fmla="*/ 1188920 h 7331925"/>
              <a:gd name="connsiteX2210" fmla="*/ 3112865 w 4000576"/>
              <a:gd name="connsiteY2210" fmla="*/ 1205179 h 7331925"/>
              <a:gd name="connsiteX2211" fmla="*/ 836395 w 4000576"/>
              <a:gd name="connsiteY2211" fmla="*/ 1182424 h 7331925"/>
              <a:gd name="connsiteX2212" fmla="*/ 857407 w 4000576"/>
              <a:gd name="connsiteY2212" fmla="*/ 1201103 h 7331925"/>
              <a:gd name="connsiteX2213" fmla="*/ 880734 w 4000576"/>
              <a:gd name="connsiteY2213" fmla="*/ 1183948 h 7331925"/>
              <a:gd name="connsiteX2214" fmla="*/ 836395 w 4000576"/>
              <a:gd name="connsiteY2214" fmla="*/ 1182424 h 7331925"/>
              <a:gd name="connsiteX2215" fmla="*/ 903070 w 4000576"/>
              <a:gd name="connsiteY2215" fmla="*/ 1192044 h 7331925"/>
              <a:gd name="connsiteX2216" fmla="*/ 936665 w 4000576"/>
              <a:gd name="connsiteY2216" fmla="*/ 1206932 h 7331925"/>
              <a:gd name="connsiteX2217" fmla="*/ 936408 w 4000576"/>
              <a:gd name="connsiteY2217" fmla="*/ 1188301 h 7331925"/>
              <a:gd name="connsiteX2218" fmla="*/ 903070 w 4000576"/>
              <a:gd name="connsiteY2218" fmla="*/ 1192044 h 7331925"/>
              <a:gd name="connsiteX2219" fmla="*/ 950695 w 4000576"/>
              <a:gd name="connsiteY2219" fmla="*/ 1202588 h 7331925"/>
              <a:gd name="connsiteX2220" fmla="*/ 974207 w 4000576"/>
              <a:gd name="connsiteY2220" fmla="*/ 1216876 h 7331925"/>
              <a:gd name="connsiteX2221" fmla="*/ 997715 w 4000576"/>
              <a:gd name="connsiteY2221" fmla="*/ 1216876 h 7331925"/>
              <a:gd name="connsiteX2222" fmla="*/ 992238 w 4000576"/>
              <a:gd name="connsiteY2222" fmla="*/ 1202588 h 7331925"/>
              <a:gd name="connsiteX2223" fmla="*/ 968721 w 4000576"/>
              <a:gd name="connsiteY2223" fmla="*/ 1188301 h 7331925"/>
              <a:gd name="connsiteX2224" fmla="*/ 950695 w 4000576"/>
              <a:gd name="connsiteY2224" fmla="*/ 1202588 h 7331925"/>
              <a:gd name="connsiteX2225" fmla="*/ 1012050 w 4000576"/>
              <a:gd name="connsiteY2225" fmla="*/ 1198721 h 7331925"/>
              <a:gd name="connsiteX2226" fmla="*/ 1036977 w 4000576"/>
              <a:gd name="connsiteY2226" fmla="*/ 1226401 h 7331925"/>
              <a:gd name="connsiteX2227" fmla="*/ 1055465 w 4000576"/>
              <a:gd name="connsiteY2227" fmla="*/ 1213228 h 7331925"/>
              <a:gd name="connsiteX2228" fmla="*/ 1012050 w 4000576"/>
              <a:gd name="connsiteY2228" fmla="*/ 1198721 h 7331925"/>
              <a:gd name="connsiteX2229" fmla="*/ 1074515 w 4000576"/>
              <a:gd name="connsiteY2229" fmla="*/ 1216876 h 7331925"/>
              <a:gd name="connsiteX2230" fmla="*/ 1093565 w 4000576"/>
              <a:gd name="connsiteY2230" fmla="*/ 1235926 h 7331925"/>
              <a:gd name="connsiteX2231" fmla="*/ 1112615 w 4000576"/>
              <a:gd name="connsiteY2231" fmla="*/ 1216876 h 7331925"/>
              <a:gd name="connsiteX2232" fmla="*/ 1093565 w 4000576"/>
              <a:gd name="connsiteY2232" fmla="*/ 1197826 h 7331925"/>
              <a:gd name="connsiteX2233" fmla="*/ 1074515 w 4000576"/>
              <a:gd name="connsiteY2233" fmla="*/ 1216876 h 7331925"/>
              <a:gd name="connsiteX2234" fmla="*/ 2303240 w 4000576"/>
              <a:gd name="connsiteY2234" fmla="*/ 1207351 h 7331925"/>
              <a:gd name="connsiteX2235" fmla="*/ 2269903 w 4000576"/>
              <a:gd name="connsiteY2235" fmla="*/ 1214371 h 7331925"/>
              <a:gd name="connsiteX2236" fmla="*/ 2298478 w 4000576"/>
              <a:gd name="connsiteY2236" fmla="*/ 1214952 h 7331925"/>
              <a:gd name="connsiteX2237" fmla="*/ 2346103 w 4000576"/>
              <a:gd name="connsiteY2237" fmla="*/ 1207351 h 7331925"/>
              <a:gd name="connsiteX2238" fmla="*/ 2303240 w 4000576"/>
              <a:gd name="connsiteY2238" fmla="*/ 1207351 h 7331925"/>
              <a:gd name="connsiteX2239" fmla="*/ 1514085 w 4000576"/>
              <a:gd name="connsiteY2239" fmla="*/ 1220991 h 7331925"/>
              <a:gd name="connsiteX2240" fmla="*/ 2226069 w 4000576"/>
              <a:gd name="connsiteY2240" fmla="*/ 1221638 h 7331925"/>
              <a:gd name="connsiteX2241" fmla="*/ 1854118 w 4000576"/>
              <a:gd name="connsiteY2241" fmla="*/ 1212113 h 7331925"/>
              <a:gd name="connsiteX2242" fmla="*/ 1514085 w 4000576"/>
              <a:gd name="connsiteY2242" fmla="*/ 1220991 h 7331925"/>
              <a:gd name="connsiteX2243" fmla="*/ 3193828 w 4000576"/>
              <a:gd name="connsiteY2243" fmla="*/ 1232097 h 7331925"/>
              <a:gd name="connsiteX2244" fmla="*/ 3041428 w 4000576"/>
              <a:gd name="connsiteY2244" fmla="*/ 1283503 h 7331925"/>
              <a:gd name="connsiteX2245" fmla="*/ 3058020 w 4000576"/>
              <a:gd name="connsiteY2245" fmla="*/ 1292485 h 7331925"/>
              <a:gd name="connsiteX2246" fmla="*/ 3255740 w 4000576"/>
              <a:gd name="connsiteY2246" fmla="*/ 1212714 h 7331925"/>
              <a:gd name="connsiteX2247" fmla="*/ 3193828 w 4000576"/>
              <a:gd name="connsiteY2247" fmla="*/ 1232097 h 7331925"/>
              <a:gd name="connsiteX2248" fmla="*/ 842891 w 4000576"/>
              <a:gd name="connsiteY2248" fmla="*/ 1232887 h 7331925"/>
              <a:gd name="connsiteX2249" fmla="*/ 882306 w 4000576"/>
              <a:gd name="connsiteY2249" fmla="*/ 1243070 h 7331925"/>
              <a:gd name="connsiteX2250" fmla="*/ 857874 w 4000576"/>
              <a:gd name="connsiteY2250" fmla="*/ 1218600 h 7331925"/>
              <a:gd name="connsiteX2251" fmla="*/ 836490 w 4000576"/>
              <a:gd name="connsiteY2251" fmla="*/ 1215561 h 7331925"/>
              <a:gd name="connsiteX2252" fmla="*/ 842891 w 4000576"/>
              <a:gd name="connsiteY2252" fmla="*/ 1232887 h 7331925"/>
              <a:gd name="connsiteX2253" fmla="*/ 903070 w 4000576"/>
              <a:gd name="connsiteY2253" fmla="*/ 1244432 h 7331925"/>
              <a:gd name="connsiteX2254" fmla="*/ 917720 w 4000576"/>
              <a:gd name="connsiteY2254" fmla="*/ 1268082 h 7331925"/>
              <a:gd name="connsiteX2255" fmla="*/ 930654 w 4000576"/>
              <a:gd name="connsiteY2255" fmla="*/ 1235107 h 7331925"/>
              <a:gd name="connsiteX2256" fmla="*/ 903070 w 4000576"/>
              <a:gd name="connsiteY2256" fmla="*/ 1244432 h 7331925"/>
              <a:gd name="connsiteX2257" fmla="*/ 960215 w 4000576"/>
              <a:gd name="connsiteY2257" fmla="*/ 1254281 h 7331925"/>
              <a:gd name="connsiteX2258" fmla="*/ 979961 w 4000576"/>
              <a:gd name="connsiteY2258" fmla="*/ 1274026 h 7331925"/>
              <a:gd name="connsiteX2259" fmla="*/ 976779 w 4000576"/>
              <a:gd name="connsiteY2259" fmla="*/ 1237717 h 7331925"/>
              <a:gd name="connsiteX2260" fmla="*/ 960215 w 4000576"/>
              <a:gd name="connsiteY2260" fmla="*/ 1254281 h 7331925"/>
              <a:gd name="connsiteX2261" fmla="*/ 1017365 w 4000576"/>
              <a:gd name="connsiteY2261" fmla="*/ 1264501 h 7331925"/>
              <a:gd name="connsiteX2262" fmla="*/ 1036415 w 4000576"/>
              <a:gd name="connsiteY2262" fmla="*/ 1283551 h 7331925"/>
              <a:gd name="connsiteX2263" fmla="*/ 1055465 w 4000576"/>
              <a:gd name="connsiteY2263" fmla="*/ 1264501 h 7331925"/>
              <a:gd name="connsiteX2264" fmla="*/ 1036415 w 4000576"/>
              <a:gd name="connsiteY2264" fmla="*/ 1245451 h 7331925"/>
              <a:gd name="connsiteX2265" fmla="*/ 1017365 w 4000576"/>
              <a:gd name="connsiteY2265" fmla="*/ 1264501 h 7331925"/>
              <a:gd name="connsiteX2266" fmla="*/ 1074515 w 4000576"/>
              <a:gd name="connsiteY2266" fmla="*/ 1268244 h 7331925"/>
              <a:gd name="connsiteX2267" fmla="*/ 1113396 w 4000576"/>
              <a:gd name="connsiteY2267" fmla="*/ 1293076 h 7331925"/>
              <a:gd name="connsiteX2268" fmla="*/ 1122140 w 4000576"/>
              <a:gd name="connsiteY2268" fmla="*/ 1274026 h 7331925"/>
              <a:gd name="connsiteX2269" fmla="*/ 1122140 w 4000576"/>
              <a:gd name="connsiteY2269" fmla="*/ 1254976 h 7331925"/>
              <a:gd name="connsiteX2270" fmla="*/ 1098328 w 4000576"/>
              <a:gd name="connsiteY2270" fmla="*/ 1254976 h 7331925"/>
              <a:gd name="connsiteX2271" fmla="*/ 1074515 w 4000576"/>
              <a:gd name="connsiteY2271" fmla="*/ 1268244 h 7331925"/>
              <a:gd name="connsiteX2272" fmla="*/ 1522190 w 4000576"/>
              <a:gd name="connsiteY2272" fmla="*/ 1264568 h 7331925"/>
              <a:gd name="connsiteX2273" fmla="*/ 2027015 w 4000576"/>
              <a:gd name="connsiteY2273" fmla="*/ 1288523 h 7331925"/>
              <a:gd name="connsiteX2274" fmla="*/ 1979390 w 4000576"/>
              <a:gd name="connsiteY2274" fmla="*/ 1268749 h 7331925"/>
              <a:gd name="connsiteX2275" fmla="*/ 1593628 w 4000576"/>
              <a:gd name="connsiteY2275" fmla="*/ 1262863 h 7331925"/>
              <a:gd name="connsiteX2276" fmla="*/ 1522190 w 4000576"/>
              <a:gd name="connsiteY2276" fmla="*/ 1264568 h 7331925"/>
              <a:gd name="connsiteX2277" fmla="*/ 2274665 w 4000576"/>
              <a:gd name="connsiteY2277" fmla="*/ 1263596 h 7331925"/>
              <a:gd name="connsiteX2278" fmla="*/ 2359600 w 4000576"/>
              <a:gd name="connsiteY2278" fmla="*/ 1258424 h 7331925"/>
              <a:gd name="connsiteX2279" fmla="*/ 2319119 w 4000576"/>
              <a:gd name="connsiteY2279" fmla="*/ 1254976 h 7331925"/>
              <a:gd name="connsiteX2280" fmla="*/ 2274665 w 4000576"/>
              <a:gd name="connsiteY2280" fmla="*/ 1263596 h 7331925"/>
              <a:gd name="connsiteX2281" fmla="*/ 3198590 w 4000576"/>
              <a:gd name="connsiteY2281" fmla="*/ 1278903 h 7331925"/>
              <a:gd name="connsiteX2282" fmla="*/ 3052105 w 4000576"/>
              <a:gd name="connsiteY2282" fmla="*/ 1327671 h 7331925"/>
              <a:gd name="connsiteX2283" fmla="*/ 3041380 w 4000576"/>
              <a:gd name="connsiteY2283" fmla="*/ 1345816 h 7331925"/>
              <a:gd name="connsiteX2284" fmla="*/ 3245872 w 4000576"/>
              <a:gd name="connsiteY2284" fmla="*/ 1268120 h 7331925"/>
              <a:gd name="connsiteX2285" fmla="*/ 3198590 w 4000576"/>
              <a:gd name="connsiteY2285" fmla="*/ 1278903 h 7331925"/>
              <a:gd name="connsiteX2286" fmla="*/ 845920 w 4000576"/>
              <a:gd name="connsiteY2286" fmla="*/ 1293076 h 7331925"/>
              <a:gd name="connsiteX2287" fmla="*/ 845920 w 4000576"/>
              <a:gd name="connsiteY2287" fmla="*/ 1312126 h 7331925"/>
              <a:gd name="connsiteX2288" fmla="*/ 870066 w 4000576"/>
              <a:gd name="connsiteY2288" fmla="*/ 1312126 h 7331925"/>
              <a:gd name="connsiteX2289" fmla="*/ 894212 w 4000576"/>
              <a:gd name="connsiteY2289" fmla="*/ 1312126 h 7331925"/>
              <a:gd name="connsiteX2290" fmla="*/ 884020 w 4000576"/>
              <a:gd name="connsiteY2290" fmla="*/ 1293076 h 7331925"/>
              <a:gd name="connsiteX2291" fmla="*/ 859874 w 4000576"/>
              <a:gd name="connsiteY2291" fmla="*/ 1274026 h 7331925"/>
              <a:gd name="connsiteX2292" fmla="*/ 845920 w 4000576"/>
              <a:gd name="connsiteY2292" fmla="*/ 1293076 h 7331925"/>
              <a:gd name="connsiteX2293" fmla="*/ 910271 w 4000576"/>
              <a:gd name="connsiteY2293" fmla="*/ 1289047 h 7331925"/>
              <a:gd name="connsiteX2294" fmla="*/ 928597 w 4000576"/>
              <a:gd name="connsiteY2294" fmla="*/ 1321651 h 7331925"/>
              <a:gd name="connsiteX2295" fmla="*/ 939484 w 4000576"/>
              <a:gd name="connsiteY2295" fmla="*/ 1305773 h 7331925"/>
              <a:gd name="connsiteX2296" fmla="*/ 910271 w 4000576"/>
              <a:gd name="connsiteY2296" fmla="*/ 1289047 h 7331925"/>
              <a:gd name="connsiteX2297" fmla="*/ 960215 w 4000576"/>
              <a:gd name="connsiteY2297" fmla="*/ 1311431 h 7331925"/>
              <a:gd name="connsiteX2298" fmla="*/ 979961 w 4000576"/>
              <a:gd name="connsiteY2298" fmla="*/ 1331176 h 7331925"/>
              <a:gd name="connsiteX2299" fmla="*/ 976779 w 4000576"/>
              <a:gd name="connsiteY2299" fmla="*/ 1294867 h 7331925"/>
              <a:gd name="connsiteX2300" fmla="*/ 960215 w 4000576"/>
              <a:gd name="connsiteY2300" fmla="*/ 1311431 h 7331925"/>
              <a:gd name="connsiteX2301" fmla="*/ 1018994 w 4000576"/>
              <a:gd name="connsiteY2301" fmla="*/ 1318498 h 7331925"/>
              <a:gd name="connsiteX2302" fmla="*/ 1044502 w 4000576"/>
              <a:gd name="connsiteY2302" fmla="*/ 1339091 h 7331925"/>
              <a:gd name="connsiteX2303" fmla="*/ 1066686 w 4000576"/>
              <a:gd name="connsiteY2303" fmla="*/ 1342244 h 7331925"/>
              <a:gd name="connsiteX2304" fmla="*/ 1063362 w 4000576"/>
              <a:gd name="connsiteY2304" fmla="*/ 1324804 h 7331925"/>
              <a:gd name="connsiteX2305" fmla="*/ 1037854 w 4000576"/>
              <a:gd name="connsiteY2305" fmla="*/ 1304211 h 7331925"/>
              <a:gd name="connsiteX2306" fmla="*/ 1015670 w 4000576"/>
              <a:gd name="connsiteY2306" fmla="*/ 1301058 h 7331925"/>
              <a:gd name="connsiteX2307" fmla="*/ 1018994 w 4000576"/>
              <a:gd name="connsiteY2307" fmla="*/ 1318498 h 7331925"/>
              <a:gd name="connsiteX2308" fmla="*/ 1077849 w 4000576"/>
              <a:gd name="connsiteY2308" fmla="*/ 1317174 h 7331925"/>
              <a:gd name="connsiteX2309" fmla="*/ 1103652 w 4000576"/>
              <a:gd name="connsiteY2309" fmla="*/ 1350226 h 7331925"/>
              <a:gd name="connsiteX2310" fmla="*/ 1122140 w 4000576"/>
              <a:gd name="connsiteY2310" fmla="*/ 1332290 h 7331925"/>
              <a:gd name="connsiteX2311" fmla="*/ 1077849 w 4000576"/>
              <a:gd name="connsiteY2311" fmla="*/ 1317174 h 7331925"/>
              <a:gd name="connsiteX2312" fmla="*/ 1489196 w 4000576"/>
              <a:gd name="connsiteY2312" fmla="*/ 1312678 h 7331925"/>
              <a:gd name="connsiteX2313" fmla="*/ 1591142 w 4000576"/>
              <a:gd name="connsiteY2313" fmla="*/ 1332471 h 7331925"/>
              <a:gd name="connsiteX2314" fmla="*/ 2225535 w 4000576"/>
              <a:gd name="connsiteY2314" fmla="*/ 1334767 h 7331925"/>
              <a:gd name="connsiteX2315" fmla="*/ 1935023 w 4000576"/>
              <a:gd name="connsiteY2315" fmla="*/ 1325966 h 7331925"/>
              <a:gd name="connsiteX2316" fmla="*/ 1544069 w 4000576"/>
              <a:gd name="connsiteY2316" fmla="*/ 1315698 h 7331925"/>
              <a:gd name="connsiteX2317" fmla="*/ 1489196 w 4000576"/>
              <a:gd name="connsiteY2317" fmla="*/ 1312678 h 7331925"/>
              <a:gd name="connsiteX2318" fmla="*/ 2319909 w 4000576"/>
              <a:gd name="connsiteY2318" fmla="*/ 1318432 h 7331925"/>
              <a:gd name="connsiteX2319" fmla="*/ 2343722 w 4000576"/>
              <a:gd name="connsiteY2319" fmla="*/ 1318432 h 7331925"/>
              <a:gd name="connsiteX2320" fmla="*/ 2331815 w 4000576"/>
              <a:gd name="connsiteY2320" fmla="*/ 1313631 h 7331925"/>
              <a:gd name="connsiteX2321" fmla="*/ 2319909 w 4000576"/>
              <a:gd name="connsiteY2321" fmla="*/ 1318432 h 7331925"/>
              <a:gd name="connsiteX2322" fmla="*/ 3217593 w 4000576"/>
              <a:gd name="connsiteY2322" fmla="*/ 1350350 h 7331925"/>
              <a:gd name="connsiteX2323" fmla="*/ 3198095 w 4000576"/>
              <a:gd name="connsiteY2323" fmla="*/ 1388564 h 7331925"/>
              <a:gd name="connsiteX2324" fmla="*/ 3179312 w 4000576"/>
              <a:gd name="connsiteY2324" fmla="*/ 1586094 h 7331925"/>
              <a:gd name="connsiteX2325" fmla="*/ 2923708 w 4000576"/>
              <a:gd name="connsiteY2325" fmla="*/ 2902792 h 7331925"/>
              <a:gd name="connsiteX2326" fmla="*/ 2889152 w 4000576"/>
              <a:gd name="connsiteY2326" fmla="*/ 3034684 h 7331925"/>
              <a:gd name="connsiteX2327" fmla="*/ 3092834 w 4000576"/>
              <a:gd name="connsiteY2327" fmla="*/ 2326538 h 7331925"/>
              <a:gd name="connsiteX2328" fmla="*/ 3208192 w 4000576"/>
              <a:gd name="connsiteY2328" fmla="*/ 1559776 h 7331925"/>
              <a:gd name="connsiteX2329" fmla="*/ 3243072 w 4000576"/>
              <a:gd name="connsiteY2329" fmla="*/ 1343082 h 7331925"/>
              <a:gd name="connsiteX2330" fmla="*/ 3217593 w 4000576"/>
              <a:gd name="connsiteY2330" fmla="*/ 1350350 h 7331925"/>
              <a:gd name="connsiteX2331" fmla="*/ 851721 w 4000576"/>
              <a:gd name="connsiteY2331" fmla="*/ 1344730 h 7331925"/>
              <a:gd name="connsiteX2332" fmla="*/ 891326 w 4000576"/>
              <a:gd name="connsiteY2332" fmla="*/ 1365152 h 7331925"/>
              <a:gd name="connsiteX2333" fmla="*/ 865570 w 4000576"/>
              <a:gd name="connsiteY2333" fmla="*/ 1331176 h 7331925"/>
              <a:gd name="connsiteX2334" fmla="*/ 851721 w 4000576"/>
              <a:gd name="connsiteY2334" fmla="*/ 1344730 h 7331925"/>
              <a:gd name="connsiteX2335" fmla="*/ 912595 w 4000576"/>
              <a:gd name="connsiteY2335" fmla="*/ 1353969 h 7331925"/>
              <a:gd name="connsiteX2336" fmla="*/ 944342 w 4000576"/>
              <a:gd name="connsiteY2336" fmla="*/ 1372448 h 7331925"/>
              <a:gd name="connsiteX2337" fmla="*/ 944256 w 4000576"/>
              <a:gd name="connsiteY2337" fmla="*/ 1354055 h 7331925"/>
              <a:gd name="connsiteX2338" fmla="*/ 912595 w 4000576"/>
              <a:gd name="connsiteY2338" fmla="*/ 1353969 h 7331925"/>
              <a:gd name="connsiteX2339" fmla="*/ 3089053 w 4000576"/>
              <a:gd name="connsiteY2339" fmla="*/ 1368485 h 7331925"/>
              <a:gd name="connsiteX2340" fmla="*/ 2969990 w 4000576"/>
              <a:gd name="connsiteY2340" fmla="*/ 1405176 h 7331925"/>
              <a:gd name="connsiteX2341" fmla="*/ 2936653 w 4000576"/>
              <a:gd name="connsiteY2341" fmla="*/ 1415815 h 7331925"/>
              <a:gd name="connsiteX2342" fmla="*/ 2974753 w 4000576"/>
              <a:gd name="connsiteY2342" fmla="*/ 1410738 h 7331925"/>
              <a:gd name="connsiteX2343" fmla="*/ 3165253 w 4000576"/>
              <a:gd name="connsiteY2343" fmla="*/ 1358751 h 7331925"/>
              <a:gd name="connsiteX2344" fmla="*/ 3089053 w 4000576"/>
              <a:gd name="connsiteY2344" fmla="*/ 1368485 h 7331925"/>
              <a:gd name="connsiteX2345" fmla="*/ 969740 w 4000576"/>
              <a:gd name="connsiteY2345" fmla="*/ 1364513 h 7331925"/>
              <a:gd name="connsiteX2346" fmla="*/ 988495 w 4000576"/>
              <a:gd name="connsiteY2346" fmla="*/ 1378801 h 7331925"/>
              <a:gd name="connsiteX2347" fmla="*/ 1001763 w 4000576"/>
              <a:gd name="connsiteY2347" fmla="*/ 1364513 h 7331925"/>
              <a:gd name="connsiteX2348" fmla="*/ 983009 w 4000576"/>
              <a:gd name="connsiteY2348" fmla="*/ 1350226 h 7331925"/>
              <a:gd name="connsiteX2349" fmla="*/ 969740 w 4000576"/>
              <a:gd name="connsiteY2349" fmla="*/ 1364513 h 7331925"/>
              <a:gd name="connsiteX2350" fmla="*/ 1026890 w 4000576"/>
              <a:gd name="connsiteY2350" fmla="*/ 1374038 h 7331925"/>
              <a:gd name="connsiteX2351" fmla="*/ 1045940 w 4000576"/>
              <a:gd name="connsiteY2351" fmla="*/ 1388326 h 7331925"/>
              <a:gd name="connsiteX2352" fmla="*/ 1064990 w 4000576"/>
              <a:gd name="connsiteY2352" fmla="*/ 1374038 h 7331925"/>
              <a:gd name="connsiteX2353" fmla="*/ 1045940 w 4000576"/>
              <a:gd name="connsiteY2353" fmla="*/ 1359751 h 7331925"/>
              <a:gd name="connsiteX2354" fmla="*/ 1026890 w 4000576"/>
              <a:gd name="connsiteY2354" fmla="*/ 1374038 h 7331925"/>
              <a:gd name="connsiteX2355" fmla="*/ 1084040 w 4000576"/>
              <a:gd name="connsiteY2355" fmla="*/ 1378801 h 7331925"/>
              <a:gd name="connsiteX2356" fmla="*/ 1103090 w 4000576"/>
              <a:gd name="connsiteY2356" fmla="*/ 1397851 h 7331925"/>
              <a:gd name="connsiteX2357" fmla="*/ 1107072 w 4000576"/>
              <a:gd name="connsiteY2357" fmla="*/ 1365533 h 7331925"/>
              <a:gd name="connsiteX2358" fmla="*/ 1084040 w 4000576"/>
              <a:gd name="connsiteY2358" fmla="*/ 1378801 h 7331925"/>
              <a:gd name="connsiteX2359" fmla="*/ 2330034 w 4000576"/>
              <a:gd name="connsiteY2359" fmla="*/ 1366256 h 7331925"/>
              <a:gd name="connsiteX2360" fmla="*/ 2348284 w 4000576"/>
              <a:gd name="connsiteY2360" fmla="*/ 1365504 h 7331925"/>
              <a:gd name="connsiteX2361" fmla="*/ 2335787 w 4000576"/>
              <a:gd name="connsiteY2361" fmla="*/ 1360504 h 7331925"/>
              <a:gd name="connsiteX2362" fmla="*/ 2330034 w 4000576"/>
              <a:gd name="connsiteY2362" fmla="*/ 1366256 h 7331925"/>
              <a:gd name="connsiteX2363" fmla="*/ 1531715 w 4000576"/>
              <a:gd name="connsiteY2363" fmla="*/ 1378515 h 7331925"/>
              <a:gd name="connsiteX2364" fmla="*/ 1978809 w 4000576"/>
              <a:gd name="connsiteY2364" fmla="*/ 1404719 h 7331925"/>
              <a:gd name="connsiteX2365" fmla="*/ 2290143 w 4000576"/>
              <a:gd name="connsiteY2365" fmla="*/ 1372057 h 7331925"/>
              <a:gd name="connsiteX2366" fmla="*/ 2173739 w 4000576"/>
              <a:gd name="connsiteY2366" fmla="*/ 1379296 h 7331925"/>
              <a:gd name="connsiteX2367" fmla="*/ 1541240 w 4000576"/>
              <a:gd name="connsiteY2367" fmla="*/ 1374238 h 7331925"/>
              <a:gd name="connsiteX2368" fmla="*/ 1498378 w 4000576"/>
              <a:gd name="connsiteY2368" fmla="*/ 1369990 h 7331925"/>
              <a:gd name="connsiteX2369" fmla="*/ 1531715 w 4000576"/>
              <a:gd name="connsiteY2369" fmla="*/ 1378515 h 7331925"/>
              <a:gd name="connsiteX2370" fmla="*/ 855445 w 4000576"/>
              <a:gd name="connsiteY2370" fmla="*/ 1396737 h 7331925"/>
              <a:gd name="connsiteX2371" fmla="*/ 873943 w 4000576"/>
              <a:gd name="connsiteY2371" fmla="*/ 1419520 h 7331925"/>
              <a:gd name="connsiteX2372" fmla="*/ 892878 w 4000576"/>
              <a:gd name="connsiteY2372" fmla="*/ 1396603 h 7331925"/>
              <a:gd name="connsiteX2373" fmla="*/ 855445 w 4000576"/>
              <a:gd name="connsiteY2373" fmla="*/ 1396737 h 7331925"/>
              <a:gd name="connsiteX2374" fmla="*/ 922120 w 4000576"/>
              <a:gd name="connsiteY2374" fmla="*/ 1406652 h 7331925"/>
              <a:gd name="connsiteX2375" fmla="*/ 936408 w 4000576"/>
              <a:gd name="connsiteY2375" fmla="*/ 1429874 h 7331925"/>
              <a:gd name="connsiteX2376" fmla="*/ 950695 w 4000576"/>
              <a:gd name="connsiteY2376" fmla="*/ 1417625 h 7331925"/>
              <a:gd name="connsiteX2377" fmla="*/ 936408 w 4000576"/>
              <a:gd name="connsiteY2377" fmla="*/ 1394403 h 7331925"/>
              <a:gd name="connsiteX2378" fmla="*/ 922120 w 4000576"/>
              <a:gd name="connsiteY2378" fmla="*/ 1406652 h 7331925"/>
              <a:gd name="connsiteX2379" fmla="*/ 3125295 w 4000576"/>
              <a:gd name="connsiteY2379" fmla="*/ 1407319 h 7331925"/>
              <a:gd name="connsiteX2380" fmla="*/ 3006233 w 4000576"/>
              <a:gd name="connsiteY2380" fmla="*/ 1442018 h 7331925"/>
              <a:gd name="connsiteX2381" fmla="*/ 2952217 w 4000576"/>
              <a:gd name="connsiteY2381" fmla="*/ 1462307 h 7331925"/>
              <a:gd name="connsiteX2382" fmla="*/ 3179540 w 4000576"/>
              <a:gd name="connsiteY2382" fmla="*/ 1392841 h 7331925"/>
              <a:gd name="connsiteX2383" fmla="*/ 3177159 w 4000576"/>
              <a:gd name="connsiteY2383" fmla="*/ 1389021 h 7331925"/>
              <a:gd name="connsiteX2384" fmla="*/ 3125295 w 4000576"/>
              <a:gd name="connsiteY2384" fmla="*/ 1407319 h 7331925"/>
              <a:gd name="connsiteX2385" fmla="*/ 969740 w 4000576"/>
              <a:gd name="connsiteY2385" fmla="*/ 1416901 h 7331925"/>
              <a:gd name="connsiteX2386" fmla="*/ 988790 w 4000576"/>
              <a:gd name="connsiteY2386" fmla="*/ 1435951 h 7331925"/>
              <a:gd name="connsiteX2387" fmla="*/ 992772 w 4000576"/>
              <a:gd name="connsiteY2387" fmla="*/ 1403633 h 7331925"/>
              <a:gd name="connsiteX2388" fmla="*/ 969740 w 4000576"/>
              <a:gd name="connsiteY2388" fmla="*/ 1416901 h 7331925"/>
              <a:gd name="connsiteX2389" fmla="*/ 1026890 w 4000576"/>
              <a:gd name="connsiteY2389" fmla="*/ 1426426 h 7331925"/>
              <a:gd name="connsiteX2390" fmla="*/ 1026890 w 4000576"/>
              <a:gd name="connsiteY2390" fmla="*/ 1445476 h 7331925"/>
              <a:gd name="connsiteX2391" fmla="*/ 1051722 w 4000576"/>
              <a:gd name="connsiteY2391" fmla="*/ 1445476 h 7331925"/>
              <a:gd name="connsiteX2392" fmla="*/ 1076554 w 4000576"/>
              <a:gd name="connsiteY2392" fmla="*/ 1445476 h 7331925"/>
              <a:gd name="connsiteX2393" fmla="*/ 1070772 w 4000576"/>
              <a:gd name="connsiteY2393" fmla="*/ 1430407 h 7331925"/>
              <a:gd name="connsiteX2394" fmla="*/ 1064990 w 4000576"/>
              <a:gd name="connsiteY2394" fmla="*/ 1411357 h 7331925"/>
              <a:gd name="connsiteX2395" fmla="*/ 1045940 w 4000576"/>
              <a:gd name="connsiteY2395" fmla="*/ 1407376 h 7331925"/>
              <a:gd name="connsiteX2396" fmla="*/ 1026890 w 4000576"/>
              <a:gd name="connsiteY2396" fmla="*/ 1426426 h 7331925"/>
              <a:gd name="connsiteX2397" fmla="*/ 1090660 w 4000576"/>
              <a:gd name="connsiteY2397" fmla="*/ 1435389 h 7331925"/>
              <a:gd name="connsiteX2398" fmla="*/ 1129884 w 4000576"/>
              <a:gd name="connsiteY2398" fmla="*/ 1438332 h 7331925"/>
              <a:gd name="connsiteX2399" fmla="*/ 1106119 w 4000576"/>
              <a:gd name="connsiteY2399" fmla="*/ 1418720 h 7331925"/>
              <a:gd name="connsiteX2400" fmla="*/ 1085526 w 4000576"/>
              <a:gd name="connsiteY2400" fmla="*/ 1415767 h 7331925"/>
              <a:gd name="connsiteX2401" fmla="*/ 1090660 w 4000576"/>
              <a:gd name="connsiteY2401" fmla="*/ 1435389 h 7331925"/>
              <a:gd name="connsiteX2402" fmla="*/ 2330034 w 4000576"/>
              <a:gd name="connsiteY2402" fmla="*/ 1423406 h 7331925"/>
              <a:gd name="connsiteX2403" fmla="*/ 2348284 w 4000576"/>
              <a:gd name="connsiteY2403" fmla="*/ 1422654 h 7331925"/>
              <a:gd name="connsiteX2404" fmla="*/ 2335787 w 4000576"/>
              <a:gd name="connsiteY2404" fmla="*/ 1417654 h 7331925"/>
              <a:gd name="connsiteX2405" fmla="*/ 2330034 w 4000576"/>
              <a:gd name="connsiteY2405" fmla="*/ 1423406 h 7331925"/>
              <a:gd name="connsiteX2406" fmla="*/ 1526953 w 4000576"/>
              <a:gd name="connsiteY2406" fmla="*/ 1436084 h 7331925"/>
              <a:gd name="connsiteX2407" fmla="*/ 2198465 w 4000576"/>
              <a:gd name="connsiteY2407" fmla="*/ 1440818 h 7331925"/>
              <a:gd name="connsiteX2408" fmla="*/ 2279428 w 4000576"/>
              <a:gd name="connsiteY2408" fmla="*/ 1427998 h 7331925"/>
              <a:gd name="connsiteX2409" fmla="*/ 2179415 w 4000576"/>
              <a:gd name="connsiteY2409" fmla="*/ 1434351 h 7331925"/>
              <a:gd name="connsiteX2410" fmla="*/ 1584103 w 4000576"/>
              <a:gd name="connsiteY2410" fmla="*/ 1434484 h 7331925"/>
              <a:gd name="connsiteX2411" fmla="*/ 1526953 w 4000576"/>
              <a:gd name="connsiteY2411" fmla="*/ 1436084 h 7331925"/>
              <a:gd name="connsiteX2412" fmla="*/ 861836 w 4000576"/>
              <a:gd name="connsiteY2412" fmla="*/ 1453553 h 7331925"/>
              <a:gd name="connsiteX2413" fmla="*/ 885468 w 4000576"/>
              <a:gd name="connsiteY2413" fmla="*/ 1477185 h 7331925"/>
              <a:gd name="connsiteX2414" fmla="*/ 904203 w 4000576"/>
              <a:gd name="connsiteY2414" fmla="*/ 1482090 h 7331925"/>
              <a:gd name="connsiteX2415" fmla="*/ 901251 w 4000576"/>
              <a:gd name="connsiteY2415" fmla="*/ 1461402 h 7331925"/>
              <a:gd name="connsiteX2416" fmla="*/ 877619 w 4000576"/>
              <a:gd name="connsiteY2416" fmla="*/ 1437770 h 7331925"/>
              <a:gd name="connsiteX2417" fmla="*/ 856931 w 4000576"/>
              <a:gd name="connsiteY2417" fmla="*/ 1434817 h 7331925"/>
              <a:gd name="connsiteX2418" fmla="*/ 861836 w 4000576"/>
              <a:gd name="connsiteY2418" fmla="*/ 1453553 h 7331925"/>
              <a:gd name="connsiteX2419" fmla="*/ 923835 w 4000576"/>
              <a:gd name="connsiteY2419" fmla="*/ 1466812 h 7331925"/>
              <a:gd name="connsiteX2420" fmla="*/ 960215 w 4000576"/>
              <a:gd name="connsiteY2420" fmla="*/ 1475766 h 7331925"/>
              <a:gd name="connsiteX2421" fmla="*/ 945151 w 4000576"/>
              <a:gd name="connsiteY2421" fmla="*/ 1451258 h 7331925"/>
              <a:gd name="connsiteX2422" fmla="*/ 923835 w 4000576"/>
              <a:gd name="connsiteY2422" fmla="*/ 1466812 h 7331925"/>
              <a:gd name="connsiteX2423" fmla="*/ 3117152 w 4000576"/>
              <a:gd name="connsiteY2423" fmla="*/ 1454429 h 7331925"/>
              <a:gd name="connsiteX2424" fmla="*/ 3027140 w 4000576"/>
              <a:gd name="connsiteY2424" fmla="*/ 1487262 h 7331925"/>
              <a:gd name="connsiteX2425" fmla="*/ 3038723 w 4000576"/>
              <a:gd name="connsiteY2425" fmla="*/ 1497330 h 7331925"/>
              <a:gd name="connsiteX2426" fmla="*/ 3099207 w 4000576"/>
              <a:gd name="connsiteY2426" fmla="*/ 1485795 h 7331925"/>
              <a:gd name="connsiteX2427" fmla="*/ 3089405 w 4000576"/>
              <a:gd name="connsiteY2427" fmla="*/ 1527077 h 7331925"/>
              <a:gd name="connsiteX2428" fmla="*/ 3065621 w 4000576"/>
              <a:gd name="connsiteY2428" fmla="*/ 1717196 h 7331925"/>
              <a:gd name="connsiteX2429" fmla="*/ 2840717 w 4000576"/>
              <a:gd name="connsiteY2429" fmla="*/ 2958865 h 7331925"/>
              <a:gd name="connsiteX2430" fmla="*/ 2801369 w 4000576"/>
              <a:gd name="connsiteY2430" fmla="*/ 3108827 h 7331925"/>
              <a:gd name="connsiteX2431" fmla="*/ 2918527 w 4000576"/>
              <a:gd name="connsiteY2431" fmla="*/ 2748458 h 7331925"/>
              <a:gd name="connsiteX2432" fmla="*/ 2941415 w 4000576"/>
              <a:gd name="connsiteY2432" fmla="*/ 2657704 h 7331925"/>
              <a:gd name="connsiteX2433" fmla="*/ 2957351 w 4000576"/>
              <a:gd name="connsiteY2433" fmla="*/ 2617594 h 7331925"/>
              <a:gd name="connsiteX2434" fmla="*/ 2962113 w 4000576"/>
              <a:gd name="connsiteY2434" fmla="*/ 2601744 h 7331925"/>
              <a:gd name="connsiteX2435" fmla="*/ 2970048 w 4000576"/>
              <a:gd name="connsiteY2435" fmla="*/ 2566759 h 7331925"/>
              <a:gd name="connsiteX2436" fmla="*/ 2989145 w 4000576"/>
              <a:gd name="connsiteY2436" fmla="*/ 2542470 h 7331925"/>
              <a:gd name="connsiteX2437" fmla="*/ 2977191 w 4000576"/>
              <a:gd name="connsiteY2437" fmla="*/ 2538260 h 7331925"/>
              <a:gd name="connsiteX2438" fmla="*/ 2965228 w 4000576"/>
              <a:gd name="connsiteY2438" fmla="*/ 2534060 h 7331925"/>
              <a:gd name="connsiteX2439" fmla="*/ 2986659 w 4000576"/>
              <a:gd name="connsiteY2439" fmla="*/ 2504504 h 7331925"/>
              <a:gd name="connsiteX2440" fmla="*/ 2992441 w 4000576"/>
              <a:gd name="connsiteY2440" fmla="*/ 2475319 h 7331925"/>
              <a:gd name="connsiteX2441" fmla="*/ 2976772 w 4000576"/>
              <a:gd name="connsiteY2441" fmla="*/ 2488311 h 7331925"/>
              <a:gd name="connsiteX2442" fmla="*/ 2984002 w 4000576"/>
              <a:gd name="connsiteY2442" fmla="*/ 2464575 h 7331925"/>
              <a:gd name="connsiteX2443" fmla="*/ 3009186 w 4000576"/>
              <a:gd name="connsiteY2443" fmla="*/ 2421179 h 7331925"/>
              <a:gd name="connsiteX2444" fmla="*/ 3012853 w 4000576"/>
              <a:gd name="connsiteY2444" fmla="*/ 2397976 h 7331925"/>
              <a:gd name="connsiteX2445" fmla="*/ 2998565 w 4000576"/>
              <a:gd name="connsiteY2445" fmla="*/ 2409835 h 7331925"/>
              <a:gd name="connsiteX2446" fmla="*/ 2998565 w 4000576"/>
              <a:gd name="connsiteY2446" fmla="*/ 2395109 h 7331925"/>
              <a:gd name="connsiteX2447" fmla="*/ 3022378 w 4000576"/>
              <a:gd name="connsiteY2447" fmla="*/ 2352085 h 7331925"/>
              <a:gd name="connsiteX2448" fmla="*/ 3031903 w 4000576"/>
              <a:gd name="connsiteY2448" fmla="*/ 2321776 h 7331925"/>
              <a:gd name="connsiteX2449" fmla="*/ 3017615 w 4000576"/>
              <a:gd name="connsiteY2449" fmla="*/ 2333635 h 7331925"/>
              <a:gd name="connsiteX2450" fmla="*/ 3017615 w 4000576"/>
              <a:gd name="connsiteY2450" fmla="*/ 2314147 h 7331925"/>
              <a:gd name="connsiteX2451" fmla="*/ 3043485 w 4000576"/>
              <a:gd name="connsiteY2451" fmla="*/ 2263921 h 7331925"/>
              <a:gd name="connsiteX2452" fmla="*/ 3069355 w 4000576"/>
              <a:gd name="connsiteY2452" fmla="*/ 2233184 h 7331925"/>
              <a:gd name="connsiteX2453" fmla="*/ 3048248 w 4000576"/>
              <a:gd name="connsiteY2453" fmla="*/ 2244481 h 7331925"/>
              <a:gd name="connsiteX2454" fmla="*/ 3027140 w 4000576"/>
              <a:gd name="connsiteY2454" fmla="*/ 2255768 h 7331925"/>
              <a:gd name="connsiteX2455" fmla="*/ 3027140 w 4000576"/>
              <a:gd name="connsiteY2455" fmla="*/ 2241880 h 7331925"/>
              <a:gd name="connsiteX2456" fmla="*/ 3050953 w 4000576"/>
              <a:gd name="connsiteY2456" fmla="*/ 2199685 h 7331925"/>
              <a:gd name="connsiteX2457" fmla="*/ 3055001 w 4000576"/>
              <a:gd name="connsiteY2457" fmla="*/ 2174786 h 7331925"/>
              <a:gd name="connsiteX2458" fmla="*/ 3035237 w 4000576"/>
              <a:gd name="connsiteY2458" fmla="*/ 2192674 h 7331925"/>
              <a:gd name="connsiteX2459" fmla="*/ 3041952 w 4000576"/>
              <a:gd name="connsiteY2459" fmla="*/ 2164356 h 7331925"/>
              <a:gd name="connsiteX2460" fmla="*/ 3073013 w 4000576"/>
              <a:gd name="connsiteY2460" fmla="*/ 2109845 h 7331925"/>
              <a:gd name="connsiteX2461" fmla="*/ 3087243 w 4000576"/>
              <a:gd name="connsiteY2461" fmla="*/ 2083651 h 7331925"/>
              <a:gd name="connsiteX2462" fmla="*/ 3065050 w 4000576"/>
              <a:gd name="connsiteY2462" fmla="*/ 2098167 h 7331925"/>
              <a:gd name="connsiteX2463" fmla="*/ 3049038 w 4000576"/>
              <a:gd name="connsiteY2463" fmla="*/ 2108721 h 7331925"/>
              <a:gd name="connsiteX2464" fmla="*/ 3087576 w 4000576"/>
              <a:gd name="connsiteY2464" fmla="*/ 2027720 h 7331925"/>
              <a:gd name="connsiteX2465" fmla="*/ 3103340 w 4000576"/>
              <a:gd name="connsiteY2465" fmla="*/ 2004813 h 7331925"/>
              <a:gd name="connsiteX2466" fmla="*/ 3084290 w 4000576"/>
              <a:gd name="connsiteY2466" fmla="*/ 2012213 h 7331925"/>
              <a:gd name="connsiteX2467" fmla="*/ 3065240 w 4000576"/>
              <a:gd name="connsiteY2467" fmla="*/ 2029454 h 7331925"/>
              <a:gd name="connsiteX2468" fmla="*/ 3065240 w 4000576"/>
              <a:gd name="connsiteY2468" fmla="*/ 2009661 h 7331925"/>
              <a:gd name="connsiteX2469" fmla="*/ 3089900 w 4000576"/>
              <a:gd name="connsiteY2469" fmla="*/ 1960559 h 7331925"/>
              <a:gd name="connsiteX2470" fmla="*/ 3082633 w 4000576"/>
              <a:gd name="connsiteY2470" fmla="*/ 1947043 h 7331925"/>
              <a:gd name="connsiteX2471" fmla="*/ 3065193 w 4000576"/>
              <a:gd name="connsiteY2471" fmla="*/ 1962826 h 7331925"/>
              <a:gd name="connsiteX2472" fmla="*/ 3075346 w 4000576"/>
              <a:gd name="connsiteY2472" fmla="*/ 1933680 h 7331925"/>
              <a:gd name="connsiteX2473" fmla="*/ 3103959 w 4000576"/>
              <a:gd name="connsiteY2473" fmla="*/ 1887836 h 7331925"/>
              <a:gd name="connsiteX2474" fmla="*/ 3122076 w 4000576"/>
              <a:gd name="connsiteY2474" fmla="*/ 1860718 h 7331925"/>
              <a:gd name="connsiteX2475" fmla="*/ 3103883 w 4000576"/>
              <a:gd name="connsiteY2475" fmla="*/ 1871720 h 7331925"/>
              <a:gd name="connsiteX2476" fmla="*/ 3110856 w 4000576"/>
              <a:gd name="connsiteY2476" fmla="*/ 1816951 h 7331925"/>
              <a:gd name="connsiteX2477" fmla="*/ 3135211 w 4000576"/>
              <a:gd name="connsiteY2477" fmla="*/ 1783613 h 7331925"/>
              <a:gd name="connsiteX2478" fmla="*/ 3109751 w 4000576"/>
              <a:gd name="connsiteY2478" fmla="*/ 1806702 h 7331925"/>
              <a:gd name="connsiteX2479" fmla="*/ 3084290 w 4000576"/>
              <a:gd name="connsiteY2479" fmla="*/ 1829800 h 7331925"/>
              <a:gd name="connsiteX2480" fmla="*/ 3084290 w 4000576"/>
              <a:gd name="connsiteY2480" fmla="*/ 1811293 h 7331925"/>
              <a:gd name="connsiteX2481" fmla="*/ 3108103 w 4000576"/>
              <a:gd name="connsiteY2481" fmla="*/ 1757753 h 7331925"/>
              <a:gd name="connsiteX2482" fmla="*/ 3112551 w 4000576"/>
              <a:gd name="connsiteY2482" fmla="*/ 1729902 h 7331925"/>
              <a:gd name="connsiteX2483" fmla="*/ 3093815 w 4000576"/>
              <a:gd name="connsiteY2483" fmla="*/ 1752390 h 7331925"/>
              <a:gd name="connsiteX2484" fmla="*/ 3093815 w 4000576"/>
              <a:gd name="connsiteY2484" fmla="*/ 1736408 h 7331925"/>
              <a:gd name="connsiteX2485" fmla="*/ 3118771 w 4000576"/>
              <a:gd name="connsiteY2485" fmla="*/ 1687725 h 7331925"/>
              <a:gd name="connsiteX2486" fmla="*/ 3111284 w 4000576"/>
              <a:gd name="connsiteY2486" fmla="*/ 1676457 h 7331925"/>
              <a:gd name="connsiteX2487" fmla="*/ 3092377 w 4000576"/>
              <a:gd name="connsiteY2487" fmla="*/ 1697888 h 7331925"/>
              <a:gd name="connsiteX2488" fmla="*/ 3098978 w 4000576"/>
              <a:gd name="connsiteY2488" fmla="*/ 1674076 h 7331925"/>
              <a:gd name="connsiteX2489" fmla="*/ 3104712 w 4000576"/>
              <a:gd name="connsiteY2489" fmla="*/ 1622269 h 7331925"/>
              <a:gd name="connsiteX2490" fmla="*/ 3127401 w 4000576"/>
              <a:gd name="connsiteY2490" fmla="*/ 1563376 h 7331925"/>
              <a:gd name="connsiteX2491" fmla="*/ 3126038 w 4000576"/>
              <a:gd name="connsiteY2491" fmla="*/ 1545488 h 7331925"/>
              <a:gd name="connsiteX2492" fmla="*/ 3101778 w 4000576"/>
              <a:gd name="connsiteY2492" fmla="*/ 1574063 h 7331925"/>
              <a:gd name="connsiteX2493" fmla="*/ 3108198 w 4000576"/>
              <a:gd name="connsiteY2493" fmla="*/ 1550251 h 7331925"/>
              <a:gd name="connsiteX2494" fmla="*/ 3132792 w 4000576"/>
              <a:gd name="connsiteY2494" fmla="*/ 1490424 h 7331925"/>
              <a:gd name="connsiteX2495" fmla="*/ 3150965 w 4000576"/>
              <a:gd name="connsiteY2495" fmla="*/ 1449943 h 7331925"/>
              <a:gd name="connsiteX2496" fmla="*/ 3117152 w 4000576"/>
              <a:gd name="connsiteY2496" fmla="*/ 1454429 h 7331925"/>
              <a:gd name="connsiteX2497" fmla="*/ 979265 w 4000576"/>
              <a:gd name="connsiteY2497" fmla="*/ 1474946 h 7331925"/>
              <a:gd name="connsiteX2498" fmla="*/ 983247 w 4000576"/>
              <a:gd name="connsiteY2498" fmla="*/ 1493101 h 7331925"/>
              <a:gd name="connsiteX2499" fmla="*/ 1002297 w 4000576"/>
              <a:gd name="connsiteY2499" fmla="*/ 1498883 h 7331925"/>
              <a:gd name="connsiteX2500" fmla="*/ 1017365 w 4000576"/>
              <a:gd name="connsiteY2500" fmla="*/ 1504664 h 7331925"/>
              <a:gd name="connsiteX2501" fmla="*/ 1017365 w 4000576"/>
              <a:gd name="connsiteY2501" fmla="*/ 1485710 h 7331925"/>
              <a:gd name="connsiteX2502" fmla="*/ 998315 w 4000576"/>
              <a:gd name="connsiteY2502" fmla="*/ 1461764 h 7331925"/>
              <a:gd name="connsiteX2503" fmla="*/ 979265 w 4000576"/>
              <a:gd name="connsiteY2503" fmla="*/ 1456782 h 7331925"/>
              <a:gd name="connsiteX2504" fmla="*/ 979265 w 4000576"/>
              <a:gd name="connsiteY2504" fmla="*/ 1474946 h 7331925"/>
              <a:gd name="connsiteX2505" fmla="*/ 1036415 w 4000576"/>
              <a:gd name="connsiteY2505" fmla="*/ 1481766 h 7331925"/>
              <a:gd name="connsiteX2506" fmla="*/ 1056027 w 4000576"/>
              <a:gd name="connsiteY2506" fmla="*/ 1505531 h 7331925"/>
              <a:gd name="connsiteX2507" fmla="*/ 1075649 w 4000576"/>
              <a:gd name="connsiteY2507" fmla="*/ 1510665 h 7331925"/>
              <a:gd name="connsiteX2508" fmla="*/ 1072696 w 4000576"/>
              <a:gd name="connsiteY2508" fmla="*/ 1490072 h 7331925"/>
              <a:gd name="connsiteX2509" fmla="*/ 1036415 w 4000576"/>
              <a:gd name="connsiteY2509" fmla="*/ 1481766 h 7331925"/>
              <a:gd name="connsiteX2510" fmla="*/ 1093565 w 4000576"/>
              <a:gd name="connsiteY2510" fmla="*/ 1493101 h 7331925"/>
              <a:gd name="connsiteX2511" fmla="*/ 1093565 w 4000576"/>
              <a:gd name="connsiteY2511" fmla="*/ 1512151 h 7331925"/>
              <a:gd name="connsiteX2512" fmla="*/ 1116482 w 4000576"/>
              <a:gd name="connsiteY2512" fmla="*/ 1512151 h 7331925"/>
              <a:gd name="connsiteX2513" fmla="*/ 1139409 w 4000576"/>
              <a:gd name="connsiteY2513" fmla="*/ 1512151 h 7331925"/>
              <a:gd name="connsiteX2514" fmla="*/ 1134428 w 4000576"/>
              <a:gd name="connsiteY2514" fmla="*/ 1493101 h 7331925"/>
              <a:gd name="connsiteX2515" fmla="*/ 1111501 w 4000576"/>
              <a:gd name="connsiteY2515" fmla="*/ 1474051 h 7331925"/>
              <a:gd name="connsiteX2516" fmla="*/ 1093565 w 4000576"/>
              <a:gd name="connsiteY2516" fmla="*/ 1493101 h 7331925"/>
              <a:gd name="connsiteX2517" fmla="*/ 2179415 w 4000576"/>
              <a:gd name="connsiteY2517" fmla="*/ 1489872 h 7331925"/>
              <a:gd name="connsiteX2518" fmla="*/ 2069878 w 4000576"/>
              <a:gd name="connsiteY2518" fmla="*/ 1503207 h 7331925"/>
              <a:gd name="connsiteX2519" fmla="*/ 1812703 w 4000576"/>
              <a:gd name="connsiteY2519" fmla="*/ 1498644 h 7331925"/>
              <a:gd name="connsiteX2520" fmla="*/ 1522190 w 4000576"/>
              <a:gd name="connsiteY2520" fmla="*/ 1488929 h 7331925"/>
              <a:gd name="connsiteX2521" fmla="*/ 1488853 w 4000576"/>
              <a:gd name="connsiteY2521" fmla="*/ 1483766 h 7331925"/>
              <a:gd name="connsiteX2522" fmla="*/ 1515904 w 4000576"/>
              <a:gd name="connsiteY2522" fmla="*/ 1492606 h 7331925"/>
              <a:gd name="connsiteX2523" fmla="*/ 1940833 w 4000576"/>
              <a:gd name="connsiteY2523" fmla="*/ 1519152 h 7331925"/>
              <a:gd name="connsiteX2524" fmla="*/ 2293715 w 4000576"/>
              <a:gd name="connsiteY2524" fmla="*/ 1481862 h 7331925"/>
              <a:gd name="connsiteX2525" fmla="*/ 2291334 w 4000576"/>
              <a:gd name="connsiteY2525" fmla="*/ 1475299 h 7331925"/>
              <a:gd name="connsiteX2526" fmla="*/ 2179415 w 4000576"/>
              <a:gd name="connsiteY2526" fmla="*/ 1489872 h 7331925"/>
              <a:gd name="connsiteX2527" fmla="*/ 2330034 w 4000576"/>
              <a:gd name="connsiteY2527" fmla="*/ 1480556 h 7331925"/>
              <a:gd name="connsiteX2528" fmla="*/ 2348284 w 4000576"/>
              <a:gd name="connsiteY2528" fmla="*/ 1479804 h 7331925"/>
              <a:gd name="connsiteX2529" fmla="*/ 2335787 w 4000576"/>
              <a:gd name="connsiteY2529" fmla="*/ 1474804 h 7331925"/>
              <a:gd name="connsiteX2530" fmla="*/ 2330034 w 4000576"/>
              <a:gd name="connsiteY2530" fmla="*/ 1480556 h 7331925"/>
              <a:gd name="connsiteX2531" fmla="*/ 868390 w 4000576"/>
              <a:gd name="connsiteY2531" fmla="*/ 1507331 h 7331925"/>
              <a:gd name="connsiteX2532" fmla="*/ 874495 w 4000576"/>
              <a:gd name="connsiteY2532" fmla="*/ 1527219 h 7331925"/>
              <a:gd name="connsiteX2533" fmla="*/ 894240 w 4000576"/>
              <a:gd name="connsiteY2533" fmla="*/ 1531201 h 7331925"/>
              <a:gd name="connsiteX2534" fmla="*/ 884963 w 4000576"/>
              <a:gd name="connsiteY2534" fmla="*/ 1494644 h 7331925"/>
              <a:gd name="connsiteX2535" fmla="*/ 862284 w 4000576"/>
              <a:gd name="connsiteY2535" fmla="*/ 1491425 h 7331925"/>
              <a:gd name="connsiteX2536" fmla="*/ 868390 w 4000576"/>
              <a:gd name="connsiteY2536" fmla="*/ 1507331 h 7331925"/>
              <a:gd name="connsiteX2537" fmla="*/ 931645 w 4000576"/>
              <a:gd name="connsiteY2537" fmla="*/ 1525419 h 7331925"/>
              <a:gd name="connsiteX2538" fmla="*/ 966568 w 4000576"/>
              <a:gd name="connsiteY2538" fmla="*/ 1547079 h 7331925"/>
              <a:gd name="connsiteX2539" fmla="*/ 964187 w 4000576"/>
              <a:gd name="connsiteY2539" fmla="*/ 1527801 h 7331925"/>
              <a:gd name="connsiteX2540" fmla="*/ 931645 w 4000576"/>
              <a:gd name="connsiteY2540" fmla="*/ 1525419 h 7331925"/>
              <a:gd name="connsiteX2541" fmla="*/ 985295 w 4000576"/>
              <a:gd name="connsiteY2541" fmla="*/ 1518818 h 7331925"/>
              <a:gd name="connsiteX2542" fmla="*/ 1008174 w 4000576"/>
              <a:gd name="connsiteY2542" fmla="*/ 1559776 h 7331925"/>
              <a:gd name="connsiteX2543" fmla="*/ 1004011 w 4000576"/>
              <a:gd name="connsiteY2543" fmla="*/ 1518590 h 7331925"/>
              <a:gd name="connsiteX2544" fmla="*/ 985295 w 4000576"/>
              <a:gd name="connsiteY2544" fmla="*/ 1518818 h 7331925"/>
              <a:gd name="connsiteX2545" fmla="*/ 1036415 w 4000576"/>
              <a:gd name="connsiteY2545" fmla="*/ 1535630 h 7331925"/>
              <a:gd name="connsiteX2546" fmla="*/ 1078649 w 4000576"/>
              <a:gd name="connsiteY2546" fmla="*/ 1569301 h 7331925"/>
              <a:gd name="connsiteX2547" fmla="*/ 1068972 w 4000576"/>
              <a:gd name="connsiteY2547" fmla="*/ 1527458 h 7331925"/>
              <a:gd name="connsiteX2548" fmla="*/ 1036415 w 4000576"/>
              <a:gd name="connsiteY2548" fmla="*/ 1535630 h 7331925"/>
              <a:gd name="connsiteX2549" fmla="*/ 3003328 w 4000576"/>
              <a:gd name="connsiteY2549" fmla="*/ 1541574 h 7331925"/>
              <a:gd name="connsiteX2550" fmla="*/ 2955703 w 4000576"/>
              <a:gd name="connsiteY2550" fmla="*/ 1559995 h 7331925"/>
              <a:gd name="connsiteX2551" fmla="*/ 2985650 w 4000576"/>
              <a:gd name="connsiteY2551" fmla="*/ 1555566 h 7331925"/>
              <a:gd name="connsiteX2552" fmla="*/ 3065240 w 4000576"/>
              <a:gd name="connsiteY2552" fmla="*/ 1523190 h 7331925"/>
              <a:gd name="connsiteX2553" fmla="*/ 3003328 w 4000576"/>
              <a:gd name="connsiteY2553" fmla="*/ 1541574 h 7331925"/>
              <a:gd name="connsiteX2554" fmla="*/ 1097309 w 4000576"/>
              <a:gd name="connsiteY2554" fmla="*/ 1546269 h 7331925"/>
              <a:gd name="connsiteX2555" fmla="*/ 1103090 w 4000576"/>
              <a:gd name="connsiteY2555" fmla="*/ 1565319 h 7331925"/>
              <a:gd name="connsiteX2556" fmla="*/ 1122140 w 4000576"/>
              <a:gd name="connsiteY2556" fmla="*/ 1569301 h 7331925"/>
              <a:gd name="connsiteX2557" fmla="*/ 1141190 w 4000576"/>
              <a:gd name="connsiteY2557" fmla="*/ 1550251 h 7331925"/>
              <a:gd name="connsiteX2558" fmla="*/ 1141190 w 4000576"/>
              <a:gd name="connsiteY2558" fmla="*/ 1531201 h 7331925"/>
              <a:gd name="connsiteX2559" fmla="*/ 1116359 w 4000576"/>
              <a:gd name="connsiteY2559" fmla="*/ 1531201 h 7331925"/>
              <a:gd name="connsiteX2560" fmla="*/ 1091527 w 4000576"/>
              <a:gd name="connsiteY2560" fmla="*/ 1531201 h 7331925"/>
              <a:gd name="connsiteX2561" fmla="*/ 1097309 w 4000576"/>
              <a:gd name="connsiteY2561" fmla="*/ 1546269 h 7331925"/>
              <a:gd name="connsiteX2562" fmla="*/ 1514018 w 4000576"/>
              <a:gd name="connsiteY2562" fmla="*/ 1544831 h 7331925"/>
              <a:gd name="connsiteX2563" fmla="*/ 1893665 w 4000576"/>
              <a:gd name="connsiteY2563" fmla="*/ 1577397 h 7331925"/>
              <a:gd name="connsiteX2564" fmla="*/ 1836515 w 4000576"/>
              <a:gd name="connsiteY2564" fmla="*/ 1557119 h 7331925"/>
              <a:gd name="connsiteX2565" fmla="*/ 1541240 w 4000576"/>
              <a:gd name="connsiteY2565" fmla="*/ 1544641 h 7331925"/>
              <a:gd name="connsiteX2566" fmla="*/ 1514018 w 4000576"/>
              <a:gd name="connsiteY2566" fmla="*/ 1544831 h 7331925"/>
              <a:gd name="connsiteX2567" fmla="*/ 2157984 w 4000576"/>
              <a:gd name="connsiteY2567" fmla="*/ 1547660 h 7331925"/>
              <a:gd name="connsiteX2568" fmla="*/ 2122265 w 4000576"/>
              <a:gd name="connsiteY2568" fmla="*/ 1558719 h 7331925"/>
              <a:gd name="connsiteX2569" fmla="*/ 2260378 w 4000576"/>
              <a:gd name="connsiteY2569" fmla="*/ 1545870 h 7331925"/>
              <a:gd name="connsiteX2570" fmla="*/ 2157984 w 4000576"/>
              <a:gd name="connsiteY2570" fmla="*/ 1547660 h 7331925"/>
              <a:gd name="connsiteX2571" fmla="*/ 874495 w 4000576"/>
              <a:gd name="connsiteY2571" fmla="*/ 1563500 h 7331925"/>
              <a:gd name="connsiteX2572" fmla="*/ 920215 w 4000576"/>
              <a:gd name="connsiteY2572" fmla="*/ 1593428 h 7331925"/>
              <a:gd name="connsiteX2573" fmla="*/ 890145 w 4000576"/>
              <a:gd name="connsiteY2573" fmla="*/ 1551937 h 7331925"/>
              <a:gd name="connsiteX2574" fmla="*/ 874495 w 4000576"/>
              <a:gd name="connsiteY2574" fmla="*/ 1563500 h 7331925"/>
              <a:gd name="connsiteX2575" fmla="*/ 941170 w 4000576"/>
              <a:gd name="connsiteY2575" fmla="*/ 1577807 h 7331925"/>
              <a:gd name="connsiteX2576" fmla="*/ 974284 w 4000576"/>
              <a:gd name="connsiteY2576" fmla="*/ 1598228 h 7331925"/>
              <a:gd name="connsiteX2577" fmla="*/ 945256 w 4000576"/>
              <a:gd name="connsiteY2577" fmla="*/ 1559776 h 7331925"/>
              <a:gd name="connsiteX2578" fmla="*/ 941170 w 4000576"/>
              <a:gd name="connsiteY2578" fmla="*/ 1577807 h 7331925"/>
              <a:gd name="connsiteX2579" fmla="*/ 988790 w 4000576"/>
              <a:gd name="connsiteY2579" fmla="*/ 1581683 h 7331925"/>
              <a:gd name="connsiteX2580" fmla="*/ 1000220 w 4000576"/>
              <a:gd name="connsiteY2580" fmla="*/ 1605496 h 7331925"/>
              <a:gd name="connsiteX2581" fmla="*/ 1036415 w 4000576"/>
              <a:gd name="connsiteY2581" fmla="*/ 1608077 h 7331925"/>
              <a:gd name="connsiteX2582" fmla="*/ 1021451 w 4000576"/>
              <a:gd name="connsiteY2582" fmla="*/ 1584265 h 7331925"/>
              <a:gd name="connsiteX2583" fmla="*/ 988790 w 4000576"/>
              <a:gd name="connsiteY2583" fmla="*/ 1581683 h 7331925"/>
              <a:gd name="connsiteX2584" fmla="*/ 2986288 w 4000576"/>
              <a:gd name="connsiteY2584" fmla="*/ 1591856 h 7331925"/>
              <a:gd name="connsiteX2585" fmla="*/ 2941787 w 4000576"/>
              <a:gd name="connsiteY2585" fmla="*/ 1659026 h 7331925"/>
              <a:gd name="connsiteX2586" fmla="*/ 2922365 w 4000576"/>
              <a:gd name="connsiteY2586" fmla="*/ 1699136 h 7331925"/>
              <a:gd name="connsiteX2587" fmla="*/ 2922327 w 4000576"/>
              <a:gd name="connsiteY2587" fmla="*/ 1765192 h 7331925"/>
              <a:gd name="connsiteX2588" fmla="*/ 2854881 w 4000576"/>
              <a:gd name="connsiteY2588" fmla="*/ 2478939 h 7331925"/>
              <a:gd name="connsiteX2589" fmla="*/ 2744715 w 4000576"/>
              <a:gd name="connsiteY2589" fmla="*/ 2974239 h 7331925"/>
              <a:gd name="connsiteX2590" fmla="*/ 2687650 w 4000576"/>
              <a:gd name="connsiteY2590" fmla="*/ 3193314 h 7331925"/>
              <a:gd name="connsiteX2591" fmla="*/ 2737800 w 4000576"/>
              <a:gd name="connsiteY2591" fmla="*/ 3055239 h 7331925"/>
              <a:gd name="connsiteX2592" fmla="*/ 2791940 w 4000576"/>
              <a:gd name="connsiteY2592" fmla="*/ 2922746 h 7331925"/>
              <a:gd name="connsiteX2593" fmla="*/ 2812828 w 4000576"/>
              <a:gd name="connsiteY2593" fmla="*/ 2899753 h 7331925"/>
              <a:gd name="connsiteX2594" fmla="*/ 2796045 w 4000576"/>
              <a:gd name="connsiteY2594" fmla="*/ 2905782 h 7331925"/>
              <a:gd name="connsiteX2595" fmla="*/ 2779252 w 4000576"/>
              <a:gd name="connsiteY2595" fmla="*/ 2911821 h 7331925"/>
              <a:gd name="connsiteX2596" fmla="*/ 2785367 w 4000576"/>
              <a:gd name="connsiteY2596" fmla="*/ 2885875 h 7331925"/>
              <a:gd name="connsiteX2597" fmla="*/ 2815838 w 4000576"/>
              <a:gd name="connsiteY2597" fmla="*/ 2833745 h 7331925"/>
              <a:gd name="connsiteX2598" fmla="*/ 2811151 w 4000576"/>
              <a:gd name="connsiteY2598" fmla="*/ 2817800 h 7331925"/>
              <a:gd name="connsiteX2599" fmla="*/ 2800903 w 4000576"/>
              <a:gd name="connsiteY2599" fmla="*/ 2828049 h 7331925"/>
              <a:gd name="connsiteX2600" fmla="*/ 2805456 w 4000576"/>
              <a:gd name="connsiteY2600" fmla="*/ 2804265 h 7331925"/>
              <a:gd name="connsiteX2601" fmla="*/ 2832840 w 4000576"/>
              <a:gd name="connsiteY2601" fmla="*/ 2759021 h 7331925"/>
              <a:gd name="connsiteX2602" fmla="*/ 2841403 w 4000576"/>
              <a:gd name="connsiteY2602" fmla="*/ 2731351 h 7331925"/>
              <a:gd name="connsiteX2603" fmla="*/ 2827115 w 4000576"/>
              <a:gd name="connsiteY2603" fmla="*/ 2743210 h 7331925"/>
              <a:gd name="connsiteX2604" fmla="*/ 2827115 w 4000576"/>
              <a:gd name="connsiteY2604" fmla="*/ 2723321 h 7331925"/>
              <a:gd name="connsiteX2605" fmla="*/ 2856681 w 4000576"/>
              <a:gd name="connsiteY2605" fmla="*/ 2669772 h 7331925"/>
              <a:gd name="connsiteX2606" fmla="*/ 2857595 w 4000576"/>
              <a:gd name="connsiteY2606" fmla="*/ 2647531 h 7331925"/>
              <a:gd name="connsiteX2607" fmla="*/ 2846165 w 4000576"/>
              <a:gd name="connsiteY2607" fmla="*/ 2658961 h 7331925"/>
              <a:gd name="connsiteX2608" fmla="*/ 2846165 w 4000576"/>
              <a:gd name="connsiteY2608" fmla="*/ 2640844 h 7331925"/>
              <a:gd name="connsiteX2609" fmla="*/ 2876607 w 4000576"/>
              <a:gd name="connsiteY2609" fmla="*/ 2591314 h 7331925"/>
              <a:gd name="connsiteX2610" fmla="*/ 2896219 w 4000576"/>
              <a:gd name="connsiteY2610" fmla="*/ 2559901 h 7331925"/>
              <a:gd name="connsiteX2611" fmla="*/ 2879503 w 4000576"/>
              <a:gd name="connsiteY2611" fmla="*/ 2569426 h 7331925"/>
              <a:gd name="connsiteX2612" fmla="*/ 2865549 w 4000576"/>
              <a:gd name="connsiteY2612" fmla="*/ 2578951 h 7331925"/>
              <a:gd name="connsiteX2613" fmla="*/ 2896943 w 4000576"/>
              <a:gd name="connsiteY2613" fmla="*/ 2505132 h 7331925"/>
              <a:gd name="connsiteX2614" fmla="*/ 2892162 w 4000576"/>
              <a:gd name="connsiteY2614" fmla="*/ 2489940 h 7331925"/>
              <a:gd name="connsiteX2615" fmla="*/ 2874740 w 4000576"/>
              <a:gd name="connsiteY2615" fmla="*/ 2505704 h 7331925"/>
              <a:gd name="connsiteX2616" fmla="*/ 2874740 w 4000576"/>
              <a:gd name="connsiteY2616" fmla="*/ 2486654 h 7331925"/>
              <a:gd name="connsiteX2617" fmla="*/ 2894686 w 4000576"/>
              <a:gd name="connsiteY2617" fmla="*/ 2449563 h 7331925"/>
              <a:gd name="connsiteX2618" fmla="*/ 2924670 w 4000576"/>
              <a:gd name="connsiteY2618" fmla="*/ 2412730 h 7331925"/>
              <a:gd name="connsiteX2619" fmla="*/ 2934729 w 4000576"/>
              <a:gd name="connsiteY2619" fmla="*/ 2393928 h 7331925"/>
              <a:gd name="connsiteX2620" fmla="*/ 2909497 w 4000576"/>
              <a:gd name="connsiteY2620" fmla="*/ 2410454 h 7331925"/>
              <a:gd name="connsiteX2621" fmla="*/ 2912840 w 4000576"/>
              <a:gd name="connsiteY2621" fmla="*/ 2369401 h 7331925"/>
              <a:gd name="connsiteX2622" fmla="*/ 2916422 w 4000576"/>
              <a:gd name="connsiteY2622" fmla="*/ 2341550 h 7331925"/>
              <a:gd name="connsiteX2623" fmla="*/ 2891428 w 4000576"/>
              <a:gd name="connsiteY2623" fmla="*/ 2364638 h 7331925"/>
              <a:gd name="connsiteX2624" fmla="*/ 2898429 w 4000576"/>
              <a:gd name="connsiteY2624" fmla="*/ 2340826 h 7331925"/>
              <a:gd name="connsiteX2625" fmla="*/ 2932938 w 4000576"/>
              <a:gd name="connsiteY2625" fmla="*/ 2287981 h 7331925"/>
              <a:gd name="connsiteX2626" fmla="*/ 2931890 w 4000576"/>
              <a:gd name="connsiteY2626" fmla="*/ 2269388 h 7331925"/>
              <a:gd name="connsiteX2627" fmla="*/ 2903315 w 4000576"/>
              <a:gd name="connsiteY2627" fmla="*/ 2296763 h 7331925"/>
              <a:gd name="connsiteX2628" fmla="*/ 2903315 w 4000576"/>
              <a:gd name="connsiteY2628" fmla="*/ 2276837 h 7331925"/>
              <a:gd name="connsiteX2629" fmla="*/ 2936653 w 4000576"/>
              <a:gd name="connsiteY2629" fmla="*/ 2217001 h 7331925"/>
              <a:gd name="connsiteX2630" fmla="*/ 2941415 w 4000576"/>
              <a:gd name="connsiteY2630" fmla="*/ 2193188 h 7331925"/>
              <a:gd name="connsiteX2631" fmla="*/ 2912840 w 4000576"/>
              <a:gd name="connsiteY2631" fmla="*/ 2220563 h 7331925"/>
              <a:gd name="connsiteX2632" fmla="*/ 2912840 w 4000576"/>
              <a:gd name="connsiteY2632" fmla="*/ 2204523 h 7331925"/>
              <a:gd name="connsiteX2633" fmla="*/ 2946178 w 4000576"/>
              <a:gd name="connsiteY2633" fmla="*/ 2151583 h 7331925"/>
              <a:gd name="connsiteX2634" fmla="*/ 2950940 w 4000576"/>
              <a:gd name="connsiteY2634" fmla="*/ 2126513 h 7331925"/>
              <a:gd name="connsiteX2635" fmla="*/ 2922365 w 4000576"/>
              <a:gd name="connsiteY2635" fmla="*/ 2153888 h 7331925"/>
              <a:gd name="connsiteX2636" fmla="*/ 2922365 w 4000576"/>
              <a:gd name="connsiteY2636" fmla="*/ 2133086 h 7331925"/>
              <a:gd name="connsiteX2637" fmla="*/ 2956817 w 4000576"/>
              <a:gd name="connsiteY2637" fmla="*/ 2074155 h 7331925"/>
              <a:gd name="connsiteX2638" fmla="*/ 2953941 w 4000576"/>
              <a:gd name="connsiteY2638" fmla="*/ 2056733 h 7331925"/>
              <a:gd name="connsiteX2639" fmla="*/ 2931890 w 4000576"/>
              <a:gd name="connsiteY2639" fmla="*/ 2077450 h 7331925"/>
              <a:gd name="connsiteX2640" fmla="*/ 2931890 w 4000576"/>
              <a:gd name="connsiteY2640" fmla="*/ 2060724 h 7331925"/>
              <a:gd name="connsiteX2641" fmla="*/ 2966371 w 4000576"/>
              <a:gd name="connsiteY2641" fmla="*/ 2001907 h 7331925"/>
              <a:gd name="connsiteX2642" fmla="*/ 2990879 w 4000576"/>
              <a:gd name="connsiteY2642" fmla="*/ 1959826 h 7331925"/>
              <a:gd name="connsiteX2643" fmla="*/ 2962180 w 4000576"/>
              <a:gd name="connsiteY2643" fmla="*/ 1983638 h 7331925"/>
              <a:gd name="connsiteX2644" fmla="*/ 2937024 w 4000576"/>
              <a:gd name="connsiteY2644" fmla="*/ 2007451 h 7331925"/>
              <a:gd name="connsiteX2645" fmla="*/ 2971276 w 4000576"/>
              <a:gd name="connsiteY2645" fmla="*/ 1933299 h 7331925"/>
              <a:gd name="connsiteX2646" fmla="*/ 2969990 w 4000576"/>
              <a:gd name="connsiteY2646" fmla="*/ 1916963 h 7331925"/>
              <a:gd name="connsiteX2647" fmla="*/ 2941415 w 4000576"/>
              <a:gd name="connsiteY2647" fmla="*/ 1944338 h 7331925"/>
              <a:gd name="connsiteX2648" fmla="*/ 2941415 w 4000576"/>
              <a:gd name="connsiteY2648" fmla="*/ 1926870 h 7331925"/>
              <a:gd name="connsiteX2649" fmla="*/ 2975820 w 4000576"/>
              <a:gd name="connsiteY2649" fmla="*/ 1867414 h 7331925"/>
              <a:gd name="connsiteX2650" fmla="*/ 3005585 w 4000576"/>
              <a:gd name="connsiteY2650" fmla="*/ 1820790 h 7331925"/>
              <a:gd name="connsiteX2651" fmla="*/ 2976563 w 4000576"/>
              <a:gd name="connsiteY2651" fmla="*/ 1845126 h 7331925"/>
              <a:gd name="connsiteX2652" fmla="*/ 2947292 w 4000576"/>
              <a:gd name="connsiteY2652" fmla="*/ 1874101 h 7331925"/>
              <a:gd name="connsiteX2653" fmla="*/ 2984802 w 4000576"/>
              <a:gd name="connsiteY2653" fmla="*/ 1797406 h 7331925"/>
              <a:gd name="connsiteX2654" fmla="*/ 3008090 w 4000576"/>
              <a:gd name="connsiteY2654" fmla="*/ 1765887 h 7331925"/>
              <a:gd name="connsiteX2655" fmla="*/ 2979515 w 4000576"/>
              <a:gd name="connsiteY2655" fmla="*/ 1783613 h 7331925"/>
              <a:gd name="connsiteX2656" fmla="*/ 2950940 w 4000576"/>
              <a:gd name="connsiteY2656" fmla="*/ 1810988 h 7331925"/>
              <a:gd name="connsiteX2657" fmla="*/ 2950940 w 4000576"/>
              <a:gd name="connsiteY2657" fmla="*/ 1795824 h 7331925"/>
              <a:gd name="connsiteX2658" fmla="*/ 2984278 w 4000576"/>
              <a:gd name="connsiteY2658" fmla="*/ 1740751 h 7331925"/>
              <a:gd name="connsiteX2659" fmla="*/ 3017615 w 4000576"/>
              <a:gd name="connsiteY2659" fmla="*/ 1695117 h 7331925"/>
              <a:gd name="connsiteX2660" fmla="*/ 2984278 w 4000576"/>
              <a:gd name="connsiteY2660" fmla="*/ 1721701 h 7331925"/>
              <a:gd name="connsiteX2661" fmla="*/ 2950940 w 4000576"/>
              <a:gd name="connsiteY2661" fmla="*/ 1739570 h 7331925"/>
              <a:gd name="connsiteX2662" fmla="*/ 2984278 w 4000576"/>
              <a:gd name="connsiteY2662" fmla="*/ 1686182 h 7331925"/>
              <a:gd name="connsiteX2663" fmla="*/ 2983087 w 4000576"/>
              <a:gd name="connsiteY2663" fmla="*/ 1665065 h 7331925"/>
              <a:gd name="connsiteX2664" fmla="*/ 2948559 w 4000576"/>
              <a:gd name="connsiteY2664" fmla="*/ 1697888 h 7331925"/>
              <a:gd name="connsiteX2665" fmla="*/ 2960465 w 4000576"/>
              <a:gd name="connsiteY2665" fmla="*/ 1674076 h 7331925"/>
              <a:gd name="connsiteX2666" fmla="*/ 2995698 w 4000576"/>
              <a:gd name="connsiteY2666" fmla="*/ 1619021 h 7331925"/>
              <a:gd name="connsiteX2667" fmla="*/ 2986288 w 4000576"/>
              <a:gd name="connsiteY2667" fmla="*/ 1591856 h 7331925"/>
              <a:gd name="connsiteX2668" fmla="*/ 1047560 w 4000576"/>
              <a:gd name="connsiteY2668" fmla="*/ 1599495 h 7331925"/>
              <a:gd name="connsiteX2669" fmla="*/ 1072896 w 4000576"/>
              <a:gd name="connsiteY2669" fmla="*/ 1624832 h 7331925"/>
              <a:gd name="connsiteX2670" fmla="*/ 1095089 w 4000576"/>
              <a:gd name="connsiteY2670" fmla="*/ 1627975 h 7331925"/>
              <a:gd name="connsiteX2671" fmla="*/ 1091946 w 4000576"/>
              <a:gd name="connsiteY2671" fmla="*/ 1605782 h 7331925"/>
              <a:gd name="connsiteX2672" fmla="*/ 1066610 w 4000576"/>
              <a:gd name="connsiteY2672" fmla="*/ 1580445 h 7331925"/>
              <a:gd name="connsiteX2673" fmla="*/ 1044416 w 4000576"/>
              <a:gd name="connsiteY2673" fmla="*/ 1577302 h 7331925"/>
              <a:gd name="connsiteX2674" fmla="*/ 1047560 w 4000576"/>
              <a:gd name="connsiteY2674" fmla="*/ 1599495 h 7331925"/>
              <a:gd name="connsiteX2675" fmla="*/ 3128639 w 4000576"/>
              <a:gd name="connsiteY2675" fmla="*/ 1596247 h 7331925"/>
              <a:gd name="connsiteX2676" fmla="*/ 3122343 w 4000576"/>
              <a:gd name="connsiteY2676" fmla="*/ 1621717 h 7331925"/>
              <a:gd name="connsiteX2677" fmla="*/ 3148013 w 4000576"/>
              <a:gd name="connsiteY2677" fmla="*/ 1578826 h 7331925"/>
              <a:gd name="connsiteX2678" fmla="*/ 3128639 w 4000576"/>
              <a:gd name="connsiteY2678" fmla="*/ 1596247 h 7331925"/>
              <a:gd name="connsiteX2679" fmla="*/ 826870 w 4000576"/>
              <a:gd name="connsiteY2679" fmla="*/ 1597095 h 7331925"/>
              <a:gd name="connsiteX2680" fmla="*/ 851702 w 4000576"/>
              <a:gd name="connsiteY2680" fmla="*/ 1635976 h 7331925"/>
              <a:gd name="connsiteX2681" fmla="*/ 850006 w 4000576"/>
              <a:gd name="connsiteY2681" fmla="*/ 1603315 h 7331925"/>
              <a:gd name="connsiteX2682" fmla="*/ 826870 w 4000576"/>
              <a:gd name="connsiteY2682" fmla="*/ 1597095 h 7331925"/>
              <a:gd name="connsiteX2683" fmla="*/ 1114692 w 4000576"/>
              <a:gd name="connsiteY2683" fmla="*/ 1599343 h 7331925"/>
              <a:gd name="connsiteX2684" fmla="*/ 1135933 w 4000576"/>
              <a:gd name="connsiteY2684" fmla="*/ 1615459 h 7331925"/>
              <a:gd name="connsiteX2685" fmla="*/ 1148639 w 4000576"/>
              <a:gd name="connsiteY2685" fmla="*/ 1605934 h 7331925"/>
              <a:gd name="connsiteX2686" fmla="*/ 1127398 w 4000576"/>
              <a:gd name="connsiteY2686" fmla="*/ 1589818 h 7331925"/>
              <a:gd name="connsiteX2687" fmla="*/ 1114692 w 4000576"/>
              <a:gd name="connsiteY2687" fmla="*/ 1599343 h 7331925"/>
              <a:gd name="connsiteX2688" fmla="*/ 179170 w 4000576"/>
              <a:gd name="connsiteY2688" fmla="*/ 1603419 h 7331925"/>
              <a:gd name="connsiteX2689" fmla="*/ 270048 w 4000576"/>
              <a:gd name="connsiteY2689" fmla="*/ 1753295 h 7331925"/>
              <a:gd name="connsiteX2690" fmla="*/ 472159 w 4000576"/>
              <a:gd name="connsiteY2690" fmla="*/ 1909372 h 7331925"/>
              <a:gd name="connsiteX2691" fmla="*/ 544692 w 4000576"/>
              <a:gd name="connsiteY2691" fmla="*/ 1919983 h 7331925"/>
              <a:gd name="connsiteX2692" fmla="*/ 538891 w 4000576"/>
              <a:gd name="connsiteY2692" fmla="*/ 1888388 h 7331925"/>
              <a:gd name="connsiteX2693" fmla="*/ 540949 w 4000576"/>
              <a:gd name="connsiteY2693" fmla="*/ 1869338 h 7331925"/>
              <a:gd name="connsiteX2694" fmla="*/ 530757 w 4000576"/>
              <a:gd name="connsiteY2694" fmla="*/ 1893151 h 7331925"/>
              <a:gd name="connsiteX2695" fmla="*/ 520565 w 4000576"/>
              <a:gd name="connsiteY2695" fmla="*/ 1916963 h 7331925"/>
              <a:gd name="connsiteX2696" fmla="*/ 507802 w 4000576"/>
              <a:gd name="connsiteY2696" fmla="*/ 1888388 h 7331925"/>
              <a:gd name="connsiteX2697" fmla="*/ 494267 w 4000576"/>
              <a:gd name="connsiteY2697" fmla="*/ 1876006 h 7331925"/>
              <a:gd name="connsiteX2698" fmla="*/ 493495 w 4000576"/>
              <a:gd name="connsiteY2698" fmla="*/ 1892189 h 7331925"/>
              <a:gd name="connsiteX2699" fmla="*/ 454214 w 4000576"/>
              <a:gd name="connsiteY2699" fmla="*/ 1871243 h 7331925"/>
              <a:gd name="connsiteX2700" fmla="*/ 407189 w 4000576"/>
              <a:gd name="connsiteY2700" fmla="*/ 1831238 h 7331925"/>
              <a:gd name="connsiteX2701" fmla="*/ 398531 w 4000576"/>
              <a:gd name="connsiteY2701" fmla="*/ 1826476 h 7331925"/>
              <a:gd name="connsiteX2702" fmla="*/ 397607 w 4000576"/>
              <a:gd name="connsiteY2702" fmla="*/ 1840763 h 7331925"/>
              <a:gd name="connsiteX2703" fmla="*/ 379728 w 4000576"/>
              <a:gd name="connsiteY2703" fmla="*/ 1819332 h 7331925"/>
              <a:gd name="connsiteX2704" fmla="*/ 353535 w 4000576"/>
              <a:gd name="connsiteY2704" fmla="*/ 1797901 h 7331925"/>
              <a:gd name="connsiteX2705" fmla="*/ 213222 w 4000576"/>
              <a:gd name="connsiteY2705" fmla="*/ 1645720 h 7331925"/>
              <a:gd name="connsiteX2706" fmla="*/ 179170 w 4000576"/>
              <a:gd name="connsiteY2706" fmla="*/ 1603419 h 7331925"/>
              <a:gd name="connsiteX2707" fmla="*/ 874495 w 4000576"/>
              <a:gd name="connsiteY2707" fmla="*/ 1620688 h 7331925"/>
              <a:gd name="connsiteX2708" fmla="*/ 917396 w 4000576"/>
              <a:gd name="connsiteY2708" fmla="*/ 1655026 h 7331925"/>
              <a:gd name="connsiteX2709" fmla="*/ 920406 w 4000576"/>
              <a:gd name="connsiteY2709" fmla="*/ 1633595 h 7331925"/>
              <a:gd name="connsiteX2710" fmla="*/ 874495 w 4000576"/>
              <a:gd name="connsiteY2710" fmla="*/ 1620688 h 7331925"/>
              <a:gd name="connsiteX2711" fmla="*/ 1538421 w 4000576"/>
              <a:gd name="connsiteY2711" fmla="*/ 1643120 h 7331925"/>
              <a:gd name="connsiteX2712" fmla="*/ 1550765 w 4000576"/>
              <a:gd name="connsiteY2712" fmla="*/ 1647092 h 7331925"/>
              <a:gd name="connsiteX2713" fmla="*/ 1541840 w 4000576"/>
              <a:gd name="connsiteY2713" fmla="*/ 1607401 h 7331925"/>
              <a:gd name="connsiteX2714" fmla="*/ 1538421 w 4000576"/>
              <a:gd name="connsiteY2714" fmla="*/ 1643120 h 7331925"/>
              <a:gd name="connsiteX2715" fmla="*/ 931788 w 4000576"/>
              <a:gd name="connsiteY2715" fmla="*/ 1628270 h 7331925"/>
              <a:gd name="connsiteX2716" fmla="*/ 941170 w 4000576"/>
              <a:gd name="connsiteY2716" fmla="*/ 1650263 h 7331925"/>
              <a:gd name="connsiteX2717" fmla="*/ 941170 w 4000576"/>
              <a:gd name="connsiteY2717" fmla="*/ 1626451 h 7331925"/>
              <a:gd name="connsiteX2718" fmla="*/ 931940 w 4000576"/>
              <a:gd name="connsiteY2718" fmla="*/ 1612163 h 7331925"/>
              <a:gd name="connsiteX2719" fmla="*/ 931788 w 4000576"/>
              <a:gd name="connsiteY2719" fmla="*/ 1628270 h 7331925"/>
              <a:gd name="connsiteX2720" fmla="*/ 1265787 w 4000576"/>
              <a:gd name="connsiteY2720" fmla="*/ 1626451 h 7331925"/>
              <a:gd name="connsiteX2721" fmla="*/ 1301315 w 4000576"/>
              <a:gd name="connsiteY2721" fmla="*/ 1898980 h 7331925"/>
              <a:gd name="connsiteX2722" fmla="*/ 1274769 w 4000576"/>
              <a:gd name="connsiteY2722" fmla="*/ 1639214 h 7331925"/>
              <a:gd name="connsiteX2723" fmla="*/ 1265787 w 4000576"/>
              <a:gd name="connsiteY2723" fmla="*/ 1626451 h 7331925"/>
              <a:gd name="connsiteX2724" fmla="*/ 1456525 w 4000576"/>
              <a:gd name="connsiteY2724" fmla="*/ 1635976 h 7331925"/>
              <a:gd name="connsiteX2725" fmla="*/ 1470041 w 4000576"/>
              <a:gd name="connsiteY2725" fmla="*/ 1740751 h 7331925"/>
              <a:gd name="connsiteX2726" fmla="*/ 1483138 w 4000576"/>
              <a:gd name="connsiteY2726" fmla="*/ 1821713 h 7331925"/>
              <a:gd name="connsiteX2727" fmla="*/ 1478385 w 4000576"/>
              <a:gd name="connsiteY2727" fmla="*/ 1731921 h 7331925"/>
              <a:gd name="connsiteX2728" fmla="*/ 1464859 w 4000576"/>
              <a:gd name="connsiteY2728" fmla="*/ 1627146 h 7331925"/>
              <a:gd name="connsiteX2729" fmla="*/ 1456096 w 4000576"/>
              <a:gd name="connsiteY2729" fmla="*/ 1612163 h 7331925"/>
              <a:gd name="connsiteX2730" fmla="*/ 1456525 w 4000576"/>
              <a:gd name="connsiteY2730" fmla="*/ 1635976 h 7331925"/>
              <a:gd name="connsiteX2731" fmla="*/ 966292 w 4000576"/>
              <a:gd name="connsiteY2731" fmla="*/ 1640738 h 7331925"/>
              <a:gd name="connsiteX2732" fmla="*/ 975522 w 4000576"/>
              <a:gd name="connsiteY2732" fmla="*/ 1655026 h 7331925"/>
              <a:gd name="connsiteX2733" fmla="*/ 979265 w 4000576"/>
              <a:gd name="connsiteY2733" fmla="*/ 1640738 h 7331925"/>
              <a:gd name="connsiteX2734" fmla="*/ 970036 w 4000576"/>
              <a:gd name="connsiteY2734" fmla="*/ 1626451 h 7331925"/>
              <a:gd name="connsiteX2735" fmla="*/ 966292 w 4000576"/>
              <a:gd name="connsiteY2735" fmla="*/ 1640738 h 7331925"/>
              <a:gd name="connsiteX2736" fmla="*/ 1004668 w 4000576"/>
              <a:gd name="connsiteY2736" fmla="*/ 1632804 h 7331925"/>
              <a:gd name="connsiteX2737" fmla="*/ 1033072 w 4000576"/>
              <a:gd name="connsiteY2737" fmla="*/ 1676676 h 7331925"/>
              <a:gd name="connsiteX2738" fmla="*/ 1056570 w 4000576"/>
              <a:gd name="connsiteY2738" fmla="*/ 1681172 h 7331925"/>
              <a:gd name="connsiteX2739" fmla="*/ 1051255 w 4000576"/>
              <a:gd name="connsiteY2739" fmla="*/ 1667323 h 7331925"/>
              <a:gd name="connsiteX2740" fmla="*/ 1045940 w 4000576"/>
              <a:gd name="connsiteY2740" fmla="*/ 1645834 h 7331925"/>
              <a:gd name="connsiteX2741" fmla="*/ 1004668 w 4000576"/>
              <a:gd name="connsiteY2741" fmla="*/ 1632804 h 7331925"/>
              <a:gd name="connsiteX2742" fmla="*/ 1067095 w 4000576"/>
              <a:gd name="connsiteY2742" fmla="*/ 1654283 h 7331925"/>
              <a:gd name="connsiteX2743" fmla="*/ 1081659 w 4000576"/>
              <a:gd name="connsiteY2743" fmla="*/ 1681267 h 7331925"/>
              <a:gd name="connsiteX2744" fmla="*/ 1079002 w 4000576"/>
              <a:gd name="connsiteY2744" fmla="*/ 1649702 h 7331925"/>
              <a:gd name="connsiteX2745" fmla="*/ 1064428 w 4000576"/>
              <a:gd name="connsiteY2745" fmla="*/ 1631213 h 7331925"/>
              <a:gd name="connsiteX2746" fmla="*/ 1067095 w 4000576"/>
              <a:gd name="connsiteY2746" fmla="*/ 1654283 h 7331925"/>
              <a:gd name="connsiteX2747" fmla="*/ 2338959 w 4000576"/>
              <a:gd name="connsiteY2747" fmla="*/ 1642282 h 7331925"/>
              <a:gd name="connsiteX2748" fmla="*/ 2362772 w 4000576"/>
              <a:gd name="connsiteY2748" fmla="*/ 1642282 h 7331925"/>
              <a:gd name="connsiteX2749" fmla="*/ 2350865 w 4000576"/>
              <a:gd name="connsiteY2749" fmla="*/ 1637481 h 7331925"/>
              <a:gd name="connsiteX2750" fmla="*/ 2338959 w 4000576"/>
              <a:gd name="connsiteY2750" fmla="*/ 1642282 h 7331925"/>
              <a:gd name="connsiteX2751" fmla="*/ 1103090 w 4000576"/>
              <a:gd name="connsiteY2751" fmla="*/ 1663427 h 7331925"/>
              <a:gd name="connsiteX2752" fmla="*/ 1112615 w 4000576"/>
              <a:gd name="connsiteY2752" fmla="*/ 1688363 h 7331925"/>
              <a:gd name="connsiteX2753" fmla="*/ 1122140 w 4000576"/>
              <a:gd name="connsiteY2753" fmla="*/ 1675200 h 7331925"/>
              <a:gd name="connsiteX2754" fmla="*/ 1112615 w 4000576"/>
              <a:gd name="connsiteY2754" fmla="*/ 1650263 h 7331925"/>
              <a:gd name="connsiteX2755" fmla="*/ 1103090 w 4000576"/>
              <a:gd name="connsiteY2755" fmla="*/ 1663427 h 7331925"/>
              <a:gd name="connsiteX2756" fmla="*/ 1179433 w 4000576"/>
              <a:gd name="connsiteY2756" fmla="*/ 1662170 h 7331925"/>
              <a:gd name="connsiteX2757" fmla="*/ 1212628 w 4000576"/>
              <a:gd name="connsiteY2757" fmla="*/ 1705204 h 7331925"/>
              <a:gd name="connsiteX2758" fmla="*/ 1231678 w 4000576"/>
              <a:gd name="connsiteY2758" fmla="*/ 1709966 h 7331925"/>
              <a:gd name="connsiteX2759" fmla="*/ 1209608 w 4000576"/>
              <a:gd name="connsiteY2759" fmla="*/ 1711071 h 7331925"/>
              <a:gd name="connsiteX2760" fmla="*/ 1187529 w 4000576"/>
              <a:gd name="connsiteY2760" fmla="*/ 1712176 h 7331925"/>
              <a:gd name="connsiteX2761" fmla="*/ 1194216 w 4000576"/>
              <a:gd name="connsiteY2761" fmla="*/ 1733607 h 7331925"/>
              <a:gd name="connsiteX2762" fmla="*/ 1233373 w 4000576"/>
              <a:gd name="connsiteY2762" fmla="*/ 1769183 h 7331925"/>
              <a:gd name="connsiteX2763" fmla="*/ 1244584 w 4000576"/>
              <a:gd name="connsiteY2763" fmla="*/ 1769326 h 7331925"/>
              <a:gd name="connsiteX2764" fmla="*/ 1239079 w 4000576"/>
              <a:gd name="connsiteY2764" fmla="*/ 1714557 h 7331925"/>
              <a:gd name="connsiteX2765" fmla="*/ 1223105 w 4000576"/>
              <a:gd name="connsiteY2765" fmla="*/ 1652788 h 7331925"/>
              <a:gd name="connsiteX2766" fmla="*/ 1179433 w 4000576"/>
              <a:gd name="connsiteY2766" fmla="*/ 1662170 h 7331925"/>
              <a:gd name="connsiteX2767" fmla="*/ 836395 w 4000576"/>
              <a:gd name="connsiteY2767" fmla="*/ 1673057 h 7331925"/>
              <a:gd name="connsiteX2768" fmla="*/ 850683 w 4000576"/>
              <a:gd name="connsiteY2768" fmla="*/ 1696574 h 7331925"/>
              <a:gd name="connsiteX2769" fmla="*/ 859188 w 4000576"/>
              <a:gd name="connsiteY2769" fmla="*/ 1670094 h 7331925"/>
              <a:gd name="connsiteX2770" fmla="*/ 836395 w 4000576"/>
              <a:gd name="connsiteY2770" fmla="*/ 1673057 h 7331925"/>
              <a:gd name="connsiteX2771" fmla="*/ 884020 w 4000576"/>
              <a:gd name="connsiteY2771" fmla="*/ 1683268 h 7331925"/>
              <a:gd name="connsiteX2772" fmla="*/ 926254 w 4000576"/>
              <a:gd name="connsiteY2772" fmla="*/ 1721701 h 7331925"/>
              <a:gd name="connsiteX2773" fmla="*/ 916576 w 4000576"/>
              <a:gd name="connsiteY2773" fmla="*/ 1670333 h 7331925"/>
              <a:gd name="connsiteX2774" fmla="*/ 884020 w 4000576"/>
              <a:gd name="connsiteY2774" fmla="*/ 1683268 h 7331925"/>
              <a:gd name="connsiteX2775" fmla="*/ 1141943 w 4000576"/>
              <a:gd name="connsiteY2775" fmla="*/ 1679629 h 7331925"/>
              <a:gd name="connsiteX2776" fmla="*/ 1147696 w 4000576"/>
              <a:gd name="connsiteY2776" fmla="*/ 1685392 h 7331925"/>
              <a:gd name="connsiteX2777" fmla="*/ 1146943 w 4000576"/>
              <a:gd name="connsiteY2777" fmla="*/ 1667132 h 7331925"/>
              <a:gd name="connsiteX2778" fmla="*/ 1141943 w 4000576"/>
              <a:gd name="connsiteY2778" fmla="*/ 1679629 h 7331925"/>
              <a:gd name="connsiteX2779" fmla="*/ 1430703 w 4000576"/>
              <a:gd name="connsiteY2779" fmla="*/ 1705032 h 7331925"/>
              <a:gd name="connsiteX2780" fmla="*/ 1446876 w 4000576"/>
              <a:gd name="connsiteY2780" fmla="*/ 1852955 h 7331925"/>
              <a:gd name="connsiteX2781" fmla="*/ 1462735 w 4000576"/>
              <a:gd name="connsiteY2781" fmla="*/ 1955787 h 7331925"/>
              <a:gd name="connsiteX2782" fmla="*/ 1434141 w 4000576"/>
              <a:gd name="connsiteY2782" fmla="*/ 1664551 h 7331925"/>
              <a:gd name="connsiteX2783" fmla="*/ 1430703 w 4000576"/>
              <a:gd name="connsiteY2783" fmla="*/ 1705032 h 7331925"/>
              <a:gd name="connsiteX2784" fmla="*/ 941837 w 4000576"/>
              <a:gd name="connsiteY2784" fmla="*/ 1685420 h 7331925"/>
              <a:gd name="connsiteX2785" fmla="*/ 950695 w 4000576"/>
              <a:gd name="connsiteY2785" fmla="*/ 1716938 h 7331925"/>
              <a:gd name="connsiteX2786" fmla="*/ 958872 w 4000576"/>
              <a:gd name="connsiteY2786" fmla="*/ 1735988 h 7331925"/>
              <a:gd name="connsiteX2787" fmla="*/ 959549 w 4000576"/>
              <a:gd name="connsiteY2787" fmla="*/ 1710357 h 7331925"/>
              <a:gd name="connsiteX2788" fmla="*/ 950695 w 4000576"/>
              <a:gd name="connsiteY2788" fmla="*/ 1678838 h 7331925"/>
              <a:gd name="connsiteX2789" fmla="*/ 941837 w 4000576"/>
              <a:gd name="connsiteY2789" fmla="*/ 1685420 h 7331925"/>
              <a:gd name="connsiteX2790" fmla="*/ 2815085 w 4000576"/>
              <a:gd name="connsiteY2790" fmla="*/ 1723558 h 7331925"/>
              <a:gd name="connsiteX2791" fmla="*/ 2767708 w 4000576"/>
              <a:gd name="connsiteY2791" fmla="*/ 1793138 h 7331925"/>
              <a:gd name="connsiteX2792" fmla="*/ 2753554 w 4000576"/>
              <a:gd name="connsiteY2792" fmla="*/ 1821713 h 7331925"/>
              <a:gd name="connsiteX2793" fmla="*/ 2747496 w 4000576"/>
              <a:gd name="connsiteY2793" fmla="*/ 2026501 h 7331925"/>
              <a:gd name="connsiteX2794" fmla="*/ 2597696 w 4000576"/>
              <a:gd name="connsiteY2794" fmla="*/ 3097092 h 7331925"/>
              <a:gd name="connsiteX2795" fmla="*/ 2554319 w 4000576"/>
              <a:gd name="connsiteY2795" fmla="*/ 3299927 h 7331925"/>
              <a:gd name="connsiteX2796" fmla="*/ 2608907 w 4000576"/>
              <a:gd name="connsiteY2796" fmla="*/ 3107589 h 7331925"/>
              <a:gd name="connsiteX2797" fmla="*/ 2640083 w 4000576"/>
              <a:gd name="connsiteY2797" fmla="*/ 3037999 h 7331925"/>
              <a:gd name="connsiteX2798" fmla="*/ 2659980 w 4000576"/>
              <a:gd name="connsiteY2798" fmla="*/ 3016044 h 7331925"/>
              <a:gd name="connsiteX2799" fmla="*/ 2644226 w 4000576"/>
              <a:gd name="connsiteY2799" fmla="*/ 3022083 h 7331925"/>
              <a:gd name="connsiteX2800" fmla="*/ 2628481 w 4000576"/>
              <a:gd name="connsiteY2800" fmla="*/ 3028131 h 7331925"/>
              <a:gd name="connsiteX2801" fmla="*/ 2633720 w 4000576"/>
              <a:gd name="connsiteY2801" fmla="*/ 3008100 h 7331925"/>
              <a:gd name="connsiteX2802" fmla="*/ 2661600 w 4000576"/>
              <a:gd name="connsiteY2802" fmla="*/ 2970257 h 7331925"/>
              <a:gd name="connsiteX2803" fmla="*/ 2684240 w 4000576"/>
              <a:gd name="connsiteY2803" fmla="*/ 2945511 h 7331925"/>
              <a:gd name="connsiteX2804" fmla="*/ 2669724 w 4000576"/>
              <a:gd name="connsiteY2804" fmla="*/ 2950617 h 7331925"/>
              <a:gd name="connsiteX2805" fmla="*/ 2649388 w 4000576"/>
              <a:gd name="connsiteY2805" fmla="*/ 2956846 h 7331925"/>
              <a:gd name="connsiteX2806" fmla="*/ 2684460 w 4000576"/>
              <a:gd name="connsiteY2806" fmla="*/ 2902801 h 7331925"/>
              <a:gd name="connsiteX2807" fmla="*/ 2693765 w 4000576"/>
              <a:gd name="connsiteY2807" fmla="*/ 2892114 h 7331925"/>
              <a:gd name="connsiteX2808" fmla="*/ 2679478 w 4000576"/>
              <a:gd name="connsiteY2808" fmla="*/ 2893276 h 7331925"/>
              <a:gd name="connsiteX2809" fmla="*/ 2665190 w 4000576"/>
              <a:gd name="connsiteY2809" fmla="*/ 2905135 h 7331925"/>
              <a:gd name="connsiteX2810" fmla="*/ 2665190 w 4000576"/>
              <a:gd name="connsiteY2810" fmla="*/ 2884189 h 7331925"/>
              <a:gd name="connsiteX2811" fmla="*/ 2693765 w 4000576"/>
              <a:gd name="connsiteY2811" fmla="*/ 2834659 h 7331925"/>
              <a:gd name="connsiteX2812" fmla="*/ 2703919 w 4000576"/>
              <a:gd name="connsiteY2812" fmla="*/ 2807218 h 7331925"/>
              <a:gd name="connsiteX2813" fmla="*/ 2680402 w 4000576"/>
              <a:gd name="connsiteY2813" fmla="*/ 2817076 h 7331925"/>
              <a:gd name="connsiteX2814" fmla="*/ 2716063 w 4000576"/>
              <a:gd name="connsiteY2814" fmla="*/ 2752782 h 7331925"/>
              <a:gd name="connsiteX2815" fmla="*/ 2711187 w 4000576"/>
              <a:gd name="connsiteY2815" fmla="*/ 2737590 h 7331925"/>
              <a:gd name="connsiteX2816" fmla="*/ 2693765 w 4000576"/>
              <a:gd name="connsiteY2816" fmla="*/ 2753354 h 7331925"/>
              <a:gd name="connsiteX2817" fmla="*/ 2693765 w 4000576"/>
              <a:gd name="connsiteY2817" fmla="*/ 2737923 h 7331925"/>
              <a:gd name="connsiteX2818" fmla="*/ 2723331 w 4000576"/>
              <a:gd name="connsiteY2818" fmla="*/ 2688822 h 7331925"/>
              <a:gd name="connsiteX2819" fmla="*/ 2742952 w 4000576"/>
              <a:gd name="connsiteY2819" fmla="*/ 2655151 h 7331925"/>
              <a:gd name="connsiteX2820" fmla="*/ 2727103 w 4000576"/>
              <a:gd name="connsiteY2820" fmla="*/ 2664676 h 7331925"/>
              <a:gd name="connsiteX2821" fmla="*/ 2710444 w 4000576"/>
              <a:gd name="connsiteY2821" fmla="*/ 2653684 h 7331925"/>
              <a:gd name="connsiteX2822" fmla="*/ 2745267 w 4000576"/>
              <a:gd name="connsiteY2822" fmla="*/ 2606336 h 7331925"/>
              <a:gd name="connsiteX2823" fmla="*/ 2763393 w 4000576"/>
              <a:gd name="connsiteY2823" fmla="*/ 2579227 h 7331925"/>
              <a:gd name="connsiteX2824" fmla="*/ 2746153 w 4000576"/>
              <a:gd name="connsiteY2824" fmla="*/ 2588476 h 7331925"/>
              <a:gd name="connsiteX2825" fmla="*/ 2722340 w 4000576"/>
              <a:gd name="connsiteY2825" fmla="*/ 2579599 h 7331925"/>
              <a:gd name="connsiteX2826" fmla="*/ 2750915 w 4000576"/>
              <a:gd name="connsiteY2826" fmla="*/ 2540851 h 7331925"/>
              <a:gd name="connsiteX2827" fmla="*/ 2755678 w 4000576"/>
              <a:gd name="connsiteY2827" fmla="*/ 2517915 h 7331925"/>
              <a:gd name="connsiteX2828" fmla="*/ 2731865 w 4000576"/>
              <a:gd name="connsiteY2828" fmla="*/ 2533517 h 7331925"/>
              <a:gd name="connsiteX2829" fmla="*/ 2731865 w 4000576"/>
              <a:gd name="connsiteY2829" fmla="*/ 2518162 h 7331925"/>
              <a:gd name="connsiteX2830" fmla="*/ 2766317 w 4000576"/>
              <a:gd name="connsiteY2830" fmla="*/ 2464680 h 7331925"/>
              <a:gd name="connsiteX2831" fmla="*/ 2763441 w 4000576"/>
              <a:gd name="connsiteY2831" fmla="*/ 2447258 h 7331925"/>
              <a:gd name="connsiteX2832" fmla="*/ 2741390 w 4000576"/>
              <a:gd name="connsiteY2832" fmla="*/ 2467975 h 7331925"/>
              <a:gd name="connsiteX2833" fmla="*/ 2741390 w 4000576"/>
              <a:gd name="connsiteY2833" fmla="*/ 2444363 h 7331925"/>
              <a:gd name="connsiteX2834" fmla="*/ 2774728 w 4000576"/>
              <a:gd name="connsiteY2834" fmla="*/ 2388451 h 7331925"/>
              <a:gd name="connsiteX2835" fmla="*/ 2808065 w 4000576"/>
              <a:gd name="connsiteY2835" fmla="*/ 2346703 h 7331925"/>
              <a:gd name="connsiteX2836" fmla="*/ 2779490 w 4000576"/>
              <a:gd name="connsiteY2836" fmla="*/ 2364638 h 7331925"/>
              <a:gd name="connsiteX2837" fmla="*/ 2750915 w 4000576"/>
              <a:gd name="connsiteY2837" fmla="*/ 2392013 h 7331925"/>
              <a:gd name="connsiteX2838" fmla="*/ 2750915 w 4000576"/>
              <a:gd name="connsiteY2838" fmla="*/ 2363524 h 7331925"/>
              <a:gd name="connsiteX2839" fmla="*/ 2750915 w 4000576"/>
              <a:gd name="connsiteY2839" fmla="*/ 2335035 h 7331925"/>
              <a:gd name="connsiteX2840" fmla="*/ 2784253 w 4000576"/>
              <a:gd name="connsiteY2840" fmla="*/ 2302726 h 7331925"/>
              <a:gd name="connsiteX2841" fmla="*/ 2817590 w 4000576"/>
              <a:gd name="connsiteY2841" fmla="*/ 2260978 h 7331925"/>
              <a:gd name="connsiteX2842" fmla="*/ 2789015 w 4000576"/>
              <a:gd name="connsiteY2842" fmla="*/ 2278913 h 7331925"/>
              <a:gd name="connsiteX2843" fmla="*/ 2760440 w 4000576"/>
              <a:gd name="connsiteY2843" fmla="*/ 2306288 h 7331925"/>
              <a:gd name="connsiteX2844" fmla="*/ 2760440 w 4000576"/>
              <a:gd name="connsiteY2844" fmla="*/ 2284590 h 7331925"/>
              <a:gd name="connsiteX2845" fmla="*/ 2793778 w 4000576"/>
              <a:gd name="connsiteY2845" fmla="*/ 2223945 h 7331925"/>
              <a:gd name="connsiteX2846" fmla="*/ 2826868 w 4000576"/>
              <a:gd name="connsiteY2846" fmla="*/ 2174805 h 7331925"/>
              <a:gd name="connsiteX2847" fmla="*/ 2799016 w 4000576"/>
              <a:gd name="connsiteY2847" fmla="*/ 2197894 h 7331925"/>
              <a:gd name="connsiteX2848" fmla="*/ 2764708 w 4000576"/>
              <a:gd name="connsiteY2848" fmla="*/ 2199551 h 7331925"/>
              <a:gd name="connsiteX2849" fmla="*/ 2803179 w 4000576"/>
              <a:gd name="connsiteY2849" fmla="*/ 2139610 h 7331925"/>
              <a:gd name="connsiteX2850" fmla="*/ 2799502 w 4000576"/>
              <a:gd name="connsiteY2850" fmla="*/ 2123227 h 7331925"/>
              <a:gd name="connsiteX2851" fmla="*/ 2770537 w 4000576"/>
              <a:gd name="connsiteY2851" fmla="*/ 2155088 h 7331925"/>
              <a:gd name="connsiteX2852" fmla="*/ 2770241 w 4000576"/>
              <a:gd name="connsiteY2852" fmla="*/ 2132429 h 7331925"/>
              <a:gd name="connsiteX2853" fmla="*/ 2803303 w 4000576"/>
              <a:gd name="connsiteY2853" fmla="*/ 2072869 h 7331925"/>
              <a:gd name="connsiteX2854" fmla="*/ 2836393 w 4000576"/>
              <a:gd name="connsiteY2854" fmla="*/ 2024091 h 7331925"/>
              <a:gd name="connsiteX2855" fmla="*/ 2810199 w 4000576"/>
              <a:gd name="connsiteY2855" fmla="*/ 2043255 h 7331925"/>
              <a:gd name="connsiteX2856" fmla="*/ 2777109 w 4000576"/>
              <a:gd name="connsiteY2856" fmla="*/ 2074212 h 7331925"/>
              <a:gd name="connsiteX2857" fmla="*/ 2808065 w 4000576"/>
              <a:gd name="connsiteY2857" fmla="*/ 2001517 h 7331925"/>
              <a:gd name="connsiteX2858" fmla="*/ 2813799 w 4000576"/>
              <a:gd name="connsiteY2858" fmla="*/ 1971732 h 7331925"/>
              <a:gd name="connsiteX2859" fmla="*/ 2776995 w 4000576"/>
              <a:gd name="connsiteY2859" fmla="*/ 2007451 h 7331925"/>
              <a:gd name="connsiteX2860" fmla="*/ 2814390 w 4000576"/>
              <a:gd name="connsiteY2860" fmla="*/ 1927155 h 7331925"/>
              <a:gd name="connsiteX2861" fmla="*/ 2812428 w 4000576"/>
              <a:gd name="connsiteY2861" fmla="*/ 1906648 h 7331925"/>
              <a:gd name="connsiteX2862" fmla="*/ 2779490 w 4000576"/>
              <a:gd name="connsiteY2862" fmla="*/ 1943948 h 7331925"/>
              <a:gd name="connsiteX2863" fmla="*/ 2779490 w 4000576"/>
              <a:gd name="connsiteY2863" fmla="*/ 1924555 h 7331925"/>
              <a:gd name="connsiteX2864" fmla="*/ 2818409 w 4000576"/>
              <a:gd name="connsiteY2864" fmla="*/ 1856299 h 7331925"/>
              <a:gd name="connsiteX2865" fmla="*/ 2810818 w 4000576"/>
              <a:gd name="connsiteY2865" fmla="*/ 1843145 h 7331925"/>
              <a:gd name="connsiteX2866" fmla="*/ 2812733 w 4000576"/>
              <a:gd name="connsiteY2866" fmla="*/ 1806388 h 7331925"/>
              <a:gd name="connsiteX2867" fmla="*/ 2812428 w 4000576"/>
              <a:gd name="connsiteY2867" fmla="*/ 1782823 h 7331925"/>
              <a:gd name="connsiteX2868" fmla="*/ 2818238 w 4000576"/>
              <a:gd name="connsiteY2868" fmla="*/ 1742142 h 7331925"/>
              <a:gd name="connsiteX2869" fmla="*/ 2815085 w 4000576"/>
              <a:gd name="connsiteY2869" fmla="*/ 1723558 h 7331925"/>
              <a:gd name="connsiteX2870" fmla="*/ 1019080 w 4000576"/>
              <a:gd name="connsiteY2870" fmla="*/ 1714557 h 7331925"/>
              <a:gd name="connsiteX2871" fmla="*/ 1042330 w 4000576"/>
              <a:gd name="connsiteY2871" fmla="*/ 1738875 h 7331925"/>
              <a:gd name="connsiteX2872" fmla="*/ 1062542 w 4000576"/>
              <a:gd name="connsiteY2872" fmla="*/ 1741751 h 7331925"/>
              <a:gd name="connsiteX2873" fmla="*/ 1057894 w 4000576"/>
              <a:gd name="connsiteY2873" fmla="*/ 1717443 h 7331925"/>
              <a:gd name="connsiteX2874" fmla="*/ 1034644 w 4000576"/>
              <a:gd name="connsiteY2874" fmla="*/ 1693126 h 7331925"/>
              <a:gd name="connsiteX2875" fmla="*/ 1016041 w 4000576"/>
              <a:gd name="connsiteY2875" fmla="*/ 1693126 h 7331925"/>
              <a:gd name="connsiteX2876" fmla="*/ 1019080 w 4000576"/>
              <a:gd name="connsiteY2876" fmla="*/ 1714557 h 7331925"/>
              <a:gd name="connsiteX2877" fmla="*/ 1076163 w 4000576"/>
              <a:gd name="connsiteY2877" fmla="*/ 1716205 h 7331925"/>
              <a:gd name="connsiteX2878" fmla="*/ 1092184 w 4000576"/>
              <a:gd name="connsiteY2878" fmla="*/ 1748285 h 7331925"/>
              <a:gd name="connsiteX2879" fmla="*/ 1105091 w 4000576"/>
              <a:gd name="connsiteY2879" fmla="*/ 1752533 h 7331925"/>
              <a:gd name="connsiteX2880" fmla="*/ 1098261 w 4000576"/>
              <a:gd name="connsiteY2880" fmla="*/ 1729969 h 7331925"/>
              <a:gd name="connsiteX2881" fmla="*/ 1076163 w 4000576"/>
              <a:gd name="connsiteY2881" fmla="*/ 1716205 h 7331925"/>
              <a:gd name="connsiteX2882" fmla="*/ 2348484 w 4000576"/>
              <a:gd name="connsiteY2882" fmla="*/ 1699432 h 7331925"/>
              <a:gd name="connsiteX2883" fmla="*/ 2372297 w 4000576"/>
              <a:gd name="connsiteY2883" fmla="*/ 1699432 h 7331925"/>
              <a:gd name="connsiteX2884" fmla="*/ 2360390 w 4000576"/>
              <a:gd name="connsiteY2884" fmla="*/ 1694631 h 7331925"/>
              <a:gd name="connsiteX2885" fmla="*/ 2348484 w 4000576"/>
              <a:gd name="connsiteY2885" fmla="*/ 1699432 h 7331925"/>
              <a:gd name="connsiteX2886" fmla="*/ 1112615 w 4000576"/>
              <a:gd name="connsiteY2886" fmla="*/ 1725902 h 7331925"/>
              <a:gd name="connsiteX2887" fmla="*/ 1122140 w 4000576"/>
              <a:gd name="connsiteY2887" fmla="*/ 1750276 h 7331925"/>
              <a:gd name="connsiteX2888" fmla="*/ 1131665 w 4000576"/>
              <a:gd name="connsiteY2888" fmla="*/ 1731788 h 7331925"/>
              <a:gd name="connsiteX2889" fmla="*/ 1122140 w 4000576"/>
              <a:gd name="connsiteY2889" fmla="*/ 1707413 h 7331925"/>
              <a:gd name="connsiteX2890" fmla="*/ 1112615 w 4000576"/>
              <a:gd name="connsiteY2890" fmla="*/ 1725902 h 7331925"/>
              <a:gd name="connsiteX2891" fmla="*/ 2165128 w 4000576"/>
              <a:gd name="connsiteY2891" fmla="*/ 1718748 h 7331925"/>
              <a:gd name="connsiteX2892" fmla="*/ 1836515 w 4000576"/>
              <a:gd name="connsiteY2892" fmla="*/ 1728721 h 7331925"/>
              <a:gd name="connsiteX2893" fmla="*/ 1660303 w 4000576"/>
              <a:gd name="connsiteY2893" fmla="*/ 1733683 h 7331925"/>
              <a:gd name="connsiteX2894" fmla="*/ 2280228 w 4000576"/>
              <a:gd name="connsiteY2894" fmla="*/ 1710881 h 7331925"/>
              <a:gd name="connsiteX2895" fmla="*/ 2277618 w 4000576"/>
              <a:gd name="connsiteY2895" fmla="*/ 1703965 h 7331925"/>
              <a:gd name="connsiteX2896" fmla="*/ 2165128 w 4000576"/>
              <a:gd name="connsiteY2896" fmla="*/ 1718748 h 7331925"/>
              <a:gd name="connsiteX2897" fmla="*/ 847501 w 4000576"/>
              <a:gd name="connsiteY2897" fmla="*/ 1731807 h 7331925"/>
              <a:gd name="connsiteX2898" fmla="*/ 861836 w 4000576"/>
              <a:gd name="connsiteY2898" fmla="*/ 1757220 h 7331925"/>
              <a:gd name="connsiteX2899" fmla="*/ 867837 w 4000576"/>
              <a:gd name="connsiteY2899" fmla="*/ 1741151 h 7331925"/>
              <a:gd name="connsiteX2900" fmla="*/ 847501 w 4000576"/>
              <a:gd name="connsiteY2900" fmla="*/ 1731807 h 7331925"/>
              <a:gd name="connsiteX2901" fmla="*/ 1142009 w 4000576"/>
              <a:gd name="connsiteY2901" fmla="*/ 1716938 h 7331925"/>
              <a:gd name="connsiteX2902" fmla="*/ 1159421 w 4000576"/>
              <a:gd name="connsiteY2902" fmla="*/ 1750276 h 7331925"/>
              <a:gd name="connsiteX2903" fmla="*/ 1150715 w 4000576"/>
              <a:gd name="connsiteY2903" fmla="*/ 1721701 h 7331925"/>
              <a:gd name="connsiteX2904" fmla="*/ 1142009 w 4000576"/>
              <a:gd name="connsiteY2904" fmla="*/ 1716938 h 7331925"/>
              <a:gd name="connsiteX2905" fmla="*/ 893545 w 4000576"/>
              <a:gd name="connsiteY2905" fmla="*/ 1742942 h 7331925"/>
              <a:gd name="connsiteX2906" fmla="*/ 904975 w 4000576"/>
              <a:gd name="connsiteY2906" fmla="*/ 1767421 h 7331925"/>
              <a:gd name="connsiteX2907" fmla="*/ 939456 w 4000576"/>
              <a:gd name="connsiteY2907" fmla="*/ 1757420 h 7331925"/>
              <a:gd name="connsiteX2908" fmla="*/ 893545 w 4000576"/>
              <a:gd name="connsiteY2908" fmla="*/ 1742942 h 7331925"/>
              <a:gd name="connsiteX2909" fmla="*/ 954434 w 4000576"/>
              <a:gd name="connsiteY2909" fmla="*/ 1755819 h 7331925"/>
              <a:gd name="connsiteX2910" fmla="*/ 960215 w 4000576"/>
              <a:gd name="connsiteY2910" fmla="*/ 1779632 h 7331925"/>
              <a:gd name="connsiteX2911" fmla="*/ 968416 w 4000576"/>
              <a:gd name="connsiteY2911" fmla="*/ 1788376 h 7331925"/>
              <a:gd name="connsiteX2912" fmla="*/ 972074 w 4000576"/>
              <a:gd name="connsiteY2912" fmla="*/ 1764563 h 7331925"/>
              <a:gd name="connsiteX2913" fmla="*/ 958082 w 4000576"/>
              <a:gd name="connsiteY2913" fmla="*/ 1740751 h 7331925"/>
              <a:gd name="connsiteX2914" fmla="*/ 954434 w 4000576"/>
              <a:gd name="connsiteY2914" fmla="*/ 1755819 h 7331925"/>
              <a:gd name="connsiteX2915" fmla="*/ 989543 w 4000576"/>
              <a:gd name="connsiteY2915" fmla="*/ 1765354 h 7331925"/>
              <a:gd name="connsiteX2916" fmla="*/ 995296 w 4000576"/>
              <a:gd name="connsiteY2916" fmla="*/ 1771117 h 7331925"/>
              <a:gd name="connsiteX2917" fmla="*/ 994543 w 4000576"/>
              <a:gd name="connsiteY2917" fmla="*/ 1752857 h 7331925"/>
              <a:gd name="connsiteX2918" fmla="*/ 989543 w 4000576"/>
              <a:gd name="connsiteY2918" fmla="*/ 1765354 h 7331925"/>
              <a:gd name="connsiteX2919" fmla="*/ 2330034 w 4000576"/>
              <a:gd name="connsiteY2919" fmla="*/ 1756781 h 7331925"/>
              <a:gd name="connsiteX2920" fmla="*/ 2348284 w 4000576"/>
              <a:gd name="connsiteY2920" fmla="*/ 1756029 h 7331925"/>
              <a:gd name="connsiteX2921" fmla="*/ 2335787 w 4000576"/>
              <a:gd name="connsiteY2921" fmla="*/ 1751029 h 7331925"/>
              <a:gd name="connsiteX2922" fmla="*/ 2330034 w 4000576"/>
              <a:gd name="connsiteY2922" fmla="*/ 1756781 h 7331925"/>
              <a:gd name="connsiteX2923" fmla="*/ 1026890 w 4000576"/>
              <a:gd name="connsiteY2923" fmla="*/ 1768650 h 7331925"/>
              <a:gd name="connsiteX2924" fmla="*/ 1060904 w 4000576"/>
              <a:gd name="connsiteY2924" fmla="*/ 1807426 h 7331925"/>
              <a:gd name="connsiteX2925" fmla="*/ 1064990 w 4000576"/>
              <a:gd name="connsiteY2925" fmla="*/ 1783613 h 7331925"/>
              <a:gd name="connsiteX2926" fmla="*/ 1064990 w 4000576"/>
              <a:gd name="connsiteY2926" fmla="*/ 1759801 h 7331925"/>
              <a:gd name="connsiteX2927" fmla="*/ 1045940 w 4000576"/>
              <a:gd name="connsiteY2927" fmla="*/ 1759801 h 7331925"/>
              <a:gd name="connsiteX2928" fmla="*/ 1026890 w 4000576"/>
              <a:gd name="connsiteY2928" fmla="*/ 1768650 h 7331925"/>
              <a:gd name="connsiteX2929" fmla="*/ 1084040 w 4000576"/>
              <a:gd name="connsiteY2929" fmla="*/ 1783052 h 7331925"/>
              <a:gd name="connsiteX2930" fmla="*/ 1106738 w 4000576"/>
              <a:gd name="connsiteY2930" fmla="*/ 1809236 h 7331925"/>
              <a:gd name="connsiteX2931" fmla="*/ 1092451 w 4000576"/>
              <a:gd name="connsiteY2931" fmla="*/ 1759801 h 7331925"/>
              <a:gd name="connsiteX2932" fmla="*/ 1084040 w 4000576"/>
              <a:gd name="connsiteY2932" fmla="*/ 1783052 h 7331925"/>
              <a:gd name="connsiteX2933" fmla="*/ 2169890 w 4000576"/>
              <a:gd name="connsiteY2933" fmla="*/ 1771183 h 7331925"/>
              <a:gd name="connsiteX2934" fmla="*/ 1855565 w 4000576"/>
              <a:gd name="connsiteY2934" fmla="*/ 1776889 h 7331925"/>
              <a:gd name="connsiteX2935" fmla="*/ 1641253 w 4000576"/>
              <a:gd name="connsiteY2935" fmla="*/ 1776860 h 7331925"/>
              <a:gd name="connsiteX2936" fmla="*/ 1681734 w 4000576"/>
              <a:gd name="connsiteY2936" fmla="*/ 1795548 h 7331925"/>
              <a:gd name="connsiteX2937" fmla="*/ 1693640 w 4000576"/>
              <a:gd name="connsiteY2937" fmla="*/ 1801273 h 7331925"/>
              <a:gd name="connsiteX2938" fmla="*/ 1840725 w 4000576"/>
              <a:gd name="connsiteY2938" fmla="*/ 1795948 h 7331925"/>
              <a:gd name="connsiteX2939" fmla="*/ 2249043 w 4000576"/>
              <a:gd name="connsiteY2939" fmla="*/ 1769412 h 7331925"/>
              <a:gd name="connsiteX2940" fmla="*/ 2169890 w 4000576"/>
              <a:gd name="connsiteY2940" fmla="*/ 1771183 h 7331925"/>
              <a:gd name="connsiteX2941" fmla="*/ 857607 w 4000576"/>
              <a:gd name="connsiteY2941" fmla="*/ 1792405 h 7331925"/>
              <a:gd name="connsiteX2942" fmla="*/ 872114 w 4000576"/>
              <a:gd name="connsiteY2942" fmla="*/ 1824152 h 7331925"/>
              <a:gd name="connsiteX2943" fmla="*/ 869513 w 4000576"/>
              <a:gd name="connsiteY2943" fmla="*/ 1783052 h 7331925"/>
              <a:gd name="connsiteX2944" fmla="*/ 855016 w 4000576"/>
              <a:gd name="connsiteY2944" fmla="*/ 1764563 h 7331925"/>
              <a:gd name="connsiteX2945" fmla="*/ 857607 w 4000576"/>
              <a:gd name="connsiteY2945" fmla="*/ 1792405 h 7331925"/>
              <a:gd name="connsiteX2946" fmla="*/ 1122140 w 4000576"/>
              <a:gd name="connsiteY2946" fmla="*/ 1793138 h 7331925"/>
              <a:gd name="connsiteX2947" fmla="*/ 1131665 w 4000576"/>
              <a:gd name="connsiteY2947" fmla="*/ 1816951 h 7331925"/>
              <a:gd name="connsiteX2948" fmla="*/ 1141190 w 4000576"/>
              <a:gd name="connsiteY2948" fmla="*/ 1793138 h 7331925"/>
              <a:gd name="connsiteX2949" fmla="*/ 1131665 w 4000576"/>
              <a:gd name="connsiteY2949" fmla="*/ 1769326 h 7331925"/>
              <a:gd name="connsiteX2950" fmla="*/ 1122140 w 4000576"/>
              <a:gd name="connsiteY2950" fmla="*/ 1793138 h 7331925"/>
              <a:gd name="connsiteX2951" fmla="*/ 1151011 w 4000576"/>
              <a:gd name="connsiteY2951" fmla="*/ 1778851 h 7331925"/>
              <a:gd name="connsiteX2952" fmla="*/ 1160240 w 4000576"/>
              <a:gd name="connsiteY2952" fmla="*/ 1807426 h 7331925"/>
              <a:gd name="connsiteX2953" fmla="*/ 1169470 w 4000576"/>
              <a:gd name="connsiteY2953" fmla="*/ 1821713 h 7331925"/>
              <a:gd name="connsiteX2954" fmla="*/ 1169470 w 4000576"/>
              <a:gd name="connsiteY2954" fmla="*/ 1807426 h 7331925"/>
              <a:gd name="connsiteX2955" fmla="*/ 1160240 w 4000576"/>
              <a:gd name="connsiteY2955" fmla="*/ 1778851 h 7331925"/>
              <a:gd name="connsiteX2956" fmla="*/ 1151011 w 4000576"/>
              <a:gd name="connsiteY2956" fmla="*/ 1764563 h 7331925"/>
              <a:gd name="connsiteX2957" fmla="*/ 1151011 w 4000576"/>
              <a:gd name="connsiteY2957" fmla="*/ 1778851 h 7331925"/>
              <a:gd name="connsiteX2958" fmla="*/ 1205532 w 4000576"/>
              <a:gd name="connsiteY2958" fmla="*/ 1802663 h 7331925"/>
              <a:gd name="connsiteX2959" fmla="*/ 1228030 w 4000576"/>
              <a:gd name="connsiteY2959" fmla="*/ 1826476 h 7331925"/>
              <a:gd name="connsiteX2960" fmla="*/ 1245965 w 4000576"/>
              <a:gd name="connsiteY2960" fmla="*/ 1826476 h 7331925"/>
              <a:gd name="connsiteX2961" fmla="*/ 1245965 w 4000576"/>
              <a:gd name="connsiteY2961" fmla="*/ 1802663 h 7331925"/>
              <a:gd name="connsiteX2962" fmla="*/ 1245965 w 4000576"/>
              <a:gd name="connsiteY2962" fmla="*/ 1778851 h 7331925"/>
              <a:gd name="connsiteX2963" fmla="*/ 1223477 w 4000576"/>
              <a:gd name="connsiteY2963" fmla="*/ 1778851 h 7331925"/>
              <a:gd name="connsiteX2964" fmla="*/ 1200979 w 4000576"/>
              <a:gd name="connsiteY2964" fmla="*/ 1778851 h 7331925"/>
              <a:gd name="connsiteX2965" fmla="*/ 1205532 w 4000576"/>
              <a:gd name="connsiteY2965" fmla="*/ 1802663 h 7331925"/>
              <a:gd name="connsiteX2966" fmla="*/ 903213 w 4000576"/>
              <a:gd name="connsiteY2966" fmla="*/ 1800282 h 7331925"/>
              <a:gd name="connsiteX2967" fmla="*/ 934026 w 4000576"/>
              <a:gd name="connsiteY2967" fmla="*/ 1838782 h 7331925"/>
              <a:gd name="connsiteX2968" fmla="*/ 950695 w 4000576"/>
              <a:gd name="connsiteY2968" fmla="*/ 1844926 h 7331925"/>
              <a:gd name="connsiteX2969" fmla="*/ 950695 w 4000576"/>
              <a:gd name="connsiteY2969" fmla="*/ 1826514 h 7331925"/>
              <a:gd name="connsiteX2970" fmla="*/ 932274 w 4000576"/>
              <a:gd name="connsiteY2970" fmla="*/ 1798234 h 7331925"/>
              <a:gd name="connsiteX2971" fmla="*/ 903213 w 4000576"/>
              <a:gd name="connsiteY2971" fmla="*/ 1800282 h 7331925"/>
              <a:gd name="connsiteX2972" fmla="*/ 1351493 w 4000576"/>
              <a:gd name="connsiteY2972" fmla="*/ 1803454 h 7331925"/>
              <a:gd name="connsiteX2973" fmla="*/ 1357246 w 4000576"/>
              <a:gd name="connsiteY2973" fmla="*/ 1809217 h 7331925"/>
              <a:gd name="connsiteX2974" fmla="*/ 1356493 w 4000576"/>
              <a:gd name="connsiteY2974" fmla="*/ 1790957 h 7331925"/>
              <a:gd name="connsiteX2975" fmla="*/ 1351493 w 4000576"/>
              <a:gd name="connsiteY2975" fmla="*/ 1803454 h 7331925"/>
              <a:gd name="connsiteX2976" fmla="*/ 966978 w 4000576"/>
              <a:gd name="connsiteY2976" fmla="*/ 1826476 h 7331925"/>
              <a:gd name="connsiteX2977" fmla="*/ 980380 w 4000576"/>
              <a:gd name="connsiteY2977" fmla="*/ 1845526 h 7331925"/>
              <a:gd name="connsiteX2978" fmla="*/ 983009 w 4000576"/>
              <a:gd name="connsiteY2978" fmla="*/ 1822494 h 7331925"/>
              <a:gd name="connsiteX2979" fmla="*/ 966978 w 4000576"/>
              <a:gd name="connsiteY2979" fmla="*/ 1826476 h 7331925"/>
              <a:gd name="connsiteX2980" fmla="*/ 273810 w 4000576"/>
              <a:gd name="connsiteY2980" fmla="*/ 1832724 h 7331925"/>
              <a:gd name="connsiteX2981" fmla="*/ 505401 w 4000576"/>
              <a:gd name="connsiteY2981" fmla="*/ 2021481 h 7331925"/>
              <a:gd name="connsiteX2982" fmla="*/ 541120 w 4000576"/>
              <a:gd name="connsiteY2982" fmla="*/ 2036283 h 7331925"/>
              <a:gd name="connsiteX2983" fmla="*/ 540168 w 4000576"/>
              <a:gd name="connsiteY2983" fmla="*/ 2024244 h 7331925"/>
              <a:gd name="connsiteX2984" fmla="*/ 531595 w 4000576"/>
              <a:gd name="connsiteY2984" fmla="*/ 1988401 h 7331925"/>
              <a:gd name="connsiteX2985" fmla="*/ 523965 w 4000576"/>
              <a:gd name="connsiteY2985" fmla="*/ 1964588 h 7331925"/>
              <a:gd name="connsiteX2986" fmla="*/ 523023 w 4000576"/>
              <a:gd name="connsiteY2986" fmla="*/ 1982048 h 7331925"/>
              <a:gd name="connsiteX2987" fmla="*/ 494952 w 4000576"/>
              <a:gd name="connsiteY2987" fmla="*/ 1973323 h 7331925"/>
              <a:gd name="connsiteX2988" fmla="*/ 481817 w 4000576"/>
              <a:gd name="connsiteY2988" fmla="*/ 1945538 h 7331925"/>
              <a:gd name="connsiteX2989" fmla="*/ 478093 w 4000576"/>
              <a:gd name="connsiteY2989" fmla="*/ 1961950 h 7331925"/>
              <a:gd name="connsiteX2990" fmla="*/ 484208 w 4000576"/>
              <a:gd name="connsiteY2990" fmla="*/ 1987896 h 7331925"/>
              <a:gd name="connsiteX2991" fmla="*/ 469797 w 4000576"/>
              <a:gd name="connsiteY2991" fmla="*/ 1982362 h 7331925"/>
              <a:gd name="connsiteX2992" fmla="*/ 455395 w 4000576"/>
              <a:gd name="connsiteY2992" fmla="*/ 1949282 h 7331925"/>
              <a:gd name="connsiteX2993" fmla="*/ 445689 w 4000576"/>
              <a:gd name="connsiteY2993" fmla="*/ 1921726 h 7331925"/>
              <a:gd name="connsiteX2994" fmla="*/ 442155 w 4000576"/>
              <a:gd name="connsiteY2994" fmla="*/ 1947920 h 7331925"/>
              <a:gd name="connsiteX2995" fmla="*/ 448327 w 4000576"/>
              <a:gd name="connsiteY2995" fmla="*/ 1974113 h 7331925"/>
              <a:gd name="connsiteX2996" fmla="*/ 435192 w 4000576"/>
              <a:gd name="connsiteY2996" fmla="*/ 1961788 h 7331925"/>
              <a:gd name="connsiteX2997" fmla="*/ 410018 w 4000576"/>
              <a:gd name="connsiteY2997" fmla="*/ 1918926 h 7331925"/>
              <a:gd name="connsiteX2998" fmla="*/ 401979 w 4000576"/>
              <a:gd name="connsiteY2998" fmla="*/ 1909820 h 7331925"/>
              <a:gd name="connsiteX2999" fmla="*/ 369394 w 4000576"/>
              <a:gd name="connsiteY2999" fmla="*/ 1895532 h 7331925"/>
              <a:gd name="connsiteX3000" fmla="*/ 354220 w 4000576"/>
              <a:gd name="connsiteY3000" fmla="*/ 1882121 h 7331925"/>
              <a:gd name="connsiteX3001" fmla="*/ 358821 w 4000576"/>
              <a:gd name="connsiteY3001" fmla="*/ 1904429 h 7331925"/>
              <a:gd name="connsiteX3002" fmla="*/ 338047 w 4000576"/>
              <a:gd name="connsiteY3002" fmla="*/ 1886884 h 7331925"/>
              <a:gd name="connsiteX3003" fmla="*/ 290622 w 4000576"/>
              <a:gd name="connsiteY3003" fmla="*/ 1840763 h 7331925"/>
              <a:gd name="connsiteX3004" fmla="*/ 263962 w 4000576"/>
              <a:gd name="connsiteY3004" fmla="*/ 1812188 h 7331925"/>
              <a:gd name="connsiteX3005" fmla="*/ 273810 w 4000576"/>
              <a:gd name="connsiteY3005" fmla="*/ 1832724 h 7331925"/>
              <a:gd name="connsiteX3006" fmla="*/ 999068 w 4000576"/>
              <a:gd name="connsiteY3006" fmla="*/ 1832029 h 7331925"/>
              <a:gd name="connsiteX3007" fmla="*/ 1004821 w 4000576"/>
              <a:gd name="connsiteY3007" fmla="*/ 1837792 h 7331925"/>
              <a:gd name="connsiteX3008" fmla="*/ 1004068 w 4000576"/>
              <a:gd name="connsiteY3008" fmla="*/ 1819532 h 7331925"/>
              <a:gd name="connsiteX3009" fmla="*/ 999068 w 4000576"/>
              <a:gd name="connsiteY3009" fmla="*/ 1832029 h 7331925"/>
              <a:gd name="connsiteX3010" fmla="*/ 1036415 w 4000576"/>
              <a:gd name="connsiteY3010" fmla="*/ 1825000 h 7331925"/>
              <a:gd name="connsiteX3011" fmla="*/ 1061914 w 4000576"/>
              <a:gd name="connsiteY3011" fmla="*/ 1864576 h 7331925"/>
              <a:gd name="connsiteX3012" fmla="*/ 1053084 w 4000576"/>
              <a:gd name="connsiteY3012" fmla="*/ 1818732 h 7331925"/>
              <a:gd name="connsiteX3013" fmla="*/ 1036415 w 4000576"/>
              <a:gd name="connsiteY3013" fmla="*/ 1825000 h 7331925"/>
              <a:gd name="connsiteX3014" fmla="*/ 1091232 w 4000576"/>
              <a:gd name="connsiteY3014" fmla="*/ 1850288 h 7331925"/>
              <a:gd name="connsiteX3015" fmla="*/ 1109986 w 4000576"/>
              <a:gd name="connsiteY3015" fmla="*/ 1874101 h 7331925"/>
              <a:gd name="connsiteX3016" fmla="*/ 1118397 w 4000576"/>
              <a:gd name="connsiteY3016" fmla="*/ 1859032 h 7331925"/>
              <a:gd name="connsiteX3017" fmla="*/ 1112615 w 4000576"/>
              <a:gd name="connsiteY3017" fmla="*/ 1835220 h 7331925"/>
              <a:gd name="connsiteX3018" fmla="*/ 1099652 w 4000576"/>
              <a:gd name="connsiteY3018" fmla="*/ 1826476 h 7331925"/>
              <a:gd name="connsiteX3019" fmla="*/ 1091232 w 4000576"/>
              <a:gd name="connsiteY3019" fmla="*/ 1850288 h 7331925"/>
              <a:gd name="connsiteX3020" fmla="*/ 1131665 w 4000576"/>
              <a:gd name="connsiteY3020" fmla="*/ 1849165 h 7331925"/>
              <a:gd name="connsiteX3021" fmla="*/ 1141190 w 4000576"/>
              <a:gd name="connsiteY3021" fmla="*/ 1878863 h 7331925"/>
              <a:gd name="connsiteX3022" fmla="*/ 1150715 w 4000576"/>
              <a:gd name="connsiteY3022" fmla="*/ 1860937 h 7331925"/>
              <a:gd name="connsiteX3023" fmla="*/ 1141190 w 4000576"/>
              <a:gd name="connsiteY3023" fmla="*/ 1831238 h 7331925"/>
              <a:gd name="connsiteX3024" fmla="*/ 1131665 w 4000576"/>
              <a:gd name="connsiteY3024" fmla="*/ 1849165 h 7331925"/>
              <a:gd name="connsiteX3025" fmla="*/ 864970 w 4000576"/>
              <a:gd name="connsiteY3025" fmla="*/ 1854489 h 7331925"/>
              <a:gd name="connsiteX3026" fmla="*/ 890287 w 4000576"/>
              <a:gd name="connsiteY3026" fmla="*/ 1880530 h 7331925"/>
              <a:gd name="connsiteX3027" fmla="*/ 873857 w 4000576"/>
              <a:gd name="connsiteY3027" fmla="*/ 1836001 h 7331925"/>
              <a:gd name="connsiteX3028" fmla="*/ 864970 w 4000576"/>
              <a:gd name="connsiteY3028" fmla="*/ 1854489 h 7331925"/>
              <a:gd name="connsiteX3029" fmla="*/ 1160536 w 4000576"/>
              <a:gd name="connsiteY3029" fmla="*/ 1845526 h 7331925"/>
              <a:gd name="connsiteX3030" fmla="*/ 1169765 w 4000576"/>
              <a:gd name="connsiteY3030" fmla="*/ 1874101 h 7331925"/>
              <a:gd name="connsiteX3031" fmla="*/ 1178995 w 4000576"/>
              <a:gd name="connsiteY3031" fmla="*/ 1888388 h 7331925"/>
              <a:gd name="connsiteX3032" fmla="*/ 1178995 w 4000576"/>
              <a:gd name="connsiteY3032" fmla="*/ 1874101 h 7331925"/>
              <a:gd name="connsiteX3033" fmla="*/ 1169765 w 4000576"/>
              <a:gd name="connsiteY3033" fmla="*/ 1845526 h 7331925"/>
              <a:gd name="connsiteX3034" fmla="*/ 1160536 w 4000576"/>
              <a:gd name="connsiteY3034" fmla="*/ 1831238 h 7331925"/>
              <a:gd name="connsiteX3035" fmla="*/ 1160536 w 4000576"/>
              <a:gd name="connsiteY3035" fmla="*/ 1845526 h 7331925"/>
              <a:gd name="connsiteX3036" fmla="*/ 1207865 w 4000576"/>
              <a:gd name="connsiteY3036" fmla="*/ 1852479 h 7331925"/>
              <a:gd name="connsiteX3037" fmla="*/ 1243736 w 4000576"/>
              <a:gd name="connsiteY3037" fmla="*/ 1893151 h 7331925"/>
              <a:gd name="connsiteX3038" fmla="*/ 1253738 w 4000576"/>
              <a:gd name="connsiteY3038" fmla="*/ 1866957 h 7331925"/>
              <a:gd name="connsiteX3039" fmla="*/ 1250728 w 4000576"/>
              <a:gd name="connsiteY3039" fmla="*/ 1840763 h 7331925"/>
              <a:gd name="connsiteX3040" fmla="*/ 1229297 w 4000576"/>
              <a:gd name="connsiteY3040" fmla="*/ 1837716 h 7331925"/>
              <a:gd name="connsiteX3041" fmla="*/ 1207865 w 4000576"/>
              <a:gd name="connsiteY3041" fmla="*/ 1834677 h 7331925"/>
              <a:gd name="connsiteX3042" fmla="*/ 1207865 w 4000576"/>
              <a:gd name="connsiteY3042" fmla="*/ 1852479 h 7331925"/>
              <a:gd name="connsiteX3043" fmla="*/ 912595 w 4000576"/>
              <a:gd name="connsiteY3043" fmla="*/ 1859442 h 7331925"/>
              <a:gd name="connsiteX3044" fmla="*/ 927559 w 4000576"/>
              <a:gd name="connsiteY3044" fmla="*/ 1887712 h 7331925"/>
              <a:gd name="connsiteX3045" fmla="*/ 955824 w 4000576"/>
              <a:gd name="connsiteY3045" fmla="*/ 1902676 h 7331925"/>
              <a:gd name="connsiteX3046" fmla="*/ 969131 w 4000576"/>
              <a:gd name="connsiteY3046" fmla="*/ 1902676 h 7331925"/>
              <a:gd name="connsiteX3047" fmla="*/ 961492 w 4000576"/>
              <a:gd name="connsiteY3047" fmla="*/ 1882045 h 7331925"/>
              <a:gd name="connsiteX3048" fmla="*/ 933226 w 4000576"/>
              <a:gd name="connsiteY3048" fmla="*/ 1853775 h 7331925"/>
              <a:gd name="connsiteX3049" fmla="*/ 912595 w 4000576"/>
              <a:gd name="connsiteY3049" fmla="*/ 1846136 h 7331925"/>
              <a:gd name="connsiteX3050" fmla="*/ 912595 w 4000576"/>
              <a:gd name="connsiteY3050" fmla="*/ 1859442 h 7331925"/>
              <a:gd name="connsiteX3051" fmla="*/ 1703165 w 4000576"/>
              <a:gd name="connsiteY3051" fmla="*/ 1869338 h 7331925"/>
              <a:gd name="connsiteX3052" fmla="*/ 1710309 w 4000576"/>
              <a:gd name="connsiteY3052" fmla="*/ 1893284 h 7331925"/>
              <a:gd name="connsiteX3053" fmla="*/ 1738884 w 4000576"/>
              <a:gd name="connsiteY3053" fmla="*/ 1899152 h 7331925"/>
              <a:gd name="connsiteX3054" fmla="*/ 1760315 w 4000576"/>
              <a:gd name="connsiteY3054" fmla="*/ 1904895 h 7331925"/>
              <a:gd name="connsiteX3055" fmla="*/ 1760315 w 4000576"/>
              <a:gd name="connsiteY3055" fmla="*/ 1880997 h 7331925"/>
              <a:gd name="connsiteX3056" fmla="*/ 1716672 w 4000576"/>
              <a:gd name="connsiteY3056" fmla="*/ 1845526 h 7331925"/>
              <a:gd name="connsiteX3057" fmla="*/ 1703165 w 4000576"/>
              <a:gd name="connsiteY3057" fmla="*/ 1869338 h 7331925"/>
              <a:gd name="connsiteX3058" fmla="*/ 2629129 w 4000576"/>
              <a:gd name="connsiteY3058" fmla="*/ 1894799 h 7331925"/>
              <a:gd name="connsiteX3059" fmla="*/ 2581770 w 4000576"/>
              <a:gd name="connsiteY3059" fmla="*/ 1964588 h 7331925"/>
              <a:gd name="connsiteX3060" fmla="*/ 2565873 w 4000576"/>
              <a:gd name="connsiteY3060" fmla="*/ 2174138 h 7331925"/>
              <a:gd name="connsiteX3061" fmla="*/ 2459831 w 4000576"/>
              <a:gd name="connsiteY3061" fmla="*/ 3149489 h 7331925"/>
              <a:gd name="connsiteX3062" fmla="*/ 2430961 w 4000576"/>
              <a:gd name="connsiteY3062" fmla="*/ 3328959 h 7331925"/>
              <a:gd name="connsiteX3063" fmla="*/ 2455640 w 4000576"/>
              <a:gd name="connsiteY3063" fmla="*/ 3224556 h 7331925"/>
              <a:gd name="connsiteX3064" fmla="*/ 2472309 w 4000576"/>
              <a:gd name="connsiteY3064" fmla="*/ 3194809 h 7331925"/>
              <a:gd name="connsiteX3065" fmla="*/ 2477072 w 4000576"/>
              <a:gd name="connsiteY3065" fmla="*/ 3182712 h 7331925"/>
              <a:gd name="connsiteX3066" fmla="*/ 2465165 w 4000576"/>
              <a:gd name="connsiteY3066" fmla="*/ 3174826 h 7331925"/>
              <a:gd name="connsiteX3067" fmla="*/ 2512790 w 4000576"/>
              <a:gd name="connsiteY3067" fmla="*/ 3121876 h 7331925"/>
              <a:gd name="connsiteX3068" fmla="*/ 2522315 w 4000576"/>
              <a:gd name="connsiteY3068" fmla="*/ 3112018 h 7331925"/>
              <a:gd name="connsiteX3069" fmla="*/ 2503265 w 4000576"/>
              <a:gd name="connsiteY3069" fmla="*/ 3112351 h 7331925"/>
              <a:gd name="connsiteX3070" fmla="*/ 2484215 w 4000576"/>
              <a:gd name="connsiteY3070" fmla="*/ 3122543 h 7331925"/>
              <a:gd name="connsiteX3071" fmla="*/ 2484215 w 4000576"/>
              <a:gd name="connsiteY3071" fmla="*/ 3104093 h 7331925"/>
              <a:gd name="connsiteX3072" fmla="*/ 2515172 w 4000576"/>
              <a:gd name="connsiteY3072" fmla="*/ 3065821 h 7331925"/>
              <a:gd name="connsiteX3073" fmla="*/ 2512171 w 4000576"/>
              <a:gd name="connsiteY3073" fmla="*/ 3055534 h 7331925"/>
              <a:gd name="connsiteX3074" fmla="*/ 2493740 w 4000576"/>
              <a:gd name="connsiteY3074" fmla="*/ 3065393 h 7331925"/>
              <a:gd name="connsiteX3075" fmla="*/ 2493740 w 4000576"/>
              <a:gd name="connsiteY3075" fmla="*/ 3046657 h 7331925"/>
              <a:gd name="connsiteX3076" fmla="*/ 2522868 w 4000576"/>
              <a:gd name="connsiteY3076" fmla="*/ 3007185 h 7331925"/>
              <a:gd name="connsiteX3077" fmla="*/ 2546909 w 4000576"/>
              <a:gd name="connsiteY3077" fmla="*/ 2981363 h 7331925"/>
              <a:gd name="connsiteX3078" fmla="*/ 2527078 w 4000576"/>
              <a:gd name="connsiteY3078" fmla="*/ 2988526 h 7331925"/>
              <a:gd name="connsiteX3079" fmla="*/ 2506933 w 4000576"/>
              <a:gd name="connsiteY3079" fmla="*/ 2995365 h 7331925"/>
              <a:gd name="connsiteX3080" fmla="*/ 2541365 w 4000576"/>
              <a:gd name="connsiteY3080" fmla="*/ 2937662 h 7331925"/>
              <a:gd name="connsiteX3081" fmla="*/ 2569940 w 4000576"/>
              <a:gd name="connsiteY3081" fmla="*/ 2911564 h 7331925"/>
              <a:gd name="connsiteX3082" fmla="*/ 2545833 w 4000576"/>
              <a:gd name="connsiteY3082" fmla="*/ 2918155 h 7331925"/>
              <a:gd name="connsiteX3083" fmla="*/ 2517629 w 4000576"/>
              <a:gd name="connsiteY3083" fmla="*/ 2929871 h 7331925"/>
              <a:gd name="connsiteX3084" fmla="*/ 2551567 w 4000576"/>
              <a:gd name="connsiteY3084" fmla="*/ 2870578 h 7331925"/>
              <a:gd name="connsiteX3085" fmla="*/ 2579465 w 4000576"/>
              <a:gd name="connsiteY3085" fmla="*/ 2844013 h 7331925"/>
              <a:gd name="connsiteX3086" fmla="*/ 2555986 w 4000576"/>
              <a:gd name="connsiteY3086" fmla="*/ 2849318 h 7331925"/>
              <a:gd name="connsiteX3087" fmla="*/ 2529173 w 4000576"/>
              <a:gd name="connsiteY3087" fmla="*/ 2843270 h 7331925"/>
              <a:gd name="connsiteX3088" fmla="*/ 2568759 w 4000576"/>
              <a:gd name="connsiteY3088" fmla="*/ 2791244 h 7331925"/>
              <a:gd name="connsiteX3089" fmla="*/ 2592534 w 4000576"/>
              <a:gd name="connsiteY3089" fmla="*/ 2760288 h 7331925"/>
              <a:gd name="connsiteX3090" fmla="*/ 2569940 w 4000576"/>
              <a:gd name="connsiteY3090" fmla="*/ 2774214 h 7331925"/>
              <a:gd name="connsiteX3091" fmla="*/ 2541365 w 4000576"/>
              <a:gd name="connsiteY3091" fmla="*/ 2770584 h 7331925"/>
              <a:gd name="connsiteX3092" fmla="*/ 2575332 w 4000576"/>
              <a:gd name="connsiteY3092" fmla="*/ 2726760 h 7331925"/>
              <a:gd name="connsiteX3093" fmla="*/ 2603973 w 4000576"/>
              <a:gd name="connsiteY3093" fmla="*/ 2695518 h 7331925"/>
              <a:gd name="connsiteX3094" fmla="*/ 2581151 w 4000576"/>
              <a:gd name="connsiteY3094" fmla="*/ 2706005 h 7331925"/>
              <a:gd name="connsiteX3095" fmla="*/ 2550890 w 4000576"/>
              <a:gd name="connsiteY3095" fmla="*/ 2703186 h 7331925"/>
              <a:gd name="connsiteX3096" fmla="*/ 2584228 w 4000576"/>
              <a:gd name="connsiteY3096" fmla="*/ 2657942 h 7331925"/>
              <a:gd name="connsiteX3097" fmla="*/ 2589905 w 4000576"/>
              <a:gd name="connsiteY3097" fmla="*/ 2635453 h 7331925"/>
              <a:gd name="connsiteX3098" fmla="*/ 2557929 w 4000576"/>
              <a:gd name="connsiteY3098" fmla="*/ 2632167 h 7331925"/>
              <a:gd name="connsiteX3099" fmla="*/ 2599468 w 4000576"/>
              <a:gd name="connsiteY3099" fmla="*/ 2579332 h 7331925"/>
              <a:gd name="connsiteX3100" fmla="*/ 2636615 w 4000576"/>
              <a:gd name="connsiteY3100" fmla="*/ 2539413 h 7331925"/>
              <a:gd name="connsiteX3101" fmla="*/ 2602954 w 4000576"/>
              <a:gd name="connsiteY3101" fmla="*/ 2558911 h 7331925"/>
              <a:gd name="connsiteX3102" fmla="*/ 2564664 w 4000576"/>
              <a:gd name="connsiteY3102" fmla="*/ 2588476 h 7331925"/>
              <a:gd name="connsiteX3103" fmla="*/ 2611203 w 4000576"/>
              <a:gd name="connsiteY3103" fmla="*/ 2495607 h 7331925"/>
              <a:gd name="connsiteX3104" fmla="*/ 2600077 w 4000576"/>
              <a:gd name="connsiteY3104" fmla="*/ 2486082 h 7331925"/>
              <a:gd name="connsiteX3105" fmla="*/ 2567369 w 4000576"/>
              <a:gd name="connsiteY3105" fmla="*/ 2517039 h 7331925"/>
              <a:gd name="connsiteX3106" fmla="*/ 2573141 w 4000576"/>
              <a:gd name="connsiteY3106" fmla="*/ 2486311 h 7331925"/>
              <a:gd name="connsiteX3107" fmla="*/ 2617537 w 4000576"/>
              <a:gd name="connsiteY3107" fmla="*/ 2420684 h 7331925"/>
              <a:gd name="connsiteX3108" fmla="*/ 2651008 w 4000576"/>
              <a:gd name="connsiteY3108" fmla="*/ 2380622 h 7331925"/>
              <a:gd name="connsiteX3109" fmla="*/ 2612660 w 4000576"/>
              <a:gd name="connsiteY3109" fmla="*/ 2407644 h 7331925"/>
              <a:gd name="connsiteX3110" fmla="*/ 2579465 w 4000576"/>
              <a:gd name="connsiteY3110" fmla="*/ 2439810 h 7331925"/>
              <a:gd name="connsiteX3111" fmla="*/ 2579465 w 4000576"/>
              <a:gd name="connsiteY3111" fmla="*/ 2415692 h 7331925"/>
              <a:gd name="connsiteX3112" fmla="*/ 2618766 w 4000576"/>
              <a:gd name="connsiteY3112" fmla="*/ 2356295 h 7331925"/>
              <a:gd name="connsiteX3113" fmla="*/ 2651598 w 4000576"/>
              <a:gd name="connsiteY3113" fmla="*/ 2314527 h 7331925"/>
              <a:gd name="connsiteX3114" fmla="*/ 2638397 w 4000576"/>
              <a:gd name="connsiteY3114" fmla="*/ 2317290 h 7331925"/>
              <a:gd name="connsiteX3115" fmla="*/ 2605583 w 4000576"/>
              <a:gd name="connsiteY3115" fmla="*/ 2349627 h 7331925"/>
              <a:gd name="connsiteX3116" fmla="*/ 2579465 w 4000576"/>
              <a:gd name="connsiteY3116" fmla="*/ 2372725 h 7331925"/>
              <a:gd name="connsiteX3117" fmla="*/ 2579465 w 4000576"/>
              <a:gd name="connsiteY3117" fmla="*/ 2352332 h 7331925"/>
              <a:gd name="connsiteX3118" fmla="*/ 2622328 w 4000576"/>
              <a:gd name="connsiteY3118" fmla="*/ 2283676 h 7331925"/>
              <a:gd name="connsiteX3119" fmla="*/ 2627090 w 4000576"/>
              <a:gd name="connsiteY3119" fmla="*/ 2259863 h 7331925"/>
              <a:gd name="connsiteX3120" fmla="*/ 2588990 w 4000576"/>
              <a:gd name="connsiteY3120" fmla="*/ 2297068 h 7331925"/>
              <a:gd name="connsiteX3121" fmla="*/ 2588990 w 4000576"/>
              <a:gd name="connsiteY3121" fmla="*/ 2274770 h 7331925"/>
              <a:gd name="connsiteX3122" fmla="*/ 2627090 w 4000576"/>
              <a:gd name="connsiteY3122" fmla="*/ 2211134 h 7331925"/>
              <a:gd name="connsiteX3123" fmla="*/ 2665190 w 4000576"/>
              <a:gd name="connsiteY3123" fmla="*/ 2158841 h 7331925"/>
              <a:gd name="connsiteX3124" fmla="*/ 2627490 w 4000576"/>
              <a:gd name="connsiteY3124" fmla="*/ 2189579 h 7331925"/>
              <a:gd name="connsiteX3125" fmla="*/ 2589771 w 4000576"/>
              <a:gd name="connsiteY3125" fmla="*/ 2231288 h 7331925"/>
              <a:gd name="connsiteX3126" fmla="*/ 2589390 w 4000576"/>
              <a:gd name="connsiteY3126" fmla="*/ 2210438 h 7331925"/>
              <a:gd name="connsiteX3127" fmla="*/ 2627090 w 4000576"/>
              <a:gd name="connsiteY3127" fmla="*/ 2145563 h 7331925"/>
              <a:gd name="connsiteX3128" fmla="*/ 2665162 w 4000576"/>
              <a:gd name="connsiteY3128" fmla="*/ 2090214 h 7331925"/>
              <a:gd name="connsiteX3129" fmla="*/ 2627471 w 4000576"/>
              <a:gd name="connsiteY3129" fmla="*/ 2121751 h 7331925"/>
              <a:gd name="connsiteX3130" fmla="*/ 2589809 w 4000576"/>
              <a:gd name="connsiteY3130" fmla="*/ 2164613 h 7331925"/>
              <a:gd name="connsiteX3131" fmla="*/ 2589410 w 4000576"/>
              <a:gd name="connsiteY3131" fmla="*/ 2147307 h 7331925"/>
              <a:gd name="connsiteX3132" fmla="*/ 2632177 w 4000576"/>
              <a:gd name="connsiteY3132" fmla="*/ 2076983 h 7331925"/>
              <a:gd name="connsiteX3133" fmla="*/ 2627662 w 4000576"/>
              <a:gd name="connsiteY3133" fmla="*/ 2056038 h 7331925"/>
              <a:gd name="connsiteX3134" fmla="*/ 2627090 w 4000576"/>
              <a:gd name="connsiteY3134" fmla="*/ 2028758 h 7331925"/>
              <a:gd name="connsiteX3135" fmla="*/ 2627090 w 4000576"/>
              <a:gd name="connsiteY3135" fmla="*/ 2007451 h 7331925"/>
              <a:gd name="connsiteX3136" fmla="*/ 2627090 w 4000576"/>
              <a:gd name="connsiteY3136" fmla="*/ 1975218 h 7331925"/>
              <a:gd name="connsiteX3137" fmla="*/ 2626614 w 4000576"/>
              <a:gd name="connsiteY3137" fmla="*/ 1951453 h 7331925"/>
              <a:gd name="connsiteX3138" fmla="*/ 2643283 w 4000576"/>
              <a:gd name="connsiteY3138" fmla="*/ 1899361 h 7331925"/>
              <a:gd name="connsiteX3139" fmla="*/ 2629129 w 4000576"/>
              <a:gd name="connsiteY3139" fmla="*/ 1894799 h 7331925"/>
              <a:gd name="connsiteX3140" fmla="*/ 3543005 w 4000576"/>
              <a:gd name="connsiteY3140" fmla="*/ 1874101 h 7331925"/>
              <a:gd name="connsiteX3141" fmla="*/ 3547796 w 4000576"/>
              <a:gd name="connsiteY3141" fmla="*/ 1886007 h 7331925"/>
              <a:gd name="connsiteX3142" fmla="*/ 3547796 w 4000576"/>
              <a:gd name="connsiteY3142" fmla="*/ 1862195 h 7331925"/>
              <a:gd name="connsiteX3143" fmla="*/ 3543005 w 4000576"/>
              <a:gd name="connsiteY3143" fmla="*/ 1874101 h 7331925"/>
              <a:gd name="connsiteX3144" fmla="*/ 979265 w 4000576"/>
              <a:gd name="connsiteY3144" fmla="*/ 1882502 h 7331925"/>
              <a:gd name="connsiteX3145" fmla="*/ 988790 w 4000576"/>
              <a:gd name="connsiteY3145" fmla="*/ 1907438 h 7331925"/>
              <a:gd name="connsiteX3146" fmla="*/ 998315 w 4000576"/>
              <a:gd name="connsiteY3146" fmla="*/ 1894275 h 7331925"/>
              <a:gd name="connsiteX3147" fmla="*/ 988790 w 4000576"/>
              <a:gd name="connsiteY3147" fmla="*/ 1869338 h 7331925"/>
              <a:gd name="connsiteX3148" fmla="*/ 979265 w 4000576"/>
              <a:gd name="connsiteY3148" fmla="*/ 1882502 h 7331925"/>
              <a:gd name="connsiteX3149" fmla="*/ 1009345 w 4000576"/>
              <a:gd name="connsiteY3149" fmla="*/ 1893151 h 7331925"/>
              <a:gd name="connsiteX3150" fmla="*/ 1014146 w 4000576"/>
              <a:gd name="connsiteY3150" fmla="*/ 1905057 h 7331925"/>
              <a:gd name="connsiteX3151" fmla="*/ 1014146 w 4000576"/>
              <a:gd name="connsiteY3151" fmla="*/ 1881245 h 7331925"/>
              <a:gd name="connsiteX3152" fmla="*/ 1009345 w 4000576"/>
              <a:gd name="connsiteY3152" fmla="*/ 1893151 h 7331925"/>
              <a:gd name="connsiteX3153" fmla="*/ 2272884 w 4000576"/>
              <a:gd name="connsiteY3153" fmla="*/ 1880606 h 7331925"/>
              <a:gd name="connsiteX3154" fmla="*/ 2291134 w 4000576"/>
              <a:gd name="connsiteY3154" fmla="*/ 1879854 h 7331925"/>
              <a:gd name="connsiteX3155" fmla="*/ 2278637 w 4000576"/>
              <a:gd name="connsiteY3155" fmla="*/ 1874854 h 7331925"/>
              <a:gd name="connsiteX3156" fmla="*/ 2272884 w 4000576"/>
              <a:gd name="connsiteY3156" fmla="*/ 1880606 h 7331925"/>
              <a:gd name="connsiteX3157" fmla="*/ 1045940 w 4000576"/>
              <a:gd name="connsiteY3157" fmla="*/ 1892475 h 7331925"/>
              <a:gd name="connsiteX3158" fmla="*/ 1079954 w 4000576"/>
              <a:gd name="connsiteY3158" fmla="*/ 1931251 h 7331925"/>
              <a:gd name="connsiteX3159" fmla="*/ 1084040 w 4000576"/>
              <a:gd name="connsiteY3159" fmla="*/ 1907438 h 7331925"/>
              <a:gd name="connsiteX3160" fmla="*/ 1084040 w 4000576"/>
              <a:gd name="connsiteY3160" fmla="*/ 1883626 h 7331925"/>
              <a:gd name="connsiteX3161" fmla="*/ 1064990 w 4000576"/>
              <a:gd name="connsiteY3161" fmla="*/ 1883626 h 7331925"/>
              <a:gd name="connsiteX3162" fmla="*/ 1045940 w 4000576"/>
              <a:gd name="connsiteY3162" fmla="*/ 1892475 h 7331925"/>
              <a:gd name="connsiteX3163" fmla="*/ 1103090 w 4000576"/>
              <a:gd name="connsiteY3163" fmla="*/ 1906877 h 7331925"/>
              <a:gd name="connsiteX3164" fmla="*/ 1116482 w 4000576"/>
              <a:gd name="connsiteY3164" fmla="*/ 1931251 h 7331925"/>
              <a:gd name="connsiteX3165" fmla="*/ 1124864 w 4000576"/>
              <a:gd name="connsiteY3165" fmla="*/ 1912049 h 7331925"/>
              <a:gd name="connsiteX3166" fmla="*/ 1103090 w 4000576"/>
              <a:gd name="connsiteY3166" fmla="*/ 1906877 h 7331925"/>
              <a:gd name="connsiteX3167" fmla="*/ 875962 w 4000576"/>
              <a:gd name="connsiteY3167" fmla="*/ 1911915 h 7331925"/>
              <a:gd name="connsiteX3168" fmla="*/ 891164 w 4000576"/>
              <a:gd name="connsiteY3168" fmla="*/ 1938442 h 7331925"/>
              <a:gd name="connsiteX3169" fmla="*/ 887868 w 4000576"/>
              <a:gd name="connsiteY3169" fmla="*/ 1901914 h 7331925"/>
              <a:gd name="connsiteX3170" fmla="*/ 872666 w 4000576"/>
              <a:gd name="connsiteY3170" fmla="*/ 1889303 h 7331925"/>
              <a:gd name="connsiteX3171" fmla="*/ 875962 w 4000576"/>
              <a:gd name="connsiteY3171" fmla="*/ 1911915 h 7331925"/>
              <a:gd name="connsiteX3172" fmla="*/ 1141190 w 4000576"/>
              <a:gd name="connsiteY3172" fmla="*/ 1916402 h 7331925"/>
              <a:gd name="connsiteX3173" fmla="*/ 1150715 w 4000576"/>
              <a:gd name="connsiteY3173" fmla="*/ 1940776 h 7331925"/>
              <a:gd name="connsiteX3174" fmla="*/ 1160240 w 4000576"/>
              <a:gd name="connsiteY3174" fmla="*/ 1922288 h 7331925"/>
              <a:gd name="connsiteX3175" fmla="*/ 1150715 w 4000576"/>
              <a:gd name="connsiteY3175" fmla="*/ 1897913 h 7331925"/>
              <a:gd name="connsiteX3176" fmla="*/ 1141190 w 4000576"/>
              <a:gd name="connsiteY3176" fmla="*/ 1916402 h 7331925"/>
              <a:gd name="connsiteX3177" fmla="*/ 1170432 w 4000576"/>
              <a:gd name="connsiteY3177" fmla="*/ 1914582 h 7331925"/>
              <a:gd name="connsiteX3178" fmla="*/ 1179290 w 4000576"/>
              <a:gd name="connsiteY3178" fmla="*/ 1940776 h 7331925"/>
              <a:gd name="connsiteX3179" fmla="*/ 1179290 w 4000576"/>
              <a:gd name="connsiteY3179" fmla="*/ 1907438 h 7331925"/>
              <a:gd name="connsiteX3180" fmla="*/ 1171108 w 4000576"/>
              <a:gd name="connsiteY3180" fmla="*/ 1888388 h 7331925"/>
              <a:gd name="connsiteX3181" fmla="*/ 1170432 w 4000576"/>
              <a:gd name="connsiteY3181" fmla="*/ 1914582 h 7331925"/>
              <a:gd name="connsiteX3182" fmla="*/ 3417665 w 4000576"/>
              <a:gd name="connsiteY3182" fmla="*/ 1898590 h 7331925"/>
              <a:gd name="connsiteX3183" fmla="*/ 3431953 w 4000576"/>
              <a:gd name="connsiteY3183" fmla="*/ 1918326 h 7331925"/>
              <a:gd name="connsiteX3184" fmla="*/ 3440459 w 4000576"/>
              <a:gd name="connsiteY3184" fmla="*/ 1908219 h 7331925"/>
              <a:gd name="connsiteX3185" fmla="*/ 3417665 w 4000576"/>
              <a:gd name="connsiteY3185" fmla="*/ 1898590 h 7331925"/>
              <a:gd name="connsiteX3186" fmla="*/ 1219010 w 4000576"/>
              <a:gd name="connsiteY3186" fmla="*/ 1923345 h 7331925"/>
              <a:gd name="connsiteX3187" fmla="*/ 1244346 w 4000576"/>
              <a:gd name="connsiteY3187" fmla="*/ 1948682 h 7331925"/>
              <a:gd name="connsiteX3188" fmla="*/ 1266539 w 4000576"/>
              <a:gd name="connsiteY3188" fmla="*/ 1951825 h 7331925"/>
              <a:gd name="connsiteX3189" fmla="*/ 1263396 w 4000576"/>
              <a:gd name="connsiteY3189" fmla="*/ 1929632 h 7331925"/>
              <a:gd name="connsiteX3190" fmla="*/ 1238060 w 4000576"/>
              <a:gd name="connsiteY3190" fmla="*/ 1904295 h 7331925"/>
              <a:gd name="connsiteX3191" fmla="*/ 1215866 w 4000576"/>
              <a:gd name="connsiteY3191" fmla="*/ 1901152 h 7331925"/>
              <a:gd name="connsiteX3192" fmla="*/ 1219010 w 4000576"/>
              <a:gd name="connsiteY3192" fmla="*/ 1923345 h 7331925"/>
              <a:gd name="connsiteX3193" fmla="*/ 1636490 w 4000576"/>
              <a:gd name="connsiteY3193" fmla="*/ 1911525 h 7331925"/>
              <a:gd name="connsiteX3194" fmla="*/ 1683477 w 4000576"/>
              <a:gd name="connsiteY3194" fmla="*/ 1950301 h 7331925"/>
              <a:gd name="connsiteX3195" fmla="*/ 1700527 w 4000576"/>
              <a:gd name="connsiteY3195" fmla="*/ 1950301 h 7331925"/>
              <a:gd name="connsiteX3196" fmla="*/ 1695974 w 4000576"/>
              <a:gd name="connsiteY3196" fmla="*/ 1926488 h 7331925"/>
              <a:gd name="connsiteX3197" fmla="*/ 1691421 w 4000576"/>
              <a:gd name="connsiteY3197" fmla="*/ 1902676 h 7331925"/>
              <a:gd name="connsiteX3198" fmla="*/ 1663951 w 4000576"/>
              <a:gd name="connsiteY3198" fmla="*/ 1902676 h 7331925"/>
              <a:gd name="connsiteX3199" fmla="*/ 1636490 w 4000576"/>
              <a:gd name="connsiteY3199" fmla="*/ 1911525 h 7331925"/>
              <a:gd name="connsiteX3200" fmla="*/ 922120 w 4000576"/>
              <a:gd name="connsiteY3200" fmla="*/ 1919907 h 7331925"/>
              <a:gd name="connsiteX3201" fmla="*/ 962054 w 4000576"/>
              <a:gd name="connsiteY3201" fmla="*/ 1958483 h 7331925"/>
              <a:gd name="connsiteX3202" fmla="*/ 976922 w 4000576"/>
              <a:gd name="connsiteY3202" fmla="*/ 1955063 h 7331925"/>
              <a:gd name="connsiteX3203" fmla="*/ 968874 w 4000576"/>
              <a:gd name="connsiteY3203" fmla="*/ 1933632 h 7331925"/>
              <a:gd name="connsiteX3204" fmla="*/ 922120 w 4000576"/>
              <a:gd name="connsiteY3204" fmla="*/ 1919907 h 7331925"/>
              <a:gd name="connsiteX3205" fmla="*/ 1712690 w 4000576"/>
              <a:gd name="connsiteY3205" fmla="*/ 1931070 h 7331925"/>
              <a:gd name="connsiteX3206" fmla="*/ 1736950 w 4000576"/>
              <a:gd name="connsiteY3206" fmla="*/ 1956025 h 7331925"/>
              <a:gd name="connsiteX3207" fmla="*/ 1763592 w 4000576"/>
              <a:gd name="connsiteY3207" fmla="*/ 1933213 h 7331925"/>
              <a:gd name="connsiteX3208" fmla="*/ 1735388 w 4000576"/>
              <a:gd name="connsiteY3208" fmla="*/ 1912201 h 7331925"/>
              <a:gd name="connsiteX3209" fmla="*/ 1712690 w 4000576"/>
              <a:gd name="connsiteY3209" fmla="*/ 1912201 h 7331925"/>
              <a:gd name="connsiteX3210" fmla="*/ 1712690 w 4000576"/>
              <a:gd name="connsiteY3210" fmla="*/ 1931070 h 7331925"/>
              <a:gd name="connsiteX3211" fmla="*/ 988790 w 4000576"/>
              <a:gd name="connsiteY3211" fmla="*/ 1939652 h 7331925"/>
              <a:gd name="connsiteX3212" fmla="*/ 998315 w 4000576"/>
              <a:gd name="connsiteY3212" fmla="*/ 1964588 h 7331925"/>
              <a:gd name="connsiteX3213" fmla="*/ 1007840 w 4000576"/>
              <a:gd name="connsiteY3213" fmla="*/ 1951425 h 7331925"/>
              <a:gd name="connsiteX3214" fmla="*/ 998315 w 4000576"/>
              <a:gd name="connsiteY3214" fmla="*/ 1926488 h 7331925"/>
              <a:gd name="connsiteX3215" fmla="*/ 988790 w 4000576"/>
              <a:gd name="connsiteY3215" fmla="*/ 1939652 h 7331925"/>
              <a:gd name="connsiteX3216" fmla="*/ 824536 w 4000576"/>
              <a:gd name="connsiteY3216" fmla="*/ 1955063 h 7331925"/>
              <a:gd name="connsiteX3217" fmla="*/ 836728 w 4000576"/>
              <a:gd name="connsiteY3217" fmla="*/ 1978876 h 7331925"/>
              <a:gd name="connsiteX3218" fmla="*/ 859541 w 4000576"/>
              <a:gd name="connsiteY3218" fmla="*/ 1984696 h 7331925"/>
              <a:gd name="connsiteX3219" fmla="*/ 874714 w 4000576"/>
              <a:gd name="connsiteY3219" fmla="*/ 1990525 h 7331925"/>
              <a:gd name="connsiteX3220" fmla="*/ 868513 w 4000576"/>
              <a:gd name="connsiteY3220" fmla="*/ 1972790 h 7331925"/>
              <a:gd name="connsiteX3221" fmla="*/ 826375 w 4000576"/>
              <a:gd name="connsiteY3221" fmla="*/ 1931251 h 7331925"/>
              <a:gd name="connsiteX3222" fmla="*/ 824536 w 4000576"/>
              <a:gd name="connsiteY3222" fmla="*/ 1955063 h 7331925"/>
              <a:gd name="connsiteX3223" fmla="*/ 3260027 w 4000576"/>
              <a:gd name="connsiteY3223" fmla="*/ 1977457 h 7331925"/>
              <a:gd name="connsiteX3224" fmla="*/ 3138392 w 4000576"/>
              <a:gd name="connsiteY3224" fmla="*/ 2547995 h 7331925"/>
              <a:gd name="connsiteX3225" fmla="*/ 3099740 w 4000576"/>
              <a:gd name="connsiteY3225" fmla="*/ 2702776 h 7331925"/>
              <a:gd name="connsiteX3226" fmla="*/ 3148213 w 4000576"/>
              <a:gd name="connsiteY3226" fmla="*/ 2654199 h 7331925"/>
              <a:gd name="connsiteX3227" fmla="*/ 3394377 w 4000576"/>
              <a:gd name="connsiteY3227" fmla="*/ 2013128 h 7331925"/>
              <a:gd name="connsiteX3228" fmla="*/ 3387585 w 4000576"/>
              <a:gd name="connsiteY3228" fmla="*/ 1958788 h 7331925"/>
              <a:gd name="connsiteX3229" fmla="*/ 3366916 w 4000576"/>
              <a:gd name="connsiteY3229" fmla="*/ 1951149 h 7331925"/>
              <a:gd name="connsiteX3230" fmla="*/ 3306194 w 4000576"/>
              <a:gd name="connsiteY3230" fmla="*/ 1938347 h 7331925"/>
              <a:gd name="connsiteX3231" fmla="*/ 3266142 w 4000576"/>
              <a:gd name="connsiteY3231" fmla="*/ 1933185 h 7331925"/>
              <a:gd name="connsiteX3232" fmla="*/ 3260027 w 4000576"/>
              <a:gd name="connsiteY3232" fmla="*/ 1977457 h 7331925"/>
              <a:gd name="connsiteX3233" fmla="*/ 3555778 w 4000576"/>
              <a:gd name="connsiteY3233" fmla="*/ 1938642 h 7331925"/>
              <a:gd name="connsiteX3234" fmla="*/ 3552949 w 4000576"/>
              <a:gd name="connsiteY3234" fmla="*/ 1988401 h 7331925"/>
              <a:gd name="connsiteX3235" fmla="*/ 3566417 w 4000576"/>
              <a:gd name="connsiteY3235" fmla="*/ 1974666 h 7331925"/>
              <a:gd name="connsiteX3236" fmla="*/ 3555778 w 4000576"/>
              <a:gd name="connsiteY3236" fmla="*/ 1938642 h 7331925"/>
              <a:gd name="connsiteX3237" fmla="*/ 651334 w 4000576"/>
              <a:gd name="connsiteY3237" fmla="*/ 1955740 h 7331925"/>
              <a:gd name="connsiteX3238" fmla="*/ 675584 w 4000576"/>
              <a:gd name="connsiteY3238" fmla="*/ 2268769 h 7331925"/>
              <a:gd name="connsiteX3239" fmla="*/ 740602 w 4000576"/>
              <a:gd name="connsiteY3239" fmla="*/ 2407768 h 7331925"/>
              <a:gd name="connsiteX3240" fmla="*/ 879686 w 4000576"/>
              <a:gd name="connsiteY3240" fmla="*/ 2615041 h 7331925"/>
              <a:gd name="connsiteX3241" fmla="*/ 840262 w 4000576"/>
              <a:gd name="connsiteY3241" fmla="*/ 2474043 h 7331925"/>
              <a:gd name="connsiteX3242" fmla="*/ 707417 w 4000576"/>
              <a:gd name="connsiteY3242" fmla="*/ 1962207 h 7331925"/>
              <a:gd name="connsiteX3243" fmla="*/ 651334 w 4000576"/>
              <a:gd name="connsiteY3243" fmla="*/ 1955740 h 7331925"/>
              <a:gd name="connsiteX3244" fmla="*/ 1018118 w 4000576"/>
              <a:gd name="connsiteY3244" fmla="*/ 1955854 h 7331925"/>
              <a:gd name="connsiteX3245" fmla="*/ 1023871 w 4000576"/>
              <a:gd name="connsiteY3245" fmla="*/ 1961617 h 7331925"/>
              <a:gd name="connsiteX3246" fmla="*/ 1023118 w 4000576"/>
              <a:gd name="connsiteY3246" fmla="*/ 1943357 h 7331925"/>
              <a:gd name="connsiteX3247" fmla="*/ 1018118 w 4000576"/>
              <a:gd name="connsiteY3247" fmla="*/ 1955854 h 7331925"/>
              <a:gd name="connsiteX3248" fmla="*/ 1055465 w 4000576"/>
              <a:gd name="connsiteY3248" fmla="*/ 1948825 h 7331925"/>
              <a:gd name="connsiteX3249" fmla="*/ 1080964 w 4000576"/>
              <a:gd name="connsiteY3249" fmla="*/ 1988401 h 7331925"/>
              <a:gd name="connsiteX3250" fmla="*/ 1072134 w 4000576"/>
              <a:gd name="connsiteY3250" fmla="*/ 1942557 h 7331925"/>
              <a:gd name="connsiteX3251" fmla="*/ 1055465 w 4000576"/>
              <a:gd name="connsiteY3251" fmla="*/ 1948825 h 7331925"/>
              <a:gd name="connsiteX3252" fmla="*/ 884020 w 4000576"/>
              <a:gd name="connsiteY3252" fmla="*/ 1969951 h 7331925"/>
              <a:gd name="connsiteX3253" fmla="*/ 917996 w 4000576"/>
              <a:gd name="connsiteY3253" fmla="*/ 1995707 h 7331925"/>
              <a:gd name="connsiteX3254" fmla="*/ 897574 w 4000576"/>
              <a:gd name="connsiteY3254" fmla="*/ 1956102 h 7331925"/>
              <a:gd name="connsiteX3255" fmla="*/ 884020 w 4000576"/>
              <a:gd name="connsiteY3255" fmla="*/ 1969951 h 7331925"/>
              <a:gd name="connsiteX3256" fmla="*/ 1106834 w 4000576"/>
              <a:gd name="connsiteY3256" fmla="*/ 1965369 h 7331925"/>
              <a:gd name="connsiteX3257" fmla="*/ 1112615 w 4000576"/>
              <a:gd name="connsiteY3257" fmla="*/ 1989182 h 7331925"/>
              <a:gd name="connsiteX3258" fmla="*/ 1126903 w 4000576"/>
              <a:gd name="connsiteY3258" fmla="*/ 1997926 h 7331925"/>
              <a:gd name="connsiteX3259" fmla="*/ 1141190 w 4000576"/>
              <a:gd name="connsiteY3259" fmla="*/ 1989182 h 7331925"/>
              <a:gd name="connsiteX3260" fmla="*/ 1115339 w 4000576"/>
              <a:gd name="connsiteY3260" fmla="*/ 1950301 h 7331925"/>
              <a:gd name="connsiteX3261" fmla="*/ 1106834 w 4000576"/>
              <a:gd name="connsiteY3261" fmla="*/ 1965369 h 7331925"/>
              <a:gd name="connsiteX3262" fmla="*/ 1150715 w 4000576"/>
              <a:gd name="connsiteY3262" fmla="*/ 1972990 h 7331925"/>
              <a:gd name="connsiteX3263" fmla="*/ 1160240 w 4000576"/>
              <a:gd name="connsiteY3263" fmla="*/ 2002688 h 7331925"/>
              <a:gd name="connsiteX3264" fmla="*/ 1169765 w 4000576"/>
              <a:gd name="connsiteY3264" fmla="*/ 1984762 h 7331925"/>
              <a:gd name="connsiteX3265" fmla="*/ 1160240 w 4000576"/>
              <a:gd name="connsiteY3265" fmla="*/ 1955063 h 7331925"/>
              <a:gd name="connsiteX3266" fmla="*/ 1150715 w 4000576"/>
              <a:gd name="connsiteY3266" fmla="*/ 1972990 h 7331925"/>
              <a:gd name="connsiteX3267" fmla="*/ 3506838 w 4000576"/>
              <a:gd name="connsiteY3267" fmla="*/ 1964588 h 7331925"/>
              <a:gd name="connsiteX3268" fmla="*/ 3522374 w 4000576"/>
              <a:gd name="connsiteY3268" fmla="*/ 2002727 h 7331925"/>
              <a:gd name="connsiteX3269" fmla="*/ 3522145 w 4000576"/>
              <a:gd name="connsiteY3269" fmla="*/ 1950301 h 7331925"/>
              <a:gd name="connsiteX3270" fmla="*/ 3506838 w 4000576"/>
              <a:gd name="connsiteY3270" fmla="*/ 1964588 h 7331925"/>
              <a:gd name="connsiteX3271" fmla="*/ 1179957 w 4000576"/>
              <a:gd name="connsiteY3271" fmla="*/ 1975933 h 7331925"/>
              <a:gd name="connsiteX3272" fmla="*/ 1188815 w 4000576"/>
              <a:gd name="connsiteY3272" fmla="*/ 2002688 h 7331925"/>
              <a:gd name="connsiteX3273" fmla="*/ 1188815 w 4000576"/>
              <a:gd name="connsiteY3273" fmla="*/ 1974113 h 7331925"/>
              <a:gd name="connsiteX3274" fmla="*/ 1180633 w 4000576"/>
              <a:gd name="connsiteY3274" fmla="*/ 1955063 h 7331925"/>
              <a:gd name="connsiteX3275" fmla="*/ 1179957 w 4000576"/>
              <a:gd name="connsiteY3275" fmla="*/ 1975933 h 7331925"/>
              <a:gd name="connsiteX3276" fmla="*/ 1228592 w 4000576"/>
              <a:gd name="connsiteY3276" fmla="*/ 1985267 h 7331925"/>
              <a:gd name="connsiteX3277" fmla="*/ 1231678 w 4000576"/>
              <a:gd name="connsiteY3277" fmla="*/ 2012213 h 7331925"/>
              <a:gd name="connsiteX3278" fmla="*/ 1253814 w 4000576"/>
              <a:gd name="connsiteY3278" fmla="*/ 2015347 h 7331925"/>
              <a:gd name="connsiteX3279" fmla="*/ 1275950 w 4000576"/>
              <a:gd name="connsiteY3279" fmla="*/ 2018490 h 7331925"/>
              <a:gd name="connsiteX3280" fmla="*/ 1272864 w 4000576"/>
              <a:gd name="connsiteY3280" fmla="*/ 1991535 h 7331925"/>
              <a:gd name="connsiteX3281" fmla="*/ 1269778 w 4000576"/>
              <a:gd name="connsiteY3281" fmla="*/ 1964588 h 7331925"/>
              <a:gd name="connsiteX3282" fmla="*/ 1247642 w 4000576"/>
              <a:gd name="connsiteY3282" fmla="*/ 1961455 h 7331925"/>
              <a:gd name="connsiteX3283" fmla="*/ 1225506 w 4000576"/>
              <a:gd name="connsiteY3283" fmla="*/ 1958311 h 7331925"/>
              <a:gd name="connsiteX3284" fmla="*/ 1228592 w 4000576"/>
              <a:gd name="connsiteY3284" fmla="*/ 1985267 h 7331925"/>
              <a:gd name="connsiteX3285" fmla="*/ 1647558 w 4000576"/>
              <a:gd name="connsiteY3285" fmla="*/ 1975094 h 7331925"/>
              <a:gd name="connsiteX3286" fmla="*/ 1677543 w 4000576"/>
              <a:gd name="connsiteY3286" fmla="*/ 1998955 h 7331925"/>
              <a:gd name="connsiteX3287" fmla="*/ 1704318 w 4000576"/>
              <a:gd name="connsiteY3287" fmla="*/ 2006108 h 7331925"/>
              <a:gd name="connsiteX3288" fmla="*/ 1701356 w 4000576"/>
              <a:gd name="connsiteY3288" fmla="*/ 1985353 h 7331925"/>
              <a:gd name="connsiteX3289" fmla="*/ 1698403 w 4000576"/>
              <a:gd name="connsiteY3289" fmla="*/ 1964588 h 7331925"/>
              <a:gd name="connsiteX3290" fmla="*/ 1671371 w 4000576"/>
              <a:gd name="connsiteY3290" fmla="*/ 1961493 h 7331925"/>
              <a:gd name="connsiteX3291" fmla="*/ 1644348 w 4000576"/>
              <a:gd name="connsiteY3291" fmla="*/ 1958397 h 7331925"/>
              <a:gd name="connsiteX3292" fmla="*/ 1647558 w 4000576"/>
              <a:gd name="connsiteY3292" fmla="*/ 1975094 h 7331925"/>
              <a:gd name="connsiteX3293" fmla="*/ 3480121 w 4000576"/>
              <a:gd name="connsiteY3293" fmla="*/ 1968475 h 7331925"/>
              <a:gd name="connsiteX3294" fmla="*/ 3483721 w 4000576"/>
              <a:gd name="connsiteY3294" fmla="*/ 1999431 h 7331925"/>
              <a:gd name="connsiteX3295" fmla="*/ 3492656 w 4000576"/>
              <a:gd name="connsiteY3295" fmla="*/ 2021738 h 7331925"/>
              <a:gd name="connsiteX3296" fmla="*/ 3493265 w 4000576"/>
              <a:gd name="connsiteY3296" fmla="*/ 1990782 h 7331925"/>
              <a:gd name="connsiteX3297" fmla="*/ 3480121 w 4000576"/>
              <a:gd name="connsiteY3297" fmla="*/ 1968475 h 7331925"/>
              <a:gd name="connsiteX3298" fmla="*/ 379195 w 4000576"/>
              <a:gd name="connsiteY3298" fmla="*/ 2018300 h 7331925"/>
              <a:gd name="connsiteX3299" fmla="*/ 479208 w 4000576"/>
              <a:gd name="connsiteY3299" fmla="*/ 2093976 h 7331925"/>
              <a:gd name="connsiteX3300" fmla="*/ 529214 w 4000576"/>
              <a:gd name="connsiteY3300" fmla="*/ 2099615 h 7331925"/>
              <a:gd name="connsiteX3301" fmla="*/ 503020 w 4000576"/>
              <a:gd name="connsiteY3301" fmla="*/ 2057095 h 7331925"/>
              <a:gd name="connsiteX3302" fmla="*/ 492857 w 4000576"/>
              <a:gd name="connsiteY3302" fmla="*/ 2036026 h 7331925"/>
              <a:gd name="connsiteX3303" fmla="*/ 488733 w 4000576"/>
              <a:gd name="connsiteY3303" fmla="*/ 2055076 h 7331925"/>
              <a:gd name="connsiteX3304" fmla="*/ 488466 w 4000576"/>
              <a:gd name="connsiteY3304" fmla="*/ 2074126 h 7331925"/>
              <a:gd name="connsiteX3305" fmla="*/ 426820 w 4000576"/>
              <a:gd name="connsiteY3305" fmla="*/ 2033968 h 7331925"/>
              <a:gd name="connsiteX3306" fmla="*/ 453490 w 4000576"/>
              <a:gd name="connsiteY3306" fmla="*/ 2037931 h 7331925"/>
              <a:gd name="connsiteX3307" fmla="*/ 457633 w 4000576"/>
              <a:gd name="connsiteY3307" fmla="*/ 2021738 h 7331925"/>
              <a:gd name="connsiteX3308" fmla="*/ 416209 w 4000576"/>
              <a:gd name="connsiteY3308" fmla="*/ 2020205 h 7331925"/>
              <a:gd name="connsiteX3309" fmla="*/ 376852 w 4000576"/>
              <a:gd name="connsiteY3309" fmla="*/ 1998774 h 7331925"/>
              <a:gd name="connsiteX3310" fmla="*/ 379195 w 4000576"/>
              <a:gd name="connsiteY3310" fmla="*/ 2018300 h 7331925"/>
              <a:gd name="connsiteX3311" fmla="*/ 599023 w 4000576"/>
              <a:gd name="connsiteY3311" fmla="*/ 1984429 h 7331925"/>
              <a:gd name="connsiteX3312" fmla="*/ 604776 w 4000576"/>
              <a:gd name="connsiteY3312" fmla="*/ 1990192 h 7331925"/>
              <a:gd name="connsiteX3313" fmla="*/ 604023 w 4000576"/>
              <a:gd name="connsiteY3313" fmla="*/ 1971932 h 7331925"/>
              <a:gd name="connsiteX3314" fmla="*/ 599023 w 4000576"/>
              <a:gd name="connsiteY3314" fmla="*/ 1984429 h 7331925"/>
              <a:gd name="connsiteX3315" fmla="*/ 931645 w 4000576"/>
              <a:gd name="connsiteY3315" fmla="*/ 1981829 h 7331925"/>
              <a:gd name="connsiteX3316" fmla="*/ 972741 w 4000576"/>
              <a:gd name="connsiteY3316" fmla="*/ 2020195 h 7331925"/>
              <a:gd name="connsiteX3317" fmla="*/ 990038 w 4000576"/>
              <a:gd name="connsiteY3317" fmla="*/ 2026377 h 7331925"/>
              <a:gd name="connsiteX3318" fmla="*/ 983466 w 4000576"/>
              <a:gd name="connsiteY3318" fmla="*/ 2005013 h 7331925"/>
              <a:gd name="connsiteX3319" fmla="*/ 953072 w 4000576"/>
              <a:gd name="connsiteY3319" fmla="*/ 1974656 h 7331925"/>
              <a:gd name="connsiteX3320" fmla="*/ 931645 w 4000576"/>
              <a:gd name="connsiteY3320" fmla="*/ 1968065 h 7331925"/>
              <a:gd name="connsiteX3321" fmla="*/ 931645 w 4000576"/>
              <a:gd name="connsiteY3321" fmla="*/ 1981829 h 7331925"/>
              <a:gd name="connsiteX3322" fmla="*/ 1716138 w 4000576"/>
              <a:gd name="connsiteY3322" fmla="*/ 1983657 h 7331925"/>
              <a:gd name="connsiteX3323" fmla="*/ 1722215 w 4000576"/>
              <a:gd name="connsiteY3323" fmla="*/ 2003469 h 7331925"/>
              <a:gd name="connsiteX3324" fmla="*/ 1746723 w 4000576"/>
              <a:gd name="connsiteY3324" fmla="*/ 2007451 h 7331925"/>
              <a:gd name="connsiteX3325" fmla="*/ 1771240 w 4000576"/>
              <a:gd name="connsiteY3325" fmla="*/ 2007451 h 7331925"/>
              <a:gd name="connsiteX3326" fmla="*/ 1768078 w 4000576"/>
              <a:gd name="connsiteY3326" fmla="*/ 1990782 h 7331925"/>
              <a:gd name="connsiteX3327" fmla="*/ 1737493 w 4000576"/>
              <a:gd name="connsiteY3327" fmla="*/ 1970970 h 7331925"/>
              <a:gd name="connsiteX3328" fmla="*/ 1710071 w 4000576"/>
              <a:gd name="connsiteY3328" fmla="*/ 1967836 h 7331925"/>
              <a:gd name="connsiteX3329" fmla="*/ 1716138 w 4000576"/>
              <a:gd name="connsiteY3329" fmla="*/ 1983657 h 7331925"/>
              <a:gd name="connsiteX3330" fmla="*/ 1786128 w 4000576"/>
              <a:gd name="connsiteY3330" fmla="*/ 1997926 h 7331925"/>
              <a:gd name="connsiteX3331" fmla="*/ 1814836 w 4000576"/>
              <a:gd name="connsiteY3331" fmla="*/ 2016976 h 7331925"/>
              <a:gd name="connsiteX3332" fmla="*/ 1838554 w 4000576"/>
              <a:gd name="connsiteY3332" fmla="*/ 2016976 h 7331925"/>
              <a:gd name="connsiteX3333" fmla="*/ 1832772 w 4000576"/>
              <a:gd name="connsiteY3333" fmla="*/ 2001907 h 7331925"/>
              <a:gd name="connsiteX3334" fmla="*/ 1826990 w 4000576"/>
              <a:gd name="connsiteY3334" fmla="*/ 1982857 h 7331925"/>
              <a:gd name="connsiteX3335" fmla="*/ 1804073 w 4000576"/>
              <a:gd name="connsiteY3335" fmla="*/ 1978876 h 7331925"/>
              <a:gd name="connsiteX3336" fmla="*/ 1781146 w 4000576"/>
              <a:gd name="connsiteY3336" fmla="*/ 1978876 h 7331925"/>
              <a:gd name="connsiteX3337" fmla="*/ 1786128 w 4000576"/>
              <a:gd name="connsiteY3337" fmla="*/ 1997926 h 7331925"/>
              <a:gd name="connsiteX3338" fmla="*/ 836395 w 4000576"/>
              <a:gd name="connsiteY3338" fmla="*/ 2007118 h 7331925"/>
              <a:gd name="connsiteX3339" fmla="*/ 879277 w 4000576"/>
              <a:gd name="connsiteY3339" fmla="*/ 2045551 h 7331925"/>
              <a:gd name="connsiteX3340" fmla="*/ 861303 w 4000576"/>
              <a:gd name="connsiteY3340" fmla="*/ 1995688 h 7331925"/>
              <a:gd name="connsiteX3341" fmla="*/ 836395 w 4000576"/>
              <a:gd name="connsiteY3341" fmla="*/ 2007118 h 7331925"/>
              <a:gd name="connsiteX3342" fmla="*/ 998315 w 4000576"/>
              <a:gd name="connsiteY3342" fmla="*/ 2007451 h 7331925"/>
              <a:gd name="connsiteX3343" fmla="*/ 1002297 w 4000576"/>
              <a:gd name="connsiteY3343" fmla="*/ 2026501 h 7331925"/>
              <a:gd name="connsiteX3344" fmla="*/ 1021347 w 4000576"/>
              <a:gd name="connsiteY3344" fmla="*/ 2032283 h 7331925"/>
              <a:gd name="connsiteX3345" fmla="*/ 1036415 w 4000576"/>
              <a:gd name="connsiteY3345" fmla="*/ 2038064 h 7331925"/>
              <a:gd name="connsiteX3346" fmla="*/ 1036415 w 4000576"/>
              <a:gd name="connsiteY3346" fmla="*/ 2019014 h 7331925"/>
              <a:gd name="connsiteX3347" fmla="*/ 1021347 w 4000576"/>
              <a:gd name="connsiteY3347" fmla="*/ 1994183 h 7331925"/>
              <a:gd name="connsiteX3348" fmla="*/ 998315 w 4000576"/>
              <a:gd name="connsiteY3348" fmla="*/ 2007451 h 7331925"/>
              <a:gd name="connsiteX3349" fmla="*/ 1594104 w 4000576"/>
              <a:gd name="connsiteY3349" fmla="*/ 2006679 h 7331925"/>
              <a:gd name="connsiteX3350" fmla="*/ 1632414 w 4000576"/>
              <a:gd name="connsiteY3350" fmla="*/ 2045551 h 7331925"/>
              <a:gd name="connsiteX3351" fmla="*/ 1631052 w 4000576"/>
              <a:gd name="connsiteY3351" fmla="*/ 2012890 h 7331925"/>
              <a:gd name="connsiteX3352" fmla="*/ 1594104 w 4000576"/>
              <a:gd name="connsiteY3352" fmla="*/ 2006679 h 7331925"/>
              <a:gd name="connsiteX3353" fmla="*/ 893545 w 4000576"/>
              <a:gd name="connsiteY3353" fmla="*/ 2020719 h 7331925"/>
              <a:gd name="connsiteX3354" fmla="*/ 927559 w 4000576"/>
              <a:gd name="connsiteY3354" fmla="*/ 2064601 h 7331925"/>
              <a:gd name="connsiteX3355" fmla="*/ 912595 w 4000576"/>
              <a:gd name="connsiteY3355" fmla="*/ 2016976 h 7331925"/>
              <a:gd name="connsiteX3356" fmla="*/ 893545 w 4000576"/>
              <a:gd name="connsiteY3356" fmla="*/ 2006784 h 7331925"/>
              <a:gd name="connsiteX3357" fmla="*/ 893545 w 4000576"/>
              <a:gd name="connsiteY3357" fmla="*/ 2020719 h 7331925"/>
              <a:gd name="connsiteX3358" fmla="*/ 1066781 w 4000576"/>
              <a:gd name="connsiteY3358" fmla="*/ 2024015 h 7331925"/>
              <a:gd name="connsiteX3359" fmla="*/ 1103090 w 4000576"/>
              <a:gd name="connsiteY3359" fmla="*/ 2027196 h 7331925"/>
              <a:gd name="connsiteX3360" fmla="*/ 1083345 w 4000576"/>
              <a:gd name="connsiteY3360" fmla="*/ 2007451 h 7331925"/>
              <a:gd name="connsiteX3361" fmla="*/ 1066781 w 4000576"/>
              <a:gd name="connsiteY3361" fmla="*/ 2024015 h 7331925"/>
              <a:gd name="connsiteX3362" fmla="*/ 1112615 w 4000576"/>
              <a:gd name="connsiteY3362" fmla="*/ 2025939 h 7331925"/>
              <a:gd name="connsiteX3363" fmla="*/ 1168394 w 4000576"/>
              <a:gd name="connsiteY3363" fmla="*/ 2059467 h 7331925"/>
              <a:gd name="connsiteX3364" fmla="*/ 1198340 w 4000576"/>
              <a:gd name="connsiteY3364" fmla="*/ 2031263 h 7331925"/>
              <a:gd name="connsiteX3365" fmla="*/ 1190158 w 4000576"/>
              <a:gd name="connsiteY3365" fmla="*/ 2012213 h 7331925"/>
              <a:gd name="connsiteX3366" fmla="*/ 1189482 w 4000576"/>
              <a:gd name="connsiteY3366" fmla="*/ 2030702 h 7331925"/>
              <a:gd name="connsiteX3367" fmla="*/ 1188815 w 4000576"/>
              <a:gd name="connsiteY3367" fmla="*/ 2049190 h 7331925"/>
              <a:gd name="connsiteX3368" fmla="*/ 1175976 w 4000576"/>
              <a:gd name="connsiteY3368" fmla="*/ 2031625 h 7331925"/>
              <a:gd name="connsiteX3369" fmla="*/ 1152820 w 4000576"/>
              <a:gd name="connsiteY3369" fmla="*/ 2020443 h 7331925"/>
              <a:gd name="connsiteX3370" fmla="*/ 1136523 w 4000576"/>
              <a:gd name="connsiteY3370" fmla="*/ 2017128 h 7331925"/>
              <a:gd name="connsiteX3371" fmla="*/ 1112615 w 4000576"/>
              <a:gd name="connsiteY3371" fmla="*/ 2025939 h 7331925"/>
              <a:gd name="connsiteX3372" fmla="*/ 3548634 w 4000576"/>
              <a:gd name="connsiteY3372" fmla="*/ 2017738 h 7331925"/>
              <a:gd name="connsiteX3373" fmla="*/ 3531965 w 4000576"/>
              <a:gd name="connsiteY3373" fmla="*/ 2050790 h 7331925"/>
              <a:gd name="connsiteX3374" fmla="*/ 3551682 w 4000576"/>
              <a:gd name="connsiteY3374" fmla="*/ 2047932 h 7331925"/>
              <a:gd name="connsiteX3375" fmla="*/ 3552358 w 4000576"/>
              <a:gd name="connsiteY3375" fmla="*/ 2021738 h 7331925"/>
              <a:gd name="connsiteX3376" fmla="*/ 3560540 w 4000576"/>
              <a:gd name="connsiteY3376" fmla="*/ 2040788 h 7331925"/>
              <a:gd name="connsiteX3377" fmla="*/ 3568722 w 4000576"/>
              <a:gd name="connsiteY3377" fmla="*/ 2059838 h 7331925"/>
              <a:gd name="connsiteX3378" fmla="*/ 3569399 w 4000576"/>
              <a:gd name="connsiteY3378" fmla="*/ 2033645 h 7331925"/>
              <a:gd name="connsiteX3379" fmla="*/ 3567684 w 4000576"/>
              <a:gd name="connsiteY3379" fmla="*/ 2007737 h 7331925"/>
              <a:gd name="connsiteX3380" fmla="*/ 3548634 w 4000576"/>
              <a:gd name="connsiteY3380" fmla="*/ 2017738 h 7331925"/>
              <a:gd name="connsiteX3381" fmla="*/ 594822 w 4000576"/>
              <a:gd name="connsiteY3381" fmla="*/ 2031263 h 7331925"/>
              <a:gd name="connsiteX3382" fmla="*/ 598565 w 4000576"/>
              <a:gd name="connsiteY3382" fmla="*/ 2045551 h 7331925"/>
              <a:gd name="connsiteX3383" fmla="*/ 607795 w 4000576"/>
              <a:gd name="connsiteY3383" fmla="*/ 2031263 h 7331925"/>
              <a:gd name="connsiteX3384" fmla="*/ 604052 w 4000576"/>
              <a:gd name="connsiteY3384" fmla="*/ 2016976 h 7331925"/>
              <a:gd name="connsiteX3385" fmla="*/ 594822 w 4000576"/>
              <a:gd name="connsiteY3385" fmla="*/ 2031263 h 7331925"/>
              <a:gd name="connsiteX3386" fmla="*/ 1655540 w 4000576"/>
              <a:gd name="connsiteY3386" fmla="*/ 2031082 h 7331925"/>
              <a:gd name="connsiteX3387" fmla="*/ 1679800 w 4000576"/>
              <a:gd name="connsiteY3387" fmla="*/ 2051275 h 7331925"/>
              <a:gd name="connsiteX3388" fmla="*/ 1707137 w 4000576"/>
              <a:gd name="connsiteY3388" fmla="*/ 2032626 h 7331925"/>
              <a:gd name="connsiteX3389" fmla="*/ 1655540 w 4000576"/>
              <a:gd name="connsiteY3389" fmla="*/ 2031082 h 7331925"/>
              <a:gd name="connsiteX3390" fmla="*/ 1722215 w 4000576"/>
              <a:gd name="connsiteY3390" fmla="*/ 2036845 h 7331925"/>
              <a:gd name="connsiteX3391" fmla="*/ 1741265 w 4000576"/>
              <a:gd name="connsiteY3391" fmla="*/ 2055076 h 7331925"/>
              <a:gd name="connsiteX3392" fmla="*/ 1767459 w 4000576"/>
              <a:gd name="connsiteY3392" fmla="*/ 2055076 h 7331925"/>
              <a:gd name="connsiteX3393" fmla="*/ 1748409 w 4000576"/>
              <a:gd name="connsiteY3393" fmla="*/ 2025625 h 7331925"/>
              <a:gd name="connsiteX3394" fmla="*/ 1722215 w 4000576"/>
              <a:gd name="connsiteY3394" fmla="*/ 2018624 h 7331925"/>
              <a:gd name="connsiteX3395" fmla="*/ 1722215 w 4000576"/>
              <a:gd name="connsiteY3395" fmla="*/ 2036845 h 7331925"/>
              <a:gd name="connsiteX3396" fmla="*/ 945599 w 4000576"/>
              <a:gd name="connsiteY3396" fmla="*/ 2036569 h 7331925"/>
              <a:gd name="connsiteX3397" fmla="*/ 989809 w 4000576"/>
              <a:gd name="connsiteY3397" fmla="*/ 2083651 h 7331925"/>
              <a:gd name="connsiteX3398" fmla="*/ 994572 w 4000576"/>
              <a:gd name="connsiteY3398" fmla="*/ 2068582 h 7331925"/>
              <a:gd name="connsiteX3399" fmla="*/ 988790 w 4000576"/>
              <a:gd name="connsiteY3399" fmla="*/ 2045884 h 7331925"/>
              <a:gd name="connsiteX3400" fmla="*/ 945599 w 4000576"/>
              <a:gd name="connsiteY3400" fmla="*/ 2036569 h 7331925"/>
              <a:gd name="connsiteX3401" fmla="*/ 1792310 w 4000576"/>
              <a:gd name="connsiteY3401" fmla="*/ 2040731 h 7331925"/>
              <a:gd name="connsiteX3402" fmla="*/ 1798415 w 4000576"/>
              <a:gd name="connsiteY3402" fmla="*/ 2060619 h 7331925"/>
              <a:gd name="connsiteX3403" fmla="*/ 1818161 w 4000576"/>
              <a:gd name="connsiteY3403" fmla="*/ 2064601 h 7331925"/>
              <a:gd name="connsiteX3404" fmla="*/ 1808883 w 4000576"/>
              <a:gd name="connsiteY3404" fmla="*/ 2028044 h 7331925"/>
              <a:gd name="connsiteX3405" fmla="*/ 1786204 w 4000576"/>
              <a:gd name="connsiteY3405" fmla="*/ 2024825 h 7331925"/>
              <a:gd name="connsiteX3406" fmla="*/ 1792310 w 4000576"/>
              <a:gd name="connsiteY3406" fmla="*/ 2040731 h 7331925"/>
              <a:gd name="connsiteX3407" fmla="*/ 1507903 w 4000576"/>
              <a:gd name="connsiteY3407" fmla="*/ 2045551 h 7331925"/>
              <a:gd name="connsiteX3408" fmla="*/ 1523152 w 4000576"/>
              <a:gd name="connsiteY3408" fmla="*/ 2055076 h 7331925"/>
              <a:gd name="connsiteX3409" fmla="*/ 1552956 w 4000576"/>
              <a:gd name="connsiteY3409" fmla="*/ 2074126 h 7331925"/>
              <a:gd name="connsiteX3410" fmla="*/ 1581140 w 4000576"/>
              <a:gd name="connsiteY3410" fmla="*/ 2093176 h 7331925"/>
              <a:gd name="connsiteX3411" fmla="*/ 1570444 w 4000576"/>
              <a:gd name="connsiteY3411" fmla="*/ 2045884 h 7331925"/>
              <a:gd name="connsiteX3412" fmla="*/ 1507903 w 4000576"/>
              <a:gd name="connsiteY3412" fmla="*/ 2045551 h 7331925"/>
              <a:gd name="connsiteX3413" fmla="*/ 1852117 w 4000576"/>
              <a:gd name="connsiteY3413" fmla="*/ 2050313 h 7331925"/>
              <a:gd name="connsiteX3414" fmla="*/ 1880102 w 4000576"/>
              <a:gd name="connsiteY3414" fmla="*/ 2064601 h 7331925"/>
              <a:gd name="connsiteX3415" fmla="*/ 1902590 w 4000576"/>
              <a:gd name="connsiteY3415" fmla="*/ 2064601 h 7331925"/>
              <a:gd name="connsiteX3416" fmla="*/ 1897113 w 4000576"/>
              <a:gd name="connsiteY3416" fmla="*/ 2050313 h 7331925"/>
              <a:gd name="connsiteX3417" fmla="*/ 1869129 w 4000576"/>
              <a:gd name="connsiteY3417" fmla="*/ 2036026 h 7331925"/>
              <a:gd name="connsiteX3418" fmla="*/ 1846640 w 4000576"/>
              <a:gd name="connsiteY3418" fmla="*/ 2036026 h 7331925"/>
              <a:gd name="connsiteX3419" fmla="*/ 1852117 w 4000576"/>
              <a:gd name="connsiteY3419" fmla="*/ 2050313 h 7331925"/>
              <a:gd name="connsiteX3420" fmla="*/ 2413807 w 4000576"/>
              <a:gd name="connsiteY3420" fmla="*/ 2093719 h 7331925"/>
              <a:gd name="connsiteX3421" fmla="*/ 2360247 w 4000576"/>
              <a:gd name="connsiteY3421" fmla="*/ 2158013 h 7331925"/>
              <a:gd name="connsiteX3422" fmla="*/ 2356399 w 4000576"/>
              <a:gd name="connsiteY3422" fmla="*/ 2450364 h 7331925"/>
              <a:gd name="connsiteX3423" fmla="*/ 2302755 w 4000576"/>
              <a:gd name="connsiteY3423" fmla="*/ 3214050 h 7331925"/>
              <a:gd name="connsiteX3424" fmla="*/ 2303202 w 4000576"/>
              <a:gd name="connsiteY3424" fmla="*/ 3298336 h 7331925"/>
              <a:gd name="connsiteX3425" fmla="*/ 2314823 w 4000576"/>
              <a:gd name="connsiteY3425" fmla="*/ 3216555 h 7331925"/>
              <a:gd name="connsiteX3426" fmla="*/ 2343245 w 4000576"/>
              <a:gd name="connsiteY3426" fmla="*/ 3201848 h 7331925"/>
              <a:gd name="connsiteX3427" fmla="*/ 2366867 w 4000576"/>
              <a:gd name="connsiteY3427" fmla="*/ 3182312 h 7331925"/>
              <a:gd name="connsiteX3428" fmla="*/ 2342159 w 4000576"/>
              <a:gd name="connsiteY3428" fmla="*/ 3188113 h 7331925"/>
              <a:gd name="connsiteX3429" fmla="*/ 2322290 w 4000576"/>
              <a:gd name="connsiteY3429" fmla="*/ 3198743 h 7331925"/>
              <a:gd name="connsiteX3430" fmla="*/ 2322290 w 4000576"/>
              <a:gd name="connsiteY3430" fmla="*/ 3176359 h 7331925"/>
              <a:gd name="connsiteX3431" fmla="*/ 2322290 w 4000576"/>
              <a:gd name="connsiteY3431" fmla="*/ 3153975 h 7331925"/>
              <a:gd name="connsiteX3432" fmla="*/ 2356818 w 4000576"/>
              <a:gd name="connsiteY3432" fmla="*/ 3137516 h 7331925"/>
              <a:gd name="connsiteX3433" fmla="*/ 2386194 w 4000576"/>
              <a:gd name="connsiteY3433" fmla="*/ 3115932 h 7331925"/>
              <a:gd name="connsiteX3434" fmla="*/ 2361829 w 4000576"/>
              <a:gd name="connsiteY3434" fmla="*/ 3121104 h 7331925"/>
              <a:gd name="connsiteX3435" fmla="*/ 2331815 w 4000576"/>
              <a:gd name="connsiteY3435" fmla="*/ 3112199 h 7331925"/>
              <a:gd name="connsiteX3436" fmla="*/ 2365153 w 4000576"/>
              <a:gd name="connsiteY3436" fmla="*/ 3077099 h 7331925"/>
              <a:gd name="connsiteX3437" fmla="*/ 2398490 w 4000576"/>
              <a:gd name="connsiteY3437" fmla="*/ 3053191 h 7331925"/>
              <a:gd name="connsiteX3438" fmla="*/ 2369030 w 4000576"/>
              <a:gd name="connsiteY3438" fmla="*/ 3060421 h 7331925"/>
              <a:gd name="connsiteX3439" fmla="*/ 2376021 w 4000576"/>
              <a:gd name="connsiteY3439" fmla="*/ 3015053 h 7331925"/>
              <a:gd name="connsiteX3440" fmla="*/ 2400634 w 4000576"/>
              <a:gd name="connsiteY3440" fmla="*/ 2990831 h 7331925"/>
              <a:gd name="connsiteX3441" fmla="*/ 2365734 w 4000576"/>
              <a:gd name="connsiteY3441" fmla="*/ 3003309 h 7331925"/>
              <a:gd name="connsiteX3442" fmla="*/ 2341340 w 4000576"/>
              <a:gd name="connsiteY3442" fmla="*/ 3019292 h 7331925"/>
              <a:gd name="connsiteX3443" fmla="*/ 2341340 w 4000576"/>
              <a:gd name="connsiteY3443" fmla="*/ 2994670 h 7331925"/>
              <a:gd name="connsiteX3444" fmla="*/ 2341340 w 4000576"/>
              <a:gd name="connsiteY3444" fmla="*/ 2970048 h 7331925"/>
              <a:gd name="connsiteX3445" fmla="*/ 2379364 w 4000576"/>
              <a:gd name="connsiteY3445" fmla="*/ 2948331 h 7331925"/>
              <a:gd name="connsiteX3446" fmla="*/ 2417464 w 4000576"/>
              <a:gd name="connsiteY3446" fmla="*/ 2918527 h 7331925"/>
              <a:gd name="connsiteX3447" fmla="*/ 2384203 w 4000576"/>
              <a:gd name="connsiteY3447" fmla="*/ 2930109 h 7331925"/>
              <a:gd name="connsiteX3448" fmla="*/ 2350865 w 4000576"/>
              <a:gd name="connsiteY3448" fmla="*/ 2949788 h 7331925"/>
              <a:gd name="connsiteX3449" fmla="*/ 2350865 w 4000576"/>
              <a:gd name="connsiteY3449" fmla="*/ 2926423 h 7331925"/>
              <a:gd name="connsiteX3450" fmla="*/ 2350865 w 4000576"/>
              <a:gd name="connsiteY3450" fmla="*/ 2903068 h 7331925"/>
              <a:gd name="connsiteX3451" fmla="*/ 2388965 w 4000576"/>
              <a:gd name="connsiteY3451" fmla="*/ 2877855 h 7331925"/>
              <a:gd name="connsiteX3452" fmla="*/ 2393728 w 4000576"/>
              <a:gd name="connsiteY3452" fmla="*/ 2856443 h 7331925"/>
              <a:gd name="connsiteX3453" fmla="*/ 2360390 w 4000576"/>
              <a:gd name="connsiteY3453" fmla="*/ 2876112 h 7331925"/>
              <a:gd name="connsiteX3454" fmla="*/ 2360390 w 4000576"/>
              <a:gd name="connsiteY3454" fmla="*/ 2852623 h 7331925"/>
              <a:gd name="connsiteX3455" fmla="*/ 2360390 w 4000576"/>
              <a:gd name="connsiteY3455" fmla="*/ 2829135 h 7331925"/>
              <a:gd name="connsiteX3456" fmla="*/ 2399367 w 4000576"/>
              <a:gd name="connsiteY3456" fmla="*/ 2803341 h 7331925"/>
              <a:gd name="connsiteX3457" fmla="*/ 2433247 w 4000576"/>
              <a:gd name="connsiteY3457" fmla="*/ 2772461 h 7331925"/>
              <a:gd name="connsiteX3458" fmla="*/ 2399957 w 4000576"/>
              <a:gd name="connsiteY3458" fmla="*/ 2787463 h 7331925"/>
              <a:gd name="connsiteX3459" fmla="*/ 2360390 w 4000576"/>
              <a:gd name="connsiteY3459" fmla="*/ 2788634 h 7331925"/>
              <a:gd name="connsiteX3460" fmla="*/ 2398490 w 4000576"/>
              <a:gd name="connsiteY3460" fmla="*/ 2744505 h 7331925"/>
              <a:gd name="connsiteX3461" fmla="*/ 2436590 w 4000576"/>
              <a:gd name="connsiteY3461" fmla="*/ 2710472 h 7331925"/>
              <a:gd name="connsiteX3462" fmla="*/ 2396061 w 4000576"/>
              <a:gd name="connsiteY3462" fmla="*/ 2729570 h 7331925"/>
              <a:gd name="connsiteX3463" fmla="*/ 2373487 w 4000576"/>
              <a:gd name="connsiteY3463" fmla="*/ 2738085 h 7331925"/>
              <a:gd name="connsiteX3464" fmla="*/ 2407701 w 4000576"/>
              <a:gd name="connsiteY3464" fmla="*/ 2669439 h 7331925"/>
              <a:gd name="connsiteX3465" fmla="*/ 2436562 w 4000576"/>
              <a:gd name="connsiteY3465" fmla="*/ 2636701 h 7331925"/>
              <a:gd name="connsiteX3466" fmla="*/ 2408015 w 4000576"/>
              <a:gd name="connsiteY3466" fmla="*/ 2650389 h 7331925"/>
              <a:gd name="connsiteX3467" fmla="*/ 2379440 w 4000576"/>
              <a:gd name="connsiteY3467" fmla="*/ 2677763 h 7331925"/>
              <a:gd name="connsiteX3468" fmla="*/ 2379517 w 4000576"/>
              <a:gd name="connsiteY3468" fmla="*/ 2649788 h 7331925"/>
              <a:gd name="connsiteX3469" fmla="*/ 2379574 w 4000576"/>
              <a:gd name="connsiteY3469" fmla="*/ 2621814 h 7331925"/>
              <a:gd name="connsiteX3470" fmla="*/ 2412854 w 4000576"/>
              <a:gd name="connsiteY3470" fmla="*/ 2599154 h 7331925"/>
              <a:gd name="connsiteX3471" fmla="*/ 2446115 w 4000576"/>
              <a:gd name="connsiteY3471" fmla="*/ 2567635 h 7331925"/>
              <a:gd name="connsiteX3472" fmla="*/ 2400872 w 4000576"/>
              <a:gd name="connsiteY3472" fmla="*/ 2591553 h 7331925"/>
              <a:gd name="connsiteX3473" fmla="*/ 2379440 w 4000576"/>
              <a:gd name="connsiteY3473" fmla="*/ 2610850 h 7331925"/>
              <a:gd name="connsiteX3474" fmla="*/ 2379440 w 4000576"/>
              <a:gd name="connsiteY3474" fmla="*/ 2588114 h 7331925"/>
              <a:gd name="connsiteX3475" fmla="*/ 2419922 w 4000576"/>
              <a:gd name="connsiteY3475" fmla="*/ 2523401 h 7331925"/>
              <a:gd name="connsiteX3476" fmla="*/ 2440581 w 4000576"/>
              <a:gd name="connsiteY3476" fmla="*/ 2491559 h 7331925"/>
              <a:gd name="connsiteX3477" fmla="*/ 2408444 w 4000576"/>
              <a:gd name="connsiteY3477" fmla="*/ 2516515 h 7331925"/>
              <a:gd name="connsiteX3478" fmla="*/ 2379440 w 4000576"/>
              <a:gd name="connsiteY3478" fmla="*/ 2515562 h 7331925"/>
              <a:gd name="connsiteX3479" fmla="*/ 2418560 w 4000576"/>
              <a:gd name="connsiteY3479" fmla="*/ 2462594 h 7331925"/>
              <a:gd name="connsiteX3480" fmla="*/ 2451792 w 4000576"/>
              <a:gd name="connsiteY3480" fmla="*/ 2419522 h 7331925"/>
              <a:gd name="connsiteX3481" fmla="*/ 2417445 w 4000576"/>
              <a:gd name="connsiteY3481" fmla="*/ 2440934 h 7331925"/>
              <a:gd name="connsiteX3482" fmla="*/ 2388965 w 4000576"/>
              <a:gd name="connsiteY3482" fmla="*/ 2468213 h 7331925"/>
              <a:gd name="connsiteX3483" fmla="*/ 2388965 w 4000576"/>
              <a:gd name="connsiteY3483" fmla="*/ 2444210 h 7331925"/>
              <a:gd name="connsiteX3484" fmla="*/ 2427065 w 4000576"/>
              <a:gd name="connsiteY3484" fmla="*/ 2389594 h 7331925"/>
              <a:gd name="connsiteX3485" fmla="*/ 2465165 w 4000576"/>
              <a:gd name="connsiteY3485" fmla="*/ 2349103 h 7331925"/>
              <a:gd name="connsiteX3486" fmla="*/ 2427065 w 4000576"/>
              <a:gd name="connsiteY3486" fmla="*/ 2369401 h 7331925"/>
              <a:gd name="connsiteX3487" fmla="*/ 2388965 w 4000576"/>
              <a:gd name="connsiteY3487" fmla="*/ 2399576 h 7331925"/>
              <a:gd name="connsiteX3488" fmla="*/ 2388965 w 4000576"/>
              <a:gd name="connsiteY3488" fmla="*/ 2381707 h 7331925"/>
              <a:gd name="connsiteX3489" fmla="*/ 2431628 w 4000576"/>
              <a:gd name="connsiteY3489" fmla="*/ 2321976 h 7331925"/>
              <a:gd name="connsiteX3490" fmla="*/ 2469556 w 4000576"/>
              <a:gd name="connsiteY3490" fmla="*/ 2275361 h 7331925"/>
              <a:gd name="connsiteX3491" fmla="*/ 2426894 w 4000576"/>
              <a:gd name="connsiteY3491" fmla="*/ 2307660 h 7331925"/>
              <a:gd name="connsiteX3492" fmla="*/ 2388965 w 4000576"/>
              <a:gd name="connsiteY3492" fmla="*/ 2344693 h 7331925"/>
              <a:gd name="connsiteX3493" fmla="*/ 2388965 w 4000576"/>
              <a:gd name="connsiteY3493" fmla="*/ 2327081 h 7331925"/>
              <a:gd name="connsiteX3494" fmla="*/ 2432790 w 4000576"/>
              <a:gd name="connsiteY3494" fmla="*/ 2262607 h 7331925"/>
              <a:gd name="connsiteX3495" fmla="*/ 2471071 w 4000576"/>
              <a:gd name="connsiteY3495" fmla="*/ 2210200 h 7331925"/>
              <a:gd name="connsiteX3496" fmla="*/ 2427637 w 4000576"/>
              <a:gd name="connsiteY3496" fmla="*/ 2246538 h 7331925"/>
              <a:gd name="connsiteX3497" fmla="*/ 2389746 w 4000576"/>
              <a:gd name="connsiteY3497" fmla="*/ 2288438 h 7331925"/>
              <a:gd name="connsiteX3498" fmla="*/ 2389365 w 4000576"/>
              <a:gd name="connsiteY3498" fmla="*/ 2271636 h 7331925"/>
              <a:gd name="connsiteX3499" fmla="*/ 2431828 w 4000576"/>
              <a:gd name="connsiteY3499" fmla="*/ 2202209 h 7331925"/>
              <a:gd name="connsiteX3500" fmla="*/ 2474690 w 4000576"/>
              <a:gd name="connsiteY3500" fmla="*/ 2143211 h 7331925"/>
              <a:gd name="connsiteX3501" fmla="*/ 2431828 w 4000576"/>
              <a:gd name="connsiteY3501" fmla="*/ 2178901 h 7331925"/>
              <a:gd name="connsiteX3502" fmla="*/ 2431533 w 4000576"/>
              <a:gd name="connsiteY3502" fmla="*/ 2147602 h 7331925"/>
              <a:gd name="connsiteX3503" fmla="*/ 2469233 w 4000576"/>
              <a:gd name="connsiteY3503" fmla="*/ 2094062 h 7331925"/>
              <a:gd name="connsiteX3504" fmla="*/ 2427065 w 4000576"/>
              <a:gd name="connsiteY3504" fmla="*/ 2131667 h 7331925"/>
              <a:gd name="connsiteX3505" fmla="*/ 2425303 w 4000576"/>
              <a:gd name="connsiteY3505" fmla="*/ 2103311 h 7331925"/>
              <a:gd name="connsiteX3506" fmla="*/ 2413807 w 4000576"/>
              <a:gd name="connsiteY3506" fmla="*/ 2093719 h 7331925"/>
              <a:gd name="connsiteX3507" fmla="*/ 3503390 w 4000576"/>
              <a:gd name="connsiteY3507" fmla="*/ 2059838 h 7331925"/>
              <a:gd name="connsiteX3508" fmla="*/ 3512915 w 4000576"/>
              <a:gd name="connsiteY3508" fmla="*/ 2083651 h 7331925"/>
              <a:gd name="connsiteX3509" fmla="*/ 3522440 w 4000576"/>
              <a:gd name="connsiteY3509" fmla="*/ 2059838 h 7331925"/>
              <a:gd name="connsiteX3510" fmla="*/ 3512915 w 4000576"/>
              <a:gd name="connsiteY3510" fmla="*/ 2036026 h 7331925"/>
              <a:gd name="connsiteX3511" fmla="*/ 3503390 w 4000576"/>
              <a:gd name="connsiteY3511" fmla="*/ 2059838 h 7331925"/>
              <a:gd name="connsiteX3512" fmla="*/ 845920 w 4000576"/>
              <a:gd name="connsiteY3512" fmla="*/ 2059162 h 7331925"/>
              <a:gd name="connsiteX3513" fmla="*/ 884696 w 4000576"/>
              <a:gd name="connsiteY3513" fmla="*/ 2102701 h 7331925"/>
              <a:gd name="connsiteX3514" fmla="*/ 875124 w 4000576"/>
              <a:gd name="connsiteY3514" fmla="*/ 2055409 h 7331925"/>
              <a:gd name="connsiteX3515" fmla="*/ 845920 w 4000576"/>
              <a:gd name="connsiteY3515" fmla="*/ 2059162 h 7331925"/>
              <a:gd name="connsiteX3516" fmla="*/ 1011850 w 4000576"/>
              <a:gd name="connsiteY3516" fmla="*/ 2061315 h 7331925"/>
              <a:gd name="connsiteX3517" fmla="*/ 1017365 w 4000576"/>
              <a:gd name="connsiteY3517" fmla="*/ 2084432 h 7331925"/>
              <a:gd name="connsiteX3518" fmla="*/ 1035520 w 4000576"/>
              <a:gd name="connsiteY3518" fmla="*/ 2093176 h 7331925"/>
              <a:gd name="connsiteX3519" fmla="*/ 1053684 w 4000576"/>
              <a:gd name="connsiteY3519" fmla="*/ 2093176 h 7331925"/>
              <a:gd name="connsiteX3520" fmla="*/ 1048931 w 4000576"/>
              <a:gd name="connsiteY3520" fmla="*/ 2075002 h 7331925"/>
              <a:gd name="connsiteX3521" fmla="*/ 1025262 w 4000576"/>
              <a:gd name="connsiteY3521" fmla="*/ 2051885 h 7331925"/>
              <a:gd name="connsiteX3522" fmla="*/ 1006335 w 4000576"/>
              <a:gd name="connsiteY3522" fmla="*/ 2046942 h 7331925"/>
              <a:gd name="connsiteX3523" fmla="*/ 1011850 w 4000576"/>
              <a:gd name="connsiteY3523" fmla="*/ 2061315 h 7331925"/>
              <a:gd name="connsiteX3524" fmla="*/ 517917 w 4000576"/>
              <a:gd name="connsiteY3524" fmla="*/ 2067392 h 7331925"/>
              <a:gd name="connsiteX3525" fmla="*/ 529757 w 4000576"/>
              <a:gd name="connsiteY3525" fmla="*/ 2079136 h 7331925"/>
              <a:gd name="connsiteX3526" fmla="*/ 523251 w 4000576"/>
              <a:gd name="connsiteY3526" fmla="*/ 2062058 h 7331925"/>
              <a:gd name="connsiteX3527" fmla="*/ 511421 w 4000576"/>
              <a:gd name="connsiteY3527" fmla="*/ 2050313 h 7331925"/>
              <a:gd name="connsiteX3528" fmla="*/ 517917 w 4000576"/>
              <a:gd name="connsiteY3528" fmla="*/ 2067392 h 7331925"/>
              <a:gd name="connsiteX3529" fmla="*/ 1598390 w 4000576"/>
              <a:gd name="connsiteY3529" fmla="*/ 2063925 h 7331925"/>
              <a:gd name="connsiteX3530" fmla="*/ 1641634 w 4000576"/>
              <a:gd name="connsiteY3530" fmla="*/ 2102701 h 7331925"/>
              <a:gd name="connsiteX3531" fmla="*/ 1626470 w 4000576"/>
              <a:gd name="connsiteY3531" fmla="*/ 2064334 h 7331925"/>
              <a:gd name="connsiteX3532" fmla="*/ 1598390 w 4000576"/>
              <a:gd name="connsiteY3532" fmla="*/ 2063925 h 7331925"/>
              <a:gd name="connsiteX3533" fmla="*/ 592993 w 4000576"/>
              <a:gd name="connsiteY3533" fmla="*/ 2074955 h 7331925"/>
              <a:gd name="connsiteX3534" fmla="*/ 597194 w 4000576"/>
              <a:gd name="connsiteY3534" fmla="*/ 2095910 h 7331925"/>
              <a:gd name="connsiteX3535" fmla="*/ 607795 w 4000576"/>
              <a:gd name="connsiteY3535" fmla="*/ 2106511 h 7331925"/>
              <a:gd name="connsiteX3536" fmla="*/ 607795 w 4000576"/>
              <a:gd name="connsiteY3536" fmla="*/ 2085556 h 7331925"/>
              <a:gd name="connsiteX3537" fmla="*/ 592993 w 4000576"/>
              <a:gd name="connsiteY3537" fmla="*/ 2074955 h 7331925"/>
              <a:gd name="connsiteX3538" fmla="*/ 1074515 w 4000576"/>
              <a:gd name="connsiteY3538" fmla="*/ 2083013 h 7331925"/>
              <a:gd name="connsiteX3539" fmla="*/ 1159812 w 4000576"/>
              <a:gd name="connsiteY3539" fmla="*/ 2120837 h 7331925"/>
              <a:gd name="connsiteX3540" fmla="*/ 1207865 w 4000576"/>
              <a:gd name="connsiteY3540" fmla="*/ 2128428 h 7331925"/>
              <a:gd name="connsiteX3541" fmla="*/ 1207865 w 4000576"/>
              <a:gd name="connsiteY3541" fmla="*/ 2107149 h 7331925"/>
              <a:gd name="connsiteX3542" fmla="*/ 1143572 w 4000576"/>
              <a:gd name="connsiteY3542" fmla="*/ 2074259 h 7331925"/>
              <a:gd name="connsiteX3543" fmla="*/ 1121540 w 4000576"/>
              <a:gd name="connsiteY3543" fmla="*/ 2090795 h 7331925"/>
              <a:gd name="connsiteX3544" fmla="*/ 1120931 w 4000576"/>
              <a:gd name="connsiteY3544" fmla="*/ 2107463 h 7331925"/>
              <a:gd name="connsiteX3545" fmla="*/ 1112320 w 4000576"/>
              <a:gd name="connsiteY3545" fmla="*/ 2086032 h 7331925"/>
              <a:gd name="connsiteX3546" fmla="*/ 1074515 w 4000576"/>
              <a:gd name="connsiteY3546" fmla="*/ 2083013 h 7331925"/>
              <a:gd name="connsiteX3547" fmla="*/ 1667170 w 4000576"/>
              <a:gd name="connsiteY3547" fmla="*/ 2075688 h 7331925"/>
              <a:gd name="connsiteX3548" fmla="*/ 1690878 w 4000576"/>
              <a:gd name="connsiteY3548" fmla="*/ 2100063 h 7331925"/>
              <a:gd name="connsiteX3549" fmla="*/ 1707337 w 4000576"/>
              <a:gd name="connsiteY3549" fmla="*/ 2079660 h 7331925"/>
              <a:gd name="connsiteX3550" fmla="*/ 1667170 w 4000576"/>
              <a:gd name="connsiteY3550" fmla="*/ 2075688 h 7331925"/>
              <a:gd name="connsiteX3551" fmla="*/ 909661 w 4000576"/>
              <a:gd name="connsiteY3551" fmla="*/ 2092519 h 7331925"/>
              <a:gd name="connsiteX3552" fmla="*/ 929188 w 4000576"/>
              <a:gd name="connsiteY3552" fmla="*/ 2116550 h 7331925"/>
              <a:gd name="connsiteX3553" fmla="*/ 940370 w 4000576"/>
              <a:gd name="connsiteY3553" fmla="*/ 2095557 h 7331925"/>
              <a:gd name="connsiteX3554" fmla="*/ 909661 w 4000576"/>
              <a:gd name="connsiteY3554" fmla="*/ 2092519 h 7331925"/>
              <a:gd name="connsiteX3555" fmla="*/ 1733502 w 4000576"/>
              <a:gd name="connsiteY3555" fmla="*/ 2090795 h 7331925"/>
              <a:gd name="connsiteX3556" fmla="*/ 1764087 w 4000576"/>
              <a:gd name="connsiteY3556" fmla="*/ 2110607 h 7331925"/>
              <a:gd name="connsiteX3557" fmla="*/ 1791510 w 4000576"/>
              <a:gd name="connsiteY3557" fmla="*/ 2113740 h 7331925"/>
              <a:gd name="connsiteX3558" fmla="*/ 1785442 w 4000576"/>
              <a:gd name="connsiteY3558" fmla="*/ 2097919 h 7331925"/>
              <a:gd name="connsiteX3559" fmla="*/ 1779365 w 4000576"/>
              <a:gd name="connsiteY3559" fmla="*/ 2078107 h 7331925"/>
              <a:gd name="connsiteX3560" fmla="*/ 1754857 w 4000576"/>
              <a:gd name="connsiteY3560" fmla="*/ 2074126 h 7331925"/>
              <a:gd name="connsiteX3561" fmla="*/ 1730340 w 4000576"/>
              <a:gd name="connsiteY3561" fmla="*/ 2074126 h 7331925"/>
              <a:gd name="connsiteX3562" fmla="*/ 1733502 w 4000576"/>
              <a:gd name="connsiteY3562" fmla="*/ 2090795 h 7331925"/>
              <a:gd name="connsiteX3563" fmla="*/ 1798415 w 4000576"/>
              <a:gd name="connsiteY3563" fmla="*/ 2094500 h 7331925"/>
              <a:gd name="connsiteX3564" fmla="*/ 1798415 w 4000576"/>
              <a:gd name="connsiteY3564" fmla="*/ 2112226 h 7331925"/>
              <a:gd name="connsiteX3565" fmla="*/ 1822228 w 4000576"/>
              <a:gd name="connsiteY3565" fmla="*/ 2112226 h 7331925"/>
              <a:gd name="connsiteX3566" fmla="*/ 1846040 w 4000576"/>
              <a:gd name="connsiteY3566" fmla="*/ 2099053 h 7331925"/>
              <a:gd name="connsiteX3567" fmla="*/ 1822228 w 4000576"/>
              <a:gd name="connsiteY3567" fmla="*/ 2081317 h 7331925"/>
              <a:gd name="connsiteX3568" fmla="*/ 1798415 w 4000576"/>
              <a:gd name="connsiteY3568" fmla="*/ 2076764 h 7331925"/>
              <a:gd name="connsiteX3569" fmla="*/ 1798415 w 4000576"/>
              <a:gd name="connsiteY3569" fmla="*/ 2094500 h 7331925"/>
              <a:gd name="connsiteX3570" fmla="*/ 1857899 w 4000576"/>
              <a:gd name="connsiteY3570" fmla="*/ 2095557 h 7331925"/>
              <a:gd name="connsiteX3571" fmla="*/ 1903190 w 4000576"/>
              <a:gd name="connsiteY3571" fmla="*/ 2098605 h 7331925"/>
              <a:gd name="connsiteX3572" fmla="*/ 1878587 w 4000576"/>
              <a:gd name="connsiteY3572" fmla="*/ 2083651 h 7331925"/>
              <a:gd name="connsiteX3573" fmla="*/ 1857899 w 4000576"/>
              <a:gd name="connsiteY3573" fmla="*/ 2095557 h 7331925"/>
              <a:gd name="connsiteX3574" fmla="*/ 956872 w 4000576"/>
              <a:gd name="connsiteY3574" fmla="*/ 2107730 h 7331925"/>
              <a:gd name="connsiteX3575" fmla="*/ 1002449 w 4000576"/>
              <a:gd name="connsiteY3575" fmla="*/ 2140801 h 7331925"/>
              <a:gd name="connsiteX3576" fmla="*/ 992772 w 4000576"/>
              <a:gd name="connsiteY3576" fmla="*/ 2098958 h 7331925"/>
              <a:gd name="connsiteX3577" fmla="*/ 956872 w 4000576"/>
              <a:gd name="connsiteY3577" fmla="*/ 2107730 h 7331925"/>
              <a:gd name="connsiteX3578" fmla="*/ 1541240 w 4000576"/>
              <a:gd name="connsiteY3578" fmla="*/ 2102701 h 7331925"/>
              <a:gd name="connsiteX3579" fmla="*/ 1560290 w 4000576"/>
              <a:gd name="connsiteY3579" fmla="*/ 2131276 h 7331925"/>
              <a:gd name="connsiteX3580" fmla="*/ 1588865 w 4000576"/>
              <a:gd name="connsiteY3580" fmla="*/ 2150326 h 7331925"/>
              <a:gd name="connsiteX3581" fmla="*/ 1579340 w 4000576"/>
              <a:gd name="connsiteY3581" fmla="*/ 2112226 h 7331925"/>
              <a:gd name="connsiteX3582" fmla="*/ 1541240 w 4000576"/>
              <a:gd name="connsiteY3582" fmla="*/ 2102701 h 7331925"/>
              <a:gd name="connsiteX3583" fmla="*/ 407770 w 4000576"/>
              <a:gd name="connsiteY3583" fmla="*/ 2110207 h 7331925"/>
              <a:gd name="connsiteX3584" fmla="*/ 529728 w 4000576"/>
              <a:gd name="connsiteY3584" fmla="*/ 2201742 h 7331925"/>
              <a:gd name="connsiteX3585" fmla="*/ 560170 w 4000576"/>
              <a:gd name="connsiteY3585" fmla="*/ 2207962 h 7331925"/>
              <a:gd name="connsiteX3586" fmla="*/ 529214 w 4000576"/>
              <a:gd name="connsiteY3586" fmla="*/ 2182730 h 7331925"/>
              <a:gd name="connsiteX3587" fmla="*/ 453014 w 4000576"/>
              <a:gd name="connsiteY3587" fmla="*/ 2134877 h 7331925"/>
              <a:gd name="connsiteX3588" fmla="*/ 407770 w 4000576"/>
              <a:gd name="connsiteY3588" fmla="*/ 2110207 h 7331925"/>
              <a:gd name="connsiteX3589" fmla="*/ 445870 w 4000576"/>
              <a:gd name="connsiteY3589" fmla="*/ 2112226 h 7331925"/>
              <a:gd name="connsiteX3590" fmla="*/ 455957 w 4000576"/>
              <a:gd name="connsiteY3590" fmla="*/ 2121751 h 7331925"/>
              <a:gd name="connsiteX3591" fmla="*/ 460158 w 4000576"/>
              <a:gd name="connsiteY3591" fmla="*/ 2112226 h 7331925"/>
              <a:gd name="connsiteX3592" fmla="*/ 450071 w 4000576"/>
              <a:gd name="connsiteY3592" fmla="*/ 2102701 h 7331925"/>
              <a:gd name="connsiteX3593" fmla="*/ 445870 w 4000576"/>
              <a:gd name="connsiteY3593" fmla="*/ 2112226 h 7331925"/>
              <a:gd name="connsiteX3594" fmla="*/ 855445 w 4000576"/>
              <a:gd name="connsiteY3594" fmla="*/ 2112226 h 7331925"/>
              <a:gd name="connsiteX3595" fmla="*/ 902775 w 4000576"/>
              <a:gd name="connsiteY3595" fmla="*/ 2159851 h 7331925"/>
              <a:gd name="connsiteX3596" fmla="*/ 885630 w 4000576"/>
              <a:gd name="connsiteY3596" fmla="*/ 2114607 h 7331925"/>
              <a:gd name="connsiteX3597" fmla="*/ 855445 w 4000576"/>
              <a:gd name="connsiteY3597" fmla="*/ 2112226 h 7331925"/>
              <a:gd name="connsiteX3598" fmla="*/ 1028681 w 4000576"/>
              <a:gd name="connsiteY3598" fmla="*/ 2128790 h 7331925"/>
              <a:gd name="connsiteX3599" fmla="*/ 1047683 w 4000576"/>
              <a:gd name="connsiteY3599" fmla="*/ 2148392 h 7331925"/>
              <a:gd name="connsiteX3600" fmla="*/ 1063495 w 4000576"/>
              <a:gd name="connsiteY3600" fmla="*/ 2151431 h 7331925"/>
              <a:gd name="connsiteX3601" fmla="*/ 1058370 w 4000576"/>
              <a:gd name="connsiteY3601" fmla="*/ 2131828 h 7331925"/>
              <a:gd name="connsiteX3602" fmla="*/ 1028681 w 4000576"/>
              <a:gd name="connsiteY3602" fmla="*/ 2128790 h 7331925"/>
              <a:gd name="connsiteX3603" fmla="*/ 1389850 w 4000576"/>
              <a:gd name="connsiteY3603" fmla="*/ 2133571 h 7331925"/>
              <a:gd name="connsiteX3604" fmla="*/ 1381954 w 4000576"/>
              <a:gd name="connsiteY3604" fmla="*/ 2154917 h 7331925"/>
              <a:gd name="connsiteX3605" fmla="*/ 1397165 w 4000576"/>
              <a:gd name="connsiteY3605" fmla="*/ 2166042 h 7331925"/>
              <a:gd name="connsiteX3606" fmla="*/ 1434560 w 4000576"/>
              <a:gd name="connsiteY3606" fmla="*/ 2123656 h 7331925"/>
              <a:gd name="connsiteX3607" fmla="*/ 1389850 w 4000576"/>
              <a:gd name="connsiteY3607" fmla="*/ 2133571 h 7331925"/>
              <a:gd name="connsiteX3608" fmla="*/ 1607915 w 4000576"/>
              <a:gd name="connsiteY3608" fmla="*/ 2120589 h 7331925"/>
              <a:gd name="connsiteX3609" fmla="*/ 1652026 w 4000576"/>
              <a:gd name="connsiteY3609" fmla="*/ 2148735 h 7331925"/>
              <a:gd name="connsiteX3610" fmla="*/ 1668466 w 4000576"/>
              <a:gd name="connsiteY3610" fmla="*/ 2145563 h 7331925"/>
              <a:gd name="connsiteX3611" fmla="*/ 1651797 w 4000576"/>
              <a:gd name="connsiteY3611" fmla="*/ 2128895 h 7331925"/>
              <a:gd name="connsiteX3612" fmla="*/ 1607915 w 4000576"/>
              <a:gd name="connsiteY3612" fmla="*/ 2120589 h 7331925"/>
              <a:gd name="connsiteX3613" fmla="*/ 490695 w 4000576"/>
              <a:gd name="connsiteY3613" fmla="*/ 2140515 h 7331925"/>
              <a:gd name="connsiteX3614" fmla="*/ 509259 w 4000576"/>
              <a:gd name="connsiteY3614" fmla="*/ 2136448 h 7331925"/>
              <a:gd name="connsiteX3615" fmla="*/ 489123 w 4000576"/>
              <a:gd name="connsiteY3615" fmla="*/ 2121751 h 7331925"/>
              <a:gd name="connsiteX3616" fmla="*/ 474636 w 4000576"/>
              <a:gd name="connsiteY3616" fmla="*/ 2121751 h 7331925"/>
              <a:gd name="connsiteX3617" fmla="*/ 490695 w 4000576"/>
              <a:gd name="connsiteY3617" fmla="*/ 2140515 h 7331925"/>
              <a:gd name="connsiteX3618" fmla="*/ 598270 w 4000576"/>
              <a:gd name="connsiteY3618" fmla="*/ 2135477 h 7331925"/>
              <a:gd name="connsiteX3619" fmla="*/ 607795 w 4000576"/>
              <a:gd name="connsiteY3619" fmla="*/ 2150326 h 7331925"/>
              <a:gd name="connsiteX3620" fmla="*/ 617320 w 4000576"/>
              <a:gd name="connsiteY3620" fmla="*/ 2141363 h 7331925"/>
              <a:gd name="connsiteX3621" fmla="*/ 607795 w 4000576"/>
              <a:gd name="connsiteY3621" fmla="*/ 2126513 h 7331925"/>
              <a:gd name="connsiteX3622" fmla="*/ 598270 w 4000576"/>
              <a:gd name="connsiteY3622" fmla="*/ 2135477 h 7331925"/>
              <a:gd name="connsiteX3623" fmla="*/ 912595 w 4000576"/>
              <a:gd name="connsiteY3623" fmla="*/ 2130943 h 7331925"/>
              <a:gd name="connsiteX3624" fmla="*/ 932769 w 4000576"/>
              <a:gd name="connsiteY3624" fmla="*/ 2160975 h 7331925"/>
              <a:gd name="connsiteX3625" fmla="*/ 952938 w 4000576"/>
              <a:gd name="connsiteY3625" fmla="*/ 2181149 h 7331925"/>
              <a:gd name="connsiteX3626" fmla="*/ 960015 w 4000576"/>
              <a:gd name="connsiteY3626" fmla="*/ 2169700 h 7331925"/>
              <a:gd name="connsiteX3627" fmla="*/ 967092 w 4000576"/>
              <a:gd name="connsiteY3627" fmla="*/ 2158251 h 7331925"/>
              <a:gd name="connsiteX3628" fmla="*/ 972369 w 4000576"/>
              <a:gd name="connsiteY3628" fmla="*/ 2172014 h 7331925"/>
              <a:gd name="connsiteX3629" fmla="*/ 997506 w 4000576"/>
              <a:gd name="connsiteY3629" fmla="*/ 2190979 h 7331925"/>
              <a:gd name="connsiteX3630" fmla="*/ 1017365 w 4000576"/>
              <a:gd name="connsiteY3630" fmla="*/ 2196170 h 7331925"/>
              <a:gd name="connsiteX3631" fmla="*/ 1017365 w 4000576"/>
              <a:gd name="connsiteY3631" fmla="*/ 2178653 h 7331925"/>
              <a:gd name="connsiteX3632" fmla="*/ 964978 w 4000576"/>
              <a:gd name="connsiteY3632" fmla="*/ 2145316 h 7331925"/>
              <a:gd name="connsiteX3633" fmla="*/ 934026 w 4000576"/>
              <a:gd name="connsiteY3633" fmla="*/ 2132886 h 7331925"/>
              <a:gd name="connsiteX3634" fmla="*/ 912595 w 4000576"/>
              <a:gd name="connsiteY3634" fmla="*/ 2130943 h 7331925"/>
              <a:gd name="connsiteX3635" fmla="*/ 1084040 w 4000576"/>
              <a:gd name="connsiteY3635" fmla="*/ 2140058 h 7331925"/>
              <a:gd name="connsiteX3636" fmla="*/ 1138809 w 4000576"/>
              <a:gd name="connsiteY3636" fmla="*/ 2173881 h 7331925"/>
              <a:gd name="connsiteX3637" fmla="*/ 1179290 w 4000576"/>
              <a:gd name="connsiteY3637" fmla="*/ 2180577 h 7331925"/>
              <a:gd name="connsiteX3638" fmla="*/ 1179290 w 4000576"/>
              <a:gd name="connsiteY3638" fmla="*/ 2160870 h 7331925"/>
              <a:gd name="connsiteX3639" fmla="*/ 1155478 w 4000576"/>
              <a:gd name="connsiteY3639" fmla="*/ 2136219 h 7331925"/>
              <a:gd name="connsiteX3640" fmla="*/ 1107853 w 4000576"/>
              <a:gd name="connsiteY3640" fmla="*/ 2126333 h 7331925"/>
              <a:gd name="connsiteX3641" fmla="*/ 1084040 w 4000576"/>
              <a:gd name="connsiteY3641" fmla="*/ 2121389 h 7331925"/>
              <a:gd name="connsiteX3642" fmla="*/ 1084040 w 4000576"/>
              <a:gd name="connsiteY3642" fmla="*/ 2140058 h 7331925"/>
              <a:gd name="connsiteX3643" fmla="*/ 1676371 w 4000576"/>
              <a:gd name="connsiteY3643" fmla="*/ 2138420 h 7331925"/>
              <a:gd name="connsiteX3644" fmla="*/ 1700879 w 4000576"/>
              <a:gd name="connsiteY3644" fmla="*/ 2158137 h 7331925"/>
              <a:gd name="connsiteX3645" fmla="*/ 1710785 w 4000576"/>
              <a:gd name="connsiteY3645" fmla="*/ 2133181 h 7331925"/>
              <a:gd name="connsiteX3646" fmla="*/ 1676371 w 4000576"/>
              <a:gd name="connsiteY3646" fmla="*/ 2138420 h 7331925"/>
              <a:gd name="connsiteX3647" fmla="*/ 1741265 w 4000576"/>
              <a:gd name="connsiteY3647" fmla="*/ 2144449 h 7331925"/>
              <a:gd name="connsiteX3648" fmla="*/ 1765078 w 4000576"/>
              <a:gd name="connsiteY3648" fmla="*/ 2162185 h 7331925"/>
              <a:gd name="connsiteX3649" fmla="*/ 1788890 w 4000576"/>
              <a:gd name="connsiteY3649" fmla="*/ 2166738 h 7331925"/>
              <a:gd name="connsiteX3650" fmla="*/ 1788890 w 4000576"/>
              <a:gd name="connsiteY3650" fmla="*/ 2149002 h 7331925"/>
              <a:gd name="connsiteX3651" fmla="*/ 1788890 w 4000576"/>
              <a:gd name="connsiteY3651" fmla="*/ 2131276 h 7331925"/>
              <a:gd name="connsiteX3652" fmla="*/ 1765078 w 4000576"/>
              <a:gd name="connsiteY3652" fmla="*/ 2131276 h 7331925"/>
              <a:gd name="connsiteX3653" fmla="*/ 1741265 w 4000576"/>
              <a:gd name="connsiteY3653" fmla="*/ 2144449 h 7331925"/>
              <a:gd name="connsiteX3654" fmla="*/ 1809569 w 4000576"/>
              <a:gd name="connsiteY3654" fmla="*/ 2147173 h 7331925"/>
              <a:gd name="connsiteX3655" fmla="*/ 1835077 w 4000576"/>
              <a:gd name="connsiteY3655" fmla="*/ 2167766 h 7331925"/>
              <a:gd name="connsiteX3656" fmla="*/ 1857261 w 4000576"/>
              <a:gd name="connsiteY3656" fmla="*/ 2170919 h 7331925"/>
              <a:gd name="connsiteX3657" fmla="*/ 1853937 w 4000576"/>
              <a:gd name="connsiteY3657" fmla="*/ 2153479 h 7331925"/>
              <a:gd name="connsiteX3658" fmla="*/ 1828429 w 4000576"/>
              <a:gd name="connsiteY3658" fmla="*/ 2132886 h 7331925"/>
              <a:gd name="connsiteX3659" fmla="*/ 1806245 w 4000576"/>
              <a:gd name="connsiteY3659" fmla="*/ 2129733 h 7331925"/>
              <a:gd name="connsiteX3660" fmla="*/ 1809569 w 4000576"/>
              <a:gd name="connsiteY3660" fmla="*/ 2147173 h 7331925"/>
              <a:gd name="connsiteX3661" fmla="*/ 1866719 w 4000576"/>
              <a:gd name="connsiteY3661" fmla="*/ 2147173 h 7331925"/>
              <a:gd name="connsiteX3662" fmla="*/ 1892227 w 4000576"/>
              <a:gd name="connsiteY3662" fmla="*/ 2167766 h 7331925"/>
              <a:gd name="connsiteX3663" fmla="*/ 1914411 w 4000576"/>
              <a:gd name="connsiteY3663" fmla="*/ 2170919 h 7331925"/>
              <a:gd name="connsiteX3664" fmla="*/ 1911087 w 4000576"/>
              <a:gd name="connsiteY3664" fmla="*/ 2153479 h 7331925"/>
              <a:gd name="connsiteX3665" fmla="*/ 1885579 w 4000576"/>
              <a:gd name="connsiteY3665" fmla="*/ 2132886 h 7331925"/>
              <a:gd name="connsiteX3666" fmla="*/ 1863395 w 4000576"/>
              <a:gd name="connsiteY3666" fmla="*/ 2129733 h 7331925"/>
              <a:gd name="connsiteX3667" fmla="*/ 1866719 w 4000576"/>
              <a:gd name="connsiteY3667" fmla="*/ 2147173 h 7331925"/>
              <a:gd name="connsiteX3668" fmla="*/ 3522440 w 4000576"/>
              <a:gd name="connsiteY3668" fmla="*/ 2145859 h 7331925"/>
              <a:gd name="connsiteX3669" fmla="*/ 3545634 w 4000576"/>
              <a:gd name="connsiteY3669" fmla="*/ 2151326 h 7331925"/>
              <a:gd name="connsiteX3670" fmla="*/ 3536680 w 4000576"/>
              <a:gd name="connsiteY3670" fmla="*/ 2137334 h 7331925"/>
              <a:gd name="connsiteX3671" fmla="*/ 3522440 w 4000576"/>
              <a:gd name="connsiteY3671" fmla="*/ 2145859 h 7331925"/>
              <a:gd name="connsiteX3672" fmla="*/ 524251 w 4000576"/>
              <a:gd name="connsiteY3672" fmla="*/ 2152107 h 7331925"/>
              <a:gd name="connsiteX3673" fmla="*/ 550645 w 4000576"/>
              <a:gd name="connsiteY3673" fmla="*/ 2161661 h 7331925"/>
              <a:gd name="connsiteX3674" fmla="*/ 535557 w 4000576"/>
              <a:gd name="connsiteY3674" fmla="*/ 2146573 h 7331925"/>
              <a:gd name="connsiteX3675" fmla="*/ 524251 w 4000576"/>
              <a:gd name="connsiteY3675" fmla="*/ 2152107 h 7331925"/>
              <a:gd name="connsiteX3676" fmla="*/ 1195549 w 4000576"/>
              <a:gd name="connsiteY3676" fmla="*/ 2146773 h 7331925"/>
              <a:gd name="connsiteX3677" fmla="*/ 1213742 w 4000576"/>
              <a:gd name="connsiteY3677" fmla="*/ 2188426 h 7331925"/>
              <a:gd name="connsiteX3678" fmla="*/ 1213561 w 4000576"/>
              <a:gd name="connsiteY3678" fmla="*/ 2147240 h 7331925"/>
              <a:gd name="connsiteX3679" fmla="*/ 1195549 w 4000576"/>
              <a:gd name="connsiteY3679" fmla="*/ 2146773 h 7331925"/>
              <a:gd name="connsiteX3680" fmla="*/ 1245965 w 4000576"/>
              <a:gd name="connsiteY3680" fmla="*/ 2174138 h 7331925"/>
              <a:gd name="connsiteX3681" fmla="*/ 1245965 w 4000576"/>
              <a:gd name="connsiteY3681" fmla="*/ 2199351 h 7331925"/>
              <a:gd name="connsiteX3682" fmla="*/ 1262634 w 4000576"/>
              <a:gd name="connsiteY3682" fmla="*/ 2196141 h 7331925"/>
              <a:gd name="connsiteX3683" fmla="*/ 1279303 w 4000576"/>
              <a:gd name="connsiteY3683" fmla="*/ 2174138 h 7331925"/>
              <a:gd name="connsiteX3684" fmla="*/ 1262634 w 4000576"/>
              <a:gd name="connsiteY3684" fmla="*/ 2152136 h 7331925"/>
              <a:gd name="connsiteX3685" fmla="*/ 1245965 w 4000576"/>
              <a:gd name="connsiteY3685" fmla="*/ 2148926 h 7331925"/>
              <a:gd name="connsiteX3686" fmla="*/ 1245965 w 4000576"/>
              <a:gd name="connsiteY3686" fmla="*/ 2174138 h 7331925"/>
              <a:gd name="connsiteX3687" fmla="*/ 1445305 w 4000576"/>
              <a:gd name="connsiteY3687" fmla="*/ 2172624 h 7331925"/>
              <a:gd name="connsiteX3688" fmla="*/ 1424635 w 4000576"/>
              <a:gd name="connsiteY3688" fmla="*/ 2204028 h 7331925"/>
              <a:gd name="connsiteX3689" fmla="*/ 1432408 w 4000576"/>
              <a:gd name="connsiteY3689" fmla="*/ 2220716 h 7331925"/>
              <a:gd name="connsiteX3690" fmla="*/ 1447238 w 4000576"/>
              <a:gd name="connsiteY3690" fmla="*/ 2226402 h 7331925"/>
              <a:gd name="connsiteX3691" fmla="*/ 1441504 w 4000576"/>
              <a:gd name="connsiteY3691" fmla="*/ 2205038 h 7331925"/>
              <a:gd name="connsiteX3692" fmla="*/ 1435770 w 4000576"/>
              <a:gd name="connsiteY3692" fmla="*/ 2183663 h 7331925"/>
              <a:gd name="connsiteX3693" fmla="*/ 1450086 w 4000576"/>
              <a:gd name="connsiteY3693" fmla="*/ 2208667 h 7331925"/>
              <a:gd name="connsiteX3694" fmla="*/ 1506969 w 4000576"/>
              <a:gd name="connsiteY3694" fmla="*/ 2238566 h 7331925"/>
              <a:gd name="connsiteX3695" fmla="*/ 1471936 w 4000576"/>
              <a:gd name="connsiteY3695" fmla="*/ 2178758 h 7331925"/>
              <a:gd name="connsiteX3696" fmla="*/ 1460278 w 4000576"/>
              <a:gd name="connsiteY3696" fmla="*/ 2178606 h 7331925"/>
              <a:gd name="connsiteX3697" fmla="*/ 1472994 w 4000576"/>
              <a:gd name="connsiteY3697" fmla="*/ 2170557 h 7331925"/>
              <a:gd name="connsiteX3698" fmla="*/ 1485690 w 4000576"/>
              <a:gd name="connsiteY3698" fmla="*/ 2162499 h 7331925"/>
              <a:gd name="connsiteX3699" fmla="*/ 1472298 w 4000576"/>
              <a:gd name="connsiteY3699" fmla="*/ 2157365 h 7331925"/>
              <a:gd name="connsiteX3700" fmla="*/ 1445305 w 4000576"/>
              <a:gd name="connsiteY3700" fmla="*/ 2172624 h 7331925"/>
              <a:gd name="connsiteX3701" fmla="*/ 1550765 w 4000576"/>
              <a:gd name="connsiteY3701" fmla="*/ 2158832 h 7331925"/>
              <a:gd name="connsiteX3702" fmla="*/ 1595476 w 4000576"/>
              <a:gd name="connsiteY3702" fmla="*/ 2197951 h 7331925"/>
              <a:gd name="connsiteX3703" fmla="*/ 1610249 w 4000576"/>
              <a:gd name="connsiteY3703" fmla="*/ 2197951 h 7331925"/>
              <a:gd name="connsiteX3704" fmla="*/ 1597962 w 4000576"/>
              <a:gd name="connsiteY3704" fmla="*/ 2183140 h 7331925"/>
              <a:gd name="connsiteX3705" fmla="*/ 1550765 w 4000576"/>
              <a:gd name="connsiteY3705" fmla="*/ 2158832 h 7331925"/>
              <a:gd name="connsiteX3706" fmla="*/ 873219 w 4000576"/>
              <a:gd name="connsiteY3706" fmla="*/ 2180482 h 7331925"/>
              <a:gd name="connsiteX3707" fmla="*/ 902099 w 4000576"/>
              <a:gd name="connsiteY3707" fmla="*/ 2208981 h 7331925"/>
              <a:gd name="connsiteX3708" fmla="*/ 923358 w 4000576"/>
              <a:gd name="connsiteY3708" fmla="*/ 2216839 h 7331925"/>
              <a:gd name="connsiteX3709" fmla="*/ 916691 w 4000576"/>
              <a:gd name="connsiteY3709" fmla="*/ 2195494 h 7331925"/>
              <a:gd name="connsiteX3710" fmla="*/ 877181 w 4000576"/>
              <a:gd name="connsiteY3710" fmla="*/ 2159994 h 7331925"/>
              <a:gd name="connsiteX3711" fmla="*/ 873219 w 4000576"/>
              <a:gd name="connsiteY3711" fmla="*/ 2180482 h 7331925"/>
              <a:gd name="connsiteX3712" fmla="*/ 1307040 w 4000576"/>
              <a:gd name="connsiteY3712" fmla="*/ 2172891 h 7331925"/>
              <a:gd name="connsiteX3713" fmla="*/ 1328156 w 4000576"/>
              <a:gd name="connsiteY3713" fmla="*/ 2207476 h 7331925"/>
              <a:gd name="connsiteX3714" fmla="*/ 1339501 w 4000576"/>
              <a:gd name="connsiteY3714" fmla="*/ 2186788 h 7331925"/>
              <a:gd name="connsiteX3715" fmla="*/ 1307040 w 4000576"/>
              <a:gd name="connsiteY3715" fmla="*/ 2172891 h 7331925"/>
              <a:gd name="connsiteX3716" fmla="*/ 1617440 w 4000576"/>
              <a:gd name="connsiteY3716" fmla="*/ 2174691 h 7331925"/>
              <a:gd name="connsiteX3717" fmla="*/ 1664770 w 4000576"/>
              <a:gd name="connsiteY3717" fmla="*/ 2207476 h 7331925"/>
              <a:gd name="connsiteX3718" fmla="*/ 1665703 w 4000576"/>
              <a:gd name="connsiteY3718" fmla="*/ 2189617 h 7331925"/>
              <a:gd name="connsiteX3719" fmla="*/ 1617440 w 4000576"/>
              <a:gd name="connsiteY3719" fmla="*/ 2174691 h 7331925"/>
              <a:gd name="connsiteX3720" fmla="*/ 607795 w 4000576"/>
              <a:gd name="connsiteY3720" fmla="*/ 2183102 h 7331925"/>
              <a:gd name="connsiteX3721" fmla="*/ 617320 w 4000576"/>
              <a:gd name="connsiteY3721" fmla="*/ 2197951 h 7331925"/>
              <a:gd name="connsiteX3722" fmla="*/ 626845 w 4000576"/>
              <a:gd name="connsiteY3722" fmla="*/ 2188988 h 7331925"/>
              <a:gd name="connsiteX3723" fmla="*/ 617320 w 4000576"/>
              <a:gd name="connsiteY3723" fmla="*/ 2174138 h 7331925"/>
              <a:gd name="connsiteX3724" fmla="*/ 607795 w 4000576"/>
              <a:gd name="connsiteY3724" fmla="*/ 2183102 h 7331925"/>
              <a:gd name="connsiteX3725" fmla="*/ 1047626 w 4000576"/>
              <a:gd name="connsiteY3725" fmla="*/ 2185292 h 7331925"/>
              <a:gd name="connsiteX3726" fmla="*/ 1062609 w 4000576"/>
              <a:gd name="connsiteY3726" fmla="*/ 2205095 h 7331925"/>
              <a:gd name="connsiteX3727" fmla="*/ 1059532 w 4000576"/>
              <a:gd name="connsiteY3727" fmla="*/ 2175186 h 7331925"/>
              <a:gd name="connsiteX3728" fmla="*/ 1047626 w 4000576"/>
              <a:gd name="connsiteY3728" fmla="*/ 2185292 h 7331925"/>
              <a:gd name="connsiteX3729" fmla="*/ 1358198 w 4000576"/>
              <a:gd name="connsiteY3729" fmla="*/ 2194570 h 7331925"/>
              <a:gd name="connsiteX3730" fmla="*/ 1381087 w 4000576"/>
              <a:gd name="connsiteY3730" fmla="*/ 2217001 h 7331925"/>
              <a:gd name="connsiteX3731" fmla="*/ 1399689 w 4000576"/>
              <a:gd name="connsiteY3731" fmla="*/ 2217001 h 7331925"/>
              <a:gd name="connsiteX3732" fmla="*/ 1396651 w 4000576"/>
              <a:gd name="connsiteY3732" fmla="*/ 2195570 h 7331925"/>
              <a:gd name="connsiteX3733" fmla="*/ 1373753 w 4000576"/>
              <a:gd name="connsiteY3733" fmla="*/ 2173138 h 7331925"/>
              <a:gd name="connsiteX3734" fmla="*/ 1353912 w 4000576"/>
              <a:gd name="connsiteY3734" fmla="*/ 2172129 h 7331925"/>
              <a:gd name="connsiteX3735" fmla="*/ 1358198 w 4000576"/>
              <a:gd name="connsiteY3735" fmla="*/ 2194570 h 7331925"/>
              <a:gd name="connsiteX3736" fmla="*/ 1686135 w 4000576"/>
              <a:gd name="connsiteY3736" fmla="*/ 2187273 h 7331925"/>
              <a:gd name="connsiteX3737" fmla="*/ 1710404 w 4000576"/>
              <a:gd name="connsiteY3737" fmla="*/ 2205762 h 7331925"/>
              <a:gd name="connsiteX3738" fmla="*/ 1707471 w 4000576"/>
              <a:gd name="connsiteY3738" fmla="*/ 2176482 h 7331925"/>
              <a:gd name="connsiteX3739" fmla="*/ 1683201 w 4000576"/>
              <a:gd name="connsiteY3739" fmla="*/ 2171843 h 7331925"/>
              <a:gd name="connsiteX3740" fmla="*/ 1686135 w 4000576"/>
              <a:gd name="connsiteY3740" fmla="*/ 2187273 h 7331925"/>
              <a:gd name="connsiteX3741" fmla="*/ 928969 w 4000576"/>
              <a:gd name="connsiteY3741" fmla="*/ 2198256 h 7331925"/>
              <a:gd name="connsiteX3742" fmla="*/ 951886 w 4000576"/>
              <a:gd name="connsiteY3742" fmla="*/ 2227164 h 7331925"/>
              <a:gd name="connsiteX3743" fmla="*/ 969740 w 4000576"/>
              <a:gd name="connsiteY3743" fmla="*/ 2236718 h 7331925"/>
              <a:gd name="connsiteX3744" fmla="*/ 969740 w 4000576"/>
              <a:gd name="connsiteY3744" fmla="*/ 2222783 h 7331925"/>
              <a:gd name="connsiteX3745" fmla="*/ 931855 w 4000576"/>
              <a:gd name="connsiteY3745" fmla="*/ 2178901 h 7331925"/>
              <a:gd name="connsiteX3746" fmla="*/ 928969 w 4000576"/>
              <a:gd name="connsiteY3746" fmla="*/ 2198256 h 7331925"/>
              <a:gd name="connsiteX3747" fmla="*/ 1093565 w 4000576"/>
              <a:gd name="connsiteY3747" fmla="*/ 2199094 h 7331925"/>
              <a:gd name="connsiteX3748" fmla="*/ 1119759 w 4000576"/>
              <a:gd name="connsiteY3748" fmla="*/ 2222468 h 7331925"/>
              <a:gd name="connsiteX3749" fmla="*/ 1162622 w 4000576"/>
              <a:gd name="connsiteY3749" fmla="*/ 2232813 h 7331925"/>
              <a:gd name="connsiteX3750" fmla="*/ 1179290 w 4000576"/>
              <a:gd name="connsiteY3750" fmla="*/ 2219249 h 7331925"/>
              <a:gd name="connsiteX3751" fmla="*/ 1179290 w 4000576"/>
              <a:gd name="connsiteY3751" fmla="*/ 2201161 h 7331925"/>
              <a:gd name="connsiteX3752" fmla="*/ 1136428 w 4000576"/>
              <a:gd name="connsiteY3752" fmla="*/ 2191350 h 7331925"/>
              <a:gd name="connsiteX3753" fmla="*/ 1093565 w 4000576"/>
              <a:gd name="connsiteY3753" fmla="*/ 2181539 h 7331925"/>
              <a:gd name="connsiteX3754" fmla="*/ 1093565 w 4000576"/>
              <a:gd name="connsiteY3754" fmla="*/ 2199094 h 7331925"/>
              <a:gd name="connsiteX3755" fmla="*/ 1747209 w 4000576"/>
              <a:gd name="connsiteY3755" fmla="*/ 2192827 h 7331925"/>
              <a:gd name="connsiteX3756" fmla="*/ 1795548 w 4000576"/>
              <a:gd name="connsiteY3756" fmla="*/ 2213515 h 7331925"/>
              <a:gd name="connsiteX3757" fmla="*/ 1765678 w 4000576"/>
              <a:gd name="connsiteY3757" fmla="*/ 2178901 h 7331925"/>
              <a:gd name="connsiteX3758" fmla="*/ 1741865 w 4000576"/>
              <a:gd name="connsiteY3758" fmla="*/ 2178901 h 7331925"/>
              <a:gd name="connsiteX3759" fmla="*/ 1747209 w 4000576"/>
              <a:gd name="connsiteY3759" fmla="*/ 2192827 h 7331925"/>
              <a:gd name="connsiteX3760" fmla="*/ 1819094 w 4000576"/>
              <a:gd name="connsiteY3760" fmla="*/ 2194798 h 7331925"/>
              <a:gd name="connsiteX3761" fmla="*/ 1844602 w 4000576"/>
              <a:gd name="connsiteY3761" fmla="*/ 2215391 h 7331925"/>
              <a:gd name="connsiteX3762" fmla="*/ 1866786 w 4000576"/>
              <a:gd name="connsiteY3762" fmla="*/ 2218544 h 7331925"/>
              <a:gd name="connsiteX3763" fmla="*/ 1863462 w 4000576"/>
              <a:gd name="connsiteY3763" fmla="*/ 2201104 h 7331925"/>
              <a:gd name="connsiteX3764" fmla="*/ 1837954 w 4000576"/>
              <a:gd name="connsiteY3764" fmla="*/ 2180511 h 7331925"/>
              <a:gd name="connsiteX3765" fmla="*/ 1815770 w 4000576"/>
              <a:gd name="connsiteY3765" fmla="*/ 2177358 h 7331925"/>
              <a:gd name="connsiteX3766" fmla="*/ 1819094 w 4000576"/>
              <a:gd name="connsiteY3766" fmla="*/ 2194798 h 7331925"/>
              <a:gd name="connsiteX3767" fmla="*/ 1876396 w 4000576"/>
              <a:gd name="connsiteY3767" fmla="*/ 2195570 h 7331925"/>
              <a:gd name="connsiteX3768" fmla="*/ 1900904 w 4000576"/>
              <a:gd name="connsiteY3768" fmla="*/ 2215287 h 7331925"/>
              <a:gd name="connsiteX3769" fmla="*/ 1922240 w 4000576"/>
              <a:gd name="connsiteY3769" fmla="*/ 2218325 h 7331925"/>
              <a:gd name="connsiteX3770" fmla="*/ 1922240 w 4000576"/>
              <a:gd name="connsiteY3770" fmla="*/ 2198618 h 7331925"/>
              <a:gd name="connsiteX3771" fmla="*/ 1922240 w 4000576"/>
              <a:gd name="connsiteY3771" fmla="*/ 2178901 h 7331925"/>
              <a:gd name="connsiteX3772" fmla="*/ 1897732 w 4000576"/>
              <a:gd name="connsiteY3772" fmla="*/ 2178901 h 7331925"/>
              <a:gd name="connsiteX3773" fmla="*/ 1873215 w 4000576"/>
              <a:gd name="connsiteY3773" fmla="*/ 2178901 h 7331925"/>
              <a:gd name="connsiteX3774" fmla="*/ 1876396 w 4000576"/>
              <a:gd name="connsiteY3774" fmla="*/ 2195570 h 7331925"/>
              <a:gd name="connsiteX3775" fmla="*/ 1503140 w 4000576"/>
              <a:gd name="connsiteY3775" fmla="*/ 2198246 h 7331925"/>
              <a:gd name="connsiteX3776" fmla="*/ 1547565 w 4000576"/>
              <a:gd name="connsiteY3776" fmla="*/ 2242423 h 7331925"/>
              <a:gd name="connsiteX3777" fmla="*/ 1517704 w 4000576"/>
              <a:gd name="connsiteY3777" fmla="*/ 2194608 h 7331925"/>
              <a:gd name="connsiteX3778" fmla="*/ 1503140 w 4000576"/>
              <a:gd name="connsiteY3778" fmla="*/ 2198246 h 7331925"/>
              <a:gd name="connsiteX3779" fmla="*/ 979408 w 4000576"/>
              <a:gd name="connsiteY3779" fmla="*/ 2210153 h 7331925"/>
              <a:gd name="connsiteX3780" fmla="*/ 1014984 w 4000576"/>
              <a:gd name="connsiteY3780" fmla="*/ 2249700 h 7331925"/>
              <a:gd name="connsiteX3781" fmla="*/ 1024509 w 4000576"/>
              <a:gd name="connsiteY3781" fmla="*/ 2224916 h 7331925"/>
              <a:gd name="connsiteX3782" fmla="*/ 979408 w 4000576"/>
              <a:gd name="connsiteY3782" fmla="*/ 2210153 h 7331925"/>
              <a:gd name="connsiteX3783" fmla="*/ 521727 w 4000576"/>
              <a:gd name="connsiteY3783" fmla="*/ 2224964 h 7331925"/>
              <a:gd name="connsiteX3784" fmla="*/ 538939 w 4000576"/>
              <a:gd name="connsiteY3784" fmla="*/ 2241404 h 7331925"/>
              <a:gd name="connsiteX3785" fmla="*/ 527537 w 4000576"/>
              <a:gd name="connsiteY3785" fmla="*/ 2219154 h 7331925"/>
              <a:gd name="connsiteX3786" fmla="*/ 510316 w 4000576"/>
              <a:gd name="connsiteY3786" fmla="*/ 2202713 h 7331925"/>
              <a:gd name="connsiteX3787" fmla="*/ 521727 w 4000576"/>
              <a:gd name="connsiteY3787" fmla="*/ 2224964 h 7331925"/>
              <a:gd name="connsiteX3788" fmla="*/ 1205084 w 4000576"/>
              <a:gd name="connsiteY3788" fmla="*/ 2226440 h 7331925"/>
              <a:gd name="connsiteX3789" fmla="*/ 1244908 w 4000576"/>
              <a:gd name="connsiteY3789" fmla="*/ 2228498 h 7331925"/>
              <a:gd name="connsiteX3790" fmla="*/ 1254052 w 4000576"/>
              <a:gd name="connsiteY3790" fmla="*/ 2211419 h 7331925"/>
              <a:gd name="connsiteX3791" fmla="*/ 1227068 w 4000576"/>
              <a:gd name="connsiteY3791" fmla="*/ 2209362 h 7331925"/>
              <a:gd name="connsiteX3792" fmla="*/ 1200083 w 4000576"/>
              <a:gd name="connsiteY3792" fmla="*/ 2207305 h 7331925"/>
              <a:gd name="connsiteX3793" fmla="*/ 1205084 w 4000576"/>
              <a:gd name="connsiteY3793" fmla="*/ 2226440 h 7331925"/>
              <a:gd name="connsiteX3794" fmla="*/ 1560290 w 4000576"/>
              <a:gd name="connsiteY3794" fmla="*/ 2216458 h 7331925"/>
              <a:gd name="connsiteX3795" fmla="*/ 1610039 w 4000576"/>
              <a:gd name="connsiteY3795" fmla="*/ 2255101 h 7331925"/>
              <a:gd name="connsiteX3796" fmla="*/ 1599019 w 4000576"/>
              <a:gd name="connsiteY3796" fmla="*/ 2217334 h 7331925"/>
              <a:gd name="connsiteX3797" fmla="*/ 1560290 w 4000576"/>
              <a:gd name="connsiteY3797" fmla="*/ 2216458 h 7331925"/>
              <a:gd name="connsiteX3798" fmla="*/ 2209829 w 4000576"/>
              <a:gd name="connsiteY3798" fmla="*/ 2249700 h 7331925"/>
              <a:gd name="connsiteX3799" fmla="*/ 2165128 w 4000576"/>
              <a:gd name="connsiteY3799" fmla="*/ 2291925 h 7331925"/>
              <a:gd name="connsiteX3800" fmla="*/ 2164366 w 4000576"/>
              <a:gd name="connsiteY3800" fmla="*/ 2804532 h 7331925"/>
              <a:gd name="connsiteX3801" fmla="*/ 2158537 w 4000576"/>
              <a:gd name="connsiteY3801" fmla="*/ 3360001 h 7331925"/>
              <a:gd name="connsiteX3802" fmla="*/ 2157622 w 4000576"/>
              <a:gd name="connsiteY3802" fmla="*/ 3380689 h 7331925"/>
              <a:gd name="connsiteX3803" fmla="*/ 2189645 w 4000576"/>
              <a:gd name="connsiteY3803" fmla="*/ 3348799 h 7331925"/>
              <a:gd name="connsiteX3804" fmla="*/ 2217515 w 4000576"/>
              <a:gd name="connsiteY3804" fmla="*/ 3330159 h 7331925"/>
              <a:gd name="connsiteX3805" fmla="*/ 2199094 w 4000576"/>
              <a:gd name="connsiteY3805" fmla="*/ 3331093 h 7331925"/>
              <a:gd name="connsiteX3806" fmla="*/ 2169890 w 4000576"/>
              <a:gd name="connsiteY3806" fmla="*/ 3323054 h 7331925"/>
              <a:gd name="connsiteX3807" fmla="*/ 2200104 w 4000576"/>
              <a:gd name="connsiteY3807" fmla="*/ 3292650 h 7331925"/>
              <a:gd name="connsiteX3808" fmla="*/ 2219697 w 4000576"/>
              <a:gd name="connsiteY3808" fmla="*/ 3276591 h 7331925"/>
              <a:gd name="connsiteX3809" fmla="*/ 2189464 w 4000576"/>
              <a:gd name="connsiteY3809" fmla="*/ 3283515 h 7331925"/>
              <a:gd name="connsiteX3810" fmla="*/ 2169890 w 4000576"/>
              <a:gd name="connsiteY3810" fmla="*/ 3293993 h 7331925"/>
              <a:gd name="connsiteX3811" fmla="*/ 2169890 w 4000576"/>
              <a:gd name="connsiteY3811" fmla="*/ 3274114 h 7331925"/>
              <a:gd name="connsiteX3812" fmla="*/ 2198465 w 4000576"/>
              <a:gd name="connsiteY3812" fmla="*/ 3244272 h 7331925"/>
              <a:gd name="connsiteX3813" fmla="*/ 2227040 w 4000576"/>
              <a:gd name="connsiteY3813" fmla="*/ 3225384 h 7331925"/>
              <a:gd name="connsiteX3814" fmla="*/ 2208619 w 4000576"/>
              <a:gd name="connsiteY3814" fmla="*/ 3226318 h 7331925"/>
              <a:gd name="connsiteX3815" fmla="*/ 2169890 w 4000576"/>
              <a:gd name="connsiteY3815" fmla="*/ 3222117 h 7331925"/>
              <a:gd name="connsiteX3816" fmla="*/ 2205609 w 4000576"/>
              <a:gd name="connsiteY3816" fmla="*/ 3189199 h 7331925"/>
              <a:gd name="connsiteX3817" fmla="*/ 2228802 w 4000576"/>
              <a:gd name="connsiteY3817" fmla="*/ 3169920 h 7331925"/>
              <a:gd name="connsiteX3818" fmla="*/ 2197846 w 4000576"/>
              <a:gd name="connsiteY3818" fmla="*/ 3179359 h 7331925"/>
              <a:gd name="connsiteX3819" fmla="*/ 2179415 w 4000576"/>
              <a:gd name="connsiteY3819" fmla="*/ 3189218 h 7331925"/>
              <a:gd name="connsiteX3820" fmla="*/ 2179415 w 4000576"/>
              <a:gd name="connsiteY3820" fmla="*/ 3170063 h 7331925"/>
              <a:gd name="connsiteX3821" fmla="*/ 2215134 w 4000576"/>
              <a:gd name="connsiteY3821" fmla="*/ 3131125 h 7331925"/>
              <a:gd name="connsiteX3822" fmla="*/ 2196084 w 4000576"/>
              <a:gd name="connsiteY3822" fmla="*/ 3126581 h 7331925"/>
              <a:gd name="connsiteX3823" fmla="*/ 2179415 w 4000576"/>
              <a:gd name="connsiteY3823" fmla="*/ 3133439 h 7331925"/>
              <a:gd name="connsiteX3824" fmla="*/ 2179415 w 4000576"/>
              <a:gd name="connsiteY3824" fmla="*/ 3114818 h 7331925"/>
              <a:gd name="connsiteX3825" fmla="*/ 2217515 w 4000576"/>
              <a:gd name="connsiteY3825" fmla="*/ 3079014 h 7331925"/>
              <a:gd name="connsiteX3826" fmla="*/ 2255615 w 4000576"/>
              <a:gd name="connsiteY3826" fmla="*/ 3053753 h 7331925"/>
              <a:gd name="connsiteX3827" fmla="*/ 2217515 w 4000576"/>
              <a:gd name="connsiteY3827" fmla="*/ 3059964 h 7331925"/>
              <a:gd name="connsiteX3828" fmla="*/ 2179415 w 4000576"/>
              <a:gd name="connsiteY3828" fmla="*/ 3056649 h 7331925"/>
              <a:gd name="connsiteX3829" fmla="*/ 2217515 w 4000576"/>
              <a:gd name="connsiteY3829" fmla="*/ 3021864 h 7331925"/>
              <a:gd name="connsiteX3830" fmla="*/ 2255615 w 4000576"/>
              <a:gd name="connsiteY3830" fmla="*/ 2996356 h 7331925"/>
              <a:gd name="connsiteX3831" fmla="*/ 2227517 w 4000576"/>
              <a:gd name="connsiteY3831" fmla="*/ 3002566 h 7331925"/>
              <a:gd name="connsiteX3832" fmla="*/ 2179415 w 4000576"/>
              <a:gd name="connsiteY3832" fmla="*/ 2999651 h 7331925"/>
              <a:gd name="connsiteX3833" fmla="*/ 2224659 w 4000576"/>
              <a:gd name="connsiteY3833" fmla="*/ 2957017 h 7331925"/>
              <a:gd name="connsiteX3834" fmla="*/ 2255615 w 4000576"/>
              <a:gd name="connsiteY3834" fmla="*/ 2931948 h 7331925"/>
              <a:gd name="connsiteX3835" fmla="*/ 2217515 w 4000576"/>
              <a:gd name="connsiteY3835" fmla="*/ 2945664 h 7331925"/>
              <a:gd name="connsiteX3836" fmla="*/ 2179415 w 4000576"/>
              <a:gd name="connsiteY3836" fmla="*/ 2941806 h 7331925"/>
              <a:gd name="connsiteX3837" fmla="*/ 2223030 w 4000576"/>
              <a:gd name="connsiteY3837" fmla="*/ 2898105 h 7331925"/>
              <a:gd name="connsiteX3838" fmla="*/ 2228402 w 4000576"/>
              <a:gd name="connsiteY3838" fmla="*/ 2878284 h 7331925"/>
              <a:gd name="connsiteX3839" fmla="*/ 2188940 w 4000576"/>
              <a:gd name="connsiteY3839" fmla="*/ 2875493 h 7331925"/>
              <a:gd name="connsiteX3840" fmla="*/ 2227917 w 4000576"/>
              <a:gd name="connsiteY3840" fmla="*/ 2831916 h 7331925"/>
              <a:gd name="connsiteX3841" fmla="*/ 2223478 w 4000576"/>
              <a:gd name="connsiteY3841" fmla="*/ 2817628 h 7331925"/>
              <a:gd name="connsiteX3842" fmla="*/ 2188940 w 4000576"/>
              <a:gd name="connsiteY3842" fmla="*/ 2838012 h 7331925"/>
              <a:gd name="connsiteX3843" fmla="*/ 2189017 w 4000576"/>
              <a:gd name="connsiteY3843" fmla="*/ 2815638 h 7331925"/>
              <a:gd name="connsiteX3844" fmla="*/ 2189093 w 4000576"/>
              <a:gd name="connsiteY3844" fmla="*/ 2793264 h 7331925"/>
              <a:gd name="connsiteX3845" fmla="*/ 2227117 w 4000576"/>
              <a:gd name="connsiteY3845" fmla="*/ 2771547 h 7331925"/>
              <a:gd name="connsiteX3846" fmla="*/ 2265140 w 4000576"/>
              <a:gd name="connsiteY3846" fmla="*/ 2740476 h 7331925"/>
              <a:gd name="connsiteX3847" fmla="*/ 2227040 w 4000576"/>
              <a:gd name="connsiteY3847" fmla="*/ 2755164 h 7331925"/>
              <a:gd name="connsiteX3848" fmla="*/ 2188940 w 4000576"/>
              <a:gd name="connsiteY3848" fmla="*/ 2779214 h 7331925"/>
              <a:gd name="connsiteX3849" fmla="*/ 2188940 w 4000576"/>
              <a:gd name="connsiteY3849" fmla="*/ 2757116 h 7331925"/>
              <a:gd name="connsiteX3850" fmla="*/ 2232851 w 4000576"/>
              <a:gd name="connsiteY3850" fmla="*/ 2704071 h 7331925"/>
              <a:gd name="connsiteX3851" fmla="*/ 2271017 w 4000576"/>
              <a:gd name="connsiteY3851" fmla="*/ 2667372 h 7331925"/>
              <a:gd name="connsiteX3852" fmla="*/ 2248529 w 4000576"/>
              <a:gd name="connsiteY3852" fmla="*/ 2676211 h 7331925"/>
              <a:gd name="connsiteX3853" fmla="*/ 2210372 w 4000576"/>
              <a:gd name="connsiteY3853" fmla="*/ 2701890 h 7331925"/>
              <a:gd name="connsiteX3854" fmla="*/ 2188940 w 4000576"/>
              <a:gd name="connsiteY3854" fmla="*/ 2712968 h 7331925"/>
              <a:gd name="connsiteX3855" fmla="*/ 2188940 w 4000576"/>
              <a:gd name="connsiteY3855" fmla="*/ 2694041 h 7331925"/>
              <a:gd name="connsiteX3856" fmla="*/ 2232470 w 4000576"/>
              <a:gd name="connsiteY3856" fmla="*/ 2645169 h 7331925"/>
              <a:gd name="connsiteX3857" fmla="*/ 2271122 w 4000576"/>
              <a:gd name="connsiteY3857" fmla="*/ 2610336 h 7331925"/>
              <a:gd name="connsiteX3858" fmla="*/ 2239499 w 4000576"/>
              <a:gd name="connsiteY3858" fmla="*/ 2623976 h 7331925"/>
              <a:gd name="connsiteX3859" fmla="*/ 2189312 w 4000576"/>
              <a:gd name="connsiteY3859" fmla="*/ 2634282 h 7331925"/>
              <a:gd name="connsiteX3860" fmla="*/ 2232917 w 4000576"/>
              <a:gd name="connsiteY3860" fmla="*/ 2580475 h 7331925"/>
              <a:gd name="connsiteX3861" fmla="*/ 2271265 w 4000576"/>
              <a:gd name="connsiteY3861" fmla="*/ 2543794 h 7331925"/>
              <a:gd name="connsiteX3862" fmla="*/ 2233908 w 4000576"/>
              <a:gd name="connsiteY3862" fmla="*/ 2563701 h 7331925"/>
              <a:gd name="connsiteX3863" fmla="*/ 2188940 w 4000576"/>
              <a:gd name="connsiteY3863" fmla="*/ 2571045 h 7331925"/>
              <a:gd name="connsiteX3864" fmla="*/ 2232384 w 4000576"/>
              <a:gd name="connsiteY3864" fmla="*/ 2522411 h 7331925"/>
              <a:gd name="connsiteX3865" fmla="*/ 2270522 w 4000576"/>
              <a:gd name="connsiteY3865" fmla="*/ 2485911 h 7331925"/>
              <a:gd name="connsiteX3866" fmla="*/ 2229469 w 4000576"/>
              <a:gd name="connsiteY3866" fmla="*/ 2506132 h 7331925"/>
              <a:gd name="connsiteX3867" fmla="*/ 2193703 w 4000576"/>
              <a:gd name="connsiteY3867" fmla="*/ 2531650 h 7331925"/>
              <a:gd name="connsiteX3868" fmla="*/ 2190255 w 4000576"/>
              <a:gd name="connsiteY3868" fmla="*/ 2515295 h 7331925"/>
              <a:gd name="connsiteX3869" fmla="*/ 2253958 w 4000576"/>
              <a:gd name="connsiteY3869" fmla="*/ 2446630 h 7331925"/>
              <a:gd name="connsiteX3870" fmla="*/ 2273732 w 4000576"/>
              <a:gd name="connsiteY3870" fmla="*/ 2422446 h 7331925"/>
              <a:gd name="connsiteX3871" fmla="*/ 2230889 w 4000576"/>
              <a:gd name="connsiteY3871" fmla="*/ 2446373 h 7331925"/>
              <a:gd name="connsiteX3872" fmla="*/ 2193703 w 4000576"/>
              <a:gd name="connsiteY3872" fmla="*/ 2475976 h 7331925"/>
              <a:gd name="connsiteX3873" fmla="*/ 2190531 w 4000576"/>
              <a:gd name="connsiteY3873" fmla="*/ 2460308 h 7331925"/>
              <a:gd name="connsiteX3874" fmla="*/ 2231431 w 4000576"/>
              <a:gd name="connsiteY3874" fmla="*/ 2405844 h 7331925"/>
              <a:gd name="connsiteX3875" fmla="*/ 2270646 w 4000576"/>
              <a:gd name="connsiteY3875" fmla="*/ 2362200 h 7331925"/>
              <a:gd name="connsiteX3876" fmla="*/ 2229755 w 4000576"/>
              <a:gd name="connsiteY3876" fmla="*/ 2388965 h 7331925"/>
              <a:gd name="connsiteX3877" fmla="*/ 2193731 w 4000576"/>
              <a:gd name="connsiteY3877" fmla="*/ 2420598 h 7331925"/>
              <a:gd name="connsiteX3878" fmla="*/ 2190550 w 4000576"/>
              <a:gd name="connsiteY3878" fmla="*/ 2404044 h 7331925"/>
              <a:gd name="connsiteX3879" fmla="*/ 2231012 w 4000576"/>
              <a:gd name="connsiteY3879" fmla="*/ 2349056 h 7331925"/>
              <a:gd name="connsiteX3880" fmla="*/ 2274665 w 4000576"/>
              <a:gd name="connsiteY3880" fmla="*/ 2300811 h 7331925"/>
              <a:gd name="connsiteX3881" fmla="*/ 2234727 w 4000576"/>
              <a:gd name="connsiteY3881" fmla="*/ 2327062 h 7331925"/>
              <a:gd name="connsiteX3882" fmla="*/ 2232717 w 4000576"/>
              <a:gd name="connsiteY3882" fmla="*/ 2292268 h 7331925"/>
              <a:gd name="connsiteX3883" fmla="*/ 2226812 w 4000576"/>
              <a:gd name="connsiteY3883" fmla="*/ 2280247 h 7331925"/>
              <a:gd name="connsiteX3884" fmla="*/ 2222621 w 4000576"/>
              <a:gd name="connsiteY3884" fmla="*/ 2255720 h 7331925"/>
              <a:gd name="connsiteX3885" fmla="*/ 2209829 w 4000576"/>
              <a:gd name="connsiteY3885" fmla="*/ 2249700 h 7331925"/>
              <a:gd name="connsiteX3886" fmla="*/ 479598 w 4000576"/>
              <a:gd name="connsiteY3886" fmla="*/ 2227155 h 7331925"/>
              <a:gd name="connsiteX3887" fmla="*/ 571124 w 4000576"/>
              <a:gd name="connsiteY3887" fmla="*/ 2293201 h 7331925"/>
              <a:gd name="connsiteX3888" fmla="*/ 551331 w 4000576"/>
              <a:gd name="connsiteY3888" fmla="*/ 2264912 h 7331925"/>
              <a:gd name="connsiteX3889" fmla="*/ 506992 w 4000576"/>
              <a:gd name="connsiteY3889" fmla="*/ 2235184 h 7331925"/>
              <a:gd name="connsiteX3890" fmla="*/ 479598 w 4000576"/>
              <a:gd name="connsiteY3890" fmla="*/ 2227155 h 7331925"/>
              <a:gd name="connsiteX3891" fmla="*/ 884020 w 4000576"/>
              <a:gd name="connsiteY3891" fmla="*/ 2230612 h 7331925"/>
              <a:gd name="connsiteX3892" fmla="*/ 922796 w 4000576"/>
              <a:gd name="connsiteY3892" fmla="*/ 2274151 h 7331925"/>
              <a:gd name="connsiteX3893" fmla="*/ 913224 w 4000576"/>
              <a:gd name="connsiteY3893" fmla="*/ 2226859 h 7331925"/>
              <a:gd name="connsiteX3894" fmla="*/ 884020 w 4000576"/>
              <a:gd name="connsiteY3894" fmla="*/ 2230612 h 7331925"/>
              <a:gd name="connsiteX3895" fmla="*/ 1271369 w 4000576"/>
              <a:gd name="connsiteY3895" fmla="*/ 2223354 h 7331925"/>
              <a:gd name="connsiteX3896" fmla="*/ 1284065 w 4000576"/>
              <a:gd name="connsiteY3896" fmla="*/ 2255101 h 7331925"/>
              <a:gd name="connsiteX3897" fmla="*/ 1297334 w 4000576"/>
              <a:gd name="connsiteY3897" fmla="*/ 2232070 h 7331925"/>
              <a:gd name="connsiteX3898" fmla="*/ 1271369 w 4000576"/>
              <a:gd name="connsiteY3898" fmla="*/ 2223354 h 7331925"/>
              <a:gd name="connsiteX3899" fmla="*/ 1626965 w 4000576"/>
              <a:gd name="connsiteY3899" fmla="*/ 2221087 h 7331925"/>
              <a:gd name="connsiteX3900" fmla="*/ 1671980 w 4000576"/>
              <a:gd name="connsiteY3900" fmla="*/ 2255101 h 7331925"/>
              <a:gd name="connsiteX3901" fmla="*/ 1687068 w 4000576"/>
              <a:gd name="connsiteY3901" fmla="*/ 2255101 h 7331925"/>
              <a:gd name="connsiteX3902" fmla="*/ 1669828 w 4000576"/>
              <a:gd name="connsiteY3902" fmla="*/ 2236051 h 7331925"/>
              <a:gd name="connsiteX3903" fmla="*/ 1626965 w 4000576"/>
              <a:gd name="connsiteY3903" fmla="*/ 2221087 h 7331925"/>
              <a:gd name="connsiteX3904" fmla="*/ 3414027 w 4000576"/>
              <a:gd name="connsiteY3904" fmla="*/ 2247100 h 7331925"/>
              <a:gd name="connsiteX3905" fmla="*/ 3422333 w 4000576"/>
              <a:gd name="connsiteY3905" fmla="*/ 2282190 h 7331925"/>
              <a:gd name="connsiteX3906" fmla="*/ 3429572 w 4000576"/>
              <a:gd name="connsiteY3906" fmla="*/ 2217001 h 7331925"/>
              <a:gd name="connsiteX3907" fmla="*/ 3414027 w 4000576"/>
              <a:gd name="connsiteY3907" fmla="*/ 2247100 h 7331925"/>
              <a:gd name="connsiteX3908" fmla="*/ 617463 w 4000576"/>
              <a:gd name="connsiteY3908" fmla="*/ 2233670 h 7331925"/>
              <a:gd name="connsiteX3909" fmla="*/ 626845 w 4000576"/>
              <a:gd name="connsiteY3909" fmla="*/ 2255101 h 7331925"/>
              <a:gd name="connsiteX3910" fmla="*/ 636075 w 4000576"/>
              <a:gd name="connsiteY3910" fmla="*/ 2269388 h 7331925"/>
              <a:gd name="connsiteX3911" fmla="*/ 636227 w 4000576"/>
              <a:gd name="connsiteY3911" fmla="*/ 2247957 h 7331925"/>
              <a:gd name="connsiteX3912" fmla="*/ 626845 w 4000576"/>
              <a:gd name="connsiteY3912" fmla="*/ 2226526 h 7331925"/>
              <a:gd name="connsiteX3913" fmla="*/ 617463 w 4000576"/>
              <a:gd name="connsiteY3913" fmla="*/ 2233670 h 7331925"/>
              <a:gd name="connsiteX3914" fmla="*/ 1319403 w 4000576"/>
              <a:gd name="connsiteY3914" fmla="*/ 2245576 h 7331925"/>
              <a:gd name="connsiteX3915" fmla="*/ 1341434 w 4000576"/>
              <a:gd name="connsiteY3915" fmla="*/ 2264626 h 7331925"/>
              <a:gd name="connsiteX3916" fmla="*/ 1358484 w 4000576"/>
              <a:gd name="connsiteY3916" fmla="*/ 2264626 h 7331925"/>
              <a:gd name="connsiteX3917" fmla="*/ 1353503 w 4000576"/>
              <a:gd name="connsiteY3917" fmla="*/ 2245576 h 7331925"/>
              <a:gd name="connsiteX3918" fmla="*/ 1331471 w 4000576"/>
              <a:gd name="connsiteY3918" fmla="*/ 2226526 h 7331925"/>
              <a:gd name="connsiteX3919" fmla="*/ 1314421 w 4000576"/>
              <a:gd name="connsiteY3919" fmla="*/ 2226526 h 7331925"/>
              <a:gd name="connsiteX3920" fmla="*/ 1319403 w 4000576"/>
              <a:gd name="connsiteY3920" fmla="*/ 2245576 h 7331925"/>
              <a:gd name="connsiteX3921" fmla="*/ 1420939 w 4000576"/>
              <a:gd name="connsiteY3921" fmla="*/ 2247957 h 7331925"/>
              <a:gd name="connsiteX3922" fmla="*/ 1426807 w 4000576"/>
              <a:gd name="connsiteY3922" fmla="*/ 2276532 h 7331925"/>
              <a:gd name="connsiteX3923" fmla="*/ 1445990 w 4000576"/>
              <a:gd name="connsiteY3923" fmla="*/ 2283676 h 7331925"/>
              <a:gd name="connsiteX3924" fmla="*/ 1446619 w 4000576"/>
              <a:gd name="connsiteY3924" fmla="*/ 2236384 h 7331925"/>
              <a:gd name="connsiteX3925" fmla="*/ 1420939 w 4000576"/>
              <a:gd name="connsiteY3925" fmla="*/ 2247957 h 7331925"/>
              <a:gd name="connsiteX3926" fmla="*/ 1689840 w 4000576"/>
              <a:gd name="connsiteY3926" fmla="*/ 2239871 h 7331925"/>
              <a:gd name="connsiteX3927" fmla="*/ 1739646 w 4000576"/>
              <a:gd name="connsiteY3927" fmla="*/ 2259892 h 7331925"/>
              <a:gd name="connsiteX3928" fmla="*/ 1708528 w 4000576"/>
              <a:gd name="connsiteY3928" fmla="*/ 2226526 h 7331925"/>
              <a:gd name="connsiteX3929" fmla="*/ 1689840 w 4000576"/>
              <a:gd name="connsiteY3929" fmla="*/ 2239871 h 7331925"/>
              <a:gd name="connsiteX3930" fmla="*/ 1760315 w 4000576"/>
              <a:gd name="connsiteY3930" fmla="*/ 2240471 h 7331925"/>
              <a:gd name="connsiteX3931" fmla="*/ 1802368 w 4000576"/>
              <a:gd name="connsiteY3931" fmla="*/ 2263054 h 7331925"/>
              <a:gd name="connsiteX3932" fmla="*/ 1781747 w 4000576"/>
              <a:gd name="connsiteY3932" fmla="*/ 2231927 h 7331925"/>
              <a:gd name="connsiteX3933" fmla="*/ 1760315 w 4000576"/>
              <a:gd name="connsiteY3933" fmla="*/ 2225240 h 7331925"/>
              <a:gd name="connsiteX3934" fmla="*/ 1760315 w 4000576"/>
              <a:gd name="connsiteY3934" fmla="*/ 2240471 h 7331925"/>
              <a:gd name="connsiteX3935" fmla="*/ 550645 w 4000576"/>
              <a:gd name="connsiteY3935" fmla="*/ 2245576 h 7331925"/>
              <a:gd name="connsiteX3936" fmla="*/ 560170 w 4000576"/>
              <a:gd name="connsiteY3936" fmla="*/ 2255101 h 7331925"/>
              <a:gd name="connsiteX3937" fmla="*/ 569695 w 4000576"/>
              <a:gd name="connsiteY3937" fmla="*/ 2245576 h 7331925"/>
              <a:gd name="connsiteX3938" fmla="*/ 560170 w 4000576"/>
              <a:gd name="connsiteY3938" fmla="*/ 2236051 h 7331925"/>
              <a:gd name="connsiteX3939" fmla="*/ 550645 w 4000576"/>
              <a:gd name="connsiteY3939" fmla="*/ 2245576 h 7331925"/>
              <a:gd name="connsiteX3940" fmla="*/ 941170 w 4000576"/>
              <a:gd name="connsiteY3940" fmla="*/ 2249319 h 7331925"/>
              <a:gd name="connsiteX3941" fmla="*/ 975179 w 4000576"/>
              <a:gd name="connsiteY3941" fmla="*/ 2293201 h 7331925"/>
              <a:gd name="connsiteX3942" fmla="*/ 960215 w 4000576"/>
              <a:gd name="connsiteY3942" fmla="*/ 2245576 h 7331925"/>
              <a:gd name="connsiteX3943" fmla="*/ 941170 w 4000576"/>
              <a:gd name="connsiteY3943" fmla="*/ 2235384 h 7331925"/>
              <a:gd name="connsiteX3944" fmla="*/ 941170 w 4000576"/>
              <a:gd name="connsiteY3944" fmla="*/ 2249319 h 7331925"/>
              <a:gd name="connsiteX3945" fmla="*/ 1067172 w 4000576"/>
              <a:gd name="connsiteY3945" fmla="*/ 2247367 h 7331925"/>
              <a:gd name="connsiteX3946" fmla="*/ 1082259 w 4000576"/>
              <a:gd name="connsiteY3946" fmla="*/ 2262445 h 7331925"/>
              <a:gd name="connsiteX3947" fmla="*/ 1087793 w 4000576"/>
              <a:gd name="connsiteY3947" fmla="*/ 2251139 h 7331925"/>
              <a:gd name="connsiteX3948" fmla="*/ 1067172 w 4000576"/>
              <a:gd name="connsiteY3948" fmla="*/ 2247367 h 7331925"/>
              <a:gd name="connsiteX3949" fmla="*/ 1103090 w 4000576"/>
              <a:gd name="connsiteY3949" fmla="*/ 2255406 h 7331925"/>
              <a:gd name="connsiteX3950" fmla="*/ 1142667 w 4000576"/>
              <a:gd name="connsiteY3950" fmla="*/ 2272094 h 7331925"/>
              <a:gd name="connsiteX3951" fmla="*/ 1126903 w 4000576"/>
              <a:gd name="connsiteY3951" fmla="*/ 2243242 h 7331925"/>
              <a:gd name="connsiteX3952" fmla="*/ 1103090 w 4000576"/>
              <a:gd name="connsiteY3952" fmla="*/ 2238689 h 7331925"/>
              <a:gd name="connsiteX3953" fmla="*/ 1103090 w 4000576"/>
              <a:gd name="connsiteY3953" fmla="*/ 2255406 h 7331925"/>
              <a:gd name="connsiteX3954" fmla="*/ 1369790 w 4000576"/>
              <a:gd name="connsiteY3954" fmla="*/ 2250634 h 7331925"/>
              <a:gd name="connsiteX3955" fmla="*/ 1403766 w 4000576"/>
              <a:gd name="connsiteY3955" fmla="*/ 2271932 h 7331925"/>
              <a:gd name="connsiteX3956" fmla="*/ 1402337 w 4000576"/>
              <a:gd name="connsiteY3956" fmla="*/ 2251701 h 7331925"/>
              <a:gd name="connsiteX3957" fmla="*/ 1369790 w 4000576"/>
              <a:gd name="connsiteY3957" fmla="*/ 2250634 h 7331925"/>
              <a:gd name="connsiteX3958" fmla="*/ 1829057 w 4000576"/>
              <a:gd name="connsiteY3958" fmla="*/ 2247157 h 7331925"/>
              <a:gd name="connsiteX3959" fmla="*/ 1854994 w 4000576"/>
              <a:gd name="connsiteY3959" fmla="*/ 2263045 h 7331925"/>
              <a:gd name="connsiteX3960" fmla="*/ 1872548 w 4000576"/>
              <a:gd name="connsiteY3960" fmla="*/ 2253520 h 7331925"/>
              <a:gd name="connsiteX3961" fmla="*/ 1846612 w 4000576"/>
              <a:gd name="connsiteY3961" fmla="*/ 2237632 h 7331925"/>
              <a:gd name="connsiteX3962" fmla="*/ 1829057 w 4000576"/>
              <a:gd name="connsiteY3962" fmla="*/ 2247157 h 7331925"/>
              <a:gd name="connsiteX3963" fmla="*/ 1514351 w 4000576"/>
              <a:gd name="connsiteY3963" fmla="*/ 2261111 h 7331925"/>
              <a:gd name="connsiteX3964" fmla="*/ 1564491 w 4000576"/>
              <a:gd name="connsiteY3964" fmla="*/ 2294106 h 7331925"/>
              <a:gd name="connsiteX3965" fmla="*/ 1521495 w 4000576"/>
              <a:gd name="connsiteY3965" fmla="*/ 2245576 h 7331925"/>
              <a:gd name="connsiteX3966" fmla="*/ 1514351 w 4000576"/>
              <a:gd name="connsiteY3966" fmla="*/ 2261111 h 7331925"/>
              <a:gd name="connsiteX3967" fmla="*/ 1169765 w 4000576"/>
              <a:gd name="connsiteY3967" fmla="*/ 2274151 h 7331925"/>
              <a:gd name="connsiteX3968" fmla="*/ 1179290 w 4000576"/>
              <a:gd name="connsiteY3968" fmla="*/ 2293201 h 7331925"/>
              <a:gd name="connsiteX3969" fmla="*/ 1188815 w 4000576"/>
              <a:gd name="connsiteY3969" fmla="*/ 2274151 h 7331925"/>
              <a:gd name="connsiteX3970" fmla="*/ 1179290 w 4000576"/>
              <a:gd name="connsiteY3970" fmla="*/ 2255101 h 7331925"/>
              <a:gd name="connsiteX3971" fmla="*/ 1169765 w 4000576"/>
              <a:gd name="connsiteY3971" fmla="*/ 2274151 h 7331925"/>
              <a:gd name="connsiteX3972" fmla="*/ 1481376 w 4000576"/>
              <a:gd name="connsiteY3972" fmla="*/ 2265007 h 7331925"/>
              <a:gd name="connsiteX3973" fmla="*/ 1492949 w 4000576"/>
              <a:gd name="connsiteY3973" fmla="*/ 2277294 h 7331925"/>
              <a:gd name="connsiteX3974" fmla="*/ 1477794 w 4000576"/>
              <a:gd name="connsiteY3974" fmla="*/ 2288381 h 7331925"/>
              <a:gd name="connsiteX3975" fmla="*/ 1462631 w 4000576"/>
              <a:gd name="connsiteY3975" fmla="*/ 2299468 h 7331925"/>
              <a:gd name="connsiteX3976" fmla="*/ 1473698 w 4000576"/>
              <a:gd name="connsiteY3976" fmla="*/ 2320147 h 7331925"/>
              <a:gd name="connsiteX3977" fmla="*/ 1503474 w 4000576"/>
              <a:gd name="connsiteY3977" fmla="*/ 2340826 h 7331925"/>
              <a:gd name="connsiteX3978" fmla="*/ 1510722 w 4000576"/>
              <a:gd name="connsiteY3978" fmla="*/ 2309241 h 7331925"/>
              <a:gd name="connsiteX3979" fmla="*/ 1498816 w 4000576"/>
              <a:gd name="connsiteY3979" fmla="*/ 2274970 h 7331925"/>
              <a:gd name="connsiteX3980" fmla="*/ 1484090 w 4000576"/>
              <a:gd name="connsiteY3980" fmla="*/ 2257111 h 7331925"/>
              <a:gd name="connsiteX3981" fmla="*/ 1469803 w 4000576"/>
              <a:gd name="connsiteY3981" fmla="*/ 2252720 h 7331925"/>
              <a:gd name="connsiteX3982" fmla="*/ 1481376 w 4000576"/>
              <a:gd name="connsiteY3982" fmla="*/ 2265007 h 7331925"/>
              <a:gd name="connsiteX3983" fmla="*/ 998315 w 4000576"/>
              <a:gd name="connsiteY3983" fmla="*/ 2283676 h 7331925"/>
              <a:gd name="connsiteX3984" fmla="*/ 1022795 w 4000576"/>
              <a:gd name="connsiteY3984" fmla="*/ 2302726 h 7331925"/>
              <a:gd name="connsiteX3985" fmla="*/ 1037082 w 4000576"/>
              <a:gd name="connsiteY3985" fmla="*/ 2302726 h 7331925"/>
              <a:gd name="connsiteX3986" fmla="*/ 1026890 w 4000576"/>
              <a:gd name="connsiteY3986" fmla="*/ 2283676 h 7331925"/>
              <a:gd name="connsiteX3987" fmla="*/ 1002411 w 4000576"/>
              <a:gd name="connsiteY3987" fmla="*/ 2264626 h 7331925"/>
              <a:gd name="connsiteX3988" fmla="*/ 988124 w 4000576"/>
              <a:gd name="connsiteY3988" fmla="*/ 2264626 h 7331925"/>
              <a:gd name="connsiteX3989" fmla="*/ 998315 w 4000576"/>
              <a:gd name="connsiteY3989" fmla="*/ 2283676 h 7331925"/>
              <a:gd name="connsiteX3990" fmla="*/ 1223591 w 4000576"/>
              <a:gd name="connsiteY3990" fmla="*/ 2278609 h 7331925"/>
              <a:gd name="connsiteX3991" fmla="*/ 1245965 w 4000576"/>
              <a:gd name="connsiteY3991" fmla="*/ 2297963 h 7331925"/>
              <a:gd name="connsiteX3992" fmla="*/ 1242222 w 4000576"/>
              <a:gd name="connsiteY3992" fmla="*/ 2264626 h 7331925"/>
              <a:gd name="connsiteX3993" fmla="*/ 1223591 w 4000576"/>
              <a:gd name="connsiteY3993" fmla="*/ 2278609 h 7331925"/>
              <a:gd name="connsiteX3994" fmla="*/ 1592847 w 4000576"/>
              <a:gd name="connsiteY3994" fmla="*/ 2284762 h 7331925"/>
              <a:gd name="connsiteX3995" fmla="*/ 1625070 w 4000576"/>
              <a:gd name="connsiteY3995" fmla="*/ 2298268 h 7331925"/>
              <a:gd name="connsiteX3996" fmla="*/ 1580998 w 4000576"/>
              <a:gd name="connsiteY3996" fmla="*/ 2264626 h 7331925"/>
              <a:gd name="connsiteX3997" fmla="*/ 1592847 w 4000576"/>
              <a:gd name="connsiteY3997" fmla="*/ 2284762 h 7331925"/>
              <a:gd name="connsiteX3998" fmla="*/ 1637995 w 4000576"/>
              <a:gd name="connsiteY3998" fmla="*/ 2279304 h 7331925"/>
              <a:gd name="connsiteX3999" fmla="*/ 1687944 w 4000576"/>
              <a:gd name="connsiteY3999" fmla="*/ 2304231 h 7331925"/>
              <a:gd name="connsiteX4000" fmla="*/ 1657045 w 4000576"/>
              <a:gd name="connsiteY4000" fmla="*/ 2269751 h 7331925"/>
              <a:gd name="connsiteX4001" fmla="*/ 1634738 w 4000576"/>
              <a:gd name="connsiteY4001" fmla="*/ 2262788 h 7331925"/>
              <a:gd name="connsiteX4002" fmla="*/ 1637995 w 4000576"/>
              <a:gd name="connsiteY4002" fmla="*/ 2279304 h 7331925"/>
              <a:gd name="connsiteX4003" fmla="*/ 893545 w 4000576"/>
              <a:gd name="connsiteY4003" fmla="*/ 2281552 h 7331925"/>
              <a:gd name="connsiteX4004" fmla="*/ 908375 w 4000576"/>
              <a:gd name="connsiteY4004" fmla="*/ 2310127 h 7331925"/>
              <a:gd name="connsiteX4005" fmla="*/ 944304 w 4000576"/>
              <a:gd name="connsiteY4005" fmla="*/ 2314632 h 7331925"/>
              <a:gd name="connsiteX4006" fmla="*/ 893545 w 4000576"/>
              <a:gd name="connsiteY4006" fmla="*/ 2281552 h 7331925"/>
              <a:gd name="connsiteX4007" fmla="*/ 1271264 w 4000576"/>
              <a:gd name="connsiteY4007" fmla="*/ 2291220 h 7331925"/>
              <a:gd name="connsiteX4008" fmla="*/ 1295000 w 4000576"/>
              <a:gd name="connsiteY4008" fmla="*/ 2309736 h 7331925"/>
              <a:gd name="connsiteX4009" fmla="*/ 1314269 w 4000576"/>
              <a:gd name="connsiteY4009" fmla="*/ 2311194 h 7331925"/>
              <a:gd name="connsiteX4010" fmla="*/ 1308697 w 4000576"/>
              <a:gd name="connsiteY4010" fmla="*/ 2296659 h 7331925"/>
              <a:gd name="connsiteX4011" fmla="*/ 1303115 w 4000576"/>
              <a:gd name="connsiteY4011" fmla="*/ 2278132 h 7331925"/>
              <a:gd name="connsiteX4012" fmla="*/ 1284961 w 4000576"/>
              <a:gd name="connsiteY4012" fmla="*/ 2274151 h 7331925"/>
              <a:gd name="connsiteX4013" fmla="*/ 1266796 w 4000576"/>
              <a:gd name="connsiteY4013" fmla="*/ 2274151 h 7331925"/>
              <a:gd name="connsiteX4014" fmla="*/ 1271264 w 4000576"/>
              <a:gd name="connsiteY4014" fmla="*/ 2291220 h 7331925"/>
              <a:gd name="connsiteX4015" fmla="*/ 1703165 w 4000576"/>
              <a:gd name="connsiteY4015" fmla="*/ 2281771 h 7331925"/>
              <a:gd name="connsiteX4016" fmla="*/ 1738408 w 4000576"/>
              <a:gd name="connsiteY4016" fmla="*/ 2312251 h 7331925"/>
              <a:gd name="connsiteX4017" fmla="*/ 1735722 w 4000576"/>
              <a:gd name="connsiteY4017" fmla="*/ 2279933 h 7331925"/>
              <a:gd name="connsiteX4018" fmla="*/ 1703165 w 4000576"/>
              <a:gd name="connsiteY4018" fmla="*/ 2281771 h 7331925"/>
              <a:gd name="connsiteX4019" fmla="*/ 636513 w 4000576"/>
              <a:gd name="connsiteY4019" fmla="*/ 2290820 h 7331925"/>
              <a:gd name="connsiteX4020" fmla="*/ 645895 w 4000576"/>
              <a:gd name="connsiteY4020" fmla="*/ 2312251 h 7331925"/>
              <a:gd name="connsiteX4021" fmla="*/ 655125 w 4000576"/>
              <a:gd name="connsiteY4021" fmla="*/ 2326538 h 7331925"/>
              <a:gd name="connsiteX4022" fmla="*/ 655277 w 4000576"/>
              <a:gd name="connsiteY4022" fmla="*/ 2305107 h 7331925"/>
              <a:gd name="connsiteX4023" fmla="*/ 645895 w 4000576"/>
              <a:gd name="connsiteY4023" fmla="*/ 2283676 h 7331925"/>
              <a:gd name="connsiteX4024" fmla="*/ 636513 w 4000576"/>
              <a:gd name="connsiteY4024" fmla="*/ 2290820 h 7331925"/>
              <a:gd name="connsiteX4025" fmla="*/ 1055465 w 4000576"/>
              <a:gd name="connsiteY4025" fmla="*/ 2292639 h 7331925"/>
              <a:gd name="connsiteX4026" fmla="*/ 1064990 w 4000576"/>
              <a:gd name="connsiteY4026" fmla="*/ 2307488 h 7331925"/>
              <a:gd name="connsiteX4027" fmla="*/ 1074515 w 4000576"/>
              <a:gd name="connsiteY4027" fmla="*/ 2298526 h 7331925"/>
              <a:gd name="connsiteX4028" fmla="*/ 1064990 w 4000576"/>
              <a:gd name="connsiteY4028" fmla="*/ 2283676 h 7331925"/>
              <a:gd name="connsiteX4029" fmla="*/ 1055465 w 4000576"/>
              <a:gd name="connsiteY4029" fmla="*/ 2292639 h 7331925"/>
              <a:gd name="connsiteX4030" fmla="*/ 1325909 w 4000576"/>
              <a:gd name="connsiteY4030" fmla="*/ 2298745 h 7331925"/>
              <a:gd name="connsiteX4031" fmla="*/ 1331690 w 4000576"/>
              <a:gd name="connsiteY4031" fmla="*/ 2317795 h 7331925"/>
              <a:gd name="connsiteX4032" fmla="*/ 1345978 w 4000576"/>
              <a:gd name="connsiteY4032" fmla="*/ 2321776 h 7331925"/>
              <a:gd name="connsiteX4033" fmla="*/ 1360265 w 4000576"/>
              <a:gd name="connsiteY4033" fmla="*/ 2302726 h 7331925"/>
              <a:gd name="connsiteX4034" fmla="*/ 1340196 w 4000576"/>
              <a:gd name="connsiteY4034" fmla="*/ 2283676 h 7331925"/>
              <a:gd name="connsiteX4035" fmla="*/ 1320127 w 4000576"/>
              <a:gd name="connsiteY4035" fmla="*/ 2283676 h 7331925"/>
              <a:gd name="connsiteX4036" fmla="*/ 1325909 w 4000576"/>
              <a:gd name="connsiteY4036" fmla="*/ 2298745 h 7331925"/>
              <a:gd name="connsiteX4037" fmla="*/ 1384525 w 4000576"/>
              <a:gd name="connsiteY4037" fmla="*/ 2292477 h 7331925"/>
              <a:gd name="connsiteX4038" fmla="*/ 1410919 w 4000576"/>
              <a:gd name="connsiteY4038" fmla="*/ 2338226 h 7331925"/>
              <a:gd name="connsiteX4039" fmla="*/ 1406395 w 4000576"/>
              <a:gd name="connsiteY4039" fmla="*/ 2285657 h 7331925"/>
              <a:gd name="connsiteX4040" fmla="*/ 1384525 w 4000576"/>
              <a:gd name="connsiteY4040" fmla="*/ 2292477 h 7331925"/>
              <a:gd name="connsiteX4041" fmla="*/ 1769840 w 4000576"/>
              <a:gd name="connsiteY4041" fmla="*/ 2297963 h 7331925"/>
              <a:gd name="connsiteX4042" fmla="*/ 1798120 w 4000576"/>
              <a:gd name="connsiteY4042" fmla="*/ 2312251 h 7331925"/>
              <a:gd name="connsiteX4043" fmla="*/ 1826390 w 4000576"/>
              <a:gd name="connsiteY4043" fmla="*/ 2312251 h 7331925"/>
              <a:gd name="connsiteX4044" fmla="*/ 1820913 w 4000576"/>
              <a:gd name="connsiteY4044" fmla="*/ 2297963 h 7331925"/>
              <a:gd name="connsiteX4045" fmla="*/ 1792634 w 4000576"/>
              <a:gd name="connsiteY4045" fmla="*/ 2283676 h 7331925"/>
              <a:gd name="connsiteX4046" fmla="*/ 1769840 w 4000576"/>
              <a:gd name="connsiteY4046" fmla="*/ 2297963 h 7331925"/>
              <a:gd name="connsiteX4047" fmla="*/ 1838849 w 4000576"/>
              <a:gd name="connsiteY4047" fmla="*/ 2295582 h 7331925"/>
              <a:gd name="connsiteX4048" fmla="*/ 1884140 w 4000576"/>
              <a:gd name="connsiteY4048" fmla="*/ 2298630 h 7331925"/>
              <a:gd name="connsiteX4049" fmla="*/ 1859537 w 4000576"/>
              <a:gd name="connsiteY4049" fmla="*/ 2283676 h 7331925"/>
              <a:gd name="connsiteX4050" fmla="*/ 1838849 w 4000576"/>
              <a:gd name="connsiteY4050" fmla="*/ 2295582 h 7331925"/>
              <a:gd name="connsiteX4051" fmla="*/ 3422428 w 4000576"/>
              <a:gd name="connsiteY4051" fmla="*/ 2290648 h 7331925"/>
              <a:gd name="connsiteX4052" fmla="*/ 3389243 w 4000576"/>
              <a:gd name="connsiteY4052" fmla="*/ 2333682 h 7331925"/>
              <a:gd name="connsiteX4053" fmla="*/ 3408807 w 4000576"/>
              <a:gd name="connsiteY4053" fmla="*/ 2328920 h 7331925"/>
              <a:gd name="connsiteX4054" fmla="*/ 3409483 w 4000576"/>
              <a:gd name="connsiteY4054" fmla="*/ 2307488 h 7331925"/>
              <a:gd name="connsiteX4055" fmla="*/ 3417665 w 4000576"/>
              <a:gd name="connsiteY4055" fmla="*/ 2326538 h 7331925"/>
              <a:gd name="connsiteX4056" fmla="*/ 3425847 w 4000576"/>
              <a:gd name="connsiteY4056" fmla="*/ 2345588 h 7331925"/>
              <a:gd name="connsiteX4057" fmla="*/ 3427190 w 4000576"/>
              <a:gd name="connsiteY4057" fmla="*/ 2321776 h 7331925"/>
              <a:gd name="connsiteX4058" fmla="*/ 3428533 w 4000576"/>
              <a:gd name="connsiteY4058" fmla="*/ 2297963 h 7331925"/>
              <a:gd name="connsiteX4059" fmla="*/ 3436715 w 4000576"/>
              <a:gd name="connsiteY4059" fmla="*/ 2317013 h 7331925"/>
              <a:gd name="connsiteX4060" fmla="*/ 3444897 w 4000576"/>
              <a:gd name="connsiteY4060" fmla="*/ 2336063 h 7331925"/>
              <a:gd name="connsiteX4061" fmla="*/ 3445574 w 4000576"/>
              <a:gd name="connsiteY4061" fmla="*/ 2309870 h 7331925"/>
              <a:gd name="connsiteX4062" fmla="*/ 3443859 w 4000576"/>
              <a:gd name="connsiteY4062" fmla="*/ 2284781 h 7331925"/>
              <a:gd name="connsiteX4063" fmla="*/ 3422428 w 4000576"/>
              <a:gd name="connsiteY4063" fmla="*/ 2290648 h 7331925"/>
              <a:gd name="connsiteX4064" fmla="*/ 1085507 w 4000576"/>
              <a:gd name="connsiteY4064" fmla="*/ 2306898 h 7331925"/>
              <a:gd name="connsiteX4065" fmla="*/ 1098328 w 4000576"/>
              <a:gd name="connsiteY4065" fmla="*/ 2322281 h 7331925"/>
              <a:gd name="connsiteX4066" fmla="*/ 1095032 w 4000576"/>
              <a:gd name="connsiteY4066" fmla="*/ 2295277 h 7331925"/>
              <a:gd name="connsiteX4067" fmla="*/ 1085507 w 4000576"/>
              <a:gd name="connsiteY4067" fmla="*/ 2306898 h 7331925"/>
              <a:gd name="connsiteX4068" fmla="*/ 580582 w 4000576"/>
              <a:gd name="connsiteY4068" fmla="*/ 2311365 h 7331925"/>
              <a:gd name="connsiteX4069" fmla="*/ 567657 w 4000576"/>
              <a:gd name="connsiteY4069" fmla="*/ 2319395 h 7331925"/>
              <a:gd name="connsiteX4070" fmla="*/ 578839 w 4000576"/>
              <a:gd name="connsiteY4070" fmla="*/ 2326300 h 7331925"/>
              <a:gd name="connsiteX4071" fmla="*/ 596879 w 4000576"/>
              <a:gd name="connsiteY4071" fmla="*/ 2313156 h 7331925"/>
              <a:gd name="connsiteX4072" fmla="*/ 580582 w 4000576"/>
              <a:gd name="connsiteY4072" fmla="*/ 2311365 h 7331925"/>
              <a:gd name="connsiteX4073" fmla="*/ 957282 w 4000576"/>
              <a:gd name="connsiteY4073" fmla="*/ 2321119 h 7331925"/>
              <a:gd name="connsiteX4074" fmla="*/ 995686 w 4000576"/>
              <a:gd name="connsiteY4074" fmla="*/ 2346627 h 7331925"/>
              <a:gd name="connsiteX4075" fmla="*/ 989228 w 4000576"/>
              <a:gd name="connsiteY4075" fmla="*/ 2322595 h 7331925"/>
              <a:gd name="connsiteX4076" fmla="*/ 957282 w 4000576"/>
              <a:gd name="connsiteY4076" fmla="*/ 2321119 h 7331925"/>
              <a:gd name="connsiteX4077" fmla="*/ 1128217 w 4000576"/>
              <a:gd name="connsiteY4077" fmla="*/ 2317013 h 7331925"/>
              <a:gd name="connsiteX4078" fmla="*/ 1136723 w 4000576"/>
              <a:gd name="connsiteY4078" fmla="*/ 2331301 h 7331925"/>
              <a:gd name="connsiteX4079" fmla="*/ 1150715 w 4000576"/>
              <a:gd name="connsiteY4079" fmla="*/ 2317013 h 7331925"/>
              <a:gd name="connsiteX4080" fmla="*/ 1142209 w 4000576"/>
              <a:gd name="connsiteY4080" fmla="*/ 2302726 h 7331925"/>
              <a:gd name="connsiteX4081" fmla="*/ 1128217 w 4000576"/>
              <a:gd name="connsiteY4081" fmla="*/ 2317013 h 7331925"/>
              <a:gd name="connsiteX4082" fmla="*/ 1445990 w 4000576"/>
              <a:gd name="connsiteY4082" fmla="*/ 2311689 h 7331925"/>
              <a:gd name="connsiteX4083" fmla="*/ 1455410 w 4000576"/>
              <a:gd name="connsiteY4083" fmla="*/ 2326472 h 7331925"/>
              <a:gd name="connsiteX4084" fmla="*/ 1459154 w 4000576"/>
              <a:gd name="connsiteY4084" fmla="*/ 2317509 h 7331925"/>
              <a:gd name="connsiteX4085" fmla="*/ 1445990 w 4000576"/>
              <a:gd name="connsiteY4085" fmla="*/ 2311689 h 7331925"/>
              <a:gd name="connsiteX4086" fmla="*/ 1531715 w 4000576"/>
              <a:gd name="connsiteY4086" fmla="*/ 2321776 h 7331925"/>
              <a:gd name="connsiteX4087" fmla="*/ 1557338 w 4000576"/>
              <a:gd name="connsiteY4087" fmla="*/ 2340826 h 7331925"/>
              <a:gd name="connsiteX4088" fmla="*/ 1572768 w 4000576"/>
              <a:gd name="connsiteY4088" fmla="*/ 2340826 h 7331925"/>
              <a:gd name="connsiteX4089" fmla="*/ 1555528 w 4000576"/>
              <a:gd name="connsiteY4089" fmla="*/ 2321776 h 7331925"/>
              <a:gd name="connsiteX4090" fmla="*/ 1529906 w 4000576"/>
              <a:gd name="connsiteY4090" fmla="*/ 2302726 h 7331925"/>
              <a:gd name="connsiteX4091" fmla="*/ 1531715 w 4000576"/>
              <a:gd name="connsiteY4091" fmla="*/ 2321776 h 7331925"/>
              <a:gd name="connsiteX4092" fmla="*/ 1169765 w 4000576"/>
              <a:gd name="connsiteY4092" fmla="*/ 2324729 h 7331925"/>
              <a:gd name="connsiteX4093" fmla="*/ 1189368 w 4000576"/>
              <a:gd name="connsiteY4093" fmla="*/ 2343731 h 7331925"/>
              <a:gd name="connsiteX4094" fmla="*/ 1208970 w 4000576"/>
              <a:gd name="connsiteY4094" fmla="*/ 2348856 h 7331925"/>
              <a:gd name="connsiteX4095" fmla="*/ 1205932 w 4000576"/>
              <a:gd name="connsiteY4095" fmla="*/ 2333044 h 7331925"/>
              <a:gd name="connsiteX4096" fmla="*/ 1169765 w 4000576"/>
              <a:gd name="connsiteY4096" fmla="*/ 2324729 h 7331925"/>
              <a:gd name="connsiteX4097" fmla="*/ 1579340 w 4000576"/>
              <a:gd name="connsiteY4097" fmla="*/ 2320614 h 7331925"/>
              <a:gd name="connsiteX4098" fmla="*/ 1623451 w 4000576"/>
              <a:gd name="connsiteY4098" fmla="*/ 2348760 h 7331925"/>
              <a:gd name="connsiteX4099" fmla="*/ 1639891 w 4000576"/>
              <a:gd name="connsiteY4099" fmla="*/ 2345588 h 7331925"/>
              <a:gd name="connsiteX4100" fmla="*/ 1623222 w 4000576"/>
              <a:gd name="connsiteY4100" fmla="*/ 2328920 h 7331925"/>
              <a:gd name="connsiteX4101" fmla="*/ 1579340 w 4000576"/>
              <a:gd name="connsiteY4101" fmla="*/ 2320614 h 7331925"/>
              <a:gd name="connsiteX4102" fmla="*/ 550645 w 4000576"/>
              <a:gd name="connsiteY4102" fmla="*/ 2329291 h 7331925"/>
              <a:gd name="connsiteX4103" fmla="*/ 625540 w 4000576"/>
              <a:gd name="connsiteY4103" fmla="*/ 2383403 h 7331925"/>
              <a:gd name="connsiteX4104" fmla="*/ 626054 w 4000576"/>
              <a:gd name="connsiteY4104" fmla="*/ 2376164 h 7331925"/>
              <a:gd name="connsiteX4105" fmla="*/ 586364 w 4000576"/>
              <a:gd name="connsiteY4105" fmla="*/ 2347103 h 7331925"/>
              <a:gd name="connsiteX4106" fmla="*/ 550645 w 4000576"/>
              <a:gd name="connsiteY4106" fmla="*/ 2329291 h 7331925"/>
              <a:gd name="connsiteX4107" fmla="*/ 1007840 w 4000576"/>
              <a:gd name="connsiteY4107" fmla="*/ 2330625 h 7331925"/>
              <a:gd name="connsiteX4108" fmla="*/ 1024080 w 4000576"/>
              <a:gd name="connsiteY4108" fmla="*/ 2355714 h 7331925"/>
              <a:gd name="connsiteX4109" fmla="*/ 1042378 w 4000576"/>
              <a:gd name="connsiteY4109" fmla="*/ 2335749 h 7331925"/>
              <a:gd name="connsiteX4110" fmla="*/ 1007840 w 4000576"/>
              <a:gd name="connsiteY4110" fmla="*/ 2330625 h 7331925"/>
              <a:gd name="connsiteX4111" fmla="*/ 1228430 w 4000576"/>
              <a:gd name="connsiteY4111" fmla="*/ 2336683 h 7331925"/>
              <a:gd name="connsiteX4112" fmla="*/ 1248899 w 4000576"/>
              <a:gd name="connsiteY4112" fmla="*/ 2355837 h 7331925"/>
              <a:gd name="connsiteX4113" fmla="*/ 1242612 w 4000576"/>
              <a:gd name="connsiteY4113" fmla="*/ 2323405 h 7331925"/>
              <a:gd name="connsiteX4114" fmla="*/ 1225182 w 4000576"/>
              <a:gd name="connsiteY4114" fmla="*/ 2320043 h 7331925"/>
              <a:gd name="connsiteX4115" fmla="*/ 1228430 w 4000576"/>
              <a:gd name="connsiteY4115" fmla="*/ 2336683 h 7331925"/>
              <a:gd name="connsiteX4116" fmla="*/ 1652092 w 4000576"/>
              <a:gd name="connsiteY4116" fmla="*/ 2336063 h 7331925"/>
              <a:gd name="connsiteX4117" fmla="*/ 1682753 w 4000576"/>
              <a:gd name="connsiteY4117" fmla="*/ 2350046 h 7331925"/>
              <a:gd name="connsiteX4118" fmla="*/ 1707928 w 4000576"/>
              <a:gd name="connsiteY4118" fmla="*/ 2349741 h 7331925"/>
              <a:gd name="connsiteX4119" fmla="*/ 1689440 w 4000576"/>
              <a:gd name="connsiteY4119" fmla="*/ 2335759 h 7331925"/>
              <a:gd name="connsiteX4120" fmla="*/ 1652092 w 4000576"/>
              <a:gd name="connsiteY4120" fmla="*/ 2336063 h 7331925"/>
              <a:gd name="connsiteX4121" fmla="*/ 1712690 w 4000576"/>
              <a:gd name="connsiteY4121" fmla="*/ 2336311 h 7331925"/>
              <a:gd name="connsiteX4122" fmla="*/ 1757220 w 4000576"/>
              <a:gd name="connsiteY4122" fmla="*/ 2356618 h 7331925"/>
              <a:gd name="connsiteX4123" fmla="*/ 1731893 w 4000576"/>
              <a:gd name="connsiteY4123" fmla="*/ 2328577 h 7331925"/>
              <a:gd name="connsiteX4124" fmla="*/ 1712690 w 4000576"/>
              <a:gd name="connsiteY4124" fmla="*/ 2336311 h 7331925"/>
              <a:gd name="connsiteX4125" fmla="*/ 912595 w 4000576"/>
              <a:gd name="connsiteY4125" fmla="*/ 2345255 h 7331925"/>
              <a:gd name="connsiteX4126" fmla="*/ 958139 w 4000576"/>
              <a:gd name="connsiteY4126" fmla="*/ 2389927 h 7331925"/>
              <a:gd name="connsiteX4127" fmla="*/ 932178 w 4000576"/>
              <a:gd name="connsiteY4127" fmla="*/ 2341112 h 7331925"/>
              <a:gd name="connsiteX4128" fmla="*/ 912595 w 4000576"/>
              <a:gd name="connsiteY4128" fmla="*/ 2330634 h 7331925"/>
              <a:gd name="connsiteX4129" fmla="*/ 912595 w 4000576"/>
              <a:gd name="connsiteY4129" fmla="*/ 2345255 h 7331925"/>
              <a:gd name="connsiteX4130" fmla="*/ 1285694 w 4000576"/>
              <a:gd name="connsiteY4130" fmla="*/ 2346998 h 7331925"/>
              <a:gd name="connsiteX4131" fmla="*/ 1306468 w 4000576"/>
              <a:gd name="connsiteY4131" fmla="*/ 2367772 h 7331925"/>
              <a:gd name="connsiteX4132" fmla="*/ 1323899 w 4000576"/>
              <a:gd name="connsiteY4132" fmla="*/ 2371135 h 7331925"/>
              <a:gd name="connsiteX4133" fmla="*/ 1320537 w 4000576"/>
              <a:gd name="connsiteY4133" fmla="*/ 2353704 h 7331925"/>
              <a:gd name="connsiteX4134" fmla="*/ 1299762 w 4000576"/>
              <a:gd name="connsiteY4134" fmla="*/ 2332930 h 7331925"/>
              <a:gd name="connsiteX4135" fmla="*/ 1282332 w 4000576"/>
              <a:gd name="connsiteY4135" fmla="*/ 2329568 h 7331925"/>
              <a:gd name="connsiteX4136" fmla="*/ 1285694 w 4000576"/>
              <a:gd name="connsiteY4136" fmla="*/ 2346998 h 7331925"/>
              <a:gd name="connsiteX4137" fmla="*/ 1344835 w 4000576"/>
              <a:gd name="connsiteY4137" fmla="*/ 2345131 h 7331925"/>
              <a:gd name="connsiteX4138" fmla="*/ 1365590 w 4000576"/>
              <a:gd name="connsiteY4138" fmla="*/ 2378926 h 7331925"/>
              <a:gd name="connsiteX4139" fmla="*/ 1373534 w 4000576"/>
              <a:gd name="connsiteY4139" fmla="*/ 2346370 h 7331925"/>
              <a:gd name="connsiteX4140" fmla="*/ 1344835 w 4000576"/>
              <a:gd name="connsiteY4140" fmla="*/ 2345131 h 7331925"/>
              <a:gd name="connsiteX4141" fmla="*/ 1436465 w 4000576"/>
              <a:gd name="connsiteY4141" fmla="*/ 2355075 h 7331925"/>
              <a:gd name="connsiteX4142" fmla="*/ 1480414 w 4000576"/>
              <a:gd name="connsiteY4142" fmla="*/ 2395309 h 7331925"/>
              <a:gd name="connsiteX4143" fmla="*/ 1451486 w 4000576"/>
              <a:gd name="connsiteY4143" fmla="*/ 2337664 h 7331925"/>
              <a:gd name="connsiteX4144" fmla="*/ 1436465 w 4000576"/>
              <a:gd name="connsiteY4144" fmla="*/ 2331901 h 7331925"/>
              <a:gd name="connsiteX4145" fmla="*/ 1436465 w 4000576"/>
              <a:gd name="connsiteY4145" fmla="*/ 2355075 h 7331925"/>
              <a:gd name="connsiteX4146" fmla="*/ 1775689 w 4000576"/>
              <a:gd name="connsiteY4146" fmla="*/ 2344988 h 7331925"/>
              <a:gd name="connsiteX4147" fmla="*/ 1809750 w 4000576"/>
              <a:gd name="connsiteY4147" fmla="*/ 2359876 h 7331925"/>
              <a:gd name="connsiteX4148" fmla="*/ 1800130 w 4000576"/>
              <a:gd name="connsiteY4148" fmla="*/ 2333082 h 7331925"/>
              <a:gd name="connsiteX4149" fmla="*/ 1769993 w 4000576"/>
              <a:gd name="connsiteY4149" fmla="*/ 2330101 h 7331925"/>
              <a:gd name="connsiteX4150" fmla="*/ 1775689 w 4000576"/>
              <a:gd name="connsiteY4150" fmla="*/ 2344988 h 7331925"/>
              <a:gd name="connsiteX4151" fmla="*/ 665088 w 4000576"/>
              <a:gd name="connsiteY4151" fmla="*/ 2352170 h 7331925"/>
              <a:gd name="connsiteX4152" fmla="*/ 674470 w 4000576"/>
              <a:gd name="connsiteY4152" fmla="*/ 2374163 h 7331925"/>
              <a:gd name="connsiteX4153" fmla="*/ 674470 w 4000576"/>
              <a:gd name="connsiteY4153" fmla="*/ 2350351 h 7331925"/>
              <a:gd name="connsiteX4154" fmla="*/ 665240 w 4000576"/>
              <a:gd name="connsiteY4154" fmla="*/ 2336063 h 7331925"/>
              <a:gd name="connsiteX4155" fmla="*/ 665088 w 4000576"/>
              <a:gd name="connsiteY4155" fmla="*/ 2352170 h 7331925"/>
              <a:gd name="connsiteX4156" fmla="*/ 1076020 w 4000576"/>
              <a:gd name="connsiteY4156" fmla="*/ 2359876 h 7331925"/>
              <a:gd name="connsiteX4157" fmla="*/ 1080821 w 4000576"/>
              <a:gd name="connsiteY4157" fmla="*/ 2371782 h 7331925"/>
              <a:gd name="connsiteX4158" fmla="*/ 1080821 w 4000576"/>
              <a:gd name="connsiteY4158" fmla="*/ 2347970 h 7331925"/>
              <a:gd name="connsiteX4159" fmla="*/ 1076020 w 4000576"/>
              <a:gd name="connsiteY4159" fmla="*/ 2359876 h 7331925"/>
              <a:gd name="connsiteX4160" fmla="*/ 2025872 w 4000576"/>
              <a:gd name="connsiteY4160" fmla="*/ 2379736 h 7331925"/>
              <a:gd name="connsiteX4161" fmla="*/ 1984153 w 4000576"/>
              <a:gd name="connsiteY4161" fmla="*/ 2418645 h 7331925"/>
              <a:gd name="connsiteX4162" fmla="*/ 2029397 w 4000576"/>
              <a:gd name="connsiteY4162" fmla="*/ 2383355 h 7331925"/>
              <a:gd name="connsiteX4163" fmla="*/ 2071116 w 4000576"/>
              <a:gd name="connsiteY4163" fmla="*/ 2340826 h 7331925"/>
              <a:gd name="connsiteX4164" fmla="*/ 2025872 w 4000576"/>
              <a:gd name="connsiteY4164" fmla="*/ 2379736 h 7331925"/>
              <a:gd name="connsiteX4165" fmla="*/ 1133389 w 4000576"/>
              <a:gd name="connsiteY4165" fmla="*/ 2371735 h 7331925"/>
              <a:gd name="connsiteX4166" fmla="*/ 1152354 w 4000576"/>
              <a:gd name="connsiteY4166" fmla="*/ 2396052 h 7331925"/>
              <a:gd name="connsiteX4167" fmla="*/ 1168270 w 4000576"/>
              <a:gd name="connsiteY4167" fmla="*/ 2399081 h 7331925"/>
              <a:gd name="connsiteX4168" fmla="*/ 1163317 w 4000576"/>
              <a:gd name="connsiteY4168" fmla="*/ 2380136 h 7331925"/>
              <a:gd name="connsiteX4169" fmla="*/ 1144362 w 4000576"/>
              <a:gd name="connsiteY4169" fmla="*/ 2355818 h 7331925"/>
              <a:gd name="connsiteX4170" fmla="*/ 1130351 w 4000576"/>
              <a:gd name="connsiteY4170" fmla="*/ 2350446 h 7331925"/>
              <a:gd name="connsiteX4171" fmla="*/ 1133389 w 4000576"/>
              <a:gd name="connsiteY4171" fmla="*/ 2371735 h 7331925"/>
              <a:gd name="connsiteX4172" fmla="*/ 1394917 w 4000576"/>
              <a:gd name="connsiteY4172" fmla="*/ 2364638 h 7331925"/>
              <a:gd name="connsiteX4173" fmla="*/ 1414834 w 4000576"/>
              <a:gd name="connsiteY4173" fmla="*/ 2378926 h 7331925"/>
              <a:gd name="connsiteX4174" fmla="*/ 1429274 w 4000576"/>
              <a:gd name="connsiteY4174" fmla="*/ 2378926 h 7331925"/>
              <a:gd name="connsiteX4175" fmla="*/ 1417415 w 4000576"/>
              <a:gd name="connsiteY4175" fmla="*/ 2364638 h 7331925"/>
              <a:gd name="connsiteX4176" fmla="*/ 1397498 w 4000576"/>
              <a:gd name="connsiteY4176" fmla="*/ 2350351 h 7331925"/>
              <a:gd name="connsiteX4177" fmla="*/ 1394917 w 4000576"/>
              <a:gd name="connsiteY4177" fmla="*/ 2364638 h 7331925"/>
              <a:gd name="connsiteX4178" fmla="*/ 1531715 w 4000576"/>
              <a:gd name="connsiteY4178" fmla="*/ 2359200 h 7331925"/>
              <a:gd name="connsiteX4179" fmla="*/ 1574959 w 4000576"/>
              <a:gd name="connsiteY4179" fmla="*/ 2397976 h 7331925"/>
              <a:gd name="connsiteX4180" fmla="*/ 1559795 w 4000576"/>
              <a:gd name="connsiteY4180" fmla="*/ 2359609 h 7331925"/>
              <a:gd name="connsiteX4181" fmla="*/ 1531715 w 4000576"/>
              <a:gd name="connsiteY4181" fmla="*/ 2359200 h 7331925"/>
              <a:gd name="connsiteX4182" fmla="*/ 969740 w 4000576"/>
              <a:gd name="connsiteY4182" fmla="*/ 2372201 h 7331925"/>
              <a:gd name="connsiteX4183" fmla="*/ 1005354 w 4000576"/>
              <a:gd name="connsiteY4183" fmla="*/ 2403643 h 7331925"/>
              <a:gd name="connsiteX4184" fmla="*/ 980970 w 4000576"/>
              <a:gd name="connsiteY4184" fmla="*/ 2362029 h 7331925"/>
              <a:gd name="connsiteX4185" fmla="*/ 969740 w 4000576"/>
              <a:gd name="connsiteY4185" fmla="*/ 2372201 h 7331925"/>
              <a:gd name="connsiteX4186" fmla="*/ 1493615 w 4000576"/>
              <a:gd name="connsiteY4186" fmla="*/ 2363619 h 7331925"/>
              <a:gd name="connsiteX4187" fmla="*/ 1507903 w 4000576"/>
              <a:gd name="connsiteY4187" fmla="*/ 2372849 h 7331925"/>
              <a:gd name="connsiteX4188" fmla="*/ 1522190 w 4000576"/>
              <a:gd name="connsiteY4188" fmla="*/ 2369106 h 7331925"/>
              <a:gd name="connsiteX4189" fmla="*/ 1507903 w 4000576"/>
              <a:gd name="connsiteY4189" fmla="*/ 2359876 h 7331925"/>
              <a:gd name="connsiteX4190" fmla="*/ 1493615 w 4000576"/>
              <a:gd name="connsiteY4190" fmla="*/ 2363619 h 7331925"/>
              <a:gd name="connsiteX4191" fmla="*/ 1597619 w 4000576"/>
              <a:gd name="connsiteY4191" fmla="*/ 2377478 h 7331925"/>
              <a:gd name="connsiteX4192" fmla="*/ 1639938 w 4000576"/>
              <a:gd name="connsiteY4192" fmla="*/ 2383688 h 7331925"/>
              <a:gd name="connsiteX4193" fmla="*/ 1626727 w 4000576"/>
              <a:gd name="connsiteY4193" fmla="*/ 2369401 h 7331925"/>
              <a:gd name="connsiteX4194" fmla="*/ 1602819 w 4000576"/>
              <a:gd name="connsiteY4194" fmla="*/ 2363191 h 7331925"/>
              <a:gd name="connsiteX4195" fmla="*/ 1586646 w 4000576"/>
              <a:gd name="connsiteY4195" fmla="*/ 2356990 h 7331925"/>
              <a:gd name="connsiteX4196" fmla="*/ 1597619 w 4000576"/>
              <a:gd name="connsiteY4196" fmla="*/ 2377478 h 7331925"/>
              <a:gd name="connsiteX4197" fmla="*/ 1188815 w 4000576"/>
              <a:gd name="connsiteY4197" fmla="*/ 2388451 h 7331925"/>
              <a:gd name="connsiteX4198" fmla="*/ 1208884 w 4000576"/>
              <a:gd name="connsiteY4198" fmla="*/ 2407501 h 7331925"/>
              <a:gd name="connsiteX4199" fmla="*/ 1228954 w 4000576"/>
              <a:gd name="connsiteY4199" fmla="*/ 2407501 h 7331925"/>
              <a:gd name="connsiteX4200" fmla="*/ 1223172 w 4000576"/>
              <a:gd name="connsiteY4200" fmla="*/ 2392432 h 7331925"/>
              <a:gd name="connsiteX4201" fmla="*/ 1217390 w 4000576"/>
              <a:gd name="connsiteY4201" fmla="*/ 2373382 h 7331925"/>
              <a:gd name="connsiteX4202" fmla="*/ 1203103 w 4000576"/>
              <a:gd name="connsiteY4202" fmla="*/ 2369401 h 7331925"/>
              <a:gd name="connsiteX4203" fmla="*/ 1188815 w 4000576"/>
              <a:gd name="connsiteY4203" fmla="*/ 2388451 h 7331925"/>
              <a:gd name="connsiteX4204" fmla="*/ 1655540 w 4000576"/>
              <a:gd name="connsiteY4204" fmla="*/ 2382660 h 7331925"/>
              <a:gd name="connsiteX4205" fmla="*/ 1710404 w 4000576"/>
              <a:gd name="connsiteY4205" fmla="*/ 2403434 h 7331925"/>
              <a:gd name="connsiteX4206" fmla="*/ 1703356 w 4000576"/>
              <a:gd name="connsiteY4206" fmla="*/ 2383917 h 7331925"/>
              <a:gd name="connsiteX4207" fmla="*/ 1655540 w 4000576"/>
              <a:gd name="connsiteY4207" fmla="*/ 2382660 h 7331925"/>
              <a:gd name="connsiteX4208" fmla="*/ 1722215 w 4000576"/>
              <a:gd name="connsiteY4208" fmla="*/ 2383346 h 7331925"/>
              <a:gd name="connsiteX4209" fmla="*/ 1764268 w 4000576"/>
              <a:gd name="connsiteY4209" fmla="*/ 2405929 h 7331925"/>
              <a:gd name="connsiteX4210" fmla="*/ 1743647 w 4000576"/>
              <a:gd name="connsiteY4210" fmla="*/ 2374802 h 7331925"/>
              <a:gd name="connsiteX4211" fmla="*/ 1722215 w 4000576"/>
              <a:gd name="connsiteY4211" fmla="*/ 2368115 h 7331925"/>
              <a:gd name="connsiteX4212" fmla="*/ 1722215 w 4000576"/>
              <a:gd name="connsiteY4212" fmla="*/ 2383346 h 7331925"/>
              <a:gd name="connsiteX4213" fmla="*/ 3408893 w 4000576"/>
              <a:gd name="connsiteY4213" fmla="*/ 2380831 h 7331925"/>
              <a:gd name="connsiteX4214" fmla="*/ 3391548 w 4000576"/>
              <a:gd name="connsiteY4214" fmla="*/ 2406310 h 7331925"/>
              <a:gd name="connsiteX4215" fmla="*/ 3382318 w 4000576"/>
              <a:gd name="connsiteY4215" fmla="*/ 2422951 h 7331925"/>
              <a:gd name="connsiteX4216" fmla="*/ 3415579 w 4000576"/>
              <a:gd name="connsiteY4216" fmla="*/ 2403320 h 7331925"/>
              <a:gd name="connsiteX4217" fmla="*/ 3430391 w 4000576"/>
              <a:gd name="connsiteY4217" fmla="*/ 2382460 h 7331925"/>
              <a:gd name="connsiteX4218" fmla="*/ 3414465 w 4000576"/>
              <a:gd name="connsiteY4218" fmla="*/ 2376602 h 7331925"/>
              <a:gd name="connsiteX4219" fmla="*/ 3408893 w 4000576"/>
              <a:gd name="connsiteY4219" fmla="*/ 2380831 h 7331925"/>
              <a:gd name="connsiteX4220" fmla="*/ 1026890 w 4000576"/>
              <a:gd name="connsiteY4220" fmla="*/ 2392547 h 7331925"/>
              <a:gd name="connsiteX4221" fmla="*/ 1045940 w 4000576"/>
              <a:gd name="connsiteY4221" fmla="*/ 2417026 h 7331925"/>
              <a:gd name="connsiteX4222" fmla="*/ 1064990 w 4000576"/>
              <a:gd name="connsiteY4222" fmla="*/ 2427218 h 7331925"/>
              <a:gd name="connsiteX4223" fmla="*/ 1064990 w 4000576"/>
              <a:gd name="connsiteY4223" fmla="*/ 2412930 h 7331925"/>
              <a:gd name="connsiteX4224" fmla="*/ 1045940 w 4000576"/>
              <a:gd name="connsiteY4224" fmla="*/ 2388451 h 7331925"/>
              <a:gd name="connsiteX4225" fmla="*/ 1026890 w 4000576"/>
              <a:gd name="connsiteY4225" fmla="*/ 2378259 h 7331925"/>
              <a:gd name="connsiteX4226" fmla="*/ 1026890 w 4000576"/>
              <a:gd name="connsiteY4226" fmla="*/ 2392547 h 7331925"/>
              <a:gd name="connsiteX4227" fmla="*/ 1243203 w 4000576"/>
              <a:gd name="connsiteY4227" fmla="*/ 2397976 h 7331925"/>
              <a:gd name="connsiteX4228" fmla="*/ 1267149 w 4000576"/>
              <a:gd name="connsiteY4228" fmla="*/ 2417026 h 7331925"/>
              <a:gd name="connsiteX4229" fmla="*/ 1286104 w 4000576"/>
              <a:gd name="connsiteY4229" fmla="*/ 2417026 h 7331925"/>
              <a:gd name="connsiteX4230" fmla="*/ 1280322 w 4000576"/>
              <a:gd name="connsiteY4230" fmla="*/ 2401957 h 7331925"/>
              <a:gd name="connsiteX4231" fmla="*/ 1274540 w 4000576"/>
              <a:gd name="connsiteY4231" fmla="*/ 2382907 h 7331925"/>
              <a:gd name="connsiteX4232" fmla="*/ 1256386 w 4000576"/>
              <a:gd name="connsiteY4232" fmla="*/ 2378926 h 7331925"/>
              <a:gd name="connsiteX4233" fmla="*/ 1238221 w 4000576"/>
              <a:gd name="connsiteY4233" fmla="*/ 2378926 h 7331925"/>
              <a:gd name="connsiteX4234" fmla="*/ 1243203 w 4000576"/>
              <a:gd name="connsiteY4234" fmla="*/ 2397976 h 7331925"/>
              <a:gd name="connsiteX4235" fmla="*/ 1493920 w 4000576"/>
              <a:gd name="connsiteY4235" fmla="*/ 2388708 h 7331925"/>
              <a:gd name="connsiteX4236" fmla="*/ 1532258 w 4000576"/>
              <a:gd name="connsiteY4236" fmla="*/ 2445601 h 7331925"/>
              <a:gd name="connsiteX4237" fmla="*/ 1517733 w 4000576"/>
              <a:gd name="connsiteY4237" fmla="*/ 2400891 h 7331925"/>
              <a:gd name="connsiteX4238" fmla="*/ 1493920 w 4000576"/>
              <a:gd name="connsiteY4238" fmla="*/ 2388708 h 7331925"/>
              <a:gd name="connsiteX4239" fmla="*/ 2038026 w 4000576"/>
              <a:gd name="connsiteY4239" fmla="*/ 2407520 h 7331925"/>
              <a:gd name="connsiteX4240" fmla="*/ 1986591 w 4000576"/>
              <a:gd name="connsiteY4240" fmla="*/ 2433714 h 7331925"/>
              <a:gd name="connsiteX4241" fmla="*/ 1974628 w 4000576"/>
              <a:gd name="connsiteY4241" fmla="*/ 2431313 h 7331925"/>
              <a:gd name="connsiteX4242" fmla="*/ 1976504 w 4000576"/>
              <a:gd name="connsiteY4242" fmla="*/ 2588476 h 7331925"/>
              <a:gd name="connsiteX4243" fmla="*/ 2012956 w 4000576"/>
              <a:gd name="connsiteY4243" fmla="*/ 3234528 h 7331925"/>
              <a:gd name="connsiteX4244" fmla="*/ 2057114 w 4000576"/>
              <a:gd name="connsiteY4244" fmla="*/ 3217774 h 7331925"/>
              <a:gd name="connsiteX4245" fmla="*/ 2036540 w 4000576"/>
              <a:gd name="connsiteY4245" fmla="*/ 3213478 h 7331925"/>
              <a:gd name="connsiteX4246" fmla="*/ 2017490 w 4000576"/>
              <a:gd name="connsiteY4246" fmla="*/ 3219345 h 7331925"/>
              <a:gd name="connsiteX4247" fmla="*/ 2017586 w 4000576"/>
              <a:gd name="connsiteY4247" fmla="*/ 3201572 h 7331925"/>
              <a:gd name="connsiteX4248" fmla="*/ 2057305 w 4000576"/>
              <a:gd name="connsiteY4248" fmla="*/ 3167139 h 7331925"/>
              <a:gd name="connsiteX4249" fmla="*/ 2091433 w 4000576"/>
              <a:gd name="connsiteY4249" fmla="*/ 3145003 h 7331925"/>
              <a:gd name="connsiteX4250" fmla="*/ 2056952 w 4000576"/>
              <a:gd name="connsiteY4250" fmla="*/ 3154509 h 7331925"/>
              <a:gd name="connsiteX4251" fmla="*/ 2017490 w 4000576"/>
              <a:gd name="connsiteY4251" fmla="*/ 3151899 h 7331925"/>
              <a:gd name="connsiteX4252" fmla="*/ 2056781 w 4000576"/>
              <a:gd name="connsiteY4252" fmla="*/ 3116580 h 7331925"/>
              <a:gd name="connsiteX4253" fmla="*/ 2086004 w 4000576"/>
              <a:gd name="connsiteY4253" fmla="*/ 3095501 h 7331925"/>
              <a:gd name="connsiteX4254" fmla="*/ 2046713 w 4000576"/>
              <a:gd name="connsiteY4254" fmla="*/ 3107255 h 7331925"/>
              <a:gd name="connsiteX4255" fmla="*/ 2017490 w 4000576"/>
              <a:gd name="connsiteY4255" fmla="*/ 3122362 h 7331925"/>
              <a:gd name="connsiteX4256" fmla="*/ 2017586 w 4000576"/>
              <a:gd name="connsiteY4256" fmla="*/ 3100693 h 7331925"/>
              <a:gd name="connsiteX4257" fmla="*/ 2017690 w 4000576"/>
              <a:gd name="connsiteY4257" fmla="*/ 3079014 h 7331925"/>
              <a:gd name="connsiteX4258" fmla="*/ 2057305 w 4000576"/>
              <a:gd name="connsiteY4258" fmla="*/ 3062364 h 7331925"/>
              <a:gd name="connsiteX4259" fmla="*/ 2092004 w 4000576"/>
              <a:gd name="connsiteY4259" fmla="*/ 3040809 h 7331925"/>
              <a:gd name="connsiteX4260" fmla="*/ 2053209 w 4000576"/>
              <a:gd name="connsiteY4260" fmla="*/ 3050058 h 7331925"/>
              <a:gd name="connsiteX4261" fmla="*/ 2019329 w 4000576"/>
              <a:gd name="connsiteY4261" fmla="*/ 3064212 h 7331925"/>
              <a:gd name="connsiteX4262" fmla="*/ 2013652 w 4000576"/>
              <a:gd name="connsiteY4262" fmla="*/ 3049400 h 7331925"/>
              <a:gd name="connsiteX4263" fmla="*/ 2007965 w 4000576"/>
              <a:gd name="connsiteY4263" fmla="*/ 3031055 h 7331925"/>
              <a:gd name="connsiteX4264" fmla="*/ 2052314 w 4000576"/>
              <a:gd name="connsiteY4264" fmla="*/ 3007909 h 7331925"/>
              <a:gd name="connsiteX4265" fmla="*/ 2091281 w 4000576"/>
              <a:gd name="connsiteY4265" fmla="*/ 2982945 h 7331925"/>
              <a:gd name="connsiteX4266" fmla="*/ 2056952 w 4000576"/>
              <a:gd name="connsiteY4266" fmla="*/ 2992584 h 7331925"/>
              <a:gd name="connsiteX4267" fmla="*/ 2007965 w 4000576"/>
              <a:gd name="connsiteY4267" fmla="*/ 2988040 h 7331925"/>
              <a:gd name="connsiteX4268" fmla="*/ 2039693 w 4000576"/>
              <a:gd name="connsiteY4268" fmla="*/ 2955255 h 7331925"/>
              <a:gd name="connsiteX4269" fmla="*/ 2083889 w 4000576"/>
              <a:gd name="connsiteY4269" fmla="*/ 2926947 h 7331925"/>
              <a:gd name="connsiteX4270" fmla="*/ 2096395 w 4000576"/>
              <a:gd name="connsiteY4270" fmla="*/ 2911888 h 7331925"/>
              <a:gd name="connsiteX4271" fmla="*/ 2078365 w 4000576"/>
              <a:gd name="connsiteY4271" fmla="*/ 2918450 h 7331925"/>
              <a:gd name="connsiteX4272" fmla="*/ 2041560 w 4000576"/>
              <a:gd name="connsiteY4272" fmla="*/ 2937720 h 7331925"/>
              <a:gd name="connsiteX4273" fmla="*/ 2007965 w 4000576"/>
              <a:gd name="connsiteY4273" fmla="*/ 2928147 h 7331925"/>
              <a:gd name="connsiteX4274" fmla="*/ 2031168 w 4000576"/>
              <a:gd name="connsiteY4274" fmla="*/ 2895286 h 7331925"/>
              <a:gd name="connsiteX4275" fmla="*/ 2054381 w 4000576"/>
              <a:gd name="connsiteY4275" fmla="*/ 2884713 h 7331925"/>
              <a:gd name="connsiteX4276" fmla="*/ 2058638 w 4000576"/>
              <a:gd name="connsiteY4276" fmla="*/ 2900896 h 7331925"/>
              <a:gd name="connsiteX4277" fmla="*/ 2062906 w 4000576"/>
              <a:gd name="connsiteY4277" fmla="*/ 2917089 h 7331925"/>
              <a:gd name="connsiteX4278" fmla="*/ 2064010 w 4000576"/>
              <a:gd name="connsiteY4278" fmla="*/ 2895362 h 7331925"/>
              <a:gd name="connsiteX4279" fmla="*/ 2079403 w 4000576"/>
              <a:gd name="connsiteY4279" fmla="*/ 2868149 h 7331925"/>
              <a:gd name="connsiteX4280" fmla="*/ 2093690 w 4000576"/>
              <a:gd name="connsiteY4280" fmla="*/ 2853252 h 7331925"/>
              <a:gd name="connsiteX4281" fmla="*/ 2050828 w 4000576"/>
              <a:gd name="connsiteY4281" fmla="*/ 2868959 h 7331925"/>
              <a:gd name="connsiteX4282" fmla="*/ 2007965 w 4000576"/>
              <a:gd name="connsiteY4282" fmla="*/ 2894076 h 7331925"/>
              <a:gd name="connsiteX4283" fmla="*/ 2007965 w 4000576"/>
              <a:gd name="connsiteY4283" fmla="*/ 2866120 h 7331925"/>
              <a:gd name="connsiteX4284" fmla="*/ 2023034 w 4000576"/>
              <a:gd name="connsiteY4284" fmla="*/ 2832383 h 7331925"/>
              <a:gd name="connsiteX4285" fmla="*/ 2049028 w 4000576"/>
              <a:gd name="connsiteY4285" fmla="*/ 2843270 h 7331925"/>
              <a:gd name="connsiteX4286" fmla="*/ 2053381 w 4000576"/>
              <a:gd name="connsiteY4286" fmla="*/ 2859939 h 7331925"/>
              <a:gd name="connsiteX4287" fmla="*/ 2054485 w 4000576"/>
              <a:gd name="connsiteY4287" fmla="*/ 2838584 h 7331925"/>
              <a:gd name="connsiteX4288" fmla="*/ 2074640 w 4000576"/>
              <a:gd name="connsiteY4288" fmla="*/ 2805341 h 7331925"/>
              <a:gd name="connsiteX4289" fmla="*/ 2093690 w 4000576"/>
              <a:gd name="connsiteY4289" fmla="*/ 2785872 h 7331925"/>
              <a:gd name="connsiteX4290" fmla="*/ 2074640 w 4000576"/>
              <a:gd name="connsiteY4290" fmla="*/ 2788501 h 7331925"/>
              <a:gd name="connsiteX4291" fmla="*/ 2055590 w 4000576"/>
              <a:gd name="connsiteY4291" fmla="*/ 2798693 h 7331925"/>
              <a:gd name="connsiteX4292" fmla="*/ 2055590 w 4000576"/>
              <a:gd name="connsiteY4292" fmla="*/ 2772080 h 7331925"/>
              <a:gd name="connsiteX4293" fmla="*/ 2074640 w 4000576"/>
              <a:gd name="connsiteY4293" fmla="*/ 2733561 h 7331925"/>
              <a:gd name="connsiteX4294" fmla="*/ 2093690 w 4000576"/>
              <a:gd name="connsiteY4294" fmla="*/ 2712949 h 7331925"/>
              <a:gd name="connsiteX4295" fmla="*/ 2031406 w 4000576"/>
              <a:gd name="connsiteY4295" fmla="*/ 2741476 h 7331925"/>
              <a:gd name="connsiteX4296" fmla="*/ 1998440 w 4000576"/>
              <a:gd name="connsiteY4296" fmla="*/ 2732951 h 7331925"/>
              <a:gd name="connsiteX4297" fmla="*/ 2046065 w 4000576"/>
              <a:gd name="connsiteY4297" fmla="*/ 2684650 h 7331925"/>
              <a:gd name="connsiteX4298" fmla="*/ 2075269 w 4000576"/>
              <a:gd name="connsiteY4298" fmla="*/ 2645293 h 7331925"/>
              <a:gd name="connsiteX4299" fmla="*/ 2046065 w 4000576"/>
              <a:gd name="connsiteY4299" fmla="*/ 2641559 h 7331925"/>
              <a:gd name="connsiteX4300" fmla="*/ 2069878 w 4000576"/>
              <a:gd name="connsiteY4300" fmla="*/ 2609231 h 7331925"/>
              <a:gd name="connsiteX4301" fmla="*/ 2093690 w 4000576"/>
              <a:gd name="connsiteY4301" fmla="*/ 2583628 h 7331925"/>
              <a:gd name="connsiteX4302" fmla="*/ 2069878 w 4000576"/>
              <a:gd name="connsiteY4302" fmla="*/ 2592362 h 7331925"/>
              <a:gd name="connsiteX4303" fmla="*/ 2046065 w 4000576"/>
              <a:gd name="connsiteY4303" fmla="*/ 2607964 h 7331925"/>
              <a:gd name="connsiteX4304" fmla="*/ 2046065 w 4000576"/>
              <a:gd name="connsiteY4304" fmla="*/ 2588914 h 7331925"/>
              <a:gd name="connsiteX4305" fmla="*/ 2069878 w 4000576"/>
              <a:gd name="connsiteY4305" fmla="*/ 2554262 h 7331925"/>
              <a:gd name="connsiteX4306" fmla="*/ 2093690 w 4000576"/>
              <a:gd name="connsiteY4306" fmla="*/ 2530012 h 7331925"/>
              <a:gd name="connsiteX4307" fmla="*/ 2069878 w 4000576"/>
              <a:gd name="connsiteY4307" fmla="*/ 2536965 h 7331925"/>
              <a:gd name="connsiteX4308" fmla="*/ 2046065 w 4000576"/>
              <a:gd name="connsiteY4308" fmla="*/ 2552567 h 7331925"/>
              <a:gd name="connsiteX4309" fmla="*/ 2046065 w 4000576"/>
              <a:gd name="connsiteY4309" fmla="*/ 2532641 h 7331925"/>
              <a:gd name="connsiteX4310" fmla="*/ 2070173 w 4000576"/>
              <a:gd name="connsiteY4310" fmla="*/ 2496922 h 7331925"/>
              <a:gd name="connsiteX4311" fmla="*/ 2065934 w 4000576"/>
              <a:gd name="connsiteY4311" fmla="*/ 2483263 h 7331925"/>
              <a:gd name="connsiteX4312" fmla="*/ 2046065 w 4000576"/>
              <a:gd name="connsiteY4312" fmla="*/ 2493893 h 7331925"/>
              <a:gd name="connsiteX4313" fmla="*/ 2046065 w 4000576"/>
              <a:gd name="connsiteY4313" fmla="*/ 2479491 h 7331925"/>
              <a:gd name="connsiteX4314" fmla="*/ 2070173 w 4000576"/>
              <a:gd name="connsiteY4314" fmla="*/ 2449297 h 7331925"/>
              <a:gd name="connsiteX4315" fmla="*/ 2090166 w 4000576"/>
              <a:gd name="connsiteY4315" fmla="*/ 2429361 h 7331925"/>
              <a:gd name="connsiteX4316" fmla="*/ 2019872 w 4000576"/>
              <a:gd name="connsiteY4316" fmla="*/ 2468690 h 7331925"/>
              <a:gd name="connsiteX4317" fmla="*/ 1998440 w 4000576"/>
              <a:gd name="connsiteY4317" fmla="*/ 2487025 h 7331925"/>
              <a:gd name="connsiteX4318" fmla="*/ 1998440 w 4000576"/>
              <a:gd name="connsiteY4318" fmla="*/ 2466956 h 7331925"/>
              <a:gd name="connsiteX4319" fmla="*/ 2015814 w 4000576"/>
              <a:gd name="connsiteY4319" fmla="*/ 2441372 h 7331925"/>
              <a:gd name="connsiteX4320" fmla="*/ 2082613 w 4000576"/>
              <a:gd name="connsiteY4320" fmla="*/ 2378926 h 7331925"/>
              <a:gd name="connsiteX4321" fmla="*/ 2038026 w 4000576"/>
              <a:gd name="connsiteY4321" fmla="*/ 2407520 h 7331925"/>
              <a:gd name="connsiteX4322" fmla="*/ 684443 w 4000576"/>
              <a:gd name="connsiteY4322" fmla="*/ 2393213 h 7331925"/>
              <a:gd name="connsiteX4323" fmla="*/ 707188 w 4000576"/>
              <a:gd name="connsiteY4323" fmla="*/ 2425580 h 7331925"/>
              <a:gd name="connsiteX4324" fmla="*/ 698483 w 4000576"/>
              <a:gd name="connsiteY4324" fmla="*/ 2402043 h 7331925"/>
              <a:gd name="connsiteX4325" fmla="*/ 684443 w 4000576"/>
              <a:gd name="connsiteY4325" fmla="*/ 2393213 h 7331925"/>
              <a:gd name="connsiteX4326" fmla="*/ 1302658 w 4000576"/>
              <a:gd name="connsiteY4326" fmla="*/ 2406653 h 7331925"/>
              <a:gd name="connsiteX4327" fmla="*/ 1329900 w 4000576"/>
              <a:gd name="connsiteY4327" fmla="*/ 2409987 h 7331925"/>
              <a:gd name="connsiteX4328" fmla="*/ 1309364 w 4000576"/>
              <a:gd name="connsiteY4328" fmla="*/ 2390089 h 7331925"/>
              <a:gd name="connsiteX4329" fmla="*/ 1292019 w 4000576"/>
              <a:gd name="connsiteY4329" fmla="*/ 2386746 h 7331925"/>
              <a:gd name="connsiteX4330" fmla="*/ 1302658 w 4000576"/>
              <a:gd name="connsiteY4330" fmla="*/ 2406653 h 7331925"/>
              <a:gd name="connsiteX4331" fmla="*/ 1405376 w 4000576"/>
              <a:gd name="connsiteY4331" fmla="*/ 2394147 h 7331925"/>
              <a:gd name="connsiteX4332" fmla="*/ 1428464 w 4000576"/>
              <a:gd name="connsiteY4332" fmla="*/ 2448354 h 7331925"/>
              <a:gd name="connsiteX4333" fmla="*/ 1445990 w 4000576"/>
              <a:gd name="connsiteY4333" fmla="*/ 2465394 h 7331925"/>
              <a:gd name="connsiteX4334" fmla="*/ 1445990 w 4000576"/>
              <a:gd name="connsiteY4334" fmla="*/ 2441886 h 7331925"/>
              <a:gd name="connsiteX4335" fmla="*/ 1431027 w 4000576"/>
              <a:gd name="connsiteY4335" fmla="*/ 2403415 h 7331925"/>
              <a:gd name="connsiteX4336" fmla="*/ 1405376 w 4000576"/>
              <a:gd name="connsiteY4336" fmla="*/ 2394147 h 7331925"/>
              <a:gd name="connsiteX4337" fmla="*/ 1354484 w 4000576"/>
              <a:gd name="connsiteY4337" fmla="*/ 2413045 h 7331925"/>
              <a:gd name="connsiteX4338" fmla="*/ 1360265 w 4000576"/>
              <a:gd name="connsiteY4338" fmla="*/ 2432095 h 7331925"/>
              <a:gd name="connsiteX4339" fmla="*/ 1374553 w 4000576"/>
              <a:gd name="connsiteY4339" fmla="*/ 2436076 h 7331925"/>
              <a:gd name="connsiteX4340" fmla="*/ 1388840 w 4000576"/>
              <a:gd name="connsiteY4340" fmla="*/ 2417026 h 7331925"/>
              <a:gd name="connsiteX4341" fmla="*/ 1368771 w 4000576"/>
              <a:gd name="connsiteY4341" fmla="*/ 2397976 h 7331925"/>
              <a:gd name="connsiteX4342" fmla="*/ 1348702 w 4000576"/>
              <a:gd name="connsiteY4342" fmla="*/ 2397976 h 7331925"/>
              <a:gd name="connsiteX4343" fmla="*/ 1354484 w 4000576"/>
              <a:gd name="connsiteY4343" fmla="*/ 2413045 h 7331925"/>
              <a:gd name="connsiteX4344" fmla="*/ 1103090 w 4000576"/>
              <a:gd name="connsiteY4344" fmla="*/ 2421788 h 7331925"/>
              <a:gd name="connsiteX4345" fmla="*/ 1112615 w 4000576"/>
              <a:gd name="connsiteY4345" fmla="*/ 2436076 h 7331925"/>
              <a:gd name="connsiteX4346" fmla="*/ 1122140 w 4000576"/>
              <a:gd name="connsiteY4346" fmla="*/ 2421788 h 7331925"/>
              <a:gd name="connsiteX4347" fmla="*/ 1112615 w 4000576"/>
              <a:gd name="connsiteY4347" fmla="*/ 2407501 h 7331925"/>
              <a:gd name="connsiteX4348" fmla="*/ 1103090 w 4000576"/>
              <a:gd name="connsiteY4348" fmla="*/ 2421788 h 7331925"/>
              <a:gd name="connsiteX4349" fmla="*/ 1455515 w 4000576"/>
              <a:gd name="connsiteY4349" fmla="*/ 2416988 h 7331925"/>
              <a:gd name="connsiteX4350" fmla="*/ 1490081 w 4000576"/>
              <a:gd name="connsiteY4350" fmla="*/ 2433266 h 7331925"/>
              <a:gd name="connsiteX4351" fmla="*/ 1475384 w 4000576"/>
              <a:gd name="connsiteY4351" fmla="*/ 2417464 h 7331925"/>
              <a:gd name="connsiteX4352" fmla="*/ 1455515 w 4000576"/>
              <a:gd name="connsiteY4352" fmla="*/ 2416988 h 7331925"/>
              <a:gd name="connsiteX4353" fmla="*/ 1550765 w 4000576"/>
              <a:gd name="connsiteY4353" fmla="*/ 2415550 h 7331925"/>
              <a:gd name="connsiteX4354" fmla="*/ 1568872 w 4000576"/>
              <a:gd name="connsiteY4354" fmla="*/ 2439981 h 7331925"/>
              <a:gd name="connsiteX4355" fmla="*/ 1583512 w 4000576"/>
              <a:gd name="connsiteY4355" fmla="*/ 2422560 h 7331925"/>
              <a:gd name="connsiteX4356" fmla="*/ 1550765 w 4000576"/>
              <a:gd name="connsiteY4356" fmla="*/ 2415550 h 7331925"/>
              <a:gd name="connsiteX4357" fmla="*/ 1598390 w 4000576"/>
              <a:gd name="connsiteY4357" fmla="*/ 2415216 h 7331925"/>
              <a:gd name="connsiteX4358" fmla="*/ 1640548 w 4000576"/>
              <a:gd name="connsiteY4358" fmla="*/ 2444010 h 7331925"/>
              <a:gd name="connsiteX4359" fmla="*/ 1648149 w 4000576"/>
              <a:gd name="connsiteY4359" fmla="*/ 2430218 h 7331925"/>
              <a:gd name="connsiteX4360" fmla="*/ 1598390 w 4000576"/>
              <a:gd name="connsiteY4360" fmla="*/ 2415216 h 7331925"/>
              <a:gd name="connsiteX4361" fmla="*/ 986009 w 4000576"/>
              <a:gd name="connsiteY4361" fmla="*/ 2433695 h 7331925"/>
              <a:gd name="connsiteX4362" fmla="*/ 1026890 w 4000576"/>
              <a:gd name="connsiteY4362" fmla="*/ 2455802 h 7331925"/>
              <a:gd name="connsiteX4363" fmla="*/ 988409 w 4000576"/>
              <a:gd name="connsiteY4363" fmla="*/ 2417026 h 7331925"/>
              <a:gd name="connsiteX4364" fmla="*/ 986009 w 4000576"/>
              <a:gd name="connsiteY4364" fmla="*/ 2433695 h 7331925"/>
              <a:gd name="connsiteX4365" fmla="*/ 1150258 w 4000576"/>
              <a:gd name="connsiteY4365" fmla="*/ 2435228 h 7331925"/>
              <a:gd name="connsiteX4366" fmla="*/ 1177500 w 4000576"/>
              <a:gd name="connsiteY4366" fmla="*/ 2438562 h 7331925"/>
              <a:gd name="connsiteX4367" fmla="*/ 1156964 w 4000576"/>
              <a:gd name="connsiteY4367" fmla="*/ 2418664 h 7331925"/>
              <a:gd name="connsiteX4368" fmla="*/ 1139609 w 4000576"/>
              <a:gd name="connsiteY4368" fmla="*/ 2415321 h 7331925"/>
              <a:gd name="connsiteX4369" fmla="*/ 1150258 w 4000576"/>
              <a:gd name="connsiteY4369" fmla="*/ 2435228 h 7331925"/>
              <a:gd name="connsiteX4370" fmla="*/ 1682791 w 4000576"/>
              <a:gd name="connsiteY4370" fmla="*/ 2436390 h 7331925"/>
              <a:gd name="connsiteX4371" fmla="*/ 1722215 w 4000576"/>
              <a:gd name="connsiteY4371" fmla="*/ 2441953 h 7331925"/>
              <a:gd name="connsiteX4372" fmla="*/ 1700784 w 4000576"/>
              <a:gd name="connsiteY4372" fmla="*/ 2423027 h 7331925"/>
              <a:gd name="connsiteX4373" fmla="*/ 1682791 w 4000576"/>
              <a:gd name="connsiteY4373" fmla="*/ 2436390 h 7331925"/>
              <a:gd name="connsiteX4374" fmla="*/ 1731740 w 4000576"/>
              <a:gd name="connsiteY4374" fmla="*/ 2424646 h 7331925"/>
              <a:gd name="connsiteX4375" fmla="*/ 1771745 w 4000576"/>
              <a:gd name="connsiteY4375" fmla="*/ 2455126 h 7331925"/>
              <a:gd name="connsiteX4376" fmla="*/ 1764459 w 4000576"/>
              <a:gd name="connsiteY4376" fmla="*/ 2426313 h 7331925"/>
              <a:gd name="connsiteX4377" fmla="*/ 1731740 w 4000576"/>
              <a:gd name="connsiteY4377" fmla="*/ 2424646 h 7331925"/>
              <a:gd name="connsiteX4378" fmla="*/ 1202084 w 4000576"/>
              <a:gd name="connsiteY4378" fmla="*/ 2441620 h 7331925"/>
              <a:gd name="connsiteX4379" fmla="*/ 1207865 w 4000576"/>
              <a:gd name="connsiteY4379" fmla="*/ 2460670 h 7331925"/>
              <a:gd name="connsiteX4380" fmla="*/ 1228392 w 4000576"/>
              <a:gd name="connsiteY4380" fmla="*/ 2464651 h 7331925"/>
              <a:gd name="connsiteX4381" fmla="*/ 1248918 w 4000576"/>
              <a:gd name="connsiteY4381" fmla="*/ 2464651 h 7331925"/>
              <a:gd name="connsiteX4382" fmla="*/ 1231678 w 4000576"/>
              <a:gd name="connsiteY4382" fmla="*/ 2445601 h 7331925"/>
              <a:gd name="connsiteX4383" fmla="*/ 1202084 w 4000576"/>
              <a:gd name="connsiteY4383" fmla="*/ 2441620 h 7331925"/>
              <a:gd name="connsiteX4384" fmla="*/ 1255490 w 4000576"/>
              <a:gd name="connsiteY4384" fmla="*/ 2444925 h 7331925"/>
              <a:gd name="connsiteX4385" fmla="*/ 1270464 w 4000576"/>
              <a:gd name="connsiteY4385" fmla="*/ 2468737 h 7331925"/>
              <a:gd name="connsiteX4386" fmla="*/ 1293257 w 4000576"/>
              <a:gd name="connsiteY4386" fmla="*/ 2454497 h 7331925"/>
              <a:gd name="connsiteX4387" fmla="*/ 1255490 w 4000576"/>
              <a:gd name="connsiteY4387" fmla="*/ 2444925 h 7331925"/>
              <a:gd name="connsiteX4388" fmla="*/ 717333 w 4000576"/>
              <a:gd name="connsiteY4388" fmla="*/ 2455126 h 7331925"/>
              <a:gd name="connsiteX4389" fmla="*/ 727420 w 4000576"/>
              <a:gd name="connsiteY4389" fmla="*/ 2464651 h 7331925"/>
              <a:gd name="connsiteX4390" fmla="*/ 731620 w 4000576"/>
              <a:gd name="connsiteY4390" fmla="*/ 2455126 h 7331925"/>
              <a:gd name="connsiteX4391" fmla="*/ 721533 w 4000576"/>
              <a:gd name="connsiteY4391" fmla="*/ 2445601 h 7331925"/>
              <a:gd name="connsiteX4392" fmla="*/ 717333 w 4000576"/>
              <a:gd name="connsiteY4392" fmla="*/ 2455126 h 7331925"/>
              <a:gd name="connsiteX4393" fmla="*/ 1045940 w 4000576"/>
              <a:gd name="connsiteY4393" fmla="*/ 2453964 h 7331925"/>
              <a:gd name="connsiteX4394" fmla="*/ 1080868 w 4000576"/>
              <a:gd name="connsiteY4394" fmla="*/ 2480529 h 7331925"/>
              <a:gd name="connsiteX4395" fmla="*/ 1054303 w 4000576"/>
              <a:gd name="connsiteY4395" fmla="*/ 2445601 h 7331925"/>
              <a:gd name="connsiteX4396" fmla="*/ 1045940 w 4000576"/>
              <a:gd name="connsiteY4396" fmla="*/ 2453964 h 7331925"/>
              <a:gd name="connsiteX4397" fmla="*/ 1312640 w 4000576"/>
              <a:gd name="connsiteY4397" fmla="*/ 2454450 h 7331925"/>
              <a:gd name="connsiteX4398" fmla="*/ 1351217 w 4000576"/>
              <a:gd name="connsiteY4398" fmla="*/ 2493226 h 7331925"/>
              <a:gd name="connsiteX4399" fmla="*/ 1349007 w 4000576"/>
              <a:gd name="connsiteY4399" fmla="*/ 2469414 h 7331925"/>
              <a:gd name="connsiteX4400" fmla="*/ 1312640 w 4000576"/>
              <a:gd name="connsiteY4400" fmla="*/ 2454450 h 7331925"/>
              <a:gd name="connsiteX4401" fmla="*/ 1465040 w 4000576"/>
              <a:gd name="connsiteY4401" fmla="*/ 2462746 h 7331925"/>
              <a:gd name="connsiteX4402" fmla="*/ 1500530 w 4000576"/>
              <a:gd name="connsiteY4402" fmla="*/ 2502751 h 7331925"/>
              <a:gd name="connsiteX4403" fmla="*/ 1513151 w 4000576"/>
              <a:gd name="connsiteY4403" fmla="*/ 2502751 h 7331925"/>
              <a:gd name="connsiteX4404" fmla="*/ 1498378 w 4000576"/>
              <a:gd name="connsiteY4404" fmla="*/ 2474176 h 7331925"/>
              <a:gd name="connsiteX4405" fmla="*/ 1465040 w 4000576"/>
              <a:gd name="connsiteY4405" fmla="*/ 2462746 h 7331925"/>
              <a:gd name="connsiteX4406" fmla="*/ 1369790 w 4000576"/>
              <a:gd name="connsiteY4406" fmla="*/ 2459812 h 7331925"/>
              <a:gd name="connsiteX4407" fmla="*/ 1399365 w 4000576"/>
              <a:gd name="connsiteY4407" fmla="*/ 2502751 h 7331925"/>
              <a:gd name="connsiteX4408" fmla="*/ 1386459 w 4000576"/>
              <a:gd name="connsiteY4408" fmla="*/ 2456907 h 7331925"/>
              <a:gd name="connsiteX4409" fmla="*/ 1369790 w 4000576"/>
              <a:gd name="connsiteY4409" fmla="*/ 2459812 h 7331925"/>
              <a:gd name="connsiteX4410" fmla="*/ 1512665 w 4000576"/>
              <a:gd name="connsiteY4410" fmla="*/ 2463594 h 7331925"/>
              <a:gd name="connsiteX4411" fmla="*/ 1531401 w 4000576"/>
              <a:gd name="connsiteY4411" fmla="*/ 2494550 h 7331925"/>
              <a:gd name="connsiteX4412" fmla="*/ 1540907 w 4000576"/>
              <a:gd name="connsiteY4412" fmla="*/ 2473547 h 7331925"/>
              <a:gd name="connsiteX4413" fmla="*/ 1512665 w 4000576"/>
              <a:gd name="connsiteY4413" fmla="*/ 2463594 h 7331925"/>
              <a:gd name="connsiteX4414" fmla="*/ 1612525 w 4000576"/>
              <a:gd name="connsiteY4414" fmla="*/ 2464889 h 7331925"/>
              <a:gd name="connsiteX4415" fmla="*/ 1662760 w 4000576"/>
              <a:gd name="connsiteY4415" fmla="*/ 2502751 h 7331925"/>
              <a:gd name="connsiteX4416" fmla="*/ 1675257 w 4000576"/>
              <a:gd name="connsiteY4416" fmla="*/ 2502751 h 7331925"/>
              <a:gd name="connsiteX4417" fmla="*/ 1665703 w 4000576"/>
              <a:gd name="connsiteY4417" fmla="*/ 2484892 h 7331925"/>
              <a:gd name="connsiteX4418" fmla="*/ 1612525 w 4000576"/>
              <a:gd name="connsiteY4418" fmla="*/ 2464889 h 7331925"/>
              <a:gd name="connsiteX4419" fmla="*/ 1119283 w 4000576"/>
              <a:gd name="connsiteY4419" fmla="*/ 2477405 h 7331925"/>
              <a:gd name="connsiteX4420" fmla="*/ 1127808 w 4000576"/>
              <a:gd name="connsiteY4420" fmla="*/ 2490054 h 7331925"/>
              <a:gd name="connsiteX4421" fmla="*/ 1132665 w 4000576"/>
              <a:gd name="connsiteY4421" fmla="*/ 2470033 h 7331925"/>
              <a:gd name="connsiteX4422" fmla="*/ 1119283 w 4000576"/>
              <a:gd name="connsiteY4422" fmla="*/ 2477405 h 7331925"/>
              <a:gd name="connsiteX4423" fmla="*/ 1417568 w 4000576"/>
              <a:gd name="connsiteY4423" fmla="*/ 2470319 h 7331925"/>
              <a:gd name="connsiteX4424" fmla="*/ 1445619 w 4000576"/>
              <a:gd name="connsiteY4424" fmla="*/ 2501284 h 7331925"/>
              <a:gd name="connsiteX4425" fmla="*/ 1437199 w 4000576"/>
              <a:gd name="connsiteY4425" fmla="*/ 2479596 h 7331925"/>
              <a:gd name="connsiteX4426" fmla="*/ 1417568 w 4000576"/>
              <a:gd name="connsiteY4426" fmla="*/ 2470319 h 7331925"/>
              <a:gd name="connsiteX4427" fmla="*/ 1560290 w 4000576"/>
              <a:gd name="connsiteY4427" fmla="*/ 2471566 h 7331925"/>
              <a:gd name="connsiteX4428" fmla="*/ 1573797 w 4000576"/>
              <a:gd name="connsiteY4428" fmla="*/ 2498531 h 7331925"/>
              <a:gd name="connsiteX4429" fmla="*/ 1592609 w 4000576"/>
              <a:gd name="connsiteY4429" fmla="*/ 2486197 h 7331925"/>
              <a:gd name="connsiteX4430" fmla="*/ 1560290 w 4000576"/>
              <a:gd name="connsiteY4430" fmla="*/ 2471566 h 7331925"/>
              <a:gd name="connsiteX4431" fmla="*/ 1674590 w 4000576"/>
              <a:gd name="connsiteY4431" fmla="*/ 2473500 h 7331925"/>
              <a:gd name="connsiteX4432" fmla="*/ 1734807 w 4000576"/>
              <a:gd name="connsiteY4432" fmla="*/ 2511981 h 7331925"/>
              <a:gd name="connsiteX4433" fmla="*/ 1765078 w 4000576"/>
              <a:gd name="connsiteY4433" fmla="*/ 2511685 h 7331925"/>
              <a:gd name="connsiteX4434" fmla="*/ 1726978 w 4000576"/>
              <a:gd name="connsiteY4434" fmla="*/ 2488216 h 7331925"/>
              <a:gd name="connsiteX4435" fmla="*/ 1674590 w 4000576"/>
              <a:gd name="connsiteY4435" fmla="*/ 2473500 h 7331925"/>
              <a:gd name="connsiteX4436" fmla="*/ 998315 w 4000576"/>
              <a:gd name="connsiteY4436" fmla="*/ 2484596 h 7331925"/>
              <a:gd name="connsiteX4437" fmla="*/ 1042845 w 4000576"/>
              <a:gd name="connsiteY4437" fmla="*/ 2528078 h 7331925"/>
              <a:gd name="connsiteX4438" fmla="*/ 1017051 w 4000576"/>
              <a:gd name="connsiteY4438" fmla="*/ 2480863 h 7331925"/>
              <a:gd name="connsiteX4439" fmla="*/ 998315 w 4000576"/>
              <a:gd name="connsiteY4439" fmla="*/ 2484596 h 7331925"/>
              <a:gd name="connsiteX4440" fmla="*/ 1160240 w 4000576"/>
              <a:gd name="connsiteY4440" fmla="*/ 2482091 h 7331925"/>
              <a:gd name="connsiteX4441" fmla="*/ 1171670 w 4000576"/>
              <a:gd name="connsiteY4441" fmla="*/ 2500846 h 7331925"/>
              <a:gd name="connsiteX4442" fmla="*/ 1192540 w 4000576"/>
              <a:gd name="connsiteY4442" fmla="*/ 2498722 h 7331925"/>
              <a:gd name="connsiteX4443" fmla="*/ 1160240 w 4000576"/>
              <a:gd name="connsiteY4443" fmla="*/ 2482091 h 7331925"/>
              <a:gd name="connsiteX4444" fmla="*/ 3329359 w 4000576"/>
              <a:gd name="connsiteY4444" fmla="*/ 2479929 h 7331925"/>
              <a:gd name="connsiteX4445" fmla="*/ 3322415 w 4000576"/>
              <a:gd name="connsiteY4445" fmla="*/ 2501484 h 7331925"/>
              <a:gd name="connsiteX4446" fmla="*/ 3322415 w 4000576"/>
              <a:gd name="connsiteY4446" fmla="*/ 2516086 h 7331925"/>
              <a:gd name="connsiteX4447" fmla="*/ 3333007 w 4000576"/>
              <a:gd name="connsiteY4447" fmla="*/ 2505494 h 7331925"/>
              <a:gd name="connsiteX4448" fmla="*/ 3339960 w 4000576"/>
              <a:gd name="connsiteY4448" fmla="*/ 2483939 h 7331925"/>
              <a:gd name="connsiteX4449" fmla="*/ 3329359 w 4000576"/>
              <a:gd name="connsiteY4449" fmla="*/ 2479929 h 7331925"/>
              <a:gd name="connsiteX4450" fmla="*/ 1219191 w 4000576"/>
              <a:gd name="connsiteY4450" fmla="*/ 2500293 h 7331925"/>
              <a:gd name="connsiteX4451" fmla="*/ 1238898 w 4000576"/>
              <a:gd name="connsiteY4451" fmla="*/ 2520001 h 7331925"/>
              <a:gd name="connsiteX4452" fmla="*/ 1249956 w 4000576"/>
              <a:gd name="connsiteY4452" fmla="*/ 2508942 h 7331925"/>
              <a:gd name="connsiteX4453" fmla="*/ 1219191 w 4000576"/>
              <a:gd name="connsiteY4453" fmla="*/ 2500293 h 7331925"/>
              <a:gd name="connsiteX4454" fmla="*/ 2007775 w 4000576"/>
              <a:gd name="connsiteY4454" fmla="*/ 2498217 h 7331925"/>
              <a:gd name="connsiteX4455" fmla="*/ 2001612 w 4000576"/>
              <a:gd name="connsiteY4455" fmla="*/ 2518629 h 7331925"/>
              <a:gd name="connsiteX4456" fmla="*/ 2036540 w 4000576"/>
              <a:gd name="connsiteY4456" fmla="*/ 2492064 h 7331925"/>
              <a:gd name="connsiteX4457" fmla="*/ 2007775 w 4000576"/>
              <a:gd name="connsiteY4457" fmla="*/ 2498217 h 7331925"/>
              <a:gd name="connsiteX4458" fmla="*/ 1271549 w 4000576"/>
              <a:gd name="connsiteY4458" fmla="*/ 2511400 h 7331925"/>
              <a:gd name="connsiteX4459" fmla="*/ 1312640 w 4000576"/>
              <a:gd name="connsiteY4459" fmla="*/ 2526011 h 7331925"/>
              <a:gd name="connsiteX4460" fmla="*/ 1294219 w 4000576"/>
              <a:gd name="connsiteY4460" fmla="*/ 2503084 h 7331925"/>
              <a:gd name="connsiteX4461" fmla="*/ 1271549 w 4000576"/>
              <a:gd name="connsiteY4461" fmla="*/ 2511400 h 7331925"/>
              <a:gd name="connsiteX4462" fmla="*/ 1607915 w 4000576"/>
              <a:gd name="connsiteY4462" fmla="*/ 2502751 h 7331925"/>
              <a:gd name="connsiteX4463" fmla="*/ 1618002 w 4000576"/>
              <a:gd name="connsiteY4463" fmla="*/ 2512276 h 7331925"/>
              <a:gd name="connsiteX4464" fmla="*/ 1622203 w 4000576"/>
              <a:gd name="connsiteY4464" fmla="*/ 2502751 h 7331925"/>
              <a:gd name="connsiteX4465" fmla="*/ 1612116 w 4000576"/>
              <a:gd name="connsiteY4465" fmla="*/ 2493226 h 7331925"/>
              <a:gd name="connsiteX4466" fmla="*/ 1607915 w 4000576"/>
              <a:gd name="connsiteY4466" fmla="*/ 2502751 h 7331925"/>
              <a:gd name="connsiteX4467" fmla="*/ 1064990 w 4000576"/>
              <a:gd name="connsiteY4467" fmla="*/ 2517334 h 7331925"/>
              <a:gd name="connsiteX4468" fmla="*/ 1098966 w 4000576"/>
              <a:gd name="connsiteY4468" fmla="*/ 2538632 h 7331925"/>
              <a:gd name="connsiteX4469" fmla="*/ 1097537 w 4000576"/>
              <a:gd name="connsiteY4469" fmla="*/ 2518400 h 7331925"/>
              <a:gd name="connsiteX4470" fmla="*/ 1064990 w 4000576"/>
              <a:gd name="connsiteY4470" fmla="*/ 2517334 h 7331925"/>
              <a:gd name="connsiteX4471" fmla="*/ 1341215 w 4000576"/>
              <a:gd name="connsiteY4471" fmla="*/ 2531326 h 7331925"/>
              <a:gd name="connsiteX4472" fmla="*/ 1366047 w 4000576"/>
              <a:gd name="connsiteY4472" fmla="*/ 2535308 h 7331925"/>
              <a:gd name="connsiteX4473" fmla="*/ 1360265 w 4000576"/>
              <a:gd name="connsiteY4473" fmla="*/ 2516258 h 7331925"/>
              <a:gd name="connsiteX4474" fmla="*/ 1345644 w 4000576"/>
              <a:gd name="connsiteY4474" fmla="*/ 2512276 h 7331925"/>
              <a:gd name="connsiteX4475" fmla="*/ 1331024 w 4000576"/>
              <a:gd name="connsiteY4475" fmla="*/ 2512276 h 7331925"/>
              <a:gd name="connsiteX4476" fmla="*/ 1341215 w 4000576"/>
              <a:gd name="connsiteY4476" fmla="*/ 2531326 h 7331925"/>
              <a:gd name="connsiteX4477" fmla="*/ 1379315 w 4000576"/>
              <a:gd name="connsiteY4477" fmla="*/ 2517962 h 7331925"/>
              <a:gd name="connsiteX4478" fmla="*/ 1413320 w 4000576"/>
              <a:gd name="connsiteY4478" fmla="*/ 2559901 h 7331925"/>
              <a:gd name="connsiteX4479" fmla="*/ 1427607 w 4000576"/>
              <a:gd name="connsiteY4479" fmla="*/ 2559901 h 7331925"/>
              <a:gd name="connsiteX4480" fmla="*/ 1418015 w 4000576"/>
              <a:gd name="connsiteY4480" fmla="*/ 2541975 h 7331925"/>
              <a:gd name="connsiteX4481" fmla="*/ 1379315 w 4000576"/>
              <a:gd name="connsiteY4481" fmla="*/ 2517962 h 7331925"/>
              <a:gd name="connsiteX4482" fmla="*/ 1522190 w 4000576"/>
              <a:gd name="connsiteY4482" fmla="*/ 2525382 h 7331925"/>
              <a:gd name="connsiteX4483" fmla="*/ 1563110 w 4000576"/>
              <a:gd name="connsiteY4483" fmla="*/ 2563435 h 7331925"/>
              <a:gd name="connsiteX4484" fmla="*/ 1560224 w 4000576"/>
              <a:gd name="connsiteY4484" fmla="*/ 2540718 h 7331925"/>
              <a:gd name="connsiteX4485" fmla="*/ 1522190 w 4000576"/>
              <a:gd name="connsiteY4485" fmla="*/ 2525382 h 7331925"/>
              <a:gd name="connsiteX4486" fmla="*/ 1122140 w 4000576"/>
              <a:gd name="connsiteY4486" fmla="*/ 2529421 h 7331925"/>
              <a:gd name="connsiteX4487" fmla="*/ 1151725 w 4000576"/>
              <a:gd name="connsiteY4487" fmla="*/ 2559901 h 7331925"/>
              <a:gd name="connsiteX4488" fmla="*/ 1153478 w 4000576"/>
              <a:gd name="connsiteY4488" fmla="*/ 2540851 h 7331925"/>
              <a:gd name="connsiteX4489" fmla="*/ 1122140 w 4000576"/>
              <a:gd name="connsiteY4489" fmla="*/ 2529421 h 7331925"/>
              <a:gd name="connsiteX4490" fmla="*/ 1436180 w 4000576"/>
              <a:gd name="connsiteY4490" fmla="*/ 2540318 h 7331925"/>
              <a:gd name="connsiteX4491" fmla="*/ 1470031 w 4000576"/>
              <a:gd name="connsiteY4491" fmla="*/ 2541565 h 7331925"/>
              <a:gd name="connsiteX4492" fmla="*/ 1445009 w 4000576"/>
              <a:gd name="connsiteY4492" fmla="*/ 2521801 h 7331925"/>
              <a:gd name="connsiteX4493" fmla="*/ 1426274 w 4000576"/>
              <a:gd name="connsiteY4493" fmla="*/ 2521801 h 7331925"/>
              <a:gd name="connsiteX4494" fmla="*/ 1436180 w 4000576"/>
              <a:gd name="connsiteY4494" fmla="*/ 2540318 h 7331925"/>
              <a:gd name="connsiteX4495" fmla="*/ 1490577 w 4000576"/>
              <a:gd name="connsiteY4495" fmla="*/ 2546919 h 7331925"/>
              <a:gd name="connsiteX4496" fmla="*/ 1510751 w 4000576"/>
              <a:gd name="connsiteY4496" fmla="*/ 2560882 h 7331925"/>
              <a:gd name="connsiteX4497" fmla="*/ 1482709 w 4000576"/>
              <a:gd name="connsiteY4497" fmla="*/ 2521801 h 7331925"/>
              <a:gd name="connsiteX4498" fmla="*/ 1490577 w 4000576"/>
              <a:gd name="connsiteY4498" fmla="*/ 2546919 h 7331925"/>
              <a:gd name="connsiteX4499" fmla="*/ 2015109 w 4000576"/>
              <a:gd name="connsiteY4499" fmla="*/ 2535393 h 7331925"/>
              <a:gd name="connsiteX4500" fmla="*/ 2006803 w 4000576"/>
              <a:gd name="connsiteY4500" fmla="*/ 2578951 h 7331925"/>
              <a:gd name="connsiteX4501" fmla="*/ 2034950 w 4000576"/>
              <a:gd name="connsiteY4501" fmla="*/ 2537184 h 7331925"/>
              <a:gd name="connsiteX4502" fmla="*/ 2031778 w 4000576"/>
              <a:gd name="connsiteY4502" fmla="*/ 2523078 h 7331925"/>
              <a:gd name="connsiteX4503" fmla="*/ 2015109 w 4000576"/>
              <a:gd name="connsiteY4503" fmla="*/ 2535393 h 7331925"/>
              <a:gd name="connsiteX4504" fmla="*/ 1178833 w 4000576"/>
              <a:gd name="connsiteY4504" fmla="*/ 2549528 h 7331925"/>
              <a:gd name="connsiteX4505" fmla="*/ 1206075 w 4000576"/>
              <a:gd name="connsiteY4505" fmla="*/ 2552862 h 7331925"/>
              <a:gd name="connsiteX4506" fmla="*/ 1185539 w 4000576"/>
              <a:gd name="connsiteY4506" fmla="*/ 2532964 h 7331925"/>
              <a:gd name="connsiteX4507" fmla="*/ 1168184 w 4000576"/>
              <a:gd name="connsiteY4507" fmla="*/ 2529621 h 7331925"/>
              <a:gd name="connsiteX4508" fmla="*/ 1178833 w 4000576"/>
              <a:gd name="connsiteY4508" fmla="*/ 2549528 h 7331925"/>
              <a:gd name="connsiteX4509" fmla="*/ 1579340 w 4000576"/>
              <a:gd name="connsiteY4509" fmla="*/ 2550376 h 7331925"/>
              <a:gd name="connsiteX4510" fmla="*/ 1598809 w 4000576"/>
              <a:gd name="connsiteY4510" fmla="*/ 2569426 h 7331925"/>
              <a:gd name="connsiteX4511" fmla="*/ 1596181 w 4000576"/>
              <a:gd name="connsiteY4511" fmla="*/ 2550376 h 7331925"/>
              <a:gd name="connsiteX4512" fmla="*/ 1576711 w 4000576"/>
              <a:gd name="connsiteY4512" fmla="*/ 2531326 h 7331925"/>
              <a:gd name="connsiteX4513" fmla="*/ 1579340 w 4000576"/>
              <a:gd name="connsiteY4513" fmla="*/ 2550376 h 7331925"/>
              <a:gd name="connsiteX4514" fmla="*/ 3293840 w 4000576"/>
              <a:gd name="connsiteY4514" fmla="*/ 2546176 h 7331925"/>
              <a:gd name="connsiteX4515" fmla="*/ 3303518 w 4000576"/>
              <a:gd name="connsiteY4515" fmla="*/ 2555043 h 7331925"/>
              <a:gd name="connsiteX4516" fmla="*/ 3307718 w 4000576"/>
              <a:gd name="connsiteY4516" fmla="*/ 2540194 h 7331925"/>
              <a:gd name="connsiteX4517" fmla="*/ 3293840 w 4000576"/>
              <a:gd name="connsiteY4517" fmla="*/ 2546176 h 7331925"/>
              <a:gd name="connsiteX4518" fmla="*/ 1017365 w 4000576"/>
              <a:gd name="connsiteY4518" fmla="*/ 2549700 h 7331925"/>
              <a:gd name="connsiteX4519" fmla="*/ 1032329 w 4000576"/>
              <a:gd name="connsiteY4519" fmla="*/ 2573512 h 7331925"/>
              <a:gd name="connsiteX4520" fmla="*/ 1064990 w 4000576"/>
              <a:gd name="connsiteY4520" fmla="*/ 2579627 h 7331925"/>
              <a:gd name="connsiteX4521" fmla="*/ 1050027 w 4000576"/>
              <a:gd name="connsiteY4521" fmla="*/ 2555815 h 7331925"/>
              <a:gd name="connsiteX4522" fmla="*/ 1017365 w 4000576"/>
              <a:gd name="connsiteY4522" fmla="*/ 2549700 h 7331925"/>
              <a:gd name="connsiteX4523" fmla="*/ 1227068 w 4000576"/>
              <a:gd name="connsiteY4523" fmla="*/ 2547995 h 7331925"/>
              <a:gd name="connsiteX4524" fmla="*/ 1257872 w 4000576"/>
              <a:gd name="connsiteY4524" fmla="*/ 2581732 h 7331925"/>
              <a:gd name="connsiteX4525" fmla="*/ 1259577 w 4000576"/>
              <a:gd name="connsiteY4525" fmla="*/ 2555815 h 7331925"/>
              <a:gd name="connsiteX4526" fmla="*/ 1227068 w 4000576"/>
              <a:gd name="connsiteY4526" fmla="*/ 2547995 h 7331925"/>
              <a:gd name="connsiteX4527" fmla="*/ 1812998 w 4000576"/>
              <a:gd name="connsiteY4527" fmla="*/ 2553167 h 7331925"/>
              <a:gd name="connsiteX4528" fmla="*/ 1811522 w 4000576"/>
              <a:gd name="connsiteY4528" fmla="*/ 2576189 h 7331925"/>
              <a:gd name="connsiteX4529" fmla="*/ 1824542 w 4000576"/>
              <a:gd name="connsiteY4529" fmla="*/ 2553500 h 7331925"/>
              <a:gd name="connsiteX4530" fmla="*/ 1820418 w 4000576"/>
              <a:gd name="connsiteY4530" fmla="*/ 2536089 h 7331925"/>
              <a:gd name="connsiteX4531" fmla="*/ 1812998 w 4000576"/>
              <a:gd name="connsiteY4531" fmla="*/ 2553167 h 7331925"/>
              <a:gd name="connsiteX4532" fmla="*/ 1284065 w 4000576"/>
              <a:gd name="connsiteY4532" fmla="*/ 2559520 h 7331925"/>
              <a:gd name="connsiteX4533" fmla="*/ 1299039 w 4000576"/>
              <a:gd name="connsiteY4533" fmla="*/ 2583037 h 7331925"/>
              <a:gd name="connsiteX4534" fmla="*/ 1324404 w 4000576"/>
              <a:gd name="connsiteY4534" fmla="*/ 2573493 h 7331925"/>
              <a:gd name="connsiteX4535" fmla="*/ 1284065 w 4000576"/>
              <a:gd name="connsiteY4535" fmla="*/ 2559520 h 7331925"/>
              <a:gd name="connsiteX4536" fmla="*/ 1076620 w 4000576"/>
              <a:gd name="connsiteY4536" fmla="*/ 2570988 h 7331925"/>
              <a:gd name="connsiteX4537" fmla="*/ 1122140 w 4000576"/>
              <a:gd name="connsiteY4537" fmla="*/ 2599839 h 7331925"/>
              <a:gd name="connsiteX4538" fmla="*/ 1082564 w 4000576"/>
              <a:gd name="connsiteY4538" fmla="*/ 2559901 h 7331925"/>
              <a:gd name="connsiteX4539" fmla="*/ 1076620 w 4000576"/>
              <a:gd name="connsiteY4539" fmla="*/ 2570988 h 7331925"/>
              <a:gd name="connsiteX4540" fmla="*/ 1341215 w 4000576"/>
              <a:gd name="connsiteY4540" fmla="*/ 2567616 h 7331925"/>
              <a:gd name="connsiteX4541" fmla="*/ 1385087 w 4000576"/>
              <a:gd name="connsiteY4541" fmla="*/ 2604926 h 7331925"/>
              <a:gd name="connsiteX4542" fmla="*/ 1384497 w 4000576"/>
              <a:gd name="connsiteY4542" fmla="*/ 2589162 h 7331925"/>
              <a:gd name="connsiteX4543" fmla="*/ 1341215 w 4000576"/>
              <a:gd name="connsiteY4543" fmla="*/ 2567616 h 7331925"/>
              <a:gd name="connsiteX4544" fmla="*/ 1141190 w 4000576"/>
              <a:gd name="connsiteY4544" fmla="*/ 2593239 h 7331925"/>
              <a:gd name="connsiteX4545" fmla="*/ 1145172 w 4000576"/>
              <a:gd name="connsiteY4545" fmla="*/ 2607526 h 7331925"/>
              <a:gd name="connsiteX4546" fmla="*/ 1165336 w 4000576"/>
              <a:gd name="connsiteY4546" fmla="*/ 2613736 h 7331925"/>
              <a:gd name="connsiteX4547" fmla="*/ 1181510 w 4000576"/>
              <a:gd name="connsiteY4547" fmla="*/ 2619937 h 7331925"/>
              <a:gd name="connsiteX4548" fmla="*/ 1170537 w 4000576"/>
              <a:gd name="connsiteY4548" fmla="*/ 2599449 h 7331925"/>
              <a:gd name="connsiteX4549" fmla="*/ 1141190 w 4000576"/>
              <a:gd name="connsiteY4549" fmla="*/ 2593239 h 7331925"/>
              <a:gd name="connsiteX4550" fmla="*/ 1409929 w 4000576"/>
              <a:gd name="connsiteY4550" fmla="*/ 2599858 h 7331925"/>
              <a:gd name="connsiteX4551" fmla="*/ 1435084 w 4000576"/>
              <a:gd name="connsiteY4551" fmla="*/ 2624528 h 7331925"/>
              <a:gd name="connsiteX4552" fmla="*/ 1446362 w 4000576"/>
              <a:gd name="connsiteY4552" fmla="*/ 2628291 h 7331925"/>
              <a:gd name="connsiteX4553" fmla="*/ 1435122 w 4000576"/>
              <a:gd name="connsiteY4553" fmla="*/ 2603621 h 7331925"/>
              <a:gd name="connsiteX4554" fmla="*/ 1409967 w 4000576"/>
              <a:gd name="connsiteY4554" fmla="*/ 2578951 h 7331925"/>
              <a:gd name="connsiteX4555" fmla="*/ 1396041 w 4000576"/>
              <a:gd name="connsiteY4555" fmla="*/ 2578951 h 7331925"/>
              <a:gd name="connsiteX4556" fmla="*/ 1409929 w 4000576"/>
              <a:gd name="connsiteY4556" fmla="*/ 2599858 h 7331925"/>
              <a:gd name="connsiteX4557" fmla="*/ 1449734 w 4000576"/>
              <a:gd name="connsiteY4557" fmla="*/ 2594020 h 7331925"/>
              <a:gd name="connsiteX4558" fmla="*/ 1455515 w 4000576"/>
              <a:gd name="connsiteY4558" fmla="*/ 2613070 h 7331925"/>
              <a:gd name="connsiteX4559" fmla="*/ 1474899 w 4000576"/>
              <a:gd name="connsiteY4559" fmla="*/ 2617051 h 7331925"/>
              <a:gd name="connsiteX4560" fmla="*/ 1494282 w 4000576"/>
              <a:gd name="connsiteY4560" fmla="*/ 2617051 h 7331925"/>
              <a:gd name="connsiteX4561" fmla="*/ 1484090 w 4000576"/>
              <a:gd name="connsiteY4561" fmla="*/ 2598001 h 7331925"/>
              <a:gd name="connsiteX4562" fmla="*/ 1449734 w 4000576"/>
              <a:gd name="connsiteY4562" fmla="*/ 2594020 h 7331925"/>
              <a:gd name="connsiteX4563" fmla="*/ 1550480 w 4000576"/>
              <a:gd name="connsiteY4563" fmla="*/ 2597468 h 7331925"/>
              <a:gd name="connsiteX4564" fmla="*/ 1586265 w 4000576"/>
              <a:gd name="connsiteY4564" fmla="*/ 2622823 h 7331925"/>
              <a:gd name="connsiteX4565" fmla="*/ 1548956 w 4000576"/>
              <a:gd name="connsiteY4565" fmla="*/ 2578951 h 7331925"/>
              <a:gd name="connsiteX4566" fmla="*/ 1550480 w 4000576"/>
              <a:gd name="connsiteY4566" fmla="*/ 2597468 h 7331925"/>
              <a:gd name="connsiteX4567" fmla="*/ 1588865 w 4000576"/>
              <a:gd name="connsiteY4567" fmla="*/ 2588209 h 7331925"/>
              <a:gd name="connsiteX4568" fmla="*/ 1611963 w 4000576"/>
              <a:gd name="connsiteY4568" fmla="*/ 2599154 h 7331925"/>
              <a:gd name="connsiteX4569" fmla="*/ 1603096 w 4000576"/>
              <a:gd name="connsiteY4569" fmla="*/ 2585009 h 7331925"/>
              <a:gd name="connsiteX4570" fmla="*/ 1588865 w 4000576"/>
              <a:gd name="connsiteY4570" fmla="*/ 2588209 h 7331925"/>
              <a:gd name="connsiteX4571" fmla="*/ 2014271 w 4000576"/>
              <a:gd name="connsiteY4571" fmla="*/ 2593162 h 7331925"/>
              <a:gd name="connsiteX4572" fmla="*/ 1999983 w 4000576"/>
              <a:gd name="connsiteY4572" fmla="*/ 2621575 h 7331925"/>
              <a:gd name="connsiteX4573" fmla="*/ 2003203 w 4000576"/>
              <a:gd name="connsiteY4573" fmla="*/ 2637053 h 7331925"/>
              <a:gd name="connsiteX4574" fmla="*/ 2020910 w 4000576"/>
              <a:gd name="connsiteY4574" fmla="*/ 2624042 h 7331925"/>
              <a:gd name="connsiteX4575" fmla="*/ 2035197 w 4000576"/>
              <a:gd name="connsiteY4575" fmla="*/ 2595629 h 7331925"/>
              <a:gd name="connsiteX4576" fmla="*/ 2031778 w 4000576"/>
              <a:gd name="connsiteY4576" fmla="*/ 2580228 h 7331925"/>
              <a:gd name="connsiteX4577" fmla="*/ 2014271 w 4000576"/>
              <a:gd name="connsiteY4577" fmla="*/ 2593162 h 7331925"/>
              <a:gd name="connsiteX4578" fmla="*/ 1192559 w 4000576"/>
              <a:gd name="connsiteY4578" fmla="*/ 2603545 h 7331925"/>
              <a:gd name="connsiteX4579" fmla="*/ 1198340 w 4000576"/>
              <a:gd name="connsiteY4579" fmla="*/ 2622595 h 7331925"/>
              <a:gd name="connsiteX4580" fmla="*/ 1212628 w 4000576"/>
              <a:gd name="connsiteY4580" fmla="*/ 2626576 h 7331925"/>
              <a:gd name="connsiteX4581" fmla="*/ 1215485 w 4000576"/>
              <a:gd name="connsiteY4581" fmla="*/ 2599906 h 7331925"/>
              <a:gd name="connsiteX4582" fmla="*/ 1192559 w 4000576"/>
              <a:gd name="connsiteY4582" fmla="*/ 2603545 h 7331925"/>
              <a:gd name="connsiteX4583" fmla="*/ 1819847 w 4000576"/>
              <a:gd name="connsiteY4583" fmla="*/ 2595458 h 7331925"/>
              <a:gd name="connsiteX4584" fmla="*/ 1817761 w 4000576"/>
              <a:gd name="connsiteY4584" fmla="*/ 2636101 h 7331925"/>
              <a:gd name="connsiteX4585" fmla="*/ 1835029 w 4000576"/>
              <a:gd name="connsiteY4585" fmla="*/ 2599744 h 7331925"/>
              <a:gd name="connsiteX4586" fmla="*/ 1819847 w 4000576"/>
              <a:gd name="connsiteY4586" fmla="*/ 2595458 h 7331925"/>
              <a:gd name="connsiteX4587" fmla="*/ 1036415 w 4000576"/>
              <a:gd name="connsiteY4587" fmla="*/ 2611955 h 7331925"/>
              <a:gd name="connsiteX4588" fmla="*/ 1078649 w 4000576"/>
              <a:gd name="connsiteY4588" fmla="*/ 2645626 h 7331925"/>
              <a:gd name="connsiteX4589" fmla="*/ 1069077 w 4000576"/>
              <a:gd name="connsiteY4589" fmla="*/ 2612965 h 7331925"/>
              <a:gd name="connsiteX4590" fmla="*/ 1036415 w 4000576"/>
              <a:gd name="connsiteY4590" fmla="*/ 2611955 h 7331925"/>
              <a:gd name="connsiteX4591" fmla="*/ 1245965 w 4000576"/>
              <a:gd name="connsiteY4591" fmla="*/ 2612841 h 7331925"/>
              <a:gd name="connsiteX4592" fmla="*/ 1289866 w 4000576"/>
              <a:gd name="connsiteY4592" fmla="*/ 2642997 h 7331925"/>
              <a:gd name="connsiteX4593" fmla="*/ 1288390 w 4000576"/>
              <a:gd name="connsiteY4593" fmla="*/ 2624118 h 7331925"/>
              <a:gd name="connsiteX4594" fmla="*/ 1245965 w 4000576"/>
              <a:gd name="connsiteY4594" fmla="*/ 2612841 h 7331925"/>
              <a:gd name="connsiteX4595" fmla="*/ 1303115 w 4000576"/>
              <a:gd name="connsiteY4595" fmla="*/ 2616670 h 7331925"/>
              <a:gd name="connsiteX4596" fmla="*/ 1346664 w 4000576"/>
              <a:gd name="connsiteY4596" fmla="*/ 2655151 h 7331925"/>
              <a:gd name="connsiteX4597" fmla="*/ 1360265 w 4000576"/>
              <a:gd name="connsiteY4597" fmla="*/ 2643826 h 7331925"/>
              <a:gd name="connsiteX4598" fmla="*/ 1380277 w 4000576"/>
              <a:gd name="connsiteY4598" fmla="*/ 2653989 h 7331925"/>
              <a:gd name="connsiteX4599" fmla="*/ 1403175 w 4000576"/>
              <a:gd name="connsiteY4599" fmla="*/ 2645769 h 7331925"/>
              <a:gd name="connsiteX4600" fmla="*/ 1376105 w 4000576"/>
              <a:gd name="connsiteY4600" fmla="*/ 2628091 h 7331925"/>
              <a:gd name="connsiteX4601" fmla="*/ 1345978 w 4000576"/>
              <a:gd name="connsiteY4601" fmla="*/ 2625366 h 7331925"/>
              <a:gd name="connsiteX4602" fmla="*/ 1303115 w 4000576"/>
              <a:gd name="connsiteY4602" fmla="*/ 2616670 h 7331925"/>
              <a:gd name="connsiteX4603" fmla="*/ 1626965 w 4000576"/>
              <a:gd name="connsiteY4603" fmla="*/ 2621814 h 7331925"/>
              <a:gd name="connsiteX4604" fmla="*/ 1641253 w 4000576"/>
              <a:gd name="connsiteY4604" fmla="*/ 2636101 h 7331925"/>
              <a:gd name="connsiteX4605" fmla="*/ 1655540 w 4000576"/>
              <a:gd name="connsiteY4605" fmla="*/ 2621814 h 7331925"/>
              <a:gd name="connsiteX4606" fmla="*/ 1641253 w 4000576"/>
              <a:gd name="connsiteY4606" fmla="*/ 2607526 h 7331925"/>
              <a:gd name="connsiteX4607" fmla="*/ 1626965 w 4000576"/>
              <a:gd name="connsiteY4607" fmla="*/ 2621814 h 7331925"/>
              <a:gd name="connsiteX4608" fmla="*/ 836605 w 4000576"/>
              <a:gd name="connsiteY4608" fmla="*/ 2622909 h 7331925"/>
              <a:gd name="connsiteX4609" fmla="*/ 874285 w 4000576"/>
              <a:gd name="connsiteY4609" fmla="*/ 2670943 h 7331925"/>
              <a:gd name="connsiteX4610" fmla="*/ 855445 w 4000576"/>
              <a:gd name="connsiteY4610" fmla="*/ 2638701 h 7331925"/>
              <a:gd name="connsiteX4611" fmla="*/ 836605 w 4000576"/>
              <a:gd name="connsiteY4611" fmla="*/ 2622909 h 7331925"/>
              <a:gd name="connsiteX4612" fmla="*/ 1093565 w 4000576"/>
              <a:gd name="connsiteY4612" fmla="*/ 2625900 h 7331925"/>
              <a:gd name="connsiteX4613" fmla="*/ 1108529 w 4000576"/>
              <a:gd name="connsiteY4613" fmla="*/ 2649712 h 7331925"/>
              <a:gd name="connsiteX4614" fmla="*/ 1132342 w 4000576"/>
              <a:gd name="connsiteY4614" fmla="*/ 2664676 h 7331925"/>
              <a:gd name="connsiteX4615" fmla="*/ 1122769 w 4000576"/>
              <a:gd name="connsiteY4615" fmla="*/ 2626909 h 7331925"/>
              <a:gd name="connsiteX4616" fmla="*/ 1093565 w 4000576"/>
              <a:gd name="connsiteY4616" fmla="*/ 2625900 h 7331925"/>
              <a:gd name="connsiteX4617" fmla="*/ 3228680 w 4000576"/>
              <a:gd name="connsiteY4617" fmla="*/ 2636101 h 7331925"/>
              <a:gd name="connsiteX4618" fmla="*/ 3233471 w 4000576"/>
              <a:gd name="connsiteY4618" fmla="*/ 2648007 h 7331925"/>
              <a:gd name="connsiteX4619" fmla="*/ 3233471 w 4000576"/>
              <a:gd name="connsiteY4619" fmla="*/ 2624195 h 7331925"/>
              <a:gd name="connsiteX4620" fmla="*/ 3228680 w 4000576"/>
              <a:gd name="connsiteY4620" fmla="*/ 2636101 h 7331925"/>
              <a:gd name="connsiteX4621" fmla="*/ 1503140 w 4000576"/>
              <a:gd name="connsiteY4621" fmla="*/ 2640864 h 7331925"/>
              <a:gd name="connsiteX4622" fmla="*/ 1516866 w 4000576"/>
              <a:gd name="connsiteY4622" fmla="*/ 2655151 h 7331925"/>
              <a:gd name="connsiteX4623" fmla="*/ 1526115 w 4000576"/>
              <a:gd name="connsiteY4623" fmla="*/ 2632339 h 7331925"/>
              <a:gd name="connsiteX4624" fmla="*/ 1503140 w 4000576"/>
              <a:gd name="connsiteY4624" fmla="*/ 2640864 h 7331925"/>
              <a:gd name="connsiteX4625" fmla="*/ 1160240 w 4000576"/>
              <a:gd name="connsiteY4625" fmla="*/ 2655151 h 7331925"/>
              <a:gd name="connsiteX4626" fmla="*/ 1184720 w 4000576"/>
              <a:gd name="connsiteY4626" fmla="*/ 2674201 h 7331925"/>
              <a:gd name="connsiteX4627" fmla="*/ 1199007 w 4000576"/>
              <a:gd name="connsiteY4627" fmla="*/ 2674201 h 7331925"/>
              <a:gd name="connsiteX4628" fmla="*/ 1188815 w 4000576"/>
              <a:gd name="connsiteY4628" fmla="*/ 2655151 h 7331925"/>
              <a:gd name="connsiteX4629" fmla="*/ 1164336 w 4000576"/>
              <a:gd name="connsiteY4629" fmla="*/ 2636101 h 7331925"/>
              <a:gd name="connsiteX4630" fmla="*/ 1150049 w 4000576"/>
              <a:gd name="connsiteY4630" fmla="*/ 2636101 h 7331925"/>
              <a:gd name="connsiteX4631" fmla="*/ 1160240 w 4000576"/>
              <a:gd name="connsiteY4631" fmla="*/ 2655151 h 7331925"/>
              <a:gd name="connsiteX4632" fmla="*/ 1421273 w 4000576"/>
              <a:gd name="connsiteY4632" fmla="*/ 2650389 h 7331925"/>
              <a:gd name="connsiteX4633" fmla="*/ 1400747 w 4000576"/>
              <a:gd name="connsiteY4633" fmla="*/ 2686069 h 7331925"/>
              <a:gd name="connsiteX4634" fmla="*/ 1369790 w 4000576"/>
              <a:gd name="connsiteY4634" fmla="*/ 2683650 h 7331925"/>
              <a:gd name="connsiteX4635" fmla="*/ 1369790 w 4000576"/>
              <a:gd name="connsiteY4635" fmla="*/ 2701709 h 7331925"/>
              <a:gd name="connsiteX4636" fmla="*/ 1393603 w 4000576"/>
              <a:gd name="connsiteY4636" fmla="*/ 2725741 h 7331925"/>
              <a:gd name="connsiteX4637" fmla="*/ 1417415 w 4000576"/>
              <a:gd name="connsiteY4637" fmla="*/ 2740162 h 7331925"/>
              <a:gd name="connsiteX4638" fmla="*/ 1398365 w 4000576"/>
              <a:gd name="connsiteY4638" fmla="*/ 2743638 h 7331925"/>
              <a:gd name="connsiteX4639" fmla="*/ 1379315 w 4000576"/>
              <a:gd name="connsiteY4639" fmla="*/ 2748515 h 7331925"/>
              <a:gd name="connsiteX4640" fmla="*/ 1413672 w 4000576"/>
              <a:gd name="connsiteY4640" fmla="*/ 2788501 h 7331925"/>
              <a:gd name="connsiteX4641" fmla="*/ 1436465 w 4000576"/>
              <a:gd name="connsiteY4641" fmla="*/ 2799140 h 7331925"/>
              <a:gd name="connsiteX4642" fmla="*/ 1417415 w 4000576"/>
              <a:gd name="connsiteY4642" fmla="*/ 2804789 h 7331925"/>
              <a:gd name="connsiteX4643" fmla="*/ 1398365 w 4000576"/>
              <a:gd name="connsiteY4643" fmla="*/ 2799807 h 7331925"/>
              <a:gd name="connsiteX4644" fmla="*/ 1398365 w 4000576"/>
              <a:gd name="connsiteY4644" fmla="*/ 2821543 h 7331925"/>
              <a:gd name="connsiteX4645" fmla="*/ 1398365 w 4000576"/>
              <a:gd name="connsiteY4645" fmla="*/ 2843270 h 7331925"/>
              <a:gd name="connsiteX4646" fmla="*/ 1429322 w 4000576"/>
              <a:gd name="connsiteY4646" fmla="*/ 2850794 h 7331925"/>
              <a:gd name="connsiteX4647" fmla="*/ 1460278 w 4000576"/>
              <a:gd name="connsiteY4647" fmla="*/ 2858319 h 7331925"/>
              <a:gd name="connsiteX4648" fmla="*/ 1433332 w 4000576"/>
              <a:gd name="connsiteY4648" fmla="*/ 2862215 h 7331925"/>
              <a:gd name="connsiteX4649" fmla="*/ 1406395 w 4000576"/>
              <a:gd name="connsiteY4649" fmla="*/ 2866111 h 7331925"/>
              <a:gd name="connsiteX4650" fmla="*/ 1411900 w 4000576"/>
              <a:gd name="connsiteY4650" fmla="*/ 2880474 h 7331925"/>
              <a:gd name="connsiteX4651" fmla="*/ 1417415 w 4000576"/>
              <a:gd name="connsiteY4651" fmla="*/ 2898820 h 7331925"/>
              <a:gd name="connsiteX4652" fmla="*/ 1435903 w 4000576"/>
              <a:gd name="connsiteY4652" fmla="*/ 2902801 h 7331925"/>
              <a:gd name="connsiteX4653" fmla="*/ 1460278 w 4000576"/>
              <a:gd name="connsiteY4653" fmla="*/ 2912326 h 7331925"/>
              <a:gd name="connsiteX4654" fmla="*/ 1446552 w 4000576"/>
              <a:gd name="connsiteY4654" fmla="*/ 2921851 h 7331925"/>
              <a:gd name="connsiteX4655" fmla="*/ 1457897 w 4000576"/>
              <a:gd name="connsiteY4655" fmla="*/ 2964799 h 7331925"/>
              <a:gd name="connsiteX4656" fmla="*/ 1488853 w 4000576"/>
              <a:gd name="connsiteY4656" fmla="*/ 2978258 h 7331925"/>
              <a:gd name="connsiteX4657" fmla="*/ 1467422 w 4000576"/>
              <a:gd name="connsiteY4657" fmla="*/ 2978630 h 7331925"/>
              <a:gd name="connsiteX4658" fmla="*/ 1445990 w 4000576"/>
              <a:gd name="connsiteY4658" fmla="*/ 2979001 h 7331925"/>
              <a:gd name="connsiteX4659" fmla="*/ 1445990 w 4000576"/>
              <a:gd name="connsiteY4659" fmla="*/ 2998289 h 7331925"/>
              <a:gd name="connsiteX4660" fmla="*/ 1445990 w 4000576"/>
              <a:gd name="connsiteY4660" fmla="*/ 3017577 h 7331925"/>
              <a:gd name="connsiteX4661" fmla="*/ 1476947 w 4000576"/>
              <a:gd name="connsiteY4661" fmla="*/ 3024083 h 7331925"/>
              <a:gd name="connsiteX4662" fmla="*/ 1507903 w 4000576"/>
              <a:gd name="connsiteY4662" fmla="*/ 3030579 h 7331925"/>
              <a:gd name="connsiteX4663" fmla="*/ 1482900 w 4000576"/>
              <a:gd name="connsiteY4663" fmla="*/ 3035751 h 7331925"/>
              <a:gd name="connsiteX4664" fmla="*/ 1457897 w 4000576"/>
              <a:gd name="connsiteY4664" fmla="*/ 3040914 h 7331925"/>
              <a:gd name="connsiteX4665" fmla="*/ 1465926 w 4000576"/>
              <a:gd name="connsiteY4665" fmla="*/ 3062345 h 7331925"/>
              <a:gd name="connsiteX4666" fmla="*/ 1493311 w 4000576"/>
              <a:gd name="connsiteY4666" fmla="*/ 3083776 h 7331925"/>
              <a:gd name="connsiteX4667" fmla="*/ 1512665 w 4000576"/>
              <a:gd name="connsiteY4667" fmla="*/ 3093939 h 7331925"/>
              <a:gd name="connsiteX4668" fmla="*/ 1493672 w 4000576"/>
              <a:gd name="connsiteY4668" fmla="*/ 3098083 h 7331925"/>
              <a:gd name="connsiteX4669" fmla="*/ 1474689 w 4000576"/>
              <a:gd name="connsiteY4669" fmla="*/ 3092053 h 7331925"/>
              <a:gd name="connsiteX4670" fmla="*/ 1481071 w 4000576"/>
              <a:gd name="connsiteY4670" fmla="*/ 3109351 h 7331925"/>
              <a:gd name="connsiteX4671" fmla="*/ 1528915 w 4000576"/>
              <a:gd name="connsiteY4671" fmla="*/ 3140783 h 7331925"/>
              <a:gd name="connsiteX4672" fmla="*/ 1549918 w 4000576"/>
              <a:gd name="connsiteY4672" fmla="*/ 3140926 h 7331925"/>
              <a:gd name="connsiteX4673" fmla="*/ 1535725 w 4000576"/>
              <a:gd name="connsiteY4673" fmla="*/ 3100693 h 7331925"/>
              <a:gd name="connsiteX4674" fmla="*/ 1450858 w 4000576"/>
              <a:gd name="connsiteY4674" fmla="*/ 2760440 h 7331925"/>
              <a:gd name="connsiteX4675" fmla="*/ 1445828 w 4000576"/>
              <a:gd name="connsiteY4675" fmla="*/ 2679164 h 7331925"/>
              <a:gd name="connsiteX4676" fmla="*/ 1455449 w 4000576"/>
              <a:gd name="connsiteY4676" fmla="*/ 2667572 h 7331925"/>
              <a:gd name="connsiteX4677" fmla="*/ 1434817 w 4000576"/>
              <a:gd name="connsiteY4677" fmla="*/ 2649455 h 7331925"/>
              <a:gd name="connsiteX4678" fmla="*/ 1414186 w 4000576"/>
              <a:gd name="connsiteY4678" fmla="*/ 2631339 h 7331925"/>
              <a:gd name="connsiteX4679" fmla="*/ 1421273 w 4000576"/>
              <a:gd name="connsiteY4679" fmla="*/ 2650389 h 7331925"/>
              <a:gd name="connsiteX4680" fmla="*/ 1456306 w 4000576"/>
              <a:gd name="connsiteY4680" fmla="*/ 2638797 h 7331925"/>
              <a:gd name="connsiteX4681" fmla="*/ 1476947 w 4000576"/>
              <a:gd name="connsiteY4681" fmla="*/ 2654246 h 7331925"/>
              <a:gd name="connsiteX4682" fmla="*/ 1493615 w 4000576"/>
              <a:gd name="connsiteY4682" fmla="*/ 2667010 h 7331925"/>
              <a:gd name="connsiteX4683" fmla="*/ 1493615 w 4000576"/>
              <a:gd name="connsiteY4683" fmla="*/ 2651550 h 7331925"/>
              <a:gd name="connsiteX4684" fmla="*/ 1472975 w 4000576"/>
              <a:gd name="connsiteY4684" fmla="*/ 2636101 h 7331925"/>
              <a:gd name="connsiteX4685" fmla="*/ 1456306 w 4000576"/>
              <a:gd name="connsiteY4685" fmla="*/ 2638797 h 7331925"/>
              <a:gd name="connsiteX4686" fmla="*/ 2009870 w 4000576"/>
              <a:gd name="connsiteY4686" fmla="*/ 2647531 h 7331925"/>
              <a:gd name="connsiteX4687" fmla="*/ 1998440 w 4000576"/>
              <a:gd name="connsiteY4687" fmla="*/ 2676439 h 7331925"/>
              <a:gd name="connsiteX4688" fmla="*/ 1998440 w 4000576"/>
              <a:gd name="connsiteY4688" fmla="*/ 2693918 h 7331925"/>
              <a:gd name="connsiteX4689" fmla="*/ 2017490 w 4000576"/>
              <a:gd name="connsiteY4689" fmla="*/ 2683726 h 7331925"/>
              <a:gd name="connsiteX4690" fmla="*/ 2036540 w 4000576"/>
              <a:gd name="connsiteY4690" fmla="*/ 2654818 h 7331925"/>
              <a:gd name="connsiteX4691" fmla="*/ 2009870 w 4000576"/>
              <a:gd name="connsiteY4691" fmla="*/ 2647531 h 7331925"/>
              <a:gd name="connsiteX4692" fmla="*/ 1207865 w 4000576"/>
              <a:gd name="connsiteY4692" fmla="*/ 2653313 h 7331925"/>
              <a:gd name="connsiteX4693" fmla="*/ 1247442 w 4000576"/>
              <a:gd name="connsiteY4693" fmla="*/ 2693251 h 7331925"/>
              <a:gd name="connsiteX4694" fmla="*/ 1228773 w 4000576"/>
              <a:gd name="connsiteY4694" fmla="*/ 2657189 h 7331925"/>
              <a:gd name="connsiteX4695" fmla="*/ 1207865 w 4000576"/>
              <a:gd name="connsiteY4695" fmla="*/ 2653313 h 7331925"/>
              <a:gd name="connsiteX4696" fmla="*/ 1817465 w 4000576"/>
              <a:gd name="connsiteY4696" fmla="*/ 2664676 h 7331925"/>
              <a:gd name="connsiteX4697" fmla="*/ 1826990 w 4000576"/>
              <a:gd name="connsiteY4697" fmla="*/ 2683726 h 7331925"/>
              <a:gd name="connsiteX4698" fmla="*/ 1836515 w 4000576"/>
              <a:gd name="connsiteY4698" fmla="*/ 2664676 h 7331925"/>
              <a:gd name="connsiteX4699" fmla="*/ 1826990 w 4000576"/>
              <a:gd name="connsiteY4699" fmla="*/ 2645626 h 7331925"/>
              <a:gd name="connsiteX4700" fmla="*/ 1817465 w 4000576"/>
              <a:gd name="connsiteY4700" fmla="*/ 2664676 h 7331925"/>
              <a:gd name="connsiteX4701" fmla="*/ 1052122 w 4000576"/>
              <a:gd name="connsiteY4701" fmla="*/ 2669705 h 7331925"/>
              <a:gd name="connsiteX4702" fmla="*/ 1099937 w 4000576"/>
              <a:gd name="connsiteY4702" fmla="*/ 2699576 h 7331925"/>
              <a:gd name="connsiteX4703" fmla="*/ 1055761 w 4000576"/>
              <a:gd name="connsiteY4703" fmla="*/ 2655151 h 7331925"/>
              <a:gd name="connsiteX4704" fmla="*/ 1052122 w 4000576"/>
              <a:gd name="connsiteY4704" fmla="*/ 2669705 h 7331925"/>
              <a:gd name="connsiteX4705" fmla="*/ 1266844 w 4000576"/>
              <a:gd name="connsiteY4705" fmla="*/ 2671543 h 7331925"/>
              <a:gd name="connsiteX4706" fmla="*/ 1307649 w 4000576"/>
              <a:gd name="connsiteY4706" fmla="*/ 2701424 h 7331925"/>
              <a:gd name="connsiteX4707" fmla="*/ 1282856 w 4000576"/>
              <a:gd name="connsiteY4707" fmla="*/ 2661600 h 7331925"/>
              <a:gd name="connsiteX4708" fmla="*/ 1263910 w 4000576"/>
              <a:gd name="connsiteY4708" fmla="*/ 2656646 h 7331925"/>
              <a:gd name="connsiteX4709" fmla="*/ 1266844 w 4000576"/>
              <a:gd name="connsiteY4709" fmla="*/ 2671543 h 7331925"/>
              <a:gd name="connsiteX4710" fmla="*/ 1636490 w 4000576"/>
              <a:gd name="connsiteY4710" fmla="*/ 2674201 h 7331925"/>
              <a:gd name="connsiteX4711" fmla="*/ 1658055 w 4000576"/>
              <a:gd name="connsiteY4711" fmla="*/ 2687555 h 7331925"/>
              <a:gd name="connsiteX4712" fmla="*/ 1644996 w 4000576"/>
              <a:gd name="connsiteY4712" fmla="*/ 2655151 h 7331925"/>
              <a:gd name="connsiteX4713" fmla="*/ 1636490 w 4000576"/>
              <a:gd name="connsiteY4713" fmla="*/ 2674201 h 7331925"/>
              <a:gd name="connsiteX4714" fmla="*/ 1322165 w 4000576"/>
              <a:gd name="connsiteY4714" fmla="*/ 2673267 h 7331925"/>
              <a:gd name="connsiteX4715" fmla="*/ 1334976 w 4000576"/>
              <a:gd name="connsiteY4715" fmla="*/ 2697604 h 7331925"/>
              <a:gd name="connsiteX4716" fmla="*/ 1347778 w 4000576"/>
              <a:gd name="connsiteY4716" fmla="*/ 2715120 h 7331925"/>
              <a:gd name="connsiteX4717" fmla="*/ 1352922 w 4000576"/>
              <a:gd name="connsiteY4717" fmla="*/ 2695480 h 7331925"/>
              <a:gd name="connsiteX4718" fmla="*/ 1358056 w 4000576"/>
              <a:gd name="connsiteY4718" fmla="*/ 2675849 h 7331925"/>
              <a:gd name="connsiteX4719" fmla="*/ 1340110 w 4000576"/>
              <a:gd name="connsiteY4719" fmla="*/ 2671153 h 7331925"/>
              <a:gd name="connsiteX4720" fmla="*/ 1322165 w 4000576"/>
              <a:gd name="connsiteY4720" fmla="*/ 2673267 h 7331925"/>
              <a:gd name="connsiteX4721" fmla="*/ 1112615 w 4000576"/>
              <a:gd name="connsiteY4721" fmla="*/ 2689041 h 7331925"/>
              <a:gd name="connsiteX4722" fmla="*/ 1157469 w 4000576"/>
              <a:gd name="connsiteY4722" fmla="*/ 2718245 h 7331925"/>
              <a:gd name="connsiteX4723" fmla="*/ 1132475 w 4000576"/>
              <a:gd name="connsiteY4723" fmla="*/ 2681173 h 7331925"/>
              <a:gd name="connsiteX4724" fmla="*/ 1112615 w 4000576"/>
              <a:gd name="connsiteY4724" fmla="*/ 2689041 h 7331925"/>
              <a:gd name="connsiteX4725" fmla="*/ 1469803 w 4000576"/>
              <a:gd name="connsiteY4725" fmla="*/ 2693251 h 7331925"/>
              <a:gd name="connsiteX4726" fmla="*/ 1472413 w 4000576"/>
              <a:gd name="connsiteY4726" fmla="*/ 2713958 h 7331925"/>
              <a:gd name="connsiteX4727" fmla="*/ 1488853 w 4000576"/>
              <a:gd name="connsiteY4727" fmla="*/ 2712301 h 7331925"/>
              <a:gd name="connsiteX4728" fmla="*/ 1486243 w 4000576"/>
              <a:gd name="connsiteY4728" fmla="*/ 2691594 h 7331925"/>
              <a:gd name="connsiteX4729" fmla="*/ 1469803 w 4000576"/>
              <a:gd name="connsiteY4729" fmla="*/ 2693251 h 7331925"/>
              <a:gd name="connsiteX4730" fmla="*/ 1179290 w 4000576"/>
              <a:gd name="connsiteY4730" fmla="*/ 2702395 h 7331925"/>
              <a:gd name="connsiteX4731" fmla="*/ 1218409 w 4000576"/>
              <a:gd name="connsiteY4731" fmla="*/ 2740876 h 7331925"/>
              <a:gd name="connsiteX4732" fmla="*/ 1193844 w 4000576"/>
              <a:gd name="connsiteY4732" fmla="*/ 2699433 h 7331925"/>
              <a:gd name="connsiteX4733" fmla="*/ 1179290 w 4000576"/>
              <a:gd name="connsiteY4733" fmla="*/ 2702395 h 7331925"/>
              <a:gd name="connsiteX4734" fmla="*/ 1823819 w 4000576"/>
              <a:gd name="connsiteY4734" fmla="*/ 2699604 h 7331925"/>
              <a:gd name="connsiteX4735" fmla="*/ 1817465 w 4000576"/>
              <a:gd name="connsiteY4735" fmla="*/ 2724207 h 7331925"/>
              <a:gd name="connsiteX4736" fmla="*/ 1844326 w 4000576"/>
              <a:gd name="connsiteY4736" fmla="*/ 2713939 h 7331925"/>
              <a:gd name="connsiteX4737" fmla="*/ 1823819 w 4000576"/>
              <a:gd name="connsiteY4737" fmla="*/ 2699604 h 7331925"/>
              <a:gd name="connsiteX4738" fmla="*/ 3170168 w 4000576"/>
              <a:gd name="connsiteY4738" fmla="*/ 2728970 h 7331925"/>
              <a:gd name="connsiteX4739" fmla="*/ 3178245 w 4000576"/>
              <a:gd name="connsiteY4739" fmla="*/ 2752163 h 7331925"/>
              <a:gd name="connsiteX4740" fmla="*/ 3173663 w 4000576"/>
              <a:gd name="connsiteY4740" fmla="*/ 2693251 h 7331925"/>
              <a:gd name="connsiteX4741" fmla="*/ 3170168 w 4000576"/>
              <a:gd name="connsiteY4741" fmla="*/ 2728970 h 7331925"/>
              <a:gd name="connsiteX4742" fmla="*/ 1653159 w 4000576"/>
              <a:gd name="connsiteY4742" fmla="*/ 2708272 h 7331925"/>
              <a:gd name="connsiteX4743" fmla="*/ 1646015 w 4000576"/>
              <a:gd name="connsiteY4743" fmla="*/ 2734847 h 7331925"/>
              <a:gd name="connsiteX4744" fmla="*/ 1646015 w 4000576"/>
              <a:gd name="connsiteY4744" fmla="*/ 2754211 h 7331925"/>
              <a:gd name="connsiteX4745" fmla="*/ 1656436 w 4000576"/>
              <a:gd name="connsiteY4745" fmla="*/ 2743791 h 7331925"/>
              <a:gd name="connsiteX4746" fmla="*/ 1663579 w 4000576"/>
              <a:gd name="connsiteY4746" fmla="*/ 2717226 h 7331925"/>
              <a:gd name="connsiteX4747" fmla="*/ 1653159 w 4000576"/>
              <a:gd name="connsiteY4747" fmla="*/ 2708272 h 7331925"/>
              <a:gd name="connsiteX4748" fmla="*/ 1071734 w 4000576"/>
              <a:gd name="connsiteY4748" fmla="*/ 2728970 h 7331925"/>
              <a:gd name="connsiteX4749" fmla="*/ 1112615 w 4000576"/>
              <a:gd name="connsiteY4749" fmla="*/ 2751077 h 7331925"/>
              <a:gd name="connsiteX4750" fmla="*/ 1074134 w 4000576"/>
              <a:gd name="connsiteY4750" fmla="*/ 2712301 h 7331925"/>
              <a:gd name="connsiteX4751" fmla="*/ 1071734 w 4000576"/>
              <a:gd name="connsiteY4751" fmla="*/ 2728970 h 7331925"/>
              <a:gd name="connsiteX4752" fmla="*/ 1249442 w 4000576"/>
              <a:gd name="connsiteY4752" fmla="*/ 2736904 h 7331925"/>
              <a:gd name="connsiteX4753" fmla="*/ 1274978 w 4000576"/>
              <a:gd name="connsiteY4753" fmla="*/ 2732170 h 7331925"/>
              <a:gd name="connsiteX4754" fmla="*/ 1243251 w 4000576"/>
              <a:gd name="connsiteY4754" fmla="*/ 2712606 h 7331925"/>
              <a:gd name="connsiteX4755" fmla="*/ 1222153 w 4000576"/>
              <a:gd name="connsiteY4755" fmla="*/ 2712901 h 7331925"/>
              <a:gd name="connsiteX4756" fmla="*/ 1249442 w 4000576"/>
              <a:gd name="connsiteY4756" fmla="*/ 2736904 h 7331925"/>
              <a:gd name="connsiteX4757" fmla="*/ 1295772 w 4000576"/>
              <a:gd name="connsiteY4757" fmla="*/ 2733142 h 7331925"/>
              <a:gd name="connsiteX4758" fmla="*/ 1310859 w 4000576"/>
              <a:gd name="connsiteY4758" fmla="*/ 2748220 h 7331925"/>
              <a:gd name="connsiteX4759" fmla="*/ 1316393 w 4000576"/>
              <a:gd name="connsiteY4759" fmla="*/ 2736914 h 7331925"/>
              <a:gd name="connsiteX4760" fmla="*/ 1295772 w 4000576"/>
              <a:gd name="connsiteY4760" fmla="*/ 2733142 h 7331925"/>
              <a:gd name="connsiteX4761" fmla="*/ 1128884 w 4000576"/>
              <a:gd name="connsiteY4761" fmla="*/ 2748020 h 7331925"/>
              <a:gd name="connsiteX4762" fmla="*/ 1167384 w 4000576"/>
              <a:gd name="connsiteY4762" fmla="*/ 2778833 h 7331925"/>
              <a:gd name="connsiteX4763" fmla="*/ 1164327 w 4000576"/>
              <a:gd name="connsiteY4763" fmla="*/ 2746315 h 7331925"/>
              <a:gd name="connsiteX4764" fmla="*/ 1128884 w 4000576"/>
              <a:gd name="connsiteY4764" fmla="*/ 2748020 h 7331925"/>
              <a:gd name="connsiteX4765" fmla="*/ 1341215 w 4000576"/>
              <a:gd name="connsiteY4765" fmla="*/ 2749839 h 7331925"/>
              <a:gd name="connsiteX4766" fmla="*/ 1350740 w 4000576"/>
              <a:gd name="connsiteY4766" fmla="*/ 2769451 h 7331925"/>
              <a:gd name="connsiteX4767" fmla="*/ 1360265 w 4000576"/>
              <a:gd name="connsiteY4767" fmla="*/ 2755726 h 7331925"/>
              <a:gd name="connsiteX4768" fmla="*/ 1350740 w 4000576"/>
              <a:gd name="connsiteY4768" fmla="*/ 2736114 h 7331925"/>
              <a:gd name="connsiteX4769" fmla="*/ 1341215 w 4000576"/>
              <a:gd name="connsiteY4769" fmla="*/ 2749839 h 7331925"/>
              <a:gd name="connsiteX4770" fmla="*/ 1480919 w 4000576"/>
              <a:gd name="connsiteY4770" fmla="*/ 2737704 h 7331925"/>
              <a:gd name="connsiteX4771" fmla="*/ 1488853 w 4000576"/>
              <a:gd name="connsiteY4771" fmla="*/ 2759926 h 7331925"/>
              <a:gd name="connsiteX4772" fmla="*/ 1503140 w 4000576"/>
              <a:gd name="connsiteY4772" fmla="*/ 2745639 h 7331925"/>
              <a:gd name="connsiteX4773" fmla="*/ 1480919 w 4000576"/>
              <a:gd name="connsiteY4773" fmla="*/ 2737704 h 7331925"/>
              <a:gd name="connsiteX4774" fmla="*/ 1198340 w 4000576"/>
              <a:gd name="connsiteY4774" fmla="*/ 2758402 h 7331925"/>
              <a:gd name="connsiteX4775" fmla="*/ 1211847 w 4000576"/>
              <a:gd name="connsiteY4775" fmla="*/ 2784281 h 7331925"/>
              <a:gd name="connsiteX4776" fmla="*/ 1231173 w 4000576"/>
              <a:gd name="connsiteY4776" fmla="*/ 2776309 h 7331925"/>
              <a:gd name="connsiteX4777" fmla="*/ 1198340 w 4000576"/>
              <a:gd name="connsiteY4777" fmla="*/ 2758402 h 7331925"/>
              <a:gd name="connsiteX4778" fmla="*/ 1829200 w 4000576"/>
              <a:gd name="connsiteY4778" fmla="*/ 2762022 h 7331925"/>
              <a:gd name="connsiteX4779" fmla="*/ 1845021 w 4000576"/>
              <a:gd name="connsiteY4779" fmla="*/ 2789130 h 7331925"/>
              <a:gd name="connsiteX4780" fmla="*/ 1848812 w 4000576"/>
              <a:gd name="connsiteY4780" fmla="*/ 2765222 h 7331925"/>
              <a:gd name="connsiteX4781" fmla="*/ 1839849 w 4000576"/>
              <a:gd name="connsiteY4781" fmla="*/ 2749201 h 7331925"/>
              <a:gd name="connsiteX4782" fmla="*/ 1829200 w 4000576"/>
              <a:gd name="connsiteY4782" fmla="*/ 2762022 h 7331925"/>
              <a:gd name="connsiteX4783" fmla="*/ 1017794 w 4000576"/>
              <a:gd name="connsiteY4783" fmla="*/ 2765279 h 7331925"/>
              <a:gd name="connsiteX4784" fmla="*/ 1106557 w 4000576"/>
              <a:gd name="connsiteY4784" fmla="*/ 3019635 h 7331925"/>
              <a:gd name="connsiteX4785" fmla="*/ 1289047 w 4000576"/>
              <a:gd name="connsiteY4785" fmla="*/ 3388576 h 7331925"/>
              <a:gd name="connsiteX4786" fmla="*/ 1270016 w 4000576"/>
              <a:gd name="connsiteY4786" fmla="*/ 3341427 h 7331925"/>
              <a:gd name="connsiteX4787" fmla="*/ 1073706 w 4000576"/>
              <a:gd name="connsiteY4787" fmla="*/ 2893276 h 7331925"/>
              <a:gd name="connsiteX4788" fmla="*/ 1017794 w 4000576"/>
              <a:gd name="connsiteY4788" fmla="*/ 2765279 h 7331925"/>
              <a:gd name="connsiteX4789" fmla="*/ 1651311 w 4000576"/>
              <a:gd name="connsiteY4789" fmla="*/ 2768594 h 7331925"/>
              <a:gd name="connsiteX4790" fmla="*/ 1666085 w 4000576"/>
              <a:gd name="connsiteY4790" fmla="*/ 2807551 h 7331925"/>
              <a:gd name="connsiteX4791" fmla="*/ 1674590 w 4000576"/>
              <a:gd name="connsiteY4791" fmla="*/ 2783739 h 7331925"/>
              <a:gd name="connsiteX4792" fmla="*/ 1651311 w 4000576"/>
              <a:gd name="connsiteY4792" fmla="*/ 2768594 h 7331925"/>
              <a:gd name="connsiteX4793" fmla="*/ 2016385 w 4000576"/>
              <a:gd name="connsiteY4793" fmla="*/ 2769499 h 7331925"/>
              <a:gd name="connsiteX4794" fmla="*/ 2005479 w 4000576"/>
              <a:gd name="connsiteY4794" fmla="*/ 2801998 h 7331925"/>
              <a:gd name="connsiteX4795" fmla="*/ 2009975 w 4000576"/>
              <a:gd name="connsiteY4795" fmla="*/ 2825506 h 7331925"/>
              <a:gd name="connsiteX4796" fmla="*/ 2028035 w 4000576"/>
              <a:gd name="connsiteY4796" fmla="*/ 2814238 h 7331925"/>
              <a:gd name="connsiteX4797" fmla="*/ 2046065 w 4000576"/>
              <a:gd name="connsiteY4797" fmla="*/ 2781443 h 7331925"/>
              <a:gd name="connsiteX4798" fmla="*/ 2016385 w 4000576"/>
              <a:gd name="connsiteY4798" fmla="*/ 2769499 h 7331925"/>
              <a:gd name="connsiteX4799" fmla="*/ 1084040 w 4000576"/>
              <a:gd name="connsiteY4799" fmla="*/ 2776366 h 7331925"/>
              <a:gd name="connsiteX4800" fmla="*/ 1097547 w 4000576"/>
              <a:gd name="connsiteY4800" fmla="*/ 2803331 h 7331925"/>
              <a:gd name="connsiteX4801" fmla="*/ 1116359 w 4000576"/>
              <a:gd name="connsiteY4801" fmla="*/ 2790997 h 7331925"/>
              <a:gd name="connsiteX4802" fmla="*/ 1084040 w 4000576"/>
              <a:gd name="connsiteY4802" fmla="*/ 2776366 h 7331925"/>
              <a:gd name="connsiteX4803" fmla="*/ 1255738 w 4000576"/>
              <a:gd name="connsiteY4803" fmla="*/ 2788958 h 7331925"/>
              <a:gd name="connsiteX4804" fmla="*/ 1318994 w 4000576"/>
              <a:gd name="connsiteY4804" fmla="*/ 2823429 h 7331925"/>
              <a:gd name="connsiteX4805" fmla="*/ 1313145 w 4000576"/>
              <a:gd name="connsiteY4805" fmla="*/ 2794587 h 7331925"/>
              <a:gd name="connsiteX4806" fmla="*/ 1303592 w 4000576"/>
              <a:gd name="connsiteY4806" fmla="*/ 2769451 h 7331925"/>
              <a:gd name="connsiteX4807" fmla="*/ 1274445 w 4000576"/>
              <a:gd name="connsiteY4807" fmla="*/ 2769451 h 7331925"/>
              <a:gd name="connsiteX4808" fmla="*/ 1245299 w 4000576"/>
              <a:gd name="connsiteY4808" fmla="*/ 2769451 h 7331925"/>
              <a:gd name="connsiteX4809" fmla="*/ 1255738 w 4000576"/>
              <a:gd name="connsiteY4809" fmla="*/ 2788958 h 7331925"/>
              <a:gd name="connsiteX4810" fmla="*/ 1484090 w 4000576"/>
              <a:gd name="connsiteY4810" fmla="*/ 2793264 h 7331925"/>
              <a:gd name="connsiteX4811" fmla="*/ 1498378 w 4000576"/>
              <a:gd name="connsiteY4811" fmla="*/ 2807551 h 7331925"/>
              <a:gd name="connsiteX4812" fmla="*/ 1512665 w 4000576"/>
              <a:gd name="connsiteY4812" fmla="*/ 2793264 h 7331925"/>
              <a:gd name="connsiteX4813" fmla="*/ 1498378 w 4000576"/>
              <a:gd name="connsiteY4813" fmla="*/ 2778976 h 7331925"/>
              <a:gd name="connsiteX4814" fmla="*/ 1484090 w 4000576"/>
              <a:gd name="connsiteY4814" fmla="*/ 2793264 h 7331925"/>
              <a:gd name="connsiteX4815" fmla="*/ 3143412 w 4000576"/>
              <a:gd name="connsiteY4815" fmla="*/ 2804865 h 7331925"/>
              <a:gd name="connsiteX4816" fmla="*/ 3131182 w 4000576"/>
              <a:gd name="connsiteY4816" fmla="*/ 2950426 h 7331925"/>
              <a:gd name="connsiteX4817" fmla="*/ 3139488 w 4000576"/>
              <a:gd name="connsiteY4817" fmla="*/ 2983764 h 7331925"/>
              <a:gd name="connsiteX4818" fmla="*/ 3140697 w 4000576"/>
              <a:gd name="connsiteY4818" fmla="*/ 2921851 h 7331925"/>
              <a:gd name="connsiteX4819" fmla="*/ 3150670 w 4000576"/>
              <a:gd name="connsiteY4819" fmla="*/ 2822105 h 7331925"/>
              <a:gd name="connsiteX4820" fmla="*/ 3143412 w 4000576"/>
              <a:gd name="connsiteY4820" fmla="*/ 2804865 h 7331925"/>
              <a:gd name="connsiteX4821" fmla="*/ 1141333 w 4000576"/>
              <a:gd name="connsiteY4821" fmla="*/ 2800407 h 7331925"/>
              <a:gd name="connsiteX4822" fmla="*/ 1176852 w 4000576"/>
              <a:gd name="connsiteY4822" fmla="*/ 2840231 h 7331925"/>
              <a:gd name="connsiteX4823" fmla="*/ 1198216 w 4000576"/>
              <a:gd name="connsiteY4823" fmla="*/ 2846899 h 7331925"/>
              <a:gd name="connsiteX4824" fmla="*/ 1192187 w 4000576"/>
              <a:gd name="connsiteY4824" fmla="*/ 2829602 h 7331925"/>
              <a:gd name="connsiteX4825" fmla="*/ 1148896 w 4000576"/>
              <a:gd name="connsiteY4825" fmla="*/ 2788501 h 7331925"/>
              <a:gd name="connsiteX4826" fmla="*/ 1141333 w 4000576"/>
              <a:gd name="connsiteY4826" fmla="*/ 2800407 h 7331925"/>
              <a:gd name="connsiteX4827" fmla="*/ 1357360 w 4000576"/>
              <a:gd name="connsiteY4827" fmla="*/ 2816533 h 7331925"/>
              <a:gd name="connsiteX4828" fmla="*/ 1371600 w 4000576"/>
              <a:gd name="connsiteY4828" fmla="*/ 2836126 h 7331925"/>
              <a:gd name="connsiteX4829" fmla="*/ 1363399 w 4000576"/>
              <a:gd name="connsiteY4829" fmla="*/ 2800655 h 7331925"/>
              <a:gd name="connsiteX4830" fmla="*/ 1357360 w 4000576"/>
              <a:gd name="connsiteY4830" fmla="*/ 2816533 h 7331925"/>
              <a:gd name="connsiteX4831" fmla="*/ 1833344 w 4000576"/>
              <a:gd name="connsiteY4831" fmla="*/ 2813904 h 7331925"/>
              <a:gd name="connsiteX4832" fmla="*/ 1826990 w 4000576"/>
              <a:gd name="connsiteY4832" fmla="*/ 2838507 h 7331925"/>
              <a:gd name="connsiteX4833" fmla="*/ 1853851 w 4000576"/>
              <a:gd name="connsiteY4833" fmla="*/ 2828239 h 7331925"/>
              <a:gd name="connsiteX4834" fmla="*/ 1833344 w 4000576"/>
              <a:gd name="connsiteY4834" fmla="*/ 2813904 h 7331925"/>
              <a:gd name="connsiteX4835" fmla="*/ 1224153 w 4000576"/>
              <a:gd name="connsiteY4835" fmla="*/ 2836126 h 7331925"/>
              <a:gd name="connsiteX4836" fmla="*/ 1242317 w 4000576"/>
              <a:gd name="connsiteY4836" fmla="*/ 2855176 h 7331925"/>
              <a:gd name="connsiteX4837" fmla="*/ 1244060 w 4000576"/>
              <a:gd name="connsiteY4837" fmla="*/ 2828506 h 7331925"/>
              <a:gd name="connsiteX4838" fmla="*/ 1224153 w 4000576"/>
              <a:gd name="connsiteY4838" fmla="*/ 2836126 h 7331925"/>
              <a:gd name="connsiteX4839" fmla="*/ 1666342 w 4000576"/>
              <a:gd name="connsiteY4839" fmla="*/ 2825772 h 7331925"/>
              <a:gd name="connsiteX4840" fmla="*/ 1653321 w 4000576"/>
              <a:gd name="connsiteY4840" fmla="*/ 2833859 h 7331925"/>
              <a:gd name="connsiteX4841" fmla="*/ 1663313 w 4000576"/>
              <a:gd name="connsiteY4841" fmla="*/ 2851661 h 7331925"/>
              <a:gd name="connsiteX4842" fmla="*/ 1673314 w 4000576"/>
              <a:gd name="connsiteY4842" fmla="*/ 2869464 h 7331925"/>
              <a:gd name="connsiteX4843" fmla="*/ 1679610 w 4000576"/>
              <a:gd name="connsiteY4843" fmla="*/ 2853109 h 7331925"/>
              <a:gd name="connsiteX4844" fmla="*/ 1666342 w 4000576"/>
              <a:gd name="connsiteY4844" fmla="*/ 2825772 h 7331925"/>
              <a:gd name="connsiteX4845" fmla="*/ 1274693 w 4000576"/>
              <a:gd name="connsiteY4845" fmla="*/ 2838507 h 7331925"/>
              <a:gd name="connsiteX4846" fmla="*/ 1310259 w 4000576"/>
              <a:gd name="connsiteY4846" fmla="*/ 2878350 h 7331925"/>
              <a:gd name="connsiteX4847" fmla="*/ 1331690 w 4000576"/>
              <a:gd name="connsiteY4847" fmla="*/ 2885037 h 7331925"/>
              <a:gd name="connsiteX4848" fmla="*/ 1331690 w 4000576"/>
              <a:gd name="connsiteY4848" fmla="*/ 2865111 h 7331925"/>
              <a:gd name="connsiteX4849" fmla="*/ 1307259 w 4000576"/>
              <a:gd name="connsiteY4849" fmla="*/ 2835888 h 7331925"/>
              <a:gd name="connsiteX4850" fmla="*/ 1274693 w 4000576"/>
              <a:gd name="connsiteY4850" fmla="*/ 2838507 h 7331925"/>
              <a:gd name="connsiteX4851" fmla="*/ 1498378 w 4000576"/>
              <a:gd name="connsiteY4851" fmla="*/ 2836126 h 7331925"/>
              <a:gd name="connsiteX4852" fmla="*/ 1513227 w 4000576"/>
              <a:gd name="connsiteY4852" fmla="*/ 2864701 h 7331925"/>
              <a:gd name="connsiteX4853" fmla="*/ 1522190 w 4000576"/>
              <a:gd name="connsiteY4853" fmla="*/ 2845651 h 7331925"/>
              <a:gd name="connsiteX4854" fmla="*/ 1498378 w 4000576"/>
              <a:gd name="connsiteY4854" fmla="*/ 2836126 h 7331925"/>
              <a:gd name="connsiteX4855" fmla="*/ 1112615 w 4000576"/>
              <a:gd name="connsiteY4855" fmla="*/ 2842660 h 7331925"/>
              <a:gd name="connsiteX4856" fmla="*/ 1126598 w 4000576"/>
              <a:gd name="connsiteY4856" fmla="*/ 2870026 h 7331925"/>
              <a:gd name="connsiteX4857" fmla="*/ 1140581 w 4000576"/>
              <a:gd name="connsiteY4857" fmla="*/ 2888514 h 7331925"/>
              <a:gd name="connsiteX4858" fmla="*/ 1140886 w 4000576"/>
              <a:gd name="connsiteY4858" fmla="*/ 2873007 h 7331925"/>
              <a:gd name="connsiteX4859" fmla="*/ 1126903 w 4000576"/>
              <a:gd name="connsiteY4859" fmla="*/ 2845651 h 7331925"/>
              <a:gd name="connsiteX4860" fmla="*/ 1112615 w 4000576"/>
              <a:gd name="connsiteY4860" fmla="*/ 2842660 h 7331925"/>
              <a:gd name="connsiteX4861" fmla="*/ 1160240 w 4000576"/>
              <a:gd name="connsiteY4861" fmla="*/ 2864025 h 7331925"/>
              <a:gd name="connsiteX4862" fmla="*/ 1203484 w 4000576"/>
              <a:gd name="connsiteY4862" fmla="*/ 2902801 h 7331925"/>
              <a:gd name="connsiteX4863" fmla="*/ 1194273 w 4000576"/>
              <a:gd name="connsiteY4863" fmla="*/ 2862463 h 7331925"/>
              <a:gd name="connsiteX4864" fmla="*/ 1160240 w 4000576"/>
              <a:gd name="connsiteY4864" fmla="*/ 2864025 h 7331925"/>
              <a:gd name="connsiteX4865" fmla="*/ 1369790 w 4000576"/>
              <a:gd name="connsiteY4865" fmla="*/ 2874226 h 7331925"/>
              <a:gd name="connsiteX4866" fmla="*/ 1394622 w 4000576"/>
              <a:gd name="connsiteY4866" fmla="*/ 2878208 h 7331925"/>
              <a:gd name="connsiteX4867" fmla="*/ 1388840 w 4000576"/>
              <a:gd name="connsiteY4867" fmla="*/ 2859158 h 7331925"/>
              <a:gd name="connsiteX4868" fmla="*/ 1374219 w 4000576"/>
              <a:gd name="connsiteY4868" fmla="*/ 2855176 h 7331925"/>
              <a:gd name="connsiteX4869" fmla="*/ 1359599 w 4000576"/>
              <a:gd name="connsiteY4869" fmla="*/ 2855176 h 7331925"/>
              <a:gd name="connsiteX4870" fmla="*/ 1369790 w 4000576"/>
              <a:gd name="connsiteY4870" fmla="*/ 2874226 h 7331925"/>
              <a:gd name="connsiteX4871" fmla="*/ 1842869 w 4000576"/>
              <a:gd name="connsiteY4871" fmla="*/ 2871054 h 7331925"/>
              <a:gd name="connsiteX4872" fmla="*/ 1836515 w 4000576"/>
              <a:gd name="connsiteY4872" fmla="*/ 2895657 h 7331925"/>
              <a:gd name="connsiteX4873" fmla="*/ 1863376 w 4000576"/>
              <a:gd name="connsiteY4873" fmla="*/ 2885389 h 7331925"/>
              <a:gd name="connsiteX4874" fmla="*/ 1842869 w 4000576"/>
              <a:gd name="connsiteY4874" fmla="*/ 2871054 h 7331925"/>
              <a:gd name="connsiteX4875" fmla="*/ 1668685 w 4000576"/>
              <a:gd name="connsiteY4875" fmla="*/ 2888056 h 7331925"/>
              <a:gd name="connsiteX4876" fmla="*/ 1669542 w 4000576"/>
              <a:gd name="connsiteY4876" fmla="*/ 2911869 h 7331925"/>
              <a:gd name="connsiteX4877" fmla="*/ 1693640 w 4000576"/>
              <a:gd name="connsiteY4877" fmla="*/ 2898039 h 7331925"/>
              <a:gd name="connsiteX4878" fmla="*/ 1668685 w 4000576"/>
              <a:gd name="connsiteY4878" fmla="*/ 2888056 h 7331925"/>
              <a:gd name="connsiteX4879" fmla="*/ 1245965 w 4000576"/>
              <a:gd name="connsiteY4879" fmla="*/ 2902801 h 7331925"/>
              <a:gd name="connsiteX4880" fmla="*/ 1270797 w 4000576"/>
              <a:gd name="connsiteY4880" fmla="*/ 2906783 h 7331925"/>
              <a:gd name="connsiteX4881" fmla="*/ 1265015 w 4000576"/>
              <a:gd name="connsiteY4881" fmla="*/ 2887733 h 7331925"/>
              <a:gd name="connsiteX4882" fmla="*/ 1250394 w 4000576"/>
              <a:gd name="connsiteY4882" fmla="*/ 2883751 h 7331925"/>
              <a:gd name="connsiteX4883" fmla="*/ 1235774 w 4000576"/>
              <a:gd name="connsiteY4883" fmla="*/ 2883751 h 7331925"/>
              <a:gd name="connsiteX4884" fmla="*/ 1245965 w 4000576"/>
              <a:gd name="connsiteY4884" fmla="*/ 2902801 h 7331925"/>
              <a:gd name="connsiteX4885" fmla="*/ 1293743 w 4000576"/>
              <a:gd name="connsiteY4885" fmla="*/ 2896553 h 7331925"/>
              <a:gd name="connsiteX4886" fmla="*/ 1329309 w 4000576"/>
              <a:gd name="connsiteY4886" fmla="*/ 2935500 h 7331925"/>
              <a:gd name="connsiteX4887" fmla="*/ 1343454 w 4000576"/>
              <a:gd name="connsiteY4887" fmla="*/ 2906725 h 7331925"/>
              <a:gd name="connsiteX4888" fmla="*/ 1293743 w 4000576"/>
              <a:gd name="connsiteY4888" fmla="*/ 2896553 h 7331925"/>
              <a:gd name="connsiteX4889" fmla="*/ 1510151 w 4000576"/>
              <a:gd name="connsiteY4889" fmla="*/ 2889447 h 7331925"/>
              <a:gd name="connsiteX4890" fmla="*/ 1523210 w 4000576"/>
              <a:gd name="connsiteY4890" fmla="*/ 2921851 h 7331925"/>
              <a:gd name="connsiteX4891" fmla="*/ 1531715 w 4000576"/>
              <a:gd name="connsiteY4891" fmla="*/ 2902801 h 7331925"/>
              <a:gd name="connsiteX4892" fmla="*/ 1510151 w 4000576"/>
              <a:gd name="connsiteY4892" fmla="*/ 2889447 h 7331925"/>
              <a:gd name="connsiteX4893" fmla="*/ 1141495 w 4000576"/>
              <a:gd name="connsiteY4893" fmla="*/ 2914145 h 7331925"/>
              <a:gd name="connsiteX4894" fmla="*/ 1151353 w 4000576"/>
              <a:gd name="connsiteY4894" fmla="*/ 2936529 h 7331925"/>
              <a:gd name="connsiteX4895" fmla="*/ 1155678 w 4000576"/>
              <a:gd name="connsiteY4895" fmla="*/ 2916393 h 7331925"/>
              <a:gd name="connsiteX4896" fmla="*/ 1141800 w 4000576"/>
              <a:gd name="connsiteY4896" fmla="*/ 2898039 h 7331925"/>
              <a:gd name="connsiteX4897" fmla="*/ 1141495 w 4000576"/>
              <a:gd name="connsiteY4897" fmla="*/ 2914145 h 7331925"/>
              <a:gd name="connsiteX4898" fmla="*/ 1185682 w 4000576"/>
              <a:gd name="connsiteY4898" fmla="*/ 2928995 h 7331925"/>
              <a:gd name="connsiteX4899" fmla="*/ 1228735 w 4000576"/>
              <a:gd name="connsiteY4899" fmla="*/ 2969476 h 7331925"/>
              <a:gd name="connsiteX4900" fmla="*/ 1217390 w 4000576"/>
              <a:gd name="connsiteY4900" fmla="*/ 2931376 h 7331925"/>
              <a:gd name="connsiteX4901" fmla="*/ 1185682 w 4000576"/>
              <a:gd name="connsiteY4901" fmla="*/ 2928995 h 7331925"/>
              <a:gd name="connsiteX4902" fmla="*/ 1379468 w 4000576"/>
              <a:gd name="connsiteY4902" fmla="*/ 2919470 h 7331925"/>
              <a:gd name="connsiteX4903" fmla="*/ 1388469 w 4000576"/>
              <a:gd name="connsiteY4903" fmla="*/ 2940625 h 7331925"/>
              <a:gd name="connsiteX4904" fmla="*/ 1404604 w 4000576"/>
              <a:gd name="connsiteY4904" fmla="*/ 2927023 h 7331925"/>
              <a:gd name="connsiteX4905" fmla="*/ 1379468 w 4000576"/>
              <a:gd name="connsiteY4905" fmla="*/ 2919470 h 7331925"/>
              <a:gd name="connsiteX4906" fmla="*/ 1846898 w 4000576"/>
              <a:gd name="connsiteY4906" fmla="*/ 2930843 h 7331925"/>
              <a:gd name="connsiteX4907" fmla="*/ 1854708 w 4000576"/>
              <a:gd name="connsiteY4907" fmla="*/ 2969476 h 7331925"/>
              <a:gd name="connsiteX4908" fmla="*/ 1867853 w 4000576"/>
              <a:gd name="connsiteY4908" fmla="*/ 2936643 h 7331925"/>
              <a:gd name="connsiteX4909" fmla="*/ 1846898 w 4000576"/>
              <a:gd name="connsiteY4909" fmla="*/ 2930843 h 7331925"/>
              <a:gd name="connsiteX4910" fmla="*/ 1678210 w 4000576"/>
              <a:gd name="connsiteY4910" fmla="*/ 2945206 h 7331925"/>
              <a:gd name="connsiteX4911" fmla="*/ 1679067 w 4000576"/>
              <a:gd name="connsiteY4911" fmla="*/ 2969019 h 7331925"/>
              <a:gd name="connsiteX4912" fmla="*/ 1703165 w 4000576"/>
              <a:gd name="connsiteY4912" fmla="*/ 2955189 h 7331925"/>
              <a:gd name="connsiteX4913" fmla="*/ 1678210 w 4000576"/>
              <a:gd name="connsiteY4913" fmla="*/ 2945206 h 7331925"/>
              <a:gd name="connsiteX4914" fmla="*/ 1265015 w 4000576"/>
              <a:gd name="connsiteY4914" fmla="*/ 2959951 h 7331925"/>
              <a:gd name="connsiteX4915" fmla="*/ 1289847 w 4000576"/>
              <a:gd name="connsiteY4915" fmla="*/ 2963933 h 7331925"/>
              <a:gd name="connsiteX4916" fmla="*/ 1284065 w 4000576"/>
              <a:gd name="connsiteY4916" fmla="*/ 2944883 h 7331925"/>
              <a:gd name="connsiteX4917" fmla="*/ 1269444 w 4000576"/>
              <a:gd name="connsiteY4917" fmla="*/ 2940901 h 7331925"/>
              <a:gd name="connsiteX4918" fmla="*/ 1254824 w 4000576"/>
              <a:gd name="connsiteY4918" fmla="*/ 2940901 h 7331925"/>
              <a:gd name="connsiteX4919" fmla="*/ 1265015 w 4000576"/>
              <a:gd name="connsiteY4919" fmla="*/ 2959951 h 7331925"/>
              <a:gd name="connsiteX4920" fmla="*/ 1522190 w 4000576"/>
              <a:gd name="connsiteY4920" fmla="*/ 2954626 h 7331925"/>
              <a:gd name="connsiteX4921" fmla="*/ 1544022 w 4000576"/>
              <a:gd name="connsiteY4921" fmla="*/ 2973048 h 7331925"/>
              <a:gd name="connsiteX4922" fmla="*/ 1530696 w 4000576"/>
              <a:gd name="connsiteY4922" fmla="*/ 2940901 h 7331925"/>
              <a:gd name="connsiteX4923" fmla="*/ 1522190 w 4000576"/>
              <a:gd name="connsiteY4923" fmla="*/ 2954626 h 7331925"/>
              <a:gd name="connsiteX4924" fmla="*/ 1312640 w 4000576"/>
              <a:gd name="connsiteY4924" fmla="*/ 2958132 h 7331925"/>
              <a:gd name="connsiteX4925" fmla="*/ 1353122 w 4000576"/>
              <a:gd name="connsiteY4925" fmla="*/ 3001185 h 7331925"/>
              <a:gd name="connsiteX4926" fmla="*/ 1369790 w 4000576"/>
              <a:gd name="connsiteY4926" fmla="*/ 3006976 h 7331925"/>
              <a:gd name="connsiteX4927" fmla="*/ 1369790 w 4000576"/>
              <a:gd name="connsiteY4927" fmla="*/ 2988564 h 7331925"/>
              <a:gd name="connsiteX4928" fmla="*/ 1351369 w 4000576"/>
              <a:gd name="connsiteY4928" fmla="*/ 2960284 h 7331925"/>
              <a:gd name="connsiteX4929" fmla="*/ 1312640 w 4000576"/>
              <a:gd name="connsiteY4929" fmla="*/ 2958132 h 7331925"/>
              <a:gd name="connsiteX4930" fmla="*/ 1160545 w 4000576"/>
              <a:gd name="connsiteY4930" fmla="*/ 2965276 h 7331925"/>
              <a:gd name="connsiteX4931" fmla="*/ 1174223 w 4000576"/>
              <a:gd name="connsiteY4931" fmla="*/ 2993851 h 7331925"/>
              <a:gd name="connsiteX4932" fmla="*/ 1188511 w 4000576"/>
              <a:gd name="connsiteY4932" fmla="*/ 3002251 h 7331925"/>
              <a:gd name="connsiteX4933" fmla="*/ 1174833 w 4000576"/>
              <a:gd name="connsiteY4933" fmla="*/ 2973676 h 7331925"/>
              <a:gd name="connsiteX4934" fmla="*/ 1160545 w 4000576"/>
              <a:gd name="connsiteY4934" fmla="*/ 2965276 h 7331925"/>
              <a:gd name="connsiteX4935" fmla="*/ 1398365 w 4000576"/>
              <a:gd name="connsiteY4935" fmla="*/ 2983201 h 7331925"/>
              <a:gd name="connsiteX4936" fmla="*/ 1423035 w 4000576"/>
              <a:gd name="connsiteY4936" fmla="*/ 3005128 h 7331925"/>
              <a:gd name="connsiteX4937" fmla="*/ 1406871 w 4000576"/>
              <a:gd name="connsiteY4937" fmla="*/ 2969476 h 7331925"/>
              <a:gd name="connsiteX4938" fmla="*/ 1398365 w 4000576"/>
              <a:gd name="connsiteY4938" fmla="*/ 2983201 h 7331925"/>
              <a:gd name="connsiteX4939" fmla="*/ 1207865 w 4000576"/>
              <a:gd name="connsiteY4939" fmla="*/ 2992250 h 7331925"/>
              <a:gd name="connsiteX4940" fmla="*/ 1253585 w 4000576"/>
              <a:gd name="connsiteY4940" fmla="*/ 3022178 h 7331925"/>
              <a:gd name="connsiteX4941" fmla="*/ 1223515 w 4000576"/>
              <a:gd name="connsiteY4941" fmla="*/ 2980687 h 7331925"/>
              <a:gd name="connsiteX4942" fmla="*/ 1207865 w 4000576"/>
              <a:gd name="connsiteY4942" fmla="*/ 2992250 h 7331925"/>
              <a:gd name="connsiteX4943" fmla="*/ 1857947 w 4000576"/>
              <a:gd name="connsiteY4943" fmla="*/ 2986021 h 7331925"/>
              <a:gd name="connsiteX4944" fmla="*/ 1846040 w 4000576"/>
              <a:gd name="connsiteY4944" fmla="*/ 3013129 h 7331925"/>
              <a:gd name="connsiteX4945" fmla="*/ 1872529 w 4000576"/>
              <a:gd name="connsiteY4945" fmla="*/ 3028112 h 7331925"/>
              <a:gd name="connsiteX4946" fmla="*/ 1857947 w 4000576"/>
              <a:gd name="connsiteY4946" fmla="*/ 2986021 h 7331925"/>
              <a:gd name="connsiteX4947" fmla="*/ 1284065 w 4000576"/>
              <a:gd name="connsiteY4947" fmla="*/ 3017101 h 7331925"/>
              <a:gd name="connsiteX4948" fmla="*/ 1303449 w 4000576"/>
              <a:gd name="connsiteY4948" fmla="*/ 3036151 h 7331925"/>
              <a:gd name="connsiteX4949" fmla="*/ 1297572 w 4000576"/>
              <a:gd name="connsiteY4949" fmla="*/ 3003833 h 7331925"/>
              <a:gd name="connsiteX4950" fmla="*/ 1284065 w 4000576"/>
              <a:gd name="connsiteY4950" fmla="*/ 3017101 h 7331925"/>
              <a:gd name="connsiteX4951" fmla="*/ 1533401 w 4000576"/>
              <a:gd name="connsiteY4951" fmla="*/ 3013929 h 7331925"/>
              <a:gd name="connsiteX4952" fmla="*/ 1560290 w 4000576"/>
              <a:gd name="connsiteY4952" fmla="*/ 3017891 h 7331925"/>
              <a:gd name="connsiteX4953" fmla="*/ 1545307 w 4000576"/>
              <a:gd name="connsiteY4953" fmla="*/ 2998051 h 7331925"/>
              <a:gd name="connsiteX4954" fmla="*/ 1533401 w 4000576"/>
              <a:gd name="connsiteY4954" fmla="*/ 3013929 h 7331925"/>
              <a:gd name="connsiteX4955" fmla="*/ 1684115 w 4000576"/>
              <a:gd name="connsiteY4955" fmla="*/ 3016539 h 7331925"/>
              <a:gd name="connsiteX4956" fmla="*/ 1713833 w 4000576"/>
              <a:gd name="connsiteY4956" fmla="*/ 3038818 h 7331925"/>
              <a:gd name="connsiteX4957" fmla="*/ 1697384 w 4000576"/>
              <a:gd name="connsiteY4957" fmla="*/ 2998051 h 7331925"/>
              <a:gd name="connsiteX4958" fmla="*/ 1684115 w 4000576"/>
              <a:gd name="connsiteY4958" fmla="*/ 3016539 h 7331925"/>
              <a:gd name="connsiteX4959" fmla="*/ 1331690 w 4000576"/>
              <a:gd name="connsiteY4959" fmla="*/ 3016101 h 7331925"/>
              <a:gd name="connsiteX4960" fmla="*/ 1372829 w 4000576"/>
              <a:gd name="connsiteY4960" fmla="*/ 3058582 h 7331925"/>
              <a:gd name="connsiteX4961" fmla="*/ 1390155 w 4000576"/>
              <a:gd name="connsiteY4961" fmla="*/ 3064631 h 7331925"/>
              <a:gd name="connsiteX4962" fmla="*/ 1387116 w 4000576"/>
              <a:gd name="connsiteY4962" fmla="*/ 3043885 h 7331925"/>
              <a:gd name="connsiteX4963" fmla="*/ 1357884 w 4000576"/>
              <a:gd name="connsiteY4963" fmla="*/ 3016187 h 7331925"/>
              <a:gd name="connsiteX4964" fmla="*/ 1331690 w 4000576"/>
              <a:gd name="connsiteY4964" fmla="*/ 3016101 h 7331925"/>
              <a:gd name="connsiteX4965" fmla="*/ 1189263 w 4000576"/>
              <a:gd name="connsiteY4965" fmla="*/ 3031389 h 7331925"/>
              <a:gd name="connsiteX4966" fmla="*/ 1212009 w 4000576"/>
              <a:gd name="connsiteY4966" fmla="*/ 3063754 h 7331925"/>
              <a:gd name="connsiteX4967" fmla="*/ 1203303 w 4000576"/>
              <a:gd name="connsiteY4967" fmla="*/ 3040218 h 7331925"/>
              <a:gd name="connsiteX4968" fmla="*/ 1189263 w 4000576"/>
              <a:gd name="connsiteY4968" fmla="*/ 3031389 h 7331925"/>
              <a:gd name="connsiteX4969" fmla="*/ 1417720 w 4000576"/>
              <a:gd name="connsiteY4969" fmla="*/ 3042275 h 7331925"/>
              <a:gd name="connsiteX4970" fmla="*/ 1431703 w 4000576"/>
              <a:gd name="connsiteY4970" fmla="*/ 3068174 h 7331925"/>
              <a:gd name="connsiteX4971" fmla="*/ 1432008 w 4000576"/>
              <a:gd name="connsiteY4971" fmla="*/ 3040351 h 7331925"/>
              <a:gd name="connsiteX4972" fmla="*/ 1418025 w 4000576"/>
              <a:gd name="connsiteY4972" fmla="*/ 3021864 h 7331925"/>
              <a:gd name="connsiteX4973" fmla="*/ 1417720 w 4000576"/>
              <a:gd name="connsiteY4973" fmla="*/ 3042275 h 7331925"/>
              <a:gd name="connsiteX4974" fmla="*/ 1226915 w 4000576"/>
              <a:gd name="connsiteY4974" fmla="*/ 3043857 h 7331925"/>
              <a:gd name="connsiteX4975" fmla="*/ 1267397 w 4000576"/>
              <a:gd name="connsiteY4975" fmla="*/ 3086910 h 7331925"/>
              <a:gd name="connsiteX4976" fmla="*/ 1265015 w 4000576"/>
              <a:gd name="connsiteY4976" fmla="*/ 3055201 h 7331925"/>
              <a:gd name="connsiteX4977" fmla="*/ 1226915 w 4000576"/>
              <a:gd name="connsiteY4977" fmla="*/ 3043857 h 7331925"/>
              <a:gd name="connsiteX4978" fmla="*/ 1867472 w 4000576"/>
              <a:gd name="connsiteY4978" fmla="*/ 3043171 h 7331925"/>
              <a:gd name="connsiteX4979" fmla="*/ 1865386 w 4000576"/>
              <a:gd name="connsiteY4979" fmla="*/ 3093301 h 7331925"/>
              <a:gd name="connsiteX4980" fmla="*/ 1880483 w 4000576"/>
              <a:gd name="connsiteY4980" fmla="*/ 3079566 h 7331925"/>
              <a:gd name="connsiteX4981" fmla="*/ 1867472 w 4000576"/>
              <a:gd name="connsiteY4981" fmla="*/ 3043171 h 7331925"/>
              <a:gd name="connsiteX4982" fmla="*/ 1303430 w 4000576"/>
              <a:gd name="connsiteY4982" fmla="*/ 3065945 h 7331925"/>
              <a:gd name="connsiteX4983" fmla="*/ 1336919 w 4000576"/>
              <a:gd name="connsiteY4983" fmla="*/ 3100769 h 7331925"/>
              <a:gd name="connsiteX4984" fmla="*/ 1322718 w 4000576"/>
              <a:gd name="connsiteY4984" fmla="*/ 3073222 h 7331925"/>
              <a:gd name="connsiteX4985" fmla="*/ 1303753 w 4000576"/>
              <a:gd name="connsiteY4985" fmla="*/ 3050439 h 7331925"/>
              <a:gd name="connsiteX4986" fmla="*/ 1303430 w 4000576"/>
              <a:gd name="connsiteY4986" fmla="*/ 3065945 h 7331925"/>
              <a:gd name="connsiteX4987" fmla="*/ 1548003 w 4000576"/>
              <a:gd name="connsiteY4987" fmla="*/ 3074251 h 7331925"/>
              <a:gd name="connsiteX4988" fmla="*/ 1567186 w 4000576"/>
              <a:gd name="connsiteY4988" fmla="*/ 3093301 h 7331925"/>
              <a:gd name="connsiteX4989" fmla="*/ 1575597 w 4000576"/>
              <a:gd name="connsiteY4989" fmla="*/ 3078233 h 7331925"/>
              <a:gd name="connsiteX4990" fmla="*/ 1569815 w 4000576"/>
              <a:gd name="connsiteY4990" fmla="*/ 3059183 h 7331925"/>
              <a:gd name="connsiteX4991" fmla="*/ 1556423 w 4000576"/>
              <a:gd name="connsiteY4991" fmla="*/ 3055201 h 7331925"/>
              <a:gd name="connsiteX4992" fmla="*/ 1548003 w 4000576"/>
              <a:gd name="connsiteY4992" fmla="*/ 3074251 h 7331925"/>
              <a:gd name="connsiteX4993" fmla="*/ 1696841 w 4000576"/>
              <a:gd name="connsiteY4993" fmla="*/ 3070127 h 7331925"/>
              <a:gd name="connsiteX4994" fmla="*/ 1720234 w 4000576"/>
              <a:gd name="connsiteY4994" fmla="*/ 3094520 h 7331925"/>
              <a:gd name="connsiteX4995" fmla="*/ 1711376 w 4000576"/>
              <a:gd name="connsiteY4995" fmla="*/ 3055201 h 7331925"/>
              <a:gd name="connsiteX4996" fmla="*/ 1696841 w 4000576"/>
              <a:gd name="connsiteY4996" fmla="*/ 3070127 h 7331925"/>
              <a:gd name="connsiteX4997" fmla="*/ 1357103 w 4000576"/>
              <a:gd name="connsiteY4997" fmla="*/ 3089272 h 7331925"/>
              <a:gd name="connsiteX4998" fmla="*/ 1412862 w 4000576"/>
              <a:gd name="connsiteY4998" fmla="*/ 3119761 h 7331925"/>
              <a:gd name="connsiteX4999" fmla="*/ 1407090 w 4000576"/>
              <a:gd name="connsiteY4999" fmla="*/ 3095682 h 7331925"/>
              <a:gd name="connsiteX5000" fmla="*/ 1375162 w 4000576"/>
              <a:gd name="connsiteY5000" fmla="*/ 3074251 h 7331925"/>
              <a:gd name="connsiteX5001" fmla="*/ 1351340 w 4000576"/>
              <a:gd name="connsiteY5001" fmla="*/ 3074251 h 7331925"/>
              <a:gd name="connsiteX5002" fmla="*/ 1357103 w 4000576"/>
              <a:gd name="connsiteY5002" fmla="*/ 3089272 h 7331925"/>
              <a:gd name="connsiteX5003" fmla="*/ 1208313 w 4000576"/>
              <a:gd name="connsiteY5003" fmla="*/ 3088539 h 7331925"/>
              <a:gd name="connsiteX5004" fmla="*/ 1231059 w 4000576"/>
              <a:gd name="connsiteY5004" fmla="*/ 3120904 h 7331925"/>
              <a:gd name="connsiteX5005" fmla="*/ 1222353 w 4000576"/>
              <a:gd name="connsiteY5005" fmla="*/ 3097368 h 7331925"/>
              <a:gd name="connsiteX5006" fmla="*/ 1208313 w 4000576"/>
              <a:gd name="connsiteY5006" fmla="*/ 3088539 h 7331925"/>
              <a:gd name="connsiteX5007" fmla="*/ 1436465 w 4000576"/>
              <a:gd name="connsiteY5007" fmla="*/ 3106569 h 7331925"/>
              <a:gd name="connsiteX5008" fmla="*/ 1450753 w 4000576"/>
              <a:gd name="connsiteY5008" fmla="*/ 3125324 h 7331925"/>
              <a:gd name="connsiteX5009" fmla="*/ 1459259 w 4000576"/>
              <a:gd name="connsiteY5009" fmla="*/ 3108370 h 7331925"/>
              <a:gd name="connsiteX5010" fmla="*/ 1436465 w 4000576"/>
              <a:gd name="connsiteY5010" fmla="*/ 3106569 h 7331925"/>
              <a:gd name="connsiteX5011" fmla="*/ 1251909 w 4000576"/>
              <a:gd name="connsiteY5011" fmla="*/ 3116751 h 7331925"/>
              <a:gd name="connsiteX5012" fmla="*/ 1299296 w 4000576"/>
              <a:gd name="connsiteY5012" fmla="*/ 3138392 h 7331925"/>
              <a:gd name="connsiteX5013" fmla="*/ 1269054 w 4000576"/>
              <a:gd name="connsiteY5013" fmla="*/ 3102826 h 7331925"/>
              <a:gd name="connsiteX5014" fmla="*/ 1246565 w 4000576"/>
              <a:gd name="connsiteY5014" fmla="*/ 3102826 h 7331925"/>
              <a:gd name="connsiteX5015" fmla="*/ 1251909 w 4000576"/>
              <a:gd name="connsiteY5015" fmla="*/ 3116751 h 7331925"/>
              <a:gd name="connsiteX5016" fmla="*/ 1859309 w 4000576"/>
              <a:gd name="connsiteY5016" fmla="*/ 3117895 h 7331925"/>
              <a:gd name="connsiteX5017" fmla="*/ 1865090 w 4000576"/>
              <a:gd name="connsiteY5017" fmla="*/ 3136945 h 7331925"/>
              <a:gd name="connsiteX5018" fmla="*/ 1879378 w 4000576"/>
              <a:gd name="connsiteY5018" fmla="*/ 3140926 h 7331925"/>
              <a:gd name="connsiteX5019" fmla="*/ 1893665 w 4000576"/>
              <a:gd name="connsiteY5019" fmla="*/ 3121876 h 7331925"/>
              <a:gd name="connsiteX5020" fmla="*/ 1873596 w 4000576"/>
              <a:gd name="connsiteY5020" fmla="*/ 3102826 h 7331925"/>
              <a:gd name="connsiteX5021" fmla="*/ 1853527 w 4000576"/>
              <a:gd name="connsiteY5021" fmla="*/ 3102826 h 7331925"/>
              <a:gd name="connsiteX5022" fmla="*/ 1859309 w 4000576"/>
              <a:gd name="connsiteY5022" fmla="*/ 3117895 h 7331925"/>
              <a:gd name="connsiteX5023" fmla="*/ 1564034 w 4000576"/>
              <a:gd name="connsiteY5023" fmla="*/ 3127420 h 7331925"/>
              <a:gd name="connsiteX5024" fmla="*/ 1569815 w 4000576"/>
              <a:gd name="connsiteY5024" fmla="*/ 3146470 h 7331925"/>
              <a:gd name="connsiteX5025" fmla="*/ 1579340 w 4000576"/>
              <a:gd name="connsiteY5025" fmla="*/ 3150451 h 7331925"/>
              <a:gd name="connsiteX5026" fmla="*/ 1588865 w 4000576"/>
              <a:gd name="connsiteY5026" fmla="*/ 3131401 h 7331925"/>
              <a:gd name="connsiteX5027" fmla="*/ 1573559 w 4000576"/>
              <a:gd name="connsiteY5027" fmla="*/ 3112351 h 7331925"/>
              <a:gd name="connsiteX5028" fmla="*/ 1564034 w 4000576"/>
              <a:gd name="connsiteY5028" fmla="*/ 3127420 h 7331925"/>
              <a:gd name="connsiteX5029" fmla="*/ 1706909 w 4000576"/>
              <a:gd name="connsiteY5029" fmla="*/ 3127420 h 7331925"/>
              <a:gd name="connsiteX5030" fmla="*/ 1712690 w 4000576"/>
              <a:gd name="connsiteY5030" fmla="*/ 3146470 h 7331925"/>
              <a:gd name="connsiteX5031" fmla="*/ 1726978 w 4000576"/>
              <a:gd name="connsiteY5031" fmla="*/ 3150451 h 7331925"/>
              <a:gd name="connsiteX5032" fmla="*/ 1741265 w 4000576"/>
              <a:gd name="connsiteY5032" fmla="*/ 3131401 h 7331925"/>
              <a:gd name="connsiteX5033" fmla="*/ 1721196 w 4000576"/>
              <a:gd name="connsiteY5033" fmla="*/ 3112351 h 7331925"/>
              <a:gd name="connsiteX5034" fmla="*/ 1701127 w 4000576"/>
              <a:gd name="connsiteY5034" fmla="*/ 3112351 h 7331925"/>
              <a:gd name="connsiteX5035" fmla="*/ 1706909 w 4000576"/>
              <a:gd name="connsiteY5035" fmla="*/ 3127420 h 7331925"/>
              <a:gd name="connsiteX5036" fmla="*/ 1327966 w 4000576"/>
              <a:gd name="connsiteY5036" fmla="*/ 3135430 h 7331925"/>
              <a:gd name="connsiteX5037" fmla="*/ 1347778 w 4000576"/>
              <a:gd name="connsiteY5037" fmla="*/ 3154585 h 7331925"/>
              <a:gd name="connsiteX5038" fmla="*/ 1362389 w 4000576"/>
              <a:gd name="connsiteY5038" fmla="*/ 3160195 h 7331925"/>
              <a:gd name="connsiteX5039" fmla="*/ 1356560 w 4000576"/>
              <a:gd name="connsiteY5039" fmla="*/ 3145022 h 7331925"/>
              <a:gd name="connsiteX5040" fmla="*/ 1350740 w 4000576"/>
              <a:gd name="connsiteY5040" fmla="*/ 3125858 h 7331925"/>
              <a:gd name="connsiteX5041" fmla="*/ 1336748 w 4000576"/>
              <a:gd name="connsiteY5041" fmla="*/ 3121876 h 7331925"/>
              <a:gd name="connsiteX5042" fmla="*/ 1327966 w 4000576"/>
              <a:gd name="connsiteY5042" fmla="*/ 3135430 h 7331925"/>
              <a:gd name="connsiteX5043" fmla="*/ 1378944 w 4000576"/>
              <a:gd name="connsiteY5043" fmla="*/ 3149746 h 7331925"/>
              <a:gd name="connsiteX5044" fmla="*/ 1425178 w 4000576"/>
              <a:gd name="connsiteY5044" fmla="*/ 3152832 h 7331925"/>
              <a:gd name="connsiteX5045" fmla="*/ 1395194 w 4000576"/>
              <a:gd name="connsiteY5045" fmla="*/ 3133077 h 7331925"/>
              <a:gd name="connsiteX5046" fmla="*/ 1368371 w 4000576"/>
              <a:gd name="connsiteY5046" fmla="*/ 3130001 h 7331925"/>
              <a:gd name="connsiteX5047" fmla="*/ 1378944 w 4000576"/>
              <a:gd name="connsiteY5047" fmla="*/ 3149746 h 7331925"/>
              <a:gd name="connsiteX5048" fmla="*/ 1236878 w 4000576"/>
              <a:gd name="connsiteY5048" fmla="*/ 3160795 h 7331925"/>
              <a:gd name="connsiteX5049" fmla="*/ 1251728 w 4000576"/>
              <a:gd name="connsiteY5049" fmla="*/ 3176445 h 7331925"/>
              <a:gd name="connsiteX5050" fmla="*/ 1235088 w 4000576"/>
              <a:gd name="connsiteY5050" fmla="*/ 3140926 h 7331925"/>
              <a:gd name="connsiteX5051" fmla="*/ 1236878 w 4000576"/>
              <a:gd name="connsiteY5051" fmla="*/ 3160795 h 7331925"/>
              <a:gd name="connsiteX5052" fmla="*/ 1274350 w 4000576"/>
              <a:gd name="connsiteY5052" fmla="*/ 3169139 h 7331925"/>
              <a:gd name="connsiteX5053" fmla="*/ 1322184 w 4000576"/>
              <a:gd name="connsiteY5053" fmla="*/ 3196485 h 7331925"/>
              <a:gd name="connsiteX5054" fmla="*/ 1285627 w 4000576"/>
              <a:gd name="connsiteY5054" fmla="*/ 3155271 h 7331925"/>
              <a:gd name="connsiteX5055" fmla="*/ 1263377 w 4000576"/>
              <a:gd name="connsiteY5055" fmla="*/ 3148651 h 7331925"/>
              <a:gd name="connsiteX5056" fmla="*/ 1274350 w 4000576"/>
              <a:gd name="connsiteY5056" fmla="*/ 3169139 h 7331925"/>
              <a:gd name="connsiteX5057" fmla="*/ 1455515 w 4000576"/>
              <a:gd name="connsiteY5057" fmla="*/ 3164739 h 7331925"/>
              <a:gd name="connsiteX5058" fmla="*/ 1469508 w 4000576"/>
              <a:gd name="connsiteY5058" fmla="*/ 3179026 h 7331925"/>
              <a:gd name="connsiteX5059" fmla="*/ 1478013 w 4000576"/>
              <a:gd name="connsiteY5059" fmla="*/ 3164739 h 7331925"/>
              <a:gd name="connsiteX5060" fmla="*/ 1464021 w 4000576"/>
              <a:gd name="connsiteY5060" fmla="*/ 3150451 h 7331925"/>
              <a:gd name="connsiteX5061" fmla="*/ 1455515 w 4000576"/>
              <a:gd name="connsiteY5061" fmla="*/ 3164739 h 7331925"/>
              <a:gd name="connsiteX5062" fmla="*/ 1500378 w 4000576"/>
              <a:gd name="connsiteY5062" fmla="*/ 3169501 h 7331925"/>
              <a:gd name="connsiteX5063" fmla="*/ 1511399 w 4000576"/>
              <a:gd name="connsiteY5063" fmla="*/ 3188684 h 7331925"/>
              <a:gd name="connsiteX5064" fmla="*/ 1538859 w 4000576"/>
              <a:gd name="connsiteY5064" fmla="*/ 3194552 h 7331925"/>
              <a:gd name="connsiteX5065" fmla="*/ 1560290 w 4000576"/>
              <a:gd name="connsiteY5065" fmla="*/ 3200295 h 7331925"/>
              <a:gd name="connsiteX5066" fmla="*/ 1560290 w 4000576"/>
              <a:gd name="connsiteY5066" fmla="*/ 3185236 h 7331925"/>
              <a:gd name="connsiteX5067" fmla="*/ 1509417 w 4000576"/>
              <a:gd name="connsiteY5067" fmla="*/ 3150451 h 7331925"/>
              <a:gd name="connsiteX5068" fmla="*/ 1500378 w 4000576"/>
              <a:gd name="connsiteY5068" fmla="*/ 3169501 h 7331925"/>
              <a:gd name="connsiteX5069" fmla="*/ 1569815 w 4000576"/>
              <a:gd name="connsiteY5069" fmla="*/ 3168825 h 7331925"/>
              <a:gd name="connsiteX5070" fmla="*/ 1586055 w 4000576"/>
              <a:gd name="connsiteY5070" fmla="*/ 3193914 h 7331925"/>
              <a:gd name="connsiteX5071" fmla="*/ 1604353 w 4000576"/>
              <a:gd name="connsiteY5071" fmla="*/ 3173949 h 7331925"/>
              <a:gd name="connsiteX5072" fmla="*/ 1569815 w 4000576"/>
              <a:gd name="connsiteY5072" fmla="*/ 3168825 h 7331925"/>
              <a:gd name="connsiteX5073" fmla="*/ 1728302 w 4000576"/>
              <a:gd name="connsiteY5073" fmla="*/ 3166586 h 7331925"/>
              <a:gd name="connsiteX5074" fmla="*/ 1736503 w 4000576"/>
              <a:gd name="connsiteY5074" fmla="*/ 3198076 h 7331925"/>
              <a:gd name="connsiteX5075" fmla="*/ 1750790 w 4000576"/>
              <a:gd name="connsiteY5075" fmla="*/ 3184351 h 7331925"/>
              <a:gd name="connsiteX5076" fmla="*/ 1728302 w 4000576"/>
              <a:gd name="connsiteY5076" fmla="*/ 3166586 h 7331925"/>
              <a:gd name="connsiteX5077" fmla="*/ 2780081 w 4000576"/>
              <a:gd name="connsiteY5077" fmla="*/ 3213087 h 7331925"/>
              <a:gd name="connsiteX5078" fmla="*/ 2728989 w 4000576"/>
              <a:gd name="connsiteY5078" fmla="*/ 3255226 h 7331925"/>
              <a:gd name="connsiteX5079" fmla="*/ 2855690 w 4000576"/>
              <a:gd name="connsiteY5079" fmla="*/ 3173473 h 7331925"/>
              <a:gd name="connsiteX5080" fmla="*/ 2780081 w 4000576"/>
              <a:gd name="connsiteY5080" fmla="*/ 3213087 h 7331925"/>
              <a:gd name="connsiteX5081" fmla="*/ 1346749 w 4000576"/>
              <a:gd name="connsiteY5081" fmla="*/ 3191885 h 7331925"/>
              <a:gd name="connsiteX5082" fmla="*/ 1377515 w 4000576"/>
              <a:gd name="connsiteY5082" fmla="*/ 3200534 h 7331925"/>
              <a:gd name="connsiteX5083" fmla="*/ 1357808 w 4000576"/>
              <a:gd name="connsiteY5083" fmla="*/ 3180826 h 7331925"/>
              <a:gd name="connsiteX5084" fmla="*/ 1346749 w 4000576"/>
              <a:gd name="connsiteY5084" fmla="*/ 3191885 h 7331925"/>
              <a:gd name="connsiteX5085" fmla="*/ 1907953 w 4000576"/>
              <a:gd name="connsiteY5085" fmla="*/ 3193837 h 7331925"/>
              <a:gd name="connsiteX5086" fmla="*/ 1879378 w 4000576"/>
              <a:gd name="connsiteY5086" fmla="*/ 3207782 h 7331925"/>
              <a:gd name="connsiteX5087" fmla="*/ 1912420 w 4000576"/>
              <a:gd name="connsiteY5087" fmla="*/ 3202753 h 7331925"/>
              <a:gd name="connsiteX5088" fmla="*/ 1954806 w 4000576"/>
              <a:gd name="connsiteY5088" fmla="*/ 3188370 h 7331925"/>
              <a:gd name="connsiteX5089" fmla="*/ 1907953 w 4000576"/>
              <a:gd name="connsiteY5089" fmla="*/ 3193837 h 7331925"/>
              <a:gd name="connsiteX5090" fmla="*/ 1398365 w 4000576"/>
              <a:gd name="connsiteY5090" fmla="*/ 3207601 h 7331925"/>
              <a:gd name="connsiteX5091" fmla="*/ 1432370 w 4000576"/>
              <a:gd name="connsiteY5091" fmla="*/ 3226651 h 7331925"/>
              <a:gd name="connsiteX5092" fmla="*/ 1456182 w 4000576"/>
              <a:gd name="connsiteY5092" fmla="*/ 3226651 h 7331925"/>
              <a:gd name="connsiteX5093" fmla="*/ 1445990 w 4000576"/>
              <a:gd name="connsiteY5093" fmla="*/ 3207601 h 7331925"/>
              <a:gd name="connsiteX5094" fmla="*/ 1411986 w 4000576"/>
              <a:gd name="connsiteY5094" fmla="*/ 3188551 h 7331925"/>
              <a:gd name="connsiteX5095" fmla="*/ 1388174 w 4000576"/>
              <a:gd name="connsiteY5095" fmla="*/ 3188551 h 7331925"/>
              <a:gd name="connsiteX5096" fmla="*/ 1398365 w 4000576"/>
              <a:gd name="connsiteY5096" fmla="*/ 3207601 h 7331925"/>
              <a:gd name="connsiteX5097" fmla="*/ 1255795 w 4000576"/>
              <a:gd name="connsiteY5097" fmla="*/ 3203401 h 7331925"/>
              <a:gd name="connsiteX5098" fmla="*/ 1269473 w 4000576"/>
              <a:gd name="connsiteY5098" fmla="*/ 3231976 h 7331925"/>
              <a:gd name="connsiteX5099" fmla="*/ 1283761 w 4000576"/>
              <a:gd name="connsiteY5099" fmla="*/ 3240376 h 7331925"/>
              <a:gd name="connsiteX5100" fmla="*/ 1270083 w 4000576"/>
              <a:gd name="connsiteY5100" fmla="*/ 3211801 h 7331925"/>
              <a:gd name="connsiteX5101" fmla="*/ 1255795 w 4000576"/>
              <a:gd name="connsiteY5101" fmla="*/ 3203401 h 7331925"/>
              <a:gd name="connsiteX5102" fmla="*/ 1474565 w 4000576"/>
              <a:gd name="connsiteY5102" fmla="*/ 3217126 h 7331925"/>
              <a:gd name="connsiteX5103" fmla="*/ 1499397 w 4000576"/>
              <a:gd name="connsiteY5103" fmla="*/ 3221108 h 7331925"/>
              <a:gd name="connsiteX5104" fmla="*/ 1493615 w 4000576"/>
              <a:gd name="connsiteY5104" fmla="*/ 3202058 h 7331925"/>
              <a:gd name="connsiteX5105" fmla="*/ 1478994 w 4000576"/>
              <a:gd name="connsiteY5105" fmla="*/ 3198076 h 7331925"/>
              <a:gd name="connsiteX5106" fmla="*/ 1464374 w 4000576"/>
              <a:gd name="connsiteY5106" fmla="*/ 3198076 h 7331925"/>
              <a:gd name="connsiteX5107" fmla="*/ 1474565 w 4000576"/>
              <a:gd name="connsiteY5107" fmla="*/ 3217126 h 7331925"/>
              <a:gd name="connsiteX5108" fmla="*/ 1293590 w 4000576"/>
              <a:gd name="connsiteY5108" fmla="*/ 3217431 h 7331925"/>
              <a:gd name="connsiteX5109" fmla="*/ 1347140 w 4000576"/>
              <a:gd name="connsiteY5109" fmla="*/ 3264751 h 7331925"/>
              <a:gd name="connsiteX5110" fmla="*/ 1362589 w 4000576"/>
              <a:gd name="connsiteY5110" fmla="*/ 3264751 h 7331925"/>
              <a:gd name="connsiteX5111" fmla="*/ 1348940 w 4000576"/>
              <a:gd name="connsiteY5111" fmla="*/ 3244196 h 7331925"/>
              <a:gd name="connsiteX5112" fmla="*/ 1293590 w 4000576"/>
              <a:gd name="connsiteY5112" fmla="*/ 3217431 h 7331925"/>
              <a:gd name="connsiteX5113" fmla="*/ 1512818 w 4000576"/>
              <a:gd name="connsiteY5113" fmla="*/ 3214745 h 7331925"/>
              <a:gd name="connsiteX5114" fmla="*/ 1553147 w 4000576"/>
              <a:gd name="connsiteY5114" fmla="*/ 3249178 h 7331925"/>
              <a:gd name="connsiteX5115" fmla="*/ 1579340 w 4000576"/>
              <a:gd name="connsiteY5115" fmla="*/ 3255588 h 7331925"/>
              <a:gd name="connsiteX5116" fmla="*/ 1579340 w 4000576"/>
              <a:gd name="connsiteY5116" fmla="*/ 3243025 h 7331925"/>
              <a:gd name="connsiteX5117" fmla="*/ 1567910 w 4000576"/>
              <a:gd name="connsiteY5117" fmla="*/ 3219031 h 7331925"/>
              <a:gd name="connsiteX5118" fmla="*/ 1512818 w 4000576"/>
              <a:gd name="connsiteY5118" fmla="*/ 3214745 h 7331925"/>
              <a:gd name="connsiteX5119" fmla="*/ 1592609 w 4000576"/>
              <a:gd name="connsiteY5119" fmla="*/ 3232195 h 7331925"/>
              <a:gd name="connsiteX5120" fmla="*/ 1598390 w 4000576"/>
              <a:gd name="connsiteY5120" fmla="*/ 3251245 h 7331925"/>
              <a:gd name="connsiteX5121" fmla="*/ 1613011 w 4000576"/>
              <a:gd name="connsiteY5121" fmla="*/ 3255226 h 7331925"/>
              <a:gd name="connsiteX5122" fmla="*/ 1627632 w 4000576"/>
              <a:gd name="connsiteY5122" fmla="*/ 3255226 h 7331925"/>
              <a:gd name="connsiteX5123" fmla="*/ 1617440 w 4000576"/>
              <a:gd name="connsiteY5123" fmla="*/ 3236176 h 7331925"/>
              <a:gd name="connsiteX5124" fmla="*/ 1592609 w 4000576"/>
              <a:gd name="connsiteY5124" fmla="*/ 3232195 h 7331925"/>
              <a:gd name="connsiteX5125" fmla="*/ 2750915 w 4000576"/>
              <a:gd name="connsiteY5125" fmla="*/ 3279829 h 7331925"/>
              <a:gd name="connsiteX5126" fmla="*/ 2718664 w 4000576"/>
              <a:gd name="connsiteY5126" fmla="*/ 3312252 h 7331925"/>
              <a:gd name="connsiteX5127" fmla="*/ 2817962 w 4000576"/>
              <a:gd name="connsiteY5127" fmla="*/ 3250073 h 7331925"/>
              <a:gd name="connsiteX5128" fmla="*/ 2750915 w 4000576"/>
              <a:gd name="connsiteY5128" fmla="*/ 3279829 h 7331925"/>
              <a:gd name="connsiteX5129" fmla="*/ 1369790 w 4000576"/>
              <a:gd name="connsiteY5129" fmla="*/ 3243796 h 7331925"/>
              <a:gd name="connsiteX5130" fmla="*/ 1399375 w 4000576"/>
              <a:gd name="connsiteY5130" fmla="*/ 3274276 h 7331925"/>
              <a:gd name="connsiteX5131" fmla="*/ 1401128 w 4000576"/>
              <a:gd name="connsiteY5131" fmla="*/ 3255226 h 7331925"/>
              <a:gd name="connsiteX5132" fmla="*/ 1369790 w 4000576"/>
              <a:gd name="connsiteY5132" fmla="*/ 3243796 h 7331925"/>
              <a:gd name="connsiteX5133" fmla="*/ 1927003 w 4000576"/>
              <a:gd name="connsiteY5133" fmla="*/ 3242967 h 7331925"/>
              <a:gd name="connsiteX5134" fmla="*/ 1898428 w 4000576"/>
              <a:gd name="connsiteY5134" fmla="*/ 3256826 h 7331925"/>
              <a:gd name="connsiteX5135" fmla="*/ 1960340 w 4000576"/>
              <a:gd name="connsiteY5135" fmla="*/ 3244701 h 7331925"/>
              <a:gd name="connsiteX5136" fmla="*/ 1974628 w 4000576"/>
              <a:gd name="connsiteY5136" fmla="*/ 3236757 h 7331925"/>
              <a:gd name="connsiteX5137" fmla="*/ 1960340 w 4000576"/>
              <a:gd name="connsiteY5137" fmla="*/ 3237567 h 7331925"/>
              <a:gd name="connsiteX5138" fmla="*/ 1927003 w 4000576"/>
              <a:gd name="connsiteY5138" fmla="*/ 3242967 h 7331925"/>
              <a:gd name="connsiteX5139" fmla="*/ 2336016 w 4000576"/>
              <a:gd name="connsiteY5139" fmla="*/ 3250159 h 7331925"/>
              <a:gd name="connsiteX5140" fmla="*/ 2328272 w 4000576"/>
              <a:gd name="connsiteY5140" fmla="*/ 3264446 h 7331925"/>
              <a:gd name="connsiteX5141" fmla="*/ 2350865 w 4000576"/>
              <a:gd name="connsiteY5141" fmla="*/ 3250464 h 7331925"/>
              <a:gd name="connsiteX5142" fmla="*/ 2336016 w 4000576"/>
              <a:gd name="connsiteY5142" fmla="*/ 3250159 h 7331925"/>
              <a:gd name="connsiteX5143" fmla="*/ 1417415 w 4000576"/>
              <a:gd name="connsiteY5143" fmla="*/ 3253321 h 7331925"/>
              <a:gd name="connsiteX5144" fmla="*/ 1458440 w 4000576"/>
              <a:gd name="connsiteY5144" fmla="*/ 3283801 h 7331925"/>
              <a:gd name="connsiteX5145" fmla="*/ 1470822 w 4000576"/>
              <a:gd name="connsiteY5145" fmla="*/ 3268733 h 7331925"/>
              <a:gd name="connsiteX5146" fmla="*/ 1465040 w 4000576"/>
              <a:gd name="connsiteY5146" fmla="*/ 3249683 h 7331925"/>
              <a:gd name="connsiteX5147" fmla="*/ 1441228 w 4000576"/>
              <a:gd name="connsiteY5147" fmla="*/ 3245701 h 7331925"/>
              <a:gd name="connsiteX5148" fmla="*/ 1417415 w 4000576"/>
              <a:gd name="connsiteY5148" fmla="*/ 3253321 h 7331925"/>
              <a:gd name="connsiteX5149" fmla="*/ 2019700 w 4000576"/>
              <a:gd name="connsiteY5149" fmla="*/ 3274276 h 7331925"/>
              <a:gd name="connsiteX5150" fmla="*/ 2024063 w 4000576"/>
              <a:gd name="connsiteY5150" fmla="*/ 3290945 h 7331925"/>
              <a:gd name="connsiteX5151" fmla="*/ 2024063 w 4000576"/>
              <a:gd name="connsiteY5151" fmla="*/ 3257607 h 7331925"/>
              <a:gd name="connsiteX5152" fmla="*/ 2019700 w 4000576"/>
              <a:gd name="connsiteY5152" fmla="*/ 3274276 h 7331925"/>
              <a:gd name="connsiteX5153" fmla="*/ 2050266 w 4000576"/>
              <a:gd name="connsiteY5153" fmla="*/ 3260484 h 7331925"/>
              <a:gd name="connsiteX5154" fmla="*/ 2031778 w 4000576"/>
              <a:gd name="connsiteY5154" fmla="*/ 3275266 h 7331925"/>
              <a:gd name="connsiteX5155" fmla="*/ 2055590 w 4000576"/>
              <a:gd name="connsiteY5155" fmla="*/ 3268933 h 7331925"/>
              <a:gd name="connsiteX5156" fmla="*/ 2083127 w 4000576"/>
              <a:gd name="connsiteY5156" fmla="*/ 3245701 h 7331925"/>
              <a:gd name="connsiteX5157" fmla="*/ 2050266 w 4000576"/>
              <a:gd name="connsiteY5157" fmla="*/ 3260484 h 7331925"/>
              <a:gd name="connsiteX5158" fmla="*/ 1493615 w 4000576"/>
              <a:gd name="connsiteY5158" fmla="*/ 3274276 h 7331925"/>
              <a:gd name="connsiteX5159" fmla="*/ 1518447 w 4000576"/>
              <a:gd name="connsiteY5159" fmla="*/ 3278258 h 7331925"/>
              <a:gd name="connsiteX5160" fmla="*/ 1512665 w 4000576"/>
              <a:gd name="connsiteY5160" fmla="*/ 3259208 h 7331925"/>
              <a:gd name="connsiteX5161" fmla="*/ 1498044 w 4000576"/>
              <a:gd name="connsiteY5161" fmla="*/ 3255226 h 7331925"/>
              <a:gd name="connsiteX5162" fmla="*/ 1483424 w 4000576"/>
              <a:gd name="connsiteY5162" fmla="*/ 3255226 h 7331925"/>
              <a:gd name="connsiteX5163" fmla="*/ 1493615 w 4000576"/>
              <a:gd name="connsiteY5163" fmla="*/ 3274276 h 7331925"/>
              <a:gd name="connsiteX5164" fmla="*/ 1284065 w 4000576"/>
              <a:gd name="connsiteY5164" fmla="*/ 3273114 h 7331925"/>
              <a:gd name="connsiteX5165" fmla="*/ 1297600 w 4000576"/>
              <a:gd name="connsiteY5165" fmla="*/ 3292707 h 7331925"/>
              <a:gd name="connsiteX5166" fmla="*/ 1311145 w 4000576"/>
              <a:gd name="connsiteY5166" fmla="*/ 3303937 h 7331925"/>
              <a:gd name="connsiteX5167" fmla="*/ 1306020 w 4000576"/>
              <a:gd name="connsiteY5167" fmla="*/ 3284344 h 7331925"/>
              <a:gd name="connsiteX5168" fmla="*/ 1284065 w 4000576"/>
              <a:gd name="connsiteY5168" fmla="*/ 3273114 h 7331925"/>
              <a:gd name="connsiteX5169" fmla="*/ 1538078 w 4000576"/>
              <a:gd name="connsiteY5169" fmla="*/ 3279772 h 7331925"/>
              <a:gd name="connsiteX5170" fmla="*/ 1595818 w 4000576"/>
              <a:gd name="connsiteY5170" fmla="*/ 3308595 h 7331925"/>
              <a:gd name="connsiteX5171" fmla="*/ 1593856 w 4000576"/>
              <a:gd name="connsiteY5171" fmla="*/ 3284515 h 7331925"/>
              <a:gd name="connsiteX5172" fmla="*/ 1587579 w 4000576"/>
              <a:gd name="connsiteY5172" fmla="*/ 3264751 h 7331925"/>
              <a:gd name="connsiteX5173" fmla="*/ 1559947 w 4000576"/>
              <a:gd name="connsiteY5173" fmla="*/ 3264751 h 7331925"/>
              <a:gd name="connsiteX5174" fmla="*/ 1532315 w 4000576"/>
              <a:gd name="connsiteY5174" fmla="*/ 3264751 h 7331925"/>
              <a:gd name="connsiteX5175" fmla="*/ 1538078 w 4000576"/>
              <a:gd name="connsiteY5175" fmla="*/ 3279772 h 7331925"/>
              <a:gd name="connsiteX5176" fmla="*/ 1324508 w 4000576"/>
              <a:gd name="connsiteY5176" fmla="*/ 3286182 h 7331925"/>
              <a:gd name="connsiteX5177" fmla="*/ 1377391 w 4000576"/>
              <a:gd name="connsiteY5177" fmla="*/ 3317481 h 7331925"/>
              <a:gd name="connsiteX5178" fmla="*/ 1370228 w 4000576"/>
              <a:gd name="connsiteY5178" fmla="*/ 3294145 h 7331925"/>
              <a:gd name="connsiteX5179" fmla="*/ 1324508 w 4000576"/>
              <a:gd name="connsiteY5179" fmla="*/ 3286182 h 7331925"/>
              <a:gd name="connsiteX5180" fmla="*/ 1609382 w 4000576"/>
              <a:gd name="connsiteY5180" fmla="*/ 3289059 h 7331925"/>
              <a:gd name="connsiteX5181" fmla="*/ 1625499 w 4000576"/>
              <a:gd name="connsiteY5181" fmla="*/ 3310300 h 7331925"/>
              <a:gd name="connsiteX5182" fmla="*/ 1635024 w 4000576"/>
              <a:gd name="connsiteY5182" fmla="*/ 3297593 h 7331925"/>
              <a:gd name="connsiteX5183" fmla="*/ 1618907 w 4000576"/>
              <a:gd name="connsiteY5183" fmla="*/ 3276352 h 7331925"/>
              <a:gd name="connsiteX5184" fmla="*/ 1609382 w 4000576"/>
              <a:gd name="connsiteY5184" fmla="*/ 3289059 h 7331925"/>
              <a:gd name="connsiteX5185" fmla="*/ 1388840 w 4000576"/>
              <a:gd name="connsiteY5185" fmla="*/ 3292945 h 7331925"/>
              <a:gd name="connsiteX5186" fmla="*/ 1423540 w 4000576"/>
              <a:gd name="connsiteY5186" fmla="*/ 3328483 h 7331925"/>
              <a:gd name="connsiteX5187" fmla="*/ 1421673 w 4000576"/>
              <a:gd name="connsiteY5187" fmla="*/ 3309709 h 7331925"/>
              <a:gd name="connsiteX5188" fmla="*/ 1388840 w 4000576"/>
              <a:gd name="connsiteY5188" fmla="*/ 3292945 h 7331925"/>
              <a:gd name="connsiteX5189" fmla="*/ 2784672 w 4000576"/>
              <a:gd name="connsiteY5189" fmla="*/ 3305375 h 7331925"/>
              <a:gd name="connsiteX5190" fmla="*/ 2689422 w 4000576"/>
              <a:gd name="connsiteY5190" fmla="*/ 3361973 h 7331925"/>
              <a:gd name="connsiteX5191" fmla="*/ 2634510 w 4000576"/>
              <a:gd name="connsiteY5191" fmla="*/ 3397853 h 7331925"/>
              <a:gd name="connsiteX5192" fmla="*/ 2789015 w 4000576"/>
              <a:gd name="connsiteY5192" fmla="*/ 3313500 h 7331925"/>
              <a:gd name="connsiteX5193" fmla="*/ 2784672 w 4000576"/>
              <a:gd name="connsiteY5193" fmla="*/ 3305375 h 7331925"/>
              <a:gd name="connsiteX5194" fmla="*/ 1917478 w 4000576"/>
              <a:gd name="connsiteY5194" fmla="*/ 3302851 h 7331925"/>
              <a:gd name="connsiteX5195" fmla="*/ 1898428 w 4000576"/>
              <a:gd name="connsiteY5195" fmla="*/ 3311033 h 7331925"/>
              <a:gd name="connsiteX5196" fmla="*/ 1922240 w 4000576"/>
              <a:gd name="connsiteY5196" fmla="*/ 3311557 h 7331925"/>
              <a:gd name="connsiteX5197" fmla="*/ 1960340 w 4000576"/>
              <a:gd name="connsiteY5197" fmla="*/ 3302851 h 7331925"/>
              <a:gd name="connsiteX5198" fmla="*/ 1974628 w 4000576"/>
              <a:gd name="connsiteY5198" fmla="*/ 3293621 h 7331925"/>
              <a:gd name="connsiteX5199" fmla="*/ 1955578 w 4000576"/>
              <a:gd name="connsiteY5199" fmla="*/ 3294145 h 7331925"/>
              <a:gd name="connsiteX5200" fmla="*/ 1917478 w 4000576"/>
              <a:gd name="connsiteY5200" fmla="*/ 3302851 h 7331925"/>
              <a:gd name="connsiteX5201" fmla="*/ 2057972 w 4000576"/>
              <a:gd name="connsiteY5201" fmla="*/ 3304947 h 7331925"/>
              <a:gd name="connsiteX5202" fmla="*/ 2060353 w 4000576"/>
              <a:gd name="connsiteY5202" fmla="*/ 3320168 h 7331925"/>
              <a:gd name="connsiteX5203" fmla="*/ 2084165 w 4000576"/>
              <a:gd name="connsiteY5203" fmla="*/ 3301318 h 7331925"/>
              <a:gd name="connsiteX5204" fmla="*/ 2057972 w 4000576"/>
              <a:gd name="connsiteY5204" fmla="*/ 3304947 h 7331925"/>
              <a:gd name="connsiteX5205" fmla="*/ 2326358 w 4000576"/>
              <a:gd name="connsiteY5205" fmla="*/ 3307413 h 7331925"/>
              <a:gd name="connsiteX5206" fmla="*/ 2317528 w 4000576"/>
              <a:gd name="connsiteY5206" fmla="*/ 3321453 h 7331925"/>
              <a:gd name="connsiteX5207" fmla="*/ 2349894 w 4000576"/>
              <a:gd name="connsiteY5207" fmla="*/ 3298708 h 7331925"/>
              <a:gd name="connsiteX5208" fmla="*/ 2326358 w 4000576"/>
              <a:gd name="connsiteY5208" fmla="*/ 3307413 h 7331925"/>
              <a:gd name="connsiteX5209" fmla="*/ 1445990 w 4000576"/>
              <a:gd name="connsiteY5209" fmla="*/ 3321901 h 7331925"/>
              <a:gd name="connsiteX5210" fmla="*/ 1475918 w 4000576"/>
              <a:gd name="connsiteY5210" fmla="*/ 3340951 h 7331925"/>
              <a:gd name="connsiteX5211" fmla="*/ 1495654 w 4000576"/>
              <a:gd name="connsiteY5211" fmla="*/ 3340951 h 7331925"/>
              <a:gd name="connsiteX5212" fmla="*/ 1489872 w 4000576"/>
              <a:gd name="connsiteY5212" fmla="*/ 3325883 h 7331925"/>
              <a:gd name="connsiteX5213" fmla="*/ 1484090 w 4000576"/>
              <a:gd name="connsiteY5213" fmla="*/ 3306833 h 7331925"/>
              <a:gd name="connsiteX5214" fmla="*/ 1459944 w 4000576"/>
              <a:gd name="connsiteY5214" fmla="*/ 3302851 h 7331925"/>
              <a:gd name="connsiteX5215" fmla="*/ 1435799 w 4000576"/>
              <a:gd name="connsiteY5215" fmla="*/ 3302851 h 7331925"/>
              <a:gd name="connsiteX5216" fmla="*/ 1445990 w 4000576"/>
              <a:gd name="connsiteY5216" fmla="*/ 3321901 h 7331925"/>
              <a:gd name="connsiteX5217" fmla="*/ 1512208 w 4000576"/>
              <a:gd name="connsiteY5217" fmla="*/ 3330578 h 7331925"/>
              <a:gd name="connsiteX5218" fmla="*/ 1539450 w 4000576"/>
              <a:gd name="connsiteY5218" fmla="*/ 3333912 h 7331925"/>
              <a:gd name="connsiteX5219" fmla="*/ 1518914 w 4000576"/>
              <a:gd name="connsiteY5219" fmla="*/ 3314014 h 7331925"/>
              <a:gd name="connsiteX5220" fmla="*/ 1501569 w 4000576"/>
              <a:gd name="connsiteY5220" fmla="*/ 3310671 h 7331925"/>
              <a:gd name="connsiteX5221" fmla="*/ 1512208 w 4000576"/>
              <a:gd name="connsiteY5221" fmla="*/ 3330578 h 7331925"/>
              <a:gd name="connsiteX5222" fmla="*/ 1312793 w 4000576"/>
              <a:gd name="connsiteY5222" fmla="*/ 3328483 h 7331925"/>
              <a:gd name="connsiteX5223" fmla="*/ 1322165 w 4000576"/>
              <a:gd name="connsiteY5223" fmla="*/ 3350476 h 7331925"/>
              <a:gd name="connsiteX5224" fmla="*/ 1331395 w 4000576"/>
              <a:gd name="connsiteY5224" fmla="*/ 3364764 h 7331925"/>
              <a:gd name="connsiteX5225" fmla="*/ 1331547 w 4000576"/>
              <a:gd name="connsiteY5225" fmla="*/ 3348657 h 7331925"/>
              <a:gd name="connsiteX5226" fmla="*/ 1322165 w 4000576"/>
              <a:gd name="connsiteY5226" fmla="*/ 3326664 h 7331925"/>
              <a:gd name="connsiteX5227" fmla="*/ 1312793 w 4000576"/>
              <a:gd name="connsiteY5227" fmla="*/ 3328483 h 7331925"/>
              <a:gd name="connsiteX5228" fmla="*/ 1343130 w 4000576"/>
              <a:gd name="connsiteY5228" fmla="*/ 3339075 h 7331925"/>
              <a:gd name="connsiteX5229" fmla="*/ 1396889 w 4000576"/>
              <a:gd name="connsiteY5229" fmla="*/ 3368926 h 7331925"/>
              <a:gd name="connsiteX5230" fmla="*/ 1359398 w 4000576"/>
              <a:gd name="connsiteY5230" fmla="*/ 3328435 h 7331925"/>
              <a:gd name="connsiteX5231" fmla="*/ 1340110 w 4000576"/>
              <a:gd name="connsiteY5231" fmla="*/ 3323396 h 7331925"/>
              <a:gd name="connsiteX5232" fmla="*/ 1343130 w 4000576"/>
              <a:gd name="connsiteY5232" fmla="*/ 3339075 h 7331925"/>
              <a:gd name="connsiteX5233" fmla="*/ 1559833 w 4000576"/>
              <a:gd name="connsiteY5233" fmla="*/ 3340094 h 7331925"/>
              <a:gd name="connsiteX5234" fmla="*/ 1608430 w 4000576"/>
              <a:gd name="connsiteY5234" fmla="*/ 3364849 h 7331925"/>
              <a:gd name="connsiteX5235" fmla="*/ 1649987 w 4000576"/>
              <a:gd name="connsiteY5235" fmla="*/ 3347075 h 7331925"/>
              <a:gd name="connsiteX5236" fmla="*/ 1626680 w 4000576"/>
              <a:gd name="connsiteY5236" fmla="*/ 3343332 h 7331925"/>
              <a:gd name="connsiteX5237" fmla="*/ 1616678 w 4000576"/>
              <a:gd name="connsiteY5237" fmla="*/ 3338570 h 7331925"/>
              <a:gd name="connsiteX5238" fmla="*/ 1578531 w 4000576"/>
              <a:gd name="connsiteY5238" fmla="*/ 3321901 h 7331925"/>
              <a:gd name="connsiteX5239" fmla="*/ 1550099 w 4000576"/>
              <a:gd name="connsiteY5239" fmla="*/ 3321901 h 7331925"/>
              <a:gd name="connsiteX5240" fmla="*/ 1559833 w 4000576"/>
              <a:gd name="connsiteY5240" fmla="*/ 3340094 h 7331925"/>
              <a:gd name="connsiteX5241" fmla="*/ 1417034 w 4000576"/>
              <a:gd name="connsiteY5241" fmla="*/ 3359277 h 7331925"/>
              <a:gd name="connsiteX5242" fmla="*/ 1445990 w 4000576"/>
              <a:gd name="connsiteY5242" fmla="*/ 3369859 h 7331925"/>
              <a:gd name="connsiteX5243" fmla="*/ 1426216 w 4000576"/>
              <a:gd name="connsiteY5243" fmla="*/ 3350085 h 7331925"/>
              <a:gd name="connsiteX5244" fmla="*/ 1406452 w 4000576"/>
              <a:gd name="connsiteY5244" fmla="*/ 3339513 h 7331925"/>
              <a:gd name="connsiteX5245" fmla="*/ 1417034 w 4000576"/>
              <a:gd name="connsiteY5245" fmla="*/ 3359277 h 7331925"/>
              <a:gd name="connsiteX5246" fmla="*/ 1938909 w 4000576"/>
              <a:gd name="connsiteY5246" fmla="*/ 3347514 h 7331925"/>
              <a:gd name="connsiteX5247" fmla="*/ 1946053 w 4000576"/>
              <a:gd name="connsiteY5247" fmla="*/ 3362335 h 7331925"/>
              <a:gd name="connsiteX5248" fmla="*/ 1969865 w 4000576"/>
              <a:gd name="connsiteY5248" fmla="*/ 3349362 h 7331925"/>
              <a:gd name="connsiteX5249" fmla="*/ 1938909 w 4000576"/>
              <a:gd name="connsiteY5249" fmla="*/ 3347514 h 7331925"/>
              <a:gd name="connsiteX5250" fmla="*/ 1465040 w 4000576"/>
              <a:gd name="connsiteY5250" fmla="*/ 3365316 h 7331925"/>
              <a:gd name="connsiteX5251" fmla="*/ 1512370 w 4000576"/>
              <a:gd name="connsiteY5251" fmla="*/ 3398101 h 7331925"/>
              <a:gd name="connsiteX5252" fmla="*/ 1513303 w 4000576"/>
              <a:gd name="connsiteY5252" fmla="*/ 3380242 h 7331925"/>
              <a:gd name="connsiteX5253" fmla="*/ 1465040 w 4000576"/>
              <a:gd name="connsiteY5253" fmla="*/ 3365316 h 7331925"/>
              <a:gd name="connsiteX5254" fmla="*/ 2050266 w 4000576"/>
              <a:gd name="connsiteY5254" fmla="*/ 3364459 h 7331925"/>
              <a:gd name="connsiteX5255" fmla="*/ 2074640 w 4000576"/>
              <a:gd name="connsiteY5255" fmla="*/ 3364764 h 7331925"/>
              <a:gd name="connsiteX5256" fmla="*/ 2083603 w 4000576"/>
              <a:gd name="connsiteY5256" fmla="*/ 3350809 h 7331925"/>
              <a:gd name="connsiteX5257" fmla="*/ 2050266 w 4000576"/>
              <a:gd name="connsiteY5257" fmla="*/ 3364459 h 7331925"/>
              <a:gd name="connsiteX5258" fmla="*/ 2322290 w 4000576"/>
              <a:gd name="connsiteY5258" fmla="*/ 3369526 h 7331925"/>
              <a:gd name="connsiteX5259" fmla="*/ 2319347 w 4000576"/>
              <a:gd name="connsiteY5259" fmla="*/ 3378908 h 7331925"/>
              <a:gd name="connsiteX5260" fmla="*/ 2336578 w 4000576"/>
              <a:gd name="connsiteY5260" fmla="*/ 3369526 h 7331925"/>
              <a:gd name="connsiteX5261" fmla="*/ 2322290 w 4000576"/>
              <a:gd name="connsiteY5261" fmla="*/ 3369526 h 7331925"/>
              <a:gd name="connsiteX5262" fmla="*/ 2717578 w 4000576"/>
              <a:gd name="connsiteY5262" fmla="*/ 3388919 h 7331925"/>
              <a:gd name="connsiteX5263" fmla="*/ 2600668 w 4000576"/>
              <a:gd name="connsiteY5263" fmla="*/ 3442183 h 7331925"/>
              <a:gd name="connsiteX5264" fmla="*/ 2534765 w 4000576"/>
              <a:gd name="connsiteY5264" fmla="*/ 3470862 h 7331925"/>
              <a:gd name="connsiteX5265" fmla="*/ 2765203 w 4000576"/>
              <a:gd name="connsiteY5265" fmla="*/ 3375365 h 7331925"/>
              <a:gd name="connsiteX5266" fmla="*/ 2717578 w 4000576"/>
              <a:gd name="connsiteY5266" fmla="*/ 3388919 h 7331925"/>
              <a:gd name="connsiteX5267" fmla="*/ 1331843 w 4000576"/>
              <a:gd name="connsiteY5267" fmla="*/ 3376108 h 7331925"/>
              <a:gd name="connsiteX5268" fmla="*/ 1341215 w 4000576"/>
              <a:gd name="connsiteY5268" fmla="*/ 3398101 h 7331925"/>
              <a:gd name="connsiteX5269" fmla="*/ 1350445 w 4000576"/>
              <a:gd name="connsiteY5269" fmla="*/ 3412389 h 7331925"/>
              <a:gd name="connsiteX5270" fmla="*/ 1350597 w 4000576"/>
              <a:gd name="connsiteY5270" fmla="*/ 3396282 h 7331925"/>
              <a:gd name="connsiteX5271" fmla="*/ 1341215 w 4000576"/>
              <a:gd name="connsiteY5271" fmla="*/ 3374289 h 7331925"/>
              <a:gd name="connsiteX5272" fmla="*/ 1331843 w 4000576"/>
              <a:gd name="connsiteY5272" fmla="*/ 3376108 h 7331925"/>
              <a:gd name="connsiteX5273" fmla="*/ 1531715 w 4000576"/>
              <a:gd name="connsiteY5273" fmla="*/ 3388576 h 7331925"/>
              <a:gd name="connsiteX5274" fmla="*/ 1556195 w 4000576"/>
              <a:gd name="connsiteY5274" fmla="*/ 3407626 h 7331925"/>
              <a:gd name="connsiteX5275" fmla="*/ 1570482 w 4000576"/>
              <a:gd name="connsiteY5275" fmla="*/ 3407626 h 7331925"/>
              <a:gd name="connsiteX5276" fmla="*/ 1560290 w 4000576"/>
              <a:gd name="connsiteY5276" fmla="*/ 3388576 h 7331925"/>
              <a:gd name="connsiteX5277" fmla="*/ 1535811 w 4000576"/>
              <a:gd name="connsiteY5277" fmla="*/ 3369526 h 7331925"/>
              <a:gd name="connsiteX5278" fmla="*/ 1521524 w 4000576"/>
              <a:gd name="connsiteY5278" fmla="*/ 3369526 h 7331925"/>
              <a:gd name="connsiteX5279" fmla="*/ 1531715 w 4000576"/>
              <a:gd name="connsiteY5279" fmla="*/ 3388576 h 7331925"/>
              <a:gd name="connsiteX5280" fmla="*/ 1569815 w 4000576"/>
              <a:gd name="connsiteY5280" fmla="*/ 3376584 h 7331925"/>
              <a:gd name="connsiteX5281" fmla="*/ 1634109 w 4000576"/>
              <a:gd name="connsiteY5281" fmla="*/ 3421885 h 7331925"/>
              <a:gd name="connsiteX5282" fmla="*/ 1674447 w 4000576"/>
              <a:gd name="connsiteY5282" fmla="*/ 3420370 h 7331925"/>
              <a:gd name="connsiteX5283" fmla="*/ 1631633 w 4000576"/>
              <a:gd name="connsiteY5283" fmla="*/ 3383680 h 7331925"/>
              <a:gd name="connsiteX5284" fmla="*/ 1586484 w 4000576"/>
              <a:gd name="connsiteY5284" fmla="*/ 3372765 h 7331925"/>
              <a:gd name="connsiteX5285" fmla="*/ 1569815 w 4000576"/>
              <a:gd name="connsiteY5285" fmla="*/ 3376584 h 7331925"/>
              <a:gd name="connsiteX5286" fmla="*/ 1360265 w 4000576"/>
              <a:gd name="connsiteY5286" fmla="*/ 3386881 h 7331925"/>
              <a:gd name="connsiteX5287" fmla="*/ 1408910 w 4000576"/>
              <a:gd name="connsiteY5287" fmla="*/ 3426676 h 7331925"/>
              <a:gd name="connsiteX5288" fmla="*/ 1427607 w 4000576"/>
              <a:gd name="connsiteY5288" fmla="*/ 3426676 h 7331925"/>
              <a:gd name="connsiteX5289" fmla="*/ 1417415 w 4000576"/>
              <a:gd name="connsiteY5289" fmla="*/ 3407626 h 7331925"/>
              <a:gd name="connsiteX5290" fmla="*/ 1398813 w 4000576"/>
              <a:gd name="connsiteY5290" fmla="*/ 3388576 h 7331925"/>
              <a:gd name="connsiteX5291" fmla="*/ 1375334 w 4000576"/>
              <a:gd name="connsiteY5291" fmla="*/ 3382794 h 7331925"/>
              <a:gd name="connsiteX5292" fmla="*/ 1360265 w 4000576"/>
              <a:gd name="connsiteY5292" fmla="*/ 3386881 h 7331925"/>
              <a:gd name="connsiteX5293" fmla="*/ 2188940 w 4000576"/>
              <a:gd name="connsiteY5293" fmla="*/ 3388576 h 7331925"/>
              <a:gd name="connsiteX5294" fmla="*/ 2184178 w 4000576"/>
              <a:gd name="connsiteY5294" fmla="*/ 3397806 h 7331925"/>
              <a:gd name="connsiteX5295" fmla="*/ 2207990 w 4000576"/>
              <a:gd name="connsiteY5295" fmla="*/ 3388576 h 7331925"/>
              <a:gd name="connsiteX5296" fmla="*/ 2212753 w 4000576"/>
              <a:gd name="connsiteY5296" fmla="*/ 3379346 h 7331925"/>
              <a:gd name="connsiteX5297" fmla="*/ 2188940 w 4000576"/>
              <a:gd name="connsiteY5297" fmla="*/ 3388576 h 7331925"/>
              <a:gd name="connsiteX5298" fmla="*/ 1760315 w 4000576"/>
              <a:gd name="connsiteY5298" fmla="*/ 3397539 h 7331925"/>
              <a:gd name="connsiteX5299" fmla="*/ 1769735 w 4000576"/>
              <a:gd name="connsiteY5299" fmla="*/ 3412322 h 7331925"/>
              <a:gd name="connsiteX5300" fmla="*/ 1773479 w 4000576"/>
              <a:gd name="connsiteY5300" fmla="*/ 3403359 h 7331925"/>
              <a:gd name="connsiteX5301" fmla="*/ 1760315 w 4000576"/>
              <a:gd name="connsiteY5301" fmla="*/ 3397539 h 7331925"/>
              <a:gd name="connsiteX5302" fmla="*/ 1941290 w 4000576"/>
              <a:gd name="connsiteY5302" fmla="*/ 3398101 h 7331925"/>
              <a:gd name="connsiteX5303" fmla="*/ 1917478 w 4000576"/>
              <a:gd name="connsiteY5303" fmla="*/ 3405731 h 7331925"/>
              <a:gd name="connsiteX5304" fmla="*/ 1943110 w 4000576"/>
              <a:gd name="connsiteY5304" fmla="*/ 3406674 h 7331925"/>
              <a:gd name="connsiteX5305" fmla="*/ 1974628 w 4000576"/>
              <a:gd name="connsiteY5305" fmla="*/ 3398101 h 7331925"/>
              <a:gd name="connsiteX5306" fmla="*/ 1941290 w 4000576"/>
              <a:gd name="connsiteY5306" fmla="*/ 3398101 h 7331925"/>
              <a:gd name="connsiteX5307" fmla="*/ 1438256 w 4000576"/>
              <a:gd name="connsiteY5307" fmla="*/ 3414665 h 7331925"/>
              <a:gd name="connsiteX5308" fmla="*/ 1458792 w 4000576"/>
              <a:gd name="connsiteY5308" fmla="*/ 3434563 h 7331925"/>
              <a:gd name="connsiteX5309" fmla="*/ 1476146 w 4000576"/>
              <a:gd name="connsiteY5309" fmla="*/ 3437906 h 7331925"/>
              <a:gd name="connsiteX5310" fmla="*/ 1465498 w 4000576"/>
              <a:gd name="connsiteY5310" fmla="*/ 3417999 h 7331925"/>
              <a:gd name="connsiteX5311" fmla="*/ 1438256 w 4000576"/>
              <a:gd name="connsiteY5311" fmla="*/ 3414665 h 7331925"/>
              <a:gd name="connsiteX5312" fmla="*/ 1490034 w 4000576"/>
              <a:gd name="connsiteY5312" fmla="*/ 3421551 h 7331925"/>
              <a:gd name="connsiteX5313" fmla="*/ 1541097 w 4000576"/>
              <a:gd name="connsiteY5313" fmla="*/ 3448107 h 7331925"/>
              <a:gd name="connsiteX5314" fmla="*/ 1505579 w 4000576"/>
              <a:gd name="connsiteY5314" fmla="*/ 3413046 h 7331925"/>
              <a:gd name="connsiteX5315" fmla="*/ 1484214 w 4000576"/>
              <a:gd name="connsiteY5315" fmla="*/ 3406378 h 7331925"/>
              <a:gd name="connsiteX5316" fmla="*/ 1490034 w 4000576"/>
              <a:gd name="connsiteY5316" fmla="*/ 3421551 h 7331925"/>
              <a:gd name="connsiteX5317" fmla="*/ 1788890 w 4000576"/>
              <a:gd name="connsiteY5317" fmla="*/ 3415722 h 7331925"/>
              <a:gd name="connsiteX5318" fmla="*/ 1884140 w 4000576"/>
              <a:gd name="connsiteY5318" fmla="*/ 3435144 h 7331925"/>
              <a:gd name="connsiteX5319" fmla="*/ 1869853 w 4000576"/>
              <a:gd name="connsiteY5319" fmla="*/ 3425762 h 7331925"/>
              <a:gd name="connsiteX5320" fmla="*/ 1810322 w 4000576"/>
              <a:gd name="connsiteY5320" fmla="*/ 3412246 h 7331925"/>
              <a:gd name="connsiteX5321" fmla="*/ 1788890 w 4000576"/>
              <a:gd name="connsiteY5321" fmla="*/ 3415722 h 7331925"/>
              <a:gd name="connsiteX5322" fmla="*/ 2050828 w 4000576"/>
              <a:gd name="connsiteY5322" fmla="*/ 3417151 h 7331925"/>
              <a:gd name="connsiteX5323" fmla="*/ 2079403 w 4000576"/>
              <a:gd name="connsiteY5323" fmla="*/ 3417151 h 7331925"/>
              <a:gd name="connsiteX5324" fmla="*/ 2098453 w 4000576"/>
              <a:gd name="connsiteY5324" fmla="*/ 3408969 h 7331925"/>
              <a:gd name="connsiteX5325" fmla="*/ 2077593 w 4000576"/>
              <a:gd name="connsiteY5325" fmla="*/ 3408293 h 7331925"/>
              <a:gd name="connsiteX5326" fmla="*/ 2050828 w 4000576"/>
              <a:gd name="connsiteY5326" fmla="*/ 3417151 h 7331925"/>
              <a:gd name="connsiteX5327" fmla="*/ 2712815 w 4000576"/>
              <a:gd name="connsiteY5327" fmla="*/ 3441821 h 7331925"/>
              <a:gd name="connsiteX5328" fmla="*/ 2585923 w 4000576"/>
              <a:gd name="connsiteY5328" fmla="*/ 3505134 h 7331925"/>
              <a:gd name="connsiteX5329" fmla="*/ 2521058 w 4000576"/>
              <a:gd name="connsiteY5329" fmla="*/ 3538966 h 7331925"/>
              <a:gd name="connsiteX5330" fmla="*/ 2769965 w 4000576"/>
              <a:gd name="connsiteY5330" fmla="*/ 3415141 h 7331925"/>
              <a:gd name="connsiteX5331" fmla="*/ 2712815 w 4000576"/>
              <a:gd name="connsiteY5331" fmla="*/ 3441821 h 7331925"/>
              <a:gd name="connsiteX5332" fmla="*/ 1550765 w 4000576"/>
              <a:gd name="connsiteY5332" fmla="*/ 3434296 h 7331925"/>
              <a:gd name="connsiteX5333" fmla="*/ 1590847 w 4000576"/>
              <a:gd name="connsiteY5333" fmla="*/ 3464776 h 7331925"/>
              <a:gd name="connsiteX5334" fmla="*/ 1608077 w 4000576"/>
              <a:gd name="connsiteY5334" fmla="*/ 3464776 h 7331925"/>
              <a:gd name="connsiteX5335" fmla="*/ 1596181 w 4000576"/>
              <a:gd name="connsiteY5335" fmla="*/ 3445726 h 7331925"/>
              <a:gd name="connsiteX5336" fmla="*/ 1550765 w 4000576"/>
              <a:gd name="connsiteY5336" fmla="*/ 3434296 h 7331925"/>
              <a:gd name="connsiteX5337" fmla="*/ 2179415 w 4000576"/>
              <a:gd name="connsiteY5337" fmla="*/ 3436201 h 7331925"/>
              <a:gd name="connsiteX5338" fmla="*/ 2165128 w 4000576"/>
              <a:gd name="connsiteY5338" fmla="*/ 3445431 h 7331925"/>
              <a:gd name="connsiteX5339" fmla="*/ 2181235 w 4000576"/>
              <a:gd name="connsiteY5339" fmla="*/ 3445583 h 7331925"/>
              <a:gd name="connsiteX5340" fmla="*/ 2203228 w 4000576"/>
              <a:gd name="connsiteY5340" fmla="*/ 3436201 h 7331925"/>
              <a:gd name="connsiteX5341" fmla="*/ 2179415 w 4000576"/>
              <a:gd name="connsiteY5341" fmla="*/ 3436201 h 7331925"/>
              <a:gd name="connsiteX5342" fmla="*/ 1379315 w 4000576"/>
              <a:gd name="connsiteY5342" fmla="*/ 3445726 h 7331925"/>
              <a:gd name="connsiteX5343" fmla="*/ 1431703 w 4000576"/>
              <a:gd name="connsiteY5343" fmla="*/ 3493351 h 7331925"/>
              <a:gd name="connsiteX5344" fmla="*/ 1426940 w 4000576"/>
              <a:gd name="connsiteY5344" fmla="*/ 3455251 h 7331925"/>
              <a:gd name="connsiteX5345" fmla="*/ 1379315 w 4000576"/>
              <a:gd name="connsiteY5345" fmla="*/ 3445726 h 7331925"/>
              <a:gd name="connsiteX5346" fmla="*/ 1618345 w 4000576"/>
              <a:gd name="connsiteY5346" fmla="*/ 3452870 h 7331925"/>
              <a:gd name="connsiteX5347" fmla="*/ 1631433 w 4000576"/>
              <a:gd name="connsiteY5347" fmla="*/ 3471148 h 7331925"/>
              <a:gd name="connsiteX5348" fmla="*/ 1657941 w 4000576"/>
              <a:gd name="connsiteY5348" fmla="*/ 3479321 h 7331925"/>
              <a:gd name="connsiteX5349" fmla="*/ 1684115 w 4000576"/>
              <a:gd name="connsiteY5349" fmla="*/ 3485893 h 7331925"/>
              <a:gd name="connsiteX5350" fmla="*/ 1684115 w 4000576"/>
              <a:gd name="connsiteY5350" fmla="*/ 3470910 h 7331925"/>
              <a:gd name="connsiteX5351" fmla="*/ 1626422 w 4000576"/>
              <a:gd name="connsiteY5351" fmla="*/ 3436201 h 7331925"/>
              <a:gd name="connsiteX5352" fmla="*/ 1605582 w 4000576"/>
              <a:gd name="connsiteY5352" fmla="*/ 3436201 h 7331925"/>
              <a:gd name="connsiteX5353" fmla="*/ 1618345 w 4000576"/>
              <a:gd name="connsiteY5353" fmla="*/ 3452870 h 7331925"/>
              <a:gd name="connsiteX5354" fmla="*/ 1941290 w 4000576"/>
              <a:gd name="connsiteY5354" fmla="*/ 3444831 h 7331925"/>
              <a:gd name="connsiteX5355" fmla="*/ 1960340 w 4000576"/>
              <a:gd name="connsiteY5355" fmla="*/ 3448488 h 7331925"/>
              <a:gd name="connsiteX5356" fmla="*/ 1979390 w 4000576"/>
              <a:gd name="connsiteY5356" fmla="*/ 3439849 h 7331925"/>
              <a:gd name="connsiteX5357" fmla="*/ 1960340 w 4000576"/>
              <a:gd name="connsiteY5357" fmla="*/ 3436201 h 7331925"/>
              <a:gd name="connsiteX5358" fmla="*/ 1941290 w 4000576"/>
              <a:gd name="connsiteY5358" fmla="*/ 3444831 h 7331925"/>
              <a:gd name="connsiteX5359" fmla="*/ 1692364 w 4000576"/>
              <a:gd name="connsiteY5359" fmla="*/ 3466357 h 7331925"/>
              <a:gd name="connsiteX5360" fmla="*/ 1720644 w 4000576"/>
              <a:gd name="connsiteY5360" fmla="*/ 3494628 h 7331925"/>
              <a:gd name="connsiteX5361" fmla="*/ 1741265 w 4000576"/>
              <a:gd name="connsiteY5361" fmla="*/ 3502266 h 7331925"/>
              <a:gd name="connsiteX5362" fmla="*/ 1741265 w 4000576"/>
              <a:gd name="connsiteY5362" fmla="*/ 3488960 h 7331925"/>
              <a:gd name="connsiteX5363" fmla="*/ 1726302 w 4000576"/>
              <a:gd name="connsiteY5363" fmla="*/ 3460690 h 7331925"/>
              <a:gd name="connsiteX5364" fmla="*/ 1698031 w 4000576"/>
              <a:gd name="connsiteY5364" fmla="*/ 3445726 h 7331925"/>
              <a:gd name="connsiteX5365" fmla="*/ 1684725 w 4000576"/>
              <a:gd name="connsiteY5365" fmla="*/ 3445726 h 7331925"/>
              <a:gd name="connsiteX5366" fmla="*/ 1692364 w 4000576"/>
              <a:gd name="connsiteY5366" fmla="*/ 3466357 h 7331925"/>
              <a:gd name="connsiteX5367" fmla="*/ 1455515 w 4000576"/>
              <a:gd name="connsiteY5367" fmla="*/ 3462957 h 7331925"/>
              <a:gd name="connsiteX5368" fmla="*/ 1492215 w 4000576"/>
              <a:gd name="connsiteY5368" fmla="*/ 3501752 h 7331925"/>
              <a:gd name="connsiteX5369" fmla="*/ 1503436 w 4000576"/>
              <a:gd name="connsiteY5369" fmla="*/ 3498018 h 7331925"/>
              <a:gd name="connsiteX5370" fmla="*/ 1488472 w 4000576"/>
              <a:gd name="connsiteY5370" fmla="*/ 3476635 h 7331925"/>
              <a:gd name="connsiteX5371" fmla="*/ 1455515 w 4000576"/>
              <a:gd name="connsiteY5371" fmla="*/ 3462957 h 7331925"/>
              <a:gd name="connsiteX5372" fmla="*/ 2055590 w 4000576"/>
              <a:gd name="connsiteY5372" fmla="*/ 3464776 h 7331925"/>
              <a:gd name="connsiteX5373" fmla="*/ 2041303 w 4000576"/>
              <a:gd name="connsiteY5373" fmla="*/ 3474006 h 7331925"/>
              <a:gd name="connsiteX5374" fmla="*/ 2055590 w 4000576"/>
              <a:gd name="connsiteY5374" fmla="*/ 3474006 h 7331925"/>
              <a:gd name="connsiteX5375" fmla="*/ 2084165 w 4000576"/>
              <a:gd name="connsiteY5375" fmla="*/ 3464776 h 7331925"/>
              <a:gd name="connsiteX5376" fmla="*/ 2098453 w 4000576"/>
              <a:gd name="connsiteY5376" fmla="*/ 3455546 h 7331925"/>
              <a:gd name="connsiteX5377" fmla="*/ 2084165 w 4000576"/>
              <a:gd name="connsiteY5377" fmla="*/ 3455546 h 7331925"/>
              <a:gd name="connsiteX5378" fmla="*/ 2055590 w 4000576"/>
              <a:gd name="connsiteY5378" fmla="*/ 3464776 h 7331925"/>
              <a:gd name="connsiteX5379" fmla="*/ 1518599 w 4000576"/>
              <a:gd name="connsiteY5379" fmla="*/ 3488198 h 7331925"/>
              <a:gd name="connsiteX5380" fmla="*/ 1543117 w 4000576"/>
              <a:gd name="connsiteY5380" fmla="*/ 3513411 h 7331925"/>
              <a:gd name="connsiteX5381" fmla="*/ 1561814 w 4000576"/>
              <a:gd name="connsiteY5381" fmla="*/ 3523412 h 7331925"/>
              <a:gd name="connsiteX5382" fmla="*/ 1558671 w 4000576"/>
              <a:gd name="connsiteY5382" fmla="*/ 3501238 h 7331925"/>
              <a:gd name="connsiteX5383" fmla="*/ 1534144 w 4000576"/>
              <a:gd name="connsiteY5383" fmla="*/ 3476025 h 7331925"/>
              <a:gd name="connsiteX5384" fmla="*/ 1512761 w 4000576"/>
              <a:gd name="connsiteY5384" fmla="*/ 3472987 h 7331925"/>
              <a:gd name="connsiteX5385" fmla="*/ 1518599 w 4000576"/>
              <a:gd name="connsiteY5385" fmla="*/ 3488198 h 7331925"/>
              <a:gd name="connsiteX5386" fmla="*/ 1581055 w 4000576"/>
              <a:gd name="connsiteY5386" fmla="*/ 3504362 h 7331925"/>
              <a:gd name="connsiteX5387" fmla="*/ 1617907 w 4000576"/>
              <a:gd name="connsiteY5387" fmla="*/ 3529965 h 7331925"/>
              <a:gd name="connsiteX5388" fmla="*/ 1639995 w 4000576"/>
              <a:gd name="connsiteY5388" fmla="*/ 3533232 h 7331925"/>
              <a:gd name="connsiteX5389" fmla="*/ 1625251 w 4000576"/>
              <a:gd name="connsiteY5389" fmla="*/ 3510915 h 7331925"/>
              <a:gd name="connsiteX5390" fmla="*/ 1588399 w 4000576"/>
              <a:gd name="connsiteY5390" fmla="*/ 3485312 h 7331925"/>
              <a:gd name="connsiteX5391" fmla="*/ 1566310 w 4000576"/>
              <a:gd name="connsiteY5391" fmla="*/ 3482045 h 7331925"/>
              <a:gd name="connsiteX5392" fmla="*/ 1581055 w 4000576"/>
              <a:gd name="connsiteY5392" fmla="*/ 3504362 h 7331925"/>
              <a:gd name="connsiteX5393" fmla="*/ 1953377 w 4000576"/>
              <a:gd name="connsiteY5393" fmla="*/ 3490427 h 7331925"/>
              <a:gd name="connsiteX5394" fmla="*/ 1981952 w 4000576"/>
              <a:gd name="connsiteY5394" fmla="*/ 3490074 h 7331925"/>
              <a:gd name="connsiteX5395" fmla="*/ 1965103 w 4000576"/>
              <a:gd name="connsiteY5395" fmla="*/ 3485683 h 7331925"/>
              <a:gd name="connsiteX5396" fmla="*/ 1953377 w 4000576"/>
              <a:gd name="connsiteY5396" fmla="*/ 3490427 h 7331925"/>
              <a:gd name="connsiteX5397" fmla="*/ 2184178 w 4000576"/>
              <a:gd name="connsiteY5397" fmla="*/ 3493351 h 7331925"/>
              <a:gd name="connsiteX5398" fmla="*/ 2165128 w 4000576"/>
              <a:gd name="connsiteY5398" fmla="*/ 3501533 h 7331925"/>
              <a:gd name="connsiteX5399" fmla="*/ 2184178 w 4000576"/>
              <a:gd name="connsiteY5399" fmla="*/ 3502057 h 7331925"/>
              <a:gd name="connsiteX5400" fmla="*/ 2217515 w 4000576"/>
              <a:gd name="connsiteY5400" fmla="*/ 3493351 h 7331925"/>
              <a:gd name="connsiteX5401" fmla="*/ 2231803 w 4000576"/>
              <a:gd name="connsiteY5401" fmla="*/ 3484121 h 7331925"/>
              <a:gd name="connsiteX5402" fmla="*/ 2217515 w 4000576"/>
              <a:gd name="connsiteY5402" fmla="*/ 3484645 h 7331925"/>
              <a:gd name="connsiteX5403" fmla="*/ 2184178 w 4000576"/>
              <a:gd name="connsiteY5403" fmla="*/ 3493351 h 7331925"/>
              <a:gd name="connsiteX5404" fmla="*/ 1647235 w 4000576"/>
              <a:gd name="connsiteY5404" fmla="*/ 3516020 h 7331925"/>
              <a:gd name="connsiteX5405" fmla="*/ 1679991 w 4000576"/>
              <a:gd name="connsiteY5405" fmla="*/ 3540976 h 7331925"/>
              <a:gd name="connsiteX5406" fmla="*/ 1701384 w 4000576"/>
              <a:gd name="connsiteY5406" fmla="*/ 3540976 h 7331925"/>
              <a:gd name="connsiteX5407" fmla="*/ 1696403 w 4000576"/>
              <a:gd name="connsiteY5407" fmla="*/ 3521926 h 7331925"/>
              <a:gd name="connsiteX5408" fmla="*/ 1679019 w 4000576"/>
              <a:gd name="connsiteY5408" fmla="*/ 3502876 h 7331925"/>
              <a:gd name="connsiteX5409" fmla="*/ 1651244 w 4000576"/>
              <a:gd name="connsiteY5409" fmla="*/ 3496970 h 7331925"/>
              <a:gd name="connsiteX5410" fmla="*/ 1635862 w 4000576"/>
              <a:gd name="connsiteY5410" fmla="*/ 3491075 h 7331925"/>
              <a:gd name="connsiteX5411" fmla="*/ 1647235 w 4000576"/>
              <a:gd name="connsiteY5411" fmla="*/ 3516020 h 7331925"/>
              <a:gd name="connsiteX5412" fmla="*/ 2065115 w 4000576"/>
              <a:gd name="connsiteY5412" fmla="*/ 3512401 h 7331925"/>
              <a:gd name="connsiteX5413" fmla="*/ 2060353 w 4000576"/>
              <a:gd name="connsiteY5413" fmla="*/ 3521631 h 7331925"/>
              <a:gd name="connsiteX5414" fmla="*/ 2084165 w 4000576"/>
              <a:gd name="connsiteY5414" fmla="*/ 3512401 h 7331925"/>
              <a:gd name="connsiteX5415" fmla="*/ 2088928 w 4000576"/>
              <a:gd name="connsiteY5415" fmla="*/ 3503171 h 7331925"/>
              <a:gd name="connsiteX5416" fmla="*/ 2065115 w 4000576"/>
              <a:gd name="connsiteY5416" fmla="*/ 3512401 h 7331925"/>
              <a:gd name="connsiteX5417" fmla="*/ 1712052 w 4000576"/>
              <a:gd name="connsiteY5417" fmla="*/ 3530261 h 7331925"/>
              <a:gd name="connsiteX5418" fmla="*/ 1760315 w 4000576"/>
              <a:gd name="connsiteY5418" fmla="*/ 3550387 h 7331925"/>
              <a:gd name="connsiteX5419" fmla="*/ 1725625 w 4000576"/>
              <a:gd name="connsiteY5419" fmla="*/ 3512401 h 7331925"/>
              <a:gd name="connsiteX5420" fmla="*/ 1702499 w 4000576"/>
              <a:gd name="connsiteY5420" fmla="*/ 3512401 h 7331925"/>
              <a:gd name="connsiteX5421" fmla="*/ 1712052 w 4000576"/>
              <a:gd name="connsiteY5421" fmla="*/ 3530261 h 7331925"/>
              <a:gd name="connsiteX5422" fmla="*/ 1486452 w 4000576"/>
              <a:gd name="connsiteY5422" fmla="*/ 3543357 h 7331925"/>
              <a:gd name="connsiteX5423" fmla="*/ 1516313 w 4000576"/>
              <a:gd name="connsiteY5423" fmla="*/ 3567894 h 7331925"/>
              <a:gd name="connsiteX5424" fmla="*/ 1531963 w 4000576"/>
              <a:gd name="connsiteY5424" fmla="*/ 3570999 h 7331925"/>
              <a:gd name="connsiteX5425" fmla="*/ 1520790 w 4000576"/>
              <a:gd name="connsiteY5425" fmla="*/ 3546462 h 7331925"/>
              <a:gd name="connsiteX5426" fmla="*/ 1490929 w 4000576"/>
              <a:gd name="connsiteY5426" fmla="*/ 3521926 h 7331925"/>
              <a:gd name="connsiteX5427" fmla="*/ 1472241 w 4000576"/>
              <a:gd name="connsiteY5427" fmla="*/ 3521926 h 7331925"/>
              <a:gd name="connsiteX5428" fmla="*/ 1486452 w 4000576"/>
              <a:gd name="connsiteY5428" fmla="*/ 3543357 h 7331925"/>
              <a:gd name="connsiteX5429" fmla="*/ 1541240 w 4000576"/>
              <a:gd name="connsiteY5429" fmla="*/ 3537728 h 7331925"/>
              <a:gd name="connsiteX5430" fmla="*/ 1574025 w 4000576"/>
              <a:gd name="connsiteY5430" fmla="*/ 3579076 h 7331925"/>
              <a:gd name="connsiteX5431" fmla="*/ 1559414 w 4000576"/>
              <a:gd name="connsiteY5431" fmla="*/ 3537985 h 7331925"/>
              <a:gd name="connsiteX5432" fmla="*/ 1541240 w 4000576"/>
              <a:gd name="connsiteY5432" fmla="*/ 3537728 h 7331925"/>
              <a:gd name="connsiteX5433" fmla="*/ 2069878 w 4000576"/>
              <a:gd name="connsiteY5433" fmla="*/ 3550501 h 7331925"/>
              <a:gd name="connsiteX5434" fmla="*/ 2083051 w 4000576"/>
              <a:gd name="connsiteY5434" fmla="*/ 3560026 h 7331925"/>
              <a:gd name="connsiteX5435" fmla="*/ 2107978 w 4000576"/>
              <a:gd name="connsiteY5435" fmla="*/ 3550501 h 7331925"/>
              <a:gd name="connsiteX5436" fmla="*/ 2094814 w 4000576"/>
              <a:gd name="connsiteY5436" fmla="*/ 3540976 h 7331925"/>
              <a:gd name="connsiteX5437" fmla="*/ 2069878 w 4000576"/>
              <a:gd name="connsiteY5437" fmla="*/ 3550501 h 7331925"/>
              <a:gd name="connsiteX5438" fmla="*/ 2191322 w 4000576"/>
              <a:gd name="connsiteY5438" fmla="*/ 3547539 h 7331925"/>
              <a:gd name="connsiteX5439" fmla="*/ 2224659 w 4000576"/>
              <a:gd name="connsiteY5439" fmla="*/ 3547539 h 7331925"/>
              <a:gd name="connsiteX5440" fmla="*/ 2207990 w 4000576"/>
              <a:gd name="connsiteY5440" fmla="*/ 3543186 h 7331925"/>
              <a:gd name="connsiteX5441" fmla="*/ 2191322 w 4000576"/>
              <a:gd name="connsiteY5441" fmla="*/ 3547539 h 7331925"/>
              <a:gd name="connsiteX5442" fmla="*/ 1604924 w 4000576"/>
              <a:gd name="connsiteY5442" fmla="*/ 3568675 h 7331925"/>
              <a:gd name="connsiteX5443" fmla="*/ 1653511 w 4000576"/>
              <a:gd name="connsiteY5443" fmla="*/ 3593802 h 7331925"/>
              <a:gd name="connsiteX5444" fmla="*/ 1617993 w 4000576"/>
              <a:gd name="connsiteY5444" fmla="*/ 3550501 h 7331925"/>
              <a:gd name="connsiteX5445" fmla="*/ 1600171 w 4000576"/>
              <a:gd name="connsiteY5445" fmla="*/ 3550501 h 7331925"/>
              <a:gd name="connsiteX5446" fmla="*/ 1604924 w 4000576"/>
              <a:gd name="connsiteY5446" fmla="*/ 3568675 h 7331925"/>
              <a:gd name="connsiteX5447" fmla="*/ 2625481 w 4000576"/>
              <a:gd name="connsiteY5447" fmla="*/ 3562407 h 7331925"/>
              <a:gd name="connsiteX5448" fmla="*/ 2608336 w 4000576"/>
              <a:gd name="connsiteY5448" fmla="*/ 3607651 h 7331925"/>
              <a:gd name="connsiteX5449" fmla="*/ 2636615 w 4000576"/>
              <a:gd name="connsiteY5449" fmla="*/ 3588601 h 7331925"/>
              <a:gd name="connsiteX5450" fmla="*/ 2625481 w 4000576"/>
              <a:gd name="connsiteY5450" fmla="*/ 3562407 h 7331925"/>
              <a:gd name="connsiteX5451" fmla="*/ 1665065 w 4000576"/>
              <a:gd name="connsiteY5451" fmla="*/ 3567732 h 7331925"/>
              <a:gd name="connsiteX5452" fmla="*/ 1705004 w 4000576"/>
              <a:gd name="connsiteY5452" fmla="*/ 3606308 h 7331925"/>
              <a:gd name="connsiteX5453" fmla="*/ 1719872 w 4000576"/>
              <a:gd name="connsiteY5453" fmla="*/ 3602889 h 7331925"/>
              <a:gd name="connsiteX5454" fmla="*/ 1711823 w 4000576"/>
              <a:gd name="connsiteY5454" fmla="*/ 3581457 h 7331925"/>
              <a:gd name="connsiteX5455" fmla="*/ 1665065 w 4000576"/>
              <a:gd name="connsiteY5455" fmla="*/ 3567732 h 7331925"/>
              <a:gd name="connsiteX5456" fmla="*/ 1734102 w 4000576"/>
              <a:gd name="connsiteY5456" fmla="*/ 3590982 h 7331925"/>
              <a:gd name="connsiteX5457" fmla="*/ 1779365 w 4000576"/>
              <a:gd name="connsiteY5457" fmla="*/ 3605489 h 7331925"/>
              <a:gd name="connsiteX5458" fmla="*/ 1738198 w 4000576"/>
              <a:gd name="connsiteY5458" fmla="*/ 3569551 h 7331925"/>
              <a:gd name="connsiteX5459" fmla="*/ 1719891 w 4000576"/>
              <a:gd name="connsiteY5459" fmla="*/ 3569551 h 7331925"/>
              <a:gd name="connsiteX5460" fmla="*/ 1734102 w 4000576"/>
              <a:gd name="connsiteY5460" fmla="*/ 3590982 h 7331925"/>
              <a:gd name="connsiteX5461" fmla="*/ 2349084 w 4000576"/>
              <a:gd name="connsiteY5461" fmla="*/ 3576057 h 7331925"/>
              <a:gd name="connsiteX5462" fmla="*/ 2367334 w 4000576"/>
              <a:gd name="connsiteY5462" fmla="*/ 3575304 h 7331925"/>
              <a:gd name="connsiteX5463" fmla="*/ 2354837 w 4000576"/>
              <a:gd name="connsiteY5463" fmla="*/ 3570303 h 7331925"/>
              <a:gd name="connsiteX5464" fmla="*/ 2349084 w 4000576"/>
              <a:gd name="connsiteY5464" fmla="*/ 3576057 h 7331925"/>
              <a:gd name="connsiteX5465" fmla="*/ 2310984 w 4000576"/>
              <a:gd name="connsiteY5465" fmla="*/ 3585582 h 7331925"/>
              <a:gd name="connsiteX5466" fmla="*/ 2329234 w 4000576"/>
              <a:gd name="connsiteY5466" fmla="*/ 3584829 h 7331925"/>
              <a:gd name="connsiteX5467" fmla="*/ 2316737 w 4000576"/>
              <a:gd name="connsiteY5467" fmla="*/ 3579828 h 7331925"/>
              <a:gd name="connsiteX5468" fmla="*/ 2310984 w 4000576"/>
              <a:gd name="connsiteY5468" fmla="*/ 3585582 h 7331925"/>
              <a:gd name="connsiteX5469" fmla="*/ 1512665 w 4000576"/>
              <a:gd name="connsiteY5469" fmla="*/ 3597450 h 7331925"/>
              <a:gd name="connsiteX5470" fmla="*/ 1527639 w 4000576"/>
              <a:gd name="connsiteY5470" fmla="*/ 3621262 h 7331925"/>
              <a:gd name="connsiteX5471" fmla="*/ 1550432 w 4000576"/>
              <a:gd name="connsiteY5471" fmla="*/ 3607022 h 7331925"/>
              <a:gd name="connsiteX5472" fmla="*/ 1512665 w 4000576"/>
              <a:gd name="connsiteY5472" fmla="*/ 3597450 h 7331925"/>
              <a:gd name="connsiteX5473" fmla="*/ 2201028 w 4000576"/>
              <a:gd name="connsiteY5473" fmla="*/ 3595202 h 7331925"/>
              <a:gd name="connsiteX5474" fmla="*/ 2229603 w 4000576"/>
              <a:gd name="connsiteY5474" fmla="*/ 3594849 h 7331925"/>
              <a:gd name="connsiteX5475" fmla="*/ 2212753 w 4000576"/>
              <a:gd name="connsiteY5475" fmla="*/ 3590458 h 7331925"/>
              <a:gd name="connsiteX5476" fmla="*/ 2201028 w 4000576"/>
              <a:gd name="connsiteY5476" fmla="*/ 3595202 h 7331925"/>
              <a:gd name="connsiteX5477" fmla="*/ 1569815 w 4000576"/>
              <a:gd name="connsiteY5477" fmla="*/ 3603517 h 7331925"/>
              <a:gd name="connsiteX5478" fmla="*/ 1603486 w 4000576"/>
              <a:gd name="connsiteY5478" fmla="*/ 3645751 h 7331925"/>
              <a:gd name="connsiteX5479" fmla="*/ 1602477 w 4000576"/>
              <a:gd name="connsiteY5479" fmla="*/ 3613090 h 7331925"/>
              <a:gd name="connsiteX5480" fmla="*/ 1569815 w 4000576"/>
              <a:gd name="connsiteY5480" fmla="*/ 3603517 h 7331925"/>
              <a:gd name="connsiteX5481" fmla="*/ 1636490 w 4000576"/>
              <a:gd name="connsiteY5481" fmla="*/ 3636226 h 7331925"/>
              <a:gd name="connsiteX5482" fmla="*/ 1665732 w 4000576"/>
              <a:gd name="connsiteY5482" fmla="*/ 3655276 h 7331925"/>
              <a:gd name="connsiteX5483" fmla="*/ 1684782 w 4000576"/>
              <a:gd name="connsiteY5483" fmla="*/ 3655276 h 7331925"/>
              <a:gd name="connsiteX5484" fmla="*/ 1674590 w 4000576"/>
              <a:gd name="connsiteY5484" fmla="*/ 3636226 h 7331925"/>
              <a:gd name="connsiteX5485" fmla="*/ 1645349 w 4000576"/>
              <a:gd name="connsiteY5485" fmla="*/ 3617176 h 7331925"/>
              <a:gd name="connsiteX5486" fmla="*/ 1626299 w 4000576"/>
              <a:gd name="connsiteY5486" fmla="*/ 3617176 h 7331925"/>
              <a:gd name="connsiteX5487" fmla="*/ 1636490 w 4000576"/>
              <a:gd name="connsiteY5487" fmla="*/ 3636226 h 7331925"/>
              <a:gd name="connsiteX5488" fmla="*/ 2594429 w 4000576"/>
              <a:gd name="connsiteY5488" fmla="*/ 3632140 h 7331925"/>
              <a:gd name="connsiteX5489" fmla="*/ 2588324 w 4000576"/>
              <a:gd name="connsiteY5489" fmla="*/ 3664801 h 7331925"/>
              <a:gd name="connsiteX5490" fmla="*/ 2627090 w 4000576"/>
              <a:gd name="connsiteY5490" fmla="*/ 3626025 h 7331925"/>
              <a:gd name="connsiteX5491" fmla="*/ 2594429 w 4000576"/>
              <a:gd name="connsiteY5491" fmla="*/ 3632140 h 7331925"/>
              <a:gd name="connsiteX5492" fmla="*/ 1697384 w 4000576"/>
              <a:gd name="connsiteY5492" fmla="*/ 3641770 h 7331925"/>
              <a:gd name="connsiteX5493" fmla="*/ 1703165 w 4000576"/>
              <a:gd name="connsiteY5493" fmla="*/ 3660820 h 7331925"/>
              <a:gd name="connsiteX5494" fmla="*/ 1721320 w 4000576"/>
              <a:gd name="connsiteY5494" fmla="*/ 3664801 h 7331925"/>
              <a:gd name="connsiteX5495" fmla="*/ 1739484 w 4000576"/>
              <a:gd name="connsiteY5495" fmla="*/ 3664801 h 7331925"/>
              <a:gd name="connsiteX5496" fmla="*/ 1734503 w 4000576"/>
              <a:gd name="connsiteY5496" fmla="*/ 3645751 h 7331925"/>
              <a:gd name="connsiteX5497" fmla="*/ 1710557 w 4000576"/>
              <a:gd name="connsiteY5497" fmla="*/ 3626701 h 7331925"/>
              <a:gd name="connsiteX5498" fmla="*/ 1691602 w 4000576"/>
              <a:gd name="connsiteY5498" fmla="*/ 3626701 h 7331925"/>
              <a:gd name="connsiteX5499" fmla="*/ 1697384 w 4000576"/>
              <a:gd name="connsiteY5499" fmla="*/ 3641770 h 7331925"/>
              <a:gd name="connsiteX5500" fmla="*/ 1750790 w 4000576"/>
              <a:gd name="connsiteY5500" fmla="*/ 3632397 h 7331925"/>
              <a:gd name="connsiteX5501" fmla="*/ 1785166 w 4000576"/>
              <a:gd name="connsiteY5501" fmla="*/ 3674326 h 7331925"/>
              <a:gd name="connsiteX5502" fmla="*/ 1772222 w 4000576"/>
              <a:gd name="connsiteY5502" fmla="*/ 3635226 h 7331925"/>
              <a:gd name="connsiteX5503" fmla="*/ 1750790 w 4000576"/>
              <a:gd name="connsiteY5503" fmla="*/ 3632397 h 7331925"/>
              <a:gd name="connsiteX5504" fmla="*/ 2310384 w 4000576"/>
              <a:gd name="connsiteY5504" fmla="*/ 3633007 h 7331925"/>
              <a:gd name="connsiteX5505" fmla="*/ 2334197 w 4000576"/>
              <a:gd name="connsiteY5505" fmla="*/ 3633007 h 7331925"/>
              <a:gd name="connsiteX5506" fmla="*/ 2322290 w 4000576"/>
              <a:gd name="connsiteY5506" fmla="*/ 3628206 h 7331925"/>
              <a:gd name="connsiteX5507" fmla="*/ 2310384 w 4000576"/>
              <a:gd name="connsiteY5507" fmla="*/ 3633007 h 7331925"/>
              <a:gd name="connsiteX5508" fmla="*/ 2543699 w 4000576"/>
              <a:gd name="connsiteY5508" fmla="*/ 3650904 h 7331925"/>
              <a:gd name="connsiteX5509" fmla="*/ 2530364 w 4000576"/>
              <a:gd name="connsiteY5509" fmla="*/ 3693376 h 7331925"/>
              <a:gd name="connsiteX5510" fmla="*/ 2568483 w 4000576"/>
              <a:gd name="connsiteY5510" fmla="*/ 3646151 h 7331925"/>
              <a:gd name="connsiteX5511" fmla="*/ 2543699 w 4000576"/>
              <a:gd name="connsiteY5511" fmla="*/ 3650904 h 7331925"/>
              <a:gd name="connsiteX5512" fmla="*/ 1541126 w 4000576"/>
              <a:gd name="connsiteY5512" fmla="*/ 3664582 h 7331925"/>
              <a:gd name="connsiteX5513" fmla="*/ 1588865 w 4000576"/>
              <a:gd name="connsiteY5513" fmla="*/ 3693709 h 7331925"/>
              <a:gd name="connsiteX5514" fmla="*/ 1540907 w 4000576"/>
              <a:gd name="connsiteY5514" fmla="*/ 3645751 h 7331925"/>
              <a:gd name="connsiteX5515" fmla="*/ 1541126 w 4000576"/>
              <a:gd name="connsiteY5515" fmla="*/ 3664582 h 7331925"/>
              <a:gd name="connsiteX5516" fmla="*/ 1598390 w 4000576"/>
              <a:gd name="connsiteY5516" fmla="*/ 3673783 h 7331925"/>
              <a:gd name="connsiteX5517" fmla="*/ 1643834 w 4000576"/>
              <a:gd name="connsiteY5517" fmla="*/ 3708264 h 7331925"/>
              <a:gd name="connsiteX5518" fmla="*/ 1636928 w 4000576"/>
              <a:gd name="connsiteY5518" fmla="*/ 3684670 h 7331925"/>
              <a:gd name="connsiteX5519" fmla="*/ 1598390 w 4000576"/>
              <a:gd name="connsiteY5519" fmla="*/ 3673783 h 7331925"/>
              <a:gd name="connsiteX5520" fmla="*/ 1655540 w 4000576"/>
              <a:gd name="connsiteY5520" fmla="*/ 3683175 h 7331925"/>
              <a:gd name="connsiteX5521" fmla="*/ 1694326 w 4000576"/>
              <a:gd name="connsiteY5521" fmla="*/ 3721951 h 7331925"/>
              <a:gd name="connsiteX5522" fmla="*/ 1684744 w 4000576"/>
              <a:gd name="connsiteY5522" fmla="*/ 3684184 h 7331925"/>
              <a:gd name="connsiteX5523" fmla="*/ 1655540 w 4000576"/>
              <a:gd name="connsiteY5523" fmla="*/ 3683175 h 7331925"/>
              <a:gd name="connsiteX5524" fmla="*/ 2578875 w 4000576"/>
              <a:gd name="connsiteY5524" fmla="*/ 3686537 h 7331925"/>
              <a:gd name="connsiteX5525" fmla="*/ 2558329 w 4000576"/>
              <a:gd name="connsiteY5525" fmla="*/ 3731333 h 7331925"/>
              <a:gd name="connsiteX5526" fmla="*/ 2597420 w 4000576"/>
              <a:gd name="connsiteY5526" fmla="*/ 3695757 h 7331925"/>
              <a:gd name="connsiteX5527" fmla="*/ 2578875 w 4000576"/>
              <a:gd name="connsiteY5527" fmla="*/ 3686537 h 7331925"/>
              <a:gd name="connsiteX5528" fmla="*/ 1723873 w 4000576"/>
              <a:gd name="connsiteY5528" fmla="*/ 3704225 h 7331925"/>
              <a:gd name="connsiteX5529" fmla="*/ 1756172 w 4000576"/>
              <a:gd name="connsiteY5529" fmla="*/ 3730152 h 7331925"/>
              <a:gd name="connsiteX5530" fmla="*/ 1773565 w 4000576"/>
              <a:gd name="connsiteY5530" fmla="*/ 3733591 h 7331925"/>
              <a:gd name="connsiteX5531" fmla="*/ 1758658 w 4000576"/>
              <a:gd name="connsiteY5531" fmla="*/ 3711102 h 7331925"/>
              <a:gd name="connsiteX5532" fmla="*/ 1726359 w 4000576"/>
              <a:gd name="connsiteY5532" fmla="*/ 3685175 h 7331925"/>
              <a:gd name="connsiteX5533" fmla="*/ 1708966 w 4000576"/>
              <a:gd name="connsiteY5533" fmla="*/ 3681736 h 7331925"/>
              <a:gd name="connsiteX5534" fmla="*/ 1723873 w 4000576"/>
              <a:gd name="connsiteY5534" fmla="*/ 3704225 h 7331925"/>
              <a:gd name="connsiteX5535" fmla="*/ 1779365 w 4000576"/>
              <a:gd name="connsiteY5535" fmla="*/ 3707330 h 7331925"/>
              <a:gd name="connsiteX5536" fmla="*/ 1823819 w 4000576"/>
              <a:gd name="connsiteY5536" fmla="*/ 3737829 h 7331925"/>
              <a:gd name="connsiteX5537" fmla="*/ 1817903 w 4000576"/>
              <a:gd name="connsiteY5537" fmla="*/ 3713245 h 7331925"/>
              <a:gd name="connsiteX5538" fmla="*/ 1779365 w 4000576"/>
              <a:gd name="connsiteY5538" fmla="*/ 3707330 h 7331925"/>
              <a:gd name="connsiteX5539" fmla="*/ 1836515 w 4000576"/>
              <a:gd name="connsiteY5539" fmla="*/ 3721951 h 7331925"/>
              <a:gd name="connsiteX5540" fmla="*/ 1866443 w 4000576"/>
              <a:gd name="connsiteY5540" fmla="*/ 3741001 h 7331925"/>
              <a:gd name="connsiteX5541" fmla="*/ 1886179 w 4000576"/>
              <a:gd name="connsiteY5541" fmla="*/ 3741001 h 7331925"/>
              <a:gd name="connsiteX5542" fmla="*/ 1880397 w 4000576"/>
              <a:gd name="connsiteY5542" fmla="*/ 3725933 h 7331925"/>
              <a:gd name="connsiteX5543" fmla="*/ 1874615 w 4000576"/>
              <a:gd name="connsiteY5543" fmla="*/ 3706883 h 7331925"/>
              <a:gd name="connsiteX5544" fmla="*/ 1850469 w 4000576"/>
              <a:gd name="connsiteY5544" fmla="*/ 3702901 h 7331925"/>
              <a:gd name="connsiteX5545" fmla="*/ 1826324 w 4000576"/>
              <a:gd name="connsiteY5545" fmla="*/ 3702901 h 7331925"/>
              <a:gd name="connsiteX5546" fmla="*/ 1836515 w 4000576"/>
              <a:gd name="connsiteY5546" fmla="*/ 3721951 h 7331925"/>
              <a:gd name="connsiteX5547" fmla="*/ 2513533 w 4000576"/>
              <a:gd name="connsiteY5547" fmla="*/ 3719427 h 7331925"/>
              <a:gd name="connsiteX5548" fmla="*/ 2495055 w 4000576"/>
              <a:gd name="connsiteY5548" fmla="*/ 3749697 h 7331925"/>
              <a:gd name="connsiteX5549" fmla="*/ 2499074 w 4000576"/>
              <a:gd name="connsiteY5549" fmla="*/ 3761746 h 7331925"/>
              <a:gd name="connsiteX5550" fmla="*/ 2521572 w 4000576"/>
              <a:gd name="connsiteY5550" fmla="*/ 3743525 h 7331925"/>
              <a:gd name="connsiteX5551" fmla="*/ 2540051 w 4000576"/>
              <a:gd name="connsiteY5551" fmla="*/ 3713255 h 7331925"/>
              <a:gd name="connsiteX5552" fmla="*/ 2536041 w 4000576"/>
              <a:gd name="connsiteY5552" fmla="*/ 3701206 h 7331925"/>
              <a:gd name="connsiteX5553" fmla="*/ 2513533 w 4000576"/>
              <a:gd name="connsiteY5553" fmla="*/ 3719427 h 7331925"/>
              <a:gd name="connsiteX5554" fmla="*/ 1569815 w 4000576"/>
              <a:gd name="connsiteY5554" fmla="*/ 3721275 h 7331925"/>
              <a:gd name="connsiteX5555" fmla="*/ 1608601 w 4000576"/>
              <a:gd name="connsiteY5555" fmla="*/ 3760051 h 7331925"/>
              <a:gd name="connsiteX5556" fmla="*/ 1607582 w 4000576"/>
              <a:gd name="connsiteY5556" fmla="*/ 3730847 h 7331925"/>
              <a:gd name="connsiteX5557" fmla="*/ 1569815 w 4000576"/>
              <a:gd name="connsiteY5557" fmla="*/ 3721275 h 7331925"/>
              <a:gd name="connsiteX5558" fmla="*/ 2330034 w 4000576"/>
              <a:gd name="connsiteY5558" fmla="*/ 3728457 h 7331925"/>
              <a:gd name="connsiteX5559" fmla="*/ 2348284 w 4000576"/>
              <a:gd name="connsiteY5559" fmla="*/ 3727704 h 7331925"/>
              <a:gd name="connsiteX5560" fmla="*/ 2335787 w 4000576"/>
              <a:gd name="connsiteY5560" fmla="*/ 3722703 h 7331925"/>
              <a:gd name="connsiteX5561" fmla="*/ 2330034 w 4000576"/>
              <a:gd name="connsiteY5561" fmla="*/ 3728457 h 7331925"/>
              <a:gd name="connsiteX5562" fmla="*/ 2463232 w 4000576"/>
              <a:gd name="connsiteY5562" fmla="*/ 3729361 h 7331925"/>
              <a:gd name="connsiteX5563" fmla="*/ 2439143 w 4000576"/>
              <a:gd name="connsiteY5563" fmla="*/ 3775291 h 7331925"/>
              <a:gd name="connsiteX5564" fmla="*/ 2483196 w 4000576"/>
              <a:gd name="connsiteY5564" fmla="*/ 3735191 h 7331925"/>
              <a:gd name="connsiteX5565" fmla="*/ 2463232 w 4000576"/>
              <a:gd name="connsiteY5565" fmla="*/ 3729361 h 7331925"/>
              <a:gd name="connsiteX5566" fmla="*/ 1636490 w 4000576"/>
              <a:gd name="connsiteY5566" fmla="*/ 3750526 h 7331925"/>
              <a:gd name="connsiteX5567" fmla="*/ 1660970 w 4000576"/>
              <a:gd name="connsiteY5567" fmla="*/ 3769576 h 7331925"/>
              <a:gd name="connsiteX5568" fmla="*/ 1675257 w 4000576"/>
              <a:gd name="connsiteY5568" fmla="*/ 3769576 h 7331925"/>
              <a:gd name="connsiteX5569" fmla="*/ 1665065 w 4000576"/>
              <a:gd name="connsiteY5569" fmla="*/ 3750526 h 7331925"/>
              <a:gd name="connsiteX5570" fmla="*/ 1640586 w 4000576"/>
              <a:gd name="connsiteY5570" fmla="*/ 3731476 h 7331925"/>
              <a:gd name="connsiteX5571" fmla="*/ 1626299 w 4000576"/>
              <a:gd name="connsiteY5571" fmla="*/ 3731476 h 7331925"/>
              <a:gd name="connsiteX5572" fmla="*/ 1636490 w 4000576"/>
              <a:gd name="connsiteY5572" fmla="*/ 3750526 h 7331925"/>
              <a:gd name="connsiteX5573" fmla="*/ 1684268 w 4000576"/>
              <a:gd name="connsiteY5573" fmla="*/ 3748145 h 7331925"/>
              <a:gd name="connsiteX5574" fmla="*/ 1715072 w 4000576"/>
              <a:gd name="connsiteY5574" fmla="*/ 3781882 h 7331925"/>
              <a:gd name="connsiteX5575" fmla="*/ 1725959 w 4000576"/>
              <a:gd name="connsiteY5575" fmla="*/ 3756070 h 7331925"/>
              <a:gd name="connsiteX5576" fmla="*/ 1684268 w 4000576"/>
              <a:gd name="connsiteY5576" fmla="*/ 3748145 h 7331925"/>
              <a:gd name="connsiteX5577" fmla="*/ 2220078 w 4000576"/>
              <a:gd name="connsiteY5577" fmla="*/ 3747602 h 7331925"/>
              <a:gd name="connsiteX5578" fmla="*/ 2248653 w 4000576"/>
              <a:gd name="connsiteY5578" fmla="*/ 3747249 h 7331925"/>
              <a:gd name="connsiteX5579" fmla="*/ 2231803 w 4000576"/>
              <a:gd name="connsiteY5579" fmla="*/ 3742858 h 7331925"/>
              <a:gd name="connsiteX5580" fmla="*/ 2220078 w 4000576"/>
              <a:gd name="connsiteY5580" fmla="*/ 3747602 h 7331925"/>
              <a:gd name="connsiteX5581" fmla="*/ 1750790 w 4000576"/>
              <a:gd name="connsiteY5581" fmla="*/ 3769576 h 7331925"/>
              <a:gd name="connsiteX5582" fmla="*/ 1785147 w 4000576"/>
              <a:gd name="connsiteY5582" fmla="*/ 3773558 h 7331925"/>
              <a:gd name="connsiteX5583" fmla="*/ 1779365 w 4000576"/>
              <a:gd name="connsiteY5583" fmla="*/ 3754508 h 7331925"/>
              <a:gd name="connsiteX5584" fmla="*/ 1759982 w 4000576"/>
              <a:gd name="connsiteY5584" fmla="*/ 3750526 h 7331925"/>
              <a:gd name="connsiteX5585" fmla="*/ 1740599 w 4000576"/>
              <a:gd name="connsiteY5585" fmla="*/ 3750526 h 7331925"/>
              <a:gd name="connsiteX5586" fmla="*/ 1750790 w 4000576"/>
              <a:gd name="connsiteY5586" fmla="*/ 3769576 h 7331925"/>
              <a:gd name="connsiteX5587" fmla="*/ 1798415 w 4000576"/>
              <a:gd name="connsiteY5587" fmla="*/ 3755917 h 7331925"/>
              <a:gd name="connsiteX5588" fmla="*/ 1832086 w 4000576"/>
              <a:gd name="connsiteY5588" fmla="*/ 3798151 h 7331925"/>
              <a:gd name="connsiteX5589" fmla="*/ 1834610 w 4000576"/>
              <a:gd name="connsiteY5589" fmla="*/ 3761956 h 7331925"/>
              <a:gd name="connsiteX5590" fmla="*/ 1798415 w 4000576"/>
              <a:gd name="connsiteY5590" fmla="*/ 3755917 h 7331925"/>
              <a:gd name="connsiteX5591" fmla="*/ 2544023 w 4000576"/>
              <a:gd name="connsiteY5591" fmla="*/ 3762432 h 7331925"/>
              <a:gd name="connsiteX5592" fmla="*/ 2530602 w 4000576"/>
              <a:gd name="connsiteY5592" fmla="*/ 3798151 h 7331925"/>
              <a:gd name="connsiteX5593" fmla="*/ 2569940 w 4000576"/>
              <a:gd name="connsiteY5593" fmla="*/ 3759375 h 7331925"/>
              <a:gd name="connsiteX5594" fmla="*/ 2544023 w 4000576"/>
              <a:gd name="connsiteY5594" fmla="*/ 3762432 h 7331925"/>
              <a:gd name="connsiteX5595" fmla="*/ 1855565 w 4000576"/>
              <a:gd name="connsiteY5595" fmla="*/ 3765442 h 7331925"/>
              <a:gd name="connsiteX5596" fmla="*/ 1893799 w 4000576"/>
              <a:gd name="connsiteY5596" fmla="*/ 3807676 h 7331925"/>
              <a:gd name="connsiteX5597" fmla="*/ 1912306 w 4000576"/>
              <a:gd name="connsiteY5597" fmla="*/ 3807676 h 7331925"/>
              <a:gd name="connsiteX5598" fmla="*/ 1901457 w 4000576"/>
              <a:gd name="connsiteY5598" fmla="*/ 3783864 h 7331925"/>
              <a:gd name="connsiteX5599" fmla="*/ 1855565 w 4000576"/>
              <a:gd name="connsiteY5599" fmla="*/ 3765442 h 7331925"/>
              <a:gd name="connsiteX5600" fmla="*/ 1916459 w 4000576"/>
              <a:gd name="connsiteY5600" fmla="*/ 3775120 h 7331925"/>
              <a:gd name="connsiteX5601" fmla="*/ 1922240 w 4000576"/>
              <a:gd name="connsiteY5601" fmla="*/ 3798932 h 7331925"/>
              <a:gd name="connsiteX5602" fmla="*/ 1941290 w 4000576"/>
              <a:gd name="connsiteY5602" fmla="*/ 3807676 h 7331925"/>
              <a:gd name="connsiteX5603" fmla="*/ 1948910 w 4000576"/>
              <a:gd name="connsiteY5603" fmla="*/ 3771481 h 7331925"/>
              <a:gd name="connsiteX5604" fmla="*/ 1916459 w 4000576"/>
              <a:gd name="connsiteY5604" fmla="*/ 3775120 h 7331925"/>
              <a:gd name="connsiteX5605" fmla="*/ 1971646 w 4000576"/>
              <a:gd name="connsiteY5605" fmla="*/ 3786245 h 7331925"/>
              <a:gd name="connsiteX5606" fmla="*/ 1995411 w 4000576"/>
              <a:gd name="connsiteY5606" fmla="*/ 3805857 h 7331925"/>
              <a:gd name="connsiteX5607" fmla="*/ 2016004 w 4000576"/>
              <a:gd name="connsiteY5607" fmla="*/ 3808809 h 7331925"/>
              <a:gd name="connsiteX5608" fmla="*/ 2010870 w 4000576"/>
              <a:gd name="connsiteY5608" fmla="*/ 3789188 h 7331925"/>
              <a:gd name="connsiteX5609" fmla="*/ 1971646 w 4000576"/>
              <a:gd name="connsiteY5609" fmla="*/ 3786245 h 7331925"/>
              <a:gd name="connsiteX5610" fmla="*/ 2488283 w 4000576"/>
              <a:gd name="connsiteY5610" fmla="*/ 3776863 h 7331925"/>
              <a:gd name="connsiteX5611" fmla="*/ 2477843 w 4000576"/>
              <a:gd name="connsiteY5611" fmla="*/ 3817201 h 7331925"/>
              <a:gd name="connsiteX5612" fmla="*/ 2512790 w 4000576"/>
              <a:gd name="connsiteY5612" fmla="*/ 3781959 h 7331925"/>
              <a:gd name="connsiteX5613" fmla="*/ 2488283 w 4000576"/>
              <a:gd name="connsiteY5613" fmla="*/ 3776863 h 7331925"/>
              <a:gd name="connsiteX5614" fmla="*/ 1598390 w 4000576"/>
              <a:gd name="connsiteY5614" fmla="*/ 3783187 h 7331925"/>
              <a:gd name="connsiteX5615" fmla="*/ 1642015 w 4000576"/>
              <a:gd name="connsiteY5615" fmla="*/ 3817201 h 7331925"/>
              <a:gd name="connsiteX5616" fmla="*/ 1655702 w 4000576"/>
              <a:gd name="connsiteY5616" fmla="*/ 3817201 h 7331925"/>
              <a:gd name="connsiteX5617" fmla="*/ 1643806 w 4000576"/>
              <a:gd name="connsiteY5617" fmla="*/ 3798151 h 7331925"/>
              <a:gd name="connsiteX5618" fmla="*/ 1598390 w 4000576"/>
              <a:gd name="connsiteY5618" fmla="*/ 3783187 h 7331925"/>
              <a:gd name="connsiteX5619" fmla="*/ 1661722 w 4000576"/>
              <a:gd name="connsiteY5619" fmla="*/ 3803180 h 7331925"/>
              <a:gd name="connsiteX5620" fmla="*/ 1703165 w 4000576"/>
              <a:gd name="connsiteY5620" fmla="*/ 3827745 h 7331925"/>
              <a:gd name="connsiteX5621" fmla="*/ 1664684 w 4000576"/>
              <a:gd name="connsiteY5621" fmla="*/ 3788626 h 7331925"/>
              <a:gd name="connsiteX5622" fmla="*/ 1661722 w 4000576"/>
              <a:gd name="connsiteY5622" fmla="*/ 3803180 h 7331925"/>
              <a:gd name="connsiteX5623" fmla="*/ 2431133 w 4000576"/>
              <a:gd name="connsiteY5623" fmla="*/ 3795913 h 7331925"/>
              <a:gd name="connsiteX5624" fmla="*/ 2420693 w 4000576"/>
              <a:gd name="connsiteY5624" fmla="*/ 3836251 h 7331925"/>
              <a:gd name="connsiteX5625" fmla="*/ 2455640 w 4000576"/>
              <a:gd name="connsiteY5625" fmla="*/ 3801009 h 7331925"/>
              <a:gd name="connsiteX5626" fmla="*/ 2431133 w 4000576"/>
              <a:gd name="connsiteY5626" fmla="*/ 3795913 h 7331925"/>
              <a:gd name="connsiteX5627" fmla="*/ 1712690 w 4000576"/>
              <a:gd name="connsiteY5627" fmla="*/ 3807133 h 7331925"/>
              <a:gd name="connsiteX5628" fmla="*/ 1734074 w 4000576"/>
              <a:gd name="connsiteY5628" fmla="*/ 3831098 h 7331925"/>
              <a:gd name="connsiteX5629" fmla="*/ 1755458 w 4000576"/>
              <a:gd name="connsiteY5629" fmla="*/ 3846071 h 7331925"/>
              <a:gd name="connsiteX5630" fmla="*/ 1759191 w 4000576"/>
              <a:gd name="connsiteY5630" fmla="*/ 3834851 h 7331925"/>
              <a:gd name="connsiteX5631" fmla="*/ 1745523 w 4000576"/>
              <a:gd name="connsiteY5631" fmla="*/ 3810886 h 7331925"/>
              <a:gd name="connsiteX5632" fmla="*/ 1712690 w 4000576"/>
              <a:gd name="connsiteY5632" fmla="*/ 3807133 h 7331925"/>
              <a:gd name="connsiteX5633" fmla="*/ 2369915 w 4000576"/>
              <a:gd name="connsiteY5633" fmla="*/ 3817201 h 7331925"/>
              <a:gd name="connsiteX5634" fmla="*/ 2350865 w 4000576"/>
              <a:gd name="connsiteY5634" fmla="*/ 3845776 h 7331925"/>
              <a:gd name="connsiteX5635" fmla="*/ 2388965 w 4000576"/>
              <a:gd name="connsiteY5635" fmla="*/ 3836251 h 7331925"/>
              <a:gd name="connsiteX5636" fmla="*/ 2398490 w 4000576"/>
              <a:gd name="connsiteY5636" fmla="*/ 3798151 h 7331925"/>
              <a:gd name="connsiteX5637" fmla="*/ 2369915 w 4000576"/>
              <a:gd name="connsiteY5637" fmla="*/ 3817201 h 7331925"/>
              <a:gd name="connsiteX5638" fmla="*/ 1776022 w 4000576"/>
              <a:gd name="connsiteY5638" fmla="*/ 3822230 h 7331925"/>
              <a:gd name="connsiteX5639" fmla="*/ 1799539 w 4000576"/>
              <a:gd name="connsiteY5639" fmla="*/ 3846376 h 7331925"/>
              <a:gd name="connsiteX5640" fmla="*/ 1817465 w 4000576"/>
              <a:gd name="connsiteY5640" fmla="*/ 3855968 h 7331925"/>
              <a:gd name="connsiteX5641" fmla="*/ 1817465 w 4000576"/>
              <a:gd name="connsiteY5641" fmla="*/ 3843252 h 7331925"/>
              <a:gd name="connsiteX5642" fmla="*/ 1782518 w 4000576"/>
              <a:gd name="connsiteY5642" fmla="*/ 3807676 h 7331925"/>
              <a:gd name="connsiteX5643" fmla="*/ 1776022 w 4000576"/>
              <a:gd name="connsiteY5643" fmla="*/ 3822230 h 7331925"/>
              <a:gd name="connsiteX5644" fmla="*/ 2246090 w 4000576"/>
              <a:gd name="connsiteY5644" fmla="*/ 3812981 h 7331925"/>
              <a:gd name="connsiteX5645" fmla="*/ 2158079 w 4000576"/>
              <a:gd name="connsiteY5645" fmla="*/ 3822202 h 7331925"/>
              <a:gd name="connsiteX5646" fmla="*/ 2084365 w 4000576"/>
              <a:gd name="connsiteY5646" fmla="*/ 3828336 h 7331925"/>
              <a:gd name="connsiteX5647" fmla="*/ 2094119 w 4000576"/>
              <a:gd name="connsiteY5647" fmla="*/ 3846576 h 7331925"/>
              <a:gd name="connsiteX5648" fmla="*/ 2103882 w 4000576"/>
              <a:gd name="connsiteY5648" fmla="*/ 3864826 h 7331925"/>
              <a:gd name="connsiteX5649" fmla="*/ 2150555 w 4000576"/>
              <a:gd name="connsiteY5649" fmla="*/ 3864826 h 7331925"/>
              <a:gd name="connsiteX5650" fmla="*/ 2221659 w 4000576"/>
              <a:gd name="connsiteY5650" fmla="*/ 3855539 h 7331925"/>
              <a:gd name="connsiteX5651" fmla="*/ 2246090 w 4000576"/>
              <a:gd name="connsiteY5651" fmla="*/ 3855539 h 7331925"/>
              <a:gd name="connsiteX5652" fmla="*/ 2283428 w 4000576"/>
              <a:gd name="connsiteY5652" fmla="*/ 3848157 h 7331925"/>
              <a:gd name="connsiteX5653" fmla="*/ 2293144 w 4000576"/>
              <a:gd name="connsiteY5653" fmla="*/ 3831489 h 7331925"/>
              <a:gd name="connsiteX5654" fmla="*/ 2293430 w 4000576"/>
              <a:gd name="connsiteY5654" fmla="*/ 3848157 h 7331925"/>
              <a:gd name="connsiteX5655" fmla="*/ 2341845 w 4000576"/>
              <a:gd name="connsiteY5655" fmla="*/ 3839690 h 7331925"/>
              <a:gd name="connsiteX5656" fmla="*/ 2318852 w 4000576"/>
              <a:gd name="connsiteY5656" fmla="*/ 3816696 h 7331925"/>
              <a:gd name="connsiteX5657" fmla="*/ 2293715 w 4000576"/>
              <a:gd name="connsiteY5657" fmla="*/ 3816963 h 7331925"/>
              <a:gd name="connsiteX5658" fmla="*/ 2246090 w 4000576"/>
              <a:gd name="connsiteY5658" fmla="*/ 3812981 h 7331925"/>
              <a:gd name="connsiteX5659" fmla="*/ 2512000 w 4000576"/>
              <a:gd name="connsiteY5659" fmla="*/ 3827516 h 7331925"/>
              <a:gd name="connsiteX5660" fmla="*/ 2497312 w 4000576"/>
              <a:gd name="connsiteY5660" fmla="*/ 3852510 h 7331925"/>
              <a:gd name="connsiteX5661" fmla="*/ 2541080 w 4000576"/>
              <a:gd name="connsiteY5661" fmla="*/ 3827260 h 7331925"/>
              <a:gd name="connsiteX5662" fmla="*/ 2512000 w 4000576"/>
              <a:gd name="connsiteY5662" fmla="*/ 3827516 h 7331925"/>
              <a:gd name="connsiteX5663" fmla="*/ 1826990 w 4000576"/>
              <a:gd name="connsiteY5663" fmla="*/ 3824821 h 7331925"/>
              <a:gd name="connsiteX5664" fmla="*/ 1862566 w 4000576"/>
              <a:gd name="connsiteY5664" fmla="*/ 3855301 h 7331925"/>
              <a:gd name="connsiteX5665" fmla="*/ 1875282 w 4000576"/>
              <a:gd name="connsiteY5665" fmla="*/ 3855301 h 7331925"/>
              <a:gd name="connsiteX5666" fmla="*/ 1865090 w 4000576"/>
              <a:gd name="connsiteY5666" fmla="*/ 3836251 h 7331925"/>
              <a:gd name="connsiteX5667" fmla="*/ 1826990 w 4000576"/>
              <a:gd name="connsiteY5667" fmla="*/ 3824821 h 7331925"/>
              <a:gd name="connsiteX5668" fmla="*/ 1885969 w 4000576"/>
              <a:gd name="connsiteY5668" fmla="*/ 3833593 h 7331925"/>
              <a:gd name="connsiteX5669" fmla="*/ 1926774 w 4000576"/>
              <a:gd name="connsiteY5669" fmla="*/ 3863474 h 7331925"/>
              <a:gd name="connsiteX5670" fmla="*/ 1901981 w 4000576"/>
              <a:gd name="connsiteY5670" fmla="*/ 3823650 h 7331925"/>
              <a:gd name="connsiteX5671" fmla="*/ 1883035 w 4000576"/>
              <a:gd name="connsiteY5671" fmla="*/ 3818696 h 7331925"/>
              <a:gd name="connsiteX5672" fmla="*/ 1885969 w 4000576"/>
              <a:gd name="connsiteY5672" fmla="*/ 3833593 h 7331925"/>
              <a:gd name="connsiteX5673" fmla="*/ 1940881 w 4000576"/>
              <a:gd name="connsiteY5673" fmla="*/ 3845014 h 7331925"/>
              <a:gd name="connsiteX5674" fmla="*/ 1977609 w 4000576"/>
              <a:gd name="connsiteY5674" fmla="*/ 3848157 h 7331925"/>
              <a:gd name="connsiteX5675" fmla="*/ 1952358 w 4000576"/>
              <a:gd name="connsiteY5675" fmla="*/ 3828345 h 7331925"/>
              <a:gd name="connsiteX5676" fmla="*/ 1930279 w 4000576"/>
              <a:gd name="connsiteY5676" fmla="*/ 3825202 h 7331925"/>
              <a:gd name="connsiteX5677" fmla="*/ 1940881 w 4000576"/>
              <a:gd name="connsiteY5677" fmla="*/ 3845014 h 7331925"/>
              <a:gd name="connsiteX5678" fmla="*/ 1992659 w 4000576"/>
              <a:gd name="connsiteY5678" fmla="*/ 3841795 h 7331925"/>
              <a:gd name="connsiteX5679" fmla="*/ 1998440 w 4000576"/>
              <a:gd name="connsiteY5679" fmla="*/ 3860845 h 7331925"/>
              <a:gd name="connsiteX5680" fmla="*/ 2016595 w 4000576"/>
              <a:gd name="connsiteY5680" fmla="*/ 3864826 h 7331925"/>
              <a:gd name="connsiteX5681" fmla="*/ 2034759 w 4000576"/>
              <a:gd name="connsiteY5681" fmla="*/ 3864826 h 7331925"/>
              <a:gd name="connsiteX5682" fmla="*/ 2029778 w 4000576"/>
              <a:gd name="connsiteY5682" fmla="*/ 3845776 h 7331925"/>
              <a:gd name="connsiteX5683" fmla="*/ 2005832 w 4000576"/>
              <a:gd name="connsiteY5683" fmla="*/ 3826726 h 7331925"/>
              <a:gd name="connsiteX5684" fmla="*/ 1986877 w 4000576"/>
              <a:gd name="connsiteY5684" fmla="*/ 3826726 h 7331925"/>
              <a:gd name="connsiteX5685" fmla="*/ 1992659 w 4000576"/>
              <a:gd name="connsiteY5685" fmla="*/ 3841795 h 7331925"/>
              <a:gd name="connsiteX5686" fmla="*/ 2043313 w 4000576"/>
              <a:gd name="connsiteY5686" fmla="*/ 3845776 h 7331925"/>
              <a:gd name="connsiteX5687" fmla="*/ 2067249 w 4000576"/>
              <a:gd name="connsiteY5687" fmla="*/ 3864826 h 7331925"/>
              <a:gd name="connsiteX5688" fmla="*/ 2086204 w 4000576"/>
              <a:gd name="connsiteY5688" fmla="*/ 3864826 h 7331925"/>
              <a:gd name="connsiteX5689" fmla="*/ 2080422 w 4000576"/>
              <a:gd name="connsiteY5689" fmla="*/ 3849758 h 7331925"/>
              <a:gd name="connsiteX5690" fmla="*/ 2074640 w 4000576"/>
              <a:gd name="connsiteY5690" fmla="*/ 3830708 h 7331925"/>
              <a:gd name="connsiteX5691" fmla="*/ 2056486 w 4000576"/>
              <a:gd name="connsiteY5691" fmla="*/ 3826726 h 7331925"/>
              <a:gd name="connsiteX5692" fmla="*/ 2038321 w 4000576"/>
              <a:gd name="connsiteY5692" fmla="*/ 3826726 h 7331925"/>
              <a:gd name="connsiteX5693" fmla="*/ 2043313 w 4000576"/>
              <a:gd name="connsiteY5693" fmla="*/ 3845776 h 7331925"/>
              <a:gd name="connsiteX5694" fmla="*/ 2468871 w 4000576"/>
              <a:gd name="connsiteY5694" fmla="*/ 3836060 h 7331925"/>
              <a:gd name="connsiteX5695" fmla="*/ 2440905 w 4000576"/>
              <a:gd name="connsiteY5695" fmla="*/ 3881838 h 7331925"/>
              <a:gd name="connsiteX5696" fmla="*/ 2485082 w 4000576"/>
              <a:gd name="connsiteY5696" fmla="*/ 3844176 h 7331925"/>
              <a:gd name="connsiteX5697" fmla="*/ 2491693 w 4000576"/>
              <a:gd name="connsiteY5697" fmla="*/ 3827326 h 7331925"/>
              <a:gd name="connsiteX5698" fmla="*/ 2468871 w 4000576"/>
              <a:gd name="connsiteY5698" fmla="*/ 3836060 h 7331925"/>
              <a:gd name="connsiteX5699" fmla="*/ 1636490 w 4000576"/>
              <a:gd name="connsiteY5699" fmla="*/ 3845443 h 7331925"/>
              <a:gd name="connsiteX5700" fmla="*/ 1681524 w 4000576"/>
              <a:gd name="connsiteY5700" fmla="*/ 3870589 h 7331925"/>
              <a:gd name="connsiteX5701" fmla="*/ 1649616 w 4000576"/>
              <a:gd name="connsiteY5701" fmla="*/ 3836251 h 7331925"/>
              <a:gd name="connsiteX5702" fmla="*/ 1636490 w 4000576"/>
              <a:gd name="connsiteY5702" fmla="*/ 3845443 h 7331925"/>
              <a:gd name="connsiteX5703" fmla="*/ 1693640 w 4000576"/>
              <a:gd name="connsiteY5703" fmla="*/ 3853063 h 7331925"/>
              <a:gd name="connsiteX5704" fmla="*/ 1724120 w 4000576"/>
              <a:gd name="connsiteY5704" fmla="*/ 3883876 h 7331925"/>
              <a:gd name="connsiteX5705" fmla="*/ 1712690 w 4000576"/>
              <a:gd name="connsiteY5705" fmla="*/ 3855301 h 7331925"/>
              <a:gd name="connsiteX5706" fmla="*/ 1693640 w 4000576"/>
              <a:gd name="connsiteY5706" fmla="*/ 3853063 h 7331925"/>
              <a:gd name="connsiteX5707" fmla="*/ 1741265 w 4000576"/>
              <a:gd name="connsiteY5707" fmla="*/ 3863816 h 7331925"/>
              <a:gd name="connsiteX5708" fmla="*/ 1776213 w 4000576"/>
              <a:gd name="connsiteY5708" fmla="*/ 3893401 h 7331925"/>
              <a:gd name="connsiteX5709" fmla="*/ 1759658 w 4000576"/>
              <a:gd name="connsiteY5709" fmla="*/ 3861892 h 7331925"/>
              <a:gd name="connsiteX5710" fmla="*/ 1741265 w 4000576"/>
              <a:gd name="connsiteY5710" fmla="*/ 3863816 h 7331925"/>
              <a:gd name="connsiteX5711" fmla="*/ 2394518 w 4000576"/>
              <a:gd name="connsiteY5711" fmla="*/ 3870950 h 7331925"/>
              <a:gd name="connsiteX5712" fmla="*/ 2393090 w 4000576"/>
              <a:gd name="connsiteY5712" fmla="*/ 3891182 h 7331925"/>
              <a:gd name="connsiteX5713" fmla="*/ 2427065 w 4000576"/>
              <a:gd name="connsiteY5713" fmla="*/ 3869884 h 7331925"/>
              <a:gd name="connsiteX5714" fmla="*/ 2394518 w 4000576"/>
              <a:gd name="connsiteY5714" fmla="*/ 3870950 h 7331925"/>
              <a:gd name="connsiteX5715" fmla="*/ 1798415 w 4000576"/>
              <a:gd name="connsiteY5715" fmla="*/ 3873189 h 7331925"/>
              <a:gd name="connsiteX5716" fmla="*/ 1837468 w 4000576"/>
              <a:gd name="connsiteY5716" fmla="*/ 3901021 h 7331925"/>
              <a:gd name="connsiteX5717" fmla="*/ 1832353 w 4000576"/>
              <a:gd name="connsiteY5717" fmla="*/ 3881066 h 7331925"/>
              <a:gd name="connsiteX5718" fmla="*/ 1798415 w 4000576"/>
              <a:gd name="connsiteY5718" fmla="*/ 3873189 h 7331925"/>
              <a:gd name="connsiteX5719" fmla="*/ 2232384 w 4000576"/>
              <a:gd name="connsiteY5719" fmla="*/ 3881028 h 7331925"/>
              <a:gd name="connsiteX5720" fmla="*/ 2232346 w 4000576"/>
              <a:gd name="connsiteY5720" fmla="*/ 3903783 h 7331925"/>
              <a:gd name="connsiteX5721" fmla="*/ 2228631 w 4000576"/>
              <a:gd name="connsiteY5721" fmla="*/ 3912451 h 7331925"/>
              <a:gd name="connsiteX5722" fmla="*/ 2213820 w 4000576"/>
              <a:gd name="connsiteY5722" fmla="*/ 3927396 h 7331925"/>
              <a:gd name="connsiteX5723" fmla="*/ 2208086 w 4000576"/>
              <a:gd name="connsiteY5723" fmla="*/ 3942341 h 7331925"/>
              <a:gd name="connsiteX5724" fmla="*/ 2227964 w 4000576"/>
              <a:gd name="connsiteY5724" fmla="*/ 3939302 h 7331925"/>
              <a:gd name="connsiteX5725" fmla="*/ 2260426 w 4000576"/>
              <a:gd name="connsiteY5725" fmla="*/ 3906203 h 7331925"/>
              <a:gd name="connsiteX5726" fmla="*/ 2272998 w 4000576"/>
              <a:gd name="connsiteY5726" fmla="*/ 3876132 h 7331925"/>
              <a:gd name="connsiteX5727" fmla="*/ 2255396 w 4000576"/>
              <a:gd name="connsiteY5727" fmla="*/ 3871532 h 7331925"/>
              <a:gd name="connsiteX5728" fmla="*/ 2232384 w 4000576"/>
              <a:gd name="connsiteY5728" fmla="*/ 3881028 h 7331925"/>
              <a:gd name="connsiteX5729" fmla="*/ 2343245 w 4000576"/>
              <a:gd name="connsiteY5729" fmla="*/ 3876256 h 7331925"/>
              <a:gd name="connsiteX5730" fmla="*/ 2345779 w 4000576"/>
              <a:gd name="connsiteY5730" fmla="*/ 3912451 h 7331925"/>
              <a:gd name="connsiteX5731" fmla="*/ 2379440 w 4000576"/>
              <a:gd name="connsiteY5731" fmla="*/ 3870217 h 7331925"/>
              <a:gd name="connsiteX5732" fmla="*/ 2343245 w 4000576"/>
              <a:gd name="connsiteY5732" fmla="*/ 3876256 h 7331925"/>
              <a:gd name="connsiteX5733" fmla="*/ 1855565 w 4000576"/>
              <a:gd name="connsiteY5733" fmla="*/ 3882714 h 7331925"/>
              <a:gd name="connsiteX5734" fmla="*/ 1890312 w 4000576"/>
              <a:gd name="connsiteY5734" fmla="*/ 3909460 h 7331925"/>
              <a:gd name="connsiteX5735" fmla="*/ 1870148 w 4000576"/>
              <a:gd name="connsiteY5735" fmla="*/ 3874351 h 7331925"/>
              <a:gd name="connsiteX5736" fmla="*/ 1855565 w 4000576"/>
              <a:gd name="connsiteY5736" fmla="*/ 3882714 h 7331925"/>
              <a:gd name="connsiteX5737" fmla="*/ 1906934 w 4000576"/>
              <a:gd name="connsiteY5737" fmla="*/ 3889420 h 7331925"/>
              <a:gd name="connsiteX5738" fmla="*/ 1912715 w 4000576"/>
              <a:gd name="connsiteY5738" fmla="*/ 3908470 h 7331925"/>
              <a:gd name="connsiteX5739" fmla="*/ 1931765 w 4000576"/>
              <a:gd name="connsiteY5739" fmla="*/ 3912451 h 7331925"/>
              <a:gd name="connsiteX5740" fmla="*/ 1932394 w 4000576"/>
              <a:gd name="connsiteY5740" fmla="*/ 3884209 h 7331925"/>
              <a:gd name="connsiteX5741" fmla="*/ 1906934 w 4000576"/>
              <a:gd name="connsiteY5741" fmla="*/ 3889420 h 7331925"/>
              <a:gd name="connsiteX5742" fmla="*/ 2111626 w 4000576"/>
              <a:gd name="connsiteY5742" fmla="*/ 3881495 h 7331925"/>
              <a:gd name="connsiteX5743" fmla="*/ 2112293 w 4000576"/>
              <a:gd name="connsiteY5743" fmla="*/ 3898164 h 7331925"/>
              <a:gd name="connsiteX5744" fmla="*/ 2101987 w 4000576"/>
              <a:gd name="connsiteY5744" fmla="*/ 3895782 h 7331925"/>
              <a:gd name="connsiteX5745" fmla="*/ 2061667 w 4000576"/>
              <a:gd name="connsiteY5745" fmla="*/ 3898164 h 7331925"/>
              <a:gd name="connsiteX5746" fmla="*/ 2067154 w 4000576"/>
              <a:gd name="connsiteY5746" fmla="*/ 3912451 h 7331925"/>
              <a:gd name="connsiteX5747" fmla="*/ 2120903 w 4000576"/>
              <a:gd name="connsiteY5747" fmla="*/ 3912318 h 7331925"/>
              <a:gd name="connsiteX5748" fmla="*/ 2217515 w 4000576"/>
              <a:gd name="connsiteY5748" fmla="*/ 3887524 h 7331925"/>
              <a:gd name="connsiteX5749" fmla="*/ 2217515 w 4000576"/>
              <a:gd name="connsiteY5749" fmla="*/ 3874351 h 7331925"/>
              <a:gd name="connsiteX5750" fmla="*/ 2165128 w 4000576"/>
              <a:gd name="connsiteY5750" fmla="*/ 3874351 h 7331925"/>
              <a:gd name="connsiteX5751" fmla="*/ 2111626 w 4000576"/>
              <a:gd name="connsiteY5751" fmla="*/ 3881495 h 7331925"/>
              <a:gd name="connsiteX5752" fmla="*/ 2284190 w 4000576"/>
              <a:gd name="connsiteY5752" fmla="*/ 3893401 h 7331925"/>
              <a:gd name="connsiteX5753" fmla="*/ 2286572 w 4000576"/>
              <a:gd name="connsiteY5753" fmla="*/ 3926100 h 7331925"/>
              <a:gd name="connsiteX5754" fmla="*/ 2322147 w 4000576"/>
              <a:gd name="connsiteY5754" fmla="*/ 3886257 h 7331925"/>
              <a:gd name="connsiteX5755" fmla="*/ 2284190 w 4000576"/>
              <a:gd name="connsiteY5755" fmla="*/ 3893401 h 7331925"/>
              <a:gd name="connsiteX5756" fmla="*/ 1962674 w 4000576"/>
              <a:gd name="connsiteY5756" fmla="*/ 3895782 h 7331925"/>
              <a:gd name="connsiteX5757" fmla="*/ 1987229 w 4000576"/>
              <a:gd name="connsiteY5757" fmla="*/ 3910727 h 7331925"/>
              <a:gd name="connsiteX5758" fmla="*/ 2007870 w 4000576"/>
              <a:gd name="connsiteY5758" fmla="*/ 3913766 h 7331925"/>
              <a:gd name="connsiteX5759" fmla="*/ 2002136 w 4000576"/>
              <a:gd name="connsiteY5759" fmla="*/ 3898821 h 7331925"/>
              <a:gd name="connsiteX5760" fmla="*/ 1962674 w 4000576"/>
              <a:gd name="connsiteY5760" fmla="*/ 3895782 h 7331925"/>
              <a:gd name="connsiteX5761" fmla="*/ 2013795 w 4000576"/>
              <a:gd name="connsiteY5761" fmla="*/ 3897506 h 7331925"/>
              <a:gd name="connsiteX5762" fmla="*/ 2053257 w 4000576"/>
              <a:gd name="connsiteY5762" fmla="*/ 3900545 h 7331925"/>
              <a:gd name="connsiteX5763" fmla="*/ 2028701 w 4000576"/>
              <a:gd name="connsiteY5763" fmla="*/ 3885600 h 7331925"/>
              <a:gd name="connsiteX5764" fmla="*/ 2008061 w 4000576"/>
              <a:gd name="connsiteY5764" fmla="*/ 3882562 h 7331925"/>
              <a:gd name="connsiteX5765" fmla="*/ 2013795 w 4000576"/>
              <a:gd name="connsiteY5765" fmla="*/ 3897506 h 7331925"/>
              <a:gd name="connsiteX5766" fmla="*/ 2431285 w 4000576"/>
              <a:gd name="connsiteY5766" fmla="*/ 3906908 h 7331925"/>
              <a:gd name="connsiteX5767" fmla="*/ 2420198 w 4000576"/>
              <a:gd name="connsiteY5767" fmla="*/ 3927815 h 7331925"/>
              <a:gd name="connsiteX5768" fmla="*/ 2448497 w 4000576"/>
              <a:gd name="connsiteY5768" fmla="*/ 3914299 h 7331925"/>
              <a:gd name="connsiteX5769" fmla="*/ 2431285 w 4000576"/>
              <a:gd name="connsiteY5769" fmla="*/ 3906908 h 7331925"/>
              <a:gd name="connsiteX5770" fmla="*/ 2369725 w 4000576"/>
              <a:gd name="connsiteY5770" fmla="*/ 3926967 h 7331925"/>
              <a:gd name="connsiteX5771" fmla="*/ 2362429 w 4000576"/>
              <a:gd name="connsiteY5771" fmla="*/ 3946246 h 7331925"/>
              <a:gd name="connsiteX5772" fmla="*/ 2402215 w 4000576"/>
              <a:gd name="connsiteY5772" fmla="*/ 3926005 h 7331925"/>
              <a:gd name="connsiteX5773" fmla="*/ 2369725 w 4000576"/>
              <a:gd name="connsiteY5773" fmla="*/ 3926967 h 7331925"/>
              <a:gd name="connsiteX5774" fmla="*/ 2120675 w 4000576"/>
              <a:gd name="connsiteY5774" fmla="*/ 3926748 h 7331925"/>
              <a:gd name="connsiteX5775" fmla="*/ 2047208 w 4000576"/>
              <a:gd name="connsiteY5775" fmla="*/ 3932558 h 7331925"/>
              <a:gd name="connsiteX5776" fmla="*/ 1982067 w 4000576"/>
              <a:gd name="connsiteY5776" fmla="*/ 3944465 h 7331925"/>
              <a:gd name="connsiteX5777" fmla="*/ 2126256 w 4000576"/>
              <a:gd name="connsiteY5777" fmla="*/ 3953256 h 7331925"/>
              <a:gd name="connsiteX5778" fmla="*/ 2162747 w 4000576"/>
              <a:gd name="connsiteY5778" fmla="*/ 3921976 h 7331925"/>
              <a:gd name="connsiteX5779" fmla="*/ 2120675 w 4000576"/>
              <a:gd name="connsiteY5779" fmla="*/ 3926748 h 7331925"/>
              <a:gd name="connsiteX5780" fmla="*/ 2330253 w 4000576"/>
              <a:gd name="connsiteY5780" fmla="*/ 3929034 h 7331925"/>
              <a:gd name="connsiteX5781" fmla="*/ 2306441 w 4000576"/>
              <a:gd name="connsiteY5781" fmla="*/ 3966439 h 7331925"/>
              <a:gd name="connsiteX5782" fmla="*/ 2332844 w 4000576"/>
              <a:gd name="connsiteY5782" fmla="*/ 3951608 h 7331925"/>
              <a:gd name="connsiteX5783" fmla="*/ 2330253 w 4000576"/>
              <a:gd name="connsiteY5783" fmla="*/ 3929034 h 7331925"/>
              <a:gd name="connsiteX5784" fmla="*/ 2255425 w 4000576"/>
              <a:gd name="connsiteY5784" fmla="*/ 3955542 h 7331925"/>
              <a:gd name="connsiteX5785" fmla="*/ 2247529 w 4000576"/>
              <a:gd name="connsiteY5785" fmla="*/ 3974221 h 7331925"/>
              <a:gd name="connsiteX5786" fmla="*/ 2297516 w 4000576"/>
              <a:gd name="connsiteY5786" fmla="*/ 3954371 h 7331925"/>
              <a:gd name="connsiteX5787" fmla="*/ 2255425 w 4000576"/>
              <a:gd name="connsiteY5787" fmla="*/ 3955542 h 7331925"/>
              <a:gd name="connsiteX5788" fmla="*/ 2256606 w 4000576"/>
              <a:gd name="connsiteY5788" fmla="*/ 4064194 h 7331925"/>
              <a:gd name="connsiteX5789" fmla="*/ 2249053 w 4000576"/>
              <a:gd name="connsiteY5789" fmla="*/ 4087397 h 7331925"/>
              <a:gd name="connsiteX5790" fmla="*/ 2245671 w 4000576"/>
              <a:gd name="connsiteY5790" fmla="*/ 4107971 h 7331925"/>
              <a:gd name="connsiteX5791" fmla="*/ 2236146 w 4000576"/>
              <a:gd name="connsiteY5791" fmla="*/ 4086844 h 7331925"/>
              <a:gd name="connsiteX5792" fmla="*/ 2235708 w 4000576"/>
              <a:gd name="connsiteY5792" fmla="*/ 4060089 h 7331925"/>
              <a:gd name="connsiteX5793" fmla="*/ 2222621 w 4000576"/>
              <a:gd name="connsiteY5793" fmla="*/ 4088664 h 7331925"/>
              <a:gd name="connsiteX5794" fmla="*/ 2209533 w 4000576"/>
              <a:gd name="connsiteY5794" fmla="*/ 4117239 h 7331925"/>
              <a:gd name="connsiteX5795" fmla="*/ 2208762 w 4000576"/>
              <a:gd name="connsiteY5795" fmla="*/ 4095417 h 7331925"/>
              <a:gd name="connsiteX5796" fmla="*/ 2207990 w 4000576"/>
              <a:gd name="connsiteY5796" fmla="*/ 4073595 h 7331925"/>
              <a:gd name="connsiteX5797" fmla="*/ 2096072 w 4000576"/>
              <a:gd name="connsiteY5797" fmla="*/ 4080044 h 7331925"/>
              <a:gd name="connsiteX5798" fmla="*/ 1980181 w 4000576"/>
              <a:gd name="connsiteY5798" fmla="*/ 4089959 h 7331925"/>
              <a:gd name="connsiteX5799" fmla="*/ 2046856 w 4000576"/>
              <a:gd name="connsiteY5799" fmla="*/ 4094093 h 7331925"/>
              <a:gd name="connsiteX5800" fmla="*/ 2027492 w 4000576"/>
              <a:gd name="connsiteY5800" fmla="*/ 4111809 h 7331925"/>
              <a:gd name="connsiteX5801" fmla="*/ 2050828 w 4000576"/>
              <a:gd name="connsiteY5801" fmla="*/ 4133964 h 7331925"/>
              <a:gd name="connsiteX5802" fmla="*/ 2107978 w 4000576"/>
              <a:gd name="connsiteY5802" fmla="*/ 4137450 h 7331925"/>
              <a:gd name="connsiteX5803" fmla="*/ 2043122 w 4000576"/>
              <a:gd name="connsiteY5803" fmla="*/ 4139251 h 7331925"/>
              <a:gd name="connsiteX5804" fmla="*/ 1984153 w 4000576"/>
              <a:gd name="connsiteY5804" fmla="*/ 4150576 h 7331925"/>
              <a:gd name="connsiteX5805" fmla="*/ 2174653 w 4000576"/>
              <a:gd name="connsiteY5805" fmla="*/ 4145671 h 7331925"/>
              <a:gd name="connsiteX5806" fmla="*/ 2264664 w 4000576"/>
              <a:gd name="connsiteY5806" fmla="*/ 4131717 h 7331925"/>
              <a:gd name="connsiteX5807" fmla="*/ 2278485 w 4000576"/>
              <a:gd name="connsiteY5807" fmla="*/ 4131526 h 7331925"/>
              <a:gd name="connsiteX5808" fmla="*/ 2268398 w 4000576"/>
              <a:gd name="connsiteY5808" fmla="*/ 4141603 h 7331925"/>
              <a:gd name="connsiteX5809" fmla="*/ 2022253 w 4000576"/>
              <a:gd name="connsiteY5809" fmla="*/ 4183028 h 7331925"/>
              <a:gd name="connsiteX5810" fmla="*/ 1984153 w 4000576"/>
              <a:gd name="connsiteY5810" fmla="*/ 4197182 h 7331925"/>
              <a:gd name="connsiteX5811" fmla="*/ 2041303 w 4000576"/>
              <a:gd name="connsiteY5811" fmla="*/ 4205402 h 7331925"/>
              <a:gd name="connsiteX5812" fmla="*/ 1977009 w 4000576"/>
              <a:gd name="connsiteY5812" fmla="*/ 4206564 h 7331925"/>
              <a:gd name="connsiteX5813" fmla="*/ 1912715 w 4000576"/>
              <a:gd name="connsiteY5813" fmla="*/ 4216118 h 7331925"/>
              <a:gd name="connsiteX5814" fmla="*/ 1986534 w 4000576"/>
              <a:gd name="connsiteY5814" fmla="*/ 4234168 h 7331925"/>
              <a:gd name="connsiteX5815" fmla="*/ 2060353 w 4000576"/>
              <a:gd name="connsiteY5815" fmla="*/ 4243826 h 7331925"/>
              <a:gd name="connsiteX5816" fmla="*/ 1986410 w 4000576"/>
              <a:gd name="connsiteY5816" fmla="*/ 4243359 h 7331925"/>
              <a:gd name="connsiteX5817" fmla="*/ 2022253 w 4000576"/>
              <a:gd name="connsiteY5817" fmla="*/ 4267400 h 7331925"/>
              <a:gd name="connsiteX5818" fmla="*/ 2079403 w 4000576"/>
              <a:gd name="connsiteY5818" fmla="*/ 4269877 h 7331925"/>
              <a:gd name="connsiteX5819" fmla="*/ 2041303 w 4000576"/>
              <a:gd name="connsiteY5819" fmla="*/ 4278468 h 7331925"/>
              <a:gd name="connsiteX5820" fmla="*/ 1826990 w 4000576"/>
              <a:gd name="connsiteY5820" fmla="*/ 4261314 h 7331925"/>
              <a:gd name="connsiteX5821" fmla="*/ 1779518 w 4000576"/>
              <a:gd name="connsiteY5821" fmla="*/ 4221918 h 7331925"/>
              <a:gd name="connsiteX5822" fmla="*/ 1783718 w 4000576"/>
              <a:gd name="connsiteY5822" fmla="*/ 4207069 h 7331925"/>
              <a:gd name="connsiteX5823" fmla="*/ 1788328 w 4000576"/>
              <a:gd name="connsiteY5823" fmla="*/ 4198201 h 7331925"/>
              <a:gd name="connsiteX5824" fmla="*/ 1798415 w 4000576"/>
              <a:gd name="connsiteY5824" fmla="*/ 4178122 h 7331925"/>
              <a:gd name="connsiteX5825" fmla="*/ 1798415 w 4000576"/>
              <a:gd name="connsiteY5825" fmla="*/ 4158034 h 7331925"/>
              <a:gd name="connsiteX5826" fmla="*/ 1824609 w 4000576"/>
              <a:gd name="connsiteY5826" fmla="*/ 4164073 h 7331925"/>
              <a:gd name="connsiteX5827" fmla="*/ 1850803 w 4000576"/>
              <a:gd name="connsiteY5827" fmla="*/ 4170112 h 7331925"/>
              <a:gd name="connsiteX5828" fmla="*/ 1827009 w 4000576"/>
              <a:gd name="connsiteY5828" fmla="*/ 4151376 h 7331925"/>
              <a:gd name="connsiteX5829" fmla="*/ 1803216 w 4000576"/>
              <a:gd name="connsiteY5829" fmla="*/ 4132640 h 7331925"/>
              <a:gd name="connsiteX5830" fmla="*/ 1782042 w 4000576"/>
              <a:gd name="connsiteY5830" fmla="*/ 4152538 h 7331925"/>
              <a:gd name="connsiteX5831" fmla="*/ 1750362 w 4000576"/>
              <a:gd name="connsiteY5831" fmla="*/ 4204259 h 7331925"/>
              <a:gd name="connsiteX5832" fmla="*/ 1739856 w 4000576"/>
              <a:gd name="connsiteY5832" fmla="*/ 4236101 h 7331925"/>
              <a:gd name="connsiteX5833" fmla="*/ 1754553 w 4000576"/>
              <a:gd name="connsiteY5833" fmla="*/ 4286660 h 7331925"/>
              <a:gd name="connsiteX5834" fmla="*/ 1803330 w 4000576"/>
              <a:gd name="connsiteY5834" fmla="*/ 4374871 h 7331925"/>
              <a:gd name="connsiteX5835" fmla="*/ 1837392 w 4000576"/>
              <a:gd name="connsiteY5835" fmla="*/ 4412514 h 7331925"/>
              <a:gd name="connsiteX5836" fmla="*/ 1831067 w 4000576"/>
              <a:gd name="connsiteY5836" fmla="*/ 4388701 h 7331925"/>
              <a:gd name="connsiteX5837" fmla="*/ 1810045 w 4000576"/>
              <a:gd name="connsiteY5837" fmla="*/ 4348163 h 7331925"/>
              <a:gd name="connsiteX5838" fmla="*/ 1801778 w 4000576"/>
              <a:gd name="connsiteY5838" fmla="*/ 4325007 h 7331925"/>
              <a:gd name="connsiteX5839" fmla="*/ 1782480 w 4000576"/>
              <a:gd name="connsiteY5839" fmla="*/ 4291727 h 7331925"/>
              <a:gd name="connsiteX5840" fmla="*/ 1817256 w 4000576"/>
              <a:gd name="connsiteY5840" fmla="*/ 4279087 h 7331925"/>
              <a:gd name="connsiteX5841" fmla="*/ 1942186 w 4000576"/>
              <a:gd name="connsiteY5841" fmla="*/ 4303595 h 7331925"/>
              <a:gd name="connsiteX5842" fmla="*/ 2026844 w 4000576"/>
              <a:gd name="connsiteY5842" fmla="*/ 4313892 h 7331925"/>
              <a:gd name="connsiteX5843" fmla="*/ 2130771 w 4000576"/>
              <a:gd name="connsiteY5843" fmla="*/ 4303500 h 7331925"/>
              <a:gd name="connsiteX5844" fmla="*/ 2278485 w 4000576"/>
              <a:gd name="connsiteY5844" fmla="*/ 4279926 h 7331925"/>
              <a:gd name="connsiteX5845" fmla="*/ 2322290 w 4000576"/>
              <a:gd name="connsiteY5845" fmla="*/ 4274487 h 7331925"/>
              <a:gd name="connsiteX5846" fmla="*/ 2169890 w 4000576"/>
              <a:gd name="connsiteY5846" fmla="*/ 4330799 h 7331925"/>
              <a:gd name="connsiteX5847" fmla="*/ 2074640 w 4000576"/>
              <a:gd name="connsiteY5847" fmla="*/ 4344515 h 7331925"/>
              <a:gd name="connsiteX5848" fmla="*/ 2103215 w 4000576"/>
              <a:gd name="connsiteY5848" fmla="*/ 4350430 h 7331925"/>
              <a:gd name="connsiteX5849" fmla="*/ 2155603 w 4000576"/>
              <a:gd name="connsiteY5849" fmla="*/ 4352859 h 7331925"/>
              <a:gd name="connsiteX5850" fmla="*/ 2127028 w 4000576"/>
              <a:gd name="connsiteY5850" fmla="*/ 4360126 h 7331925"/>
              <a:gd name="connsiteX5851" fmla="*/ 2019310 w 4000576"/>
              <a:gd name="connsiteY5851" fmla="*/ 4368527 h 7331925"/>
              <a:gd name="connsiteX5852" fmla="*/ 2044256 w 4000576"/>
              <a:gd name="connsiteY5852" fmla="*/ 4389654 h 7331925"/>
              <a:gd name="connsiteX5853" fmla="*/ 2038922 w 4000576"/>
              <a:gd name="connsiteY5853" fmla="*/ 4406799 h 7331925"/>
              <a:gd name="connsiteX5854" fmla="*/ 2069878 w 4000576"/>
              <a:gd name="connsiteY5854" fmla="*/ 4437717 h 7331925"/>
              <a:gd name="connsiteX5855" fmla="*/ 2107978 w 4000576"/>
              <a:gd name="connsiteY5855" fmla="*/ 4439374 h 7331925"/>
              <a:gd name="connsiteX5856" fmla="*/ 2077022 w 4000576"/>
              <a:gd name="connsiteY5856" fmla="*/ 4443213 h 7331925"/>
              <a:gd name="connsiteX5857" fmla="*/ 2065115 w 4000576"/>
              <a:gd name="connsiteY5857" fmla="*/ 4474426 h 7331925"/>
              <a:gd name="connsiteX5858" fmla="*/ 2084165 w 4000576"/>
              <a:gd name="connsiteY5858" fmla="*/ 4484370 h 7331925"/>
              <a:gd name="connsiteX5859" fmla="*/ 2067839 w 4000576"/>
              <a:gd name="connsiteY5859" fmla="*/ 4491514 h 7331925"/>
              <a:gd name="connsiteX5860" fmla="*/ 2047913 w 4000576"/>
              <a:gd name="connsiteY5860" fmla="*/ 4506306 h 7331925"/>
              <a:gd name="connsiteX5861" fmla="*/ 2044313 w 4000576"/>
              <a:gd name="connsiteY5861" fmla="*/ 4523890 h 7331925"/>
              <a:gd name="connsiteX5862" fmla="*/ 2064248 w 4000576"/>
              <a:gd name="connsiteY5862" fmla="*/ 4517565 h 7331925"/>
              <a:gd name="connsiteX5863" fmla="*/ 2084165 w 4000576"/>
              <a:gd name="connsiteY5863" fmla="*/ 4511240 h 7331925"/>
              <a:gd name="connsiteX5864" fmla="*/ 2084165 w 4000576"/>
              <a:gd name="connsiteY5864" fmla="*/ 4548988 h 7331925"/>
              <a:gd name="connsiteX5865" fmla="*/ 2084165 w 4000576"/>
              <a:gd name="connsiteY5865" fmla="*/ 4586726 h 7331925"/>
              <a:gd name="connsiteX5866" fmla="*/ 2162747 w 4000576"/>
              <a:gd name="connsiteY5866" fmla="*/ 4624683 h 7331925"/>
              <a:gd name="connsiteX5867" fmla="*/ 2318728 w 4000576"/>
              <a:gd name="connsiteY5867" fmla="*/ 4681185 h 7331925"/>
              <a:gd name="connsiteX5868" fmla="*/ 2306888 w 4000576"/>
              <a:gd name="connsiteY5868" fmla="*/ 4620702 h 7331925"/>
              <a:gd name="connsiteX5869" fmla="*/ 2316413 w 4000576"/>
              <a:gd name="connsiteY5869" fmla="*/ 4346267 h 7331925"/>
              <a:gd name="connsiteX5870" fmla="*/ 2341340 w 4000576"/>
              <a:gd name="connsiteY5870" fmla="*/ 4229119 h 7331925"/>
              <a:gd name="connsiteX5871" fmla="*/ 2296201 w 4000576"/>
              <a:gd name="connsiteY5871" fmla="*/ 4129535 h 7331925"/>
              <a:gd name="connsiteX5872" fmla="*/ 2275932 w 4000576"/>
              <a:gd name="connsiteY5872" fmla="*/ 4084596 h 7331925"/>
              <a:gd name="connsiteX5873" fmla="*/ 2269903 w 4000576"/>
              <a:gd name="connsiteY5873" fmla="*/ 4055936 h 7331925"/>
              <a:gd name="connsiteX5874" fmla="*/ 2256606 w 4000576"/>
              <a:gd name="connsiteY5874" fmla="*/ 4064194 h 7331925"/>
              <a:gd name="connsiteX5875" fmla="*/ 1807940 w 4000576"/>
              <a:gd name="connsiteY5875" fmla="*/ 4098189 h 7331925"/>
              <a:gd name="connsiteX5876" fmla="*/ 1822228 w 4000576"/>
              <a:gd name="connsiteY5876" fmla="*/ 4131526 h 7331925"/>
              <a:gd name="connsiteX5877" fmla="*/ 1836515 w 4000576"/>
              <a:gd name="connsiteY5877" fmla="*/ 4116219 h 7331925"/>
              <a:gd name="connsiteX5878" fmla="*/ 1850803 w 4000576"/>
              <a:gd name="connsiteY5878" fmla="*/ 4106399 h 7331925"/>
              <a:gd name="connsiteX5879" fmla="*/ 1865090 w 4000576"/>
              <a:gd name="connsiteY5879" fmla="*/ 4102656 h 7331925"/>
              <a:gd name="connsiteX5880" fmla="*/ 1850803 w 4000576"/>
              <a:gd name="connsiteY5880" fmla="*/ 4093426 h 7331925"/>
              <a:gd name="connsiteX5881" fmla="*/ 1836515 w 4000576"/>
              <a:gd name="connsiteY5881" fmla="*/ 4079139 h 7331925"/>
              <a:gd name="connsiteX5882" fmla="*/ 1822228 w 4000576"/>
              <a:gd name="connsiteY5882" fmla="*/ 4064851 h 7331925"/>
              <a:gd name="connsiteX5883" fmla="*/ 1807940 w 4000576"/>
              <a:gd name="connsiteY5883" fmla="*/ 4098189 h 7331925"/>
              <a:gd name="connsiteX5884" fmla="*/ 1917478 w 4000576"/>
              <a:gd name="connsiteY5884" fmla="*/ 4112476 h 7331925"/>
              <a:gd name="connsiteX5885" fmla="*/ 1927565 w 4000576"/>
              <a:gd name="connsiteY5885" fmla="*/ 4122001 h 7331925"/>
              <a:gd name="connsiteX5886" fmla="*/ 1931765 w 4000576"/>
              <a:gd name="connsiteY5886" fmla="*/ 4112476 h 7331925"/>
              <a:gd name="connsiteX5887" fmla="*/ 1921678 w 4000576"/>
              <a:gd name="connsiteY5887" fmla="*/ 4102951 h 7331925"/>
              <a:gd name="connsiteX5888" fmla="*/ 1917478 w 4000576"/>
              <a:gd name="connsiteY5888" fmla="*/ 4112476 h 7331925"/>
              <a:gd name="connsiteX5889" fmla="*/ 1846040 w 4000576"/>
              <a:gd name="connsiteY5889" fmla="*/ 4131526 h 7331925"/>
              <a:gd name="connsiteX5890" fmla="*/ 1855565 w 4000576"/>
              <a:gd name="connsiteY5890" fmla="*/ 4141051 h 7331925"/>
              <a:gd name="connsiteX5891" fmla="*/ 1865090 w 4000576"/>
              <a:gd name="connsiteY5891" fmla="*/ 4131526 h 7331925"/>
              <a:gd name="connsiteX5892" fmla="*/ 1855565 w 4000576"/>
              <a:gd name="connsiteY5892" fmla="*/ 4122001 h 7331925"/>
              <a:gd name="connsiteX5893" fmla="*/ 1846040 w 4000576"/>
              <a:gd name="connsiteY5893" fmla="*/ 4131526 h 7331925"/>
              <a:gd name="connsiteX5894" fmla="*/ 2253234 w 4000576"/>
              <a:gd name="connsiteY5894" fmla="*/ 4166664 h 7331925"/>
              <a:gd name="connsiteX5895" fmla="*/ 2236565 w 4000576"/>
              <a:gd name="connsiteY5895" fmla="*/ 4179351 h 7331925"/>
              <a:gd name="connsiteX5896" fmla="*/ 2265140 w 4000576"/>
              <a:gd name="connsiteY5896" fmla="*/ 4177722 h 7331925"/>
              <a:gd name="connsiteX5897" fmla="*/ 2253234 w 4000576"/>
              <a:gd name="connsiteY5897" fmla="*/ 4166664 h 7331925"/>
              <a:gd name="connsiteX5898" fmla="*/ 1862709 w 4000576"/>
              <a:gd name="connsiteY5898" fmla="*/ 4175932 h 7331925"/>
              <a:gd name="connsiteX5899" fmla="*/ 1886522 w 4000576"/>
              <a:gd name="connsiteY5899" fmla="*/ 4175932 h 7331925"/>
              <a:gd name="connsiteX5900" fmla="*/ 1874615 w 4000576"/>
              <a:gd name="connsiteY5900" fmla="*/ 4171131 h 7331925"/>
              <a:gd name="connsiteX5901" fmla="*/ 1862709 w 4000576"/>
              <a:gd name="connsiteY5901" fmla="*/ 4175932 h 7331925"/>
              <a:gd name="connsiteX5902" fmla="*/ 2275665 w 4000576"/>
              <a:gd name="connsiteY5902" fmla="*/ 4199011 h 7331925"/>
              <a:gd name="connsiteX5903" fmla="*/ 2257673 w 4000576"/>
              <a:gd name="connsiteY5903" fmla="*/ 4212955 h 7331925"/>
              <a:gd name="connsiteX5904" fmla="*/ 2312765 w 4000576"/>
              <a:gd name="connsiteY5904" fmla="*/ 4193677 h 7331925"/>
              <a:gd name="connsiteX5905" fmla="*/ 2275665 w 4000576"/>
              <a:gd name="connsiteY5905" fmla="*/ 4199011 h 7331925"/>
              <a:gd name="connsiteX5906" fmla="*/ 1850803 w 4000576"/>
              <a:gd name="connsiteY5906" fmla="*/ 4207726 h 7331925"/>
              <a:gd name="connsiteX5907" fmla="*/ 1860890 w 4000576"/>
              <a:gd name="connsiteY5907" fmla="*/ 4217251 h 7331925"/>
              <a:gd name="connsiteX5908" fmla="*/ 1865090 w 4000576"/>
              <a:gd name="connsiteY5908" fmla="*/ 4207726 h 7331925"/>
              <a:gd name="connsiteX5909" fmla="*/ 1855003 w 4000576"/>
              <a:gd name="connsiteY5909" fmla="*/ 4198201 h 7331925"/>
              <a:gd name="connsiteX5910" fmla="*/ 1850803 w 4000576"/>
              <a:gd name="connsiteY5910" fmla="*/ 4207726 h 7331925"/>
              <a:gd name="connsiteX5911" fmla="*/ 1788890 w 4000576"/>
              <a:gd name="connsiteY5911" fmla="*/ 4226776 h 7331925"/>
              <a:gd name="connsiteX5912" fmla="*/ 1798415 w 4000576"/>
              <a:gd name="connsiteY5912" fmla="*/ 4236301 h 7331925"/>
              <a:gd name="connsiteX5913" fmla="*/ 1807940 w 4000576"/>
              <a:gd name="connsiteY5913" fmla="*/ 4226776 h 7331925"/>
              <a:gd name="connsiteX5914" fmla="*/ 1798415 w 4000576"/>
              <a:gd name="connsiteY5914" fmla="*/ 4217251 h 7331925"/>
              <a:gd name="connsiteX5915" fmla="*/ 1788890 w 4000576"/>
              <a:gd name="connsiteY5915" fmla="*/ 4226776 h 7331925"/>
              <a:gd name="connsiteX5916" fmla="*/ 2291334 w 4000576"/>
              <a:gd name="connsiteY5916" fmla="*/ 4228319 h 7331925"/>
              <a:gd name="connsiteX5917" fmla="*/ 2265140 w 4000576"/>
              <a:gd name="connsiteY5917" fmla="*/ 4246864 h 7331925"/>
              <a:gd name="connsiteX5918" fmla="*/ 2293715 w 4000576"/>
              <a:gd name="connsiteY5918" fmla="*/ 4241064 h 7331925"/>
              <a:gd name="connsiteX5919" fmla="*/ 2322290 w 4000576"/>
              <a:gd name="connsiteY5919" fmla="*/ 4221766 h 7331925"/>
              <a:gd name="connsiteX5920" fmla="*/ 2319909 w 4000576"/>
              <a:gd name="connsiteY5920" fmla="*/ 4218004 h 7331925"/>
              <a:gd name="connsiteX5921" fmla="*/ 2291334 w 4000576"/>
              <a:gd name="connsiteY5921" fmla="*/ 4228319 h 7331925"/>
              <a:gd name="connsiteX5922" fmla="*/ 1850803 w 4000576"/>
              <a:gd name="connsiteY5922" fmla="*/ 4236301 h 7331925"/>
              <a:gd name="connsiteX5923" fmla="*/ 1855003 w 4000576"/>
              <a:gd name="connsiteY5923" fmla="*/ 4245826 h 7331925"/>
              <a:gd name="connsiteX5924" fmla="*/ 1865090 w 4000576"/>
              <a:gd name="connsiteY5924" fmla="*/ 4236301 h 7331925"/>
              <a:gd name="connsiteX5925" fmla="*/ 1860890 w 4000576"/>
              <a:gd name="connsiteY5925" fmla="*/ 4226776 h 7331925"/>
              <a:gd name="connsiteX5926" fmla="*/ 1850803 w 4000576"/>
              <a:gd name="connsiteY5926" fmla="*/ 4236301 h 7331925"/>
              <a:gd name="connsiteX5927" fmla="*/ 1879378 w 4000576"/>
              <a:gd name="connsiteY5927" fmla="*/ 4245826 h 7331925"/>
              <a:gd name="connsiteX5928" fmla="*/ 1889465 w 4000576"/>
              <a:gd name="connsiteY5928" fmla="*/ 4255351 h 7331925"/>
              <a:gd name="connsiteX5929" fmla="*/ 1893665 w 4000576"/>
              <a:gd name="connsiteY5929" fmla="*/ 4245826 h 7331925"/>
              <a:gd name="connsiteX5930" fmla="*/ 1883578 w 4000576"/>
              <a:gd name="connsiteY5930" fmla="*/ 4236301 h 7331925"/>
              <a:gd name="connsiteX5931" fmla="*/ 1879378 w 4000576"/>
              <a:gd name="connsiteY5931" fmla="*/ 4245826 h 7331925"/>
              <a:gd name="connsiteX5932" fmla="*/ 2258663 w 4000576"/>
              <a:gd name="connsiteY5932" fmla="*/ 4325341 h 7331925"/>
              <a:gd name="connsiteX5933" fmla="*/ 2220992 w 4000576"/>
              <a:gd name="connsiteY5933" fmla="*/ 4350601 h 7331925"/>
              <a:gd name="connsiteX5934" fmla="*/ 2303240 w 4000576"/>
              <a:gd name="connsiteY5934" fmla="*/ 4317749 h 7331925"/>
              <a:gd name="connsiteX5935" fmla="*/ 2300859 w 4000576"/>
              <a:gd name="connsiteY5935" fmla="*/ 4313435 h 7331925"/>
              <a:gd name="connsiteX5936" fmla="*/ 2258663 w 4000576"/>
              <a:gd name="connsiteY5936" fmla="*/ 4325341 h 7331925"/>
              <a:gd name="connsiteX5937" fmla="*/ 1967598 w 4000576"/>
              <a:gd name="connsiteY5937" fmla="*/ 4347810 h 7331925"/>
              <a:gd name="connsiteX5938" fmla="*/ 2005708 w 4000576"/>
              <a:gd name="connsiteY5938" fmla="*/ 4347620 h 7331925"/>
              <a:gd name="connsiteX5939" fmla="*/ 1984153 w 4000576"/>
              <a:gd name="connsiteY5939" fmla="*/ 4343476 h 7331925"/>
              <a:gd name="connsiteX5940" fmla="*/ 1967598 w 4000576"/>
              <a:gd name="connsiteY5940" fmla="*/ 4347810 h 7331925"/>
              <a:gd name="connsiteX5941" fmla="*/ 1874615 w 4000576"/>
              <a:gd name="connsiteY5941" fmla="*/ 4359002 h 7331925"/>
              <a:gd name="connsiteX5942" fmla="*/ 1884140 w 4000576"/>
              <a:gd name="connsiteY5942" fmla="*/ 4374414 h 7331925"/>
              <a:gd name="connsiteX5943" fmla="*/ 1893665 w 4000576"/>
              <a:gd name="connsiteY5943" fmla="*/ 4370775 h 7331925"/>
              <a:gd name="connsiteX5944" fmla="*/ 1884140 w 4000576"/>
              <a:gd name="connsiteY5944" fmla="*/ 4355364 h 7331925"/>
              <a:gd name="connsiteX5945" fmla="*/ 1874615 w 4000576"/>
              <a:gd name="connsiteY5945" fmla="*/ 4359002 h 7331925"/>
              <a:gd name="connsiteX5946" fmla="*/ 1912715 w 4000576"/>
              <a:gd name="connsiteY5946" fmla="*/ 4369651 h 7331925"/>
              <a:gd name="connsiteX5947" fmla="*/ 1922802 w 4000576"/>
              <a:gd name="connsiteY5947" fmla="*/ 4379176 h 7331925"/>
              <a:gd name="connsiteX5948" fmla="*/ 1927003 w 4000576"/>
              <a:gd name="connsiteY5948" fmla="*/ 4369651 h 7331925"/>
              <a:gd name="connsiteX5949" fmla="*/ 1916916 w 4000576"/>
              <a:gd name="connsiteY5949" fmla="*/ 4360126 h 7331925"/>
              <a:gd name="connsiteX5950" fmla="*/ 1912715 w 4000576"/>
              <a:gd name="connsiteY5950" fmla="*/ 4369651 h 7331925"/>
              <a:gd name="connsiteX5951" fmla="*/ 2227040 w 4000576"/>
              <a:gd name="connsiteY5951" fmla="*/ 4374414 h 7331925"/>
              <a:gd name="connsiteX5952" fmla="*/ 2193703 w 4000576"/>
              <a:gd name="connsiteY5952" fmla="*/ 4387253 h 7331925"/>
              <a:gd name="connsiteX5953" fmla="*/ 2218087 w 4000576"/>
              <a:gd name="connsiteY5953" fmla="*/ 4387977 h 7331925"/>
              <a:gd name="connsiteX5954" fmla="*/ 2260949 w 4000576"/>
              <a:gd name="connsiteY5954" fmla="*/ 4374718 h 7331925"/>
              <a:gd name="connsiteX5955" fmla="*/ 2227040 w 4000576"/>
              <a:gd name="connsiteY5955" fmla="*/ 4374414 h 7331925"/>
              <a:gd name="connsiteX5956" fmla="*/ 1851231 w 4000576"/>
              <a:gd name="connsiteY5956" fmla="*/ 4400608 h 7331925"/>
              <a:gd name="connsiteX5957" fmla="*/ 1869081 w 4000576"/>
              <a:gd name="connsiteY5957" fmla="*/ 4415228 h 7331925"/>
              <a:gd name="connsiteX5958" fmla="*/ 1865881 w 4000576"/>
              <a:gd name="connsiteY5958" fmla="*/ 4386320 h 7331925"/>
              <a:gd name="connsiteX5959" fmla="*/ 1854927 w 4000576"/>
              <a:gd name="connsiteY5959" fmla="*/ 4379176 h 7331925"/>
              <a:gd name="connsiteX5960" fmla="*/ 1851231 w 4000576"/>
              <a:gd name="connsiteY5960" fmla="*/ 4400608 h 7331925"/>
              <a:gd name="connsiteX5961" fmla="*/ 1884140 w 4000576"/>
              <a:gd name="connsiteY5961" fmla="*/ 4402427 h 7331925"/>
              <a:gd name="connsiteX5962" fmla="*/ 1893665 w 4000576"/>
              <a:gd name="connsiteY5962" fmla="*/ 4417276 h 7331925"/>
              <a:gd name="connsiteX5963" fmla="*/ 1903190 w 4000576"/>
              <a:gd name="connsiteY5963" fmla="*/ 4408313 h 7331925"/>
              <a:gd name="connsiteX5964" fmla="*/ 1893665 w 4000576"/>
              <a:gd name="connsiteY5964" fmla="*/ 4393464 h 7331925"/>
              <a:gd name="connsiteX5965" fmla="*/ 1884140 w 4000576"/>
              <a:gd name="connsiteY5965" fmla="*/ 4402427 h 7331925"/>
              <a:gd name="connsiteX5966" fmla="*/ 1922240 w 4000576"/>
              <a:gd name="connsiteY5966" fmla="*/ 4411952 h 7331925"/>
              <a:gd name="connsiteX5967" fmla="*/ 1931765 w 4000576"/>
              <a:gd name="connsiteY5967" fmla="*/ 4426801 h 7331925"/>
              <a:gd name="connsiteX5968" fmla="*/ 1941290 w 4000576"/>
              <a:gd name="connsiteY5968" fmla="*/ 4417838 h 7331925"/>
              <a:gd name="connsiteX5969" fmla="*/ 1931765 w 4000576"/>
              <a:gd name="connsiteY5969" fmla="*/ 4402989 h 7331925"/>
              <a:gd name="connsiteX5970" fmla="*/ 1922240 w 4000576"/>
              <a:gd name="connsiteY5970" fmla="*/ 4411952 h 7331925"/>
              <a:gd name="connsiteX5971" fmla="*/ 1955578 w 4000576"/>
              <a:gd name="connsiteY5971" fmla="*/ 4417276 h 7331925"/>
              <a:gd name="connsiteX5972" fmla="*/ 1970427 w 4000576"/>
              <a:gd name="connsiteY5972" fmla="*/ 4426801 h 7331925"/>
              <a:gd name="connsiteX5973" fmla="*/ 1979390 w 4000576"/>
              <a:gd name="connsiteY5973" fmla="*/ 4417276 h 7331925"/>
              <a:gd name="connsiteX5974" fmla="*/ 1964541 w 4000576"/>
              <a:gd name="connsiteY5974" fmla="*/ 4407751 h 7331925"/>
              <a:gd name="connsiteX5975" fmla="*/ 1955578 w 4000576"/>
              <a:gd name="connsiteY5975" fmla="*/ 4417276 h 7331925"/>
              <a:gd name="connsiteX5976" fmla="*/ 2217515 w 4000576"/>
              <a:gd name="connsiteY5976" fmla="*/ 4417276 h 7331925"/>
              <a:gd name="connsiteX5977" fmla="*/ 2203228 w 4000576"/>
              <a:gd name="connsiteY5977" fmla="*/ 4426506 h 7331925"/>
              <a:gd name="connsiteX5978" fmla="*/ 2219335 w 4000576"/>
              <a:gd name="connsiteY5978" fmla="*/ 4426658 h 7331925"/>
              <a:gd name="connsiteX5979" fmla="*/ 2241328 w 4000576"/>
              <a:gd name="connsiteY5979" fmla="*/ 4417276 h 7331925"/>
              <a:gd name="connsiteX5980" fmla="*/ 2217515 w 4000576"/>
              <a:gd name="connsiteY5980" fmla="*/ 4417276 h 7331925"/>
              <a:gd name="connsiteX5981" fmla="*/ 2250205 w 4000576"/>
              <a:gd name="connsiteY5981" fmla="*/ 4461129 h 7331925"/>
              <a:gd name="connsiteX5982" fmla="*/ 2263054 w 4000576"/>
              <a:gd name="connsiteY5982" fmla="*/ 4619016 h 7331925"/>
              <a:gd name="connsiteX5983" fmla="*/ 2263655 w 4000576"/>
              <a:gd name="connsiteY5983" fmla="*/ 4572419 h 7331925"/>
              <a:gd name="connsiteX5984" fmla="*/ 2261530 w 4000576"/>
              <a:gd name="connsiteY5984" fmla="*/ 4467283 h 7331925"/>
              <a:gd name="connsiteX5985" fmla="*/ 2250205 w 4000576"/>
              <a:gd name="connsiteY5985" fmla="*/ 4461129 h 7331925"/>
              <a:gd name="connsiteX5986" fmla="*/ 1811464 w 4000576"/>
              <a:gd name="connsiteY5986" fmla="*/ 4448233 h 7331925"/>
              <a:gd name="connsiteX5987" fmla="*/ 1817332 w 4000576"/>
              <a:gd name="connsiteY5987" fmla="*/ 4486333 h 7331925"/>
              <a:gd name="connsiteX5988" fmla="*/ 1827552 w 4000576"/>
              <a:gd name="connsiteY5988" fmla="*/ 4503001 h 7331925"/>
              <a:gd name="connsiteX5989" fmla="*/ 1831753 w 4000576"/>
              <a:gd name="connsiteY5989" fmla="*/ 4493476 h 7331925"/>
              <a:gd name="connsiteX5990" fmla="*/ 1862214 w 4000576"/>
              <a:gd name="connsiteY5990" fmla="*/ 4508764 h 7331925"/>
              <a:gd name="connsiteX5991" fmla="*/ 1981772 w 4000576"/>
              <a:gd name="connsiteY5991" fmla="*/ 4595470 h 7331925"/>
              <a:gd name="connsiteX5992" fmla="*/ 2074640 w 4000576"/>
              <a:gd name="connsiteY5992" fmla="*/ 4661335 h 7331925"/>
              <a:gd name="connsiteX5993" fmla="*/ 1953197 w 4000576"/>
              <a:gd name="connsiteY5993" fmla="*/ 4596489 h 7331925"/>
              <a:gd name="connsiteX5994" fmla="*/ 1912715 w 4000576"/>
              <a:gd name="connsiteY5994" fmla="*/ 4575315 h 7331925"/>
              <a:gd name="connsiteX5995" fmla="*/ 2079403 w 4000576"/>
              <a:gd name="connsiteY5995" fmla="*/ 4690501 h 7331925"/>
              <a:gd name="connsiteX5996" fmla="*/ 2124370 w 4000576"/>
              <a:gd name="connsiteY5996" fmla="*/ 4721857 h 7331925"/>
              <a:gd name="connsiteX5997" fmla="*/ 1966932 w 4000576"/>
              <a:gd name="connsiteY5997" fmla="*/ 4643628 h 7331925"/>
              <a:gd name="connsiteX5998" fmla="*/ 1935452 w 4000576"/>
              <a:gd name="connsiteY5998" fmla="*/ 4629484 h 7331925"/>
              <a:gd name="connsiteX5999" fmla="*/ 2136553 w 4000576"/>
              <a:gd name="connsiteY5999" fmla="*/ 4740555 h 7331925"/>
              <a:gd name="connsiteX6000" fmla="*/ 2393242 w 4000576"/>
              <a:gd name="connsiteY6000" fmla="*/ 4807801 h 7331925"/>
              <a:gd name="connsiteX6001" fmla="*/ 2407844 w 4000576"/>
              <a:gd name="connsiteY6001" fmla="*/ 4807801 h 7331925"/>
              <a:gd name="connsiteX6002" fmla="*/ 2378593 w 4000576"/>
              <a:gd name="connsiteY6002" fmla="*/ 4760271 h 7331925"/>
              <a:gd name="connsiteX6003" fmla="*/ 2269388 w 4000576"/>
              <a:gd name="connsiteY6003" fmla="*/ 4688291 h 7331925"/>
              <a:gd name="connsiteX6004" fmla="*/ 1855565 w 4000576"/>
              <a:gd name="connsiteY6004" fmla="*/ 4461653 h 7331925"/>
              <a:gd name="connsiteX6005" fmla="*/ 1811464 w 4000576"/>
              <a:gd name="connsiteY6005" fmla="*/ 4448233 h 7331925"/>
              <a:gd name="connsiteX6006" fmla="*/ 1893665 w 4000576"/>
              <a:gd name="connsiteY6006" fmla="*/ 4444727 h 7331925"/>
              <a:gd name="connsiteX6007" fmla="*/ 1903190 w 4000576"/>
              <a:gd name="connsiteY6007" fmla="*/ 4460139 h 7331925"/>
              <a:gd name="connsiteX6008" fmla="*/ 1912715 w 4000576"/>
              <a:gd name="connsiteY6008" fmla="*/ 4456500 h 7331925"/>
              <a:gd name="connsiteX6009" fmla="*/ 1903190 w 4000576"/>
              <a:gd name="connsiteY6009" fmla="*/ 4441089 h 7331925"/>
              <a:gd name="connsiteX6010" fmla="*/ 1893665 w 4000576"/>
              <a:gd name="connsiteY6010" fmla="*/ 4444727 h 7331925"/>
              <a:gd name="connsiteX6011" fmla="*/ 1931765 w 4000576"/>
              <a:gd name="connsiteY6011" fmla="*/ 4455376 h 7331925"/>
              <a:gd name="connsiteX6012" fmla="*/ 1941290 w 4000576"/>
              <a:gd name="connsiteY6012" fmla="*/ 4464901 h 7331925"/>
              <a:gd name="connsiteX6013" fmla="*/ 1950815 w 4000576"/>
              <a:gd name="connsiteY6013" fmla="*/ 4455376 h 7331925"/>
              <a:gd name="connsiteX6014" fmla="*/ 1941290 w 4000576"/>
              <a:gd name="connsiteY6014" fmla="*/ 4445851 h 7331925"/>
              <a:gd name="connsiteX6015" fmla="*/ 1931765 w 4000576"/>
              <a:gd name="connsiteY6015" fmla="*/ 4455376 h 7331925"/>
              <a:gd name="connsiteX6016" fmla="*/ 1969865 w 4000576"/>
              <a:gd name="connsiteY6016" fmla="*/ 4459577 h 7331925"/>
              <a:gd name="connsiteX6017" fmla="*/ 1979390 w 4000576"/>
              <a:gd name="connsiteY6017" fmla="*/ 4474426 h 7331925"/>
              <a:gd name="connsiteX6018" fmla="*/ 1988915 w 4000576"/>
              <a:gd name="connsiteY6018" fmla="*/ 4465463 h 7331925"/>
              <a:gd name="connsiteX6019" fmla="*/ 1979390 w 4000576"/>
              <a:gd name="connsiteY6019" fmla="*/ 4450614 h 7331925"/>
              <a:gd name="connsiteX6020" fmla="*/ 1969865 w 4000576"/>
              <a:gd name="connsiteY6020" fmla="*/ 4459577 h 7331925"/>
              <a:gd name="connsiteX6021" fmla="*/ 2217515 w 4000576"/>
              <a:gd name="connsiteY6021" fmla="*/ 4455376 h 7331925"/>
              <a:gd name="connsiteX6022" fmla="*/ 2203228 w 4000576"/>
              <a:gd name="connsiteY6022" fmla="*/ 4464606 h 7331925"/>
              <a:gd name="connsiteX6023" fmla="*/ 2219897 w 4000576"/>
              <a:gd name="connsiteY6023" fmla="*/ 4464758 h 7331925"/>
              <a:gd name="connsiteX6024" fmla="*/ 2236565 w 4000576"/>
              <a:gd name="connsiteY6024" fmla="*/ 4455376 h 7331925"/>
              <a:gd name="connsiteX6025" fmla="*/ 2217515 w 4000576"/>
              <a:gd name="connsiteY6025" fmla="*/ 4455376 h 7331925"/>
              <a:gd name="connsiteX6026" fmla="*/ 2007965 w 4000576"/>
              <a:gd name="connsiteY6026" fmla="*/ 4464901 h 7331925"/>
              <a:gd name="connsiteX6027" fmla="*/ 2017490 w 4000576"/>
              <a:gd name="connsiteY6027" fmla="*/ 4474426 h 7331925"/>
              <a:gd name="connsiteX6028" fmla="*/ 2027015 w 4000576"/>
              <a:gd name="connsiteY6028" fmla="*/ 4464901 h 7331925"/>
              <a:gd name="connsiteX6029" fmla="*/ 2017490 w 4000576"/>
              <a:gd name="connsiteY6029" fmla="*/ 4455376 h 7331925"/>
              <a:gd name="connsiteX6030" fmla="*/ 2007965 w 4000576"/>
              <a:gd name="connsiteY6030" fmla="*/ 4464901 h 7331925"/>
              <a:gd name="connsiteX6031" fmla="*/ 2220106 w 4000576"/>
              <a:gd name="connsiteY6031" fmla="*/ 4512526 h 7331925"/>
              <a:gd name="connsiteX6032" fmla="*/ 2224240 w 4000576"/>
              <a:gd name="connsiteY6032" fmla="*/ 4533958 h 7331925"/>
              <a:gd name="connsiteX6033" fmla="*/ 2224240 w 4000576"/>
              <a:gd name="connsiteY6033" fmla="*/ 4491095 h 7331925"/>
              <a:gd name="connsiteX6034" fmla="*/ 2220106 w 4000576"/>
              <a:gd name="connsiteY6034" fmla="*/ 4512526 h 7331925"/>
              <a:gd name="connsiteX6035" fmla="*/ 1936528 w 4000576"/>
              <a:gd name="connsiteY6035" fmla="*/ 4493476 h 7331925"/>
              <a:gd name="connsiteX6036" fmla="*/ 1946615 w 4000576"/>
              <a:gd name="connsiteY6036" fmla="*/ 4503001 h 7331925"/>
              <a:gd name="connsiteX6037" fmla="*/ 1950815 w 4000576"/>
              <a:gd name="connsiteY6037" fmla="*/ 4493476 h 7331925"/>
              <a:gd name="connsiteX6038" fmla="*/ 1940728 w 4000576"/>
              <a:gd name="connsiteY6038" fmla="*/ 4483951 h 7331925"/>
              <a:gd name="connsiteX6039" fmla="*/ 1936528 w 4000576"/>
              <a:gd name="connsiteY6039" fmla="*/ 4493476 h 7331925"/>
              <a:gd name="connsiteX6040" fmla="*/ 1969865 w 4000576"/>
              <a:gd name="connsiteY6040" fmla="*/ 4502439 h 7331925"/>
              <a:gd name="connsiteX6041" fmla="*/ 1979390 w 4000576"/>
              <a:gd name="connsiteY6041" fmla="*/ 4517289 h 7331925"/>
              <a:gd name="connsiteX6042" fmla="*/ 1988915 w 4000576"/>
              <a:gd name="connsiteY6042" fmla="*/ 4508326 h 7331925"/>
              <a:gd name="connsiteX6043" fmla="*/ 1979390 w 4000576"/>
              <a:gd name="connsiteY6043" fmla="*/ 4493476 h 7331925"/>
              <a:gd name="connsiteX6044" fmla="*/ 1969865 w 4000576"/>
              <a:gd name="connsiteY6044" fmla="*/ 4502439 h 7331925"/>
              <a:gd name="connsiteX6045" fmla="*/ 2007965 w 4000576"/>
              <a:gd name="connsiteY6045" fmla="*/ 4503001 h 7331925"/>
              <a:gd name="connsiteX6046" fmla="*/ 2017490 w 4000576"/>
              <a:gd name="connsiteY6046" fmla="*/ 4512526 h 7331925"/>
              <a:gd name="connsiteX6047" fmla="*/ 2027015 w 4000576"/>
              <a:gd name="connsiteY6047" fmla="*/ 4503001 h 7331925"/>
              <a:gd name="connsiteX6048" fmla="*/ 2017490 w 4000576"/>
              <a:gd name="connsiteY6048" fmla="*/ 4493476 h 7331925"/>
              <a:gd name="connsiteX6049" fmla="*/ 2007965 w 4000576"/>
              <a:gd name="connsiteY6049" fmla="*/ 4503001 h 7331925"/>
              <a:gd name="connsiteX6050" fmla="*/ 1827286 w 4000576"/>
              <a:gd name="connsiteY6050" fmla="*/ 4522051 h 7331925"/>
              <a:gd name="connsiteX6051" fmla="*/ 1836515 w 4000576"/>
              <a:gd name="connsiteY6051" fmla="*/ 4550626 h 7331925"/>
              <a:gd name="connsiteX6052" fmla="*/ 1845745 w 4000576"/>
              <a:gd name="connsiteY6052" fmla="*/ 4564914 h 7331925"/>
              <a:gd name="connsiteX6053" fmla="*/ 1845745 w 4000576"/>
              <a:gd name="connsiteY6053" fmla="*/ 4550626 h 7331925"/>
              <a:gd name="connsiteX6054" fmla="*/ 1836515 w 4000576"/>
              <a:gd name="connsiteY6054" fmla="*/ 4522051 h 7331925"/>
              <a:gd name="connsiteX6055" fmla="*/ 1827286 w 4000576"/>
              <a:gd name="connsiteY6055" fmla="*/ 4507764 h 7331925"/>
              <a:gd name="connsiteX6056" fmla="*/ 1827286 w 4000576"/>
              <a:gd name="connsiteY6056" fmla="*/ 4522051 h 7331925"/>
              <a:gd name="connsiteX6057" fmla="*/ 2012728 w 4000576"/>
              <a:gd name="connsiteY6057" fmla="*/ 4541101 h 7331925"/>
              <a:gd name="connsiteX6058" fmla="*/ 2022824 w 4000576"/>
              <a:gd name="connsiteY6058" fmla="*/ 4550626 h 7331925"/>
              <a:gd name="connsiteX6059" fmla="*/ 2027015 w 4000576"/>
              <a:gd name="connsiteY6059" fmla="*/ 4541101 h 7331925"/>
              <a:gd name="connsiteX6060" fmla="*/ 2016928 w 4000576"/>
              <a:gd name="connsiteY6060" fmla="*/ 4531576 h 7331925"/>
              <a:gd name="connsiteX6061" fmla="*/ 2012728 w 4000576"/>
              <a:gd name="connsiteY6061" fmla="*/ 4541101 h 7331925"/>
              <a:gd name="connsiteX6062" fmla="*/ 2046218 w 4000576"/>
              <a:gd name="connsiteY6062" fmla="*/ 4542692 h 7331925"/>
              <a:gd name="connsiteX6063" fmla="*/ 2055590 w 4000576"/>
              <a:gd name="connsiteY6063" fmla="*/ 4569676 h 7331925"/>
              <a:gd name="connsiteX6064" fmla="*/ 2064820 w 4000576"/>
              <a:gd name="connsiteY6064" fmla="*/ 4583964 h 7331925"/>
              <a:gd name="connsiteX6065" fmla="*/ 2064972 w 4000576"/>
              <a:gd name="connsiteY6065" fmla="*/ 4567295 h 7331925"/>
              <a:gd name="connsiteX6066" fmla="*/ 2065830 w 4000576"/>
              <a:gd name="connsiteY6066" fmla="*/ 4543721 h 7331925"/>
              <a:gd name="connsiteX6067" fmla="*/ 2056305 w 4000576"/>
              <a:gd name="connsiteY6067" fmla="*/ 4533405 h 7331925"/>
              <a:gd name="connsiteX6068" fmla="*/ 2046218 w 4000576"/>
              <a:gd name="connsiteY6068" fmla="*/ 4542692 h 7331925"/>
              <a:gd name="connsiteX6069" fmla="*/ 2103968 w 4000576"/>
              <a:gd name="connsiteY6069" fmla="*/ 4575229 h 7331925"/>
              <a:gd name="connsiteX6070" fmla="*/ 2109721 w 4000576"/>
              <a:gd name="connsiteY6070" fmla="*/ 4580992 h 7331925"/>
              <a:gd name="connsiteX6071" fmla="*/ 2108968 w 4000576"/>
              <a:gd name="connsiteY6071" fmla="*/ 4562733 h 7331925"/>
              <a:gd name="connsiteX6072" fmla="*/ 2103968 w 4000576"/>
              <a:gd name="connsiteY6072" fmla="*/ 4575229 h 7331925"/>
              <a:gd name="connsiteX6073" fmla="*/ 1761744 w 4000576"/>
              <a:gd name="connsiteY6073" fmla="*/ 4720581 h 7331925"/>
              <a:gd name="connsiteX6074" fmla="*/ 1693640 w 4000576"/>
              <a:gd name="connsiteY6074" fmla="*/ 4868628 h 7331925"/>
              <a:gd name="connsiteX6075" fmla="*/ 1664894 w 4000576"/>
              <a:gd name="connsiteY6075" fmla="*/ 4916082 h 7331925"/>
              <a:gd name="connsiteX6076" fmla="*/ 1625184 w 4000576"/>
              <a:gd name="connsiteY6076" fmla="*/ 4980280 h 7331925"/>
              <a:gd name="connsiteX6077" fmla="*/ 1592018 w 4000576"/>
              <a:gd name="connsiteY6077" fmla="*/ 5044450 h 7331925"/>
              <a:gd name="connsiteX6078" fmla="*/ 1569815 w 4000576"/>
              <a:gd name="connsiteY6078" fmla="*/ 5094475 h 7331925"/>
              <a:gd name="connsiteX6079" fmla="*/ 1481119 w 4000576"/>
              <a:gd name="connsiteY6079" fmla="*/ 5211347 h 7331925"/>
              <a:gd name="connsiteX6080" fmla="*/ 1321689 w 4000576"/>
              <a:gd name="connsiteY6080" fmla="*/ 5614597 h 7331925"/>
              <a:gd name="connsiteX6081" fmla="*/ 1365123 w 4000576"/>
              <a:gd name="connsiteY6081" fmla="*/ 5756348 h 7331925"/>
              <a:gd name="connsiteX6082" fmla="*/ 1378649 w 4000576"/>
              <a:gd name="connsiteY6082" fmla="*/ 5766673 h 7331925"/>
              <a:gd name="connsiteX6083" fmla="*/ 1368600 w 4000576"/>
              <a:gd name="connsiteY6083" fmla="*/ 5803078 h 7331925"/>
              <a:gd name="connsiteX6084" fmla="*/ 1386059 w 4000576"/>
              <a:gd name="connsiteY6084" fmla="*/ 5962507 h 7331925"/>
              <a:gd name="connsiteX6085" fmla="*/ 1731740 w 4000576"/>
              <a:gd name="connsiteY6085" fmla="*/ 6184287 h 7331925"/>
              <a:gd name="connsiteX6086" fmla="*/ 1960340 w 4000576"/>
              <a:gd name="connsiteY6086" fmla="*/ 6312837 h 7331925"/>
              <a:gd name="connsiteX6087" fmla="*/ 1919773 w 4000576"/>
              <a:gd name="connsiteY6087" fmla="*/ 6335497 h 7331925"/>
              <a:gd name="connsiteX6088" fmla="*/ 1898428 w 4000576"/>
              <a:gd name="connsiteY6088" fmla="*/ 6328439 h 7331925"/>
              <a:gd name="connsiteX6089" fmla="*/ 1922240 w 4000576"/>
              <a:gd name="connsiteY6089" fmla="*/ 6322276 h 7331925"/>
              <a:gd name="connsiteX6090" fmla="*/ 1946053 w 4000576"/>
              <a:gd name="connsiteY6090" fmla="*/ 6316123 h 7331925"/>
              <a:gd name="connsiteX6091" fmla="*/ 1894503 w 4000576"/>
              <a:gd name="connsiteY6091" fmla="*/ 6289681 h 7331925"/>
              <a:gd name="connsiteX6092" fmla="*/ 1789728 w 4000576"/>
              <a:gd name="connsiteY6092" fmla="*/ 6255068 h 7331925"/>
              <a:gd name="connsiteX6093" fmla="*/ 1712690 w 4000576"/>
              <a:gd name="connsiteY6093" fmla="*/ 6241866 h 7331925"/>
              <a:gd name="connsiteX6094" fmla="*/ 1755553 w 4000576"/>
              <a:gd name="connsiteY6094" fmla="*/ 6259678 h 7331925"/>
              <a:gd name="connsiteX6095" fmla="*/ 1716596 w 4000576"/>
              <a:gd name="connsiteY6095" fmla="*/ 6264974 h 7331925"/>
              <a:gd name="connsiteX6096" fmla="*/ 1457897 w 4000576"/>
              <a:gd name="connsiteY6096" fmla="*/ 6167447 h 7331925"/>
              <a:gd name="connsiteX6097" fmla="*/ 1467174 w 4000576"/>
              <a:gd name="connsiteY6097" fmla="*/ 6154969 h 7331925"/>
              <a:gd name="connsiteX6098" fmla="*/ 1526753 w 4000576"/>
              <a:gd name="connsiteY6098" fmla="*/ 6167838 h 7331925"/>
              <a:gd name="connsiteX6099" fmla="*/ 1411558 w 4000576"/>
              <a:gd name="connsiteY6099" fmla="*/ 6086837 h 7331925"/>
              <a:gd name="connsiteX6100" fmla="*/ 1443057 w 4000576"/>
              <a:gd name="connsiteY6100" fmla="*/ 6100887 h 7331925"/>
              <a:gd name="connsiteX6101" fmla="*/ 1531715 w 4000576"/>
              <a:gd name="connsiteY6101" fmla="*/ 6146549 h 7331925"/>
              <a:gd name="connsiteX6102" fmla="*/ 1501645 w 4000576"/>
              <a:gd name="connsiteY6102" fmla="*/ 6126242 h 7331925"/>
              <a:gd name="connsiteX6103" fmla="*/ 1426788 w 4000576"/>
              <a:gd name="connsiteY6103" fmla="*/ 6068797 h 7331925"/>
              <a:gd name="connsiteX6104" fmla="*/ 1382011 w 4000576"/>
              <a:gd name="connsiteY6104" fmla="*/ 6026916 h 7331925"/>
              <a:gd name="connsiteX6105" fmla="*/ 1339091 w 4000576"/>
              <a:gd name="connsiteY6105" fmla="*/ 6072788 h 7331925"/>
              <a:gd name="connsiteX6106" fmla="*/ 1284875 w 4000576"/>
              <a:gd name="connsiteY6106" fmla="*/ 6139787 h 7331925"/>
              <a:gd name="connsiteX6107" fmla="*/ 1268054 w 4000576"/>
              <a:gd name="connsiteY6107" fmla="*/ 6272546 h 7331925"/>
              <a:gd name="connsiteX6108" fmla="*/ 1262539 w 4000576"/>
              <a:gd name="connsiteY6108" fmla="*/ 6384188 h 7331925"/>
              <a:gd name="connsiteX6109" fmla="*/ 1282989 w 4000576"/>
              <a:gd name="connsiteY6109" fmla="*/ 6408001 h 7331925"/>
              <a:gd name="connsiteX6110" fmla="*/ 1303439 w 4000576"/>
              <a:gd name="connsiteY6110" fmla="*/ 6431813 h 7331925"/>
              <a:gd name="connsiteX6111" fmla="*/ 1300896 w 4000576"/>
              <a:gd name="connsiteY6111" fmla="*/ 6348451 h 7331925"/>
              <a:gd name="connsiteX6112" fmla="*/ 1298810 w 4000576"/>
              <a:gd name="connsiteY6112" fmla="*/ 6265107 h 7331925"/>
              <a:gd name="connsiteX6113" fmla="*/ 1375010 w 4000576"/>
              <a:gd name="connsiteY6113" fmla="*/ 6302131 h 7331925"/>
              <a:gd name="connsiteX6114" fmla="*/ 1749733 w 4000576"/>
              <a:gd name="connsiteY6114" fmla="*/ 6419536 h 7331925"/>
              <a:gd name="connsiteX6115" fmla="*/ 1860328 w 4000576"/>
              <a:gd name="connsiteY6115" fmla="*/ 6439824 h 7331925"/>
              <a:gd name="connsiteX6116" fmla="*/ 2079403 w 4000576"/>
              <a:gd name="connsiteY6116" fmla="*/ 6440129 h 7331925"/>
              <a:gd name="connsiteX6117" fmla="*/ 2352885 w 4000576"/>
              <a:gd name="connsiteY6117" fmla="*/ 6430480 h 7331925"/>
              <a:gd name="connsiteX6118" fmla="*/ 2403005 w 4000576"/>
              <a:gd name="connsiteY6118" fmla="*/ 6427470 h 7331925"/>
              <a:gd name="connsiteX6119" fmla="*/ 2362876 w 4000576"/>
              <a:gd name="connsiteY6119" fmla="*/ 6440767 h 7331925"/>
              <a:gd name="connsiteX6120" fmla="*/ 2312765 w 4000576"/>
              <a:gd name="connsiteY6120" fmla="*/ 6451235 h 7331925"/>
              <a:gd name="connsiteX6121" fmla="*/ 2298478 w 4000576"/>
              <a:gd name="connsiteY6121" fmla="*/ 6455360 h 7331925"/>
              <a:gd name="connsiteX6122" fmla="*/ 2300697 w 4000576"/>
              <a:gd name="connsiteY6122" fmla="*/ 6515024 h 7331925"/>
              <a:gd name="connsiteX6123" fmla="*/ 2302917 w 4000576"/>
              <a:gd name="connsiteY6123" fmla="*/ 6574688 h 7331925"/>
              <a:gd name="connsiteX6124" fmla="*/ 2294220 w 4000576"/>
              <a:gd name="connsiteY6124" fmla="*/ 6555638 h 7331925"/>
              <a:gd name="connsiteX6125" fmla="*/ 2284857 w 4000576"/>
              <a:gd name="connsiteY6125" fmla="*/ 6495412 h 7331925"/>
              <a:gd name="connsiteX6126" fmla="*/ 2284190 w 4000576"/>
              <a:gd name="connsiteY6126" fmla="*/ 6454226 h 7331925"/>
              <a:gd name="connsiteX6127" fmla="*/ 2267522 w 4000576"/>
              <a:gd name="connsiteY6127" fmla="*/ 6457426 h 7331925"/>
              <a:gd name="connsiteX6128" fmla="*/ 2250853 w 4000576"/>
              <a:gd name="connsiteY6128" fmla="*/ 6460627 h 7331925"/>
              <a:gd name="connsiteX6129" fmla="*/ 2248148 w 4000576"/>
              <a:gd name="connsiteY6129" fmla="*/ 6512424 h 7331925"/>
              <a:gd name="connsiteX6130" fmla="*/ 2236565 w 4000576"/>
              <a:gd name="connsiteY6130" fmla="*/ 6519129 h 7331925"/>
              <a:gd name="connsiteX6131" fmla="*/ 2236565 w 4000576"/>
              <a:gd name="connsiteY6131" fmla="*/ 6465151 h 7331925"/>
              <a:gd name="connsiteX6132" fmla="*/ 2217963 w 4000576"/>
              <a:gd name="connsiteY6132" fmla="*/ 6465151 h 7331925"/>
              <a:gd name="connsiteX6133" fmla="*/ 2199332 w 4000576"/>
              <a:gd name="connsiteY6133" fmla="*/ 6465151 h 7331925"/>
              <a:gd name="connsiteX6134" fmla="*/ 2196008 w 4000576"/>
              <a:gd name="connsiteY6134" fmla="*/ 6529445 h 7331925"/>
              <a:gd name="connsiteX6135" fmla="*/ 2192684 w 4000576"/>
              <a:gd name="connsiteY6135" fmla="*/ 6593738 h 7331925"/>
              <a:gd name="connsiteX6136" fmla="*/ 2190807 w 4000576"/>
              <a:gd name="connsiteY6136" fmla="*/ 6529445 h 7331925"/>
              <a:gd name="connsiteX6137" fmla="*/ 2188940 w 4000576"/>
              <a:gd name="connsiteY6137" fmla="*/ 6465151 h 7331925"/>
              <a:gd name="connsiteX6138" fmla="*/ 2174653 w 4000576"/>
              <a:gd name="connsiteY6138" fmla="*/ 6465151 h 7331925"/>
              <a:gd name="connsiteX6139" fmla="*/ 2160365 w 4000576"/>
              <a:gd name="connsiteY6139" fmla="*/ 6465151 h 7331925"/>
              <a:gd name="connsiteX6140" fmla="*/ 2160365 w 4000576"/>
              <a:gd name="connsiteY6140" fmla="*/ 6536770 h 7331925"/>
              <a:gd name="connsiteX6141" fmla="*/ 2160365 w 4000576"/>
              <a:gd name="connsiteY6141" fmla="*/ 6608388 h 7331925"/>
              <a:gd name="connsiteX6142" fmla="*/ 2181797 w 4000576"/>
              <a:gd name="connsiteY6142" fmla="*/ 6604016 h 7331925"/>
              <a:gd name="connsiteX6143" fmla="*/ 2276437 w 4000576"/>
              <a:gd name="connsiteY6143" fmla="*/ 6593968 h 7331925"/>
              <a:gd name="connsiteX6144" fmla="*/ 2677097 w 4000576"/>
              <a:gd name="connsiteY6144" fmla="*/ 6503413 h 7331925"/>
              <a:gd name="connsiteX6145" fmla="*/ 2722340 w 4000576"/>
              <a:gd name="connsiteY6145" fmla="*/ 6483306 h 7331925"/>
              <a:gd name="connsiteX6146" fmla="*/ 2722340 w 4000576"/>
              <a:gd name="connsiteY6146" fmla="*/ 6417078 h 7331925"/>
              <a:gd name="connsiteX6147" fmla="*/ 2712815 w 4000576"/>
              <a:gd name="connsiteY6147" fmla="*/ 6350851 h 7331925"/>
              <a:gd name="connsiteX6148" fmla="*/ 2703290 w 4000576"/>
              <a:gd name="connsiteY6148" fmla="*/ 6417526 h 7331925"/>
              <a:gd name="connsiteX6149" fmla="*/ 2693765 w 4000576"/>
              <a:gd name="connsiteY6149" fmla="*/ 6484201 h 7331925"/>
              <a:gd name="connsiteX6150" fmla="*/ 2684240 w 4000576"/>
              <a:gd name="connsiteY6150" fmla="*/ 6422584 h 7331925"/>
              <a:gd name="connsiteX6151" fmla="*/ 2684240 w 4000576"/>
              <a:gd name="connsiteY6151" fmla="*/ 6360976 h 7331925"/>
              <a:gd name="connsiteX6152" fmla="*/ 2669953 w 4000576"/>
              <a:gd name="connsiteY6152" fmla="*/ 6366453 h 7331925"/>
              <a:gd name="connsiteX6153" fmla="*/ 2655665 w 4000576"/>
              <a:gd name="connsiteY6153" fmla="*/ 6371939 h 7331925"/>
              <a:gd name="connsiteX6154" fmla="*/ 2653865 w 4000576"/>
              <a:gd name="connsiteY6154" fmla="*/ 6430451 h 7331925"/>
              <a:gd name="connsiteX6155" fmla="*/ 2652065 w 4000576"/>
              <a:gd name="connsiteY6155" fmla="*/ 6488963 h 7331925"/>
              <a:gd name="connsiteX6156" fmla="*/ 2648598 w 4000576"/>
              <a:gd name="connsiteY6156" fmla="*/ 6433366 h 7331925"/>
              <a:gd name="connsiteX6157" fmla="*/ 2645150 w 4000576"/>
              <a:gd name="connsiteY6157" fmla="*/ 6377769 h 7331925"/>
              <a:gd name="connsiteX6158" fmla="*/ 2630519 w 4000576"/>
              <a:gd name="connsiteY6158" fmla="*/ 6383379 h 7331925"/>
              <a:gd name="connsiteX6159" fmla="*/ 2576265 w 4000576"/>
              <a:gd name="connsiteY6159" fmla="*/ 6394219 h 7331925"/>
              <a:gd name="connsiteX6160" fmla="*/ 2536603 w 4000576"/>
              <a:gd name="connsiteY6160" fmla="*/ 6399447 h 7331925"/>
              <a:gd name="connsiteX6161" fmla="*/ 2639901 w 4000576"/>
              <a:gd name="connsiteY6161" fmla="*/ 6357242 h 7331925"/>
              <a:gd name="connsiteX6162" fmla="*/ 2797064 w 4000576"/>
              <a:gd name="connsiteY6162" fmla="*/ 6277651 h 7331925"/>
              <a:gd name="connsiteX6163" fmla="*/ 2850928 w 4000576"/>
              <a:gd name="connsiteY6163" fmla="*/ 6240266 h 7331925"/>
              <a:gd name="connsiteX6164" fmla="*/ 2848499 w 4000576"/>
              <a:gd name="connsiteY6164" fmla="*/ 6216977 h 7331925"/>
              <a:gd name="connsiteX6165" fmla="*/ 2763726 w 4000576"/>
              <a:gd name="connsiteY6165" fmla="*/ 5980329 h 7331925"/>
              <a:gd name="connsiteX6166" fmla="*/ 2730656 w 4000576"/>
              <a:gd name="connsiteY6166" fmla="*/ 5919359 h 7331925"/>
              <a:gd name="connsiteX6167" fmla="*/ 2741743 w 4000576"/>
              <a:gd name="connsiteY6167" fmla="*/ 5873125 h 7331925"/>
              <a:gd name="connsiteX6168" fmla="*/ 2746486 w 4000576"/>
              <a:gd name="connsiteY6168" fmla="*/ 5762635 h 7331925"/>
              <a:gd name="connsiteX6169" fmla="*/ 2740133 w 4000576"/>
              <a:gd name="connsiteY6169" fmla="*/ 5698388 h 7331925"/>
              <a:gd name="connsiteX6170" fmla="*/ 2755059 w 4000576"/>
              <a:gd name="connsiteY6170" fmla="*/ 5662975 h 7331925"/>
              <a:gd name="connsiteX6171" fmla="*/ 2769965 w 4000576"/>
              <a:gd name="connsiteY6171" fmla="*/ 5599681 h 7331925"/>
              <a:gd name="connsiteX6172" fmla="*/ 2769965 w 4000576"/>
              <a:gd name="connsiteY6172" fmla="*/ 5571801 h 7331925"/>
              <a:gd name="connsiteX6173" fmla="*/ 2713987 w 4000576"/>
              <a:gd name="connsiteY6173" fmla="*/ 5589222 h 7331925"/>
              <a:gd name="connsiteX6174" fmla="*/ 2483006 w 4000576"/>
              <a:gd name="connsiteY6174" fmla="*/ 5626561 h 7331925"/>
              <a:gd name="connsiteX6175" fmla="*/ 2184178 w 4000576"/>
              <a:gd name="connsiteY6175" fmla="*/ 5665089 h 7331925"/>
              <a:gd name="connsiteX6176" fmla="*/ 1656798 w 4000576"/>
              <a:gd name="connsiteY6176" fmla="*/ 5777323 h 7331925"/>
              <a:gd name="connsiteX6177" fmla="*/ 1803911 w 4000576"/>
              <a:gd name="connsiteY6177" fmla="*/ 5750452 h 7331925"/>
              <a:gd name="connsiteX6178" fmla="*/ 2150840 w 4000576"/>
              <a:gd name="connsiteY6178" fmla="*/ 5690206 h 7331925"/>
              <a:gd name="connsiteX6179" fmla="*/ 2222278 w 4000576"/>
              <a:gd name="connsiteY6179" fmla="*/ 5684720 h 7331925"/>
              <a:gd name="connsiteX6180" fmla="*/ 2074640 w 4000576"/>
              <a:gd name="connsiteY6180" fmla="*/ 5711857 h 7331925"/>
              <a:gd name="connsiteX6181" fmla="*/ 1860328 w 4000576"/>
              <a:gd name="connsiteY6181" fmla="*/ 5755177 h 7331925"/>
              <a:gd name="connsiteX6182" fmla="*/ 1698403 w 4000576"/>
              <a:gd name="connsiteY6182" fmla="*/ 5788838 h 7331925"/>
              <a:gd name="connsiteX6183" fmla="*/ 1627937 w 4000576"/>
              <a:gd name="connsiteY6183" fmla="*/ 5807117 h 7331925"/>
              <a:gd name="connsiteX6184" fmla="*/ 1847012 w 4000576"/>
              <a:gd name="connsiteY6184" fmla="*/ 5774941 h 7331925"/>
              <a:gd name="connsiteX6185" fmla="*/ 2216877 w 4000576"/>
              <a:gd name="connsiteY6185" fmla="*/ 5728516 h 7331925"/>
              <a:gd name="connsiteX6186" fmla="*/ 2209733 w 4000576"/>
              <a:gd name="connsiteY6186" fmla="*/ 5743318 h 7331925"/>
              <a:gd name="connsiteX6187" fmla="*/ 2217344 w 4000576"/>
              <a:gd name="connsiteY6187" fmla="*/ 5769826 h 7331925"/>
              <a:gd name="connsiteX6188" fmla="*/ 2242176 w 4000576"/>
              <a:gd name="connsiteY6188" fmla="*/ 5746013 h 7331925"/>
              <a:gd name="connsiteX6189" fmla="*/ 2256644 w 4000576"/>
              <a:gd name="connsiteY6189" fmla="*/ 5722201 h 7331925"/>
              <a:gd name="connsiteX6190" fmla="*/ 2255292 w 4000576"/>
              <a:gd name="connsiteY6190" fmla="*/ 5751405 h 7331925"/>
              <a:gd name="connsiteX6191" fmla="*/ 2245424 w 4000576"/>
              <a:gd name="connsiteY6191" fmla="*/ 5769826 h 7331925"/>
              <a:gd name="connsiteX6192" fmla="*/ 2259806 w 4000576"/>
              <a:gd name="connsiteY6192" fmla="*/ 5769826 h 7331925"/>
              <a:gd name="connsiteX6193" fmla="*/ 2289410 w 4000576"/>
              <a:gd name="connsiteY6193" fmla="*/ 5740366 h 7331925"/>
              <a:gd name="connsiteX6194" fmla="*/ 2309489 w 4000576"/>
              <a:gd name="connsiteY6194" fmla="*/ 5715734 h 7331925"/>
              <a:gd name="connsiteX6195" fmla="*/ 2304012 w 4000576"/>
              <a:gd name="connsiteY6195" fmla="*/ 5739813 h 7331925"/>
              <a:gd name="connsiteX6196" fmla="*/ 2308251 w 4000576"/>
              <a:gd name="connsiteY6196" fmla="*/ 5769826 h 7331925"/>
              <a:gd name="connsiteX6197" fmla="*/ 2331815 w 4000576"/>
              <a:gd name="connsiteY6197" fmla="*/ 5746013 h 7331925"/>
              <a:gd name="connsiteX6198" fmla="*/ 2344103 w 4000576"/>
              <a:gd name="connsiteY6198" fmla="*/ 5741251 h 7331925"/>
              <a:gd name="connsiteX6199" fmla="*/ 2353875 w 4000576"/>
              <a:gd name="connsiteY6199" fmla="*/ 5760301 h 7331925"/>
              <a:gd name="connsiteX6200" fmla="*/ 2374678 w 4000576"/>
              <a:gd name="connsiteY6200" fmla="*/ 5741251 h 7331925"/>
              <a:gd name="connsiteX6201" fmla="*/ 2389956 w 4000576"/>
              <a:gd name="connsiteY6201" fmla="*/ 5722201 h 7331925"/>
              <a:gd name="connsiteX6202" fmla="*/ 2388965 w 4000576"/>
              <a:gd name="connsiteY6202" fmla="*/ 5741251 h 7331925"/>
              <a:gd name="connsiteX6203" fmla="*/ 2378774 w 4000576"/>
              <a:gd name="connsiteY6203" fmla="*/ 5760301 h 7331925"/>
              <a:gd name="connsiteX6204" fmla="*/ 2420941 w 4000576"/>
              <a:gd name="connsiteY6204" fmla="*/ 5760301 h 7331925"/>
              <a:gd name="connsiteX6205" fmla="*/ 2463108 w 4000576"/>
              <a:gd name="connsiteY6205" fmla="*/ 5760301 h 7331925"/>
              <a:gd name="connsiteX6206" fmla="*/ 2470080 w 4000576"/>
              <a:gd name="connsiteY6206" fmla="*/ 5734107 h 7331925"/>
              <a:gd name="connsiteX6207" fmla="*/ 2481425 w 4000576"/>
              <a:gd name="connsiteY6207" fmla="*/ 5719820 h 7331925"/>
              <a:gd name="connsiteX6208" fmla="*/ 2522315 w 4000576"/>
              <a:gd name="connsiteY6208" fmla="*/ 5707913 h 7331925"/>
              <a:gd name="connsiteX6209" fmla="*/ 2536603 w 4000576"/>
              <a:gd name="connsiteY6209" fmla="*/ 5703151 h 7331925"/>
              <a:gd name="connsiteX6210" fmla="*/ 2568426 w 4000576"/>
              <a:gd name="connsiteY6210" fmla="*/ 5691245 h 7331925"/>
              <a:gd name="connsiteX6211" fmla="*/ 2579180 w 4000576"/>
              <a:gd name="connsiteY6211" fmla="*/ 5660288 h 7331925"/>
              <a:gd name="connsiteX6212" fmla="*/ 2574655 w 4000576"/>
              <a:gd name="connsiteY6212" fmla="*/ 5692007 h 7331925"/>
              <a:gd name="connsiteX6213" fmla="*/ 2581247 w 4000576"/>
              <a:gd name="connsiteY6213" fmla="*/ 5720020 h 7331925"/>
              <a:gd name="connsiteX6214" fmla="*/ 2616603 w 4000576"/>
              <a:gd name="connsiteY6214" fmla="*/ 5665051 h 7331925"/>
              <a:gd name="connsiteX6215" fmla="*/ 2627119 w 4000576"/>
              <a:gd name="connsiteY6215" fmla="*/ 5641238 h 7331925"/>
              <a:gd name="connsiteX6216" fmla="*/ 2621309 w 4000576"/>
              <a:gd name="connsiteY6216" fmla="*/ 5682930 h 7331925"/>
              <a:gd name="connsiteX6217" fmla="*/ 2645397 w 4000576"/>
              <a:gd name="connsiteY6217" fmla="*/ 5668814 h 7331925"/>
              <a:gd name="connsiteX6218" fmla="*/ 2662076 w 4000576"/>
              <a:gd name="connsiteY6218" fmla="*/ 5630190 h 7331925"/>
              <a:gd name="connsiteX6219" fmla="*/ 2634758 w 4000576"/>
              <a:gd name="connsiteY6219" fmla="*/ 5738746 h 7331925"/>
              <a:gd name="connsiteX6220" fmla="*/ 2624757 w 4000576"/>
              <a:gd name="connsiteY6220" fmla="*/ 5750776 h 7331925"/>
              <a:gd name="connsiteX6221" fmla="*/ 2635320 w 4000576"/>
              <a:gd name="connsiteY6221" fmla="*/ 5750776 h 7331925"/>
              <a:gd name="connsiteX6222" fmla="*/ 2683917 w 4000576"/>
              <a:gd name="connsiteY6222" fmla="*/ 5641238 h 7331925"/>
              <a:gd name="connsiteX6223" fmla="*/ 2691679 w 4000576"/>
              <a:gd name="connsiteY6223" fmla="*/ 5603138 h 7331925"/>
              <a:gd name="connsiteX6224" fmla="*/ 2692727 w 4000576"/>
              <a:gd name="connsiteY6224" fmla="*/ 5639162 h 7331925"/>
              <a:gd name="connsiteX6225" fmla="*/ 2679478 w 4000576"/>
              <a:gd name="connsiteY6225" fmla="*/ 5709380 h 7331925"/>
              <a:gd name="connsiteX6226" fmla="*/ 2681859 w 4000576"/>
              <a:gd name="connsiteY6226" fmla="*/ 5744994 h 7331925"/>
              <a:gd name="connsiteX6227" fmla="*/ 2698528 w 4000576"/>
              <a:gd name="connsiteY6227" fmla="*/ 5739813 h 7331925"/>
              <a:gd name="connsiteX6228" fmla="*/ 2684240 w 4000576"/>
              <a:gd name="connsiteY6228" fmla="*/ 5749024 h 7331925"/>
              <a:gd name="connsiteX6229" fmla="*/ 2331815 w 4000576"/>
              <a:gd name="connsiteY6229" fmla="*/ 5793429 h 7331925"/>
              <a:gd name="connsiteX6230" fmla="*/ 1922240 w 4000576"/>
              <a:gd name="connsiteY6230" fmla="*/ 5832548 h 7331925"/>
              <a:gd name="connsiteX6231" fmla="*/ 1631728 w 4000576"/>
              <a:gd name="connsiteY6231" fmla="*/ 5858857 h 7331925"/>
              <a:gd name="connsiteX6232" fmla="*/ 1517428 w 4000576"/>
              <a:gd name="connsiteY6232" fmla="*/ 5860037 h 7331925"/>
              <a:gd name="connsiteX6233" fmla="*/ 1466802 w 4000576"/>
              <a:gd name="connsiteY6233" fmla="*/ 5842540 h 7331925"/>
              <a:gd name="connsiteX6234" fmla="*/ 1419949 w 4000576"/>
              <a:gd name="connsiteY6234" fmla="*/ 5821271 h 7331925"/>
              <a:gd name="connsiteX6235" fmla="*/ 1480099 w 4000576"/>
              <a:gd name="connsiteY6235" fmla="*/ 5828119 h 7331925"/>
              <a:gd name="connsiteX6236" fmla="*/ 1745113 w 4000576"/>
              <a:gd name="connsiteY6236" fmla="*/ 5816832 h 7331925"/>
              <a:gd name="connsiteX6237" fmla="*/ 1755553 w 4000576"/>
              <a:gd name="connsiteY6237" fmla="*/ 5805783 h 7331925"/>
              <a:gd name="connsiteX6238" fmla="*/ 1736503 w 4000576"/>
              <a:gd name="connsiteY6238" fmla="*/ 5810841 h 7331925"/>
              <a:gd name="connsiteX6239" fmla="*/ 1409995 w 4000576"/>
              <a:gd name="connsiteY6239" fmla="*/ 5786447 h 7331925"/>
              <a:gd name="connsiteX6240" fmla="*/ 1384078 w 4000576"/>
              <a:gd name="connsiteY6240" fmla="*/ 5775170 h 7331925"/>
              <a:gd name="connsiteX6241" fmla="*/ 1426940 w 4000576"/>
              <a:gd name="connsiteY6241" fmla="*/ 5772426 h 7331925"/>
              <a:gd name="connsiteX6242" fmla="*/ 1808388 w 4000576"/>
              <a:gd name="connsiteY6242" fmla="*/ 5703322 h 7331925"/>
              <a:gd name="connsiteX6243" fmla="*/ 2536603 w 4000576"/>
              <a:gd name="connsiteY6243" fmla="*/ 5584336 h 7331925"/>
              <a:gd name="connsiteX6244" fmla="*/ 2789415 w 4000576"/>
              <a:gd name="connsiteY6244" fmla="*/ 5514823 h 7331925"/>
              <a:gd name="connsiteX6245" fmla="*/ 2809923 w 4000576"/>
              <a:gd name="connsiteY6245" fmla="*/ 5488838 h 7331925"/>
              <a:gd name="connsiteX6246" fmla="*/ 2804274 w 4000576"/>
              <a:gd name="connsiteY6246" fmla="*/ 5445976 h 7331925"/>
              <a:gd name="connsiteX6247" fmla="*/ 2596534 w 4000576"/>
              <a:gd name="connsiteY6247" fmla="*/ 5122269 h 7331925"/>
              <a:gd name="connsiteX6248" fmla="*/ 2570712 w 4000576"/>
              <a:gd name="connsiteY6248" fmla="*/ 5102305 h 7331925"/>
              <a:gd name="connsiteX6249" fmla="*/ 2551605 w 4000576"/>
              <a:gd name="connsiteY6249" fmla="*/ 5121412 h 7331925"/>
              <a:gd name="connsiteX6250" fmla="*/ 2170690 w 4000576"/>
              <a:gd name="connsiteY6250" fmla="*/ 5237426 h 7331925"/>
              <a:gd name="connsiteX6251" fmla="*/ 2048085 w 4000576"/>
              <a:gd name="connsiteY6251" fmla="*/ 5248628 h 7331925"/>
              <a:gd name="connsiteX6252" fmla="*/ 1935147 w 4000576"/>
              <a:gd name="connsiteY6252" fmla="*/ 5237903 h 7331925"/>
              <a:gd name="connsiteX6253" fmla="*/ 1741256 w 4000576"/>
              <a:gd name="connsiteY6253" fmla="*/ 5206956 h 7331925"/>
              <a:gd name="connsiteX6254" fmla="*/ 1608553 w 4000576"/>
              <a:gd name="connsiteY6254" fmla="*/ 5131651 h 7331925"/>
              <a:gd name="connsiteX6255" fmla="*/ 1628251 w 4000576"/>
              <a:gd name="connsiteY6255" fmla="*/ 5131651 h 7331925"/>
              <a:gd name="connsiteX6256" fmla="*/ 1622203 w 4000576"/>
              <a:gd name="connsiteY6256" fmla="*/ 5112601 h 7331925"/>
              <a:gd name="connsiteX6257" fmla="*/ 1626327 w 4000576"/>
              <a:gd name="connsiteY6257" fmla="*/ 5093551 h 7331925"/>
              <a:gd name="connsiteX6258" fmla="*/ 1636490 w 4000576"/>
              <a:gd name="connsiteY6258" fmla="*/ 5080740 h 7331925"/>
              <a:gd name="connsiteX6259" fmla="*/ 1636490 w 4000576"/>
              <a:gd name="connsiteY6259" fmla="*/ 5067929 h 7331925"/>
              <a:gd name="connsiteX6260" fmla="*/ 1687135 w 4000576"/>
              <a:gd name="connsiteY6260" fmla="*/ 5085026 h 7331925"/>
              <a:gd name="connsiteX6261" fmla="*/ 1969865 w 4000576"/>
              <a:gd name="connsiteY6261" fmla="*/ 5139490 h 7331925"/>
              <a:gd name="connsiteX6262" fmla="*/ 2041303 w 4000576"/>
              <a:gd name="connsiteY6262" fmla="*/ 5147939 h 7331925"/>
              <a:gd name="connsiteX6263" fmla="*/ 1974628 w 4000576"/>
              <a:gd name="connsiteY6263" fmla="*/ 5148939 h 7331925"/>
              <a:gd name="connsiteX6264" fmla="*/ 1838401 w 4000576"/>
              <a:gd name="connsiteY6264" fmla="*/ 5137747 h 7331925"/>
              <a:gd name="connsiteX6265" fmla="*/ 1764430 w 4000576"/>
              <a:gd name="connsiteY6265" fmla="*/ 5132699 h 7331925"/>
              <a:gd name="connsiteX6266" fmla="*/ 1767307 w 4000576"/>
              <a:gd name="connsiteY6266" fmla="*/ 5144310 h 7331925"/>
              <a:gd name="connsiteX6267" fmla="*/ 2069878 w 4000576"/>
              <a:gd name="connsiteY6267" fmla="*/ 5173399 h 7331925"/>
              <a:gd name="connsiteX6268" fmla="*/ 2184178 w 4000576"/>
              <a:gd name="connsiteY6268" fmla="*/ 5180010 h 7331925"/>
              <a:gd name="connsiteX6269" fmla="*/ 1829372 w 4000576"/>
              <a:gd name="connsiteY6269" fmla="*/ 5175923 h 7331925"/>
              <a:gd name="connsiteX6270" fmla="*/ 1810322 w 4000576"/>
              <a:gd name="connsiteY6270" fmla="*/ 5189039 h 7331925"/>
              <a:gd name="connsiteX6271" fmla="*/ 2377059 w 4000576"/>
              <a:gd name="connsiteY6271" fmla="*/ 5172771 h 7331925"/>
              <a:gd name="connsiteX6272" fmla="*/ 2427065 w 4000576"/>
              <a:gd name="connsiteY6272" fmla="*/ 5136413 h 7331925"/>
              <a:gd name="connsiteX6273" fmla="*/ 2436305 w 4000576"/>
              <a:gd name="connsiteY6273" fmla="*/ 5112601 h 7331925"/>
              <a:gd name="connsiteX6274" fmla="*/ 2489807 w 4000576"/>
              <a:gd name="connsiteY6274" fmla="*/ 5093084 h 7331925"/>
              <a:gd name="connsiteX6275" fmla="*/ 2514600 w 4000576"/>
              <a:gd name="connsiteY6275" fmla="*/ 5101714 h 7331925"/>
              <a:gd name="connsiteX6276" fmla="*/ 2533183 w 4000576"/>
              <a:gd name="connsiteY6276" fmla="*/ 5115058 h 7331925"/>
              <a:gd name="connsiteX6277" fmla="*/ 2560415 w 4000576"/>
              <a:gd name="connsiteY6277" fmla="*/ 5098971 h 7331925"/>
              <a:gd name="connsiteX6278" fmla="*/ 2560415 w 4000576"/>
              <a:gd name="connsiteY6278" fmla="*/ 5072777 h 7331925"/>
              <a:gd name="connsiteX6279" fmla="*/ 2533059 w 4000576"/>
              <a:gd name="connsiteY6279" fmla="*/ 5015303 h 7331925"/>
              <a:gd name="connsiteX6280" fmla="*/ 2499227 w 4000576"/>
              <a:gd name="connsiteY6280" fmla="*/ 4954258 h 7331925"/>
              <a:gd name="connsiteX6281" fmla="*/ 2468537 w 4000576"/>
              <a:gd name="connsiteY6281" fmla="*/ 4901870 h 7331925"/>
              <a:gd name="connsiteX6282" fmla="*/ 2431266 w 4000576"/>
              <a:gd name="connsiteY6282" fmla="*/ 4854178 h 7331925"/>
              <a:gd name="connsiteX6283" fmla="*/ 2418236 w 4000576"/>
              <a:gd name="connsiteY6283" fmla="*/ 4829118 h 7331925"/>
              <a:gd name="connsiteX6284" fmla="*/ 2372639 w 4000576"/>
              <a:gd name="connsiteY6284" fmla="*/ 4832376 h 7331925"/>
              <a:gd name="connsiteX6285" fmla="*/ 2327053 w 4000576"/>
              <a:gd name="connsiteY6285" fmla="*/ 4835624 h 7331925"/>
              <a:gd name="connsiteX6286" fmla="*/ 2355628 w 4000576"/>
              <a:gd name="connsiteY6286" fmla="*/ 4827604 h 7331925"/>
              <a:gd name="connsiteX6287" fmla="*/ 2384203 w 4000576"/>
              <a:gd name="connsiteY6287" fmla="*/ 4819584 h 7331925"/>
              <a:gd name="connsiteX6288" fmla="*/ 2329558 w 4000576"/>
              <a:gd name="connsiteY6288" fmla="*/ 4818450 h 7331925"/>
              <a:gd name="connsiteX6289" fmla="*/ 2008308 w 4000576"/>
              <a:gd name="connsiteY6289" fmla="*/ 4712761 h 7331925"/>
              <a:gd name="connsiteX6290" fmla="*/ 1918164 w 4000576"/>
              <a:gd name="connsiteY6290" fmla="*/ 4665640 h 7331925"/>
              <a:gd name="connsiteX6291" fmla="*/ 1910820 w 4000576"/>
              <a:gd name="connsiteY6291" fmla="*/ 4677194 h 7331925"/>
              <a:gd name="connsiteX6292" fmla="*/ 1938909 w 4000576"/>
              <a:gd name="connsiteY6292" fmla="*/ 4712961 h 7331925"/>
              <a:gd name="connsiteX6293" fmla="*/ 1984153 w 4000576"/>
              <a:gd name="connsiteY6293" fmla="*/ 4734154 h 7331925"/>
              <a:gd name="connsiteX6294" fmla="*/ 1974628 w 4000576"/>
              <a:gd name="connsiteY6294" fmla="*/ 4737097 h 7331925"/>
              <a:gd name="connsiteX6295" fmla="*/ 1899457 w 4000576"/>
              <a:gd name="connsiteY6295" fmla="*/ 4729934 h 7331925"/>
              <a:gd name="connsiteX6296" fmla="*/ 2012728 w 4000576"/>
              <a:gd name="connsiteY6296" fmla="*/ 4773330 h 7331925"/>
              <a:gd name="connsiteX6297" fmla="*/ 1979390 w 4000576"/>
              <a:gd name="connsiteY6297" fmla="*/ 4772864 h 7331925"/>
              <a:gd name="connsiteX6298" fmla="*/ 1887007 w 4000576"/>
              <a:gd name="connsiteY6298" fmla="*/ 4775883 h 7331925"/>
              <a:gd name="connsiteX6299" fmla="*/ 1957483 w 4000576"/>
              <a:gd name="connsiteY6299" fmla="*/ 4801848 h 7331925"/>
              <a:gd name="connsiteX6300" fmla="*/ 2031778 w 4000576"/>
              <a:gd name="connsiteY6300" fmla="*/ 4816850 h 7331925"/>
              <a:gd name="connsiteX6301" fmla="*/ 1953197 w 4000576"/>
              <a:gd name="connsiteY6301" fmla="*/ 4811668 h 7331925"/>
              <a:gd name="connsiteX6302" fmla="*/ 1874615 w 4000576"/>
              <a:gd name="connsiteY6302" fmla="*/ 4806496 h 7331925"/>
              <a:gd name="connsiteX6303" fmla="*/ 1874615 w 4000576"/>
              <a:gd name="connsiteY6303" fmla="*/ 4820574 h 7331925"/>
              <a:gd name="connsiteX6304" fmla="*/ 1874615 w 4000576"/>
              <a:gd name="connsiteY6304" fmla="*/ 4834652 h 7331925"/>
              <a:gd name="connsiteX6305" fmla="*/ 1943672 w 4000576"/>
              <a:gd name="connsiteY6305" fmla="*/ 4845473 h 7331925"/>
              <a:gd name="connsiteX6306" fmla="*/ 2053133 w 4000576"/>
              <a:gd name="connsiteY6306" fmla="*/ 4870590 h 7331925"/>
              <a:gd name="connsiteX6307" fmla="*/ 1872139 w 4000576"/>
              <a:gd name="connsiteY6307" fmla="*/ 4852616 h 7331925"/>
              <a:gd name="connsiteX6308" fmla="*/ 1858804 w 4000576"/>
              <a:gd name="connsiteY6308" fmla="*/ 4861189 h 7331925"/>
              <a:gd name="connsiteX6309" fmla="*/ 1997650 w 4000576"/>
              <a:gd name="connsiteY6309" fmla="*/ 4893669 h 7331925"/>
              <a:gd name="connsiteX6310" fmla="*/ 2046065 w 4000576"/>
              <a:gd name="connsiteY6310" fmla="*/ 4903946 h 7331925"/>
              <a:gd name="connsiteX6311" fmla="*/ 2060353 w 4000576"/>
              <a:gd name="connsiteY6311" fmla="*/ 4914081 h 7331925"/>
              <a:gd name="connsiteX6312" fmla="*/ 1993678 w 4000576"/>
              <a:gd name="connsiteY6312" fmla="*/ 4908061 h 7331925"/>
              <a:gd name="connsiteX6313" fmla="*/ 1886522 w 4000576"/>
              <a:gd name="connsiteY6313" fmla="*/ 4896489 h 7331925"/>
              <a:gd name="connsiteX6314" fmla="*/ 1846040 w 4000576"/>
              <a:gd name="connsiteY6314" fmla="*/ 4900727 h 7331925"/>
              <a:gd name="connsiteX6315" fmla="*/ 2007965 w 4000576"/>
              <a:gd name="connsiteY6315" fmla="*/ 4937055 h 7331925"/>
              <a:gd name="connsiteX6316" fmla="*/ 2117503 w 4000576"/>
              <a:gd name="connsiteY6316" fmla="*/ 4949933 h 7331925"/>
              <a:gd name="connsiteX6317" fmla="*/ 2003203 w 4000576"/>
              <a:gd name="connsiteY6317" fmla="*/ 4946628 h 7331925"/>
              <a:gd name="connsiteX6318" fmla="*/ 1863042 w 4000576"/>
              <a:gd name="connsiteY6318" fmla="*/ 4933083 h 7331925"/>
              <a:gd name="connsiteX6319" fmla="*/ 1831953 w 4000576"/>
              <a:gd name="connsiteY6319" fmla="*/ 4931302 h 7331925"/>
              <a:gd name="connsiteX6320" fmla="*/ 2050828 w 4000576"/>
              <a:gd name="connsiteY6320" fmla="*/ 4969612 h 7331925"/>
              <a:gd name="connsiteX6321" fmla="*/ 2174653 w 4000576"/>
              <a:gd name="connsiteY6321" fmla="*/ 4976279 h 7331925"/>
              <a:gd name="connsiteX6322" fmla="*/ 2038426 w 4000576"/>
              <a:gd name="connsiteY6322" fmla="*/ 4977765 h 7331925"/>
              <a:gd name="connsiteX6323" fmla="*/ 1902190 w 4000576"/>
              <a:gd name="connsiteY6323" fmla="*/ 4979251 h 7331925"/>
              <a:gd name="connsiteX6324" fmla="*/ 1833629 w 4000576"/>
              <a:gd name="connsiteY6324" fmla="*/ 4963792 h 7331925"/>
              <a:gd name="connsiteX6325" fmla="*/ 1695641 w 4000576"/>
              <a:gd name="connsiteY6325" fmla="*/ 4907404 h 7331925"/>
              <a:gd name="connsiteX6326" fmla="*/ 1735550 w 4000576"/>
              <a:gd name="connsiteY6326" fmla="*/ 4913529 h 7331925"/>
              <a:gd name="connsiteX6327" fmla="*/ 1777460 w 4000576"/>
              <a:gd name="connsiteY6327" fmla="*/ 4917653 h 7331925"/>
              <a:gd name="connsiteX6328" fmla="*/ 1762278 w 4000576"/>
              <a:gd name="connsiteY6328" fmla="*/ 4906328 h 7331925"/>
              <a:gd name="connsiteX6329" fmla="*/ 1749895 w 4000576"/>
              <a:gd name="connsiteY6329" fmla="*/ 4874476 h 7331925"/>
              <a:gd name="connsiteX6330" fmla="*/ 1753553 w 4000576"/>
              <a:gd name="connsiteY6330" fmla="*/ 4855426 h 7331925"/>
              <a:gd name="connsiteX6331" fmla="*/ 1760220 w 4000576"/>
              <a:gd name="connsiteY6331" fmla="*/ 4836376 h 7331925"/>
              <a:gd name="connsiteX6332" fmla="*/ 1766659 w 4000576"/>
              <a:gd name="connsiteY6332" fmla="*/ 4822784 h 7331925"/>
              <a:gd name="connsiteX6333" fmla="*/ 1775165 w 4000576"/>
              <a:gd name="connsiteY6333" fmla="*/ 4797809 h 7331925"/>
              <a:gd name="connsiteX6334" fmla="*/ 1788890 w 4000576"/>
              <a:gd name="connsiteY6334" fmla="*/ 4777959 h 7331925"/>
              <a:gd name="connsiteX6335" fmla="*/ 1807740 w 4000576"/>
              <a:gd name="connsiteY6335" fmla="*/ 4729115 h 7331925"/>
              <a:gd name="connsiteX6336" fmla="*/ 1829172 w 4000576"/>
              <a:gd name="connsiteY6336" fmla="*/ 4664926 h 7331925"/>
              <a:gd name="connsiteX6337" fmla="*/ 1857175 w 4000576"/>
              <a:gd name="connsiteY6337" fmla="*/ 4638961 h 7331925"/>
              <a:gd name="connsiteX6338" fmla="*/ 1871215 w 4000576"/>
              <a:gd name="connsiteY6338" fmla="*/ 4642933 h 7331925"/>
              <a:gd name="connsiteX6339" fmla="*/ 1854108 w 4000576"/>
              <a:gd name="connsiteY6339" fmla="*/ 4611519 h 7331925"/>
              <a:gd name="connsiteX6340" fmla="*/ 1829848 w 4000576"/>
              <a:gd name="connsiteY6340" fmla="*/ 4587259 h 7331925"/>
              <a:gd name="connsiteX6341" fmla="*/ 1761744 w 4000576"/>
              <a:gd name="connsiteY6341" fmla="*/ 4720581 h 7331925"/>
              <a:gd name="connsiteX6342" fmla="*/ 1884140 w 4000576"/>
              <a:gd name="connsiteY6342" fmla="*/ 4655401 h 7331925"/>
              <a:gd name="connsiteX6343" fmla="*/ 1893665 w 4000576"/>
              <a:gd name="connsiteY6343" fmla="*/ 4664926 h 7331925"/>
              <a:gd name="connsiteX6344" fmla="*/ 1903190 w 4000576"/>
              <a:gd name="connsiteY6344" fmla="*/ 4655401 h 7331925"/>
              <a:gd name="connsiteX6345" fmla="*/ 1893665 w 4000576"/>
              <a:gd name="connsiteY6345" fmla="*/ 4645876 h 7331925"/>
              <a:gd name="connsiteX6346" fmla="*/ 1884140 w 4000576"/>
              <a:gd name="connsiteY6346" fmla="*/ 4655401 h 7331925"/>
              <a:gd name="connsiteX6347" fmla="*/ 1846040 w 4000576"/>
              <a:gd name="connsiteY6347" fmla="*/ 4674451 h 7331925"/>
              <a:gd name="connsiteX6348" fmla="*/ 1855565 w 4000576"/>
              <a:gd name="connsiteY6348" fmla="*/ 4683976 h 7331925"/>
              <a:gd name="connsiteX6349" fmla="*/ 1865090 w 4000576"/>
              <a:gd name="connsiteY6349" fmla="*/ 4674451 h 7331925"/>
              <a:gd name="connsiteX6350" fmla="*/ 1855565 w 4000576"/>
              <a:gd name="connsiteY6350" fmla="*/ 4664926 h 7331925"/>
              <a:gd name="connsiteX6351" fmla="*/ 1846040 w 4000576"/>
              <a:gd name="connsiteY6351" fmla="*/ 4674451 h 7331925"/>
              <a:gd name="connsiteX6352" fmla="*/ 1874615 w 4000576"/>
              <a:gd name="connsiteY6352" fmla="*/ 4683976 h 7331925"/>
              <a:gd name="connsiteX6353" fmla="*/ 1884140 w 4000576"/>
              <a:gd name="connsiteY6353" fmla="*/ 4693501 h 7331925"/>
              <a:gd name="connsiteX6354" fmla="*/ 1893665 w 4000576"/>
              <a:gd name="connsiteY6354" fmla="*/ 4683976 h 7331925"/>
              <a:gd name="connsiteX6355" fmla="*/ 1884140 w 4000576"/>
              <a:gd name="connsiteY6355" fmla="*/ 4674451 h 7331925"/>
              <a:gd name="connsiteX6356" fmla="*/ 1874615 w 4000576"/>
              <a:gd name="connsiteY6356" fmla="*/ 4683976 h 7331925"/>
              <a:gd name="connsiteX6357" fmla="*/ 1836515 w 4000576"/>
              <a:gd name="connsiteY6357" fmla="*/ 4713113 h 7331925"/>
              <a:gd name="connsiteX6358" fmla="*/ 1846040 w 4000576"/>
              <a:gd name="connsiteY6358" fmla="*/ 4717314 h 7331925"/>
              <a:gd name="connsiteX6359" fmla="*/ 1855565 w 4000576"/>
              <a:gd name="connsiteY6359" fmla="*/ 4707227 h 7331925"/>
              <a:gd name="connsiteX6360" fmla="*/ 1846040 w 4000576"/>
              <a:gd name="connsiteY6360" fmla="*/ 4703026 h 7331925"/>
              <a:gd name="connsiteX6361" fmla="*/ 1836515 w 4000576"/>
              <a:gd name="connsiteY6361" fmla="*/ 4713113 h 7331925"/>
              <a:gd name="connsiteX6362" fmla="*/ 2260378 w 4000576"/>
              <a:gd name="connsiteY6362" fmla="*/ 4716790 h 7331925"/>
              <a:gd name="connsiteX6363" fmla="*/ 2336578 w 4000576"/>
              <a:gd name="connsiteY6363" fmla="*/ 4733878 h 7331925"/>
              <a:gd name="connsiteX6364" fmla="*/ 2240223 w 4000576"/>
              <a:gd name="connsiteY6364" fmla="*/ 4703807 h 7331925"/>
              <a:gd name="connsiteX6365" fmla="*/ 2260378 w 4000576"/>
              <a:gd name="connsiteY6365" fmla="*/ 4716790 h 7331925"/>
              <a:gd name="connsiteX6366" fmla="*/ 1865090 w 4000576"/>
              <a:gd name="connsiteY6366" fmla="*/ 4722076 h 7331925"/>
              <a:gd name="connsiteX6367" fmla="*/ 1874615 w 4000576"/>
              <a:gd name="connsiteY6367" fmla="*/ 4731601 h 7331925"/>
              <a:gd name="connsiteX6368" fmla="*/ 1884140 w 4000576"/>
              <a:gd name="connsiteY6368" fmla="*/ 4722076 h 7331925"/>
              <a:gd name="connsiteX6369" fmla="*/ 1874615 w 4000576"/>
              <a:gd name="connsiteY6369" fmla="*/ 4712551 h 7331925"/>
              <a:gd name="connsiteX6370" fmla="*/ 1865090 w 4000576"/>
              <a:gd name="connsiteY6370" fmla="*/ 4722076 h 7331925"/>
              <a:gd name="connsiteX6371" fmla="*/ 1817465 w 4000576"/>
              <a:gd name="connsiteY6371" fmla="*/ 4755976 h 7331925"/>
              <a:gd name="connsiteX6372" fmla="*/ 1826990 w 4000576"/>
              <a:gd name="connsiteY6372" fmla="*/ 4764939 h 7331925"/>
              <a:gd name="connsiteX6373" fmla="*/ 1836515 w 4000576"/>
              <a:gd name="connsiteY6373" fmla="*/ 4750089 h 7331925"/>
              <a:gd name="connsiteX6374" fmla="*/ 1826990 w 4000576"/>
              <a:gd name="connsiteY6374" fmla="*/ 4741126 h 7331925"/>
              <a:gd name="connsiteX6375" fmla="*/ 1817465 w 4000576"/>
              <a:gd name="connsiteY6375" fmla="*/ 4755976 h 7331925"/>
              <a:gd name="connsiteX6376" fmla="*/ 1855565 w 4000576"/>
              <a:gd name="connsiteY6376" fmla="*/ 4764939 h 7331925"/>
              <a:gd name="connsiteX6377" fmla="*/ 1865090 w 4000576"/>
              <a:gd name="connsiteY6377" fmla="*/ 4779226 h 7331925"/>
              <a:gd name="connsiteX6378" fmla="*/ 1874615 w 4000576"/>
              <a:gd name="connsiteY6378" fmla="*/ 4764939 h 7331925"/>
              <a:gd name="connsiteX6379" fmla="*/ 1865090 w 4000576"/>
              <a:gd name="connsiteY6379" fmla="*/ 4750651 h 7331925"/>
              <a:gd name="connsiteX6380" fmla="*/ 1855565 w 4000576"/>
              <a:gd name="connsiteY6380" fmla="*/ 4764939 h 7331925"/>
              <a:gd name="connsiteX6381" fmla="*/ 2288953 w 4000576"/>
              <a:gd name="connsiteY6381" fmla="*/ 4760176 h 7331925"/>
              <a:gd name="connsiteX6382" fmla="*/ 2331815 w 4000576"/>
              <a:gd name="connsiteY6382" fmla="*/ 4768082 h 7331925"/>
              <a:gd name="connsiteX6383" fmla="*/ 2355628 w 4000576"/>
              <a:gd name="connsiteY6383" fmla="*/ 4767806 h 7331925"/>
              <a:gd name="connsiteX6384" fmla="*/ 2331815 w 4000576"/>
              <a:gd name="connsiteY6384" fmla="*/ 4760176 h 7331925"/>
              <a:gd name="connsiteX6385" fmla="*/ 2288953 w 4000576"/>
              <a:gd name="connsiteY6385" fmla="*/ 4752270 h 7331925"/>
              <a:gd name="connsiteX6386" fmla="*/ 2269903 w 4000576"/>
              <a:gd name="connsiteY6386" fmla="*/ 4751994 h 7331925"/>
              <a:gd name="connsiteX6387" fmla="*/ 2288953 w 4000576"/>
              <a:gd name="connsiteY6387" fmla="*/ 4760176 h 7331925"/>
              <a:gd name="connsiteX6388" fmla="*/ 1798415 w 4000576"/>
              <a:gd name="connsiteY6388" fmla="*/ 4798276 h 7331925"/>
              <a:gd name="connsiteX6389" fmla="*/ 1807940 w 4000576"/>
              <a:gd name="connsiteY6389" fmla="*/ 4807801 h 7331925"/>
              <a:gd name="connsiteX6390" fmla="*/ 1817465 w 4000576"/>
              <a:gd name="connsiteY6390" fmla="*/ 4798276 h 7331925"/>
              <a:gd name="connsiteX6391" fmla="*/ 1807940 w 4000576"/>
              <a:gd name="connsiteY6391" fmla="*/ 4788751 h 7331925"/>
              <a:gd name="connsiteX6392" fmla="*/ 1798415 w 4000576"/>
              <a:gd name="connsiteY6392" fmla="*/ 4798276 h 7331925"/>
              <a:gd name="connsiteX6393" fmla="*/ 1836515 w 4000576"/>
              <a:gd name="connsiteY6393" fmla="*/ 4807239 h 7331925"/>
              <a:gd name="connsiteX6394" fmla="*/ 1846040 w 4000576"/>
              <a:gd name="connsiteY6394" fmla="*/ 4822089 h 7331925"/>
              <a:gd name="connsiteX6395" fmla="*/ 1855565 w 4000576"/>
              <a:gd name="connsiteY6395" fmla="*/ 4813126 h 7331925"/>
              <a:gd name="connsiteX6396" fmla="*/ 1846040 w 4000576"/>
              <a:gd name="connsiteY6396" fmla="*/ 4798276 h 7331925"/>
              <a:gd name="connsiteX6397" fmla="*/ 1836515 w 4000576"/>
              <a:gd name="connsiteY6397" fmla="*/ 4807239 h 7331925"/>
              <a:gd name="connsiteX6398" fmla="*/ 2041303 w 4000576"/>
              <a:gd name="connsiteY6398" fmla="*/ 4817326 h 7331925"/>
              <a:gd name="connsiteX6399" fmla="*/ 2045503 w 4000576"/>
              <a:gd name="connsiteY6399" fmla="*/ 4826851 h 7331925"/>
              <a:gd name="connsiteX6400" fmla="*/ 2055590 w 4000576"/>
              <a:gd name="connsiteY6400" fmla="*/ 4817326 h 7331925"/>
              <a:gd name="connsiteX6401" fmla="*/ 2051399 w 4000576"/>
              <a:gd name="connsiteY6401" fmla="*/ 4807801 h 7331925"/>
              <a:gd name="connsiteX6402" fmla="*/ 2041303 w 4000576"/>
              <a:gd name="connsiteY6402" fmla="*/ 4817326 h 7331925"/>
              <a:gd name="connsiteX6403" fmla="*/ 1784128 w 4000576"/>
              <a:gd name="connsiteY6403" fmla="*/ 4836376 h 7331925"/>
              <a:gd name="connsiteX6404" fmla="*/ 1788328 w 4000576"/>
              <a:gd name="connsiteY6404" fmla="*/ 4845901 h 7331925"/>
              <a:gd name="connsiteX6405" fmla="*/ 1798415 w 4000576"/>
              <a:gd name="connsiteY6405" fmla="*/ 4836376 h 7331925"/>
              <a:gd name="connsiteX6406" fmla="*/ 1794215 w 4000576"/>
              <a:gd name="connsiteY6406" fmla="*/ 4826851 h 7331925"/>
              <a:gd name="connsiteX6407" fmla="*/ 1784128 w 4000576"/>
              <a:gd name="connsiteY6407" fmla="*/ 4836376 h 7331925"/>
              <a:gd name="connsiteX6408" fmla="*/ 1823552 w 4000576"/>
              <a:gd name="connsiteY6408" fmla="*/ 4842987 h 7331925"/>
              <a:gd name="connsiteX6409" fmla="*/ 1831753 w 4000576"/>
              <a:gd name="connsiteY6409" fmla="*/ 4864951 h 7331925"/>
              <a:gd name="connsiteX6410" fmla="*/ 1846040 w 4000576"/>
              <a:gd name="connsiteY6410" fmla="*/ 4855988 h 7331925"/>
              <a:gd name="connsiteX6411" fmla="*/ 1823552 w 4000576"/>
              <a:gd name="connsiteY6411" fmla="*/ 4842987 h 7331925"/>
              <a:gd name="connsiteX6412" fmla="*/ 2355628 w 4000576"/>
              <a:gd name="connsiteY6412" fmla="*/ 4861122 h 7331925"/>
              <a:gd name="connsiteX6413" fmla="*/ 2327053 w 4000576"/>
              <a:gd name="connsiteY6413" fmla="*/ 4874581 h 7331925"/>
              <a:gd name="connsiteX6414" fmla="*/ 2355609 w 4000576"/>
              <a:gd name="connsiteY6414" fmla="*/ 4868990 h 7331925"/>
              <a:gd name="connsiteX6415" fmla="*/ 2388175 w 4000576"/>
              <a:gd name="connsiteY6415" fmla="*/ 4851540 h 7331925"/>
              <a:gd name="connsiteX6416" fmla="*/ 2355628 w 4000576"/>
              <a:gd name="connsiteY6416" fmla="*/ 4861122 h 7331925"/>
              <a:gd name="connsiteX6417" fmla="*/ 1769840 w 4000576"/>
              <a:gd name="connsiteY6417" fmla="*/ 4878677 h 7331925"/>
              <a:gd name="connsiteX6418" fmla="*/ 1779365 w 4000576"/>
              <a:gd name="connsiteY6418" fmla="*/ 4893526 h 7331925"/>
              <a:gd name="connsiteX6419" fmla="*/ 1788890 w 4000576"/>
              <a:gd name="connsiteY6419" fmla="*/ 4884563 h 7331925"/>
              <a:gd name="connsiteX6420" fmla="*/ 1779365 w 4000576"/>
              <a:gd name="connsiteY6420" fmla="*/ 4869714 h 7331925"/>
              <a:gd name="connsiteX6421" fmla="*/ 1769840 w 4000576"/>
              <a:gd name="connsiteY6421" fmla="*/ 4878677 h 7331925"/>
              <a:gd name="connsiteX6422" fmla="*/ 2358009 w 4000576"/>
              <a:gd name="connsiteY6422" fmla="*/ 4881039 h 7331925"/>
              <a:gd name="connsiteX6423" fmla="*/ 2341340 w 4000576"/>
              <a:gd name="connsiteY6423" fmla="*/ 4894869 h 7331925"/>
              <a:gd name="connsiteX6424" fmla="*/ 2398490 w 4000576"/>
              <a:gd name="connsiteY6424" fmla="*/ 4883134 h 7331925"/>
              <a:gd name="connsiteX6425" fmla="*/ 2412778 w 4000576"/>
              <a:gd name="connsiteY6425" fmla="*/ 4875057 h 7331925"/>
              <a:gd name="connsiteX6426" fmla="*/ 2393728 w 4000576"/>
              <a:gd name="connsiteY6426" fmla="*/ 4875867 h 7331925"/>
              <a:gd name="connsiteX6427" fmla="*/ 2358009 w 4000576"/>
              <a:gd name="connsiteY6427" fmla="*/ 4881039 h 7331925"/>
              <a:gd name="connsiteX6428" fmla="*/ 1803178 w 4000576"/>
              <a:gd name="connsiteY6428" fmla="*/ 4893526 h 7331925"/>
              <a:gd name="connsiteX6429" fmla="*/ 1822790 w 4000576"/>
              <a:gd name="connsiteY6429" fmla="*/ 4903051 h 7331925"/>
              <a:gd name="connsiteX6430" fmla="*/ 1836515 w 4000576"/>
              <a:gd name="connsiteY6430" fmla="*/ 4893526 h 7331925"/>
              <a:gd name="connsiteX6431" fmla="*/ 1816903 w 4000576"/>
              <a:gd name="connsiteY6431" fmla="*/ 4884001 h 7331925"/>
              <a:gd name="connsiteX6432" fmla="*/ 1803178 w 4000576"/>
              <a:gd name="connsiteY6432" fmla="*/ 4893526 h 7331925"/>
              <a:gd name="connsiteX6433" fmla="*/ 2353028 w 4000576"/>
              <a:gd name="connsiteY6433" fmla="*/ 4929645 h 7331925"/>
              <a:gd name="connsiteX6434" fmla="*/ 2287715 w 4000576"/>
              <a:gd name="connsiteY6434" fmla="*/ 4957372 h 7331925"/>
              <a:gd name="connsiteX6435" fmla="*/ 2416359 w 4000576"/>
              <a:gd name="connsiteY6435" fmla="*/ 4917844 h 7331925"/>
              <a:gd name="connsiteX6436" fmla="*/ 2426722 w 4000576"/>
              <a:gd name="connsiteY6436" fmla="*/ 4904461 h 7331925"/>
              <a:gd name="connsiteX6437" fmla="*/ 2353028 w 4000576"/>
              <a:gd name="connsiteY6437" fmla="*/ 4929645 h 7331925"/>
              <a:gd name="connsiteX6438" fmla="*/ 1788890 w 4000576"/>
              <a:gd name="connsiteY6438" fmla="*/ 4922101 h 7331925"/>
              <a:gd name="connsiteX6439" fmla="*/ 1803740 w 4000576"/>
              <a:gd name="connsiteY6439" fmla="*/ 4931626 h 7331925"/>
              <a:gd name="connsiteX6440" fmla="*/ 1812703 w 4000576"/>
              <a:gd name="connsiteY6440" fmla="*/ 4922101 h 7331925"/>
              <a:gd name="connsiteX6441" fmla="*/ 1797853 w 4000576"/>
              <a:gd name="connsiteY6441" fmla="*/ 4912576 h 7331925"/>
              <a:gd name="connsiteX6442" fmla="*/ 1788890 w 4000576"/>
              <a:gd name="connsiteY6442" fmla="*/ 4922101 h 7331925"/>
              <a:gd name="connsiteX6443" fmla="*/ 2417540 w 4000576"/>
              <a:gd name="connsiteY6443" fmla="*/ 4950676 h 7331925"/>
              <a:gd name="connsiteX6444" fmla="*/ 2391823 w 4000576"/>
              <a:gd name="connsiteY6444" fmla="*/ 4969326 h 7331925"/>
              <a:gd name="connsiteX6445" fmla="*/ 2455640 w 4000576"/>
              <a:gd name="connsiteY6445" fmla="*/ 4936141 h 7331925"/>
              <a:gd name="connsiteX6446" fmla="*/ 2417540 w 4000576"/>
              <a:gd name="connsiteY6446" fmla="*/ 4950676 h 7331925"/>
              <a:gd name="connsiteX6447" fmla="*/ 1684115 w 4000576"/>
              <a:gd name="connsiteY6447" fmla="*/ 4959182 h 7331925"/>
              <a:gd name="connsiteX6448" fmla="*/ 1698403 w 4000576"/>
              <a:gd name="connsiteY6448" fmla="*/ 4969726 h 7331925"/>
              <a:gd name="connsiteX6449" fmla="*/ 1712690 w 4000576"/>
              <a:gd name="connsiteY6449" fmla="*/ 4979432 h 7331925"/>
              <a:gd name="connsiteX6450" fmla="*/ 1686497 w 4000576"/>
              <a:gd name="connsiteY6450" fmla="*/ 4982614 h 7331925"/>
              <a:gd name="connsiteX6451" fmla="*/ 1660303 w 4000576"/>
              <a:gd name="connsiteY6451" fmla="*/ 4976089 h 7331925"/>
              <a:gd name="connsiteX6452" fmla="*/ 1673285 w 4000576"/>
              <a:gd name="connsiteY6452" fmla="*/ 4991843 h 7331925"/>
              <a:gd name="connsiteX6453" fmla="*/ 1686258 w 4000576"/>
              <a:gd name="connsiteY6453" fmla="*/ 5007597 h 7331925"/>
              <a:gd name="connsiteX6454" fmla="*/ 1673285 w 4000576"/>
              <a:gd name="connsiteY6454" fmla="*/ 5011722 h 7331925"/>
              <a:gd name="connsiteX6455" fmla="*/ 1646520 w 4000576"/>
              <a:gd name="connsiteY6455" fmla="*/ 5019599 h 7331925"/>
              <a:gd name="connsiteX6456" fmla="*/ 1808712 w 4000576"/>
              <a:gd name="connsiteY6456" fmla="*/ 5085740 h 7331925"/>
              <a:gd name="connsiteX6457" fmla="*/ 1898428 w 4000576"/>
              <a:gd name="connsiteY6457" fmla="*/ 5106372 h 7331925"/>
              <a:gd name="connsiteX6458" fmla="*/ 2050828 w 4000576"/>
              <a:gd name="connsiteY6458" fmla="*/ 5106219 h 7331925"/>
              <a:gd name="connsiteX6459" fmla="*/ 2400481 w 4000576"/>
              <a:gd name="connsiteY6459" fmla="*/ 5055756 h 7331925"/>
              <a:gd name="connsiteX6460" fmla="*/ 2476681 w 4000576"/>
              <a:gd name="connsiteY6460" fmla="*/ 5016979 h 7331925"/>
              <a:gd name="connsiteX6461" fmla="*/ 2498503 w 4000576"/>
              <a:gd name="connsiteY6461" fmla="*/ 4998644 h 7331925"/>
              <a:gd name="connsiteX6462" fmla="*/ 2441286 w 4000576"/>
              <a:gd name="connsiteY6462" fmla="*/ 5021418 h 7331925"/>
              <a:gd name="connsiteX6463" fmla="*/ 2117503 w 4000576"/>
              <a:gd name="connsiteY6463" fmla="*/ 5081359 h 7331925"/>
              <a:gd name="connsiteX6464" fmla="*/ 1788890 w 4000576"/>
              <a:gd name="connsiteY6464" fmla="*/ 5045554 h 7331925"/>
              <a:gd name="connsiteX6465" fmla="*/ 1819847 w 4000576"/>
              <a:gd name="connsiteY6465" fmla="*/ 5047440 h 7331925"/>
              <a:gd name="connsiteX6466" fmla="*/ 1998440 w 4000576"/>
              <a:gd name="connsiteY6466" fmla="*/ 5059976 h 7331925"/>
              <a:gd name="connsiteX6467" fmla="*/ 2093690 w 4000576"/>
              <a:gd name="connsiteY6467" fmla="*/ 5059071 h 7331925"/>
              <a:gd name="connsiteX6468" fmla="*/ 1833401 w 4000576"/>
              <a:gd name="connsiteY6468" fmla="*/ 5030953 h 7331925"/>
              <a:gd name="connsiteX6469" fmla="*/ 1834534 w 4000576"/>
              <a:gd name="connsiteY6469" fmla="*/ 5011960 h 7331925"/>
              <a:gd name="connsiteX6470" fmla="*/ 2010870 w 4000576"/>
              <a:gd name="connsiteY6470" fmla="*/ 5027667 h 7331925"/>
              <a:gd name="connsiteX6471" fmla="*/ 1950149 w 4000576"/>
              <a:gd name="connsiteY6471" fmla="*/ 5014637 h 7331925"/>
              <a:gd name="connsiteX6472" fmla="*/ 1700784 w 4000576"/>
              <a:gd name="connsiteY6472" fmla="*/ 4955810 h 7331925"/>
              <a:gd name="connsiteX6473" fmla="*/ 1684115 w 4000576"/>
              <a:gd name="connsiteY6473" fmla="*/ 4959182 h 7331925"/>
              <a:gd name="connsiteX6474" fmla="*/ 2424732 w 4000576"/>
              <a:gd name="connsiteY6474" fmla="*/ 4977784 h 7331925"/>
              <a:gd name="connsiteX6475" fmla="*/ 2389013 w 4000576"/>
              <a:gd name="connsiteY6475" fmla="*/ 5000187 h 7331925"/>
              <a:gd name="connsiteX6476" fmla="*/ 2456259 w 4000576"/>
              <a:gd name="connsiteY6476" fmla="*/ 4973745 h 7331925"/>
              <a:gd name="connsiteX6477" fmla="*/ 2424732 w 4000576"/>
              <a:gd name="connsiteY6477" fmla="*/ 4977784 h 7331925"/>
              <a:gd name="connsiteX6478" fmla="*/ 1726978 w 4000576"/>
              <a:gd name="connsiteY6478" fmla="*/ 4998301 h 7331925"/>
              <a:gd name="connsiteX6479" fmla="*/ 1737065 w 4000576"/>
              <a:gd name="connsiteY6479" fmla="*/ 5007826 h 7331925"/>
              <a:gd name="connsiteX6480" fmla="*/ 1741265 w 4000576"/>
              <a:gd name="connsiteY6480" fmla="*/ 4998301 h 7331925"/>
              <a:gd name="connsiteX6481" fmla="*/ 1731178 w 4000576"/>
              <a:gd name="connsiteY6481" fmla="*/ 4988776 h 7331925"/>
              <a:gd name="connsiteX6482" fmla="*/ 1726978 w 4000576"/>
              <a:gd name="connsiteY6482" fmla="*/ 4998301 h 7331925"/>
              <a:gd name="connsiteX6483" fmla="*/ 1760315 w 4000576"/>
              <a:gd name="connsiteY6483" fmla="*/ 5007826 h 7331925"/>
              <a:gd name="connsiteX6484" fmla="*/ 1769840 w 4000576"/>
              <a:gd name="connsiteY6484" fmla="*/ 5017351 h 7331925"/>
              <a:gd name="connsiteX6485" fmla="*/ 1779365 w 4000576"/>
              <a:gd name="connsiteY6485" fmla="*/ 5007826 h 7331925"/>
              <a:gd name="connsiteX6486" fmla="*/ 1769840 w 4000576"/>
              <a:gd name="connsiteY6486" fmla="*/ 4998301 h 7331925"/>
              <a:gd name="connsiteX6487" fmla="*/ 1760315 w 4000576"/>
              <a:gd name="connsiteY6487" fmla="*/ 5007826 h 7331925"/>
              <a:gd name="connsiteX6488" fmla="*/ 1712690 w 4000576"/>
              <a:gd name="connsiteY6488" fmla="*/ 5026876 h 7331925"/>
              <a:gd name="connsiteX6489" fmla="*/ 1722215 w 4000576"/>
              <a:gd name="connsiteY6489" fmla="*/ 5036401 h 7331925"/>
              <a:gd name="connsiteX6490" fmla="*/ 1731740 w 4000576"/>
              <a:gd name="connsiteY6490" fmla="*/ 5026876 h 7331925"/>
              <a:gd name="connsiteX6491" fmla="*/ 1722215 w 4000576"/>
              <a:gd name="connsiteY6491" fmla="*/ 5017351 h 7331925"/>
              <a:gd name="connsiteX6492" fmla="*/ 1712690 w 4000576"/>
              <a:gd name="connsiteY6492" fmla="*/ 5026876 h 7331925"/>
              <a:gd name="connsiteX6493" fmla="*/ 1750790 w 4000576"/>
              <a:gd name="connsiteY6493" fmla="*/ 5036401 h 7331925"/>
              <a:gd name="connsiteX6494" fmla="*/ 1760315 w 4000576"/>
              <a:gd name="connsiteY6494" fmla="*/ 5045926 h 7331925"/>
              <a:gd name="connsiteX6495" fmla="*/ 1769840 w 4000576"/>
              <a:gd name="connsiteY6495" fmla="*/ 5036401 h 7331925"/>
              <a:gd name="connsiteX6496" fmla="*/ 1760315 w 4000576"/>
              <a:gd name="connsiteY6496" fmla="*/ 5026876 h 7331925"/>
              <a:gd name="connsiteX6497" fmla="*/ 1750790 w 4000576"/>
              <a:gd name="connsiteY6497" fmla="*/ 5036401 h 7331925"/>
              <a:gd name="connsiteX6498" fmla="*/ 2160365 w 4000576"/>
              <a:gd name="connsiteY6498" fmla="*/ 5055156 h 7331925"/>
              <a:gd name="connsiteX6499" fmla="*/ 2174653 w 4000576"/>
              <a:gd name="connsiteY6499" fmla="*/ 5058899 h 7331925"/>
              <a:gd name="connsiteX6500" fmla="*/ 2188940 w 4000576"/>
              <a:gd name="connsiteY6500" fmla="*/ 5049669 h 7331925"/>
              <a:gd name="connsiteX6501" fmla="*/ 2174653 w 4000576"/>
              <a:gd name="connsiteY6501" fmla="*/ 5045926 h 7331925"/>
              <a:gd name="connsiteX6502" fmla="*/ 2160365 w 4000576"/>
              <a:gd name="connsiteY6502" fmla="*/ 5055156 h 7331925"/>
              <a:gd name="connsiteX6503" fmla="*/ 2469928 w 4000576"/>
              <a:gd name="connsiteY6503" fmla="*/ 5070481 h 7331925"/>
              <a:gd name="connsiteX6504" fmla="*/ 2445001 w 4000576"/>
              <a:gd name="connsiteY6504" fmla="*/ 5093399 h 7331925"/>
              <a:gd name="connsiteX6505" fmla="*/ 2522315 w 4000576"/>
              <a:gd name="connsiteY6505" fmla="*/ 5049908 h 7331925"/>
              <a:gd name="connsiteX6506" fmla="*/ 2469928 w 4000576"/>
              <a:gd name="connsiteY6506" fmla="*/ 5070481 h 7331925"/>
              <a:gd name="connsiteX6507" fmla="*/ 1650778 w 4000576"/>
              <a:gd name="connsiteY6507" fmla="*/ 5103076 h 7331925"/>
              <a:gd name="connsiteX6508" fmla="*/ 1665627 w 4000576"/>
              <a:gd name="connsiteY6508" fmla="*/ 5112601 h 7331925"/>
              <a:gd name="connsiteX6509" fmla="*/ 1674590 w 4000576"/>
              <a:gd name="connsiteY6509" fmla="*/ 5103076 h 7331925"/>
              <a:gd name="connsiteX6510" fmla="*/ 1659741 w 4000576"/>
              <a:gd name="connsiteY6510" fmla="*/ 5093551 h 7331925"/>
              <a:gd name="connsiteX6511" fmla="*/ 1650778 w 4000576"/>
              <a:gd name="connsiteY6511" fmla="*/ 5103076 h 7331925"/>
              <a:gd name="connsiteX6512" fmla="*/ 1688878 w 4000576"/>
              <a:gd name="connsiteY6512" fmla="*/ 5112601 h 7331925"/>
              <a:gd name="connsiteX6513" fmla="*/ 1698403 w 4000576"/>
              <a:gd name="connsiteY6513" fmla="*/ 5122126 h 7331925"/>
              <a:gd name="connsiteX6514" fmla="*/ 1707928 w 4000576"/>
              <a:gd name="connsiteY6514" fmla="*/ 5112601 h 7331925"/>
              <a:gd name="connsiteX6515" fmla="*/ 1698403 w 4000576"/>
              <a:gd name="connsiteY6515" fmla="*/ 5103076 h 7331925"/>
              <a:gd name="connsiteX6516" fmla="*/ 1688878 w 4000576"/>
              <a:gd name="connsiteY6516" fmla="*/ 5112601 h 7331925"/>
              <a:gd name="connsiteX6517" fmla="*/ 1727483 w 4000576"/>
              <a:gd name="connsiteY6517" fmla="*/ 5121317 h 7331925"/>
              <a:gd name="connsiteX6518" fmla="*/ 1730931 w 4000576"/>
              <a:gd name="connsiteY6518" fmla="*/ 5135909 h 7331925"/>
              <a:gd name="connsiteX6519" fmla="*/ 1745523 w 4000576"/>
              <a:gd name="connsiteY6519" fmla="*/ 5132461 h 7331925"/>
              <a:gd name="connsiteX6520" fmla="*/ 1742075 w 4000576"/>
              <a:gd name="connsiteY6520" fmla="*/ 5117869 h 7331925"/>
              <a:gd name="connsiteX6521" fmla="*/ 1727483 w 4000576"/>
              <a:gd name="connsiteY6521" fmla="*/ 5121317 h 7331925"/>
              <a:gd name="connsiteX6522" fmla="*/ 2446115 w 4000576"/>
              <a:gd name="connsiteY6522" fmla="*/ 5136413 h 7331925"/>
              <a:gd name="connsiteX6523" fmla="*/ 2469156 w 4000576"/>
              <a:gd name="connsiteY6523" fmla="*/ 5144919 h 7331925"/>
              <a:gd name="connsiteX6524" fmla="*/ 2465165 w 4000576"/>
              <a:gd name="connsiteY6524" fmla="*/ 5122126 h 7331925"/>
              <a:gd name="connsiteX6525" fmla="*/ 2446115 w 4000576"/>
              <a:gd name="connsiteY6525" fmla="*/ 5136413 h 7331925"/>
              <a:gd name="connsiteX6526" fmla="*/ 1641348 w 4000576"/>
              <a:gd name="connsiteY6526" fmla="*/ 5141328 h 7331925"/>
              <a:gd name="connsiteX6527" fmla="*/ 1656198 w 4000576"/>
              <a:gd name="connsiteY6527" fmla="*/ 5145529 h 7331925"/>
              <a:gd name="connsiteX6528" fmla="*/ 1650216 w 4000576"/>
              <a:gd name="connsiteY6528" fmla="*/ 5131651 h 7331925"/>
              <a:gd name="connsiteX6529" fmla="*/ 1641348 w 4000576"/>
              <a:gd name="connsiteY6529" fmla="*/ 5141328 h 7331925"/>
              <a:gd name="connsiteX6530" fmla="*/ 1684115 w 4000576"/>
              <a:gd name="connsiteY6530" fmla="*/ 5150701 h 7331925"/>
              <a:gd name="connsiteX6531" fmla="*/ 1694202 w 4000576"/>
              <a:gd name="connsiteY6531" fmla="*/ 5160226 h 7331925"/>
              <a:gd name="connsiteX6532" fmla="*/ 1698403 w 4000576"/>
              <a:gd name="connsiteY6532" fmla="*/ 5150701 h 7331925"/>
              <a:gd name="connsiteX6533" fmla="*/ 1688316 w 4000576"/>
              <a:gd name="connsiteY6533" fmla="*/ 5141176 h 7331925"/>
              <a:gd name="connsiteX6534" fmla="*/ 1684115 w 4000576"/>
              <a:gd name="connsiteY6534" fmla="*/ 5150701 h 7331925"/>
              <a:gd name="connsiteX6535" fmla="*/ 1722215 w 4000576"/>
              <a:gd name="connsiteY6535" fmla="*/ 5160226 h 7331925"/>
              <a:gd name="connsiteX6536" fmla="*/ 1732302 w 4000576"/>
              <a:gd name="connsiteY6536" fmla="*/ 5169751 h 7331925"/>
              <a:gd name="connsiteX6537" fmla="*/ 1736503 w 4000576"/>
              <a:gd name="connsiteY6537" fmla="*/ 5160226 h 7331925"/>
              <a:gd name="connsiteX6538" fmla="*/ 1726416 w 4000576"/>
              <a:gd name="connsiteY6538" fmla="*/ 5150701 h 7331925"/>
              <a:gd name="connsiteX6539" fmla="*/ 1722215 w 4000576"/>
              <a:gd name="connsiteY6539" fmla="*/ 5160226 h 7331925"/>
              <a:gd name="connsiteX6540" fmla="*/ 2493740 w 4000576"/>
              <a:gd name="connsiteY6540" fmla="*/ 5188801 h 7331925"/>
              <a:gd name="connsiteX6541" fmla="*/ 2429256 w 4000576"/>
              <a:gd name="connsiteY6541" fmla="*/ 5226434 h 7331925"/>
              <a:gd name="connsiteX6542" fmla="*/ 2550719 w 4000576"/>
              <a:gd name="connsiteY6542" fmla="*/ 5172837 h 7331925"/>
              <a:gd name="connsiteX6543" fmla="*/ 2493740 w 4000576"/>
              <a:gd name="connsiteY6543" fmla="*/ 5188801 h 7331925"/>
              <a:gd name="connsiteX6544" fmla="*/ 1586713 w 4000576"/>
              <a:gd name="connsiteY6544" fmla="*/ 5198364 h 7331925"/>
              <a:gd name="connsiteX6545" fmla="*/ 1627194 w 4000576"/>
              <a:gd name="connsiteY6545" fmla="*/ 5217376 h 7331925"/>
              <a:gd name="connsiteX6546" fmla="*/ 1625146 w 4000576"/>
              <a:gd name="connsiteY6546" fmla="*/ 5242313 h 7331925"/>
              <a:gd name="connsiteX6547" fmla="*/ 1610068 w 4000576"/>
              <a:gd name="connsiteY6547" fmla="*/ 5238112 h 7331925"/>
              <a:gd name="connsiteX6548" fmla="*/ 1588075 w 4000576"/>
              <a:gd name="connsiteY6548" fmla="*/ 5226901 h 7331925"/>
              <a:gd name="connsiteX6549" fmla="*/ 1569815 w 4000576"/>
              <a:gd name="connsiteY6549" fmla="*/ 5219405 h 7331925"/>
              <a:gd name="connsiteX6550" fmla="*/ 1550556 w 4000576"/>
              <a:gd name="connsiteY6550" fmla="*/ 5210451 h 7331925"/>
              <a:gd name="connsiteX6551" fmla="*/ 1537487 w 4000576"/>
              <a:gd name="connsiteY6551" fmla="*/ 5219005 h 7331925"/>
              <a:gd name="connsiteX6552" fmla="*/ 1505160 w 4000576"/>
              <a:gd name="connsiteY6552" fmla="*/ 5265277 h 7331925"/>
              <a:gd name="connsiteX6553" fmla="*/ 1470841 w 4000576"/>
              <a:gd name="connsiteY6553" fmla="*/ 5305730 h 7331925"/>
              <a:gd name="connsiteX6554" fmla="*/ 1460506 w 4000576"/>
              <a:gd name="connsiteY6554" fmla="*/ 5321961 h 7331925"/>
              <a:gd name="connsiteX6555" fmla="*/ 1445990 w 4000576"/>
              <a:gd name="connsiteY6555" fmla="*/ 5345963 h 7331925"/>
              <a:gd name="connsiteX6556" fmla="*/ 1431808 w 4000576"/>
              <a:gd name="connsiteY6556" fmla="*/ 5369691 h 7331925"/>
              <a:gd name="connsiteX6557" fmla="*/ 1422368 w 4000576"/>
              <a:gd name="connsiteY6557" fmla="*/ 5389140 h 7331925"/>
              <a:gd name="connsiteX6558" fmla="*/ 1412129 w 4000576"/>
              <a:gd name="connsiteY6558" fmla="*/ 5411801 h 7331925"/>
              <a:gd name="connsiteX6559" fmla="*/ 1402728 w 4000576"/>
              <a:gd name="connsiteY6559" fmla="*/ 5435803 h 7331925"/>
              <a:gd name="connsiteX6560" fmla="*/ 1395489 w 4000576"/>
              <a:gd name="connsiteY6560" fmla="*/ 5456806 h 7331925"/>
              <a:gd name="connsiteX6561" fmla="*/ 1386869 w 4000576"/>
              <a:gd name="connsiteY6561" fmla="*/ 5490715 h 7331925"/>
              <a:gd name="connsiteX6562" fmla="*/ 1382754 w 4000576"/>
              <a:gd name="connsiteY6562" fmla="*/ 5512651 h 7331925"/>
              <a:gd name="connsiteX6563" fmla="*/ 1376410 w 4000576"/>
              <a:gd name="connsiteY6563" fmla="*/ 5570068 h 7331925"/>
              <a:gd name="connsiteX6564" fmla="*/ 1378363 w 4000576"/>
              <a:gd name="connsiteY6564" fmla="*/ 5627485 h 7331925"/>
              <a:gd name="connsiteX6565" fmla="*/ 1366933 w 4000576"/>
              <a:gd name="connsiteY6565" fmla="*/ 5620817 h 7331925"/>
              <a:gd name="connsiteX6566" fmla="*/ 1371743 w 4000576"/>
              <a:gd name="connsiteY6566" fmla="*/ 5632733 h 7331925"/>
              <a:gd name="connsiteX6567" fmla="*/ 1388078 w 4000576"/>
              <a:gd name="connsiteY6567" fmla="*/ 5670090 h 7331925"/>
              <a:gd name="connsiteX6568" fmla="*/ 1405928 w 4000576"/>
              <a:gd name="connsiteY6568" fmla="*/ 5739013 h 7331925"/>
              <a:gd name="connsiteX6569" fmla="*/ 1418244 w 4000576"/>
              <a:gd name="connsiteY6569" fmla="*/ 5743118 h 7331925"/>
              <a:gd name="connsiteX6570" fmla="*/ 1411681 w 4000576"/>
              <a:gd name="connsiteY6570" fmla="*/ 5716953 h 7331925"/>
              <a:gd name="connsiteX6571" fmla="*/ 1405109 w 4000576"/>
              <a:gd name="connsiteY6571" fmla="*/ 5690788 h 7331925"/>
              <a:gd name="connsiteX6572" fmla="*/ 1416025 w 4000576"/>
              <a:gd name="connsiteY6572" fmla="*/ 5697532 h 7331925"/>
              <a:gd name="connsiteX6573" fmla="*/ 1426940 w 4000576"/>
              <a:gd name="connsiteY6573" fmla="*/ 5716839 h 7331925"/>
              <a:gd name="connsiteX6574" fmla="*/ 1442599 w 4000576"/>
              <a:gd name="connsiteY6574" fmla="*/ 5742394 h 7331925"/>
              <a:gd name="connsiteX6575" fmla="*/ 1458259 w 4000576"/>
              <a:gd name="connsiteY6575" fmla="*/ 5755386 h 7331925"/>
              <a:gd name="connsiteX6576" fmla="*/ 1451486 w 4000576"/>
              <a:gd name="connsiteY6576" fmla="*/ 5734031 h 7331925"/>
              <a:gd name="connsiteX6577" fmla="*/ 1444704 w 4000576"/>
              <a:gd name="connsiteY6577" fmla="*/ 5712676 h 7331925"/>
              <a:gd name="connsiteX6578" fmla="*/ 1458525 w 4000576"/>
              <a:gd name="connsiteY6578" fmla="*/ 5712676 h 7331925"/>
              <a:gd name="connsiteX6579" fmla="*/ 1479223 w 4000576"/>
              <a:gd name="connsiteY6579" fmla="*/ 5734107 h 7331925"/>
              <a:gd name="connsiteX6580" fmla="*/ 1486110 w 4000576"/>
              <a:gd name="connsiteY6580" fmla="*/ 5755538 h 7331925"/>
              <a:gd name="connsiteX6581" fmla="*/ 1490558 w 4000576"/>
              <a:gd name="connsiteY6581" fmla="*/ 5738870 h 7331925"/>
              <a:gd name="connsiteX6582" fmla="*/ 1526162 w 4000576"/>
              <a:gd name="connsiteY6582" fmla="*/ 5734107 h 7331925"/>
              <a:gd name="connsiteX6583" fmla="*/ 1531715 w 4000576"/>
              <a:gd name="connsiteY6583" fmla="*/ 5746013 h 7331925"/>
              <a:gd name="connsiteX6584" fmla="*/ 1537268 w 4000576"/>
              <a:gd name="connsiteY6584" fmla="*/ 5734126 h 7331925"/>
              <a:gd name="connsiteX6585" fmla="*/ 1565177 w 4000576"/>
              <a:gd name="connsiteY6585" fmla="*/ 5727849 h 7331925"/>
              <a:gd name="connsiteX6586" fmla="*/ 1587532 w 4000576"/>
              <a:gd name="connsiteY6586" fmla="*/ 5733460 h 7331925"/>
              <a:gd name="connsiteX6587" fmla="*/ 1582331 w 4000576"/>
              <a:gd name="connsiteY6587" fmla="*/ 5713543 h 7331925"/>
              <a:gd name="connsiteX6588" fmla="*/ 1577121 w 4000576"/>
              <a:gd name="connsiteY6588" fmla="*/ 5693626 h 7331925"/>
              <a:gd name="connsiteX6589" fmla="*/ 1592056 w 4000576"/>
              <a:gd name="connsiteY6589" fmla="*/ 5693626 h 7331925"/>
              <a:gd name="connsiteX6590" fmla="*/ 1616678 w 4000576"/>
              <a:gd name="connsiteY6590" fmla="*/ 5710295 h 7331925"/>
              <a:gd name="connsiteX6591" fmla="*/ 1626680 w 4000576"/>
              <a:gd name="connsiteY6591" fmla="*/ 5715057 h 7331925"/>
              <a:gd name="connsiteX6592" fmla="*/ 1662208 w 4000576"/>
              <a:gd name="connsiteY6592" fmla="*/ 5703151 h 7331925"/>
              <a:gd name="connsiteX6593" fmla="*/ 1697450 w 4000576"/>
              <a:gd name="connsiteY6593" fmla="*/ 5703151 h 7331925"/>
              <a:gd name="connsiteX6594" fmla="*/ 1686020 w 4000576"/>
              <a:gd name="connsiteY6594" fmla="*/ 5691721 h 7331925"/>
              <a:gd name="connsiteX6595" fmla="*/ 1693640 w 4000576"/>
              <a:gd name="connsiteY6595" fmla="*/ 5665051 h 7331925"/>
              <a:gd name="connsiteX6596" fmla="*/ 1712690 w 4000576"/>
              <a:gd name="connsiteY6596" fmla="*/ 5679338 h 7331925"/>
              <a:gd name="connsiteX6597" fmla="*/ 1722215 w 4000576"/>
              <a:gd name="connsiteY6597" fmla="*/ 5693626 h 7331925"/>
              <a:gd name="connsiteX6598" fmla="*/ 1731740 w 4000576"/>
              <a:gd name="connsiteY6598" fmla="*/ 5684101 h 7331925"/>
              <a:gd name="connsiteX6599" fmla="*/ 1773060 w 4000576"/>
              <a:gd name="connsiteY6599" fmla="*/ 5686482 h 7331925"/>
              <a:gd name="connsiteX6600" fmla="*/ 1777860 w 4000576"/>
              <a:gd name="connsiteY6600" fmla="*/ 5698388 h 7331925"/>
              <a:gd name="connsiteX6601" fmla="*/ 1778613 w 4000576"/>
              <a:gd name="connsiteY6601" fmla="*/ 5686482 h 7331925"/>
              <a:gd name="connsiteX6602" fmla="*/ 1808578 w 4000576"/>
              <a:gd name="connsiteY6602" fmla="*/ 5674576 h 7331925"/>
              <a:gd name="connsiteX6603" fmla="*/ 1837801 w 4000576"/>
              <a:gd name="connsiteY6603" fmla="*/ 5674576 h 7331925"/>
              <a:gd name="connsiteX6604" fmla="*/ 1831753 w 4000576"/>
              <a:gd name="connsiteY6604" fmla="*/ 5655526 h 7331925"/>
              <a:gd name="connsiteX6605" fmla="*/ 1825704 w 4000576"/>
              <a:gd name="connsiteY6605" fmla="*/ 5636476 h 7331925"/>
              <a:gd name="connsiteX6606" fmla="*/ 1845402 w 4000576"/>
              <a:gd name="connsiteY6606" fmla="*/ 5636476 h 7331925"/>
              <a:gd name="connsiteX6607" fmla="*/ 1865090 w 4000576"/>
              <a:gd name="connsiteY6607" fmla="*/ 5650763 h 7331925"/>
              <a:gd name="connsiteX6608" fmla="*/ 1874615 w 4000576"/>
              <a:gd name="connsiteY6608" fmla="*/ 5665051 h 7331925"/>
              <a:gd name="connsiteX6609" fmla="*/ 1884140 w 4000576"/>
              <a:gd name="connsiteY6609" fmla="*/ 5651402 h 7331925"/>
              <a:gd name="connsiteX6610" fmla="*/ 1910334 w 4000576"/>
              <a:gd name="connsiteY6610" fmla="*/ 5638067 h 7331925"/>
              <a:gd name="connsiteX6611" fmla="*/ 2191979 w 4000576"/>
              <a:gd name="connsiteY6611" fmla="*/ 5596766 h 7331925"/>
              <a:gd name="connsiteX6612" fmla="*/ 2092947 w 4000576"/>
              <a:gd name="connsiteY6612" fmla="*/ 5598157 h 7331925"/>
              <a:gd name="connsiteX6613" fmla="*/ 1922240 w 4000576"/>
              <a:gd name="connsiteY6613" fmla="*/ 5604548 h 7331925"/>
              <a:gd name="connsiteX6614" fmla="*/ 1922240 w 4000576"/>
              <a:gd name="connsiteY6614" fmla="*/ 5591661 h 7331925"/>
              <a:gd name="connsiteX6615" fmla="*/ 2010347 w 4000576"/>
              <a:gd name="connsiteY6615" fmla="*/ 5585146 h 7331925"/>
              <a:gd name="connsiteX6616" fmla="*/ 2225183 w 4000576"/>
              <a:gd name="connsiteY6616" fmla="*/ 5545875 h 7331925"/>
              <a:gd name="connsiteX6617" fmla="*/ 2212753 w 4000576"/>
              <a:gd name="connsiteY6617" fmla="*/ 5544236 h 7331925"/>
              <a:gd name="connsiteX6618" fmla="*/ 1893665 w 4000576"/>
              <a:gd name="connsiteY6618" fmla="*/ 5566620 h 7331925"/>
              <a:gd name="connsiteX6619" fmla="*/ 1725378 w 4000576"/>
              <a:gd name="connsiteY6619" fmla="*/ 5545988 h 7331925"/>
              <a:gd name="connsiteX6620" fmla="*/ 1924622 w 4000576"/>
              <a:gd name="connsiteY6620" fmla="*/ 5536463 h 7331925"/>
              <a:gd name="connsiteX6621" fmla="*/ 2143049 w 4000576"/>
              <a:gd name="connsiteY6621" fmla="*/ 5526938 h 7331925"/>
              <a:gd name="connsiteX6622" fmla="*/ 1966827 w 4000576"/>
              <a:gd name="connsiteY6622" fmla="*/ 5517413 h 7331925"/>
              <a:gd name="connsiteX6623" fmla="*/ 1636490 w 4000576"/>
              <a:gd name="connsiteY6623" fmla="*/ 5476751 h 7331925"/>
              <a:gd name="connsiteX6624" fmla="*/ 1657922 w 4000576"/>
              <a:gd name="connsiteY6624" fmla="*/ 5468122 h 7331925"/>
              <a:gd name="connsiteX6625" fmla="*/ 2095881 w 4000576"/>
              <a:gd name="connsiteY6625" fmla="*/ 5488001 h 7331925"/>
              <a:gd name="connsiteX6626" fmla="*/ 1962055 w 4000576"/>
              <a:gd name="connsiteY6626" fmla="*/ 5479313 h 7331925"/>
              <a:gd name="connsiteX6627" fmla="*/ 1650854 w 4000576"/>
              <a:gd name="connsiteY6627" fmla="*/ 5427945 h 7331925"/>
              <a:gd name="connsiteX6628" fmla="*/ 1716862 w 4000576"/>
              <a:gd name="connsiteY6628" fmla="*/ 5431870 h 7331925"/>
              <a:gd name="connsiteX6629" fmla="*/ 2004546 w 4000576"/>
              <a:gd name="connsiteY6629" fmla="*/ 5449929 h 7331925"/>
              <a:gd name="connsiteX6630" fmla="*/ 2060353 w 4000576"/>
              <a:gd name="connsiteY6630" fmla="*/ 5441899 h 7331925"/>
              <a:gd name="connsiteX6631" fmla="*/ 1922240 w 4000576"/>
              <a:gd name="connsiteY6631" fmla="*/ 5435566 h 7331925"/>
              <a:gd name="connsiteX6632" fmla="*/ 1627603 w 4000576"/>
              <a:gd name="connsiteY6632" fmla="*/ 5392579 h 7331925"/>
              <a:gd name="connsiteX6633" fmla="*/ 1633680 w 4000576"/>
              <a:gd name="connsiteY6633" fmla="*/ 5378301 h 7331925"/>
              <a:gd name="connsiteX6634" fmla="*/ 1643891 w 4000576"/>
              <a:gd name="connsiteY6634" fmla="*/ 5368090 h 7331925"/>
              <a:gd name="connsiteX6635" fmla="*/ 1718777 w 4000576"/>
              <a:gd name="connsiteY6635" fmla="*/ 5382483 h 7331925"/>
              <a:gd name="connsiteX6636" fmla="*/ 1993678 w 4000576"/>
              <a:gd name="connsiteY6636" fmla="*/ 5399570 h 7331925"/>
              <a:gd name="connsiteX6637" fmla="*/ 2031778 w 4000576"/>
              <a:gd name="connsiteY6637" fmla="*/ 5392503 h 7331925"/>
              <a:gd name="connsiteX6638" fmla="*/ 1907953 w 4000576"/>
              <a:gd name="connsiteY6638" fmla="*/ 5386445 h 7331925"/>
              <a:gd name="connsiteX6639" fmla="*/ 1658674 w 4000576"/>
              <a:gd name="connsiteY6639" fmla="*/ 5345144 h 7331925"/>
              <a:gd name="connsiteX6640" fmla="*/ 1635871 w 4000576"/>
              <a:gd name="connsiteY6640" fmla="*/ 5338601 h 7331925"/>
              <a:gd name="connsiteX6641" fmla="*/ 1617440 w 4000576"/>
              <a:gd name="connsiteY6641" fmla="*/ 5332790 h 7331925"/>
              <a:gd name="connsiteX6642" fmla="*/ 1717453 w 4000576"/>
              <a:gd name="connsiteY6642" fmla="*/ 5336296 h 7331925"/>
              <a:gd name="connsiteX6643" fmla="*/ 1993678 w 4000576"/>
              <a:gd name="connsiteY6643" fmla="*/ 5352364 h 7331925"/>
              <a:gd name="connsiteX6644" fmla="*/ 1882635 w 4000576"/>
              <a:gd name="connsiteY6644" fmla="*/ 5338153 h 7331925"/>
              <a:gd name="connsiteX6645" fmla="*/ 1655540 w 4000576"/>
              <a:gd name="connsiteY6645" fmla="*/ 5293700 h 7331925"/>
              <a:gd name="connsiteX6646" fmla="*/ 1636490 w 4000576"/>
              <a:gd name="connsiteY6646" fmla="*/ 5290814 h 7331925"/>
              <a:gd name="connsiteX6647" fmla="*/ 1617440 w 4000576"/>
              <a:gd name="connsiteY6647" fmla="*/ 5285728 h 7331925"/>
              <a:gd name="connsiteX6648" fmla="*/ 1652778 w 4000576"/>
              <a:gd name="connsiteY6648" fmla="*/ 5273355 h 7331925"/>
              <a:gd name="connsiteX6649" fmla="*/ 1927003 w 4000576"/>
              <a:gd name="connsiteY6649" fmla="*/ 5311359 h 7331925"/>
              <a:gd name="connsiteX6650" fmla="*/ 2012728 w 4000576"/>
              <a:gd name="connsiteY6650" fmla="*/ 5309959 h 7331925"/>
              <a:gd name="connsiteX6651" fmla="*/ 1918754 w 4000576"/>
              <a:gd name="connsiteY6651" fmla="*/ 5302216 h 7331925"/>
              <a:gd name="connsiteX6652" fmla="*/ 1722215 w 4000576"/>
              <a:gd name="connsiteY6652" fmla="*/ 5258534 h 7331925"/>
              <a:gd name="connsiteX6653" fmla="*/ 1722215 w 4000576"/>
              <a:gd name="connsiteY6653" fmla="*/ 5243884 h 7331925"/>
              <a:gd name="connsiteX6654" fmla="*/ 1748409 w 4000576"/>
              <a:gd name="connsiteY6654" fmla="*/ 5250513 h 7331925"/>
              <a:gd name="connsiteX6655" fmla="*/ 1979390 w 4000576"/>
              <a:gd name="connsiteY6655" fmla="*/ 5273069 h 7331925"/>
              <a:gd name="connsiteX6656" fmla="*/ 2079403 w 4000576"/>
              <a:gd name="connsiteY6656" fmla="*/ 5271726 h 7331925"/>
              <a:gd name="connsiteX6657" fmla="*/ 1972675 w 4000576"/>
              <a:gd name="connsiteY6657" fmla="*/ 5264553 h 7331925"/>
              <a:gd name="connsiteX6658" fmla="*/ 1643786 w 4000576"/>
              <a:gd name="connsiteY6658" fmla="*/ 5202888 h 7331925"/>
              <a:gd name="connsiteX6659" fmla="*/ 1586713 w 4000576"/>
              <a:gd name="connsiteY6659" fmla="*/ 5198364 h 7331925"/>
              <a:gd name="connsiteX6660" fmla="*/ 2531840 w 4000576"/>
              <a:gd name="connsiteY6660" fmla="*/ 5219090 h 7331925"/>
              <a:gd name="connsiteX6661" fmla="*/ 2488978 w 4000576"/>
              <a:gd name="connsiteY6661" fmla="*/ 5250990 h 7331925"/>
              <a:gd name="connsiteX6662" fmla="*/ 2603354 w 4000576"/>
              <a:gd name="connsiteY6662" fmla="*/ 5188687 h 7331925"/>
              <a:gd name="connsiteX6663" fmla="*/ 2531840 w 4000576"/>
              <a:gd name="connsiteY6663" fmla="*/ 5219090 h 7331925"/>
              <a:gd name="connsiteX6664" fmla="*/ 2565178 w 4000576"/>
              <a:gd name="connsiteY6664" fmla="*/ 5256057 h 7331925"/>
              <a:gd name="connsiteX6665" fmla="*/ 2510733 w 4000576"/>
              <a:gd name="connsiteY6665" fmla="*/ 5293424 h 7331925"/>
              <a:gd name="connsiteX6666" fmla="*/ 2626471 w 4000576"/>
              <a:gd name="connsiteY6666" fmla="*/ 5232406 h 7331925"/>
              <a:gd name="connsiteX6667" fmla="*/ 2565178 w 4000576"/>
              <a:gd name="connsiteY6667" fmla="*/ 5256057 h 7331925"/>
              <a:gd name="connsiteX6668" fmla="*/ 1646015 w 4000576"/>
              <a:gd name="connsiteY6668" fmla="*/ 5241979 h 7331925"/>
              <a:gd name="connsiteX6669" fmla="*/ 1657331 w 4000576"/>
              <a:gd name="connsiteY6669" fmla="*/ 5253295 h 7331925"/>
              <a:gd name="connsiteX6670" fmla="*/ 1661093 w 4000576"/>
              <a:gd name="connsiteY6670" fmla="*/ 5226901 h 7331925"/>
              <a:gd name="connsiteX6671" fmla="*/ 1646015 w 4000576"/>
              <a:gd name="connsiteY6671" fmla="*/ 5241979 h 7331925"/>
              <a:gd name="connsiteX6672" fmla="*/ 1540326 w 4000576"/>
              <a:gd name="connsiteY6672" fmla="*/ 5251809 h 7331925"/>
              <a:gd name="connsiteX6673" fmla="*/ 1527562 w 4000576"/>
              <a:gd name="connsiteY6673" fmla="*/ 5267201 h 7331925"/>
              <a:gd name="connsiteX6674" fmla="*/ 1545517 w 4000576"/>
              <a:gd name="connsiteY6674" fmla="*/ 5263715 h 7331925"/>
              <a:gd name="connsiteX6675" fmla="*/ 1567434 w 4000576"/>
              <a:gd name="connsiteY6675" fmla="*/ 5248332 h 7331925"/>
              <a:gd name="connsiteX6676" fmla="*/ 1540326 w 4000576"/>
              <a:gd name="connsiteY6676" fmla="*/ 5251809 h 7331925"/>
              <a:gd name="connsiteX6677" fmla="*/ 1684115 w 4000576"/>
              <a:gd name="connsiteY6677" fmla="*/ 5250713 h 7331925"/>
              <a:gd name="connsiteX6678" fmla="*/ 1698403 w 4000576"/>
              <a:gd name="connsiteY6678" fmla="*/ 5265001 h 7331925"/>
              <a:gd name="connsiteX6679" fmla="*/ 1712690 w 4000576"/>
              <a:gd name="connsiteY6679" fmla="*/ 5250713 h 7331925"/>
              <a:gd name="connsiteX6680" fmla="*/ 1698403 w 4000576"/>
              <a:gd name="connsiteY6680" fmla="*/ 5236426 h 7331925"/>
              <a:gd name="connsiteX6681" fmla="*/ 1684115 w 4000576"/>
              <a:gd name="connsiteY6681" fmla="*/ 5250713 h 7331925"/>
              <a:gd name="connsiteX6682" fmla="*/ 1574987 w 4000576"/>
              <a:gd name="connsiteY6682" fmla="*/ 5264353 h 7331925"/>
              <a:gd name="connsiteX6683" fmla="*/ 1579188 w 4000576"/>
              <a:gd name="connsiteY6683" fmla="*/ 5279193 h 7331925"/>
              <a:gd name="connsiteX6684" fmla="*/ 1607915 w 4000576"/>
              <a:gd name="connsiteY6684" fmla="*/ 5264439 h 7331925"/>
              <a:gd name="connsiteX6685" fmla="*/ 1574987 w 4000576"/>
              <a:gd name="connsiteY6685" fmla="*/ 5264353 h 7331925"/>
              <a:gd name="connsiteX6686" fmla="*/ 2596163 w 4000576"/>
              <a:gd name="connsiteY6686" fmla="*/ 5297158 h 7331925"/>
              <a:gd name="connsiteX6687" fmla="*/ 2541394 w 4000576"/>
              <a:gd name="connsiteY6687" fmla="*/ 5334191 h 7331925"/>
              <a:gd name="connsiteX6688" fmla="*/ 2660304 w 4000576"/>
              <a:gd name="connsiteY6688" fmla="*/ 5274736 h 7331925"/>
              <a:gd name="connsiteX6689" fmla="*/ 2596163 w 4000576"/>
              <a:gd name="connsiteY6689" fmla="*/ 5297158 h 7331925"/>
              <a:gd name="connsiteX6690" fmla="*/ 1509494 w 4000576"/>
              <a:gd name="connsiteY6690" fmla="*/ 5280879 h 7331925"/>
              <a:gd name="connsiteX6691" fmla="*/ 1517428 w 4000576"/>
              <a:gd name="connsiteY6691" fmla="*/ 5303101 h 7331925"/>
              <a:gd name="connsiteX6692" fmla="*/ 1531715 w 4000576"/>
              <a:gd name="connsiteY6692" fmla="*/ 5288813 h 7331925"/>
              <a:gd name="connsiteX6693" fmla="*/ 1509494 w 4000576"/>
              <a:gd name="connsiteY6693" fmla="*/ 5280879 h 7331925"/>
              <a:gd name="connsiteX6694" fmla="*/ 1545622 w 4000576"/>
              <a:gd name="connsiteY6694" fmla="*/ 5303739 h 7331925"/>
              <a:gd name="connsiteX6695" fmla="*/ 1567320 w 4000576"/>
              <a:gd name="connsiteY6695" fmla="*/ 5309673 h 7331925"/>
              <a:gd name="connsiteX6696" fmla="*/ 1583427 w 4000576"/>
              <a:gd name="connsiteY6696" fmla="*/ 5293576 h 7331925"/>
              <a:gd name="connsiteX6697" fmla="*/ 1567653 w 4000576"/>
              <a:gd name="connsiteY6697" fmla="*/ 5293576 h 7331925"/>
              <a:gd name="connsiteX6698" fmla="*/ 1545622 w 4000576"/>
              <a:gd name="connsiteY6698" fmla="*/ 5303739 h 7331925"/>
              <a:gd name="connsiteX6699" fmla="*/ 1585694 w 4000576"/>
              <a:gd name="connsiteY6699" fmla="*/ 5309454 h 7331925"/>
              <a:gd name="connsiteX6700" fmla="*/ 1593628 w 4000576"/>
              <a:gd name="connsiteY6700" fmla="*/ 5331676 h 7331925"/>
              <a:gd name="connsiteX6701" fmla="*/ 1607915 w 4000576"/>
              <a:gd name="connsiteY6701" fmla="*/ 5317388 h 7331925"/>
              <a:gd name="connsiteX6702" fmla="*/ 1585694 w 4000576"/>
              <a:gd name="connsiteY6702" fmla="*/ 5309454 h 7331925"/>
              <a:gd name="connsiteX6703" fmla="*/ 2053809 w 4000576"/>
              <a:gd name="connsiteY6703" fmla="*/ 5309607 h 7331925"/>
              <a:gd name="connsiteX6704" fmla="*/ 2072059 w 4000576"/>
              <a:gd name="connsiteY6704" fmla="*/ 5308854 h 7331925"/>
              <a:gd name="connsiteX6705" fmla="*/ 2059562 w 4000576"/>
              <a:gd name="connsiteY6705" fmla="*/ 5303854 h 7331925"/>
              <a:gd name="connsiteX6706" fmla="*/ 2053809 w 4000576"/>
              <a:gd name="connsiteY6706" fmla="*/ 5309607 h 7331925"/>
              <a:gd name="connsiteX6707" fmla="*/ 2628995 w 4000576"/>
              <a:gd name="connsiteY6707" fmla="*/ 5338220 h 7331925"/>
              <a:gd name="connsiteX6708" fmla="*/ 2573560 w 4000576"/>
              <a:gd name="connsiteY6708" fmla="*/ 5376567 h 7331925"/>
              <a:gd name="connsiteX6709" fmla="*/ 2693765 w 4000576"/>
              <a:gd name="connsiteY6709" fmla="*/ 5311302 h 7331925"/>
              <a:gd name="connsiteX6710" fmla="*/ 2628995 w 4000576"/>
              <a:gd name="connsiteY6710" fmla="*/ 5338220 h 7331925"/>
              <a:gd name="connsiteX6711" fmla="*/ 1480919 w 4000576"/>
              <a:gd name="connsiteY6711" fmla="*/ 5318979 h 7331925"/>
              <a:gd name="connsiteX6712" fmla="*/ 1488853 w 4000576"/>
              <a:gd name="connsiteY6712" fmla="*/ 5341201 h 7331925"/>
              <a:gd name="connsiteX6713" fmla="*/ 1503140 w 4000576"/>
              <a:gd name="connsiteY6713" fmla="*/ 5326913 h 7331925"/>
              <a:gd name="connsiteX6714" fmla="*/ 1480919 w 4000576"/>
              <a:gd name="connsiteY6714" fmla="*/ 5318979 h 7331925"/>
              <a:gd name="connsiteX6715" fmla="*/ 1517047 w 4000576"/>
              <a:gd name="connsiteY6715" fmla="*/ 5341839 h 7331925"/>
              <a:gd name="connsiteX6716" fmla="*/ 1515837 w 4000576"/>
              <a:gd name="connsiteY6716" fmla="*/ 5357079 h 7331925"/>
              <a:gd name="connsiteX6717" fmla="*/ 1541240 w 4000576"/>
              <a:gd name="connsiteY6717" fmla="*/ 5340639 h 7331925"/>
              <a:gd name="connsiteX6718" fmla="*/ 1517047 w 4000576"/>
              <a:gd name="connsiteY6718" fmla="*/ 5341839 h 7331925"/>
              <a:gd name="connsiteX6719" fmla="*/ 1456201 w 4000576"/>
              <a:gd name="connsiteY6719" fmla="*/ 5364204 h 7331925"/>
              <a:gd name="connsiteX6720" fmla="*/ 1449553 w 4000576"/>
              <a:gd name="connsiteY6720" fmla="*/ 5386035 h 7331925"/>
              <a:gd name="connsiteX6721" fmla="*/ 1472908 w 4000576"/>
              <a:gd name="connsiteY6721" fmla="*/ 5360042 h 7331925"/>
              <a:gd name="connsiteX6722" fmla="*/ 1456201 w 4000576"/>
              <a:gd name="connsiteY6722" fmla="*/ 5364204 h 7331925"/>
              <a:gd name="connsiteX6723" fmla="*/ 1552594 w 4000576"/>
              <a:gd name="connsiteY6723" fmla="*/ 5360965 h 7331925"/>
              <a:gd name="connsiteX6724" fmla="*/ 1565053 w 4000576"/>
              <a:gd name="connsiteY6724" fmla="*/ 5371205 h 7331925"/>
              <a:gd name="connsiteX6725" fmla="*/ 1577511 w 4000576"/>
              <a:gd name="connsiteY6725" fmla="*/ 5360965 h 7331925"/>
              <a:gd name="connsiteX6726" fmla="*/ 1565053 w 4000576"/>
              <a:gd name="connsiteY6726" fmla="*/ 5350726 h 7331925"/>
              <a:gd name="connsiteX6727" fmla="*/ 1552594 w 4000576"/>
              <a:gd name="connsiteY6727" fmla="*/ 5360965 h 7331925"/>
              <a:gd name="connsiteX6728" fmla="*/ 2698128 w 4000576"/>
              <a:gd name="connsiteY6728" fmla="*/ 5360899 h 7331925"/>
              <a:gd name="connsiteX6729" fmla="*/ 2678516 w 4000576"/>
              <a:gd name="connsiteY6729" fmla="*/ 5365966 h 7331925"/>
              <a:gd name="connsiteX6730" fmla="*/ 2665190 w 4000576"/>
              <a:gd name="connsiteY6730" fmla="*/ 5369634 h 7331925"/>
              <a:gd name="connsiteX6731" fmla="*/ 2620851 w 4000576"/>
              <a:gd name="connsiteY6731" fmla="*/ 5398018 h 7331925"/>
              <a:gd name="connsiteX6732" fmla="*/ 2581942 w 4000576"/>
              <a:gd name="connsiteY6732" fmla="*/ 5423049 h 7331925"/>
              <a:gd name="connsiteX6733" fmla="*/ 2606602 w 4000576"/>
              <a:gd name="connsiteY6733" fmla="*/ 5418172 h 7331925"/>
              <a:gd name="connsiteX6734" fmla="*/ 2636615 w 4000576"/>
              <a:gd name="connsiteY6734" fmla="*/ 5425469 h 7331925"/>
              <a:gd name="connsiteX6735" fmla="*/ 2615184 w 4000576"/>
              <a:gd name="connsiteY6735" fmla="*/ 5454063 h 7331925"/>
              <a:gd name="connsiteX6736" fmla="*/ 2593753 w 4000576"/>
              <a:gd name="connsiteY6736" fmla="*/ 5465074 h 7331925"/>
              <a:gd name="connsiteX6737" fmla="*/ 2624709 w 4000576"/>
              <a:gd name="connsiteY6737" fmla="*/ 5459530 h 7331925"/>
              <a:gd name="connsiteX6738" fmla="*/ 2655665 w 4000576"/>
              <a:gd name="connsiteY6738" fmla="*/ 5453987 h 7331925"/>
              <a:gd name="connsiteX6739" fmla="*/ 2655665 w 4000576"/>
              <a:gd name="connsiteY6739" fmla="*/ 5468389 h 7331925"/>
              <a:gd name="connsiteX6740" fmla="*/ 2636615 w 4000576"/>
              <a:gd name="connsiteY6740" fmla="*/ 5488838 h 7331925"/>
              <a:gd name="connsiteX6741" fmla="*/ 2617565 w 4000576"/>
              <a:gd name="connsiteY6741" fmla="*/ 5503536 h 7331925"/>
              <a:gd name="connsiteX6742" fmla="*/ 2641378 w 4000576"/>
              <a:gd name="connsiteY6742" fmla="*/ 5503126 h 7331925"/>
              <a:gd name="connsiteX6743" fmla="*/ 2665190 w 4000576"/>
              <a:gd name="connsiteY6743" fmla="*/ 5494078 h 7331925"/>
              <a:gd name="connsiteX6744" fmla="*/ 2665190 w 4000576"/>
              <a:gd name="connsiteY6744" fmla="*/ 5506669 h 7331925"/>
              <a:gd name="connsiteX6745" fmla="*/ 2643759 w 4000576"/>
              <a:gd name="connsiteY6745" fmla="*/ 5529606 h 7331925"/>
              <a:gd name="connsiteX6746" fmla="*/ 2637577 w 4000576"/>
              <a:gd name="connsiteY6746" fmla="*/ 5540578 h 7331925"/>
              <a:gd name="connsiteX6747" fmla="*/ 2756202 w 4000576"/>
              <a:gd name="connsiteY6747" fmla="*/ 5486191 h 7331925"/>
              <a:gd name="connsiteX6748" fmla="*/ 2736857 w 4000576"/>
              <a:gd name="connsiteY6748" fmla="*/ 5493411 h 7331925"/>
              <a:gd name="connsiteX6749" fmla="*/ 2722340 w 4000576"/>
              <a:gd name="connsiteY6749" fmla="*/ 5505460 h 7331925"/>
              <a:gd name="connsiteX6750" fmla="*/ 2722340 w 4000576"/>
              <a:gd name="connsiteY6750" fmla="*/ 5487534 h 7331925"/>
              <a:gd name="connsiteX6751" fmla="*/ 2741390 w 4000576"/>
              <a:gd name="connsiteY6751" fmla="*/ 5457711 h 7331925"/>
              <a:gd name="connsiteX6752" fmla="*/ 2760440 w 4000576"/>
              <a:gd name="connsiteY6752" fmla="*/ 5436146 h 7331925"/>
              <a:gd name="connsiteX6753" fmla="*/ 2737523 w 4000576"/>
              <a:gd name="connsiteY6753" fmla="*/ 5441509 h 7331925"/>
              <a:gd name="connsiteX6754" fmla="*/ 2714577 w 4000576"/>
              <a:gd name="connsiteY6754" fmla="*/ 5456539 h 7331925"/>
              <a:gd name="connsiteX6755" fmla="*/ 2707310 w 4000576"/>
              <a:gd name="connsiteY6755" fmla="*/ 5444776 h 7331925"/>
              <a:gd name="connsiteX6756" fmla="*/ 2720712 w 4000576"/>
              <a:gd name="connsiteY6756" fmla="*/ 5419278 h 7331925"/>
              <a:gd name="connsiteX6757" fmla="*/ 2721131 w 4000576"/>
              <a:gd name="connsiteY6757" fmla="*/ 5398999 h 7331925"/>
              <a:gd name="connsiteX6758" fmla="*/ 2700871 w 4000576"/>
              <a:gd name="connsiteY6758" fmla="*/ 5409838 h 7331925"/>
              <a:gd name="connsiteX6759" fmla="*/ 2692803 w 4000576"/>
              <a:gd name="connsiteY6759" fmla="*/ 5396951 h 7331925"/>
              <a:gd name="connsiteX6760" fmla="*/ 2705919 w 4000576"/>
              <a:gd name="connsiteY6760" fmla="*/ 5367605 h 7331925"/>
              <a:gd name="connsiteX6761" fmla="*/ 2715768 w 4000576"/>
              <a:gd name="connsiteY6761" fmla="*/ 5350936 h 7331925"/>
              <a:gd name="connsiteX6762" fmla="*/ 2698128 w 4000576"/>
              <a:gd name="connsiteY6762" fmla="*/ 5360899 h 7331925"/>
              <a:gd name="connsiteX6763" fmla="*/ 1595219 w 4000576"/>
              <a:gd name="connsiteY6763" fmla="*/ 5366604 h 7331925"/>
              <a:gd name="connsiteX6764" fmla="*/ 1602134 w 4000576"/>
              <a:gd name="connsiteY6764" fmla="*/ 5388826 h 7331925"/>
              <a:gd name="connsiteX6765" fmla="*/ 1620888 w 4000576"/>
              <a:gd name="connsiteY6765" fmla="*/ 5374538 h 7331925"/>
              <a:gd name="connsiteX6766" fmla="*/ 1595219 w 4000576"/>
              <a:gd name="connsiteY6766" fmla="*/ 5366604 h 7331925"/>
              <a:gd name="connsiteX6767" fmla="*/ 1488853 w 4000576"/>
              <a:gd name="connsiteY6767" fmla="*/ 5379301 h 7331925"/>
              <a:gd name="connsiteX6768" fmla="*/ 1508646 w 4000576"/>
              <a:gd name="connsiteY6768" fmla="*/ 5397732 h 7331925"/>
              <a:gd name="connsiteX6769" fmla="*/ 1516761 w 4000576"/>
              <a:gd name="connsiteY6769" fmla="*/ 5378225 h 7331925"/>
              <a:gd name="connsiteX6770" fmla="*/ 1488853 w 4000576"/>
              <a:gd name="connsiteY6770" fmla="*/ 5379301 h 7331925"/>
              <a:gd name="connsiteX6771" fmla="*/ 1531715 w 4000576"/>
              <a:gd name="connsiteY6771" fmla="*/ 5403904 h 7331925"/>
              <a:gd name="connsiteX6772" fmla="*/ 1543031 w 4000576"/>
              <a:gd name="connsiteY6772" fmla="*/ 5415220 h 7331925"/>
              <a:gd name="connsiteX6773" fmla="*/ 1546793 w 4000576"/>
              <a:gd name="connsiteY6773" fmla="*/ 5388826 h 7331925"/>
              <a:gd name="connsiteX6774" fmla="*/ 1531715 w 4000576"/>
              <a:gd name="connsiteY6774" fmla="*/ 5403904 h 7331925"/>
              <a:gd name="connsiteX6775" fmla="*/ 2658047 w 4000576"/>
              <a:gd name="connsiteY6775" fmla="*/ 5395808 h 7331925"/>
              <a:gd name="connsiteX6776" fmla="*/ 2659866 w 4000576"/>
              <a:gd name="connsiteY6776" fmla="*/ 5426926 h 7331925"/>
              <a:gd name="connsiteX6777" fmla="*/ 2678287 w 4000576"/>
              <a:gd name="connsiteY6777" fmla="*/ 5419325 h 7331925"/>
              <a:gd name="connsiteX6778" fmla="*/ 2658047 w 4000576"/>
              <a:gd name="connsiteY6778" fmla="*/ 5395808 h 7331925"/>
              <a:gd name="connsiteX6779" fmla="*/ 1431703 w 4000576"/>
              <a:gd name="connsiteY6779" fmla="*/ 5407876 h 7331925"/>
              <a:gd name="connsiteX6780" fmla="*/ 1446648 w 4000576"/>
              <a:gd name="connsiteY6780" fmla="*/ 5431279 h 7331925"/>
              <a:gd name="connsiteX6781" fmla="*/ 1446552 w 4000576"/>
              <a:gd name="connsiteY6781" fmla="*/ 5398351 h 7331925"/>
              <a:gd name="connsiteX6782" fmla="*/ 1431703 w 4000576"/>
              <a:gd name="connsiteY6782" fmla="*/ 5407876 h 7331925"/>
              <a:gd name="connsiteX6783" fmla="*/ 1575902 w 4000576"/>
              <a:gd name="connsiteY6783" fmla="*/ 5404962 h 7331925"/>
              <a:gd name="connsiteX6784" fmla="*/ 1584103 w 4000576"/>
              <a:gd name="connsiteY6784" fmla="*/ 5426926 h 7331925"/>
              <a:gd name="connsiteX6785" fmla="*/ 1598390 w 4000576"/>
              <a:gd name="connsiteY6785" fmla="*/ 5417963 h 7331925"/>
              <a:gd name="connsiteX6786" fmla="*/ 1575902 w 4000576"/>
              <a:gd name="connsiteY6786" fmla="*/ 5404962 h 7331925"/>
              <a:gd name="connsiteX6787" fmla="*/ 1612297 w 4000576"/>
              <a:gd name="connsiteY6787" fmla="*/ 5418039 h 7331925"/>
              <a:gd name="connsiteX6788" fmla="*/ 1631918 w 4000576"/>
              <a:gd name="connsiteY6788" fmla="*/ 5432937 h 7331925"/>
              <a:gd name="connsiteX6789" fmla="*/ 1641291 w 4000576"/>
              <a:gd name="connsiteY6789" fmla="*/ 5417468 h 7331925"/>
              <a:gd name="connsiteX6790" fmla="*/ 1612297 w 4000576"/>
              <a:gd name="connsiteY6790" fmla="*/ 5418039 h 7331925"/>
              <a:gd name="connsiteX6791" fmla="*/ 1471394 w 4000576"/>
              <a:gd name="connsiteY6791" fmla="*/ 5423754 h 7331925"/>
              <a:gd name="connsiteX6792" fmla="*/ 1479328 w 4000576"/>
              <a:gd name="connsiteY6792" fmla="*/ 5445976 h 7331925"/>
              <a:gd name="connsiteX6793" fmla="*/ 1493615 w 4000576"/>
              <a:gd name="connsiteY6793" fmla="*/ 5431688 h 7331925"/>
              <a:gd name="connsiteX6794" fmla="*/ 1471394 w 4000576"/>
              <a:gd name="connsiteY6794" fmla="*/ 5423754 h 7331925"/>
              <a:gd name="connsiteX6795" fmla="*/ 1512665 w 4000576"/>
              <a:gd name="connsiteY6795" fmla="*/ 5445414 h 7331925"/>
              <a:gd name="connsiteX6796" fmla="*/ 1535182 w 4000576"/>
              <a:gd name="connsiteY6796" fmla="*/ 5450681 h 7331925"/>
              <a:gd name="connsiteX6797" fmla="*/ 1526658 w 4000576"/>
              <a:gd name="connsiteY6797" fmla="*/ 5436451 h 7331925"/>
              <a:gd name="connsiteX6798" fmla="*/ 1512665 w 4000576"/>
              <a:gd name="connsiteY6798" fmla="*/ 5445414 h 7331925"/>
              <a:gd name="connsiteX6799" fmla="*/ 2665190 w 4000576"/>
              <a:gd name="connsiteY6799" fmla="*/ 5456292 h 7331925"/>
              <a:gd name="connsiteX6800" fmla="*/ 2692079 w 4000576"/>
              <a:gd name="connsiteY6800" fmla="*/ 5452329 h 7331925"/>
              <a:gd name="connsiteX6801" fmla="*/ 2680173 w 4000576"/>
              <a:gd name="connsiteY6801" fmla="*/ 5436451 h 7331925"/>
              <a:gd name="connsiteX6802" fmla="*/ 2665190 w 4000576"/>
              <a:gd name="connsiteY6802" fmla="*/ 5456292 h 7331925"/>
              <a:gd name="connsiteX6803" fmla="*/ 1412653 w 4000576"/>
              <a:gd name="connsiteY6803" fmla="*/ 5455501 h 7331925"/>
              <a:gd name="connsiteX6804" fmla="*/ 1432446 w 4000576"/>
              <a:gd name="connsiteY6804" fmla="*/ 5473932 h 7331925"/>
              <a:gd name="connsiteX6805" fmla="*/ 1440561 w 4000576"/>
              <a:gd name="connsiteY6805" fmla="*/ 5454425 h 7331925"/>
              <a:gd name="connsiteX6806" fmla="*/ 1412653 w 4000576"/>
              <a:gd name="connsiteY6806" fmla="*/ 5455501 h 7331925"/>
              <a:gd name="connsiteX6807" fmla="*/ 1555147 w 4000576"/>
              <a:gd name="connsiteY6807" fmla="*/ 5456139 h 7331925"/>
              <a:gd name="connsiteX6808" fmla="*/ 1553937 w 4000576"/>
              <a:gd name="connsiteY6808" fmla="*/ 5471379 h 7331925"/>
              <a:gd name="connsiteX6809" fmla="*/ 1579340 w 4000576"/>
              <a:gd name="connsiteY6809" fmla="*/ 5454939 h 7331925"/>
              <a:gd name="connsiteX6810" fmla="*/ 1555147 w 4000576"/>
              <a:gd name="connsiteY6810" fmla="*/ 5456139 h 7331925"/>
              <a:gd name="connsiteX6811" fmla="*/ 1593247 w 4000576"/>
              <a:gd name="connsiteY6811" fmla="*/ 5465664 h 7331925"/>
              <a:gd name="connsiteX6812" fmla="*/ 1612868 w 4000576"/>
              <a:gd name="connsiteY6812" fmla="*/ 5480562 h 7331925"/>
              <a:gd name="connsiteX6813" fmla="*/ 1622241 w 4000576"/>
              <a:gd name="connsiteY6813" fmla="*/ 5465093 h 7331925"/>
              <a:gd name="connsiteX6814" fmla="*/ 1593247 w 4000576"/>
              <a:gd name="connsiteY6814" fmla="*/ 5465664 h 7331925"/>
              <a:gd name="connsiteX6815" fmla="*/ 1455515 w 4000576"/>
              <a:gd name="connsiteY6815" fmla="*/ 5480104 h 7331925"/>
              <a:gd name="connsiteX6816" fmla="*/ 1466831 w 4000576"/>
              <a:gd name="connsiteY6816" fmla="*/ 5491420 h 7331925"/>
              <a:gd name="connsiteX6817" fmla="*/ 1470593 w 4000576"/>
              <a:gd name="connsiteY6817" fmla="*/ 5465026 h 7331925"/>
              <a:gd name="connsiteX6818" fmla="*/ 1455515 w 4000576"/>
              <a:gd name="connsiteY6818" fmla="*/ 5480104 h 7331925"/>
              <a:gd name="connsiteX6819" fmla="*/ 1498378 w 4000576"/>
              <a:gd name="connsiteY6819" fmla="*/ 5484076 h 7331925"/>
              <a:gd name="connsiteX6820" fmla="*/ 1500988 w 4000576"/>
              <a:gd name="connsiteY6820" fmla="*/ 5504783 h 7331925"/>
              <a:gd name="connsiteX6821" fmla="*/ 1517428 w 4000576"/>
              <a:gd name="connsiteY6821" fmla="*/ 5503126 h 7331925"/>
              <a:gd name="connsiteX6822" fmla="*/ 1514818 w 4000576"/>
              <a:gd name="connsiteY6822" fmla="*/ 5482419 h 7331925"/>
              <a:gd name="connsiteX6823" fmla="*/ 1498378 w 4000576"/>
              <a:gd name="connsiteY6823" fmla="*/ 5484076 h 7331925"/>
              <a:gd name="connsiteX6824" fmla="*/ 2681326 w 4000576"/>
              <a:gd name="connsiteY6824" fmla="*/ 5490163 h 7331925"/>
              <a:gd name="connsiteX6825" fmla="*/ 2694337 w 4000576"/>
              <a:gd name="connsiteY6825" fmla="*/ 5512651 h 7331925"/>
              <a:gd name="connsiteX6826" fmla="*/ 2703290 w 4000576"/>
              <a:gd name="connsiteY6826" fmla="*/ 5498363 h 7331925"/>
              <a:gd name="connsiteX6827" fmla="*/ 2681326 w 4000576"/>
              <a:gd name="connsiteY6827" fmla="*/ 5490163 h 7331925"/>
              <a:gd name="connsiteX6828" fmla="*/ 1400051 w 4000576"/>
              <a:gd name="connsiteY6828" fmla="*/ 5509479 h 7331925"/>
              <a:gd name="connsiteX6829" fmla="*/ 1426940 w 4000576"/>
              <a:gd name="connsiteY6829" fmla="*/ 5513442 h 7331925"/>
              <a:gd name="connsiteX6830" fmla="*/ 1411957 w 4000576"/>
              <a:gd name="connsiteY6830" fmla="*/ 5493601 h 7331925"/>
              <a:gd name="connsiteX6831" fmla="*/ 1400051 w 4000576"/>
              <a:gd name="connsiteY6831" fmla="*/ 5509479 h 7331925"/>
              <a:gd name="connsiteX6832" fmla="*/ 1538326 w 4000576"/>
              <a:gd name="connsiteY6832" fmla="*/ 5499688 h 7331925"/>
              <a:gd name="connsiteX6833" fmla="*/ 1551327 w 4000576"/>
              <a:gd name="connsiteY6833" fmla="*/ 5522176 h 7331925"/>
              <a:gd name="connsiteX6834" fmla="*/ 1560290 w 4000576"/>
              <a:gd name="connsiteY6834" fmla="*/ 5507888 h 7331925"/>
              <a:gd name="connsiteX6835" fmla="*/ 1538326 w 4000576"/>
              <a:gd name="connsiteY6835" fmla="*/ 5499688 h 7331925"/>
              <a:gd name="connsiteX6836" fmla="*/ 1579340 w 4000576"/>
              <a:gd name="connsiteY6836" fmla="*/ 5517413 h 7331925"/>
              <a:gd name="connsiteX6837" fmla="*/ 1593628 w 4000576"/>
              <a:gd name="connsiteY6837" fmla="*/ 5531701 h 7331925"/>
              <a:gd name="connsiteX6838" fmla="*/ 1607915 w 4000576"/>
              <a:gd name="connsiteY6838" fmla="*/ 5517413 h 7331925"/>
              <a:gd name="connsiteX6839" fmla="*/ 1593628 w 4000576"/>
              <a:gd name="connsiteY6839" fmla="*/ 5503126 h 7331925"/>
              <a:gd name="connsiteX6840" fmla="*/ 1579340 w 4000576"/>
              <a:gd name="connsiteY6840" fmla="*/ 5517413 h 7331925"/>
              <a:gd name="connsiteX6841" fmla="*/ 1443076 w 4000576"/>
              <a:gd name="connsiteY6841" fmla="*/ 5518738 h 7331925"/>
              <a:gd name="connsiteX6842" fmla="*/ 1456077 w 4000576"/>
              <a:gd name="connsiteY6842" fmla="*/ 5541226 h 7331925"/>
              <a:gd name="connsiteX6843" fmla="*/ 1465040 w 4000576"/>
              <a:gd name="connsiteY6843" fmla="*/ 5526938 h 7331925"/>
              <a:gd name="connsiteX6844" fmla="*/ 1443076 w 4000576"/>
              <a:gd name="connsiteY6844" fmla="*/ 5518738 h 7331925"/>
              <a:gd name="connsiteX6845" fmla="*/ 1626965 w 4000576"/>
              <a:gd name="connsiteY6845" fmla="*/ 5526938 h 7331925"/>
              <a:gd name="connsiteX6846" fmla="*/ 1646015 w 4000576"/>
              <a:gd name="connsiteY6846" fmla="*/ 5541226 h 7331925"/>
              <a:gd name="connsiteX6847" fmla="*/ 1665065 w 4000576"/>
              <a:gd name="connsiteY6847" fmla="*/ 5526938 h 7331925"/>
              <a:gd name="connsiteX6848" fmla="*/ 1646015 w 4000576"/>
              <a:gd name="connsiteY6848" fmla="*/ 5512651 h 7331925"/>
              <a:gd name="connsiteX6849" fmla="*/ 1626965 w 4000576"/>
              <a:gd name="connsiteY6849" fmla="*/ 5526938 h 7331925"/>
              <a:gd name="connsiteX6850" fmla="*/ 1488853 w 4000576"/>
              <a:gd name="connsiteY6850" fmla="*/ 5531701 h 7331925"/>
              <a:gd name="connsiteX6851" fmla="*/ 1491463 w 4000576"/>
              <a:gd name="connsiteY6851" fmla="*/ 5552408 h 7331925"/>
              <a:gd name="connsiteX6852" fmla="*/ 1507903 w 4000576"/>
              <a:gd name="connsiteY6852" fmla="*/ 5550751 h 7331925"/>
              <a:gd name="connsiteX6853" fmla="*/ 1505293 w 4000576"/>
              <a:gd name="connsiteY6853" fmla="*/ 5530044 h 7331925"/>
              <a:gd name="connsiteX6854" fmla="*/ 1488853 w 4000576"/>
              <a:gd name="connsiteY6854" fmla="*/ 5531701 h 7331925"/>
              <a:gd name="connsiteX6855" fmla="*/ 1674590 w 4000576"/>
              <a:gd name="connsiteY6855" fmla="*/ 5536463 h 7331925"/>
              <a:gd name="connsiteX6856" fmla="*/ 1693640 w 4000576"/>
              <a:gd name="connsiteY6856" fmla="*/ 5550751 h 7331925"/>
              <a:gd name="connsiteX6857" fmla="*/ 1712690 w 4000576"/>
              <a:gd name="connsiteY6857" fmla="*/ 5536463 h 7331925"/>
              <a:gd name="connsiteX6858" fmla="*/ 1693640 w 4000576"/>
              <a:gd name="connsiteY6858" fmla="*/ 5522176 h 7331925"/>
              <a:gd name="connsiteX6859" fmla="*/ 1674590 w 4000576"/>
              <a:gd name="connsiteY6859" fmla="*/ 5536463 h 7331925"/>
              <a:gd name="connsiteX6860" fmla="*/ 1393698 w 4000576"/>
              <a:gd name="connsiteY6860" fmla="*/ 5550599 h 7331925"/>
              <a:gd name="connsiteX6861" fmla="*/ 1408452 w 4000576"/>
              <a:gd name="connsiteY6861" fmla="*/ 5579326 h 7331925"/>
              <a:gd name="connsiteX6862" fmla="*/ 1408548 w 4000576"/>
              <a:gd name="connsiteY6862" fmla="*/ 5546398 h 7331925"/>
              <a:gd name="connsiteX6863" fmla="*/ 1393698 w 4000576"/>
              <a:gd name="connsiteY6863" fmla="*/ 5550599 h 7331925"/>
              <a:gd name="connsiteX6864" fmla="*/ 1528801 w 4000576"/>
              <a:gd name="connsiteY6864" fmla="*/ 5547313 h 7331925"/>
              <a:gd name="connsiteX6865" fmla="*/ 1541802 w 4000576"/>
              <a:gd name="connsiteY6865" fmla="*/ 5569801 h 7331925"/>
              <a:gd name="connsiteX6866" fmla="*/ 1550765 w 4000576"/>
              <a:gd name="connsiteY6866" fmla="*/ 5555513 h 7331925"/>
              <a:gd name="connsiteX6867" fmla="*/ 1528801 w 4000576"/>
              <a:gd name="connsiteY6867" fmla="*/ 5547313 h 7331925"/>
              <a:gd name="connsiteX6868" fmla="*/ 1569815 w 4000576"/>
              <a:gd name="connsiteY6868" fmla="*/ 5565038 h 7331925"/>
              <a:gd name="connsiteX6869" fmla="*/ 1584103 w 4000576"/>
              <a:gd name="connsiteY6869" fmla="*/ 5579326 h 7331925"/>
              <a:gd name="connsiteX6870" fmla="*/ 1598390 w 4000576"/>
              <a:gd name="connsiteY6870" fmla="*/ 5565038 h 7331925"/>
              <a:gd name="connsiteX6871" fmla="*/ 1584103 w 4000576"/>
              <a:gd name="connsiteY6871" fmla="*/ 5550751 h 7331925"/>
              <a:gd name="connsiteX6872" fmla="*/ 1569815 w 4000576"/>
              <a:gd name="connsiteY6872" fmla="*/ 5565038 h 7331925"/>
              <a:gd name="connsiteX6873" fmla="*/ 1437932 w 4000576"/>
              <a:gd name="connsiteY6873" fmla="*/ 5573973 h 7331925"/>
              <a:gd name="connsiteX6874" fmla="*/ 1450753 w 4000576"/>
              <a:gd name="connsiteY6874" fmla="*/ 5589356 h 7331925"/>
              <a:gd name="connsiteX6875" fmla="*/ 1447457 w 4000576"/>
              <a:gd name="connsiteY6875" fmla="*/ 5562353 h 7331925"/>
              <a:gd name="connsiteX6876" fmla="*/ 1437932 w 4000576"/>
              <a:gd name="connsiteY6876" fmla="*/ 5573973 h 7331925"/>
              <a:gd name="connsiteX6877" fmla="*/ 1617440 w 4000576"/>
              <a:gd name="connsiteY6877" fmla="*/ 5573544 h 7331925"/>
              <a:gd name="connsiteX6878" fmla="*/ 1653321 w 4000576"/>
              <a:gd name="connsiteY6878" fmla="*/ 5594252 h 7331925"/>
              <a:gd name="connsiteX6879" fmla="*/ 1652254 w 4000576"/>
              <a:gd name="connsiteY6879" fmla="*/ 5574973 h 7331925"/>
              <a:gd name="connsiteX6880" fmla="*/ 1617440 w 4000576"/>
              <a:gd name="connsiteY6880" fmla="*/ 5573544 h 7331925"/>
              <a:gd name="connsiteX6881" fmla="*/ 1674590 w 4000576"/>
              <a:gd name="connsiteY6881" fmla="*/ 5583069 h 7331925"/>
              <a:gd name="connsiteX6882" fmla="*/ 1708185 w 4000576"/>
              <a:gd name="connsiteY6882" fmla="*/ 5597957 h 7331925"/>
              <a:gd name="connsiteX6883" fmla="*/ 1707928 w 4000576"/>
              <a:gd name="connsiteY6883" fmla="*/ 5579326 h 7331925"/>
              <a:gd name="connsiteX6884" fmla="*/ 1674590 w 4000576"/>
              <a:gd name="connsiteY6884" fmla="*/ 5583069 h 7331925"/>
              <a:gd name="connsiteX6885" fmla="*/ 2272884 w 4000576"/>
              <a:gd name="connsiteY6885" fmla="*/ 5576307 h 7331925"/>
              <a:gd name="connsiteX6886" fmla="*/ 2291134 w 4000576"/>
              <a:gd name="connsiteY6886" fmla="*/ 5575554 h 7331925"/>
              <a:gd name="connsiteX6887" fmla="*/ 2278637 w 4000576"/>
              <a:gd name="connsiteY6887" fmla="*/ 5570554 h 7331925"/>
              <a:gd name="connsiteX6888" fmla="*/ 2272884 w 4000576"/>
              <a:gd name="connsiteY6888" fmla="*/ 5576307 h 7331925"/>
              <a:gd name="connsiteX6889" fmla="*/ 1484090 w 4000576"/>
              <a:gd name="connsiteY6889" fmla="*/ 5593613 h 7331925"/>
              <a:gd name="connsiteX6890" fmla="*/ 1493615 w 4000576"/>
              <a:gd name="connsiteY6890" fmla="*/ 5607901 h 7331925"/>
              <a:gd name="connsiteX6891" fmla="*/ 1503140 w 4000576"/>
              <a:gd name="connsiteY6891" fmla="*/ 5593613 h 7331925"/>
              <a:gd name="connsiteX6892" fmla="*/ 1493615 w 4000576"/>
              <a:gd name="connsiteY6892" fmla="*/ 5579326 h 7331925"/>
              <a:gd name="connsiteX6893" fmla="*/ 1484090 w 4000576"/>
              <a:gd name="connsiteY6893" fmla="*/ 5593613 h 7331925"/>
              <a:gd name="connsiteX6894" fmla="*/ 1722215 w 4000576"/>
              <a:gd name="connsiteY6894" fmla="*/ 5593613 h 7331925"/>
              <a:gd name="connsiteX6895" fmla="*/ 1741265 w 4000576"/>
              <a:gd name="connsiteY6895" fmla="*/ 5607901 h 7331925"/>
              <a:gd name="connsiteX6896" fmla="*/ 1760315 w 4000576"/>
              <a:gd name="connsiteY6896" fmla="*/ 5593613 h 7331925"/>
              <a:gd name="connsiteX6897" fmla="*/ 1741265 w 4000576"/>
              <a:gd name="connsiteY6897" fmla="*/ 5579326 h 7331925"/>
              <a:gd name="connsiteX6898" fmla="*/ 1722215 w 4000576"/>
              <a:gd name="connsiteY6898" fmla="*/ 5593613 h 7331925"/>
              <a:gd name="connsiteX6899" fmla="*/ 1779365 w 4000576"/>
              <a:gd name="connsiteY6899" fmla="*/ 5598376 h 7331925"/>
              <a:gd name="connsiteX6900" fmla="*/ 1792062 w 4000576"/>
              <a:gd name="connsiteY6900" fmla="*/ 5617426 h 7331925"/>
              <a:gd name="connsiteX6901" fmla="*/ 1811026 w 4000576"/>
              <a:gd name="connsiteY6901" fmla="*/ 5592680 h 7331925"/>
              <a:gd name="connsiteX6902" fmla="*/ 1779365 w 4000576"/>
              <a:gd name="connsiteY6902" fmla="*/ 5598376 h 7331925"/>
              <a:gd name="connsiteX6903" fmla="*/ 1522190 w 4000576"/>
              <a:gd name="connsiteY6903" fmla="*/ 5602348 h 7331925"/>
              <a:gd name="connsiteX6904" fmla="*/ 1537268 w 4000576"/>
              <a:gd name="connsiteY6904" fmla="*/ 5617426 h 7331925"/>
              <a:gd name="connsiteX6905" fmla="*/ 1548584 w 4000576"/>
              <a:gd name="connsiteY6905" fmla="*/ 5606120 h 7331925"/>
              <a:gd name="connsiteX6906" fmla="*/ 1522190 w 4000576"/>
              <a:gd name="connsiteY6906" fmla="*/ 5602348 h 7331925"/>
              <a:gd name="connsiteX6907" fmla="*/ 1826990 w 4000576"/>
              <a:gd name="connsiteY6907" fmla="*/ 5603138 h 7331925"/>
              <a:gd name="connsiteX6908" fmla="*/ 1846040 w 4000576"/>
              <a:gd name="connsiteY6908" fmla="*/ 5617426 h 7331925"/>
              <a:gd name="connsiteX6909" fmla="*/ 1865090 w 4000576"/>
              <a:gd name="connsiteY6909" fmla="*/ 5603138 h 7331925"/>
              <a:gd name="connsiteX6910" fmla="*/ 1846040 w 4000576"/>
              <a:gd name="connsiteY6910" fmla="*/ 5588851 h 7331925"/>
              <a:gd name="connsiteX6911" fmla="*/ 1826990 w 4000576"/>
              <a:gd name="connsiteY6911" fmla="*/ 5603138 h 7331925"/>
              <a:gd name="connsiteX6912" fmla="*/ 1876997 w 4000576"/>
              <a:gd name="connsiteY6912" fmla="*/ 5600757 h 7331925"/>
              <a:gd name="connsiteX6913" fmla="*/ 1912715 w 4000576"/>
              <a:gd name="connsiteY6913" fmla="*/ 5603834 h 7331925"/>
              <a:gd name="connsiteX6914" fmla="*/ 1892875 w 4000576"/>
              <a:gd name="connsiteY6914" fmla="*/ 5588851 h 7331925"/>
              <a:gd name="connsiteX6915" fmla="*/ 1876997 w 4000576"/>
              <a:gd name="connsiteY6915" fmla="*/ 5600757 h 7331925"/>
              <a:gd name="connsiteX6916" fmla="*/ 1388840 w 4000576"/>
              <a:gd name="connsiteY6916" fmla="*/ 5606739 h 7331925"/>
              <a:gd name="connsiteX6917" fmla="*/ 1403128 w 4000576"/>
              <a:gd name="connsiteY6917" fmla="*/ 5626951 h 7331925"/>
              <a:gd name="connsiteX6918" fmla="*/ 1417415 w 4000576"/>
              <a:gd name="connsiteY6918" fmla="*/ 5638810 h 7331925"/>
              <a:gd name="connsiteX6919" fmla="*/ 1417415 w 4000576"/>
              <a:gd name="connsiteY6919" fmla="*/ 5618588 h 7331925"/>
              <a:gd name="connsiteX6920" fmla="*/ 1403128 w 4000576"/>
              <a:gd name="connsiteY6920" fmla="*/ 5598376 h 7331925"/>
              <a:gd name="connsiteX6921" fmla="*/ 1388840 w 4000576"/>
              <a:gd name="connsiteY6921" fmla="*/ 5606739 h 7331925"/>
              <a:gd name="connsiteX6922" fmla="*/ 1569815 w 4000576"/>
              <a:gd name="connsiteY6922" fmla="*/ 5610854 h 7331925"/>
              <a:gd name="connsiteX6923" fmla="*/ 1584798 w 4000576"/>
              <a:gd name="connsiteY6923" fmla="*/ 5630666 h 7331925"/>
              <a:gd name="connsiteX6924" fmla="*/ 1596704 w 4000576"/>
              <a:gd name="connsiteY6924" fmla="*/ 5620560 h 7331925"/>
              <a:gd name="connsiteX6925" fmla="*/ 1569815 w 4000576"/>
              <a:gd name="connsiteY6925" fmla="*/ 5610854 h 7331925"/>
              <a:gd name="connsiteX6926" fmla="*/ 1437932 w 4000576"/>
              <a:gd name="connsiteY6926" fmla="*/ 5622684 h 7331925"/>
              <a:gd name="connsiteX6927" fmla="*/ 1454049 w 4000576"/>
              <a:gd name="connsiteY6927" fmla="*/ 5643925 h 7331925"/>
              <a:gd name="connsiteX6928" fmla="*/ 1463574 w 4000576"/>
              <a:gd name="connsiteY6928" fmla="*/ 5631218 h 7331925"/>
              <a:gd name="connsiteX6929" fmla="*/ 1447457 w 4000576"/>
              <a:gd name="connsiteY6929" fmla="*/ 5609978 h 7331925"/>
              <a:gd name="connsiteX6930" fmla="*/ 1437932 w 4000576"/>
              <a:gd name="connsiteY6930" fmla="*/ 5622684 h 7331925"/>
              <a:gd name="connsiteX6931" fmla="*/ 1617440 w 4000576"/>
              <a:gd name="connsiteY6931" fmla="*/ 5621169 h 7331925"/>
              <a:gd name="connsiteX6932" fmla="*/ 1653321 w 4000576"/>
              <a:gd name="connsiteY6932" fmla="*/ 5641877 h 7331925"/>
              <a:gd name="connsiteX6933" fmla="*/ 1652254 w 4000576"/>
              <a:gd name="connsiteY6933" fmla="*/ 5622598 h 7331925"/>
              <a:gd name="connsiteX6934" fmla="*/ 1617440 w 4000576"/>
              <a:gd name="connsiteY6934" fmla="*/ 5621169 h 7331925"/>
              <a:gd name="connsiteX6935" fmla="*/ 2714206 w 4000576"/>
              <a:gd name="connsiteY6935" fmla="*/ 5649173 h 7331925"/>
              <a:gd name="connsiteX6936" fmla="*/ 2697918 w 4000576"/>
              <a:gd name="connsiteY6936" fmla="*/ 5709066 h 7331925"/>
              <a:gd name="connsiteX6937" fmla="*/ 2692213 w 4000576"/>
              <a:gd name="connsiteY6937" fmla="*/ 5726963 h 7331925"/>
              <a:gd name="connsiteX6938" fmla="*/ 2706586 w 4000576"/>
              <a:gd name="connsiteY6938" fmla="*/ 5709419 h 7331925"/>
              <a:gd name="connsiteX6939" fmla="*/ 2729284 w 4000576"/>
              <a:gd name="connsiteY6939" fmla="*/ 5611654 h 7331925"/>
              <a:gd name="connsiteX6940" fmla="*/ 2714206 w 4000576"/>
              <a:gd name="connsiteY6940" fmla="*/ 5649173 h 7331925"/>
              <a:gd name="connsiteX6941" fmla="*/ 1674590 w 4000576"/>
              <a:gd name="connsiteY6941" fmla="*/ 5630694 h 7331925"/>
              <a:gd name="connsiteX6942" fmla="*/ 1710471 w 4000576"/>
              <a:gd name="connsiteY6942" fmla="*/ 5651402 h 7331925"/>
              <a:gd name="connsiteX6943" fmla="*/ 1709404 w 4000576"/>
              <a:gd name="connsiteY6943" fmla="*/ 5632123 h 7331925"/>
              <a:gd name="connsiteX6944" fmla="*/ 1674590 w 4000576"/>
              <a:gd name="connsiteY6944" fmla="*/ 5630694 h 7331925"/>
              <a:gd name="connsiteX6945" fmla="*/ 1484090 w 4000576"/>
              <a:gd name="connsiteY6945" fmla="*/ 5641238 h 7331925"/>
              <a:gd name="connsiteX6946" fmla="*/ 1493615 w 4000576"/>
              <a:gd name="connsiteY6946" fmla="*/ 5655526 h 7331925"/>
              <a:gd name="connsiteX6947" fmla="*/ 1503140 w 4000576"/>
              <a:gd name="connsiteY6947" fmla="*/ 5641238 h 7331925"/>
              <a:gd name="connsiteX6948" fmla="*/ 1493615 w 4000576"/>
              <a:gd name="connsiteY6948" fmla="*/ 5626951 h 7331925"/>
              <a:gd name="connsiteX6949" fmla="*/ 1484090 w 4000576"/>
              <a:gd name="connsiteY6949" fmla="*/ 5641238 h 7331925"/>
              <a:gd name="connsiteX6950" fmla="*/ 1731740 w 4000576"/>
              <a:gd name="connsiteY6950" fmla="*/ 5641238 h 7331925"/>
              <a:gd name="connsiteX6951" fmla="*/ 1746028 w 4000576"/>
              <a:gd name="connsiteY6951" fmla="*/ 5655526 h 7331925"/>
              <a:gd name="connsiteX6952" fmla="*/ 1760315 w 4000576"/>
              <a:gd name="connsiteY6952" fmla="*/ 5641238 h 7331925"/>
              <a:gd name="connsiteX6953" fmla="*/ 1746028 w 4000576"/>
              <a:gd name="connsiteY6953" fmla="*/ 5626951 h 7331925"/>
              <a:gd name="connsiteX6954" fmla="*/ 1731740 w 4000576"/>
              <a:gd name="connsiteY6954" fmla="*/ 5641238 h 7331925"/>
              <a:gd name="connsiteX6955" fmla="*/ 1779365 w 4000576"/>
              <a:gd name="connsiteY6955" fmla="*/ 5640543 h 7331925"/>
              <a:gd name="connsiteX6956" fmla="*/ 1799206 w 4000576"/>
              <a:gd name="connsiteY6956" fmla="*/ 5655526 h 7331925"/>
              <a:gd name="connsiteX6957" fmla="*/ 1795244 w 4000576"/>
              <a:gd name="connsiteY6957" fmla="*/ 5628637 h 7331925"/>
              <a:gd name="connsiteX6958" fmla="*/ 1779365 w 4000576"/>
              <a:gd name="connsiteY6958" fmla="*/ 5640543 h 7331925"/>
              <a:gd name="connsiteX6959" fmla="*/ 1524372 w 4000576"/>
              <a:gd name="connsiteY6959" fmla="*/ 5647792 h 7331925"/>
              <a:gd name="connsiteX6960" fmla="*/ 1550765 w 4000576"/>
              <a:gd name="connsiteY6960" fmla="*/ 5651554 h 7331925"/>
              <a:gd name="connsiteX6961" fmla="*/ 1535687 w 4000576"/>
              <a:gd name="connsiteY6961" fmla="*/ 5636476 h 7331925"/>
              <a:gd name="connsiteX6962" fmla="*/ 1524372 w 4000576"/>
              <a:gd name="connsiteY6962" fmla="*/ 5647792 h 7331925"/>
              <a:gd name="connsiteX6963" fmla="*/ 1399832 w 4000576"/>
              <a:gd name="connsiteY6963" fmla="*/ 5660784 h 7331925"/>
              <a:gd name="connsiteX6964" fmla="*/ 1415949 w 4000576"/>
              <a:gd name="connsiteY6964" fmla="*/ 5682025 h 7331925"/>
              <a:gd name="connsiteX6965" fmla="*/ 1425474 w 4000576"/>
              <a:gd name="connsiteY6965" fmla="*/ 5669318 h 7331925"/>
              <a:gd name="connsiteX6966" fmla="*/ 1409357 w 4000576"/>
              <a:gd name="connsiteY6966" fmla="*/ 5648078 h 7331925"/>
              <a:gd name="connsiteX6967" fmla="*/ 1399832 w 4000576"/>
              <a:gd name="connsiteY6967" fmla="*/ 5660784 h 7331925"/>
              <a:gd name="connsiteX6968" fmla="*/ 1569815 w 4000576"/>
              <a:gd name="connsiteY6968" fmla="*/ 5660288 h 7331925"/>
              <a:gd name="connsiteX6969" fmla="*/ 1588570 w 4000576"/>
              <a:gd name="connsiteY6969" fmla="*/ 5674576 h 7331925"/>
              <a:gd name="connsiteX6970" fmla="*/ 1601838 w 4000576"/>
              <a:gd name="connsiteY6970" fmla="*/ 5660288 h 7331925"/>
              <a:gd name="connsiteX6971" fmla="*/ 1583084 w 4000576"/>
              <a:gd name="connsiteY6971" fmla="*/ 5646001 h 7331925"/>
              <a:gd name="connsiteX6972" fmla="*/ 1569815 w 4000576"/>
              <a:gd name="connsiteY6972" fmla="*/ 5660288 h 7331925"/>
              <a:gd name="connsiteX6973" fmla="*/ 1623517 w 4000576"/>
              <a:gd name="connsiteY6973" fmla="*/ 5669813 h 7331925"/>
              <a:gd name="connsiteX6974" fmla="*/ 1648197 w 4000576"/>
              <a:gd name="connsiteY6974" fmla="*/ 5684101 h 7331925"/>
              <a:gd name="connsiteX6975" fmla="*/ 1667399 w 4000576"/>
              <a:gd name="connsiteY6975" fmla="*/ 5684101 h 7331925"/>
              <a:gd name="connsiteX6976" fmla="*/ 1655540 w 4000576"/>
              <a:gd name="connsiteY6976" fmla="*/ 5669813 h 7331925"/>
              <a:gd name="connsiteX6977" fmla="*/ 1630861 w 4000576"/>
              <a:gd name="connsiteY6977" fmla="*/ 5655526 h 7331925"/>
              <a:gd name="connsiteX6978" fmla="*/ 1623517 w 4000576"/>
              <a:gd name="connsiteY6978" fmla="*/ 5669813 h 7331925"/>
              <a:gd name="connsiteX6979" fmla="*/ 1442542 w 4000576"/>
              <a:gd name="connsiteY6979" fmla="*/ 5679338 h 7331925"/>
              <a:gd name="connsiteX6980" fmla="*/ 1461002 w 4000576"/>
              <a:gd name="connsiteY6980" fmla="*/ 5693626 h 7331925"/>
              <a:gd name="connsiteX6981" fmla="*/ 1468488 w 4000576"/>
              <a:gd name="connsiteY6981" fmla="*/ 5679338 h 7331925"/>
              <a:gd name="connsiteX6982" fmla="*/ 1450029 w 4000576"/>
              <a:gd name="connsiteY6982" fmla="*/ 5665051 h 7331925"/>
              <a:gd name="connsiteX6983" fmla="*/ 1442542 w 4000576"/>
              <a:gd name="connsiteY6983" fmla="*/ 5679338 h 7331925"/>
              <a:gd name="connsiteX6984" fmla="*/ 1486272 w 4000576"/>
              <a:gd name="connsiteY6984" fmla="*/ 5685892 h 7331925"/>
              <a:gd name="connsiteX6985" fmla="*/ 1512665 w 4000576"/>
              <a:gd name="connsiteY6985" fmla="*/ 5689654 h 7331925"/>
              <a:gd name="connsiteX6986" fmla="*/ 1497587 w 4000576"/>
              <a:gd name="connsiteY6986" fmla="*/ 5674576 h 7331925"/>
              <a:gd name="connsiteX6987" fmla="*/ 1486272 w 4000576"/>
              <a:gd name="connsiteY6987" fmla="*/ 5685892 h 7331925"/>
              <a:gd name="connsiteX6988" fmla="*/ 1533506 w 4000576"/>
              <a:gd name="connsiteY6988" fmla="*/ 5694226 h 7331925"/>
              <a:gd name="connsiteX6989" fmla="*/ 1550175 w 4000576"/>
              <a:gd name="connsiteY6989" fmla="*/ 5710895 h 7331925"/>
              <a:gd name="connsiteX6990" fmla="*/ 1558509 w 4000576"/>
              <a:gd name="connsiteY6990" fmla="*/ 5702560 h 7331925"/>
              <a:gd name="connsiteX6991" fmla="*/ 1541840 w 4000576"/>
              <a:gd name="connsiteY6991" fmla="*/ 5685892 h 7331925"/>
              <a:gd name="connsiteX6992" fmla="*/ 1533506 w 4000576"/>
              <a:gd name="connsiteY6992" fmla="*/ 5694226 h 7331925"/>
              <a:gd name="connsiteX6993" fmla="*/ 2423894 w 4000576"/>
              <a:gd name="connsiteY6993" fmla="*/ 5728554 h 7331925"/>
              <a:gd name="connsiteX6994" fmla="*/ 2417540 w 4000576"/>
              <a:gd name="connsiteY6994" fmla="*/ 5744747 h 7331925"/>
              <a:gd name="connsiteX6995" fmla="*/ 2428808 w 4000576"/>
              <a:gd name="connsiteY6995" fmla="*/ 5743318 h 7331925"/>
              <a:gd name="connsiteX6996" fmla="*/ 2435162 w 4000576"/>
              <a:gd name="connsiteY6996" fmla="*/ 5727126 h 7331925"/>
              <a:gd name="connsiteX6997" fmla="*/ 2423894 w 4000576"/>
              <a:gd name="connsiteY6997" fmla="*/ 5728554 h 7331925"/>
              <a:gd name="connsiteX6998" fmla="*/ 2564787 w 4000576"/>
              <a:gd name="connsiteY6998" fmla="*/ 5741889 h 7331925"/>
              <a:gd name="connsiteX6999" fmla="*/ 2579275 w 4000576"/>
              <a:gd name="connsiteY6999" fmla="*/ 5746243 h 7331925"/>
              <a:gd name="connsiteX7000" fmla="*/ 2581199 w 4000576"/>
              <a:gd name="connsiteY7000" fmla="*/ 5731726 h 7331925"/>
              <a:gd name="connsiteX7001" fmla="*/ 2564787 w 4000576"/>
              <a:gd name="connsiteY7001" fmla="*/ 5741889 h 7331925"/>
              <a:gd name="connsiteX7002" fmla="*/ 2598515 w 4000576"/>
              <a:gd name="connsiteY7002" fmla="*/ 5741251 h 7331925"/>
              <a:gd name="connsiteX7003" fmla="*/ 2608040 w 4000576"/>
              <a:gd name="connsiteY7003" fmla="*/ 5750776 h 7331925"/>
              <a:gd name="connsiteX7004" fmla="*/ 2617565 w 4000576"/>
              <a:gd name="connsiteY7004" fmla="*/ 5741251 h 7331925"/>
              <a:gd name="connsiteX7005" fmla="*/ 2608040 w 4000576"/>
              <a:gd name="connsiteY7005" fmla="*/ 5731726 h 7331925"/>
              <a:gd name="connsiteX7006" fmla="*/ 2598515 w 4000576"/>
              <a:gd name="connsiteY7006" fmla="*/ 5741251 h 7331925"/>
              <a:gd name="connsiteX7007" fmla="*/ 2150840 w 4000576"/>
              <a:gd name="connsiteY7007" fmla="*/ 5755538 h 7331925"/>
              <a:gd name="connsiteX7008" fmla="*/ 2138982 w 4000576"/>
              <a:gd name="connsiteY7008" fmla="*/ 5769826 h 7331925"/>
              <a:gd name="connsiteX7009" fmla="*/ 2158032 w 4000576"/>
              <a:gd name="connsiteY7009" fmla="*/ 5769826 h 7331925"/>
              <a:gd name="connsiteX7010" fmla="*/ 2188940 w 4000576"/>
              <a:gd name="connsiteY7010" fmla="*/ 5755538 h 7331925"/>
              <a:gd name="connsiteX7011" fmla="*/ 2200799 w 4000576"/>
              <a:gd name="connsiteY7011" fmla="*/ 5741251 h 7331925"/>
              <a:gd name="connsiteX7012" fmla="*/ 2181749 w 4000576"/>
              <a:gd name="connsiteY7012" fmla="*/ 5741251 h 7331925"/>
              <a:gd name="connsiteX7013" fmla="*/ 2150840 w 4000576"/>
              <a:gd name="connsiteY7013" fmla="*/ 5755538 h 7331925"/>
              <a:gd name="connsiteX7014" fmla="*/ 2474690 w 4000576"/>
              <a:gd name="connsiteY7014" fmla="*/ 5750776 h 7331925"/>
              <a:gd name="connsiteX7015" fmla="*/ 2488416 w 4000576"/>
              <a:gd name="connsiteY7015" fmla="*/ 5760301 h 7331925"/>
              <a:gd name="connsiteX7016" fmla="*/ 2508028 w 4000576"/>
              <a:gd name="connsiteY7016" fmla="*/ 5750776 h 7331925"/>
              <a:gd name="connsiteX7017" fmla="*/ 2494312 w 4000576"/>
              <a:gd name="connsiteY7017" fmla="*/ 5741251 h 7331925"/>
              <a:gd name="connsiteX7018" fmla="*/ 2474690 w 4000576"/>
              <a:gd name="connsiteY7018" fmla="*/ 5750776 h 7331925"/>
              <a:gd name="connsiteX7019" fmla="*/ 2522315 w 4000576"/>
              <a:gd name="connsiteY7019" fmla="*/ 5750776 h 7331925"/>
              <a:gd name="connsiteX7020" fmla="*/ 2531278 w 4000576"/>
              <a:gd name="connsiteY7020" fmla="*/ 5760301 h 7331925"/>
              <a:gd name="connsiteX7021" fmla="*/ 2546128 w 4000576"/>
              <a:gd name="connsiteY7021" fmla="*/ 5750776 h 7331925"/>
              <a:gd name="connsiteX7022" fmla="*/ 2537174 w 4000576"/>
              <a:gd name="connsiteY7022" fmla="*/ 5741251 h 7331925"/>
              <a:gd name="connsiteX7023" fmla="*/ 2522315 w 4000576"/>
              <a:gd name="connsiteY7023" fmla="*/ 5750776 h 7331925"/>
              <a:gd name="connsiteX7024" fmla="*/ 2071469 w 4000576"/>
              <a:gd name="connsiteY7024" fmla="*/ 5757129 h 7331925"/>
              <a:gd name="connsiteX7025" fmla="*/ 2079403 w 4000576"/>
              <a:gd name="connsiteY7025" fmla="*/ 5779351 h 7331925"/>
              <a:gd name="connsiteX7026" fmla="*/ 2093690 w 4000576"/>
              <a:gd name="connsiteY7026" fmla="*/ 5765063 h 7331925"/>
              <a:gd name="connsiteX7027" fmla="*/ 2071469 w 4000576"/>
              <a:gd name="connsiteY7027" fmla="*/ 5757129 h 7331925"/>
              <a:gd name="connsiteX7028" fmla="*/ 2107587 w 4000576"/>
              <a:gd name="connsiteY7028" fmla="*/ 5760939 h 7331925"/>
              <a:gd name="connsiteX7029" fmla="*/ 2106387 w 4000576"/>
              <a:gd name="connsiteY7029" fmla="*/ 5776179 h 7331925"/>
              <a:gd name="connsiteX7030" fmla="*/ 2131790 w 4000576"/>
              <a:gd name="connsiteY7030" fmla="*/ 5759739 h 7331925"/>
              <a:gd name="connsiteX7031" fmla="*/ 2107587 w 4000576"/>
              <a:gd name="connsiteY7031" fmla="*/ 5760939 h 7331925"/>
              <a:gd name="connsiteX7032" fmla="*/ 2021862 w 4000576"/>
              <a:gd name="connsiteY7032" fmla="*/ 5770464 h 7331925"/>
              <a:gd name="connsiteX7033" fmla="*/ 2043570 w 4000576"/>
              <a:gd name="connsiteY7033" fmla="*/ 5776398 h 7331925"/>
              <a:gd name="connsiteX7034" fmla="*/ 2059686 w 4000576"/>
              <a:gd name="connsiteY7034" fmla="*/ 5760301 h 7331925"/>
              <a:gd name="connsiteX7035" fmla="*/ 2043903 w 4000576"/>
              <a:gd name="connsiteY7035" fmla="*/ 5760301 h 7331925"/>
              <a:gd name="connsiteX7036" fmla="*/ 2021862 w 4000576"/>
              <a:gd name="connsiteY7036" fmla="*/ 5770464 h 7331925"/>
              <a:gd name="connsiteX7037" fmla="*/ 1969865 w 4000576"/>
              <a:gd name="connsiteY7037" fmla="*/ 5779351 h 7331925"/>
              <a:gd name="connsiteX7038" fmla="*/ 1983591 w 4000576"/>
              <a:gd name="connsiteY7038" fmla="*/ 5788876 h 7331925"/>
              <a:gd name="connsiteX7039" fmla="*/ 2003203 w 4000576"/>
              <a:gd name="connsiteY7039" fmla="*/ 5779351 h 7331925"/>
              <a:gd name="connsiteX7040" fmla="*/ 1989477 w 4000576"/>
              <a:gd name="connsiteY7040" fmla="*/ 5769826 h 7331925"/>
              <a:gd name="connsiteX7041" fmla="*/ 1969865 w 4000576"/>
              <a:gd name="connsiteY7041" fmla="*/ 5779351 h 7331925"/>
              <a:gd name="connsiteX7042" fmla="*/ 1600952 w 4000576"/>
              <a:gd name="connsiteY7042" fmla="*/ 5785952 h 7331925"/>
              <a:gd name="connsiteX7043" fmla="*/ 1629527 w 4000576"/>
              <a:gd name="connsiteY7043" fmla="*/ 5785599 h 7331925"/>
              <a:gd name="connsiteX7044" fmla="*/ 1612678 w 4000576"/>
              <a:gd name="connsiteY7044" fmla="*/ 5781208 h 7331925"/>
              <a:gd name="connsiteX7045" fmla="*/ 1600952 w 4000576"/>
              <a:gd name="connsiteY7045" fmla="*/ 5785952 h 7331925"/>
              <a:gd name="connsiteX7046" fmla="*/ 1912715 w 4000576"/>
              <a:gd name="connsiteY7046" fmla="*/ 5788876 h 7331925"/>
              <a:gd name="connsiteX7047" fmla="*/ 1931765 w 4000576"/>
              <a:gd name="connsiteY7047" fmla="*/ 5798401 h 7331925"/>
              <a:gd name="connsiteX7048" fmla="*/ 1950815 w 4000576"/>
              <a:gd name="connsiteY7048" fmla="*/ 5788876 h 7331925"/>
              <a:gd name="connsiteX7049" fmla="*/ 1931765 w 4000576"/>
              <a:gd name="connsiteY7049" fmla="*/ 5779351 h 7331925"/>
              <a:gd name="connsiteX7050" fmla="*/ 1912715 w 4000576"/>
              <a:gd name="connsiteY7050" fmla="*/ 5788876 h 7331925"/>
              <a:gd name="connsiteX7051" fmla="*/ 1548984 w 4000576"/>
              <a:gd name="connsiteY7051" fmla="*/ 5795382 h 7331925"/>
              <a:gd name="connsiteX7052" fmla="*/ 1567234 w 4000576"/>
              <a:gd name="connsiteY7052" fmla="*/ 5794629 h 7331925"/>
              <a:gd name="connsiteX7053" fmla="*/ 1554737 w 4000576"/>
              <a:gd name="connsiteY7053" fmla="*/ 5789629 h 7331925"/>
              <a:gd name="connsiteX7054" fmla="*/ 1548984 w 4000576"/>
              <a:gd name="connsiteY7054" fmla="*/ 5795382 h 7331925"/>
              <a:gd name="connsiteX7055" fmla="*/ 1850803 w 4000576"/>
              <a:gd name="connsiteY7055" fmla="*/ 5798401 h 7331925"/>
              <a:gd name="connsiteX7056" fmla="*/ 1863966 w 4000576"/>
              <a:gd name="connsiteY7056" fmla="*/ 5807926 h 7331925"/>
              <a:gd name="connsiteX7057" fmla="*/ 1888903 w 4000576"/>
              <a:gd name="connsiteY7057" fmla="*/ 5798401 h 7331925"/>
              <a:gd name="connsiteX7058" fmla="*/ 1875739 w 4000576"/>
              <a:gd name="connsiteY7058" fmla="*/ 5788876 h 7331925"/>
              <a:gd name="connsiteX7059" fmla="*/ 1850803 w 4000576"/>
              <a:gd name="connsiteY7059" fmla="*/ 5798401 h 7331925"/>
              <a:gd name="connsiteX7060" fmla="*/ 1807940 w 4000576"/>
              <a:gd name="connsiteY7060" fmla="*/ 5807926 h 7331925"/>
              <a:gd name="connsiteX7061" fmla="*/ 1816903 w 4000576"/>
              <a:gd name="connsiteY7061" fmla="*/ 5817451 h 7331925"/>
              <a:gd name="connsiteX7062" fmla="*/ 1831753 w 4000576"/>
              <a:gd name="connsiteY7062" fmla="*/ 5807926 h 7331925"/>
              <a:gd name="connsiteX7063" fmla="*/ 1822790 w 4000576"/>
              <a:gd name="connsiteY7063" fmla="*/ 5798401 h 7331925"/>
              <a:gd name="connsiteX7064" fmla="*/ 1807940 w 4000576"/>
              <a:gd name="connsiteY7064" fmla="*/ 5807926 h 7331925"/>
              <a:gd name="connsiteX7065" fmla="*/ 2691260 w 4000576"/>
              <a:gd name="connsiteY7065" fmla="*/ 5844693 h 7331925"/>
              <a:gd name="connsiteX7066" fmla="*/ 2665267 w 4000576"/>
              <a:gd name="connsiteY7066" fmla="*/ 5930418 h 7331925"/>
              <a:gd name="connsiteX7067" fmla="*/ 2645645 w 4000576"/>
              <a:gd name="connsiteY7067" fmla="*/ 5965088 h 7331925"/>
              <a:gd name="connsiteX7068" fmla="*/ 2669096 w 4000576"/>
              <a:gd name="connsiteY7068" fmla="*/ 5939076 h 7331925"/>
              <a:gd name="connsiteX7069" fmla="*/ 2701366 w 4000576"/>
              <a:gd name="connsiteY7069" fmla="*/ 5811422 h 7331925"/>
              <a:gd name="connsiteX7070" fmla="*/ 2691260 w 4000576"/>
              <a:gd name="connsiteY7070" fmla="*/ 5844693 h 7331925"/>
              <a:gd name="connsiteX7071" fmla="*/ 1768059 w 4000576"/>
              <a:gd name="connsiteY7071" fmla="*/ 5814432 h 7331925"/>
              <a:gd name="connsiteX7072" fmla="*/ 1786309 w 4000576"/>
              <a:gd name="connsiteY7072" fmla="*/ 5813679 h 7331925"/>
              <a:gd name="connsiteX7073" fmla="*/ 1773812 w 4000576"/>
              <a:gd name="connsiteY7073" fmla="*/ 5808679 h 7331925"/>
              <a:gd name="connsiteX7074" fmla="*/ 1768059 w 4000576"/>
              <a:gd name="connsiteY7074" fmla="*/ 5814432 h 7331925"/>
              <a:gd name="connsiteX7075" fmla="*/ 2651846 w 4000576"/>
              <a:gd name="connsiteY7075" fmla="*/ 5868000 h 7331925"/>
              <a:gd name="connsiteX7076" fmla="*/ 2617946 w 4000576"/>
              <a:gd name="connsiteY7076" fmla="*/ 5942524 h 7331925"/>
              <a:gd name="connsiteX7077" fmla="*/ 2612803 w 4000576"/>
              <a:gd name="connsiteY7077" fmla="*/ 5909405 h 7331925"/>
              <a:gd name="connsiteX7078" fmla="*/ 2626624 w 4000576"/>
              <a:gd name="connsiteY7078" fmla="*/ 5858237 h 7331925"/>
              <a:gd name="connsiteX7079" fmla="*/ 2601801 w 4000576"/>
              <a:gd name="connsiteY7079" fmla="*/ 5900795 h 7331925"/>
              <a:gd name="connsiteX7080" fmla="*/ 2564606 w 4000576"/>
              <a:gd name="connsiteY7080" fmla="*/ 5960326 h 7331925"/>
              <a:gd name="connsiteX7081" fmla="*/ 2551738 w 4000576"/>
              <a:gd name="connsiteY7081" fmla="*/ 5960326 h 7331925"/>
              <a:gd name="connsiteX7082" fmla="*/ 2565702 w 4000576"/>
              <a:gd name="connsiteY7082" fmla="*/ 5920740 h 7331925"/>
              <a:gd name="connsiteX7083" fmla="*/ 2552786 w 4000576"/>
              <a:gd name="connsiteY7083" fmla="*/ 5921997 h 7331925"/>
              <a:gd name="connsiteX7084" fmla="*/ 2518077 w 4000576"/>
              <a:gd name="connsiteY7084" fmla="*/ 5969851 h 7331925"/>
              <a:gd name="connsiteX7085" fmla="*/ 2513562 w 4000576"/>
              <a:gd name="connsiteY7085" fmla="*/ 5939838 h 7331925"/>
              <a:gd name="connsiteX7086" fmla="*/ 2518991 w 4000576"/>
              <a:gd name="connsiteY7086" fmla="*/ 5915721 h 7331925"/>
              <a:gd name="connsiteX7087" fmla="*/ 2494979 w 4000576"/>
              <a:gd name="connsiteY7087" fmla="*/ 5948372 h 7331925"/>
              <a:gd name="connsiteX7088" fmla="*/ 2475833 w 4000576"/>
              <a:gd name="connsiteY7088" fmla="*/ 5985901 h 7331925"/>
              <a:gd name="connsiteX7089" fmla="*/ 2508942 w 4000576"/>
              <a:gd name="connsiteY7089" fmla="*/ 5983891 h 7331925"/>
              <a:gd name="connsiteX7090" fmla="*/ 2548061 w 4000576"/>
              <a:gd name="connsiteY7090" fmla="*/ 5975862 h 7331925"/>
              <a:gd name="connsiteX7091" fmla="*/ 2569940 w 4000576"/>
              <a:gd name="connsiteY7091" fmla="*/ 5982843 h 7331925"/>
              <a:gd name="connsiteX7092" fmla="*/ 2416207 w 4000576"/>
              <a:gd name="connsiteY7092" fmla="*/ 6007951 h 7331925"/>
              <a:gd name="connsiteX7093" fmla="*/ 2360390 w 4000576"/>
              <a:gd name="connsiteY7093" fmla="*/ 5984138 h 7331925"/>
              <a:gd name="connsiteX7094" fmla="*/ 2369306 w 4000576"/>
              <a:gd name="connsiteY7094" fmla="*/ 5962146 h 7331925"/>
              <a:gd name="connsiteX7095" fmla="*/ 2353294 w 4000576"/>
              <a:gd name="connsiteY7095" fmla="*/ 5976995 h 7331925"/>
              <a:gd name="connsiteX7096" fmla="*/ 2320233 w 4000576"/>
              <a:gd name="connsiteY7096" fmla="*/ 6007951 h 7331925"/>
              <a:gd name="connsiteX7097" fmla="*/ 2302574 w 4000576"/>
              <a:gd name="connsiteY7097" fmla="*/ 6007951 h 7331925"/>
              <a:gd name="connsiteX7098" fmla="*/ 2312442 w 4000576"/>
              <a:gd name="connsiteY7098" fmla="*/ 5989530 h 7331925"/>
              <a:gd name="connsiteX7099" fmla="*/ 2322005 w 4000576"/>
              <a:gd name="connsiteY7099" fmla="*/ 5953811 h 7331925"/>
              <a:gd name="connsiteX7100" fmla="*/ 2321719 w 4000576"/>
              <a:gd name="connsiteY7100" fmla="*/ 5936513 h 7331925"/>
              <a:gd name="connsiteX7101" fmla="*/ 2312003 w 4000576"/>
              <a:gd name="connsiteY7101" fmla="*/ 5953182 h 7331925"/>
              <a:gd name="connsiteX7102" fmla="*/ 2283076 w 4000576"/>
              <a:gd name="connsiteY7102" fmla="*/ 5969851 h 7331925"/>
              <a:gd name="connsiteX7103" fmla="*/ 2263855 w 4000576"/>
              <a:gd name="connsiteY7103" fmla="*/ 5969851 h 7331925"/>
              <a:gd name="connsiteX7104" fmla="*/ 2269751 w 4000576"/>
              <a:gd name="connsiteY7104" fmla="*/ 5948420 h 7331925"/>
              <a:gd name="connsiteX7105" fmla="*/ 2275656 w 4000576"/>
              <a:gd name="connsiteY7105" fmla="*/ 5926988 h 7331925"/>
              <a:gd name="connsiteX7106" fmla="*/ 2262216 w 4000576"/>
              <a:gd name="connsiteY7106" fmla="*/ 5943657 h 7331925"/>
              <a:gd name="connsiteX7107" fmla="*/ 2232098 w 4000576"/>
              <a:gd name="connsiteY7107" fmla="*/ 5960326 h 7331925"/>
              <a:gd name="connsiteX7108" fmla="*/ 2215458 w 4000576"/>
              <a:gd name="connsiteY7108" fmla="*/ 5960326 h 7331925"/>
              <a:gd name="connsiteX7109" fmla="*/ 2221287 w 4000576"/>
              <a:gd name="connsiteY7109" fmla="*/ 5934132 h 7331925"/>
              <a:gd name="connsiteX7110" fmla="*/ 2227097 w 4000576"/>
              <a:gd name="connsiteY7110" fmla="*/ 5907938 h 7331925"/>
              <a:gd name="connsiteX7111" fmla="*/ 2212477 w 4000576"/>
              <a:gd name="connsiteY7111" fmla="*/ 5934132 h 7331925"/>
              <a:gd name="connsiteX7112" fmla="*/ 2160365 w 4000576"/>
              <a:gd name="connsiteY7112" fmla="*/ 5941276 h 7331925"/>
              <a:gd name="connsiteX7113" fmla="*/ 2179415 w 4000576"/>
              <a:gd name="connsiteY7113" fmla="*/ 5922226 h 7331925"/>
              <a:gd name="connsiteX7114" fmla="*/ 2198465 w 4000576"/>
              <a:gd name="connsiteY7114" fmla="*/ 5914054 h 7331925"/>
              <a:gd name="connsiteX7115" fmla="*/ 2045399 w 4000576"/>
              <a:gd name="connsiteY7115" fmla="*/ 5900995 h 7331925"/>
              <a:gd name="connsiteX7116" fmla="*/ 1883245 w 4000576"/>
              <a:gd name="connsiteY7116" fmla="*/ 5887041 h 7331925"/>
              <a:gd name="connsiteX7117" fmla="*/ 1810931 w 4000576"/>
              <a:gd name="connsiteY7117" fmla="*/ 5899604 h 7331925"/>
              <a:gd name="connsiteX7118" fmla="*/ 1791995 w 4000576"/>
              <a:gd name="connsiteY7118" fmla="*/ 5912701 h 7331925"/>
              <a:gd name="connsiteX7119" fmla="*/ 1778079 w 4000576"/>
              <a:gd name="connsiteY7119" fmla="*/ 5912701 h 7331925"/>
              <a:gd name="connsiteX7120" fmla="*/ 1783975 w 4000576"/>
              <a:gd name="connsiteY7120" fmla="*/ 5891270 h 7331925"/>
              <a:gd name="connsiteX7121" fmla="*/ 1789881 w 4000576"/>
              <a:gd name="connsiteY7121" fmla="*/ 5869838 h 7331925"/>
              <a:gd name="connsiteX7122" fmla="*/ 1776432 w 4000576"/>
              <a:gd name="connsiteY7122" fmla="*/ 5886507 h 7331925"/>
              <a:gd name="connsiteX7123" fmla="*/ 1744713 w 4000576"/>
              <a:gd name="connsiteY7123" fmla="*/ 5888888 h 7331925"/>
              <a:gd name="connsiteX7124" fmla="*/ 1740970 w 4000576"/>
              <a:gd name="connsiteY7124" fmla="*/ 5874601 h 7331925"/>
              <a:gd name="connsiteX7125" fmla="*/ 1731740 w 4000576"/>
              <a:gd name="connsiteY7125" fmla="*/ 5889070 h 7331925"/>
              <a:gd name="connsiteX7126" fmla="*/ 1710309 w 4000576"/>
              <a:gd name="connsiteY7126" fmla="*/ 5899290 h 7331925"/>
              <a:gd name="connsiteX7127" fmla="*/ 1558843 w 4000576"/>
              <a:gd name="connsiteY7127" fmla="*/ 5876849 h 7331925"/>
              <a:gd name="connsiteX7128" fmla="*/ 1586484 w 4000576"/>
              <a:gd name="connsiteY7128" fmla="*/ 5888317 h 7331925"/>
              <a:gd name="connsiteX7129" fmla="*/ 1626965 w 4000576"/>
              <a:gd name="connsiteY7129" fmla="*/ 5903004 h 7331925"/>
              <a:gd name="connsiteX7130" fmla="*/ 1476089 w 4000576"/>
              <a:gd name="connsiteY7130" fmla="*/ 5866733 h 7331925"/>
              <a:gd name="connsiteX7131" fmla="*/ 1445619 w 4000576"/>
              <a:gd name="connsiteY7131" fmla="*/ 5875411 h 7331925"/>
              <a:gd name="connsiteX7132" fmla="*/ 1493244 w 4000576"/>
              <a:gd name="connsiteY7132" fmla="*/ 5911349 h 7331925"/>
              <a:gd name="connsiteX7133" fmla="*/ 1430207 w 4000576"/>
              <a:gd name="connsiteY7133" fmla="*/ 5907091 h 7331925"/>
              <a:gd name="connsiteX7134" fmla="*/ 1445990 w 4000576"/>
              <a:gd name="connsiteY7134" fmla="*/ 5923103 h 7331925"/>
              <a:gd name="connsiteX7135" fmla="*/ 1482233 w 4000576"/>
              <a:gd name="connsiteY7135" fmla="*/ 5955830 h 7331925"/>
              <a:gd name="connsiteX7136" fmla="*/ 1449696 w 4000576"/>
              <a:gd name="connsiteY7136" fmla="*/ 5950906 h 7331925"/>
              <a:gd name="connsiteX7137" fmla="*/ 1422178 w 4000576"/>
              <a:gd name="connsiteY7137" fmla="*/ 5940962 h 7331925"/>
              <a:gd name="connsiteX7138" fmla="*/ 1445990 w 4000576"/>
              <a:gd name="connsiteY7138" fmla="*/ 5959954 h 7331925"/>
              <a:gd name="connsiteX7139" fmla="*/ 1476947 w 4000576"/>
              <a:gd name="connsiteY7139" fmla="*/ 5979167 h 7331925"/>
              <a:gd name="connsiteX7140" fmla="*/ 1484090 w 4000576"/>
              <a:gd name="connsiteY7140" fmla="*/ 5989082 h 7331925"/>
              <a:gd name="connsiteX7141" fmla="*/ 1457897 w 4000576"/>
              <a:gd name="connsiteY7141" fmla="*/ 5993083 h 7331925"/>
              <a:gd name="connsiteX7142" fmla="*/ 1431703 w 4000576"/>
              <a:gd name="connsiteY7142" fmla="*/ 5987377 h 7331925"/>
              <a:gd name="connsiteX7143" fmla="*/ 1462126 w 4000576"/>
              <a:gd name="connsiteY7143" fmla="*/ 6007789 h 7331925"/>
              <a:gd name="connsiteX7144" fmla="*/ 1487891 w 4000576"/>
              <a:gd name="connsiteY7144" fmla="*/ 6040365 h 7331925"/>
              <a:gd name="connsiteX7145" fmla="*/ 1497940 w 4000576"/>
              <a:gd name="connsiteY7145" fmla="*/ 6064739 h 7331925"/>
              <a:gd name="connsiteX7146" fmla="*/ 1512665 w 4000576"/>
              <a:gd name="connsiteY7146" fmla="*/ 6069550 h 7331925"/>
              <a:gd name="connsiteX7147" fmla="*/ 1529334 w 4000576"/>
              <a:gd name="connsiteY7147" fmla="*/ 6076788 h 7331925"/>
              <a:gd name="connsiteX7148" fmla="*/ 1590246 w 4000576"/>
              <a:gd name="connsiteY7148" fmla="*/ 6100706 h 7331925"/>
              <a:gd name="connsiteX7149" fmla="*/ 1614830 w 4000576"/>
              <a:gd name="connsiteY7149" fmla="*/ 6115126 h 7331925"/>
              <a:gd name="connsiteX7150" fmla="*/ 1639662 w 4000576"/>
              <a:gd name="connsiteY7150" fmla="*/ 6125433 h 7331925"/>
              <a:gd name="connsiteX7151" fmla="*/ 1714938 w 4000576"/>
              <a:gd name="connsiteY7151" fmla="*/ 6151940 h 7331925"/>
              <a:gd name="connsiteX7152" fmla="*/ 1735655 w 4000576"/>
              <a:gd name="connsiteY7152" fmla="*/ 6136538 h 7331925"/>
              <a:gd name="connsiteX7153" fmla="*/ 1729673 w 4000576"/>
              <a:gd name="connsiteY7153" fmla="*/ 6112726 h 7331925"/>
              <a:gd name="connsiteX7154" fmla="*/ 1744999 w 4000576"/>
              <a:gd name="connsiteY7154" fmla="*/ 6112726 h 7331925"/>
              <a:gd name="connsiteX7155" fmla="*/ 1760315 w 4000576"/>
              <a:gd name="connsiteY7155" fmla="*/ 6135977 h 7331925"/>
              <a:gd name="connsiteX7156" fmla="*/ 1769840 w 4000576"/>
              <a:gd name="connsiteY7156" fmla="*/ 6165113 h 7331925"/>
              <a:gd name="connsiteX7157" fmla="*/ 1779365 w 4000576"/>
              <a:gd name="connsiteY7157" fmla="*/ 6146626 h 7331925"/>
              <a:gd name="connsiteX7158" fmla="*/ 1814579 w 4000576"/>
              <a:gd name="connsiteY7158" fmla="*/ 6157970 h 7331925"/>
              <a:gd name="connsiteX7159" fmla="*/ 1824581 w 4000576"/>
              <a:gd name="connsiteY7159" fmla="*/ 6193688 h 7331925"/>
              <a:gd name="connsiteX7160" fmla="*/ 1825790 w 4000576"/>
              <a:gd name="connsiteY7160" fmla="*/ 6161942 h 7331925"/>
              <a:gd name="connsiteX7161" fmla="*/ 1853917 w 4000576"/>
              <a:gd name="connsiteY7161" fmla="*/ 6165847 h 7331925"/>
              <a:gd name="connsiteX7162" fmla="*/ 1867062 w 4000576"/>
              <a:gd name="connsiteY7162" fmla="*/ 6203213 h 7331925"/>
              <a:gd name="connsiteX7163" fmla="*/ 1871691 w 4000576"/>
              <a:gd name="connsiteY7163" fmla="*/ 6177020 h 7331925"/>
              <a:gd name="connsiteX7164" fmla="*/ 1872834 w 4000576"/>
              <a:gd name="connsiteY7164" fmla="*/ 6141463 h 7331925"/>
              <a:gd name="connsiteX7165" fmla="*/ 1965103 w 4000576"/>
              <a:gd name="connsiteY7165" fmla="*/ 6155722 h 7331925"/>
              <a:gd name="connsiteX7166" fmla="*/ 2098453 w 4000576"/>
              <a:gd name="connsiteY7166" fmla="*/ 6168619 h 7331925"/>
              <a:gd name="connsiteX7167" fmla="*/ 2146078 w 4000576"/>
              <a:gd name="connsiteY7167" fmla="*/ 6167428 h 7331925"/>
              <a:gd name="connsiteX7168" fmla="*/ 2088928 w 4000576"/>
              <a:gd name="connsiteY7168" fmla="*/ 6158456 h 7331925"/>
              <a:gd name="connsiteX7169" fmla="*/ 1867157 w 4000576"/>
              <a:gd name="connsiteY7169" fmla="*/ 6114174 h 7331925"/>
              <a:gd name="connsiteX7170" fmla="*/ 1846659 w 4000576"/>
              <a:gd name="connsiteY7170" fmla="*/ 6109802 h 7331925"/>
              <a:gd name="connsiteX7171" fmla="*/ 1819361 w 4000576"/>
              <a:gd name="connsiteY7171" fmla="*/ 6088609 h 7331925"/>
              <a:gd name="connsiteX7172" fmla="*/ 1946519 w 4000576"/>
              <a:gd name="connsiteY7172" fmla="*/ 6103353 h 7331925"/>
              <a:gd name="connsiteX7173" fmla="*/ 2141315 w 4000576"/>
              <a:gd name="connsiteY7173" fmla="*/ 6123671 h 7331925"/>
              <a:gd name="connsiteX7174" fmla="*/ 2086547 w 4000576"/>
              <a:gd name="connsiteY7174" fmla="*/ 6109183 h 7331925"/>
              <a:gd name="connsiteX7175" fmla="*/ 1924622 w 4000576"/>
              <a:gd name="connsiteY7175" fmla="*/ 6083027 h 7331925"/>
              <a:gd name="connsiteX7176" fmla="*/ 1817465 w 4000576"/>
              <a:gd name="connsiteY7176" fmla="*/ 6063034 h 7331925"/>
              <a:gd name="connsiteX7177" fmla="*/ 1817465 w 4000576"/>
              <a:gd name="connsiteY7177" fmla="*/ 6049604 h 7331925"/>
              <a:gd name="connsiteX7178" fmla="*/ 1838897 w 4000576"/>
              <a:gd name="connsiteY7178" fmla="*/ 6041260 h 7331925"/>
              <a:gd name="connsiteX7179" fmla="*/ 2150840 w 4000576"/>
              <a:gd name="connsiteY7179" fmla="*/ 6079027 h 7331925"/>
              <a:gd name="connsiteX7180" fmla="*/ 2079403 w 4000576"/>
              <a:gd name="connsiteY7180" fmla="*/ 6059767 h 7331925"/>
              <a:gd name="connsiteX7181" fmla="*/ 1548517 w 4000576"/>
              <a:gd name="connsiteY7181" fmla="*/ 5940867 h 7331925"/>
              <a:gd name="connsiteX7182" fmla="*/ 1517561 w 4000576"/>
              <a:gd name="connsiteY7182" fmla="*/ 5931751 h 7331925"/>
              <a:gd name="connsiteX7183" fmla="*/ 1503140 w 4000576"/>
              <a:gd name="connsiteY7183" fmla="*/ 5916444 h 7331925"/>
              <a:gd name="connsiteX7184" fmla="*/ 1519809 w 4000576"/>
              <a:gd name="connsiteY7184" fmla="*/ 5907577 h 7331925"/>
              <a:gd name="connsiteX7185" fmla="*/ 2103215 w 4000576"/>
              <a:gd name="connsiteY7185" fmla="*/ 6022981 h 7331925"/>
              <a:gd name="connsiteX7186" fmla="*/ 2241328 w 4000576"/>
              <a:gd name="connsiteY7186" fmla="*/ 6038507 h 7331925"/>
              <a:gd name="connsiteX7187" fmla="*/ 2403253 w 4000576"/>
              <a:gd name="connsiteY7187" fmla="*/ 6034021 h 7331925"/>
              <a:gd name="connsiteX7188" fmla="*/ 2687688 w 4000576"/>
              <a:gd name="connsiteY7188" fmla="*/ 5978709 h 7331925"/>
              <a:gd name="connsiteX7189" fmla="*/ 2668353 w 4000576"/>
              <a:gd name="connsiteY7189" fmla="*/ 5966374 h 7331925"/>
              <a:gd name="connsiteX7190" fmla="*/ 2620347 w 4000576"/>
              <a:gd name="connsiteY7190" fmla="*/ 5985329 h 7331925"/>
              <a:gd name="connsiteX7191" fmla="*/ 2635701 w 4000576"/>
              <a:gd name="connsiteY7191" fmla="*/ 5949620 h 7331925"/>
              <a:gd name="connsiteX7192" fmla="*/ 2671153 w 4000576"/>
              <a:gd name="connsiteY7192" fmla="*/ 5820242 h 7331925"/>
              <a:gd name="connsiteX7193" fmla="*/ 2651846 w 4000576"/>
              <a:gd name="connsiteY7193" fmla="*/ 5868000 h 7331925"/>
              <a:gd name="connsiteX7194" fmla="*/ 2039274 w 4000576"/>
              <a:gd name="connsiteY7194" fmla="*/ 5850141 h 7331925"/>
              <a:gd name="connsiteX7195" fmla="*/ 1944024 w 4000576"/>
              <a:gd name="connsiteY7195" fmla="*/ 5869115 h 7331925"/>
              <a:gd name="connsiteX7196" fmla="*/ 1979390 w 4000576"/>
              <a:gd name="connsiteY7196" fmla="*/ 5871458 h 7331925"/>
              <a:gd name="connsiteX7197" fmla="*/ 2086680 w 4000576"/>
              <a:gd name="connsiteY7197" fmla="*/ 5859590 h 7331925"/>
              <a:gd name="connsiteX7198" fmla="*/ 2156298 w 4000576"/>
              <a:gd name="connsiteY7198" fmla="*/ 5844902 h 7331925"/>
              <a:gd name="connsiteX7199" fmla="*/ 2039274 w 4000576"/>
              <a:gd name="connsiteY7199" fmla="*/ 5850141 h 7331925"/>
              <a:gd name="connsiteX7200" fmla="*/ 1826990 w 4000576"/>
              <a:gd name="connsiteY7200" fmla="*/ 5907243 h 7331925"/>
              <a:gd name="connsiteX7201" fmla="*/ 1846831 w 4000576"/>
              <a:gd name="connsiteY7201" fmla="*/ 5922226 h 7331925"/>
              <a:gd name="connsiteX7202" fmla="*/ 1842869 w 4000576"/>
              <a:gd name="connsiteY7202" fmla="*/ 5895337 h 7331925"/>
              <a:gd name="connsiteX7203" fmla="*/ 1826990 w 4000576"/>
              <a:gd name="connsiteY7203" fmla="*/ 5907243 h 7331925"/>
              <a:gd name="connsiteX7204" fmla="*/ 1650778 w 4000576"/>
              <a:gd name="connsiteY7204" fmla="*/ 5912701 h 7331925"/>
              <a:gd name="connsiteX7205" fmla="*/ 1660865 w 4000576"/>
              <a:gd name="connsiteY7205" fmla="*/ 5922226 h 7331925"/>
              <a:gd name="connsiteX7206" fmla="*/ 1665065 w 4000576"/>
              <a:gd name="connsiteY7206" fmla="*/ 5912701 h 7331925"/>
              <a:gd name="connsiteX7207" fmla="*/ 1654978 w 4000576"/>
              <a:gd name="connsiteY7207" fmla="*/ 5903176 h 7331925"/>
              <a:gd name="connsiteX7208" fmla="*/ 1650778 w 4000576"/>
              <a:gd name="connsiteY7208" fmla="*/ 5912701 h 7331925"/>
              <a:gd name="connsiteX7209" fmla="*/ 1874615 w 4000576"/>
              <a:gd name="connsiteY7209" fmla="*/ 5917463 h 7331925"/>
              <a:gd name="connsiteX7210" fmla="*/ 1893665 w 4000576"/>
              <a:gd name="connsiteY7210" fmla="*/ 5931751 h 7331925"/>
              <a:gd name="connsiteX7211" fmla="*/ 1912715 w 4000576"/>
              <a:gd name="connsiteY7211" fmla="*/ 5917463 h 7331925"/>
              <a:gd name="connsiteX7212" fmla="*/ 1893665 w 4000576"/>
              <a:gd name="connsiteY7212" fmla="*/ 5903176 h 7331925"/>
              <a:gd name="connsiteX7213" fmla="*/ 1874615 w 4000576"/>
              <a:gd name="connsiteY7213" fmla="*/ 5917463 h 7331925"/>
              <a:gd name="connsiteX7214" fmla="*/ 1927622 w 4000576"/>
              <a:gd name="connsiteY7214" fmla="*/ 5921226 h 7331925"/>
              <a:gd name="connsiteX7215" fmla="*/ 1961198 w 4000576"/>
              <a:gd name="connsiteY7215" fmla="*/ 5935980 h 7331925"/>
              <a:gd name="connsiteX7216" fmla="*/ 1969865 w 4000576"/>
              <a:gd name="connsiteY7216" fmla="*/ 5921664 h 7331925"/>
              <a:gd name="connsiteX7217" fmla="*/ 1927622 w 4000576"/>
              <a:gd name="connsiteY7217" fmla="*/ 5921226 h 7331925"/>
              <a:gd name="connsiteX7218" fmla="*/ 1983772 w 4000576"/>
              <a:gd name="connsiteY7218" fmla="*/ 5922864 h 7331925"/>
              <a:gd name="connsiteX7219" fmla="*/ 2014252 w 4000576"/>
              <a:gd name="connsiteY7219" fmla="*/ 5944257 h 7331925"/>
              <a:gd name="connsiteX7220" fmla="*/ 2044341 w 4000576"/>
              <a:gd name="connsiteY7220" fmla="*/ 5949982 h 7331925"/>
              <a:gd name="connsiteX7221" fmla="*/ 2050104 w 4000576"/>
              <a:gd name="connsiteY7221" fmla="*/ 5934951 h 7331925"/>
              <a:gd name="connsiteX7222" fmla="*/ 2055886 w 4000576"/>
              <a:gd name="connsiteY7222" fmla="*/ 5919931 h 7331925"/>
              <a:gd name="connsiteX7223" fmla="*/ 2036693 w 4000576"/>
              <a:gd name="connsiteY7223" fmla="*/ 5924950 h 7331925"/>
              <a:gd name="connsiteX7224" fmla="*/ 2017490 w 4000576"/>
              <a:gd name="connsiteY7224" fmla="*/ 5921331 h 7331925"/>
              <a:gd name="connsiteX7225" fmla="*/ 1983772 w 4000576"/>
              <a:gd name="connsiteY7225" fmla="*/ 5922864 h 7331925"/>
              <a:gd name="connsiteX7226" fmla="*/ 1750790 w 4000576"/>
              <a:gd name="connsiteY7226" fmla="*/ 5931751 h 7331925"/>
              <a:gd name="connsiteX7227" fmla="*/ 1760315 w 4000576"/>
              <a:gd name="connsiteY7227" fmla="*/ 5941276 h 7331925"/>
              <a:gd name="connsiteX7228" fmla="*/ 1769840 w 4000576"/>
              <a:gd name="connsiteY7228" fmla="*/ 5931751 h 7331925"/>
              <a:gd name="connsiteX7229" fmla="*/ 1760315 w 4000576"/>
              <a:gd name="connsiteY7229" fmla="*/ 5922226 h 7331925"/>
              <a:gd name="connsiteX7230" fmla="*/ 1750790 w 4000576"/>
              <a:gd name="connsiteY7230" fmla="*/ 5931751 h 7331925"/>
              <a:gd name="connsiteX7231" fmla="*/ 2061944 w 4000576"/>
              <a:gd name="connsiteY7231" fmla="*/ 5928579 h 7331925"/>
              <a:gd name="connsiteX7232" fmla="*/ 2073621 w 4000576"/>
              <a:gd name="connsiteY7232" fmla="*/ 5950801 h 7331925"/>
              <a:gd name="connsiteX7233" fmla="*/ 2097138 w 4000576"/>
              <a:gd name="connsiteY7233" fmla="*/ 5936513 h 7331925"/>
              <a:gd name="connsiteX7234" fmla="*/ 2061944 w 4000576"/>
              <a:gd name="connsiteY7234" fmla="*/ 5928579 h 7331925"/>
              <a:gd name="connsiteX7235" fmla="*/ 2109045 w 4000576"/>
              <a:gd name="connsiteY7235" fmla="*/ 5937171 h 7331925"/>
              <a:gd name="connsiteX7236" fmla="*/ 2103311 w 4000576"/>
              <a:gd name="connsiteY7236" fmla="*/ 5952115 h 7331925"/>
              <a:gd name="connsiteX7237" fmla="*/ 2123951 w 4000576"/>
              <a:gd name="connsiteY7237" fmla="*/ 5949077 h 7331925"/>
              <a:gd name="connsiteX7238" fmla="*/ 2148507 w 4000576"/>
              <a:gd name="connsiteY7238" fmla="*/ 5934132 h 7331925"/>
              <a:gd name="connsiteX7239" fmla="*/ 2109045 w 4000576"/>
              <a:gd name="connsiteY7239" fmla="*/ 5937171 h 7331925"/>
              <a:gd name="connsiteX7240" fmla="*/ 1788890 w 4000576"/>
              <a:gd name="connsiteY7240" fmla="*/ 5941276 h 7331925"/>
              <a:gd name="connsiteX7241" fmla="*/ 1803740 w 4000576"/>
              <a:gd name="connsiteY7241" fmla="*/ 5950801 h 7331925"/>
              <a:gd name="connsiteX7242" fmla="*/ 1812703 w 4000576"/>
              <a:gd name="connsiteY7242" fmla="*/ 5941276 h 7331925"/>
              <a:gd name="connsiteX7243" fmla="*/ 1797853 w 4000576"/>
              <a:gd name="connsiteY7243" fmla="*/ 5931751 h 7331925"/>
              <a:gd name="connsiteX7244" fmla="*/ 1788890 w 4000576"/>
              <a:gd name="connsiteY7244" fmla="*/ 5941276 h 7331925"/>
              <a:gd name="connsiteX7245" fmla="*/ 1826990 w 4000576"/>
              <a:gd name="connsiteY7245" fmla="*/ 5949468 h 7331925"/>
              <a:gd name="connsiteX7246" fmla="*/ 1910810 w 4000576"/>
              <a:gd name="connsiteY7246" fmla="*/ 5965403 h 7331925"/>
              <a:gd name="connsiteX7247" fmla="*/ 1866805 w 4000576"/>
              <a:gd name="connsiteY7247" fmla="*/ 5946058 h 7331925"/>
              <a:gd name="connsiteX7248" fmla="*/ 1826990 w 4000576"/>
              <a:gd name="connsiteY7248" fmla="*/ 5949468 h 7331925"/>
              <a:gd name="connsiteX7249" fmla="*/ 2441896 w 4000576"/>
              <a:gd name="connsiteY7249" fmla="*/ 5965622 h 7331925"/>
              <a:gd name="connsiteX7250" fmla="*/ 2430313 w 4000576"/>
              <a:gd name="connsiteY7250" fmla="*/ 5995321 h 7331925"/>
              <a:gd name="connsiteX7251" fmla="*/ 2451421 w 4000576"/>
              <a:gd name="connsiteY7251" fmla="*/ 5975147 h 7331925"/>
              <a:gd name="connsiteX7252" fmla="*/ 2462984 w 4000576"/>
              <a:gd name="connsiteY7252" fmla="*/ 5945448 h 7331925"/>
              <a:gd name="connsiteX7253" fmla="*/ 2441896 w 4000576"/>
              <a:gd name="connsiteY7253" fmla="*/ 5965622 h 7331925"/>
              <a:gd name="connsiteX7254" fmla="*/ 1503140 w 4000576"/>
              <a:gd name="connsiteY7254" fmla="*/ 5960326 h 7331925"/>
              <a:gd name="connsiteX7255" fmla="*/ 1517990 w 4000576"/>
              <a:gd name="connsiteY7255" fmla="*/ 5969851 h 7331925"/>
              <a:gd name="connsiteX7256" fmla="*/ 1526953 w 4000576"/>
              <a:gd name="connsiteY7256" fmla="*/ 5960326 h 7331925"/>
              <a:gd name="connsiteX7257" fmla="*/ 1512103 w 4000576"/>
              <a:gd name="connsiteY7257" fmla="*/ 5950801 h 7331925"/>
              <a:gd name="connsiteX7258" fmla="*/ 1503140 w 4000576"/>
              <a:gd name="connsiteY7258" fmla="*/ 5960326 h 7331925"/>
              <a:gd name="connsiteX7259" fmla="*/ 1922240 w 4000576"/>
              <a:gd name="connsiteY7259" fmla="*/ 5960326 h 7331925"/>
              <a:gd name="connsiteX7260" fmla="*/ 1943672 w 4000576"/>
              <a:gd name="connsiteY7260" fmla="*/ 5969709 h 7331925"/>
              <a:gd name="connsiteX7261" fmla="*/ 1965103 w 4000576"/>
              <a:gd name="connsiteY7261" fmla="*/ 5969556 h 7331925"/>
              <a:gd name="connsiteX7262" fmla="*/ 1950815 w 4000576"/>
              <a:gd name="connsiteY7262" fmla="*/ 5960326 h 7331925"/>
              <a:gd name="connsiteX7263" fmla="*/ 1922240 w 4000576"/>
              <a:gd name="connsiteY7263" fmla="*/ 5960326 h 7331925"/>
              <a:gd name="connsiteX7264" fmla="*/ 1546927 w 4000576"/>
              <a:gd name="connsiteY7264" fmla="*/ 5968365 h 7331925"/>
              <a:gd name="connsiteX7265" fmla="*/ 1551242 w 4000576"/>
              <a:gd name="connsiteY7265" fmla="*/ 5984434 h 7331925"/>
              <a:gd name="connsiteX7266" fmla="*/ 1563110 w 4000576"/>
              <a:gd name="connsiteY7266" fmla="*/ 5968860 h 7331925"/>
              <a:gd name="connsiteX7267" fmla="*/ 1546927 w 4000576"/>
              <a:gd name="connsiteY7267" fmla="*/ 5968365 h 7331925"/>
              <a:gd name="connsiteX7268" fmla="*/ 1969865 w 4000576"/>
              <a:gd name="connsiteY7268" fmla="*/ 5970794 h 7331925"/>
              <a:gd name="connsiteX7269" fmla="*/ 1988134 w 4000576"/>
              <a:gd name="connsiteY7269" fmla="*/ 5979376 h 7331925"/>
              <a:gd name="connsiteX7270" fmla="*/ 2021481 w 4000576"/>
              <a:gd name="connsiteY7270" fmla="*/ 5985158 h 7331925"/>
              <a:gd name="connsiteX7271" fmla="*/ 2036540 w 4000576"/>
              <a:gd name="connsiteY7271" fmla="*/ 5977519 h 7331925"/>
              <a:gd name="connsiteX7272" fmla="*/ 2003203 w 4000576"/>
              <a:gd name="connsiteY7272" fmla="*/ 5963155 h 7331925"/>
              <a:gd name="connsiteX7273" fmla="*/ 1969865 w 4000576"/>
              <a:gd name="connsiteY7273" fmla="*/ 5970794 h 7331925"/>
              <a:gd name="connsiteX7274" fmla="*/ 2395319 w 4000576"/>
              <a:gd name="connsiteY7274" fmla="*/ 5966679 h 7331925"/>
              <a:gd name="connsiteX7275" fmla="*/ 2389261 w 4000576"/>
              <a:gd name="connsiteY7275" fmla="*/ 5988110 h 7331925"/>
              <a:gd name="connsiteX7276" fmla="*/ 2389546 w 4000576"/>
              <a:gd name="connsiteY7276" fmla="*/ 6003188 h 7331925"/>
              <a:gd name="connsiteX7277" fmla="*/ 2399652 w 4000576"/>
              <a:gd name="connsiteY7277" fmla="*/ 5985806 h 7331925"/>
              <a:gd name="connsiteX7278" fmla="*/ 2395319 w 4000576"/>
              <a:gd name="connsiteY7278" fmla="*/ 5966679 h 7331925"/>
              <a:gd name="connsiteX7279" fmla="*/ 2046065 w 4000576"/>
              <a:gd name="connsiteY7279" fmla="*/ 5979376 h 7331925"/>
              <a:gd name="connsiteX7280" fmla="*/ 2065115 w 4000576"/>
              <a:gd name="connsiteY7280" fmla="*/ 5988901 h 7331925"/>
              <a:gd name="connsiteX7281" fmla="*/ 2084165 w 4000576"/>
              <a:gd name="connsiteY7281" fmla="*/ 5979376 h 7331925"/>
              <a:gd name="connsiteX7282" fmla="*/ 2065115 w 4000576"/>
              <a:gd name="connsiteY7282" fmla="*/ 5969851 h 7331925"/>
              <a:gd name="connsiteX7283" fmla="*/ 2046065 w 4000576"/>
              <a:gd name="connsiteY7283" fmla="*/ 5979376 h 7331925"/>
              <a:gd name="connsiteX7284" fmla="*/ 2100301 w 4000576"/>
              <a:gd name="connsiteY7284" fmla="*/ 5975938 h 7331925"/>
              <a:gd name="connsiteX7285" fmla="*/ 2118074 w 4000576"/>
              <a:gd name="connsiteY7285" fmla="*/ 5998426 h 7331925"/>
              <a:gd name="connsiteX7286" fmla="*/ 2131790 w 4000576"/>
              <a:gd name="connsiteY7286" fmla="*/ 5984138 h 7331925"/>
              <a:gd name="connsiteX7287" fmla="*/ 2100301 w 4000576"/>
              <a:gd name="connsiteY7287" fmla="*/ 5975938 h 7331925"/>
              <a:gd name="connsiteX7288" fmla="*/ 2583837 w 4000576"/>
              <a:gd name="connsiteY7288" fmla="*/ 5980014 h 7331925"/>
              <a:gd name="connsiteX7289" fmla="*/ 2598325 w 4000576"/>
              <a:gd name="connsiteY7289" fmla="*/ 5984368 h 7331925"/>
              <a:gd name="connsiteX7290" fmla="*/ 2600249 w 4000576"/>
              <a:gd name="connsiteY7290" fmla="*/ 5969851 h 7331925"/>
              <a:gd name="connsiteX7291" fmla="*/ 2583837 w 4000576"/>
              <a:gd name="connsiteY7291" fmla="*/ 5980014 h 7331925"/>
              <a:gd name="connsiteX7292" fmla="*/ 1588865 w 4000576"/>
              <a:gd name="connsiteY7292" fmla="*/ 5988339 h 7331925"/>
              <a:gd name="connsiteX7293" fmla="*/ 1598390 w 4000576"/>
              <a:gd name="connsiteY7293" fmla="*/ 6003188 h 7331925"/>
              <a:gd name="connsiteX7294" fmla="*/ 1607915 w 4000576"/>
              <a:gd name="connsiteY7294" fmla="*/ 5994226 h 7331925"/>
              <a:gd name="connsiteX7295" fmla="*/ 1598390 w 4000576"/>
              <a:gd name="connsiteY7295" fmla="*/ 5979376 h 7331925"/>
              <a:gd name="connsiteX7296" fmla="*/ 1588865 w 4000576"/>
              <a:gd name="connsiteY7296" fmla="*/ 5988339 h 7331925"/>
              <a:gd name="connsiteX7297" fmla="*/ 2141315 w 4000576"/>
              <a:gd name="connsiteY7297" fmla="*/ 5988901 h 7331925"/>
              <a:gd name="connsiteX7298" fmla="*/ 2165128 w 4000576"/>
              <a:gd name="connsiteY7298" fmla="*/ 5998426 h 7331925"/>
              <a:gd name="connsiteX7299" fmla="*/ 2188940 w 4000576"/>
              <a:gd name="connsiteY7299" fmla="*/ 5988901 h 7331925"/>
              <a:gd name="connsiteX7300" fmla="*/ 2165128 w 4000576"/>
              <a:gd name="connsiteY7300" fmla="*/ 5979376 h 7331925"/>
              <a:gd name="connsiteX7301" fmla="*/ 2141315 w 4000576"/>
              <a:gd name="connsiteY7301" fmla="*/ 5988901 h 7331925"/>
              <a:gd name="connsiteX7302" fmla="*/ 2204819 w 4000576"/>
              <a:gd name="connsiteY7302" fmla="*/ 5985729 h 7331925"/>
              <a:gd name="connsiteX7303" fmla="*/ 2216496 w 4000576"/>
              <a:gd name="connsiteY7303" fmla="*/ 6007951 h 7331925"/>
              <a:gd name="connsiteX7304" fmla="*/ 2240013 w 4000576"/>
              <a:gd name="connsiteY7304" fmla="*/ 5993663 h 7331925"/>
              <a:gd name="connsiteX7305" fmla="*/ 2204819 w 4000576"/>
              <a:gd name="connsiteY7305" fmla="*/ 5985729 h 7331925"/>
              <a:gd name="connsiteX7306" fmla="*/ 2252167 w 4000576"/>
              <a:gd name="connsiteY7306" fmla="*/ 5993663 h 7331925"/>
              <a:gd name="connsiteX7307" fmla="*/ 2246690 w 4000576"/>
              <a:gd name="connsiteY7307" fmla="*/ 6007951 h 7331925"/>
              <a:gd name="connsiteX7308" fmla="*/ 2270198 w 4000576"/>
              <a:gd name="connsiteY7308" fmla="*/ 6007951 h 7331925"/>
              <a:gd name="connsiteX7309" fmla="*/ 2293715 w 4000576"/>
              <a:gd name="connsiteY7309" fmla="*/ 5993663 h 7331925"/>
              <a:gd name="connsiteX7310" fmla="*/ 2275685 w 4000576"/>
              <a:gd name="connsiteY7310" fmla="*/ 5979376 h 7331925"/>
              <a:gd name="connsiteX7311" fmla="*/ 2252167 w 4000576"/>
              <a:gd name="connsiteY7311" fmla="*/ 5993663 h 7331925"/>
              <a:gd name="connsiteX7312" fmla="*/ 1503140 w 4000576"/>
              <a:gd name="connsiteY7312" fmla="*/ 5996702 h 7331925"/>
              <a:gd name="connsiteX7313" fmla="*/ 1527820 w 4000576"/>
              <a:gd name="connsiteY7313" fmla="*/ 6015028 h 7331925"/>
              <a:gd name="connsiteX7314" fmla="*/ 1517656 w 4000576"/>
              <a:gd name="connsiteY7314" fmla="*/ 5998617 h 7331925"/>
              <a:gd name="connsiteX7315" fmla="*/ 1503140 w 4000576"/>
              <a:gd name="connsiteY7315" fmla="*/ 5996702 h 7331925"/>
              <a:gd name="connsiteX7316" fmla="*/ 1632652 w 4000576"/>
              <a:gd name="connsiteY7316" fmla="*/ 5996940 h 7331925"/>
              <a:gd name="connsiteX7317" fmla="*/ 1636967 w 4000576"/>
              <a:gd name="connsiteY7317" fmla="*/ 6013009 h 7331925"/>
              <a:gd name="connsiteX7318" fmla="*/ 1648835 w 4000576"/>
              <a:gd name="connsiteY7318" fmla="*/ 5997435 h 7331925"/>
              <a:gd name="connsiteX7319" fmla="*/ 1632652 w 4000576"/>
              <a:gd name="connsiteY7319" fmla="*/ 5996940 h 7331925"/>
              <a:gd name="connsiteX7320" fmla="*/ 1680858 w 4000576"/>
              <a:gd name="connsiteY7320" fmla="*/ 6004856 h 7331925"/>
              <a:gd name="connsiteX7321" fmla="*/ 1674590 w 4000576"/>
              <a:gd name="connsiteY7321" fmla="*/ 6018047 h 7331925"/>
              <a:gd name="connsiteX7322" fmla="*/ 1707518 w 4000576"/>
              <a:gd name="connsiteY7322" fmla="*/ 6027668 h 7331925"/>
              <a:gd name="connsiteX7323" fmla="*/ 1680858 w 4000576"/>
              <a:gd name="connsiteY7323" fmla="*/ 6004856 h 7331925"/>
              <a:gd name="connsiteX7324" fmla="*/ 1543031 w 4000576"/>
              <a:gd name="connsiteY7324" fmla="*/ 6018076 h 7331925"/>
              <a:gd name="connsiteX7325" fmla="*/ 1559700 w 4000576"/>
              <a:gd name="connsiteY7325" fmla="*/ 6034745 h 7331925"/>
              <a:gd name="connsiteX7326" fmla="*/ 1568034 w 4000576"/>
              <a:gd name="connsiteY7326" fmla="*/ 6026410 h 7331925"/>
              <a:gd name="connsiteX7327" fmla="*/ 1551365 w 4000576"/>
              <a:gd name="connsiteY7327" fmla="*/ 6009742 h 7331925"/>
              <a:gd name="connsiteX7328" fmla="*/ 1543031 w 4000576"/>
              <a:gd name="connsiteY7328" fmla="*/ 6018076 h 7331925"/>
              <a:gd name="connsiteX7329" fmla="*/ 2679478 w 4000576"/>
              <a:gd name="connsiteY7329" fmla="*/ 6032402 h 7331925"/>
              <a:gd name="connsiteX7330" fmla="*/ 2600897 w 4000576"/>
              <a:gd name="connsiteY7330" fmla="*/ 6061281 h 7331925"/>
              <a:gd name="connsiteX7331" fmla="*/ 2569940 w 4000576"/>
              <a:gd name="connsiteY7331" fmla="*/ 6074674 h 7331925"/>
              <a:gd name="connsiteX7332" fmla="*/ 2691384 w 4000576"/>
              <a:gd name="connsiteY7332" fmla="*/ 6044746 h 7331925"/>
              <a:gd name="connsiteX7333" fmla="*/ 2731865 w 4000576"/>
              <a:gd name="connsiteY7333" fmla="*/ 6016628 h 7331925"/>
              <a:gd name="connsiteX7334" fmla="*/ 2729484 w 4000576"/>
              <a:gd name="connsiteY7334" fmla="*/ 6008704 h 7331925"/>
              <a:gd name="connsiteX7335" fmla="*/ 2679478 w 4000576"/>
              <a:gd name="connsiteY7335" fmla="*/ 6032402 h 7331925"/>
              <a:gd name="connsiteX7336" fmla="*/ 1724292 w 4000576"/>
              <a:gd name="connsiteY7336" fmla="*/ 6028468 h 7331925"/>
              <a:gd name="connsiteX7337" fmla="*/ 1745532 w 4000576"/>
              <a:gd name="connsiteY7337" fmla="*/ 6044584 h 7331925"/>
              <a:gd name="connsiteX7338" fmla="*/ 1758239 w 4000576"/>
              <a:gd name="connsiteY7338" fmla="*/ 6035059 h 7331925"/>
              <a:gd name="connsiteX7339" fmla="*/ 1736998 w 4000576"/>
              <a:gd name="connsiteY7339" fmla="*/ 6018943 h 7331925"/>
              <a:gd name="connsiteX7340" fmla="*/ 1724292 w 4000576"/>
              <a:gd name="connsiteY7340" fmla="*/ 6028468 h 7331925"/>
              <a:gd name="connsiteX7341" fmla="*/ 1590294 w 4000576"/>
              <a:gd name="connsiteY7341" fmla="*/ 6036050 h 7331925"/>
              <a:gd name="connsiteX7342" fmla="*/ 1601010 w 4000576"/>
              <a:gd name="connsiteY7342" fmla="*/ 6046765 h 7331925"/>
              <a:gd name="connsiteX7343" fmla="*/ 1597914 w 4000576"/>
              <a:gd name="connsiteY7343" fmla="*/ 6028430 h 7331925"/>
              <a:gd name="connsiteX7344" fmla="*/ 1590294 w 4000576"/>
              <a:gd name="connsiteY7344" fmla="*/ 6036050 h 7331925"/>
              <a:gd name="connsiteX7345" fmla="*/ 1774565 w 4000576"/>
              <a:gd name="connsiteY7345" fmla="*/ 6036593 h 7331925"/>
              <a:gd name="connsiteX7346" fmla="*/ 1783937 w 4000576"/>
              <a:gd name="connsiteY7346" fmla="*/ 6052062 h 7331925"/>
              <a:gd name="connsiteX7347" fmla="*/ 1803568 w 4000576"/>
              <a:gd name="connsiteY7347" fmla="*/ 6037164 h 7331925"/>
              <a:gd name="connsiteX7348" fmla="*/ 1774565 w 4000576"/>
              <a:gd name="connsiteY7348" fmla="*/ 6036593 h 7331925"/>
              <a:gd name="connsiteX7349" fmla="*/ 1507903 w 4000576"/>
              <a:gd name="connsiteY7349" fmla="*/ 6046051 h 7331925"/>
              <a:gd name="connsiteX7350" fmla="*/ 1523314 w 4000576"/>
              <a:gd name="connsiteY7350" fmla="*/ 6055576 h 7331925"/>
              <a:gd name="connsiteX7351" fmla="*/ 1526953 w 4000576"/>
              <a:gd name="connsiteY7351" fmla="*/ 6046051 h 7331925"/>
              <a:gd name="connsiteX7352" fmla="*/ 1511541 w 4000576"/>
              <a:gd name="connsiteY7352" fmla="*/ 6036526 h 7331925"/>
              <a:gd name="connsiteX7353" fmla="*/ 1507903 w 4000576"/>
              <a:gd name="connsiteY7353" fmla="*/ 6046051 h 7331925"/>
              <a:gd name="connsiteX7354" fmla="*/ 1629147 w 4000576"/>
              <a:gd name="connsiteY7354" fmla="*/ 6047842 h 7331925"/>
              <a:gd name="connsiteX7355" fmla="*/ 1655540 w 4000576"/>
              <a:gd name="connsiteY7355" fmla="*/ 6051604 h 7331925"/>
              <a:gd name="connsiteX7356" fmla="*/ 1640462 w 4000576"/>
              <a:gd name="connsiteY7356" fmla="*/ 6036526 h 7331925"/>
              <a:gd name="connsiteX7357" fmla="*/ 1629147 w 4000576"/>
              <a:gd name="connsiteY7357" fmla="*/ 6047842 h 7331925"/>
              <a:gd name="connsiteX7358" fmla="*/ 1674590 w 4000576"/>
              <a:gd name="connsiteY7358" fmla="*/ 6059319 h 7331925"/>
              <a:gd name="connsiteX7359" fmla="*/ 1710471 w 4000576"/>
              <a:gd name="connsiteY7359" fmla="*/ 6080027 h 7331925"/>
              <a:gd name="connsiteX7360" fmla="*/ 1709404 w 4000576"/>
              <a:gd name="connsiteY7360" fmla="*/ 6060748 h 7331925"/>
              <a:gd name="connsiteX7361" fmla="*/ 1674590 w 4000576"/>
              <a:gd name="connsiteY7361" fmla="*/ 6059319 h 7331925"/>
              <a:gd name="connsiteX7362" fmla="*/ 1550765 w 4000576"/>
              <a:gd name="connsiteY7362" fmla="*/ 6064539 h 7331925"/>
              <a:gd name="connsiteX7363" fmla="*/ 1560290 w 4000576"/>
              <a:gd name="connsiteY7363" fmla="*/ 6079388 h 7331925"/>
              <a:gd name="connsiteX7364" fmla="*/ 1569815 w 4000576"/>
              <a:gd name="connsiteY7364" fmla="*/ 6070426 h 7331925"/>
              <a:gd name="connsiteX7365" fmla="*/ 1560290 w 4000576"/>
              <a:gd name="connsiteY7365" fmla="*/ 6055576 h 7331925"/>
              <a:gd name="connsiteX7366" fmla="*/ 1550765 w 4000576"/>
              <a:gd name="connsiteY7366" fmla="*/ 6064539 h 7331925"/>
              <a:gd name="connsiteX7367" fmla="*/ 1726721 w 4000576"/>
              <a:gd name="connsiteY7367" fmla="*/ 6065520 h 7331925"/>
              <a:gd name="connsiteX7368" fmla="*/ 1726978 w 4000576"/>
              <a:gd name="connsiteY7368" fmla="*/ 6084151 h 7331925"/>
              <a:gd name="connsiteX7369" fmla="*/ 1760315 w 4000576"/>
              <a:gd name="connsiteY7369" fmla="*/ 6080408 h 7331925"/>
              <a:gd name="connsiteX7370" fmla="*/ 1726721 w 4000576"/>
              <a:gd name="connsiteY7370" fmla="*/ 6065520 h 7331925"/>
              <a:gd name="connsiteX7371" fmla="*/ 2718540 w 4000576"/>
              <a:gd name="connsiteY7371" fmla="*/ 6069873 h 7331925"/>
              <a:gd name="connsiteX7372" fmla="*/ 2651865 w 4000576"/>
              <a:gd name="connsiteY7372" fmla="*/ 6099315 h 7331925"/>
              <a:gd name="connsiteX7373" fmla="*/ 2612803 w 4000576"/>
              <a:gd name="connsiteY7373" fmla="*/ 6126470 h 7331925"/>
              <a:gd name="connsiteX7374" fmla="*/ 2742257 w 4000576"/>
              <a:gd name="connsiteY7374" fmla="*/ 6068816 h 7331925"/>
              <a:gd name="connsiteX7375" fmla="*/ 2718540 w 4000576"/>
              <a:gd name="connsiteY7375" fmla="*/ 6069873 h 7331925"/>
              <a:gd name="connsiteX7376" fmla="*/ 1588865 w 4000576"/>
              <a:gd name="connsiteY7376" fmla="*/ 6079684 h 7331925"/>
              <a:gd name="connsiteX7377" fmla="*/ 1603153 w 4000576"/>
              <a:gd name="connsiteY7377" fmla="*/ 6093676 h 7331925"/>
              <a:gd name="connsiteX7378" fmla="*/ 1617440 w 4000576"/>
              <a:gd name="connsiteY7378" fmla="*/ 6085170 h 7331925"/>
              <a:gd name="connsiteX7379" fmla="*/ 1603153 w 4000576"/>
              <a:gd name="connsiteY7379" fmla="*/ 6071178 h 7331925"/>
              <a:gd name="connsiteX7380" fmla="*/ 1588865 w 4000576"/>
              <a:gd name="connsiteY7380" fmla="*/ 6079684 h 7331925"/>
              <a:gd name="connsiteX7381" fmla="*/ 1779365 w 4000576"/>
              <a:gd name="connsiteY7381" fmla="*/ 6088913 h 7331925"/>
              <a:gd name="connsiteX7382" fmla="*/ 1793653 w 4000576"/>
              <a:gd name="connsiteY7382" fmla="*/ 6103201 h 7331925"/>
              <a:gd name="connsiteX7383" fmla="*/ 1807940 w 4000576"/>
              <a:gd name="connsiteY7383" fmla="*/ 6088913 h 7331925"/>
              <a:gd name="connsiteX7384" fmla="*/ 1793653 w 4000576"/>
              <a:gd name="connsiteY7384" fmla="*/ 6074626 h 7331925"/>
              <a:gd name="connsiteX7385" fmla="*/ 1779365 w 4000576"/>
              <a:gd name="connsiteY7385" fmla="*/ 6088913 h 7331925"/>
              <a:gd name="connsiteX7386" fmla="*/ 1638281 w 4000576"/>
              <a:gd name="connsiteY7386" fmla="*/ 6094276 h 7331925"/>
              <a:gd name="connsiteX7387" fmla="*/ 1654950 w 4000576"/>
              <a:gd name="connsiteY7387" fmla="*/ 6110945 h 7331925"/>
              <a:gd name="connsiteX7388" fmla="*/ 1663284 w 4000576"/>
              <a:gd name="connsiteY7388" fmla="*/ 6102610 h 7331925"/>
              <a:gd name="connsiteX7389" fmla="*/ 1646615 w 4000576"/>
              <a:gd name="connsiteY7389" fmla="*/ 6085942 h 7331925"/>
              <a:gd name="connsiteX7390" fmla="*/ 1638281 w 4000576"/>
              <a:gd name="connsiteY7390" fmla="*/ 6094276 h 7331925"/>
              <a:gd name="connsiteX7391" fmla="*/ 1685801 w 4000576"/>
              <a:gd name="connsiteY7391" fmla="*/ 6109592 h 7331925"/>
              <a:gd name="connsiteX7392" fmla="*/ 1700784 w 4000576"/>
              <a:gd name="connsiteY7392" fmla="*/ 6129395 h 7331925"/>
              <a:gd name="connsiteX7393" fmla="*/ 1697707 w 4000576"/>
              <a:gd name="connsiteY7393" fmla="*/ 6099487 h 7331925"/>
              <a:gd name="connsiteX7394" fmla="*/ 1685801 w 4000576"/>
              <a:gd name="connsiteY7394" fmla="*/ 6109592 h 7331925"/>
              <a:gd name="connsiteX7395" fmla="*/ 2742257 w 4000576"/>
              <a:gd name="connsiteY7395" fmla="*/ 6109383 h 7331925"/>
              <a:gd name="connsiteX7396" fmla="*/ 2656808 w 4000576"/>
              <a:gd name="connsiteY7396" fmla="*/ 6151988 h 7331925"/>
              <a:gd name="connsiteX7397" fmla="*/ 2612803 w 4000576"/>
              <a:gd name="connsiteY7397" fmla="*/ 6179135 h 7331925"/>
              <a:gd name="connsiteX7398" fmla="*/ 2759221 w 4000576"/>
              <a:gd name="connsiteY7398" fmla="*/ 6109469 h 7331925"/>
              <a:gd name="connsiteX7399" fmla="*/ 2742257 w 4000576"/>
              <a:gd name="connsiteY7399" fmla="*/ 6109383 h 7331925"/>
              <a:gd name="connsiteX7400" fmla="*/ 2150840 w 4000576"/>
              <a:gd name="connsiteY7400" fmla="*/ 6123899 h 7331925"/>
              <a:gd name="connsiteX7401" fmla="*/ 2179415 w 4000576"/>
              <a:gd name="connsiteY7401" fmla="*/ 6131776 h 7331925"/>
              <a:gd name="connsiteX7402" fmla="*/ 2207990 w 4000576"/>
              <a:gd name="connsiteY7402" fmla="*/ 6128090 h 7331925"/>
              <a:gd name="connsiteX7403" fmla="*/ 2179415 w 4000576"/>
              <a:gd name="connsiteY7403" fmla="*/ 6120223 h 7331925"/>
              <a:gd name="connsiteX7404" fmla="*/ 2150840 w 4000576"/>
              <a:gd name="connsiteY7404" fmla="*/ 6123899 h 7331925"/>
              <a:gd name="connsiteX7405" fmla="*/ 2244309 w 4000576"/>
              <a:gd name="connsiteY7405" fmla="*/ 6128757 h 7331925"/>
              <a:gd name="connsiteX7406" fmla="*/ 2262559 w 4000576"/>
              <a:gd name="connsiteY7406" fmla="*/ 6128004 h 7331925"/>
              <a:gd name="connsiteX7407" fmla="*/ 2250062 w 4000576"/>
              <a:gd name="connsiteY7407" fmla="*/ 6123004 h 7331925"/>
              <a:gd name="connsiteX7408" fmla="*/ 2244309 w 4000576"/>
              <a:gd name="connsiteY7408" fmla="*/ 6128757 h 7331925"/>
              <a:gd name="connsiteX7409" fmla="*/ 2704900 w 4000576"/>
              <a:gd name="connsiteY7409" fmla="*/ 6179696 h 7331925"/>
              <a:gd name="connsiteX7410" fmla="*/ 2652265 w 4000576"/>
              <a:gd name="connsiteY7410" fmla="*/ 6218472 h 7331925"/>
              <a:gd name="connsiteX7411" fmla="*/ 2769394 w 4000576"/>
              <a:gd name="connsiteY7411" fmla="*/ 6156284 h 7331925"/>
              <a:gd name="connsiteX7412" fmla="*/ 2704900 w 4000576"/>
              <a:gd name="connsiteY7412" fmla="*/ 6179696 h 7331925"/>
              <a:gd name="connsiteX7413" fmla="*/ 1389936 w 4000576"/>
              <a:gd name="connsiteY7413" fmla="*/ 6168590 h 7331925"/>
              <a:gd name="connsiteX7414" fmla="*/ 1734874 w 4000576"/>
              <a:gd name="connsiteY7414" fmla="*/ 6302978 h 7331925"/>
              <a:gd name="connsiteX7415" fmla="*/ 1719910 w 4000576"/>
              <a:gd name="connsiteY7415" fmla="*/ 6284824 h 7331925"/>
              <a:gd name="connsiteX7416" fmla="*/ 1418596 w 4000576"/>
              <a:gd name="connsiteY7416" fmla="*/ 6173705 h 7331925"/>
              <a:gd name="connsiteX7417" fmla="*/ 1389936 w 4000576"/>
              <a:gd name="connsiteY7417" fmla="*/ 6168590 h 7331925"/>
              <a:gd name="connsiteX7418" fmla="*/ 1569815 w 4000576"/>
              <a:gd name="connsiteY7418" fmla="*/ 6169876 h 7331925"/>
              <a:gd name="connsiteX7419" fmla="*/ 1593628 w 4000576"/>
              <a:gd name="connsiteY7419" fmla="*/ 6179106 h 7331925"/>
              <a:gd name="connsiteX7420" fmla="*/ 1588865 w 4000576"/>
              <a:gd name="connsiteY7420" fmla="*/ 6169876 h 7331925"/>
              <a:gd name="connsiteX7421" fmla="*/ 1565053 w 4000576"/>
              <a:gd name="connsiteY7421" fmla="*/ 6160646 h 7331925"/>
              <a:gd name="connsiteX7422" fmla="*/ 1569815 w 4000576"/>
              <a:gd name="connsiteY7422" fmla="*/ 6169876 h 7331925"/>
              <a:gd name="connsiteX7423" fmla="*/ 2160365 w 4000576"/>
              <a:gd name="connsiteY7423" fmla="*/ 6169876 h 7331925"/>
              <a:gd name="connsiteX7424" fmla="*/ 2186559 w 4000576"/>
              <a:gd name="connsiteY7424" fmla="*/ 6178734 h 7331925"/>
              <a:gd name="connsiteX7425" fmla="*/ 2212753 w 4000576"/>
              <a:gd name="connsiteY7425" fmla="*/ 6178058 h 7331925"/>
              <a:gd name="connsiteX7426" fmla="*/ 2193703 w 4000576"/>
              <a:gd name="connsiteY7426" fmla="*/ 6169876 h 7331925"/>
              <a:gd name="connsiteX7427" fmla="*/ 2160365 w 4000576"/>
              <a:gd name="connsiteY7427" fmla="*/ 6169876 h 7331925"/>
              <a:gd name="connsiteX7428" fmla="*/ 2713035 w 4000576"/>
              <a:gd name="connsiteY7428" fmla="*/ 6223435 h 7331925"/>
              <a:gd name="connsiteX7429" fmla="*/ 2651122 w 4000576"/>
              <a:gd name="connsiteY7429" fmla="*/ 6265031 h 7331925"/>
              <a:gd name="connsiteX7430" fmla="*/ 2783358 w 4000576"/>
              <a:gd name="connsiteY7430" fmla="*/ 6199804 h 7331925"/>
              <a:gd name="connsiteX7431" fmla="*/ 2797645 w 4000576"/>
              <a:gd name="connsiteY7431" fmla="*/ 6180573 h 7331925"/>
              <a:gd name="connsiteX7432" fmla="*/ 2713035 w 4000576"/>
              <a:gd name="connsiteY7432" fmla="*/ 6223435 h 7331925"/>
              <a:gd name="connsiteX7433" fmla="*/ 1373086 w 4000576"/>
              <a:gd name="connsiteY7433" fmla="*/ 6213586 h 7331925"/>
              <a:gd name="connsiteX7434" fmla="*/ 1774603 w 4000576"/>
              <a:gd name="connsiteY7434" fmla="*/ 6345079 h 7331925"/>
              <a:gd name="connsiteX7435" fmla="*/ 1722215 w 4000576"/>
              <a:gd name="connsiteY7435" fmla="*/ 6322047 h 7331925"/>
              <a:gd name="connsiteX7436" fmla="*/ 1402166 w 4000576"/>
              <a:gd name="connsiteY7436" fmla="*/ 6216949 h 7331925"/>
              <a:gd name="connsiteX7437" fmla="*/ 1373086 w 4000576"/>
              <a:gd name="connsiteY7437" fmla="*/ 6213586 h 7331925"/>
              <a:gd name="connsiteX7438" fmla="*/ 1598390 w 4000576"/>
              <a:gd name="connsiteY7438" fmla="*/ 6206366 h 7331925"/>
              <a:gd name="connsiteX7439" fmla="*/ 1636490 w 4000576"/>
              <a:gd name="connsiteY7439" fmla="*/ 6221568 h 7331925"/>
              <a:gd name="connsiteX7440" fmla="*/ 1646015 w 4000576"/>
              <a:gd name="connsiteY7440" fmla="*/ 6219111 h 7331925"/>
              <a:gd name="connsiteX7441" fmla="*/ 1607915 w 4000576"/>
              <a:gd name="connsiteY7441" fmla="*/ 6203909 h 7331925"/>
              <a:gd name="connsiteX7442" fmla="*/ 1598390 w 4000576"/>
              <a:gd name="connsiteY7442" fmla="*/ 6206366 h 7331925"/>
              <a:gd name="connsiteX7443" fmla="*/ 1931765 w 4000576"/>
              <a:gd name="connsiteY7443" fmla="*/ 6208881 h 7331925"/>
              <a:gd name="connsiteX7444" fmla="*/ 2055590 w 4000576"/>
              <a:gd name="connsiteY7444" fmla="*/ 6222483 h 7331925"/>
              <a:gd name="connsiteX7445" fmla="*/ 2155603 w 4000576"/>
              <a:gd name="connsiteY7445" fmla="*/ 6226226 h 7331925"/>
              <a:gd name="connsiteX7446" fmla="*/ 2107978 w 4000576"/>
              <a:gd name="connsiteY7446" fmla="*/ 6218530 h 7331925"/>
              <a:gd name="connsiteX7447" fmla="*/ 1984153 w 4000576"/>
              <a:gd name="connsiteY7447" fmla="*/ 6204928 h 7331925"/>
              <a:gd name="connsiteX7448" fmla="*/ 1907953 w 4000576"/>
              <a:gd name="connsiteY7448" fmla="*/ 6199013 h 7331925"/>
              <a:gd name="connsiteX7449" fmla="*/ 1931765 w 4000576"/>
              <a:gd name="connsiteY7449" fmla="*/ 6208881 h 7331925"/>
              <a:gd name="connsiteX7450" fmla="*/ 2181797 w 4000576"/>
              <a:gd name="connsiteY7450" fmla="*/ 6224064 h 7331925"/>
              <a:gd name="connsiteX7451" fmla="*/ 2215134 w 4000576"/>
              <a:gd name="connsiteY7451" fmla="*/ 6224064 h 7331925"/>
              <a:gd name="connsiteX7452" fmla="*/ 2198465 w 4000576"/>
              <a:gd name="connsiteY7452" fmla="*/ 6219711 h 7331925"/>
              <a:gd name="connsiteX7453" fmla="*/ 2181797 w 4000576"/>
              <a:gd name="connsiteY7453" fmla="*/ 6224064 h 7331925"/>
              <a:gd name="connsiteX7454" fmla="*/ 2746153 w 4000576"/>
              <a:gd name="connsiteY7454" fmla="*/ 6256572 h 7331925"/>
              <a:gd name="connsiteX7455" fmla="*/ 2662809 w 4000576"/>
              <a:gd name="connsiteY7455" fmla="*/ 6295158 h 7331925"/>
              <a:gd name="connsiteX7456" fmla="*/ 2627090 w 4000576"/>
              <a:gd name="connsiteY7456" fmla="*/ 6313322 h 7331925"/>
              <a:gd name="connsiteX7457" fmla="*/ 2803874 w 4000576"/>
              <a:gd name="connsiteY7457" fmla="*/ 6235646 h 7331925"/>
              <a:gd name="connsiteX7458" fmla="*/ 2746153 w 4000576"/>
              <a:gd name="connsiteY7458" fmla="*/ 6256572 h 7331925"/>
              <a:gd name="connsiteX7459" fmla="*/ 2908078 w 4000576"/>
              <a:gd name="connsiteY7459" fmla="*/ 6246076 h 7331925"/>
              <a:gd name="connsiteX7460" fmla="*/ 2996184 w 4000576"/>
              <a:gd name="connsiteY7460" fmla="*/ 6254934 h 7331925"/>
              <a:gd name="connsiteX7461" fmla="*/ 3065240 w 4000576"/>
              <a:gd name="connsiteY7461" fmla="*/ 6264507 h 7331925"/>
              <a:gd name="connsiteX7462" fmla="*/ 2978029 w 4000576"/>
              <a:gd name="connsiteY7462" fmla="*/ 6267765 h 7331925"/>
              <a:gd name="connsiteX7463" fmla="*/ 2890800 w 4000576"/>
              <a:gd name="connsiteY7463" fmla="*/ 6262116 h 7331925"/>
              <a:gd name="connsiteX7464" fmla="*/ 2897619 w 4000576"/>
              <a:gd name="connsiteY7464" fmla="*/ 6273146 h 7331925"/>
              <a:gd name="connsiteX7465" fmla="*/ 2969990 w 4000576"/>
              <a:gd name="connsiteY7465" fmla="*/ 6284176 h 7331925"/>
              <a:gd name="connsiteX7466" fmla="*/ 3041885 w 4000576"/>
              <a:gd name="connsiteY7466" fmla="*/ 6294444 h 7331925"/>
              <a:gd name="connsiteX7467" fmla="*/ 3048248 w 4000576"/>
              <a:gd name="connsiteY7467" fmla="*/ 6304712 h 7331925"/>
              <a:gd name="connsiteX7468" fmla="*/ 2971009 w 4000576"/>
              <a:gd name="connsiteY7468" fmla="*/ 6297978 h 7331925"/>
              <a:gd name="connsiteX7469" fmla="*/ 2893790 w 4000576"/>
              <a:gd name="connsiteY7469" fmla="*/ 6291244 h 7331925"/>
              <a:gd name="connsiteX7470" fmla="*/ 2893790 w 4000576"/>
              <a:gd name="connsiteY7470" fmla="*/ 6301998 h 7331925"/>
              <a:gd name="connsiteX7471" fmla="*/ 2943797 w 4000576"/>
              <a:gd name="connsiteY7471" fmla="*/ 6312894 h 7331925"/>
              <a:gd name="connsiteX7472" fmla="*/ 3008090 w 4000576"/>
              <a:gd name="connsiteY7472" fmla="*/ 6322810 h 7331925"/>
              <a:gd name="connsiteX7473" fmla="*/ 3022378 w 4000576"/>
              <a:gd name="connsiteY7473" fmla="*/ 6332572 h 7331925"/>
              <a:gd name="connsiteX7474" fmla="*/ 2958065 w 4000576"/>
              <a:gd name="connsiteY7474" fmla="*/ 6329810 h 7331925"/>
              <a:gd name="connsiteX7475" fmla="*/ 2893771 w 4000576"/>
              <a:gd name="connsiteY7475" fmla="*/ 6333097 h 7331925"/>
              <a:gd name="connsiteX7476" fmla="*/ 2948559 w 4000576"/>
              <a:gd name="connsiteY7476" fmla="*/ 6348546 h 7331925"/>
              <a:gd name="connsiteX7477" fmla="*/ 3003328 w 4000576"/>
              <a:gd name="connsiteY7477" fmla="*/ 6357928 h 7331925"/>
              <a:gd name="connsiteX7478" fmla="*/ 2941891 w 4000576"/>
              <a:gd name="connsiteY7478" fmla="*/ 6359157 h 7331925"/>
              <a:gd name="connsiteX7479" fmla="*/ 2936653 w 4000576"/>
              <a:gd name="connsiteY7479" fmla="*/ 6381950 h 7331925"/>
              <a:gd name="connsiteX7480" fmla="*/ 2974753 w 4000576"/>
              <a:gd name="connsiteY7480" fmla="*/ 6385751 h 7331925"/>
              <a:gd name="connsiteX7481" fmla="*/ 2924747 w 4000576"/>
              <a:gd name="connsiteY7481" fmla="*/ 6387351 h 7331925"/>
              <a:gd name="connsiteX7482" fmla="*/ 2908078 w 4000576"/>
              <a:gd name="connsiteY7482" fmla="*/ 6408001 h 7331925"/>
              <a:gd name="connsiteX7483" fmla="*/ 2941415 w 4000576"/>
              <a:gd name="connsiteY7483" fmla="*/ 6418279 h 7331925"/>
              <a:gd name="connsiteX7484" fmla="*/ 2913050 w 4000576"/>
              <a:gd name="connsiteY7484" fmla="*/ 6422336 h 7331925"/>
              <a:gd name="connsiteX7485" fmla="*/ 2863044 w 4000576"/>
              <a:gd name="connsiteY7485" fmla="*/ 6423041 h 7331925"/>
              <a:gd name="connsiteX7486" fmla="*/ 2841403 w 4000576"/>
              <a:gd name="connsiteY7486" fmla="*/ 6429975 h 7331925"/>
              <a:gd name="connsiteX7487" fmla="*/ 2879503 w 4000576"/>
              <a:gd name="connsiteY7487" fmla="*/ 6441796 h 7331925"/>
              <a:gd name="connsiteX7488" fmla="*/ 2917603 w 4000576"/>
              <a:gd name="connsiteY7488" fmla="*/ 6453626 h 7331925"/>
              <a:gd name="connsiteX7489" fmla="*/ 2868168 w 4000576"/>
              <a:gd name="connsiteY7489" fmla="*/ 6454626 h 7331925"/>
              <a:gd name="connsiteX7490" fmla="*/ 2846165 w 4000576"/>
              <a:gd name="connsiteY7490" fmla="*/ 6474676 h 7331925"/>
              <a:gd name="connsiteX7491" fmla="*/ 2879903 w 4000576"/>
              <a:gd name="connsiteY7491" fmla="*/ 6483573 h 7331925"/>
              <a:gd name="connsiteX7492" fmla="*/ 2841746 w 4000576"/>
              <a:gd name="connsiteY7492" fmla="*/ 6487173 h 7331925"/>
              <a:gd name="connsiteX7493" fmla="*/ 2764479 w 4000576"/>
              <a:gd name="connsiteY7493" fmla="*/ 6500937 h 7331925"/>
              <a:gd name="connsiteX7494" fmla="*/ 2815609 w 4000576"/>
              <a:gd name="connsiteY7494" fmla="*/ 6513490 h 7331925"/>
              <a:gd name="connsiteX7495" fmla="*/ 2860453 w 4000576"/>
              <a:gd name="connsiteY7495" fmla="*/ 6519758 h 7331925"/>
              <a:gd name="connsiteX7496" fmla="*/ 2792178 w 4000576"/>
              <a:gd name="connsiteY7496" fmla="*/ 6521025 h 7331925"/>
              <a:gd name="connsiteX7497" fmla="*/ 2760440 w 4000576"/>
              <a:gd name="connsiteY7497" fmla="*/ 6547447 h 7331925"/>
              <a:gd name="connsiteX7498" fmla="*/ 2831878 w 4000576"/>
              <a:gd name="connsiteY7498" fmla="*/ 6558610 h 7331925"/>
              <a:gd name="connsiteX7499" fmla="*/ 2755678 w 4000576"/>
              <a:gd name="connsiteY7499" fmla="*/ 6558830 h 7331925"/>
              <a:gd name="connsiteX7500" fmla="*/ 2603278 w 4000576"/>
              <a:gd name="connsiteY7500" fmla="*/ 6569926 h 7331925"/>
              <a:gd name="connsiteX7501" fmla="*/ 2682431 w 4000576"/>
              <a:gd name="connsiteY7501" fmla="*/ 6580575 h 7331925"/>
              <a:gd name="connsiteX7502" fmla="*/ 2784253 w 4000576"/>
              <a:gd name="connsiteY7502" fmla="*/ 6589490 h 7331925"/>
              <a:gd name="connsiteX7503" fmla="*/ 2668810 w 4000576"/>
              <a:gd name="connsiteY7503" fmla="*/ 6591967 h 7331925"/>
              <a:gd name="connsiteX7504" fmla="*/ 2507733 w 4000576"/>
              <a:gd name="connsiteY7504" fmla="*/ 6596187 h 7331925"/>
              <a:gd name="connsiteX7505" fmla="*/ 2490692 w 4000576"/>
              <a:gd name="connsiteY7505" fmla="*/ 6605731 h 7331925"/>
              <a:gd name="connsiteX7506" fmla="*/ 2625671 w 4000576"/>
              <a:gd name="connsiteY7506" fmla="*/ 6612712 h 7331925"/>
              <a:gd name="connsiteX7507" fmla="*/ 2766689 w 4000576"/>
              <a:gd name="connsiteY7507" fmla="*/ 6629467 h 7331925"/>
              <a:gd name="connsiteX7508" fmla="*/ 2740400 w 4000576"/>
              <a:gd name="connsiteY7508" fmla="*/ 6633572 h 7331925"/>
              <a:gd name="connsiteX7509" fmla="*/ 2341340 w 4000576"/>
              <a:gd name="connsiteY7509" fmla="*/ 6625114 h 7331925"/>
              <a:gd name="connsiteX7510" fmla="*/ 2308003 w 4000576"/>
              <a:gd name="connsiteY7510" fmla="*/ 6633258 h 7331925"/>
              <a:gd name="connsiteX7511" fmla="*/ 2474690 w 4000576"/>
              <a:gd name="connsiteY7511" fmla="*/ 6640630 h 7331925"/>
              <a:gd name="connsiteX7512" fmla="*/ 2679478 w 4000576"/>
              <a:gd name="connsiteY7512" fmla="*/ 6656232 h 7331925"/>
              <a:gd name="connsiteX7513" fmla="*/ 2614489 w 4000576"/>
              <a:gd name="connsiteY7513" fmla="*/ 6659366 h 7331925"/>
              <a:gd name="connsiteX7514" fmla="*/ 2155927 w 4000576"/>
              <a:gd name="connsiteY7514" fmla="*/ 6646631 h 7331925"/>
              <a:gd name="connsiteX7515" fmla="*/ 1790833 w 4000576"/>
              <a:gd name="connsiteY7515" fmla="*/ 6633039 h 7331925"/>
              <a:gd name="connsiteX7516" fmla="*/ 1492168 w 4000576"/>
              <a:gd name="connsiteY7516" fmla="*/ 6613008 h 7331925"/>
              <a:gd name="connsiteX7517" fmla="*/ 1106291 w 4000576"/>
              <a:gd name="connsiteY7517" fmla="*/ 6593005 h 7331925"/>
              <a:gd name="connsiteX7518" fmla="*/ 992276 w 4000576"/>
              <a:gd name="connsiteY7518" fmla="*/ 6596739 h 7331925"/>
              <a:gd name="connsiteX7519" fmla="*/ 975065 w 4000576"/>
              <a:gd name="connsiteY7519" fmla="*/ 6606378 h 7331925"/>
              <a:gd name="connsiteX7520" fmla="*/ 1008116 w 4000576"/>
              <a:gd name="connsiteY7520" fmla="*/ 6611350 h 7331925"/>
              <a:gd name="connsiteX7521" fmla="*/ 1293590 w 4000576"/>
              <a:gd name="connsiteY7521" fmla="*/ 6626638 h 7331925"/>
              <a:gd name="connsiteX7522" fmla="*/ 1712690 w 4000576"/>
              <a:gd name="connsiteY7522" fmla="*/ 6646021 h 7331925"/>
              <a:gd name="connsiteX7523" fmla="*/ 2265140 w 4000576"/>
              <a:gd name="connsiteY7523" fmla="*/ 6674196 h 7331925"/>
              <a:gd name="connsiteX7524" fmla="*/ 2699528 w 4000576"/>
              <a:gd name="connsiteY7524" fmla="*/ 6698218 h 7331925"/>
              <a:gd name="connsiteX7525" fmla="*/ 2748144 w 4000576"/>
              <a:gd name="connsiteY7525" fmla="*/ 6703114 h 7331925"/>
              <a:gd name="connsiteX7526" fmla="*/ 2890028 w 4000576"/>
              <a:gd name="connsiteY7526" fmla="*/ 6520358 h 7331925"/>
              <a:gd name="connsiteX7527" fmla="*/ 3069260 w 4000576"/>
              <a:gd name="connsiteY7527" fmla="*/ 6294215 h 7331925"/>
              <a:gd name="connsiteX7528" fmla="*/ 3106598 w 4000576"/>
              <a:gd name="connsiteY7528" fmla="*/ 6250838 h 7331925"/>
              <a:gd name="connsiteX7529" fmla="*/ 3050210 w 4000576"/>
              <a:gd name="connsiteY7529" fmla="*/ 6244733 h 7331925"/>
              <a:gd name="connsiteX7530" fmla="*/ 2941415 w 4000576"/>
              <a:gd name="connsiteY7530" fmla="*/ 6238256 h 7331925"/>
              <a:gd name="connsiteX7531" fmla="*/ 2889028 w 4000576"/>
              <a:gd name="connsiteY7531" fmla="*/ 6237894 h 7331925"/>
              <a:gd name="connsiteX7532" fmla="*/ 2908078 w 4000576"/>
              <a:gd name="connsiteY7532" fmla="*/ 6246076 h 7331925"/>
              <a:gd name="connsiteX7533" fmla="*/ 2833811 w 4000576"/>
              <a:gd name="connsiteY7533" fmla="*/ 6268155 h 7331925"/>
              <a:gd name="connsiteX7534" fmla="*/ 2816695 w 4000576"/>
              <a:gd name="connsiteY7534" fmla="*/ 6294387 h 7331925"/>
              <a:gd name="connsiteX7535" fmla="*/ 2819524 w 4000576"/>
              <a:gd name="connsiteY7535" fmla="*/ 6353575 h 7331925"/>
              <a:gd name="connsiteX7536" fmla="*/ 2822353 w 4000576"/>
              <a:gd name="connsiteY7536" fmla="*/ 6412763 h 7331925"/>
              <a:gd name="connsiteX7537" fmla="*/ 2839498 w 4000576"/>
              <a:gd name="connsiteY7537" fmla="*/ 6387513 h 7331925"/>
              <a:gd name="connsiteX7538" fmla="*/ 2856652 w 4000576"/>
              <a:gd name="connsiteY7538" fmla="*/ 6362262 h 7331925"/>
              <a:gd name="connsiteX7539" fmla="*/ 2853785 w 4000576"/>
              <a:gd name="connsiteY7539" fmla="*/ 6302093 h 7331925"/>
              <a:gd name="connsiteX7540" fmla="*/ 2850928 w 4000576"/>
              <a:gd name="connsiteY7540" fmla="*/ 6241923 h 7331925"/>
              <a:gd name="connsiteX7541" fmla="*/ 2833811 w 4000576"/>
              <a:gd name="connsiteY7541" fmla="*/ 6268155 h 7331925"/>
              <a:gd name="connsiteX7542" fmla="*/ 1985305 w 4000576"/>
              <a:gd name="connsiteY7542" fmla="*/ 6264117 h 7331925"/>
              <a:gd name="connsiteX7543" fmla="*/ 2082937 w 4000576"/>
              <a:gd name="connsiteY7543" fmla="*/ 6279880 h 7331925"/>
              <a:gd name="connsiteX7544" fmla="*/ 2160365 w 4000576"/>
              <a:gd name="connsiteY7544" fmla="*/ 6286633 h 7331925"/>
              <a:gd name="connsiteX7545" fmla="*/ 2160365 w 4000576"/>
              <a:gd name="connsiteY7545" fmla="*/ 6275880 h 7331925"/>
              <a:gd name="connsiteX7546" fmla="*/ 2100834 w 4000576"/>
              <a:gd name="connsiteY7546" fmla="*/ 6265021 h 7331925"/>
              <a:gd name="connsiteX7547" fmla="*/ 2003203 w 4000576"/>
              <a:gd name="connsiteY7547" fmla="*/ 6260011 h 7331925"/>
              <a:gd name="connsiteX7548" fmla="*/ 1965103 w 4000576"/>
              <a:gd name="connsiteY7548" fmla="*/ 6255106 h 7331925"/>
              <a:gd name="connsiteX7549" fmla="*/ 1985305 w 4000576"/>
              <a:gd name="connsiteY7549" fmla="*/ 6264117 h 7331925"/>
              <a:gd name="connsiteX7550" fmla="*/ 1360265 w 4000576"/>
              <a:gd name="connsiteY7550" fmla="*/ 6268736 h 7331925"/>
              <a:gd name="connsiteX7551" fmla="*/ 1536478 w 4000576"/>
              <a:gd name="connsiteY7551" fmla="*/ 6349337 h 7331925"/>
              <a:gd name="connsiteX7552" fmla="*/ 2150840 w 4000576"/>
              <a:gd name="connsiteY7552" fmla="*/ 6409744 h 7331925"/>
              <a:gd name="connsiteX7553" fmla="*/ 2212753 w 4000576"/>
              <a:gd name="connsiteY7553" fmla="*/ 6400896 h 7331925"/>
              <a:gd name="connsiteX7554" fmla="*/ 2053533 w 4000576"/>
              <a:gd name="connsiteY7554" fmla="*/ 6399686 h 7331925"/>
              <a:gd name="connsiteX7555" fmla="*/ 1372172 w 4000576"/>
              <a:gd name="connsiteY7555" fmla="*/ 6268326 h 7331925"/>
              <a:gd name="connsiteX7556" fmla="*/ 1360265 w 4000576"/>
              <a:gd name="connsiteY7556" fmla="*/ 6268736 h 7331925"/>
              <a:gd name="connsiteX7557" fmla="*/ 2196084 w 4000576"/>
              <a:gd name="connsiteY7557" fmla="*/ 6271432 h 7331925"/>
              <a:gd name="connsiteX7558" fmla="*/ 2219897 w 4000576"/>
              <a:gd name="connsiteY7558" fmla="*/ 6271432 h 7331925"/>
              <a:gd name="connsiteX7559" fmla="*/ 2207990 w 4000576"/>
              <a:gd name="connsiteY7559" fmla="*/ 6266631 h 7331925"/>
              <a:gd name="connsiteX7560" fmla="*/ 2196084 w 4000576"/>
              <a:gd name="connsiteY7560" fmla="*/ 6271432 h 7331925"/>
              <a:gd name="connsiteX7561" fmla="*/ 1312640 w 4000576"/>
              <a:gd name="connsiteY7561" fmla="*/ 6364015 h 7331925"/>
              <a:gd name="connsiteX7562" fmla="*/ 1322165 w 4000576"/>
              <a:gd name="connsiteY7562" fmla="*/ 6441338 h 7331925"/>
              <a:gd name="connsiteX7563" fmla="*/ 1331690 w 4000576"/>
              <a:gd name="connsiteY7563" fmla="*/ 6375788 h 7331925"/>
              <a:gd name="connsiteX7564" fmla="*/ 1322165 w 4000576"/>
              <a:gd name="connsiteY7564" fmla="*/ 6298463 h 7331925"/>
              <a:gd name="connsiteX7565" fmla="*/ 1312640 w 4000576"/>
              <a:gd name="connsiteY7565" fmla="*/ 6364015 h 7331925"/>
              <a:gd name="connsiteX7566" fmla="*/ 2785577 w 4000576"/>
              <a:gd name="connsiteY7566" fmla="*/ 6309837 h 7331925"/>
              <a:gd name="connsiteX7567" fmla="*/ 2779490 w 4000576"/>
              <a:gd name="connsiteY7567" fmla="*/ 6382179 h 7331925"/>
              <a:gd name="connsiteX7568" fmla="*/ 2779490 w 4000576"/>
              <a:gd name="connsiteY7568" fmla="*/ 6448435 h 7331925"/>
              <a:gd name="connsiteX7569" fmla="*/ 2793778 w 4000576"/>
              <a:gd name="connsiteY7569" fmla="*/ 6436576 h 7331925"/>
              <a:gd name="connsiteX7570" fmla="*/ 2808065 w 4000576"/>
              <a:gd name="connsiteY7570" fmla="*/ 6369301 h 7331925"/>
              <a:gd name="connsiteX7571" fmla="*/ 2785577 w 4000576"/>
              <a:gd name="connsiteY7571" fmla="*/ 6309837 h 7331925"/>
              <a:gd name="connsiteX7572" fmla="*/ 2031778 w 4000576"/>
              <a:gd name="connsiteY7572" fmla="*/ 6322819 h 7331925"/>
              <a:gd name="connsiteX7573" fmla="*/ 2169890 w 4000576"/>
              <a:gd name="connsiteY7573" fmla="*/ 6322276 h 7331925"/>
              <a:gd name="connsiteX7574" fmla="*/ 2081784 w 4000576"/>
              <a:gd name="connsiteY7574" fmla="*/ 6313846 h 7331925"/>
              <a:gd name="connsiteX7575" fmla="*/ 1993678 w 4000576"/>
              <a:gd name="connsiteY7575" fmla="*/ 6314942 h 7331925"/>
              <a:gd name="connsiteX7576" fmla="*/ 2031778 w 4000576"/>
              <a:gd name="connsiteY7576" fmla="*/ 6322819 h 7331925"/>
              <a:gd name="connsiteX7577" fmla="*/ 2205609 w 4000576"/>
              <a:gd name="connsiteY7577" fmla="*/ 6319057 h 7331925"/>
              <a:gd name="connsiteX7578" fmla="*/ 2229422 w 4000576"/>
              <a:gd name="connsiteY7578" fmla="*/ 6319057 h 7331925"/>
              <a:gd name="connsiteX7579" fmla="*/ 2217515 w 4000576"/>
              <a:gd name="connsiteY7579" fmla="*/ 6314256 h 7331925"/>
              <a:gd name="connsiteX7580" fmla="*/ 2205609 w 4000576"/>
              <a:gd name="connsiteY7580" fmla="*/ 6319057 h 7331925"/>
              <a:gd name="connsiteX7581" fmla="*/ 1350740 w 4000576"/>
              <a:gd name="connsiteY7581" fmla="*/ 6336002 h 7331925"/>
              <a:gd name="connsiteX7582" fmla="*/ 1360265 w 4000576"/>
              <a:gd name="connsiteY7582" fmla="*/ 6350851 h 7331925"/>
              <a:gd name="connsiteX7583" fmla="*/ 1369790 w 4000576"/>
              <a:gd name="connsiteY7583" fmla="*/ 6341888 h 7331925"/>
              <a:gd name="connsiteX7584" fmla="*/ 1360265 w 4000576"/>
              <a:gd name="connsiteY7584" fmla="*/ 6327038 h 7331925"/>
              <a:gd name="connsiteX7585" fmla="*/ 1350740 w 4000576"/>
              <a:gd name="connsiteY7585" fmla="*/ 6336002 h 7331925"/>
              <a:gd name="connsiteX7586" fmla="*/ 2741390 w 4000576"/>
              <a:gd name="connsiteY7586" fmla="*/ 6398476 h 7331925"/>
              <a:gd name="connsiteX7587" fmla="*/ 2765527 w 4000576"/>
              <a:gd name="connsiteY7587" fmla="*/ 6455121 h 7331925"/>
              <a:gd name="connsiteX7588" fmla="*/ 2749982 w 4000576"/>
              <a:gd name="connsiteY7588" fmla="*/ 6331801 h 7331925"/>
              <a:gd name="connsiteX7589" fmla="*/ 2741390 w 4000576"/>
              <a:gd name="connsiteY7589" fmla="*/ 6398476 h 7331925"/>
              <a:gd name="connsiteX7590" fmla="*/ 1379315 w 4000576"/>
              <a:gd name="connsiteY7590" fmla="*/ 6350289 h 7331925"/>
              <a:gd name="connsiteX7591" fmla="*/ 1388840 w 4000576"/>
              <a:gd name="connsiteY7591" fmla="*/ 6365138 h 7331925"/>
              <a:gd name="connsiteX7592" fmla="*/ 1398365 w 4000576"/>
              <a:gd name="connsiteY7592" fmla="*/ 6356176 h 7331925"/>
              <a:gd name="connsiteX7593" fmla="*/ 1388840 w 4000576"/>
              <a:gd name="connsiteY7593" fmla="*/ 6341326 h 7331925"/>
              <a:gd name="connsiteX7594" fmla="*/ 1379315 w 4000576"/>
              <a:gd name="connsiteY7594" fmla="*/ 6350289 h 7331925"/>
              <a:gd name="connsiteX7595" fmla="*/ 1974628 w 4000576"/>
              <a:gd name="connsiteY7595" fmla="*/ 6360376 h 7331925"/>
              <a:gd name="connsiteX7596" fmla="*/ 2079403 w 4000576"/>
              <a:gd name="connsiteY7596" fmla="*/ 6369901 h 7331925"/>
              <a:gd name="connsiteX7597" fmla="*/ 2184178 w 4000576"/>
              <a:gd name="connsiteY7597" fmla="*/ 6360376 h 7331925"/>
              <a:gd name="connsiteX7598" fmla="*/ 2079403 w 4000576"/>
              <a:gd name="connsiteY7598" fmla="*/ 6350851 h 7331925"/>
              <a:gd name="connsiteX7599" fmla="*/ 1974628 w 4000576"/>
              <a:gd name="connsiteY7599" fmla="*/ 6360376 h 7331925"/>
              <a:gd name="connsiteX7600" fmla="*/ 2225259 w 4000576"/>
              <a:gd name="connsiteY7600" fmla="*/ 6357357 h 7331925"/>
              <a:gd name="connsiteX7601" fmla="*/ 2243509 w 4000576"/>
              <a:gd name="connsiteY7601" fmla="*/ 6356604 h 7331925"/>
              <a:gd name="connsiteX7602" fmla="*/ 2231012 w 4000576"/>
              <a:gd name="connsiteY7602" fmla="*/ 6351604 h 7331925"/>
              <a:gd name="connsiteX7603" fmla="*/ 2225259 w 4000576"/>
              <a:gd name="connsiteY7603" fmla="*/ 6357357 h 7331925"/>
              <a:gd name="connsiteX7604" fmla="*/ 3065240 w 4000576"/>
              <a:gd name="connsiteY7604" fmla="*/ 6365138 h 7331925"/>
              <a:gd name="connsiteX7605" fmla="*/ 3068984 w 4000576"/>
              <a:gd name="connsiteY7605" fmla="*/ 6379426 h 7331925"/>
              <a:gd name="connsiteX7606" fmla="*/ 3078213 w 4000576"/>
              <a:gd name="connsiteY7606" fmla="*/ 6365138 h 7331925"/>
              <a:gd name="connsiteX7607" fmla="*/ 3074470 w 4000576"/>
              <a:gd name="connsiteY7607" fmla="*/ 6350851 h 7331925"/>
              <a:gd name="connsiteX7608" fmla="*/ 3065240 w 4000576"/>
              <a:gd name="connsiteY7608" fmla="*/ 6365138 h 7331925"/>
              <a:gd name="connsiteX7609" fmla="*/ 1350740 w 4000576"/>
              <a:gd name="connsiteY7609" fmla="*/ 6374102 h 7331925"/>
              <a:gd name="connsiteX7610" fmla="*/ 1360265 w 4000576"/>
              <a:gd name="connsiteY7610" fmla="*/ 6388951 h 7331925"/>
              <a:gd name="connsiteX7611" fmla="*/ 1369790 w 4000576"/>
              <a:gd name="connsiteY7611" fmla="*/ 6379988 h 7331925"/>
              <a:gd name="connsiteX7612" fmla="*/ 1360265 w 4000576"/>
              <a:gd name="connsiteY7612" fmla="*/ 6365138 h 7331925"/>
              <a:gd name="connsiteX7613" fmla="*/ 1350740 w 4000576"/>
              <a:gd name="connsiteY7613" fmla="*/ 6374102 h 7331925"/>
              <a:gd name="connsiteX7614" fmla="*/ 1417415 w 4000576"/>
              <a:gd name="connsiteY7614" fmla="*/ 6369901 h 7331925"/>
              <a:gd name="connsiteX7615" fmla="*/ 1432265 w 4000576"/>
              <a:gd name="connsiteY7615" fmla="*/ 6379426 h 7331925"/>
              <a:gd name="connsiteX7616" fmla="*/ 1441228 w 4000576"/>
              <a:gd name="connsiteY7616" fmla="*/ 6369901 h 7331925"/>
              <a:gd name="connsiteX7617" fmla="*/ 1426378 w 4000576"/>
              <a:gd name="connsiteY7617" fmla="*/ 6360376 h 7331925"/>
              <a:gd name="connsiteX7618" fmla="*/ 1417415 w 4000576"/>
              <a:gd name="connsiteY7618" fmla="*/ 6369901 h 7331925"/>
              <a:gd name="connsiteX7619" fmla="*/ 1384487 w 4000576"/>
              <a:gd name="connsiteY7619" fmla="*/ 6388303 h 7331925"/>
              <a:gd name="connsiteX7620" fmla="*/ 1388688 w 4000576"/>
              <a:gd name="connsiteY7620" fmla="*/ 6403143 h 7331925"/>
              <a:gd name="connsiteX7621" fmla="*/ 1398365 w 4000576"/>
              <a:gd name="connsiteY7621" fmla="*/ 6394276 h 7331925"/>
              <a:gd name="connsiteX7622" fmla="*/ 1384487 w 4000576"/>
              <a:gd name="connsiteY7622" fmla="*/ 6388303 h 7331925"/>
              <a:gd name="connsiteX7623" fmla="*/ 1184053 w 4000576"/>
              <a:gd name="connsiteY7623" fmla="*/ 6398476 h 7331925"/>
              <a:gd name="connsiteX7624" fmla="*/ 1188253 w 4000576"/>
              <a:gd name="connsiteY7624" fmla="*/ 6408001 h 7331925"/>
              <a:gd name="connsiteX7625" fmla="*/ 1198340 w 4000576"/>
              <a:gd name="connsiteY7625" fmla="*/ 6398476 h 7331925"/>
              <a:gd name="connsiteX7626" fmla="*/ 1194140 w 4000576"/>
              <a:gd name="connsiteY7626" fmla="*/ 6388951 h 7331925"/>
              <a:gd name="connsiteX7627" fmla="*/ 1184053 w 4000576"/>
              <a:gd name="connsiteY7627" fmla="*/ 6398476 h 7331925"/>
              <a:gd name="connsiteX7628" fmla="*/ 1503140 w 4000576"/>
              <a:gd name="connsiteY7628" fmla="*/ 6398476 h 7331925"/>
              <a:gd name="connsiteX7629" fmla="*/ 1513227 w 4000576"/>
              <a:gd name="connsiteY7629" fmla="*/ 6408001 h 7331925"/>
              <a:gd name="connsiteX7630" fmla="*/ 1517428 w 4000576"/>
              <a:gd name="connsiteY7630" fmla="*/ 6398476 h 7331925"/>
              <a:gd name="connsiteX7631" fmla="*/ 1507341 w 4000576"/>
              <a:gd name="connsiteY7631" fmla="*/ 6388951 h 7331925"/>
              <a:gd name="connsiteX7632" fmla="*/ 1503140 w 4000576"/>
              <a:gd name="connsiteY7632" fmla="*/ 6398476 h 7331925"/>
              <a:gd name="connsiteX7633" fmla="*/ 2234784 w 4000576"/>
              <a:gd name="connsiteY7633" fmla="*/ 6395457 h 7331925"/>
              <a:gd name="connsiteX7634" fmla="*/ 2253034 w 4000576"/>
              <a:gd name="connsiteY7634" fmla="*/ 6394704 h 7331925"/>
              <a:gd name="connsiteX7635" fmla="*/ 2240537 w 4000576"/>
              <a:gd name="connsiteY7635" fmla="*/ 6389704 h 7331925"/>
              <a:gd name="connsiteX7636" fmla="*/ 2234784 w 4000576"/>
              <a:gd name="connsiteY7636" fmla="*/ 6395457 h 7331925"/>
              <a:gd name="connsiteX7637" fmla="*/ 1418844 w 4000576"/>
              <a:gd name="connsiteY7637" fmla="*/ 6407525 h 7331925"/>
              <a:gd name="connsiteX7638" fmla="*/ 1437180 w 4000576"/>
              <a:gd name="connsiteY7638" fmla="*/ 6410621 h 7331925"/>
              <a:gd name="connsiteX7639" fmla="*/ 1426464 w 4000576"/>
              <a:gd name="connsiteY7639" fmla="*/ 6399905 h 7331925"/>
              <a:gd name="connsiteX7640" fmla="*/ 1418844 w 4000576"/>
              <a:gd name="connsiteY7640" fmla="*/ 6407525 h 7331925"/>
              <a:gd name="connsiteX7641" fmla="*/ 1350740 w 4000576"/>
              <a:gd name="connsiteY7641" fmla="*/ 6436014 h 7331925"/>
              <a:gd name="connsiteX7642" fmla="*/ 1359313 w 4000576"/>
              <a:gd name="connsiteY7642" fmla="*/ 6469323 h 7331925"/>
              <a:gd name="connsiteX7643" fmla="*/ 1367885 w 4000576"/>
              <a:gd name="connsiteY7643" fmla="*/ 6441310 h 7331925"/>
              <a:gd name="connsiteX7644" fmla="*/ 1359313 w 4000576"/>
              <a:gd name="connsiteY7644" fmla="*/ 6408001 h 7331925"/>
              <a:gd name="connsiteX7645" fmla="*/ 1350740 w 4000576"/>
              <a:gd name="connsiteY7645" fmla="*/ 6436014 h 7331925"/>
              <a:gd name="connsiteX7646" fmla="*/ 1541240 w 4000576"/>
              <a:gd name="connsiteY7646" fmla="*/ 6417526 h 7331925"/>
              <a:gd name="connsiteX7647" fmla="*/ 1550765 w 4000576"/>
              <a:gd name="connsiteY7647" fmla="*/ 6427051 h 7331925"/>
              <a:gd name="connsiteX7648" fmla="*/ 1560290 w 4000576"/>
              <a:gd name="connsiteY7648" fmla="*/ 6417526 h 7331925"/>
              <a:gd name="connsiteX7649" fmla="*/ 1550765 w 4000576"/>
              <a:gd name="connsiteY7649" fmla="*/ 6408001 h 7331925"/>
              <a:gd name="connsiteX7650" fmla="*/ 1541240 w 4000576"/>
              <a:gd name="connsiteY7650" fmla="*/ 6417526 h 7331925"/>
              <a:gd name="connsiteX7651" fmla="*/ 3098578 w 4000576"/>
              <a:gd name="connsiteY7651" fmla="*/ 6417526 h 7331925"/>
              <a:gd name="connsiteX7652" fmla="*/ 3102778 w 4000576"/>
              <a:gd name="connsiteY7652" fmla="*/ 6427051 h 7331925"/>
              <a:gd name="connsiteX7653" fmla="*/ 3112865 w 4000576"/>
              <a:gd name="connsiteY7653" fmla="*/ 6417526 h 7331925"/>
              <a:gd name="connsiteX7654" fmla="*/ 3108674 w 4000576"/>
              <a:gd name="connsiteY7654" fmla="*/ 6408001 h 7331925"/>
              <a:gd name="connsiteX7655" fmla="*/ 3098578 w 4000576"/>
              <a:gd name="connsiteY7655" fmla="*/ 6417526 h 7331925"/>
              <a:gd name="connsiteX7656" fmla="*/ 1465040 w 4000576"/>
              <a:gd name="connsiteY7656" fmla="*/ 6427051 h 7331925"/>
              <a:gd name="connsiteX7657" fmla="*/ 1474565 w 4000576"/>
              <a:gd name="connsiteY7657" fmla="*/ 6436576 h 7331925"/>
              <a:gd name="connsiteX7658" fmla="*/ 1484090 w 4000576"/>
              <a:gd name="connsiteY7658" fmla="*/ 6427051 h 7331925"/>
              <a:gd name="connsiteX7659" fmla="*/ 1474565 w 4000576"/>
              <a:gd name="connsiteY7659" fmla="*/ 6417526 h 7331925"/>
              <a:gd name="connsiteX7660" fmla="*/ 1465040 w 4000576"/>
              <a:gd name="connsiteY7660" fmla="*/ 6427051 h 7331925"/>
              <a:gd name="connsiteX7661" fmla="*/ 1579340 w 4000576"/>
              <a:gd name="connsiteY7661" fmla="*/ 6427051 h 7331925"/>
              <a:gd name="connsiteX7662" fmla="*/ 1593628 w 4000576"/>
              <a:gd name="connsiteY7662" fmla="*/ 6436576 h 7331925"/>
              <a:gd name="connsiteX7663" fmla="*/ 1607915 w 4000576"/>
              <a:gd name="connsiteY7663" fmla="*/ 6427051 h 7331925"/>
              <a:gd name="connsiteX7664" fmla="*/ 1593628 w 4000576"/>
              <a:gd name="connsiteY7664" fmla="*/ 6417526 h 7331925"/>
              <a:gd name="connsiteX7665" fmla="*/ 1579340 w 4000576"/>
              <a:gd name="connsiteY7665" fmla="*/ 6427051 h 7331925"/>
              <a:gd name="connsiteX7666" fmla="*/ 1198340 w 4000576"/>
              <a:gd name="connsiteY7666" fmla="*/ 6437138 h 7331925"/>
              <a:gd name="connsiteX7667" fmla="*/ 1207865 w 4000576"/>
              <a:gd name="connsiteY7667" fmla="*/ 6441338 h 7331925"/>
              <a:gd name="connsiteX7668" fmla="*/ 1217390 w 4000576"/>
              <a:gd name="connsiteY7668" fmla="*/ 6431252 h 7331925"/>
              <a:gd name="connsiteX7669" fmla="*/ 1207865 w 4000576"/>
              <a:gd name="connsiteY7669" fmla="*/ 6427051 h 7331925"/>
              <a:gd name="connsiteX7670" fmla="*/ 1198340 w 4000576"/>
              <a:gd name="connsiteY7670" fmla="*/ 6437138 h 7331925"/>
              <a:gd name="connsiteX7671" fmla="*/ 1384078 w 4000576"/>
              <a:gd name="connsiteY7671" fmla="*/ 6436576 h 7331925"/>
              <a:gd name="connsiteX7672" fmla="*/ 1399489 w 4000576"/>
              <a:gd name="connsiteY7672" fmla="*/ 6446101 h 7331925"/>
              <a:gd name="connsiteX7673" fmla="*/ 1403128 w 4000576"/>
              <a:gd name="connsiteY7673" fmla="*/ 6436576 h 7331925"/>
              <a:gd name="connsiteX7674" fmla="*/ 1387716 w 4000576"/>
              <a:gd name="connsiteY7674" fmla="*/ 6427051 h 7331925"/>
              <a:gd name="connsiteX7675" fmla="*/ 1384078 w 4000576"/>
              <a:gd name="connsiteY7675" fmla="*/ 6436576 h 7331925"/>
              <a:gd name="connsiteX7676" fmla="*/ 1503140 w 4000576"/>
              <a:gd name="connsiteY7676" fmla="*/ 6440777 h 7331925"/>
              <a:gd name="connsiteX7677" fmla="*/ 1512665 w 4000576"/>
              <a:gd name="connsiteY7677" fmla="*/ 6455626 h 7331925"/>
              <a:gd name="connsiteX7678" fmla="*/ 1522190 w 4000576"/>
              <a:gd name="connsiteY7678" fmla="*/ 6446663 h 7331925"/>
              <a:gd name="connsiteX7679" fmla="*/ 1512665 w 4000576"/>
              <a:gd name="connsiteY7679" fmla="*/ 6431813 h 7331925"/>
              <a:gd name="connsiteX7680" fmla="*/ 1503140 w 4000576"/>
              <a:gd name="connsiteY7680" fmla="*/ 6440777 h 7331925"/>
              <a:gd name="connsiteX7681" fmla="*/ 1626965 w 4000576"/>
              <a:gd name="connsiteY7681" fmla="*/ 6498488 h 7331925"/>
              <a:gd name="connsiteX7682" fmla="*/ 1636490 w 4000576"/>
              <a:gd name="connsiteY7682" fmla="*/ 6569926 h 7331925"/>
              <a:gd name="connsiteX7683" fmla="*/ 1646015 w 4000576"/>
              <a:gd name="connsiteY7683" fmla="*/ 6498488 h 7331925"/>
              <a:gd name="connsiteX7684" fmla="*/ 1636490 w 4000576"/>
              <a:gd name="connsiteY7684" fmla="*/ 6427051 h 7331925"/>
              <a:gd name="connsiteX7685" fmla="*/ 1626965 w 4000576"/>
              <a:gd name="connsiteY7685" fmla="*/ 6498488 h 7331925"/>
              <a:gd name="connsiteX7686" fmla="*/ 1423102 w 4000576"/>
              <a:gd name="connsiteY7686" fmla="*/ 6444615 h 7331925"/>
              <a:gd name="connsiteX7687" fmla="*/ 1427417 w 4000576"/>
              <a:gd name="connsiteY7687" fmla="*/ 6460684 h 7331925"/>
              <a:gd name="connsiteX7688" fmla="*/ 1439285 w 4000576"/>
              <a:gd name="connsiteY7688" fmla="*/ 6445110 h 7331925"/>
              <a:gd name="connsiteX7689" fmla="*/ 1423102 w 4000576"/>
              <a:gd name="connsiteY7689" fmla="*/ 6444615 h 7331925"/>
              <a:gd name="connsiteX7690" fmla="*/ 1667008 w 4000576"/>
              <a:gd name="connsiteY7690" fmla="*/ 6504689 h 7331925"/>
              <a:gd name="connsiteX7691" fmla="*/ 1688878 w 4000576"/>
              <a:gd name="connsiteY7691" fmla="*/ 6506423 h 7331925"/>
              <a:gd name="connsiteX7692" fmla="*/ 1676533 w 4000576"/>
              <a:gd name="connsiteY7692" fmla="*/ 6438815 h 7331925"/>
              <a:gd name="connsiteX7693" fmla="*/ 1664189 w 4000576"/>
              <a:gd name="connsiteY7693" fmla="*/ 6434700 h 7331925"/>
              <a:gd name="connsiteX7694" fmla="*/ 1667008 w 4000576"/>
              <a:gd name="connsiteY7694" fmla="*/ 6504689 h 7331925"/>
              <a:gd name="connsiteX7695" fmla="*/ 3027893 w 4000576"/>
              <a:gd name="connsiteY7695" fmla="*/ 6451654 h 7331925"/>
              <a:gd name="connsiteX7696" fmla="*/ 3033646 w 4000576"/>
              <a:gd name="connsiteY7696" fmla="*/ 6457417 h 7331925"/>
              <a:gd name="connsiteX7697" fmla="*/ 3032893 w 4000576"/>
              <a:gd name="connsiteY7697" fmla="*/ 6439157 h 7331925"/>
              <a:gd name="connsiteX7698" fmla="*/ 3027893 w 4000576"/>
              <a:gd name="connsiteY7698" fmla="*/ 6451654 h 7331925"/>
              <a:gd name="connsiteX7699" fmla="*/ 1541240 w 4000576"/>
              <a:gd name="connsiteY7699" fmla="*/ 6455626 h 7331925"/>
              <a:gd name="connsiteX7700" fmla="*/ 1550765 w 4000576"/>
              <a:gd name="connsiteY7700" fmla="*/ 6465151 h 7331925"/>
              <a:gd name="connsiteX7701" fmla="*/ 1560290 w 4000576"/>
              <a:gd name="connsiteY7701" fmla="*/ 6455626 h 7331925"/>
              <a:gd name="connsiteX7702" fmla="*/ 1550765 w 4000576"/>
              <a:gd name="connsiteY7702" fmla="*/ 6446101 h 7331925"/>
              <a:gd name="connsiteX7703" fmla="*/ 1541240 w 4000576"/>
              <a:gd name="connsiteY7703" fmla="*/ 6455626 h 7331925"/>
              <a:gd name="connsiteX7704" fmla="*/ 1703165 w 4000576"/>
              <a:gd name="connsiteY7704" fmla="*/ 6511757 h 7331925"/>
              <a:gd name="connsiteX7705" fmla="*/ 1703165 w 4000576"/>
              <a:gd name="connsiteY7705" fmla="*/ 6577413 h 7331925"/>
              <a:gd name="connsiteX7706" fmla="*/ 1717453 w 4000576"/>
              <a:gd name="connsiteY7706" fmla="*/ 6582899 h 7331925"/>
              <a:gd name="connsiteX7707" fmla="*/ 1731740 w 4000576"/>
              <a:gd name="connsiteY7707" fmla="*/ 6588376 h 7331925"/>
              <a:gd name="connsiteX7708" fmla="*/ 1731740 w 4000576"/>
              <a:gd name="connsiteY7708" fmla="*/ 6517243 h 7331925"/>
              <a:gd name="connsiteX7709" fmla="*/ 1731740 w 4000576"/>
              <a:gd name="connsiteY7709" fmla="*/ 6446101 h 7331925"/>
              <a:gd name="connsiteX7710" fmla="*/ 1717453 w 4000576"/>
              <a:gd name="connsiteY7710" fmla="*/ 6446101 h 7331925"/>
              <a:gd name="connsiteX7711" fmla="*/ 1703165 w 4000576"/>
              <a:gd name="connsiteY7711" fmla="*/ 6446101 h 7331925"/>
              <a:gd name="connsiteX7712" fmla="*/ 1703165 w 4000576"/>
              <a:gd name="connsiteY7712" fmla="*/ 6511757 h 7331925"/>
              <a:gd name="connsiteX7713" fmla="*/ 3065240 w 4000576"/>
              <a:gd name="connsiteY7713" fmla="*/ 6456188 h 7331925"/>
              <a:gd name="connsiteX7714" fmla="*/ 3074765 w 4000576"/>
              <a:gd name="connsiteY7714" fmla="*/ 6460388 h 7331925"/>
              <a:gd name="connsiteX7715" fmla="*/ 3084290 w 4000576"/>
              <a:gd name="connsiteY7715" fmla="*/ 6450302 h 7331925"/>
              <a:gd name="connsiteX7716" fmla="*/ 3074765 w 4000576"/>
              <a:gd name="connsiteY7716" fmla="*/ 6446101 h 7331925"/>
              <a:gd name="connsiteX7717" fmla="*/ 3065240 w 4000576"/>
              <a:gd name="connsiteY7717" fmla="*/ 6456188 h 7331925"/>
              <a:gd name="connsiteX7718" fmla="*/ 1122140 w 4000576"/>
              <a:gd name="connsiteY7718" fmla="*/ 6465151 h 7331925"/>
              <a:gd name="connsiteX7719" fmla="*/ 1131103 w 4000576"/>
              <a:gd name="connsiteY7719" fmla="*/ 6474676 h 7331925"/>
              <a:gd name="connsiteX7720" fmla="*/ 1145953 w 4000576"/>
              <a:gd name="connsiteY7720" fmla="*/ 6465151 h 7331925"/>
              <a:gd name="connsiteX7721" fmla="*/ 1136990 w 4000576"/>
              <a:gd name="connsiteY7721" fmla="*/ 6455626 h 7331925"/>
              <a:gd name="connsiteX7722" fmla="*/ 1122140 w 4000576"/>
              <a:gd name="connsiteY7722" fmla="*/ 6465151 h 7331925"/>
              <a:gd name="connsiteX7723" fmla="*/ 1169765 w 4000576"/>
              <a:gd name="connsiteY7723" fmla="*/ 6465151 h 7331925"/>
              <a:gd name="connsiteX7724" fmla="*/ 1184615 w 4000576"/>
              <a:gd name="connsiteY7724" fmla="*/ 6474676 h 7331925"/>
              <a:gd name="connsiteX7725" fmla="*/ 1193578 w 4000576"/>
              <a:gd name="connsiteY7725" fmla="*/ 6465151 h 7331925"/>
              <a:gd name="connsiteX7726" fmla="*/ 1178728 w 4000576"/>
              <a:gd name="connsiteY7726" fmla="*/ 6455626 h 7331925"/>
              <a:gd name="connsiteX7727" fmla="*/ 1169765 w 4000576"/>
              <a:gd name="connsiteY7727" fmla="*/ 6465151 h 7331925"/>
              <a:gd name="connsiteX7728" fmla="*/ 1465040 w 4000576"/>
              <a:gd name="connsiteY7728" fmla="*/ 6465151 h 7331925"/>
              <a:gd name="connsiteX7729" fmla="*/ 1475127 w 4000576"/>
              <a:gd name="connsiteY7729" fmla="*/ 6474676 h 7331925"/>
              <a:gd name="connsiteX7730" fmla="*/ 1479328 w 4000576"/>
              <a:gd name="connsiteY7730" fmla="*/ 6465151 h 7331925"/>
              <a:gd name="connsiteX7731" fmla="*/ 1469241 w 4000576"/>
              <a:gd name="connsiteY7731" fmla="*/ 6455626 h 7331925"/>
              <a:gd name="connsiteX7732" fmla="*/ 1465040 w 4000576"/>
              <a:gd name="connsiteY7732" fmla="*/ 6465151 h 7331925"/>
              <a:gd name="connsiteX7733" fmla="*/ 1581522 w 4000576"/>
              <a:gd name="connsiteY7733" fmla="*/ 6466942 h 7331925"/>
              <a:gd name="connsiteX7734" fmla="*/ 1607915 w 4000576"/>
              <a:gd name="connsiteY7734" fmla="*/ 6470704 h 7331925"/>
              <a:gd name="connsiteX7735" fmla="*/ 1592837 w 4000576"/>
              <a:gd name="connsiteY7735" fmla="*/ 6455626 h 7331925"/>
              <a:gd name="connsiteX7736" fmla="*/ 1581522 w 4000576"/>
              <a:gd name="connsiteY7736" fmla="*/ 6466942 h 7331925"/>
              <a:gd name="connsiteX7737" fmla="*/ 1750790 w 4000576"/>
              <a:gd name="connsiteY7737" fmla="*/ 6522301 h 7331925"/>
              <a:gd name="connsiteX7738" fmla="*/ 1750790 w 4000576"/>
              <a:gd name="connsiteY7738" fmla="*/ 6588976 h 7331925"/>
              <a:gd name="connsiteX7739" fmla="*/ 1765078 w 4000576"/>
              <a:gd name="connsiteY7739" fmla="*/ 6588976 h 7331925"/>
              <a:gd name="connsiteX7740" fmla="*/ 1779365 w 4000576"/>
              <a:gd name="connsiteY7740" fmla="*/ 6588976 h 7331925"/>
              <a:gd name="connsiteX7741" fmla="*/ 1779365 w 4000576"/>
              <a:gd name="connsiteY7741" fmla="*/ 6522301 h 7331925"/>
              <a:gd name="connsiteX7742" fmla="*/ 1779365 w 4000576"/>
              <a:gd name="connsiteY7742" fmla="*/ 6455626 h 7331925"/>
              <a:gd name="connsiteX7743" fmla="*/ 1765078 w 4000576"/>
              <a:gd name="connsiteY7743" fmla="*/ 6455626 h 7331925"/>
              <a:gd name="connsiteX7744" fmla="*/ 1750790 w 4000576"/>
              <a:gd name="connsiteY7744" fmla="*/ 6455626 h 7331925"/>
              <a:gd name="connsiteX7745" fmla="*/ 1750790 w 4000576"/>
              <a:gd name="connsiteY7745" fmla="*/ 6522301 h 7331925"/>
              <a:gd name="connsiteX7746" fmla="*/ 1792777 w 4000576"/>
              <a:gd name="connsiteY7746" fmla="*/ 6468761 h 7331925"/>
              <a:gd name="connsiteX7747" fmla="*/ 1790767 w 4000576"/>
              <a:gd name="connsiteY7747" fmla="*/ 6537560 h 7331925"/>
              <a:gd name="connsiteX7748" fmla="*/ 1793653 w 4000576"/>
              <a:gd name="connsiteY7748" fmla="*/ 6593558 h 7331925"/>
              <a:gd name="connsiteX7749" fmla="*/ 1810322 w 4000576"/>
              <a:gd name="connsiteY7749" fmla="*/ 6596730 h 7331925"/>
              <a:gd name="connsiteX7750" fmla="*/ 1826990 w 4000576"/>
              <a:gd name="connsiteY7750" fmla="*/ 6599901 h 7331925"/>
              <a:gd name="connsiteX7751" fmla="*/ 1826990 w 4000576"/>
              <a:gd name="connsiteY7751" fmla="*/ 6533540 h 7331925"/>
              <a:gd name="connsiteX7752" fmla="*/ 1826990 w 4000576"/>
              <a:gd name="connsiteY7752" fmla="*/ 6467189 h 7331925"/>
              <a:gd name="connsiteX7753" fmla="*/ 1812341 w 4000576"/>
              <a:gd name="connsiteY7753" fmla="*/ 6461570 h 7331925"/>
              <a:gd name="connsiteX7754" fmla="*/ 1792777 w 4000576"/>
              <a:gd name="connsiteY7754" fmla="*/ 6468761 h 7331925"/>
              <a:gd name="connsiteX7755" fmla="*/ 2986164 w 4000576"/>
              <a:gd name="connsiteY7755" fmla="*/ 6468894 h 7331925"/>
              <a:gd name="connsiteX7756" fmla="*/ 2984049 w 4000576"/>
              <a:gd name="connsiteY7756" fmla="*/ 6491916 h 7331925"/>
              <a:gd name="connsiteX7757" fmla="*/ 2996756 w 4000576"/>
              <a:gd name="connsiteY7757" fmla="*/ 6468275 h 7331925"/>
              <a:gd name="connsiteX7758" fmla="*/ 2993241 w 4000576"/>
              <a:gd name="connsiteY7758" fmla="*/ 6450863 h 7331925"/>
              <a:gd name="connsiteX7759" fmla="*/ 2986164 w 4000576"/>
              <a:gd name="connsiteY7759" fmla="*/ 6468894 h 7331925"/>
              <a:gd name="connsiteX7760" fmla="*/ 3104093 w 4000576"/>
              <a:gd name="connsiteY7760" fmla="*/ 6470704 h 7331925"/>
              <a:gd name="connsiteX7761" fmla="*/ 3109846 w 4000576"/>
              <a:gd name="connsiteY7761" fmla="*/ 6476467 h 7331925"/>
              <a:gd name="connsiteX7762" fmla="*/ 3109093 w 4000576"/>
              <a:gd name="connsiteY7762" fmla="*/ 6458207 h 7331925"/>
              <a:gd name="connsiteX7763" fmla="*/ 3104093 w 4000576"/>
              <a:gd name="connsiteY7763" fmla="*/ 6470704 h 7331925"/>
              <a:gd name="connsiteX7764" fmla="*/ 1217390 w 4000576"/>
              <a:gd name="connsiteY7764" fmla="*/ 6468894 h 7331925"/>
              <a:gd name="connsiteX7765" fmla="*/ 1231678 w 4000576"/>
              <a:gd name="connsiteY7765" fmla="*/ 6478124 h 7331925"/>
              <a:gd name="connsiteX7766" fmla="*/ 1245965 w 4000576"/>
              <a:gd name="connsiteY7766" fmla="*/ 6474381 h 7331925"/>
              <a:gd name="connsiteX7767" fmla="*/ 1231678 w 4000576"/>
              <a:gd name="connsiteY7767" fmla="*/ 6465151 h 7331925"/>
              <a:gd name="connsiteX7768" fmla="*/ 1217390 w 4000576"/>
              <a:gd name="connsiteY7768" fmla="*/ 6468894 h 7331925"/>
              <a:gd name="connsiteX7769" fmla="*/ 1379315 w 4000576"/>
              <a:gd name="connsiteY7769" fmla="*/ 6474676 h 7331925"/>
              <a:gd name="connsiteX7770" fmla="*/ 1394165 w 4000576"/>
              <a:gd name="connsiteY7770" fmla="*/ 6484201 h 7331925"/>
              <a:gd name="connsiteX7771" fmla="*/ 1403128 w 4000576"/>
              <a:gd name="connsiteY7771" fmla="*/ 6474676 h 7331925"/>
              <a:gd name="connsiteX7772" fmla="*/ 1388278 w 4000576"/>
              <a:gd name="connsiteY7772" fmla="*/ 6465151 h 7331925"/>
              <a:gd name="connsiteX7773" fmla="*/ 1379315 w 4000576"/>
              <a:gd name="connsiteY7773" fmla="*/ 6474676 h 7331925"/>
              <a:gd name="connsiteX7774" fmla="*/ 1836515 w 4000576"/>
              <a:gd name="connsiteY7774" fmla="*/ 6531826 h 7331925"/>
              <a:gd name="connsiteX7775" fmla="*/ 1836515 w 4000576"/>
              <a:gd name="connsiteY7775" fmla="*/ 6598501 h 7331925"/>
              <a:gd name="connsiteX7776" fmla="*/ 1856585 w 4000576"/>
              <a:gd name="connsiteY7776" fmla="*/ 6598501 h 7331925"/>
              <a:gd name="connsiteX7777" fmla="*/ 1876654 w 4000576"/>
              <a:gd name="connsiteY7777" fmla="*/ 6598501 h 7331925"/>
              <a:gd name="connsiteX7778" fmla="*/ 1870872 w 4000576"/>
              <a:gd name="connsiteY7778" fmla="*/ 6583433 h 7331925"/>
              <a:gd name="connsiteX7779" fmla="*/ 1865090 w 4000576"/>
              <a:gd name="connsiteY7779" fmla="*/ 6516758 h 7331925"/>
              <a:gd name="connsiteX7780" fmla="*/ 1865090 w 4000576"/>
              <a:gd name="connsiteY7780" fmla="*/ 6465151 h 7331925"/>
              <a:gd name="connsiteX7781" fmla="*/ 1850803 w 4000576"/>
              <a:gd name="connsiteY7781" fmla="*/ 6465151 h 7331925"/>
              <a:gd name="connsiteX7782" fmla="*/ 1836515 w 4000576"/>
              <a:gd name="connsiteY7782" fmla="*/ 6465151 h 7331925"/>
              <a:gd name="connsiteX7783" fmla="*/ 1836515 w 4000576"/>
              <a:gd name="connsiteY7783" fmla="*/ 6531826 h 7331925"/>
              <a:gd name="connsiteX7784" fmla="*/ 1884140 w 4000576"/>
              <a:gd name="connsiteY7784" fmla="*/ 6531826 h 7331925"/>
              <a:gd name="connsiteX7785" fmla="*/ 1884140 w 4000576"/>
              <a:gd name="connsiteY7785" fmla="*/ 6598501 h 7331925"/>
              <a:gd name="connsiteX7786" fmla="*/ 1898428 w 4000576"/>
              <a:gd name="connsiteY7786" fmla="*/ 6598501 h 7331925"/>
              <a:gd name="connsiteX7787" fmla="*/ 1912715 w 4000576"/>
              <a:gd name="connsiteY7787" fmla="*/ 6598501 h 7331925"/>
              <a:gd name="connsiteX7788" fmla="*/ 1912715 w 4000576"/>
              <a:gd name="connsiteY7788" fmla="*/ 6531826 h 7331925"/>
              <a:gd name="connsiteX7789" fmla="*/ 1912715 w 4000576"/>
              <a:gd name="connsiteY7789" fmla="*/ 6465151 h 7331925"/>
              <a:gd name="connsiteX7790" fmla="*/ 1898428 w 4000576"/>
              <a:gd name="connsiteY7790" fmla="*/ 6465151 h 7331925"/>
              <a:gd name="connsiteX7791" fmla="*/ 1884140 w 4000576"/>
              <a:gd name="connsiteY7791" fmla="*/ 6465151 h 7331925"/>
              <a:gd name="connsiteX7792" fmla="*/ 1884140 w 4000576"/>
              <a:gd name="connsiteY7792" fmla="*/ 6531826 h 7331925"/>
              <a:gd name="connsiteX7793" fmla="*/ 2343550 w 4000576"/>
              <a:gd name="connsiteY7793" fmla="*/ 6493726 h 7331925"/>
              <a:gd name="connsiteX7794" fmla="*/ 2347913 w 4000576"/>
              <a:gd name="connsiteY7794" fmla="*/ 6510395 h 7331925"/>
              <a:gd name="connsiteX7795" fmla="*/ 2347913 w 4000576"/>
              <a:gd name="connsiteY7795" fmla="*/ 6477057 h 7331925"/>
              <a:gd name="connsiteX7796" fmla="*/ 2343550 w 4000576"/>
              <a:gd name="connsiteY7796" fmla="*/ 6493726 h 7331925"/>
              <a:gd name="connsiteX7797" fmla="*/ 1503140 w 4000576"/>
              <a:gd name="connsiteY7797" fmla="*/ 6484201 h 7331925"/>
              <a:gd name="connsiteX7798" fmla="*/ 1512665 w 4000576"/>
              <a:gd name="connsiteY7798" fmla="*/ 6493726 h 7331925"/>
              <a:gd name="connsiteX7799" fmla="*/ 1522190 w 4000576"/>
              <a:gd name="connsiteY7799" fmla="*/ 6484201 h 7331925"/>
              <a:gd name="connsiteX7800" fmla="*/ 1512665 w 4000576"/>
              <a:gd name="connsiteY7800" fmla="*/ 6474676 h 7331925"/>
              <a:gd name="connsiteX7801" fmla="*/ 1503140 w 4000576"/>
              <a:gd name="connsiteY7801" fmla="*/ 6484201 h 7331925"/>
              <a:gd name="connsiteX7802" fmla="*/ 1925984 w 4000576"/>
              <a:gd name="connsiteY7802" fmla="*/ 6489745 h 7331925"/>
              <a:gd name="connsiteX7803" fmla="*/ 1931765 w 4000576"/>
              <a:gd name="connsiteY7803" fmla="*/ 6556420 h 7331925"/>
              <a:gd name="connsiteX7804" fmla="*/ 1931765 w 4000576"/>
              <a:gd name="connsiteY7804" fmla="*/ 6608026 h 7331925"/>
              <a:gd name="connsiteX7805" fmla="*/ 1946053 w 4000576"/>
              <a:gd name="connsiteY7805" fmla="*/ 6608026 h 7331925"/>
              <a:gd name="connsiteX7806" fmla="*/ 1960235 w 4000576"/>
              <a:gd name="connsiteY7806" fmla="*/ 6577070 h 7331925"/>
              <a:gd name="connsiteX7807" fmla="*/ 1934261 w 4000576"/>
              <a:gd name="connsiteY7807" fmla="*/ 6474676 h 7331925"/>
              <a:gd name="connsiteX7808" fmla="*/ 1925984 w 4000576"/>
              <a:gd name="connsiteY7808" fmla="*/ 6489745 h 7331925"/>
              <a:gd name="connsiteX7809" fmla="*/ 1969865 w 4000576"/>
              <a:gd name="connsiteY7809" fmla="*/ 6541351 h 7331925"/>
              <a:gd name="connsiteX7810" fmla="*/ 1969865 w 4000576"/>
              <a:gd name="connsiteY7810" fmla="*/ 6608026 h 7331925"/>
              <a:gd name="connsiteX7811" fmla="*/ 1988915 w 4000576"/>
              <a:gd name="connsiteY7811" fmla="*/ 6608026 h 7331925"/>
              <a:gd name="connsiteX7812" fmla="*/ 2007965 w 4000576"/>
              <a:gd name="connsiteY7812" fmla="*/ 6608026 h 7331925"/>
              <a:gd name="connsiteX7813" fmla="*/ 2007965 w 4000576"/>
              <a:gd name="connsiteY7813" fmla="*/ 6585547 h 7331925"/>
              <a:gd name="connsiteX7814" fmla="*/ 1982857 w 4000576"/>
              <a:gd name="connsiteY7814" fmla="*/ 6474676 h 7331925"/>
              <a:gd name="connsiteX7815" fmla="*/ 1969865 w 4000576"/>
              <a:gd name="connsiteY7815" fmla="*/ 6474676 h 7331925"/>
              <a:gd name="connsiteX7816" fmla="*/ 1969865 w 4000576"/>
              <a:gd name="connsiteY7816" fmla="*/ 6541351 h 7331925"/>
              <a:gd name="connsiteX7817" fmla="*/ 2017490 w 4000576"/>
              <a:gd name="connsiteY7817" fmla="*/ 6541351 h 7331925"/>
              <a:gd name="connsiteX7818" fmla="*/ 2017490 w 4000576"/>
              <a:gd name="connsiteY7818" fmla="*/ 6608026 h 7331925"/>
              <a:gd name="connsiteX7819" fmla="*/ 2037788 w 4000576"/>
              <a:gd name="connsiteY7819" fmla="*/ 6608026 h 7331925"/>
              <a:gd name="connsiteX7820" fmla="*/ 2058095 w 4000576"/>
              <a:gd name="connsiteY7820" fmla="*/ 6608026 h 7331925"/>
              <a:gd name="connsiteX7821" fmla="*/ 2052190 w 4000576"/>
              <a:gd name="connsiteY7821" fmla="*/ 6572307 h 7331925"/>
              <a:gd name="connsiteX7822" fmla="*/ 2046170 w 4000576"/>
              <a:gd name="connsiteY7822" fmla="*/ 6505632 h 7331925"/>
              <a:gd name="connsiteX7823" fmla="*/ 2031778 w 4000576"/>
              <a:gd name="connsiteY7823" fmla="*/ 6474676 h 7331925"/>
              <a:gd name="connsiteX7824" fmla="*/ 2017490 w 4000576"/>
              <a:gd name="connsiteY7824" fmla="*/ 6474676 h 7331925"/>
              <a:gd name="connsiteX7825" fmla="*/ 2017490 w 4000576"/>
              <a:gd name="connsiteY7825" fmla="*/ 6541351 h 7331925"/>
              <a:gd name="connsiteX7826" fmla="*/ 2065115 w 4000576"/>
              <a:gd name="connsiteY7826" fmla="*/ 6541351 h 7331925"/>
              <a:gd name="connsiteX7827" fmla="*/ 2065115 w 4000576"/>
              <a:gd name="connsiteY7827" fmla="*/ 6608026 h 7331925"/>
              <a:gd name="connsiteX7828" fmla="*/ 2085280 w 4000576"/>
              <a:gd name="connsiteY7828" fmla="*/ 6608026 h 7331925"/>
              <a:gd name="connsiteX7829" fmla="*/ 2105435 w 4000576"/>
              <a:gd name="connsiteY7829" fmla="*/ 6608026 h 7331925"/>
              <a:gd name="connsiteX7830" fmla="*/ 2099691 w 4000576"/>
              <a:gd name="connsiteY7830" fmla="*/ 6586595 h 7331925"/>
              <a:gd name="connsiteX7831" fmla="*/ 2093824 w 4000576"/>
              <a:gd name="connsiteY7831" fmla="*/ 6519920 h 7331925"/>
              <a:gd name="connsiteX7832" fmla="*/ 2093690 w 4000576"/>
              <a:gd name="connsiteY7832" fmla="*/ 6474676 h 7331925"/>
              <a:gd name="connsiteX7833" fmla="*/ 2079403 w 4000576"/>
              <a:gd name="connsiteY7833" fmla="*/ 6474676 h 7331925"/>
              <a:gd name="connsiteX7834" fmla="*/ 2065115 w 4000576"/>
              <a:gd name="connsiteY7834" fmla="*/ 6474676 h 7331925"/>
              <a:gd name="connsiteX7835" fmla="*/ 2065115 w 4000576"/>
              <a:gd name="connsiteY7835" fmla="*/ 6541351 h 7331925"/>
              <a:gd name="connsiteX7836" fmla="*/ 2112740 w 4000576"/>
              <a:gd name="connsiteY7836" fmla="*/ 6541351 h 7331925"/>
              <a:gd name="connsiteX7837" fmla="*/ 2112740 w 4000576"/>
              <a:gd name="connsiteY7837" fmla="*/ 6608026 h 7331925"/>
              <a:gd name="connsiteX7838" fmla="*/ 2127028 w 4000576"/>
              <a:gd name="connsiteY7838" fmla="*/ 6608026 h 7331925"/>
              <a:gd name="connsiteX7839" fmla="*/ 2141315 w 4000576"/>
              <a:gd name="connsiteY7839" fmla="*/ 6608026 h 7331925"/>
              <a:gd name="connsiteX7840" fmla="*/ 2141315 w 4000576"/>
              <a:gd name="connsiteY7840" fmla="*/ 6541351 h 7331925"/>
              <a:gd name="connsiteX7841" fmla="*/ 2141315 w 4000576"/>
              <a:gd name="connsiteY7841" fmla="*/ 6474676 h 7331925"/>
              <a:gd name="connsiteX7842" fmla="*/ 2127028 w 4000576"/>
              <a:gd name="connsiteY7842" fmla="*/ 6474676 h 7331925"/>
              <a:gd name="connsiteX7843" fmla="*/ 2112740 w 4000576"/>
              <a:gd name="connsiteY7843" fmla="*/ 6474676 h 7331925"/>
              <a:gd name="connsiteX7844" fmla="*/ 2112740 w 4000576"/>
              <a:gd name="connsiteY7844" fmla="*/ 6541351 h 7331925"/>
              <a:gd name="connsiteX7845" fmla="*/ 1093565 w 4000576"/>
              <a:gd name="connsiteY7845" fmla="*/ 6493726 h 7331925"/>
              <a:gd name="connsiteX7846" fmla="*/ 1079278 w 4000576"/>
              <a:gd name="connsiteY7846" fmla="*/ 6502956 h 7331925"/>
              <a:gd name="connsiteX7847" fmla="*/ 1100709 w 4000576"/>
              <a:gd name="connsiteY7847" fmla="*/ 6503109 h 7331925"/>
              <a:gd name="connsiteX7848" fmla="*/ 1122140 w 4000576"/>
              <a:gd name="connsiteY7848" fmla="*/ 6493726 h 7331925"/>
              <a:gd name="connsiteX7849" fmla="*/ 1093565 w 4000576"/>
              <a:gd name="connsiteY7849" fmla="*/ 6493726 h 7331925"/>
              <a:gd name="connsiteX7850" fmla="*/ 1422178 w 4000576"/>
              <a:gd name="connsiteY7850" fmla="*/ 6493726 h 7331925"/>
              <a:gd name="connsiteX7851" fmla="*/ 1437027 w 4000576"/>
              <a:gd name="connsiteY7851" fmla="*/ 6503251 h 7331925"/>
              <a:gd name="connsiteX7852" fmla="*/ 1445990 w 4000576"/>
              <a:gd name="connsiteY7852" fmla="*/ 6493726 h 7331925"/>
              <a:gd name="connsiteX7853" fmla="*/ 1431141 w 4000576"/>
              <a:gd name="connsiteY7853" fmla="*/ 6484201 h 7331925"/>
              <a:gd name="connsiteX7854" fmla="*/ 1422178 w 4000576"/>
              <a:gd name="connsiteY7854" fmla="*/ 6493726 h 7331925"/>
              <a:gd name="connsiteX7855" fmla="*/ 1541240 w 4000576"/>
              <a:gd name="connsiteY7855" fmla="*/ 6493726 h 7331925"/>
              <a:gd name="connsiteX7856" fmla="*/ 1550765 w 4000576"/>
              <a:gd name="connsiteY7856" fmla="*/ 6503251 h 7331925"/>
              <a:gd name="connsiteX7857" fmla="*/ 1560290 w 4000576"/>
              <a:gd name="connsiteY7857" fmla="*/ 6493726 h 7331925"/>
              <a:gd name="connsiteX7858" fmla="*/ 1550765 w 4000576"/>
              <a:gd name="connsiteY7858" fmla="*/ 6484201 h 7331925"/>
              <a:gd name="connsiteX7859" fmla="*/ 1541240 w 4000576"/>
              <a:gd name="connsiteY7859" fmla="*/ 6493726 h 7331925"/>
              <a:gd name="connsiteX7860" fmla="*/ 3033493 w 4000576"/>
              <a:gd name="connsiteY7860" fmla="*/ 6490554 h 7331925"/>
              <a:gd name="connsiteX7861" fmla="*/ 3027436 w 4000576"/>
              <a:gd name="connsiteY7861" fmla="*/ 6511985 h 7331925"/>
              <a:gd name="connsiteX7862" fmla="*/ 3027721 w 4000576"/>
              <a:gd name="connsiteY7862" fmla="*/ 6527063 h 7331925"/>
              <a:gd name="connsiteX7863" fmla="*/ 3037827 w 4000576"/>
              <a:gd name="connsiteY7863" fmla="*/ 6509681 h 7331925"/>
              <a:gd name="connsiteX7864" fmla="*/ 3033493 w 4000576"/>
              <a:gd name="connsiteY7864" fmla="*/ 6490554 h 7331925"/>
              <a:gd name="connsiteX7865" fmla="*/ 1141190 w 4000576"/>
              <a:gd name="connsiteY7865" fmla="*/ 6503251 h 7331925"/>
              <a:gd name="connsiteX7866" fmla="*/ 1150153 w 4000576"/>
              <a:gd name="connsiteY7866" fmla="*/ 6512776 h 7331925"/>
              <a:gd name="connsiteX7867" fmla="*/ 1165003 w 4000576"/>
              <a:gd name="connsiteY7867" fmla="*/ 6503251 h 7331925"/>
              <a:gd name="connsiteX7868" fmla="*/ 1156040 w 4000576"/>
              <a:gd name="connsiteY7868" fmla="*/ 6493726 h 7331925"/>
              <a:gd name="connsiteX7869" fmla="*/ 1141190 w 4000576"/>
              <a:gd name="connsiteY7869" fmla="*/ 6503251 h 7331925"/>
              <a:gd name="connsiteX7870" fmla="*/ 1188815 w 4000576"/>
              <a:gd name="connsiteY7870" fmla="*/ 6503251 h 7331925"/>
              <a:gd name="connsiteX7871" fmla="*/ 1202541 w 4000576"/>
              <a:gd name="connsiteY7871" fmla="*/ 6512776 h 7331925"/>
              <a:gd name="connsiteX7872" fmla="*/ 1222153 w 4000576"/>
              <a:gd name="connsiteY7872" fmla="*/ 6503251 h 7331925"/>
              <a:gd name="connsiteX7873" fmla="*/ 1208427 w 4000576"/>
              <a:gd name="connsiteY7873" fmla="*/ 6493726 h 7331925"/>
              <a:gd name="connsiteX7874" fmla="*/ 1188815 w 4000576"/>
              <a:gd name="connsiteY7874" fmla="*/ 6503251 h 7331925"/>
              <a:gd name="connsiteX7875" fmla="*/ 1465040 w 4000576"/>
              <a:gd name="connsiteY7875" fmla="*/ 6507452 h 7331925"/>
              <a:gd name="connsiteX7876" fmla="*/ 1474565 w 4000576"/>
              <a:gd name="connsiteY7876" fmla="*/ 6522301 h 7331925"/>
              <a:gd name="connsiteX7877" fmla="*/ 1484090 w 4000576"/>
              <a:gd name="connsiteY7877" fmla="*/ 6513338 h 7331925"/>
              <a:gd name="connsiteX7878" fmla="*/ 1474565 w 4000576"/>
              <a:gd name="connsiteY7878" fmla="*/ 6498488 h 7331925"/>
              <a:gd name="connsiteX7879" fmla="*/ 1465040 w 4000576"/>
              <a:gd name="connsiteY7879" fmla="*/ 6507452 h 7331925"/>
              <a:gd name="connsiteX7880" fmla="*/ 1581131 w 4000576"/>
              <a:gd name="connsiteY7880" fmla="*/ 6503851 h 7331925"/>
              <a:gd name="connsiteX7881" fmla="*/ 1597800 w 4000576"/>
              <a:gd name="connsiteY7881" fmla="*/ 6520520 h 7331925"/>
              <a:gd name="connsiteX7882" fmla="*/ 1606134 w 4000576"/>
              <a:gd name="connsiteY7882" fmla="*/ 6512185 h 7331925"/>
              <a:gd name="connsiteX7883" fmla="*/ 1589465 w 4000576"/>
              <a:gd name="connsiteY7883" fmla="*/ 6495517 h 7331925"/>
              <a:gd name="connsiteX7884" fmla="*/ 1581131 w 4000576"/>
              <a:gd name="connsiteY7884" fmla="*/ 6503851 h 7331925"/>
              <a:gd name="connsiteX7885" fmla="*/ 3065393 w 4000576"/>
              <a:gd name="connsiteY7885" fmla="*/ 6515157 h 7331925"/>
              <a:gd name="connsiteX7886" fmla="*/ 3065536 w 4000576"/>
              <a:gd name="connsiteY7886" fmla="*/ 6536588 h 7331925"/>
              <a:gd name="connsiteX7887" fmla="*/ 3074765 w 4000576"/>
              <a:gd name="connsiteY7887" fmla="*/ 6522301 h 7331925"/>
              <a:gd name="connsiteX7888" fmla="*/ 3074765 w 4000576"/>
              <a:gd name="connsiteY7888" fmla="*/ 6493726 h 7331925"/>
              <a:gd name="connsiteX7889" fmla="*/ 3065393 w 4000576"/>
              <a:gd name="connsiteY7889" fmla="*/ 6515157 h 7331925"/>
              <a:gd name="connsiteX7890" fmla="*/ 1253709 w 4000576"/>
              <a:gd name="connsiteY7890" fmla="*/ 6509757 h 7331925"/>
              <a:gd name="connsiteX7891" fmla="*/ 1271959 w 4000576"/>
              <a:gd name="connsiteY7891" fmla="*/ 6509004 h 7331925"/>
              <a:gd name="connsiteX7892" fmla="*/ 1259462 w 4000576"/>
              <a:gd name="connsiteY7892" fmla="*/ 6504004 h 7331925"/>
              <a:gd name="connsiteX7893" fmla="*/ 1253709 w 4000576"/>
              <a:gd name="connsiteY7893" fmla="*/ 6509757 h 7331925"/>
              <a:gd name="connsiteX7894" fmla="*/ 1298353 w 4000576"/>
              <a:gd name="connsiteY7894" fmla="*/ 6512776 h 7331925"/>
              <a:gd name="connsiteX7895" fmla="*/ 1308440 w 4000576"/>
              <a:gd name="connsiteY7895" fmla="*/ 6522301 h 7331925"/>
              <a:gd name="connsiteX7896" fmla="*/ 1312640 w 4000576"/>
              <a:gd name="connsiteY7896" fmla="*/ 6512776 h 7331925"/>
              <a:gd name="connsiteX7897" fmla="*/ 1302553 w 4000576"/>
              <a:gd name="connsiteY7897" fmla="*/ 6503251 h 7331925"/>
              <a:gd name="connsiteX7898" fmla="*/ 1298353 w 4000576"/>
              <a:gd name="connsiteY7898" fmla="*/ 6512776 h 7331925"/>
              <a:gd name="connsiteX7899" fmla="*/ 1331690 w 4000576"/>
              <a:gd name="connsiteY7899" fmla="*/ 6512776 h 7331925"/>
              <a:gd name="connsiteX7900" fmla="*/ 1341215 w 4000576"/>
              <a:gd name="connsiteY7900" fmla="*/ 6522301 h 7331925"/>
              <a:gd name="connsiteX7901" fmla="*/ 1350740 w 4000576"/>
              <a:gd name="connsiteY7901" fmla="*/ 6512776 h 7331925"/>
              <a:gd name="connsiteX7902" fmla="*/ 1341215 w 4000576"/>
              <a:gd name="connsiteY7902" fmla="*/ 6503251 h 7331925"/>
              <a:gd name="connsiteX7903" fmla="*/ 1331690 w 4000576"/>
              <a:gd name="connsiteY7903" fmla="*/ 6512776 h 7331925"/>
              <a:gd name="connsiteX7904" fmla="*/ 2946473 w 4000576"/>
              <a:gd name="connsiteY7904" fmla="*/ 6515567 h 7331925"/>
              <a:gd name="connsiteX7905" fmla="*/ 2944997 w 4000576"/>
              <a:gd name="connsiteY7905" fmla="*/ 6538589 h 7331925"/>
              <a:gd name="connsiteX7906" fmla="*/ 2958018 w 4000576"/>
              <a:gd name="connsiteY7906" fmla="*/ 6515900 h 7331925"/>
              <a:gd name="connsiteX7907" fmla="*/ 2953893 w 4000576"/>
              <a:gd name="connsiteY7907" fmla="*/ 6498488 h 7331925"/>
              <a:gd name="connsiteX7908" fmla="*/ 2946473 w 4000576"/>
              <a:gd name="connsiteY7908" fmla="*/ 6515567 h 7331925"/>
              <a:gd name="connsiteX7909" fmla="*/ 2989374 w 4000576"/>
              <a:gd name="connsiteY7909" fmla="*/ 6521673 h 7331925"/>
              <a:gd name="connsiteX7910" fmla="*/ 2987974 w 4000576"/>
              <a:gd name="connsiteY7910" fmla="*/ 6560401 h 7331925"/>
              <a:gd name="connsiteX7911" fmla="*/ 3000594 w 4000576"/>
              <a:gd name="connsiteY7911" fmla="*/ 6531826 h 7331925"/>
              <a:gd name="connsiteX7912" fmla="*/ 2989374 w 4000576"/>
              <a:gd name="connsiteY7912" fmla="*/ 6521673 h 7331925"/>
              <a:gd name="connsiteX7913" fmla="*/ 1503140 w 4000576"/>
              <a:gd name="connsiteY7913" fmla="*/ 6522301 h 7331925"/>
              <a:gd name="connsiteX7914" fmla="*/ 1512665 w 4000576"/>
              <a:gd name="connsiteY7914" fmla="*/ 6531826 h 7331925"/>
              <a:gd name="connsiteX7915" fmla="*/ 1522190 w 4000576"/>
              <a:gd name="connsiteY7915" fmla="*/ 6522301 h 7331925"/>
              <a:gd name="connsiteX7916" fmla="*/ 1512665 w 4000576"/>
              <a:gd name="connsiteY7916" fmla="*/ 6512776 h 7331925"/>
              <a:gd name="connsiteX7917" fmla="*/ 1503140 w 4000576"/>
              <a:gd name="connsiteY7917" fmla="*/ 6522301 h 7331925"/>
              <a:gd name="connsiteX7918" fmla="*/ 1055465 w 4000576"/>
              <a:gd name="connsiteY7918" fmla="*/ 6531826 h 7331925"/>
              <a:gd name="connsiteX7919" fmla="*/ 1069753 w 4000576"/>
              <a:gd name="connsiteY7919" fmla="*/ 6541351 h 7331925"/>
              <a:gd name="connsiteX7920" fmla="*/ 1084040 w 4000576"/>
              <a:gd name="connsiteY7920" fmla="*/ 6531826 h 7331925"/>
              <a:gd name="connsiteX7921" fmla="*/ 1069753 w 4000576"/>
              <a:gd name="connsiteY7921" fmla="*/ 6522301 h 7331925"/>
              <a:gd name="connsiteX7922" fmla="*/ 1055465 w 4000576"/>
              <a:gd name="connsiteY7922" fmla="*/ 6531826 h 7331925"/>
              <a:gd name="connsiteX7923" fmla="*/ 1107853 w 4000576"/>
              <a:gd name="connsiteY7923" fmla="*/ 6531826 h 7331925"/>
              <a:gd name="connsiteX7924" fmla="*/ 1121578 w 4000576"/>
              <a:gd name="connsiteY7924" fmla="*/ 6541351 h 7331925"/>
              <a:gd name="connsiteX7925" fmla="*/ 1141190 w 4000576"/>
              <a:gd name="connsiteY7925" fmla="*/ 6531826 h 7331925"/>
              <a:gd name="connsiteX7926" fmla="*/ 1127465 w 4000576"/>
              <a:gd name="connsiteY7926" fmla="*/ 6522301 h 7331925"/>
              <a:gd name="connsiteX7927" fmla="*/ 1107853 w 4000576"/>
              <a:gd name="connsiteY7927" fmla="*/ 6531826 h 7331925"/>
              <a:gd name="connsiteX7928" fmla="*/ 1541240 w 4000576"/>
              <a:gd name="connsiteY7928" fmla="*/ 6531264 h 7331925"/>
              <a:gd name="connsiteX7929" fmla="*/ 1550765 w 4000576"/>
              <a:gd name="connsiteY7929" fmla="*/ 6546113 h 7331925"/>
              <a:gd name="connsiteX7930" fmla="*/ 1560290 w 4000576"/>
              <a:gd name="connsiteY7930" fmla="*/ 6537151 h 7331925"/>
              <a:gd name="connsiteX7931" fmla="*/ 1550765 w 4000576"/>
              <a:gd name="connsiteY7931" fmla="*/ 6522301 h 7331925"/>
              <a:gd name="connsiteX7932" fmla="*/ 1541240 w 4000576"/>
              <a:gd name="connsiteY7932" fmla="*/ 6531264 h 7331925"/>
              <a:gd name="connsiteX7933" fmla="*/ 1164746 w 4000576"/>
              <a:gd name="connsiteY7933" fmla="*/ 6540932 h 7331925"/>
              <a:gd name="connsiteX7934" fmla="*/ 1184358 w 4000576"/>
              <a:gd name="connsiteY7934" fmla="*/ 6544675 h 7331925"/>
              <a:gd name="connsiteX7935" fmla="*/ 1178728 w 4000576"/>
              <a:gd name="connsiteY7935" fmla="*/ 6531826 h 7331925"/>
              <a:gd name="connsiteX7936" fmla="*/ 1164746 w 4000576"/>
              <a:gd name="connsiteY7936" fmla="*/ 6540932 h 7331925"/>
              <a:gd name="connsiteX7937" fmla="*/ 1217390 w 4000576"/>
              <a:gd name="connsiteY7937" fmla="*/ 6541351 h 7331925"/>
              <a:gd name="connsiteX7938" fmla="*/ 1231678 w 4000576"/>
              <a:gd name="connsiteY7938" fmla="*/ 6550876 h 7331925"/>
              <a:gd name="connsiteX7939" fmla="*/ 1245965 w 4000576"/>
              <a:gd name="connsiteY7939" fmla="*/ 6541351 h 7331925"/>
              <a:gd name="connsiteX7940" fmla="*/ 1231678 w 4000576"/>
              <a:gd name="connsiteY7940" fmla="*/ 6531826 h 7331925"/>
              <a:gd name="connsiteX7941" fmla="*/ 1217390 w 4000576"/>
              <a:gd name="connsiteY7941" fmla="*/ 6541351 h 7331925"/>
              <a:gd name="connsiteX7942" fmla="*/ 1274540 w 4000576"/>
              <a:gd name="connsiteY7942" fmla="*/ 6541351 h 7331925"/>
              <a:gd name="connsiteX7943" fmla="*/ 1260253 w 4000576"/>
              <a:gd name="connsiteY7943" fmla="*/ 6550581 h 7331925"/>
              <a:gd name="connsiteX7944" fmla="*/ 1276922 w 4000576"/>
              <a:gd name="connsiteY7944" fmla="*/ 6550734 h 7331925"/>
              <a:gd name="connsiteX7945" fmla="*/ 1293590 w 4000576"/>
              <a:gd name="connsiteY7945" fmla="*/ 6541351 h 7331925"/>
              <a:gd name="connsiteX7946" fmla="*/ 1274540 w 4000576"/>
              <a:gd name="connsiteY7946" fmla="*/ 6541351 h 7331925"/>
              <a:gd name="connsiteX7947" fmla="*/ 1585427 w 4000576"/>
              <a:gd name="connsiteY7947" fmla="*/ 6538437 h 7331925"/>
              <a:gd name="connsiteX7948" fmla="*/ 1593628 w 4000576"/>
              <a:gd name="connsiteY7948" fmla="*/ 6560401 h 7331925"/>
              <a:gd name="connsiteX7949" fmla="*/ 1607915 w 4000576"/>
              <a:gd name="connsiteY7949" fmla="*/ 6551438 h 7331925"/>
              <a:gd name="connsiteX7950" fmla="*/ 1585427 w 4000576"/>
              <a:gd name="connsiteY7950" fmla="*/ 6538437 h 7331925"/>
              <a:gd name="connsiteX7951" fmla="*/ 1320384 w 4000576"/>
              <a:gd name="connsiteY7951" fmla="*/ 6547857 h 7331925"/>
              <a:gd name="connsiteX7952" fmla="*/ 1338634 w 4000576"/>
              <a:gd name="connsiteY7952" fmla="*/ 6547104 h 7331925"/>
              <a:gd name="connsiteX7953" fmla="*/ 1326137 w 4000576"/>
              <a:gd name="connsiteY7953" fmla="*/ 6542104 h 7331925"/>
              <a:gd name="connsiteX7954" fmla="*/ 1320384 w 4000576"/>
              <a:gd name="connsiteY7954" fmla="*/ 6547857 h 7331925"/>
              <a:gd name="connsiteX7955" fmla="*/ 1360265 w 4000576"/>
              <a:gd name="connsiteY7955" fmla="*/ 6550876 h 7331925"/>
              <a:gd name="connsiteX7956" fmla="*/ 1369228 w 4000576"/>
              <a:gd name="connsiteY7956" fmla="*/ 6560401 h 7331925"/>
              <a:gd name="connsiteX7957" fmla="*/ 1384078 w 4000576"/>
              <a:gd name="connsiteY7957" fmla="*/ 6550876 h 7331925"/>
              <a:gd name="connsiteX7958" fmla="*/ 1375115 w 4000576"/>
              <a:gd name="connsiteY7958" fmla="*/ 6541351 h 7331925"/>
              <a:gd name="connsiteX7959" fmla="*/ 1360265 w 4000576"/>
              <a:gd name="connsiteY7959" fmla="*/ 6550876 h 7331925"/>
              <a:gd name="connsiteX7960" fmla="*/ 1402871 w 4000576"/>
              <a:gd name="connsiteY7960" fmla="*/ 6551295 h 7331925"/>
              <a:gd name="connsiteX7961" fmla="*/ 1416853 w 4000576"/>
              <a:gd name="connsiteY7961" fmla="*/ 6560401 h 7331925"/>
              <a:gd name="connsiteX7962" fmla="*/ 1422483 w 4000576"/>
              <a:gd name="connsiteY7962" fmla="*/ 6547552 h 7331925"/>
              <a:gd name="connsiteX7963" fmla="*/ 1402871 w 4000576"/>
              <a:gd name="connsiteY7963" fmla="*/ 6551295 h 7331925"/>
              <a:gd name="connsiteX7964" fmla="*/ 3027140 w 4000576"/>
              <a:gd name="connsiteY7964" fmla="*/ 6560401 h 7331925"/>
              <a:gd name="connsiteX7965" fmla="*/ 3030788 w 4000576"/>
              <a:gd name="connsiteY7965" fmla="*/ 6579451 h 7331925"/>
              <a:gd name="connsiteX7966" fmla="*/ 3039428 w 4000576"/>
              <a:gd name="connsiteY7966" fmla="*/ 6560401 h 7331925"/>
              <a:gd name="connsiteX7967" fmla="*/ 3035770 w 4000576"/>
              <a:gd name="connsiteY7967" fmla="*/ 6541351 h 7331925"/>
              <a:gd name="connsiteX7968" fmla="*/ 3027140 w 4000576"/>
              <a:gd name="connsiteY7968" fmla="*/ 6560401 h 7331925"/>
              <a:gd name="connsiteX7969" fmla="*/ 1027166 w 4000576"/>
              <a:gd name="connsiteY7969" fmla="*/ 6560029 h 7331925"/>
              <a:gd name="connsiteX7970" fmla="*/ 1019613 w 4000576"/>
              <a:gd name="connsiteY7970" fmla="*/ 6575346 h 7331925"/>
              <a:gd name="connsiteX7971" fmla="*/ 1055465 w 4000576"/>
              <a:gd name="connsiteY7971" fmla="*/ 6560696 h 7331925"/>
              <a:gd name="connsiteX7972" fmla="*/ 1027166 w 4000576"/>
              <a:gd name="connsiteY7972" fmla="*/ 6560029 h 7331925"/>
              <a:gd name="connsiteX7973" fmla="*/ 2910259 w 4000576"/>
              <a:gd name="connsiteY7973" fmla="*/ 6556629 h 7331925"/>
              <a:gd name="connsiteX7974" fmla="*/ 2903315 w 4000576"/>
              <a:gd name="connsiteY7974" fmla="*/ 6578184 h 7331925"/>
              <a:gd name="connsiteX7975" fmla="*/ 2903315 w 4000576"/>
              <a:gd name="connsiteY7975" fmla="*/ 6592786 h 7331925"/>
              <a:gd name="connsiteX7976" fmla="*/ 2913907 w 4000576"/>
              <a:gd name="connsiteY7976" fmla="*/ 6582185 h 7331925"/>
              <a:gd name="connsiteX7977" fmla="*/ 2920860 w 4000576"/>
              <a:gd name="connsiteY7977" fmla="*/ 6560639 h 7331925"/>
              <a:gd name="connsiteX7978" fmla="*/ 2910259 w 4000576"/>
              <a:gd name="connsiteY7978" fmla="*/ 6556629 h 7331925"/>
              <a:gd name="connsiteX7979" fmla="*/ 2947197 w 4000576"/>
              <a:gd name="connsiteY7979" fmla="*/ 6565945 h 7331925"/>
              <a:gd name="connsiteX7980" fmla="*/ 2949797 w 4000576"/>
              <a:gd name="connsiteY7980" fmla="*/ 6594453 h 7331925"/>
              <a:gd name="connsiteX7981" fmla="*/ 2960589 w 4000576"/>
              <a:gd name="connsiteY7981" fmla="*/ 6550876 h 7331925"/>
              <a:gd name="connsiteX7982" fmla="*/ 2947197 w 4000576"/>
              <a:gd name="connsiteY7982" fmla="*/ 6565945 h 7331925"/>
              <a:gd name="connsiteX7983" fmla="*/ 3071593 w 4000576"/>
              <a:gd name="connsiteY7983" fmla="*/ 6557229 h 7331925"/>
              <a:gd name="connsiteX7984" fmla="*/ 3065536 w 4000576"/>
              <a:gd name="connsiteY7984" fmla="*/ 6578660 h 7331925"/>
              <a:gd name="connsiteX7985" fmla="*/ 3065821 w 4000576"/>
              <a:gd name="connsiteY7985" fmla="*/ 6593738 h 7331925"/>
              <a:gd name="connsiteX7986" fmla="*/ 3075927 w 4000576"/>
              <a:gd name="connsiteY7986" fmla="*/ 6576356 h 7331925"/>
              <a:gd name="connsiteX7987" fmla="*/ 3071593 w 4000576"/>
              <a:gd name="connsiteY7987" fmla="*/ 6557229 h 7331925"/>
              <a:gd name="connsiteX7988" fmla="*/ 1069753 w 4000576"/>
              <a:gd name="connsiteY7988" fmla="*/ 6569926 h 7331925"/>
              <a:gd name="connsiteX7989" fmla="*/ 1082916 w 4000576"/>
              <a:gd name="connsiteY7989" fmla="*/ 6579451 h 7331925"/>
              <a:gd name="connsiteX7990" fmla="*/ 1107853 w 4000576"/>
              <a:gd name="connsiteY7990" fmla="*/ 6569926 h 7331925"/>
              <a:gd name="connsiteX7991" fmla="*/ 1094689 w 4000576"/>
              <a:gd name="connsiteY7991" fmla="*/ 6560401 h 7331925"/>
              <a:gd name="connsiteX7992" fmla="*/ 1069753 w 4000576"/>
              <a:gd name="connsiteY7992" fmla="*/ 6569926 h 7331925"/>
              <a:gd name="connsiteX7993" fmla="*/ 1126903 w 4000576"/>
              <a:gd name="connsiteY7993" fmla="*/ 6569926 h 7331925"/>
              <a:gd name="connsiteX7994" fmla="*/ 1140066 w 4000576"/>
              <a:gd name="connsiteY7994" fmla="*/ 6579451 h 7331925"/>
              <a:gd name="connsiteX7995" fmla="*/ 1165003 w 4000576"/>
              <a:gd name="connsiteY7995" fmla="*/ 6569926 h 7331925"/>
              <a:gd name="connsiteX7996" fmla="*/ 1151839 w 4000576"/>
              <a:gd name="connsiteY7996" fmla="*/ 6560401 h 7331925"/>
              <a:gd name="connsiteX7997" fmla="*/ 1126903 w 4000576"/>
              <a:gd name="connsiteY7997" fmla="*/ 6569926 h 7331925"/>
              <a:gd name="connsiteX7998" fmla="*/ 1184053 w 4000576"/>
              <a:gd name="connsiteY7998" fmla="*/ 6569926 h 7331925"/>
              <a:gd name="connsiteX7999" fmla="*/ 1197778 w 4000576"/>
              <a:gd name="connsiteY7999" fmla="*/ 6579451 h 7331925"/>
              <a:gd name="connsiteX8000" fmla="*/ 1217390 w 4000576"/>
              <a:gd name="connsiteY8000" fmla="*/ 6569926 h 7331925"/>
              <a:gd name="connsiteX8001" fmla="*/ 1203665 w 4000576"/>
              <a:gd name="connsiteY8001" fmla="*/ 6560401 h 7331925"/>
              <a:gd name="connsiteX8002" fmla="*/ 1184053 w 4000576"/>
              <a:gd name="connsiteY8002" fmla="*/ 6569926 h 7331925"/>
              <a:gd name="connsiteX8003" fmla="*/ 1236440 w 4000576"/>
              <a:gd name="connsiteY8003" fmla="*/ 6579451 h 7331925"/>
              <a:gd name="connsiteX8004" fmla="*/ 1250166 w 4000576"/>
              <a:gd name="connsiteY8004" fmla="*/ 6588976 h 7331925"/>
              <a:gd name="connsiteX8005" fmla="*/ 1269778 w 4000576"/>
              <a:gd name="connsiteY8005" fmla="*/ 6579451 h 7331925"/>
              <a:gd name="connsiteX8006" fmla="*/ 1256052 w 4000576"/>
              <a:gd name="connsiteY8006" fmla="*/ 6569926 h 7331925"/>
              <a:gd name="connsiteX8007" fmla="*/ 1236440 w 4000576"/>
              <a:gd name="connsiteY8007" fmla="*/ 6579451 h 7331925"/>
              <a:gd name="connsiteX8008" fmla="*/ 1288828 w 4000576"/>
              <a:gd name="connsiteY8008" fmla="*/ 6579451 h 7331925"/>
              <a:gd name="connsiteX8009" fmla="*/ 1297229 w 4000576"/>
              <a:gd name="connsiteY8009" fmla="*/ 6588976 h 7331925"/>
              <a:gd name="connsiteX8010" fmla="*/ 1317403 w 4000576"/>
              <a:gd name="connsiteY8010" fmla="*/ 6579451 h 7331925"/>
              <a:gd name="connsiteX8011" fmla="*/ 1309002 w 4000576"/>
              <a:gd name="connsiteY8011" fmla="*/ 6569926 h 7331925"/>
              <a:gd name="connsiteX8012" fmla="*/ 1288828 w 4000576"/>
              <a:gd name="connsiteY8012" fmla="*/ 6579451 h 7331925"/>
              <a:gd name="connsiteX8013" fmla="*/ 1336453 w 4000576"/>
              <a:gd name="connsiteY8013" fmla="*/ 6579451 h 7331925"/>
              <a:gd name="connsiteX8014" fmla="*/ 1345416 w 4000576"/>
              <a:gd name="connsiteY8014" fmla="*/ 6588976 h 7331925"/>
              <a:gd name="connsiteX8015" fmla="*/ 1360265 w 4000576"/>
              <a:gd name="connsiteY8015" fmla="*/ 6579451 h 7331925"/>
              <a:gd name="connsiteX8016" fmla="*/ 1351302 w 4000576"/>
              <a:gd name="connsiteY8016" fmla="*/ 6569926 h 7331925"/>
              <a:gd name="connsiteX8017" fmla="*/ 1336453 w 4000576"/>
              <a:gd name="connsiteY8017" fmla="*/ 6579451 h 7331925"/>
              <a:gd name="connsiteX8018" fmla="*/ 3104093 w 4000576"/>
              <a:gd name="connsiteY8018" fmla="*/ 6585004 h 7331925"/>
              <a:gd name="connsiteX8019" fmla="*/ 3109846 w 4000576"/>
              <a:gd name="connsiteY8019" fmla="*/ 6590767 h 7331925"/>
              <a:gd name="connsiteX8020" fmla="*/ 3109093 w 4000576"/>
              <a:gd name="connsiteY8020" fmla="*/ 6572507 h 7331925"/>
              <a:gd name="connsiteX8021" fmla="*/ 3104093 w 4000576"/>
              <a:gd name="connsiteY8021" fmla="*/ 6585004 h 7331925"/>
              <a:gd name="connsiteX8022" fmla="*/ 1383821 w 4000576"/>
              <a:gd name="connsiteY8022" fmla="*/ 6588557 h 7331925"/>
              <a:gd name="connsiteX8023" fmla="*/ 1403433 w 4000576"/>
              <a:gd name="connsiteY8023" fmla="*/ 6592300 h 7331925"/>
              <a:gd name="connsiteX8024" fmla="*/ 1397803 w 4000576"/>
              <a:gd name="connsiteY8024" fmla="*/ 6579451 h 7331925"/>
              <a:gd name="connsiteX8025" fmla="*/ 1383821 w 4000576"/>
              <a:gd name="connsiteY8025" fmla="*/ 6588557 h 7331925"/>
              <a:gd name="connsiteX8026" fmla="*/ 1432941 w 4000576"/>
              <a:gd name="connsiteY8026" fmla="*/ 6589262 h 7331925"/>
              <a:gd name="connsiteX8027" fmla="*/ 1465802 w 4000576"/>
              <a:gd name="connsiteY8027" fmla="*/ 6589871 h 7331925"/>
              <a:gd name="connsiteX8028" fmla="*/ 1488853 w 4000576"/>
              <a:gd name="connsiteY8028" fmla="*/ 6580661 h 7331925"/>
              <a:gd name="connsiteX8029" fmla="*/ 1455992 w 4000576"/>
              <a:gd name="connsiteY8029" fmla="*/ 6580051 h 7331925"/>
              <a:gd name="connsiteX8030" fmla="*/ 1432941 w 4000576"/>
              <a:gd name="connsiteY8030" fmla="*/ 6589262 h 7331925"/>
              <a:gd name="connsiteX8031" fmla="*/ 1498378 w 4000576"/>
              <a:gd name="connsiteY8031" fmla="*/ 6588976 h 7331925"/>
              <a:gd name="connsiteX8032" fmla="*/ 1512103 w 4000576"/>
              <a:gd name="connsiteY8032" fmla="*/ 6598501 h 7331925"/>
              <a:gd name="connsiteX8033" fmla="*/ 1531715 w 4000576"/>
              <a:gd name="connsiteY8033" fmla="*/ 6588976 h 7331925"/>
              <a:gd name="connsiteX8034" fmla="*/ 1517990 w 4000576"/>
              <a:gd name="connsiteY8034" fmla="*/ 6579451 h 7331925"/>
              <a:gd name="connsiteX8035" fmla="*/ 1498378 w 4000576"/>
              <a:gd name="connsiteY8035" fmla="*/ 6588976 h 7331925"/>
              <a:gd name="connsiteX8036" fmla="*/ 2989040 w 4000576"/>
              <a:gd name="connsiteY8036" fmla="*/ 6597939 h 7331925"/>
              <a:gd name="connsiteX8037" fmla="*/ 3001890 w 4000576"/>
              <a:gd name="connsiteY8037" fmla="*/ 6603569 h 7331925"/>
              <a:gd name="connsiteX8038" fmla="*/ 2998146 w 4000576"/>
              <a:gd name="connsiteY8038" fmla="*/ 6583957 h 7331925"/>
              <a:gd name="connsiteX8039" fmla="*/ 2989040 w 4000576"/>
              <a:gd name="connsiteY8039" fmla="*/ 6597939 h 7331925"/>
              <a:gd name="connsiteX8040" fmla="*/ 1558509 w 4000576"/>
              <a:gd name="connsiteY8040" fmla="*/ 6595482 h 7331925"/>
              <a:gd name="connsiteX8041" fmla="*/ 1576759 w 4000576"/>
              <a:gd name="connsiteY8041" fmla="*/ 6594729 h 7331925"/>
              <a:gd name="connsiteX8042" fmla="*/ 1564262 w 4000576"/>
              <a:gd name="connsiteY8042" fmla="*/ 6589729 h 7331925"/>
              <a:gd name="connsiteX8043" fmla="*/ 1558509 w 4000576"/>
              <a:gd name="connsiteY8043" fmla="*/ 6595482 h 7331925"/>
              <a:gd name="connsiteX8044" fmla="*/ 3034084 w 4000576"/>
              <a:gd name="connsiteY8044" fmla="*/ 6594729 h 7331925"/>
              <a:gd name="connsiteX8045" fmla="*/ 3027140 w 4000576"/>
              <a:gd name="connsiteY8045" fmla="*/ 6616284 h 7331925"/>
              <a:gd name="connsiteX8046" fmla="*/ 3027140 w 4000576"/>
              <a:gd name="connsiteY8046" fmla="*/ 6630886 h 7331925"/>
              <a:gd name="connsiteX8047" fmla="*/ 3037732 w 4000576"/>
              <a:gd name="connsiteY8047" fmla="*/ 6620285 h 7331925"/>
              <a:gd name="connsiteX8048" fmla="*/ 3044685 w 4000576"/>
              <a:gd name="connsiteY8048" fmla="*/ 6598739 h 7331925"/>
              <a:gd name="connsiteX8049" fmla="*/ 3034084 w 4000576"/>
              <a:gd name="connsiteY8049" fmla="*/ 6594729 h 7331925"/>
              <a:gd name="connsiteX8050" fmla="*/ 2869444 w 4000576"/>
              <a:gd name="connsiteY8050" fmla="*/ 6608493 h 7331925"/>
              <a:gd name="connsiteX8051" fmla="*/ 2859338 w 4000576"/>
              <a:gd name="connsiteY8051" fmla="*/ 6664643 h 7331925"/>
              <a:gd name="connsiteX8052" fmla="*/ 2858005 w 4000576"/>
              <a:gd name="connsiteY8052" fmla="*/ 6706972 h 7331925"/>
              <a:gd name="connsiteX8053" fmla="*/ 2871140 w 4000576"/>
              <a:gd name="connsiteY8053" fmla="*/ 6689017 h 7331925"/>
              <a:gd name="connsiteX8054" fmla="*/ 2873578 w 4000576"/>
              <a:gd name="connsiteY8054" fmla="*/ 6646126 h 7331925"/>
              <a:gd name="connsiteX8055" fmla="*/ 2862882 w 4000576"/>
              <a:gd name="connsiteY8055" fmla="*/ 6646126 h 7331925"/>
              <a:gd name="connsiteX8056" fmla="*/ 2874474 w 4000576"/>
              <a:gd name="connsiteY8056" fmla="*/ 6632162 h 7331925"/>
              <a:gd name="connsiteX8057" fmla="*/ 2882160 w 4000576"/>
              <a:gd name="connsiteY8057" fmla="*/ 6606435 h 7331925"/>
              <a:gd name="connsiteX8058" fmla="*/ 2878236 w 4000576"/>
              <a:gd name="connsiteY8058" fmla="*/ 6594681 h 7331925"/>
              <a:gd name="connsiteX8059" fmla="*/ 2869444 w 4000576"/>
              <a:gd name="connsiteY8059" fmla="*/ 6608493 h 7331925"/>
              <a:gd name="connsiteX8060" fmla="*/ 2909716 w 4000576"/>
              <a:gd name="connsiteY8060" fmla="*/ 6605645 h 7331925"/>
              <a:gd name="connsiteX8061" fmla="*/ 2911526 w 4000576"/>
              <a:gd name="connsiteY8061" fmla="*/ 6660157 h 7331925"/>
              <a:gd name="connsiteX8062" fmla="*/ 2917060 w 4000576"/>
              <a:gd name="connsiteY8062" fmla="*/ 6598501 h 7331925"/>
              <a:gd name="connsiteX8063" fmla="*/ 2909716 w 4000576"/>
              <a:gd name="connsiteY8063" fmla="*/ 6605645 h 7331925"/>
              <a:gd name="connsiteX8064" fmla="*/ 2947130 w 4000576"/>
              <a:gd name="connsiteY8064" fmla="*/ 6623266 h 7331925"/>
              <a:gd name="connsiteX8065" fmla="*/ 2945730 w 4000576"/>
              <a:gd name="connsiteY8065" fmla="*/ 6644088 h 7331925"/>
              <a:gd name="connsiteX8066" fmla="*/ 2956655 w 4000576"/>
              <a:gd name="connsiteY8066" fmla="*/ 6632791 h 7331925"/>
              <a:gd name="connsiteX8067" fmla="*/ 2958056 w 4000576"/>
              <a:gd name="connsiteY8067" fmla="*/ 6611969 h 7331925"/>
              <a:gd name="connsiteX8068" fmla="*/ 2947130 w 4000576"/>
              <a:gd name="connsiteY8068" fmla="*/ 6623266 h 7331925"/>
              <a:gd name="connsiteX8069" fmla="*/ 3072184 w 4000576"/>
              <a:gd name="connsiteY8069" fmla="*/ 6613779 h 7331925"/>
              <a:gd name="connsiteX8070" fmla="*/ 3065240 w 4000576"/>
              <a:gd name="connsiteY8070" fmla="*/ 6635334 h 7331925"/>
              <a:gd name="connsiteX8071" fmla="*/ 3065240 w 4000576"/>
              <a:gd name="connsiteY8071" fmla="*/ 6649936 h 7331925"/>
              <a:gd name="connsiteX8072" fmla="*/ 3075832 w 4000576"/>
              <a:gd name="connsiteY8072" fmla="*/ 6639335 h 7331925"/>
              <a:gd name="connsiteX8073" fmla="*/ 3082785 w 4000576"/>
              <a:gd name="connsiteY8073" fmla="*/ 6617789 h 7331925"/>
              <a:gd name="connsiteX8074" fmla="*/ 3072184 w 4000576"/>
              <a:gd name="connsiteY8074" fmla="*/ 6613779 h 7331925"/>
              <a:gd name="connsiteX8075" fmla="*/ 3103340 w 4000576"/>
              <a:gd name="connsiteY8075" fmla="*/ 6641363 h 7331925"/>
              <a:gd name="connsiteX8076" fmla="*/ 3107084 w 4000576"/>
              <a:gd name="connsiteY8076" fmla="*/ 6655651 h 7331925"/>
              <a:gd name="connsiteX8077" fmla="*/ 3116313 w 4000576"/>
              <a:gd name="connsiteY8077" fmla="*/ 6641363 h 7331925"/>
              <a:gd name="connsiteX8078" fmla="*/ 3112570 w 4000576"/>
              <a:gd name="connsiteY8078" fmla="*/ 6627076 h 7331925"/>
              <a:gd name="connsiteX8079" fmla="*/ 3103340 w 4000576"/>
              <a:gd name="connsiteY8079" fmla="*/ 6641363 h 7331925"/>
              <a:gd name="connsiteX8080" fmla="*/ 2995984 w 4000576"/>
              <a:gd name="connsiteY8080" fmla="*/ 6642354 h 7331925"/>
              <a:gd name="connsiteX8081" fmla="*/ 2989336 w 4000576"/>
              <a:gd name="connsiteY8081" fmla="*/ 6669148 h 7331925"/>
              <a:gd name="connsiteX8082" fmla="*/ 2989621 w 4000576"/>
              <a:gd name="connsiteY8082" fmla="*/ 6688988 h 7331925"/>
              <a:gd name="connsiteX8083" fmla="*/ 2999527 w 4000576"/>
              <a:gd name="connsiteY8083" fmla="*/ 6671958 h 7331925"/>
              <a:gd name="connsiteX8084" fmla="*/ 2995984 w 4000576"/>
              <a:gd name="connsiteY8084" fmla="*/ 6642354 h 7331925"/>
              <a:gd name="connsiteX8085" fmla="*/ 950695 w 4000576"/>
              <a:gd name="connsiteY8085" fmla="*/ 6655651 h 7331925"/>
              <a:gd name="connsiteX8086" fmla="*/ 964978 w 4000576"/>
              <a:gd name="connsiteY8086" fmla="*/ 6665176 h 7331925"/>
              <a:gd name="connsiteX8087" fmla="*/ 979265 w 4000576"/>
              <a:gd name="connsiteY8087" fmla="*/ 6655651 h 7331925"/>
              <a:gd name="connsiteX8088" fmla="*/ 964978 w 4000576"/>
              <a:gd name="connsiteY8088" fmla="*/ 6646126 h 7331925"/>
              <a:gd name="connsiteX8089" fmla="*/ 950695 w 4000576"/>
              <a:gd name="connsiteY8089" fmla="*/ 6655651 h 7331925"/>
              <a:gd name="connsiteX8090" fmla="*/ 994172 w 4000576"/>
              <a:gd name="connsiteY8090" fmla="*/ 6654651 h 7331925"/>
              <a:gd name="connsiteX8091" fmla="*/ 1002830 w 4000576"/>
              <a:gd name="connsiteY8091" fmla="*/ 6668529 h 7331925"/>
              <a:gd name="connsiteX8092" fmla="*/ 1020280 w 4000576"/>
              <a:gd name="connsiteY8092" fmla="*/ 6652213 h 7331925"/>
              <a:gd name="connsiteX8093" fmla="*/ 994172 w 4000576"/>
              <a:gd name="connsiteY8093" fmla="*/ 6654651 h 7331925"/>
              <a:gd name="connsiteX8094" fmla="*/ 3034284 w 4000576"/>
              <a:gd name="connsiteY8094" fmla="*/ 6651622 h 7331925"/>
              <a:gd name="connsiteX8095" fmla="*/ 3027140 w 4000576"/>
              <a:gd name="connsiteY8095" fmla="*/ 6678197 h 7331925"/>
              <a:gd name="connsiteX8096" fmla="*/ 3027140 w 4000576"/>
              <a:gd name="connsiteY8096" fmla="*/ 6697561 h 7331925"/>
              <a:gd name="connsiteX8097" fmla="*/ 3037561 w 4000576"/>
              <a:gd name="connsiteY8097" fmla="*/ 6687141 h 7331925"/>
              <a:gd name="connsiteX8098" fmla="*/ 3044704 w 4000576"/>
              <a:gd name="connsiteY8098" fmla="*/ 6660576 h 7331925"/>
              <a:gd name="connsiteX8099" fmla="*/ 3034284 w 4000576"/>
              <a:gd name="connsiteY8099" fmla="*/ 6651622 h 7331925"/>
              <a:gd name="connsiteX8100" fmla="*/ 1041178 w 4000576"/>
              <a:gd name="connsiteY8100" fmla="*/ 6665176 h 7331925"/>
              <a:gd name="connsiteX8101" fmla="*/ 1056027 w 4000576"/>
              <a:gd name="connsiteY8101" fmla="*/ 6674701 h 7331925"/>
              <a:gd name="connsiteX8102" fmla="*/ 1064990 w 4000576"/>
              <a:gd name="connsiteY8102" fmla="*/ 6665176 h 7331925"/>
              <a:gd name="connsiteX8103" fmla="*/ 1050141 w 4000576"/>
              <a:gd name="connsiteY8103" fmla="*/ 6655651 h 7331925"/>
              <a:gd name="connsiteX8104" fmla="*/ 1041178 w 4000576"/>
              <a:gd name="connsiteY8104" fmla="*/ 6665176 h 7331925"/>
              <a:gd name="connsiteX8105" fmla="*/ 1084040 w 4000576"/>
              <a:gd name="connsiteY8105" fmla="*/ 6665176 h 7331925"/>
              <a:gd name="connsiteX8106" fmla="*/ 1098328 w 4000576"/>
              <a:gd name="connsiteY8106" fmla="*/ 6674701 h 7331925"/>
              <a:gd name="connsiteX8107" fmla="*/ 1112615 w 4000576"/>
              <a:gd name="connsiteY8107" fmla="*/ 6665176 h 7331925"/>
              <a:gd name="connsiteX8108" fmla="*/ 1098328 w 4000576"/>
              <a:gd name="connsiteY8108" fmla="*/ 6655651 h 7331925"/>
              <a:gd name="connsiteX8109" fmla="*/ 1084040 w 4000576"/>
              <a:gd name="connsiteY8109" fmla="*/ 6665176 h 7331925"/>
              <a:gd name="connsiteX8110" fmla="*/ 1131665 w 4000576"/>
              <a:gd name="connsiteY8110" fmla="*/ 6665176 h 7331925"/>
              <a:gd name="connsiteX8111" fmla="*/ 1146515 w 4000576"/>
              <a:gd name="connsiteY8111" fmla="*/ 6674701 h 7331925"/>
              <a:gd name="connsiteX8112" fmla="*/ 1155478 w 4000576"/>
              <a:gd name="connsiteY8112" fmla="*/ 6665176 h 7331925"/>
              <a:gd name="connsiteX8113" fmla="*/ 1140628 w 4000576"/>
              <a:gd name="connsiteY8113" fmla="*/ 6655651 h 7331925"/>
              <a:gd name="connsiteX8114" fmla="*/ 1131665 w 4000576"/>
              <a:gd name="connsiteY8114" fmla="*/ 6665176 h 7331925"/>
              <a:gd name="connsiteX8115" fmla="*/ 1175147 w 4000576"/>
              <a:gd name="connsiteY8115" fmla="*/ 6664176 h 7331925"/>
              <a:gd name="connsiteX8116" fmla="*/ 1183805 w 4000576"/>
              <a:gd name="connsiteY8116" fmla="*/ 6678054 h 7331925"/>
              <a:gd name="connsiteX8117" fmla="*/ 1201255 w 4000576"/>
              <a:gd name="connsiteY8117" fmla="*/ 6661738 h 7331925"/>
              <a:gd name="connsiteX8118" fmla="*/ 1175147 w 4000576"/>
              <a:gd name="connsiteY8118" fmla="*/ 6664176 h 7331925"/>
              <a:gd name="connsiteX8119" fmla="*/ 2817152 w 4000576"/>
              <a:gd name="connsiteY8119" fmla="*/ 6675520 h 7331925"/>
              <a:gd name="connsiteX8120" fmla="*/ 2825334 w 4000576"/>
              <a:gd name="connsiteY8120" fmla="*/ 6699619 h 7331925"/>
              <a:gd name="connsiteX8121" fmla="*/ 2836097 w 4000576"/>
              <a:gd name="connsiteY8121" fmla="*/ 6655651 h 7331925"/>
              <a:gd name="connsiteX8122" fmla="*/ 2817152 w 4000576"/>
              <a:gd name="connsiteY8122" fmla="*/ 6675520 h 7331925"/>
              <a:gd name="connsiteX8123" fmla="*/ 2946968 w 4000576"/>
              <a:gd name="connsiteY8123" fmla="*/ 6663900 h 7331925"/>
              <a:gd name="connsiteX8124" fmla="*/ 2945235 w 4000576"/>
              <a:gd name="connsiteY8124" fmla="*/ 6681683 h 7331925"/>
              <a:gd name="connsiteX8125" fmla="*/ 2958436 w 4000576"/>
              <a:gd name="connsiteY8125" fmla="*/ 6663862 h 7331925"/>
              <a:gd name="connsiteX8126" fmla="*/ 2954436 w 4000576"/>
              <a:gd name="connsiteY8126" fmla="*/ 6651831 h 7331925"/>
              <a:gd name="connsiteX8127" fmla="*/ 2946968 w 4000576"/>
              <a:gd name="connsiteY8127" fmla="*/ 6663900 h 7331925"/>
              <a:gd name="connsiteX8128" fmla="*/ 1225010 w 4000576"/>
              <a:gd name="connsiteY8128" fmla="*/ 6676606 h 7331925"/>
              <a:gd name="connsiteX8129" fmla="*/ 1236440 w 4000576"/>
              <a:gd name="connsiteY8129" fmla="*/ 6688036 h 7331925"/>
              <a:gd name="connsiteX8130" fmla="*/ 1247870 w 4000576"/>
              <a:gd name="connsiteY8130" fmla="*/ 6676606 h 7331925"/>
              <a:gd name="connsiteX8131" fmla="*/ 1259300 w 4000576"/>
              <a:gd name="connsiteY8131" fmla="*/ 6665176 h 7331925"/>
              <a:gd name="connsiteX8132" fmla="*/ 1236440 w 4000576"/>
              <a:gd name="connsiteY8132" fmla="*/ 6665176 h 7331925"/>
              <a:gd name="connsiteX8133" fmla="*/ 1213580 w 4000576"/>
              <a:gd name="connsiteY8133" fmla="*/ 6665176 h 7331925"/>
              <a:gd name="connsiteX8134" fmla="*/ 1225010 w 4000576"/>
              <a:gd name="connsiteY8134" fmla="*/ 6676606 h 7331925"/>
              <a:gd name="connsiteX8135" fmla="*/ 1274540 w 4000576"/>
              <a:gd name="connsiteY8135" fmla="*/ 6674701 h 7331925"/>
              <a:gd name="connsiteX8136" fmla="*/ 1288828 w 4000576"/>
              <a:gd name="connsiteY8136" fmla="*/ 6684226 h 7331925"/>
              <a:gd name="connsiteX8137" fmla="*/ 1303115 w 4000576"/>
              <a:gd name="connsiteY8137" fmla="*/ 6674701 h 7331925"/>
              <a:gd name="connsiteX8138" fmla="*/ 1288828 w 4000576"/>
              <a:gd name="connsiteY8138" fmla="*/ 6665176 h 7331925"/>
              <a:gd name="connsiteX8139" fmla="*/ 1274540 w 4000576"/>
              <a:gd name="connsiteY8139" fmla="*/ 6674701 h 7331925"/>
              <a:gd name="connsiteX8140" fmla="*/ 1322165 w 4000576"/>
              <a:gd name="connsiteY8140" fmla="*/ 6674701 h 7331925"/>
              <a:gd name="connsiteX8141" fmla="*/ 1336453 w 4000576"/>
              <a:gd name="connsiteY8141" fmla="*/ 6684226 h 7331925"/>
              <a:gd name="connsiteX8142" fmla="*/ 1350740 w 4000576"/>
              <a:gd name="connsiteY8142" fmla="*/ 6674701 h 7331925"/>
              <a:gd name="connsiteX8143" fmla="*/ 1336453 w 4000576"/>
              <a:gd name="connsiteY8143" fmla="*/ 6665176 h 7331925"/>
              <a:gd name="connsiteX8144" fmla="*/ 1322165 w 4000576"/>
              <a:gd name="connsiteY8144" fmla="*/ 6674701 h 7331925"/>
              <a:gd name="connsiteX8145" fmla="*/ 1374296 w 4000576"/>
              <a:gd name="connsiteY8145" fmla="*/ 6675120 h 7331925"/>
              <a:gd name="connsiteX8146" fmla="*/ 1388278 w 4000576"/>
              <a:gd name="connsiteY8146" fmla="*/ 6684226 h 7331925"/>
              <a:gd name="connsiteX8147" fmla="*/ 1393908 w 4000576"/>
              <a:gd name="connsiteY8147" fmla="*/ 6671377 h 7331925"/>
              <a:gd name="connsiteX8148" fmla="*/ 1374296 w 4000576"/>
              <a:gd name="connsiteY8148" fmla="*/ 6675120 h 7331925"/>
              <a:gd name="connsiteX8149" fmla="*/ 3070955 w 4000576"/>
              <a:gd name="connsiteY8149" fmla="*/ 6680416 h 7331925"/>
              <a:gd name="connsiteX8150" fmla="*/ 3069555 w 4000576"/>
              <a:gd name="connsiteY8150" fmla="*/ 6701238 h 7331925"/>
              <a:gd name="connsiteX8151" fmla="*/ 3080480 w 4000576"/>
              <a:gd name="connsiteY8151" fmla="*/ 6689941 h 7331925"/>
              <a:gd name="connsiteX8152" fmla="*/ 3081881 w 4000576"/>
              <a:gd name="connsiteY8152" fmla="*/ 6669119 h 7331925"/>
              <a:gd name="connsiteX8153" fmla="*/ 3070955 w 4000576"/>
              <a:gd name="connsiteY8153" fmla="*/ 6680416 h 7331925"/>
              <a:gd name="connsiteX8154" fmla="*/ 1425035 w 4000576"/>
              <a:gd name="connsiteY8154" fmla="*/ 6686131 h 7331925"/>
              <a:gd name="connsiteX8155" fmla="*/ 1436465 w 4000576"/>
              <a:gd name="connsiteY8155" fmla="*/ 6697561 h 7331925"/>
              <a:gd name="connsiteX8156" fmla="*/ 1447895 w 4000576"/>
              <a:gd name="connsiteY8156" fmla="*/ 6686131 h 7331925"/>
              <a:gd name="connsiteX8157" fmla="*/ 1459325 w 4000576"/>
              <a:gd name="connsiteY8157" fmla="*/ 6674701 h 7331925"/>
              <a:gd name="connsiteX8158" fmla="*/ 1436465 w 4000576"/>
              <a:gd name="connsiteY8158" fmla="*/ 6674701 h 7331925"/>
              <a:gd name="connsiteX8159" fmla="*/ 1413605 w 4000576"/>
              <a:gd name="connsiteY8159" fmla="*/ 6674701 h 7331925"/>
              <a:gd name="connsiteX8160" fmla="*/ 1425035 w 4000576"/>
              <a:gd name="connsiteY8160" fmla="*/ 6686131 h 7331925"/>
              <a:gd name="connsiteX8161" fmla="*/ 1474565 w 4000576"/>
              <a:gd name="connsiteY8161" fmla="*/ 6684226 h 7331925"/>
              <a:gd name="connsiteX8162" fmla="*/ 1488853 w 4000576"/>
              <a:gd name="connsiteY8162" fmla="*/ 6693751 h 7331925"/>
              <a:gd name="connsiteX8163" fmla="*/ 1503140 w 4000576"/>
              <a:gd name="connsiteY8163" fmla="*/ 6684226 h 7331925"/>
              <a:gd name="connsiteX8164" fmla="*/ 1488853 w 4000576"/>
              <a:gd name="connsiteY8164" fmla="*/ 6674701 h 7331925"/>
              <a:gd name="connsiteX8165" fmla="*/ 1474565 w 4000576"/>
              <a:gd name="connsiteY8165" fmla="*/ 6684226 h 7331925"/>
              <a:gd name="connsiteX8166" fmla="*/ 1531715 w 4000576"/>
              <a:gd name="connsiteY8166" fmla="*/ 6684226 h 7331925"/>
              <a:gd name="connsiteX8167" fmla="*/ 1546565 w 4000576"/>
              <a:gd name="connsiteY8167" fmla="*/ 6693751 h 7331925"/>
              <a:gd name="connsiteX8168" fmla="*/ 1555528 w 4000576"/>
              <a:gd name="connsiteY8168" fmla="*/ 6684226 h 7331925"/>
              <a:gd name="connsiteX8169" fmla="*/ 1540678 w 4000576"/>
              <a:gd name="connsiteY8169" fmla="*/ 6674701 h 7331925"/>
              <a:gd name="connsiteX8170" fmla="*/ 1531715 w 4000576"/>
              <a:gd name="connsiteY8170" fmla="*/ 6684226 h 7331925"/>
              <a:gd name="connsiteX8171" fmla="*/ 2911431 w 4000576"/>
              <a:gd name="connsiteY8171" fmla="*/ 6677082 h 7331925"/>
              <a:gd name="connsiteX8172" fmla="*/ 2913412 w 4000576"/>
              <a:gd name="connsiteY8172" fmla="*/ 6955336 h 7331925"/>
              <a:gd name="connsiteX8173" fmla="*/ 2919879 w 4000576"/>
              <a:gd name="connsiteY8173" fmla="*/ 6812661 h 7331925"/>
              <a:gd name="connsiteX8174" fmla="*/ 2911431 w 4000576"/>
              <a:gd name="connsiteY8174" fmla="*/ 6677082 h 7331925"/>
              <a:gd name="connsiteX8175" fmla="*/ 952872 w 4000576"/>
              <a:gd name="connsiteY8175" fmla="*/ 6695542 h 7331925"/>
              <a:gd name="connsiteX8176" fmla="*/ 979265 w 4000576"/>
              <a:gd name="connsiteY8176" fmla="*/ 6699304 h 7331925"/>
              <a:gd name="connsiteX8177" fmla="*/ 964187 w 4000576"/>
              <a:gd name="connsiteY8177" fmla="*/ 6684226 h 7331925"/>
              <a:gd name="connsiteX8178" fmla="*/ 952872 w 4000576"/>
              <a:gd name="connsiteY8178" fmla="*/ 6695542 h 7331925"/>
              <a:gd name="connsiteX8179" fmla="*/ 998315 w 4000576"/>
              <a:gd name="connsiteY8179" fmla="*/ 6698513 h 7331925"/>
              <a:gd name="connsiteX8180" fmla="*/ 1008555 w 4000576"/>
              <a:gd name="connsiteY8180" fmla="*/ 6710973 h 7331925"/>
              <a:gd name="connsiteX8181" fmla="*/ 1018794 w 4000576"/>
              <a:gd name="connsiteY8181" fmla="*/ 6698513 h 7331925"/>
              <a:gd name="connsiteX8182" fmla="*/ 1008555 w 4000576"/>
              <a:gd name="connsiteY8182" fmla="*/ 6686055 h 7331925"/>
              <a:gd name="connsiteX8183" fmla="*/ 998315 w 4000576"/>
              <a:gd name="connsiteY8183" fmla="*/ 6698513 h 7331925"/>
              <a:gd name="connsiteX8184" fmla="*/ 1042502 w 4000576"/>
              <a:gd name="connsiteY8184" fmla="*/ 6690837 h 7331925"/>
              <a:gd name="connsiteX8185" fmla="*/ 1050703 w 4000576"/>
              <a:gd name="connsiteY8185" fmla="*/ 6712801 h 7331925"/>
              <a:gd name="connsiteX8186" fmla="*/ 1064990 w 4000576"/>
              <a:gd name="connsiteY8186" fmla="*/ 6703838 h 7331925"/>
              <a:gd name="connsiteX8187" fmla="*/ 1042502 w 4000576"/>
              <a:gd name="connsiteY8187" fmla="*/ 6690837 h 7331925"/>
              <a:gd name="connsiteX8188" fmla="*/ 1587084 w 4000576"/>
              <a:gd name="connsiteY8188" fmla="*/ 6690732 h 7331925"/>
              <a:gd name="connsiteX8189" fmla="*/ 1605334 w 4000576"/>
              <a:gd name="connsiteY8189" fmla="*/ 6689979 h 7331925"/>
              <a:gd name="connsiteX8190" fmla="*/ 1592837 w 4000576"/>
              <a:gd name="connsiteY8190" fmla="*/ 6684979 h 7331925"/>
              <a:gd name="connsiteX8191" fmla="*/ 1587084 w 4000576"/>
              <a:gd name="connsiteY8191" fmla="*/ 6690732 h 7331925"/>
              <a:gd name="connsiteX8192" fmla="*/ 1636490 w 4000576"/>
              <a:gd name="connsiteY8192" fmla="*/ 6693751 h 7331925"/>
              <a:gd name="connsiteX8193" fmla="*/ 1645453 w 4000576"/>
              <a:gd name="connsiteY8193" fmla="*/ 6703276 h 7331925"/>
              <a:gd name="connsiteX8194" fmla="*/ 1660303 w 4000576"/>
              <a:gd name="connsiteY8194" fmla="*/ 6693751 h 7331925"/>
              <a:gd name="connsiteX8195" fmla="*/ 1651340 w 4000576"/>
              <a:gd name="connsiteY8195" fmla="*/ 6684226 h 7331925"/>
              <a:gd name="connsiteX8196" fmla="*/ 1636490 w 4000576"/>
              <a:gd name="connsiteY8196" fmla="*/ 6693751 h 7331925"/>
              <a:gd name="connsiteX8197" fmla="*/ 1684115 w 4000576"/>
              <a:gd name="connsiteY8197" fmla="*/ 6693751 h 7331925"/>
              <a:gd name="connsiteX8198" fmla="*/ 1698403 w 4000576"/>
              <a:gd name="connsiteY8198" fmla="*/ 6703276 h 7331925"/>
              <a:gd name="connsiteX8199" fmla="*/ 1712690 w 4000576"/>
              <a:gd name="connsiteY8199" fmla="*/ 6693751 h 7331925"/>
              <a:gd name="connsiteX8200" fmla="*/ 1698403 w 4000576"/>
              <a:gd name="connsiteY8200" fmla="*/ 6684226 h 7331925"/>
              <a:gd name="connsiteX8201" fmla="*/ 1684115 w 4000576"/>
              <a:gd name="connsiteY8201" fmla="*/ 6693751 h 7331925"/>
              <a:gd name="connsiteX8202" fmla="*/ 1741265 w 4000576"/>
              <a:gd name="connsiteY8202" fmla="*/ 6693751 h 7331925"/>
              <a:gd name="connsiteX8203" fmla="*/ 1756115 w 4000576"/>
              <a:gd name="connsiteY8203" fmla="*/ 6703276 h 7331925"/>
              <a:gd name="connsiteX8204" fmla="*/ 1765078 w 4000576"/>
              <a:gd name="connsiteY8204" fmla="*/ 6693751 h 7331925"/>
              <a:gd name="connsiteX8205" fmla="*/ 1750228 w 4000576"/>
              <a:gd name="connsiteY8205" fmla="*/ 6684226 h 7331925"/>
              <a:gd name="connsiteX8206" fmla="*/ 1741265 w 4000576"/>
              <a:gd name="connsiteY8206" fmla="*/ 6693751 h 7331925"/>
              <a:gd name="connsiteX8207" fmla="*/ 1084040 w 4000576"/>
              <a:gd name="connsiteY8207" fmla="*/ 6703276 h 7331925"/>
              <a:gd name="connsiteX8208" fmla="*/ 1098328 w 4000576"/>
              <a:gd name="connsiteY8208" fmla="*/ 6712801 h 7331925"/>
              <a:gd name="connsiteX8209" fmla="*/ 1112615 w 4000576"/>
              <a:gd name="connsiteY8209" fmla="*/ 6703276 h 7331925"/>
              <a:gd name="connsiteX8210" fmla="*/ 1098328 w 4000576"/>
              <a:gd name="connsiteY8210" fmla="*/ 6693751 h 7331925"/>
              <a:gd name="connsiteX8211" fmla="*/ 1084040 w 4000576"/>
              <a:gd name="connsiteY8211" fmla="*/ 6703276 h 7331925"/>
              <a:gd name="connsiteX8212" fmla="*/ 1131665 w 4000576"/>
              <a:gd name="connsiteY8212" fmla="*/ 6708038 h 7331925"/>
              <a:gd name="connsiteX8213" fmla="*/ 1141905 w 4000576"/>
              <a:gd name="connsiteY8213" fmla="*/ 6720498 h 7331925"/>
              <a:gd name="connsiteX8214" fmla="*/ 1152144 w 4000576"/>
              <a:gd name="connsiteY8214" fmla="*/ 6708038 h 7331925"/>
              <a:gd name="connsiteX8215" fmla="*/ 1141905 w 4000576"/>
              <a:gd name="connsiteY8215" fmla="*/ 6695580 h 7331925"/>
              <a:gd name="connsiteX8216" fmla="*/ 1131665 w 4000576"/>
              <a:gd name="connsiteY8216" fmla="*/ 6708038 h 7331925"/>
              <a:gd name="connsiteX8217" fmla="*/ 1174937 w 4000576"/>
              <a:gd name="connsiteY8217" fmla="*/ 6702628 h 7331925"/>
              <a:gd name="connsiteX8218" fmla="*/ 1198493 w 4000576"/>
              <a:gd name="connsiteY8218" fmla="*/ 6717468 h 7331925"/>
              <a:gd name="connsiteX8219" fmla="*/ 1188815 w 4000576"/>
              <a:gd name="connsiteY8219" fmla="*/ 6693751 h 7331925"/>
              <a:gd name="connsiteX8220" fmla="*/ 1174937 w 4000576"/>
              <a:gd name="connsiteY8220" fmla="*/ 6702628 h 7331925"/>
              <a:gd name="connsiteX8221" fmla="*/ 1233002 w 4000576"/>
              <a:gd name="connsiteY8221" fmla="*/ 6700362 h 7331925"/>
              <a:gd name="connsiteX8222" fmla="*/ 1241203 w 4000576"/>
              <a:gd name="connsiteY8222" fmla="*/ 6722326 h 7331925"/>
              <a:gd name="connsiteX8223" fmla="*/ 1255490 w 4000576"/>
              <a:gd name="connsiteY8223" fmla="*/ 6713363 h 7331925"/>
              <a:gd name="connsiteX8224" fmla="*/ 1233002 w 4000576"/>
              <a:gd name="connsiteY8224" fmla="*/ 6700362 h 7331925"/>
              <a:gd name="connsiteX8225" fmla="*/ 1796634 w 4000576"/>
              <a:gd name="connsiteY8225" fmla="*/ 6700257 h 7331925"/>
              <a:gd name="connsiteX8226" fmla="*/ 1814884 w 4000576"/>
              <a:gd name="connsiteY8226" fmla="*/ 6699504 h 7331925"/>
              <a:gd name="connsiteX8227" fmla="*/ 1802387 w 4000576"/>
              <a:gd name="connsiteY8227" fmla="*/ 6694504 h 7331925"/>
              <a:gd name="connsiteX8228" fmla="*/ 1796634 w 4000576"/>
              <a:gd name="connsiteY8228" fmla="*/ 6700257 h 7331925"/>
              <a:gd name="connsiteX8229" fmla="*/ 1841278 w 4000576"/>
              <a:gd name="connsiteY8229" fmla="*/ 6703276 h 7331925"/>
              <a:gd name="connsiteX8230" fmla="*/ 1856127 w 4000576"/>
              <a:gd name="connsiteY8230" fmla="*/ 6712801 h 7331925"/>
              <a:gd name="connsiteX8231" fmla="*/ 1865090 w 4000576"/>
              <a:gd name="connsiteY8231" fmla="*/ 6703276 h 7331925"/>
              <a:gd name="connsiteX8232" fmla="*/ 1850241 w 4000576"/>
              <a:gd name="connsiteY8232" fmla="*/ 6693751 h 7331925"/>
              <a:gd name="connsiteX8233" fmla="*/ 1841278 w 4000576"/>
              <a:gd name="connsiteY8233" fmla="*/ 6703276 h 7331925"/>
              <a:gd name="connsiteX8234" fmla="*/ 1893665 w 4000576"/>
              <a:gd name="connsiteY8234" fmla="*/ 6703276 h 7331925"/>
              <a:gd name="connsiteX8235" fmla="*/ 1903190 w 4000576"/>
              <a:gd name="connsiteY8235" fmla="*/ 6712801 h 7331925"/>
              <a:gd name="connsiteX8236" fmla="*/ 1912715 w 4000576"/>
              <a:gd name="connsiteY8236" fmla="*/ 6703276 h 7331925"/>
              <a:gd name="connsiteX8237" fmla="*/ 1903190 w 4000576"/>
              <a:gd name="connsiteY8237" fmla="*/ 6693751 h 7331925"/>
              <a:gd name="connsiteX8238" fmla="*/ 1893665 w 4000576"/>
              <a:gd name="connsiteY8238" fmla="*/ 6703276 h 7331925"/>
              <a:gd name="connsiteX8239" fmla="*/ 1946053 w 4000576"/>
              <a:gd name="connsiteY8239" fmla="*/ 6703276 h 7331925"/>
              <a:gd name="connsiteX8240" fmla="*/ 1955578 w 4000576"/>
              <a:gd name="connsiteY8240" fmla="*/ 6712801 h 7331925"/>
              <a:gd name="connsiteX8241" fmla="*/ 1965103 w 4000576"/>
              <a:gd name="connsiteY8241" fmla="*/ 6703276 h 7331925"/>
              <a:gd name="connsiteX8242" fmla="*/ 1955578 w 4000576"/>
              <a:gd name="connsiteY8242" fmla="*/ 6693751 h 7331925"/>
              <a:gd name="connsiteX8243" fmla="*/ 1946053 w 4000576"/>
              <a:gd name="connsiteY8243" fmla="*/ 6703276 h 7331925"/>
              <a:gd name="connsiteX8244" fmla="*/ 2949712 w 4000576"/>
              <a:gd name="connsiteY8244" fmla="*/ 6700895 h 7331925"/>
              <a:gd name="connsiteX8245" fmla="*/ 2951140 w 4000576"/>
              <a:gd name="connsiteY8245" fmla="*/ 6789001 h 7331925"/>
              <a:gd name="connsiteX8246" fmla="*/ 2961989 w 4000576"/>
              <a:gd name="connsiteY8246" fmla="*/ 6742319 h 7331925"/>
              <a:gd name="connsiteX8247" fmla="*/ 2960818 w 4000576"/>
              <a:gd name="connsiteY8247" fmla="*/ 6722078 h 7331925"/>
              <a:gd name="connsiteX8248" fmla="*/ 2960465 w 4000576"/>
              <a:gd name="connsiteY8248" fmla="*/ 6693751 h 7331925"/>
              <a:gd name="connsiteX8249" fmla="*/ 2949712 w 4000576"/>
              <a:gd name="connsiteY8249" fmla="*/ 6700895 h 7331925"/>
              <a:gd name="connsiteX8250" fmla="*/ 3103340 w 4000576"/>
              <a:gd name="connsiteY8250" fmla="*/ 6708601 h 7331925"/>
              <a:gd name="connsiteX8251" fmla="*/ 3112865 w 4000576"/>
              <a:gd name="connsiteY8251" fmla="*/ 6717563 h 7331925"/>
              <a:gd name="connsiteX8252" fmla="*/ 3122390 w 4000576"/>
              <a:gd name="connsiteY8252" fmla="*/ 6702714 h 7331925"/>
              <a:gd name="connsiteX8253" fmla="*/ 3112865 w 4000576"/>
              <a:gd name="connsiteY8253" fmla="*/ 6693751 h 7331925"/>
              <a:gd name="connsiteX8254" fmla="*/ 3103340 w 4000576"/>
              <a:gd name="connsiteY8254" fmla="*/ 6708601 h 7331925"/>
              <a:gd name="connsiteX8255" fmla="*/ 1274540 w 4000576"/>
              <a:gd name="connsiteY8255" fmla="*/ 6712801 h 7331925"/>
              <a:gd name="connsiteX8256" fmla="*/ 1288828 w 4000576"/>
              <a:gd name="connsiteY8256" fmla="*/ 6722326 h 7331925"/>
              <a:gd name="connsiteX8257" fmla="*/ 1303115 w 4000576"/>
              <a:gd name="connsiteY8257" fmla="*/ 6712801 h 7331925"/>
              <a:gd name="connsiteX8258" fmla="*/ 1288828 w 4000576"/>
              <a:gd name="connsiteY8258" fmla="*/ 6703276 h 7331925"/>
              <a:gd name="connsiteX8259" fmla="*/ 1274540 w 4000576"/>
              <a:gd name="connsiteY8259" fmla="*/ 6712801 h 7331925"/>
              <a:gd name="connsiteX8260" fmla="*/ 1323994 w 4000576"/>
              <a:gd name="connsiteY8260" fmla="*/ 6713515 h 7331925"/>
              <a:gd name="connsiteX8261" fmla="*/ 1336453 w 4000576"/>
              <a:gd name="connsiteY8261" fmla="*/ 6723755 h 7331925"/>
              <a:gd name="connsiteX8262" fmla="*/ 1348911 w 4000576"/>
              <a:gd name="connsiteY8262" fmla="*/ 6713515 h 7331925"/>
              <a:gd name="connsiteX8263" fmla="*/ 1336453 w 4000576"/>
              <a:gd name="connsiteY8263" fmla="*/ 6703276 h 7331925"/>
              <a:gd name="connsiteX8264" fmla="*/ 1323994 w 4000576"/>
              <a:gd name="connsiteY8264" fmla="*/ 6713515 h 7331925"/>
              <a:gd name="connsiteX8265" fmla="*/ 1374962 w 4000576"/>
              <a:gd name="connsiteY8265" fmla="*/ 6712153 h 7331925"/>
              <a:gd name="connsiteX8266" fmla="*/ 1398518 w 4000576"/>
              <a:gd name="connsiteY8266" fmla="*/ 6726993 h 7331925"/>
              <a:gd name="connsiteX8267" fmla="*/ 1388840 w 4000576"/>
              <a:gd name="connsiteY8267" fmla="*/ 6703276 h 7331925"/>
              <a:gd name="connsiteX8268" fmla="*/ 1374962 w 4000576"/>
              <a:gd name="connsiteY8268" fmla="*/ 6712153 h 7331925"/>
              <a:gd name="connsiteX8269" fmla="*/ 1996659 w 4000576"/>
              <a:gd name="connsiteY8269" fmla="*/ 6709782 h 7331925"/>
              <a:gd name="connsiteX8270" fmla="*/ 2014909 w 4000576"/>
              <a:gd name="connsiteY8270" fmla="*/ 6709029 h 7331925"/>
              <a:gd name="connsiteX8271" fmla="*/ 2002412 w 4000576"/>
              <a:gd name="connsiteY8271" fmla="*/ 6704029 h 7331925"/>
              <a:gd name="connsiteX8272" fmla="*/ 1996659 w 4000576"/>
              <a:gd name="connsiteY8272" fmla="*/ 6709782 h 7331925"/>
              <a:gd name="connsiteX8273" fmla="*/ 2046065 w 4000576"/>
              <a:gd name="connsiteY8273" fmla="*/ 6712801 h 7331925"/>
              <a:gd name="connsiteX8274" fmla="*/ 2055590 w 4000576"/>
              <a:gd name="connsiteY8274" fmla="*/ 6722326 h 7331925"/>
              <a:gd name="connsiteX8275" fmla="*/ 2065115 w 4000576"/>
              <a:gd name="connsiteY8275" fmla="*/ 6712801 h 7331925"/>
              <a:gd name="connsiteX8276" fmla="*/ 2055590 w 4000576"/>
              <a:gd name="connsiteY8276" fmla="*/ 6703276 h 7331925"/>
              <a:gd name="connsiteX8277" fmla="*/ 2046065 w 4000576"/>
              <a:gd name="connsiteY8277" fmla="*/ 6712801 h 7331925"/>
              <a:gd name="connsiteX8278" fmla="*/ 2093690 w 4000576"/>
              <a:gd name="connsiteY8278" fmla="*/ 6712801 h 7331925"/>
              <a:gd name="connsiteX8279" fmla="*/ 2108549 w 4000576"/>
              <a:gd name="connsiteY8279" fmla="*/ 6722326 h 7331925"/>
              <a:gd name="connsiteX8280" fmla="*/ 2117503 w 4000576"/>
              <a:gd name="connsiteY8280" fmla="*/ 6712801 h 7331925"/>
              <a:gd name="connsiteX8281" fmla="*/ 2102653 w 4000576"/>
              <a:gd name="connsiteY8281" fmla="*/ 6703276 h 7331925"/>
              <a:gd name="connsiteX8282" fmla="*/ 2093690 w 4000576"/>
              <a:gd name="connsiteY8282" fmla="*/ 6712801 h 7331925"/>
              <a:gd name="connsiteX8283" fmla="*/ 2784329 w 4000576"/>
              <a:gd name="connsiteY8283" fmla="*/ 6713944 h 7331925"/>
              <a:gd name="connsiteX8284" fmla="*/ 2781719 w 4000576"/>
              <a:gd name="connsiteY8284" fmla="*/ 6992617 h 7331925"/>
              <a:gd name="connsiteX8285" fmla="*/ 2784253 w 4000576"/>
              <a:gd name="connsiteY8285" fmla="*/ 7257879 h 7331925"/>
              <a:gd name="connsiteX8286" fmla="*/ 2814342 w 4000576"/>
              <a:gd name="connsiteY8286" fmla="*/ 7215969 h 7331925"/>
              <a:gd name="connsiteX8287" fmla="*/ 2844441 w 4000576"/>
              <a:gd name="connsiteY8287" fmla="*/ 7174050 h 7331925"/>
              <a:gd name="connsiteX8288" fmla="*/ 2842965 w 4000576"/>
              <a:gd name="connsiteY8288" fmla="*/ 6986292 h 7331925"/>
              <a:gd name="connsiteX8289" fmla="*/ 2833735 w 4000576"/>
              <a:gd name="connsiteY8289" fmla="*/ 6798526 h 7331925"/>
              <a:gd name="connsiteX8290" fmla="*/ 2833268 w 4000576"/>
              <a:gd name="connsiteY8290" fmla="*/ 6786772 h 7331925"/>
              <a:gd name="connsiteX8291" fmla="*/ 2836221 w 4000576"/>
              <a:gd name="connsiteY8291" fmla="*/ 6703276 h 7331925"/>
              <a:gd name="connsiteX8292" fmla="*/ 2817267 w 4000576"/>
              <a:gd name="connsiteY8292" fmla="*/ 6965128 h 7331925"/>
              <a:gd name="connsiteX8293" fmla="*/ 2810618 w 4000576"/>
              <a:gd name="connsiteY8293" fmla="*/ 7208092 h 7331925"/>
              <a:gd name="connsiteX8294" fmla="*/ 2799902 w 4000576"/>
              <a:gd name="connsiteY8294" fmla="*/ 6958060 h 7331925"/>
              <a:gd name="connsiteX8295" fmla="*/ 2792987 w 4000576"/>
              <a:gd name="connsiteY8295" fmla="*/ 6704295 h 7331925"/>
              <a:gd name="connsiteX8296" fmla="*/ 2784329 w 4000576"/>
              <a:gd name="connsiteY8296" fmla="*/ 6713944 h 7331925"/>
              <a:gd name="connsiteX8297" fmla="*/ 2869949 w 4000576"/>
              <a:gd name="connsiteY8297" fmla="*/ 6712801 h 7331925"/>
              <a:gd name="connsiteX8298" fmla="*/ 2867130 w 4000576"/>
              <a:gd name="connsiteY8298" fmla="*/ 6874726 h 7331925"/>
              <a:gd name="connsiteX8299" fmla="*/ 2869883 w 4000576"/>
              <a:gd name="connsiteY8299" fmla="*/ 6884403 h 7331925"/>
              <a:gd name="connsiteX8300" fmla="*/ 2864368 w 4000576"/>
              <a:gd name="connsiteY8300" fmla="*/ 6941401 h 7331925"/>
              <a:gd name="connsiteX8301" fmla="*/ 2864530 w 4000576"/>
              <a:gd name="connsiteY8301" fmla="*/ 6972348 h 7331925"/>
              <a:gd name="connsiteX8302" fmla="*/ 2862815 w 4000576"/>
              <a:gd name="connsiteY8302" fmla="*/ 7005676 h 7331925"/>
              <a:gd name="connsiteX8303" fmla="*/ 2862615 w 4000576"/>
              <a:gd name="connsiteY8303" fmla="*/ 7100297 h 7331925"/>
              <a:gd name="connsiteX8304" fmla="*/ 2865263 w 4000576"/>
              <a:gd name="connsiteY8304" fmla="*/ 7127138 h 7331925"/>
              <a:gd name="connsiteX8305" fmla="*/ 2872445 w 4000576"/>
              <a:gd name="connsiteY8305" fmla="*/ 7146188 h 7331925"/>
              <a:gd name="connsiteX8306" fmla="*/ 2881513 w 4000576"/>
              <a:gd name="connsiteY8306" fmla="*/ 7112851 h 7331925"/>
              <a:gd name="connsiteX8307" fmla="*/ 2885046 w 4000576"/>
              <a:gd name="connsiteY8307" fmla="*/ 7077132 h 7331925"/>
              <a:gd name="connsiteX8308" fmla="*/ 2880941 w 4000576"/>
              <a:gd name="connsiteY8308" fmla="*/ 6946163 h 7331925"/>
              <a:gd name="connsiteX8309" fmla="*/ 2871892 w 4000576"/>
              <a:gd name="connsiteY8309" fmla="*/ 6817576 h 7331925"/>
              <a:gd name="connsiteX8310" fmla="*/ 2872835 w 4000576"/>
              <a:gd name="connsiteY8310" fmla="*/ 6806146 h 7331925"/>
              <a:gd name="connsiteX8311" fmla="*/ 2873578 w 4000576"/>
              <a:gd name="connsiteY8311" fmla="*/ 6760426 h 7331925"/>
              <a:gd name="connsiteX8312" fmla="*/ 2862882 w 4000576"/>
              <a:gd name="connsiteY8312" fmla="*/ 6760426 h 7331925"/>
              <a:gd name="connsiteX8313" fmla="*/ 2874369 w 4000576"/>
              <a:gd name="connsiteY8313" fmla="*/ 6746596 h 7331925"/>
              <a:gd name="connsiteX8314" fmla="*/ 2882456 w 4000576"/>
              <a:gd name="connsiteY8314" fmla="*/ 6715640 h 7331925"/>
              <a:gd name="connsiteX8315" fmla="*/ 2879055 w 4000576"/>
              <a:gd name="connsiteY8315" fmla="*/ 6698513 h 7331925"/>
              <a:gd name="connsiteX8316" fmla="*/ 2869949 w 4000576"/>
              <a:gd name="connsiteY8316" fmla="*/ 6712801 h 7331925"/>
              <a:gd name="connsiteX8317" fmla="*/ 2995984 w 4000576"/>
              <a:gd name="connsiteY8317" fmla="*/ 6709029 h 7331925"/>
              <a:gd name="connsiteX8318" fmla="*/ 2989040 w 4000576"/>
              <a:gd name="connsiteY8318" fmla="*/ 6730584 h 7331925"/>
              <a:gd name="connsiteX8319" fmla="*/ 2989040 w 4000576"/>
              <a:gd name="connsiteY8319" fmla="*/ 6745186 h 7331925"/>
              <a:gd name="connsiteX8320" fmla="*/ 2999632 w 4000576"/>
              <a:gd name="connsiteY8320" fmla="*/ 6734585 h 7331925"/>
              <a:gd name="connsiteX8321" fmla="*/ 3006585 w 4000576"/>
              <a:gd name="connsiteY8321" fmla="*/ 6713039 h 7331925"/>
              <a:gd name="connsiteX8322" fmla="*/ 2995984 w 4000576"/>
              <a:gd name="connsiteY8322" fmla="*/ 6709029 h 7331925"/>
              <a:gd name="connsiteX8323" fmla="*/ 1426940 w 4000576"/>
              <a:gd name="connsiteY8323" fmla="*/ 6722326 h 7331925"/>
              <a:gd name="connsiteX8324" fmla="*/ 1441228 w 4000576"/>
              <a:gd name="connsiteY8324" fmla="*/ 6731851 h 7331925"/>
              <a:gd name="connsiteX8325" fmla="*/ 1455515 w 4000576"/>
              <a:gd name="connsiteY8325" fmla="*/ 6722326 h 7331925"/>
              <a:gd name="connsiteX8326" fmla="*/ 1441228 w 4000576"/>
              <a:gd name="connsiteY8326" fmla="*/ 6712801 h 7331925"/>
              <a:gd name="connsiteX8327" fmla="*/ 1426940 w 4000576"/>
              <a:gd name="connsiteY8327" fmla="*/ 6722326 h 7331925"/>
              <a:gd name="connsiteX8328" fmla="*/ 1474565 w 4000576"/>
              <a:gd name="connsiteY8328" fmla="*/ 6722326 h 7331925"/>
              <a:gd name="connsiteX8329" fmla="*/ 1488853 w 4000576"/>
              <a:gd name="connsiteY8329" fmla="*/ 6731851 h 7331925"/>
              <a:gd name="connsiteX8330" fmla="*/ 1503140 w 4000576"/>
              <a:gd name="connsiteY8330" fmla="*/ 6722326 h 7331925"/>
              <a:gd name="connsiteX8331" fmla="*/ 1488853 w 4000576"/>
              <a:gd name="connsiteY8331" fmla="*/ 6712801 h 7331925"/>
              <a:gd name="connsiteX8332" fmla="*/ 1474565 w 4000576"/>
              <a:gd name="connsiteY8332" fmla="*/ 6722326 h 7331925"/>
              <a:gd name="connsiteX8333" fmla="*/ 1533144 w 4000576"/>
              <a:gd name="connsiteY8333" fmla="*/ 6721850 h 7331925"/>
              <a:gd name="connsiteX8334" fmla="*/ 1543860 w 4000576"/>
              <a:gd name="connsiteY8334" fmla="*/ 6732565 h 7331925"/>
              <a:gd name="connsiteX8335" fmla="*/ 1540764 w 4000576"/>
              <a:gd name="connsiteY8335" fmla="*/ 6714230 h 7331925"/>
              <a:gd name="connsiteX8336" fmla="*/ 1533144 w 4000576"/>
              <a:gd name="connsiteY8336" fmla="*/ 6721850 h 7331925"/>
              <a:gd name="connsiteX8337" fmla="*/ 1585427 w 4000576"/>
              <a:gd name="connsiteY8337" fmla="*/ 6719412 h 7331925"/>
              <a:gd name="connsiteX8338" fmla="*/ 1593628 w 4000576"/>
              <a:gd name="connsiteY8338" fmla="*/ 6741376 h 7331925"/>
              <a:gd name="connsiteX8339" fmla="*/ 1607915 w 4000576"/>
              <a:gd name="connsiteY8339" fmla="*/ 6732413 h 7331925"/>
              <a:gd name="connsiteX8340" fmla="*/ 1585427 w 4000576"/>
              <a:gd name="connsiteY8340" fmla="*/ 6719412 h 7331925"/>
              <a:gd name="connsiteX8341" fmla="*/ 2149059 w 4000576"/>
              <a:gd name="connsiteY8341" fmla="*/ 6719307 h 7331925"/>
              <a:gd name="connsiteX8342" fmla="*/ 2167309 w 4000576"/>
              <a:gd name="connsiteY8342" fmla="*/ 6718554 h 7331925"/>
              <a:gd name="connsiteX8343" fmla="*/ 2154812 w 4000576"/>
              <a:gd name="connsiteY8343" fmla="*/ 6713554 h 7331925"/>
              <a:gd name="connsiteX8344" fmla="*/ 2149059 w 4000576"/>
              <a:gd name="connsiteY8344" fmla="*/ 6719307 h 7331925"/>
              <a:gd name="connsiteX8345" fmla="*/ 2198465 w 4000576"/>
              <a:gd name="connsiteY8345" fmla="*/ 6722888 h 7331925"/>
              <a:gd name="connsiteX8346" fmla="*/ 2207990 w 4000576"/>
              <a:gd name="connsiteY8346" fmla="*/ 6727088 h 7331925"/>
              <a:gd name="connsiteX8347" fmla="*/ 2217515 w 4000576"/>
              <a:gd name="connsiteY8347" fmla="*/ 6717002 h 7331925"/>
              <a:gd name="connsiteX8348" fmla="*/ 2207990 w 4000576"/>
              <a:gd name="connsiteY8348" fmla="*/ 6712801 h 7331925"/>
              <a:gd name="connsiteX8349" fmla="*/ 2198465 w 4000576"/>
              <a:gd name="connsiteY8349" fmla="*/ 6722888 h 7331925"/>
              <a:gd name="connsiteX8350" fmla="*/ 2250853 w 4000576"/>
              <a:gd name="connsiteY8350" fmla="*/ 6722326 h 7331925"/>
              <a:gd name="connsiteX8351" fmla="*/ 2260949 w 4000576"/>
              <a:gd name="connsiteY8351" fmla="*/ 6731851 h 7331925"/>
              <a:gd name="connsiteX8352" fmla="*/ 2265140 w 4000576"/>
              <a:gd name="connsiteY8352" fmla="*/ 6722326 h 7331925"/>
              <a:gd name="connsiteX8353" fmla="*/ 2255053 w 4000576"/>
              <a:gd name="connsiteY8353" fmla="*/ 6712801 h 7331925"/>
              <a:gd name="connsiteX8354" fmla="*/ 2250853 w 4000576"/>
              <a:gd name="connsiteY8354" fmla="*/ 6722326 h 7331925"/>
              <a:gd name="connsiteX8355" fmla="*/ 2303240 w 4000576"/>
              <a:gd name="connsiteY8355" fmla="*/ 6722326 h 7331925"/>
              <a:gd name="connsiteX8356" fmla="*/ 2313337 w 4000576"/>
              <a:gd name="connsiteY8356" fmla="*/ 6731851 h 7331925"/>
              <a:gd name="connsiteX8357" fmla="*/ 2317528 w 4000576"/>
              <a:gd name="connsiteY8357" fmla="*/ 6722326 h 7331925"/>
              <a:gd name="connsiteX8358" fmla="*/ 2307441 w 4000576"/>
              <a:gd name="connsiteY8358" fmla="*/ 6712801 h 7331925"/>
              <a:gd name="connsiteX8359" fmla="*/ 2303240 w 4000576"/>
              <a:gd name="connsiteY8359" fmla="*/ 6722326 h 7331925"/>
              <a:gd name="connsiteX8360" fmla="*/ 3034084 w 4000576"/>
              <a:gd name="connsiteY8360" fmla="*/ 6718554 h 7331925"/>
              <a:gd name="connsiteX8361" fmla="*/ 3027140 w 4000576"/>
              <a:gd name="connsiteY8361" fmla="*/ 6740109 h 7331925"/>
              <a:gd name="connsiteX8362" fmla="*/ 3027140 w 4000576"/>
              <a:gd name="connsiteY8362" fmla="*/ 6754711 h 7331925"/>
              <a:gd name="connsiteX8363" fmla="*/ 3037732 w 4000576"/>
              <a:gd name="connsiteY8363" fmla="*/ 6744110 h 7331925"/>
              <a:gd name="connsiteX8364" fmla="*/ 3044685 w 4000576"/>
              <a:gd name="connsiteY8364" fmla="*/ 6722564 h 7331925"/>
              <a:gd name="connsiteX8365" fmla="*/ 3034084 w 4000576"/>
              <a:gd name="connsiteY8365" fmla="*/ 6718554 h 7331925"/>
              <a:gd name="connsiteX8366" fmla="*/ 957043 w 4000576"/>
              <a:gd name="connsiteY8366" fmla="*/ 6728679 h 7331925"/>
              <a:gd name="connsiteX8367" fmla="*/ 964978 w 4000576"/>
              <a:gd name="connsiteY8367" fmla="*/ 6750901 h 7331925"/>
              <a:gd name="connsiteX8368" fmla="*/ 979265 w 4000576"/>
              <a:gd name="connsiteY8368" fmla="*/ 6736613 h 7331925"/>
              <a:gd name="connsiteX8369" fmla="*/ 957043 w 4000576"/>
              <a:gd name="connsiteY8369" fmla="*/ 6728679 h 7331925"/>
              <a:gd name="connsiteX8370" fmla="*/ 999782 w 4000576"/>
              <a:gd name="connsiteY8370" fmla="*/ 6736023 h 7331925"/>
              <a:gd name="connsiteX8371" fmla="*/ 1012603 w 4000576"/>
              <a:gd name="connsiteY8371" fmla="*/ 6751406 h 7331925"/>
              <a:gd name="connsiteX8372" fmla="*/ 1009307 w 4000576"/>
              <a:gd name="connsiteY8372" fmla="*/ 6724403 h 7331925"/>
              <a:gd name="connsiteX8373" fmla="*/ 999782 w 4000576"/>
              <a:gd name="connsiteY8373" fmla="*/ 6736023 h 7331925"/>
              <a:gd name="connsiteX8374" fmla="*/ 1636490 w 4000576"/>
              <a:gd name="connsiteY8374" fmla="*/ 6731851 h 7331925"/>
              <a:gd name="connsiteX8375" fmla="*/ 1650778 w 4000576"/>
              <a:gd name="connsiteY8375" fmla="*/ 6741376 h 7331925"/>
              <a:gd name="connsiteX8376" fmla="*/ 1665065 w 4000576"/>
              <a:gd name="connsiteY8376" fmla="*/ 6731851 h 7331925"/>
              <a:gd name="connsiteX8377" fmla="*/ 1650778 w 4000576"/>
              <a:gd name="connsiteY8377" fmla="*/ 6722326 h 7331925"/>
              <a:gd name="connsiteX8378" fmla="*/ 1636490 w 4000576"/>
              <a:gd name="connsiteY8378" fmla="*/ 6731851 h 7331925"/>
              <a:gd name="connsiteX8379" fmla="*/ 1684115 w 4000576"/>
              <a:gd name="connsiteY8379" fmla="*/ 6731851 h 7331925"/>
              <a:gd name="connsiteX8380" fmla="*/ 1698403 w 4000576"/>
              <a:gd name="connsiteY8380" fmla="*/ 6741376 h 7331925"/>
              <a:gd name="connsiteX8381" fmla="*/ 1712690 w 4000576"/>
              <a:gd name="connsiteY8381" fmla="*/ 6731851 h 7331925"/>
              <a:gd name="connsiteX8382" fmla="*/ 1698403 w 4000576"/>
              <a:gd name="connsiteY8382" fmla="*/ 6722326 h 7331925"/>
              <a:gd name="connsiteX8383" fmla="*/ 1684115 w 4000576"/>
              <a:gd name="connsiteY8383" fmla="*/ 6731851 h 7331925"/>
              <a:gd name="connsiteX8384" fmla="*/ 1741265 w 4000576"/>
              <a:gd name="connsiteY8384" fmla="*/ 6736613 h 7331925"/>
              <a:gd name="connsiteX8385" fmla="*/ 1751505 w 4000576"/>
              <a:gd name="connsiteY8385" fmla="*/ 6749073 h 7331925"/>
              <a:gd name="connsiteX8386" fmla="*/ 1761744 w 4000576"/>
              <a:gd name="connsiteY8386" fmla="*/ 6736613 h 7331925"/>
              <a:gd name="connsiteX8387" fmla="*/ 1751505 w 4000576"/>
              <a:gd name="connsiteY8387" fmla="*/ 6724155 h 7331925"/>
              <a:gd name="connsiteX8388" fmla="*/ 1741265 w 4000576"/>
              <a:gd name="connsiteY8388" fmla="*/ 6736613 h 7331925"/>
              <a:gd name="connsiteX8389" fmla="*/ 2403253 w 4000576"/>
              <a:gd name="connsiteY8389" fmla="*/ 6731851 h 7331925"/>
              <a:gd name="connsiteX8390" fmla="*/ 2413349 w 4000576"/>
              <a:gd name="connsiteY8390" fmla="*/ 6741376 h 7331925"/>
              <a:gd name="connsiteX8391" fmla="*/ 2417540 w 4000576"/>
              <a:gd name="connsiteY8391" fmla="*/ 6731851 h 7331925"/>
              <a:gd name="connsiteX8392" fmla="*/ 2407453 w 4000576"/>
              <a:gd name="connsiteY8392" fmla="*/ 6722326 h 7331925"/>
              <a:gd name="connsiteX8393" fmla="*/ 2403253 w 4000576"/>
              <a:gd name="connsiteY8393" fmla="*/ 6731851 h 7331925"/>
              <a:gd name="connsiteX8394" fmla="*/ 2455640 w 4000576"/>
              <a:gd name="connsiteY8394" fmla="*/ 6731851 h 7331925"/>
              <a:gd name="connsiteX8395" fmla="*/ 2465165 w 4000576"/>
              <a:gd name="connsiteY8395" fmla="*/ 6741376 h 7331925"/>
              <a:gd name="connsiteX8396" fmla="*/ 2474690 w 4000576"/>
              <a:gd name="connsiteY8396" fmla="*/ 6731851 h 7331925"/>
              <a:gd name="connsiteX8397" fmla="*/ 2465165 w 4000576"/>
              <a:gd name="connsiteY8397" fmla="*/ 6722326 h 7331925"/>
              <a:gd name="connsiteX8398" fmla="*/ 2455640 w 4000576"/>
              <a:gd name="connsiteY8398" fmla="*/ 6731851 h 7331925"/>
              <a:gd name="connsiteX8399" fmla="*/ 2508028 w 4000576"/>
              <a:gd name="connsiteY8399" fmla="*/ 6731851 h 7331925"/>
              <a:gd name="connsiteX8400" fmla="*/ 2512228 w 4000576"/>
              <a:gd name="connsiteY8400" fmla="*/ 6741376 h 7331925"/>
              <a:gd name="connsiteX8401" fmla="*/ 2522315 w 4000576"/>
              <a:gd name="connsiteY8401" fmla="*/ 6731851 h 7331925"/>
              <a:gd name="connsiteX8402" fmla="*/ 2518124 w 4000576"/>
              <a:gd name="connsiteY8402" fmla="*/ 6722326 h 7331925"/>
              <a:gd name="connsiteX8403" fmla="*/ 2508028 w 4000576"/>
              <a:gd name="connsiteY8403" fmla="*/ 6731851 h 7331925"/>
              <a:gd name="connsiteX8404" fmla="*/ 1038597 w 4000576"/>
              <a:gd name="connsiteY8404" fmla="*/ 6743167 h 7331925"/>
              <a:gd name="connsiteX8405" fmla="*/ 1064990 w 4000576"/>
              <a:gd name="connsiteY8405" fmla="*/ 6746929 h 7331925"/>
              <a:gd name="connsiteX8406" fmla="*/ 1049912 w 4000576"/>
              <a:gd name="connsiteY8406" fmla="*/ 6731851 h 7331925"/>
              <a:gd name="connsiteX8407" fmla="*/ 1038597 w 4000576"/>
              <a:gd name="connsiteY8407" fmla="*/ 6743167 h 7331925"/>
              <a:gd name="connsiteX8408" fmla="*/ 1084040 w 4000576"/>
              <a:gd name="connsiteY8408" fmla="*/ 6746138 h 7331925"/>
              <a:gd name="connsiteX8409" fmla="*/ 1098328 w 4000576"/>
              <a:gd name="connsiteY8409" fmla="*/ 6760426 h 7331925"/>
              <a:gd name="connsiteX8410" fmla="*/ 1112615 w 4000576"/>
              <a:gd name="connsiteY8410" fmla="*/ 6746138 h 7331925"/>
              <a:gd name="connsiteX8411" fmla="*/ 1098328 w 4000576"/>
              <a:gd name="connsiteY8411" fmla="*/ 6731851 h 7331925"/>
              <a:gd name="connsiteX8412" fmla="*/ 1084040 w 4000576"/>
              <a:gd name="connsiteY8412" fmla="*/ 6746138 h 7331925"/>
              <a:gd name="connsiteX8413" fmla="*/ 1127312 w 4000576"/>
              <a:gd name="connsiteY8413" fmla="*/ 6740728 h 7331925"/>
              <a:gd name="connsiteX8414" fmla="*/ 1150868 w 4000576"/>
              <a:gd name="connsiteY8414" fmla="*/ 6755568 h 7331925"/>
              <a:gd name="connsiteX8415" fmla="*/ 1141190 w 4000576"/>
              <a:gd name="connsiteY8415" fmla="*/ 6731851 h 7331925"/>
              <a:gd name="connsiteX8416" fmla="*/ 1127312 w 4000576"/>
              <a:gd name="connsiteY8416" fmla="*/ 6740728 h 7331925"/>
              <a:gd name="connsiteX8417" fmla="*/ 1176319 w 4000576"/>
              <a:gd name="connsiteY8417" fmla="*/ 6738004 h 7331925"/>
              <a:gd name="connsiteX8418" fmla="*/ 1189606 w 4000576"/>
              <a:gd name="connsiteY8418" fmla="*/ 6760426 h 7331925"/>
              <a:gd name="connsiteX8419" fmla="*/ 1205684 w 4000576"/>
              <a:gd name="connsiteY8419" fmla="*/ 6749120 h 7331925"/>
              <a:gd name="connsiteX8420" fmla="*/ 1176319 w 4000576"/>
              <a:gd name="connsiteY8420" fmla="*/ 6738004 h 7331925"/>
              <a:gd name="connsiteX8421" fmla="*/ 1788890 w 4000576"/>
              <a:gd name="connsiteY8421" fmla="*/ 6741376 h 7331925"/>
              <a:gd name="connsiteX8422" fmla="*/ 1803178 w 4000576"/>
              <a:gd name="connsiteY8422" fmla="*/ 6750901 h 7331925"/>
              <a:gd name="connsiteX8423" fmla="*/ 1817465 w 4000576"/>
              <a:gd name="connsiteY8423" fmla="*/ 6741376 h 7331925"/>
              <a:gd name="connsiteX8424" fmla="*/ 1803178 w 4000576"/>
              <a:gd name="connsiteY8424" fmla="*/ 6731851 h 7331925"/>
              <a:gd name="connsiteX8425" fmla="*/ 1788890 w 4000576"/>
              <a:gd name="connsiteY8425" fmla="*/ 6741376 h 7331925"/>
              <a:gd name="connsiteX8426" fmla="*/ 1846040 w 4000576"/>
              <a:gd name="connsiteY8426" fmla="*/ 6741376 h 7331925"/>
              <a:gd name="connsiteX8427" fmla="*/ 1855565 w 4000576"/>
              <a:gd name="connsiteY8427" fmla="*/ 6750901 h 7331925"/>
              <a:gd name="connsiteX8428" fmla="*/ 1865090 w 4000576"/>
              <a:gd name="connsiteY8428" fmla="*/ 6741376 h 7331925"/>
              <a:gd name="connsiteX8429" fmla="*/ 1855565 w 4000576"/>
              <a:gd name="connsiteY8429" fmla="*/ 6731851 h 7331925"/>
              <a:gd name="connsiteX8430" fmla="*/ 1846040 w 4000576"/>
              <a:gd name="connsiteY8430" fmla="*/ 6741376 h 7331925"/>
              <a:gd name="connsiteX8431" fmla="*/ 1893665 w 4000576"/>
              <a:gd name="connsiteY8431" fmla="*/ 6741376 h 7331925"/>
              <a:gd name="connsiteX8432" fmla="*/ 1903190 w 4000576"/>
              <a:gd name="connsiteY8432" fmla="*/ 6750901 h 7331925"/>
              <a:gd name="connsiteX8433" fmla="*/ 1912715 w 4000576"/>
              <a:gd name="connsiteY8433" fmla="*/ 6741376 h 7331925"/>
              <a:gd name="connsiteX8434" fmla="*/ 1903190 w 4000576"/>
              <a:gd name="connsiteY8434" fmla="*/ 6731851 h 7331925"/>
              <a:gd name="connsiteX8435" fmla="*/ 1893665 w 4000576"/>
              <a:gd name="connsiteY8435" fmla="*/ 6741376 h 7331925"/>
              <a:gd name="connsiteX8436" fmla="*/ 1946558 w 4000576"/>
              <a:gd name="connsiteY8436" fmla="*/ 6740567 h 7331925"/>
              <a:gd name="connsiteX8437" fmla="*/ 1950006 w 4000576"/>
              <a:gd name="connsiteY8437" fmla="*/ 6755159 h 7331925"/>
              <a:gd name="connsiteX8438" fmla="*/ 1964598 w 4000576"/>
              <a:gd name="connsiteY8438" fmla="*/ 6751711 h 7331925"/>
              <a:gd name="connsiteX8439" fmla="*/ 1961150 w 4000576"/>
              <a:gd name="connsiteY8439" fmla="*/ 6737119 h 7331925"/>
              <a:gd name="connsiteX8440" fmla="*/ 1946558 w 4000576"/>
              <a:gd name="connsiteY8440" fmla="*/ 6740567 h 7331925"/>
              <a:gd name="connsiteX8441" fmla="*/ 2650903 w 4000576"/>
              <a:gd name="connsiteY8441" fmla="*/ 6741376 h 7331925"/>
              <a:gd name="connsiteX8442" fmla="*/ 2655103 w 4000576"/>
              <a:gd name="connsiteY8442" fmla="*/ 6750901 h 7331925"/>
              <a:gd name="connsiteX8443" fmla="*/ 2665190 w 4000576"/>
              <a:gd name="connsiteY8443" fmla="*/ 6741376 h 7331925"/>
              <a:gd name="connsiteX8444" fmla="*/ 2660999 w 4000576"/>
              <a:gd name="connsiteY8444" fmla="*/ 6731851 h 7331925"/>
              <a:gd name="connsiteX8445" fmla="*/ 2650903 w 4000576"/>
              <a:gd name="connsiteY8445" fmla="*/ 6741376 h 7331925"/>
              <a:gd name="connsiteX8446" fmla="*/ 3072184 w 4000576"/>
              <a:gd name="connsiteY8446" fmla="*/ 6737604 h 7331925"/>
              <a:gd name="connsiteX8447" fmla="*/ 3065240 w 4000576"/>
              <a:gd name="connsiteY8447" fmla="*/ 6759159 h 7331925"/>
              <a:gd name="connsiteX8448" fmla="*/ 3065240 w 4000576"/>
              <a:gd name="connsiteY8448" fmla="*/ 6773761 h 7331925"/>
              <a:gd name="connsiteX8449" fmla="*/ 3075832 w 4000576"/>
              <a:gd name="connsiteY8449" fmla="*/ 6763160 h 7331925"/>
              <a:gd name="connsiteX8450" fmla="*/ 3082785 w 4000576"/>
              <a:gd name="connsiteY8450" fmla="*/ 6741614 h 7331925"/>
              <a:gd name="connsiteX8451" fmla="*/ 3072184 w 4000576"/>
              <a:gd name="connsiteY8451" fmla="*/ 6737604 h 7331925"/>
              <a:gd name="connsiteX8452" fmla="*/ 1226915 w 4000576"/>
              <a:gd name="connsiteY8452" fmla="*/ 6756454 h 7331925"/>
              <a:gd name="connsiteX8453" fmla="*/ 1253309 w 4000576"/>
              <a:gd name="connsiteY8453" fmla="*/ 6752692 h 7331925"/>
              <a:gd name="connsiteX8454" fmla="*/ 1241993 w 4000576"/>
              <a:gd name="connsiteY8454" fmla="*/ 6741376 h 7331925"/>
              <a:gd name="connsiteX8455" fmla="*/ 1226915 w 4000576"/>
              <a:gd name="connsiteY8455" fmla="*/ 6756454 h 7331925"/>
              <a:gd name="connsiteX8456" fmla="*/ 1274540 w 4000576"/>
              <a:gd name="connsiteY8456" fmla="*/ 6754873 h 7331925"/>
              <a:gd name="connsiteX8457" fmla="*/ 1289618 w 4000576"/>
              <a:gd name="connsiteY8457" fmla="*/ 6769951 h 7331925"/>
              <a:gd name="connsiteX8458" fmla="*/ 1300934 w 4000576"/>
              <a:gd name="connsiteY8458" fmla="*/ 6758645 h 7331925"/>
              <a:gd name="connsiteX8459" fmla="*/ 1274540 w 4000576"/>
              <a:gd name="connsiteY8459" fmla="*/ 6754873 h 7331925"/>
              <a:gd name="connsiteX8460" fmla="*/ 1322165 w 4000576"/>
              <a:gd name="connsiteY8460" fmla="*/ 6755663 h 7331925"/>
              <a:gd name="connsiteX8461" fmla="*/ 1336453 w 4000576"/>
              <a:gd name="connsiteY8461" fmla="*/ 6769951 h 7331925"/>
              <a:gd name="connsiteX8462" fmla="*/ 1350740 w 4000576"/>
              <a:gd name="connsiteY8462" fmla="*/ 6755663 h 7331925"/>
              <a:gd name="connsiteX8463" fmla="*/ 1336453 w 4000576"/>
              <a:gd name="connsiteY8463" fmla="*/ 6741376 h 7331925"/>
              <a:gd name="connsiteX8464" fmla="*/ 1322165 w 4000576"/>
              <a:gd name="connsiteY8464" fmla="*/ 6755663 h 7331925"/>
              <a:gd name="connsiteX8465" fmla="*/ 1993678 w 4000576"/>
              <a:gd name="connsiteY8465" fmla="*/ 6750901 h 7331925"/>
              <a:gd name="connsiteX8466" fmla="*/ 2008537 w 4000576"/>
              <a:gd name="connsiteY8466" fmla="*/ 6760426 h 7331925"/>
              <a:gd name="connsiteX8467" fmla="*/ 2017490 w 4000576"/>
              <a:gd name="connsiteY8467" fmla="*/ 6750901 h 7331925"/>
              <a:gd name="connsiteX8468" fmla="*/ 2002641 w 4000576"/>
              <a:gd name="connsiteY8468" fmla="*/ 6741376 h 7331925"/>
              <a:gd name="connsiteX8469" fmla="*/ 1993678 w 4000576"/>
              <a:gd name="connsiteY8469" fmla="*/ 6750901 h 7331925"/>
              <a:gd name="connsiteX8470" fmla="*/ 2046065 w 4000576"/>
              <a:gd name="connsiteY8470" fmla="*/ 6750901 h 7331925"/>
              <a:gd name="connsiteX8471" fmla="*/ 2055590 w 4000576"/>
              <a:gd name="connsiteY8471" fmla="*/ 6760426 h 7331925"/>
              <a:gd name="connsiteX8472" fmla="*/ 2065115 w 4000576"/>
              <a:gd name="connsiteY8472" fmla="*/ 6750901 h 7331925"/>
              <a:gd name="connsiteX8473" fmla="*/ 2055590 w 4000576"/>
              <a:gd name="connsiteY8473" fmla="*/ 6741376 h 7331925"/>
              <a:gd name="connsiteX8474" fmla="*/ 2046065 w 4000576"/>
              <a:gd name="connsiteY8474" fmla="*/ 6750901 h 7331925"/>
              <a:gd name="connsiteX8475" fmla="*/ 2098453 w 4000576"/>
              <a:gd name="connsiteY8475" fmla="*/ 6750901 h 7331925"/>
              <a:gd name="connsiteX8476" fmla="*/ 2107978 w 4000576"/>
              <a:gd name="connsiteY8476" fmla="*/ 6760426 h 7331925"/>
              <a:gd name="connsiteX8477" fmla="*/ 2117503 w 4000576"/>
              <a:gd name="connsiteY8477" fmla="*/ 6750901 h 7331925"/>
              <a:gd name="connsiteX8478" fmla="*/ 2107978 w 4000576"/>
              <a:gd name="connsiteY8478" fmla="*/ 6741376 h 7331925"/>
              <a:gd name="connsiteX8479" fmla="*/ 2098453 w 4000576"/>
              <a:gd name="connsiteY8479" fmla="*/ 6750901 h 7331925"/>
              <a:gd name="connsiteX8480" fmla="*/ 1369790 w 4000576"/>
              <a:gd name="connsiteY8480" fmla="*/ 6760426 h 7331925"/>
              <a:gd name="connsiteX8481" fmla="*/ 1388840 w 4000576"/>
              <a:gd name="connsiteY8481" fmla="*/ 6769951 h 7331925"/>
              <a:gd name="connsiteX8482" fmla="*/ 1407890 w 4000576"/>
              <a:gd name="connsiteY8482" fmla="*/ 6760426 h 7331925"/>
              <a:gd name="connsiteX8483" fmla="*/ 1388840 w 4000576"/>
              <a:gd name="connsiteY8483" fmla="*/ 6750901 h 7331925"/>
              <a:gd name="connsiteX8484" fmla="*/ 1369790 w 4000576"/>
              <a:gd name="connsiteY8484" fmla="*/ 6760426 h 7331925"/>
              <a:gd name="connsiteX8485" fmla="*/ 1426940 w 4000576"/>
              <a:gd name="connsiteY8485" fmla="*/ 6765188 h 7331925"/>
              <a:gd name="connsiteX8486" fmla="*/ 1437180 w 4000576"/>
              <a:gd name="connsiteY8486" fmla="*/ 6777648 h 7331925"/>
              <a:gd name="connsiteX8487" fmla="*/ 1447419 w 4000576"/>
              <a:gd name="connsiteY8487" fmla="*/ 6765188 h 7331925"/>
              <a:gd name="connsiteX8488" fmla="*/ 1437180 w 4000576"/>
              <a:gd name="connsiteY8488" fmla="*/ 6752730 h 7331925"/>
              <a:gd name="connsiteX8489" fmla="*/ 1426940 w 4000576"/>
              <a:gd name="connsiteY8489" fmla="*/ 6765188 h 7331925"/>
              <a:gd name="connsiteX8490" fmla="*/ 1474565 w 4000576"/>
              <a:gd name="connsiteY8490" fmla="*/ 6765188 h 7331925"/>
              <a:gd name="connsiteX8491" fmla="*/ 1488853 w 4000576"/>
              <a:gd name="connsiteY8491" fmla="*/ 6779476 h 7331925"/>
              <a:gd name="connsiteX8492" fmla="*/ 1503140 w 4000576"/>
              <a:gd name="connsiteY8492" fmla="*/ 6765188 h 7331925"/>
              <a:gd name="connsiteX8493" fmla="*/ 1488853 w 4000576"/>
              <a:gd name="connsiteY8493" fmla="*/ 6750901 h 7331925"/>
              <a:gd name="connsiteX8494" fmla="*/ 1474565 w 4000576"/>
              <a:gd name="connsiteY8494" fmla="*/ 6765188 h 7331925"/>
              <a:gd name="connsiteX8495" fmla="*/ 2146173 w 4000576"/>
              <a:gd name="connsiteY8495" fmla="*/ 6760578 h 7331925"/>
              <a:gd name="connsiteX8496" fmla="*/ 2161023 w 4000576"/>
              <a:gd name="connsiteY8496" fmla="*/ 6764779 h 7331925"/>
              <a:gd name="connsiteX8497" fmla="*/ 2155041 w 4000576"/>
              <a:gd name="connsiteY8497" fmla="*/ 6750901 h 7331925"/>
              <a:gd name="connsiteX8498" fmla="*/ 2146173 w 4000576"/>
              <a:gd name="connsiteY8498" fmla="*/ 6760578 h 7331925"/>
              <a:gd name="connsiteX8499" fmla="*/ 2198465 w 4000576"/>
              <a:gd name="connsiteY8499" fmla="*/ 6760426 h 7331925"/>
              <a:gd name="connsiteX8500" fmla="*/ 2207990 w 4000576"/>
              <a:gd name="connsiteY8500" fmla="*/ 6769951 h 7331925"/>
              <a:gd name="connsiteX8501" fmla="*/ 2217515 w 4000576"/>
              <a:gd name="connsiteY8501" fmla="*/ 6760426 h 7331925"/>
              <a:gd name="connsiteX8502" fmla="*/ 2207990 w 4000576"/>
              <a:gd name="connsiteY8502" fmla="*/ 6750901 h 7331925"/>
              <a:gd name="connsiteX8503" fmla="*/ 2198465 w 4000576"/>
              <a:gd name="connsiteY8503" fmla="*/ 6760426 h 7331925"/>
              <a:gd name="connsiteX8504" fmla="*/ 2246090 w 4000576"/>
              <a:gd name="connsiteY8504" fmla="*/ 6760426 h 7331925"/>
              <a:gd name="connsiteX8505" fmla="*/ 2260949 w 4000576"/>
              <a:gd name="connsiteY8505" fmla="*/ 6769951 h 7331925"/>
              <a:gd name="connsiteX8506" fmla="*/ 2269903 w 4000576"/>
              <a:gd name="connsiteY8506" fmla="*/ 6760426 h 7331925"/>
              <a:gd name="connsiteX8507" fmla="*/ 2255053 w 4000576"/>
              <a:gd name="connsiteY8507" fmla="*/ 6750901 h 7331925"/>
              <a:gd name="connsiteX8508" fmla="*/ 2246090 w 4000576"/>
              <a:gd name="connsiteY8508" fmla="*/ 6760426 h 7331925"/>
              <a:gd name="connsiteX8509" fmla="*/ 3109693 w 4000576"/>
              <a:gd name="connsiteY8509" fmla="*/ 6757254 h 7331925"/>
              <a:gd name="connsiteX8510" fmla="*/ 3103636 w 4000576"/>
              <a:gd name="connsiteY8510" fmla="*/ 6778685 h 7331925"/>
              <a:gd name="connsiteX8511" fmla="*/ 3103921 w 4000576"/>
              <a:gd name="connsiteY8511" fmla="*/ 6793763 h 7331925"/>
              <a:gd name="connsiteX8512" fmla="*/ 3114027 w 4000576"/>
              <a:gd name="connsiteY8512" fmla="*/ 6776381 h 7331925"/>
              <a:gd name="connsiteX8513" fmla="*/ 3109693 w 4000576"/>
              <a:gd name="connsiteY8513" fmla="*/ 6757254 h 7331925"/>
              <a:gd name="connsiteX8514" fmla="*/ 1531715 w 4000576"/>
              <a:gd name="connsiteY8514" fmla="*/ 6769951 h 7331925"/>
              <a:gd name="connsiteX8515" fmla="*/ 1546003 w 4000576"/>
              <a:gd name="connsiteY8515" fmla="*/ 6779476 h 7331925"/>
              <a:gd name="connsiteX8516" fmla="*/ 1560290 w 4000576"/>
              <a:gd name="connsiteY8516" fmla="*/ 6769951 h 7331925"/>
              <a:gd name="connsiteX8517" fmla="*/ 1546003 w 4000576"/>
              <a:gd name="connsiteY8517" fmla="*/ 6760426 h 7331925"/>
              <a:gd name="connsiteX8518" fmla="*/ 1531715 w 4000576"/>
              <a:gd name="connsiteY8518" fmla="*/ 6769951 h 7331925"/>
              <a:gd name="connsiteX8519" fmla="*/ 1579340 w 4000576"/>
              <a:gd name="connsiteY8519" fmla="*/ 6769951 h 7331925"/>
              <a:gd name="connsiteX8520" fmla="*/ 1593628 w 4000576"/>
              <a:gd name="connsiteY8520" fmla="*/ 6779476 h 7331925"/>
              <a:gd name="connsiteX8521" fmla="*/ 1607915 w 4000576"/>
              <a:gd name="connsiteY8521" fmla="*/ 6769951 h 7331925"/>
              <a:gd name="connsiteX8522" fmla="*/ 1593628 w 4000576"/>
              <a:gd name="connsiteY8522" fmla="*/ 6760426 h 7331925"/>
              <a:gd name="connsiteX8523" fmla="*/ 1579340 w 4000576"/>
              <a:gd name="connsiteY8523" fmla="*/ 6769951 h 7331925"/>
              <a:gd name="connsiteX8524" fmla="*/ 1636490 w 4000576"/>
              <a:gd name="connsiteY8524" fmla="*/ 6774713 h 7331925"/>
              <a:gd name="connsiteX8525" fmla="*/ 1646730 w 4000576"/>
              <a:gd name="connsiteY8525" fmla="*/ 6787173 h 7331925"/>
              <a:gd name="connsiteX8526" fmla="*/ 1656969 w 4000576"/>
              <a:gd name="connsiteY8526" fmla="*/ 6774713 h 7331925"/>
              <a:gd name="connsiteX8527" fmla="*/ 1646730 w 4000576"/>
              <a:gd name="connsiteY8527" fmla="*/ 6762255 h 7331925"/>
              <a:gd name="connsiteX8528" fmla="*/ 1636490 w 4000576"/>
              <a:gd name="connsiteY8528" fmla="*/ 6774713 h 7331925"/>
              <a:gd name="connsiteX8529" fmla="*/ 1690202 w 4000576"/>
              <a:gd name="connsiteY8529" fmla="*/ 6767037 h 7331925"/>
              <a:gd name="connsiteX8530" fmla="*/ 1698403 w 4000576"/>
              <a:gd name="connsiteY8530" fmla="*/ 6789001 h 7331925"/>
              <a:gd name="connsiteX8531" fmla="*/ 1712690 w 4000576"/>
              <a:gd name="connsiteY8531" fmla="*/ 6780038 h 7331925"/>
              <a:gd name="connsiteX8532" fmla="*/ 1690202 w 4000576"/>
              <a:gd name="connsiteY8532" fmla="*/ 6767037 h 7331925"/>
              <a:gd name="connsiteX8533" fmla="*/ 2301459 w 4000576"/>
              <a:gd name="connsiteY8533" fmla="*/ 6766932 h 7331925"/>
              <a:gd name="connsiteX8534" fmla="*/ 2319709 w 4000576"/>
              <a:gd name="connsiteY8534" fmla="*/ 6766179 h 7331925"/>
              <a:gd name="connsiteX8535" fmla="*/ 2307212 w 4000576"/>
              <a:gd name="connsiteY8535" fmla="*/ 6761179 h 7331925"/>
              <a:gd name="connsiteX8536" fmla="*/ 2301459 w 4000576"/>
              <a:gd name="connsiteY8536" fmla="*/ 6766932 h 7331925"/>
              <a:gd name="connsiteX8537" fmla="*/ 2350865 w 4000576"/>
              <a:gd name="connsiteY8537" fmla="*/ 6769951 h 7331925"/>
              <a:gd name="connsiteX8538" fmla="*/ 2360390 w 4000576"/>
              <a:gd name="connsiteY8538" fmla="*/ 6779476 h 7331925"/>
              <a:gd name="connsiteX8539" fmla="*/ 2369915 w 4000576"/>
              <a:gd name="connsiteY8539" fmla="*/ 6769951 h 7331925"/>
              <a:gd name="connsiteX8540" fmla="*/ 2360390 w 4000576"/>
              <a:gd name="connsiteY8540" fmla="*/ 6760426 h 7331925"/>
              <a:gd name="connsiteX8541" fmla="*/ 2350865 w 4000576"/>
              <a:gd name="connsiteY8541" fmla="*/ 6769951 h 7331925"/>
              <a:gd name="connsiteX8542" fmla="*/ 2398490 w 4000576"/>
              <a:gd name="connsiteY8542" fmla="*/ 6769951 h 7331925"/>
              <a:gd name="connsiteX8543" fmla="*/ 2408015 w 4000576"/>
              <a:gd name="connsiteY8543" fmla="*/ 6779476 h 7331925"/>
              <a:gd name="connsiteX8544" fmla="*/ 2417540 w 4000576"/>
              <a:gd name="connsiteY8544" fmla="*/ 6769951 h 7331925"/>
              <a:gd name="connsiteX8545" fmla="*/ 2408015 w 4000576"/>
              <a:gd name="connsiteY8545" fmla="*/ 6760426 h 7331925"/>
              <a:gd name="connsiteX8546" fmla="*/ 2398490 w 4000576"/>
              <a:gd name="connsiteY8546" fmla="*/ 6769951 h 7331925"/>
              <a:gd name="connsiteX8547" fmla="*/ 2455640 w 4000576"/>
              <a:gd name="connsiteY8547" fmla="*/ 6769951 h 7331925"/>
              <a:gd name="connsiteX8548" fmla="*/ 2465737 w 4000576"/>
              <a:gd name="connsiteY8548" fmla="*/ 6779476 h 7331925"/>
              <a:gd name="connsiteX8549" fmla="*/ 2469928 w 4000576"/>
              <a:gd name="connsiteY8549" fmla="*/ 6769951 h 7331925"/>
              <a:gd name="connsiteX8550" fmla="*/ 2459841 w 4000576"/>
              <a:gd name="connsiteY8550" fmla="*/ 6760426 h 7331925"/>
              <a:gd name="connsiteX8551" fmla="*/ 2455640 w 4000576"/>
              <a:gd name="connsiteY8551" fmla="*/ 6769951 h 7331925"/>
              <a:gd name="connsiteX8552" fmla="*/ 2995984 w 4000576"/>
              <a:gd name="connsiteY8552" fmla="*/ 6766179 h 7331925"/>
              <a:gd name="connsiteX8553" fmla="*/ 2989336 w 4000576"/>
              <a:gd name="connsiteY8553" fmla="*/ 6792973 h 7331925"/>
              <a:gd name="connsiteX8554" fmla="*/ 2989621 w 4000576"/>
              <a:gd name="connsiteY8554" fmla="*/ 6812813 h 7331925"/>
              <a:gd name="connsiteX8555" fmla="*/ 2999527 w 4000576"/>
              <a:gd name="connsiteY8555" fmla="*/ 6795783 h 7331925"/>
              <a:gd name="connsiteX8556" fmla="*/ 2995984 w 4000576"/>
              <a:gd name="connsiteY8556" fmla="*/ 6766179 h 7331925"/>
              <a:gd name="connsiteX8557" fmla="*/ 952872 w 4000576"/>
              <a:gd name="connsiteY8557" fmla="*/ 6781267 h 7331925"/>
              <a:gd name="connsiteX8558" fmla="*/ 979265 w 4000576"/>
              <a:gd name="connsiteY8558" fmla="*/ 6785029 h 7331925"/>
              <a:gd name="connsiteX8559" fmla="*/ 964187 w 4000576"/>
              <a:gd name="connsiteY8559" fmla="*/ 6769951 h 7331925"/>
              <a:gd name="connsiteX8560" fmla="*/ 952872 w 4000576"/>
              <a:gd name="connsiteY8560" fmla="*/ 6781267 h 7331925"/>
              <a:gd name="connsiteX8561" fmla="*/ 998315 w 4000576"/>
              <a:gd name="connsiteY8561" fmla="*/ 6784238 h 7331925"/>
              <a:gd name="connsiteX8562" fmla="*/ 1007840 w 4000576"/>
              <a:gd name="connsiteY8562" fmla="*/ 6798526 h 7331925"/>
              <a:gd name="connsiteX8563" fmla="*/ 1017365 w 4000576"/>
              <a:gd name="connsiteY8563" fmla="*/ 6784238 h 7331925"/>
              <a:gd name="connsiteX8564" fmla="*/ 1007840 w 4000576"/>
              <a:gd name="connsiteY8564" fmla="*/ 6769951 h 7331925"/>
              <a:gd name="connsiteX8565" fmla="*/ 998315 w 4000576"/>
              <a:gd name="connsiteY8565" fmla="*/ 6784238 h 7331925"/>
              <a:gd name="connsiteX8566" fmla="*/ 1042768 w 4000576"/>
              <a:gd name="connsiteY8566" fmla="*/ 6776304 h 7331925"/>
              <a:gd name="connsiteX8567" fmla="*/ 1050703 w 4000576"/>
              <a:gd name="connsiteY8567" fmla="*/ 6798526 h 7331925"/>
              <a:gd name="connsiteX8568" fmla="*/ 1064990 w 4000576"/>
              <a:gd name="connsiteY8568" fmla="*/ 6784238 h 7331925"/>
              <a:gd name="connsiteX8569" fmla="*/ 1042768 w 4000576"/>
              <a:gd name="connsiteY8569" fmla="*/ 6776304 h 7331925"/>
              <a:gd name="connsiteX8570" fmla="*/ 1088803 w 4000576"/>
              <a:gd name="connsiteY8570" fmla="*/ 6779476 h 7331925"/>
              <a:gd name="connsiteX8571" fmla="*/ 1091413 w 4000576"/>
              <a:gd name="connsiteY8571" fmla="*/ 6800183 h 7331925"/>
              <a:gd name="connsiteX8572" fmla="*/ 1107853 w 4000576"/>
              <a:gd name="connsiteY8572" fmla="*/ 6798526 h 7331925"/>
              <a:gd name="connsiteX8573" fmla="*/ 1105243 w 4000576"/>
              <a:gd name="connsiteY8573" fmla="*/ 6777819 h 7331925"/>
              <a:gd name="connsiteX8574" fmla="*/ 1088803 w 4000576"/>
              <a:gd name="connsiteY8574" fmla="*/ 6779476 h 7331925"/>
              <a:gd name="connsiteX8575" fmla="*/ 1741265 w 4000576"/>
              <a:gd name="connsiteY8575" fmla="*/ 6779476 h 7331925"/>
              <a:gd name="connsiteX8576" fmla="*/ 1755553 w 4000576"/>
              <a:gd name="connsiteY8576" fmla="*/ 6789001 h 7331925"/>
              <a:gd name="connsiteX8577" fmla="*/ 1769840 w 4000576"/>
              <a:gd name="connsiteY8577" fmla="*/ 6779476 h 7331925"/>
              <a:gd name="connsiteX8578" fmla="*/ 1755553 w 4000576"/>
              <a:gd name="connsiteY8578" fmla="*/ 6769951 h 7331925"/>
              <a:gd name="connsiteX8579" fmla="*/ 1741265 w 4000576"/>
              <a:gd name="connsiteY8579" fmla="*/ 6779476 h 7331925"/>
              <a:gd name="connsiteX8580" fmla="*/ 1788890 w 4000576"/>
              <a:gd name="connsiteY8580" fmla="*/ 6779476 h 7331925"/>
              <a:gd name="connsiteX8581" fmla="*/ 1803178 w 4000576"/>
              <a:gd name="connsiteY8581" fmla="*/ 6789001 h 7331925"/>
              <a:gd name="connsiteX8582" fmla="*/ 1817465 w 4000576"/>
              <a:gd name="connsiteY8582" fmla="*/ 6779476 h 7331925"/>
              <a:gd name="connsiteX8583" fmla="*/ 1803178 w 4000576"/>
              <a:gd name="connsiteY8583" fmla="*/ 6769951 h 7331925"/>
              <a:gd name="connsiteX8584" fmla="*/ 1788890 w 4000576"/>
              <a:gd name="connsiteY8584" fmla="*/ 6779476 h 7331925"/>
              <a:gd name="connsiteX8585" fmla="*/ 1841783 w 4000576"/>
              <a:gd name="connsiteY8585" fmla="*/ 6778667 h 7331925"/>
              <a:gd name="connsiteX8586" fmla="*/ 1845231 w 4000576"/>
              <a:gd name="connsiteY8586" fmla="*/ 6793259 h 7331925"/>
              <a:gd name="connsiteX8587" fmla="*/ 1859823 w 4000576"/>
              <a:gd name="connsiteY8587" fmla="*/ 6789811 h 7331925"/>
              <a:gd name="connsiteX8588" fmla="*/ 1856375 w 4000576"/>
              <a:gd name="connsiteY8588" fmla="*/ 6775219 h 7331925"/>
              <a:gd name="connsiteX8589" fmla="*/ 1841783 w 4000576"/>
              <a:gd name="connsiteY8589" fmla="*/ 6778667 h 7331925"/>
              <a:gd name="connsiteX8590" fmla="*/ 3034284 w 4000576"/>
              <a:gd name="connsiteY8590" fmla="*/ 6775447 h 7331925"/>
              <a:gd name="connsiteX8591" fmla="*/ 3027140 w 4000576"/>
              <a:gd name="connsiteY8591" fmla="*/ 6802022 h 7331925"/>
              <a:gd name="connsiteX8592" fmla="*/ 3027140 w 4000576"/>
              <a:gd name="connsiteY8592" fmla="*/ 6821386 h 7331925"/>
              <a:gd name="connsiteX8593" fmla="*/ 3037561 w 4000576"/>
              <a:gd name="connsiteY8593" fmla="*/ 6810966 h 7331925"/>
              <a:gd name="connsiteX8594" fmla="*/ 3044704 w 4000576"/>
              <a:gd name="connsiteY8594" fmla="*/ 6784401 h 7331925"/>
              <a:gd name="connsiteX8595" fmla="*/ 3034284 w 4000576"/>
              <a:gd name="connsiteY8595" fmla="*/ 6775447 h 7331925"/>
              <a:gd name="connsiteX8596" fmla="*/ 1131665 w 4000576"/>
              <a:gd name="connsiteY8596" fmla="*/ 6793763 h 7331925"/>
              <a:gd name="connsiteX8597" fmla="*/ 1141905 w 4000576"/>
              <a:gd name="connsiteY8597" fmla="*/ 6806223 h 7331925"/>
              <a:gd name="connsiteX8598" fmla="*/ 1152144 w 4000576"/>
              <a:gd name="connsiteY8598" fmla="*/ 6793763 h 7331925"/>
              <a:gd name="connsiteX8599" fmla="*/ 1141905 w 4000576"/>
              <a:gd name="connsiteY8599" fmla="*/ 6781305 h 7331925"/>
              <a:gd name="connsiteX8600" fmla="*/ 1131665 w 4000576"/>
              <a:gd name="connsiteY8600" fmla="*/ 6793763 h 7331925"/>
              <a:gd name="connsiteX8601" fmla="*/ 1174490 w 4000576"/>
              <a:gd name="connsiteY8601" fmla="*/ 6789068 h 7331925"/>
              <a:gd name="connsiteX8602" fmla="*/ 1183862 w 4000576"/>
              <a:gd name="connsiteY8602" fmla="*/ 6804537 h 7331925"/>
              <a:gd name="connsiteX8603" fmla="*/ 1203493 w 4000576"/>
              <a:gd name="connsiteY8603" fmla="*/ 6789639 h 7331925"/>
              <a:gd name="connsiteX8604" fmla="*/ 1174490 w 4000576"/>
              <a:gd name="connsiteY8604" fmla="*/ 6789068 h 7331925"/>
              <a:gd name="connsiteX8605" fmla="*/ 1226915 w 4000576"/>
              <a:gd name="connsiteY8605" fmla="*/ 6792973 h 7331925"/>
              <a:gd name="connsiteX8606" fmla="*/ 1241993 w 4000576"/>
              <a:gd name="connsiteY8606" fmla="*/ 6808051 h 7331925"/>
              <a:gd name="connsiteX8607" fmla="*/ 1238231 w 4000576"/>
              <a:gd name="connsiteY8607" fmla="*/ 6781657 h 7331925"/>
              <a:gd name="connsiteX8608" fmla="*/ 1226915 w 4000576"/>
              <a:gd name="connsiteY8608" fmla="*/ 6792973 h 7331925"/>
              <a:gd name="connsiteX8609" fmla="*/ 1893665 w 4000576"/>
              <a:gd name="connsiteY8609" fmla="*/ 6789001 h 7331925"/>
              <a:gd name="connsiteX8610" fmla="*/ 1903190 w 4000576"/>
              <a:gd name="connsiteY8610" fmla="*/ 6798526 h 7331925"/>
              <a:gd name="connsiteX8611" fmla="*/ 1912715 w 4000576"/>
              <a:gd name="connsiteY8611" fmla="*/ 6789001 h 7331925"/>
              <a:gd name="connsiteX8612" fmla="*/ 1903190 w 4000576"/>
              <a:gd name="connsiteY8612" fmla="*/ 6779476 h 7331925"/>
              <a:gd name="connsiteX8613" fmla="*/ 1893665 w 4000576"/>
              <a:gd name="connsiteY8613" fmla="*/ 6789001 h 7331925"/>
              <a:gd name="connsiteX8614" fmla="*/ 1941290 w 4000576"/>
              <a:gd name="connsiteY8614" fmla="*/ 6789001 h 7331925"/>
              <a:gd name="connsiteX8615" fmla="*/ 1955578 w 4000576"/>
              <a:gd name="connsiteY8615" fmla="*/ 6798526 h 7331925"/>
              <a:gd name="connsiteX8616" fmla="*/ 1969865 w 4000576"/>
              <a:gd name="connsiteY8616" fmla="*/ 6789001 h 7331925"/>
              <a:gd name="connsiteX8617" fmla="*/ 1955578 w 4000576"/>
              <a:gd name="connsiteY8617" fmla="*/ 6779476 h 7331925"/>
              <a:gd name="connsiteX8618" fmla="*/ 1941290 w 4000576"/>
              <a:gd name="connsiteY8618" fmla="*/ 6789001 h 7331925"/>
              <a:gd name="connsiteX8619" fmla="*/ 1993678 w 4000576"/>
              <a:gd name="connsiteY8619" fmla="*/ 6789001 h 7331925"/>
              <a:gd name="connsiteX8620" fmla="*/ 2002641 w 4000576"/>
              <a:gd name="connsiteY8620" fmla="*/ 6798526 h 7331925"/>
              <a:gd name="connsiteX8621" fmla="*/ 2017490 w 4000576"/>
              <a:gd name="connsiteY8621" fmla="*/ 6789001 h 7331925"/>
              <a:gd name="connsiteX8622" fmla="*/ 2008537 w 4000576"/>
              <a:gd name="connsiteY8622" fmla="*/ 6779476 h 7331925"/>
              <a:gd name="connsiteX8623" fmla="*/ 1993678 w 4000576"/>
              <a:gd name="connsiteY8623" fmla="*/ 6789001 h 7331925"/>
              <a:gd name="connsiteX8624" fmla="*/ 1276369 w 4000576"/>
              <a:gd name="connsiteY8624" fmla="*/ 6799240 h 7331925"/>
              <a:gd name="connsiteX8625" fmla="*/ 1288828 w 4000576"/>
              <a:gd name="connsiteY8625" fmla="*/ 6809480 h 7331925"/>
              <a:gd name="connsiteX8626" fmla="*/ 1301286 w 4000576"/>
              <a:gd name="connsiteY8626" fmla="*/ 6799240 h 7331925"/>
              <a:gd name="connsiteX8627" fmla="*/ 1288828 w 4000576"/>
              <a:gd name="connsiteY8627" fmla="*/ 6789001 h 7331925"/>
              <a:gd name="connsiteX8628" fmla="*/ 1276369 w 4000576"/>
              <a:gd name="connsiteY8628" fmla="*/ 6799240 h 7331925"/>
              <a:gd name="connsiteX8629" fmla="*/ 1322165 w 4000576"/>
              <a:gd name="connsiteY8629" fmla="*/ 6803288 h 7331925"/>
              <a:gd name="connsiteX8630" fmla="*/ 1336453 w 4000576"/>
              <a:gd name="connsiteY8630" fmla="*/ 6817576 h 7331925"/>
              <a:gd name="connsiteX8631" fmla="*/ 1350740 w 4000576"/>
              <a:gd name="connsiteY8631" fmla="*/ 6803288 h 7331925"/>
              <a:gd name="connsiteX8632" fmla="*/ 1336453 w 4000576"/>
              <a:gd name="connsiteY8632" fmla="*/ 6789001 h 7331925"/>
              <a:gd name="connsiteX8633" fmla="*/ 1322165 w 4000576"/>
              <a:gd name="connsiteY8633" fmla="*/ 6803288 h 7331925"/>
              <a:gd name="connsiteX8634" fmla="*/ 1374962 w 4000576"/>
              <a:gd name="connsiteY8634" fmla="*/ 6797878 h 7331925"/>
              <a:gd name="connsiteX8635" fmla="*/ 1398518 w 4000576"/>
              <a:gd name="connsiteY8635" fmla="*/ 6812718 h 7331925"/>
              <a:gd name="connsiteX8636" fmla="*/ 1388840 w 4000576"/>
              <a:gd name="connsiteY8636" fmla="*/ 6789001 h 7331925"/>
              <a:gd name="connsiteX8637" fmla="*/ 1374962 w 4000576"/>
              <a:gd name="connsiteY8637" fmla="*/ 6797878 h 7331925"/>
              <a:gd name="connsiteX8638" fmla="*/ 2046065 w 4000576"/>
              <a:gd name="connsiteY8638" fmla="*/ 6798526 h 7331925"/>
              <a:gd name="connsiteX8639" fmla="*/ 2055590 w 4000576"/>
              <a:gd name="connsiteY8639" fmla="*/ 6808051 h 7331925"/>
              <a:gd name="connsiteX8640" fmla="*/ 2065115 w 4000576"/>
              <a:gd name="connsiteY8640" fmla="*/ 6798526 h 7331925"/>
              <a:gd name="connsiteX8641" fmla="*/ 2055590 w 4000576"/>
              <a:gd name="connsiteY8641" fmla="*/ 6789001 h 7331925"/>
              <a:gd name="connsiteX8642" fmla="*/ 2046065 w 4000576"/>
              <a:gd name="connsiteY8642" fmla="*/ 6798526 h 7331925"/>
              <a:gd name="connsiteX8643" fmla="*/ 2093690 w 4000576"/>
              <a:gd name="connsiteY8643" fmla="*/ 6798526 h 7331925"/>
              <a:gd name="connsiteX8644" fmla="*/ 2102653 w 4000576"/>
              <a:gd name="connsiteY8644" fmla="*/ 6808051 h 7331925"/>
              <a:gd name="connsiteX8645" fmla="*/ 2117503 w 4000576"/>
              <a:gd name="connsiteY8645" fmla="*/ 6798526 h 7331925"/>
              <a:gd name="connsiteX8646" fmla="*/ 2108549 w 4000576"/>
              <a:gd name="connsiteY8646" fmla="*/ 6789001 h 7331925"/>
              <a:gd name="connsiteX8647" fmla="*/ 2093690 w 4000576"/>
              <a:gd name="connsiteY8647" fmla="*/ 6798526 h 7331925"/>
              <a:gd name="connsiteX8648" fmla="*/ 2141315 w 4000576"/>
              <a:gd name="connsiteY8648" fmla="*/ 6798526 h 7331925"/>
              <a:gd name="connsiteX8649" fmla="*/ 2155603 w 4000576"/>
              <a:gd name="connsiteY8649" fmla="*/ 6808051 h 7331925"/>
              <a:gd name="connsiteX8650" fmla="*/ 2169890 w 4000576"/>
              <a:gd name="connsiteY8650" fmla="*/ 6798526 h 7331925"/>
              <a:gd name="connsiteX8651" fmla="*/ 2155603 w 4000576"/>
              <a:gd name="connsiteY8651" fmla="*/ 6789001 h 7331925"/>
              <a:gd name="connsiteX8652" fmla="*/ 2141315 w 4000576"/>
              <a:gd name="connsiteY8652" fmla="*/ 6798526 h 7331925"/>
              <a:gd name="connsiteX8653" fmla="*/ 2198465 w 4000576"/>
              <a:gd name="connsiteY8653" fmla="*/ 6798526 h 7331925"/>
              <a:gd name="connsiteX8654" fmla="*/ 2208562 w 4000576"/>
              <a:gd name="connsiteY8654" fmla="*/ 6808051 h 7331925"/>
              <a:gd name="connsiteX8655" fmla="*/ 2212753 w 4000576"/>
              <a:gd name="connsiteY8655" fmla="*/ 6798526 h 7331925"/>
              <a:gd name="connsiteX8656" fmla="*/ 2202666 w 4000576"/>
              <a:gd name="connsiteY8656" fmla="*/ 6789001 h 7331925"/>
              <a:gd name="connsiteX8657" fmla="*/ 2198465 w 4000576"/>
              <a:gd name="connsiteY8657" fmla="*/ 6798526 h 7331925"/>
              <a:gd name="connsiteX8658" fmla="*/ 3071889 w 4000576"/>
              <a:gd name="connsiteY8658" fmla="*/ 6802269 h 7331925"/>
              <a:gd name="connsiteX8659" fmla="*/ 3069774 w 4000576"/>
              <a:gd name="connsiteY8659" fmla="*/ 6825291 h 7331925"/>
              <a:gd name="connsiteX8660" fmla="*/ 3082481 w 4000576"/>
              <a:gd name="connsiteY8660" fmla="*/ 6801650 h 7331925"/>
              <a:gd name="connsiteX8661" fmla="*/ 3078966 w 4000576"/>
              <a:gd name="connsiteY8661" fmla="*/ 6784238 h 7331925"/>
              <a:gd name="connsiteX8662" fmla="*/ 3071889 w 4000576"/>
              <a:gd name="connsiteY8662" fmla="*/ 6802269 h 7331925"/>
              <a:gd name="connsiteX8663" fmla="*/ 1426940 w 4000576"/>
              <a:gd name="connsiteY8663" fmla="*/ 6808051 h 7331925"/>
              <a:gd name="connsiteX8664" fmla="*/ 1441228 w 4000576"/>
              <a:gd name="connsiteY8664" fmla="*/ 6817576 h 7331925"/>
              <a:gd name="connsiteX8665" fmla="*/ 1455515 w 4000576"/>
              <a:gd name="connsiteY8665" fmla="*/ 6808051 h 7331925"/>
              <a:gd name="connsiteX8666" fmla="*/ 1441228 w 4000576"/>
              <a:gd name="connsiteY8666" fmla="*/ 6798526 h 7331925"/>
              <a:gd name="connsiteX8667" fmla="*/ 1426940 w 4000576"/>
              <a:gd name="connsiteY8667" fmla="*/ 6808051 h 7331925"/>
              <a:gd name="connsiteX8668" fmla="*/ 1476747 w 4000576"/>
              <a:gd name="connsiteY8668" fmla="*/ 6809842 h 7331925"/>
              <a:gd name="connsiteX8669" fmla="*/ 1503140 w 4000576"/>
              <a:gd name="connsiteY8669" fmla="*/ 6813604 h 7331925"/>
              <a:gd name="connsiteX8670" fmla="*/ 1488062 w 4000576"/>
              <a:gd name="connsiteY8670" fmla="*/ 6798526 h 7331925"/>
              <a:gd name="connsiteX8671" fmla="*/ 1476747 w 4000576"/>
              <a:gd name="connsiteY8671" fmla="*/ 6809842 h 7331925"/>
              <a:gd name="connsiteX8672" fmla="*/ 1531715 w 4000576"/>
              <a:gd name="connsiteY8672" fmla="*/ 6812023 h 7331925"/>
              <a:gd name="connsiteX8673" fmla="*/ 1546793 w 4000576"/>
              <a:gd name="connsiteY8673" fmla="*/ 6827101 h 7331925"/>
              <a:gd name="connsiteX8674" fmla="*/ 1558109 w 4000576"/>
              <a:gd name="connsiteY8674" fmla="*/ 6815795 h 7331925"/>
              <a:gd name="connsiteX8675" fmla="*/ 1531715 w 4000576"/>
              <a:gd name="connsiteY8675" fmla="*/ 6812023 h 7331925"/>
              <a:gd name="connsiteX8676" fmla="*/ 1585427 w 4000576"/>
              <a:gd name="connsiteY8676" fmla="*/ 6805137 h 7331925"/>
              <a:gd name="connsiteX8677" fmla="*/ 1593628 w 4000576"/>
              <a:gd name="connsiteY8677" fmla="*/ 6827101 h 7331925"/>
              <a:gd name="connsiteX8678" fmla="*/ 1607915 w 4000576"/>
              <a:gd name="connsiteY8678" fmla="*/ 6818138 h 7331925"/>
              <a:gd name="connsiteX8679" fmla="*/ 1585427 w 4000576"/>
              <a:gd name="connsiteY8679" fmla="*/ 6805137 h 7331925"/>
              <a:gd name="connsiteX8680" fmla="*/ 2250948 w 4000576"/>
              <a:gd name="connsiteY8680" fmla="*/ 6808203 h 7331925"/>
              <a:gd name="connsiteX8681" fmla="*/ 2265798 w 4000576"/>
              <a:gd name="connsiteY8681" fmla="*/ 6812404 h 7331925"/>
              <a:gd name="connsiteX8682" fmla="*/ 2259816 w 4000576"/>
              <a:gd name="connsiteY8682" fmla="*/ 6798526 h 7331925"/>
              <a:gd name="connsiteX8683" fmla="*/ 2250948 w 4000576"/>
              <a:gd name="connsiteY8683" fmla="*/ 6808203 h 7331925"/>
              <a:gd name="connsiteX8684" fmla="*/ 2303240 w 4000576"/>
              <a:gd name="connsiteY8684" fmla="*/ 6808051 h 7331925"/>
              <a:gd name="connsiteX8685" fmla="*/ 2312765 w 4000576"/>
              <a:gd name="connsiteY8685" fmla="*/ 6817576 h 7331925"/>
              <a:gd name="connsiteX8686" fmla="*/ 2322290 w 4000576"/>
              <a:gd name="connsiteY8686" fmla="*/ 6808051 h 7331925"/>
              <a:gd name="connsiteX8687" fmla="*/ 2312765 w 4000576"/>
              <a:gd name="connsiteY8687" fmla="*/ 6798526 h 7331925"/>
              <a:gd name="connsiteX8688" fmla="*/ 2303240 w 4000576"/>
              <a:gd name="connsiteY8688" fmla="*/ 6808051 h 7331925"/>
              <a:gd name="connsiteX8689" fmla="*/ 2350865 w 4000576"/>
              <a:gd name="connsiteY8689" fmla="*/ 6808051 h 7331925"/>
              <a:gd name="connsiteX8690" fmla="*/ 2360390 w 4000576"/>
              <a:gd name="connsiteY8690" fmla="*/ 6817576 h 7331925"/>
              <a:gd name="connsiteX8691" fmla="*/ 2369915 w 4000576"/>
              <a:gd name="connsiteY8691" fmla="*/ 6808051 h 7331925"/>
              <a:gd name="connsiteX8692" fmla="*/ 2360390 w 4000576"/>
              <a:gd name="connsiteY8692" fmla="*/ 6798526 h 7331925"/>
              <a:gd name="connsiteX8693" fmla="*/ 2350865 w 4000576"/>
              <a:gd name="connsiteY8693" fmla="*/ 6808051 h 7331925"/>
              <a:gd name="connsiteX8694" fmla="*/ 2403253 w 4000576"/>
              <a:gd name="connsiteY8694" fmla="*/ 6808051 h 7331925"/>
              <a:gd name="connsiteX8695" fmla="*/ 2412778 w 4000576"/>
              <a:gd name="connsiteY8695" fmla="*/ 6817576 h 7331925"/>
              <a:gd name="connsiteX8696" fmla="*/ 2422303 w 4000576"/>
              <a:gd name="connsiteY8696" fmla="*/ 6808051 h 7331925"/>
              <a:gd name="connsiteX8697" fmla="*/ 2412778 w 4000576"/>
              <a:gd name="connsiteY8697" fmla="*/ 6798526 h 7331925"/>
              <a:gd name="connsiteX8698" fmla="*/ 2403253 w 4000576"/>
              <a:gd name="connsiteY8698" fmla="*/ 6808051 h 7331925"/>
              <a:gd name="connsiteX8699" fmla="*/ 2952131 w 4000576"/>
              <a:gd name="connsiteY8699" fmla="*/ 6816014 h 7331925"/>
              <a:gd name="connsiteX8700" fmla="*/ 2961513 w 4000576"/>
              <a:gd name="connsiteY8700" fmla="*/ 6839389 h 7331925"/>
              <a:gd name="connsiteX8701" fmla="*/ 2968085 w 4000576"/>
              <a:gd name="connsiteY8701" fmla="*/ 6811442 h 7331925"/>
              <a:gd name="connsiteX8702" fmla="*/ 2964409 w 4000576"/>
              <a:gd name="connsiteY8702" fmla="*/ 6793763 h 7331925"/>
              <a:gd name="connsiteX8703" fmla="*/ 2952131 w 4000576"/>
              <a:gd name="connsiteY8703" fmla="*/ 6816014 h 7331925"/>
              <a:gd name="connsiteX8704" fmla="*/ 955453 w 4000576"/>
              <a:gd name="connsiteY8704" fmla="*/ 6817576 h 7331925"/>
              <a:gd name="connsiteX8705" fmla="*/ 970302 w 4000576"/>
              <a:gd name="connsiteY8705" fmla="*/ 6846151 h 7331925"/>
              <a:gd name="connsiteX8706" fmla="*/ 979265 w 4000576"/>
              <a:gd name="connsiteY8706" fmla="*/ 6827101 h 7331925"/>
              <a:gd name="connsiteX8707" fmla="*/ 955453 w 4000576"/>
              <a:gd name="connsiteY8707" fmla="*/ 6817576 h 7331925"/>
              <a:gd name="connsiteX8708" fmla="*/ 998315 w 4000576"/>
              <a:gd name="connsiteY8708" fmla="*/ 6827101 h 7331925"/>
              <a:gd name="connsiteX8709" fmla="*/ 1019880 w 4000576"/>
              <a:gd name="connsiteY8709" fmla="*/ 6840455 h 7331925"/>
              <a:gd name="connsiteX8710" fmla="*/ 1006821 w 4000576"/>
              <a:gd name="connsiteY8710" fmla="*/ 6808051 h 7331925"/>
              <a:gd name="connsiteX8711" fmla="*/ 998315 w 4000576"/>
              <a:gd name="connsiteY8711" fmla="*/ 6827101 h 7331925"/>
              <a:gd name="connsiteX8712" fmla="*/ 1636490 w 4000576"/>
              <a:gd name="connsiteY8712" fmla="*/ 6817576 h 7331925"/>
              <a:gd name="connsiteX8713" fmla="*/ 1650778 w 4000576"/>
              <a:gd name="connsiteY8713" fmla="*/ 6827101 h 7331925"/>
              <a:gd name="connsiteX8714" fmla="*/ 1665065 w 4000576"/>
              <a:gd name="connsiteY8714" fmla="*/ 6817576 h 7331925"/>
              <a:gd name="connsiteX8715" fmla="*/ 1650778 w 4000576"/>
              <a:gd name="connsiteY8715" fmla="*/ 6808051 h 7331925"/>
              <a:gd name="connsiteX8716" fmla="*/ 1636490 w 4000576"/>
              <a:gd name="connsiteY8716" fmla="*/ 6817576 h 7331925"/>
              <a:gd name="connsiteX8717" fmla="*/ 1684115 w 4000576"/>
              <a:gd name="connsiteY8717" fmla="*/ 6817576 h 7331925"/>
              <a:gd name="connsiteX8718" fmla="*/ 1698403 w 4000576"/>
              <a:gd name="connsiteY8718" fmla="*/ 6827101 h 7331925"/>
              <a:gd name="connsiteX8719" fmla="*/ 1712690 w 4000576"/>
              <a:gd name="connsiteY8719" fmla="*/ 6817576 h 7331925"/>
              <a:gd name="connsiteX8720" fmla="*/ 1698403 w 4000576"/>
              <a:gd name="connsiteY8720" fmla="*/ 6808051 h 7331925"/>
              <a:gd name="connsiteX8721" fmla="*/ 1684115 w 4000576"/>
              <a:gd name="connsiteY8721" fmla="*/ 6817576 h 7331925"/>
              <a:gd name="connsiteX8722" fmla="*/ 1741265 w 4000576"/>
              <a:gd name="connsiteY8722" fmla="*/ 6822338 h 7331925"/>
              <a:gd name="connsiteX8723" fmla="*/ 1751505 w 4000576"/>
              <a:gd name="connsiteY8723" fmla="*/ 6834798 h 7331925"/>
              <a:gd name="connsiteX8724" fmla="*/ 1761744 w 4000576"/>
              <a:gd name="connsiteY8724" fmla="*/ 6822338 h 7331925"/>
              <a:gd name="connsiteX8725" fmla="*/ 1751505 w 4000576"/>
              <a:gd name="connsiteY8725" fmla="*/ 6809880 h 7331925"/>
              <a:gd name="connsiteX8726" fmla="*/ 1741265 w 4000576"/>
              <a:gd name="connsiteY8726" fmla="*/ 6822338 h 7331925"/>
              <a:gd name="connsiteX8727" fmla="*/ 2455640 w 4000576"/>
              <a:gd name="connsiteY8727" fmla="*/ 6817576 h 7331925"/>
              <a:gd name="connsiteX8728" fmla="*/ 2465165 w 4000576"/>
              <a:gd name="connsiteY8728" fmla="*/ 6827101 h 7331925"/>
              <a:gd name="connsiteX8729" fmla="*/ 2474690 w 4000576"/>
              <a:gd name="connsiteY8729" fmla="*/ 6817576 h 7331925"/>
              <a:gd name="connsiteX8730" fmla="*/ 2465165 w 4000576"/>
              <a:gd name="connsiteY8730" fmla="*/ 6808051 h 7331925"/>
              <a:gd name="connsiteX8731" fmla="*/ 2455640 w 4000576"/>
              <a:gd name="connsiteY8731" fmla="*/ 6817576 h 7331925"/>
              <a:gd name="connsiteX8732" fmla="*/ 2503265 w 4000576"/>
              <a:gd name="connsiteY8732" fmla="*/ 6817576 h 7331925"/>
              <a:gd name="connsiteX8733" fmla="*/ 2512790 w 4000576"/>
              <a:gd name="connsiteY8733" fmla="*/ 6827101 h 7331925"/>
              <a:gd name="connsiteX8734" fmla="*/ 2522315 w 4000576"/>
              <a:gd name="connsiteY8734" fmla="*/ 6817576 h 7331925"/>
              <a:gd name="connsiteX8735" fmla="*/ 2512790 w 4000576"/>
              <a:gd name="connsiteY8735" fmla="*/ 6808051 h 7331925"/>
              <a:gd name="connsiteX8736" fmla="*/ 2503265 w 4000576"/>
              <a:gd name="connsiteY8736" fmla="*/ 6817576 h 7331925"/>
              <a:gd name="connsiteX8737" fmla="*/ 1036415 w 4000576"/>
              <a:gd name="connsiteY8737" fmla="*/ 6831863 h 7331925"/>
              <a:gd name="connsiteX8738" fmla="*/ 1050703 w 4000576"/>
              <a:gd name="connsiteY8738" fmla="*/ 6846151 h 7331925"/>
              <a:gd name="connsiteX8739" fmla="*/ 1064990 w 4000576"/>
              <a:gd name="connsiteY8739" fmla="*/ 6831863 h 7331925"/>
              <a:gd name="connsiteX8740" fmla="*/ 1050703 w 4000576"/>
              <a:gd name="connsiteY8740" fmla="*/ 6817576 h 7331925"/>
              <a:gd name="connsiteX8741" fmla="*/ 1036415 w 4000576"/>
              <a:gd name="connsiteY8741" fmla="*/ 6831863 h 7331925"/>
              <a:gd name="connsiteX8742" fmla="*/ 1085726 w 4000576"/>
              <a:gd name="connsiteY8742" fmla="*/ 6832369 h 7331925"/>
              <a:gd name="connsiteX8743" fmla="*/ 1110806 w 4000576"/>
              <a:gd name="connsiteY8743" fmla="*/ 6834245 h 7331925"/>
              <a:gd name="connsiteX8744" fmla="*/ 1098328 w 4000576"/>
              <a:gd name="connsiteY8744" fmla="*/ 6817576 h 7331925"/>
              <a:gd name="connsiteX8745" fmla="*/ 1085726 w 4000576"/>
              <a:gd name="connsiteY8745" fmla="*/ 6832369 h 7331925"/>
              <a:gd name="connsiteX8746" fmla="*/ 1131665 w 4000576"/>
              <a:gd name="connsiteY8746" fmla="*/ 6836626 h 7331925"/>
              <a:gd name="connsiteX8747" fmla="*/ 1143572 w 4000576"/>
              <a:gd name="connsiteY8747" fmla="*/ 6853295 h 7331925"/>
              <a:gd name="connsiteX8748" fmla="*/ 1155478 w 4000576"/>
              <a:gd name="connsiteY8748" fmla="*/ 6836626 h 7331925"/>
              <a:gd name="connsiteX8749" fmla="*/ 1143572 w 4000576"/>
              <a:gd name="connsiteY8749" fmla="*/ 6819957 h 7331925"/>
              <a:gd name="connsiteX8750" fmla="*/ 1131665 w 4000576"/>
              <a:gd name="connsiteY8750" fmla="*/ 6836626 h 7331925"/>
              <a:gd name="connsiteX8751" fmla="*/ 1788890 w 4000576"/>
              <a:gd name="connsiteY8751" fmla="*/ 6827101 h 7331925"/>
              <a:gd name="connsiteX8752" fmla="*/ 1803178 w 4000576"/>
              <a:gd name="connsiteY8752" fmla="*/ 6836626 h 7331925"/>
              <a:gd name="connsiteX8753" fmla="*/ 1817465 w 4000576"/>
              <a:gd name="connsiteY8753" fmla="*/ 6827101 h 7331925"/>
              <a:gd name="connsiteX8754" fmla="*/ 1803178 w 4000576"/>
              <a:gd name="connsiteY8754" fmla="*/ 6817576 h 7331925"/>
              <a:gd name="connsiteX8755" fmla="*/ 1788890 w 4000576"/>
              <a:gd name="connsiteY8755" fmla="*/ 6827101 h 7331925"/>
              <a:gd name="connsiteX8756" fmla="*/ 1836515 w 4000576"/>
              <a:gd name="connsiteY8756" fmla="*/ 6827101 h 7331925"/>
              <a:gd name="connsiteX8757" fmla="*/ 1850803 w 4000576"/>
              <a:gd name="connsiteY8757" fmla="*/ 6836626 h 7331925"/>
              <a:gd name="connsiteX8758" fmla="*/ 1865090 w 4000576"/>
              <a:gd name="connsiteY8758" fmla="*/ 6827101 h 7331925"/>
              <a:gd name="connsiteX8759" fmla="*/ 1850803 w 4000576"/>
              <a:gd name="connsiteY8759" fmla="*/ 6817576 h 7331925"/>
              <a:gd name="connsiteX8760" fmla="*/ 1836515 w 4000576"/>
              <a:gd name="connsiteY8760" fmla="*/ 6827101 h 7331925"/>
              <a:gd name="connsiteX8761" fmla="*/ 1888903 w 4000576"/>
              <a:gd name="connsiteY8761" fmla="*/ 6827101 h 7331925"/>
              <a:gd name="connsiteX8762" fmla="*/ 1897866 w 4000576"/>
              <a:gd name="connsiteY8762" fmla="*/ 6836626 h 7331925"/>
              <a:gd name="connsiteX8763" fmla="*/ 1912715 w 4000576"/>
              <a:gd name="connsiteY8763" fmla="*/ 6827101 h 7331925"/>
              <a:gd name="connsiteX8764" fmla="*/ 1903752 w 4000576"/>
              <a:gd name="connsiteY8764" fmla="*/ 6817576 h 7331925"/>
              <a:gd name="connsiteX8765" fmla="*/ 1888903 w 4000576"/>
              <a:gd name="connsiteY8765" fmla="*/ 6827101 h 7331925"/>
              <a:gd name="connsiteX8766" fmla="*/ 2995984 w 4000576"/>
              <a:gd name="connsiteY8766" fmla="*/ 6823329 h 7331925"/>
              <a:gd name="connsiteX8767" fmla="*/ 2989336 w 4000576"/>
              <a:gd name="connsiteY8767" fmla="*/ 6850123 h 7331925"/>
              <a:gd name="connsiteX8768" fmla="*/ 2989621 w 4000576"/>
              <a:gd name="connsiteY8768" fmla="*/ 6869963 h 7331925"/>
              <a:gd name="connsiteX8769" fmla="*/ 2999527 w 4000576"/>
              <a:gd name="connsiteY8769" fmla="*/ 6852933 h 7331925"/>
              <a:gd name="connsiteX8770" fmla="*/ 2995984 w 4000576"/>
              <a:gd name="connsiteY8770" fmla="*/ 6823329 h 7331925"/>
              <a:gd name="connsiteX8771" fmla="*/ 1172147 w 4000576"/>
              <a:gd name="connsiteY8771" fmla="*/ 6839007 h 7331925"/>
              <a:gd name="connsiteX8772" fmla="*/ 1188815 w 4000576"/>
              <a:gd name="connsiteY8772" fmla="*/ 6850913 h 7331925"/>
              <a:gd name="connsiteX8773" fmla="*/ 1205484 w 4000576"/>
              <a:gd name="connsiteY8773" fmla="*/ 6839007 h 7331925"/>
              <a:gd name="connsiteX8774" fmla="*/ 1188815 w 4000576"/>
              <a:gd name="connsiteY8774" fmla="*/ 6827101 h 7331925"/>
              <a:gd name="connsiteX8775" fmla="*/ 1172147 w 4000576"/>
              <a:gd name="connsiteY8775" fmla="*/ 6839007 h 7331925"/>
              <a:gd name="connsiteX8776" fmla="*/ 1226915 w 4000576"/>
              <a:gd name="connsiteY8776" fmla="*/ 6841388 h 7331925"/>
              <a:gd name="connsiteX8777" fmla="*/ 1241203 w 4000576"/>
              <a:gd name="connsiteY8777" fmla="*/ 6855676 h 7331925"/>
              <a:gd name="connsiteX8778" fmla="*/ 1255490 w 4000576"/>
              <a:gd name="connsiteY8778" fmla="*/ 6841388 h 7331925"/>
              <a:gd name="connsiteX8779" fmla="*/ 1241203 w 4000576"/>
              <a:gd name="connsiteY8779" fmla="*/ 6827101 h 7331925"/>
              <a:gd name="connsiteX8780" fmla="*/ 1226915 w 4000576"/>
              <a:gd name="connsiteY8780" fmla="*/ 6841388 h 7331925"/>
              <a:gd name="connsiteX8781" fmla="*/ 1274540 w 4000576"/>
              <a:gd name="connsiteY8781" fmla="*/ 6840598 h 7331925"/>
              <a:gd name="connsiteX8782" fmla="*/ 1289618 w 4000576"/>
              <a:gd name="connsiteY8782" fmla="*/ 6855676 h 7331925"/>
              <a:gd name="connsiteX8783" fmla="*/ 1300934 w 4000576"/>
              <a:gd name="connsiteY8783" fmla="*/ 6844370 h 7331925"/>
              <a:gd name="connsiteX8784" fmla="*/ 1274540 w 4000576"/>
              <a:gd name="connsiteY8784" fmla="*/ 6840598 h 7331925"/>
              <a:gd name="connsiteX8785" fmla="*/ 1328252 w 4000576"/>
              <a:gd name="connsiteY8785" fmla="*/ 6833712 h 7331925"/>
              <a:gd name="connsiteX8786" fmla="*/ 1336453 w 4000576"/>
              <a:gd name="connsiteY8786" fmla="*/ 6865201 h 7331925"/>
              <a:gd name="connsiteX8787" fmla="*/ 1350740 w 4000576"/>
              <a:gd name="connsiteY8787" fmla="*/ 6851476 h 7331925"/>
              <a:gd name="connsiteX8788" fmla="*/ 1328252 w 4000576"/>
              <a:gd name="connsiteY8788" fmla="*/ 6833712 h 7331925"/>
              <a:gd name="connsiteX8789" fmla="*/ 1941290 w 4000576"/>
              <a:gd name="connsiteY8789" fmla="*/ 6836626 h 7331925"/>
              <a:gd name="connsiteX8790" fmla="*/ 1950253 w 4000576"/>
              <a:gd name="connsiteY8790" fmla="*/ 6846151 h 7331925"/>
              <a:gd name="connsiteX8791" fmla="*/ 1965103 w 4000576"/>
              <a:gd name="connsiteY8791" fmla="*/ 6836626 h 7331925"/>
              <a:gd name="connsiteX8792" fmla="*/ 1956140 w 4000576"/>
              <a:gd name="connsiteY8792" fmla="*/ 6827101 h 7331925"/>
              <a:gd name="connsiteX8793" fmla="*/ 1941290 w 4000576"/>
              <a:gd name="connsiteY8793" fmla="*/ 6836626 h 7331925"/>
              <a:gd name="connsiteX8794" fmla="*/ 1988915 w 4000576"/>
              <a:gd name="connsiteY8794" fmla="*/ 6836626 h 7331925"/>
              <a:gd name="connsiteX8795" fmla="*/ 2003203 w 4000576"/>
              <a:gd name="connsiteY8795" fmla="*/ 6846151 h 7331925"/>
              <a:gd name="connsiteX8796" fmla="*/ 2017490 w 4000576"/>
              <a:gd name="connsiteY8796" fmla="*/ 6836626 h 7331925"/>
              <a:gd name="connsiteX8797" fmla="*/ 2003203 w 4000576"/>
              <a:gd name="connsiteY8797" fmla="*/ 6827101 h 7331925"/>
              <a:gd name="connsiteX8798" fmla="*/ 1988915 w 4000576"/>
              <a:gd name="connsiteY8798" fmla="*/ 6836626 h 7331925"/>
              <a:gd name="connsiteX8799" fmla="*/ 2046065 w 4000576"/>
              <a:gd name="connsiteY8799" fmla="*/ 6836626 h 7331925"/>
              <a:gd name="connsiteX8800" fmla="*/ 2055590 w 4000576"/>
              <a:gd name="connsiteY8800" fmla="*/ 6846151 h 7331925"/>
              <a:gd name="connsiteX8801" fmla="*/ 2065115 w 4000576"/>
              <a:gd name="connsiteY8801" fmla="*/ 6836626 h 7331925"/>
              <a:gd name="connsiteX8802" fmla="*/ 2055590 w 4000576"/>
              <a:gd name="connsiteY8802" fmla="*/ 6827101 h 7331925"/>
              <a:gd name="connsiteX8803" fmla="*/ 2046065 w 4000576"/>
              <a:gd name="connsiteY8803" fmla="*/ 6836626 h 7331925"/>
              <a:gd name="connsiteX8804" fmla="*/ 2098453 w 4000576"/>
              <a:gd name="connsiteY8804" fmla="*/ 6836626 h 7331925"/>
              <a:gd name="connsiteX8805" fmla="*/ 2107978 w 4000576"/>
              <a:gd name="connsiteY8805" fmla="*/ 6846151 h 7331925"/>
              <a:gd name="connsiteX8806" fmla="*/ 2117503 w 4000576"/>
              <a:gd name="connsiteY8806" fmla="*/ 6836626 h 7331925"/>
              <a:gd name="connsiteX8807" fmla="*/ 2107978 w 4000576"/>
              <a:gd name="connsiteY8807" fmla="*/ 6827101 h 7331925"/>
              <a:gd name="connsiteX8808" fmla="*/ 2098453 w 4000576"/>
              <a:gd name="connsiteY8808" fmla="*/ 6836626 h 7331925"/>
              <a:gd name="connsiteX8809" fmla="*/ 1371867 w 4000576"/>
              <a:gd name="connsiteY8809" fmla="*/ 6847618 h 7331925"/>
              <a:gd name="connsiteX8810" fmla="*/ 1398870 w 4000576"/>
              <a:gd name="connsiteY8810" fmla="*/ 6850913 h 7331925"/>
              <a:gd name="connsiteX8811" fmla="*/ 1383487 w 4000576"/>
              <a:gd name="connsiteY8811" fmla="*/ 6838093 h 7331925"/>
              <a:gd name="connsiteX8812" fmla="*/ 1371867 w 4000576"/>
              <a:gd name="connsiteY8812" fmla="*/ 6847618 h 7331925"/>
              <a:gd name="connsiteX8813" fmla="*/ 1426940 w 4000576"/>
              <a:gd name="connsiteY8813" fmla="*/ 6850123 h 7331925"/>
              <a:gd name="connsiteX8814" fmla="*/ 1442018 w 4000576"/>
              <a:gd name="connsiteY8814" fmla="*/ 6865201 h 7331925"/>
              <a:gd name="connsiteX8815" fmla="*/ 1453334 w 4000576"/>
              <a:gd name="connsiteY8815" fmla="*/ 6853895 h 7331925"/>
              <a:gd name="connsiteX8816" fmla="*/ 1426940 w 4000576"/>
              <a:gd name="connsiteY8816" fmla="*/ 6850123 h 7331925"/>
              <a:gd name="connsiteX8817" fmla="*/ 2146173 w 4000576"/>
              <a:gd name="connsiteY8817" fmla="*/ 6846303 h 7331925"/>
              <a:gd name="connsiteX8818" fmla="*/ 2161023 w 4000576"/>
              <a:gd name="connsiteY8818" fmla="*/ 6850504 h 7331925"/>
              <a:gd name="connsiteX8819" fmla="*/ 2155041 w 4000576"/>
              <a:gd name="connsiteY8819" fmla="*/ 6836626 h 7331925"/>
              <a:gd name="connsiteX8820" fmla="*/ 2146173 w 4000576"/>
              <a:gd name="connsiteY8820" fmla="*/ 6846303 h 7331925"/>
              <a:gd name="connsiteX8821" fmla="*/ 2198465 w 4000576"/>
              <a:gd name="connsiteY8821" fmla="*/ 6846151 h 7331925"/>
              <a:gd name="connsiteX8822" fmla="*/ 2207990 w 4000576"/>
              <a:gd name="connsiteY8822" fmla="*/ 6855676 h 7331925"/>
              <a:gd name="connsiteX8823" fmla="*/ 2217515 w 4000576"/>
              <a:gd name="connsiteY8823" fmla="*/ 6846151 h 7331925"/>
              <a:gd name="connsiteX8824" fmla="*/ 2207990 w 4000576"/>
              <a:gd name="connsiteY8824" fmla="*/ 6836626 h 7331925"/>
              <a:gd name="connsiteX8825" fmla="*/ 2198465 w 4000576"/>
              <a:gd name="connsiteY8825" fmla="*/ 6846151 h 7331925"/>
              <a:gd name="connsiteX8826" fmla="*/ 2246090 w 4000576"/>
              <a:gd name="connsiteY8826" fmla="*/ 6846151 h 7331925"/>
              <a:gd name="connsiteX8827" fmla="*/ 2260949 w 4000576"/>
              <a:gd name="connsiteY8827" fmla="*/ 6855676 h 7331925"/>
              <a:gd name="connsiteX8828" fmla="*/ 2269903 w 4000576"/>
              <a:gd name="connsiteY8828" fmla="*/ 6846151 h 7331925"/>
              <a:gd name="connsiteX8829" fmla="*/ 2255053 w 4000576"/>
              <a:gd name="connsiteY8829" fmla="*/ 6836626 h 7331925"/>
              <a:gd name="connsiteX8830" fmla="*/ 2246090 w 4000576"/>
              <a:gd name="connsiteY8830" fmla="*/ 6846151 h 7331925"/>
              <a:gd name="connsiteX8831" fmla="*/ 3034084 w 4000576"/>
              <a:gd name="connsiteY8831" fmla="*/ 6842379 h 7331925"/>
              <a:gd name="connsiteX8832" fmla="*/ 3027140 w 4000576"/>
              <a:gd name="connsiteY8832" fmla="*/ 6863934 h 7331925"/>
              <a:gd name="connsiteX8833" fmla="*/ 3027140 w 4000576"/>
              <a:gd name="connsiteY8833" fmla="*/ 6878536 h 7331925"/>
              <a:gd name="connsiteX8834" fmla="*/ 3037732 w 4000576"/>
              <a:gd name="connsiteY8834" fmla="*/ 6867935 h 7331925"/>
              <a:gd name="connsiteX8835" fmla="*/ 3044685 w 4000576"/>
              <a:gd name="connsiteY8835" fmla="*/ 6846389 h 7331925"/>
              <a:gd name="connsiteX8836" fmla="*/ 3034084 w 4000576"/>
              <a:gd name="connsiteY8836" fmla="*/ 6842379 h 7331925"/>
              <a:gd name="connsiteX8837" fmla="*/ 1476747 w 4000576"/>
              <a:gd name="connsiteY8837" fmla="*/ 6857467 h 7331925"/>
              <a:gd name="connsiteX8838" fmla="*/ 1503140 w 4000576"/>
              <a:gd name="connsiteY8838" fmla="*/ 6861229 h 7331925"/>
              <a:gd name="connsiteX8839" fmla="*/ 1488062 w 4000576"/>
              <a:gd name="connsiteY8839" fmla="*/ 6846151 h 7331925"/>
              <a:gd name="connsiteX8840" fmla="*/ 1476747 w 4000576"/>
              <a:gd name="connsiteY8840" fmla="*/ 6857467 h 7331925"/>
              <a:gd name="connsiteX8841" fmla="*/ 1531715 w 4000576"/>
              <a:gd name="connsiteY8841" fmla="*/ 6861229 h 7331925"/>
              <a:gd name="connsiteX8842" fmla="*/ 1543031 w 4000576"/>
              <a:gd name="connsiteY8842" fmla="*/ 6872545 h 7331925"/>
              <a:gd name="connsiteX8843" fmla="*/ 1546793 w 4000576"/>
              <a:gd name="connsiteY8843" fmla="*/ 6846151 h 7331925"/>
              <a:gd name="connsiteX8844" fmla="*/ 1531715 w 4000576"/>
              <a:gd name="connsiteY8844" fmla="*/ 6861229 h 7331925"/>
              <a:gd name="connsiteX8845" fmla="*/ 1579340 w 4000576"/>
              <a:gd name="connsiteY8845" fmla="*/ 6860438 h 7331925"/>
              <a:gd name="connsiteX8846" fmla="*/ 1593628 w 4000576"/>
              <a:gd name="connsiteY8846" fmla="*/ 6874726 h 7331925"/>
              <a:gd name="connsiteX8847" fmla="*/ 1607915 w 4000576"/>
              <a:gd name="connsiteY8847" fmla="*/ 6860438 h 7331925"/>
              <a:gd name="connsiteX8848" fmla="*/ 1593628 w 4000576"/>
              <a:gd name="connsiteY8848" fmla="*/ 6846151 h 7331925"/>
              <a:gd name="connsiteX8849" fmla="*/ 1579340 w 4000576"/>
              <a:gd name="connsiteY8849" fmla="*/ 6860438 h 7331925"/>
              <a:gd name="connsiteX8850" fmla="*/ 1636490 w 4000576"/>
              <a:gd name="connsiteY8850" fmla="*/ 6859648 h 7331925"/>
              <a:gd name="connsiteX8851" fmla="*/ 1651568 w 4000576"/>
              <a:gd name="connsiteY8851" fmla="*/ 6874726 h 7331925"/>
              <a:gd name="connsiteX8852" fmla="*/ 1662884 w 4000576"/>
              <a:gd name="connsiteY8852" fmla="*/ 6863420 h 7331925"/>
              <a:gd name="connsiteX8853" fmla="*/ 1636490 w 4000576"/>
              <a:gd name="connsiteY8853" fmla="*/ 6859648 h 7331925"/>
              <a:gd name="connsiteX8854" fmla="*/ 2298573 w 4000576"/>
              <a:gd name="connsiteY8854" fmla="*/ 6855828 h 7331925"/>
              <a:gd name="connsiteX8855" fmla="*/ 2313423 w 4000576"/>
              <a:gd name="connsiteY8855" fmla="*/ 6860029 h 7331925"/>
              <a:gd name="connsiteX8856" fmla="*/ 2307441 w 4000576"/>
              <a:gd name="connsiteY8856" fmla="*/ 6846151 h 7331925"/>
              <a:gd name="connsiteX8857" fmla="*/ 2298573 w 4000576"/>
              <a:gd name="connsiteY8857" fmla="*/ 6855828 h 7331925"/>
              <a:gd name="connsiteX8858" fmla="*/ 2350865 w 4000576"/>
              <a:gd name="connsiteY8858" fmla="*/ 6855676 h 7331925"/>
              <a:gd name="connsiteX8859" fmla="*/ 2360390 w 4000576"/>
              <a:gd name="connsiteY8859" fmla="*/ 6865201 h 7331925"/>
              <a:gd name="connsiteX8860" fmla="*/ 2369915 w 4000576"/>
              <a:gd name="connsiteY8860" fmla="*/ 6855676 h 7331925"/>
              <a:gd name="connsiteX8861" fmla="*/ 2360390 w 4000576"/>
              <a:gd name="connsiteY8861" fmla="*/ 6846151 h 7331925"/>
              <a:gd name="connsiteX8862" fmla="*/ 2350865 w 4000576"/>
              <a:gd name="connsiteY8862" fmla="*/ 6855676 h 7331925"/>
              <a:gd name="connsiteX8863" fmla="*/ 2398490 w 4000576"/>
              <a:gd name="connsiteY8863" fmla="*/ 6855676 h 7331925"/>
              <a:gd name="connsiteX8864" fmla="*/ 2408015 w 4000576"/>
              <a:gd name="connsiteY8864" fmla="*/ 6865201 h 7331925"/>
              <a:gd name="connsiteX8865" fmla="*/ 2417540 w 4000576"/>
              <a:gd name="connsiteY8865" fmla="*/ 6855676 h 7331925"/>
              <a:gd name="connsiteX8866" fmla="*/ 2408015 w 4000576"/>
              <a:gd name="connsiteY8866" fmla="*/ 6846151 h 7331925"/>
              <a:gd name="connsiteX8867" fmla="*/ 2398490 w 4000576"/>
              <a:gd name="connsiteY8867" fmla="*/ 6855676 h 7331925"/>
              <a:gd name="connsiteX8868" fmla="*/ 956777 w 4000576"/>
              <a:gd name="connsiteY8868" fmla="*/ 6862287 h 7331925"/>
              <a:gd name="connsiteX8869" fmla="*/ 964978 w 4000576"/>
              <a:gd name="connsiteY8869" fmla="*/ 6893776 h 7331925"/>
              <a:gd name="connsiteX8870" fmla="*/ 979265 w 4000576"/>
              <a:gd name="connsiteY8870" fmla="*/ 6880051 h 7331925"/>
              <a:gd name="connsiteX8871" fmla="*/ 956777 w 4000576"/>
              <a:gd name="connsiteY8871" fmla="*/ 6862287 h 7331925"/>
              <a:gd name="connsiteX8872" fmla="*/ 1685944 w 4000576"/>
              <a:gd name="connsiteY8872" fmla="*/ 6865915 h 7331925"/>
              <a:gd name="connsiteX8873" fmla="*/ 1698403 w 4000576"/>
              <a:gd name="connsiteY8873" fmla="*/ 6876155 h 7331925"/>
              <a:gd name="connsiteX8874" fmla="*/ 1710861 w 4000576"/>
              <a:gd name="connsiteY8874" fmla="*/ 6865915 h 7331925"/>
              <a:gd name="connsiteX8875" fmla="*/ 1698403 w 4000576"/>
              <a:gd name="connsiteY8875" fmla="*/ 6855676 h 7331925"/>
              <a:gd name="connsiteX8876" fmla="*/ 1685944 w 4000576"/>
              <a:gd name="connsiteY8876" fmla="*/ 6865915 h 7331925"/>
              <a:gd name="connsiteX8877" fmla="*/ 1741265 w 4000576"/>
              <a:gd name="connsiteY8877" fmla="*/ 6869963 h 7331925"/>
              <a:gd name="connsiteX8878" fmla="*/ 1751505 w 4000576"/>
              <a:gd name="connsiteY8878" fmla="*/ 6882423 h 7331925"/>
              <a:gd name="connsiteX8879" fmla="*/ 1761744 w 4000576"/>
              <a:gd name="connsiteY8879" fmla="*/ 6869963 h 7331925"/>
              <a:gd name="connsiteX8880" fmla="*/ 1751505 w 4000576"/>
              <a:gd name="connsiteY8880" fmla="*/ 6857505 h 7331925"/>
              <a:gd name="connsiteX8881" fmla="*/ 1741265 w 4000576"/>
              <a:gd name="connsiteY8881" fmla="*/ 6869963 h 7331925"/>
              <a:gd name="connsiteX8882" fmla="*/ 1788890 w 4000576"/>
              <a:gd name="connsiteY8882" fmla="*/ 6869173 h 7331925"/>
              <a:gd name="connsiteX8883" fmla="*/ 1803968 w 4000576"/>
              <a:gd name="connsiteY8883" fmla="*/ 6884251 h 7331925"/>
              <a:gd name="connsiteX8884" fmla="*/ 1815284 w 4000576"/>
              <a:gd name="connsiteY8884" fmla="*/ 6872945 h 7331925"/>
              <a:gd name="connsiteX8885" fmla="*/ 1788890 w 4000576"/>
              <a:gd name="connsiteY8885" fmla="*/ 6869173 h 7331925"/>
              <a:gd name="connsiteX8886" fmla="*/ 2508028 w 4000576"/>
              <a:gd name="connsiteY8886" fmla="*/ 6865201 h 7331925"/>
              <a:gd name="connsiteX8887" fmla="*/ 2518124 w 4000576"/>
              <a:gd name="connsiteY8887" fmla="*/ 6874726 h 7331925"/>
              <a:gd name="connsiteX8888" fmla="*/ 2522315 w 4000576"/>
              <a:gd name="connsiteY8888" fmla="*/ 6865201 h 7331925"/>
              <a:gd name="connsiteX8889" fmla="*/ 2512228 w 4000576"/>
              <a:gd name="connsiteY8889" fmla="*/ 6855676 h 7331925"/>
              <a:gd name="connsiteX8890" fmla="*/ 2508028 w 4000576"/>
              <a:gd name="connsiteY8890" fmla="*/ 6865201 h 7331925"/>
              <a:gd name="connsiteX8891" fmla="*/ 2951931 w 4000576"/>
              <a:gd name="connsiteY8891" fmla="*/ 6872898 h 7331925"/>
              <a:gd name="connsiteX8892" fmla="*/ 2943968 w 4000576"/>
              <a:gd name="connsiteY8892" fmla="*/ 6906187 h 7331925"/>
              <a:gd name="connsiteX8893" fmla="*/ 2959484 w 4000576"/>
              <a:gd name="connsiteY8893" fmla="*/ 6895605 h 7331925"/>
              <a:gd name="connsiteX8894" fmla="*/ 2967438 w 4000576"/>
              <a:gd name="connsiteY8894" fmla="*/ 6862315 h 7331925"/>
              <a:gd name="connsiteX8895" fmla="*/ 2951931 w 4000576"/>
              <a:gd name="connsiteY8895" fmla="*/ 6872898 h 7331925"/>
              <a:gd name="connsiteX8896" fmla="*/ 995401 w 4000576"/>
              <a:gd name="connsiteY8896" fmla="*/ 6871288 h 7331925"/>
              <a:gd name="connsiteX8897" fmla="*/ 1008402 w 4000576"/>
              <a:gd name="connsiteY8897" fmla="*/ 6893776 h 7331925"/>
              <a:gd name="connsiteX8898" fmla="*/ 1017365 w 4000576"/>
              <a:gd name="connsiteY8898" fmla="*/ 6879488 h 7331925"/>
              <a:gd name="connsiteX8899" fmla="*/ 995401 w 4000576"/>
              <a:gd name="connsiteY8899" fmla="*/ 6871288 h 7331925"/>
              <a:gd name="connsiteX8900" fmla="*/ 1038101 w 4000576"/>
              <a:gd name="connsiteY8900" fmla="*/ 6881079 h 7331925"/>
              <a:gd name="connsiteX8901" fmla="*/ 1064990 w 4000576"/>
              <a:gd name="connsiteY8901" fmla="*/ 6885042 h 7331925"/>
              <a:gd name="connsiteX8902" fmla="*/ 1050007 w 4000576"/>
              <a:gd name="connsiteY8902" fmla="*/ 6865201 h 7331925"/>
              <a:gd name="connsiteX8903" fmla="*/ 1038101 w 4000576"/>
              <a:gd name="connsiteY8903" fmla="*/ 6881079 h 7331925"/>
              <a:gd name="connsiteX8904" fmla="*/ 1084040 w 4000576"/>
              <a:gd name="connsiteY8904" fmla="*/ 6883460 h 7331925"/>
              <a:gd name="connsiteX8905" fmla="*/ 1099023 w 4000576"/>
              <a:gd name="connsiteY8905" fmla="*/ 6903301 h 7331925"/>
              <a:gd name="connsiteX8906" fmla="*/ 1110929 w 4000576"/>
              <a:gd name="connsiteY8906" fmla="*/ 6887423 h 7331925"/>
              <a:gd name="connsiteX8907" fmla="*/ 1084040 w 4000576"/>
              <a:gd name="connsiteY8907" fmla="*/ 6883460 h 7331925"/>
              <a:gd name="connsiteX8908" fmla="*/ 1131665 w 4000576"/>
              <a:gd name="connsiteY8908" fmla="*/ 6884251 h 7331925"/>
              <a:gd name="connsiteX8909" fmla="*/ 1143572 w 4000576"/>
              <a:gd name="connsiteY8909" fmla="*/ 6900920 h 7331925"/>
              <a:gd name="connsiteX8910" fmla="*/ 1155478 w 4000576"/>
              <a:gd name="connsiteY8910" fmla="*/ 6884251 h 7331925"/>
              <a:gd name="connsiteX8911" fmla="*/ 1143572 w 4000576"/>
              <a:gd name="connsiteY8911" fmla="*/ 6867582 h 7331925"/>
              <a:gd name="connsiteX8912" fmla="*/ 1131665 w 4000576"/>
              <a:gd name="connsiteY8912" fmla="*/ 6884251 h 7331925"/>
              <a:gd name="connsiteX8913" fmla="*/ 1836515 w 4000576"/>
              <a:gd name="connsiteY8913" fmla="*/ 6874726 h 7331925"/>
              <a:gd name="connsiteX8914" fmla="*/ 1850803 w 4000576"/>
              <a:gd name="connsiteY8914" fmla="*/ 6884251 h 7331925"/>
              <a:gd name="connsiteX8915" fmla="*/ 1865090 w 4000576"/>
              <a:gd name="connsiteY8915" fmla="*/ 6874726 h 7331925"/>
              <a:gd name="connsiteX8916" fmla="*/ 1850803 w 4000576"/>
              <a:gd name="connsiteY8916" fmla="*/ 6865201 h 7331925"/>
              <a:gd name="connsiteX8917" fmla="*/ 1836515 w 4000576"/>
              <a:gd name="connsiteY8917" fmla="*/ 6874726 h 7331925"/>
              <a:gd name="connsiteX8918" fmla="*/ 1889312 w 4000576"/>
              <a:gd name="connsiteY8918" fmla="*/ 6874078 h 7331925"/>
              <a:gd name="connsiteX8919" fmla="*/ 1906629 w 4000576"/>
              <a:gd name="connsiteY8919" fmla="*/ 6887166 h 7331925"/>
              <a:gd name="connsiteX8920" fmla="*/ 1903752 w 4000576"/>
              <a:gd name="connsiteY8920" fmla="*/ 6865201 h 7331925"/>
              <a:gd name="connsiteX8921" fmla="*/ 1889312 w 4000576"/>
              <a:gd name="connsiteY8921" fmla="*/ 6874078 h 7331925"/>
              <a:gd name="connsiteX8922" fmla="*/ 1941290 w 4000576"/>
              <a:gd name="connsiteY8922" fmla="*/ 6880279 h 7331925"/>
              <a:gd name="connsiteX8923" fmla="*/ 1967684 w 4000576"/>
              <a:gd name="connsiteY8923" fmla="*/ 6876517 h 7331925"/>
              <a:gd name="connsiteX8924" fmla="*/ 1956368 w 4000576"/>
              <a:gd name="connsiteY8924" fmla="*/ 6865201 h 7331925"/>
              <a:gd name="connsiteX8925" fmla="*/ 1941290 w 4000576"/>
              <a:gd name="connsiteY8925" fmla="*/ 6880279 h 7331925"/>
              <a:gd name="connsiteX8926" fmla="*/ 1994602 w 4000576"/>
              <a:gd name="connsiteY8926" fmla="*/ 6873240 h 7331925"/>
              <a:gd name="connsiteX8927" fmla="*/ 1998917 w 4000576"/>
              <a:gd name="connsiteY8927" fmla="*/ 6889309 h 7331925"/>
              <a:gd name="connsiteX8928" fmla="*/ 2010794 w 4000576"/>
              <a:gd name="connsiteY8928" fmla="*/ 6873735 h 7331925"/>
              <a:gd name="connsiteX8929" fmla="*/ 1994602 w 4000576"/>
              <a:gd name="connsiteY8929" fmla="*/ 6873240 h 7331925"/>
              <a:gd name="connsiteX8930" fmla="*/ 1169765 w 4000576"/>
              <a:gd name="connsiteY8930" fmla="*/ 6889013 h 7331925"/>
              <a:gd name="connsiteX8931" fmla="*/ 1188815 w 4000576"/>
              <a:gd name="connsiteY8931" fmla="*/ 6903301 h 7331925"/>
              <a:gd name="connsiteX8932" fmla="*/ 1207865 w 4000576"/>
              <a:gd name="connsiteY8932" fmla="*/ 6889013 h 7331925"/>
              <a:gd name="connsiteX8933" fmla="*/ 1188815 w 4000576"/>
              <a:gd name="connsiteY8933" fmla="*/ 6874726 h 7331925"/>
              <a:gd name="connsiteX8934" fmla="*/ 1169765 w 4000576"/>
              <a:gd name="connsiteY8934" fmla="*/ 6889013 h 7331925"/>
              <a:gd name="connsiteX8935" fmla="*/ 1228382 w 4000576"/>
              <a:gd name="connsiteY8935" fmla="*/ 6888423 h 7331925"/>
              <a:gd name="connsiteX8936" fmla="*/ 1241203 w 4000576"/>
              <a:gd name="connsiteY8936" fmla="*/ 6903806 h 7331925"/>
              <a:gd name="connsiteX8937" fmla="*/ 1237907 w 4000576"/>
              <a:gd name="connsiteY8937" fmla="*/ 6876803 h 7331925"/>
              <a:gd name="connsiteX8938" fmla="*/ 1228382 w 4000576"/>
              <a:gd name="connsiteY8938" fmla="*/ 6888423 h 7331925"/>
              <a:gd name="connsiteX8939" fmla="*/ 1274540 w 4000576"/>
              <a:gd name="connsiteY8939" fmla="*/ 6892985 h 7331925"/>
              <a:gd name="connsiteX8940" fmla="*/ 1289523 w 4000576"/>
              <a:gd name="connsiteY8940" fmla="*/ 6912826 h 7331925"/>
              <a:gd name="connsiteX8941" fmla="*/ 1301429 w 4000576"/>
              <a:gd name="connsiteY8941" fmla="*/ 6896948 h 7331925"/>
              <a:gd name="connsiteX8942" fmla="*/ 1274540 w 4000576"/>
              <a:gd name="connsiteY8942" fmla="*/ 6892985 h 7331925"/>
              <a:gd name="connsiteX8943" fmla="*/ 2046065 w 4000576"/>
              <a:gd name="connsiteY8943" fmla="*/ 6884251 h 7331925"/>
              <a:gd name="connsiteX8944" fmla="*/ 2055590 w 4000576"/>
              <a:gd name="connsiteY8944" fmla="*/ 6893776 h 7331925"/>
              <a:gd name="connsiteX8945" fmla="*/ 2065115 w 4000576"/>
              <a:gd name="connsiteY8945" fmla="*/ 6884251 h 7331925"/>
              <a:gd name="connsiteX8946" fmla="*/ 2055590 w 4000576"/>
              <a:gd name="connsiteY8946" fmla="*/ 6874726 h 7331925"/>
              <a:gd name="connsiteX8947" fmla="*/ 2046065 w 4000576"/>
              <a:gd name="connsiteY8947" fmla="*/ 6884251 h 7331925"/>
              <a:gd name="connsiteX8948" fmla="*/ 2095129 w 4000576"/>
              <a:gd name="connsiteY8948" fmla="*/ 6883775 h 7331925"/>
              <a:gd name="connsiteX8949" fmla="*/ 2105844 w 4000576"/>
              <a:gd name="connsiteY8949" fmla="*/ 6894490 h 7331925"/>
              <a:gd name="connsiteX8950" fmla="*/ 2102739 w 4000576"/>
              <a:gd name="connsiteY8950" fmla="*/ 6876155 h 7331925"/>
              <a:gd name="connsiteX8951" fmla="*/ 2095129 w 4000576"/>
              <a:gd name="connsiteY8951" fmla="*/ 6883775 h 7331925"/>
              <a:gd name="connsiteX8952" fmla="*/ 2146583 w 4000576"/>
              <a:gd name="connsiteY8952" fmla="*/ 6883442 h 7331925"/>
              <a:gd name="connsiteX8953" fmla="*/ 2150031 w 4000576"/>
              <a:gd name="connsiteY8953" fmla="*/ 6898034 h 7331925"/>
              <a:gd name="connsiteX8954" fmla="*/ 2164633 w 4000576"/>
              <a:gd name="connsiteY8954" fmla="*/ 6894586 h 7331925"/>
              <a:gd name="connsiteX8955" fmla="*/ 2161184 w 4000576"/>
              <a:gd name="connsiteY8955" fmla="*/ 6879994 h 7331925"/>
              <a:gd name="connsiteX8956" fmla="*/ 2146583 w 4000576"/>
              <a:gd name="connsiteY8956" fmla="*/ 6883442 h 7331925"/>
              <a:gd name="connsiteX8957" fmla="*/ 2996184 w 4000576"/>
              <a:gd name="connsiteY8957" fmla="*/ 6880222 h 7331925"/>
              <a:gd name="connsiteX8958" fmla="*/ 2989040 w 4000576"/>
              <a:gd name="connsiteY8958" fmla="*/ 6906797 h 7331925"/>
              <a:gd name="connsiteX8959" fmla="*/ 2989040 w 4000576"/>
              <a:gd name="connsiteY8959" fmla="*/ 6926161 h 7331925"/>
              <a:gd name="connsiteX8960" fmla="*/ 2999461 w 4000576"/>
              <a:gd name="connsiteY8960" fmla="*/ 6915741 h 7331925"/>
              <a:gd name="connsiteX8961" fmla="*/ 3006604 w 4000576"/>
              <a:gd name="connsiteY8961" fmla="*/ 6889176 h 7331925"/>
              <a:gd name="connsiteX8962" fmla="*/ 2996184 w 4000576"/>
              <a:gd name="connsiteY8962" fmla="*/ 6880222 h 7331925"/>
              <a:gd name="connsiteX8963" fmla="*/ 1322165 w 4000576"/>
              <a:gd name="connsiteY8963" fmla="*/ 6898538 h 7331925"/>
              <a:gd name="connsiteX8964" fmla="*/ 1336453 w 4000576"/>
              <a:gd name="connsiteY8964" fmla="*/ 6912826 h 7331925"/>
              <a:gd name="connsiteX8965" fmla="*/ 1350740 w 4000576"/>
              <a:gd name="connsiteY8965" fmla="*/ 6898538 h 7331925"/>
              <a:gd name="connsiteX8966" fmla="*/ 1336453 w 4000576"/>
              <a:gd name="connsiteY8966" fmla="*/ 6884251 h 7331925"/>
              <a:gd name="connsiteX8967" fmla="*/ 1322165 w 4000576"/>
              <a:gd name="connsiteY8967" fmla="*/ 6898538 h 7331925"/>
              <a:gd name="connsiteX8968" fmla="*/ 1369790 w 4000576"/>
              <a:gd name="connsiteY8968" fmla="*/ 6897843 h 7331925"/>
              <a:gd name="connsiteX8969" fmla="*/ 1389631 w 4000576"/>
              <a:gd name="connsiteY8969" fmla="*/ 6912826 h 7331925"/>
              <a:gd name="connsiteX8970" fmla="*/ 1385669 w 4000576"/>
              <a:gd name="connsiteY8970" fmla="*/ 6885937 h 7331925"/>
              <a:gd name="connsiteX8971" fmla="*/ 1369790 w 4000576"/>
              <a:gd name="connsiteY8971" fmla="*/ 6897843 h 7331925"/>
              <a:gd name="connsiteX8972" fmla="*/ 1426940 w 4000576"/>
              <a:gd name="connsiteY8972" fmla="*/ 6903301 h 7331925"/>
              <a:gd name="connsiteX8973" fmla="*/ 1438847 w 4000576"/>
              <a:gd name="connsiteY8973" fmla="*/ 6919970 h 7331925"/>
              <a:gd name="connsiteX8974" fmla="*/ 1450753 w 4000576"/>
              <a:gd name="connsiteY8974" fmla="*/ 6903301 h 7331925"/>
              <a:gd name="connsiteX8975" fmla="*/ 1438847 w 4000576"/>
              <a:gd name="connsiteY8975" fmla="*/ 6886632 h 7331925"/>
              <a:gd name="connsiteX8976" fmla="*/ 1426940 w 4000576"/>
              <a:gd name="connsiteY8976" fmla="*/ 6903301 h 7331925"/>
              <a:gd name="connsiteX8977" fmla="*/ 1480652 w 4000576"/>
              <a:gd name="connsiteY8977" fmla="*/ 6890862 h 7331925"/>
              <a:gd name="connsiteX8978" fmla="*/ 1488853 w 4000576"/>
              <a:gd name="connsiteY8978" fmla="*/ 6922351 h 7331925"/>
              <a:gd name="connsiteX8979" fmla="*/ 1503140 w 4000576"/>
              <a:gd name="connsiteY8979" fmla="*/ 6908626 h 7331925"/>
              <a:gd name="connsiteX8980" fmla="*/ 1480652 w 4000576"/>
              <a:gd name="connsiteY8980" fmla="*/ 6890862 h 7331925"/>
              <a:gd name="connsiteX8981" fmla="*/ 2193703 w 4000576"/>
              <a:gd name="connsiteY8981" fmla="*/ 6893776 h 7331925"/>
              <a:gd name="connsiteX8982" fmla="*/ 2208562 w 4000576"/>
              <a:gd name="connsiteY8982" fmla="*/ 6903301 h 7331925"/>
              <a:gd name="connsiteX8983" fmla="*/ 2217515 w 4000576"/>
              <a:gd name="connsiteY8983" fmla="*/ 6893776 h 7331925"/>
              <a:gd name="connsiteX8984" fmla="*/ 2202666 w 4000576"/>
              <a:gd name="connsiteY8984" fmla="*/ 6884251 h 7331925"/>
              <a:gd name="connsiteX8985" fmla="*/ 2193703 w 4000576"/>
              <a:gd name="connsiteY8985" fmla="*/ 6893776 h 7331925"/>
              <a:gd name="connsiteX8986" fmla="*/ 2246090 w 4000576"/>
              <a:gd name="connsiteY8986" fmla="*/ 6893776 h 7331925"/>
              <a:gd name="connsiteX8987" fmla="*/ 2260949 w 4000576"/>
              <a:gd name="connsiteY8987" fmla="*/ 6903301 h 7331925"/>
              <a:gd name="connsiteX8988" fmla="*/ 2269903 w 4000576"/>
              <a:gd name="connsiteY8988" fmla="*/ 6893776 h 7331925"/>
              <a:gd name="connsiteX8989" fmla="*/ 2255053 w 4000576"/>
              <a:gd name="connsiteY8989" fmla="*/ 6884251 h 7331925"/>
              <a:gd name="connsiteX8990" fmla="*/ 2246090 w 4000576"/>
              <a:gd name="connsiteY8990" fmla="*/ 6893776 h 7331925"/>
              <a:gd name="connsiteX8991" fmla="*/ 2300326 w 4000576"/>
              <a:gd name="connsiteY8991" fmla="*/ 6890338 h 7331925"/>
              <a:gd name="connsiteX8992" fmla="*/ 2313337 w 4000576"/>
              <a:gd name="connsiteY8992" fmla="*/ 6912826 h 7331925"/>
              <a:gd name="connsiteX8993" fmla="*/ 2322290 w 4000576"/>
              <a:gd name="connsiteY8993" fmla="*/ 6898538 h 7331925"/>
              <a:gd name="connsiteX8994" fmla="*/ 2300326 w 4000576"/>
              <a:gd name="connsiteY8994" fmla="*/ 6890338 h 7331925"/>
              <a:gd name="connsiteX8995" fmla="*/ 1531715 w 4000576"/>
              <a:gd name="connsiteY8995" fmla="*/ 6908063 h 7331925"/>
              <a:gd name="connsiteX8996" fmla="*/ 1546003 w 4000576"/>
              <a:gd name="connsiteY8996" fmla="*/ 6922351 h 7331925"/>
              <a:gd name="connsiteX8997" fmla="*/ 1560290 w 4000576"/>
              <a:gd name="connsiteY8997" fmla="*/ 6908063 h 7331925"/>
              <a:gd name="connsiteX8998" fmla="*/ 1546003 w 4000576"/>
              <a:gd name="connsiteY8998" fmla="*/ 6893776 h 7331925"/>
              <a:gd name="connsiteX8999" fmla="*/ 1531715 w 4000576"/>
              <a:gd name="connsiteY8999" fmla="*/ 6908063 h 7331925"/>
              <a:gd name="connsiteX9000" fmla="*/ 1579340 w 4000576"/>
              <a:gd name="connsiteY9000" fmla="*/ 6908063 h 7331925"/>
              <a:gd name="connsiteX9001" fmla="*/ 1593628 w 4000576"/>
              <a:gd name="connsiteY9001" fmla="*/ 6922351 h 7331925"/>
              <a:gd name="connsiteX9002" fmla="*/ 1607915 w 4000576"/>
              <a:gd name="connsiteY9002" fmla="*/ 6908063 h 7331925"/>
              <a:gd name="connsiteX9003" fmla="*/ 1593628 w 4000576"/>
              <a:gd name="connsiteY9003" fmla="*/ 6893776 h 7331925"/>
              <a:gd name="connsiteX9004" fmla="*/ 1579340 w 4000576"/>
              <a:gd name="connsiteY9004" fmla="*/ 6908063 h 7331925"/>
              <a:gd name="connsiteX9005" fmla="*/ 1636490 w 4000576"/>
              <a:gd name="connsiteY9005" fmla="*/ 6912826 h 7331925"/>
              <a:gd name="connsiteX9006" fmla="*/ 1648397 w 4000576"/>
              <a:gd name="connsiteY9006" fmla="*/ 6929495 h 7331925"/>
              <a:gd name="connsiteX9007" fmla="*/ 1660303 w 4000576"/>
              <a:gd name="connsiteY9007" fmla="*/ 6912826 h 7331925"/>
              <a:gd name="connsiteX9008" fmla="*/ 1648397 w 4000576"/>
              <a:gd name="connsiteY9008" fmla="*/ 6896157 h 7331925"/>
              <a:gd name="connsiteX9009" fmla="*/ 1636490 w 4000576"/>
              <a:gd name="connsiteY9009" fmla="*/ 6912826 h 7331925"/>
              <a:gd name="connsiteX9010" fmla="*/ 2350865 w 4000576"/>
              <a:gd name="connsiteY9010" fmla="*/ 6903301 h 7331925"/>
              <a:gd name="connsiteX9011" fmla="*/ 2360390 w 4000576"/>
              <a:gd name="connsiteY9011" fmla="*/ 6912826 h 7331925"/>
              <a:gd name="connsiteX9012" fmla="*/ 2369915 w 4000576"/>
              <a:gd name="connsiteY9012" fmla="*/ 6903301 h 7331925"/>
              <a:gd name="connsiteX9013" fmla="*/ 2360390 w 4000576"/>
              <a:gd name="connsiteY9013" fmla="*/ 6893776 h 7331925"/>
              <a:gd name="connsiteX9014" fmla="*/ 2350865 w 4000576"/>
              <a:gd name="connsiteY9014" fmla="*/ 6903301 h 7331925"/>
              <a:gd name="connsiteX9015" fmla="*/ 2398490 w 4000576"/>
              <a:gd name="connsiteY9015" fmla="*/ 6903301 h 7331925"/>
              <a:gd name="connsiteX9016" fmla="*/ 2412778 w 4000576"/>
              <a:gd name="connsiteY9016" fmla="*/ 6912826 h 7331925"/>
              <a:gd name="connsiteX9017" fmla="*/ 2427065 w 4000576"/>
              <a:gd name="connsiteY9017" fmla="*/ 6903301 h 7331925"/>
              <a:gd name="connsiteX9018" fmla="*/ 2412778 w 4000576"/>
              <a:gd name="connsiteY9018" fmla="*/ 6893776 h 7331925"/>
              <a:gd name="connsiteX9019" fmla="*/ 2398490 w 4000576"/>
              <a:gd name="connsiteY9019" fmla="*/ 6903301 h 7331925"/>
              <a:gd name="connsiteX9020" fmla="*/ 2455640 w 4000576"/>
              <a:gd name="connsiteY9020" fmla="*/ 6903301 h 7331925"/>
              <a:gd name="connsiteX9021" fmla="*/ 2465165 w 4000576"/>
              <a:gd name="connsiteY9021" fmla="*/ 6912826 h 7331925"/>
              <a:gd name="connsiteX9022" fmla="*/ 2474690 w 4000576"/>
              <a:gd name="connsiteY9022" fmla="*/ 6903301 h 7331925"/>
              <a:gd name="connsiteX9023" fmla="*/ 2465165 w 4000576"/>
              <a:gd name="connsiteY9023" fmla="*/ 6893776 h 7331925"/>
              <a:gd name="connsiteX9024" fmla="*/ 2455640 w 4000576"/>
              <a:gd name="connsiteY9024" fmla="*/ 6903301 h 7331925"/>
              <a:gd name="connsiteX9025" fmla="*/ 2507733 w 4000576"/>
              <a:gd name="connsiteY9025" fmla="*/ 6903778 h 7331925"/>
              <a:gd name="connsiteX9026" fmla="*/ 2523306 w 4000576"/>
              <a:gd name="connsiteY9026" fmla="*/ 6915646 h 7331925"/>
              <a:gd name="connsiteX9027" fmla="*/ 2523801 w 4000576"/>
              <a:gd name="connsiteY9027" fmla="*/ 6899463 h 7331925"/>
              <a:gd name="connsiteX9028" fmla="*/ 2507733 w 4000576"/>
              <a:gd name="connsiteY9028" fmla="*/ 6903778 h 7331925"/>
              <a:gd name="connsiteX9029" fmla="*/ 1684115 w 4000576"/>
              <a:gd name="connsiteY9029" fmla="*/ 6917588 h 7331925"/>
              <a:gd name="connsiteX9030" fmla="*/ 1698403 w 4000576"/>
              <a:gd name="connsiteY9030" fmla="*/ 6931876 h 7331925"/>
              <a:gd name="connsiteX9031" fmla="*/ 1712690 w 4000576"/>
              <a:gd name="connsiteY9031" fmla="*/ 6917588 h 7331925"/>
              <a:gd name="connsiteX9032" fmla="*/ 1698403 w 4000576"/>
              <a:gd name="connsiteY9032" fmla="*/ 6903301 h 7331925"/>
              <a:gd name="connsiteX9033" fmla="*/ 1684115 w 4000576"/>
              <a:gd name="connsiteY9033" fmla="*/ 6917588 h 7331925"/>
              <a:gd name="connsiteX9034" fmla="*/ 1736465 w 4000576"/>
              <a:gd name="connsiteY9034" fmla="*/ 6912893 h 7331925"/>
              <a:gd name="connsiteX9035" fmla="*/ 1745837 w 4000576"/>
              <a:gd name="connsiteY9035" fmla="*/ 6928362 h 7331925"/>
              <a:gd name="connsiteX9036" fmla="*/ 1765468 w 4000576"/>
              <a:gd name="connsiteY9036" fmla="*/ 6913464 h 7331925"/>
              <a:gd name="connsiteX9037" fmla="*/ 1736465 w 4000576"/>
              <a:gd name="connsiteY9037" fmla="*/ 6912893 h 7331925"/>
              <a:gd name="connsiteX9038" fmla="*/ 1788890 w 4000576"/>
              <a:gd name="connsiteY9038" fmla="*/ 6916798 h 7331925"/>
              <a:gd name="connsiteX9039" fmla="*/ 1803968 w 4000576"/>
              <a:gd name="connsiteY9039" fmla="*/ 6931876 h 7331925"/>
              <a:gd name="connsiteX9040" fmla="*/ 1815284 w 4000576"/>
              <a:gd name="connsiteY9040" fmla="*/ 6920570 h 7331925"/>
              <a:gd name="connsiteX9041" fmla="*/ 1788890 w 4000576"/>
              <a:gd name="connsiteY9041" fmla="*/ 6916798 h 7331925"/>
              <a:gd name="connsiteX9042" fmla="*/ 2555748 w 4000576"/>
              <a:gd name="connsiteY9042" fmla="*/ 6912978 h 7331925"/>
              <a:gd name="connsiteX9043" fmla="*/ 2570598 w 4000576"/>
              <a:gd name="connsiteY9043" fmla="*/ 6917179 h 7331925"/>
              <a:gd name="connsiteX9044" fmla="*/ 2564616 w 4000576"/>
              <a:gd name="connsiteY9044" fmla="*/ 6903301 h 7331925"/>
              <a:gd name="connsiteX9045" fmla="*/ 2555748 w 4000576"/>
              <a:gd name="connsiteY9045" fmla="*/ 6912978 h 7331925"/>
              <a:gd name="connsiteX9046" fmla="*/ 2650903 w 4000576"/>
              <a:gd name="connsiteY9046" fmla="*/ 6912826 h 7331925"/>
              <a:gd name="connsiteX9047" fmla="*/ 2655103 w 4000576"/>
              <a:gd name="connsiteY9047" fmla="*/ 6922351 h 7331925"/>
              <a:gd name="connsiteX9048" fmla="*/ 2665190 w 4000576"/>
              <a:gd name="connsiteY9048" fmla="*/ 6912826 h 7331925"/>
              <a:gd name="connsiteX9049" fmla="*/ 2660999 w 4000576"/>
              <a:gd name="connsiteY9049" fmla="*/ 6903301 h 7331925"/>
              <a:gd name="connsiteX9050" fmla="*/ 2650903 w 4000576"/>
              <a:gd name="connsiteY9050" fmla="*/ 6912826 h 7331925"/>
              <a:gd name="connsiteX9051" fmla="*/ 952381 w 4000576"/>
              <a:gd name="connsiteY9051" fmla="*/ 6927619 h 7331925"/>
              <a:gd name="connsiteX9052" fmla="*/ 977456 w 4000576"/>
              <a:gd name="connsiteY9052" fmla="*/ 6929495 h 7331925"/>
              <a:gd name="connsiteX9053" fmla="*/ 964978 w 4000576"/>
              <a:gd name="connsiteY9053" fmla="*/ 6912826 h 7331925"/>
              <a:gd name="connsiteX9054" fmla="*/ 952381 w 4000576"/>
              <a:gd name="connsiteY9054" fmla="*/ 6927619 h 7331925"/>
              <a:gd name="connsiteX9055" fmla="*/ 998315 w 4000576"/>
              <a:gd name="connsiteY9055" fmla="*/ 6931876 h 7331925"/>
              <a:gd name="connsiteX9056" fmla="*/ 1007840 w 4000576"/>
              <a:gd name="connsiteY9056" fmla="*/ 6950926 h 7331925"/>
              <a:gd name="connsiteX9057" fmla="*/ 1017365 w 4000576"/>
              <a:gd name="connsiteY9057" fmla="*/ 6931876 h 7331925"/>
              <a:gd name="connsiteX9058" fmla="*/ 1007840 w 4000576"/>
              <a:gd name="connsiteY9058" fmla="*/ 6912826 h 7331925"/>
              <a:gd name="connsiteX9059" fmla="*/ 998315 w 4000576"/>
              <a:gd name="connsiteY9059" fmla="*/ 6931876 h 7331925"/>
              <a:gd name="connsiteX9060" fmla="*/ 1042768 w 4000576"/>
              <a:gd name="connsiteY9060" fmla="*/ 6919179 h 7331925"/>
              <a:gd name="connsiteX9061" fmla="*/ 1050703 w 4000576"/>
              <a:gd name="connsiteY9061" fmla="*/ 6950926 h 7331925"/>
              <a:gd name="connsiteX9062" fmla="*/ 1064990 w 4000576"/>
              <a:gd name="connsiteY9062" fmla="*/ 6931876 h 7331925"/>
              <a:gd name="connsiteX9063" fmla="*/ 1042768 w 4000576"/>
              <a:gd name="connsiteY9063" fmla="*/ 6919179 h 7331925"/>
              <a:gd name="connsiteX9064" fmla="*/ 1090127 w 4000576"/>
              <a:gd name="connsiteY9064" fmla="*/ 6919437 h 7331925"/>
              <a:gd name="connsiteX9065" fmla="*/ 1098328 w 4000576"/>
              <a:gd name="connsiteY9065" fmla="*/ 6950926 h 7331925"/>
              <a:gd name="connsiteX9066" fmla="*/ 1112615 w 4000576"/>
              <a:gd name="connsiteY9066" fmla="*/ 6937201 h 7331925"/>
              <a:gd name="connsiteX9067" fmla="*/ 1090127 w 4000576"/>
              <a:gd name="connsiteY9067" fmla="*/ 6919437 h 7331925"/>
              <a:gd name="connsiteX9068" fmla="*/ 1838697 w 4000576"/>
              <a:gd name="connsiteY9068" fmla="*/ 6924142 h 7331925"/>
              <a:gd name="connsiteX9069" fmla="*/ 1865090 w 4000576"/>
              <a:gd name="connsiteY9069" fmla="*/ 6927904 h 7331925"/>
              <a:gd name="connsiteX9070" fmla="*/ 1850012 w 4000576"/>
              <a:gd name="connsiteY9070" fmla="*/ 6912826 h 7331925"/>
              <a:gd name="connsiteX9071" fmla="*/ 1838697 w 4000576"/>
              <a:gd name="connsiteY9071" fmla="*/ 6924142 h 7331925"/>
              <a:gd name="connsiteX9072" fmla="*/ 1890751 w 4000576"/>
              <a:gd name="connsiteY9072" fmla="*/ 6918913 h 7331925"/>
              <a:gd name="connsiteX9073" fmla="*/ 1903752 w 4000576"/>
              <a:gd name="connsiteY9073" fmla="*/ 6941401 h 7331925"/>
              <a:gd name="connsiteX9074" fmla="*/ 1912715 w 4000576"/>
              <a:gd name="connsiteY9074" fmla="*/ 6927113 h 7331925"/>
              <a:gd name="connsiteX9075" fmla="*/ 1890751 w 4000576"/>
              <a:gd name="connsiteY9075" fmla="*/ 6918913 h 7331925"/>
              <a:gd name="connsiteX9076" fmla="*/ 1941290 w 4000576"/>
              <a:gd name="connsiteY9076" fmla="*/ 6926323 h 7331925"/>
              <a:gd name="connsiteX9077" fmla="*/ 1956368 w 4000576"/>
              <a:gd name="connsiteY9077" fmla="*/ 6941401 h 7331925"/>
              <a:gd name="connsiteX9078" fmla="*/ 1952606 w 4000576"/>
              <a:gd name="connsiteY9078" fmla="*/ 6915007 h 7331925"/>
              <a:gd name="connsiteX9079" fmla="*/ 1941290 w 4000576"/>
              <a:gd name="connsiteY9079" fmla="*/ 6926323 h 7331925"/>
              <a:gd name="connsiteX9080" fmla="*/ 2951931 w 4000576"/>
              <a:gd name="connsiteY9080" fmla="*/ 6930048 h 7331925"/>
              <a:gd name="connsiteX9081" fmla="*/ 2943968 w 4000576"/>
              <a:gd name="connsiteY9081" fmla="*/ 6963337 h 7331925"/>
              <a:gd name="connsiteX9082" fmla="*/ 2959484 w 4000576"/>
              <a:gd name="connsiteY9082" fmla="*/ 6952755 h 7331925"/>
              <a:gd name="connsiteX9083" fmla="*/ 2967438 w 4000576"/>
              <a:gd name="connsiteY9083" fmla="*/ 6919465 h 7331925"/>
              <a:gd name="connsiteX9084" fmla="*/ 2951931 w 4000576"/>
              <a:gd name="connsiteY9084" fmla="*/ 6930048 h 7331925"/>
              <a:gd name="connsiteX9085" fmla="*/ 1133132 w 4000576"/>
              <a:gd name="connsiteY9085" fmla="*/ 6936048 h 7331925"/>
              <a:gd name="connsiteX9086" fmla="*/ 1145953 w 4000576"/>
              <a:gd name="connsiteY9086" fmla="*/ 6951431 h 7331925"/>
              <a:gd name="connsiteX9087" fmla="*/ 1142657 w 4000576"/>
              <a:gd name="connsiteY9087" fmla="*/ 6924428 h 7331925"/>
              <a:gd name="connsiteX9088" fmla="*/ 1133132 w 4000576"/>
              <a:gd name="connsiteY9088" fmla="*/ 6936048 h 7331925"/>
              <a:gd name="connsiteX9089" fmla="*/ 1174013 w 4000576"/>
              <a:gd name="connsiteY9089" fmla="*/ 6932705 h 7331925"/>
              <a:gd name="connsiteX9090" fmla="*/ 1178214 w 4000576"/>
              <a:gd name="connsiteY9090" fmla="*/ 6953660 h 7331925"/>
              <a:gd name="connsiteX9091" fmla="*/ 1188815 w 4000576"/>
              <a:gd name="connsiteY9091" fmla="*/ 6964261 h 7331925"/>
              <a:gd name="connsiteX9092" fmla="*/ 1199417 w 4000576"/>
              <a:gd name="connsiteY9092" fmla="*/ 6953660 h 7331925"/>
              <a:gd name="connsiteX9093" fmla="*/ 1188815 w 4000576"/>
              <a:gd name="connsiteY9093" fmla="*/ 6922351 h 7331925"/>
              <a:gd name="connsiteX9094" fmla="*/ 1174013 w 4000576"/>
              <a:gd name="connsiteY9094" fmla="*/ 6932705 h 7331925"/>
              <a:gd name="connsiteX9095" fmla="*/ 1226915 w 4000576"/>
              <a:gd name="connsiteY9095" fmla="*/ 6940610 h 7331925"/>
              <a:gd name="connsiteX9096" fmla="*/ 1241898 w 4000576"/>
              <a:gd name="connsiteY9096" fmla="*/ 6960451 h 7331925"/>
              <a:gd name="connsiteX9097" fmla="*/ 1253804 w 4000576"/>
              <a:gd name="connsiteY9097" fmla="*/ 6944573 h 7331925"/>
              <a:gd name="connsiteX9098" fmla="*/ 1226915 w 4000576"/>
              <a:gd name="connsiteY9098" fmla="*/ 6940610 h 7331925"/>
              <a:gd name="connsiteX9099" fmla="*/ 1988915 w 4000576"/>
              <a:gd name="connsiteY9099" fmla="*/ 6931876 h 7331925"/>
              <a:gd name="connsiteX9100" fmla="*/ 2003203 w 4000576"/>
              <a:gd name="connsiteY9100" fmla="*/ 6941401 h 7331925"/>
              <a:gd name="connsiteX9101" fmla="*/ 2017490 w 4000576"/>
              <a:gd name="connsiteY9101" fmla="*/ 6931876 h 7331925"/>
              <a:gd name="connsiteX9102" fmla="*/ 2003203 w 4000576"/>
              <a:gd name="connsiteY9102" fmla="*/ 6922351 h 7331925"/>
              <a:gd name="connsiteX9103" fmla="*/ 1988915 w 4000576"/>
              <a:gd name="connsiteY9103" fmla="*/ 6931876 h 7331925"/>
              <a:gd name="connsiteX9104" fmla="*/ 2046065 w 4000576"/>
              <a:gd name="connsiteY9104" fmla="*/ 6936638 h 7331925"/>
              <a:gd name="connsiteX9105" fmla="*/ 2055590 w 4000576"/>
              <a:gd name="connsiteY9105" fmla="*/ 6950926 h 7331925"/>
              <a:gd name="connsiteX9106" fmla="*/ 2065115 w 4000576"/>
              <a:gd name="connsiteY9106" fmla="*/ 6936638 h 7331925"/>
              <a:gd name="connsiteX9107" fmla="*/ 2055590 w 4000576"/>
              <a:gd name="connsiteY9107" fmla="*/ 6922351 h 7331925"/>
              <a:gd name="connsiteX9108" fmla="*/ 2046065 w 4000576"/>
              <a:gd name="connsiteY9108" fmla="*/ 6936638 h 7331925"/>
              <a:gd name="connsiteX9109" fmla="*/ 2093690 w 4000576"/>
              <a:gd name="connsiteY9109" fmla="*/ 6936638 h 7331925"/>
              <a:gd name="connsiteX9110" fmla="*/ 2103930 w 4000576"/>
              <a:gd name="connsiteY9110" fmla="*/ 6949098 h 7331925"/>
              <a:gd name="connsiteX9111" fmla="*/ 2114179 w 4000576"/>
              <a:gd name="connsiteY9111" fmla="*/ 6936638 h 7331925"/>
              <a:gd name="connsiteX9112" fmla="*/ 2103930 w 4000576"/>
              <a:gd name="connsiteY9112" fmla="*/ 6924180 h 7331925"/>
              <a:gd name="connsiteX9113" fmla="*/ 2093690 w 4000576"/>
              <a:gd name="connsiteY9113" fmla="*/ 6936638 h 7331925"/>
              <a:gd name="connsiteX9114" fmla="*/ 2147402 w 4000576"/>
              <a:gd name="connsiteY9114" fmla="*/ 6928962 h 7331925"/>
              <a:gd name="connsiteX9115" fmla="*/ 2155603 w 4000576"/>
              <a:gd name="connsiteY9115" fmla="*/ 6950926 h 7331925"/>
              <a:gd name="connsiteX9116" fmla="*/ 2169890 w 4000576"/>
              <a:gd name="connsiteY9116" fmla="*/ 6941963 h 7331925"/>
              <a:gd name="connsiteX9117" fmla="*/ 2147402 w 4000576"/>
              <a:gd name="connsiteY9117" fmla="*/ 6928962 h 7331925"/>
              <a:gd name="connsiteX9118" fmla="*/ 1274540 w 4000576"/>
              <a:gd name="connsiteY9118" fmla="*/ 6946163 h 7331925"/>
              <a:gd name="connsiteX9119" fmla="*/ 1288828 w 4000576"/>
              <a:gd name="connsiteY9119" fmla="*/ 6960451 h 7331925"/>
              <a:gd name="connsiteX9120" fmla="*/ 1303115 w 4000576"/>
              <a:gd name="connsiteY9120" fmla="*/ 6946163 h 7331925"/>
              <a:gd name="connsiteX9121" fmla="*/ 1288828 w 4000576"/>
              <a:gd name="connsiteY9121" fmla="*/ 6931876 h 7331925"/>
              <a:gd name="connsiteX9122" fmla="*/ 1274540 w 4000576"/>
              <a:gd name="connsiteY9122" fmla="*/ 6946163 h 7331925"/>
              <a:gd name="connsiteX9123" fmla="*/ 1323851 w 4000576"/>
              <a:gd name="connsiteY9123" fmla="*/ 6947754 h 7331925"/>
              <a:gd name="connsiteX9124" fmla="*/ 1350740 w 4000576"/>
              <a:gd name="connsiteY9124" fmla="*/ 6951717 h 7331925"/>
              <a:gd name="connsiteX9125" fmla="*/ 1335757 w 4000576"/>
              <a:gd name="connsiteY9125" fmla="*/ 6931876 h 7331925"/>
              <a:gd name="connsiteX9126" fmla="*/ 1323851 w 4000576"/>
              <a:gd name="connsiteY9126" fmla="*/ 6947754 h 7331925"/>
              <a:gd name="connsiteX9127" fmla="*/ 1374048 w 4000576"/>
              <a:gd name="connsiteY9127" fmla="*/ 6942230 h 7331925"/>
              <a:gd name="connsiteX9128" fmla="*/ 1378239 w 4000576"/>
              <a:gd name="connsiteY9128" fmla="*/ 6963185 h 7331925"/>
              <a:gd name="connsiteX9129" fmla="*/ 1388840 w 4000576"/>
              <a:gd name="connsiteY9129" fmla="*/ 6973786 h 7331925"/>
              <a:gd name="connsiteX9130" fmla="*/ 1399442 w 4000576"/>
              <a:gd name="connsiteY9130" fmla="*/ 6963185 h 7331925"/>
              <a:gd name="connsiteX9131" fmla="*/ 1388840 w 4000576"/>
              <a:gd name="connsiteY9131" fmla="*/ 6931876 h 7331925"/>
              <a:gd name="connsiteX9132" fmla="*/ 1374048 w 4000576"/>
              <a:gd name="connsiteY9132" fmla="*/ 6942230 h 7331925"/>
              <a:gd name="connsiteX9133" fmla="*/ 2194122 w 4000576"/>
              <a:gd name="connsiteY9133" fmla="*/ 6940753 h 7331925"/>
              <a:gd name="connsiteX9134" fmla="*/ 2211438 w 4000576"/>
              <a:gd name="connsiteY9134" fmla="*/ 6953841 h 7331925"/>
              <a:gd name="connsiteX9135" fmla="*/ 2208562 w 4000576"/>
              <a:gd name="connsiteY9135" fmla="*/ 6931876 h 7331925"/>
              <a:gd name="connsiteX9136" fmla="*/ 2194122 w 4000576"/>
              <a:gd name="connsiteY9136" fmla="*/ 6940753 h 7331925"/>
              <a:gd name="connsiteX9137" fmla="*/ 2246090 w 4000576"/>
              <a:gd name="connsiteY9137" fmla="*/ 6946163 h 7331925"/>
              <a:gd name="connsiteX9138" fmla="*/ 2256330 w 4000576"/>
              <a:gd name="connsiteY9138" fmla="*/ 6958623 h 7331925"/>
              <a:gd name="connsiteX9139" fmla="*/ 2266579 w 4000576"/>
              <a:gd name="connsiteY9139" fmla="*/ 6946163 h 7331925"/>
              <a:gd name="connsiteX9140" fmla="*/ 2256330 w 4000576"/>
              <a:gd name="connsiteY9140" fmla="*/ 6933705 h 7331925"/>
              <a:gd name="connsiteX9141" fmla="*/ 2246090 w 4000576"/>
              <a:gd name="connsiteY9141" fmla="*/ 6946163 h 7331925"/>
              <a:gd name="connsiteX9142" fmla="*/ 2299402 w 4000576"/>
              <a:gd name="connsiteY9142" fmla="*/ 6939915 h 7331925"/>
              <a:gd name="connsiteX9143" fmla="*/ 2303717 w 4000576"/>
              <a:gd name="connsiteY9143" fmla="*/ 6955984 h 7331925"/>
              <a:gd name="connsiteX9144" fmla="*/ 2315594 w 4000576"/>
              <a:gd name="connsiteY9144" fmla="*/ 6940410 h 7331925"/>
              <a:gd name="connsiteX9145" fmla="*/ 2299402 w 4000576"/>
              <a:gd name="connsiteY9145" fmla="*/ 6939915 h 7331925"/>
              <a:gd name="connsiteX9146" fmla="*/ 2995393 w 4000576"/>
              <a:gd name="connsiteY9146" fmla="*/ 6938229 h 7331925"/>
              <a:gd name="connsiteX9147" fmla="*/ 2989040 w 4000576"/>
              <a:gd name="connsiteY9147" fmla="*/ 6954422 h 7331925"/>
              <a:gd name="connsiteX9148" fmla="*/ 3000309 w 4000576"/>
              <a:gd name="connsiteY9148" fmla="*/ 6952993 h 7331925"/>
              <a:gd name="connsiteX9149" fmla="*/ 3006662 w 4000576"/>
              <a:gd name="connsiteY9149" fmla="*/ 6936801 h 7331925"/>
              <a:gd name="connsiteX9150" fmla="*/ 2995393 w 4000576"/>
              <a:gd name="connsiteY9150" fmla="*/ 6938229 h 7331925"/>
              <a:gd name="connsiteX9151" fmla="*/ 1426940 w 4000576"/>
              <a:gd name="connsiteY9151" fmla="*/ 6956479 h 7331925"/>
              <a:gd name="connsiteX9152" fmla="*/ 1438256 w 4000576"/>
              <a:gd name="connsiteY9152" fmla="*/ 6967795 h 7331925"/>
              <a:gd name="connsiteX9153" fmla="*/ 1442018 w 4000576"/>
              <a:gd name="connsiteY9153" fmla="*/ 6941401 h 7331925"/>
              <a:gd name="connsiteX9154" fmla="*/ 1426940 w 4000576"/>
              <a:gd name="connsiteY9154" fmla="*/ 6956479 h 7331925"/>
              <a:gd name="connsiteX9155" fmla="*/ 1474565 w 4000576"/>
              <a:gd name="connsiteY9155" fmla="*/ 6955688 h 7331925"/>
              <a:gd name="connsiteX9156" fmla="*/ 1488853 w 4000576"/>
              <a:gd name="connsiteY9156" fmla="*/ 6969976 h 7331925"/>
              <a:gd name="connsiteX9157" fmla="*/ 1503140 w 4000576"/>
              <a:gd name="connsiteY9157" fmla="*/ 6955688 h 7331925"/>
              <a:gd name="connsiteX9158" fmla="*/ 1488853 w 4000576"/>
              <a:gd name="connsiteY9158" fmla="*/ 6941401 h 7331925"/>
              <a:gd name="connsiteX9159" fmla="*/ 1474565 w 4000576"/>
              <a:gd name="connsiteY9159" fmla="*/ 6955688 h 7331925"/>
              <a:gd name="connsiteX9160" fmla="*/ 1531715 w 4000576"/>
              <a:gd name="connsiteY9160" fmla="*/ 6960451 h 7331925"/>
              <a:gd name="connsiteX9161" fmla="*/ 1543622 w 4000576"/>
              <a:gd name="connsiteY9161" fmla="*/ 6977120 h 7331925"/>
              <a:gd name="connsiteX9162" fmla="*/ 1555528 w 4000576"/>
              <a:gd name="connsiteY9162" fmla="*/ 6960451 h 7331925"/>
              <a:gd name="connsiteX9163" fmla="*/ 1543622 w 4000576"/>
              <a:gd name="connsiteY9163" fmla="*/ 6943782 h 7331925"/>
              <a:gd name="connsiteX9164" fmla="*/ 1531715 w 4000576"/>
              <a:gd name="connsiteY9164" fmla="*/ 6960451 h 7331925"/>
              <a:gd name="connsiteX9165" fmla="*/ 2350865 w 4000576"/>
              <a:gd name="connsiteY9165" fmla="*/ 6950926 h 7331925"/>
              <a:gd name="connsiteX9166" fmla="*/ 2360390 w 4000576"/>
              <a:gd name="connsiteY9166" fmla="*/ 6960451 h 7331925"/>
              <a:gd name="connsiteX9167" fmla="*/ 2369915 w 4000576"/>
              <a:gd name="connsiteY9167" fmla="*/ 6950926 h 7331925"/>
              <a:gd name="connsiteX9168" fmla="*/ 2360390 w 4000576"/>
              <a:gd name="connsiteY9168" fmla="*/ 6941401 h 7331925"/>
              <a:gd name="connsiteX9169" fmla="*/ 2350865 w 4000576"/>
              <a:gd name="connsiteY9169" fmla="*/ 6950926 h 7331925"/>
              <a:gd name="connsiteX9170" fmla="*/ 2399929 w 4000576"/>
              <a:gd name="connsiteY9170" fmla="*/ 6950450 h 7331925"/>
              <a:gd name="connsiteX9171" fmla="*/ 2410644 w 4000576"/>
              <a:gd name="connsiteY9171" fmla="*/ 6961165 h 7331925"/>
              <a:gd name="connsiteX9172" fmla="*/ 2407539 w 4000576"/>
              <a:gd name="connsiteY9172" fmla="*/ 6942830 h 7331925"/>
              <a:gd name="connsiteX9173" fmla="*/ 2399929 w 4000576"/>
              <a:gd name="connsiteY9173" fmla="*/ 6950450 h 7331925"/>
              <a:gd name="connsiteX9174" fmla="*/ 2455640 w 4000576"/>
              <a:gd name="connsiteY9174" fmla="*/ 6955127 h 7331925"/>
              <a:gd name="connsiteX9175" fmla="*/ 2465165 w 4000576"/>
              <a:gd name="connsiteY9175" fmla="*/ 6969976 h 7331925"/>
              <a:gd name="connsiteX9176" fmla="*/ 2474690 w 4000576"/>
              <a:gd name="connsiteY9176" fmla="*/ 6961013 h 7331925"/>
              <a:gd name="connsiteX9177" fmla="*/ 2465165 w 4000576"/>
              <a:gd name="connsiteY9177" fmla="*/ 6946163 h 7331925"/>
              <a:gd name="connsiteX9178" fmla="*/ 2455640 w 4000576"/>
              <a:gd name="connsiteY9178" fmla="*/ 6955127 h 7331925"/>
              <a:gd name="connsiteX9179" fmla="*/ 1579340 w 4000576"/>
              <a:gd name="connsiteY9179" fmla="*/ 6965213 h 7331925"/>
              <a:gd name="connsiteX9180" fmla="*/ 1593628 w 4000576"/>
              <a:gd name="connsiteY9180" fmla="*/ 6979501 h 7331925"/>
              <a:gd name="connsiteX9181" fmla="*/ 1607915 w 4000576"/>
              <a:gd name="connsiteY9181" fmla="*/ 6965213 h 7331925"/>
              <a:gd name="connsiteX9182" fmla="*/ 1593628 w 4000576"/>
              <a:gd name="connsiteY9182" fmla="*/ 6950926 h 7331925"/>
              <a:gd name="connsiteX9183" fmla="*/ 1579340 w 4000576"/>
              <a:gd name="connsiteY9183" fmla="*/ 6965213 h 7331925"/>
              <a:gd name="connsiteX9184" fmla="*/ 1636490 w 4000576"/>
              <a:gd name="connsiteY9184" fmla="*/ 6965213 h 7331925"/>
              <a:gd name="connsiteX9185" fmla="*/ 1650778 w 4000576"/>
              <a:gd name="connsiteY9185" fmla="*/ 6979501 h 7331925"/>
              <a:gd name="connsiteX9186" fmla="*/ 1665065 w 4000576"/>
              <a:gd name="connsiteY9186" fmla="*/ 6965213 h 7331925"/>
              <a:gd name="connsiteX9187" fmla="*/ 1650778 w 4000576"/>
              <a:gd name="connsiteY9187" fmla="*/ 6950926 h 7331925"/>
              <a:gd name="connsiteX9188" fmla="*/ 1636490 w 4000576"/>
              <a:gd name="connsiteY9188" fmla="*/ 6965213 h 7331925"/>
              <a:gd name="connsiteX9189" fmla="*/ 1684115 w 4000576"/>
              <a:gd name="connsiteY9189" fmla="*/ 6965213 h 7331925"/>
              <a:gd name="connsiteX9190" fmla="*/ 1698403 w 4000576"/>
              <a:gd name="connsiteY9190" fmla="*/ 6979501 h 7331925"/>
              <a:gd name="connsiteX9191" fmla="*/ 1712690 w 4000576"/>
              <a:gd name="connsiteY9191" fmla="*/ 6965213 h 7331925"/>
              <a:gd name="connsiteX9192" fmla="*/ 1698403 w 4000576"/>
              <a:gd name="connsiteY9192" fmla="*/ 6950926 h 7331925"/>
              <a:gd name="connsiteX9193" fmla="*/ 1684115 w 4000576"/>
              <a:gd name="connsiteY9193" fmla="*/ 6965213 h 7331925"/>
              <a:gd name="connsiteX9194" fmla="*/ 1742304 w 4000576"/>
              <a:gd name="connsiteY9194" fmla="*/ 6963966 h 7331925"/>
              <a:gd name="connsiteX9195" fmla="*/ 1730826 w 4000576"/>
              <a:gd name="connsiteY9195" fmla="*/ 6977806 h 7331925"/>
              <a:gd name="connsiteX9196" fmla="*/ 1741637 w 4000576"/>
              <a:gd name="connsiteY9196" fmla="*/ 6984493 h 7331925"/>
              <a:gd name="connsiteX9197" fmla="*/ 1763725 w 4000576"/>
              <a:gd name="connsiteY9197" fmla="*/ 6960051 h 7331925"/>
              <a:gd name="connsiteX9198" fmla="*/ 1742304 w 4000576"/>
              <a:gd name="connsiteY9198" fmla="*/ 6963966 h 7331925"/>
              <a:gd name="connsiteX9199" fmla="*/ 2503265 w 4000576"/>
              <a:gd name="connsiteY9199" fmla="*/ 6960451 h 7331925"/>
              <a:gd name="connsiteX9200" fmla="*/ 2512790 w 4000576"/>
              <a:gd name="connsiteY9200" fmla="*/ 6969976 h 7331925"/>
              <a:gd name="connsiteX9201" fmla="*/ 2522315 w 4000576"/>
              <a:gd name="connsiteY9201" fmla="*/ 6960451 h 7331925"/>
              <a:gd name="connsiteX9202" fmla="*/ 2512790 w 4000576"/>
              <a:gd name="connsiteY9202" fmla="*/ 6950926 h 7331925"/>
              <a:gd name="connsiteX9203" fmla="*/ 2503265 w 4000576"/>
              <a:gd name="connsiteY9203" fmla="*/ 6960451 h 7331925"/>
              <a:gd name="connsiteX9204" fmla="*/ 2555653 w 4000576"/>
              <a:gd name="connsiteY9204" fmla="*/ 6960451 h 7331925"/>
              <a:gd name="connsiteX9205" fmla="*/ 2565178 w 4000576"/>
              <a:gd name="connsiteY9205" fmla="*/ 6969976 h 7331925"/>
              <a:gd name="connsiteX9206" fmla="*/ 2574703 w 4000576"/>
              <a:gd name="connsiteY9206" fmla="*/ 6960451 h 7331925"/>
              <a:gd name="connsiteX9207" fmla="*/ 2565178 w 4000576"/>
              <a:gd name="connsiteY9207" fmla="*/ 6950926 h 7331925"/>
              <a:gd name="connsiteX9208" fmla="*/ 2555653 w 4000576"/>
              <a:gd name="connsiteY9208" fmla="*/ 6960451 h 7331925"/>
              <a:gd name="connsiteX9209" fmla="*/ 955453 w 4000576"/>
              <a:gd name="connsiteY9209" fmla="*/ 6969976 h 7331925"/>
              <a:gd name="connsiteX9210" fmla="*/ 970302 w 4000576"/>
              <a:gd name="connsiteY9210" fmla="*/ 6998551 h 7331925"/>
              <a:gd name="connsiteX9211" fmla="*/ 979265 w 4000576"/>
              <a:gd name="connsiteY9211" fmla="*/ 6979501 h 7331925"/>
              <a:gd name="connsiteX9212" fmla="*/ 955453 w 4000576"/>
              <a:gd name="connsiteY9212" fmla="*/ 6969976 h 7331925"/>
              <a:gd name="connsiteX9213" fmla="*/ 998315 w 4000576"/>
              <a:gd name="connsiteY9213" fmla="*/ 6979501 h 7331925"/>
              <a:gd name="connsiteX9214" fmla="*/ 1007840 w 4000576"/>
              <a:gd name="connsiteY9214" fmla="*/ 6998551 h 7331925"/>
              <a:gd name="connsiteX9215" fmla="*/ 1017365 w 4000576"/>
              <a:gd name="connsiteY9215" fmla="*/ 6979501 h 7331925"/>
              <a:gd name="connsiteX9216" fmla="*/ 1007840 w 4000576"/>
              <a:gd name="connsiteY9216" fmla="*/ 6960451 h 7331925"/>
              <a:gd name="connsiteX9217" fmla="*/ 998315 w 4000576"/>
              <a:gd name="connsiteY9217" fmla="*/ 6979501 h 7331925"/>
              <a:gd name="connsiteX9218" fmla="*/ 1042502 w 4000576"/>
              <a:gd name="connsiteY9218" fmla="*/ 6967062 h 7331925"/>
              <a:gd name="connsiteX9219" fmla="*/ 1050703 w 4000576"/>
              <a:gd name="connsiteY9219" fmla="*/ 6998551 h 7331925"/>
              <a:gd name="connsiteX9220" fmla="*/ 1064990 w 4000576"/>
              <a:gd name="connsiteY9220" fmla="*/ 6984826 h 7331925"/>
              <a:gd name="connsiteX9221" fmla="*/ 1042502 w 4000576"/>
              <a:gd name="connsiteY9221" fmla="*/ 6967062 h 7331925"/>
              <a:gd name="connsiteX9222" fmla="*/ 1788890 w 4000576"/>
              <a:gd name="connsiteY9222" fmla="*/ 6974738 h 7331925"/>
              <a:gd name="connsiteX9223" fmla="*/ 1803178 w 4000576"/>
              <a:gd name="connsiteY9223" fmla="*/ 6989026 h 7331925"/>
              <a:gd name="connsiteX9224" fmla="*/ 1817465 w 4000576"/>
              <a:gd name="connsiteY9224" fmla="*/ 6974738 h 7331925"/>
              <a:gd name="connsiteX9225" fmla="*/ 1803178 w 4000576"/>
              <a:gd name="connsiteY9225" fmla="*/ 6960451 h 7331925"/>
              <a:gd name="connsiteX9226" fmla="*/ 1788890 w 4000576"/>
              <a:gd name="connsiteY9226" fmla="*/ 6974738 h 7331925"/>
              <a:gd name="connsiteX9227" fmla="*/ 1842869 w 4000576"/>
              <a:gd name="connsiteY9227" fmla="*/ 6966804 h 7331925"/>
              <a:gd name="connsiteX9228" fmla="*/ 1850803 w 4000576"/>
              <a:gd name="connsiteY9228" fmla="*/ 6989026 h 7331925"/>
              <a:gd name="connsiteX9229" fmla="*/ 1865090 w 4000576"/>
              <a:gd name="connsiteY9229" fmla="*/ 6974738 h 7331925"/>
              <a:gd name="connsiteX9230" fmla="*/ 1842869 w 4000576"/>
              <a:gd name="connsiteY9230" fmla="*/ 6966804 h 7331925"/>
              <a:gd name="connsiteX9231" fmla="*/ 1890494 w 4000576"/>
              <a:gd name="connsiteY9231" fmla="*/ 6966804 h 7331925"/>
              <a:gd name="connsiteX9232" fmla="*/ 1898428 w 4000576"/>
              <a:gd name="connsiteY9232" fmla="*/ 6989026 h 7331925"/>
              <a:gd name="connsiteX9233" fmla="*/ 1912715 w 4000576"/>
              <a:gd name="connsiteY9233" fmla="*/ 6974738 h 7331925"/>
              <a:gd name="connsiteX9234" fmla="*/ 1890494 w 4000576"/>
              <a:gd name="connsiteY9234" fmla="*/ 6966804 h 7331925"/>
              <a:gd name="connsiteX9235" fmla="*/ 2913831 w 4000576"/>
              <a:gd name="connsiteY9235" fmla="*/ 6977644 h 7331925"/>
              <a:gd name="connsiteX9236" fmla="*/ 2905973 w 4000576"/>
              <a:gd name="connsiteY9236" fmla="*/ 7015715 h 7331925"/>
              <a:gd name="connsiteX9237" fmla="*/ 2909840 w 4000576"/>
              <a:gd name="connsiteY9237" fmla="*/ 7031888 h 7331925"/>
              <a:gd name="connsiteX9238" fmla="*/ 2921175 w 4000576"/>
              <a:gd name="connsiteY9238" fmla="*/ 7004256 h 7331925"/>
              <a:gd name="connsiteX9239" fmla="*/ 2913831 w 4000576"/>
              <a:gd name="connsiteY9239" fmla="*/ 6977644 h 7331925"/>
              <a:gd name="connsiteX9240" fmla="*/ 1085726 w 4000576"/>
              <a:gd name="connsiteY9240" fmla="*/ 6984769 h 7331925"/>
              <a:gd name="connsiteX9241" fmla="*/ 1110806 w 4000576"/>
              <a:gd name="connsiteY9241" fmla="*/ 6986645 h 7331925"/>
              <a:gd name="connsiteX9242" fmla="*/ 1098328 w 4000576"/>
              <a:gd name="connsiteY9242" fmla="*/ 6969976 h 7331925"/>
              <a:gd name="connsiteX9243" fmla="*/ 1085726 w 4000576"/>
              <a:gd name="connsiteY9243" fmla="*/ 6984769 h 7331925"/>
              <a:gd name="connsiteX9244" fmla="*/ 1131665 w 4000576"/>
              <a:gd name="connsiteY9244" fmla="*/ 6989026 h 7331925"/>
              <a:gd name="connsiteX9245" fmla="*/ 1143572 w 4000576"/>
              <a:gd name="connsiteY9245" fmla="*/ 7005695 h 7331925"/>
              <a:gd name="connsiteX9246" fmla="*/ 1155478 w 4000576"/>
              <a:gd name="connsiteY9246" fmla="*/ 6989026 h 7331925"/>
              <a:gd name="connsiteX9247" fmla="*/ 1143572 w 4000576"/>
              <a:gd name="connsiteY9247" fmla="*/ 6972357 h 7331925"/>
              <a:gd name="connsiteX9248" fmla="*/ 1131665 w 4000576"/>
              <a:gd name="connsiteY9248" fmla="*/ 6989026 h 7331925"/>
              <a:gd name="connsiteX9249" fmla="*/ 1174013 w 4000576"/>
              <a:gd name="connsiteY9249" fmla="*/ 6980330 h 7331925"/>
              <a:gd name="connsiteX9250" fmla="*/ 1178214 w 4000576"/>
              <a:gd name="connsiteY9250" fmla="*/ 7001285 h 7331925"/>
              <a:gd name="connsiteX9251" fmla="*/ 1188815 w 4000576"/>
              <a:gd name="connsiteY9251" fmla="*/ 7011886 h 7331925"/>
              <a:gd name="connsiteX9252" fmla="*/ 1199417 w 4000576"/>
              <a:gd name="connsiteY9252" fmla="*/ 7001285 h 7331925"/>
              <a:gd name="connsiteX9253" fmla="*/ 1188815 w 4000576"/>
              <a:gd name="connsiteY9253" fmla="*/ 6969976 h 7331925"/>
              <a:gd name="connsiteX9254" fmla="*/ 1174013 w 4000576"/>
              <a:gd name="connsiteY9254" fmla="*/ 6980330 h 7331925"/>
              <a:gd name="connsiteX9255" fmla="*/ 1941290 w 4000576"/>
              <a:gd name="connsiteY9255" fmla="*/ 6985054 h 7331925"/>
              <a:gd name="connsiteX9256" fmla="*/ 1952606 w 4000576"/>
              <a:gd name="connsiteY9256" fmla="*/ 6996370 h 7331925"/>
              <a:gd name="connsiteX9257" fmla="*/ 1956368 w 4000576"/>
              <a:gd name="connsiteY9257" fmla="*/ 6969976 h 7331925"/>
              <a:gd name="connsiteX9258" fmla="*/ 1941290 w 4000576"/>
              <a:gd name="connsiteY9258" fmla="*/ 6985054 h 7331925"/>
              <a:gd name="connsiteX9259" fmla="*/ 1995526 w 4000576"/>
              <a:gd name="connsiteY9259" fmla="*/ 6976063 h 7331925"/>
              <a:gd name="connsiteX9260" fmla="*/ 2008537 w 4000576"/>
              <a:gd name="connsiteY9260" fmla="*/ 6998551 h 7331925"/>
              <a:gd name="connsiteX9261" fmla="*/ 2017490 w 4000576"/>
              <a:gd name="connsiteY9261" fmla="*/ 6984263 h 7331925"/>
              <a:gd name="connsiteX9262" fmla="*/ 1995526 w 4000576"/>
              <a:gd name="connsiteY9262" fmla="*/ 6976063 h 7331925"/>
              <a:gd name="connsiteX9263" fmla="*/ 2046065 w 4000576"/>
              <a:gd name="connsiteY9263" fmla="*/ 6984263 h 7331925"/>
              <a:gd name="connsiteX9264" fmla="*/ 2055590 w 4000576"/>
              <a:gd name="connsiteY9264" fmla="*/ 6998551 h 7331925"/>
              <a:gd name="connsiteX9265" fmla="*/ 2065115 w 4000576"/>
              <a:gd name="connsiteY9265" fmla="*/ 6984263 h 7331925"/>
              <a:gd name="connsiteX9266" fmla="*/ 2055590 w 4000576"/>
              <a:gd name="connsiteY9266" fmla="*/ 6969976 h 7331925"/>
              <a:gd name="connsiteX9267" fmla="*/ 2046065 w 4000576"/>
              <a:gd name="connsiteY9267" fmla="*/ 6984263 h 7331925"/>
              <a:gd name="connsiteX9268" fmla="*/ 2951807 w 4000576"/>
              <a:gd name="connsiteY9268" fmla="*/ 6992732 h 7331925"/>
              <a:gd name="connsiteX9269" fmla="*/ 2945140 w 4000576"/>
              <a:gd name="connsiteY9269" fmla="*/ 7024497 h 7331925"/>
              <a:gd name="connsiteX9270" fmla="*/ 2966990 w 4000576"/>
              <a:gd name="connsiteY9270" fmla="*/ 6976596 h 7331925"/>
              <a:gd name="connsiteX9271" fmla="*/ 2951807 w 4000576"/>
              <a:gd name="connsiteY9271" fmla="*/ 6992732 h 7331925"/>
              <a:gd name="connsiteX9272" fmla="*/ 1226915 w 4000576"/>
              <a:gd name="connsiteY9272" fmla="*/ 6993788 h 7331925"/>
              <a:gd name="connsiteX9273" fmla="*/ 1241203 w 4000576"/>
              <a:gd name="connsiteY9273" fmla="*/ 7008076 h 7331925"/>
              <a:gd name="connsiteX9274" fmla="*/ 1255490 w 4000576"/>
              <a:gd name="connsiteY9274" fmla="*/ 6993788 h 7331925"/>
              <a:gd name="connsiteX9275" fmla="*/ 1241203 w 4000576"/>
              <a:gd name="connsiteY9275" fmla="*/ 6979501 h 7331925"/>
              <a:gd name="connsiteX9276" fmla="*/ 1226915 w 4000576"/>
              <a:gd name="connsiteY9276" fmla="*/ 6993788 h 7331925"/>
              <a:gd name="connsiteX9277" fmla="*/ 1276007 w 4000576"/>
              <a:gd name="connsiteY9277" fmla="*/ 6993198 h 7331925"/>
              <a:gd name="connsiteX9278" fmla="*/ 1288828 w 4000576"/>
              <a:gd name="connsiteY9278" fmla="*/ 7008581 h 7331925"/>
              <a:gd name="connsiteX9279" fmla="*/ 1285532 w 4000576"/>
              <a:gd name="connsiteY9279" fmla="*/ 6981578 h 7331925"/>
              <a:gd name="connsiteX9280" fmla="*/ 1276007 w 4000576"/>
              <a:gd name="connsiteY9280" fmla="*/ 6993198 h 7331925"/>
              <a:gd name="connsiteX9281" fmla="*/ 1322165 w 4000576"/>
              <a:gd name="connsiteY9281" fmla="*/ 6998551 h 7331925"/>
              <a:gd name="connsiteX9282" fmla="*/ 1336453 w 4000576"/>
              <a:gd name="connsiteY9282" fmla="*/ 7017601 h 7331925"/>
              <a:gd name="connsiteX9283" fmla="*/ 1350740 w 4000576"/>
              <a:gd name="connsiteY9283" fmla="*/ 6998551 h 7331925"/>
              <a:gd name="connsiteX9284" fmla="*/ 1336453 w 4000576"/>
              <a:gd name="connsiteY9284" fmla="*/ 6979501 h 7331925"/>
              <a:gd name="connsiteX9285" fmla="*/ 1322165 w 4000576"/>
              <a:gd name="connsiteY9285" fmla="*/ 6998551 h 7331925"/>
              <a:gd name="connsiteX9286" fmla="*/ 2093690 w 4000576"/>
              <a:gd name="connsiteY9286" fmla="*/ 6989026 h 7331925"/>
              <a:gd name="connsiteX9287" fmla="*/ 2108549 w 4000576"/>
              <a:gd name="connsiteY9287" fmla="*/ 6998551 h 7331925"/>
              <a:gd name="connsiteX9288" fmla="*/ 2117503 w 4000576"/>
              <a:gd name="connsiteY9288" fmla="*/ 6989026 h 7331925"/>
              <a:gd name="connsiteX9289" fmla="*/ 2102653 w 4000576"/>
              <a:gd name="connsiteY9289" fmla="*/ 6979501 h 7331925"/>
              <a:gd name="connsiteX9290" fmla="*/ 2093690 w 4000576"/>
              <a:gd name="connsiteY9290" fmla="*/ 6989026 h 7331925"/>
              <a:gd name="connsiteX9291" fmla="*/ 2143154 w 4000576"/>
              <a:gd name="connsiteY9291" fmla="*/ 6989740 h 7331925"/>
              <a:gd name="connsiteX9292" fmla="*/ 2155603 w 4000576"/>
              <a:gd name="connsiteY9292" fmla="*/ 6999980 h 7331925"/>
              <a:gd name="connsiteX9293" fmla="*/ 2168062 w 4000576"/>
              <a:gd name="connsiteY9293" fmla="*/ 6989740 h 7331925"/>
              <a:gd name="connsiteX9294" fmla="*/ 2155603 w 4000576"/>
              <a:gd name="connsiteY9294" fmla="*/ 6979501 h 7331925"/>
              <a:gd name="connsiteX9295" fmla="*/ 2143154 w 4000576"/>
              <a:gd name="connsiteY9295" fmla="*/ 6989740 h 7331925"/>
              <a:gd name="connsiteX9296" fmla="*/ 2198465 w 4000576"/>
              <a:gd name="connsiteY9296" fmla="*/ 6993788 h 7331925"/>
              <a:gd name="connsiteX9297" fmla="*/ 2207990 w 4000576"/>
              <a:gd name="connsiteY9297" fmla="*/ 7008076 h 7331925"/>
              <a:gd name="connsiteX9298" fmla="*/ 2217515 w 4000576"/>
              <a:gd name="connsiteY9298" fmla="*/ 6993788 h 7331925"/>
              <a:gd name="connsiteX9299" fmla="*/ 2207990 w 4000576"/>
              <a:gd name="connsiteY9299" fmla="*/ 6979501 h 7331925"/>
              <a:gd name="connsiteX9300" fmla="*/ 2198465 w 4000576"/>
              <a:gd name="connsiteY9300" fmla="*/ 6993788 h 7331925"/>
              <a:gd name="connsiteX9301" fmla="*/ 1371867 w 4000576"/>
              <a:gd name="connsiteY9301" fmla="*/ 7000018 h 7331925"/>
              <a:gd name="connsiteX9302" fmla="*/ 1398870 w 4000576"/>
              <a:gd name="connsiteY9302" fmla="*/ 7003313 h 7331925"/>
              <a:gd name="connsiteX9303" fmla="*/ 1383487 w 4000576"/>
              <a:gd name="connsiteY9303" fmla="*/ 6990493 h 7331925"/>
              <a:gd name="connsiteX9304" fmla="*/ 1371867 w 4000576"/>
              <a:gd name="connsiteY9304" fmla="*/ 7000018 h 7331925"/>
              <a:gd name="connsiteX9305" fmla="*/ 1426940 w 4000576"/>
              <a:gd name="connsiteY9305" fmla="*/ 7002523 h 7331925"/>
              <a:gd name="connsiteX9306" fmla="*/ 1442018 w 4000576"/>
              <a:gd name="connsiteY9306" fmla="*/ 7017601 h 7331925"/>
              <a:gd name="connsiteX9307" fmla="*/ 1453334 w 4000576"/>
              <a:gd name="connsiteY9307" fmla="*/ 7006295 h 7331925"/>
              <a:gd name="connsiteX9308" fmla="*/ 1426940 w 4000576"/>
              <a:gd name="connsiteY9308" fmla="*/ 7002523 h 7331925"/>
              <a:gd name="connsiteX9309" fmla="*/ 1476251 w 4000576"/>
              <a:gd name="connsiteY9309" fmla="*/ 7004904 h 7331925"/>
              <a:gd name="connsiteX9310" fmla="*/ 1503140 w 4000576"/>
              <a:gd name="connsiteY9310" fmla="*/ 7008867 h 7331925"/>
              <a:gd name="connsiteX9311" fmla="*/ 1488157 w 4000576"/>
              <a:gd name="connsiteY9311" fmla="*/ 6989026 h 7331925"/>
              <a:gd name="connsiteX9312" fmla="*/ 1476251 w 4000576"/>
              <a:gd name="connsiteY9312" fmla="*/ 7004904 h 7331925"/>
              <a:gd name="connsiteX9313" fmla="*/ 2246090 w 4000576"/>
              <a:gd name="connsiteY9313" fmla="*/ 6998551 h 7331925"/>
              <a:gd name="connsiteX9314" fmla="*/ 2260378 w 4000576"/>
              <a:gd name="connsiteY9314" fmla="*/ 7008076 h 7331925"/>
              <a:gd name="connsiteX9315" fmla="*/ 2274665 w 4000576"/>
              <a:gd name="connsiteY9315" fmla="*/ 6998551 h 7331925"/>
              <a:gd name="connsiteX9316" fmla="*/ 2260378 w 4000576"/>
              <a:gd name="connsiteY9316" fmla="*/ 6989026 h 7331925"/>
              <a:gd name="connsiteX9317" fmla="*/ 2246090 w 4000576"/>
              <a:gd name="connsiteY9317" fmla="*/ 6998551 h 7331925"/>
              <a:gd name="connsiteX9318" fmla="*/ 2293715 w 4000576"/>
              <a:gd name="connsiteY9318" fmla="*/ 6998551 h 7331925"/>
              <a:gd name="connsiteX9319" fmla="*/ 2308003 w 4000576"/>
              <a:gd name="connsiteY9319" fmla="*/ 7008076 h 7331925"/>
              <a:gd name="connsiteX9320" fmla="*/ 2322290 w 4000576"/>
              <a:gd name="connsiteY9320" fmla="*/ 6998551 h 7331925"/>
              <a:gd name="connsiteX9321" fmla="*/ 2308003 w 4000576"/>
              <a:gd name="connsiteY9321" fmla="*/ 6989026 h 7331925"/>
              <a:gd name="connsiteX9322" fmla="*/ 2293715 w 4000576"/>
              <a:gd name="connsiteY9322" fmla="*/ 6998551 h 7331925"/>
              <a:gd name="connsiteX9323" fmla="*/ 2350865 w 4000576"/>
              <a:gd name="connsiteY9323" fmla="*/ 7003313 h 7331925"/>
              <a:gd name="connsiteX9324" fmla="*/ 2360390 w 4000576"/>
              <a:gd name="connsiteY9324" fmla="*/ 7017601 h 7331925"/>
              <a:gd name="connsiteX9325" fmla="*/ 2369915 w 4000576"/>
              <a:gd name="connsiteY9325" fmla="*/ 7003313 h 7331925"/>
              <a:gd name="connsiteX9326" fmla="*/ 2360390 w 4000576"/>
              <a:gd name="connsiteY9326" fmla="*/ 6989026 h 7331925"/>
              <a:gd name="connsiteX9327" fmla="*/ 2350865 w 4000576"/>
              <a:gd name="connsiteY9327" fmla="*/ 7003313 h 7331925"/>
              <a:gd name="connsiteX9328" fmla="*/ 2402958 w 4000576"/>
              <a:gd name="connsiteY9328" fmla="*/ 6999028 h 7331925"/>
              <a:gd name="connsiteX9329" fmla="*/ 2418531 w 4000576"/>
              <a:gd name="connsiteY9329" fmla="*/ 7010896 h 7331925"/>
              <a:gd name="connsiteX9330" fmla="*/ 2419026 w 4000576"/>
              <a:gd name="connsiteY9330" fmla="*/ 6994713 h 7331925"/>
              <a:gd name="connsiteX9331" fmla="*/ 2402958 w 4000576"/>
              <a:gd name="connsiteY9331" fmla="*/ 6999028 h 7331925"/>
              <a:gd name="connsiteX9332" fmla="*/ 1531715 w 4000576"/>
              <a:gd name="connsiteY9332" fmla="*/ 7012838 h 7331925"/>
              <a:gd name="connsiteX9333" fmla="*/ 1546003 w 4000576"/>
              <a:gd name="connsiteY9333" fmla="*/ 7027126 h 7331925"/>
              <a:gd name="connsiteX9334" fmla="*/ 1560290 w 4000576"/>
              <a:gd name="connsiteY9334" fmla="*/ 7012838 h 7331925"/>
              <a:gd name="connsiteX9335" fmla="*/ 1546003 w 4000576"/>
              <a:gd name="connsiteY9335" fmla="*/ 6998551 h 7331925"/>
              <a:gd name="connsiteX9336" fmla="*/ 1531715 w 4000576"/>
              <a:gd name="connsiteY9336" fmla="*/ 7012838 h 7331925"/>
              <a:gd name="connsiteX9337" fmla="*/ 1579340 w 4000576"/>
              <a:gd name="connsiteY9337" fmla="*/ 7012838 h 7331925"/>
              <a:gd name="connsiteX9338" fmla="*/ 1593628 w 4000576"/>
              <a:gd name="connsiteY9338" fmla="*/ 7027126 h 7331925"/>
              <a:gd name="connsiteX9339" fmla="*/ 1607915 w 4000576"/>
              <a:gd name="connsiteY9339" fmla="*/ 7012838 h 7331925"/>
              <a:gd name="connsiteX9340" fmla="*/ 1593628 w 4000576"/>
              <a:gd name="connsiteY9340" fmla="*/ 6998551 h 7331925"/>
              <a:gd name="connsiteX9341" fmla="*/ 1579340 w 4000576"/>
              <a:gd name="connsiteY9341" fmla="*/ 7012838 h 7331925"/>
              <a:gd name="connsiteX9342" fmla="*/ 1636490 w 4000576"/>
              <a:gd name="connsiteY9342" fmla="*/ 7012048 h 7331925"/>
              <a:gd name="connsiteX9343" fmla="*/ 1651568 w 4000576"/>
              <a:gd name="connsiteY9343" fmla="*/ 7027126 h 7331925"/>
              <a:gd name="connsiteX9344" fmla="*/ 1662884 w 4000576"/>
              <a:gd name="connsiteY9344" fmla="*/ 7015820 h 7331925"/>
              <a:gd name="connsiteX9345" fmla="*/ 1636490 w 4000576"/>
              <a:gd name="connsiteY9345" fmla="*/ 7012048 h 7331925"/>
              <a:gd name="connsiteX9346" fmla="*/ 2455640 w 4000576"/>
              <a:gd name="connsiteY9346" fmla="*/ 7008076 h 7331925"/>
              <a:gd name="connsiteX9347" fmla="*/ 2465165 w 4000576"/>
              <a:gd name="connsiteY9347" fmla="*/ 7017601 h 7331925"/>
              <a:gd name="connsiteX9348" fmla="*/ 2474690 w 4000576"/>
              <a:gd name="connsiteY9348" fmla="*/ 7008076 h 7331925"/>
              <a:gd name="connsiteX9349" fmla="*/ 2465165 w 4000576"/>
              <a:gd name="connsiteY9349" fmla="*/ 6998551 h 7331925"/>
              <a:gd name="connsiteX9350" fmla="*/ 2455640 w 4000576"/>
              <a:gd name="connsiteY9350" fmla="*/ 7008076 h 7331925"/>
              <a:gd name="connsiteX9351" fmla="*/ 2503265 w 4000576"/>
              <a:gd name="connsiteY9351" fmla="*/ 7007514 h 7331925"/>
              <a:gd name="connsiteX9352" fmla="*/ 2512790 w 4000576"/>
              <a:gd name="connsiteY9352" fmla="*/ 7022363 h 7331925"/>
              <a:gd name="connsiteX9353" fmla="*/ 2522315 w 4000576"/>
              <a:gd name="connsiteY9353" fmla="*/ 7013401 h 7331925"/>
              <a:gd name="connsiteX9354" fmla="*/ 2512790 w 4000576"/>
              <a:gd name="connsiteY9354" fmla="*/ 6998551 h 7331925"/>
              <a:gd name="connsiteX9355" fmla="*/ 2503265 w 4000576"/>
              <a:gd name="connsiteY9355" fmla="*/ 7007514 h 7331925"/>
              <a:gd name="connsiteX9356" fmla="*/ 2556158 w 4000576"/>
              <a:gd name="connsiteY9356" fmla="*/ 7007267 h 7331925"/>
              <a:gd name="connsiteX9357" fmla="*/ 2559606 w 4000576"/>
              <a:gd name="connsiteY9357" fmla="*/ 7021859 h 7331925"/>
              <a:gd name="connsiteX9358" fmla="*/ 2574208 w 4000576"/>
              <a:gd name="connsiteY9358" fmla="*/ 7018411 h 7331925"/>
              <a:gd name="connsiteX9359" fmla="*/ 2570759 w 4000576"/>
              <a:gd name="connsiteY9359" fmla="*/ 7003819 h 7331925"/>
              <a:gd name="connsiteX9360" fmla="*/ 2556158 w 4000576"/>
              <a:gd name="connsiteY9360" fmla="*/ 7007267 h 7331925"/>
              <a:gd name="connsiteX9361" fmla="*/ 955453 w 4000576"/>
              <a:gd name="connsiteY9361" fmla="*/ 7017601 h 7331925"/>
              <a:gd name="connsiteX9362" fmla="*/ 970302 w 4000576"/>
              <a:gd name="connsiteY9362" fmla="*/ 7046176 h 7331925"/>
              <a:gd name="connsiteX9363" fmla="*/ 979265 w 4000576"/>
              <a:gd name="connsiteY9363" fmla="*/ 7027126 h 7331925"/>
              <a:gd name="connsiteX9364" fmla="*/ 955453 w 4000576"/>
              <a:gd name="connsiteY9364" fmla="*/ 7017601 h 7331925"/>
              <a:gd name="connsiteX9365" fmla="*/ 995210 w 4000576"/>
              <a:gd name="connsiteY9365" fmla="*/ 7021487 h 7331925"/>
              <a:gd name="connsiteX9366" fmla="*/ 1009431 w 4000576"/>
              <a:gd name="connsiteY9366" fmla="*/ 7046176 h 7331925"/>
              <a:gd name="connsiteX9367" fmla="*/ 1008840 w 4000576"/>
              <a:gd name="connsiteY9367" fmla="*/ 7013458 h 7331925"/>
              <a:gd name="connsiteX9368" fmla="*/ 995210 w 4000576"/>
              <a:gd name="connsiteY9368" fmla="*/ 7021487 h 7331925"/>
              <a:gd name="connsiteX9369" fmla="*/ 1686297 w 4000576"/>
              <a:gd name="connsiteY9369" fmla="*/ 7019392 h 7331925"/>
              <a:gd name="connsiteX9370" fmla="*/ 1712690 w 4000576"/>
              <a:gd name="connsiteY9370" fmla="*/ 7023154 h 7331925"/>
              <a:gd name="connsiteX9371" fmla="*/ 1697612 w 4000576"/>
              <a:gd name="connsiteY9371" fmla="*/ 7008076 h 7331925"/>
              <a:gd name="connsiteX9372" fmla="*/ 1686297 w 4000576"/>
              <a:gd name="connsiteY9372" fmla="*/ 7019392 h 7331925"/>
              <a:gd name="connsiteX9373" fmla="*/ 1736912 w 4000576"/>
              <a:gd name="connsiteY9373" fmla="*/ 7016953 h 7331925"/>
              <a:gd name="connsiteX9374" fmla="*/ 1760468 w 4000576"/>
              <a:gd name="connsiteY9374" fmla="*/ 7031793 h 7331925"/>
              <a:gd name="connsiteX9375" fmla="*/ 1750790 w 4000576"/>
              <a:gd name="connsiteY9375" fmla="*/ 7008076 h 7331925"/>
              <a:gd name="connsiteX9376" fmla="*/ 1736912 w 4000576"/>
              <a:gd name="connsiteY9376" fmla="*/ 7016953 h 7331925"/>
              <a:gd name="connsiteX9377" fmla="*/ 1788890 w 4000576"/>
              <a:gd name="connsiteY9377" fmla="*/ 7022363 h 7331925"/>
              <a:gd name="connsiteX9378" fmla="*/ 1803178 w 4000576"/>
              <a:gd name="connsiteY9378" fmla="*/ 7036651 h 7331925"/>
              <a:gd name="connsiteX9379" fmla="*/ 1817465 w 4000576"/>
              <a:gd name="connsiteY9379" fmla="*/ 7022363 h 7331925"/>
              <a:gd name="connsiteX9380" fmla="*/ 1803178 w 4000576"/>
              <a:gd name="connsiteY9380" fmla="*/ 7008076 h 7331925"/>
              <a:gd name="connsiteX9381" fmla="*/ 1788890 w 4000576"/>
              <a:gd name="connsiteY9381" fmla="*/ 7022363 h 7331925"/>
              <a:gd name="connsiteX9382" fmla="*/ 1842602 w 4000576"/>
              <a:gd name="connsiteY9382" fmla="*/ 7014687 h 7331925"/>
              <a:gd name="connsiteX9383" fmla="*/ 1850803 w 4000576"/>
              <a:gd name="connsiteY9383" fmla="*/ 7036651 h 7331925"/>
              <a:gd name="connsiteX9384" fmla="*/ 1865090 w 4000576"/>
              <a:gd name="connsiteY9384" fmla="*/ 7027688 h 7331925"/>
              <a:gd name="connsiteX9385" fmla="*/ 1842602 w 4000576"/>
              <a:gd name="connsiteY9385" fmla="*/ 7014687 h 7331925"/>
              <a:gd name="connsiteX9386" fmla="*/ 2646140 w 4000576"/>
              <a:gd name="connsiteY9386" fmla="*/ 7017601 h 7331925"/>
              <a:gd name="connsiteX9387" fmla="*/ 2655665 w 4000576"/>
              <a:gd name="connsiteY9387" fmla="*/ 7027126 h 7331925"/>
              <a:gd name="connsiteX9388" fmla="*/ 2665190 w 4000576"/>
              <a:gd name="connsiteY9388" fmla="*/ 7017601 h 7331925"/>
              <a:gd name="connsiteX9389" fmla="*/ 2655665 w 4000576"/>
              <a:gd name="connsiteY9389" fmla="*/ 7008076 h 7331925"/>
              <a:gd name="connsiteX9390" fmla="*/ 2646140 w 4000576"/>
              <a:gd name="connsiteY9390" fmla="*/ 7017601 h 7331925"/>
              <a:gd name="connsiteX9391" fmla="*/ 1036415 w 4000576"/>
              <a:gd name="connsiteY9391" fmla="*/ 7031888 h 7331925"/>
              <a:gd name="connsiteX9392" fmla="*/ 1050703 w 4000576"/>
              <a:gd name="connsiteY9392" fmla="*/ 7046176 h 7331925"/>
              <a:gd name="connsiteX9393" fmla="*/ 1064990 w 4000576"/>
              <a:gd name="connsiteY9393" fmla="*/ 7031888 h 7331925"/>
              <a:gd name="connsiteX9394" fmla="*/ 1050703 w 4000576"/>
              <a:gd name="connsiteY9394" fmla="*/ 7017601 h 7331925"/>
              <a:gd name="connsiteX9395" fmla="*/ 1036415 w 4000576"/>
              <a:gd name="connsiteY9395" fmla="*/ 7031888 h 7331925"/>
              <a:gd name="connsiteX9396" fmla="*/ 1085726 w 4000576"/>
              <a:gd name="connsiteY9396" fmla="*/ 7032394 h 7331925"/>
              <a:gd name="connsiteX9397" fmla="*/ 1110806 w 4000576"/>
              <a:gd name="connsiteY9397" fmla="*/ 7034270 h 7331925"/>
              <a:gd name="connsiteX9398" fmla="*/ 1098328 w 4000576"/>
              <a:gd name="connsiteY9398" fmla="*/ 7017601 h 7331925"/>
              <a:gd name="connsiteX9399" fmla="*/ 1085726 w 4000576"/>
              <a:gd name="connsiteY9399" fmla="*/ 7032394 h 7331925"/>
              <a:gd name="connsiteX9400" fmla="*/ 1126388 w 4000576"/>
              <a:gd name="connsiteY9400" fmla="*/ 7027955 h 7331925"/>
              <a:gd name="connsiteX9401" fmla="*/ 1130589 w 4000576"/>
              <a:gd name="connsiteY9401" fmla="*/ 7048910 h 7331925"/>
              <a:gd name="connsiteX9402" fmla="*/ 1141190 w 4000576"/>
              <a:gd name="connsiteY9402" fmla="*/ 7059511 h 7331925"/>
              <a:gd name="connsiteX9403" fmla="*/ 1151792 w 4000576"/>
              <a:gd name="connsiteY9403" fmla="*/ 7048910 h 7331925"/>
              <a:gd name="connsiteX9404" fmla="*/ 1141190 w 4000576"/>
              <a:gd name="connsiteY9404" fmla="*/ 7017601 h 7331925"/>
              <a:gd name="connsiteX9405" fmla="*/ 1126388 w 4000576"/>
              <a:gd name="connsiteY9405" fmla="*/ 7027955 h 7331925"/>
              <a:gd name="connsiteX9406" fmla="*/ 1886322 w 4000576"/>
              <a:gd name="connsiteY9406" fmla="*/ 7028917 h 7331925"/>
              <a:gd name="connsiteX9407" fmla="*/ 1912715 w 4000576"/>
              <a:gd name="connsiteY9407" fmla="*/ 7032679 h 7331925"/>
              <a:gd name="connsiteX9408" fmla="*/ 1897637 w 4000576"/>
              <a:gd name="connsiteY9408" fmla="*/ 7017601 h 7331925"/>
              <a:gd name="connsiteX9409" fmla="*/ 1886322 w 4000576"/>
              <a:gd name="connsiteY9409" fmla="*/ 7028917 h 7331925"/>
              <a:gd name="connsiteX9410" fmla="*/ 1941290 w 4000576"/>
              <a:gd name="connsiteY9410" fmla="*/ 7031888 h 7331925"/>
              <a:gd name="connsiteX9411" fmla="*/ 1955578 w 4000576"/>
              <a:gd name="connsiteY9411" fmla="*/ 7046176 h 7331925"/>
              <a:gd name="connsiteX9412" fmla="*/ 1969865 w 4000576"/>
              <a:gd name="connsiteY9412" fmla="*/ 7031888 h 7331925"/>
              <a:gd name="connsiteX9413" fmla="*/ 1955578 w 4000576"/>
              <a:gd name="connsiteY9413" fmla="*/ 7017601 h 7331925"/>
              <a:gd name="connsiteX9414" fmla="*/ 1941290 w 4000576"/>
              <a:gd name="connsiteY9414" fmla="*/ 7031888 h 7331925"/>
              <a:gd name="connsiteX9415" fmla="*/ 1995002 w 4000576"/>
              <a:gd name="connsiteY9415" fmla="*/ 7024212 h 7331925"/>
              <a:gd name="connsiteX9416" fmla="*/ 2003203 w 4000576"/>
              <a:gd name="connsiteY9416" fmla="*/ 7046176 h 7331925"/>
              <a:gd name="connsiteX9417" fmla="*/ 2017490 w 4000576"/>
              <a:gd name="connsiteY9417" fmla="*/ 7037213 h 7331925"/>
              <a:gd name="connsiteX9418" fmla="*/ 1995002 w 4000576"/>
              <a:gd name="connsiteY9418" fmla="*/ 7024212 h 7331925"/>
              <a:gd name="connsiteX9419" fmla="*/ 1172147 w 4000576"/>
              <a:gd name="connsiteY9419" fmla="*/ 7039032 h 7331925"/>
              <a:gd name="connsiteX9420" fmla="*/ 1188815 w 4000576"/>
              <a:gd name="connsiteY9420" fmla="*/ 7050938 h 7331925"/>
              <a:gd name="connsiteX9421" fmla="*/ 1205484 w 4000576"/>
              <a:gd name="connsiteY9421" fmla="*/ 7039032 h 7331925"/>
              <a:gd name="connsiteX9422" fmla="*/ 1188815 w 4000576"/>
              <a:gd name="connsiteY9422" fmla="*/ 7027126 h 7331925"/>
              <a:gd name="connsiteX9423" fmla="*/ 1172147 w 4000576"/>
              <a:gd name="connsiteY9423" fmla="*/ 7039032 h 7331925"/>
              <a:gd name="connsiteX9424" fmla="*/ 1226915 w 4000576"/>
              <a:gd name="connsiteY9424" fmla="*/ 7040623 h 7331925"/>
              <a:gd name="connsiteX9425" fmla="*/ 1241993 w 4000576"/>
              <a:gd name="connsiteY9425" fmla="*/ 7055701 h 7331925"/>
              <a:gd name="connsiteX9426" fmla="*/ 1238231 w 4000576"/>
              <a:gd name="connsiteY9426" fmla="*/ 7029307 h 7331925"/>
              <a:gd name="connsiteX9427" fmla="*/ 1226915 w 4000576"/>
              <a:gd name="connsiteY9427" fmla="*/ 7040623 h 7331925"/>
              <a:gd name="connsiteX9428" fmla="*/ 1276007 w 4000576"/>
              <a:gd name="connsiteY9428" fmla="*/ 7040823 h 7331925"/>
              <a:gd name="connsiteX9429" fmla="*/ 1288828 w 4000576"/>
              <a:gd name="connsiteY9429" fmla="*/ 7056206 h 7331925"/>
              <a:gd name="connsiteX9430" fmla="*/ 1285532 w 4000576"/>
              <a:gd name="connsiteY9430" fmla="*/ 7029203 h 7331925"/>
              <a:gd name="connsiteX9431" fmla="*/ 1276007 w 4000576"/>
              <a:gd name="connsiteY9431" fmla="*/ 7040823 h 7331925"/>
              <a:gd name="connsiteX9432" fmla="*/ 1328252 w 4000576"/>
              <a:gd name="connsiteY9432" fmla="*/ 7033737 h 7331925"/>
              <a:gd name="connsiteX9433" fmla="*/ 1336453 w 4000576"/>
              <a:gd name="connsiteY9433" fmla="*/ 7065226 h 7331925"/>
              <a:gd name="connsiteX9434" fmla="*/ 1350740 w 4000576"/>
              <a:gd name="connsiteY9434" fmla="*/ 7051501 h 7331925"/>
              <a:gd name="connsiteX9435" fmla="*/ 1328252 w 4000576"/>
              <a:gd name="connsiteY9435" fmla="*/ 7033737 h 7331925"/>
              <a:gd name="connsiteX9436" fmla="*/ 2046065 w 4000576"/>
              <a:gd name="connsiteY9436" fmla="*/ 7036651 h 7331925"/>
              <a:gd name="connsiteX9437" fmla="*/ 2055590 w 4000576"/>
              <a:gd name="connsiteY9437" fmla="*/ 7046176 h 7331925"/>
              <a:gd name="connsiteX9438" fmla="*/ 2065115 w 4000576"/>
              <a:gd name="connsiteY9438" fmla="*/ 7036651 h 7331925"/>
              <a:gd name="connsiteX9439" fmla="*/ 2055590 w 4000576"/>
              <a:gd name="connsiteY9439" fmla="*/ 7027126 h 7331925"/>
              <a:gd name="connsiteX9440" fmla="*/ 2046065 w 4000576"/>
              <a:gd name="connsiteY9440" fmla="*/ 7036651 h 7331925"/>
              <a:gd name="connsiteX9441" fmla="*/ 2093690 w 4000576"/>
              <a:gd name="connsiteY9441" fmla="*/ 7036089 h 7331925"/>
              <a:gd name="connsiteX9442" fmla="*/ 2103215 w 4000576"/>
              <a:gd name="connsiteY9442" fmla="*/ 7050938 h 7331925"/>
              <a:gd name="connsiteX9443" fmla="*/ 2112740 w 4000576"/>
              <a:gd name="connsiteY9443" fmla="*/ 7041976 h 7331925"/>
              <a:gd name="connsiteX9444" fmla="*/ 2103215 w 4000576"/>
              <a:gd name="connsiteY9444" fmla="*/ 7027126 h 7331925"/>
              <a:gd name="connsiteX9445" fmla="*/ 2093690 w 4000576"/>
              <a:gd name="connsiteY9445" fmla="*/ 7036089 h 7331925"/>
              <a:gd name="connsiteX9446" fmla="*/ 2141315 w 4000576"/>
              <a:gd name="connsiteY9446" fmla="*/ 7040623 h 7331925"/>
              <a:gd name="connsiteX9447" fmla="*/ 2156393 w 4000576"/>
              <a:gd name="connsiteY9447" fmla="*/ 7055701 h 7331925"/>
              <a:gd name="connsiteX9448" fmla="*/ 2152631 w 4000576"/>
              <a:gd name="connsiteY9448" fmla="*/ 7029307 h 7331925"/>
              <a:gd name="connsiteX9449" fmla="*/ 2141315 w 4000576"/>
              <a:gd name="connsiteY9449" fmla="*/ 7040623 h 7331925"/>
              <a:gd name="connsiteX9450" fmla="*/ 2914088 w 4000576"/>
              <a:gd name="connsiteY9450" fmla="*/ 7039909 h 7331925"/>
              <a:gd name="connsiteX9451" fmla="*/ 2905325 w 4000576"/>
              <a:gd name="connsiteY9451" fmla="*/ 7071913 h 7331925"/>
              <a:gd name="connsiteX9452" fmla="*/ 2908907 w 4000576"/>
              <a:gd name="connsiteY9452" fmla="*/ 7089038 h 7331925"/>
              <a:gd name="connsiteX9453" fmla="*/ 2921022 w 4000576"/>
              <a:gd name="connsiteY9453" fmla="*/ 7067083 h 7331925"/>
              <a:gd name="connsiteX9454" fmla="*/ 2914088 w 4000576"/>
              <a:gd name="connsiteY9454" fmla="*/ 7039909 h 7331925"/>
              <a:gd name="connsiteX9455" fmla="*/ 1371867 w 4000576"/>
              <a:gd name="connsiteY9455" fmla="*/ 7047643 h 7331925"/>
              <a:gd name="connsiteX9456" fmla="*/ 1398870 w 4000576"/>
              <a:gd name="connsiteY9456" fmla="*/ 7050938 h 7331925"/>
              <a:gd name="connsiteX9457" fmla="*/ 1383487 w 4000576"/>
              <a:gd name="connsiteY9457" fmla="*/ 7038118 h 7331925"/>
              <a:gd name="connsiteX9458" fmla="*/ 1371867 w 4000576"/>
              <a:gd name="connsiteY9458" fmla="*/ 7047643 h 7331925"/>
              <a:gd name="connsiteX9459" fmla="*/ 1426940 w 4000576"/>
              <a:gd name="connsiteY9459" fmla="*/ 7050148 h 7331925"/>
              <a:gd name="connsiteX9460" fmla="*/ 1442018 w 4000576"/>
              <a:gd name="connsiteY9460" fmla="*/ 7065226 h 7331925"/>
              <a:gd name="connsiteX9461" fmla="*/ 1453334 w 4000576"/>
              <a:gd name="connsiteY9461" fmla="*/ 7053920 h 7331925"/>
              <a:gd name="connsiteX9462" fmla="*/ 1426940 w 4000576"/>
              <a:gd name="connsiteY9462" fmla="*/ 7050148 h 7331925"/>
              <a:gd name="connsiteX9463" fmla="*/ 1479423 w 4000576"/>
              <a:gd name="connsiteY9463" fmla="*/ 7046024 h 7331925"/>
              <a:gd name="connsiteX9464" fmla="*/ 1494177 w 4000576"/>
              <a:gd name="connsiteY9464" fmla="*/ 7074751 h 7331925"/>
              <a:gd name="connsiteX9465" fmla="*/ 1494273 w 4000576"/>
              <a:gd name="connsiteY9465" fmla="*/ 7041823 h 7331925"/>
              <a:gd name="connsiteX9466" fmla="*/ 1479423 w 4000576"/>
              <a:gd name="connsiteY9466" fmla="*/ 7046024 h 7331925"/>
              <a:gd name="connsiteX9467" fmla="*/ 2198465 w 4000576"/>
              <a:gd name="connsiteY9467" fmla="*/ 7046176 h 7331925"/>
              <a:gd name="connsiteX9468" fmla="*/ 2207990 w 4000576"/>
              <a:gd name="connsiteY9468" fmla="*/ 7055701 h 7331925"/>
              <a:gd name="connsiteX9469" fmla="*/ 2217515 w 4000576"/>
              <a:gd name="connsiteY9469" fmla="*/ 7046176 h 7331925"/>
              <a:gd name="connsiteX9470" fmla="*/ 2207990 w 4000576"/>
              <a:gd name="connsiteY9470" fmla="*/ 7036651 h 7331925"/>
              <a:gd name="connsiteX9471" fmla="*/ 2198465 w 4000576"/>
              <a:gd name="connsiteY9471" fmla="*/ 7046176 h 7331925"/>
              <a:gd name="connsiteX9472" fmla="*/ 2246090 w 4000576"/>
              <a:gd name="connsiteY9472" fmla="*/ 7046176 h 7331925"/>
              <a:gd name="connsiteX9473" fmla="*/ 2260949 w 4000576"/>
              <a:gd name="connsiteY9473" fmla="*/ 7055701 h 7331925"/>
              <a:gd name="connsiteX9474" fmla="*/ 2269903 w 4000576"/>
              <a:gd name="connsiteY9474" fmla="*/ 7046176 h 7331925"/>
              <a:gd name="connsiteX9475" fmla="*/ 2255053 w 4000576"/>
              <a:gd name="connsiteY9475" fmla="*/ 7036651 h 7331925"/>
              <a:gd name="connsiteX9476" fmla="*/ 2246090 w 4000576"/>
              <a:gd name="connsiteY9476" fmla="*/ 7046176 h 7331925"/>
              <a:gd name="connsiteX9477" fmla="*/ 2298897 w 4000576"/>
              <a:gd name="connsiteY9477" fmla="*/ 7045528 h 7331925"/>
              <a:gd name="connsiteX9478" fmla="*/ 2316213 w 4000576"/>
              <a:gd name="connsiteY9478" fmla="*/ 7058616 h 7331925"/>
              <a:gd name="connsiteX9479" fmla="*/ 2313337 w 4000576"/>
              <a:gd name="connsiteY9479" fmla="*/ 7036651 h 7331925"/>
              <a:gd name="connsiteX9480" fmla="*/ 2298897 w 4000576"/>
              <a:gd name="connsiteY9480" fmla="*/ 7045528 h 7331925"/>
              <a:gd name="connsiteX9481" fmla="*/ 2350865 w 4000576"/>
              <a:gd name="connsiteY9481" fmla="*/ 7050377 h 7331925"/>
              <a:gd name="connsiteX9482" fmla="*/ 2360390 w 4000576"/>
              <a:gd name="connsiteY9482" fmla="*/ 7065226 h 7331925"/>
              <a:gd name="connsiteX9483" fmla="*/ 2369915 w 4000576"/>
              <a:gd name="connsiteY9483" fmla="*/ 7056263 h 7331925"/>
              <a:gd name="connsiteX9484" fmla="*/ 2360390 w 4000576"/>
              <a:gd name="connsiteY9484" fmla="*/ 7041413 h 7331925"/>
              <a:gd name="connsiteX9485" fmla="*/ 2350865 w 4000576"/>
              <a:gd name="connsiteY9485" fmla="*/ 7050377 h 7331925"/>
              <a:gd name="connsiteX9486" fmla="*/ 1531715 w 4000576"/>
              <a:gd name="connsiteY9486" fmla="*/ 7060463 h 7331925"/>
              <a:gd name="connsiteX9487" fmla="*/ 1546003 w 4000576"/>
              <a:gd name="connsiteY9487" fmla="*/ 7074751 h 7331925"/>
              <a:gd name="connsiteX9488" fmla="*/ 1560290 w 4000576"/>
              <a:gd name="connsiteY9488" fmla="*/ 7060463 h 7331925"/>
              <a:gd name="connsiteX9489" fmla="*/ 1546003 w 4000576"/>
              <a:gd name="connsiteY9489" fmla="*/ 7046176 h 7331925"/>
              <a:gd name="connsiteX9490" fmla="*/ 1531715 w 4000576"/>
              <a:gd name="connsiteY9490" fmla="*/ 7060463 h 7331925"/>
              <a:gd name="connsiteX9491" fmla="*/ 1579340 w 4000576"/>
              <a:gd name="connsiteY9491" fmla="*/ 7060463 h 7331925"/>
              <a:gd name="connsiteX9492" fmla="*/ 1593628 w 4000576"/>
              <a:gd name="connsiteY9492" fmla="*/ 7074751 h 7331925"/>
              <a:gd name="connsiteX9493" fmla="*/ 1607915 w 4000576"/>
              <a:gd name="connsiteY9493" fmla="*/ 7060463 h 7331925"/>
              <a:gd name="connsiteX9494" fmla="*/ 1593628 w 4000576"/>
              <a:gd name="connsiteY9494" fmla="*/ 7046176 h 7331925"/>
              <a:gd name="connsiteX9495" fmla="*/ 1579340 w 4000576"/>
              <a:gd name="connsiteY9495" fmla="*/ 7060463 h 7331925"/>
              <a:gd name="connsiteX9496" fmla="*/ 1631690 w 4000576"/>
              <a:gd name="connsiteY9496" fmla="*/ 7055768 h 7331925"/>
              <a:gd name="connsiteX9497" fmla="*/ 1641062 w 4000576"/>
              <a:gd name="connsiteY9497" fmla="*/ 7071237 h 7331925"/>
              <a:gd name="connsiteX9498" fmla="*/ 1660693 w 4000576"/>
              <a:gd name="connsiteY9498" fmla="*/ 7056339 h 7331925"/>
              <a:gd name="connsiteX9499" fmla="*/ 1631690 w 4000576"/>
              <a:gd name="connsiteY9499" fmla="*/ 7055768 h 7331925"/>
              <a:gd name="connsiteX9500" fmla="*/ 2398490 w 4000576"/>
              <a:gd name="connsiteY9500" fmla="*/ 7055701 h 7331925"/>
              <a:gd name="connsiteX9501" fmla="*/ 2412778 w 4000576"/>
              <a:gd name="connsiteY9501" fmla="*/ 7065226 h 7331925"/>
              <a:gd name="connsiteX9502" fmla="*/ 2427065 w 4000576"/>
              <a:gd name="connsiteY9502" fmla="*/ 7055701 h 7331925"/>
              <a:gd name="connsiteX9503" fmla="*/ 2412778 w 4000576"/>
              <a:gd name="connsiteY9503" fmla="*/ 7046176 h 7331925"/>
              <a:gd name="connsiteX9504" fmla="*/ 2398490 w 4000576"/>
              <a:gd name="connsiteY9504" fmla="*/ 7055701 h 7331925"/>
              <a:gd name="connsiteX9505" fmla="*/ 2455640 w 4000576"/>
              <a:gd name="connsiteY9505" fmla="*/ 7055701 h 7331925"/>
              <a:gd name="connsiteX9506" fmla="*/ 2465165 w 4000576"/>
              <a:gd name="connsiteY9506" fmla="*/ 7065226 h 7331925"/>
              <a:gd name="connsiteX9507" fmla="*/ 2474690 w 4000576"/>
              <a:gd name="connsiteY9507" fmla="*/ 7055701 h 7331925"/>
              <a:gd name="connsiteX9508" fmla="*/ 2465165 w 4000576"/>
              <a:gd name="connsiteY9508" fmla="*/ 7046176 h 7331925"/>
              <a:gd name="connsiteX9509" fmla="*/ 2455640 w 4000576"/>
              <a:gd name="connsiteY9509" fmla="*/ 7055701 h 7331925"/>
              <a:gd name="connsiteX9510" fmla="*/ 2503265 w 4000576"/>
              <a:gd name="connsiteY9510" fmla="*/ 7060463 h 7331925"/>
              <a:gd name="connsiteX9511" fmla="*/ 2512790 w 4000576"/>
              <a:gd name="connsiteY9511" fmla="*/ 7074751 h 7331925"/>
              <a:gd name="connsiteX9512" fmla="*/ 2522315 w 4000576"/>
              <a:gd name="connsiteY9512" fmla="*/ 7060463 h 7331925"/>
              <a:gd name="connsiteX9513" fmla="*/ 2512790 w 4000576"/>
              <a:gd name="connsiteY9513" fmla="*/ 7046176 h 7331925"/>
              <a:gd name="connsiteX9514" fmla="*/ 2503265 w 4000576"/>
              <a:gd name="connsiteY9514" fmla="*/ 7060463 h 7331925"/>
              <a:gd name="connsiteX9515" fmla="*/ 960215 w 4000576"/>
              <a:gd name="connsiteY9515" fmla="*/ 7074751 h 7331925"/>
              <a:gd name="connsiteX9516" fmla="*/ 960215 w 4000576"/>
              <a:gd name="connsiteY9516" fmla="*/ 7097611 h 7331925"/>
              <a:gd name="connsiteX9517" fmla="*/ 971645 w 4000576"/>
              <a:gd name="connsiteY9517" fmla="*/ 7086181 h 7331925"/>
              <a:gd name="connsiteX9518" fmla="*/ 983075 w 4000576"/>
              <a:gd name="connsiteY9518" fmla="*/ 7074751 h 7331925"/>
              <a:gd name="connsiteX9519" fmla="*/ 971645 w 4000576"/>
              <a:gd name="connsiteY9519" fmla="*/ 7063321 h 7331925"/>
              <a:gd name="connsiteX9520" fmla="*/ 960215 w 4000576"/>
              <a:gd name="connsiteY9520" fmla="*/ 7051891 h 7331925"/>
              <a:gd name="connsiteX9521" fmla="*/ 960215 w 4000576"/>
              <a:gd name="connsiteY9521" fmla="*/ 7074751 h 7331925"/>
              <a:gd name="connsiteX9522" fmla="*/ 1686297 w 4000576"/>
              <a:gd name="connsiteY9522" fmla="*/ 7067017 h 7331925"/>
              <a:gd name="connsiteX9523" fmla="*/ 1712690 w 4000576"/>
              <a:gd name="connsiteY9523" fmla="*/ 7070779 h 7331925"/>
              <a:gd name="connsiteX9524" fmla="*/ 1697612 w 4000576"/>
              <a:gd name="connsiteY9524" fmla="*/ 7055701 h 7331925"/>
              <a:gd name="connsiteX9525" fmla="*/ 1686297 w 4000576"/>
              <a:gd name="connsiteY9525" fmla="*/ 7067017 h 7331925"/>
              <a:gd name="connsiteX9526" fmla="*/ 1736912 w 4000576"/>
              <a:gd name="connsiteY9526" fmla="*/ 7064578 h 7331925"/>
              <a:gd name="connsiteX9527" fmla="*/ 1760468 w 4000576"/>
              <a:gd name="connsiteY9527" fmla="*/ 7079418 h 7331925"/>
              <a:gd name="connsiteX9528" fmla="*/ 1750790 w 4000576"/>
              <a:gd name="connsiteY9528" fmla="*/ 7055701 h 7331925"/>
              <a:gd name="connsiteX9529" fmla="*/ 1736912 w 4000576"/>
              <a:gd name="connsiteY9529" fmla="*/ 7064578 h 7331925"/>
              <a:gd name="connsiteX9530" fmla="*/ 1788890 w 4000576"/>
              <a:gd name="connsiteY9530" fmla="*/ 7069198 h 7331925"/>
              <a:gd name="connsiteX9531" fmla="*/ 1803968 w 4000576"/>
              <a:gd name="connsiteY9531" fmla="*/ 7084276 h 7331925"/>
              <a:gd name="connsiteX9532" fmla="*/ 1815284 w 4000576"/>
              <a:gd name="connsiteY9532" fmla="*/ 7072970 h 7331925"/>
              <a:gd name="connsiteX9533" fmla="*/ 1788890 w 4000576"/>
              <a:gd name="connsiteY9533" fmla="*/ 7069198 h 7331925"/>
              <a:gd name="connsiteX9534" fmla="*/ 2555653 w 4000576"/>
              <a:gd name="connsiteY9534" fmla="*/ 7065226 h 7331925"/>
              <a:gd name="connsiteX9535" fmla="*/ 2570512 w 4000576"/>
              <a:gd name="connsiteY9535" fmla="*/ 7074751 h 7331925"/>
              <a:gd name="connsiteX9536" fmla="*/ 2579465 w 4000576"/>
              <a:gd name="connsiteY9536" fmla="*/ 7065226 h 7331925"/>
              <a:gd name="connsiteX9537" fmla="*/ 2564616 w 4000576"/>
              <a:gd name="connsiteY9537" fmla="*/ 7055701 h 7331925"/>
              <a:gd name="connsiteX9538" fmla="*/ 2555653 w 4000576"/>
              <a:gd name="connsiteY9538" fmla="*/ 7065226 h 7331925"/>
              <a:gd name="connsiteX9539" fmla="*/ 2650903 w 4000576"/>
              <a:gd name="connsiteY9539" fmla="*/ 7065226 h 7331925"/>
              <a:gd name="connsiteX9540" fmla="*/ 2655103 w 4000576"/>
              <a:gd name="connsiteY9540" fmla="*/ 7074751 h 7331925"/>
              <a:gd name="connsiteX9541" fmla="*/ 2665190 w 4000576"/>
              <a:gd name="connsiteY9541" fmla="*/ 7065226 h 7331925"/>
              <a:gd name="connsiteX9542" fmla="*/ 2660999 w 4000576"/>
              <a:gd name="connsiteY9542" fmla="*/ 7055701 h 7331925"/>
              <a:gd name="connsiteX9543" fmla="*/ 2650903 w 4000576"/>
              <a:gd name="connsiteY9543" fmla="*/ 7065226 h 7331925"/>
              <a:gd name="connsiteX9544" fmla="*/ 998315 w 4000576"/>
              <a:gd name="connsiteY9544" fmla="*/ 7079513 h 7331925"/>
              <a:gd name="connsiteX9545" fmla="*/ 1007840 w 4000576"/>
              <a:gd name="connsiteY9545" fmla="*/ 7093801 h 7331925"/>
              <a:gd name="connsiteX9546" fmla="*/ 1017365 w 4000576"/>
              <a:gd name="connsiteY9546" fmla="*/ 7079513 h 7331925"/>
              <a:gd name="connsiteX9547" fmla="*/ 1007840 w 4000576"/>
              <a:gd name="connsiteY9547" fmla="*/ 7065226 h 7331925"/>
              <a:gd name="connsiteX9548" fmla="*/ 998315 w 4000576"/>
              <a:gd name="connsiteY9548" fmla="*/ 7079513 h 7331925"/>
              <a:gd name="connsiteX9549" fmla="*/ 1036415 w 4000576"/>
              <a:gd name="connsiteY9549" fmla="*/ 7079513 h 7331925"/>
              <a:gd name="connsiteX9550" fmla="*/ 1050703 w 4000576"/>
              <a:gd name="connsiteY9550" fmla="*/ 7093801 h 7331925"/>
              <a:gd name="connsiteX9551" fmla="*/ 1064990 w 4000576"/>
              <a:gd name="connsiteY9551" fmla="*/ 7079513 h 7331925"/>
              <a:gd name="connsiteX9552" fmla="*/ 1050703 w 4000576"/>
              <a:gd name="connsiteY9552" fmla="*/ 7065226 h 7331925"/>
              <a:gd name="connsiteX9553" fmla="*/ 1036415 w 4000576"/>
              <a:gd name="connsiteY9553" fmla="*/ 7079513 h 7331925"/>
              <a:gd name="connsiteX9554" fmla="*/ 1084040 w 4000576"/>
              <a:gd name="connsiteY9554" fmla="*/ 7078723 h 7331925"/>
              <a:gd name="connsiteX9555" fmla="*/ 1099118 w 4000576"/>
              <a:gd name="connsiteY9555" fmla="*/ 7093801 h 7331925"/>
              <a:gd name="connsiteX9556" fmla="*/ 1110434 w 4000576"/>
              <a:gd name="connsiteY9556" fmla="*/ 7082495 h 7331925"/>
              <a:gd name="connsiteX9557" fmla="*/ 1084040 w 4000576"/>
              <a:gd name="connsiteY9557" fmla="*/ 7078723 h 7331925"/>
              <a:gd name="connsiteX9558" fmla="*/ 1127570 w 4000576"/>
              <a:gd name="connsiteY9558" fmla="*/ 7073675 h 7331925"/>
              <a:gd name="connsiteX9559" fmla="*/ 1135685 w 4000576"/>
              <a:gd name="connsiteY9559" fmla="*/ 7093182 h 7331925"/>
              <a:gd name="connsiteX9560" fmla="*/ 1155478 w 4000576"/>
              <a:gd name="connsiteY9560" fmla="*/ 7074751 h 7331925"/>
              <a:gd name="connsiteX9561" fmla="*/ 1127570 w 4000576"/>
              <a:gd name="connsiteY9561" fmla="*/ 7073675 h 7331925"/>
              <a:gd name="connsiteX9562" fmla="*/ 1836515 w 4000576"/>
              <a:gd name="connsiteY9562" fmla="*/ 7074751 h 7331925"/>
              <a:gd name="connsiteX9563" fmla="*/ 1850803 w 4000576"/>
              <a:gd name="connsiteY9563" fmla="*/ 7084276 h 7331925"/>
              <a:gd name="connsiteX9564" fmla="*/ 1865090 w 4000576"/>
              <a:gd name="connsiteY9564" fmla="*/ 7074751 h 7331925"/>
              <a:gd name="connsiteX9565" fmla="*/ 1850803 w 4000576"/>
              <a:gd name="connsiteY9565" fmla="*/ 7065226 h 7331925"/>
              <a:gd name="connsiteX9566" fmla="*/ 1836515 w 4000576"/>
              <a:gd name="connsiteY9566" fmla="*/ 7074751 h 7331925"/>
              <a:gd name="connsiteX9567" fmla="*/ 1890751 w 4000576"/>
              <a:gd name="connsiteY9567" fmla="*/ 7071313 h 7331925"/>
              <a:gd name="connsiteX9568" fmla="*/ 1903752 w 4000576"/>
              <a:gd name="connsiteY9568" fmla="*/ 7093801 h 7331925"/>
              <a:gd name="connsiteX9569" fmla="*/ 1912715 w 4000576"/>
              <a:gd name="connsiteY9569" fmla="*/ 7079513 h 7331925"/>
              <a:gd name="connsiteX9570" fmla="*/ 1890751 w 4000576"/>
              <a:gd name="connsiteY9570" fmla="*/ 7071313 h 7331925"/>
              <a:gd name="connsiteX9571" fmla="*/ 1941290 w 4000576"/>
              <a:gd name="connsiteY9571" fmla="*/ 7078723 h 7331925"/>
              <a:gd name="connsiteX9572" fmla="*/ 1956368 w 4000576"/>
              <a:gd name="connsiteY9572" fmla="*/ 7093801 h 7331925"/>
              <a:gd name="connsiteX9573" fmla="*/ 1967684 w 4000576"/>
              <a:gd name="connsiteY9573" fmla="*/ 7082495 h 7331925"/>
              <a:gd name="connsiteX9574" fmla="*/ 1941290 w 4000576"/>
              <a:gd name="connsiteY9574" fmla="*/ 7078723 h 7331925"/>
              <a:gd name="connsiteX9575" fmla="*/ 1172147 w 4000576"/>
              <a:gd name="connsiteY9575" fmla="*/ 7086657 h 7331925"/>
              <a:gd name="connsiteX9576" fmla="*/ 1188815 w 4000576"/>
              <a:gd name="connsiteY9576" fmla="*/ 7098563 h 7331925"/>
              <a:gd name="connsiteX9577" fmla="*/ 1205484 w 4000576"/>
              <a:gd name="connsiteY9577" fmla="*/ 7086657 h 7331925"/>
              <a:gd name="connsiteX9578" fmla="*/ 1188815 w 4000576"/>
              <a:gd name="connsiteY9578" fmla="*/ 7074751 h 7331925"/>
              <a:gd name="connsiteX9579" fmla="*/ 1172147 w 4000576"/>
              <a:gd name="connsiteY9579" fmla="*/ 7086657 h 7331925"/>
              <a:gd name="connsiteX9580" fmla="*/ 1222562 w 4000576"/>
              <a:gd name="connsiteY9580" fmla="*/ 7083628 h 7331925"/>
              <a:gd name="connsiteX9581" fmla="*/ 1246118 w 4000576"/>
              <a:gd name="connsiteY9581" fmla="*/ 7098468 h 7331925"/>
              <a:gd name="connsiteX9582" fmla="*/ 1236440 w 4000576"/>
              <a:gd name="connsiteY9582" fmla="*/ 7074751 h 7331925"/>
              <a:gd name="connsiteX9583" fmla="*/ 1222562 w 4000576"/>
              <a:gd name="connsiteY9583" fmla="*/ 7083628 h 7331925"/>
              <a:gd name="connsiteX9584" fmla="*/ 1274540 w 4000576"/>
              <a:gd name="connsiteY9584" fmla="*/ 7088248 h 7331925"/>
              <a:gd name="connsiteX9585" fmla="*/ 1289618 w 4000576"/>
              <a:gd name="connsiteY9585" fmla="*/ 7103326 h 7331925"/>
              <a:gd name="connsiteX9586" fmla="*/ 1300934 w 4000576"/>
              <a:gd name="connsiteY9586" fmla="*/ 7092020 h 7331925"/>
              <a:gd name="connsiteX9587" fmla="*/ 1274540 w 4000576"/>
              <a:gd name="connsiteY9587" fmla="*/ 7088248 h 7331925"/>
              <a:gd name="connsiteX9588" fmla="*/ 1326928 w 4000576"/>
              <a:gd name="connsiteY9588" fmla="*/ 7084276 h 7331925"/>
              <a:gd name="connsiteX9589" fmla="*/ 1329538 w 4000576"/>
              <a:gd name="connsiteY9589" fmla="*/ 7104983 h 7331925"/>
              <a:gd name="connsiteX9590" fmla="*/ 1345978 w 4000576"/>
              <a:gd name="connsiteY9590" fmla="*/ 7103326 h 7331925"/>
              <a:gd name="connsiteX9591" fmla="*/ 1343368 w 4000576"/>
              <a:gd name="connsiteY9591" fmla="*/ 7082619 h 7331925"/>
              <a:gd name="connsiteX9592" fmla="*/ 1326928 w 4000576"/>
              <a:gd name="connsiteY9592" fmla="*/ 7084276 h 7331925"/>
              <a:gd name="connsiteX9593" fmla="*/ 1988915 w 4000576"/>
              <a:gd name="connsiteY9593" fmla="*/ 7084276 h 7331925"/>
              <a:gd name="connsiteX9594" fmla="*/ 2003203 w 4000576"/>
              <a:gd name="connsiteY9594" fmla="*/ 7093801 h 7331925"/>
              <a:gd name="connsiteX9595" fmla="*/ 2017490 w 4000576"/>
              <a:gd name="connsiteY9595" fmla="*/ 7084276 h 7331925"/>
              <a:gd name="connsiteX9596" fmla="*/ 2003203 w 4000576"/>
              <a:gd name="connsiteY9596" fmla="*/ 7074751 h 7331925"/>
              <a:gd name="connsiteX9597" fmla="*/ 1988915 w 4000576"/>
              <a:gd name="connsiteY9597" fmla="*/ 7084276 h 7331925"/>
              <a:gd name="connsiteX9598" fmla="*/ 2046065 w 4000576"/>
              <a:gd name="connsiteY9598" fmla="*/ 7084276 h 7331925"/>
              <a:gd name="connsiteX9599" fmla="*/ 2055590 w 4000576"/>
              <a:gd name="connsiteY9599" fmla="*/ 7093801 h 7331925"/>
              <a:gd name="connsiteX9600" fmla="*/ 2065115 w 4000576"/>
              <a:gd name="connsiteY9600" fmla="*/ 7084276 h 7331925"/>
              <a:gd name="connsiteX9601" fmla="*/ 2055590 w 4000576"/>
              <a:gd name="connsiteY9601" fmla="*/ 7074751 h 7331925"/>
              <a:gd name="connsiteX9602" fmla="*/ 2046065 w 4000576"/>
              <a:gd name="connsiteY9602" fmla="*/ 7084276 h 7331925"/>
              <a:gd name="connsiteX9603" fmla="*/ 2093690 w 4000576"/>
              <a:gd name="connsiteY9603" fmla="*/ 7089038 h 7331925"/>
              <a:gd name="connsiteX9604" fmla="*/ 2103215 w 4000576"/>
              <a:gd name="connsiteY9604" fmla="*/ 7103326 h 7331925"/>
              <a:gd name="connsiteX9605" fmla="*/ 2112740 w 4000576"/>
              <a:gd name="connsiteY9605" fmla="*/ 7089038 h 7331925"/>
              <a:gd name="connsiteX9606" fmla="*/ 2103215 w 4000576"/>
              <a:gd name="connsiteY9606" fmla="*/ 7074751 h 7331925"/>
              <a:gd name="connsiteX9607" fmla="*/ 2093690 w 4000576"/>
              <a:gd name="connsiteY9607" fmla="*/ 7089038 h 7331925"/>
              <a:gd name="connsiteX9608" fmla="*/ 2147402 w 4000576"/>
              <a:gd name="connsiteY9608" fmla="*/ 7081362 h 7331925"/>
              <a:gd name="connsiteX9609" fmla="*/ 2155603 w 4000576"/>
              <a:gd name="connsiteY9609" fmla="*/ 7103326 h 7331925"/>
              <a:gd name="connsiteX9610" fmla="*/ 2169890 w 4000576"/>
              <a:gd name="connsiteY9610" fmla="*/ 7094363 h 7331925"/>
              <a:gd name="connsiteX9611" fmla="*/ 2147402 w 4000576"/>
              <a:gd name="connsiteY9611" fmla="*/ 7081362 h 7331925"/>
              <a:gd name="connsiteX9612" fmla="*/ 1371867 w 4000576"/>
              <a:gd name="connsiteY9612" fmla="*/ 7095268 h 7331925"/>
              <a:gd name="connsiteX9613" fmla="*/ 1398870 w 4000576"/>
              <a:gd name="connsiteY9613" fmla="*/ 7098563 h 7331925"/>
              <a:gd name="connsiteX9614" fmla="*/ 1383487 w 4000576"/>
              <a:gd name="connsiteY9614" fmla="*/ 7085743 h 7331925"/>
              <a:gd name="connsiteX9615" fmla="*/ 1371867 w 4000576"/>
              <a:gd name="connsiteY9615" fmla="*/ 7095268 h 7331925"/>
              <a:gd name="connsiteX9616" fmla="*/ 1426940 w 4000576"/>
              <a:gd name="connsiteY9616" fmla="*/ 7097773 h 7331925"/>
              <a:gd name="connsiteX9617" fmla="*/ 1442018 w 4000576"/>
              <a:gd name="connsiteY9617" fmla="*/ 7112851 h 7331925"/>
              <a:gd name="connsiteX9618" fmla="*/ 1453334 w 4000576"/>
              <a:gd name="connsiteY9618" fmla="*/ 7101545 h 7331925"/>
              <a:gd name="connsiteX9619" fmla="*/ 1426940 w 4000576"/>
              <a:gd name="connsiteY9619" fmla="*/ 7097773 h 7331925"/>
              <a:gd name="connsiteX9620" fmla="*/ 1474565 w 4000576"/>
              <a:gd name="connsiteY9620" fmla="*/ 7098563 h 7331925"/>
              <a:gd name="connsiteX9621" fmla="*/ 1488853 w 4000576"/>
              <a:gd name="connsiteY9621" fmla="*/ 7112851 h 7331925"/>
              <a:gd name="connsiteX9622" fmla="*/ 1503140 w 4000576"/>
              <a:gd name="connsiteY9622" fmla="*/ 7098563 h 7331925"/>
              <a:gd name="connsiteX9623" fmla="*/ 1488853 w 4000576"/>
              <a:gd name="connsiteY9623" fmla="*/ 7084276 h 7331925"/>
              <a:gd name="connsiteX9624" fmla="*/ 1474565 w 4000576"/>
              <a:gd name="connsiteY9624" fmla="*/ 7098563 h 7331925"/>
              <a:gd name="connsiteX9625" fmla="*/ 2198465 w 4000576"/>
              <a:gd name="connsiteY9625" fmla="*/ 7093801 h 7331925"/>
              <a:gd name="connsiteX9626" fmla="*/ 2207990 w 4000576"/>
              <a:gd name="connsiteY9626" fmla="*/ 7103326 h 7331925"/>
              <a:gd name="connsiteX9627" fmla="*/ 2217515 w 4000576"/>
              <a:gd name="connsiteY9627" fmla="*/ 7093801 h 7331925"/>
              <a:gd name="connsiteX9628" fmla="*/ 2207990 w 4000576"/>
              <a:gd name="connsiteY9628" fmla="*/ 7084276 h 7331925"/>
              <a:gd name="connsiteX9629" fmla="*/ 2198465 w 4000576"/>
              <a:gd name="connsiteY9629" fmla="*/ 7093801 h 7331925"/>
              <a:gd name="connsiteX9630" fmla="*/ 2246090 w 4000576"/>
              <a:gd name="connsiteY9630" fmla="*/ 7093801 h 7331925"/>
              <a:gd name="connsiteX9631" fmla="*/ 2260949 w 4000576"/>
              <a:gd name="connsiteY9631" fmla="*/ 7103326 h 7331925"/>
              <a:gd name="connsiteX9632" fmla="*/ 2269903 w 4000576"/>
              <a:gd name="connsiteY9632" fmla="*/ 7093801 h 7331925"/>
              <a:gd name="connsiteX9633" fmla="*/ 2255053 w 4000576"/>
              <a:gd name="connsiteY9633" fmla="*/ 7084276 h 7331925"/>
              <a:gd name="connsiteX9634" fmla="*/ 2246090 w 4000576"/>
              <a:gd name="connsiteY9634" fmla="*/ 7093801 h 7331925"/>
              <a:gd name="connsiteX9635" fmla="*/ 2298983 w 4000576"/>
              <a:gd name="connsiteY9635" fmla="*/ 7092992 h 7331925"/>
              <a:gd name="connsiteX9636" fmla="*/ 2302431 w 4000576"/>
              <a:gd name="connsiteY9636" fmla="*/ 7107584 h 7331925"/>
              <a:gd name="connsiteX9637" fmla="*/ 2317033 w 4000576"/>
              <a:gd name="connsiteY9637" fmla="*/ 7104136 h 7331925"/>
              <a:gd name="connsiteX9638" fmla="*/ 2313584 w 4000576"/>
              <a:gd name="connsiteY9638" fmla="*/ 7089544 h 7331925"/>
              <a:gd name="connsiteX9639" fmla="*/ 2298983 w 4000576"/>
              <a:gd name="connsiteY9639" fmla="*/ 7092992 h 7331925"/>
              <a:gd name="connsiteX9640" fmla="*/ 1531715 w 4000576"/>
              <a:gd name="connsiteY9640" fmla="*/ 7108879 h 7331925"/>
              <a:gd name="connsiteX9641" fmla="*/ 1543031 w 4000576"/>
              <a:gd name="connsiteY9641" fmla="*/ 7120195 h 7331925"/>
              <a:gd name="connsiteX9642" fmla="*/ 1546793 w 4000576"/>
              <a:gd name="connsiteY9642" fmla="*/ 7093801 h 7331925"/>
              <a:gd name="connsiteX9643" fmla="*/ 1531715 w 4000576"/>
              <a:gd name="connsiteY9643" fmla="*/ 7108879 h 7331925"/>
              <a:gd name="connsiteX9644" fmla="*/ 1579340 w 4000576"/>
              <a:gd name="connsiteY9644" fmla="*/ 7108088 h 7331925"/>
              <a:gd name="connsiteX9645" fmla="*/ 1593628 w 4000576"/>
              <a:gd name="connsiteY9645" fmla="*/ 7122376 h 7331925"/>
              <a:gd name="connsiteX9646" fmla="*/ 1607915 w 4000576"/>
              <a:gd name="connsiteY9646" fmla="*/ 7108088 h 7331925"/>
              <a:gd name="connsiteX9647" fmla="*/ 1593628 w 4000576"/>
              <a:gd name="connsiteY9647" fmla="*/ 7093801 h 7331925"/>
              <a:gd name="connsiteX9648" fmla="*/ 1579340 w 4000576"/>
              <a:gd name="connsiteY9648" fmla="*/ 7108088 h 7331925"/>
              <a:gd name="connsiteX9649" fmla="*/ 1631690 w 4000576"/>
              <a:gd name="connsiteY9649" fmla="*/ 7103393 h 7331925"/>
              <a:gd name="connsiteX9650" fmla="*/ 1641062 w 4000576"/>
              <a:gd name="connsiteY9650" fmla="*/ 7118862 h 7331925"/>
              <a:gd name="connsiteX9651" fmla="*/ 1660693 w 4000576"/>
              <a:gd name="connsiteY9651" fmla="*/ 7103964 h 7331925"/>
              <a:gd name="connsiteX9652" fmla="*/ 1631690 w 4000576"/>
              <a:gd name="connsiteY9652" fmla="*/ 7103393 h 7331925"/>
              <a:gd name="connsiteX9653" fmla="*/ 2350865 w 4000576"/>
              <a:gd name="connsiteY9653" fmla="*/ 7103326 h 7331925"/>
              <a:gd name="connsiteX9654" fmla="*/ 2360390 w 4000576"/>
              <a:gd name="connsiteY9654" fmla="*/ 7112851 h 7331925"/>
              <a:gd name="connsiteX9655" fmla="*/ 2369915 w 4000576"/>
              <a:gd name="connsiteY9655" fmla="*/ 7103326 h 7331925"/>
              <a:gd name="connsiteX9656" fmla="*/ 2360390 w 4000576"/>
              <a:gd name="connsiteY9656" fmla="*/ 7093801 h 7331925"/>
              <a:gd name="connsiteX9657" fmla="*/ 2350865 w 4000576"/>
              <a:gd name="connsiteY9657" fmla="*/ 7103326 h 7331925"/>
              <a:gd name="connsiteX9658" fmla="*/ 2398490 w 4000576"/>
              <a:gd name="connsiteY9658" fmla="*/ 7103326 h 7331925"/>
              <a:gd name="connsiteX9659" fmla="*/ 2412778 w 4000576"/>
              <a:gd name="connsiteY9659" fmla="*/ 7112851 h 7331925"/>
              <a:gd name="connsiteX9660" fmla="*/ 2427065 w 4000576"/>
              <a:gd name="connsiteY9660" fmla="*/ 7103326 h 7331925"/>
              <a:gd name="connsiteX9661" fmla="*/ 2412778 w 4000576"/>
              <a:gd name="connsiteY9661" fmla="*/ 7093801 h 7331925"/>
              <a:gd name="connsiteX9662" fmla="*/ 2398490 w 4000576"/>
              <a:gd name="connsiteY9662" fmla="*/ 7103326 h 7331925"/>
              <a:gd name="connsiteX9663" fmla="*/ 2455640 w 4000576"/>
              <a:gd name="connsiteY9663" fmla="*/ 7103326 h 7331925"/>
              <a:gd name="connsiteX9664" fmla="*/ 2465165 w 4000576"/>
              <a:gd name="connsiteY9664" fmla="*/ 7112851 h 7331925"/>
              <a:gd name="connsiteX9665" fmla="*/ 2474690 w 4000576"/>
              <a:gd name="connsiteY9665" fmla="*/ 7103326 h 7331925"/>
              <a:gd name="connsiteX9666" fmla="*/ 2465165 w 4000576"/>
              <a:gd name="connsiteY9666" fmla="*/ 7093801 h 7331925"/>
              <a:gd name="connsiteX9667" fmla="*/ 2455640 w 4000576"/>
              <a:gd name="connsiteY9667" fmla="*/ 7103326 h 7331925"/>
              <a:gd name="connsiteX9668" fmla="*/ 960215 w 4000576"/>
              <a:gd name="connsiteY9668" fmla="*/ 7117613 h 7331925"/>
              <a:gd name="connsiteX9669" fmla="*/ 969740 w 4000576"/>
              <a:gd name="connsiteY9669" fmla="*/ 7131901 h 7331925"/>
              <a:gd name="connsiteX9670" fmla="*/ 979265 w 4000576"/>
              <a:gd name="connsiteY9670" fmla="*/ 7117613 h 7331925"/>
              <a:gd name="connsiteX9671" fmla="*/ 969740 w 4000576"/>
              <a:gd name="connsiteY9671" fmla="*/ 7103326 h 7331925"/>
              <a:gd name="connsiteX9672" fmla="*/ 960215 w 4000576"/>
              <a:gd name="connsiteY9672" fmla="*/ 7117613 h 7331925"/>
              <a:gd name="connsiteX9673" fmla="*/ 998315 w 4000576"/>
              <a:gd name="connsiteY9673" fmla="*/ 7117052 h 7331925"/>
              <a:gd name="connsiteX9674" fmla="*/ 1007840 w 4000576"/>
              <a:gd name="connsiteY9674" fmla="*/ 7136663 h 7331925"/>
              <a:gd name="connsiteX9675" fmla="*/ 1017365 w 4000576"/>
              <a:gd name="connsiteY9675" fmla="*/ 7122938 h 7331925"/>
              <a:gd name="connsiteX9676" fmla="*/ 1007840 w 4000576"/>
              <a:gd name="connsiteY9676" fmla="*/ 7103326 h 7331925"/>
              <a:gd name="connsiteX9677" fmla="*/ 998315 w 4000576"/>
              <a:gd name="connsiteY9677" fmla="*/ 7117052 h 7331925"/>
              <a:gd name="connsiteX9678" fmla="*/ 1684115 w 4000576"/>
              <a:gd name="connsiteY9678" fmla="*/ 7112851 h 7331925"/>
              <a:gd name="connsiteX9679" fmla="*/ 1698403 w 4000576"/>
              <a:gd name="connsiteY9679" fmla="*/ 7122376 h 7331925"/>
              <a:gd name="connsiteX9680" fmla="*/ 1712690 w 4000576"/>
              <a:gd name="connsiteY9680" fmla="*/ 7112851 h 7331925"/>
              <a:gd name="connsiteX9681" fmla="*/ 1698403 w 4000576"/>
              <a:gd name="connsiteY9681" fmla="*/ 7103326 h 7331925"/>
              <a:gd name="connsiteX9682" fmla="*/ 1684115 w 4000576"/>
              <a:gd name="connsiteY9682" fmla="*/ 7112851 h 7331925"/>
              <a:gd name="connsiteX9683" fmla="*/ 1736912 w 4000576"/>
              <a:gd name="connsiteY9683" fmla="*/ 7112203 h 7331925"/>
              <a:gd name="connsiteX9684" fmla="*/ 1760468 w 4000576"/>
              <a:gd name="connsiteY9684" fmla="*/ 7127043 h 7331925"/>
              <a:gd name="connsiteX9685" fmla="*/ 1750790 w 4000576"/>
              <a:gd name="connsiteY9685" fmla="*/ 7103326 h 7331925"/>
              <a:gd name="connsiteX9686" fmla="*/ 1736912 w 4000576"/>
              <a:gd name="connsiteY9686" fmla="*/ 7112203 h 7331925"/>
              <a:gd name="connsiteX9687" fmla="*/ 1788890 w 4000576"/>
              <a:gd name="connsiteY9687" fmla="*/ 7117613 h 7331925"/>
              <a:gd name="connsiteX9688" fmla="*/ 1803178 w 4000576"/>
              <a:gd name="connsiteY9688" fmla="*/ 7131901 h 7331925"/>
              <a:gd name="connsiteX9689" fmla="*/ 1817465 w 4000576"/>
              <a:gd name="connsiteY9689" fmla="*/ 7117613 h 7331925"/>
              <a:gd name="connsiteX9690" fmla="*/ 1803178 w 4000576"/>
              <a:gd name="connsiteY9690" fmla="*/ 7103326 h 7331925"/>
              <a:gd name="connsiteX9691" fmla="*/ 1788890 w 4000576"/>
              <a:gd name="connsiteY9691" fmla="*/ 7117613 h 7331925"/>
              <a:gd name="connsiteX9692" fmla="*/ 2508028 w 4000576"/>
              <a:gd name="connsiteY9692" fmla="*/ 7112851 h 7331925"/>
              <a:gd name="connsiteX9693" fmla="*/ 2518124 w 4000576"/>
              <a:gd name="connsiteY9693" fmla="*/ 7122376 h 7331925"/>
              <a:gd name="connsiteX9694" fmla="*/ 2522315 w 4000576"/>
              <a:gd name="connsiteY9694" fmla="*/ 7112851 h 7331925"/>
              <a:gd name="connsiteX9695" fmla="*/ 2512228 w 4000576"/>
              <a:gd name="connsiteY9695" fmla="*/ 7103326 h 7331925"/>
              <a:gd name="connsiteX9696" fmla="*/ 2508028 w 4000576"/>
              <a:gd name="connsiteY9696" fmla="*/ 7112851 h 7331925"/>
              <a:gd name="connsiteX9697" fmla="*/ 2555748 w 4000576"/>
              <a:gd name="connsiteY9697" fmla="*/ 7113003 h 7331925"/>
              <a:gd name="connsiteX9698" fmla="*/ 2570598 w 4000576"/>
              <a:gd name="connsiteY9698" fmla="*/ 7117204 h 7331925"/>
              <a:gd name="connsiteX9699" fmla="*/ 2564616 w 4000576"/>
              <a:gd name="connsiteY9699" fmla="*/ 7103326 h 7331925"/>
              <a:gd name="connsiteX9700" fmla="*/ 2555748 w 4000576"/>
              <a:gd name="connsiteY9700" fmla="*/ 7113003 h 7331925"/>
              <a:gd name="connsiteX9701" fmla="*/ 1038597 w 4000576"/>
              <a:gd name="connsiteY9701" fmla="*/ 7124167 h 7331925"/>
              <a:gd name="connsiteX9702" fmla="*/ 1064990 w 4000576"/>
              <a:gd name="connsiteY9702" fmla="*/ 7127929 h 7331925"/>
              <a:gd name="connsiteX9703" fmla="*/ 1049912 w 4000576"/>
              <a:gd name="connsiteY9703" fmla="*/ 7112851 h 7331925"/>
              <a:gd name="connsiteX9704" fmla="*/ 1038597 w 4000576"/>
              <a:gd name="connsiteY9704" fmla="*/ 7124167 h 7331925"/>
              <a:gd name="connsiteX9705" fmla="*/ 1084040 w 4000576"/>
              <a:gd name="connsiteY9705" fmla="*/ 7127138 h 7331925"/>
              <a:gd name="connsiteX9706" fmla="*/ 1098328 w 4000576"/>
              <a:gd name="connsiteY9706" fmla="*/ 7141426 h 7331925"/>
              <a:gd name="connsiteX9707" fmla="*/ 1112615 w 4000576"/>
              <a:gd name="connsiteY9707" fmla="*/ 7127138 h 7331925"/>
              <a:gd name="connsiteX9708" fmla="*/ 1098328 w 4000576"/>
              <a:gd name="connsiteY9708" fmla="*/ 7112851 h 7331925"/>
              <a:gd name="connsiteX9709" fmla="*/ 1084040 w 4000576"/>
              <a:gd name="connsiteY9709" fmla="*/ 7127138 h 7331925"/>
              <a:gd name="connsiteX9710" fmla="*/ 1131665 w 4000576"/>
              <a:gd name="connsiteY9710" fmla="*/ 7126348 h 7331925"/>
              <a:gd name="connsiteX9711" fmla="*/ 1146743 w 4000576"/>
              <a:gd name="connsiteY9711" fmla="*/ 7141426 h 7331925"/>
              <a:gd name="connsiteX9712" fmla="*/ 1158059 w 4000576"/>
              <a:gd name="connsiteY9712" fmla="*/ 7130120 h 7331925"/>
              <a:gd name="connsiteX9713" fmla="*/ 1131665 w 4000576"/>
              <a:gd name="connsiteY9713" fmla="*/ 7126348 h 7331925"/>
              <a:gd name="connsiteX9714" fmla="*/ 1173871 w 4000576"/>
              <a:gd name="connsiteY9714" fmla="*/ 7123443 h 7331925"/>
              <a:gd name="connsiteX9715" fmla="*/ 1201722 w 4000576"/>
              <a:gd name="connsiteY9715" fmla="*/ 7141855 h 7331925"/>
              <a:gd name="connsiteX9716" fmla="*/ 1188815 w 4000576"/>
              <a:gd name="connsiteY9716" fmla="*/ 7112851 h 7331925"/>
              <a:gd name="connsiteX9717" fmla="*/ 1173871 w 4000576"/>
              <a:gd name="connsiteY9717" fmla="*/ 7123443 h 7331925"/>
              <a:gd name="connsiteX9718" fmla="*/ 1836515 w 4000576"/>
              <a:gd name="connsiteY9718" fmla="*/ 7122376 h 7331925"/>
              <a:gd name="connsiteX9719" fmla="*/ 1850803 w 4000576"/>
              <a:gd name="connsiteY9719" fmla="*/ 7131901 h 7331925"/>
              <a:gd name="connsiteX9720" fmla="*/ 1865090 w 4000576"/>
              <a:gd name="connsiteY9720" fmla="*/ 7122376 h 7331925"/>
              <a:gd name="connsiteX9721" fmla="*/ 1850803 w 4000576"/>
              <a:gd name="connsiteY9721" fmla="*/ 7112851 h 7331925"/>
              <a:gd name="connsiteX9722" fmla="*/ 1836515 w 4000576"/>
              <a:gd name="connsiteY9722" fmla="*/ 7122376 h 7331925"/>
              <a:gd name="connsiteX9723" fmla="*/ 1888903 w 4000576"/>
              <a:gd name="connsiteY9723" fmla="*/ 7122376 h 7331925"/>
              <a:gd name="connsiteX9724" fmla="*/ 1897866 w 4000576"/>
              <a:gd name="connsiteY9724" fmla="*/ 7131901 h 7331925"/>
              <a:gd name="connsiteX9725" fmla="*/ 1912715 w 4000576"/>
              <a:gd name="connsiteY9725" fmla="*/ 7122376 h 7331925"/>
              <a:gd name="connsiteX9726" fmla="*/ 1903752 w 4000576"/>
              <a:gd name="connsiteY9726" fmla="*/ 7112851 h 7331925"/>
              <a:gd name="connsiteX9727" fmla="*/ 1888903 w 4000576"/>
              <a:gd name="connsiteY9727" fmla="*/ 7122376 h 7331925"/>
              <a:gd name="connsiteX9728" fmla="*/ 1941290 w 4000576"/>
              <a:gd name="connsiteY9728" fmla="*/ 7127138 h 7331925"/>
              <a:gd name="connsiteX9729" fmla="*/ 1951530 w 4000576"/>
              <a:gd name="connsiteY9729" fmla="*/ 7139598 h 7331925"/>
              <a:gd name="connsiteX9730" fmla="*/ 1961769 w 4000576"/>
              <a:gd name="connsiteY9730" fmla="*/ 7127138 h 7331925"/>
              <a:gd name="connsiteX9731" fmla="*/ 1951530 w 4000576"/>
              <a:gd name="connsiteY9731" fmla="*/ 7114680 h 7331925"/>
              <a:gd name="connsiteX9732" fmla="*/ 1941290 w 4000576"/>
              <a:gd name="connsiteY9732" fmla="*/ 7127138 h 7331925"/>
              <a:gd name="connsiteX9733" fmla="*/ 1994602 w 4000576"/>
              <a:gd name="connsiteY9733" fmla="*/ 7120890 h 7331925"/>
              <a:gd name="connsiteX9734" fmla="*/ 1998917 w 4000576"/>
              <a:gd name="connsiteY9734" fmla="*/ 7136959 h 7331925"/>
              <a:gd name="connsiteX9735" fmla="*/ 2010794 w 4000576"/>
              <a:gd name="connsiteY9735" fmla="*/ 7121385 h 7331925"/>
              <a:gd name="connsiteX9736" fmla="*/ 1994602 w 4000576"/>
              <a:gd name="connsiteY9736" fmla="*/ 7120890 h 7331925"/>
              <a:gd name="connsiteX9737" fmla="*/ 1222562 w 4000576"/>
              <a:gd name="connsiteY9737" fmla="*/ 7131253 h 7331925"/>
              <a:gd name="connsiteX9738" fmla="*/ 1226763 w 4000576"/>
              <a:gd name="connsiteY9738" fmla="*/ 7146093 h 7331925"/>
              <a:gd name="connsiteX9739" fmla="*/ 1255490 w 4000576"/>
              <a:gd name="connsiteY9739" fmla="*/ 7131339 h 7331925"/>
              <a:gd name="connsiteX9740" fmla="*/ 1222562 w 4000576"/>
              <a:gd name="connsiteY9740" fmla="*/ 7131253 h 7331925"/>
              <a:gd name="connsiteX9741" fmla="*/ 1274540 w 4000576"/>
              <a:gd name="connsiteY9741" fmla="*/ 7135873 h 7331925"/>
              <a:gd name="connsiteX9742" fmla="*/ 1289618 w 4000576"/>
              <a:gd name="connsiteY9742" fmla="*/ 7150951 h 7331925"/>
              <a:gd name="connsiteX9743" fmla="*/ 1300934 w 4000576"/>
              <a:gd name="connsiteY9743" fmla="*/ 7139645 h 7331925"/>
              <a:gd name="connsiteX9744" fmla="*/ 1274540 w 4000576"/>
              <a:gd name="connsiteY9744" fmla="*/ 7135873 h 7331925"/>
              <a:gd name="connsiteX9745" fmla="*/ 1322165 w 4000576"/>
              <a:gd name="connsiteY9745" fmla="*/ 7136663 h 7331925"/>
              <a:gd name="connsiteX9746" fmla="*/ 1336453 w 4000576"/>
              <a:gd name="connsiteY9746" fmla="*/ 7150951 h 7331925"/>
              <a:gd name="connsiteX9747" fmla="*/ 1350740 w 4000576"/>
              <a:gd name="connsiteY9747" fmla="*/ 7136663 h 7331925"/>
              <a:gd name="connsiteX9748" fmla="*/ 1336453 w 4000576"/>
              <a:gd name="connsiteY9748" fmla="*/ 7122376 h 7331925"/>
              <a:gd name="connsiteX9749" fmla="*/ 1322165 w 4000576"/>
              <a:gd name="connsiteY9749" fmla="*/ 7136663 h 7331925"/>
              <a:gd name="connsiteX9750" fmla="*/ 1381697 w 4000576"/>
              <a:gd name="connsiteY9750" fmla="*/ 7129215 h 7331925"/>
              <a:gd name="connsiteX9751" fmla="*/ 1388840 w 4000576"/>
              <a:gd name="connsiteY9751" fmla="*/ 7150951 h 7331925"/>
              <a:gd name="connsiteX9752" fmla="*/ 1407890 w 4000576"/>
              <a:gd name="connsiteY9752" fmla="*/ 7141988 h 7331925"/>
              <a:gd name="connsiteX9753" fmla="*/ 1381697 w 4000576"/>
              <a:gd name="connsiteY9753" fmla="*/ 7129215 h 7331925"/>
              <a:gd name="connsiteX9754" fmla="*/ 2046065 w 4000576"/>
              <a:gd name="connsiteY9754" fmla="*/ 7131901 h 7331925"/>
              <a:gd name="connsiteX9755" fmla="*/ 2055590 w 4000576"/>
              <a:gd name="connsiteY9755" fmla="*/ 7141426 h 7331925"/>
              <a:gd name="connsiteX9756" fmla="*/ 2065115 w 4000576"/>
              <a:gd name="connsiteY9756" fmla="*/ 7131901 h 7331925"/>
              <a:gd name="connsiteX9757" fmla="*/ 2055590 w 4000576"/>
              <a:gd name="connsiteY9757" fmla="*/ 7122376 h 7331925"/>
              <a:gd name="connsiteX9758" fmla="*/ 2046065 w 4000576"/>
              <a:gd name="connsiteY9758" fmla="*/ 7131901 h 7331925"/>
              <a:gd name="connsiteX9759" fmla="*/ 2093690 w 4000576"/>
              <a:gd name="connsiteY9759" fmla="*/ 7131901 h 7331925"/>
              <a:gd name="connsiteX9760" fmla="*/ 2108549 w 4000576"/>
              <a:gd name="connsiteY9760" fmla="*/ 7141426 h 7331925"/>
              <a:gd name="connsiteX9761" fmla="*/ 2117503 w 4000576"/>
              <a:gd name="connsiteY9761" fmla="*/ 7131901 h 7331925"/>
              <a:gd name="connsiteX9762" fmla="*/ 2102653 w 4000576"/>
              <a:gd name="connsiteY9762" fmla="*/ 7122376 h 7331925"/>
              <a:gd name="connsiteX9763" fmla="*/ 2093690 w 4000576"/>
              <a:gd name="connsiteY9763" fmla="*/ 7131901 h 7331925"/>
              <a:gd name="connsiteX9764" fmla="*/ 2146583 w 4000576"/>
              <a:gd name="connsiteY9764" fmla="*/ 7131092 h 7331925"/>
              <a:gd name="connsiteX9765" fmla="*/ 2150031 w 4000576"/>
              <a:gd name="connsiteY9765" fmla="*/ 7145684 h 7331925"/>
              <a:gd name="connsiteX9766" fmla="*/ 2164633 w 4000576"/>
              <a:gd name="connsiteY9766" fmla="*/ 7142236 h 7331925"/>
              <a:gd name="connsiteX9767" fmla="*/ 2161184 w 4000576"/>
              <a:gd name="connsiteY9767" fmla="*/ 7127644 h 7331925"/>
              <a:gd name="connsiteX9768" fmla="*/ 2146583 w 4000576"/>
              <a:gd name="connsiteY9768" fmla="*/ 7131092 h 7331925"/>
              <a:gd name="connsiteX9769" fmla="*/ 1426940 w 4000576"/>
              <a:gd name="connsiteY9769" fmla="*/ 7146979 h 7331925"/>
              <a:gd name="connsiteX9770" fmla="*/ 1453334 w 4000576"/>
              <a:gd name="connsiteY9770" fmla="*/ 7143217 h 7331925"/>
              <a:gd name="connsiteX9771" fmla="*/ 1442018 w 4000576"/>
              <a:gd name="connsiteY9771" fmla="*/ 7131901 h 7331925"/>
              <a:gd name="connsiteX9772" fmla="*/ 1426940 w 4000576"/>
              <a:gd name="connsiteY9772" fmla="*/ 7146979 h 7331925"/>
              <a:gd name="connsiteX9773" fmla="*/ 1474565 w 4000576"/>
              <a:gd name="connsiteY9773" fmla="*/ 7146188 h 7331925"/>
              <a:gd name="connsiteX9774" fmla="*/ 1488853 w 4000576"/>
              <a:gd name="connsiteY9774" fmla="*/ 7160476 h 7331925"/>
              <a:gd name="connsiteX9775" fmla="*/ 1503140 w 4000576"/>
              <a:gd name="connsiteY9775" fmla="*/ 7146188 h 7331925"/>
              <a:gd name="connsiteX9776" fmla="*/ 1488853 w 4000576"/>
              <a:gd name="connsiteY9776" fmla="*/ 7131901 h 7331925"/>
              <a:gd name="connsiteX9777" fmla="*/ 1474565 w 4000576"/>
              <a:gd name="connsiteY9777" fmla="*/ 7146188 h 7331925"/>
              <a:gd name="connsiteX9778" fmla="*/ 2193703 w 4000576"/>
              <a:gd name="connsiteY9778" fmla="*/ 7141426 h 7331925"/>
              <a:gd name="connsiteX9779" fmla="*/ 2208562 w 4000576"/>
              <a:gd name="connsiteY9779" fmla="*/ 7150951 h 7331925"/>
              <a:gd name="connsiteX9780" fmla="*/ 2217515 w 4000576"/>
              <a:gd name="connsiteY9780" fmla="*/ 7141426 h 7331925"/>
              <a:gd name="connsiteX9781" fmla="*/ 2202666 w 4000576"/>
              <a:gd name="connsiteY9781" fmla="*/ 7131901 h 7331925"/>
              <a:gd name="connsiteX9782" fmla="*/ 2193703 w 4000576"/>
              <a:gd name="connsiteY9782" fmla="*/ 7141426 h 7331925"/>
              <a:gd name="connsiteX9783" fmla="*/ 2246090 w 4000576"/>
              <a:gd name="connsiteY9783" fmla="*/ 7141426 h 7331925"/>
              <a:gd name="connsiteX9784" fmla="*/ 2255615 w 4000576"/>
              <a:gd name="connsiteY9784" fmla="*/ 7150951 h 7331925"/>
              <a:gd name="connsiteX9785" fmla="*/ 2265140 w 4000576"/>
              <a:gd name="connsiteY9785" fmla="*/ 7141426 h 7331925"/>
              <a:gd name="connsiteX9786" fmla="*/ 2255615 w 4000576"/>
              <a:gd name="connsiteY9786" fmla="*/ 7131901 h 7331925"/>
              <a:gd name="connsiteX9787" fmla="*/ 2246090 w 4000576"/>
              <a:gd name="connsiteY9787" fmla="*/ 7141426 h 7331925"/>
              <a:gd name="connsiteX9788" fmla="*/ 2298478 w 4000576"/>
              <a:gd name="connsiteY9788" fmla="*/ 7141426 h 7331925"/>
              <a:gd name="connsiteX9789" fmla="*/ 2307441 w 4000576"/>
              <a:gd name="connsiteY9789" fmla="*/ 7150951 h 7331925"/>
              <a:gd name="connsiteX9790" fmla="*/ 2322290 w 4000576"/>
              <a:gd name="connsiteY9790" fmla="*/ 7141426 h 7331925"/>
              <a:gd name="connsiteX9791" fmla="*/ 2313337 w 4000576"/>
              <a:gd name="connsiteY9791" fmla="*/ 7131901 h 7331925"/>
              <a:gd name="connsiteX9792" fmla="*/ 2298478 w 4000576"/>
              <a:gd name="connsiteY9792" fmla="*/ 7141426 h 7331925"/>
              <a:gd name="connsiteX9793" fmla="*/ 1531715 w 4000576"/>
              <a:gd name="connsiteY9793" fmla="*/ 7150951 h 7331925"/>
              <a:gd name="connsiteX9794" fmla="*/ 1546003 w 4000576"/>
              <a:gd name="connsiteY9794" fmla="*/ 7160476 h 7331925"/>
              <a:gd name="connsiteX9795" fmla="*/ 1560290 w 4000576"/>
              <a:gd name="connsiteY9795" fmla="*/ 7150951 h 7331925"/>
              <a:gd name="connsiteX9796" fmla="*/ 1546003 w 4000576"/>
              <a:gd name="connsiteY9796" fmla="*/ 7141426 h 7331925"/>
              <a:gd name="connsiteX9797" fmla="*/ 1531715 w 4000576"/>
              <a:gd name="connsiteY9797" fmla="*/ 7150951 h 7331925"/>
              <a:gd name="connsiteX9798" fmla="*/ 1581522 w 4000576"/>
              <a:gd name="connsiteY9798" fmla="*/ 7152742 h 7331925"/>
              <a:gd name="connsiteX9799" fmla="*/ 1607915 w 4000576"/>
              <a:gd name="connsiteY9799" fmla="*/ 7156504 h 7331925"/>
              <a:gd name="connsiteX9800" fmla="*/ 1592837 w 4000576"/>
              <a:gd name="connsiteY9800" fmla="*/ 7141426 h 7331925"/>
              <a:gd name="connsiteX9801" fmla="*/ 1581522 w 4000576"/>
              <a:gd name="connsiteY9801" fmla="*/ 7152742 h 7331925"/>
              <a:gd name="connsiteX9802" fmla="*/ 1632137 w 4000576"/>
              <a:gd name="connsiteY9802" fmla="*/ 7150303 h 7331925"/>
              <a:gd name="connsiteX9803" fmla="*/ 1655693 w 4000576"/>
              <a:gd name="connsiteY9803" fmla="*/ 7165143 h 7331925"/>
              <a:gd name="connsiteX9804" fmla="*/ 1646015 w 4000576"/>
              <a:gd name="connsiteY9804" fmla="*/ 7141426 h 7331925"/>
              <a:gd name="connsiteX9805" fmla="*/ 1632137 w 4000576"/>
              <a:gd name="connsiteY9805" fmla="*/ 7150303 h 7331925"/>
              <a:gd name="connsiteX9806" fmla="*/ 1690202 w 4000576"/>
              <a:gd name="connsiteY9806" fmla="*/ 7148037 h 7331925"/>
              <a:gd name="connsiteX9807" fmla="*/ 1698403 w 4000576"/>
              <a:gd name="connsiteY9807" fmla="*/ 7170001 h 7331925"/>
              <a:gd name="connsiteX9808" fmla="*/ 1712690 w 4000576"/>
              <a:gd name="connsiteY9808" fmla="*/ 7161038 h 7331925"/>
              <a:gd name="connsiteX9809" fmla="*/ 1690202 w 4000576"/>
              <a:gd name="connsiteY9809" fmla="*/ 7148037 h 7331925"/>
              <a:gd name="connsiteX9810" fmla="*/ 2350865 w 4000576"/>
              <a:gd name="connsiteY9810" fmla="*/ 7150951 h 7331925"/>
              <a:gd name="connsiteX9811" fmla="*/ 2360390 w 4000576"/>
              <a:gd name="connsiteY9811" fmla="*/ 7160476 h 7331925"/>
              <a:gd name="connsiteX9812" fmla="*/ 2369915 w 4000576"/>
              <a:gd name="connsiteY9812" fmla="*/ 7150951 h 7331925"/>
              <a:gd name="connsiteX9813" fmla="*/ 2360390 w 4000576"/>
              <a:gd name="connsiteY9813" fmla="*/ 7141426 h 7331925"/>
              <a:gd name="connsiteX9814" fmla="*/ 2350865 w 4000576"/>
              <a:gd name="connsiteY9814" fmla="*/ 7150951 h 7331925"/>
              <a:gd name="connsiteX9815" fmla="*/ 2398490 w 4000576"/>
              <a:gd name="connsiteY9815" fmla="*/ 7150951 h 7331925"/>
              <a:gd name="connsiteX9816" fmla="*/ 2407453 w 4000576"/>
              <a:gd name="connsiteY9816" fmla="*/ 7160476 h 7331925"/>
              <a:gd name="connsiteX9817" fmla="*/ 2422303 w 4000576"/>
              <a:gd name="connsiteY9817" fmla="*/ 7150951 h 7331925"/>
              <a:gd name="connsiteX9818" fmla="*/ 2413349 w 4000576"/>
              <a:gd name="connsiteY9818" fmla="*/ 7141426 h 7331925"/>
              <a:gd name="connsiteX9819" fmla="*/ 2398490 w 4000576"/>
              <a:gd name="connsiteY9819" fmla="*/ 7150951 h 7331925"/>
              <a:gd name="connsiteX9820" fmla="*/ 2455640 w 4000576"/>
              <a:gd name="connsiteY9820" fmla="*/ 7150951 h 7331925"/>
              <a:gd name="connsiteX9821" fmla="*/ 2465165 w 4000576"/>
              <a:gd name="connsiteY9821" fmla="*/ 7160476 h 7331925"/>
              <a:gd name="connsiteX9822" fmla="*/ 2474690 w 4000576"/>
              <a:gd name="connsiteY9822" fmla="*/ 7150951 h 7331925"/>
              <a:gd name="connsiteX9823" fmla="*/ 2465165 w 4000576"/>
              <a:gd name="connsiteY9823" fmla="*/ 7141426 h 7331925"/>
              <a:gd name="connsiteX9824" fmla="*/ 2455640 w 4000576"/>
              <a:gd name="connsiteY9824" fmla="*/ 7150951 h 7331925"/>
              <a:gd name="connsiteX9825" fmla="*/ 960215 w 4000576"/>
              <a:gd name="connsiteY9825" fmla="*/ 7165801 h 7331925"/>
              <a:gd name="connsiteX9826" fmla="*/ 969740 w 4000576"/>
              <a:gd name="connsiteY9826" fmla="*/ 7174763 h 7331925"/>
              <a:gd name="connsiteX9827" fmla="*/ 979265 w 4000576"/>
              <a:gd name="connsiteY9827" fmla="*/ 7159914 h 7331925"/>
              <a:gd name="connsiteX9828" fmla="*/ 969740 w 4000576"/>
              <a:gd name="connsiteY9828" fmla="*/ 7150951 h 7331925"/>
              <a:gd name="connsiteX9829" fmla="*/ 960215 w 4000576"/>
              <a:gd name="connsiteY9829" fmla="*/ 7165801 h 7331925"/>
              <a:gd name="connsiteX9830" fmla="*/ 998315 w 4000576"/>
              <a:gd name="connsiteY9830" fmla="*/ 7165238 h 7331925"/>
              <a:gd name="connsiteX9831" fmla="*/ 1007840 w 4000576"/>
              <a:gd name="connsiteY9831" fmla="*/ 7179526 h 7331925"/>
              <a:gd name="connsiteX9832" fmla="*/ 1017365 w 4000576"/>
              <a:gd name="connsiteY9832" fmla="*/ 7165238 h 7331925"/>
              <a:gd name="connsiteX9833" fmla="*/ 1007840 w 4000576"/>
              <a:gd name="connsiteY9833" fmla="*/ 7150951 h 7331925"/>
              <a:gd name="connsiteX9834" fmla="*/ 998315 w 4000576"/>
              <a:gd name="connsiteY9834" fmla="*/ 7165238 h 7331925"/>
              <a:gd name="connsiteX9835" fmla="*/ 1042502 w 4000576"/>
              <a:gd name="connsiteY9835" fmla="*/ 7157562 h 7331925"/>
              <a:gd name="connsiteX9836" fmla="*/ 1050703 w 4000576"/>
              <a:gd name="connsiteY9836" fmla="*/ 7179526 h 7331925"/>
              <a:gd name="connsiteX9837" fmla="*/ 1064990 w 4000576"/>
              <a:gd name="connsiteY9837" fmla="*/ 7170563 h 7331925"/>
              <a:gd name="connsiteX9838" fmla="*/ 1042502 w 4000576"/>
              <a:gd name="connsiteY9838" fmla="*/ 7157562 h 7331925"/>
              <a:gd name="connsiteX9839" fmla="*/ 1741265 w 4000576"/>
              <a:gd name="connsiteY9839" fmla="*/ 7160476 h 7331925"/>
              <a:gd name="connsiteX9840" fmla="*/ 1756115 w 4000576"/>
              <a:gd name="connsiteY9840" fmla="*/ 7170001 h 7331925"/>
              <a:gd name="connsiteX9841" fmla="*/ 1765078 w 4000576"/>
              <a:gd name="connsiteY9841" fmla="*/ 7160476 h 7331925"/>
              <a:gd name="connsiteX9842" fmla="*/ 1750228 w 4000576"/>
              <a:gd name="connsiteY9842" fmla="*/ 7150951 h 7331925"/>
              <a:gd name="connsiteX9843" fmla="*/ 1741265 w 4000576"/>
              <a:gd name="connsiteY9843" fmla="*/ 7160476 h 7331925"/>
              <a:gd name="connsiteX9844" fmla="*/ 1791072 w 4000576"/>
              <a:gd name="connsiteY9844" fmla="*/ 7162267 h 7331925"/>
              <a:gd name="connsiteX9845" fmla="*/ 1817465 w 4000576"/>
              <a:gd name="connsiteY9845" fmla="*/ 7166029 h 7331925"/>
              <a:gd name="connsiteX9846" fmla="*/ 1802387 w 4000576"/>
              <a:gd name="connsiteY9846" fmla="*/ 7150951 h 7331925"/>
              <a:gd name="connsiteX9847" fmla="*/ 1791072 w 4000576"/>
              <a:gd name="connsiteY9847" fmla="*/ 7162267 h 7331925"/>
              <a:gd name="connsiteX9848" fmla="*/ 2508028 w 4000576"/>
              <a:gd name="connsiteY9848" fmla="*/ 7160476 h 7331925"/>
              <a:gd name="connsiteX9849" fmla="*/ 2518124 w 4000576"/>
              <a:gd name="connsiteY9849" fmla="*/ 7170001 h 7331925"/>
              <a:gd name="connsiteX9850" fmla="*/ 2522315 w 4000576"/>
              <a:gd name="connsiteY9850" fmla="*/ 7160476 h 7331925"/>
              <a:gd name="connsiteX9851" fmla="*/ 2512228 w 4000576"/>
              <a:gd name="connsiteY9851" fmla="*/ 7150951 h 7331925"/>
              <a:gd name="connsiteX9852" fmla="*/ 2508028 w 4000576"/>
              <a:gd name="connsiteY9852" fmla="*/ 7160476 h 7331925"/>
              <a:gd name="connsiteX9853" fmla="*/ 2555653 w 4000576"/>
              <a:gd name="connsiteY9853" fmla="*/ 7160476 h 7331925"/>
              <a:gd name="connsiteX9854" fmla="*/ 2565749 w 4000576"/>
              <a:gd name="connsiteY9854" fmla="*/ 7170001 h 7331925"/>
              <a:gd name="connsiteX9855" fmla="*/ 2569940 w 4000576"/>
              <a:gd name="connsiteY9855" fmla="*/ 7160476 h 7331925"/>
              <a:gd name="connsiteX9856" fmla="*/ 2559853 w 4000576"/>
              <a:gd name="connsiteY9856" fmla="*/ 7150951 h 7331925"/>
              <a:gd name="connsiteX9857" fmla="*/ 2555653 w 4000576"/>
              <a:gd name="connsiteY9857" fmla="*/ 7160476 h 7331925"/>
              <a:gd name="connsiteX9858" fmla="*/ 1084040 w 4000576"/>
              <a:gd name="connsiteY9858" fmla="*/ 7170001 h 7331925"/>
              <a:gd name="connsiteX9859" fmla="*/ 1098328 w 4000576"/>
              <a:gd name="connsiteY9859" fmla="*/ 7179526 h 7331925"/>
              <a:gd name="connsiteX9860" fmla="*/ 1112615 w 4000576"/>
              <a:gd name="connsiteY9860" fmla="*/ 7170001 h 7331925"/>
              <a:gd name="connsiteX9861" fmla="*/ 1098328 w 4000576"/>
              <a:gd name="connsiteY9861" fmla="*/ 7160476 h 7331925"/>
              <a:gd name="connsiteX9862" fmla="*/ 1084040 w 4000576"/>
              <a:gd name="connsiteY9862" fmla="*/ 7170001 h 7331925"/>
              <a:gd name="connsiteX9863" fmla="*/ 1131665 w 4000576"/>
              <a:gd name="connsiteY9863" fmla="*/ 7170001 h 7331925"/>
              <a:gd name="connsiteX9864" fmla="*/ 1146515 w 4000576"/>
              <a:gd name="connsiteY9864" fmla="*/ 7179526 h 7331925"/>
              <a:gd name="connsiteX9865" fmla="*/ 1155478 w 4000576"/>
              <a:gd name="connsiteY9865" fmla="*/ 7170001 h 7331925"/>
              <a:gd name="connsiteX9866" fmla="*/ 1140628 w 4000576"/>
              <a:gd name="connsiteY9866" fmla="*/ 7160476 h 7331925"/>
              <a:gd name="connsiteX9867" fmla="*/ 1131665 w 4000576"/>
              <a:gd name="connsiteY9867" fmla="*/ 7170001 h 7331925"/>
              <a:gd name="connsiteX9868" fmla="*/ 1174937 w 4000576"/>
              <a:gd name="connsiteY9868" fmla="*/ 7169353 h 7331925"/>
              <a:gd name="connsiteX9869" fmla="*/ 1198493 w 4000576"/>
              <a:gd name="connsiteY9869" fmla="*/ 7184193 h 7331925"/>
              <a:gd name="connsiteX9870" fmla="*/ 1188815 w 4000576"/>
              <a:gd name="connsiteY9870" fmla="*/ 7160476 h 7331925"/>
              <a:gd name="connsiteX9871" fmla="*/ 1174937 w 4000576"/>
              <a:gd name="connsiteY9871" fmla="*/ 7169353 h 7331925"/>
              <a:gd name="connsiteX9872" fmla="*/ 1222115 w 4000576"/>
              <a:gd name="connsiteY9872" fmla="*/ 7170068 h 7331925"/>
              <a:gd name="connsiteX9873" fmla="*/ 1231487 w 4000576"/>
              <a:gd name="connsiteY9873" fmla="*/ 7185537 h 7331925"/>
              <a:gd name="connsiteX9874" fmla="*/ 1251118 w 4000576"/>
              <a:gd name="connsiteY9874" fmla="*/ 7170639 h 7331925"/>
              <a:gd name="connsiteX9875" fmla="*/ 1222115 w 4000576"/>
              <a:gd name="connsiteY9875" fmla="*/ 7170068 h 7331925"/>
              <a:gd name="connsiteX9876" fmla="*/ 1841278 w 4000576"/>
              <a:gd name="connsiteY9876" fmla="*/ 7170001 h 7331925"/>
              <a:gd name="connsiteX9877" fmla="*/ 1856127 w 4000576"/>
              <a:gd name="connsiteY9877" fmla="*/ 7179526 h 7331925"/>
              <a:gd name="connsiteX9878" fmla="*/ 1865090 w 4000576"/>
              <a:gd name="connsiteY9878" fmla="*/ 7170001 h 7331925"/>
              <a:gd name="connsiteX9879" fmla="*/ 1850241 w 4000576"/>
              <a:gd name="connsiteY9879" fmla="*/ 7160476 h 7331925"/>
              <a:gd name="connsiteX9880" fmla="*/ 1841278 w 4000576"/>
              <a:gd name="connsiteY9880" fmla="*/ 7170001 h 7331925"/>
              <a:gd name="connsiteX9881" fmla="*/ 1888903 w 4000576"/>
              <a:gd name="connsiteY9881" fmla="*/ 7170001 h 7331925"/>
              <a:gd name="connsiteX9882" fmla="*/ 1903752 w 4000576"/>
              <a:gd name="connsiteY9882" fmla="*/ 7179526 h 7331925"/>
              <a:gd name="connsiteX9883" fmla="*/ 1912715 w 4000576"/>
              <a:gd name="connsiteY9883" fmla="*/ 7170001 h 7331925"/>
              <a:gd name="connsiteX9884" fmla="*/ 1897866 w 4000576"/>
              <a:gd name="connsiteY9884" fmla="*/ 7160476 h 7331925"/>
              <a:gd name="connsiteX9885" fmla="*/ 1888903 w 4000576"/>
              <a:gd name="connsiteY9885" fmla="*/ 7170001 h 7331925"/>
              <a:gd name="connsiteX9886" fmla="*/ 1943119 w 4000576"/>
              <a:gd name="connsiteY9886" fmla="*/ 7170715 h 7331925"/>
              <a:gd name="connsiteX9887" fmla="*/ 1955578 w 4000576"/>
              <a:gd name="connsiteY9887" fmla="*/ 7180955 h 7331925"/>
              <a:gd name="connsiteX9888" fmla="*/ 1968036 w 4000576"/>
              <a:gd name="connsiteY9888" fmla="*/ 7170715 h 7331925"/>
              <a:gd name="connsiteX9889" fmla="*/ 1955578 w 4000576"/>
              <a:gd name="connsiteY9889" fmla="*/ 7160476 h 7331925"/>
              <a:gd name="connsiteX9890" fmla="*/ 1943119 w 4000576"/>
              <a:gd name="connsiteY9890" fmla="*/ 7170715 h 7331925"/>
              <a:gd name="connsiteX9891" fmla="*/ 1995526 w 4000576"/>
              <a:gd name="connsiteY9891" fmla="*/ 7166563 h 7331925"/>
              <a:gd name="connsiteX9892" fmla="*/ 2008537 w 4000576"/>
              <a:gd name="connsiteY9892" fmla="*/ 7189051 h 7331925"/>
              <a:gd name="connsiteX9893" fmla="*/ 2017490 w 4000576"/>
              <a:gd name="connsiteY9893" fmla="*/ 7174763 h 7331925"/>
              <a:gd name="connsiteX9894" fmla="*/ 1995526 w 4000576"/>
              <a:gd name="connsiteY9894" fmla="*/ 7166563 h 7331925"/>
              <a:gd name="connsiteX9895" fmla="*/ 1274540 w 4000576"/>
              <a:gd name="connsiteY9895" fmla="*/ 7179526 h 7331925"/>
              <a:gd name="connsiteX9896" fmla="*/ 1288828 w 4000576"/>
              <a:gd name="connsiteY9896" fmla="*/ 7189051 h 7331925"/>
              <a:gd name="connsiteX9897" fmla="*/ 1303115 w 4000576"/>
              <a:gd name="connsiteY9897" fmla="*/ 7179526 h 7331925"/>
              <a:gd name="connsiteX9898" fmla="*/ 1288828 w 4000576"/>
              <a:gd name="connsiteY9898" fmla="*/ 7170001 h 7331925"/>
              <a:gd name="connsiteX9899" fmla="*/ 1274540 w 4000576"/>
              <a:gd name="connsiteY9899" fmla="*/ 7179526 h 7331925"/>
              <a:gd name="connsiteX9900" fmla="*/ 1324347 w 4000576"/>
              <a:gd name="connsiteY9900" fmla="*/ 7181317 h 7331925"/>
              <a:gd name="connsiteX9901" fmla="*/ 1350740 w 4000576"/>
              <a:gd name="connsiteY9901" fmla="*/ 7185079 h 7331925"/>
              <a:gd name="connsiteX9902" fmla="*/ 1335662 w 4000576"/>
              <a:gd name="connsiteY9902" fmla="*/ 7170001 h 7331925"/>
              <a:gd name="connsiteX9903" fmla="*/ 1324347 w 4000576"/>
              <a:gd name="connsiteY9903" fmla="*/ 7181317 h 7331925"/>
              <a:gd name="connsiteX9904" fmla="*/ 1374962 w 4000576"/>
              <a:gd name="connsiteY9904" fmla="*/ 7178878 h 7331925"/>
              <a:gd name="connsiteX9905" fmla="*/ 1398518 w 4000576"/>
              <a:gd name="connsiteY9905" fmla="*/ 7193718 h 7331925"/>
              <a:gd name="connsiteX9906" fmla="*/ 1388840 w 4000576"/>
              <a:gd name="connsiteY9906" fmla="*/ 7170001 h 7331925"/>
              <a:gd name="connsiteX9907" fmla="*/ 1374962 w 4000576"/>
              <a:gd name="connsiteY9907" fmla="*/ 7178878 h 7331925"/>
              <a:gd name="connsiteX9908" fmla="*/ 2046065 w 4000576"/>
              <a:gd name="connsiteY9908" fmla="*/ 7179526 h 7331925"/>
              <a:gd name="connsiteX9909" fmla="*/ 2055590 w 4000576"/>
              <a:gd name="connsiteY9909" fmla="*/ 7189051 h 7331925"/>
              <a:gd name="connsiteX9910" fmla="*/ 2065115 w 4000576"/>
              <a:gd name="connsiteY9910" fmla="*/ 7179526 h 7331925"/>
              <a:gd name="connsiteX9911" fmla="*/ 2055590 w 4000576"/>
              <a:gd name="connsiteY9911" fmla="*/ 7170001 h 7331925"/>
              <a:gd name="connsiteX9912" fmla="*/ 2046065 w 4000576"/>
              <a:gd name="connsiteY9912" fmla="*/ 7179526 h 7331925"/>
              <a:gd name="connsiteX9913" fmla="*/ 2093690 w 4000576"/>
              <a:gd name="connsiteY9913" fmla="*/ 7179526 h 7331925"/>
              <a:gd name="connsiteX9914" fmla="*/ 2103215 w 4000576"/>
              <a:gd name="connsiteY9914" fmla="*/ 7189051 h 7331925"/>
              <a:gd name="connsiteX9915" fmla="*/ 2112740 w 4000576"/>
              <a:gd name="connsiteY9915" fmla="*/ 7179526 h 7331925"/>
              <a:gd name="connsiteX9916" fmla="*/ 2103215 w 4000576"/>
              <a:gd name="connsiteY9916" fmla="*/ 7170001 h 7331925"/>
              <a:gd name="connsiteX9917" fmla="*/ 2093690 w 4000576"/>
              <a:gd name="connsiteY9917" fmla="*/ 7179526 h 7331925"/>
              <a:gd name="connsiteX9918" fmla="*/ 2141315 w 4000576"/>
              <a:gd name="connsiteY9918" fmla="*/ 7179526 h 7331925"/>
              <a:gd name="connsiteX9919" fmla="*/ 2156174 w 4000576"/>
              <a:gd name="connsiteY9919" fmla="*/ 7189051 h 7331925"/>
              <a:gd name="connsiteX9920" fmla="*/ 2165128 w 4000576"/>
              <a:gd name="connsiteY9920" fmla="*/ 7179526 h 7331925"/>
              <a:gd name="connsiteX9921" fmla="*/ 2150278 w 4000576"/>
              <a:gd name="connsiteY9921" fmla="*/ 7170001 h 7331925"/>
              <a:gd name="connsiteX9922" fmla="*/ 2141315 w 4000576"/>
              <a:gd name="connsiteY9922" fmla="*/ 7179526 h 7331925"/>
              <a:gd name="connsiteX9923" fmla="*/ 2194627 w 4000576"/>
              <a:gd name="connsiteY9923" fmla="*/ 7178040 h 7331925"/>
              <a:gd name="connsiteX9924" fmla="*/ 2198942 w 4000576"/>
              <a:gd name="connsiteY9924" fmla="*/ 7194109 h 7331925"/>
              <a:gd name="connsiteX9925" fmla="*/ 2210819 w 4000576"/>
              <a:gd name="connsiteY9925" fmla="*/ 7178535 h 7331925"/>
              <a:gd name="connsiteX9926" fmla="*/ 2194627 w 4000576"/>
              <a:gd name="connsiteY9926" fmla="*/ 7178040 h 7331925"/>
              <a:gd name="connsiteX9927" fmla="*/ 1426940 w 4000576"/>
              <a:gd name="connsiteY9927" fmla="*/ 7189051 h 7331925"/>
              <a:gd name="connsiteX9928" fmla="*/ 1441228 w 4000576"/>
              <a:gd name="connsiteY9928" fmla="*/ 7198576 h 7331925"/>
              <a:gd name="connsiteX9929" fmla="*/ 1455515 w 4000576"/>
              <a:gd name="connsiteY9929" fmla="*/ 7189051 h 7331925"/>
              <a:gd name="connsiteX9930" fmla="*/ 1441228 w 4000576"/>
              <a:gd name="connsiteY9930" fmla="*/ 7179526 h 7331925"/>
              <a:gd name="connsiteX9931" fmla="*/ 1426940 w 4000576"/>
              <a:gd name="connsiteY9931" fmla="*/ 7189051 h 7331925"/>
              <a:gd name="connsiteX9932" fmla="*/ 1474565 w 4000576"/>
              <a:gd name="connsiteY9932" fmla="*/ 7189051 h 7331925"/>
              <a:gd name="connsiteX9933" fmla="*/ 1488853 w 4000576"/>
              <a:gd name="connsiteY9933" fmla="*/ 7198576 h 7331925"/>
              <a:gd name="connsiteX9934" fmla="*/ 1503140 w 4000576"/>
              <a:gd name="connsiteY9934" fmla="*/ 7189051 h 7331925"/>
              <a:gd name="connsiteX9935" fmla="*/ 1488853 w 4000576"/>
              <a:gd name="connsiteY9935" fmla="*/ 7179526 h 7331925"/>
              <a:gd name="connsiteX9936" fmla="*/ 1474565 w 4000576"/>
              <a:gd name="connsiteY9936" fmla="*/ 7189051 h 7331925"/>
              <a:gd name="connsiteX9937" fmla="*/ 1531715 w 4000576"/>
              <a:gd name="connsiteY9937" fmla="*/ 7193813 h 7331925"/>
              <a:gd name="connsiteX9938" fmla="*/ 1541955 w 4000576"/>
              <a:gd name="connsiteY9938" fmla="*/ 7206273 h 7331925"/>
              <a:gd name="connsiteX9939" fmla="*/ 1552194 w 4000576"/>
              <a:gd name="connsiteY9939" fmla="*/ 7193813 h 7331925"/>
              <a:gd name="connsiteX9940" fmla="*/ 1541955 w 4000576"/>
              <a:gd name="connsiteY9940" fmla="*/ 7181355 h 7331925"/>
              <a:gd name="connsiteX9941" fmla="*/ 1531715 w 4000576"/>
              <a:gd name="connsiteY9941" fmla="*/ 7193813 h 7331925"/>
              <a:gd name="connsiteX9942" fmla="*/ 2246090 w 4000576"/>
              <a:gd name="connsiteY9942" fmla="*/ 7189051 h 7331925"/>
              <a:gd name="connsiteX9943" fmla="*/ 2255615 w 4000576"/>
              <a:gd name="connsiteY9943" fmla="*/ 7198576 h 7331925"/>
              <a:gd name="connsiteX9944" fmla="*/ 2265140 w 4000576"/>
              <a:gd name="connsiteY9944" fmla="*/ 7189051 h 7331925"/>
              <a:gd name="connsiteX9945" fmla="*/ 2255615 w 4000576"/>
              <a:gd name="connsiteY9945" fmla="*/ 7179526 h 7331925"/>
              <a:gd name="connsiteX9946" fmla="*/ 2246090 w 4000576"/>
              <a:gd name="connsiteY9946" fmla="*/ 7189051 h 7331925"/>
              <a:gd name="connsiteX9947" fmla="*/ 2293715 w 4000576"/>
              <a:gd name="connsiteY9947" fmla="*/ 7189051 h 7331925"/>
              <a:gd name="connsiteX9948" fmla="*/ 2308003 w 4000576"/>
              <a:gd name="connsiteY9948" fmla="*/ 7198576 h 7331925"/>
              <a:gd name="connsiteX9949" fmla="*/ 2322290 w 4000576"/>
              <a:gd name="connsiteY9949" fmla="*/ 7189051 h 7331925"/>
              <a:gd name="connsiteX9950" fmla="*/ 2308003 w 4000576"/>
              <a:gd name="connsiteY9950" fmla="*/ 7179526 h 7331925"/>
              <a:gd name="connsiteX9951" fmla="*/ 2293715 w 4000576"/>
              <a:gd name="connsiteY9951" fmla="*/ 7189051 h 7331925"/>
              <a:gd name="connsiteX9952" fmla="*/ 2350865 w 4000576"/>
              <a:gd name="connsiteY9952" fmla="*/ 7189051 h 7331925"/>
              <a:gd name="connsiteX9953" fmla="*/ 2360390 w 4000576"/>
              <a:gd name="connsiteY9953" fmla="*/ 7198576 h 7331925"/>
              <a:gd name="connsiteX9954" fmla="*/ 2369915 w 4000576"/>
              <a:gd name="connsiteY9954" fmla="*/ 7189051 h 7331925"/>
              <a:gd name="connsiteX9955" fmla="*/ 2360390 w 4000576"/>
              <a:gd name="connsiteY9955" fmla="*/ 7179526 h 7331925"/>
              <a:gd name="connsiteX9956" fmla="*/ 2350865 w 4000576"/>
              <a:gd name="connsiteY9956" fmla="*/ 7189051 h 7331925"/>
              <a:gd name="connsiteX9957" fmla="*/ 960215 w 4000576"/>
              <a:gd name="connsiteY9957" fmla="*/ 7198576 h 7331925"/>
              <a:gd name="connsiteX9958" fmla="*/ 969740 w 4000576"/>
              <a:gd name="connsiteY9958" fmla="*/ 7208101 h 7331925"/>
              <a:gd name="connsiteX9959" fmla="*/ 979265 w 4000576"/>
              <a:gd name="connsiteY9959" fmla="*/ 7198576 h 7331925"/>
              <a:gd name="connsiteX9960" fmla="*/ 969740 w 4000576"/>
              <a:gd name="connsiteY9960" fmla="*/ 7189051 h 7331925"/>
              <a:gd name="connsiteX9961" fmla="*/ 960215 w 4000576"/>
              <a:gd name="connsiteY9961" fmla="*/ 7198576 h 7331925"/>
              <a:gd name="connsiteX9962" fmla="*/ 998315 w 4000576"/>
              <a:gd name="connsiteY9962" fmla="*/ 7198576 h 7331925"/>
              <a:gd name="connsiteX9963" fmla="*/ 1007840 w 4000576"/>
              <a:gd name="connsiteY9963" fmla="*/ 7208101 h 7331925"/>
              <a:gd name="connsiteX9964" fmla="*/ 1017365 w 4000576"/>
              <a:gd name="connsiteY9964" fmla="*/ 7198576 h 7331925"/>
              <a:gd name="connsiteX9965" fmla="*/ 1007840 w 4000576"/>
              <a:gd name="connsiteY9965" fmla="*/ 7189051 h 7331925"/>
              <a:gd name="connsiteX9966" fmla="*/ 998315 w 4000576"/>
              <a:gd name="connsiteY9966" fmla="*/ 7198576 h 7331925"/>
              <a:gd name="connsiteX9967" fmla="*/ 1041178 w 4000576"/>
              <a:gd name="connsiteY9967" fmla="*/ 7198576 h 7331925"/>
              <a:gd name="connsiteX9968" fmla="*/ 1050703 w 4000576"/>
              <a:gd name="connsiteY9968" fmla="*/ 7208101 h 7331925"/>
              <a:gd name="connsiteX9969" fmla="*/ 1060228 w 4000576"/>
              <a:gd name="connsiteY9969" fmla="*/ 7198576 h 7331925"/>
              <a:gd name="connsiteX9970" fmla="*/ 1050703 w 4000576"/>
              <a:gd name="connsiteY9970" fmla="*/ 7189051 h 7331925"/>
              <a:gd name="connsiteX9971" fmla="*/ 1041178 w 4000576"/>
              <a:gd name="connsiteY9971" fmla="*/ 7198576 h 7331925"/>
              <a:gd name="connsiteX9972" fmla="*/ 1579340 w 4000576"/>
              <a:gd name="connsiteY9972" fmla="*/ 7198576 h 7331925"/>
              <a:gd name="connsiteX9973" fmla="*/ 1593628 w 4000576"/>
              <a:gd name="connsiteY9973" fmla="*/ 7208101 h 7331925"/>
              <a:gd name="connsiteX9974" fmla="*/ 1607915 w 4000576"/>
              <a:gd name="connsiteY9974" fmla="*/ 7198576 h 7331925"/>
              <a:gd name="connsiteX9975" fmla="*/ 1593628 w 4000576"/>
              <a:gd name="connsiteY9975" fmla="*/ 7189051 h 7331925"/>
              <a:gd name="connsiteX9976" fmla="*/ 1579340 w 4000576"/>
              <a:gd name="connsiteY9976" fmla="*/ 7198576 h 7331925"/>
              <a:gd name="connsiteX9977" fmla="*/ 1636490 w 4000576"/>
              <a:gd name="connsiteY9977" fmla="*/ 7198576 h 7331925"/>
              <a:gd name="connsiteX9978" fmla="*/ 1650778 w 4000576"/>
              <a:gd name="connsiteY9978" fmla="*/ 7208101 h 7331925"/>
              <a:gd name="connsiteX9979" fmla="*/ 1665065 w 4000576"/>
              <a:gd name="connsiteY9979" fmla="*/ 7198576 h 7331925"/>
              <a:gd name="connsiteX9980" fmla="*/ 1650778 w 4000576"/>
              <a:gd name="connsiteY9980" fmla="*/ 7189051 h 7331925"/>
              <a:gd name="connsiteX9981" fmla="*/ 1636490 w 4000576"/>
              <a:gd name="connsiteY9981" fmla="*/ 7198576 h 7331925"/>
              <a:gd name="connsiteX9982" fmla="*/ 1684115 w 4000576"/>
              <a:gd name="connsiteY9982" fmla="*/ 7198576 h 7331925"/>
              <a:gd name="connsiteX9983" fmla="*/ 1698403 w 4000576"/>
              <a:gd name="connsiteY9983" fmla="*/ 7208101 h 7331925"/>
              <a:gd name="connsiteX9984" fmla="*/ 1712690 w 4000576"/>
              <a:gd name="connsiteY9984" fmla="*/ 7198576 h 7331925"/>
              <a:gd name="connsiteX9985" fmla="*/ 1698403 w 4000576"/>
              <a:gd name="connsiteY9985" fmla="*/ 7189051 h 7331925"/>
              <a:gd name="connsiteX9986" fmla="*/ 1684115 w 4000576"/>
              <a:gd name="connsiteY9986" fmla="*/ 7198576 h 7331925"/>
              <a:gd name="connsiteX9987" fmla="*/ 2403348 w 4000576"/>
              <a:gd name="connsiteY9987" fmla="*/ 7198728 h 7331925"/>
              <a:gd name="connsiteX9988" fmla="*/ 2418198 w 4000576"/>
              <a:gd name="connsiteY9988" fmla="*/ 7202929 h 7331925"/>
              <a:gd name="connsiteX9989" fmla="*/ 2412216 w 4000576"/>
              <a:gd name="connsiteY9989" fmla="*/ 7189051 h 7331925"/>
              <a:gd name="connsiteX9990" fmla="*/ 2403348 w 4000576"/>
              <a:gd name="connsiteY9990" fmla="*/ 7198728 h 7331925"/>
              <a:gd name="connsiteX9991" fmla="*/ 2455640 w 4000576"/>
              <a:gd name="connsiteY9991" fmla="*/ 7198576 h 7331925"/>
              <a:gd name="connsiteX9992" fmla="*/ 2465165 w 4000576"/>
              <a:gd name="connsiteY9992" fmla="*/ 7208101 h 7331925"/>
              <a:gd name="connsiteX9993" fmla="*/ 2474690 w 4000576"/>
              <a:gd name="connsiteY9993" fmla="*/ 7198576 h 7331925"/>
              <a:gd name="connsiteX9994" fmla="*/ 2465165 w 4000576"/>
              <a:gd name="connsiteY9994" fmla="*/ 7189051 h 7331925"/>
              <a:gd name="connsiteX9995" fmla="*/ 2455640 w 4000576"/>
              <a:gd name="connsiteY9995" fmla="*/ 7198576 h 7331925"/>
              <a:gd name="connsiteX9996" fmla="*/ 2503265 w 4000576"/>
              <a:gd name="connsiteY9996" fmla="*/ 7198576 h 7331925"/>
              <a:gd name="connsiteX9997" fmla="*/ 2512790 w 4000576"/>
              <a:gd name="connsiteY9997" fmla="*/ 7208101 h 7331925"/>
              <a:gd name="connsiteX9998" fmla="*/ 2522315 w 4000576"/>
              <a:gd name="connsiteY9998" fmla="*/ 7198576 h 7331925"/>
              <a:gd name="connsiteX9999" fmla="*/ 2512790 w 4000576"/>
              <a:gd name="connsiteY9999" fmla="*/ 7189051 h 7331925"/>
              <a:gd name="connsiteX10000" fmla="*/ 2503265 w 4000576"/>
              <a:gd name="connsiteY10000" fmla="*/ 7198576 h 7331925"/>
              <a:gd name="connsiteX10001" fmla="*/ 2555653 w 4000576"/>
              <a:gd name="connsiteY10001" fmla="*/ 7198576 h 7331925"/>
              <a:gd name="connsiteX10002" fmla="*/ 2559853 w 4000576"/>
              <a:gd name="connsiteY10002" fmla="*/ 7208101 h 7331925"/>
              <a:gd name="connsiteX10003" fmla="*/ 2569940 w 4000576"/>
              <a:gd name="connsiteY10003" fmla="*/ 7198576 h 7331925"/>
              <a:gd name="connsiteX10004" fmla="*/ 2565749 w 4000576"/>
              <a:gd name="connsiteY10004" fmla="*/ 7189051 h 7331925"/>
              <a:gd name="connsiteX10005" fmla="*/ 2555653 w 4000576"/>
              <a:gd name="connsiteY10005" fmla="*/ 7198576 h 7331925"/>
              <a:gd name="connsiteX10006" fmla="*/ 1091784 w 4000576"/>
              <a:gd name="connsiteY10006" fmla="*/ 7205082 h 7331925"/>
              <a:gd name="connsiteX10007" fmla="*/ 1110034 w 4000576"/>
              <a:gd name="connsiteY10007" fmla="*/ 7204329 h 7331925"/>
              <a:gd name="connsiteX10008" fmla="*/ 1097537 w 4000576"/>
              <a:gd name="connsiteY10008" fmla="*/ 7199329 h 7331925"/>
              <a:gd name="connsiteX10009" fmla="*/ 1091784 w 4000576"/>
              <a:gd name="connsiteY10009" fmla="*/ 7205082 h 7331925"/>
              <a:gd name="connsiteX10010" fmla="*/ 1126903 w 4000576"/>
              <a:gd name="connsiteY10010" fmla="*/ 7208101 h 7331925"/>
              <a:gd name="connsiteX10011" fmla="*/ 1141752 w 4000576"/>
              <a:gd name="connsiteY10011" fmla="*/ 7217626 h 7331925"/>
              <a:gd name="connsiteX10012" fmla="*/ 1150715 w 4000576"/>
              <a:gd name="connsiteY10012" fmla="*/ 7208101 h 7331925"/>
              <a:gd name="connsiteX10013" fmla="*/ 1135866 w 4000576"/>
              <a:gd name="connsiteY10013" fmla="*/ 7198576 h 7331925"/>
              <a:gd name="connsiteX10014" fmla="*/ 1126903 w 4000576"/>
              <a:gd name="connsiteY10014" fmla="*/ 7208101 h 7331925"/>
              <a:gd name="connsiteX10015" fmla="*/ 1169765 w 4000576"/>
              <a:gd name="connsiteY10015" fmla="*/ 7208101 h 7331925"/>
              <a:gd name="connsiteX10016" fmla="*/ 1189377 w 4000576"/>
              <a:gd name="connsiteY10016" fmla="*/ 7217626 h 7331925"/>
              <a:gd name="connsiteX10017" fmla="*/ 1203103 w 4000576"/>
              <a:gd name="connsiteY10017" fmla="*/ 7208101 h 7331925"/>
              <a:gd name="connsiteX10018" fmla="*/ 1183491 w 4000576"/>
              <a:gd name="connsiteY10018" fmla="*/ 7198576 h 7331925"/>
              <a:gd name="connsiteX10019" fmla="*/ 1169765 w 4000576"/>
              <a:gd name="connsiteY10019" fmla="*/ 7208101 h 7331925"/>
              <a:gd name="connsiteX10020" fmla="*/ 1739360 w 4000576"/>
              <a:gd name="connsiteY10020" fmla="*/ 7210006 h 7331925"/>
              <a:gd name="connsiteX10021" fmla="*/ 1750790 w 4000576"/>
              <a:gd name="connsiteY10021" fmla="*/ 7221436 h 7331925"/>
              <a:gd name="connsiteX10022" fmla="*/ 1762220 w 4000576"/>
              <a:gd name="connsiteY10022" fmla="*/ 7210006 h 7331925"/>
              <a:gd name="connsiteX10023" fmla="*/ 1773650 w 4000576"/>
              <a:gd name="connsiteY10023" fmla="*/ 7198576 h 7331925"/>
              <a:gd name="connsiteX10024" fmla="*/ 1750790 w 4000576"/>
              <a:gd name="connsiteY10024" fmla="*/ 7198576 h 7331925"/>
              <a:gd name="connsiteX10025" fmla="*/ 1727930 w 4000576"/>
              <a:gd name="connsiteY10025" fmla="*/ 7198576 h 7331925"/>
              <a:gd name="connsiteX10026" fmla="*/ 1739360 w 4000576"/>
              <a:gd name="connsiteY10026" fmla="*/ 7210006 h 7331925"/>
              <a:gd name="connsiteX10027" fmla="*/ 1788890 w 4000576"/>
              <a:gd name="connsiteY10027" fmla="*/ 7208101 h 7331925"/>
              <a:gd name="connsiteX10028" fmla="*/ 1803178 w 4000576"/>
              <a:gd name="connsiteY10028" fmla="*/ 7217626 h 7331925"/>
              <a:gd name="connsiteX10029" fmla="*/ 1817465 w 4000576"/>
              <a:gd name="connsiteY10029" fmla="*/ 7208101 h 7331925"/>
              <a:gd name="connsiteX10030" fmla="*/ 1803178 w 4000576"/>
              <a:gd name="connsiteY10030" fmla="*/ 7198576 h 7331925"/>
              <a:gd name="connsiteX10031" fmla="*/ 1788890 w 4000576"/>
              <a:gd name="connsiteY10031" fmla="*/ 7208101 h 7331925"/>
              <a:gd name="connsiteX10032" fmla="*/ 1841278 w 4000576"/>
              <a:gd name="connsiteY10032" fmla="*/ 7208101 h 7331925"/>
              <a:gd name="connsiteX10033" fmla="*/ 1850241 w 4000576"/>
              <a:gd name="connsiteY10033" fmla="*/ 7217626 h 7331925"/>
              <a:gd name="connsiteX10034" fmla="*/ 1865090 w 4000576"/>
              <a:gd name="connsiteY10034" fmla="*/ 7208101 h 7331925"/>
              <a:gd name="connsiteX10035" fmla="*/ 1856127 w 4000576"/>
              <a:gd name="connsiteY10035" fmla="*/ 7198576 h 7331925"/>
              <a:gd name="connsiteX10036" fmla="*/ 1841278 w 4000576"/>
              <a:gd name="connsiteY10036" fmla="*/ 7208101 h 7331925"/>
              <a:gd name="connsiteX10037" fmla="*/ 1889408 w 4000576"/>
              <a:gd name="connsiteY10037" fmla="*/ 7207292 h 7331925"/>
              <a:gd name="connsiteX10038" fmla="*/ 1892856 w 4000576"/>
              <a:gd name="connsiteY10038" fmla="*/ 7221884 h 7331925"/>
              <a:gd name="connsiteX10039" fmla="*/ 1907448 w 4000576"/>
              <a:gd name="connsiteY10039" fmla="*/ 7218436 h 7331925"/>
              <a:gd name="connsiteX10040" fmla="*/ 1904000 w 4000576"/>
              <a:gd name="connsiteY10040" fmla="*/ 7203844 h 7331925"/>
              <a:gd name="connsiteX10041" fmla="*/ 1889408 w 4000576"/>
              <a:gd name="connsiteY10041" fmla="*/ 7207292 h 7331925"/>
              <a:gd name="connsiteX10042" fmla="*/ 2650903 w 4000576"/>
              <a:gd name="connsiteY10042" fmla="*/ 7208101 h 7331925"/>
              <a:gd name="connsiteX10043" fmla="*/ 2660999 w 4000576"/>
              <a:gd name="connsiteY10043" fmla="*/ 7217626 h 7331925"/>
              <a:gd name="connsiteX10044" fmla="*/ 2665190 w 4000576"/>
              <a:gd name="connsiteY10044" fmla="*/ 7208101 h 7331925"/>
              <a:gd name="connsiteX10045" fmla="*/ 2655103 w 4000576"/>
              <a:gd name="connsiteY10045" fmla="*/ 7198576 h 7331925"/>
              <a:gd name="connsiteX10046" fmla="*/ 2650903 w 4000576"/>
              <a:gd name="connsiteY10046" fmla="*/ 7208101 h 7331925"/>
              <a:gd name="connsiteX10047" fmla="*/ 1224534 w 4000576"/>
              <a:gd name="connsiteY10047" fmla="*/ 7214407 h 7331925"/>
              <a:gd name="connsiteX10048" fmla="*/ 1248347 w 4000576"/>
              <a:gd name="connsiteY10048" fmla="*/ 7214407 h 7331925"/>
              <a:gd name="connsiteX10049" fmla="*/ 1236440 w 4000576"/>
              <a:gd name="connsiteY10049" fmla="*/ 7209606 h 7331925"/>
              <a:gd name="connsiteX10050" fmla="*/ 1224534 w 4000576"/>
              <a:gd name="connsiteY10050" fmla="*/ 7214407 h 7331925"/>
              <a:gd name="connsiteX10051" fmla="*/ 1265015 w 4000576"/>
              <a:gd name="connsiteY10051" fmla="*/ 7211844 h 7331925"/>
              <a:gd name="connsiteX10052" fmla="*/ 1298610 w 4000576"/>
              <a:gd name="connsiteY10052" fmla="*/ 7217207 h 7331925"/>
              <a:gd name="connsiteX10053" fmla="*/ 1284627 w 4000576"/>
              <a:gd name="connsiteY10053" fmla="*/ 7208101 h 7331925"/>
              <a:gd name="connsiteX10054" fmla="*/ 1265015 w 4000576"/>
              <a:gd name="connsiteY10054" fmla="*/ 7211844 h 7331925"/>
              <a:gd name="connsiteX10055" fmla="*/ 1322165 w 4000576"/>
              <a:gd name="connsiteY10055" fmla="*/ 7217626 h 7331925"/>
              <a:gd name="connsiteX10056" fmla="*/ 1336453 w 4000576"/>
              <a:gd name="connsiteY10056" fmla="*/ 7227151 h 7331925"/>
              <a:gd name="connsiteX10057" fmla="*/ 1350740 w 4000576"/>
              <a:gd name="connsiteY10057" fmla="*/ 7217626 h 7331925"/>
              <a:gd name="connsiteX10058" fmla="*/ 1336453 w 4000576"/>
              <a:gd name="connsiteY10058" fmla="*/ 7208101 h 7331925"/>
              <a:gd name="connsiteX10059" fmla="*/ 1322165 w 4000576"/>
              <a:gd name="connsiteY10059" fmla="*/ 7217626 h 7331925"/>
              <a:gd name="connsiteX10060" fmla="*/ 1941290 w 4000576"/>
              <a:gd name="connsiteY10060" fmla="*/ 7217626 h 7331925"/>
              <a:gd name="connsiteX10061" fmla="*/ 1955578 w 4000576"/>
              <a:gd name="connsiteY10061" fmla="*/ 7227151 h 7331925"/>
              <a:gd name="connsiteX10062" fmla="*/ 1969865 w 4000576"/>
              <a:gd name="connsiteY10062" fmla="*/ 7217626 h 7331925"/>
              <a:gd name="connsiteX10063" fmla="*/ 1955578 w 4000576"/>
              <a:gd name="connsiteY10063" fmla="*/ 7208101 h 7331925"/>
              <a:gd name="connsiteX10064" fmla="*/ 1941290 w 4000576"/>
              <a:gd name="connsiteY10064" fmla="*/ 7217626 h 7331925"/>
              <a:gd name="connsiteX10065" fmla="*/ 1998440 w 4000576"/>
              <a:gd name="connsiteY10065" fmla="*/ 7217626 h 7331925"/>
              <a:gd name="connsiteX10066" fmla="*/ 2007965 w 4000576"/>
              <a:gd name="connsiteY10066" fmla="*/ 7227151 h 7331925"/>
              <a:gd name="connsiteX10067" fmla="*/ 2017490 w 4000576"/>
              <a:gd name="connsiteY10067" fmla="*/ 7217626 h 7331925"/>
              <a:gd name="connsiteX10068" fmla="*/ 2007965 w 4000576"/>
              <a:gd name="connsiteY10068" fmla="*/ 7208101 h 7331925"/>
              <a:gd name="connsiteX10069" fmla="*/ 1998440 w 4000576"/>
              <a:gd name="connsiteY10069" fmla="*/ 7217626 h 7331925"/>
              <a:gd name="connsiteX10070" fmla="*/ 2046065 w 4000576"/>
              <a:gd name="connsiteY10070" fmla="*/ 7217626 h 7331925"/>
              <a:gd name="connsiteX10071" fmla="*/ 2055590 w 4000576"/>
              <a:gd name="connsiteY10071" fmla="*/ 7227151 h 7331925"/>
              <a:gd name="connsiteX10072" fmla="*/ 2065115 w 4000576"/>
              <a:gd name="connsiteY10072" fmla="*/ 7217626 h 7331925"/>
              <a:gd name="connsiteX10073" fmla="*/ 2055590 w 4000576"/>
              <a:gd name="connsiteY10073" fmla="*/ 7208101 h 7331925"/>
              <a:gd name="connsiteX10074" fmla="*/ 2046065 w 4000576"/>
              <a:gd name="connsiteY10074" fmla="*/ 7217626 h 7331925"/>
              <a:gd name="connsiteX10075" fmla="*/ 1376934 w 4000576"/>
              <a:gd name="connsiteY10075" fmla="*/ 7223932 h 7331925"/>
              <a:gd name="connsiteX10076" fmla="*/ 1400747 w 4000576"/>
              <a:gd name="connsiteY10076" fmla="*/ 7223932 h 7331925"/>
              <a:gd name="connsiteX10077" fmla="*/ 1388840 w 4000576"/>
              <a:gd name="connsiteY10077" fmla="*/ 7219131 h 7331925"/>
              <a:gd name="connsiteX10078" fmla="*/ 1376934 w 4000576"/>
              <a:gd name="connsiteY10078" fmla="*/ 7223932 h 7331925"/>
              <a:gd name="connsiteX10079" fmla="*/ 1434684 w 4000576"/>
              <a:gd name="connsiteY10079" fmla="*/ 7224132 h 7331925"/>
              <a:gd name="connsiteX10080" fmla="*/ 1452934 w 4000576"/>
              <a:gd name="connsiteY10080" fmla="*/ 7223379 h 7331925"/>
              <a:gd name="connsiteX10081" fmla="*/ 1440437 w 4000576"/>
              <a:gd name="connsiteY10081" fmla="*/ 7218379 h 7331925"/>
              <a:gd name="connsiteX10082" fmla="*/ 1434684 w 4000576"/>
              <a:gd name="connsiteY10082" fmla="*/ 7224132 h 7331925"/>
              <a:gd name="connsiteX10083" fmla="*/ 1474565 w 4000576"/>
              <a:gd name="connsiteY10083" fmla="*/ 7227151 h 7331925"/>
              <a:gd name="connsiteX10084" fmla="*/ 1488853 w 4000576"/>
              <a:gd name="connsiteY10084" fmla="*/ 7236676 h 7331925"/>
              <a:gd name="connsiteX10085" fmla="*/ 1503140 w 4000576"/>
              <a:gd name="connsiteY10085" fmla="*/ 7227151 h 7331925"/>
              <a:gd name="connsiteX10086" fmla="*/ 1488853 w 4000576"/>
              <a:gd name="connsiteY10086" fmla="*/ 7217626 h 7331925"/>
              <a:gd name="connsiteX10087" fmla="*/ 1474565 w 4000576"/>
              <a:gd name="connsiteY10087" fmla="*/ 7227151 h 7331925"/>
              <a:gd name="connsiteX10088" fmla="*/ 1531715 w 4000576"/>
              <a:gd name="connsiteY10088" fmla="*/ 7227151 h 7331925"/>
              <a:gd name="connsiteX10089" fmla="*/ 1546565 w 4000576"/>
              <a:gd name="connsiteY10089" fmla="*/ 7236676 h 7331925"/>
              <a:gd name="connsiteX10090" fmla="*/ 1555528 w 4000576"/>
              <a:gd name="connsiteY10090" fmla="*/ 7227151 h 7331925"/>
              <a:gd name="connsiteX10091" fmla="*/ 1540678 w 4000576"/>
              <a:gd name="connsiteY10091" fmla="*/ 7217626 h 7331925"/>
              <a:gd name="connsiteX10092" fmla="*/ 1531715 w 4000576"/>
              <a:gd name="connsiteY10092" fmla="*/ 7227151 h 7331925"/>
              <a:gd name="connsiteX10093" fmla="*/ 2098548 w 4000576"/>
              <a:gd name="connsiteY10093" fmla="*/ 7227303 h 7331925"/>
              <a:gd name="connsiteX10094" fmla="*/ 2113398 w 4000576"/>
              <a:gd name="connsiteY10094" fmla="*/ 7231504 h 7331925"/>
              <a:gd name="connsiteX10095" fmla="*/ 2107416 w 4000576"/>
              <a:gd name="connsiteY10095" fmla="*/ 7217626 h 7331925"/>
              <a:gd name="connsiteX10096" fmla="*/ 2098548 w 4000576"/>
              <a:gd name="connsiteY10096" fmla="*/ 7227303 h 7331925"/>
              <a:gd name="connsiteX10097" fmla="*/ 2146078 w 4000576"/>
              <a:gd name="connsiteY10097" fmla="*/ 7227151 h 7331925"/>
              <a:gd name="connsiteX10098" fmla="*/ 2160937 w 4000576"/>
              <a:gd name="connsiteY10098" fmla="*/ 7236676 h 7331925"/>
              <a:gd name="connsiteX10099" fmla="*/ 2169890 w 4000576"/>
              <a:gd name="connsiteY10099" fmla="*/ 7227151 h 7331925"/>
              <a:gd name="connsiteX10100" fmla="*/ 2155041 w 4000576"/>
              <a:gd name="connsiteY10100" fmla="*/ 7217626 h 7331925"/>
              <a:gd name="connsiteX10101" fmla="*/ 2146078 w 4000576"/>
              <a:gd name="connsiteY10101" fmla="*/ 7227151 h 7331925"/>
              <a:gd name="connsiteX10102" fmla="*/ 2198465 w 4000576"/>
              <a:gd name="connsiteY10102" fmla="*/ 7227151 h 7331925"/>
              <a:gd name="connsiteX10103" fmla="*/ 2207990 w 4000576"/>
              <a:gd name="connsiteY10103" fmla="*/ 7236676 h 7331925"/>
              <a:gd name="connsiteX10104" fmla="*/ 2217515 w 4000576"/>
              <a:gd name="connsiteY10104" fmla="*/ 7227151 h 7331925"/>
              <a:gd name="connsiteX10105" fmla="*/ 2207990 w 4000576"/>
              <a:gd name="connsiteY10105" fmla="*/ 7217626 h 7331925"/>
              <a:gd name="connsiteX10106" fmla="*/ 2198465 w 4000576"/>
              <a:gd name="connsiteY10106" fmla="*/ 7227151 h 7331925"/>
              <a:gd name="connsiteX10107" fmla="*/ 2246090 w 4000576"/>
              <a:gd name="connsiteY10107" fmla="*/ 7227151 h 7331925"/>
              <a:gd name="connsiteX10108" fmla="*/ 2260949 w 4000576"/>
              <a:gd name="connsiteY10108" fmla="*/ 7236676 h 7331925"/>
              <a:gd name="connsiteX10109" fmla="*/ 2269903 w 4000576"/>
              <a:gd name="connsiteY10109" fmla="*/ 7227151 h 7331925"/>
              <a:gd name="connsiteX10110" fmla="*/ 2255053 w 4000576"/>
              <a:gd name="connsiteY10110" fmla="*/ 7217626 h 7331925"/>
              <a:gd name="connsiteX10111" fmla="*/ 2246090 w 4000576"/>
              <a:gd name="connsiteY10111" fmla="*/ 7227151 h 7331925"/>
              <a:gd name="connsiteX10112" fmla="*/ 1587084 w 4000576"/>
              <a:gd name="connsiteY10112" fmla="*/ 7233657 h 7331925"/>
              <a:gd name="connsiteX10113" fmla="*/ 1605334 w 4000576"/>
              <a:gd name="connsiteY10113" fmla="*/ 7232904 h 7331925"/>
              <a:gd name="connsiteX10114" fmla="*/ 1592837 w 4000576"/>
              <a:gd name="connsiteY10114" fmla="*/ 7227904 h 7331925"/>
              <a:gd name="connsiteX10115" fmla="*/ 1587084 w 4000576"/>
              <a:gd name="connsiteY10115" fmla="*/ 7233657 h 7331925"/>
              <a:gd name="connsiteX10116" fmla="*/ 1634109 w 4000576"/>
              <a:gd name="connsiteY10116" fmla="*/ 7233457 h 7331925"/>
              <a:gd name="connsiteX10117" fmla="*/ 1657922 w 4000576"/>
              <a:gd name="connsiteY10117" fmla="*/ 7233457 h 7331925"/>
              <a:gd name="connsiteX10118" fmla="*/ 1646015 w 4000576"/>
              <a:gd name="connsiteY10118" fmla="*/ 7228656 h 7331925"/>
              <a:gd name="connsiteX10119" fmla="*/ 1634109 w 4000576"/>
              <a:gd name="connsiteY10119" fmla="*/ 7233457 h 7331925"/>
              <a:gd name="connsiteX10120" fmla="*/ 1684115 w 4000576"/>
              <a:gd name="connsiteY10120" fmla="*/ 7236676 h 7331925"/>
              <a:gd name="connsiteX10121" fmla="*/ 1698403 w 4000576"/>
              <a:gd name="connsiteY10121" fmla="*/ 7246201 h 7331925"/>
              <a:gd name="connsiteX10122" fmla="*/ 1712690 w 4000576"/>
              <a:gd name="connsiteY10122" fmla="*/ 7236676 h 7331925"/>
              <a:gd name="connsiteX10123" fmla="*/ 1698403 w 4000576"/>
              <a:gd name="connsiteY10123" fmla="*/ 7227151 h 7331925"/>
              <a:gd name="connsiteX10124" fmla="*/ 1684115 w 4000576"/>
              <a:gd name="connsiteY10124" fmla="*/ 7236676 h 7331925"/>
              <a:gd name="connsiteX10125" fmla="*/ 2298573 w 4000576"/>
              <a:gd name="connsiteY10125" fmla="*/ 7236828 h 7331925"/>
              <a:gd name="connsiteX10126" fmla="*/ 2313423 w 4000576"/>
              <a:gd name="connsiteY10126" fmla="*/ 7241029 h 7331925"/>
              <a:gd name="connsiteX10127" fmla="*/ 2307441 w 4000576"/>
              <a:gd name="connsiteY10127" fmla="*/ 7227151 h 7331925"/>
              <a:gd name="connsiteX10128" fmla="*/ 2298573 w 4000576"/>
              <a:gd name="connsiteY10128" fmla="*/ 7236828 h 7331925"/>
              <a:gd name="connsiteX10129" fmla="*/ 2350865 w 4000576"/>
              <a:gd name="connsiteY10129" fmla="*/ 7236676 h 7331925"/>
              <a:gd name="connsiteX10130" fmla="*/ 2360390 w 4000576"/>
              <a:gd name="connsiteY10130" fmla="*/ 7246201 h 7331925"/>
              <a:gd name="connsiteX10131" fmla="*/ 2369915 w 4000576"/>
              <a:gd name="connsiteY10131" fmla="*/ 7236676 h 7331925"/>
              <a:gd name="connsiteX10132" fmla="*/ 2360390 w 4000576"/>
              <a:gd name="connsiteY10132" fmla="*/ 7227151 h 7331925"/>
              <a:gd name="connsiteX10133" fmla="*/ 2350865 w 4000576"/>
              <a:gd name="connsiteY10133" fmla="*/ 7236676 h 7331925"/>
              <a:gd name="connsiteX10134" fmla="*/ 2398490 w 4000576"/>
              <a:gd name="connsiteY10134" fmla="*/ 7236676 h 7331925"/>
              <a:gd name="connsiteX10135" fmla="*/ 2408015 w 4000576"/>
              <a:gd name="connsiteY10135" fmla="*/ 7246201 h 7331925"/>
              <a:gd name="connsiteX10136" fmla="*/ 2417540 w 4000576"/>
              <a:gd name="connsiteY10136" fmla="*/ 7236676 h 7331925"/>
              <a:gd name="connsiteX10137" fmla="*/ 2408015 w 4000576"/>
              <a:gd name="connsiteY10137" fmla="*/ 7227151 h 7331925"/>
              <a:gd name="connsiteX10138" fmla="*/ 2398490 w 4000576"/>
              <a:gd name="connsiteY10138" fmla="*/ 7236676 h 7331925"/>
              <a:gd name="connsiteX10139" fmla="*/ 1796634 w 4000576"/>
              <a:gd name="connsiteY10139" fmla="*/ 7243182 h 7331925"/>
              <a:gd name="connsiteX10140" fmla="*/ 1814884 w 4000576"/>
              <a:gd name="connsiteY10140" fmla="*/ 7242429 h 7331925"/>
              <a:gd name="connsiteX10141" fmla="*/ 1802387 w 4000576"/>
              <a:gd name="connsiteY10141" fmla="*/ 7237429 h 7331925"/>
              <a:gd name="connsiteX10142" fmla="*/ 1796634 w 4000576"/>
              <a:gd name="connsiteY10142" fmla="*/ 7243182 h 7331925"/>
              <a:gd name="connsiteX10143" fmla="*/ 1893665 w 4000576"/>
              <a:gd name="connsiteY10143" fmla="*/ 7246201 h 7331925"/>
              <a:gd name="connsiteX10144" fmla="*/ 1903752 w 4000576"/>
              <a:gd name="connsiteY10144" fmla="*/ 7255726 h 7331925"/>
              <a:gd name="connsiteX10145" fmla="*/ 1907953 w 4000576"/>
              <a:gd name="connsiteY10145" fmla="*/ 7246201 h 7331925"/>
              <a:gd name="connsiteX10146" fmla="*/ 1897866 w 4000576"/>
              <a:gd name="connsiteY10146" fmla="*/ 7236676 h 7331925"/>
              <a:gd name="connsiteX10147" fmla="*/ 1893665 w 4000576"/>
              <a:gd name="connsiteY10147" fmla="*/ 7246201 h 7331925"/>
              <a:gd name="connsiteX10148" fmla="*/ 2508028 w 4000576"/>
              <a:gd name="connsiteY10148" fmla="*/ 7246201 h 7331925"/>
              <a:gd name="connsiteX10149" fmla="*/ 2518124 w 4000576"/>
              <a:gd name="connsiteY10149" fmla="*/ 7255726 h 7331925"/>
              <a:gd name="connsiteX10150" fmla="*/ 2522315 w 4000576"/>
              <a:gd name="connsiteY10150" fmla="*/ 7246201 h 7331925"/>
              <a:gd name="connsiteX10151" fmla="*/ 2512228 w 4000576"/>
              <a:gd name="connsiteY10151" fmla="*/ 7236676 h 7331925"/>
              <a:gd name="connsiteX10152" fmla="*/ 2508028 w 4000576"/>
              <a:gd name="connsiteY10152" fmla="*/ 7246201 h 7331925"/>
              <a:gd name="connsiteX10153" fmla="*/ 1949034 w 4000576"/>
              <a:gd name="connsiteY10153" fmla="*/ 7252707 h 7331925"/>
              <a:gd name="connsiteX10154" fmla="*/ 1967284 w 4000576"/>
              <a:gd name="connsiteY10154" fmla="*/ 7251954 h 7331925"/>
              <a:gd name="connsiteX10155" fmla="*/ 1954787 w 4000576"/>
              <a:gd name="connsiteY10155" fmla="*/ 7246954 h 7331925"/>
              <a:gd name="connsiteX10156" fmla="*/ 1949034 w 4000576"/>
              <a:gd name="connsiteY10156" fmla="*/ 7252707 h 7331925"/>
              <a:gd name="connsiteX10157" fmla="*/ 2149059 w 4000576"/>
              <a:gd name="connsiteY10157" fmla="*/ 7262232 h 7331925"/>
              <a:gd name="connsiteX10158" fmla="*/ 2167309 w 4000576"/>
              <a:gd name="connsiteY10158" fmla="*/ 7261479 h 7331925"/>
              <a:gd name="connsiteX10159" fmla="*/ 2154812 w 4000576"/>
              <a:gd name="connsiteY10159" fmla="*/ 7256479 h 7331925"/>
              <a:gd name="connsiteX10160" fmla="*/ 2149059 w 4000576"/>
              <a:gd name="connsiteY10160" fmla="*/ 7262232 h 7331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</a:cxnLst>
            <a:rect l="l" t="t" r="r" b="b"/>
            <a:pathLst>
              <a:path w="4000576" h="7331925">
                <a:moveTo>
                  <a:pt x="3359420" y="10263"/>
                </a:moveTo>
                <a:cubicBezTo>
                  <a:pt x="3276038" y="41409"/>
                  <a:pt x="3215183" y="111018"/>
                  <a:pt x="3199114" y="193648"/>
                </a:cubicBezTo>
                <a:cubicBezTo>
                  <a:pt x="3193590" y="222071"/>
                  <a:pt x="3184608" y="268315"/>
                  <a:pt x="3179150" y="296413"/>
                </a:cubicBezTo>
                <a:cubicBezTo>
                  <a:pt x="3162738" y="380948"/>
                  <a:pt x="3194990" y="526889"/>
                  <a:pt x="3251321" y="623015"/>
                </a:cubicBezTo>
                <a:cubicBezTo>
                  <a:pt x="3295126" y="697767"/>
                  <a:pt x="3338246" y="703863"/>
                  <a:pt x="3375346" y="640551"/>
                </a:cubicBezTo>
                <a:cubicBezTo>
                  <a:pt x="3408312" y="584305"/>
                  <a:pt x="3465605" y="536138"/>
                  <a:pt x="3516487" y="521888"/>
                </a:cubicBezTo>
                <a:lnTo>
                  <a:pt x="3557368" y="510439"/>
                </a:lnTo>
                <a:lnTo>
                  <a:pt x="3594678" y="520555"/>
                </a:lnTo>
                <a:cubicBezTo>
                  <a:pt x="3652790" y="536309"/>
                  <a:pt x="3701587" y="575228"/>
                  <a:pt x="3742420" y="638417"/>
                </a:cubicBezTo>
                <a:cubicBezTo>
                  <a:pt x="3787264" y="707788"/>
                  <a:pt x="3813610" y="788360"/>
                  <a:pt x="3833489" y="916842"/>
                </a:cubicBezTo>
                <a:lnTo>
                  <a:pt x="3848224" y="1012088"/>
                </a:lnTo>
                <a:lnTo>
                  <a:pt x="3842442" y="1135913"/>
                </a:lnTo>
                <a:cubicBezTo>
                  <a:pt x="3825412" y="1500626"/>
                  <a:pt x="3710159" y="1711604"/>
                  <a:pt x="3481597" y="1796482"/>
                </a:cubicBezTo>
                <a:cubicBezTo>
                  <a:pt x="3426781" y="1816837"/>
                  <a:pt x="3319996" y="1824485"/>
                  <a:pt x="3297536" y="1809664"/>
                </a:cubicBezTo>
                <a:cubicBezTo>
                  <a:pt x="3290250" y="1804854"/>
                  <a:pt x="3289249" y="1783309"/>
                  <a:pt x="3294364" y="1740751"/>
                </a:cubicBezTo>
                <a:cubicBezTo>
                  <a:pt x="3310681" y="1605067"/>
                  <a:pt x="3322530" y="1426550"/>
                  <a:pt x="3332216" y="1170689"/>
                </a:cubicBezTo>
                <a:lnTo>
                  <a:pt x="3342380" y="902299"/>
                </a:lnTo>
                <a:lnTo>
                  <a:pt x="3329893" y="876237"/>
                </a:lnTo>
                <a:cubicBezTo>
                  <a:pt x="3296098" y="805733"/>
                  <a:pt x="3039485" y="762775"/>
                  <a:pt x="2517553" y="740239"/>
                </a:cubicBezTo>
                <a:cubicBezTo>
                  <a:pt x="1792615" y="708950"/>
                  <a:pt x="738068" y="807572"/>
                  <a:pt x="615958" y="918081"/>
                </a:cubicBezTo>
                <a:lnTo>
                  <a:pt x="598270" y="934082"/>
                </a:lnTo>
                <a:lnTo>
                  <a:pt x="598270" y="1021185"/>
                </a:lnTo>
                <a:cubicBezTo>
                  <a:pt x="598270" y="1141914"/>
                  <a:pt x="614062" y="1330995"/>
                  <a:pt x="642476" y="1550251"/>
                </a:cubicBezTo>
                <a:cubicBezTo>
                  <a:pt x="655706" y="1652407"/>
                  <a:pt x="668955" y="1754877"/>
                  <a:pt x="671908" y="1777965"/>
                </a:cubicBezTo>
                <a:lnTo>
                  <a:pt x="677280" y="1819942"/>
                </a:lnTo>
                <a:lnTo>
                  <a:pt x="625874" y="1813941"/>
                </a:lnTo>
                <a:cubicBezTo>
                  <a:pt x="594746" y="1810312"/>
                  <a:pt x="543444" y="1792624"/>
                  <a:pt x="495857" y="1769116"/>
                </a:cubicBezTo>
                <a:cubicBezTo>
                  <a:pt x="325750" y="1685077"/>
                  <a:pt x="229310" y="1536325"/>
                  <a:pt x="180303" y="1282417"/>
                </a:cubicBezTo>
                <a:cubicBezTo>
                  <a:pt x="113448" y="935950"/>
                  <a:pt x="170140" y="640408"/>
                  <a:pt x="317130" y="569256"/>
                </a:cubicBezTo>
                <a:lnTo>
                  <a:pt x="361450" y="547796"/>
                </a:lnTo>
                <a:lnTo>
                  <a:pt x="403836" y="552578"/>
                </a:lnTo>
                <a:cubicBezTo>
                  <a:pt x="458681" y="558759"/>
                  <a:pt x="513907" y="595870"/>
                  <a:pt x="556512" y="655182"/>
                </a:cubicBezTo>
                <a:cubicBezTo>
                  <a:pt x="593441" y="706579"/>
                  <a:pt x="602137" y="710197"/>
                  <a:pt x="634427" y="687576"/>
                </a:cubicBezTo>
                <a:cubicBezTo>
                  <a:pt x="682319" y="654038"/>
                  <a:pt x="726839" y="510487"/>
                  <a:pt x="725791" y="392967"/>
                </a:cubicBezTo>
                <a:cubicBezTo>
                  <a:pt x="725143" y="320053"/>
                  <a:pt x="704274" y="180083"/>
                  <a:pt x="689910" y="152299"/>
                </a:cubicBezTo>
                <a:cubicBezTo>
                  <a:pt x="669403" y="112646"/>
                  <a:pt x="617149" y="69508"/>
                  <a:pt x="565961" y="49953"/>
                </a:cubicBezTo>
                <a:lnTo>
                  <a:pt x="522137" y="33218"/>
                </a:lnTo>
                <a:lnTo>
                  <a:pt x="455738" y="37971"/>
                </a:lnTo>
                <a:lnTo>
                  <a:pt x="389349" y="42714"/>
                </a:lnTo>
                <a:lnTo>
                  <a:pt x="335609" y="69908"/>
                </a:lnTo>
                <a:cubicBezTo>
                  <a:pt x="148709" y="164462"/>
                  <a:pt x="15454" y="466033"/>
                  <a:pt x="1348" y="826355"/>
                </a:cubicBezTo>
                <a:cubicBezTo>
                  <a:pt x="-14978" y="1243470"/>
                  <a:pt x="117315" y="1701384"/>
                  <a:pt x="383196" y="2148040"/>
                </a:cubicBezTo>
                <a:cubicBezTo>
                  <a:pt x="456386" y="2270998"/>
                  <a:pt x="574943" y="2438581"/>
                  <a:pt x="652420" y="2528602"/>
                </a:cubicBezTo>
                <a:cubicBezTo>
                  <a:pt x="732277" y="2621385"/>
                  <a:pt x="794056" y="2710263"/>
                  <a:pt x="823698" y="2775023"/>
                </a:cubicBezTo>
                <a:lnTo>
                  <a:pt x="849159" y="2830630"/>
                </a:lnTo>
                <a:lnTo>
                  <a:pt x="854683" y="2922413"/>
                </a:lnTo>
                <a:cubicBezTo>
                  <a:pt x="858074" y="2978744"/>
                  <a:pt x="865256" y="3020273"/>
                  <a:pt x="873276" y="3029941"/>
                </a:cubicBezTo>
                <a:cubicBezTo>
                  <a:pt x="891478" y="3051848"/>
                  <a:pt x="934674" y="3049600"/>
                  <a:pt x="956358" y="3025597"/>
                </a:cubicBezTo>
                <a:lnTo>
                  <a:pt x="974503" y="3005519"/>
                </a:lnTo>
                <a:lnTo>
                  <a:pt x="974503" y="2935900"/>
                </a:lnTo>
                <a:cubicBezTo>
                  <a:pt x="974503" y="2897610"/>
                  <a:pt x="975036" y="2866997"/>
                  <a:pt x="975693" y="2867873"/>
                </a:cubicBezTo>
                <a:cubicBezTo>
                  <a:pt x="976351" y="2868749"/>
                  <a:pt x="998496" y="2920899"/>
                  <a:pt x="1024909" y="2983764"/>
                </a:cubicBezTo>
                <a:cubicBezTo>
                  <a:pt x="1143962" y="3267170"/>
                  <a:pt x="1321603" y="3624358"/>
                  <a:pt x="1429922" y="3798151"/>
                </a:cubicBezTo>
                <a:cubicBezTo>
                  <a:pt x="1532992" y="3963515"/>
                  <a:pt x="1582188" y="4006282"/>
                  <a:pt x="1710309" y="4041896"/>
                </a:cubicBezTo>
                <a:lnTo>
                  <a:pt x="1769840" y="4058450"/>
                </a:lnTo>
                <a:lnTo>
                  <a:pt x="1769840" y="4082567"/>
                </a:lnTo>
                <a:cubicBezTo>
                  <a:pt x="1769840" y="4095836"/>
                  <a:pt x="1758391" y="4123220"/>
                  <a:pt x="1744390" y="4143413"/>
                </a:cubicBezTo>
                <a:cubicBezTo>
                  <a:pt x="1726978" y="4168531"/>
                  <a:pt x="1717586" y="4196401"/>
                  <a:pt x="1714672" y="4231596"/>
                </a:cubicBezTo>
                <a:lnTo>
                  <a:pt x="1710404" y="4283050"/>
                </a:lnTo>
                <a:lnTo>
                  <a:pt x="1744885" y="4350925"/>
                </a:lnTo>
                <a:cubicBezTo>
                  <a:pt x="1764478" y="4389482"/>
                  <a:pt x="1779365" y="4432802"/>
                  <a:pt x="1779365" y="4451233"/>
                </a:cubicBezTo>
                <a:cubicBezTo>
                  <a:pt x="1779365" y="4469083"/>
                  <a:pt x="1784318" y="4502191"/>
                  <a:pt x="1790367" y="4524813"/>
                </a:cubicBezTo>
                <a:lnTo>
                  <a:pt x="1801368" y="4565952"/>
                </a:lnTo>
                <a:lnTo>
                  <a:pt x="1733217" y="4698063"/>
                </a:lnTo>
                <a:cubicBezTo>
                  <a:pt x="1695736" y="4770720"/>
                  <a:pt x="1665065" y="4835814"/>
                  <a:pt x="1665065" y="4842720"/>
                </a:cubicBezTo>
                <a:cubicBezTo>
                  <a:pt x="1665065" y="4849616"/>
                  <a:pt x="1650444" y="4874419"/>
                  <a:pt x="1632566" y="4897841"/>
                </a:cubicBezTo>
                <a:cubicBezTo>
                  <a:pt x="1614688" y="4921253"/>
                  <a:pt x="1597266" y="4953143"/>
                  <a:pt x="1593856" y="4968698"/>
                </a:cubicBezTo>
                <a:cubicBezTo>
                  <a:pt x="1590437" y="4984261"/>
                  <a:pt x="1581207" y="5002330"/>
                  <a:pt x="1573339" y="5008855"/>
                </a:cubicBezTo>
                <a:cubicBezTo>
                  <a:pt x="1554013" y="5024895"/>
                  <a:pt x="1531715" y="5069386"/>
                  <a:pt x="1531715" y="5091913"/>
                </a:cubicBezTo>
                <a:cubicBezTo>
                  <a:pt x="1531715" y="5102009"/>
                  <a:pt x="1524552" y="5116154"/>
                  <a:pt x="1515809" y="5123345"/>
                </a:cubicBezTo>
                <a:cubicBezTo>
                  <a:pt x="1462659" y="5167017"/>
                  <a:pt x="1353493" y="5306664"/>
                  <a:pt x="1323156" y="5369776"/>
                </a:cubicBezTo>
                <a:lnTo>
                  <a:pt x="1288828" y="5441213"/>
                </a:lnTo>
                <a:lnTo>
                  <a:pt x="1288875" y="5565038"/>
                </a:lnTo>
                <a:lnTo>
                  <a:pt x="1288923" y="5688863"/>
                </a:lnTo>
                <a:lnTo>
                  <a:pt x="1311326" y="5736488"/>
                </a:lnTo>
                <a:lnTo>
                  <a:pt x="1333738" y="5784113"/>
                </a:lnTo>
                <a:lnTo>
                  <a:pt x="1332300" y="5846026"/>
                </a:lnTo>
                <a:cubicBezTo>
                  <a:pt x="1331500" y="5880078"/>
                  <a:pt x="1337234" y="5928913"/>
                  <a:pt x="1345035" y="5954544"/>
                </a:cubicBezTo>
                <a:lnTo>
                  <a:pt x="1359227" y="6001141"/>
                </a:lnTo>
                <a:lnTo>
                  <a:pt x="1317736" y="6041451"/>
                </a:lnTo>
                <a:cubicBezTo>
                  <a:pt x="1261110" y="6096496"/>
                  <a:pt x="1245251" y="6131367"/>
                  <a:pt x="1238945" y="6214653"/>
                </a:cubicBezTo>
                <a:lnTo>
                  <a:pt x="1233573" y="6285786"/>
                </a:lnTo>
                <a:lnTo>
                  <a:pt x="1079059" y="6448054"/>
                </a:lnTo>
                <a:lnTo>
                  <a:pt x="924558" y="6610322"/>
                </a:lnTo>
                <a:lnTo>
                  <a:pt x="919386" y="6667329"/>
                </a:lnTo>
                <a:cubicBezTo>
                  <a:pt x="910547" y="6764875"/>
                  <a:pt x="923825" y="7238010"/>
                  <a:pt x="935512" y="7241753"/>
                </a:cubicBezTo>
                <a:cubicBezTo>
                  <a:pt x="941246" y="7243591"/>
                  <a:pt x="1042368" y="7249707"/>
                  <a:pt x="1160240" y="7255336"/>
                </a:cubicBezTo>
                <a:cubicBezTo>
                  <a:pt x="1566482" y="7274738"/>
                  <a:pt x="2337016" y="7312714"/>
                  <a:pt x="2519115" y="7322306"/>
                </a:cubicBezTo>
                <a:cubicBezTo>
                  <a:pt x="2619518" y="7327602"/>
                  <a:pt x="2718273" y="7331926"/>
                  <a:pt x="2738561" y="7331926"/>
                </a:cubicBezTo>
                <a:lnTo>
                  <a:pt x="2775452" y="7331926"/>
                </a:lnTo>
                <a:lnTo>
                  <a:pt x="2946549" y="7106650"/>
                </a:lnTo>
                <a:cubicBezTo>
                  <a:pt x="3040647" y="6982749"/>
                  <a:pt x="3129077" y="6864744"/>
                  <a:pt x="3143060" y="6844417"/>
                </a:cubicBezTo>
                <a:lnTo>
                  <a:pt x="3168501" y="6807451"/>
                </a:lnTo>
                <a:lnTo>
                  <a:pt x="3163319" y="6514862"/>
                </a:lnTo>
                <a:cubicBezTo>
                  <a:pt x="3160471" y="6353928"/>
                  <a:pt x="3155461" y="6219311"/>
                  <a:pt x="3152184" y="6215710"/>
                </a:cubicBezTo>
                <a:cubicBezTo>
                  <a:pt x="3148898" y="6212101"/>
                  <a:pt x="3087605" y="6206138"/>
                  <a:pt x="3015987" y="6202452"/>
                </a:cubicBezTo>
                <a:lnTo>
                  <a:pt x="2885780" y="6195756"/>
                </a:lnTo>
                <a:lnTo>
                  <a:pt x="2855700" y="6104239"/>
                </a:lnTo>
                <a:cubicBezTo>
                  <a:pt x="2839155" y="6053900"/>
                  <a:pt x="2812894" y="5989920"/>
                  <a:pt x="2797350" y="5962069"/>
                </a:cubicBezTo>
                <a:cubicBezTo>
                  <a:pt x="2777738" y="5926931"/>
                  <a:pt x="2771118" y="5905062"/>
                  <a:pt x="2775728" y="5890632"/>
                </a:cubicBezTo>
                <a:cubicBezTo>
                  <a:pt x="2779386" y="5879192"/>
                  <a:pt x="2783443" y="5826976"/>
                  <a:pt x="2784758" y="5774588"/>
                </a:cubicBezTo>
                <a:cubicBezTo>
                  <a:pt x="2787377" y="5669728"/>
                  <a:pt x="2806627" y="5562991"/>
                  <a:pt x="2831611" y="5514823"/>
                </a:cubicBezTo>
                <a:lnTo>
                  <a:pt x="2847775" y="5483657"/>
                </a:lnTo>
                <a:lnTo>
                  <a:pt x="2841041" y="5443385"/>
                </a:lnTo>
                <a:cubicBezTo>
                  <a:pt x="2824401" y="5343792"/>
                  <a:pt x="2768299" y="5247437"/>
                  <a:pt x="2665886" y="5142548"/>
                </a:cubicBezTo>
                <a:cubicBezTo>
                  <a:pt x="2630186" y="5105991"/>
                  <a:pt x="2598373" y="5065719"/>
                  <a:pt x="2595201" y="5053060"/>
                </a:cubicBezTo>
                <a:cubicBezTo>
                  <a:pt x="2592019" y="5040402"/>
                  <a:pt x="2576760" y="5014103"/>
                  <a:pt x="2561282" y="4994624"/>
                </a:cubicBezTo>
                <a:cubicBezTo>
                  <a:pt x="2545804" y="4975146"/>
                  <a:pt x="2530497" y="4947180"/>
                  <a:pt x="2527259" y="4932474"/>
                </a:cubicBezTo>
                <a:cubicBezTo>
                  <a:pt x="2524030" y="4917768"/>
                  <a:pt x="2508742" y="4893612"/>
                  <a:pt x="2493274" y="4878791"/>
                </a:cubicBezTo>
                <a:cubicBezTo>
                  <a:pt x="2477815" y="4863980"/>
                  <a:pt x="2465165" y="4847006"/>
                  <a:pt x="2465165" y="4841072"/>
                </a:cubicBezTo>
                <a:cubicBezTo>
                  <a:pt x="2465165" y="4835138"/>
                  <a:pt x="2441191" y="4794142"/>
                  <a:pt x="2411883" y="4749984"/>
                </a:cubicBezTo>
                <a:cubicBezTo>
                  <a:pt x="2347617" y="4653144"/>
                  <a:pt x="2332863" y="4614853"/>
                  <a:pt x="2325986" y="4527166"/>
                </a:cubicBezTo>
                <a:lnTo>
                  <a:pt x="2320728" y="4460139"/>
                </a:lnTo>
                <a:lnTo>
                  <a:pt x="2347427" y="4364889"/>
                </a:lnTo>
                <a:cubicBezTo>
                  <a:pt x="2362114" y="4312501"/>
                  <a:pt x="2373811" y="4249150"/>
                  <a:pt x="2373421" y="4224100"/>
                </a:cubicBezTo>
                <a:lnTo>
                  <a:pt x="2372725" y="4178560"/>
                </a:lnTo>
                <a:lnTo>
                  <a:pt x="2342741" y="4136822"/>
                </a:lnTo>
                <a:cubicBezTo>
                  <a:pt x="2326253" y="4113857"/>
                  <a:pt x="2312765" y="4084673"/>
                  <a:pt x="2312765" y="4071957"/>
                </a:cubicBezTo>
                <a:lnTo>
                  <a:pt x="2312765" y="4048830"/>
                </a:lnTo>
                <a:lnTo>
                  <a:pt x="2362772" y="4037638"/>
                </a:lnTo>
                <a:cubicBezTo>
                  <a:pt x="2390280" y="4031476"/>
                  <a:pt x="2440476" y="4012578"/>
                  <a:pt x="2474338" y="3995633"/>
                </a:cubicBezTo>
                <a:lnTo>
                  <a:pt x="2535908" y="3964839"/>
                </a:lnTo>
                <a:lnTo>
                  <a:pt x="2581923" y="3907689"/>
                </a:lnTo>
                <a:cubicBezTo>
                  <a:pt x="2660485" y="3810114"/>
                  <a:pt x="2800950" y="3508077"/>
                  <a:pt x="2967285" y="3079014"/>
                </a:cubicBezTo>
                <a:cubicBezTo>
                  <a:pt x="3024007" y="2932709"/>
                  <a:pt x="3067212" y="2845689"/>
                  <a:pt x="3083176" y="2845632"/>
                </a:cubicBezTo>
                <a:cubicBezTo>
                  <a:pt x="3086405" y="2845613"/>
                  <a:pt x="3087700" y="2883256"/>
                  <a:pt x="3086052" y="2929281"/>
                </a:cubicBezTo>
                <a:lnTo>
                  <a:pt x="3083052" y="3012948"/>
                </a:lnTo>
                <a:lnTo>
                  <a:pt x="3103417" y="3038837"/>
                </a:lnTo>
                <a:cubicBezTo>
                  <a:pt x="3125391" y="3066764"/>
                  <a:pt x="3169539" y="3074165"/>
                  <a:pt x="3186884" y="3052820"/>
                </a:cubicBezTo>
                <a:cubicBezTo>
                  <a:pt x="3192209" y="3046276"/>
                  <a:pt x="3198143" y="2993460"/>
                  <a:pt x="3200057" y="2935453"/>
                </a:cubicBezTo>
                <a:lnTo>
                  <a:pt x="3203553" y="2830002"/>
                </a:lnTo>
                <a:lnTo>
                  <a:pt x="3238719" y="2759240"/>
                </a:lnTo>
                <a:cubicBezTo>
                  <a:pt x="3258064" y="2720331"/>
                  <a:pt x="3309300" y="2643483"/>
                  <a:pt x="3352552" y="2588476"/>
                </a:cubicBezTo>
                <a:cubicBezTo>
                  <a:pt x="3492637" y="2410330"/>
                  <a:pt x="3554616" y="2325157"/>
                  <a:pt x="3617119" y="2224897"/>
                </a:cubicBezTo>
                <a:cubicBezTo>
                  <a:pt x="3811086" y="1913735"/>
                  <a:pt x="3938893" y="1560233"/>
                  <a:pt x="3985003" y="1207351"/>
                </a:cubicBezTo>
                <a:lnTo>
                  <a:pt x="4000576" y="1088288"/>
                </a:lnTo>
                <a:lnTo>
                  <a:pt x="3996014" y="907317"/>
                </a:lnTo>
                <a:cubicBezTo>
                  <a:pt x="3990813" y="701368"/>
                  <a:pt x="3974278" y="591497"/>
                  <a:pt x="3926986" y="448488"/>
                </a:cubicBezTo>
                <a:cubicBezTo>
                  <a:pt x="3853291" y="225642"/>
                  <a:pt x="3750031" y="90644"/>
                  <a:pt x="3602917" y="24817"/>
                </a:cubicBezTo>
                <a:lnTo>
                  <a:pt x="3555778" y="3729"/>
                </a:lnTo>
                <a:lnTo>
                  <a:pt x="3474815" y="566"/>
                </a:lnTo>
                <a:cubicBezTo>
                  <a:pt x="3422799" y="-1463"/>
                  <a:pt x="3381547" y="2004"/>
                  <a:pt x="3359420" y="10263"/>
                </a:cubicBezTo>
                <a:close/>
                <a:moveTo>
                  <a:pt x="3389043" y="34580"/>
                </a:moveTo>
                <a:cubicBezTo>
                  <a:pt x="3275876" y="71708"/>
                  <a:pt x="3226022" y="147603"/>
                  <a:pt x="3212459" y="303375"/>
                </a:cubicBezTo>
                <a:lnTo>
                  <a:pt x="3206153" y="375708"/>
                </a:lnTo>
                <a:lnTo>
                  <a:pt x="3221879" y="446250"/>
                </a:lnTo>
                <a:cubicBezTo>
                  <a:pt x="3240491" y="529727"/>
                  <a:pt x="3292002" y="639398"/>
                  <a:pt x="3314538" y="643551"/>
                </a:cubicBezTo>
                <a:cubicBezTo>
                  <a:pt x="3325035" y="645494"/>
                  <a:pt x="3343847" y="626806"/>
                  <a:pt x="3369678" y="588763"/>
                </a:cubicBezTo>
                <a:cubicBezTo>
                  <a:pt x="3391243" y="557016"/>
                  <a:pt x="3419399" y="524146"/>
                  <a:pt x="3432248" y="515725"/>
                </a:cubicBezTo>
                <a:cubicBezTo>
                  <a:pt x="3445097" y="507305"/>
                  <a:pt x="3452832" y="495942"/>
                  <a:pt x="3449450" y="490465"/>
                </a:cubicBezTo>
                <a:cubicBezTo>
                  <a:pt x="3445926" y="484760"/>
                  <a:pt x="3447879" y="483340"/>
                  <a:pt x="3454013" y="487131"/>
                </a:cubicBezTo>
                <a:cubicBezTo>
                  <a:pt x="3459909" y="490779"/>
                  <a:pt x="3477511" y="487150"/>
                  <a:pt x="3493122" y="479083"/>
                </a:cubicBezTo>
                <a:cubicBezTo>
                  <a:pt x="3535537" y="457147"/>
                  <a:pt x="3613918" y="460595"/>
                  <a:pt x="3670078" y="486865"/>
                </a:cubicBezTo>
                <a:cubicBezTo>
                  <a:pt x="3796913" y="546196"/>
                  <a:pt x="3878713" y="713769"/>
                  <a:pt x="3903536" y="965159"/>
                </a:cubicBezTo>
                <a:cubicBezTo>
                  <a:pt x="3927443" y="1207151"/>
                  <a:pt x="3879961" y="1469098"/>
                  <a:pt x="3783387" y="1628070"/>
                </a:cubicBezTo>
                <a:cubicBezTo>
                  <a:pt x="3675116" y="1806312"/>
                  <a:pt x="3467862" y="1912239"/>
                  <a:pt x="3295031" y="1877673"/>
                </a:cubicBezTo>
                <a:cubicBezTo>
                  <a:pt x="3241958" y="1867062"/>
                  <a:pt x="3263589" y="1857651"/>
                  <a:pt x="3319091" y="1867214"/>
                </a:cubicBezTo>
                <a:lnTo>
                  <a:pt x="3372917" y="1876492"/>
                </a:lnTo>
                <a:lnTo>
                  <a:pt x="3426247" y="1864595"/>
                </a:lnTo>
                <a:cubicBezTo>
                  <a:pt x="3582010" y="1829838"/>
                  <a:pt x="3721246" y="1719386"/>
                  <a:pt x="3792484" y="1574063"/>
                </a:cubicBezTo>
                <a:cubicBezTo>
                  <a:pt x="3892344" y="1370333"/>
                  <a:pt x="3919690" y="1029148"/>
                  <a:pt x="3855301" y="790170"/>
                </a:cubicBezTo>
                <a:cubicBezTo>
                  <a:pt x="3824278" y="675042"/>
                  <a:pt x="3756012" y="559226"/>
                  <a:pt x="3702177" y="530413"/>
                </a:cubicBezTo>
                <a:cubicBezTo>
                  <a:pt x="3692452" y="525212"/>
                  <a:pt x="3702749" y="539728"/>
                  <a:pt x="3725047" y="562674"/>
                </a:cubicBezTo>
                <a:cubicBezTo>
                  <a:pt x="3820392" y="660772"/>
                  <a:pt x="3874808" y="850110"/>
                  <a:pt x="3874770" y="1083526"/>
                </a:cubicBezTo>
                <a:cubicBezTo>
                  <a:pt x="3874713" y="1444809"/>
                  <a:pt x="3764928" y="1691097"/>
                  <a:pt x="3555330" y="1800101"/>
                </a:cubicBezTo>
                <a:cubicBezTo>
                  <a:pt x="3453441" y="1853098"/>
                  <a:pt x="3296698" y="1869110"/>
                  <a:pt x="3264122" y="1829867"/>
                </a:cubicBezTo>
                <a:lnTo>
                  <a:pt x="3253245" y="1816760"/>
                </a:lnTo>
                <a:lnTo>
                  <a:pt x="3268933" y="1657312"/>
                </a:lnTo>
                <a:cubicBezTo>
                  <a:pt x="3288916" y="1454125"/>
                  <a:pt x="3302956" y="1192816"/>
                  <a:pt x="3303194" y="1019451"/>
                </a:cubicBezTo>
                <a:lnTo>
                  <a:pt x="3303365" y="883944"/>
                </a:lnTo>
                <a:lnTo>
                  <a:pt x="3281096" y="869352"/>
                </a:lnTo>
                <a:cubicBezTo>
                  <a:pt x="3250254" y="849139"/>
                  <a:pt x="3107141" y="819221"/>
                  <a:pt x="2962618" y="802761"/>
                </a:cubicBezTo>
                <a:cubicBezTo>
                  <a:pt x="2463679" y="745945"/>
                  <a:pt x="1692659" y="758003"/>
                  <a:pt x="1112615" y="831689"/>
                </a:cubicBezTo>
                <a:cubicBezTo>
                  <a:pt x="882039" y="860988"/>
                  <a:pt x="678175" y="907289"/>
                  <a:pt x="643514" y="938245"/>
                </a:cubicBezTo>
                <a:lnTo>
                  <a:pt x="626845" y="953129"/>
                </a:lnTo>
                <a:lnTo>
                  <a:pt x="626845" y="1012993"/>
                </a:lnTo>
                <a:cubicBezTo>
                  <a:pt x="626845" y="1092546"/>
                  <a:pt x="652010" y="1394203"/>
                  <a:pt x="670079" y="1531201"/>
                </a:cubicBezTo>
                <a:cubicBezTo>
                  <a:pt x="708427" y="1821999"/>
                  <a:pt x="797009" y="2223840"/>
                  <a:pt x="882153" y="2493226"/>
                </a:cubicBezTo>
                <a:cubicBezTo>
                  <a:pt x="976427" y="2791502"/>
                  <a:pt x="1093070" y="3073908"/>
                  <a:pt x="1259091" y="3405835"/>
                </a:cubicBezTo>
                <a:cubicBezTo>
                  <a:pt x="1389412" y="3666439"/>
                  <a:pt x="1459382" y="3789779"/>
                  <a:pt x="1528715" y="3881161"/>
                </a:cubicBezTo>
                <a:lnTo>
                  <a:pt x="1580855" y="3949884"/>
                </a:lnTo>
                <a:lnTo>
                  <a:pt x="1630099" y="3973792"/>
                </a:lnTo>
                <a:cubicBezTo>
                  <a:pt x="1657188" y="3986936"/>
                  <a:pt x="1707213" y="4005225"/>
                  <a:pt x="1741265" y="4014426"/>
                </a:cubicBezTo>
                <a:lnTo>
                  <a:pt x="1803178" y="4031161"/>
                </a:lnTo>
                <a:lnTo>
                  <a:pt x="2017490" y="4031342"/>
                </a:lnTo>
                <a:lnTo>
                  <a:pt x="2231803" y="4031514"/>
                </a:lnTo>
                <a:lnTo>
                  <a:pt x="2308003" y="4013759"/>
                </a:lnTo>
                <a:cubicBezTo>
                  <a:pt x="2523830" y="3963457"/>
                  <a:pt x="2572807" y="3907288"/>
                  <a:pt x="2754116" y="3502104"/>
                </a:cubicBezTo>
                <a:cubicBezTo>
                  <a:pt x="2992022" y="2970438"/>
                  <a:pt x="3127724" y="2533879"/>
                  <a:pt x="3222803" y="1994307"/>
                </a:cubicBezTo>
                <a:lnTo>
                  <a:pt x="3239395" y="1900190"/>
                </a:lnTo>
                <a:lnTo>
                  <a:pt x="3302346" y="1906248"/>
                </a:lnTo>
                <a:cubicBezTo>
                  <a:pt x="3336960" y="1909582"/>
                  <a:pt x="3374889" y="1914916"/>
                  <a:pt x="3386633" y="1918107"/>
                </a:cubicBezTo>
                <a:lnTo>
                  <a:pt x="3407998" y="1923907"/>
                </a:lnTo>
                <a:lnTo>
                  <a:pt x="3418884" y="1963303"/>
                </a:lnTo>
                <a:cubicBezTo>
                  <a:pt x="3424876" y="1984962"/>
                  <a:pt x="3429514" y="2048818"/>
                  <a:pt x="3429200" y="2105206"/>
                </a:cubicBezTo>
                <a:cubicBezTo>
                  <a:pt x="3428857" y="2165737"/>
                  <a:pt x="3432229" y="2205485"/>
                  <a:pt x="3437430" y="2202275"/>
                </a:cubicBezTo>
                <a:cubicBezTo>
                  <a:pt x="3442278" y="2199275"/>
                  <a:pt x="3446821" y="2185292"/>
                  <a:pt x="3447536" y="2171195"/>
                </a:cubicBezTo>
                <a:lnTo>
                  <a:pt x="3448831" y="2145563"/>
                </a:lnTo>
                <a:lnTo>
                  <a:pt x="3452965" y="2166995"/>
                </a:lnTo>
                <a:cubicBezTo>
                  <a:pt x="3458756" y="2197065"/>
                  <a:pt x="3474625" y="2193751"/>
                  <a:pt x="3475768" y="2162232"/>
                </a:cubicBezTo>
                <a:lnTo>
                  <a:pt x="3476711" y="2136038"/>
                </a:lnTo>
                <a:lnTo>
                  <a:pt x="3484340" y="2159851"/>
                </a:lnTo>
                <a:lnTo>
                  <a:pt x="3491979" y="2183663"/>
                </a:lnTo>
                <a:lnTo>
                  <a:pt x="3492922" y="2152945"/>
                </a:lnTo>
                <a:lnTo>
                  <a:pt x="3493865" y="2122227"/>
                </a:lnTo>
                <a:lnTo>
                  <a:pt x="3470053" y="2131276"/>
                </a:lnTo>
                <a:cubicBezTo>
                  <a:pt x="3454432" y="2137220"/>
                  <a:pt x="3446240" y="2137029"/>
                  <a:pt x="3446240" y="2130743"/>
                </a:cubicBezTo>
                <a:cubicBezTo>
                  <a:pt x="3446240" y="2125466"/>
                  <a:pt x="3452670" y="2118684"/>
                  <a:pt x="3460528" y="2115674"/>
                </a:cubicBezTo>
                <a:cubicBezTo>
                  <a:pt x="3468386" y="2112655"/>
                  <a:pt x="3475120" y="2098862"/>
                  <a:pt x="3475482" y="2085013"/>
                </a:cubicBezTo>
                <a:lnTo>
                  <a:pt x="3476158" y="2059838"/>
                </a:lnTo>
                <a:lnTo>
                  <a:pt x="3484340" y="2078888"/>
                </a:lnTo>
                <a:lnTo>
                  <a:pt x="3492522" y="2097938"/>
                </a:lnTo>
                <a:lnTo>
                  <a:pt x="3493199" y="2070630"/>
                </a:lnTo>
                <a:lnTo>
                  <a:pt x="3493865" y="2043332"/>
                </a:lnTo>
                <a:lnTo>
                  <a:pt x="3474815" y="2048313"/>
                </a:lnTo>
                <a:cubicBezTo>
                  <a:pt x="3455880" y="2053266"/>
                  <a:pt x="3446317" y="2031530"/>
                  <a:pt x="3464519" y="2024910"/>
                </a:cubicBezTo>
                <a:cubicBezTo>
                  <a:pt x="3478073" y="2019986"/>
                  <a:pt x="3464738" y="1969351"/>
                  <a:pt x="3449888" y="1969351"/>
                </a:cubicBezTo>
                <a:cubicBezTo>
                  <a:pt x="3429943" y="1969351"/>
                  <a:pt x="3434125" y="1952406"/>
                  <a:pt x="3455765" y="1945538"/>
                </a:cubicBezTo>
                <a:cubicBezTo>
                  <a:pt x="3467491" y="1941814"/>
                  <a:pt x="3474558" y="1931499"/>
                  <a:pt x="3474149" y="1918706"/>
                </a:cubicBezTo>
                <a:lnTo>
                  <a:pt x="3473472" y="1897913"/>
                </a:lnTo>
                <a:lnTo>
                  <a:pt x="3465290" y="1916963"/>
                </a:lnTo>
                <a:lnTo>
                  <a:pt x="3457108" y="1936013"/>
                </a:lnTo>
                <a:lnTo>
                  <a:pt x="3456432" y="1909029"/>
                </a:lnTo>
                <a:cubicBezTo>
                  <a:pt x="3455623" y="1876273"/>
                  <a:pt x="3476034" y="1878997"/>
                  <a:pt x="3485512" y="1912906"/>
                </a:cubicBezTo>
                <a:lnTo>
                  <a:pt x="3491979" y="1936013"/>
                </a:lnTo>
                <a:lnTo>
                  <a:pt x="3494341" y="1902676"/>
                </a:lnTo>
                <a:lnTo>
                  <a:pt x="3496723" y="1869338"/>
                </a:lnTo>
                <a:lnTo>
                  <a:pt x="3500685" y="1895532"/>
                </a:lnTo>
                <a:cubicBezTo>
                  <a:pt x="3505457" y="1927022"/>
                  <a:pt x="3522002" y="1930460"/>
                  <a:pt x="3523555" y="1900295"/>
                </a:cubicBezTo>
                <a:lnTo>
                  <a:pt x="3524650" y="1878863"/>
                </a:lnTo>
                <a:lnTo>
                  <a:pt x="3529013" y="1895532"/>
                </a:lnTo>
                <a:cubicBezTo>
                  <a:pt x="3531413" y="1904695"/>
                  <a:pt x="3537042" y="1912201"/>
                  <a:pt x="3541510" y="1912201"/>
                </a:cubicBezTo>
                <a:cubicBezTo>
                  <a:pt x="3558969" y="1912201"/>
                  <a:pt x="3577685" y="1882931"/>
                  <a:pt x="3573390" y="1862366"/>
                </a:cubicBezTo>
                <a:lnTo>
                  <a:pt x="3568875" y="1840763"/>
                </a:lnTo>
                <a:lnTo>
                  <a:pt x="3581924" y="1862595"/>
                </a:lnTo>
                <a:lnTo>
                  <a:pt x="3594973" y="1884417"/>
                </a:lnTo>
                <a:lnTo>
                  <a:pt x="3611090" y="1866605"/>
                </a:lnTo>
                <a:cubicBezTo>
                  <a:pt x="3619957" y="1856804"/>
                  <a:pt x="3627520" y="1840554"/>
                  <a:pt x="3627882" y="1830486"/>
                </a:cubicBezTo>
                <a:lnTo>
                  <a:pt x="3628558" y="1812188"/>
                </a:lnTo>
                <a:lnTo>
                  <a:pt x="3636245" y="1831238"/>
                </a:lnTo>
                <a:lnTo>
                  <a:pt x="3643941" y="1850288"/>
                </a:lnTo>
                <a:lnTo>
                  <a:pt x="3656190" y="1824038"/>
                </a:lnTo>
                <a:cubicBezTo>
                  <a:pt x="3663182" y="1809026"/>
                  <a:pt x="3674907" y="1798825"/>
                  <a:pt x="3683546" y="1800225"/>
                </a:cubicBezTo>
                <a:cubicBezTo>
                  <a:pt x="3692852" y="1801730"/>
                  <a:pt x="3698148" y="1796301"/>
                  <a:pt x="3697348" y="1786099"/>
                </a:cubicBezTo>
                <a:cubicBezTo>
                  <a:pt x="3696633" y="1776984"/>
                  <a:pt x="3699720" y="1771803"/>
                  <a:pt x="3704216" y="1774584"/>
                </a:cubicBezTo>
                <a:cubicBezTo>
                  <a:pt x="3713483" y="1780308"/>
                  <a:pt x="3791236" y="1678267"/>
                  <a:pt x="3818916" y="1624070"/>
                </a:cubicBezTo>
                <a:cubicBezTo>
                  <a:pt x="3828945" y="1604429"/>
                  <a:pt x="3838994" y="1588351"/>
                  <a:pt x="3841233" y="1588351"/>
                </a:cubicBezTo>
                <a:cubicBezTo>
                  <a:pt x="3850872" y="1588351"/>
                  <a:pt x="3812324" y="1664627"/>
                  <a:pt x="3773843" y="1721701"/>
                </a:cubicBezTo>
                <a:cubicBezTo>
                  <a:pt x="3729571" y="1787376"/>
                  <a:pt x="3671468" y="1852803"/>
                  <a:pt x="3619434" y="1895589"/>
                </a:cubicBezTo>
                <a:lnTo>
                  <a:pt x="3587849" y="1921574"/>
                </a:lnTo>
                <a:lnTo>
                  <a:pt x="3591897" y="1947844"/>
                </a:lnTo>
                <a:lnTo>
                  <a:pt x="3595964" y="1974113"/>
                </a:lnTo>
                <a:lnTo>
                  <a:pt x="3603155" y="1952787"/>
                </a:lnTo>
                <a:cubicBezTo>
                  <a:pt x="3607108" y="1941062"/>
                  <a:pt x="3614223" y="1933870"/>
                  <a:pt x="3618986" y="1936814"/>
                </a:cubicBezTo>
                <a:cubicBezTo>
                  <a:pt x="3623739" y="1939757"/>
                  <a:pt x="3658248" y="1912915"/>
                  <a:pt x="3695662" y="1877177"/>
                </a:cubicBezTo>
                <a:cubicBezTo>
                  <a:pt x="3733076" y="1841430"/>
                  <a:pt x="3760051" y="1818618"/>
                  <a:pt x="3755603" y="1826476"/>
                </a:cubicBezTo>
                <a:cubicBezTo>
                  <a:pt x="3736877" y="1859556"/>
                  <a:pt x="3672316" y="1929127"/>
                  <a:pt x="3627635" y="1964398"/>
                </a:cubicBezTo>
                <a:cubicBezTo>
                  <a:pt x="3594545" y="1990515"/>
                  <a:pt x="3579590" y="2009213"/>
                  <a:pt x="3579590" y="2024491"/>
                </a:cubicBezTo>
                <a:cubicBezTo>
                  <a:pt x="3579590" y="2052438"/>
                  <a:pt x="3598402" y="2042455"/>
                  <a:pt x="3599307" y="2014033"/>
                </a:cubicBezTo>
                <a:lnTo>
                  <a:pt x="3599983" y="1993163"/>
                </a:lnTo>
                <a:lnTo>
                  <a:pt x="3607127" y="2011366"/>
                </a:lnTo>
                <a:lnTo>
                  <a:pt x="3614252" y="2029558"/>
                </a:lnTo>
                <a:lnTo>
                  <a:pt x="3654066" y="1993583"/>
                </a:lnTo>
                <a:cubicBezTo>
                  <a:pt x="3675974" y="1973799"/>
                  <a:pt x="3693890" y="1962036"/>
                  <a:pt x="3693890" y="1967456"/>
                </a:cubicBezTo>
                <a:cubicBezTo>
                  <a:pt x="3693890" y="1982210"/>
                  <a:pt x="3590144" y="2070649"/>
                  <a:pt x="3543872" y="2095348"/>
                </a:cubicBezTo>
                <a:lnTo>
                  <a:pt x="3503390" y="2116960"/>
                </a:lnTo>
                <a:lnTo>
                  <a:pt x="3504343" y="2145544"/>
                </a:lnTo>
                <a:lnTo>
                  <a:pt x="3505286" y="2174138"/>
                </a:lnTo>
                <a:lnTo>
                  <a:pt x="3512325" y="2150326"/>
                </a:lnTo>
                <a:cubicBezTo>
                  <a:pt x="3516201" y="2137229"/>
                  <a:pt x="3524345" y="2127590"/>
                  <a:pt x="3530432" y="2128895"/>
                </a:cubicBezTo>
                <a:cubicBezTo>
                  <a:pt x="3536509" y="2130209"/>
                  <a:pt x="3541490" y="2126990"/>
                  <a:pt x="3541490" y="2121751"/>
                </a:cubicBezTo>
                <a:cubicBezTo>
                  <a:pt x="3541490" y="2116512"/>
                  <a:pt x="3545643" y="2112226"/>
                  <a:pt x="3550720" y="2112226"/>
                </a:cubicBezTo>
                <a:cubicBezTo>
                  <a:pt x="3555787" y="2112226"/>
                  <a:pt x="3557473" y="2118655"/>
                  <a:pt x="3554463" y="2126513"/>
                </a:cubicBezTo>
                <a:cubicBezTo>
                  <a:pt x="3546139" y="2148192"/>
                  <a:pt x="3558702" y="2143859"/>
                  <a:pt x="3600802" y="2110512"/>
                </a:cubicBezTo>
                <a:lnTo>
                  <a:pt x="3639045" y="2080232"/>
                </a:lnTo>
                <a:lnTo>
                  <a:pt x="3626920" y="2099653"/>
                </a:lnTo>
                <a:cubicBezTo>
                  <a:pt x="3620243" y="2110340"/>
                  <a:pt x="3589830" y="2135753"/>
                  <a:pt x="3559350" y="2156136"/>
                </a:cubicBezTo>
                <a:cubicBezTo>
                  <a:pt x="3528860" y="2176510"/>
                  <a:pt x="3503457" y="2199618"/>
                  <a:pt x="3502905" y="2207476"/>
                </a:cubicBezTo>
                <a:cubicBezTo>
                  <a:pt x="3502257" y="2216525"/>
                  <a:pt x="3500200" y="2217592"/>
                  <a:pt x="3497266" y="2210391"/>
                </a:cubicBezTo>
                <a:cubicBezTo>
                  <a:pt x="3490008" y="2192531"/>
                  <a:pt x="3465367" y="2207276"/>
                  <a:pt x="3464624" y="2229927"/>
                </a:cubicBezTo>
                <a:lnTo>
                  <a:pt x="3463947" y="2250338"/>
                </a:lnTo>
                <a:lnTo>
                  <a:pt x="3455765" y="2231288"/>
                </a:lnTo>
                <a:lnTo>
                  <a:pt x="3447583" y="2212238"/>
                </a:lnTo>
                <a:lnTo>
                  <a:pt x="3446907" y="2239213"/>
                </a:lnTo>
                <a:lnTo>
                  <a:pt x="3446240" y="2266179"/>
                </a:lnTo>
                <a:lnTo>
                  <a:pt x="3481959" y="2244547"/>
                </a:lnTo>
                <a:cubicBezTo>
                  <a:pt x="3501609" y="2232651"/>
                  <a:pt x="3528393" y="2216401"/>
                  <a:pt x="3541490" y="2208429"/>
                </a:cubicBezTo>
                <a:lnTo>
                  <a:pt x="3565303" y="2193931"/>
                </a:lnTo>
                <a:lnTo>
                  <a:pt x="3546253" y="2216230"/>
                </a:lnTo>
                <a:cubicBezTo>
                  <a:pt x="3535775" y="2228488"/>
                  <a:pt x="3511134" y="2248738"/>
                  <a:pt x="3491484" y="2261216"/>
                </a:cubicBezTo>
                <a:cubicBezTo>
                  <a:pt x="3469015" y="2275494"/>
                  <a:pt x="3455765" y="2291229"/>
                  <a:pt x="3455765" y="2303640"/>
                </a:cubicBezTo>
                <a:cubicBezTo>
                  <a:pt x="3455765" y="2315185"/>
                  <a:pt x="3460699" y="2321719"/>
                  <a:pt x="3467672" y="2319395"/>
                </a:cubicBezTo>
                <a:cubicBezTo>
                  <a:pt x="3474225" y="2317213"/>
                  <a:pt x="3479578" y="2310784"/>
                  <a:pt x="3479578" y="2305107"/>
                </a:cubicBezTo>
                <a:cubicBezTo>
                  <a:pt x="3479578" y="2299430"/>
                  <a:pt x="3483483" y="2291220"/>
                  <a:pt x="3488246" y="2286848"/>
                </a:cubicBezTo>
                <a:cubicBezTo>
                  <a:pt x="3493227" y="2282295"/>
                  <a:pt x="3494218" y="2283638"/>
                  <a:pt x="3490570" y="2290010"/>
                </a:cubicBezTo>
                <a:cubicBezTo>
                  <a:pt x="3487074" y="2296106"/>
                  <a:pt x="3489589" y="2302888"/>
                  <a:pt x="3496151" y="2305079"/>
                </a:cubicBezTo>
                <a:cubicBezTo>
                  <a:pt x="3515211" y="2311432"/>
                  <a:pt x="3428419" y="2361114"/>
                  <a:pt x="3396682" y="2362019"/>
                </a:cubicBezTo>
                <a:lnTo>
                  <a:pt x="3367907" y="2362838"/>
                </a:lnTo>
                <a:lnTo>
                  <a:pt x="3372574" y="2404367"/>
                </a:lnTo>
                <a:cubicBezTo>
                  <a:pt x="3375155" y="2427208"/>
                  <a:pt x="3373498" y="2448230"/>
                  <a:pt x="3368897" y="2451078"/>
                </a:cubicBezTo>
                <a:cubicBezTo>
                  <a:pt x="3364297" y="2453926"/>
                  <a:pt x="3360515" y="2445030"/>
                  <a:pt x="3360515" y="2431313"/>
                </a:cubicBezTo>
                <a:cubicBezTo>
                  <a:pt x="3360515" y="2417112"/>
                  <a:pt x="3356410" y="2408911"/>
                  <a:pt x="3350990" y="2412263"/>
                </a:cubicBezTo>
                <a:cubicBezTo>
                  <a:pt x="3345752" y="2415502"/>
                  <a:pt x="3341465" y="2424246"/>
                  <a:pt x="3341465" y="2431695"/>
                </a:cubicBezTo>
                <a:cubicBezTo>
                  <a:pt x="3341465" y="2439134"/>
                  <a:pt x="3326892" y="2468013"/>
                  <a:pt x="3309080" y="2495864"/>
                </a:cubicBezTo>
                <a:cubicBezTo>
                  <a:pt x="3290068" y="2525573"/>
                  <a:pt x="3277724" y="2556148"/>
                  <a:pt x="3279191" y="2569864"/>
                </a:cubicBezTo>
                <a:cubicBezTo>
                  <a:pt x="3280572" y="2582723"/>
                  <a:pt x="3279839" y="2585676"/>
                  <a:pt x="3277572" y="2576427"/>
                </a:cubicBezTo>
                <a:cubicBezTo>
                  <a:pt x="3271618" y="2552214"/>
                  <a:pt x="3255883" y="2565987"/>
                  <a:pt x="3254997" y="2596182"/>
                </a:cubicBezTo>
                <a:cubicBezTo>
                  <a:pt x="3254588" y="2610279"/>
                  <a:pt x="3251997" y="2616194"/>
                  <a:pt x="3249244" y="2609326"/>
                </a:cubicBezTo>
                <a:lnTo>
                  <a:pt x="3244253" y="2596839"/>
                </a:lnTo>
                <a:lnTo>
                  <a:pt x="3226175" y="2613184"/>
                </a:lnTo>
                <a:cubicBezTo>
                  <a:pt x="3214411" y="2623833"/>
                  <a:pt x="3208115" y="2642292"/>
                  <a:pt x="3208115" y="2666153"/>
                </a:cubicBezTo>
                <a:cubicBezTo>
                  <a:pt x="3208115" y="2686298"/>
                  <a:pt x="3203829" y="2702776"/>
                  <a:pt x="3198590" y="2702776"/>
                </a:cubicBezTo>
                <a:cubicBezTo>
                  <a:pt x="3193352" y="2702776"/>
                  <a:pt x="3188942" y="2693137"/>
                  <a:pt x="3188770" y="2681345"/>
                </a:cubicBezTo>
                <a:lnTo>
                  <a:pt x="3188456" y="2659914"/>
                </a:lnTo>
                <a:lnTo>
                  <a:pt x="3174483" y="2678401"/>
                </a:lnTo>
                <a:cubicBezTo>
                  <a:pt x="3166796" y="2688574"/>
                  <a:pt x="3159909" y="2710006"/>
                  <a:pt x="3159195" y="2726026"/>
                </a:cubicBezTo>
                <a:lnTo>
                  <a:pt x="3157909" y="2755164"/>
                </a:lnTo>
                <a:lnTo>
                  <a:pt x="3153766" y="2733732"/>
                </a:lnTo>
                <a:cubicBezTo>
                  <a:pt x="3147717" y="2702300"/>
                  <a:pt x="3137868" y="2706872"/>
                  <a:pt x="3094634" y="2761174"/>
                </a:cubicBezTo>
                <a:cubicBezTo>
                  <a:pt x="3053896" y="2812333"/>
                  <a:pt x="3042390" y="2841612"/>
                  <a:pt x="3074413" y="2812637"/>
                </a:cubicBezTo>
                <a:cubicBezTo>
                  <a:pt x="3084776" y="2803255"/>
                  <a:pt x="3099892" y="2798321"/>
                  <a:pt x="3108332" y="2801560"/>
                </a:cubicBezTo>
                <a:lnTo>
                  <a:pt x="3123552" y="2807399"/>
                </a:lnTo>
                <a:lnTo>
                  <a:pt x="3117723" y="2895581"/>
                </a:lnTo>
                <a:lnTo>
                  <a:pt x="3111894" y="2983764"/>
                </a:lnTo>
                <a:lnTo>
                  <a:pt x="3124572" y="3007576"/>
                </a:lnTo>
                <a:cubicBezTo>
                  <a:pt x="3131534" y="3020673"/>
                  <a:pt x="3143555" y="3031389"/>
                  <a:pt x="3151261" y="3031389"/>
                </a:cubicBezTo>
                <a:lnTo>
                  <a:pt x="3165253" y="3031389"/>
                </a:lnTo>
                <a:lnTo>
                  <a:pt x="3162186" y="2965980"/>
                </a:lnTo>
                <a:cubicBezTo>
                  <a:pt x="3156309" y="2840355"/>
                  <a:pt x="3195523" y="2740028"/>
                  <a:pt x="3308252" y="2592267"/>
                </a:cubicBezTo>
                <a:cubicBezTo>
                  <a:pt x="3586315" y="2227783"/>
                  <a:pt x="3642551" y="2140706"/>
                  <a:pt x="3744392" y="1916963"/>
                </a:cubicBezTo>
                <a:cubicBezTo>
                  <a:pt x="3888667" y="1600029"/>
                  <a:pt x="3954704" y="1331319"/>
                  <a:pt x="3966801" y="1012088"/>
                </a:cubicBezTo>
                <a:lnTo>
                  <a:pt x="3972573" y="859692"/>
                </a:lnTo>
                <a:lnTo>
                  <a:pt x="3957247" y="735867"/>
                </a:lnTo>
                <a:cubicBezTo>
                  <a:pt x="3913394" y="381423"/>
                  <a:pt x="3792045" y="151233"/>
                  <a:pt x="3602212" y="62393"/>
                </a:cubicBezTo>
                <a:lnTo>
                  <a:pt x="3539604" y="33104"/>
                </a:lnTo>
                <a:lnTo>
                  <a:pt x="3476254" y="29922"/>
                </a:lnTo>
                <a:cubicBezTo>
                  <a:pt x="3441411" y="28179"/>
                  <a:pt x="3402168" y="30275"/>
                  <a:pt x="3389043" y="34580"/>
                </a:cubicBezTo>
                <a:close/>
                <a:moveTo>
                  <a:pt x="396797" y="79319"/>
                </a:moveTo>
                <a:cubicBezTo>
                  <a:pt x="184009" y="144822"/>
                  <a:pt x="32761" y="478606"/>
                  <a:pt x="32399" y="883505"/>
                </a:cubicBezTo>
                <a:cubicBezTo>
                  <a:pt x="32056" y="1264148"/>
                  <a:pt x="142223" y="1650854"/>
                  <a:pt x="364822" y="2050313"/>
                </a:cubicBezTo>
                <a:cubicBezTo>
                  <a:pt x="454195" y="2210686"/>
                  <a:pt x="536243" y="2330615"/>
                  <a:pt x="677451" y="2507247"/>
                </a:cubicBezTo>
                <a:cubicBezTo>
                  <a:pt x="843929" y="2715511"/>
                  <a:pt x="893545" y="2819743"/>
                  <a:pt x="893545" y="2961246"/>
                </a:cubicBezTo>
                <a:lnTo>
                  <a:pt x="893545" y="3007576"/>
                </a:lnTo>
                <a:lnTo>
                  <a:pt x="912795" y="3007576"/>
                </a:lnTo>
                <a:cubicBezTo>
                  <a:pt x="924111" y="3007576"/>
                  <a:pt x="936541" y="2997718"/>
                  <a:pt x="942942" y="2983687"/>
                </a:cubicBezTo>
                <a:lnTo>
                  <a:pt x="953814" y="2959799"/>
                </a:lnTo>
                <a:lnTo>
                  <a:pt x="943837" y="2895581"/>
                </a:lnTo>
                <a:lnTo>
                  <a:pt x="933845" y="2831364"/>
                </a:lnTo>
                <a:lnTo>
                  <a:pt x="946085" y="2818362"/>
                </a:lnTo>
                <a:lnTo>
                  <a:pt x="958320" y="2805370"/>
                </a:lnTo>
                <a:lnTo>
                  <a:pt x="944494" y="2764803"/>
                </a:lnTo>
                <a:cubicBezTo>
                  <a:pt x="930902" y="2724893"/>
                  <a:pt x="889364" y="2675211"/>
                  <a:pt x="878591" y="2685974"/>
                </a:cubicBezTo>
                <a:cubicBezTo>
                  <a:pt x="875562" y="2689003"/>
                  <a:pt x="879486" y="2703852"/>
                  <a:pt x="887316" y="2718978"/>
                </a:cubicBezTo>
                <a:cubicBezTo>
                  <a:pt x="911414" y="2765584"/>
                  <a:pt x="931645" y="2859634"/>
                  <a:pt x="931645" y="2925042"/>
                </a:cubicBezTo>
                <a:cubicBezTo>
                  <a:pt x="931645" y="3004890"/>
                  <a:pt x="916462" y="3016396"/>
                  <a:pt x="914500" y="2938034"/>
                </a:cubicBezTo>
                <a:cubicBezTo>
                  <a:pt x="911328" y="2810970"/>
                  <a:pt x="871076" y="2712044"/>
                  <a:pt x="755033" y="2546166"/>
                </a:cubicBezTo>
                <a:cubicBezTo>
                  <a:pt x="659754" y="2409978"/>
                  <a:pt x="621559" y="2333273"/>
                  <a:pt x="593060" y="2220925"/>
                </a:cubicBezTo>
                <a:cubicBezTo>
                  <a:pt x="568647" y="2124713"/>
                  <a:pt x="561551" y="1992020"/>
                  <a:pt x="578429" y="1947615"/>
                </a:cubicBezTo>
                <a:lnTo>
                  <a:pt x="587164" y="1924641"/>
                </a:lnTo>
                <a:lnTo>
                  <a:pt x="633198" y="1912258"/>
                </a:lnTo>
                <a:cubicBezTo>
                  <a:pt x="682185" y="1899076"/>
                  <a:pt x="700911" y="1887846"/>
                  <a:pt x="690805" y="1877730"/>
                </a:cubicBezTo>
                <a:cubicBezTo>
                  <a:pt x="687386" y="1874320"/>
                  <a:pt x="673965" y="1878482"/>
                  <a:pt x="660973" y="1886988"/>
                </a:cubicBezTo>
                <a:cubicBezTo>
                  <a:pt x="645581" y="1897085"/>
                  <a:pt x="635227" y="1899018"/>
                  <a:pt x="631236" y="1892551"/>
                </a:cubicBezTo>
                <a:cubicBezTo>
                  <a:pt x="627855" y="1887074"/>
                  <a:pt x="638313" y="1877644"/>
                  <a:pt x="654553" y="1871510"/>
                </a:cubicBezTo>
                <a:cubicBezTo>
                  <a:pt x="670746" y="1865405"/>
                  <a:pt x="683995" y="1857651"/>
                  <a:pt x="683995" y="1854289"/>
                </a:cubicBezTo>
                <a:cubicBezTo>
                  <a:pt x="683995" y="1850927"/>
                  <a:pt x="657944" y="1845812"/>
                  <a:pt x="626112" y="1842926"/>
                </a:cubicBezTo>
                <a:cubicBezTo>
                  <a:pt x="504706" y="1831915"/>
                  <a:pt x="332180" y="1719672"/>
                  <a:pt x="267762" y="1609782"/>
                </a:cubicBezTo>
                <a:cubicBezTo>
                  <a:pt x="237082" y="1557433"/>
                  <a:pt x="228300" y="1556976"/>
                  <a:pt x="257142" y="1609230"/>
                </a:cubicBezTo>
                <a:cubicBezTo>
                  <a:pt x="312034" y="1708671"/>
                  <a:pt x="423943" y="1798673"/>
                  <a:pt x="557674" y="1850917"/>
                </a:cubicBezTo>
                <a:lnTo>
                  <a:pt x="593508" y="1864919"/>
                </a:lnTo>
                <a:lnTo>
                  <a:pt x="558141" y="1860642"/>
                </a:lnTo>
                <a:cubicBezTo>
                  <a:pt x="510488" y="1854880"/>
                  <a:pt x="412723" y="1806721"/>
                  <a:pt x="359793" y="1762925"/>
                </a:cubicBezTo>
                <a:cubicBezTo>
                  <a:pt x="293356" y="1707966"/>
                  <a:pt x="248683" y="1648816"/>
                  <a:pt x="202763" y="1555013"/>
                </a:cubicBezTo>
                <a:cubicBezTo>
                  <a:pt x="122458" y="1390955"/>
                  <a:pt x="87644" y="1201922"/>
                  <a:pt x="96179" y="976217"/>
                </a:cubicBezTo>
                <a:cubicBezTo>
                  <a:pt x="103361" y="786102"/>
                  <a:pt x="132717" y="690014"/>
                  <a:pt x="210660" y="601469"/>
                </a:cubicBezTo>
                <a:cubicBezTo>
                  <a:pt x="259409" y="546091"/>
                  <a:pt x="310529" y="521974"/>
                  <a:pt x="379195" y="521974"/>
                </a:cubicBezTo>
                <a:cubicBezTo>
                  <a:pt x="447804" y="521974"/>
                  <a:pt x="497181" y="545462"/>
                  <a:pt x="551702" y="604070"/>
                </a:cubicBezTo>
                <a:lnTo>
                  <a:pt x="595632" y="651266"/>
                </a:lnTo>
                <a:lnTo>
                  <a:pt x="615501" y="622130"/>
                </a:lnTo>
                <a:cubicBezTo>
                  <a:pt x="639570" y="586840"/>
                  <a:pt x="659897" y="482026"/>
                  <a:pt x="659020" y="397730"/>
                </a:cubicBezTo>
                <a:cubicBezTo>
                  <a:pt x="658020" y="301489"/>
                  <a:pt x="648953" y="204868"/>
                  <a:pt x="638427" y="178283"/>
                </a:cubicBezTo>
                <a:cubicBezTo>
                  <a:pt x="624330" y="142707"/>
                  <a:pt x="557379" y="86167"/>
                  <a:pt x="515603" y="74566"/>
                </a:cubicBezTo>
                <a:cubicBezTo>
                  <a:pt x="469454" y="61755"/>
                  <a:pt x="451547" y="62469"/>
                  <a:pt x="396797" y="79319"/>
                </a:cubicBezTo>
                <a:close/>
                <a:moveTo>
                  <a:pt x="3360515" y="107217"/>
                </a:moveTo>
                <a:cubicBezTo>
                  <a:pt x="3344294" y="130792"/>
                  <a:pt x="3326692" y="150080"/>
                  <a:pt x="3321396" y="150080"/>
                </a:cubicBezTo>
                <a:cubicBezTo>
                  <a:pt x="3311128" y="150080"/>
                  <a:pt x="3314881" y="141660"/>
                  <a:pt x="3343675" y="100073"/>
                </a:cubicBezTo>
                <a:cubicBezTo>
                  <a:pt x="3365478" y="68584"/>
                  <a:pt x="3356582" y="65136"/>
                  <a:pt x="3331407" y="95311"/>
                </a:cubicBezTo>
                <a:cubicBezTo>
                  <a:pt x="3320987" y="107798"/>
                  <a:pt x="3313405" y="111542"/>
                  <a:pt x="3313214" y="104274"/>
                </a:cubicBezTo>
                <a:cubicBezTo>
                  <a:pt x="3312224" y="65012"/>
                  <a:pt x="3264665" y="150137"/>
                  <a:pt x="3250854" y="215907"/>
                </a:cubicBezTo>
                <a:lnTo>
                  <a:pt x="3244034" y="248398"/>
                </a:lnTo>
                <a:lnTo>
                  <a:pt x="3285601" y="214716"/>
                </a:lnTo>
                <a:cubicBezTo>
                  <a:pt x="3308471" y="196181"/>
                  <a:pt x="3342180" y="173074"/>
                  <a:pt x="3360515" y="163349"/>
                </a:cubicBezTo>
                <a:lnTo>
                  <a:pt x="3393853" y="145670"/>
                </a:lnTo>
                <a:lnTo>
                  <a:pt x="3474815" y="145498"/>
                </a:lnTo>
                <a:lnTo>
                  <a:pt x="3555778" y="145317"/>
                </a:lnTo>
                <a:lnTo>
                  <a:pt x="3608165" y="169949"/>
                </a:lnTo>
                <a:cubicBezTo>
                  <a:pt x="3671802" y="199876"/>
                  <a:pt x="3751555" y="271257"/>
                  <a:pt x="3808095" y="348905"/>
                </a:cubicBezTo>
                <a:cubicBezTo>
                  <a:pt x="3831212" y="380642"/>
                  <a:pt x="3851710" y="405007"/>
                  <a:pt x="3853653" y="403064"/>
                </a:cubicBezTo>
                <a:cubicBezTo>
                  <a:pt x="3862731" y="393986"/>
                  <a:pt x="3733419" y="221832"/>
                  <a:pt x="3694271" y="190866"/>
                </a:cubicBezTo>
                <a:cubicBezTo>
                  <a:pt x="3686204" y="184484"/>
                  <a:pt x="3683889" y="178694"/>
                  <a:pt x="3689128" y="178008"/>
                </a:cubicBezTo>
                <a:cubicBezTo>
                  <a:pt x="3694366" y="177322"/>
                  <a:pt x="3687937" y="173587"/>
                  <a:pt x="3674840" y="169720"/>
                </a:cubicBezTo>
                <a:cubicBezTo>
                  <a:pt x="3661743" y="165844"/>
                  <a:pt x="3652285" y="157176"/>
                  <a:pt x="3653809" y="150451"/>
                </a:cubicBezTo>
                <a:cubicBezTo>
                  <a:pt x="3655571" y="142660"/>
                  <a:pt x="3650923" y="140383"/>
                  <a:pt x="3641036" y="144184"/>
                </a:cubicBezTo>
                <a:cubicBezTo>
                  <a:pt x="3618557" y="152804"/>
                  <a:pt x="3604993" y="141564"/>
                  <a:pt x="3618395" y="125419"/>
                </a:cubicBezTo>
                <a:cubicBezTo>
                  <a:pt x="3631626" y="109475"/>
                  <a:pt x="3616785" y="107179"/>
                  <a:pt x="3601193" y="122772"/>
                </a:cubicBezTo>
                <a:cubicBezTo>
                  <a:pt x="3595259" y="128706"/>
                  <a:pt x="3583210" y="130792"/>
                  <a:pt x="3574409" y="127420"/>
                </a:cubicBezTo>
                <a:lnTo>
                  <a:pt x="3558407" y="121276"/>
                </a:lnTo>
                <a:lnTo>
                  <a:pt x="3570161" y="107104"/>
                </a:lnTo>
                <a:cubicBezTo>
                  <a:pt x="3577619" y="98112"/>
                  <a:pt x="3578228" y="92930"/>
                  <a:pt x="3571799" y="92930"/>
                </a:cubicBezTo>
                <a:cubicBezTo>
                  <a:pt x="3566236" y="92930"/>
                  <a:pt x="3559016" y="97216"/>
                  <a:pt x="3555778" y="102455"/>
                </a:cubicBezTo>
                <a:cubicBezTo>
                  <a:pt x="3552539" y="107693"/>
                  <a:pt x="3540909" y="111980"/>
                  <a:pt x="3529927" y="111980"/>
                </a:cubicBezTo>
                <a:lnTo>
                  <a:pt x="3509963" y="111980"/>
                </a:lnTo>
                <a:lnTo>
                  <a:pt x="3527203" y="92930"/>
                </a:lnTo>
                <a:cubicBezTo>
                  <a:pt x="3536680" y="82453"/>
                  <a:pt x="3540157" y="73880"/>
                  <a:pt x="3534918" y="73880"/>
                </a:cubicBezTo>
                <a:cubicBezTo>
                  <a:pt x="3529679" y="73880"/>
                  <a:pt x="3517630" y="82453"/>
                  <a:pt x="3508153" y="92930"/>
                </a:cubicBezTo>
                <a:cubicBezTo>
                  <a:pt x="3491636" y="111189"/>
                  <a:pt x="3465290" y="118962"/>
                  <a:pt x="3465290" y="105588"/>
                </a:cubicBezTo>
                <a:cubicBezTo>
                  <a:pt x="3465290" y="102074"/>
                  <a:pt x="3472796" y="90435"/>
                  <a:pt x="3481959" y="79728"/>
                </a:cubicBezTo>
                <a:cubicBezTo>
                  <a:pt x="3491979" y="68022"/>
                  <a:pt x="3485998" y="70575"/>
                  <a:pt x="3466938" y="86120"/>
                </a:cubicBezTo>
                <a:cubicBezTo>
                  <a:pt x="3426352" y="119247"/>
                  <a:pt x="3412798" y="119104"/>
                  <a:pt x="3433486" y="85786"/>
                </a:cubicBezTo>
                <a:lnTo>
                  <a:pt x="3449746" y="59593"/>
                </a:lnTo>
                <a:lnTo>
                  <a:pt x="3411884" y="95311"/>
                </a:lnTo>
                <a:cubicBezTo>
                  <a:pt x="3364287" y="140202"/>
                  <a:pt x="3350362" y="141374"/>
                  <a:pt x="3383680" y="97692"/>
                </a:cubicBezTo>
                <a:cubicBezTo>
                  <a:pt x="3397663" y="79357"/>
                  <a:pt x="3404807" y="64355"/>
                  <a:pt x="3399558" y="64355"/>
                </a:cubicBezTo>
                <a:cubicBezTo>
                  <a:pt x="3394300" y="64355"/>
                  <a:pt x="3376736" y="83643"/>
                  <a:pt x="3360515" y="107217"/>
                </a:cubicBezTo>
                <a:close/>
                <a:moveTo>
                  <a:pt x="474721" y="106465"/>
                </a:moveTo>
                <a:cubicBezTo>
                  <a:pt x="474569" y="111294"/>
                  <a:pt x="481541" y="123076"/>
                  <a:pt x="490209" y="132658"/>
                </a:cubicBezTo>
                <a:lnTo>
                  <a:pt x="505973" y="150080"/>
                </a:lnTo>
                <a:lnTo>
                  <a:pt x="491685" y="150080"/>
                </a:lnTo>
                <a:cubicBezTo>
                  <a:pt x="483827" y="150080"/>
                  <a:pt x="469635" y="141507"/>
                  <a:pt x="460158" y="131030"/>
                </a:cubicBezTo>
                <a:cubicBezTo>
                  <a:pt x="450680" y="120552"/>
                  <a:pt x="438631" y="111980"/>
                  <a:pt x="433392" y="111980"/>
                </a:cubicBezTo>
                <a:cubicBezTo>
                  <a:pt x="428154" y="111980"/>
                  <a:pt x="431630" y="120552"/>
                  <a:pt x="441108" y="131030"/>
                </a:cubicBezTo>
                <a:lnTo>
                  <a:pt x="458348" y="150080"/>
                </a:lnTo>
                <a:lnTo>
                  <a:pt x="444403" y="150080"/>
                </a:lnTo>
                <a:cubicBezTo>
                  <a:pt x="436736" y="150080"/>
                  <a:pt x="422143" y="143784"/>
                  <a:pt x="411971" y="136097"/>
                </a:cubicBezTo>
                <a:cubicBezTo>
                  <a:pt x="383824" y="114799"/>
                  <a:pt x="374032" y="118828"/>
                  <a:pt x="399569" y="141193"/>
                </a:cubicBezTo>
                <a:lnTo>
                  <a:pt x="422058" y="160881"/>
                </a:lnTo>
                <a:lnTo>
                  <a:pt x="398245" y="156709"/>
                </a:lnTo>
                <a:cubicBezTo>
                  <a:pt x="385148" y="154414"/>
                  <a:pt x="365860" y="149489"/>
                  <a:pt x="355383" y="145765"/>
                </a:cubicBezTo>
                <a:lnTo>
                  <a:pt x="336333" y="139002"/>
                </a:lnTo>
                <a:lnTo>
                  <a:pt x="353573" y="153148"/>
                </a:lnTo>
                <a:cubicBezTo>
                  <a:pt x="365565" y="162997"/>
                  <a:pt x="367489" y="169358"/>
                  <a:pt x="359888" y="174054"/>
                </a:cubicBezTo>
                <a:cubicBezTo>
                  <a:pt x="353878" y="177769"/>
                  <a:pt x="344191" y="176036"/>
                  <a:pt x="338361" y="170207"/>
                </a:cubicBezTo>
                <a:cubicBezTo>
                  <a:pt x="321550" y="153395"/>
                  <a:pt x="308796" y="157909"/>
                  <a:pt x="323264" y="175540"/>
                </a:cubicBezTo>
                <a:lnTo>
                  <a:pt x="336333" y="191485"/>
                </a:lnTo>
                <a:lnTo>
                  <a:pt x="314673" y="185903"/>
                </a:lnTo>
                <a:lnTo>
                  <a:pt x="293013" y="180322"/>
                </a:lnTo>
                <a:lnTo>
                  <a:pt x="295623" y="196153"/>
                </a:lnTo>
                <a:cubicBezTo>
                  <a:pt x="297423" y="207069"/>
                  <a:pt x="291717" y="211773"/>
                  <a:pt x="277278" y="211287"/>
                </a:cubicBezTo>
                <a:cubicBezTo>
                  <a:pt x="265752" y="210897"/>
                  <a:pt x="258570" y="214231"/>
                  <a:pt x="261323" y="218688"/>
                </a:cubicBezTo>
                <a:cubicBezTo>
                  <a:pt x="264085" y="223146"/>
                  <a:pt x="245197" y="249922"/>
                  <a:pt x="219366" y="278182"/>
                </a:cubicBezTo>
                <a:cubicBezTo>
                  <a:pt x="193534" y="306452"/>
                  <a:pt x="163111" y="345980"/>
                  <a:pt x="151748" y="366031"/>
                </a:cubicBezTo>
                <a:lnTo>
                  <a:pt x="131107" y="402492"/>
                </a:lnTo>
                <a:lnTo>
                  <a:pt x="150919" y="378680"/>
                </a:lnTo>
                <a:cubicBezTo>
                  <a:pt x="161815" y="365583"/>
                  <a:pt x="192000" y="330417"/>
                  <a:pt x="217994" y="300527"/>
                </a:cubicBezTo>
                <a:lnTo>
                  <a:pt x="265267" y="246187"/>
                </a:lnTo>
                <a:lnTo>
                  <a:pt x="335980" y="211241"/>
                </a:lnTo>
                <a:lnTo>
                  <a:pt x="406694" y="176284"/>
                </a:lnTo>
                <a:lnTo>
                  <a:pt x="463748" y="180417"/>
                </a:lnTo>
                <a:lnTo>
                  <a:pt x="520794" y="184541"/>
                </a:lnTo>
                <a:lnTo>
                  <a:pt x="570276" y="215297"/>
                </a:lnTo>
                <a:cubicBezTo>
                  <a:pt x="597499" y="232223"/>
                  <a:pt x="620482" y="244825"/>
                  <a:pt x="621359" y="243310"/>
                </a:cubicBezTo>
                <a:cubicBezTo>
                  <a:pt x="622235" y="241805"/>
                  <a:pt x="620111" y="225565"/>
                  <a:pt x="616625" y="207230"/>
                </a:cubicBezTo>
                <a:cubicBezTo>
                  <a:pt x="613148" y="188894"/>
                  <a:pt x="609738" y="179503"/>
                  <a:pt x="609052" y="186361"/>
                </a:cubicBezTo>
                <a:cubicBezTo>
                  <a:pt x="607357" y="203230"/>
                  <a:pt x="588745" y="190771"/>
                  <a:pt x="588745" y="172768"/>
                </a:cubicBezTo>
                <a:cubicBezTo>
                  <a:pt x="588745" y="164396"/>
                  <a:pt x="593298" y="161291"/>
                  <a:pt x="599746" y="165272"/>
                </a:cubicBezTo>
                <a:cubicBezTo>
                  <a:pt x="606766" y="169615"/>
                  <a:pt x="608147" y="167872"/>
                  <a:pt x="603547" y="160443"/>
                </a:cubicBezTo>
                <a:cubicBezTo>
                  <a:pt x="599594" y="154042"/>
                  <a:pt x="594117" y="151062"/>
                  <a:pt x="591374" y="153805"/>
                </a:cubicBezTo>
                <a:cubicBezTo>
                  <a:pt x="588631" y="156548"/>
                  <a:pt x="577877" y="149337"/>
                  <a:pt x="567476" y="137764"/>
                </a:cubicBezTo>
                <a:lnTo>
                  <a:pt x="548578" y="116742"/>
                </a:lnTo>
                <a:lnTo>
                  <a:pt x="564656" y="143765"/>
                </a:lnTo>
                <a:cubicBezTo>
                  <a:pt x="590069" y="186456"/>
                  <a:pt x="575286" y="183284"/>
                  <a:pt x="546559" y="139878"/>
                </a:cubicBezTo>
                <a:cubicBezTo>
                  <a:pt x="532309" y="118333"/>
                  <a:pt x="518136" y="103217"/>
                  <a:pt x="515069" y="106284"/>
                </a:cubicBezTo>
                <a:cubicBezTo>
                  <a:pt x="511993" y="109351"/>
                  <a:pt x="517288" y="120486"/>
                  <a:pt x="526833" y="131030"/>
                </a:cubicBezTo>
                <a:cubicBezTo>
                  <a:pt x="536377" y="141574"/>
                  <a:pt x="541653" y="152718"/>
                  <a:pt x="538567" y="155814"/>
                </a:cubicBezTo>
                <a:cubicBezTo>
                  <a:pt x="535481" y="158900"/>
                  <a:pt x="519917" y="147079"/>
                  <a:pt x="503982" y="129553"/>
                </a:cubicBezTo>
                <a:cubicBezTo>
                  <a:pt x="488037" y="112027"/>
                  <a:pt x="474874" y="101645"/>
                  <a:pt x="474721" y="106465"/>
                </a:cubicBezTo>
                <a:close/>
                <a:moveTo>
                  <a:pt x="3289078" y="140555"/>
                </a:moveTo>
                <a:cubicBezTo>
                  <a:pt x="3280448" y="157243"/>
                  <a:pt x="3275409" y="172911"/>
                  <a:pt x="3277867" y="175369"/>
                </a:cubicBezTo>
                <a:cubicBezTo>
                  <a:pt x="3280324" y="177826"/>
                  <a:pt x="3289230" y="166025"/>
                  <a:pt x="3297660" y="149127"/>
                </a:cubicBezTo>
                <a:cubicBezTo>
                  <a:pt x="3306090" y="132230"/>
                  <a:pt x="3311128" y="116571"/>
                  <a:pt x="3308871" y="114313"/>
                </a:cubicBezTo>
                <a:cubicBezTo>
                  <a:pt x="3306613" y="112056"/>
                  <a:pt x="3297708" y="123867"/>
                  <a:pt x="3289078" y="140555"/>
                </a:cubicBezTo>
                <a:close/>
                <a:moveTo>
                  <a:pt x="642180" y="150080"/>
                </a:moveTo>
                <a:cubicBezTo>
                  <a:pt x="689653" y="247330"/>
                  <a:pt x="685919" y="539728"/>
                  <a:pt x="636113" y="624129"/>
                </a:cubicBezTo>
                <a:cubicBezTo>
                  <a:pt x="614786" y="660296"/>
                  <a:pt x="612843" y="668326"/>
                  <a:pt x="627636" y="659182"/>
                </a:cubicBezTo>
                <a:cubicBezTo>
                  <a:pt x="648105" y="646524"/>
                  <a:pt x="675080" y="564979"/>
                  <a:pt x="688510" y="475131"/>
                </a:cubicBezTo>
                <a:lnTo>
                  <a:pt x="702216" y="383442"/>
                </a:lnTo>
                <a:lnTo>
                  <a:pt x="691910" y="340580"/>
                </a:lnTo>
                <a:cubicBezTo>
                  <a:pt x="686243" y="317005"/>
                  <a:pt x="682281" y="283696"/>
                  <a:pt x="683109" y="266561"/>
                </a:cubicBezTo>
                <a:cubicBezTo>
                  <a:pt x="685224" y="222851"/>
                  <a:pt x="668203" y="165444"/>
                  <a:pt x="645295" y="139078"/>
                </a:cubicBezTo>
                <a:lnTo>
                  <a:pt x="625902" y="116742"/>
                </a:lnTo>
                <a:lnTo>
                  <a:pt x="642180" y="150080"/>
                </a:lnTo>
                <a:close/>
                <a:moveTo>
                  <a:pt x="3412903" y="197705"/>
                </a:moveTo>
                <a:cubicBezTo>
                  <a:pt x="3404778" y="213421"/>
                  <a:pt x="3393805" y="226280"/>
                  <a:pt x="3388519" y="226280"/>
                </a:cubicBezTo>
                <a:cubicBezTo>
                  <a:pt x="3382375" y="226280"/>
                  <a:pt x="3382737" y="219107"/>
                  <a:pt x="3389538" y="206411"/>
                </a:cubicBezTo>
                <a:cubicBezTo>
                  <a:pt x="3395386" y="195485"/>
                  <a:pt x="3397996" y="184370"/>
                  <a:pt x="3395339" y="181712"/>
                </a:cubicBezTo>
                <a:cubicBezTo>
                  <a:pt x="3392681" y="179055"/>
                  <a:pt x="3383776" y="189866"/>
                  <a:pt x="3375574" y="205744"/>
                </a:cubicBezTo>
                <a:cubicBezTo>
                  <a:pt x="3359144" y="237519"/>
                  <a:pt x="3333779" y="259531"/>
                  <a:pt x="3344618" y="232604"/>
                </a:cubicBezTo>
                <a:cubicBezTo>
                  <a:pt x="3348133" y="223889"/>
                  <a:pt x="3353857" y="209620"/>
                  <a:pt x="3357372" y="200905"/>
                </a:cubicBezTo>
                <a:cubicBezTo>
                  <a:pt x="3372326" y="163748"/>
                  <a:pt x="3340656" y="201543"/>
                  <a:pt x="3322568" y="242434"/>
                </a:cubicBezTo>
                <a:cubicBezTo>
                  <a:pt x="3311881" y="266599"/>
                  <a:pt x="3300727" y="283963"/>
                  <a:pt x="3297784" y="281020"/>
                </a:cubicBezTo>
                <a:cubicBezTo>
                  <a:pt x="3294841" y="278086"/>
                  <a:pt x="3299194" y="262628"/>
                  <a:pt x="3307433" y="246693"/>
                </a:cubicBezTo>
                <a:cubicBezTo>
                  <a:pt x="3327483" y="207926"/>
                  <a:pt x="3326311" y="200753"/>
                  <a:pt x="3303365" y="221517"/>
                </a:cubicBezTo>
                <a:cubicBezTo>
                  <a:pt x="3292888" y="230995"/>
                  <a:pt x="3284315" y="250130"/>
                  <a:pt x="3284315" y="264037"/>
                </a:cubicBezTo>
                <a:cubicBezTo>
                  <a:pt x="3284315" y="277934"/>
                  <a:pt x="3277543" y="297632"/>
                  <a:pt x="3269256" y="307804"/>
                </a:cubicBezTo>
                <a:lnTo>
                  <a:pt x="3254188" y="326292"/>
                </a:lnTo>
                <a:lnTo>
                  <a:pt x="3259769" y="308738"/>
                </a:lnTo>
                <a:cubicBezTo>
                  <a:pt x="3279667" y="246149"/>
                  <a:pt x="3276914" y="225222"/>
                  <a:pt x="3254235" y="266761"/>
                </a:cubicBezTo>
                <a:cubicBezTo>
                  <a:pt x="3247806" y="278553"/>
                  <a:pt x="3241977" y="310700"/>
                  <a:pt x="3241291" y="338198"/>
                </a:cubicBezTo>
                <a:cubicBezTo>
                  <a:pt x="3240043" y="388243"/>
                  <a:pt x="3249416" y="404092"/>
                  <a:pt x="3260189" y="370155"/>
                </a:cubicBezTo>
                <a:cubicBezTo>
                  <a:pt x="3263332" y="360230"/>
                  <a:pt x="3286754" y="332617"/>
                  <a:pt x="3312224" y="308804"/>
                </a:cubicBezTo>
                <a:lnTo>
                  <a:pt x="3358506" y="265494"/>
                </a:lnTo>
                <a:lnTo>
                  <a:pt x="3413455" y="249521"/>
                </a:lnTo>
                <a:cubicBezTo>
                  <a:pt x="3553987" y="208668"/>
                  <a:pt x="3697681" y="278591"/>
                  <a:pt x="3845252" y="459642"/>
                </a:cubicBezTo>
                <a:cubicBezTo>
                  <a:pt x="3884171" y="507401"/>
                  <a:pt x="3873275" y="484817"/>
                  <a:pt x="3826726" y="421256"/>
                </a:cubicBezTo>
                <a:cubicBezTo>
                  <a:pt x="3786197" y="365916"/>
                  <a:pt x="3694719" y="279744"/>
                  <a:pt x="3654324" y="258866"/>
                </a:cubicBezTo>
                <a:cubicBezTo>
                  <a:pt x="3639074" y="250969"/>
                  <a:pt x="3629425" y="239959"/>
                  <a:pt x="3632873" y="234377"/>
                </a:cubicBezTo>
                <a:cubicBezTo>
                  <a:pt x="3636960" y="227767"/>
                  <a:pt x="3632092" y="226471"/>
                  <a:pt x="3618881" y="230662"/>
                </a:cubicBezTo>
                <a:lnTo>
                  <a:pt x="3598640" y="237091"/>
                </a:lnTo>
                <a:lnTo>
                  <a:pt x="3597535" y="215012"/>
                </a:lnTo>
                <a:lnTo>
                  <a:pt x="3596431" y="192942"/>
                </a:lnTo>
                <a:lnTo>
                  <a:pt x="3592078" y="209611"/>
                </a:lnTo>
                <a:cubicBezTo>
                  <a:pt x="3587715" y="226280"/>
                  <a:pt x="3569256" y="231823"/>
                  <a:pt x="3557445" y="220012"/>
                </a:cubicBezTo>
                <a:cubicBezTo>
                  <a:pt x="3553997" y="216564"/>
                  <a:pt x="3555959" y="207992"/>
                  <a:pt x="3561788" y="200962"/>
                </a:cubicBezTo>
                <a:cubicBezTo>
                  <a:pt x="3568456" y="192923"/>
                  <a:pt x="3568808" y="188180"/>
                  <a:pt x="3562722" y="188180"/>
                </a:cubicBezTo>
                <a:cubicBezTo>
                  <a:pt x="3557407" y="188180"/>
                  <a:pt x="3550587" y="194609"/>
                  <a:pt x="3547567" y="202467"/>
                </a:cubicBezTo>
                <a:cubicBezTo>
                  <a:pt x="3544557" y="210325"/>
                  <a:pt x="3535451" y="216755"/>
                  <a:pt x="3527327" y="216755"/>
                </a:cubicBezTo>
                <a:lnTo>
                  <a:pt x="3512553" y="216755"/>
                </a:lnTo>
                <a:lnTo>
                  <a:pt x="3518449" y="190561"/>
                </a:lnTo>
                <a:lnTo>
                  <a:pt x="3524326" y="164367"/>
                </a:lnTo>
                <a:lnTo>
                  <a:pt x="3500418" y="192942"/>
                </a:lnTo>
                <a:cubicBezTo>
                  <a:pt x="3487274" y="208658"/>
                  <a:pt x="3473206" y="218231"/>
                  <a:pt x="3469158" y="214212"/>
                </a:cubicBezTo>
                <a:cubicBezTo>
                  <a:pt x="3465109" y="210202"/>
                  <a:pt x="3466881" y="201839"/>
                  <a:pt x="3473082" y="195638"/>
                </a:cubicBezTo>
                <a:cubicBezTo>
                  <a:pt x="3479273" y="189437"/>
                  <a:pt x="3484188" y="179864"/>
                  <a:pt x="3483997" y="174368"/>
                </a:cubicBezTo>
                <a:cubicBezTo>
                  <a:pt x="3483807" y="168863"/>
                  <a:pt x="3473282" y="177055"/>
                  <a:pt x="3460604" y="192571"/>
                </a:cubicBezTo>
                <a:cubicBezTo>
                  <a:pt x="3435487" y="223308"/>
                  <a:pt x="3419199" y="220917"/>
                  <a:pt x="3436277" y="188999"/>
                </a:cubicBezTo>
                <a:cubicBezTo>
                  <a:pt x="3443078" y="176302"/>
                  <a:pt x="3443440" y="169130"/>
                  <a:pt x="3437296" y="169130"/>
                </a:cubicBezTo>
                <a:cubicBezTo>
                  <a:pt x="3432010" y="169130"/>
                  <a:pt x="3421028" y="181988"/>
                  <a:pt x="3412903" y="197705"/>
                </a:cubicBezTo>
                <a:close/>
                <a:moveTo>
                  <a:pt x="401026" y="223898"/>
                </a:moveTo>
                <a:cubicBezTo>
                  <a:pt x="406551" y="247749"/>
                  <a:pt x="390844" y="252597"/>
                  <a:pt x="370175" y="233423"/>
                </a:cubicBezTo>
                <a:lnTo>
                  <a:pt x="357345" y="221517"/>
                </a:lnTo>
                <a:lnTo>
                  <a:pt x="362907" y="237396"/>
                </a:lnTo>
                <a:cubicBezTo>
                  <a:pt x="369613" y="256542"/>
                  <a:pt x="347772" y="267247"/>
                  <a:pt x="332732" y="252207"/>
                </a:cubicBezTo>
                <a:lnTo>
                  <a:pt x="322045" y="241521"/>
                </a:lnTo>
                <a:lnTo>
                  <a:pt x="322045" y="258350"/>
                </a:lnTo>
                <a:lnTo>
                  <a:pt x="322045" y="275191"/>
                </a:lnTo>
                <a:lnTo>
                  <a:pt x="303052" y="269161"/>
                </a:lnTo>
                <a:lnTo>
                  <a:pt x="284069" y="263132"/>
                </a:lnTo>
                <a:lnTo>
                  <a:pt x="289784" y="278048"/>
                </a:lnTo>
                <a:cubicBezTo>
                  <a:pt x="293375" y="287383"/>
                  <a:pt x="290308" y="292955"/>
                  <a:pt x="281583" y="292955"/>
                </a:cubicBezTo>
                <a:cubicBezTo>
                  <a:pt x="256303" y="292955"/>
                  <a:pt x="144194" y="423781"/>
                  <a:pt x="104046" y="500123"/>
                </a:cubicBezTo>
                <a:cubicBezTo>
                  <a:pt x="84777" y="536757"/>
                  <a:pt x="98265" y="523793"/>
                  <a:pt x="135193" y="470167"/>
                </a:cubicBezTo>
                <a:cubicBezTo>
                  <a:pt x="182685" y="401216"/>
                  <a:pt x="273782" y="315681"/>
                  <a:pt x="324017" y="292879"/>
                </a:cubicBezTo>
                <a:cubicBezTo>
                  <a:pt x="369746" y="272124"/>
                  <a:pt x="465739" y="267523"/>
                  <a:pt x="509545" y="283982"/>
                </a:cubicBezTo>
                <a:cubicBezTo>
                  <a:pt x="561551" y="303527"/>
                  <a:pt x="598127" y="334693"/>
                  <a:pt x="598346" y="359630"/>
                </a:cubicBezTo>
                <a:lnTo>
                  <a:pt x="598565" y="383442"/>
                </a:lnTo>
                <a:lnTo>
                  <a:pt x="607938" y="369155"/>
                </a:lnTo>
                <a:lnTo>
                  <a:pt x="617320" y="354867"/>
                </a:lnTo>
                <a:lnTo>
                  <a:pt x="627636" y="369155"/>
                </a:lnTo>
                <a:lnTo>
                  <a:pt x="637951" y="383442"/>
                </a:lnTo>
                <a:lnTo>
                  <a:pt x="632503" y="345342"/>
                </a:lnTo>
                <a:cubicBezTo>
                  <a:pt x="629503" y="324387"/>
                  <a:pt x="626578" y="298670"/>
                  <a:pt x="625997" y="288192"/>
                </a:cubicBezTo>
                <a:lnTo>
                  <a:pt x="624950" y="269142"/>
                </a:lnTo>
                <a:lnTo>
                  <a:pt x="617320" y="292955"/>
                </a:lnTo>
                <a:lnTo>
                  <a:pt x="609691" y="316767"/>
                </a:lnTo>
                <a:lnTo>
                  <a:pt x="608595" y="288192"/>
                </a:lnTo>
                <a:cubicBezTo>
                  <a:pt x="607843" y="268514"/>
                  <a:pt x="604976" y="263608"/>
                  <a:pt x="599384" y="272428"/>
                </a:cubicBezTo>
                <a:lnTo>
                  <a:pt x="591269" y="285239"/>
                </a:lnTo>
                <a:lnTo>
                  <a:pt x="583878" y="258141"/>
                </a:lnTo>
                <a:lnTo>
                  <a:pt x="576486" y="231042"/>
                </a:lnTo>
                <a:lnTo>
                  <a:pt x="570352" y="254559"/>
                </a:lnTo>
                <a:lnTo>
                  <a:pt x="564209" y="278086"/>
                </a:lnTo>
                <a:lnTo>
                  <a:pt x="551512" y="247416"/>
                </a:lnTo>
                <a:cubicBezTo>
                  <a:pt x="544520" y="230556"/>
                  <a:pt x="534891" y="216755"/>
                  <a:pt x="530100" y="216755"/>
                </a:cubicBezTo>
                <a:cubicBezTo>
                  <a:pt x="525242" y="216755"/>
                  <a:pt x="525756" y="224900"/>
                  <a:pt x="531262" y="235177"/>
                </a:cubicBezTo>
                <a:cubicBezTo>
                  <a:pt x="549426" y="269124"/>
                  <a:pt x="540863" y="269447"/>
                  <a:pt x="513021" y="235862"/>
                </a:cubicBezTo>
                <a:cubicBezTo>
                  <a:pt x="497848" y="217564"/>
                  <a:pt x="482456" y="205572"/>
                  <a:pt x="478807" y="209220"/>
                </a:cubicBezTo>
                <a:cubicBezTo>
                  <a:pt x="475159" y="212869"/>
                  <a:pt x="479112" y="222784"/>
                  <a:pt x="487599" y="231271"/>
                </a:cubicBezTo>
                <a:cubicBezTo>
                  <a:pt x="496076" y="239748"/>
                  <a:pt x="503020" y="248397"/>
                  <a:pt x="503020" y="250473"/>
                </a:cubicBezTo>
                <a:cubicBezTo>
                  <a:pt x="503020" y="259674"/>
                  <a:pt x="468168" y="239681"/>
                  <a:pt x="453328" y="221984"/>
                </a:cubicBezTo>
                <a:cubicBezTo>
                  <a:pt x="444337" y="211249"/>
                  <a:pt x="436840" y="206963"/>
                  <a:pt x="436659" y="212468"/>
                </a:cubicBezTo>
                <a:cubicBezTo>
                  <a:pt x="436488" y="217964"/>
                  <a:pt x="441489" y="227613"/>
                  <a:pt x="447775" y="233900"/>
                </a:cubicBezTo>
                <a:lnTo>
                  <a:pt x="459205" y="245330"/>
                </a:lnTo>
                <a:lnTo>
                  <a:pt x="443555" y="245330"/>
                </a:lnTo>
                <a:cubicBezTo>
                  <a:pt x="434945" y="245330"/>
                  <a:pt x="420743" y="235690"/>
                  <a:pt x="411990" y="223898"/>
                </a:cubicBezTo>
                <a:lnTo>
                  <a:pt x="396073" y="202467"/>
                </a:lnTo>
                <a:lnTo>
                  <a:pt x="401026" y="223898"/>
                </a:lnTo>
                <a:close/>
                <a:moveTo>
                  <a:pt x="3412341" y="306899"/>
                </a:moveTo>
                <a:cubicBezTo>
                  <a:pt x="3408931" y="325054"/>
                  <a:pt x="3399473" y="345409"/>
                  <a:pt x="3391319" y="352143"/>
                </a:cubicBezTo>
                <a:lnTo>
                  <a:pt x="3376489" y="364392"/>
                </a:lnTo>
                <a:lnTo>
                  <a:pt x="3381880" y="323911"/>
                </a:lnTo>
                <a:cubicBezTo>
                  <a:pt x="3384966" y="300746"/>
                  <a:pt x="3383604" y="285707"/>
                  <a:pt x="3378670" y="288755"/>
                </a:cubicBezTo>
                <a:cubicBezTo>
                  <a:pt x="3373926" y="291679"/>
                  <a:pt x="3370040" y="310443"/>
                  <a:pt x="3370040" y="330455"/>
                </a:cubicBezTo>
                <a:cubicBezTo>
                  <a:pt x="3370040" y="351162"/>
                  <a:pt x="3363887" y="371927"/>
                  <a:pt x="3355753" y="378680"/>
                </a:cubicBezTo>
                <a:lnTo>
                  <a:pt x="3341465" y="390538"/>
                </a:lnTo>
                <a:lnTo>
                  <a:pt x="3341465" y="356591"/>
                </a:lnTo>
                <a:cubicBezTo>
                  <a:pt x="3341465" y="337932"/>
                  <a:pt x="3345752" y="320006"/>
                  <a:pt x="3350990" y="316767"/>
                </a:cubicBezTo>
                <a:cubicBezTo>
                  <a:pt x="3356229" y="313529"/>
                  <a:pt x="3360515" y="306567"/>
                  <a:pt x="3360515" y="301300"/>
                </a:cubicBezTo>
                <a:cubicBezTo>
                  <a:pt x="3360515" y="285298"/>
                  <a:pt x="3288335" y="342485"/>
                  <a:pt x="3271495" y="371831"/>
                </a:cubicBezTo>
                <a:cubicBezTo>
                  <a:pt x="3262836" y="386928"/>
                  <a:pt x="3255740" y="408588"/>
                  <a:pt x="3255740" y="419961"/>
                </a:cubicBezTo>
                <a:cubicBezTo>
                  <a:pt x="3255740" y="445298"/>
                  <a:pt x="3287649" y="558874"/>
                  <a:pt x="3302642" y="586877"/>
                </a:cubicBezTo>
                <a:cubicBezTo>
                  <a:pt x="3315500" y="610909"/>
                  <a:pt x="3331940" y="613766"/>
                  <a:pt x="3331940" y="591973"/>
                </a:cubicBezTo>
                <a:cubicBezTo>
                  <a:pt x="3331940" y="582000"/>
                  <a:pt x="3337132" y="578657"/>
                  <a:pt x="3346847" y="582391"/>
                </a:cubicBezTo>
                <a:lnTo>
                  <a:pt x="3361763" y="588106"/>
                </a:lnTo>
                <a:lnTo>
                  <a:pt x="3355734" y="569123"/>
                </a:lnTo>
                <a:lnTo>
                  <a:pt x="3349704" y="550130"/>
                </a:lnTo>
                <a:lnTo>
                  <a:pt x="3368354" y="550130"/>
                </a:lnTo>
                <a:cubicBezTo>
                  <a:pt x="3380251" y="550130"/>
                  <a:pt x="3386500" y="544110"/>
                  <a:pt x="3385652" y="533461"/>
                </a:cubicBezTo>
                <a:cubicBezTo>
                  <a:pt x="3384919" y="524203"/>
                  <a:pt x="3389938" y="517954"/>
                  <a:pt x="3396939" y="519412"/>
                </a:cubicBezTo>
                <a:cubicBezTo>
                  <a:pt x="3403883" y="520850"/>
                  <a:pt x="3407226" y="518259"/>
                  <a:pt x="3404378" y="513649"/>
                </a:cubicBezTo>
                <a:cubicBezTo>
                  <a:pt x="3396672" y="501171"/>
                  <a:pt x="3435753" y="468186"/>
                  <a:pt x="3484340" y="446155"/>
                </a:cubicBezTo>
                <a:cubicBezTo>
                  <a:pt x="3546853" y="417818"/>
                  <a:pt x="3603203" y="420590"/>
                  <a:pt x="3672926" y="455432"/>
                </a:cubicBezTo>
                <a:cubicBezTo>
                  <a:pt x="3802285" y="520069"/>
                  <a:pt x="3879076" y="655839"/>
                  <a:pt x="3927872" y="906194"/>
                </a:cubicBezTo>
                <a:lnTo>
                  <a:pt x="3941093" y="973988"/>
                </a:lnTo>
                <a:lnTo>
                  <a:pt x="3936959" y="912080"/>
                </a:lnTo>
                <a:cubicBezTo>
                  <a:pt x="3923957" y="717170"/>
                  <a:pt x="3829060" y="524965"/>
                  <a:pt x="3708102" y="448555"/>
                </a:cubicBezTo>
                <a:cubicBezTo>
                  <a:pt x="3684594" y="433696"/>
                  <a:pt x="3665353" y="418466"/>
                  <a:pt x="3665335" y="414694"/>
                </a:cubicBezTo>
                <a:cubicBezTo>
                  <a:pt x="3665325" y="410931"/>
                  <a:pt x="3659448" y="410112"/>
                  <a:pt x="3652266" y="412865"/>
                </a:cubicBezTo>
                <a:cubicBezTo>
                  <a:pt x="3645084" y="415618"/>
                  <a:pt x="3632492" y="411170"/>
                  <a:pt x="3624291" y="402968"/>
                </a:cubicBezTo>
                <a:cubicBezTo>
                  <a:pt x="3615100" y="393786"/>
                  <a:pt x="3607099" y="391738"/>
                  <a:pt x="3603451" y="397654"/>
                </a:cubicBezTo>
                <a:cubicBezTo>
                  <a:pt x="3594164" y="412674"/>
                  <a:pt x="3579590" y="408912"/>
                  <a:pt x="3579590" y="391491"/>
                </a:cubicBezTo>
                <a:lnTo>
                  <a:pt x="3579590" y="375727"/>
                </a:lnTo>
                <a:lnTo>
                  <a:pt x="3562179" y="391491"/>
                </a:lnTo>
                <a:cubicBezTo>
                  <a:pt x="3538833" y="412617"/>
                  <a:pt x="3532051" y="411360"/>
                  <a:pt x="3531594" y="385823"/>
                </a:cubicBezTo>
                <a:lnTo>
                  <a:pt x="3531203" y="364392"/>
                </a:lnTo>
                <a:lnTo>
                  <a:pt x="3516992" y="390586"/>
                </a:lnTo>
                <a:cubicBezTo>
                  <a:pt x="3499019" y="423714"/>
                  <a:pt x="3480140" y="425276"/>
                  <a:pt x="3488255" y="392967"/>
                </a:cubicBezTo>
                <a:cubicBezTo>
                  <a:pt x="3491694" y="379232"/>
                  <a:pt x="3490122" y="369155"/>
                  <a:pt x="3484521" y="369155"/>
                </a:cubicBezTo>
                <a:cubicBezTo>
                  <a:pt x="3479187" y="369155"/>
                  <a:pt x="3474815" y="379613"/>
                  <a:pt x="3474815" y="392405"/>
                </a:cubicBezTo>
                <a:cubicBezTo>
                  <a:pt x="3474815" y="405197"/>
                  <a:pt x="3470529" y="418304"/>
                  <a:pt x="3465290" y="421542"/>
                </a:cubicBezTo>
                <a:cubicBezTo>
                  <a:pt x="3459890" y="424885"/>
                  <a:pt x="3455765" y="416875"/>
                  <a:pt x="3455765" y="403054"/>
                </a:cubicBezTo>
                <a:cubicBezTo>
                  <a:pt x="3455765" y="389653"/>
                  <a:pt x="3451479" y="378680"/>
                  <a:pt x="3446240" y="378680"/>
                </a:cubicBezTo>
                <a:cubicBezTo>
                  <a:pt x="3441002" y="378680"/>
                  <a:pt x="3436715" y="393682"/>
                  <a:pt x="3436715" y="412017"/>
                </a:cubicBezTo>
                <a:cubicBezTo>
                  <a:pt x="3436715" y="430353"/>
                  <a:pt x="3432429" y="445355"/>
                  <a:pt x="3427190" y="445355"/>
                </a:cubicBezTo>
                <a:cubicBezTo>
                  <a:pt x="3421952" y="445355"/>
                  <a:pt x="3417665" y="432239"/>
                  <a:pt x="3417665" y="416218"/>
                </a:cubicBezTo>
                <a:cubicBezTo>
                  <a:pt x="3417665" y="400197"/>
                  <a:pt x="3413665" y="389557"/>
                  <a:pt x="3408769" y="392577"/>
                </a:cubicBezTo>
                <a:cubicBezTo>
                  <a:pt x="3403873" y="395606"/>
                  <a:pt x="3402216" y="412455"/>
                  <a:pt x="3405064" y="430029"/>
                </a:cubicBezTo>
                <a:cubicBezTo>
                  <a:pt x="3408093" y="448688"/>
                  <a:pt x="3405835" y="464700"/>
                  <a:pt x="3399663" y="468520"/>
                </a:cubicBezTo>
                <a:cubicBezTo>
                  <a:pt x="3392796" y="472768"/>
                  <a:pt x="3389090" y="464843"/>
                  <a:pt x="3389090" y="445917"/>
                </a:cubicBezTo>
                <a:cubicBezTo>
                  <a:pt x="3389090" y="429896"/>
                  <a:pt x="3384318" y="416780"/>
                  <a:pt x="3378480" y="416780"/>
                </a:cubicBezTo>
                <a:cubicBezTo>
                  <a:pt x="3371345" y="416780"/>
                  <a:pt x="3369945" y="430505"/>
                  <a:pt x="3374184" y="458795"/>
                </a:cubicBezTo>
                <a:cubicBezTo>
                  <a:pt x="3381223" y="505724"/>
                  <a:pt x="3364754" y="529565"/>
                  <a:pt x="3355239" y="486227"/>
                </a:cubicBezTo>
                <a:cubicBezTo>
                  <a:pt x="3352029" y="471606"/>
                  <a:pt x="3347866" y="454594"/>
                  <a:pt x="3345999" y="448431"/>
                </a:cubicBezTo>
                <a:cubicBezTo>
                  <a:pt x="3340818" y="431353"/>
                  <a:pt x="3419361" y="363687"/>
                  <a:pt x="3459890" y="350314"/>
                </a:cubicBezTo>
                <a:cubicBezTo>
                  <a:pt x="3511972" y="333122"/>
                  <a:pt x="3604127" y="341751"/>
                  <a:pt x="3660553" y="369088"/>
                </a:cubicBezTo>
                <a:cubicBezTo>
                  <a:pt x="3727076" y="401321"/>
                  <a:pt x="3825078" y="503810"/>
                  <a:pt x="3868617" y="586668"/>
                </a:cubicBezTo>
                <a:cubicBezTo>
                  <a:pt x="3888343" y="624196"/>
                  <a:pt x="3906336" y="654905"/>
                  <a:pt x="3908603" y="654905"/>
                </a:cubicBezTo>
                <a:cubicBezTo>
                  <a:pt x="3915766" y="654905"/>
                  <a:pt x="3866912" y="550549"/>
                  <a:pt x="3844852" y="518716"/>
                </a:cubicBezTo>
                <a:cubicBezTo>
                  <a:pt x="3799713" y="453575"/>
                  <a:pt x="3750269" y="399806"/>
                  <a:pt x="3711026" y="373184"/>
                </a:cubicBezTo>
                <a:cubicBezTo>
                  <a:pt x="3688509" y="357896"/>
                  <a:pt x="3666935" y="341094"/>
                  <a:pt x="3663086" y="335846"/>
                </a:cubicBezTo>
                <a:cubicBezTo>
                  <a:pt x="3659238" y="330588"/>
                  <a:pt x="3656028" y="329655"/>
                  <a:pt x="3655943" y="333769"/>
                </a:cubicBezTo>
                <a:cubicBezTo>
                  <a:pt x="3655867" y="337884"/>
                  <a:pt x="3647094" y="336598"/>
                  <a:pt x="3636474" y="330912"/>
                </a:cubicBezTo>
                <a:cubicBezTo>
                  <a:pt x="3625853" y="325225"/>
                  <a:pt x="3619672" y="316501"/>
                  <a:pt x="3622748" y="311528"/>
                </a:cubicBezTo>
                <a:cubicBezTo>
                  <a:pt x="3625825" y="306547"/>
                  <a:pt x="3623805" y="302480"/>
                  <a:pt x="3618262" y="302480"/>
                </a:cubicBezTo>
                <a:cubicBezTo>
                  <a:pt x="3612718" y="302480"/>
                  <a:pt x="3608165" y="306766"/>
                  <a:pt x="3608165" y="312005"/>
                </a:cubicBezTo>
                <a:cubicBezTo>
                  <a:pt x="3608165" y="329655"/>
                  <a:pt x="3588572" y="321711"/>
                  <a:pt x="3580886" y="300956"/>
                </a:cubicBezTo>
                <a:lnTo>
                  <a:pt x="3573275" y="280372"/>
                </a:lnTo>
                <a:lnTo>
                  <a:pt x="3567208" y="296193"/>
                </a:lnTo>
                <a:cubicBezTo>
                  <a:pt x="3559197" y="317062"/>
                  <a:pt x="3541567" y="316481"/>
                  <a:pt x="3541205" y="295336"/>
                </a:cubicBezTo>
                <a:lnTo>
                  <a:pt x="3540919" y="278667"/>
                </a:lnTo>
                <a:lnTo>
                  <a:pt x="3531203" y="295336"/>
                </a:lnTo>
                <a:cubicBezTo>
                  <a:pt x="3516859" y="319958"/>
                  <a:pt x="3494704" y="316567"/>
                  <a:pt x="3500066" y="290573"/>
                </a:cubicBezTo>
                <a:lnTo>
                  <a:pt x="3504486" y="269142"/>
                </a:lnTo>
                <a:lnTo>
                  <a:pt x="3489351" y="295336"/>
                </a:lnTo>
                <a:cubicBezTo>
                  <a:pt x="3481016" y="309738"/>
                  <a:pt x="3469977" y="321530"/>
                  <a:pt x="3464805" y="321530"/>
                </a:cubicBezTo>
                <a:cubicBezTo>
                  <a:pt x="3459633" y="321530"/>
                  <a:pt x="3457661" y="309738"/>
                  <a:pt x="3460404" y="295336"/>
                </a:cubicBezTo>
                <a:lnTo>
                  <a:pt x="3465395" y="269142"/>
                </a:lnTo>
                <a:lnTo>
                  <a:pt x="3451022" y="300098"/>
                </a:lnTo>
                <a:cubicBezTo>
                  <a:pt x="3432943" y="339075"/>
                  <a:pt x="3416256" y="340532"/>
                  <a:pt x="3423866" y="302480"/>
                </a:cubicBezTo>
                <a:cubicBezTo>
                  <a:pt x="3427009" y="286763"/>
                  <a:pt x="3427086" y="273905"/>
                  <a:pt x="3424047" y="273905"/>
                </a:cubicBezTo>
                <a:cubicBezTo>
                  <a:pt x="3421009" y="273905"/>
                  <a:pt x="3415741" y="288754"/>
                  <a:pt x="3412341" y="306899"/>
                </a:cubicBezTo>
                <a:close/>
                <a:moveTo>
                  <a:pt x="411999" y="314130"/>
                </a:moveTo>
                <a:lnTo>
                  <a:pt x="417533" y="340075"/>
                </a:lnTo>
                <a:lnTo>
                  <a:pt x="403865" y="334827"/>
                </a:lnTo>
                <a:cubicBezTo>
                  <a:pt x="396340" y="331941"/>
                  <a:pt x="387853" y="323482"/>
                  <a:pt x="384996" y="316034"/>
                </a:cubicBezTo>
                <a:cubicBezTo>
                  <a:pt x="382129" y="308576"/>
                  <a:pt x="375223" y="302480"/>
                  <a:pt x="369632" y="302480"/>
                </a:cubicBezTo>
                <a:lnTo>
                  <a:pt x="359478" y="302480"/>
                </a:lnTo>
                <a:lnTo>
                  <a:pt x="369670" y="321530"/>
                </a:lnTo>
                <a:lnTo>
                  <a:pt x="379862" y="340580"/>
                </a:lnTo>
                <a:lnTo>
                  <a:pt x="368375" y="340580"/>
                </a:lnTo>
                <a:cubicBezTo>
                  <a:pt x="362050" y="340580"/>
                  <a:pt x="348477" y="333084"/>
                  <a:pt x="338199" y="323911"/>
                </a:cubicBezTo>
                <a:lnTo>
                  <a:pt x="319511" y="307242"/>
                </a:lnTo>
                <a:lnTo>
                  <a:pt x="326627" y="330064"/>
                </a:lnTo>
                <a:lnTo>
                  <a:pt x="333742" y="352896"/>
                </a:lnTo>
                <a:lnTo>
                  <a:pt x="313606" y="347628"/>
                </a:lnTo>
                <a:cubicBezTo>
                  <a:pt x="300157" y="344113"/>
                  <a:pt x="293470" y="346809"/>
                  <a:pt x="293470" y="355763"/>
                </a:cubicBezTo>
                <a:cubicBezTo>
                  <a:pt x="293470" y="363125"/>
                  <a:pt x="287431" y="369155"/>
                  <a:pt x="280059" y="369155"/>
                </a:cubicBezTo>
                <a:cubicBezTo>
                  <a:pt x="260580" y="369155"/>
                  <a:pt x="186466" y="444145"/>
                  <a:pt x="147166" y="503619"/>
                </a:cubicBezTo>
                <a:cubicBezTo>
                  <a:pt x="114705" y="552749"/>
                  <a:pt x="60603" y="664430"/>
                  <a:pt x="69270" y="664430"/>
                </a:cubicBezTo>
                <a:cubicBezTo>
                  <a:pt x="71556" y="664430"/>
                  <a:pt x="91597" y="629502"/>
                  <a:pt x="113809" y="586811"/>
                </a:cubicBezTo>
                <a:cubicBezTo>
                  <a:pt x="159244" y="499476"/>
                  <a:pt x="230357" y="420704"/>
                  <a:pt x="293832" y="387405"/>
                </a:cubicBezTo>
                <a:lnTo>
                  <a:pt x="336333" y="365097"/>
                </a:lnTo>
                <a:lnTo>
                  <a:pt x="398245" y="365097"/>
                </a:lnTo>
                <a:lnTo>
                  <a:pt x="460158" y="365097"/>
                </a:lnTo>
                <a:lnTo>
                  <a:pt x="498496" y="385271"/>
                </a:lnTo>
                <a:cubicBezTo>
                  <a:pt x="519574" y="396368"/>
                  <a:pt x="557255" y="427286"/>
                  <a:pt x="582220" y="453975"/>
                </a:cubicBezTo>
                <a:cubicBezTo>
                  <a:pt x="607185" y="480664"/>
                  <a:pt x="628579" y="502505"/>
                  <a:pt x="629769" y="502505"/>
                </a:cubicBezTo>
                <a:cubicBezTo>
                  <a:pt x="630960" y="502505"/>
                  <a:pt x="632379" y="485293"/>
                  <a:pt x="632932" y="464252"/>
                </a:cubicBezTo>
                <a:lnTo>
                  <a:pt x="633932" y="425990"/>
                </a:lnTo>
                <a:lnTo>
                  <a:pt x="620863" y="436839"/>
                </a:lnTo>
                <a:lnTo>
                  <a:pt x="607795" y="447688"/>
                </a:lnTo>
                <a:lnTo>
                  <a:pt x="606690" y="415561"/>
                </a:lnTo>
                <a:cubicBezTo>
                  <a:pt x="606081" y="397901"/>
                  <a:pt x="603614" y="390996"/>
                  <a:pt x="601204" y="400225"/>
                </a:cubicBezTo>
                <a:cubicBezTo>
                  <a:pt x="594155" y="427276"/>
                  <a:pt x="579220" y="409026"/>
                  <a:pt x="579220" y="373355"/>
                </a:cubicBezTo>
                <a:cubicBezTo>
                  <a:pt x="579220" y="355324"/>
                  <a:pt x="575524" y="340580"/>
                  <a:pt x="571019" y="340580"/>
                </a:cubicBezTo>
                <a:cubicBezTo>
                  <a:pt x="566504" y="340580"/>
                  <a:pt x="564856" y="351295"/>
                  <a:pt x="567361" y="364392"/>
                </a:cubicBezTo>
                <a:cubicBezTo>
                  <a:pt x="570019" y="378289"/>
                  <a:pt x="567485" y="388205"/>
                  <a:pt x="561284" y="388205"/>
                </a:cubicBezTo>
                <a:cubicBezTo>
                  <a:pt x="555427" y="388205"/>
                  <a:pt x="550645" y="375603"/>
                  <a:pt x="550645" y="360192"/>
                </a:cubicBezTo>
                <a:cubicBezTo>
                  <a:pt x="550645" y="344780"/>
                  <a:pt x="546187" y="329426"/>
                  <a:pt x="540739" y="326054"/>
                </a:cubicBezTo>
                <a:cubicBezTo>
                  <a:pt x="534310" y="322082"/>
                  <a:pt x="533005" y="328588"/>
                  <a:pt x="537005" y="344542"/>
                </a:cubicBezTo>
                <a:cubicBezTo>
                  <a:pt x="540653" y="359068"/>
                  <a:pt x="539167" y="369155"/>
                  <a:pt x="533386" y="369155"/>
                </a:cubicBezTo>
                <a:cubicBezTo>
                  <a:pt x="527995" y="369155"/>
                  <a:pt x="520775" y="356344"/>
                  <a:pt x="517336" y="340684"/>
                </a:cubicBezTo>
                <a:cubicBezTo>
                  <a:pt x="513898" y="325035"/>
                  <a:pt x="506954" y="309671"/>
                  <a:pt x="501906" y="306556"/>
                </a:cubicBezTo>
                <a:cubicBezTo>
                  <a:pt x="496372" y="303137"/>
                  <a:pt x="495181" y="310652"/>
                  <a:pt x="498905" y="325492"/>
                </a:cubicBezTo>
                <a:cubicBezTo>
                  <a:pt x="507001" y="357734"/>
                  <a:pt x="492800" y="356915"/>
                  <a:pt x="471378" y="323911"/>
                </a:cubicBezTo>
                <a:lnTo>
                  <a:pt x="454385" y="297717"/>
                </a:lnTo>
                <a:lnTo>
                  <a:pt x="460291" y="319148"/>
                </a:lnTo>
                <a:cubicBezTo>
                  <a:pt x="468378" y="348457"/>
                  <a:pt x="451766" y="346085"/>
                  <a:pt x="426963" y="314386"/>
                </a:cubicBezTo>
                <a:lnTo>
                  <a:pt x="406475" y="288192"/>
                </a:lnTo>
                <a:lnTo>
                  <a:pt x="411999" y="314130"/>
                </a:lnTo>
                <a:close/>
                <a:moveTo>
                  <a:pt x="3314881" y="347714"/>
                </a:moveTo>
                <a:cubicBezTo>
                  <a:pt x="3302880" y="368831"/>
                  <a:pt x="3303080" y="410141"/>
                  <a:pt x="3315243" y="422304"/>
                </a:cubicBezTo>
                <a:cubicBezTo>
                  <a:pt x="3324149" y="431210"/>
                  <a:pt x="3334017" y="386024"/>
                  <a:pt x="3330236" y="353638"/>
                </a:cubicBezTo>
                <a:lnTo>
                  <a:pt x="3327054" y="326292"/>
                </a:lnTo>
                <a:lnTo>
                  <a:pt x="3314881" y="347714"/>
                </a:lnTo>
                <a:close/>
                <a:moveTo>
                  <a:pt x="3277391" y="399206"/>
                </a:moveTo>
                <a:cubicBezTo>
                  <a:pt x="3270609" y="414837"/>
                  <a:pt x="3269390" y="434830"/>
                  <a:pt x="3274200" y="451594"/>
                </a:cubicBezTo>
                <a:lnTo>
                  <a:pt x="3281982" y="478692"/>
                </a:lnTo>
                <a:lnTo>
                  <a:pt x="3288535" y="463024"/>
                </a:lnTo>
                <a:cubicBezTo>
                  <a:pt x="3292154" y="454413"/>
                  <a:pt x="3293593" y="430839"/>
                  <a:pt x="3291735" y="410636"/>
                </a:cubicBezTo>
                <a:lnTo>
                  <a:pt x="3288363" y="373917"/>
                </a:lnTo>
                <a:lnTo>
                  <a:pt x="3277391" y="399206"/>
                </a:lnTo>
                <a:close/>
                <a:moveTo>
                  <a:pt x="383958" y="407255"/>
                </a:moveTo>
                <a:lnTo>
                  <a:pt x="390006" y="426305"/>
                </a:lnTo>
                <a:lnTo>
                  <a:pt x="374775" y="426305"/>
                </a:lnTo>
                <a:cubicBezTo>
                  <a:pt x="366403" y="426305"/>
                  <a:pt x="357078" y="419875"/>
                  <a:pt x="354068" y="412017"/>
                </a:cubicBezTo>
                <a:cubicBezTo>
                  <a:pt x="351049" y="404159"/>
                  <a:pt x="344229" y="397730"/>
                  <a:pt x="338914" y="397730"/>
                </a:cubicBezTo>
                <a:cubicBezTo>
                  <a:pt x="332970" y="397730"/>
                  <a:pt x="333456" y="402816"/>
                  <a:pt x="340171" y="410903"/>
                </a:cubicBezTo>
                <a:lnTo>
                  <a:pt x="351106" y="424076"/>
                </a:lnTo>
                <a:lnTo>
                  <a:pt x="334380" y="430496"/>
                </a:lnTo>
                <a:cubicBezTo>
                  <a:pt x="325179" y="434030"/>
                  <a:pt x="316140" y="432391"/>
                  <a:pt x="314292" y="426848"/>
                </a:cubicBezTo>
                <a:cubicBezTo>
                  <a:pt x="309548" y="412627"/>
                  <a:pt x="293470" y="414303"/>
                  <a:pt x="293470" y="429010"/>
                </a:cubicBezTo>
                <a:cubicBezTo>
                  <a:pt x="293470" y="435744"/>
                  <a:pt x="281202" y="448488"/>
                  <a:pt x="266219" y="457347"/>
                </a:cubicBezTo>
                <a:cubicBezTo>
                  <a:pt x="195343" y="499209"/>
                  <a:pt x="135888" y="582220"/>
                  <a:pt x="98912" y="690939"/>
                </a:cubicBezTo>
                <a:cubicBezTo>
                  <a:pt x="69937" y="776121"/>
                  <a:pt x="38924" y="978751"/>
                  <a:pt x="54850" y="978751"/>
                </a:cubicBezTo>
                <a:cubicBezTo>
                  <a:pt x="58821" y="978751"/>
                  <a:pt x="64727" y="947684"/>
                  <a:pt x="67966" y="909699"/>
                </a:cubicBezTo>
                <a:cubicBezTo>
                  <a:pt x="90245" y="648313"/>
                  <a:pt x="220461" y="454880"/>
                  <a:pt x="374137" y="454880"/>
                </a:cubicBezTo>
                <a:cubicBezTo>
                  <a:pt x="440965" y="454880"/>
                  <a:pt x="488275" y="479302"/>
                  <a:pt x="545159" y="543157"/>
                </a:cubicBezTo>
                <a:lnTo>
                  <a:pt x="596317" y="600593"/>
                </a:lnTo>
                <a:lnTo>
                  <a:pt x="611576" y="571075"/>
                </a:lnTo>
                <a:cubicBezTo>
                  <a:pt x="629407" y="536595"/>
                  <a:pt x="630198" y="531080"/>
                  <a:pt x="617320" y="531080"/>
                </a:cubicBezTo>
                <a:cubicBezTo>
                  <a:pt x="612081" y="531080"/>
                  <a:pt x="607795" y="537509"/>
                  <a:pt x="607795" y="545367"/>
                </a:cubicBezTo>
                <a:cubicBezTo>
                  <a:pt x="607795" y="553225"/>
                  <a:pt x="604471" y="559655"/>
                  <a:pt x="600404" y="559655"/>
                </a:cubicBezTo>
                <a:cubicBezTo>
                  <a:pt x="596336" y="559655"/>
                  <a:pt x="594136" y="541443"/>
                  <a:pt x="595517" y="519173"/>
                </a:cubicBezTo>
                <a:lnTo>
                  <a:pt x="598032" y="478692"/>
                </a:lnTo>
                <a:lnTo>
                  <a:pt x="584297" y="507267"/>
                </a:lnTo>
                <a:lnTo>
                  <a:pt x="570552" y="535842"/>
                </a:lnTo>
                <a:lnTo>
                  <a:pt x="569524" y="497742"/>
                </a:lnTo>
                <a:lnTo>
                  <a:pt x="568485" y="459642"/>
                </a:lnTo>
                <a:lnTo>
                  <a:pt x="559875" y="481073"/>
                </a:lnTo>
                <a:cubicBezTo>
                  <a:pt x="547083" y="512897"/>
                  <a:pt x="541749" y="507105"/>
                  <a:pt x="546730" y="466786"/>
                </a:cubicBezTo>
                <a:lnTo>
                  <a:pt x="551140" y="431067"/>
                </a:lnTo>
                <a:lnTo>
                  <a:pt x="539472" y="454880"/>
                </a:lnTo>
                <a:lnTo>
                  <a:pt x="527814" y="478692"/>
                </a:lnTo>
                <a:lnTo>
                  <a:pt x="524337" y="447736"/>
                </a:lnTo>
                <a:cubicBezTo>
                  <a:pt x="522422" y="430715"/>
                  <a:pt x="517250" y="416780"/>
                  <a:pt x="512831" y="416780"/>
                </a:cubicBezTo>
                <a:cubicBezTo>
                  <a:pt x="508421" y="416780"/>
                  <a:pt x="507049" y="425352"/>
                  <a:pt x="509783" y="435830"/>
                </a:cubicBezTo>
                <a:cubicBezTo>
                  <a:pt x="518136" y="467777"/>
                  <a:pt x="496934" y="457023"/>
                  <a:pt x="486323" y="423923"/>
                </a:cubicBezTo>
                <a:lnTo>
                  <a:pt x="476388" y="392967"/>
                </a:lnTo>
                <a:lnTo>
                  <a:pt x="475417" y="420323"/>
                </a:lnTo>
                <a:lnTo>
                  <a:pt x="474445" y="447688"/>
                </a:lnTo>
                <a:lnTo>
                  <a:pt x="460158" y="435830"/>
                </a:lnTo>
                <a:cubicBezTo>
                  <a:pt x="452299" y="429305"/>
                  <a:pt x="445870" y="418066"/>
                  <a:pt x="445870" y="410855"/>
                </a:cubicBezTo>
                <a:cubicBezTo>
                  <a:pt x="445870" y="403635"/>
                  <a:pt x="441298" y="397730"/>
                  <a:pt x="435707" y="397730"/>
                </a:cubicBezTo>
                <a:cubicBezTo>
                  <a:pt x="429735" y="397730"/>
                  <a:pt x="428134" y="405931"/>
                  <a:pt x="431840" y="417599"/>
                </a:cubicBezTo>
                <a:lnTo>
                  <a:pt x="438145" y="437468"/>
                </a:lnTo>
                <a:lnTo>
                  <a:pt x="418200" y="426790"/>
                </a:lnTo>
                <a:cubicBezTo>
                  <a:pt x="407227" y="420914"/>
                  <a:pt x="398245" y="409826"/>
                  <a:pt x="398245" y="402159"/>
                </a:cubicBezTo>
                <a:cubicBezTo>
                  <a:pt x="398245" y="394482"/>
                  <a:pt x="393673" y="388205"/>
                  <a:pt x="388082" y="388205"/>
                </a:cubicBezTo>
                <a:cubicBezTo>
                  <a:pt x="382243" y="388205"/>
                  <a:pt x="380490" y="396330"/>
                  <a:pt x="383958" y="407255"/>
                </a:cubicBezTo>
                <a:close/>
                <a:moveTo>
                  <a:pt x="3322568" y="485836"/>
                </a:moveTo>
                <a:cubicBezTo>
                  <a:pt x="3322720" y="518326"/>
                  <a:pt x="3335808" y="548425"/>
                  <a:pt x="3343723" y="534480"/>
                </a:cubicBezTo>
                <a:cubicBezTo>
                  <a:pt x="3351038" y="521564"/>
                  <a:pt x="3340294" y="454880"/>
                  <a:pt x="3330902" y="454880"/>
                </a:cubicBezTo>
                <a:cubicBezTo>
                  <a:pt x="3326235" y="454880"/>
                  <a:pt x="3322492" y="468815"/>
                  <a:pt x="3322568" y="485836"/>
                </a:cubicBezTo>
                <a:close/>
                <a:moveTo>
                  <a:pt x="369670" y="492980"/>
                </a:moveTo>
                <a:cubicBezTo>
                  <a:pt x="369670" y="498218"/>
                  <a:pt x="373956" y="502505"/>
                  <a:pt x="379195" y="502505"/>
                </a:cubicBezTo>
                <a:cubicBezTo>
                  <a:pt x="384434" y="502505"/>
                  <a:pt x="388720" y="498218"/>
                  <a:pt x="388720" y="492980"/>
                </a:cubicBezTo>
                <a:cubicBezTo>
                  <a:pt x="388720" y="487741"/>
                  <a:pt x="384434" y="483455"/>
                  <a:pt x="379195" y="483455"/>
                </a:cubicBezTo>
                <a:cubicBezTo>
                  <a:pt x="373956" y="483455"/>
                  <a:pt x="369670" y="487741"/>
                  <a:pt x="369670" y="492980"/>
                </a:cubicBezTo>
                <a:close/>
                <a:moveTo>
                  <a:pt x="412942" y="492323"/>
                </a:moveTo>
                <a:cubicBezTo>
                  <a:pt x="409923" y="497199"/>
                  <a:pt x="411818" y="503876"/>
                  <a:pt x="417143" y="507172"/>
                </a:cubicBezTo>
                <a:cubicBezTo>
                  <a:pt x="422467" y="510458"/>
                  <a:pt x="426820" y="506467"/>
                  <a:pt x="426820" y="498304"/>
                </a:cubicBezTo>
                <a:cubicBezTo>
                  <a:pt x="426820" y="481569"/>
                  <a:pt x="421105" y="479111"/>
                  <a:pt x="412942" y="492323"/>
                </a:cubicBezTo>
                <a:close/>
                <a:moveTo>
                  <a:pt x="456147" y="508058"/>
                </a:moveTo>
                <a:cubicBezTo>
                  <a:pt x="456605" y="519154"/>
                  <a:pt x="458862" y="521412"/>
                  <a:pt x="461901" y="513820"/>
                </a:cubicBezTo>
                <a:cubicBezTo>
                  <a:pt x="464653" y="506943"/>
                  <a:pt x="464310" y="498723"/>
                  <a:pt x="461148" y="495561"/>
                </a:cubicBezTo>
                <a:cubicBezTo>
                  <a:pt x="457986" y="492399"/>
                  <a:pt x="455738" y="498018"/>
                  <a:pt x="456147" y="508058"/>
                </a:cubicBezTo>
                <a:close/>
                <a:moveTo>
                  <a:pt x="3300336" y="509220"/>
                </a:moveTo>
                <a:cubicBezTo>
                  <a:pt x="3296498" y="515430"/>
                  <a:pt x="3299546" y="534681"/>
                  <a:pt x="3307109" y="551988"/>
                </a:cubicBezTo>
                <a:cubicBezTo>
                  <a:pt x="3316596" y="573696"/>
                  <a:pt x="3320806" y="577552"/>
                  <a:pt x="3320691" y="564417"/>
                </a:cubicBezTo>
                <a:cubicBezTo>
                  <a:pt x="3320386" y="530889"/>
                  <a:pt x="3307890" y="496999"/>
                  <a:pt x="3300336" y="509220"/>
                </a:cubicBezTo>
                <a:close/>
                <a:moveTo>
                  <a:pt x="127154" y="809306"/>
                </a:moveTo>
                <a:cubicBezTo>
                  <a:pt x="113857" y="851883"/>
                  <a:pt x="110123" y="1098156"/>
                  <a:pt x="121468" y="1184053"/>
                </a:cubicBezTo>
                <a:cubicBezTo>
                  <a:pt x="133288" y="1273502"/>
                  <a:pt x="169207" y="1430036"/>
                  <a:pt x="176284" y="1422959"/>
                </a:cubicBezTo>
                <a:cubicBezTo>
                  <a:pt x="178560" y="1420682"/>
                  <a:pt x="175589" y="1400870"/>
                  <a:pt x="169683" y="1378925"/>
                </a:cubicBezTo>
                <a:cubicBezTo>
                  <a:pt x="130926" y="1235012"/>
                  <a:pt x="111333" y="978846"/>
                  <a:pt x="129992" y="860150"/>
                </a:cubicBezTo>
                <a:cubicBezTo>
                  <a:pt x="140622" y="792571"/>
                  <a:pt x="139375" y="770187"/>
                  <a:pt x="127154" y="809306"/>
                </a:cubicBezTo>
                <a:close/>
                <a:moveTo>
                  <a:pt x="1884140" y="793932"/>
                </a:moveTo>
                <a:cubicBezTo>
                  <a:pt x="1629775" y="807333"/>
                  <a:pt x="1464821" y="819450"/>
                  <a:pt x="1436465" y="826813"/>
                </a:cubicBezTo>
                <a:lnTo>
                  <a:pt x="1403128" y="835480"/>
                </a:lnTo>
                <a:lnTo>
                  <a:pt x="1474565" y="831136"/>
                </a:lnTo>
                <a:cubicBezTo>
                  <a:pt x="1513856" y="828755"/>
                  <a:pt x="1626375" y="823916"/>
                  <a:pt x="1724597" y="820392"/>
                </a:cubicBezTo>
                <a:lnTo>
                  <a:pt x="1903190" y="813991"/>
                </a:lnTo>
                <a:lnTo>
                  <a:pt x="1903343" y="908279"/>
                </a:lnTo>
                <a:cubicBezTo>
                  <a:pt x="1903428" y="960130"/>
                  <a:pt x="1907953" y="1008993"/>
                  <a:pt x="1913411" y="1016851"/>
                </a:cubicBezTo>
                <a:lnTo>
                  <a:pt x="1923336" y="1031138"/>
                </a:lnTo>
                <a:lnTo>
                  <a:pt x="1917078" y="925368"/>
                </a:lnTo>
                <a:lnTo>
                  <a:pt x="1910810" y="819602"/>
                </a:lnTo>
                <a:lnTo>
                  <a:pt x="1925117" y="814107"/>
                </a:lnTo>
                <a:cubicBezTo>
                  <a:pt x="1932994" y="811087"/>
                  <a:pt x="1941986" y="811181"/>
                  <a:pt x="1945119" y="814315"/>
                </a:cubicBezTo>
                <a:cubicBezTo>
                  <a:pt x="1948253" y="817439"/>
                  <a:pt x="1950815" y="868580"/>
                  <a:pt x="1950815" y="927959"/>
                </a:cubicBezTo>
                <a:lnTo>
                  <a:pt x="1950815" y="1035901"/>
                </a:lnTo>
                <a:lnTo>
                  <a:pt x="1934147" y="1036034"/>
                </a:lnTo>
                <a:cubicBezTo>
                  <a:pt x="1924984" y="1036101"/>
                  <a:pt x="1907839" y="1038749"/>
                  <a:pt x="1896047" y="1041902"/>
                </a:cubicBezTo>
                <a:lnTo>
                  <a:pt x="1874615" y="1047645"/>
                </a:lnTo>
                <a:lnTo>
                  <a:pt x="1873577" y="991772"/>
                </a:lnTo>
                <a:cubicBezTo>
                  <a:pt x="1873015" y="961034"/>
                  <a:pt x="1869177" y="910175"/>
                  <a:pt x="1865062" y="878742"/>
                </a:cubicBezTo>
                <a:lnTo>
                  <a:pt x="1857585" y="821592"/>
                </a:lnTo>
                <a:lnTo>
                  <a:pt x="1858270" y="931130"/>
                </a:lnTo>
                <a:lnTo>
                  <a:pt x="1858956" y="1040663"/>
                </a:lnTo>
                <a:lnTo>
                  <a:pt x="1569130" y="1038882"/>
                </a:lnTo>
                <a:cubicBezTo>
                  <a:pt x="1316717" y="1037339"/>
                  <a:pt x="1031605" y="1024738"/>
                  <a:pt x="1021556" y="1014689"/>
                </a:cubicBezTo>
                <a:cubicBezTo>
                  <a:pt x="1019737" y="1012869"/>
                  <a:pt x="1014289" y="983685"/>
                  <a:pt x="1009460" y="949827"/>
                </a:cubicBezTo>
                <a:lnTo>
                  <a:pt x="1000668" y="888267"/>
                </a:lnTo>
                <a:lnTo>
                  <a:pt x="999487" y="952557"/>
                </a:lnTo>
                <a:cubicBezTo>
                  <a:pt x="997696" y="1050588"/>
                  <a:pt x="979903" y="1036434"/>
                  <a:pt x="966540" y="926367"/>
                </a:cubicBezTo>
                <a:cubicBezTo>
                  <a:pt x="964635" y="910651"/>
                  <a:pt x="962425" y="922443"/>
                  <a:pt x="961644" y="952557"/>
                </a:cubicBezTo>
                <a:cubicBezTo>
                  <a:pt x="960225" y="1006926"/>
                  <a:pt x="941170" y="1032415"/>
                  <a:pt x="941170" y="979942"/>
                </a:cubicBezTo>
                <a:cubicBezTo>
                  <a:pt x="941170" y="964883"/>
                  <a:pt x="938579" y="939617"/>
                  <a:pt x="935417" y="923795"/>
                </a:cubicBezTo>
                <a:lnTo>
                  <a:pt x="929664" y="895040"/>
                </a:lnTo>
                <a:lnTo>
                  <a:pt x="968597" y="888459"/>
                </a:lnTo>
                <a:cubicBezTo>
                  <a:pt x="990010" y="884839"/>
                  <a:pt x="1070820" y="874151"/>
                  <a:pt x="1148182" y="864693"/>
                </a:cubicBezTo>
                <a:cubicBezTo>
                  <a:pt x="1244851" y="852882"/>
                  <a:pt x="1272445" y="847186"/>
                  <a:pt x="1236440" y="846472"/>
                </a:cubicBezTo>
                <a:cubicBezTo>
                  <a:pt x="1100166" y="843766"/>
                  <a:pt x="758738" y="901641"/>
                  <a:pt x="705607" y="936455"/>
                </a:cubicBezTo>
                <a:cubicBezTo>
                  <a:pt x="634351" y="983142"/>
                  <a:pt x="744765" y="1019689"/>
                  <a:pt x="1051836" y="1051074"/>
                </a:cubicBezTo>
                <a:cubicBezTo>
                  <a:pt x="1250137" y="1071334"/>
                  <a:pt x="1869491" y="1079402"/>
                  <a:pt x="2150840" y="1065371"/>
                </a:cubicBezTo>
                <a:cubicBezTo>
                  <a:pt x="2613650" y="1042311"/>
                  <a:pt x="2949169" y="1004764"/>
                  <a:pt x="3144279" y="954205"/>
                </a:cubicBezTo>
                <a:cubicBezTo>
                  <a:pt x="3355277" y="899536"/>
                  <a:pt x="3265161" y="848005"/>
                  <a:pt x="2894333" y="811305"/>
                </a:cubicBezTo>
                <a:cubicBezTo>
                  <a:pt x="2754897" y="797504"/>
                  <a:pt x="2047370" y="785340"/>
                  <a:pt x="1884140" y="793932"/>
                </a:cubicBezTo>
                <a:close/>
                <a:moveTo>
                  <a:pt x="1960340" y="921605"/>
                </a:moveTo>
                <a:lnTo>
                  <a:pt x="1960340" y="1035901"/>
                </a:lnTo>
                <a:lnTo>
                  <a:pt x="1980581" y="1035901"/>
                </a:lnTo>
                <a:lnTo>
                  <a:pt x="2000822" y="1035901"/>
                </a:lnTo>
                <a:lnTo>
                  <a:pt x="1994868" y="1006135"/>
                </a:lnTo>
                <a:cubicBezTo>
                  <a:pt x="1991592" y="989762"/>
                  <a:pt x="1988915" y="938331"/>
                  <a:pt x="1988915" y="891839"/>
                </a:cubicBezTo>
                <a:lnTo>
                  <a:pt x="1988915" y="807305"/>
                </a:lnTo>
                <a:lnTo>
                  <a:pt x="1974628" y="807305"/>
                </a:lnTo>
                <a:lnTo>
                  <a:pt x="1960340" y="807305"/>
                </a:lnTo>
                <a:lnTo>
                  <a:pt x="1960340" y="921605"/>
                </a:lnTo>
                <a:close/>
                <a:moveTo>
                  <a:pt x="2001669" y="870618"/>
                </a:moveTo>
                <a:cubicBezTo>
                  <a:pt x="2005060" y="906518"/>
                  <a:pt x="2007860" y="958396"/>
                  <a:pt x="2007899" y="985895"/>
                </a:cubicBezTo>
                <a:lnTo>
                  <a:pt x="2007965" y="1035901"/>
                </a:lnTo>
                <a:lnTo>
                  <a:pt x="2023043" y="1035901"/>
                </a:lnTo>
                <a:lnTo>
                  <a:pt x="2038131" y="1035901"/>
                </a:lnTo>
                <a:lnTo>
                  <a:pt x="2034950" y="924110"/>
                </a:lnTo>
                <a:lnTo>
                  <a:pt x="2031778" y="812305"/>
                </a:lnTo>
                <a:lnTo>
                  <a:pt x="2013642" y="808830"/>
                </a:lnTo>
                <a:lnTo>
                  <a:pt x="1995507" y="805344"/>
                </a:lnTo>
                <a:lnTo>
                  <a:pt x="2001669" y="870618"/>
                </a:lnTo>
                <a:close/>
                <a:moveTo>
                  <a:pt x="2046065" y="821592"/>
                </a:moveTo>
                <a:cubicBezTo>
                  <a:pt x="2046065" y="829450"/>
                  <a:pt x="2052495" y="835880"/>
                  <a:pt x="2060353" y="835880"/>
                </a:cubicBezTo>
                <a:cubicBezTo>
                  <a:pt x="2068211" y="835880"/>
                  <a:pt x="2074640" y="829450"/>
                  <a:pt x="2074640" y="821592"/>
                </a:cubicBezTo>
                <a:cubicBezTo>
                  <a:pt x="2074640" y="813734"/>
                  <a:pt x="2068211" y="807305"/>
                  <a:pt x="2060353" y="807305"/>
                </a:cubicBezTo>
                <a:cubicBezTo>
                  <a:pt x="2052495" y="807305"/>
                  <a:pt x="2046065" y="813734"/>
                  <a:pt x="2046065" y="821592"/>
                </a:cubicBezTo>
                <a:close/>
                <a:moveTo>
                  <a:pt x="2089347" y="816173"/>
                </a:moveTo>
                <a:cubicBezTo>
                  <a:pt x="2086328" y="821049"/>
                  <a:pt x="2088213" y="827727"/>
                  <a:pt x="2093538" y="831023"/>
                </a:cubicBezTo>
                <a:cubicBezTo>
                  <a:pt x="2104901" y="838043"/>
                  <a:pt x="2122265" y="829127"/>
                  <a:pt x="2122265" y="816268"/>
                </a:cubicBezTo>
                <a:cubicBezTo>
                  <a:pt x="2122265" y="804676"/>
                  <a:pt x="2096491" y="804600"/>
                  <a:pt x="2089347" y="816173"/>
                </a:cubicBezTo>
                <a:close/>
                <a:moveTo>
                  <a:pt x="2131790" y="815239"/>
                </a:moveTo>
                <a:cubicBezTo>
                  <a:pt x="2131790" y="828660"/>
                  <a:pt x="2142525" y="834823"/>
                  <a:pt x="2156546" y="829442"/>
                </a:cubicBezTo>
                <a:cubicBezTo>
                  <a:pt x="2176425" y="821812"/>
                  <a:pt x="2172681" y="807305"/>
                  <a:pt x="2150840" y="807305"/>
                </a:cubicBezTo>
                <a:cubicBezTo>
                  <a:pt x="2140363" y="807305"/>
                  <a:pt x="2131790" y="810877"/>
                  <a:pt x="2131790" y="815239"/>
                </a:cubicBezTo>
                <a:close/>
                <a:moveTo>
                  <a:pt x="2179415" y="816830"/>
                </a:moveTo>
                <a:cubicBezTo>
                  <a:pt x="2179415" y="822068"/>
                  <a:pt x="2185845" y="826355"/>
                  <a:pt x="2193703" y="826355"/>
                </a:cubicBezTo>
                <a:cubicBezTo>
                  <a:pt x="2201561" y="826355"/>
                  <a:pt x="2207990" y="822068"/>
                  <a:pt x="2207990" y="816830"/>
                </a:cubicBezTo>
                <a:cubicBezTo>
                  <a:pt x="2207990" y="811591"/>
                  <a:pt x="2201561" y="807305"/>
                  <a:pt x="2193703" y="807305"/>
                </a:cubicBezTo>
                <a:cubicBezTo>
                  <a:pt x="2185845" y="807305"/>
                  <a:pt x="2179415" y="811591"/>
                  <a:pt x="2179415" y="816830"/>
                </a:cubicBezTo>
                <a:close/>
                <a:moveTo>
                  <a:pt x="2217515" y="816830"/>
                </a:moveTo>
                <a:cubicBezTo>
                  <a:pt x="2217515" y="822068"/>
                  <a:pt x="2223945" y="826355"/>
                  <a:pt x="2231803" y="826355"/>
                </a:cubicBezTo>
                <a:cubicBezTo>
                  <a:pt x="2239661" y="826355"/>
                  <a:pt x="2246090" y="822068"/>
                  <a:pt x="2246090" y="816830"/>
                </a:cubicBezTo>
                <a:cubicBezTo>
                  <a:pt x="2246090" y="811591"/>
                  <a:pt x="2239661" y="807305"/>
                  <a:pt x="2231803" y="807305"/>
                </a:cubicBezTo>
                <a:cubicBezTo>
                  <a:pt x="2223945" y="807305"/>
                  <a:pt x="2217515" y="811591"/>
                  <a:pt x="2217515" y="816830"/>
                </a:cubicBezTo>
                <a:close/>
                <a:moveTo>
                  <a:pt x="2265140" y="816830"/>
                </a:moveTo>
                <a:cubicBezTo>
                  <a:pt x="2265140" y="822068"/>
                  <a:pt x="2271836" y="826355"/>
                  <a:pt x="2279999" y="826355"/>
                </a:cubicBezTo>
                <a:cubicBezTo>
                  <a:pt x="2288162" y="826355"/>
                  <a:pt x="2292191" y="822068"/>
                  <a:pt x="2288953" y="816830"/>
                </a:cubicBezTo>
                <a:cubicBezTo>
                  <a:pt x="2285714" y="811591"/>
                  <a:pt x="2279037" y="807305"/>
                  <a:pt x="2274103" y="807305"/>
                </a:cubicBezTo>
                <a:cubicBezTo>
                  <a:pt x="2269169" y="807305"/>
                  <a:pt x="2265140" y="811591"/>
                  <a:pt x="2265140" y="816830"/>
                </a:cubicBezTo>
                <a:close/>
                <a:moveTo>
                  <a:pt x="2303240" y="816830"/>
                </a:moveTo>
                <a:cubicBezTo>
                  <a:pt x="2303240" y="822068"/>
                  <a:pt x="2309670" y="826355"/>
                  <a:pt x="2317528" y="826355"/>
                </a:cubicBezTo>
                <a:cubicBezTo>
                  <a:pt x="2325386" y="826355"/>
                  <a:pt x="2331815" y="822068"/>
                  <a:pt x="2331815" y="816830"/>
                </a:cubicBezTo>
                <a:cubicBezTo>
                  <a:pt x="2331815" y="811591"/>
                  <a:pt x="2325386" y="807305"/>
                  <a:pt x="2317528" y="807305"/>
                </a:cubicBezTo>
                <a:cubicBezTo>
                  <a:pt x="2309670" y="807305"/>
                  <a:pt x="2303240" y="811591"/>
                  <a:pt x="2303240" y="816830"/>
                </a:cubicBezTo>
                <a:close/>
                <a:moveTo>
                  <a:pt x="2350865" y="816830"/>
                </a:moveTo>
                <a:cubicBezTo>
                  <a:pt x="2350865" y="822068"/>
                  <a:pt x="2355152" y="826355"/>
                  <a:pt x="2360390" y="826355"/>
                </a:cubicBezTo>
                <a:cubicBezTo>
                  <a:pt x="2365629" y="826355"/>
                  <a:pt x="2369915" y="822068"/>
                  <a:pt x="2369915" y="816830"/>
                </a:cubicBezTo>
                <a:cubicBezTo>
                  <a:pt x="2369915" y="811591"/>
                  <a:pt x="2365629" y="807305"/>
                  <a:pt x="2360390" y="807305"/>
                </a:cubicBezTo>
                <a:cubicBezTo>
                  <a:pt x="2355152" y="807305"/>
                  <a:pt x="2350865" y="811591"/>
                  <a:pt x="2350865" y="816830"/>
                </a:cubicBezTo>
                <a:close/>
                <a:moveTo>
                  <a:pt x="2388965" y="816830"/>
                </a:moveTo>
                <a:cubicBezTo>
                  <a:pt x="2388965" y="822068"/>
                  <a:pt x="2395395" y="826355"/>
                  <a:pt x="2403253" y="826355"/>
                </a:cubicBezTo>
                <a:cubicBezTo>
                  <a:pt x="2411111" y="826355"/>
                  <a:pt x="2417540" y="822068"/>
                  <a:pt x="2417540" y="816830"/>
                </a:cubicBezTo>
                <a:cubicBezTo>
                  <a:pt x="2417540" y="811591"/>
                  <a:pt x="2411111" y="807305"/>
                  <a:pt x="2403253" y="807305"/>
                </a:cubicBezTo>
                <a:cubicBezTo>
                  <a:pt x="2395395" y="807305"/>
                  <a:pt x="2388965" y="811591"/>
                  <a:pt x="2388965" y="816830"/>
                </a:cubicBezTo>
                <a:close/>
                <a:moveTo>
                  <a:pt x="2436590" y="816830"/>
                </a:moveTo>
                <a:cubicBezTo>
                  <a:pt x="2436590" y="822068"/>
                  <a:pt x="2443286" y="826355"/>
                  <a:pt x="2451449" y="826355"/>
                </a:cubicBezTo>
                <a:cubicBezTo>
                  <a:pt x="2459612" y="826355"/>
                  <a:pt x="2463641" y="822068"/>
                  <a:pt x="2460403" y="816830"/>
                </a:cubicBezTo>
                <a:cubicBezTo>
                  <a:pt x="2457164" y="811591"/>
                  <a:pt x="2450487" y="807305"/>
                  <a:pt x="2445553" y="807305"/>
                </a:cubicBezTo>
                <a:cubicBezTo>
                  <a:pt x="2440619" y="807305"/>
                  <a:pt x="2436590" y="811591"/>
                  <a:pt x="2436590" y="816830"/>
                </a:cubicBezTo>
                <a:close/>
                <a:moveTo>
                  <a:pt x="2482434" y="823335"/>
                </a:moveTo>
                <a:cubicBezTo>
                  <a:pt x="2489302" y="826088"/>
                  <a:pt x="2497522" y="825746"/>
                  <a:pt x="2500684" y="822584"/>
                </a:cubicBezTo>
                <a:cubicBezTo>
                  <a:pt x="2503846" y="819422"/>
                  <a:pt x="2498227" y="817173"/>
                  <a:pt x="2488187" y="817582"/>
                </a:cubicBezTo>
                <a:cubicBezTo>
                  <a:pt x="2477091" y="818039"/>
                  <a:pt x="2474833" y="820297"/>
                  <a:pt x="2482434" y="823335"/>
                </a:cubicBezTo>
                <a:close/>
                <a:moveTo>
                  <a:pt x="2534222" y="823392"/>
                </a:moveTo>
                <a:lnTo>
                  <a:pt x="2550890" y="827756"/>
                </a:lnTo>
                <a:lnTo>
                  <a:pt x="2550890" y="907546"/>
                </a:lnTo>
                <a:lnTo>
                  <a:pt x="2550890" y="987333"/>
                </a:lnTo>
                <a:lnTo>
                  <a:pt x="2534222" y="997496"/>
                </a:lnTo>
                <a:lnTo>
                  <a:pt x="2517553" y="1007659"/>
                </a:lnTo>
                <a:lnTo>
                  <a:pt x="2588990" y="1001487"/>
                </a:lnTo>
                <a:cubicBezTo>
                  <a:pt x="2628281" y="998096"/>
                  <a:pt x="2662285" y="993667"/>
                  <a:pt x="2664552" y="991648"/>
                </a:cubicBezTo>
                <a:cubicBezTo>
                  <a:pt x="2666819" y="989629"/>
                  <a:pt x="2668962" y="949465"/>
                  <a:pt x="2669315" y="902402"/>
                </a:cubicBezTo>
                <a:lnTo>
                  <a:pt x="2669953" y="816840"/>
                </a:lnTo>
                <a:lnTo>
                  <a:pt x="2593753" y="817935"/>
                </a:lnTo>
                <a:cubicBezTo>
                  <a:pt x="2551843" y="818544"/>
                  <a:pt x="2525058" y="821002"/>
                  <a:pt x="2534222" y="823392"/>
                </a:cubicBezTo>
                <a:close/>
                <a:moveTo>
                  <a:pt x="1807940" y="926367"/>
                </a:moveTo>
                <a:cubicBezTo>
                  <a:pt x="1807940" y="983113"/>
                  <a:pt x="1810636" y="1026862"/>
                  <a:pt x="1813922" y="1023566"/>
                </a:cubicBezTo>
                <a:cubicBezTo>
                  <a:pt x="1820551" y="1016937"/>
                  <a:pt x="1818951" y="834176"/>
                  <a:pt x="1812198" y="827432"/>
                </a:cubicBezTo>
                <a:cubicBezTo>
                  <a:pt x="1809864" y="825089"/>
                  <a:pt x="1807940" y="869617"/>
                  <a:pt x="1807940" y="926367"/>
                </a:cubicBezTo>
                <a:close/>
                <a:moveTo>
                  <a:pt x="2649188" y="883505"/>
                </a:moveTo>
                <a:cubicBezTo>
                  <a:pt x="2649188" y="917557"/>
                  <a:pt x="2650931" y="931482"/>
                  <a:pt x="2653036" y="914461"/>
                </a:cubicBezTo>
                <a:cubicBezTo>
                  <a:pt x="2655151" y="897440"/>
                  <a:pt x="2655151" y="869570"/>
                  <a:pt x="2653036" y="852549"/>
                </a:cubicBezTo>
                <a:cubicBezTo>
                  <a:pt x="2650931" y="835527"/>
                  <a:pt x="2649188" y="849453"/>
                  <a:pt x="2649188" y="883505"/>
                </a:cubicBezTo>
                <a:close/>
                <a:moveTo>
                  <a:pt x="2684240" y="907317"/>
                </a:moveTo>
                <a:cubicBezTo>
                  <a:pt x="2684240" y="954938"/>
                  <a:pt x="2688165" y="988276"/>
                  <a:pt x="2693765" y="988276"/>
                </a:cubicBezTo>
                <a:cubicBezTo>
                  <a:pt x="2699366" y="988276"/>
                  <a:pt x="2703290" y="954938"/>
                  <a:pt x="2703290" y="907317"/>
                </a:cubicBezTo>
                <a:cubicBezTo>
                  <a:pt x="2703290" y="859692"/>
                  <a:pt x="2699366" y="826355"/>
                  <a:pt x="2693765" y="826355"/>
                </a:cubicBezTo>
                <a:cubicBezTo>
                  <a:pt x="2688165" y="826355"/>
                  <a:pt x="2684240" y="859692"/>
                  <a:pt x="2684240" y="907317"/>
                </a:cubicBezTo>
                <a:close/>
                <a:moveTo>
                  <a:pt x="2722340" y="835880"/>
                </a:moveTo>
                <a:cubicBezTo>
                  <a:pt x="2722340" y="841118"/>
                  <a:pt x="2726627" y="845405"/>
                  <a:pt x="2731865" y="845405"/>
                </a:cubicBezTo>
                <a:cubicBezTo>
                  <a:pt x="2737104" y="845405"/>
                  <a:pt x="2741390" y="841118"/>
                  <a:pt x="2741390" y="835880"/>
                </a:cubicBezTo>
                <a:cubicBezTo>
                  <a:pt x="2741390" y="830641"/>
                  <a:pt x="2737104" y="826355"/>
                  <a:pt x="2731865" y="826355"/>
                </a:cubicBezTo>
                <a:cubicBezTo>
                  <a:pt x="2726627" y="826355"/>
                  <a:pt x="2722340" y="830641"/>
                  <a:pt x="2722340" y="835880"/>
                </a:cubicBezTo>
                <a:close/>
                <a:moveTo>
                  <a:pt x="2760440" y="835880"/>
                </a:moveTo>
                <a:cubicBezTo>
                  <a:pt x="2760440" y="841118"/>
                  <a:pt x="2764727" y="845405"/>
                  <a:pt x="2769965" y="845405"/>
                </a:cubicBezTo>
                <a:cubicBezTo>
                  <a:pt x="2775204" y="845405"/>
                  <a:pt x="2779490" y="841118"/>
                  <a:pt x="2779490" y="835880"/>
                </a:cubicBezTo>
                <a:cubicBezTo>
                  <a:pt x="2779490" y="830641"/>
                  <a:pt x="2775204" y="826355"/>
                  <a:pt x="2769965" y="826355"/>
                </a:cubicBezTo>
                <a:cubicBezTo>
                  <a:pt x="2764727" y="826355"/>
                  <a:pt x="2760440" y="830641"/>
                  <a:pt x="2760440" y="835880"/>
                </a:cubicBezTo>
                <a:close/>
                <a:moveTo>
                  <a:pt x="2808065" y="835880"/>
                </a:moveTo>
                <a:cubicBezTo>
                  <a:pt x="2808065" y="841118"/>
                  <a:pt x="2812352" y="845405"/>
                  <a:pt x="2817590" y="845405"/>
                </a:cubicBezTo>
                <a:cubicBezTo>
                  <a:pt x="2822829" y="845405"/>
                  <a:pt x="2827115" y="841118"/>
                  <a:pt x="2827115" y="835880"/>
                </a:cubicBezTo>
                <a:cubicBezTo>
                  <a:pt x="2827115" y="830641"/>
                  <a:pt x="2822829" y="826355"/>
                  <a:pt x="2817590" y="826355"/>
                </a:cubicBezTo>
                <a:cubicBezTo>
                  <a:pt x="2812352" y="826355"/>
                  <a:pt x="2808065" y="830641"/>
                  <a:pt x="2808065" y="835880"/>
                </a:cubicBezTo>
                <a:close/>
                <a:moveTo>
                  <a:pt x="1667132" y="912080"/>
                </a:moveTo>
                <a:cubicBezTo>
                  <a:pt x="1666732" y="956605"/>
                  <a:pt x="1670085" y="1001611"/>
                  <a:pt x="1674590" y="1012088"/>
                </a:cubicBezTo>
                <a:lnTo>
                  <a:pt x="1682772" y="1031138"/>
                </a:lnTo>
                <a:lnTo>
                  <a:pt x="1682420" y="988276"/>
                </a:lnTo>
                <a:cubicBezTo>
                  <a:pt x="1682220" y="964702"/>
                  <a:pt x="1678857" y="919700"/>
                  <a:pt x="1674952" y="888267"/>
                </a:cubicBezTo>
                <a:lnTo>
                  <a:pt x="1667866" y="831117"/>
                </a:lnTo>
                <a:lnTo>
                  <a:pt x="1667132" y="912080"/>
                </a:lnTo>
                <a:close/>
                <a:moveTo>
                  <a:pt x="1716167" y="926367"/>
                </a:moveTo>
                <a:cubicBezTo>
                  <a:pt x="1716195" y="978751"/>
                  <a:pt x="1717796" y="998963"/>
                  <a:pt x="1719720" y="971283"/>
                </a:cubicBezTo>
                <a:cubicBezTo>
                  <a:pt x="1721653" y="943618"/>
                  <a:pt x="1721634" y="900755"/>
                  <a:pt x="1719682" y="876038"/>
                </a:cubicBezTo>
                <a:cubicBezTo>
                  <a:pt x="1717719" y="851330"/>
                  <a:pt x="1716148" y="873980"/>
                  <a:pt x="1716167" y="926367"/>
                </a:cubicBezTo>
                <a:close/>
                <a:moveTo>
                  <a:pt x="1761068" y="928749"/>
                </a:moveTo>
                <a:cubicBezTo>
                  <a:pt x="1760658" y="982437"/>
                  <a:pt x="1764068" y="1026376"/>
                  <a:pt x="1768640" y="1026376"/>
                </a:cubicBezTo>
                <a:cubicBezTo>
                  <a:pt x="1776127" y="1026376"/>
                  <a:pt x="1772993" y="863912"/>
                  <a:pt x="1765068" y="840642"/>
                </a:cubicBezTo>
                <a:cubicBezTo>
                  <a:pt x="1763278" y="835403"/>
                  <a:pt x="1761477" y="875056"/>
                  <a:pt x="1761068" y="928749"/>
                </a:cubicBezTo>
                <a:close/>
                <a:moveTo>
                  <a:pt x="2853909" y="842385"/>
                </a:moveTo>
                <a:cubicBezTo>
                  <a:pt x="2860777" y="845138"/>
                  <a:pt x="2868997" y="844796"/>
                  <a:pt x="2872159" y="841634"/>
                </a:cubicBezTo>
                <a:cubicBezTo>
                  <a:pt x="2875321" y="838472"/>
                  <a:pt x="2869702" y="836223"/>
                  <a:pt x="2859662" y="836632"/>
                </a:cubicBezTo>
                <a:cubicBezTo>
                  <a:pt x="2848566" y="837089"/>
                  <a:pt x="2846308" y="839347"/>
                  <a:pt x="2853909" y="842385"/>
                </a:cubicBezTo>
                <a:close/>
                <a:moveTo>
                  <a:pt x="2893790" y="845405"/>
                </a:moveTo>
                <a:cubicBezTo>
                  <a:pt x="2893790" y="850643"/>
                  <a:pt x="2898077" y="854930"/>
                  <a:pt x="2903315" y="854930"/>
                </a:cubicBezTo>
                <a:cubicBezTo>
                  <a:pt x="2908554" y="854930"/>
                  <a:pt x="2912840" y="850643"/>
                  <a:pt x="2912840" y="845405"/>
                </a:cubicBezTo>
                <a:cubicBezTo>
                  <a:pt x="2912840" y="840166"/>
                  <a:pt x="2908554" y="835880"/>
                  <a:pt x="2903315" y="835880"/>
                </a:cubicBezTo>
                <a:cubicBezTo>
                  <a:pt x="2898077" y="835880"/>
                  <a:pt x="2893790" y="840166"/>
                  <a:pt x="2893790" y="845405"/>
                </a:cubicBezTo>
                <a:close/>
                <a:moveTo>
                  <a:pt x="2941415" y="845405"/>
                </a:moveTo>
                <a:cubicBezTo>
                  <a:pt x="2941415" y="850643"/>
                  <a:pt x="2945968" y="854930"/>
                  <a:pt x="2951512" y="854930"/>
                </a:cubicBezTo>
                <a:cubicBezTo>
                  <a:pt x="2957055" y="854930"/>
                  <a:pt x="2958941" y="850643"/>
                  <a:pt x="2955703" y="845405"/>
                </a:cubicBezTo>
                <a:cubicBezTo>
                  <a:pt x="2952464" y="840166"/>
                  <a:pt x="2947930" y="835880"/>
                  <a:pt x="2945616" y="835880"/>
                </a:cubicBezTo>
                <a:cubicBezTo>
                  <a:pt x="2943301" y="835880"/>
                  <a:pt x="2941415" y="840166"/>
                  <a:pt x="2941415" y="845405"/>
                </a:cubicBezTo>
                <a:close/>
                <a:moveTo>
                  <a:pt x="1619260" y="888267"/>
                </a:moveTo>
                <a:cubicBezTo>
                  <a:pt x="1618860" y="914461"/>
                  <a:pt x="1622089" y="953033"/>
                  <a:pt x="1626422" y="973988"/>
                </a:cubicBezTo>
                <a:lnTo>
                  <a:pt x="1634300" y="1012088"/>
                </a:lnTo>
                <a:lnTo>
                  <a:pt x="1634557" y="973988"/>
                </a:lnTo>
                <a:cubicBezTo>
                  <a:pt x="1634700" y="953033"/>
                  <a:pt x="1631480" y="914461"/>
                  <a:pt x="1627403" y="888267"/>
                </a:cubicBezTo>
                <a:lnTo>
                  <a:pt x="1619983" y="840642"/>
                </a:lnTo>
                <a:lnTo>
                  <a:pt x="1619260" y="888267"/>
                </a:lnTo>
                <a:close/>
                <a:moveTo>
                  <a:pt x="2046065" y="859692"/>
                </a:moveTo>
                <a:cubicBezTo>
                  <a:pt x="2046065" y="867550"/>
                  <a:pt x="2052495" y="873980"/>
                  <a:pt x="2060353" y="873980"/>
                </a:cubicBezTo>
                <a:cubicBezTo>
                  <a:pt x="2068211" y="873980"/>
                  <a:pt x="2074640" y="867550"/>
                  <a:pt x="2074640" y="859692"/>
                </a:cubicBezTo>
                <a:cubicBezTo>
                  <a:pt x="2074640" y="851834"/>
                  <a:pt x="2068211" y="845405"/>
                  <a:pt x="2060353" y="845405"/>
                </a:cubicBezTo>
                <a:cubicBezTo>
                  <a:pt x="2052495" y="845405"/>
                  <a:pt x="2046065" y="851834"/>
                  <a:pt x="2046065" y="859692"/>
                </a:cubicBezTo>
                <a:close/>
                <a:moveTo>
                  <a:pt x="2093690" y="860483"/>
                </a:moveTo>
                <a:cubicBezTo>
                  <a:pt x="2093690" y="877304"/>
                  <a:pt x="2114198" y="874381"/>
                  <a:pt x="2120084" y="856721"/>
                </a:cubicBezTo>
                <a:cubicBezTo>
                  <a:pt x="2122161" y="850492"/>
                  <a:pt x="2117065" y="845405"/>
                  <a:pt x="2108768" y="845405"/>
                </a:cubicBezTo>
                <a:cubicBezTo>
                  <a:pt x="2100472" y="845405"/>
                  <a:pt x="2093690" y="852196"/>
                  <a:pt x="2093690" y="860483"/>
                </a:cubicBezTo>
                <a:close/>
                <a:moveTo>
                  <a:pt x="2131790" y="854930"/>
                </a:moveTo>
                <a:cubicBezTo>
                  <a:pt x="2131790" y="860168"/>
                  <a:pt x="2140363" y="864455"/>
                  <a:pt x="2150840" y="864455"/>
                </a:cubicBezTo>
                <a:cubicBezTo>
                  <a:pt x="2161318" y="864455"/>
                  <a:pt x="2169890" y="860168"/>
                  <a:pt x="2169890" y="854930"/>
                </a:cubicBezTo>
                <a:cubicBezTo>
                  <a:pt x="2169890" y="849691"/>
                  <a:pt x="2161318" y="845405"/>
                  <a:pt x="2150840" y="845405"/>
                </a:cubicBezTo>
                <a:cubicBezTo>
                  <a:pt x="2140363" y="845405"/>
                  <a:pt x="2131790" y="849691"/>
                  <a:pt x="2131790" y="854930"/>
                </a:cubicBezTo>
                <a:close/>
                <a:moveTo>
                  <a:pt x="2179415" y="854930"/>
                </a:moveTo>
                <a:cubicBezTo>
                  <a:pt x="2179415" y="860168"/>
                  <a:pt x="2185845" y="864455"/>
                  <a:pt x="2193703" y="864455"/>
                </a:cubicBezTo>
                <a:cubicBezTo>
                  <a:pt x="2201561" y="864455"/>
                  <a:pt x="2207990" y="860168"/>
                  <a:pt x="2207990" y="854930"/>
                </a:cubicBezTo>
                <a:cubicBezTo>
                  <a:pt x="2207990" y="849691"/>
                  <a:pt x="2201561" y="845405"/>
                  <a:pt x="2193703" y="845405"/>
                </a:cubicBezTo>
                <a:cubicBezTo>
                  <a:pt x="2185845" y="845405"/>
                  <a:pt x="2179415" y="849691"/>
                  <a:pt x="2179415" y="854930"/>
                </a:cubicBezTo>
                <a:close/>
                <a:moveTo>
                  <a:pt x="2222278" y="854930"/>
                </a:moveTo>
                <a:cubicBezTo>
                  <a:pt x="2225516" y="860168"/>
                  <a:pt x="2232203" y="864455"/>
                  <a:pt x="2237137" y="864455"/>
                </a:cubicBezTo>
                <a:cubicBezTo>
                  <a:pt x="2242071" y="864455"/>
                  <a:pt x="2246090" y="860168"/>
                  <a:pt x="2246090" y="854930"/>
                </a:cubicBezTo>
                <a:cubicBezTo>
                  <a:pt x="2246090" y="849691"/>
                  <a:pt x="2239404" y="845405"/>
                  <a:pt x="2231241" y="845405"/>
                </a:cubicBezTo>
                <a:cubicBezTo>
                  <a:pt x="2223078" y="845405"/>
                  <a:pt x="2219039" y="849691"/>
                  <a:pt x="2222278" y="854930"/>
                </a:cubicBezTo>
                <a:close/>
                <a:moveTo>
                  <a:pt x="2265140" y="854930"/>
                </a:moveTo>
                <a:cubicBezTo>
                  <a:pt x="2265140" y="860168"/>
                  <a:pt x="2271570" y="864455"/>
                  <a:pt x="2279428" y="864455"/>
                </a:cubicBezTo>
                <a:cubicBezTo>
                  <a:pt x="2287286" y="864455"/>
                  <a:pt x="2293715" y="860168"/>
                  <a:pt x="2293715" y="854930"/>
                </a:cubicBezTo>
                <a:cubicBezTo>
                  <a:pt x="2293715" y="849691"/>
                  <a:pt x="2287286" y="845405"/>
                  <a:pt x="2279428" y="845405"/>
                </a:cubicBezTo>
                <a:cubicBezTo>
                  <a:pt x="2271570" y="845405"/>
                  <a:pt x="2265140" y="849691"/>
                  <a:pt x="2265140" y="854930"/>
                </a:cubicBezTo>
                <a:close/>
                <a:moveTo>
                  <a:pt x="2303240" y="854930"/>
                </a:moveTo>
                <a:cubicBezTo>
                  <a:pt x="2303240" y="860168"/>
                  <a:pt x="2309670" y="864455"/>
                  <a:pt x="2317528" y="864455"/>
                </a:cubicBezTo>
                <a:cubicBezTo>
                  <a:pt x="2325386" y="864455"/>
                  <a:pt x="2331815" y="860168"/>
                  <a:pt x="2331815" y="854930"/>
                </a:cubicBezTo>
                <a:cubicBezTo>
                  <a:pt x="2331815" y="849691"/>
                  <a:pt x="2325386" y="845405"/>
                  <a:pt x="2317528" y="845405"/>
                </a:cubicBezTo>
                <a:cubicBezTo>
                  <a:pt x="2309670" y="845405"/>
                  <a:pt x="2303240" y="849691"/>
                  <a:pt x="2303240" y="854930"/>
                </a:cubicBezTo>
                <a:close/>
                <a:moveTo>
                  <a:pt x="2350865" y="854930"/>
                </a:moveTo>
                <a:cubicBezTo>
                  <a:pt x="2350865" y="860168"/>
                  <a:pt x="2354894" y="864455"/>
                  <a:pt x="2359828" y="864455"/>
                </a:cubicBezTo>
                <a:cubicBezTo>
                  <a:pt x="2364762" y="864455"/>
                  <a:pt x="2371439" y="860168"/>
                  <a:pt x="2374678" y="854930"/>
                </a:cubicBezTo>
                <a:cubicBezTo>
                  <a:pt x="2377916" y="849691"/>
                  <a:pt x="2373887" y="845405"/>
                  <a:pt x="2365724" y="845405"/>
                </a:cubicBezTo>
                <a:cubicBezTo>
                  <a:pt x="2357561" y="845405"/>
                  <a:pt x="2350865" y="849691"/>
                  <a:pt x="2350865" y="854930"/>
                </a:cubicBezTo>
                <a:close/>
                <a:moveTo>
                  <a:pt x="2388965" y="854930"/>
                </a:moveTo>
                <a:cubicBezTo>
                  <a:pt x="2388965" y="860168"/>
                  <a:pt x="2395395" y="864455"/>
                  <a:pt x="2403253" y="864455"/>
                </a:cubicBezTo>
                <a:cubicBezTo>
                  <a:pt x="2411111" y="864455"/>
                  <a:pt x="2417540" y="860168"/>
                  <a:pt x="2417540" y="854930"/>
                </a:cubicBezTo>
                <a:cubicBezTo>
                  <a:pt x="2417540" y="849691"/>
                  <a:pt x="2411111" y="845405"/>
                  <a:pt x="2403253" y="845405"/>
                </a:cubicBezTo>
                <a:cubicBezTo>
                  <a:pt x="2395395" y="845405"/>
                  <a:pt x="2388965" y="849691"/>
                  <a:pt x="2388965" y="854930"/>
                </a:cubicBezTo>
                <a:close/>
                <a:moveTo>
                  <a:pt x="2436590" y="854930"/>
                </a:moveTo>
                <a:cubicBezTo>
                  <a:pt x="2436590" y="860168"/>
                  <a:pt x="2443020" y="864455"/>
                  <a:pt x="2450878" y="864455"/>
                </a:cubicBezTo>
                <a:cubicBezTo>
                  <a:pt x="2458736" y="864455"/>
                  <a:pt x="2465165" y="860168"/>
                  <a:pt x="2465165" y="854930"/>
                </a:cubicBezTo>
                <a:cubicBezTo>
                  <a:pt x="2465165" y="849691"/>
                  <a:pt x="2458736" y="845405"/>
                  <a:pt x="2450878" y="845405"/>
                </a:cubicBezTo>
                <a:cubicBezTo>
                  <a:pt x="2443020" y="845405"/>
                  <a:pt x="2436590" y="849691"/>
                  <a:pt x="2436590" y="854930"/>
                </a:cubicBezTo>
                <a:close/>
                <a:moveTo>
                  <a:pt x="2484215" y="854930"/>
                </a:moveTo>
                <a:cubicBezTo>
                  <a:pt x="2484215" y="860168"/>
                  <a:pt x="2488502" y="864455"/>
                  <a:pt x="2493740" y="864455"/>
                </a:cubicBezTo>
                <a:cubicBezTo>
                  <a:pt x="2498979" y="864455"/>
                  <a:pt x="2503265" y="860168"/>
                  <a:pt x="2503265" y="854930"/>
                </a:cubicBezTo>
                <a:cubicBezTo>
                  <a:pt x="2503265" y="849691"/>
                  <a:pt x="2498979" y="845405"/>
                  <a:pt x="2493740" y="845405"/>
                </a:cubicBezTo>
                <a:cubicBezTo>
                  <a:pt x="2488502" y="845405"/>
                  <a:pt x="2484215" y="849691"/>
                  <a:pt x="2484215" y="854930"/>
                </a:cubicBezTo>
                <a:close/>
                <a:moveTo>
                  <a:pt x="2522315" y="854930"/>
                </a:moveTo>
                <a:cubicBezTo>
                  <a:pt x="2522315" y="860168"/>
                  <a:pt x="2526868" y="864455"/>
                  <a:pt x="2532412" y="864455"/>
                </a:cubicBezTo>
                <a:cubicBezTo>
                  <a:pt x="2537955" y="864455"/>
                  <a:pt x="2539841" y="860168"/>
                  <a:pt x="2536603" y="854930"/>
                </a:cubicBezTo>
                <a:cubicBezTo>
                  <a:pt x="2533364" y="849691"/>
                  <a:pt x="2528830" y="845405"/>
                  <a:pt x="2526516" y="845405"/>
                </a:cubicBezTo>
                <a:cubicBezTo>
                  <a:pt x="2524201" y="845405"/>
                  <a:pt x="2522315" y="849691"/>
                  <a:pt x="2522315" y="854930"/>
                </a:cubicBezTo>
                <a:close/>
                <a:moveTo>
                  <a:pt x="1582465" y="916842"/>
                </a:moveTo>
                <a:cubicBezTo>
                  <a:pt x="1582512" y="953510"/>
                  <a:pt x="1584227" y="967340"/>
                  <a:pt x="1586293" y="947589"/>
                </a:cubicBezTo>
                <a:cubicBezTo>
                  <a:pt x="1588351" y="927825"/>
                  <a:pt x="1588322" y="897821"/>
                  <a:pt x="1586217" y="880914"/>
                </a:cubicBezTo>
                <a:cubicBezTo>
                  <a:pt x="1584112" y="863998"/>
                  <a:pt x="1582426" y="880171"/>
                  <a:pt x="1582465" y="916842"/>
                </a:cubicBezTo>
                <a:close/>
                <a:moveTo>
                  <a:pt x="2722340" y="864455"/>
                </a:moveTo>
                <a:cubicBezTo>
                  <a:pt x="2722340" y="869693"/>
                  <a:pt x="2726627" y="873980"/>
                  <a:pt x="2731865" y="873980"/>
                </a:cubicBezTo>
                <a:cubicBezTo>
                  <a:pt x="2737104" y="873980"/>
                  <a:pt x="2741390" y="869693"/>
                  <a:pt x="2741390" y="864455"/>
                </a:cubicBezTo>
                <a:cubicBezTo>
                  <a:pt x="2741390" y="859216"/>
                  <a:pt x="2737104" y="854930"/>
                  <a:pt x="2731865" y="854930"/>
                </a:cubicBezTo>
                <a:cubicBezTo>
                  <a:pt x="2726627" y="854930"/>
                  <a:pt x="2722340" y="859216"/>
                  <a:pt x="2722340" y="864455"/>
                </a:cubicBezTo>
                <a:close/>
                <a:moveTo>
                  <a:pt x="2760440" y="864455"/>
                </a:moveTo>
                <a:cubicBezTo>
                  <a:pt x="2760440" y="869693"/>
                  <a:pt x="2767136" y="873980"/>
                  <a:pt x="2775299" y="873980"/>
                </a:cubicBezTo>
                <a:cubicBezTo>
                  <a:pt x="2783462" y="873980"/>
                  <a:pt x="2787491" y="869693"/>
                  <a:pt x="2784253" y="864455"/>
                </a:cubicBezTo>
                <a:cubicBezTo>
                  <a:pt x="2781014" y="859216"/>
                  <a:pt x="2774337" y="854930"/>
                  <a:pt x="2769403" y="854930"/>
                </a:cubicBezTo>
                <a:cubicBezTo>
                  <a:pt x="2764469" y="854930"/>
                  <a:pt x="2760440" y="859216"/>
                  <a:pt x="2760440" y="864455"/>
                </a:cubicBezTo>
                <a:close/>
                <a:moveTo>
                  <a:pt x="2808065" y="873980"/>
                </a:moveTo>
                <a:cubicBezTo>
                  <a:pt x="2808065" y="879218"/>
                  <a:pt x="2812352" y="883505"/>
                  <a:pt x="2817590" y="883505"/>
                </a:cubicBezTo>
                <a:cubicBezTo>
                  <a:pt x="2822829" y="883505"/>
                  <a:pt x="2827115" y="879218"/>
                  <a:pt x="2827115" y="873980"/>
                </a:cubicBezTo>
                <a:cubicBezTo>
                  <a:pt x="2827115" y="868741"/>
                  <a:pt x="2822829" y="864455"/>
                  <a:pt x="2817590" y="864455"/>
                </a:cubicBezTo>
                <a:cubicBezTo>
                  <a:pt x="2812352" y="864455"/>
                  <a:pt x="2808065" y="868741"/>
                  <a:pt x="2808065" y="873980"/>
                </a:cubicBezTo>
                <a:close/>
                <a:moveTo>
                  <a:pt x="2850928" y="873980"/>
                </a:moveTo>
                <a:cubicBezTo>
                  <a:pt x="2854166" y="879218"/>
                  <a:pt x="2860853" y="883505"/>
                  <a:pt x="2865787" y="883505"/>
                </a:cubicBezTo>
                <a:cubicBezTo>
                  <a:pt x="2870721" y="883505"/>
                  <a:pt x="2874740" y="879218"/>
                  <a:pt x="2874740" y="873980"/>
                </a:cubicBezTo>
                <a:cubicBezTo>
                  <a:pt x="2874740" y="868741"/>
                  <a:pt x="2868054" y="864455"/>
                  <a:pt x="2859891" y="864455"/>
                </a:cubicBezTo>
                <a:cubicBezTo>
                  <a:pt x="2851728" y="864455"/>
                  <a:pt x="2847689" y="868741"/>
                  <a:pt x="2850928" y="873980"/>
                </a:cubicBezTo>
                <a:close/>
                <a:moveTo>
                  <a:pt x="2893790" y="873980"/>
                </a:moveTo>
                <a:cubicBezTo>
                  <a:pt x="2893790" y="879218"/>
                  <a:pt x="2898077" y="883505"/>
                  <a:pt x="2903315" y="883505"/>
                </a:cubicBezTo>
                <a:cubicBezTo>
                  <a:pt x="2908554" y="883505"/>
                  <a:pt x="2912840" y="879218"/>
                  <a:pt x="2912840" y="873980"/>
                </a:cubicBezTo>
                <a:cubicBezTo>
                  <a:pt x="2912840" y="868741"/>
                  <a:pt x="2908554" y="864455"/>
                  <a:pt x="2903315" y="864455"/>
                </a:cubicBezTo>
                <a:cubicBezTo>
                  <a:pt x="2898077" y="864455"/>
                  <a:pt x="2893790" y="868741"/>
                  <a:pt x="2893790" y="873980"/>
                </a:cubicBezTo>
                <a:close/>
                <a:moveTo>
                  <a:pt x="1534306" y="912080"/>
                </a:moveTo>
                <a:cubicBezTo>
                  <a:pt x="1534306" y="935654"/>
                  <a:pt x="1536163" y="945303"/>
                  <a:pt x="1538440" y="933511"/>
                </a:cubicBezTo>
                <a:cubicBezTo>
                  <a:pt x="1540707" y="921719"/>
                  <a:pt x="1540707" y="902440"/>
                  <a:pt x="1538440" y="890649"/>
                </a:cubicBezTo>
                <a:cubicBezTo>
                  <a:pt x="1536163" y="878857"/>
                  <a:pt x="1534306" y="888505"/>
                  <a:pt x="1534306" y="912080"/>
                </a:cubicBezTo>
                <a:close/>
                <a:moveTo>
                  <a:pt x="2946178" y="883505"/>
                </a:moveTo>
                <a:cubicBezTo>
                  <a:pt x="2949416" y="888743"/>
                  <a:pt x="2953960" y="893030"/>
                  <a:pt x="2956274" y="893030"/>
                </a:cubicBezTo>
                <a:cubicBezTo>
                  <a:pt x="2958589" y="893030"/>
                  <a:pt x="2960465" y="888743"/>
                  <a:pt x="2960465" y="883505"/>
                </a:cubicBezTo>
                <a:cubicBezTo>
                  <a:pt x="2960465" y="878266"/>
                  <a:pt x="2955922" y="873980"/>
                  <a:pt x="2950378" y="873980"/>
                </a:cubicBezTo>
                <a:cubicBezTo>
                  <a:pt x="2944835" y="873980"/>
                  <a:pt x="2942939" y="878266"/>
                  <a:pt x="2946178" y="883505"/>
                </a:cubicBezTo>
                <a:close/>
                <a:moveTo>
                  <a:pt x="2047361" y="959701"/>
                </a:moveTo>
                <a:lnTo>
                  <a:pt x="2049961" y="1035901"/>
                </a:lnTo>
                <a:lnTo>
                  <a:pt x="2067078" y="1035901"/>
                </a:lnTo>
                <a:cubicBezTo>
                  <a:pt x="2086185" y="1035901"/>
                  <a:pt x="2087061" y="1028329"/>
                  <a:pt x="2078050" y="942056"/>
                </a:cubicBezTo>
                <a:lnTo>
                  <a:pt x="2071935" y="883505"/>
                </a:lnTo>
                <a:lnTo>
                  <a:pt x="2058343" y="883505"/>
                </a:lnTo>
                <a:lnTo>
                  <a:pt x="2044770" y="883505"/>
                </a:lnTo>
                <a:lnTo>
                  <a:pt x="2047361" y="959701"/>
                </a:lnTo>
                <a:close/>
                <a:moveTo>
                  <a:pt x="2093690" y="897792"/>
                </a:moveTo>
                <a:cubicBezTo>
                  <a:pt x="2093690" y="905650"/>
                  <a:pt x="2100120" y="912080"/>
                  <a:pt x="2107978" y="912080"/>
                </a:cubicBezTo>
                <a:cubicBezTo>
                  <a:pt x="2115836" y="912080"/>
                  <a:pt x="2122265" y="905650"/>
                  <a:pt x="2122265" y="897792"/>
                </a:cubicBezTo>
                <a:cubicBezTo>
                  <a:pt x="2122265" y="889934"/>
                  <a:pt x="2115836" y="883505"/>
                  <a:pt x="2107978" y="883505"/>
                </a:cubicBezTo>
                <a:cubicBezTo>
                  <a:pt x="2100120" y="883505"/>
                  <a:pt x="2093690" y="889934"/>
                  <a:pt x="2093690" y="897792"/>
                </a:cubicBezTo>
                <a:close/>
                <a:moveTo>
                  <a:pt x="2141315" y="898583"/>
                </a:moveTo>
                <a:cubicBezTo>
                  <a:pt x="2141315" y="915404"/>
                  <a:pt x="2161823" y="912481"/>
                  <a:pt x="2167709" y="894821"/>
                </a:cubicBezTo>
                <a:cubicBezTo>
                  <a:pt x="2169786" y="888592"/>
                  <a:pt x="2164690" y="883505"/>
                  <a:pt x="2156393" y="883505"/>
                </a:cubicBezTo>
                <a:cubicBezTo>
                  <a:pt x="2148097" y="883505"/>
                  <a:pt x="2141315" y="890296"/>
                  <a:pt x="2141315" y="898583"/>
                </a:cubicBezTo>
                <a:close/>
                <a:moveTo>
                  <a:pt x="2181254" y="893744"/>
                </a:moveTo>
                <a:cubicBezTo>
                  <a:pt x="2183130" y="899373"/>
                  <a:pt x="2188721" y="903984"/>
                  <a:pt x="2193703" y="903984"/>
                </a:cubicBezTo>
                <a:cubicBezTo>
                  <a:pt x="2198684" y="903984"/>
                  <a:pt x="2204285" y="899373"/>
                  <a:pt x="2206162" y="893744"/>
                </a:cubicBezTo>
                <a:cubicBezTo>
                  <a:pt x="2208038" y="888115"/>
                  <a:pt x="2202437" y="883505"/>
                  <a:pt x="2193703" y="883505"/>
                </a:cubicBezTo>
                <a:cubicBezTo>
                  <a:pt x="2184968" y="883505"/>
                  <a:pt x="2179377" y="888115"/>
                  <a:pt x="2181254" y="893744"/>
                </a:cubicBezTo>
                <a:close/>
                <a:moveTo>
                  <a:pt x="2227040" y="893030"/>
                </a:moveTo>
                <a:cubicBezTo>
                  <a:pt x="2227040" y="898268"/>
                  <a:pt x="2231327" y="902555"/>
                  <a:pt x="2236565" y="902555"/>
                </a:cubicBezTo>
                <a:cubicBezTo>
                  <a:pt x="2241804" y="902555"/>
                  <a:pt x="2246090" y="898268"/>
                  <a:pt x="2246090" y="893030"/>
                </a:cubicBezTo>
                <a:cubicBezTo>
                  <a:pt x="2246090" y="887791"/>
                  <a:pt x="2241804" y="883505"/>
                  <a:pt x="2236565" y="883505"/>
                </a:cubicBezTo>
                <a:cubicBezTo>
                  <a:pt x="2231327" y="883505"/>
                  <a:pt x="2227040" y="887791"/>
                  <a:pt x="2227040" y="893030"/>
                </a:cubicBezTo>
                <a:close/>
                <a:moveTo>
                  <a:pt x="2265140" y="893030"/>
                </a:moveTo>
                <a:cubicBezTo>
                  <a:pt x="2265140" y="898268"/>
                  <a:pt x="2271570" y="902555"/>
                  <a:pt x="2279428" y="902555"/>
                </a:cubicBezTo>
                <a:cubicBezTo>
                  <a:pt x="2287286" y="902555"/>
                  <a:pt x="2293715" y="898268"/>
                  <a:pt x="2293715" y="893030"/>
                </a:cubicBezTo>
                <a:cubicBezTo>
                  <a:pt x="2293715" y="887791"/>
                  <a:pt x="2287286" y="883505"/>
                  <a:pt x="2279428" y="883505"/>
                </a:cubicBezTo>
                <a:cubicBezTo>
                  <a:pt x="2271570" y="883505"/>
                  <a:pt x="2265140" y="887791"/>
                  <a:pt x="2265140" y="893030"/>
                </a:cubicBezTo>
                <a:close/>
                <a:moveTo>
                  <a:pt x="2303240" y="893030"/>
                </a:moveTo>
                <a:cubicBezTo>
                  <a:pt x="2303240" y="898268"/>
                  <a:pt x="2309670" y="902555"/>
                  <a:pt x="2317528" y="902555"/>
                </a:cubicBezTo>
                <a:cubicBezTo>
                  <a:pt x="2325386" y="902555"/>
                  <a:pt x="2331815" y="898268"/>
                  <a:pt x="2331815" y="893030"/>
                </a:cubicBezTo>
                <a:cubicBezTo>
                  <a:pt x="2331815" y="887791"/>
                  <a:pt x="2325386" y="883505"/>
                  <a:pt x="2317528" y="883505"/>
                </a:cubicBezTo>
                <a:cubicBezTo>
                  <a:pt x="2309670" y="883505"/>
                  <a:pt x="2303240" y="887791"/>
                  <a:pt x="2303240" y="893030"/>
                </a:cubicBezTo>
                <a:close/>
                <a:moveTo>
                  <a:pt x="2350865" y="893030"/>
                </a:moveTo>
                <a:cubicBezTo>
                  <a:pt x="2350865" y="898268"/>
                  <a:pt x="2357295" y="902555"/>
                  <a:pt x="2365153" y="902555"/>
                </a:cubicBezTo>
                <a:cubicBezTo>
                  <a:pt x="2373011" y="902555"/>
                  <a:pt x="2379440" y="898268"/>
                  <a:pt x="2379440" y="893030"/>
                </a:cubicBezTo>
                <a:cubicBezTo>
                  <a:pt x="2379440" y="887791"/>
                  <a:pt x="2373011" y="883505"/>
                  <a:pt x="2365153" y="883505"/>
                </a:cubicBezTo>
                <a:cubicBezTo>
                  <a:pt x="2357295" y="883505"/>
                  <a:pt x="2350865" y="887791"/>
                  <a:pt x="2350865" y="893030"/>
                </a:cubicBezTo>
                <a:close/>
                <a:moveTo>
                  <a:pt x="2388965" y="893030"/>
                </a:moveTo>
                <a:cubicBezTo>
                  <a:pt x="2388965" y="898268"/>
                  <a:pt x="2395395" y="902555"/>
                  <a:pt x="2403253" y="902555"/>
                </a:cubicBezTo>
                <a:cubicBezTo>
                  <a:pt x="2411111" y="902555"/>
                  <a:pt x="2417540" y="898268"/>
                  <a:pt x="2417540" y="893030"/>
                </a:cubicBezTo>
                <a:cubicBezTo>
                  <a:pt x="2417540" y="887791"/>
                  <a:pt x="2411111" y="883505"/>
                  <a:pt x="2403253" y="883505"/>
                </a:cubicBezTo>
                <a:cubicBezTo>
                  <a:pt x="2395395" y="883505"/>
                  <a:pt x="2388965" y="887791"/>
                  <a:pt x="2388965" y="893030"/>
                </a:cubicBezTo>
                <a:close/>
                <a:moveTo>
                  <a:pt x="2436590" y="893030"/>
                </a:moveTo>
                <a:cubicBezTo>
                  <a:pt x="2436590" y="898268"/>
                  <a:pt x="2443020" y="902555"/>
                  <a:pt x="2450878" y="902555"/>
                </a:cubicBezTo>
                <a:cubicBezTo>
                  <a:pt x="2458736" y="902555"/>
                  <a:pt x="2465165" y="898268"/>
                  <a:pt x="2465165" y="893030"/>
                </a:cubicBezTo>
                <a:cubicBezTo>
                  <a:pt x="2465165" y="887791"/>
                  <a:pt x="2458736" y="883505"/>
                  <a:pt x="2450878" y="883505"/>
                </a:cubicBezTo>
                <a:cubicBezTo>
                  <a:pt x="2443020" y="883505"/>
                  <a:pt x="2436590" y="887791"/>
                  <a:pt x="2436590" y="893030"/>
                </a:cubicBezTo>
                <a:close/>
                <a:moveTo>
                  <a:pt x="2484215" y="893030"/>
                </a:moveTo>
                <a:cubicBezTo>
                  <a:pt x="2484215" y="898268"/>
                  <a:pt x="2488502" y="902555"/>
                  <a:pt x="2493740" y="902555"/>
                </a:cubicBezTo>
                <a:cubicBezTo>
                  <a:pt x="2498979" y="902555"/>
                  <a:pt x="2503265" y="898268"/>
                  <a:pt x="2503265" y="893030"/>
                </a:cubicBezTo>
                <a:cubicBezTo>
                  <a:pt x="2503265" y="887791"/>
                  <a:pt x="2498979" y="883505"/>
                  <a:pt x="2493740" y="883505"/>
                </a:cubicBezTo>
                <a:cubicBezTo>
                  <a:pt x="2488502" y="883505"/>
                  <a:pt x="2484215" y="887791"/>
                  <a:pt x="2484215" y="893030"/>
                </a:cubicBezTo>
                <a:close/>
                <a:moveTo>
                  <a:pt x="2522315" y="897792"/>
                </a:moveTo>
                <a:cubicBezTo>
                  <a:pt x="2522315" y="905650"/>
                  <a:pt x="2526602" y="912080"/>
                  <a:pt x="2531840" y="912080"/>
                </a:cubicBezTo>
                <a:cubicBezTo>
                  <a:pt x="2537079" y="912080"/>
                  <a:pt x="2541365" y="905650"/>
                  <a:pt x="2541365" y="897792"/>
                </a:cubicBezTo>
                <a:cubicBezTo>
                  <a:pt x="2541365" y="889934"/>
                  <a:pt x="2537079" y="883505"/>
                  <a:pt x="2531840" y="883505"/>
                </a:cubicBezTo>
                <a:cubicBezTo>
                  <a:pt x="2526602" y="883505"/>
                  <a:pt x="2522315" y="889934"/>
                  <a:pt x="2522315" y="897792"/>
                </a:cubicBezTo>
                <a:close/>
                <a:moveTo>
                  <a:pt x="908166" y="905394"/>
                </a:moveTo>
                <a:cubicBezTo>
                  <a:pt x="900498" y="922939"/>
                  <a:pt x="906566" y="994943"/>
                  <a:pt x="916557" y="1004935"/>
                </a:cubicBezTo>
                <a:cubicBezTo>
                  <a:pt x="928835" y="1017222"/>
                  <a:pt x="931007" y="998496"/>
                  <a:pt x="923520" y="944751"/>
                </a:cubicBezTo>
                <a:lnTo>
                  <a:pt x="915653" y="888267"/>
                </a:lnTo>
                <a:lnTo>
                  <a:pt x="908166" y="905394"/>
                </a:lnTo>
                <a:close/>
                <a:moveTo>
                  <a:pt x="1036711" y="935892"/>
                </a:moveTo>
                <a:cubicBezTo>
                  <a:pt x="1036711" y="962082"/>
                  <a:pt x="1040863" y="989943"/>
                  <a:pt x="1045940" y="997801"/>
                </a:cubicBezTo>
                <a:lnTo>
                  <a:pt x="1055170" y="1012088"/>
                </a:lnTo>
                <a:lnTo>
                  <a:pt x="1055170" y="964463"/>
                </a:lnTo>
                <a:cubicBezTo>
                  <a:pt x="1055170" y="938274"/>
                  <a:pt x="1051017" y="910413"/>
                  <a:pt x="1045940" y="902555"/>
                </a:cubicBezTo>
                <a:lnTo>
                  <a:pt x="1036711" y="888267"/>
                </a:lnTo>
                <a:lnTo>
                  <a:pt x="1036711" y="935892"/>
                </a:lnTo>
                <a:close/>
                <a:moveTo>
                  <a:pt x="1086993" y="945417"/>
                </a:moveTo>
                <a:cubicBezTo>
                  <a:pt x="1087041" y="976846"/>
                  <a:pt x="1088822" y="988552"/>
                  <a:pt x="1090946" y="971436"/>
                </a:cubicBezTo>
                <a:cubicBezTo>
                  <a:pt x="1093061" y="954319"/>
                  <a:pt x="1093022" y="928606"/>
                  <a:pt x="1090851" y="914290"/>
                </a:cubicBezTo>
                <a:cubicBezTo>
                  <a:pt x="1088669" y="899973"/>
                  <a:pt x="1086936" y="913985"/>
                  <a:pt x="1086993" y="945417"/>
                </a:cubicBezTo>
                <a:close/>
                <a:moveTo>
                  <a:pt x="1122959" y="926367"/>
                </a:moveTo>
                <a:cubicBezTo>
                  <a:pt x="1123245" y="947322"/>
                  <a:pt x="1127160" y="973036"/>
                  <a:pt x="1131665" y="983513"/>
                </a:cubicBezTo>
                <a:lnTo>
                  <a:pt x="1139847" y="1002563"/>
                </a:lnTo>
                <a:lnTo>
                  <a:pt x="1140371" y="959701"/>
                </a:lnTo>
                <a:cubicBezTo>
                  <a:pt x="1140666" y="936130"/>
                  <a:pt x="1136742" y="910413"/>
                  <a:pt x="1131665" y="902555"/>
                </a:cubicBezTo>
                <a:lnTo>
                  <a:pt x="1122436" y="888267"/>
                </a:lnTo>
                <a:lnTo>
                  <a:pt x="1122959" y="926367"/>
                </a:lnTo>
                <a:close/>
                <a:moveTo>
                  <a:pt x="1169765" y="924215"/>
                </a:moveTo>
                <a:cubicBezTo>
                  <a:pt x="1169765" y="943122"/>
                  <a:pt x="1173794" y="961073"/>
                  <a:pt x="1178728" y="964111"/>
                </a:cubicBezTo>
                <a:cubicBezTo>
                  <a:pt x="1184072" y="967416"/>
                  <a:pt x="1185443" y="955148"/>
                  <a:pt x="1182138" y="933722"/>
                </a:cubicBezTo>
                <a:cubicBezTo>
                  <a:pt x="1174756" y="885896"/>
                  <a:pt x="1169765" y="882057"/>
                  <a:pt x="1169765" y="924215"/>
                </a:cubicBezTo>
                <a:close/>
                <a:moveTo>
                  <a:pt x="2722340" y="902555"/>
                </a:moveTo>
                <a:cubicBezTo>
                  <a:pt x="2722340" y="907793"/>
                  <a:pt x="2726627" y="912080"/>
                  <a:pt x="2731865" y="912080"/>
                </a:cubicBezTo>
                <a:cubicBezTo>
                  <a:pt x="2737104" y="912080"/>
                  <a:pt x="2741390" y="907793"/>
                  <a:pt x="2741390" y="902555"/>
                </a:cubicBezTo>
                <a:cubicBezTo>
                  <a:pt x="2741390" y="897316"/>
                  <a:pt x="2737104" y="893030"/>
                  <a:pt x="2731865" y="893030"/>
                </a:cubicBezTo>
                <a:cubicBezTo>
                  <a:pt x="2726627" y="893030"/>
                  <a:pt x="2722340" y="897316"/>
                  <a:pt x="2722340" y="902555"/>
                </a:cubicBezTo>
                <a:close/>
                <a:moveTo>
                  <a:pt x="2760440" y="902555"/>
                </a:moveTo>
                <a:cubicBezTo>
                  <a:pt x="2760440" y="907793"/>
                  <a:pt x="2766870" y="912080"/>
                  <a:pt x="2774728" y="912080"/>
                </a:cubicBezTo>
                <a:cubicBezTo>
                  <a:pt x="2782586" y="912080"/>
                  <a:pt x="2789015" y="907793"/>
                  <a:pt x="2789015" y="902555"/>
                </a:cubicBezTo>
                <a:cubicBezTo>
                  <a:pt x="2789015" y="897316"/>
                  <a:pt x="2782586" y="893030"/>
                  <a:pt x="2774728" y="893030"/>
                </a:cubicBezTo>
                <a:cubicBezTo>
                  <a:pt x="2766870" y="893030"/>
                  <a:pt x="2760440" y="897316"/>
                  <a:pt x="2760440" y="902555"/>
                </a:cubicBezTo>
                <a:close/>
                <a:moveTo>
                  <a:pt x="2808065" y="902555"/>
                </a:moveTo>
                <a:cubicBezTo>
                  <a:pt x="2808065" y="907793"/>
                  <a:pt x="2812352" y="912080"/>
                  <a:pt x="2817590" y="912080"/>
                </a:cubicBezTo>
                <a:cubicBezTo>
                  <a:pt x="2822829" y="912080"/>
                  <a:pt x="2827115" y="907793"/>
                  <a:pt x="2827115" y="902555"/>
                </a:cubicBezTo>
                <a:cubicBezTo>
                  <a:pt x="2827115" y="897316"/>
                  <a:pt x="2822829" y="893030"/>
                  <a:pt x="2817590" y="893030"/>
                </a:cubicBezTo>
                <a:cubicBezTo>
                  <a:pt x="2812352" y="893030"/>
                  <a:pt x="2808065" y="897316"/>
                  <a:pt x="2808065" y="902555"/>
                </a:cubicBezTo>
                <a:close/>
                <a:moveTo>
                  <a:pt x="2850928" y="902555"/>
                </a:moveTo>
                <a:cubicBezTo>
                  <a:pt x="2847689" y="907793"/>
                  <a:pt x="2851976" y="912080"/>
                  <a:pt x="2860453" y="912080"/>
                </a:cubicBezTo>
                <a:cubicBezTo>
                  <a:pt x="2868930" y="912080"/>
                  <a:pt x="2873216" y="907793"/>
                  <a:pt x="2869978" y="902555"/>
                </a:cubicBezTo>
                <a:cubicBezTo>
                  <a:pt x="2866739" y="897316"/>
                  <a:pt x="2862453" y="893030"/>
                  <a:pt x="2860453" y="893030"/>
                </a:cubicBezTo>
                <a:cubicBezTo>
                  <a:pt x="2858453" y="893030"/>
                  <a:pt x="2854166" y="897316"/>
                  <a:pt x="2850928" y="902555"/>
                </a:cubicBezTo>
                <a:close/>
                <a:moveTo>
                  <a:pt x="874495" y="949618"/>
                </a:moveTo>
                <a:cubicBezTo>
                  <a:pt x="874495" y="975503"/>
                  <a:pt x="878781" y="999325"/>
                  <a:pt x="884020" y="1002563"/>
                </a:cubicBezTo>
                <a:cubicBezTo>
                  <a:pt x="889935" y="1006221"/>
                  <a:pt x="893545" y="988371"/>
                  <a:pt x="893545" y="955500"/>
                </a:cubicBezTo>
                <a:cubicBezTo>
                  <a:pt x="893545" y="926387"/>
                  <a:pt x="889259" y="902555"/>
                  <a:pt x="884020" y="902555"/>
                </a:cubicBezTo>
                <a:cubicBezTo>
                  <a:pt x="878781" y="902555"/>
                  <a:pt x="874495" y="923729"/>
                  <a:pt x="874495" y="949618"/>
                </a:cubicBezTo>
                <a:close/>
                <a:moveTo>
                  <a:pt x="2893790" y="912080"/>
                </a:moveTo>
                <a:cubicBezTo>
                  <a:pt x="2893790" y="917318"/>
                  <a:pt x="2898077" y="921605"/>
                  <a:pt x="2903315" y="921605"/>
                </a:cubicBezTo>
                <a:cubicBezTo>
                  <a:pt x="2908554" y="921605"/>
                  <a:pt x="2912840" y="917318"/>
                  <a:pt x="2912840" y="912080"/>
                </a:cubicBezTo>
                <a:cubicBezTo>
                  <a:pt x="2912840" y="906841"/>
                  <a:pt x="2908554" y="902555"/>
                  <a:pt x="2903315" y="902555"/>
                </a:cubicBezTo>
                <a:cubicBezTo>
                  <a:pt x="2898077" y="902555"/>
                  <a:pt x="2893790" y="906841"/>
                  <a:pt x="2893790" y="912080"/>
                </a:cubicBezTo>
                <a:close/>
                <a:moveTo>
                  <a:pt x="2941415" y="912080"/>
                </a:moveTo>
                <a:cubicBezTo>
                  <a:pt x="2941415" y="917318"/>
                  <a:pt x="2945702" y="921605"/>
                  <a:pt x="2950940" y="921605"/>
                </a:cubicBezTo>
                <a:cubicBezTo>
                  <a:pt x="2956179" y="921605"/>
                  <a:pt x="2960465" y="917318"/>
                  <a:pt x="2960465" y="912080"/>
                </a:cubicBezTo>
                <a:cubicBezTo>
                  <a:pt x="2960465" y="906841"/>
                  <a:pt x="2956179" y="902555"/>
                  <a:pt x="2950940" y="902555"/>
                </a:cubicBezTo>
                <a:cubicBezTo>
                  <a:pt x="2945702" y="902555"/>
                  <a:pt x="2941415" y="906841"/>
                  <a:pt x="2941415" y="912080"/>
                </a:cubicBezTo>
                <a:close/>
                <a:moveTo>
                  <a:pt x="839100" y="950970"/>
                </a:moveTo>
                <a:cubicBezTo>
                  <a:pt x="841967" y="972350"/>
                  <a:pt x="846825" y="992353"/>
                  <a:pt x="849882" y="995410"/>
                </a:cubicBezTo>
                <a:cubicBezTo>
                  <a:pt x="861560" y="1007088"/>
                  <a:pt x="865361" y="989333"/>
                  <a:pt x="859303" y="951456"/>
                </a:cubicBezTo>
                <a:cubicBezTo>
                  <a:pt x="851035" y="899745"/>
                  <a:pt x="832175" y="899297"/>
                  <a:pt x="839100" y="950970"/>
                </a:cubicBezTo>
                <a:close/>
                <a:moveTo>
                  <a:pt x="3027140" y="922168"/>
                </a:moveTo>
                <a:cubicBezTo>
                  <a:pt x="3027140" y="927711"/>
                  <a:pt x="3031427" y="929606"/>
                  <a:pt x="3036665" y="926367"/>
                </a:cubicBezTo>
                <a:cubicBezTo>
                  <a:pt x="3041904" y="923129"/>
                  <a:pt x="3046190" y="918595"/>
                  <a:pt x="3046190" y="916280"/>
                </a:cubicBezTo>
                <a:cubicBezTo>
                  <a:pt x="3046190" y="913966"/>
                  <a:pt x="3041904" y="912080"/>
                  <a:pt x="3036665" y="912080"/>
                </a:cubicBezTo>
                <a:cubicBezTo>
                  <a:pt x="3031427" y="912080"/>
                  <a:pt x="3027140" y="916624"/>
                  <a:pt x="3027140" y="922168"/>
                </a:cubicBezTo>
                <a:close/>
                <a:moveTo>
                  <a:pt x="779245" y="955500"/>
                </a:moveTo>
                <a:cubicBezTo>
                  <a:pt x="779245" y="974141"/>
                  <a:pt x="782817" y="987190"/>
                  <a:pt x="787179" y="984495"/>
                </a:cubicBezTo>
                <a:cubicBezTo>
                  <a:pt x="794685" y="979856"/>
                  <a:pt x="790751" y="921605"/>
                  <a:pt x="782931" y="921605"/>
                </a:cubicBezTo>
                <a:cubicBezTo>
                  <a:pt x="780902" y="921605"/>
                  <a:pt x="779245" y="936865"/>
                  <a:pt x="779245" y="955500"/>
                </a:cubicBezTo>
                <a:close/>
                <a:moveTo>
                  <a:pt x="807820" y="954938"/>
                </a:moveTo>
                <a:cubicBezTo>
                  <a:pt x="807820" y="973274"/>
                  <a:pt x="812106" y="988276"/>
                  <a:pt x="817345" y="988276"/>
                </a:cubicBezTo>
                <a:cubicBezTo>
                  <a:pt x="822584" y="988276"/>
                  <a:pt x="826870" y="973274"/>
                  <a:pt x="826870" y="954938"/>
                </a:cubicBezTo>
                <a:cubicBezTo>
                  <a:pt x="826870" y="936607"/>
                  <a:pt x="822584" y="921605"/>
                  <a:pt x="817345" y="921605"/>
                </a:cubicBezTo>
                <a:cubicBezTo>
                  <a:pt x="812106" y="921605"/>
                  <a:pt x="807820" y="936607"/>
                  <a:pt x="807820" y="954938"/>
                </a:cubicBezTo>
                <a:close/>
                <a:moveTo>
                  <a:pt x="2093690" y="978751"/>
                </a:moveTo>
                <a:lnTo>
                  <a:pt x="2093690" y="1035901"/>
                </a:lnTo>
                <a:lnTo>
                  <a:pt x="2113855" y="1035901"/>
                </a:lnTo>
                <a:lnTo>
                  <a:pt x="2134010" y="1035901"/>
                </a:lnTo>
                <a:lnTo>
                  <a:pt x="2128266" y="1014470"/>
                </a:lnTo>
                <a:cubicBezTo>
                  <a:pt x="2125113" y="1002678"/>
                  <a:pt x="2122465" y="976970"/>
                  <a:pt x="2122399" y="957320"/>
                </a:cubicBezTo>
                <a:lnTo>
                  <a:pt x="2122265" y="921605"/>
                </a:lnTo>
                <a:lnTo>
                  <a:pt x="2107978" y="921605"/>
                </a:lnTo>
                <a:lnTo>
                  <a:pt x="2093690" y="921605"/>
                </a:lnTo>
                <a:lnTo>
                  <a:pt x="2093690" y="978751"/>
                </a:lnTo>
                <a:close/>
                <a:moveTo>
                  <a:pt x="2141315" y="935892"/>
                </a:moveTo>
                <a:cubicBezTo>
                  <a:pt x="2141315" y="943750"/>
                  <a:pt x="2147745" y="950180"/>
                  <a:pt x="2155603" y="950180"/>
                </a:cubicBezTo>
                <a:cubicBezTo>
                  <a:pt x="2163461" y="950180"/>
                  <a:pt x="2169890" y="943750"/>
                  <a:pt x="2169890" y="935892"/>
                </a:cubicBezTo>
                <a:cubicBezTo>
                  <a:pt x="2169890" y="928034"/>
                  <a:pt x="2163461" y="921605"/>
                  <a:pt x="2155603" y="921605"/>
                </a:cubicBezTo>
                <a:cubicBezTo>
                  <a:pt x="2147745" y="921605"/>
                  <a:pt x="2141315" y="928034"/>
                  <a:pt x="2141315" y="935892"/>
                </a:cubicBezTo>
                <a:close/>
                <a:moveTo>
                  <a:pt x="2181597" y="932921"/>
                </a:moveTo>
                <a:cubicBezTo>
                  <a:pt x="2187483" y="950581"/>
                  <a:pt x="2207990" y="953500"/>
                  <a:pt x="2207990" y="936683"/>
                </a:cubicBezTo>
                <a:cubicBezTo>
                  <a:pt x="2207990" y="928396"/>
                  <a:pt x="2201209" y="921605"/>
                  <a:pt x="2192912" y="921605"/>
                </a:cubicBezTo>
                <a:cubicBezTo>
                  <a:pt x="2184616" y="921605"/>
                  <a:pt x="2179520" y="926692"/>
                  <a:pt x="2181597" y="932921"/>
                </a:cubicBezTo>
                <a:close/>
                <a:moveTo>
                  <a:pt x="2227040" y="935892"/>
                </a:moveTo>
                <a:cubicBezTo>
                  <a:pt x="2227040" y="944627"/>
                  <a:pt x="2231651" y="950227"/>
                  <a:pt x="2237280" y="948351"/>
                </a:cubicBezTo>
                <a:cubicBezTo>
                  <a:pt x="2242909" y="946475"/>
                  <a:pt x="2247529" y="940864"/>
                  <a:pt x="2247529" y="935892"/>
                </a:cubicBezTo>
                <a:cubicBezTo>
                  <a:pt x="2247529" y="930920"/>
                  <a:pt x="2242909" y="925310"/>
                  <a:pt x="2237280" y="923434"/>
                </a:cubicBezTo>
                <a:cubicBezTo>
                  <a:pt x="2231651" y="921557"/>
                  <a:pt x="2227040" y="927158"/>
                  <a:pt x="2227040" y="935892"/>
                </a:cubicBezTo>
                <a:close/>
                <a:moveTo>
                  <a:pt x="2266979" y="931844"/>
                </a:moveTo>
                <a:cubicBezTo>
                  <a:pt x="2268855" y="937473"/>
                  <a:pt x="2274446" y="942084"/>
                  <a:pt x="2279428" y="942084"/>
                </a:cubicBezTo>
                <a:cubicBezTo>
                  <a:pt x="2284409" y="942084"/>
                  <a:pt x="2290010" y="937473"/>
                  <a:pt x="2291887" y="931844"/>
                </a:cubicBezTo>
                <a:cubicBezTo>
                  <a:pt x="2293763" y="926215"/>
                  <a:pt x="2288162" y="921605"/>
                  <a:pt x="2279428" y="921605"/>
                </a:cubicBezTo>
                <a:cubicBezTo>
                  <a:pt x="2270693" y="921605"/>
                  <a:pt x="2265102" y="926215"/>
                  <a:pt x="2266979" y="931844"/>
                </a:cubicBezTo>
                <a:close/>
                <a:moveTo>
                  <a:pt x="2305079" y="931844"/>
                </a:moveTo>
                <a:cubicBezTo>
                  <a:pt x="2306955" y="937473"/>
                  <a:pt x="2312546" y="942084"/>
                  <a:pt x="2317528" y="942084"/>
                </a:cubicBezTo>
                <a:cubicBezTo>
                  <a:pt x="2322509" y="942084"/>
                  <a:pt x="2328110" y="937473"/>
                  <a:pt x="2329987" y="931844"/>
                </a:cubicBezTo>
                <a:cubicBezTo>
                  <a:pt x="2331863" y="926215"/>
                  <a:pt x="2326262" y="921605"/>
                  <a:pt x="2317528" y="921605"/>
                </a:cubicBezTo>
                <a:cubicBezTo>
                  <a:pt x="2308793" y="921605"/>
                  <a:pt x="2303202" y="926215"/>
                  <a:pt x="2305079" y="931844"/>
                </a:cubicBezTo>
                <a:close/>
                <a:moveTo>
                  <a:pt x="2352704" y="931844"/>
                </a:moveTo>
                <a:cubicBezTo>
                  <a:pt x="2354580" y="937473"/>
                  <a:pt x="2360171" y="942084"/>
                  <a:pt x="2365153" y="942084"/>
                </a:cubicBezTo>
                <a:cubicBezTo>
                  <a:pt x="2370134" y="942084"/>
                  <a:pt x="2375735" y="937473"/>
                  <a:pt x="2377612" y="931844"/>
                </a:cubicBezTo>
                <a:cubicBezTo>
                  <a:pt x="2379488" y="926215"/>
                  <a:pt x="2373887" y="921605"/>
                  <a:pt x="2365153" y="921605"/>
                </a:cubicBezTo>
                <a:cubicBezTo>
                  <a:pt x="2356418" y="921605"/>
                  <a:pt x="2350827" y="926215"/>
                  <a:pt x="2352704" y="931844"/>
                </a:cubicBezTo>
                <a:close/>
                <a:moveTo>
                  <a:pt x="2393728" y="931130"/>
                </a:moveTo>
                <a:cubicBezTo>
                  <a:pt x="2390489" y="936368"/>
                  <a:pt x="2394528" y="940655"/>
                  <a:pt x="2402691" y="940655"/>
                </a:cubicBezTo>
                <a:cubicBezTo>
                  <a:pt x="2410854" y="940655"/>
                  <a:pt x="2417540" y="936368"/>
                  <a:pt x="2417540" y="931130"/>
                </a:cubicBezTo>
                <a:cubicBezTo>
                  <a:pt x="2417540" y="925891"/>
                  <a:pt x="2413521" y="921605"/>
                  <a:pt x="2408587" y="921605"/>
                </a:cubicBezTo>
                <a:cubicBezTo>
                  <a:pt x="2403653" y="921605"/>
                  <a:pt x="2396966" y="925891"/>
                  <a:pt x="2393728" y="931130"/>
                </a:cubicBezTo>
                <a:close/>
                <a:moveTo>
                  <a:pt x="2436590" y="931130"/>
                </a:moveTo>
                <a:cubicBezTo>
                  <a:pt x="2436590" y="936368"/>
                  <a:pt x="2443020" y="940655"/>
                  <a:pt x="2450878" y="940655"/>
                </a:cubicBezTo>
                <a:cubicBezTo>
                  <a:pt x="2458736" y="940655"/>
                  <a:pt x="2465165" y="936368"/>
                  <a:pt x="2465165" y="931130"/>
                </a:cubicBezTo>
                <a:cubicBezTo>
                  <a:pt x="2465165" y="925891"/>
                  <a:pt x="2458736" y="921605"/>
                  <a:pt x="2450878" y="921605"/>
                </a:cubicBezTo>
                <a:cubicBezTo>
                  <a:pt x="2443020" y="921605"/>
                  <a:pt x="2436590" y="925891"/>
                  <a:pt x="2436590" y="931130"/>
                </a:cubicBezTo>
                <a:close/>
                <a:moveTo>
                  <a:pt x="2484215" y="935892"/>
                </a:moveTo>
                <a:cubicBezTo>
                  <a:pt x="2484215" y="943750"/>
                  <a:pt x="2488502" y="950180"/>
                  <a:pt x="2493740" y="950180"/>
                </a:cubicBezTo>
                <a:cubicBezTo>
                  <a:pt x="2498979" y="950180"/>
                  <a:pt x="2503265" y="943750"/>
                  <a:pt x="2503265" y="935892"/>
                </a:cubicBezTo>
                <a:cubicBezTo>
                  <a:pt x="2503265" y="928034"/>
                  <a:pt x="2498979" y="921605"/>
                  <a:pt x="2493740" y="921605"/>
                </a:cubicBezTo>
                <a:cubicBezTo>
                  <a:pt x="2488502" y="921605"/>
                  <a:pt x="2484215" y="928034"/>
                  <a:pt x="2484215" y="935892"/>
                </a:cubicBezTo>
                <a:close/>
                <a:moveTo>
                  <a:pt x="2522315" y="935892"/>
                </a:moveTo>
                <a:cubicBezTo>
                  <a:pt x="2522315" y="943750"/>
                  <a:pt x="2526602" y="950180"/>
                  <a:pt x="2531840" y="950180"/>
                </a:cubicBezTo>
                <a:cubicBezTo>
                  <a:pt x="2537079" y="950180"/>
                  <a:pt x="2541365" y="943750"/>
                  <a:pt x="2541365" y="935892"/>
                </a:cubicBezTo>
                <a:cubicBezTo>
                  <a:pt x="2541365" y="928034"/>
                  <a:pt x="2537079" y="921605"/>
                  <a:pt x="2531840" y="921605"/>
                </a:cubicBezTo>
                <a:cubicBezTo>
                  <a:pt x="2526602" y="921605"/>
                  <a:pt x="2522315" y="928034"/>
                  <a:pt x="2522315" y="935892"/>
                </a:cubicBezTo>
                <a:close/>
                <a:moveTo>
                  <a:pt x="2722340" y="935892"/>
                </a:moveTo>
                <a:cubicBezTo>
                  <a:pt x="2722340" y="943750"/>
                  <a:pt x="2726627" y="950180"/>
                  <a:pt x="2731865" y="950180"/>
                </a:cubicBezTo>
                <a:cubicBezTo>
                  <a:pt x="2737104" y="950180"/>
                  <a:pt x="2741390" y="943750"/>
                  <a:pt x="2741390" y="935892"/>
                </a:cubicBezTo>
                <a:cubicBezTo>
                  <a:pt x="2741390" y="928034"/>
                  <a:pt x="2737104" y="921605"/>
                  <a:pt x="2731865" y="921605"/>
                </a:cubicBezTo>
                <a:cubicBezTo>
                  <a:pt x="2726627" y="921605"/>
                  <a:pt x="2722340" y="928034"/>
                  <a:pt x="2722340" y="935892"/>
                </a:cubicBezTo>
                <a:close/>
                <a:moveTo>
                  <a:pt x="2765708" y="930320"/>
                </a:moveTo>
                <a:cubicBezTo>
                  <a:pt x="2762641" y="935283"/>
                  <a:pt x="2764193" y="941846"/>
                  <a:pt x="2769156" y="944913"/>
                </a:cubicBezTo>
                <a:cubicBezTo>
                  <a:pt x="2774118" y="947980"/>
                  <a:pt x="2780691" y="946428"/>
                  <a:pt x="2783758" y="941465"/>
                </a:cubicBezTo>
                <a:cubicBezTo>
                  <a:pt x="2786824" y="936503"/>
                  <a:pt x="2785272" y="929939"/>
                  <a:pt x="2780309" y="926872"/>
                </a:cubicBezTo>
                <a:cubicBezTo>
                  <a:pt x="2775347" y="923805"/>
                  <a:pt x="2768775" y="925358"/>
                  <a:pt x="2765708" y="930320"/>
                </a:cubicBezTo>
                <a:close/>
                <a:moveTo>
                  <a:pt x="752527" y="954938"/>
                </a:moveTo>
                <a:cubicBezTo>
                  <a:pt x="752718" y="970655"/>
                  <a:pt x="754851" y="975932"/>
                  <a:pt x="757271" y="966664"/>
                </a:cubicBezTo>
                <a:cubicBezTo>
                  <a:pt x="759690" y="957396"/>
                  <a:pt x="759528" y="944541"/>
                  <a:pt x="756918" y="938092"/>
                </a:cubicBezTo>
                <a:cubicBezTo>
                  <a:pt x="754309" y="931644"/>
                  <a:pt x="752337" y="939226"/>
                  <a:pt x="752527" y="954938"/>
                </a:cubicBezTo>
                <a:close/>
                <a:moveTo>
                  <a:pt x="2808065" y="940655"/>
                </a:moveTo>
                <a:cubicBezTo>
                  <a:pt x="2808065" y="945893"/>
                  <a:pt x="2812352" y="950180"/>
                  <a:pt x="2817590" y="950180"/>
                </a:cubicBezTo>
                <a:cubicBezTo>
                  <a:pt x="2822829" y="950180"/>
                  <a:pt x="2827115" y="945893"/>
                  <a:pt x="2827115" y="940655"/>
                </a:cubicBezTo>
                <a:cubicBezTo>
                  <a:pt x="2827115" y="935416"/>
                  <a:pt x="2822829" y="931130"/>
                  <a:pt x="2817590" y="931130"/>
                </a:cubicBezTo>
                <a:cubicBezTo>
                  <a:pt x="2812352" y="931130"/>
                  <a:pt x="2808065" y="935416"/>
                  <a:pt x="2808065" y="940655"/>
                </a:cubicBezTo>
                <a:close/>
                <a:moveTo>
                  <a:pt x="2850928" y="940655"/>
                </a:moveTo>
                <a:cubicBezTo>
                  <a:pt x="2854166" y="945893"/>
                  <a:pt x="2860853" y="950180"/>
                  <a:pt x="2865787" y="950180"/>
                </a:cubicBezTo>
                <a:cubicBezTo>
                  <a:pt x="2870721" y="950180"/>
                  <a:pt x="2874740" y="945893"/>
                  <a:pt x="2874740" y="940655"/>
                </a:cubicBezTo>
                <a:cubicBezTo>
                  <a:pt x="2874740" y="935416"/>
                  <a:pt x="2868054" y="931130"/>
                  <a:pt x="2859891" y="931130"/>
                </a:cubicBezTo>
                <a:cubicBezTo>
                  <a:pt x="2851728" y="931130"/>
                  <a:pt x="2847689" y="935416"/>
                  <a:pt x="2850928" y="940655"/>
                </a:cubicBezTo>
                <a:close/>
                <a:moveTo>
                  <a:pt x="2901534" y="947160"/>
                </a:moveTo>
                <a:cubicBezTo>
                  <a:pt x="2908402" y="949913"/>
                  <a:pt x="2916622" y="949571"/>
                  <a:pt x="2919784" y="946409"/>
                </a:cubicBezTo>
                <a:cubicBezTo>
                  <a:pt x="2922946" y="943247"/>
                  <a:pt x="2917327" y="940998"/>
                  <a:pt x="2907287" y="941407"/>
                </a:cubicBezTo>
                <a:cubicBezTo>
                  <a:pt x="2896191" y="941864"/>
                  <a:pt x="2893933" y="944122"/>
                  <a:pt x="2901534" y="947160"/>
                </a:cubicBezTo>
                <a:close/>
                <a:moveTo>
                  <a:pt x="2941415" y="950180"/>
                </a:moveTo>
                <a:cubicBezTo>
                  <a:pt x="2941415" y="955415"/>
                  <a:pt x="2945702" y="959701"/>
                  <a:pt x="2950940" y="959701"/>
                </a:cubicBezTo>
                <a:cubicBezTo>
                  <a:pt x="2956179" y="959701"/>
                  <a:pt x="2960465" y="955415"/>
                  <a:pt x="2960465" y="950180"/>
                </a:cubicBezTo>
                <a:cubicBezTo>
                  <a:pt x="2960465" y="944941"/>
                  <a:pt x="2956179" y="940655"/>
                  <a:pt x="2950940" y="940655"/>
                </a:cubicBezTo>
                <a:cubicBezTo>
                  <a:pt x="2945702" y="940655"/>
                  <a:pt x="2941415" y="944941"/>
                  <a:pt x="2941415" y="950180"/>
                </a:cubicBezTo>
                <a:close/>
                <a:moveTo>
                  <a:pt x="3184303" y="974131"/>
                </a:moveTo>
                <a:cubicBezTo>
                  <a:pt x="3147632" y="986257"/>
                  <a:pt x="3071536" y="1005811"/>
                  <a:pt x="3015196" y="1017594"/>
                </a:cubicBezTo>
                <a:cubicBezTo>
                  <a:pt x="2958856" y="1029367"/>
                  <a:pt x="2914412" y="1040644"/>
                  <a:pt x="2916422" y="1042654"/>
                </a:cubicBezTo>
                <a:cubicBezTo>
                  <a:pt x="2931719" y="1057961"/>
                  <a:pt x="3234261" y="984352"/>
                  <a:pt x="3260027" y="959063"/>
                </a:cubicBezTo>
                <a:cubicBezTo>
                  <a:pt x="3272914" y="946408"/>
                  <a:pt x="3260903" y="948799"/>
                  <a:pt x="3184303" y="974131"/>
                </a:cubicBezTo>
                <a:close/>
                <a:moveTo>
                  <a:pt x="2141315" y="997801"/>
                </a:moveTo>
                <a:lnTo>
                  <a:pt x="2141315" y="1035901"/>
                </a:lnTo>
                <a:lnTo>
                  <a:pt x="2155603" y="1035901"/>
                </a:lnTo>
                <a:lnTo>
                  <a:pt x="2169890" y="1035901"/>
                </a:lnTo>
                <a:lnTo>
                  <a:pt x="2169890" y="997801"/>
                </a:lnTo>
                <a:lnTo>
                  <a:pt x="2169890" y="959701"/>
                </a:lnTo>
                <a:lnTo>
                  <a:pt x="2155603" y="959701"/>
                </a:lnTo>
                <a:lnTo>
                  <a:pt x="2141315" y="959701"/>
                </a:lnTo>
                <a:lnTo>
                  <a:pt x="2141315" y="997801"/>
                </a:lnTo>
                <a:close/>
                <a:moveTo>
                  <a:pt x="2188940" y="973988"/>
                </a:moveTo>
                <a:cubicBezTo>
                  <a:pt x="2188940" y="981847"/>
                  <a:pt x="2193227" y="988276"/>
                  <a:pt x="2198465" y="988276"/>
                </a:cubicBezTo>
                <a:cubicBezTo>
                  <a:pt x="2203704" y="988276"/>
                  <a:pt x="2207990" y="981847"/>
                  <a:pt x="2207990" y="973988"/>
                </a:cubicBezTo>
                <a:cubicBezTo>
                  <a:pt x="2207990" y="966130"/>
                  <a:pt x="2203704" y="959701"/>
                  <a:pt x="2198465" y="959701"/>
                </a:cubicBezTo>
                <a:cubicBezTo>
                  <a:pt x="2193227" y="959701"/>
                  <a:pt x="2188940" y="966130"/>
                  <a:pt x="2188940" y="973988"/>
                </a:cubicBezTo>
                <a:close/>
                <a:moveTo>
                  <a:pt x="2227040" y="973198"/>
                </a:moveTo>
                <a:cubicBezTo>
                  <a:pt x="2227040" y="981485"/>
                  <a:pt x="2233822" y="988276"/>
                  <a:pt x="2242118" y="988276"/>
                </a:cubicBezTo>
                <a:cubicBezTo>
                  <a:pt x="2258940" y="988276"/>
                  <a:pt x="2256015" y="967769"/>
                  <a:pt x="2238356" y="961882"/>
                </a:cubicBezTo>
                <a:cubicBezTo>
                  <a:pt x="2232127" y="959806"/>
                  <a:pt x="2227040" y="964902"/>
                  <a:pt x="2227040" y="973198"/>
                </a:cubicBezTo>
                <a:close/>
                <a:moveTo>
                  <a:pt x="2265140" y="973988"/>
                </a:moveTo>
                <a:cubicBezTo>
                  <a:pt x="2265140" y="981847"/>
                  <a:pt x="2271570" y="988276"/>
                  <a:pt x="2279428" y="988276"/>
                </a:cubicBezTo>
                <a:cubicBezTo>
                  <a:pt x="2287286" y="988276"/>
                  <a:pt x="2293715" y="981847"/>
                  <a:pt x="2293715" y="973988"/>
                </a:cubicBezTo>
                <a:cubicBezTo>
                  <a:pt x="2293715" y="966130"/>
                  <a:pt x="2287286" y="959701"/>
                  <a:pt x="2279428" y="959701"/>
                </a:cubicBezTo>
                <a:cubicBezTo>
                  <a:pt x="2271570" y="959701"/>
                  <a:pt x="2265140" y="966130"/>
                  <a:pt x="2265140" y="973988"/>
                </a:cubicBezTo>
                <a:close/>
                <a:moveTo>
                  <a:pt x="2309851" y="965787"/>
                </a:moveTo>
                <a:cubicBezTo>
                  <a:pt x="2302240" y="973398"/>
                  <a:pt x="2310851" y="988276"/>
                  <a:pt x="2322862" y="988276"/>
                </a:cubicBezTo>
                <a:cubicBezTo>
                  <a:pt x="2327796" y="988276"/>
                  <a:pt x="2331815" y="981847"/>
                  <a:pt x="2331815" y="973988"/>
                </a:cubicBezTo>
                <a:cubicBezTo>
                  <a:pt x="2331815" y="959263"/>
                  <a:pt x="2320576" y="955062"/>
                  <a:pt x="2309851" y="965787"/>
                </a:cubicBezTo>
                <a:close/>
                <a:moveTo>
                  <a:pt x="2353047" y="971017"/>
                </a:moveTo>
                <a:cubicBezTo>
                  <a:pt x="2358933" y="988676"/>
                  <a:pt x="2379440" y="991600"/>
                  <a:pt x="2379440" y="974779"/>
                </a:cubicBezTo>
                <a:cubicBezTo>
                  <a:pt x="2379440" y="966492"/>
                  <a:pt x="2372659" y="959701"/>
                  <a:pt x="2364362" y="959701"/>
                </a:cubicBezTo>
                <a:cubicBezTo>
                  <a:pt x="2356066" y="959701"/>
                  <a:pt x="2350970" y="964787"/>
                  <a:pt x="2353047" y="971017"/>
                </a:cubicBezTo>
                <a:close/>
                <a:moveTo>
                  <a:pt x="2395576" y="965787"/>
                </a:moveTo>
                <a:cubicBezTo>
                  <a:pt x="2387965" y="973398"/>
                  <a:pt x="2396576" y="988276"/>
                  <a:pt x="2408587" y="988276"/>
                </a:cubicBezTo>
                <a:cubicBezTo>
                  <a:pt x="2413521" y="988276"/>
                  <a:pt x="2417540" y="981847"/>
                  <a:pt x="2417540" y="973988"/>
                </a:cubicBezTo>
                <a:cubicBezTo>
                  <a:pt x="2417540" y="959263"/>
                  <a:pt x="2406301" y="955062"/>
                  <a:pt x="2395576" y="965787"/>
                </a:cubicBezTo>
                <a:close/>
                <a:moveTo>
                  <a:pt x="2438429" y="969940"/>
                </a:moveTo>
                <a:cubicBezTo>
                  <a:pt x="2440305" y="975570"/>
                  <a:pt x="2445896" y="980180"/>
                  <a:pt x="2450878" y="980180"/>
                </a:cubicBezTo>
                <a:cubicBezTo>
                  <a:pt x="2455860" y="980180"/>
                  <a:pt x="2461460" y="975570"/>
                  <a:pt x="2463337" y="969940"/>
                </a:cubicBezTo>
                <a:cubicBezTo>
                  <a:pt x="2465213" y="964311"/>
                  <a:pt x="2459612" y="959701"/>
                  <a:pt x="2450878" y="959701"/>
                </a:cubicBezTo>
                <a:cubicBezTo>
                  <a:pt x="2442143" y="959701"/>
                  <a:pt x="2436552" y="964311"/>
                  <a:pt x="2438429" y="969940"/>
                </a:cubicBezTo>
                <a:close/>
                <a:moveTo>
                  <a:pt x="2484215" y="973988"/>
                </a:moveTo>
                <a:cubicBezTo>
                  <a:pt x="2484215" y="981847"/>
                  <a:pt x="2488502" y="988276"/>
                  <a:pt x="2493740" y="988276"/>
                </a:cubicBezTo>
                <a:cubicBezTo>
                  <a:pt x="2498979" y="988276"/>
                  <a:pt x="2503265" y="981847"/>
                  <a:pt x="2503265" y="973988"/>
                </a:cubicBezTo>
                <a:cubicBezTo>
                  <a:pt x="2503265" y="966130"/>
                  <a:pt x="2498979" y="959701"/>
                  <a:pt x="2493740" y="959701"/>
                </a:cubicBezTo>
                <a:cubicBezTo>
                  <a:pt x="2488502" y="959701"/>
                  <a:pt x="2484215" y="966130"/>
                  <a:pt x="2484215" y="973988"/>
                </a:cubicBezTo>
                <a:close/>
                <a:moveTo>
                  <a:pt x="2522315" y="973988"/>
                </a:moveTo>
                <a:cubicBezTo>
                  <a:pt x="2522315" y="981847"/>
                  <a:pt x="2526602" y="988276"/>
                  <a:pt x="2531840" y="988276"/>
                </a:cubicBezTo>
                <a:cubicBezTo>
                  <a:pt x="2537079" y="988276"/>
                  <a:pt x="2541365" y="981847"/>
                  <a:pt x="2541365" y="973988"/>
                </a:cubicBezTo>
                <a:cubicBezTo>
                  <a:pt x="2541365" y="966130"/>
                  <a:pt x="2537079" y="959701"/>
                  <a:pt x="2531840" y="959701"/>
                </a:cubicBezTo>
                <a:cubicBezTo>
                  <a:pt x="2526602" y="959701"/>
                  <a:pt x="2522315" y="966130"/>
                  <a:pt x="2522315" y="973988"/>
                </a:cubicBezTo>
                <a:close/>
                <a:moveTo>
                  <a:pt x="2722340" y="973988"/>
                </a:moveTo>
                <a:cubicBezTo>
                  <a:pt x="2722340" y="982723"/>
                  <a:pt x="2726951" y="988324"/>
                  <a:pt x="2732580" y="986447"/>
                </a:cubicBezTo>
                <a:cubicBezTo>
                  <a:pt x="2738209" y="984571"/>
                  <a:pt x="2742829" y="978960"/>
                  <a:pt x="2742829" y="973988"/>
                </a:cubicBezTo>
                <a:cubicBezTo>
                  <a:pt x="2742829" y="969016"/>
                  <a:pt x="2738209" y="963406"/>
                  <a:pt x="2732580" y="961530"/>
                </a:cubicBezTo>
                <a:cubicBezTo>
                  <a:pt x="2726951" y="959653"/>
                  <a:pt x="2722340" y="965254"/>
                  <a:pt x="2722340" y="973988"/>
                </a:cubicBezTo>
                <a:close/>
                <a:moveTo>
                  <a:pt x="2762279" y="969940"/>
                </a:moveTo>
                <a:cubicBezTo>
                  <a:pt x="2764155" y="975570"/>
                  <a:pt x="2769746" y="980180"/>
                  <a:pt x="2774728" y="980180"/>
                </a:cubicBezTo>
                <a:cubicBezTo>
                  <a:pt x="2779710" y="980180"/>
                  <a:pt x="2785310" y="975570"/>
                  <a:pt x="2787187" y="969940"/>
                </a:cubicBezTo>
                <a:cubicBezTo>
                  <a:pt x="2789063" y="964311"/>
                  <a:pt x="2783462" y="959701"/>
                  <a:pt x="2774728" y="959701"/>
                </a:cubicBezTo>
                <a:cubicBezTo>
                  <a:pt x="2765993" y="959701"/>
                  <a:pt x="2760402" y="964311"/>
                  <a:pt x="2762279" y="969940"/>
                </a:cubicBezTo>
                <a:close/>
                <a:moveTo>
                  <a:pt x="2808065" y="969226"/>
                </a:moveTo>
                <a:cubicBezTo>
                  <a:pt x="2808065" y="974465"/>
                  <a:pt x="2812352" y="978751"/>
                  <a:pt x="2817590" y="978751"/>
                </a:cubicBezTo>
                <a:cubicBezTo>
                  <a:pt x="2822829" y="978751"/>
                  <a:pt x="2827115" y="974465"/>
                  <a:pt x="2827115" y="969226"/>
                </a:cubicBezTo>
                <a:cubicBezTo>
                  <a:pt x="2827115" y="963987"/>
                  <a:pt x="2822829" y="959701"/>
                  <a:pt x="2817590" y="959701"/>
                </a:cubicBezTo>
                <a:cubicBezTo>
                  <a:pt x="2812352" y="959701"/>
                  <a:pt x="2808065" y="963987"/>
                  <a:pt x="2808065" y="969226"/>
                </a:cubicBezTo>
                <a:close/>
                <a:moveTo>
                  <a:pt x="2850928" y="969226"/>
                </a:moveTo>
                <a:cubicBezTo>
                  <a:pt x="2847689" y="974465"/>
                  <a:pt x="2849585" y="978751"/>
                  <a:pt x="2855128" y="978751"/>
                </a:cubicBezTo>
                <a:cubicBezTo>
                  <a:pt x="2860672" y="978751"/>
                  <a:pt x="2865215" y="974465"/>
                  <a:pt x="2865215" y="969226"/>
                </a:cubicBezTo>
                <a:cubicBezTo>
                  <a:pt x="2865215" y="963987"/>
                  <a:pt x="2863339" y="959701"/>
                  <a:pt x="2861024" y="959701"/>
                </a:cubicBezTo>
                <a:cubicBezTo>
                  <a:pt x="2858710" y="959701"/>
                  <a:pt x="2854166" y="963987"/>
                  <a:pt x="2850928" y="969226"/>
                </a:cubicBezTo>
                <a:close/>
                <a:moveTo>
                  <a:pt x="3170015" y="1022252"/>
                </a:moveTo>
                <a:cubicBezTo>
                  <a:pt x="3115009" y="1039882"/>
                  <a:pt x="3036551" y="1061371"/>
                  <a:pt x="2995670" y="1069991"/>
                </a:cubicBezTo>
                <a:cubicBezTo>
                  <a:pt x="2954779" y="1078611"/>
                  <a:pt x="2922918" y="1087250"/>
                  <a:pt x="2924852" y="1089193"/>
                </a:cubicBezTo>
                <a:cubicBezTo>
                  <a:pt x="2926794" y="1091127"/>
                  <a:pt x="2966142" y="1086117"/>
                  <a:pt x="3012281" y="1078068"/>
                </a:cubicBezTo>
                <a:cubicBezTo>
                  <a:pt x="3109636" y="1061076"/>
                  <a:pt x="3233452" y="1023728"/>
                  <a:pt x="3260674" y="1003154"/>
                </a:cubicBezTo>
                <a:cubicBezTo>
                  <a:pt x="3284525" y="985123"/>
                  <a:pt x="3288335" y="984323"/>
                  <a:pt x="3170015" y="1022252"/>
                </a:cubicBezTo>
                <a:close/>
                <a:moveTo>
                  <a:pt x="2188940" y="1011298"/>
                </a:moveTo>
                <a:cubicBezTo>
                  <a:pt x="2188940" y="1019585"/>
                  <a:pt x="2195722" y="1026376"/>
                  <a:pt x="2204018" y="1026376"/>
                </a:cubicBezTo>
                <a:cubicBezTo>
                  <a:pt x="2212315" y="1026376"/>
                  <a:pt x="2217411" y="1021290"/>
                  <a:pt x="2215334" y="1015070"/>
                </a:cubicBezTo>
                <a:cubicBezTo>
                  <a:pt x="2209448" y="997401"/>
                  <a:pt x="2188940" y="994477"/>
                  <a:pt x="2188940" y="1011298"/>
                </a:cubicBezTo>
                <a:close/>
                <a:moveTo>
                  <a:pt x="2227040" y="1011298"/>
                </a:moveTo>
                <a:cubicBezTo>
                  <a:pt x="2227040" y="1019585"/>
                  <a:pt x="2233822" y="1026376"/>
                  <a:pt x="2242118" y="1026376"/>
                </a:cubicBezTo>
                <a:cubicBezTo>
                  <a:pt x="2258940" y="1026376"/>
                  <a:pt x="2256015" y="1005869"/>
                  <a:pt x="2238356" y="999982"/>
                </a:cubicBezTo>
                <a:cubicBezTo>
                  <a:pt x="2232127" y="997906"/>
                  <a:pt x="2227040" y="1003002"/>
                  <a:pt x="2227040" y="1011298"/>
                </a:cubicBezTo>
                <a:close/>
                <a:moveTo>
                  <a:pt x="2271227" y="1004411"/>
                </a:moveTo>
                <a:cubicBezTo>
                  <a:pt x="2260502" y="1015136"/>
                  <a:pt x="2264702" y="1026376"/>
                  <a:pt x="2279428" y="1026376"/>
                </a:cubicBezTo>
                <a:cubicBezTo>
                  <a:pt x="2287286" y="1026376"/>
                  <a:pt x="2293715" y="1022347"/>
                  <a:pt x="2293715" y="1017413"/>
                </a:cubicBezTo>
                <a:cubicBezTo>
                  <a:pt x="2293715" y="1005402"/>
                  <a:pt x="2278837" y="996801"/>
                  <a:pt x="2271227" y="1004411"/>
                </a:cubicBezTo>
                <a:close/>
                <a:moveTo>
                  <a:pt x="2308422" y="1006669"/>
                </a:moveTo>
                <a:cubicBezTo>
                  <a:pt x="2301373" y="1018070"/>
                  <a:pt x="2319281" y="1029357"/>
                  <a:pt x="2331968" y="1021518"/>
                </a:cubicBezTo>
                <a:cubicBezTo>
                  <a:pt x="2342626" y="1014936"/>
                  <a:pt x="2335625" y="997801"/>
                  <a:pt x="2322290" y="997801"/>
                </a:cubicBezTo>
                <a:cubicBezTo>
                  <a:pt x="2317671" y="997801"/>
                  <a:pt x="2311432" y="1001792"/>
                  <a:pt x="2308422" y="1006669"/>
                </a:cubicBezTo>
                <a:close/>
                <a:moveTo>
                  <a:pt x="2355628" y="1007326"/>
                </a:moveTo>
                <a:cubicBezTo>
                  <a:pt x="2352389" y="1012565"/>
                  <a:pt x="2356676" y="1016851"/>
                  <a:pt x="2365153" y="1016851"/>
                </a:cubicBezTo>
                <a:cubicBezTo>
                  <a:pt x="2373630" y="1016851"/>
                  <a:pt x="2377916" y="1012565"/>
                  <a:pt x="2374678" y="1007326"/>
                </a:cubicBezTo>
                <a:cubicBezTo>
                  <a:pt x="2371439" y="1002087"/>
                  <a:pt x="2367153" y="997801"/>
                  <a:pt x="2365153" y="997801"/>
                </a:cubicBezTo>
                <a:cubicBezTo>
                  <a:pt x="2363153" y="997801"/>
                  <a:pt x="2358866" y="1002087"/>
                  <a:pt x="2355628" y="1007326"/>
                </a:cubicBezTo>
                <a:close/>
                <a:moveTo>
                  <a:pt x="2398490" y="1007326"/>
                </a:moveTo>
                <a:cubicBezTo>
                  <a:pt x="2398490" y="1012565"/>
                  <a:pt x="2402777" y="1016851"/>
                  <a:pt x="2408015" y="1016851"/>
                </a:cubicBezTo>
                <a:cubicBezTo>
                  <a:pt x="2413254" y="1016851"/>
                  <a:pt x="2417540" y="1012565"/>
                  <a:pt x="2417540" y="1007326"/>
                </a:cubicBezTo>
                <a:cubicBezTo>
                  <a:pt x="2417540" y="1002087"/>
                  <a:pt x="2413254" y="997801"/>
                  <a:pt x="2408015" y="997801"/>
                </a:cubicBezTo>
                <a:cubicBezTo>
                  <a:pt x="2402777" y="997801"/>
                  <a:pt x="2398490" y="1002087"/>
                  <a:pt x="2398490" y="1007326"/>
                </a:cubicBezTo>
                <a:close/>
                <a:moveTo>
                  <a:pt x="2436590" y="1007326"/>
                </a:moveTo>
                <a:cubicBezTo>
                  <a:pt x="2436590" y="1012565"/>
                  <a:pt x="2440619" y="1016851"/>
                  <a:pt x="2445553" y="1016851"/>
                </a:cubicBezTo>
                <a:cubicBezTo>
                  <a:pt x="2450487" y="1016851"/>
                  <a:pt x="2457164" y="1012565"/>
                  <a:pt x="2460403" y="1007326"/>
                </a:cubicBezTo>
                <a:cubicBezTo>
                  <a:pt x="2463641" y="1002087"/>
                  <a:pt x="2459612" y="997801"/>
                  <a:pt x="2451449" y="997801"/>
                </a:cubicBezTo>
                <a:cubicBezTo>
                  <a:pt x="2443286" y="997801"/>
                  <a:pt x="2436590" y="1002087"/>
                  <a:pt x="2436590" y="1007326"/>
                </a:cubicBezTo>
                <a:close/>
                <a:moveTo>
                  <a:pt x="680747" y="1026243"/>
                </a:moveTo>
                <a:cubicBezTo>
                  <a:pt x="694739" y="1039016"/>
                  <a:pt x="784760" y="1065076"/>
                  <a:pt x="856302" y="1077049"/>
                </a:cubicBezTo>
                <a:cubicBezTo>
                  <a:pt x="895993" y="1083697"/>
                  <a:pt x="927178" y="1093937"/>
                  <a:pt x="929569" y="1101100"/>
                </a:cubicBezTo>
                <a:lnTo>
                  <a:pt x="933722" y="1113577"/>
                </a:lnTo>
                <a:lnTo>
                  <a:pt x="887440" y="1107167"/>
                </a:lnTo>
                <a:cubicBezTo>
                  <a:pt x="844234" y="1101185"/>
                  <a:pt x="748070" y="1082240"/>
                  <a:pt x="693520" y="1068962"/>
                </a:cubicBezTo>
                <a:lnTo>
                  <a:pt x="669708" y="1063161"/>
                </a:lnTo>
                <a:lnTo>
                  <a:pt x="684976" y="1073039"/>
                </a:lnTo>
                <a:cubicBezTo>
                  <a:pt x="693377" y="1078468"/>
                  <a:pt x="740374" y="1093299"/>
                  <a:pt x="789418" y="1106005"/>
                </a:cubicBezTo>
                <a:cubicBezTo>
                  <a:pt x="838452" y="1118711"/>
                  <a:pt x="880343" y="1134418"/>
                  <a:pt x="882515" y="1140914"/>
                </a:cubicBezTo>
                <a:lnTo>
                  <a:pt x="886449" y="1152725"/>
                </a:lnTo>
                <a:lnTo>
                  <a:pt x="839995" y="1146048"/>
                </a:lnTo>
                <a:cubicBezTo>
                  <a:pt x="814440" y="1142371"/>
                  <a:pt x="768415" y="1132989"/>
                  <a:pt x="737707" y="1125198"/>
                </a:cubicBezTo>
                <a:cubicBezTo>
                  <a:pt x="656001" y="1104462"/>
                  <a:pt x="662249" y="1115225"/>
                  <a:pt x="746422" y="1140209"/>
                </a:cubicBezTo>
                <a:cubicBezTo>
                  <a:pt x="808877" y="1158754"/>
                  <a:pt x="839233" y="1179109"/>
                  <a:pt x="825260" y="1193083"/>
                </a:cubicBezTo>
                <a:cubicBezTo>
                  <a:pt x="823079" y="1195264"/>
                  <a:pt x="796371" y="1190539"/>
                  <a:pt x="765910" y="1182586"/>
                </a:cubicBezTo>
                <a:cubicBezTo>
                  <a:pt x="690139" y="1162803"/>
                  <a:pt x="686605" y="1173261"/>
                  <a:pt x="761614" y="1195302"/>
                </a:cubicBezTo>
                <a:lnTo>
                  <a:pt x="822108" y="1213076"/>
                </a:lnTo>
                <a:lnTo>
                  <a:pt x="825041" y="1233221"/>
                </a:lnTo>
                <a:lnTo>
                  <a:pt x="827984" y="1253366"/>
                </a:lnTo>
                <a:lnTo>
                  <a:pt x="760786" y="1236078"/>
                </a:lnTo>
                <a:cubicBezTo>
                  <a:pt x="676994" y="1214523"/>
                  <a:pt x="680271" y="1227039"/>
                  <a:pt x="764757" y="1251233"/>
                </a:cubicBezTo>
                <a:lnTo>
                  <a:pt x="826870" y="1269025"/>
                </a:lnTo>
                <a:lnTo>
                  <a:pt x="826870" y="1285818"/>
                </a:lnTo>
                <a:cubicBezTo>
                  <a:pt x="826870" y="1306440"/>
                  <a:pt x="815602" y="1306716"/>
                  <a:pt x="751461" y="1287666"/>
                </a:cubicBezTo>
                <a:cubicBezTo>
                  <a:pt x="723800" y="1279455"/>
                  <a:pt x="698997" y="1274902"/>
                  <a:pt x="696339" y="1277560"/>
                </a:cubicBezTo>
                <a:cubicBezTo>
                  <a:pt x="693682" y="1280217"/>
                  <a:pt x="721971" y="1291647"/>
                  <a:pt x="759204" y="1302953"/>
                </a:cubicBezTo>
                <a:cubicBezTo>
                  <a:pt x="824155" y="1322680"/>
                  <a:pt x="844920" y="1335358"/>
                  <a:pt x="832547" y="1347721"/>
                </a:cubicBezTo>
                <a:cubicBezTo>
                  <a:pt x="827280" y="1352988"/>
                  <a:pt x="763643" y="1341225"/>
                  <a:pt x="717333" y="1326423"/>
                </a:cubicBezTo>
                <a:cubicBezTo>
                  <a:pt x="704169" y="1322213"/>
                  <a:pt x="705645" y="1324785"/>
                  <a:pt x="722095" y="1334729"/>
                </a:cubicBezTo>
                <a:cubicBezTo>
                  <a:pt x="735192" y="1342635"/>
                  <a:pt x="766262" y="1354074"/>
                  <a:pt x="791151" y="1360141"/>
                </a:cubicBezTo>
                <a:lnTo>
                  <a:pt x="836395" y="1371171"/>
                </a:lnTo>
                <a:lnTo>
                  <a:pt x="836395" y="1389278"/>
                </a:lnTo>
                <a:cubicBezTo>
                  <a:pt x="836395" y="1411510"/>
                  <a:pt x="836176" y="1411510"/>
                  <a:pt x="761100" y="1388678"/>
                </a:cubicBezTo>
                <a:cubicBezTo>
                  <a:pt x="669308" y="1360770"/>
                  <a:pt x="698730" y="1378677"/>
                  <a:pt x="824489" y="1427264"/>
                </a:cubicBezTo>
                <a:cubicBezTo>
                  <a:pt x="836281" y="1431817"/>
                  <a:pt x="845920" y="1442561"/>
                  <a:pt x="845920" y="1451143"/>
                </a:cubicBezTo>
                <a:lnTo>
                  <a:pt x="845920" y="1466745"/>
                </a:lnTo>
                <a:lnTo>
                  <a:pt x="824489" y="1461535"/>
                </a:lnTo>
                <a:cubicBezTo>
                  <a:pt x="812697" y="1458659"/>
                  <a:pt x="784274" y="1451582"/>
                  <a:pt x="761319" y="1445800"/>
                </a:cubicBezTo>
                <a:cubicBezTo>
                  <a:pt x="738364" y="1440018"/>
                  <a:pt x="717904" y="1436961"/>
                  <a:pt x="715866" y="1439008"/>
                </a:cubicBezTo>
                <a:cubicBezTo>
                  <a:pt x="711618" y="1443257"/>
                  <a:pt x="781026" y="1469469"/>
                  <a:pt x="818679" y="1477823"/>
                </a:cubicBezTo>
                <a:cubicBezTo>
                  <a:pt x="842301" y="1483071"/>
                  <a:pt x="861979" y="1508789"/>
                  <a:pt x="850863" y="1519904"/>
                </a:cubicBezTo>
                <a:cubicBezTo>
                  <a:pt x="846311" y="1524467"/>
                  <a:pt x="784236" y="1512694"/>
                  <a:pt x="736383" y="1498187"/>
                </a:cubicBezTo>
                <a:cubicBezTo>
                  <a:pt x="725905" y="1495015"/>
                  <a:pt x="732334" y="1500073"/>
                  <a:pt x="750670" y="1509427"/>
                </a:cubicBezTo>
                <a:cubicBezTo>
                  <a:pt x="769006" y="1518780"/>
                  <a:pt x="785446" y="1529677"/>
                  <a:pt x="787198" y="1533639"/>
                </a:cubicBezTo>
                <a:cubicBezTo>
                  <a:pt x="788961" y="1537602"/>
                  <a:pt x="794123" y="1538545"/>
                  <a:pt x="798667" y="1535735"/>
                </a:cubicBezTo>
                <a:cubicBezTo>
                  <a:pt x="814354" y="1526038"/>
                  <a:pt x="853654" y="1542383"/>
                  <a:pt x="858417" y="1560586"/>
                </a:cubicBezTo>
                <a:lnTo>
                  <a:pt x="863189" y="1578826"/>
                </a:lnTo>
                <a:lnTo>
                  <a:pt x="841853" y="1578826"/>
                </a:lnTo>
                <a:cubicBezTo>
                  <a:pt x="830118" y="1578826"/>
                  <a:pt x="817669" y="1575978"/>
                  <a:pt x="814183" y="1572492"/>
                </a:cubicBezTo>
                <a:cubicBezTo>
                  <a:pt x="810697" y="1569006"/>
                  <a:pt x="796057" y="1565110"/>
                  <a:pt x="781645" y="1563834"/>
                </a:cubicBezTo>
                <a:lnTo>
                  <a:pt x="755433" y="1561500"/>
                </a:lnTo>
                <a:lnTo>
                  <a:pt x="779245" y="1572282"/>
                </a:lnTo>
                <a:cubicBezTo>
                  <a:pt x="818488" y="1590046"/>
                  <a:pt x="832804" y="1626318"/>
                  <a:pt x="800676" y="1626594"/>
                </a:cubicBezTo>
                <a:cubicBezTo>
                  <a:pt x="789713" y="1626689"/>
                  <a:pt x="787827" y="1629175"/>
                  <a:pt x="795161" y="1633833"/>
                </a:cubicBezTo>
                <a:cubicBezTo>
                  <a:pt x="801295" y="1637738"/>
                  <a:pt x="809268" y="1652721"/>
                  <a:pt x="812887" y="1667132"/>
                </a:cubicBezTo>
                <a:lnTo>
                  <a:pt x="819460" y="1693345"/>
                </a:lnTo>
                <a:lnTo>
                  <a:pt x="801734" y="1687297"/>
                </a:lnTo>
                <a:lnTo>
                  <a:pt x="784008" y="1681258"/>
                </a:lnTo>
                <a:lnTo>
                  <a:pt x="805439" y="1697260"/>
                </a:lnTo>
                <a:cubicBezTo>
                  <a:pt x="827327" y="1713595"/>
                  <a:pt x="835090" y="1750276"/>
                  <a:pt x="816669" y="1750276"/>
                </a:cubicBezTo>
                <a:cubicBezTo>
                  <a:pt x="811049" y="1750276"/>
                  <a:pt x="813192" y="1757010"/>
                  <a:pt x="821431" y="1765240"/>
                </a:cubicBezTo>
                <a:cubicBezTo>
                  <a:pt x="829661" y="1773479"/>
                  <a:pt x="836395" y="1788347"/>
                  <a:pt x="836395" y="1798282"/>
                </a:cubicBezTo>
                <a:lnTo>
                  <a:pt x="836395" y="1816351"/>
                </a:lnTo>
                <a:lnTo>
                  <a:pt x="819726" y="1810722"/>
                </a:lnTo>
                <a:cubicBezTo>
                  <a:pt x="809144" y="1807140"/>
                  <a:pt x="811201" y="1811150"/>
                  <a:pt x="825375" y="1821704"/>
                </a:cubicBezTo>
                <a:lnTo>
                  <a:pt x="847701" y="1838325"/>
                </a:lnTo>
                <a:lnTo>
                  <a:pt x="843320" y="1861204"/>
                </a:lnTo>
                <a:cubicBezTo>
                  <a:pt x="840919" y="1873787"/>
                  <a:pt x="842662" y="1886379"/>
                  <a:pt x="847196" y="1889179"/>
                </a:cubicBezTo>
                <a:cubicBezTo>
                  <a:pt x="857293" y="1895418"/>
                  <a:pt x="858236" y="1931308"/>
                  <a:pt x="848301" y="1931108"/>
                </a:cubicBezTo>
                <a:cubicBezTo>
                  <a:pt x="830851" y="1930746"/>
                  <a:pt x="816526" y="1913392"/>
                  <a:pt x="812459" y="1887674"/>
                </a:cubicBezTo>
                <a:cubicBezTo>
                  <a:pt x="810030" y="1872348"/>
                  <a:pt x="803696" y="1838687"/>
                  <a:pt x="798381" y="1812874"/>
                </a:cubicBezTo>
                <a:cubicBezTo>
                  <a:pt x="793066" y="1787061"/>
                  <a:pt x="789399" y="1761344"/>
                  <a:pt x="790246" y="1755724"/>
                </a:cubicBezTo>
                <a:cubicBezTo>
                  <a:pt x="791085" y="1750105"/>
                  <a:pt x="789418" y="1739084"/>
                  <a:pt x="786532" y="1731226"/>
                </a:cubicBezTo>
                <a:cubicBezTo>
                  <a:pt x="783646" y="1723368"/>
                  <a:pt x="775673" y="1691221"/>
                  <a:pt x="768815" y="1659788"/>
                </a:cubicBezTo>
                <a:cubicBezTo>
                  <a:pt x="761090" y="1624403"/>
                  <a:pt x="755023" y="1610697"/>
                  <a:pt x="752880" y="1623794"/>
                </a:cubicBezTo>
                <a:cubicBezTo>
                  <a:pt x="744203" y="1676829"/>
                  <a:pt x="835223" y="2120160"/>
                  <a:pt x="893936" y="2310813"/>
                </a:cubicBezTo>
                <a:cubicBezTo>
                  <a:pt x="904175" y="2344074"/>
                  <a:pt x="910385" y="2374802"/>
                  <a:pt x="907728" y="2379097"/>
                </a:cubicBezTo>
                <a:cubicBezTo>
                  <a:pt x="905070" y="2383403"/>
                  <a:pt x="917481" y="2391728"/>
                  <a:pt x="935312" y="2397614"/>
                </a:cubicBezTo>
                <a:cubicBezTo>
                  <a:pt x="954405" y="2403920"/>
                  <a:pt x="969826" y="2416331"/>
                  <a:pt x="972836" y="2427827"/>
                </a:cubicBezTo>
                <a:lnTo>
                  <a:pt x="977932" y="2447334"/>
                </a:lnTo>
                <a:lnTo>
                  <a:pt x="952410" y="2441305"/>
                </a:lnTo>
                <a:lnTo>
                  <a:pt x="926883" y="2435276"/>
                </a:lnTo>
                <a:lnTo>
                  <a:pt x="957834" y="2454583"/>
                </a:lnTo>
                <a:cubicBezTo>
                  <a:pt x="974865" y="2465203"/>
                  <a:pt x="988790" y="2480891"/>
                  <a:pt x="988790" y="2489435"/>
                </a:cubicBezTo>
                <a:cubicBezTo>
                  <a:pt x="988790" y="2504827"/>
                  <a:pt x="983409" y="2504780"/>
                  <a:pt x="936408" y="2488987"/>
                </a:cubicBezTo>
                <a:cubicBezTo>
                  <a:pt x="925930" y="2485463"/>
                  <a:pt x="934503" y="2491997"/>
                  <a:pt x="955453" y="2503503"/>
                </a:cubicBezTo>
                <a:cubicBezTo>
                  <a:pt x="995839" y="2525678"/>
                  <a:pt x="1007459" y="2537832"/>
                  <a:pt x="1007697" y="2558158"/>
                </a:cubicBezTo>
                <a:cubicBezTo>
                  <a:pt x="1007793" y="2566578"/>
                  <a:pt x="1000782" y="2568778"/>
                  <a:pt x="986409" y="2564854"/>
                </a:cubicBezTo>
                <a:lnTo>
                  <a:pt x="964978" y="2558996"/>
                </a:lnTo>
                <a:lnTo>
                  <a:pt x="984028" y="2570160"/>
                </a:lnTo>
                <a:cubicBezTo>
                  <a:pt x="1005459" y="2582713"/>
                  <a:pt x="1026890" y="2607164"/>
                  <a:pt x="1026890" y="2619051"/>
                </a:cubicBezTo>
                <a:cubicBezTo>
                  <a:pt x="1026890" y="2623395"/>
                  <a:pt x="1015098" y="2624604"/>
                  <a:pt x="1000697" y="2621756"/>
                </a:cubicBezTo>
                <a:lnTo>
                  <a:pt x="974503" y="2616565"/>
                </a:lnTo>
                <a:lnTo>
                  <a:pt x="1004707" y="2632472"/>
                </a:lnTo>
                <a:cubicBezTo>
                  <a:pt x="1021318" y="2641216"/>
                  <a:pt x="1036987" y="2656304"/>
                  <a:pt x="1039520" y="2666000"/>
                </a:cubicBezTo>
                <a:lnTo>
                  <a:pt x="1044131" y="2683631"/>
                </a:lnTo>
                <a:lnTo>
                  <a:pt x="1018842" y="2678678"/>
                </a:lnTo>
                <a:lnTo>
                  <a:pt x="993553" y="2673715"/>
                </a:lnTo>
                <a:lnTo>
                  <a:pt x="1023757" y="2689622"/>
                </a:lnTo>
                <a:cubicBezTo>
                  <a:pt x="1040368" y="2698366"/>
                  <a:pt x="1056151" y="2713901"/>
                  <a:pt x="1058828" y="2724141"/>
                </a:cubicBezTo>
                <a:lnTo>
                  <a:pt x="1063695" y="2742762"/>
                </a:lnTo>
                <a:lnTo>
                  <a:pt x="1045283" y="2737942"/>
                </a:lnTo>
                <a:cubicBezTo>
                  <a:pt x="1035148" y="2735295"/>
                  <a:pt x="1029262" y="2737019"/>
                  <a:pt x="1032205" y="2741762"/>
                </a:cubicBezTo>
                <a:cubicBezTo>
                  <a:pt x="1035139" y="2746515"/>
                  <a:pt x="1043016" y="2750401"/>
                  <a:pt x="1049703" y="2750401"/>
                </a:cubicBezTo>
                <a:cubicBezTo>
                  <a:pt x="1056494" y="2750401"/>
                  <a:pt x="1069096" y="2776395"/>
                  <a:pt x="1078230" y="2809237"/>
                </a:cubicBezTo>
                <a:cubicBezTo>
                  <a:pt x="1116530" y="2947007"/>
                  <a:pt x="1298972" y="3356477"/>
                  <a:pt x="1354484" y="3429248"/>
                </a:cubicBezTo>
                <a:cubicBezTo>
                  <a:pt x="1384659" y="3468815"/>
                  <a:pt x="1385640" y="3478178"/>
                  <a:pt x="1358894" y="3471186"/>
                </a:cubicBezTo>
                <a:cubicBezTo>
                  <a:pt x="1319251" y="3460814"/>
                  <a:pt x="1356189" y="3481702"/>
                  <a:pt x="1406195" y="3497933"/>
                </a:cubicBezTo>
                <a:cubicBezTo>
                  <a:pt x="1440009" y="3508905"/>
                  <a:pt x="1459440" y="3521183"/>
                  <a:pt x="1464602" y="3534823"/>
                </a:cubicBezTo>
                <a:cubicBezTo>
                  <a:pt x="1468860" y="3546062"/>
                  <a:pt x="1471413" y="3556340"/>
                  <a:pt x="1470260" y="3557664"/>
                </a:cubicBezTo>
                <a:cubicBezTo>
                  <a:pt x="1469117" y="3558978"/>
                  <a:pt x="1447314" y="3553778"/>
                  <a:pt x="1421816" y="3546101"/>
                </a:cubicBezTo>
                <a:cubicBezTo>
                  <a:pt x="1356351" y="3526403"/>
                  <a:pt x="1357417" y="3535261"/>
                  <a:pt x="1423149" y="3557178"/>
                </a:cubicBezTo>
                <a:cubicBezTo>
                  <a:pt x="1456011" y="3568132"/>
                  <a:pt x="1483652" y="3584324"/>
                  <a:pt x="1492672" y="3597907"/>
                </a:cubicBezTo>
                <a:lnTo>
                  <a:pt x="1507646" y="3620462"/>
                </a:lnTo>
                <a:lnTo>
                  <a:pt x="1479195" y="3614718"/>
                </a:lnTo>
                <a:cubicBezTo>
                  <a:pt x="1463554" y="3611566"/>
                  <a:pt x="1442552" y="3605813"/>
                  <a:pt x="1432522" y="3601936"/>
                </a:cubicBezTo>
                <a:cubicBezTo>
                  <a:pt x="1420882" y="3597440"/>
                  <a:pt x="1416491" y="3598450"/>
                  <a:pt x="1420368" y="3604727"/>
                </a:cubicBezTo>
                <a:cubicBezTo>
                  <a:pt x="1423711" y="3610137"/>
                  <a:pt x="1445352" y="3619852"/>
                  <a:pt x="1468450" y="3626320"/>
                </a:cubicBezTo>
                <a:cubicBezTo>
                  <a:pt x="1497254" y="3634388"/>
                  <a:pt x="1513827" y="3645484"/>
                  <a:pt x="1521190" y="3661639"/>
                </a:cubicBezTo>
                <a:lnTo>
                  <a:pt x="1531925" y="3685204"/>
                </a:lnTo>
                <a:lnTo>
                  <a:pt x="1515151" y="3680212"/>
                </a:lnTo>
                <a:cubicBezTo>
                  <a:pt x="1474213" y="3668049"/>
                  <a:pt x="1445990" y="3663163"/>
                  <a:pt x="1445990" y="3668240"/>
                </a:cubicBezTo>
                <a:cubicBezTo>
                  <a:pt x="1445990" y="3671268"/>
                  <a:pt x="1466069" y="3679603"/>
                  <a:pt x="1490615" y="3686766"/>
                </a:cubicBezTo>
                <a:cubicBezTo>
                  <a:pt x="1516170" y="3694214"/>
                  <a:pt x="1541421" y="3709083"/>
                  <a:pt x="1549698" y="3721551"/>
                </a:cubicBezTo>
                <a:lnTo>
                  <a:pt x="1564157" y="3743325"/>
                </a:lnTo>
                <a:lnTo>
                  <a:pt x="1521743" y="3737505"/>
                </a:lnTo>
                <a:lnTo>
                  <a:pt x="1479328" y="3731686"/>
                </a:lnTo>
                <a:lnTo>
                  <a:pt x="1526162" y="3748811"/>
                </a:lnTo>
                <a:cubicBezTo>
                  <a:pt x="1551918" y="3758222"/>
                  <a:pt x="1579702" y="3776034"/>
                  <a:pt x="1587913" y="3788388"/>
                </a:cubicBezTo>
                <a:lnTo>
                  <a:pt x="1602819" y="3810857"/>
                </a:lnTo>
                <a:lnTo>
                  <a:pt x="1577683" y="3804542"/>
                </a:lnTo>
                <a:cubicBezTo>
                  <a:pt x="1563853" y="3801075"/>
                  <a:pt x="1544631" y="3795779"/>
                  <a:pt x="1534982" y="3792769"/>
                </a:cubicBezTo>
                <a:cubicBezTo>
                  <a:pt x="1525162" y="3789721"/>
                  <a:pt x="1527924" y="3793751"/>
                  <a:pt x="1541240" y="3801913"/>
                </a:cubicBezTo>
                <a:cubicBezTo>
                  <a:pt x="1554337" y="3809952"/>
                  <a:pt x="1571892" y="3816677"/>
                  <a:pt x="1580245" y="3816868"/>
                </a:cubicBezTo>
                <a:cubicBezTo>
                  <a:pt x="1594742" y="3817182"/>
                  <a:pt x="1626965" y="3845509"/>
                  <a:pt x="1626965" y="3857939"/>
                </a:cubicBezTo>
                <a:cubicBezTo>
                  <a:pt x="1626965" y="3861178"/>
                  <a:pt x="1613887" y="3859273"/>
                  <a:pt x="1597905" y="3853701"/>
                </a:cubicBezTo>
                <a:cubicBezTo>
                  <a:pt x="1581922" y="3848129"/>
                  <a:pt x="1566644" y="3845776"/>
                  <a:pt x="1563948" y="3848462"/>
                </a:cubicBezTo>
                <a:cubicBezTo>
                  <a:pt x="1560024" y="3852386"/>
                  <a:pt x="1616783" y="3874875"/>
                  <a:pt x="1669828" y="3890420"/>
                </a:cubicBezTo>
                <a:cubicBezTo>
                  <a:pt x="1707556" y="3901478"/>
                  <a:pt x="1830762" y="3922966"/>
                  <a:pt x="1890979" y="3928996"/>
                </a:cubicBezTo>
                <a:cubicBezTo>
                  <a:pt x="1930898" y="3932996"/>
                  <a:pt x="1965046" y="3940759"/>
                  <a:pt x="1966874" y="3946265"/>
                </a:cubicBezTo>
                <a:cubicBezTo>
                  <a:pt x="1971504" y="3960247"/>
                  <a:pt x="1822523" y="3945446"/>
                  <a:pt x="1731740" y="3922900"/>
                </a:cubicBezTo>
                <a:cubicBezTo>
                  <a:pt x="1629689" y="3897554"/>
                  <a:pt x="1592580" y="3891468"/>
                  <a:pt x="1603448" y="3901859"/>
                </a:cubicBezTo>
                <a:cubicBezTo>
                  <a:pt x="1616888" y="3914689"/>
                  <a:pt x="1734798" y="3947112"/>
                  <a:pt x="1817465" y="3960695"/>
                </a:cubicBezTo>
                <a:cubicBezTo>
                  <a:pt x="1921107" y="3977726"/>
                  <a:pt x="2162127" y="3974402"/>
                  <a:pt x="2210057" y="3955276"/>
                </a:cubicBezTo>
                <a:cubicBezTo>
                  <a:pt x="2232231" y="3946436"/>
                  <a:pt x="2247110" y="3952685"/>
                  <a:pt x="2238156" y="3967096"/>
                </a:cubicBezTo>
                <a:cubicBezTo>
                  <a:pt x="2227269" y="3984603"/>
                  <a:pt x="2056048" y="3999557"/>
                  <a:pt x="1946053" y="3992604"/>
                </a:cubicBezTo>
                <a:cubicBezTo>
                  <a:pt x="1893665" y="3989289"/>
                  <a:pt x="1807940" y="3978488"/>
                  <a:pt x="1755553" y="3968591"/>
                </a:cubicBezTo>
                <a:cubicBezTo>
                  <a:pt x="1643177" y="3947379"/>
                  <a:pt x="1627851" y="3946884"/>
                  <a:pt x="1679353" y="3966144"/>
                </a:cubicBezTo>
                <a:cubicBezTo>
                  <a:pt x="1730197" y="3985155"/>
                  <a:pt x="1833582" y="4004424"/>
                  <a:pt x="1927003" y="4012302"/>
                </a:cubicBezTo>
                <a:cubicBezTo>
                  <a:pt x="2120903" y="4028646"/>
                  <a:pt x="2460574" y="3961686"/>
                  <a:pt x="2513914" y="3896611"/>
                </a:cubicBezTo>
                <a:lnTo>
                  <a:pt x="2527078" y="3880552"/>
                </a:lnTo>
                <a:lnTo>
                  <a:pt x="2500884" y="3897592"/>
                </a:lnTo>
                <a:cubicBezTo>
                  <a:pt x="2485758" y="3907441"/>
                  <a:pt x="2474690" y="3910203"/>
                  <a:pt x="2474690" y="3904145"/>
                </a:cubicBezTo>
                <a:cubicBezTo>
                  <a:pt x="2474690" y="3898364"/>
                  <a:pt x="2491321" y="3883142"/>
                  <a:pt x="2511647" y="3870312"/>
                </a:cubicBezTo>
                <a:cubicBezTo>
                  <a:pt x="2533126" y="3856749"/>
                  <a:pt x="2552872" y="3834756"/>
                  <a:pt x="2558777" y="3817801"/>
                </a:cubicBezTo>
                <a:cubicBezTo>
                  <a:pt x="2564368" y="3801752"/>
                  <a:pt x="2573322" y="3788626"/>
                  <a:pt x="2578675" y="3788626"/>
                </a:cubicBezTo>
                <a:cubicBezTo>
                  <a:pt x="2584018" y="3788626"/>
                  <a:pt x="2586152" y="3782797"/>
                  <a:pt x="2583418" y="3775672"/>
                </a:cubicBezTo>
                <a:cubicBezTo>
                  <a:pt x="2580684" y="3768547"/>
                  <a:pt x="2590476" y="3748383"/>
                  <a:pt x="2605164" y="3730857"/>
                </a:cubicBezTo>
                <a:cubicBezTo>
                  <a:pt x="2619851" y="3713321"/>
                  <a:pt x="2626033" y="3702549"/>
                  <a:pt x="2618927" y="3706901"/>
                </a:cubicBezTo>
                <a:lnTo>
                  <a:pt x="2606002" y="3714807"/>
                </a:lnTo>
                <a:lnTo>
                  <a:pt x="2612803" y="3692186"/>
                </a:lnTo>
                <a:cubicBezTo>
                  <a:pt x="2616546" y="3679746"/>
                  <a:pt x="2628795" y="3661686"/>
                  <a:pt x="2640016" y="3652066"/>
                </a:cubicBezTo>
                <a:cubicBezTo>
                  <a:pt x="2651246" y="3642446"/>
                  <a:pt x="2655075" y="3637340"/>
                  <a:pt x="2648522" y="3640722"/>
                </a:cubicBezTo>
                <a:cubicBezTo>
                  <a:pt x="2623480" y="3653666"/>
                  <a:pt x="2638177" y="3623053"/>
                  <a:pt x="2672334" y="3591125"/>
                </a:cubicBezTo>
                <a:cubicBezTo>
                  <a:pt x="2694165" y="3570723"/>
                  <a:pt x="2699718" y="3562017"/>
                  <a:pt x="2686622" y="3568741"/>
                </a:cubicBezTo>
                <a:lnTo>
                  <a:pt x="2665190" y="3579743"/>
                </a:lnTo>
                <a:lnTo>
                  <a:pt x="2665190" y="3568789"/>
                </a:lnTo>
                <a:cubicBezTo>
                  <a:pt x="2665190" y="3562760"/>
                  <a:pt x="2683412" y="3540767"/>
                  <a:pt x="2705672" y="3519916"/>
                </a:cubicBezTo>
                <a:lnTo>
                  <a:pt x="2746153" y="3482007"/>
                </a:lnTo>
                <a:lnTo>
                  <a:pt x="2673296" y="3521345"/>
                </a:lnTo>
                <a:cubicBezTo>
                  <a:pt x="2633234" y="3542986"/>
                  <a:pt x="2564654" y="3573361"/>
                  <a:pt x="2520896" y="3588858"/>
                </a:cubicBezTo>
                <a:cubicBezTo>
                  <a:pt x="2477148" y="3604346"/>
                  <a:pt x="2456355" y="3614433"/>
                  <a:pt x="2474690" y="3611261"/>
                </a:cubicBezTo>
                <a:cubicBezTo>
                  <a:pt x="2493026" y="3608089"/>
                  <a:pt x="2525173" y="3599612"/>
                  <a:pt x="2546128" y="3592421"/>
                </a:cubicBezTo>
                <a:cubicBezTo>
                  <a:pt x="2595658" y="3575437"/>
                  <a:pt x="2597620" y="3575666"/>
                  <a:pt x="2591829" y="3597831"/>
                </a:cubicBezTo>
                <a:cubicBezTo>
                  <a:pt x="2586581" y="3617900"/>
                  <a:pt x="2528783" y="3643065"/>
                  <a:pt x="2436590" y="3665411"/>
                </a:cubicBezTo>
                <a:cubicBezTo>
                  <a:pt x="2407777" y="3672393"/>
                  <a:pt x="2390632" y="3679469"/>
                  <a:pt x="2398490" y="3681136"/>
                </a:cubicBezTo>
                <a:cubicBezTo>
                  <a:pt x="2406348" y="3682803"/>
                  <a:pt x="2435276" y="3678298"/>
                  <a:pt x="2462784" y="3671116"/>
                </a:cubicBezTo>
                <a:cubicBezTo>
                  <a:pt x="2497684" y="3662010"/>
                  <a:pt x="2512743" y="3661239"/>
                  <a:pt x="2512648" y="3668573"/>
                </a:cubicBezTo>
                <a:cubicBezTo>
                  <a:pt x="2512305" y="3693100"/>
                  <a:pt x="2491740" y="3706473"/>
                  <a:pt x="2421036" y="3728152"/>
                </a:cubicBezTo>
                <a:lnTo>
                  <a:pt x="2346103" y="3751136"/>
                </a:lnTo>
                <a:lnTo>
                  <a:pt x="2386584" y="3745954"/>
                </a:lnTo>
                <a:lnTo>
                  <a:pt x="2427065" y="3740772"/>
                </a:lnTo>
                <a:lnTo>
                  <a:pt x="2427065" y="3754012"/>
                </a:lnTo>
                <a:cubicBezTo>
                  <a:pt x="2427065" y="3788978"/>
                  <a:pt x="2382155" y="3798160"/>
                  <a:pt x="2182949" y="3803942"/>
                </a:cubicBezTo>
                <a:lnTo>
                  <a:pt x="2029330" y="3808390"/>
                </a:lnTo>
                <a:lnTo>
                  <a:pt x="2023196" y="3792379"/>
                </a:lnTo>
                <a:cubicBezTo>
                  <a:pt x="2019814" y="3783578"/>
                  <a:pt x="2018605" y="3774805"/>
                  <a:pt x="2020519" y="3772891"/>
                </a:cubicBezTo>
                <a:cubicBezTo>
                  <a:pt x="2022434" y="3770986"/>
                  <a:pt x="2062182" y="3765747"/>
                  <a:pt x="2108854" y="3761261"/>
                </a:cubicBezTo>
                <a:lnTo>
                  <a:pt x="2193703" y="3753098"/>
                </a:lnTo>
                <a:lnTo>
                  <a:pt x="2072259" y="3751812"/>
                </a:lnTo>
                <a:lnTo>
                  <a:pt x="1950815" y="3750526"/>
                </a:lnTo>
                <a:lnTo>
                  <a:pt x="1950672" y="3738620"/>
                </a:lnTo>
                <a:lnTo>
                  <a:pt x="1950520" y="3726714"/>
                </a:lnTo>
                <a:lnTo>
                  <a:pt x="1942109" y="3740011"/>
                </a:lnTo>
                <a:cubicBezTo>
                  <a:pt x="1931889" y="3756146"/>
                  <a:pt x="1907800" y="3748364"/>
                  <a:pt x="1895227" y="3724866"/>
                </a:cubicBezTo>
                <a:lnTo>
                  <a:pt x="1886017" y="3707664"/>
                </a:lnTo>
                <a:lnTo>
                  <a:pt x="2054152" y="3706520"/>
                </a:lnTo>
                <a:cubicBezTo>
                  <a:pt x="2146621" y="3705892"/>
                  <a:pt x="2234022" y="3701606"/>
                  <a:pt x="2248367" y="3696995"/>
                </a:cubicBezTo>
                <a:cubicBezTo>
                  <a:pt x="2265321" y="3691547"/>
                  <a:pt x="2206952" y="3688385"/>
                  <a:pt x="2081679" y="3687956"/>
                </a:cubicBezTo>
                <a:cubicBezTo>
                  <a:pt x="1829495" y="3687099"/>
                  <a:pt x="1829400" y="3687099"/>
                  <a:pt x="1816865" y="3663687"/>
                </a:cubicBezTo>
                <a:cubicBezTo>
                  <a:pt x="1811112" y="3652923"/>
                  <a:pt x="1807816" y="3642998"/>
                  <a:pt x="1809550" y="3641636"/>
                </a:cubicBezTo>
                <a:cubicBezTo>
                  <a:pt x="1811284" y="3640265"/>
                  <a:pt x="1844850" y="3642512"/>
                  <a:pt x="1884140" y="3646618"/>
                </a:cubicBezTo>
                <a:cubicBezTo>
                  <a:pt x="1971618" y="3655781"/>
                  <a:pt x="2216249" y="3656362"/>
                  <a:pt x="2238404" y="3647466"/>
                </a:cubicBezTo>
                <a:cubicBezTo>
                  <a:pt x="2247281" y="3643903"/>
                  <a:pt x="2176558" y="3640026"/>
                  <a:pt x="2081241" y="3638855"/>
                </a:cubicBezTo>
                <a:cubicBezTo>
                  <a:pt x="1877559" y="3636350"/>
                  <a:pt x="1809312" y="3628454"/>
                  <a:pt x="1795005" y="3605727"/>
                </a:cubicBezTo>
                <a:cubicBezTo>
                  <a:pt x="1789395" y="3596812"/>
                  <a:pt x="1787376" y="3586944"/>
                  <a:pt x="1790519" y="3583801"/>
                </a:cubicBezTo>
                <a:cubicBezTo>
                  <a:pt x="1793662" y="3580648"/>
                  <a:pt x="1832086" y="3582381"/>
                  <a:pt x="1875911" y="3587629"/>
                </a:cubicBezTo>
                <a:cubicBezTo>
                  <a:pt x="2019481" y="3604851"/>
                  <a:pt x="2124637" y="3609661"/>
                  <a:pt x="2117855" y="3598698"/>
                </a:cubicBezTo>
                <a:cubicBezTo>
                  <a:pt x="2114426" y="3593144"/>
                  <a:pt x="2085080" y="3588515"/>
                  <a:pt x="2052647" y="3588410"/>
                </a:cubicBezTo>
                <a:cubicBezTo>
                  <a:pt x="1988858" y="3588210"/>
                  <a:pt x="1794405" y="3564560"/>
                  <a:pt x="1779184" y="3555149"/>
                </a:cubicBezTo>
                <a:cubicBezTo>
                  <a:pt x="1774041" y="3551978"/>
                  <a:pt x="1769840" y="3542738"/>
                  <a:pt x="1769840" y="3534623"/>
                </a:cubicBezTo>
                <a:lnTo>
                  <a:pt x="1769840" y="3519859"/>
                </a:lnTo>
                <a:lnTo>
                  <a:pt x="1791272" y="3525107"/>
                </a:lnTo>
                <a:cubicBezTo>
                  <a:pt x="1834896" y="3535794"/>
                  <a:pt x="1978371" y="3551939"/>
                  <a:pt x="1999955" y="3548596"/>
                </a:cubicBezTo>
                <a:cubicBezTo>
                  <a:pt x="2012223" y="3546700"/>
                  <a:pt x="1981972" y="3539738"/>
                  <a:pt x="1932727" y="3533127"/>
                </a:cubicBezTo>
                <a:cubicBezTo>
                  <a:pt x="1883493" y="3526527"/>
                  <a:pt x="1822847" y="3516754"/>
                  <a:pt x="1797958" y="3511411"/>
                </a:cubicBezTo>
                <a:lnTo>
                  <a:pt x="1752705" y="3501704"/>
                </a:lnTo>
                <a:lnTo>
                  <a:pt x="1747371" y="3481273"/>
                </a:lnTo>
                <a:cubicBezTo>
                  <a:pt x="1740418" y="3454670"/>
                  <a:pt x="1741322" y="3454203"/>
                  <a:pt x="1779899" y="3464671"/>
                </a:cubicBezTo>
                <a:cubicBezTo>
                  <a:pt x="1828905" y="3477978"/>
                  <a:pt x="1924469" y="3491608"/>
                  <a:pt x="1915649" y="3484036"/>
                </a:cubicBezTo>
                <a:cubicBezTo>
                  <a:pt x="1911410" y="3480397"/>
                  <a:pt x="1860804" y="3467910"/>
                  <a:pt x="1803178" y="3456270"/>
                </a:cubicBezTo>
                <a:cubicBezTo>
                  <a:pt x="1705280" y="3436506"/>
                  <a:pt x="1674590" y="3421923"/>
                  <a:pt x="1674590" y="3395167"/>
                </a:cubicBezTo>
                <a:cubicBezTo>
                  <a:pt x="1674590" y="3390319"/>
                  <a:pt x="1685306" y="3388405"/>
                  <a:pt x="1698403" y="3390910"/>
                </a:cubicBezTo>
                <a:cubicBezTo>
                  <a:pt x="1711500" y="3393415"/>
                  <a:pt x="1722215" y="3391767"/>
                  <a:pt x="1722215" y="3387252"/>
                </a:cubicBezTo>
                <a:cubicBezTo>
                  <a:pt x="1722215" y="3382747"/>
                  <a:pt x="1711957" y="3379051"/>
                  <a:pt x="1699422" y="3379051"/>
                </a:cubicBezTo>
                <a:cubicBezTo>
                  <a:pt x="1678591" y="3379051"/>
                  <a:pt x="1665065" y="3363487"/>
                  <a:pt x="1665065" y="3339532"/>
                </a:cubicBezTo>
                <a:cubicBezTo>
                  <a:pt x="1665065" y="3334369"/>
                  <a:pt x="1673638" y="3332864"/>
                  <a:pt x="1684115" y="3336189"/>
                </a:cubicBezTo>
                <a:cubicBezTo>
                  <a:pt x="1695040" y="3339656"/>
                  <a:pt x="1703165" y="3337903"/>
                  <a:pt x="1703165" y="3332064"/>
                </a:cubicBezTo>
                <a:cubicBezTo>
                  <a:pt x="1703165" y="3326473"/>
                  <a:pt x="1692945" y="3321901"/>
                  <a:pt x="1680467" y="3321901"/>
                </a:cubicBezTo>
                <a:cubicBezTo>
                  <a:pt x="1665770" y="3321901"/>
                  <a:pt x="1656007" y="3315176"/>
                  <a:pt x="1652778" y="3302851"/>
                </a:cubicBezTo>
                <a:lnTo>
                  <a:pt x="1647796" y="3283801"/>
                </a:lnTo>
                <a:lnTo>
                  <a:pt x="1665961" y="3283801"/>
                </a:lnTo>
                <a:cubicBezTo>
                  <a:pt x="1691402" y="3283801"/>
                  <a:pt x="1688706" y="3266732"/>
                  <a:pt x="1662684" y="3263036"/>
                </a:cubicBezTo>
                <a:cubicBezTo>
                  <a:pt x="1649178" y="3261112"/>
                  <a:pt x="1640167" y="3252340"/>
                  <a:pt x="1638310" y="3239291"/>
                </a:cubicBezTo>
                <a:lnTo>
                  <a:pt x="1635357" y="3218603"/>
                </a:lnTo>
                <a:lnTo>
                  <a:pt x="1657360" y="3214402"/>
                </a:lnTo>
                <a:lnTo>
                  <a:pt x="1679353" y="3210192"/>
                </a:lnTo>
                <a:lnTo>
                  <a:pt x="1654178" y="3208896"/>
                </a:lnTo>
                <a:cubicBezTo>
                  <a:pt x="1640329" y="3208182"/>
                  <a:pt x="1626403" y="3200819"/>
                  <a:pt x="1623222" y="3192533"/>
                </a:cubicBezTo>
                <a:cubicBezTo>
                  <a:pt x="1615288" y="3171844"/>
                  <a:pt x="1614868" y="3172587"/>
                  <a:pt x="1638872" y="3164510"/>
                </a:cubicBezTo>
                <a:lnTo>
                  <a:pt x="1660303" y="3157290"/>
                </a:lnTo>
                <a:lnTo>
                  <a:pt x="1635081" y="3153328"/>
                </a:lnTo>
                <a:cubicBezTo>
                  <a:pt x="1620222" y="3150994"/>
                  <a:pt x="1607858" y="3141755"/>
                  <a:pt x="1605001" y="3130820"/>
                </a:cubicBezTo>
                <a:lnTo>
                  <a:pt x="1600152" y="3112275"/>
                </a:lnTo>
                <a:lnTo>
                  <a:pt x="1625470" y="3105588"/>
                </a:lnTo>
                <a:lnTo>
                  <a:pt x="1650778" y="3098902"/>
                </a:lnTo>
                <a:lnTo>
                  <a:pt x="1622203" y="3093653"/>
                </a:lnTo>
                <a:lnTo>
                  <a:pt x="1593628" y="3088415"/>
                </a:lnTo>
                <a:lnTo>
                  <a:pt x="1590580" y="3067050"/>
                </a:lnTo>
                <a:lnTo>
                  <a:pt x="1587541" y="3045676"/>
                </a:lnTo>
                <a:lnTo>
                  <a:pt x="1607249" y="3045676"/>
                </a:lnTo>
                <a:cubicBezTo>
                  <a:pt x="1618098" y="3045676"/>
                  <a:pt x="1626965" y="3040894"/>
                  <a:pt x="1626965" y="3035037"/>
                </a:cubicBezTo>
                <a:cubicBezTo>
                  <a:pt x="1626965" y="3029074"/>
                  <a:pt x="1618555" y="3026607"/>
                  <a:pt x="1607791" y="3029417"/>
                </a:cubicBezTo>
                <a:cubicBezTo>
                  <a:pt x="1595266" y="3032694"/>
                  <a:pt x="1585360" y="3028341"/>
                  <a:pt x="1579216" y="3016872"/>
                </a:cubicBezTo>
                <a:cubicBezTo>
                  <a:pt x="1566129" y="2992422"/>
                  <a:pt x="1566596" y="2991498"/>
                  <a:pt x="1596009" y="2983249"/>
                </a:cubicBezTo>
                <a:lnTo>
                  <a:pt x="1622203" y="2975915"/>
                </a:lnTo>
                <a:lnTo>
                  <a:pt x="1593742" y="2970238"/>
                </a:lnTo>
                <a:cubicBezTo>
                  <a:pt x="1559157" y="2963342"/>
                  <a:pt x="1548841" y="2932586"/>
                  <a:pt x="1578512" y="2924823"/>
                </a:cubicBezTo>
                <a:cubicBezTo>
                  <a:pt x="1589446" y="2921965"/>
                  <a:pt x="1598390" y="2915765"/>
                  <a:pt x="1598390" y="2911031"/>
                </a:cubicBezTo>
                <a:cubicBezTo>
                  <a:pt x="1598390" y="2906306"/>
                  <a:pt x="1587675" y="2905125"/>
                  <a:pt x="1574578" y="2908411"/>
                </a:cubicBezTo>
                <a:lnTo>
                  <a:pt x="1550765" y="2914393"/>
                </a:lnTo>
                <a:lnTo>
                  <a:pt x="1550765" y="2894952"/>
                </a:lnTo>
                <a:cubicBezTo>
                  <a:pt x="1550765" y="2883875"/>
                  <a:pt x="1558966" y="2872912"/>
                  <a:pt x="1569815" y="2869464"/>
                </a:cubicBezTo>
                <a:cubicBezTo>
                  <a:pt x="1597171" y="2860777"/>
                  <a:pt x="1593352" y="2847432"/>
                  <a:pt x="1565053" y="2852842"/>
                </a:cubicBezTo>
                <a:lnTo>
                  <a:pt x="1541240" y="2857395"/>
                </a:lnTo>
                <a:lnTo>
                  <a:pt x="1541240" y="2838688"/>
                </a:lnTo>
                <a:cubicBezTo>
                  <a:pt x="1541240" y="2828401"/>
                  <a:pt x="1550880" y="2814961"/>
                  <a:pt x="1562672" y="2808828"/>
                </a:cubicBezTo>
                <a:lnTo>
                  <a:pt x="1584103" y="2797664"/>
                </a:lnTo>
                <a:lnTo>
                  <a:pt x="1557909" y="2801283"/>
                </a:lnTo>
                <a:lnTo>
                  <a:pt x="1531715" y="2804913"/>
                </a:lnTo>
                <a:lnTo>
                  <a:pt x="1531715" y="2788339"/>
                </a:lnTo>
                <a:cubicBezTo>
                  <a:pt x="1531715" y="2779233"/>
                  <a:pt x="1541364" y="2764851"/>
                  <a:pt x="1553147" y="2756392"/>
                </a:cubicBezTo>
                <a:lnTo>
                  <a:pt x="1574578" y="2741019"/>
                </a:lnTo>
                <a:lnTo>
                  <a:pt x="1549679" y="2746420"/>
                </a:lnTo>
                <a:lnTo>
                  <a:pt x="1524772" y="2751820"/>
                </a:lnTo>
                <a:lnTo>
                  <a:pt x="1519019" y="2736818"/>
                </a:lnTo>
                <a:cubicBezTo>
                  <a:pt x="1515856" y="2728570"/>
                  <a:pt x="1516599" y="2721826"/>
                  <a:pt x="1520666" y="2721826"/>
                </a:cubicBezTo>
                <a:cubicBezTo>
                  <a:pt x="1524743" y="2721826"/>
                  <a:pt x="1536392" y="2715330"/>
                  <a:pt x="1546565" y="2707396"/>
                </a:cubicBezTo>
                <a:lnTo>
                  <a:pt x="1565053" y="2692956"/>
                </a:lnTo>
                <a:lnTo>
                  <a:pt x="1539897" y="2698642"/>
                </a:lnTo>
                <a:cubicBezTo>
                  <a:pt x="1515628" y="2704119"/>
                  <a:pt x="1487834" y="2684069"/>
                  <a:pt x="1509627" y="2676801"/>
                </a:cubicBezTo>
                <a:cubicBezTo>
                  <a:pt x="1515056" y="2674991"/>
                  <a:pt x="1526762" y="2668200"/>
                  <a:pt x="1535649" y="2661704"/>
                </a:cubicBezTo>
                <a:cubicBezTo>
                  <a:pt x="1553813" y="2648417"/>
                  <a:pt x="1547231" y="2617051"/>
                  <a:pt x="1526267" y="2617051"/>
                </a:cubicBezTo>
                <a:cubicBezTo>
                  <a:pt x="1519152" y="2617051"/>
                  <a:pt x="1508751" y="2608478"/>
                  <a:pt x="1503140" y="2598001"/>
                </a:cubicBezTo>
                <a:lnTo>
                  <a:pt x="1492949" y="2578951"/>
                </a:lnTo>
                <a:lnTo>
                  <a:pt x="1511218" y="2578951"/>
                </a:lnTo>
                <a:cubicBezTo>
                  <a:pt x="1521524" y="2578951"/>
                  <a:pt x="1531677" y="2587314"/>
                  <a:pt x="1534506" y="2598125"/>
                </a:cubicBezTo>
                <a:cubicBezTo>
                  <a:pt x="1537268" y="2608679"/>
                  <a:pt x="1554270" y="2623471"/>
                  <a:pt x="1572301" y="2631005"/>
                </a:cubicBezTo>
                <a:lnTo>
                  <a:pt x="1605086" y="2644702"/>
                </a:lnTo>
                <a:lnTo>
                  <a:pt x="1616888" y="2733266"/>
                </a:lnTo>
                <a:cubicBezTo>
                  <a:pt x="1634738" y="2867292"/>
                  <a:pt x="1661636" y="3003366"/>
                  <a:pt x="1708766" y="3198076"/>
                </a:cubicBezTo>
                <a:lnTo>
                  <a:pt x="1751409" y="3374289"/>
                </a:lnTo>
                <a:lnTo>
                  <a:pt x="1810636" y="3377175"/>
                </a:lnTo>
                <a:cubicBezTo>
                  <a:pt x="1849860" y="3379080"/>
                  <a:pt x="1866633" y="3376860"/>
                  <a:pt x="1860328" y="3370602"/>
                </a:cubicBezTo>
                <a:cubicBezTo>
                  <a:pt x="1855089" y="3365402"/>
                  <a:pt x="1829410" y="3359810"/>
                  <a:pt x="1803264" y="3358191"/>
                </a:cubicBezTo>
                <a:lnTo>
                  <a:pt x="1755724" y="3355239"/>
                </a:lnTo>
                <a:lnTo>
                  <a:pt x="1752562" y="3338570"/>
                </a:lnTo>
                <a:lnTo>
                  <a:pt x="1749390" y="3321901"/>
                </a:lnTo>
                <a:lnTo>
                  <a:pt x="1794539" y="3321901"/>
                </a:lnTo>
                <a:cubicBezTo>
                  <a:pt x="1850241" y="3321901"/>
                  <a:pt x="1846355" y="3314395"/>
                  <a:pt x="1788576" y="3310395"/>
                </a:cubicBezTo>
                <a:lnTo>
                  <a:pt x="1746028" y="3307452"/>
                </a:lnTo>
                <a:lnTo>
                  <a:pt x="1743142" y="3287230"/>
                </a:lnTo>
                <a:lnTo>
                  <a:pt x="1740237" y="3267009"/>
                </a:lnTo>
                <a:lnTo>
                  <a:pt x="1779851" y="3266466"/>
                </a:lnTo>
                <a:cubicBezTo>
                  <a:pt x="1801644" y="3266161"/>
                  <a:pt x="1821875" y="3263513"/>
                  <a:pt x="1824819" y="3260569"/>
                </a:cubicBezTo>
                <a:cubicBezTo>
                  <a:pt x="1827762" y="3257636"/>
                  <a:pt x="1816903" y="3255226"/>
                  <a:pt x="1800701" y="3255226"/>
                </a:cubicBezTo>
                <a:cubicBezTo>
                  <a:pt x="1780651" y="3255226"/>
                  <a:pt x="1769850" y="3249901"/>
                  <a:pt x="1766878" y="3238557"/>
                </a:cubicBezTo>
                <a:lnTo>
                  <a:pt x="1762525" y="3221889"/>
                </a:lnTo>
                <a:lnTo>
                  <a:pt x="1761420" y="3239348"/>
                </a:lnTo>
                <a:cubicBezTo>
                  <a:pt x="1760134" y="3259684"/>
                  <a:pt x="1737836" y="3255731"/>
                  <a:pt x="1733703" y="3234452"/>
                </a:cubicBezTo>
                <a:cubicBezTo>
                  <a:pt x="1731759" y="3224451"/>
                  <a:pt x="1743475" y="3216993"/>
                  <a:pt x="1771803" y="3210182"/>
                </a:cubicBezTo>
                <a:lnTo>
                  <a:pt x="1812703" y="3200362"/>
                </a:lnTo>
                <a:lnTo>
                  <a:pt x="1786509" y="3199219"/>
                </a:lnTo>
                <a:lnTo>
                  <a:pt x="1760315" y="3198076"/>
                </a:lnTo>
                <a:lnTo>
                  <a:pt x="1760315" y="3180140"/>
                </a:lnTo>
                <a:cubicBezTo>
                  <a:pt x="1760315" y="3170025"/>
                  <a:pt x="1769659" y="3159052"/>
                  <a:pt x="1781747" y="3154985"/>
                </a:cubicBezTo>
                <a:lnTo>
                  <a:pt x="1803178" y="3147765"/>
                </a:lnTo>
                <a:lnTo>
                  <a:pt x="1776984" y="3143707"/>
                </a:lnTo>
                <a:cubicBezTo>
                  <a:pt x="1758839" y="3140907"/>
                  <a:pt x="1750790" y="3134001"/>
                  <a:pt x="1750790" y="3121247"/>
                </a:cubicBezTo>
                <a:cubicBezTo>
                  <a:pt x="1750790" y="3111113"/>
                  <a:pt x="1756962" y="3102826"/>
                  <a:pt x="1764516" y="3102826"/>
                </a:cubicBezTo>
                <a:cubicBezTo>
                  <a:pt x="1772069" y="3102826"/>
                  <a:pt x="1780994" y="3098368"/>
                  <a:pt x="1784366" y="3092920"/>
                </a:cubicBezTo>
                <a:cubicBezTo>
                  <a:pt x="1788338" y="3086491"/>
                  <a:pt x="1781842" y="3085186"/>
                  <a:pt x="1765887" y="3089186"/>
                </a:cubicBezTo>
                <a:lnTo>
                  <a:pt x="1741265" y="3095368"/>
                </a:lnTo>
                <a:lnTo>
                  <a:pt x="1741265" y="3071975"/>
                </a:lnTo>
                <a:cubicBezTo>
                  <a:pt x="1741265" y="3057382"/>
                  <a:pt x="1749324" y="3044381"/>
                  <a:pt x="1762697" y="3037408"/>
                </a:cubicBezTo>
                <a:lnTo>
                  <a:pt x="1784128" y="3026226"/>
                </a:lnTo>
                <a:lnTo>
                  <a:pt x="1759029" y="3031093"/>
                </a:lnTo>
                <a:lnTo>
                  <a:pt x="1733922" y="3035970"/>
                </a:lnTo>
                <a:lnTo>
                  <a:pt x="1729388" y="3012243"/>
                </a:lnTo>
                <a:cubicBezTo>
                  <a:pt x="1726902" y="2999204"/>
                  <a:pt x="1727730" y="2988526"/>
                  <a:pt x="1731245" y="2988526"/>
                </a:cubicBezTo>
                <a:cubicBezTo>
                  <a:pt x="1734750" y="2988526"/>
                  <a:pt x="1745942" y="2981801"/>
                  <a:pt x="1756115" y="2973591"/>
                </a:cubicBezTo>
                <a:lnTo>
                  <a:pt x="1774603" y="2958656"/>
                </a:lnTo>
                <a:lnTo>
                  <a:pt x="1749495" y="2963971"/>
                </a:lnTo>
                <a:lnTo>
                  <a:pt x="1724387" y="2969295"/>
                </a:lnTo>
                <a:lnTo>
                  <a:pt x="1719329" y="2949921"/>
                </a:lnTo>
                <a:cubicBezTo>
                  <a:pt x="1716005" y="2937244"/>
                  <a:pt x="1720567" y="2926623"/>
                  <a:pt x="1732521" y="2919146"/>
                </a:cubicBezTo>
                <a:cubicBezTo>
                  <a:pt x="1756162" y="2904382"/>
                  <a:pt x="1756401" y="2889609"/>
                  <a:pt x="1732788" y="2902239"/>
                </a:cubicBezTo>
                <a:lnTo>
                  <a:pt x="1714795" y="2911869"/>
                </a:lnTo>
                <a:lnTo>
                  <a:pt x="1709223" y="2890666"/>
                </a:lnTo>
                <a:cubicBezTo>
                  <a:pt x="1706156" y="2879008"/>
                  <a:pt x="1707223" y="2868235"/>
                  <a:pt x="1711585" y="2866739"/>
                </a:cubicBezTo>
                <a:cubicBezTo>
                  <a:pt x="1715948" y="2865244"/>
                  <a:pt x="1727626" y="2857443"/>
                  <a:pt x="1737532" y="2849423"/>
                </a:cubicBezTo>
                <a:lnTo>
                  <a:pt x="1755553" y="2834831"/>
                </a:lnTo>
                <a:lnTo>
                  <a:pt x="1730350" y="2840174"/>
                </a:lnTo>
                <a:lnTo>
                  <a:pt x="1705166" y="2845518"/>
                </a:lnTo>
                <a:lnTo>
                  <a:pt x="1698850" y="2829097"/>
                </a:lnTo>
                <a:cubicBezTo>
                  <a:pt x="1695383" y="2820067"/>
                  <a:pt x="1696469" y="2811371"/>
                  <a:pt x="1701270" y="2809770"/>
                </a:cubicBezTo>
                <a:cubicBezTo>
                  <a:pt x="1706061" y="2808170"/>
                  <a:pt x="1718101" y="2800522"/>
                  <a:pt x="1728007" y="2792778"/>
                </a:cubicBezTo>
                <a:lnTo>
                  <a:pt x="1746028" y="2778681"/>
                </a:lnTo>
                <a:lnTo>
                  <a:pt x="1721129" y="2784301"/>
                </a:lnTo>
                <a:lnTo>
                  <a:pt x="1696231" y="2789920"/>
                </a:lnTo>
                <a:lnTo>
                  <a:pt x="1691154" y="2770489"/>
                </a:lnTo>
                <a:cubicBezTo>
                  <a:pt x="1687678" y="2757202"/>
                  <a:pt x="1691507" y="2749334"/>
                  <a:pt x="1703280" y="2745601"/>
                </a:cubicBezTo>
                <a:cubicBezTo>
                  <a:pt x="1712747" y="2742600"/>
                  <a:pt x="1726244" y="2733075"/>
                  <a:pt x="1733264" y="2724436"/>
                </a:cubicBezTo>
                <a:lnTo>
                  <a:pt x="1746028" y="2708739"/>
                </a:lnTo>
                <a:lnTo>
                  <a:pt x="1729359" y="2715282"/>
                </a:lnTo>
                <a:cubicBezTo>
                  <a:pt x="1720196" y="2718883"/>
                  <a:pt x="1706261" y="2724426"/>
                  <a:pt x="1698403" y="2727608"/>
                </a:cubicBezTo>
                <a:cubicBezTo>
                  <a:pt x="1671695" y="2738418"/>
                  <a:pt x="1682353" y="2694861"/>
                  <a:pt x="1710309" y="2678954"/>
                </a:cubicBezTo>
                <a:lnTo>
                  <a:pt x="1736503" y="2664057"/>
                </a:lnTo>
                <a:lnTo>
                  <a:pt x="1705547" y="2669886"/>
                </a:lnTo>
                <a:lnTo>
                  <a:pt x="1674590" y="2675716"/>
                </a:lnTo>
                <a:lnTo>
                  <a:pt x="1674590" y="2663409"/>
                </a:lnTo>
                <a:cubicBezTo>
                  <a:pt x="1674590" y="2656637"/>
                  <a:pt x="1686382" y="2640959"/>
                  <a:pt x="1700784" y="2628548"/>
                </a:cubicBezTo>
                <a:cubicBezTo>
                  <a:pt x="1725225" y="2607507"/>
                  <a:pt x="1720406" y="2606221"/>
                  <a:pt x="1679353" y="2622833"/>
                </a:cubicBezTo>
                <a:cubicBezTo>
                  <a:pt x="1655597" y="2632444"/>
                  <a:pt x="1662341" y="2592734"/>
                  <a:pt x="1686497" y="2580799"/>
                </a:cubicBezTo>
                <a:lnTo>
                  <a:pt x="1707928" y="2570198"/>
                </a:lnTo>
                <a:lnTo>
                  <a:pt x="1668351" y="2575646"/>
                </a:lnTo>
                <a:lnTo>
                  <a:pt x="1628785" y="2581094"/>
                </a:lnTo>
                <a:lnTo>
                  <a:pt x="1617469" y="2559949"/>
                </a:lnTo>
                <a:lnTo>
                  <a:pt x="1606153" y="2538803"/>
                </a:lnTo>
                <a:lnTo>
                  <a:pt x="1616735" y="2528221"/>
                </a:lnTo>
                <a:lnTo>
                  <a:pt x="1627327" y="2517629"/>
                </a:lnTo>
                <a:lnTo>
                  <a:pt x="1669618" y="2540737"/>
                </a:lnTo>
                <a:cubicBezTo>
                  <a:pt x="1692888" y="2553443"/>
                  <a:pt x="1714557" y="2561206"/>
                  <a:pt x="1717786" y="2557977"/>
                </a:cubicBezTo>
                <a:cubicBezTo>
                  <a:pt x="1721015" y="2554758"/>
                  <a:pt x="1714757" y="2549290"/>
                  <a:pt x="1703880" y="2545842"/>
                </a:cubicBezTo>
                <a:cubicBezTo>
                  <a:pt x="1671923" y="2535698"/>
                  <a:pt x="1680248" y="2518648"/>
                  <a:pt x="1713881" y="2525373"/>
                </a:cubicBezTo>
                <a:cubicBezTo>
                  <a:pt x="1730254" y="2528650"/>
                  <a:pt x="1751686" y="2531326"/>
                  <a:pt x="1761506" y="2531326"/>
                </a:cubicBezTo>
                <a:lnTo>
                  <a:pt x="1779365" y="2531326"/>
                </a:lnTo>
                <a:lnTo>
                  <a:pt x="1779365" y="2576579"/>
                </a:lnTo>
                <a:cubicBezTo>
                  <a:pt x="1779365" y="2624118"/>
                  <a:pt x="1809255" y="2899658"/>
                  <a:pt x="1826686" y="3012786"/>
                </a:cubicBezTo>
                <a:cubicBezTo>
                  <a:pt x="1849727" y="3162357"/>
                  <a:pt x="1886550" y="3355743"/>
                  <a:pt x="1893370" y="3363030"/>
                </a:cubicBezTo>
                <a:cubicBezTo>
                  <a:pt x="1899637" y="3369717"/>
                  <a:pt x="1892818" y="3319929"/>
                  <a:pt x="1869919" y="3191761"/>
                </a:cubicBezTo>
                <a:lnTo>
                  <a:pt x="1864538" y="3161633"/>
                </a:lnTo>
                <a:lnTo>
                  <a:pt x="1900533" y="3150127"/>
                </a:lnTo>
                <a:cubicBezTo>
                  <a:pt x="1944386" y="3136116"/>
                  <a:pt x="1967494" y="3117580"/>
                  <a:pt x="1929384" y="3127001"/>
                </a:cubicBezTo>
                <a:lnTo>
                  <a:pt x="1903190" y="3133468"/>
                </a:lnTo>
                <a:lnTo>
                  <a:pt x="1903190" y="3114542"/>
                </a:lnTo>
                <a:cubicBezTo>
                  <a:pt x="1903190" y="3104141"/>
                  <a:pt x="1912839" y="3088701"/>
                  <a:pt x="1924622" y="3080242"/>
                </a:cubicBezTo>
                <a:lnTo>
                  <a:pt x="1946053" y="3064869"/>
                </a:lnTo>
                <a:lnTo>
                  <a:pt x="1919859" y="3070594"/>
                </a:lnTo>
                <a:lnTo>
                  <a:pt x="1893665" y="3076318"/>
                </a:lnTo>
                <a:lnTo>
                  <a:pt x="1893665" y="3056534"/>
                </a:lnTo>
                <a:cubicBezTo>
                  <a:pt x="1893665" y="3044971"/>
                  <a:pt x="1904533" y="3030493"/>
                  <a:pt x="1919859" y="3021673"/>
                </a:cubicBezTo>
                <a:lnTo>
                  <a:pt x="1946053" y="3006586"/>
                </a:lnTo>
                <a:lnTo>
                  <a:pt x="1919859" y="3012024"/>
                </a:lnTo>
                <a:cubicBezTo>
                  <a:pt x="1905457" y="3015015"/>
                  <a:pt x="1893665" y="3013444"/>
                  <a:pt x="1893665" y="3008538"/>
                </a:cubicBezTo>
                <a:cubicBezTo>
                  <a:pt x="1893665" y="3003623"/>
                  <a:pt x="1891360" y="2993593"/>
                  <a:pt x="1888531" y="2986240"/>
                </a:cubicBezTo>
                <a:cubicBezTo>
                  <a:pt x="1885388" y="2978029"/>
                  <a:pt x="1893218" y="2968400"/>
                  <a:pt x="1908820" y="2961294"/>
                </a:cubicBezTo>
                <a:cubicBezTo>
                  <a:pt x="1922793" y="2954922"/>
                  <a:pt x="1931899" y="2947388"/>
                  <a:pt x="1929051" y="2944540"/>
                </a:cubicBezTo>
                <a:cubicBezTo>
                  <a:pt x="1926203" y="2941691"/>
                  <a:pt x="1914935" y="2944140"/>
                  <a:pt x="1904009" y="2949988"/>
                </a:cubicBezTo>
                <a:lnTo>
                  <a:pt x="1884140" y="2960618"/>
                </a:lnTo>
                <a:lnTo>
                  <a:pt x="1884140" y="2937634"/>
                </a:lnTo>
                <a:cubicBezTo>
                  <a:pt x="1884140" y="2924709"/>
                  <a:pt x="1893513" y="2907926"/>
                  <a:pt x="1905572" y="2899267"/>
                </a:cubicBezTo>
                <a:lnTo>
                  <a:pt x="1927003" y="2883894"/>
                </a:lnTo>
                <a:lnTo>
                  <a:pt x="1900809" y="2889619"/>
                </a:lnTo>
                <a:lnTo>
                  <a:pt x="1874615" y="2895343"/>
                </a:lnTo>
                <a:lnTo>
                  <a:pt x="1874615" y="2875474"/>
                </a:lnTo>
                <a:cubicBezTo>
                  <a:pt x="1874615" y="2864558"/>
                  <a:pt x="1885464" y="2848509"/>
                  <a:pt x="1898723" y="2839822"/>
                </a:cubicBezTo>
                <a:cubicBezTo>
                  <a:pt x="1926412" y="2821677"/>
                  <a:pt x="1923802" y="2810475"/>
                  <a:pt x="1895437" y="2825658"/>
                </a:cubicBezTo>
                <a:lnTo>
                  <a:pt x="1876520" y="2835774"/>
                </a:lnTo>
                <a:lnTo>
                  <a:pt x="1870291" y="2819534"/>
                </a:lnTo>
                <a:cubicBezTo>
                  <a:pt x="1866614" y="2809970"/>
                  <a:pt x="1869805" y="2799274"/>
                  <a:pt x="1878035" y="2793511"/>
                </a:cubicBezTo>
                <a:cubicBezTo>
                  <a:pt x="1885721" y="2788139"/>
                  <a:pt x="1899885" y="2778176"/>
                  <a:pt x="1909505" y="2771375"/>
                </a:cubicBezTo>
                <a:lnTo>
                  <a:pt x="1927003" y="2759012"/>
                </a:lnTo>
                <a:lnTo>
                  <a:pt x="1910334" y="2764231"/>
                </a:lnTo>
                <a:cubicBezTo>
                  <a:pt x="1901171" y="2767098"/>
                  <a:pt x="1887236" y="2772051"/>
                  <a:pt x="1879378" y="2775233"/>
                </a:cubicBezTo>
                <a:cubicBezTo>
                  <a:pt x="1853956" y="2785520"/>
                  <a:pt x="1863223" y="2743934"/>
                  <a:pt x="1891284" y="2721845"/>
                </a:cubicBezTo>
                <a:cubicBezTo>
                  <a:pt x="1915116" y="2703081"/>
                  <a:pt x="1909410" y="2702081"/>
                  <a:pt x="1869853" y="2718083"/>
                </a:cubicBezTo>
                <a:lnTo>
                  <a:pt x="1855565" y="2723864"/>
                </a:lnTo>
                <a:lnTo>
                  <a:pt x="1855565" y="2703795"/>
                </a:lnTo>
                <a:cubicBezTo>
                  <a:pt x="1855565" y="2692756"/>
                  <a:pt x="1858775" y="2683631"/>
                  <a:pt x="1862709" y="2683517"/>
                </a:cubicBezTo>
                <a:cubicBezTo>
                  <a:pt x="1866643" y="2683402"/>
                  <a:pt x="1880568" y="2674430"/>
                  <a:pt x="1893665" y="2663581"/>
                </a:cubicBezTo>
                <a:cubicBezTo>
                  <a:pt x="1916059" y="2645035"/>
                  <a:pt x="1910810" y="2644312"/>
                  <a:pt x="1871081" y="2660456"/>
                </a:cubicBezTo>
                <a:cubicBezTo>
                  <a:pt x="1843440" y="2671705"/>
                  <a:pt x="1846859" y="2636692"/>
                  <a:pt x="1875025" y="2620052"/>
                </a:cubicBezTo>
                <a:cubicBezTo>
                  <a:pt x="1890513" y="2610907"/>
                  <a:pt x="1903190" y="2599563"/>
                  <a:pt x="1903190" y="2594848"/>
                </a:cubicBezTo>
                <a:cubicBezTo>
                  <a:pt x="1903190" y="2590143"/>
                  <a:pt x="1892627" y="2593210"/>
                  <a:pt x="1879711" y="2601668"/>
                </a:cubicBezTo>
                <a:cubicBezTo>
                  <a:pt x="1850069" y="2621090"/>
                  <a:pt x="1846031" y="2620937"/>
                  <a:pt x="1846069" y="2600382"/>
                </a:cubicBezTo>
                <a:cubicBezTo>
                  <a:pt x="1846078" y="2591219"/>
                  <a:pt x="1858709" y="2575265"/>
                  <a:pt x="1874120" y="2564940"/>
                </a:cubicBezTo>
                <a:cubicBezTo>
                  <a:pt x="1905991" y="2543585"/>
                  <a:pt x="1906057" y="2533545"/>
                  <a:pt x="1874215" y="2550586"/>
                </a:cubicBezTo>
                <a:lnTo>
                  <a:pt x="1853146" y="2561863"/>
                </a:lnTo>
                <a:lnTo>
                  <a:pt x="1845193" y="2549004"/>
                </a:lnTo>
                <a:lnTo>
                  <a:pt x="1837239" y="2536136"/>
                </a:lnTo>
                <a:lnTo>
                  <a:pt x="1872596" y="2514734"/>
                </a:lnTo>
                <a:cubicBezTo>
                  <a:pt x="1911468" y="2491197"/>
                  <a:pt x="1907743" y="2485587"/>
                  <a:pt x="1866995" y="2506304"/>
                </a:cubicBezTo>
                <a:cubicBezTo>
                  <a:pt x="1828362" y="2525954"/>
                  <a:pt x="1795043" y="2534974"/>
                  <a:pt x="1801863" y="2523925"/>
                </a:cubicBezTo>
                <a:cubicBezTo>
                  <a:pt x="1805073" y="2518734"/>
                  <a:pt x="1795034" y="2509238"/>
                  <a:pt x="1779556" y="2502827"/>
                </a:cubicBezTo>
                <a:cubicBezTo>
                  <a:pt x="1764087" y="2496417"/>
                  <a:pt x="1746466" y="2485206"/>
                  <a:pt x="1740418" y="2477910"/>
                </a:cubicBezTo>
                <a:lnTo>
                  <a:pt x="1729407" y="2464651"/>
                </a:lnTo>
                <a:lnTo>
                  <a:pt x="1813922" y="2463156"/>
                </a:lnTo>
                <a:lnTo>
                  <a:pt x="1898428" y="2461660"/>
                </a:lnTo>
                <a:lnTo>
                  <a:pt x="1850889" y="2456012"/>
                </a:lnTo>
                <a:lnTo>
                  <a:pt x="1803340" y="2450364"/>
                </a:lnTo>
                <a:lnTo>
                  <a:pt x="1800177" y="2433695"/>
                </a:lnTo>
                <a:lnTo>
                  <a:pt x="1797015" y="2417026"/>
                </a:lnTo>
                <a:lnTo>
                  <a:pt x="1863833" y="2417026"/>
                </a:lnTo>
                <a:cubicBezTo>
                  <a:pt x="1900580" y="2417026"/>
                  <a:pt x="1932642" y="2413816"/>
                  <a:pt x="1935090" y="2409882"/>
                </a:cubicBezTo>
                <a:cubicBezTo>
                  <a:pt x="1937537" y="2405948"/>
                  <a:pt x="1906219" y="2404120"/>
                  <a:pt x="1865490" y="2405806"/>
                </a:cubicBezTo>
                <a:lnTo>
                  <a:pt x="1791452" y="2408873"/>
                </a:lnTo>
                <a:lnTo>
                  <a:pt x="1786014" y="2394699"/>
                </a:lnTo>
                <a:lnTo>
                  <a:pt x="1780585" y="2380536"/>
                </a:lnTo>
                <a:lnTo>
                  <a:pt x="1860309" y="2373897"/>
                </a:lnTo>
                <a:cubicBezTo>
                  <a:pt x="1904152" y="2370239"/>
                  <a:pt x="1954244" y="2363619"/>
                  <a:pt x="1971618" y="2359171"/>
                </a:cubicBezTo>
                <a:cubicBezTo>
                  <a:pt x="1992297" y="2353875"/>
                  <a:pt x="1976076" y="2352942"/>
                  <a:pt x="1924622" y="2356476"/>
                </a:cubicBezTo>
                <a:lnTo>
                  <a:pt x="1846040" y="2361857"/>
                </a:lnTo>
                <a:lnTo>
                  <a:pt x="1846040" y="2347341"/>
                </a:lnTo>
                <a:lnTo>
                  <a:pt x="1846040" y="2332815"/>
                </a:lnTo>
                <a:lnTo>
                  <a:pt x="1910334" y="2326405"/>
                </a:lnTo>
                <a:cubicBezTo>
                  <a:pt x="1945691" y="2322871"/>
                  <a:pt x="1996059" y="2316242"/>
                  <a:pt x="2022253" y="2311670"/>
                </a:cubicBezTo>
                <a:lnTo>
                  <a:pt x="2069878" y="2303364"/>
                </a:lnTo>
                <a:lnTo>
                  <a:pt x="1987106" y="2307822"/>
                </a:lnTo>
                <a:cubicBezTo>
                  <a:pt x="1934004" y="2310679"/>
                  <a:pt x="1902076" y="2308632"/>
                  <a:pt x="1898047" y="2302107"/>
                </a:cubicBezTo>
                <a:cubicBezTo>
                  <a:pt x="1887893" y="2285676"/>
                  <a:pt x="1896237" y="2283162"/>
                  <a:pt x="1994440" y="2273122"/>
                </a:cubicBezTo>
                <a:cubicBezTo>
                  <a:pt x="2045818" y="2267864"/>
                  <a:pt x="2103101" y="2259587"/>
                  <a:pt x="2121732" y="2254730"/>
                </a:cubicBezTo>
                <a:lnTo>
                  <a:pt x="2155603" y="2245890"/>
                </a:lnTo>
                <a:lnTo>
                  <a:pt x="2103215" y="2250281"/>
                </a:lnTo>
                <a:cubicBezTo>
                  <a:pt x="2074402" y="2252691"/>
                  <a:pt x="2013328" y="2257539"/>
                  <a:pt x="1967484" y="2261054"/>
                </a:cubicBezTo>
                <a:lnTo>
                  <a:pt x="1884140" y="2267436"/>
                </a:lnTo>
                <a:lnTo>
                  <a:pt x="1884140" y="2252425"/>
                </a:lnTo>
                <a:lnTo>
                  <a:pt x="1884140" y="2237423"/>
                </a:lnTo>
                <a:lnTo>
                  <a:pt x="1934147" y="2232250"/>
                </a:lnTo>
                <a:cubicBezTo>
                  <a:pt x="1961645" y="2229403"/>
                  <a:pt x="2018205" y="2224364"/>
                  <a:pt x="2059810" y="2221059"/>
                </a:cubicBezTo>
                <a:cubicBezTo>
                  <a:pt x="2101415" y="2217744"/>
                  <a:pt x="2144278" y="2211172"/>
                  <a:pt x="2155060" y="2206447"/>
                </a:cubicBezTo>
                <a:lnTo>
                  <a:pt x="2174653" y="2197856"/>
                </a:lnTo>
                <a:lnTo>
                  <a:pt x="2146078" y="2202152"/>
                </a:lnTo>
                <a:cubicBezTo>
                  <a:pt x="2130362" y="2204514"/>
                  <a:pt x="2076869" y="2207752"/>
                  <a:pt x="2027215" y="2209343"/>
                </a:cubicBezTo>
                <a:lnTo>
                  <a:pt x="1936928" y="2212238"/>
                </a:lnTo>
                <a:lnTo>
                  <a:pt x="1933651" y="2195570"/>
                </a:lnTo>
                <a:lnTo>
                  <a:pt x="1930365" y="2178901"/>
                </a:lnTo>
                <a:lnTo>
                  <a:pt x="1985839" y="2178082"/>
                </a:lnTo>
                <a:cubicBezTo>
                  <a:pt x="2016347" y="2177634"/>
                  <a:pt x="2082022" y="2171633"/>
                  <a:pt x="2131790" y="2164737"/>
                </a:cubicBezTo>
                <a:lnTo>
                  <a:pt x="2222278" y="2152202"/>
                </a:lnTo>
                <a:lnTo>
                  <a:pt x="2107978" y="2157708"/>
                </a:lnTo>
                <a:cubicBezTo>
                  <a:pt x="1928546" y="2166347"/>
                  <a:pt x="1927822" y="2166309"/>
                  <a:pt x="1924431" y="2149326"/>
                </a:cubicBezTo>
                <a:lnTo>
                  <a:pt x="1921373" y="2134038"/>
                </a:lnTo>
                <a:lnTo>
                  <a:pt x="2024215" y="2127009"/>
                </a:lnTo>
                <a:cubicBezTo>
                  <a:pt x="2205333" y="2114617"/>
                  <a:pt x="2223992" y="2105454"/>
                  <a:pt x="2066011" y="2106501"/>
                </a:cubicBezTo>
                <a:lnTo>
                  <a:pt x="1919249" y="2107463"/>
                </a:lnTo>
                <a:lnTo>
                  <a:pt x="1915192" y="2095557"/>
                </a:lnTo>
                <a:lnTo>
                  <a:pt x="1911125" y="2083651"/>
                </a:lnTo>
                <a:lnTo>
                  <a:pt x="1963941" y="2083651"/>
                </a:lnTo>
                <a:cubicBezTo>
                  <a:pt x="2037102" y="2083651"/>
                  <a:pt x="2209714" y="2064344"/>
                  <a:pt x="2227040" y="2054219"/>
                </a:cubicBezTo>
                <a:cubicBezTo>
                  <a:pt x="2235870" y="2049066"/>
                  <a:pt x="2228583" y="2048361"/>
                  <a:pt x="2207990" y="2052361"/>
                </a:cubicBezTo>
                <a:cubicBezTo>
                  <a:pt x="2189655" y="2055933"/>
                  <a:pt x="2115036" y="2059076"/>
                  <a:pt x="2042179" y="2059343"/>
                </a:cubicBezTo>
                <a:lnTo>
                  <a:pt x="1909696" y="2059838"/>
                </a:lnTo>
                <a:lnTo>
                  <a:pt x="1905648" y="2047932"/>
                </a:lnTo>
                <a:lnTo>
                  <a:pt x="1901600" y="2036026"/>
                </a:lnTo>
                <a:lnTo>
                  <a:pt x="1949653" y="2036026"/>
                </a:lnTo>
                <a:cubicBezTo>
                  <a:pt x="2013728" y="2036026"/>
                  <a:pt x="2183092" y="2017300"/>
                  <a:pt x="2215477" y="2006632"/>
                </a:cubicBezTo>
                <a:lnTo>
                  <a:pt x="2241328" y="1998116"/>
                </a:lnTo>
                <a:lnTo>
                  <a:pt x="2207990" y="2002917"/>
                </a:lnTo>
                <a:cubicBezTo>
                  <a:pt x="2189655" y="2005565"/>
                  <a:pt x="2100710" y="2010394"/>
                  <a:pt x="2010347" y="2013652"/>
                </a:cubicBezTo>
                <a:lnTo>
                  <a:pt x="1846040" y="2019576"/>
                </a:lnTo>
                <a:lnTo>
                  <a:pt x="1846040" y="2000688"/>
                </a:lnTo>
                <a:lnTo>
                  <a:pt x="1846040" y="1981800"/>
                </a:lnTo>
                <a:lnTo>
                  <a:pt x="1977009" y="1975447"/>
                </a:lnTo>
                <a:cubicBezTo>
                  <a:pt x="2049047" y="1971951"/>
                  <a:pt x="2135839" y="1962883"/>
                  <a:pt x="2169890" y="1955292"/>
                </a:cubicBezTo>
                <a:lnTo>
                  <a:pt x="2231803" y="1941481"/>
                </a:lnTo>
                <a:lnTo>
                  <a:pt x="2188940" y="1945529"/>
                </a:lnTo>
                <a:cubicBezTo>
                  <a:pt x="1985915" y="1964703"/>
                  <a:pt x="1865919" y="1971589"/>
                  <a:pt x="1850307" y="1964960"/>
                </a:cubicBezTo>
                <a:cubicBezTo>
                  <a:pt x="1840097" y="1960636"/>
                  <a:pt x="1819961" y="1958026"/>
                  <a:pt x="1805559" y="1959178"/>
                </a:cubicBezTo>
                <a:lnTo>
                  <a:pt x="1779365" y="1961264"/>
                </a:lnTo>
                <a:lnTo>
                  <a:pt x="1779365" y="1939109"/>
                </a:lnTo>
                <a:lnTo>
                  <a:pt x="1779365" y="1916963"/>
                </a:lnTo>
                <a:lnTo>
                  <a:pt x="1905572" y="1916487"/>
                </a:lnTo>
                <a:cubicBezTo>
                  <a:pt x="2023748" y="1916049"/>
                  <a:pt x="2233336" y="1896275"/>
                  <a:pt x="2223554" y="1886493"/>
                </a:cubicBezTo>
                <a:cubicBezTo>
                  <a:pt x="2221135" y="1884074"/>
                  <a:pt x="2170567" y="1886988"/>
                  <a:pt x="2111178" y="1892960"/>
                </a:cubicBezTo>
                <a:cubicBezTo>
                  <a:pt x="2051790" y="1898942"/>
                  <a:pt x="1951768" y="1902505"/>
                  <a:pt x="1888903" y="1900876"/>
                </a:cubicBezTo>
                <a:lnTo>
                  <a:pt x="1774603" y="1897913"/>
                </a:lnTo>
                <a:lnTo>
                  <a:pt x="1771555" y="1876482"/>
                </a:lnTo>
                <a:lnTo>
                  <a:pt x="1768516" y="1855051"/>
                </a:lnTo>
                <a:lnTo>
                  <a:pt x="1909953" y="1855051"/>
                </a:lnTo>
                <a:cubicBezTo>
                  <a:pt x="2041293" y="1855051"/>
                  <a:pt x="2281419" y="1833115"/>
                  <a:pt x="2293296" y="1820027"/>
                </a:cubicBezTo>
                <a:cubicBezTo>
                  <a:pt x="2296154" y="1816875"/>
                  <a:pt x="2274904" y="1816922"/>
                  <a:pt x="2246090" y="1820123"/>
                </a:cubicBezTo>
                <a:cubicBezTo>
                  <a:pt x="2104120" y="1835906"/>
                  <a:pt x="1910172" y="1847155"/>
                  <a:pt x="1848126" y="1843221"/>
                </a:cubicBezTo>
                <a:lnTo>
                  <a:pt x="1778765" y="1838820"/>
                </a:lnTo>
                <a:lnTo>
                  <a:pt x="1764754" y="1820742"/>
                </a:lnTo>
                <a:lnTo>
                  <a:pt x="1750743" y="1802663"/>
                </a:lnTo>
                <a:lnTo>
                  <a:pt x="1756820" y="1820047"/>
                </a:lnTo>
                <a:lnTo>
                  <a:pt x="1762906" y="1837439"/>
                </a:lnTo>
                <a:lnTo>
                  <a:pt x="1687792" y="1832153"/>
                </a:lnTo>
                <a:lnTo>
                  <a:pt x="1612678" y="1826866"/>
                </a:lnTo>
                <a:lnTo>
                  <a:pt x="1650778" y="1838849"/>
                </a:lnTo>
                <a:lnTo>
                  <a:pt x="1688878" y="1850822"/>
                </a:lnTo>
                <a:lnTo>
                  <a:pt x="1692078" y="1873206"/>
                </a:lnTo>
                <a:lnTo>
                  <a:pt x="1695288" y="1895580"/>
                </a:lnTo>
                <a:lnTo>
                  <a:pt x="1659798" y="1888922"/>
                </a:lnTo>
                <a:lnTo>
                  <a:pt x="1624308" y="1882264"/>
                </a:lnTo>
                <a:lnTo>
                  <a:pt x="1630166" y="1911525"/>
                </a:lnTo>
                <a:lnTo>
                  <a:pt x="1636014" y="1940776"/>
                </a:lnTo>
                <a:lnTo>
                  <a:pt x="1622527" y="1940776"/>
                </a:lnTo>
                <a:cubicBezTo>
                  <a:pt x="1601781" y="1940776"/>
                  <a:pt x="1600171" y="1933613"/>
                  <a:pt x="1594104" y="1814427"/>
                </a:cubicBezTo>
                <a:cubicBezTo>
                  <a:pt x="1590980" y="1753181"/>
                  <a:pt x="1585855" y="1696374"/>
                  <a:pt x="1582722" y="1688192"/>
                </a:cubicBezTo>
                <a:lnTo>
                  <a:pt x="1577007" y="1673304"/>
                </a:lnTo>
                <a:lnTo>
                  <a:pt x="1642472" y="1680839"/>
                </a:lnTo>
                <a:cubicBezTo>
                  <a:pt x="1795263" y="1698403"/>
                  <a:pt x="2188264" y="1681829"/>
                  <a:pt x="2272913" y="1654235"/>
                </a:cubicBezTo>
                <a:lnTo>
                  <a:pt x="2298478" y="1645901"/>
                </a:lnTo>
                <a:lnTo>
                  <a:pt x="2250853" y="1650759"/>
                </a:lnTo>
                <a:cubicBezTo>
                  <a:pt x="2066896" y="1669504"/>
                  <a:pt x="1992287" y="1673533"/>
                  <a:pt x="1836515" y="1673124"/>
                </a:cubicBezTo>
                <a:cubicBezTo>
                  <a:pt x="1739598" y="1672866"/>
                  <a:pt x="1641491" y="1669771"/>
                  <a:pt x="1618507" y="1666227"/>
                </a:cubicBezTo>
                <a:lnTo>
                  <a:pt x="1576711" y="1659788"/>
                </a:lnTo>
                <a:lnTo>
                  <a:pt x="1568482" y="1637462"/>
                </a:lnTo>
                <a:lnTo>
                  <a:pt x="1560243" y="1615145"/>
                </a:lnTo>
                <a:lnTo>
                  <a:pt x="1653140" y="1622717"/>
                </a:lnTo>
                <a:cubicBezTo>
                  <a:pt x="1841478" y="1638081"/>
                  <a:pt x="2160365" y="1624898"/>
                  <a:pt x="2265140" y="1597419"/>
                </a:cubicBezTo>
                <a:lnTo>
                  <a:pt x="2298478" y="1588684"/>
                </a:lnTo>
                <a:lnTo>
                  <a:pt x="2250853" y="1593485"/>
                </a:lnTo>
                <a:cubicBezTo>
                  <a:pt x="1988477" y="1619945"/>
                  <a:pt x="1689106" y="1621422"/>
                  <a:pt x="1552661" y="1596924"/>
                </a:cubicBezTo>
                <a:cubicBezTo>
                  <a:pt x="1519657" y="1590999"/>
                  <a:pt x="1490358" y="1588427"/>
                  <a:pt x="1487567" y="1591227"/>
                </a:cubicBezTo>
                <a:cubicBezTo>
                  <a:pt x="1481176" y="1597609"/>
                  <a:pt x="1509751" y="1779289"/>
                  <a:pt x="1518399" y="1787262"/>
                </a:cubicBezTo>
                <a:cubicBezTo>
                  <a:pt x="1521905" y="1790490"/>
                  <a:pt x="1522047" y="1770631"/>
                  <a:pt x="1518714" y="1743132"/>
                </a:cubicBezTo>
                <a:cubicBezTo>
                  <a:pt x="1502969" y="1613002"/>
                  <a:pt x="1501835" y="1593361"/>
                  <a:pt x="1510798" y="1606144"/>
                </a:cubicBezTo>
                <a:cubicBezTo>
                  <a:pt x="1515828" y="1613316"/>
                  <a:pt x="1527715" y="1678410"/>
                  <a:pt x="1537221" y="1750809"/>
                </a:cubicBezTo>
                <a:cubicBezTo>
                  <a:pt x="1546727" y="1823209"/>
                  <a:pt x="1557119" y="1880826"/>
                  <a:pt x="1560328" y="1878844"/>
                </a:cubicBezTo>
                <a:cubicBezTo>
                  <a:pt x="1563538" y="1876854"/>
                  <a:pt x="1562919" y="1846050"/>
                  <a:pt x="1558947" y="1810379"/>
                </a:cubicBezTo>
                <a:cubicBezTo>
                  <a:pt x="1550746" y="1736493"/>
                  <a:pt x="1548956" y="1688097"/>
                  <a:pt x="1554652" y="1693917"/>
                </a:cubicBezTo>
                <a:cubicBezTo>
                  <a:pt x="1558528" y="1697888"/>
                  <a:pt x="1578016" y="1851584"/>
                  <a:pt x="1581998" y="1909572"/>
                </a:cubicBezTo>
                <a:lnTo>
                  <a:pt x="1584103" y="1940271"/>
                </a:lnTo>
                <a:lnTo>
                  <a:pt x="1610297" y="1946043"/>
                </a:lnTo>
                <a:lnTo>
                  <a:pt x="1636490" y="1951815"/>
                </a:lnTo>
                <a:lnTo>
                  <a:pt x="1636490" y="1975428"/>
                </a:lnTo>
                <a:cubicBezTo>
                  <a:pt x="1636490" y="1988649"/>
                  <a:pt x="1632318" y="1996478"/>
                  <a:pt x="1627032" y="1993202"/>
                </a:cubicBezTo>
                <a:cubicBezTo>
                  <a:pt x="1621831" y="1989992"/>
                  <a:pt x="1599638" y="1985201"/>
                  <a:pt x="1577731" y="1982553"/>
                </a:cubicBezTo>
                <a:cubicBezTo>
                  <a:pt x="1555814" y="1979914"/>
                  <a:pt x="1529001" y="1973018"/>
                  <a:pt x="1518133" y="1967227"/>
                </a:cubicBezTo>
                <a:lnTo>
                  <a:pt x="1498378" y="1956711"/>
                </a:lnTo>
                <a:lnTo>
                  <a:pt x="1511446" y="1972551"/>
                </a:lnTo>
                <a:cubicBezTo>
                  <a:pt x="1518637" y="1981267"/>
                  <a:pt x="1529763" y="1988401"/>
                  <a:pt x="1536163" y="1988401"/>
                </a:cubicBezTo>
                <a:cubicBezTo>
                  <a:pt x="1548308" y="1988401"/>
                  <a:pt x="1579340" y="2018271"/>
                  <a:pt x="1579340" y="2029968"/>
                </a:cubicBezTo>
                <a:cubicBezTo>
                  <a:pt x="1579340" y="2038760"/>
                  <a:pt x="1538554" y="2017214"/>
                  <a:pt x="1529486" y="2003641"/>
                </a:cubicBezTo>
                <a:cubicBezTo>
                  <a:pt x="1525105" y="1997078"/>
                  <a:pt x="1522438" y="1999098"/>
                  <a:pt x="1522343" y="2009042"/>
                </a:cubicBezTo>
                <a:cubicBezTo>
                  <a:pt x="1522143" y="2031340"/>
                  <a:pt x="1502531" y="2035493"/>
                  <a:pt x="1474565" y="2019157"/>
                </a:cubicBezTo>
                <a:cubicBezTo>
                  <a:pt x="1461468" y="2011509"/>
                  <a:pt x="1469041" y="2021815"/>
                  <a:pt x="1491386" y="2042065"/>
                </a:cubicBezTo>
                <a:cubicBezTo>
                  <a:pt x="1518114" y="2066287"/>
                  <a:pt x="1531973" y="2086794"/>
                  <a:pt x="1531868" y="2101977"/>
                </a:cubicBezTo>
                <a:lnTo>
                  <a:pt x="1531715" y="2125075"/>
                </a:lnTo>
                <a:lnTo>
                  <a:pt x="1510284" y="2105625"/>
                </a:lnTo>
                <a:cubicBezTo>
                  <a:pt x="1498492" y="2094929"/>
                  <a:pt x="1475994" y="2078717"/>
                  <a:pt x="1460278" y="2069611"/>
                </a:cubicBezTo>
                <a:cubicBezTo>
                  <a:pt x="1442285" y="2059172"/>
                  <a:pt x="1452029" y="2071935"/>
                  <a:pt x="1486605" y="2104063"/>
                </a:cubicBezTo>
                <a:cubicBezTo>
                  <a:pt x="1516799" y="2132133"/>
                  <a:pt x="1541440" y="2162594"/>
                  <a:pt x="1541374" y="2171757"/>
                </a:cubicBezTo>
                <a:cubicBezTo>
                  <a:pt x="1541221" y="2191084"/>
                  <a:pt x="1537183" y="2192027"/>
                  <a:pt x="1512037" y="2178568"/>
                </a:cubicBezTo>
                <a:cubicBezTo>
                  <a:pt x="1501902" y="2173138"/>
                  <a:pt x="1493615" y="2160422"/>
                  <a:pt x="1493615" y="2150288"/>
                </a:cubicBezTo>
                <a:cubicBezTo>
                  <a:pt x="1493615" y="2138486"/>
                  <a:pt x="1488862" y="2133695"/>
                  <a:pt x="1480376" y="2136953"/>
                </a:cubicBezTo>
                <a:cubicBezTo>
                  <a:pt x="1473099" y="2139744"/>
                  <a:pt x="1456192" y="2131085"/>
                  <a:pt x="1442809" y="2117703"/>
                </a:cubicBezTo>
                <a:cubicBezTo>
                  <a:pt x="1429074" y="2103968"/>
                  <a:pt x="1412348" y="2095719"/>
                  <a:pt x="1404414" y="2098767"/>
                </a:cubicBezTo>
                <a:cubicBezTo>
                  <a:pt x="1395032" y="2102368"/>
                  <a:pt x="1388955" y="2096795"/>
                  <a:pt x="1386135" y="2081994"/>
                </a:cubicBezTo>
                <a:cubicBezTo>
                  <a:pt x="1383811" y="2069811"/>
                  <a:pt x="1381325" y="2079736"/>
                  <a:pt x="1380611" y="2104063"/>
                </a:cubicBezTo>
                <a:cubicBezTo>
                  <a:pt x="1379725" y="2134181"/>
                  <a:pt x="1374648" y="2150078"/>
                  <a:pt x="1364666" y="2153907"/>
                </a:cubicBezTo>
                <a:cubicBezTo>
                  <a:pt x="1349007" y="2159918"/>
                  <a:pt x="1335634" y="2138496"/>
                  <a:pt x="1345292" y="2122865"/>
                </a:cubicBezTo>
                <a:cubicBezTo>
                  <a:pt x="1348454" y="2117741"/>
                  <a:pt x="1346626" y="2110807"/>
                  <a:pt x="1341215" y="2107463"/>
                </a:cubicBezTo>
                <a:cubicBezTo>
                  <a:pt x="1335805" y="2104120"/>
                  <a:pt x="1334252" y="2096729"/>
                  <a:pt x="1337767" y="2091042"/>
                </a:cubicBezTo>
                <a:cubicBezTo>
                  <a:pt x="1341282" y="2085356"/>
                  <a:pt x="1339939" y="2083327"/>
                  <a:pt x="1334757" y="2086518"/>
                </a:cubicBezTo>
                <a:cubicBezTo>
                  <a:pt x="1329585" y="2089718"/>
                  <a:pt x="1327156" y="2104701"/>
                  <a:pt x="1329376" y="2119798"/>
                </a:cubicBezTo>
                <a:lnTo>
                  <a:pt x="1333405" y="2147268"/>
                </a:lnTo>
                <a:lnTo>
                  <a:pt x="1311116" y="2145668"/>
                </a:lnTo>
                <a:cubicBezTo>
                  <a:pt x="1295829" y="2144573"/>
                  <a:pt x="1287828" y="2137267"/>
                  <a:pt x="1285656" y="2122399"/>
                </a:cubicBezTo>
                <a:lnTo>
                  <a:pt x="1282494" y="2100720"/>
                </a:lnTo>
                <a:lnTo>
                  <a:pt x="1268721" y="2120360"/>
                </a:lnTo>
                <a:cubicBezTo>
                  <a:pt x="1250328" y="2146630"/>
                  <a:pt x="1228382" y="2137420"/>
                  <a:pt x="1234402" y="2105949"/>
                </a:cubicBezTo>
                <a:lnTo>
                  <a:pt x="1239060" y="2081584"/>
                </a:lnTo>
                <a:lnTo>
                  <a:pt x="1272264" y="2086975"/>
                </a:lnTo>
                <a:cubicBezTo>
                  <a:pt x="1313593" y="2093681"/>
                  <a:pt x="1305982" y="2083765"/>
                  <a:pt x="1263120" y="2075050"/>
                </a:cubicBezTo>
                <a:lnTo>
                  <a:pt x="1231678" y="2068659"/>
                </a:lnTo>
                <a:lnTo>
                  <a:pt x="1228630" y="2047580"/>
                </a:lnTo>
                <a:lnTo>
                  <a:pt x="1225591" y="2026501"/>
                </a:lnTo>
                <a:lnTo>
                  <a:pt x="1254824" y="2026501"/>
                </a:lnTo>
                <a:lnTo>
                  <a:pt x="1284065" y="2026501"/>
                </a:lnTo>
                <a:lnTo>
                  <a:pt x="1283932" y="2009832"/>
                </a:lnTo>
                <a:cubicBezTo>
                  <a:pt x="1283856" y="2000669"/>
                  <a:pt x="1275350" y="1920297"/>
                  <a:pt x="1265015" y="1831238"/>
                </a:cubicBezTo>
                <a:cubicBezTo>
                  <a:pt x="1254681" y="1742180"/>
                  <a:pt x="1246175" y="1664008"/>
                  <a:pt x="1246099" y="1657522"/>
                </a:cubicBezTo>
                <a:cubicBezTo>
                  <a:pt x="1246022" y="1651035"/>
                  <a:pt x="1229087" y="1643024"/>
                  <a:pt x="1208456" y="1639729"/>
                </a:cubicBezTo>
                <a:cubicBezTo>
                  <a:pt x="1174442" y="1634290"/>
                  <a:pt x="1154001" y="1615688"/>
                  <a:pt x="1164088" y="1599352"/>
                </a:cubicBezTo>
                <a:cubicBezTo>
                  <a:pt x="1166241" y="1595876"/>
                  <a:pt x="1195187" y="1595190"/>
                  <a:pt x="1228411" y="1597828"/>
                </a:cubicBezTo>
                <a:lnTo>
                  <a:pt x="1288828" y="1602638"/>
                </a:lnTo>
                <a:lnTo>
                  <a:pt x="1303725" y="1738179"/>
                </a:lnTo>
                <a:cubicBezTo>
                  <a:pt x="1311907" y="1812731"/>
                  <a:pt x="1321956" y="1877025"/>
                  <a:pt x="1326042" y="1881054"/>
                </a:cubicBezTo>
                <a:cubicBezTo>
                  <a:pt x="1330128" y="1885093"/>
                  <a:pt x="1331100" y="1869100"/>
                  <a:pt x="1328195" y="1845526"/>
                </a:cubicBezTo>
                <a:cubicBezTo>
                  <a:pt x="1325299" y="1821952"/>
                  <a:pt x="1320422" y="1770517"/>
                  <a:pt x="1317365" y="1731226"/>
                </a:cubicBezTo>
                <a:cubicBezTo>
                  <a:pt x="1314307" y="1691935"/>
                  <a:pt x="1309326" y="1644787"/>
                  <a:pt x="1306306" y="1626451"/>
                </a:cubicBezTo>
                <a:cubicBezTo>
                  <a:pt x="1302572" y="1603848"/>
                  <a:pt x="1303944" y="1596181"/>
                  <a:pt x="1310535" y="1602638"/>
                </a:cubicBezTo>
                <a:cubicBezTo>
                  <a:pt x="1315879" y="1607877"/>
                  <a:pt x="1327137" y="1680743"/>
                  <a:pt x="1335557" y="1764563"/>
                </a:cubicBezTo>
                <a:cubicBezTo>
                  <a:pt x="1343978" y="1848383"/>
                  <a:pt x="1351483" y="1921250"/>
                  <a:pt x="1352236" y="1926488"/>
                </a:cubicBezTo>
                <a:cubicBezTo>
                  <a:pt x="1352988" y="1931727"/>
                  <a:pt x="1356598" y="1916725"/>
                  <a:pt x="1360265" y="1893151"/>
                </a:cubicBezTo>
                <a:lnTo>
                  <a:pt x="1366933" y="1850288"/>
                </a:lnTo>
                <a:lnTo>
                  <a:pt x="1368362" y="1909820"/>
                </a:lnTo>
                <a:cubicBezTo>
                  <a:pt x="1369143" y="1942567"/>
                  <a:pt x="1373724" y="1969351"/>
                  <a:pt x="1378525" y="1969351"/>
                </a:cubicBezTo>
                <a:cubicBezTo>
                  <a:pt x="1383325" y="1969351"/>
                  <a:pt x="1386078" y="1984229"/>
                  <a:pt x="1384640" y="2002422"/>
                </a:cubicBezTo>
                <a:cubicBezTo>
                  <a:pt x="1383192" y="2020605"/>
                  <a:pt x="1385326" y="2033435"/>
                  <a:pt x="1389374" y="2030930"/>
                </a:cubicBezTo>
                <a:cubicBezTo>
                  <a:pt x="1393422" y="2028435"/>
                  <a:pt x="1399023" y="2031768"/>
                  <a:pt x="1401823" y="2038350"/>
                </a:cubicBezTo>
                <a:cubicBezTo>
                  <a:pt x="1407271" y="2051161"/>
                  <a:pt x="1404261" y="1999164"/>
                  <a:pt x="1388183" y="1802663"/>
                </a:cubicBezTo>
                <a:cubicBezTo>
                  <a:pt x="1377420" y="1671028"/>
                  <a:pt x="1357113" y="1603696"/>
                  <a:pt x="1325499" y="1594809"/>
                </a:cubicBezTo>
                <a:cubicBezTo>
                  <a:pt x="1315812" y="1592085"/>
                  <a:pt x="1274655" y="1587008"/>
                  <a:pt x="1234059" y="1583531"/>
                </a:cubicBezTo>
                <a:lnTo>
                  <a:pt x="1160240" y="1577197"/>
                </a:lnTo>
                <a:lnTo>
                  <a:pt x="1160240" y="1558966"/>
                </a:lnTo>
                <a:lnTo>
                  <a:pt x="1160240" y="1540726"/>
                </a:lnTo>
                <a:lnTo>
                  <a:pt x="1243584" y="1539478"/>
                </a:lnTo>
                <a:lnTo>
                  <a:pt x="1326928" y="1538230"/>
                </a:lnTo>
                <a:lnTo>
                  <a:pt x="1250728" y="1529791"/>
                </a:lnTo>
                <a:cubicBezTo>
                  <a:pt x="1157554" y="1519466"/>
                  <a:pt x="1148486" y="1516399"/>
                  <a:pt x="1152392" y="1496463"/>
                </a:cubicBezTo>
                <a:lnTo>
                  <a:pt x="1155478" y="1480728"/>
                </a:lnTo>
                <a:lnTo>
                  <a:pt x="1241203" y="1481280"/>
                </a:lnTo>
                <a:lnTo>
                  <a:pt x="1326928" y="1481842"/>
                </a:lnTo>
                <a:lnTo>
                  <a:pt x="1284065" y="1473889"/>
                </a:lnTo>
                <a:cubicBezTo>
                  <a:pt x="1260491" y="1469517"/>
                  <a:pt x="1221343" y="1465621"/>
                  <a:pt x="1197074" y="1465231"/>
                </a:cubicBezTo>
                <a:lnTo>
                  <a:pt x="1152935" y="1464526"/>
                </a:lnTo>
                <a:lnTo>
                  <a:pt x="1147963" y="1445486"/>
                </a:lnTo>
                <a:cubicBezTo>
                  <a:pt x="1140790" y="1418073"/>
                  <a:pt x="1151125" y="1415310"/>
                  <a:pt x="1233830" y="1422530"/>
                </a:cubicBezTo>
                <a:cubicBezTo>
                  <a:pt x="1276655" y="1426264"/>
                  <a:pt x="1304544" y="1425435"/>
                  <a:pt x="1299982" y="1420568"/>
                </a:cubicBezTo>
                <a:cubicBezTo>
                  <a:pt x="1295629" y="1415929"/>
                  <a:pt x="1259243" y="1409995"/>
                  <a:pt x="1219105" y="1407376"/>
                </a:cubicBezTo>
                <a:lnTo>
                  <a:pt x="1146134" y="1402613"/>
                </a:lnTo>
                <a:lnTo>
                  <a:pt x="1142962" y="1385945"/>
                </a:lnTo>
                <a:lnTo>
                  <a:pt x="1139790" y="1369276"/>
                </a:lnTo>
                <a:lnTo>
                  <a:pt x="1233364" y="1367609"/>
                </a:lnTo>
                <a:cubicBezTo>
                  <a:pt x="1284827" y="1366695"/>
                  <a:pt x="1307640" y="1364580"/>
                  <a:pt x="1284065" y="1362913"/>
                </a:cubicBezTo>
                <a:cubicBezTo>
                  <a:pt x="1260491" y="1361246"/>
                  <a:pt x="1218695" y="1357398"/>
                  <a:pt x="1191197" y="1354369"/>
                </a:cubicBezTo>
                <a:lnTo>
                  <a:pt x="1141190" y="1348854"/>
                </a:lnTo>
                <a:lnTo>
                  <a:pt x="1141190" y="1330490"/>
                </a:lnTo>
                <a:lnTo>
                  <a:pt x="1141190" y="1312126"/>
                </a:lnTo>
                <a:lnTo>
                  <a:pt x="1224534" y="1310935"/>
                </a:lnTo>
                <a:lnTo>
                  <a:pt x="1307878" y="1309745"/>
                </a:lnTo>
                <a:lnTo>
                  <a:pt x="1265015" y="1302115"/>
                </a:lnTo>
                <a:cubicBezTo>
                  <a:pt x="1241441" y="1297924"/>
                  <a:pt x="1201798" y="1294171"/>
                  <a:pt x="1176909" y="1293781"/>
                </a:cubicBezTo>
                <a:lnTo>
                  <a:pt x="1131665" y="1293076"/>
                </a:lnTo>
                <a:lnTo>
                  <a:pt x="1131665" y="1274026"/>
                </a:lnTo>
                <a:lnTo>
                  <a:pt x="1131665" y="1254976"/>
                </a:lnTo>
                <a:lnTo>
                  <a:pt x="1224534" y="1253452"/>
                </a:lnTo>
                <a:cubicBezTo>
                  <a:pt x="1275617" y="1252614"/>
                  <a:pt x="1302401" y="1250490"/>
                  <a:pt x="1284065" y="1248728"/>
                </a:cubicBezTo>
                <a:cubicBezTo>
                  <a:pt x="1265730" y="1246965"/>
                  <a:pt x="1223944" y="1243022"/>
                  <a:pt x="1191197" y="1239964"/>
                </a:cubicBezTo>
                <a:lnTo>
                  <a:pt x="1131665" y="1234411"/>
                </a:lnTo>
                <a:lnTo>
                  <a:pt x="1131665" y="1220876"/>
                </a:lnTo>
                <a:lnTo>
                  <a:pt x="1131665" y="1207351"/>
                </a:lnTo>
                <a:lnTo>
                  <a:pt x="1229297" y="1206246"/>
                </a:lnTo>
                <a:cubicBezTo>
                  <a:pt x="1339444" y="1204998"/>
                  <a:pt x="1335977" y="1201722"/>
                  <a:pt x="1215009" y="1192759"/>
                </a:cubicBezTo>
                <a:lnTo>
                  <a:pt x="1131665" y="1186586"/>
                </a:lnTo>
                <a:lnTo>
                  <a:pt x="1131665" y="1173518"/>
                </a:lnTo>
                <a:lnTo>
                  <a:pt x="1131665" y="1160440"/>
                </a:lnTo>
                <a:lnTo>
                  <a:pt x="1219772" y="1157707"/>
                </a:lnTo>
                <a:lnTo>
                  <a:pt x="1307878" y="1154963"/>
                </a:lnTo>
                <a:lnTo>
                  <a:pt x="1218143" y="1145438"/>
                </a:lnTo>
                <a:cubicBezTo>
                  <a:pt x="1162107" y="1139495"/>
                  <a:pt x="1126931" y="1131446"/>
                  <a:pt x="1124483" y="1124007"/>
                </a:cubicBezTo>
                <a:lnTo>
                  <a:pt x="1120550" y="1112101"/>
                </a:lnTo>
                <a:lnTo>
                  <a:pt x="1214218" y="1110806"/>
                </a:lnTo>
                <a:lnTo>
                  <a:pt x="1307878" y="1109510"/>
                </a:lnTo>
                <a:lnTo>
                  <a:pt x="1217390" y="1101357"/>
                </a:lnTo>
                <a:cubicBezTo>
                  <a:pt x="1024690" y="1084002"/>
                  <a:pt x="796476" y="1053236"/>
                  <a:pt x="736002" y="1036472"/>
                </a:cubicBezTo>
                <a:cubicBezTo>
                  <a:pt x="701207" y="1026824"/>
                  <a:pt x="676346" y="1022223"/>
                  <a:pt x="680747" y="1026243"/>
                </a:cubicBezTo>
                <a:close/>
                <a:moveTo>
                  <a:pt x="3155728" y="1079992"/>
                </a:moveTo>
                <a:cubicBezTo>
                  <a:pt x="3103340" y="1097394"/>
                  <a:pt x="3039047" y="1117911"/>
                  <a:pt x="3012853" y="1125588"/>
                </a:cubicBezTo>
                <a:lnTo>
                  <a:pt x="2965228" y="1139552"/>
                </a:lnTo>
                <a:lnTo>
                  <a:pt x="3003328" y="1134513"/>
                </a:lnTo>
                <a:cubicBezTo>
                  <a:pt x="3095816" y="1122283"/>
                  <a:pt x="3265265" y="1067810"/>
                  <a:pt x="3265265" y="1050312"/>
                </a:cubicBezTo>
                <a:cubicBezTo>
                  <a:pt x="3265265" y="1043683"/>
                  <a:pt x="3264056" y="1044007"/>
                  <a:pt x="3155728" y="1079992"/>
                </a:cubicBezTo>
                <a:close/>
                <a:moveTo>
                  <a:pt x="943504" y="1104957"/>
                </a:moveTo>
                <a:cubicBezTo>
                  <a:pt x="949533" y="1123274"/>
                  <a:pt x="988790" y="1125912"/>
                  <a:pt x="988790" y="1108005"/>
                </a:cubicBezTo>
                <a:cubicBezTo>
                  <a:pt x="988790" y="1098280"/>
                  <a:pt x="980189" y="1093051"/>
                  <a:pt x="964187" y="1093051"/>
                </a:cubicBezTo>
                <a:cubicBezTo>
                  <a:pt x="948761" y="1093051"/>
                  <a:pt x="941046" y="1097490"/>
                  <a:pt x="943504" y="1104957"/>
                </a:cubicBezTo>
                <a:close/>
                <a:moveTo>
                  <a:pt x="1007840" y="1112101"/>
                </a:moveTo>
                <a:cubicBezTo>
                  <a:pt x="1007840" y="1117340"/>
                  <a:pt x="1011774" y="1121626"/>
                  <a:pt x="1016584" y="1121626"/>
                </a:cubicBezTo>
                <a:cubicBezTo>
                  <a:pt x="1021394" y="1121626"/>
                  <a:pt x="1032110" y="1124226"/>
                  <a:pt x="1040397" y="1127408"/>
                </a:cubicBezTo>
                <a:cubicBezTo>
                  <a:pt x="1050284" y="1131199"/>
                  <a:pt x="1055465" y="1127932"/>
                  <a:pt x="1055465" y="1117883"/>
                </a:cubicBezTo>
                <a:cubicBezTo>
                  <a:pt x="1055465" y="1107910"/>
                  <a:pt x="1047179" y="1102576"/>
                  <a:pt x="1031653" y="1102576"/>
                </a:cubicBezTo>
                <a:cubicBezTo>
                  <a:pt x="1018556" y="1102576"/>
                  <a:pt x="1007840" y="1106862"/>
                  <a:pt x="1007840" y="1112101"/>
                </a:cubicBezTo>
                <a:close/>
                <a:moveTo>
                  <a:pt x="1064990" y="1116863"/>
                </a:moveTo>
                <a:cubicBezTo>
                  <a:pt x="1064990" y="1125750"/>
                  <a:pt x="1073982" y="1131151"/>
                  <a:pt x="1088803" y="1131151"/>
                </a:cubicBezTo>
                <a:cubicBezTo>
                  <a:pt x="1115406" y="1131151"/>
                  <a:pt x="1120740" y="1117254"/>
                  <a:pt x="1097547" y="1108358"/>
                </a:cubicBezTo>
                <a:cubicBezTo>
                  <a:pt x="1073715" y="1099214"/>
                  <a:pt x="1064990" y="1101490"/>
                  <a:pt x="1064990" y="1116863"/>
                </a:cubicBezTo>
                <a:close/>
                <a:moveTo>
                  <a:pt x="1984153" y="1114035"/>
                </a:moveTo>
                <a:cubicBezTo>
                  <a:pt x="1853184" y="1118711"/>
                  <a:pt x="1686020" y="1120902"/>
                  <a:pt x="1612678" y="1118902"/>
                </a:cubicBezTo>
                <a:lnTo>
                  <a:pt x="1479328" y="1115254"/>
                </a:lnTo>
                <a:lnTo>
                  <a:pt x="1517428" y="1124007"/>
                </a:lnTo>
                <a:cubicBezTo>
                  <a:pt x="1563024" y="1134475"/>
                  <a:pt x="2238861" y="1125407"/>
                  <a:pt x="2308003" y="1113396"/>
                </a:cubicBezTo>
                <a:lnTo>
                  <a:pt x="2355628" y="1105119"/>
                </a:lnTo>
                <a:lnTo>
                  <a:pt x="2288953" y="1105329"/>
                </a:lnTo>
                <a:cubicBezTo>
                  <a:pt x="2252282" y="1105443"/>
                  <a:pt x="2115122" y="1109367"/>
                  <a:pt x="1984153" y="1114035"/>
                </a:cubicBezTo>
                <a:close/>
                <a:moveTo>
                  <a:pt x="3203353" y="1122931"/>
                </a:moveTo>
                <a:cubicBezTo>
                  <a:pt x="3177159" y="1133551"/>
                  <a:pt x="3108579" y="1154573"/>
                  <a:pt x="3050953" y="1169641"/>
                </a:cubicBezTo>
                <a:cubicBezTo>
                  <a:pt x="2993327" y="1184720"/>
                  <a:pt x="2957417" y="1197226"/>
                  <a:pt x="2971152" y="1197435"/>
                </a:cubicBezTo>
                <a:cubicBezTo>
                  <a:pt x="3012710" y="1198083"/>
                  <a:pt x="3173587" y="1153630"/>
                  <a:pt x="3223346" y="1127741"/>
                </a:cubicBezTo>
                <a:cubicBezTo>
                  <a:pt x="3279324" y="1098633"/>
                  <a:pt x="3269256" y="1096204"/>
                  <a:pt x="3203353" y="1122931"/>
                </a:cubicBezTo>
                <a:close/>
                <a:moveTo>
                  <a:pt x="895926" y="1143057"/>
                </a:moveTo>
                <a:cubicBezTo>
                  <a:pt x="901927" y="1161079"/>
                  <a:pt x="931645" y="1163641"/>
                  <a:pt x="931645" y="1146134"/>
                </a:cubicBezTo>
                <a:cubicBezTo>
                  <a:pt x="931645" y="1137304"/>
                  <a:pt x="923501" y="1131151"/>
                  <a:pt x="911804" y="1131151"/>
                </a:cubicBezTo>
                <a:cubicBezTo>
                  <a:pt x="900165" y="1131151"/>
                  <a:pt x="893593" y="1136075"/>
                  <a:pt x="895926" y="1143057"/>
                </a:cubicBezTo>
                <a:close/>
                <a:moveTo>
                  <a:pt x="952486" y="1147715"/>
                </a:moveTo>
                <a:cubicBezTo>
                  <a:pt x="956434" y="1168232"/>
                  <a:pt x="988790" y="1176223"/>
                  <a:pt x="988790" y="1156678"/>
                </a:cubicBezTo>
                <a:cubicBezTo>
                  <a:pt x="988790" y="1149001"/>
                  <a:pt x="982008" y="1140114"/>
                  <a:pt x="973722" y="1136933"/>
                </a:cubicBezTo>
                <a:cubicBezTo>
                  <a:pt x="951362" y="1128351"/>
                  <a:pt x="948990" y="1129551"/>
                  <a:pt x="952486" y="1147715"/>
                </a:cubicBezTo>
                <a:close/>
                <a:moveTo>
                  <a:pt x="1009469" y="1156573"/>
                </a:moveTo>
                <a:cubicBezTo>
                  <a:pt x="1011317" y="1166260"/>
                  <a:pt x="1022652" y="1175414"/>
                  <a:pt x="1034977" y="1177166"/>
                </a:cubicBezTo>
                <a:lnTo>
                  <a:pt x="1057161" y="1180319"/>
                </a:lnTo>
                <a:lnTo>
                  <a:pt x="1053837" y="1162879"/>
                </a:lnTo>
                <a:cubicBezTo>
                  <a:pt x="1051989" y="1153192"/>
                  <a:pt x="1040654" y="1144038"/>
                  <a:pt x="1028329" y="1142286"/>
                </a:cubicBezTo>
                <a:lnTo>
                  <a:pt x="1006145" y="1139133"/>
                </a:lnTo>
                <a:lnTo>
                  <a:pt x="1009469" y="1156573"/>
                </a:lnTo>
                <a:close/>
                <a:moveTo>
                  <a:pt x="2386584" y="1146982"/>
                </a:moveTo>
                <a:cubicBezTo>
                  <a:pt x="2393137" y="1149629"/>
                  <a:pt x="2403853" y="1149629"/>
                  <a:pt x="2410397" y="1146982"/>
                </a:cubicBezTo>
                <a:cubicBezTo>
                  <a:pt x="2416950" y="1144343"/>
                  <a:pt x="2411587" y="1142181"/>
                  <a:pt x="2398490" y="1142181"/>
                </a:cubicBezTo>
                <a:cubicBezTo>
                  <a:pt x="2385393" y="1142181"/>
                  <a:pt x="2380040" y="1144343"/>
                  <a:pt x="2386584" y="1146982"/>
                </a:cubicBezTo>
                <a:close/>
                <a:moveTo>
                  <a:pt x="2911059" y="1147182"/>
                </a:moveTo>
                <a:cubicBezTo>
                  <a:pt x="2917927" y="1149934"/>
                  <a:pt x="2926147" y="1149591"/>
                  <a:pt x="2929309" y="1146429"/>
                </a:cubicBezTo>
                <a:cubicBezTo>
                  <a:pt x="2932471" y="1143267"/>
                  <a:pt x="2926852" y="1141019"/>
                  <a:pt x="2916812" y="1141428"/>
                </a:cubicBezTo>
                <a:cubicBezTo>
                  <a:pt x="2905716" y="1141886"/>
                  <a:pt x="2903458" y="1144143"/>
                  <a:pt x="2911059" y="1147182"/>
                </a:cubicBezTo>
                <a:close/>
                <a:moveTo>
                  <a:pt x="1074515" y="1164488"/>
                </a:moveTo>
                <a:cubicBezTo>
                  <a:pt x="1074515" y="1172347"/>
                  <a:pt x="1076306" y="1178776"/>
                  <a:pt x="1078497" y="1178776"/>
                </a:cubicBezTo>
                <a:cubicBezTo>
                  <a:pt x="1080688" y="1178776"/>
                  <a:pt x="1089260" y="1181376"/>
                  <a:pt x="1097547" y="1184558"/>
                </a:cubicBezTo>
                <a:lnTo>
                  <a:pt x="1112615" y="1190339"/>
                </a:lnTo>
                <a:lnTo>
                  <a:pt x="1112615" y="1170270"/>
                </a:lnTo>
                <a:cubicBezTo>
                  <a:pt x="1112615" y="1156554"/>
                  <a:pt x="1106586" y="1150201"/>
                  <a:pt x="1093565" y="1150201"/>
                </a:cubicBezTo>
                <a:cubicBezTo>
                  <a:pt x="1082983" y="1150201"/>
                  <a:pt x="1074515" y="1156554"/>
                  <a:pt x="1074515" y="1164488"/>
                </a:cubicBezTo>
                <a:close/>
                <a:moveTo>
                  <a:pt x="2084165" y="1161650"/>
                </a:moveTo>
                <a:cubicBezTo>
                  <a:pt x="2002965" y="1166374"/>
                  <a:pt x="1831734" y="1167736"/>
                  <a:pt x="1703651" y="1164679"/>
                </a:cubicBezTo>
                <a:cubicBezTo>
                  <a:pt x="1575568" y="1161612"/>
                  <a:pt x="1473003" y="1161336"/>
                  <a:pt x="1475727" y="1164060"/>
                </a:cubicBezTo>
                <a:cubicBezTo>
                  <a:pt x="1478442" y="1166784"/>
                  <a:pt x="1563786" y="1173518"/>
                  <a:pt x="1665380" y="1179033"/>
                </a:cubicBezTo>
                <a:lnTo>
                  <a:pt x="1850088" y="1189063"/>
                </a:lnTo>
                <a:lnTo>
                  <a:pt x="2055228" y="1178376"/>
                </a:lnTo>
                <a:cubicBezTo>
                  <a:pt x="2168062" y="1172499"/>
                  <a:pt x="2279666" y="1164288"/>
                  <a:pt x="2303240" y="1160136"/>
                </a:cubicBezTo>
                <a:lnTo>
                  <a:pt x="2346103" y="1152582"/>
                </a:lnTo>
                <a:lnTo>
                  <a:pt x="2288953" y="1152820"/>
                </a:lnTo>
                <a:cubicBezTo>
                  <a:pt x="2257520" y="1152944"/>
                  <a:pt x="2165366" y="1156916"/>
                  <a:pt x="2084165" y="1161650"/>
                </a:cubicBezTo>
                <a:close/>
                <a:moveTo>
                  <a:pt x="3112865" y="1205179"/>
                </a:moveTo>
                <a:cubicBezTo>
                  <a:pt x="3042142" y="1228544"/>
                  <a:pt x="2975705" y="1251337"/>
                  <a:pt x="2965228" y="1255833"/>
                </a:cubicBezTo>
                <a:lnTo>
                  <a:pt x="2946178" y="1263996"/>
                </a:lnTo>
                <a:lnTo>
                  <a:pt x="2974753" y="1258681"/>
                </a:lnTo>
                <a:cubicBezTo>
                  <a:pt x="3057144" y="1243346"/>
                  <a:pt x="3158585" y="1213399"/>
                  <a:pt x="3211002" y="1188920"/>
                </a:cubicBezTo>
                <a:cubicBezTo>
                  <a:pt x="3293221" y="1150534"/>
                  <a:pt x="3263208" y="1155506"/>
                  <a:pt x="3112865" y="1205179"/>
                </a:cubicBezTo>
                <a:close/>
                <a:moveTo>
                  <a:pt x="836395" y="1182424"/>
                </a:moveTo>
                <a:cubicBezTo>
                  <a:pt x="836395" y="1189673"/>
                  <a:pt x="845853" y="1198074"/>
                  <a:pt x="857407" y="1201103"/>
                </a:cubicBezTo>
                <a:cubicBezTo>
                  <a:pt x="882620" y="1207694"/>
                  <a:pt x="888259" y="1203551"/>
                  <a:pt x="880734" y="1183948"/>
                </a:cubicBezTo>
                <a:cubicBezTo>
                  <a:pt x="873724" y="1165689"/>
                  <a:pt x="836395" y="1164412"/>
                  <a:pt x="836395" y="1182424"/>
                </a:cubicBezTo>
                <a:close/>
                <a:moveTo>
                  <a:pt x="903070" y="1192044"/>
                </a:moveTo>
                <a:cubicBezTo>
                  <a:pt x="903070" y="1208199"/>
                  <a:pt x="928826" y="1219610"/>
                  <a:pt x="936665" y="1206932"/>
                </a:cubicBezTo>
                <a:cubicBezTo>
                  <a:pt x="939760" y="1201922"/>
                  <a:pt x="939646" y="1193540"/>
                  <a:pt x="936408" y="1188301"/>
                </a:cubicBezTo>
                <a:cubicBezTo>
                  <a:pt x="927606" y="1174061"/>
                  <a:pt x="903070" y="1176814"/>
                  <a:pt x="903070" y="1192044"/>
                </a:cubicBezTo>
                <a:close/>
                <a:moveTo>
                  <a:pt x="950695" y="1202588"/>
                </a:moveTo>
                <a:cubicBezTo>
                  <a:pt x="950695" y="1211428"/>
                  <a:pt x="959653" y="1216876"/>
                  <a:pt x="974207" y="1216876"/>
                </a:cubicBezTo>
                <a:lnTo>
                  <a:pt x="997715" y="1216876"/>
                </a:lnTo>
                <a:lnTo>
                  <a:pt x="992238" y="1202588"/>
                </a:lnTo>
                <a:cubicBezTo>
                  <a:pt x="989219" y="1194730"/>
                  <a:pt x="978637" y="1188301"/>
                  <a:pt x="968721" y="1188301"/>
                </a:cubicBezTo>
                <a:cubicBezTo>
                  <a:pt x="958806" y="1188301"/>
                  <a:pt x="950695" y="1194730"/>
                  <a:pt x="950695" y="1202588"/>
                </a:cubicBezTo>
                <a:close/>
                <a:moveTo>
                  <a:pt x="1012050" y="1198721"/>
                </a:moveTo>
                <a:cubicBezTo>
                  <a:pt x="1003745" y="1212152"/>
                  <a:pt x="1016575" y="1226401"/>
                  <a:pt x="1036977" y="1226401"/>
                </a:cubicBezTo>
                <a:cubicBezTo>
                  <a:pt x="1047150" y="1226401"/>
                  <a:pt x="1055465" y="1220467"/>
                  <a:pt x="1055465" y="1213228"/>
                </a:cubicBezTo>
                <a:cubicBezTo>
                  <a:pt x="1055465" y="1197874"/>
                  <a:pt x="1019918" y="1185996"/>
                  <a:pt x="1012050" y="1198721"/>
                </a:cubicBezTo>
                <a:close/>
                <a:moveTo>
                  <a:pt x="1074515" y="1216876"/>
                </a:moveTo>
                <a:cubicBezTo>
                  <a:pt x="1074515" y="1229573"/>
                  <a:pt x="1080868" y="1235926"/>
                  <a:pt x="1093565" y="1235926"/>
                </a:cubicBezTo>
                <a:cubicBezTo>
                  <a:pt x="1106262" y="1235926"/>
                  <a:pt x="1112615" y="1229573"/>
                  <a:pt x="1112615" y="1216876"/>
                </a:cubicBezTo>
                <a:cubicBezTo>
                  <a:pt x="1112615" y="1204179"/>
                  <a:pt x="1106262" y="1197826"/>
                  <a:pt x="1093565" y="1197826"/>
                </a:cubicBezTo>
                <a:cubicBezTo>
                  <a:pt x="1080868" y="1197826"/>
                  <a:pt x="1074515" y="1204179"/>
                  <a:pt x="1074515" y="1216876"/>
                </a:cubicBezTo>
                <a:close/>
                <a:moveTo>
                  <a:pt x="2303240" y="1207351"/>
                </a:moveTo>
                <a:lnTo>
                  <a:pt x="2269903" y="1214371"/>
                </a:lnTo>
                <a:lnTo>
                  <a:pt x="2298478" y="1214952"/>
                </a:lnTo>
                <a:cubicBezTo>
                  <a:pt x="2314194" y="1215276"/>
                  <a:pt x="2335625" y="1211856"/>
                  <a:pt x="2346103" y="1207351"/>
                </a:cubicBezTo>
                <a:cubicBezTo>
                  <a:pt x="2369010" y="1197512"/>
                  <a:pt x="2349999" y="1197512"/>
                  <a:pt x="2303240" y="1207351"/>
                </a:cubicBezTo>
                <a:close/>
                <a:moveTo>
                  <a:pt x="1514085" y="1220991"/>
                </a:moveTo>
                <a:cubicBezTo>
                  <a:pt x="1571501" y="1233288"/>
                  <a:pt x="2213858" y="1233868"/>
                  <a:pt x="2226069" y="1221638"/>
                </a:cubicBezTo>
                <a:cubicBezTo>
                  <a:pt x="2232412" y="1215285"/>
                  <a:pt x="2108416" y="1212113"/>
                  <a:pt x="1854118" y="1212113"/>
                </a:cubicBezTo>
                <a:cubicBezTo>
                  <a:pt x="1595104" y="1212113"/>
                  <a:pt x="1485948" y="1214961"/>
                  <a:pt x="1514085" y="1220991"/>
                </a:cubicBezTo>
                <a:close/>
                <a:moveTo>
                  <a:pt x="3193828" y="1232097"/>
                </a:moveTo>
                <a:cubicBezTo>
                  <a:pt x="3162395" y="1245260"/>
                  <a:pt x="3093815" y="1268397"/>
                  <a:pt x="3041428" y="1283503"/>
                </a:cubicBezTo>
                <a:cubicBezTo>
                  <a:pt x="2931681" y="1315155"/>
                  <a:pt x="2943720" y="1321670"/>
                  <a:pt x="3058020" y="1292485"/>
                </a:cubicBezTo>
                <a:cubicBezTo>
                  <a:pt x="3132258" y="1273540"/>
                  <a:pt x="3255740" y="1223705"/>
                  <a:pt x="3255740" y="1212714"/>
                </a:cubicBezTo>
                <a:cubicBezTo>
                  <a:pt x="3255740" y="1205751"/>
                  <a:pt x="3259617" y="1204541"/>
                  <a:pt x="3193828" y="1232097"/>
                </a:cubicBezTo>
                <a:close/>
                <a:moveTo>
                  <a:pt x="842891" y="1232887"/>
                </a:moveTo>
                <a:cubicBezTo>
                  <a:pt x="855721" y="1267597"/>
                  <a:pt x="886935" y="1275664"/>
                  <a:pt x="882306" y="1243070"/>
                </a:cubicBezTo>
                <a:cubicBezTo>
                  <a:pt x="880343" y="1229316"/>
                  <a:pt x="871599" y="1220553"/>
                  <a:pt x="857874" y="1218600"/>
                </a:cubicBezTo>
                <a:lnTo>
                  <a:pt x="836490" y="1215561"/>
                </a:lnTo>
                <a:lnTo>
                  <a:pt x="842891" y="1232887"/>
                </a:lnTo>
                <a:close/>
                <a:moveTo>
                  <a:pt x="903070" y="1244432"/>
                </a:moveTo>
                <a:cubicBezTo>
                  <a:pt x="903070" y="1254347"/>
                  <a:pt x="909661" y="1264996"/>
                  <a:pt x="917720" y="1268082"/>
                </a:cubicBezTo>
                <a:cubicBezTo>
                  <a:pt x="936836" y="1275417"/>
                  <a:pt x="948276" y="1246270"/>
                  <a:pt x="930654" y="1235107"/>
                </a:cubicBezTo>
                <a:cubicBezTo>
                  <a:pt x="910319" y="1222239"/>
                  <a:pt x="903070" y="1224687"/>
                  <a:pt x="903070" y="1244432"/>
                </a:cubicBezTo>
                <a:close/>
                <a:moveTo>
                  <a:pt x="960215" y="1254281"/>
                </a:moveTo>
                <a:cubicBezTo>
                  <a:pt x="960215" y="1267911"/>
                  <a:pt x="966330" y="1274026"/>
                  <a:pt x="979961" y="1274026"/>
                </a:cubicBezTo>
                <a:cubicBezTo>
                  <a:pt x="1004373" y="1274026"/>
                  <a:pt x="1001601" y="1242498"/>
                  <a:pt x="976779" y="1237717"/>
                </a:cubicBezTo>
                <a:cubicBezTo>
                  <a:pt x="965349" y="1235516"/>
                  <a:pt x="960215" y="1240650"/>
                  <a:pt x="960215" y="1254281"/>
                </a:cubicBezTo>
                <a:close/>
                <a:moveTo>
                  <a:pt x="1017365" y="1264501"/>
                </a:moveTo>
                <a:cubicBezTo>
                  <a:pt x="1017365" y="1277198"/>
                  <a:pt x="1023718" y="1283551"/>
                  <a:pt x="1036415" y="1283551"/>
                </a:cubicBezTo>
                <a:cubicBezTo>
                  <a:pt x="1049112" y="1283551"/>
                  <a:pt x="1055465" y="1277198"/>
                  <a:pt x="1055465" y="1264501"/>
                </a:cubicBezTo>
                <a:cubicBezTo>
                  <a:pt x="1055465" y="1251804"/>
                  <a:pt x="1049112" y="1245451"/>
                  <a:pt x="1036415" y="1245451"/>
                </a:cubicBezTo>
                <a:cubicBezTo>
                  <a:pt x="1023718" y="1245451"/>
                  <a:pt x="1017365" y="1251804"/>
                  <a:pt x="1017365" y="1264501"/>
                </a:cubicBezTo>
                <a:close/>
                <a:moveTo>
                  <a:pt x="1074515" y="1268244"/>
                </a:moveTo>
                <a:cubicBezTo>
                  <a:pt x="1074515" y="1280722"/>
                  <a:pt x="1093851" y="1293076"/>
                  <a:pt x="1113396" y="1293076"/>
                </a:cubicBezTo>
                <a:cubicBezTo>
                  <a:pt x="1118207" y="1293076"/>
                  <a:pt x="1122140" y="1284503"/>
                  <a:pt x="1122140" y="1274026"/>
                </a:cubicBezTo>
                <a:lnTo>
                  <a:pt x="1122140" y="1254976"/>
                </a:lnTo>
                <a:lnTo>
                  <a:pt x="1098328" y="1254976"/>
                </a:lnTo>
                <a:cubicBezTo>
                  <a:pt x="1084326" y="1254976"/>
                  <a:pt x="1074515" y="1260443"/>
                  <a:pt x="1074515" y="1268244"/>
                </a:cubicBezTo>
                <a:close/>
                <a:moveTo>
                  <a:pt x="1522190" y="1264568"/>
                </a:moveTo>
                <a:cubicBezTo>
                  <a:pt x="1593761" y="1281951"/>
                  <a:pt x="1872282" y="1295171"/>
                  <a:pt x="2027015" y="1288523"/>
                </a:cubicBezTo>
                <a:cubicBezTo>
                  <a:pt x="2294601" y="1277036"/>
                  <a:pt x="2273351" y="1268206"/>
                  <a:pt x="1979390" y="1268749"/>
                </a:cubicBezTo>
                <a:cubicBezTo>
                  <a:pt x="1824847" y="1269035"/>
                  <a:pt x="1651254" y="1266387"/>
                  <a:pt x="1593628" y="1262863"/>
                </a:cubicBezTo>
                <a:cubicBezTo>
                  <a:pt x="1530515" y="1259014"/>
                  <a:pt x="1502112" y="1259691"/>
                  <a:pt x="1522190" y="1264568"/>
                </a:cubicBezTo>
                <a:close/>
                <a:moveTo>
                  <a:pt x="2274665" y="1263596"/>
                </a:moveTo>
                <a:cubicBezTo>
                  <a:pt x="2274665" y="1271359"/>
                  <a:pt x="2349999" y="1266777"/>
                  <a:pt x="2359600" y="1258424"/>
                </a:cubicBezTo>
                <a:cubicBezTo>
                  <a:pt x="2361781" y="1256529"/>
                  <a:pt x="2343560" y="1254976"/>
                  <a:pt x="2319119" y="1254976"/>
                </a:cubicBezTo>
                <a:cubicBezTo>
                  <a:pt x="2294668" y="1254976"/>
                  <a:pt x="2274665" y="1258853"/>
                  <a:pt x="2274665" y="1263596"/>
                </a:cubicBezTo>
                <a:close/>
                <a:moveTo>
                  <a:pt x="3198590" y="1278903"/>
                </a:moveTo>
                <a:cubicBezTo>
                  <a:pt x="3169777" y="1291142"/>
                  <a:pt x="3103855" y="1313088"/>
                  <a:pt x="3052105" y="1327671"/>
                </a:cubicBezTo>
                <a:cubicBezTo>
                  <a:pt x="2948092" y="1356960"/>
                  <a:pt x="2940910" y="1369124"/>
                  <a:pt x="3041380" y="1345816"/>
                </a:cubicBezTo>
                <a:cubicBezTo>
                  <a:pt x="3116666" y="1328357"/>
                  <a:pt x="3226070" y="1286789"/>
                  <a:pt x="3245872" y="1268120"/>
                </a:cubicBezTo>
                <a:cubicBezTo>
                  <a:pt x="3263389" y="1251614"/>
                  <a:pt x="3262113" y="1251899"/>
                  <a:pt x="3198590" y="1278903"/>
                </a:cubicBezTo>
                <a:close/>
                <a:moveTo>
                  <a:pt x="845920" y="1293076"/>
                </a:moveTo>
                <a:lnTo>
                  <a:pt x="845920" y="1312126"/>
                </a:lnTo>
                <a:lnTo>
                  <a:pt x="870066" y="1312126"/>
                </a:lnTo>
                <a:lnTo>
                  <a:pt x="894212" y="1312126"/>
                </a:lnTo>
                <a:lnTo>
                  <a:pt x="884020" y="1293076"/>
                </a:lnTo>
                <a:cubicBezTo>
                  <a:pt x="878410" y="1282599"/>
                  <a:pt x="867542" y="1274026"/>
                  <a:pt x="859874" y="1274026"/>
                </a:cubicBezTo>
                <a:cubicBezTo>
                  <a:pt x="852197" y="1274026"/>
                  <a:pt x="845920" y="1282599"/>
                  <a:pt x="845920" y="1293076"/>
                </a:cubicBezTo>
                <a:close/>
                <a:moveTo>
                  <a:pt x="910271" y="1289047"/>
                </a:moveTo>
                <a:cubicBezTo>
                  <a:pt x="900632" y="1298696"/>
                  <a:pt x="913528" y="1321651"/>
                  <a:pt x="928597" y="1321651"/>
                </a:cubicBezTo>
                <a:cubicBezTo>
                  <a:pt x="936522" y="1321651"/>
                  <a:pt x="941237" y="1314774"/>
                  <a:pt x="939484" y="1305773"/>
                </a:cubicBezTo>
                <a:cubicBezTo>
                  <a:pt x="936179" y="1288723"/>
                  <a:pt x="919910" y="1279408"/>
                  <a:pt x="910271" y="1289047"/>
                </a:cubicBezTo>
                <a:close/>
                <a:moveTo>
                  <a:pt x="960215" y="1311431"/>
                </a:moveTo>
                <a:cubicBezTo>
                  <a:pt x="960215" y="1325061"/>
                  <a:pt x="966330" y="1331176"/>
                  <a:pt x="979961" y="1331176"/>
                </a:cubicBezTo>
                <a:cubicBezTo>
                  <a:pt x="1004373" y="1331176"/>
                  <a:pt x="1001601" y="1299648"/>
                  <a:pt x="976779" y="1294867"/>
                </a:cubicBezTo>
                <a:cubicBezTo>
                  <a:pt x="965349" y="1292666"/>
                  <a:pt x="960215" y="1297800"/>
                  <a:pt x="960215" y="1311431"/>
                </a:cubicBezTo>
                <a:close/>
                <a:moveTo>
                  <a:pt x="1018994" y="1318498"/>
                </a:moveTo>
                <a:cubicBezTo>
                  <a:pt x="1020842" y="1328185"/>
                  <a:pt x="1032177" y="1337339"/>
                  <a:pt x="1044502" y="1339091"/>
                </a:cubicBezTo>
                <a:lnTo>
                  <a:pt x="1066686" y="1342244"/>
                </a:lnTo>
                <a:lnTo>
                  <a:pt x="1063362" y="1324804"/>
                </a:lnTo>
                <a:cubicBezTo>
                  <a:pt x="1061514" y="1315117"/>
                  <a:pt x="1050179" y="1305963"/>
                  <a:pt x="1037854" y="1304211"/>
                </a:cubicBezTo>
                <a:lnTo>
                  <a:pt x="1015670" y="1301058"/>
                </a:lnTo>
                <a:lnTo>
                  <a:pt x="1018994" y="1318498"/>
                </a:lnTo>
                <a:close/>
                <a:moveTo>
                  <a:pt x="1077849" y="1317174"/>
                </a:moveTo>
                <a:cubicBezTo>
                  <a:pt x="1070724" y="1335738"/>
                  <a:pt x="1082040" y="1350226"/>
                  <a:pt x="1103652" y="1350226"/>
                </a:cubicBezTo>
                <a:cubicBezTo>
                  <a:pt x="1115406" y="1350226"/>
                  <a:pt x="1122140" y="1343692"/>
                  <a:pt x="1122140" y="1332290"/>
                </a:cubicBezTo>
                <a:cubicBezTo>
                  <a:pt x="1122140" y="1310631"/>
                  <a:pt x="1085202" y="1298029"/>
                  <a:pt x="1077849" y="1317174"/>
                </a:cubicBezTo>
                <a:close/>
                <a:moveTo>
                  <a:pt x="1489196" y="1312678"/>
                </a:moveTo>
                <a:cubicBezTo>
                  <a:pt x="1491510" y="1316422"/>
                  <a:pt x="1537383" y="1325328"/>
                  <a:pt x="1591142" y="1332471"/>
                </a:cubicBezTo>
                <a:cubicBezTo>
                  <a:pt x="1700851" y="1347054"/>
                  <a:pt x="2156536" y="1348702"/>
                  <a:pt x="2225535" y="1334767"/>
                </a:cubicBezTo>
                <a:cubicBezTo>
                  <a:pt x="2252510" y="1329319"/>
                  <a:pt x="2151488" y="1326261"/>
                  <a:pt x="1935023" y="1325966"/>
                </a:cubicBezTo>
                <a:cubicBezTo>
                  <a:pt x="1752495" y="1325728"/>
                  <a:pt x="1576569" y="1321108"/>
                  <a:pt x="1544069" y="1315698"/>
                </a:cubicBezTo>
                <a:cubicBezTo>
                  <a:pt x="1511579" y="1310297"/>
                  <a:pt x="1486881" y="1308935"/>
                  <a:pt x="1489196" y="1312678"/>
                </a:cubicBezTo>
                <a:close/>
                <a:moveTo>
                  <a:pt x="2319909" y="1318432"/>
                </a:moveTo>
                <a:cubicBezTo>
                  <a:pt x="2326462" y="1321079"/>
                  <a:pt x="2337178" y="1321079"/>
                  <a:pt x="2343722" y="1318432"/>
                </a:cubicBezTo>
                <a:cubicBezTo>
                  <a:pt x="2350275" y="1315793"/>
                  <a:pt x="2344912" y="1313631"/>
                  <a:pt x="2331815" y="1313631"/>
                </a:cubicBezTo>
                <a:cubicBezTo>
                  <a:pt x="2318718" y="1313631"/>
                  <a:pt x="2313365" y="1315793"/>
                  <a:pt x="2319909" y="1318432"/>
                </a:cubicBezTo>
                <a:close/>
                <a:moveTo>
                  <a:pt x="3217593" y="1350350"/>
                </a:moveTo>
                <a:lnTo>
                  <a:pt x="3198095" y="1388564"/>
                </a:lnTo>
                <a:lnTo>
                  <a:pt x="3179312" y="1586094"/>
                </a:lnTo>
                <a:cubicBezTo>
                  <a:pt x="3134039" y="2062610"/>
                  <a:pt x="3062240" y="2432476"/>
                  <a:pt x="2923708" y="2902792"/>
                </a:cubicBezTo>
                <a:cubicBezTo>
                  <a:pt x="2902877" y="2973515"/>
                  <a:pt x="2887323" y="3032865"/>
                  <a:pt x="2889152" y="3034684"/>
                </a:cubicBezTo>
                <a:cubicBezTo>
                  <a:pt x="2900067" y="3045600"/>
                  <a:pt x="3046514" y="2536489"/>
                  <a:pt x="3092834" y="2326538"/>
                </a:cubicBezTo>
                <a:cubicBezTo>
                  <a:pt x="3141840" y="2104463"/>
                  <a:pt x="3187599" y="1800358"/>
                  <a:pt x="3208192" y="1559776"/>
                </a:cubicBezTo>
                <a:cubicBezTo>
                  <a:pt x="3220241" y="1419025"/>
                  <a:pt x="3225803" y="1384478"/>
                  <a:pt x="3243072" y="1343082"/>
                </a:cubicBezTo>
                <a:cubicBezTo>
                  <a:pt x="3261703" y="1298458"/>
                  <a:pt x="3241062" y="1304335"/>
                  <a:pt x="3217593" y="1350350"/>
                </a:cubicBezTo>
                <a:close/>
                <a:moveTo>
                  <a:pt x="851721" y="1344730"/>
                </a:moveTo>
                <a:cubicBezTo>
                  <a:pt x="857255" y="1359160"/>
                  <a:pt x="883687" y="1372791"/>
                  <a:pt x="891326" y="1365152"/>
                </a:cubicBezTo>
                <a:cubicBezTo>
                  <a:pt x="901460" y="1355007"/>
                  <a:pt x="883401" y="1331176"/>
                  <a:pt x="865570" y="1331176"/>
                </a:cubicBezTo>
                <a:cubicBezTo>
                  <a:pt x="853007" y="1331176"/>
                  <a:pt x="848292" y="1335796"/>
                  <a:pt x="851721" y="1344730"/>
                </a:cubicBezTo>
                <a:close/>
                <a:moveTo>
                  <a:pt x="912595" y="1353969"/>
                </a:moveTo>
                <a:cubicBezTo>
                  <a:pt x="912595" y="1367809"/>
                  <a:pt x="935598" y="1381201"/>
                  <a:pt x="944342" y="1372448"/>
                </a:cubicBezTo>
                <a:cubicBezTo>
                  <a:pt x="947114" y="1369676"/>
                  <a:pt x="947076" y="1361399"/>
                  <a:pt x="944256" y="1354055"/>
                </a:cubicBezTo>
                <a:cubicBezTo>
                  <a:pt x="937617" y="1336748"/>
                  <a:pt x="912595" y="1336681"/>
                  <a:pt x="912595" y="1353969"/>
                </a:cubicBezTo>
                <a:close/>
                <a:moveTo>
                  <a:pt x="3089053" y="1368485"/>
                </a:moveTo>
                <a:cubicBezTo>
                  <a:pt x="3041904" y="1382811"/>
                  <a:pt x="2988326" y="1399327"/>
                  <a:pt x="2969990" y="1405176"/>
                </a:cubicBezTo>
                <a:lnTo>
                  <a:pt x="2936653" y="1415815"/>
                </a:lnTo>
                <a:lnTo>
                  <a:pt x="2974753" y="1410738"/>
                </a:lnTo>
                <a:cubicBezTo>
                  <a:pt x="3028188" y="1403623"/>
                  <a:pt x="3120143" y="1378525"/>
                  <a:pt x="3165253" y="1358751"/>
                </a:cubicBezTo>
                <a:cubicBezTo>
                  <a:pt x="3220908" y="1334348"/>
                  <a:pt x="3187189" y="1338663"/>
                  <a:pt x="3089053" y="1368485"/>
                </a:cubicBezTo>
                <a:close/>
                <a:moveTo>
                  <a:pt x="969740" y="1364513"/>
                </a:moveTo>
                <a:cubicBezTo>
                  <a:pt x="969740" y="1372372"/>
                  <a:pt x="978170" y="1378801"/>
                  <a:pt x="988495" y="1378801"/>
                </a:cubicBezTo>
                <a:cubicBezTo>
                  <a:pt x="1001249" y="1378801"/>
                  <a:pt x="1005488" y="1374229"/>
                  <a:pt x="1001763" y="1364513"/>
                </a:cubicBezTo>
                <a:cubicBezTo>
                  <a:pt x="998744" y="1356655"/>
                  <a:pt x="990305" y="1350226"/>
                  <a:pt x="983009" y="1350226"/>
                </a:cubicBezTo>
                <a:cubicBezTo>
                  <a:pt x="975712" y="1350226"/>
                  <a:pt x="969740" y="1356655"/>
                  <a:pt x="969740" y="1364513"/>
                </a:cubicBezTo>
                <a:close/>
                <a:moveTo>
                  <a:pt x="1026890" y="1374038"/>
                </a:moveTo>
                <a:cubicBezTo>
                  <a:pt x="1026890" y="1381973"/>
                  <a:pt x="1035358" y="1388326"/>
                  <a:pt x="1045940" y="1388326"/>
                </a:cubicBezTo>
                <a:cubicBezTo>
                  <a:pt x="1056523" y="1388326"/>
                  <a:pt x="1064990" y="1381973"/>
                  <a:pt x="1064990" y="1374038"/>
                </a:cubicBezTo>
                <a:cubicBezTo>
                  <a:pt x="1064990" y="1366104"/>
                  <a:pt x="1056523" y="1359751"/>
                  <a:pt x="1045940" y="1359751"/>
                </a:cubicBezTo>
                <a:cubicBezTo>
                  <a:pt x="1035358" y="1359751"/>
                  <a:pt x="1026890" y="1366104"/>
                  <a:pt x="1026890" y="1374038"/>
                </a:cubicBezTo>
                <a:close/>
                <a:moveTo>
                  <a:pt x="1084040" y="1378801"/>
                </a:moveTo>
                <a:cubicBezTo>
                  <a:pt x="1084040" y="1391498"/>
                  <a:pt x="1090393" y="1397851"/>
                  <a:pt x="1103090" y="1397851"/>
                </a:cubicBezTo>
                <a:cubicBezTo>
                  <a:pt x="1125693" y="1397851"/>
                  <a:pt x="1128655" y="1373819"/>
                  <a:pt x="1107072" y="1365533"/>
                </a:cubicBezTo>
                <a:cubicBezTo>
                  <a:pt x="1085221" y="1357151"/>
                  <a:pt x="1084040" y="1357827"/>
                  <a:pt x="1084040" y="1378801"/>
                </a:cubicBezTo>
                <a:close/>
                <a:moveTo>
                  <a:pt x="2330034" y="1366256"/>
                </a:moveTo>
                <a:cubicBezTo>
                  <a:pt x="2336902" y="1369009"/>
                  <a:pt x="2345122" y="1368666"/>
                  <a:pt x="2348284" y="1365504"/>
                </a:cubicBezTo>
                <a:cubicBezTo>
                  <a:pt x="2351446" y="1362342"/>
                  <a:pt x="2345827" y="1360094"/>
                  <a:pt x="2335787" y="1360504"/>
                </a:cubicBezTo>
                <a:cubicBezTo>
                  <a:pt x="2324691" y="1360961"/>
                  <a:pt x="2322433" y="1363218"/>
                  <a:pt x="2330034" y="1366256"/>
                </a:cubicBezTo>
                <a:close/>
                <a:moveTo>
                  <a:pt x="1531715" y="1378515"/>
                </a:moveTo>
                <a:cubicBezTo>
                  <a:pt x="1605725" y="1397451"/>
                  <a:pt x="1816999" y="1409833"/>
                  <a:pt x="1978809" y="1404719"/>
                </a:cubicBezTo>
                <a:cubicBezTo>
                  <a:pt x="2133067" y="1399851"/>
                  <a:pt x="2300383" y="1382297"/>
                  <a:pt x="2290143" y="1372057"/>
                </a:cubicBezTo>
                <a:cubicBezTo>
                  <a:pt x="2287772" y="1369685"/>
                  <a:pt x="2235394" y="1372943"/>
                  <a:pt x="2173739" y="1379296"/>
                </a:cubicBezTo>
                <a:cubicBezTo>
                  <a:pt x="2070230" y="1389974"/>
                  <a:pt x="1667218" y="1386745"/>
                  <a:pt x="1541240" y="1374238"/>
                </a:cubicBezTo>
                <a:lnTo>
                  <a:pt x="1498378" y="1369990"/>
                </a:lnTo>
                <a:lnTo>
                  <a:pt x="1531715" y="1378515"/>
                </a:lnTo>
                <a:close/>
                <a:moveTo>
                  <a:pt x="855445" y="1396737"/>
                </a:moveTo>
                <a:cubicBezTo>
                  <a:pt x="855445" y="1406604"/>
                  <a:pt x="863770" y="1416853"/>
                  <a:pt x="873943" y="1419520"/>
                </a:cubicBezTo>
                <a:cubicBezTo>
                  <a:pt x="898355" y="1425902"/>
                  <a:pt x="904546" y="1418406"/>
                  <a:pt x="892878" y="1396603"/>
                </a:cubicBezTo>
                <a:cubicBezTo>
                  <a:pt x="880515" y="1373515"/>
                  <a:pt x="855445" y="1373610"/>
                  <a:pt x="855445" y="1396737"/>
                </a:cubicBezTo>
                <a:close/>
                <a:moveTo>
                  <a:pt x="922120" y="1406652"/>
                </a:moveTo>
                <a:cubicBezTo>
                  <a:pt x="922120" y="1416406"/>
                  <a:pt x="928549" y="1426855"/>
                  <a:pt x="936408" y="1429874"/>
                </a:cubicBezTo>
                <a:cubicBezTo>
                  <a:pt x="945952" y="1433532"/>
                  <a:pt x="950695" y="1429474"/>
                  <a:pt x="950695" y="1417625"/>
                </a:cubicBezTo>
                <a:cubicBezTo>
                  <a:pt x="950695" y="1407871"/>
                  <a:pt x="944266" y="1397422"/>
                  <a:pt x="936408" y="1394403"/>
                </a:cubicBezTo>
                <a:cubicBezTo>
                  <a:pt x="926864" y="1390745"/>
                  <a:pt x="922120" y="1394803"/>
                  <a:pt x="922120" y="1406652"/>
                </a:cubicBezTo>
                <a:close/>
                <a:moveTo>
                  <a:pt x="3125295" y="1407319"/>
                </a:moveTo>
                <a:cubicBezTo>
                  <a:pt x="3098083" y="1416996"/>
                  <a:pt x="3044504" y="1432608"/>
                  <a:pt x="3006233" y="1442018"/>
                </a:cubicBezTo>
                <a:cubicBezTo>
                  <a:pt x="2967971" y="1451429"/>
                  <a:pt x="2943654" y="1460554"/>
                  <a:pt x="2952217" y="1462307"/>
                </a:cubicBezTo>
                <a:cubicBezTo>
                  <a:pt x="2985383" y="1469107"/>
                  <a:pt x="3179540" y="1409776"/>
                  <a:pt x="3179540" y="1392841"/>
                </a:cubicBezTo>
                <a:cubicBezTo>
                  <a:pt x="3179540" y="1390355"/>
                  <a:pt x="3178474" y="1388640"/>
                  <a:pt x="3177159" y="1389021"/>
                </a:cubicBezTo>
                <a:cubicBezTo>
                  <a:pt x="3175845" y="1389402"/>
                  <a:pt x="3152518" y="1397641"/>
                  <a:pt x="3125295" y="1407319"/>
                </a:cubicBezTo>
                <a:close/>
                <a:moveTo>
                  <a:pt x="969740" y="1416901"/>
                </a:moveTo>
                <a:cubicBezTo>
                  <a:pt x="969740" y="1429598"/>
                  <a:pt x="976093" y="1435951"/>
                  <a:pt x="988790" y="1435951"/>
                </a:cubicBezTo>
                <a:cubicBezTo>
                  <a:pt x="1011393" y="1435951"/>
                  <a:pt x="1014355" y="1411919"/>
                  <a:pt x="992772" y="1403633"/>
                </a:cubicBezTo>
                <a:cubicBezTo>
                  <a:pt x="970921" y="1395251"/>
                  <a:pt x="969740" y="1395927"/>
                  <a:pt x="969740" y="1416901"/>
                </a:cubicBezTo>
                <a:close/>
                <a:moveTo>
                  <a:pt x="1026890" y="1426426"/>
                </a:moveTo>
                <a:lnTo>
                  <a:pt x="1026890" y="1445476"/>
                </a:lnTo>
                <a:lnTo>
                  <a:pt x="1051722" y="1445476"/>
                </a:lnTo>
                <a:lnTo>
                  <a:pt x="1076554" y="1445476"/>
                </a:lnTo>
                <a:lnTo>
                  <a:pt x="1070772" y="1430407"/>
                </a:lnTo>
                <a:cubicBezTo>
                  <a:pt x="1067591" y="1422121"/>
                  <a:pt x="1064990" y="1413548"/>
                  <a:pt x="1064990" y="1411357"/>
                </a:cubicBezTo>
                <a:cubicBezTo>
                  <a:pt x="1064990" y="1409167"/>
                  <a:pt x="1056418" y="1407376"/>
                  <a:pt x="1045940" y="1407376"/>
                </a:cubicBezTo>
                <a:cubicBezTo>
                  <a:pt x="1033243" y="1407376"/>
                  <a:pt x="1026890" y="1413729"/>
                  <a:pt x="1026890" y="1426426"/>
                </a:cubicBezTo>
                <a:close/>
                <a:moveTo>
                  <a:pt x="1090660" y="1435389"/>
                </a:moveTo>
                <a:cubicBezTo>
                  <a:pt x="1097118" y="1460078"/>
                  <a:pt x="1134561" y="1462888"/>
                  <a:pt x="1129884" y="1438332"/>
                </a:cubicBezTo>
                <a:cubicBezTo>
                  <a:pt x="1128141" y="1429169"/>
                  <a:pt x="1117444" y="1420340"/>
                  <a:pt x="1106119" y="1418720"/>
                </a:cubicBezTo>
                <a:lnTo>
                  <a:pt x="1085526" y="1415767"/>
                </a:lnTo>
                <a:lnTo>
                  <a:pt x="1090660" y="1435389"/>
                </a:lnTo>
                <a:close/>
                <a:moveTo>
                  <a:pt x="2330034" y="1423406"/>
                </a:moveTo>
                <a:cubicBezTo>
                  <a:pt x="2336902" y="1426159"/>
                  <a:pt x="2345122" y="1425816"/>
                  <a:pt x="2348284" y="1422654"/>
                </a:cubicBezTo>
                <a:cubicBezTo>
                  <a:pt x="2351446" y="1419492"/>
                  <a:pt x="2345827" y="1417244"/>
                  <a:pt x="2335787" y="1417654"/>
                </a:cubicBezTo>
                <a:cubicBezTo>
                  <a:pt x="2324691" y="1418111"/>
                  <a:pt x="2322433" y="1420368"/>
                  <a:pt x="2330034" y="1423406"/>
                </a:cubicBezTo>
                <a:close/>
                <a:moveTo>
                  <a:pt x="1526953" y="1436084"/>
                </a:moveTo>
                <a:cubicBezTo>
                  <a:pt x="1681344" y="1467774"/>
                  <a:pt x="2013376" y="1470117"/>
                  <a:pt x="2198465" y="1440818"/>
                </a:cubicBezTo>
                <a:lnTo>
                  <a:pt x="2279428" y="1427998"/>
                </a:lnTo>
                <a:lnTo>
                  <a:pt x="2179415" y="1434351"/>
                </a:lnTo>
                <a:cubicBezTo>
                  <a:pt x="2051476" y="1442485"/>
                  <a:pt x="1707671" y="1442561"/>
                  <a:pt x="1584103" y="1434484"/>
                </a:cubicBezTo>
                <a:cubicBezTo>
                  <a:pt x="1527077" y="1430760"/>
                  <a:pt x="1504140" y="1431398"/>
                  <a:pt x="1526953" y="1436084"/>
                </a:cubicBezTo>
                <a:close/>
                <a:moveTo>
                  <a:pt x="861836" y="1453553"/>
                </a:moveTo>
                <a:cubicBezTo>
                  <a:pt x="864522" y="1463859"/>
                  <a:pt x="875162" y="1474499"/>
                  <a:pt x="885468" y="1477185"/>
                </a:cubicBezTo>
                <a:lnTo>
                  <a:pt x="904203" y="1482090"/>
                </a:lnTo>
                <a:lnTo>
                  <a:pt x="901251" y="1461402"/>
                </a:lnTo>
                <a:cubicBezTo>
                  <a:pt x="899431" y="1448629"/>
                  <a:pt x="890392" y="1439590"/>
                  <a:pt x="877619" y="1437770"/>
                </a:cubicBezTo>
                <a:lnTo>
                  <a:pt x="856931" y="1434817"/>
                </a:lnTo>
                <a:lnTo>
                  <a:pt x="861836" y="1453553"/>
                </a:lnTo>
                <a:close/>
                <a:moveTo>
                  <a:pt x="923835" y="1466812"/>
                </a:moveTo>
                <a:cubicBezTo>
                  <a:pt x="927749" y="1494206"/>
                  <a:pt x="960215" y="1502197"/>
                  <a:pt x="960215" y="1475766"/>
                </a:cubicBezTo>
                <a:cubicBezTo>
                  <a:pt x="960215" y="1465469"/>
                  <a:pt x="953433" y="1454439"/>
                  <a:pt x="945151" y="1451258"/>
                </a:cubicBezTo>
                <a:cubicBezTo>
                  <a:pt x="922301" y="1442485"/>
                  <a:pt x="920548" y="1443762"/>
                  <a:pt x="923835" y="1466812"/>
                </a:cubicBezTo>
                <a:close/>
                <a:moveTo>
                  <a:pt x="3117152" y="1454429"/>
                </a:moveTo>
                <a:cubicBezTo>
                  <a:pt x="3112180" y="1459363"/>
                  <a:pt x="3071670" y="1474137"/>
                  <a:pt x="3027140" y="1487262"/>
                </a:cubicBezTo>
                <a:cubicBezTo>
                  <a:pt x="2938386" y="1513437"/>
                  <a:pt x="2947159" y="1521057"/>
                  <a:pt x="3038723" y="1497330"/>
                </a:cubicBezTo>
                <a:cubicBezTo>
                  <a:pt x="3070184" y="1489177"/>
                  <a:pt x="3097406" y="1483985"/>
                  <a:pt x="3099207" y="1485795"/>
                </a:cubicBezTo>
                <a:cubicBezTo>
                  <a:pt x="3101016" y="1487605"/>
                  <a:pt x="3096606" y="1506179"/>
                  <a:pt x="3089405" y="1527077"/>
                </a:cubicBezTo>
                <a:cubicBezTo>
                  <a:pt x="3082214" y="1547965"/>
                  <a:pt x="3071508" y="1633528"/>
                  <a:pt x="3065621" y="1717196"/>
                </a:cubicBezTo>
                <a:cubicBezTo>
                  <a:pt x="3035656" y="2143211"/>
                  <a:pt x="2965142" y="2532526"/>
                  <a:pt x="2840717" y="2958865"/>
                </a:cubicBezTo>
                <a:cubicBezTo>
                  <a:pt x="2817190" y="3039466"/>
                  <a:pt x="2799483" y="3106950"/>
                  <a:pt x="2801369" y="3108827"/>
                </a:cubicBezTo>
                <a:cubicBezTo>
                  <a:pt x="2804379" y="3111837"/>
                  <a:pt x="2824096" y="3051182"/>
                  <a:pt x="2918527" y="2748458"/>
                </a:cubicBezTo>
                <a:cubicBezTo>
                  <a:pt x="2931119" y="2708091"/>
                  <a:pt x="2941415" y="2667257"/>
                  <a:pt x="2941415" y="2657704"/>
                </a:cubicBezTo>
                <a:cubicBezTo>
                  <a:pt x="2941415" y="2648150"/>
                  <a:pt x="2948588" y="2630100"/>
                  <a:pt x="2957351" y="2617594"/>
                </a:cubicBezTo>
                <a:cubicBezTo>
                  <a:pt x="2966114" y="2605078"/>
                  <a:pt x="2968257" y="2597944"/>
                  <a:pt x="2962113" y="2601744"/>
                </a:cubicBezTo>
                <a:cubicBezTo>
                  <a:pt x="2944673" y="2612527"/>
                  <a:pt x="2948978" y="2593543"/>
                  <a:pt x="2970048" y="2566759"/>
                </a:cubicBezTo>
                <a:lnTo>
                  <a:pt x="2989145" y="2542470"/>
                </a:lnTo>
                <a:lnTo>
                  <a:pt x="2977191" y="2538260"/>
                </a:lnTo>
                <a:lnTo>
                  <a:pt x="2965228" y="2534060"/>
                </a:lnTo>
                <a:lnTo>
                  <a:pt x="2986659" y="2504504"/>
                </a:lnTo>
                <a:cubicBezTo>
                  <a:pt x="3011910" y="2469680"/>
                  <a:pt x="3014405" y="2457079"/>
                  <a:pt x="2992441" y="2475319"/>
                </a:cubicBezTo>
                <a:lnTo>
                  <a:pt x="2976772" y="2488311"/>
                </a:lnTo>
                <a:lnTo>
                  <a:pt x="2984002" y="2464575"/>
                </a:lnTo>
                <a:cubicBezTo>
                  <a:pt x="2987974" y="2451516"/>
                  <a:pt x="2999308" y="2431990"/>
                  <a:pt x="3009186" y="2421179"/>
                </a:cubicBezTo>
                <a:cubicBezTo>
                  <a:pt x="3030560" y="2397766"/>
                  <a:pt x="3033198" y="2381088"/>
                  <a:pt x="3012853" y="2397976"/>
                </a:cubicBezTo>
                <a:lnTo>
                  <a:pt x="2998565" y="2409835"/>
                </a:lnTo>
                <a:lnTo>
                  <a:pt x="2998565" y="2395109"/>
                </a:lnTo>
                <a:cubicBezTo>
                  <a:pt x="2998565" y="2387013"/>
                  <a:pt x="3009281" y="2367648"/>
                  <a:pt x="3022378" y="2352085"/>
                </a:cubicBezTo>
                <a:cubicBezTo>
                  <a:pt x="3048695" y="2320814"/>
                  <a:pt x="3054210" y="2303269"/>
                  <a:pt x="3031903" y="2321776"/>
                </a:cubicBezTo>
                <a:lnTo>
                  <a:pt x="3017615" y="2333635"/>
                </a:lnTo>
                <a:lnTo>
                  <a:pt x="3017615" y="2314147"/>
                </a:lnTo>
                <a:cubicBezTo>
                  <a:pt x="3017615" y="2303431"/>
                  <a:pt x="3029255" y="2280828"/>
                  <a:pt x="3043485" y="2263921"/>
                </a:cubicBezTo>
                <a:lnTo>
                  <a:pt x="3069355" y="2233184"/>
                </a:lnTo>
                <a:lnTo>
                  <a:pt x="3048248" y="2244481"/>
                </a:lnTo>
                <a:lnTo>
                  <a:pt x="3027140" y="2255768"/>
                </a:lnTo>
                <a:lnTo>
                  <a:pt x="3027140" y="2241880"/>
                </a:lnTo>
                <a:cubicBezTo>
                  <a:pt x="3027140" y="2234241"/>
                  <a:pt x="3037856" y="2215248"/>
                  <a:pt x="3050953" y="2199685"/>
                </a:cubicBezTo>
                <a:cubicBezTo>
                  <a:pt x="3079814" y="2165395"/>
                  <a:pt x="3082300" y="2150078"/>
                  <a:pt x="3055001" y="2174786"/>
                </a:cubicBezTo>
                <a:lnTo>
                  <a:pt x="3035237" y="2192674"/>
                </a:lnTo>
                <a:lnTo>
                  <a:pt x="3041952" y="2164356"/>
                </a:lnTo>
                <a:cubicBezTo>
                  <a:pt x="3045638" y="2148783"/>
                  <a:pt x="3059611" y="2124247"/>
                  <a:pt x="3073013" y="2109845"/>
                </a:cubicBezTo>
                <a:cubicBezTo>
                  <a:pt x="3086414" y="2095443"/>
                  <a:pt x="3092815" y="2083651"/>
                  <a:pt x="3087243" y="2083651"/>
                </a:cubicBezTo>
                <a:cubicBezTo>
                  <a:pt x="3081661" y="2083651"/>
                  <a:pt x="3071679" y="2090185"/>
                  <a:pt x="3065050" y="2098167"/>
                </a:cubicBezTo>
                <a:cubicBezTo>
                  <a:pt x="3058420" y="2106149"/>
                  <a:pt x="3051220" y="2110902"/>
                  <a:pt x="3049038" y="2108721"/>
                </a:cubicBezTo>
                <a:cubicBezTo>
                  <a:pt x="3042237" y="2101930"/>
                  <a:pt x="3071012" y="2041455"/>
                  <a:pt x="3087576" y="2027720"/>
                </a:cubicBezTo>
                <a:cubicBezTo>
                  <a:pt x="3096244" y="2020529"/>
                  <a:pt x="3103340" y="2010213"/>
                  <a:pt x="3103340" y="2004813"/>
                </a:cubicBezTo>
                <a:cubicBezTo>
                  <a:pt x="3103340" y="1999402"/>
                  <a:pt x="3094768" y="2002736"/>
                  <a:pt x="3084290" y="2012213"/>
                </a:cubicBezTo>
                <a:lnTo>
                  <a:pt x="3065240" y="2029454"/>
                </a:lnTo>
                <a:lnTo>
                  <a:pt x="3065240" y="2009661"/>
                </a:lnTo>
                <a:cubicBezTo>
                  <a:pt x="3065240" y="1998774"/>
                  <a:pt x="3076337" y="1976676"/>
                  <a:pt x="3089900" y="1960559"/>
                </a:cubicBezTo>
                <a:cubicBezTo>
                  <a:pt x="3116199" y="1929308"/>
                  <a:pt x="3111627" y="1920802"/>
                  <a:pt x="3082633" y="1947043"/>
                </a:cubicBezTo>
                <a:lnTo>
                  <a:pt x="3065193" y="1962826"/>
                </a:lnTo>
                <a:lnTo>
                  <a:pt x="3075346" y="1933680"/>
                </a:lnTo>
                <a:cubicBezTo>
                  <a:pt x="3080938" y="1917640"/>
                  <a:pt x="3093815" y="1897018"/>
                  <a:pt x="3103959" y="1887836"/>
                </a:cubicBezTo>
                <a:cubicBezTo>
                  <a:pt x="3114104" y="1878654"/>
                  <a:pt x="3122248" y="1866452"/>
                  <a:pt x="3122076" y="1860718"/>
                </a:cubicBezTo>
                <a:cubicBezTo>
                  <a:pt x="3121895" y="1854984"/>
                  <a:pt x="3113723" y="1859928"/>
                  <a:pt x="3103883" y="1871720"/>
                </a:cubicBezTo>
                <a:cubicBezTo>
                  <a:pt x="3063831" y="1919735"/>
                  <a:pt x="3069746" y="1873215"/>
                  <a:pt x="3110856" y="1816951"/>
                </a:cubicBezTo>
                <a:lnTo>
                  <a:pt x="3135211" y="1783613"/>
                </a:lnTo>
                <a:lnTo>
                  <a:pt x="3109751" y="1806702"/>
                </a:lnTo>
                <a:lnTo>
                  <a:pt x="3084290" y="1829800"/>
                </a:lnTo>
                <a:lnTo>
                  <a:pt x="3084290" y="1811293"/>
                </a:lnTo>
                <a:cubicBezTo>
                  <a:pt x="3084290" y="1801120"/>
                  <a:pt x="3095006" y="1777032"/>
                  <a:pt x="3108103" y="1757753"/>
                </a:cubicBezTo>
                <a:cubicBezTo>
                  <a:pt x="3136316" y="1716234"/>
                  <a:pt x="3139249" y="1697841"/>
                  <a:pt x="3112551" y="1729902"/>
                </a:cubicBezTo>
                <a:lnTo>
                  <a:pt x="3093815" y="1752390"/>
                </a:lnTo>
                <a:lnTo>
                  <a:pt x="3093815" y="1736408"/>
                </a:lnTo>
                <a:cubicBezTo>
                  <a:pt x="3093815" y="1727616"/>
                  <a:pt x="3105045" y="1705718"/>
                  <a:pt x="3118771" y="1687725"/>
                </a:cubicBezTo>
                <a:cubicBezTo>
                  <a:pt x="3146508" y="1651359"/>
                  <a:pt x="3140897" y="1642910"/>
                  <a:pt x="3111284" y="1676457"/>
                </a:cubicBezTo>
                <a:lnTo>
                  <a:pt x="3092377" y="1697888"/>
                </a:lnTo>
                <a:lnTo>
                  <a:pt x="3098978" y="1674076"/>
                </a:lnTo>
                <a:cubicBezTo>
                  <a:pt x="3102617" y="1660979"/>
                  <a:pt x="3105198" y="1637662"/>
                  <a:pt x="3104712" y="1622269"/>
                </a:cubicBezTo>
                <a:cubicBezTo>
                  <a:pt x="3104198" y="1606048"/>
                  <a:pt x="3113751" y="1581274"/>
                  <a:pt x="3127401" y="1563376"/>
                </a:cubicBezTo>
                <a:cubicBezTo>
                  <a:pt x="3158328" y="1522838"/>
                  <a:pt x="3157242" y="1508722"/>
                  <a:pt x="3126038" y="1545488"/>
                </a:cubicBezTo>
                <a:lnTo>
                  <a:pt x="3101778" y="1574063"/>
                </a:lnTo>
                <a:lnTo>
                  <a:pt x="3108198" y="1550251"/>
                </a:lnTo>
                <a:cubicBezTo>
                  <a:pt x="3111732" y="1537154"/>
                  <a:pt x="3122800" y="1510236"/>
                  <a:pt x="3132792" y="1490424"/>
                </a:cubicBezTo>
                <a:cubicBezTo>
                  <a:pt x="3142793" y="1470622"/>
                  <a:pt x="3150965" y="1452401"/>
                  <a:pt x="3150965" y="1449943"/>
                </a:cubicBezTo>
                <a:cubicBezTo>
                  <a:pt x="3150965" y="1441971"/>
                  <a:pt x="3126458" y="1445219"/>
                  <a:pt x="3117152" y="1454429"/>
                </a:cubicBezTo>
                <a:close/>
                <a:moveTo>
                  <a:pt x="979265" y="1474946"/>
                </a:moveTo>
                <a:cubicBezTo>
                  <a:pt x="979265" y="1484928"/>
                  <a:pt x="981056" y="1493101"/>
                  <a:pt x="983247" y="1493101"/>
                </a:cubicBezTo>
                <a:cubicBezTo>
                  <a:pt x="985437" y="1493101"/>
                  <a:pt x="994010" y="1495701"/>
                  <a:pt x="1002297" y="1498883"/>
                </a:cubicBezTo>
                <a:lnTo>
                  <a:pt x="1017365" y="1504664"/>
                </a:lnTo>
                <a:lnTo>
                  <a:pt x="1017365" y="1485710"/>
                </a:lnTo>
                <a:cubicBezTo>
                  <a:pt x="1017365" y="1474756"/>
                  <a:pt x="1009317" y="1464640"/>
                  <a:pt x="998315" y="1461764"/>
                </a:cubicBezTo>
                <a:lnTo>
                  <a:pt x="979265" y="1456782"/>
                </a:lnTo>
                <a:lnTo>
                  <a:pt x="979265" y="1474946"/>
                </a:lnTo>
                <a:close/>
                <a:moveTo>
                  <a:pt x="1036415" y="1481766"/>
                </a:moveTo>
                <a:cubicBezTo>
                  <a:pt x="1036415" y="1492577"/>
                  <a:pt x="1044654" y="1502559"/>
                  <a:pt x="1056027" y="1505531"/>
                </a:cubicBezTo>
                <a:lnTo>
                  <a:pt x="1075649" y="1510665"/>
                </a:lnTo>
                <a:lnTo>
                  <a:pt x="1072696" y="1490072"/>
                </a:lnTo>
                <a:cubicBezTo>
                  <a:pt x="1068867" y="1463269"/>
                  <a:pt x="1036415" y="1455839"/>
                  <a:pt x="1036415" y="1481766"/>
                </a:cubicBezTo>
                <a:close/>
                <a:moveTo>
                  <a:pt x="1093565" y="1493101"/>
                </a:moveTo>
                <a:lnTo>
                  <a:pt x="1093565" y="1512151"/>
                </a:lnTo>
                <a:lnTo>
                  <a:pt x="1116482" y="1512151"/>
                </a:lnTo>
                <a:lnTo>
                  <a:pt x="1139409" y="1512151"/>
                </a:lnTo>
                <a:lnTo>
                  <a:pt x="1134428" y="1493101"/>
                </a:lnTo>
                <a:cubicBezTo>
                  <a:pt x="1131665" y="1482557"/>
                  <a:pt x="1121435" y="1474051"/>
                  <a:pt x="1111501" y="1474051"/>
                </a:cubicBezTo>
                <a:cubicBezTo>
                  <a:pt x="1099918" y="1474051"/>
                  <a:pt x="1093565" y="1480795"/>
                  <a:pt x="1093565" y="1493101"/>
                </a:cubicBezTo>
                <a:close/>
                <a:moveTo>
                  <a:pt x="2179415" y="1489872"/>
                </a:moveTo>
                <a:lnTo>
                  <a:pt x="2069878" y="1503207"/>
                </a:lnTo>
                <a:lnTo>
                  <a:pt x="1812703" y="1498644"/>
                </a:lnTo>
                <a:cubicBezTo>
                  <a:pt x="1671257" y="1496139"/>
                  <a:pt x="1540526" y="1491767"/>
                  <a:pt x="1522190" y="1488929"/>
                </a:cubicBezTo>
                <a:lnTo>
                  <a:pt x="1488853" y="1483766"/>
                </a:lnTo>
                <a:lnTo>
                  <a:pt x="1515904" y="1492606"/>
                </a:lnTo>
                <a:cubicBezTo>
                  <a:pt x="1575445" y="1512046"/>
                  <a:pt x="1768593" y="1524114"/>
                  <a:pt x="1940833" y="1519152"/>
                </a:cubicBezTo>
                <a:cubicBezTo>
                  <a:pt x="2121865" y="1513942"/>
                  <a:pt x="2293715" y="1495778"/>
                  <a:pt x="2293715" y="1481862"/>
                </a:cubicBezTo>
                <a:cubicBezTo>
                  <a:pt x="2293715" y="1477566"/>
                  <a:pt x="2292649" y="1474613"/>
                  <a:pt x="2291334" y="1475299"/>
                </a:cubicBezTo>
                <a:cubicBezTo>
                  <a:pt x="2290020" y="1475985"/>
                  <a:pt x="2239661" y="1482547"/>
                  <a:pt x="2179415" y="1489872"/>
                </a:cubicBezTo>
                <a:close/>
                <a:moveTo>
                  <a:pt x="2330034" y="1480556"/>
                </a:moveTo>
                <a:cubicBezTo>
                  <a:pt x="2336902" y="1483309"/>
                  <a:pt x="2345122" y="1482966"/>
                  <a:pt x="2348284" y="1479804"/>
                </a:cubicBezTo>
                <a:cubicBezTo>
                  <a:pt x="2351446" y="1476642"/>
                  <a:pt x="2345827" y="1474394"/>
                  <a:pt x="2335787" y="1474804"/>
                </a:cubicBezTo>
                <a:cubicBezTo>
                  <a:pt x="2324691" y="1475261"/>
                  <a:pt x="2322433" y="1477518"/>
                  <a:pt x="2330034" y="1480556"/>
                </a:cubicBezTo>
                <a:close/>
                <a:moveTo>
                  <a:pt x="868390" y="1507331"/>
                </a:moveTo>
                <a:cubicBezTo>
                  <a:pt x="871752" y="1516075"/>
                  <a:pt x="874495" y="1525029"/>
                  <a:pt x="874495" y="1527219"/>
                </a:cubicBezTo>
                <a:cubicBezTo>
                  <a:pt x="874495" y="1529410"/>
                  <a:pt x="883382" y="1531201"/>
                  <a:pt x="894240" y="1531201"/>
                </a:cubicBezTo>
                <a:cubicBezTo>
                  <a:pt x="922301" y="1531201"/>
                  <a:pt x="914062" y="1498778"/>
                  <a:pt x="884963" y="1494644"/>
                </a:cubicBezTo>
                <a:lnTo>
                  <a:pt x="862284" y="1491425"/>
                </a:lnTo>
                <a:lnTo>
                  <a:pt x="868390" y="1507331"/>
                </a:lnTo>
                <a:close/>
                <a:moveTo>
                  <a:pt x="931645" y="1525419"/>
                </a:moveTo>
                <a:cubicBezTo>
                  <a:pt x="931645" y="1537973"/>
                  <a:pt x="958815" y="1554823"/>
                  <a:pt x="966568" y="1547079"/>
                </a:cubicBezTo>
                <a:cubicBezTo>
                  <a:pt x="968559" y="1545079"/>
                  <a:pt x="967483" y="1536411"/>
                  <a:pt x="964187" y="1527801"/>
                </a:cubicBezTo>
                <a:cubicBezTo>
                  <a:pt x="956882" y="1508770"/>
                  <a:pt x="931645" y="1506922"/>
                  <a:pt x="931645" y="1525419"/>
                </a:cubicBezTo>
                <a:close/>
                <a:moveTo>
                  <a:pt x="985295" y="1518818"/>
                </a:moveTo>
                <a:cubicBezTo>
                  <a:pt x="977970" y="1526143"/>
                  <a:pt x="996763" y="1559776"/>
                  <a:pt x="1008174" y="1559776"/>
                </a:cubicBezTo>
                <a:cubicBezTo>
                  <a:pt x="1022537" y="1559776"/>
                  <a:pt x="1018946" y="1524324"/>
                  <a:pt x="1004011" y="1518590"/>
                </a:cubicBezTo>
                <a:cubicBezTo>
                  <a:pt x="996667" y="1515770"/>
                  <a:pt x="988238" y="1515875"/>
                  <a:pt x="985295" y="1518818"/>
                </a:cubicBezTo>
                <a:close/>
                <a:moveTo>
                  <a:pt x="1036415" y="1535630"/>
                </a:moveTo>
                <a:cubicBezTo>
                  <a:pt x="1036415" y="1547822"/>
                  <a:pt x="1063362" y="1569301"/>
                  <a:pt x="1078649" y="1569301"/>
                </a:cubicBezTo>
                <a:cubicBezTo>
                  <a:pt x="1091194" y="1569301"/>
                  <a:pt x="1082735" y="1532744"/>
                  <a:pt x="1068972" y="1527458"/>
                </a:cubicBezTo>
                <a:cubicBezTo>
                  <a:pt x="1045254" y="1518352"/>
                  <a:pt x="1036415" y="1520571"/>
                  <a:pt x="1036415" y="1535630"/>
                </a:cubicBezTo>
                <a:close/>
                <a:moveTo>
                  <a:pt x="3003328" y="1541574"/>
                </a:moveTo>
                <a:lnTo>
                  <a:pt x="2955703" y="1559995"/>
                </a:lnTo>
                <a:lnTo>
                  <a:pt x="2985650" y="1555566"/>
                </a:lnTo>
                <a:cubicBezTo>
                  <a:pt x="3019873" y="1550499"/>
                  <a:pt x="3086872" y="1523248"/>
                  <a:pt x="3065240" y="1523190"/>
                </a:cubicBezTo>
                <a:cubicBezTo>
                  <a:pt x="3057382" y="1523171"/>
                  <a:pt x="3029522" y="1531439"/>
                  <a:pt x="3003328" y="1541574"/>
                </a:cubicBezTo>
                <a:close/>
                <a:moveTo>
                  <a:pt x="1097309" y="1546269"/>
                </a:moveTo>
                <a:cubicBezTo>
                  <a:pt x="1100490" y="1554556"/>
                  <a:pt x="1103090" y="1563129"/>
                  <a:pt x="1103090" y="1565319"/>
                </a:cubicBezTo>
                <a:cubicBezTo>
                  <a:pt x="1103090" y="1567510"/>
                  <a:pt x="1111663" y="1569301"/>
                  <a:pt x="1122140" y="1569301"/>
                </a:cubicBezTo>
                <a:cubicBezTo>
                  <a:pt x="1134837" y="1569301"/>
                  <a:pt x="1141190" y="1562948"/>
                  <a:pt x="1141190" y="1550251"/>
                </a:cubicBezTo>
                <a:lnTo>
                  <a:pt x="1141190" y="1531201"/>
                </a:lnTo>
                <a:lnTo>
                  <a:pt x="1116359" y="1531201"/>
                </a:lnTo>
                <a:lnTo>
                  <a:pt x="1091527" y="1531201"/>
                </a:lnTo>
                <a:lnTo>
                  <a:pt x="1097309" y="1546269"/>
                </a:lnTo>
                <a:close/>
                <a:moveTo>
                  <a:pt x="1514018" y="1544831"/>
                </a:moveTo>
                <a:cubicBezTo>
                  <a:pt x="1527077" y="1558795"/>
                  <a:pt x="1753191" y="1578188"/>
                  <a:pt x="1893665" y="1577397"/>
                </a:cubicBezTo>
                <a:cubicBezTo>
                  <a:pt x="2146268" y="1575978"/>
                  <a:pt x="2111255" y="1563557"/>
                  <a:pt x="1836515" y="1557119"/>
                </a:cubicBezTo>
                <a:cubicBezTo>
                  <a:pt x="1692450" y="1553747"/>
                  <a:pt x="1559576" y="1548127"/>
                  <a:pt x="1541240" y="1544641"/>
                </a:cubicBezTo>
                <a:cubicBezTo>
                  <a:pt x="1522905" y="1541155"/>
                  <a:pt x="1510656" y="1541240"/>
                  <a:pt x="1514018" y="1544831"/>
                </a:cubicBezTo>
                <a:close/>
                <a:moveTo>
                  <a:pt x="2157984" y="1547660"/>
                </a:moveTo>
                <a:cubicBezTo>
                  <a:pt x="2138344" y="1549718"/>
                  <a:pt x="2122265" y="1554699"/>
                  <a:pt x="2122265" y="1558719"/>
                </a:cubicBezTo>
                <a:cubicBezTo>
                  <a:pt x="2122265" y="1565348"/>
                  <a:pt x="2237442" y="1554623"/>
                  <a:pt x="2260378" y="1545870"/>
                </a:cubicBezTo>
                <a:cubicBezTo>
                  <a:pt x="2272046" y="1541412"/>
                  <a:pt x="2206809" y="1542555"/>
                  <a:pt x="2157984" y="1547660"/>
                </a:cubicBezTo>
                <a:close/>
                <a:moveTo>
                  <a:pt x="874495" y="1563500"/>
                </a:moveTo>
                <a:cubicBezTo>
                  <a:pt x="874495" y="1579502"/>
                  <a:pt x="910547" y="1603096"/>
                  <a:pt x="920215" y="1593428"/>
                </a:cubicBezTo>
                <a:cubicBezTo>
                  <a:pt x="929149" y="1584503"/>
                  <a:pt x="908109" y="1555471"/>
                  <a:pt x="890145" y="1551937"/>
                </a:cubicBezTo>
                <a:cubicBezTo>
                  <a:pt x="881077" y="1550146"/>
                  <a:pt x="874495" y="1555013"/>
                  <a:pt x="874495" y="1563500"/>
                </a:cubicBezTo>
                <a:close/>
                <a:moveTo>
                  <a:pt x="941170" y="1577807"/>
                </a:moveTo>
                <a:cubicBezTo>
                  <a:pt x="941170" y="1597047"/>
                  <a:pt x="965673" y="1612163"/>
                  <a:pt x="974284" y="1598228"/>
                </a:cubicBezTo>
                <a:cubicBezTo>
                  <a:pt x="978894" y="1590770"/>
                  <a:pt x="955481" y="1559776"/>
                  <a:pt x="945256" y="1559776"/>
                </a:cubicBezTo>
                <a:cubicBezTo>
                  <a:pt x="943008" y="1559776"/>
                  <a:pt x="941170" y="1567891"/>
                  <a:pt x="941170" y="1577807"/>
                </a:cubicBezTo>
                <a:close/>
                <a:moveTo>
                  <a:pt x="988790" y="1581683"/>
                </a:moveTo>
                <a:cubicBezTo>
                  <a:pt x="988790" y="1588494"/>
                  <a:pt x="993934" y="1599209"/>
                  <a:pt x="1000220" y="1605496"/>
                </a:cubicBezTo>
                <a:cubicBezTo>
                  <a:pt x="1013765" y="1619040"/>
                  <a:pt x="1036415" y="1620660"/>
                  <a:pt x="1036415" y="1608077"/>
                </a:cubicBezTo>
                <a:cubicBezTo>
                  <a:pt x="1036415" y="1603219"/>
                  <a:pt x="1029681" y="1592504"/>
                  <a:pt x="1021451" y="1584265"/>
                </a:cubicBezTo>
                <a:cubicBezTo>
                  <a:pt x="1003259" y="1566082"/>
                  <a:pt x="988790" y="1564939"/>
                  <a:pt x="988790" y="1581683"/>
                </a:cubicBezTo>
                <a:close/>
                <a:moveTo>
                  <a:pt x="2986288" y="1591856"/>
                </a:moveTo>
                <a:cubicBezTo>
                  <a:pt x="2972495" y="1606734"/>
                  <a:pt x="2952464" y="1636967"/>
                  <a:pt x="2941787" y="1659026"/>
                </a:cubicBezTo>
                <a:lnTo>
                  <a:pt x="2922365" y="1699136"/>
                </a:lnTo>
                <a:lnTo>
                  <a:pt x="2922327" y="1765192"/>
                </a:lnTo>
                <a:cubicBezTo>
                  <a:pt x="2922242" y="1916402"/>
                  <a:pt x="2888085" y="2277799"/>
                  <a:pt x="2854881" y="2478939"/>
                </a:cubicBezTo>
                <a:cubicBezTo>
                  <a:pt x="2827163" y="2646798"/>
                  <a:pt x="2803979" y="2751030"/>
                  <a:pt x="2744715" y="2974239"/>
                </a:cubicBezTo>
                <a:cubicBezTo>
                  <a:pt x="2715502" y="3084252"/>
                  <a:pt x="2689822" y="3182836"/>
                  <a:pt x="2687650" y="3193314"/>
                </a:cubicBezTo>
                <a:cubicBezTo>
                  <a:pt x="2679249" y="3233852"/>
                  <a:pt x="2705586" y="3161348"/>
                  <a:pt x="2737800" y="3055239"/>
                </a:cubicBezTo>
                <a:cubicBezTo>
                  <a:pt x="2756259" y="2994450"/>
                  <a:pt x="2780348" y="2935510"/>
                  <a:pt x="2791940" y="2922746"/>
                </a:cubicBezTo>
                <a:lnTo>
                  <a:pt x="2812828" y="2899753"/>
                </a:lnTo>
                <a:lnTo>
                  <a:pt x="2796045" y="2905782"/>
                </a:lnTo>
                <a:lnTo>
                  <a:pt x="2779252" y="2911821"/>
                </a:lnTo>
                <a:lnTo>
                  <a:pt x="2785367" y="2885875"/>
                </a:lnTo>
                <a:cubicBezTo>
                  <a:pt x="2788730" y="2871616"/>
                  <a:pt x="2802436" y="2848147"/>
                  <a:pt x="2815838" y="2833745"/>
                </a:cubicBezTo>
                <a:cubicBezTo>
                  <a:pt x="2838393" y="2809494"/>
                  <a:pt x="2834097" y="2794854"/>
                  <a:pt x="2811151" y="2817800"/>
                </a:cubicBezTo>
                <a:lnTo>
                  <a:pt x="2800903" y="2828049"/>
                </a:lnTo>
                <a:lnTo>
                  <a:pt x="2805456" y="2804265"/>
                </a:lnTo>
                <a:cubicBezTo>
                  <a:pt x="2807951" y="2791187"/>
                  <a:pt x="2820277" y="2770823"/>
                  <a:pt x="2832840" y="2759021"/>
                </a:cubicBezTo>
                <a:cubicBezTo>
                  <a:pt x="2857519" y="2735837"/>
                  <a:pt x="2864949" y="2711806"/>
                  <a:pt x="2841403" y="2731351"/>
                </a:cubicBezTo>
                <a:lnTo>
                  <a:pt x="2827115" y="2743210"/>
                </a:lnTo>
                <a:lnTo>
                  <a:pt x="2827115" y="2723321"/>
                </a:lnTo>
                <a:cubicBezTo>
                  <a:pt x="2827115" y="2712387"/>
                  <a:pt x="2840422" y="2688288"/>
                  <a:pt x="2856681" y="2669772"/>
                </a:cubicBezTo>
                <a:cubicBezTo>
                  <a:pt x="2883656" y="2639035"/>
                  <a:pt x="2884418" y="2620709"/>
                  <a:pt x="2857595" y="2647531"/>
                </a:cubicBezTo>
                <a:lnTo>
                  <a:pt x="2846165" y="2658961"/>
                </a:lnTo>
                <a:lnTo>
                  <a:pt x="2846165" y="2640844"/>
                </a:lnTo>
                <a:cubicBezTo>
                  <a:pt x="2846165" y="2630872"/>
                  <a:pt x="2859862" y="2608583"/>
                  <a:pt x="2876607" y="2591314"/>
                </a:cubicBezTo>
                <a:cubicBezTo>
                  <a:pt x="2893352" y="2574036"/>
                  <a:pt x="2902182" y="2559901"/>
                  <a:pt x="2896219" y="2559901"/>
                </a:cubicBezTo>
                <a:cubicBezTo>
                  <a:pt x="2890266" y="2559901"/>
                  <a:pt x="2882741" y="2564187"/>
                  <a:pt x="2879503" y="2569426"/>
                </a:cubicBezTo>
                <a:cubicBezTo>
                  <a:pt x="2876264" y="2574665"/>
                  <a:pt x="2869987" y="2578951"/>
                  <a:pt x="2865549" y="2578951"/>
                </a:cubicBezTo>
                <a:cubicBezTo>
                  <a:pt x="2849775" y="2578951"/>
                  <a:pt x="2868216" y="2535622"/>
                  <a:pt x="2896943" y="2505132"/>
                </a:cubicBezTo>
                <a:cubicBezTo>
                  <a:pt x="2926928" y="2473309"/>
                  <a:pt x="2923289" y="2461765"/>
                  <a:pt x="2892162" y="2489940"/>
                </a:cubicBezTo>
                <a:lnTo>
                  <a:pt x="2874740" y="2505704"/>
                </a:lnTo>
                <a:lnTo>
                  <a:pt x="2874740" y="2486654"/>
                </a:lnTo>
                <a:cubicBezTo>
                  <a:pt x="2874740" y="2476176"/>
                  <a:pt x="2883722" y="2459488"/>
                  <a:pt x="2894686" y="2449563"/>
                </a:cubicBezTo>
                <a:cubicBezTo>
                  <a:pt x="2905649" y="2439648"/>
                  <a:pt x="2919136" y="2423065"/>
                  <a:pt x="2924670" y="2412730"/>
                </a:cubicBezTo>
                <a:lnTo>
                  <a:pt x="2934729" y="2393928"/>
                </a:lnTo>
                <a:lnTo>
                  <a:pt x="2909497" y="2410454"/>
                </a:lnTo>
                <a:cubicBezTo>
                  <a:pt x="2875617" y="2432657"/>
                  <a:pt x="2877093" y="2414531"/>
                  <a:pt x="2912840" y="2369401"/>
                </a:cubicBezTo>
                <a:cubicBezTo>
                  <a:pt x="2948083" y="2324900"/>
                  <a:pt x="2949921" y="2310594"/>
                  <a:pt x="2916422" y="2341550"/>
                </a:cubicBezTo>
                <a:lnTo>
                  <a:pt x="2891428" y="2364638"/>
                </a:lnTo>
                <a:lnTo>
                  <a:pt x="2898429" y="2340826"/>
                </a:lnTo>
                <a:cubicBezTo>
                  <a:pt x="2902277" y="2327729"/>
                  <a:pt x="2917803" y="2303955"/>
                  <a:pt x="2932938" y="2287981"/>
                </a:cubicBezTo>
                <a:cubicBezTo>
                  <a:pt x="2969324" y="2249615"/>
                  <a:pt x="2968466" y="2234346"/>
                  <a:pt x="2931890" y="2269388"/>
                </a:cubicBezTo>
                <a:lnTo>
                  <a:pt x="2903315" y="2296763"/>
                </a:lnTo>
                <a:lnTo>
                  <a:pt x="2903315" y="2276837"/>
                </a:lnTo>
                <a:cubicBezTo>
                  <a:pt x="2903315" y="2265874"/>
                  <a:pt x="2918317" y="2238947"/>
                  <a:pt x="2936653" y="2217001"/>
                </a:cubicBezTo>
                <a:cubicBezTo>
                  <a:pt x="2977534" y="2168071"/>
                  <a:pt x="2979877" y="2156336"/>
                  <a:pt x="2941415" y="2193188"/>
                </a:cubicBezTo>
                <a:lnTo>
                  <a:pt x="2912840" y="2220563"/>
                </a:lnTo>
                <a:lnTo>
                  <a:pt x="2912840" y="2204523"/>
                </a:lnTo>
                <a:cubicBezTo>
                  <a:pt x="2912840" y="2195703"/>
                  <a:pt x="2927842" y="2171872"/>
                  <a:pt x="2946178" y="2151583"/>
                </a:cubicBezTo>
                <a:cubicBezTo>
                  <a:pt x="2986945" y="2106454"/>
                  <a:pt x="2990298" y="2088804"/>
                  <a:pt x="2950940" y="2126513"/>
                </a:cubicBezTo>
                <a:lnTo>
                  <a:pt x="2922365" y="2153888"/>
                </a:lnTo>
                <a:lnTo>
                  <a:pt x="2922365" y="2133086"/>
                </a:lnTo>
                <a:cubicBezTo>
                  <a:pt x="2922365" y="2121646"/>
                  <a:pt x="2937872" y="2095119"/>
                  <a:pt x="2956817" y="2074155"/>
                </a:cubicBezTo>
                <a:cubicBezTo>
                  <a:pt x="2993251" y="2033826"/>
                  <a:pt x="2991250" y="2021691"/>
                  <a:pt x="2953941" y="2056733"/>
                </a:cubicBezTo>
                <a:lnTo>
                  <a:pt x="2931890" y="2077450"/>
                </a:lnTo>
                <a:lnTo>
                  <a:pt x="2931890" y="2060724"/>
                </a:lnTo>
                <a:cubicBezTo>
                  <a:pt x="2931890" y="2051523"/>
                  <a:pt x="2947407" y="2025053"/>
                  <a:pt x="2966371" y="2001907"/>
                </a:cubicBezTo>
                <a:cubicBezTo>
                  <a:pt x="2985345" y="1978762"/>
                  <a:pt x="2996365" y="1959826"/>
                  <a:pt x="2990879" y="1959826"/>
                </a:cubicBezTo>
                <a:cubicBezTo>
                  <a:pt x="2985392" y="1959826"/>
                  <a:pt x="2972477" y="1970542"/>
                  <a:pt x="2962180" y="1983638"/>
                </a:cubicBezTo>
                <a:cubicBezTo>
                  <a:pt x="2951874" y="1996735"/>
                  <a:pt x="2940549" y="2007451"/>
                  <a:pt x="2937024" y="2007451"/>
                </a:cubicBezTo>
                <a:cubicBezTo>
                  <a:pt x="2924413" y="2007451"/>
                  <a:pt x="2944463" y="1964036"/>
                  <a:pt x="2971276" y="1933299"/>
                </a:cubicBezTo>
                <a:cubicBezTo>
                  <a:pt x="3007071" y="1892265"/>
                  <a:pt x="3006281" y="1882197"/>
                  <a:pt x="2969990" y="1916963"/>
                </a:cubicBezTo>
                <a:lnTo>
                  <a:pt x="2941415" y="1944338"/>
                </a:lnTo>
                <a:lnTo>
                  <a:pt x="2941415" y="1926870"/>
                </a:lnTo>
                <a:cubicBezTo>
                  <a:pt x="2941415" y="1917259"/>
                  <a:pt x="2956893" y="1890503"/>
                  <a:pt x="2975820" y="1867414"/>
                </a:cubicBezTo>
                <a:cubicBezTo>
                  <a:pt x="2994736" y="1844326"/>
                  <a:pt x="3008138" y="1823342"/>
                  <a:pt x="3005585" y="1820790"/>
                </a:cubicBezTo>
                <a:cubicBezTo>
                  <a:pt x="3003033" y="1818237"/>
                  <a:pt x="2989974" y="1829191"/>
                  <a:pt x="2976563" y="1845126"/>
                </a:cubicBezTo>
                <a:cubicBezTo>
                  <a:pt x="2963152" y="1861061"/>
                  <a:pt x="2949969" y="1874101"/>
                  <a:pt x="2947292" y="1874101"/>
                </a:cubicBezTo>
                <a:cubicBezTo>
                  <a:pt x="2935776" y="1874101"/>
                  <a:pt x="2963504" y="1817418"/>
                  <a:pt x="2984802" y="1797406"/>
                </a:cubicBezTo>
                <a:cubicBezTo>
                  <a:pt x="2997613" y="1785376"/>
                  <a:pt x="3008090" y="1771193"/>
                  <a:pt x="3008090" y="1765887"/>
                </a:cubicBezTo>
                <a:cubicBezTo>
                  <a:pt x="3008090" y="1760582"/>
                  <a:pt x="2995232" y="1768554"/>
                  <a:pt x="2979515" y="1783613"/>
                </a:cubicBezTo>
                <a:lnTo>
                  <a:pt x="2950940" y="1810988"/>
                </a:lnTo>
                <a:lnTo>
                  <a:pt x="2950940" y="1795824"/>
                </a:lnTo>
                <a:cubicBezTo>
                  <a:pt x="2950940" y="1787481"/>
                  <a:pt x="2965942" y="1762697"/>
                  <a:pt x="2984278" y="1740751"/>
                </a:cubicBezTo>
                <a:cubicBezTo>
                  <a:pt x="3002613" y="1718805"/>
                  <a:pt x="3017615" y="1698270"/>
                  <a:pt x="3017615" y="1695117"/>
                </a:cubicBezTo>
                <a:cubicBezTo>
                  <a:pt x="3017615" y="1691964"/>
                  <a:pt x="3002613" y="1703927"/>
                  <a:pt x="2984278" y="1721701"/>
                </a:cubicBezTo>
                <a:cubicBezTo>
                  <a:pt x="2962342" y="1742961"/>
                  <a:pt x="2950940" y="1749076"/>
                  <a:pt x="2950940" y="1739570"/>
                </a:cubicBezTo>
                <a:cubicBezTo>
                  <a:pt x="2950940" y="1731626"/>
                  <a:pt x="2965942" y="1707604"/>
                  <a:pt x="2984278" y="1686182"/>
                </a:cubicBezTo>
                <a:cubicBezTo>
                  <a:pt x="3027731" y="1635414"/>
                  <a:pt x="3027045" y="1623279"/>
                  <a:pt x="2983087" y="1665065"/>
                </a:cubicBezTo>
                <a:lnTo>
                  <a:pt x="2948559" y="1697888"/>
                </a:lnTo>
                <a:lnTo>
                  <a:pt x="2960465" y="1674076"/>
                </a:lnTo>
                <a:cubicBezTo>
                  <a:pt x="2967018" y="1660979"/>
                  <a:pt x="2982878" y="1636205"/>
                  <a:pt x="2995698" y="1619021"/>
                </a:cubicBezTo>
                <a:cubicBezTo>
                  <a:pt x="3026617" y="1577607"/>
                  <a:pt x="3019244" y="1556299"/>
                  <a:pt x="2986288" y="1591856"/>
                </a:cubicBezTo>
                <a:close/>
                <a:moveTo>
                  <a:pt x="1047560" y="1599495"/>
                </a:moveTo>
                <a:cubicBezTo>
                  <a:pt x="1049655" y="1614288"/>
                  <a:pt x="1058104" y="1622736"/>
                  <a:pt x="1072896" y="1624832"/>
                </a:cubicBezTo>
                <a:lnTo>
                  <a:pt x="1095089" y="1627975"/>
                </a:lnTo>
                <a:lnTo>
                  <a:pt x="1091946" y="1605782"/>
                </a:lnTo>
                <a:cubicBezTo>
                  <a:pt x="1089851" y="1590989"/>
                  <a:pt x="1081402" y="1582541"/>
                  <a:pt x="1066610" y="1580445"/>
                </a:cubicBezTo>
                <a:lnTo>
                  <a:pt x="1044416" y="1577302"/>
                </a:lnTo>
                <a:lnTo>
                  <a:pt x="1047560" y="1599495"/>
                </a:lnTo>
                <a:close/>
                <a:moveTo>
                  <a:pt x="3128639" y="1596247"/>
                </a:moveTo>
                <a:cubicBezTo>
                  <a:pt x="3111275" y="1615431"/>
                  <a:pt x="3107436" y="1630928"/>
                  <a:pt x="3122343" y="1621717"/>
                </a:cubicBezTo>
                <a:cubicBezTo>
                  <a:pt x="3132277" y="1615583"/>
                  <a:pt x="3154271" y="1578826"/>
                  <a:pt x="3148013" y="1578826"/>
                </a:cubicBezTo>
                <a:cubicBezTo>
                  <a:pt x="3146022" y="1578826"/>
                  <a:pt x="3137307" y="1586665"/>
                  <a:pt x="3128639" y="1596247"/>
                </a:cubicBezTo>
                <a:close/>
                <a:moveTo>
                  <a:pt x="826870" y="1597095"/>
                </a:moveTo>
                <a:cubicBezTo>
                  <a:pt x="826870" y="1616640"/>
                  <a:pt x="839224" y="1635976"/>
                  <a:pt x="851702" y="1635976"/>
                </a:cubicBezTo>
                <a:cubicBezTo>
                  <a:pt x="869256" y="1635976"/>
                  <a:pt x="868523" y="1621841"/>
                  <a:pt x="850006" y="1603315"/>
                </a:cubicBezTo>
                <a:cubicBezTo>
                  <a:pt x="832909" y="1586227"/>
                  <a:pt x="826870" y="1584598"/>
                  <a:pt x="826870" y="1597095"/>
                </a:cubicBezTo>
                <a:close/>
                <a:moveTo>
                  <a:pt x="1114692" y="1599343"/>
                </a:moveTo>
                <a:cubicBezTo>
                  <a:pt x="1117035" y="1606401"/>
                  <a:pt x="1126598" y="1613640"/>
                  <a:pt x="1135933" y="1615459"/>
                </a:cubicBezTo>
                <a:cubicBezTo>
                  <a:pt x="1146791" y="1617555"/>
                  <a:pt x="1151373" y="1614126"/>
                  <a:pt x="1148639" y="1605934"/>
                </a:cubicBezTo>
                <a:cubicBezTo>
                  <a:pt x="1146296" y="1598876"/>
                  <a:pt x="1136733" y="1591637"/>
                  <a:pt x="1127398" y="1589818"/>
                </a:cubicBezTo>
                <a:cubicBezTo>
                  <a:pt x="1116540" y="1587722"/>
                  <a:pt x="1111958" y="1591151"/>
                  <a:pt x="1114692" y="1599343"/>
                </a:cubicBezTo>
                <a:close/>
                <a:moveTo>
                  <a:pt x="179170" y="1603419"/>
                </a:moveTo>
                <a:cubicBezTo>
                  <a:pt x="179170" y="1616669"/>
                  <a:pt x="239092" y="1715491"/>
                  <a:pt x="270048" y="1753295"/>
                </a:cubicBezTo>
                <a:cubicBezTo>
                  <a:pt x="313682" y="1806569"/>
                  <a:pt x="400922" y="1873939"/>
                  <a:pt x="472159" y="1909372"/>
                </a:cubicBezTo>
                <a:cubicBezTo>
                  <a:pt x="539206" y="1942719"/>
                  <a:pt x="560942" y="1945900"/>
                  <a:pt x="544692" y="1919983"/>
                </a:cubicBezTo>
                <a:cubicBezTo>
                  <a:pt x="540368" y="1913077"/>
                  <a:pt x="537758" y="1898866"/>
                  <a:pt x="538891" y="1888388"/>
                </a:cubicBezTo>
                <a:lnTo>
                  <a:pt x="540949" y="1869338"/>
                </a:lnTo>
                <a:lnTo>
                  <a:pt x="530757" y="1893151"/>
                </a:lnTo>
                <a:lnTo>
                  <a:pt x="520565" y="1916963"/>
                </a:lnTo>
                <a:lnTo>
                  <a:pt x="507802" y="1888388"/>
                </a:lnTo>
                <a:cubicBezTo>
                  <a:pt x="499972" y="1870853"/>
                  <a:pt x="494743" y="1866071"/>
                  <a:pt x="494267" y="1876006"/>
                </a:cubicBezTo>
                <a:lnTo>
                  <a:pt x="493495" y="1892189"/>
                </a:lnTo>
                <a:lnTo>
                  <a:pt x="454214" y="1871243"/>
                </a:lnTo>
                <a:cubicBezTo>
                  <a:pt x="432611" y="1859718"/>
                  <a:pt x="411447" y="1841716"/>
                  <a:pt x="407189" y="1831238"/>
                </a:cubicBezTo>
                <a:cubicBezTo>
                  <a:pt x="402026" y="1818513"/>
                  <a:pt x="399150" y="1816932"/>
                  <a:pt x="398531" y="1826476"/>
                </a:cubicBezTo>
                <a:lnTo>
                  <a:pt x="397607" y="1840763"/>
                </a:lnTo>
                <a:lnTo>
                  <a:pt x="379728" y="1819332"/>
                </a:lnTo>
                <a:cubicBezTo>
                  <a:pt x="369899" y="1807540"/>
                  <a:pt x="358107" y="1797901"/>
                  <a:pt x="353535" y="1797901"/>
                </a:cubicBezTo>
                <a:cubicBezTo>
                  <a:pt x="338961" y="1797901"/>
                  <a:pt x="248541" y="1699822"/>
                  <a:pt x="213222" y="1645720"/>
                </a:cubicBezTo>
                <a:cubicBezTo>
                  <a:pt x="194496" y="1617021"/>
                  <a:pt x="179170" y="1597990"/>
                  <a:pt x="179170" y="1603419"/>
                </a:cubicBezTo>
                <a:close/>
                <a:moveTo>
                  <a:pt x="874495" y="1620688"/>
                </a:moveTo>
                <a:cubicBezTo>
                  <a:pt x="874495" y="1633661"/>
                  <a:pt x="901194" y="1655026"/>
                  <a:pt x="917396" y="1655026"/>
                </a:cubicBezTo>
                <a:cubicBezTo>
                  <a:pt x="920720" y="1655026"/>
                  <a:pt x="922072" y="1645387"/>
                  <a:pt x="920406" y="1633595"/>
                </a:cubicBezTo>
                <a:cubicBezTo>
                  <a:pt x="916824" y="1608382"/>
                  <a:pt x="874495" y="1596485"/>
                  <a:pt x="874495" y="1620688"/>
                </a:cubicBezTo>
                <a:close/>
                <a:moveTo>
                  <a:pt x="1538421" y="1643120"/>
                </a:moveTo>
                <a:cubicBezTo>
                  <a:pt x="1546060" y="1692583"/>
                  <a:pt x="1550765" y="1694098"/>
                  <a:pt x="1550765" y="1647092"/>
                </a:cubicBezTo>
                <a:cubicBezTo>
                  <a:pt x="1550765" y="1625260"/>
                  <a:pt x="1546746" y="1607401"/>
                  <a:pt x="1541840" y="1607401"/>
                </a:cubicBezTo>
                <a:cubicBezTo>
                  <a:pt x="1536897" y="1607401"/>
                  <a:pt x="1535373" y="1623336"/>
                  <a:pt x="1538421" y="1643120"/>
                </a:cubicBezTo>
                <a:close/>
                <a:moveTo>
                  <a:pt x="931788" y="1628270"/>
                </a:moveTo>
                <a:cubicBezTo>
                  <a:pt x="931712" y="1637128"/>
                  <a:pt x="935931" y="1647025"/>
                  <a:pt x="941170" y="1650263"/>
                </a:cubicBezTo>
                <a:cubicBezTo>
                  <a:pt x="953224" y="1657712"/>
                  <a:pt x="953224" y="1645101"/>
                  <a:pt x="941170" y="1626451"/>
                </a:cubicBezTo>
                <a:lnTo>
                  <a:pt x="931940" y="1612163"/>
                </a:lnTo>
                <a:lnTo>
                  <a:pt x="931788" y="1628270"/>
                </a:lnTo>
                <a:close/>
                <a:moveTo>
                  <a:pt x="1265787" y="1626451"/>
                </a:moveTo>
                <a:cubicBezTo>
                  <a:pt x="1263958" y="1656493"/>
                  <a:pt x="1297800" y="1916059"/>
                  <a:pt x="1301315" y="1898980"/>
                </a:cubicBezTo>
                <a:cubicBezTo>
                  <a:pt x="1306040" y="1876035"/>
                  <a:pt x="1285485" y="1674971"/>
                  <a:pt x="1274769" y="1639214"/>
                </a:cubicBezTo>
                <a:cubicBezTo>
                  <a:pt x="1270302" y="1624336"/>
                  <a:pt x="1266263" y="1618593"/>
                  <a:pt x="1265787" y="1626451"/>
                </a:cubicBezTo>
                <a:close/>
                <a:moveTo>
                  <a:pt x="1456525" y="1635976"/>
                </a:moveTo>
                <a:cubicBezTo>
                  <a:pt x="1456763" y="1649073"/>
                  <a:pt x="1462840" y="1696222"/>
                  <a:pt x="1470041" y="1740751"/>
                </a:cubicBezTo>
                <a:lnTo>
                  <a:pt x="1483138" y="1821713"/>
                </a:lnTo>
                <a:lnTo>
                  <a:pt x="1478385" y="1731921"/>
                </a:lnTo>
                <a:cubicBezTo>
                  <a:pt x="1475766" y="1682534"/>
                  <a:pt x="1469679" y="1635385"/>
                  <a:pt x="1464859" y="1627146"/>
                </a:cubicBezTo>
                <a:lnTo>
                  <a:pt x="1456096" y="1612163"/>
                </a:lnTo>
                <a:lnTo>
                  <a:pt x="1456525" y="1635976"/>
                </a:lnTo>
                <a:close/>
                <a:moveTo>
                  <a:pt x="966292" y="1640738"/>
                </a:moveTo>
                <a:cubicBezTo>
                  <a:pt x="969312" y="1648597"/>
                  <a:pt x="973465" y="1655026"/>
                  <a:pt x="975522" y="1655026"/>
                </a:cubicBezTo>
                <a:cubicBezTo>
                  <a:pt x="977579" y="1655026"/>
                  <a:pt x="979265" y="1648597"/>
                  <a:pt x="979265" y="1640738"/>
                </a:cubicBezTo>
                <a:cubicBezTo>
                  <a:pt x="979265" y="1632880"/>
                  <a:pt x="975112" y="1626451"/>
                  <a:pt x="970036" y="1626451"/>
                </a:cubicBezTo>
                <a:cubicBezTo>
                  <a:pt x="964968" y="1626451"/>
                  <a:pt x="963282" y="1632880"/>
                  <a:pt x="966292" y="1640738"/>
                </a:cubicBezTo>
                <a:close/>
                <a:moveTo>
                  <a:pt x="1004668" y="1632804"/>
                </a:moveTo>
                <a:cubicBezTo>
                  <a:pt x="993515" y="1643948"/>
                  <a:pt x="1012108" y="1672676"/>
                  <a:pt x="1033072" y="1676676"/>
                </a:cubicBezTo>
                <a:lnTo>
                  <a:pt x="1056570" y="1681172"/>
                </a:lnTo>
                <a:lnTo>
                  <a:pt x="1051255" y="1667323"/>
                </a:lnTo>
                <a:cubicBezTo>
                  <a:pt x="1048331" y="1659703"/>
                  <a:pt x="1045940" y="1650035"/>
                  <a:pt x="1045940" y="1645834"/>
                </a:cubicBezTo>
                <a:cubicBezTo>
                  <a:pt x="1045940" y="1637195"/>
                  <a:pt x="1011231" y="1626232"/>
                  <a:pt x="1004668" y="1632804"/>
                </a:cubicBezTo>
                <a:close/>
                <a:moveTo>
                  <a:pt x="1067095" y="1654283"/>
                </a:moveTo>
                <a:cubicBezTo>
                  <a:pt x="1068553" y="1666970"/>
                  <a:pt x="1075115" y="1679115"/>
                  <a:pt x="1081659" y="1681267"/>
                </a:cubicBezTo>
                <a:cubicBezTo>
                  <a:pt x="1097861" y="1686601"/>
                  <a:pt x="1096642" y="1672095"/>
                  <a:pt x="1079002" y="1649702"/>
                </a:cubicBezTo>
                <a:lnTo>
                  <a:pt x="1064428" y="1631213"/>
                </a:lnTo>
                <a:lnTo>
                  <a:pt x="1067095" y="1654283"/>
                </a:lnTo>
                <a:close/>
                <a:moveTo>
                  <a:pt x="2338959" y="1642282"/>
                </a:moveTo>
                <a:cubicBezTo>
                  <a:pt x="2345512" y="1644929"/>
                  <a:pt x="2356228" y="1644929"/>
                  <a:pt x="2362772" y="1642282"/>
                </a:cubicBezTo>
                <a:cubicBezTo>
                  <a:pt x="2369325" y="1639643"/>
                  <a:pt x="2363962" y="1637481"/>
                  <a:pt x="2350865" y="1637481"/>
                </a:cubicBezTo>
                <a:cubicBezTo>
                  <a:pt x="2337768" y="1637481"/>
                  <a:pt x="2332415" y="1639643"/>
                  <a:pt x="2338959" y="1642282"/>
                </a:cubicBezTo>
                <a:close/>
                <a:moveTo>
                  <a:pt x="1103090" y="1663427"/>
                </a:moveTo>
                <a:cubicBezTo>
                  <a:pt x="1103090" y="1673905"/>
                  <a:pt x="1107377" y="1685125"/>
                  <a:pt x="1112615" y="1688363"/>
                </a:cubicBezTo>
                <a:cubicBezTo>
                  <a:pt x="1117854" y="1691602"/>
                  <a:pt x="1122140" y="1685677"/>
                  <a:pt x="1122140" y="1675200"/>
                </a:cubicBezTo>
                <a:cubicBezTo>
                  <a:pt x="1122140" y="1664722"/>
                  <a:pt x="1117854" y="1653502"/>
                  <a:pt x="1112615" y="1650263"/>
                </a:cubicBezTo>
                <a:cubicBezTo>
                  <a:pt x="1107377" y="1647025"/>
                  <a:pt x="1103090" y="1652949"/>
                  <a:pt x="1103090" y="1663427"/>
                </a:cubicBezTo>
                <a:close/>
                <a:moveTo>
                  <a:pt x="1179433" y="1662170"/>
                </a:moveTo>
                <a:cubicBezTo>
                  <a:pt x="1179643" y="1685630"/>
                  <a:pt x="1190473" y="1699670"/>
                  <a:pt x="1212628" y="1705204"/>
                </a:cubicBezTo>
                <a:lnTo>
                  <a:pt x="1231678" y="1709966"/>
                </a:lnTo>
                <a:lnTo>
                  <a:pt x="1209608" y="1711071"/>
                </a:lnTo>
                <a:lnTo>
                  <a:pt x="1187529" y="1712176"/>
                </a:lnTo>
                <a:lnTo>
                  <a:pt x="1194216" y="1733607"/>
                </a:lnTo>
                <a:cubicBezTo>
                  <a:pt x="1201350" y="1756439"/>
                  <a:pt x="1215104" y="1768945"/>
                  <a:pt x="1233373" y="1769183"/>
                </a:cubicBezTo>
                <a:lnTo>
                  <a:pt x="1244584" y="1769326"/>
                </a:lnTo>
                <a:lnTo>
                  <a:pt x="1239079" y="1714557"/>
                </a:lnTo>
                <a:cubicBezTo>
                  <a:pt x="1236050" y="1684430"/>
                  <a:pt x="1228858" y="1656636"/>
                  <a:pt x="1223105" y="1652788"/>
                </a:cubicBezTo>
                <a:cubicBezTo>
                  <a:pt x="1203750" y="1639862"/>
                  <a:pt x="1179290" y="1645110"/>
                  <a:pt x="1179433" y="1662170"/>
                </a:cubicBezTo>
                <a:close/>
                <a:moveTo>
                  <a:pt x="836395" y="1673057"/>
                </a:moveTo>
                <a:cubicBezTo>
                  <a:pt x="836395" y="1682972"/>
                  <a:pt x="842824" y="1693555"/>
                  <a:pt x="850683" y="1696574"/>
                </a:cubicBezTo>
                <a:cubicBezTo>
                  <a:pt x="865942" y="1702422"/>
                  <a:pt x="868513" y="1694402"/>
                  <a:pt x="859188" y="1670094"/>
                </a:cubicBezTo>
                <a:cubicBezTo>
                  <a:pt x="851187" y="1649254"/>
                  <a:pt x="836395" y="1651178"/>
                  <a:pt x="836395" y="1673057"/>
                </a:cubicBezTo>
                <a:close/>
                <a:moveTo>
                  <a:pt x="884020" y="1683268"/>
                </a:moveTo>
                <a:cubicBezTo>
                  <a:pt x="884020" y="1699232"/>
                  <a:pt x="908709" y="1721701"/>
                  <a:pt x="926254" y="1721701"/>
                </a:cubicBezTo>
                <a:cubicBezTo>
                  <a:pt x="938960" y="1721701"/>
                  <a:pt x="930264" y="1675581"/>
                  <a:pt x="916576" y="1670333"/>
                </a:cubicBezTo>
                <a:cubicBezTo>
                  <a:pt x="891488" y="1660703"/>
                  <a:pt x="884020" y="1663665"/>
                  <a:pt x="884020" y="1683268"/>
                </a:cubicBezTo>
                <a:close/>
                <a:moveTo>
                  <a:pt x="1141943" y="1679629"/>
                </a:moveTo>
                <a:cubicBezTo>
                  <a:pt x="1142400" y="1690726"/>
                  <a:pt x="1144657" y="1692983"/>
                  <a:pt x="1147696" y="1685392"/>
                </a:cubicBezTo>
                <a:cubicBezTo>
                  <a:pt x="1150449" y="1678515"/>
                  <a:pt x="1150106" y="1670294"/>
                  <a:pt x="1146943" y="1667132"/>
                </a:cubicBezTo>
                <a:cubicBezTo>
                  <a:pt x="1143781" y="1663970"/>
                  <a:pt x="1141533" y="1669590"/>
                  <a:pt x="1141943" y="1679629"/>
                </a:cubicBezTo>
                <a:close/>
                <a:moveTo>
                  <a:pt x="1430703" y="1705032"/>
                </a:moveTo>
                <a:cubicBezTo>
                  <a:pt x="1433417" y="1727292"/>
                  <a:pt x="1440694" y="1793862"/>
                  <a:pt x="1446876" y="1852955"/>
                </a:cubicBezTo>
                <a:cubicBezTo>
                  <a:pt x="1453067" y="1912049"/>
                  <a:pt x="1460202" y="1958321"/>
                  <a:pt x="1462735" y="1955787"/>
                </a:cubicBezTo>
                <a:cubicBezTo>
                  <a:pt x="1470727" y="1947786"/>
                  <a:pt x="1442923" y="1664551"/>
                  <a:pt x="1434141" y="1664551"/>
                </a:cubicBezTo>
                <a:cubicBezTo>
                  <a:pt x="1429541" y="1664551"/>
                  <a:pt x="1427988" y="1682772"/>
                  <a:pt x="1430703" y="1705032"/>
                </a:cubicBezTo>
                <a:close/>
                <a:moveTo>
                  <a:pt x="941837" y="1685420"/>
                </a:moveTo>
                <a:cubicBezTo>
                  <a:pt x="942208" y="1692278"/>
                  <a:pt x="946190" y="1706461"/>
                  <a:pt x="950695" y="1716938"/>
                </a:cubicBezTo>
                <a:lnTo>
                  <a:pt x="958872" y="1735988"/>
                </a:lnTo>
                <a:lnTo>
                  <a:pt x="959549" y="1710357"/>
                </a:lnTo>
                <a:cubicBezTo>
                  <a:pt x="959910" y="1696260"/>
                  <a:pt x="955929" y="1682077"/>
                  <a:pt x="950695" y="1678838"/>
                </a:cubicBezTo>
                <a:cubicBezTo>
                  <a:pt x="945456" y="1675600"/>
                  <a:pt x="941475" y="1678562"/>
                  <a:pt x="941837" y="1685420"/>
                </a:cubicBezTo>
                <a:close/>
                <a:moveTo>
                  <a:pt x="2815085" y="1723558"/>
                </a:moveTo>
                <a:cubicBezTo>
                  <a:pt x="2796816" y="1746114"/>
                  <a:pt x="2775490" y="1777422"/>
                  <a:pt x="2767708" y="1793138"/>
                </a:cubicBezTo>
                <a:lnTo>
                  <a:pt x="2753554" y="1821713"/>
                </a:lnTo>
                <a:lnTo>
                  <a:pt x="2747496" y="2026501"/>
                </a:lnTo>
                <a:cubicBezTo>
                  <a:pt x="2736266" y="2405844"/>
                  <a:pt x="2699966" y="2665305"/>
                  <a:pt x="2597696" y="3097092"/>
                </a:cubicBezTo>
                <a:cubicBezTo>
                  <a:pt x="2571760" y="3206572"/>
                  <a:pt x="2552243" y="3297850"/>
                  <a:pt x="2554319" y="3299927"/>
                </a:cubicBezTo>
                <a:cubicBezTo>
                  <a:pt x="2557948" y="3303556"/>
                  <a:pt x="2585190" y="3207572"/>
                  <a:pt x="2608907" y="3107589"/>
                </a:cubicBezTo>
                <a:cubicBezTo>
                  <a:pt x="2615118" y="3081395"/>
                  <a:pt x="2629148" y="3050086"/>
                  <a:pt x="2640083" y="3037999"/>
                </a:cubicBezTo>
                <a:lnTo>
                  <a:pt x="2659980" y="3016044"/>
                </a:lnTo>
                <a:lnTo>
                  <a:pt x="2644226" y="3022083"/>
                </a:lnTo>
                <a:lnTo>
                  <a:pt x="2628481" y="3028131"/>
                </a:lnTo>
                <a:lnTo>
                  <a:pt x="2633720" y="3008100"/>
                </a:lnTo>
                <a:cubicBezTo>
                  <a:pt x="2636596" y="2997079"/>
                  <a:pt x="2649150" y="2980049"/>
                  <a:pt x="2661600" y="2970257"/>
                </a:cubicBezTo>
                <a:cubicBezTo>
                  <a:pt x="2674049" y="2960465"/>
                  <a:pt x="2684240" y="2949321"/>
                  <a:pt x="2684240" y="2945511"/>
                </a:cubicBezTo>
                <a:cubicBezTo>
                  <a:pt x="2684240" y="2941691"/>
                  <a:pt x="2677706" y="2943987"/>
                  <a:pt x="2669724" y="2950617"/>
                </a:cubicBezTo>
                <a:cubicBezTo>
                  <a:pt x="2661742" y="2957246"/>
                  <a:pt x="2652598" y="2960046"/>
                  <a:pt x="2649388" y="2956846"/>
                </a:cubicBezTo>
                <a:cubicBezTo>
                  <a:pt x="2641930" y="2949378"/>
                  <a:pt x="2672144" y="2902801"/>
                  <a:pt x="2684460" y="2902801"/>
                </a:cubicBezTo>
                <a:cubicBezTo>
                  <a:pt x="2689574" y="2902801"/>
                  <a:pt x="2693765" y="2897991"/>
                  <a:pt x="2693765" y="2892114"/>
                </a:cubicBezTo>
                <a:cubicBezTo>
                  <a:pt x="2693765" y="2884723"/>
                  <a:pt x="2689346" y="2885084"/>
                  <a:pt x="2679478" y="2893276"/>
                </a:cubicBezTo>
                <a:lnTo>
                  <a:pt x="2665190" y="2905135"/>
                </a:lnTo>
                <a:lnTo>
                  <a:pt x="2665190" y="2884189"/>
                </a:lnTo>
                <a:cubicBezTo>
                  <a:pt x="2665190" y="2872664"/>
                  <a:pt x="2678049" y="2850376"/>
                  <a:pt x="2693765" y="2834659"/>
                </a:cubicBezTo>
                <a:cubicBezTo>
                  <a:pt x="2726846" y="2801579"/>
                  <a:pt x="2729903" y="2793302"/>
                  <a:pt x="2703919" y="2807218"/>
                </a:cubicBezTo>
                <a:cubicBezTo>
                  <a:pt x="2693785" y="2812637"/>
                  <a:pt x="2683202" y="2817076"/>
                  <a:pt x="2680402" y="2817076"/>
                </a:cubicBezTo>
                <a:cubicBezTo>
                  <a:pt x="2669181" y="2817076"/>
                  <a:pt x="2688660" y="2781967"/>
                  <a:pt x="2716063" y="2752782"/>
                </a:cubicBezTo>
                <a:cubicBezTo>
                  <a:pt x="2745962" y="2720940"/>
                  <a:pt x="2742267" y="2709453"/>
                  <a:pt x="2711187" y="2737590"/>
                </a:cubicBezTo>
                <a:lnTo>
                  <a:pt x="2693765" y="2753354"/>
                </a:lnTo>
                <a:lnTo>
                  <a:pt x="2693765" y="2737923"/>
                </a:lnTo>
                <a:cubicBezTo>
                  <a:pt x="2693765" y="2729436"/>
                  <a:pt x="2707072" y="2707338"/>
                  <a:pt x="2723331" y="2688822"/>
                </a:cubicBezTo>
                <a:cubicBezTo>
                  <a:pt x="2739590" y="2670305"/>
                  <a:pt x="2748420" y="2655151"/>
                  <a:pt x="2742952" y="2655151"/>
                </a:cubicBezTo>
                <a:cubicBezTo>
                  <a:pt x="2737475" y="2655151"/>
                  <a:pt x="2730341" y="2659437"/>
                  <a:pt x="2727103" y="2664676"/>
                </a:cubicBezTo>
                <a:cubicBezTo>
                  <a:pt x="2716368" y="2682049"/>
                  <a:pt x="2704986" y="2674534"/>
                  <a:pt x="2710444" y="2653684"/>
                </a:cubicBezTo>
                <a:cubicBezTo>
                  <a:pt x="2713387" y="2642397"/>
                  <a:pt x="2729065" y="2621090"/>
                  <a:pt x="2745267" y="2606336"/>
                </a:cubicBezTo>
                <a:cubicBezTo>
                  <a:pt x="2761469" y="2591581"/>
                  <a:pt x="2769632" y="2579380"/>
                  <a:pt x="2763393" y="2579227"/>
                </a:cubicBezTo>
                <a:cubicBezTo>
                  <a:pt x="2757154" y="2579075"/>
                  <a:pt x="2749391" y="2583237"/>
                  <a:pt x="2746153" y="2588476"/>
                </a:cubicBezTo>
                <a:cubicBezTo>
                  <a:pt x="2736333" y="2604364"/>
                  <a:pt x="2722340" y="2599154"/>
                  <a:pt x="2722340" y="2579599"/>
                </a:cubicBezTo>
                <a:cubicBezTo>
                  <a:pt x="2722340" y="2569483"/>
                  <a:pt x="2735199" y="2552043"/>
                  <a:pt x="2750915" y="2540851"/>
                </a:cubicBezTo>
                <a:cubicBezTo>
                  <a:pt x="2785291" y="2516372"/>
                  <a:pt x="2789587" y="2495693"/>
                  <a:pt x="2755678" y="2517915"/>
                </a:cubicBezTo>
                <a:lnTo>
                  <a:pt x="2731865" y="2533517"/>
                </a:lnTo>
                <a:lnTo>
                  <a:pt x="2731865" y="2518162"/>
                </a:lnTo>
                <a:cubicBezTo>
                  <a:pt x="2731865" y="2509714"/>
                  <a:pt x="2747372" y="2485644"/>
                  <a:pt x="2766317" y="2464680"/>
                </a:cubicBezTo>
                <a:cubicBezTo>
                  <a:pt x="2802751" y="2424351"/>
                  <a:pt x="2800750" y="2412216"/>
                  <a:pt x="2763441" y="2447258"/>
                </a:cubicBezTo>
                <a:lnTo>
                  <a:pt x="2741390" y="2467975"/>
                </a:lnTo>
                <a:lnTo>
                  <a:pt x="2741390" y="2444363"/>
                </a:lnTo>
                <a:cubicBezTo>
                  <a:pt x="2741390" y="2429894"/>
                  <a:pt x="2754287" y="2408263"/>
                  <a:pt x="2774728" y="2388451"/>
                </a:cubicBezTo>
                <a:cubicBezTo>
                  <a:pt x="2793063" y="2370677"/>
                  <a:pt x="2808065" y="2351894"/>
                  <a:pt x="2808065" y="2346703"/>
                </a:cubicBezTo>
                <a:cubicBezTo>
                  <a:pt x="2808065" y="2341512"/>
                  <a:pt x="2795207" y="2349580"/>
                  <a:pt x="2779490" y="2364638"/>
                </a:cubicBezTo>
                <a:lnTo>
                  <a:pt x="2750915" y="2392013"/>
                </a:lnTo>
                <a:lnTo>
                  <a:pt x="2750915" y="2363524"/>
                </a:lnTo>
                <a:lnTo>
                  <a:pt x="2750915" y="2335035"/>
                </a:lnTo>
                <a:lnTo>
                  <a:pt x="2784253" y="2302726"/>
                </a:lnTo>
                <a:cubicBezTo>
                  <a:pt x="2802588" y="2284952"/>
                  <a:pt x="2817590" y="2266169"/>
                  <a:pt x="2817590" y="2260978"/>
                </a:cubicBezTo>
                <a:cubicBezTo>
                  <a:pt x="2817590" y="2255787"/>
                  <a:pt x="2804732" y="2263855"/>
                  <a:pt x="2789015" y="2278913"/>
                </a:cubicBezTo>
                <a:lnTo>
                  <a:pt x="2760440" y="2306288"/>
                </a:lnTo>
                <a:lnTo>
                  <a:pt x="2760440" y="2284590"/>
                </a:lnTo>
                <a:cubicBezTo>
                  <a:pt x="2760440" y="2272656"/>
                  <a:pt x="2775442" y="2245366"/>
                  <a:pt x="2793778" y="2223945"/>
                </a:cubicBezTo>
                <a:cubicBezTo>
                  <a:pt x="2812113" y="2202523"/>
                  <a:pt x="2827011" y="2180415"/>
                  <a:pt x="2826868" y="2174805"/>
                </a:cubicBezTo>
                <a:cubicBezTo>
                  <a:pt x="2826725" y="2169205"/>
                  <a:pt x="2814190" y="2179587"/>
                  <a:pt x="2799016" y="2197894"/>
                </a:cubicBezTo>
                <a:cubicBezTo>
                  <a:pt x="2770642" y="2232117"/>
                  <a:pt x="2754116" y="2232917"/>
                  <a:pt x="2764708" y="2199551"/>
                </a:cubicBezTo>
                <a:cubicBezTo>
                  <a:pt x="2768003" y="2189169"/>
                  <a:pt x="2785310" y="2162194"/>
                  <a:pt x="2803179" y="2139610"/>
                </a:cubicBezTo>
                <a:cubicBezTo>
                  <a:pt x="2842432" y="2090004"/>
                  <a:pt x="2839917" y="2078774"/>
                  <a:pt x="2799502" y="2123227"/>
                </a:cubicBezTo>
                <a:lnTo>
                  <a:pt x="2770537" y="2155088"/>
                </a:lnTo>
                <a:lnTo>
                  <a:pt x="2770241" y="2132429"/>
                </a:lnTo>
                <a:cubicBezTo>
                  <a:pt x="2770089" y="2119627"/>
                  <a:pt x="2784462" y="2093728"/>
                  <a:pt x="2803303" y="2072869"/>
                </a:cubicBezTo>
                <a:cubicBezTo>
                  <a:pt x="2821638" y="2052580"/>
                  <a:pt x="2836536" y="2030625"/>
                  <a:pt x="2836393" y="2024091"/>
                </a:cubicBezTo>
                <a:cubicBezTo>
                  <a:pt x="2836250" y="2017557"/>
                  <a:pt x="2824468" y="2026187"/>
                  <a:pt x="2810199" y="2043255"/>
                </a:cubicBezTo>
                <a:cubicBezTo>
                  <a:pt x="2795931" y="2060324"/>
                  <a:pt x="2781043" y="2074259"/>
                  <a:pt x="2777109" y="2074212"/>
                </a:cubicBezTo>
                <a:cubicBezTo>
                  <a:pt x="2760069" y="2074012"/>
                  <a:pt x="2772718" y="2044294"/>
                  <a:pt x="2808065" y="2001517"/>
                </a:cubicBezTo>
                <a:cubicBezTo>
                  <a:pt x="2853833" y="1946139"/>
                  <a:pt x="2858681" y="1920954"/>
                  <a:pt x="2813799" y="1971732"/>
                </a:cubicBezTo>
                <a:cubicBezTo>
                  <a:pt x="2796445" y="1991382"/>
                  <a:pt x="2779871" y="2007451"/>
                  <a:pt x="2776995" y="2007451"/>
                </a:cubicBezTo>
                <a:cubicBezTo>
                  <a:pt x="2763974" y="2007451"/>
                  <a:pt x="2785539" y="1961150"/>
                  <a:pt x="2814390" y="1927155"/>
                </a:cubicBezTo>
                <a:cubicBezTo>
                  <a:pt x="2856519" y="1877520"/>
                  <a:pt x="2854719" y="1858747"/>
                  <a:pt x="2812428" y="1906648"/>
                </a:cubicBezTo>
                <a:lnTo>
                  <a:pt x="2779490" y="1943948"/>
                </a:lnTo>
                <a:lnTo>
                  <a:pt x="2779490" y="1924555"/>
                </a:lnTo>
                <a:cubicBezTo>
                  <a:pt x="2779490" y="1913887"/>
                  <a:pt x="2797007" y="1883169"/>
                  <a:pt x="2818409" y="1856299"/>
                </a:cubicBezTo>
                <a:cubicBezTo>
                  <a:pt x="2863063" y="1800206"/>
                  <a:pt x="2856833" y="1789424"/>
                  <a:pt x="2810818" y="1843145"/>
                </a:cubicBezTo>
                <a:cubicBezTo>
                  <a:pt x="2768213" y="1892875"/>
                  <a:pt x="2769918" y="1860252"/>
                  <a:pt x="2812733" y="1806388"/>
                </a:cubicBezTo>
                <a:cubicBezTo>
                  <a:pt x="2855671" y="1752371"/>
                  <a:pt x="2855443" y="1734112"/>
                  <a:pt x="2812428" y="1782823"/>
                </a:cubicBezTo>
                <a:cubicBezTo>
                  <a:pt x="2766775" y="1834525"/>
                  <a:pt x="2771089" y="1804340"/>
                  <a:pt x="2818238" y="1742142"/>
                </a:cubicBezTo>
                <a:cubicBezTo>
                  <a:pt x="2864749" y="1680791"/>
                  <a:pt x="2862148" y="1665465"/>
                  <a:pt x="2815085" y="1723558"/>
                </a:cubicBezTo>
                <a:close/>
                <a:moveTo>
                  <a:pt x="1019080" y="1714557"/>
                </a:moveTo>
                <a:cubicBezTo>
                  <a:pt x="1020975" y="1727873"/>
                  <a:pt x="1029776" y="1737084"/>
                  <a:pt x="1042330" y="1738875"/>
                </a:cubicBezTo>
                <a:lnTo>
                  <a:pt x="1062542" y="1741751"/>
                </a:lnTo>
                <a:lnTo>
                  <a:pt x="1057894" y="1717443"/>
                </a:lnTo>
                <a:cubicBezTo>
                  <a:pt x="1054799" y="1701260"/>
                  <a:pt x="1047026" y="1693126"/>
                  <a:pt x="1034644" y="1693126"/>
                </a:cubicBezTo>
                <a:lnTo>
                  <a:pt x="1016041" y="1693126"/>
                </a:lnTo>
                <a:lnTo>
                  <a:pt x="1019080" y="1714557"/>
                </a:lnTo>
                <a:close/>
                <a:moveTo>
                  <a:pt x="1076163" y="1716205"/>
                </a:moveTo>
                <a:cubicBezTo>
                  <a:pt x="1077878" y="1731512"/>
                  <a:pt x="1085088" y="1745952"/>
                  <a:pt x="1092184" y="1748285"/>
                </a:cubicBezTo>
                <a:lnTo>
                  <a:pt x="1105091" y="1752533"/>
                </a:lnTo>
                <a:lnTo>
                  <a:pt x="1098261" y="1729969"/>
                </a:lnTo>
                <a:cubicBezTo>
                  <a:pt x="1087231" y="1693574"/>
                  <a:pt x="1072610" y="1684468"/>
                  <a:pt x="1076163" y="1716205"/>
                </a:cubicBezTo>
                <a:close/>
                <a:moveTo>
                  <a:pt x="2348484" y="1699432"/>
                </a:moveTo>
                <a:cubicBezTo>
                  <a:pt x="2355037" y="1702079"/>
                  <a:pt x="2365753" y="1702079"/>
                  <a:pt x="2372297" y="1699432"/>
                </a:cubicBezTo>
                <a:cubicBezTo>
                  <a:pt x="2378850" y="1696793"/>
                  <a:pt x="2373487" y="1694631"/>
                  <a:pt x="2360390" y="1694631"/>
                </a:cubicBezTo>
                <a:cubicBezTo>
                  <a:pt x="2347293" y="1694631"/>
                  <a:pt x="2341940" y="1696793"/>
                  <a:pt x="2348484" y="1699432"/>
                </a:cubicBezTo>
                <a:close/>
                <a:moveTo>
                  <a:pt x="1112615" y="1725902"/>
                </a:moveTo>
                <a:cubicBezTo>
                  <a:pt x="1112615" y="1739303"/>
                  <a:pt x="1116902" y="1750276"/>
                  <a:pt x="1122140" y="1750276"/>
                </a:cubicBezTo>
                <a:cubicBezTo>
                  <a:pt x="1127379" y="1750276"/>
                  <a:pt x="1131665" y="1741961"/>
                  <a:pt x="1131665" y="1731788"/>
                </a:cubicBezTo>
                <a:cubicBezTo>
                  <a:pt x="1131665" y="1721615"/>
                  <a:pt x="1127379" y="1710652"/>
                  <a:pt x="1122140" y="1707413"/>
                </a:cubicBezTo>
                <a:cubicBezTo>
                  <a:pt x="1116740" y="1704070"/>
                  <a:pt x="1112615" y="1712081"/>
                  <a:pt x="1112615" y="1725902"/>
                </a:cubicBezTo>
                <a:close/>
                <a:moveTo>
                  <a:pt x="2165128" y="1718748"/>
                </a:moveTo>
                <a:cubicBezTo>
                  <a:pt x="2092071" y="1728140"/>
                  <a:pt x="1992583" y="1731159"/>
                  <a:pt x="1836515" y="1728721"/>
                </a:cubicBezTo>
                <a:cubicBezTo>
                  <a:pt x="1687278" y="1726397"/>
                  <a:pt x="1628546" y="1728054"/>
                  <a:pt x="1660303" y="1733683"/>
                </a:cubicBezTo>
                <a:cubicBezTo>
                  <a:pt x="1786442" y="1756077"/>
                  <a:pt x="2263140" y="1738532"/>
                  <a:pt x="2280228" y="1710881"/>
                </a:cubicBezTo>
                <a:cubicBezTo>
                  <a:pt x="2283028" y="1706356"/>
                  <a:pt x="2281857" y="1703241"/>
                  <a:pt x="2277618" y="1703965"/>
                </a:cubicBezTo>
                <a:cubicBezTo>
                  <a:pt x="2273380" y="1704689"/>
                  <a:pt x="2222754" y="1711338"/>
                  <a:pt x="2165128" y="1718748"/>
                </a:cubicBezTo>
                <a:close/>
                <a:moveTo>
                  <a:pt x="847501" y="1731807"/>
                </a:moveTo>
                <a:cubicBezTo>
                  <a:pt x="849254" y="1743761"/>
                  <a:pt x="855702" y="1755200"/>
                  <a:pt x="861836" y="1757220"/>
                </a:cubicBezTo>
                <a:cubicBezTo>
                  <a:pt x="868951" y="1759553"/>
                  <a:pt x="871123" y="1753724"/>
                  <a:pt x="867837" y="1741151"/>
                </a:cubicBezTo>
                <a:cubicBezTo>
                  <a:pt x="860531" y="1713214"/>
                  <a:pt x="843644" y="1705451"/>
                  <a:pt x="847501" y="1731807"/>
                </a:cubicBezTo>
                <a:close/>
                <a:moveTo>
                  <a:pt x="1142009" y="1716938"/>
                </a:moveTo>
                <a:cubicBezTo>
                  <a:pt x="1143000" y="1734979"/>
                  <a:pt x="1158869" y="1765364"/>
                  <a:pt x="1159421" y="1750276"/>
                </a:cubicBezTo>
                <a:cubicBezTo>
                  <a:pt x="1159716" y="1742418"/>
                  <a:pt x="1155792" y="1729559"/>
                  <a:pt x="1150715" y="1721701"/>
                </a:cubicBezTo>
                <a:cubicBezTo>
                  <a:pt x="1145638" y="1713843"/>
                  <a:pt x="1141714" y="1711700"/>
                  <a:pt x="1142009" y="1716938"/>
                </a:cubicBezTo>
                <a:close/>
                <a:moveTo>
                  <a:pt x="893545" y="1742942"/>
                </a:moveTo>
                <a:cubicBezTo>
                  <a:pt x="893545" y="1750124"/>
                  <a:pt x="898689" y="1761134"/>
                  <a:pt x="904975" y="1767421"/>
                </a:cubicBezTo>
                <a:cubicBezTo>
                  <a:pt x="923987" y="1786433"/>
                  <a:pt x="942799" y="1780975"/>
                  <a:pt x="939456" y="1757420"/>
                </a:cubicBezTo>
                <a:cubicBezTo>
                  <a:pt x="936055" y="1733483"/>
                  <a:pt x="893545" y="1720082"/>
                  <a:pt x="893545" y="1742942"/>
                </a:cubicBezTo>
                <a:close/>
                <a:moveTo>
                  <a:pt x="954434" y="1755819"/>
                </a:moveTo>
                <a:cubicBezTo>
                  <a:pt x="957615" y="1764106"/>
                  <a:pt x="960215" y="1774822"/>
                  <a:pt x="960215" y="1779632"/>
                </a:cubicBezTo>
                <a:cubicBezTo>
                  <a:pt x="960215" y="1784442"/>
                  <a:pt x="963911" y="1788376"/>
                  <a:pt x="968416" y="1788376"/>
                </a:cubicBezTo>
                <a:cubicBezTo>
                  <a:pt x="972931" y="1788376"/>
                  <a:pt x="974579" y="1777660"/>
                  <a:pt x="972074" y="1764563"/>
                </a:cubicBezTo>
                <a:cubicBezTo>
                  <a:pt x="969569" y="1751467"/>
                  <a:pt x="963273" y="1740751"/>
                  <a:pt x="958082" y="1740751"/>
                </a:cubicBezTo>
                <a:cubicBezTo>
                  <a:pt x="952900" y="1740751"/>
                  <a:pt x="951257" y="1747533"/>
                  <a:pt x="954434" y="1755819"/>
                </a:cubicBezTo>
                <a:close/>
                <a:moveTo>
                  <a:pt x="989543" y="1765354"/>
                </a:moveTo>
                <a:cubicBezTo>
                  <a:pt x="990000" y="1776451"/>
                  <a:pt x="992257" y="1778708"/>
                  <a:pt x="995296" y="1771117"/>
                </a:cubicBezTo>
                <a:cubicBezTo>
                  <a:pt x="998049" y="1764240"/>
                  <a:pt x="997706" y="1756019"/>
                  <a:pt x="994543" y="1752857"/>
                </a:cubicBezTo>
                <a:cubicBezTo>
                  <a:pt x="991381" y="1749695"/>
                  <a:pt x="989133" y="1755315"/>
                  <a:pt x="989543" y="1765354"/>
                </a:cubicBezTo>
                <a:close/>
                <a:moveTo>
                  <a:pt x="2330034" y="1756781"/>
                </a:moveTo>
                <a:cubicBezTo>
                  <a:pt x="2336902" y="1759534"/>
                  <a:pt x="2345122" y="1759191"/>
                  <a:pt x="2348284" y="1756029"/>
                </a:cubicBezTo>
                <a:cubicBezTo>
                  <a:pt x="2351446" y="1752867"/>
                  <a:pt x="2345827" y="1750619"/>
                  <a:pt x="2335787" y="1751029"/>
                </a:cubicBezTo>
                <a:cubicBezTo>
                  <a:pt x="2324691" y="1751486"/>
                  <a:pt x="2322433" y="1753743"/>
                  <a:pt x="2330034" y="1756781"/>
                </a:cubicBezTo>
                <a:close/>
                <a:moveTo>
                  <a:pt x="1026890" y="1768650"/>
                </a:moveTo>
                <a:cubicBezTo>
                  <a:pt x="1026890" y="1777470"/>
                  <a:pt x="1053170" y="1807426"/>
                  <a:pt x="1060904" y="1807426"/>
                </a:cubicBezTo>
                <a:cubicBezTo>
                  <a:pt x="1063152" y="1807426"/>
                  <a:pt x="1064990" y="1796710"/>
                  <a:pt x="1064990" y="1783613"/>
                </a:cubicBezTo>
                <a:lnTo>
                  <a:pt x="1064990" y="1759801"/>
                </a:lnTo>
                <a:lnTo>
                  <a:pt x="1045940" y="1759801"/>
                </a:lnTo>
                <a:cubicBezTo>
                  <a:pt x="1035463" y="1759801"/>
                  <a:pt x="1026890" y="1763782"/>
                  <a:pt x="1026890" y="1768650"/>
                </a:cubicBezTo>
                <a:close/>
                <a:moveTo>
                  <a:pt x="1084040" y="1783052"/>
                </a:moveTo>
                <a:cubicBezTo>
                  <a:pt x="1084040" y="1807140"/>
                  <a:pt x="1098042" y="1823295"/>
                  <a:pt x="1106738" y="1809236"/>
                </a:cubicBezTo>
                <a:cubicBezTo>
                  <a:pt x="1113682" y="1797996"/>
                  <a:pt x="1102643" y="1759801"/>
                  <a:pt x="1092451" y="1759801"/>
                </a:cubicBezTo>
                <a:cubicBezTo>
                  <a:pt x="1087831" y="1759801"/>
                  <a:pt x="1084040" y="1770259"/>
                  <a:pt x="1084040" y="1783052"/>
                </a:cubicBezTo>
                <a:close/>
                <a:moveTo>
                  <a:pt x="2169890" y="1771183"/>
                </a:moveTo>
                <a:cubicBezTo>
                  <a:pt x="2130600" y="1776079"/>
                  <a:pt x="1989153" y="1778651"/>
                  <a:pt x="1855565" y="1776889"/>
                </a:cubicBezTo>
                <a:cubicBezTo>
                  <a:pt x="1721977" y="1775127"/>
                  <a:pt x="1625537" y="1775117"/>
                  <a:pt x="1641253" y="1776860"/>
                </a:cubicBezTo>
                <a:cubicBezTo>
                  <a:pt x="1656969" y="1778603"/>
                  <a:pt x="1675190" y="1787014"/>
                  <a:pt x="1681734" y="1795548"/>
                </a:cubicBezTo>
                <a:cubicBezTo>
                  <a:pt x="1688287" y="1804083"/>
                  <a:pt x="1693640" y="1806654"/>
                  <a:pt x="1693640" y="1801273"/>
                </a:cubicBezTo>
                <a:cubicBezTo>
                  <a:pt x="1693640" y="1794796"/>
                  <a:pt x="1743418" y="1792986"/>
                  <a:pt x="1840725" y="1795948"/>
                </a:cubicBezTo>
                <a:cubicBezTo>
                  <a:pt x="1985486" y="1800349"/>
                  <a:pt x="2208181" y="1785880"/>
                  <a:pt x="2249043" y="1769412"/>
                </a:cubicBezTo>
                <a:cubicBezTo>
                  <a:pt x="2274123" y="1759315"/>
                  <a:pt x="2263093" y="1759563"/>
                  <a:pt x="2169890" y="1771183"/>
                </a:cubicBezTo>
                <a:close/>
                <a:moveTo>
                  <a:pt x="857607" y="1792405"/>
                </a:moveTo>
                <a:cubicBezTo>
                  <a:pt x="859036" y="1807712"/>
                  <a:pt x="865570" y="1821999"/>
                  <a:pt x="872114" y="1824152"/>
                </a:cubicBezTo>
                <a:cubicBezTo>
                  <a:pt x="888573" y="1829562"/>
                  <a:pt x="887049" y="1805397"/>
                  <a:pt x="869513" y="1783052"/>
                </a:cubicBezTo>
                <a:lnTo>
                  <a:pt x="855016" y="1764563"/>
                </a:lnTo>
                <a:lnTo>
                  <a:pt x="857607" y="1792405"/>
                </a:lnTo>
                <a:close/>
                <a:moveTo>
                  <a:pt x="1122140" y="1793138"/>
                </a:moveTo>
                <a:cubicBezTo>
                  <a:pt x="1122140" y="1806235"/>
                  <a:pt x="1126427" y="1816951"/>
                  <a:pt x="1131665" y="1816951"/>
                </a:cubicBezTo>
                <a:cubicBezTo>
                  <a:pt x="1136904" y="1816951"/>
                  <a:pt x="1141190" y="1806235"/>
                  <a:pt x="1141190" y="1793138"/>
                </a:cubicBezTo>
                <a:cubicBezTo>
                  <a:pt x="1141190" y="1780042"/>
                  <a:pt x="1136904" y="1769326"/>
                  <a:pt x="1131665" y="1769326"/>
                </a:cubicBezTo>
                <a:cubicBezTo>
                  <a:pt x="1126427" y="1769326"/>
                  <a:pt x="1122140" y="1780042"/>
                  <a:pt x="1122140" y="1793138"/>
                </a:cubicBezTo>
                <a:close/>
                <a:moveTo>
                  <a:pt x="1151011" y="1778851"/>
                </a:moveTo>
                <a:cubicBezTo>
                  <a:pt x="1151011" y="1786709"/>
                  <a:pt x="1155163" y="1799568"/>
                  <a:pt x="1160240" y="1807426"/>
                </a:cubicBezTo>
                <a:lnTo>
                  <a:pt x="1169470" y="1821713"/>
                </a:lnTo>
                <a:lnTo>
                  <a:pt x="1169470" y="1807426"/>
                </a:lnTo>
                <a:cubicBezTo>
                  <a:pt x="1169470" y="1799568"/>
                  <a:pt x="1165317" y="1786709"/>
                  <a:pt x="1160240" y="1778851"/>
                </a:cubicBezTo>
                <a:lnTo>
                  <a:pt x="1151011" y="1764563"/>
                </a:lnTo>
                <a:lnTo>
                  <a:pt x="1151011" y="1778851"/>
                </a:lnTo>
                <a:close/>
                <a:moveTo>
                  <a:pt x="1205532" y="1802663"/>
                </a:moveTo>
                <a:cubicBezTo>
                  <a:pt x="1208475" y="1818027"/>
                  <a:pt x="1216457" y="1826476"/>
                  <a:pt x="1228030" y="1826476"/>
                </a:cubicBezTo>
                <a:lnTo>
                  <a:pt x="1245965" y="1826476"/>
                </a:lnTo>
                <a:lnTo>
                  <a:pt x="1245965" y="1802663"/>
                </a:lnTo>
                <a:lnTo>
                  <a:pt x="1245965" y="1778851"/>
                </a:lnTo>
                <a:lnTo>
                  <a:pt x="1223477" y="1778851"/>
                </a:lnTo>
                <a:lnTo>
                  <a:pt x="1200979" y="1778851"/>
                </a:lnTo>
                <a:lnTo>
                  <a:pt x="1205532" y="1802663"/>
                </a:lnTo>
                <a:close/>
                <a:moveTo>
                  <a:pt x="903213" y="1800282"/>
                </a:moveTo>
                <a:cubicBezTo>
                  <a:pt x="903423" y="1817418"/>
                  <a:pt x="914862" y="1831705"/>
                  <a:pt x="934026" y="1838782"/>
                </a:cubicBezTo>
                <a:lnTo>
                  <a:pt x="950695" y="1844926"/>
                </a:lnTo>
                <a:lnTo>
                  <a:pt x="950695" y="1826514"/>
                </a:lnTo>
                <a:cubicBezTo>
                  <a:pt x="950695" y="1816379"/>
                  <a:pt x="942408" y="1803664"/>
                  <a:pt x="932274" y="1798234"/>
                </a:cubicBezTo>
                <a:cubicBezTo>
                  <a:pt x="908347" y="1785433"/>
                  <a:pt x="903041" y="1785804"/>
                  <a:pt x="903213" y="1800282"/>
                </a:cubicBezTo>
                <a:close/>
                <a:moveTo>
                  <a:pt x="1351493" y="1803454"/>
                </a:moveTo>
                <a:cubicBezTo>
                  <a:pt x="1351950" y="1814551"/>
                  <a:pt x="1354207" y="1816808"/>
                  <a:pt x="1357246" y="1809217"/>
                </a:cubicBezTo>
                <a:cubicBezTo>
                  <a:pt x="1359999" y="1802340"/>
                  <a:pt x="1359656" y="1794119"/>
                  <a:pt x="1356493" y="1790957"/>
                </a:cubicBezTo>
                <a:cubicBezTo>
                  <a:pt x="1353331" y="1787795"/>
                  <a:pt x="1351083" y="1793415"/>
                  <a:pt x="1351493" y="1803454"/>
                </a:cubicBezTo>
                <a:close/>
                <a:moveTo>
                  <a:pt x="966978" y="1826476"/>
                </a:moveTo>
                <a:cubicBezTo>
                  <a:pt x="969721" y="1836953"/>
                  <a:pt x="975751" y="1845526"/>
                  <a:pt x="980380" y="1845526"/>
                </a:cubicBezTo>
                <a:cubicBezTo>
                  <a:pt x="990333" y="1845526"/>
                  <a:pt x="990686" y="1842487"/>
                  <a:pt x="983009" y="1822494"/>
                </a:cubicBezTo>
                <a:cubicBezTo>
                  <a:pt x="974617" y="1800625"/>
                  <a:pt x="961101" y="1803978"/>
                  <a:pt x="966978" y="1826476"/>
                </a:cubicBezTo>
                <a:close/>
                <a:moveTo>
                  <a:pt x="273810" y="1832724"/>
                </a:moveTo>
                <a:cubicBezTo>
                  <a:pt x="298871" y="1884988"/>
                  <a:pt x="425934" y="1988553"/>
                  <a:pt x="505401" y="2021481"/>
                </a:cubicBezTo>
                <a:lnTo>
                  <a:pt x="541120" y="2036283"/>
                </a:lnTo>
                <a:lnTo>
                  <a:pt x="540168" y="2024244"/>
                </a:lnTo>
                <a:cubicBezTo>
                  <a:pt x="539644" y="2017633"/>
                  <a:pt x="535786" y="2001498"/>
                  <a:pt x="531595" y="1988401"/>
                </a:cubicBezTo>
                <a:lnTo>
                  <a:pt x="523965" y="1964588"/>
                </a:lnTo>
                <a:lnTo>
                  <a:pt x="523023" y="1982048"/>
                </a:lnTo>
                <a:cubicBezTo>
                  <a:pt x="521803" y="2004412"/>
                  <a:pt x="499315" y="1997421"/>
                  <a:pt x="494952" y="1973323"/>
                </a:cubicBezTo>
                <a:cubicBezTo>
                  <a:pt x="493133" y="1963284"/>
                  <a:pt x="487218" y="1950777"/>
                  <a:pt x="481817" y="1945538"/>
                </a:cubicBezTo>
                <a:cubicBezTo>
                  <a:pt x="475093" y="1939023"/>
                  <a:pt x="473921" y="1944224"/>
                  <a:pt x="478093" y="1961950"/>
                </a:cubicBezTo>
                <a:lnTo>
                  <a:pt x="484208" y="1987896"/>
                </a:lnTo>
                <a:lnTo>
                  <a:pt x="469797" y="1982362"/>
                </a:lnTo>
                <a:cubicBezTo>
                  <a:pt x="461539" y="1979190"/>
                  <a:pt x="455395" y="1965093"/>
                  <a:pt x="455395" y="1949282"/>
                </a:cubicBezTo>
                <a:cubicBezTo>
                  <a:pt x="455395" y="1934127"/>
                  <a:pt x="451023" y="1921726"/>
                  <a:pt x="445689" y="1921726"/>
                </a:cubicBezTo>
                <a:cubicBezTo>
                  <a:pt x="439955" y="1921726"/>
                  <a:pt x="438507" y="1932442"/>
                  <a:pt x="442155" y="1947920"/>
                </a:cubicBezTo>
                <a:lnTo>
                  <a:pt x="448327" y="1974113"/>
                </a:lnTo>
                <a:lnTo>
                  <a:pt x="435192" y="1961788"/>
                </a:lnTo>
                <a:cubicBezTo>
                  <a:pt x="427973" y="1955006"/>
                  <a:pt x="416638" y="1935718"/>
                  <a:pt x="410018" y="1918926"/>
                </a:cubicBezTo>
                <a:cubicBezTo>
                  <a:pt x="403398" y="1902133"/>
                  <a:pt x="399779" y="1898028"/>
                  <a:pt x="401979" y="1909820"/>
                </a:cubicBezTo>
                <a:cubicBezTo>
                  <a:pt x="408113" y="1942652"/>
                  <a:pt x="391435" y="1935337"/>
                  <a:pt x="369394" y="1895532"/>
                </a:cubicBezTo>
                <a:cubicBezTo>
                  <a:pt x="355992" y="1871329"/>
                  <a:pt x="351096" y="1867005"/>
                  <a:pt x="354220" y="1882121"/>
                </a:cubicBezTo>
                <a:lnTo>
                  <a:pt x="358821" y="1904429"/>
                </a:lnTo>
                <a:lnTo>
                  <a:pt x="338047" y="1886884"/>
                </a:lnTo>
                <a:cubicBezTo>
                  <a:pt x="326627" y="1877235"/>
                  <a:pt x="305291" y="1856480"/>
                  <a:pt x="290622" y="1840763"/>
                </a:cubicBezTo>
                <a:lnTo>
                  <a:pt x="263962" y="1812188"/>
                </a:lnTo>
                <a:lnTo>
                  <a:pt x="273810" y="1832724"/>
                </a:lnTo>
                <a:close/>
                <a:moveTo>
                  <a:pt x="999068" y="1832029"/>
                </a:moveTo>
                <a:cubicBezTo>
                  <a:pt x="999525" y="1843126"/>
                  <a:pt x="1001782" y="1845383"/>
                  <a:pt x="1004821" y="1837792"/>
                </a:cubicBezTo>
                <a:cubicBezTo>
                  <a:pt x="1007574" y="1830915"/>
                  <a:pt x="1007231" y="1822694"/>
                  <a:pt x="1004068" y="1819532"/>
                </a:cubicBezTo>
                <a:cubicBezTo>
                  <a:pt x="1000906" y="1816370"/>
                  <a:pt x="998658" y="1821990"/>
                  <a:pt x="999068" y="1832029"/>
                </a:cubicBezTo>
                <a:close/>
                <a:moveTo>
                  <a:pt x="1036415" y="1825000"/>
                </a:moveTo>
                <a:cubicBezTo>
                  <a:pt x="1036415" y="1845526"/>
                  <a:pt x="1048684" y="1864576"/>
                  <a:pt x="1061914" y="1864576"/>
                </a:cubicBezTo>
                <a:cubicBezTo>
                  <a:pt x="1081926" y="1864576"/>
                  <a:pt x="1073858" y="1822694"/>
                  <a:pt x="1053084" y="1818732"/>
                </a:cubicBezTo>
                <a:cubicBezTo>
                  <a:pt x="1043921" y="1816980"/>
                  <a:pt x="1036415" y="1819808"/>
                  <a:pt x="1036415" y="1825000"/>
                </a:cubicBezTo>
                <a:close/>
                <a:moveTo>
                  <a:pt x="1091232" y="1850288"/>
                </a:moveTo>
                <a:cubicBezTo>
                  <a:pt x="1093737" y="1863385"/>
                  <a:pt x="1102176" y="1874101"/>
                  <a:pt x="1109986" y="1874101"/>
                </a:cubicBezTo>
                <a:cubicBezTo>
                  <a:pt x="1119016" y="1874101"/>
                  <a:pt x="1122074" y="1868624"/>
                  <a:pt x="1118397" y="1859032"/>
                </a:cubicBezTo>
                <a:cubicBezTo>
                  <a:pt x="1115216" y="1850746"/>
                  <a:pt x="1112615" y="1840030"/>
                  <a:pt x="1112615" y="1835220"/>
                </a:cubicBezTo>
                <a:cubicBezTo>
                  <a:pt x="1112615" y="1830410"/>
                  <a:pt x="1106776" y="1826476"/>
                  <a:pt x="1099652" y="1826476"/>
                </a:cubicBezTo>
                <a:cubicBezTo>
                  <a:pt x="1090955" y="1826476"/>
                  <a:pt x="1088184" y="1834325"/>
                  <a:pt x="1091232" y="1850288"/>
                </a:cubicBezTo>
                <a:close/>
                <a:moveTo>
                  <a:pt x="1131665" y="1849165"/>
                </a:moveTo>
                <a:cubicBezTo>
                  <a:pt x="1131665" y="1862261"/>
                  <a:pt x="1135952" y="1875625"/>
                  <a:pt x="1141190" y="1878863"/>
                </a:cubicBezTo>
                <a:cubicBezTo>
                  <a:pt x="1146572" y="1882188"/>
                  <a:pt x="1150715" y="1874387"/>
                  <a:pt x="1150715" y="1860937"/>
                </a:cubicBezTo>
                <a:cubicBezTo>
                  <a:pt x="1150715" y="1847840"/>
                  <a:pt x="1146429" y="1834477"/>
                  <a:pt x="1141190" y="1831238"/>
                </a:cubicBezTo>
                <a:cubicBezTo>
                  <a:pt x="1135809" y="1827914"/>
                  <a:pt x="1131665" y="1835715"/>
                  <a:pt x="1131665" y="1849165"/>
                </a:cubicBezTo>
                <a:close/>
                <a:moveTo>
                  <a:pt x="864970" y="1854489"/>
                </a:moveTo>
                <a:cubicBezTo>
                  <a:pt x="864970" y="1873177"/>
                  <a:pt x="881077" y="1889751"/>
                  <a:pt x="890287" y="1880530"/>
                </a:cubicBezTo>
                <a:cubicBezTo>
                  <a:pt x="897765" y="1873053"/>
                  <a:pt x="884096" y="1836001"/>
                  <a:pt x="873857" y="1836001"/>
                </a:cubicBezTo>
                <a:cubicBezTo>
                  <a:pt x="868971" y="1836001"/>
                  <a:pt x="864970" y="1844316"/>
                  <a:pt x="864970" y="1854489"/>
                </a:cubicBezTo>
                <a:close/>
                <a:moveTo>
                  <a:pt x="1160536" y="1845526"/>
                </a:moveTo>
                <a:cubicBezTo>
                  <a:pt x="1160536" y="1853384"/>
                  <a:pt x="1164688" y="1866243"/>
                  <a:pt x="1169765" y="1874101"/>
                </a:cubicBezTo>
                <a:lnTo>
                  <a:pt x="1178995" y="1888388"/>
                </a:lnTo>
                <a:lnTo>
                  <a:pt x="1178995" y="1874101"/>
                </a:lnTo>
                <a:cubicBezTo>
                  <a:pt x="1178995" y="1866243"/>
                  <a:pt x="1174842" y="1853384"/>
                  <a:pt x="1169765" y="1845526"/>
                </a:cubicBezTo>
                <a:lnTo>
                  <a:pt x="1160536" y="1831238"/>
                </a:lnTo>
                <a:lnTo>
                  <a:pt x="1160536" y="1845526"/>
                </a:lnTo>
                <a:close/>
                <a:moveTo>
                  <a:pt x="1207865" y="1852479"/>
                </a:moveTo>
                <a:cubicBezTo>
                  <a:pt x="1207865" y="1873396"/>
                  <a:pt x="1225287" y="1893151"/>
                  <a:pt x="1243736" y="1893151"/>
                </a:cubicBezTo>
                <a:cubicBezTo>
                  <a:pt x="1252319" y="1893151"/>
                  <a:pt x="1255728" y="1884226"/>
                  <a:pt x="1253738" y="1866957"/>
                </a:cubicBezTo>
                <a:lnTo>
                  <a:pt x="1250728" y="1840763"/>
                </a:lnTo>
                <a:lnTo>
                  <a:pt x="1229297" y="1837716"/>
                </a:lnTo>
                <a:lnTo>
                  <a:pt x="1207865" y="1834677"/>
                </a:lnTo>
                <a:lnTo>
                  <a:pt x="1207865" y="1852479"/>
                </a:lnTo>
                <a:close/>
                <a:moveTo>
                  <a:pt x="912595" y="1859442"/>
                </a:moveTo>
                <a:cubicBezTo>
                  <a:pt x="912595" y="1866757"/>
                  <a:pt x="919329" y="1879473"/>
                  <a:pt x="927559" y="1887712"/>
                </a:cubicBezTo>
                <a:cubicBezTo>
                  <a:pt x="935798" y="1895942"/>
                  <a:pt x="948514" y="1902676"/>
                  <a:pt x="955824" y="1902676"/>
                </a:cubicBezTo>
                <a:lnTo>
                  <a:pt x="969131" y="1902676"/>
                </a:lnTo>
                <a:lnTo>
                  <a:pt x="961492" y="1882045"/>
                </a:lnTo>
                <a:cubicBezTo>
                  <a:pt x="957291" y="1870691"/>
                  <a:pt x="944580" y="1857975"/>
                  <a:pt x="933226" y="1853775"/>
                </a:cubicBezTo>
                <a:lnTo>
                  <a:pt x="912595" y="1846136"/>
                </a:lnTo>
                <a:lnTo>
                  <a:pt x="912595" y="1859442"/>
                </a:lnTo>
                <a:close/>
                <a:moveTo>
                  <a:pt x="1703165" y="1869338"/>
                </a:moveTo>
                <a:cubicBezTo>
                  <a:pt x="1703165" y="1882435"/>
                  <a:pt x="1706375" y="1893208"/>
                  <a:pt x="1710309" y="1893284"/>
                </a:cubicBezTo>
                <a:cubicBezTo>
                  <a:pt x="1714243" y="1893351"/>
                  <a:pt x="1727092" y="1895999"/>
                  <a:pt x="1738884" y="1899152"/>
                </a:cubicBezTo>
                <a:lnTo>
                  <a:pt x="1760315" y="1904895"/>
                </a:lnTo>
                <a:lnTo>
                  <a:pt x="1760315" y="1880997"/>
                </a:lnTo>
                <a:cubicBezTo>
                  <a:pt x="1760315" y="1857956"/>
                  <a:pt x="1745028" y="1845526"/>
                  <a:pt x="1716672" y="1845526"/>
                </a:cubicBezTo>
                <a:cubicBezTo>
                  <a:pt x="1708614" y="1845526"/>
                  <a:pt x="1703165" y="1855137"/>
                  <a:pt x="1703165" y="1869338"/>
                </a:cubicBezTo>
                <a:close/>
                <a:moveTo>
                  <a:pt x="2629129" y="1894799"/>
                </a:moveTo>
                <a:cubicBezTo>
                  <a:pt x="2608345" y="1922707"/>
                  <a:pt x="2587038" y="1954111"/>
                  <a:pt x="2581770" y="1964588"/>
                </a:cubicBezTo>
                <a:cubicBezTo>
                  <a:pt x="2576493" y="1975066"/>
                  <a:pt x="2569340" y="2069363"/>
                  <a:pt x="2565873" y="2174138"/>
                </a:cubicBezTo>
                <a:cubicBezTo>
                  <a:pt x="2554348" y="2522134"/>
                  <a:pt x="2523220" y="2808408"/>
                  <a:pt x="2459831" y="3149489"/>
                </a:cubicBezTo>
                <a:cubicBezTo>
                  <a:pt x="2441877" y="3246120"/>
                  <a:pt x="2428885" y="3326883"/>
                  <a:pt x="2430961" y="3328959"/>
                </a:cubicBezTo>
                <a:cubicBezTo>
                  <a:pt x="2434762" y="3332769"/>
                  <a:pt x="2455640" y="3244453"/>
                  <a:pt x="2455640" y="3224556"/>
                </a:cubicBezTo>
                <a:cubicBezTo>
                  <a:pt x="2455640" y="3218669"/>
                  <a:pt x="2463146" y="3205286"/>
                  <a:pt x="2472309" y="3194809"/>
                </a:cubicBezTo>
                <a:cubicBezTo>
                  <a:pt x="2481472" y="3184322"/>
                  <a:pt x="2483625" y="3178883"/>
                  <a:pt x="2477072" y="3182712"/>
                </a:cubicBezTo>
                <a:cubicBezTo>
                  <a:pt x="2469661" y="3187046"/>
                  <a:pt x="2465165" y="3184065"/>
                  <a:pt x="2465165" y="3174826"/>
                </a:cubicBezTo>
                <a:cubicBezTo>
                  <a:pt x="2465165" y="3158309"/>
                  <a:pt x="2497941" y="3121876"/>
                  <a:pt x="2512790" y="3121876"/>
                </a:cubicBezTo>
                <a:cubicBezTo>
                  <a:pt x="2518029" y="3121876"/>
                  <a:pt x="2522315" y="3117437"/>
                  <a:pt x="2522315" y="3112018"/>
                </a:cubicBezTo>
                <a:cubicBezTo>
                  <a:pt x="2522315" y="3105331"/>
                  <a:pt x="2516181" y="3105436"/>
                  <a:pt x="2503265" y="3112351"/>
                </a:cubicBezTo>
                <a:lnTo>
                  <a:pt x="2484215" y="3122543"/>
                </a:lnTo>
                <a:lnTo>
                  <a:pt x="2484215" y="3104093"/>
                </a:lnTo>
                <a:cubicBezTo>
                  <a:pt x="2484215" y="3093701"/>
                  <a:pt x="2497722" y="3076994"/>
                  <a:pt x="2515172" y="3065821"/>
                </a:cubicBezTo>
                <a:cubicBezTo>
                  <a:pt x="2547061" y="3045400"/>
                  <a:pt x="2544918" y="3038018"/>
                  <a:pt x="2512171" y="3055534"/>
                </a:cubicBezTo>
                <a:lnTo>
                  <a:pt x="2493740" y="3065393"/>
                </a:lnTo>
                <a:lnTo>
                  <a:pt x="2493740" y="3046657"/>
                </a:lnTo>
                <a:cubicBezTo>
                  <a:pt x="2493740" y="3036351"/>
                  <a:pt x="2506847" y="3018587"/>
                  <a:pt x="2522868" y="3007185"/>
                </a:cubicBezTo>
                <a:cubicBezTo>
                  <a:pt x="2538879" y="2995784"/>
                  <a:pt x="2549700" y="2984164"/>
                  <a:pt x="2546909" y="2981363"/>
                </a:cubicBezTo>
                <a:cubicBezTo>
                  <a:pt x="2544108" y="2978572"/>
                  <a:pt x="2535193" y="2981792"/>
                  <a:pt x="2527078" y="2988526"/>
                </a:cubicBezTo>
                <a:cubicBezTo>
                  <a:pt x="2518963" y="2995260"/>
                  <a:pt x="2509895" y="2998337"/>
                  <a:pt x="2506933" y="2995365"/>
                </a:cubicBezTo>
                <a:cubicBezTo>
                  <a:pt x="2495750" y="2984183"/>
                  <a:pt x="2513800" y="2953941"/>
                  <a:pt x="2541365" y="2937662"/>
                </a:cubicBezTo>
                <a:cubicBezTo>
                  <a:pt x="2557082" y="2928376"/>
                  <a:pt x="2569940" y="2916631"/>
                  <a:pt x="2569940" y="2911564"/>
                </a:cubicBezTo>
                <a:cubicBezTo>
                  <a:pt x="2569940" y="2906506"/>
                  <a:pt x="2559091" y="2909468"/>
                  <a:pt x="2545833" y="2918155"/>
                </a:cubicBezTo>
                <a:cubicBezTo>
                  <a:pt x="2532574" y="2926852"/>
                  <a:pt x="2519877" y="2932119"/>
                  <a:pt x="2517629" y="2929871"/>
                </a:cubicBezTo>
                <a:cubicBezTo>
                  <a:pt x="2507075" y="2919308"/>
                  <a:pt x="2526487" y="2885389"/>
                  <a:pt x="2551567" y="2870578"/>
                </a:cubicBezTo>
                <a:cubicBezTo>
                  <a:pt x="2566911" y="2861510"/>
                  <a:pt x="2579465" y="2849566"/>
                  <a:pt x="2579465" y="2844013"/>
                </a:cubicBezTo>
                <a:cubicBezTo>
                  <a:pt x="2579465" y="2838355"/>
                  <a:pt x="2569169" y="2840688"/>
                  <a:pt x="2555986" y="2849318"/>
                </a:cubicBezTo>
                <a:cubicBezTo>
                  <a:pt x="2525440" y="2869340"/>
                  <a:pt x="2523125" y="2868816"/>
                  <a:pt x="2529173" y="2843270"/>
                </a:cubicBezTo>
                <a:cubicBezTo>
                  <a:pt x="2531964" y="2831478"/>
                  <a:pt x="2549776" y="2808065"/>
                  <a:pt x="2568759" y="2791244"/>
                </a:cubicBezTo>
                <a:cubicBezTo>
                  <a:pt x="2587742" y="2774414"/>
                  <a:pt x="2598449" y="2760478"/>
                  <a:pt x="2592534" y="2760288"/>
                </a:cubicBezTo>
                <a:cubicBezTo>
                  <a:pt x="2586628" y="2760088"/>
                  <a:pt x="2576465" y="2766355"/>
                  <a:pt x="2569940" y="2774214"/>
                </a:cubicBezTo>
                <a:cubicBezTo>
                  <a:pt x="2553748" y="2793730"/>
                  <a:pt x="2541365" y="2792159"/>
                  <a:pt x="2541365" y="2770584"/>
                </a:cubicBezTo>
                <a:cubicBezTo>
                  <a:pt x="2541365" y="2760726"/>
                  <a:pt x="2556653" y="2741009"/>
                  <a:pt x="2575332" y="2726760"/>
                </a:cubicBezTo>
                <a:cubicBezTo>
                  <a:pt x="2594010" y="2712511"/>
                  <a:pt x="2606907" y="2698452"/>
                  <a:pt x="2603973" y="2695518"/>
                </a:cubicBezTo>
                <a:cubicBezTo>
                  <a:pt x="2601040" y="2692594"/>
                  <a:pt x="2590772" y="2697309"/>
                  <a:pt x="2581151" y="2706005"/>
                </a:cubicBezTo>
                <a:cubicBezTo>
                  <a:pt x="2558329" y="2726665"/>
                  <a:pt x="2550890" y="2725969"/>
                  <a:pt x="2550890" y="2703186"/>
                </a:cubicBezTo>
                <a:cubicBezTo>
                  <a:pt x="2550890" y="2692927"/>
                  <a:pt x="2565892" y="2672572"/>
                  <a:pt x="2584228" y="2657942"/>
                </a:cubicBezTo>
                <a:cubicBezTo>
                  <a:pt x="2624385" y="2625890"/>
                  <a:pt x="2629005" y="2607612"/>
                  <a:pt x="2589905" y="2635453"/>
                </a:cubicBezTo>
                <a:cubicBezTo>
                  <a:pt x="2554891" y="2660390"/>
                  <a:pt x="2552576" y="2660152"/>
                  <a:pt x="2557929" y="2632167"/>
                </a:cubicBezTo>
                <a:cubicBezTo>
                  <a:pt x="2560339" y="2619527"/>
                  <a:pt x="2579037" y="2595753"/>
                  <a:pt x="2599468" y="2579332"/>
                </a:cubicBezTo>
                <a:cubicBezTo>
                  <a:pt x="2619899" y="2562911"/>
                  <a:pt x="2636615" y="2544947"/>
                  <a:pt x="2636615" y="2539413"/>
                </a:cubicBezTo>
                <a:cubicBezTo>
                  <a:pt x="2636615" y="2533879"/>
                  <a:pt x="2621471" y="2542651"/>
                  <a:pt x="2602954" y="2558911"/>
                </a:cubicBezTo>
                <a:cubicBezTo>
                  <a:pt x="2584437" y="2575170"/>
                  <a:pt x="2567197" y="2588476"/>
                  <a:pt x="2564664" y="2588476"/>
                </a:cubicBezTo>
                <a:cubicBezTo>
                  <a:pt x="2548995" y="2588476"/>
                  <a:pt x="2578456" y="2529688"/>
                  <a:pt x="2611203" y="2495607"/>
                </a:cubicBezTo>
                <a:cubicBezTo>
                  <a:pt x="2656704" y="2448268"/>
                  <a:pt x="2647941" y="2440762"/>
                  <a:pt x="2600077" y="2486082"/>
                </a:cubicBezTo>
                <a:lnTo>
                  <a:pt x="2567369" y="2517039"/>
                </a:lnTo>
                <a:lnTo>
                  <a:pt x="2573141" y="2486311"/>
                </a:lnTo>
                <a:cubicBezTo>
                  <a:pt x="2576741" y="2467127"/>
                  <a:pt x="2593401" y="2442486"/>
                  <a:pt x="2617537" y="2420684"/>
                </a:cubicBezTo>
                <a:cubicBezTo>
                  <a:pt x="2638787" y="2401491"/>
                  <a:pt x="2653846" y="2383460"/>
                  <a:pt x="2651008" y="2380622"/>
                </a:cubicBezTo>
                <a:cubicBezTo>
                  <a:pt x="2648179" y="2377783"/>
                  <a:pt x="2630919" y="2389946"/>
                  <a:pt x="2612660" y="2407644"/>
                </a:cubicBezTo>
                <a:lnTo>
                  <a:pt x="2579465" y="2439810"/>
                </a:lnTo>
                <a:lnTo>
                  <a:pt x="2579465" y="2415692"/>
                </a:lnTo>
                <a:cubicBezTo>
                  <a:pt x="2579465" y="2399481"/>
                  <a:pt x="2592353" y="2380012"/>
                  <a:pt x="2618766" y="2356295"/>
                </a:cubicBezTo>
                <a:cubicBezTo>
                  <a:pt x="2640387" y="2336883"/>
                  <a:pt x="2655160" y="2318090"/>
                  <a:pt x="2651598" y="2314527"/>
                </a:cubicBezTo>
                <a:cubicBezTo>
                  <a:pt x="2648036" y="2310956"/>
                  <a:pt x="2642083" y="2312203"/>
                  <a:pt x="2638397" y="2317290"/>
                </a:cubicBezTo>
                <a:cubicBezTo>
                  <a:pt x="2634710" y="2322376"/>
                  <a:pt x="2619947" y="2336930"/>
                  <a:pt x="2605583" y="2349627"/>
                </a:cubicBezTo>
                <a:lnTo>
                  <a:pt x="2579465" y="2372725"/>
                </a:lnTo>
                <a:lnTo>
                  <a:pt x="2579465" y="2352332"/>
                </a:lnTo>
                <a:cubicBezTo>
                  <a:pt x="2579465" y="2341112"/>
                  <a:pt x="2598753" y="2310222"/>
                  <a:pt x="2622328" y="2283676"/>
                </a:cubicBezTo>
                <a:cubicBezTo>
                  <a:pt x="2675458" y="2223859"/>
                  <a:pt x="2678240" y="2209914"/>
                  <a:pt x="2627090" y="2259863"/>
                </a:cubicBezTo>
                <a:lnTo>
                  <a:pt x="2588990" y="2297068"/>
                </a:lnTo>
                <a:lnTo>
                  <a:pt x="2588990" y="2274770"/>
                </a:lnTo>
                <a:cubicBezTo>
                  <a:pt x="2588990" y="2261988"/>
                  <a:pt x="2605259" y="2234822"/>
                  <a:pt x="2627090" y="2211134"/>
                </a:cubicBezTo>
                <a:cubicBezTo>
                  <a:pt x="2648045" y="2188398"/>
                  <a:pt x="2665190" y="2164871"/>
                  <a:pt x="2665190" y="2158841"/>
                </a:cubicBezTo>
                <a:cubicBezTo>
                  <a:pt x="2665190" y="2152812"/>
                  <a:pt x="2648226" y="2166642"/>
                  <a:pt x="2627490" y="2189579"/>
                </a:cubicBezTo>
                <a:lnTo>
                  <a:pt x="2589771" y="2231288"/>
                </a:lnTo>
                <a:lnTo>
                  <a:pt x="2589390" y="2210438"/>
                </a:lnTo>
                <a:cubicBezTo>
                  <a:pt x="2589171" y="2198970"/>
                  <a:pt x="2606135" y="2169776"/>
                  <a:pt x="2627090" y="2145563"/>
                </a:cubicBezTo>
                <a:cubicBezTo>
                  <a:pt x="2648045" y="2121351"/>
                  <a:pt x="2665181" y="2096443"/>
                  <a:pt x="2665162" y="2090214"/>
                </a:cubicBezTo>
                <a:cubicBezTo>
                  <a:pt x="2665152" y="2083984"/>
                  <a:pt x="2648188" y="2098177"/>
                  <a:pt x="2627471" y="2121751"/>
                </a:cubicBezTo>
                <a:lnTo>
                  <a:pt x="2589809" y="2164613"/>
                </a:lnTo>
                <a:lnTo>
                  <a:pt x="2589410" y="2147307"/>
                </a:lnTo>
                <a:cubicBezTo>
                  <a:pt x="2589181" y="2137782"/>
                  <a:pt x="2608421" y="2106140"/>
                  <a:pt x="2632177" y="2076983"/>
                </a:cubicBezTo>
                <a:cubicBezTo>
                  <a:pt x="2684288" y="2013004"/>
                  <a:pt x="2680878" y="1997183"/>
                  <a:pt x="2627662" y="2056038"/>
                </a:cubicBezTo>
                <a:cubicBezTo>
                  <a:pt x="2578322" y="2110607"/>
                  <a:pt x="2577903" y="2090538"/>
                  <a:pt x="2627090" y="2028758"/>
                </a:cubicBezTo>
                <a:cubicBezTo>
                  <a:pt x="2676135" y="1967170"/>
                  <a:pt x="2676135" y="1951444"/>
                  <a:pt x="2627090" y="2007451"/>
                </a:cubicBezTo>
                <a:cubicBezTo>
                  <a:pt x="2578075" y="2063420"/>
                  <a:pt x="2578075" y="2040131"/>
                  <a:pt x="2627090" y="1975218"/>
                </a:cubicBezTo>
                <a:cubicBezTo>
                  <a:pt x="2676192" y="1910182"/>
                  <a:pt x="2675954" y="1898123"/>
                  <a:pt x="2626614" y="1951453"/>
                </a:cubicBezTo>
                <a:cubicBezTo>
                  <a:pt x="2582228" y="1999440"/>
                  <a:pt x="2590381" y="1973961"/>
                  <a:pt x="2643283" y="1899361"/>
                </a:cubicBezTo>
                <a:cubicBezTo>
                  <a:pt x="2688269" y="1835925"/>
                  <a:pt x="2675934" y="1831943"/>
                  <a:pt x="2629129" y="1894799"/>
                </a:cubicBezTo>
                <a:close/>
                <a:moveTo>
                  <a:pt x="3543005" y="1874101"/>
                </a:moveTo>
                <a:cubicBezTo>
                  <a:pt x="3543005" y="1887198"/>
                  <a:pt x="3545158" y="1892560"/>
                  <a:pt x="3547796" y="1886007"/>
                </a:cubicBezTo>
                <a:cubicBezTo>
                  <a:pt x="3550444" y="1879464"/>
                  <a:pt x="3550444" y="1868748"/>
                  <a:pt x="3547796" y="1862195"/>
                </a:cubicBezTo>
                <a:cubicBezTo>
                  <a:pt x="3545158" y="1855651"/>
                  <a:pt x="3543005" y="1861004"/>
                  <a:pt x="3543005" y="1874101"/>
                </a:cubicBezTo>
                <a:close/>
                <a:moveTo>
                  <a:pt x="979265" y="1882502"/>
                </a:moveTo>
                <a:cubicBezTo>
                  <a:pt x="979265" y="1892980"/>
                  <a:pt x="983552" y="1904200"/>
                  <a:pt x="988790" y="1907438"/>
                </a:cubicBezTo>
                <a:cubicBezTo>
                  <a:pt x="994029" y="1910677"/>
                  <a:pt x="998315" y="1904752"/>
                  <a:pt x="998315" y="1894275"/>
                </a:cubicBezTo>
                <a:cubicBezTo>
                  <a:pt x="998315" y="1883797"/>
                  <a:pt x="994029" y="1872577"/>
                  <a:pt x="988790" y="1869338"/>
                </a:cubicBezTo>
                <a:cubicBezTo>
                  <a:pt x="983552" y="1866100"/>
                  <a:pt x="979265" y="1872024"/>
                  <a:pt x="979265" y="1882502"/>
                </a:cubicBezTo>
                <a:close/>
                <a:moveTo>
                  <a:pt x="1009345" y="1893151"/>
                </a:moveTo>
                <a:cubicBezTo>
                  <a:pt x="1009345" y="1906248"/>
                  <a:pt x="1011507" y="1911610"/>
                  <a:pt x="1014146" y="1905057"/>
                </a:cubicBezTo>
                <a:cubicBezTo>
                  <a:pt x="1016794" y="1898514"/>
                  <a:pt x="1016794" y="1887798"/>
                  <a:pt x="1014146" y="1881245"/>
                </a:cubicBezTo>
                <a:cubicBezTo>
                  <a:pt x="1011507" y="1874701"/>
                  <a:pt x="1009345" y="1880054"/>
                  <a:pt x="1009345" y="1893151"/>
                </a:cubicBezTo>
                <a:close/>
                <a:moveTo>
                  <a:pt x="2272884" y="1880606"/>
                </a:moveTo>
                <a:cubicBezTo>
                  <a:pt x="2279752" y="1883359"/>
                  <a:pt x="2287972" y="1883016"/>
                  <a:pt x="2291134" y="1879854"/>
                </a:cubicBezTo>
                <a:cubicBezTo>
                  <a:pt x="2294296" y="1876692"/>
                  <a:pt x="2288677" y="1874444"/>
                  <a:pt x="2278637" y="1874854"/>
                </a:cubicBezTo>
                <a:cubicBezTo>
                  <a:pt x="2267541" y="1875311"/>
                  <a:pt x="2265283" y="1877568"/>
                  <a:pt x="2272884" y="1880606"/>
                </a:cubicBezTo>
                <a:close/>
                <a:moveTo>
                  <a:pt x="1045940" y="1892475"/>
                </a:moveTo>
                <a:cubicBezTo>
                  <a:pt x="1045940" y="1901295"/>
                  <a:pt x="1072220" y="1931251"/>
                  <a:pt x="1079954" y="1931251"/>
                </a:cubicBezTo>
                <a:cubicBezTo>
                  <a:pt x="1082202" y="1931251"/>
                  <a:pt x="1084040" y="1920535"/>
                  <a:pt x="1084040" y="1907438"/>
                </a:cubicBezTo>
                <a:lnTo>
                  <a:pt x="1084040" y="1883626"/>
                </a:lnTo>
                <a:lnTo>
                  <a:pt x="1064990" y="1883626"/>
                </a:lnTo>
                <a:cubicBezTo>
                  <a:pt x="1054513" y="1883626"/>
                  <a:pt x="1045940" y="1887607"/>
                  <a:pt x="1045940" y="1892475"/>
                </a:cubicBezTo>
                <a:close/>
                <a:moveTo>
                  <a:pt x="1103090" y="1906877"/>
                </a:moveTo>
                <a:cubicBezTo>
                  <a:pt x="1103090" y="1921469"/>
                  <a:pt x="1108462" y="1931251"/>
                  <a:pt x="1116482" y="1931251"/>
                </a:cubicBezTo>
                <a:cubicBezTo>
                  <a:pt x="1125226" y="1931251"/>
                  <a:pt x="1128141" y="1924583"/>
                  <a:pt x="1124864" y="1912049"/>
                </a:cubicBezTo>
                <a:cubicBezTo>
                  <a:pt x="1117206" y="1882778"/>
                  <a:pt x="1103090" y="1879416"/>
                  <a:pt x="1103090" y="1906877"/>
                </a:cubicBezTo>
                <a:close/>
                <a:moveTo>
                  <a:pt x="875962" y="1911915"/>
                </a:moveTo>
                <a:cubicBezTo>
                  <a:pt x="877772" y="1924345"/>
                  <a:pt x="884620" y="1936290"/>
                  <a:pt x="891164" y="1938442"/>
                </a:cubicBezTo>
                <a:cubicBezTo>
                  <a:pt x="908299" y="1944091"/>
                  <a:pt x="905842" y="1916830"/>
                  <a:pt x="887868" y="1901914"/>
                </a:cubicBezTo>
                <a:lnTo>
                  <a:pt x="872666" y="1889303"/>
                </a:lnTo>
                <a:lnTo>
                  <a:pt x="875962" y="1911915"/>
                </a:lnTo>
                <a:close/>
                <a:moveTo>
                  <a:pt x="1141190" y="1916402"/>
                </a:moveTo>
                <a:cubicBezTo>
                  <a:pt x="1141190" y="1929803"/>
                  <a:pt x="1145477" y="1940776"/>
                  <a:pt x="1150715" y="1940776"/>
                </a:cubicBezTo>
                <a:cubicBezTo>
                  <a:pt x="1155954" y="1940776"/>
                  <a:pt x="1160240" y="1932461"/>
                  <a:pt x="1160240" y="1922288"/>
                </a:cubicBezTo>
                <a:cubicBezTo>
                  <a:pt x="1160240" y="1912115"/>
                  <a:pt x="1155954" y="1901152"/>
                  <a:pt x="1150715" y="1897913"/>
                </a:cubicBezTo>
                <a:cubicBezTo>
                  <a:pt x="1145315" y="1894570"/>
                  <a:pt x="1141190" y="1902581"/>
                  <a:pt x="1141190" y="1916402"/>
                </a:cubicBezTo>
                <a:close/>
                <a:moveTo>
                  <a:pt x="1170432" y="1914582"/>
                </a:moveTo>
                <a:cubicBezTo>
                  <a:pt x="1170070" y="1928984"/>
                  <a:pt x="1174052" y="1940776"/>
                  <a:pt x="1179290" y="1940776"/>
                </a:cubicBezTo>
                <a:cubicBezTo>
                  <a:pt x="1190473" y="1940776"/>
                  <a:pt x="1190473" y="1933451"/>
                  <a:pt x="1179290" y="1907438"/>
                </a:cubicBezTo>
                <a:lnTo>
                  <a:pt x="1171108" y="1888388"/>
                </a:lnTo>
                <a:lnTo>
                  <a:pt x="1170432" y="1914582"/>
                </a:lnTo>
                <a:close/>
                <a:moveTo>
                  <a:pt x="3417665" y="1898590"/>
                </a:moveTo>
                <a:cubicBezTo>
                  <a:pt x="3417665" y="1901590"/>
                  <a:pt x="3424095" y="1910467"/>
                  <a:pt x="3431953" y="1918326"/>
                </a:cubicBezTo>
                <a:cubicBezTo>
                  <a:pt x="3447459" y="1933832"/>
                  <a:pt x="3449403" y="1931527"/>
                  <a:pt x="3440459" y="1908219"/>
                </a:cubicBezTo>
                <a:cubicBezTo>
                  <a:pt x="3435029" y="1894056"/>
                  <a:pt x="3417665" y="1886731"/>
                  <a:pt x="3417665" y="1898590"/>
                </a:cubicBezTo>
                <a:close/>
                <a:moveTo>
                  <a:pt x="1219010" y="1923345"/>
                </a:moveTo>
                <a:cubicBezTo>
                  <a:pt x="1221105" y="1938138"/>
                  <a:pt x="1229554" y="1946586"/>
                  <a:pt x="1244346" y="1948682"/>
                </a:cubicBezTo>
                <a:lnTo>
                  <a:pt x="1266539" y="1951825"/>
                </a:lnTo>
                <a:lnTo>
                  <a:pt x="1263396" y="1929632"/>
                </a:lnTo>
                <a:cubicBezTo>
                  <a:pt x="1261301" y="1914839"/>
                  <a:pt x="1252852" y="1906391"/>
                  <a:pt x="1238060" y="1904295"/>
                </a:cubicBezTo>
                <a:lnTo>
                  <a:pt x="1215866" y="1901152"/>
                </a:lnTo>
                <a:lnTo>
                  <a:pt x="1219010" y="1923345"/>
                </a:lnTo>
                <a:close/>
                <a:moveTo>
                  <a:pt x="1636490" y="1911525"/>
                </a:moveTo>
                <a:cubicBezTo>
                  <a:pt x="1636490" y="1926412"/>
                  <a:pt x="1665437" y="1950301"/>
                  <a:pt x="1683477" y="1950301"/>
                </a:cubicBezTo>
                <a:lnTo>
                  <a:pt x="1700527" y="1950301"/>
                </a:lnTo>
                <a:lnTo>
                  <a:pt x="1695974" y="1926488"/>
                </a:lnTo>
                <a:lnTo>
                  <a:pt x="1691421" y="1902676"/>
                </a:lnTo>
                <a:lnTo>
                  <a:pt x="1663951" y="1902676"/>
                </a:lnTo>
                <a:cubicBezTo>
                  <a:pt x="1648854" y="1902676"/>
                  <a:pt x="1636490" y="1906657"/>
                  <a:pt x="1636490" y="1911525"/>
                </a:cubicBezTo>
                <a:close/>
                <a:moveTo>
                  <a:pt x="922120" y="1919907"/>
                </a:moveTo>
                <a:cubicBezTo>
                  <a:pt x="922120" y="1936680"/>
                  <a:pt x="948028" y="1961702"/>
                  <a:pt x="962054" y="1958483"/>
                </a:cubicBezTo>
                <a:lnTo>
                  <a:pt x="976922" y="1955063"/>
                </a:lnTo>
                <a:lnTo>
                  <a:pt x="968874" y="1933632"/>
                </a:lnTo>
                <a:cubicBezTo>
                  <a:pt x="961358" y="1913601"/>
                  <a:pt x="922120" y="1902085"/>
                  <a:pt x="922120" y="1919907"/>
                </a:cubicBezTo>
                <a:close/>
                <a:moveTo>
                  <a:pt x="1712690" y="1931070"/>
                </a:moveTo>
                <a:cubicBezTo>
                  <a:pt x="1712690" y="1943348"/>
                  <a:pt x="1721168" y="1952063"/>
                  <a:pt x="1736950" y="1956025"/>
                </a:cubicBezTo>
                <a:cubicBezTo>
                  <a:pt x="1766659" y="1963484"/>
                  <a:pt x="1770621" y="1960093"/>
                  <a:pt x="1763592" y="1933213"/>
                </a:cubicBezTo>
                <a:cubicBezTo>
                  <a:pt x="1759858" y="1918964"/>
                  <a:pt x="1750790" y="1912201"/>
                  <a:pt x="1735388" y="1912201"/>
                </a:cubicBezTo>
                <a:lnTo>
                  <a:pt x="1712690" y="1912201"/>
                </a:lnTo>
                <a:lnTo>
                  <a:pt x="1712690" y="1931070"/>
                </a:lnTo>
                <a:close/>
                <a:moveTo>
                  <a:pt x="988790" y="1939652"/>
                </a:moveTo>
                <a:cubicBezTo>
                  <a:pt x="988790" y="1950130"/>
                  <a:pt x="993077" y="1961350"/>
                  <a:pt x="998315" y="1964588"/>
                </a:cubicBezTo>
                <a:cubicBezTo>
                  <a:pt x="1003554" y="1967827"/>
                  <a:pt x="1007840" y="1961902"/>
                  <a:pt x="1007840" y="1951425"/>
                </a:cubicBezTo>
                <a:cubicBezTo>
                  <a:pt x="1007840" y="1940947"/>
                  <a:pt x="1003554" y="1929727"/>
                  <a:pt x="998315" y="1926488"/>
                </a:cubicBezTo>
                <a:cubicBezTo>
                  <a:pt x="993077" y="1923250"/>
                  <a:pt x="988790" y="1929174"/>
                  <a:pt x="988790" y="1939652"/>
                </a:cubicBezTo>
                <a:close/>
                <a:moveTo>
                  <a:pt x="824536" y="1955063"/>
                </a:moveTo>
                <a:cubicBezTo>
                  <a:pt x="827041" y="1968160"/>
                  <a:pt x="832528" y="1978876"/>
                  <a:pt x="836728" y="1978876"/>
                </a:cubicBezTo>
                <a:cubicBezTo>
                  <a:pt x="840929" y="1978876"/>
                  <a:pt x="851187" y="1981495"/>
                  <a:pt x="859541" y="1984696"/>
                </a:cubicBezTo>
                <a:lnTo>
                  <a:pt x="874714" y="1990525"/>
                </a:lnTo>
                <a:lnTo>
                  <a:pt x="868513" y="1972790"/>
                </a:lnTo>
                <a:cubicBezTo>
                  <a:pt x="862265" y="1954949"/>
                  <a:pt x="838233" y="1931251"/>
                  <a:pt x="826375" y="1931251"/>
                </a:cubicBezTo>
                <a:cubicBezTo>
                  <a:pt x="822860" y="1931251"/>
                  <a:pt x="822031" y="1941967"/>
                  <a:pt x="824536" y="1955063"/>
                </a:cubicBezTo>
                <a:close/>
                <a:moveTo>
                  <a:pt x="3260027" y="1977457"/>
                </a:moveTo>
                <a:cubicBezTo>
                  <a:pt x="3245606" y="2081832"/>
                  <a:pt x="3176664" y="2405215"/>
                  <a:pt x="3138392" y="2547995"/>
                </a:cubicBezTo>
                <a:cubicBezTo>
                  <a:pt x="3115570" y="2633129"/>
                  <a:pt x="3098178" y="2702776"/>
                  <a:pt x="3099740" y="2702776"/>
                </a:cubicBezTo>
                <a:cubicBezTo>
                  <a:pt x="3101302" y="2702776"/>
                  <a:pt x="3123114" y="2680916"/>
                  <a:pt x="3148213" y="2654199"/>
                </a:cubicBezTo>
                <a:cubicBezTo>
                  <a:pt x="3320625" y="2470623"/>
                  <a:pt x="3419399" y="2213372"/>
                  <a:pt x="3394377" y="2013128"/>
                </a:cubicBezTo>
                <a:lnTo>
                  <a:pt x="3387585" y="1958788"/>
                </a:lnTo>
                <a:lnTo>
                  <a:pt x="3366916" y="1951149"/>
                </a:lnTo>
                <a:cubicBezTo>
                  <a:pt x="3355543" y="1946948"/>
                  <a:pt x="3328216" y="1941195"/>
                  <a:pt x="3306194" y="1938347"/>
                </a:cubicBezTo>
                <a:lnTo>
                  <a:pt x="3266142" y="1933185"/>
                </a:lnTo>
                <a:lnTo>
                  <a:pt x="3260027" y="1977457"/>
                </a:lnTo>
                <a:close/>
                <a:moveTo>
                  <a:pt x="3555778" y="1938642"/>
                </a:moveTo>
                <a:cubicBezTo>
                  <a:pt x="3544015" y="1947158"/>
                  <a:pt x="3541671" y="1988401"/>
                  <a:pt x="3552949" y="1988401"/>
                </a:cubicBezTo>
                <a:cubicBezTo>
                  <a:pt x="3557454" y="1988401"/>
                  <a:pt x="3563522" y="1982219"/>
                  <a:pt x="3566417" y="1974666"/>
                </a:cubicBezTo>
                <a:cubicBezTo>
                  <a:pt x="3574056" y="1954749"/>
                  <a:pt x="3566922" y="1930584"/>
                  <a:pt x="3555778" y="1938642"/>
                </a:cubicBezTo>
                <a:close/>
                <a:moveTo>
                  <a:pt x="651334" y="1955740"/>
                </a:moveTo>
                <a:cubicBezTo>
                  <a:pt x="623235" y="1983848"/>
                  <a:pt x="636084" y="2149783"/>
                  <a:pt x="675584" y="2268769"/>
                </a:cubicBezTo>
                <a:cubicBezTo>
                  <a:pt x="686129" y="2300545"/>
                  <a:pt x="715389" y="2363086"/>
                  <a:pt x="740602" y="2407768"/>
                </a:cubicBezTo>
                <a:cubicBezTo>
                  <a:pt x="787837" y="2491454"/>
                  <a:pt x="874343" y="2620375"/>
                  <a:pt x="879686" y="2615041"/>
                </a:cubicBezTo>
                <a:cubicBezTo>
                  <a:pt x="881344" y="2613384"/>
                  <a:pt x="863598" y="2549938"/>
                  <a:pt x="840262" y="2474043"/>
                </a:cubicBezTo>
                <a:cubicBezTo>
                  <a:pt x="806506" y="2364296"/>
                  <a:pt x="737383" y="2097977"/>
                  <a:pt x="707417" y="1962207"/>
                </a:cubicBezTo>
                <a:cubicBezTo>
                  <a:pt x="701845" y="1936975"/>
                  <a:pt x="673384" y="1933699"/>
                  <a:pt x="651334" y="1955740"/>
                </a:cubicBezTo>
                <a:close/>
                <a:moveTo>
                  <a:pt x="1018118" y="1955854"/>
                </a:moveTo>
                <a:cubicBezTo>
                  <a:pt x="1018575" y="1966951"/>
                  <a:pt x="1020832" y="1969208"/>
                  <a:pt x="1023871" y="1961617"/>
                </a:cubicBezTo>
                <a:cubicBezTo>
                  <a:pt x="1026624" y="1954740"/>
                  <a:pt x="1026281" y="1946519"/>
                  <a:pt x="1023118" y="1943357"/>
                </a:cubicBezTo>
                <a:cubicBezTo>
                  <a:pt x="1019956" y="1940195"/>
                  <a:pt x="1017708" y="1945815"/>
                  <a:pt x="1018118" y="1955854"/>
                </a:cubicBezTo>
                <a:close/>
                <a:moveTo>
                  <a:pt x="1055465" y="1948825"/>
                </a:moveTo>
                <a:cubicBezTo>
                  <a:pt x="1055465" y="1969351"/>
                  <a:pt x="1067734" y="1988401"/>
                  <a:pt x="1080964" y="1988401"/>
                </a:cubicBezTo>
                <a:cubicBezTo>
                  <a:pt x="1100976" y="1988401"/>
                  <a:pt x="1092908" y="1946519"/>
                  <a:pt x="1072134" y="1942557"/>
                </a:cubicBezTo>
                <a:cubicBezTo>
                  <a:pt x="1062971" y="1940805"/>
                  <a:pt x="1055465" y="1943633"/>
                  <a:pt x="1055465" y="1948825"/>
                </a:cubicBezTo>
                <a:close/>
                <a:moveTo>
                  <a:pt x="884020" y="1969951"/>
                </a:moveTo>
                <a:cubicBezTo>
                  <a:pt x="884020" y="1987782"/>
                  <a:pt x="907852" y="2005841"/>
                  <a:pt x="917996" y="1995707"/>
                </a:cubicBezTo>
                <a:cubicBezTo>
                  <a:pt x="925635" y="1988068"/>
                  <a:pt x="912004" y="1961636"/>
                  <a:pt x="897574" y="1956102"/>
                </a:cubicBezTo>
                <a:cubicBezTo>
                  <a:pt x="888640" y="1952673"/>
                  <a:pt x="884020" y="1957388"/>
                  <a:pt x="884020" y="1969951"/>
                </a:cubicBezTo>
                <a:close/>
                <a:moveTo>
                  <a:pt x="1106834" y="1965369"/>
                </a:moveTo>
                <a:cubicBezTo>
                  <a:pt x="1110015" y="1973656"/>
                  <a:pt x="1112615" y="1984372"/>
                  <a:pt x="1112615" y="1989182"/>
                </a:cubicBezTo>
                <a:cubicBezTo>
                  <a:pt x="1112615" y="1993992"/>
                  <a:pt x="1119045" y="1997926"/>
                  <a:pt x="1126903" y="1997926"/>
                </a:cubicBezTo>
                <a:cubicBezTo>
                  <a:pt x="1134761" y="1997926"/>
                  <a:pt x="1141190" y="1993992"/>
                  <a:pt x="1141190" y="1989182"/>
                </a:cubicBezTo>
                <a:cubicBezTo>
                  <a:pt x="1141190" y="1969113"/>
                  <a:pt x="1128684" y="1950301"/>
                  <a:pt x="1115339" y="1950301"/>
                </a:cubicBezTo>
                <a:cubicBezTo>
                  <a:pt x="1106224" y="1950301"/>
                  <a:pt x="1103147" y="1955759"/>
                  <a:pt x="1106834" y="1965369"/>
                </a:cubicBezTo>
                <a:close/>
                <a:moveTo>
                  <a:pt x="1150715" y="1972990"/>
                </a:moveTo>
                <a:cubicBezTo>
                  <a:pt x="1150715" y="1986086"/>
                  <a:pt x="1155002" y="1999450"/>
                  <a:pt x="1160240" y="2002688"/>
                </a:cubicBezTo>
                <a:cubicBezTo>
                  <a:pt x="1165622" y="2006013"/>
                  <a:pt x="1169765" y="1998212"/>
                  <a:pt x="1169765" y="1984762"/>
                </a:cubicBezTo>
                <a:cubicBezTo>
                  <a:pt x="1169765" y="1971665"/>
                  <a:pt x="1165479" y="1958302"/>
                  <a:pt x="1160240" y="1955063"/>
                </a:cubicBezTo>
                <a:cubicBezTo>
                  <a:pt x="1154859" y="1951739"/>
                  <a:pt x="1150715" y="1959540"/>
                  <a:pt x="1150715" y="1972990"/>
                </a:cubicBezTo>
                <a:close/>
                <a:moveTo>
                  <a:pt x="3506838" y="1964588"/>
                </a:moveTo>
                <a:cubicBezTo>
                  <a:pt x="3499514" y="1983667"/>
                  <a:pt x="3510315" y="2010185"/>
                  <a:pt x="3522374" y="2002727"/>
                </a:cubicBezTo>
                <a:cubicBezTo>
                  <a:pt x="3534994" y="1994926"/>
                  <a:pt x="3534794" y="1950301"/>
                  <a:pt x="3522145" y="1950301"/>
                </a:cubicBezTo>
                <a:cubicBezTo>
                  <a:pt x="3516735" y="1950301"/>
                  <a:pt x="3509848" y="1956730"/>
                  <a:pt x="3506838" y="1964588"/>
                </a:cubicBezTo>
                <a:close/>
                <a:moveTo>
                  <a:pt x="1179957" y="1975933"/>
                </a:moveTo>
                <a:cubicBezTo>
                  <a:pt x="1179595" y="1987410"/>
                  <a:pt x="1183577" y="1999450"/>
                  <a:pt x="1188815" y="2002688"/>
                </a:cubicBezTo>
                <a:cubicBezTo>
                  <a:pt x="1200083" y="2009651"/>
                  <a:pt x="1200083" y="2000326"/>
                  <a:pt x="1188815" y="1974113"/>
                </a:cubicBezTo>
                <a:lnTo>
                  <a:pt x="1180633" y="1955063"/>
                </a:lnTo>
                <a:lnTo>
                  <a:pt x="1179957" y="1975933"/>
                </a:lnTo>
                <a:close/>
                <a:moveTo>
                  <a:pt x="1228592" y="1985267"/>
                </a:moveTo>
                <a:lnTo>
                  <a:pt x="1231678" y="2012213"/>
                </a:lnTo>
                <a:lnTo>
                  <a:pt x="1253814" y="2015347"/>
                </a:lnTo>
                <a:lnTo>
                  <a:pt x="1275950" y="2018490"/>
                </a:lnTo>
                <a:lnTo>
                  <a:pt x="1272864" y="1991535"/>
                </a:lnTo>
                <a:lnTo>
                  <a:pt x="1269778" y="1964588"/>
                </a:lnTo>
                <a:lnTo>
                  <a:pt x="1247642" y="1961455"/>
                </a:lnTo>
                <a:lnTo>
                  <a:pt x="1225506" y="1958311"/>
                </a:lnTo>
                <a:lnTo>
                  <a:pt x="1228592" y="1985267"/>
                </a:lnTo>
                <a:close/>
                <a:moveTo>
                  <a:pt x="1647558" y="1975094"/>
                </a:moveTo>
                <a:cubicBezTo>
                  <a:pt x="1649330" y="1984277"/>
                  <a:pt x="1662827" y="1995011"/>
                  <a:pt x="1677543" y="1998955"/>
                </a:cubicBezTo>
                <a:lnTo>
                  <a:pt x="1704318" y="2006108"/>
                </a:lnTo>
                <a:lnTo>
                  <a:pt x="1701356" y="1985353"/>
                </a:lnTo>
                <a:lnTo>
                  <a:pt x="1698403" y="1964588"/>
                </a:lnTo>
                <a:lnTo>
                  <a:pt x="1671371" y="1961493"/>
                </a:lnTo>
                <a:lnTo>
                  <a:pt x="1644348" y="1958397"/>
                </a:lnTo>
                <a:lnTo>
                  <a:pt x="1647558" y="1975094"/>
                </a:lnTo>
                <a:close/>
                <a:moveTo>
                  <a:pt x="3480121" y="1968475"/>
                </a:moveTo>
                <a:cubicBezTo>
                  <a:pt x="3477187" y="1973228"/>
                  <a:pt x="3478797" y="1987153"/>
                  <a:pt x="3483721" y="1999431"/>
                </a:cubicBezTo>
                <a:lnTo>
                  <a:pt x="3492656" y="2021738"/>
                </a:lnTo>
                <a:lnTo>
                  <a:pt x="3493265" y="1990782"/>
                </a:lnTo>
                <a:cubicBezTo>
                  <a:pt x="3493875" y="1959483"/>
                  <a:pt x="3489874" y="1952692"/>
                  <a:pt x="3480121" y="1968475"/>
                </a:cubicBezTo>
                <a:close/>
                <a:moveTo>
                  <a:pt x="379195" y="2018300"/>
                </a:moveTo>
                <a:cubicBezTo>
                  <a:pt x="408008" y="2044741"/>
                  <a:pt x="453014" y="2078793"/>
                  <a:pt x="479208" y="2093976"/>
                </a:cubicBezTo>
                <a:cubicBezTo>
                  <a:pt x="536758" y="2127323"/>
                  <a:pt x="567257" y="2130762"/>
                  <a:pt x="529214" y="2099615"/>
                </a:cubicBezTo>
                <a:cubicBezTo>
                  <a:pt x="514812" y="2087823"/>
                  <a:pt x="503020" y="2068687"/>
                  <a:pt x="503020" y="2057095"/>
                </a:cubicBezTo>
                <a:cubicBezTo>
                  <a:pt x="503020" y="2045513"/>
                  <a:pt x="498448" y="2036026"/>
                  <a:pt x="492857" y="2036026"/>
                </a:cubicBezTo>
                <a:cubicBezTo>
                  <a:pt x="487018" y="2036026"/>
                  <a:pt x="485265" y="2044151"/>
                  <a:pt x="488733" y="2055076"/>
                </a:cubicBezTo>
                <a:cubicBezTo>
                  <a:pt x="492057" y="2065553"/>
                  <a:pt x="491933" y="2074126"/>
                  <a:pt x="488466" y="2074126"/>
                </a:cubicBezTo>
                <a:cubicBezTo>
                  <a:pt x="476845" y="2074126"/>
                  <a:pt x="426820" y="2041541"/>
                  <a:pt x="426820" y="2033968"/>
                </a:cubicBezTo>
                <a:cubicBezTo>
                  <a:pt x="426820" y="2022891"/>
                  <a:pt x="440479" y="2024920"/>
                  <a:pt x="453490" y="2037931"/>
                </a:cubicBezTo>
                <a:cubicBezTo>
                  <a:pt x="465834" y="2050275"/>
                  <a:pt x="469130" y="2037388"/>
                  <a:pt x="457633" y="2021738"/>
                </a:cubicBezTo>
                <a:cubicBezTo>
                  <a:pt x="449118" y="2010147"/>
                  <a:pt x="424239" y="2009232"/>
                  <a:pt x="416209" y="2020205"/>
                </a:cubicBezTo>
                <a:cubicBezTo>
                  <a:pt x="412990" y="2024596"/>
                  <a:pt x="395283" y="2014957"/>
                  <a:pt x="376852" y="1998774"/>
                </a:cubicBezTo>
                <a:cubicBezTo>
                  <a:pt x="320978" y="1949720"/>
                  <a:pt x="323026" y="1966741"/>
                  <a:pt x="379195" y="2018300"/>
                </a:cubicBezTo>
                <a:close/>
                <a:moveTo>
                  <a:pt x="599023" y="1984429"/>
                </a:moveTo>
                <a:cubicBezTo>
                  <a:pt x="599480" y="1995526"/>
                  <a:pt x="601737" y="1997783"/>
                  <a:pt x="604776" y="1990192"/>
                </a:cubicBezTo>
                <a:cubicBezTo>
                  <a:pt x="607528" y="1983315"/>
                  <a:pt x="607185" y="1975094"/>
                  <a:pt x="604023" y="1971932"/>
                </a:cubicBezTo>
                <a:cubicBezTo>
                  <a:pt x="600861" y="1968770"/>
                  <a:pt x="598613" y="1974390"/>
                  <a:pt x="599023" y="1984429"/>
                </a:cubicBezTo>
                <a:close/>
                <a:moveTo>
                  <a:pt x="931645" y="1981829"/>
                </a:moveTo>
                <a:cubicBezTo>
                  <a:pt x="931645" y="1997040"/>
                  <a:pt x="946352" y="2010766"/>
                  <a:pt x="972741" y="2020195"/>
                </a:cubicBezTo>
                <a:lnTo>
                  <a:pt x="990038" y="2026377"/>
                </a:lnTo>
                <a:lnTo>
                  <a:pt x="983466" y="2005013"/>
                </a:lnTo>
                <a:cubicBezTo>
                  <a:pt x="975551" y="1979247"/>
                  <a:pt x="978903" y="1982591"/>
                  <a:pt x="953072" y="1974656"/>
                </a:cubicBezTo>
                <a:lnTo>
                  <a:pt x="931645" y="1968065"/>
                </a:lnTo>
                <a:lnTo>
                  <a:pt x="931645" y="1981829"/>
                </a:lnTo>
                <a:close/>
                <a:moveTo>
                  <a:pt x="1716138" y="1983657"/>
                </a:moveTo>
                <a:cubicBezTo>
                  <a:pt x="1719482" y="1992363"/>
                  <a:pt x="1722215" y="2001279"/>
                  <a:pt x="1722215" y="2003469"/>
                </a:cubicBezTo>
                <a:cubicBezTo>
                  <a:pt x="1722215" y="2005660"/>
                  <a:pt x="1733245" y="2007451"/>
                  <a:pt x="1746723" y="2007451"/>
                </a:cubicBezTo>
                <a:lnTo>
                  <a:pt x="1771240" y="2007451"/>
                </a:lnTo>
                <a:lnTo>
                  <a:pt x="1768078" y="1990782"/>
                </a:lnTo>
                <a:cubicBezTo>
                  <a:pt x="1766126" y="1980486"/>
                  <a:pt x="1754429" y="1972913"/>
                  <a:pt x="1737493" y="1970970"/>
                </a:cubicBezTo>
                <a:lnTo>
                  <a:pt x="1710071" y="1967836"/>
                </a:lnTo>
                <a:lnTo>
                  <a:pt x="1716138" y="1983657"/>
                </a:lnTo>
                <a:close/>
                <a:moveTo>
                  <a:pt x="1786128" y="1997926"/>
                </a:moveTo>
                <a:cubicBezTo>
                  <a:pt x="1789433" y="2010547"/>
                  <a:pt x="1799120" y="2016976"/>
                  <a:pt x="1814836" y="2016976"/>
                </a:cubicBezTo>
                <a:lnTo>
                  <a:pt x="1838554" y="2016976"/>
                </a:lnTo>
                <a:lnTo>
                  <a:pt x="1832772" y="2001907"/>
                </a:lnTo>
                <a:cubicBezTo>
                  <a:pt x="1829591" y="1993621"/>
                  <a:pt x="1826990" y="1985048"/>
                  <a:pt x="1826990" y="1982857"/>
                </a:cubicBezTo>
                <a:cubicBezTo>
                  <a:pt x="1826990" y="1980667"/>
                  <a:pt x="1816675" y="1978876"/>
                  <a:pt x="1804073" y="1978876"/>
                </a:cubicBezTo>
                <a:lnTo>
                  <a:pt x="1781146" y="1978876"/>
                </a:lnTo>
                <a:lnTo>
                  <a:pt x="1786128" y="1997926"/>
                </a:lnTo>
                <a:close/>
                <a:moveTo>
                  <a:pt x="836395" y="2007118"/>
                </a:moveTo>
                <a:cubicBezTo>
                  <a:pt x="836395" y="2023358"/>
                  <a:pt x="861160" y="2045551"/>
                  <a:pt x="879277" y="2045551"/>
                </a:cubicBezTo>
                <a:cubicBezTo>
                  <a:pt x="888478" y="2045551"/>
                  <a:pt x="873381" y="2003641"/>
                  <a:pt x="861303" y="1995688"/>
                </a:cubicBezTo>
                <a:cubicBezTo>
                  <a:pt x="843682" y="1984077"/>
                  <a:pt x="836395" y="1987420"/>
                  <a:pt x="836395" y="2007118"/>
                </a:cubicBezTo>
                <a:close/>
                <a:moveTo>
                  <a:pt x="998315" y="2007451"/>
                </a:moveTo>
                <a:cubicBezTo>
                  <a:pt x="998315" y="2017928"/>
                  <a:pt x="1000106" y="2026501"/>
                  <a:pt x="1002297" y="2026501"/>
                </a:cubicBezTo>
                <a:cubicBezTo>
                  <a:pt x="1004487" y="2026501"/>
                  <a:pt x="1013060" y="2029101"/>
                  <a:pt x="1021347" y="2032283"/>
                </a:cubicBezTo>
                <a:lnTo>
                  <a:pt x="1036415" y="2038064"/>
                </a:lnTo>
                <a:lnTo>
                  <a:pt x="1036415" y="2019014"/>
                </a:lnTo>
                <a:cubicBezTo>
                  <a:pt x="1036415" y="2008537"/>
                  <a:pt x="1029633" y="1997364"/>
                  <a:pt x="1021347" y="1994183"/>
                </a:cubicBezTo>
                <a:cubicBezTo>
                  <a:pt x="999496" y="1985801"/>
                  <a:pt x="998315" y="1986477"/>
                  <a:pt x="998315" y="2007451"/>
                </a:cubicBezTo>
                <a:close/>
                <a:moveTo>
                  <a:pt x="1594104" y="2006679"/>
                </a:moveTo>
                <a:cubicBezTo>
                  <a:pt x="1587198" y="2017852"/>
                  <a:pt x="1614507" y="2045551"/>
                  <a:pt x="1632414" y="2045551"/>
                </a:cubicBezTo>
                <a:cubicBezTo>
                  <a:pt x="1650282" y="2045551"/>
                  <a:pt x="1649692" y="2031540"/>
                  <a:pt x="1631052" y="2012890"/>
                </a:cubicBezTo>
                <a:cubicBezTo>
                  <a:pt x="1614078" y="1995926"/>
                  <a:pt x="1602000" y="1993897"/>
                  <a:pt x="1594104" y="2006679"/>
                </a:cubicBezTo>
                <a:close/>
                <a:moveTo>
                  <a:pt x="893545" y="2020719"/>
                </a:moveTo>
                <a:cubicBezTo>
                  <a:pt x="893545" y="2033407"/>
                  <a:pt x="917729" y="2064601"/>
                  <a:pt x="927559" y="2064601"/>
                </a:cubicBezTo>
                <a:cubicBezTo>
                  <a:pt x="940770" y="2064601"/>
                  <a:pt x="928473" y="2025472"/>
                  <a:pt x="912595" y="2016976"/>
                </a:cubicBezTo>
                <a:lnTo>
                  <a:pt x="893545" y="2006784"/>
                </a:lnTo>
                <a:lnTo>
                  <a:pt x="893545" y="2020719"/>
                </a:lnTo>
                <a:close/>
                <a:moveTo>
                  <a:pt x="1066781" y="2024015"/>
                </a:moveTo>
                <a:cubicBezTo>
                  <a:pt x="1071563" y="2048837"/>
                  <a:pt x="1103090" y="2051609"/>
                  <a:pt x="1103090" y="2027196"/>
                </a:cubicBezTo>
                <a:cubicBezTo>
                  <a:pt x="1103090" y="2013566"/>
                  <a:pt x="1096975" y="2007451"/>
                  <a:pt x="1083345" y="2007451"/>
                </a:cubicBezTo>
                <a:cubicBezTo>
                  <a:pt x="1069715" y="2007451"/>
                  <a:pt x="1064581" y="2012585"/>
                  <a:pt x="1066781" y="2024015"/>
                </a:cubicBezTo>
                <a:close/>
                <a:moveTo>
                  <a:pt x="1112615" y="2025939"/>
                </a:moveTo>
                <a:cubicBezTo>
                  <a:pt x="1112615" y="2049190"/>
                  <a:pt x="1119502" y="2053323"/>
                  <a:pt x="1168394" y="2059467"/>
                </a:cubicBezTo>
                <a:cubicBezTo>
                  <a:pt x="1209570" y="2064639"/>
                  <a:pt x="1211790" y="2062553"/>
                  <a:pt x="1198340" y="2031263"/>
                </a:cubicBezTo>
                <a:lnTo>
                  <a:pt x="1190158" y="2012213"/>
                </a:lnTo>
                <a:lnTo>
                  <a:pt x="1189482" y="2030702"/>
                </a:lnTo>
                <a:lnTo>
                  <a:pt x="1188815" y="2049190"/>
                </a:lnTo>
                <a:lnTo>
                  <a:pt x="1175976" y="2031625"/>
                </a:lnTo>
                <a:cubicBezTo>
                  <a:pt x="1168908" y="2021967"/>
                  <a:pt x="1158488" y="2016938"/>
                  <a:pt x="1152820" y="2020443"/>
                </a:cubicBezTo>
                <a:cubicBezTo>
                  <a:pt x="1147143" y="2023948"/>
                  <a:pt x="1139819" y="2022453"/>
                  <a:pt x="1136523" y="2017128"/>
                </a:cubicBezTo>
                <a:cubicBezTo>
                  <a:pt x="1126598" y="2001079"/>
                  <a:pt x="1112615" y="2006232"/>
                  <a:pt x="1112615" y="2025939"/>
                </a:cubicBezTo>
                <a:close/>
                <a:moveTo>
                  <a:pt x="3548634" y="2017738"/>
                </a:moveTo>
                <a:cubicBezTo>
                  <a:pt x="3539471" y="2023082"/>
                  <a:pt x="3531965" y="2037950"/>
                  <a:pt x="3531965" y="2050790"/>
                </a:cubicBezTo>
                <a:cubicBezTo>
                  <a:pt x="3531965" y="2083070"/>
                  <a:pt x="3550853" y="2080336"/>
                  <a:pt x="3551682" y="2047932"/>
                </a:cubicBezTo>
                <a:lnTo>
                  <a:pt x="3552358" y="2021738"/>
                </a:lnTo>
                <a:lnTo>
                  <a:pt x="3560540" y="2040788"/>
                </a:lnTo>
                <a:lnTo>
                  <a:pt x="3568722" y="2059838"/>
                </a:lnTo>
                <a:lnTo>
                  <a:pt x="3569399" y="2033645"/>
                </a:lnTo>
                <a:cubicBezTo>
                  <a:pt x="3569761" y="2019243"/>
                  <a:pt x="3568999" y="2007584"/>
                  <a:pt x="3567684" y="2007737"/>
                </a:cubicBezTo>
                <a:cubicBezTo>
                  <a:pt x="3566370" y="2007899"/>
                  <a:pt x="3557797" y="2012394"/>
                  <a:pt x="3548634" y="2017738"/>
                </a:cubicBezTo>
                <a:close/>
                <a:moveTo>
                  <a:pt x="594822" y="2031263"/>
                </a:moveTo>
                <a:cubicBezTo>
                  <a:pt x="591812" y="2039122"/>
                  <a:pt x="593498" y="2045551"/>
                  <a:pt x="598565" y="2045551"/>
                </a:cubicBezTo>
                <a:cubicBezTo>
                  <a:pt x="603642" y="2045551"/>
                  <a:pt x="607795" y="2039122"/>
                  <a:pt x="607795" y="2031263"/>
                </a:cubicBezTo>
                <a:cubicBezTo>
                  <a:pt x="607795" y="2023405"/>
                  <a:pt x="606109" y="2016976"/>
                  <a:pt x="604052" y="2016976"/>
                </a:cubicBezTo>
                <a:cubicBezTo>
                  <a:pt x="601994" y="2016976"/>
                  <a:pt x="597841" y="2023405"/>
                  <a:pt x="594822" y="2031263"/>
                </a:cubicBezTo>
                <a:close/>
                <a:moveTo>
                  <a:pt x="1655540" y="2031082"/>
                </a:moveTo>
                <a:cubicBezTo>
                  <a:pt x="1655540" y="2038836"/>
                  <a:pt x="1666456" y="2047932"/>
                  <a:pt x="1679800" y="2051275"/>
                </a:cubicBezTo>
                <a:cubicBezTo>
                  <a:pt x="1708518" y="2058486"/>
                  <a:pt x="1715281" y="2053866"/>
                  <a:pt x="1707137" y="2032626"/>
                </a:cubicBezTo>
                <a:cubicBezTo>
                  <a:pt x="1699555" y="2012880"/>
                  <a:pt x="1655540" y="2011566"/>
                  <a:pt x="1655540" y="2031082"/>
                </a:cubicBezTo>
                <a:close/>
                <a:moveTo>
                  <a:pt x="1722215" y="2036845"/>
                </a:moveTo>
                <a:cubicBezTo>
                  <a:pt x="1722215" y="2048723"/>
                  <a:pt x="1728854" y="2055076"/>
                  <a:pt x="1741265" y="2055076"/>
                </a:cubicBezTo>
                <a:cubicBezTo>
                  <a:pt x="1751743" y="2055076"/>
                  <a:pt x="1763525" y="2055076"/>
                  <a:pt x="1767459" y="2055076"/>
                </a:cubicBezTo>
                <a:cubicBezTo>
                  <a:pt x="1786481" y="2055076"/>
                  <a:pt x="1771412" y="2031778"/>
                  <a:pt x="1748409" y="2025625"/>
                </a:cubicBezTo>
                <a:lnTo>
                  <a:pt x="1722215" y="2018624"/>
                </a:lnTo>
                <a:lnTo>
                  <a:pt x="1722215" y="2036845"/>
                </a:lnTo>
                <a:close/>
                <a:moveTo>
                  <a:pt x="945599" y="2036569"/>
                </a:moveTo>
                <a:cubicBezTo>
                  <a:pt x="939551" y="2046361"/>
                  <a:pt x="974569" y="2083651"/>
                  <a:pt x="989809" y="2083651"/>
                </a:cubicBezTo>
                <a:cubicBezTo>
                  <a:pt x="995610" y="2083651"/>
                  <a:pt x="997753" y="2076869"/>
                  <a:pt x="994572" y="2068582"/>
                </a:cubicBezTo>
                <a:cubicBezTo>
                  <a:pt x="991391" y="2060296"/>
                  <a:pt x="988790" y="2050085"/>
                  <a:pt x="988790" y="2045884"/>
                </a:cubicBezTo>
                <a:cubicBezTo>
                  <a:pt x="988790" y="2034797"/>
                  <a:pt x="951638" y="2026787"/>
                  <a:pt x="945599" y="2036569"/>
                </a:cubicBezTo>
                <a:close/>
                <a:moveTo>
                  <a:pt x="1792310" y="2040731"/>
                </a:moveTo>
                <a:cubicBezTo>
                  <a:pt x="1795672" y="2049475"/>
                  <a:pt x="1798415" y="2058429"/>
                  <a:pt x="1798415" y="2060619"/>
                </a:cubicBezTo>
                <a:cubicBezTo>
                  <a:pt x="1798415" y="2062810"/>
                  <a:pt x="1807302" y="2064601"/>
                  <a:pt x="1818161" y="2064601"/>
                </a:cubicBezTo>
                <a:cubicBezTo>
                  <a:pt x="1846221" y="2064601"/>
                  <a:pt x="1837982" y="2032178"/>
                  <a:pt x="1808883" y="2028044"/>
                </a:cubicBezTo>
                <a:lnTo>
                  <a:pt x="1786204" y="2024825"/>
                </a:lnTo>
                <a:lnTo>
                  <a:pt x="1792310" y="2040731"/>
                </a:lnTo>
                <a:close/>
                <a:moveTo>
                  <a:pt x="1507903" y="2045551"/>
                </a:moveTo>
                <a:cubicBezTo>
                  <a:pt x="1511141" y="2050790"/>
                  <a:pt x="1517999" y="2055076"/>
                  <a:pt x="1523152" y="2055076"/>
                </a:cubicBezTo>
                <a:cubicBezTo>
                  <a:pt x="1528296" y="2055076"/>
                  <a:pt x="1541717" y="2063649"/>
                  <a:pt x="1552956" y="2074126"/>
                </a:cubicBezTo>
                <a:cubicBezTo>
                  <a:pt x="1564205" y="2084603"/>
                  <a:pt x="1576883" y="2093176"/>
                  <a:pt x="1581140" y="2093176"/>
                </a:cubicBezTo>
                <a:cubicBezTo>
                  <a:pt x="1596800" y="2093176"/>
                  <a:pt x="1588265" y="2055428"/>
                  <a:pt x="1570444" y="2045884"/>
                </a:cubicBezTo>
                <a:cubicBezTo>
                  <a:pt x="1546755" y="2033207"/>
                  <a:pt x="1500121" y="2032959"/>
                  <a:pt x="1507903" y="2045551"/>
                </a:cubicBezTo>
                <a:close/>
                <a:moveTo>
                  <a:pt x="1852117" y="2050313"/>
                </a:moveTo>
                <a:cubicBezTo>
                  <a:pt x="1855137" y="2058172"/>
                  <a:pt x="1867729" y="2064601"/>
                  <a:pt x="1880102" y="2064601"/>
                </a:cubicBezTo>
                <a:lnTo>
                  <a:pt x="1902590" y="2064601"/>
                </a:lnTo>
                <a:lnTo>
                  <a:pt x="1897113" y="2050313"/>
                </a:lnTo>
                <a:cubicBezTo>
                  <a:pt x="1894094" y="2042455"/>
                  <a:pt x="1881502" y="2036026"/>
                  <a:pt x="1869129" y="2036026"/>
                </a:cubicBezTo>
                <a:lnTo>
                  <a:pt x="1846640" y="2036026"/>
                </a:lnTo>
                <a:lnTo>
                  <a:pt x="1852117" y="2050313"/>
                </a:lnTo>
                <a:close/>
                <a:moveTo>
                  <a:pt x="2413807" y="2093719"/>
                </a:moveTo>
                <a:cubicBezTo>
                  <a:pt x="2384422" y="2125447"/>
                  <a:pt x="2360324" y="2154384"/>
                  <a:pt x="2360247" y="2158013"/>
                </a:cubicBezTo>
                <a:cubicBezTo>
                  <a:pt x="2360171" y="2161642"/>
                  <a:pt x="2358447" y="2293201"/>
                  <a:pt x="2356399" y="2450364"/>
                </a:cubicBezTo>
                <a:cubicBezTo>
                  <a:pt x="2352732" y="2733618"/>
                  <a:pt x="2340359" y="2909716"/>
                  <a:pt x="2302755" y="3214050"/>
                </a:cubicBezTo>
                <a:cubicBezTo>
                  <a:pt x="2282514" y="3377851"/>
                  <a:pt x="2282857" y="3441697"/>
                  <a:pt x="2303202" y="3298336"/>
                </a:cubicBezTo>
                <a:lnTo>
                  <a:pt x="2314823" y="3216555"/>
                </a:lnTo>
                <a:lnTo>
                  <a:pt x="2343245" y="3201848"/>
                </a:lnTo>
                <a:cubicBezTo>
                  <a:pt x="2358885" y="3193761"/>
                  <a:pt x="2369525" y="3184970"/>
                  <a:pt x="2366867" y="3182312"/>
                </a:cubicBezTo>
                <a:cubicBezTo>
                  <a:pt x="2364210" y="3179655"/>
                  <a:pt x="2353085" y="3182265"/>
                  <a:pt x="2342159" y="3188113"/>
                </a:cubicBezTo>
                <a:lnTo>
                  <a:pt x="2322290" y="3198743"/>
                </a:lnTo>
                <a:lnTo>
                  <a:pt x="2322290" y="3176359"/>
                </a:lnTo>
                <a:lnTo>
                  <a:pt x="2322290" y="3153975"/>
                </a:lnTo>
                <a:lnTo>
                  <a:pt x="2356818" y="3137516"/>
                </a:lnTo>
                <a:cubicBezTo>
                  <a:pt x="2375802" y="3128467"/>
                  <a:pt x="2389013" y="3118752"/>
                  <a:pt x="2386194" y="3115932"/>
                </a:cubicBezTo>
                <a:cubicBezTo>
                  <a:pt x="2383374" y="3113113"/>
                  <a:pt x="2372411" y="3115437"/>
                  <a:pt x="2361829" y="3121104"/>
                </a:cubicBezTo>
                <a:cubicBezTo>
                  <a:pt x="2335330" y="3135287"/>
                  <a:pt x="2331815" y="3134249"/>
                  <a:pt x="2331815" y="3112199"/>
                </a:cubicBezTo>
                <a:cubicBezTo>
                  <a:pt x="2331815" y="3099626"/>
                  <a:pt x="2343331" y="3087500"/>
                  <a:pt x="2365153" y="3077099"/>
                </a:cubicBezTo>
                <a:cubicBezTo>
                  <a:pt x="2383489" y="3068355"/>
                  <a:pt x="2398490" y="3057592"/>
                  <a:pt x="2398490" y="3053191"/>
                </a:cubicBezTo>
                <a:cubicBezTo>
                  <a:pt x="2398490" y="3048791"/>
                  <a:pt x="2385232" y="3052039"/>
                  <a:pt x="2369030" y="3060421"/>
                </a:cubicBezTo>
                <a:cubicBezTo>
                  <a:pt x="2313727" y="3089024"/>
                  <a:pt x="2320033" y="3048086"/>
                  <a:pt x="2376021" y="3015053"/>
                </a:cubicBezTo>
                <a:cubicBezTo>
                  <a:pt x="2395338" y="3003652"/>
                  <a:pt x="2406406" y="2992755"/>
                  <a:pt x="2400634" y="2990831"/>
                </a:cubicBezTo>
                <a:cubicBezTo>
                  <a:pt x="2394852" y="2988898"/>
                  <a:pt x="2379155" y="2994517"/>
                  <a:pt x="2365734" y="3003309"/>
                </a:cubicBezTo>
                <a:lnTo>
                  <a:pt x="2341340" y="3019292"/>
                </a:lnTo>
                <a:lnTo>
                  <a:pt x="2341340" y="2994670"/>
                </a:lnTo>
                <a:lnTo>
                  <a:pt x="2341340" y="2970048"/>
                </a:lnTo>
                <a:lnTo>
                  <a:pt x="2379364" y="2948331"/>
                </a:lnTo>
                <a:cubicBezTo>
                  <a:pt x="2400281" y="2936386"/>
                  <a:pt x="2417426" y="2922975"/>
                  <a:pt x="2417464" y="2918527"/>
                </a:cubicBezTo>
                <a:cubicBezTo>
                  <a:pt x="2417512" y="2914079"/>
                  <a:pt x="2402539" y="2919298"/>
                  <a:pt x="2384203" y="2930109"/>
                </a:cubicBezTo>
                <a:lnTo>
                  <a:pt x="2350865" y="2949788"/>
                </a:lnTo>
                <a:lnTo>
                  <a:pt x="2350865" y="2926423"/>
                </a:lnTo>
                <a:lnTo>
                  <a:pt x="2350865" y="2903068"/>
                </a:lnTo>
                <a:lnTo>
                  <a:pt x="2388965" y="2877855"/>
                </a:lnTo>
                <a:cubicBezTo>
                  <a:pt x="2435838" y="2846842"/>
                  <a:pt x="2439734" y="2829297"/>
                  <a:pt x="2393728" y="2856443"/>
                </a:cubicBezTo>
                <a:lnTo>
                  <a:pt x="2360390" y="2876112"/>
                </a:lnTo>
                <a:lnTo>
                  <a:pt x="2360390" y="2852623"/>
                </a:lnTo>
                <a:lnTo>
                  <a:pt x="2360390" y="2829135"/>
                </a:lnTo>
                <a:lnTo>
                  <a:pt x="2399367" y="2803341"/>
                </a:lnTo>
                <a:cubicBezTo>
                  <a:pt x="2420798" y="2789158"/>
                  <a:pt x="2436048" y="2775261"/>
                  <a:pt x="2433247" y="2772461"/>
                </a:cubicBezTo>
                <a:cubicBezTo>
                  <a:pt x="2430456" y="2769661"/>
                  <a:pt x="2415473" y="2776414"/>
                  <a:pt x="2399957" y="2787463"/>
                </a:cubicBezTo>
                <a:cubicBezTo>
                  <a:pt x="2365077" y="2812304"/>
                  <a:pt x="2360390" y="2812437"/>
                  <a:pt x="2360390" y="2788634"/>
                </a:cubicBezTo>
                <a:cubicBezTo>
                  <a:pt x="2360390" y="2777119"/>
                  <a:pt x="2375297" y="2759859"/>
                  <a:pt x="2398490" y="2744505"/>
                </a:cubicBezTo>
                <a:cubicBezTo>
                  <a:pt x="2419445" y="2730637"/>
                  <a:pt x="2436590" y="2715320"/>
                  <a:pt x="2436590" y="2710472"/>
                </a:cubicBezTo>
                <a:cubicBezTo>
                  <a:pt x="2436590" y="2700661"/>
                  <a:pt x="2421360" y="2707834"/>
                  <a:pt x="2396061" y="2729570"/>
                </a:cubicBezTo>
                <a:cubicBezTo>
                  <a:pt x="2386860" y="2737466"/>
                  <a:pt x="2376697" y="2741305"/>
                  <a:pt x="2373487" y="2738085"/>
                </a:cubicBezTo>
                <a:cubicBezTo>
                  <a:pt x="2361143" y="2725741"/>
                  <a:pt x="2380126" y="2687660"/>
                  <a:pt x="2407701" y="2669439"/>
                </a:cubicBezTo>
                <a:cubicBezTo>
                  <a:pt x="2423560" y="2658961"/>
                  <a:pt x="2436552" y="2644226"/>
                  <a:pt x="2436562" y="2636701"/>
                </a:cubicBezTo>
                <a:cubicBezTo>
                  <a:pt x="2436581" y="2627853"/>
                  <a:pt x="2426484" y="2632691"/>
                  <a:pt x="2408015" y="2650389"/>
                </a:cubicBezTo>
                <a:lnTo>
                  <a:pt x="2379440" y="2677763"/>
                </a:lnTo>
                <a:lnTo>
                  <a:pt x="2379517" y="2649788"/>
                </a:lnTo>
                <a:lnTo>
                  <a:pt x="2379574" y="2621814"/>
                </a:lnTo>
                <a:lnTo>
                  <a:pt x="2412854" y="2599154"/>
                </a:lnTo>
                <a:cubicBezTo>
                  <a:pt x="2431152" y="2586695"/>
                  <a:pt x="2446115" y="2572512"/>
                  <a:pt x="2446115" y="2567635"/>
                </a:cubicBezTo>
                <a:cubicBezTo>
                  <a:pt x="2446115" y="2556920"/>
                  <a:pt x="2429713" y="2565587"/>
                  <a:pt x="2400872" y="2591553"/>
                </a:cubicBezTo>
                <a:lnTo>
                  <a:pt x="2379440" y="2610850"/>
                </a:lnTo>
                <a:lnTo>
                  <a:pt x="2379440" y="2588114"/>
                </a:lnTo>
                <a:cubicBezTo>
                  <a:pt x="2379440" y="2574312"/>
                  <a:pt x="2395338" y="2548900"/>
                  <a:pt x="2419922" y="2523401"/>
                </a:cubicBezTo>
                <a:cubicBezTo>
                  <a:pt x="2442182" y="2500303"/>
                  <a:pt x="2451487" y="2485977"/>
                  <a:pt x="2440581" y="2491559"/>
                </a:cubicBezTo>
                <a:cubicBezTo>
                  <a:pt x="2429675" y="2497141"/>
                  <a:pt x="2415207" y="2508371"/>
                  <a:pt x="2408444" y="2516515"/>
                </a:cubicBezTo>
                <a:cubicBezTo>
                  <a:pt x="2392432" y="2535812"/>
                  <a:pt x="2379440" y="2535384"/>
                  <a:pt x="2379440" y="2515562"/>
                </a:cubicBezTo>
                <a:cubicBezTo>
                  <a:pt x="2379440" y="2506894"/>
                  <a:pt x="2397052" y="2483063"/>
                  <a:pt x="2418560" y="2462594"/>
                </a:cubicBezTo>
                <a:cubicBezTo>
                  <a:pt x="2440067" y="2442134"/>
                  <a:pt x="2455021" y="2422750"/>
                  <a:pt x="2451792" y="2419522"/>
                </a:cubicBezTo>
                <a:cubicBezTo>
                  <a:pt x="2448563" y="2416293"/>
                  <a:pt x="2433104" y="2425932"/>
                  <a:pt x="2417445" y="2440934"/>
                </a:cubicBezTo>
                <a:lnTo>
                  <a:pt x="2388965" y="2468213"/>
                </a:lnTo>
                <a:lnTo>
                  <a:pt x="2388965" y="2444210"/>
                </a:lnTo>
                <a:cubicBezTo>
                  <a:pt x="2388965" y="2427665"/>
                  <a:pt x="2400795" y="2410711"/>
                  <a:pt x="2427065" y="2389594"/>
                </a:cubicBezTo>
                <a:cubicBezTo>
                  <a:pt x="2448020" y="2372754"/>
                  <a:pt x="2465165" y="2354533"/>
                  <a:pt x="2465165" y="2349103"/>
                </a:cubicBezTo>
                <a:cubicBezTo>
                  <a:pt x="2465165" y="2343674"/>
                  <a:pt x="2448020" y="2352809"/>
                  <a:pt x="2427065" y="2369401"/>
                </a:cubicBezTo>
                <a:lnTo>
                  <a:pt x="2388965" y="2399576"/>
                </a:lnTo>
                <a:lnTo>
                  <a:pt x="2388965" y="2381707"/>
                </a:lnTo>
                <a:cubicBezTo>
                  <a:pt x="2388965" y="2371887"/>
                  <a:pt x="2408168" y="2344998"/>
                  <a:pt x="2431628" y="2321976"/>
                </a:cubicBezTo>
                <a:cubicBezTo>
                  <a:pt x="2455097" y="2298945"/>
                  <a:pt x="2472157" y="2277971"/>
                  <a:pt x="2469556" y="2275361"/>
                </a:cubicBezTo>
                <a:cubicBezTo>
                  <a:pt x="2466947" y="2272760"/>
                  <a:pt x="2447754" y="2287296"/>
                  <a:pt x="2426894" y="2307660"/>
                </a:cubicBezTo>
                <a:lnTo>
                  <a:pt x="2388965" y="2344693"/>
                </a:lnTo>
                <a:lnTo>
                  <a:pt x="2388965" y="2327081"/>
                </a:lnTo>
                <a:cubicBezTo>
                  <a:pt x="2388965" y="2317395"/>
                  <a:pt x="2408692" y="2288381"/>
                  <a:pt x="2432790" y="2262607"/>
                </a:cubicBezTo>
                <a:cubicBezTo>
                  <a:pt x="2456898" y="2236842"/>
                  <a:pt x="2474128" y="2213258"/>
                  <a:pt x="2471071" y="2210200"/>
                </a:cubicBezTo>
                <a:cubicBezTo>
                  <a:pt x="2468013" y="2207143"/>
                  <a:pt x="2448468" y="2223497"/>
                  <a:pt x="2427637" y="2246538"/>
                </a:cubicBezTo>
                <a:lnTo>
                  <a:pt x="2389746" y="2288438"/>
                </a:lnTo>
                <a:lnTo>
                  <a:pt x="2389365" y="2271636"/>
                </a:lnTo>
                <a:cubicBezTo>
                  <a:pt x="2389146" y="2262397"/>
                  <a:pt x="2408254" y="2231155"/>
                  <a:pt x="2431828" y="2202209"/>
                </a:cubicBezTo>
                <a:cubicBezTo>
                  <a:pt x="2455402" y="2173262"/>
                  <a:pt x="2474690" y="2146716"/>
                  <a:pt x="2474690" y="2143211"/>
                </a:cubicBezTo>
                <a:cubicBezTo>
                  <a:pt x="2474690" y="2139706"/>
                  <a:pt x="2455402" y="2155765"/>
                  <a:pt x="2431828" y="2178901"/>
                </a:cubicBezTo>
                <a:cubicBezTo>
                  <a:pt x="2376440" y="2233260"/>
                  <a:pt x="2376231" y="2210829"/>
                  <a:pt x="2431533" y="2147602"/>
                </a:cubicBezTo>
                <a:cubicBezTo>
                  <a:pt x="2454945" y="2120837"/>
                  <a:pt x="2471909" y="2096748"/>
                  <a:pt x="2469233" y="2094062"/>
                </a:cubicBezTo>
                <a:cubicBezTo>
                  <a:pt x="2466546" y="2091385"/>
                  <a:pt x="2447573" y="2108302"/>
                  <a:pt x="2427065" y="2131667"/>
                </a:cubicBezTo>
                <a:cubicBezTo>
                  <a:pt x="2378974" y="2186445"/>
                  <a:pt x="2377373" y="2160670"/>
                  <a:pt x="2425303" y="2103311"/>
                </a:cubicBezTo>
                <a:cubicBezTo>
                  <a:pt x="2497084" y="2017414"/>
                  <a:pt x="2489949" y="2011470"/>
                  <a:pt x="2413807" y="2093719"/>
                </a:cubicBezTo>
                <a:close/>
                <a:moveTo>
                  <a:pt x="3503390" y="2059838"/>
                </a:moveTo>
                <a:cubicBezTo>
                  <a:pt x="3503390" y="2072935"/>
                  <a:pt x="3507677" y="2083651"/>
                  <a:pt x="3512915" y="2083651"/>
                </a:cubicBezTo>
                <a:cubicBezTo>
                  <a:pt x="3518154" y="2083651"/>
                  <a:pt x="3522440" y="2072935"/>
                  <a:pt x="3522440" y="2059838"/>
                </a:cubicBezTo>
                <a:cubicBezTo>
                  <a:pt x="3522440" y="2046742"/>
                  <a:pt x="3518154" y="2036026"/>
                  <a:pt x="3512915" y="2036026"/>
                </a:cubicBezTo>
                <a:cubicBezTo>
                  <a:pt x="3507677" y="2036026"/>
                  <a:pt x="3503390" y="2046742"/>
                  <a:pt x="3503390" y="2059838"/>
                </a:cubicBezTo>
                <a:close/>
                <a:moveTo>
                  <a:pt x="845920" y="2059162"/>
                </a:moveTo>
                <a:cubicBezTo>
                  <a:pt x="845920" y="2074412"/>
                  <a:pt x="871114" y="2102701"/>
                  <a:pt x="884696" y="2102701"/>
                </a:cubicBezTo>
                <a:cubicBezTo>
                  <a:pt x="901213" y="2102701"/>
                  <a:pt x="893640" y="2065325"/>
                  <a:pt x="875124" y="2055409"/>
                </a:cubicBezTo>
                <a:cubicBezTo>
                  <a:pt x="850692" y="2042341"/>
                  <a:pt x="845920" y="2042951"/>
                  <a:pt x="845920" y="2059162"/>
                </a:cubicBezTo>
                <a:close/>
                <a:moveTo>
                  <a:pt x="1011850" y="2061315"/>
                </a:moveTo>
                <a:cubicBezTo>
                  <a:pt x="1014879" y="2069221"/>
                  <a:pt x="1017365" y="2079622"/>
                  <a:pt x="1017365" y="2084432"/>
                </a:cubicBezTo>
                <a:cubicBezTo>
                  <a:pt x="1017365" y="2089242"/>
                  <a:pt x="1025538" y="2093176"/>
                  <a:pt x="1035520" y="2093176"/>
                </a:cubicBezTo>
                <a:lnTo>
                  <a:pt x="1053684" y="2093176"/>
                </a:lnTo>
                <a:lnTo>
                  <a:pt x="1048931" y="2075002"/>
                </a:lnTo>
                <a:cubicBezTo>
                  <a:pt x="1046321" y="2065010"/>
                  <a:pt x="1035663" y="2054609"/>
                  <a:pt x="1025262" y="2051885"/>
                </a:cubicBezTo>
                <a:lnTo>
                  <a:pt x="1006335" y="2046942"/>
                </a:lnTo>
                <a:lnTo>
                  <a:pt x="1011850" y="2061315"/>
                </a:lnTo>
                <a:close/>
                <a:moveTo>
                  <a:pt x="517917" y="2067392"/>
                </a:moveTo>
                <a:cubicBezTo>
                  <a:pt x="521499" y="2076783"/>
                  <a:pt x="526823" y="2082070"/>
                  <a:pt x="529757" y="2079136"/>
                </a:cubicBezTo>
                <a:cubicBezTo>
                  <a:pt x="532690" y="2076212"/>
                  <a:pt x="529766" y="2068525"/>
                  <a:pt x="523251" y="2062058"/>
                </a:cubicBezTo>
                <a:lnTo>
                  <a:pt x="511421" y="2050313"/>
                </a:lnTo>
                <a:lnTo>
                  <a:pt x="517917" y="2067392"/>
                </a:lnTo>
                <a:close/>
                <a:moveTo>
                  <a:pt x="1598390" y="2063925"/>
                </a:moveTo>
                <a:cubicBezTo>
                  <a:pt x="1598390" y="2077384"/>
                  <a:pt x="1626622" y="2102701"/>
                  <a:pt x="1641634" y="2102701"/>
                </a:cubicBezTo>
                <a:cubicBezTo>
                  <a:pt x="1659303" y="2102701"/>
                  <a:pt x="1648882" y="2076326"/>
                  <a:pt x="1626470" y="2064334"/>
                </a:cubicBezTo>
                <a:cubicBezTo>
                  <a:pt x="1604848" y="2052761"/>
                  <a:pt x="1598390" y="2052666"/>
                  <a:pt x="1598390" y="2063925"/>
                </a:cubicBezTo>
                <a:close/>
                <a:moveTo>
                  <a:pt x="592993" y="2074955"/>
                </a:moveTo>
                <a:cubicBezTo>
                  <a:pt x="589478" y="2080651"/>
                  <a:pt x="591364" y="2090080"/>
                  <a:pt x="597194" y="2095910"/>
                </a:cubicBezTo>
                <a:lnTo>
                  <a:pt x="607795" y="2106511"/>
                </a:lnTo>
                <a:lnTo>
                  <a:pt x="607795" y="2085556"/>
                </a:lnTo>
                <a:cubicBezTo>
                  <a:pt x="607795" y="2062553"/>
                  <a:pt x="602852" y="2059010"/>
                  <a:pt x="592993" y="2074955"/>
                </a:cubicBezTo>
                <a:close/>
                <a:moveTo>
                  <a:pt x="1074515" y="2083013"/>
                </a:moveTo>
                <a:cubicBezTo>
                  <a:pt x="1074515" y="2103339"/>
                  <a:pt x="1088584" y="2109578"/>
                  <a:pt x="1159812" y="2120837"/>
                </a:cubicBezTo>
                <a:lnTo>
                  <a:pt x="1207865" y="2128428"/>
                </a:lnTo>
                <a:lnTo>
                  <a:pt x="1207865" y="2107149"/>
                </a:lnTo>
                <a:cubicBezTo>
                  <a:pt x="1207865" y="2085308"/>
                  <a:pt x="1186767" y="2074516"/>
                  <a:pt x="1143572" y="2074259"/>
                </a:cubicBezTo>
                <a:cubicBezTo>
                  <a:pt x="1129684" y="2074174"/>
                  <a:pt x="1121931" y="2079993"/>
                  <a:pt x="1121540" y="2090795"/>
                </a:cubicBezTo>
                <a:lnTo>
                  <a:pt x="1120931" y="2107463"/>
                </a:lnTo>
                <a:lnTo>
                  <a:pt x="1112320" y="2086032"/>
                </a:lnTo>
                <a:cubicBezTo>
                  <a:pt x="1101766" y="2059791"/>
                  <a:pt x="1074515" y="2057610"/>
                  <a:pt x="1074515" y="2083013"/>
                </a:cubicBezTo>
                <a:close/>
                <a:moveTo>
                  <a:pt x="1667170" y="2075688"/>
                </a:moveTo>
                <a:cubicBezTo>
                  <a:pt x="1669209" y="2081794"/>
                  <a:pt x="1679877" y="2092757"/>
                  <a:pt x="1690878" y="2100063"/>
                </a:cubicBezTo>
                <a:cubicBezTo>
                  <a:pt x="1715805" y="2116617"/>
                  <a:pt x="1728530" y="2100844"/>
                  <a:pt x="1707337" y="2079660"/>
                </a:cubicBezTo>
                <a:cubicBezTo>
                  <a:pt x="1689859" y="2062182"/>
                  <a:pt x="1661741" y="2059400"/>
                  <a:pt x="1667170" y="2075688"/>
                </a:cubicBezTo>
                <a:close/>
                <a:moveTo>
                  <a:pt x="909661" y="2092519"/>
                </a:moveTo>
                <a:cubicBezTo>
                  <a:pt x="912309" y="2102634"/>
                  <a:pt x="921091" y="2113445"/>
                  <a:pt x="929188" y="2116550"/>
                </a:cubicBezTo>
                <a:cubicBezTo>
                  <a:pt x="948523" y="2123980"/>
                  <a:pt x="950038" y="2121132"/>
                  <a:pt x="940370" y="2095557"/>
                </a:cubicBezTo>
                <a:cubicBezTo>
                  <a:pt x="930264" y="2068840"/>
                  <a:pt x="902756" y="2066125"/>
                  <a:pt x="909661" y="2092519"/>
                </a:cubicBezTo>
                <a:close/>
                <a:moveTo>
                  <a:pt x="1733502" y="2090795"/>
                </a:moveTo>
                <a:cubicBezTo>
                  <a:pt x="1735455" y="2101091"/>
                  <a:pt x="1747152" y="2108664"/>
                  <a:pt x="1764087" y="2110607"/>
                </a:cubicBezTo>
                <a:lnTo>
                  <a:pt x="1791510" y="2113740"/>
                </a:lnTo>
                <a:lnTo>
                  <a:pt x="1785442" y="2097919"/>
                </a:lnTo>
                <a:cubicBezTo>
                  <a:pt x="1782099" y="2089214"/>
                  <a:pt x="1779365" y="2080298"/>
                  <a:pt x="1779365" y="2078107"/>
                </a:cubicBezTo>
                <a:cubicBezTo>
                  <a:pt x="1779365" y="2075917"/>
                  <a:pt x="1768335" y="2074126"/>
                  <a:pt x="1754857" y="2074126"/>
                </a:cubicBezTo>
                <a:lnTo>
                  <a:pt x="1730340" y="2074126"/>
                </a:lnTo>
                <a:lnTo>
                  <a:pt x="1733502" y="2090795"/>
                </a:lnTo>
                <a:close/>
                <a:moveTo>
                  <a:pt x="1798415" y="2094500"/>
                </a:moveTo>
                <a:lnTo>
                  <a:pt x="1798415" y="2112226"/>
                </a:lnTo>
                <a:lnTo>
                  <a:pt x="1822228" y="2112226"/>
                </a:lnTo>
                <a:cubicBezTo>
                  <a:pt x="1836153" y="2112226"/>
                  <a:pt x="1846040" y="2106759"/>
                  <a:pt x="1846040" y="2099053"/>
                </a:cubicBezTo>
                <a:cubicBezTo>
                  <a:pt x="1846040" y="2091804"/>
                  <a:pt x="1835325" y="2083822"/>
                  <a:pt x="1822228" y="2081317"/>
                </a:cubicBezTo>
                <a:lnTo>
                  <a:pt x="1798415" y="2076764"/>
                </a:lnTo>
                <a:lnTo>
                  <a:pt x="1798415" y="2094500"/>
                </a:lnTo>
                <a:close/>
                <a:moveTo>
                  <a:pt x="1857899" y="2095557"/>
                </a:moveTo>
                <a:cubicBezTo>
                  <a:pt x="1863928" y="2113874"/>
                  <a:pt x="1903190" y="2116512"/>
                  <a:pt x="1903190" y="2098605"/>
                </a:cubicBezTo>
                <a:cubicBezTo>
                  <a:pt x="1903190" y="2088880"/>
                  <a:pt x="1894589" y="2083651"/>
                  <a:pt x="1878587" y="2083651"/>
                </a:cubicBezTo>
                <a:cubicBezTo>
                  <a:pt x="1863157" y="2083651"/>
                  <a:pt x="1855441" y="2088090"/>
                  <a:pt x="1857899" y="2095557"/>
                </a:cubicBezTo>
                <a:close/>
                <a:moveTo>
                  <a:pt x="956872" y="2107730"/>
                </a:moveTo>
                <a:cubicBezTo>
                  <a:pt x="961958" y="2120980"/>
                  <a:pt x="989267" y="2140801"/>
                  <a:pt x="1002449" y="2140801"/>
                </a:cubicBezTo>
                <a:cubicBezTo>
                  <a:pt x="1014994" y="2140801"/>
                  <a:pt x="1006535" y="2104244"/>
                  <a:pt x="992772" y="2098958"/>
                </a:cubicBezTo>
                <a:cubicBezTo>
                  <a:pt x="966121" y="2088728"/>
                  <a:pt x="951000" y="2092424"/>
                  <a:pt x="956872" y="2107730"/>
                </a:cubicBezTo>
                <a:close/>
                <a:moveTo>
                  <a:pt x="1541240" y="2102701"/>
                </a:moveTo>
                <a:cubicBezTo>
                  <a:pt x="1541240" y="2107940"/>
                  <a:pt x="1549813" y="2120799"/>
                  <a:pt x="1560290" y="2131276"/>
                </a:cubicBezTo>
                <a:cubicBezTo>
                  <a:pt x="1570768" y="2141754"/>
                  <a:pt x="1583627" y="2150326"/>
                  <a:pt x="1588865" y="2150326"/>
                </a:cubicBezTo>
                <a:cubicBezTo>
                  <a:pt x="1604248" y="2150326"/>
                  <a:pt x="1599848" y="2132733"/>
                  <a:pt x="1579340" y="2112226"/>
                </a:cubicBezTo>
                <a:cubicBezTo>
                  <a:pt x="1558833" y="2091719"/>
                  <a:pt x="1541240" y="2087318"/>
                  <a:pt x="1541240" y="2102701"/>
                </a:cubicBezTo>
                <a:close/>
                <a:moveTo>
                  <a:pt x="407770" y="2110207"/>
                </a:moveTo>
                <a:cubicBezTo>
                  <a:pt x="407770" y="2119636"/>
                  <a:pt x="489323" y="2180854"/>
                  <a:pt x="529728" y="2201742"/>
                </a:cubicBezTo>
                <a:cubicBezTo>
                  <a:pt x="546473" y="2210410"/>
                  <a:pt x="560170" y="2213200"/>
                  <a:pt x="560170" y="2207962"/>
                </a:cubicBezTo>
                <a:cubicBezTo>
                  <a:pt x="560170" y="2202723"/>
                  <a:pt x="546244" y="2191369"/>
                  <a:pt x="529214" y="2182730"/>
                </a:cubicBezTo>
                <a:cubicBezTo>
                  <a:pt x="512183" y="2174091"/>
                  <a:pt x="477903" y="2152555"/>
                  <a:pt x="453014" y="2134877"/>
                </a:cubicBezTo>
                <a:cubicBezTo>
                  <a:pt x="428125" y="2117198"/>
                  <a:pt x="407770" y="2106102"/>
                  <a:pt x="407770" y="2110207"/>
                </a:cubicBezTo>
                <a:close/>
                <a:moveTo>
                  <a:pt x="445870" y="2112226"/>
                </a:moveTo>
                <a:cubicBezTo>
                  <a:pt x="445870" y="2117465"/>
                  <a:pt x="450413" y="2121751"/>
                  <a:pt x="455957" y="2121751"/>
                </a:cubicBezTo>
                <a:cubicBezTo>
                  <a:pt x="461501" y="2121751"/>
                  <a:pt x="463396" y="2117465"/>
                  <a:pt x="460158" y="2112226"/>
                </a:cubicBezTo>
                <a:cubicBezTo>
                  <a:pt x="456919" y="2106987"/>
                  <a:pt x="452385" y="2102701"/>
                  <a:pt x="450071" y="2102701"/>
                </a:cubicBezTo>
                <a:cubicBezTo>
                  <a:pt x="447756" y="2102701"/>
                  <a:pt x="445870" y="2106987"/>
                  <a:pt x="445870" y="2112226"/>
                </a:cubicBezTo>
                <a:close/>
                <a:moveTo>
                  <a:pt x="855445" y="2112226"/>
                </a:moveTo>
                <a:cubicBezTo>
                  <a:pt x="855445" y="2124428"/>
                  <a:pt x="890649" y="2159851"/>
                  <a:pt x="902775" y="2159851"/>
                </a:cubicBezTo>
                <a:cubicBezTo>
                  <a:pt x="915386" y="2159851"/>
                  <a:pt x="903784" y="2129238"/>
                  <a:pt x="885630" y="2114607"/>
                </a:cubicBezTo>
                <a:cubicBezTo>
                  <a:pt x="867818" y="2100253"/>
                  <a:pt x="855445" y="2099272"/>
                  <a:pt x="855445" y="2112226"/>
                </a:cubicBezTo>
                <a:close/>
                <a:moveTo>
                  <a:pt x="1028681" y="2128790"/>
                </a:moveTo>
                <a:cubicBezTo>
                  <a:pt x="1030434" y="2137896"/>
                  <a:pt x="1038987" y="2146716"/>
                  <a:pt x="1047683" y="2148392"/>
                </a:cubicBezTo>
                <a:lnTo>
                  <a:pt x="1063495" y="2151431"/>
                </a:lnTo>
                <a:lnTo>
                  <a:pt x="1058370" y="2131828"/>
                </a:lnTo>
                <a:cubicBezTo>
                  <a:pt x="1052132" y="2107959"/>
                  <a:pt x="1024118" y="2105092"/>
                  <a:pt x="1028681" y="2128790"/>
                </a:cubicBezTo>
                <a:close/>
                <a:moveTo>
                  <a:pt x="1389850" y="2133571"/>
                </a:moveTo>
                <a:lnTo>
                  <a:pt x="1381954" y="2154917"/>
                </a:lnTo>
                <a:lnTo>
                  <a:pt x="1397165" y="2166042"/>
                </a:lnTo>
                <a:cubicBezTo>
                  <a:pt x="1427598" y="2188293"/>
                  <a:pt x="1461154" y="2150250"/>
                  <a:pt x="1434560" y="2123656"/>
                </a:cubicBezTo>
                <a:cubicBezTo>
                  <a:pt x="1416901" y="2105997"/>
                  <a:pt x="1398546" y="2110064"/>
                  <a:pt x="1389850" y="2133571"/>
                </a:cubicBezTo>
                <a:close/>
                <a:moveTo>
                  <a:pt x="1607915" y="2120589"/>
                </a:moveTo>
                <a:cubicBezTo>
                  <a:pt x="1607915" y="2134905"/>
                  <a:pt x="1634785" y="2152050"/>
                  <a:pt x="1652026" y="2148735"/>
                </a:cubicBezTo>
                <a:lnTo>
                  <a:pt x="1668466" y="2145563"/>
                </a:lnTo>
                <a:lnTo>
                  <a:pt x="1651797" y="2128895"/>
                </a:lnTo>
                <a:cubicBezTo>
                  <a:pt x="1634261" y="2111359"/>
                  <a:pt x="1607915" y="2106368"/>
                  <a:pt x="1607915" y="2120589"/>
                </a:cubicBezTo>
                <a:close/>
                <a:moveTo>
                  <a:pt x="490695" y="2140515"/>
                </a:moveTo>
                <a:cubicBezTo>
                  <a:pt x="508478" y="2161289"/>
                  <a:pt x="517993" y="2159203"/>
                  <a:pt x="509259" y="2136448"/>
                </a:cubicBezTo>
                <a:cubicBezTo>
                  <a:pt x="506154" y="2128361"/>
                  <a:pt x="497095" y="2121751"/>
                  <a:pt x="489123" y="2121751"/>
                </a:cubicBezTo>
                <a:lnTo>
                  <a:pt x="474636" y="2121751"/>
                </a:lnTo>
                <a:lnTo>
                  <a:pt x="490695" y="2140515"/>
                </a:lnTo>
                <a:close/>
                <a:moveTo>
                  <a:pt x="598270" y="2135477"/>
                </a:moveTo>
                <a:cubicBezTo>
                  <a:pt x="598270" y="2143639"/>
                  <a:pt x="602556" y="2150326"/>
                  <a:pt x="607795" y="2150326"/>
                </a:cubicBezTo>
                <a:cubicBezTo>
                  <a:pt x="613034" y="2150326"/>
                  <a:pt x="617320" y="2146297"/>
                  <a:pt x="617320" y="2141363"/>
                </a:cubicBezTo>
                <a:cubicBezTo>
                  <a:pt x="617320" y="2136429"/>
                  <a:pt x="613034" y="2129752"/>
                  <a:pt x="607795" y="2126513"/>
                </a:cubicBezTo>
                <a:cubicBezTo>
                  <a:pt x="602556" y="2123275"/>
                  <a:pt x="598270" y="2127314"/>
                  <a:pt x="598270" y="2135477"/>
                </a:cubicBezTo>
                <a:close/>
                <a:moveTo>
                  <a:pt x="912595" y="2130943"/>
                </a:moveTo>
                <a:cubicBezTo>
                  <a:pt x="912595" y="2136362"/>
                  <a:pt x="921672" y="2149878"/>
                  <a:pt x="932769" y="2160975"/>
                </a:cubicBezTo>
                <a:lnTo>
                  <a:pt x="952938" y="2181149"/>
                </a:lnTo>
                <a:lnTo>
                  <a:pt x="960015" y="2169700"/>
                </a:lnTo>
                <a:lnTo>
                  <a:pt x="967092" y="2158251"/>
                </a:lnTo>
                <a:lnTo>
                  <a:pt x="972369" y="2172014"/>
                </a:lnTo>
                <a:cubicBezTo>
                  <a:pt x="975274" y="2179587"/>
                  <a:pt x="986590" y="2188121"/>
                  <a:pt x="997506" y="2190979"/>
                </a:cubicBezTo>
                <a:lnTo>
                  <a:pt x="1017365" y="2196170"/>
                </a:lnTo>
                <a:lnTo>
                  <a:pt x="1017365" y="2178653"/>
                </a:lnTo>
                <a:cubicBezTo>
                  <a:pt x="1017365" y="2163147"/>
                  <a:pt x="992200" y="2147135"/>
                  <a:pt x="964978" y="2145316"/>
                </a:cubicBezTo>
                <a:cubicBezTo>
                  <a:pt x="959739" y="2144973"/>
                  <a:pt x="945818" y="2139372"/>
                  <a:pt x="934026" y="2132886"/>
                </a:cubicBezTo>
                <a:cubicBezTo>
                  <a:pt x="920501" y="2125437"/>
                  <a:pt x="912595" y="2124723"/>
                  <a:pt x="912595" y="2130943"/>
                </a:cubicBezTo>
                <a:close/>
                <a:moveTo>
                  <a:pt x="1084040" y="2140058"/>
                </a:moveTo>
                <a:cubicBezTo>
                  <a:pt x="1084040" y="2162994"/>
                  <a:pt x="1088060" y="2165480"/>
                  <a:pt x="1138809" y="2173881"/>
                </a:cubicBezTo>
                <a:lnTo>
                  <a:pt x="1179290" y="2180577"/>
                </a:lnTo>
                <a:lnTo>
                  <a:pt x="1179290" y="2160870"/>
                </a:lnTo>
                <a:cubicBezTo>
                  <a:pt x="1179290" y="2147516"/>
                  <a:pt x="1171613" y="2139572"/>
                  <a:pt x="1155478" y="2136219"/>
                </a:cubicBezTo>
                <a:cubicBezTo>
                  <a:pt x="1142381" y="2133505"/>
                  <a:pt x="1120950" y="2129047"/>
                  <a:pt x="1107853" y="2126333"/>
                </a:cubicBezTo>
                <a:lnTo>
                  <a:pt x="1084040" y="2121389"/>
                </a:lnTo>
                <a:lnTo>
                  <a:pt x="1084040" y="2140058"/>
                </a:lnTo>
                <a:close/>
                <a:moveTo>
                  <a:pt x="1676371" y="2138420"/>
                </a:moveTo>
                <a:cubicBezTo>
                  <a:pt x="1678114" y="2147583"/>
                  <a:pt x="1689144" y="2156460"/>
                  <a:pt x="1700879" y="2158137"/>
                </a:cubicBezTo>
                <a:cubicBezTo>
                  <a:pt x="1724330" y="2161480"/>
                  <a:pt x="1728521" y="2150917"/>
                  <a:pt x="1710785" y="2133181"/>
                </a:cubicBezTo>
                <a:cubicBezTo>
                  <a:pt x="1693726" y="2116122"/>
                  <a:pt x="1672733" y="2119313"/>
                  <a:pt x="1676371" y="2138420"/>
                </a:cubicBezTo>
                <a:close/>
                <a:moveTo>
                  <a:pt x="1741265" y="2144449"/>
                </a:moveTo>
                <a:cubicBezTo>
                  <a:pt x="1741265" y="2151698"/>
                  <a:pt x="1751981" y="2159680"/>
                  <a:pt x="1765078" y="2162185"/>
                </a:cubicBezTo>
                <a:lnTo>
                  <a:pt x="1788890" y="2166738"/>
                </a:lnTo>
                <a:lnTo>
                  <a:pt x="1788890" y="2149002"/>
                </a:lnTo>
                <a:lnTo>
                  <a:pt x="1788890" y="2131276"/>
                </a:lnTo>
                <a:lnTo>
                  <a:pt x="1765078" y="2131276"/>
                </a:lnTo>
                <a:cubicBezTo>
                  <a:pt x="1751152" y="2131276"/>
                  <a:pt x="1741265" y="2136743"/>
                  <a:pt x="1741265" y="2144449"/>
                </a:cubicBezTo>
                <a:close/>
                <a:moveTo>
                  <a:pt x="1809569" y="2147173"/>
                </a:moveTo>
                <a:cubicBezTo>
                  <a:pt x="1811417" y="2156860"/>
                  <a:pt x="1822752" y="2166014"/>
                  <a:pt x="1835077" y="2167766"/>
                </a:cubicBezTo>
                <a:lnTo>
                  <a:pt x="1857261" y="2170919"/>
                </a:lnTo>
                <a:lnTo>
                  <a:pt x="1853937" y="2153479"/>
                </a:lnTo>
                <a:cubicBezTo>
                  <a:pt x="1852089" y="2143792"/>
                  <a:pt x="1840754" y="2134638"/>
                  <a:pt x="1828429" y="2132886"/>
                </a:cubicBezTo>
                <a:lnTo>
                  <a:pt x="1806245" y="2129733"/>
                </a:lnTo>
                <a:lnTo>
                  <a:pt x="1809569" y="2147173"/>
                </a:lnTo>
                <a:close/>
                <a:moveTo>
                  <a:pt x="1866719" y="2147173"/>
                </a:moveTo>
                <a:cubicBezTo>
                  <a:pt x="1868567" y="2156860"/>
                  <a:pt x="1879902" y="2166014"/>
                  <a:pt x="1892227" y="2167766"/>
                </a:cubicBezTo>
                <a:lnTo>
                  <a:pt x="1914411" y="2170919"/>
                </a:lnTo>
                <a:lnTo>
                  <a:pt x="1911087" y="2153479"/>
                </a:lnTo>
                <a:cubicBezTo>
                  <a:pt x="1909239" y="2143792"/>
                  <a:pt x="1897904" y="2134638"/>
                  <a:pt x="1885579" y="2132886"/>
                </a:cubicBezTo>
                <a:lnTo>
                  <a:pt x="1863395" y="2129733"/>
                </a:lnTo>
                <a:lnTo>
                  <a:pt x="1866719" y="2147173"/>
                </a:lnTo>
                <a:close/>
                <a:moveTo>
                  <a:pt x="3522440" y="2145859"/>
                </a:moveTo>
                <a:cubicBezTo>
                  <a:pt x="3522440" y="2161270"/>
                  <a:pt x="3537328" y="2164775"/>
                  <a:pt x="3545634" y="2151326"/>
                </a:cubicBezTo>
                <a:cubicBezTo>
                  <a:pt x="3548539" y="2146630"/>
                  <a:pt x="3544510" y="2140344"/>
                  <a:pt x="3536680" y="2137334"/>
                </a:cubicBezTo>
                <a:cubicBezTo>
                  <a:pt x="3528041" y="2134019"/>
                  <a:pt x="3522440" y="2137363"/>
                  <a:pt x="3522440" y="2145859"/>
                </a:cubicBezTo>
                <a:close/>
                <a:moveTo>
                  <a:pt x="524251" y="2152107"/>
                </a:moveTo>
                <a:cubicBezTo>
                  <a:pt x="528995" y="2166347"/>
                  <a:pt x="550645" y="2174186"/>
                  <a:pt x="550645" y="2161661"/>
                </a:cubicBezTo>
                <a:cubicBezTo>
                  <a:pt x="550645" y="2156546"/>
                  <a:pt x="543854" y="2149764"/>
                  <a:pt x="535557" y="2146573"/>
                </a:cubicBezTo>
                <a:cubicBezTo>
                  <a:pt x="526290" y="2143020"/>
                  <a:pt x="521927" y="2145144"/>
                  <a:pt x="524251" y="2152107"/>
                </a:cubicBezTo>
                <a:close/>
                <a:moveTo>
                  <a:pt x="1195549" y="2146773"/>
                </a:moveTo>
                <a:cubicBezTo>
                  <a:pt x="1186501" y="2155822"/>
                  <a:pt x="1200741" y="2188426"/>
                  <a:pt x="1213742" y="2188426"/>
                </a:cubicBezTo>
                <a:cubicBezTo>
                  <a:pt x="1230992" y="2188426"/>
                  <a:pt x="1230840" y="2153869"/>
                  <a:pt x="1213561" y="2147240"/>
                </a:cubicBezTo>
                <a:cubicBezTo>
                  <a:pt x="1206217" y="2144421"/>
                  <a:pt x="1198102" y="2144211"/>
                  <a:pt x="1195549" y="2146773"/>
                </a:cubicBezTo>
                <a:close/>
                <a:moveTo>
                  <a:pt x="1245965" y="2174138"/>
                </a:moveTo>
                <a:lnTo>
                  <a:pt x="1245965" y="2199351"/>
                </a:lnTo>
                <a:lnTo>
                  <a:pt x="1262634" y="2196141"/>
                </a:lnTo>
                <a:cubicBezTo>
                  <a:pt x="1271797" y="2194370"/>
                  <a:pt x="1279303" y="2184473"/>
                  <a:pt x="1279303" y="2174138"/>
                </a:cubicBezTo>
                <a:cubicBezTo>
                  <a:pt x="1279303" y="2163804"/>
                  <a:pt x="1271797" y="2153907"/>
                  <a:pt x="1262634" y="2152136"/>
                </a:cubicBezTo>
                <a:lnTo>
                  <a:pt x="1245965" y="2148926"/>
                </a:lnTo>
                <a:lnTo>
                  <a:pt x="1245965" y="2174138"/>
                </a:lnTo>
                <a:close/>
                <a:moveTo>
                  <a:pt x="1445305" y="2172624"/>
                </a:moveTo>
                <a:cubicBezTo>
                  <a:pt x="1437827" y="2183854"/>
                  <a:pt x="1428521" y="2197980"/>
                  <a:pt x="1424635" y="2204028"/>
                </a:cubicBezTo>
                <a:cubicBezTo>
                  <a:pt x="1420616" y="2210286"/>
                  <a:pt x="1423959" y="2217477"/>
                  <a:pt x="1432408" y="2220716"/>
                </a:cubicBezTo>
                <a:lnTo>
                  <a:pt x="1447238" y="2226402"/>
                </a:lnTo>
                <a:lnTo>
                  <a:pt x="1441504" y="2205038"/>
                </a:lnTo>
                <a:lnTo>
                  <a:pt x="1435770" y="2183663"/>
                </a:lnTo>
                <a:lnTo>
                  <a:pt x="1450086" y="2208667"/>
                </a:lnTo>
                <a:cubicBezTo>
                  <a:pt x="1463593" y="2232260"/>
                  <a:pt x="1496158" y="2249376"/>
                  <a:pt x="1506969" y="2238566"/>
                </a:cubicBezTo>
                <a:cubicBezTo>
                  <a:pt x="1514951" y="2230593"/>
                  <a:pt x="1484690" y="2178911"/>
                  <a:pt x="1471936" y="2178758"/>
                </a:cubicBezTo>
                <a:lnTo>
                  <a:pt x="1460278" y="2178606"/>
                </a:lnTo>
                <a:lnTo>
                  <a:pt x="1472994" y="2170557"/>
                </a:lnTo>
                <a:lnTo>
                  <a:pt x="1485690" y="2162499"/>
                </a:lnTo>
                <a:lnTo>
                  <a:pt x="1472298" y="2157365"/>
                </a:lnTo>
                <a:cubicBezTo>
                  <a:pt x="1464916" y="2154536"/>
                  <a:pt x="1452801" y="2161385"/>
                  <a:pt x="1445305" y="2172624"/>
                </a:cubicBezTo>
                <a:close/>
                <a:moveTo>
                  <a:pt x="1550765" y="2158832"/>
                </a:moveTo>
                <a:cubicBezTo>
                  <a:pt x="1550765" y="2173157"/>
                  <a:pt x="1579102" y="2197951"/>
                  <a:pt x="1595476" y="2197951"/>
                </a:cubicBezTo>
                <a:lnTo>
                  <a:pt x="1610249" y="2197951"/>
                </a:lnTo>
                <a:lnTo>
                  <a:pt x="1597962" y="2183140"/>
                </a:lnTo>
                <a:cubicBezTo>
                  <a:pt x="1581055" y="2162775"/>
                  <a:pt x="1550765" y="2147173"/>
                  <a:pt x="1550765" y="2158832"/>
                </a:cubicBezTo>
                <a:close/>
                <a:moveTo>
                  <a:pt x="873219" y="2180482"/>
                </a:moveTo>
                <a:cubicBezTo>
                  <a:pt x="877419" y="2191836"/>
                  <a:pt x="890411" y="2204657"/>
                  <a:pt x="902099" y="2208981"/>
                </a:cubicBezTo>
                <a:lnTo>
                  <a:pt x="923358" y="2216839"/>
                </a:lnTo>
                <a:lnTo>
                  <a:pt x="916691" y="2195494"/>
                </a:lnTo>
                <a:cubicBezTo>
                  <a:pt x="909538" y="2172576"/>
                  <a:pt x="895802" y="2160232"/>
                  <a:pt x="877181" y="2159994"/>
                </a:cubicBezTo>
                <a:cubicBezTo>
                  <a:pt x="869275" y="2159899"/>
                  <a:pt x="868018" y="2166423"/>
                  <a:pt x="873219" y="2180482"/>
                </a:cubicBezTo>
                <a:close/>
                <a:moveTo>
                  <a:pt x="1307040" y="2172891"/>
                </a:moveTo>
                <a:cubicBezTo>
                  <a:pt x="1299886" y="2191522"/>
                  <a:pt x="1309630" y="2207476"/>
                  <a:pt x="1328156" y="2207476"/>
                </a:cubicBezTo>
                <a:cubicBezTo>
                  <a:pt x="1337501" y="2207476"/>
                  <a:pt x="1341473" y="2200237"/>
                  <a:pt x="1339501" y="2186788"/>
                </a:cubicBezTo>
                <a:cubicBezTo>
                  <a:pt x="1335805" y="2161670"/>
                  <a:pt x="1314793" y="2152679"/>
                  <a:pt x="1307040" y="2172891"/>
                </a:cubicBezTo>
                <a:close/>
                <a:moveTo>
                  <a:pt x="1617440" y="2174691"/>
                </a:moveTo>
                <a:cubicBezTo>
                  <a:pt x="1617440" y="2187950"/>
                  <a:pt x="1645634" y="2207476"/>
                  <a:pt x="1664770" y="2207476"/>
                </a:cubicBezTo>
                <a:cubicBezTo>
                  <a:pt x="1672076" y="2207476"/>
                  <a:pt x="1672361" y="2202056"/>
                  <a:pt x="1665703" y="2189617"/>
                </a:cubicBezTo>
                <a:cubicBezTo>
                  <a:pt x="1653807" y="2167385"/>
                  <a:pt x="1617440" y="2156136"/>
                  <a:pt x="1617440" y="2174691"/>
                </a:cubicBezTo>
                <a:close/>
                <a:moveTo>
                  <a:pt x="607795" y="2183102"/>
                </a:moveTo>
                <a:cubicBezTo>
                  <a:pt x="607795" y="2191264"/>
                  <a:pt x="612081" y="2197951"/>
                  <a:pt x="617320" y="2197951"/>
                </a:cubicBezTo>
                <a:cubicBezTo>
                  <a:pt x="622559" y="2197951"/>
                  <a:pt x="626845" y="2193922"/>
                  <a:pt x="626845" y="2188988"/>
                </a:cubicBezTo>
                <a:cubicBezTo>
                  <a:pt x="626845" y="2184054"/>
                  <a:pt x="622559" y="2177377"/>
                  <a:pt x="617320" y="2174138"/>
                </a:cubicBezTo>
                <a:cubicBezTo>
                  <a:pt x="612081" y="2170900"/>
                  <a:pt x="607795" y="2174939"/>
                  <a:pt x="607795" y="2183102"/>
                </a:cubicBezTo>
                <a:close/>
                <a:moveTo>
                  <a:pt x="1047626" y="2185292"/>
                </a:moveTo>
                <a:cubicBezTo>
                  <a:pt x="1049322" y="2194008"/>
                  <a:pt x="1056065" y="2202923"/>
                  <a:pt x="1062609" y="2205095"/>
                </a:cubicBezTo>
                <a:cubicBezTo>
                  <a:pt x="1080126" y="2210934"/>
                  <a:pt x="1077144" y="2181949"/>
                  <a:pt x="1059532" y="2175186"/>
                </a:cubicBezTo>
                <a:cubicBezTo>
                  <a:pt x="1049093" y="2171186"/>
                  <a:pt x="1045483" y="2174243"/>
                  <a:pt x="1047626" y="2185292"/>
                </a:cubicBezTo>
                <a:close/>
                <a:moveTo>
                  <a:pt x="1358198" y="2194570"/>
                </a:moveTo>
                <a:cubicBezTo>
                  <a:pt x="1360961" y="2209010"/>
                  <a:pt x="1369114" y="2217001"/>
                  <a:pt x="1381087" y="2217001"/>
                </a:cubicBezTo>
                <a:lnTo>
                  <a:pt x="1399689" y="2217001"/>
                </a:lnTo>
                <a:lnTo>
                  <a:pt x="1396651" y="2195570"/>
                </a:lnTo>
                <a:cubicBezTo>
                  <a:pt x="1394660" y="2181606"/>
                  <a:pt x="1386688" y="2173786"/>
                  <a:pt x="1373753" y="2173138"/>
                </a:cubicBezTo>
                <a:lnTo>
                  <a:pt x="1353912" y="2172129"/>
                </a:lnTo>
                <a:lnTo>
                  <a:pt x="1358198" y="2194570"/>
                </a:lnTo>
                <a:close/>
                <a:moveTo>
                  <a:pt x="1686135" y="2187273"/>
                </a:moveTo>
                <a:cubicBezTo>
                  <a:pt x="1687754" y="2195770"/>
                  <a:pt x="1698669" y="2204085"/>
                  <a:pt x="1710404" y="2205762"/>
                </a:cubicBezTo>
                <a:cubicBezTo>
                  <a:pt x="1740789" y="2210095"/>
                  <a:pt x="1737998" y="2182321"/>
                  <a:pt x="1707471" y="2176482"/>
                </a:cubicBezTo>
                <a:lnTo>
                  <a:pt x="1683201" y="2171843"/>
                </a:lnTo>
                <a:lnTo>
                  <a:pt x="1686135" y="2187273"/>
                </a:lnTo>
                <a:close/>
                <a:moveTo>
                  <a:pt x="928969" y="2198256"/>
                </a:moveTo>
                <a:cubicBezTo>
                  <a:pt x="931750" y="2208895"/>
                  <a:pt x="942065" y="2221906"/>
                  <a:pt x="951886" y="2227164"/>
                </a:cubicBezTo>
                <a:lnTo>
                  <a:pt x="969740" y="2236718"/>
                </a:lnTo>
                <a:lnTo>
                  <a:pt x="969740" y="2222783"/>
                </a:lnTo>
                <a:cubicBezTo>
                  <a:pt x="969740" y="2207743"/>
                  <a:pt x="944847" y="2178901"/>
                  <a:pt x="931855" y="2178901"/>
                </a:cubicBezTo>
                <a:cubicBezTo>
                  <a:pt x="927483" y="2178901"/>
                  <a:pt x="926178" y="2187607"/>
                  <a:pt x="928969" y="2198256"/>
                </a:cubicBezTo>
                <a:close/>
                <a:moveTo>
                  <a:pt x="1093565" y="2199094"/>
                </a:moveTo>
                <a:cubicBezTo>
                  <a:pt x="1093565" y="2210467"/>
                  <a:pt x="1102776" y="2218687"/>
                  <a:pt x="1119759" y="2222468"/>
                </a:cubicBezTo>
                <a:cubicBezTo>
                  <a:pt x="1134161" y="2225669"/>
                  <a:pt x="1153459" y="2230326"/>
                  <a:pt x="1162622" y="2232813"/>
                </a:cubicBezTo>
                <a:cubicBezTo>
                  <a:pt x="1174233" y="2235965"/>
                  <a:pt x="1179290" y="2231841"/>
                  <a:pt x="1179290" y="2219249"/>
                </a:cubicBezTo>
                <a:lnTo>
                  <a:pt x="1179290" y="2201161"/>
                </a:lnTo>
                <a:lnTo>
                  <a:pt x="1136428" y="2191350"/>
                </a:lnTo>
                <a:lnTo>
                  <a:pt x="1093565" y="2181539"/>
                </a:lnTo>
                <a:lnTo>
                  <a:pt x="1093565" y="2199094"/>
                </a:lnTo>
                <a:close/>
                <a:moveTo>
                  <a:pt x="1747209" y="2192827"/>
                </a:moveTo>
                <a:cubicBezTo>
                  <a:pt x="1752914" y="2207695"/>
                  <a:pt x="1786852" y="2222221"/>
                  <a:pt x="1795548" y="2213515"/>
                </a:cubicBezTo>
                <a:cubicBezTo>
                  <a:pt x="1807426" y="2201647"/>
                  <a:pt x="1787795" y="2178901"/>
                  <a:pt x="1765678" y="2178901"/>
                </a:cubicBezTo>
                <a:lnTo>
                  <a:pt x="1741865" y="2178901"/>
                </a:lnTo>
                <a:lnTo>
                  <a:pt x="1747209" y="2192827"/>
                </a:lnTo>
                <a:close/>
                <a:moveTo>
                  <a:pt x="1819094" y="2194798"/>
                </a:moveTo>
                <a:cubicBezTo>
                  <a:pt x="1820942" y="2204485"/>
                  <a:pt x="1832277" y="2213639"/>
                  <a:pt x="1844602" y="2215391"/>
                </a:cubicBezTo>
                <a:lnTo>
                  <a:pt x="1866786" y="2218544"/>
                </a:lnTo>
                <a:lnTo>
                  <a:pt x="1863462" y="2201104"/>
                </a:lnTo>
                <a:cubicBezTo>
                  <a:pt x="1861614" y="2191417"/>
                  <a:pt x="1850279" y="2182263"/>
                  <a:pt x="1837954" y="2180511"/>
                </a:cubicBezTo>
                <a:lnTo>
                  <a:pt x="1815770" y="2177358"/>
                </a:lnTo>
                <a:lnTo>
                  <a:pt x="1819094" y="2194798"/>
                </a:lnTo>
                <a:close/>
                <a:moveTo>
                  <a:pt x="1876396" y="2195570"/>
                </a:moveTo>
                <a:cubicBezTo>
                  <a:pt x="1878139" y="2204733"/>
                  <a:pt x="1889169" y="2213610"/>
                  <a:pt x="1900904" y="2215287"/>
                </a:cubicBezTo>
                <a:lnTo>
                  <a:pt x="1922240" y="2218325"/>
                </a:lnTo>
                <a:lnTo>
                  <a:pt x="1922240" y="2198618"/>
                </a:lnTo>
                <a:lnTo>
                  <a:pt x="1922240" y="2178901"/>
                </a:lnTo>
                <a:lnTo>
                  <a:pt x="1897732" y="2178901"/>
                </a:lnTo>
                <a:lnTo>
                  <a:pt x="1873215" y="2178901"/>
                </a:lnTo>
                <a:lnTo>
                  <a:pt x="1876396" y="2195570"/>
                </a:lnTo>
                <a:close/>
                <a:moveTo>
                  <a:pt x="1503140" y="2198246"/>
                </a:moveTo>
                <a:cubicBezTo>
                  <a:pt x="1503140" y="2210410"/>
                  <a:pt x="1541469" y="2248519"/>
                  <a:pt x="1547565" y="2242423"/>
                </a:cubicBezTo>
                <a:cubicBezTo>
                  <a:pt x="1555071" y="2234917"/>
                  <a:pt x="1533744" y="2200761"/>
                  <a:pt x="1517704" y="2194608"/>
                </a:cubicBezTo>
                <a:cubicBezTo>
                  <a:pt x="1509703" y="2191541"/>
                  <a:pt x="1503140" y="2193179"/>
                  <a:pt x="1503140" y="2198246"/>
                </a:cubicBezTo>
                <a:close/>
                <a:moveTo>
                  <a:pt x="979408" y="2210153"/>
                </a:moveTo>
                <a:cubicBezTo>
                  <a:pt x="979646" y="2228802"/>
                  <a:pt x="991991" y="2242518"/>
                  <a:pt x="1014984" y="2249700"/>
                </a:cubicBezTo>
                <a:cubicBezTo>
                  <a:pt x="1038816" y="2257130"/>
                  <a:pt x="1042578" y="2247338"/>
                  <a:pt x="1024509" y="2224916"/>
                </a:cubicBezTo>
                <a:cubicBezTo>
                  <a:pt x="1008450" y="2204981"/>
                  <a:pt x="979227" y="2195417"/>
                  <a:pt x="979408" y="2210153"/>
                </a:cubicBezTo>
                <a:close/>
                <a:moveTo>
                  <a:pt x="521727" y="2224964"/>
                </a:moveTo>
                <a:cubicBezTo>
                  <a:pt x="528004" y="2237194"/>
                  <a:pt x="535748" y="2244595"/>
                  <a:pt x="538939" y="2241404"/>
                </a:cubicBezTo>
                <a:cubicBezTo>
                  <a:pt x="542139" y="2238213"/>
                  <a:pt x="537005" y="2228202"/>
                  <a:pt x="527537" y="2219154"/>
                </a:cubicBezTo>
                <a:lnTo>
                  <a:pt x="510316" y="2202713"/>
                </a:lnTo>
                <a:lnTo>
                  <a:pt x="521727" y="2224964"/>
                </a:lnTo>
                <a:close/>
                <a:moveTo>
                  <a:pt x="1205084" y="2226440"/>
                </a:moveTo>
                <a:cubicBezTo>
                  <a:pt x="1211294" y="2250186"/>
                  <a:pt x="1232716" y="2251291"/>
                  <a:pt x="1244908" y="2228498"/>
                </a:cubicBezTo>
                <a:lnTo>
                  <a:pt x="1254052" y="2211419"/>
                </a:lnTo>
                <a:lnTo>
                  <a:pt x="1227068" y="2209362"/>
                </a:lnTo>
                <a:lnTo>
                  <a:pt x="1200083" y="2207305"/>
                </a:lnTo>
                <a:lnTo>
                  <a:pt x="1205084" y="2226440"/>
                </a:lnTo>
                <a:close/>
                <a:moveTo>
                  <a:pt x="1560290" y="2216458"/>
                </a:moveTo>
                <a:cubicBezTo>
                  <a:pt x="1560290" y="2226059"/>
                  <a:pt x="1597676" y="2255101"/>
                  <a:pt x="1610039" y="2255101"/>
                </a:cubicBezTo>
                <a:cubicBezTo>
                  <a:pt x="1625079" y="2255101"/>
                  <a:pt x="1616840" y="2226878"/>
                  <a:pt x="1599019" y="2217334"/>
                </a:cubicBezTo>
                <a:cubicBezTo>
                  <a:pt x="1576064" y="2205057"/>
                  <a:pt x="1560290" y="2204695"/>
                  <a:pt x="1560290" y="2216458"/>
                </a:cubicBezTo>
                <a:close/>
                <a:moveTo>
                  <a:pt x="2209829" y="2249700"/>
                </a:moveTo>
                <a:lnTo>
                  <a:pt x="2165128" y="2291925"/>
                </a:lnTo>
                <a:lnTo>
                  <a:pt x="2164366" y="2804532"/>
                </a:lnTo>
                <a:cubicBezTo>
                  <a:pt x="2163947" y="3086462"/>
                  <a:pt x="2161327" y="3336427"/>
                  <a:pt x="2158537" y="3360001"/>
                </a:cubicBezTo>
                <a:cubicBezTo>
                  <a:pt x="2155755" y="3383575"/>
                  <a:pt x="2155336" y="3392881"/>
                  <a:pt x="2157622" y="3380689"/>
                </a:cubicBezTo>
                <a:cubicBezTo>
                  <a:pt x="2160242" y="3366707"/>
                  <a:pt x="2172062" y="3354934"/>
                  <a:pt x="2189645" y="3348799"/>
                </a:cubicBezTo>
                <a:cubicBezTo>
                  <a:pt x="2204971" y="3343456"/>
                  <a:pt x="2217515" y="3335074"/>
                  <a:pt x="2217515" y="3330159"/>
                </a:cubicBezTo>
                <a:cubicBezTo>
                  <a:pt x="2217515" y="3324930"/>
                  <a:pt x="2209886" y="3325311"/>
                  <a:pt x="2199094" y="3331093"/>
                </a:cubicBezTo>
                <a:cubicBezTo>
                  <a:pt x="2173691" y="3344685"/>
                  <a:pt x="2169890" y="3343637"/>
                  <a:pt x="2169890" y="3323054"/>
                </a:cubicBezTo>
                <a:cubicBezTo>
                  <a:pt x="2169890" y="3311938"/>
                  <a:pt x="2181330" y="3300422"/>
                  <a:pt x="2200104" y="3292650"/>
                </a:cubicBezTo>
                <a:cubicBezTo>
                  <a:pt x="2216725" y="3285763"/>
                  <a:pt x="2225545" y="3278534"/>
                  <a:pt x="2219697" y="3276591"/>
                </a:cubicBezTo>
                <a:cubicBezTo>
                  <a:pt x="2213839" y="3274638"/>
                  <a:pt x="2200237" y="3277753"/>
                  <a:pt x="2189464" y="3283515"/>
                </a:cubicBezTo>
                <a:lnTo>
                  <a:pt x="2169890" y="3293993"/>
                </a:lnTo>
                <a:lnTo>
                  <a:pt x="2169890" y="3274114"/>
                </a:lnTo>
                <a:cubicBezTo>
                  <a:pt x="2169890" y="3260589"/>
                  <a:pt x="2179025" y="3251054"/>
                  <a:pt x="2198465" y="3244272"/>
                </a:cubicBezTo>
                <a:cubicBezTo>
                  <a:pt x="2214182" y="3238795"/>
                  <a:pt x="2227040" y="3230299"/>
                  <a:pt x="2227040" y="3225384"/>
                </a:cubicBezTo>
                <a:cubicBezTo>
                  <a:pt x="2227040" y="3220155"/>
                  <a:pt x="2219411" y="3220536"/>
                  <a:pt x="2208619" y="3226318"/>
                </a:cubicBezTo>
                <a:cubicBezTo>
                  <a:pt x="2182968" y="3240043"/>
                  <a:pt x="2169890" y="3238624"/>
                  <a:pt x="2169890" y="3222117"/>
                </a:cubicBezTo>
                <a:cubicBezTo>
                  <a:pt x="2169890" y="3214383"/>
                  <a:pt x="2185969" y="3199571"/>
                  <a:pt x="2205609" y="3189199"/>
                </a:cubicBezTo>
                <a:cubicBezTo>
                  <a:pt x="2225259" y="3178826"/>
                  <a:pt x="2235699" y="3170158"/>
                  <a:pt x="2228802" y="3169920"/>
                </a:cubicBezTo>
                <a:cubicBezTo>
                  <a:pt x="2221916" y="3169692"/>
                  <a:pt x="2207981" y="3173940"/>
                  <a:pt x="2197846" y="3179359"/>
                </a:cubicBezTo>
                <a:lnTo>
                  <a:pt x="2179415" y="3189218"/>
                </a:lnTo>
                <a:lnTo>
                  <a:pt x="2179415" y="3170063"/>
                </a:lnTo>
                <a:cubicBezTo>
                  <a:pt x="2179415" y="3157795"/>
                  <a:pt x="2192255" y="3143793"/>
                  <a:pt x="2215134" y="3131125"/>
                </a:cubicBezTo>
                <a:cubicBezTo>
                  <a:pt x="2247843" y="3113008"/>
                  <a:pt x="2235937" y="3110170"/>
                  <a:pt x="2196084" y="3126581"/>
                </a:cubicBezTo>
                <a:lnTo>
                  <a:pt x="2179415" y="3133439"/>
                </a:lnTo>
                <a:lnTo>
                  <a:pt x="2179415" y="3114818"/>
                </a:lnTo>
                <a:cubicBezTo>
                  <a:pt x="2179415" y="3102302"/>
                  <a:pt x="2191912" y="3090558"/>
                  <a:pt x="2217515" y="3079014"/>
                </a:cubicBezTo>
                <a:cubicBezTo>
                  <a:pt x="2238470" y="3069565"/>
                  <a:pt x="2255615" y="3058202"/>
                  <a:pt x="2255615" y="3053753"/>
                </a:cubicBezTo>
                <a:cubicBezTo>
                  <a:pt x="2255615" y="3042457"/>
                  <a:pt x="2245166" y="3044161"/>
                  <a:pt x="2217515" y="3059964"/>
                </a:cubicBezTo>
                <a:cubicBezTo>
                  <a:pt x="2185788" y="3078099"/>
                  <a:pt x="2179415" y="3077547"/>
                  <a:pt x="2179415" y="3056649"/>
                </a:cubicBezTo>
                <a:cubicBezTo>
                  <a:pt x="2179415" y="3045324"/>
                  <a:pt x="2193008" y="3032912"/>
                  <a:pt x="2217515" y="3021864"/>
                </a:cubicBezTo>
                <a:cubicBezTo>
                  <a:pt x="2238470" y="3012415"/>
                  <a:pt x="2255615" y="3000937"/>
                  <a:pt x="2255615" y="2996356"/>
                </a:cubicBezTo>
                <a:cubicBezTo>
                  <a:pt x="2255615" y="2991783"/>
                  <a:pt x="2242966" y="2994574"/>
                  <a:pt x="2227517" y="3002566"/>
                </a:cubicBezTo>
                <a:cubicBezTo>
                  <a:pt x="2190731" y="3021587"/>
                  <a:pt x="2179415" y="3020901"/>
                  <a:pt x="2179415" y="2999651"/>
                </a:cubicBezTo>
                <a:cubicBezTo>
                  <a:pt x="2179415" y="2988726"/>
                  <a:pt x="2196313" y="2972800"/>
                  <a:pt x="2224659" y="2957017"/>
                </a:cubicBezTo>
                <a:cubicBezTo>
                  <a:pt x="2249538" y="2943168"/>
                  <a:pt x="2263473" y="2931890"/>
                  <a:pt x="2255615" y="2931948"/>
                </a:cubicBezTo>
                <a:cubicBezTo>
                  <a:pt x="2247757" y="2932005"/>
                  <a:pt x="2230612" y="2938177"/>
                  <a:pt x="2217515" y="2945664"/>
                </a:cubicBezTo>
                <a:cubicBezTo>
                  <a:pt x="2185645" y="2963885"/>
                  <a:pt x="2179415" y="2963256"/>
                  <a:pt x="2179415" y="2941806"/>
                </a:cubicBezTo>
                <a:cubicBezTo>
                  <a:pt x="2179415" y="2930328"/>
                  <a:pt x="2195436" y="2914269"/>
                  <a:pt x="2223030" y="2898105"/>
                </a:cubicBezTo>
                <a:cubicBezTo>
                  <a:pt x="2270741" y="2870140"/>
                  <a:pt x="2275075" y="2854147"/>
                  <a:pt x="2228402" y="2878284"/>
                </a:cubicBezTo>
                <a:cubicBezTo>
                  <a:pt x="2191655" y="2897286"/>
                  <a:pt x="2188940" y="2897096"/>
                  <a:pt x="2188940" y="2875493"/>
                </a:cubicBezTo>
                <a:cubicBezTo>
                  <a:pt x="2188940" y="2865225"/>
                  <a:pt x="2205428" y="2846804"/>
                  <a:pt x="2227917" y="2831916"/>
                </a:cubicBezTo>
                <a:cubicBezTo>
                  <a:pt x="2275284" y="2800569"/>
                  <a:pt x="2271741" y="2789158"/>
                  <a:pt x="2223478" y="2817628"/>
                </a:cubicBezTo>
                <a:lnTo>
                  <a:pt x="2188940" y="2838012"/>
                </a:lnTo>
                <a:lnTo>
                  <a:pt x="2189017" y="2815638"/>
                </a:lnTo>
                <a:lnTo>
                  <a:pt x="2189093" y="2793264"/>
                </a:lnTo>
                <a:lnTo>
                  <a:pt x="2227117" y="2771547"/>
                </a:lnTo>
                <a:cubicBezTo>
                  <a:pt x="2248024" y="2759602"/>
                  <a:pt x="2265140" y="2745619"/>
                  <a:pt x="2265140" y="2740476"/>
                </a:cubicBezTo>
                <a:cubicBezTo>
                  <a:pt x="2265140" y="2735323"/>
                  <a:pt x="2247995" y="2741933"/>
                  <a:pt x="2227040" y="2755164"/>
                </a:cubicBezTo>
                <a:lnTo>
                  <a:pt x="2188940" y="2779214"/>
                </a:lnTo>
                <a:lnTo>
                  <a:pt x="2188940" y="2757116"/>
                </a:lnTo>
                <a:cubicBezTo>
                  <a:pt x="2188940" y="2741676"/>
                  <a:pt x="2202161" y="2725693"/>
                  <a:pt x="2232851" y="2704071"/>
                </a:cubicBezTo>
                <a:cubicBezTo>
                  <a:pt x="2256997" y="2687050"/>
                  <a:pt x="2274180" y="2670534"/>
                  <a:pt x="2271017" y="2667372"/>
                </a:cubicBezTo>
                <a:cubicBezTo>
                  <a:pt x="2267855" y="2664209"/>
                  <a:pt x="2257730" y="2668181"/>
                  <a:pt x="2248529" y="2676211"/>
                </a:cubicBezTo>
                <a:cubicBezTo>
                  <a:pt x="2239328" y="2684240"/>
                  <a:pt x="2222154" y="2695794"/>
                  <a:pt x="2210372" y="2701890"/>
                </a:cubicBezTo>
                <a:lnTo>
                  <a:pt x="2188940" y="2712968"/>
                </a:lnTo>
                <a:lnTo>
                  <a:pt x="2188940" y="2694041"/>
                </a:lnTo>
                <a:cubicBezTo>
                  <a:pt x="2188940" y="2682288"/>
                  <a:pt x="2205428" y="2663771"/>
                  <a:pt x="2232470" y="2645169"/>
                </a:cubicBezTo>
                <a:cubicBezTo>
                  <a:pt x="2256415" y="2628691"/>
                  <a:pt x="2273808" y="2613022"/>
                  <a:pt x="2271122" y="2610336"/>
                </a:cubicBezTo>
                <a:cubicBezTo>
                  <a:pt x="2268436" y="2607650"/>
                  <a:pt x="2254206" y="2613784"/>
                  <a:pt x="2239499" y="2623976"/>
                </a:cubicBezTo>
                <a:cubicBezTo>
                  <a:pt x="2191579" y="2657170"/>
                  <a:pt x="2188912" y="2657723"/>
                  <a:pt x="2189312" y="2634282"/>
                </a:cubicBezTo>
                <a:cubicBezTo>
                  <a:pt x="2189559" y="2619442"/>
                  <a:pt x="2203761" y="2601935"/>
                  <a:pt x="2232917" y="2580475"/>
                </a:cubicBezTo>
                <a:cubicBezTo>
                  <a:pt x="2256692" y="2562978"/>
                  <a:pt x="2273941" y="2546480"/>
                  <a:pt x="2271265" y="2543794"/>
                </a:cubicBezTo>
                <a:cubicBezTo>
                  <a:pt x="2268579" y="2541118"/>
                  <a:pt x="2251777" y="2550071"/>
                  <a:pt x="2233908" y="2563701"/>
                </a:cubicBezTo>
                <a:cubicBezTo>
                  <a:pt x="2195360" y="2593105"/>
                  <a:pt x="2188940" y="2594153"/>
                  <a:pt x="2188940" y="2571045"/>
                </a:cubicBezTo>
                <a:cubicBezTo>
                  <a:pt x="2188940" y="2561254"/>
                  <a:pt x="2207990" y="2539917"/>
                  <a:pt x="2232384" y="2522411"/>
                </a:cubicBezTo>
                <a:cubicBezTo>
                  <a:pt x="2256273" y="2505247"/>
                  <a:pt x="2273437" y="2488826"/>
                  <a:pt x="2270522" y="2485911"/>
                </a:cubicBezTo>
                <a:cubicBezTo>
                  <a:pt x="2267607" y="2482987"/>
                  <a:pt x="2249138" y="2492092"/>
                  <a:pt x="2229469" y="2506132"/>
                </a:cubicBezTo>
                <a:lnTo>
                  <a:pt x="2193703" y="2531650"/>
                </a:lnTo>
                <a:lnTo>
                  <a:pt x="2190255" y="2515295"/>
                </a:lnTo>
                <a:cubicBezTo>
                  <a:pt x="2186940" y="2499570"/>
                  <a:pt x="2198751" y="2486854"/>
                  <a:pt x="2253958" y="2446630"/>
                </a:cubicBezTo>
                <a:cubicBezTo>
                  <a:pt x="2267950" y="2436438"/>
                  <a:pt x="2276847" y="2425560"/>
                  <a:pt x="2273732" y="2422446"/>
                </a:cubicBezTo>
                <a:cubicBezTo>
                  <a:pt x="2270617" y="2419331"/>
                  <a:pt x="2251339" y="2430094"/>
                  <a:pt x="2230889" y="2446373"/>
                </a:cubicBezTo>
                <a:lnTo>
                  <a:pt x="2193703" y="2475976"/>
                </a:lnTo>
                <a:lnTo>
                  <a:pt x="2190531" y="2460308"/>
                </a:lnTo>
                <a:cubicBezTo>
                  <a:pt x="2188664" y="2451068"/>
                  <a:pt x="2205476" y="2428694"/>
                  <a:pt x="2231431" y="2405844"/>
                </a:cubicBezTo>
                <a:cubicBezTo>
                  <a:pt x="2255672" y="2384508"/>
                  <a:pt x="2273313" y="2364867"/>
                  <a:pt x="2270646" y="2362200"/>
                </a:cubicBezTo>
                <a:cubicBezTo>
                  <a:pt x="2267979" y="2359524"/>
                  <a:pt x="2249567" y="2371573"/>
                  <a:pt x="2229755" y="2388965"/>
                </a:cubicBezTo>
                <a:lnTo>
                  <a:pt x="2193731" y="2420598"/>
                </a:lnTo>
                <a:lnTo>
                  <a:pt x="2190550" y="2404044"/>
                </a:lnTo>
                <a:cubicBezTo>
                  <a:pt x="2188578" y="2393833"/>
                  <a:pt x="2204104" y="2372744"/>
                  <a:pt x="2231012" y="2349056"/>
                </a:cubicBezTo>
                <a:cubicBezTo>
                  <a:pt x="2255025" y="2327920"/>
                  <a:pt x="2274665" y="2306212"/>
                  <a:pt x="2274665" y="2300811"/>
                </a:cubicBezTo>
                <a:cubicBezTo>
                  <a:pt x="2274665" y="2295401"/>
                  <a:pt x="2256692" y="2307222"/>
                  <a:pt x="2234727" y="2327062"/>
                </a:cubicBezTo>
                <a:cubicBezTo>
                  <a:pt x="2177368" y="2378888"/>
                  <a:pt x="2175701" y="2350151"/>
                  <a:pt x="2232717" y="2292268"/>
                </a:cubicBezTo>
                <a:cubicBezTo>
                  <a:pt x="2286410" y="2237756"/>
                  <a:pt x="2282552" y="2229898"/>
                  <a:pt x="2226812" y="2280247"/>
                </a:cubicBezTo>
                <a:cubicBezTo>
                  <a:pt x="2172005" y="2329768"/>
                  <a:pt x="2169119" y="2312918"/>
                  <a:pt x="2222621" y="2255720"/>
                </a:cubicBezTo>
                <a:cubicBezTo>
                  <a:pt x="2278266" y="2196227"/>
                  <a:pt x="2270360" y="2192503"/>
                  <a:pt x="2209829" y="2249700"/>
                </a:cubicBezTo>
                <a:close/>
                <a:moveTo>
                  <a:pt x="479598" y="2227155"/>
                </a:moveTo>
                <a:cubicBezTo>
                  <a:pt x="487904" y="2240604"/>
                  <a:pt x="560799" y="2293201"/>
                  <a:pt x="571124" y="2293201"/>
                </a:cubicBezTo>
                <a:cubicBezTo>
                  <a:pt x="589545" y="2293201"/>
                  <a:pt x="577277" y="2275656"/>
                  <a:pt x="551331" y="2264912"/>
                </a:cubicBezTo>
                <a:cubicBezTo>
                  <a:pt x="535996" y="2258559"/>
                  <a:pt x="516041" y="2245176"/>
                  <a:pt x="506992" y="2235184"/>
                </a:cubicBezTo>
                <a:cubicBezTo>
                  <a:pt x="489599" y="2215963"/>
                  <a:pt x="468940" y="2209905"/>
                  <a:pt x="479598" y="2227155"/>
                </a:cubicBezTo>
                <a:close/>
                <a:moveTo>
                  <a:pt x="884020" y="2230612"/>
                </a:moveTo>
                <a:cubicBezTo>
                  <a:pt x="884020" y="2245862"/>
                  <a:pt x="909214" y="2274151"/>
                  <a:pt x="922796" y="2274151"/>
                </a:cubicBezTo>
                <a:cubicBezTo>
                  <a:pt x="939313" y="2274151"/>
                  <a:pt x="931740" y="2236775"/>
                  <a:pt x="913224" y="2226859"/>
                </a:cubicBezTo>
                <a:cubicBezTo>
                  <a:pt x="888792" y="2213791"/>
                  <a:pt x="884020" y="2214401"/>
                  <a:pt x="884020" y="2230612"/>
                </a:cubicBezTo>
                <a:close/>
                <a:moveTo>
                  <a:pt x="1271369" y="2223354"/>
                </a:moveTo>
                <a:cubicBezTo>
                  <a:pt x="1258253" y="2236461"/>
                  <a:pt x="1265711" y="2255101"/>
                  <a:pt x="1284065" y="2255101"/>
                </a:cubicBezTo>
                <a:cubicBezTo>
                  <a:pt x="1305039" y="2255101"/>
                  <a:pt x="1305716" y="2253920"/>
                  <a:pt x="1297334" y="2232070"/>
                </a:cubicBezTo>
                <a:cubicBezTo>
                  <a:pt x="1291200" y="2216077"/>
                  <a:pt x="1281798" y="2212924"/>
                  <a:pt x="1271369" y="2223354"/>
                </a:cubicBezTo>
                <a:close/>
                <a:moveTo>
                  <a:pt x="1626965" y="2221087"/>
                </a:moveTo>
                <a:cubicBezTo>
                  <a:pt x="1626965" y="2231327"/>
                  <a:pt x="1658426" y="2255101"/>
                  <a:pt x="1671980" y="2255101"/>
                </a:cubicBezTo>
                <a:lnTo>
                  <a:pt x="1687068" y="2255101"/>
                </a:lnTo>
                <a:lnTo>
                  <a:pt x="1669828" y="2236051"/>
                </a:lnTo>
                <a:cubicBezTo>
                  <a:pt x="1654721" y="2219363"/>
                  <a:pt x="1626965" y="2209667"/>
                  <a:pt x="1626965" y="2221087"/>
                </a:cubicBezTo>
                <a:close/>
                <a:moveTo>
                  <a:pt x="3414027" y="2247100"/>
                </a:moveTo>
                <a:cubicBezTo>
                  <a:pt x="3408302" y="2275713"/>
                  <a:pt x="3412227" y="2292287"/>
                  <a:pt x="3422333" y="2282190"/>
                </a:cubicBezTo>
                <a:cubicBezTo>
                  <a:pt x="3432562" y="2271951"/>
                  <a:pt x="3438668" y="2217001"/>
                  <a:pt x="3429572" y="2217001"/>
                </a:cubicBezTo>
                <a:cubicBezTo>
                  <a:pt x="3424333" y="2217001"/>
                  <a:pt x="3417342" y="2230546"/>
                  <a:pt x="3414027" y="2247100"/>
                </a:cubicBezTo>
                <a:close/>
                <a:moveTo>
                  <a:pt x="617463" y="2233670"/>
                </a:moveTo>
                <a:cubicBezTo>
                  <a:pt x="617549" y="2237604"/>
                  <a:pt x="621768" y="2247243"/>
                  <a:pt x="626845" y="2255101"/>
                </a:cubicBezTo>
                <a:lnTo>
                  <a:pt x="636075" y="2269388"/>
                </a:lnTo>
                <a:lnTo>
                  <a:pt x="636227" y="2247957"/>
                </a:lnTo>
                <a:cubicBezTo>
                  <a:pt x="636303" y="2236165"/>
                  <a:pt x="632084" y="2226526"/>
                  <a:pt x="626845" y="2226526"/>
                </a:cubicBezTo>
                <a:cubicBezTo>
                  <a:pt x="621606" y="2226526"/>
                  <a:pt x="617387" y="2229736"/>
                  <a:pt x="617463" y="2233670"/>
                </a:cubicBezTo>
                <a:close/>
                <a:moveTo>
                  <a:pt x="1319403" y="2245576"/>
                </a:moveTo>
                <a:cubicBezTo>
                  <a:pt x="1322146" y="2256054"/>
                  <a:pt x="1332062" y="2264626"/>
                  <a:pt x="1341434" y="2264626"/>
                </a:cubicBezTo>
                <a:lnTo>
                  <a:pt x="1358484" y="2264626"/>
                </a:lnTo>
                <a:lnTo>
                  <a:pt x="1353503" y="2245576"/>
                </a:lnTo>
                <a:cubicBezTo>
                  <a:pt x="1350759" y="2235099"/>
                  <a:pt x="1340844" y="2226526"/>
                  <a:pt x="1331471" y="2226526"/>
                </a:cubicBezTo>
                <a:lnTo>
                  <a:pt x="1314421" y="2226526"/>
                </a:lnTo>
                <a:lnTo>
                  <a:pt x="1319403" y="2245576"/>
                </a:lnTo>
                <a:close/>
                <a:moveTo>
                  <a:pt x="1420939" y="2247957"/>
                </a:moveTo>
                <a:cubicBezTo>
                  <a:pt x="1424092" y="2259749"/>
                  <a:pt x="1426740" y="2272598"/>
                  <a:pt x="1426807" y="2276532"/>
                </a:cubicBezTo>
                <a:cubicBezTo>
                  <a:pt x="1426883" y="2280466"/>
                  <a:pt x="1435513" y="2283676"/>
                  <a:pt x="1445990" y="2283676"/>
                </a:cubicBezTo>
                <a:cubicBezTo>
                  <a:pt x="1471041" y="2283676"/>
                  <a:pt x="1471489" y="2249700"/>
                  <a:pt x="1446619" y="2236384"/>
                </a:cubicBezTo>
                <a:cubicBezTo>
                  <a:pt x="1419511" y="2221878"/>
                  <a:pt x="1414548" y="2224116"/>
                  <a:pt x="1420939" y="2247957"/>
                </a:cubicBezTo>
                <a:close/>
                <a:moveTo>
                  <a:pt x="1689840" y="2239871"/>
                </a:moveTo>
                <a:cubicBezTo>
                  <a:pt x="1694841" y="2252929"/>
                  <a:pt x="1731769" y="2267769"/>
                  <a:pt x="1739646" y="2259892"/>
                </a:cubicBezTo>
                <a:cubicBezTo>
                  <a:pt x="1750486" y="2249053"/>
                  <a:pt x="1729473" y="2226526"/>
                  <a:pt x="1708528" y="2226526"/>
                </a:cubicBezTo>
                <a:cubicBezTo>
                  <a:pt x="1692021" y="2226526"/>
                  <a:pt x="1686287" y="2230622"/>
                  <a:pt x="1689840" y="2239871"/>
                </a:cubicBezTo>
                <a:close/>
                <a:moveTo>
                  <a:pt x="1760315" y="2240471"/>
                </a:moveTo>
                <a:cubicBezTo>
                  <a:pt x="1760315" y="2257377"/>
                  <a:pt x="1779984" y="2267941"/>
                  <a:pt x="1802368" y="2263054"/>
                </a:cubicBezTo>
                <a:cubicBezTo>
                  <a:pt x="1821399" y="2258892"/>
                  <a:pt x="1809207" y="2240499"/>
                  <a:pt x="1781747" y="2231927"/>
                </a:cubicBezTo>
                <a:lnTo>
                  <a:pt x="1760315" y="2225240"/>
                </a:lnTo>
                <a:lnTo>
                  <a:pt x="1760315" y="2240471"/>
                </a:lnTo>
                <a:close/>
                <a:moveTo>
                  <a:pt x="550645" y="2245576"/>
                </a:moveTo>
                <a:cubicBezTo>
                  <a:pt x="550645" y="2250815"/>
                  <a:pt x="554931" y="2255101"/>
                  <a:pt x="560170" y="2255101"/>
                </a:cubicBezTo>
                <a:cubicBezTo>
                  <a:pt x="565409" y="2255101"/>
                  <a:pt x="569695" y="2250815"/>
                  <a:pt x="569695" y="2245576"/>
                </a:cubicBezTo>
                <a:cubicBezTo>
                  <a:pt x="569695" y="2240337"/>
                  <a:pt x="565409" y="2236051"/>
                  <a:pt x="560170" y="2236051"/>
                </a:cubicBezTo>
                <a:cubicBezTo>
                  <a:pt x="554931" y="2236051"/>
                  <a:pt x="550645" y="2240337"/>
                  <a:pt x="550645" y="2245576"/>
                </a:cubicBezTo>
                <a:close/>
                <a:moveTo>
                  <a:pt x="941170" y="2249319"/>
                </a:moveTo>
                <a:cubicBezTo>
                  <a:pt x="941170" y="2262007"/>
                  <a:pt x="965349" y="2293201"/>
                  <a:pt x="975179" y="2293201"/>
                </a:cubicBezTo>
                <a:cubicBezTo>
                  <a:pt x="988390" y="2293201"/>
                  <a:pt x="976093" y="2254072"/>
                  <a:pt x="960215" y="2245576"/>
                </a:cubicBezTo>
                <a:lnTo>
                  <a:pt x="941170" y="2235384"/>
                </a:lnTo>
                <a:lnTo>
                  <a:pt x="941170" y="2249319"/>
                </a:lnTo>
                <a:close/>
                <a:moveTo>
                  <a:pt x="1067172" y="2247367"/>
                </a:moveTo>
                <a:cubicBezTo>
                  <a:pt x="1069248" y="2253587"/>
                  <a:pt x="1076039" y="2260368"/>
                  <a:pt x="1082259" y="2262445"/>
                </a:cubicBezTo>
                <a:cubicBezTo>
                  <a:pt x="1089222" y="2264769"/>
                  <a:pt x="1091346" y="2260406"/>
                  <a:pt x="1087793" y="2251139"/>
                </a:cubicBezTo>
                <a:cubicBezTo>
                  <a:pt x="1081145" y="2233822"/>
                  <a:pt x="1061457" y="2230222"/>
                  <a:pt x="1067172" y="2247367"/>
                </a:cubicBezTo>
                <a:close/>
                <a:moveTo>
                  <a:pt x="1103090" y="2255406"/>
                </a:moveTo>
                <a:cubicBezTo>
                  <a:pt x="1103090" y="2276294"/>
                  <a:pt x="1132208" y="2288572"/>
                  <a:pt x="1142667" y="2272094"/>
                </a:cubicBezTo>
                <a:cubicBezTo>
                  <a:pt x="1154906" y="2252796"/>
                  <a:pt x="1152344" y="2248110"/>
                  <a:pt x="1126903" y="2243242"/>
                </a:cubicBezTo>
                <a:lnTo>
                  <a:pt x="1103090" y="2238689"/>
                </a:lnTo>
                <a:lnTo>
                  <a:pt x="1103090" y="2255406"/>
                </a:lnTo>
                <a:close/>
                <a:moveTo>
                  <a:pt x="1369790" y="2250634"/>
                </a:moveTo>
                <a:cubicBezTo>
                  <a:pt x="1369790" y="2265045"/>
                  <a:pt x="1394908" y="2280790"/>
                  <a:pt x="1403766" y="2271932"/>
                </a:cubicBezTo>
                <a:cubicBezTo>
                  <a:pt x="1406281" y="2269408"/>
                  <a:pt x="1405633" y="2260311"/>
                  <a:pt x="1402337" y="2251701"/>
                </a:cubicBezTo>
                <a:cubicBezTo>
                  <a:pt x="1394755" y="2231955"/>
                  <a:pt x="1369790" y="2231136"/>
                  <a:pt x="1369790" y="2250634"/>
                </a:cubicBezTo>
                <a:close/>
                <a:moveTo>
                  <a:pt x="1829057" y="2247157"/>
                </a:moveTo>
                <a:cubicBezTo>
                  <a:pt x="1831362" y="2254149"/>
                  <a:pt x="1843030" y="2261292"/>
                  <a:pt x="1854994" y="2263045"/>
                </a:cubicBezTo>
                <a:cubicBezTo>
                  <a:pt x="1869767" y="2265207"/>
                  <a:pt x="1875396" y="2262159"/>
                  <a:pt x="1872548" y="2253520"/>
                </a:cubicBezTo>
                <a:cubicBezTo>
                  <a:pt x="1870243" y="2246529"/>
                  <a:pt x="1858575" y="2239385"/>
                  <a:pt x="1846612" y="2237632"/>
                </a:cubicBezTo>
                <a:cubicBezTo>
                  <a:pt x="1831839" y="2235470"/>
                  <a:pt x="1826209" y="2238518"/>
                  <a:pt x="1829057" y="2247157"/>
                </a:cubicBezTo>
                <a:close/>
                <a:moveTo>
                  <a:pt x="1514351" y="2261111"/>
                </a:moveTo>
                <a:cubicBezTo>
                  <a:pt x="1518476" y="2281914"/>
                  <a:pt x="1556547" y="2306965"/>
                  <a:pt x="1564491" y="2294106"/>
                </a:cubicBezTo>
                <a:cubicBezTo>
                  <a:pt x="1571139" y="2283343"/>
                  <a:pt x="1537678" y="2245576"/>
                  <a:pt x="1521495" y="2245576"/>
                </a:cubicBezTo>
                <a:cubicBezTo>
                  <a:pt x="1515866" y="2245576"/>
                  <a:pt x="1512656" y="2252567"/>
                  <a:pt x="1514351" y="2261111"/>
                </a:cubicBezTo>
                <a:close/>
                <a:moveTo>
                  <a:pt x="1169765" y="2274151"/>
                </a:moveTo>
                <a:cubicBezTo>
                  <a:pt x="1169765" y="2284629"/>
                  <a:pt x="1174052" y="2293201"/>
                  <a:pt x="1179290" y="2293201"/>
                </a:cubicBezTo>
                <a:cubicBezTo>
                  <a:pt x="1184529" y="2293201"/>
                  <a:pt x="1188815" y="2284629"/>
                  <a:pt x="1188815" y="2274151"/>
                </a:cubicBezTo>
                <a:cubicBezTo>
                  <a:pt x="1188815" y="2263674"/>
                  <a:pt x="1184529" y="2255101"/>
                  <a:pt x="1179290" y="2255101"/>
                </a:cubicBezTo>
                <a:cubicBezTo>
                  <a:pt x="1174052" y="2255101"/>
                  <a:pt x="1169765" y="2263674"/>
                  <a:pt x="1169765" y="2274151"/>
                </a:cubicBezTo>
                <a:close/>
                <a:moveTo>
                  <a:pt x="1481376" y="2265007"/>
                </a:moveTo>
                <a:lnTo>
                  <a:pt x="1492949" y="2277294"/>
                </a:lnTo>
                <a:lnTo>
                  <a:pt x="1477794" y="2288381"/>
                </a:lnTo>
                <a:lnTo>
                  <a:pt x="1462631" y="2299468"/>
                </a:lnTo>
                <a:lnTo>
                  <a:pt x="1473698" y="2320147"/>
                </a:lnTo>
                <a:cubicBezTo>
                  <a:pt x="1479785" y="2331520"/>
                  <a:pt x="1493187" y="2340826"/>
                  <a:pt x="1503474" y="2340826"/>
                </a:cubicBezTo>
                <a:cubicBezTo>
                  <a:pt x="1525324" y="2340826"/>
                  <a:pt x="1526153" y="2337235"/>
                  <a:pt x="1510722" y="2309241"/>
                </a:cubicBezTo>
                <a:cubicBezTo>
                  <a:pt x="1504417" y="2297802"/>
                  <a:pt x="1499064" y="2282381"/>
                  <a:pt x="1498816" y="2274970"/>
                </a:cubicBezTo>
                <a:cubicBezTo>
                  <a:pt x="1498578" y="2267560"/>
                  <a:pt x="1491948" y="2259530"/>
                  <a:pt x="1484090" y="2257111"/>
                </a:cubicBezTo>
                <a:lnTo>
                  <a:pt x="1469803" y="2252720"/>
                </a:lnTo>
                <a:lnTo>
                  <a:pt x="1481376" y="2265007"/>
                </a:lnTo>
                <a:close/>
                <a:moveTo>
                  <a:pt x="998315" y="2283676"/>
                </a:moveTo>
                <a:cubicBezTo>
                  <a:pt x="1003926" y="2294154"/>
                  <a:pt x="1014936" y="2302726"/>
                  <a:pt x="1022795" y="2302726"/>
                </a:cubicBezTo>
                <a:lnTo>
                  <a:pt x="1037082" y="2302726"/>
                </a:lnTo>
                <a:lnTo>
                  <a:pt x="1026890" y="2283676"/>
                </a:lnTo>
                <a:cubicBezTo>
                  <a:pt x="1021280" y="2273199"/>
                  <a:pt x="1010269" y="2264626"/>
                  <a:pt x="1002411" y="2264626"/>
                </a:cubicBezTo>
                <a:lnTo>
                  <a:pt x="988124" y="2264626"/>
                </a:lnTo>
                <a:lnTo>
                  <a:pt x="998315" y="2283676"/>
                </a:lnTo>
                <a:close/>
                <a:moveTo>
                  <a:pt x="1223591" y="2278609"/>
                </a:moveTo>
                <a:cubicBezTo>
                  <a:pt x="1217476" y="2294525"/>
                  <a:pt x="1231668" y="2306793"/>
                  <a:pt x="1245965" y="2297963"/>
                </a:cubicBezTo>
                <a:cubicBezTo>
                  <a:pt x="1260205" y="2289162"/>
                  <a:pt x="1257453" y="2264626"/>
                  <a:pt x="1242222" y="2264626"/>
                </a:cubicBezTo>
                <a:cubicBezTo>
                  <a:pt x="1234926" y="2264626"/>
                  <a:pt x="1226534" y="2270922"/>
                  <a:pt x="1223591" y="2278609"/>
                </a:cubicBezTo>
                <a:close/>
                <a:moveTo>
                  <a:pt x="1592847" y="2284762"/>
                </a:moveTo>
                <a:cubicBezTo>
                  <a:pt x="1606925" y="2295839"/>
                  <a:pt x="1621422" y="2301916"/>
                  <a:pt x="1625070" y="2298268"/>
                </a:cubicBezTo>
                <a:cubicBezTo>
                  <a:pt x="1633233" y="2290105"/>
                  <a:pt x="1599857" y="2264626"/>
                  <a:pt x="1580998" y="2264626"/>
                </a:cubicBezTo>
                <a:cubicBezTo>
                  <a:pt x="1572749" y="2264626"/>
                  <a:pt x="1577492" y="2272684"/>
                  <a:pt x="1592847" y="2284762"/>
                </a:cubicBezTo>
                <a:close/>
                <a:moveTo>
                  <a:pt x="1637995" y="2279304"/>
                </a:moveTo>
                <a:cubicBezTo>
                  <a:pt x="1641462" y="2296849"/>
                  <a:pt x="1680467" y="2316328"/>
                  <a:pt x="1687944" y="2304231"/>
                </a:cubicBezTo>
                <a:cubicBezTo>
                  <a:pt x="1695040" y="2292753"/>
                  <a:pt x="1681182" y="2277285"/>
                  <a:pt x="1657045" y="2269751"/>
                </a:cubicBezTo>
                <a:lnTo>
                  <a:pt x="1634738" y="2262788"/>
                </a:lnTo>
                <a:lnTo>
                  <a:pt x="1637995" y="2279304"/>
                </a:lnTo>
                <a:close/>
                <a:moveTo>
                  <a:pt x="893545" y="2281552"/>
                </a:moveTo>
                <a:cubicBezTo>
                  <a:pt x="893545" y="2285629"/>
                  <a:pt x="900222" y="2298487"/>
                  <a:pt x="908375" y="2310127"/>
                </a:cubicBezTo>
                <a:cubicBezTo>
                  <a:pt x="926301" y="2335730"/>
                  <a:pt x="952786" y="2339054"/>
                  <a:pt x="944304" y="2314632"/>
                </a:cubicBezTo>
                <a:cubicBezTo>
                  <a:pt x="934912" y="2287619"/>
                  <a:pt x="893545" y="2260664"/>
                  <a:pt x="893545" y="2281552"/>
                </a:cubicBezTo>
                <a:close/>
                <a:moveTo>
                  <a:pt x="1271264" y="2291220"/>
                </a:moveTo>
                <a:cubicBezTo>
                  <a:pt x="1273721" y="2300602"/>
                  <a:pt x="1284399" y="2308936"/>
                  <a:pt x="1295000" y="2309736"/>
                </a:cubicBezTo>
                <a:lnTo>
                  <a:pt x="1314269" y="2311194"/>
                </a:lnTo>
                <a:lnTo>
                  <a:pt x="1308697" y="2296659"/>
                </a:lnTo>
                <a:cubicBezTo>
                  <a:pt x="1305630" y="2288658"/>
                  <a:pt x="1303115" y="2280323"/>
                  <a:pt x="1303115" y="2278132"/>
                </a:cubicBezTo>
                <a:cubicBezTo>
                  <a:pt x="1303115" y="2275942"/>
                  <a:pt x="1294943" y="2274151"/>
                  <a:pt x="1284961" y="2274151"/>
                </a:cubicBezTo>
                <a:lnTo>
                  <a:pt x="1266796" y="2274151"/>
                </a:lnTo>
                <a:lnTo>
                  <a:pt x="1271264" y="2291220"/>
                </a:lnTo>
                <a:close/>
                <a:moveTo>
                  <a:pt x="1703165" y="2281771"/>
                </a:moveTo>
                <a:cubicBezTo>
                  <a:pt x="1703165" y="2293639"/>
                  <a:pt x="1724682" y="2312251"/>
                  <a:pt x="1738408" y="2312251"/>
                </a:cubicBezTo>
                <a:cubicBezTo>
                  <a:pt x="1755934" y="2312251"/>
                  <a:pt x="1753829" y="2286876"/>
                  <a:pt x="1735722" y="2279933"/>
                </a:cubicBezTo>
                <a:cubicBezTo>
                  <a:pt x="1715081" y="2272008"/>
                  <a:pt x="1703165" y="2272684"/>
                  <a:pt x="1703165" y="2281771"/>
                </a:cubicBezTo>
                <a:close/>
                <a:moveTo>
                  <a:pt x="636513" y="2290820"/>
                </a:moveTo>
                <a:cubicBezTo>
                  <a:pt x="636599" y="2294754"/>
                  <a:pt x="640818" y="2304393"/>
                  <a:pt x="645895" y="2312251"/>
                </a:cubicBezTo>
                <a:lnTo>
                  <a:pt x="655125" y="2326538"/>
                </a:lnTo>
                <a:lnTo>
                  <a:pt x="655277" y="2305107"/>
                </a:lnTo>
                <a:cubicBezTo>
                  <a:pt x="655353" y="2293315"/>
                  <a:pt x="651134" y="2283676"/>
                  <a:pt x="645895" y="2283676"/>
                </a:cubicBezTo>
                <a:cubicBezTo>
                  <a:pt x="640656" y="2283676"/>
                  <a:pt x="636437" y="2286886"/>
                  <a:pt x="636513" y="2290820"/>
                </a:cubicBezTo>
                <a:close/>
                <a:moveTo>
                  <a:pt x="1055465" y="2292639"/>
                </a:moveTo>
                <a:cubicBezTo>
                  <a:pt x="1055465" y="2297573"/>
                  <a:pt x="1059752" y="2304250"/>
                  <a:pt x="1064990" y="2307488"/>
                </a:cubicBezTo>
                <a:cubicBezTo>
                  <a:pt x="1070229" y="2310727"/>
                  <a:pt x="1074515" y="2306688"/>
                  <a:pt x="1074515" y="2298526"/>
                </a:cubicBezTo>
                <a:cubicBezTo>
                  <a:pt x="1074515" y="2290363"/>
                  <a:pt x="1070229" y="2283676"/>
                  <a:pt x="1064990" y="2283676"/>
                </a:cubicBezTo>
                <a:cubicBezTo>
                  <a:pt x="1059752" y="2283676"/>
                  <a:pt x="1055465" y="2287705"/>
                  <a:pt x="1055465" y="2292639"/>
                </a:cubicBezTo>
                <a:close/>
                <a:moveTo>
                  <a:pt x="1325909" y="2298745"/>
                </a:moveTo>
                <a:cubicBezTo>
                  <a:pt x="1329090" y="2307031"/>
                  <a:pt x="1331690" y="2315604"/>
                  <a:pt x="1331690" y="2317795"/>
                </a:cubicBezTo>
                <a:cubicBezTo>
                  <a:pt x="1331690" y="2319985"/>
                  <a:pt x="1338120" y="2321776"/>
                  <a:pt x="1345978" y="2321776"/>
                </a:cubicBezTo>
                <a:cubicBezTo>
                  <a:pt x="1353912" y="2321776"/>
                  <a:pt x="1360265" y="2313308"/>
                  <a:pt x="1360265" y="2302726"/>
                </a:cubicBezTo>
                <a:cubicBezTo>
                  <a:pt x="1360265" y="2289705"/>
                  <a:pt x="1353912" y="2283676"/>
                  <a:pt x="1340196" y="2283676"/>
                </a:cubicBezTo>
                <a:lnTo>
                  <a:pt x="1320127" y="2283676"/>
                </a:lnTo>
                <a:lnTo>
                  <a:pt x="1325909" y="2298745"/>
                </a:lnTo>
                <a:close/>
                <a:moveTo>
                  <a:pt x="1384525" y="2292477"/>
                </a:moveTo>
                <a:cubicBezTo>
                  <a:pt x="1376048" y="2306184"/>
                  <a:pt x="1397175" y="2342807"/>
                  <a:pt x="1410919" y="2338226"/>
                </a:cubicBezTo>
                <a:cubicBezTo>
                  <a:pt x="1428331" y="2332425"/>
                  <a:pt x="1424616" y="2289172"/>
                  <a:pt x="1406395" y="2285657"/>
                </a:cubicBezTo>
                <a:cubicBezTo>
                  <a:pt x="1397718" y="2283990"/>
                  <a:pt x="1387878" y="2287057"/>
                  <a:pt x="1384525" y="2292477"/>
                </a:cubicBezTo>
                <a:close/>
                <a:moveTo>
                  <a:pt x="1769840" y="2297963"/>
                </a:moveTo>
                <a:cubicBezTo>
                  <a:pt x="1769840" y="2307450"/>
                  <a:pt x="1779337" y="2312251"/>
                  <a:pt x="1798120" y="2312251"/>
                </a:cubicBezTo>
                <a:lnTo>
                  <a:pt x="1826390" y="2312251"/>
                </a:lnTo>
                <a:lnTo>
                  <a:pt x="1820913" y="2297963"/>
                </a:lnTo>
                <a:cubicBezTo>
                  <a:pt x="1817894" y="2290105"/>
                  <a:pt x="1805169" y="2283676"/>
                  <a:pt x="1792634" y="2283676"/>
                </a:cubicBezTo>
                <a:cubicBezTo>
                  <a:pt x="1778727" y="2283676"/>
                  <a:pt x="1769840" y="2289248"/>
                  <a:pt x="1769840" y="2297963"/>
                </a:cubicBezTo>
                <a:close/>
                <a:moveTo>
                  <a:pt x="1838849" y="2295582"/>
                </a:moveTo>
                <a:cubicBezTo>
                  <a:pt x="1844878" y="2313899"/>
                  <a:pt x="1884140" y="2316537"/>
                  <a:pt x="1884140" y="2298630"/>
                </a:cubicBezTo>
                <a:cubicBezTo>
                  <a:pt x="1884140" y="2288905"/>
                  <a:pt x="1875539" y="2283676"/>
                  <a:pt x="1859537" y="2283676"/>
                </a:cubicBezTo>
                <a:cubicBezTo>
                  <a:pt x="1844107" y="2283676"/>
                  <a:pt x="1836391" y="2288115"/>
                  <a:pt x="1838849" y="2295582"/>
                </a:cubicBezTo>
                <a:close/>
                <a:moveTo>
                  <a:pt x="3422428" y="2290648"/>
                </a:moveTo>
                <a:cubicBezTo>
                  <a:pt x="3400273" y="2296182"/>
                  <a:pt x="3389452" y="2310222"/>
                  <a:pt x="3389243" y="2333682"/>
                </a:cubicBezTo>
                <a:cubicBezTo>
                  <a:pt x="3389033" y="2358504"/>
                  <a:pt x="3408026" y="2353875"/>
                  <a:pt x="3408807" y="2328920"/>
                </a:cubicBezTo>
                <a:lnTo>
                  <a:pt x="3409483" y="2307488"/>
                </a:lnTo>
                <a:lnTo>
                  <a:pt x="3417665" y="2326538"/>
                </a:lnTo>
                <a:lnTo>
                  <a:pt x="3425847" y="2345588"/>
                </a:lnTo>
                <a:lnTo>
                  <a:pt x="3427190" y="2321776"/>
                </a:lnTo>
                <a:lnTo>
                  <a:pt x="3428533" y="2297963"/>
                </a:lnTo>
                <a:lnTo>
                  <a:pt x="3436715" y="2317013"/>
                </a:lnTo>
                <a:lnTo>
                  <a:pt x="3444897" y="2336063"/>
                </a:lnTo>
                <a:lnTo>
                  <a:pt x="3445574" y="2309870"/>
                </a:lnTo>
                <a:cubicBezTo>
                  <a:pt x="3445936" y="2295468"/>
                  <a:pt x="3445174" y="2284171"/>
                  <a:pt x="3443859" y="2284781"/>
                </a:cubicBezTo>
                <a:cubicBezTo>
                  <a:pt x="3442545" y="2285391"/>
                  <a:pt x="3432905" y="2288029"/>
                  <a:pt x="3422428" y="2290648"/>
                </a:cubicBezTo>
                <a:close/>
                <a:moveTo>
                  <a:pt x="1085507" y="2306898"/>
                </a:moveTo>
                <a:cubicBezTo>
                  <a:pt x="1087326" y="2315632"/>
                  <a:pt x="1093089" y="2322557"/>
                  <a:pt x="1098328" y="2322281"/>
                </a:cubicBezTo>
                <a:cubicBezTo>
                  <a:pt x="1112463" y="2321528"/>
                  <a:pt x="1109872" y="2300221"/>
                  <a:pt x="1095032" y="2295277"/>
                </a:cubicBezTo>
                <a:cubicBezTo>
                  <a:pt x="1087022" y="2292610"/>
                  <a:pt x="1083459" y="2296963"/>
                  <a:pt x="1085507" y="2306898"/>
                </a:cubicBezTo>
                <a:close/>
                <a:moveTo>
                  <a:pt x="580582" y="2311365"/>
                </a:moveTo>
                <a:lnTo>
                  <a:pt x="567657" y="2319395"/>
                </a:lnTo>
                <a:lnTo>
                  <a:pt x="578839" y="2326300"/>
                </a:lnTo>
                <a:cubicBezTo>
                  <a:pt x="591907" y="2334378"/>
                  <a:pt x="601718" y="2327224"/>
                  <a:pt x="596879" y="2313156"/>
                </a:cubicBezTo>
                <a:cubicBezTo>
                  <a:pt x="594898" y="2307384"/>
                  <a:pt x="588174" y="2306650"/>
                  <a:pt x="580582" y="2311365"/>
                </a:cubicBezTo>
                <a:close/>
                <a:moveTo>
                  <a:pt x="957282" y="2321119"/>
                </a:moveTo>
                <a:cubicBezTo>
                  <a:pt x="961882" y="2338721"/>
                  <a:pt x="986952" y="2355371"/>
                  <a:pt x="995686" y="2346627"/>
                </a:cubicBezTo>
                <a:cubicBezTo>
                  <a:pt x="997982" y="2344331"/>
                  <a:pt x="995077" y="2333520"/>
                  <a:pt x="989228" y="2322595"/>
                </a:cubicBezTo>
                <a:cubicBezTo>
                  <a:pt x="975589" y="2297106"/>
                  <a:pt x="950705" y="2295954"/>
                  <a:pt x="957282" y="2321119"/>
                </a:cubicBezTo>
                <a:close/>
                <a:moveTo>
                  <a:pt x="1128217" y="2317013"/>
                </a:moveTo>
                <a:cubicBezTo>
                  <a:pt x="1124884" y="2325719"/>
                  <a:pt x="1128208" y="2331301"/>
                  <a:pt x="1136723" y="2331301"/>
                </a:cubicBezTo>
                <a:cubicBezTo>
                  <a:pt x="1144419" y="2331301"/>
                  <a:pt x="1150715" y="2324872"/>
                  <a:pt x="1150715" y="2317013"/>
                </a:cubicBezTo>
                <a:cubicBezTo>
                  <a:pt x="1150715" y="2309155"/>
                  <a:pt x="1146886" y="2302726"/>
                  <a:pt x="1142209" y="2302726"/>
                </a:cubicBezTo>
                <a:cubicBezTo>
                  <a:pt x="1137533" y="2302726"/>
                  <a:pt x="1131237" y="2309155"/>
                  <a:pt x="1128217" y="2317013"/>
                </a:cubicBezTo>
                <a:close/>
                <a:moveTo>
                  <a:pt x="1445990" y="2311689"/>
                </a:moveTo>
                <a:cubicBezTo>
                  <a:pt x="1445990" y="2316623"/>
                  <a:pt x="1450229" y="2323271"/>
                  <a:pt x="1455410" y="2326472"/>
                </a:cubicBezTo>
                <a:cubicBezTo>
                  <a:pt x="1460802" y="2329806"/>
                  <a:pt x="1462402" y="2325986"/>
                  <a:pt x="1459154" y="2317509"/>
                </a:cubicBezTo>
                <a:cubicBezTo>
                  <a:pt x="1452820" y="2301012"/>
                  <a:pt x="1445990" y="2297992"/>
                  <a:pt x="1445990" y="2311689"/>
                </a:cubicBezTo>
                <a:close/>
                <a:moveTo>
                  <a:pt x="1531715" y="2321776"/>
                </a:moveTo>
                <a:cubicBezTo>
                  <a:pt x="1537326" y="2332254"/>
                  <a:pt x="1548851" y="2340826"/>
                  <a:pt x="1557338" y="2340826"/>
                </a:cubicBezTo>
                <a:lnTo>
                  <a:pt x="1572768" y="2340826"/>
                </a:lnTo>
                <a:lnTo>
                  <a:pt x="1555528" y="2321776"/>
                </a:lnTo>
                <a:cubicBezTo>
                  <a:pt x="1546050" y="2311299"/>
                  <a:pt x="1534516" y="2302726"/>
                  <a:pt x="1529906" y="2302726"/>
                </a:cubicBezTo>
                <a:cubicBezTo>
                  <a:pt x="1525295" y="2302726"/>
                  <a:pt x="1526105" y="2311299"/>
                  <a:pt x="1531715" y="2321776"/>
                </a:cubicBezTo>
                <a:close/>
                <a:moveTo>
                  <a:pt x="1169765" y="2324729"/>
                </a:moveTo>
                <a:cubicBezTo>
                  <a:pt x="1169765" y="2332358"/>
                  <a:pt x="1178585" y="2340912"/>
                  <a:pt x="1189368" y="2343731"/>
                </a:cubicBezTo>
                <a:lnTo>
                  <a:pt x="1208970" y="2348856"/>
                </a:lnTo>
                <a:lnTo>
                  <a:pt x="1205932" y="2333044"/>
                </a:lnTo>
                <a:cubicBezTo>
                  <a:pt x="1202093" y="2313118"/>
                  <a:pt x="1169765" y="2305688"/>
                  <a:pt x="1169765" y="2324729"/>
                </a:cubicBezTo>
                <a:close/>
                <a:moveTo>
                  <a:pt x="1579340" y="2320614"/>
                </a:moveTo>
                <a:cubicBezTo>
                  <a:pt x="1579340" y="2334930"/>
                  <a:pt x="1606210" y="2352075"/>
                  <a:pt x="1623451" y="2348760"/>
                </a:cubicBezTo>
                <a:lnTo>
                  <a:pt x="1639891" y="2345588"/>
                </a:lnTo>
                <a:lnTo>
                  <a:pt x="1623222" y="2328920"/>
                </a:lnTo>
                <a:cubicBezTo>
                  <a:pt x="1605686" y="2311384"/>
                  <a:pt x="1579340" y="2306393"/>
                  <a:pt x="1579340" y="2320614"/>
                </a:cubicBezTo>
                <a:close/>
                <a:moveTo>
                  <a:pt x="550645" y="2329291"/>
                </a:moveTo>
                <a:cubicBezTo>
                  <a:pt x="550645" y="2339864"/>
                  <a:pt x="619406" y="2389546"/>
                  <a:pt x="625540" y="2383403"/>
                </a:cubicBezTo>
                <a:cubicBezTo>
                  <a:pt x="628007" y="2380945"/>
                  <a:pt x="628236" y="2377678"/>
                  <a:pt x="626054" y="2376164"/>
                </a:cubicBezTo>
                <a:cubicBezTo>
                  <a:pt x="623873" y="2374640"/>
                  <a:pt x="606014" y="2361562"/>
                  <a:pt x="586364" y="2347103"/>
                </a:cubicBezTo>
                <a:cubicBezTo>
                  <a:pt x="566723" y="2332634"/>
                  <a:pt x="550645" y="2324624"/>
                  <a:pt x="550645" y="2329291"/>
                </a:cubicBezTo>
                <a:close/>
                <a:moveTo>
                  <a:pt x="1007840" y="2330625"/>
                </a:moveTo>
                <a:cubicBezTo>
                  <a:pt x="1007840" y="2335483"/>
                  <a:pt x="1015146" y="2346779"/>
                  <a:pt x="1024080" y="2355714"/>
                </a:cubicBezTo>
                <a:cubicBezTo>
                  <a:pt x="1041502" y="2373125"/>
                  <a:pt x="1052227" y="2361429"/>
                  <a:pt x="1042378" y="2335749"/>
                </a:cubicBezTo>
                <a:cubicBezTo>
                  <a:pt x="1036530" y="2320528"/>
                  <a:pt x="1007840" y="2316271"/>
                  <a:pt x="1007840" y="2330625"/>
                </a:cubicBezTo>
                <a:close/>
                <a:moveTo>
                  <a:pt x="1228430" y="2336683"/>
                </a:moveTo>
                <a:cubicBezTo>
                  <a:pt x="1230220" y="2345827"/>
                  <a:pt x="1239431" y="2354447"/>
                  <a:pt x="1248899" y="2355837"/>
                </a:cubicBezTo>
                <a:cubicBezTo>
                  <a:pt x="1272159" y="2359238"/>
                  <a:pt x="1266082" y="2327920"/>
                  <a:pt x="1242612" y="2323405"/>
                </a:cubicBezTo>
                <a:lnTo>
                  <a:pt x="1225182" y="2320043"/>
                </a:lnTo>
                <a:lnTo>
                  <a:pt x="1228430" y="2336683"/>
                </a:lnTo>
                <a:close/>
                <a:moveTo>
                  <a:pt x="1652092" y="2336063"/>
                </a:moveTo>
                <a:cubicBezTo>
                  <a:pt x="1655112" y="2343922"/>
                  <a:pt x="1668904" y="2350218"/>
                  <a:pt x="1682753" y="2350046"/>
                </a:cubicBezTo>
                <a:lnTo>
                  <a:pt x="1707928" y="2349741"/>
                </a:lnTo>
                <a:lnTo>
                  <a:pt x="1689440" y="2335759"/>
                </a:lnTo>
                <a:cubicBezTo>
                  <a:pt x="1665389" y="2317576"/>
                  <a:pt x="1645063" y="2317737"/>
                  <a:pt x="1652092" y="2336063"/>
                </a:cubicBezTo>
                <a:close/>
                <a:moveTo>
                  <a:pt x="1712690" y="2336311"/>
                </a:moveTo>
                <a:cubicBezTo>
                  <a:pt x="1712690" y="2349389"/>
                  <a:pt x="1748238" y="2365600"/>
                  <a:pt x="1757220" y="2356618"/>
                </a:cubicBezTo>
                <a:cubicBezTo>
                  <a:pt x="1765449" y="2348389"/>
                  <a:pt x="1752390" y="2333939"/>
                  <a:pt x="1731893" y="2328577"/>
                </a:cubicBezTo>
                <a:cubicBezTo>
                  <a:pt x="1719701" y="2325396"/>
                  <a:pt x="1712690" y="2328215"/>
                  <a:pt x="1712690" y="2336311"/>
                </a:cubicBezTo>
                <a:close/>
                <a:moveTo>
                  <a:pt x="912595" y="2345255"/>
                </a:moveTo>
                <a:cubicBezTo>
                  <a:pt x="912595" y="2365448"/>
                  <a:pt x="953062" y="2405139"/>
                  <a:pt x="958139" y="2389927"/>
                </a:cubicBezTo>
                <a:cubicBezTo>
                  <a:pt x="964092" y="2372049"/>
                  <a:pt x="953795" y="2352685"/>
                  <a:pt x="932178" y="2341112"/>
                </a:cubicBezTo>
                <a:lnTo>
                  <a:pt x="912595" y="2330634"/>
                </a:lnTo>
                <a:lnTo>
                  <a:pt x="912595" y="2345255"/>
                </a:lnTo>
                <a:close/>
                <a:moveTo>
                  <a:pt x="1285694" y="2346998"/>
                </a:moveTo>
                <a:cubicBezTo>
                  <a:pt x="1287532" y="2356580"/>
                  <a:pt x="1296886" y="2365934"/>
                  <a:pt x="1306468" y="2367772"/>
                </a:cubicBezTo>
                <a:lnTo>
                  <a:pt x="1323899" y="2371135"/>
                </a:lnTo>
                <a:lnTo>
                  <a:pt x="1320537" y="2353704"/>
                </a:lnTo>
                <a:cubicBezTo>
                  <a:pt x="1318698" y="2344122"/>
                  <a:pt x="1309345" y="2334768"/>
                  <a:pt x="1299762" y="2332930"/>
                </a:cubicBezTo>
                <a:lnTo>
                  <a:pt x="1282332" y="2329568"/>
                </a:lnTo>
                <a:lnTo>
                  <a:pt x="1285694" y="2346998"/>
                </a:lnTo>
                <a:close/>
                <a:moveTo>
                  <a:pt x="1344835" y="2345131"/>
                </a:moveTo>
                <a:cubicBezTo>
                  <a:pt x="1338053" y="2362810"/>
                  <a:pt x="1347949" y="2378926"/>
                  <a:pt x="1365590" y="2378926"/>
                </a:cubicBezTo>
                <a:cubicBezTo>
                  <a:pt x="1380430" y="2378926"/>
                  <a:pt x="1382601" y="2370011"/>
                  <a:pt x="1373534" y="2346370"/>
                </a:cubicBezTo>
                <a:cubicBezTo>
                  <a:pt x="1366304" y="2327520"/>
                  <a:pt x="1351836" y="2326901"/>
                  <a:pt x="1344835" y="2345131"/>
                </a:cubicBezTo>
                <a:close/>
                <a:moveTo>
                  <a:pt x="1436465" y="2355075"/>
                </a:moveTo>
                <a:cubicBezTo>
                  <a:pt x="1436465" y="2376088"/>
                  <a:pt x="1469441" y="2406272"/>
                  <a:pt x="1480414" y="2395309"/>
                </a:cubicBezTo>
                <a:cubicBezTo>
                  <a:pt x="1488443" y="2387270"/>
                  <a:pt x="1466421" y="2343398"/>
                  <a:pt x="1451486" y="2337664"/>
                </a:cubicBezTo>
                <a:lnTo>
                  <a:pt x="1436465" y="2331901"/>
                </a:lnTo>
                <a:lnTo>
                  <a:pt x="1436465" y="2355075"/>
                </a:lnTo>
                <a:close/>
                <a:moveTo>
                  <a:pt x="1775689" y="2344988"/>
                </a:moveTo>
                <a:cubicBezTo>
                  <a:pt x="1779099" y="2353875"/>
                  <a:pt x="1792834" y="2359876"/>
                  <a:pt x="1809750" y="2359876"/>
                </a:cubicBezTo>
                <a:cubicBezTo>
                  <a:pt x="1848098" y="2359876"/>
                  <a:pt x="1839887" y="2337016"/>
                  <a:pt x="1800130" y="2333082"/>
                </a:cubicBezTo>
                <a:lnTo>
                  <a:pt x="1769993" y="2330101"/>
                </a:lnTo>
                <a:lnTo>
                  <a:pt x="1775689" y="2344988"/>
                </a:lnTo>
                <a:close/>
                <a:moveTo>
                  <a:pt x="665088" y="2352170"/>
                </a:moveTo>
                <a:cubicBezTo>
                  <a:pt x="665012" y="2361029"/>
                  <a:pt x="669231" y="2370925"/>
                  <a:pt x="674470" y="2374163"/>
                </a:cubicBezTo>
                <a:cubicBezTo>
                  <a:pt x="686529" y="2381612"/>
                  <a:pt x="686529" y="2369001"/>
                  <a:pt x="674470" y="2350351"/>
                </a:cubicBezTo>
                <a:lnTo>
                  <a:pt x="665240" y="2336063"/>
                </a:lnTo>
                <a:lnTo>
                  <a:pt x="665088" y="2352170"/>
                </a:lnTo>
                <a:close/>
                <a:moveTo>
                  <a:pt x="1076020" y="2359876"/>
                </a:moveTo>
                <a:cubicBezTo>
                  <a:pt x="1076020" y="2372973"/>
                  <a:pt x="1078182" y="2378335"/>
                  <a:pt x="1080821" y="2371782"/>
                </a:cubicBezTo>
                <a:cubicBezTo>
                  <a:pt x="1083469" y="2365239"/>
                  <a:pt x="1083469" y="2354523"/>
                  <a:pt x="1080821" y="2347970"/>
                </a:cubicBezTo>
                <a:cubicBezTo>
                  <a:pt x="1078182" y="2341426"/>
                  <a:pt x="1076020" y="2346779"/>
                  <a:pt x="1076020" y="2359876"/>
                </a:cubicBezTo>
                <a:close/>
                <a:moveTo>
                  <a:pt x="2025872" y="2379736"/>
                </a:moveTo>
                <a:lnTo>
                  <a:pt x="1984153" y="2418645"/>
                </a:lnTo>
                <a:lnTo>
                  <a:pt x="2029397" y="2383355"/>
                </a:lnTo>
                <a:cubicBezTo>
                  <a:pt x="2070735" y="2351104"/>
                  <a:pt x="2080822" y="2340826"/>
                  <a:pt x="2071116" y="2340826"/>
                </a:cubicBezTo>
                <a:cubicBezTo>
                  <a:pt x="2069163" y="2340826"/>
                  <a:pt x="2048809" y="2358333"/>
                  <a:pt x="2025872" y="2379736"/>
                </a:cubicBezTo>
                <a:close/>
                <a:moveTo>
                  <a:pt x="1133389" y="2371735"/>
                </a:moveTo>
                <a:cubicBezTo>
                  <a:pt x="1135056" y="2383441"/>
                  <a:pt x="1143591" y="2394385"/>
                  <a:pt x="1152354" y="2396052"/>
                </a:cubicBezTo>
                <a:lnTo>
                  <a:pt x="1168270" y="2399081"/>
                </a:lnTo>
                <a:lnTo>
                  <a:pt x="1163317" y="2380136"/>
                </a:lnTo>
                <a:cubicBezTo>
                  <a:pt x="1160593" y="2369715"/>
                  <a:pt x="1152058" y="2358771"/>
                  <a:pt x="1144362" y="2355818"/>
                </a:cubicBezTo>
                <a:lnTo>
                  <a:pt x="1130351" y="2350446"/>
                </a:lnTo>
                <a:lnTo>
                  <a:pt x="1133389" y="2371735"/>
                </a:lnTo>
                <a:close/>
                <a:moveTo>
                  <a:pt x="1394917" y="2364638"/>
                </a:moveTo>
                <a:cubicBezTo>
                  <a:pt x="1397937" y="2372497"/>
                  <a:pt x="1406900" y="2378926"/>
                  <a:pt x="1414834" y="2378926"/>
                </a:cubicBezTo>
                <a:lnTo>
                  <a:pt x="1429274" y="2378926"/>
                </a:lnTo>
                <a:lnTo>
                  <a:pt x="1417415" y="2364638"/>
                </a:lnTo>
                <a:cubicBezTo>
                  <a:pt x="1410891" y="2356780"/>
                  <a:pt x="1401928" y="2350351"/>
                  <a:pt x="1397498" y="2350351"/>
                </a:cubicBezTo>
                <a:cubicBezTo>
                  <a:pt x="1393069" y="2350351"/>
                  <a:pt x="1391907" y="2356780"/>
                  <a:pt x="1394917" y="2364638"/>
                </a:cubicBezTo>
                <a:close/>
                <a:moveTo>
                  <a:pt x="1531715" y="2359200"/>
                </a:moveTo>
                <a:cubicBezTo>
                  <a:pt x="1531715" y="2372659"/>
                  <a:pt x="1559947" y="2397976"/>
                  <a:pt x="1574959" y="2397976"/>
                </a:cubicBezTo>
                <a:cubicBezTo>
                  <a:pt x="1592628" y="2397976"/>
                  <a:pt x="1582207" y="2371601"/>
                  <a:pt x="1559795" y="2359609"/>
                </a:cubicBezTo>
                <a:cubicBezTo>
                  <a:pt x="1538173" y="2348036"/>
                  <a:pt x="1531715" y="2347941"/>
                  <a:pt x="1531715" y="2359200"/>
                </a:cubicBezTo>
                <a:close/>
                <a:moveTo>
                  <a:pt x="969740" y="2372201"/>
                </a:moveTo>
                <a:cubicBezTo>
                  <a:pt x="969740" y="2389261"/>
                  <a:pt x="996286" y="2412702"/>
                  <a:pt x="1005354" y="2403643"/>
                </a:cubicBezTo>
                <a:cubicBezTo>
                  <a:pt x="1013298" y="2395690"/>
                  <a:pt x="996629" y="2367248"/>
                  <a:pt x="980970" y="2362029"/>
                </a:cubicBezTo>
                <a:cubicBezTo>
                  <a:pt x="974788" y="2359971"/>
                  <a:pt x="969740" y="2364553"/>
                  <a:pt x="969740" y="2372201"/>
                </a:cubicBezTo>
                <a:close/>
                <a:moveTo>
                  <a:pt x="1493615" y="2363619"/>
                </a:moveTo>
                <a:cubicBezTo>
                  <a:pt x="1493615" y="2365677"/>
                  <a:pt x="1500045" y="2369830"/>
                  <a:pt x="1507903" y="2372849"/>
                </a:cubicBezTo>
                <a:cubicBezTo>
                  <a:pt x="1515761" y="2375859"/>
                  <a:pt x="1522190" y="2374173"/>
                  <a:pt x="1522190" y="2369106"/>
                </a:cubicBezTo>
                <a:cubicBezTo>
                  <a:pt x="1522190" y="2364029"/>
                  <a:pt x="1515761" y="2359876"/>
                  <a:pt x="1507903" y="2359876"/>
                </a:cubicBezTo>
                <a:cubicBezTo>
                  <a:pt x="1500045" y="2359876"/>
                  <a:pt x="1493615" y="2361562"/>
                  <a:pt x="1493615" y="2363619"/>
                </a:cubicBezTo>
                <a:close/>
                <a:moveTo>
                  <a:pt x="1597619" y="2377478"/>
                </a:moveTo>
                <a:cubicBezTo>
                  <a:pt x="1610220" y="2401024"/>
                  <a:pt x="1648759" y="2406682"/>
                  <a:pt x="1639938" y="2383688"/>
                </a:cubicBezTo>
                <a:cubicBezTo>
                  <a:pt x="1636919" y="2375830"/>
                  <a:pt x="1630975" y="2369401"/>
                  <a:pt x="1626727" y="2369401"/>
                </a:cubicBezTo>
                <a:cubicBezTo>
                  <a:pt x="1622479" y="2369401"/>
                  <a:pt x="1611716" y="2366610"/>
                  <a:pt x="1602819" y="2363191"/>
                </a:cubicBezTo>
                <a:lnTo>
                  <a:pt x="1586646" y="2356990"/>
                </a:lnTo>
                <a:lnTo>
                  <a:pt x="1597619" y="2377478"/>
                </a:lnTo>
                <a:close/>
                <a:moveTo>
                  <a:pt x="1188815" y="2388451"/>
                </a:moveTo>
                <a:cubicBezTo>
                  <a:pt x="1188815" y="2401472"/>
                  <a:pt x="1195168" y="2407501"/>
                  <a:pt x="1208884" y="2407501"/>
                </a:cubicBezTo>
                <a:lnTo>
                  <a:pt x="1228954" y="2407501"/>
                </a:lnTo>
                <a:lnTo>
                  <a:pt x="1223172" y="2392432"/>
                </a:lnTo>
                <a:cubicBezTo>
                  <a:pt x="1219991" y="2384146"/>
                  <a:pt x="1217390" y="2375573"/>
                  <a:pt x="1217390" y="2373382"/>
                </a:cubicBezTo>
                <a:cubicBezTo>
                  <a:pt x="1217390" y="2371192"/>
                  <a:pt x="1210961" y="2369401"/>
                  <a:pt x="1203103" y="2369401"/>
                </a:cubicBezTo>
                <a:cubicBezTo>
                  <a:pt x="1195168" y="2369401"/>
                  <a:pt x="1188815" y="2377869"/>
                  <a:pt x="1188815" y="2388451"/>
                </a:cubicBezTo>
                <a:close/>
                <a:moveTo>
                  <a:pt x="1655540" y="2382660"/>
                </a:moveTo>
                <a:cubicBezTo>
                  <a:pt x="1655540" y="2395823"/>
                  <a:pt x="1700860" y="2412987"/>
                  <a:pt x="1710404" y="2403434"/>
                </a:cubicBezTo>
                <a:cubicBezTo>
                  <a:pt x="1713157" y="2400681"/>
                  <a:pt x="1709985" y="2391899"/>
                  <a:pt x="1703356" y="2383917"/>
                </a:cubicBezTo>
                <a:cubicBezTo>
                  <a:pt x="1688278" y="2365753"/>
                  <a:pt x="1655540" y="2364886"/>
                  <a:pt x="1655540" y="2382660"/>
                </a:cubicBezTo>
                <a:close/>
                <a:moveTo>
                  <a:pt x="1722215" y="2383346"/>
                </a:moveTo>
                <a:cubicBezTo>
                  <a:pt x="1722215" y="2400252"/>
                  <a:pt x="1741884" y="2410816"/>
                  <a:pt x="1764268" y="2405929"/>
                </a:cubicBezTo>
                <a:cubicBezTo>
                  <a:pt x="1783299" y="2401767"/>
                  <a:pt x="1771107" y="2383374"/>
                  <a:pt x="1743647" y="2374802"/>
                </a:cubicBezTo>
                <a:lnTo>
                  <a:pt x="1722215" y="2368115"/>
                </a:lnTo>
                <a:lnTo>
                  <a:pt x="1722215" y="2383346"/>
                </a:lnTo>
                <a:close/>
                <a:moveTo>
                  <a:pt x="3408893" y="2380831"/>
                </a:moveTo>
                <a:cubicBezTo>
                  <a:pt x="3408483" y="2389737"/>
                  <a:pt x="3400673" y="2401205"/>
                  <a:pt x="3391548" y="2406310"/>
                </a:cubicBezTo>
                <a:cubicBezTo>
                  <a:pt x="3382423" y="2411416"/>
                  <a:pt x="3378270" y="2418902"/>
                  <a:pt x="3382318" y="2422951"/>
                </a:cubicBezTo>
                <a:cubicBezTo>
                  <a:pt x="3386357" y="2426999"/>
                  <a:pt x="3401330" y="2418159"/>
                  <a:pt x="3415579" y="2403320"/>
                </a:cubicBezTo>
                <a:cubicBezTo>
                  <a:pt x="3429829" y="2388489"/>
                  <a:pt x="3436496" y="2379097"/>
                  <a:pt x="3430391" y="2382460"/>
                </a:cubicBezTo>
                <a:cubicBezTo>
                  <a:pt x="3424295" y="2385822"/>
                  <a:pt x="3417122" y="2383184"/>
                  <a:pt x="3414465" y="2376602"/>
                </a:cubicBezTo>
                <a:cubicBezTo>
                  <a:pt x="3411484" y="2369201"/>
                  <a:pt x="3409359" y="2370811"/>
                  <a:pt x="3408893" y="2380831"/>
                </a:cubicBezTo>
                <a:close/>
                <a:moveTo>
                  <a:pt x="1026890" y="2392547"/>
                </a:moveTo>
                <a:cubicBezTo>
                  <a:pt x="1026890" y="2400405"/>
                  <a:pt x="1035463" y="2411416"/>
                  <a:pt x="1045940" y="2417026"/>
                </a:cubicBezTo>
                <a:lnTo>
                  <a:pt x="1064990" y="2427218"/>
                </a:lnTo>
                <a:lnTo>
                  <a:pt x="1064990" y="2412930"/>
                </a:lnTo>
                <a:cubicBezTo>
                  <a:pt x="1064990" y="2405072"/>
                  <a:pt x="1056418" y="2394061"/>
                  <a:pt x="1045940" y="2388451"/>
                </a:cubicBezTo>
                <a:lnTo>
                  <a:pt x="1026890" y="2378259"/>
                </a:lnTo>
                <a:lnTo>
                  <a:pt x="1026890" y="2392547"/>
                </a:lnTo>
                <a:close/>
                <a:moveTo>
                  <a:pt x="1243203" y="2397976"/>
                </a:moveTo>
                <a:cubicBezTo>
                  <a:pt x="1246080" y="2408977"/>
                  <a:pt x="1256195" y="2417026"/>
                  <a:pt x="1267149" y="2417026"/>
                </a:cubicBezTo>
                <a:lnTo>
                  <a:pt x="1286104" y="2417026"/>
                </a:lnTo>
                <a:lnTo>
                  <a:pt x="1280322" y="2401957"/>
                </a:lnTo>
                <a:cubicBezTo>
                  <a:pt x="1277141" y="2393671"/>
                  <a:pt x="1274540" y="2385098"/>
                  <a:pt x="1274540" y="2382907"/>
                </a:cubicBezTo>
                <a:cubicBezTo>
                  <a:pt x="1274540" y="2380717"/>
                  <a:pt x="1266368" y="2378926"/>
                  <a:pt x="1256386" y="2378926"/>
                </a:cubicBezTo>
                <a:lnTo>
                  <a:pt x="1238221" y="2378926"/>
                </a:lnTo>
                <a:lnTo>
                  <a:pt x="1243203" y="2397976"/>
                </a:lnTo>
                <a:close/>
                <a:moveTo>
                  <a:pt x="1493920" y="2388708"/>
                </a:moveTo>
                <a:cubicBezTo>
                  <a:pt x="1493549" y="2406501"/>
                  <a:pt x="1519895" y="2445601"/>
                  <a:pt x="1532258" y="2445601"/>
                </a:cubicBezTo>
                <a:cubicBezTo>
                  <a:pt x="1547670" y="2445601"/>
                  <a:pt x="1542174" y="2428675"/>
                  <a:pt x="1517733" y="2400891"/>
                </a:cubicBezTo>
                <a:cubicBezTo>
                  <a:pt x="1501731" y="2382698"/>
                  <a:pt x="1494120" y="2378812"/>
                  <a:pt x="1493920" y="2388708"/>
                </a:cubicBezTo>
                <a:close/>
                <a:moveTo>
                  <a:pt x="2038026" y="2407520"/>
                </a:moveTo>
                <a:cubicBezTo>
                  <a:pt x="2016319" y="2423246"/>
                  <a:pt x="1993173" y="2435038"/>
                  <a:pt x="1986591" y="2433714"/>
                </a:cubicBezTo>
                <a:lnTo>
                  <a:pt x="1974628" y="2431313"/>
                </a:lnTo>
                <a:lnTo>
                  <a:pt x="1976504" y="2588476"/>
                </a:lnTo>
                <a:cubicBezTo>
                  <a:pt x="1978200" y="2731151"/>
                  <a:pt x="2006184" y="3227051"/>
                  <a:pt x="2012956" y="3234528"/>
                </a:cubicBezTo>
                <a:cubicBezTo>
                  <a:pt x="2014509" y="3236243"/>
                  <a:pt x="2034378" y="3228699"/>
                  <a:pt x="2057114" y="3217774"/>
                </a:cubicBezTo>
                <a:cubicBezTo>
                  <a:pt x="2094652" y="3199733"/>
                  <a:pt x="2086575" y="3198047"/>
                  <a:pt x="2036540" y="3213478"/>
                </a:cubicBezTo>
                <a:lnTo>
                  <a:pt x="2017490" y="3219345"/>
                </a:lnTo>
                <a:lnTo>
                  <a:pt x="2017586" y="3201572"/>
                </a:lnTo>
                <a:cubicBezTo>
                  <a:pt x="2017652" y="3189770"/>
                  <a:pt x="2031025" y="3178188"/>
                  <a:pt x="2057305" y="3167139"/>
                </a:cubicBezTo>
                <a:cubicBezTo>
                  <a:pt x="2079088" y="3157985"/>
                  <a:pt x="2094452" y="3148022"/>
                  <a:pt x="2091433" y="3145003"/>
                </a:cubicBezTo>
                <a:cubicBezTo>
                  <a:pt x="2088413" y="3141993"/>
                  <a:pt x="2072888" y="3146269"/>
                  <a:pt x="2056952" y="3154509"/>
                </a:cubicBezTo>
                <a:cubicBezTo>
                  <a:pt x="2020243" y="3173492"/>
                  <a:pt x="2017490" y="3173311"/>
                  <a:pt x="2017490" y="3151899"/>
                </a:cubicBezTo>
                <a:cubicBezTo>
                  <a:pt x="2017490" y="3140488"/>
                  <a:pt x="2031311" y="3128067"/>
                  <a:pt x="2056781" y="3116580"/>
                </a:cubicBezTo>
                <a:cubicBezTo>
                  <a:pt x="2078393" y="3106826"/>
                  <a:pt x="2091538" y="3097349"/>
                  <a:pt x="2086004" y="3095501"/>
                </a:cubicBezTo>
                <a:cubicBezTo>
                  <a:pt x="2080460" y="3093653"/>
                  <a:pt x="2062782" y="3098940"/>
                  <a:pt x="2046713" y="3107255"/>
                </a:cubicBezTo>
                <a:lnTo>
                  <a:pt x="2017490" y="3122362"/>
                </a:lnTo>
                <a:lnTo>
                  <a:pt x="2017586" y="3100693"/>
                </a:lnTo>
                <a:lnTo>
                  <a:pt x="2017690" y="3079014"/>
                </a:lnTo>
                <a:lnTo>
                  <a:pt x="2057305" y="3062364"/>
                </a:lnTo>
                <a:cubicBezTo>
                  <a:pt x="2079088" y="3053210"/>
                  <a:pt x="2094710" y="3043504"/>
                  <a:pt x="2092004" y="3040809"/>
                </a:cubicBezTo>
                <a:cubicBezTo>
                  <a:pt x="2089309" y="3038113"/>
                  <a:pt x="2071840" y="3042275"/>
                  <a:pt x="2053209" y="3050058"/>
                </a:cubicBezTo>
                <a:lnTo>
                  <a:pt x="2019329" y="3064212"/>
                </a:lnTo>
                <a:lnTo>
                  <a:pt x="2013652" y="3049400"/>
                </a:lnTo>
                <a:cubicBezTo>
                  <a:pt x="2010518" y="3041256"/>
                  <a:pt x="2007965" y="3032998"/>
                  <a:pt x="2007965" y="3031055"/>
                </a:cubicBezTo>
                <a:cubicBezTo>
                  <a:pt x="2007965" y="3029112"/>
                  <a:pt x="2027930" y="3018692"/>
                  <a:pt x="2052314" y="3007909"/>
                </a:cubicBezTo>
                <a:cubicBezTo>
                  <a:pt x="2076698" y="2997117"/>
                  <a:pt x="2094224" y="2985888"/>
                  <a:pt x="2091281" y="2982945"/>
                </a:cubicBezTo>
                <a:cubicBezTo>
                  <a:pt x="2088347" y="2980001"/>
                  <a:pt x="2072888" y="2984344"/>
                  <a:pt x="2056952" y="2992584"/>
                </a:cubicBezTo>
                <a:cubicBezTo>
                  <a:pt x="2018500" y="3012472"/>
                  <a:pt x="2007965" y="3011491"/>
                  <a:pt x="2007965" y="2988040"/>
                </a:cubicBezTo>
                <a:cubicBezTo>
                  <a:pt x="2007965" y="2974905"/>
                  <a:pt x="2018367" y="2964161"/>
                  <a:pt x="2039693" y="2955255"/>
                </a:cubicBezTo>
                <a:cubicBezTo>
                  <a:pt x="2057133" y="2947968"/>
                  <a:pt x="2077022" y="2935224"/>
                  <a:pt x="2083889" y="2926947"/>
                </a:cubicBezTo>
                <a:lnTo>
                  <a:pt x="2096395" y="2911888"/>
                </a:lnTo>
                <a:lnTo>
                  <a:pt x="2078365" y="2918450"/>
                </a:lnTo>
                <a:cubicBezTo>
                  <a:pt x="2068459" y="2922061"/>
                  <a:pt x="2051895" y="2930738"/>
                  <a:pt x="2041560" y="2937720"/>
                </a:cubicBezTo>
                <a:cubicBezTo>
                  <a:pt x="2015033" y="2955665"/>
                  <a:pt x="2007965" y="2953645"/>
                  <a:pt x="2007965" y="2928147"/>
                </a:cubicBezTo>
                <a:cubicBezTo>
                  <a:pt x="2007965" y="2913774"/>
                  <a:pt x="2016204" y="2902106"/>
                  <a:pt x="2031168" y="2895286"/>
                </a:cubicBezTo>
                <a:lnTo>
                  <a:pt x="2054381" y="2884713"/>
                </a:lnTo>
                <a:lnTo>
                  <a:pt x="2058638" y="2900896"/>
                </a:lnTo>
                <a:lnTo>
                  <a:pt x="2062906" y="2917089"/>
                </a:lnTo>
                <a:lnTo>
                  <a:pt x="2064010" y="2895362"/>
                </a:lnTo>
                <a:cubicBezTo>
                  <a:pt x="2064620" y="2883408"/>
                  <a:pt x="2071545" y="2871159"/>
                  <a:pt x="2079403" y="2868149"/>
                </a:cubicBezTo>
                <a:cubicBezTo>
                  <a:pt x="2087261" y="2865130"/>
                  <a:pt x="2093690" y="2858424"/>
                  <a:pt x="2093690" y="2853252"/>
                </a:cubicBezTo>
                <a:cubicBezTo>
                  <a:pt x="2093690" y="2848080"/>
                  <a:pt x="2074402" y="2855147"/>
                  <a:pt x="2050828" y="2868959"/>
                </a:cubicBezTo>
                <a:lnTo>
                  <a:pt x="2007965" y="2894076"/>
                </a:lnTo>
                <a:lnTo>
                  <a:pt x="2007965" y="2866120"/>
                </a:lnTo>
                <a:cubicBezTo>
                  <a:pt x="2007965" y="2849413"/>
                  <a:pt x="2014033" y="2835840"/>
                  <a:pt x="2023034" y="2832383"/>
                </a:cubicBezTo>
                <a:cubicBezTo>
                  <a:pt x="2043836" y="2824401"/>
                  <a:pt x="2044122" y="2824515"/>
                  <a:pt x="2049028" y="2843270"/>
                </a:cubicBezTo>
                <a:lnTo>
                  <a:pt x="2053381" y="2859939"/>
                </a:lnTo>
                <a:lnTo>
                  <a:pt x="2054485" y="2838584"/>
                </a:lnTo>
                <a:cubicBezTo>
                  <a:pt x="2055095" y="2826849"/>
                  <a:pt x="2064163" y="2811885"/>
                  <a:pt x="2074640" y="2805341"/>
                </a:cubicBezTo>
                <a:cubicBezTo>
                  <a:pt x="2085118" y="2798798"/>
                  <a:pt x="2093690" y="2790034"/>
                  <a:pt x="2093690" y="2785872"/>
                </a:cubicBezTo>
                <a:cubicBezTo>
                  <a:pt x="2093690" y="2781710"/>
                  <a:pt x="2085118" y="2782891"/>
                  <a:pt x="2074640" y="2788501"/>
                </a:cubicBezTo>
                <a:lnTo>
                  <a:pt x="2055590" y="2798693"/>
                </a:lnTo>
                <a:lnTo>
                  <a:pt x="2055590" y="2772080"/>
                </a:lnTo>
                <a:cubicBezTo>
                  <a:pt x="2055590" y="2755773"/>
                  <a:pt x="2062972" y="2740847"/>
                  <a:pt x="2074640" y="2733561"/>
                </a:cubicBezTo>
                <a:cubicBezTo>
                  <a:pt x="2085118" y="2727017"/>
                  <a:pt x="2093690" y="2717740"/>
                  <a:pt x="2093690" y="2712949"/>
                </a:cubicBezTo>
                <a:cubicBezTo>
                  <a:pt x="2093690" y="2703100"/>
                  <a:pt x="2039893" y="2727741"/>
                  <a:pt x="2031406" y="2741476"/>
                </a:cubicBezTo>
                <a:cubicBezTo>
                  <a:pt x="2021748" y="2757097"/>
                  <a:pt x="1998440" y="2751068"/>
                  <a:pt x="1998440" y="2732951"/>
                </a:cubicBezTo>
                <a:cubicBezTo>
                  <a:pt x="1998440" y="2722483"/>
                  <a:pt x="2017481" y="2703167"/>
                  <a:pt x="2046065" y="2684650"/>
                </a:cubicBezTo>
                <a:cubicBezTo>
                  <a:pt x="2091766" y="2655037"/>
                  <a:pt x="2114626" y="2624223"/>
                  <a:pt x="2075269" y="2645293"/>
                </a:cubicBezTo>
                <a:cubicBezTo>
                  <a:pt x="2050847" y="2658361"/>
                  <a:pt x="2046065" y="2657751"/>
                  <a:pt x="2046065" y="2641559"/>
                </a:cubicBezTo>
                <a:cubicBezTo>
                  <a:pt x="2046065" y="2634072"/>
                  <a:pt x="2056781" y="2619527"/>
                  <a:pt x="2069878" y="2609231"/>
                </a:cubicBezTo>
                <a:cubicBezTo>
                  <a:pt x="2082975" y="2598925"/>
                  <a:pt x="2093690" y="2587409"/>
                  <a:pt x="2093690" y="2583628"/>
                </a:cubicBezTo>
                <a:cubicBezTo>
                  <a:pt x="2093690" y="2579846"/>
                  <a:pt x="2082975" y="2583780"/>
                  <a:pt x="2069878" y="2592362"/>
                </a:cubicBezTo>
                <a:lnTo>
                  <a:pt x="2046065" y="2607964"/>
                </a:lnTo>
                <a:lnTo>
                  <a:pt x="2046065" y="2588914"/>
                </a:lnTo>
                <a:cubicBezTo>
                  <a:pt x="2046065" y="2578437"/>
                  <a:pt x="2056781" y="2562844"/>
                  <a:pt x="2069878" y="2554262"/>
                </a:cubicBezTo>
                <a:cubicBezTo>
                  <a:pt x="2082975" y="2545680"/>
                  <a:pt x="2093690" y="2534765"/>
                  <a:pt x="2093690" y="2530012"/>
                </a:cubicBezTo>
                <a:cubicBezTo>
                  <a:pt x="2093690" y="2525258"/>
                  <a:pt x="2082975" y="2528383"/>
                  <a:pt x="2069878" y="2536965"/>
                </a:cubicBezTo>
                <a:lnTo>
                  <a:pt x="2046065" y="2552567"/>
                </a:lnTo>
                <a:lnTo>
                  <a:pt x="2046065" y="2532641"/>
                </a:lnTo>
                <a:cubicBezTo>
                  <a:pt x="2046065" y="2521677"/>
                  <a:pt x="2056914" y="2505609"/>
                  <a:pt x="2070173" y="2496922"/>
                </a:cubicBezTo>
                <a:cubicBezTo>
                  <a:pt x="2098367" y="2478443"/>
                  <a:pt x="2095024" y="2467699"/>
                  <a:pt x="2065934" y="2483263"/>
                </a:cubicBezTo>
                <a:lnTo>
                  <a:pt x="2046065" y="2493893"/>
                </a:lnTo>
                <a:lnTo>
                  <a:pt x="2046065" y="2479491"/>
                </a:lnTo>
                <a:cubicBezTo>
                  <a:pt x="2046065" y="2471576"/>
                  <a:pt x="2056914" y="2457984"/>
                  <a:pt x="2070173" y="2449297"/>
                </a:cubicBezTo>
                <a:cubicBezTo>
                  <a:pt x="2083432" y="2440600"/>
                  <a:pt x="2092433" y="2431637"/>
                  <a:pt x="2090166" y="2429361"/>
                </a:cubicBezTo>
                <a:cubicBezTo>
                  <a:pt x="2084899" y="2424094"/>
                  <a:pt x="2047656" y="2444934"/>
                  <a:pt x="2019872" y="2468690"/>
                </a:cubicBezTo>
                <a:lnTo>
                  <a:pt x="1998440" y="2487025"/>
                </a:lnTo>
                <a:lnTo>
                  <a:pt x="1998440" y="2466956"/>
                </a:lnTo>
                <a:cubicBezTo>
                  <a:pt x="1998440" y="2455898"/>
                  <a:pt x="2006241" y="2444411"/>
                  <a:pt x="2015814" y="2441372"/>
                </a:cubicBezTo>
                <a:cubicBezTo>
                  <a:pt x="2032254" y="2436152"/>
                  <a:pt x="2093471" y="2378926"/>
                  <a:pt x="2082613" y="2378926"/>
                </a:cubicBezTo>
                <a:cubicBezTo>
                  <a:pt x="2079803" y="2378926"/>
                  <a:pt x="2059734" y="2391794"/>
                  <a:pt x="2038026" y="2407520"/>
                </a:cubicBezTo>
                <a:close/>
                <a:moveTo>
                  <a:pt x="684443" y="2393213"/>
                </a:moveTo>
                <a:cubicBezTo>
                  <a:pt x="684214" y="2407368"/>
                  <a:pt x="701216" y="2431561"/>
                  <a:pt x="707188" y="2425580"/>
                </a:cubicBezTo>
                <a:cubicBezTo>
                  <a:pt x="710046" y="2422731"/>
                  <a:pt x="706122" y="2412140"/>
                  <a:pt x="698483" y="2402043"/>
                </a:cubicBezTo>
                <a:cubicBezTo>
                  <a:pt x="690853" y="2391947"/>
                  <a:pt x="684528" y="2387975"/>
                  <a:pt x="684443" y="2393213"/>
                </a:cubicBezTo>
                <a:close/>
                <a:moveTo>
                  <a:pt x="1302658" y="2406653"/>
                </a:moveTo>
                <a:cubicBezTo>
                  <a:pt x="1315555" y="2430742"/>
                  <a:pt x="1334338" y="2433047"/>
                  <a:pt x="1329900" y="2409987"/>
                </a:cubicBezTo>
                <a:cubicBezTo>
                  <a:pt x="1328147" y="2400881"/>
                  <a:pt x="1318898" y="2391928"/>
                  <a:pt x="1309364" y="2390089"/>
                </a:cubicBezTo>
                <a:lnTo>
                  <a:pt x="1292019" y="2386746"/>
                </a:lnTo>
                <a:lnTo>
                  <a:pt x="1302658" y="2406653"/>
                </a:lnTo>
                <a:close/>
                <a:moveTo>
                  <a:pt x="1405376" y="2394147"/>
                </a:moveTo>
                <a:cubicBezTo>
                  <a:pt x="1397079" y="2402434"/>
                  <a:pt x="1408290" y="2428732"/>
                  <a:pt x="1428464" y="2448354"/>
                </a:cubicBezTo>
                <a:lnTo>
                  <a:pt x="1445990" y="2465394"/>
                </a:lnTo>
                <a:lnTo>
                  <a:pt x="1445990" y="2441886"/>
                </a:lnTo>
                <a:cubicBezTo>
                  <a:pt x="1445990" y="2428961"/>
                  <a:pt x="1439256" y="2411654"/>
                  <a:pt x="1431027" y="2403415"/>
                </a:cubicBezTo>
                <a:cubicBezTo>
                  <a:pt x="1414167" y="2386565"/>
                  <a:pt x="1413272" y="2386241"/>
                  <a:pt x="1405376" y="2394147"/>
                </a:cubicBezTo>
                <a:close/>
                <a:moveTo>
                  <a:pt x="1354484" y="2413045"/>
                </a:moveTo>
                <a:cubicBezTo>
                  <a:pt x="1357665" y="2421331"/>
                  <a:pt x="1360265" y="2429904"/>
                  <a:pt x="1360265" y="2432095"/>
                </a:cubicBezTo>
                <a:cubicBezTo>
                  <a:pt x="1360265" y="2434285"/>
                  <a:pt x="1366695" y="2436076"/>
                  <a:pt x="1374553" y="2436076"/>
                </a:cubicBezTo>
                <a:cubicBezTo>
                  <a:pt x="1382487" y="2436076"/>
                  <a:pt x="1388840" y="2427608"/>
                  <a:pt x="1388840" y="2417026"/>
                </a:cubicBezTo>
                <a:cubicBezTo>
                  <a:pt x="1388840" y="2404005"/>
                  <a:pt x="1382487" y="2397976"/>
                  <a:pt x="1368771" y="2397976"/>
                </a:cubicBezTo>
                <a:lnTo>
                  <a:pt x="1348702" y="2397976"/>
                </a:lnTo>
                <a:lnTo>
                  <a:pt x="1354484" y="2413045"/>
                </a:lnTo>
                <a:close/>
                <a:moveTo>
                  <a:pt x="1103090" y="2421788"/>
                </a:moveTo>
                <a:cubicBezTo>
                  <a:pt x="1103090" y="2429647"/>
                  <a:pt x="1107377" y="2436076"/>
                  <a:pt x="1112615" y="2436076"/>
                </a:cubicBezTo>
                <a:cubicBezTo>
                  <a:pt x="1117854" y="2436076"/>
                  <a:pt x="1122140" y="2429647"/>
                  <a:pt x="1122140" y="2421788"/>
                </a:cubicBezTo>
                <a:cubicBezTo>
                  <a:pt x="1122140" y="2413930"/>
                  <a:pt x="1117854" y="2407501"/>
                  <a:pt x="1112615" y="2407501"/>
                </a:cubicBezTo>
                <a:cubicBezTo>
                  <a:pt x="1107377" y="2407501"/>
                  <a:pt x="1103090" y="2413930"/>
                  <a:pt x="1103090" y="2421788"/>
                </a:cubicBezTo>
                <a:close/>
                <a:moveTo>
                  <a:pt x="1455515" y="2416988"/>
                </a:moveTo>
                <a:cubicBezTo>
                  <a:pt x="1455515" y="2428542"/>
                  <a:pt x="1482233" y="2441115"/>
                  <a:pt x="1490081" y="2433266"/>
                </a:cubicBezTo>
                <a:cubicBezTo>
                  <a:pt x="1492920" y="2430418"/>
                  <a:pt x="1486310" y="2423313"/>
                  <a:pt x="1475384" y="2417464"/>
                </a:cubicBezTo>
                <a:cubicBezTo>
                  <a:pt x="1461602" y="2410092"/>
                  <a:pt x="1455515" y="2409949"/>
                  <a:pt x="1455515" y="2416988"/>
                </a:cubicBezTo>
                <a:close/>
                <a:moveTo>
                  <a:pt x="1550765" y="2415550"/>
                </a:moveTo>
                <a:cubicBezTo>
                  <a:pt x="1550765" y="2419979"/>
                  <a:pt x="1558909" y="2430971"/>
                  <a:pt x="1568872" y="2439981"/>
                </a:cubicBezTo>
                <a:cubicBezTo>
                  <a:pt x="1591227" y="2460212"/>
                  <a:pt x="1604896" y="2443944"/>
                  <a:pt x="1583512" y="2422560"/>
                </a:cubicBezTo>
                <a:cubicBezTo>
                  <a:pt x="1567167" y="2406215"/>
                  <a:pt x="1550765" y="2402700"/>
                  <a:pt x="1550765" y="2415550"/>
                </a:cubicBezTo>
                <a:close/>
                <a:moveTo>
                  <a:pt x="1598390" y="2415216"/>
                </a:moveTo>
                <a:cubicBezTo>
                  <a:pt x="1598390" y="2429523"/>
                  <a:pt x="1624670" y="2447477"/>
                  <a:pt x="1640548" y="2444010"/>
                </a:cubicBezTo>
                <a:cubicBezTo>
                  <a:pt x="1648673" y="2442229"/>
                  <a:pt x="1652006" y="2436171"/>
                  <a:pt x="1648149" y="2430218"/>
                </a:cubicBezTo>
                <a:cubicBezTo>
                  <a:pt x="1638938" y="2416026"/>
                  <a:pt x="1598390" y="2403805"/>
                  <a:pt x="1598390" y="2415216"/>
                </a:cubicBezTo>
                <a:close/>
                <a:moveTo>
                  <a:pt x="986009" y="2433695"/>
                </a:moveTo>
                <a:cubicBezTo>
                  <a:pt x="995420" y="2459193"/>
                  <a:pt x="1026890" y="2476214"/>
                  <a:pt x="1026890" y="2455802"/>
                </a:cubicBezTo>
                <a:cubicBezTo>
                  <a:pt x="1026890" y="2444496"/>
                  <a:pt x="999630" y="2417026"/>
                  <a:pt x="988409" y="2417026"/>
                </a:cubicBezTo>
                <a:cubicBezTo>
                  <a:pt x="983713" y="2417026"/>
                  <a:pt x="982628" y="2424532"/>
                  <a:pt x="986009" y="2433695"/>
                </a:cubicBezTo>
                <a:close/>
                <a:moveTo>
                  <a:pt x="1150258" y="2435228"/>
                </a:moveTo>
                <a:cubicBezTo>
                  <a:pt x="1163155" y="2459317"/>
                  <a:pt x="1181938" y="2461622"/>
                  <a:pt x="1177500" y="2438562"/>
                </a:cubicBezTo>
                <a:cubicBezTo>
                  <a:pt x="1175747" y="2429456"/>
                  <a:pt x="1166498" y="2420503"/>
                  <a:pt x="1156964" y="2418664"/>
                </a:cubicBezTo>
                <a:lnTo>
                  <a:pt x="1139609" y="2415321"/>
                </a:lnTo>
                <a:lnTo>
                  <a:pt x="1150258" y="2435228"/>
                </a:lnTo>
                <a:close/>
                <a:moveTo>
                  <a:pt x="1682791" y="2436390"/>
                </a:moveTo>
                <a:cubicBezTo>
                  <a:pt x="1709214" y="2458412"/>
                  <a:pt x="1722215" y="2460241"/>
                  <a:pt x="1722215" y="2441953"/>
                </a:cubicBezTo>
                <a:cubicBezTo>
                  <a:pt x="1722215" y="2434704"/>
                  <a:pt x="1712576" y="2426189"/>
                  <a:pt x="1700784" y="2423027"/>
                </a:cubicBezTo>
                <a:cubicBezTo>
                  <a:pt x="1664332" y="2413264"/>
                  <a:pt x="1659407" y="2416912"/>
                  <a:pt x="1682791" y="2436390"/>
                </a:cubicBezTo>
                <a:close/>
                <a:moveTo>
                  <a:pt x="1731740" y="2424646"/>
                </a:moveTo>
                <a:cubicBezTo>
                  <a:pt x="1731740" y="2438105"/>
                  <a:pt x="1754076" y="2455126"/>
                  <a:pt x="1771745" y="2455126"/>
                </a:cubicBezTo>
                <a:cubicBezTo>
                  <a:pt x="1797120" y="2455126"/>
                  <a:pt x="1792538" y="2436990"/>
                  <a:pt x="1764459" y="2426313"/>
                </a:cubicBezTo>
                <a:cubicBezTo>
                  <a:pt x="1734845" y="2415054"/>
                  <a:pt x="1731740" y="2414902"/>
                  <a:pt x="1731740" y="2424646"/>
                </a:cubicBezTo>
                <a:close/>
                <a:moveTo>
                  <a:pt x="1202084" y="2441620"/>
                </a:moveTo>
                <a:cubicBezTo>
                  <a:pt x="1205265" y="2449906"/>
                  <a:pt x="1207865" y="2458479"/>
                  <a:pt x="1207865" y="2460670"/>
                </a:cubicBezTo>
                <a:cubicBezTo>
                  <a:pt x="1207865" y="2462860"/>
                  <a:pt x="1217105" y="2464651"/>
                  <a:pt x="1228392" y="2464651"/>
                </a:cubicBezTo>
                <a:lnTo>
                  <a:pt x="1248918" y="2464651"/>
                </a:lnTo>
                <a:lnTo>
                  <a:pt x="1231678" y="2445601"/>
                </a:lnTo>
                <a:cubicBezTo>
                  <a:pt x="1211066" y="2422827"/>
                  <a:pt x="1193987" y="2420531"/>
                  <a:pt x="1202084" y="2441620"/>
                </a:cubicBezTo>
                <a:close/>
                <a:moveTo>
                  <a:pt x="1255490" y="2444925"/>
                </a:moveTo>
                <a:cubicBezTo>
                  <a:pt x="1255490" y="2449783"/>
                  <a:pt x="1262234" y="2460498"/>
                  <a:pt x="1270464" y="2468737"/>
                </a:cubicBezTo>
                <a:cubicBezTo>
                  <a:pt x="1297486" y="2495750"/>
                  <a:pt x="1310859" y="2487397"/>
                  <a:pt x="1293257" y="2454497"/>
                </a:cubicBezTo>
                <a:cubicBezTo>
                  <a:pt x="1283246" y="2435790"/>
                  <a:pt x="1255490" y="2428751"/>
                  <a:pt x="1255490" y="2444925"/>
                </a:cubicBezTo>
                <a:close/>
                <a:moveTo>
                  <a:pt x="717333" y="2455126"/>
                </a:moveTo>
                <a:cubicBezTo>
                  <a:pt x="720571" y="2460365"/>
                  <a:pt x="725105" y="2464651"/>
                  <a:pt x="727420" y="2464651"/>
                </a:cubicBezTo>
                <a:cubicBezTo>
                  <a:pt x="729734" y="2464651"/>
                  <a:pt x="731620" y="2460365"/>
                  <a:pt x="731620" y="2455126"/>
                </a:cubicBezTo>
                <a:cubicBezTo>
                  <a:pt x="731620" y="2449887"/>
                  <a:pt x="727077" y="2445601"/>
                  <a:pt x="721533" y="2445601"/>
                </a:cubicBezTo>
                <a:cubicBezTo>
                  <a:pt x="715990" y="2445601"/>
                  <a:pt x="714094" y="2449887"/>
                  <a:pt x="717333" y="2455126"/>
                </a:cubicBezTo>
                <a:close/>
                <a:moveTo>
                  <a:pt x="1045940" y="2453964"/>
                </a:moveTo>
                <a:cubicBezTo>
                  <a:pt x="1045940" y="2466137"/>
                  <a:pt x="1073944" y="2487444"/>
                  <a:pt x="1080868" y="2480529"/>
                </a:cubicBezTo>
                <a:cubicBezTo>
                  <a:pt x="1087784" y="2473605"/>
                  <a:pt x="1066476" y="2445601"/>
                  <a:pt x="1054303" y="2445601"/>
                </a:cubicBezTo>
                <a:cubicBezTo>
                  <a:pt x="1049703" y="2445601"/>
                  <a:pt x="1045940" y="2449363"/>
                  <a:pt x="1045940" y="2453964"/>
                </a:cubicBezTo>
                <a:close/>
                <a:moveTo>
                  <a:pt x="1312640" y="2454450"/>
                </a:moveTo>
                <a:cubicBezTo>
                  <a:pt x="1312640" y="2465804"/>
                  <a:pt x="1339920" y="2493226"/>
                  <a:pt x="1351217" y="2493226"/>
                </a:cubicBezTo>
                <a:cubicBezTo>
                  <a:pt x="1355969" y="2493226"/>
                  <a:pt x="1354979" y="2482511"/>
                  <a:pt x="1349007" y="2469414"/>
                </a:cubicBezTo>
                <a:cubicBezTo>
                  <a:pt x="1338634" y="2446639"/>
                  <a:pt x="1312640" y="2435943"/>
                  <a:pt x="1312640" y="2454450"/>
                </a:cubicBezTo>
                <a:close/>
                <a:moveTo>
                  <a:pt x="1465040" y="2462746"/>
                </a:moveTo>
                <a:cubicBezTo>
                  <a:pt x="1465040" y="2482910"/>
                  <a:pt x="1482643" y="2502751"/>
                  <a:pt x="1500530" y="2502751"/>
                </a:cubicBezTo>
                <a:lnTo>
                  <a:pt x="1513151" y="2502751"/>
                </a:lnTo>
                <a:lnTo>
                  <a:pt x="1498378" y="2474176"/>
                </a:lnTo>
                <a:cubicBezTo>
                  <a:pt x="1481900" y="2442305"/>
                  <a:pt x="1465040" y="2436533"/>
                  <a:pt x="1465040" y="2462746"/>
                </a:cubicBezTo>
                <a:close/>
                <a:moveTo>
                  <a:pt x="1369790" y="2459812"/>
                </a:moveTo>
                <a:cubicBezTo>
                  <a:pt x="1369790" y="2473233"/>
                  <a:pt x="1390117" y="2502751"/>
                  <a:pt x="1399365" y="2502751"/>
                </a:cubicBezTo>
                <a:cubicBezTo>
                  <a:pt x="1416101" y="2502751"/>
                  <a:pt x="1404147" y="2460279"/>
                  <a:pt x="1386459" y="2456907"/>
                </a:cubicBezTo>
                <a:cubicBezTo>
                  <a:pt x="1377296" y="2455155"/>
                  <a:pt x="1369790" y="2456469"/>
                  <a:pt x="1369790" y="2459812"/>
                </a:cubicBezTo>
                <a:close/>
                <a:moveTo>
                  <a:pt x="1512665" y="2463594"/>
                </a:moveTo>
                <a:cubicBezTo>
                  <a:pt x="1512665" y="2468252"/>
                  <a:pt x="1521095" y="2482186"/>
                  <a:pt x="1531401" y="2494550"/>
                </a:cubicBezTo>
                <a:cubicBezTo>
                  <a:pt x="1551394" y="2518553"/>
                  <a:pt x="1557623" y="2504789"/>
                  <a:pt x="1540907" y="2473547"/>
                </a:cubicBezTo>
                <a:cubicBezTo>
                  <a:pt x="1530829" y="2454726"/>
                  <a:pt x="1512665" y="2448325"/>
                  <a:pt x="1512665" y="2463594"/>
                </a:cubicBezTo>
                <a:close/>
                <a:moveTo>
                  <a:pt x="1612525" y="2464889"/>
                </a:moveTo>
                <a:cubicBezTo>
                  <a:pt x="1606744" y="2474252"/>
                  <a:pt x="1644558" y="2502751"/>
                  <a:pt x="1662760" y="2502751"/>
                </a:cubicBezTo>
                <a:lnTo>
                  <a:pt x="1675257" y="2502751"/>
                </a:lnTo>
                <a:lnTo>
                  <a:pt x="1665703" y="2484892"/>
                </a:lnTo>
                <a:cubicBezTo>
                  <a:pt x="1655226" y="2465308"/>
                  <a:pt x="1620374" y="2452202"/>
                  <a:pt x="1612525" y="2464889"/>
                </a:cubicBezTo>
                <a:close/>
                <a:moveTo>
                  <a:pt x="1119283" y="2477405"/>
                </a:moveTo>
                <a:cubicBezTo>
                  <a:pt x="1116616" y="2484358"/>
                  <a:pt x="1120454" y="2490054"/>
                  <a:pt x="1127808" y="2490054"/>
                </a:cubicBezTo>
                <a:cubicBezTo>
                  <a:pt x="1142810" y="2490054"/>
                  <a:pt x="1145705" y="2478091"/>
                  <a:pt x="1132665" y="2470033"/>
                </a:cubicBezTo>
                <a:cubicBezTo>
                  <a:pt x="1127970" y="2467127"/>
                  <a:pt x="1121950" y="2470452"/>
                  <a:pt x="1119283" y="2477405"/>
                </a:cubicBezTo>
                <a:close/>
                <a:moveTo>
                  <a:pt x="1417568" y="2470319"/>
                </a:moveTo>
                <a:cubicBezTo>
                  <a:pt x="1417853" y="2486835"/>
                  <a:pt x="1434341" y="2505047"/>
                  <a:pt x="1445619" y="2501284"/>
                </a:cubicBezTo>
                <a:cubicBezTo>
                  <a:pt x="1452953" y="2498846"/>
                  <a:pt x="1449972" y="2491169"/>
                  <a:pt x="1437199" y="2479596"/>
                </a:cubicBezTo>
                <a:cubicBezTo>
                  <a:pt x="1426321" y="2469756"/>
                  <a:pt x="1417491" y="2465575"/>
                  <a:pt x="1417568" y="2470319"/>
                </a:cubicBezTo>
                <a:close/>
                <a:moveTo>
                  <a:pt x="1560290" y="2471566"/>
                </a:moveTo>
                <a:cubicBezTo>
                  <a:pt x="1560290" y="2476233"/>
                  <a:pt x="1566367" y="2488378"/>
                  <a:pt x="1573797" y="2498531"/>
                </a:cubicBezTo>
                <a:cubicBezTo>
                  <a:pt x="1589742" y="2520344"/>
                  <a:pt x="1607010" y="2509018"/>
                  <a:pt x="1592609" y="2486197"/>
                </a:cubicBezTo>
                <a:cubicBezTo>
                  <a:pt x="1581360" y="2468356"/>
                  <a:pt x="1560290" y="2458822"/>
                  <a:pt x="1560290" y="2471566"/>
                </a:cubicBezTo>
                <a:close/>
                <a:moveTo>
                  <a:pt x="1674590" y="2473500"/>
                </a:moveTo>
                <a:cubicBezTo>
                  <a:pt x="1674590" y="2492274"/>
                  <a:pt x="1705880" y="2512267"/>
                  <a:pt x="1734807" y="2511981"/>
                </a:cubicBezTo>
                <a:lnTo>
                  <a:pt x="1765078" y="2511685"/>
                </a:lnTo>
                <a:lnTo>
                  <a:pt x="1726978" y="2488216"/>
                </a:lnTo>
                <a:cubicBezTo>
                  <a:pt x="1685830" y="2462870"/>
                  <a:pt x="1674590" y="2459717"/>
                  <a:pt x="1674590" y="2473500"/>
                </a:cubicBezTo>
                <a:close/>
                <a:moveTo>
                  <a:pt x="998315" y="2484596"/>
                </a:moveTo>
                <a:cubicBezTo>
                  <a:pt x="998315" y="2496445"/>
                  <a:pt x="1036844" y="2534069"/>
                  <a:pt x="1042845" y="2528078"/>
                </a:cubicBezTo>
                <a:cubicBezTo>
                  <a:pt x="1052827" y="2518086"/>
                  <a:pt x="1035072" y="2485568"/>
                  <a:pt x="1017051" y="2480863"/>
                </a:cubicBezTo>
                <a:cubicBezTo>
                  <a:pt x="1006745" y="2478167"/>
                  <a:pt x="998315" y="2479844"/>
                  <a:pt x="998315" y="2484596"/>
                </a:cubicBezTo>
                <a:close/>
                <a:moveTo>
                  <a:pt x="1160240" y="2482091"/>
                </a:moveTo>
                <a:cubicBezTo>
                  <a:pt x="1160240" y="2486120"/>
                  <a:pt x="1165384" y="2494559"/>
                  <a:pt x="1171670" y="2500846"/>
                </a:cubicBezTo>
                <a:cubicBezTo>
                  <a:pt x="1187253" y="2516429"/>
                  <a:pt x="1198883" y="2515248"/>
                  <a:pt x="1192540" y="2498722"/>
                </a:cubicBezTo>
                <a:cubicBezTo>
                  <a:pt x="1186872" y="2483949"/>
                  <a:pt x="1160240" y="2470233"/>
                  <a:pt x="1160240" y="2482091"/>
                </a:cubicBezTo>
                <a:close/>
                <a:moveTo>
                  <a:pt x="3329359" y="2479929"/>
                </a:moveTo>
                <a:cubicBezTo>
                  <a:pt x="3325540" y="2483749"/>
                  <a:pt x="3322415" y="2493445"/>
                  <a:pt x="3322415" y="2501484"/>
                </a:cubicBezTo>
                <a:lnTo>
                  <a:pt x="3322415" y="2516086"/>
                </a:lnTo>
                <a:lnTo>
                  <a:pt x="3333007" y="2505494"/>
                </a:lnTo>
                <a:cubicBezTo>
                  <a:pt x="3338836" y="2499665"/>
                  <a:pt x="3341970" y="2489968"/>
                  <a:pt x="3339960" y="2483939"/>
                </a:cubicBezTo>
                <a:cubicBezTo>
                  <a:pt x="3337951" y="2477910"/>
                  <a:pt x="3333179" y="2476110"/>
                  <a:pt x="3329359" y="2479929"/>
                </a:cubicBezTo>
                <a:close/>
                <a:moveTo>
                  <a:pt x="1219191" y="2500293"/>
                </a:moveTo>
                <a:cubicBezTo>
                  <a:pt x="1220943" y="2509380"/>
                  <a:pt x="1229811" y="2518248"/>
                  <a:pt x="1238898" y="2520001"/>
                </a:cubicBezTo>
                <a:cubicBezTo>
                  <a:pt x="1250280" y="2522192"/>
                  <a:pt x="1253719" y="2518753"/>
                  <a:pt x="1249956" y="2508942"/>
                </a:cubicBezTo>
                <a:cubicBezTo>
                  <a:pt x="1241698" y="2487425"/>
                  <a:pt x="1215285" y="2480005"/>
                  <a:pt x="1219191" y="2500293"/>
                </a:cubicBezTo>
                <a:close/>
                <a:moveTo>
                  <a:pt x="2007775" y="2498217"/>
                </a:moveTo>
                <a:cubicBezTo>
                  <a:pt x="2001145" y="2506199"/>
                  <a:pt x="1998374" y="2515391"/>
                  <a:pt x="2001612" y="2518629"/>
                </a:cubicBezTo>
                <a:cubicBezTo>
                  <a:pt x="2008537" y="2525544"/>
                  <a:pt x="2036540" y="2504237"/>
                  <a:pt x="2036540" y="2492064"/>
                </a:cubicBezTo>
                <a:cubicBezTo>
                  <a:pt x="2036540" y="2478939"/>
                  <a:pt x="2021014" y="2482263"/>
                  <a:pt x="2007775" y="2498217"/>
                </a:cubicBezTo>
                <a:close/>
                <a:moveTo>
                  <a:pt x="1271549" y="2511400"/>
                </a:moveTo>
                <a:cubicBezTo>
                  <a:pt x="1277198" y="2532974"/>
                  <a:pt x="1312640" y="2545585"/>
                  <a:pt x="1312640" y="2526011"/>
                </a:cubicBezTo>
                <a:cubicBezTo>
                  <a:pt x="1312640" y="2518820"/>
                  <a:pt x="1304354" y="2508514"/>
                  <a:pt x="1294219" y="2503084"/>
                </a:cubicBezTo>
                <a:cubicBezTo>
                  <a:pt x="1268844" y="2489502"/>
                  <a:pt x="1266092" y="2490511"/>
                  <a:pt x="1271549" y="2511400"/>
                </a:cubicBezTo>
                <a:close/>
                <a:moveTo>
                  <a:pt x="1607915" y="2502751"/>
                </a:moveTo>
                <a:cubicBezTo>
                  <a:pt x="1607915" y="2507990"/>
                  <a:pt x="1612459" y="2512276"/>
                  <a:pt x="1618002" y="2512276"/>
                </a:cubicBezTo>
                <a:cubicBezTo>
                  <a:pt x="1623546" y="2512276"/>
                  <a:pt x="1625441" y="2507990"/>
                  <a:pt x="1622203" y="2502751"/>
                </a:cubicBezTo>
                <a:cubicBezTo>
                  <a:pt x="1618964" y="2497512"/>
                  <a:pt x="1614430" y="2493226"/>
                  <a:pt x="1612116" y="2493226"/>
                </a:cubicBezTo>
                <a:cubicBezTo>
                  <a:pt x="1609801" y="2493226"/>
                  <a:pt x="1607915" y="2497512"/>
                  <a:pt x="1607915" y="2502751"/>
                </a:cubicBezTo>
                <a:close/>
                <a:moveTo>
                  <a:pt x="1064990" y="2517334"/>
                </a:moveTo>
                <a:cubicBezTo>
                  <a:pt x="1064990" y="2531745"/>
                  <a:pt x="1090108" y="2547490"/>
                  <a:pt x="1098966" y="2538632"/>
                </a:cubicBezTo>
                <a:cubicBezTo>
                  <a:pt x="1101481" y="2536108"/>
                  <a:pt x="1100833" y="2527011"/>
                  <a:pt x="1097537" y="2518400"/>
                </a:cubicBezTo>
                <a:cubicBezTo>
                  <a:pt x="1089955" y="2498655"/>
                  <a:pt x="1064990" y="2497836"/>
                  <a:pt x="1064990" y="2517334"/>
                </a:cubicBezTo>
                <a:close/>
                <a:moveTo>
                  <a:pt x="1341215" y="2531326"/>
                </a:moveTo>
                <a:cubicBezTo>
                  <a:pt x="1353245" y="2553805"/>
                  <a:pt x="1374448" y="2557205"/>
                  <a:pt x="1366047" y="2535308"/>
                </a:cubicBezTo>
                <a:cubicBezTo>
                  <a:pt x="1362866" y="2527021"/>
                  <a:pt x="1360265" y="2518448"/>
                  <a:pt x="1360265" y="2516258"/>
                </a:cubicBezTo>
                <a:cubicBezTo>
                  <a:pt x="1360265" y="2514067"/>
                  <a:pt x="1353684" y="2512276"/>
                  <a:pt x="1345644" y="2512276"/>
                </a:cubicBezTo>
                <a:lnTo>
                  <a:pt x="1331024" y="2512276"/>
                </a:lnTo>
                <a:lnTo>
                  <a:pt x="1341215" y="2531326"/>
                </a:lnTo>
                <a:close/>
                <a:moveTo>
                  <a:pt x="1379315" y="2517962"/>
                </a:moveTo>
                <a:cubicBezTo>
                  <a:pt x="1379315" y="2533174"/>
                  <a:pt x="1400985" y="2559901"/>
                  <a:pt x="1413320" y="2559901"/>
                </a:cubicBezTo>
                <a:lnTo>
                  <a:pt x="1427607" y="2559901"/>
                </a:lnTo>
                <a:lnTo>
                  <a:pt x="1418015" y="2541975"/>
                </a:lnTo>
                <a:cubicBezTo>
                  <a:pt x="1409033" y="2525192"/>
                  <a:pt x="1379315" y="2506751"/>
                  <a:pt x="1379315" y="2517962"/>
                </a:cubicBezTo>
                <a:close/>
                <a:moveTo>
                  <a:pt x="1522190" y="2525382"/>
                </a:moveTo>
                <a:cubicBezTo>
                  <a:pt x="1522190" y="2541089"/>
                  <a:pt x="1554975" y="2571569"/>
                  <a:pt x="1563110" y="2563435"/>
                </a:cubicBezTo>
                <a:cubicBezTo>
                  <a:pt x="1566424" y="2560111"/>
                  <a:pt x="1565129" y="2549890"/>
                  <a:pt x="1560224" y="2540718"/>
                </a:cubicBezTo>
                <a:cubicBezTo>
                  <a:pt x="1548813" y="2519410"/>
                  <a:pt x="1522190" y="2508675"/>
                  <a:pt x="1522190" y="2525382"/>
                </a:cubicBezTo>
                <a:close/>
                <a:moveTo>
                  <a:pt x="1122140" y="2529421"/>
                </a:moveTo>
                <a:cubicBezTo>
                  <a:pt x="1122140" y="2538841"/>
                  <a:pt x="1142581" y="2559901"/>
                  <a:pt x="1151725" y="2559901"/>
                </a:cubicBezTo>
                <a:cubicBezTo>
                  <a:pt x="1155430" y="2559901"/>
                  <a:pt x="1156211" y="2551328"/>
                  <a:pt x="1153478" y="2540851"/>
                </a:cubicBezTo>
                <a:cubicBezTo>
                  <a:pt x="1148763" y="2522849"/>
                  <a:pt x="1122140" y="2513133"/>
                  <a:pt x="1122140" y="2529421"/>
                </a:cubicBezTo>
                <a:close/>
                <a:moveTo>
                  <a:pt x="1436180" y="2540318"/>
                </a:moveTo>
                <a:cubicBezTo>
                  <a:pt x="1455877" y="2577132"/>
                  <a:pt x="1481614" y="2578075"/>
                  <a:pt x="1470031" y="2541565"/>
                </a:cubicBezTo>
                <a:cubicBezTo>
                  <a:pt x="1466479" y="2530383"/>
                  <a:pt x="1455620" y="2521801"/>
                  <a:pt x="1445009" y="2521801"/>
                </a:cubicBezTo>
                <a:lnTo>
                  <a:pt x="1426274" y="2521801"/>
                </a:lnTo>
                <a:lnTo>
                  <a:pt x="1436180" y="2540318"/>
                </a:lnTo>
                <a:close/>
                <a:moveTo>
                  <a:pt x="1490577" y="2546919"/>
                </a:moveTo>
                <a:cubicBezTo>
                  <a:pt x="1499635" y="2560730"/>
                  <a:pt x="1508703" y="2567016"/>
                  <a:pt x="1510751" y="2560882"/>
                </a:cubicBezTo>
                <a:cubicBezTo>
                  <a:pt x="1514923" y="2548357"/>
                  <a:pt x="1495863" y="2521801"/>
                  <a:pt x="1482709" y="2521801"/>
                </a:cubicBezTo>
                <a:cubicBezTo>
                  <a:pt x="1477985" y="2521801"/>
                  <a:pt x="1481528" y="2533098"/>
                  <a:pt x="1490577" y="2546919"/>
                </a:cubicBezTo>
                <a:close/>
                <a:moveTo>
                  <a:pt x="2015109" y="2535393"/>
                </a:moveTo>
                <a:cubicBezTo>
                  <a:pt x="1997897" y="2548119"/>
                  <a:pt x="1992011" y="2578951"/>
                  <a:pt x="2006803" y="2578951"/>
                </a:cubicBezTo>
                <a:cubicBezTo>
                  <a:pt x="2020453" y="2578951"/>
                  <a:pt x="2038360" y="2552386"/>
                  <a:pt x="2034950" y="2537184"/>
                </a:cubicBezTo>
                <a:lnTo>
                  <a:pt x="2031778" y="2523078"/>
                </a:lnTo>
                <a:lnTo>
                  <a:pt x="2015109" y="2535393"/>
                </a:lnTo>
                <a:close/>
                <a:moveTo>
                  <a:pt x="1178833" y="2549528"/>
                </a:moveTo>
                <a:cubicBezTo>
                  <a:pt x="1191730" y="2573617"/>
                  <a:pt x="1210513" y="2575922"/>
                  <a:pt x="1206075" y="2552862"/>
                </a:cubicBezTo>
                <a:cubicBezTo>
                  <a:pt x="1204322" y="2543756"/>
                  <a:pt x="1195073" y="2534803"/>
                  <a:pt x="1185539" y="2532964"/>
                </a:cubicBezTo>
                <a:lnTo>
                  <a:pt x="1168184" y="2529621"/>
                </a:lnTo>
                <a:lnTo>
                  <a:pt x="1178833" y="2549528"/>
                </a:lnTo>
                <a:close/>
                <a:moveTo>
                  <a:pt x="1579340" y="2550376"/>
                </a:moveTo>
                <a:cubicBezTo>
                  <a:pt x="1584951" y="2560853"/>
                  <a:pt x="1593704" y="2569426"/>
                  <a:pt x="1598809" y="2569426"/>
                </a:cubicBezTo>
                <a:cubicBezTo>
                  <a:pt x="1603943" y="2569426"/>
                  <a:pt x="1602772" y="2560930"/>
                  <a:pt x="1596181" y="2550376"/>
                </a:cubicBezTo>
                <a:cubicBezTo>
                  <a:pt x="1589637" y="2539899"/>
                  <a:pt x="1580874" y="2531326"/>
                  <a:pt x="1576711" y="2531326"/>
                </a:cubicBezTo>
                <a:cubicBezTo>
                  <a:pt x="1572549" y="2531326"/>
                  <a:pt x="1573730" y="2539899"/>
                  <a:pt x="1579340" y="2550376"/>
                </a:cubicBezTo>
                <a:close/>
                <a:moveTo>
                  <a:pt x="3293840" y="2546176"/>
                </a:moveTo>
                <a:cubicBezTo>
                  <a:pt x="3293840" y="2554338"/>
                  <a:pt x="3298193" y="2558329"/>
                  <a:pt x="3303518" y="2555043"/>
                </a:cubicBezTo>
                <a:cubicBezTo>
                  <a:pt x="3308842" y="2551748"/>
                  <a:pt x="3310738" y="2545071"/>
                  <a:pt x="3307718" y="2540194"/>
                </a:cubicBezTo>
                <a:cubicBezTo>
                  <a:pt x="3299555" y="2526983"/>
                  <a:pt x="3293840" y="2529440"/>
                  <a:pt x="3293840" y="2546176"/>
                </a:cubicBezTo>
                <a:close/>
                <a:moveTo>
                  <a:pt x="1017365" y="2549700"/>
                </a:moveTo>
                <a:cubicBezTo>
                  <a:pt x="1017365" y="2554558"/>
                  <a:pt x="1024099" y="2565273"/>
                  <a:pt x="1032329" y="2573512"/>
                </a:cubicBezTo>
                <a:cubicBezTo>
                  <a:pt x="1048998" y="2590171"/>
                  <a:pt x="1064990" y="2593172"/>
                  <a:pt x="1064990" y="2579627"/>
                </a:cubicBezTo>
                <a:cubicBezTo>
                  <a:pt x="1064990" y="2574769"/>
                  <a:pt x="1058256" y="2564054"/>
                  <a:pt x="1050027" y="2555815"/>
                </a:cubicBezTo>
                <a:cubicBezTo>
                  <a:pt x="1033358" y="2539156"/>
                  <a:pt x="1017365" y="2536155"/>
                  <a:pt x="1017365" y="2549700"/>
                </a:cubicBezTo>
                <a:close/>
                <a:moveTo>
                  <a:pt x="1227068" y="2547995"/>
                </a:moveTo>
                <a:cubicBezTo>
                  <a:pt x="1227334" y="2560682"/>
                  <a:pt x="1240784" y="2575427"/>
                  <a:pt x="1257872" y="2581732"/>
                </a:cubicBezTo>
                <a:cubicBezTo>
                  <a:pt x="1278588" y="2589371"/>
                  <a:pt x="1279484" y="2575732"/>
                  <a:pt x="1259577" y="2555815"/>
                </a:cubicBezTo>
                <a:cubicBezTo>
                  <a:pt x="1243794" y="2540041"/>
                  <a:pt x="1226830" y="2535955"/>
                  <a:pt x="1227068" y="2547995"/>
                </a:cubicBezTo>
                <a:close/>
                <a:moveTo>
                  <a:pt x="1812998" y="2553167"/>
                </a:moveTo>
                <a:cubicBezTo>
                  <a:pt x="1808921" y="2562559"/>
                  <a:pt x="1808264" y="2572922"/>
                  <a:pt x="1811522" y="2576189"/>
                </a:cubicBezTo>
                <a:cubicBezTo>
                  <a:pt x="1821199" y="2585857"/>
                  <a:pt x="1829000" y="2572274"/>
                  <a:pt x="1824542" y="2553500"/>
                </a:cubicBezTo>
                <a:lnTo>
                  <a:pt x="1820418" y="2536089"/>
                </a:lnTo>
                <a:lnTo>
                  <a:pt x="1812998" y="2553167"/>
                </a:lnTo>
                <a:close/>
                <a:moveTo>
                  <a:pt x="1284065" y="2559520"/>
                </a:moveTo>
                <a:cubicBezTo>
                  <a:pt x="1284065" y="2564216"/>
                  <a:pt x="1290809" y="2574798"/>
                  <a:pt x="1299039" y="2583037"/>
                </a:cubicBezTo>
                <a:cubicBezTo>
                  <a:pt x="1323099" y="2607088"/>
                  <a:pt x="1342425" y="2599820"/>
                  <a:pt x="1324404" y="2573493"/>
                </a:cubicBezTo>
                <a:cubicBezTo>
                  <a:pt x="1314879" y="2559587"/>
                  <a:pt x="1284065" y="2548909"/>
                  <a:pt x="1284065" y="2559520"/>
                </a:cubicBezTo>
                <a:close/>
                <a:moveTo>
                  <a:pt x="1076620" y="2570988"/>
                </a:moveTo>
                <a:cubicBezTo>
                  <a:pt x="1081840" y="2586628"/>
                  <a:pt x="1122140" y="2612174"/>
                  <a:pt x="1122140" y="2599839"/>
                </a:cubicBezTo>
                <a:cubicBezTo>
                  <a:pt x="1122140" y="2587076"/>
                  <a:pt x="1095213" y="2559901"/>
                  <a:pt x="1082564" y="2559901"/>
                </a:cubicBezTo>
                <a:cubicBezTo>
                  <a:pt x="1077268" y="2559901"/>
                  <a:pt x="1074592" y="2564892"/>
                  <a:pt x="1076620" y="2570988"/>
                </a:cubicBezTo>
                <a:close/>
                <a:moveTo>
                  <a:pt x="1341215" y="2567616"/>
                </a:moveTo>
                <a:cubicBezTo>
                  <a:pt x="1341215" y="2579894"/>
                  <a:pt x="1378458" y="2611565"/>
                  <a:pt x="1385087" y="2604926"/>
                </a:cubicBezTo>
                <a:cubicBezTo>
                  <a:pt x="1388202" y="2601811"/>
                  <a:pt x="1387935" y="2594724"/>
                  <a:pt x="1384497" y="2589162"/>
                </a:cubicBezTo>
                <a:cubicBezTo>
                  <a:pt x="1375572" y="2574722"/>
                  <a:pt x="1341215" y="2557615"/>
                  <a:pt x="1341215" y="2567616"/>
                </a:cubicBezTo>
                <a:close/>
                <a:moveTo>
                  <a:pt x="1141190" y="2593239"/>
                </a:moveTo>
                <a:cubicBezTo>
                  <a:pt x="1141190" y="2601097"/>
                  <a:pt x="1142981" y="2607526"/>
                  <a:pt x="1145172" y="2607526"/>
                </a:cubicBezTo>
                <a:cubicBezTo>
                  <a:pt x="1147363" y="2607526"/>
                  <a:pt x="1156440" y="2610317"/>
                  <a:pt x="1165336" y="2613736"/>
                </a:cubicBezTo>
                <a:lnTo>
                  <a:pt x="1181510" y="2619937"/>
                </a:lnTo>
                <a:lnTo>
                  <a:pt x="1170537" y="2599449"/>
                </a:lnTo>
                <a:cubicBezTo>
                  <a:pt x="1157897" y="2575827"/>
                  <a:pt x="1141190" y="2572293"/>
                  <a:pt x="1141190" y="2593239"/>
                </a:cubicBezTo>
                <a:close/>
                <a:moveTo>
                  <a:pt x="1409929" y="2599858"/>
                </a:moveTo>
                <a:cubicBezTo>
                  <a:pt x="1417558" y="2611365"/>
                  <a:pt x="1428883" y="2622461"/>
                  <a:pt x="1435084" y="2624528"/>
                </a:cubicBezTo>
                <a:lnTo>
                  <a:pt x="1446362" y="2628291"/>
                </a:lnTo>
                <a:lnTo>
                  <a:pt x="1435122" y="2603621"/>
                </a:lnTo>
                <a:cubicBezTo>
                  <a:pt x="1428941" y="2590048"/>
                  <a:pt x="1417615" y="2578951"/>
                  <a:pt x="1409967" y="2578951"/>
                </a:cubicBezTo>
                <a:lnTo>
                  <a:pt x="1396041" y="2578951"/>
                </a:lnTo>
                <a:lnTo>
                  <a:pt x="1409929" y="2599858"/>
                </a:lnTo>
                <a:close/>
                <a:moveTo>
                  <a:pt x="1449734" y="2594020"/>
                </a:moveTo>
                <a:cubicBezTo>
                  <a:pt x="1452915" y="2602306"/>
                  <a:pt x="1455515" y="2610879"/>
                  <a:pt x="1455515" y="2613070"/>
                </a:cubicBezTo>
                <a:cubicBezTo>
                  <a:pt x="1455515" y="2615260"/>
                  <a:pt x="1464240" y="2617051"/>
                  <a:pt x="1474899" y="2617051"/>
                </a:cubicBezTo>
                <a:lnTo>
                  <a:pt x="1494282" y="2617051"/>
                </a:lnTo>
                <a:lnTo>
                  <a:pt x="1484090" y="2598001"/>
                </a:lnTo>
                <a:cubicBezTo>
                  <a:pt x="1471803" y="2575046"/>
                  <a:pt x="1441085" y="2571483"/>
                  <a:pt x="1449734" y="2594020"/>
                </a:cubicBezTo>
                <a:close/>
                <a:moveTo>
                  <a:pt x="1550480" y="2597468"/>
                </a:moveTo>
                <a:cubicBezTo>
                  <a:pt x="1562176" y="2619327"/>
                  <a:pt x="1578321" y="2630767"/>
                  <a:pt x="1586265" y="2622823"/>
                </a:cubicBezTo>
                <a:cubicBezTo>
                  <a:pt x="1592904" y="2616194"/>
                  <a:pt x="1561233" y="2578951"/>
                  <a:pt x="1548956" y="2578951"/>
                </a:cubicBezTo>
                <a:cubicBezTo>
                  <a:pt x="1544345" y="2578951"/>
                  <a:pt x="1545031" y="2587286"/>
                  <a:pt x="1550480" y="2597468"/>
                </a:cubicBezTo>
                <a:close/>
                <a:moveTo>
                  <a:pt x="1588865" y="2588209"/>
                </a:moveTo>
                <a:cubicBezTo>
                  <a:pt x="1588865" y="2601125"/>
                  <a:pt x="1605791" y="2609145"/>
                  <a:pt x="1611963" y="2599154"/>
                </a:cubicBezTo>
                <a:cubicBezTo>
                  <a:pt x="1614916" y="2594382"/>
                  <a:pt x="1610925" y="2588019"/>
                  <a:pt x="1603096" y="2585009"/>
                </a:cubicBezTo>
                <a:cubicBezTo>
                  <a:pt x="1595266" y="2582009"/>
                  <a:pt x="1588865" y="2583447"/>
                  <a:pt x="1588865" y="2588209"/>
                </a:cubicBezTo>
                <a:close/>
                <a:moveTo>
                  <a:pt x="2014271" y="2593162"/>
                </a:moveTo>
                <a:cubicBezTo>
                  <a:pt x="2004641" y="2600268"/>
                  <a:pt x="1998212" y="2613060"/>
                  <a:pt x="1999983" y="2621575"/>
                </a:cubicBezTo>
                <a:lnTo>
                  <a:pt x="2003203" y="2637053"/>
                </a:lnTo>
                <a:lnTo>
                  <a:pt x="2020910" y="2624042"/>
                </a:lnTo>
                <a:cubicBezTo>
                  <a:pt x="2030644" y="2616889"/>
                  <a:pt x="2037074" y="2604097"/>
                  <a:pt x="2035197" y="2595629"/>
                </a:cubicBezTo>
                <a:lnTo>
                  <a:pt x="2031778" y="2580228"/>
                </a:lnTo>
                <a:lnTo>
                  <a:pt x="2014271" y="2593162"/>
                </a:lnTo>
                <a:close/>
                <a:moveTo>
                  <a:pt x="1192559" y="2603545"/>
                </a:moveTo>
                <a:cubicBezTo>
                  <a:pt x="1195740" y="2611831"/>
                  <a:pt x="1198340" y="2620404"/>
                  <a:pt x="1198340" y="2622595"/>
                </a:cubicBezTo>
                <a:cubicBezTo>
                  <a:pt x="1198340" y="2624785"/>
                  <a:pt x="1204770" y="2626576"/>
                  <a:pt x="1212628" y="2626576"/>
                </a:cubicBezTo>
                <a:cubicBezTo>
                  <a:pt x="1229849" y="2626576"/>
                  <a:pt x="1231040" y="2615460"/>
                  <a:pt x="1215485" y="2599906"/>
                </a:cubicBezTo>
                <a:cubicBezTo>
                  <a:pt x="1199207" y="2583628"/>
                  <a:pt x="1185739" y="2585761"/>
                  <a:pt x="1192559" y="2603545"/>
                </a:cubicBezTo>
                <a:close/>
                <a:moveTo>
                  <a:pt x="1819847" y="2595458"/>
                </a:moveTo>
                <a:cubicBezTo>
                  <a:pt x="1805569" y="2600411"/>
                  <a:pt x="1803740" y="2636101"/>
                  <a:pt x="1817761" y="2636101"/>
                </a:cubicBezTo>
                <a:cubicBezTo>
                  <a:pt x="1828838" y="2636101"/>
                  <a:pt x="1840030" y="2612555"/>
                  <a:pt x="1835029" y="2599744"/>
                </a:cubicBezTo>
                <a:cubicBezTo>
                  <a:pt x="1833229" y="2595115"/>
                  <a:pt x="1826400" y="2593191"/>
                  <a:pt x="1819847" y="2595458"/>
                </a:cubicBezTo>
                <a:close/>
                <a:moveTo>
                  <a:pt x="1036415" y="2611955"/>
                </a:moveTo>
                <a:cubicBezTo>
                  <a:pt x="1036415" y="2624147"/>
                  <a:pt x="1063362" y="2645626"/>
                  <a:pt x="1078649" y="2645626"/>
                </a:cubicBezTo>
                <a:cubicBezTo>
                  <a:pt x="1089098" y="2645626"/>
                  <a:pt x="1083859" y="2627757"/>
                  <a:pt x="1069077" y="2612965"/>
                </a:cubicBezTo>
                <a:cubicBezTo>
                  <a:pt x="1050303" y="2594200"/>
                  <a:pt x="1036415" y="2593772"/>
                  <a:pt x="1036415" y="2611955"/>
                </a:cubicBezTo>
                <a:close/>
                <a:moveTo>
                  <a:pt x="1245965" y="2612841"/>
                </a:moveTo>
                <a:cubicBezTo>
                  <a:pt x="1245965" y="2625976"/>
                  <a:pt x="1282084" y="2650789"/>
                  <a:pt x="1289866" y="2642997"/>
                </a:cubicBezTo>
                <a:cubicBezTo>
                  <a:pt x="1292162" y="2640702"/>
                  <a:pt x="1291495" y="2632205"/>
                  <a:pt x="1288390" y="2624118"/>
                </a:cubicBezTo>
                <a:cubicBezTo>
                  <a:pt x="1280941" y="2604697"/>
                  <a:pt x="1245965" y="2595410"/>
                  <a:pt x="1245965" y="2612841"/>
                </a:cubicBezTo>
                <a:close/>
                <a:moveTo>
                  <a:pt x="1303115" y="2616670"/>
                </a:moveTo>
                <a:cubicBezTo>
                  <a:pt x="1303115" y="2630005"/>
                  <a:pt x="1331576" y="2655151"/>
                  <a:pt x="1346664" y="2655151"/>
                </a:cubicBezTo>
                <a:cubicBezTo>
                  <a:pt x="1354150" y="2655151"/>
                  <a:pt x="1360265" y="2650055"/>
                  <a:pt x="1360265" y="2643826"/>
                </a:cubicBezTo>
                <a:cubicBezTo>
                  <a:pt x="1360265" y="2637606"/>
                  <a:pt x="1369266" y="2642169"/>
                  <a:pt x="1380277" y="2653989"/>
                </a:cubicBezTo>
                <a:cubicBezTo>
                  <a:pt x="1403223" y="2678621"/>
                  <a:pt x="1412539" y="2675277"/>
                  <a:pt x="1403175" y="2645769"/>
                </a:cubicBezTo>
                <a:cubicBezTo>
                  <a:pt x="1398765" y="2631891"/>
                  <a:pt x="1390164" y="2626271"/>
                  <a:pt x="1376105" y="2628091"/>
                </a:cubicBezTo>
                <a:cubicBezTo>
                  <a:pt x="1364780" y="2629557"/>
                  <a:pt x="1351217" y="2628329"/>
                  <a:pt x="1345978" y="2625366"/>
                </a:cubicBezTo>
                <a:cubicBezTo>
                  <a:pt x="1323975" y="2612946"/>
                  <a:pt x="1303115" y="2608707"/>
                  <a:pt x="1303115" y="2616670"/>
                </a:cubicBezTo>
                <a:close/>
                <a:moveTo>
                  <a:pt x="1626965" y="2621814"/>
                </a:moveTo>
                <a:cubicBezTo>
                  <a:pt x="1626965" y="2629672"/>
                  <a:pt x="1633395" y="2636101"/>
                  <a:pt x="1641253" y="2636101"/>
                </a:cubicBezTo>
                <a:cubicBezTo>
                  <a:pt x="1649111" y="2636101"/>
                  <a:pt x="1655540" y="2629672"/>
                  <a:pt x="1655540" y="2621814"/>
                </a:cubicBezTo>
                <a:cubicBezTo>
                  <a:pt x="1655540" y="2613955"/>
                  <a:pt x="1649111" y="2607526"/>
                  <a:pt x="1641253" y="2607526"/>
                </a:cubicBezTo>
                <a:cubicBezTo>
                  <a:pt x="1633395" y="2607526"/>
                  <a:pt x="1626965" y="2613955"/>
                  <a:pt x="1626965" y="2621814"/>
                </a:cubicBezTo>
                <a:close/>
                <a:moveTo>
                  <a:pt x="836605" y="2622909"/>
                </a:moveTo>
                <a:cubicBezTo>
                  <a:pt x="836890" y="2634015"/>
                  <a:pt x="874009" y="2681345"/>
                  <a:pt x="874285" y="2670943"/>
                </a:cubicBezTo>
                <a:cubicBezTo>
                  <a:pt x="874400" y="2666524"/>
                  <a:pt x="865923" y="2652017"/>
                  <a:pt x="855445" y="2638701"/>
                </a:cubicBezTo>
                <a:cubicBezTo>
                  <a:pt x="844968" y="2625376"/>
                  <a:pt x="836490" y="2618270"/>
                  <a:pt x="836605" y="2622909"/>
                </a:cubicBezTo>
                <a:close/>
                <a:moveTo>
                  <a:pt x="1093565" y="2625900"/>
                </a:moveTo>
                <a:cubicBezTo>
                  <a:pt x="1093565" y="2630758"/>
                  <a:pt x="1100299" y="2641473"/>
                  <a:pt x="1108529" y="2649712"/>
                </a:cubicBezTo>
                <a:cubicBezTo>
                  <a:pt x="1116768" y="2657942"/>
                  <a:pt x="1127484" y="2664676"/>
                  <a:pt x="1132342" y="2664676"/>
                </a:cubicBezTo>
                <a:cubicBezTo>
                  <a:pt x="1148515" y="2664676"/>
                  <a:pt x="1141476" y="2636920"/>
                  <a:pt x="1122769" y="2626909"/>
                </a:cubicBezTo>
                <a:cubicBezTo>
                  <a:pt x="1100023" y="2614736"/>
                  <a:pt x="1093565" y="2614517"/>
                  <a:pt x="1093565" y="2625900"/>
                </a:cubicBezTo>
                <a:close/>
                <a:moveTo>
                  <a:pt x="3228680" y="2636101"/>
                </a:moveTo>
                <a:cubicBezTo>
                  <a:pt x="3228680" y="2649198"/>
                  <a:pt x="3230833" y="2654560"/>
                  <a:pt x="3233471" y="2648007"/>
                </a:cubicBezTo>
                <a:cubicBezTo>
                  <a:pt x="3236119" y="2641464"/>
                  <a:pt x="3236119" y="2630748"/>
                  <a:pt x="3233471" y="2624195"/>
                </a:cubicBezTo>
                <a:cubicBezTo>
                  <a:pt x="3230833" y="2617651"/>
                  <a:pt x="3228680" y="2623004"/>
                  <a:pt x="3228680" y="2636101"/>
                </a:cubicBezTo>
                <a:close/>
                <a:moveTo>
                  <a:pt x="1503140" y="2640864"/>
                </a:moveTo>
                <a:cubicBezTo>
                  <a:pt x="1503140" y="2648722"/>
                  <a:pt x="1509312" y="2655151"/>
                  <a:pt x="1516866" y="2655151"/>
                </a:cubicBezTo>
                <a:cubicBezTo>
                  <a:pt x="1537021" y="2655151"/>
                  <a:pt x="1543555" y="2639025"/>
                  <a:pt x="1526115" y="2632339"/>
                </a:cubicBezTo>
                <a:cubicBezTo>
                  <a:pt x="1504893" y="2624195"/>
                  <a:pt x="1503140" y="2624843"/>
                  <a:pt x="1503140" y="2640864"/>
                </a:cubicBezTo>
                <a:close/>
                <a:moveTo>
                  <a:pt x="1160240" y="2655151"/>
                </a:moveTo>
                <a:cubicBezTo>
                  <a:pt x="1165851" y="2665628"/>
                  <a:pt x="1176861" y="2674201"/>
                  <a:pt x="1184720" y="2674201"/>
                </a:cubicBezTo>
                <a:lnTo>
                  <a:pt x="1199007" y="2674201"/>
                </a:lnTo>
                <a:lnTo>
                  <a:pt x="1188815" y="2655151"/>
                </a:lnTo>
                <a:cubicBezTo>
                  <a:pt x="1183205" y="2644674"/>
                  <a:pt x="1172194" y="2636101"/>
                  <a:pt x="1164336" y="2636101"/>
                </a:cubicBezTo>
                <a:lnTo>
                  <a:pt x="1150049" y="2636101"/>
                </a:lnTo>
                <a:lnTo>
                  <a:pt x="1160240" y="2655151"/>
                </a:lnTo>
                <a:close/>
                <a:moveTo>
                  <a:pt x="1421273" y="2650389"/>
                </a:moveTo>
                <a:cubicBezTo>
                  <a:pt x="1434094" y="2684888"/>
                  <a:pt x="1432017" y="2688517"/>
                  <a:pt x="1400747" y="2686069"/>
                </a:cubicBezTo>
                <a:lnTo>
                  <a:pt x="1369790" y="2683650"/>
                </a:lnTo>
                <a:lnTo>
                  <a:pt x="1369790" y="2701709"/>
                </a:lnTo>
                <a:cubicBezTo>
                  <a:pt x="1369790" y="2713025"/>
                  <a:pt x="1378677" y="2721988"/>
                  <a:pt x="1393603" y="2725741"/>
                </a:cubicBezTo>
                <a:cubicBezTo>
                  <a:pt x="1406700" y="2729027"/>
                  <a:pt x="1417415" y="2735513"/>
                  <a:pt x="1417415" y="2740162"/>
                </a:cubicBezTo>
                <a:cubicBezTo>
                  <a:pt x="1417415" y="2744810"/>
                  <a:pt x="1408843" y="2746372"/>
                  <a:pt x="1398365" y="2743638"/>
                </a:cubicBezTo>
                <a:cubicBezTo>
                  <a:pt x="1387888" y="2740895"/>
                  <a:pt x="1379315" y="2743086"/>
                  <a:pt x="1379315" y="2748515"/>
                </a:cubicBezTo>
                <a:cubicBezTo>
                  <a:pt x="1379315" y="2772928"/>
                  <a:pt x="1392698" y="2788501"/>
                  <a:pt x="1413672" y="2788501"/>
                </a:cubicBezTo>
                <a:cubicBezTo>
                  <a:pt x="1426207" y="2788501"/>
                  <a:pt x="1436465" y="2793283"/>
                  <a:pt x="1436465" y="2799140"/>
                </a:cubicBezTo>
                <a:cubicBezTo>
                  <a:pt x="1436465" y="2805084"/>
                  <a:pt x="1428064" y="2807580"/>
                  <a:pt x="1417415" y="2804789"/>
                </a:cubicBezTo>
                <a:lnTo>
                  <a:pt x="1398365" y="2799807"/>
                </a:lnTo>
                <a:lnTo>
                  <a:pt x="1398365" y="2821543"/>
                </a:lnTo>
                <a:lnTo>
                  <a:pt x="1398365" y="2843270"/>
                </a:lnTo>
                <a:lnTo>
                  <a:pt x="1429322" y="2850794"/>
                </a:lnTo>
                <a:lnTo>
                  <a:pt x="1460278" y="2858319"/>
                </a:lnTo>
                <a:lnTo>
                  <a:pt x="1433332" y="2862215"/>
                </a:lnTo>
                <a:lnTo>
                  <a:pt x="1406395" y="2866111"/>
                </a:lnTo>
                <a:lnTo>
                  <a:pt x="1411900" y="2880474"/>
                </a:lnTo>
                <a:cubicBezTo>
                  <a:pt x="1414939" y="2888371"/>
                  <a:pt x="1417415" y="2896629"/>
                  <a:pt x="1417415" y="2898820"/>
                </a:cubicBezTo>
                <a:cubicBezTo>
                  <a:pt x="1417415" y="2901010"/>
                  <a:pt x="1425731" y="2902801"/>
                  <a:pt x="1435903" y="2902801"/>
                </a:cubicBezTo>
                <a:cubicBezTo>
                  <a:pt x="1446076" y="2902801"/>
                  <a:pt x="1457039" y="2907087"/>
                  <a:pt x="1460278" y="2912326"/>
                </a:cubicBezTo>
                <a:cubicBezTo>
                  <a:pt x="1463516" y="2917565"/>
                  <a:pt x="1457335" y="2921851"/>
                  <a:pt x="1446552" y="2921851"/>
                </a:cubicBezTo>
                <a:cubicBezTo>
                  <a:pt x="1415901" y="2921851"/>
                  <a:pt x="1423273" y="2949750"/>
                  <a:pt x="1457897" y="2964799"/>
                </a:cubicBezTo>
                <a:lnTo>
                  <a:pt x="1488853" y="2978258"/>
                </a:lnTo>
                <a:lnTo>
                  <a:pt x="1467422" y="2978630"/>
                </a:lnTo>
                <a:lnTo>
                  <a:pt x="1445990" y="2979001"/>
                </a:lnTo>
                <a:lnTo>
                  <a:pt x="1445990" y="2998289"/>
                </a:lnTo>
                <a:lnTo>
                  <a:pt x="1445990" y="3017577"/>
                </a:lnTo>
                <a:lnTo>
                  <a:pt x="1476947" y="3024083"/>
                </a:lnTo>
                <a:lnTo>
                  <a:pt x="1507903" y="3030579"/>
                </a:lnTo>
                <a:lnTo>
                  <a:pt x="1482900" y="3035751"/>
                </a:lnTo>
                <a:lnTo>
                  <a:pt x="1457897" y="3040914"/>
                </a:lnTo>
                <a:lnTo>
                  <a:pt x="1465926" y="3062345"/>
                </a:lnTo>
                <a:cubicBezTo>
                  <a:pt x="1470632" y="3074908"/>
                  <a:pt x="1481966" y="3083776"/>
                  <a:pt x="1493311" y="3083776"/>
                </a:cubicBezTo>
                <a:cubicBezTo>
                  <a:pt x="1503950" y="3083776"/>
                  <a:pt x="1512665" y="3088348"/>
                  <a:pt x="1512665" y="3093939"/>
                </a:cubicBezTo>
                <a:cubicBezTo>
                  <a:pt x="1512665" y="3099768"/>
                  <a:pt x="1504550" y="3101531"/>
                  <a:pt x="1493672" y="3098083"/>
                </a:cubicBezTo>
                <a:lnTo>
                  <a:pt x="1474689" y="3092053"/>
                </a:lnTo>
                <a:lnTo>
                  <a:pt x="1481071" y="3109351"/>
                </a:lnTo>
                <a:cubicBezTo>
                  <a:pt x="1489339" y="3131715"/>
                  <a:pt x="1502864" y="3140602"/>
                  <a:pt x="1528915" y="3140783"/>
                </a:cubicBezTo>
                <a:lnTo>
                  <a:pt x="1549918" y="3140926"/>
                </a:lnTo>
                <a:lnTo>
                  <a:pt x="1535725" y="3100693"/>
                </a:lnTo>
                <a:cubicBezTo>
                  <a:pt x="1520514" y="3057582"/>
                  <a:pt x="1474870" y="2874578"/>
                  <a:pt x="1450858" y="2760440"/>
                </a:cubicBezTo>
                <a:cubicBezTo>
                  <a:pt x="1440875" y="2712968"/>
                  <a:pt x="1439266" y="2687060"/>
                  <a:pt x="1445828" y="2679164"/>
                </a:cubicBezTo>
                <a:lnTo>
                  <a:pt x="1455449" y="2667572"/>
                </a:lnTo>
                <a:lnTo>
                  <a:pt x="1434817" y="2649455"/>
                </a:lnTo>
                <a:lnTo>
                  <a:pt x="1414186" y="2631339"/>
                </a:lnTo>
                <a:lnTo>
                  <a:pt x="1421273" y="2650389"/>
                </a:lnTo>
                <a:close/>
                <a:moveTo>
                  <a:pt x="1456306" y="2638797"/>
                </a:moveTo>
                <a:cubicBezTo>
                  <a:pt x="1458497" y="2640283"/>
                  <a:pt x="1467784" y="2647236"/>
                  <a:pt x="1476947" y="2654246"/>
                </a:cubicBezTo>
                <a:lnTo>
                  <a:pt x="1493615" y="2667010"/>
                </a:lnTo>
                <a:lnTo>
                  <a:pt x="1493615" y="2651550"/>
                </a:lnTo>
                <a:cubicBezTo>
                  <a:pt x="1493615" y="2642054"/>
                  <a:pt x="1485662" y="2636101"/>
                  <a:pt x="1472975" y="2636101"/>
                </a:cubicBezTo>
                <a:cubicBezTo>
                  <a:pt x="1461630" y="2636101"/>
                  <a:pt x="1454125" y="2637311"/>
                  <a:pt x="1456306" y="2638797"/>
                </a:cubicBezTo>
                <a:close/>
                <a:moveTo>
                  <a:pt x="2009870" y="2647531"/>
                </a:moveTo>
                <a:cubicBezTo>
                  <a:pt x="2003584" y="2653817"/>
                  <a:pt x="1998440" y="2666829"/>
                  <a:pt x="1998440" y="2676439"/>
                </a:cubicBezTo>
                <a:lnTo>
                  <a:pt x="1998440" y="2693918"/>
                </a:lnTo>
                <a:lnTo>
                  <a:pt x="2017490" y="2683726"/>
                </a:lnTo>
                <a:cubicBezTo>
                  <a:pt x="2027968" y="2678116"/>
                  <a:pt x="2036540" y="2665105"/>
                  <a:pt x="2036540" y="2654818"/>
                </a:cubicBezTo>
                <a:cubicBezTo>
                  <a:pt x="2036540" y="2633539"/>
                  <a:pt x="2026587" y="2630815"/>
                  <a:pt x="2009870" y="2647531"/>
                </a:cubicBezTo>
                <a:close/>
                <a:moveTo>
                  <a:pt x="1207865" y="2653313"/>
                </a:moveTo>
                <a:cubicBezTo>
                  <a:pt x="1207865" y="2666076"/>
                  <a:pt x="1234792" y="2693251"/>
                  <a:pt x="1247442" y="2693251"/>
                </a:cubicBezTo>
                <a:cubicBezTo>
                  <a:pt x="1262558" y="2693251"/>
                  <a:pt x="1251804" y="2672477"/>
                  <a:pt x="1228773" y="2657189"/>
                </a:cubicBezTo>
                <a:cubicBezTo>
                  <a:pt x="1216628" y="2649122"/>
                  <a:pt x="1207865" y="2647493"/>
                  <a:pt x="1207865" y="2653313"/>
                </a:cubicBezTo>
                <a:close/>
                <a:moveTo>
                  <a:pt x="1817465" y="2664676"/>
                </a:moveTo>
                <a:cubicBezTo>
                  <a:pt x="1817465" y="2675153"/>
                  <a:pt x="1821752" y="2683726"/>
                  <a:pt x="1826990" y="2683726"/>
                </a:cubicBezTo>
                <a:cubicBezTo>
                  <a:pt x="1832229" y="2683726"/>
                  <a:pt x="1836515" y="2675153"/>
                  <a:pt x="1836515" y="2664676"/>
                </a:cubicBezTo>
                <a:cubicBezTo>
                  <a:pt x="1836515" y="2654199"/>
                  <a:pt x="1832229" y="2645626"/>
                  <a:pt x="1826990" y="2645626"/>
                </a:cubicBezTo>
                <a:cubicBezTo>
                  <a:pt x="1821752" y="2645626"/>
                  <a:pt x="1817465" y="2654199"/>
                  <a:pt x="1817465" y="2664676"/>
                </a:cubicBezTo>
                <a:close/>
                <a:moveTo>
                  <a:pt x="1052122" y="2669705"/>
                </a:moveTo>
                <a:cubicBezTo>
                  <a:pt x="1058275" y="2685745"/>
                  <a:pt x="1092432" y="2707081"/>
                  <a:pt x="1099937" y="2699576"/>
                </a:cubicBezTo>
                <a:cubicBezTo>
                  <a:pt x="1106034" y="2693480"/>
                  <a:pt x="1067924" y="2655151"/>
                  <a:pt x="1055761" y="2655151"/>
                </a:cubicBezTo>
                <a:cubicBezTo>
                  <a:pt x="1050693" y="2655151"/>
                  <a:pt x="1049055" y="2661704"/>
                  <a:pt x="1052122" y="2669705"/>
                </a:cubicBezTo>
                <a:close/>
                <a:moveTo>
                  <a:pt x="1266844" y="2671543"/>
                </a:moveTo>
                <a:cubicBezTo>
                  <a:pt x="1270159" y="2688374"/>
                  <a:pt x="1299334" y="2709739"/>
                  <a:pt x="1307649" y="2701424"/>
                </a:cubicBezTo>
                <a:cubicBezTo>
                  <a:pt x="1317574" y="2691489"/>
                  <a:pt x="1302096" y="2666629"/>
                  <a:pt x="1282856" y="2661600"/>
                </a:cubicBezTo>
                <a:lnTo>
                  <a:pt x="1263910" y="2656646"/>
                </a:lnTo>
                <a:lnTo>
                  <a:pt x="1266844" y="2671543"/>
                </a:lnTo>
                <a:close/>
                <a:moveTo>
                  <a:pt x="1636490" y="2674201"/>
                </a:moveTo>
                <a:cubicBezTo>
                  <a:pt x="1636490" y="2692765"/>
                  <a:pt x="1646596" y="2699023"/>
                  <a:pt x="1658055" y="2687555"/>
                </a:cubicBezTo>
                <a:cubicBezTo>
                  <a:pt x="1665694" y="2679925"/>
                  <a:pt x="1655702" y="2655151"/>
                  <a:pt x="1644996" y="2655151"/>
                </a:cubicBezTo>
                <a:cubicBezTo>
                  <a:pt x="1640319" y="2655151"/>
                  <a:pt x="1636490" y="2663724"/>
                  <a:pt x="1636490" y="2674201"/>
                </a:cubicBezTo>
                <a:close/>
                <a:moveTo>
                  <a:pt x="1322165" y="2673267"/>
                </a:moveTo>
                <a:cubicBezTo>
                  <a:pt x="1322165" y="2677020"/>
                  <a:pt x="1327928" y="2687965"/>
                  <a:pt x="1334976" y="2697604"/>
                </a:cubicBezTo>
                <a:lnTo>
                  <a:pt x="1347778" y="2715120"/>
                </a:lnTo>
                <a:lnTo>
                  <a:pt x="1352922" y="2695480"/>
                </a:lnTo>
                <a:lnTo>
                  <a:pt x="1358056" y="2675849"/>
                </a:lnTo>
                <a:lnTo>
                  <a:pt x="1340110" y="2671153"/>
                </a:lnTo>
                <a:cubicBezTo>
                  <a:pt x="1330243" y="2668572"/>
                  <a:pt x="1322165" y="2669524"/>
                  <a:pt x="1322165" y="2673267"/>
                </a:cubicBezTo>
                <a:close/>
                <a:moveTo>
                  <a:pt x="1112615" y="2689041"/>
                </a:moveTo>
                <a:cubicBezTo>
                  <a:pt x="1112615" y="2703071"/>
                  <a:pt x="1148972" y="2726741"/>
                  <a:pt x="1157469" y="2718245"/>
                </a:cubicBezTo>
                <a:cubicBezTo>
                  <a:pt x="1167203" y="2708510"/>
                  <a:pt x="1152258" y="2686355"/>
                  <a:pt x="1132475" y="2681173"/>
                </a:cubicBezTo>
                <a:cubicBezTo>
                  <a:pt x="1119473" y="2677782"/>
                  <a:pt x="1112615" y="2680497"/>
                  <a:pt x="1112615" y="2689041"/>
                </a:cubicBezTo>
                <a:close/>
                <a:moveTo>
                  <a:pt x="1469803" y="2693251"/>
                </a:moveTo>
                <a:cubicBezTo>
                  <a:pt x="1466002" y="2699404"/>
                  <a:pt x="1467174" y="2708720"/>
                  <a:pt x="1472413" y="2713958"/>
                </a:cubicBezTo>
                <a:cubicBezTo>
                  <a:pt x="1478766" y="2720311"/>
                  <a:pt x="1484243" y="2719759"/>
                  <a:pt x="1488853" y="2712301"/>
                </a:cubicBezTo>
                <a:cubicBezTo>
                  <a:pt x="1492653" y="2706148"/>
                  <a:pt x="1491482" y="2696832"/>
                  <a:pt x="1486243" y="2691594"/>
                </a:cubicBezTo>
                <a:cubicBezTo>
                  <a:pt x="1479890" y="2685241"/>
                  <a:pt x="1474413" y="2685793"/>
                  <a:pt x="1469803" y="2693251"/>
                </a:cubicBezTo>
                <a:close/>
                <a:moveTo>
                  <a:pt x="1179290" y="2702395"/>
                </a:moveTo>
                <a:cubicBezTo>
                  <a:pt x="1179290" y="2713778"/>
                  <a:pt x="1206837" y="2740876"/>
                  <a:pt x="1218409" y="2740876"/>
                </a:cubicBezTo>
                <a:cubicBezTo>
                  <a:pt x="1231935" y="2740876"/>
                  <a:pt x="1211351" y="2706148"/>
                  <a:pt x="1193844" y="2699433"/>
                </a:cubicBezTo>
                <a:cubicBezTo>
                  <a:pt x="1185844" y="2696366"/>
                  <a:pt x="1179290" y="2697699"/>
                  <a:pt x="1179290" y="2702395"/>
                </a:cubicBezTo>
                <a:close/>
                <a:moveTo>
                  <a:pt x="1823819" y="2699604"/>
                </a:moveTo>
                <a:cubicBezTo>
                  <a:pt x="1820323" y="2703090"/>
                  <a:pt x="1817465" y="2714168"/>
                  <a:pt x="1817465" y="2724207"/>
                </a:cubicBezTo>
                <a:cubicBezTo>
                  <a:pt x="1817465" y="2748906"/>
                  <a:pt x="1840468" y="2740114"/>
                  <a:pt x="1844326" y="2713939"/>
                </a:cubicBezTo>
                <a:cubicBezTo>
                  <a:pt x="1847269" y="2693908"/>
                  <a:pt x="1836811" y="2686603"/>
                  <a:pt x="1823819" y="2699604"/>
                </a:cubicBezTo>
                <a:close/>
                <a:moveTo>
                  <a:pt x="3170168" y="2728970"/>
                </a:moveTo>
                <a:cubicBezTo>
                  <a:pt x="3170263" y="2751734"/>
                  <a:pt x="3173187" y="2760145"/>
                  <a:pt x="3178245" y="2752163"/>
                </a:cubicBezTo>
                <a:cubicBezTo>
                  <a:pt x="3185598" y="2740571"/>
                  <a:pt x="3181922" y="2693251"/>
                  <a:pt x="3173663" y="2693251"/>
                </a:cubicBezTo>
                <a:cubicBezTo>
                  <a:pt x="3171663" y="2693251"/>
                  <a:pt x="3170092" y="2709329"/>
                  <a:pt x="3170168" y="2728970"/>
                </a:cubicBezTo>
                <a:close/>
                <a:moveTo>
                  <a:pt x="1653159" y="2708272"/>
                </a:moveTo>
                <a:cubicBezTo>
                  <a:pt x="1649225" y="2712234"/>
                  <a:pt x="1646015" y="2724188"/>
                  <a:pt x="1646015" y="2734847"/>
                </a:cubicBezTo>
                <a:lnTo>
                  <a:pt x="1646015" y="2754211"/>
                </a:lnTo>
                <a:lnTo>
                  <a:pt x="1656436" y="2743791"/>
                </a:lnTo>
                <a:cubicBezTo>
                  <a:pt x="1662160" y="2738066"/>
                  <a:pt x="1665380" y="2726103"/>
                  <a:pt x="1663579" y="2717226"/>
                </a:cubicBezTo>
                <a:cubicBezTo>
                  <a:pt x="1661779" y="2708339"/>
                  <a:pt x="1657093" y="2704309"/>
                  <a:pt x="1653159" y="2708272"/>
                </a:cubicBezTo>
                <a:close/>
                <a:moveTo>
                  <a:pt x="1071734" y="2728970"/>
                </a:moveTo>
                <a:cubicBezTo>
                  <a:pt x="1081145" y="2754468"/>
                  <a:pt x="1112615" y="2771489"/>
                  <a:pt x="1112615" y="2751077"/>
                </a:cubicBezTo>
                <a:cubicBezTo>
                  <a:pt x="1112615" y="2739771"/>
                  <a:pt x="1085355" y="2712301"/>
                  <a:pt x="1074134" y="2712301"/>
                </a:cubicBezTo>
                <a:cubicBezTo>
                  <a:pt x="1069438" y="2712301"/>
                  <a:pt x="1068353" y="2719807"/>
                  <a:pt x="1071734" y="2728970"/>
                </a:cubicBezTo>
                <a:close/>
                <a:moveTo>
                  <a:pt x="1249442" y="2736904"/>
                </a:moveTo>
                <a:cubicBezTo>
                  <a:pt x="1280132" y="2763888"/>
                  <a:pt x="1290885" y="2761898"/>
                  <a:pt x="1274978" y="2732170"/>
                </a:cubicBezTo>
                <a:cubicBezTo>
                  <a:pt x="1268997" y="2720997"/>
                  <a:pt x="1255109" y="2712434"/>
                  <a:pt x="1243251" y="2712606"/>
                </a:cubicBezTo>
                <a:lnTo>
                  <a:pt x="1222153" y="2712901"/>
                </a:lnTo>
                <a:lnTo>
                  <a:pt x="1249442" y="2736904"/>
                </a:lnTo>
                <a:close/>
                <a:moveTo>
                  <a:pt x="1295772" y="2733142"/>
                </a:moveTo>
                <a:cubicBezTo>
                  <a:pt x="1297848" y="2739361"/>
                  <a:pt x="1304639" y="2746143"/>
                  <a:pt x="1310859" y="2748220"/>
                </a:cubicBezTo>
                <a:cubicBezTo>
                  <a:pt x="1317822" y="2750544"/>
                  <a:pt x="1319946" y="2746181"/>
                  <a:pt x="1316393" y="2736914"/>
                </a:cubicBezTo>
                <a:cubicBezTo>
                  <a:pt x="1309745" y="2719597"/>
                  <a:pt x="1290056" y="2715997"/>
                  <a:pt x="1295772" y="2733142"/>
                </a:cubicBezTo>
                <a:close/>
                <a:moveTo>
                  <a:pt x="1128884" y="2748020"/>
                </a:moveTo>
                <a:cubicBezTo>
                  <a:pt x="1135961" y="2767184"/>
                  <a:pt x="1150249" y="2778624"/>
                  <a:pt x="1167384" y="2778833"/>
                </a:cubicBezTo>
                <a:cubicBezTo>
                  <a:pt x="1183710" y="2779033"/>
                  <a:pt x="1182319" y="2764317"/>
                  <a:pt x="1164327" y="2746315"/>
                </a:cubicBezTo>
                <a:cubicBezTo>
                  <a:pt x="1143676" y="2725674"/>
                  <a:pt x="1121045" y="2726760"/>
                  <a:pt x="1128884" y="2748020"/>
                </a:cubicBezTo>
                <a:close/>
                <a:moveTo>
                  <a:pt x="1341215" y="2749839"/>
                </a:moveTo>
                <a:cubicBezTo>
                  <a:pt x="1341215" y="2760621"/>
                  <a:pt x="1345502" y="2769451"/>
                  <a:pt x="1350740" y="2769451"/>
                </a:cubicBezTo>
                <a:cubicBezTo>
                  <a:pt x="1355979" y="2769451"/>
                  <a:pt x="1360265" y="2763279"/>
                  <a:pt x="1360265" y="2755726"/>
                </a:cubicBezTo>
                <a:cubicBezTo>
                  <a:pt x="1360265" y="2748172"/>
                  <a:pt x="1355979" y="2739352"/>
                  <a:pt x="1350740" y="2736114"/>
                </a:cubicBezTo>
                <a:cubicBezTo>
                  <a:pt x="1345502" y="2732875"/>
                  <a:pt x="1341215" y="2739057"/>
                  <a:pt x="1341215" y="2749839"/>
                </a:cubicBezTo>
                <a:close/>
                <a:moveTo>
                  <a:pt x="1480919" y="2737704"/>
                </a:moveTo>
                <a:cubicBezTo>
                  <a:pt x="1469955" y="2748658"/>
                  <a:pt x="1473975" y="2759926"/>
                  <a:pt x="1488853" y="2759926"/>
                </a:cubicBezTo>
                <a:cubicBezTo>
                  <a:pt x="1496711" y="2759926"/>
                  <a:pt x="1503140" y="2753497"/>
                  <a:pt x="1503140" y="2745639"/>
                </a:cubicBezTo>
                <a:cubicBezTo>
                  <a:pt x="1503140" y="2730760"/>
                  <a:pt x="1491872" y="2726741"/>
                  <a:pt x="1480919" y="2737704"/>
                </a:cubicBezTo>
                <a:close/>
                <a:moveTo>
                  <a:pt x="1198340" y="2758402"/>
                </a:moveTo>
                <a:cubicBezTo>
                  <a:pt x="1198340" y="2762479"/>
                  <a:pt x="1204417" y="2774128"/>
                  <a:pt x="1211847" y="2784281"/>
                </a:cubicBezTo>
                <a:cubicBezTo>
                  <a:pt x="1226915" y="2804884"/>
                  <a:pt x="1240060" y="2799464"/>
                  <a:pt x="1231173" y="2776309"/>
                </a:cubicBezTo>
                <a:cubicBezTo>
                  <a:pt x="1225096" y="2760478"/>
                  <a:pt x="1198340" y="2745886"/>
                  <a:pt x="1198340" y="2758402"/>
                </a:cubicBezTo>
                <a:close/>
                <a:moveTo>
                  <a:pt x="1829200" y="2762022"/>
                </a:moveTo>
                <a:cubicBezTo>
                  <a:pt x="1815522" y="2778509"/>
                  <a:pt x="1827895" y="2799712"/>
                  <a:pt x="1845021" y="2789130"/>
                </a:cubicBezTo>
                <a:cubicBezTo>
                  <a:pt x="1853879" y="2783653"/>
                  <a:pt x="1855041" y="2776347"/>
                  <a:pt x="1848812" y="2765222"/>
                </a:cubicBezTo>
                <a:lnTo>
                  <a:pt x="1839849" y="2749201"/>
                </a:lnTo>
                <a:lnTo>
                  <a:pt x="1829200" y="2762022"/>
                </a:lnTo>
                <a:close/>
                <a:moveTo>
                  <a:pt x="1017794" y="2765279"/>
                </a:moveTo>
                <a:cubicBezTo>
                  <a:pt x="1017127" y="2780967"/>
                  <a:pt x="1068086" y="2926956"/>
                  <a:pt x="1106557" y="3019635"/>
                </a:cubicBezTo>
                <a:cubicBezTo>
                  <a:pt x="1145600" y="3113675"/>
                  <a:pt x="1281579" y="3388576"/>
                  <a:pt x="1289047" y="3388576"/>
                </a:cubicBezTo>
                <a:cubicBezTo>
                  <a:pt x="1291723" y="3388576"/>
                  <a:pt x="1283160" y="3367354"/>
                  <a:pt x="1270016" y="3341427"/>
                </a:cubicBezTo>
                <a:cubicBezTo>
                  <a:pt x="1230611" y="3263656"/>
                  <a:pt x="1132837" y="3040456"/>
                  <a:pt x="1073706" y="2893276"/>
                </a:cubicBezTo>
                <a:cubicBezTo>
                  <a:pt x="1043188" y="2817314"/>
                  <a:pt x="1018022" y="2759717"/>
                  <a:pt x="1017794" y="2765279"/>
                </a:cubicBezTo>
                <a:close/>
                <a:moveTo>
                  <a:pt x="1651311" y="2768594"/>
                </a:moveTo>
                <a:cubicBezTo>
                  <a:pt x="1644425" y="2779728"/>
                  <a:pt x="1654978" y="2807551"/>
                  <a:pt x="1666085" y="2807551"/>
                </a:cubicBezTo>
                <a:cubicBezTo>
                  <a:pt x="1670761" y="2807551"/>
                  <a:pt x="1674590" y="2796836"/>
                  <a:pt x="1674590" y="2783739"/>
                </a:cubicBezTo>
                <a:cubicBezTo>
                  <a:pt x="1674590" y="2760202"/>
                  <a:pt x="1661684" y="2751801"/>
                  <a:pt x="1651311" y="2768594"/>
                </a:cubicBezTo>
                <a:close/>
                <a:moveTo>
                  <a:pt x="2016385" y="2769499"/>
                </a:moveTo>
                <a:cubicBezTo>
                  <a:pt x="2006403" y="2775328"/>
                  <a:pt x="2002574" y="2786768"/>
                  <a:pt x="2005479" y="2801998"/>
                </a:cubicBezTo>
                <a:lnTo>
                  <a:pt x="2009975" y="2825506"/>
                </a:lnTo>
                <a:lnTo>
                  <a:pt x="2028035" y="2814238"/>
                </a:lnTo>
                <a:cubicBezTo>
                  <a:pt x="2037960" y="2808037"/>
                  <a:pt x="2046065" y="2793283"/>
                  <a:pt x="2046065" y="2781443"/>
                </a:cubicBezTo>
                <a:cubicBezTo>
                  <a:pt x="2046065" y="2758078"/>
                  <a:pt x="2040064" y="2755659"/>
                  <a:pt x="2016385" y="2769499"/>
                </a:cubicBezTo>
                <a:close/>
                <a:moveTo>
                  <a:pt x="1084040" y="2776366"/>
                </a:moveTo>
                <a:cubicBezTo>
                  <a:pt x="1084040" y="2781033"/>
                  <a:pt x="1090117" y="2793178"/>
                  <a:pt x="1097547" y="2803331"/>
                </a:cubicBezTo>
                <a:cubicBezTo>
                  <a:pt x="1113492" y="2825144"/>
                  <a:pt x="1130760" y="2813818"/>
                  <a:pt x="1116359" y="2790997"/>
                </a:cubicBezTo>
                <a:cubicBezTo>
                  <a:pt x="1105110" y="2773156"/>
                  <a:pt x="1084040" y="2763622"/>
                  <a:pt x="1084040" y="2776366"/>
                </a:cubicBezTo>
                <a:close/>
                <a:moveTo>
                  <a:pt x="1255738" y="2788958"/>
                </a:moveTo>
                <a:cubicBezTo>
                  <a:pt x="1265453" y="2807122"/>
                  <a:pt x="1310659" y="2831754"/>
                  <a:pt x="1318994" y="2823429"/>
                </a:cubicBezTo>
                <a:cubicBezTo>
                  <a:pt x="1321032" y="2821391"/>
                  <a:pt x="1318403" y="2808408"/>
                  <a:pt x="1313145" y="2794587"/>
                </a:cubicBezTo>
                <a:lnTo>
                  <a:pt x="1303592" y="2769451"/>
                </a:lnTo>
                <a:lnTo>
                  <a:pt x="1274445" y="2769451"/>
                </a:lnTo>
                <a:lnTo>
                  <a:pt x="1245299" y="2769451"/>
                </a:lnTo>
                <a:lnTo>
                  <a:pt x="1255738" y="2788958"/>
                </a:lnTo>
                <a:close/>
                <a:moveTo>
                  <a:pt x="1484090" y="2793264"/>
                </a:moveTo>
                <a:cubicBezTo>
                  <a:pt x="1484090" y="2801122"/>
                  <a:pt x="1490520" y="2807551"/>
                  <a:pt x="1498378" y="2807551"/>
                </a:cubicBezTo>
                <a:cubicBezTo>
                  <a:pt x="1506236" y="2807551"/>
                  <a:pt x="1512665" y="2801122"/>
                  <a:pt x="1512665" y="2793264"/>
                </a:cubicBezTo>
                <a:cubicBezTo>
                  <a:pt x="1512665" y="2785405"/>
                  <a:pt x="1506236" y="2778976"/>
                  <a:pt x="1498378" y="2778976"/>
                </a:cubicBezTo>
                <a:cubicBezTo>
                  <a:pt x="1490520" y="2778976"/>
                  <a:pt x="1484090" y="2785405"/>
                  <a:pt x="1484090" y="2793264"/>
                </a:cubicBezTo>
                <a:close/>
                <a:moveTo>
                  <a:pt x="3143412" y="2804865"/>
                </a:moveTo>
                <a:cubicBezTo>
                  <a:pt x="3127715" y="2845984"/>
                  <a:pt x="3122019" y="2913688"/>
                  <a:pt x="3131182" y="2950426"/>
                </a:cubicBezTo>
                <a:lnTo>
                  <a:pt x="3139488" y="2983764"/>
                </a:lnTo>
                <a:lnTo>
                  <a:pt x="3140697" y="2921851"/>
                </a:lnTo>
                <a:cubicBezTo>
                  <a:pt x="3141364" y="2887799"/>
                  <a:pt x="3145841" y="2842917"/>
                  <a:pt x="3150670" y="2822105"/>
                </a:cubicBezTo>
                <a:cubicBezTo>
                  <a:pt x="3161157" y="2776852"/>
                  <a:pt x="3157461" y="2768060"/>
                  <a:pt x="3143412" y="2804865"/>
                </a:cubicBezTo>
                <a:close/>
                <a:moveTo>
                  <a:pt x="1141333" y="2800407"/>
                </a:moveTo>
                <a:cubicBezTo>
                  <a:pt x="1141571" y="2819324"/>
                  <a:pt x="1153792" y="2833030"/>
                  <a:pt x="1176852" y="2840231"/>
                </a:cubicBezTo>
                <a:lnTo>
                  <a:pt x="1198216" y="2846899"/>
                </a:lnTo>
                <a:lnTo>
                  <a:pt x="1192187" y="2829602"/>
                </a:lnTo>
                <a:cubicBezTo>
                  <a:pt x="1185796" y="2811285"/>
                  <a:pt x="1161793" y="2788501"/>
                  <a:pt x="1148896" y="2788501"/>
                </a:cubicBezTo>
                <a:cubicBezTo>
                  <a:pt x="1144657" y="2788501"/>
                  <a:pt x="1141257" y="2793864"/>
                  <a:pt x="1141333" y="2800407"/>
                </a:cubicBezTo>
                <a:close/>
                <a:moveTo>
                  <a:pt x="1357360" y="2816533"/>
                </a:moveTo>
                <a:cubicBezTo>
                  <a:pt x="1360180" y="2827306"/>
                  <a:pt x="1366590" y="2836126"/>
                  <a:pt x="1371600" y="2836126"/>
                </a:cubicBezTo>
                <a:cubicBezTo>
                  <a:pt x="1384249" y="2836126"/>
                  <a:pt x="1377096" y="2805217"/>
                  <a:pt x="1363399" y="2800655"/>
                </a:cubicBezTo>
                <a:cubicBezTo>
                  <a:pt x="1356303" y="2798293"/>
                  <a:pt x="1354103" y="2804065"/>
                  <a:pt x="1357360" y="2816533"/>
                </a:cubicBezTo>
                <a:close/>
                <a:moveTo>
                  <a:pt x="1833344" y="2813904"/>
                </a:moveTo>
                <a:cubicBezTo>
                  <a:pt x="1829848" y="2817390"/>
                  <a:pt x="1826990" y="2828468"/>
                  <a:pt x="1826990" y="2838507"/>
                </a:cubicBezTo>
                <a:cubicBezTo>
                  <a:pt x="1826990" y="2863206"/>
                  <a:pt x="1849993" y="2854414"/>
                  <a:pt x="1853851" y="2828239"/>
                </a:cubicBezTo>
                <a:cubicBezTo>
                  <a:pt x="1856794" y="2808208"/>
                  <a:pt x="1846336" y="2800903"/>
                  <a:pt x="1833344" y="2813904"/>
                </a:cubicBezTo>
                <a:close/>
                <a:moveTo>
                  <a:pt x="1224153" y="2836126"/>
                </a:moveTo>
                <a:cubicBezTo>
                  <a:pt x="1226896" y="2846603"/>
                  <a:pt x="1235069" y="2855176"/>
                  <a:pt x="1242317" y="2855176"/>
                </a:cubicBezTo>
                <a:cubicBezTo>
                  <a:pt x="1258529" y="2855176"/>
                  <a:pt x="1259272" y="2843718"/>
                  <a:pt x="1244060" y="2828506"/>
                </a:cubicBezTo>
                <a:cubicBezTo>
                  <a:pt x="1226991" y="2811437"/>
                  <a:pt x="1218543" y="2814676"/>
                  <a:pt x="1224153" y="2836126"/>
                </a:cubicBezTo>
                <a:close/>
                <a:moveTo>
                  <a:pt x="1666342" y="2825772"/>
                </a:moveTo>
                <a:lnTo>
                  <a:pt x="1653321" y="2833859"/>
                </a:lnTo>
                <a:lnTo>
                  <a:pt x="1663313" y="2851661"/>
                </a:lnTo>
                <a:lnTo>
                  <a:pt x="1673314" y="2869464"/>
                </a:lnTo>
                <a:lnTo>
                  <a:pt x="1679610" y="2853109"/>
                </a:lnTo>
                <a:cubicBezTo>
                  <a:pt x="1688563" y="2829878"/>
                  <a:pt x="1681877" y="2816114"/>
                  <a:pt x="1666342" y="2825772"/>
                </a:cubicBezTo>
                <a:close/>
                <a:moveTo>
                  <a:pt x="1274693" y="2838507"/>
                </a:moveTo>
                <a:cubicBezTo>
                  <a:pt x="1274931" y="2857443"/>
                  <a:pt x="1287142" y="2871130"/>
                  <a:pt x="1310259" y="2878350"/>
                </a:cubicBezTo>
                <a:lnTo>
                  <a:pt x="1331690" y="2885037"/>
                </a:lnTo>
                <a:lnTo>
                  <a:pt x="1331690" y="2865111"/>
                </a:lnTo>
                <a:cubicBezTo>
                  <a:pt x="1331690" y="2852480"/>
                  <a:pt x="1322737" y="2841774"/>
                  <a:pt x="1307259" y="2835888"/>
                </a:cubicBezTo>
                <a:cubicBezTo>
                  <a:pt x="1276121" y="2824048"/>
                  <a:pt x="1274521" y="2824182"/>
                  <a:pt x="1274693" y="2838507"/>
                </a:cubicBezTo>
                <a:close/>
                <a:moveTo>
                  <a:pt x="1498378" y="2836126"/>
                </a:moveTo>
                <a:cubicBezTo>
                  <a:pt x="1491434" y="2847366"/>
                  <a:pt x="1500445" y="2864701"/>
                  <a:pt x="1513227" y="2864701"/>
                </a:cubicBezTo>
                <a:cubicBezTo>
                  <a:pt x="1518161" y="2864701"/>
                  <a:pt x="1522190" y="2856128"/>
                  <a:pt x="1522190" y="2845651"/>
                </a:cubicBezTo>
                <a:cubicBezTo>
                  <a:pt x="1522190" y="2825563"/>
                  <a:pt x="1508331" y="2820019"/>
                  <a:pt x="1498378" y="2836126"/>
                </a:cubicBezTo>
                <a:close/>
                <a:moveTo>
                  <a:pt x="1112615" y="2842660"/>
                </a:moveTo>
                <a:cubicBezTo>
                  <a:pt x="1112615" y="2847546"/>
                  <a:pt x="1118911" y="2859853"/>
                  <a:pt x="1126598" y="2870026"/>
                </a:cubicBezTo>
                <a:lnTo>
                  <a:pt x="1140581" y="2888514"/>
                </a:lnTo>
                <a:lnTo>
                  <a:pt x="1140886" y="2873007"/>
                </a:lnTo>
                <a:cubicBezTo>
                  <a:pt x="1141057" y="2864482"/>
                  <a:pt x="1134761" y="2852176"/>
                  <a:pt x="1126903" y="2845651"/>
                </a:cubicBezTo>
                <a:cubicBezTo>
                  <a:pt x="1119045" y="2839127"/>
                  <a:pt x="1112615" y="2837783"/>
                  <a:pt x="1112615" y="2842660"/>
                </a:cubicBezTo>
                <a:close/>
                <a:moveTo>
                  <a:pt x="1160240" y="2864025"/>
                </a:moveTo>
                <a:cubicBezTo>
                  <a:pt x="1160240" y="2877483"/>
                  <a:pt x="1188472" y="2902801"/>
                  <a:pt x="1203484" y="2902801"/>
                </a:cubicBezTo>
                <a:cubicBezTo>
                  <a:pt x="1218209" y="2902801"/>
                  <a:pt x="1211723" y="2874417"/>
                  <a:pt x="1194273" y="2862463"/>
                </a:cubicBezTo>
                <a:cubicBezTo>
                  <a:pt x="1179871" y="2852604"/>
                  <a:pt x="1160240" y="2853499"/>
                  <a:pt x="1160240" y="2864025"/>
                </a:cubicBezTo>
                <a:close/>
                <a:moveTo>
                  <a:pt x="1369790" y="2874226"/>
                </a:moveTo>
                <a:cubicBezTo>
                  <a:pt x="1381820" y="2896705"/>
                  <a:pt x="1403023" y="2900105"/>
                  <a:pt x="1394622" y="2878208"/>
                </a:cubicBezTo>
                <a:cubicBezTo>
                  <a:pt x="1391441" y="2869921"/>
                  <a:pt x="1388840" y="2861348"/>
                  <a:pt x="1388840" y="2859158"/>
                </a:cubicBezTo>
                <a:cubicBezTo>
                  <a:pt x="1388840" y="2856967"/>
                  <a:pt x="1382259" y="2855176"/>
                  <a:pt x="1374219" y="2855176"/>
                </a:cubicBezTo>
                <a:lnTo>
                  <a:pt x="1359599" y="2855176"/>
                </a:lnTo>
                <a:lnTo>
                  <a:pt x="1369790" y="2874226"/>
                </a:lnTo>
                <a:close/>
                <a:moveTo>
                  <a:pt x="1842869" y="2871054"/>
                </a:moveTo>
                <a:cubicBezTo>
                  <a:pt x="1839373" y="2874540"/>
                  <a:pt x="1836515" y="2885618"/>
                  <a:pt x="1836515" y="2895657"/>
                </a:cubicBezTo>
                <a:cubicBezTo>
                  <a:pt x="1836515" y="2920356"/>
                  <a:pt x="1859518" y="2911564"/>
                  <a:pt x="1863376" y="2885389"/>
                </a:cubicBezTo>
                <a:cubicBezTo>
                  <a:pt x="1866319" y="2865358"/>
                  <a:pt x="1855861" y="2858053"/>
                  <a:pt x="1842869" y="2871054"/>
                </a:cubicBezTo>
                <a:close/>
                <a:moveTo>
                  <a:pt x="1668685" y="2888056"/>
                </a:moveTo>
                <a:cubicBezTo>
                  <a:pt x="1665770" y="2895667"/>
                  <a:pt x="1666151" y="2906382"/>
                  <a:pt x="1669542" y="2911869"/>
                </a:cubicBezTo>
                <a:cubicBezTo>
                  <a:pt x="1680639" y="2929823"/>
                  <a:pt x="1693640" y="2922356"/>
                  <a:pt x="1693640" y="2898039"/>
                </a:cubicBezTo>
                <a:cubicBezTo>
                  <a:pt x="1693640" y="2872216"/>
                  <a:pt x="1677276" y="2865673"/>
                  <a:pt x="1668685" y="2888056"/>
                </a:cubicBezTo>
                <a:close/>
                <a:moveTo>
                  <a:pt x="1245965" y="2902801"/>
                </a:moveTo>
                <a:cubicBezTo>
                  <a:pt x="1257995" y="2925280"/>
                  <a:pt x="1279198" y="2928680"/>
                  <a:pt x="1270797" y="2906783"/>
                </a:cubicBezTo>
                <a:cubicBezTo>
                  <a:pt x="1267616" y="2898496"/>
                  <a:pt x="1265015" y="2889923"/>
                  <a:pt x="1265015" y="2887733"/>
                </a:cubicBezTo>
                <a:cubicBezTo>
                  <a:pt x="1265015" y="2885542"/>
                  <a:pt x="1258434" y="2883751"/>
                  <a:pt x="1250394" y="2883751"/>
                </a:cubicBezTo>
                <a:lnTo>
                  <a:pt x="1235774" y="2883751"/>
                </a:lnTo>
                <a:lnTo>
                  <a:pt x="1245965" y="2902801"/>
                </a:lnTo>
                <a:close/>
                <a:moveTo>
                  <a:pt x="1293743" y="2896553"/>
                </a:moveTo>
                <a:cubicBezTo>
                  <a:pt x="1293981" y="2914622"/>
                  <a:pt x="1306554" y="2928395"/>
                  <a:pt x="1329309" y="2935500"/>
                </a:cubicBezTo>
                <a:cubicBezTo>
                  <a:pt x="1351293" y="2942358"/>
                  <a:pt x="1358122" y="2928452"/>
                  <a:pt x="1343454" y="2906725"/>
                </a:cubicBezTo>
                <a:cubicBezTo>
                  <a:pt x="1333129" y="2891447"/>
                  <a:pt x="1293571" y="2883351"/>
                  <a:pt x="1293743" y="2896553"/>
                </a:cubicBezTo>
                <a:close/>
                <a:moveTo>
                  <a:pt x="1510151" y="2889447"/>
                </a:moveTo>
                <a:cubicBezTo>
                  <a:pt x="1502512" y="2897076"/>
                  <a:pt x="1512503" y="2921851"/>
                  <a:pt x="1523210" y="2921851"/>
                </a:cubicBezTo>
                <a:cubicBezTo>
                  <a:pt x="1527886" y="2921851"/>
                  <a:pt x="1531715" y="2913278"/>
                  <a:pt x="1531715" y="2902801"/>
                </a:cubicBezTo>
                <a:cubicBezTo>
                  <a:pt x="1531715" y="2884237"/>
                  <a:pt x="1521609" y="2877979"/>
                  <a:pt x="1510151" y="2889447"/>
                </a:cubicBezTo>
                <a:close/>
                <a:moveTo>
                  <a:pt x="1141495" y="2914145"/>
                </a:moveTo>
                <a:cubicBezTo>
                  <a:pt x="1141324" y="2923004"/>
                  <a:pt x="1145762" y="2933081"/>
                  <a:pt x="1151353" y="2936529"/>
                </a:cubicBezTo>
                <a:cubicBezTo>
                  <a:pt x="1168137" y="2946902"/>
                  <a:pt x="1170489" y="2935967"/>
                  <a:pt x="1155678" y="2916393"/>
                </a:cubicBezTo>
                <a:lnTo>
                  <a:pt x="1141800" y="2898039"/>
                </a:lnTo>
                <a:lnTo>
                  <a:pt x="1141495" y="2914145"/>
                </a:lnTo>
                <a:close/>
                <a:moveTo>
                  <a:pt x="1185682" y="2928995"/>
                </a:moveTo>
                <a:cubicBezTo>
                  <a:pt x="1191863" y="2946778"/>
                  <a:pt x="1216000" y="2969476"/>
                  <a:pt x="1228735" y="2969476"/>
                </a:cubicBezTo>
                <a:cubicBezTo>
                  <a:pt x="1242451" y="2969476"/>
                  <a:pt x="1236917" y="2950902"/>
                  <a:pt x="1217390" y="2931376"/>
                </a:cubicBezTo>
                <a:cubicBezTo>
                  <a:pt x="1193892" y="2907878"/>
                  <a:pt x="1177928" y="2906678"/>
                  <a:pt x="1185682" y="2928995"/>
                </a:cubicBezTo>
                <a:close/>
                <a:moveTo>
                  <a:pt x="1379468" y="2919470"/>
                </a:moveTo>
                <a:cubicBezTo>
                  <a:pt x="1379553" y="2923404"/>
                  <a:pt x="1383592" y="2932919"/>
                  <a:pt x="1388469" y="2940625"/>
                </a:cubicBezTo>
                <a:cubicBezTo>
                  <a:pt x="1399442" y="2957979"/>
                  <a:pt x="1412319" y="2947121"/>
                  <a:pt x="1404604" y="2927023"/>
                </a:cubicBezTo>
                <a:cubicBezTo>
                  <a:pt x="1398908" y="2912183"/>
                  <a:pt x="1379201" y="2906258"/>
                  <a:pt x="1379468" y="2919470"/>
                </a:cubicBezTo>
                <a:close/>
                <a:moveTo>
                  <a:pt x="1846898" y="2930843"/>
                </a:moveTo>
                <a:cubicBezTo>
                  <a:pt x="1832953" y="2939463"/>
                  <a:pt x="1839020" y="2969476"/>
                  <a:pt x="1854708" y="2969476"/>
                </a:cubicBezTo>
                <a:cubicBezTo>
                  <a:pt x="1869338" y="2969476"/>
                  <a:pt x="1876377" y="2951893"/>
                  <a:pt x="1867853" y="2936643"/>
                </a:cubicBezTo>
                <a:cubicBezTo>
                  <a:pt x="1862823" y="2927661"/>
                  <a:pt x="1855375" y="2925604"/>
                  <a:pt x="1846898" y="2930843"/>
                </a:cubicBezTo>
                <a:close/>
                <a:moveTo>
                  <a:pt x="1678210" y="2945206"/>
                </a:moveTo>
                <a:cubicBezTo>
                  <a:pt x="1675295" y="2952817"/>
                  <a:pt x="1675676" y="2963532"/>
                  <a:pt x="1679067" y="2969019"/>
                </a:cubicBezTo>
                <a:cubicBezTo>
                  <a:pt x="1690164" y="2986973"/>
                  <a:pt x="1703165" y="2979506"/>
                  <a:pt x="1703165" y="2955189"/>
                </a:cubicBezTo>
                <a:cubicBezTo>
                  <a:pt x="1703165" y="2929366"/>
                  <a:pt x="1686801" y="2922823"/>
                  <a:pt x="1678210" y="2945206"/>
                </a:cubicBezTo>
                <a:close/>
                <a:moveTo>
                  <a:pt x="1265015" y="2959951"/>
                </a:moveTo>
                <a:cubicBezTo>
                  <a:pt x="1277045" y="2982430"/>
                  <a:pt x="1298248" y="2985830"/>
                  <a:pt x="1289847" y="2963933"/>
                </a:cubicBezTo>
                <a:cubicBezTo>
                  <a:pt x="1286666" y="2955646"/>
                  <a:pt x="1284065" y="2947073"/>
                  <a:pt x="1284065" y="2944883"/>
                </a:cubicBezTo>
                <a:cubicBezTo>
                  <a:pt x="1284065" y="2942692"/>
                  <a:pt x="1277484" y="2940901"/>
                  <a:pt x="1269444" y="2940901"/>
                </a:cubicBezTo>
                <a:lnTo>
                  <a:pt x="1254824" y="2940901"/>
                </a:lnTo>
                <a:lnTo>
                  <a:pt x="1265015" y="2959951"/>
                </a:lnTo>
                <a:close/>
                <a:moveTo>
                  <a:pt x="1522190" y="2954626"/>
                </a:moveTo>
                <a:cubicBezTo>
                  <a:pt x="1522190" y="2970000"/>
                  <a:pt x="1535678" y="2981382"/>
                  <a:pt x="1544022" y="2973048"/>
                </a:cubicBezTo>
                <a:cubicBezTo>
                  <a:pt x="1551451" y="2965619"/>
                  <a:pt x="1541212" y="2940901"/>
                  <a:pt x="1530696" y="2940901"/>
                </a:cubicBezTo>
                <a:cubicBezTo>
                  <a:pt x="1526019" y="2940901"/>
                  <a:pt x="1522190" y="2947073"/>
                  <a:pt x="1522190" y="2954626"/>
                </a:cubicBezTo>
                <a:close/>
                <a:moveTo>
                  <a:pt x="1312640" y="2958132"/>
                </a:moveTo>
                <a:cubicBezTo>
                  <a:pt x="1312640" y="2970867"/>
                  <a:pt x="1335338" y="2995003"/>
                  <a:pt x="1353122" y="3001185"/>
                </a:cubicBezTo>
                <a:lnTo>
                  <a:pt x="1369790" y="3006976"/>
                </a:lnTo>
                <a:lnTo>
                  <a:pt x="1369790" y="2988564"/>
                </a:lnTo>
                <a:cubicBezTo>
                  <a:pt x="1369790" y="2978430"/>
                  <a:pt x="1361504" y="2965714"/>
                  <a:pt x="1351369" y="2960284"/>
                </a:cubicBezTo>
                <a:cubicBezTo>
                  <a:pt x="1329300" y="2948473"/>
                  <a:pt x="1312640" y="2947550"/>
                  <a:pt x="1312640" y="2958132"/>
                </a:cubicBezTo>
                <a:close/>
                <a:moveTo>
                  <a:pt x="1160545" y="2965276"/>
                </a:moveTo>
                <a:cubicBezTo>
                  <a:pt x="1160374" y="2970819"/>
                  <a:pt x="1166536" y="2983678"/>
                  <a:pt x="1174223" y="2993851"/>
                </a:cubicBezTo>
                <a:cubicBezTo>
                  <a:pt x="1181919" y="3004014"/>
                  <a:pt x="1188349" y="3007805"/>
                  <a:pt x="1188511" y="3002251"/>
                </a:cubicBezTo>
                <a:cubicBezTo>
                  <a:pt x="1188682" y="2996708"/>
                  <a:pt x="1182519" y="2983849"/>
                  <a:pt x="1174833" y="2973676"/>
                </a:cubicBezTo>
                <a:cubicBezTo>
                  <a:pt x="1167136" y="2963513"/>
                  <a:pt x="1160707" y="2959722"/>
                  <a:pt x="1160545" y="2965276"/>
                </a:cubicBezTo>
                <a:close/>
                <a:moveTo>
                  <a:pt x="1398365" y="2983201"/>
                </a:moveTo>
                <a:cubicBezTo>
                  <a:pt x="1398365" y="2997499"/>
                  <a:pt x="1415463" y="3012701"/>
                  <a:pt x="1423035" y="3005128"/>
                </a:cubicBezTo>
                <a:cubicBezTo>
                  <a:pt x="1429684" y="2998489"/>
                  <a:pt x="1416529" y="2969476"/>
                  <a:pt x="1406871" y="2969476"/>
                </a:cubicBezTo>
                <a:cubicBezTo>
                  <a:pt x="1402194" y="2969476"/>
                  <a:pt x="1398365" y="2975648"/>
                  <a:pt x="1398365" y="2983201"/>
                </a:cubicBezTo>
                <a:close/>
                <a:moveTo>
                  <a:pt x="1207865" y="2992250"/>
                </a:moveTo>
                <a:cubicBezTo>
                  <a:pt x="1207865" y="3008252"/>
                  <a:pt x="1243917" y="3031846"/>
                  <a:pt x="1253585" y="3022178"/>
                </a:cubicBezTo>
                <a:cubicBezTo>
                  <a:pt x="1262520" y="3013253"/>
                  <a:pt x="1241479" y="2984221"/>
                  <a:pt x="1223515" y="2980687"/>
                </a:cubicBezTo>
                <a:cubicBezTo>
                  <a:pt x="1214447" y="2978896"/>
                  <a:pt x="1207865" y="2983764"/>
                  <a:pt x="1207865" y="2992250"/>
                </a:cubicBezTo>
                <a:close/>
                <a:moveTo>
                  <a:pt x="1857947" y="2986021"/>
                </a:moveTo>
                <a:cubicBezTo>
                  <a:pt x="1851403" y="2988269"/>
                  <a:pt x="1846040" y="3000470"/>
                  <a:pt x="1846040" y="3013129"/>
                </a:cubicBezTo>
                <a:cubicBezTo>
                  <a:pt x="1846040" y="3037332"/>
                  <a:pt x="1852365" y="3040914"/>
                  <a:pt x="1872529" y="3028112"/>
                </a:cubicBezTo>
                <a:cubicBezTo>
                  <a:pt x="1888007" y="3018292"/>
                  <a:pt x="1874815" y="2980230"/>
                  <a:pt x="1857947" y="2986021"/>
                </a:cubicBezTo>
                <a:close/>
                <a:moveTo>
                  <a:pt x="1284065" y="3017101"/>
                </a:moveTo>
                <a:cubicBezTo>
                  <a:pt x="1289676" y="3027578"/>
                  <a:pt x="1298400" y="3036151"/>
                  <a:pt x="1303449" y="3036151"/>
                </a:cubicBezTo>
                <a:cubicBezTo>
                  <a:pt x="1318574" y="3036151"/>
                  <a:pt x="1313831" y="3010072"/>
                  <a:pt x="1297572" y="3003833"/>
                </a:cubicBezTo>
                <a:cubicBezTo>
                  <a:pt x="1274578" y="2995003"/>
                  <a:pt x="1273045" y="2996508"/>
                  <a:pt x="1284065" y="3017101"/>
                </a:cubicBezTo>
                <a:close/>
                <a:moveTo>
                  <a:pt x="1533401" y="3013929"/>
                </a:moveTo>
                <a:cubicBezTo>
                  <a:pt x="1538030" y="3037827"/>
                  <a:pt x="1560290" y="3041104"/>
                  <a:pt x="1560290" y="3017891"/>
                </a:cubicBezTo>
                <a:cubicBezTo>
                  <a:pt x="1560290" y="3006195"/>
                  <a:pt x="1554137" y="2998051"/>
                  <a:pt x="1545307" y="2998051"/>
                </a:cubicBezTo>
                <a:cubicBezTo>
                  <a:pt x="1536430" y="2998051"/>
                  <a:pt x="1531572" y="3004528"/>
                  <a:pt x="1533401" y="3013929"/>
                </a:cubicBezTo>
                <a:close/>
                <a:moveTo>
                  <a:pt x="1684115" y="3016539"/>
                </a:moveTo>
                <a:cubicBezTo>
                  <a:pt x="1684115" y="3038618"/>
                  <a:pt x="1701213" y="3051439"/>
                  <a:pt x="1713833" y="3038818"/>
                </a:cubicBezTo>
                <a:cubicBezTo>
                  <a:pt x="1725787" y="3026864"/>
                  <a:pt x="1714167" y="2998051"/>
                  <a:pt x="1697384" y="2998051"/>
                </a:cubicBezTo>
                <a:cubicBezTo>
                  <a:pt x="1690087" y="2998051"/>
                  <a:pt x="1684115" y="3006366"/>
                  <a:pt x="1684115" y="3016539"/>
                </a:cubicBezTo>
                <a:close/>
                <a:moveTo>
                  <a:pt x="1331690" y="3016101"/>
                </a:moveTo>
                <a:cubicBezTo>
                  <a:pt x="1331690" y="3028293"/>
                  <a:pt x="1354998" y="3052363"/>
                  <a:pt x="1372829" y="3058582"/>
                </a:cubicBezTo>
                <a:lnTo>
                  <a:pt x="1390155" y="3064631"/>
                </a:lnTo>
                <a:lnTo>
                  <a:pt x="1387116" y="3043885"/>
                </a:lnTo>
                <a:cubicBezTo>
                  <a:pt x="1385164" y="3030588"/>
                  <a:pt x="1374677" y="3020644"/>
                  <a:pt x="1357884" y="3016187"/>
                </a:cubicBezTo>
                <a:cubicBezTo>
                  <a:pt x="1343482" y="3012358"/>
                  <a:pt x="1331690" y="3012319"/>
                  <a:pt x="1331690" y="3016101"/>
                </a:cubicBezTo>
                <a:close/>
                <a:moveTo>
                  <a:pt x="1189263" y="3031389"/>
                </a:moveTo>
                <a:cubicBezTo>
                  <a:pt x="1189034" y="3045543"/>
                  <a:pt x="1206036" y="3069736"/>
                  <a:pt x="1212009" y="3063754"/>
                </a:cubicBezTo>
                <a:cubicBezTo>
                  <a:pt x="1214866" y="3060907"/>
                  <a:pt x="1210942" y="3050315"/>
                  <a:pt x="1203303" y="3040218"/>
                </a:cubicBezTo>
                <a:cubicBezTo>
                  <a:pt x="1195673" y="3030122"/>
                  <a:pt x="1189349" y="3026150"/>
                  <a:pt x="1189263" y="3031389"/>
                </a:cubicBezTo>
                <a:close/>
                <a:moveTo>
                  <a:pt x="1417720" y="3042275"/>
                </a:moveTo>
                <a:cubicBezTo>
                  <a:pt x="1417549" y="3053506"/>
                  <a:pt x="1423845" y="3065155"/>
                  <a:pt x="1431703" y="3068174"/>
                </a:cubicBezTo>
                <a:cubicBezTo>
                  <a:pt x="1449829" y="3075127"/>
                  <a:pt x="1449953" y="3064078"/>
                  <a:pt x="1432008" y="3040351"/>
                </a:cubicBezTo>
                <a:lnTo>
                  <a:pt x="1418025" y="3021864"/>
                </a:lnTo>
                <a:lnTo>
                  <a:pt x="1417720" y="3042275"/>
                </a:lnTo>
                <a:close/>
                <a:moveTo>
                  <a:pt x="1226915" y="3043857"/>
                </a:moveTo>
                <a:cubicBezTo>
                  <a:pt x="1226915" y="3056592"/>
                  <a:pt x="1249613" y="3080728"/>
                  <a:pt x="1267397" y="3086910"/>
                </a:cubicBezTo>
                <a:cubicBezTo>
                  <a:pt x="1289714" y="3094663"/>
                  <a:pt x="1288513" y="3078699"/>
                  <a:pt x="1265015" y="3055201"/>
                </a:cubicBezTo>
                <a:cubicBezTo>
                  <a:pt x="1245489" y="3035675"/>
                  <a:pt x="1226915" y="3030141"/>
                  <a:pt x="1226915" y="3043857"/>
                </a:cubicBezTo>
                <a:close/>
                <a:moveTo>
                  <a:pt x="1867472" y="3043171"/>
                </a:moveTo>
                <a:cubicBezTo>
                  <a:pt x="1853203" y="3048076"/>
                  <a:pt x="1851327" y="3093301"/>
                  <a:pt x="1865386" y="3093301"/>
                </a:cubicBezTo>
                <a:cubicBezTo>
                  <a:pt x="1870796" y="3093301"/>
                  <a:pt x="1877587" y="3087119"/>
                  <a:pt x="1880483" y="3079566"/>
                </a:cubicBezTo>
                <a:cubicBezTo>
                  <a:pt x="1888350" y="3059059"/>
                  <a:pt x="1881007" y="3038513"/>
                  <a:pt x="1867472" y="3043171"/>
                </a:cubicBezTo>
                <a:close/>
                <a:moveTo>
                  <a:pt x="1303430" y="3065945"/>
                </a:moveTo>
                <a:cubicBezTo>
                  <a:pt x="1303096" y="3082261"/>
                  <a:pt x="1328757" y="3108941"/>
                  <a:pt x="1336919" y="3100769"/>
                </a:cubicBezTo>
                <a:cubicBezTo>
                  <a:pt x="1339548" y="3098149"/>
                  <a:pt x="1333157" y="3085748"/>
                  <a:pt x="1322718" y="3073222"/>
                </a:cubicBezTo>
                <a:lnTo>
                  <a:pt x="1303753" y="3050439"/>
                </a:lnTo>
                <a:lnTo>
                  <a:pt x="1303430" y="3065945"/>
                </a:lnTo>
                <a:close/>
                <a:moveTo>
                  <a:pt x="1548003" y="3074251"/>
                </a:moveTo>
                <a:cubicBezTo>
                  <a:pt x="1550746" y="3084728"/>
                  <a:pt x="1559376" y="3093301"/>
                  <a:pt x="1567186" y="3093301"/>
                </a:cubicBezTo>
                <a:cubicBezTo>
                  <a:pt x="1576216" y="3093301"/>
                  <a:pt x="1579274" y="3087824"/>
                  <a:pt x="1575597" y="3078233"/>
                </a:cubicBezTo>
                <a:cubicBezTo>
                  <a:pt x="1572416" y="3069946"/>
                  <a:pt x="1569815" y="3061373"/>
                  <a:pt x="1569815" y="3059183"/>
                </a:cubicBezTo>
                <a:cubicBezTo>
                  <a:pt x="1569815" y="3056992"/>
                  <a:pt x="1563786" y="3055201"/>
                  <a:pt x="1556423" y="3055201"/>
                </a:cubicBezTo>
                <a:cubicBezTo>
                  <a:pt x="1547717" y="3055201"/>
                  <a:pt x="1544764" y="3061868"/>
                  <a:pt x="1548003" y="3074251"/>
                </a:cubicBezTo>
                <a:close/>
                <a:moveTo>
                  <a:pt x="1696841" y="3070127"/>
                </a:moveTo>
                <a:cubicBezTo>
                  <a:pt x="1689573" y="3089072"/>
                  <a:pt x="1704270" y="3104398"/>
                  <a:pt x="1720234" y="3094520"/>
                </a:cubicBezTo>
                <a:cubicBezTo>
                  <a:pt x="1733198" y="3086510"/>
                  <a:pt x="1726140" y="3055201"/>
                  <a:pt x="1711376" y="3055201"/>
                </a:cubicBezTo>
                <a:cubicBezTo>
                  <a:pt x="1706528" y="3055201"/>
                  <a:pt x="1699994" y="3061916"/>
                  <a:pt x="1696841" y="3070127"/>
                </a:cubicBezTo>
                <a:close/>
                <a:moveTo>
                  <a:pt x="1357103" y="3089272"/>
                </a:moveTo>
                <a:cubicBezTo>
                  <a:pt x="1362161" y="3102455"/>
                  <a:pt x="1406671" y="3126801"/>
                  <a:pt x="1412862" y="3119761"/>
                </a:cubicBezTo>
                <a:cubicBezTo>
                  <a:pt x="1414148" y="3118304"/>
                  <a:pt x="1411548" y="3107474"/>
                  <a:pt x="1407090" y="3095682"/>
                </a:cubicBezTo>
                <a:cubicBezTo>
                  <a:pt x="1401661" y="3081328"/>
                  <a:pt x="1391107" y="3074251"/>
                  <a:pt x="1375162" y="3074251"/>
                </a:cubicBezTo>
                <a:lnTo>
                  <a:pt x="1351340" y="3074251"/>
                </a:lnTo>
                <a:lnTo>
                  <a:pt x="1357103" y="3089272"/>
                </a:lnTo>
                <a:close/>
                <a:moveTo>
                  <a:pt x="1208313" y="3088539"/>
                </a:moveTo>
                <a:cubicBezTo>
                  <a:pt x="1208084" y="3102693"/>
                  <a:pt x="1225086" y="3126886"/>
                  <a:pt x="1231059" y="3120904"/>
                </a:cubicBezTo>
                <a:cubicBezTo>
                  <a:pt x="1233916" y="3118057"/>
                  <a:pt x="1229992" y="3107465"/>
                  <a:pt x="1222353" y="3097368"/>
                </a:cubicBezTo>
                <a:cubicBezTo>
                  <a:pt x="1214723" y="3087272"/>
                  <a:pt x="1208399" y="3083300"/>
                  <a:pt x="1208313" y="3088539"/>
                </a:cubicBezTo>
                <a:close/>
                <a:moveTo>
                  <a:pt x="1436465" y="3106569"/>
                </a:moveTo>
                <a:cubicBezTo>
                  <a:pt x="1436465" y="3113866"/>
                  <a:pt x="1442895" y="3122305"/>
                  <a:pt x="1450753" y="3125324"/>
                </a:cubicBezTo>
                <a:cubicBezTo>
                  <a:pt x="1466726" y="3131449"/>
                  <a:pt x="1467517" y="3129877"/>
                  <a:pt x="1459259" y="3108370"/>
                </a:cubicBezTo>
                <a:cubicBezTo>
                  <a:pt x="1452115" y="3089758"/>
                  <a:pt x="1436465" y="3088519"/>
                  <a:pt x="1436465" y="3106569"/>
                </a:cubicBezTo>
                <a:close/>
                <a:moveTo>
                  <a:pt x="1251909" y="3116751"/>
                </a:moveTo>
                <a:cubicBezTo>
                  <a:pt x="1257290" y="3130772"/>
                  <a:pt x="1291352" y="3146336"/>
                  <a:pt x="1299296" y="3138392"/>
                </a:cubicBezTo>
                <a:cubicBezTo>
                  <a:pt x="1310173" y="3127515"/>
                  <a:pt x="1289190" y="3102826"/>
                  <a:pt x="1269054" y="3102826"/>
                </a:cubicBezTo>
                <a:lnTo>
                  <a:pt x="1246565" y="3102826"/>
                </a:lnTo>
                <a:lnTo>
                  <a:pt x="1251909" y="3116751"/>
                </a:lnTo>
                <a:close/>
                <a:moveTo>
                  <a:pt x="1859309" y="3117895"/>
                </a:moveTo>
                <a:cubicBezTo>
                  <a:pt x="1862490" y="3126181"/>
                  <a:pt x="1865090" y="3134754"/>
                  <a:pt x="1865090" y="3136945"/>
                </a:cubicBezTo>
                <a:cubicBezTo>
                  <a:pt x="1865090" y="3139135"/>
                  <a:pt x="1871520" y="3140926"/>
                  <a:pt x="1879378" y="3140926"/>
                </a:cubicBezTo>
                <a:cubicBezTo>
                  <a:pt x="1887312" y="3140926"/>
                  <a:pt x="1893665" y="3132458"/>
                  <a:pt x="1893665" y="3121876"/>
                </a:cubicBezTo>
                <a:cubicBezTo>
                  <a:pt x="1893665" y="3108855"/>
                  <a:pt x="1887312" y="3102826"/>
                  <a:pt x="1873596" y="3102826"/>
                </a:cubicBezTo>
                <a:lnTo>
                  <a:pt x="1853527" y="3102826"/>
                </a:lnTo>
                <a:lnTo>
                  <a:pt x="1859309" y="3117895"/>
                </a:lnTo>
                <a:close/>
                <a:moveTo>
                  <a:pt x="1564034" y="3127420"/>
                </a:moveTo>
                <a:cubicBezTo>
                  <a:pt x="1567215" y="3135706"/>
                  <a:pt x="1569815" y="3144279"/>
                  <a:pt x="1569815" y="3146470"/>
                </a:cubicBezTo>
                <a:cubicBezTo>
                  <a:pt x="1569815" y="3148660"/>
                  <a:pt x="1574102" y="3150451"/>
                  <a:pt x="1579340" y="3150451"/>
                </a:cubicBezTo>
                <a:cubicBezTo>
                  <a:pt x="1584579" y="3150451"/>
                  <a:pt x="1588865" y="3141878"/>
                  <a:pt x="1588865" y="3131401"/>
                </a:cubicBezTo>
                <a:cubicBezTo>
                  <a:pt x="1588865" y="3120257"/>
                  <a:pt x="1582512" y="3112351"/>
                  <a:pt x="1573559" y="3112351"/>
                </a:cubicBezTo>
                <a:cubicBezTo>
                  <a:pt x="1563510" y="3112351"/>
                  <a:pt x="1560243" y="3117533"/>
                  <a:pt x="1564034" y="3127420"/>
                </a:cubicBezTo>
                <a:close/>
                <a:moveTo>
                  <a:pt x="1706909" y="3127420"/>
                </a:moveTo>
                <a:cubicBezTo>
                  <a:pt x="1710090" y="3135706"/>
                  <a:pt x="1712690" y="3144279"/>
                  <a:pt x="1712690" y="3146470"/>
                </a:cubicBezTo>
                <a:cubicBezTo>
                  <a:pt x="1712690" y="3148660"/>
                  <a:pt x="1719120" y="3150451"/>
                  <a:pt x="1726978" y="3150451"/>
                </a:cubicBezTo>
                <a:cubicBezTo>
                  <a:pt x="1734912" y="3150451"/>
                  <a:pt x="1741265" y="3141983"/>
                  <a:pt x="1741265" y="3131401"/>
                </a:cubicBezTo>
                <a:cubicBezTo>
                  <a:pt x="1741265" y="3118380"/>
                  <a:pt x="1734912" y="3112351"/>
                  <a:pt x="1721196" y="3112351"/>
                </a:cubicBezTo>
                <a:lnTo>
                  <a:pt x="1701127" y="3112351"/>
                </a:lnTo>
                <a:lnTo>
                  <a:pt x="1706909" y="3127420"/>
                </a:lnTo>
                <a:close/>
                <a:moveTo>
                  <a:pt x="1327966" y="3135430"/>
                </a:moveTo>
                <a:cubicBezTo>
                  <a:pt x="1330823" y="3142879"/>
                  <a:pt x="1339739" y="3151499"/>
                  <a:pt x="1347778" y="3154585"/>
                </a:cubicBezTo>
                <a:lnTo>
                  <a:pt x="1362389" y="3160195"/>
                </a:lnTo>
                <a:lnTo>
                  <a:pt x="1356560" y="3145022"/>
                </a:lnTo>
                <a:cubicBezTo>
                  <a:pt x="1353360" y="3136668"/>
                  <a:pt x="1350740" y="3128048"/>
                  <a:pt x="1350740" y="3125858"/>
                </a:cubicBezTo>
                <a:cubicBezTo>
                  <a:pt x="1350740" y="3123667"/>
                  <a:pt x="1344444" y="3121876"/>
                  <a:pt x="1336748" y="3121876"/>
                </a:cubicBezTo>
                <a:cubicBezTo>
                  <a:pt x="1328566" y="3121876"/>
                  <a:pt x="1324918" y="3127496"/>
                  <a:pt x="1327966" y="3135430"/>
                </a:cubicBezTo>
                <a:close/>
                <a:moveTo>
                  <a:pt x="1378944" y="3149746"/>
                </a:moveTo>
                <a:cubicBezTo>
                  <a:pt x="1392165" y="3174454"/>
                  <a:pt x="1429750" y="3176959"/>
                  <a:pt x="1425178" y="3152832"/>
                </a:cubicBezTo>
                <a:cubicBezTo>
                  <a:pt x="1423245" y="3142641"/>
                  <a:pt x="1411586" y="3134963"/>
                  <a:pt x="1395194" y="3133077"/>
                </a:cubicBezTo>
                <a:lnTo>
                  <a:pt x="1368371" y="3130001"/>
                </a:lnTo>
                <a:lnTo>
                  <a:pt x="1378944" y="3149746"/>
                </a:lnTo>
                <a:close/>
                <a:moveTo>
                  <a:pt x="1236878" y="3160795"/>
                </a:moveTo>
                <a:cubicBezTo>
                  <a:pt x="1242727" y="3171720"/>
                  <a:pt x="1249404" y="3178759"/>
                  <a:pt x="1251728" y="3176445"/>
                </a:cubicBezTo>
                <a:cubicBezTo>
                  <a:pt x="1258386" y="3169777"/>
                  <a:pt x="1244879" y="3140926"/>
                  <a:pt x="1235088" y="3140926"/>
                </a:cubicBezTo>
                <a:cubicBezTo>
                  <a:pt x="1230220" y="3140926"/>
                  <a:pt x="1231030" y="3149860"/>
                  <a:pt x="1236878" y="3160795"/>
                </a:cubicBezTo>
                <a:close/>
                <a:moveTo>
                  <a:pt x="1274350" y="3169139"/>
                </a:moveTo>
                <a:cubicBezTo>
                  <a:pt x="1286008" y="3190932"/>
                  <a:pt x="1305477" y="3202058"/>
                  <a:pt x="1322184" y="3196485"/>
                </a:cubicBezTo>
                <a:cubicBezTo>
                  <a:pt x="1337320" y="3191437"/>
                  <a:pt x="1312278" y="3163205"/>
                  <a:pt x="1285627" y="3155271"/>
                </a:cubicBezTo>
                <a:lnTo>
                  <a:pt x="1263377" y="3148651"/>
                </a:lnTo>
                <a:lnTo>
                  <a:pt x="1274350" y="3169139"/>
                </a:lnTo>
                <a:close/>
                <a:moveTo>
                  <a:pt x="1455515" y="3164739"/>
                </a:moveTo>
                <a:cubicBezTo>
                  <a:pt x="1455515" y="3172597"/>
                  <a:pt x="1461811" y="3179026"/>
                  <a:pt x="1469508" y="3179026"/>
                </a:cubicBezTo>
                <a:cubicBezTo>
                  <a:pt x="1478023" y="3179026"/>
                  <a:pt x="1481347" y="3173445"/>
                  <a:pt x="1478013" y="3164739"/>
                </a:cubicBezTo>
                <a:cubicBezTo>
                  <a:pt x="1474994" y="3156880"/>
                  <a:pt x="1468698" y="3150451"/>
                  <a:pt x="1464021" y="3150451"/>
                </a:cubicBezTo>
                <a:cubicBezTo>
                  <a:pt x="1459344" y="3150451"/>
                  <a:pt x="1455515" y="3156880"/>
                  <a:pt x="1455515" y="3164739"/>
                </a:cubicBezTo>
                <a:close/>
                <a:moveTo>
                  <a:pt x="1500378" y="3169501"/>
                </a:moveTo>
                <a:cubicBezTo>
                  <a:pt x="1503121" y="3179978"/>
                  <a:pt x="1508074" y="3188608"/>
                  <a:pt x="1511399" y="3188684"/>
                </a:cubicBezTo>
                <a:cubicBezTo>
                  <a:pt x="1514713" y="3188751"/>
                  <a:pt x="1527067" y="3191399"/>
                  <a:pt x="1538859" y="3194552"/>
                </a:cubicBezTo>
                <a:lnTo>
                  <a:pt x="1560290" y="3200295"/>
                </a:lnTo>
                <a:lnTo>
                  <a:pt x="1560290" y="3185236"/>
                </a:lnTo>
                <a:cubicBezTo>
                  <a:pt x="1560290" y="3169253"/>
                  <a:pt x="1532801" y="3150451"/>
                  <a:pt x="1509417" y="3150451"/>
                </a:cubicBezTo>
                <a:cubicBezTo>
                  <a:pt x="1500092" y="3150451"/>
                  <a:pt x="1497063" y="3156823"/>
                  <a:pt x="1500378" y="3169501"/>
                </a:cubicBezTo>
                <a:close/>
                <a:moveTo>
                  <a:pt x="1569815" y="3168825"/>
                </a:moveTo>
                <a:cubicBezTo>
                  <a:pt x="1569815" y="3173683"/>
                  <a:pt x="1577121" y="3184979"/>
                  <a:pt x="1586055" y="3193914"/>
                </a:cubicBezTo>
                <a:cubicBezTo>
                  <a:pt x="1603477" y="3211325"/>
                  <a:pt x="1614202" y="3199629"/>
                  <a:pt x="1604353" y="3173949"/>
                </a:cubicBezTo>
                <a:cubicBezTo>
                  <a:pt x="1598505" y="3158728"/>
                  <a:pt x="1569815" y="3154471"/>
                  <a:pt x="1569815" y="3168825"/>
                </a:cubicBezTo>
                <a:close/>
                <a:moveTo>
                  <a:pt x="1728302" y="3166586"/>
                </a:moveTo>
                <a:cubicBezTo>
                  <a:pt x="1716919" y="3177969"/>
                  <a:pt x="1722158" y="3198076"/>
                  <a:pt x="1736503" y="3198076"/>
                </a:cubicBezTo>
                <a:cubicBezTo>
                  <a:pt x="1744361" y="3198076"/>
                  <a:pt x="1750790" y="3191904"/>
                  <a:pt x="1750790" y="3184351"/>
                </a:cubicBezTo>
                <a:cubicBezTo>
                  <a:pt x="1750790" y="3168434"/>
                  <a:pt x="1737198" y="3157700"/>
                  <a:pt x="1728302" y="3166586"/>
                </a:cubicBezTo>
                <a:close/>
                <a:moveTo>
                  <a:pt x="2780081" y="3213087"/>
                </a:moveTo>
                <a:cubicBezTo>
                  <a:pt x="2746343" y="3236262"/>
                  <a:pt x="2723359" y="3255226"/>
                  <a:pt x="2728989" y="3255226"/>
                </a:cubicBezTo>
                <a:cubicBezTo>
                  <a:pt x="2739695" y="3255226"/>
                  <a:pt x="2855690" y="3180388"/>
                  <a:pt x="2855690" y="3173473"/>
                </a:cubicBezTo>
                <a:cubicBezTo>
                  <a:pt x="2855690" y="3164072"/>
                  <a:pt x="2837707" y="3173492"/>
                  <a:pt x="2780081" y="3213087"/>
                </a:cubicBezTo>
                <a:close/>
                <a:moveTo>
                  <a:pt x="1346749" y="3191885"/>
                </a:moveTo>
                <a:cubicBezTo>
                  <a:pt x="1355007" y="3213402"/>
                  <a:pt x="1381420" y="3220822"/>
                  <a:pt x="1377515" y="3200534"/>
                </a:cubicBezTo>
                <a:cubicBezTo>
                  <a:pt x="1375762" y="3191447"/>
                  <a:pt x="1366895" y="3182579"/>
                  <a:pt x="1357808" y="3180826"/>
                </a:cubicBezTo>
                <a:cubicBezTo>
                  <a:pt x="1346425" y="3178635"/>
                  <a:pt x="1342987" y="3182074"/>
                  <a:pt x="1346749" y="3191885"/>
                </a:cubicBezTo>
                <a:close/>
                <a:moveTo>
                  <a:pt x="1907953" y="3193837"/>
                </a:moveTo>
                <a:lnTo>
                  <a:pt x="1879378" y="3207782"/>
                </a:lnTo>
                <a:lnTo>
                  <a:pt x="1912420" y="3202753"/>
                </a:lnTo>
                <a:cubicBezTo>
                  <a:pt x="1930594" y="3199981"/>
                  <a:pt x="1949663" y="3193514"/>
                  <a:pt x="1954806" y="3188370"/>
                </a:cubicBezTo>
                <a:cubicBezTo>
                  <a:pt x="1968884" y="3174292"/>
                  <a:pt x="1941424" y="3177493"/>
                  <a:pt x="1907953" y="3193837"/>
                </a:cubicBezTo>
                <a:close/>
                <a:moveTo>
                  <a:pt x="1398365" y="3207601"/>
                </a:moveTo>
                <a:cubicBezTo>
                  <a:pt x="1404385" y="3218850"/>
                  <a:pt x="1418311" y="3226651"/>
                  <a:pt x="1432370" y="3226651"/>
                </a:cubicBezTo>
                <a:lnTo>
                  <a:pt x="1456182" y="3226651"/>
                </a:lnTo>
                <a:lnTo>
                  <a:pt x="1445990" y="3207601"/>
                </a:lnTo>
                <a:cubicBezTo>
                  <a:pt x="1439970" y="3196352"/>
                  <a:pt x="1426045" y="3188551"/>
                  <a:pt x="1411986" y="3188551"/>
                </a:cubicBezTo>
                <a:lnTo>
                  <a:pt x="1388174" y="3188551"/>
                </a:lnTo>
                <a:lnTo>
                  <a:pt x="1398365" y="3207601"/>
                </a:lnTo>
                <a:close/>
                <a:moveTo>
                  <a:pt x="1255795" y="3203401"/>
                </a:moveTo>
                <a:cubicBezTo>
                  <a:pt x="1255624" y="3208944"/>
                  <a:pt x="1261786" y="3221803"/>
                  <a:pt x="1269473" y="3231976"/>
                </a:cubicBezTo>
                <a:cubicBezTo>
                  <a:pt x="1277169" y="3242139"/>
                  <a:pt x="1283599" y="3245930"/>
                  <a:pt x="1283761" y="3240376"/>
                </a:cubicBezTo>
                <a:cubicBezTo>
                  <a:pt x="1283932" y="3234833"/>
                  <a:pt x="1277769" y="3221974"/>
                  <a:pt x="1270083" y="3211801"/>
                </a:cubicBezTo>
                <a:cubicBezTo>
                  <a:pt x="1262386" y="3201638"/>
                  <a:pt x="1255957" y="3197847"/>
                  <a:pt x="1255795" y="3203401"/>
                </a:cubicBezTo>
                <a:close/>
                <a:moveTo>
                  <a:pt x="1474565" y="3217126"/>
                </a:moveTo>
                <a:cubicBezTo>
                  <a:pt x="1486595" y="3239605"/>
                  <a:pt x="1507798" y="3243005"/>
                  <a:pt x="1499397" y="3221108"/>
                </a:cubicBezTo>
                <a:cubicBezTo>
                  <a:pt x="1496216" y="3212821"/>
                  <a:pt x="1493615" y="3204248"/>
                  <a:pt x="1493615" y="3202058"/>
                </a:cubicBezTo>
                <a:cubicBezTo>
                  <a:pt x="1493615" y="3199867"/>
                  <a:pt x="1487034" y="3198076"/>
                  <a:pt x="1478994" y="3198076"/>
                </a:cubicBezTo>
                <a:lnTo>
                  <a:pt x="1464374" y="3198076"/>
                </a:lnTo>
                <a:lnTo>
                  <a:pt x="1474565" y="3217126"/>
                </a:lnTo>
                <a:close/>
                <a:moveTo>
                  <a:pt x="1293590" y="3217431"/>
                </a:moveTo>
                <a:cubicBezTo>
                  <a:pt x="1293590" y="3232290"/>
                  <a:pt x="1330328" y="3264751"/>
                  <a:pt x="1347140" y="3264751"/>
                </a:cubicBezTo>
                <a:lnTo>
                  <a:pt x="1362589" y="3264751"/>
                </a:lnTo>
                <a:lnTo>
                  <a:pt x="1348940" y="3244196"/>
                </a:lnTo>
                <a:cubicBezTo>
                  <a:pt x="1334072" y="3221803"/>
                  <a:pt x="1293590" y="3202229"/>
                  <a:pt x="1293590" y="3217431"/>
                </a:cubicBezTo>
                <a:close/>
                <a:moveTo>
                  <a:pt x="1512818" y="3214745"/>
                </a:moveTo>
                <a:cubicBezTo>
                  <a:pt x="1513142" y="3230232"/>
                  <a:pt x="1528162" y="3243063"/>
                  <a:pt x="1553147" y="3249178"/>
                </a:cubicBezTo>
                <a:lnTo>
                  <a:pt x="1579340" y="3255588"/>
                </a:lnTo>
                <a:lnTo>
                  <a:pt x="1579340" y="3243025"/>
                </a:lnTo>
                <a:cubicBezTo>
                  <a:pt x="1579340" y="3236119"/>
                  <a:pt x="1574197" y="3225317"/>
                  <a:pt x="1567910" y="3219031"/>
                </a:cubicBezTo>
                <a:cubicBezTo>
                  <a:pt x="1555433" y="3206553"/>
                  <a:pt x="1512589" y="3203219"/>
                  <a:pt x="1512818" y="3214745"/>
                </a:cubicBezTo>
                <a:close/>
                <a:moveTo>
                  <a:pt x="1592609" y="3232195"/>
                </a:moveTo>
                <a:cubicBezTo>
                  <a:pt x="1595790" y="3240481"/>
                  <a:pt x="1598390" y="3249054"/>
                  <a:pt x="1598390" y="3251245"/>
                </a:cubicBezTo>
                <a:cubicBezTo>
                  <a:pt x="1598390" y="3253435"/>
                  <a:pt x="1604972" y="3255226"/>
                  <a:pt x="1613011" y="3255226"/>
                </a:cubicBezTo>
                <a:lnTo>
                  <a:pt x="1627632" y="3255226"/>
                </a:lnTo>
                <a:lnTo>
                  <a:pt x="1617440" y="3236176"/>
                </a:lnTo>
                <a:cubicBezTo>
                  <a:pt x="1605410" y="3213697"/>
                  <a:pt x="1584208" y="3210297"/>
                  <a:pt x="1592609" y="3232195"/>
                </a:cubicBezTo>
                <a:close/>
                <a:moveTo>
                  <a:pt x="2750915" y="3279829"/>
                </a:moveTo>
                <a:cubicBezTo>
                  <a:pt x="2634758" y="3353429"/>
                  <a:pt x="2633005" y="3355201"/>
                  <a:pt x="2718664" y="3312252"/>
                </a:cubicBezTo>
                <a:cubicBezTo>
                  <a:pt x="2761164" y="3290935"/>
                  <a:pt x="2805856" y="3262960"/>
                  <a:pt x="2817962" y="3250073"/>
                </a:cubicBezTo>
                <a:cubicBezTo>
                  <a:pt x="2846870" y="3219307"/>
                  <a:pt x="2845375" y="3219964"/>
                  <a:pt x="2750915" y="3279829"/>
                </a:cubicBezTo>
                <a:close/>
                <a:moveTo>
                  <a:pt x="1369790" y="3243796"/>
                </a:moveTo>
                <a:cubicBezTo>
                  <a:pt x="1369790" y="3253216"/>
                  <a:pt x="1390231" y="3274276"/>
                  <a:pt x="1399375" y="3274276"/>
                </a:cubicBezTo>
                <a:cubicBezTo>
                  <a:pt x="1403080" y="3274276"/>
                  <a:pt x="1403861" y="3265703"/>
                  <a:pt x="1401128" y="3255226"/>
                </a:cubicBezTo>
                <a:cubicBezTo>
                  <a:pt x="1396413" y="3237224"/>
                  <a:pt x="1369790" y="3227508"/>
                  <a:pt x="1369790" y="3243796"/>
                </a:cubicBezTo>
                <a:close/>
                <a:moveTo>
                  <a:pt x="1927003" y="3242967"/>
                </a:moveTo>
                <a:cubicBezTo>
                  <a:pt x="1916525" y="3245492"/>
                  <a:pt x="1903667" y="3251721"/>
                  <a:pt x="1898428" y="3256826"/>
                </a:cubicBezTo>
                <a:cubicBezTo>
                  <a:pt x="1887588" y="3267380"/>
                  <a:pt x="1936956" y="3257722"/>
                  <a:pt x="1960340" y="3244701"/>
                </a:cubicBezTo>
                <a:lnTo>
                  <a:pt x="1974628" y="3236757"/>
                </a:lnTo>
                <a:lnTo>
                  <a:pt x="1960340" y="3237567"/>
                </a:lnTo>
                <a:cubicBezTo>
                  <a:pt x="1952482" y="3238014"/>
                  <a:pt x="1937480" y="3240443"/>
                  <a:pt x="1927003" y="3242967"/>
                </a:cubicBezTo>
                <a:close/>
                <a:moveTo>
                  <a:pt x="2336016" y="3250159"/>
                </a:moveTo>
                <a:cubicBezTo>
                  <a:pt x="2325853" y="3257855"/>
                  <a:pt x="2322357" y="3264284"/>
                  <a:pt x="2328272" y="3264446"/>
                </a:cubicBezTo>
                <a:cubicBezTo>
                  <a:pt x="2334178" y="3264618"/>
                  <a:pt x="2344341" y="3258322"/>
                  <a:pt x="2350865" y="3250464"/>
                </a:cubicBezTo>
                <a:cubicBezTo>
                  <a:pt x="2365924" y="3232319"/>
                  <a:pt x="2359771" y="3232195"/>
                  <a:pt x="2336016" y="3250159"/>
                </a:cubicBezTo>
                <a:close/>
                <a:moveTo>
                  <a:pt x="1417415" y="3253321"/>
                </a:moveTo>
                <a:cubicBezTo>
                  <a:pt x="1417415" y="3267075"/>
                  <a:pt x="1439923" y="3283801"/>
                  <a:pt x="1458440" y="3283801"/>
                </a:cubicBezTo>
                <a:cubicBezTo>
                  <a:pt x="1471089" y="3283801"/>
                  <a:pt x="1474851" y="3279229"/>
                  <a:pt x="1470822" y="3268733"/>
                </a:cubicBezTo>
                <a:cubicBezTo>
                  <a:pt x="1467641" y="3260446"/>
                  <a:pt x="1465040" y="3251873"/>
                  <a:pt x="1465040" y="3249683"/>
                </a:cubicBezTo>
                <a:cubicBezTo>
                  <a:pt x="1465040" y="3247492"/>
                  <a:pt x="1454325" y="3245701"/>
                  <a:pt x="1441228" y="3245701"/>
                </a:cubicBezTo>
                <a:cubicBezTo>
                  <a:pt x="1428131" y="3245701"/>
                  <a:pt x="1417415" y="3249130"/>
                  <a:pt x="1417415" y="3253321"/>
                </a:cubicBezTo>
                <a:close/>
                <a:moveTo>
                  <a:pt x="2019700" y="3274276"/>
                </a:moveTo>
                <a:cubicBezTo>
                  <a:pt x="2019700" y="3292612"/>
                  <a:pt x="2021672" y="3300108"/>
                  <a:pt x="2024063" y="3290945"/>
                </a:cubicBezTo>
                <a:cubicBezTo>
                  <a:pt x="2026463" y="3281782"/>
                  <a:pt x="2026463" y="3266770"/>
                  <a:pt x="2024063" y="3257607"/>
                </a:cubicBezTo>
                <a:cubicBezTo>
                  <a:pt x="2021672" y="3248444"/>
                  <a:pt x="2019700" y="3255940"/>
                  <a:pt x="2019700" y="3274276"/>
                </a:cubicBezTo>
                <a:close/>
                <a:moveTo>
                  <a:pt x="2050266" y="3260484"/>
                </a:moveTo>
                <a:lnTo>
                  <a:pt x="2031778" y="3275266"/>
                </a:lnTo>
                <a:lnTo>
                  <a:pt x="2055590" y="3268933"/>
                </a:lnTo>
                <a:cubicBezTo>
                  <a:pt x="2084975" y="3261132"/>
                  <a:pt x="2103263" y="3245701"/>
                  <a:pt x="2083127" y="3245701"/>
                </a:cubicBezTo>
                <a:cubicBezTo>
                  <a:pt x="2075221" y="3245701"/>
                  <a:pt x="2060439" y="3252350"/>
                  <a:pt x="2050266" y="3260484"/>
                </a:cubicBezTo>
                <a:close/>
                <a:moveTo>
                  <a:pt x="1493615" y="3274276"/>
                </a:moveTo>
                <a:cubicBezTo>
                  <a:pt x="1505645" y="3296755"/>
                  <a:pt x="1526848" y="3300155"/>
                  <a:pt x="1518447" y="3278258"/>
                </a:cubicBezTo>
                <a:cubicBezTo>
                  <a:pt x="1515266" y="3269971"/>
                  <a:pt x="1512665" y="3261398"/>
                  <a:pt x="1512665" y="3259208"/>
                </a:cubicBezTo>
                <a:cubicBezTo>
                  <a:pt x="1512665" y="3257017"/>
                  <a:pt x="1506084" y="3255226"/>
                  <a:pt x="1498044" y="3255226"/>
                </a:cubicBezTo>
                <a:lnTo>
                  <a:pt x="1483424" y="3255226"/>
                </a:lnTo>
                <a:lnTo>
                  <a:pt x="1493615" y="3274276"/>
                </a:lnTo>
                <a:close/>
                <a:moveTo>
                  <a:pt x="1284065" y="3273114"/>
                </a:moveTo>
                <a:cubicBezTo>
                  <a:pt x="1284065" y="3277705"/>
                  <a:pt x="1290161" y="3286525"/>
                  <a:pt x="1297600" y="3292707"/>
                </a:cubicBezTo>
                <a:lnTo>
                  <a:pt x="1311145" y="3303937"/>
                </a:lnTo>
                <a:lnTo>
                  <a:pt x="1306020" y="3284344"/>
                </a:lnTo>
                <a:cubicBezTo>
                  <a:pt x="1301010" y="3265199"/>
                  <a:pt x="1284065" y="3256531"/>
                  <a:pt x="1284065" y="3273114"/>
                </a:cubicBezTo>
                <a:close/>
                <a:moveTo>
                  <a:pt x="1538078" y="3279772"/>
                </a:moveTo>
                <a:cubicBezTo>
                  <a:pt x="1543850" y="3294812"/>
                  <a:pt x="1587713" y="3316710"/>
                  <a:pt x="1595818" y="3308595"/>
                </a:cubicBezTo>
                <a:cubicBezTo>
                  <a:pt x="1598190" y="3306223"/>
                  <a:pt x="1597304" y="3295393"/>
                  <a:pt x="1593856" y="3284515"/>
                </a:cubicBezTo>
                <a:lnTo>
                  <a:pt x="1587579" y="3264751"/>
                </a:lnTo>
                <a:lnTo>
                  <a:pt x="1559947" y="3264751"/>
                </a:lnTo>
                <a:lnTo>
                  <a:pt x="1532315" y="3264751"/>
                </a:lnTo>
                <a:lnTo>
                  <a:pt x="1538078" y="3279772"/>
                </a:lnTo>
                <a:close/>
                <a:moveTo>
                  <a:pt x="1324508" y="3286182"/>
                </a:moveTo>
                <a:cubicBezTo>
                  <a:pt x="1328547" y="3298441"/>
                  <a:pt x="1371190" y="3323673"/>
                  <a:pt x="1377391" y="3317481"/>
                </a:cubicBezTo>
                <a:cubicBezTo>
                  <a:pt x="1379296" y="3315567"/>
                  <a:pt x="1376077" y="3305070"/>
                  <a:pt x="1370228" y="3294145"/>
                </a:cubicBezTo>
                <a:cubicBezTo>
                  <a:pt x="1358884" y="3272952"/>
                  <a:pt x="1317784" y="3265799"/>
                  <a:pt x="1324508" y="3286182"/>
                </a:cubicBezTo>
                <a:close/>
                <a:moveTo>
                  <a:pt x="1609382" y="3289059"/>
                </a:moveTo>
                <a:cubicBezTo>
                  <a:pt x="1611201" y="3298393"/>
                  <a:pt x="1618440" y="3307956"/>
                  <a:pt x="1625499" y="3310300"/>
                </a:cubicBezTo>
                <a:cubicBezTo>
                  <a:pt x="1633690" y="3313033"/>
                  <a:pt x="1637119" y="3308452"/>
                  <a:pt x="1635024" y="3297593"/>
                </a:cubicBezTo>
                <a:cubicBezTo>
                  <a:pt x="1633204" y="3288259"/>
                  <a:pt x="1625965" y="3278696"/>
                  <a:pt x="1618907" y="3276352"/>
                </a:cubicBezTo>
                <a:cubicBezTo>
                  <a:pt x="1610716" y="3273619"/>
                  <a:pt x="1607287" y="3278200"/>
                  <a:pt x="1609382" y="3289059"/>
                </a:cubicBezTo>
                <a:close/>
                <a:moveTo>
                  <a:pt x="1388840" y="3292945"/>
                </a:moveTo>
                <a:cubicBezTo>
                  <a:pt x="1388840" y="3303585"/>
                  <a:pt x="1418282" y="3333741"/>
                  <a:pt x="1423540" y="3328483"/>
                </a:cubicBezTo>
                <a:cubicBezTo>
                  <a:pt x="1425654" y="3326359"/>
                  <a:pt x="1424826" y="3317920"/>
                  <a:pt x="1421673" y="3309709"/>
                </a:cubicBezTo>
                <a:cubicBezTo>
                  <a:pt x="1415291" y="3293078"/>
                  <a:pt x="1388840" y="3279572"/>
                  <a:pt x="1388840" y="3292945"/>
                </a:cubicBezTo>
                <a:close/>
                <a:moveTo>
                  <a:pt x="2784672" y="3305375"/>
                </a:moveTo>
                <a:cubicBezTo>
                  <a:pt x="2769184" y="3316910"/>
                  <a:pt x="2726322" y="3342380"/>
                  <a:pt x="2689422" y="3361973"/>
                </a:cubicBezTo>
                <a:cubicBezTo>
                  <a:pt x="2652522" y="3381566"/>
                  <a:pt x="2627805" y="3397710"/>
                  <a:pt x="2634510" y="3397853"/>
                </a:cubicBezTo>
                <a:cubicBezTo>
                  <a:pt x="2654722" y="3398263"/>
                  <a:pt x="2753430" y="3344380"/>
                  <a:pt x="2789015" y="3313500"/>
                </a:cubicBezTo>
                <a:cubicBezTo>
                  <a:pt x="2827887" y="3279782"/>
                  <a:pt x="2825363" y="3275066"/>
                  <a:pt x="2784672" y="3305375"/>
                </a:cubicBezTo>
                <a:close/>
                <a:moveTo>
                  <a:pt x="1917478" y="3302851"/>
                </a:moveTo>
                <a:lnTo>
                  <a:pt x="1898428" y="3311033"/>
                </a:lnTo>
                <a:lnTo>
                  <a:pt x="1922240" y="3311557"/>
                </a:lnTo>
                <a:cubicBezTo>
                  <a:pt x="1935337" y="3311852"/>
                  <a:pt x="1952482" y="3307928"/>
                  <a:pt x="1960340" y="3302851"/>
                </a:cubicBezTo>
                <a:lnTo>
                  <a:pt x="1974628" y="3293621"/>
                </a:lnTo>
                <a:lnTo>
                  <a:pt x="1955578" y="3294145"/>
                </a:lnTo>
                <a:cubicBezTo>
                  <a:pt x="1945100" y="3294431"/>
                  <a:pt x="1927955" y="3298346"/>
                  <a:pt x="1917478" y="3302851"/>
                </a:cubicBezTo>
                <a:close/>
                <a:moveTo>
                  <a:pt x="2057972" y="3304947"/>
                </a:moveTo>
                <a:cubicBezTo>
                  <a:pt x="2028492" y="3319167"/>
                  <a:pt x="2030759" y="3333655"/>
                  <a:pt x="2060353" y="3320168"/>
                </a:cubicBezTo>
                <a:cubicBezTo>
                  <a:pt x="2073450" y="3314205"/>
                  <a:pt x="2084165" y="3305718"/>
                  <a:pt x="2084165" y="3301318"/>
                </a:cubicBezTo>
                <a:cubicBezTo>
                  <a:pt x="2084165" y="3291935"/>
                  <a:pt x="2085289" y="3291773"/>
                  <a:pt x="2057972" y="3304947"/>
                </a:cubicBezTo>
                <a:close/>
                <a:moveTo>
                  <a:pt x="2326358" y="3307413"/>
                </a:moveTo>
                <a:cubicBezTo>
                  <a:pt x="2316261" y="3315043"/>
                  <a:pt x="2312289" y="3321368"/>
                  <a:pt x="2317528" y="3321453"/>
                </a:cubicBezTo>
                <a:cubicBezTo>
                  <a:pt x="2331682" y="3321682"/>
                  <a:pt x="2355876" y="3304680"/>
                  <a:pt x="2349894" y="3298708"/>
                </a:cubicBezTo>
                <a:cubicBezTo>
                  <a:pt x="2347046" y="3295850"/>
                  <a:pt x="2336454" y="3299775"/>
                  <a:pt x="2326358" y="3307413"/>
                </a:cubicBezTo>
                <a:close/>
                <a:moveTo>
                  <a:pt x="1445990" y="3321901"/>
                </a:moveTo>
                <a:cubicBezTo>
                  <a:pt x="1451601" y="3332378"/>
                  <a:pt x="1465069" y="3340951"/>
                  <a:pt x="1475918" y="3340951"/>
                </a:cubicBezTo>
                <a:lnTo>
                  <a:pt x="1495654" y="3340951"/>
                </a:lnTo>
                <a:lnTo>
                  <a:pt x="1489872" y="3325883"/>
                </a:lnTo>
                <a:cubicBezTo>
                  <a:pt x="1486691" y="3317596"/>
                  <a:pt x="1484090" y="3309023"/>
                  <a:pt x="1484090" y="3306833"/>
                </a:cubicBezTo>
                <a:cubicBezTo>
                  <a:pt x="1484090" y="3304642"/>
                  <a:pt x="1473222" y="3302851"/>
                  <a:pt x="1459944" y="3302851"/>
                </a:cubicBezTo>
                <a:lnTo>
                  <a:pt x="1435799" y="3302851"/>
                </a:lnTo>
                <a:lnTo>
                  <a:pt x="1445990" y="3321901"/>
                </a:lnTo>
                <a:close/>
                <a:moveTo>
                  <a:pt x="1512208" y="3330578"/>
                </a:moveTo>
                <a:cubicBezTo>
                  <a:pt x="1525105" y="3354667"/>
                  <a:pt x="1543888" y="3356972"/>
                  <a:pt x="1539450" y="3333912"/>
                </a:cubicBezTo>
                <a:cubicBezTo>
                  <a:pt x="1537697" y="3324806"/>
                  <a:pt x="1528448" y="3315853"/>
                  <a:pt x="1518914" y="3314014"/>
                </a:cubicBezTo>
                <a:lnTo>
                  <a:pt x="1501569" y="3310671"/>
                </a:lnTo>
                <a:lnTo>
                  <a:pt x="1512208" y="3330578"/>
                </a:lnTo>
                <a:close/>
                <a:moveTo>
                  <a:pt x="1312793" y="3328483"/>
                </a:moveTo>
                <a:cubicBezTo>
                  <a:pt x="1312878" y="3332721"/>
                  <a:pt x="1317088" y="3342618"/>
                  <a:pt x="1322165" y="3350476"/>
                </a:cubicBezTo>
                <a:lnTo>
                  <a:pt x="1331395" y="3364764"/>
                </a:lnTo>
                <a:lnTo>
                  <a:pt x="1331547" y="3348657"/>
                </a:lnTo>
                <a:cubicBezTo>
                  <a:pt x="1331624" y="3339799"/>
                  <a:pt x="1327404" y="3329902"/>
                  <a:pt x="1322165" y="3326664"/>
                </a:cubicBezTo>
                <a:cubicBezTo>
                  <a:pt x="1316927" y="3323425"/>
                  <a:pt x="1312716" y="3324244"/>
                  <a:pt x="1312793" y="3328483"/>
                </a:cubicBezTo>
                <a:close/>
                <a:moveTo>
                  <a:pt x="1343130" y="3339075"/>
                </a:moveTo>
                <a:cubicBezTo>
                  <a:pt x="1346759" y="3357944"/>
                  <a:pt x="1392031" y="3383080"/>
                  <a:pt x="1396889" y="3368926"/>
                </a:cubicBezTo>
                <a:cubicBezTo>
                  <a:pt x="1401537" y="3355362"/>
                  <a:pt x="1382116" y="3334379"/>
                  <a:pt x="1359398" y="3328435"/>
                </a:cubicBezTo>
                <a:lnTo>
                  <a:pt x="1340110" y="3323396"/>
                </a:lnTo>
                <a:lnTo>
                  <a:pt x="1343130" y="3339075"/>
                </a:lnTo>
                <a:close/>
                <a:moveTo>
                  <a:pt x="1559833" y="3340094"/>
                </a:moveTo>
                <a:cubicBezTo>
                  <a:pt x="1565758" y="3351171"/>
                  <a:pt x="1584760" y="3360849"/>
                  <a:pt x="1608430" y="3364849"/>
                </a:cubicBezTo>
                <a:cubicBezTo>
                  <a:pt x="1652178" y="3372241"/>
                  <a:pt x="1658588" y="3369497"/>
                  <a:pt x="1649987" y="3347075"/>
                </a:cubicBezTo>
                <a:cubicBezTo>
                  <a:pt x="1642929" y="3328692"/>
                  <a:pt x="1627089" y="3326149"/>
                  <a:pt x="1626680" y="3343332"/>
                </a:cubicBezTo>
                <a:cubicBezTo>
                  <a:pt x="1626518" y="3349943"/>
                  <a:pt x="1622070" y="3347818"/>
                  <a:pt x="1616678" y="3338570"/>
                </a:cubicBezTo>
                <a:cubicBezTo>
                  <a:pt x="1610859" y="3328588"/>
                  <a:pt x="1595561" y="3321901"/>
                  <a:pt x="1578531" y="3321901"/>
                </a:cubicBezTo>
                <a:lnTo>
                  <a:pt x="1550099" y="3321901"/>
                </a:lnTo>
                <a:lnTo>
                  <a:pt x="1559833" y="3340094"/>
                </a:lnTo>
                <a:close/>
                <a:moveTo>
                  <a:pt x="1417034" y="3359277"/>
                </a:moveTo>
                <a:cubicBezTo>
                  <a:pt x="1427921" y="3379603"/>
                  <a:pt x="1445990" y="3386214"/>
                  <a:pt x="1445990" y="3369859"/>
                </a:cubicBezTo>
                <a:cubicBezTo>
                  <a:pt x="1445990" y="3364811"/>
                  <a:pt x="1437094" y="3355905"/>
                  <a:pt x="1426216" y="3350085"/>
                </a:cubicBezTo>
                <a:lnTo>
                  <a:pt x="1406452" y="3339513"/>
                </a:lnTo>
                <a:lnTo>
                  <a:pt x="1417034" y="3359277"/>
                </a:lnTo>
                <a:close/>
                <a:moveTo>
                  <a:pt x="1938909" y="3347514"/>
                </a:moveTo>
                <a:cubicBezTo>
                  <a:pt x="1912973" y="3354296"/>
                  <a:pt x="1919307" y="3367440"/>
                  <a:pt x="1946053" y="3362335"/>
                </a:cubicBezTo>
                <a:cubicBezTo>
                  <a:pt x="1959150" y="3359830"/>
                  <a:pt x="1969865" y="3353991"/>
                  <a:pt x="1969865" y="3349362"/>
                </a:cubicBezTo>
                <a:cubicBezTo>
                  <a:pt x="1969865" y="3340570"/>
                  <a:pt x="1966312" y="3340351"/>
                  <a:pt x="1938909" y="3347514"/>
                </a:cubicBezTo>
                <a:close/>
                <a:moveTo>
                  <a:pt x="1465040" y="3365316"/>
                </a:moveTo>
                <a:cubicBezTo>
                  <a:pt x="1465040" y="3378575"/>
                  <a:pt x="1493234" y="3398101"/>
                  <a:pt x="1512370" y="3398101"/>
                </a:cubicBezTo>
                <a:cubicBezTo>
                  <a:pt x="1519676" y="3398101"/>
                  <a:pt x="1519961" y="3392681"/>
                  <a:pt x="1513303" y="3380242"/>
                </a:cubicBezTo>
                <a:cubicBezTo>
                  <a:pt x="1501407" y="3358010"/>
                  <a:pt x="1465040" y="3346761"/>
                  <a:pt x="1465040" y="3365316"/>
                </a:cubicBezTo>
                <a:close/>
                <a:moveTo>
                  <a:pt x="2050266" y="3364459"/>
                </a:moveTo>
                <a:cubicBezTo>
                  <a:pt x="2026587" y="3382366"/>
                  <a:pt x="2043474" y="3382575"/>
                  <a:pt x="2074640" y="3364764"/>
                </a:cubicBezTo>
                <a:cubicBezTo>
                  <a:pt x="2089899" y="3356039"/>
                  <a:pt x="2093119" y="3351028"/>
                  <a:pt x="2083603" y="3350809"/>
                </a:cubicBezTo>
                <a:cubicBezTo>
                  <a:pt x="2075440" y="3350628"/>
                  <a:pt x="2060439" y="3356772"/>
                  <a:pt x="2050266" y="3364459"/>
                </a:cubicBezTo>
                <a:close/>
                <a:moveTo>
                  <a:pt x="2322290" y="3369526"/>
                </a:moveTo>
                <a:cubicBezTo>
                  <a:pt x="2313708" y="3375070"/>
                  <a:pt x="2312527" y="3378813"/>
                  <a:pt x="2319347" y="3378908"/>
                </a:cubicBezTo>
                <a:cubicBezTo>
                  <a:pt x="2325586" y="3378984"/>
                  <a:pt x="2333339" y="3374765"/>
                  <a:pt x="2336578" y="3369526"/>
                </a:cubicBezTo>
                <a:cubicBezTo>
                  <a:pt x="2343884" y="3357696"/>
                  <a:pt x="2340588" y="3357696"/>
                  <a:pt x="2322290" y="3369526"/>
                </a:cubicBezTo>
                <a:close/>
                <a:moveTo>
                  <a:pt x="2717578" y="3388919"/>
                </a:moveTo>
                <a:cubicBezTo>
                  <a:pt x="2691384" y="3404302"/>
                  <a:pt x="2638777" y="3428267"/>
                  <a:pt x="2600668" y="3442183"/>
                </a:cubicBezTo>
                <a:cubicBezTo>
                  <a:pt x="2562559" y="3456108"/>
                  <a:pt x="2532907" y="3469015"/>
                  <a:pt x="2534765" y="3470862"/>
                </a:cubicBezTo>
                <a:cubicBezTo>
                  <a:pt x="2546833" y="3482931"/>
                  <a:pt x="2717807" y="3412074"/>
                  <a:pt x="2765203" y="3375365"/>
                </a:cubicBezTo>
                <a:cubicBezTo>
                  <a:pt x="2796635" y="3351010"/>
                  <a:pt x="2768508" y="3359020"/>
                  <a:pt x="2717578" y="3388919"/>
                </a:cubicBezTo>
                <a:close/>
                <a:moveTo>
                  <a:pt x="1331843" y="3376108"/>
                </a:moveTo>
                <a:cubicBezTo>
                  <a:pt x="1331928" y="3380346"/>
                  <a:pt x="1336138" y="3390243"/>
                  <a:pt x="1341215" y="3398101"/>
                </a:cubicBezTo>
                <a:lnTo>
                  <a:pt x="1350445" y="3412389"/>
                </a:lnTo>
                <a:lnTo>
                  <a:pt x="1350597" y="3396282"/>
                </a:lnTo>
                <a:cubicBezTo>
                  <a:pt x="1350674" y="3387424"/>
                  <a:pt x="1346454" y="3377527"/>
                  <a:pt x="1341215" y="3374289"/>
                </a:cubicBezTo>
                <a:cubicBezTo>
                  <a:pt x="1335977" y="3371050"/>
                  <a:pt x="1331766" y="3371869"/>
                  <a:pt x="1331843" y="3376108"/>
                </a:cubicBezTo>
                <a:close/>
                <a:moveTo>
                  <a:pt x="1531715" y="3388576"/>
                </a:moveTo>
                <a:cubicBezTo>
                  <a:pt x="1537326" y="3399053"/>
                  <a:pt x="1548336" y="3407626"/>
                  <a:pt x="1556195" y="3407626"/>
                </a:cubicBezTo>
                <a:lnTo>
                  <a:pt x="1570482" y="3407626"/>
                </a:lnTo>
                <a:lnTo>
                  <a:pt x="1560290" y="3388576"/>
                </a:lnTo>
                <a:cubicBezTo>
                  <a:pt x="1554680" y="3378099"/>
                  <a:pt x="1543669" y="3369526"/>
                  <a:pt x="1535811" y="3369526"/>
                </a:cubicBezTo>
                <a:lnTo>
                  <a:pt x="1521524" y="3369526"/>
                </a:lnTo>
                <a:lnTo>
                  <a:pt x="1531715" y="3388576"/>
                </a:lnTo>
                <a:close/>
                <a:moveTo>
                  <a:pt x="1569815" y="3376584"/>
                </a:moveTo>
                <a:cubicBezTo>
                  <a:pt x="1569815" y="3396920"/>
                  <a:pt x="1596781" y="3415922"/>
                  <a:pt x="1634109" y="3421885"/>
                </a:cubicBezTo>
                <a:cubicBezTo>
                  <a:pt x="1656369" y="3425438"/>
                  <a:pt x="1674524" y="3424761"/>
                  <a:pt x="1674447" y="3420370"/>
                </a:cubicBezTo>
                <a:cubicBezTo>
                  <a:pt x="1674124" y="3402949"/>
                  <a:pt x="1658760" y="3389786"/>
                  <a:pt x="1631633" y="3383680"/>
                </a:cubicBezTo>
                <a:cubicBezTo>
                  <a:pt x="1615964" y="3380165"/>
                  <a:pt x="1595647" y="3375250"/>
                  <a:pt x="1586484" y="3372765"/>
                </a:cubicBezTo>
                <a:cubicBezTo>
                  <a:pt x="1577321" y="3370278"/>
                  <a:pt x="1569815" y="3372002"/>
                  <a:pt x="1569815" y="3376584"/>
                </a:cubicBezTo>
                <a:close/>
                <a:moveTo>
                  <a:pt x="1360265" y="3386881"/>
                </a:moveTo>
                <a:cubicBezTo>
                  <a:pt x="1360265" y="3403206"/>
                  <a:pt x="1388945" y="3426676"/>
                  <a:pt x="1408910" y="3426676"/>
                </a:cubicBezTo>
                <a:lnTo>
                  <a:pt x="1427607" y="3426676"/>
                </a:lnTo>
                <a:lnTo>
                  <a:pt x="1417415" y="3407626"/>
                </a:lnTo>
                <a:cubicBezTo>
                  <a:pt x="1411805" y="3397149"/>
                  <a:pt x="1403433" y="3388576"/>
                  <a:pt x="1398813" y="3388576"/>
                </a:cubicBezTo>
                <a:cubicBezTo>
                  <a:pt x="1394184" y="3388576"/>
                  <a:pt x="1383621" y="3385976"/>
                  <a:pt x="1375334" y="3382794"/>
                </a:cubicBezTo>
                <a:cubicBezTo>
                  <a:pt x="1367047" y="3379613"/>
                  <a:pt x="1360265" y="3381451"/>
                  <a:pt x="1360265" y="3386881"/>
                </a:cubicBezTo>
                <a:close/>
                <a:moveTo>
                  <a:pt x="2188940" y="3388576"/>
                </a:moveTo>
                <a:cubicBezTo>
                  <a:pt x="2181082" y="3393653"/>
                  <a:pt x="2178939" y="3397806"/>
                  <a:pt x="2184178" y="3397806"/>
                </a:cubicBezTo>
                <a:cubicBezTo>
                  <a:pt x="2189417" y="3397806"/>
                  <a:pt x="2200132" y="3393653"/>
                  <a:pt x="2207990" y="3388576"/>
                </a:cubicBezTo>
                <a:cubicBezTo>
                  <a:pt x="2215848" y="3383499"/>
                  <a:pt x="2217992" y="3379346"/>
                  <a:pt x="2212753" y="3379346"/>
                </a:cubicBezTo>
                <a:cubicBezTo>
                  <a:pt x="2207514" y="3379346"/>
                  <a:pt x="2196798" y="3383499"/>
                  <a:pt x="2188940" y="3388576"/>
                </a:cubicBezTo>
                <a:close/>
                <a:moveTo>
                  <a:pt x="1760315" y="3397539"/>
                </a:moveTo>
                <a:cubicBezTo>
                  <a:pt x="1760315" y="3402473"/>
                  <a:pt x="1764554" y="3409121"/>
                  <a:pt x="1769735" y="3412322"/>
                </a:cubicBezTo>
                <a:cubicBezTo>
                  <a:pt x="1775127" y="3415656"/>
                  <a:pt x="1776727" y="3411836"/>
                  <a:pt x="1773479" y="3403359"/>
                </a:cubicBezTo>
                <a:cubicBezTo>
                  <a:pt x="1767145" y="3386861"/>
                  <a:pt x="1760315" y="3383842"/>
                  <a:pt x="1760315" y="3397539"/>
                </a:cubicBezTo>
                <a:close/>
                <a:moveTo>
                  <a:pt x="1941290" y="3398101"/>
                </a:moveTo>
                <a:lnTo>
                  <a:pt x="1917478" y="3405731"/>
                </a:lnTo>
                <a:lnTo>
                  <a:pt x="1943110" y="3406674"/>
                </a:lnTo>
                <a:cubicBezTo>
                  <a:pt x="1957207" y="3407197"/>
                  <a:pt x="1971389" y="3403340"/>
                  <a:pt x="1974628" y="3398101"/>
                </a:cubicBezTo>
                <a:cubicBezTo>
                  <a:pt x="1981324" y="3387271"/>
                  <a:pt x="1975094" y="3387271"/>
                  <a:pt x="1941290" y="3398101"/>
                </a:cubicBezTo>
                <a:close/>
                <a:moveTo>
                  <a:pt x="1438256" y="3414665"/>
                </a:moveTo>
                <a:cubicBezTo>
                  <a:pt x="1440009" y="3423771"/>
                  <a:pt x="1449257" y="3432724"/>
                  <a:pt x="1458792" y="3434563"/>
                </a:cubicBezTo>
                <a:lnTo>
                  <a:pt x="1476146" y="3437906"/>
                </a:lnTo>
                <a:lnTo>
                  <a:pt x="1465498" y="3417999"/>
                </a:lnTo>
                <a:cubicBezTo>
                  <a:pt x="1452601" y="3393910"/>
                  <a:pt x="1433817" y="3391605"/>
                  <a:pt x="1438256" y="3414665"/>
                </a:cubicBezTo>
                <a:close/>
                <a:moveTo>
                  <a:pt x="1490034" y="3421551"/>
                </a:moveTo>
                <a:cubicBezTo>
                  <a:pt x="1498283" y="3443050"/>
                  <a:pt x="1541450" y="3465500"/>
                  <a:pt x="1541097" y="3448107"/>
                </a:cubicBezTo>
                <a:cubicBezTo>
                  <a:pt x="1540802" y="3433734"/>
                  <a:pt x="1526438" y="3419561"/>
                  <a:pt x="1505579" y="3413046"/>
                </a:cubicBezTo>
                <a:lnTo>
                  <a:pt x="1484214" y="3406378"/>
                </a:lnTo>
                <a:lnTo>
                  <a:pt x="1490034" y="3421551"/>
                </a:lnTo>
                <a:close/>
                <a:moveTo>
                  <a:pt x="1788890" y="3415722"/>
                </a:moveTo>
                <a:cubicBezTo>
                  <a:pt x="1788890" y="3424904"/>
                  <a:pt x="1845821" y="3436506"/>
                  <a:pt x="1884140" y="3435144"/>
                </a:cubicBezTo>
                <a:cubicBezTo>
                  <a:pt x="1900695" y="3434544"/>
                  <a:pt x="1896342" y="3431686"/>
                  <a:pt x="1869853" y="3425762"/>
                </a:cubicBezTo>
                <a:cubicBezTo>
                  <a:pt x="1848898" y="3421066"/>
                  <a:pt x="1822114" y="3414989"/>
                  <a:pt x="1810322" y="3412246"/>
                </a:cubicBezTo>
                <a:cubicBezTo>
                  <a:pt x="1798530" y="3409502"/>
                  <a:pt x="1788890" y="3411074"/>
                  <a:pt x="1788890" y="3415722"/>
                </a:cubicBezTo>
                <a:close/>
                <a:moveTo>
                  <a:pt x="2050828" y="3417151"/>
                </a:moveTo>
                <a:cubicBezTo>
                  <a:pt x="2043865" y="3428419"/>
                  <a:pt x="2053190" y="3428419"/>
                  <a:pt x="2079403" y="3417151"/>
                </a:cubicBezTo>
                <a:lnTo>
                  <a:pt x="2098453" y="3408969"/>
                </a:lnTo>
                <a:lnTo>
                  <a:pt x="2077593" y="3408293"/>
                </a:lnTo>
                <a:cubicBezTo>
                  <a:pt x="2066115" y="3407931"/>
                  <a:pt x="2054066" y="3411912"/>
                  <a:pt x="2050828" y="3417151"/>
                </a:cubicBezTo>
                <a:close/>
                <a:moveTo>
                  <a:pt x="2712815" y="3441821"/>
                </a:moveTo>
                <a:cubicBezTo>
                  <a:pt x="2684002" y="3459794"/>
                  <a:pt x="2626900" y="3488284"/>
                  <a:pt x="2585923" y="3505134"/>
                </a:cubicBezTo>
                <a:cubicBezTo>
                  <a:pt x="2544947" y="3521974"/>
                  <a:pt x="2515762" y="3537204"/>
                  <a:pt x="2521058" y="3538966"/>
                </a:cubicBezTo>
                <a:cubicBezTo>
                  <a:pt x="2544737" y="3546862"/>
                  <a:pt x="2769965" y="3434810"/>
                  <a:pt x="2769965" y="3415141"/>
                </a:cubicBezTo>
                <a:cubicBezTo>
                  <a:pt x="2769965" y="3405559"/>
                  <a:pt x="2773842" y="3403749"/>
                  <a:pt x="2712815" y="3441821"/>
                </a:cubicBezTo>
                <a:close/>
                <a:moveTo>
                  <a:pt x="1550765" y="3434296"/>
                </a:moveTo>
                <a:cubicBezTo>
                  <a:pt x="1550765" y="3447783"/>
                  <a:pt x="1573120" y="3464776"/>
                  <a:pt x="1590847" y="3464776"/>
                </a:cubicBezTo>
                <a:lnTo>
                  <a:pt x="1608077" y="3464776"/>
                </a:lnTo>
                <a:lnTo>
                  <a:pt x="1596181" y="3445726"/>
                </a:lnTo>
                <a:cubicBezTo>
                  <a:pt x="1584684" y="3427314"/>
                  <a:pt x="1550765" y="3418780"/>
                  <a:pt x="1550765" y="3434296"/>
                </a:cubicBezTo>
                <a:close/>
                <a:moveTo>
                  <a:pt x="2179415" y="3436201"/>
                </a:moveTo>
                <a:lnTo>
                  <a:pt x="2165128" y="3445431"/>
                </a:lnTo>
                <a:lnTo>
                  <a:pt x="2181235" y="3445583"/>
                </a:lnTo>
                <a:cubicBezTo>
                  <a:pt x="2190093" y="3445659"/>
                  <a:pt x="2199989" y="3441440"/>
                  <a:pt x="2203228" y="3436201"/>
                </a:cubicBezTo>
                <a:cubicBezTo>
                  <a:pt x="2210676" y="3424142"/>
                  <a:pt x="2198065" y="3424142"/>
                  <a:pt x="2179415" y="3436201"/>
                </a:cubicBezTo>
                <a:close/>
                <a:moveTo>
                  <a:pt x="1379315" y="3445726"/>
                </a:moveTo>
                <a:cubicBezTo>
                  <a:pt x="1379315" y="3460337"/>
                  <a:pt x="1415634" y="3493351"/>
                  <a:pt x="1431703" y="3493351"/>
                </a:cubicBezTo>
                <a:cubicBezTo>
                  <a:pt x="1451496" y="3493351"/>
                  <a:pt x="1449553" y="3477863"/>
                  <a:pt x="1426940" y="3455251"/>
                </a:cubicBezTo>
                <a:cubicBezTo>
                  <a:pt x="1406833" y="3435144"/>
                  <a:pt x="1379315" y="3429648"/>
                  <a:pt x="1379315" y="3445726"/>
                </a:cubicBezTo>
                <a:close/>
                <a:moveTo>
                  <a:pt x="1618345" y="3452870"/>
                </a:moveTo>
                <a:cubicBezTo>
                  <a:pt x="1625356" y="3462033"/>
                  <a:pt x="1631252" y="3470262"/>
                  <a:pt x="1631433" y="3471148"/>
                </a:cubicBezTo>
                <a:cubicBezTo>
                  <a:pt x="1631614" y="3472034"/>
                  <a:pt x="1643548" y="3475711"/>
                  <a:pt x="1657941" y="3479321"/>
                </a:cubicBezTo>
                <a:lnTo>
                  <a:pt x="1684115" y="3485893"/>
                </a:lnTo>
                <a:lnTo>
                  <a:pt x="1684115" y="3470910"/>
                </a:lnTo>
                <a:cubicBezTo>
                  <a:pt x="1684115" y="3453222"/>
                  <a:pt x="1655817" y="3436201"/>
                  <a:pt x="1626422" y="3436201"/>
                </a:cubicBezTo>
                <a:lnTo>
                  <a:pt x="1605582" y="3436201"/>
                </a:lnTo>
                <a:lnTo>
                  <a:pt x="1618345" y="3452870"/>
                </a:lnTo>
                <a:close/>
                <a:moveTo>
                  <a:pt x="1941290" y="3444831"/>
                </a:moveTo>
                <a:cubicBezTo>
                  <a:pt x="1941290" y="3449584"/>
                  <a:pt x="1949863" y="3451222"/>
                  <a:pt x="1960340" y="3448488"/>
                </a:cubicBezTo>
                <a:cubicBezTo>
                  <a:pt x="1970818" y="3445745"/>
                  <a:pt x="1979390" y="3441859"/>
                  <a:pt x="1979390" y="3439849"/>
                </a:cubicBezTo>
                <a:cubicBezTo>
                  <a:pt x="1979390" y="3437849"/>
                  <a:pt x="1970818" y="3436201"/>
                  <a:pt x="1960340" y="3436201"/>
                </a:cubicBezTo>
                <a:cubicBezTo>
                  <a:pt x="1949863" y="3436201"/>
                  <a:pt x="1941290" y="3440087"/>
                  <a:pt x="1941290" y="3444831"/>
                </a:cubicBezTo>
                <a:close/>
                <a:moveTo>
                  <a:pt x="1692364" y="3466357"/>
                </a:moveTo>
                <a:cubicBezTo>
                  <a:pt x="1696565" y="3477711"/>
                  <a:pt x="1709290" y="3490427"/>
                  <a:pt x="1720644" y="3494628"/>
                </a:cubicBezTo>
                <a:lnTo>
                  <a:pt x="1741265" y="3502266"/>
                </a:lnTo>
                <a:lnTo>
                  <a:pt x="1741265" y="3488960"/>
                </a:lnTo>
                <a:cubicBezTo>
                  <a:pt x="1741265" y="3481645"/>
                  <a:pt x="1734531" y="3468929"/>
                  <a:pt x="1726302" y="3460690"/>
                </a:cubicBezTo>
                <a:cubicBezTo>
                  <a:pt x="1718062" y="3452460"/>
                  <a:pt x="1705347" y="3445726"/>
                  <a:pt x="1698031" y="3445726"/>
                </a:cubicBezTo>
                <a:lnTo>
                  <a:pt x="1684725" y="3445726"/>
                </a:lnTo>
                <a:lnTo>
                  <a:pt x="1692364" y="3466357"/>
                </a:lnTo>
                <a:close/>
                <a:moveTo>
                  <a:pt x="1455515" y="3462957"/>
                </a:moveTo>
                <a:cubicBezTo>
                  <a:pt x="1455515" y="3478225"/>
                  <a:pt x="1481233" y="3505419"/>
                  <a:pt x="1492215" y="3501752"/>
                </a:cubicBezTo>
                <a:lnTo>
                  <a:pt x="1503436" y="3498018"/>
                </a:lnTo>
                <a:lnTo>
                  <a:pt x="1488472" y="3476635"/>
                </a:lnTo>
                <a:cubicBezTo>
                  <a:pt x="1473689" y="3455527"/>
                  <a:pt x="1455515" y="3447984"/>
                  <a:pt x="1455515" y="3462957"/>
                </a:cubicBezTo>
                <a:close/>
                <a:moveTo>
                  <a:pt x="2055590" y="3464776"/>
                </a:moveTo>
                <a:lnTo>
                  <a:pt x="2041303" y="3474006"/>
                </a:lnTo>
                <a:lnTo>
                  <a:pt x="2055590" y="3474006"/>
                </a:lnTo>
                <a:cubicBezTo>
                  <a:pt x="2063448" y="3474006"/>
                  <a:pt x="2076307" y="3469853"/>
                  <a:pt x="2084165" y="3464776"/>
                </a:cubicBezTo>
                <a:lnTo>
                  <a:pt x="2098453" y="3455546"/>
                </a:lnTo>
                <a:lnTo>
                  <a:pt x="2084165" y="3455546"/>
                </a:lnTo>
                <a:cubicBezTo>
                  <a:pt x="2076307" y="3455546"/>
                  <a:pt x="2063448" y="3459699"/>
                  <a:pt x="2055590" y="3464776"/>
                </a:cubicBezTo>
                <a:close/>
                <a:moveTo>
                  <a:pt x="1518599" y="3488198"/>
                </a:moveTo>
                <a:cubicBezTo>
                  <a:pt x="1521809" y="3496561"/>
                  <a:pt x="1532839" y="3507905"/>
                  <a:pt x="1543117" y="3513411"/>
                </a:cubicBezTo>
                <a:lnTo>
                  <a:pt x="1561814" y="3523412"/>
                </a:lnTo>
                <a:lnTo>
                  <a:pt x="1558671" y="3501238"/>
                </a:lnTo>
                <a:cubicBezTo>
                  <a:pt x="1556614" y="3486741"/>
                  <a:pt x="1548117" y="3478016"/>
                  <a:pt x="1534144" y="3476025"/>
                </a:cubicBezTo>
                <a:lnTo>
                  <a:pt x="1512761" y="3472987"/>
                </a:lnTo>
                <a:lnTo>
                  <a:pt x="1518599" y="3488198"/>
                </a:lnTo>
                <a:close/>
                <a:moveTo>
                  <a:pt x="1581055" y="3504362"/>
                </a:moveTo>
                <a:cubicBezTo>
                  <a:pt x="1589170" y="3516640"/>
                  <a:pt x="1605753" y="3528165"/>
                  <a:pt x="1617907" y="3529965"/>
                </a:cubicBezTo>
                <a:lnTo>
                  <a:pt x="1639995" y="3533232"/>
                </a:lnTo>
                <a:lnTo>
                  <a:pt x="1625251" y="3510915"/>
                </a:lnTo>
                <a:cubicBezTo>
                  <a:pt x="1617136" y="3498637"/>
                  <a:pt x="1600553" y="3487112"/>
                  <a:pt x="1588399" y="3485312"/>
                </a:cubicBezTo>
                <a:lnTo>
                  <a:pt x="1566310" y="3482045"/>
                </a:lnTo>
                <a:lnTo>
                  <a:pt x="1581055" y="3504362"/>
                </a:lnTo>
                <a:close/>
                <a:moveTo>
                  <a:pt x="1953377" y="3490427"/>
                </a:moveTo>
                <a:cubicBezTo>
                  <a:pt x="1962645" y="3492846"/>
                  <a:pt x="1975504" y="3492684"/>
                  <a:pt x="1981952" y="3490074"/>
                </a:cubicBezTo>
                <a:cubicBezTo>
                  <a:pt x="1988401" y="3487465"/>
                  <a:pt x="1980819" y="3485493"/>
                  <a:pt x="1965103" y="3485683"/>
                </a:cubicBezTo>
                <a:cubicBezTo>
                  <a:pt x="1949387" y="3485874"/>
                  <a:pt x="1944110" y="3488008"/>
                  <a:pt x="1953377" y="3490427"/>
                </a:cubicBezTo>
                <a:close/>
                <a:moveTo>
                  <a:pt x="2184178" y="3493351"/>
                </a:moveTo>
                <a:lnTo>
                  <a:pt x="2165128" y="3501533"/>
                </a:lnTo>
                <a:lnTo>
                  <a:pt x="2184178" y="3502057"/>
                </a:lnTo>
                <a:cubicBezTo>
                  <a:pt x="2194655" y="3502352"/>
                  <a:pt x="2209657" y="3498428"/>
                  <a:pt x="2217515" y="3493351"/>
                </a:cubicBezTo>
                <a:lnTo>
                  <a:pt x="2231803" y="3484121"/>
                </a:lnTo>
                <a:lnTo>
                  <a:pt x="2217515" y="3484645"/>
                </a:lnTo>
                <a:cubicBezTo>
                  <a:pt x="2209657" y="3484931"/>
                  <a:pt x="2194655" y="3488846"/>
                  <a:pt x="2184178" y="3493351"/>
                </a:cubicBezTo>
                <a:close/>
                <a:moveTo>
                  <a:pt x="1647235" y="3516020"/>
                </a:moveTo>
                <a:cubicBezTo>
                  <a:pt x="1654588" y="3532165"/>
                  <a:pt x="1666151" y="3540976"/>
                  <a:pt x="1679991" y="3540976"/>
                </a:cubicBezTo>
                <a:lnTo>
                  <a:pt x="1701384" y="3540976"/>
                </a:lnTo>
                <a:lnTo>
                  <a:pt x="1696403" y="3521926"/>
                </a:lnTo>
                <a:cubicBezTo>
                  <a:pt x="1693659" y="3511449"/>
                  <a:pt x="1685839" y="3502876"/>
                  <a:pt x="1679019" y="3502876"/>
                </a:cubicBezTo>
                <a:cubicBezTo>
                  <a:pt x="1672200" y="3502876"/>
                  <a:pt x="1659703" y="3500218"/>
                  <a:pt x="1651244" y="3496970"/>
                </a:cubicBezTo>
                <a:lnTo>
                  <a:pt x="1635862" y="3491075"/>
                </a:lnTo>
                <a:lnTo>
                  <a:pt x="1647235" y="3516020"/>
                </a:lnTo>
                <a:close/>
                <a:moveTo>
                  <a:pt x="2065115" y="3512401"/>
                </a:moveTo>
                <a:cubicBezTo>
                  <a:pt x="2057257" y="3517478"/>
                  <a:pt x="2055114" y="3521631"/>
                  <a:pt x="2060353" y="3521631"/>
                </a:cubicBezTo>
                <a:cubicBezTo>
                  <a:pt x="2065592" y="3521631"/>
                  <a:pt x="2076307" y="3517478"/>
                  <a:pt x="2084165" y="3512401"/>
                </a:cubicBezTo>
                <a:cubicBezTo>
                  <a:pt x="2092023" y="3507324"/>
                  <a:pt x="2094167" y="3503171"/>
                  <a:pt x="2088928" y="3503171"/>
                </a:cubicBezTo>
                <a:cubicBezTo>
                  <a:pt x="2083689" y="3503171"/>
                  <a:pt x="2072973" y="3507324"/>
                  <a:pt x="2065115" y="3512401"/>
                </a:cubicBezTo>
                <a:close/>
                <a:moveTo>
                  <a:pt x="1712052" y="3530261"/>
                </a:moveTo>
                <a:cubicBezTo>
                  <a:pt x="1721825" y="3548529"/>
                  <a:pt x="1760315" y="3564579"/>
                  <a:pt x="1760315" y="3550387"/>
                </a:cubicBezTo>
                <a:cubicBezTo>
                  <a:pt x="1760315" y="3527832"/>
                  <a:pt x="1746228" y="3512401"/>
                  <a:pt x="1725625" y="3512401"/>
                </a:cubicBezTo>
                <a:lnTo>
                  <a:pt x="1702499" y="3512401"/>
                </a:lnTo>
                <a:lnTo>
                  <a:pt x="1712052" y="3530261"/>
                </a:lnTo>
                <a:close/>
                <a:moveTo>
                  <a:pt x="1486452" y="3543357"/>
                </a:moveTo>
                <a:cubicBezTo>
                  <a:pt x="1494263" y="3555149"/>
                  <a:pt x="1507703" y="3566189"/>
                  <a:pt x="1516313" y="3567894"/>
                </a:cubicBezTo>
                <a:lnTo>
                  <a:pt x="1531963" y="3570999"/>
                </a:lnTo>
                <a:lnTo>
                  <a:pt x="1520790" y="3546462"/>
                </a:lnTo>
                <a:cubicBezTo>
                  <a:pt x="1514304" y="3532232"/>
                  <a:pt x="1501759" y="3521926"/>
                  <a:pt x="1490929" y="3521926"/>
                </a:cubicBezTo>
                <a:lnTo>
                  <a:pt x="1472241" y="3521926"/>
                </a:lnTo>
                <a:lnTo>
                  <a:pt x="1486452" y="3543357"/>
                </a:lnTo>
                <a:close/>
                <a:moveTo>
                  <a:pt x="1541240" y="3537728"/>
                </a:moveTo>
                <a:cubicBezTo>
                  <a:pt x="1541240" y="3551787"/>
                  <a:pt x="1562881" y="3579076"/>
                  <a:pt x="1574025" y="3579076"/>
                </a:cubicBezTo>
                <a:cubicBezTo>
                  <a:pt x="1593599" y="3579076"/>
                  <a:pt x="1580988" y="3543634"/>
                  <a:pt x="1559414" y="3537985"/>
                </a:cubicBezTo>
                <a:cubicBezTo>
                  <a:pt x="1549413" y="3535375"/>
                  <a:pt x="1541240" y="3535261"/>
                  <a:pt x="1541240" y="3537728"/>
                </a:cubicBezTo>
                <a:close/>
                <a:moveTo>
                  <a:pt x="2069878" y="3550501"/>
                </a:moveTo>
                <a:cubicBezTo>
                  <a:pt x="2066639" y="3555740"/>
                  <a:pt x="2072573" y="3560026"/>
                  <a:pt x="2083051" y="3560026"/>
                </a:cubicBezTo>
                <a:cubicBezTo>
                  <a:pt x="2093528" y="3560026"/>
                  <a:pt x="2104739" y="3555740"/>
                  <a:pt x="2107978" y="3550501"/>
                </a:cubicBezTo>
                <a:cubicBezTo>
                  <a:pt x="2111216" y="3545262"/>
                  <a:pt x="2105292" y="3540976"/>
                  <a:pt x="2094814" y="3540976"/>
                </a:cubicBezTo>
                <a:cubicBezTo>
                  <a:pt x="2084337" y="3540976"/>
                  <a:pt x="2073116" y="3545262"/>
                  <a:pt x="2069878" y="3550501"/>
                </a:cubicBezTo>
                <a:close/>
                <a:moveTo>
                  <a:pt x="2191322" y="3547539"/>
                </a:moveTo>
                <a:cubicBezTo>
                  <a:pt x="2200485" y="3549939"/>
                  <a:pt x="2215496" y="3549939"/>
                  <a:pt x="2224659" y="3547539"/>
                </a:cubicBezTo>
                <a:cubicBezTo>
                  <a:pt x="2233822" y="3545148"/>
                  <a:pt x="2226326" y="3543186"/>
                  <a:pt x="2207990" y="3543186"/>
                </a:cubicBezTo>
                <a:cubicBezTo>
                  <a:pt x="2189655" y="3543186"/>
                  <a:pt x="2182159" y="3545148"/>
                  <a:pt x="2191322" y="3547539"/>
                </a:cubicBezTo>
                <a:close/>
                <a:moveTo>
                  <a:pt x="1604924" y="3568675"/>
                </a:moveTo>
                <a:cubicBezTo>
                  <a:pt x="1609154" y="3584839"/>
                  <a:pt x="1644301" y="3603022"/>
                  <a:pt x="1653511" y="3593802"/>
                </a:cubicBezTo>
                <a:cubicBezTo>
                  <a:pt x="1662313" y="3585000"/>
                  <a:pt x="1634014" y="3550501"/>
                  <a:pt x="1617993" y="3550501"/>
                </a:cubicBezTo>
                <a:lnTo>
                  <a:pt x="1600171" y="3550501"/>
                </a:lnTo>
                <a:lnTo>
                  <a:pt x="1604924" y="3568675"/>
                </a:lnTo>
                <a:close/>
                <a:moveTo>
                  <a:pt x="2625481" y="3562407"/>
                </a:moveTo>
                <a:cubicBezTo>
                  <a:pt x="2607326" y="3577038"/>
                  <a:pt x="2595725" y="3607651"/>
                  <a:pt x="2608336" y="3607651"/>
                </a:cubicBezTo>
                <a:cubicBezTo>
                  <a:pt x="2613412" y="3607651"/>
                  <a:pt x="2626138" y="3599078"/>
                  <a:pt x="2636615" y="3588601"/>
                </a:cubicBezTo>
                <a:cubicBezTo>
                  <a:pt x="2667400" y="3557816"/>
                  <a:pt x="2658161" y="3536080"/>
                  <a:pt x="2625481" y="3562407"/>
                </a:cubicBezTo>
                <a:close/>
                <a:moveTo>
                  <a:pt x="1665065" y="3567732"/>
                </a:moveTo>
                <a:cubicBezTo>
                  <a:pt x="1665065" y="3584505"/>
                  <a:pt x="1690973" y="3609527"/>
                  <a:pt x="1705004" y="3606308"/>
                </a:cubicBezTo>
                <a:lnTo>
                  <a:pt x="1719872" y="3602889"/>
                </a:lnTo>
                <a:lnTo>
                  <a:pt x="1711823" y="3581457"/>
                </a:lnTo>
                <a:cubicBezTo>
                  <a:pt x="1704308" y="3561426"/>
                  <a:pt x="1665065" y="3549910"/>
                  <a:pt x="1665065" y="3567732"/>
                </a:cubicBezTo>
                <a:close/>
                <a:moveTo>
                  <a:pt x="1734102" y="3590982"/>
                </a:moveTo>
                <a:cubicBezTo>
                  <a:pt x="1750419" y="3615604"/>
                  <a:pt x="1779365" y="3624882"/>
                  <a:pt x="1779365" y="3605489"/>
                </a:cubicBezTo>
                <a:cubicBezTo>
                  <a:pt x="1779365" y="3586820"/>
                  <a:pt x="1759582" y="3569551"/>
                  <a:pt x="1738198" y="3569551"/>
                </a:cubicBezTo>
                <a:lnTo>
                  <a:pt x="1719891" y="3569551"/>
                </a:lnTo>
                <a:lnTo>
                  <a:pt x="1734102" y="3590982"/>
                </a:lnTo>
                <a:close/>
                <a:moveTo>
                  <a:pt x="2349084" y="3576057"/>
                </a:moveTo>
                <a:cubicBezTo>
                  <a:pt x="2355952" y="3578809"/>
                  <a:pt x="2364172" y="3578466"/>
                  <a:pt x="2367334" y="3575304"/>
                </a:cubicBezTo>
                <a:cubicBezTo>
                  <a:pt x="2370496" y="3572142"/>
                  <a:pt x="2364877" y="3569894"/>
                  <a:pt x="2354837" y="3570303"/>
                </a:cubicBezTo>
                <a:cubicBezTo>
                  <a:pt x="2343741" y="3570761"/>
                  <a:pt x="2341483" y="3573018"/>
                  <a:pt x="2349084" y="3576057"/>
                </a:cubicBezTo>
                <a:close/>
                <a:moveTo>
                  <a:pt x="2310984" y="3585582"/>
                </a:moveTo>
                <a:cubicBezTo>
                  <a:pt x="2317852" y="3588334"/>
                  <a:pt x="2326072" y="3587991"/>
                  <a:pt x="2329234" y="3584829"/>
                </a:cubicBezTo>
                <a:cubicBezTo>
                  <a:pt x="2332396" y="3581667"/>
                  <a:pt x="2326777" y="3579419"/>
                  <a:pt x="2316737" y="3579828"/>
                </a:cubicBezTo>
                <a:cubicBezTo>
                  <a:pt x="2305641" y="3580286"/>
                  <a:pt x="2303383" y="3582543"/>
                  <a:pt x="2310984" y="3585582"/>
                </a:cubicBezTo>
                <a:close/>
                <a:moveTo>
                  <a:pt x="1512665" y="3597450"/>
                </a:moveTo>
                <a:cubicBezTo>
                  <a:pt x="1512665" y="3602308"/>
                  <a:pt x="1519409" y="3613023"/>
                  <a:pt x="1527639" y="3621262"/>
                </a:cubicBezTo>
                <a:cubicBezTo>
                  <a:pt x="1554661" y="3648275"/>
                  <a:pt x="1568034" y="3639922"/>
                  <a:pt x="1550432" y="3607022"/>
                </a:cubicBezTo>
                <a:cubicBezTo>
                  <a:pt x="1540421" y="3588315"/>
                  <a:pt x="1512665" y="3581276"/>
                  <a:pt x="1512665" y="3597450"/>
                </a:cubicBezTo>
                <a:close/>
                <a:moveTo>
                  <a:pt x="2201028" y="3595202"/>
                </a:moveTo>
                <a:cubicBezTo>
                  <a:pt x="2210295" y="3597621"/>
                  <a:pt x="2223154" y="3597459"/>
                  <a:pt x="2229603" y="3594849"/>
                </a:cubicBezTo>
                <a:cubicBezTo>
                  <a:pt x="2236051" y="3592240"/>
                  <a:pt x="2228469" y="3590268"/>
                  <a:pt x="2212753" y="3590458"/>
                </a:cubicBezTo>
                <a:cubicBezTo>
                  <a:pt x="2197037" y="3590649"/>
                  <a:pt x="2191760" y="3592783"/>
                  <a:pt x="2201028" y="3595202"/>
                </a:cubicBezTo>
                <a:close/>
                <a:moveTo>
                  <a:pt x="1569815" y="3603517"/>
                </a:moveTo>
                <a:cubicBezTo>
                  <a:pt x="1569815" y="3618805"/>
                  <a:pt x="1591294" y="3645751"/>
                  <a:pt x="1603486" y="3645751"/>
                </a:cubicBezTo>
                <a:cubicBezTo>
                  <a:pt x="1621669" y="3645751"/>
                  <a:pt x="1621241" y="3631864"/>
                  <a:pt x="1602477" y="3613090"/>
                </a:cubicBezTo>
                <a:cubicBezTo>
                  <a:pt x="1587684" y="3598307"/>
                  <a:pt x="1569815" y="3593068"/>
                  <a:pt x="1569815" y="3603517"/>
                </a:cubicBezTo>
                <a:close/>
                <a:moveTo>
                  <a:pt x="1636490" y="3636226"/>
                </a:moveTo>
                <a:cubicBezTo>
                  <a:pt x="1642101" y="3646703"/>
                  <a:pt x="1655255" y="3655276"/>
                  <a:pt x="1665732" y="3655276"/>
                </a:cubicBezTo>
                <a:lnTo>
                  <a:pt x="1684782" y="3655276"/>
                </a:lnTo>
                <a:lnTo>
                  <a:pt x="1674590" y="3636226"/>
                </a:lnTo>
                <a:cubicBezTo>
                  <a:pt x="1668980" y="3625749"/>
                  <a:pt x="1655826" y="3617176"/>
                  <a:pt x="1645349" y="3617176"/>
                </a:cubicBezTo>
                <a:lnTo>
                  <a:pt x="1626299" y="3617176"/>
                </a:lnTo>
                <a:lnTo>
                  <a:pt x="1636490" y="3636226"/>
                </a:lnTo>
                <a:close/>
                <a:moveTo>
                  <a:pt x="2594429" y="3632140"/>
                </a:moveTo>
                <a:cubicBezTo>
                  <a:pt x="2577770" y="3648809"/>
                  <a:pt x="2574779" y="3664801"/>
                  <a:pt x="2588324" y="3664801"/>
                </a:cubicBezTo>
                <a:cubicBezTo>
                  <a:pt x="2599773" y="3664801"/>
                  <a:pt x="2627090" y="3637474"/>
                  <a:pt x="2627090" y="3626025"/>
                </a:cubicBezTo>
                <a:cubicBezTo>
                  <a:pt x="2627090" y="3612480"/>
                  <a:pt x="2611098" y="3615481"/>
                  <a:pt x="2594429" y="3632140"/>
                </a:cubicBezTo>
                <a:close/>
                <a:moveTo>
                  <a:pt x="1697384" y="3641770"/>
                </a:moveTo>
                <a:cubicBezTo>
                  <a:pt x="1700565" y="3650056"/>
                  <a:pt x="1703165" y="3658629"/>
                  <a:pt x="1703165" y="3660820"/>
                </a:cubicBezTo>
                <a:cubicBezTo>
                  <a:pt x="1703165" y="3663010"/>
                  <a:pt x="1711338" y="3664801"/>
                  <a:pt x="1721320" y="3664801"/>
                </a:cubicBezTo>
                <a:lnTo>
                  <a:pt x="1739484" y="3664801"/>
                </a:lnTo>
                <a:lnTo>
                  <a:pt x="1734503" y="3645751"/>
                </a:lnTo>
                <a:cubicBezTo>
                  <a:pt x="1731626" y="3634750"/>
                  <a:pt x="1721510" y="3626701"/>
                  <a:pt x="1710557" y="3626701"/>
                </a:cubicBezTo>
                <a:lnTo>
                  <a:pt x="1691602" y="3626701"/>
                </a:lnTo>
                <a:lnTo>
                  <a:pt x="1697384" y="3641770"/>
                </a:lnTo>
                <a:close/>
                <a:moveTo>
                  <a:pt x="1750790" y="3632397"/>
                </a:moveTo>
                <a:cubicBezTo>
                  <a:pt x="1750790" y="3647789"/>
                  <a:pt x="1772545" y="3674326"/>
                  <a:pt x="1785166" y="3674326"/>
                </a:cubicBezTo>
                <a:cubicBezTo>
                  <a:pt x="1807045" y="3674326"/>
                  <a:pt x="1797149" y="3644427"/>
                  <a:pt x="1772222" y="3635226"/>
                </a:cubicBezTo>
                <a:cubicBezTo>
                  <a:pt x="1760430" y="3630873"/>
                  <a:pt x="1750790" y="3629606"/>
                  <a:pt x="1750790" y="3632397"/>
                </a:cubicBezTo>
                <a:close/>
                <a:moveTo>
                  <a:pt x="2310384" y="3633007"/>
                </a:moveTo>
                <a:cubicBezTo>
                  <a:pt x="2316937" y="3635655"/>
                  <a:pt x="2327653" y="3635655"/>
                  <a:pt x="2334197" y="3633007"/>
                </a:cubicBezTo>
                <a:cubicBezTo>
                  <a:pt x="2340750" y="3630368"/>
                  <a:pt x="2335387" y="3628206"/>
                  <a:pt x="2322290" y="3628206"/>
                </a:cubicBezTo>
                <a:cubicBezTo>
                  <a:pt x="2309193" y="3628206"/>
                  <a:pt x="2303840" y="3630368"/>
                  <a:pt x="2310384" y="3633007"/>
                </a:cubicBezTo>
                <a:close/>
                <a:moveTo>
                  <a:pt x="2543699" y="3650904"/>
                </a:moveTo>
                <a:cubicBezTo>
                  <a:pt x="2522915" y="3665458"/>
                  <a:pt x="2514152" y="3693376"/>
                  <a:pt x="2530364" y="3693376"/>
                </a:cubicBezTo>
                <a:cubicBezTo>
                  <a:pt x="2543185" y="3693376"/>
                  <a:pt x="2572236" y="3657400"/>
                  <a:pt x="2568483" y="3646151"/>
                </a:cubicBezTo>
                <a:cubicBezTo>
                  <a:pt x="2566311" y="3639636"/>
                  <a:pt x="2557329" y="3641351"/>
                  <a:pt x="2543699" y="3650904"/>
                </a:cubicBezTo>
                <a:close/>
                <a:moveTo>
                  <a:pt x="1541126" y="3664582"/>
                </a:moveTo>
                <a:cubicBezTo>
                  <a:pt x="1553080" y="3686928"/>
                  <a:pt x="1588865" y="3708759"/>
                  <a:pt x="1588865" y="3693709"/>
                </a:cubicBezTo>
                <a:cubicBezTo>
                  <a:pt x="1588865" y="3680927"/>
                  <a:pt x="1553690" y="3645751"/>
                  <a:pt x="1540907" y="3645751"/>
                </a:cubicBezTo>
                <a:cubicBezTo>
                  <a:pt x="1534182" y="3645751"/>
                  <a:pt x="1534249" y="3651742"/>
                  <a:pt x="1541126" y="3664582"/>
                </a:cubicBezTo>
                <a:close/>
                <a:moveTo>
                  <a:pt x="1598390" y="3673783"/>
                </a:moveTo>
                <a:cubicBezTo>
                  <a:pt x="1598390" y="3683918"/>
                  <a:pt x="1638071" y="3714026"/>
                  <a:pt x="1643834" y="3708264"/>
                </a:cubicBezTo>
                <a:cubicBezTo>
                  <a:pt x="1645882" y="3706206"/>
                  <a:pt x="1642777" y="3695595"/>
                  <a:pt x="1636928" y="3684670"/>
                </a:cubicBezTo>
                <a:cubicBezTo>
                  <a:pt x="1626280" y="3664763"/>
                  <a:pt x="1598390" y="3656895"/>
                  <a:pt x="1598390" y="3673783"/>
                </a:cubicBezTo>
                <a:close/>
                <a:moveTo>
                  <a:pt x="1655540" y="3683175"/>
                </a:moveTo>
                <a:cubicBezTo>
                  <a:pt x="1655540" y="3694624"/>
                  <a:pt x="1682877" y="3721951"/>
                  <a:pt x="1694326" y="3721951"/>
                </a:cubicBezTo>
                <a:cubicBezTo>
                  <a:pt x="1710500" y="3721951"/>
                  <a:pt x="1703451" y="3694195"/>
                  <a:pt x="1684744" y="3684184"/>
                </a:cubicBezTo>
                <a:cubicBezTo>
                  <a:pt x="1661998" y="3672011"/>
                  <a:pt x="1655540" y="3671792"/>
                  <a:pt x="1655540" y="3683175"/>
                </a:cubicBezTo>
                <a:close/>
                <a:moveTo>
                  <a:pt x="2578875" y="3686537"/>
                </a:moveTo>
                <a:cubicBezTo>
                  <a:pt x="2562359" y="3699424"/>
                  <a:pt x="2547614" y="3731562"/>
                  <a:pt x="2558329" y="3731333"/>
                </a:cubicBezTo>
                <a:cubicBezTo>
                  <a:pt x="2570979" y="3731057"/>
                  <a:pt x="2586057" y="3717341"/>
                  <a:pt x="2597420" y="3695757"/>
                </a:cubicBezTo>
                <a:cubicBezTo>
                  <a:pt x="2609793" y="3672278"/>
                  <a:pt x="2602078" y="3668440"/>
                  <a:pt x="2578875" y="3686537"/>
                </a:cubicBezTo>
                <a:close/>
                <a:moveTo>
                  <a:pt x="1723873" y="3704225"/>
                </a:moveTo>
                <a:cubicBezTo>
                  <a:pt x="1732074" y="3716598"/>
                  <a:pt x="1746609" y="3728257"/>
                  <a:pt x="1756172" y="3730152"/>
                </a:cubicBezTo>
                <a:lnTo>
                  <a:pt x="1773565" y="3733591"/>
                </a:lnTo>
                <a:lnTo>
                  <a:pt x="1758658" y="3711102"/>
                </a:lnTo>
                <a:cubicBezTo>
                  <a:pt x="1750457" y="3698729"/>
                  <a:pt x="1735922" y="3687070"/>
                  <a:pt x="1726359" y="3685175"/>
                </a:cubicBezTo>
                <a:lnTo>
                  <a:pt x="1708966" y="3681736"/>
                </a:lnTo>
                <a:lnTo>
                  <a:pt x="1723873" y="3704225"/>
                </a:lnTo>
                <a:close/>
                <a:moveTo>
                  <a:pt x="1779365" y="3707330"/>
                </a:moveTo>
                <a:cubicBezTo>
                  <a:pt x="1779365" y="3721637"/>
                  <a:pt x="1815332" y="3746306"/>
                  <a:pt x="1823819" y="3737829"/>
                </a:cubicBezTo>
                <a:cubicBezTo>
                  <a:pt x="1826409" y="3735229"/>
                  <a:pt x="1823752" y="3724170"/>
                  <a:pt x="1817903" y="3713245"/>
                </a:cubicBezTo>
                <a:cubicBezTo>
                  <a:pt x="1805740" y="3690509"/>
                  <a:pt x="1779365" y="3686461"/>
                  <a:pt x="1779365" y="3707330"/>
                </a:cubicBezTo>
                <a:close/>
                <a:moveTo>
                  <a:pt x="1836515" y="3721951"/>
                </a:moveTo>
                <a:cubicBezTo>
                  <a:pt x="1842126" y="3732428"/>
                  <a:pt x="1855594" y="3741001"/>
                  <a:pt x="1866443" y="3741001"/>
                </a:cubicBezTo>
                <a:lnTo>
                  <a:pt x="1886179" y="3741001"/>
                </a:lnTo>
                <a:lnTo>
                  <a:pt x="1880397" y="3725933"/>
                </a:lnTo>
                <a:cubicBezTo>
                  <a:pt x="1877216" y="3717646"/>
                  <a:pt x="1874615" y="3709073"/>
                  <a:pt x="1874615" y="3706883"/>
                </a:cubicBezTo>
                <a:cubicBezTo>
                  <a:pt x="1874615" y="3704692"/>
                  <a:pt x="1863747" y="3702901"/>
                  <a:pt x="1850469" y="3702901"/>
                </a:cubicBezTo>
                <a:lnTo>
                  <a:pt x="1826324" y="3702901"/>
                </a:lnTo>
                <a:lnTo>
                  <a:pt x="1836515" y="3721951"/>
                </a:lnTo>
                <a:close/>
                <a:moveTo>
                  <a:pt x="2513533" y="3719427"/>
                </a:moveTo>
                <a:cubicBezTo>
                  <a:pt x="2501160" y="3729447"/>
                  <a:pt x="2492845" y="3743068"/>
                  <a:pt x="2495055" y="3749697"/>
                </a:cubicBezTo>
                <a:lnTo>
                  <a:pt x="2499074" y="3761746"/>
                </a:lnTo>
                <a:lnTo>
                  <a:pt x="2521572" y="3743525"/>
                </a:lnTo>
                <a:cubicBezTo>
                  <a:pt x="2533945" y="3733505"/>
                  <a:pt x="2542261" y="3719884"/>
                  <a:pt x="2540051" y="3713255"/>
                </a:cubicBezTo>
                <a:lnTo>
                  <a:pt x="2536041" y="3701206"/>
                </a:lnTo>
                <a:lnTo>
                  <a:pt x="2513533" y="3719427"/>
                </a:lnTo>
                <a:close/>
                <a:moveTo>
                  <a:pt x="1569815" y="3721275"/>
                </a:moveTo>
                <a:cubicBezTo>
                  <a:pt x="1569815" y="3732724"/>
                  <a:pt x="1597152" y="3760051"/>
                  <a:pt x="1608601" y="3760051"/>
                </a:cubicBezTo>
                <a:cubicBezTo>
                  <a:pt x="1619983" y="3760051"/>
                  <a:pt x="1619755" y="3753593"/>
                  <a:pt x="1607582" y="3730847"/>
                </a:cubicBezTo>
                <a:cubicBezTo>
                  <a:pt x="1597571" y="3712140"/>
                  <a:pt x="1569815" y="3705101"/>
                  <a:pt x="1569815" y="3721275"/>
                </a:cubicBezTo>
                <a:close/>
                <a:moveTo>
                  <a:pt x="2330034" y="3728457"/>
                </a:moveTo>
                <a:cubicBezTo>
                  <a:pt x="2336902" y="3731209"/>
                  <a:pt x="2345122" y="3730866"/>
                  <a:pt x="2348284" y="3727704"/>
                </a:cubicBezTo>
                <a:cubicBezTo>
                  <a:pt x="2351446" y="3724542"/>
                  <a:pt x="2345827" y="3722294"/>
                  <a:pt x="2335787" y="3722703"/>
                </a:cubicBezTo>
                <a:cubicBezTo>
                  <a:pt x="2324691" y="3723161"/>
                  <a:pt x="2322433" y="3725418"/>
                  <a:pt x="2330034" y="3728457"/>
                </a:cubicBezTo>
                <a:close/>
                <a:moveTo>
                  <a:pt x="2463232" y="3729361"/>
                </a:moveTo>
                <a:cubicBezTo>
                  <a:pt x="2447782" y="3732543"/>
                  <a:pt x="2430104" y="3766252"/>
                  <a:pt x="2439143" y="3775291"/>
                </a:cubicBezTo>
                <a:cubicBezTo>
                  <a:pt x="2446239" y="3782387"/>
                  <a:pt x="2487225" y="3745068"/>
                  <a:pt x="2483196" y="3735191"/>
                </a:cubicBezTo>
                <a:cubicBezTo>
                  <a:pt x="2481139" y="3730152"/>
                  <a:pt x="2472157" y="3727533"/>
                  <a:pt x="2463232" y="3729361"/>
                </a:cubicBezTo>
                <a:close/>
                <a:moveTo>
                  <a:pt x="1636490" y="3750526"/>
                </a:moveTo>
                <a:cubicBezTo>
                  <a:pt x="1642101" y="3761003"/>
                  <a:pt x="1653111" y="3769576"/>
                  <a:pt x="1660970" y="3769576"/>
                </a:cubicBezTo>
                <a:lnTo>
                  <a:pt x="1675257" y="3769576"/>
                </a:lnTo>
                <a:lnTo>
                  <a:pt x="1665065" y="3750526"/>
                </a:lnTo>
                <a:cubicBezTo>
                  <a:pt x="1659455" y="3740049"/>
                  <a:pt x="1648444" y="3731476"/>
                  <a:pt x="1640586" y="3731476"/>
                </a:cubicBezTo>
                <a:lnTo>
                  <a:pt x="1626299" y="3731476"/>
                </a:lnTo>
                <a:lnTo>
                  <a:pt x="1636490" y="3750526"/>
                </a:lnTo>
                <a:close/>
                <a:moveTo>
                  <a:pt x="1684268" y="3748145"/>
                </a:moveTo>
                <a:cubicBezTo>
                  <a:pt x="1684534" y="3760832"/>
                  <a:pt x="1697984" y="3775577"/>
                  <a:pt x="1715072" y="3781882"/>
                </a:cubicBezTo>
                <a:cubicBezTo>
                  <a:pt x="1732569" y="3788331"/>
                  <a:pt x="1735588" y="3781168"/>
                  <a:pt x="1725959" y="3756070"/>
                </a:cubicBezTo>
                <a:cubicBezTo>
                  <a:pt x="1720253" y="3741192"/>
                  <a:pt x="1683991" y="3734305"/>
                  <a:pt x="1684268" y="3748145"/>
                </a:cubicBezTo>
                <a:close/>
                <a:moveTo>
                  <a:pt x="2220078" y="3747602"/>
                </a:moveTo>
                <a:cubicBezTo>
                  <a:pt x="2229345" y="3750021"/>
                  <a:pt x="2242204" y="3749859"/>
                  <a:pt x="2248653" y="3747249"/>
                </a:cubicBezTo>
                <a:cubicBezTo>
                  <a:pt x="2255101" y="3744640"/>
                  <a:pt x="2247519" y="3742668"/>
                  <a:pt x="2231803" y="3742858"/>
                </a:cubicBezTo>
                <a:cubicBezTo>
                  <a:pt x="2216087" y="3743049"/>
                  <a:pt x="2210810" y="3745183"/>
                  <a:pt x="2220078" y="3747602"/>
                </a:cubicBezTo>
                <a:close/>
                <a:moveTo>
                  <a:pt x="1750790" y="3769576"/>
                </a:moveTo>
                <a:cubicBezTo>
                  <a:pt x="1763078" y="3792531"/>
                  <a:pt x="1793796" y="3796094"/>
                  <a:pt x="1785147" y="3773558"/>
                </a:cubicBezTo>
                <a:cubicBezTo>
                  <a:pt x="1781966" y="3765271"/>
                  <a:pt x="1779365" y="3756698"/>
                  <a:pt x="1779365" y="3754508"/>
                </a:cubicBezTo>
                <a:cubicBezTo>
                  <a:pt x="1779365" y="3752317"/>
                  <a:pt x="1770640" y="3750526"/>
                  <a:pt x="1759982" y="3750526"/>
                </a:cubicBezTo>
                <a:lnTo>
                  <a:pt x="1740599" y="3750526"/>
                </a:lnTo>
                <a:lnTo>
                  <a:pt x="1750790" y="3769576"/>
                </a:lnTo>
                <a:close/>
                <a:moveTo>
                  <a:pt x="1798415" y="3755917"/>
                </a:moveTo>
                <a:cubicBezTo>
                  <a:pt x="1798415" y="3771205"/>
                  <a:pt x="1819894" y="3798151"/>
                  <a:pt x="1832086" y="3798151"/>
                </a:cubicBezTo>
                <a:cubicBezTo>
                  <a:pt x="1848955" y="3798151"/>
                  <a:pt x="1850374" y="3777720"/>
                  <a:pt x="1834610" y="3761956"/>
                </a:cubicBezTo>
                <a:cubicBezTo>
                  <a:pt x="1822933" y="3750278"/>
                  <a:pt x="1798415" y="3746192"/>
                  <a:pt x="1798415" y="3755917"/>
                </a:cubicBezTo>
                <a:close/>
                <a:moveTo>
                  <a:pt x="2544023" y="3762432"/>
                </a:moveTo>
                <a:cubicBezTo>
                  <a:pt x="2525992" y="3785740"/>
                  <a:pt x="2521325" y="3798151"/>
                  <a:pt x="2530602" y="3798151"/>
                </a:cubicBezTo>
                <a:cubicBezTo>
                  <a:pt x="2542499" y="3798151"/>
                  <a:pt x="2569940" y="3771100"/>
                  <a:pt x="2569940" y="3759375"/>
                </a:cubicBezTo>
                <a:cubicBezTo>
                  <a:pt x="2569940" y="3746678"/>
                  <a:pt x="2554824" y="3748469"/>
                  <a:pt x="2544023" y="3762432"/>
                </a:cubicBezTo>
                <a:close/>
                <a:moveTo>
                  <a:pt x="1855565" y="3765442"/>
                </a:moveTo>
                <a:cubicBezTo>
                  <a:pt x="1855565" y="3782901"/>
                  <a:pt x="1877987" y="3807676"/>
                  <a:pt x="1893799" y="3807676"/>
                </a:cubicBezTo>
                <a:lnTo>
                  <a:pt x="1912306" y="3807676"/>
                </a:lnTo>
                <a:lnTo>
                  <a:pt x="1901457" y="3783864"/>
                </a:lnTo>
                <a:cubicBezTo>
                  <a:pt x="1892275" y="3763709"/>
                  <a:pt x="1855565" y="3748973"/>
                  <a:pt x="1855565" y="3765442"/>
                </a:cubicBezTo>
                <a:close/>
                <a:moveTo>
                  <a:pt x="1916459" y="3775120"/>
                </a:moveTo>
                <a:cubicBezTo>
                  <a:pt x="1919640" y="3783406"/>
                  <a:pt x="1922240" y="3794122"/>
                  <a:pt x="1922240" y="3798932"/>
                </a:cubicBezTo>
                <a:cubicBezTo>
                  <a:pt x="1922240" y="3803742"/>
                  <a:pt x="1930813" y="3807676"/>
                  <a:pt x="1941290" y="3807676"/>
                </a:cubicBezTo>
                <a:cubicBezTo>
                  <a:pt x="1962512" y="3807676"/>
                  <a:pt x="1966436" y="3789007"/>
                  <a:pt x="1948910" y="3771481"/>
                </a:cubicBezTo>
                <a:cubicBezTo>
                  <a:pt x="1932013" y="3754584"/>
                  <a:pt x="1909544" y="3757108"/>
                  <a:pt x="1916459" y="3775120"/>
                </a:cubicBezTo>
                <a:close/>
                <a:moveTo>
                  <a:pt x="1971646" y="3786245"/>
                </a:moveTo>
                <a:cubicBezTo>
                  <a:pt x="1973389" y="3795408"/>
                  <a:pt x="1984086" y="3804237"/>
                  <a:pt x="1995411" y="3805857"/>
                </a:cubicBezTo>
                <a:lnTo>
                  <a:pt x="2016004" y="3808809"/>
                </a:lnTo>
                <a:lnTo>
                  <a:pt x="2010870" y="3789188"/>
                </a:lnTo>
                <a:cubicBezTo>
                  <a:pt x="2004412" y="3764499"/>
                  <a:pt x="1966970" y="3761689"/>
                  <a:pt x="1971646" y="3786245"/>
                </a:cubicBezTo>
                <a:close/>
                <a:moveTo>
                  <a:pt x="2488283" y="3776863"/>
                </a:moveTo>
                <a:cubicBezTo>
                  <a:pt x="2471747" y="3788188"/>
                  <a:pt x="2464242" y="3817201"/>
                  <a:pt x="2477843" y="3817201"/>
                </a:cubicBezTo>
                <a:cubicBezTo>
                  <a:pt x="2493521" y="3817201"/>
                  <a:pt x="2512790" y="3797760"/>
                  <a:pt x="2512790" y="3781959"/>
                </a:cubicBezTo>
                <a:cubicBezTo>
                  <a:pt x="2512790" y="3768176"/>
                  <a:pt x="2503723" y="3766290"/>
                  <a:pt x="2488283" y="3776863"/>
                </a:cubicBezTo>
                <a:close/>
                <a:moveTo>
                  <a:pt x="1598390" y="3783187"/>
                </a:moveTo>
                <a:cubicBezTo>
                  <a:pt x="1598390" y="3792922"/>
                  <a:pt x="1629527" y="3817201"/>
                  <a:pt x="1642015" y="3817201"/>
                </a:cubicBezTo>
                <a:lnTo>
                  <a:pt x="1655702" y="3817201"/>
                </a:lnTo>
                <a:lnTo>
                  <a:pt x="1643806" y="3798151"/>
                </a:lnTo>
                <a:cubicBezTo>
                  <a:pt x="1633776" y="3782082"/>
                  <a:pt x="1598390" y="3770424"/>
                  <a:pt x="1598390" y="3783187"/>
                </a:cubicBezTo>
                <a:close/>
                <a:moveTo>
                  <a:pt x="1661722" y="3803180"/>
                </a:moveTo>
                <a:cubicBezTo>
                  <a:pt x="1668437" y="3820687"/>
                  <a:pt x="1703165" y="3841271"/>
                  <a:pt x="1703165" y="3827745"/>
                </a:cubicBezTo>
                <a:cubicBezTo>
                  <a:pt x="1703165" y="3816172"/>
                  <a:pt x="1676067" y="3788626"/>
                  <a:pt x="1664684" y="3788626"/>
                </a:cubicBezTo>
                <a:cubicBezTo>
                  <a:pt x="1659988" y="3788626"/>
                  <a:pt x="1658655" y="3795179"/>
                  <a:pt x="1661722" y="3803180"/>
                </a:cubicBezTo>
                <a:close/>
                <a:moveTo>
                  <a:pt x="2431133" y="3795913"/>
                </a:moveTo>
                <a:cubicBezTo>
                  <a:pt x="2414597" y="3807238"/>
                  <a:pt x="2407091" y="3836251"/>
                  <a:pt x="2420693" y="3836251"/>
                </a:cubicBezTo>
                <a:cubicBezTo>
                  <a:pt x="2436371" y="3836251"/>
                  <a:pt x="2455640" y="3816810"/>
                  <a:pt x="2455640" y="3801009"/>
                </a:cubicBezTo>
                <a:cubicBezTo>
                  <a:pt x="2455640" y="3787226"/>
                  <a:pt x="2446573" y="3785340"/>
                  <a:pt x="2431133" y="3795913"/>
                </a:cubicBezTo>
                <a:close/>
                <a:moveTo>
                  <a:pt x="1712690" y="3807133"/>
                </a:moveTo>
                <a:cubicBezTo>
                  <a:pt x="1712690" y="3812076"/>
                  <a:pt x="1722311" y="3822859"/>
                  <a:pt x="1734074" y="3831098"/>
                </a:cubicBezTo>
                <a:lnTo>
                  <a:pt x="1755458" y="3846071"/>
                </a:lnTo>
                <a:lnTo>
                  <a:pt x="1759191" y="3834851"/>
                </a:lnTo>
                <a:cubicBezTo>
                  <a:pt x="1761249" y="3828679"/>
                  <a:pt x="1755105" y="3817896"/>
                  <a:pt x="1745523" y="3810886"/>
                </a:cubicBezTo>
                <a:cubicBezTo>
                  <a:pt x="1725101" y="3795951"/>
                  <a:pt x="1712690" y="3794541"/>
                  <a:pt x="1712690" y="3807133"/>
                </a:cubicBezTo>
                <a:close/>
                <a:moveTo>
                  <a:pt x="2369915" y="3817201"/>
                </a:moveTo>
                <a:cubicBezTo>
                  <a:pt x="2359438" y="3827678"/>
                  <a:pt x="2350865" y="3840537"/>
                  <a:pt x="2350865" y="3845776"/>
                </a:cubicBezTo>
                <a:cubicBezTo>
                  <a:pt x="2350865" y="3861159"/>
                  <a:pt x="2368458" y="3856758"/>
                  <a:pt x="2388965" y="3836251"/>
                </a:cubicBezTo>
                <a:cubicBezTo>
                  <a:pt x="2409473" y="3815744"/>
                  <a:pt x="2413873" y="3798151"/>
                  <a:pt x="2398490" y="3798151"/>
                </a:cubicBezTo>
                <a:cubicBezTo>
                  <a:pt x="2393252" y="3798151"/>
                  <a:pt x="2380393" y="3806724"/>
                  <a:pt x="2369915" y="3817201"/>
                </a:cubicBezTo>
                <a:close/>
                <a:moveTo>
                  <a:pt x="1776022" y="3822230"/>
                </a:moveTo>
                <a:cubicBezTo>
                  <a:pt x="1779089" y="3830231"/>
                  <a:pt x="1789671" y="3841099"/>
                  <a:pt x="1799539" y="3846376"/>
                </a:cubicBezTo>
                <a:lnTo>
                  <a:pt x="1817465" y="3855968"/>
                </a:lnTo>
                <a:lnTo>
                  <a:pt x="1817465" y="3843252"/>
                </a:lnTo>
                <a:cubicBezTo>
                  <a:pt x="1817465" y="3827164"/>
                  <a:pt x="1798330" y="3807676"/>
                  <a:pt x="1782518" y="3807676"/>
                </a:cubicBezTo>
                <a:cubicBezTo>
                  <a:pt x="1775593" y="3807676"/>
                  <a:pt x="1772822" y="3813886"/>
                  <a:pt x="1776022" y="3822230"/>
                </a:cubicBezTo>
                <a:close/>
                <a:moveTo>
                  <a:pt x="2246090" y="3812981"/>
                </a:moveTo>
                <a:cubicBezTo>
                  <a:pt x="2238232" y="3814686"/>
                  <a:pt x="2198627" y="3818830"/>
                  <a:pt x="2158079" y="3822202"/>
                </a:cubicBezTo>
                <a:lnTo>
                  <a:pt x="2084365" y="3828336"/>
                </a:lnTo>
                <a:lnTo>
                  <a:pt x="2094119" y="3846576"/>
                </a:lnTo>
                <a:lnTo>
                  <a:pt x="2103882" y="3864826"/>
                </a:lnTo>
                <a:lnTo>
                  <a:pt x="2150555" y="3864826"/>
                </a:lnTo>
                <a:cubicBezTo>
                  <a:pt x="2176225" y="3864826"/>
                  <a:pt x="2208219" y="3860644"/>
                  <a:pt x="2221659" y="3855539"/>
                </a:cubicBezTo>
                <a:cubicBezTo>
                  <a:pt x="2237537" y="3849500"/>
                  <a:pt x="2246090" y="3849500"/>
                  <a:pt x="2246090" y="3855539"/>
                </a:cubicBezTo>
                <a:cubicBezTo>
                  <a:pt x="2246090" y="3871189"/>
                  <a:pt x="2273122" y="3865845"/>
                  <a:pt x="2283428" y="3848157"/>
                </a:cubicBezTo>
                <a:lnTo>
                  <a:pt x="2293144" y="3831489"/>
                </a:lnTo>
                <a:lnTo>
                  <a:pt x="2293430" y="3848157"/>
                </a:lnTo>
                <a:cubicBezTo>
                  <a:pt x="2293896" y="3875180"/>
                  <a:pt x="2330806" y="3868731"/>
                  <a:pt x="2341845" y="3839690"/>
                </a:cubicBezTo>
                <a:cubicBezTo>
                  <a:pt x="2353799" y="3808238"/>
                  <a:pt x="2350303" y="3804742"/>
                  <a:pt x="2318852" y="3816696"/>
                </a:cubicBezTo>
                <a:cubicBezTo>
                  <a:pt x="2302698" y="3822840"/>
                  <a:pt x="2293715" y="3822935"/>
                  <a:pt x="2293715" y="3816963"/>
                </a:cubicBezTo>
                <a:cubicBezTo>
                  <a:pt x="2293715" y="3808000"/>
                  <a:pt x="2275932" y="3806514"/>
                  <a:pt x="2246090" y="3812981"/>
                </a:cubicBezTo>
                <a:close/>
                <a:moveTo>
                  <a:pt x="2512000" y="3827516"/>
                </a:moveTo>
                <a:cubicBezTo>
                  <a:pt x="2501084" y="3838432"/>
                  <a:pt x="2494474" y="3849681"/>
                  <a:pt x="2497312" y="3852510"/>
                </a:cubicBezTo>
                <a:cubicBezTo>
                  <a:pt x="2506237" y="3861435"/>
                  <a:pt x="2530183" y="3847624"/>
                  <a:pt x="2541080" y="3827260"/>
                </a:cubicBezTo>
                <a:cubicBezTo>
                  <a:pt x="2555024" y="3801209"/>
                  <a:pt x="2538165" y="3801352"/>
                  <a:pt x="2512000" y="3827516"/>
                </a:cubicBezTo>
                <a:close/>
                <a:moveTo>
                  <a:pt x="1826990" y="3824821"/>
                </a:moveTo>
                <a:cubicBezTo>
                  <a:pt x="1826990" y="3836813"/>
                  <a:pt x="1848564" y="3855301"/>
                  <a:pt x="1862566" y="3855301"/>
                </a:cubicBezTo>
                <a:lnTo>
                  <a:pt x="1875282" y="3855301"/>
                </a:lnTo>
                <a:lnTo>
                  <a:pt x="1865090" y="3836251"/>
                </a:lnTo>
                <a:cubicBezTo>
                  <a:pt x="1855222" y="3817820"/>
                  <a:pt x="1826990" y="3809352"/>
                  <a:pt x="1826990" y="3824821"/>
                </a:cubicBezTo>
                <a:close/>
                <a:moveTo>
                  <a:pt x="1885969" y="3833593"/>
                </a:moveTo>
                <a:cubicBezTo>
                  <a:pt x="1889284" y="3850424"/>
                  <a:pt x="1918459" y="3871789"/>
                  <a:pt x="1926774" y="3863474"/>
                </a:cubicBezTo>
                <a:cubicBezTo>
                  <a:pt x="1936699" y="3853539"/>
                  <a:pt x="1921221" y="3828679"/>
                  <a:pt x="1901981" y="3823650"/>
                </a:cubicBezTo>
                <a:lnTo>
                  <a:pt x="1883035" y="3818696"/>
                </a:lnTo>
                <a:lnTo>
                  <a:pt x="1885969" y="3833593"/>
                </a:lnTo>
                <a:close/>
                <a:moveTo>
                  <a:pt x="1940881" y="3845014"/>
                </a:moveTo>
                <a:cubicBezTo>
                  <a:pt x="1953892" y="3869331"/>
                  <a:pt x="1982105" y="3871741"/>
                  <a:pt x="1977609" y="3848157"/>
                </a:cubicBezTo>
                <a:cubicBezTo>
                  <a:pt x="1975866" y="3838994"/>
                  <a:pt x="1964503" y="3830079"/>
                  <a:pt x="1952358" y="3828345"/>
                </a:cubicBezTo>
                <a:lnTo>
                  <a:pt x="1930279" y="3825202"/>
                </a:lnTo>
                <a:lnTo>
                  <a:pt x="1940881" y="3845014"/>
                </a:lnTo>
                <a:close/>
                <a:moveTo>
                  <a:pt x="1992659" y="3841795"/>
                </a:moveTo>
                <a:cubicBezTo>
                  <a:pt x="1995840" y="3850081"/>
                  <a:pt x="1998440" y="3858654"/>
                  <a:pt x="1998440" y="3860845"/>
                </a:cubicBezTo>
                <a:cubicBezTo>
                  <a:pt x="1998440" y="3863035"/>
                  <a:pt x="2006613" y="3864826"/>
                  <a:pt x="2016595" y="3864826"/>
                </a:cubicBezTo>
                <a:lnTo>
                  <a:pt x="2034759" y="3864826"/>
                </a:lnTo>
                <a:lnTo>
                  <a:pt x="2029778" y="3845776"/>
                </a:lnTo>
                <a:cubicBezTo>
                  <a:pt x="2026901" y="3834775"/>
                  <a:pt x="2016785" y="3826726"/>
                  <a:pt x="2005832" y="3826726"/>
                </a:cubicBezTo>
                <a:lnTo>
                  <a:pt x="1986877" y="3826726"/>
                </a:lnTo>
                <a:lnTo>
                  <a:pt x="1992659" y="3841795"/>
                </a:lnTo>
                <a:close/>
                <a:moveTo>
                  <a:pt x="2043313" y="3845776"/>
                </a:moveTo>
                <a:cubicBezTo>
                  <a:pt x="2046189" y="3856778"/>
                  <a:pt x="2056295" y="3864826"/>
                  <a:pt x="2067249" y="3864826"/>
                </a:cubicBezTo>
                <a:lnTo>
                  <a:pt x="2086204" y="3864826"/>
                </a:lnTo>
                <a:lnTo>
                  <a:pt x="2080422" y="3849758"/>
                </a:lnTo>
                <a:cubicBezTo>
                  <a:pt x="2077241" y="3841471"/>
                  <a:pt x="2074640" y="3832898"/>
                  <a:pt x="2074640" y="3830708"/>
                </a:cubicBezTo>
                <a:cubicBezTo>
                  <a:pt x="2074640" y="3828517"/>
                  <a:pt x="2066468" y="3826726"/>
                  <a:pt x="2056486" y="3826726"/>
                </a:cubicBezTo>
                <a:lnTo>
                  <a:pt x="2038321" y="3826726"/>
                </a:lnTo>
                <a:lnTo>
                  <a:pt x="2043313" y="3845776"/>
                </a:lnTo>
                <a:close/>
                <a:moveTo>
                  <a:pt x="2468871" y="3836060"/>
                </a:moveTo>
                <a:cubicBezTo>
                  <a:pt x="2449049" y="3844071"/>
                  <a:pt x="2431647" y="3872570"/>
                  <a:pt x="2440905" y="3881838"/>
                </a:cubicBezTo>
                <a:cubicBezTo>
                  <a:pt x="2447277" y="3888200"/>
                  <a:pt x="2473471" y="3865874"/>
                  <a:pt x="2485082" y="3844176"/>
                </a:cubicBezTo>
                <a:cubicBezTo>
                  <a:pt x="2490216" y="3834584"/>
                  <a:pt x="2493188" y="3827002"/>
                  <a:pt x="2491693" y="3827326"/>
                </a:cubicBezTo>
                <a:cubicBezTo>
                  <a:pt x="2490197" y="3827660"/>
                  <a:pt x="2479929" y="3831593"/>
                  <a:pt x="2468871" y="3836060"/>
                </a:cubicBezTo>
                <a:close/>
                <a:moveTo>
                  <a:pt x="1636490" y="3845443"/>
                </a:moveTo>
                <a:cubicBezTo>
                  <a:pt x="1636490" y="3856796"/>
                  <a:pt x="1674238" y="3877875"/>
                  <a:pt x="1681524" y="3870589"/>
                </a:cubicBezTo>
                <a:cubicBezTo>
                  <a:pt x="1689392" y="3862721"/>
                  <a:pt x="1664789" y="3836251"/>
                  <a:pt x="1649616" y="3836251"/>
                </a:cubicBezTo>
                <a:cubicBezTo>
                  <a:pt x="1642396" y="3836251"/>
                  <a:pt x="1636490" y="3840385"/>
                  <a:pt x="1636490" y="3845443"/>
                </a:cubicBezTo>
                <a:close/>
                <a:moveTo>
                  <a:pt x="1693640" y="3853063"/>
                </a:moveTo>
                <a:cubicBezTo>
                  <a:pt x="1693640" y="3863188"/>
                  <a:pt x="1714100" y="3883876"/>
                  <a:pt x="1724120" y="3883876"/>
                </a:cubicBezTo>
                <a:cubicBezTo>
                  <a:pt x="1738903" y="3883876"/>
                  <a:pt x="1731502" y="3865369"/>
                  <a:pt x="1712690" y="3855301"/>
                </a:cubicBezTo>
                <a:cubicBezTo>
                  <a:pt x="1702213" y="3849691"/>
                  <a:pt x="1693640" y="3848681"/>
                  <a:pt x="1693640" y="3853063"/>
                </a:cubicBezTo>
                <a:close/>
                <a:moveTo>
                  <a:pt x="1741265" y="3863816"/>
                </a:moveTo>
                <a:cubicBezTo>
                  <a:pt x="1741265" y="3874827"/>
                  <a:pt x="1763211" y="3893401"/>
                  <a:pt x="1776213" y="3893401"/>
                </a:cubicBezTo>
                <a:cubicBezTo>
                  <a:pt x="1794405" y="3893401"/>
                  <a:pt x="1780746" y="3867407"/>
                  <a:pt x="1759658" y="3861892"/>
                </a:cubicBezTo>
                <a:cubicBezTo>
                  <a:pt x="1749543" y="3859245"/>
                  <a:pt x="1741265" y="3860111"/>
                  <a:pt x="1741265" y="3863816"/>
                </a:cubicBezTo>
                <a:close/>
                <a:moveTo>
                  <a:pt x="2394518" y="3870950"/>
                </a:moveTo>
                <a:cubicBezTo>
                  <a:pt x="2391223" y="3879561"/>
                  <a:pt x="2390575" y="3888658"/>
                  <a:pt x="2393090" y="3891182"/>
                </a:cubicBezTo>
                <a:cubicBezTo>
                  <a:pt x="2401948" y="3900040"/>
                  <a:pt x="2427065" y="3884295"/>
                  <a:pt x="2427065" y="3869884"/>
                </a:cubicBezTo>
                <a:cubicBezTo>
                  <a:pt x="2427065" y="3850386"/>
                  <a:pt x="2402100" y="3851205"/>
                  <a:pt x="2394518" y="3870950"/>
                </a:cubicBezTo>
                <a:close/>
                <a:moveTo>
                  <a:pt x="1798415" y="3873189"/>
                </a:moveTo>
                <a:cubicBezTo>
                  <a:pt x="1798415" y="3886152"/>
                  <a:pt x="1825066" y="3905155"/>
                  <a:pt x="1837468" y="3901021"/>
                </a:cubicBezTo>
                <a:cubicBezTo>
                  <a:pt x="1844945" y="3898526"/>
                  <a:pt x="1843269" y="3891991"/>
                  <a:pt x="1832353" y="3881066"/>
                </a:cubicBezTo>
                <a:cubicBezTo>
                  <a:pt x="1814817" y="3863540"/>
                  <a:pt x="1798415" y="3859730"/>
                  <a:pt x="1798415" y="3873189"/>
                </a:cubicBezTo>
                <a:close/>
                <a:moveTo>
                  <a:pt x="2232384" y="3881028"/>
                </a:moveTo>
                <a:cubicBezTo>
                  <a:pt x="2229412" y="3888781"/>
                  <a:pt x="2229403" y="3899021"/>
                  <a:pt x="2232346" y="3903783"/>
                </a:cubicBezTo>
                <a:cubicBezTo>
                  <a:pt x="2235289" y="3908555"/>
                  <a:pt x="2233622" y="3912451"/>
                  <a:pt x="2228631" y="3912451"/>
                </a:cubicBezTo>
                <a:cubicBezTo>
                  <a:pt x="2223640" y="3912451"/>
                  <a:pt x="2216973" y="3919176"/>
                  <a:pt x="2213820" y="3927396"/>
                </a:cubicBezTo>
                <a:lnTo>
                  <a:pt x="2208086" y="3942341"/>
                </a:lnTo>
                <a:lnTo>
                  <a:pt x="2227964" y="3939302"/>
                </a:lnTo>
                <a:cubicBezTo>
                  <a:pt x="2239680" y="3937511"/>
                  <a:pt x="2253015" y="3923919"/>
                  <a:pt x="2260426" y="3906203"/>
                </a:cubicBezTo>
                <a:lnTo>
                  <a:pt x="2272998" y="3876132"/>
                </a:lnTo>
                <a:lnTo>
                  <a:pt x="2255396" y="3871532"/>
                </a:lnTo>
                <a:cubicBezTo>
                  <a:pt x="2245233" y="3868874"/>
                  <a:pt x="2235508" y="3872894"/>
                  <a:pt x="2232384" y="3881028"/>
                </a:cubicBezTo>
                <a:close/>
                <a:moveTo>
                  <a:pt x="2343245" y="3876256"/>
                </a:moveTo>
                <a:cubicBezTo>
                  <a:pt x="2327481" y="3892020"/>
                  <a:pt x="2328910" y="3912451"/>
                  <a:pt x="2345779" y="3912451"/>
                </a:cubicBezTo>
                <a:cubicBezTo>
                  <a:pt x="2357971" y="3912451"/>
                  <a:pt x="2379440" y="3885505"/>
                  <a:pt x="2379440" y="3870217"/>
                </a:cubicBezTo>
                <a:cubicBezTo>
                  <a:pt x="2379440" y="3860492"/>
                  <a:pt x="2354923" y="3864578"/>
                  <a:pt x="2343245" y="3876256"/>
                </a:cubicBezTo>
                <a:close/>
                <a:moveTo>
                  <a:pt x="1855565" y="3882714"/>
                </a:moveTo>
                <a:cubicBezTo>
                  <a:pt x="1855565" y="3894716"/>
                  <a:pt x="1883521" y="3916242"/>
                  <a:pt x="1890312" y="3909460"/>
                </a:cubicBezTo>
                <a:cubicBezTo>
                  <a:pt x="1900066" y="3899707"/>
                  <a:pt x="1885502" y="3874351"/>
                  <a:pt x="1870148" y="3874351"/>
                </a:cubicBezTo>
                <a:cubicBezTo>
                  <a:pt x="1862128" y="3874351"/>
                  <a:pt x="1855565" y="3878113"/>
                  <a:pt x="1855565" y="3882714"/>
                </a:cubicBezTo>
                <a:close/>
                <a:moveTo>
                  <a:pt x="1906934" y="3889420"/>
                </a:moveTo>
                <a:cubicBezTo>
                  <a:pt x="1910115" y="3897706"/>
                  <a:pt x="1912715" y="3906279"/>
                  <a:pt x="1912715" y="3908470"/>
                </a:cubicBezTo>
                <a:cubicBezTo>
                  <a:pt x="1912715" y="3910660"/>
                  <a:pt x="1921288" y="3912451"/>
                  <a:pt x="1931765" y="3912451"/>
                </a:cubicBezTo>
                <a:cubicBezTo>
                  <a:pt x="1956006" y="3912451"/>
                  <a:pt x="1956349" y="3897030"/>
                  <a:pt x="1932394" y="3884209"/>
                </a:cubicBezTo>
                <a:cubicBezTo>
                  <a:pt x="1906800" y="3870512"/>
                  <a:pt x="1900199" y="3871865"/>
                  <a:pt x="1906934" y="3889420"/>
                </a:cubicBezTo>
                <a:close/>
                <a:moveTo>
                  <a:pt x="2111626" y="3881495"/>
                </a:moveTo>
                <a:cubicBezTo>
                  <a:pt x="2110997" y="3885429"/>
                  <a:pt x="2111302" y="3892925"/>
                  <a:pt x="2112293" y="3898164"/>
                </a:cubicBezTo>
                <a:cubicBezTo>
                  <a:pt x="2113283" y="3903402"/>
                  <a:pt x="2108654" y="3902335"/>
                  <a:pt x="2101987" y="3895782"/>
                </a:cubicBezTo>
                <a:cubicBezTo>
                  <a:pt x="2084546" y="3878628"/>
                  <a:pt x="2054847" y="3880390"/>
                  <a:pt x="2061667" y="3898164"/>
                </a:cubicBezTo>
                <a:lnTo>
                  <a:pt x="2067154" y="3912451"/>
                </a:lnTo>
                <a:lnTo>
                  <a:pt x="2120903" y="3912318"/>
                </a:lnTo>
                <a:cubicBezTo>
                  <a:pt x="2187864" y="3912156"/>
                  <a:pt x="2217515" y="3904545"/>
                  <a:pt x="2217515" y="3887524"/>
                </a:cubicBezTo>
                <a:lnTo>
                  <a:pt x="2217515" y="3874351"/>
                </a:lnTo>
                <a:lnTo>
                  <a:pt x="2165128" y="3874351"/>
                </a:lnTo>
                <a:cubicBezTo>
                  <a:pt x="2136315" y="3874351"/>
                  <a:pt x="2112245" y="3877561"/>
                  <a:pt x="2111626" y="3881495"/>
                </a:cubicBezTo>
                <a:close/>
                <a:moveTo>
                  <a:pt x="2284190" y="3893401"/>
                </a:moveTo>
                <a:cubicBezTo>
                  <a:pt x="2258540" y="3919052"/>
                  <a:pt x="2259664" y="3934492"/>
                  <a:pt x="2286572" y="3926100"/>
                </a:cubicBezTo>
                <a:cubicBezTo>
                  <a:pt x="2309689" y="3918880"/>
                  <a:pt x="2321909" y="3905193"/>
                  <a:pt x="2322147" y="3886257"/>
                </a:cubicBezTo>
                <a:cubicBezTo>
                  <a:pt x="2322357" y="3868665"/>
                  <a:pt x="2305812" y="3871779"/>
                  <a:pt x="2284190" y="3893401"/>
                </a:cubicBezTo>
                <a:close/>
                <a:moveTo>
                  <a:pt x="1962674" y="3895782"/>
                </a:moveTo>
                <a:cubicBezTo>
                  <a:pt x="1964827" y="3902335"/>
                  <a:pt x="1975885" y="3909060"/>
                  <a:pt x="1987229" y="3910727"/>
                </a:cubicBezTo>
                <a:lnTo>
                  <a:pt x="2007870" y="3913766"/>
                </a:lnTo>
                <a:lnTo>
                  <a:pt x="2002136" y="3898821"/>
                </a:lnTo>
                <a:cubicBezTo>
                  <a:pt x="1995354" y="3881142"/>
                  <a:pt x="1956873" y="3878180"/>
                  <a:pt x="1962674" y="3895782"/>
                </a:cubicBezTo>
                <a:close/>
                <a:moveTo>
                  <a:pt x="2013795" y="3897506"/>
                </a:moveTo>
                <a:cubicBezTo>
                  <a:pt x="2020576" y="3915185"/>
                  <a:pt x="2059057" y="3918147"/>
                  <a:pt x="2053257" y="3900545"/>
                </a:cubicBezTo>
                <a:cubicBezTo>
                  <a:pt x="2051104" y="3894001"/>
                  <a:pt x="2040045" y="3887267"/>
                  <a:pt x="2028701" y="3885600"/>
                </a:cubicBezTo>
                <a:lnTo>
                  <a:pt x="2008061" y="3882562"/>
                </a:lnTo>
                <a:lnTo>
                  <a:pt x="2013795" y="3897506"/>
                </a:lnTo>
                <a:close/>
                <a:moveTo>
                  <a:pt x="2431285" y="3906908"/>
                </a:moveTo>
                <a:cubicBezTo>
                  <a:pt x="2421122" y="3914337"/>
                  <a:pt x="2416131" y="3923748"/>
                  <a:pt x="2420198" y="3927815"/>
                </a:cubicBezTo>
                <a:cubicBezTo>
                  <a:pt x="2424265" y="3931882"/>
                  <a:pt x="2437000" y="3925796"/>
                  <a:pt x="2448497" y="3914299"/>
                </a:cubicBezTo>
                <a:cubicBezTo>
                  <a:pt x="2471795" y="3891001"/>
                  <a:pt x="2459974" y="3885924"/>
                  <a:pt x="2431285" y="3906908"/>
                </a:cubicBezTo>
                <a:close/>
                <a:moveTo>
                  <a:pt x="2369725" y="3926967"/>
                </a:moveTo>
                <a:cubicBezTo>
                  <a:pt x="2363095" y="3934949"/>
                  <a:pt x="2359819" y="3943626"/>
                  <a:pt x="2362429" y="3946246"/>
                </a:cubicBezTo>
                <a:cubicBezTo>
                  <a:pt x="2370220" y="3954028"/>
                  <a:pt x="2396614" y="3940597"/>
                  <a:pt x="2402215" y="3926005"/>
                </a:cubicBezTo>
                <a:cubicBezTo>
                  <a:pt x="2409168" y="3907879"/>
                  <a:pt x="2384965" y="3908603"/>
                  <a:pt x="2369725" y="3926967"/>
                </a:cubicBezTo>
                <a:close/>
                <a:moveTo>
                  <a:pt x="2120675" y="3926748"/>
                </a:moveTo>
                <a:cubicBezTo>
                  <a:pt x="2118046" y="3929368"/>
                  <a:pt x="2084994" y="3931987"/>
                  <a:pt x="2047208" y="3932558"/>
                </a:cubicBezTo>
                <a:cubicBezTo>
                  <a:pt x="2000460" y="3933273"/>
                  <a:pt x="1979648" y="3937073"/>
                  <a:pt x="1982067" y="3944465"/>
                </a:cubicBezTo>
                <a:cubicBezTo>
                  <a:pt x="1986801" y="3958876"/>
                  <a:pt x="2045237" y="3962438"/>
                  <a:pt x="2126256" y="3953256"/>
                </a:cubicBezTo>
                <a:cubicBezTo>
                  <a:pt x="2199666" y="3944941"/>
                  <a:pt x="2226450" y="3921976"/>
                  <a:pt x="2162747" y="3921976"/>
                </a:cubicBezTo>
                <a:cubicBezTo>
                  <a:pt x="2142230" y="3921976"/>
                  <a:pt x="2123294" y="3924119"/>
                  <a:pt x="2120675" y="3926748"/>
                </a:cubicBezTo>
                <a:close/>
                <a:moveTo>
                  <a:pt x="2330253" y="3929034"/>
                </a:moveTo>
                <a:cubicBezTo>
                  <a:pt x="2315270" y="3932387"/>
                  <a:pt x="2298592" y="3958590"/>
                  <a:pt x="2306441" y="3966439"/>
                </a:cubicBezTo>
                <a:cubicBezTo>
                  <a:pt x="2308441" y="3968439"/>
                  <a:pt x="2320319" y="3961762"/>
                  <a:pt x="2332844" y="3951608"/>
                </a:cubicBezTo>
                <a:cubicBezTo>
                  <a:pt x="2357133" y="3931920"/>
                  <a:pt x="2356142" y="3923233"/>
                  <a:pt x="2330253" y="3929034"/>
                </a:cubicBezTo>
                <a:close/>
                <a:moveTo>
                  <a:pt x="2255425" y="3955542"/>
                </a:moveTo>
                <a:cubicBezTo>
                  <a:pt x="2248795" y="3963524"/>
                  <a:pt x="2245243" y="3971935"/>
                  <a:pt x="2247529" y="3974221"/>
                </a:cubicBezTo>
                <a:cubicBezTo>
                  <a:pt x="2255549" y="3982231"/>
                  <a:pt x="2292449" y="3967582"/>
                  <a:pt x="2297516" y="3954371"/>
                </a:cubicBezTo>
                <a:cubicBezTo>
                  <a:pt x="2304574" y="3936006"/>
                  <a:pt x="2270865" y="3936940"/>
                  <a:pt x="2255425" y="3955542"/>
                </a:cubicBezTo>
                <a:close/>
                <a:moveTo>
                  <a:pt x="2256606" y="4064194"/>
                </a:moveTo>
                <a:cubicBezTo>
                  <a:pt x="2249300" y="4068737"/>
                  <a:pt x="2245890" y="4079177"/>
                  <a:pt x="2249053" y="4087397"/>
                </a:cubicBezTo>
                <a:cubicBezTo>
                  <a:pt x="2252205" y="4095617"/>
                  <a:pt x="2250681" y="4104875"/>
                  <a:pt x="2245671" y="4107971"/>
                </a:cubicBezTo>
                <a:cubicBezTo>
                  <a:pt x="2240661" y="4111066"/>
                  <a:pt x="2236384" y="4101560"/>
                  <a:pt x="2236146" y="4086844"/>
                </a:cubicBezTo>
                <a:lnTo>
                  <a:pt x="2235708" y="4060089"/>
                </a:lnTo>
                <a:lnTo>
                  <a:pt x="2222621" y="4088664"/>
                </a:lnTo>
                <a:lnTo>
                  <a:pt x="2209533" y="4117239"/>
                </a:lnTo>
                <a:lnTo>
                  <a:pt x="2208762" y="4095417"/>
                </a:lnTo>
                <a:lnTo>
                  <a:pt x="2207990" y="4073595"/>
                </a:lnTo>
                <a:lnTo>
                  <a:pt x="2096072" y="4080044"/>
                </a:lnTo>
                <a:cubicBezTo>
                  <a:pt x="2034521" y="4083587"/>
                  <a:pt x="1982372" y="4088044"/>
                  <a:pt x="1980181" y="4089959"/>
                </a:cubicBezTo>
                <a:cubicBezTo>
                  <a:pt x="1978000" y="4091864"/>
                  <a:pt x="2008003" y="4093731"/>
                  <a:pt x="2046856" y="4094093"/>
                </a:cubicBezTo>
                <a:cubicBezTo>
                  <a:pt x="2129228" y="4094874"/>
                  <a:pt x="2111902" y="4110714"/>
                  <a:pt x="2027492" y="4111809"/>
                </a:cubicBezTo>
                <a:cubicBezTo>
                  <a:pt x="1958235" y="4112695"/>
                  <a:pt x="1975818" y="4129393"/>
                  <a:pt x="2050828" y="4133964"/>
                </a:cubicBezTo>
                <a:lnTo>
                  <a:pt x="2107978" y="4137450"/>
                </a:lnTo>
                <a:lnTo>
                  <a:pt x="2043122" y="4139251"/>
                </a:lnTo>
                <a:cubicBezTo>
                  <a:pt x="2002717" y="4140375"/>
                  <a:pt x="1980486" y="4144642"/>
                  <a:pt x="1984153" y="4150576"/>
                </a:cubicBezTo>
                <a:cubicBezTo>
                  <a:pt x="1992554" y="4164159"/>
                  <a:pt x="2085556" y="4161768"/>
                  <a:pt x="2174653" y="4145671"/>
                </a:cubicBezTo>
                <a:cubicBezTo>
                  <a:pt x="2216563" y="4138098"/>
                  <a:pt x="2257073" y="4131812"/>
                  <a:pt x="2264664" y="4131717"/>
                </a:cubicBezTo>
                <a:lnTo>
                  <a:pt x="2278485" y="4131526"/>
                </a:lnTo>
                <a:lnTo>
                  <a:pt x="2268398" y="4141603"/>
                </a:lnTo>
                <a:cubicBezTo>
                  <a:pt x="2243595" y="4166407"/>
                  <a:pt x="2144354" y="4183104"/>
                  <a:pt x="2022253" y="4183028"/>
                </a:cubicBezTo>
                <a:cubicBezTo>
                  <a:pt x="1892970" y="4182951"/>
                  <a:pt x="1890808" y="4183752"/>
                  <a:pt x="1984153" y="4197182"/>
                </a:cubicBezTo>
                <a:lnTo>
                  <a:pt x="2041303" y="4205402"/>
                </a:lnTo>
                <a:lnTo>
                  <a:pt x="1977009" y="4206564"/>
                </a:lnTo>
                <a:cubicBezTo>
                  <a:pt x="1941652" y="4207202"/>
                  <a:pt x="1912715" y="4211498"/>
                  <a:pt x="1912715" y="4216118"/>
                </a:cubicBezTo>
                <a:cubicBezTo>
                  <a:pt x="1912715" y="4220728"/>
                  <a:pt x="1945939" y="4228853"/>
                  <a:pt x="1986534" y="4234168"/>
                </a:cubicBezTo>
                <a:lnTo>
                  <a:pt x="2060353" y="4243826"/>
                </a:lnTo>
                <a:lnTo>
                  <a:pt x="1986410" y="4243359"/>
                </a:lnTo>
                <a:cubicBezTo>
                  <a:pt x="1862566" y="4242578"/>
                  <a:pt x="1891103" y="4261723"/>
                  <a:pt x="2022253" y="4267400"/>
                </a:cubicBezTo>
                <a:lnTo>
                  <a:pt x="2079403" y="4269877"/>
                </a:lnTo>
                <a:lnTo>
                  <a:pt x="2041303" y="4278468"/>
                </a:lnTo>
                <a:cubicBezTo>
                  <a:pt x="2007918" y="4285993"/>
                  <a:pt x="1877949" y="4275592"/>
                  <a:pt x="1826990" y="4261314"/>
                </a:cubicBezTo>
                <a:cubicBezTo>
                  <a:pt x="1768745" y="4244988"/>
                  <a:pt x="1757410" y="4235587"/>
                  <a:pt x="1779518" y="4221918"/>
                </a:cubicBezTo>
                <a:cubicBezTo>
                  <a:pt x="1784842" y="4218623"/>
                  <a:pt x="1786738" y="4211946"/>
                  <a:pt x="1783718" y="4207069"/>
                </a:cubicBezTo>
                <a:cubicBezTo>
                  <a:pt x="1780708" y="4202192"/>
                  <a:pt x="1782785" y="4198201"/>
                  <a:pt x="1788328" y="4198201"/>
                </a:cubicBezTo>
                <a:cubicBezTo>
                  <a:pt x="1793872" y="4198201"/>
                  <a:pt x="1798415" y="4189162"/>
                  <a:pt x="1798415" y="4178122"/>
                </a:cubicBezTo>
                <a:lnTo>
                  <a:pt x="1798415" y="4158034"/>
                </a:lnTo>
                <a:lnTo>
                  <a:pt x="1824609" y="4164073"/>
                </a:lnTo>
                <a:lnTo>
                  <a:pt x="1850803" y="4170112"/>
                </a:lnTo>
                <a:lnTo>
                  <a:pt x="1827009" y="4151376"/>
                </a:lnTo>
                <a:lnTo>
                  <a:pt x="1803216" y="4132640"/>
                </a:lnTo>
                <a:lnTo>
                  <a:pt x="1782042" y="4152538"/>
                </a:lnTo>
                <a:cubicBezTo>
                  <a:pt x="1770393" y="4163473"/>
                  <a:pt x="1756143" y="4186752"/>
                  <a:pt x="1750362" y="4204259"/>
                </a:cubicBezTo>
                <a:lnTo>
                  <a:pt x="1739856" y="4236101"/>
                </a:lnTo>
                <a:lnTo>
                  <a:pt x="1754553" y="4286660"/>
                </a:lnTo>
                <a:cubicBezTo>
                  <a:pt x="1763220" y="4316464"/>
                  <a:pt x="1783252" y="4352678"/>
                  <a:pt x="1803330" y="4374871"/>
                </a:cubicBezTo>
                <a:lnTo>
                  <a:pt x="1837392" y="4412514"/>
                </a:lnTo>
                <a:lnTo>
                  <a:pt x="1831067" y="4388701"/>
                </a:lnTo>
                <a:cubicBezTo>
                  <a:pt x="1827581" y="4375604"/>
                  <a:pt x="1818123" y="4357364"/>
                  <a:pt x="1810045" y="4348163"/>
                </a:cubicBezTo>
                <a:cubicBezTo>
                  <a:pt x="1801968" y="4338962"/>
                  <a:pt x="1798244" y="4328541"/>
                  <a:pt x="1801778" y="4325007"/>
                </a:cubicBezTo>
                <a:cubicBezTo>
                  <a:pt x="1805311" y="4321474"/>
                  <a:pt x="1796634" y="4306500"/>
                  <a:pt x="1782480" y="4291727"/>
                </a:cubicBezTo>
                <a:cubicBezTo>
                  <a:pt x="1753276" y="4261247"/>
                  <a:pt x="1759887" y="4258847"/>
                  <a:pt x="1817256" y="4279087"/>
                </a:cubicBezTo>
                <a:cubicBezTo>
                  <a:pt x="1839411" y="4286907"/>
                  <a:pt x="1895628" y="4297937"/>
                  <a:pt x="1942186" y="4303595"/>
                </a:cubicBezTo>
                <a:lnTo>
                  <a:pt x="2026844" y="4313892"/>
                </a:lnTo>
                <a:lnTo>
                  <a:pt x="2130771" y="4303500"/>
                </a:lnTo>
                <a:cubicBezTo>
                  <a:pt x="2187921" y="4297785"/>
                  <a:pt x="2254387" y="4287174"/>
                  <a:pt x="2278485" y="4279926"/>
                </a:cubicBezTo>
                <a:cubicBezTo>
                  <a:pt x="2302574" y="4272677"/>
                  <a:pt x="2322290" y="4270229"/>
                  <a:pt x="2322290" y="4274487"/>
                </a:cubicBezTo>
                <a:cubicBezTo>
                  <a:pt x="2322290" y="4290184"/>
                  <a:pt x="2239242" y="4320874"/>
                  <a:pt x="2169890" y="4330799"/>
                </a:cubicBezTo>
                <a:cubicBezTo>
                  <a:pt x="2130600" y="4336418"/>
                  <a:pt x="2087737" y="4342591"/>
                  <a:pt x="2074640" y="4344515"/>
                </a:cubicBezTo>
                <a:cubicBezTo>
                  <a:pt x="2061543" y="4346429"/>
                  <a:pt x="2074402" y="4349096"/>
                  <a:pt x="2103215" y="4350430"/>
                </a:cubicBezTo>
                <a:lnTo>
                  <a:pt x="2155603" y="4352859"/>
                </a:lnTo>
                <a:lnTo>
                  <a:pt x="2127028" y="4360126"/>
                </a:lnTo>
                <a:cubicBezTo>
                  <a:pt x="2111312" y="4364127"/>
                  <a:pt x="2062839" y="4367908"/>
                  <a:pt x="2019310" y="4368527"/>
                </a:cubicBezTo>
                <a:cubicBezTo>
                  <a:pt x="1907124" y="4370118"/>
                  <a:pt x="1928784" y="4388463"/>
                  <a:pt x="2044256" y="4389654"/>
                </a:cubicBezTo>
                <a:cubicBezTo>
                  <a:pt x="2140496" y="4390644"/>
                  <a:pt x="2136038" y="4404960"/>
                  <a:pt x="2038922" y="4406799"/>
                </a:cubicBezTo>
                <a:cubicBezTo>
                  <a:pt x="1956902" y="4408361"/>
                  <a:pt x="1982495" y="4433926"/>
                  <a:pt x="2069878" y="4437717"/>
                </a:cubicBezTo>
                <a:lnTo>
                  <a:pt x="2107978" y="4439374"/>
                </a:lnTo>
                <a:lnTo>
                  <a:pt x="2077022" y="4443213"/>
                </a:lnTo>
                <a:cubicBezTo>
                  <a:pt x="2043160" y="4447423"/>
                  <a:pt x="2032854" y="4474426"/>
                  <a:pt x="2065115" y="4474426"/>
                </a:cubicBezTo>
                <a:cubicBezTo>
                  <a:pt x="2075593" y="4474426"/>
                  <a:pt x="2084165" y="4478903"/>
                  <a:pt x="2084165" y="4484370"/>
                </a:cubicBezTo>
                <a:cubicBezTo>
                  <a:pt x="2084165" y="4489838"/>
                  <a:pt x="2076822" y="4493048"/>
                  <a:pt x="2067839" y="4491514"/>
                </a:cubicBezTo>
                <a:cubicBezTo>
                  <a:pt x="2058181" y="4489857"/>
                  <a:pt x="2050047" y="4495896"/>
                  <a:pt x="2047913" y="4506306"/>
                </a:cubicBezTo>
                <a:lnTo>
                  <a:pt x="2044313" y="4523890"/>
                </a:lnTo>
                <a:lnTo>
                  <a:pt x="2064248" y="4517565"/>
                </a:lnTo>
                <a:lnTo>
                  <a:pt x="2084165" y="4511240"/>
                </a:lnTo>
                <a:lnTo>
                  <a:pt x="2084165" y="4548988"/>
                </a:lnTo>
                <a:lnTo>
                  <a:pt x="2084165" y="4586726"/>
                </a:lnTo>
                <a:lnTo>
                  <a:pt x="2162747" y="4624683"/>
                </a:lnTo>
                <a:cubicBezTo>
                  <a:pt x="2247443" y="4665602"/>
                  <a:pt x="2311213" y="4688701"/>
                  <a:pt x="2318728" y="4681185"/>
                </a:cubicBezTo>
                <a:cubicBezTo>
                  <a:pt x="2321309" y="4678604"/>
                  <a:pt x="2315985" y="4651391"/>
                  <a:pt x="2306888" y="4620702"/>
                </a:cubicBezTo>
                <a:cubicBezTo>
                  <a:pt x="2284028" y="4543530"/>
                  <a:pt x="2287000" y="4458138"/>
                  <a:pt x="2316413" y="4346267"/>
                </a:cubicBezTo>
                <a:cubicBezTo>
                  <a:pt x="2330129" y="4294118"/>
                  <a:pt x="2341340" y="4241397"/>
                  <a:pt x="2341340" y="4229119"/>
                </a:cubicBezTo>
                <a:cubicBezTo>
                  <a:pt x="2341340" y="4204869"/>
                  <a:pt x="2318976" y="4155519"/>
                  <a:pt x="2296201" y="4129535"/>
                </a:cubicBezTo>
                <a:cubicBezTo>
                  <a:pt x="2288362" y="4120582"/>
                  <a:pt x="2279247" y="4100360"/>
                  <a:pt x="2275932" y="4084596"/>
                </a:cubicBezTo>
                <a:lnTo>
                  <a:pt x="2269903" y="4055936"/>
                </a:lnTo>
                <a:lnTo>
                  <a:pt x="2256606" y="4064194"/>
                </a:lnTo>
                <a:close/>
                <a:moveTo>
                  <a:pt x="1807940" y="4098189"/>
                </a:moveTo>
                <a:cubicBezTo>
                  <a:pt x="1807940" y="4121468"/>
                  <a:pt x="1812246" y="4131526"/>
                  <a:pt x="1822228" y="4131526"/>
                </a:cubicBezTo>
                <a:cubicBezTo>
                  <a:pt x="1830086" y="4131526"/>
                  <a:pt x="1836515" y="4124639"/>
                  <a:pt x="1836515" y="4116219"/>
                </a:cubicBezTo>
                <a:cubicBezTo>
                  <a:pt x="1836515" y="4106523"/>
                  <a:pt x="1841754" y="4102922"/>
                  <a:pt x="1850803" y="4106399"/>
                </a:cubicBezTo>
                <a:cubicBezTo>
                  <a:pt x="1858661" y="4109409"/>
                  <a:pt x="1865090" y="4107723"/>
                  <a:pt x="1865090" y="4102656"/>
                </a:cubicBezTo>
                <a:cubicBezTo>
                  <a:pt x="1865090" y="4097579"/>
                  <a:pt x="1858661" y="4093426"/>
                  <a:pt x="1850803" y="4093426"/>
                </a:cubicBezTo>
                <a:cubicBezTo>
                  <a:pt x="1842945" y="4093426"/>
                  <a:pt x="1836515" y="4086997"/>
                  <a:pt x="1836515" y="4079139"/>
                </a:cubicBezTo>
                <a:cubicBezTo>
                  <a:pt x="1836515" y="4071280"/>
                  <a:pt x="1830086" y="4064851"/>
                  <a:pt x="1822228" y="4064851"/>
                </a:cubicBezTo>
                <a:cubicBezTo>
                  <a:pt x="1812246" y="4064851"/>
                  <a:pt x="1807940" y="4074910"/>
                  <a:pt x="1807940" y="4098189"/>
                </a:cubicBezTo>
                <a:close/>
                <a:moveTo>
                  <a:pt x="1917478" y="4112476"/>
                </a:moveTo>
                <a:cubicBezTo>
                  <a:pt x="1920716" y="4117715"/>
                  <a:pt x="1925250" y="4122001"/>
                  <a:pt x="1927565" y="4122001"/>
                </a:cubicBezTo>
                <a:cubicBezTo>
                  <a:pt x="1929879" y="4122001"/>
                  <a:pt x="1931765" y="4117715"/>
                  <a:pt x="1931765" y="4112476"/>
                </a:cubicBezTo>
                <a:cubicBezTo>
                  <a:pt x="1931765" y="4107237"/>
                  <a:pt x="1927222" y="4102951"/>
                  <a:pt x="1921678" y="4102951"/>
                </a:cubicBezTo>
                <a:cubicBezTo>
                  <a:pt x="1916135" y="4102951"/>
                  <a:pt x="1914239" y="4107237"/>
                  <a:pt x="1917478" y="4112476"/>
                </a:cubicBezTo>
                <a:close/>
                <a:moveTo>
                  <a:pt x="1846040" y="4131526"/>
                </a:moveTo>
                <a:cubicBezTo>
                  <a:pt x="1846040" y="4136765"/>
                  <a:pt x="1850327" y="4141051"/>
                  <a:pt x="1855565" y="4141051"/>
                </a:cubicBezTo>
                <a:cubicBezTo>
                  <a:pt x="1860804" y="4141051"/>
                  <a:pt x="1865090" y="4136765"/>
                  <a:pt x="1865090" y="4131526"/>
                </a:cubicBezTo>
                <a:cubicBezTo>
                  <a:pt x="1865090" y="4126287"/>
                  <a:pt x="1860804" y="4122001"/>
                  <a:pt x="1855565" y="4122001"/>
                </a:cubicBezTo>
                <a:cubicBezTo>
                  <a:pt x="1850327" y="4122001"/>
                  <a:pt x="1846040" y="4126287"/>
                  <a:pt x="1846040" y="4131526"/>
                </a:cubicBezTo>
                <a:close/>
                <a:moveTo>
                  <a:pt x="2253234" y="4166664"/>
                </a:moveTo>
                <a:cubicBezTo>
                  <a:pt x="2244071" y="4169064"/>
                  <a:pt x="2236565" y="4174769"/>
                  <a:pt x="2236565" y="4179351"/>
                </a:cubicBezTo>
                <a:cubicBezTo>
                  <a:pt x="2236565" y="4183933"/>
                  <a:pt x="2249424" y="4183199"/>
                  <a:pt x="2265140" y="4177722"/>
                </a:cubicBezTo>
                <a:cubicBezTo>
                  <a:pt x="2307993" y="4162787"/>
                  <a:pt x="2299230" y="4154643"/>
                  <a:pt x="2253234" y="4166664"/>
                </a:cubicBezTo>
                <a:close/>
                <a:moveTo>
                  <a:pt x="1862709" y="4175932"/>
                </a:moveTo>
                <a:cubicBezTo>
                  <a:pt x="1869262" y="4178580"/>
                  <a:pt x="1879978" y="4178580"/>
                  <a:pt x="1886522" y="4175932"/>
                </a:cubicBezTo>
                <a:cubicBezTo>
                  <a:pt x="1893075" y="4173293"/>
                  <a:pt x="1887712" y="4171131"/>
                  <a:pt x="1874615" y="4171131"/>
                </a:cubicBezTo>
                <a:cubicBezTo>
                  <a:pt x="1861518" y="4171131"/>
                  <a:pt x="1856165" y="4173293"/>
                  <a:pt x="1862709" y="4175932"/>
                </a:cubicBezTo>
                <a:close/>
                <a:moveTo>
                  <a:pt x="2275665" y="4199011"/>
                </a:moveTo>
                <a:cubicBezTo>
                  <a:pt x="2263112" y="4204031"/>
                  <a:pt x="2255025" y="4210308"/>
                  <a:pt x="2257673" y="4212955"/>
                </a:cubicBezTo>
                <a:cubicBezTo>
                  <a:pt x="2263235" y="4218518"/>
                  <a:pt x="2312765" y="4201182"/>
                  <a:pt x="2312765" y="4193677"/>
                </a:cubicBezTo>
                <a:cubicBezTo>
                  <a:pt x="2312765" y="4186800"/>
                  <a:pt x="2302497" y="4188276"/>
                  <a:pt x="2275665" y="4199011"/>
                </a:cubicBezTo>
                <a:close/>
                <a:moveTo>
                  <a:pt x="1850803" y="4207726"/>
                </a:moveTo>
                <a:cubicBezTo>
                  <a:pt x="1854041" y="4212965"/>
                  <a:pt x="1858575" y="4217251"/>
                  <a:pt x="1860890" y="4217251"/>
                </a:cubicBezTo>
                <a:cubicBezTo>
                  <a:pt x="1863204" y="4217251"/>
                  <a:pt x="1865090" y="4212965"/>
                  <a:pt x="1865090" y="4207726"/>
                </a:cubicBezTo>
                <a:cubicBezTo>
                  <a:pt x="1865090" y="4202487"/>
                  <a:pt x="1860547" y="4198201"/>
                  <a:pt x="1855003" y="4198201"/>
                </a:cubicBezTo>
                <a:cubicBezTo>
                  <a:pt x="1849460" y="4198201"/>
                  <a:pt x="1847564" y="4202487"/>
                  <a:pt x="1850803" y="4207726"/>
                </a:cubicBezTo>
                <a:close/>
                <a:moveTo>
                  <a:pt x="1788890" y="4226776"/>
                </a:moveTo>
                <a:cubicBezTo>
                  <a:pt x="1788890" y="4232015"/>
                  <a:pt x="1793177" y="4236301"/>
                  <a:pt x="1798415" y="4236301"/>
                </a:cubicBezTo>
                <a:cubicBezTo>
                  <a:pt x="1803654" y="4236301"/>
                  <a:pt x="1807940" y="4232015"/>
                  <a:pt x="1807940" y="4226776"/>
                </a:cubicBezTo>
                <a:cubicBezTo>
                  <a:pt x="1807940" y="4221537"/>
                  <a:pt x="1803654" y="4217251"/>
                  <a:pt x="1798415" y="4217251"/>
                </a:cubicBezTo>
                <a:cubicBezTo>
                  <a:pt x="1793177" y="4217251"/>
                  <a:pt x="1788890" y="4221537"/>
                  <a:pt x="1788890" y="4226776"/>
                </a:cubicBezTo>
                <a:close/>
                <a:moveTo>
                  <a:pt x="2291334" y="4228319"/>
                </a:moveTo>
                <a:cubicBezTo>
                  <a:pt x="2276923" y="4233587"/>
                  <a:pt x="2265140" y="4241930"/>
                  <a:pt x="2265140" y="4246864"/>
                </a:cubicBezTo>
                <a:cubicBezTo>
                  <a:pt x="2265140" y="4251798"/>
                  <a:pt x="2277999" y="4249189"/>
                  <a:pt x="2293715" y="4241064"/>
                </a:cubicBezTo>
                <a:cubicBezTo>
                  <a:pt x="2309432" y="4232939"/>
                  <a:pt x="2322290" y="4224252"/>
                  <a:pt x="2322290" y="4221766"/>
                </a:cubicBezTo>
                <a:cubicBezTo>
                  <a:pt x="2322290" y="4219280"/>
                  <a:pt x="2321224" y="4217594"/>
                  <a:pt x="2319909" y="4218004"/>
                </a:cubicBezTo>
                <a:cubicBezTo>
                  <a:pt x="2318595" y="4218413"/>
                  <a:pt x="2305745" y="4223061"/>
                  <a:pt x="2291334" y="4228319"/>
                </a:cubicBezTo>
                <a:close/>
                <a:moveTo>
                  <a:pt x="1850803" y="4236301"/>
                </a:moveTo>
                <a:cubicBezTo>
                  <a:pt x="1847564" y="4241540"/>
                  <a:pt x="1849460" y="4245826"/>
                  <a:pt x="1855003" y="4245826"/>
                </a:cubicBezTo>
                <a:cubicBezTo>
                  <a:pt x="1860547" y="4245826"/>
                  <a:pt x="1865090" y="4241540"/>
                  <a:pt x="1865090" y="4236301"/>
                </a:cubicBezTo>
                <a:cubicBezTo>
                  <a:pt x="1865090" y="4231062"/>
                  <a:pt x="1863204" y="4226776"/>
                  <a:pt x="1860890" y="4226776"/>
                </a:cubicBezTo>
                <a:cubicBezTo>
                  <a:pt x="1858575" y="4226776"/>
                  <a:pt x="1854041" y="4231062"/>
                  <a:pt x="1850803" y="4236301"/>
                </a:cubicBezTo>
                <a:close/>
                <a:moveTo>
                  <a:pt x="1879378" y="4245826"/>
                </a:moveTo>
                <a:cubicBezTo>
                  <a:pt x="1882616" y="4251065"/>
                  <a:pt x="1887150" y="4255351"/>
                  <a:pt x="1889465" y="4255351"/>
                </a:cubicBezTo>
                <a:cubicBezTo>
                  <a:pt x="1891779" y="4255351"/>
                  <a:pt x="1893665" y="4251065"/>
                  <a:pt x="1893665" y="4245826"/>
                </a:cubicBezTo>
                <a:cubicBezTo>
                  <a:pt x="1893665" y="4240587"/>
                  <a:pt x="1889122" y="4236301"/>
                  <a:pt x="1883578" y="4236301"/>
                </a:cubicBezTo>
                <a:cubicBezTo>
                  <a:pt x="1878035" y="4236301"/>
                  <a:pt x="1876139" y="4240587"/>
                  <a:pt x="1879378" y="4245826"/>
                </a:cubicBezTo>
                <a:close/>
                <a:moveTo>
                  <a:pt x="2258663" y="4325341"/>
                </a:moveTo>
                <a:cubicBezTo>
                  <a:pt x="2215163" y="4337323"/>
                  <a:pt x="2195370" y="4350601"/>
                  <a:pt x="2220992" y="4350601"/>
                </a:cubicBezTo>
                <a:cubicBezTo>
                  <a:pt x="2240042" y="4350601"/>
                  <a:pt x="2303240" y="4325360"/>
                  <a:pt x="2303240" y="4317749"/>
                </a:cubicBezTo>
                <a:cubicBezTo>
                  <a:pt x="2303240" y="4314863"/>
                  <a:pt x="2302174" y="4312920"/>
                  <a:pt x="2300859" y="4313435"/>
                </a:cubicBezTo>
                <a:cubicBezTo>
                  <a:pt x="2299545" y="4313949"/>
                  <a:pt x="2280561" y="4319312"/>
                  <a:pt x="2258663" y="4325341"/>
                </a:cubicBezTo>
                <a:close/>
                <a:moveTo>
                  <a:pt x="1967598" y="4347810"/>
                </a:moveTo>
                <a:cubicBezTo>
                  <a:pt x="1979447" y="4350087"/>
                  <a:pt x="1996602" y="4350001"/>
                  <a:pt x="2005708" y="4347620"/>
                </a:cubicBezTo>
                <a:cubicBezTo>
                  <a:pt x="2014814" y="4345239"/>
                  <a:pt x="2005108" y="4343372"/>
                  <a:pt x="1984153" y="4343476"/>
                </a:cubicBezTo>
                <a:cubicBezTo>
                  <a:pt x="1963198" y="4343581"/>
                  <a:pt x="1955749" y="4345534"/>
                  <a:pt x="1967598" y="4347810"/>
                </a:cubicBezTo>
                <a:close/>
                <a:moveTo>
                  <a:pt x="1874615" y="4359002"/>
                </a:moveTo>
                <a:cubicBezTo>
                  <a:pt x="1874615" y="4364241"/>
                  <a:pt x="1878902" y="4371175"/>
                  <a:pt x="1884140" y="4374414"/>
                </a:cubicBezTo>
                <a:cubicBezTo>
                  <a:pt x="1889379" y="4377652"/>
                  <a:pt x="1893665" y="4376014"/>
                  <a:pt x="1893665" y="4370775"/>
                </a:cubicBezTo>
                <a:cubicBezTo>
                  <a:pt x="1893665" y="4365536"/>
                  <a:pt x="1889379" y="4358602"/>
                  <a:pt x="1884140" y="4355364"/>
                </a:cubicBezTo>
                <a:cubicBezTo>
                  <a:pt x="1878902" y="4352125"/>
                  <a:pt x="1874615" y="4353764"/>
                  <a:pt x="1874615" y="4359002"/>
                </a:cubicBezTo>
                <a:close/>
                <a:moveTo>
                  <a:pt x="1912715" y="4369651"/>
                </a:moveTo>
                <a:cubicBezTo>
                  <a:pt x="1912715" y="4374890"/>
                  <a:pt x="1917259" y="4379176"/>
                  <a:pt x="1922802" y="4379176"/>
                </a:cubicBezTo>
                <a:cubicBezTo>
                  <a:pt x="1928346" y="4379176"/>
                  <a:pt x="1930241" y="4374890"/>
                  <a:pt x="1927003" y="4369651"/>
                </a:cubicBezTo>
                <a:cubicBezTo>
                  <a:pt x="1923764" y="4364412"/>
                  <a:pt x="1919230" y="4360126"/>
                  <a:pt x="1916916" y="4360126"/>
                </a:cubicBezTo>
                <a:cubicBezTo>
                  <a:pt x="1914601" y="4360126"/>
                  <a:pt x="1912715" y="4364412"/>
                  <a:pt x="1912715" y="4369651"/>
                </a:cubicBezTo>
                <a:close/>
                <a:moveTo>
                  <a:pt x="2227040" y="4374414"/>
                </a:moveTo>
                <a:lnTo>
                  <a:pt x="2193703" y="4387253"/>
                </a:lnTo>
                <a:lnTo>
                  <a:pt x="2218087" y="4387977"/>
                </a:lnTo>
                <a:cubicBezTo>
                  <a:pt x="2231488" y="4388377"/>
                  <a:pt x="2250777" y="4382405"/>
                  <a:pt x="2260949" y="4374718"/>
                </a:cubicBezTo>
                <a:cubicBezTo>
                  <a:pt x="2283657" y="4357535"/>
                  <a:pt x="2271151" y="4357430"/>
                  <a:pt x="2227040" y="4374414"/>
                </a:cubicBezTo>
                <a:close/>
                <a:moveTo>
                  <a:pt x="1851231" y="4400608"/>
                </a:moveTo>
                <a:cubicBezTo>
                  <a:pt x="1860556" y="4431478"/>
                  <a:pt x="1871901" y="4440774"/>
                  <a:pt x="1869081" y="4415228"/>
                </a:cubicBezTo>
                <a:cubicBezTo>
                  <a:pt x="1867757" y="4403255"/>
                  <a:pt x="1866319" y="4390254"/>
                  <a:pt x="1865881" y="4386320"/>
                </a:cubicBezTo>
                <a:cubicBezTo>
                  <a:pt x="1865452" y="4382386"/>
                  <a:pt x="1860518" y="4379176"/>
                  <a:pt x="1854927" y="4379176"/>
                </a:cubicBezTo>
                <a:cubicBezTo>
                  <a:pt x="1848812" y="4379176"/>
                  <a:pt x="1847336" y="4387720"/>
                  <a:pt x="1851231" y="4400608"/>
                </a:cubicBezTo>
                <a:close/>
                <a:moveTo>
                  <a:pt x="1884140" y="4402427"/>
                </a:moveTo>
                <a:cubicBezTo>
                  <a:pt x="1884140" y="4410589"/>
                  <a:pt x="1888427" y="4417276"/>
                  <a:pt x="1893665" y="4417276"/>
                </a:cubicBezTo>
                <a:cubicBezTo>
                  <a:pt x="1898904" y="4417276"/>
                  <a:pt x="1903190" y="4413247"/>
                  <a:pt x="1903190" y="4408313"/>
                </a:cubicBezTo>
                <a:cubicBezTo>
                  <a:pt x="1903190" y="4403379"/>
                  <a:pt x="1898904" y="4396702"/>
                  <a:pt x="1893665" y="4393464"/>
                </a:cubicBezTo>
                <a:cubicBezTo>
                  <a:pt x="1888427" y="4390225"/>
                  <a:pt x="1884140" y="4394264"/>
                  <a:pt x="1884140" y="4402427"/>
                </a:cubicBezTo>
                <a:close/>
                <a:moveTo>
                  <a:pt x="1922240" y="4411952"/>
                </a:moveTo>
                <a:cubicBezTo>
                  <a:pt x="1922240" y="4420114"/>
                  <a:pt x="1926527" y="4426801"/>
                  <a:pt x="1931765" y="4426801"/>
                </a:cubicBezTo>
                <a:cubicBezTo>
                  <a:pt x="1937004" y="4426801"/>
                  <a:pt x="1941290" y="4422772"/>
                  <a:pt x="1941290" y="4417838"/>
                </a:cubicBezTo>
                <a:cubicBezTo>
                  <a:pt x="1941290" y="4412904"/>
                  <a:pt x="1937004" y="4406227"/>
                  <a:pt x="1931765" y="4402989"/>
                </a:cubicBezTo>
                <a:cubicBezTo>
                  <a:pt x="1926527" y="4399750"/>
                  <a:pt x="1922240" y="4403789"/>
                  <a:pt x="1922240" y="4411952"/>
                </a:cubicBezTo>
                <a:close/>
                <a:moveTo>
                  <a:pt x="1955578" y="4417276"/>
                </a:moveTo>
                <a:cubicBezTo>
                  <a:pt x="1958816" y="4422515"/>
                  <a:pt x="1965493" y="4426801"/>
                  <a:pt x="1970427" y="4426801"/>
                </a:cubicBezTo>
                <a:cubicBezTo>
                  <a:pt x="1975361" y="4426801"/>
                  <a:pt x="1979390" y="4422515"/>
                  <a:pt x="1979390" y="4417276"/>
                </a:cubicBezTo>
                <a:cubicBezTo>
                  <a:pt x="1979390" y="4412037"/>
                  <a:pt x="1972704" y="4407751"/>
                  <a:pt x="1964541" y="4407751"/>
                </a:cubicBezTo>
                <a:cubicBezTo>
                  <a:pt x="1956378" y="4407751"/>
                  <a:pt x="1952339" y="4412037"/>
                  <a:pt x="1955578" y="4417276"/>
                </a:cubicBezTo>
                <a:close/>
                <a:moveTo>
                  <a:pt x="2217515" y="4417276"/>
                </a:moveTo>
                <a:lnTo>
                  <a:pt x="2203228" y="4426506"/>
                </a:lnTo>
                <a:lnTo>
                  <a:pt x="2219335" y="4426658"/>
                </a:lnTo>
                <a:cubicBezTo>
                  <a:pt x="2228193" y="4426734"/>
                  <a:pt x="2238089" y="4422515"/>
                  <a:pt x="2241328" y="4417276"/>
                </a:cubicBezTo>
                <a:cubicBezTo>
                  <a:pt x="2248776" y="4405217"/>
                  <a:pt x="2236165" y="4405217"/>
                  <a:pt x="2217515" y="4417276"/>
                </a:cubicBezTo>
                <a:close/>
                <a:moveTo>
                  <a:pt x="2250205" y="4461129"/>
                </a:moveTo>
                <a:cubicBezTo>
                  <a:pt x="2242671" y="4511364"/>
                  <a:pt x="2250405" y="4606366"/>
                  <a:pt x="2263054" y="4619016"/>
                </a:cubicBezTo>
                <a:cubicBezTo>
                  <a:pt x="2268074" y="4624035"/>
                  <a:pt x="2268322" y="4604871"/>
                  <a:pt x="2263655" y="4572419"/>
                </a:cubicBezTo>
                <a:cubicBezTo>
                  <a:pt x="2259302" y="4542092"/>
                  <a:pt x="2258339" y="4494791"/>
                  <a:pt x="2261530" y="4467283"/>
                </a:cubicBezTo>
                <a:cubicBezTo>
                  <a:pt x="2268674" y="4405722"/>
                  <a:pt x="2259283" y="4400617"/>
                  <a:pt x="2250205" y="4461129"/>
                </a:cubicBezTo>
                <a:close/>
                <a:moveTo>
                  <a:pt x="1811464" y="4448233"/>
                </a:moveTo>
                <a:cubicBezTo>
                  <a:pt x="1814617" y="4460015"/>
                  <a:pt x="1817265" y="4477169"/>
                  <a:pt x="1817332" y="4486333"/>
                </a:cubicBezTo>
                <a:cubicBezTo>
                  <a:pt x="1817408" y="4495495"/>
                  <a:pt x="1822009" y="4503001"/>
                  <a:pt x="1827552" y="4503001"/>
                </a:cubicBezTo>
                <a:cubicBezTo>
                  <a:pt x="1833096" y="4503001"/>
                  <a:pt x="1834991" y="4498715"/>
                  <a:pt x="1831753" y="4493476"/>
                </a:cubicBezTo>
                <a:cubicBezTo>
                  <a:pt x="1821275" y="4476512"/>
                  <a:pt x="1834887" y="4483351"/>
                  <a:pt x="1862214" y="4508764"/>
                </a:cubicBezTo>
                <a:cubicBezTo>
                  <a:pt x="1876892" y="4522413"/>
                  <a:pt x="1930689" y="4561437"/>
                  <a:pt x="1981772" y="4595470"/>
                </a:cubicBezTo>
                <a:cubicBezTo>
                  <a:pt x="2032845" y="4629512"/>
                  <a:pt x="2074640" y="4659154"/>
                  <a:pt x="2074640" y="4661335"/>
                </a:cubicBezTo>
                <a:cubicBezTo>
                  <a:pt x="2074640" y="4667888"/>
                  <a:pt x="1996583" y="4626216"/>
                  <a:pt x="1953197" y="4596489"/>
                </a:cubicBezTo>
                <a:cubicBezTo>
                  <a:pt x="1930937" y="4581240"/>
                  <a:pt x="1912715" y="4571705"/>
                  <a:pt x="1912715" y="4575315"/>
                </a:cubicBezTo>
                <a:cubicBezTo>
                  <a:pt x="1912715" y="4588259"/>
                  <a:pt x="1990839" y="4642247"/>
                  <a:pt x="2079403" y="4690501"/>
                </a:cubicBezTo>
                <a:cubicBezTo>
                  <a:pt x="2110835" y="4707627"/>
                  <a:pt x="2131076" y="4721743"/>
                  <a:pt x="2124370" y="4721857"/>
                </a:cubicBezTo>
                <a:cubicBezTo>
                  <a:pt x="2109464" y="4722124"/>
                  <a:pt x="2003622" y="4669536"/>
                  <a:pt x="1966932" y="4643628"/>
                </a:cubicBezTo>
                <a:cubicBezTo>
                  <a:pt x="1952225" y="4633246"/>
                  <a:pt x="1938061" y="4626883"/>
                  <a:pt x="1935452" y="4629484"/>
                </a:cubicBezTo>
                <a:cubicBezTo>
                  <a:pt x="1925803" y="4639142"/>
                  <a:pt x="2044303" y="4704598"/>
                  <a:pt x="2136553" y="4740555"/>
                </a:cubicBezTo>
                <a:cubicBezTo>
                  <a:pt x="2220859" y="4773416"/>
                  <a:pt x="2352094" y="4807801"/>
                  <a:pt x="2393242" y="4807801"/>
                </a:cubicBezTo>
                <a:lnTo>
                  <a:pt x="2407844" y="4807801"/>
                </a:lnTo>
                <a:lnTo>
                  <a:pt x="2378593" y="4760271"/>
                </a:lnTo>
                <a:cubicBezTo>
                  <a:pt x="2343236" y="4702807"/>
                  <a:pt x="2345312" y="4704179"/>
                  <a:pt x="2269388" y="4688291"/>
                </a:cubicBezTo>
                <a:cubicBezTo>
                  <a:pt x="2155717" y="4664507"/>
                  <a:pt x="1935756" y="4544044"/>
                  <a:pt x="1855565" y="4461653"/>
                </a:cubicBezTo>
                <a:cubicBezTo>
                  <a:pt x="1817027" y="4422058"/>
                  <a:pt x="1803330" y="4417895"/>
                  <a:pt x="1811464" y="4448233"/>
                </a:cubicBezTo>
                <a:close/>
                <a:moveTo>
                  <a:pt x="1893665" y="4444727"/>
                </a:moveTo>
                <a:cubicBezTo>
                  <a:pt x="1893665" y="4449966"/>
                  <a:pt x="1897952" y="4456900"/>
                  <a:pt x="1903190" y="4460139"/>
                </a:cubicBezTo>
                <a:cubicBezTo>
                  <a:pt x="1908429" y="4463377"/>
                  <a:pt x="1912715" y="4461739"/>
                  <a:pt x="1912715" y="4456500"/>
                </a:cubicBezTo>
                <a:cubicBezTo>
                  <a:pt x="1912715" y="4451261"/>
                  <a:pt x="1908429" y="4444327"/>
                  <a:pt x="1903190" y="4441089"/>
                </a:cubicBezTo>
                <a:cubicBezTo>
                  <a:pt x="1897952" y="4437850"/>
                  <a:pt x="1893665" y="4439489"/>
                  <a:pt x="1893665" y="4444727"/>
                </a:cubicBezTo>
                <a:close/>
                <a:moveTo>
                  <a:pt x="1931765" y="4455376"/>
                </a:moveTo>
                <a:cubicBezTo>
                  <a:pt x="1931765" y="4460615"/>
                  <a:pt x="1936052" y="4464901"/>
                  <a:pt x="1941290" y="4464901"/>
                </a:cubicBezTo>
                <a:cubicBezTo>
                  <a:pt x="1946529" y="4464901"/>
                  <a:pt x="1950815" y="4460615"/>
                  <a:pt x="1950815" y="4455376"/>
                </a:cubicBezTo>
                <a:cubicBezTo>
                  <a:pt x="1950815" y="4450137"/>
                  <a:pt x="1946529" y="4445851"/>
                  <a:pt x="1941290" y="4445851"/>
                </a:cubicBezTo>
                <a:cubicBezTo>
                  <a:pt x="1936052" y="4445851"/>
                  <a:pt x="1931765" y="4450137"/>
                  <a:pt x="1931765" y="4455376"/>
                </a:cubicBezTo>
                <a:close/>
                <a:moveTo>
                  <a:pt x="1969865" y="4459577"/>
                </a:moveTo>
                <a:cubicBezTo>
                  <a:pt x="1969865" y="4467739"/>
                  <a:pt x="1974152" y="4474426"/>
                  <a:pt x="1979390" y="4474426"/>
                </a:cubicBezTo>
                <a:cubicBezTo>
                  <a:pt x="1984629" y="4474426"/>
                  <a:pt x="1988915" y="4470397"/>
                  <a:pt x="1988915" y="4465463"/>
                </a:cubicBezTo>
                <a:cubicBezTo>
                  <a:pt x="1988915" y="4460529"/>
                  <a:pt x="1984629" y="4453852"/>
                  <a:pt x="1979390" y="4450614"/>
                </a:cubicBezTo>
                <a:cubicBezTo>
                  <a:pt x="1974152" y="4447375"/>
                  <a:pt x="1969865" y="4451414"/>
                  <a:pt x="1969865" y="4459577"/>
                </a:cubicBezTo>
                <a:close/>
                <a:moveTo>
                  <a:pt x="2217515" y="4455376"/>
                </a:moveTo>
                <a:lnTo>
                  <a:pt x="2203228" y="4464606"/>
                </a:lnTo>
                <a:lnTo>
                  <a:pt x="2219897" y="4464758"/>
                </a:lnTo>
                <a:cubicBezTo>
                  <a:pt x="2229060" y="4464834"/>
                  <a:pt x="2236565" y="4460615"/>
                  <a:pt x="2236565" y="4455376"/>
                </a:cubicBezTo>
                <a:cubicBezTo>
                  <a:pt x="2236565" y="4443756"/>
                  <a:pt x="2235489" y="4443756"/>
                  <a:pt x="2217515" y="4455376"/>
                </a:cubicBezTo>
                <a:close/>
                <a:moveTo>
                  <a:pt x="2007965" y="4464901"/>
                </a:moveTo>
                <a:cubicBezTo>
                  <a:pt x="2007965" y="4470140"/>
                  <a:pt x="2012252" y="4474426"/>
                  <a:pt x="2017490" y="4474426"/>
                </a:cubicBezTo>
                <a:cubicBezTo>
                  <a:pt x="2022729" y="4474426"/>
                  <a:pt x="2027015" y="4470140"/>
                  <a:pt x="2027015" y="4464901"/>
                </a:cubicBezTo>
                <a:cubicBezTo>
                  <a:pt x="2027015" y="4459662"/>
                  <a:pt x="2022729" y="4455376"/>
                  <a:pt x="2017490" y="4455376"/>
                </a:cubicBezTo>
                <a:cubicBezTo>
                  <a:pt x="2012252" y="4455376"/>
                  <a:pt x="2007965" y="4459662"/>
                  <a:pt x="2007965" y="4464901"/>
                </a:cubicBezTo>
                <a:close/>
                <a:moveTo>
                  <a:pt x="2220106" y="4512526"/>
                </a:moveTo>
                <a:cubicBezTo>
                  <a:pt x="2220106" y="4536100"/>
                  <a:pt x="2221963" y="4545740"/>
                  <a:pt x="2224240" y="4533958"/>
                </a:cubicBezTo>
                <a:cubicBezTo>
                  <a:pt x="2226507" y="4522175"/>
                  <a:pt x="2226507" y="4502877"/>
                  <a:pt x="2224240" y="4491095"/>
                </a:cubicBezTo>
                <a:cubicBezTo>
                  <a:pt x="2221963" y="4479313"/>
                  <a:pt x="2220106" y="4488952"/>
                  <a:pt x="2220106" y="4512526"/>
                </a:cubicBezTo>
                <a:close/>
                <a:moveTo>
                  <a:pt x="1936528" y="4493476"/>
                </a:moveTo>
                <a:cubicBezTo>
                  <a:pt x="1939766" y="4498715"/>
                  <a:pt x="1944300" y="4503001"/>
                  <a:pt x="1946615" y="4503001"/>
                </a:cubicBezTo>
                <a:cubicBezTo>
                  <a:pt x="1948929" y="4503001"/>
                  <a:pt x="1950815" y="4498715"/>
                  <a:pt x="1950815" y="4493476"/>
                </a:cubicBezTo>
                <a:cubicBezTo>
                  <a:pt x="1950815" y="4488237"/>
                  <a:pt x="1946272" y="4483951"/>
                  <a:pt x="1940728" y="4483951"/>
                </a:cubicBezTo>
                <a:cubicBezTo>
                  <a:pt x="1935185" y="4483951"/>
                  <a:pt x="1933289" y="4488237"/>
                  <a:pt x="1936528" y="4493476"/>
                </a:cubicBezTo>
                <a:close/>
                <a:moveTo>
                  <a:pt x="1969865" y="4502439"/>
                </a:moveTo>
                <a:cubicBezTo>
                  <a:pt x="1969865" y="4507373"/>
                  <a:pt x="1974152" y="4514050"/>
                  <a:pt x="1979390" y="4517289"/>
                </a:cubicBezTo>
                <a:cubicBezTo>
                  <a:pt x="1984629" y="4520527"/>
                  <a:pt x="1988915" y="4516489"/>
                  <a:pt x="1988915" y="4508326"/>
                </a:cubicBezTo>
                <a:cubicBezTo>
                  <a:pt x="1988915" y="4500163"/>
                  <a:pt x="1984629" y="4493476"/>
                  <a:pt x="1979390" y="4493476"/>
                </a:cubicBezTo>
                <a:cubicBezTo>
                  <a:pt x="1974152" y="4493476"/>
                  <a:pt x="1969865" y="4497505"/>
                  <a:pt x="1969865" y="4502439"/>
                </a:cubicBezTo>
                <a:close/>
                <a:moveTo>
                  <a:pt x="2007965" y="4503001"/>
                </a:moveTo>
                <a:cubicBezTo>
                  <a:pt x="2007965" y="4508240"/>
                  <a:pt x="2012252" y="4512526"/>
                  <a:pt x="2017490" y="4512526"/>
                </a:cubicBezTo>
                <a:cubicBezTo>
                  <a:pt x="2022729" y="4512526"/>
                  <a:pt x="2027015" y="4508240"/>
                  <a:pt x="2027015" y="4503001"/>
                </a:cubicBezTo>
                <a:cubicBezTo>
                  <a:pt x="2027015" y="4497762"/>
                  <a:pt x="2022729" y="4493476"/>
                  <a:pt x="2017490" y="4493476"/>
                </a:cubicBezTo>
                <a:cubicBezTo>
                  <a:pt x="2012252" y="4493476"/>
                  <a:pt x="2007965" y="4497762"/>
                  <a:pt x="2007965" y="4503001"/>
                </a:cubicBezTo>
                <a:close/>
                <a:moveTo>
                  <a:pt x="1827286" y="4522051"/>
                </a:moveTo>
                <a:cubicBezTo>
                  <a:pt x="1827286" y="4529909"/>
                  <a:pt x="1831438" y="4542768"/>
                  <a:pt x="1836515" y="4550626"/>
                </a:cubicBezTo>
                <a:lnTo>
                  <a:pt x="1845745" y="4564914"/>
                </a:lnTo>
                <a:lnTo>
                  <a:pt x="1845745" y="4550626"/>
                </a:lnTo>
                <a:cubicBezTo>
                  <a:pt x="1845745" y="4542768"/>
                  <a:pt x="1841592" y="4529909"/>
                  <a:pt x="1836515" y="4522051"/>
                </a:cubicBezTo>
                <a:lnTo>
                  <a:pt x="1827286" y="4507764"/>
                </a:lnTo>
                <a:lnTo>
                  <a:pt x="1827286" y="4522051"/>
                </a:lnTo>
                <a:close/>
                <a:moveTo>
                  <a:pt x="2012728" y="4541101"/>
                </a:moveTo>
                <a:cubicBezTo>
                  <a:pt x="2015966" y="4546340"/>
                  <a:pt x="2020510" y="4550626"/>
                  <a:pt x="2022824" y="4550626"/>
                </a:cubicBezTo>
                <a:cubicBezTo>
                  <a:pt x="2025139" y="4550626"/>
                  <a:pt x="2027015" y="4546340"/>
                  <a:pt x="2027015" y="4541101"/>
                </a:cubicBezTo>
                <a:cubicBezTo>
                  <a:pt x="2027015" y="4535862"/>
                  <a:pt x="2022472" y="4531576"/>
                  <a:pt x="2016928" y="4531576"/>
                </a:cubicBezTo>
                <a:cubicBezTo>
                  <a:pt x="2011385" y="4531576"/>
                  <a:pt x="2009489" y="4535862"/>
                  <a:pt x="2012728" y="4541101"/>
                </a:cubicBezTo>
                <a:close/>
                <a:moveTo>
                  <a:pt x="2046218" y="4542692"/>
                </a:moveTo>
                <a:cubicBezTo>
                  <a:pt x="2046303" y="4549674"/>
                  <a:pt x="2050513" y="4561818"/>
                  <a:pt x="2055590" y="4569676"/>
                </a:cubicBezTo>
                <a:lnTo>
                  <a:pt x="2064820" y="4583964"/>
                </a:lnTo>
                <a:lnTo>
                  <a:pt x="2064972" y="4567295"/>
                </a:lnTo>
                <a:cubicBezTo>
                  <a:pt x="2065049" y="4558132"/>
                  <a:pt x="2065439" y="4547521"/>
                  <a:pt x="2065830" y="4543721"/>
                </a:cubicBezTo>
                <a:cubicBezTo>
                  <a:pt x="2066220" y="4539920"/>
                  <a:pt x="2061934" y="4535281"/>
                  <a:pt x="2056305" y="4533405"/>
                </a:cubicBezTo>
                <a:cubicBezTo>
                  <a:pt x="2050675" y="4531529"/>
                  <a:pt x="2046141" y="4535700"/>
                  <a:pt x="2046218" y="4542692"/>
                </a:cubicBezTo>
                <a:close/>
                <a:moveTo>
                  <a:pt x="2103968" y="4575229"/>
                </a:moveTo>
                <a:cubicBezTo>
                  <a:pt x="2104425" y="4586326"/>
                  <a:pt x="2106682" y="4588583"/>
                  <a:pt x="2109721" y="4580992"/>
                </a:cubicBezTo>
                <a:cubicBezTo>
                  <a:pt x="2112474" y="4574115"/>
                  <a:pt x="2112131" y="4565895"/>
                  <a:pt x="2108968" y="4562733"/>
                </a:cubicBezTo>
                <a:cubicBezTo>
                  <a:pt x="2105806" y="4559570"/>
                  <a:pt x="2103558" y="4565190"/>
                  <a:pt x="2103968" y="4575229"/>
                </a:cubicBezTo>
                <a:close/>
                <a:moveTo>
                  <a:pt x="1761744" y="4720581"/>
                </a:moveTo>
                <a:cubicBezTo>
                  <a:pt x="1724292" y="4793914"/>
                  <a:pt x="1693640" y="4860531"/>
                  <a:pt x="1693640" y="4868628"/>
                </a:cubicBezTo>
                <a:cubicBezTo>
                  <a:pt x="1693640" y="4876714"/>
                  <a:pt x="1680705" y="4898069"/>
                  <a:pt x="1664894" y="4916082"/>
                </a:cubicBezTo>
                <a:cubicBezTo>
                  <a:pt x="1649082" y="4934083"/>
                  <a:pt x="1631213" y="4962973"/>
                  <a:pt x="1625184" y="4980280"/>
                </a:cubicBezTo>
                <a:cubicBezTo>
                  <a:pt x="1619145" y="4997577"/>
                  <a:pt x="1604229" y="5026457"/>
                  <a:pt x="1592018" y="5044450"/>
                </a:cubicBezTo>
                <a:cubicBezTo>
                  <a:pt x="1579807" y="5062442"/>
                  <a:pt x="1569815" y="5084950"/>
                  <a:pt x="1569815" y="5094475"/>
                </a:cubicBezTo>
                <a:cubicBezTo>
                  <a:pt x="1569815" y="5104000"/>
                  <a:pt x="1529906" y="5156597"/>
                  <a:pt x="1481119" y="5211347"/>
                </a:cubicBezTo>
                <a:cubicBezTo>
                  <a:pt x="1339882" y="5369852"/>
                  <a:pt x="1305116" y="5457787"/>
                  <a:pt x="1321689" y="5614597"/>
                </a:cubicBezTo>
                <a:cubicBezTo>
                  <a:pt x="1330214" y="5695283"/>
                  <a:pt x="1343978" y="5740194"/>
                  <a:pt x="1365123" y="5756348"/>
                </a:cubicBezTo>
                <a:lnTo>
                  <a:pt x="1378649" y="5766673"/>
                </a:lnTo>
                <a:lnTo>
                  <a:pt x="1368600" y="5803078"/>
                </a:lnTo>
                <a:cubicBezTo>
                  <a:pt x="1357313" y="5843940"/>
                  <a:pt x="1364361" y="5908272"/>
                  <a:pt x="1386059" y="5962507"/>
                </a:cubicBezTo>
                <a:cubicBezTo>
                  <a:pt x="1415710" y="6036593"/>
                  <a:pt x="1539154" y="6115803"/>
                  <a:pt x="1731740" y="6184287"/>
                </a:cubicBezTo>
                <a:cubicBezTo>
                  <a:pt x="1886779" y="6239428"/>
                  <a:pt x="1960340" y="6280785"/>
                  <a:pt x="1960340" y="6312837"/>
                </a:cubicBezTo>
                <a:cubicBezTo>
                  <a:pt x="1960340" y="6336259"/>
                  <a:pt x="1946119" y="6344212"/>
                  <a:pt x="1919773" y="6335497"/>
                </a:cubicBezTo>
                <a:lnTo>
                  <a:pt x="1898428" y="6328439"/>
                </a:lnTo>
                <a:lnTo>
                  <a:pt x="1922240" y="6322276"/>
                </a:lnTo>
                <a:lnTo>
                  <a:pt x="1946053" y="6316123"/>
                </a:lnTo>
                <a:lnTo>
                  <a:pt x="1894503" y="6289681"/>
                </a:lnTo>
                <a:cubicBezTo>
                  <a:pt x="1866157" y="6275137"/>
                  <a:pt x="1819008" y="6259564"/>
                  <a:pt x="1789728" y="6255068"/>
                </a:cubicBezTo>
                <a:cubicBezTo>
                  <a:pt x="1760458" y="6250572"/>
                  <a:pt x="1725787" y="6244638"/>
                  <a:pt x="1712690" y="6241866"/>
                </a:cubicBezTo>
                <a:cubicBezTo>
                  <a:pt x="1699593" y="6239104"/>
                  <a:pt x="1718882" y="6247124"/>
                  <a:pt x="1755553" y="6259678"/>
                </a:cubicBezTo>
                <a:cubicBezTo>
                  <a:pt x="1837954" y="6287900"/>
                  <a:pt x="1817475" y="6290682"/>
                  <a:pt x="1716596" y="6264974"/>
                </a:cubicBezTo>
                <a:cubicBezTo>
                  <a:pt x="1621022" y="6240618"/>
                  <a:pt x="1521952" y="6203271"/>
                  <a:pt x="1457897" y="6167447"/>
                </a:cubicBezTo>
                <a:cubicBezTo>
                  <a:pt x="1383306" y="6125737"/>
                  <a:pt x="1388374" y="6118917"/>
                  <a:pt x="1467174" y="6154969"/>
                </a:cubicBezTo>
                <a:cubicBezTo>
                  <a:pt x="1563138" y="6198889"/>
                  <a:pt x="1595742" y="6205928"/>
                  <a:pt x="1526753" y="6167838"/>
                </a:cubicBezTo>
                <a:cubicBezTo>
                  <a:pt x="1455734" y="6128633"/>
                  <a:pt x="1405252" y="6093133"/>
                  <a:pt x="1411558" y="6086837"/>
                </a:cubicBezTo>
                <a:cubicBezTo>
                  <a:pt x="1414177" y="6084218"/>
                  <a:pt x="1428350" y="6090533"/>
                  <a:pt x="1443057" y="6100887"/>
                </a:cubicBezTo>
                <a:cubicBezTo>
                  <a:pt x="1476651" y="6124508"/>
                  <a:pt x="1531715" y="6152874"/>
                  <a:pt x="1531715" y="6146549"/>
                </a:cubicBezTo>
                <a:cubicBezTo>
                  <a:pt x="1531715" y="6143930"/>
                  <a:pt x="1518180" y="6134796"/>
                  <a:pt x="1501645" y="6126242"/>
                </a:cubicBezTo>
                <a:cubicBezTo>
                  <a:pt x="1485100" y="6117688"/>
                  <a:pt x="1451420" y="6091838"/>
                  <a:pt x="1426788" y="6068797"/>
                </a:cubicBezTo>
                <a:lnTo>
                  <a:pt x="1382011" y="6026916"/>
                </a:lnTo>
                <a:lnTo>
                  <a:pt x="1339091" y="6072788"/>
                </a:lnTo>
                <a:cubicBezTo>
                  <a:pt x="1315488" y="6098019"/>
                  <a:pt x="1291095" y="6128176"/>
                  <a:pt x="1284875" y="6139787"/>
                </a:cubicBezTo>
                <a:cubicBezTo>
                  <a:pt x="1278655" y="6151407"/>
                  <a:pt x="1271092" y="6211148"/>
                  <a:pt x="1268054" y="6272546"/>
                </a:cubicBezTo>
                <a:lnTo>
                  <a:pt x="1262539" y="6384188"/>
                </a:lnTo>
                <a:lnTo>
                  <a:pt x="1282989" y="6408001"/>
                </a:lnTo>
                <a:lnTo>
                  <a:pt x="1303439" y="6431813"/>
                </a:lnTo>
                <a:lnTo>
                  <a:pt x="1300896" y="6348451"/>
                </a:lnTo>
                <a:cubicBezTo>
                  <a:pt x="1299496" y="6302598"/>
                  <a:pt x="1298562" y="6265088"/>
                  <a:pt x="1298810" y="6265107"/>
                </a:cubicBezTo>
                <a:cubicBezTo>
                  <a:pt x="1299067" y="6265117"/>
                  <a:pt x="1333357" y="6281776"/>
                  <a:pt x="1375010" y="6302131"/>
                </a:cubicBezTo>
                <a:cubicBezTo>
                  <a:pt x="1475518" y="6351222"/>
                  <a:pt x="1614202" y="6394676"/>
                  <a:pt x="1749733" y="6419536"/>
                </a:cubicBezTo>
                <a:lnTo>
                  <a:pt x="1860328" y="6439824"/>
                </a:lnTo>
                <a:lnTo>
                  <a:pt x="2079403" y="6440129"/>
                </a:lnTo>
                <a:cubicBezTo>
                  <a:pt x="2199894" y="6440300"/>
                  <a:pt x="2322957" y="6435957"/>
                  <a:pt x="2352885" y="6430480"/>
                </a:cubicBezTo>
                <a:cubicBezTo>
                  <a:pt x="2382803" y="6425003"/>
                  <a:pt x="2405367" y="6423651"/>
                  <a:pt x="2403005" y="6427470"/>
                </a:cubicBezTo>
                <a:cubicBezTo>
                  <a:pt x="2400643" y="6431290"/>
                  <a:pt x="2382584" y="6437271"/>
                  <a:pt x="2362876" y="6440767"/>
                </a:cubicBezTo>
                <a:cubicBezTo>
                  <a:pt x="2343169" y="6444263"/>
                  <a:pt x="2320623" y="6448968"/>
                  <a:pt x="2312765" y="6451235"/>
                </a:cubicBezTo>
                <a:lnTo>
                  <a:pt x="2298478" y="6455360"/>
                </a:lnTo>
                <a:lnTo>
                  <a:pt x="2300697" y="6515024"/>
                </a:lnTo>
                <a:lnTo>
                  <a:pt x="2302917" y="6574688"/>
                </a:lnTo>
                <a:lnTo>
                  <a:pt x="2294220" y="6555638"/>
                </a:lnTo>
                <a:cubicBezTo>
                  <a:pt x="2289439" y="6545161"/>
                  <a:pt x="2285229" y="6518062"/>
                  <a:pt x="2284857" y="6495412"/>
                </a:cubicBezTo>
                <a:lnTo>
                  <a:pt x="2284190" y="6454226"/>
                </a:lnTo>
                <a:lnTo>
                  <a:pt x="2267522" y="6457426"/>
                </a:lnTo>
                <a:lnTo>
                  <a:pt x="2250853" y="6460627"/>
                </a:lnTo>
                <a:lnTo>
                  <a:pt x="2248148" y="6512424"/>
                </a:lnTo>
                <a:cubicBezTo>
                  <a:pt x="2244528" y="6581966"/>
                  <a:pt x="2236565" y="6586576"/>
                  <a:pt x="2236565" y="6519129"/>
                </a:cubicBezTo>
                <a:lnTo>
                  <a:pt x="2236565" y="6465151"/>
                </a:lnTo>
                <a:lnTo>
                  <a:pt x="2217963" y="6465151"/>
                </a:lnTo>
                <a:lnTo>
                  <a:pt x="2199332" y="6465151"/>
                </a:lnTo>
                <a:lnTo>
                  <a:pt x="2196008" y="6529445"/>
                </a:lnTo>
                <a:lnTo>
                  <a:pt x="2192684" y="6593738"/>
                </a:lnTo>
                <a:lnTo>
                  <a:pt x="2190807" y="6529445"/>
                </a:lnTo>
                <a:lnTo>
                  <a:pt x="2188940" y="6465151"/>
                </a:lnTo>
                <a:lnTo>
                  <a:pt x="2174653" y="6465151"/>
                </a:lnTo>
                <a:lnTo>
                  <a:pt x="2160365" y="6465151"/>
                </a:lnTo>
                <a:lnTo>
                  <a:pt x="2160365" y="6536770"/>
                </a:lnTo>
                <a:lnTo>
                  <a:pt x="2160365" y="6608388"/>
                </a:lnTo>
                <a:lnTo>
                  <a:pt x="2181797" y="6604016"/>
                </a:lnTo>
                <a:cubicBezTo>
                  <a:pt x="2193579" y="6601616"/>
                  <a:pt x="2236175" y="6597091"/>
                  <a:pt x="2276437" y="6593968"/>
                </a:cubicBezTo>
                <a:cubicBezTo>
                  <a:pt x="2408044" y="6583766"/>
                  <a:pt x="2587562" y="6543189"/>
                  <a:pt x="2677097" y="6503413"/>
                </a:cubicBezTo>
                <a:lnTo>
                  <a:pt x="2722340" y="6483306"/>
                </a:lnTo>
                <a:lnTo>
                  <a:pt x="2722340" y="6417078"/>
                </a:lnTo>
                <a:cubicBezTo>
                  <a:pt x="2722340" y="6379274"/>
                  <a:pt x="2718254" y="6350851"/>
                  <a:pt x="2712815" y="6350851"/>
                </a:cubicBezTo>
                <a:cubicBezTo>
                  <a:pt x="2707377" y="6350851"/>
                  <a:pt x="2703290" y="6379426"/>
                  <a:pt x="2703290" y="6417526"/>
                </a:cubicBezTo>
                <a:cubicBezTo>
                  <a:pt x="2703290" y="6455626"/>
                  <a:pt x="2699204" y="6484201"/>
                  <a:pt x="2693765" y="6484201"/>
                </a:cubicBezTo>
                <a:cubicBezTo>
                  <a:pt x="2688393" y="6484201"/>
                  <a:pt x="2684240" y="6457312"/>
                  <a:pt x="2684240" y="6422584"/>
                </a:cubicBezTo>
                <a:lnTo>
                  <a:pt x="2684240" y="6360976"/>
                </a:lnTo>
                <a:lnTo>
                  <a:pt x="2669953" y="6366453"/>
                </a:lnTo>
                <a:lnTo>
                  <a:pt x="2655665" y="6371939"/>
                </a:lnTo>
                <a:lnTo>
                  <a:pt x="2653865" y="6430451"/>
                </a:lnTo>
                <a:lnTo>
                  <a:pt x="2652065" y="6488963"/>
                </a:lnTo>
                <a:lnTo>
                  <a:pt x="2648598" y="6433366"/>
                </a:lnTo>
                <a:lnTo>
                  <a:pt x="2645150" y="6377769"/>
                </a:lnTo>
                <a:lnTo>
                  <a:pt x="2630519" y="6383379"/>
                </a:lnTo>
                <a:cubicBezTo>
                  <a:pt x="2622480" y="6386465"/>
                  <a:pt x="2598068" y="6391342"/>
                  <a:pt x="2576265" y="6394219"/>
                </a:cubicBezTo>
                <a:lnTo>
                  <a:pt x="2536603" y="6399447"/>
                </a:lnTo>
                <a:lnTo>
                  <a:pt x="2639901" y="6357242"/>
                </a:lnTo>
                <a:cubicBezTo>
                  <a:pt x="2696718" y="6334030"/>
                  <a:pt x="2767441" y="6298216"/>
                  <a:pt x="2797064" y="6277651"/>
                </a:cubicBezTo>
                <a:lnTo>
                  <a:pt x="2850928" y="6240266"/>
                </a:lnTo>
                <a:lnTo>
                  <a:pt x="2848499" y="6216977"/>
                </a:lnTo>
                <a:cubicBezTo>
                  <a:pt x="2843889" y="6172800"/>
                  <a:pt x="2796721" y="6041127"/>
                  <a:pt x="2763726" y="5980329"/>
                </a:cubicBezTo>
                <a:lnTo>
                  <a:pt x="2730656" y="5919359"/>
                </a:lnTo>
                <a:lnTo>
                  <a:pt x="2741743" y="5873125"/>
                </a:lnTo>
                <a:cubicBezTo>
                  <a:pt x="2748468" y="5845083"/>
                  <a:pt x="2750334" y="5801583"/>
                  <a:pt x="2746486" y="5762635"/>
                </a:cubicBezTo>
                <a:lnTo>
                  <a:pt x="2740133" y="5698388"/>
                </a:lnTo>
                <a:lnTo>
                  <a:pt x="2755059" y="5662975"/>
                </a:lnTo>
                <a:cubicBezTo>
                  <a:pt x="2763260" y="5643496"/>
                  <a:pt x="2769965" y="5615016"/>
                  <a:pt x="2769965" y="5599681"/>
                </a:cubicBezTo>
                <a:lnTo>
                  <a:pt x="2769965" y="5571801"/>
                </a:lnTo>
                <a:lnTo>
                  <a:pt x="2713987" y="5589222"/>
                </a:lnTo>
                <a:cubicBezTo>
                  <a:pt x="2683202" y="5598805"/>
                  <a:pt x="2579265" y="5615607"/>
                  <a:pt x="2483006" y="5626561"/>
                </a:cubicBezTo>
                <a:cubicBezTo>
                  <a:pt x="2386756" y="5637514"/>
                  <a:pt x="2252282" y="5654850"/>
                  <a:pt x="2184178" y="5665089"/>
                </a:cubicBezTo>
                <a:cubicBezTo>
                  <a:pt x="2042503" y="5686387"/>
                  <a:pt x="1634957" y="5773112"/>
                  <a:pt x="1656798" y="5777323"/>
                </a:cubicBezTo>
                <a:cubicBezTo>
                  <a:pt x="1664770" y="5778856"/>
                  <a:pt x="1730978" y="5766769"/>
                  <a:pt x="1803911" y="5750452"/>
                </a:cubicBezTo>
                <a:cubicBezTo>
                  <a:pt x="1974961" y="5712191"/>
                  <a:pt x="2062439" y="5697008"/>
                  <a:pt x="2150840" y="5690206"/>
                </a:cubicBezTo>
                <a:lnTo>
                  <a:pt x="2222278" y="5684720"/>
                </a:lnTo>
                <a:lnTo>
                  <a:pt x="2074640" y="5711857"/>
                </a:lnTo>
                <a:cubicBezTo>
                  <a:pt x="1993440" y="5726783"/>
                  <a:pt x="1896999" y="5746271"/>
                  <a:pt x="1860328" y="5755177"/>
                </a:cubicBezTo>
                <a:cubicBezTo>
                  <a:pt x="1823657" y="5764083"/>
                  <a:pt x="1750790" y="5779227"/>
                  <a:pt x="1698403" y="5788838"/>
                </a:cubicBezTo>
                <a:cubicBezTo>
                  <a:pt x="1646015" y="5798449"/>
                  <a:pt x="1614307" y="5806669"/>
                  <a:pt x="1627937" y="5807117"/>
                </a:cubicBezTo>
                <a:cubicBezTo>
                  <a:pt x="1641567" y="5807564"/>
                  <a:pt x="1740151" y="5793086"/>
                  <a:pt x="1847012" y="5774941"/>
                </a:cubicBezTo>
                <a:cubicBezTo>
                  <a:pt x="2034997" y="5743023"/>
                  <a:pt x="2208400" y="5721258"/>
                  <a:pt x="2216877" y="5728516"/>
                </a:cubicBezTo>
                <a:cubicBezTo>
                  <a:pt x="2219154" y="5730459"/>
                  <a:pt x="2215934" y="5737118"/>
                  <a:pt x="2209733" y="5743318"/>
                </a:cubicBezTo>
                <a:cubicBezTo>
                  <a:pt x="2193141" y="5759911"/>
                  <a:pt x="2195989" y="5769826"/>
                  <a:pt x="2217344" y="5769826"/>
                </a:cubicBezTo>
                <a:cubicBezTo>
                  <a:pt x="2229526" y="5769826"/>
                  <a:pt x="2238318" y="5761387"/>
                  <a:pt x="2242176" y="5746013"/>
                </a:cubicBezTo>
                <a:cubicBezTo>
                  <a:pt x="2245462" y="5732917"/>
                  <a:pt x="2251977" y="5722201"/>
                  <a:pt x="2256644" y="5722201"/>
                </a:cubicBezTo>
                <a:cubicBezTo>
                  <a:pt x="2267674" y="5722201"/>
                  <a:pt x="2267369" y="5728831"/>
                  <a:pt x="2255292" y="5751405"/>
                </a:cubicBezTo>
                <a:lnTo>
                  <a:pt x="2245424" y="5769826"/>
                </a:lnTo>
                <a:lnTo>
                  <a:pt x="2259806" y="5769826"/>
                </a:lnTo>
                <a:cubicBezTo>
                  <a:pt x="2267712" y="5769826"/>
                  <a:pt x="2281028" y="5756567"/>
                  <a:pt x="2289410" y="5740366"/>
                </a:cubicBezTo>
                <a:cubicBezTo>
                  <a:pt x="2297792" y="5724163"/>
                  <a:pt x="2306831" y="5713076"/>
                  <a:pt x="2309489" y="5715734"/>
                </a:cubicBezTo>
                <a:cubicBezTo>
                  <a:pt x="2312146" y="5718391"/>
                  <a:pt x="2309679" y="5729231"/>
                  <a:pt x="2304012" y="5739813"/>
                </a:cubicBezTo>
                <a:cubicBezTo>
                  <a:pt x="2290353" y="5765330"/>
                  <a:pt x="2291001" y="5769826"/>
                  <a:pt x="2308251" y="5769826"/>
                </a:cubicBezTo>
                <a:cubicBezTo>
                  <a:pt x="2316232" y="5769826"/>
                  <a:pt x="2326834" y="5759110"/>
                  <a:pt x="2331815" y="5746013"/>
                </a:cubicBezTo>
                <a:cubicBezTo>
                  <a:pt x="2342626" y="5717581"/>
                  <a:pt x="2351151" y="5714276"/>
                  <a:pt x="2344103" y="5741251"/>
                </a:cubicBezTo>
                <a:cubicBezTo>
                  <a:pt x="2340702" y="5754243"/>
                  <a:pt x="2343807" y="5760301"/>
                  <a:pt x="2353875" y="5760301"/>
                </a:cubicBezTo>
                <a:cubicBezTo>
                  <a:pt x="2361991" y="5760301"/>
                  <a:pt x="2371354" y="5751729"/>
                  <a:pt x="2374678" y="5741251"/>
                </a:cubicBezTo>
                <a:cubicBezTo>
                  <a:pt x="2378002" y="5730774"/>
                  <a:pt x="2384879" y="5722201"/>
                  <a:pt x="2389956" y="5722201"/>
                </a:cubicBezTo>
                <a:cubicBezTo>
                  <a:pt x="2395566" y="5722201"/>
                  <a:pt x="2395176" y="5729650"/>
                  <a:pt x="2388965" y="5741251"/>
                </a:cubicBezTo>
                <a:lnTo>
                  <a:pt x="2378774" y="5760301"/>
                </a:lnTo>
                <a:lnTo>
                  <a:pt x="2420941" y="5760301"/>
                </a:lnTo>
                <a:lnTo>
                  <a:pt x="2463108" y="5760301"/>
                </a:lnTo>
                <a:lnTo>
                  <a:pt x="2470080" y="5734107"/>
                </a:lnTo>
                <a:cubicBezTo>
                  <a:pt x="2473909" y="5719696"/>
                  <a:pt x="2479015" y="5713276"/>
                  <a:pt x="2481425" y="5719820"/>
                </a:cubicBezTo>
                <a:cubicBezTo>
                  <a:pt x="2488844" y="5739975"/>
                  <a:pt x="2512771" y="5733012"/>
                  <a:pt x="2522315" y="5707913"/>
                </a:cubicBezTo>
                <a:cubicBezTo>
                  <a:pt x="2533041" y="5679691"/>
                  <a:pt x="2545347" y="5675595"/>
                  <a:pt x="2536603" y="5703151"/>
                </a:cubicBezTo>
                <a:cubicBezTo>
                  <a:pt x="2526040" y="5736422"/>
                  <a:pt x="2556720" y="5724944"/>
                  <a:pt x="2568426" y="5691245"/>
                </a:cubicBezTo>
                <a:lnTo>
                  <a:pt x="2579180" y="5660288"/>
                </a:lnTo>
                <a:lnTo>
                  <a:pt x="2574655" y="5692007"/>
                </a:lnTo>
                <a:cubicBezTo>
                  <a:pt x="2571569" y="5713590"/>
                  <a:pt x="2573674" y="5722544"/>
                  <a:pt x="2581247" y="5720020"/>
                </a:cubicBezTo>
                <a:cubicBezTo>
                  <a:pt x="2592467" y="5716276"/>
                  <a:pt x="2597334" y="5708714"/>
                  <a:pt x="2616603" y="5665051"/>
                </a:cubicBezTo>
                <a:lnTo>
                  <a:pt x="2627119" y="5641238"/>
                </a:lnTo>
                <a:lnTo>
                  <a:pt x="2621309" y="5682930"/>
                </a:lnTo>
                <a:cubicBezTo>
                  <a:pt x="2613679" y="5737603"/>
                  <a:pt x="2630567" y="5727706"/>
                  <a:pt x="2645397" y="5668814"/>
                </a:cubicBezTo>
                <a:cubicBezTo>
                  <a:pt x="2651512" y="5644515"/>
                  <a:pt x="2659028" y="5627132"/>
                  <a:pt x="2662076" y="5630190"/>
                </a:cubicBezTo>
                <a:cubicBezTo>
                  <a:pt x="2669296" y="5637410"/>
                  <a:pt x="2647731" y="5723115"/>
                  <a:pt x="2634758" y="5738746"/>
                </a:cubicBezTo>
                <a:lnTo>
                  <a:pt x="2624757" y="5750776"/>
                </a:lnTo>
                <a:lnTo>
                  <a:pt x="2635320" y="5750776"/>
                </a:lnTo>
                <a:cubicBezTo>
                  <a:pt x="2647988" y="5750776"/>
                  <a:pt x="2673163" y="5694036"/>
                  <a:pt x="2683917" y="5641238"/>
                </a:cubicBezTo>
                <a:lnTo>
                  <a:pt x="2691679" y="5603138"/>
                </a:lnTo>
                <a:lnTo>
                  <a:pt x="2692727" y="5639162"/>
                </a:lnTo>
                <a:cubicBezTo>
                  <a:pt x="2693308" y="5658974"/>
                  <a:pt x="2687336" y="5690578"/>
                  <a:pt x="2679478" y="5709380"/>
                </a:cubicBezTo>
                <a:cubicBezTo>
                  <a:pt x="2661733" y="5751862"/>
                  <a:pt x="2661685" y="5751271"/>
                  <a:pt x="2681859" y="5744994"/>
                </a:cubicBezTo>
                <a:lnTo>
                  <a:pt x="2698528" y="5739813"/>
                </a:lnTo>
                <a:lnTo>
                  <a:pt x="2684240" y="5749024"/>
                </a:lnTo>
                <a:cubicBezTo>
                  <a:pt x="2655265" y="5767702"/>
                  <a:pt x="2559520" y="5779770"/>
                  <a:pt x="2331815" y="5793429"/>
                </a:cubicBezTo>
                <a:cubicBezTo>
                  <a:pt x="2203466" y="5801125"/>
                  <a:pt x="2019157" y="5818737"/>
                  <a:pt x="1922240" y="5832548"/>
                </a:cubicBezTo>
                <a:cubicBezTo>
                  <a:pt x="1820361" y="5847074"/>
                  <a:pt x="1697812" y="5858171"/>
                  <a:pt x="1631728" y="5858857"/>
                </a:cubicBezTo>
                <a:lnTo>
                  <a:pt x="1517428" y="5860037"/>
                </a:lnTo>
                <a:lnTo>
                  <a:pt x="1466802" y="5842540"/>
                </a:lnTo>
                <a:cubicBezTo>
                  <a:pt x="1438961" y="5832910"/>
                  <a:pt x="1417873" y="5823338"/>
                  <a:pt x="1419949" y="5821271"/>
                </a:cubicBezTo>
                <a:cubicBezTo>
                  <a:pt x="1422016" y="5819194"/>
                  <a:pt x="1449086" y="5822280"/>
                  <a:pt x="1480099" y="5828119"/>
                </a:cubicBezTo>
                <a:cubicBezTo>
                  <a:pt x="1547174" y="5840740"/>
                  <a:pt x="1729845" y="5832967"/>
                  <a:pt x="1745113" y="5816832"/>
                </a:cubicBezTo>
                <a:lnTo>
                  <a:pt x="1755553" y="5805783"/>
                </a:lnTo>
                <a:lnTo>
                  <a:pt x="1736503" y="5810841"/>
                </a:lnTo>
                <a:cubicBezTo>
                  <a:pt x="1656779" y="5831996"/>
                  <a:pt x="1485224" y="5819165"/>
                  <a:pt x="1409995" y="5786447"/>
                </a:cubicBezTo>
                <a:lnTo>
                  <a:pt x="1384078" y="5775170"/>
                </a:lnTo>
                <a:lnTo>
                  <a:pt x="1426940" y="5772426"/>
                </a:lnTo>
                <a:cubicBezTo>
                  <a:pt x="1499768" y="5767750"/>
                  <a:pt x="1643663" y="5741680"/>
                  <a:pt x="1808388" y="5703322"/>
                </a:cubicBezTo>
                <a:cubicBezTo>
                  <a:pt x="2057733" y="5645249"/>
                  <a:pt x="2240623" y="5615369"/>
                  <a:pt x="2536603" y="5584336"/>
                </a:cubicBezTo>
                <a:cubicBezTo>
                  <a:pt x="2698309" y="5567391"/>
                  <a:pt x="2761688" y="5549960"/>
                  <a:pt x="2789415" y="5514823"/>
                </a:cubicBezTo>
                <a:lnTo>
                  <a:pt x="2809923" y="5488838"/>
                </a:lnTo>
                <a:lnTo>
                  <a:pt x="2804274" y="5445976"/>
                </a:lnTo>
                <a:cubicBezTo>
                  <a:pt x="2792825" y="5359108"/>
                  <a:pt x="2684516" y="5190325"/>
                  <a:pt x="2596534" y="5122269"/>
                </a:cubicBezTo>
                <a:lnTo>
                  <a:pt x="2570712" y="5102305"/>
                </a:lnTo>
                <a:lnTo>
                  <a:pt x="2551605" y="5121412"/>
                </a:lnTo>
                <a:cubicBezTo>
                  <a:pt x="2494855" y="5178162"/>
                  <a:pt x="2355771" y="5220519"/>
                  <a:pt x="2170690" y="5237426"/>
                </a:cubicBezTo>
                <a:lnTo>
                  <a:pt x="2048085" y="5248628"/>
                </a:lnTo>
                <a:lnTo>
                  <a:pt x="1935147" y="5237903"/>
                </a:lnTo>
                <a:cubicBezTo>
                  <a:pt x="1873034" y="5232006"/>
                  <a:pt x="1785785" y="5218081"/>
                  <a:pt x="1741256" y="5206956"/>
                </a:cubicBezTo>
                <a:cubicBezTo>
                  <a:pt x="1631566" y="5179552"/>
                  <a:pt x="1547155" y="5131651"/>
                  <a:pt x="1608553" y="5131651"/>
                </a:cubicBezTo>
                <a:lnTo>
                  <a:pt x="1628251" y="5131651"/>
                </a:lnTo>
                <a:lnTo>
                  <a:pt x="1622203" y="5112601"/>
                </a:lnTo>
                <a:cubicBezTo>
                  <a:pt x="1618736" y="5101676"/>
                  <a:pt x="1620488" y="5093551"/>
                  <a:pt x="1626327" y="5093551"/>
                </a:cubicBezTo>
                <a:cubicBezTo>
                  <a:pt x="1631918" y="5093551"/>
                  <a:pt x="1636490" y="5087789"/>
                  <a:pt x="1636490" y="5080740"/>
                </a:cubicBezTo>
                <a:lnTo>
                  <a:pt x="1636490" y="5067929"/>
                </a:lnTo>
                <a:lnTo>
                  <a:pt x="1687135" y="5085026"/>
                </a:lnTo>
                <a:cubicBezTo>
                  <a:pt x="1743228" y="5103971"/>
                  <a:pt x="1860499" y="5126555"/>
                  <a:pt x="1969865" y="5139490"/>
                </a:cubicBezTo>
                <a:lnTo>
                  <a:pt x="2041303" y="5147939"/>
                </a:lnTo>
                <a:lnTo>
                  <a:pt x="1974628" y="5148939"/>
                </a:lnTo>
                <a:cubicBezTo>
                  <a:pt x="1937957" y="5149492"/>
                  <a:pt x="1876654" y="5144453"/>
                  <a:pt x="1838401" y="5137747"/>
                </a:cubicBezTo>
                <a:cubicBezTo>
                  <a:pt x="1800149" y="5131032"/>
                  <a:pt x="1766859" y="5128765"/>
                  <a:pt x="1764430" y="5132699"/>
                </a:cubicBezTo>
                <a:cubicBezTo>
                  <a:pt x="1761992" y="5136643"/>
                  <a:pt x="1763287" y="5141862"/>
                  <a:pt x="1767307" y="5144310"/>
                </a:cubicBezTo>
                <a:cubicBezTo>
                  <a:pt x="1790319" y="5158350"/>
                  <a:pt x="1946262" y="5173342"/>
                  <a:pt x="2069878" y="5173399"/>
                </a:cubicBezTo>
                <a:cubicBezTo>
                  <a:pt x="2148459" y="5173447"/>
                  <a:pt x="2199894" y="5176419"/>
                  <a:pt x="2184178" y="5180010"/>
                </a:cubicBezTo>
                <a:cubicBezTo>
                  <a:pt x="2134896" y="5191287"/>
                  <a:pt x="1901571" y="5188601"/>
                  <a:pt x="1829372" y="5175923"/>
                </a:cubicBezTo>
                <a:cubicBezTo>
                  <a:pt x="1750057" y="5162007"/>
                  <a:pt x="1735455" y="5172056"/>
                  <a:pt x="1810322" y="5189039"/>
                </a:cubicBezTo>
                <a:cubicBezTo>
                  <a:pt x="1940319" y="5218529"/>
                  <a:pt x="2226697" y="5210308"/>
                  <a:pt x="2377059" y="5172771"/>
                </a:cubicBezTo>
                <a:cubicBezTo>
                  <a:pt x="2434333" y="5158474"/>
                  <a:pt x="2447392" y="5148977"/>
                  <a:pt x="2427065" y="5136413"/>
                </a:cubicBezTo>
                <a:cubicBezTo>
                  <a:pt x="2411054" y="5126517"/>
                  <a:pt x="2416455" y="5112601"/>
                  <a:pt x="2436305" y="5112601"/>
                </a:cubicBezTo>
                <a:cubicBezTo>
                  <a:pt x="2446620" y="5112601"/>
                  <a:pt x="2470699" y="5103819"/>
                  <a:pt x="2489807" y="5093084"/>
                </a:cubicBezTo>
                <a:cubicBezTo>
                  <a:pt x="2529450" y="5070824"/>
                  <a:pt x="2547309" y="5077035"/>
                  <a:pt x="2514600" y="5101714"/>
                </a:cubicBezTo>
                <a:cubicBezTo>
                  <a:pt x="2484749" y="5124231"/>
                  <a:pt x="2499608" y="5134899"/>
                  <a:pt x="2533183" y="5115058"/>
                </a:cubicBezTo>
                <a:lnTo>
                  <a:pt x="2560415" y="5098971"/>
                </a:lnTo>
                <a:lnTo>
                  <a:pt x="2560415" y="5072777"/>
                </a:lnTo>
                <a:cubicBezTo>
                  <a:pt x="2560415" y="5057547"/>
                  <a:pt x="2548966" y="5033496"/>
                  <a:pt x="2533059" y="5015303"/>
                </a:cubicBezTo>
                <a:cubicBezTo>
                  <a:pt x="2518010" y="4998092"/>
                  <a:pt x="2502780" y="4970621"/>
                  <a:pt x="2499227" y="4954258"/>
                </a:cubicBezTo>
                <a:cubicBezTo>
                  <a:pt x="2495664" y="4937884"/>
                  <a:pt x="2481863" y="4914310"/>
                  <a:pt x="2468537" y="4901870"/>
                </a:cubicBezTo>
                <a:cubicBezTo>
                  <a:pt x="2455212" y="4889421"/>
                  <a:pt x="2438438" y="4867961"/>
                  <a:pt x="2431266" y="4854178"/>
                </a:cubicBezTo>
                <a:lnTo>
                  <a:pt x="2418236" y="4829118"/>
                </a:lnTo>
                <a:lnTo>
                  <a:pt x="2372639" y="4832376"/>
                </a:lnTo>
                <a:lnTo>
                  <a:pt x="2327053" y="4835624"/>
                </a:lnTo>
                <a:lnTo>
                  <a:pt x="2355628" y="4827604"/>
                </a:lnTo>
                <a:lnTo>
                  <a:pt x="2384203" y="4819584"/>
                </a:lnTo>
                <a:lnTo>
                  <a:pt x="2329558" y="4818450"/>
                </a:lnTo>
                <a:cubicBezTo>
                  <a:pt x="2257892" y="4816974"/>
                  <a:pt x="2122427" y="4772406"/>
                  <a:pt x="2008308" y="4712761"/>
                </a:cubicBezTo>
                <a:lnTo>
                  <a:pt x="1918164" y="4665640"/>
                </a:lnTo>
                <a:lnTo>
                  <a:pt x="1910820" y="4677194"/>
                </a:lnTo>
                <a:cubicBezTo>
                  <a:pt x="1898428" y="4696692"/>
                  <a:pt x="1901924" y="4701140"/>
                  <a:pt x="1938909" y="4712961"/>
                </a:cubicBezTo>
                <a:cubicBezTo>
                  <a:pt x="1958559" y="4719238"/>
                  <a:pt x="1978914" y="4728772"/>
                  <a:pt x="1984153" y="4734154"/>
                </a:cubicBezTo>
                <a:cubicBezTo>
                  <a:pt x="1990630" y="4740802"/>
                  <a:pt x="1987582" y="4741745"/>
                  <a:pt x="1974628" y="4737097"/>
                </a:cubicBezTo>
                <a:cubicBezTo>
                  <a:pt x="1936271" y="4723343"/>
                  <a:pt x="1905353" y="4720400"/>
                  <a:pt x="1899457" y="4729934"/>
                </a:cubicBezTo>
                <a:cubicBezTo>
                  <a:pt x="1894142" y="4738526"/>
                  <a:pt x="1914973" y="4746508"/>
                  <a:pt x="2012728" y="4773330"/>
                </a:cubicBezTo>
                <a:cubicBezTo>
                  <a:pt x="2023205" y="4776207"/>
                  <a:pt x="2008203" y="4775997"/>
                  <a:pt x="1979390" y="4772864"/>
                </a:cubicBezTo>
                <a:cubicBezTo>
                  <a:pt x="1897771" y="4763996"/>
                  <a:pt x="1891084" y="4764215"/>
                  <a:pt x="1887007" y="4775883"/>
                </a:cubicBezTo>
                <a:cubicBezTo>
                  <a:pt x="1884607" y="4782779"/>
                  <a:pt x="1910677" y="4792390"/>
                  <a:pt x="1957483" y="4801848"/>
                </a:cubicBezTo>
                <a:lnTo>
                  <a:pt x="2031778" y="4816850"/>
                </a:lnTo>
                <a:lnTo>
                  <a:pt x="1953197" y="4811668"/>
                </a:lnTo>
                <a:lnTo>
                  <a:pt x="1874615" y="4806496"/>
                </a:lnTo>
                <a:lnTo>
                  <a:pt x="1874615" y="4820574"/>
                </a:lnTo>
                <a:lnTo>
                  <a:pt x="1874615" y="4834652"/>
                </a:lnTo>
                <a:lnTo>
                  <a:pt x="1943672" y="4845473"/>
                </a:lnTo>
                <a:cubicBezTo>
                  <a:pt x="2037188" y="4860112"/>
                  <a:pt x="2058686" y="4865046"/>
                  <a:pt x="2053133" y="4870590"/>
                </a:cubicBezTo>
                <a:cubicBezTo>
                  <a:pt x="2049351" y="4874371"/>
                  <a:pt x="1910677" y="4860598"/>
                  <a:pt x="1872139" y="4852616"/>
                </a:cubicBezTo>
                <a:cubicBezTo>
                  <a:pt x="1866957" y="4851540"/>
                  <a:pt x="1860957" y="4855397"/>
                  <a:pt x="1858804" y="4861189"/>
                </a:cubicBezTo>
                <a:cubicBezTo>
                  <a:pt x="1854479" y="4872838"/>
                  <a:pt x="1942519" y="4893441"/>
                  <a:pt x="1997650" y="4893669"/>
                </a:cubicBezTo>
                <a:cubicBezTo>
                  <a:pt x="2016423" y="4893755"/>
                  <a:pt x="2038207" y="4898375"/>
                  <a:pt x="2046065" y="4903946"/>
                </a:cubicBezTo>
                <a:lnTo>
                  <a:pt x="2060353" y="4914081"/>
                </a:lnTo>
                <a:lnTo>
                  <a:pt x="1993678" y="4908061"/>
                </a:lnTo>
                <a:cubicBezTo>
                  <a:pt x="1957007" y="4904747"/>
                  <a:pt x="1908782" y="4899537"/>
                  <a:pt x="1886522" y="4896489"/>
                </a:cubicBezTo>
                <a:cubicBezTo>
                  <a:pt x="1861566" y="4893059"/>
                  <a:pt x="1846040" y="4894688"/>
                  <a:pt x="1846040" y="4900727"/>
                </a:cubicBezTo>
                <a:cubicBezTo>
                  <a:pt x="1846040" y="4914290"/>
                  <a:pt x="1880902" y="4922111"/>
                  <a:pt x="2007965" y="4937055"/>
                </a:cubicBezTo>
                <a:lnTo>
                  <a:pt x="2117503" y="4949933"/>
                </a:lnTo>
                <a:lnTo>
                  <a:pt x="2003203" y="4946628"/>
                </a:lnTo>
                <a:cubicBezTo>
                  <a:pt x="1940338" y="4944818"/>
                  <a:pt x="1877263" y="4938722"/>
                  <a:pt x="1863042" y="4933083"/>
                </a:cubicBezTo>
                <a:cubicBezTo>
                  <a:pt x="1848355" y="4927254"/>
                  <a:pt x="1834925" y="4926492"/>
                  <a:pt x="1831953" y="4931302"/>
                </a:cubicBezTo>
                <a:cubicBezTo>
                  <a:pt x="1821637" y="4947990"/>
                  <a:pt x="1898228" y="4961392"/>
                  <a:pt x="2050828" y="4969612"/>
                </a:cubicBezTo>
                <a:lnTo>
                  <a:pt x="2174653" y="4976279"/>
                </a:lnTo>
                <a:lnTo>
                  <a:pt x="2038426" y="4977765"/>
                </a:lnTo>
                <a:lnTo>
                  <a:pt x="1902190" y="4979251"/>
                </a:lnTo>
                <a:lnTo>
                  <a:pt x="1833629" y="4963792"/>
                </a:lnTo>
                <a:cubicBezTo>
                  <a:pt x="1768945" y="4949200"/>
                  <a:pt x="1687240" y="4915815"/>
                  <a:pt x="1695641" y="4907404"/>
                </a:cubicBezTo>
                <a:cubicBezTo>
                  <a:pt x="1697755" y="4905299"/>
                  <a:pt x="1715710" y="4908052"/>
                  <a:pt x="1735550" y="4913529"/>
                </a:cubicBezTo>
                <a:cubicBezTo>
                  <a:pt x="1755391" y="4919006"/>
                  <a:pt x="1774250" y="4920863"/>
                  <a:pt x="1777460" y="4917653"/>
                </a:cubicBezTo>
                <a:cubicBezTo>
                  <a:pt x="1780670" y="4914443"/>
                  <a:pt x="1773841" y="4909347"/>
                  <a:pt x="1762278" y="4906328"/>
                </a:cubicBezTo>
                <a:cubicBezTo>
                  <a:pt x="1742218" y="4901080"/>
                  <a:pt x="1731874" y="4874476"/>
                  <a:pt x="1749895" y="4874476"/>
                </a:cubicBezTo>
                <a:cubicBezTo>
                  <a:pt x="1754648" y="4874476"/>
                  <a:pt x="1756286" y="4865904"/>
                  <a:pt x="1753553" y="4855426"/>
                </a:cubicBezTo>
                <a:cubicBezTo>
                  <a:pt x="1750571" y="4844044"/>
                  <a:pt x="1753257" y="4836376"/>
                  <a:pt x="1760220" y="4836376"/>
                </a:cubicBezTo>
                <a:cubicBezTo>
                  <a:pt x="1766630" y="4836376"/>
                  <a:pt x="1769536" y="4830261"/>
                  <a:pt x="1766659" y="4822784"/>
                </a:cubicBezTo>
                <a:cubicBezTo>
                  <a:pt x="1763792" y="4815307"/>
                  <a:pt x="1767621" y="4804067"/>
                  <a:pt x="1775165" y="4797809"/>
                </a:cubicBezTo>
                <a:cubicBezTo>
                  <a:pt x="1782718" y="4791542"/>
                  <a:pt x="1788890" y="4782607"/>
                  <a:pt x="1788890" y="4777959"/>
                </a:cubicBezTo>
                <a:cubicBezTo>
                  <a:pt x="1788890" y="4773302"/>
                  <a:pt x="1797377" y="4751327"/>
                  <a:pt x="1807740" y="4729115"/>
                </a:cubicBezTo>
                <a:cubicBezTo>
                  <a:pt x="1818103" y="4706912"/>
                  <a:pt x="1827752" y="4678023"/>
                  <a:pt x="1829172" y="4664926"/>
                </a:cubicBezTo>
                <a:cubicBezTo>
                  <a:pt x="1832191" y="4637056"/>
                  <a:pt x="1847326" y="4623026"/>
                  <a:pt x="1857175" y="4638961"/>
                </a:cubicBezTo>
                <a:cubicBezTo>
                  <a:pt x="1860957" y="4645076"/>
                  <a:pt x="1867272" y="4646867"/>
                  <a:pt x="1871215" y="4642933"/>
                </a:cubicBezTo>
                <a:cubicBezTo>
                  <a:pt x="1875149" y="4638989"/>
                  <a:pt x="1867452" y="4624855"/>
                  <a:pt x="1854108" y="4611519"/>
                </a:cubicBezTo>
                <a:lnTo>
                  <a:pt x="1829848" y="4587259"/>
                </a:lnTo>
                <a:lnTo>
                  <a:pt x="1761744" y="4720581"/>
                </a:lnTo>
                <a:close/>
                <a:moveTo>
                  <a:pt x="1884140" y="4655401"/>
                </a:moveTo>
                <a:cubicBezTo>
                  <a:pt x="1884140" y="4660640"/>
                  <a:pt x="1888427" y="4664926"/>
                  <a:pt x="1893665" y="4664926"/>
                </a:cubicBezTo>
                <a:cubicBezTo>
                  <a:pt x="1898904" y="4664926"/>
                  <a:pt x="1903190" y="4660640"/>
                  <a:pt x="1903190" y="4655401"/>
                </a:cubicBezTo>
                <a:cubicBezTo>
                  <a:pt x="1903190" y="4650162"/>
                  <a:pt x="1898904" y="4645876"/>
                  <a:pt x="1893665" y="4645876"/>
                </a:cubicBezTo>
                <a:cubicBezTo>
                  <a:pt x="1888427" y="4645876"/>
                  <a:pt x="1884140" y="4650162"/>
                  <a:pt x="1884140" y="4655401"/>
                </a:cubicBezTo>
                <a:close/>
                <a:moveTo>
                  <a:pt x="1846040" y="4674451"/>
                </a:moveTo>
                <a:cubicBezTo>
                  <a:pt x="1846040" y="4679690"/>
                  <a:pt x="1850327" y="4683976"/>
                  <a:pt x="1855565" y="4683976"/>
                </a:cubicBezTo>
                <a:cubicBezTo>
                  <a:pt x="1860804" y="4683976"/>
                  <a:pt x="1865090" y="4679690"/>
                  <a:pt x="1865090" y="4674451"/>
                </a:cubicBezTo>
                <a:cubicBezTo>
                  <a:pt x="1865090" y="4669212"/>
                  <a:pt x="1860804" y="4664926"/>
                  <a:pt x="1855565" y="4664926"/>
                </a:cubicBezTo>
                <a:cubicBezTo>
                  <a:pt x="1850327" y="4664926"/>
                  <a:pt x="1846040" y="4669212"/>
                  <a:pt x="1846040" y="4674451"/>
                </a:cubicBezTo>
                <a:close/>
                <a:moveTo>
                  <a:pt x="1874615" y="4683976"/>
                </a:moveTo>
                <a:cubicBezTo>
                  <a:pt x="1874615" y="4689215"/>
                  <a:pt x="1878902" y="4693501"/>
                  <a:pt x="1884140" y="4693501"/>
                </a:cubicBezTo>
                <a:cubicBezTo>
                  <a:pt x="1889379" y="4693501"/>
                  <a:pt x="1893665" y="4689215"/>
                  <a:pt x="1893665" y="4683976"/>
                </a:cubicBezTo>
                <a:cubicBezTo>
                  <a:pt x="1893665" y="4678737"/>
                  <a:pt x="1889379" y="4674451"/>
                  <a:pt x="1884140" y="4674451"/>
                </a:cubicBezTo>
                <a:cubicBezTo>
                  <a:pt x="1878902" y="4674451"/>
                  <a:pt x="1874615" y="4678737"/>
                  <a:pt x="1874615" y="4683976"/>
                </a:cubicBezTo>
                <a:close/>
                <a:moveTo>
                  <a:pt x="1836515" y="4713113"/>
                </a:moveTo>
                <a:cubicBezTo>
                  <a:pt x="1836515" y="4718657"/>
                  <a:pt x="1840802" y="4720552"/>
                  <a:pt x="1846040" y="4717314"/>
                </a:cubicBezTo>
                <a:cubicBezTo>
                  <a:pt x="1851279" y="4714075"/>
                  <a:pt x="1855565" y="4709541"/>
                  <a:pt x="1855565" y="4707227"/>
                </a:cubicBezTo>
                <a:cubicBezTo>
                  <a:pt x="1855565" y="4704912"/>
                  <a:pt x="1851279" y="4703026"/>
                  <a:pt x="1846040" y="4703026"/>
                </a:cubicBezTo>
                <a:cubicBezTo>
                  <a:pt x="1840802" y="4703026"/>
                  <a:pt x="1836515" y="4707570"/>
                  <a:pt x="1836515" y="4713113"/>
                </a:cubicBezTo>
                <a:close/>
                <a:moveTo>
                  <a:pt x="2260378" y="4716790"/>
                </a:moveTo>
                <a:cubicBezTo>
                  <a:pt x="2299926" y="4733687"/>
                  <a:pt x="2348417" y="4744565"/>
                  <a:pt x="2336578" y="4733878"/>
                </a:cubicBezTo>
                <a:cubicBezTo>
                  <a:pt x="2326605" y="4724886"/>
                  <a:pt x="2254768" y="4702464"/>
                  <a:pt x="2240223" y="4703807"/>
                </a:cubicBezTo>
                <a:cubicBezTo>
                  <a:pt x="2235594" y="4704226"/>
                  <a:pt x="2244662" y="4710075"/>
                  <a:pt x="2260378" y="4716790"/>
                </a:cubicBezTo>
                <a:close/>
                <a:moveTo>
                  <a:pt x="1865090" y="4722076"/>
                </a:moveTo>
                <a:cubicBezTo>
                  <a:pt x="1865090" y="4727315"/>
                  <a:pt x="1869377" y="4731601"/>
                  <a:pt x="1874615" y="4731601"/>
                </a:cubicBezTo>
                <a:cubicBezTo>
                  <a:pt x="1879854" y="4731601"/>
                  <a:pt x="1884140" y="4727315"/>
                  <a:pt x="1884140" y="4722076"/>
                </a:cubicBezTo>
                <a:cubicBezTo>
                  <a:pt x="1884140" y="4716837"/>
                  <a:pt x="1879854" y="4712551"/>
                  <a:pt x="1874615" y="4712551"/>
                </a:cubicBezTo>
                <a:cubicBezTo>
                  <a:pt x="1869377" y="4712551"/>
                  <a:pt x="1865090" y="4716837"/>
                  <a:pt x="1865090" y="4722076"/>
                </a:cubicBezTo>
                <a:close/>
                <a:moveTo>
                  <a:pt x="1817465" y="4755976"/>
                </a:moveTo>
                <a:cubicBezTo>
                  <a:pt x="1817465" y="4764139"/>
                  <a:pt x="1821752" y="4768177"/>
                  <a:pt x="1826990" y="4764939"/>
                </a:cubicBezTo>
                <a:cubicBezTo>
                  <a:pt x="1832229" y="4761700"/>
                  <a:pt x="1836515" y="4755023"/>
                  <a:pt x="1836515" y="4750089"/>
                </a:cubicBezTo>
                <a:cubicBezTo>
                  <a:pt x="1836515" y="4745155"/>
                  <a:pt x="1832229" y="4741126"/>
                  <a:pt x="1826990" y="4741126"/>
                </a:cubicBezTo>
                <a:cubicBezTo>
                  <a:pt x="1821752" y="4741126"/>
                  <a:pt x="1817465" y="4747813"/>
                  <a:pt x="1817465" y="4755976"/>
                </a:cubicBezTo>
                <a:close/>
                <a:moveTo>
                  <a:pt x="1855565" y="4764939"/>
                </a:moveTo>
                <a:cubicBezTo>
                  <a:pt x="1855565" y="4772797"/>
                  <a:pt x="1859852" y="4779226"/>
                  <a:pt x="1865090" y="4779226"/>
                </a:cubicBezTo>
                <a:cubicBezTo>
                  <a:pt x="1870329" y="4779226"/>
                  <a:pt x="1874615" y="4772797"/>
                  <a:pt x="1874615" y="4764939"/>
                </a:cubicBezTo>
                <a:cubicBezTo>
                  <a:pt x="1874615" y="4757081"/>
                  <a:pt x="1870329" y="4750651"/>
                  <a:pt x="1865090" y="4750651"/>
                </a:cubicBezTo>
                <a:cubicBezTo>
                  <a:pt x="1859852" y="4750651"/>
                  <a:pt x="1855565" y="4757081"/>
                  <a:pt x="1855565" y="4764939"/>
                </a:cubicBezTo>
                <a:close/>
                <a:moveTo>
                  <a:pt x="2288953" y="4760176"/>
                </a:moveTo>
                <a:cubicBezTo>
                  <a:pt x="2299430" y="4764682"/>
                  <a:pt x="2318718" y="4768234"/>
                  <a:pt x="2331815" y="4768082"/>
                </a:cubicBezTo>
                <a:lnTo>
                  <a:pt x="2355628" y="4767806"/>
                </a:lnTo>
                <a:lnTo>
                  <a:pt x="2331815" y="4760176"/>
                </a:lnTo>
                <a:cubicBezTo>
                  <a:pt x="2318718" y="4755985"/>
                  <a:pt x="2299430" y="4752423"/>
                  <a:pt x="2288953" y="4752270"/>
                </a:cubicBezTo>
                <a:lnTo>
                  <a:pt x="2269903" y="4751994"/>
                </a:lnTo>
                <a:lnTo>
                  <a:pt x="2288953" y="4760176"/>
                </a:lnTo>
                <a:close/>
                <a:moveTo>
                  <a:pt x="1798415" y="4798276"/>
                </a:moveTo>
                <a:cubicBezTo>
                  <a:pt x="1798415" y="4803515"/>
                  <a:pt x="1802702" y="4807801"/>
                  <a:pt x="1807940" y="4807801"/>
                </a:cubicBezTo>
                <a:cubicBezTo>
                  <a:pt x="1813179" y="4807801"/>
                  <a:pt x="1817465" y="4803515"/>
                  <a:pt x="1817465" y="4798276"/>
                </a:cubicBezTo>
                <a:cubicBezTo>
                  <a:pt x="1817465" y="4793037"/>
                  <a:pt x="1813179" y="4788751"/>
                  <a:pt x="1807940" y="4788751"/>
                </a:cubicBezTo>
                <a:cubicBezTo>
                  <a:pt x="1802702" y="4788751"/>
                  <a:pt x="1798415" y="4793037"/>
                  <a:pt x="1798415" y="4798276"/>
                </a:cubicBezTo>
                <a:close/>
                <a:moveTo>
                  <a:pt x="1836515" y="4807239"/>
                </a:moveTo>
                <a:cubicBezTo>
                  <a:pt x="1836515" y="4812173"/>
                  <a:pt x="1840802" y="4818850"/>
                  <a:pt x="1846040" y="4822089"/>
                </a:cubicBezTo>
                <a:cubicBezTo>
                  <a:pt x="1851279" y="4825327"/>
                  <a:pt x="1855565" y="4821289"/>
                  <a:pt x="1855565" y="4813126"/>
                </a:cubicBezTo>
                <a:cubicBezTo>
                  <a:pt x="1855565" y="4804963"/>
                  <a:pt x="1851279" y="4798276"/>
                  <a:pt x="1846040" y="4798276"/>
                </a:cubicBezTo>
                <a:cubicBezTo>
                  <a:pt x="1840802" y="4798276"/>
                  <a:pt x="1836515" y="4802305"/>
                  <a:pt x="1836515" y="4807239"/>
                </a:cubicBezTo>
                <a:close/>
                <a:moveTo>
                  <a:pt x="2041303" y="4817326"/>
                </a:moveTo>
                <a:cubicBezTo>
                  <a:pt x="2038064" y="4822565"/>
                  <a:pt x="2039960" y="4826851"/>
                  <a:pt x="2045503" y="4826851"/>
                </a:cubicBezTo>
                <a:cubicBezTo>
                  <a:pt x="2051047" y="4826851"/>
                  <a:pt x="2055590" y="4822565"/>
                  <a:pt x="2055590" y="4817326"/>
                </a:cubicBezTo>
                <a:cubicBezTo>
                  <a:pt x="2055590" y="4812087"/>
                  <a:pt x="2053714" y="4807801"/>
                  <a:pt x="2051399" y="4807801"/>
                </a:cubicBezTo>
                <a:cubicBezTo>
                  <a:pt x="2049085" y="4807801"/>
                  <a:pt x="2044541" y="4812087"/>
                  <a:pt x="2041303" y="4817326"/>
                </a:cubicBezTo>
                <a:close/>
                <a:moveTo>
                  <a:pt x="1784128" y="4836376"/>
                </a:moveTo>
                <a:cubicBezTo>
                  <a:pt x="1780889" y="4841615"/>
                  <a:pt x="1782785" y="4845901"/>
                  <a:pt x="1788328" y="4845901"/>
                </a:cubicBezTo>
                <a:cubicBezTo>
                  <a:pt x="1793872" y="4845901"/>
                  <a:pt x="1798415" y="4841615"/>
                  <a:pt x="1798415" y="4836376"/>
                </a:cubicBezTo>
                <a:cubicBezTo>
                  <a:pt x="1798415" y="4831137"/>
                  <a:pt x="1796529" y="4826851"/>
                  <a:pt x="1794215" y="4826851"/>
                </a:cubicBezTo>
                <a:cubicBezTo>
                  <a:pt x="1791900" y="4826851"/>
                  <a:pt x="1787366" y="4831137"/>
                  <a:pt x="1784128" y="4836376"/>
                </a:cubicBezTo>
                <a:close/>
                <a:moveTo>
                  <a:pt x="1823552" y="4842987"/>
                </a:moveTo>
                <a:cubicBezTo>
                  <a:pt x="1812827" y="4853712"/>
                  <a:pt x="1817027" y="4864951"/>
                  <a:pt x="1831753" y="4864951"/>
                </a:cubicBezTo>
                <a:cubicBezTo>
                  <a:pt x="1839611" y="4864951"/>
                  <a:pt x="1846040" y="4860922"/>
                  <a:pt x="1846040" y="4855988"/>
                </a:cubicBezTo>
                <a:cubicBezTo>
                  <a:pt x="1846040" y="4843977"/>
                  <a:pt x="1831162" y="4835376"/>
                  <a:pt x="1823552" y="4842987"/>
                </a:cubicBezTo>
                <a:close/>
                <a:moveTo>
                  <a:pt x="2355628" y="4861122"/>
                </a:moveTo>
                <a:lnTo>
                  <a:pt x="2327053" y="4874581"/>
                </a:lnTo>
                <a:lnTo>
                  <a:pt x="2355609" y="4868990"/>
                </a:lnTo>
                <a:cubicBezTo>
                  <a:pt x="2385422" y="4863151"/>
                  <a:pt x="2394871" y="4858093"/>
                  <a:pt x="2388175" y="4851540"/>
                </a:cubicBezTo>
                <a:cubicBezTo>
                  <a:pt x="2385994" y="4849406"/>
                  <a:pt x="2371344" y="4853721"/>
                  <a:pt x="2355628" y="4861122"/>
                </a:cubicBezTo>
                <a:close/>
                <a:moveTo>
                  <a:pt x="1769840" y="4878677"/>
                </a:moveTo>
                <a:cubicBezTo>
                  <a:pt x="1769840" y="4886840"/>
                  <a:pt x="1774127" y="4893526"/>
                  <a:pt x="1779365" y="4893526"/>
                </a:cubicBezTo>
                <a:cubicBezTo>
                  <a:pt x="1784604" y="4893526"/>
                  <a:pt x="1788890" y="4889497"/>
                  <a:pt x="1788890" y="4884563"/>
                </a:cubicBezTo>
                <a:cubicBezTo>
                  <a:pt x="1788890" y="4879629"/>
                  <a:pt x="1784604" y="4872952"/>
                  <a:pt x="1779365" y="4869714"/>
                </a:cubicBezTo>
                <a:cubicBezTo>
                  <a:pt x="1774127" y="4866475"/>
                  <a:pt x="1769840" y="4870514"/>
                  <a:pt x="1769840" y="4878677"/>
                </a:cubicBezTo>
                <a:close/>
                <a:moveTo>
                  <a:pt x="2358009" y="4881039"/>
                </a:moveTo>
                <a:cubicBezTo>
                  <a:pt x="2348846" y="4883439"/>
                  <a:pt x="2341340" y="4889659"/>
                  <a:pt x="2341340" y="4894869"/>
                </a:cubicBezTo>
                <a:cubicBezTo>
                  <a:pt x="2341340" y="4904480"/>
                  <a:pt x="2371830" y="4898222"/>
                  <a:pt x="2398490" y="4883134"/>
                </a:cubicBezTo>
                <a:lnTo>
                  <a:pt x="2412778" y="4875057"/>
                </a:lnTo>
                <a:lnTo>
                  <a:pt x="2393728" y="4875867"/>
                </a:lnTo>
                <a:cubicBezTo>
                  <a:pt x="2383250" y="4876315"/>
                  <a:pt x="2367172" y="4878648"/>
                  <a:pt x="2358009" y="4881039"/>
                </a:cubicBezTo>
                <a:close/>
                <a:moveTo>
                  <a:pt x="1803178" y="4893526"/>
                </a:moveTo>
                <a:cubicBezTo>
                  <a:pt x="1806416" y="4898765"/>
                  <a:pt x="1815236" y="4903051"/>
                  <a:pt x="1822790" y="4903051"/>
                </a:cubicBezTo>
                <a:cubicBezTo>
                  <a:pt x="1830343" y="4903051"/>
                  <a:pt x="1836515" y="4898765"/>
                  <a:pt x="1836515" y="4893526"/>
                </a:cubicBezTo>
                <a:cubicBezTo>
                  <a:pt x="1836515" y="4888287"/>
                  <a:pt x="1827686" y="4884001"/>
                  <a:pt x="1816903" y="4884001"/>
                </a:cubicBezTo>
                <a:cubicBezTo>
                  <a:pt x="1806121" y="4884001"/>
                  <a:pt x="1799939" y="4888287"/>
                  <a:pt x="1803178" y="4893526"/>
                </a:cubicBezTo>
                <a:close/>
                <a:moveTo>
                  <a:pt x="2353028" y="4929645"/>
                </a:moveTo>
                <a:cubicBezTo>
                  <a:pt x="2314928" y="4942723"/>
                  <a:pt x="2285543" y="4955201"/>
                  <a:pt x="2287715" y="4957372"/>
                </a:cubicBezTo>
                <a:cubicBezTo>
                  <a:pt x="2295430" y="4965087"/>
                  <a:pt x="2401796" y="4932397"/>
                  <a:pt x="2416359" y="4917844"/>
                </a:cubicBezTo>
                <a:cubicBezTo>
                  <a:pt x="2424494" y="4909709"/>
                  <a:pt x="2429161" y="4903689"/>
                  <a:pt x="2426722" y="4904461"/>
                </a:cubicBezTo>
                <a:cubicBezTo>
                  <a:pt x="2424294" y="4905242"/>
                  <a:pt x="2391128" y="4916567"/>
                  <a:pt x="2353028" y="4929645"/>
                </a:cubicBezTo>
                <a:close/>
                <a:moveTo>
                  <a:pt x="1788890" y="4922101"/>
                </a:moveTo>
                <a:cubicBezTo>
                  <a:pt x="1788890" y="4927340"/>
                  <a:pt x="1795577" y="4931626"/>
                  <a:pt x="1803740" y="4931626"/>
                </a:cubicBezTo>
                <a:cubicBezTo>
                  <a:pt x="1811903" y="4931626"/>
                  <a:pt x="1815941" y="4927340"/>
                  <a:pt x="1812703" y="4922101"/>
                </a:cubicBezTo>
                <a:cubicBezTo>
                  <a:pt x="1809464" y="4916862"/>
                  <a:pt x="1802787" y="4912576"/>
                  <a:pt x="1797853" y="4912576"/>
                </a:cubicBezTo>
                <a:cubicBezTo>
                  <a:pt x="1792919" y="4912576"/>
                  <a:pt x="1788890" y="4916862"/>
                  <a:pt x="1788890" y="4922101"/>
                </a:cubicBezTo>
                <a:close/>
                <a:moveTo>
                  <a:pt x="2417540" y="4950676"/>
                </a:moveTo>
                <a:cubicBezTo>
                  <a:pt x="2399205" y="4960715"/>
                  <a:pt x="2387632" y="4969107"/>
                  <a:pt x="2391823" y="4969326"/>
                </a:cubicBezTo>
                <a:cubicBezTo>
                  <a:pt x="2401910" y="4969860"/>
                  <a:pt x="2455640" y="4941922"/>
                  <a:pt x="2455640" y="4936141"/>
                </a:cubicBezTo>
                <a:cubicBezTo>
                  <a:pt x="2455640" y="4929912"/>
                  <a:pt x="2455078" y="4930121"/>
                  <a:pt x="2417540" y="4950676"/>
                </a:cubicBezTo>
                <a:close/>
                <a:moveTo>
                  <a:pt x="1684115" y="4959182"/>
                </a:moveTo>
                <a:cubicBezTo>
                  <a:pt x="1684115" y="4964983"/>
                  <a:pt x="1690545" y="4969726"/>
                  <a:pt x="1698403" y="4969726"/>
                </a:cubicBezTo>
                <a:cubicBezTo>
                  <a:pt x="1706261" y="4969726"/>
                  <a:pt x="1712690" y="4974098"/>
                  <a:pt x="1712690" y="4979432"/>
                </a:cubicBezTo>
                <a:cubicBezTo>
                  <a:pt x="1712690" y="4985252"/>
                  <a:pt x="1702203" y="4986528"/>
                  <a:pt x="1686497" y="4982614"/>
                </a:cubicBezTo>
                <a:lnTo>
                  <a:pt x="1660303" y="4976089"/>
                </a:lnTo>
                <a:lnTo>
                  <a:pt x="1673285" y="4991843"/>
                </a:lnTo>
                <a:lnTo>
                  <a:pt x="1686258" y="5007597"/>
                </a:lnTo>
                <a:lnTo>
                  <a:pt x="1673285" y="5011722"/>
                </a:lnTo>
                <a:cubicBezTo>
                  <a:pt x="1666142" y="5013989"/>
                  <a:pt x="1654102" y="5017532"/>
                  <a:pt x="1646520" y="5019599"/>
                </a:cubicBezTo>
                <a:cubicBezTo>
                  <a:pt x="1622212" y="5026238"/>
                  <a:pt x="1715710" y="5064367"/>
                  <a:pt x="1808712" y="5085740"/>
                </a:cubicBezTo>
                <a:lnTo>
                  <a:pt x="1898428" y="5106372"/>
                </a:lnTo>
                <a:lnTo>
                  <a:pt x="2050828" y="5106219"/>
                </a:lnTo>
                <a:cubicBezTo>
                  <a:pt x="2212219" y="5106048"/>
                  <a:pt x="2300507" y="5093313"/>
                  <a:pt x="2400481" y="5055756"/>
                </a:cubicBezTo>
                <a:cubicBezTo>
                  <a:pt x="2430390" y="5044516"/>
                  <a:pt x="2464680" y="5027076"/>
                  <a:pt x="2476681" y="5016979"/>
                </a:cubicBezTo>
                <a:lnTo>
                  <a:pt x="2498503" y="4998644"/>
                </a:lnTo>
                <a:lnTo>
                  <a:pt x="2441286" y="5021418"/>
                </a:lnTo>
                <a:cubicBezTo>
                  <a:pt x="2356714" y="5055089"/>
                  <a:pt x="2246205" y="5075549"/>
                  <a:pt x="2117503" y="5081359"/>
                </a:cubicBezTo>
                <a:cubicBezTo>
                  <a:pt x="1981086" y="5087522"/>
                  <a:pt x="1788890" y="5066576"/>
                  <a:pt x="1788890" y="5045554"/>
                </a:cubicBezTo>
                <a:cubicBezTo>
                  <a:pt x="1788890" y="5041250"/>
                  <a:pt x="1802816" y="5042097"/>
                  <a:pt x="1819847" y="5047440"/>
                </a:cubicBezTo>
                <a:cubicBezTo>
                  <a:pt x="1836877" y="5052784"/>
                  <a:pt x="1917240" y="5058423"/>
                  <a:pt x="1998440" y="5059976"/>
                </a:cubicBezTo>
                <a:cubicBezTo>
                  <a:pt x="2079641" y="5061528"/>
                  <a:pt x="2122504" y="5061119"/>
                  <a:pt x="2093690" y="5059071"/>
                </a:cubicBezTo>
                <a:cubicBezTo>
                  <a:pt x="1980228" y="5050984"/>
                  <a:pt x="1848526" y="5036754"/>
                  <a:pt x="1833401" y="5030953"/>
                </a:cubicBezTo>
                <a:cubicBezTo>
                  <a:pt x="1811912" y="5022704"/>
                  <a:pt x="1812960" y="5005112"/>
                  <a:pt x="1834534" y="5011960"/>
                </a:cubicBezTo>
                <a:cubicBezTo>
                  <a:pt x="1871653" y="5023742"/>
                  <a:pt x="1992411" y="5034496"/>
                  <a:pt x="2010870" y="5027667"/>
                </a:cubicBezTo>
                <a:cubicBezTo>
                  <a:pt x="2023796" y="5022885"/>
                  <a:pt x="2003127" y="5018456"/>
                  <a:pt x="1950149" y="5014637"/>
                </a:cubicBezTo>
                <a:cubicBezTo>
                  <a:pt x="1881607" y="5009693"/>
                  <a:pt x="1758591" y="4980671"/>
                  <a:pt x="1700784" y="4955810"/>
                </a:cubicBezTo>
                <a:cubicBezTo>
                  <a:pt x="1690630" y="4951438"/>
                  <a:pt x="1684115" y="4952762"/>
                  <a:pt x="1684115" y="4959182"/>
                </a:cubicBezTo>
                <a:close/>
                <a:moveTo>
                  <a:pt x="2424732" y="4977784"/>
                </a:moveTo>
                <a:cubicBezTo>
                  <a:pt x="2405110" y="4986452"/>
                  <a:pt x="2389042" y="4996530"/>
                  <a:pt x="2389013" y="5000187"/>
                </a:cubicBezTo>
                <a:cubicBezTo>
                  <a:pt x="2388937" y="5010474"/>
                  <a:pt x="2443629" y="4988976"/>
                  <a:pt x="2456259" y="4973745"/>
                </a:cubicBezTo>
                <a:cubicBezTo>
                  <a:pt x="2469528" y="4957772"/>
                  <a:pt x="2470261" y="4957677"/>
                  <a:pt x="2424732" y="4977784"/>
                </a:cubicBezTo>
                <a:close/>
                <a:moveTo>
                  <a:pt x="1726978" y="4998301"/>
                </a:moveTo>
                <a:cubicBezTo>
                  <a:pt x="1730216" y="5003540"/>
                  <a:pt x="1734750" y="5007826"/>
                  <a:pt x="1737065" y="5007826"/>
                </a:cubicBezTo>
                <a:cubicBezTo>
                  <a:pt x="1739379" y="5007826"/>
                  <a:pt x="1741265" y="5003540"/>
                  <a:pt x="1741265" y="4998301"/>
                </a:cubicBezTo>
                <a:cubicBezTo>
                  <a:pt x="1741265" y="4993062"/>
                  <a:pt x="1736722" y="4988776"/>
                  <a:pt x="1731178" y="4988776"/>
                </a:cubicBezTo>
                <a:cubicBezTo>
                  <a:pt x="1725635" y="4988776"/>
                  <a:pt x="1723739" y="4993062"/>
                  <a:pt x="1726978" y="4998301"/>
                </a:cubicBezTo>
                <a:close/>
                <a:moveTo>
                  <a:pt x="1760315" y="5007826"/>
                </a:moveTo>
                <a:cubicBezTo>
                  <a:pt x="1760315" y="5013065"/>
                  <a:pt x="1764602" y="5017351"/>
                  <a:pt x="1769840" y="5017351"/>
                </a:cubicBezTo>
                <a:cubicBezTo>
                  <a:pt x="1775079" y="5017351"/>
                  <a:pt x="1779365" y="5013065"/>
                  <a:pt x="1779365" y="5007826"/>
                </a:cubicBezTo>
                <a:cubicBezTo>
                  <a:pt x="1779365" y="5002587"/>
                  <a:pt x="1775079" y="4998301"/>
                  <a:pt x="1769840" y="4998301"/>
                </a:cubicBezTo>
                <a:cubicBezTo>
                  <a:pt x="1764602" y="4998301"/>
                  <a:pt x="1760315" y="5002587"/>
                  <a:pt x="1760315" y="5007826"/>
                </a:cubicBezTo>
                <a:close/>
                <a:moveTo>
                  <a:pt x="1712690" y="5026876"/>
                </a:moveTo>
                <a:cubicBezTo>
                  <a:pt x="1712690" y="5032115"/>
                  <a:pt x="1716977" y="5036401"/>
                  <a:pt x="1722215" y="5036401"/>
                </a:cubicBezTo>
                <a:cubicBezTo>
                  <a:pt x="1727454" y="5036401"/>
                  <a:pt x="1731740" y="5032115"/>
                  <a:pt x="1731740" y="5026876"/>
                </a:cubicBezTo>
                <a:cubicBezTo>
                  <a:pt x="1731740" y="5021637"/>
                  <a:pt x="1727454" y="5017351"/>
                  <a:pt x="1722215" y="5017351"/>
                </a:cubicBezTo>
                <a:cubicBezTo>
                  <a:pt x="1716977" y="5017351"/>
                  <a:pt x="1712690" y="5021637"/>
                  <a:pt x="1712690" y="5026876"/>
                </a:cubicBezTo>
                <a:close/>
                <a:moveTo>
                  <a:pt x="1750790" y="5036401"/>
                </a:moveTo>
                <a:cubicBezTo>
                  <a:pt x="1750790" y="5041640"/>
                  <a:pt x="1755077" y="5045926"/>
                  <a:pt x="1760315" y="5045926"/>
                </a:cubicBezTo>
                <a:cubicBezTo>
                  <a:pt x="1765554" y="5045926"/>
                  <a:pt x="1769840" y="5041640"/>
                  <a:pt x="1769840" y="5036401"/>
                </a:cubicBezTo>
                <a:cubicBezTo>
                  <a:pt x="1769840" y="5031162"/>
                  <a:pt x="1765554" y="5026876"/>
                  <a:pt x="1760315" y="5026876"/>
                </a:cubicBezTo>
                <a:cubicBezTo>
                  <a:pt x="1755077" y="5026876"/>
                  <a:pt x="1750790" y="5031162"/>
                  <a:pt x="1750790" y="5036401"/>
                </a:cubicBezTo>
                <a:close/>
                <a:moveTo>
                  <a:pt x="2160365" y="5055156"/>
                </a:moveTo>
                <a:cubicBezTo>
                  <a:pt x="2160365" y="5060223"/>
                  <a:pt x="2166795" y="5061909"/>
                  <a:pt x="2174653" y="5058899"/>
                </a:cubicBezTo>
                <a:cubicBezTo>
                  <a:pt x="2182511" y="5055880"/>
                  <a:pt x="2188940" y="5051727"/>
                  <a:pt x="2188940" y="5049669"/>
                </a:cubicBezTo>
                <a:cubicBezTo>
                  <a:pt x="2188940" y="5047612"/>
                  <a:pt x="2182511" y="5045926"/>
                  <a:pt x="2174653" y="5045926"/>
                </a:cubicBezTo>
                <a:cubicBezTo>
                  <a:pt x="2166795" y="5045926"/>
                  <a:pt x="2160365" y="5050079"/>
                  <a:pt x="2160365" y="5055156"/>
                </a:cubicBezTo>
                <a:close/>
                <a:moveTo>
                  <a:pt x="2469928" y="5070481"/>
                </a:moveTo>
                <a:cubicBezTo>
                  <a:pt x="2448973" y="5082998"/>
                  <a:pt x="2437762" y="5093313"/>
                  <a:pt x="2445001" y="5093399"/>
                </a:cubicBezTo>
                <a:cubicBezTo>
                  <a:pt x="2458145" y="5093551"/>
                  <a:pt x="2522315" y="5057461"/>
                  <a:pt x="2522315" y="5049908"/>
                </a:cubicBezTo>
                <a:cubicBezTo>
                  <a:pt x="2522315" y="5042192"/>
                  <a:pt x="2507637" y="5047955"/>
                  <a:pt x="2469928" y="5070481"/>
                </a:cubicBezTo>
                <a:close/>
                <a:moveTo>
                  <a:pt x="1650778" y="5103076"/>
                </a:moveTo>
                <a:cubicBezTo>
                  <a:pt x="1654016" y="5108315"/>
                  <a:pt x="1660693" y="5112601"/>
                  <a:pt x="1665627" y="5112601"/>
                </a:cubicBezTo>
                <a:cubicBezTo>
                  <a:pt x="1670561" y="5112601"/>
                  <a:pt x="1674590" y="5108315"/>
                  <a:pt x="1674590" y="5103076"/>
                </a:cubicBezTo>
                <a:cubicBezTo>
                  <a:pt x="1674590" y="5097837"/>
                  <a:pt x="1667904" y="5093551"/>
                  <a:pt x="1659741" y="5093551"/>
                </a:cubicBezTo>
                <a:cubicBezTo>
                  <a:pt x="1651578" y="5093551"/>
                  <a:pt x="1647539" y="5097837"/>
                  <a:pt x="1650778" y="5103076"/>
                </a:cubicBezTo>
                <a:close/>
                <a:moveTo>
                  <a:pt x="1688878" y="5112601"/>
                </a:moveTo>
                <a:cubicBezTo>
                  <a:pt x="1685639" y="5117840"/>
                  <a:pt x="1689926" y="5122126"/>
                  <a:pt x="1698403" y="5122126"/>
                </a:cubicBezTo>
                <a:cubicBezTo>
                  <a:pt x="1706880" y="5122126"/>
                  <a:pt x="1711166" y="5117840"/>
                  <a:pt x="1707928" y="5112601"/>
                </a:cubicBezTo>
                <a:cubicBezTo>
                  <a:pt x="1704689" y="5107362"/>
                  <a:pt x="1700403" y="5103076"/>
                  <a:pt x="1698403" y="5103076"/>
                </a:cubicBezTo>
                <a:cubicBezTo>
                  <a:pt x="1696403" y="5103076"/>
                  <a:pt x="1692116" y="5107362"/>
                  <a:pt x="1688878" y="5112601"/>
                </a:cubicBezTo>
                <a:close/>
                <a:moveTo>
                  <a:pt x="1727483" y="5121317"/>
                </a:moveTo>
                <a:cubicBezTo>
                  <a:pt x="1724416" y="5126279"/>
                  <a:pt x="1725968" y="5132842"/>
                  <a:pt x="1730931" y="5135909"/>
                </a:cubicBezTo>
                <a:cubicBezTo>
                  <a:pt x="1735893" y="5138976"/>
                  <a:pt x="1742456" y="5137423"/>
                  <a:pt x="1745523" y="5132461"/>
                </a:cubicBezTo>
                <a:cubicBezTo>
                  <a:pt x="1748590" y="5127498"/>
                  <a:pt x="1747037" y="5120935"/>
                  <a:pt x="1742075" y="5117869"/>
                </a:cubicBezTo>
                <a:cubicBezTo>
                  <a:pt x="1737112" y="5114801"/>
                  <a:pt x="1730550" y="5116354"/>
                  <a:pt x="1727483" y="5121317"/>
                </a:cubicBezTo>
                <a:close/>
                <a:moveTo>
                  <a:pt x="2446115" y="5136413"/>
                </a:moveTo>
                <a:cubicBezTo>
                  <a:pt x="2446115" y="5152444"/>
                  <a:pt x="2447868" y="5153092"/>
                  <a:pt x="2469156" y="5144919"/>
                </a:cubicBezTo>
                <a:cubicBezTo>
                  <a:pt x="2490445" y="5136756"/>
                  <a:pt x="2487873" y="5122126"/>
                  <a:pt x="2465165" y="5122126"/>
                </a:cubicBezTo>
                <a:cubicBezTo>
                  <a:pt x="2454583" y="5122126"/>
                  <a:pt x="2446115" y="5128479"/>
                  <a:pt x="2446115" y="5136413"/>
                </a:cubicBezTo>
                <a:close/>
                <a:moveTo>
                  <a:pt x="1641348" y="5141328"/>
                </a:moveTo>
                <a:cubicBezTo>
                  <a:pt x="1644644" y="5146653"/>
                  <a:pt x="1651321" y="5148549"/>
                  <a:pt x="1656198" y="5145529"/>
                </a:cubicBezTo>
                <a:cubicBezTo>
                  <a:pt x="1669409" y="5137366"/>
                  <a:pt x="1666951" y="5131651"/>
                  <a:pt x="1650216" y="5131651"/>
                </a:cubicBezTo>
                <a:cubicBezTo>
                  <a:pt x="1642053" y="5131651"/>
                  <a:pt x="1638062" y="5136004"/>
                  <a:pt x="1641348" y="5141328"/>
                </a:cubicBezTo>
                <a:close/>
                <a:moveTo>
                  <a:pt x="1684115" y="5150701"/>
                </a:moveTo>
                <a:cubicBezTo>
                  <a:pt x="1684115" y="5155940"/>
                  <a:pt x="1688659" y="5160226"/>
                  <a:pt x="1694202" y="5160226"/>
                </a:cubicBezTo>
                <a:cubicBezTo>
                  <a:pt x="1699746" y="5160226"/>
                  <a:pt x="1701641" y="5155940"/>
                  <a:pt x="1698403" y="5150701"/>
                </a:cubicBezTo>
                <a:cubicBezTo>
                  <a:pt x="1695164" y="5145462"/>
                  <a:pt x="1690630" y="5141176"/>
                  <a:pt x="1688316" y="5141176"/>
                </a:cubicBezTo>
                <a:cubicBezTo>
                  <a:pt x="1686001" y="5141176"/>
                  <a:pt x="1684115" y="5145462"/>
                  <a:pt x="1684115" y="5150701"/>
                </a:cubicBezTo>
                <a:close/>
                <a:moveTo>
                  <a:pt x="1722215" y="5160226"/>
                </a:moveTo>
                <a:cubicBezTo>
                  <a:pt x="1722215" y="5165465"/>
                  <a:pt x="1726759" y="5169751"/>
                  <a:pt x="1732302" y="5169751"/>
                </a:cubicBezTo>
                <a:cubicBezTo>
                  <a:pt x="1737846" y="5169751"/>
                  <a:pt x="1739741" y="5165465"/>
                  <a:pt x="1736503" y="5160226"/>
                </a:cubicBezTo>
                <a:cubicBezTo>
                  <a:pt x="1733264" y="5154987"/>
                  <a:pt x="1728730" y="5150701"/>
                  <a:pt x="1726416" y="5150701"/>
                </a:cubicBezTo>
                <a:cubicBezTo>
                  <a:pt x="1724101" y="5150701"/>
                  <a:pt x="1722215" y="5154987"/>
                  <a:pt x="1722215" y="5160226"/>
                </a:cubicBezTo>
                <a:close/>
                <a:moveTo>
                  <a:pt x="2493740" y="5188801"/>
                </a:moveTo>
                <a:cubicBezTo>
                  <a:pt x="2454450" y="5209242"/>
                  <a:pt x="2425427" y="5226168"/>
                  <a:pt x="2429256" y="5226434"/>
                </a:cubicBezTo>
                <a:cubicBezTo>
                  <a:pt x="2443496" y="5227396"/>
                  <a:pt x="2518686" y="5194221"/>
                  <a:pt x="2550719" y="5172837"/>
                </a:cubicBezTo>
                <a:cubicBezTo>
                  <a:pt x="2600525" y="5139595"/>
                  <a:pt x="2574131" y="5146987"/>
                  <a:pt x="2493740" y="5188801"/>
                </a:cubicBezTo>
                <a:close/>
                <a:moveTo>
                  <a:pt x="1586713" y="5198364"/>
                </a:moveTo>
                <a:cubicBezTo>
                  <a:pt x="1603867" y="5208822"/>
                  <a:pt x="1622079" y="5217376"/>
                  <a:pt x="1627194" y="5217376"/>
                </a:cubicBezTo>
                <a:cubicBezTo>
                  <a:pt x="1640177" y="5217376"/>
                  <a:pt x="1638814" y="5233864"/>
                  <a:pt x="1625146" y="5242313"/>
                </a:cubicBezTo>
                <a:cubicBezTo>
                  <a:pt x="1618907" y="5246170"/>
                  <a:pt x="1612116" y="5244275"/>
                  <a:pt x="1610068" y="5238112"/>
                </a:cubicBezTo>
                <a:cubicBezTo>
                  <a:pt x="1608011" y="5231950"/>
                  <a:pt x="1598114" y="5226901"/>
                  <a:pt x="1588075" y="5226901"/>
                </a:cubicBezTo>
                <a:cubicBezTo>
                  <a:pt x="1578035" y="5226901"/>
                  <a:pt x="1569815" y="5223529"/>
                  <a:pt x="1569815" y="5219405"/>
                </a:cubicBezTo>
                <a:cubicBezTo>
                  <a:pt x="1569815" y="5215281"/>
                  <a:pt x="1561148" y="5211251"/>
                  <a:pt x="1550556" y="5210451"/>
                </a:cubicBezTo>
                <a:cubicBezTo>
                  <a:pt x="1539288" y="5209604"/>
                  <a:pt x="1533868" y="5213147"/>
                  <a:pt x="1537487" y="5219005"/>
                </a:cubicBezTo>
                <a:cubicBezTo>
                  <a:pt x="1540888" y="5224501"/>
                  <a:pt x="1526334" y="5245323"/>
                  <a:pt x="1505160" y="5265277"/>
                </a:cubicBezTo>
                <a:cubicBezTo>
                  <a:pt x="1483985" y="5285223"/>
                  <a:pt x="1468536" y="5303425"/>
                  <a:pt x="1470841" y="5305730"/>
                </a:cubicBezTo>
                <a:cubicBezTo>
                  <a:pt x="1473146" y="5308026"/>
                  <a:pt x="1468488" y="5315331"/>
                  <a:pt x="1460506" y="5321961"/>
                </a:cubicBezTo>
                <a:cubicBezTo>
                  <a:pt x="1452524" y="5328590"/>
                  <a:pt x="1445990" y="5339391"/>
                  <a:pt x="1445990" y="5345963"/>
                </a:cubicBezTo>
                <a:cubicBezTo>
                  <a:pt x="1445990" y="5352536"/>
                  <a:pt x="1439609" y="5363214"/>
                  <a:pt x="1431808" y="5369691"/>
                </a:cubicBezTo>
                <a:cubicBezTo>
                  <a:pt x="1424007" y="5376167"/>
                  <a:pt x="1419758" y="5384911"/>
                  <a:pt x="1422368" y="5389140"/>
                </a:cubicBezTo>
                <a:cubicBezTo>
                  <a:pt x="1424978" y="5393360"/>
                  <a:pt x="1420378" y="5403561"/>
                  <a:pt x="1412129" y="5411801"/>
                </a:cubicBezTo>
                <a:cubicBezTo>
                  <a:pt x="1403890" y="5420040"/>
                  <a:pt x="1399661" y="5430841"/>
                  <a:pt x="1402728" y="5435803"/>
                </a:cubicBezTo>
                <a:cubicBezTo>
                  <a:pt x="1405795" y="5440776"/>
                  <a:pt x="1402537" y="5450225"/>
                  <a:pt x="1395489" y="5456806"/>
                </a:cubicBezTo>
                <a:cubicBezTo>
                  <a:pt x="1388440" y="5463388"/>
                  <a:pt x="1384564" y="5478647"/>
                  <a:pt x="1386869" y="5490715"/>
                </a:cubicBezTo>
                <a:cubicBezTo>
                  <a:pt x="1389174" y="5502783"/>
                  <a:pt x="1387326" y="5512651"/>
                  <a:pt x="1382754" y="5512651"/>
                </a:cubicBezTo>
                <a:cubicBezTo>
                  <a:pt x="1378191" y="5512651"/>
                  <a:pt x="1375334" y="5538492"/>
                  <a:pt x="1376410" y="5570068"/>
                </a:cubicBezTo>
                <a:lnTo>
                  <a:pt x="1378363" y="5627485"/>
                </a:lnTo>
                <a:lnTo>
                  <a:pt x="1366933" y="5620817"/>
                </a:lnTo>
                <a:cubicBezTo>
                  <a:pt x="1360646" y="5617150"/>
                  <a:pt x="1362808" y="5622512"/>
                  <a:pt x="1371743" y="5632733"/>
                </a:cubicBezTo>
                <a:cubicBezTo>
                  <a:pt x="1380668" y="5642944"/>
                  <a:pt x="1388021" y="5659755"/>
                  <a:pt x="1388078" y="5670090"/>
                </a:cubicBezTo>
                <a:cubicBezTo>
                  <a:pt x="1388316" y="5712171"/>
                  <a:pt x="1394260" y="5735126"/>
                  <a:pt x="1405928" y="5739013"/>
                </a:cubicBezTo>
                <a:lnTo>
                  <a:pt x="1418244" y="5743118"/>
                </a:lnTo>
                <a:lnTo>
                  <a:pt x="1411681" y="5716953"/>
                </a:lnTo>
                <a:lnTo>
                  <a:pt x="1405109" y="5690788"/>
                </a:lnTo>
                <a:lnTo>
                  <a:pt x="1416025" y="5697532"/>
                </a:lnTo>
                <a:cubicBezTo>
                  <a:pt x="1422025" y="5701237"/>
                  <a:pt x="1426940" y="5709923"/>
                  <a:pt x="1426940" y="5716839"/>
                </a:cubicBezTo>
                <a:cubicBezTo>
                  <a:pt x="1426940" y="5723744"/>
                  <a:pt x="1433989" y="5735241"/>
                  <a:pt x="1442599" y="5742394"/>
                </a:cubicBezTo>
                <a:lnTo>
                  <a:pt x="1458259" y="5755386"/>
                </a:lnTo>
                <a:lnTo>
                  <a:pt x="1451486" y="5734031"/>
                </a:lnTo>
                <a:lnTo>
                  <a:pt x="1444704" y="5712676"/>
                </a:lnTo>
                <a:lnTo>
                  <a:pt x="1458525" y="5712676"/>
                </a:lnTo>
                <a:cubicBezTo>
                  <a:pt x="1466126" y="5712676"/>
                  <a:pt x="1475442" y="5722325"/>
                  <a:pt x="1479223" y="5734107"/>
                </a:cubicBezTo>
                <a:lnTo>
                  <a:pt x="1486110" y="5755538"/>
                </a:lnTo>
                <a:lnTo>
                  <a:pt x="1490558" y="5738870"/>
                </a:lnTo>
                <a:cubicBezTo>
                  <a:pt x="1495701" y="5719610"/>
                  <a:pt x="1517999" y="5716619"/>
                  <a:pt x="1526162" y="5734107"/>
                </a:cubicBezTo>
                <a:lnTo>
                  <a:pt x="1531715" y="5746013"/>
                </a:lnTo>
                <a:lnTo>
                  <a:pt x="1537268" y="5734126"/>
                </a:lnTo>
                <a:cubicBezTo>
                  <a:pt x="1540612" y="5726963"/>
                  <a:pt x="1551708" y="5724468"/>
                  <a:pt x="1565177" y="5727849"/>
                </a:cubicBezTo>
                <a:lnTo>
                  <a:pt x="1587532" y="5733460"/>
                </a:lnTo>
                <a:lnTo>
                  <a:pt x="1582331" y="5713543"/>
                </a:lnTo>
                <a:lnTo>
                  <a:pt x="1577121" y="5693626"/>
                </a:lnTo>
                <a:lnTo>
                  <a:pt x="1592056" y="5693626"/>
                </a:lnTo>
                <a:cubicBezTo>
                  <a:pt x="1600257" y="5693626"/>
                  <a:pt x="1611335" y="5701132"/>
                  <a:pt x="1616678" y="5710295"/>
                </a:cubicBezTo>
                <a:cubicBezTo>
                  <a:pt x="1622070" y="5719544"/>
                  <a:pt x="1626518" y="5721668"/>
                  <a:pt x="1626680" y="5715057"/>
                </a:cubicBezTo>
                <a:cubicBezTo>
                  <a:pt x="1626851" y="5707733"/>
                  <a:pt x="1640519" y="5703151"/>
                  <a:pt x="1662208" y="5703151"/>
                </a:cubicBezTo>
                <a:lnTo>
                  <a:pt x="1697450" y="5703151"/>
                </a:lnTo>
                <a:lnTo>
                  <a:pt x="1686020" y="5691721"/>
                </a:lnTo>
                <a:cubicBezTo>
                  <a:pt x="1669228" y="5674929"/>
                  <a:pt x="1672047" y="5665051"/>
                  <a:pt x="1693640" y="5665051"/>
                </a:cubicBezTo>
                <a:cubicBezTo>
                  <a:pt x="1704223" y="5665051"/>
                  <a:pt x="1712690" y="5671404"/>
                  <a:pt x="1712690" y="5679338"/>
                </a:cubicBezTo>
                <a:cubicBezTo>
                  <a:pt x="1712690" y="5687197"/>
                  <a:pt x="1716977" y="5693626"/>
                  <a:pt x="1722215" y="5693626"/>
                </a:cubicBezTo>
                <a:cubicBezTo>
                  <a:pt x="1727454" y="5693626"/>
                  <a:pt x="1731740" y="5689340"/>
                  <a:pt x="1731740" y="5684101"/>
                </a:cubicBezTo>
                <a:cubicBezTo>
                  <a:pt x="1731740" y="5670319"/>
                  <a:pt x="1767364" y="5672376"/>
                  <a:pt x="1773060" y="5686482"/>
                </a:cubicBezTo>
                <a:lnTo>
                  <a:pt x="1777860" y="5698388"/>
                </a:lnTo>
                <a:lnTo>
                  <a:pt x="1778613" y="5686482"/>
                </a:lnTo>
                <a:cubicBezTo>
                  <a:pt x="1779041" y="5679710"/>
                  <a:pt x="1791957" y="5674576"/>
                  <a:pt x="1808578" y="5674576"/>
                </a:cubicBezTo>
                <a:lnTo>
                  <a:pt x="1837801" y="5674576"/>
                </a:lnTo>
                <a:lnTo>
                  <a:pt x="1831753" y="5655526"/>
                </a:lnTo>
                <a:lnTo>
                  <a:pt x="1825704" y="5636476"/>
                </a:lnTo>
                <a:lnTo>
                  <a:pt x="1845402" y="5636476"/>
                </a:lnTo>
                <a:cubicBezTo>
                  <a:pt x="1856556" y="5636476"/>
                  <a:pt x="1865090" y="5642667"/>
                  <a:pt x="1865090" y="5650763"/>
                </a:cubicBezTo>
                <a:cubicBezTo>
                  <a:pt x="1865090" y="5658622"/>
                  <a:pt x="1869377" y="5665051"/>
                  <a:pt x="1874615" y="5665051"/>
                </a:cubicBezTo>
                <a:cubicBezTo>
                  <a:pt x="1879854" y="5665051"/>
                  <a:pt x="1884140" y="5658908"/>
                  <a:pt x="1884140" y="5651402"/>
                </a:cubicBezTo>
                <a:cubicBezTo>
                  <a:pt x="1884140" y="5642782"/>
                  <a:pt x="1893799" y="5637867"/>
                  <a:pt x="1910334" y="5638067"/>
                </a:cubicBezTo>
                <a:cubicBezTo>
                  <a:pt x="1939719" y="5638429"/>
                  <a:pt x="2121580" y="5611759"/>
                  <a:pt x="2191979" y="5596766"/>
                </a:cubicBezTo>
                <a:cubicBezTo>
                  <a:pt x="2278990" y="5578231"/>
                  <a:pt x="2229441" y="5578926"/>
                  <a:pt x="2092947" y="5598157"/>
                </a:cubicBezTo>
                <a:cubicBezTo>
                  <a:pt x="1930965" y="5620969"/>
                  <a:pt x="1922240" y="5621293"/>
                  <a:pt x="1922240" y="5604548"/>
                </a:cubicBezTo>
                <a:lnTo>
                  <a:pt x="1922240" y="5591661"/>
                </a:lnTo>
                <a:lnTo>
                  <a:pt x="2010347" y="5585146"/>
                </a:lnTo>
                <a:cubicBezTo>
                  <a:pt x="2102215" y="5578355"/>
                  <a:pt x="2213772" y="5557962"/>
                  <a:pt x="2225183" y="5545875"/>
                </a:cubicBezTo>
                <a:cubicBezTo>
                  <a:pt x="2228831" y="5542017"/>
                  <a:pt x="2223230" y="5541284"/>
                  <a:pt x="2212753" y="5544236"/>
                </a:cubicBezTo>
                <a:cubicBezTo>
                  <a:pt x="2157651" y="5559791"/>
                  <a:pt x="1998621" y="5570944"/>
                  <a:pt x="1893665" y="5566620"/>
                </a:cubicBezTo>
                <a:cubicBezTo>
                  <a:pt x="1749352" y="5560676"/>
                  <a:pt x="1729454" y="5558238"/>
                  <a:pt x="1725378" y="5545988"/>
                </a:cubicBezTo>
                <a:cubicBezTo>
                  <a:pt x="1723339" y="5539835"/>
                  <a:pt x="1793919" y="5536463"/>
                  <a:pt x="1924622" y="5536463"/>
                </a:cubicBezTo>
                <a:cubicBezTo>
                  <a:pt x="2042531" y="5536463"/>
                  <a:pt x="2133724" y="5532492"/>
                  <a:pt x="2143049" y="5526938"/>
                </a:cubicBezTo>
                <a:cubicBezTo>
                  <a:pt x="2154079" y="5520376"/>
                  <a:pt x="2099291" y="5517413"/>
                  <a:pt x="1966827" y="5517413"/>
                </a:cubicBezTo>
                <a:cubicBezTo>
                  <a:pt x="1759077" y="5517413"/>
                  <a:pt x="1636490" y="5502326"/>
                  <a:pt x="1636490" y="5476751"/>
                </a:cubicBezTo>
                <a:cubicBezTo>
                  <a:pt x="1636490" y="5467274"/>
                  <a:pt x="1643186" y="5464569"/>
                  <a:pt x="1657922" y="5468122"/>
                </a:cubicBezTo>
                <a:cubicBezTo>
                  <a:pt x="1774574" y="5496201"/>
                  <a:pt x="2058191" y="5509070"/>
                  <a:pt x="2095881" y="5488001"/>
                </a:cubicBezTo>
                <a:cubicBezTo>
                  <a:pt x="2105759" y="5482476"/>
                  <a:pt x="2057010" y="5479313"/>
                  <a:pt x="1962055" y="5479313"/>
                </a:cubicBezTo>
                <a:cubicBezTo>
                  <a:pt x="1770469" y="5479313"/>
                  <a:pt x="1623355" y="5455025"/>
                  <a:pt x="1650854" y="5427945"/>
                </a:cubicBezTo>
                <a:cubicBezTo>
                  <a:pt x="1657007" y="5421887"/>
                  <a:pt x="1680029" y="5423259"/>
                  <a:pt x="1716862" y="5431870"/>
                </a:cubicBezTo>
                <a:cubicBezTo>
                  <a:pt x="1796520" y="5450491"/>
                  <a:pt x="1938623" y="5459416"/>
                  <a:pt x="2004546" y="5449929"/>
                </a:cubicBezTo>
                <a:lnTo>
                  <a:pt x="2060353" y="5441899"/>
                </a:lnTo>
                <a:lnTo>
                  <a:pt x="1922240" y="5435566"/>
                </a:lnTo>
                <a:cubicBezTo>
                  <a:pt x="1804778" y="5430174"/>
                  <a:pt x="1641577" y="5406371"/>
                  <a:pt x="1627603" y="5392579"/>
                </a:cubicBezTo>
                <a:cubicBezTo>
                  <a:pt x="1625327" y="5390340"/>
                  <a:pt x="1628070" y="5383911"/>
                  <a:pt x="1633680" y="5378301"/>
                </a:cubicBezTo>
                <a:lnTo>
                  <a:pt x="1643891" y="5368090"/>
                </a:lnTo>
                <a:lnTo>
                  <a:pt x="1718777" y="5382483"/>
                </a:lnTo>
                <a:cubicBezTo>
                  <a:pt x="1813293" y="5400647"/>
                  <a:pt x="1944081" y="5408781"/>
                  <a:pt x="1993678" y="5399570"/>
                </a:cubicBezTo>
                <a:lnTo>
                  <a:pt x="2031778" y="5392503"/>
                </a:lnTo>
                <a:lnTo>
                  <a:pt x="1907953" y="5386445"/>
                </a:lnTo>
                <a:cubicBezTo>
                  <a:pt x="1769869" y="5379692"/>
                  <a:pt x="1665275" y="5362366"/>
                  <a:pt x="1658674" y="5345144"/>
                </a:cubicBezTo>
                <a:cubicBezTo>
                  <a:pt x="1656274" y="5338896"/>
                  <a:pt x="1646015" y="5335953"/>
                  <a:pt x="1635871" y="5338601"/>
                </a:cubicBezTo>
                <a:cubicBezTo>
                  <a:pt x="1625737" y="5341259"/>
                  <a:pt x="1617440" y="5338639"/>
                  <a:pt x="1617440" y="5332790"/>
                </a:cubicBezTo>
                <a:cubicBezTo>
                  <a:pt x="1617440" y="5319503"/>
                  <a:pt x="1614564" y="5319408"/>
                  <a:pt x="1717453" y="5336296"/>
                </a:cubicBezTo>
                <a:cubicBezTo>
                  <a:pt x="1818704" y="5352917"/>
                  <a:pt x="2021891" y="5364737"/>
                  <a:pt x="1993678" y="5352364"/>
                </a:cubicBezTo>
                <a:cubicBezTo>
                  <a:pt x="1983200" y="5347764"/>
                  <a:pt x="1933232" y="5341372"/>
                  <a:pt x="1882635" y="5338153"/>
                </a:cubicBezTo>
                <a:cubicBezTo>
                  <a:pt x="1784347" y="5331905"/>
                  <a:pt x="1655540" y="5306692"/>
                  <a:pt x="1655540" y="5293700"/>
                </a:cubicBezTo>
                <a:cubicBezTo>
                  <a:pt x="1655540" y="5289376"/>
                  <a:pt x="1646968" y="5288080"/>
                  <a:pt x="1636490" y="5290814"/>
                </a:cubicBezTo>
                <a:cubicBezTo>
                  <a:pt x="1626013" y="5293557"/>
                  <a:pt x="1617440" y="5291262"/>
                  <a:pt x="1617440" y="5285728"/>
                </a:cubicBezTo>
                <a:cubicBezTo>
                  <a:pt x="1617440" y="5269544"/>
                  <a:pt x="1634347" y="5263630"/>
                  <a:pt x="1652778" y="5273355"/>
                </a:cubicBezTo>
                <a:cubicBezTo>
                  <a:pt x="1686297" y="5291042"/>
                  <a:pt x="1842764" y="5312731"/>
                  <a:pt x="1927003" y="5311359"/>
                </a:cubicBezTo>
                <a:lnTo>
                  <a:pt x="2012728" y="5309959"/>
                </a:lnTo>
                <a:lnTo>
                  <a:pt x="1918754" y="5302216"/>
                </a:lnTo>
                <a:cubicBezTo>
                  <a:pt x="1788414" y="5291471"/>
                  <a:pt x="1722215" y="5276755"/>
                  <a:pt x="1722215" y="5258534"/>
                </a:cubicBezTo>
                <a:lnTo>
                  <a:pt x="1722215" y="5243884"/>
                </a:lnTo>
                <a:lnTo>
                  <a:pt x="1748409" y="5250513"/>
                </a:lnTo>
                <a:cubicBezTo>
                  <a:pt x="1814341" y="5267201"/>
                  <a:pt x="1887150" y="5274307"/>
                  <a:pt x="1979390" y="5273069"/>
                </a:cubicBezTo>
                <a:lnTo>
                  <a:pt x="2079403" y="5271726"/>
                </a:lnTo>
                <a:lnTo>
                  <a:pt x="1972675" y="5264553"/>
                </a:lnTo>
                <a:cubicBezTo>
                  <a:pt x="1849012" y="5256238"/>
                  <a:pt x="1741656" y="5236112"/>
                  <a:pt x="1643786" y="5202888"/>
                </a:cubicBezTo>
                <a:cubicBezTo>
                  <a:pt x="1559871" y="5174418"/>
                  <a:pt x="1545574" y="5173285"/>
                  <a:pt x="1586713" y="5198364"/>
                </a:cubicBezTo>
                <a:close/>
                <a:moveTo>
                  <a:pt x="2531840" y="5219090"/>
                </a:moveTo>
                <a:cubicBezTo>
                  <a:pt x="2489607" y="5241694"/>
                  <a:pt x="2472081" y="5254733"/>
                  <a:pt x="2488978" y="5250990"/>
                </a:cubicBezTo>
                <a:cubicBezTo>
                  <a:pt x="2520077" y="5244084"/>
                  <a:pt x="2594001" y="5203822"/>
                  <a:pt x="2603354" y="5188687"/>
                </a:cubicBezTo>
                <a:cubicBezTo>
                  <a:pt x="2610955" y="5176399"/>
                  <a:pt x="2614155" y="5175037"/>
                  <a:pt x="2531840" y="5219090"/>
                </a:cubicBezTo>
                <a:close/>
                <a:moveTo>
                  <a:pt x="2565178" y="5256057"/>
                </a:moveTo>
                <a:cubicBezTo>
                  <a:pt x="2528507" y="5276526"/>
                  <a:pt x="2504008" y="5293347"/>
                  <a:pt x="2510733" y="5293424"/>
                </a:cubicBezTo>
                <a:cubicBezTo>
                  <a:pt x="2528840" y="5293643"/>
                  <a:pt x="2612069" y="5249761"/>
                  <a:pt x="2626471" y="5232406"/>
                </a:cubicBezTo>
                <a:cubicBezTo>
                  <a:pt x="2642807" y="5212728"/>
                  <a:pt x="2642759" y="5212747"/>
                  <a:pt x="2565178" y="5256057"/>
                </a:cubicBezTo>
                <a:close/>
                <a:moveTo>
                  <a:pt x="1646015" y="5241979"/>
                </a:moveTo>
                <a:cubicBezTo>
                  <a:pt x="1646015" y="5250276"/>
                  <a:pt x="1651102" y="5255371"/>
                  <a:pt x="1657331" y="5253295"/>
                </a:cubicBezTo>
                <a:cubicBezTo>
                  <a:pt x="1674990" y="5247408"/>
                  <a:pt x="1677915" y="5226901"/>
                  <a:pt x="1661093" y="5226901"/>
                </a:cubicBezTo>
                <a:cubicBezTo>
                  <a:pt x="1652797" y="5226901"/>
                  <a:pt x="1646015" y="5233683"/>
                  <a:pt x="1646015" y="5241979"/>
                </a:cubicBezTo>
                <a:close/>
                <a:moveTo>
                  <a:pt x="1540326" y="5251809"/>
                </a:moveTo>
                <a:lnTo>
                  <a:pt x="1527562" y="5267201"/>
                </a:lnTo>
                <a:lnTo>
                  <a:pt x="1545517" y="5263715"/>
                </a:lnTo>
                <a:cubicBezTo>
                  <a:pt x="1555395" y="5261801"/>
                  <a:pt x="1565262" y="5254885"/>
                  <a:pt x="1567434" y="5248332"/>
                </a:cubicBezTo>
                <a:cubicBezTo>
                  <a:pt x="1573092" y="5231340"/>
                  <a:pt x="1555433" y="5233607"/>
                  <a:pt x="1540326" y="5251809"/>
                </a:cubicBezTo>
                <a:close/>
                <a:moveTo>
                  <a:pt x="1684115" y="5250713"/>
                </a:moveTo>
                <a:cubicBezTo>
                  <a:pt x="1684115" y="5258572"/>
                  <a:pt x="1690545" y="5265001"/>
                  <a:pt x="1698403" y="5265001"/>
                </a:cubicBezTo>
                <a:cubicBezTo>
                  <a:pt x="1706261" y="5265001"/>
                  <a:pt x="1712690" y="5258572"/>
                  <a:pt x="1712690" y="5250713"/>
                </a:cubicBezTo>
                <a:cubicBezTo>
                  <a:pt x="1712690" y="5242856"/>
                  <a:pt x="1706261" y="5236426"/>
                  <a:pt x="1698403" y="5236426"/>
                </a:cubicBezTo>
                <a:cubicBezTo>
                  <a:pt x="1690545" y="5236426"/>
                  <a:pt x="1684115" y="5242856"/>
                  <a:pt x="1684115" y="5250713"/>
                </a:cubicBezTo>
                <a:close/>
                <a:moveTo>
                  <a:pt x="1574987" y="5264353"/>
                </a:moveTo>
                <a:cubicBezTo>
                  <a:pt x="1571968" y="5269230"/>
                  <a:pt x="1573863" y="5275898"/>
                  <a:pt x="1579188" y="5279193"/>
                </a:cubicBezTo>
                <a:cubicBezTo>
                  <a:pt x="1590551" y="5286213"/>
                  <a:pt x="1607915" y="5277298"/>
                  <a:pt x="1607915" y="5264439"/>
                </a:cubicBezTo>
                <a:cubicBezTo>
                  <a:pt x="1607915" y="5252847"/>
                  <a:pt x="1582131" y="5252771"/>
                  <a:pt x="1574987" y="5264353"/>
                </a:cubicBezTo>
                <a:close/>
                <a:moveTo>
                  <a:pt x="2596163" y="5297158"/>
                </a:moveTo>
                <a:cubicBezTo>
                  <a:pt x="2566054" y="5313521"/>
                  <a:pt x="2541403" y="5330190"/>
                  <a:pt x="2541394" y="5334191"/>
                </a:cubicBezTo>
                <a:cubicBezTo>
                  <a:pt x="2541356" y="5343344"/>
                  <a:pt x="2652132" y="5287957"/>
                  <a:pt x="2660304" y="5274736"/>
                </a:cubicBezTo>
                <a:cubicBezTo>
                  <a:pt x="2669458" y="5259934"/>
                  <a:pt x="2656027" y="5264620"/>
                  <a:pt x="2596163" y="5297158"/>
                </a:cubicBezTo>
                <a:close/>
                <a:moveTo>
                  <a:pt x="1509494" y="5280879"/>
                </a:moveTo>
                <a:cubicBezTo>
                  <a:pt x="1498530" y="5291833"/>
                  <a:pt x="1502550" y="5303101"/>
                  <a:pt x="1517428" y="5303101"/>
                </a:cubicBezTo>
                <a:cubicBezTo>
                  <a:pt x="1525286" y="5303101"/>
                  <a:pt x="1531715" y="5296672"/>
                  <a:pt x="1531715" y="5288813"/>
                </a:cubicBezTo>
                <a:cubicBezTo>
                  <a:pt x="1531715" y="5273935"/>
                  <a:pt x="1520447" y="5269916"/>
                  <a:pt x="1509494" y="5280879"/>
                </a:cubicBezTo>
                <a:close/>
                <a:moveTo>
                  <a:pt x="1545622" y="5303739"/>
                </a:moveTo>
                <a:cubicBezTo>
                  <a:pt x="1534449" y="5321808"/>
                  <a:pt x="1550727" y="5326266"/>
                  <a:pt x="1567320" y="5309673"/>
                </a:cubicBezTo>
                <a:lnTo>
                  <a:pt x="1583427" y="5293576"/>
                </a:lnTo>
                <a:lnTo>
                  <a:pt x="1567653" y="5293576"/>
                </a:lnTo>
                <a:cubicBezTo>
                  <a:pt x="1558985" y="5293576"/>
                  <a:pt x="1549070" y="5298148"/>
                  <a:pt x="1545622" y="5303739"/>
                </a:cubicBezTo>
                <a:close/>
                <a:moveTo>
                  <a:pt x="1585694" y="5309454"/>
                </a:moveTo>
                <a:cubicBezTo>
                  <a:pt x="1574730" y="5320408"/>
                  <a:pt x="1578750" y="5331676"/>
                  <a:pt x="1593628" y="5331676"/>
                </a:cubicBezTo>
                <a:cubicBezTo>
                  <a:pt x="1601486" y="5331676"/>
                  <a:pt x="1607915" y="5325247"/>
                  <a:pt x="1607915" y="5317388"/>
                </a:cubicBezTo>
                <a:cubicBezTo>
                  <a:pt x="1607915" y="5302510"/>
                  <a:pt x="1596647" y="5298491"/>
                  <a:pt x="1585694" y="5309454"/>
                </a:cubicBezTo>
                <a:close/>
                <a:moveTo>
                  <a:pt x="2053809" y="5309607"/>
                </a:moveTo>
                <a:cubicBezTo>
                  <a:pt x="2060677" y="5312360"/>
                  <a:pt x="2068897" y="5312017"/>
                  <a:pt x="2072059" y="5308854"/>
                </a:cubicBezTo>
                <a:cubicBezTo>
                  <a:pt x="2075221" y="5305692"/>
                  <a:pt x="2069602" y="5303444"/>
                  <a:pt x="2059562" y="5303854"/>
                </a:cubicBezTo>
                <a:cubicBezTo>
                  <a:pt x="2048466" y="5304311"/>
                  <a:pt x="2046208" y="5306568"/>
                  <a:pt x="2053809" y="5309607"/>
                </a:cubicBezTo>
                <a:close/>
                <a:moveTo>
                  <a:pt x="2628995" y="5338220"/>
                </a:moveTo>
                <a:cubicBezTo>
                  <a:pt x="2596001" y="5356803"/>
                  <a:pt x="2571045" y="5374062"/>
                  <a:pt x="2573560" y="5376567"/>
                </a:cubicBezTo>
                <a:cubicBezTo>
                  <a:pt x="2580008" y="5383016"/>
                  <a:pt x="2693765" y="5321246"/>
                  <a:pt x="2693765" y="5311302"/>
                </a:cubicBezTo>
                <a:cubicBezTo>
                  <a:pt x="2693765" y="5300958"/>
                  <a:pt x="2699128" y="5298720"/>
                  <a:pt x="2628995" y="5338220"/>
                </a:cubicBezTo>
                <a:close/>
                <a:moveTo>
                  <a:pt x="1480919" y="5318979"/>
                </a:moveTo>
                <a:cubicBezTo>
                  <a:pt x="1469955" y="5329933"/>
                  <a:pt x="1473975" y="5341201"/>
                  <a:pt x="1488853" y="5341201"/>
                </a:cubicBezTo>
                <a:cubicBezTo>
                  <a:pt x="1496711" y="5341201"/>
                  <a:pt x="1503140" y="5334772"/>
                  <a:pt x="1503140" y="5326913"/>
                </a:cubicBezTo>
                <a:cubicBezTo>
                  <a:pt x="1503140" y="5312035"/>
                  <a:pt x="1491872" y="5308016"/>
                  <a:pt x="1480919" y="5318979"/>
                </a:cubicBezTo>
                <a:close/>
                <a:moveTo>
                  <a:pt x="1517047" y="5341839"/>
                </a:moveTo>
                <a:cubicBezTo>
                  <a:pt x="1513589" y="5347421"/>
                  <a:pt x="1513046" y="5354279"/>
                  <a:pt x="1515837" y="5357079"/>
                </a:cubicBezTo>
                <a:cubicBezTo>
                  <a:pt x="1522667" y="5363899"/>
                  <a:pt x="1541240" y="5351879"/>
                  <a:pt x="1541240" y="5340639"/>
                </a:cubicBezTo>
                <a:cubicBezTo>
                  <a:pt x="1541240" y="5328466"/>
                  <a:pt x="1524810" y="5329276"/>
                  <a:pt x="1517047" y="5341839"/>
                </a:cubicBezTo>
                <a:close/>
                <a:moveTo>
                  <a:pt x="1456201" y="5364204"/>
                </a:moveTo>
                <a:cubicBezTo>
                  <a:pt x="1449095" y="5372757"/>
                  <a:pt x="1446105" y="5382587"/>
                  <a:pt x="1449553" y="5386035"/>
                </a:cubicBezTo>
                <a:cubicBezTo>
                  <a:pt x="1458449" y="5394931"/>
                  <a:pt x="1477480" y="5373748"/>
                  <a:pt x="1472908" y="5360042"/>
                </a:cubicBezTo>
                <a:cubicBezTo>
                  <a:pt x="1470279" y="5352155"/>
                  <a:pt x="1465126" y="5353441"/>
                  <a:pt x="1456201" y="5364204"/>
                </a:cubicBezTo>
                <a:close/>
                <a:moveTo>
                  <a:pt x="1552594" y="5360965"/>
                </a:moveTo>
                <a:cubicBezTo>
                  <a:pt x="1554471" y="5366595"/>
                  <a:pt x="1560081" y="5371205"/>
                  <a:pt x="1565053" y="5371205"/>
                </a:cubicBezTo>
                <a:cubicBezTo>
                  <a:pt x="1570025" y="5371205"/>
                  <a:pt x="1575635" y="5366595"/>
                  <a:pt x="1577511" y="5360965"/>
                </a:cubicBezTo>
                <a:cubicBezTo>
                  <a:pt x="1579388" y="5355336"/>
                  <a:pt x="1573787" y="5350726"/>
                  <a:pt x="1565053" y="5350726"/>
                </a:cubicBezTo>
                <a:cubicBezTo>
                  <a:pt x="1556318" y="5350726"/>
                  <a:pt x="1550718" y="5355336"/>
                  <a:pt x="1552594" y="5360965"/>
                </a:cubicBezTo>
                <a:close/>
                <a:moveTo>
                  <a:pt x="2698128" y="5360899"/>
                </a:moveTo>
                <a:cubicBezTo>
                  <a:pt x="2694670" y="5366499"/>
                  <a:pt x="2685841" y="5368776"/>
                  <a:pt x="2678516" y="5365966"/>
                </a:cubicBezTo>
                <a:cubicBezTo>
                  <a:pt x="2671182" y="5363147"/>
                  <a:pt x="2665190" y="5364804"/>
                  <a:pt x="2665190" y="5369634"/>
                </a:cubicBezTo>
                <a:cubicBezTo>
                  <a:pt x="2665190" y="5374462"/>
                  <a:pt x="2645235" y="5387235"/>
                  <a:pt x="2620851" y="5398018"/>
                </a:cubicBezTo>
                <a:cubicBezTo>
                  <a:pt x="2596468" y="5408810"/>
                  <a:pt x="2578960" y="5420068"/>
                  <a:pt x="2581942" y="5423049"/>
                </a:cubicBezTo>
                <a:cubicBezTo>
                  <a:pt x="2584923" y="5426031"/>
                  <a:pt x="2596020" y="5423840"/>
                  <a:pt x="2606602" y="5418172"/>
                </a:cubicBezTo>
                <a:cubicBezTo>
                  <a:pt x="2632805" y="5404142"/>
                  <a:pt x="2636615" y="5405076"/>
                  <a:pt x="2636615" y="5425469"/>
                </a:cubicBezTo>
                <a:cubicBezTo>
                  <a:pt x="2636615" y="5435146"/>
                  <a:pt x="2626967" y="5448014"/>
                  <a:pt x="2615184" y="5454063"/>
                </a:cubicBezTo>
                <a:lnTo>
                  <a:pt x="2593753" y="5465074"/>
                </a:lnTo>
                <a:lnTo>
                  <a:pt x="2624709" y="5459530"/>
                </a:lnTo>
                <a:lnTo>
                  <a:pt x="2655665" y="5453987"/>
                </a:lnTo>
                <a:lnTo>
                  <a:pt x="2655665" y="5468389"/>
                </a:lnTo>
                <a:cubicBezTo>
                  <a:pt x="2655665" y="5476313"/>
                  <a:pt x="2647093" y="5485514"/>
                  <a:pt x="2636615" y="5488838"/>
                </a:cubicBezTo>
                <a:cubicBezTo>
                  <a:pt x="2626138" y="5492163"/>
                  <a:pt x="2617565" y="5498773"/>
                  <a:pt x="2617565" y="5503536"/>
                </a:cubicBezTo>
                <a:cubicBezTo>
                  <a:pt x="2617565" y="5508603"/>
                  <a:pt x="2627414" y="5508431"/>
                  <a:pt x="2641378" y="5503126"/>
                </a:cubicBezTo>
                <a:lnTo>
                  <a:pt x="2665190" y="5494078"/>
                </a:lnTo>
                <a:lnTo>
                  <a:pt x="2665190" y="5506669"/>
                </a:lnTo>
                <a:cubicBezTo>
                  <a:pt x="2665190" y="5513594"/>
                  <a:pt x="2655542" y="5523919"/>
                  <a:pt x="2643759" y="5529606"/>
                </a:cubicBezTo>
                <a:cubicBezTo>
                  <a:pt x="2628814" y="5536806"/>
                  <a:pt x="2626938" y="5540131"/>
                  <a:pt x="2637577" y="5540578"/>
                </a:cubicBezTo>
                <a:cubicBezTo>
                  <a:pt x="2670991" y="5541997"/>
                  <a:pt x="2767679" y="5497659"/>
                  <a:pt x="2756202" y="5486191"/>
                </a:cubicBezTo>
                <a:cubicBezTo>
                  <a:pt x="2753554" y="5483533"/>
                  <a:pt x="2744838" y="5486781"/>
                  <a:pt x="2736857" y="5493411"/>
                </a:cubicBezTo>
                <a:lnTo>
                  <a:pt x="2722340" y="5505460"/>
                </a:lnTo>
                <a:lnTo>
                  <a:pt x="2722340" y="5487534"/>
                </a:lnTo>
                <a:cubicBezTo>
                  <a:pt x="2722340" y="5477675"/>
                  <a:pt x="2730913" y="5464255"/>
                  <a:pt x="2741390" y="5457711"/>
                </a:cubicBezTo>
                <a:cubicBezTo>
                  <a:pt x="2751868" y="5451168"/>
                  <a:pt x="2760440" y="5441461"/>
                  <a:pt x="2760440" y="5436146"/>
                </a:cubicBezTo>
                <a:cubicBezTo>
                  <a:pt x="2760440" y="5430832"/>
                  <a:pt x="2750134" y="5433251"/>
                  <a:pt x="2737523" y="5441509"/>
                </a:cubicBezTo>
                <a:lnTo>
                  <a:pt x="2714577" y="5456539"/>
                </a:lnTo>
                <a:lnTo>
                  <a:pt x="2707310" y="5444776"/>
                </a:lnTo>
                <a:cubicBezTo>
                  <a:pt x="2702852" y="5437556"/>
                  <a:pt x="2708034" y="5427697"/>
                  <a:pt x="2720712" y="5419278"/>
                </a:cubicBezTo>
                <a:cubicBezTo>
                  <a:pt x="2747382" y="5401580"/>
                  <a:pt x="2747725" y="5384769"/>
                  <a:pt x="2721131" y="5398999"/>
                </a:cubicBezTo>
                <a:lnTo>
                  <a:pt x="2700871" y="5409838"/>
                </a:lnTo>
                <a:lnTo>
                  <a:pt x="2692803" y="5396951"/>
                </a:lnTo>
                <a:cubicBezTo>
                  <a:pt x="2687412" y="5388331"/>
                  <a:pt x="2691756" y="5378616"/>
                  <a:pt x="2705919" y="5367605"/>
                </a:cubicBezTo>
                <a:cubicBezTo>
                  <a:pt x="2717568" y="5358556"/>
                  <a:pt x="2722007" y="5351050"/>
                  <a:pt x="2715768" y="5350936"/>
                </a:cubicBezTo>
                <a:cubicBezTo>
                  <a:pt x="2709529" y="5350821"/>
                  <a:pt x="2701586" y="5355308"/>
                  <a:pt x="2698128" y="5360899"/>
                </a:cubicBezTo>
                <a:close/>
                <a:moveTo>
                  <a:pt x="1595219" y="5366604"/>
                </a:moveTo>
                <a:cubicBezTo>
                  <a:pt x="1584531" y="5377282"/>
                  <a:pt x="1588132" y="5388826"/>
                  <a:pt x="1602134" y="5388826"/>
                </a:cubicBezTo>
                <a:cubicBezTo>
                  <a:pt x="1609430" y="5388826"/>
                  <a:pt x="1617869" y="5382397"/>
                  <a:pt x="1620888" y="5374538"/>
                </a:cubicBezTo>
                <a:cubicBezTo>
                  <a:pt x="1626384" y="5360213"/>
                  <a:pt x="1607449" y="5354365"/>
                  <a:pt x="1595219" y="5366604"/>
                </a:cubicBezTo>
                <a:close/>
                <a:moveTo>
                  <a:pt x="1488853" y="5379301"/>
                </a:moveTo>
                <a:cubicBezTo>
                  <a:pt x="1478594" y="5395894"/>
                  <a:pt x="1493796" y="5410057"/>
                  <a:pt x="1508646" y="5397732"/>
                </a:cubicBezTo>
                <a:cubicBezTo>
                  <a:pt x="1515980" y="5391646"/>
                  <a:pt x="1519628" y="5382864"/>
                  <a:pt x="1516761" y="5378225"/>
                </a:cubicBezTo>
                <a:cubicBezTo>
                  <a:pt x="1509808" y="5366976"/>
                  <a:pt x="1496139" y="5367509"/>
                  <a:pt x="1488853" y="5379301"/>
                </a:cubicBezTo>
                <a:close/>
                <a:moveTo>
                  <a:pt x="1531715" y="5403904"/>
                </a:moveTo>
                <a:cubicBezTo>
                  <a:pt x="1531715" y="5412201"/>
                  <a:pt x="1536802" y="5417296"/>
                  <a:pt x="1543031" y="5415220"/>
                </a:cubicBezTo>
                <a:cubicBezTo>
                  <a:pt x="1560690" y="5409333"/>
                  <a:pt x="1563615" y="5388826"/>
                  <a:pt x="1546793" y="5388826"/>
                </a:cubicBezTo>
                <a:cubicBezTo>
                  <a:pt x="1538497" y="5388826"/>
                  <a:pt x="1531715" y="5395608"/>
                  <a:pt x="1531715" y="5403904"/>
                </a:cubicBezTo>
                <a:close/>
                <a:moveTo>
                  <a:pt x="2658047" y="5395808"/>
                </a:moveTo>
                <a:cubicBezTo>
                  <a:pt x="2641559" y="5401533"/>
                  <a:pt x="2643035" y="5426926"/>
                  <a:pt x="2659866" y="5426926"/>
                </a:cubicBezTo>
                <a:cubicBezTo>
                  <a:pt x="2667419" y="5426926"/>
                  <a:pt x="2675706" y="5423506"/>
                  <a:pt x="2678287" y="5419325"/>
                </a:cubicBezTo>
                <a:cubicBezTo>
                  <a:pt x="2685526" y="5407610"/>
                  <a:pt x="2671391" y="5391189"/>
                  <a:pt x="2658047" y="5395808"/>
                </a:cubicBezTo>
                <a:close/>
                <a:moveTo>
                  <a:pt x="1431703" y="5407876"/>
                </a:moveTo>
                <a:cubicBezTo>
                  <a:pt x="1423930" y="5420449"/>
                  <a:pt x="1435322" y="5438280"/>
                  <a:pt x="1446648" y="5431279"/>
                </a:cubicBezTo>
                <a:cubicBezTo>
                  <a:pt x="1458220" y="5424135"/>
                  <a:pt x="1458144" y="5398351"/>
                  <a:pt x="1446552" y="5398351"/>
                </a:cubicBezTo>
                <a:cubicBezTo>
                  <a:pt x="1441618" y="5398351"/>
                  <a:pt x="1434941" y="5402637"/>
                  <a:pt x="1431703" y="5407876"/>
                </a:cubicBezTo>
                <a:close/>
                <a:moveTo>
                  <a:pt x="1575902" y="5404962"/>
                </a:moveTo>
                <a:cubicBezTo>
                  <a:pt x="1565177" y="5415687"/>
                  <a:pt x="1569377" y="5426926"/>
                  <a:pt x="1584103" y="5426926"/>
                </a:cubicBezTo>
                <a:cubicBezTo>
                  <a:pt x="1591961" y="5426926"/>
                  <a:pt x="1598390" y="5422897"/>
                  <a:pt x="1598390" y="5417963"/>
                </a:cubicBezTo>
                <a:cubicBezTo>
                  <a:pt x="1598390" y="5405952"/>
                  <a:pt x="1583512" y="5397351"/>
                  <a:pt x="1575902" y="5404962"/>
                </a:cubicBezTo>
                <a:close/>
                <a:moveTo>
                  <a:pt x="1612297" y="5418039"/>
                </a:moveTo>
                <a:cubicBezTo>
                  <a:pt x="1603534" y="5432222"/>
                  <a:pt x="1613687" y="5439928"/>
                  <a:pt x="1631918" y="5432937"/>
                </a:cubicBezTo>
                <a:cubicBezTo>
                  <a:pt x="1640338" y="5429707"/>
                  <a:pt x="1644558" y="5422745"/>
                  <a:pt x="1641291" y="5417468"/>
                </a:cubicBezTo>
                <a:cubicBezTo>
                  <a:pt x="1633576" y="5404981"/>
                  <a:pt x="1620203" y="5405238"/>
                  <a:pt x="1612297" y="5418039"/>
                </a:cubicBezTo>
                <a:close/>
                <a:moveTo>
                  <a:pt x="1471394" y="5423754"/>
                </a:moveTo>
                <a:cubicBezTo>
                  <a:pt x="1460430" y="5434708"/>
                  <a:pt x="1464450" y="5445976"/>
                  <a:pt x="1479328" y="5445976"/>
                </a:cubicBezTo>
                <a:cubicBezTo>
                  <a:pt x="1487186" y="5445976"/>
                  <a:pt x="1493615" y="5439547"/>
                  <a:pt x="1493615" y="5431688"/>
                </a:cubicBezTo>
                <a:cubicBezTo>
                  <a:pt x="1493615" y="5416810"/>
                  <a:pt x="1482347" y="5412791"/>
                  <a:pt x="1471394" y="5423754"/>
                </a:cubicBezTo>
                <a:close/>
                <a:moveTo>
                  <a:pt x="1512665" y="5445414"/>
                </a:moveTo>
                <a:cubicBezTo>
                  <a:pt x="1512665" y="5461378"/>
                  <a:pt x="1529563" y="5465340"/>
                  <a:pt x="1535182" y="5450681"/>
                </a:cubicBezTo>
                <a:cubicBezTo>
                  <a:pt x="1538497" y="5442042"/>
                  <a:pt x="1535154" y="5436451"/>
                  <a:pt x="1526658" y="5436451"/>
                </a:cubicBezTo>
                <a:cubicBezTo>
                  <a:pt x="1518961" y="5436451"/>
                  <a:pt x="1512665" y="5440480"/>
                  <a:pt x="1512665" y="5445414"/>
                </a:cubicBezTo>
                <a:close/>
                <a:moveTo>
                  <a:pt x="2665190" y="5456292"/>
                </a:moveTo>
                <a:cubicBezTo>
                  <a:pt x="2665190" y="5479504"/>
                  <a:pt x="2687450" y="5476228"/>
                  <a:pt x="2692079" y="5452329"/>
                </a:cubicBezTo>
                <a:cubicBezTo>
                  <a:pt x="2693908" y="5442928"/>
                  <a:pt x="2689051" y="5436451"/>
                  <a:pt x="2680173" y="5436451"/>
                </a:cubicBezTo>
                <a:cubicBezTo>
                  <a:pt x="2671343" y="5436451"/>
                  <a:pt x="2665190" y="5444595"/>
                  <a:pt x="2665190" y="5456292"/>
                </a:cubicBezTo>
                <a:close/>
                <a:moveTo>
                  <a:pt x="1412653" y="5455501"/>
                </a:moveTo>
                <a:cubicBezTo>
                  <a:pt x="1402394" y="5472094"/>
                  <a:pt x="1417596" y="5486257"/>
                  <a:pt x="1432446" y="5473932"/>
                </a:cubicBezTo>
                <a:cubicBezTo>
                  <a:pt x="1439780" y="5467846"/>
                  <a:pt x="1443428" y="5459064"/>
                  <a:pt x="1440561" y="5454425"/>
                </a:cubicBezTo>
                <a:cubicBezTo>
                  <a:pt x="1433608" y="5443176"/>
                  <a:pt x="1419939" y="5443709"/>
                  <a:pt x="1412653" y="5455501"/>
                </a:cubicBezTo>
                <a:close/>
                <a:moveTo>
                  <a:pt x="1555147" y="5456139"/>
                </a:moveTo>
                <a:cubicBezTo>
                  <a:pt x="1551689" y="5461721"/>
                  <a:pt x="1551146" y="5468579"/>
                  <a:pt x="1553937" y="5471379"/>
                </a:cubicBezTo>
                <a:cubicBezTo>
                  <a:pt x="1560767" y="5478199"/>
                  <a:pt x="1579340" y="5466179"/>
                  <a:pt x="1579340" y="5454939"/>
                </a:cubicBezTo>
                <a:cubicBezTo>
                  <a:pt x="1579340" y="5442766"/>
                  <a:pt x="1562910" y="5443576"/>
                  <a:pt x="1555147" y="5456139"/>
                </a:cubicBezTo>
                <a:close/>
                <a:moveTo>
                  <a:pt x="1593247" y="5465664"/>
                </a:moveTo>
                <a:cubicBezTo>
                  <a:pt x="1584484" y="5479847"/>
                  <a:pt x="1594637" y="5487553"/>
                  <a:pt x="1612868" y="5480562"/>
                </a:cubicBezTo>
                <a:cubicBezTo>
                  <a:pt x="1621288" y="5477332"/>
                  <a:pt x="1625508" y="5470370"/>
                  <a:pt x="1622241" y="5465093"/>
                </a:cubicBezTo>
                <a:cubicBezTo>
                  <a:pt x="1614526" y="5452606"/>
                  <a:pt x="1601153" y="5452863"/>
                  <a:pt x="1593247" y="5465664"/>
                </a:cubicBezTo>
                <a:close/>
                <a:moveTo>
                  <a:pt x="1455515" y="5480104"/>
                </a:moveTo>
                <a:cubicBezTo>
                  <a:pt x="1455515" y="5488401"/>
                  <a:pt x="1460602" y="5493496"/>
                  <a:pt x="1466831" y="5491420"/>
                </a:cubicBezTo>
                <a:cubicBezTo>
                  <a:pt x="1484490" y="5485533"/>
                  <a:pt x="1487415" y="5465026"/>
                  <a:pt x="1470593" y="5465026"/>
                </a:cubicBezTo>
                <a:cubicBezTo>
                  <a:pt x="1462297" y="5465026"/>
                  <a:pt x="1455515" y="5471808"/>
                  <a:pt x="1455515" y="5480104"/>
                </a:cubicBezTo>
                <a:close/>
                <a:moveTo>
                  <a:pt x="1498378" y="5484076"/>
                </a:moveTo>
                <a:cubicBezTo>
                  <a:pt x="1494577" y="5490229"/>
                  <a:pt x="1495749" y="5499545"/>
                  <a:pt x="1500988" y="5504783"/>
                </a:cubicBezTo>
                <a:cubicBezTo>
                  <a:pt x="1507341" y="5511137"/>
                  <a:pt x="1512818" y="5510584"/>
                  <a:pt x="1517428" y="5503126"/>
                </a:cubicBezTo>
                <a:cubicBezTo>
                  <a:pt x="1521228" y="5496973"/>
                  <a:pt x="1520057" y="5487658"/>
                  <a:pt x="1514818" y="5482419"/>
                </a:cubicBezTo>
                <a:cubicBezTo>
                  <a:pt x="1508465" y="5476065"/>
                  <a:pt x="1502988" y="5476618"/>
                  <a:pt x="1498378" y="5484076"/>
                </a:cubicBezTo>
                <a:close/>
                <a:moveTo>
                  <a:pt x="2681326" y="5490163"/>
                </a:moveTo>
                <a:cubicBezTo>
                  <a:pt x="2673715" y="5497773"/>
                  <a:pt x="2682326" y="5512651"/>
                  <a:pt x="2694337" y="5512651"/>
                </a:cubicBezTo>
                <a:cubicBezTo>
                  <a:pt x="2699271" y="5512651"/>
                  <a:pt x="2703290" y="5506222"/>
                  <a:pt x="2703290" y="5498363"/>
                </a:cubicBezTo>
                <a:cubicBezTo>
                  <a:pt x="2703290" y="5483638"/>
                  <a:pt x="2692051" y="5479437"/>
                  <a:pt x="2681326" y="5490163"/>
                </a:cubicBezTo>
                <a:close/>
                <a:moveTo>
                  <a:pt x="1400051" y="5509479"/>
                </a:moveTo>
                <a:cubicBezTo>
                  <a:pt x="1404680" y="5533378"/>
                  <a:pt x="1426940" y="5536654"/>
                  <a:pt x="1426940" y="5513442"/>
                </a:cubicBezTo>
                <a:cubicBezTo>
                  <a:pt x="1426940" y="5501745"/>
                  <a:pt x="1420787" y="5493601"/>
                  <a:pt x="1411957" y="5493601"/>
                </a:cubicBezTo>
                <a:cubicBezTo>
                  <a:pt x="1403080" y="5493601"/>
                  <a:pt x="1398222" y="5500078"/>
                  <a:pt x="1400051" y="5509479"/>
                </a:cubicBezTo>
                <a:close/>
                <a:moveTo>
                  <a:pt x="1538326" y="5499688"/>
                </a:moveTo>
                <a:cubicBezTo>
                  <a:pt x="1530715" y="5507298"/>
                  <a:pt x="1539316" y="5522176"/>
                  <a:pt x="1551327" y="5522176"/>
                </a:cubicBezTo>
                <a:cubicBezTo>
                  <a:pt x="1556261" y="5522176"/>
                  <a:pt x="1560290" y="5515747"/>
                  <a:pt x="1560290" y="5507888"/>
                </a:cubicBezTo>
                <a:cubicBezTo>
                  <a:pt x="1560290" y="5493163"/>
                  <a:pt x="1549051" y="5488962"/>
                  <a:pt x="1538326" y="5499688"/>
                </a:cubicBezTo>
                <a:close/>
                <a:moveTo>
                  <a:pt x="1579340" y="5517413"/>
                </a:moveTo>
                <a:cubicBezTo>
                  <a:pt x="1579340" y="5525272"/>
                  <a:pt x="1585770" y="5531701"/>
                  <a:pt x="1593628" y="5531701"/>
                </a:cubicBezTo>
                <a:cubicBezTo>
                  <a:pt x="1601486" y="5531701"/>
                  <a:pt x="1607915" y="5525272"/>
                  <a:pt x="1607915" y="5517413"/>
                </a:cubicBezTo>
                <a:cubicBezTo>
                  <a:pt x="1607915" y="5509556"/>
                  <a:pt x="1601486" y="5503126"/>
                  <a:pt x="1593628" y="5503126"/>
                </a:cubicBezTo>
                <a:cubicBezTo>
                  <a:pt x="1585770" y="5503126"/>
                  <a:pt x="1579340" y="5509556"/>
                  <a:pt x="1579340" y="5517413"/>
                </a:cubicBezTo>
                <a:close/>
                <a:moveTo>
                  <a:pt x="1443076" y="5518738"/>
                </a:moveTo>
                <a:cubicBezTo>
                  <a:pt x="1435465" y="5526348"/>
                  <a:pt x="1444066" y="5541226"/>
                  <a:pt x="1456077" y="5541226"/>
                </a:cubicBezTo>
                <a:cubicBezTo>
                  <a:pt x="1461011" y="5541226"/>
                  <a:pt x="1465040" y="5534797"/>
                  <a:pt x="1465040" y="5526938"/>
                </a:cubicBezTo>
                <a:cubicBezTo>
                  <a:pt x="1465040" y="5512213"/>
                  <a:pt x="1453801" y="5508012"/>
                  <a:pt x="1443076" y="5518738"/>
                </a:cubicBezTo>
                <a:close/>
                <a:moveTo>
                  <a:pt x="1626965" y="5526938"/>
                </a:moveTo>
                <a:cubicBezTo>
                  <a:pt x="1626965" y="5534873"/>
                  <a:pt x="1635433" y="5541226"/>
                  <a:pt x="1646015" y="5541226"/>
                </a:cubicBezTo>
                <a:cubicBezTo>
                  <a:pt x="1656598" y="5541226"/>
                  <a:pt x="1665065" y="5534873"/>
                  <a:pt x="1665065" y="5526938"/>
                </a:cubicBezTo>
                <a:cubicBezTo>
                  <a:pt x="1665065" y="5519004"/>
                  <a:pt x="1656598" y="5512651"/>
                  <a:pt x="1646015" y="5512651"/>
                </a:cubicBezTo>
                <a:cubicBezTo>
                  <a:pt x="1635433" y="5512651"/>
                  <a:pt x="1626965" y="5519004"/>
                  <a:pt x="1626965" y="5526938"/>
                </a:cubicBezTo>
                <a:close/>
                <a:moveTo>
                  <a:pt x="1488853" y="5531701"/>
                </a:moveTo>
                <a:cubicBezTo>
                  <a:pt x="1485052" y="5537854"/>
                  <a:pt x="1486224" y="5547170"/>
                  <a:pt x="1491463" y="5552408"/>
                </a:cubicBezTo>
                <a:cubicBezTo>
                  <a:pt x="1497816" y="5558762"/>
                  <a:pt x="1503293" y="5558209"/>
                  <a:pt x="1507903" y="5550751"/>
                </a:cubicBezTo>
                <a:cubicBezTo>
                  <a:pt x="1511703" y="5544598"/>
                  <a:pt x="1510532" y="5535283"/>
                  <a:pt x="1505293" y="5530044"/>
                </a:cubicBezTo>
                <a:cubicBezTo>
                  <a:pt x="1498940" y="5523690"/>
                  <a:pt x="1493463" y="5524243"/>
                  <a:pt x="1488853" y="5531701"/>
                </a:cubicBezTo>
                <a:close/>
                <a:moveTo>
                  <a:pt x="1674590" y="5536463"/>
                </a:moveTo>
                <a:cubicBezTo>
                  <a:pt x="1674590" y="5544398"/>
                  <a:pt x="1683058" y="5550751"/>
                  <a:pt x="1693640" y="5550751"/>
                </a:cubicBezTo>
                <a:cubicBezTo>
                  <a:pt x="1704223" y="5550751"/>
                  <a:pt x="1712690" y="5544398"/>
                  <a:pt x="1712690" y="5536463"/>
                </a:cubicBezTo>
                <a:cubicBezTo>
                  <a:pt x="1712690" y="5528529"/>
                  <a:pt x="1704223" y="5522176"/>
                  <a:pt x="1693640" y="5522176"/>
                </a:cubicBezTo>
                <a:cubicBezTo>
                  <a:pt x="1683058" y="5522176"/>
                  <a:pt x="1674590" y="5528529"/>
                  <a:pt x="1674590" y="5536463"/>
                </a:cubicBezTo>
                <a:close/>
                <a:moveTo>
                  <a:pt x="1393698" y="5550599"/>
                </a:moveTo>
                <a:cubicBezTo>
                  <a:pt x="1386678" y="5561962"/>
                  <a:pt x="1395594" y="5579326"/>
                  <a:pt x="1408452" y="5579326"/>
                </a:cubicBezTo>
                <a:cubicBezTo>
                  <a:pt x="1420044" y="5579326"/>
                  <a:pt x="1420120" y="5553542"/>
                  <a:pt x="1408548" y="5546398"/>
                </a:cubicBezTo>
                <a:cubicBezTo>
                  <a:pt x="1403671" y="5543379"/>
                  <a:pt x="1396994" y="5545275"/>
                  <a:pt x="1393698" y="5550599"/>
                </a:cubicBezTo>
                <a:close/>
                <a:moveTo>
                  <a:pt x="1528801" y="5547313"/>
                </a:moveTo>
                <a:cubicBezTo>
                  <a:pt x="1521190" y="5554923"/>
                  <a:pt x="1529791" y="5569801"/>
                  <a:pt x="1541802" y="5569801"/>
                </a:cubicBezTo>
                <a:cubicBezTo>
                  <a:pt x="1546736" y="5569801"/>
                  <a:pt x="1550765" y="5563372"/>
                  <a:pt x="1550765" y="5555513"/>
                </a:cubicBezTo>
                <a:cubicBezTo>
                  <a:pt x="1550765" y="5540788"/>
                  <a:pt x="1539526" y="5536587"/>
                  <a:pt x="1528801" y="5547313"/>
                </a:cubicBezTo>
                <a:close/>
                <a:moveTo>
                  <a:pt x="1569815" y="5565038"/>
                </a:moveTo>
                <a:cubicBezTo>
                  <a:pt x="1569815" y="5572897"/>
                  <a:pt x="1576245" y="5579326"/>
                  <a:pt x="1584103" y="5579326"/>
                </a:cubicBezTo>
                <a:cubicBezTo>
                  <a:pt x="1591961" y="5579326"/>
                  <a:pt x="1598390" y="5572897"/>
                  <a:pt x="1598390" y="5565038"/>
                </a:cubicBezTo>
                <a:cubicBezTo>
                  <a:pt x="1598390" y="5557181"/>
                  <a:pt x="1591961" y="5550751"/>
                  <a:pt x="1584103" y="5550751"/>
                </a:cubicBezTo>
                <a:cubicBezTo>
                  <a:pt x="1576245" y="5550751"/>
                  <a:pt x="1569815" y="5557181"/>
                  <a:pt x="1569815" y="5565038"/>
                </a:cubicBezTo>
                <a:close/>
                <a:moveTo>
                  <a:pt x="1437932" y="5573973"/>
                </a:moveTo>
                <a:cubicBezTo>
                  <a:pt x="1439751" y="5582708"/>
                  <a:pt x="1445514" y="5589632"/>
                  <a:pt x="1450753" y="5589356"/>
                </a:cubicBezTo>
                <a:cubicBezTo>
                  <a:pt x="1464888" y="5588603"/>
                  <a:pt x="1462297" y="5567296"/>
                  <a:pt x="1447457" y="5562353"/>
                </a:cubicBezTo>
                <a:cubicBezTo>
                  <a:pt x="1439447" y="5559685"/>
                  <a:pt x="1435884" y="5564039"/>
                  <a:pt x="1437932" y="5573973"/>
                </a:cubicBezTo>
                <a:close/>
                <a:moveTo>
                  <a:pt x="1617440" y="5573544"/>
                </a:moveTo>
                <a:cubicBezTo>
                  <a:pt x="1617440" y="5586927"/>
                  <a:pt x="1644834" y="5602738"/>
                  <a:pt x="1653321" y="5594252"/>
                </a:cubicBezTo>
                <a:cubicBezTo>
                  <a:pt x="1655836" y="5591728"/>
                  <a:pt x="1655359" y="5583060"/>
                  <a:pt x="1652254" y="5574973"/>
                </a:cubicBezTo>
                <a:cubicBezTo>
                  <a:pt x="1645225" y="5556656"/>
                  <a:pt x="1617440" y="5555523"/>
                  <a:pt x="1617440" y="5573544"/>
                </a:cubicBezTo>
                <a:close/>
                <a:moveTo>
                  <a:pt x="1674590" y="5583069"/>
                </a:moveTo>
                <a:cubicBezTo>
                  <a:pt x="1674590" y="5599224"/>
                  <a:pt x="1700346" y="5610635"/>
                  <a:pt x="1708185" y="5597957"/>
                </a:cubicBezTo>
                <a:cubicBezTo>
                  <a:pt x="1711281" y="5592947"/>
                  <a:pt x="1711166" y="5584565"/>
                  <a:pt x="1707928" y="5579326"/>
                </a:cubicBezTo>
                <a:cubicBezTo>
                  <a:pt x="1699127" y="5565086"/>
                  <a:pt x="1674590" y="5567839"/>
                  <a:pt x="1674590" y="5583069"/>
                </a:cubicBezTo>
                <a:close/>
                <a:moveTo>
                  <a:pt x="2272884" y="5576307"/>
                </a:moveTo>
                <a:cubicBezTo>
                  <a:pt x="2279752" y="5579060"/>
                  <a:pt x="2287972" y="5578717"/>
                  <a:pt x="2291134" y="5575554"/>
                </a:cubicBezTo>
                <a:cubicBezTo>
                  <a:pt x="2294296" y="5572392"/>
                  <a:pt x="2288677" y="5570144"/>
                  <a:pt x="2278637" y="5570554"/>
                </a:cubicBezTo>
                <a:cubicBezTo>
                  <a:pt x="2267541" y="5571011"/>
                  <a:pt x="2265283" y="5573268"/>
                  <a:pt x="2272884" y="5576307"/>
                </a:cubicBezTo>
                <a:close/>
                <a:moveTo>
                  <a:pt x="1484090" y="5593613"/>
                </a:moveTo>
                <a:cubicBezTo>
                  <a:pt x="1484090" y="5601472"/>
                  <a:pt x="1488377" y="5607901"/>
                  <a:pt x="1493615" y="5607901"/>
                </a:cubicBezTo>
                <a:cubicBezTo>
                  <a:pt x="1498854" y="5607901"/>
                  <a:pt x="1503140" y="5601472"/>
                  <a:pt x="1503140" y="5593613"/>
                </a:cubicBezTo>
                <a:cubicBezTo>
                  <a:pt x="1503140" y="5585756"/>
                  <a:pt x="1498854" y="5579326"/>
                  <a:pt x="1493615" y="5579326"/>
                </a:cubicBezTo>
                <a:cubicBezTo>
                  <a:pt x="1488377" y="5579326"/>
                  <a:pt x="1484090" y="5585756"/>
                  <a:pt x="1484090" y="5593613"/>
                </a:cubicBezTo>
                <a:close/>
                <a:moveTo>
                  <a:pt x="1722215" y="5593613"/>
                </a:moveTo>
                <a:cubicBezTo>
                  <a:pt x="1722215" y="5601548"/>
                  <a:pt x="1730683" y="5607901"/>
                  <a:pt x="1741265" y="5607901"/>
                </a:cubicBezTo>
                <a:cubicBezTo>
                  <a:pt x="1751848" y="5607901"/>
                  <a:pt x="1760315" y="5601548"/>
                  <a:pt x="1760315" y="5593613"/>
                </a:cubicBezTo>
                <a:cubicBezTo>
                  <a:pt x="1760315" y="5585679"/>
                  <a:pt x="1751848" y="5579326"/>
                  <a:pt x="1741265" y="5579326"/>
                </a:cubicBezTo>
                <a:cubicBezTo>
                  <a:pt x="1730683" y="5579326"/>
                  <a:pt x="1722215" y="5585679"/>
                  <a:pt x="1722215" y="5593613"/>
                </a:cubicBezTo>
                <a:close/>
                <a:moveTo>
                  <a:pt x="1779365" y="5598376"/>
                </a:moveTo>
                <a:cubicBezTo>
                  <a:pt x="1779365" y="5608854"/>
                  <a:pt x="1785080" y="5617426"/>
                  <a:pt x="1792062" y="5617426"/>
                </a:cubicBezTo>
                <a:cubicBezTo>
                  <a:pt x="1809979" y="5617426"/>
                  <a:pt x="1817008" y="5608263"/>
                  <a:pt x="1811026" y="5592680"/>
                </a:cubicBezTo>
                <a:cubicBezTo>
                  <a:pt x="1803254" y="5572421"/>
                  <a:pt x="1779365" y="5576716"/>
                  <a:pt x="1779365" y="5598376"/>
                </a:cubicBezTo>
                <a:close/>
                <a:moveTo>
                  <a:pt x="1522190" y="5602348"/>
                </a:moveTo>
                <a:cubicBezTo>
                  <a:pt x="1522190" y="5610644"/>
                  <a:pt x="1528972" y="5617426"/>
                  <a:pt x="1537268" y="5617426"/>
                </a:cubicBezTo>
                <a:cubicBezTo>
                  <a:pt x="1545565" y="5617426"/>
                  <a:pt x="1550660" y="5612340"/>
                  <a:pt x="1548584" y="5606120"/>
                </a:cubicBezTo>
                <a:cubicBezTo>
                  <a:pt x="1542698" y="5588451"/>
                  <a:pt x="1522190" y="5585527"/>
                  <a:pt x="1522190" y="5602348"/>
                </a:cubicBezTo>
                <a:close/>
                <a:moveTo>
                  <a:pt x="1826990" y="5603138"/>
                </a:moveTo>
                <a:cubicBezTo>
                  <a:pt x="1826990" y="5611073"/>
                  <a:pt x="1835458" y="5617426"/>
                  <a:pt x="1846040" y="5617426"/>
                </a:cubicBezTo>
                <a:cubicBezTo>
                  <a:pt x="1856623" y="5617426"/>
                  <a:pt x="1865090" y="5611073"/>
                  <a:pt x="1865090" y="5603138"/>
                </a:cubicBezTo>
                <a:cubicBezTo>
                  <a:pt x="1865090" y="5595204"/>
                  <a:pt x="1856623" y="5588851"/>
                  <a:pt x="1846040" y="5588851"/>
                </a:cubicBezTo>
                <a:cubicBezTo>
                  <a:pt x="1835458" y="5588851"/>
                  <a:pt x="1826990" y="5595204"/>
                  <a:pt x="1826990" y="5603138"/>
                </a:cubicBezTo>
                <a:close/>
                <a:moveTo>
                  <a:pt x="1876997" y="5600757"/>
                </a:moveTo>
                <a:cubicBezTo>
                  <a:pt x="1882997" y="5618779"/>
                  <a:pt x="1912715" y="5621341"/>
                  <a:pt x="1912715" y="5603834"/>
                </a:cubicBezTo>
                <a:cubicBezTo>
                  <a:pt x="1912715" y="5595004"/>
                  <a:pt x="1904571" y="5588851"/>
                  <a:pt x="1892875" y="5588851"/>
                </a:cubicBezTo>
                <a:cubicBezTo>
                  <a:pt x="1881235" y="5588851"/>
                  <a:pt x="1874663" y="5593776"/>
                  <a:pt x="1876997" y="5600757"/>
                </a:cubicBezTo>
                <a:close/>
                <a:moveTo>
                  <a:pt x="1388840" y="5606739"/>
                </a:moveTo>
                <a:cubicBezTo>
                  <a:pt x="1388840" y="5611330"/>
                  <a:pt x="1395270" y="5620426"/>
                  <a:pt x="1403128" y="5626951"/>
                </a:cubicBezTo>
                <a:lnTo>
                  <a:pt x="1417415" y="5638810"/>
                </a:lnTo>
                <a:lnTo>
                  <a:pt x="1417415" y="5618588"/>
                </a:lnTo>
                <a:cubicBezTo>
                  <a:pt x="1417415" y="5606968"/>
                  <a:pt x="1411338" y="5598376"/>
                  <a:pt x="1403128" y="5598376"/>
                </a:cubicBezTo>
                <a:cubicBezTo>
                  <a:pt x="1395270" y="5598376"/>
                  <a:pt x="1388840" y="5602139"/>
                  <a:pt x="1388840" y="5606739"/>
                </a:cubicBezTo>
                <a:close/>
                <a:moveTo>
                  <a:pt x="1569815" y="5610854"/>
                </a:moveTo>
                <a:cubicBezTo>
                  <a:pt x="1569815" y="5618588"/>
                  <a:pt x="1576559" y="5627504"/>
                  <a:pt x="1584798" y="5630666"/>
                </a:cubicBezTo>
                <a:cubicBezTo>
                  <a:pt x="1595238" y="5634666"/>
                  <a:pt x="1598848" y="5631609"/>
                  <a:pt x="1596704" y="5620560"/>
                </a:cubicBezTo>
                <a:cubicBezTo>
                  <a:pt x="1592790" y="5600405"/>
                  <a:pt x="1569815" y="5592099"/>
                  <a:pt x="1569815" y="5610854"/>
                </a:cubicBezTo>
                <a:close/>
                <a:moveTo>
                  <a:pt x="1437932" y="5622684"/>
                </a:moveTo>
                <a:cubicBezTo>
                  <a:pt x="1439751" y="5632019"/>
                  <a:pt x="1446990" y="5641581"/>
                  <a:pt x="1454049" y="5643925"/>
                </a:cubicBezTo>
                <a:cubicBezTo>
                  <a:pt x="1462240" y="5646658"/>
                  <a:pt x="1465669" y="5642077"/>
                  <a:pt x="1463574" y="5631218"/>
                </a:cubicBezTo>
                <a:cubicBezTo>
                  <a:pt x="1461754" y="5621884"/>
                  <a:pt x="1454515" y="5612320"/>
                  <a:pt x="1447457" y="5609978"/>
                </a:cubicBezTo>
                <a:cubicBezTo>
                  <a:pt x="1439266" y="5607244"/>
                  <a:pt x="1435837" y="5611826"/>
                  <a:pt x="1437932" y="5622684"/>
                </a:cubicBezTo>
                <a:close/>
                <a:moveTo>
                  <a:pt x="1617440" y="5621169"/>
                </a:moveTo>
                <a:cubicBezTo>
                  <a:pt x="1617440" y="5634552"/>
                  <a:pt x="1644834" y="5650363"/>
                  <a:pt x="1653321" y="5641877"/>
                </a:cubicBezTo>
                <a:cubicBezTo>
                  <a:pt x="1655836" y="5639353"/>
                  <a:pt x="1655359" y="5630685"/>
                  <a:pt x="1652254" y="5622598"/>
                </a:cubicBezTo>
                <a:cubicBezTo>
                  <a:pt x="1645225" y="5604281"/>
                  <a:pt x="1617440" y="5603148"/>
                  <a:pt x="1617440" y="5621169"/>
                </a:cubicBezTo>
                <a:close/>
                <a:moveTo>
                  <a:pt x="2714206" y="5649173"/>
                </a:moveTo>
                <a:cubicBezTo>
                  <a:pt x="2708396" y="5672271"/>
                  <a:pt x="2701061" y="5699227"/>
                  <a:pt x="2697918" y="5709066"/>
                </a:cubicBezTo>
                <a:lnTo>
                  <a:pt x="2692213" y="5726963"/>
                </a:lnTo>
                <a:lnTo>
                  <a:pt x="2706586" y="5709419"/>
                </a:lnTo>
                <a:cubicBezTo>
                  <a:pt x="2721016" y="5691798"/>
                  <a:pt x="2737676" y="5620055"/>
                  <a:pt x="2729284" y="5611654"/>
                </a:cubicBezTo>
                <a:cubicBezTo>
                  <a:pt x="2726817" y="5609187"/>
                  <a:pt x="2720026" y="5626075"/>
                  <a:pt x="2714206" y="5649173"/>
                </a:cubicBezTo>
                <a:close/>
                <a:moveTo>
                  <a:pt x="1674590" y="5630694"/>
                </a:moveTo>
                <a:cubicBezTo>
                  <a:pt x="1674590" y="5644077"/>
                  <a:pt x="1701984" y="5659888"/>
                  <a:pt x="1710471" y="5651402"/>
                </a:cubicBezTo>
                <a:cubicBezTo>
                  <a:pt x="1712986" y="5648878"/>
                  <a:pt x="1712509" y="5640210"/>
                  <a:pt x="1709404" y="5632123"/>
                </a:cubicBezTo>
                <a:cubicBezTo>
                  <a:pt x="1702375" y="5613806"/>
                  <a:pt x="1674590" y="5612673"/>
                  <a:pt x="1674590" y="5630694"/>
                </a:cubicBezTo>
                <a:close/>
                <a:moveTo>
                  <a:pt x="1484090" y="5641238"/>
                </a:moveTo>
                <a:cubicBezTo>
                  <a:pt x="1484090" y="5649097"/>
                  <a:pt x="1488377" y="5655526"/>
                  <a:pt x="1493615" y="5655526"/>
                </a:cubicBezTo>
                <a:cubicBezTo>
                  <a:pt x="1498854" y="5655526"/>
                  <a:pt x="1503140" y="5649097"/>
                  <a:pt x="1503140" y="5641238"/>
                </a:cubicBezTo>
                <a:cubicBezTo>
                  <a:pt x="1503140" y="5633381"/>
                  <a:pt x="1498854" y="5626951"/>
                  <a:pt x="1493615" y="5626951"/>
                </a:cubicBezTo>
                <a:cubicBezTo>
                  <a:pt x="1488377" y="5626951"/>
                  <a:pt x="1484090" y="5633381"/>
                  <a:pt x="1484090" y="5641238"/>
                </a:cubicBezTo>
                <a:close/>
                <a:moveTo>
                  <a:pt x="1731740" y="5641238"/>
                </a:moveTo>
                <a:cubicBezTo>
                  <a:pt x="1731740" y="5649097"/>
                  <a:pt x="1738170" y="5655526"/>
                  <a:pt x="1746028" y="5655526"/>
                </a:cubicBezTo>
                <a:cubicBezTo>
                  <a:pt x="1753886" y="5655526"/>
                  <a:pt x="1760315" y="5649097"/>
                  <a:pt x="1760315" y="5641238"/>
                </a:cubicBezTo>
                <a:cubicBezTo>
                  <a:pt x="1760315" y="5633381"/>
                  <a:pt x="1753886" y="5626951"/>
                  <a:pt x="1746028" y="5626951"/>
                </a:cubicBezTo>
                <a:cubicBezTo>
                  <a:pt x="1738170" y="5626951"/>
                  <a:pt x="1731740" y="5633381"/>
                  <a:pt x="1731740" y="5641238"/>
                </a:cubicBezTo>
                <a:close/>
                <a:moveTo>
                  <a:pt x="1779365" y="5640543"/>
                </a:moveTo>
                <a:cubicBezTo>
                  <a:pt x="1779365" y="5649373"/>
                  <a:pt x="1787509" y="5655526"/>
                  <a:pt x="1799206" y="5655526"/>
                </a:cubicBezTo>
                <a:cubicBezTo>
                  <a:pt x="1822418" y="5655526"/>
                  <a:pt x="1819142" y="5633266"/>
                  <a:pt x="1795244" y="5628637"/>
                </a:cubicBezTo>
                <a:cubicBezTo>
                  <a:pt x="1785842" y="5626809"/>
                  <a:pt x="1779365" y="5631666"/>
                  <a:pt x="1779365" y="5640543"/>
                </a:cubicBezTo>
                <a:close/>
                <a:moveTo>
                  <a:pt x="1524372" y="5647792"/>
                </a:moveTo>
                <a:cubicBezTo>
                  <a:pt x="1530258" y="5665451"/>
                  <a:pt x="1550765" y="5668375"/>
                  <a:pt x="1550765" y="5651554"/>
                </a:cubicBezTo>
                <a:cubicBezTo>
                  <a:pt x="1550765" y="5643258"/>
                  <a:pt x="1543984" y="5636476"/>
                  <a:pt x="1535687" y="5636476"/>
                </a:cubicBezTo>
                <a:cubicBezTo>
                  <a:pt x="1527391" y="5636476"/>
                  <a:pt x="1522295" y="5641562"/>
                  <a:pt x="1524372" y="5647792"/>
                </a:cubicBezTo>
                <a:close/>
                <a:moveTo>
                  <a:pt x="1399832" y="5660784"/>
                </a:moveTo>
                <a:cubicBezTo>
                  <a:pt x="1401651" y="5670119"/>
                  <a:pt x="1408890" y="5679681"/>
                  <a:pt x="1415949" y="5682025"/>
                </a:cubicBezTo>
                <a:cubicBezTo>
                  <a:pt x="1424140" y="5684758"/>
                  <a:pt x="1427569" y="5680177"/>
                  <a:pt x="1425474" y="5669318"/>
                </a:cubicBezTo>
                <a:cubicBezTo>
                  <a:pt x="1423654" y="5659984"/>
                  <a:pt x="1416415" y="5650420"/>
                  <a:pt x="1409357" y="5648078"/>
                </a:cubicBezTo>
                <a:cubicBezTo>
                  <a:pt x="1401166" y="5645344"/>
                  <a:pt x="1397737" y="5649926"/>
                  <a:pt x="1399832" y="5660784"/>
                </a:cubicBezTo>
                <a:close/>
                <a:moveTo>
                  <a:pt x="1569815" y="5660288"/>
                </a:moveTo>
                <a:cubicBezTo>
                  <a:pt x="1569815" y="5668147"/>
                  <a:pt x="1578245" y="5674576"/>
                  <a:pt x="1588570" y="5674576"/>
                </a:cubicBezTo>
                <a:cubicBezTo>
                  <a:pt x="1601324" y="5674576"/>
                  <a:pt x="1605563" y="5670004"/>
                  <a:pt x="1601838" y="5660288"/>
                </a:cubicBezTo>
                <a:cubicBezTo>
                  <a:pt x="1598819" y="5652431"/>
                  <a:pt x="1590380" y="5646001"/>
                  <a:pt x="1583084" y="5646001"/>
                </a:cubicBezTo>
                <a:cubicBezTo>
                  <a:pt x="1575787" y="5646001"/>
                  <a:pt x="1569815" y="5652431"/>
                  <a:pt x="1569815" y="5660288"/>
                </a:cubicBezTo>
                <a:close/>
                <a:moveTo>
                  <a:pt x="1623517" y="5669813"/>
                </a:moveTo>
                <a:cubicBezTo>
                  <a:pt x="1626537" y="5677672"/>
                  <a:pt x="1637643" y="5684101"/>
                  <a:pt x="1648197" y="5684101"/>
                </a:cubicBezTo>
                <a:lnTo>
                  <a:pt x="1667399" y="5684101"/>
                </a:lnTo>
                <a:lnTo>
                  <a:pt x="1655540" y="5669813"/>
                </a:lnTo>
                <a:cubicBezTo>
                  <a:pt x="1649016" y="5661956"/>
                  <a:pt x="1637910" y="5655526"/>
                  <a:pt x="1630861" y="5655526"/>
                </a:cubicBezTo>
                <a:cubicBezTo>
                  <a:pt x="1623374" y="5655526"/>
                  <a:pt x="1620317" y="5661470"/>
                  <a:pt x="1623517" y="5669813"/>
                </a:cubicBezTo>
                <a:close/>
                <a:moveTo>
                  <a:pt x="1442542" y="5679338"/>
                </a:moveTo>
                <a:cubicBezTo>
                  <a:pt x="1445562" y="5687197"/>
                  <a:pt x="1453867" y="5693626"/>
                  <a:pt x="1461002" y="5693626"/>
                </a:cubicBezTo>
                <a:cubicBezTo>
                  <a:pt x="1468612" y="5693626"/>
                  <a:pt x="1471708" y="5687730"/>
                  <a:pt x="1468488" y="5679338"/>
                </a:cubicBezTo>
                <a:cubicBezTo>
                  <a:pt x="1465469" y="5671481"/>
                  <a:pt x="1457163" y="5665051"/>
                  <a:pt x="1450029" y="5665051"/>
                </a:cubicBezTo>
                <a:cubicBezTo>
                  <a:pt x="1442418" y="5665051"/>
                  <a:pt x="1439323" y="5670947"/>
                  <a:pt x="1442542" y="5679338"/>
                </a:cubicBezTo>
                <a:close/>
                <a:moveTo>
                  <a:pt x="1486272" y="5685892"/>
                </a:moveTo>
                <a:cubicBezTo>
                  <a:pt x="1492158" y="5703551"/>
                  <a:pt x="1512665" y="5706475"/>
                  <a:pt x="1512665" y="5689654"/>
                </a:cubicBezTo>
                <a:cubicBezTo>
                  <a:pt x="1512665" y="5681358"/>
                  <a:pt x="1505884" y="5674576"/>
                  <a:pt x="1497587" y="5674576"/>
                </a:cubicBezTo>
                <a:cubicBezTo>
                  <a:pt x="1489291" y="5674576"/>
                  <a:pt x="1484195" y="5679662"/>
                  <a:pt x="1486272" y="5685892"/>
                </a:cubicBezTo>
                <a:close/>
                <a:moveTo>
                  <a:pt x="1533506" y="5694226"/>
                </a:moveTo>
                <a:cubicBezTo>
                  <a:pt x="1535792" y="5701094"/>
                  <a:pt x="1543298" y="5708599"/>
                  <a:pt x="1550175" y="5710895"/>
                </a:cubicBezTo>
                <a:cubicBezTo>
                  <a:pt x="1557319" y="5713276"/>
                  <a:pt x="1560890" y="5709704"/>
                  <a:pt x="1558509" y="5702560"/>
                </a:cubicBezTo>
                <a:cubicBezTo>
                  <a:pt x="1556214" y="5695683"/>
                  <a:pt x="1548708" y="5688178"/>
                  <a:pt x="1541840" y="5685892"/>
                </a:cubicBezTo>
                <a:cubicBezTo>
                  <a:pt x="1534697" y="5683510"/>
                  <a:pt x="1531125" y="5687082"/>
                  <a:pt x="1533506" y="5694226"/>
                </a:cubicBezTo>
                <a:close/>
                <a:moveTo>
                  <a:pt x="2423894" y="5728554"/>
                </a:moveTo>
                <a:cubicBezTo>
                  <a:pt x="2420398" y="5732040"/>
                  <a:pt x="2417540" y="5739327"/>
                  <a:pt x="2417540" y="5744747"/>
                </a:cubicBezTo>
                <a:cubicBezTo>
                  <a:pt x="2417540" y="5750710"/>
                  <a:pt x="2421979" y="5750148"/>
                  <a:pt x="2428808" y="5743318"/>
                </a:cubicBezTo>
                <a:cubicBezTo>
                  <a:pt x="2435009" y="5737118"/>
                  <a:pt x="2437867" y="5729831"/>
                  <a:pt x="2435162" y="5727126"/>
                </a:cubicBezTo>
                <a:cubicBezTo>
                  <a:pt x="2432457" y="5724411"/>
                  <a:pt x="2427380" y="5725059"/>
                  <a:pt x="2423894" y="5728554"/>
                </a:cubicBezTo>
                <a:close/>
                <a:moveTo>
                  <a:pt x="2564787" y="5741889"/>
                </a:moveTo>
                <a:cubicBezTo>
                  <a:pt x="2554538" y="5758473"/>
                  <a:pt x="2566207" y="5761987"/>
                  <a:pt x="2579275" y="5746243"/>
                </a:cubicBezTo>
                <a:cubicBezTo>
                  <a:pt x="2586790" y="5737194"/>
                  <a:pt x="2587524" y="5731726"/>
                  <a:pt x="2581199" y="5731726"/>
                </a:cubicBezTo>
                <a:cubicBezTo>
                  <a:pt x="2575636" y="5731726"/>
                  <a:pt x="2568236" y="5736298"/>
                  <a:pt x="2564787" y="5741889"/>
                </a:cubicBezTo>
                <a:close/>
                <a:moveTo>
                  <a:pt x="2598515" y="5741251"/>
                </a:moveTo>
                <a:cubicBezTo>
                  <a:pt x="2598515" y="5746490"/>
                  <a:pt x="2602802" y="5750776"/>
                  <a:pt x="2608040" y="5750776"/>
                </a:cubicBezTo>
                <a:cubicBezTo>
                  <a:pt x="2613279" y="5750776"/>
                  <a:pt x="2617565" y="5746490"/>
                  <a:pt x="2617565" y="5741251"/>
                </a:cubicBezTo>
                <a:cubicBezTo>
                  <a:pt x="2617565" y="5736012"/>
                  <a:pt x="2613279" y="5731726"/>
                  <a:pt x="2608040" y="5731726"/>
                </a:cubicBezTo>
                <a:cubicBezTo>
                  <a:pt x="2602802" y="5731726"/>
                  <a:pt x="2598515" y="5736012"/>
                  <a:pt x="2598515" y="5741251"/>
                </a:cubicBezTo>
                <a:close/>
                <a:moveTo>
                  <a:pt x="2150840" y="5755538"/>
                </a:moveTo>
                <a:lnTo>
                  <a:pt x="2138982" y="5769826"/>
                </a:lnTo>
                <a:lnTo>
                  <a:pt x="2158032" y="5769826"/>
                </a:lnTo>
                <a:cubicBezTo>
                  <a:pt x="2168509" y="5769826"/>
                  <a:pt x="2182416" y="5763397"/>
                  <a:pt x="2188940" y="5755538"/>
                </a:cubicBezTo>
                <a:lnTo>
                  <a:pt x="2200799" y="5741251"/>
                </a:lnTo>
                <a:lnTo>
                  <a:pt x="2181749" y="5741251"/>
                </a:lnTo>
                <a:cubicBezTo>
                  <a:pt x="2171272" y="5741251"/>
                  <a:pt x="2157365" y="5747681"/>
                  <a:pt x="2150840" y="5755538"/>
                </a:cubicBezTo>
                <a:close/>
                <a:moveTo>
                  <a:pt x="2474690" y="5750776"/>
                </a:moveTo>
                <a:cubicBezTo>
                  <a:pt x="2474690" y="5756015"/>
                  <a:pt x="2480863" y="5760301"/>
                  <a:pt x="2488416" y="5760301"/>
                </a:cubicBezTo>
                <a:cubicBezTo>
                  <a:pt x="2495969" y="5760301"/>
                  <a:pt x="2504789" y="5756015"/>
                  <a:pt x="2508028" y="5750776"/>
                </a:cubicBezTo>
                <a:cubicBezTo>
                  <a:pt x="2511266" y="5745537"/>
                  <a:pt x="2505094" y="5741251"/>
                  <a:pt x="2494312" y="5741251"/>
                </a:cubicBezTo>
                <a:cubicBezTo>
                  <a:pt x="2483530" y="5741251"/>
                  <a:pt x="2474690" y="5745537"/>
                  <a:pt x="2474690" y="5750776"/>
                </a:cubicBezTo>
                <a:close/>
                <a:moveTo>
                  <a:pt x="2522315" y="5750776"/>
                </a:moveTo>
                <a:cubicBezTo>
                  <a:pt x="2522315" y="5756015"/>
                  <a:pt x="2526344" y="5760301"/>
                  <a:pt x="2531278" y="5760301"/>
                </a:cubicBezTo>
                <a:cubicBezTo>
                  <a:pt x="2536212" y="5760301"/>
                  <a:pt x="2542889" y="5756015"/>
                  <a:pt x="2546128" y="5750776"/>
                </a:cubicBezTo>
                <a:cubicBezTo>
                  <a:pt x="2549366" y="5745537"/>
                  <a:pt x="2545337" y="5741251"/>
                  <a:pt x="2537174" y="5741251"/>
                </a:cubicBezTo>
                <a:cubicBezTo>
                  <a:pt x="2529011" y="5741251"/>
                  <a:pt x="2522315" y="5745537"/>
                  <a:pt x="2522315" y="5750776"/>
                </a:cubicBezTo>
                <a:close/>
                <a:moveTo>
                  <a:pt x="2071469" y="5757129"/>
                </a:moveTo>
                <a:cubicBezTo>
                  <a:pt x="2060505" y="5768083"/>
                  <a:pt x="2064525" y="5779351"/>
                  <a:pt x="2079403" y="5779351"/>
                </a:cubicBezTo>
                <a:cubicBezTo>
                  <a:pt x="2087261" y="5779351"/>
                  <a:pt x="2093690" y="5772922"/>
                  <a:pt x="2093690" y="5765063"/>
                </a:cubicBezTo>
                <a:cubicBezTo>
                  <a:pt x="2093690" y="5750185"/>
                  <a:pt x="2082422" y="5746166"/>
                  <a:pt x="2071469" y="5757129"/>
                </a:cubicBezTo>
                <a:close/>
                <a:moveTo>
                  <a:pt x="2107587" y="5760939"/>
                </a:moveTo>
                <a:cubicBezTo>
                  <a:pt x="2104130" y="5766521"/>
                  <a:pt x="2103596" y="5773379"/>
                  <a:pt x="2106387" y="5776179"/>
                </a:cubicBezTo>
                <a:cubicBezTo>
                  <a:pt x="2113217" y="5782999"/>
                  <a:pt x="2131790" y="5770979"/>
                  <a:pt x="2131790" y="5759739"/>
                </a:cubicBezTo>
                <a:cubicBezTo>
                  <a:pt x="2131790" y="5747566"/>
                  <a:pt x="2115350" y="5748376"/>
                  <a:pt x="2107587" y="5760939"/>
                </a:cubicBezTo>
                <a:close/>
                <a:moveTo>
                  <a:pt x="2021862" y="5770464"/>
                </a:moveTo>
                <a:cubicBezTo>
                  <a:pt x="2010689" y="5788533"/>
                  <a:pt x="2026977" y="5792991"/>
                  <a:pt x="2043570" y="5776398"/>
                </a:cubicBezTo>
                <a:lnTo>
                  <a:pt x="2059686" y="5760301"/>
                </a:lnTo>
                <a:lnTo>
                  <a:pt x="2043903" y="5760301"/>
                </a:lnTo>
                <a:cubicBezTo>
                  <a:pt x="2035235" y="5760301"/>
                  <a:pt x="2025310" y="5764873"/>
                  <a:pt x="2021862" y="5770464"/>
                </a:cubicBezTo>
                <a:close/>
                <a:moveTo>
                  <a:pt x="1969865" y="5779351"/>
                </a:moveTo>
                <a:cubicBezTo>
                  <a:pt x="1969865" y="5784590"/>
                  <a:pt x="1976037" y="5788876"/>
                  <a:pt x="1983591" y="5788876"/>
                </a:cubicBezTo>
                <a:cubicBezTo>
                  <a:pt x="1991144" y="5788876"/>
                  <a:pt x="1999964" y="5784590"/>
                  <a:pt x="2003203" y="5779351"/>
                </a:cubicBezTo>
                <a:cubicBezTo>
                  <a:pt x="2006441" y="5774112"/>
                  <a:pt x="2000260" y="5769826"/>
                  <a:pt x="1989477" y="5769826"/>
                </a:cubicBezTo>
                <a:cubicBezTo>
                  <a:pt x="1978695" y="5769826"/>
                  <a:pt x="1969865" y="5774112"/>
                  <a:pt x="1969865" y="5779351"/>
                </a:cubicBezTo>
                <a:close/>
                <a:moveTo>
                  <a:pt x="1600952" y="5785952"/>
                </a:moveTo>
                <a:cubicBezTo>
                  <a:pt x="1610220" y="5788371"/>
                  <a:pt x="1623079" y="5788209"/>
                  <a:pt x="1629527" y="5785599"/>
                </a:cubicBezTo>
                <a:cubicBezTo>
                  <a:pt x="1635976" y="5782990"/>
                  <a:pt x="1628394" y="5781018"/>
                  <a:pt x="1612678" y="5781208"/>
                </a:cubicBezTo>
                <a:cubicBezTo>
                  <a:pt x="1596962" y="5781399"/>
                  <a:pt x="1591685" y="5783533"/>
                  <a:pt x="1600952" y="5785952"/>
                </a:cubicBezTo>
                <a:close/>
                <a:moveTo>
                  <a:pt x="1912715" y="5788876"/>
                </a:moveTo>
                <a:cubicBezTo>
                  <a:pt x="1912715" y="5794115"/>
                  <a:pt x="1921288" y="5798401"/>
                  <a:pt x="1931765" y="5798401"/>
                </a:cubicBezTo>
                <a:cubicBezTo>
                  <a:pt x="1942243" y="5798401"/>
                  <a:pt x="1950815" y="5794115"/>
                  <a:pt x="1950815" y="5788876"/>
                </a:cubicBezTo>
                <a:cubicBezTo>
                  <a:pt x="1950815" y="5783637"/>
                  <a:pt x="1942243" y="5779351"/>
                  <a:pt x="1931765" y="5779351"/>
                </a:cubicBezTo>
                <a:cubicBezTo>
                  <a:pt x="1921288" y="5779351"/>
                  <a:pt x="1912715" y="5783637"/>
                  <a:pt x="1912715" y="5788876"/>
                </a:cubicBezTo>
                <a:close/>
                <a:moveTo>
                  <a:pt x="1548984" y="5795382"/>
                </a:moveTo>
                <a:cubicBezTo>
                  <a:pt x="1555852" y="5798135"/>
                  <a:pt x="1564072" y="5797792"/>
                  <a:pt x="1567234" y="5794629"/>
                </a:cubicBezTo>
                <a:cubicBezTo>
                  <a:pt x="1570396" y="5791467"/>
                  <a:pt x="1564777" y="5789219"/>
                  <a:pt x="1554737" y="5789629"/>
                </a:cubicBezTo>
                <a:cubicBezTo>
                  <a:pt x="1543641" y="5790086"/>
                  <a:pt x="1541383" y="5792343"/>
                  <a:pt x="1548984" y="5795382"/>
                </a:cubicBezTo>
                <a:close/>
                <a:moveTo>
                  <a:pt x="1850803" y="5798401"/>
                </a:moveTo>
                <a:cubicBezTo>
                  <a:pt x="1847564" y="5803640"/>
                  <a:pt x="1853489" y="5807926"/>
                  <a:pt x="1863966" y="5807926"/>
                </a:cubicBezTo>
                <a:cubicBezTo>
                  <a:pt x="1874444" y="5807926"/>
                  <a:pt x="1885664" y="5803640"/>
                  <a:pt x="1888903" y="5798401"/>
                </a:cubicBezTo>
                <a:cubicBezTo>
                  <a:pt x="1892141" y="5793162"/>
                  <a:pt x="1886217" y="5788876"/>
                  <a:pt x="1875739" y="5788876"/>
                </a:cubicBezTo>
                <a:cubicBezTo>
                  <a:pt x="1865262" y="5788876"/>
                  <a:pt x="1854041" y="5793162"/>
                  <a:pt x="1850803" y="5798401"/>
                </a:cubicBezTo>
                <a:close/>
                <a:moveTo>
                  <a:pt x="1807940" y="5807926"/>
                </a:moveTo>
                <a:cubicBezTo>
                  <a:pt x="1807940" y="5813165"/>
                  <a:pt x="1811969" y="5817451"/>
                  <a:pt x="1816903" y="5817451"/>
                </a:cubicBezTo>
                <a:cubicBezTo>
                  <a:pt x="1821837" y="5817451"/>
                  <a:pt x="1828514" y="5813165"/>
                  <a:pt x="1831753" y="5807926"/>
                </a:cubicBezTo>
                <a:cubicBezTo>
                  <a:pt x="1834991" y="5802687"/>
                  <a:pt x="1830953" y="5798401"/>
                  <a:pt x="1822790" y="5798401"/>
                </a:cubicBezTo>
                <a:cubicBezTo>
                  <a:pt x="1814627" y="5798401"/>
                  <a:pt x="1807940" y="5802687"/>
                  <a:pt x="1807940" y="5807926"/>
                </a:cubicBezTo>
                <a:close/>
                <a:moveTo>
                  <a:pt x="2691260" y="5844693"/>
                </a:moveTo>
                <a:cubicBezTo>
                  <a:pt x="2687765" y="5872763"/>
                  <a:pt x="2676058" y="5911339"/>
                  <a:pt x="2665267" y="5930418"/>
                </a:cubicBezTo>
                <a:lnTo>
                  <a:pt x="2645645" y="5965088"/>
                </a:lnTo>
                <a:lnTo>
                  <a:pt x="2669096" y="5939076"/>
                </a:lnTo>
                <a:cubicBezTo>
                  <a:pt x="2692222" y="5913415"/>
                  <a:pt x="2708939" y="5847322"/>
                  <a:pt x="2701366" y="5811422"/>
                </a:cubicBezTo>
                <a:cubicBezTo>
                  <a:pt x="2699309" y="5801640"/>
                  <a:pt x="2694766" y="5816613"/>
                  <a:pt x="2691260" y="5844693"/>
                </a:cubicBezTo>
                <a:close/>
                <a:moveTo>
                  <a:pt x="1768059" y="5814432"/>
                </a:moveTo>
                <a:cubicBezTo>
                  <a:pt x="1774927" y="5817185"/>
                  <a:pt x="1783147" y="5816842"/>
                  <a:pt x="1786309" y="5813679"/>
                </a:cubicBezTo>
                <a:cubicBezTo>
                  <a:pt x="1789471" y="5810517"/>
                  <a:pt x="1783852" y="5808269"/>
                  <a:pt x="1773812" y="5808679"/>
                </a:cubicBezTo>
                <a:cubicBezTo>
                  <a:pt x="1762716" y="5809136"/>
                  <a:pt x="1760458" y="5811393"/>
                  <a:pt x="1768059" y="5814432"/>
                </a:cubicBezTo>
                <a:close/>
                <a:moveTo>
                  <a:pt x="2651846" y="5868000"/>
                </a:moveTo>
                <a:cubicBezTo>
                  <a:pt x="2643540" y="5896575"/>
                  <a:pt x="2628281" y="5930113"/>
                  <a:pt x="2617946" y="5942524"/>
                </a:cubicBezTo>
                <a:cubicBezTo>
                  <a:pt x="2595382" y="5969613"/>
                  <a:pt x="2593286" y="5956126"/>
                  <a:pt x="2612803" y="5909405"/>
                </a:cubicBezTo>
                <a:cubicBezTo>
                  <a:pt x="2620661" y="5890603"/>
                  <a:pt x="2626881" y="5867572"/>
                  <a:pt x="2626624" y="5858237"/>
                </a:cubicBezTo>
                <a:cubicBezTo>
                  <a:pt x="2626367" y="5848903"/>
                  <a:pt x="2615203" y="5868057"/>
                  <a:pt x="2601801" y="5900795"/>
                </a:cubicBezTo>
                <a:cubicBezTo>
                  <a:pt x="2588409" y="5933542"/>
                  <a:pt x="2571674" y="5960326"/>
                  <a:pt x="2564606" y="5960326"/>
                </a:cubicBezTo>
                <a:lnTo>
                  <a:pt x="2551738" y="5960326"/>
                </a:lnTo>
                <a:lnTo>
                  <a:pt x="2565702" y="5920740"/>
                </a:lnTo>
                <a:cubicBezTo>
                  <a:pt x="2585638" y="5864248"/>
                  <a:pt x="2576408" y="5865152"/>
                  <a:pt x="2552786" y="5921997"/>
                </a:cubicBezTo>
                <a:cubicBezTo>
                  <a:pt x="2540975" y="5950420"/>
                  <a:pt x="2526878" y="5969851"/>
                  <a:pt x="2518077" y="5969851"/>
                </a:cubicBezTo>
                <a:cubicBezTo>
                  <a:pt x="2500532" y="5969851"/>
                  <a:pt x="2499865" y="5965431"/>
                  <a:pt x="2513562" y="5939838"/>
                </a:cubicBezTo>
                <a:cubicBezTo>
                  <a:pt x="2519229" y="5929256"/>
                  <a:pt x="2521668" y="5918406"/>
                  <a:pt x="2518991" y="5915721"/>
                </a:cubicBezTo>
                <a:cubicBezTo>
                  <a:pt x="2516315" y="5913044"/>
                  <a:pt x="2505504" y="5927741"/>
                  <a:pt x="2494979" y="5948372"/>
                </a:cubicBezTo>
                <a:lnTo>
                  <a:pt x="2475833" y="5985901"/>
                </a:lnTo>
                <a:lnTo>
                  <a:pt x="2508942" y="5983891"/>
                </a:lnTo>
                <a:cubicBezTo>
                  <a:pt x="2527144" y="5982786"/>
                  <a:pt x="2544756" y="5979176"/>
                  <a:pt x="2548061" y="5975862"/>
                </a:cubicBezTo>
                <a:cubicBezTo>
                  <a:pt x="2558368" y="5965565"/>
                  <a:pt x="2569940" y="5969260"/>
                  <a:pt x="2569940" y="5982843"/>
                </a:cubicBezTo>
                <a:cubicBezTo>
                  <a:pt x="2569940" y="5998293"/>
                  <a:pt x="2510819" y="6007951"/>
                  <a:pt x="2416207" y="6007951"/>
                </a:cubicBezTo>
                <a:cubicBezTo>
                  <a:pt x="2356428" y="6007951"/>
                  <a:pt x="2335978" y="5999227"/>
                  <a:pt x="2360390" y="5984138"/>
                </a:cubicBezTo>
                <a:cubicBezTo>
                  <a:pt x="2365629" y="5980900"/>
                  <a:pt x="2369639" y="5971004"/>
                  <a:pt x="2369306" y="5962146"/>
                </a:cubicBezTo>
                <a:cubicBezTo>
                  <a:pt x="2368944" y="5952497"/>
                  <a:pt x="2362524" y="5958440"/>
                  <a:pt x="2353294" y="5976995"/>
                </a:cubicBezTo>
                <a:cubicBezTo>
                  <a:pt x="2344207" y="5995245"/>
                  <a:pt x="2330644" y="6007951"/>
                  <a:pt x="2320233" y="6007951"/>
                </a:cubicBezTo>
                <a:lnTo>
                  <a:pt x="2302574" y="6007951"/>
                </a:lnTo>
                <a:lnTo>
                  <a:pt x="2312442" y="5989530"/>
                </a:lnTo>
                <a:cubicBezTo>
                  <a:pt x="2317861" y="5979395"/>
                  <a:pt x="2322157" y="5963317"/>
                  <a:pt x="2322005" y="5953811"/>
                </a:cubicBezTo>
                <a:lnTo>
                  <a:pt x="2321719" y="5936513"/>
                </a:lnTo>
                <a:lnTo>
                  <a:pt x="2312003" y="5953182"/>
                </a:lnTo>
                <a:cubicBezTo>
                  <a:pt x="2306660" y="5962346"/>
                  <a:pt x="2293649" y="5969851"/>
                  <a:pt x="2283076" y="5969851"/>
                </a:cubicBezTo>
                <a:lnTo>
                  <a:pt x="2263855" y="5969851"/>
                </a:lnTo>
                <a:lnTo>
                  <a:pt x="2269751" y="5948420"/>
                </a:lnTo>
                <a:lnTo>
                  <a:pt x="2275656" y="5926988"/>
                </a:lnTo>
                <a:lnTo>
                  <a:pt x="2262216" y="5943657"/>
                </a:lnTo>
                <a:cubicBezTo>
                  <a:pt x="2254815" y="5952821"/>
                  <a:pt x="2241261" y="5960326"/>
                  <a:pt x="2232098" y="5960326"/>
                </a:cubicBezTo>
                <a:lnTo>
                  <a:pt x="2215458" y="5960326"/>
                </a:lnTo>
                <a:lnTo>
                  <a:pt x="2221287" y="5934132"/>
                </a:lnTo>
                <a:lnTo>
                  <a:pt x="2227097" y="5907938"/>
                </a:lnTo>
                <a:lnTo>
                  <a:pt x="2212477" y="5934132"/>
                </a:lnTo>
                <a:cubicBezTo>
                  <a:pt x="2195093" y="5965270"/>
                  <a:pt x="2160365" y="5970032"/>
                  <a:pt x="2160365" y="5941276"/>
                </a:cubicBezTo>
                <a:cubicBezTo>
                  <a:pt x="2160365" y="5928579"/>
                  <a:pt x="2166719" y="5922226"/>
                  <a:pt x="2179415" y="5922226"/>
                </a:cubicBezTo>
                <a:cubicBezTo>
                  <a:pt x="2189893" y="5922226"/>
                  <a:pt x="2198465" y="5918549"/>
                  <a:pt x="2198465" y="5914054"/>
                </a:cubicBezTo>
                <a:cubicBezTo>
                  <a:pt x="2198465" y="5909558"/>
                  <a:pt x="2129590" y="5903681"/>
                  <a:pt x="2045399" y="5900995"/>
                </a:cubicBezTo>
                <a:cubicBezTo>
                  <a:pt x="1961207" y="5898309"/>
                  <a:pt x="1888236" y="5892032"/>
                  <a:pt x="1883245" y="5887041"/>
                </a:cubicBezTo>
                <a:cubicBezTo>
                  <a:pt x="1870605" y="5874401"/>
                  <a:pt x="1817027" y="5883707"/>
                  <a:pt x="1810931" y="5899604"/>
                </a:cubicBezTo>
                <a:cubicBezTo>
                  <a:pt x="1808159" y="5906805"/>
                  <a:pt x="1799644" y="5912701"/>
                  <a:pt x="1791995" y="5912701"/>
                </a:cubicBezTo>
                <a:lnTo>
                  <a:pt x="1778079" y="5912701"/>
                </a:lnTo>
                <a:lnTo>
                  <a:pt x="1783975" y="5891270"/>
                </a:lnTo>
                <a:lnTo>
                  <a:pt x="1789881" y="5869838"/>
                </a:lnTo>
                <a:lnTo>
                  <a:pt x="1776432" y="5886507"/>
                </a:lnTo>
                <a:cubicBezTo>
                  <a:pt x="1759944" y="5906929"/>
                  <a:pt x="1737132" y="5908644"/>
                  <a:pt x="1744713" y="5888888"/>
                </a:cubicBezTo>
                <a:cubicBezTo>
                  <a:pt x="1747723" y="5881031"/>
                  <a:pt x="1746037" y="5874601"/>
                  <a:pt x="1740970" y="5874601"/>
                </a:cubicBezTo>
                <a:cubicBezTo>
                  <a:pt x="1735893" y="5874601"/>
                  <a:pt x="1731740" y="5881116"/>
                  <a:pt x="1731740" y="5889070"/>
                </a:cubicBezTo>
                <a:cubicBezTo>
                  <a:pt x="1731740" y="5898985"/>
                  <a:pt x="1724997" y="5902205"/>
                  <a:pt x="1710309" y="5899290"/>
                </a:cubicBezTo>
                <a:cubicBezTo>
                  <a:pt x="1600914" y="5877601"/>
                  <a:pt x="1569901" y="5873010"/>
                  <a:pt x="1558843" y="5876849"/>
                </a:cubicBezTo>
                <a:cubicBezTo>
                  <a:pt x="1551775" y="5879306"/>
                  <a:pt x="1564224" y="5884469"/>
                  <a:pt x="1586484" y="5888317"/>
                </a:cubicBezTo>
                <a:cubicBezTo>
                  <a:pt x="1608744" y="5892175"/>
                  <a:pt x="1626965" y="5898776"/>
                  <a:pt x="1626965" y="5903004"/>
                </a:cubicBezTo>
                <a:cubicBezTo>
                  <a:pt x="1626965" y="5913530"/>
                  <a:pt x="1568853" y="5899566"/>
                  <a:pt x="1476089" y="5866733"/>
                </a:cubicBezTo>
                <a:cubicBezTo>
                  <a:pt x="1389155" y="5835977"/>
                  <a:pt x="1373677" y="5840378"/>
                  <a:pt x="1445619" y="5875411"/>
                </a:cubicBezTo>
                <a:cubicBezTo>
                  <a:pt x="1471613" y="5888060"/>
                  <a:pt x="1493044" y="5904233"/>
                  <a:pt x="1493244" y="5911349"/>
                </a:cubicBezTo>
                <a:cubicBezTo>
                  <a:pt x="1493606" y="5923960"/>
                  <a:pt x="1479233" y="5922988"/>
                  <a:pt x="1430207" y="5907091"/>
                </a:cubicBezTo>
                <a:cubicBezTo>
                  <a:pt x="1420549" y="5903957"/>
                  <a:pt x="1427655" y="5911167"/>
                  <a:pt x="1445990" y="5923103"/>
                </a:cubicBezTo>
                <a:cubicBezTo>
                  <a:pt x="1489653" y="5951525"/>
                  <a:pt x="1488015" y="5950049"/>
                  <a:pt x="1482233" y="5955830"/>
                </a:cubicBezTo>
                <a:cubicBezTo>
                  <a:pt x="1479471" y="5958592"/>
                  <a:pt x="1464821" y="5956383"/>
                  <a:pt x="1449696" y="5950906"/>
                </a:cubicBezTo>
                <a:lnTo>
                  <a:pt x="1422178" y="5940962"/>
                </a:lnTo>
                <a:lnTo>
                  <a:pt x="1445990" y="5959954"/>
                </a:lnTo>
                <a:cubicBezTo>
                  <a:pt x="1459087" y="5970404"/>
                  <a:pt x="1473013" y="5979052"/>
                  <a:pt x="1476947" y="5979167"/>
                </a:cubicBezTo>
                <a:cubicBezTo>
                  <a:pt x="1480880" y="5979281"/>
                  <a:pt x="1484090" y="5983748"/>
                  <a:pt x="1484090" y="5989082"/>
                </a:cubicBezTo>
                <a:cubicBezTo>
                  <a:pt x="1484090" y="5994702"/>
                  <a:pt x="1473070" y="5996388"/>
                  <a:pt x="1457897" y="5993083"/>
                </a:cubicBezTo>
                <a:lnTo>
                  <a:pt x="1431703" y="5987377"/>
                </a:lnTo>
                <a:lnTo>
                  <a:pt x="1462126" y="6007789"/>
                </a:lnTo>
                <a:cubicBezTo>
                  <a:pt x="1478861" y="6019019"/>
                  <a:pt x="1490453" y="6033678"/>
                  <a:pt x="1487891" y="6040365"/>
                </a:cubicBezTo>
                <a:cubicBezTo>
                  <a:pt x="1485319" y="6047051"/>
                  <a:pt x="1489843" y="6058024"/>
                  <a:pt x="1497940" y="6064739"/>
                </a:cubicBezTo>
                <a:cubicBezTo>
                  <a:pt x="1506045" y="6071464"/>
                  <a:pt x="1512665" y="6073626"/>
                  <a:pt x="1512665" y="6069550"/>
                </a:cubicBezTo>
                <a:cubicBezTo>
                  <a:pt x="1512665" y="6065482"/>
                  <a:pt x="1520171" y="6068740"/>
                  <a:pt x="1529334" y="6076788"/>
                </a:cubicBezTo>
                <a:cubicBezTo>
                  <a:pt x="1546460" y="6091819"/>
                  <a:pt x="1579331" y="6104735"/>
                  <a:pt x="1590246" y="6100706"/>
                </a:cubicBezTo>
                <a:cubicBezTo>
                  <a:pt x="1593628" y="6099458"/>
                  <a:pt x="1604686" y="6105944"/>
                  <a:pt x="1614830" y="6115126"/>
                </a:cubicBezTo>
                <a:cubicBezTo>
                  <a:pt x="1624975" y="6124308"/>
                  <a:pt x="1636147" y="6128947"/>
                  <a:pt x="1639662" y="6125433"/>
                </a:cubicBezTo>
                <a:cubicBezTo>
                  <a:pt x="1645396" y="6119698"/>
                  <a:pt x="1665408" y="6126737"/>
                  <a:pt x="1714938" y="6151940"/>
                </a:cubicBezTo>
                <a:cubicBezTo>
                  <a:pt x="1739637" y="6164504"/>
                  <a:pt x="1742189" y="6162599"/>
                  <a:pt x="1735655" y="6136538"/>
                </a:cubicBezTo>
                <a:lnTo>
                  <a:pt x="1729673" y="6112726"/>
                </a:lnTo>
                <a:lnTo>
                  <a:pt x="1744999" y="6112726"/>
                </a:lnTo>
                <a:cubicBezTo>
                  <a:pt x="1754886" y="6112726"/>
                  <a:pt x="1760315" y="6120965"/>
                  <a:pt x="1760315" y="6135977"/>
                </a:cubicBezTo>
                <a:cubicBezTo>
                  <a:pt x="1760315" y="6148769"/>
                  <a:pt x="1764602" y="6161875"/>
                  <a:pt x="1769840" y="6165113"/>
                </a:cubicBezTo>
                <a:cubicBezTo>
                  <a:pt x="1775241" y="6168457"/>
                  <a:pt x="1779365" y="6160446"/>
                  <a:pt x="1779365" y="6146626"/>
                </a:cubicBezTo>
                <a:cubicBezTo>
                  <a:pt x="1779365" y="6109612"/>
                  <a:pt x="1803187" y="6117288"/>
                  <a:pt x="1814579" y="6157970"/>
                </a:cubicBezTo>
                <a:lnTo>
                  <a:pt x="1824581" y="6193688"/>
                </a:lnTo>
                <a:lnTo>
                  <a:pt x="1825790" y="6161942"/>
                </a:lnTo>
                <a:cubicBezTo>
                  <a:pt x="1827286" y="6122489"/>
                  <a:pt x="1849412" y="6125557"/>
                  <a:pt x="1853917" y="6165847"/>
                </a:cubicBezTo>
                <a:cubicBezTo>
                  <a:pt x="1855632" y="6181163"/>
                  <a:pt x="1861547" y="6197975"/>
                  <a:pt x="1867062" y="6203213"/>
                </a:cubicBezTo>
                <a:cubicBezTo>
                  <a:pt x="1874044" y="6209843"/>
                  <a:pt x="1875453" y="6201861"/>
                  <a:pt x="1871691" y="6177020"/>
                </a:cubicBezTo>
                <a:cubicBezTo>
                  <a:pt x="1868719" y="6157379"/>
                  <a:pt x="1869234" y="6141377"/>
                  <a:pt x="1872834" y="6141463"/>
                </a:cubicBezTo>
                <a:cubicBezTo>
                  <a:pt x="1876435" y="6141559"/>
                  <a:pt x="1917954" y="6147969"/>
                  <a:pt x="1965103" y="6155722"/>
                </a:cubicBezTo>
                <a:cubicBezTo>
                  <a:pt x="2012252" y="6163466"/>
                  <a:pt x="2072259" y="6169267"/>
                  <a:pt x="2098453" y="6168619"/>
                </a:cubicBezTo>
                <a:lnTo>
                  <a:pt x="2146078" y="6167428"/>
                </a:lnTo>
                <a:lnTo>
                  <a:pt x="2088928" y="6158456"/>
                </a:lnTo>
                <a:cubicBezTo>
                  <a:pt x="1911887" y="6130652"/>
                  <a:pt x="1869853" y="6122261"/>
                  <a:pt x="1867157" y="6114174"/>
                </a:cubicBezTo>
                <a:cubicBezTo>
                  <a:pt x="1865519" y="6109249"/>
                  <a:pt x="1856289" y="6107287"/>
                  <a:pt x="1846659" y="6109802"/>
                </a:cubicBezTo>
                <a:cubicBezTo>
                  <a:pt x="1830819" y="6113945"/>
                  <a:pt x="1810103" y="6097867"/>
                  <a:pt x="1819361" y="6088609"/>
                </a:cubicBezTo>
                <a:cubicBezTo>
                  <a:pt x="1821447" y="6086523"/>
                  <a:pt x="1878663" y="6093152"/>
                  <a:pt x="1946519" y="6103353"/>
                </a:cubicBezTo>
                <a:cubicBezTo>
                  <a:pt x="2138515" y="6132205"/>
                  <a:pt x="2141315" y="6132500"/>
                  <a:pt x="2141315" y="6123671"/>
                </a:cubicBezTo>
                <a:cubicBezTo>
                  <a:pt x="2141315" y="6119098"/>
                  <a:pt x="2116674" y="6112574"/>
                  <a:pt x="2086547" y="6109183"/>
                </a:cubicBezTo>
                <a:cubicBezTo>
                  <a:pt x="2056419" y="6105782"/>
                  <a:pt x="1983562" y="6094019"/>
                  <a:pt x="1924622" y="6083027"/>
                </a:cubicBezTo>
                <a:lnTo>
                  <a:pt x="1817465" y="6063034"/>
                </a:lnTo>
                <a:lnTo>
                  <a:pt x="1817465" y="6049604"/>
                </a:lnTo>
                <a:cubicBezTo>
                  <a:pt x="1817465" y="6040508"/>
                  <a:pt x="1824390" y="6037812"/>
                  <a:pt x="1838897" y="6041260"/>
                </a:cubicBezTo>
                <a:cubicBezTo>
                  <a:pt x="1901219" y="6056071"/>
                  <a:pt x="2062963" y="6075655"/>
                  <a:pt x="2150840" y="6079027"/>
                </a:cubicBezTo>
                <a:cubicBezTo>
                  <a:pt x="2258387" y="6083160"/>
                  <a:pt x="2253777" y="6081913"/>
                  <a:pt x="2079403" y="6059767"/>
                </a:cubicBezTo>
                <a:cubicBezTo>
                  <a:pt x="1832219" y="6028382"/>
                  <a:pt x="1621736" y="5981243"/>
                  <a:pt x="1548517" y="5940867"/>
                </a:cubicBezTo>
                <a:cubicBezTo>
                  <a:pt x="1539421" y="5935857"/>
                  <a:pt x="1525486" y="5931751"/>
                  <a:pt x="1517561" y="5931751"/>
                </a:cubicBezTo>
                <a:cubicBezTo>
                  <a:pt x="1509627" y="5931751"/>
                  <a:pt x="1503140" y="5924865"/>
                  <a:pt x="1503140" y="5916444"/>
                </a:cubicBezTo>
                <a:cubicBezTo>
                  <a:pt x="1503140" y="5905767"/>
                  <a:pt x="1508179" y="5903081"/>
                  <a:pt x="1519809" y="5907577"/>
                </a:cubicBezTo>
                <a:cubicBezTo>
                  <a:pt x="1629928" y="5950116"/>
                  <a:pt x="1860109" y="5995645"/>
                  <a:pt x="2103215" y="6022981"/>
                </a:cubicBezTo>
                <a:lnTo>
                  <a:pt x="2241328" y="6038507"/>
                </a:lnTo>
                <a:lnTo>
                  <a:pt x="2403253" y="6034021"/>
                </a:lnTo>
                <a:cubicBezTo>
                  <a:pt x="2574455" y="6029287"/>
                  <a:pt x="2639463" y="6016638"/>
                  <a:pt x="2687688" y="5978709"/>
                </a:cubicBezTo>
                <a:cubicBezTo>
                  <a:pt x="2726960" y="5947820"/>
                  <a:pt x="2717244" y="5941629"/>
                  <a:pt x="2668353" y="5966374"/>
                </a:cubicBezTo>
                <a:cubicBezTo>
                  <a:pt x="2643902" y="5978757"/>
                  <a:pt x="2622299" y="5987282"/>
                  <a:pt x="2620347" y="5985329"/>
                </a:cubicBezTo>
                <a:cubicBezTo>
                  <a:pt x="2618394" y="5983377"/>
                  <a:pt x="2625300" y="5967308"/>
                  <a:pt x="2635701" y="5949620"/>
                </a:cubicBezTo>
                <a:cubicBezTo>
                  <a:pt x="2654618" y="5917454"/>
                  <a:pt x="2679087" y="5828176"/>
                  <a:pt x="2671153" y="5820242"/>
                </a:cubicBezTo>
                <a:cubicBezTo>
                  <a:pt x="2668848" y="5817928"/>
                  <a:pt x="2660152" y="5839425"/>
                  <a:pt x="2651846" y="5868000"/>
                </a:cubicBezTo>
                <a:close/>
                <a:moveTo>
                  <a:pt x="2039274" y="5850141"/>
                </a:moveTo>
                <a:cubicBezTo>
                  <a:pt x="1991020" y="5856218"/>
                  <a:pt x="1948158" y="5864752"/>
                  <a:pt x="1944024" y="5869115"/>
                </a:cubicBezTo>
                <a:cubicBezTo>
                  <a:pt x="1939900" y="5873477"/>
                  <a:pt x="1955816" y="5874525"/>
                  <a:pt x="1979390" y="5871458"/>
                </a:cubicBezTo>
                <a:cubicBezTo>
                  <a:pt x="2002965" y="5868382"/>
                  <a:pt x="2051247" y="5863038"/>
                  <a:pt x="2086680" y="5859590"/>
                </a:cubicBezTo>
                <a:cubicBezTo>
                  <a:pt x="2122113" y="5856132"/>
                  <a:pt x="2153441" y="5849522"/>
                  <a:pt x="2156298" y="5844902"/>
                </a:cubicBezTo>
                <a:cubicBezTo>
                  <a:pt x="2162328" y="5835139"/>
                  <a:pt x="2156193" y="5835416"/>
                  <a:pt x="2039274" y="5850141"/>
                </a:cubicBezTo>
                <a:close/>
                <a:moveTo>
                  <a:pt x="1826990" y="5907243"/>
                </a:moveTo>
                <a:cubicBezTo>
                  <a:pt x="1826990" y="5916073"/>
                  <a:pt x="1835134" y="5922226"/>
                  <a:pt x="1846831" y="5922226"/>
                </a:cubicBezTo>
                <a:cubicBezTo>
                  <a:pt x="1870043" y="5922226"/>
                  <a:pt x="1866767" y="5899966"/>
                  <a:pt x="1842869" y="5895337"/>
                </a:cubicBezTo>
                <a:cubicBezTo>
                  <a:pt x="1833467" y="5893509"/>
                  <a:pt x="1826990" y="5898366"/>
                  <a:pt x="1826990" y="5907243"/>
                </a:cubicBezTo>
                <a:close/>
                <a:moveTo>
                  <a:pt x="1650778" y="5912701"/>
                </a:moveTo>
                <a:cubicBezTo>
                  <a:pt x="1654016" y="5917940"/>
                  <a:pt x="1658550" y="5922226"/>
                  <a:pt x="1660865" y="5922226"/>
                </a:cubicBezTo>
                <a:cubicBezTo>
                  <a:pt x="1663179" y="5922226"/>
                  <a:pt x="1665065" y="5917940"/>
                  <a:pt x="1665065" y="5912701"/>
                </a:cubicBezTo>
                <a:cubicBezTo>
                  <a:pt x="1665065" y="5907462"/>
                  <a:pt x="1660522" y="5903176"/>
                  <a:pt x="1654978" y="5903176"/>
                </a:cubicBezTo>
                <a:cubicBezTo>
                  <a:pt x="1649435" y="5903176"/>
                  <a:pt x="1647539" y="5907462"/>
                  <a:pt x="1650778" y="5912701"/>
                </a:cubicBezTo>
                <a:close/>
                <a:moveTo>
                  <a:pt x="1874615" y="5917463"/>
                </a:moveTo>
                <a:cubicBezTo>
                  <a:pt x="1874615" y="5925398"/>
                  <a:pt x="1883083" y="5931751"/>
                  <a:pt x="1893665" y="5931751"/>
                </a:cubicBezTo>
                <a:cubicBezTo>
                  <a:pt x="1904248" y="5931751"/>
                  <a:pt x="1912715" y="5925398"/>
                  <a:pt x="1912715" y="5917463"/>
                </a:cubicBezTo>
                <a:cubicBezTo>
                  <a:pt x="1912715" y="5909529"/>
                  <a:pt x="1904248" y="5903176"/>
                  <a:pt x="1893665" y="5903176"/>
                </a:cubicBezTo>
                <a:cubicBezTo>
                  <a:pt x="1883083" y="5903176"/>
                  <a:pt x="1874615" y="5909529"/>
                  <a:pt x="1874615" y="5917463"/>
                </a:cubicBezTo>
                <a:close/>
                <a:moveTo>
                  <a:pt x="1927622" y="5921226"/>
                </a:moveTo>
                <a:cubicBezTo>
                  <a:pt x="1921297" y="5931466"/>
                  <a:pt x="1948891" y="5943591"/>
                  <a:pt x="1961198" y="5935980"/>
                </a:cubicBezTo>
                <a:cubicBezTo>
                  <a:pt x="1965970" y="5933037"/>
                  <a:pt x="1969865" y="5926598"/>
                  <a:pt x="1969865" y="5921664"/>
                </a:cubicBezTo>
                <a:cubicBezTo>
                  <a:pt x="1969865" y="5910253"/>
                  <a:pt x="1934632" y="5909882"/>
                  <a:pt x="1927622" y="5921226"/>
                </a:cubicBezTo>
                <a:close/>
                <a:moveTo>
                  <a:pt x="1983772" y="5922864"/>
                </a:moveTo>
                <a:cubicBezTo>
                  <a:pt x="1975752" y="5935828"/>
                  <a:pt x="1977914" y="5937352"/>
                  <a:pt x="2014252" y="5944257"/>
                </a:cubicBezTo>
                <a:lnTo>
                  <a:pt x="2044341" y="5949982"/>
                </a:lnTo>
                <a:lnTo>
                  <a:pt x="2050104" y="5934951"/>
                </a:lnTo>
                <a:lnTo>
                  <a:pt x="2055886" y="5919931"/>
                </a:lnTo>
                <a:lnTo>
                  <a:pt x="2036693" y="5924950"/>
                </a:lnTo>
                <a:cubicBezTo>
                  <a:pt x="2026139" y="5927712"/>
                  <a:pt x="2017490" y="5926084"/>
                  <a:pt x="2017490" y="5921331"/>
                </a:cubicBezTo>
                <a:cubicBezTo>
                  <a:pt x="2017490" y="5909310"/>
                  <a:pt x="1991411" y="5910491"/>
                  <a:pt x="1983772" y="5922864"/>
                </a:cubicBezTo>
                <a:close/>
                <a:moveTo>
                  <a:pt x="1750790" y="5931751"/>
                </a:moveTo>
                <a:cubicBezTo>
                  <a:pt x="1750790" y="5936990"/>
                  <a:pt x="1755077" y="5941276"/>
                  <a:pt x="1760315" y="5941276"/>
                </a:cubicBezTo>
                <a:cubicBezTo>
                  <a:pt x="1765554" y="5941276"/>
                  <a:pt x="1769840" y="5936990"/>
                  <a:pt x="1769840" y="5931751"/>
                </a:cubicBezTo>
                <a:cubicBezTo>
                  <a:pt x="1769840" y="5926512"/>
                  <a:pt x="1765554" y="5922226"/>
                  <a:pt x="1760315" y="5922226"/>
                </a:cubicBezTo>
                <a:cubicBezTo>
                  <a:pt x="1755077" y="5922226"/>
                  <a:pt x="1750790" y="5926512"/>
                  <a:pt x="1750790" y="5931751"/>
                </a:cubicBezTo>
                <a:close/>
                <a:moveTo>
                  <a:pt x="2061944" y="5928579"/>
                </a:moveTo>
                <a:cubicBezTo>
                  <a:pt x="2050075" y="5940438"/>
                  <a:pt x="2055524" y="5950801"/>
                  <a:pt x="2073621" y="5950801"/>
                </a:cubicBezTo>
                <a:cubicBezTo>
                  <a:pt x="2083537" y="5950801"/>
                  <a:pt x="2094119" y="5944372"/>
                  <a:pt x="2097138" y="5936513"/>
                </a:cubicBezTo>
                <a:cubicBezTo>
                  <a:pt x="2102730" y="5921931"/>
                  <a:pt x="2074869" y="5915644"/>
                  <a:pt x="2061944" y="5928579"/>
                </a:cubicBezTo>
                <a:close/>
                <a:moveTo>
                  <a:pt x="2109045" y="5937171"/>
                </a:moveTo>
                <a:lnTo>
                  <a:pt x="2103311" y="5952115"/>
                </a:lnTo>
                <a:lnTo>
                  <a:pt x="2123951" y="5949077"/>
                </a:lnTo>
                <a:cubicBezTo>
                  <a:pt x="2135296" y="5947410"/>
                  <a:pt x="2146354" y="5940685"/>
                  <a:pt x="2148507" y="5934132"/>
                </a:cubicBezTo>
                <a:cubicBezTo>
                  <a:pt x="2154307" y="5916530"/>
                  <a:pt x="2115826" y="5919492"/>
                  <a:pt x="2109045" y="5937171"/>
                </a:cubicBezTo>
                <a:close/>
                <a:moveTo>
                  <a:pt x="1788890" y="5941276"/>
                </a:moveTo>
                <a:cubicBezTo>
                  <a:pt x="1788890" y="5946515"/>
                  <a:pt x="1795577" y="5950801"/>
                  <a:pt x="1803740" y="5950801"/>
                </a:cubicBezTo>
                <a:cubicBezTo>
                  <a:pt x="1811903" y="5950801"/>
                  <a:pt x="1815941" y="5946515"/>
                  <a:pt x="1812703" y="5941276"/>
                </a:cubicBezTo>
                <a:cubicBezTo>
                  <a:pt x="1809464" y="5936037"/>
                  <a:pt x="1802787" y="5931751"/>
                  <a:pt x="1797853" y="5931751"/>
                </a:cubicBezTo>
                <a:cubicBezTo>
                  <a:pt x="1792919" y="5931751"/>
                  <a:pt x="1788890" y="5936037"/>
                  <a:pt x="1788890" y="5941276"/>
                </a:cubicBezTo>
                <a:close/>
                <a:moveTo>
                  <a:pt x="1826990" y="5949468"/>
                </a:moveTo>
                <a:cubicBezTo>
                  <a:pt x="1826990" y="5958907"/>
                  <a:pt x="1902886" y="5973337"/>
                  <a:pt x="1910810" y="5965403"/>
                </a:cubicBezTo>
                <a:cubicBezTo>
                  <a:pt x="1919726" y="5956488"/>
                  <a:pt x="1907667" y="5951192"/>
                  <a:pt x="1866805" y="5946058"/>
                </a:cubicBezTo>
                <a:cubicBezTo>
                  <a:pt x="1844907" y="5943305"/>
                  <a:pt x="1826990" y="5944839"/>
                  <a:pt x="1826990" y="5949468"/>
                </a:cubicBezTo>
                <a:close/>
                <a:moveTo>
                  <a:pt x="2441896" y="5965622"/>
                </a:moveTo>
                <a:cubicBezTo>
                  <a:pt x="2432904" y="5979338"/>
                  <a:pt x="2427694" y="5992702"/>
                  <a:pt x="2430313" y="5995321"/>
                </a:cubicBezTo>
                <a:cubicBezTo>
                  <a:pt x="2432933" y="5997941"/>
                  <a:pt x="2442429" y="5988863"/>
                  <a:pt x="2451421" y="5975147"/>
                </a:cubicBezTo>
                <a:cubicBezTo>
                  <a:pt x="2460403" y="5961431"/>
                  <a:pt x="2465603" y="5948067"/>
                  <a:pt x="2462984" y="5945448"/>
                </a:cubicBezTo>
                <a:cubicBezTo>
                  <a:pt x="2460365" y="5942829"/>
                  <a:pt x="2450878" y="5951906"/>
                  <a:pt x="2441896" y="5965622"/>
                </a:cubicBezTo>
                <a:close/>
                <a:moveTo>
                  <a:pt x="1503140" y="5960326"/>
                </a:moveTo>
                <a:cubicBezTo>
                  <a:pt x="1503140" y="5965565"/>
                  <a:pt x="1509827" y="5969851"/>
                  <a:pt x="1517990" y="5969851"/>
                </a:cubicBezTo>
                <a:cubicBezTo>
                  <a:pt x="1526153" y="5969851"/>
                  <a:pt x="1530191" y="5965565"/>
                  <a:pt x="1526953" y="5960326"/>
                </a:cubicBezTo>
                <a:cubicBezTo>
                  <a:pt x="1523714" y="5955087"/>
                  <a:pt x="1517037" y="5950801"/>
                  <a:pt x="1512103" y="5950801"/>
                </a:cubicBezTo>
                <a:cubicBezTo>
                  <a:pt x="1507169" y="5950801"/>
                  <a:pt x="1503140" y="5955087"/>
                  <a:pt x="1503140" y="5960326"/>
                </a:cubicBezTo>
                <a:close/>
                <a:moveTo>
                  <a:pt x="1922240" y="5960326"/>
                </a:moveTo>
                <a:cubicBezTo>
                  <a:pt x="1922240" y="5965565"/>
                  <a:pt x="1931880" y="5969785"/>
                  <a:pt x="1943672" y="5969709"/>
                </a:cubicBezTo>
                <a:lnTo>
                  <a:pt x="1965103" y="5969556"/>
                </a:lnTo>
                <a:lnTo>
                  <a:pt x="1950815" y="5960326"/>
                </a:lnTo>
                <a:cubicBezTo>
                  <a:pt x="1932346" y="5948391"/>
                  <a:pt x="1922240" y="5948391"/>
                  <a:pt x="1922240" y="5960326"/>
                </a:cubicBezTo>
                <a:close/>
                <a:moveTo>
                  <a:pt x="1546927" y="5968365"/>
                </a:moveTo>
                <a:cubicBezTo>
                  <a:pt x="1543631" y="5973699"/>
                  <a:pt x="1545574" y="5980929"/>
                  <a:pt x="1551242" y="5984434"/>
                </a:cubicBezTo>
                <a:cubicBezTo>
                  <a:pt x="1565891" y="5993483"/>
                  <a:pt x="1575340" y="5981090"/>
                  <a:pt x="1563110" y="5968860"/>
                </a:cubicBezTo>
                <a:cubicBezTo>
                  <a:pt x="1556271" y="5962022"/>
                  <a:pt x="1550946" y="5961860"/>
                  <a:pt x="1546927" y="5968365"/>
                </a:cubicBezTo>
                <a:close/>
                <a:moveTo>
                  <a:pt x="1969865" y="5970794"/>
                </a:moveTo>
                <a:cubicBezTo>
                  <a:pt x="1969865" y="5975519"/>
                  <a:pt x="1978085" y="5979376"/>
                  <a:pt x="1988134" y="5979376"/>
                </a:cubicBezTo>
                <a:cubicBezTo>
                  <a:pt x="1998183" y="5979376"/>
                  <a:pt x="2013194" y="5981976"/>
                  <a:pt x="2021481" y="5985158"/>
                </a:cubicBezTo>
                <a:cubicBezTo>
                  <a:pt x="2030825" y="5988739"/>
                  <a:pt x="2036540" y="5985844"/>
                  <a:pt x="2036540" y="5977519"/>
                </a:cubicBezTo>
                <a:cubicBezTo>
                  <a:pt x="2036540" y="5968718"/>
                  <a:pt x="2025082" y="5963774"/>
                  <a:pt x="2003203" y="5963155"/>
                </a:cubicBezTo>
                <a:cubicBezTo>
                  <a:pt x="1984867" y="5962641"/>
                  <a:pt x="1969865" y="5966070"/>
                  <a:pt x="1969865" y="5970794"/>
                </a:cubicBezTo>
                <a:close/>
                <a:moveTo>
                  <a:pt x="2395319" y="5966679"/>
                </a:moveTo>
                <a:cubicBezTo>
                  <a:pt x="2391823" y="5970165"/>
                  <a:pt x="2389108" y="5979814"/>
                  <a:pt x="2389261" y="5988110"/>
                </a:cubicBezTo>
                <a:lnTo>
                  <a:pt x="2389546" y="6003188"/>
                </a:lnTo>
                <a:lnTo>
                  <a:pt x="2399652" y="5985806"/>
                </a:lnTo>
                <a:cubicBezTo>
                  <a:pt x="2409911" y="5968165"/>
                  <a:pt x="2406939" y="5955059"/>
                  <a:pt x="2395319" y="5966679"/>
                </a:cubicBezTo>
                <a:close/>
                <a:moveTo>
                  <a:pt x="2046065" y="5979376"/>
                </a:moveTo>
                <a:cubicBezTo>
                  <a:pt x="2046065" y="5984615"/>
                  <a:pt x="2054638" y="5988901"/>
                  <a:pt x="2065115" y="5988901"/>
                </a:cubicBezTo>
                <a:cubicBezTo>
                  <a:pt x="2075593" y="5988901"/>
                  <a:pt x="2084165" y="5984615"/>
                  <a:pt x="2084165" y="5979376"/>
                </a:cubicBezTo>
                <a:cubicBezTo>
                  <a:pt x="2084165" y="5974137"/>
                  <a:pt x="2075593" y="5969851"/>
                  <a:pt x="2065115" y="5969851"/>
                </a:cubicBezTo>
                <a:cubicBezTo>
                  <a:pt x="2054638" y="5969851"/>
                  <a:pt x="2046065" y="5974137"/>
                  <a:pt x="2046065" y="5979376"/>
                </a:cubicBezTo>
                <a:close/>
                <a:moveTo>
                  <a:pt x="2100301" y="5975938"/>
                </a:moveTo>
                <a:cubicBezTo>
                  <a:pt x="2091414" y="5984834"/>
                  <a:pt x="2102158" y="5998426"/>
                  <a:pt x="2118074" y="5998426"/>
                </a:cubicBezTo>
                <a:cubicBezTo>
                  <a:pt x="2125628" y="5998426"/>
                  <a:pt x="2131790" y="5991997"/>
                  <a:pt x="2131790" y="5984138"/>
                </a:cubicBezTo>
                <a:cubicBezTo>
                  <a:pt x="2131790" y="5969794"/>
                  <a:pt x="2111683" y="5964555"/>
                  <a:pt x="2100301" y="5975938"/>
                </a:cubicBezTo>
                <a:close/>
                <a:moveTo>
                  <a:pt x="2583837" y="5980014"/>
                </a:moveTo>
                <a:cubicBezTo>
                  <a:pt x="2573588" y="5996598"/>
                  <a:pt x="2585257" y="6000112"/>
                  <a:pt x="2598325" y="5984368"/>
                </a:cubicBezTo>
                <a:cubicBezTo>
                  <a:pt x="2605840" y="5975319"/>
                  <a:pt x="2606574" y="5969851"/>
                  <a:pt x="2600249" y="5969851"/>
                </a:cubicBezTo>
                <a:cubicBezTo>
                  <a:pt x="2594686" y="5969851"/>
                  <a:pt x="2587286" y="5974423"/>
                  <a:pt x="2583837" y="5980014"/>
                </a:cubicBezTo>
                <a:close/>
                <a:moveTo>
                  <a:pt x="1588865" y="5988339"/>
                </a:moveTo>
                <a:cubicBezTo>
                  <a:pt x="1588865" y="5993273"/>
                  <a:pt x="1593152" y="5999950"/>
                  <a:pt x="1598390" y="6003188"/>
                </a:cubicBezTo>
                <a:cubicBezTo>
                  <a:pt x="1603629" y="6006427"/>
                  <a:pt x="1607915" y="6002389"/>
                  <a:pt x="1607915" y="5994226"/>
                </a:cubicBezTo>
                <a:cubicBezTo>
                  <a:pt x="1607915" y="5986063"/>
                  <a:pt x="1603629" y="5979376"/>
                  <a:pt x="1598390" y="5979376"/>
                </a:cubicBezTo>
                <a:cubicBezTo>
                  <a:pt x="1593152" y="5979376"/>
                  <a:pt x="1588865" y="5983405"/>
                  <a:pt x="1588865" y="5988339"/>
                </a:cubicBezTo>
                <a:close/>
                <a:moveTo>
                  <a:pt x="2141315" y="5988901"/>
                </a:moveTo>
                <a:cubicBezTo>
                  <a:pt x="2141315" y="5994140"/>
                  <a:pt x="2152031" y="5998426"/>
                  <a:pt x="2165128" y="5998426"/>
                </a:cubicBezTo>
                <a:cubicBezTo>
                  <a:pt x="2178225" y="5998426"/>
                  <a:pt x="2188940" y="5994140"/>
                  <a:pt x="2188940" y="5988901"/>
                </a:cubicBezTo>
                <a:cubicBezTo>
                  <a:pt x="2188940" y="5983662"/>
                  <a:pt x="2178225" y="5979376"/>
                  <a:pt x="2165128" y="5979376"/>
                </a:cubicBezTo>
                <a:cubicBezTo>
                  <a:pt x="2152031" y="5979376"/>
                  <a:pt x="2141315" y="5983662"/>
                  <a:pt x="2141315" y="5988901"/>
                </a:cubicBezTo>
                <a:close/>
                <a:moveTo>
                  <a:pt x="2204819" y="5985729"/>
                </a:moveTo>
                <a:cubicBezTo>
                  <a:pt x="2192950" y="5997588"/>
                  <a:pt x="2198399" y="6007951"/>
                  <a:pt x="2216496" y="6007951"/>
                </a:cubicBezTo>
                <a:cubicBezTo>
                  <a:pt x="2226412" y="6007951"/>
                  <a:pt x="2236994" y="6001522"/>
                  <a:pt x="2240013" y="5993663"/>
                </a:cubicBezTo>
                <a:cubicBezTo>
                  <a:pt x="2245605" y="5979081"/>
                  <a:pt x="2217744" y="5972794"/>
                  <a:pt x="2204819" y="5985729"/>
                </a:cubicBezTo>
                <a:close/>
                <a:moveTo>
                  <a:pt x="2252167" y="5993663"/>
                </a:moveTo>
                <a:lnTo>
                  <a:pt x="2246690" y="6007951"/>
                </a:lnTo>
                <a:lnTo>
                  <a:pt x="2270198" y="6007951"/>
                </a:lnTo>
                <a:cubicBezTo>
                  <a:pt x="2284752" y="6007951"/>
                  <a:pt x="2293715" y="6002503"/>
                  <a:pt x="2293715" y="5993663"/>
                </a:cubicBezTo>
                <a:cubicBezTo>
                  <a:pt x="2293715" y="5985806"/>
                  <a:pt x="2285600" y="5979376"/>
                  <a:pt x="2275685" y="5979376"/>
                </a:cubicBezTo>
                <a:cubicBezTo>
                  <a:pt x="2265769" y="5979376"/>
                  <a:pt x="2255187" y="5985806"/>
                  <a:pt x="2252167" y="5993663"/>
                </a:cubicBezTo>
                <a:close/>
                <a:moveTo>
                  <a:pt x="1503140" y="5996702"/>
                </a:moveTo>
                <a:cubicBezTo>
                  <a:pt x="1503140" y="6008209"/>
                  <a:pt x="1521209" y="6021629"/>
                  <a:pt x="1527820" y="6015028"/>
                </a:cubicBezTo>
                <a:cubicBezTo>
                  <a:pt x="1530210" y="6012628"/>
                  <a:pt x="1525638" y="6005246"/>
                  <a:pt x="1517656" y="5998617"/>
                </a:cubicBezTo>
                <a:cubicBezTo>
                  <a:pt x="1508608" y="5991101"/>
                  <a:pt x="1503140" y="5990378"/>
                  <a:pt x="1503140" y="5996702"/>
                </a:cubicBezTo>
                <a:close/>
                <a:moveTo>
                  <a:pt x="1632652" y="5996940"/>
                </a:moveTo>
                <a:cubicBezTo>
                  <a:pt x="1629356" y="6002274"/>
                  <a:pt x="1631299" y="6009504"/>
                  <a:pt x="1636967" y="6013009"/>
                </a:cubicBezTo>
                <a:cubicBezTo>
                  <a:pt x="1651616" y="6022058"/>
                  <a:pt x="1661065" y="6009665"/>
                  <a:pt x="1648835" y="5997435"/>
                </a:cubicBezTo>
                <a:cubicBezTo>
                  <a:pt x="1641996" y="5990597"/>
                  <a:pt x="1636671" y="5990435"/>
                  <a:pt x="1632652" y="5996940"/>
                </a:cubicBezTo>
                <a:close/>
                <a:moveTo>
                  <a:pt x="1680858" y="6004856"/>
                </a:moveTo>
                <a:cubicBezTo>
                  <a:pt x="1677410" y="6008304"/>
                  <a:pt x="1674590" y="6014238"/>
                  <a:pt x="1674590" y="6018047"/>
                </a:cubicBezTo>
                <a:cubicBezTo>
                  <a:pt x="1674590" y="6028725"/>
                  <a:pt x="1701927" y="6036707"/>
                  <a:pt x="1707518" y="6027668"/>
                </a:cubicBezTo>
                <a:cubicBezTo>
                  <a:pt x="1713824" y="6017467"/>
                  <a:pt x="1689259" y="5996455"/>
                  <a:pt x="1680858" y="6004856"/>
                </a:cubicBezTo>
                <a:close/>
                <a:moveTo>
                  <a:pt x="1543031" y="6018076"/>
                </a:moveTo>
                <a:cubicBezTo>
                  <a:pt x="1545317" y="6024944"/>
                  <a:pt x="1552823" y="6032449"/>
                  <a:pt x="1559700" y="6034745"/>
                </a:cubicBezTo>
                <a:cubicBezTo>
                  <a:pt x="1566844" y="6037126"/>
                  <a:pt x="1570415" y="6033554"/>
                  <a:pt x="1568034" y="6026410"/>
                </a:cubicBezTo>
                <a:cubicBezTo>
                  <a:pt x="1565739" y="6019533"/>
                  <a:pt x="1558233" y="6012028"/>
                  <a:pt x="1551365" y="6009742"/>
                </a:cubicBezTo>
                <a:cubicBezTo>
                  <a:pt x="1544222" y="6007360"/>
                  <a:pt x="1540650" y="6010932"/>
                  <a:pt x="1543031" y="6018076"/>
                </a:cubicBezTo>
                <a:close/>
                <a:moveTo>
                  <a:pt x="2679478" y="6032402"/>
                </a:moveTo>
                <a:cubicBezTo>
                  <a:pt x="2653284" y="6045013"/>
                  <a:pt x="2617927" y="6058015"/>
                  <a:pt x="2600897" y="6061281"/>
                </a:cubicBezTo>
                <a:cubicBezTo>
                  <a:pt x="2583866" y="6064549"/>
                  <a:pt x="2569940" y="6070578"/>
                  <a:pt x="2569940" y="6074674"/>
                </a:cubicBezTo>
                <a:cubicBezTo>
                  <a:pt x="2569940" y="6085608"/>
                  <a:pt x="2644616" y="6067206"/>
                  <a:pt x="2691384" y="6044746"/>
                </a:cubicBezTo>
                <a:cubicBezTo>
                  <a:pt x="2713644" y="6034049"/>
                  <a:pt x="2731865" y="6021401"/>
                  <a:pt x="2731865" y="6016628"/>
                </a:cubicBezTo>
                <a:cubicBezTo>
                  <a:pt x="2731865" y="6011857"/>
                  <a:pt x="2730799" y="6008285"/>
                  <a:pt x="2729484" y="6008704"/>
                </a:cubicBezTo>
                <a:cubicBezTo>
                  <a:pt x="2728170" y="6009113"/>
                  <a:pt x="2705672" y="6019781"/>
                  <a:pt x="2679478" y="6032402"/>
                </a:cubicBezTo>
                <a:close/>
                <a:moveTo>
                  <a:pt x="1724292" y="6028468"/>
                </a:moveTo>
                <a:cubicBezTo>
                  <a:pt x="1726635" y="6035526"/>
                  <a:pt x="1736198" y="6042765"/>
                  <a:pt x="1745532" y="6044584"/>
                </a:cubicBezTo>
                <a:cubicBezTo>
                  <a:pt x="1756391" y="6046680"/>
                  <a:pt x="1760973" y="6043251"/>
                  <a:pt x="1758239" y="6035059"/>
                </a:cubicBezTo>
                <a:cubicBezTo>
                  <a:pt x="1755896" y="6028001"/>
                  <a:pt x="1746333" y="6020762"/>
                  <a:pt x="1736998" y="6018943"/>
                </a:cubicBezTo>
                <a:cubicBezTo>
                  <a:pt x="1726140" y="6016848"/>
                  <a:pt x="1721558" y="6020276"/>
                  <a:pt x="1724292" y="6028468"/>
                </a:cubicBezTo>
                <a:close/>
                <a:moveTo>
                  <a:pt x="1590294" y="6036050"/>
                </a:moveTo>
                <a:cubicBezTo>
                  <a:pt x="1592389" y="6042337"/>
                  <a:pt x="1597209" y="6047156"/>
                  <a:pt x="1601010" y="6046765"/>
                </a:cubicBezTo>
                <a:cubicBezTo>
                  <a:pt x="1612402" y="6045584"/>
                  <a:pt x="1610192" y="6032526"/>
                  <a:pt x="1597914" y="6028430"/>
                </a:cubicBezTo>
                <a:cubicBezTo>
                  <a:pt x="1591628" y="6026334"/>
                  <a:pt x="1588199" y="6029764"/>
                  <a:pt x="1590294" y="6036050"/>
                </a:cubicBezTo>
                <a:close/>
                <a:moveTo>
                  <a:pt x="1774565" y="6036593"/>
                </a:moveTo>
                <a:cubicBezTo>
                  <a:pt x="1771298" y="6041870"/>
                  <a:pt x="1775517" y="6048832"/>
                  <a:pt x="1783937" y="6052062"/>
                </a:cubicBezTo>
                <a:cubicBezTo>
                  <a:pt x="1802168" y="6059053"/>
                  <a:pt x="1812331" y="6051347"/>
                  <a:pt x="1803568" y="6037164"/>
                </a:cubicBezTo>
                <a:cubicBezTo>
                  <a:pt x="1795663" y="6024363"/>
                  <a:pt x="1782280" y="6024106"/>
                  <a:pt x="1774565" y="6036593"/>
                </a:cubicBezTo>
                <a:close/>
                <a:moveTo>
                  <a:pt x="1507903" y="6046051"/>
                </a:moveTo>
                <a:cubicBezTo>
                  <a:pt x="1511141" y="6051290"/>
                  <a:pt x="1518076" y="6055576"/>
                  <a:pt x="1523314" y="6055576"/>
                </a:cubicBezTo>
                <a:cubicBezTo>
                  <a:pt x="1528553" y="6055576"/>
                  <a:pt x="1530191" y="6051290"/>
                  <a:pt x="1526953" y="6046051"/>
                </a:cubicBezTo>
                <a:cubicBezTo>
                  <a:pt x="1523714" y="6040812"/>
                  <a:pt x="1516780" y="6036526"/>
                  <a:pt x="1511541" y="6036526"/>
                </a:cubicBezTo>
                <a:cubicBezTo>
                  <a:pt x="1506303" y="6036526"/>
                  <a:pt x="1504664" y="6040812"/>
                  <a:pt x="1507903" y="6046051"/>
                </a:cubicBezTo>
                <a:close/>
                <a:moveTo>
                  <a:pt x="1629147" y="6047842"/>
                </a:moveTo>
                <a:cubicBezTo>
                  <a:pt x="1635033" y="6065501"/>
                  <a:pt x="1655540" y="6068425"/>
                  <a:pt x="1655540" y="6051604"/>
                </a:cubicBezTo>
                <a:cubicBezTo>
                  <a:pt x="1655540" y="6043308"/>
                  <a:pt x="1648759" y="6036526"/>
                  <a:pt x="1640462" y="6036526"/>
                </a:cubicBezTo>
                <a:cubicBezTo>
                  <a:pt x="1632166" y="6036526"/>
                  <a:pt x="1627070" y="6041612"/>
                  <a:pt x="1629147" y="6047842"/>
                </a:cubicBezTo>
                <a:close/>
                <a:moveTo>
                  <a:pt x="1674590" y="6059319"/>
                </a:moveTo>
                <a:cubicBezTo>
                  <a:pt x="1674590" y="6072702"/>
                  <a:pt x="1701984" y="6088513"/>
                  <a:pt x="1710471" y="6080027"/>
                </a:cubicBezTo>
                <a:cubicBezTo>
                  <a:pt x="1712986" y="6077503"/>
                  <a:pt x="1712509" y="6068835"/>
                  <a:pt x="1709404" y="6060748"/>
                </a:cubicBezTo>
                <a:cubicBezTo>
                  <a:pt x="1702375" y="6042431"/>
                  <a:pt x="1674590" y="6041298"/>
                  <a:pt x="1674590" y="6059319"/>
                </a:cubicBezTo>
                <a:close/>
                <a:moveTo>
                  <a:pt x="1550765" y="6064539"/>
                </a:moveTo>
                <a:cubicBezTo>
                  <a:pt x="1550765" y="6069473"/>
                  <a:pt x="1555052" y="6076150"/>
                  <a:pt x="1560290" y="6079388"/>
                </a:cubicBezTo>
                <a:cubicBezTo>
                  <a:pt x="1565529" y="6082627"/>
                  <a:pt x="1569815" y="6078589"/>
                  <a:pt x="1569815" y="6070426"/>
                </a:cubicBezTo>
                <a:cubicBezTo>
                  <a:pt x="1569815" y="6062263"/>
                  <a:pt x="1565529" y="6055576"/>
                  <a:pt x="1560290" y="6055576"/>
                </a:cubicBezTo>
                <a:cubicBezTo>
                  <a:pt x="1555052" y="6055576"/>
                  <a:pt x="1550765" y="6059605"/>
                  <a:pt x="1550765" y="6064539"/>
                </a:cubicBezTo>
                <a:close/>
                <a:moveTo>
                  <a:pt x="1726721" y="6065520"/>
                </a:moveTo>
                <a:cubicBezTo>
                  <a:pt x="1723625" y="6070530"/>
                  <a:pt x="1723739" y="6078912"/>
                  <a:pt x="1726978" y="6084151"/>
                </a:cubicBezTo>
                <a:cubicBezTo>
                  <a:pt x="1735779" y="6098391"/>
                  <a:pt x="1760315" y="6095638"/>
                  <a:pt x="1760315" y="6080408"/>
                </a:cubicBezTo>
                <a:cubicBezTo>
                  <a:pt x="1760315" y="6064253"/>
                  <a:pt x="1734560" y="6052842"/>
                  <a:pt x="1726721" y="6065520"/>
                </a:cubicBezTo>
                <a:close/>
                <a:moveTo>
                  <a:pt x="2718540" y="6069873"/>
                </a:moveTo>
                <a:cubicBezTo>
                  <a:pt x="2708596" y="6077398"/>
                  <a:pt x="2678592" y="6090647"/>
                  <a:pt x="2651865" y="6099315"/>
                </a:cubicBezTo>
                <a:cubicBezTo>
                  <a:pt x="2596258" y="6117346"/>
                  <a:pt x="2568178" y="6136862"/>
                  <a:pt x="2612803" y="6126470"/>
                </a:cubicBezTo>
                <a:cubicBezTo>
                  <a:pt x="2656675" y="6116250"/>
                  <a:pt x="2729989" y="6083599"/>
                  <a:pt x="2742257" y="6068816"/>
                </a:cubicBezTo>
                <a:cubicBezTo>
                  <a:pt x="2756516" y="6051633"/>
                  <a:pt x="2741771" y="6052290"/>
                  <a:pt x="2718540" y="6069873"/>
                </a:cubicBezTo>
                <a:close/>
                <a:moveTo>
                  <a:pt x="1588865" y="6079684"/>
                </a:moveTo>
                <a:cubicBezTo>
                  <a:pt x="1588865" y="6087380"/>
                  <a:pt x="1595295" y="6093676"/>
                  <a:pt x="1603153" y="6093676"/>
                </a:cubicBezTo>
                <a:cubicBezTo>
                  <a:pt x="1611011" y="6093676"/>
                  <a:pt x="1617440" y="6089847"/>
                  <a:pt x="1617440" y="6085170"/>
                </a:cubicBezTo>
                <a:cubicBezTo>
                  <a:pt x="1617440" y="6080494"/>
                  <a:pt x="1611011" y="6074198"/>
                  <a:pt x="1603153" y="6071178"/>
                </a:cubicBezTo>
                <a:cubicBezTo>
                  <a:pt x="1594447" y="6067844"/>
                  <a:pt x="1588865" y="6071169"/>
                  <a:pt x="1588865" y="6079684"/>
                </a:cubicBezTo>
                <a:close/>
                <a:moveTo>
                  <a:pt x="1779365" y="6088913"/>
                </a:moveTo>
                <a:cubicBezTo>
                  <a:pt x="1779365" y="6096772"/>
                  <a:pt x="1785795" y="6103201"/>
                  <a:pt x="1793653" y="6103201"/>
                </a:cubicBezTo>
                <a:cubicBezTo>
                  <a:pt x="1801511" y="6103201"/>
                  <a:pt x="1807940" y="6096772"/>
                  <a:pt x="1807940" y="6088913"/>
                </a:cubicBezTo>
                <a:cubicBezTo>
                  <a:pt x="1807940" y="6081056"/>
                  <a:pt x="1801511" y="6074626"/>
                  <a:pt x="1793653" y="6074626"/>
                </a:cubicBezTo>
                <a:cubicBezTo>
                  <a:pt x="1785795" y="6074626"/>
                  <a:pt x="1779365" y="6081056"/>
                  <a:pt x="1779365" y="6088913"/>
                </a:cubicBezTo>
                <a:close/>
                <a:moveTo>
                  <a:pt x="1638281" y="6094276"/>
                </a:moveTo>
                <a:cubicBezTo>
                  <a:pt x="1640567" y="6101144"/>
                  <a:pt x="1648073" y="6108649"/>
                  <a:pt x="1654950" y="6110945"/>
                </a:cubicBezTo>
                <a:cubicBezTo>
                  <a:pt x="1662094" y="6113326"/>
                  <a:pt x="1665665" y="6109754"/>
                  <a:pt x="1663284" y="6102610"/>
                </a:cubicBezTo>
                <a:cubicBezTo>
                  <a:pt x="1660989" y="6095733"/>
                  <a:pt x="1653483" y="6088228"/>
                  <a:pt x="1646615" y="6085942"/>
                </a:cubicBezTo>
                <a:cubicBezTo>
                  <a:pt x="1639472" y="6083560"/>
                  <a:pt x="1635900" y="6087132"/>
                  <a:pt x="1638281" y="6094276"/>
                </a:cubicBezTo>
                <a:close/>
                <a:moveTo>
                  <a:pt x="1685801" y="6109592"/>
                </a:moveTo>
                <a:cubicBezTo>
                  <a:pt x="1687497" y="6118308"/>
                  <a:pt x="1694240" y="6127223"/>
                  <a:pt x="1700784" y="6129395"/>
                </a:cubicBezTo>
                <a:cubicBezTo>
                  <a:pt x="1718301" y="6135234"/>
                  <a:pt x="1715319" y="6106249"/>
                  <a:pt x="1697707" y="6099487"/>
                </a:cubicBezTo>
                <a:cubicBezTo>
                  <a:pt x="1687268" y="6095486"/>
                  <a:pt x="1683658" y="6098544"/>
                  <a:pt x="1685801" y="6109592"/>
                </a:cubicBezTo>
                <a:close/>
                <a:moveTo>
                  <a:pt x="2742257" y="6109383"/>
                </a:moveTo>
                <a:cubicBezTo>
                  <a:pt x="2729922" y="6118022"/>
                  <a:pt x="2691479" y="6137186"/>
                  <a:pt x="2656808" y="6151988"/>
                </a:cubicBezTo>
                <a:cubicBezTo>
                  <a:pt x="2622128" y="6166781"/>
                  <a:pt x="2602325" y="6179001"/>
                  <a:pt x="2612803" y="6179135"/>
                </a:cubicBezTo>
                <a:cubicBezTo>
                  <a:pt x="2637834" y="6179468"/>
                  <a:pt x="2742524" y="6129662"/>
                  <a:pt x="2759221" y="6109469"/>
                </a:cubicBezTo>
                <a:cubicBezTo>
                  <a:pt x="2775776" y="6089476"/>
                  <a:pt x="2770708" y="6089447"/>
                  <a:pt x="2742257" y="6109383"/>
                </a:cubicBezTo>
                <a:close/>
                <a:moveTo>
                  <a:pt x="2150840" y="6123899"/>
                </a:moveTo>
                <a:cubicBezTo>
                  <a:pt x="2150840" y="6128233"/>
                  <a:pt x="2163699" y="6131776"/>
                  <a:pt x="2179415" y="6131776"/>
                </a:cubicBezTo>
                <a:cubicBezTo>
                  <a:pt x="2195132" y="6131776"/>
                  <a:pt x="2207990" y="6130119"/>
                  <a:pt x="2207990" y="6128090"/>
                </a:cubicBezTo>
                <a:cubicBezTo>
                  <a:pt x="2207990" y="6126071"/>
                  <a:pt x="2195132" y="6122527"/>
                  <a:pt x="2179415" y="6120223"/>
                </a:cubicBezTo>
                <a:cubicBezTo>
                  <a:pt x="2163699" y="6117918"/>
                  <a:pt x="2150840" y="6119565"/>
                  <a:pt x="2150840" y="6123899"/>
                </a:cubicBezTo>
                <a:close/>
                <a:moveTo>
                  <a:pt x="2244309" y="6128757"/>
                </a:moveTo>
                <a:cubicBezTo>
                  <a:pt x="2251177" y="6131510"/>
                  <a:pt x="2259397" y="6131167"/>
                  <a:pt x="2262559" y="6128004"/>
                </a:cubicBezTo>
                <a:cubicBezTo>
                  <a:pt x="2265721" y="6124842"/>
                  <a:pt x="2260102" y="6122594"/>
                  <a:pt x="2250062" y="6123004"/>
                </a:cubicBezTo>
                <a:cubicBezTo>
                  <a:pt x="2238966" y="6123461"/>
                  <a:pt x="2236708" y="6125718"/>
                  <a:pt x="2244309" y="6128757"/>
                </a:cubicBezTo>
                <a:close/>
                <a:moveTo>
                  <a:pt x="2704900" y="6179696"/>
                </a:moveTo>
                <a:cubicBezTo>
                  <a:pt x="2624643" y="6221273"/>
                  <a:pt x="2613260" y="6229665"/>
                  <a:pt x="2652265" y="6218472"/>
                </a:cubicBezTo>
                <a:cubicBezTo>
                  <a:pt x="2692241" y="6207014"/>
                  <a:pt x="2754906" y="6173743"/>
                  <a:pt x="2769394" y="6156284"/>
                </a:cubicBezTo>
                <a:cubicBezTo>
                  <a:pt x="2784796" y="6137729"/>
                  <a:pt x="2788539" y="6136367"/>
                  <a:pt x="2704900" y="6179696"/>
                </a:cubicBezTo>
                <a:close/>
                <a:moveTo>
                  <a:pt x="1389936" y="6168590"/>
                </a:moveTo>
                <a:cubicBezTo>
                  <a:pt x="1446143" y="6212538"/>
                  <a:pt x="1614802" y="6278251"/>
                  <a:pt x="1734874" y="6302978"/>
                </a:cubicBezTo>
                <a:cubicBezTo>
                  <a:pt x="1818284" y="6320162"/>
                  <a:pt x="1809217" y="6309160"/>
                  <a:pt x="1719910" y="6284824"/>
                </a:cubicBezTo>
                <a:cubicBezTo>
                  <a:pt x="1619450" y="6257449"/>
                  <a:pt x="1472279" y="6203176"/>
                  <a:pt x="1418596" y="6173705"/>
                </a:cubicBezTo>
                <a:cubicBezTo>
                  <a:pt x="1368581" y="6146245"/>
                  <a:pt x="1359237" y="6144578"/>
                  <a:pt x="1389936" y="6168590"/>
                </a:cubicBezTo>
                <a:close/>
                <a:moveTo>
                  <a:pt x="1569815" y="6169876"/>
                </a:moveTo>
                <a:cubicBezTo>
                  <a:pt x="1577673" y="6174953"/>
                  <a:pt x="1588389" y="6179106"/>
                  <a:pt x="1593628" y="6179106"/>
                </a:cubicBezTo>
                <a:cubicBezTo>
                  <a:pt x="1598867" y="6179106"/>
                  <a:pt x="1596723" y="6174953"/>
                  <a:pt x="1588865" y="6169876"/>
                </a:cubicBezTo>
                <a:cubicBezTo>
                  <a:pt x="1581007" y="6164800"/>
                  <a:pt x="1570292" y="6160646"/>
                  <a:pt x="1565053" y="6160646"/>
                </a:cubicBezTo>
                <a:cubicBezTo>
                  <a:pt x="1559814" y="6160646"/>
                  <a:pt x="1561957" y="6164800"/>
                  <a:pt x="1569815" y="6169876"/>
                </a:cubicBezTo>
                <a:close/>
                <a:moveTo>
                  <a:pt x="2160365" y="6169876"/>
                </a:moveTo>
                <a:cubicBezTo>
                  <a:pt x="2160365" y="6175115"/>
                  <a:pt x="2172148" y="6179096"/>
                  <a:pt x="2186559" y="6178734"/>
                </a:cubicBezTo>
                <a:lnTo>
                  <a:pt x="2212753" y="6178058"/>
                </a:lnTo>
                <a:lnTo>
                  <a:pt x="2193703" y="6169876"/>
                </a:lnTo>
                <a:cubicBezTo>
                  <a:pt x="2167690" y="6158694"/>
                  <a:pt x="2160365" y="6158694"/>
                  <a:pt x="2160365" y="6169876"/>
                </a:cubicBezTo>
                <a:close/>
                <a:moveTo>
                  <a:pt x="2713035" y="6223435"/>
                </a:moveTo>
                <a:cubicBezTo>
                  <a:pt x="2668629" y="6246362"/>
                  <a:pt x="2640768" y="6265088"/>
                  <a:pt x="2651122" y="6265031"/>
                </a:cubicBezTo>
                <a:cubicBezTo>
                  <a:pt x="2678459" y="6264897"/>
                  <a:pt x="2762202" y="6223588"/>
                  <a:pt x="2783358" y="6199804"/>
                </a:cubicBezTo>
                <a:cubicBezTo>
                  <a:pt x="2793340" y="6188583"/>
                  <a:pt x="2799769" y="6179925"/>
                  <a:pt x="2797645" y="6180573"/>
                </a:cubicBezTo>
                <a:cubicBezTo>
                  <a:pt x="2795521" y="6181221"/>
                  <a:pt x="2757450" y="6200508"/>
                  <a:pt x="2713035" y="6223435"/>
                </a:cubicBezTo>
                <a:close/>
                <a:moveTo>
                  <a:pt x="1373086" y="6213586"/>
                </a:moveTo>
                <a:cubicBezTo>
                  <a:pt x="1467003" y="6277404"/>
                  <a:pt x="1638119" y="6333439"/>
                  <a:pt x="1774603" y="6345079"/>
                </a:cubicBezTo>
                <a:cubicBezTo>
                  <a:pt x="1859328" y="6352308"/>
                  <a:pt x="1847298" y="6347022"/>
                  <a:pt x="1722215" y="6322047"/>
                </a:cubicBezTo>
                <a:cubicBezTo>
                  <a:pt x="1599095" y="6297473"/>
                  <a:pt x="1467193" y="6254153"/>
                  <a:pt x="1402166" y="6216949"/>
                </a:cubicBezTo>
                <a:cubicBezTo>
                  <a:pt x="1341653" y="6182325"/>
                  <a:pt x="1324099" y="6180296"/>
                  <a:pt x="1373086" y="6213586"/>
                </a:cubicBezTo>
                <a:close/>
                <a:moveTo>
                  <a:pt x="1598390" y="6206366"/>
                </a:moveTo>
                <a:cubicBezTo>
                  <a:pt x="1606248" y="6211224"/>
                  <a:pt x="1623393" y="6218063"/>
                  <a:pt x="1636490" y="6221568"/>
                </a:cubicBezTo>
                <a:cubicBezTo>
                  <a:pt x="1653035" y="6225998"/>
                  <a:pt x="1655940" y="6225245"/>
                  <a:pt x="1646015" y="6219111"/>
                </a:cubicBezTo>
                <a:cubicBezTo>
                  <a:pt x="1638157" y="6214253"/>
                  <a:pt x="1621012" y="6207414"/>
                  <a:pt x="1607915" y="6203909"/>
                </a:cubicBezTo>
                <a:cubicBezTo>
                  <a:pt x="1591370" y="6199480"/>
                  <a:pt x="1588465" y="6200232"/>
                  <a:pt x="1598390" y="6206366"/>
                </a:cubicBezTo>
                <a:close/>
                <a:moveTo>
                  <a:pt x="1931765" y="6208881"/>
                </a:moveTo>
                <a:cubicBezTo>
                  <a:pt x="1944862" y="6214310"/>
                  <a:pt x="2000583" y="6220435"/>
                  <a:pt x="2055590" y="6222483"/>
                </a:cubicBezTo>
                <a:lnTo>
                  <a:pt x="2155603" y="6226226"/>
                </a:lnTo>
                <a:lnTo>
                  <a:pt x="2107978" y="6218530"/>
                </a:lnTo>
                <a:cubicBezTo>
                  <a:pt x="2081784" y="6214301"/>
                  <a:pt x="2026063" y="6208176"/>
                  <a:pt x="1984153" y="6204928"/>
                </a:cubicBezTo>
                <a:lnTo>
                  <a:pt x="1907953" y="6199013"/>
                </a:lnTo>
                <a:lnTo>
                  <a:pt x="1931765" y="6208881"/>
                </a:lnTo>
                <a:close/>
                <a:moveTo>
                  <a:pt x="2181797" y="6224064"/>
                </a:moveTo>
                <a:cubicBezTo>
                  <a:pt x="2190960" y="6226464"/>
                  <a:pt x="2205971" y="6226464"/>
                  <a:pt x="2215134" y="6224064"/>
                </a:cubicBezTo>
                <a:cubicBezTo>
                  <a:pt x="2224297" y="6221673"/>
                  <a:pt x="2216801" y="6219711"/>
                  <a:pt x="2198465" y="6219711"/>
                </a:cubicBezTo>
                <a:cubicBezTo>
                  <a:pt x="2180130" y="6219711"/>
                  <a:pt x="2172634" y="6221673"/>
                  <a:pt x="2181797" y="6224064"/>
                </a:cubicBezTo>
                <a:close/>
                <a:moveTo>
                  <a:pt x="2746153" y="6256572"/>
                </a:moveTo>
                <a:cubicBezTo>
                  <a:pt x="2719959" y="6271698"/>
                  <a:pt x="2682459" y="6289053"/>
                  <a:pt x="2662809" y="6295158"/>
                </a:cubicBezTo>
                <a:cubicBezTo>
                  <a:pt x="2643168" y="6301255"/>
                  <a:pt x="2627090" y="6309427"/>
                  <a:pt x="2627090" y="6313322"/>
                </a:cubicBezTo>
                <a:cubicBezTo>
                  <a:pt x="2627090" y="6332439"/>
                  <a:pt x="2787653" y="6261888"/>
                  <a:pt x="2803874" y="6235646"/>
                </a:cubicBezTo>
                <a:cubicBezTo>
                  <a:pt x="2812523" y="6221644"/>
                  <a:pt x="2796740" y="6227360"/>
                  <a:pt x="2746153" y="6256572"/>
                </a:cubicBezTo>
                <a:close/>
                <a:moveTo>
                  <a:pt x="2908078" y="6246076"/>
                </a:moveTo>
                <a:cubicBezTo>
                  <a:pt x="2918555" y="6250582"/>
                  <a:pt x="2958208" y="6254563"/>
                  <a:pt x="2996184" y="6254934"/>
                </a:cubicBezTo>
                <a:cubicBezTo>
                  <a:pt x="3034160" y="6255296"/>
                  <a:pt x="3065240" y="6259611"/>
                  <a:pt x="3065240" y="6264507"/>
                </a:cubicBezTo>
                <a:cubicBezTo>
                  <a:pt x="3065240" y="6269793"/>
                  <a:pt x="3029817" y="6271117"/>
                  <a:pt x="2978029" y="6267765"/>
                </a:cubicBezTo>
                <a:lnTo>
                  <a:pt x="2890800" y="6262116"/>
                </a:lnTo>
                <a:lnTo>
                  <a:pt x="2897619" y="6273146"/>
                </a:lnTo>
                <a:cubicBezTo>
                  <a:pt x="2901715" y="6279776"/>
                  <a:pt x="2930595" y="6284176"/>
                  <a:pt x="2969990" y="6284176"/>
                </a:cubicBezTo>
                <a:cubicBezTo>
                  <a:pt x="3006585" y="6284176"/>
                  <a:pt x="3038342" y="6288710"/>
                  <a:pt x="3041885" y="6294444"/>
                </a:cubicBezTo>
                <a:lnTo>
                  <a:pt x="3048248" y="6304712"/>
                </a:lnTo>
                <a:lnTo>
                  <a:pt x="2971009" y="6297978"/>
                </a:lnTo>
                <a:lnTo>
                  <a:pt x="2893790" y="6291244"/>
                </a:lnTo>
                <a:lnTo>
                  <a:pt x="2893790" y="6301998"/>
                </a:lnTo>
                <a:cubicBezTo>
                  <a:pt x="2893790" y="6308598"/>
                  <a:pt x="2913078" y="6312809"/>
                  <a:pt x="2943797" y="6312894"/>
                </a:cubicBezTo>
                <a:cubicBezTo>
                  <a:pt x="2971305" y="6312980"/>
                  <a:pt x="3000232" y="6317437"/>
                  <a:pt x="3008090" y="6322810"/>
                </a:cubicBezTo>
                <a:lnTo>
                  <a:pt x="3022378" y="6332572"/>
                </a:lnTo>
                <a:lnTo>
                  <a:pt x="2958065" y="6329810"/>
                </a:lnTo>
                <a:cubicBezTo>
                  <a:pt x="2922689" y="6328287"/>
                  <a:pt x="2893762" y="6329763"/>
                  <a:pt x="2893771" y="6333097"/>
                </a:cubicBezTo>
                <a:cubicBezTo>
                  <a:pt x="2893781" y="6336440"/>
                  <a:pt x="2918432" y="6343383"/>
                  <a:pt x="2948559" y="6348546"/>
                </a:cubicBezTo>
                <a:lnTo>
                  <a:pt x="3003328" y="6357928"/>
                </a:lnTo>
                <a:lnTo>
                  <a:pt x="2941891" y="6359157"/>
                </a:lnTo>
                <a:cubicBezTo>
                  <a:pt x="2875007" y="6360481"/>
                  <a:pt x="2871559" y="6375464"/>
                  <a:pt x="2936653" y="6381950"/>
                </a:cubicBezTo>
                <a:lnTo>
                  <a:pt x="2974753" y="6385751"/>
                </a:lnTo>
                <a:lnTo>
                  <a:pt x="2924747" y="6387351"/>
                </a:lnTo>
                <a:cubicBezTo>
                  <a:pt x="2869759" y="6389113"/>
                  <a:pt x="2854509" y="6408001"/>
                  <a:pt x="2908078" y="6408001"/>
                </a:cubicBezTo>
                <a:cubicBezTo>
                  <a:pt x="2926413" y="6408001"/>
                  <a:pt x="2941415" y="6412630"/>
                  <a:pt x="2941415" y="6418279"/>
                </a:cubicBezTo>
                <a:cubicBezTo>
                  <a:pt x="2941415" y="6424737"/>
                  <a:pt x="2930852" y="6426242"/>
                  <a:pt x="2913050" y="6422336"/>
                </a:cubicBezTo>
                <a:cubicBezTo>
                  <a:pt x="2897458" y="6418907"/>
                  <a:pt x="2874950" y="6419222"/>
                  <a:pt x="2863044" y="6423041"/>
                </a:cubicBezTo>
                <a:lnTo>
                  <a:pt x="2841403" y="6429975"/>
                </a:lnTo>
                <a:lnTo>
                  <a:pt x="2879503" y="6441796"/>
                </a:lnTo>
                <a:lnTo>
                  <a:pt x="2917603" y="6453626"/>
                </a:lnTo>
                <a:lnTo>
                  <a:pt x="2868168" y="6454626"/>
                </a:lnTo>
                <a:cubicBezTo>
                  <a:pt x="2808932" y="6455826"/>
                  <a:pt x="2788244" y="6474676"/>
                  <a:pt x="2846165" y="6474676"/>
                </a:cubicBezTo>
                <a:cubicBezTo>
                  <a:pt x="2868044" y="6474676"/>
                  <a:pt x="2882970" y="6478610"/>
                  <a:pt x="2879903" y="6483573"/>
                </a:cubicBezTo>
                <a:cubicBezTo>
                  <a:pt x="2876874" y="6488468"/>
                  <a:pt x="2859700" y="6490088"/>
                  <a:pt x="2841746" y="6487173"/>
                </a:cubicBezTo>
                <a:cubicBezTo>
                  <a:pt x="2806399" y="6481439"/>
                  <a:pt x="2754268" y="6490726"/>
                  <a:pt x="2764479" y="6500937"/>
                </a:cubicBezTo>
                <a:cubicBezTo>
                  <a:pt x="2767936" y="6504394"/>
                  <a:pt x="2790949" y="6510042"/>
                  <a:pt x="2815609" y="6513490"/>
                </a:cubicBezTo>
                <a:lnTo>
                  <a:pt x="2860453" y="6519758"/>
                </a:lnTo>
                <a:lnTo>
                  <a:pt x="2792178" y="6521025"/>
                </a:lnTo>
                <a:cubicBezTo>
                  <a:pt x="2689441" y="6522939"/>
                  <a:pt x="2675887" y="6534226"/>
                  <a:pt x="2760440" y="6547447"/>
                </a:cubicBezTo>
                <a:lnTo>
                  <a:pt x="2831878" y="6558610"/>
                </a:lnTo>
                <a:lnTo>
                  <a:pt x="2755678" y="6558830"/>
                </a:lnTo>
                <a:cubicBezTo>
                  <a:pt x="2610536" y="6559258"/>
                  <a:pt x="2597277" y="6560220"/>
                  <a:pt x="2603278" y="6569926"/>
                </a:cubicBezTo>
                <a:cubicBezTo>
                  <a:pt x="2606516" y="6575165"/>
                  <a:pt x="2642140" y="6579956"/>
                  <a:pt x="2682431" y="6580575"/>
                </a:cubicBezTo>
                <a:cubicBezTo>
                  <a:pt x="2722721" y="6581194"/>
                  <a:pt x="2768537" y="6585214"/>
                  <a:pt x="2784253" y="6589490"/>
                </a:cubicBezTo>
                <a:cubicBezTo>
                  <a:pt x="2800293" y="6593862"/>
                  <a:pt x="2749639" y="6594948"/>
                  <a:pt x="2668810" y="6591967"/>
                </a:cubicBezTo>
                <a:cubicBezTo>
                  <a:pt x="2580037" y="6588691"/>
                  <a:pt x="2518239" y="6590310"/>
                  <a:pt x="2507733" y="6596187"/>
                </a:cubicBezTo>
                <a:lnTo>
                  <a:pt x="2490692" y="6605731"/>
                </a:lnTo>
                <a:lnTo>
                  <a:pt x="2625671" y="6612712"/>
                </a:lnTo>
                <a:cubicBezTo>
                  <a:pt x="2699909" y="6616560"/>
                  <a:pt x="2763374" y="6624095"/>
                  <a:pt x="2766689" y="6629467"/>
                </a:cubicBezTo>
                <a:cubicBezTo>
                  <a:pt x="2770604" y="6635801"/>
                  <a:pt x="2761345" y="6637249"/>
                  <a:pt x="2740400" y="6633572"/>
                </a:cubicBezTo>
                <a:cubicBezTo>
                  <a:pt x="2681831" y="6623295"/>
                  <a:pt x="2375373" y="6616799"/>
                  <a:pt x="2341340" y="6625114"/>
                </a:cubicBezTo>
                <a:lnTo>
                  <a:pt x="2308003" y="6633258"/>
                </a:lnTo>
                <a:lnTo>
                  <a:pt x="2474690" y="6640630"/>
                </a:lnTo>
                <a:cubicBezTo>
                  <a:pt x="2566368" y="6644688"/>
                  <a:pt x="2658523" y="6651708"/>
                  <a:pt x="2679478" y="6656232"/>
                </a:cubicBezTo>
                <a:cubicBezTo>
                  <a:pt x="2705081" y="6661756"/>
                  <a:pt x="2683774" y="6662785"/>
                  <a:pt x="2614489" y="6659366"/>
                </a:cubicBezTo>
                <a:cubicBezTo>
                  <a:pt x="2557786" y="6656575"/>
                  <a:pt x="2351427" y="6650841"/>
                  <a:pt x="2155927" y="6646631"/>
                </a:cubicBezTo>
                <a:cubicBezTo>
                  <a:pt x="1960416" y="6642421"/>
                  <a:pt x="1796120" y="6636306"/>
                  <a:pt x="1790833" y="6633039"/>
                </a:cubicBezTo>
                <a:cubicBezTo>
                  <a:pt x="1785547" y="6629772"/>
                  <a:pt x="1651149" y="6620761"/>
                  <a:pt x="1492168" y="6613008"/>
                </a:cubicBezTo>
                <a:cubicBezTo>
                  <a:pt x="1333176" y="6605255"/>
                  <a:pt x="1159535" y="6596253"/>
                  <a:pt x="1106291" y="6593005"/>
                </a:cubicBezTo>
                <a:cubicBezTo>
                  <a:pt x="1047217" y="6589405"/>
                  <a:pt x="1002782" y="6590862"/>
                  <a:pt x="992276" y="6596739"/>
                </a:cubicBezTo>
                <a:lnTo>
                  <a:pt x="975065" y="6606378"/>
                </a:lnTo>
                <a:lnTo>
                  <a:pt x="1008116" y="6611350"/>
                </a:lnTo>
                <a:cubicBezTo>
                  <a:pt x="1026300" y="6614084"/>
                  <a:pt x="1154763" y="6620971"/>
                  <a:pt x="1293590" y="6626638"/>
                </a:cubicBezTo>
                <a:cubicBezTo>
                  <a:pt x="1432417" y="6632315"/>
                  <a:pt x="1621012" y="6641030"/>
                  <a:pt x="1712690" y="6646021"/>
                </a:cubicBezTo>
                <a:cubicBezTo>
                  <a:pt x="1804368" y="6651003"/>
                  <a:pt x="2052971" y="6663690"/>
                  <a:pt x="2265140" y="6674196"/>
                </a:cubicBezTo>
                <a:cubicBezTo>
                  <a:pt x="2477310" y="6684712"/>
                  <a:pt x="2672782" y="6695523"/>
                  <a:pt x="2699528" y="6698218"/>
                </a:cubicBezTo>
                <a:lnTo>
                  <a:pt x="2748144" y="6703114"/>
                </a:lnTo>
                <a:lnTo>
                  <a:pt x="2890028" y="6520358"/>
                </a:lnTo>
                <a:cubicBezTo>
                  <a:pt x="2968057" y="6419831"/>
                  <a:pt x="3048715" y="6318076"/>
                  <a:pt x="3069260" y="6294215"/>
                </a:cubicBezTo>
                <a:lnTo>
                  <a:pt x="3106598" y="6250838"/>
                </a:lnTo>
                <a:lnTo>
                  <a:pt x="3050210" y="6244733"/>
                </a:lnTo>
                <a:cubicBezTo>
                  <a:pt x="3019187" y="6241371"/>
                  <a:pt x="2970228" y="6238456"/>
                  <a:pt x="2941415" y="6238256"/>
                </a:cubicBezTo>
                <a:lnTo>
                  <a:pt x="2889028" y="6237894"/>
                </a:lnTo>
                <a:lnTo>
                  <a:pt x="2908078" y="6246076"/>
                </a:lnTo>
                <a:close/>
                <a:moveTo>
                  <a:pt x="2833811" y="6268155"/>
                </a:moveTo>
                <a:lnTo>
                  <a:pt x="2816695" y="6294387"/>
                </a:lnTo>
                <a:lnTo>
                  <a:pt x="2819524" y="6353575"/>
                </a:lnTo>
                <a:lnTo>
                  <a:pt x="2822353" y="6412763"/>
                </a:lnTo>
                <a:lnTo>
                  <a:pt x="2839498" y="6387513"/>
                </a:lnTo>
                <a:lnTo>
                  <a:pt x="2856652" y="6362262"/>
                </a:lnTo>
                <a:lnTo>
                  <a:pt x="2853785" y="6302093"/>
                </a:lnTo>
                <a:lnTo>
                  <a:pt x="2850928" y="6241923"/>
                </a:lnTo>
                <a:lnTo>
                  <a:pt x="2833811" y="6268155"/>
                </a:lnTo>
                <a:close/>
                <a:moveTo>
                  <a:pt x="1985305" y="6264117"/>
                </a:moveTo>
                <a:cubicBezTo>
                  <a:pt x="1996411" y="6269069"/>
                  <a:pt x="2040350" y="6276165"/>
                  <a:pt x="2082937" y="6279880"/>
                </a:cubicBezTo>
                <a:lnTo>
                  <a:pt x="2160365" y="6286633"/>
                </a:lnTo>
                <a:lnTo>
                  <a:pt x="2160365" y="6275880"/>
                </a:lnTo>
                <a:cubicBezTo>
                  <a:pt x="2160365" y="6269051"/>
                  <a:pt x="2138648" y="6265088"/>
                  <a:pt x="2100834" y="6265021"/>
                </a:cubicBezTo>
                <a:cubicBezTo>
                  <a:pt x="2068097" y="6264964"/>
                  <a:pt x="2024158" y="6262707"/>
                  <a:pt x="2003203" y="6260011"/>
                </a:cubicBezTo>
                <a:lnTo>
                  <a:pt x="1965103" y="6255106"/>
                </a:lnTo>
                <a:lnTo>
                  <a:pt x="1985305" y="6264117"/>
                </a:lnTo>
                <a:close/>
                <a:moveTo>
                  <a:pt x="1360265" y="6268736"/>
                </a:moveTo>
                <a:cubicBezTo>
                  <a:pt x="1360265" y="6279471"/>
                  <a:pt x="1470069" y="6329696"/>
                  <a:pt x="1536478" y="6349337"/>
                </a:cubicBezTo>
                <a:cubicBezTo>
                  <a:pt x="1707394" y="6399857"/>
                  <a:pt x="2011051" y="6429718"/>
                  <a:pt x="2150840" y="6409744"/>
                </a:cubicBezTo>
                <a:lnTo>
                  <a:pt x="2212753" y="6400896"/>
                </a:lnTo>
                <a:lnTo>
                  <a:pt x="2053533" y="6399686"/>
                </a:lnTo>
                <a:cubicBezTo>
                  <a:pt x="1778365" y="6397600"/>
                  <a:pt x="1577988" y="6358966"/>
                  <a:pt x="1372172" y="6268326"/>
                </a:cubicBezTo>
                <a:cubicBezTo>
                  <a:pt x="1365628" y="6265450"/>
                  <a:pt x="1360265" y="6265631"/>
                  <a:pt x="1360265" y="6268736"/>
                </a:cubicBezTo>
                <a:close/>
                <a:moveTo>
                  <a:pt x="2196084" y="6271432"/>
                </a:moveTo>
                <a:cubicBezTo>
                  <a:pt x="2202637" y="6274079"/>
                  <a:pt x="2213353" y="6274079"/>
                  <a:pt x="2219897" y="6271432"/>
                </a:cubicBezTo>
                <a:cubicBezTo>
                  <a:pt x="2226450" y="6268793"/>
                  <a:pt x="2221087" y="6266631"/>
                  <a:pt x="2207990" y="6266631"/>
                </a:cubicBezTo>
                <a:cubicBezTo>
                  <a:pt x="2194893" y="6266631"/>
                  <a:pt x="2189540" y="6268793"/>
                  <a:pt x="2196084" y="6271432"/>
                </a:cubicBezTo>
                <a:close/>
                <a:moveTo>
                  <a:pt x="1312640" y="6364015"/>
                </a:moveTo>
                <a:cubicBezTo>
                  <a:pt x="1312640" y="6403305"/>
                  <a:pt x="1316927" y="6438100"/>
                  <a:pt x="1322165" y="6441338"/>
                </a:cubicBezTo>
                <a:cubicBezTo>
                  <a:pt x="1328195" y="6445063"/>
                  <a:pt x="1331690" y="6420984"/>
                  <a:pt x="1331690" y="6375788"/>
                </a:cubicBezTo>
                <a:cubicBezTo>
                  <a:pt x="1331690" y="6336497"/>
                  <a:pt x="1327404" y="6301702"/>
                  <a:pt x="1322165" y="6298463"/>
                </a:cubicBezTo>
                <a:cubicBezTo>
                  <a:pt x="1316136" y="6294739"/>
                  <a:pt x="1312640" y="6318819"/>
                  <a:pt x="1312640" y="6364015"/>
                </a:cubicBezTo>
                <a:close/>
                <a:moveTo>
                  <a:pt x="2785577" y="6309837"/>
                </a:moveTo>
                <a:cubicBezTo>
                  <a:pt x="2782233" y="6313189"/>
                  <a:pt x="2779490" y="6345736"/>
                  <a:pt x="2779490" y="6382179"/>
                </a:cubicBezTo>
                <a:lnTo>
                  <a:pt x="2779490" y="6448435"/>
                </a:lnTo>
                <a:lnTo>
                  <a:pt x="2793778" y="6436576"/>
                </a:lnTo>
                <a:cubicBezTo>
                  <a:pt x="2803484" y="6428518"/>
                  <a:pt x="2808065" y="6406944"/>
                  <a:pt x="2808065" y="6369301"/>
                </a:cubicBezTo>
                <a:cubicBezTo>
                  <a:pt x="2808065" y="6317476"/>
                  <a:pt x="2799798" y="6295615"/>
                  <a:pt x="2785577" y="6309837"/>
                </a:cubicBezTo>
                <a:close/>
                <a:moveTo>
                  <a:pt x="2031778" y="6322819"/>
                </a:moveTo>
                <a:cubicBezTo>
                  <a:pt x="2085556" y="6333944"/>
                  <a:pt x="2169890" y="6333611"/>
                  <a:pt x="2169890" y="6322276"/>
                </a:cubicBezTo>
                <a:cubicBezTo>
                  <a:pt x="2169890" y="6316533"/>
                  <a:pt x="2134905" y="6313189"/>
                  <a:pt x="2081784" y="6313846"/>
                </a:cubicBezTo>
                <a:lnTo>
                  <a:pt x="1993678" y="6314942"/>
                </a:lnTo>
                <a:lnTo>
                  <a:pt x="2031778" y="6322819"/>
                </a:lnTo>
                <a:close/>
                <a:moveTo>
                  <a:pt x="2205609" y="6319057"/>
                </a:moveTo>
                <a:cubicBezTo>
                  <a:pt x="2212162" y="6321704"/>
                  <a:pt x="2222878" y="6321704"/>
                  <a:pt x="2229422" y="6319057"/>
                </a:cubicBezTo>
                <a:cubicBezTo>
                  <a:pt x="2235975" y="6316418"/>
                  <a:pt x="2230612" y="6314256"/>
                  <a:pt x="2217515" y="6314256"/>
                </a:cubicBezTo>
                <a:cubicBezTo>
                  <a:pt x="2204418" y="6314256"/>
                  <a:pt x="2199065" y="6316418"/>
                  <a:pt x="2205609" y="6319057"/>
                </a:cubicBezTo>
                <a:close/>
                <a:moveTo>
                  <a:pt x="1350740" y="6336002"/>
                </a:moveTo>
                <a:cubicBezTo>
                  <a:pt x="1350740" y="6344165"/>
                  <a:pt x="1355027" y="6350851"/>
                  <a:pt x="1360265" y="6350851"/>
                </a:cubicBezTo>
                <a:cubicBezTo>
                  <a:pt x="1365504" y="6350851"/>
                  <a:pt x="1369790" y="6346822"/>
                  <a:pt x="1369790" y="6341888"/>
                </a:cubicBezTo>
                <a:cubicBezTo>
                  <a:pt x="1369790" y="6336954"/>
                  <a:pt x="1365504" y="6330277"/>
                  <a:pt x="1360265" y="6327038"/>
                </a:cubicBezTo>
                <a:cubicBezTo>
                  <a:pt x="1355027" y="6323800"/>
                  <a:pt x="1350740" y="6327839"/>
                  <a:pt x="1350740" y="6336002"/>
                </a:cubicBezTo>
                <a:close/>
                <a:moveTo>
                  <a:pt x="2741390" y="6398476"/>
                </a:moveTo>
                <a:cubicBezTo>
                  <a:pt x="2741390" y="6459875"/>
                  <a:pt x="2750049" y="6480162"/>
                  <a:pt x="2765527" y="6455121"/>
                </a:cubicBezTo>
                <a:cubicBezTo>
                  <a:pt x="2774223" y="6441053"/>
                  <a:pt x="2760440" y="6331801"/>
                  <a:pt x="2749982" y="6331801"/>
                </a:cubicBezTo>
                <a:cubicBezTo>
                  <a:pt x="2745258" y="6331801"/>
                  <a:pt x="2741390" y="6361805"/>
                  <a:pt x="2741390" y="6398476"/>
                </a:cubicBezTo>
                <a:close/>
                <a:moveTo>
                  <a:pt x="1379315" y="6350289"/>
                </a:moveTo>
                <a:cubicBezTo>
                  <a:pt x="1379315" y="6355223"/>
                  <a:pt x="1383602" y="6361900"/>
                  <a:pt x="1388840" y="6365138"/>
                </a:cubicBezTo>
                <a:cubicBezTo>
                  <a:pt x="1394079" y="6368377"/>
                  <a:pt x="1398365" y="6364339"/>
                  <a:pt x="1398365" y="6356176"/>
                </a:cubicBezTo>
                <a:cubicBezTo>
                  <a:pt x="1398365" y="6348013"/>
                  <a:pt x="1394079" y="6341326"/>
                  <a:pt x="1388840" y="6341326"/>
                </a:cubicBezTo>
                <a:cubicBezTo>
                  <a:pt x="1383602" y="6341326"/>
                  <a:pt x="1379315" y="6345355"/>
                  <a:pt x="1379315" y="6350289"/>
                </a:cubicBezTo>
                <a:close/>
                <a:moveTo>
                  <a:pt x="1974628" y="6360376"/>
                </a:moveTo>
                <a:cubicBezTo>
                  <a:pt x="1977943" y="6365738"/>
                  <a:pt x="2023748" y="6369901"/>
                  <a:pt x="2079403" y="6369901"/>
                </a:cubicBezTo>
                <a:cubicBezTo>
                  <a:pt x="2135057" y="6369901"/>
                  <a:pt x="2180863" y="6365738"/>
                  <a:pt x="2184178" y="6360376"/>
                </a:cubicBezTo>
                <a:cubicBezTo>
                  <a:pt x="2187969" y="6354233"/>
                  <a:pt x="2150755" y="6350851"/>
                  <a:pt x="2079403" y="6350851"/>
                </a:cubicBezTo>
                <a:cubicBezTo>
                  <a:pt x="2008051" y="6350851"/>
                  <a:pt x="1970837" y="6354233"/>
                  <a:pt x="1974628" y="6360376"/>
                </a:cubicBezTo>
                <a:close/>
                <a:moveTo>
                  <a:pt x="2225259" y="6357357"/>
                </a:moveTo>
                <a:cubicBezTo>
                  <a:pt x="2232127" y="6360110"/>
                  <a:pt x="2240347" y="6359767"/>
                  <a:pt x="2243509" y="6356604"/>
                </a:cubicBezTo>
                <a:cubicBezTo>
                  <a:pt x="2246671" y="6353442"/>
                  <a:pt x="2241052" y="6351194"/>
                  <a:pt x="2231012" y="6351604"/>
                </a:cubicBezTo>
                <a:cubicBezTo>
                  <a:pt x="2219916" y="6352061"/>
                  <a:pt x="2217658" y="6354318"/>
                  <a:pt x="2225259" y="6357357"/>
                </a:cubicBezTo>
                <a:close/>
                <a:moveTo>
                  <a:pt x="3065240" y="6365138"/>
                </a:moveTo>
                <a:cubicBezTo>
                  <a:pt x="3065240" y="6372997"/>
                  <a:pt x="3066926" y="6379426"/>
                  <a:pt x="3068984" y="6379426"/>
                </a:cubicBezTo>
                <a:cubicBezTo>
                  <a:pt x="3071041" y="6379426"/>
                  <a:pt x="3075194" y="6372997"/>
                  <a:pt x="3078213" y="6365138"/>
                </a:cubicBezTo>
                <a:cubicBezTo>
                  <a:pt x="3081223" y="6357281"/>
                  <a:pt x="3079537" y="6350851"/>
                  <a:pt x="3074470" y="6350851"/>
                </a:cubicBezTo>
                <a:cubicBezTo>
                  <a:pt x="3069393" y="6350851"/>
                  <a:pt x="3065240" y="6357281"/>
                  <a:pt x="3065240" y="6365138"/>
                </a:cubicBezTo>
                <a:close/>
                <a:moveTo>
                  <a:pt x="1350740" y="6374102"/>
                </a:moveTo>
                <a:cubicBezTo>
                  <a:pt x="1350740" y="6382265"/>
                  <a:pt x="1355027" y="6388951"/>
                  <a:pt x="1360265" y="6388951"/>
                </a:cubicBezTo>
                <a:cubicBezTo>
                  <a:pt x="1365504" y="6388951"/>
                  <a:pt x="1369790" y="6384922"/>
                  <a:pt x="1369790" y="6379988"/>
                </a:cubicBezTo>
                <a:cubicBezTo>
                  <a:pt x="1369790" y="6375054"/>
                  <a:pt x="1365504" y="6368377"/>
                  <a:pt x="1360265" y="6365138"/>
                </a:cubicBezTo>
                <a:cubicBezTo>
                  <a:pt x="1355027" y="6361900"/>
                  <a:pt x="1350740" y="6365939"/>
                  <a:pt x="1350740" y="6374102"/>
                </a:cubicBezTo>
                <a:close/>
                <a:moveTo>
                  <a:pt x="1417415" y="6369901"/>
                </a:moveTo>
                <a:cubicBezTo>
                  <a:pt x="1417415" y="6375140"/>
                  <a:pt x="1424102" y="6379426"/>
                  <a:pt x="1432265" y="6379426"/>
                </a:cubicBezTo>
                <a:cubicBezTo>
                  <a:pt x="1440428" y="6379426"/>
                  <a:pt x="1444466" y="6375140"/>
                  <a:pt x="1441228" y="6369901"/>
                </a:cubicBezTo>
                <a:cubicBezTo>
                  <a:pt x="1437989" y="6364662"/>
                  <a:pt x="1431312" y="6360376"/>
                  <a:pt x="1426378" y="6360376"/>
                </a:cubicBezTo>
                <a:cubicBezTo>
                  <a:pt x="1421444" y="6360376"/>
                  <a:pt x="1417415" y="6364662"/>
                  <a:pt x="1417415" y="6369901"/>
                </a:cubicBezTo>
                <a:close/>
                <a:moveTo>
                  <a:pt x="1384487" y="6388303"/>
                </a:moveTo>
                <a:cubicBezTo>
                  <a:pt x="1381468" y="6393180"/>
                  <a:pt x="1383363" y="6399848"/>
                  <a:pt x="1388688" y="6403143"/>
                </a:cubicBezTo>
                <a:cubicBezTo>
                  <a:pt x="1394012" y="6406430"/>
                  <a:pt x="1398365" y="6402439"/>
                  <a:pt x="1398365" y="6394276"/>
                </a:cubicBezTo>
                <a:cubicBezTo>
                  <a:pt x="1398365" y="6377540"/>
                  <a:pt x="1392650" y="6375093"/>
                  <a:pt x="1384487" y="6388303"/>
                </a:cubicBezTo>
                <a:close/>
                <a:moveTo>
                  <a:pt x="1184053" y="6398476"/>
                </a:moveTo>
                <a:cubicBezTo>
                  <a:pt x="1180814" y="6403715"/>
                  <a:pt x="1182710" y="6408001"/>
                  <a:pt x="1188253" y="6408001"/>
                </a:cubicBezTo>
                <a:cubicBezTo>
                  <a:pt x="1193797" y="6408001"/>
                  <a:pt x="1198340" y="6403715"/>
                  <a:pt x="1198340" y="6398476"/>
                </a:cubicBezTo>
                <a:cubicBezTo>
                  <a:pt x="1198340" y="6393237"/>
                  <a:pt x="1196454" y="6388951"/>
                  <a:pt x="1194140" y="6388951"/>
                </a:cubicBezTo>
                <a:cubicBezTo>
                  <a:pt x="1191825" y="6388951"/>
                  <a:pt x="1187291" y="6393237"/>
                  <a:pt x="1184053" y="6398476"/>
                </a:cubicBezTo>
                <a:close/>
                <a:moveTo>
                  <a:pt x="1503140" y="6398476"/>
                </a:moveTo>
                <a:cubicBezTo>
                  <a:pt x="1503140" y="6403715"/>
                  <a:pt x="1507684" y="6408001"/>
                  <a:pt x="1513227" y="6408001"/>
                </a:cubicBezTo>
                <a:cubicBezTo>
                  <a:pt x="1518771" y="6408001"/>
                  <a:pt x="1520666" y="6403715"/>
                  <a:pt x="1517428" y="6398476"/>
                </a:cubicBezTo>
                <a:cubicBezTo>
                  <a:pt x="1514189" y="6393237"/>
                  <a:pt x="1509655" y="6388951"/>
                  <a:pt x="1507341" y="6388951"/>
                </a:cubicBezTo>
                <a:cubicBezTo>
                  <a:pt x="1505026" y="6388951"/>
                  <a:pt x="1503140" y="6393237"/>
                  <a:pt x="1503140" y="6398476"/>
                </a:cubicBezTo>
                <a:close/>
                <a:moveTo>
                  <a:pt x="2234784" y="6395457"/>
                </a:moveTo>
                <a:cubicBezTo>
                  <a:pt x="2241652" y="6398210"/>
                  <a:pt x="2249872" y="6397867"/>
                  <a:pt x="2253034" y="6394704"/>
                </a:cubicBezTo>
                <a:cubicBezTo>
                  <a:pt x="2256196" y="6391542"/>
                  <a:pt x="2250577" y="6389294"/>
                  <a:pt x="2240537" y="6389704"/>
                </a:cubicBezTo>
                <a:cubicBezTo>
                  <a:pt x="2229441" y="6390161"/>
                  <a:pt x="2227183" y="6392418"/>
                  <a:pt x="2234784" y="6395457"/>
                </a:cubicBezTo>
                <a:close/>
                <a:moveTo>
                  <a:pt x="1418844" y="6407525"/>
                </a:moveTo>
                <a:cubicBezTo>
                  <a:pt x="1422940" y="6419803"/>
                  <a:pt x="1435999" y="6422012"/>
                  <a:pt x="1437180" y="6410621"/>
                </a:cubicBezTo>
                <a:cubicBezTo>
                  <a:pt x="1437570" y="6406820"/>
                  <a:pt x="1432751" y="6402000"/>
                  <a:pt x="1426464" y="6399905"/>
                </a:cubicBezTo>
                <a:cubicBezTo>
                  <a:pt x="1420178" y="6397809"/>
                  <a:pt x="1416749" y="6401239"/>
                  <a:pt x="1418844" y="6407525"/>
                </a:cubicBezTo>
                <a:close/>
                <a:moveTo>
                  <a:pt x="1350740" y="6436014"/>
                </a:moveTo>
                <a:cubicBezTo>
                  <a:pt x="1350740" y="6451426"/>
                  <a:pt x="1354598" y="6466408"/>
                  <a:pt x="1359313" y="6469323"/>
                </a:cubicBezTo>
                <a:cubicBezTo>
                  <a:pt x="1364028" y="6472238"/>
                  <a:pt x="1367885" y="6459636"/>
                  <a:pt x="1367885" y="6441310"/>
                </a:cubicBezTo>
                <a:cubicBezTo>
                  <a:pt x="1367885" y="6422994"/>
                  <a:pt x="1364028" y="6408001"/>
                  <a:pt x="1359313" y="6408001"/>
                </a:cubicBezTo>
                <a:cubicBezTo>
                  <a:pt x="1354598" y="6408001"/>
                  <a:pt x="1350740" y="6420603"/>
                  <a:pt x="1350740" y="6436014"/>
                </a:cubicBezTo>
                <a:close/>
                <a:moveTo>
                  <a:pt x="1541240" y="6417526"/>
                </a:moveTo>
                <a:cubicBezTo>
                  <a:pt x="1541240" y="6422765"/>
                  <a:pt x="1545527" y="6427051"/>
                  <a:pt x="1550765" y="6427051"/>
                </a:cubicBezTo>
                <a:cubicBezTo>
                  <a:pt x="1556004" y="6427051"/>
                  <a:pt x="1560290" y="6422765"/>
                  <a:pt x="1560290" y="6417526"/>
                </a:cubicBezTo>
                <a:cubicBezTo>
                  <a:pt x="1560290" y="6412287"/>
                  <a:pt x="1556004" y="6408001"/>
                  <a:pt x="1550765" y="6408001"/>
                </a:cubicBezTo>
                <a:cubicBezTo>
                  <a:pt x="1545527" y="6408001"/>
                  <a:pt x="1541240" y="6412287"/>
                  <a:pt x="1541240" y="6417526"/>
                </a:cubicBezTo>
                <a:close/>
                <a:moveTo>
                  <a:pt x="3098578" y="6417526"/>
                </a:moveTo>
                <a:cubicBezTo>
                  <a:pt x="3095339" y="6422765"/>
                  <a:pt x="3097235" y="6427051"/>
                  <a:pt x="3102778" y="6427051"/>
                </a:cubicBezTo>
                <a:cubicBezTo>
                  <a:pt x="3108322" y="6427051"/>
                  <a:pt x="3112865" y="6422765"/>
                  <a:pt x="3112865" y="6417526"/>
                </a:cubicBezTo>
                <a:cubicBezTo>
                  <a:pt x="3112865" y="6412287"/>
                  <a:pt x="3110989" y="6408001"/>
                  <a:pt x="3108674" y="6408001"/>
                </a:cubicBezTo>
                <a:cubicBezTo>
                  <a:pt x="3106360" y="6408001"/>
                  <a:pt x="3101816" y="6412287"/>
                  <a:pt x="3098578" y="6417526"/>
                </a:cubicBezTo>
                <a:close/>
                <a:moveTo>
                  <a:pt x="1465040" y="6427051"/>
                </a:moveTo>
                <a:cubicBezTo>
                  <a:pt x="1465040" y="6432290"/>
                  <a:pt x="1469327" y="6436576"/>
                  <a:pt x="1474565" y="6436576"/>
                </a:cubicBezTo>
                <a:cubicBezTo>
                  <a:pt x="1479804" y="6436576"/>
                  <a:pt x="1484090" y="6432290"/>
                  <a:pt x="1484090" y="6427051"/>
                </a:cubicBezTo>
                <a:cubicBezTo>
                  <a:pt x="1484090" y="6421812"/>
                  <a:pt x="1479804" y="6417526"/>
                  <a:pt x="1474565" y="6417526"/>
                </a:cubicBezTo>
                <a:cubicBezTo>
                  <a:pt x="1469327" y="6417526"/>
                  <a:pt x="1465040" y="6421812"/>
                  <a:pt x="1465040" y="6427051"/>
                </a:cubicBezTo>
                <a:close/>
                <a:moveTo>
                  <a:pt x="1579340" y="6427051"/>
                </a:moveTo>
                <a:cubicBezTo>
                  <a:pt x="1579340" y="6432290"/>
                  <a:pt x="1585770" y="6436576"/>
                  <a:pt x="1593628" y="6436576"/>
                </a:cubicBezTo>
                <a:cubicBezTo>
                  <a:pt x="1601486" y="6436576"/>
                  <a:pt x="1607915" y="6432290"/>
                  <a:pt x="1607915" y="6427051"/>
                </a:cubicBezTo>
                <a:cubicBezTo>
                  <a:pt x="1607915" y="6421812"/>
                  <a:pt x="1601486" y="6417526"/>
                  <a:pt x="1593628" y="6417526"/>
                </a:cubicBezTo>
                <a:cubicBezTo>
                  <a:pt x="1585770" y="6417526"/>
                  <a:pt x="1579340" y="6421812"/>
                  <a:pt x="1579340" y="6427051"/>
                </a:cubicBezTo>
                <a:close/>
                <a:moveTo>
                  <a:pt x="1198340" y="6437138"/>
                </a:moveTo>
                <a:cubicBezTo>
                  <a:pt x="1198340" y="6442681"/>
                  <a:pt x="1202627" y="6444577"/>
                  <a:pt x="1207865" y="6441338"/>
                </a:cubicBezTo>
                <a:cubicBezTo>
                  <a:pt x="1213104" y="6438100"/>
                  <a:pt x="1217390" y="6433566"/>
                  <a:pt x="1217390" y="6431252"/>
                </a:cubicBezTo>
                <a:cubicBezTo>
                  <a:pt x="1217390" y="6428937"/>
                  <a:pt x="1213104" y="6427051"/>
                  <a:pt x="1207865" y="6427051"/>
                </a:cubicBezTo>
                <a:cubicBezTo>
                  <a:pt x="1202627" y="6427051"/>
                  <a:pt x="1198340" y="6431594"/>
                  <a:pt x="1198340" y="6437138"/>
                </a:cubicBezTo>
                <a:close/>
                <a:moveTo>
                  <a:pt x="1384078" y="6436576"/>
                </a:moveTo>
                <a:cubicBezTo>
                  <a:pt x="1387316" y="6441815"/>
                  <a:pt x="1394251" y="6446101"/>
                  <a:pt x="1399489" y="6446101"/>
                </a:cubicBezTo>
                <a:cubicBezTo>
                  <a:pt x="1404728" y="6446101"/>
                  <a:pt x="1406366" y="6441815"/>
                  <a:pt x="1403128" y="6436576"/>
                </a:cubicBezTo>
                <a:cubicBezTo>
                  <a:pt x="1399889" y="6431337"/>
                  <a:pt x="1392955" y="6427051"/>
                  <a:pt x="1387716" y="6427051"/>
                </a:cubicBezTo>
                <a:cubicBezTo>
                  <a:pt x="1382478" y="6427051"/>
                  <a:pt x="1380839" y="6431337"/>
                  <a:pt x="1384078" y="6436576"/>
                </a:cubicBezTo>
                <a:close/>
                <a:moveTo>
                  <a:pt x="1503140" y="6440777"/>
                </a:moveTo>
                <a:cubicBezTo>
                  <a:pt x="1503140" y="6448940"/>
                  <a:pt x="1507427" y="6455626"/>
                  <a:pt x="1512665" y="6455626"/>
                </a:cubicBezTo>
                <a:cubicBezTo>
                  <a:pt x="1517904" y="6455626"/>
                  <a:pt x="1522190" y="6451597"/>
                  <a:pt x="1522190" y="6446663"/>
                </a:cubicBezTo>
                <a:cubicBezTo>
                  <a:pt x="1522190" y="6441729"/>
                  <a:pt x="1517904" y="6435052"/>
                  <a:pt x="1512665" y="6431813"/>
                </a:cubicBezTo>
                <a:cubicBezTo>
                  <a:pt x="1507427" y="6428575"/>
                  <a:pt x="1503140" y="6432614"/>
                  <a:pt x="1503140" y="6440777"/>
                </a:cubicBezTo>
                <a:close/>
                <a:moveTo>
                  <a:pt x="1626965" y="6498488"/>
                </a:moveTo>
                <a:cubicBezTo>
                  <a:pt x="1626965" y="6539760"/>
                  <a:pt x="1630985" y="6569926"/>
                  <a:pt x="1636490" y="6569926"/>
                </a:cubicBezTo>
                <a:cubicBezTo>
                  <a:pt x="1641996" y="6569926"/>
                  <a:pt x="1646015" y="6539760"/>
                  <a:pt x="1646015" y="6498488"/>
                </a:cubicBezTo>
                <a:cubicBezTo>
                  <a:pt x="1646015" y="6457217"/>
                  <a:pt x="1641996" y="6427051"/>
                  <a:pt x="1636490" y="6427051"/>
                </a:cubicBezTo>
                <a:cubicBezTo>
                  <a:pt x="1630985" y="6427051"/>
                  <a:pt x="1626965" y="6457217"/>
                  <a:pt x="1626965" y="6498488"/>
                </a:cubicBezTo>
                <a:close/>
                <a:moveTo>
                  <a:pt x="1423102" y="6444615"/>
                </a:moveTo>
                <a:cubicBezTo>
                  <a:pt x="1419806" y="6449949"/>
                  <a:pt x="1421749" y="6457179"/>
                  <a:pt x="1427417" y="6460684"/>
                </a:cubicBezTo>
                <a:cubicBezTo>
                  <a:pt x="1442066" y="6469733"/>
                  <a:pt x="1451515" y="6457340"/>
                  <a:pt x="1439285" y="6445110"/>
                </a:cubicBezTo>
                <a:cubicBezTo>
                  <a:pt x="1432446" y="6438272"/>
                  <a:pt x="1427121" y="6438110"/>
                  <a:pt x="1423102" y="6444615"/>
                </a:cubicBezTo>
                <a:close/>
                <a:moveTo>
                  <a:pt x="1667008" y="6504689"/>
                </a:moveTo>
                <a:cubicBezTo>
                  <a:pt x="1670542" y="6592415"/>
                  <a:pt x="1688878" y="6593862"/>
                  <a:pt x="1688878" y="6506423"/>
                </a:cubicBezTo>
                <a:cubicBezTo>
                  <a:pt x="1688878" y="6462894"/>
                  <a:pt x="1684992" y="6441634"/>
                  <a:pt x="1676533" y="6438815"/>
                </a:cubicBezTo>
                <a:lnTo>
                  <a:pt x="1664189" y="6434700"/>
                </a:lnTo>
                <a:lnTo>
                  <a:pt x="1667008" y="6504689"/>
                </a:lnTo>
                <a:close/>
                <a:moveTo>
                  <a:pt x="3027893" y="6451654"/>
                </a:moveTo>
                <a:cubicBezTo>
                  <a:pt x="3028350" y="6462751"/>
                  <a:pt x="3030608" y="6465009"/>
                  <a:pt x="3033646" y="6457417"/>
                </a:cubicBezTo>
                <a:cubicBezTo>
                  <a:pt x="3036399" y="6450540"/>
                  <a:pt x="3036056" y="6442320"/>
                  <a:pt x="3032893" y="6439157"/>
                </a:cubicBezTo>
                <a:cubicBezTo>
                  <a:pt x="3029731" y="6435995"/>
                  <a:pt x="3027483" y="6441615"/>
                  <a:pt x="3027893" y="6451654"/>
                </a:cubicBezTo>
                <a:close/>
                <a:moveTo>
                  <a:pt x="1541240" y="6455626"/>
                </a:moveTo>
                <a:cubicBezTo>
                  <a:pt x="1541240" y="6460865"/>
                  <a:pt x="1545527" y="6465151"/>
                  <a:pt x="1550765" y="6465151"/>
                </a:cubicBezTo>
                <a:cubicBezTo>
                  <a:pt x="1556004" y="6465151"/>
                  <a:pt x="1560290" y="6460865"/>
                  <a:pt x="1560290" y="6455626"/>
                </a:cubicBezTo>
                <a:cubicBezTo>
                  <a:pt x="1560290" y="6450387"/>
                  <a:pt x="1556004" y="6446101"/>
                  <a:pt x="1550765" y="6446101"/>
                </a:cubicBezTo>
                <a:cubicBezTo>
                  <a:pt x="1545527" y="6446101"/>
                  <a:pt x="1541240" y="6450387"/>
                  <a:pt x="1541240" y="6455626"/>
                </a:cubicBezTo>
                <a:close/>
                <a:moveTo>
                  <a:pt x="1703165" y="6511757"/>
                </a:moveTo>
                <a:lnTo>
                  <a:pt x="1703165" y="6577413"/>
                </a:lnTo>
                <a:lnTo>
                  <a:pt x="1717453" y="6582899"/>
                </a:lnTo>
                <a:lnTo>
                  <a:pt x="1731740" y="6588376"/>
                </a:lnTo>
                <a:lnTo>
                  <a:pt x="1731740" y="6517243"/>
                </a:lnTo>
                <a:lnTo>
                  <a:pt x="1731740" y="6446101"/>
                </a:lnTo>
                <a:lnTo>
                  <a:pt x="1717453" y="6446101"/>
                </a:lnTo>
                <a:lnTo>
                  <a:pt x="1703165" y="6446101"/>
                </a:lnTo>
                <a:lnTo>
                  <a:pt x="1703165" y="6511757"/>
                </a:lnTo>
                <a:close/>
                <a:moveTo>
                  <a:pt x="3065240" y="6456188"/>
                </a:moveTo>
                <a:cubicBezTo>
                  <a:pt x="3065240" y="6461731"/>
                  <a:pt x="3069527" y="6463627"/>
                  <a:pt x="3074765" y="6460388"/>
                </a:cubicBezTo>
                <a:cubicBezTo>
                  <a:pt x="3080004" y="6457150"/>
                  <a:pt x="3084290" y="6452616"/>
                  <a:pt x="3084290" y="6450302"/>
                </a:cubicBezTo>
                <a:cubicBezTo>
                  <a:pt x="3084290" y="6447987"/>
                  <a:pt x="3080004" y="6446101"/>
                  <a:pt x="3074765" y="6446101"/>
                </a:cubicBezTo>
                <a:cubicBezTo>
                  <a:pt x="3069527" y="6446101"/>
                  <a:pt x="3065240" y="6450644"/>
                  <a:pt x="3065240" y="6456188"/>
                </a:cubicBezTo>
                <a:close/>
                <a:moveTo>
                  <a:pt x="1122140" y="6465151"/>
                </a:moveTo>
                <a:cubicBezTo>
                  <a:pt x="1122140" y="6470390"/>
                  <a:pt x="1126169" y="6474676"/>
                  <a:pt x="1131103" y="6474676"/>
                </a:cubicBezTo>
                <a:cubicBezTo>
                  <a:pt x="1136037" y="6474676"/>
                  <a:pt x="1142714" y="6470390"/>
                  <a:pt x="1145953" y="6465151"/>
                </a:cubicBezTo>
                <a:cubicBezTo>
                  <a:pt x="1149191" y="6459912"/>
                  <a:pt x="1145153" y="6455626"/>
                  <a:pt x="1136990" y="6455626"/>
                </a:cubicBezTo>
                <a:cubicBezTo>
                  <a:pt x="1128827" y="6455626"/>
                  <a:pt x="1122140" y="6459912"/>
                  <a:pt x="1122140" y="6465151"/>
                </a:cubicBezTo>
                <a:close/>
                <a:moveTo>
                  <a:pt x="1169765" y="6465151"/>
                </a:moveTo>
                <a:cubicBezTo>
                  <a:pt x="1169765" y="6470390"/>
                  <a:pt x="1176452" y="6474676"/>
                  <a:pt x="1184615" y="6474676"/>
                </a:cubicBezTo>
                <a:cubicBezTo>
                  <a:pt x="1192778" y="6474676"/>
                  <a:pt x="1196816" y="6470390"/>
                  <a:pt x="1193578" y="6465151"/>
                </a:cubicBezTo>
                <a:cubicBezTo>
                  <a:pt x="1190339" y="6459912"/>
                  <a:pt x="1183662" y="6455626"/>
                  <a:pt x="1178728" y="6455626"/>
                </a:cubicBezTo>
                <a:cubicBezTo>
                  <a:pt x="1173794" y="6455626"/>
                  <a:pt x="1169765" y="6459912"/>
                  <a:pt x="1169765" y="6465151"/>
                </a:cubicBezTo>
                <a:close/>
                <a:moveTo>
                  <a:pt x="1465040" y="6465151"/>
                </a:moveTo>
                <a:cubicBezTo>
                  <a:pt x="1465040" y="6470390"/>
                  <a:pt x="1469584" y="6474676"/>
                  <a:pt x="1475127" y="6474676"/>
                </a:cubicBezTo>
                <a:cubicBezTo>
                  <a:pt x="1480671" y="6474676"/>
                  <a:pt x="1482566" y="6470390"/>
                  <a:pt x="1479328" y="6465151"/>
                </a:cubicBezTo>
                <a:cubicBezTo>
                  <a:pt x="1476089" y="6459912"/>
                  <a:pt x="1471555" y="6455626"/>
                  <a:pt x="1469241" y="6455626"/>
                </a:cubicBezTo>
                <a:cubicBezTo>
                  <a:pt x="1466926" y="6455626"/>
                  <a:pt x="1465040" y="6459912"/>
                  <a:pt x="1465040" y="6465151"/>
                </a:cubicBezTo>
                <a:close/>
                <a:moveTo>
                  <a:pt x="1581522" y="6466942"/>
                </a:moveTo>
                <a:cubicBezTo>
                  <a:pt x="1587408" y="6484601"/>
                  <a:pt x="1607915" y="6487525"/>
                  <a:pt x="1607915" y="6470704"/>
                </a:cubicBezTo>
                <a:cubicBezTo>
                  <a:pt x="1607915" y="6462408"/>
                  <a:pt x="1601134" y="6455626"/>
                  <a:pt x="1592837" y="6455626"/>
                </a:cubicBezTo>
                <a:cubicBezTo>
                  <a:pt x="1584541" y="6455626"/>
                  <a:pt x="1579445" y="6460712"/>
                  <a:pt x="1581522" y="6466942"/>
                </a:cubicBezTo>
                <a:close/>
                <a:moveTo>
                  <a:pt x="1750790" y="6522301"/>
                </a:moveTo>
                <a:lnTo>
                  <a:pt x="1750790" y="6588976"/>
                </a:lnTo>
                <a:lnTo>
                  <a:pt x="1765078" y="6588976"/>
                </a:lnTo>
                <a:lnTo>
                  <a:pt x="1779365" y="6588976"/>
                </a:lnTo>
                <a:lnTo>
                  <a:pt x="1779365" y="6522301"/>
                </a:lnTo>
                <a:lnTo>
                  <a:pt x="1779365" y="6455626"/>
                </a:lnTo>
                <a:lnTo>
                  <a:pt x="1765078" y="6455626"/>
                </a:lnTo>
                <a:lnTo>
                  <a:pt x="1750790" y="6455626"/>
                </a:lnTo>
                <a:lnTo>
                  <a:pt x="1750790" y="6522301"/>
                </a:lnTo>
                <a:close/>
                <a:moveTo>
                  <a:pt x="1792777" y="6468761"/>
                </a:moveTo>
                <a:cubicBezTo>
                  <a:pt x="1790071" y="6475810"/>
                  <a:pt x="1789176" y="6506766"/>
                  <a:pt x="1790767" y="6537560"/>
                </a:cubicBezTo>
                <a:lnTo>
                  <a:pt x="1793653" y="6593558"/>
                </a:lnTo>
                <a:lnTo>
                  <a:pt x="1810322" y="6596730"/>
                </a:lnTo>
                <a:lnTo>
                  <a:pt x="1826990" y="6599901"/>
                </a:lnTo>
                <a:lnTo>
                  <a:pt x="1826990" y="6533540"/>
                </a:lnTo>
                <a:lnTo>
                  <a:pt x="1826990" y="6467189"/>
                </a:lnTo>
                <a:lnTo>
                  <a:pt x="1812341" y="6461570"/>
                </a:lnTo>
                <a:cubicBezTo>
                  <a:pt x="1804283" y="6458474"/>
                  <a:pt x="1795482" y="6461713"/>
                  <a:pt x="1792777" y="6468761"/>
                </a:cubicBezTo>
                <a:close/>
                <a:moveTo>
                  <a:pt x="2986164" y="6468894"/>
                </a:moveTo>
                <a:cubicBezTo>
                  <a:pt x="2982268" y="6478810"/>
                  <a:pt x="2981316" y="6489173"/>
                  <a:pt x="2984049" y="6491916"/>
                </a:cubicBezTo>
                <a:cubicBezTo>
                  <a:pt x="2992746" y="6500603"/>
                  <a:pt x="3000394" y="6486363"/>
                  <a:pt x="2996756" y="6468275"/>
                </a:cubicBezTo>
                <a:lnTo>
                  <a:pt x="2993241" y="6450863"/>
                </a:lnTo>
                <a:lnTo>
                  <a:pt x="2986164" y="6468894"/>
                </a:lnTo>
                <a:close/>
                <a:moveTo>
                  <a:pt x="3104093" y="6470704"/>
                </a:moveTo>
                <a:cubicBezTo>
                  <a:pt x="3104550" y="6481801"/>
                  <a:pt x="3106808" y="6484059"/>
                  <a:pt x="3109846" y="6476467"/>
                </a:cubicBezTo>
                <a:cubicBezTo>
                  <a:pt x="3112599" y="6469590"/>
                  <a:pt x="3112256" y="6461370"/>
                  <a:pt x="3109093" y="6458207"/>
                </a:cubicBezTo>
                <a:cubicBezTo>
                  <a:pt x="3105931" y="6455045"/>
                  <a:pt x="3103683" y="6460665"/>
                  <a:pt x="3104093" y="6470704"/>
                </a:cubicBezTo>
                <a:close/>
                <a:moveTo>
                  <a:pt x="1217390" y="6468894"/>
                </a:moveTo>
                <a:cubicBezTo>
                  <a:pt x="1217390" y="6470952"/>
                  <a:pt x="1223820" y="6475105"/>
                  <a:pt x="1231678" y="6478124"/>
                </a:cubicBezTo>
                <a:cubicBezTo>
                  <a:pt x="1239536" y="6481134"/>
                  <a:pt x="1245965" y="6479448"/>
                  <a:pt x="1245965" y="6474381"/>
                </a:cubicBezTo>
                <a:cubicBezTo>
                  <a:pt x="1245965" y="6469304"/>
                  <a:pt x="1239536" y="6465151"/>
                  <a:pt x="1231678" y="6465151"/>
                </a:cubicBezTo>
                <a:cubicBezTo>
                  <a:pt x="1223820" y="6465151"/>
                  <a:pt x="1217390" y="6466837"/>
                  <a:pt x="1217390" y="6468894"/>
                </a:cubicBezTo>
                <a:close/>
                <a:moveTo>
                  <a:pt x="1379315" y="6474676"/>
                </a:moveTo>
                <a:cubicBezTo>
                  <a:pt x="1379315" y="6479915"/>
                  <a:pt x="1386002" y="6484201"/>
                  <a:pt x="1394165" y="6484201"/>
                </a:cubicBezTo>
                <a:cubicBezTo>
                  <a:pt x="1402328" y="6484201"/>
                  <a:pt x="1406366" y="6479915"/>
                  <a:pt x="1403128" y="6474676"/>
                </a:cubicBezTo>
                <a:cubicBezTo>
                  <a:pt x="1399889" y="6469437"/>
                  <a:pt x="1393212" y="6465151"/>
                  <a:pt x="1388278" y="6465151"/>
                </a:cubicBezTo>
                <a:cubicBezTo>
                  <a:pt x="1383344" y="6465151"/>
                  <a:pt x="1379315" y="6469437"/>
                  <a:pt x="1379315" y="6474676"/>
                </a:cubicBezTo>
                <a:close/>
                <a:moveTo>
                  <a:pt x="1836515" y="6531826"/>
                </a:moveTo>
                <a:lnTo>
                  <a:pt x="1836515" y="6598501"/>
                </a:lnTo>
                <a:lnTo>
                  <a:pt x="1856585" y="6598501"/>
                </a:lnTo>
                <a:lnTo>
                  <a:pt x="1876654" y="6598501"/>
                </a:lnTo>
                <a:lnTo>
                  <a:pt x="1870872" y="6583433"/>
                </a:lnTo>
                <a:cubicBezTo>
                  <a:pt x="1867691" y="6575146"/>
                  <a:pt x="1865090" y="6545142"/>
                  <a:pt x="1865090" y="6516758"/>
                </a:cubicBezTo>
                <a:lnTo>
                  <a:pt x="1865090" y="6465151"/>
                </a:lnTo>
                <a:lnTo>
                  <a:pt x="1850803" y="6465151"/>
                </a:lnTo>
                <a:lnTo>
                  <a:pt x="1836515" y="6465151"/>
                </a:lnTo>
                <a:lnTo>
                  <a:pt x="1836515" y="6531826"/>
                </a:lnTo>
                <a:close/>
                <a:moveTo>
                  <a:pt x="1884140" y="6531826"/>
                </a:moveTo>
                <a:lnTo>
                  <a:pt x="1884140" y="6598501"/>
                </a:lnTo>
                <a:lnTo>
                  <a:pt x="1898428" y="6598501"/>
                </a:lnTo>
                <a:lnTo>
                  <a:pt x="1912715" y="6598501"/>
                </a:lnTo>
                <a:lnTo>
                  <a:pt x="1912715" y="6531826"/>
                </a:lnTo>
                <a:lnTo>
                  <a:pt x="1912715" y="6465151"/>
                </a:lnTo>
                <a:lnTo>
                  <a:pt x="1898428" y="6465151"/>
                </a:lnTo>
                <a:lnTo>
                  <a:pt x="1884140" y="6465151"/>
                </a:lnTo>
                <a:lnTo>
                  <a:pt x="1884140" y="6531826"/>
                </a:lnTo>
                <a:close/>
                <a:moveTo>
                  <a:pt x="2343550" y="6493726"/>
                </a:moveTo>
                <a:cubicBezTo>
                  <a:pt x="2343550" y="6512062"/>
                  <a:pt x="2345522" y="6519558"/>
                  <a:pt x="2347913" y="6510395"/>
                </a:cubicBezTo>
                <a:cubicBezTo>
                  <a:pt x="2350313" y="6501232"/>
                  <a:pt x="2350313" y="6486221"/>
                  <a:pt x="2347913" y="6477057"/>
                </a:cubicBezTo>
                <a:cubicBezTo>
                  <a:pt x="2345522" y="6467894"/>
                  <a:pt x="2343550" y="6475390"/>
                  <a:pt x="2343550" y="6493726"/>
                </a:cubicBezTo>
                <a:close/>
                <a:moveTo>
                  <a:pt x="1503140" y="6484201"/>
                </a:moveTo>
                <a:cubicBezTo>
                  <a:pt x="1503140" y="6489440"/>
                  <a:pt x="1507427" y="6493726"/>
                  <a:pt x="1512665" y="6493726"/>
                </a:cubicBezTo>
                <a:cubicBezTo>
                  <a:pt x="1517904" y="6493726"/>
                  <a:pt x="1522190" y="6489440"/>
                  <a:pt x="1522190" y="6484201"/>
                </a:cubicBezTo>
                <a:cubicBezTo>
                  <a:pt x="1522190" y="6478962"/>
                  <a:pt x="1517904" y="6474676"/>
                  <a:pt x="1512665" y="6474676"/>
                </a:cubicBezTo>
                <a:cubicBezTo>
                  <a:pt x="1507427" y="6474676"/>
                  <a:pt x="1503140" y="6478962"/>
                  <a:pt x="1503140" y="6484201"/>
                </a:cubicBezTo>
                <a:close/>
                <a:moveTo>
                  <a:pt x="1925984" y="6489745"/>
                </a:moveTo>
                <a:cubicBezTo>
                  <a:pt x="1929165" y="6498032"/>
                  <a:pt x="1931765" y="6528035"/>
                  <a:pt x="1931765" y="6556420"/>
                </a:cubicBezTo>
                <a:lnTo>
                  <a:pt x="1931765" y="6608026"/>
                </a:lnTo>
                <a:lnTo>
                  <a:pt x="1946053" y="6608026"/>
                </a:lnTo>
                <a:cubicBezTo>
                  <a:pt x="1955844" y="6608026"/>
                  <a:pt x="1960312" y="6598282"/>
                  <a:pt x="1960235" y="6577070"/>
                </a:cubicBezTo>
                <a:cubicBezTo>
                  <a:pt x="1960036" y="6518758"/>
                  <a:pt x="1948853" y="6474676"/>
                  <a:pt x="1934261" y="6474676"/>
                </a:cubicBezTo>
                <a:cubicBezTo>
                  <a:pt x="1925355" y="6474676"/>
                  <a:pt x="1922316" y="6480201"/>
                  <a:pt x="1925984" y="6489745"/>
                </a:cubicBezTo>
                <a:close/>
                <a:moveTo>
                  <a:pt x="1969865" y="6541351"/>
                </a:moveTo>
                <a:lnTo>
                  <a:pt x="1969865" y="6608026"/>
                </a:lnTo>
                <a:lnTo>
                  <a:pt x="1988915" y="6608026"/>
                </a:lnTo>
                <a:lnTo>
                  <a:pt x="2007965" y="6608026"/>
                </a:lnTo>
                <a:lnTo>
                  <a:pt x="2007965" y="6585547"/>
                </a:lnTo>
                <a:cubicBezTo>
                  <a:pt x="2007965" y="6530721"/>
                  <a:pt x="1995278" y="6474676"/>
                  <a:pt x="1982857" y="6474676"/>
                </a:cubicBezTo>
                <a:lnTo>
                  <a:pt x="1969865" y="6474676"/>
                </a:lnTo>
                <a:lnTo>
                  <a:pt x="1969865" y="6541351"/>
                </a:lnTo>
                <a:close/>
                <a:moveTo>
                  <a:pt x="2017490" y="6541351"/>
                </a:moveTo>
                <a:lnTo>
                  <a:pt x="2017490" y="6608026"/>
                </a:lnTo>
                <a:lnTo>
                  <a:pt x="2037788" y="6608026"/>
                </a:lnTo>
                <a:lnTo>
                  <a:pt x="2058095" y="6608026"/>
                </a:lnTo>
                <a:lnTo>
                  <a:pt x="2052190" y="6572307"/>
                </a:lnTo>
                <a:cubicBezTo>
                  <a:pt x="2048942" y="6552667"/>
                  <a:pt x="2046227" y="6522663"/>
                  <a:pt x="2046170" y="6505632"/>
                </a:cubicBezTo>
                <a:cubicBezTo>
                  <a:pt x="2046094" y="6484515"/>
                  <a:pt x="2041522" y="6474676"/>
                  <a:pt x="2031778" y="6474676"/>
                </a:cubicBezTo>
                <a:lnTo>
                  <a:pt x="2017490" y="6474676"/>
                </a:lnTo>
                <a:lnTo>
                  <a:pt x="2017490" y="6541351"/>
                </a:lnTo>
                <a:close/>
                <a:moveTo>
                  <a:pt x="2065115" y="6541351"/>
                </a:moveTo>
                <a:lnTo>
                  <a:pt x="2065115" y="6608026"/>
                </a:lnTo>
                <a:lnTo>
                  <a:pt x="2085280" y="6608026"/>
                </a:lnTo>
                <a:lnTo>
                  <a:pt x="2105435" y="6608026"/>
                </a:lnTo>
                <a:lnTo>
                  <a:pt x="2099691" y="6586595"/>
                </a:lnTo>
                <a:cubicBezTo>
                  <a:pt x="2096538" y="6574812"/>
                  <a:pt x="2093890" y="6544799"/>
                  <a:pt x="2093824" y="6519920"/>
                </a:cubicBezTo>
                <a:lnTo>
                  <a:pt x="2093690" y="6474676"/>
                </a:lnTo>
                <a:lnTo>
                  <a:pt x="2079403" y="6474676"/>
                </a:lnTo>
                <a:lnTo>
                  <a:pt x="2065115" y="6474676"/>
                </a:lnTo>
                <a:lnTo>
                  <a:pt x="2065115" y="6541351"/>
                </a:lnTo>
                <a:close/>
                <a:moveTo>
                  <a:pt x="2112740" y="6541351"/>
                </a:moveTo>
                <a:lnTo>
                  <a:pt x="2112740" y="6608026"/>
                </a:lnTo>
                <a:lnTo>
                  <a:pt x="2127028" y="6608026"/>
                </a:lnTo>
                <a:lnTo>
                  <a:pt x="2141315" y="6608026"/>
                </a:lnTo>
                <a:lnTo>
                  <a:pt x="2141315" y="6541351"/>
                </a:lnTo>
                <a:lnTo>
                  <a:pt x="2141315" y="6474676"/>
                </a:lnTo>
                <a:lnTo>
                  <a:pt x="2127028" y="6474676"/>
                </a:lnTo>
                <a:lnTo>
                  <a:pt x="2112740" y="6474676"/>
                </a:lnTo>
                <a:lnTo>
                  <a:pt x="2112740" y="6541351"/>
                </a:lnTo>
                <a:close/>
                <a:moveTo>
                  <a:pt x="1093565" y="6493726"/>
                </a:moveTo>
                <a:lnTo>
                  <a:pt x="1079278" y="6502956"/>
                </a:lnTo>
                <a:lnTo>
                  <a:pt x="1100709" y="6503109"/>
                </a:lnTo>
                <a:cubicBezTo>
                  <a:pt x="1112501" y="6503185"/>
                  <a:pt x="1122140" y="6498965"/>
                  <a:pt x="1122140" y="6493726"/>
                </a:cubicBezTo>
                <a:cubicBezTo>
                  <a:pt x="1122140" y="6481791"/>
                  <a:pt x="1112034" y="6481791"/>
                  <a:pt x="1093565" y="6493726"/>
                </a:cubicBezTo>
                <a:close/>
                <a:moveTo>
                  <a:pt x="1422178" y="6493726"/>
                </a:moveTo>
                <a:cubicBezTo>
                  <a:pt x="1425416" y="6498965"/>
                  <a:pt x="1432093" y="6503251"/>
                  <a:pt x="1437027" y="6503251"/>
                </a:cubicBezTo>
                <a:cubicBezTo>
                  <a:pt x="1441961" y="6503251"/>
                  <a:pt x="1445990" y="6498965"/>
                  <a:pt x="1445990" y="6493726"/>
                </a:cubicBezTo>
                <a:cubicBezTo>
                  <a:pt x="1445990" y="6488487"/>
                  <a:pt x="1439304" y="6484201"/>
                  <a:pt x="1431141" y="6484201"/>
                </a:cubicBezTo>
                <a:cubicBezTo>
                  <a:pt x="1422978" y="6484201"/>
                  <a:pt x="1418939" y="6488487"/>
                  <a:pt x="1422178" y="6493726"/>
                </a:cubicBezTo>
                <a:close/>
                <a:moveTo>
                  <a:pt x="1541240" y="6493726"/>
                </a:moveTo>
                <a:cubicBezTo>
                  <a:pt x="1541240" y="6498965"/>
                  <a:pt x="1545527" y="6503251"/>
                  <a:pt x="1550765" y="6503251"/>
                </a:cubicBezTo>
                <a:cubicBezTo>
                  <a:pt x="1556004" y="6503251"/>
                  <a:pt x="1560290" y="6498965"/>
                  <a:pt x="1560290" y="6493726"/>
                </a:cubicBezTo>
                <a:cubicBezTo>
                  <a:pt x="1560290" y="6488487"/>
                  <a:pt x="1556004" y="6484201"/>
                  <a:pt x="1550765" y="6484201"/>
                </a:cubicBezTo>
                <a:cubicBezTo>
                  <a:pt x="1545527" y="6484201"/>
                  <a:pt x="1541240" y="6488487"/>
                  <a:pt x="1541240" y="6493726"/>
                </a:cubicBezTo>
                <a:close/>
                <a:moveTo>
                  <a:pt x="3033493" y="6490554"/>
                </a:moveTo>
                <a:cubicBezTo>
                  <a:pt x="3029998" y="6494040"/>
                  <a:pt x="3027283" y="6503689"/>
                  <a:pt x="3027436" y="6511985"/>
                </a:cubicBezTo>
                <a:lnTo>
                  <a:pt x="3027721" y="6527063"/>
                </a:lnTo>
                <a:lnTo>
                  <a:pt x="3037827" y="6509681"/>
                </a:lnTo>
                <a:cubicBezTo>
                  <a:pt x="3048086" y="6492040"/>
                  <a:pt x="3045114" y="6478934"/>
                  <a:pt x="3033493" y="6490554"/>
                </a:cubicBezTo>
                <a:close/>
                <a:moveTo>
                  <a:pt x="1141190" y="6503251"/>
                </a:moveTo>
                <a:cubicBezTo>
                  <a:pt x="1141190" y="6508490"/>
                  <a:pt x="1145219" y="6512776"/>
                  <a:pt x="1150153" y="6512776"/>
                </a:cubicBezTo>
                <a:cubicBezTo>
                  <a:pt x="1155087" y="6512776"/>
                  <a:pt x="1161764" y="6508490"/>
                  <a:pt x="1165003" y="6503251"/>
                </a:cubicBezTo>
                <a:cubicBezTo>
                  <a:pt x="1168241" y="6498012"/>
                  <a:pt x="1164203" y="6493726"/>
                  <a:pt x="1156040" y="6493726"/>
                </a:cubicBezTo>
                <a:cubicBezTo>
                  <a:pt x="1147877" y="6493726"/>
                  <a:pt x="1141190" y="6498012"/>
                  <a:pt x="1141190" y="6503251"/>
                </a:cubicBezTo>
                <a:close/>
                <a:moveTo>
                  <a:pt x="1188815" y="6503251"/>
                </a:moveTo>
                <a:cubicBezTo>
                  <a:pt x="1188815" y="6508490"/>
                  <a:pt x="1194988" y="6512776"/>
                  <a:pt x="1202541" y="6512776"/>
                </a:cubicBezTo>
                <a:cubicBezTo>
                  <a:pt x="1210094" y="6512776"/>
                  <a:pt x="1218914" y="6508490"/>
                  <a:pt x="1222153" y="6503251"/>
                </a:cubicBezTo>
                <a:cubicBezTo>
                  <a:pt x="1225391" y="6498012"/>
                  <a:pt x="1219210" y="6493726"/>
                  <a:pt x="1208427" y="6493726"/>
                </a:cubicBezTo>
                <a:cubicBezTo>
                  <a:pt x="1197645" y="6493726"/>
                  <a:pt x="1188815" y="6498012"/>
                  <a:pt x="1188815" y="6503251"/>
                </a:cubicBezTo>
                <a:close/>
                <a:moveTo>
                  <a:pt x="1465040" y="6507452"/>
                </a:moveTo>
                <a:cubicBezTo>
                  <a:pt x="1465040" y="6515615"/>
                  <a:pt x="1469327" y="6522301"/>
                  <a:pt x="1474565" y="6522301"/>
                </a:cubicBezTo>
                <a:cubicBezTo>
                  <a:pt x="1479804" y="6522301"/>
                  <a:pt x="1484090" y="6518272"/>
                  <a:pt x="1484090" y="6513338"/>
                </a:cubicBezTo>
                <a:cubicBezTo>
                  <a:pt x="1484090" y="6508404"/>
                  <a:pt x="1479804" y="6501727"/>
                  <a:pt x="1474565" y="6498488"/>
                </a:cubicBezTo>
                <a:cubicBezTo>
                  <a:pt x="1469327" y="6495250"/>
                  <a:pt x="1465040" y="6499289"/>
                  <a:pt x="1465040" y="6507452"/>
                </a:cubicBezTo>
                <a:close/>
                <a:moveTo>
                  <a:pt x="1581131" y="6503851"/>
                </a:moveTo>
                <a:cubicBezTo>
                  <a:pt x="1583417" y="6510719"/>
                  <a:pt x="1590923" y="6518224"/>
                  <a:pt x="1597800" y="6520520"/>
                </a:cubicBezTo>
                <a:cubicBezTo>
                  <a:pt x="1604944" y="6522901"/>
                  <a:pt x="1608515" y="6519329"/>
                  <a:pt x="1606134" y="6512185"/>
                </a:cubicBezTo>
                <a:cubicBezTo>
                  <a:pt x="1603839" y="6505308"/>
                  <a:pt x="1596333" y="6497803"/>
                  <a:pt x="1589465" y="6495517"/>
                </a:cubicBezTo>
                <a:cubicBezTo>
                  <a:pt x="1582322" y="6493135"/>
                  <a:pt x="1578750" y="6496707"/>
                  <a:pt x="1581131" y="6503851"/>
                </a:cubicBezTo>
                <a:close/>
                <a:moveTo>
                  <a:pt x="3065393" y="6515157"/>
                </a:moveTo>
                <a:lnTo>
                  <a:pt x="3065536" y="6536588"/>
                </a:lnTo>
                <a:lnTo>
                  <a:pt x="3074765" y="6522301"/>
                </a:lnTo>
                <a:cubicBezTo>
                  <a:pt x="3086700" y="6503832"/>
                  <a:pt x="3086700" y="6493726"/>
                  <a:pt x="3074765" y="6493726"/>
                </a:cubicBezTo>
                <a:cubicBezTo>
                  <a:pt x="3069527" y="6493726"/>
                  <a:pt x="3065317" y="6503375"/>
                  <a:pt x="3065393" y="6515157"/>
                </a:cubicBezTo>
                <a:close/>
                <a:moveTo>
                  <a:pt x="1253709" y="6509757"/>
                </a:moveTo>
                <a:cubicBezTo>
                  <a:pt x="1260577" y="6512510"/>
                  <a:pt x="1268797" y="6512167"/>
                  <a:pt x="1271959" y="6509004"/>
                </a:cubicBezTo>
                <a:cubicBezTo>
                  <a:pt x="1275121" y="6505842"/>
                  <a:pt x="1269502" y="6503594"/>
                  <a:pt x="1259462" y="6504004"/>
                </a:cubicBezTo>
                <a:cubicBezTo>
                  <a:pt x="1248366" y="6504461"/>
                  <a:pt x="1246108" y="6506718"/>
                  <a:pt x="1253709" y="6509757"/>
                </a:cubicBezTo>
                <a:close/>
                <a:moveTo>
                  <a:pt x="1298353" y="6512776"/>
                </a:moveTo>
                <a:cubicBezTo>
                  <a:pt x="1301591" y="6518015"/>
                  <a:pt x="1306125" y="6522301"/>
                  <a:pt x="1308440" y="6522301"/>
                </a:cubicBezTo>
                <a:cubicBezTo>
                  <a:pt x="1310754" y="6522301"/>
                  <a:pt x="1312640" y="6518015"/>
                  <a:pt x="1312640" y="6512776"/>
                </a:cubicBezTo>
                <a:cubicBezTo>
                  <a:pt x="1312640" y="6507537"/>
                  <a:pt x="1308097" y="6503251"/>
                  <a:pt x="1302553" y="6503251"/>
                </a:cubicBezTo>
                <a:cubicBezTo>
                  <a:pt x="1297010" y="6503251"/>
                  <a:pt x="1295114" y="6507537"/>
                  <a:pt x="1298353" y="6512776"/>
                </a:cubicBezTo>
                <a:close/>
                <a:moveTo>
                  <a:pt x="1331690" y="6512776"/>
                </a:moveTo>
                <a:cubicBezTo>
                  <a:pt x="1331690" y="6518015"/>
                  <a:pt x="1335977" y="6522301"/>
                  <a:pt x="1341215" y="6522301"/>
                </a:cubicBezTo>
                <a:cubicBezTo>
                  <a:pt x="1346454" y="6522301"/>
                  <a:pt x="1350740" y="6518015"/>
                  <a:pt x="1350740" y="6512776"/>
                </a:cubicBezTo>
                <a:cubicBezTo>
                  <a:pt x="1350740" y="6507537"/>
                  <a:pt x="1346454" y="6503251"/>
                  <a:pt x="1341215" y="6503251"/>
                </a:cubicBezTo>
                <a:cubicBezTo>
                  <a:pt x="1335977" y="6503251"/>
                  <a:pt x="1331690" y="6507537"/>
                  <a:pt x="1331690" y="6512776"/>
                </a:cubicBezTo>
                <a:close/>
                <a:moveTo>
                  <a:pt x="2946473" y="6515567"/>
                </a:moveTo>
                <a:cubicBezTo>
                  <a:pt x="2942396" y="6524958"/>
                  <a:pt x="2941739" y="6535322"/>
                  <a:pt x="2944997" y="6538589"/>
                </a:cubicBezTo>
                <a:cubicBezTo>
                  <a:pt x="2954674" y="6548257"/>
                  <a:pt x="2962475" y="6534674"/>
                  <a:pt x="2958018" y="6515900"/>
                </a:cubicBezTo>
                <a:lnTo>
                  <a:pt x="2953893" y="6498488"/>
                </a:lnTo>
                <a:lnTo>
                  <a:pt x="2946473" y="6515567"/>
                </a:lnTo>
                <a:close/>
                <a:moveTo>
                  <a:pt x="2989374" y="6521673"/>
                </a:moveTo>
                <a:cubicBezTo>
                  <a:pt x="2977286" y="6544266"/>
                  <a:pt x="2976706" y="6560401"/>
                  <a:pt x="2987974" y="6560401"/>
                </a:cubicBezTo>
                <a:cubicBezTo>
                  <a:pt x="2992612" y="6560401"/>
                  <a:pt x="2998289" y="6547542"/>
                  <a:pt x="3000594" y="6531826"/>
                </a:cubicBezTo>
                <a:cubicBezTo>
                  <a:pt x="3005481" y="6498527"/>
                  <a:pt x="3002976" y="6496260"/>
                  <a:pt x="2989374" y="6521673"/>
                </a:cubicBezTo>
                <a:close/>
                <a:moveTo>
                  <a:pt x="1503140" y="6522301"/>
                </a:moveTo>
                <a:cubicBezTo>
                  <a:pt x="1503140" y="6527540"/>
                  <a:pt x="1507427" y="6531826"/>
                  <a:pt x="1512665" y="6531826"/>
                </a:cubicBezTo>
                <a:cubicBezTo>
                  <a:pt x="1517904" y="6531826"/>
                  <a:pt x="1522190" y="6527540"/>
                  <a:pt x="1522190" y="6522301"/>
                </a:cubicBezTo>
                <a:cubicBezTo>
                  <a:pt x="1522190" y="6517062"/>
                  <a:pt x="1517904" y="6512776"/>
                  <a:pt x="1512665" y="6512776"/>
                </a:cubicBezTo>
                <a:cubicBezTo>
                  <a:pt x="1507427" y="6512776"/>
                  <a:pt x="1503140" y="6517062"/>
                  <a:pt x="1503140" y="6522301"/>
                </a:cubicBezTo>
                <a:close/>
                <a:moveTo>
                  <a:pt x="1055465" y="6531826"/>
                </a:moveTo>
                <a:cubicBezTo>
                  <a:pt x="1055465" y="6537065"/>
                  <a:pt x="1061895" y="6541351"/>
                  <a:pt x="1069753" y="6541351"/>
                </a:cubicBezTo>
                <a:cubicBezTo>
                  <a:pt x="1077611" y="6541351"/>
                  <a:pt x="1084040" y="6537065"/>
                  <a:pt x="1084040" y="6531826"/>
                </a:cubicBezTo>
                <a:cubicBezTo>
                  <a:pt x="1084040" y="6526587"/>
                  <a:pt x="1077611" y="6522301"/>
                  <a:pt x="1069753" y="6522301"/>
                </a:cubicBezTo>
                <a:cubicBezTo>
                  <a:pt x="1061895" y="6522301"/>
                  <a:pt x="1055465" y="6526587"/>
                  <a:pt x="1055465" y="6531826"/>
                </a:cubicBezTo>
                <a:close/>
                <a:moveTo>
                  <a:pt x="1107853" y="6531826"/>
                </a:moveTo>
                <a:cubicBezTo>
                  <a:pt x="1104614" y="6537065"/>
                  <a:pt x="1110796" y="6541351"/>
                  <a:pt x="1121578" y="6541351"/>
                </a:cubicBezTo>
                <a:cubicBezTo>
                  <a:pt x="1132361" y="6541351"/>
                  <a:pt x="1141190" y="6537065"/>
                  <a:pt x="1141190" y="6531826"/>
                </a:cubicBezTo>
                <a:cubicBezTo>
                  <a:pt x="1141190" y="6526587"/>
                  <a:pt x="1135018" y="6522301"/>
                  <a:pt x="1127465" y="6522301"/>
                </a:cubicBezTo>
                <a:cubicBezTo>
                  <a:pt x="1119911" y="6522301"/>
                  <a:pt x="1111091" y="6526587"/>
                  <a:pt x="1107853" y="6531826"/>
                </a:cubicBezTo>
                <a:close/>
                <a:moveTo>
                  <a:pt x="1541240" y="6531264"/>
                </a:moveTo>
                <a:cubicBezTo>
                  <a:pt x="1541240" y="6536198"/>
                  <a:pt x="1545527" y="6542875"/>
                  <a:pt x="1550765" y="6546113"/>
                </a:cubicBezTo>
                <a:cubicBezTo>
                  <a:pt x="1556004" y="6549352"/>
                  <a:pt x="1560290" y="6545314"/>
                  <a:pt x="1560290" y="6537151"/>
                </a:cubicBezTo>
                <a:cubicBezTo>
                  <a:pt x="1560290" y="6528988"/>
                  <a:pt x="1556004" y="6522301"/>
                  <a:pt x="1550765" y="6522301"/>
                </a:cubicBezTo>
                <a:cubicBezTo>
                  <a:pt x="1545527" y="6522301"/>
                  <a:pt x="1541240" y="6526330"/>
                  <a:pt x="1541240" y="6531264"/>
                </a:cubicBezTo>
                <a:close/>
                <a:moveTo>
                  <a:pt x="1164746" y="6540932"/>
                </a:moveTo>
                <a:cubicBezTo>
                  <a:pt x="1167841" y="6545942"/>
                  <a:pt x="1176671" y="6547628"/>
                  <a:pt x="1184358" y="6544675"/>
                </a:cubicBezTo>
                <a:cubicBezTo>
                  <a:pt x="1204046" y="6537122"/>
                  <a:pt x="1201731" y="6531826"/>
                  <a:pt x="1178728" y="6531826"/>
                </a:cubicBezTo>
                <a:cubicBezTo>
                  <a:pt x="1167946" y="6531826"/>
                  <a:pt x="1161650" y="6535922"/>
                  <a:pt x="1164746" y="6540932"/>
                </a:cubicBezTo>
                <a:close/>
                <a:moveTo>
                  <a:pt x="1217390" y="6541351"/>
                </a:moveTo>
                <a:cubicBezTo>
                  <a:pt x="1217390" y="6546590"/>
                  <a:pt x="1223820" y="6550876"/>
                  <a:pt x="1231678" y="6550876"/>
                </a:cubicBezTo>
                <a:cubicBezTo>
                  <a:pt x="1239536" y="6550876"/>
                  <a:pt x="1245965" y="6546590"/>
                  <a:pt x="1245965" y="6541351"/>
                </a:cubicBezTo>
                <a:cubicBezTo>
                  <a:pt x="1245965" y="6536112"/>
                  <a:pt x="1239536" y="6531826"/>
                  <a:pt x="1231678" y="6531826"/>
                </a:cubicBezTo>
                <a:cubicBezTo>
                  <a:pt x="1223820" y="6531826"/>
                  <a:pt x="1217390" y="6536112"/>
                  <a:pt x="1217390" y="6541351"/>
                </a:cubicBezTo>
                <a:close/>
                <a:moveTo>
                  <a:pt x="1274540" y="6541351"/>
                </a:moveTo>
                <a:lnTo>
                  <a:pt x="1260253" y="6550581"/>
                </a:lnTo>
                <a:lnTo>
                  <a:pt x="1276922" y="6550734"/>
                </a:lnTo>
                <a:cubicBezTo>
                  <a:pt x="1286085" y="6550810"/>
                  <a:pt x="1293590" y="6546590"/>
                  <a:pt x="1293590" y="6541351"/>
                </a:cubicBezTo>
                <a:cubicBezTo>
                  <a:pt x="1293590" y="6529731"/>
                  <a:pt x="1292514" y="6529731"/>
                  <a:pt x="1274540" y="6541351"/>
                </a:cubicBezTo>
                <a:close/>
                <a:moveTo>
                  <a:pt x="1585427" y="6538437"/>
                </a:moveTo>
                <a:cubicBezTo>
                  <a:pt x="1574702" y="6549162"/>
                  <a:pt x="1578902" y="6560401"/>
                  <a:pt x="1593628" y="6560401"/>
                </a:cubicBezTo>
                <a:cubicBezTo>
                  <a:pt x="1601486" y="6560401"/>
                  <a:pt x="1607915" y="6556372"/>
                  <a:pt x="1607915" y="6551438"/>
                </a:cubicBezTo>
                <a:cubicBezTo>
                  <a:pt x="1607915" y="6539427"/>
                  <a:pt x="1593037" y="6530826"/>
                  <a:pt x="1585427" y="6538437"/>
                </a:cubicBezTo>
                <a:close/>
                <a:moveTo>
                  <a:pt x="1320384" y="6547857"/>
                </a:moveTo>
                <a:cubicBezTo>
                  <a:pt x="1327252" y="6550610"/>
                  <a:pt x="1335472" y="6550267"/>
                  <a:pt x="1338634" y="6547104"/>
                </a:cubicBezTo>
                <a:cubicBezTo>
                  <a:pt x="1341796" y="6543942"/>
                  <a:pt x="1336177" y="6541694"/>
                  <a:pt x="1326137" y="6542104"/>
                </a:cubicBezTo>
                <a:cubicBezTo>
                  <a:pt x="1315041" y="6542561"/>
                  <a:pt x="1312783" y="6544818"/>
                  <a:pt x="1320384" y="6547857"/>
                </a:cubicBezTo>
                <a:close/>
                <a:moveTo>
                  <a:pt x="1360265" y="6550876"/>
                </a:moveTo>
                <a:cubicBezTo>
                  <a:pt x="1360265" y="6556115"/>
                  <a:pt x="1364294" y="6560401"/>
                  <a:pt x="1369228" y="6560401"/>
                </a:cubicBezTo>
                <a:cubicBezTo>
                  <a:pt x="1374162" y="6560401"/>
                  <a:pt x="1380839" y="6556115"/>
                  <a:pt x="1384078" y="6550876"/>
                </a:cubicBezTo>
                <a:cubicBezTo>
                  <a:pt x="1387316" y="6545637"/>
                  <a:pt x="1383278" y="6541351"/>
                  <a:pt x="1375115" y="6541351"/>
                </a:cubicBezTo>
                <a:cubicBezTo>
                  <a:pt x="1366952" y="6541351"/>
                  <a:pt x="1360265" y="6545637"/>
                  <a:pt x="1360265" y="6550876"/>
                </a:cubicBezTo>
                <a:close/>
                <a:moveTo>
                  <a:pt x="1402871" y="6551295"/>
                </a:moveTo>
                <a:cubicBezTo>
                  <a:pt x="1399775" y="6556305"/>
                  <a:pt x="1406071" y="6560401"/>
                  <a:pt x="1416853" y="6560401"/>
                </a:cubicBezTo>
                <a:cubicBezTo>
                  <a:pt x="1439856" y="6560401"/>
                  <a:pt x="1442171" y="6555105"/>
                  <a:pt x="1422483" y="6547552"/>
                </a:cubicBezTo>
                <a:cubicBezTo>
                  <a:pt x="1414796" y="6544599"/>
                  <a:pt x="1405966" y="6546285"/>
                  <a:pt x="1402871" y="6551295"/>
                </a:cubicBezTo>
                <a:close/>
                <a:moveTo>
                  <a:pt x="3027140" y="6560401"/>
                </a:moveTo>
                <a:cubicBezTo>
                  <a:pt x="3027140" y="6570879"/>
                  <a:pt x="3028788" y="6579451"/>
                  <a:pt x="3030788" y="6579451"/>
                </a:cubicBezTo>
                <a:cubicBezTo>
                  <a:pt x="3032798" y="6579451"/>
                  <a:pt x="3036685" y="6570879"/>
                  <a:pt x="3039428" y="6560401"/>
                </a:cubicBezTo>
                <a:cubicBezTo>
                  <a:pt x="3042161" y="6549924"/>
                  <a:pt x="3040523" y="6541351"/>
                  <a:pt x="3035770" y="6541351"/>
                </a:cubicBezTo>
                <a:cubicBezTo>
                  <a:pt x="3031026" y="6541351"/>
                  <a:pt x="3027140" y="6549924"/>
                  <a:pt x="3027140" y="6560401"/>
                </a:cubicBezTo>
                <a:close/>
                <a:moveTo>
                  <a:pt x="1027166" y="6560029"/>
                </a:moveTo>
                <a:cubicBezTo>
                  <a:pt x="1019461" y="6564907"/>
                  <a:pt x="1016060" y="6571793"/>
                  <a:pt x="1019613" y="6575346"/>
                </a:cubicBezTo>
                <a:cubicBezTo>
                  <a:pt x="1028329" y="6584061"/>
                  <a:pt x="1055465" y="6572974"/>
                  <a:pt x="1055465" y="6560696"/>
                </a:cubicBezTo>
                <a:cubicBezTo>
                  <a:pt x="1055465" y="6548600"/>
                  <a:pt x="1045607" y="6548371"/>
                  <a:pt x="1027166" y="6560029"/>
                </a:cubicBezTo>
                <a:close/>
                <a:moveTo>
                  <a:pt x="2910259" y="6556629"/>
                </a:moveTo>
                <a:cubicBezTo>
                  <a:pt x="2906440" y="6560449"/>
                  <a:pt x="2903315" y="6570145"/>
                  <a:pt x="2903315" y="6578184"/>
                </a:cubicBezTo>
                <a:lnTo>
                  <a:pt x="2903315" y="6592786"/>
                </a:lnTo>
                <a:lnTo>
                  <a:pt x="2913907" y="6582185"/>
                </a:lnTo>
                <a:cubicBezTo>
                  <a:pt x="2919736" y="6576365"/>
                  <a:pt x="2922870" y="6566659"/>
                  <a:pt x="2920860" y="6560639"/>
                </a:cubicBezTo>
                <a:cubicBezTo>
                  <a:pt x="2918851" y="6554619"/>
                  <a:pt x="2914079" y="6552810"/>
                  <a:pt x="2910259" y="6556629"/>
                </a:cubicBezTo>
                <a:close/>
                <a:moveTo>
                  <a:pt x="2947197" y="6565945"/>
                </a:moveTo>
                <a:cubicBezTo>
                  <a:pt x="2938901" y="6587566"/>
                  <a:pt x="2940082" y="6600454"/>
                  <a:pt x="2949797" y="6594453"/>
                </a:cubicBezTo>
                <a:cubicBezTo>
                  <a:pt x="2961104" y="6587462"/>
                  <a:pt x="2970162" y="6550876"/>
                  <a:pt x="2960589" y="6550876"/>
                </a:cubicBezTo>
                <a:cubicBezTo>
                  <a:pt x="2956408" y="6550876"/>
                  <a:pt x="2950378" y="6557658"/>
                  <a:pt x="2947197" y="6565945"/>
                </a:cubicBezTo>
                <a:close/>
                <a:moveTo>
                  <a:pt x="3071593" y="6557229"/>
                </a:moveTo>
                <a:cubicBezTo>
                  <a:pt x="3068098" y="6560715"/>
                  <a:pt x="3065383" y="6570364"/>
                  <a:pt x="3065536" y="6578660"/>
                </a:cubicBezTo>
                <a:lnTo>
                  <a:pt x="3065821" y="6593738"/>
                </a:lnTo>
                <a:lnTo>
                  <a:pt x="3075927" y="6576356"/>
                </a:lnTo>
                <a:cubicBezTo>
                  <a:pt x="3086186" y="6558715"/>
                  <a:pt x="3083214" y="6545609"/>
                  <a:pt x="3071593" y="6557229"/>
                </a:cubicBezTo>
                <a:close/>
                <a:moveTo>
                  <a:pt x="1069753" y="6569926"/>
                </a:moveTo>
                <a:cubicBezTo>
                  <a:pt x="1066514" y="6575165"/>
                  <a:pt x="1072439" y="6579451"/>
                  <a:pt x="1082916" y="6579451"/>
                </a:cubicBezTo>
                <a:cubicBezTo>
                  <a:pt x="1093394" y="6579451"/>
                  <a:pt x="1104614" y="6575165"/>
                  <a:pt x="1107853" y="6569926"/>
                </a:cubicBezTo>
                <a:cubicBezTo>
                  <a:pt x="1111091" y="6564687"/>
                  <a:pt x="1105167" y="6560401"/>
                  <a:pt x="1094689" y="6560401"/>
                </a:cubicBezTo>
                <a:cubicBezTo>
                  <a:pt x="1084212" y="6560401"/>
                  <a:pt x="1072991" y="6564687"/>
                  <a:pt x="1069753" y="6569926"/>
                </a:cubicBezTo>
                <a:close/>
                <a:moveTo>
                  <a:pt x="1126903" y="6569926"/>
                </a:moveTo>
                <a:cubicBezTo>
                  <a:pt x="1123664" y="6575165"/>
                  <a:pt x="1129589" y="6579451"/>
                  <a:pt x="1140066" y="6579451"/>
                </a:cubicBezTo>
                <a:cubicBezTo>
                  <a:pt x="1150544" y="6579451"/>
                  <a:pt x="1161764" y="6575165"/>
                  <a:pt x="1165003" y="6569926"/>
                </a:cubicBezTo>
                <a:cubicBezTo>
                  <a:pt x="1168241" y="6564687"/>
                  <a:pt x="1162317" y="6560401"/>
                  <a:pt x="1151839" y="6560401"/>
                </a:cubicBezTo>
                <a:cubicBezTo>
                  <a:pt x="1141362" y="6560401"/>
                  <a:pt x="1130141" y="6564687"/>
                  <a:pt x="1126903" y="6569926"/>
                </a:cubicBezTo>
                <a:close/>
                <a:moveTo>
                  <a:pt x="1184053" y="6569926"/>
                </a:moveTo>
                <a:cubicBezTo>
                  <a:pt x="1180814" y="6575165"/>
                  <a:pt x="1186996" y="6579451"/>
                  <a:pt x="1197778" y="6579451"/>
                </a:cubicBezTo>
                <a:cubicBezTo>
                  <a:pt x="1208561" y="6579451"/>
                  <a:pt x="1217390" y="6575165"/>
                  <a:pt x="1217390" y="6569926"/>
                </a:cubicBezTo>
                <a:cubicBezTo>
                  <a:pt x="1217390" y="6564687"/>
                  <a:pt x="1211218" y="6560401"/>
                  <a:pt x="1203665" y="6560401"/>
                </a:cubicBezTo>
                <a:cubicBezTo>
                  <a:pt x="1196111" y="6560401"/>
                  <a:pt x="1187291" y="6564687"/>
                  <a:pt x="1184053" y="6569926"/>
                </a:cubicBezTo>
                <a:close/>
                <a:moveTo>
                  <a:pt x="1236440" y="6579451"/>
                </a:moveTo>
                <a:cubicBezTo>
                  <a:pt x="1236440" y="6584690"/>
                  <a:pt x="1242612" y="6588976"/>
                  <a:pt x="1250166" y="6588976"/>
                </a:cubicBezTo>
                <a:cubicBezTo>
                  <a:pt x="1257719" y="6588976"/>
                  <a:pt x="1266539" y="6584690"/>
                  <a:pt x="1269778" y="6579451"/>
                </a:cubicBezTo>
                <a:cubicBezTo>
                  <a:pt x="1273016" y="6574212"/>
                  <a:pt x="1266835" y="6569926"/>
                  <a:pt x="1256052" y="6569926"/>
                </a:cubicBezTo>
                <a:cubicBezTo>
                  <a:pt x="1245270" y="6569926"/>
                  <a:pt x="1236440" y="6574212"/>
                  <a:pt x="1236440" y="6579451"/>
                </a:cubicBezTo>
                <a:close/>
                <a:moveTo>
                  <a:pt x="1288828" y="6579451"/>
                </a:moveTo>
                <a:cubicBezTo>
                  <a:pt x="1285589" y="6584690"/>
                  <a:pt x="1289371" y="6588976"/>
                  <a:pt x="1297229" y="6588976"/>
                </a:cubicBezTo>
                <a:cubicBezTo>
                  <a:pt x="1305087" y="6588976"/>
                  <a:pt x="1314164" y="6584690"/>
                  <a:pt x="1317403" y="6579451"/>
                </a:cubicBezTo>
                <a:cubicBezTo>
                  <a:pt x="1320641" y="6574212"/>
                  <a:pt x="1316860" y="6569926"/>
                  <a:pt x="1309002" y="6569926"/>
                </a:cubicBezTo>
                <a:cubicBezTo>
                  <a:pt x="1301144" y="6569926"/>
                  <a:pt x="1292066" y="6574212"/>
                  <a:pt x="1288828" y="6579451"/>
                </a:cubicBezTo>
                <a:close/>
                <a:moveTo>
                  <a:pt x="1336453" y="6579451"/>
                </a:moveTo>
                <a:cubicBezTo>
                  <a:pt x="1333214" y="6584690"/>
                  <a:pt x="1337253" y="6588976"/>
                  <a:pt x="1345416" y="6588976"/>
                </a:cubicBezTo>
                <a:cubicBezTo>
                  <a:pt x="1353579" y="6588976"/>
                  <a:pt x="1360265" y="6584690"/>
                  <a:pt x="1360265" y="6579451"/>
                </a:cubicBezTo>
                <a:cubicBezTo>
                  <a:pt x="1360265" y="6574212"/>
                  <a:pt x="1356236" y="6569926"/>
                  <a:pt x="1351302" y="6569926"/>
                </a:cubicBezTo>
                <a:cubicBezTo>
                  <a:pt x="1346368" y="6569926"/>
                  <a:pt x="1339691" y="6574212"/>
                  <a:pt x="1336453" y="6579451"/>
                </a:cubicBezTo>
                <a:close/>
                <a:moveTo>
                  <a:pt x="3104093" y="6585004"/>
                </a:moveTo>
                <a:cubicBezTo>
                  <a:pt x="3104550" y="6596101"/>
                  <a:pt x="3106808" y="6598359"/>
                  <a:pt x="3109846" y="6590767"/>
                </a:cubicBezTo>
                <a:cubicBezTo>
                  <a:pt x="3112599" y="6583890"/>
                  <a:pt x="3112256" y="6575670"/>
                  <a:pt x="3109093" y="6572507"/>
                </a:cubicBezTo>
                <a:cubicBezTo>
                  <a:pt x="3105931" y="6569345"/>
                  <a:pt x="3103683" y="6574965"/>
                  <a:pt x="3104093" y="6585004"/>
                </a:cubicBezTo>
                <a:close/>
                <a:moveTo>
                  <a:pt x="1383821" y="6588557"/>
                </a:moveTo>
                <a:cubicBezTo>
                  <a:pt x="1386916" y="6593567"/>
                  <a:pt x="1395746" y="6595253"/>
                  <a:pt x="1403433" y="6592300"/>
                </a:cubicBezTo>
                <a:cubicBezTo>
                  <a:pt x="1423121" y="6584747"/>
                  <a:pt x="1420806" y="6579451"/>
                  <a:pt x="1397803" y="6579451"/>
                </a:cubicBezTo>
                <a:cubicBezTo>
                  <a:pt x="1387021" y="6579451"/>
                  <a:pt x="1380725" y="6583547"/>
                  <a:pt x="1383821" y="6588557"/>
                </a:cubicBezTo>
                <a:close/>
                <a:moveTo>
                  <a:pt x="1432941" y="6589262"/>
                </a:moveTo>
                <a:cubicBezTo>
                  <a:pt x="1439447" y="6595767"/>
                  <a:pt x="1450543" y="6595967"/>
                  <a:pt x="1465802" y="6589871"/>
                </a:cubicBezTo>
                <a:lnTo>
                  <a:pt x="1488853" y="6580661"/>
                </a:lnTo>
                <a:lnTo>
                  <a:pt x="1455992" y="6580051"/>
                </a:lnTo>
                <a:cubicBezTo>
                  <a:pt x="1433436" y="6579642"/>
                  <a:pt x="1426207" y="6582528"/>
                  <a:pt x="1432941" y="6589262"/>
                </a:cubicBezTo>
                <a:close/>
                <a:moveTo>
                  <a:pt x="1498378" y="6588976"/>
                </a:moveTo>
                <a:cubicBezTo>
                  <a:pt x="1495139" y="6594215"/>
                  <a:pt x="1501321" y="6598501"/>
                  <a:pt x="1512103" y="6598501"/>
                </a:cubicBezTo>
                <a:cubicBezTo>
                  <a:pt x="1522886" y="6598501"/>
                  <a:pt x="1531715" y="6594215"/>
                  <a:pt x="1531715" y="6588976"/>
                </a:cubicBezTo>
                <a:cubicBezTo>
                  <a:pt x="1531715" y="6583737"/>
                  <a:pt x="1525543" y="6579451"/>
                  <a:pt x="1517990" y="6579451"/>
                </a:cubicBezTo>
                <a:cubicBezTo>
                  <a:pt x="1510436" y="6579451"/>
                  <a:pt x="1501616" y="6583737"/>
                  <a:pt x="1498378" y="6588976"/>
                </a:cubicBezTo>
                <a:close/>
                <a:moveTo>
                  <a:pt x="2989040" y="6597939"/>
                </a:moveTo>
                <a:cubicBezTo>
                  <a:pt x="2989040" y="6620942"/>
                  <a:pt x="2994336" y="6623256"/>
                  <a:pt x="3001890" y="6603569"/>
                </a:cubicBezTo>
                <a:cubicBezTo>
                  <a:pt x="3004842" y="6595882"/>
                  <a:pt x="3003156" y="6587052"/>
                  <a:pt x="2998146" y="6583957"/>
                </a:cubicBezTo>
                <a:cubicBezTo>
                  <a:pt x="2993136" y="6580861"/>
                  <a:pt x="2989040" y="6587157"/>
                  <a:pt x="2989040" y="6597939"/>
                </a:cubicBezTo>
                <a:close/>
                <a:moveTo>
                  <a:pt x="1558509" y="6595482"/>
                </a:moveTo>
                <a:cubicBezTo>
                  <a:pt x="1565377" y="6598235"/>
                  <a:pt x="1573597" y="6597892"/>
                  <a:pt x="1576759" y="6594729"/>
                </a:cubicBezTo>
                <a:cubicBezTo>
                  <a:pt x="1579921" y="6591567"/>
                  <a:pt x="1574302" y="6589319"/>
                  <a:pt x="1564262" y="6589729"/>
                </a:cubicBezTo>
                <a:cubicBezTo>
                  <a:pt x="1553166" y="6590186"/>
                  <a:pt x="1550908" y="6592443"/>
                  <a:pt x="1558509" y="6595482"/>
                </a:cubicBezTo>
                <a:close/>
                <a:moveTo>
                  <a:pt x="3034084" y="6594729"/>
                </a:moveTo>
                <a:cubicBezTo>
                  <a:pt x="3030265" y="6598549"/>
                  <a:pt x="3027140" y="6608245"/>
                  <a:pt x="3027140" y="6616284"/>
                </a:cubicBezTo>
                <a:lnTo>
                  <a:pt x="3027140" y="6630886"/>
                </a:lnTo>
                <a:lnTo>
                  <a:pt x="3037732" y="6620285"/>
                </a:lnTo>
                <a:cubicBezTo>
                  <a:pt x="3043561" y="6614465"/>
                  <a:pt x="3046695" y="6604759"/>
                  <a:pt x="3044685" y="6598739"/>
                </a:cubicBezTo>
                <a:cubicBezTo>
                  <a:pt x="3042676" y="6592719"/>
                  <a:pt x="3037904" y="6590910"/>
                  <a:pt x="3034084" y="6594729"/>
                </a:cubicBezTo>
                <a:close/>
                <a:moveTo>
                  <a:pt x="2869444" y="6608493"/>
                </a:moveTo>
                <a:cubicBezTo>
                  <a:pt x="2864606" y="6616094"/>
                  <a:pt x="2860062" y="6641363"/>
                  <a:pt x="2859338" y="6664643"/>
                </a:cubicBezTo>
                <a:lnTo>
                  <a:pt x="2858005" y="6706972"/>
                </a:lnTo>
                <a:lnTo>
                  <a:pt x="2871140" y="6689017"/>
                </a:lnTo>
                <a:cubicBezTo>
                  <a:pt x="2887008" y="6667310"/>
                  <a:pt x="2888209" y="6646126"/>
                  <a:pt x="2873578" y="6646126"/>
                </a:cubicBezTo>
                <a:lnTo>
                  <a:pt x="2862882" y="6646126"/>
                </a:lnTo>
                <a:lnTo>
                  <a:pt x="2874474" y="6632162"/>
                </a:lnTo>
                <a:cubicBezTo>
                  <a:pt x="2880846" y="6624476"/>
                  <a:pt x="2884313" y="6612903"/>
                  <a:pt x="2882160" y="6606435"/>
                </a:cubicBezTo>
                <a:lnTo>
                  <a:pt x="2878236" y="6594681"/>
                </a:lnTo>
                <a:lnTo>
                  <a:pt x="2869444" y="6608493"/>
                </a:lnTo>
                <a:close/>
                <a:moveTo>
                  <a:pt x="2909716" y="6605645"/>
                </a:moveTo>
                <a:cubicBezTo>
                  <a:pt x="2903220" y="6616551"/>
                  <a:pt x="2904887" y="6666786"/>
                  <a:pt x="2911526" y="6660157"/>
                </a:cubicBezTo>
                <a:cubicBezTo>
                  <a:pt x="2917536" y="6654137"/>
                  <a:pt x="2922537" y="6598501"/>
                  <a:pt x="2917060" y="6598501"/>
                </a:cubicBezTo>
                <a:cubicBezTo>
                  <a:pt x="2915365" y="6598501"/>
                  <a:pt x="2912050" y="6601711"/>
                  <a:pt x="2909716" y="6605645"/>
                </a:cubicBezTo>
                <a:close/>
                <a:moveTo>
                  <a:pt x="2947130" y="6623266"/>
                </a:moveTo>
                <a:cubicBezTo>
                  <a:pt x="2943739" y="6632096"/>
                  <a:pt x="2943111" y="6641469"/>
                  <a:pt x="2945730" y="6644088"/>
                </a:cubicBezTo>
                <a:cubicBezTo>
                  <a:pt x="2948350" y="6646707"/>
                  <a:pt x="2953264" y="6641621"/>
                  <a:pt x="2956655" y="6632791"/>
                </a:cubicBezTo>
                <a:cubicBezTo>
                  <a:pt x="2960046" y="6623962"/>
                  <a:pt x="2960675" y="6614589"/>
                  <a:pt x="2958056" y="6611969"/>
                </a:cubicBezTo>
                <a:cubicBezTo>
                  <a:pt x="2955436" y="6609350"/>
                  <a:pt x="2950521" y="6614437"/>
                  <a:pt x="2947130" y="6623266"/>
                </a:cubicBezTo>
                <a:close/>
                <a:moveTo>
                  <a:pt x="3072184" y="6613779"/>
                </a:moveTo>
                <a:cubicBezTo>
                  <a:pt x="3068365" y="6617599"/>
                  <a:pt x="3065240" y="6627295"/>
                  <a:pt x="3065240" y="6635334"/>
                </a:cubicBezTo>
                <a:lnTo>
                  <a:pt x="3065240" y="6649936"/>
                </a:lnTo>
                <a:lnTo>
                  <a:pt x="3075832" y="6639335"/>
                </a:lnTo>
                <a:cubicBezTo>
                  <a:pt x="3081661" y="6633515"/>
                  <a:pt x="3084795" y="6623809"/>
                  <a:pt x="3082785" y="6617789"/>
                </a:cubicBezTo>
                <a:cubicBezTo>
                  <a:pt x="3080776" y="6611769"/>
                  <a:pt x="3076004" y="6609960"/>
                  <a:pt x="3072184" y="6613779"/>
                </a:cubicBezTo>
                <a:close/>
                <a:moveTo>
                  <a:pt x="3103340" y="6641363"/>
                </a:moveTo>
                <a:cubicBezTo>
                  <a:pt x="3103340" y="6649222"/>
                  <a:pt x="3105026" y="6655651"/>
                  <a:pt x="3107084" y="6655651"/>
                </a:cubicBezTo>
                <a:cubicBezTo>
                  <a:pt x="3109141" y="6655651"/>
                  <a:pt x="3113294" y="6649222"/>
                  <a:pt x="3116313" y="6641363"/>
                </a:cubicBezTo>
                <a:cubicBezTo>
                  <a:pt x="3119323" y="6633506"/>
                  <a:pt x="3117637" y="6627076"/>
                  <a:pt x="3112570" y="6627076"/>
                </a:cubicBezTo>
                <a:cubicBezTo>
                  <a:pt x="3107493" y="6627076"/>
                  <a:pt x="3103340" y="6633506"/>
                  <a:pt x="3103340" y="6641363"/>
                </a:cubicBezTo>
                <a:close/>
                <a:moveTo>
                  <a:pt x="2995984" y="6642354"/>
                </a:moveTo>
                <a:cubicBezTo>
                  <a:pt x="2992165" y="6646174"/>
                  <a:pt x="2989183" y="6658232"/>
                  <a:pt x="2989336" y="6669148"/>
                </a:cubicBezTo>
                <a:lnTo>
                  <a:pt x="2989621" y="6688988"/>
                </a:lnTo>
                <a:lnTo>
                  <a:pt x="2999527" y="6671958"/>
                </a:lnTo>
                <a:cubicBezTo>
                  <a:pt x="3010186" y="6653651"/>
                  <a:pt x="3007462" y="6630886"/>
                  <a:pt x="2995984" y="6642354"/>
                </a:cubicBezTo>
                <a:close/>
                <a:moveTo>
                  <a:pt x="950695" y="6655651"/>
                </a:moveTo>
                <a:cubicBezTo>
                  <a:pt x="950695" y="6660890"/>
                  <a:pt x="957120" y="6665176"/>
                  <a:pt x="964978" y="6665176"/>
                </a:cubicBezTo>
                <a:cubicBezTo>
                  <a:pt x="972836" y="6665176"/>
                  <a:pt x="979265" y="6660890"/>
                  <a:pt x="979265" y="6655651"/>
                </a:cubicBezTo>
                <a:cubicBezTo>
                  <a:pt x="979265" y="6650412"/>
                  <a:pt x="972836" y="6646126"/>
                  <a:pt x="964978" y="6646126"/>
                </a:cubicBezTo>
                <a:cubicBezTo>
                  <a:pt x="957120" y="6646126"/>
                  <a:pt x="950695" y="6650412"/>
                  <a:pt x="950695" y="6655651"/>
                </a:cubicBezTo>
                <a:close/>
                <a:moveTo>
                  <a:pt x="994172" y="6654651"/>
                </a:moveTo>
                <a:cubicBezTo>
                  <a:pt x="991267" y="6659347"/>
                  <a:pt x="995162" y="6665586"/>
                  <a:pt x="1002830" y="6668529"/>
                </a:cubicBezTo>
                <a:cubicBezTo>
                  <a:pt x="1017708" y="6674234"/>
                  <a:pt x="1030424" y="6662357"/>
                  <a:pt x="1020280" y="6652213"/>
                </a:cubicBezTo>
                <a:cubicBezTo>
                  <a:pt x="1011669" y="6643602"/>
                  <a:pt x="1000344" y="6644659"/>
                  <a:pt x="994172" y="6654651"/>
                </a:cubicBezTo>
                <a:close/>
                <a:moveTo>
                  <a:pt x="3034284" y="6651622"/>
                </a:moveTo>
                <a:cubicBezTo>
                  <a:pt x="3030350" y="6655585"/>
                  <a:pt x="3027140" y="6667539"/>
                  <a:pt x="3027140" y="6678197"/>
                </a:cubicBezTo>
                <a:lnTo>
                  <a:pt x="3027140" y="6697561"/>
                </a:lnTo>
                <a:lnTo>
                  <a:pt x="3037561" y="6687141"/>
                </a:lnTo>
                <a:cubicBezTo>
                  <a:pt x="3043285" y="6681416"/>
                  <a:pt x="3046505" y="6669453"/>
                  <a:pt x="3044704" y="6660576"/>
                </a:cubicBezTo>
                <a:cubicBezTo>
                  <a:pt x="3042904" y="6651689"/>
                  <a:pt x="3038218" y="6647660"/>
                  <a:pt x="3034284" y="6651622"/>
                </a:cubicBezTo>
                <a:close/>
                <a:moveTo>
                  <a:pt x="1041178" y="6665176"/>
                </a:moveTo>
                <a:cubicBezTo>
                  <a:pt x="1044416" y="6670415"/>
                  <a:pt x="1051093" y="6674701"/>
                  <a:pt x="1056027" y="6674701"/>
                </a:cubicBezTo>
                <a:cubicBezTo>
                  <a:pt x="1060961" y="6674701"/>
                  <a:pt x="1064990" y="6670415"/>
                  <a:pt x="1064990" y="6665176"/>
                </a:cubicBezTo>
                <a:cubicBezTo>
                  <a:pt x="1064990" y="6659937"/>
                  <a:pt x="1058304" y="6655651"/>
                  <a:pt x="1050141" y="6655651"/>
                </a:cubicBezTo>
                <a:cubicBezTo>
                  <a:pt x="1041978" y="6655651"/>
                  <a:pt x="1037939" y="6659937"/>
                  <a:pt x="1041178" y="6665176"/>
                </a:cubicBezTo>
                <a:close/>
                <a:moveTo>
                  <a:pt x="1084040" y="6665176"/>
                </a:moveTo>
                <a:cubicBezTo>
                  <a:pt x="1084040" y="6670415"/>
                  <a:pt x="1090470" y="6674701"/>
                  <a:pt x="1098328" y="6674701"/>
                </a:cubicBezTo>
                <a:cubicBezTo>
                  <a:pt x="1106186" y="6674701"/>
                  <a:pt x="1112615" y="6670415"/>
                  <a:pt x="1112615" y="6665176"/>
                </a:cubicBezTo>
                <a:cubicBezTo>
                  <a:pt x="1112615" y="6659937"/>
                  <a:pt x="1106186" y="6655651"/>
                  <a:pt x="1098328" y="6655651"/>
                </a:cubicBezTo>
                <a:cubicBezTo>
                  <a:pt x="1090470" y="6655651"/>
                  <a:pt x="1084040" y="6659937"/>
                  <a:pt x="1084040" y="6665176"/>
                </a:cubicBezTo>
                <a:close/>
                <a:moveTo>
                  <a:pt x="1131665" y="6665176"/>
                </a:moveTo>
                <a:cubicBezTo>
                  <a:pt x="1131665" y="6670415"/>
                  <a:pt x="1138352" y="6674701"/>
                  <a:pt x="1146515" y="6674701"/>
                </a:cubicBezTo>
                <a:cubicBezTo>
                  <a:pt x="1154678" y="6674701"/>
                  <a:pt x="1158716" y="6670415"/>
                  <a:pt x="1155478" y="6665176"/>
                </a:cubicBezTo>
                <a:cubicBezTo>
                  <a:pt x="1152239" y="6659937"/>
                  <a:pt x="1145562" y="6655651"/>
                  <a:pt x="1140628" y="6655651"/>
                </a:cubicBezTo>
                <a:cubicBezTo>
                  <a:pt x="1135694" y="6655651"/>
                  <a:pt x="1131665" y="6659937"/>
                  <a:pt x="1131665" y="6665176"/>
                </a:cubicBezTo>
                <a:close/>
                <a:moveTo>
                  <a:pt x="1175147" y="6664176"/>
                </a:moveTo>
                <a:cubicBezTo>
                  <a:pt x="1172242" y="6668872"/>
                  <a:pt x="1176137" y="6675111"/>
                  <a:pt x="1183805" y="6678054"/>
                </a:cubicBezTo>
                <a:cubicBezTo>
                  <a:pt x="1198683" y="6683759"/>
                  <a:pt x="1211399" y="6671882"/>
                  <a:pt x="1201255" y="6661738"/>
                </a:cubicBezTo>
                <a:cubicBezTo>
                  <a:pt x="1192644" y="6653127"/>
                  <a:pt x="1181319" y="6654184"/>
                  <a:pt x="1175147" y="6664176"/>
                </a:cubicBezTo>
                <a:close/>
                <a:moveTo>
                  <a:pt x="2817152" y="6675520"/>
                </a:moveTo>
                <a:cubicBezTo>
                  <a:pt x="2805932" y="6696485"/>
                  <a:pt x="2810180" y="6708981"/>
                  <a:pt x="2825334" y="6699619"/>
                </a:cubicBezTo>
                <a:cubicBezTo>
                  <a:pt x="2837555" y="6692065"/>
                  <a:pt x="2846470" y="6655651"/>
                  <a:pt x="2836097" y="6655651"/>
                </a:cubicBezTo>
                <a:cubicBezTo>
                  <a:pt x="2831526" y="6655651"/>
                  <a:pt x="2823000" y="6664595"/>
                  <a:pt x="2817152" y="6675520"/>
                </a:cubicBezTo>
                <a:close/>
                <a:moveTo>
                  <a:pt x="2946968" y="6663900"/>
                </a:moveTo>
                <a:cubicBezTo>
                  <a:pt x="2942863" y="6670538"/>
                  <a:pt x="2942092" y="6678540"/>
                  <a:pt x="2945235" y="6681683"/>
                </a:cubicBezTo>
                <a:cubicBezTo>
                  <a:pt x="2953760" y="6690208"/>
                  <a:pt x="2963047" y="6677673"/>
                  <a:pt x="2958436" y="6663862"/>
                </a:cubicBezTo>
                <a:lnTo>
                  <a:pt x="2954436" y="6651831"/>
                </a:lnTo>
                <a:lnTo>
                  <a:pt x="2946968" y="6663900"/>
                </a:lnTo>
                <a:close/>
                <a:moveTo>
                  <a:pt x="1225010" y="6676606"/>
                </a:moveTo>
                <a:lnTo>
                  <a:pt x="1236440" y="6688036"/>
                </a:lnTo>
                <a:lnTo>
                  <a:pt x="1247870" y="6676606"/>
                </a:lnTo>
                <a:lnTo>
                  <a:pt x="1259300" y="6665176"/>
                </a:lnTo>
                <a:lnTo>
                  <a:pt x="1236440" y="6665176"/>
                </a:lnTo>
                <a:lnTo>
                  <a:pt x="1213580" y="6665176"/>
                </a:lnTo>
                <a:lnTo>
                  <a:pt x="1225010" y="6676606"/>
                </a:lnTo>
                <a:close/>
                <a:moveTo>
                  <a:pt x="1274540" y="6674701"/>
                </a:moveTo>
                <a:cubicBezTo>
                  <a:pt x="1274540" y="6679940"/>
                  <a:pt x="1280970" y="6684226"/>
                  <a:pt x="1288828" y="6684226"/>
                </a:cubicBezTo>
                <a:cubicBezTo>
                  <a:pt x="1296686" y="6684226"/>
                  <a:pt x="1303115" y="6679940"/>
                  <a:pt x="1303115" y="6674701"/>
                </a:cubicBezTo>
                <a:cubicBezTo>
                  <a:pt x="1303115" y="6669462"/>
                  <a:pt x="1296686" y="6665176"/>
                  <a:pt x="1288828" y="6665176"/>
                </a:cubicBezTo>
                <a:cubicBezTo>
                  <a:pt x="1280970" y="6665176"/>
                  <a:pt x="1274540" y="6669462"/>
                  <a:pt x="1274540" y="6674701"/>
                </a:cubicBezTo>
                <a:close/>
                <a:moveTo>
                  <a:pt x="1322165" y="6674701"/>
                </a:moveTo>
                <a:cubicBezTo>
                  <a:pt x="1322165" y="6679940"/>
                  <a:pt x="1328595" y="6684226"/>
                  <a:pt x="1336453" y="6684226"/>
                </a:cubicBezTo>
                <a:cubicBezTo>
                  <a:pt x="1344311" y="6684226"/>
                  <a:pt x="1350740" y="6679940"/>
                  <a:pt x="1350740" y="6674701"/>
                </a:cubicBezTo>
                <a:cubicBezTo>
                  <a:pt x="1350740" y="6669462"/>
                  <a:pt x="1344311" y="6665176"/>
                  <a:pt x="1336453" y="6665176"/>
                </a:cubicBezTo>
                <a:cubicBezTo>
                  <a:pt x="1328595" y="6665176"/>
                  <a:pt x="1322165" y="6669462"/>
                  <a:pt x="1322165" y="6674701"/>
                </a:cubicBezTo>
                <a:close/>
                <a:moveTo>
                  <a:pt x="1374296" y="6675120"/>
                </a:moveTo>
                <a:cubicBezTo>
                  <a:pt x="1371200" y="6680130"/>
                  <a:pt x="1377496" y="6684226"/>
                  <a:pt x="1388278" y="6684226"/>
                </a:cubicBezTo>
                <a:cubicBezTo>
                  <a:pt x="1411281" y="6684226"/>
                  <a:pt x="1413596" y="6678930"/>
                  <a:pt x="1393908" y="6671377"/>
                </a:cubicBezTo>
                <a:cubicBezTo>
                  <a:pt x="1386221" y="6668424"/>
                  <a:pt x="1377391" y="6670110"/>
                  <a:pt x="1374296" y="6675120"/>
                </a:cubicBezTo>
                <a:close/>
                <a:moveTo>
                  <a:pt x="3070955" y="6680416"/>
                </a:moveTo>
                <a:cubicBezTo>
                  <a:pt x="3067564" y="6689246"/>
                  <a:pt x="3066936" y="6698619"/>
                  <a:pt x="3069555" y="6701238"/>
                </a:cubicBezTo>
                <a:cubicBezTo>
                  <a:pt x="3072175" y="6703857"/>
                  <a:pt x="3077089" y="6698771"/>
                  <a:pt x="3080480" y="6689941"/>
                </a:cubicBezTo>
                <a:cubicBezTo>
                  <a:pt x="3083871" y="6681112"/>
                  <a:pt x="3084500" y="6671739"/>
                  <a:pt x="3081881" y="6669119"/>
                </a:cubicBezTo>
                <a:cubicBezTo>
                  <a:pt x="3079261" y="6666500"/>
                  <a:pt x="3074346" y="6671587"/>
                  <a:pt x="3070955" y="6680416"/>
                </a:cubicBezTo>
                <a:close/>
                <a:moveTo>
                  <a:pt x="1425035" y="6686131"/>
                </a:moveTo>
                <a:lnTo>
                  <a:pt x="1436465" y="6697561"/>
                </a:lnTo>
                <a:lnTo>
                  <a:pt x="1447895" y="6686131"/>
                </a:lnTo>
                <a:lnTo>
                  <a:pt x="1459325" y="6674701"/>
                </a:lnTo>
                <a:lnTo>
                  <a:pt x="1436465" y="6674701"/>
                </a:lnTo>
                <a:lnTo>
                  <a:pt x="1413605" y="6674701"/>
                </a:lnTo>
                <a:lnTo>
                  <a:pt x="1425035" y="6686131"/>
                </a:lnTo>
                <a:close/>
                <a:moveTo>
                  <a:pt x="1474565" y="6684226"/>
                </a:moveTo>
                <a:cubicBezTo>
                  <a:pt x="1474565" y="6689465"/>
                  <a:pt x="1480995" y="6693751"/>
                  <a:pt x="1488853" y="6693751"/>
                </a:cubicBezTo>
                <a:cubicBezTo>
                  <a:pt x="1496711" y="6693751"/>
                  <a:pt x="1503140" y="6689465"/>
                  <a:pt x="1503140" y="6684226"/>
                </a:cubicBezTo>
                <a:cubicBezTo>
                  <a:pt x="1503140" y="6678987"/>
                  <a:pt x="1496711" y="6674701"/>
                  <a:pt x="1488853" y="6674701"/>
                </a:cubicBezTo>
                <a:cubicBezTo>
                  <a:pt x="1480995" y="6674701"/>
                  <a:pt x="1474565" y="6678987"/>
                  <a:pt x="1474565" y="6684226"/>
                </a:cubicBezTo>
                <a:close/>
                <a:moveTo>
                  <a:pt x="1531715" y="6684226"/>
                </a:moveTo>
                <a:cubicBezTo>
                  <a:pt x="1531715" y="6689465"/>
                  <a:pt x="1538402" y="6693751"/>
                  <a:pt x="1546565" y="6693751"/>
                </a:cubicBezTo>
                <a:cubicBezTo>
                  <a:pt x="1554728" y="6693751"/>
                  <a:pt x="1558766" y="6689465"/>
                  <a:pt x="1555528" y="6684226"/>
                </a:cubicBezTo>
                <a:cubicBezTo>
                  <a:pt x="1552289" y="6678987"/>
                  <a:pt x="1545612" y="6674701"/>
                  <a:pt x="1540678" y="6674701"/>
                </a:cubicBezTo>
                <a:cubicBezTo>
                  <a:pt x="1535744" y="6674701"/>
                  <a:pt x="1531715" y="6678987"/>
                  <a:pt x="1531715" y="6684226"/>
                </a:cubicBezTo>
                <a:close/>
                <a:moveTo>
                  <a:pt x="2911431" y="6677082"/>
                </a:moveTo>
                <a:cubicBezTo>
                  <a:pt x="2905535" y="6687026"/>
                  <a:pt x="2907478" y="6959013"/>
                  <a:pt x="2913412" y="6955336"/>
                </a:cubicBezTo>
                <a:cubicBezTo>
                  <a:pt x="2917622" y="6952746"/>
                  <a:pt x="2920517" y="6888537"/>
                  <a:pt x="2919879" y="6812661"/>
                </a:cubicBezTo>
                <a:cubicBezTo>
                  <a:pt x="2918851" y="6691513"/>
                  <a:pt x="2917336" y="6667119"/>
                  <a:pt x="2911431" y="6677082"/>
                </a:cubicBezTo>
                <a:close/>
                <a:moveTo>
                  <a:pt x="952872" y="6695542"/>
                </a:moveTo>
                <a:cubicBezTo>
                  <a:pt x="958758" y="6713201"/>
                  <a:pt x="979265" y="6716125"/>
                  <a:pt x="979265" y="6699304"/>
                </a:cubicBezTo>
                <a:cubicBezTo>
                  <a:pt x="979265" y="6691008"/>
                  <a:pt x="972483" y="6684226"/>
                  <a:pt x="964187" y="6684226"/>
                </a:cubicBezTo>
                <a:cubicBezTo>
                  <a:pt x="955891" y="6684226"/>
                  <a:pt x="950800" y="6689312"/>
                  <a:pt x="952872" y="6695542"/>
                </a:cubicBezTo>
                <a:close/>
                <a:moveTo>
                  <a:pt x="998315" y="6698513"/>
                </a:moveTo>
                <a:cubicBezTo>
                  <a:pt x="998315" y="6707248"/>
                  <a:pt x="1002925" y="6712849"/>
                  <a:pt x="1008555" y="6710973"/>
                </a:cubicBezTo>
                <a:cubicBezTo>
                  <a:pt x="1014184" y="6709096"/>
                  <a:pt x="1018794" y="6703495"/>
                  <a:pt x="1018794" y="6698513"/>
                </a:cubicBezTo>
                <a:cubicBezTo>
                  <a:pt x="1018794" y="6693532"/>
                  <a:pt x="1014184" y="6687932"/>
                  <a:pt x="1008555" y="6686055"/>
                </a:cubicBezTo>
                <a:cubicBezTo>
                  <a:pt x="1002925" y="6684178"/>
                  <a:pt x="998315" y="6689779"/>
                  <a:pt x="998315" y="6698513"/>
                </a:cubicBezTo>
                <a:close/>
                <a:moveTo>
                  <a:pt x="1042502" y="6690837"/>
                </a:moveTo>
                <a:cubicBezTo>
                  <a:pt x="1031777" y="6701562"/>
                  <a:pt x="1035977" y="6712801"/>
                  <a:pt x="1050703" y="6712801"/>
                </a:cubicBezTo>
                <a:cubicBezTo>
                  <a:pt x="1058561" y="6712801"/>
                  <a:pt x="1064990" y="6708772"/>
                  <a:pt x="1064990" y="6703838"/>
                </a:cubicBezTo>
                <a:cubicBezTo>
                  <a:pt x="1064990" y="6691827"/>
                  <a:pt x="1050112" y="6683226"/>
                  <a:pt x="1042502" y="6690837"/>
                </a:cubicBezTo>
                <a:close/>
                <a:moveTo>
                  <a:pt x="1587084" y="6690732"/>
                </a:moveTo>
                <a:cubicBezTo>
                  <a:pt x="1593952" y="6693485"/>
                  <a:pt x="1602172" y="6693142"/>
                  <a:pt x="1605334" y="6689979"/>
                </a:cubicBezTo>
                <a:cubicBezTo>
                  <a:pt x="1608496" y="6686817"/>
                  <a:pt x="1602877" y="6684569"/>
                  <a:pt x="1592837" y="6684979"/>
                </a:cubicBezTo>
                <a:cubicBezTo>
                  <a:pt x="1581741" y="6685436"/>
                  <a:pt x="1579483" y="6687693"/>
                  <a:pt x="1587084" y="6690732"/>
                </a:cubicBezTo>
                <a:close/>
                <a:moveTo>
                  <a:pt x="1636490" y="6693751"/>
                </a:moveTo>
                <a:cubicBezTo>
                  <a:pt x="1636490" y="6698990"/>
                  <a:pt x="1640519" y="6703276"/>
                  <a:pt x="1645453" y="6703276"/>
                </a:cubicBezTo>
                <a:cubicBezTo>
                  <a:pt x="1650387" y="6703276"/>
                  <a:pt x="1657064" y="6698990"/>
                  <a:pt x="1660303" y="6693751"/>
                </a:cubicBezTo>
                <a:cubicBezTo>
                  <a:pt x="1663541" y="6688512"/>
                  <a:pt x="1659503" y="6684226"/>
                  <a:pt x="1651340" y="6684226"/>
                </a:cubicBezTo>
                <a:cubicBezTo>
                  <a:pt x="1643177" y="6684226"/>
                  <a:pt x="1636490" y="6688512"/>
                  <a:pt x="1636490" y="6693751"/>
                </a:cubicBezTo>
                <a:close/>
                <a:moveTo>
                  <a:pt x="1684115" y="6693751"/>
                </a:moveTo>
                <a:cubicBezTo>
                  <a:pt x="1684115" y="6698990"/>
                  <a:pt x="1690545" y="6703276"/>
                  <a:pt x="1698403" y="6703276"/>
                </a:cubicBezTo>
                <a:cubicBezTo>
                  <a:pt x="1706261" y="6703276"/>
                  <a:pt x="1712690" y="6698990"/>
                  <a:pt x="1712690" y="6693751"/>
                </a:cubicBezTo>
                <a:cubicBezTo>
                  <a:pt x="1712690" y="6688512"/>
                  <a:pt x="1706261" y="6684226"/>
                  <a:pt x="1698403" y="6684226"/>
                </a:cubicBezTo>
                <a:cubicBezTo>
                  <a:pt x="1690545" y="6684226"/>
                  <a:pt x="1684115" y="6688512"/>
                  <a:pt x="1684115" y="6693751"/>
                </a:cubicBezTo>
                <a:close/>
                <a:moveTo>
                  <a:pt x="1741265" y="6693751"/>
                </a:moveTo>
                <a:cubicBezTo>
                  <a:pt x="1741265" y="6698990"/>
                  <a:pt x="1747952" y="6703276"/>
                  <a:pt x="1756115" y="6703276"/>
                </a:cubicBezTo>
                <a:cubicBezTo>
                  <a:pt x="1764278" y="6703276"/>
                  <a:pt x="1768316" y="6698990"/>
                  <a:pt x="1765078" y="6693751"/>
                </a:cubicBezTo>
                <a:cubicBezTo>
                  <a:pt x="1761839" y="6688512"/>
                  <a:pt x="1755162" y="6684226"/>
                  <a:pt x="1750228" y="6684226"/>
                </a:cubicBezTo>
                <a:cubicBezTo>
                  <a:pt x="1745294" y="6684226"/>
                  <a:pt x="1741265" y="6688512"/>
                  <a:pt x="1741265" y="6693751"/>
                </a:cubicBezTo>
                <a:close/>
                <a:moveTo>
                  <a:pt x="1084040" y="6703276"/>
                </a:moveTo>
                <a:cubicBezTo>
                  <a:pt x="1084040" y="6708515"/>
                  <a:pt x="1090470" y="6712801"/>
                  <a:pt x="1098328" y="6712801"/>
                </a:cubicBezTo>
                <a:cubicBezTo>
                  <a:pt x="1106186" y="6712801"/>
                  <a:pt x="1112615" y="6708515"/>
                  <a:pt x="1112615" y="6703276"/>
                </a:cubicBezTo>
                <a:cubicBezTo>
                  <a:pt x="1112615" y="6698037"/>
                  <a:pt x="1106186" y="6693751"/>
                  <a:pt x="1098328" y="6693751"/>
                </a:cubicBezTo>
                <a:cubicBezTo>
                  <a:pt x="1090470" y="6693751"/>
                  <a:pt x="1084040" y="6698037"/>
                  <a:pt x="1084040" y="6703276"/>
                </a:cubicBezTo>
                <a:close/>
                <a:moveTo>
                  <a:pt x="1131665" y="6708038"/>
                </a:moveTo>
                <a:cubicBezTo>
                  <a:pt x="1131665" y="6716773"/>
                  <a:pt x="1136275" y="6722374"/>
                  <a:pt x="1141905" y="6720498"/>
                </a:cubicBezTo>
                <a:cubicBezTo>
                  <a:pt x="1147534" y="6718621"/>
                  <a:pt x="1152144" y="6713020"/>
                  <a:pt x="1152144" y="6708038"/>
                </a:cubicBezTo>
                <a:cubicBezTo>
                  <a:pt x="1152144" y="6703057"/>
                  <a:pt x="1147534" y="6697457"/>
                  <a:pt x="1141905" y="6695580"/>
                </a:cubicBezTo>
                <a:cubicBezTo>
                  <a:pt x="1136275" y="6693703"/>
                  <a:pt x="1131665" y="6699304"/>
                  <a:pt x="1131665" y="6708038"/>
                </a:cubicBezTo>
                <a:close/>
                <a:moveTo>
                  <a:pt x="1174937" y="6702628"/>
                </a:moveTo>
                <a:cubicBezTo>
                  <a:pt x="1167889" y="6714030"/>
                  <a:pt x="1185805" y="6725307"/>
                  <a:pt x="1198493" y="6717468"/>
                </a:cubicBezTo>
                <a:cubicBezTo>
                  <a:pt x="1209151" y="6710887"/>
                  <a:pt x="1202150" y="6693751"/>
                  <a:pt x="1188815" y="6693751"/>
                </a:cubicBezTo>
                <a:cubicBezTo>
                  <a:pt x="1184196" y="6693751"/>
                  <a:pt x="1177947" y="6697742"/>
                  <a:pt x="1174937" y="6702628"/>
                </a:cubicBezTo>
                <a:close/>
                <a:moveTo>
                  <a:pt x="1233002" y="6700362"/>
                </a:moveTo>
                <a:cubicBezTo>
                  <a:pt x="1222277" y="6711087"/>
                  <a:pt x="1226477" y="6722326"/>
                  <a:pt x="1241203" y="6722326"/>
                </a:cubicBezTo>
                <a:cubicBezTo>
                  <a:pt x="1249061" y="6722326"/>
                  <a:pt x="1255490" y="6718297"/>
                  <a:pt x="1255490" y="6713363"/>
                </a:cubicBezTo>
                <a:cubicBezTo>
                  <a:pt x="1255490" y="6701352"/>
                  <a:pt x="1240612" y="6692751"/>
                  <a:pt x="1233002" y="6700362"/>
                </a:cubicBezTo>
                <a:close/>
                <a:moveTo>
                  <a:pt x="1796634" y="6700257"/>
                </a:moveTo>
                <a:cubicBezTo>
                  <a:pt x="1803502" y="6703010"/>
                  <a:pt x="1811722" y="6702667"/>
                  <a:pt x="1814884" y="6699504"/>
                </a:cubicBezTo>
                <a:cubicBezTo>
                  <a:pt x="1818046" y="6696342"/>
                  <a:pt x="1812427" y="6694094"/>
                  <a:pt x="1802387" y="6694504"/>
                </a:cubicBezTo>
                <a:cubicBezTo>
                  <a:pt x="1791291" y="6694961"/>
                  <a:pt x="1789033" y="6697218"/>
                  <a:pt x="1796634" y="6700257"/>
                </a:cubicBezTo>
                <a:close/>
                <a:moveTo>
                  <a:pt x="1841278" y="6703276"/>
                </a:moveTo>
                <a:cubicBezTo>
                  <a:pt x="1844516" y="6708515"/>
                  <a:pt x="1851193" y="6712801"/>
                  <a:pt x="1856127" y="6712801"/>
                </a:cubicBezTo>
                <a:cubicBezTo>
                  <a:pt x="1861061" y="6712801"/>
                  <a:pt x="1865090" y="6708515"/>
                  <a:pt x="1865090" y="6703276"/>
                </a:cubicBezTo>
                <a:cubicBezTo>
                  <a:pt x="1865090" y="6698037"/>
                  <a:pt x="1858404" y="6693751"/>
                  <a:pt x="1850241" y="6693751"/>
                </a:cubicBezTo>
                <a:cubicBezTo>
                  <a:pt x="1842078" y="6693751"/>
                  <a:pt x="1838039" y="6698037"/>
                  <a:pt x="1841278" y="6703276"/>
                </a:cubicBezTo>
                <a:close/>
                <a:moveTo>
                  <a:pt x="1893665" y="6703276"/>
                </a:moveTo>
                <a:cubicBezTo>
                  <a:pt x="1893665" y="6708515"/>
                  <a:pt x="1897952" y="6712801"/>
                  <a:pt x="1903190" y="6712801"/>
                </a:cubicBezTo>
                <a:cubicBezTo>
                  <a:pt x="1908429" y="6712801"/>
                  <a:pt x="1912715" y="6708515"/>
                  <a:pt x="1912715" y="6703276"/>
                </a:cubicBezTo>
                <a:cubicBezTo>
                  <a:pt x="1912715" y="6698037"/>
                  <a:pt x="1908429" y="6693751"/>
                  <a:pt x="1903190" y="6693751"/>
                </a:cubicBezTo>
                <a:cubicBezTo>
                  <a:pt x="1897952" y="6693751"/>
                  <a:pt x="1893665" y="6698037"/>
                  <a:pt x="1893665" y="6703276"/>
                </a:cubicBezTo>
                <a:close/>
                <a:moveTo>
                  <a:pt x="1946053" y="6703276"/>
                </a:moveTo>
                <a:cubicBezTo>
                  <a:pt x="1942814" y="6708515"/>
                  <a:pt x="1947101" y="6712801"/>
                  <a:pt x="1955578" y="6712801"/>
                </a:cubicBezTo>
                <a:cubicBezTo>
                  <a:pt x="1964055" y="6712801"/>
                  <a:pt x="1968341" y="6708515"/>
                  <a:pt x="1965103" y="6703276"/>
                </a:cubicBezTo>
                <a:cubicBezTo>
                  <a:pt x="1961864" y="6698037"/>
                  <a:pt x="1957578" y="6693751"/>
                  <a:pt x="1955578" y="6693751"/>
                </a:cubicBezTo>
                <a:cubicBezTo>
                  <a:pt x="1953578" y="6693751"/>
                  <a:pt x="1949291" y="6698037"/>
                  <a:pt x="1946053" y="6703276"/>
                </a:cubicBezTo>
                <a:close/>
                <a:moveTo>
                  <a:pt x="2949712" y="6700895"/>
                </a:moveTo>
                <a:cubicBezTo>
                  <a:pt x="2943816" y="6735157"/>
                  <a:pt x="2944692" y="6789001"/>
                  <a:pt x="2951140" y="6789001"/>
                </a:cubicBezTo>
                <a:cubicBezTo>
                  <a:pt x="2963866" y="6789001"/>
                  <a:pt x="2973115" y="6749196"/>
                  <a:pt x="2961989" y="6742319"/>
                </a:cubicBezTo>
                <a:cubicBezTo>
                  <a:pt x="2955560" y="6738347"/>
                  <a:pt x="2955141" y="6731060"/>
                  <a:pt x="2960818" y="6722078"/>
                </a:cubicBezTo>
                <a:cubicBezTo>
                  <a:pt x="2972410" y="6703753"/>
                  <a:pt x="2972286" y="6693751"/>
                  <a:pt x="2960465" y="6693751"/>
                </a:cubicBezTo>
                <a:cubicBezTo>
                  <a:pt x="2955227" y="6693751"/>
                  <a:pt x="2950388" y="6696961"/>
                  <a:pt x="2949712" y="6700895"/>
                </a:cubicBezTo>
                <a:close/>
                <a:moveTo>
                  <a:pt x="3103340" y="6708601"/>
                </a:moveTo>
                <a:cubicBezTo>
                  <a:pt x="3103340" y="6716764"/>
                  <a:pt x="3107627" y="6720802"/>
                  <a:pt x="3112865" y="6717563"/>
                </a:cubicBezTo>
                <a:cubicBezTo>
                  <a:pt x="3118104" y="6714325"/>
                  <a:pt x="3122390" y="6707648"/>
                  <a:pt x="3122390" y="6702714"/>
                </a:cubicBezTo>
                <a:cubicBezTo>
                  <a:pt x="3122390" y="6697780"/>
                  <a:pt x="3118104" y="6693751"/>
                  <a:pt x="3112865" y="6693751"/>
                </a:cubicBezTo>
                <a:cubicBezTo>
                  <a:pt x="3107627" y="6693751"/>
                  <a:pt x="3103340" y="6700438"/>
                  <a:pt x="3103340" y="6708601"/>
                </a:cubicBezTo>
                <a:close/>
                <a:moveTo>
                  <a:pt x="1274540" y="6712801"/>
                </a:moveTo>
                <a:cubicBezTo>
                  <a:pt x="1274540" y="6718040"/>
                  <a:pt x="1280970" y="6722326"/>
                  <a:pt x="1288828" y="6722326"/>
                </a:cubicBezTo>
                <a:cubicBezTo>
                  <a:pt x="1296686" y="6722326"/>
                  <a:pt x="1303115" y="6718040"/>
                  <a:pt x="1303115" y="6712801"/>
                </a:cubicBezTo>
                <a:cubicBezTo>
                  <a:pt x="1303115" y="6707562"/>
                  <a:pt x="1296686" y="6703276"/>
                  <a:pt x="1288828" y="6703276"/>
                </a:cubicBezTo>
                <a:cubicBezTo>
                  <a:pt x="1280970" y="6703276"/>
                  <a:pt x="1274540" y="6707562"/>
                  <a:pt x="1274540" y="6712801"/>
                </a:cubicBezTo>
                <a:close/>
                <a:moveTo>
                  <a:pt x="1323994" y="6713515"/>
                </a:moveTo>
                <a:cubicBezTo>
                  <a:pt x="1325871" y="6719145"/>
                  <a:pt x="1331481" y="6723755"/>
                  <a:pt x="1336453" y="6723755"/>
                </a:cubicBezTo>
                <a:cubicBezTo>
                  <a:pt x="1341425" y="6723755"/>
                  <a:pt x="1347035" y="6719145"/>
                  <a:pt x="1348911" y="6713515"/>
                </a:cubicBezTo>
                <a:cubicBezTo>
                  <a:pt x="1350788" y="6707886"/>
                  <a:pt x="1345187" y="6703276"/>
                  <a:pt x="1336453" y="6703276"/>
                </a:cubicBezTo>
                <a:cubicBezTo>
                  <a:pt x="1327718" y="6703276"/>
                  <a:pt x="1322118" y="6707886"/>
                  <a:pt x="1323994" y="6713515"/>
                </a:cubicBezTo>
                <a:close/>
                <a:moveTo>
                  <a:pt x="1374962" y="6712153"/>
                </a:moveTo>
                <a:cubicBezTo>
                  <a:pt x="1367914" y="6723555"/>
                  <a:pt x="1385830" y="6734832"/>
                  <a:pt x="1398518" y="6726993"/>
                </a:cubicBezTo>
                <a:cubicBezTo>
                  <a:pt x="1409176" y="6720412"/>
                  <a:pt x="1402175" y="6703276"/>
                  <a:pt x="1388840" y="6703276"/>
                </a:cubicBezTo>
                <a:cubicBezTo>
                  <a:pt x="1384221" y="6703276"/>
                  <a:pt x="1377972" y="6707267"/>
                  <a:pt x="1374962" y="6712153"/>
                </a:cubicBezTo>
                <a:close/>
                <a:moveTo>
                  <a:pt x="1996659" y="6709782"/>
                </a:moveTo>
                <a:cubicBezTo>
                  <a:pt x="2003527" y="6712535"/>
                  <a:pt x="2011747" y="6712192"/>
                  <a:pt x="2014909" y="6709029"/>
                </a:cubicBezTo>
                <a:cubicBezTo>
                  <a:pt x="2018071" y="6705867"/>
                  <a:pt x="2012452" y="6703619"/>
                  <a:pt x="2002412" y="6704029"/>
                </a:cubicBezTo>
                <a:cubicBezTo>
                  <a:pt x="1991316" y="6704486"/>
                  <a:pt x="1989058" y="6706743"/>
                  <a:pt x="1996659" y="6709782"/>
                </a:cubicBezTo>
                <a:close/>
                <a:moveTo>
                  <a:pt x="2046065" y="6712801"/>
                </a:moveTo>
                <a:cubicBezTo>
                  <a:pt x="2046065" y="6718040"/>
                  <a:pt x="2050352" y="6722326"/>
                  <a:pt x="2055590" y="6722326"/>
                </a:cubicBezTo>
                <a:cubicBezTo>
                  <a:pt x="2060829" y="6722326"/>
                  <a:pt x="2065115" y="6718040"/>
                  <a:pt x="2065115" y="6712801"/>
                </a:cubicBezTo>
                <a:cubicBezTo>
                  <a:pt x="2065115" y="6707562"/>
                  <a:pt x="2060829" y="6703276"/>
                  <a:pt x="2055590" y="6703276"/>
                </a:cubicBezTo>
                <a:cubicBezTo>
                  <a:pt x="2050352" y="6703276"/>
                  <a:pt x="2046065" y="6707562"/>
                  <a:pt x="2046065" y="6712801"/>
                </a:cubicBezTo>
                <a:close/>
                <a:moveTo>
                  <a:pt x="2093690" y="6712801"/>
                </a:moveTo>
                <a:cubicBezTo>
                  <a:pt x="2093690" y="6718040"/>
                  <a:pt x="2100386" y="6722326"/>
                  <a:pt x="2108549" y="6722326"/>
                </a:cubicBezTo>
                <a:cubicBezTo>
                  <a:pt x="2116712" y="6722326"/>
                  <a:pt x="2120741" y="6718040"/>
                  <a:pt x="2117503" y="6712801"/>
                </a:cubicBezTo>
                <a:cubicBezTo>
                  <a:pt x="2114264" y="6707562"/>
                  <a:pt x="2107587" y="6703276"/>
                  <a:pt x="2102653" y="6703276"/>
                </a:cubicBezTo>
                <a:cubicBezTo>
                  <a:pt x="2097719" y="6703276"/>
                  <a:pt x="2093690" y="6707562"/>
                  <a:pt x="2093690" y="6712801"/>
                </a:cubicBezTo>
                <a:close/>
                <a:moveTo>
                  <a:pt x="2784329" y="6713944"/>
                </a:moveTo>
                <a:cubicBezTo>
                  <a:pt x="2781500" y="6721317"/>
                  <a:pt x="2780319" y="6846713"/>
                  <a:pt x="2781719" y="6992617"/>
                </a:cubicBezTo>
                <a:lnTo>
                  <a:pt x="2784253" y="7257879"/>
                </a:lnTo>
                <a:lnTo>
                  <a:pt x="2814342" y="7215969"/>
                </a:lnTo>
                <a:lnTo>
                  <a:pt x="2844441" y="7174050"/>
                </a:lnTo>
                <a:lnTo>
                  <a:pt x="2842965" y="6986292"/>
                </a:lnTo>
                <a:cubicBezTo>
                  <a:pt x="2842155" y="6883023"/>
                  <a:pt x="2837993" y="6798526"/>
                  <a:pt x="2833735" y="6798526"/>
                </a:cubicBezTo>
                <a:cubicBezTo>
                  <a:pt x="2829478" y="6798526"/>
                  <a:pt x="2829268" y="6793240"/>
                  <a:pt x="2833268" y="6786772"/>
                </a:cubicBezTo>
                <a:cubicBezTo>
                  <a:pt x="2843489" y="6770237"/>
                  <a:pt x="2845851" y="6703276"/>
                  <a:pt x="2836221" y="6703276"/>
                </a:cubicBezTo>
                <a:cubicBezTo>
                  <a:pt x="2818648" y="6703276"/>
                  <a:pt x="2816609" y="6731499"/>
                  <a:pt x="2817267" y="6965128"/>
                </a:cubicBezTo>
                <a:cubicBezTo>
                  <a:pt x="2817638" y="7098763"/>
                  <a:pt x="2814647" y="7208101"/>
                  <a:pt x="2810618" y="7208092"/>
                </a:cubicBezTo>
                <a:cubicBezTo>
                  <a:pt x="2806599" y="7208092"/>
                  <a:pt x="2801769" y="7095573"/>
                  <a:pt x="2799902" y="6958060"/>
                </a:cubicBezTo>
                <a:cubicBezTo>
                  <a:pt x="2798035" y="6820548"/>
                  <a:pt x="2794921" y="6706353"/>
                  <a:pt x="2792987" y="6704295"/>
                </a:cubicBezTo>
                <a:cubicBezTo>
                  <a:pt x="2791044" y="6702238"/>
                  <a:pt x="2787158" y="6706582"/>
                  <a:pt x="2784329" y="6713944"/>
                </a:cubicBezTo>
                <a:close/>
                <a:moveTo>
                  <a:pt x="2869949" y="6712801"/>
                </a:moveTo>
                <a:cubicBezTo>
                  <a:pt x="2858167" y="6731299"/>
                  <a:pt x="2855671" y="6874726"/>
                  <a:pt x="2867130" y="6874726"/>
                </a:cubicBezTo>
                <a:cubicBezTo>
                  <a:pt x="2871931" y="6874726"/>
                  <a:pt x="2873169" y="6879079"/>
                  <a:pt x="2869883" y="6884403"/>
                </a:cubicBezTo>
                <a:cubicBezTo>
                  <a:pt x="2858976" y="6902053"/>
                  <a:pt x="2855167" y="6941401"/>
                  <a:pt x="2864368" y="6941401"/>
                </a:cubicBezTo>
                <a:cubicBezTo>
                  <a:pt x="2870044" y="6941401"/>
                  <a:pt x="2870102" y="6952926"/>
                  <a:pt x="2864530" y="6972348"/>
                </a:cubicBezTo>
                <a:cubicBezTo>
                  <a:pt x="2859653" y="6989379"/>
                  <a:pt x="2858881" y="7004371"/>
                  <a:pt x="2862815" y="7005676"/>
                </a:cubicBezTo>
                <a:cubicBezTo>
                  <a:pt x="2870435" y="7008210"/>
                  <a:pt x="2870264" y="7087153"/>
                  <a:pt x="2862615" y="7100297"/>
                </a:cubicBezTo>
                <a:cubicBezTo>
                  <a:pt x="2860119" y="7104593"/>
                  <a:pt x="2861310" y="7116661"/>
                  <a:pt x="2865263" y="7127138"/>
                </a:cubicBezTo>
                <a:lnTo>
                  <a:pt x="2872445" y="7146188"/>
                </a:lnTo>
                <a:lnTo>
                  <a:pt x="2881513" y="7112851"/>
                </a:lnTo>
                <a:cubicBezTo>
                  <a:pt x="2886504" y="7094515"/>
                  <a:pt x="2888085" y="7078447"/>
                  <a:pt x="2885046" y="7077132"/>
                </a:cubicBezTo>
                <a:cubicBezTo>
                  <a:pt x="2881998" y="7075828"/>
                  <a:pt x="2880150" y="7016887"/>
                  <a:pt x="2880941" y="6946163"/>
                </a:cubicBezTo>
                <a:cubicBezTo>
                  <a:pt x="2881932" y="6858048"/>
                  <a:pt x="2879084" y="6817576"/>
                  <a:pt x="2871892" y="6817576"/>
                </a:cubicBezTo>
                <a:cubicBezTo>
                  <a:pt x="2864787" y="6817576"/>
                  <a:pt x="2865092" y="6813890"/>
                  <a:pt x="2872835" y="6806146"/>
                </a:cubicBezTo>
                <a:cubicBezTo>
                  <a:pt x="2887266" y="6791716"/>
                  <a:pt x="2887771" y="6760426"/>
                  <a:pt x="2873578" y="6760426"/>
                </a:cubicBezTo>
                <a:lnTo>
                  <a:pt x="2862882" y="6760426"/>
                </a:lnTo>
                <a:lnTo>
                  <a:pt x="2874369" y="6746596"/>
                </a:lnTo>
                <a:cubicBezTo>
                  <a:pt x="2880684" y="6738985"/>
                  <a:pt x="2884323" y="6725060"/>
                  <a:pt x="2882456" y="6715640"/>
                </a:cubicBezTo>
                <a:lnTo>
                  <a:pt x="2879055" y="6698513"/>
                </a:lnTo>
                <a:lnTo>
                  <a:pt x="2869949" y="6712801"/>
                </a:lnTo>
                <a:close/>
                <a:moveTo>
                  <a:pt x="2995984" y="6709029"/>
                </a:moveTo>
                <a:cubicBezTo>
                  <a:pt x="2992165" y="6712849"/>
                  <a:pt x="2989040" y="6722545"/>
                  <a:pt x="2989040" y="6730584"/>
                </a:cubicBezTo>
                <a:lnTo>
                  <a:pt x="2989040" y="6745186"/>
                </a:lnTo>
                <a:lnTo>
                  <a:pt x="2999632" y="6734585"/>
                </a:lnTo>
                <a:cubicBezTo>
                  <a:pt x="3005461" y="6728765"/>
                  <a:pt x="3008595" y="6719059"/>
                  <a:pt x="3006585" y="6713039"/>
                </a:cubicBezTo>
                <a:cubicBezTo>
                  <a:pt x="3004576" y="6707019"/>
                  <a:pt x="2999804" y="6705210"/>
                  <a:pt x="2995984" y="6709029"/>
                </a:cubicBezTo>
                <a:close/>
                <a:moveTo>
                  <a:pt x="1426940" y="6722326"/>
                </a:moveTo>
                <a:cubicBezTo>
                  <a:pt x="1426940" y="6727565"/>
                  <a:pt x="1433370" y="6731851"/>
                  <a:pt x="1441228" y="6731851"/>
                </a:cubicBezTo>
                <a:cubicBezTo>
                  <a:pt x="1449086" y="6731851"/>
                  <a:pt x="1455515" y="6727565"/>
                  <a:pt x="1455515" y="6722326"/>
                </a:cubicBezTo>
                <a:cubicBezTo>
                  <a:pt x="1455515" y="6717087"/>
                  <a:pt x="1449086" y="6712801"/>
                  <a:pt x="1441228" y="6712801"/>
                </a:cubicBezTo>
                <a:cubicBezTo>
                  <a:pt x="1433370" y="6712801"/>
                  <a:pt x="1426940" y="6717087"/>
                  <a:pt x="1426940" y="6722326"/>
                </a:cubicBezTo>
                <a:close/>
                <a:moveTo>
                  <a:pt x="1474565" y="6722326"/>
                </a:moveTo>
                <a:cubicBezTo>
                  <a:pt x="1474565" y="6727565"/>
                  <a:pt x="1480995" y="6731851"/>
                  <a:pt x="1488853" y="6731851"/>
                </a:cubicBezTo>
                <a:cubicBezTo>
                  <a:pt x="1496711" y="6731851"/>
                  <a:pt x="1503140" y="6727565"/>
                  <a:pt x="1503140" y="6722326"/>
                </a:cubicBezTo>
                <a:cubicBezTo>
                  <a:pt x="1503140" y="6717087"/>
                  <a:pt x="1496711" y="6712801"/>
                  <a:pt x="1488853" y="6712801"/>
                </a:cubicBezTo>
                <a:cubicBezTo>
                  <a:pt x="1480995" y="6712801"/>
                  <a:pt x="1474565" y="6717087"/>
                  <a:pt x="1474565" y="6722326"/>
                </a:cubicBezTo>
                <a:close/>
                <a:moveTo>
                  <a:pt x="1533144" y="6721850"/>
                </a:moveTo>
                <a:cubicBezTo>
                  <a:pt x="1535239" y="6728137"/>
                  <a:pt x="1540059" y="6732956"/>
                  <a:pt x="1543860" y="6732565"/>
                </a:cubicBezTo>
                <a:cubicBezTo>
                  <a:pt x="1555252" y="6731384"/>
                  <a:pt x="1553042" y="6718326"/>
                  <a:pt x="1540764" y="6714230"/>
                </a:cubicBezTo>
                <a:cubicBezTo>
                  <a:pt x="1534478" y="6712134"/>
                  <a:pt x="1531049" y="6715564"/>
                  <a:pt x="1533144" y="6721850"/>
                </a:cubicBezTo>
                <a:close/>
                <a:moveTo>
                  <a:pt x="1585427" y="6719412"/>
                </a:moveTo>
                <a:cubicBezTo>
                  <a:pt x="1574702" y="6730137"/>
                  <a:pt x="1578902" y="6741376"/>
                  <a:pt x="1593628" y="6741376"/>
                </a:cubicBezTo>
                <a:cubicBezTo>
                  <a:pt x="1601486" y="6741376"/>
                  <a:pt x="1607915" y="6737347"/>
                  <a:pt x="1607915" y="6732413"/>
                </a:cubicBezTo>
                <a:cubicBezTo>
                  <a:pt x="1607915" y="6720402"/>
                  <a:pt x="1593037" y="6711801"/>
                  <a:pt x="1585427" y="6719412"/>
                </a:cubicBezTo>
                <a:close/>
                <a:moveTo>
                  <a:pt x="2149059" y="6719307"/>
                </a:moveTo>
                <a:cubicBezTo>
                  <a:pt x="2155927" y="6722060"/>
                  <a:pt x="2164147" y="6721717"/>
                  <a:pt x="2167309" y="6718554"/>
                </a:cubicBezTo>
                <a:cubicBezTo>
                  <a:pt x="2170471" y="6715392"/>
                  <a:pt x="2164852" y="6713144"/>
                  <a:pt x="2154812" y="6713554"/>
                </a:cubicBezTo>
                <a:cubicBezTo>
                  <a:pt x="2143716" y="6714011"/>
                  <a:pt x="2141458" y="6716268"/>
                  <a:pt x="2149059" y="6719307"/>
                </a:cubicBezTo>
                <a:close/>
                <a:moveTo>
                  <a:pt x="2198465" y="6722888"/>
                </a:moveTo>
                <a:cubicBezTo>
                  <a:pt x="2198465" y="6728431"/>
                  <a:pt x="2202752" y="6730327"/>
                  <a:pt x="2207990" y="6727088"/>
                </a:cubicBezTo>
                <a:cubicBezTo>
                  <a:pt x="2213229" y="6723850"/>
                  <a:pt x="2217515" y="6719316"/>
                  <a:pt x="2217515" y="6717002"/>
                </a:cubicBezTo>
                <a:cubicBezTo>
                  <a:pt x="2217515" y="6714687"/>
                  <a:pt x="2213229" y="6712801"/>
                  <a:pt x="2207990" y="6712801"/>
                </a:cubicBezTo>
                <a:cubicBezTo>
                  <a:pt x="2202752" y="6712801"/>
                  <a:pt x="2198465" y="6717344"/>
                  <a:pt x="2198465" y="6722888"/>
                </a:cubicBezTo>
                <a:close/>
                <a:moveTo>
                  <a:pt x="2250853" y="6722326"/>
                </a:moveTo>
                <a:cubicBezTo>
                  <a:pt x="2254091" y="6727565"/>
                  <a:pt x="2258635" y="6731851"/>
                  <a:pt x="2260949" y="6731851"/>
                </a:cubicBezTo>
                <a:cubicBezTo>
                  <a:pt x="2263264" y="6731851"/>
                  <a:pt x="2265140" y="6727565"/>
                  <a:pt x="2265140" y="6722326"/>
                </a:cubicBezTo>
                <a:cubicBezTo>
                  <a:pt x="2265140" y="6717087"/>
                  <a:pt x="2260597" y="6712801"/>
                  <a:pt x="2255053" y="6712801"/>
                </a:cubicBezTo>
                <a:cubicBezTo>
                  <a:pt x="2249510" y="6712801"/>
                  <a:pt x="2247614" y="6717087"/>
                  <a:pt x="2250853" y="6722326"/>
                </a:cubicBezTo>
                <a:close/>
                <a:moveTo>
                  <a:pt x="2303240" y="6722326"/>
                </a:moveTo>
                <a:cubicBezTo>
                  <a:pt x="2303240" y="6727565"/>
                  <a:pt x="2307793" y="6731851"/>
                  <a:pt x="2313337" y="6731851"/>
                </a:cubicBezTo>
                <a:cubicBezTo>
                  <a:pt x="2318880" y="6731851"/>
                  <a:pt x="2320766" y="6727565"/>
                  <a:pt x="2317528" y="6722326"/>
                </a:cubicBezTo>
                <a:cubicBezTo>
                  <a:pt x="2314289" y="6717087"/>
                  <a:pt x="2309756" y="6712801"/>
                  <a:pt x="2307441" y="6712801"/>
                </a:cubicBezTo>
                <a:cubicBezTo>
                  <a:pt x="2305126" y="6712801"/>
                  <a:pt x="2303240" y="6717087"/>
                  <a:pt x="2303240" y="6722326"/>
                </a:cubicBezTo>
                <a:close/>
                <a:moveTo>
                  <a:pt x="3034084" y="6718554"/>
                </a:moveTo>
                <a:cubicBezTo>
                  <a:pt x="3030265" y="6722374"/>
                  <a:pt x="3027140" y="6732070"/>
                  <a:pt x="3027140" y="6740109"/>
                </a:cubicBezTo>
                <a:lnTo>
                  <a:pt x="3027140" y="6754711"/>
                </a:lnTo>
                <a:lnTo>
                  <a:pt x="3037732" y="6744110"/>
                </a:lnTo>
                <a:cubicBezTo>
                  <a:pt x="3043561" y="6738290"/>
                  <a:pt x="3046695" y="6728584"/>
                  <a:pt x="3044685" y="6722564"/>
                </a:cubicBezTo>
                <a:cubicBezTo>
                  <a:pt x="3042676" y="6716544"/>
                  <a:pt x="3037904" y="6714735"/>
                  <a:pt x="3034084" y="6718554"/>
                </a:cubicBezTo>
                <a:close/>
                <a:moveTo>
                  <a:pt x="957043" y="6728679"/>
                </a:moveTo>
                <a:cubicBezTo>
                  <a:pt x="946085" y="6739633"/>
                  <a:pt x="950104" y="6750901"/>
                  <a:pt x="964978" y="6750901"/>
                </a:cubicBezTo>
                <a:cubicBezTo>
                  <a:pt x="972836" y="6750901"/>
                  <a:pt x="979265" y="6744472"/>
                  <a:pt x="979265" y="6736613"/>
                </a:cubicBezTo>
                <a:cubicBezTo>
                  <a:pt x="979265" y="6721735"/>
                  <a:pt x="967997" y="6717716"/>
                  <a:pt x="957043" y="6728679"/>
                </a:cubicBezTo>
                <a:close/>
                <a:moveTo>
                  <a:pt x="999782" y="6736023"/>
                </a:moveTo>
                <a:cubicBezTo>
                  <a:pt x="1001601" y="6744758"/>
                  <a:pt x="1007364" y="6751682"/>
                  <a:pt x="1012603" y="6751406"/>
                </a:cubicBezTo>
                <a:cubicBezTo>
                  <a:pt x="1026738" y="6750653"/>
                  <a:pt x="1024147" y="6729346"/>
                  <a:pt x="1009307" y="6724403"/>
                </a:cubicBezTo>
                <a:cubicBezTo>
                  <a:pt x="1001297" y="6721735"/>
                  <a:pt x="997734" y="6726089"/>
                  <a:pt x="999782" y="6736023"/>
                </a:cubicBezTo>
                <a:close/>
                <a:moveTo>
                  <a:pt x="1636490" y="6731851"/>
                </a:moveTo>
                <a:cubicBezTo>
                  <a:pt x="1636490" y="6737090"/>
                  <a:pt x="1642920" y="6741376"/>
                  <a:pt x="1650778" y="6741376"/>
                </a:cubicBezTo>
                <a:cubicBezTo>
                  <a:pt x="1658636" y="6741376"/>
                  <a:pt x="1665065" y="6737090"/>
                  <a:pt x="1665065" y="6731851"/>
                </a:cubicBezTo>
                <a:cubicBezTo>
                  <a:pt x="1665065" y="6726612"/>
                  <a:pt x="1658636" y="6722326"/>
                  <a:pt x="1650778" y="6722326"/>
                </a:cubicBezTo>
                <a:cubicBezTo>
                  <a:pt x="1642920" y="6722326"/>
                  <a:pt x="1636490" y="6726612"/>
                  <a:pt x="1636490" y="6731851"/>
                </a:cubicBezTo>
                <a:close/>
                <a:moveTo>
                  <a:pt x="1684115" y="6731851"/>
                </a:moveTo>
                <a:cubicBezTo>
                  <a:pt x="1684115" y="6737090"/>
                  <a:pt x="1690545" y="6741376"/>
                  <a:pt x="1698403" y="6741376"/>
                </a:cubicBezTo>
                <a:cubicBezTo>
                  <a:pt x="1706261" y="6741376"/>
                  <a:pt x="1712690" y="6737090"/>
                  <a:pt x="1712690" y="6731851"/>
                </a:cubicBezTo>
                <a:cubicBezTo>
                  <a:pt x="1712690" y="6726612"/>
                  <a:pt x="1706261" y="6722326"/>
                  <a:pt x="1698403" y="6722326"/>
                </a:cubicBezTo>
                <a:cubicBezTo>
                  <a:pt x="1690545" y="6722326"/>
                  <a:pt x="1684115" y="6726612"/>
                  <a:pt x="1684115" y="6731851"/>
                </a:cubicBezTo>
                <a:close/>
                <a:moveTo>
                  <a:pt x="1741265" y="6736613"/>
                </a:moveTo>
                <a:cubicBezTo>
                  <a:pt x="1741265" y="6745348"/>
                  <a:pt x="1745875" y="6750949"/>
                  <a:pt x="1751505" y="6749073"/>
                </a:cubicBezTo>
                <a:cubicBezTo>
                  <a:pt x="1757134" y="6747196"/>
                  <a:pt x="1761744" y="6741595"/>
                  <a:pt x="1761744" y="6736613"/>
                </a:cubicBezTo>
                <a:cubicBezTo>
                  <a:pt x="1761744" y="6731632"/>
                  <a:pt x="1757134" y="6726032"/>
                  <a:pt x="1751505" y="6724155"/>
                </a:cubicBezTo>
                <a:cubicBezTo>
                  <a:pt x="1745875" y="6722278"/>
                  <a:pt x="1741265" y="6727879"/>
                  <a:pt x="1741265" y="6736613"/>
                </a:cubicBezTo>
                <a:close/>
                <a:moveTo>
                  <a:pt x="2403253" y="6731851"/>
                </a:moveTo>
                <a:cubicBezTo>
                  <a:pt x="2406491" y="6737090"/>
                  <a:pt x="2411035" y="6741376"/>
                  <a:pt x="2413349" y="6741376"/>
                </a:cubicBezTo>
                <a:cubicBezTo>
                  <a:pt x="2415664" y="6741376"/>
                  <a:pt x="2417540" y="6737090"/>
                  <a:pt x="2417540" y="6731851"/>
                </a:cubicBezTo>
                <a:cubicBezTo>
                  <a:pt x="2417540" y="6726612"/>
                  <a:pt x="2412997" y="6722326"/>
                  <a:pt x="2407453" y="6722326"/>
                </a:cubicBezTo>
                <a:cubicBezTo>
                  <a:pt x="2401910" y="6722326"/>
                  <a:pt x="2400014" y="6726612"/>
                  <a:pt x="2403253" y="6731851"/>
                </a:cubicBezTo>
                <a:close/>
                <a:moveTo>
                  <a:pt x="2455640" y="6731851"/>
                </a:moveTo>
                <a:cubicBezTo>
                  <a:pt x="2455640" y="6737090"/>
                  <a:pt x="2459927" y="6741376"/>
                  <a:pt x="2465165" y="6741376"/>
                </a:cubicBezTo>
                <a:cubicBezTo>
                  <a:pt x="2470404" y="6741376"/>
                  <a:pt x="2474690" y="6737090"/>
                  <a:pt x="2474690" y="6731851"/>
                </a:cubicBezTo>
                <a:cubicBezTo>
                  <a:pt x="2474690" y="6726612"/>
                  <a:pt x="2470404" y="6722326"/>
                  <a:pt x="2465165" y="6722326"/>
                </a:cubicBezTo>
                <a:cubicBezTo>
                  <a:pt x="2459927" y="6722326"/>
                  <a:pt x="2455640" y="6726612"/>
                  <a:pt x="2455640" y="6731851"/>
                </a:cubicBezTo>
                <a:close/>
                <a:moveTo>
                  <a:pt x="2508028" y="6731851"/>
                </a:moveTo>
                <a:cubicBezTo>
                  <a:pt x="2504789" y="6737090"/>
                  <a:pt x="2506685" y="6741376"/>
                  <a:pt x="2512228" y="6741376"/>
                </a:cubicBezTo>
                <a:cubicBezTo>
                  <a:pt x="2517772" y="6741376"/>
                  <a:pt x="2522315" y="6737090"/>
                  <a:pt x="2522315" y="6731851"/>
                </a:cubicBezTo>
                <a:cubicBezTo>
                  <a:pt x="2522315" y="6726612"/>
                  <a:pt x="2520439" y="6722326"/>
                  <a:pt x="2518124" y="6722326"/>
                </a:cubicBezTo>
                <a:cubicBezTo>
                  <a:pt x="2515810" y="6722326"/>
                  <a:pt x="2511266" y="6726612"/>
                  <a:pt x="2508028" y="6731851"/>
                </a:cubicBezTo>
                <a:close/>
                <a:moveTo>
                  <a:pt x="1038597" y="6743167"/>
                </a:moveTo>
                <a:cubicBezTo>
                  <a:pt x="1044483" y="6760826"/>
                  <a:pt x="1064990" y="6763750"/>
                  <a:pt x="1064990" y="6746929"/>
                </a:cubicBezTo>
                <a:cubicBezTo>
                  <a:pt x="1064990" y="6738633"/>
                  <a:pt x="1058209" y="6731851"/>
                  <a:pt x="1049912" y="6731851"/>
                </a:cubicBezTo>
                <a:cubicBezTo>
                  <a:pt x="1041616" y="6731851"/>
                  <a:pt x="1036520" y="6736937"/>
                  <a:pt x="1038597" y="6743167"/>
                </a:cubicBezTo>
                <a:close/>
                <a:moveTo>
                  <a:pt x="1084040" y="6746138"/>
                </a:moveTo>
                <a:cubicBezTo>
                  <a:pt x="1084040" y="6753997"/>
                  <a:pt x="1090470" y="6760426"/>
                  <a:pt x="1098328" y="6760426"/>
                </a:cubicBezTo>
                <a:cubicBezTo>
                  <a:pt x="1106186" y="6760426"/>
                  <a:pt x="1112615" y="6753997"/>
                  <a:pt x="1112615" y="6746138"/>
                </a:cubicBezTo>
                <a:cubicBezTo>
                  <a:pt x="1112615" y="6738281"/>
                  <a:pt x="1106186" y="6731851"/>
                  <a:pt x="1098328" y="6731851"/>
                </a:cubicBezTo>
                <a:cubicBezTo>
                  <a:pt x="1090470" y="6731851"/>
                  <a:pt x="1084040" y="6738281"/>
                  <a:pt x="1084040" y="6746138"/>
                </a:cubicBezTo>
                <a:close/>
                <a:moveTo>
                  <a:pt x="1127312" y="6740728"/>
                </a:moveTo>
                <a:cubicBezTo>
                  <a:pt x="1120264" y="6752130"/>
                  <a:pt x="1138180" y="6763407"/>
                  <a:pt x="1150868" y="6755568"/>
                </a:cubicBezTo>
                <a:cubicBezTo>
                  <a:pt x="1161526" y="6748987"/>
                  <a:pt x="1154525" y="6731851"/>
                  <a:pt x="1141190" y="6731851"/>
                </a:cubicBezTo>
                <a:cubicBezTo>
                  <a:pt x="1136571" y="6731851"/>
                  <a:pt x="1130322" y="6735842"/>
                  <a:pt x="1127312" y="6740728"/>
                </a:cubicBezTo>
                <a:close/>
                <a:moveTo>
                  <a:pt x="1176319" y="6738004"/>
                </a:moveTo>
                <a:cubicBezTo>
                  <a:pt x="1163888" y="6750425"/>
                  <a:pt x="1169822" y="6760426"/>
                  <a:pt x="1189606" y="6760426"/>
                </a:cubicBezTo>
                <a:cubicBezTo>
                  <a:pt x="1200693" y="6760426"/>
                  <a:pt x="1207789" y="6755435"/>
                  <a:pt x="1205684" y="6749120"/>
                </a:cubicBezTo>
                <a:cubicBezTo>
                  <a:pt x="1201045" y="6735194"/>
                  <a:pt x="1185139" y="6729174"/>
                  <a:pt x="1176319" y="6738004"/>
                </a:cubicBezTo>
                <a:close/>
                <a:moveTo>
                  <a:pt x="1788890" y="6741376"/>
                </a:moveTo>
                <a:cubicBezTo>
                  <a:pt x="1788890" y="6746615"/>
                  <a:pt x="1795320" y="6750901"/>
                  <a:pt x="1803178" y="6750901"/>
                </a:cubicBezTo>
                <a:cubicBezTo>
                  <a:pt x="1811036" y="6750901"/>
                  <a:pt x="1817465" y="6746615"/>
                  <a:pt x="1817465" y="6741376"/>
                </a:cubicBezTo>
                <a:cubicBezTo>
                  <a:pt x="1817465" y="6736137"/>
                  <a:pt x="1811036" y="6731851"/>
                  <a:pt x="1803178" y="6731851"/>
                </a:cubicBezTo>
                <a:cubicBezTo>
                  <a:pt x="1795320" y="6731851"/>
                  <a:pt x="1788890" y="6736137"/>
                  <a:pt x="1788890" y="6741376"/>
                </a:cubicBezTo>
                <a:close/>
                <a:moveTo>
                  <a:pt x="1846040" y="6741376"/>
                </a:moveTo>
                <a:cubicBezTo>
                  <a:pt x="1846040" y="6746615"/>
                  <a:pt x="1850327" y="6750901"/>
                  <a:pt x="1855565" y="6750901"/>
                </a:cubicBezTo>
                <a:cubicBezTo>
                  <a:pt x="1860804" y="6750901"/>
                  <a:pt x="1865090" y="6746615"/>
                  <a:pt x="1865090" y="6741376"/>
                </a:cubicBezTo>
                <a:cubicBezTo>
                  <a:pt x="1865090" y="6736137"/>
                  <a:pt x="1860804" y="6731851"/>
                  <a:pt x="1855565" y="6731851"/>
                </a:cubicBezTo>
                <a:cubicBezTo>
                  <a:pt x="1850327" y="6731851"/>
                  <a:pt x="1846040" y="6736137"/>
                  <a:pt x="1846040" y="6741376"/>
                </a:cubicBezTo>
                <a:close/>
                <a:moveTo>
                  <a:pt x="1893665" y="6741376"/>
                </a:moveTo>
                <a:cubicBezTo>
                  <a:pt x="1893665" y="6746615"/>
                  <a:pt x="1897952" y="6750901"/>
                  <a:pt x="1903190" y="6750901"/>
                </a:cubicBezTo>
                <a:cubicBezTo>
                  <a:pt x="1908429" y="6750901"/>
                  <a:pt x="1912715" y="6746615"/>
                  <a:pt x="1912715" y="6741376"/>
                </a:cubicBezTo>
                <a:cubicBezTo>
                  <a:pt x="1912715" y="6736137"/>
                  <a:pt x="1908429" y="6731851"/>
                  <a:pt x="1903190" y="6731851"/>
                </a:cubicBezTo>
                <a:cubicBezTo>
                  <a:pt x="1897952" y="6731851"/>
                  <a:pt x="1893665" y="6736137"/>
                  <a:pt x="1893665" y="6741376"/>
                </a:cubicBezTo>
                <a:close/>
                <a:moveTo>
                  <a:pt x="1946558" y="6740567"/>
                </a:moveTo>
                <a:cubicBezTo>
                  <a:pt x="1943491" y="6745529"/>
                  <a:pt x="1945043" y="6752092"/>
                  <a:pt x="1950006" y="6755159"/>
                </a:cubicBezTo>
                <a:cubicBezTo>
                  <a:pt x="1954968" y="6758226"/>
                  <a:pt x="1961531" y="6756673"/>
                  <a:pt x="1964598" y="6751711"/>
                </a:cubicBezTo>
                <a:cubicBezTo>
                  <a:pt x="1967665" y="6746748"/>
                  <a:pt x="1966112" y="6740185"/>
                  <a:pt x="1961150" y="6737119"/>
                </a:cubicBezTo>
                <a:cubicBezTo>
                  <a:pt x="1956187" y="6734051"/>
                  <a:pt x="1949625" y="6735604"/>
                  <a:pt x="1946558" y="6740567"/>
                </a:cubicBezTo>
                <a:close/>
                <a:moveTo>
                  <a:pt x="2650903" y="6741376"/>
                </a:moveTo>
                <a:cubicBezTo>
                  <a:pt x="2647664" y="6746615"/>
                  <a:pt x="2649560" y="6750901"/>
                  <a:pt x="2655103" y="6750901"/>
                </a:cubicBezTo>
                <a:cubicBezTo>
                  <a:pt x="2660647" y="6750901"/>
                  <a:pt x="2665190" y="6746615"/>
                  <a:pt x="2665190" y="6741376"/>
                </a:cubicBezTo>
                <a:cubicBezTo>
                  <a:pt x="2665190" y="6736137"/>
                  <a:pt x="2663314" y="6731851"/>
                  <a:pt x="2660999" y="6731851"/>
                </a:cubicBezTo>
                <a:cubicBezTo>
                  <a:pt x="2658685" y="6731851"/>
                  <a:pt x="2654141" y="6736137"/>
                  <a:pt x="2650903" y="6741376"/>
                </a:cubicBezTo>
                <a:close/>
                <a:moveTo>
                  <a:pt x="3072184" y="6737604"/>
                </a:moveTo>
                <a:cubicBezTo>
                  <a:pt x="3068365" y="6741424"/>
                  <a:pt x="3065240" y="6751120"/>
                  <a:pt x="3065240" y="6759159"/>
                </a:cubicBezTo>
                <a:lnTo>
                  <a:pt x="3065240" y="6773761"/>
                </a:lnTo>
                <a:lnTo>
                  <a:pt x="3075832" y="6763160"/>
                </a:lnTo>
                <a:cubicBezTo>
                  <a:pt x="3081661" y="6757340"/>
                  <a:pt x="3084795" y="6747634"/>
                  <a:pt x="3082785" y="6741614"/>
                </a:cubicBezTo>
                <a:cubicBezTo>
                  <a:pt x="3080776" y="6735594"/>
                  <a:pt x="3076004" y="6733785"/>
                  <a:pt x="3072184" y="6737604"/>
                </a:cubicBezTo>
                <a:close/>
                <a:moveTo>
                  <a:pt x="1226915" y="6756454"/>
                </a:moveTo>
                <a:cubicBezTo>
                  <a:pt x="1226915" y="6773275"/>
                  <a:pt x="1247423" y="6770351"/>
                  <a:pt x="1253309" y="6752692"/>
                </a:cubicBezTo>
                <a:cubicBezTo>
                  <a:pt x="1255385" y="6746462"/>
                  <a:pt x="1250290" y="6741376"/>
                  <a:pt x="1241993" y="6741376"/>
                </a:cubicBezTo>
                <a:cubicBezTo>
                  <a:pt x="1233697" y="6741376"/>
                  <a:pt x="1226915" y="6748158"/>
                  <a:pt x="1226915" y="6756454"/>
                </a:cubicBezTo>
                <a:close/>
                <a:moveTo>
                  <a:pt x="1274540" y="6754873"/>
                </a:moveTo>
                <a:cubicBezTo>
                  <a:pt x="1274540" y="6763169"/>
                  <a:pt x="1281322" y="6769951"/>
                  <a:pt x="1289618" y="6769951"/>
                </a:cubicBezTo>
                <a:cubicBezTo>
                  <a:pt x="1297915" y="6769951"/>
                  <a:pt x="1303010" y="6764865"/>
                  <a:pt x="1300934" y="6758645"/>
                </a:cubicBezTo>
                <a:cubicBezTo>
                  <a:pt x="1295048" y="6740976"/>
                  <a:pt x="1274540" y="6738052"/>
                  <a:pt x="1274540" y="6754873"/>
                </a:cubicBezTo>
                <a:close/>
                <a:moveTo>
                  <a:pt x="1322165" y="6755663"/>
                </a:moveTo>
                <a:cubicBezTo>
                  <a:pt x="1322165" y="6763522"/>
                  <a:pt x="1328595" y="6769951"/>
                  <a:pt x="1336453" y="6769951"/>
                </a:cubicBezTo>
                <a:cubicBezTo>
                  <a:pt x="1344311" y="6769951"/>
                  <a:pt x="1350740" y="6763522"/>
                  <a:pt x="1350740" y="6755663"/>
                </a:cubicBezTo>
                <a:cubicBezTo>
                  <a:pt x="1350740" y="6747806"/>
                  <a:pt x="1344311" y="6741376"/>
                  <a:pt x="1336453" y="6741376"/>
                </a:cubicBezTo>
                <a:cubicBezTo>
                  <a:pt x="1328595" y="6741376"/>
                  <a:pt x="1322165" y="6747806"/>
                  <a:pt x="1322165" y="6755663"/>
                </a:cubicBezTo>
                <a:close/>
                <a:moveTo>
                  <a:pt x="1993678" y="6750901"/>
                </a:moveTo>
                <a:cubicBezTo>
                  <a:pt x="1996916" y="6756140"/>
                  <a:pt x="2003603" y="6760426"/>
                  <a:pt x="2008537" y="6760426"/>
                </a:cubicBezTo>
                <a:cubicBezTo>
                  <a:pt x="2013471" y="6760426"/>
                  <a:pt x="2017490" y="6756140"/>
                  <a:pt x="2017490" y="6750901"/>
                </a:cubicBezTo>
                <a:cubicBezTo>
                  <a:pt x="2017490" y="6745662"/>
                  <a:pt x="2010804" y="6741376"/>
                  <a:pt x="2002641" y="6741376"/>
                </a:cubicBezTo>
                <a:cubicBezTo>
                  <a:pt x="1994478" y="6741376"/>
                  <a:pt x="1990439" y="6745662"/>
                  <a:pt x="1993678" y="6750901"/>
                </a:cubicBezTo>
                <a:close/>
                <a:moveTo>
                  <a:pt x="2046065" y="6750901"/>
                </a:moveTo>
                <a:cubicBezTo>
                  <a:pt x="2046065" y="6756140"/>
                  <a:pt x="2050352" y="6760426"/>
                  <a:pt x="2055590" y="6760426"/>
                </a:cubicBezTo>
                <a:cubicBezTo>
                  <a:pt x="2060829" y="6760426"/>
                  <a:pt x="2065115" y="6756140"/>
                  <a:pt x="2065115" y="6750901"/>
                </a:cubicBezTo>
                <a:cubicBezTo>
                  <a:pt x="2065115" y="6745662"/>
                  <a:pt x="2060829" y="6741376"/>
                  <a:pt x="2055590" y="6741376"/>
                </a:cubicBezTo>
                <a:cubicBezTo>
                  <a:pt x="2050352" y="6741376"/>
                  <a:pt x="2046065" y="6745662"/>
                  <a:pt x="2046065" y="6750901"/>
                </a:cubicBezTo>
                <a:close/>
                <a:moveTo>
                  <a:pt x="2098453" y="6750901"/>
                </a:moveTo>
                <a:cubicBezTo>
                  <a:pt x="2095214" y="6756140"/>
                  <a:pt x="2099501" y="6760426"/>
                  <a:pt x="2107978" y="6760426"/>
                </a:cubicBezTo>
                <a:cubicBezTo>
                  <a:pt x="2116455" y="6760426"/>
                  <a:pt x="2120741" y="6756140"/>
                  <a:pt x="2117503" y="6750901"/>
                </a:cubicBezTo>
                <a:cubicBezTo>
                  <a:pt x="2114264" y="6745662"/>
                  <a:pt x="2109978" y="6741376"/>
                  <a:pt x="2107978" y="6741376"/>
                </a:cubicBezTo>
                <a:cubicBezTo>
                  <a:pt x="2105978" y="6741376"/>
                  <a:pt x="2101691" y="6745662"/>
                  <a:pt x="2098453" y="6750901"/>
                </a:cubicBezTo>
                <a:close/>
                <a:moveTo>
                  <a:pt x="1369790" y="6760426"/>
                </a:moveTo>
                <a:cubicBezTo>
                  <a:pt x="1369790" y="6765665"/>
                  <a:pt x="1378363" y="6769951"/>
                  <a:pt x="1388840" y="6769951"/>
                </a:cubicBezTo>
                <a:cubicBezTo>
                  <a:pt x="1399318" y="6769951"/>
                  <a:pt x="1407890" y="6765665"/>
                  <a:pt x="1407890" y="6760426"/>
                </a:cubicBezTo>
                <a:cubicBezTo>
                  <a:pt x="1407890" y="6755187"/>
                  <a:pt x="1399318" y="6750901"/>
                  <a:pt x="1388840" y="6750901"/>
                </a:cubicBezTo>
                <a:cubicBezTo>
                  <a:pt x="1378363" y="6750901"/>
                  <a:pt x="1369790" y="6755187"/>
                  <a:pt x="1369790" y="6760426"/>
                </a:cubicBezTo>
                <a:close/>
                <a:moveTo>
                  <a:pt x="1426940" y="6765188"/>
                </a:moveTo>
                <a:cubicBezTo>
                  <a:pt x="1426940" y="6773923"/>
                  <a:pt x="1431550" y="6779524"/>
                  <a:pt x="1437180" y="6777648"/>
                </a:cubicBezTo>
                <a:cubicBezTo>
                  <a:pt x="1442809" y="6775771"/>
                  <a:pt x="1447419" y="6770170"/>
                  <a:pt x="1447419" y="6765188"/>
                </a:cubicBezTo>
                <a:cubicBezTo>
                  <a:pt x="1447419" y="6760207"/>
                  <a:pt x="1442809" y="6754607"/>
                  <a:pt x="1437180" y="6752730"/>
                </a:cubicBezTo>
                <a:cubicBezTo>
                  <a:pt x="1431550" y="6750853"/>
                  <a:pt x="1426940" y="6756454"/>
                  <a:pt x="1426940" y="6765188"/>
                </a:cubicBezTo>
                <a:close/>
                <a:moveTo>
                  <a:pt x="1474565" y="6765188"/>
                </a:moveTo>
                <a:cubicBezTo>
                  <a:pt x="1474565" y="6773047"/>
                  <a:pt x="1480995" y="6779476"/>
                  <a:pt x="1488853" y="6779476"/>
                </a:cubicBezTo>
                <a:cubicBezTo>
                  <a:pt x="1496711" y="6779476"/>
                  <a:pt x="1503140" y="6773047"/>
                  <a:pt x="1503140" y="6765188"/>
                </a:cubicBezTo>
                <a:cubicBezTo>
                  <a:pt x="1503140" y="6757331"/>
                  <a:pt x="1496711" y="6750901"/>
                  <a:pt x="1488853" y="6750901"/>
                </a:cubicBezTo>
                <a:cubicBezTo>
                  <a:pt x="1480995" y="6750901"/>
                  <a:pt x="1474565" y="6757331"/>
                  <a:pt x="1474565" y="6765188"/>
                </a:cubicBezTo>
                <a:close/>
                <a:moveTo>
                  <a:pt x="2146173" y="6760578"/>
                </a:moveTo>
                <a:cubicBezTo>
                  <a:pt x="2149469" y="6765903"/>
                  <a:pt x="2156146" y="6767799"/>
                  <a:pt x="2161023" y="6764779"/>
                </a:cubicBezTo>
                <a:cubicBezTo>
                  <a:pt x="2174234" y="6756616"/>
                  <a:pt x="2171776" y="6750901"/>
                  <a:pt x="2155041" y="6750901"/>
                </a:cubicBezTo>
                <a:cubicBezTo>
                  <a:pt x="2146878" y="6750901"/>
                  <a:pt x="2142887" y="6755254"/>
                  <a:pt x="2146173" y="6760578"/>
                </a:cubicBezTo>
                <a:close/>
                <a:moveTo>
                  <a:pt x="2198465" y="6760426"/>
                </a:moveTo>
                <a:cubicBezTo>
                  <a:pt x="2198465" y="6765665"/>
                  <a:pt x="2202752" y="6769951"/>
                  <a:pt x="2207990" y="6769951"/>
                </a:cubicBezTo>
                <a:cubicBezTo>
                  <a:pt x="2213229" y="6769951"/>
                  <a:pt x="2217515" y="6765665"/>
                  <a:pt x="2217515" y="6760426"/>
                </a:cubicBezTo>
                <a:cubicBezTo>
                  <a:pt x="2217515" y="6755187"/>
                  <a:pt x="2213229" y="6750901"/>
                  <a:pt x="2207990" y="6750901"/>
                </a:cubicBezTo>
                <a:cubicBezTo>
                  <a:pt x="2202752" y="6750901"/>
                  <a:pt x="2198465" y="6755187"/>
                  <a:pt x="2198465" y="6760426"/>
                </a:cubicBezTo>
                <a:close/>
                <a:moveTo>
                  <a:pt x="2246090" y="6760426"/>
                </a:moveTo>
                <a:cubicBezTo>
                  <a:pt x="2246090" y="6765665"/>
                  <a:pt x="2252786" y="6769951"/>
                  <a:pt x="2260949" y="6769951"/>
                </a:cubicBezTo>
                <a:cubicBezTo>
                  <a:pt x="2269112" y="6769951"/>
                  <a:pt x="2273141" y="6765665"/>
                  <a:pt x="2269903" y="6760426"/>
                </a:cubicBezTo>
                <a:cubicBezTo>
                  <a:pt x="2266664" y="6755187"/>
                  <a:pt x="2259987" y="6750901"/>
                  <a:pt x="2255053" y="6750901"/>
                </a:cubicBezTo>
                <a:cubicBezTo>
                  <a:pt x="2250119" y="6750901"/>
                  <a:pt x="2246090" y="6755187"/>
                  <a:pt x="2246090" y="6760426"/>
                </a:cubicBezTo>
                <a:close/>
                <a:moveTo>
                  <a:pt x="3109693" y="6757254"/>
                </a:moveTo>
                <a:cubicBezTo>
                  <a:pt x="3106198" y="6760740"/>
                  <a:pt x="3103483" y="6770389"/>
                  <a:pt x="3103636" y="6778685"/>
                </a:cubicBezTo>
                <a:lnTo>
                  <a:pt x="3103921" y="6793763"/>
                </a:lnTo>
                <a:lnTo>
                  <a:pt x="3114027" y="6776381"/>
                </a:lnTo>
                <a:cubicBezTo>
                  <a:pt x="3124286" y="6758740"/>
                  <a:pt x="3121314" y="6745634"/>
                  <a:pt x="3109693" y="6757254"/>
                </a:cubicBezTo>
                <a:close/>
                <a:moveTo>
                  <a:pt x="1531715" y="6769951"/>
                </a:moveTo>
                <a:cubicBezTo>
                  <a:pt x="1531715" y="6775190"/>
                  <a:pt x="1538145" y="6779476"/>
                  <a:pt x="1546003" y="6779476"/>
                </a:cubicBezTo>
                <a:cubicBezTo>
                  <a:pt x="1553861" y="6779476"/>
                  <a:pt x="1560290" y="6775190"/>
                  <a:pt x="1560290" y="6769951"/>
                </a:cubicBezTo>
                <a:cubicBezTo>
                  <a:pt x="1560290" y="6764712"/>
                  <a:pt x="1553861" y="6760426"/>
                  <a:pt x="1546003" y="6760426"/>
                </a:cubicBezTo>
                <a:cubicBezTo>
                  <a:pt x="1538145" y="6760426"/>
                  <a:pt x="1531715" y="6764712"/>
                  <a:pt x="1531715" y="6769951"/>
                </a:cubicBezTo>
                <a:close/>
                <a:moveTo>
                  <a:pt x="1579340" y="6769951"/>
                </a:moveTo>
                <a:cubicBezTo>
                  <a:pt x="1579340" y="6775190"/>
                  <a:pt x="1585770" y="6779476"/>
                  <a:pt x="1593628" y="6779476"/>
                </a:cubicBezTo>
                <a:cubicBezTo>
                  <a:pt x="1601486" y="6779476"/>
                  <a:pt x="1607915" y="6775190"/>
                  <a:pt x="1607915" y="6769951"/>
                </a:cubicBezTo>
                <a:cubicBezTo>
                  <a:pt x="1607915" y="6764712"/>
                  <a:pt x="1601486" y="6760426"/>
                  <a:pt x="1593628" y="6760426"/>
                </a:cubicBezTo>
                <a:cubicBezTo>
                  <a:pt x="1585770" y="6760426"/>
                  <a:pt x="1579340" y="6764712"/>
                  <a:pt x="1579340" y="6769951"/>
                </a:cubicBezTo>
                <a:close/>
                <a:moveTo>
                  <a:pt x="1636490" y="6774713"/>
                </a:moveTo>
                <a:cubicBezTo>
                  <a:pt x="1636490" y="6783448"/>
                  <a:pt x="1641100" y="6789049"/>
                  <a:pt x="1646730" y="6787173"/>
                </a:cubicBezTo>
                <a:cubicBezTo>
                  <a:pt x="1652359" y="6785296"/>
                  <a:pt x="1656969" y="6779695"/>
                  <a:pt x="1656969" y="6774713"/>
                </a:cubicBezTo>
                <a:cubicBezTo>
                  <a:pt x="1656969" y="6769732"/>
                  <a:pt x="1652359" y="6764132"/>
                  <a:pt x="1646730" y="6762255"/>
                </a:cubicBezTo>
                <a:cubicBezTo>
                  <a:pt x="1641100" y="6760378"/>
                  <a:pt x="1636490" y="6765979"/>
                  <a:pt x="1636490" y="6774713"/>
                </a:cubicBezTo>
                <a:close/>
                <a:moveTo>
                  <a:pt x="1690202" y="6767037"/>
                </a:moveTo>
                <a:cubicBezTo>
                  <a:pt x="1679477" y="6777762"/>
                  <a:pt x="1683677" y="6789001"/>
                  <a:pt x="1698403" y="6789001"/>
                </a:cubicBezTo>
                <a:cubicBezTo>
                  <a:pt x="1706261" y="6789001"/>
                  <a:pt x="1712690" y="6784972"/>
                  <a:pt x="1712690" y="6780038"/>
                </a:cubicBezTo>
                <a:cubicBezTo>
                  <a:pt x="1712690" y="6768027"/>
                  <a:pt x="1697812" y="6759426"/>
                  <a:pt x="1690202" y="6767037"/>
                </a:cubicBezTo>
                <a:close/>
                <a:moveTo>
                  <a:pt x="2301459" y="6766932"/>
                </a:moveTo>
                <a:cubicBezTo>
                  <a:pt x="2308327" y="6769685"/>
                  <a:pt x="2316547" y="6769342"/>
                  <a:pt x="2319709" y="6766179"/>
                </a:cubicBezTo>
                <a:cubicBezTo>
                  <a:pt x="2322871" y="6763017"/>
                  <a:pt x="2317252" y="6760769"/>
                  <a:pt x="2307212" y="6761179"/>
                </a:cubicBezTo>
                <a:cubicBezTo>
                  <a:pt x="2296116" y="6761636"/>
                  <a:pt x="2293858" y="6763893"/>
                  <a:pt x="2301459" y="6766932"/>
                </a:cubicBezTo>
                <a:close/>
                <a:moveTo>
                  <a:pt x="2350865" y="6769951"/>
                </a:moveTo>
                <a:cubicBezTo>
                  <a:pt x="2350865" y="6775190"/>
                  <a:pt x="2355152" y="6779476"/>
                  <a:pt x="2360390" y="6779476"/>
                </a:cubicBezTo>
                <a:cubicBezTo>
                  <a:pt x="2365629" y="6779476"/>
                  <a:pt x="2369915" y="6775190"/>
                  <a:pt x="2369915" y="6769951"/>
                </a:cubicBezTo>
                <a:cubicBezTo>
                  <a:pt x="2369915" y="6764712"/>
                  <a:pt x="2365629" y="6760426"/>
                  <a:pt x="2360390" y="6760426"/>
                </a:cubicBezTo>
                <a:cubicBezTo>
                  <a:pt x="2355152" y="6760426"/>
                  <a:pt x="2350865" y="6764712"/>
                  <a:pt x="2350865" y="6769951"/>
                </a:cubicBezTo>
                <a:close/>
                <a:moveTo>
                  <a:pt x="2398490" y="6769951"/>
                </a:moveTo>
                <a:cubicBezTo>
                  <a:pt x="2398490" y="6775190"/>
                  <a:pt x="2402777" y="6779476"/>
                  <a:pt x="2408015" y="6779476"/>
                </a:cubicBezTo>
                <a:cubicBezTo>
                  <a:pt x="2413254" y="6779476"/>
                  <a:pt x="2417540" y="6775190"/>
                  <a:pt x="2417540" y="6769951"/>
                </a:cubicBezTo>
                <a:cubicBezTo>
                  <a:pt x="2417540" y="6764712"/>
                  <a:pt x="2413254" y="6760426"/>
                  <a:pt x="2408015" y="6760426"/>
                </a:cubicBezTo>
                <a:cubicBezTo>
                  <a:pt x="2402777" y="6760426"/>
                  <a:pt x="2398490" y="6764712"/>
                  <a:pt x="2398490" y="6769951"/>
                </a:cubicBezTo>
                <a:close/>
                <a:moveTo>
                  <a:pt x="2455640" y="6769951"/>
                </a:moveTo>
                <a:cubicBezTo>
                  <a:pt x="2455640" y="6775190"/>
                  <a:pt x="2460193" y="6779476"/>
                  <a:pt x="2465737" y="6779476"/>
                </a:cubicBezTo>
                <a:cubicBezTo>
                  <a:pt x="2471280" y="6779476"/>
                  <a:pt x="2473166" y="6775190"/>
                  <a:pt x="2469928" y="6769951"/>
                </a:cubicBezTo>
                <a:cubicBezTo>
                  <a:pt x="2466689" y="6764712"/>
                  <a:pt x="2462155" y="6760426"/>
                  <a:pt x="2459841" y="6760426"/>
                </a:cubicBezTo>
                <a:cubicBezTo>
                  <a:pt x="2457526" y="6760426"/>
                  <a:pt x="2455640" y="6764712"/>
                  <a:pt x="2455640" y="6769951"/>
                </a:cubicBezTo>
                <a:close/>
                <a:moveTo>
                  <a:pt x="2995984" y="6766179"/>
                </a:moveTo>
                <a:cubicBezTo>
                  <a:pt x="2992165" y="6769999"/>
                  <a:pt x="2989183" y="6782057"/>
                  <a:pt x="2989336" y="6792973"/>
                </a:cubicBezTo>
                <a:lnTo>
                  <a:pt x="2989621" y="6812813"/>
                </a:lnTo>
                <a:lnTo>
                  <a:pt x="2999527" y="6795783"/>
                </a:lnTo>
                <a:cubicBezTo>
                  <a:pt x="3010186" y="6777476"/>
                  <a:pt x="3007462" y="6754711"/>
                  <a:pt x="2995984" y="6766179"/>
                </a:cubicBezTo>
                <a:close/>
                <a:moveTo>
                  <a:pt x="952872" y="6781267"/>
                </a:moveTo>
                <a:cubicBezTo>
                  <a:pt x="958758" y="6798926"/>
                  <a:pt x="979265" y="6801850"/>
                  <a:pt x="979265" y="6785029"/>
                </a:cubicBezTo>
                <a:cubicBezTo>
                  <a:pt x="979265" y="6776733"/>
                  <a:pt x="972483" y="6769951"/>
                  <a:pt x="964187" y="6769951"/>
                </a:cubicBezTo>
                <a:cubicBezTo>
                  <a:pt x="955891" y="6769951"/>
                  <a:pt x="950800" y="6775037"/>
                  <a:pt x="952872" y="6781267"/>
                </a:cubicBezTo>
                <a:close/>
                <a:moveTo>
                  <a:pt x="998315" y="6784238"/>
                </a:moveTo>
                <a:cubicBezTo>
                  <a:pt x="998315" y="6792097"/>
                  <a:pt x="1002602" y="6798526"/>
                  <a:pt x="1007840" y="6798526"/>
                </a:cubicBezTo>
                <a:cubicBezTo>
                  <a:pt x="1013079" y="6798526"/>
                  <a:pt x="1017365" y="6792097"/>
                  <a:pt x="1017365" y="6784238"/>
                </a:cubicBezTo>
                <a:cubicBezTo>
                  <a:pt x="1017365" y="6776381"/>
                  <a:pt x="1013079" y="6769951"/>
                  <a:pt x="1007840" y="6769951"/>
                </a:cubicBezTo>
                <a:cubicBezTo>
                  <a:pt x="1002602" y="6769951"/>
                  <a:pt x="998315" y="6776381"/>
                  <a:pt x="998315" y="6784238"/>
                </a:cubicBezTo>
                <a:close/>
                <a:moveTo>
                  <a:pt x="1042768" y="6776304"/>
                </a:moveTo>
                <a:cubicBezTo>
                  <a:pt x="1031805" y="6787258"/>
                  <a:pt x="1035825" y="6798526"/>
                  <a:pt x="1050703" y="6798526"/>
                </a:cubicBezTo>
                <a:cubicBezTo>
                  <a:pt x="1058561" y="6798526"/>
                  <a:pt x="1064990" y="6792097"/>
                  <a:pt x="1064990" y="6784238"/>
                </a:cubicBezTo>
                <a:cubicBezTo>
                  <a:pt x="1064990" y="6769360"/>
                  <a:pt x="1053722" y="6765341"/>
                  <a:pt x="1042768" y="6776304"/>
                </a:cubicBezTo>
                <a:close/>
                <a:moveTo>
                  <a:pt x="1088803" y="6779476"/>
                </a:moveTo>
                <a:cubicBezTo>
                  <a:pt x="1085002" y="6785629"/>
                  <a:pt x="1086174" y="6794945"/>
                  <a:pt x="1091413" y="6800183"/>
                </a:cubicBezTo>
                <a:cubicBezTo>
                  <a:pt x="1097766" y="6806537"/>
                  <a:pt x="1103243" y="6805984"/>
                  <a:pt x="1107853" y="6798526"/>
                </a:cubicBezTo>
                <a:cubicBezTo>
                  <a:pt x="1111653" y="6792373"/>
                  <a:pt x="1110482" y="6783058"/>
                  <a:pt x="1105243" y="6777819"/>
                </a:cubicBezTo>
                <a:cubicBezTo>
                  <a:pt x="1098890" y="6771465"/>
                  <a:pt x="1093413" y="6772018"/>
                  <a:pt x="1088803" y="6779476"/>
                </a:cubicBezTo>
                <a:close/>
                <a:moveTo>
                  <a:pt x="1741265" y="6779476"/>
                </a:moveTo>
                <a:cubicBezTo>
                  <a:pt x="1741265" y="6784715"/>
                  <a:pt x="1747695" y="6789001"/>
                  <a:pt x="1755553" y="6789001"/>
                </a:cubicBezTo>
                <a:cubicBezTo>
                  <a:pt x="1763411" y="6789001"/>
                  <a:pt x="1769840" y="6784715"/>
                  <a:pt x="1769840" y="6779476"/>
                </a:cubicBezTo>
                <a:cubicBezTo>
                  <a:pt x="1769840" y="6774237"/>
                  <a:pt x="1763411" y="6769951"/>
                  <a:pt x="1755553" y="6769951"/>
                </a:cubicBezTo>
                <a:cubicBezTo>
                  <a:pt x="1747695" y="6769951"/>
                  <a:pt x="1741265" y="6774237"/>
                  <a:pt x="1741265" y="6779476"/>
                </a:cubicBezTo>
                <a:close/>
                <a:moveTo>
                  <a:pt x="1788890" y="6779476"/>
                </a:moveTo>
                <a:cubicBezTo>
                  <a:pt x="1788890" y="6784715"/>
                  <a:pt x="1795320" y="6789001"/>
                  <a:pt x="1803178" y="6789001"/>
                </a:cubicBezTo>
                <a:cubicBezTo>
                  <a:pt x="1811036" y="6789001"/>
                  <a:pt x="1817465" y="6784715"/>
                  <a:pt x="1817465" y="6779476"/>
                </a:cubicBezTo>
                <a:cubicBezTo>
                  <a:pt x="1817465" y="6774237"/>
                  <a:pt x="1811036" y="6769951"/>
                  <a:pt x="1803178" y="6769951"/>
                </a:cubicBezTo>
                <a:cubicBezTo>
                  <a:pt x="1795320" y="6769951"/>
                  <a:pt x="1788890" y="6774237"/>
                  <a:pt x="1788890" y="6779476"/>
                </a:cubicBezTo>
                <a:close/>
                <a:moveTo>
                  <a:pt x="1841783" y="6778667"/>
                </a:moveTo>
                <a:cubicBezTo>
                  <a:pt x="1838716" y="6783629"/>
                  <a:pt x="1840268" y="6790192"/>
                  <a:pt x="1845231" y="6793259"/>
                </a:cubicBezTo>
                <a:cubicBezTo>
                  <a:pt x="1850193" y="6796326"/>
                  <a:pt x="1856756" y="6794773"/>
                  <a:pt x="1859823" y="6789811"/>
                </a:cubicBezTo>
                <a:cubicBezTo>
                  <a:pt x="1862890" y="6784848"/>
                  <a:pt x="1861337" y="6778285"/>
                  <a:pt x="1856375" y="6775219"/>
                </a:cubicBezTo>
                <a:cubicBezTo>
                  <a:pt x="1851412" y="6772151"/>
                  <a:pt x="1844850" y="6773704"/>
                  <a:pt x="1841783" y="6778667"/>
                </a:cubicBezTo>
                <a:close/>
                <a:moveTo>
                  <a:pt x="3034284" y="6775447"/>
                </a:moveTo>
                <a:cubicBezTo>
                  <a:pt x="3030350" y="6779410"/>
                  <a:pt x="3027140" y="6791364"/>
                  <a:pt x="3027140" y="6802022"/>
                </a:cubicBezTo>
                <a:lnTo>
                  <a:pt x="3027140" y="6821386"/>
                </a:lnTo>
                <a:lnTo>
                  <a:pt x="3037561" y="6810966"/>
                </a:lnTo>
                <a:cubicBezTo>
                  <a:pt x="3043285" y="6805241"/>
                  <a:pt x="3046505" y="6793278"/>
                  <a:pt x="3044704" y="6784401"/>
                </a:cubicBezTo>
                <a:cubicBezTo>
                  <a:pt x="3042904" y="6775514"/>
                  <a:pt x="3038218" y="6771485"/>
                  <a:pt x="3034284" y="6775447"/>
                </a:cubicBezTo>
                <a:close/>
                <a:moveTo>
                  <a:pt x="1131665" y="6793763"/>
                </a:moveTo>
                <a:cubicBezTo>
                  <a:pt x="1131665" y="6802498"/>
                  <a:pt x="1136275" y="6808099"/>
                  <a:pt x="1141905" y="6806223"/>
                </a:cubicBezTo>
                <a:cubicBezTo>
                  <a:pt x="1147534" y="6804346"/>
                  <a:pt x="1152144" y="6798745"/>
                  <a:pt x="1152144" y="6793763"/>
                </a:cubicBezTo>
                <a:cubicBezTo>
                  <a:pt x="1152144" y="6788782"/>
                  <a:pt x="1147534" y="6783182"/>
                  <a:pt x="1141905" y="6781305"/>
                </a:cubicBezTo>
                <a:cubicBezTo>
                  <a:pt x="1136275" y="6779428"/>
                  <a:pt x="1131665" y="6785029"/>
                  <a:pt x="1131665" y="6793763"/>
                </a:cubicBezTo>
                <a:close/>
                <a:moveTo>
                  <a:pt x="1174490" y="6789068"/>
                </a:moveTo>
                <a:cubicBezTo>
                  <a:pt x="1171223" y="6794345"/>
                  <a:pt x="1175442" y="6801307"/>
                  <a:pt x="1183862" y="6804537"/>
                </a:cubicBezTo>
                <a:cubicBezTo>
                  <a:pt x="1202093" y="6811528"/>
                  <a:pt x="1212256" y="6803822"/>
                  <a:pt x="1203493" y="6789639"/>
                </a:cubicBezTo>
                <a:cubicBezTo>
                  <a:pt x="1195588" y="6776838"/>
                  <a:pt x="1182205" y="6776581"/>
                  <a:pt x="1174490" y="6789068"/>
                </a:cubicBezTo>
                <a:close/>
                <a:moveTo>
                  <a:pt x="1226915" y="6792973"/>
                </a:moveTo>
                <a:cubicBezTo>
                  <a:pt x="1226915" y="6801269"/>
                  <a:pt x="1233697" y="6808051"/>
                  <a:pt x="1241993" y="6808051"/>
                </a:cubicBezTo>
                <a:cubicBezTo>
                  <a:pt x="1258815" y="6808051"/>
                  <a:pt x="1255890" y="6787544"/>
                  <a:pt x="1238231" y="6781657"/>
                </a:cubicBezTo>
                <a:cubicBezTo>
                  <a:pt x="1232002" y="6779581"/>
                  <a:pt x="1226915" y="6784677"/>
                  <a:pt x="1226915" y="6792973"/>
                </a:cubicBezTo>
                <a:close/>
                <a:moveTo>
                  <a:pt x="1893665" y="6789001"/>
                </a:moveTo>
                <a:cubicBezTo>
                  <a:pt x="1893665" y="6794240"/>
                  <a:pt x="1897952" y="6798526"/>
                  <a:pt x="1903190" y="6798526"/>
                </a:cubicBezTo>
                <a:cubicBezTo>
                  <a:pt x="1908429" y="6798526"/>
                  <a:pt x="1912715" y="6794240"/>
                  <a:pt x="1912715" y="6789001"/>
                </a:cubicBezTo>
                <a:cubicBezTo>
                  <a:pt x="1912715" y="6783762"/>
                  <a:pt x="1908429" y="6779476"/>
                  <a:pt x="1903190" y="6779476"/>
                </a:cubicBezTo>
                <a:cubicBezTo>
                  <a:pt x="1897952" y="6779476"/>
                  <a:pt x="1893665" y="6783762"/>
                  <a:pt x="1893665" y="6789001"/>
                </a:cubicBezTo>
                <a:close/>
                <a:moveTo>
                  <a:pt x="1941290" y="6789001"/>
                </a:moveTo>
                <a:cubicBezTo>
                  <a:pt x="1941290" y="6794240"/>
                  <a:pt x="1947720" y="6798526"/>
                  <a:pt x="1955578" y="6798526"/>
                </a:cubicBezTo>
                <a:cubicBezTo>
                  <a:pt x="1963436" y="6798526"/>
                  <a:pt x="1969865" y="6794240"/>
                  <a:pt x="1969865" y="6789001"/>
                </a:cubicBezTo>
                <a:cubicBezTo>
                  <a:pt x="1969865" y="6783762"/>
                  <a:pt x="1963436" y="6779476"/>
                  <a:pt x="1955578" y="6779476"/>
                </a:cubicBezTo>
                <a:cubicBezTo>
                  <a:pt x="1947720" y="6779476"/>
                  <a:pt x="1941290" y="6783762"/>
                  <a:pt x="1941290" y="6789001"/>
                </a:cubicBezTo>
                <a:close/>
                <a:moveTo>
                  <a:pt x="1993678" y="6789001"/>
                </a:moveTo>
                <a:cubicBezTo>
                  <a:pt x="1990439" y="6794240"/>
                  <a:pt x="1994478" y="6798526"/>
                  <a:pt x="2002641" y="6798526"/>
                </a:cubicBezTo>
                <a:cubicBezTo>
                  <a:pt x="2010804" y="6798526"/>
                  <a:pt x="2017490" y="6794240"/>
                  <a:pt x="2017490" y="6789001"/>
                </a:cubicBezTo>
                <a:cubicBezTo>
                  <a:pt x="2017490" y="6783762"/>
                  <a:pt x="2013471" y="6779476"/>
                  <a:pt x="2008537" y="6779476"/>
                </a:cubicBezTo>
                <a:cubicBezTo>
                  <a:pt x="2003603" y="6779476"/>
                  <a:pt x="1996916" y="6783762"/>
                  <a:pt x="1993678" y="6789001"/>
                </a:cubicBezTo>
                <a:close/>
                <a:moveTo>
                  <a:pt x="1276369" y="6799240"/>
                </a:moveTo>
                <a:cubicBezTo>
                  <a:pt x="1278246" y="6804870"/>
                  <a:pt x="1283856" y="6809480"/>
                  <a:pt x="1288828" y="6809480"/>
                </a:cubicBezTo>
                <a:cubicBezTo>
                  <a:pt x="1293800" y="6809480"/>
                  <a:pt x="1299410" y="6804870"/>
                  <a:pt x="1301286" y="6799240"/>
                </a:cubicBezTo>
                <a:cubicBezTo>
                  <a:pt x="1303163" y="6793611"/>
                  <a:pt x="1297562" y="6789001"/>
                  <a:pt x="1288828" y="6789001"/>
                </a:cubicBezTo>
                <a:cubicBezTo>
                  <a:pt x="1280093" y="6789001"/>
                  <a:pt x="1274493" y="6793611"/>
                  <a:pt x="1276369" y="6799240"/>
                </a:cubicBezTo>
                <a:close/>
                <a:moveTo>
                  <a:pt x="1322165" y="6803288"/>
                </a:moveTo>
                <a:cubicBezTo>
                  <a:pt x="1322165" y="6811147"/>
                  <a:pt x="1328595" y="6817576"/>
                  <a:pt x="1336453" y="6817576"/>
                </a:cubicBezTo>
                <a:cubicBezTo>
                  <a:pt x="1344311" y="6817576"/>
                  <a:pt x="1350740" y="6811147"/>
                  <a:pt x="1350740" y="6803288"/>
                </a:cubicBezTo>
                <a:cubicBezTo>
                  <a:pt x="1350740" y="6795431"/>
                  <a:pt x="1344311" y="6789001"/>
                  <a:pt x="1336453" y="6789001"/>
                </a:cubicBezTo>
                <a:cubicBezTo>
                  <a:pt x="1328595" y="6789001"/>
                  <a:pt x="1322165" y="6795431"/>
                  <a:pt x="1322165" y="6803288"/>
                </a:cubicBezTo>
                <a:close/>
                <a:moveTo>
                  <a:pt x="1374962" y="6797878"/>
                </a:moveTo>
                <a:cubicBezTo>
                  <a:pt x="1367914" y="6809280"/>
                  <a:pt x="1385830" y="6820557"/>
                  <a:pt x="1398518" y="6812718"/>
                </a:cubicBezTo>
                <a:cubicBezTo>
                  <a:pt x="1409176" y="6806137"/>
                  <a:pt x="1402175" y="6789001"/>
                  <a:pt x="1388840" y="6789001"/>
                </a:cubicBezTo>
                <a:cubicBezTo>
                  <a:pt x="1384221" y="6789001"/>
                  <a:pt x="1377972" y="6792992"/>
                  <a:pt x="1374962" y="6797878"/>
                </a:cubicBezTo>
                <a:close/>
                <a:moveTo>
                  <a:pt x="2046065" y="6798526"/>
                </a:moveTo>
                <a:cubicBezTo>
                  <a:pt x="2046065" y="6803765"/>
                  <a:pt x="2050352" y="6808051"/>
                  <a:pt x="2055590" y="6808051"/>
                </a:cubicBezTo>
                <a:cubicBezTo>
                  <a:pt x="2060829" y="6808051"/>
                  <a:pt x="2065115" y="6803765"/>
                  <a:pt x="2065115" y="6798526"/>
                </a:cubicBezTo>
                <a:cubicBezTo>
                  <a:pt x="2065115" y="6793287"/>
                  <a:pt x="2060829" y="6789001"/>
                  <a:pt x="2055590" y="6789001"/>
                </a:cubicBezTo>
                <a:cubicBezTo>
                  <a:pt x="2050352" y="6789001"/>
                  <a:pt x="2046065" y="6793287"/>
                  <a:pt x="2046065" y="6798526"/>
                </a:cubicBezTo>
                <a:close/>
                <a:moveTo>
                  <a:pt x="2093690" y="6798526"/>
                </a:moveTo>
                <a:cubicBezTo>
                  <a:pt x="2093690" y="6803765"/>
                  <a:pt x="2097719" y="6808051"/>
                  <a:pt x="2102653" y="6808051"/>
                </a:cubicBezTo>
                <a:cubicBezTo>
                  <a:pt x="2107587" y="6808051"/>
                  <a:pt x="2114264" y="6803765"/>
                  <a:pt x="2117503" y="6798526"/>
                </a:cubicBezTo>
                <a:cubicBezTo>
                  <a:pt x="2120741" y="6793287"/>
                  <a:pt x="2116712" y="6789001"/>
                  <a:pt x="2108549" y="6789001"/>
                </a:cubicBezTo>
                <a:cubicBezTo>
                  <a:pt x="2100386" y="6789001"/>
                  <a:pt x="2093690" y="6793287"/>
                  <a:pt x="2093690" y="6798526"/>
                </a:cubicBezTo>
                <a:close/>
                <a:moveTo>
                  <a:pt x="2141315" y="6798526"/>
                </a:moveTo>
                <a:cubicBezTo>
                  <a:pt x="2141315" y="6803765"/>
                  <a:pt x="2147745" y="6808051"/>
                  <a:pt x="2155603" y="6808051"/>
                </a:cubicBezTo>
                <a:cubicBezTo>
                  <a:pt x="2163461" y="6808051"/>
                  <a:pt x="2169890" y="6803765"/>
                  <a:pt x="2169890" y="6798526"/>
                </a:cubicBezTo>
                <a:cubicBezTo>
                  <a:pt x="2169890" y="6793287"/>
                  <a:pt x="2163461" y="6789001"/>
                  <a:pt x="2155603" y="6789001"/>
                </a:cubicBezTo>
                <a:cubicBezTo>
                  <a:pt x="2147745" y="6789001"/>
                  <a:pt x="2141315" y="6793287"/>
                  <a:pt x="2141315" y="6798526"/>
                </a:cubicBezTo>
                <a:close/>
                <a:moveTo>
                  <a:pt x="2198465" y="6798526"/>
                </a:moveTo>
                <a:cubicBezTo>
                  <a:pt x="2198465" y="6803765"/>
                  <a:pt x="2203018" y="6808051"/>
                  <a:pt x="2208562" y="6808051"/>
                </a:cubicBezTo>
                <a:cubicBezTo>
                  <a:pt x="2214105" y="6808051"/>
                  <a:pt x="2215991" y="6803765"/>
                  <a:pt x="2212753" y="6798526"/>
                </a:cubicBezTo>
                <a:cubicBezTo>
                  <a:pt x="2209514" y="6793287"/>
                  <a:pt x="2204981" y="6789001"/>
                  <a:pt x="2202666" y="6789001"/>
                </a:cubicBezTo>
                <a:cubicBezTo>
                  <a:pt x="2200351" y="6789001"/>
                  <a:pt x="2198465" y="6793287"/>
                  <a:pt x="2198465" y="6798526"/>
                </a:cubicBezTo>
                <a:close/>
                <a:moveTo>
                  <a:pt x="3071889" y="6802269"/>
                </a:moveTo>
                <a:cubicBezTo>
                  <a:pt x="3067993" y="6812185"/>
                  <a:pt x="3067041" y="6822548"/>
                  <a:pt x="3069774" y="6825291"/>
                </a:cubicBezTo>
                <a:cubicBezTo>
                  <a:pt x="3078471" y="6833978"/>
                  <a:pt x="3086119" y="6819738"/>
                  <a:pt x="3082481" y="6801650"/>
                </a:cubicBezTo>
                <a:lnTo>
                  <a:pt x="3078966" y="6784238"/>
                </a:lnTo>
                <a:lnTo>
                  <a:pt x="3071889" y="6802269"/>
                </a:lnTo>
                <a:close/>
                <a:moveTo>
                  <a:pt x="1426940" y="6808051"/>
                </a:moveTo>
                <a:cubicBezTo>
                  <a:pt x="1426940" y="6813290"/>
                  <a:pt x="1433370" y="6817576"/>
                  <a:pt x="1441228" y="6817576"/>
                </a:cubicBezTo>
                <a:cubicBezTo>
                  <a:pt x="1449086" y="6817576"/>
                  <a:pt x="1455515" y="6813290"/>
                  <a:pt x="1455515" y="6808051"/>
                </a:cubicBezTo>
                <a:cubicBezTo>
                  <a:pt x="1455515" y="6802812"/>
                  <a:pt x="1449086" y="6798526"/>
                  <a:pt x="1441228" y="6798526"/>
                </a:cubicBezTo>
                <a:cubicBezTo>
                  <a:pt x="1433370" y="6798526"/>
                  <a:pt x="1426940" y="6802812"/>
                  <a:pt x="1426940" y="6808051"/>
                </a:cubicBezTo>
                <a:close/>
                <a:moveTo>
                  <a:pt x="1476747" y="6809842"/>
                </a:moveTo>
                <a:cubicBezTo>
                  <a:pt x="1482633" y="6827501"/>
                  <a:pt x="1503140" y="6830425"/>
                  <a:pt x="1503140" y="6813604"/>
                </a:cubicBezTo>
                <a:cubicBezTo>
                  <a:pt x="1503140" y="6805308"/>
                  <a:pt x="1496359" y="6798526"/>
                  <a:pt x="1488062" y="6798526"/>
                </a:cubicBezTo>
                <a:cubicBezTo>
                  <a:pt x="1479766" y="6798526"/>
                  <a:pt x="1474670" y="6803612"/>
                  <a:pt x="1476747" y="6809842"/>
                </a:cubicBezTo>
                <a:close/>
                <a:moveTo>
                  <a:pt x="1531715" y="6812023"/>
                </a:moveTo>
                <a:cubicBezTo>
                  <a:pt x="1531715" y="6820319"/>
                  <a:pt x="1538497" y="6827101"/>
                  <a:pt x="1546793" y="6827101"/>
                </a:cubicBezTo>
                <a:cubicBezTo>
                  <a:pt x="1555090" y="6827101"/>
                  <a:pt x="1560185" y="6822015"/>
                  <a:pt x="1558109" y="6815795"/>
                </a:cubicBezTo>
                <a:cubicBezTo>
                  <a:pt x="1552223" y="6798126"/>
                  <a:pt x="1531715" y="6795202"/>
                  <a:pt x="1531715" y="6812023"/>
                </a:cubicBezTo>
                <a:close/>
                <a:moveTo>
                  <a:pt x="1585427" y="6805137"/>
                </a:moveTo>
                <a:cubicBezTo>
                  <a:pt x="1574702" y="6815862"/>
                  <a:pt x="1578902" y="6827101"/>
                  <a:pt x="1593628" y="6827101"/>
                </a:cubicBezTo>
                <a:cubicBezTo>
                  <a:pt x="1601486" y="6827101"/>
                  <a:pt x="1607915" y="6823072"/>
                  <a:pt x="1607915" y="6818138"/>
                </a:cubicBezTo>
                <a:cubicBezTo>
                  <a:pt x="1607915" y="6806127"/>
                  <a:pt x="1593037" y="6797526"/>
                  <a:pt x="1585427" y="6805137"/>
                </a:cubicBezTo>
                <a:close/>
                <a:moveTo>
                  <a:pt x="2250948" y="6808203"/>
                </a:moveTo>
                <a:cubicBezTo>
                  <a:pt x="2254244" y="6813528"/>
                  <a:pt x="2260921" y="6815424"/>
                  <a:pt x="2265798" y="6812404"/>
                </a:cubicBezTo>
                <a:cubicBezTo>
                  <a:pt x="2279009" y="6804241"/>
                  <a:pt x="2276551" y="6798526"/>
                  <a:pt x="2259816" y="6798526"/>
                </a:cubicBezTo>
                <a:cubicBezTo>
                  <a:pt x="2251653" y="6798526"/>
                  <a:pt x="2247662" y="6802879"/>
                  <a:pt x="2250948" y="6808203"/>
                </a:cubicBezTo>
                <a:close/>
                <a:moveTo>
                  <a:pt x="2303240" y="6808051"/>
                </a:moveTo>
                <a:cubicBezTo>
                  <a:pt x="2303240" y="6813290"/>
                  <a:pt x="2307527" y="6817576"/>
                  <a:pt x="2312765" y="6817576"/>
                </a:cubicBezTo>
                <a:cubicBezTo>
                  <a:pt x="2318004" y="6817576"/>
                  <a:pt x="2322290" y="6813290"/>
                  <a:pt x="2322290" y="6808051"/>
                </a:cubicBezTo>
                <a:cubicBezTo>
                  <a:pt x="2322290" y="6802812"/>
                  <a:pt x="2318004" y="6798526"/>
                  <a:pt x="2312765" y="6798526"/>
                </a:cubicBezTo>
                <a:cubicBezTo>
                  <a:pt x="2307527" y="6798526"/>
                  <a:pt x="2303240" y="6802812"/>
                  <a:pt x="2303240" y="6808051"/>
                </a:cubicBezTo>
                <a:close/>
                <a:moveTo>
                  <a:pt x="2350865" y="6808051"/>
                </a:moveTo>
                <a:cubicBezTo>
                  <a:pt x="2350865" y="6813290"/>
                  <a:pt x="2355152" y="6817576"/>
                  <a:pt x="2360390" y="6817576"/>
                </a:cubicBezTo>
                <a:cubicBezTo>
                  <a:pt x="2365629" y="6817576"/>
                  <a:pt x="2369915" y="6813290"/>
                  <a:pt x="2369915" y="6808051"/>
                </a:cubicBezTo>
                <a:cubicBezTo>
                  <a:pt x="2369915" y="6802812"/>
                  <a:pt x="2365629" y="6798526"/>
                  <a:pt x="2360390" y="6798526"/>
                </a:cubicBezTo>
                <a:cubicBezTo>
                  <a:pt x="2355152" y="6798526"/>
                  <a:pt x="2350865" y="6802812"/>
                  <a:pt x="2350865" y="6808051"/>
                </a:cubicBezTo>
                <a:close/>
                <a:moveTo>
                  <a:pt x="2403253" y="6808051"/>
                </a:moveTo>
                <a:cubicBezTo>
                  <a:pt x="2400014" y="6813290"/>
                  <a:pt x="2404301" y="6817576"/>
                  <a:pt x="2412778" y="6817576"/>
                </a:cubicBezTo>
                <a:cubicBezTo>
                  <a:pt x="2421255" y="6817576"/>
                  <a:pt x="2425541" y="6813290"/>
                  <a:pt x="2422303" y="6808051"/>
                </a:cubicBezTo>
                <a:cubicBezTo>
                  <a:pt x="2419064" y="6802812"/>
                  <a:pt x="2414778" y="6798526"/>
                  <a:pt x="2412778" y="6798526"/>
                </a:cubicBezTo>
                <a:cubicBezTo>
                  <a:pt x="2410778" y="6798526"/>
                  <a:pt x="2406491" y="6802812"/>
                  <a:pt x="2403253" y="6808051"/>
                </a:cubicBezTo>
                <a:close/>
                <a:moveTo>
                  <a:pt x="2952131" y="6816014"/>
                </a:moveTo>
                <a:cubicBezTo>
                  <a:pt x="2938768" y="6840255"/>
                  <a:pt x="2945035" y="6855867"/>
                  <a:pt x="2961513" y="6839389"/>
                </a:cubicBezTo>
                <a:cubicBezTo>
                  <a:pt x="2967161" y="6833740"/>
                  <a:pt x="2970114" y="6821167"/>
                  <a:pt x="2968085" y="6811442"/>
                </a:cubicBezTo>
                <a:lnTo>
                  <a:pt x="2964409" y="6793763"/>
                </a:lnTo>
                <a:lnTo>
                  <a:pt x="2952131" y="6816014"/>
                </a:lnTo>
                <a:close/>
                <a:moveTo>
                  <a:pt x="955453" y="6817576"/>
                </a:moveTo>
                <a:cubicBezTo>
                  <a:pt x="948514" y="6828815"/>
                  <a:pt x="957520" y="6846151"/>
                  <a:pt x="970302" y="6846151"/>
                </a:cubicBezTo>
                <a:cubicBezTo>
                  <a:pt x="975236" y="6846151"/>
                  <a:pt x="979265" y="6837579"/>
                  <a:pt x="979265" y="6827101"/>
                </a:cubicBezTo>
                <a:cubicBezTo>
                  <a:pt x="979265" y="6807013"/>
                  <a:pt x="965406" y="6801469"/>
                  <a:pt x="955453" y="6817576"/>
                </a:cubicBezTo>
                <a:close/>
                <a:moveTo>
                  <a:pt x="998315" y="6827101"/>
                </a:moveTo>
                <a:cubicBezTo>
                  <a:pt x="998315" y="6845666"/>
                  <a:pt x="1008421" y="6851923"/>
                  <a:pt x="1019880" y="6840455"/>
                </a:cubicBezTo>
                <a:cubicBezTo>
                  <a:pt x="1027519" y="6832826"/>
                  <a:pt x="1017527" y="6808051"/>
                  <a:pt x="1006821" y="6808051"/>
                </a:cubicBezTo>
                <a:cubicBezTo>
                  <a:pt x="1002144" y="6808051"/>
                  <a:pt x="998315" y="6816624"/>
                  <a:pt x="998315" y="6827101"/>
                </a:cubicBezTo>
                <a:close/>
                <a:moveTo>
                  <a:pt x="1636490" y="6817576"/>
                </a:moveTo>
                <a:cubicBezTo>
                  <a:pt x="1636490" y="6822815"/>
                  <a:pt x="1642920" y="6827101"/>
                  <a:pt x="1650778" y="6827101"/>
                </a:cubicBezTo>
                <a:cubicBezTo>
                  <a:pt x="1658636" y="6827101"/>
                  <a:pt x="1665065" y="6822815"/>
                  <a:pt x="1665065" y="6817576"/>
                </a:cubicBezTo>
                <a:cubicBezTo>
                  <a:pt x="1665065" y="6812337"/>
                  <a:pt x="1658636" y="6808051"/>
                  <a:pt x="1650778" y="6808051"/>
                </a:cubicBezTo>
                <a:cubicBezTo>
                  <a:pt x="1642920" y="6808051"/>
                  <a:pt x="1636490" y="6812337"/>
                  <a:pt x="1636490" y="6817576"/>
                </a:cubicBezTo>
                <a:close/>
                <a:moveTo>
                  <a:pt x="1684115" y="6817576"/>
                </a:moveTo>
                <a:cubicBezTo>
                  <a:pt x="1684115" y="6822815"/>
                  <a:pt x="1690545" y="6827101"/>
                  <a:pt x="1698403" y="6827101"/>
                </a:cubicBezTo>
                <a:cubicBezTo>
                  <a:pt x="1706261" y="6827101"/>
                  <a:pt x="1712690" y="6822815"/>
                  <a:pt x="1712690" y="6817576"/>
                </a:cubicBezTo>
                <a:cubicBezTo>
                  <a:pt x="1712690" y="6812337"/>
                  <a:pt x="1706261" y="6808051"/>
                  <a:pt x="1698403" y="6808051"/>
                </a:cubicBezTo>
                <a:cubicBezTo>
                  <a:pt x="1690545" y="6808051"/>
                  <a:pt x="1684115" y="6812337"/>
                  <a:pt x="1684115" y="6817576"/>
                </a:cubicBezTo>
                <a:close/>
                <a:moveTo>
                  <a:pt x="1741265" y="6822338"/>
                </a:moveTo>
                <a:cubicBezTo>
                  <a:pt x="1741265" y="6831073"/>
                  <a:pt x="1745875" y="6836674"/>
                  <a:pt x="1751505" y="6834798"/>
                </a:cubicBezTo>
                <a:cubicBezTo>
                  <a:pt x="1757134" y="6832921"/>
                  <a:pt x="1761744" y="6827320"/>
                  <a:pt x="1761744" y="6822338"/>
                </a:cubicBezTo>
                <a:cubicBezTo>
                  <a:pt x="1761744" y="6817357"/>
                  <a:pt x="1757134" y="6811757"/>
                  <a:pt x="1751505" y="6809880"/>
                </a:cubicBezTo>
                <a:cubicBezTo>
                  <a:pt x="1745875" y="6808003"/>
                  <a:pt x="1741265" y="6813604"/>
                  <a:pt x="1741265" y="6822338"/>
                </a:cubicBezTo>
                <a:close/>
                <a:moveTo>
                  <a:pt x="2455640" y="6817576"/>
                </a:moveTo>
                <a:cubicBezTo>
                  <a:pt x="2455640" y="6822815"/>
                  <a:pt x="2459927" y="6827101"/>
                  <a:pt x="2465165" y="6827101"/>
                </a:cubicBezTo>
                <a:cubicBezTo>
                  <a:pt x="2470404" y="6827101"/>
                  <a:pt x="2474690" y="6822815"/>
                  <a:pt x="2474690" y="6817576"/>
                </a:cubicBezTo>
                <a:cubicBezTo>
                  <a:pt x="2474690" y="6812337"/>
                  <a:pt x="2470404" y="6808051"/>
                  <a:pt x="2465165" y="6808051"/>
                </a:cubicBezTo>
                <a:cubicBezTo>
                  <a:pt x="2459927" y="6808051"/>
                  <a:pt x="2455640" y="6812337"/>
                  <a:pt x="2455640" y="6817576"/>
                </a:cubicBezTo>
                <a:close/>
                <a:moveTo>
                  <a:pt x="2503265" y="6817576"/>
                </a:moveTo>
                <a:cubicBezTo>
                  <a:pt x="2503265" y="6822815"/>
                  <a:pt x="2507552" y="6827101"/>
                  <a:pt x="2512790" y="6827101"/>
                </a:cubicBezTo>
                <a:cubicBezTo>
                  <a:pt x="2518029" y="6827101"/>
                  <a:pt x="2522315" y="6822815"/>
                  <a:pt x="2522315" y="6817576"/>
                </a:cubicBezTo>
                <a:cubicBezTo>
                  <a:pt x="2522315" y="6812337"/>
                  <a:pt x="2518029" y="6808051"/>
                  <a:pt x="2512790" y="6808051"/>
                </a:cubicBezTo>
                <a:cubicBezTo>
                  <a:pt x="2507552" y="6808051"/>
                  <a:pt x="2503265" y="6812337"/>
                  <a:pt x="2503265" y="6817576"/>
                </a:cubicBezTo>
                <a:close/>
                <a:moveTo>
                  <a:pt x="1036415" y="6831863"/>
                </a:moveTo>
                <a:cubicBezTo>
                  <a:pt x="1036415" y="6839722"/>
                  <a:pt x="1042845" y="6846151"/>
                  <a:pt x="1050703" y="6846151"/>
                </a:cubicBezTo>
                <a:cubicBezTo>
                  <a:pt x="1058561" y="6846151"/>
                  <a:pt x="1064990" y="6839722"/>
                  <a:pt x="1064990" y="6831863"/>
                </a:cubicBezTo>
                <a:cubicBezTo>
                  <a:pt x="1064990" y="6824006"/>
                  <a:pt x="1058561" y="6817576"/>
                  <a:pt x="1050703" y="6817576"/>
                </a:cubicBezTo>
                <a:cubicBezTo>
                  <a:pt x="1042845" y="6817576"/>
                  <a:pt x="1036415" y="6824006"/>
                  <a:pt x="1036415" y="6831863"/>
                </a:cubicBezTo>
                <a:close/>
                <a:moveTo>
                  <a:pt x="1085726" y="6832369"/>
                </a:moveTo>
                <a:cubicBezTo>
                  <a:pt x="1090032" y="6853057"/>
                  <a:pt x="1106938" y="6854324"/>
                  <a:pt x="1110806" y="6834245"/>
                </a:cubicBezTo>
                <a:cubicBezTo>
                  <a:pt x="1112806" y="6823815"/>
                  <a:pt x="1108139" y="6817576"/>
                  <a:pt x="1098328" y="6817576"/>
                </a:cubicBezTo>
                <a:cubicBezTo>
                  <a:pt x="1089174" y="6817576"/>
                  <a:pt x="1083926" y="6823739"/>
                  <a:pt x="1085726" y="6832369"/>
                </a:cubicBezTo>
                <a:close/>
                <a:moveTo>
                  <a:pt x="1131665" y="6836626"/>
                </a:moveTo>
                <a:cubicBezTo>
                  <a:pt x="1131665" y="6848904"/>
                  <a:pt x="1136485" y="6855657"/>
                  <a:pt x="1143572" y="6853295"/>
                </a:cubicBezTo>
                <a:cubicBezTo>
                  <a:pt x="1150125" y="6851113"/>
                  <a:pt x="1155478" y="6843608"/>
                  <a:pt x="1155478" y="6836626"/>
                </a:cubicBezTo>
                <a:cubicBezTo>
                  <a:pt x="1155478" y="6829644"/>
                  <a:pt x="1150125" y="6822138"/>
                  <a:pt x="1143572" y="6819957"/>
                </a:cubicBezTo>
                <a:cubicBezTo>
                  <a:pt x="1136485" y="6817595"/>
                  <a:pt x="1131665" y="6824348"/>
                  <a:pt x="1131665" y="6836626"/>
                </a:cubicBezTo>
                <a:close/>
                <a:moveTo>
                  <a:pt x="1788890" y="6827101"/>
                </a:moveTo>
                <a:cubicBezTo>
                  <a:pt x="1788890" y="6832340"/>
                  <a:pt x="1795320" y="6836626"/>
                  <a:pt x="1803178" y="6836626"/>
                </a:cubicBezTo>
                <a:cubicBezTo>
                  <a:pt x="1811036" y="6836626"/>
                  <a:pt x="1817465" y="6832340"/>
                  <a:pt x="1817465" y="6827101"/>
                </a:cubicBezTo>
                <a:cubicBezTo>
                  <a:pt x="1817465" y="6821862"/>
                  <a:pt x="1811036" y="6817576"/>
                  <a:pt x="1803178" y="6817576"/>
                </a:cubicBezTo>
                <a:cubicBezTo>
                  <a:pt x="1795320" y="6817576"/>
                  <a:pt x="1788890" y="6821862"/>
                  <a:pt x="1788890" y="6827101"/>
                </a:cubicBezTo>
                <a:close/>
                <a:moveTo>
                  <a:pt x="1836515" y="6827101"/>
                </a:moveTo>
                <a:cubicBezTo>
                  <a:pt x="1836515" y="6832340"/>
                  <a:pt x="1842945" y="6836626"/>
                  <a:pt x="1850803" y="6836626"/>
                </a:cubicBezTo>
                <a:cubicBezTo>
                  <a:pt x="1858661" y="6836626"/>
                  <a:pt x="1865090" y="6832340"/>
                  <a:pt x="1865090" y="6827101"/>
                </a:cubicBezTo>
                <a:cubicBezTo>
                  <a:pt x="1865090" y="6821862"/>
                  <a:pt x="1858661" y="6817576"/>
                  <a:pt x="1850803" y="6817576"/>
                </a:cubicBezTo>
                <a:cubicBezTo>
                  <a:pt x="1842945" y="6817576"/>
                  <a:pt x="1836515" y="6821862"/>
                  <a:pt x="1836515" y="6827101"/>
                </a:cubicBezTo>
                <a:close/>
                <a:moveTo>
                  <a:pt x="1888903" y="6827101"/>
                </a:moveTo>
                <a:cubicBezTo>
                  <a:pt x="1885664" y="6832340"/>
                  <a:pt x="1889703" y="6836626"/>
                  <a:pt x="1897866" y="6836626"/>
                </a:cubicBezTo>
                <a:cubicBezTo>
                  <a:pt x="1906029" y="6836626"/>
                  <a:pt x="1912715" y="6832340"/>
                  <a:pt x="1912715" y="6827101"/>
                </a:cubicBezTo>
                <a:cubicBezTo>
                  <a:pt x="1912715" y="6821862"/>
                  <a:pt x="1908686" y="6817576"/>
                  <a:pt x="1903752" y="6817576"/>
                </a:cubicBezTo>
                <a:cubicBezTo>
                  <a:pt x="1898818" y="6817576"/>
                  <a:pt x="1892141" y="6821862"/>
                  <a:pt x="1888903" y="6827101"/>
                </a:cubicBezTo>
                <a:close/>
                <a:moveTo>
                  <a:pt x="2995984" y="6823329"/>
                </a:moveTo>
                <a:cubicBezTo>
                  <a:pt x="2992165" y="6827149"/>
                  <a:pt x="2989183" y="6839207"/>
                  <a:pt x="2989336" y="6850123"/>
                </a:cubicBezTo>
                <a:lnTo>
                  <a:pt x="2989621" y="6869963"/>
                </a:lnTo>
                <a:lnTo>
                  <a:pt x="2999527" y="6852933"/>
                </a:lnTo>
                <a:cubicBezTo>
                  <a:pt x="3010186" y="6834626"/>
                  <a:pt x="3007462" y="6811861"/>
                  <a:pt x="2995984" y="6823329"/>
                </a:cubicBezTo>
                <a:close/>
                <a:moveTo>
                  <a:pt x="1172147" y="6839007"/>
                </a:moveTo>
                <a:cubicBezTo>
                  <a:pt x="1174328" y="6845560"/>
                  <a:pt x="1181834" y="6850913"/>
                  <a:pt x="1188815" y="6850913"/>
                </a:cubicBezTo>
                <a:cubicBezTo>
                  <a:pt x="1195797" y="6850913"/>
                  <a:pt x="1203303" y="6845560"/>
                  <a:pt x="1205484" y="6839007"/>
                </a:cubicBezTo>
                <a:cubicBezTo>
                  <a:pt x="1207846" y="6831921"/>
                  <a:pt x="1201093" y="6827101"/>
                  <a:pt x="1188815" y="6827101"/>
                </a:cubicBezTo>
                <a:cubicBezTo>
                  <a:pt x="1176538" y="6827101"/>
                  <a:pt x="1169784" y="6831921"/>
                  <a:pt x="1172147" y="6839007"/>
                </a:cubicBezTo>
                <a:close/>
                <a:moveTo>
                  <a:pt x="1226915" y="6841388"/>
                </a:moveTo>
                <a:cubicBezTo>
                  <a:pt x="1226915" y="6849247"/>
                  <a:pt x="1233345" y="6855676"/>
                  <a:pt x="1241203" y="6855676"/>
                </a:cubicBezTo>
                <a:cubicBezTo>
                  <a:pt x="1249061" y="6855676"/>
                  <a:pt x="1255490" y="6849247"/>
                  <a:pt x="1255490" y="6841388"/>
                </a:cubicBezTo>
                <a:cubicBezTo>
                  <a:pt x="1255490" y="6833531"/>
                  <a:pt x="1249061" y="6827101"/>
                  <a:pt x="1241203" y="6827101"/>
                </a:cubicBezTo>
                <a:cubicBezTo>
                  <a:pt x="1233345" y="6827101"/>
                  <a:pt x="1226915" y="6833531"/>
                  <a:pt x="1226915" y="6841388"/>
                </a:cubicBezTo>
                <a:close/>
                <a:moveTo>
                  <a:pt x="1274540" y="6840598"/>
                </a:moveTo>
                <a:cubicBezTo>
                  <a:pt x="1274540" y="6848894"/>
                  <a:pt x="1281322" y="6855676"/>
                  <a:pt x="1289618" y="6855676"/>
                </a:cubicBezTo>
                <a:cubicBezTo>
                  <a:pt x="1297915" y="6855676"/>
                  <a:pt x="1303010" y="6850590"/>
                  <a:pt x="1300934" y="6844370"/>
                </a:cubicBezTo>
                <a:cubicBezTo>
                  <a:pt x="1295048" y="6826701"/>
                  <a:pt x="1274540" y="6823777"/>
                  <a:pt x="1274540" y="6840598"/>
                </a:cubicBezTo>
                <a:close/>
                <a:moveTo>
                  <a:pt x="1328252" y="6833712"/>
                </a:moveTo>
                <a:cubicBezTo>
                  <a:pt x="1316869" y="6845094"/>
                  <a:pt x="1322108" y="6865201"/>
                  <a:pt x="1336453" y="6865201"/>
                </a:cubicBezTo>
                <a:cubicBezTo>
                  <a:pt x="1344311" y="6865201"/>
                  <a:pt x="1350740" y="6859029"/>
                  <a:pt x="1350740" y="6851476"/>
                </a:cubicBezTo>
                <a:cubicBezTo>
                  <a:pt x="1350740" y="6835559"/>
                  <a:pt x="1337148" y="6824825"/>
                  <a:pt x="1328252" y="6833712"/>
                </a:cubicBezTo>
                <a:close/>
                <a:moveTo>
                  <a:pt x="1941290" y="6836626"/>
                </a:moveTo>
                <a:cubicBezTo>
                  <a:pt x="1941290" y="6841865"/>
                  <a:pt x="1945319" y="6846151"/>
                  <a:pt x="1950253" y="6846151"/>
                </a:cubicBezTo>
                <a:cubicBezTo>
                  <a:pt x="1955187" y="6846151"/>
                  <a:pt x="1961864" y="6841865"/>
                  <a:pt x="1965103" y="6836626"/>
                </a:cubicBezTo>
                <a:cubicBezTo>
                  <a:pt x="1968341" y="6831387"/>
                  <a:pt x="1964303" y="6827101"/>
                  <a:pt x="1956140" y="6827101"/>
                </a:cubicBezTo>
                <a:cubicBezTo>
                  <a:pt x="1947977" y="6827101"/>
                  <a:pt x="1941290" y="6831387"/>
                  <a:pt x="1941290" y="6836626"/>
                </a:cubicBezTo>
                <a:close/>
                <a:moveTo>
                  <a:pt x="1988915" y="6836626"/>
                </a:moveTo>
                <a:cubicBezTo>
                  <a:pt x="1988915" y="6841865"/>
                  <a:pt x="1995345" y="6846151"/>
                  <a:pt x="2003203" y="6846151"/>
                </a:cubicBezTo>
                <a:cubicBezTo>
                  <a:pt x="2011061" y="6846151"/>
                  <a:pt x="2017490" y="6841865"/>
                  <a:pt x="2017490" y="6836626"/>
                </a:cubicBezTo>
                <a:cubicBezTo>
                  <a:pt x="2017490" y="6831387"/>
                  <a:pt x="2011061" y="6827101"/>
                  <a:pt x="2003203" y="6827101"/>
                </a:cubicBezTo>
                <a:cubicBezTo>
                  <a:pt x="1995345" y="6827101"/>
                  <a:pt x="1988915" y="6831387"/>
                  <a:pt x="1988915" y="6836626"/>
                </a:cubicBezTo>
                <a:close/>
                <a:moveTo>
                  <a:pt x="2046065" y="6836626"/>
                </a:moveTo>
                <a:cubicBezTo>
                  <a:pt x="2046065" y="6841865"/>
                  <a:pt x="2050352" y="6846151"/>
                  <a:pt x="2055590" y="6846151"/>
                </a:cubicBezTo>
                <a:cubicBezTo>
                  <a:pt x="2060829" y="6846151"/>
                  <a:pt x="2065115" y="6841865"/>
                  <a:pt x="2065115" y="6836626"/>
                </a:cubicBezTo>
                <a:cubicBezTo>
                  <a:pt x="2065115" y="6831387"/>
                  <a:pt x="2060829" y="6827101"/>
                  <a:pt x="2055590" y="6827101"/>
                </a:cubicBezTo>
                <a:cubicBezTo>
                  <a:pt x="2050352" y="6827101"/>
                  <a:pt x="2046065" y="6831387"/>
                  <a:pt x="2046065" y="6836626"/>
                </a:cubicBezTo>
                <a:close/>
                <a:moveTo>
                  <a:pt x="2098453" y="6836626"/>
                </a:moveTo>
                <a:cubicBezTo>
                  <a:pt x="2095214" y="6841865"/>
                  <a:pt x="2099501" y="6846151"/>
                  <a:pt x="2107978" y="6846151"/>
                </a:cubicBezTo>
                <a:cubicBezTo>
                  <a:pt x="2116455" y="6846151"/>
                  <a:pt x="2120741" y="6841865"/>
                  <a:pt x="2117503" y="6836626"/>
                </a:cubicBezTo>
                <a:cubicBezTo>
                  <a:pt x="2114264" y="6831387"/>
                  <a:pt x="2109978" y="6827101"/>
                  <a:pt x="2107978" y="6827101"/>
                </a:cubicBezTo>
                <a:cubicBezTo>
                  <a:pt x="2105978" y="6827101"/>
                  <a:pt x="2101691" y="6831387"/>
                  <a:pt x="2098453" y="6836626"/>
                </a:cubicBezTo>
                <a:close/>
                <a:moveTo>
                  <a:pt x="1371867" y="6847618"/>
                </a:moveTo>
                <a:cubicBezTo>
                  <a:pt x="1376810" y="6862458"/>
                  <a:pt x="1398118" y="6865049"/>
                  <a:pt x="1398870" y="6850913"/>
                </a:cubicBezTo>
                <a:cubicBezTo>
                  <a:pt x="1399146" y="6845675"/>
                  <a:pt x="1392222" y="6839912"/>
                  <a:pt x="1383487" y="6838093"/>
                </a:cubicBezTo>
                <a:cubicBezTo>
                  <a:pt x="1373553" y="6836045"/>
                  <a:pt x="1369200" y="6839607"/>
                  <a:pt x="1371867" y="6847618"/>
                </a:cubicBezTo>
                <a:close/>
                <a:moveTo>
                  <a:pt x="1426940" y="6850123"/>
                </a:moveTo>
                <a:cubicBezTo>
                  <a:pt x="1426940" y="6858419"/>
                  <a:pt x="1433722" y="6865201"/>
                  <a:pt x="1442018" y="6865201"/>
                </a:cubicBezTo>
                <a:cubicBezTo>
                  <a:pt x="1450315" y="6865201"/>
                  <a:pt x="1455410" y="6860115"/>
                  <a:pt x="1453334" y="6853895"/>
                </a:cubicBezTo>
                <a:cubicBezTo>
                  <a:pt x="1447448" y="6836226"/>
                  <a:pt x="1426940" y="6833302"/>
                  <a:pt x="1426940" y="6850123"/>
                </a:cubicBezTo>
                <a:close/>
                <a:moveTo>
                  <a:pt x="2146173" y="6846303"/>
                </a:moveTo>
                <a:cubicBezTo>
                  <a:pt x="2149469" y="6851628"/>
                  <a:pt x="2156146" y="6853524"/>
                  <a:pt x="2161023" y="6850504"/>
                </a:cubicBezTo>
                <a:cubicBezTo>
                  <a:pt x="2174234" y="6842341"/>
                  <a:pt x="2171776" y="6836626"/>
                  <a:pt x="2155041" y="6836626"/>
                </a:cubicBezTo>
                <a:cubicBezTo>
                  <a:pt x="2146878" y="6836626"/>
                  <a:pt x="2142887" y="6840979"/>
                  <a:pt x="2146173" y="6846303"/>
                </a:cubicBezTo>
                <a:close/>
                <a:moveTo>
                  <a:pt x="2198465" y="6846151"/>
                </a:moveTo>
                <a:cubicBezTo>
                  <a:pt x="2198465" y="6851390"/>
                  <a:pt x="2202752" y="6855676"/>
                  <a:pt x="2207990" y="6855676"/>
                </a:cubicBezTo>
                <a:cubicBezTo>
                  <a:pt x="2213229" y="6855676"/>
                  <a:pt x="2217515" y="6851390"/>
                  <a:pt x="2217515" y="6846151"/>
                </a:cubicBezTo>
                <a:cubicBezTo>
                  <a:pt x="2217515" y="6840912"/>
                  <a:pt x="2213229" y="6836626"/>
                  <a:pt x="2207990" y="6836626"/>
                </a:cubicBezTo>
                <a:cubicBezTo>
                  <a:pt x="2202752" y="6836626"/>
                  <a:pt x="2198465" y="6840912"/>
                  <a:pt x="2198465" y="6846151"/>
                </a:cubicBezTo>
                <a:close/>
                <a:moveTo>
                  <a:pt x="2246090" y="6846151"/>
                </a:moveTo>
                <a:cubicBezTo>
                  <a:pt x="2246090" y="6851390"/>
                  <a:pt x="2252786" y="6855676"/>
                  <a:pt x="2260949" y="6855676"/>
                </a:cubicBezTo>
                <a:cubicBezTo>
                  <a:pt x="2269112" y="6855676"/>
                  <a:pt x="2273141" y="6851390"/>
                  <a:pt x="2269903" y="6846151"/>
                </a:cubicBezTo>
                <a:cubicBezTo>
                  <a:pt x="2266664" y="6840912"/>
                  <a:pt x="2259987" y="6836626"/>
                  <a:pt x="2255053" y="6836626"/>
                </a:cubicBezTo>
                <a:cubicBezTo>
                  <a:pt x="2250119" y="6836626"/>
                  <a:pt x="2246090" y="6840912"/>
                  <a:pt x="2246090" y="6846151"/>
                </a:cubicBezTo>
                <a:close/>
                <a:moveTo>
                  <a:pt x="3034084" y="6842379"/>
                </a:moveTo>
                <a:cubicBezTo>
                  <a:pt x="3030265" y="6846199"/>
                  <a:pt x="3027140" y="6855895"/>
                  <a:pt x="3027140" y="6863934"/>
                </a:cubicBezTo>
                <a:lnTo>
                  <a:pt x="3027140" y="6878536"/>
                </a:lnTo>
                <a:lnTo>
                  <a:pt x="3037732" y="6867935"/>
                </a:lnTo>
                <a:cubicBezTo>
                  <a:pt x="3043561" y="6862115"/>
                  <a:pt x="3046695" y="6852409"/>
                  <a:pt x="3044685" y="6846389"/>
                </a:cubicBezTo>
                <a:cubicBezTo>
                  <a:pt x="3042676" y="6840369"/>
                  <a:pt x="3037904" y="6838560"/>
                  <a:pt x="3034084" y="6842379"/>
                </a:cubicBezTo>
                <a:close/>
                <a:moveTo>
                  <a:pt x="1476747" y="6857467"/>
                </a:moveTo>
                <a:cubicBezTo>
                  <a:pt x="1482633" y="6875126"/>
                  <a:pt x="1503140" y="6878050"/>
                  <a:pt x="1503140" y="6861229"/>
                </a:cubicBezTo>
                <a:cubicBezTo>
                  <a:pt x="1503140" y="6852933"/>
                  <a:pt x="1496359" y="6846151"/>
                  <a:pt x="1488062" y="6846151"/>
                </a:cubicBezTo>
                <a:cubicBezTo>
                  <a:pt x="1479766" y="6846151"/>
                  <a:pt x="1474670" y="6851237"/>
                  <a:pt x="1476747" y="6857467"/>
                </a:cubicBezTo>
                <a:close/>
                <a:moveTo>
                  <a:pt x="1531715" y="6861229"/>
                </a:moveTo>
                <a:cubicBezTo>
                  <a:pt x="1531715" y="6869526"/>
                  <a:pt x="1536802" y="6874621"/>
                  <a:pt x="1543031" y="6872545"/>
                </a:cubicBezTo>
                <a:cubicBezTo>
                  <a:pt x="1560690" y="6866658"/>
                  <a:pt x="1563615" y="6846151"/>
                  <a:pt x="1546793" y="6846151"/>
                </a:cubicBezTo>
                <a:cubicBezTo>
                  <a:pt x="1538497" y="6846151"/>
                  <a:pt x="1531715" y="6852933"/>
                  <a:pt x="1531715" y="6861229"/>
                </a:cubicBezTo>
                <a:close/>
                <a:moveTo>
                  <a:pt x="1579340" y="6860438"/>
                </a:moveTo>
                <a:cubicBezTo>
                  <a:pt x="1579340" y="6868297"/>
                  <a:pt x="1585770" y="6874726"/>
                  <a:pt x="1593628" y="6874726"/>
                </a:cubicBezTo>
                <a:cubicBezTo>
                  <a:pt x="1601486" y="6874726"/>
                  <a:pt x="1607915" y="6868297"/>
                  <a:pt x="1607915" y="6860438"/>
                </a:cubicBezTo>
                <a:cubicBezTo>
                  <a:pt x="1607915" y="6852581"/>
                  <a:pt x="1601486" y="6846151"/>
                  <a:pt x="1593628" y="6846151"/>
                </a:cubicBezTo>
                <a:cubicBezTo>
                  <a:pt x="1585770" y="6846151"/>
                  <a:pt x="1579340" y="6852581"/>
                  <a:pt x="1579340" y="6860438"/>
                </a:cubicBezTo>
                <a:close/>
                <a:moveTo>
                  <a:pt x="1636490" y="6859648"/>
                </a:moveTo>
                <a:cubicBezTo>
                  <a:pt x="1636490" y="6867944"/>
                  <a:pt x="1643272" y="6874726"/>
                  <a:pt x="1651568" y="6874726"/>
                </a:cubicBezTo>
                <a:cubicBezTo>
                  <a:pt x="1659865" y="6874726"/>
                  <a:pt x="1664960" y="6869640"/>
                  <a:pt x="1662884" y="6863420"/>
                </a:cubicBezTo>
                <a:cubicBezTo>
                  <a:pt x="1656998" y="6845751"/>
                  <a:pt x="1636490" y="6842827"/>
                  <a:pt x="1636490" y="6859648"/>
                </a:cubicBezTo>
                <a:close/>
                <a:moveTo>
                  <a:pt x="2298573" y="6855828"/>
                </a:moveTo>
                <a:cubicBezTo>
                  <a:pt x="2301869" y="6861153"/>
                  <a:pt x="2308546" y="6863049"/>
                  <a:pt x="2313423" y="6860029"/>
                </a:cubicBezTo>
                <a:cubicBezTo>
                  <a:pt x="2326634" y="6851866"/>
                  <a:pt x="2324176" y="6846151"/>
                  <a:pt x="2307441" y="6846151"/>
                </a:cubicBezTo>
                <a:cubicBezTo>
                  <a:pt x="2299278" y="6846151"/>
                  <a:pt x="2295287" y="6850504"/>
                  <a:pt x="2298573" y="6855828"/>
                </a:cubicBezTo>
                <a:close/>
                <a:moveTo>
                  <a:pt x="2350865" y="6855676"/>
                </a:moveTo>
                <a:cubicBezTo>
                  <a:pt x="2350865" y="6860915"/>
                  <a:pt x="2355152" y="6865201"/>
                  <a:pt x="2360390" y="6865201"/>
                </a:cubicBezTo>
                <a:cubicBezTo>
                  <a:pt x="2365629" y="6865201"/>
                  <a:pt x="2369915" y="6860915"/>
                  <a:pt x="2369915" y="6855676"/>
                </a:cubicBezTo>
                <a:cubicBezTo>
                  <a:pt x="2369915" y="6850437"/>
                  <a:pt x="2365629" y="6846151"/>
                  <a:pt x="2360390" y="6846151"/>
                </a:cubicBezTo>
                <a:cubicBezTo>
                  <a:pt x="2355152" y="6846151"/>
                  <a:pt x="2350865" y="6850437"/>
                  <a:pt x="2350865" y="6855676"/>
                </a:cubicBezTo>
                <a:close/>
                <a:moveTo>
                  <a:pt x="2398490" y="6855676"/>
                </a:moveTo>
                <a:cubicBezTo>
                  <a:pt x="2398490" y="6860915"/>
                  <a:pt x="2402777" y="6865201"/>
                  <a:pt x="2408015" y="6865201"/>
                </a:cubicBezTo>
                <a:cubicBezTo>
                  <a:pt x="2413254" y="6865201"/>
                  <a:pt x="2417540" y="6860915"/>
                  <a:pt x="2417540" y="6855676"/>
                </a:cubicBezTo>
                <a:cubicBezTo>
                  <a:pt x="2417540" y="6850437"/>
                  <a:pt x="2413254" y="6846151"/>
                  <a:pt x="2408015" y="6846151"/>
                </a:cubicBezTo>
                <a:cubicBezTo>
                  <a:pt x="2402777" y="6846151"/>
                  <a:pt x="2398490" y="6850437"/>
                  <a:pt x="2398490" y="6855676"/>
                </a:cubicBezTo>
                <a:close/>
                <a:moveTo>
                  <a:pt x="956777" y="6862287"/>
                </a:moveTo>
                <a:cubicBezTo>
                  <a:pt x="945399" y="6873669"/>
                  <a:pt x="950638" y="6893776"/>
                  <a:pt x="964978" y="6893776"/>
                </a:cubicBezTo>
                <a:cubicBezTo>
                  <a:pt x="972836" y="6893776"/>
                  <a:pt x="979265" y="6887604"/>
                  <a:pt x="979265" y="6880051"/>
                </a:cubicBezTo>
                <a:cubicBezTo>
                  <a:pt x="979265" y="6864134"/>
                  <a:pt x="965673" y="6853400"/>
                  <a:pt x="956777" y="6862287"/>
                </a:cubicBezTo>
                <a:close/>
                <a:moveTo>
                  <a:pt x="1685944" y="6865915"/>
                </a:moveTo>
                <a:cubicBezTo>
                  <a:pt x="1687821" y="6871545"/>
                  <a:pt x="1693431" y="6876155"/>
                  <a:pt x="1698403" y="6876155"/>
                </a:cubicBezTo>
                <a:cubicBezTo>
                  <a:pt x="1703375" y="6876155"/>
                  <a:pt x="1708985" y="6871545"/>
                  <a:pt x="1710861" y="6865915"/>
                </a:cubicBezTo>
                <a:cubicBezTo>
                  <a:pt x="1712738" y="6860286"/>
                  <a:pt x="1707137" y="6855676"/>
                  <a:pt x="1698403" y="6855676"/>
                </a:cubicBezTo>
                <a:cubicBezTo>
                  <a:pt x="1689668" y="6855676"/>
                  <a:pt x="1684068" y="6860286"/>
                  <a:pt x="1685944" y="6865915"/>
                </a:cubicBezTo>
                <a:close/>
                <a:moveTo>
                  <a:pt x="1741265" y="6869963"/>
                </a:moveTo>
                <a:cubicBezTo>
                  <a:pt x="1741265" y="6878698"/>
                  <a:pt x="1745875" y="6884299"/>
                  <a:pt x="1751505" y="6882423"/>
                </a:cubicBezTo>
                <a:cubicBezTo>
                  <a:pt x="1757134" y="6880546"/>
                  <a:pt x="1761744" y="6874945"/>
                  <a:pt x="1761744" y="6869963"/>
                </a:cubicBezTo>
                <a:cubicBezTo>
                  <a:pt x="1761744" y="6864982"/>
                  <a:pt x="1757134" y="6859382"/>
                  <a:pt x="1751505" y="6857505"/>
                </a:cubicBezTo>
                <a:cubicBezTo>
                  <a:pt x="1745875" y="6855628"/>
                  <a:pt x="1741265" y="6861229"/>
                  <a:pt x="1741265" y="6869963"/>
                </a:cubicBezTo>
                <a:close/>
                <a:moveTo>
                  <a:pt x="1788890" y="6869173"/>
                </a:moveTo>
                <a:cubicBezTo>
                  <a:pt x="1788890" y="6877469"/>
                  <a:pt x="1795672" y="6884251"/>
                  <a:pt x="1803968" y="6884251"/>
                </a:cubicBezTo>
                <a:cubicBezTo>
                  <a:pt x="1812265" y="6884251"/>
                  <a:pt x="1817360" y="6879165"/>
                  <a:pt x="1815284" y="6872945"/>
                </a:cubicBezTo>
                <a:cubicBezTo>
                  <a:pt x="1809398" y="6855276"/>
                  <a:pt x="1788890" y="6852352"/>
                  <a:pt x="1788890" y="6869173"/>
                </a:cubicBezTo>
                <a:close/>
                <a:moveTo>
                  <a:pt x="2508028" y="6865201"/>
                </a:moveTo>
                <a:cubicBezTo>
                  <a:pt x="2511266" y="6870440"/>
                  <a:pt x="2515810" y="6874726"/>
                  <a:pt x="2518124" y="6874726"/>
                </a:cubicBezTo>
                <a:cubicBezTo>
                  <a:pt x="2520439" y="6874726"/>
                  <a:pt x="2522315" y="6870440"/>
                  <a:pt x="2522315" y="6865201"/>
                </a:cubicBezTo>
                <a:cubicBezTo>
                  <a:pt x="2522315" y="6859962"/>
                  <a:pt x="2517772" y="6855676"/>
                  <a:pt x="2512228" y="6855676"/>
                </a:cubicBezTo>
                <a:cubicBezTo>
                  <a:pt x="2506685" y="6855676"/>
                  <a:pt x="2504789" y="6859962"/>
                  <a:pt x="2508028" y="6865201"/>
                </a:cubicBezTo>
                <a:close/>
                <a:moveTo>
                  <a:pt x="2951931" y="6872898"/>
                </a:moveTo>
                <a:cubicBezTo>
                  <a:pt x="2945473" y="6884965"/>
                  <a:pt x="2941882" y="6899939"/>
                  <a:pt x="2943968" y="6906187"/>
                </a:cubicBezTo>
                <a:cubicBezTo>
                  <a:pt x="2946111" y="6912617"/>
                  <a:pt x="2952836" y="6908035"/>
                  <a:pt x="2959484" y="6895605"/>
                </a:cubicBezTo>
                <a:cubicBezTo>
                  <a:pt x="2965942" y="6883537"/>
                  <a:pt x="2969524" y="6868564"/>
                  <a:pt x="2967438" y="6862315"/>
                </a:cubicBezTo>
                <a:cubicBezTo>
                  <a:pt x="2965294" y="6855886"/>
                  <a:pt x="2958579" y="6860467"/>
                  <a:pt x="2951931" y="6872898"/>
                </a:cubicBezTo>
                <a:close/>
                <a:moveTo>
                  <a:pt x="995401" y="6871288"/>
                </a:moveTo>
                <a:cubicBezTo>
                  <a:pt x="987790" y="6878898"/>
                  <a:pt x="996391" y="6893776"/>
                  <a:pt x="1008402" y="6893776"/>
                </a:cubicBezTo>
                <a:cubicBezTo>
                  <a:pt x="1013336" y="6893776"/>
                  <a:pt x="1017365" y="6887347"/>
                  <a:pt x="1017365" y="6879488"/>
                </a:cubicBezTo>
                <a:cubicBezTo>
                  <a:pt x="1017365" y="6864763"/>
                  <a:pt x="1006126" y="6860562"/>
                  <a:pt x="995401" y="6871288"/>
                </a:cubicBezTo>
                <a:close/>
                <a:moveTo>
                  <a:pt x="1038101" y="6881079"/>
                </a:moveTo>
                <a:cubicBezTo>
                  <a:pt x="1042730" y="6904978"/>
                  <a:pt x="1064990" y="6908254"/>
                  <a:pt x="1064990" y="6885042"/>
                </a:cubicBezTo>
                <a:cubicBezTo>
                  <a:pt x="1064990" y="6873345"/>
                  <a:pt x="1058837" y="6865201"/>
                  <a:pt x="1050007" y="6865201"/>
                </a:cubicBezTo>
                <a:cubicBezTo>
                  <a:pt x="1041130" y="6865201"/>
                  <a:pt x="1036272" y="6871678"/>
                  <a:pt x="1038101" y="6881079"/>
                </a:cubicBezTo>
                <a:close/>
                <a:moveTo>
                  <a:pt x="1084040" y="6883460"/>
                </a:moveTo>
                <a:cubicBezTo>
                  <a:pt x="1084040" y="6895157"/>
                  <a:pt x="1090193" y="6903301"/>
                  <a:pt x="1099023" y="6903301"/>
                </a:cubicBezTo>
                <a:cubicBezTo>
                  <a:pt x="1107900" y="6903301"/>
                  <a:pt x="1112758" y="6896824"/>
                  <a:pt x="1110929" y="6887423"/>
                </a:cubicBezTo>
                <a:cubicBezTo>
                  <a:pt x="1106300" y="6863525"/>
                  <a:pt x="1084040" y="6860248"/>
                  <a:pt x="1084040" y="6883460"/>
                </a:cubicBezTo>
                <a:close/>
                <a:moveTo>
                  <a:pt x="1131665" y="6884251"/>
                </a:moveTo>
                <a:cubicBezTo>
                  <a:pt x="1131665" y="6896529"/>
                  <a:pt x="1136485" y="6903282"/>
                  <a:pt x="1143572" y="6900920"/>
                </a:cubicBezTo>
                <a:cubicBezTo>
                  <a:pt x="1150125" y="6898738"/>
                  <a:pt x="1155478" y="6891233"/>
                  <a:pt x="1155478" y="6884251"/>
                </a:cubicBezTo>
                <a:cubicBezTo>
                  <a:pt x="1155478" y="6877269"/>
                  <a:pt x="1150125" y="6869763"/>
                  <a:pt x="1143572" y="6867582"/>
                </a:cubicBezTo>
                <a:cubicBezTo>
                  <a:pt x="1136485" y="6865220"/>
                  <a:pt x="1131665" y="6871973"/>
                  <a:pt x="1131665" y="6884251"/>
                </a:cubicBezTo>
                <a:close/>
                <a:moveTo>
                  <a:pt x="1836515" y="6874726"/>
                </a:moveTo>
                <a:cubicBezTo>
                  <a:pt x="1836515" y="6879965"/>
                  <a:pt x="1842945" y="6884251"/>
                  <a:pt x="1850803" y="6884251"/>
                </a:cubicBezTo>
                <a:cubicBezTo>
                  <a:pt x="1858661" y="6884251"/>
                  <a:pt x="1865090" y="6879965"/>
                  <a:pt x="1865090" y="6874726"/>
                </a:cubicBezTo>
                <a:cubicBezTo>
                  <a:pt x="1865090" y="6869487"/>
                  <a:pt x="1858661" y="6865201"/>
                  <a:pt x="1850803" y="6865201"/>
                </a:cubicBezTo>
                <a:cubicBezTo>
                  <a:pt x="1842945" y="6865201"/>
                  <a:pt x="1836515" y="6869487"/>
                  <a:pt x="1836515" y="6874726"/>
                </a:cubicBezTo>
                <a:close/>
                <a:moveTo>
                  <a:pt x="1889312" y="6874078"/>
                </a:moveTo>
                <a:cubicBezTo>
                  <a:pt x="1882807" y="6884604"/>
                  <a:pt x="1897828" y="6895976"/>
                  <a:pt x="1906629" y="6887166"/>
                </a:cubicBezTo>
                <a:cubicBezTo>
                  <a:pt x="1915678" y="6878117"/>
                  <a:pt x="1913992" y="6865201"/>
                  <a:pt x="1903752" y="6865201"/>
                </a:cubicBezTo>
                <a:cubicBezTo>
                  <a:pt x="1898818" y="6865201"/>
                  <a:pt x="1892322" y="6869192"/>
                  <a:pt x="1889312" y="6874078"/>
                </a:cubicBezTo>
                <a:close/>
                <a:moveTo>
                  <a:pt x="1941290" y="6880279"/>
                </a:moveTo>
                <a:cubicBezTo>
                  <a:pt x="1941290" y="6897100"/>
                  <a:pt x="1961798" y="6894176"/>
                  <a:pt x="1967684" y="6876517"/>
                </a:cubicBezTo>
                <a:cubicBezTo>
                  <a:pt x="1969760" y="6870287"/>
                  <a:pt x="1964665" y="6865201"/>
                  <a:pt x="1956368" y="6865201"/>
                </a:cubicBezTo>
                <a:cubicBezTo>
                  <a:pt x="1948072" y="6865201"/>
                  <a:pt x="1941290" y="6871983"/>
                  <a:pt x="1941290" y="6880279"/>
                </a:cubicBezTo>
                <a:close/>
                <a:moveTo>
                  <a:pt x="1994602" y="6873240"/>
                </a:moveTo>
                <a:cubicBezTo>
                  <a:pt x="1991306" y="6878574"/>
                  <a:pt x="1993249" y="6885804"/>
                  <a:pt x="1998917" y="6889309"/>
                </a:cubicBezTo>
                <a:cubicBezTo>
                  <a:pt x="2013566" y="6898358"/>
                  <a:pt x="2023024" y="6885965"/>
                  <a:pt x="2010794" y="6873735"/>
                </a:cubicBezTo>
                <a:cubicBezTo>
                  <a:pt x="2003955" y="6866897"/>
                  <a:pt x="1998621" y="6866735"/>
                  <a:pt x="1994602" y="6873240"/>
                </a:cubicBezTo>
                <a:close/>
                <a:moveTo>
                  <a:pt x="1169765" y="6889013"/>
                </a:moveTo>
                <a:cubicBezTo>
                  <a:pt x="1169765" y="6896948"/>
                  <a:pt x="1178233" y="6903301"/>
                  <a:pt x="1188815" y="6903301"/>
                </a:cubicBezTo>
                <a:cubicBezTo>
                  <a:pt x="1199398" y="6903301"/>
                  <a:pt x="1207865" y="6896948"/>
                  <a:pt x="1207865" y="6889013"/>
                </a:cubicBezTo>
                <a:cubicBezTo>
                  <a:pt x="1207865" y="6881079"/>
                  <a:pt x="1199398" y="6874726"/>
                  <a:pt x="1188815" y="6874726"/>
                </a:cubicBezTo>
                <a:cubicBezTo>
                  <a:pt x="1178233" y="6874726"/>
                  <a:pt x="1169765" y="6881079"/>
                  <a:pt x="1169765" y="6889013"/>
                </a:cubicBezTo>
                <a:close/>
                <a:moveTo>
                  <a:pt x="1228382" y="6888423"/>
                </a:moveTo>
                <a:cubicBezTo>
                  <a:pt x="1230201" y="6897158"/>
                  <a:pt x="1235964" y="6904082"/>
                  <a:pt x="1241203" y="6903806"/>
                </a:cubicBezTo>
                <a:cubicBezTo>
                  <a:pt x="1255338" y="6903053"/>
                  <a:pt x="1252747" y="6881746"/>
                  <a:pt x="1237907" y="6876803"/>
                </a:cubicBezTo>
                <a:cubicBezTo>
                  <a:pt x="1229897" y="6874135"/>
                  <a:pt x="1226334" y="6878489"/>
                  <a:pt x="1228382" y="6888423"/>
                </a:cubicBezTo>
                <a:close/>
                <a:moveTo>
                  <a:pt x="1274540" y="6892985"/>
                </a:moveTo>
                <a:cubicBezTo>
                  <a:pt x="1274540" y="6904682"/>
                  <a:pt x="1280693" y="6912826"/>
                  <a:pt x="1289523" y="6912826"/>
                </a:cubicBezTo>
                <a:cubicBezTo>
                  <a:pt x="1298400" y="6912826"/>
                  <a:pt x="1303258" y="6906349"/>
                  <a:pt x="1301429" y="6896948"/>
                </a:cubicBezTo>
                <a:cubicBezTo>
                  <a:pt x="1296800" y="6873050"/>
                  <a:pt x="1274540" y="6869773"/>
                  <a:pt x="1274540" y="6892985"/>
                </a:cubicBezTo>
                <a:close/>
                <a:moveTo>
                  <a:pt x="2046065" y="6884251"/>
                </a:moveTo>
                <a:cubicBezTo>
                  <a:pt x="2046065" y="6889490"/>
                  <a:pt x="2050352" y="6893776"/>
                  <a:pt x="2055590" y="6893776"/>
                </a:cubicBezTo>
                <a:cubicBezTo>
                  <a:pt x="2060829" y="6893776"/>
                  <a:pt x="2065115" y="6889490"/>
                  <a:pt x="2065115" y="6884251"/>
                </a:cubicBezTo>
                <a:cubicBezTo>
                  <a:pt x="2065115" y="6879012"/>
                  <a:pt x="2060829" y="6874726"/>
                  <a:pt x="2055590" y="6874726"/>
                </a:cubicBezTo>
                <a:cubicBezTo>
                  <a:pt x="2050352" y="6874726"/>
                  <a:pt x="2046065" y="6879012"/>
                  <a:pt x="2046065" y="6884251"/>
                </a:cubicBezTo>
                <a:close/>
                <a:moveTo>
                  <a:pt x="2095129" y="6883775"/>
                </a:moveTo>
                <a:cubicBezTo>
                  <a:pt x="2097224" y="6890062"/>
                  <a:pt x="2102044" y="6894881"/>
                  <a:pt x="2105844" y="6894490"/>
                </a:cubicBezTo>
                <a:cubicBezTo>
                  <a:pt x="2117236" y="6893309"/>
                  <a:pt x="2115017" y="6880251"/>
                  <a:pt x="2102739" y="6876155"/>
                </a:cubicBezTo>
                <a:cubicBezTo>
                  <a:pt x="2096453" y="6874059"/>
                  <a:pt x="2093033" y="6877489"/>
                  <a:pt x="2095129" y="6883775"/>
                </a:cubicBezTo>
                <a:close/>
                <a:moveTo>
                  <a:pt x="2146583" y="6883442"/>
                </a:moveTo>
                <a:cubicBezTo>
                  <a:pt x="2143516" y="6888404"/>
                  <a:pt x="2145068" y="6894967"/>
                  <a:pt x="2150031" y="6898034"/>
                </a:cubicBezTo>
                <a:cubicBezTo>
                  <a:pt x="2154993" y="6901101"/>
                  <a:pt x="2161566" y="6899548"/>
                  <a:pt x="2164633" y="6894586"/>
                </a:cubicBezTo>
                <a:cubicBezTo>
                  <a:pt x="2167700" y="6889623"/>
                  <a:pt x="2166147" y="6883060"/>
                  <a:pt x="2161184" y="6879994"/>
                </a:cubicBezTo>
                <a:cubicBezTo>
                  <a:pt x="2156222" y="6876926"/>
                  <a:pt x="2149650" y="6878479"/>
                  <a:pt x="2146583" y="6883442"/>
                </a:cubicBezTo>
                <a:close/>
                <a:moveTo>
                  <a:pt x="2996184" y="6880222"/>
                </a:moveTo>
                <a:cubicBezTo>
                  <a:pt x="2992250" y="6884185"/>
                  <a:pt x="2989040" y="6896139"/>
                  <a:pt x="2989040" y="6906797"/>
                </a:cubicBezTo>
                <a:lnTo>
                  <a:pt x="2989040" y="6926161"/>
                </a:lnTo>
                <a:lnTo>
                  <a:pt x="2999461" y="6915741"/>
                </a:lnTo>
                <a:cubicBezTo>
                  <a:pt x="3005185" y="6910016"/>
                  <a:pt x="3008405" y="6898053"/>
                  <a:pt x="3006604" y="6889176"/>
                </a:cubicBezTo>
                <a:cubicBezTo>
                  <a:pt x="3004804" y="6880289"/>
                  <a:pt x="3000118" y="6876260"/>
                  <a:pt x="2996184" y="6880222"/>
                </a:cubicBezTo>
                <a:close/>
                <a:moveTo>
                  <a:pt x="1322165" y="6898538"/>
                </a:moveTo>
                <a:cubicBezTo>
                  <a:pt x="1322165" y="6906397"/>
                  <a:pt x="1328595" y="6912826"/>
                  <a:pt x="1336453" y="6912826"/>
                </a:cubicBezTo>
                <a:cubicBezTo>
                  <a:pt x="1344311" y="6912826"/>
                  <a:pt x="1350740" y="6906397"/>
                  <a:pt x="1350740" y="6898538"/>
                </a:cubicBezTo>
                <a:cubicBezTo>
                  <a:pt x="1350740" y="6890681"/>
                  <a:pt x="1344311" y="6884251"/>
                  <a:pt x="1336453" y="6884251"/>
                </a:cubicBezTo>
                <a:cubicBezTo>
                  <a:pt x="1328595" y="6884251"/>
                  <a:pt x="1322165" y="6890681"/>
                  <a:pt x="1322165" y="6898538"/>
                </a:cubicBezTo>
                <a:close/>
                <a:moveTo>
                  <a:pt x="1369790" y="6897843"/>
                </a:moveTo>
                <a:cubicBezTo>
                  <a:pt x="1369790" y="6906673"/>
                  <a:pt x="1377934" y="6912826"/>
                  <a:pt x="1389631" y="6912826"/>
                </a:cubicBezTo>
                <a:cubicBezTo>
                  <a:pt x="1412843" y="6912826"/>
                  <a:pt x="1409567" y="6890566"/>
                  <a:pt x="1385669" y="6885937"/>
                </a:cubicBezTo>
                <a:cubicBezTo>
                  <a:pt x="1376267" y="6884109"/>
                  <a:pt x="1369790" y="6888966"/>
                  <a:pt x="1369790" y="6897843"/>
                </a:cubicBezTo>
                <a:close/>
                <a:moveTo>
                  <a:pt x="1426940" y="6903301"/>
                </a:moveTo>
                <a:cubicBezTo>
                  <a:pt x="1426940" y="6915579"/>
                  <a:pt x="1431760" y="6922332"/>
                  <a:pt x="1438847" y="6919970"/>
                </a:cubicBezTo>
                <a:cubicBezTo>
                  <a:pt x="1445400" y="6917788"/>
                  <a:pt x="1450753" y="6910283"/>
                  <a:pt x="1450753" y="6903301"/>
                </a:cubicBezTo>
                <a:cubicBezTo>
                  <a:pt x="1450753" y="6896319"/>
                  <a:pt x="1445400" y="6888813"/>
                  <a:pt x="1438847" y="6886632"/>
                </a:cubicBezTo>
                <a:cubicBezTo>
                  <a:pt x="1431760" y="6884270"/>
                  <a:pt x="1426940" y="6891023"/>
                  <a:pt x="1426940" y="6903301"/>
                </a:cubicBezTo>
                <a:close/>
                <a:moveTo>
                  <a:pt x="1480652" y="6890862"/>
                </a:moveTo>
                <a:cubicBezTo>
                  <a:pt x="1469269" y="6902244"/>
                  <a:pt x="1474508" y="6922351"/>
                  <a:pt x="1488853" y="6922351"/>
                </a:cubicBezTo>
                <a:cubicBezTo>
                  <a:pt x="1496711" y="6922351"/>
                  <a:pt x="1503140" y="6916179"/>
                  <a:pt x="1503140" y="6908626"/>
                </a:cubicBezTo>
                <a:cubicBezTo>
                  <a:pt x="1503140" y="6892709"/>
                  <a:pt x="1489548" y="6881975"/>
                  <a:pt x="1480652" y="6890862"/>
                </a:cubicBezTo>
                <a:close/>
                <a:moveTo>
                  <a:pt x="2193703" y="6893776"/>
                </a:moveTo>
                <a:cubicBezTo>
                  <a:pt x="2196941" y="6899015"/>
                  <a:pt x="2203628" y="6903301"/>
                  <a:pt x="2208562" y="6903301"/>
                </a:cubicBezTo>
                <a:cubicBezTo>
                  <a:pt x="2213496" y="6903301"/>
                  <a:pt x="2217515" y="6899015"/>
                  <a:pt x="2217515" y="6893776"/>
                </a:cubicBezTo>
                <a:cubicBezTo>
                  <a:pt x="2217515" y="6888537"/>
                  <a:pt x="2210829" y="6884251"/>
                  <a:pt x="2202666" y="6884251"/>
                </a:cubicBezTo>
                <a:cubicBezTo>
                  <a:pt x="2194503" y="6884251"/>
                  <a:pt x="2190464" y="6888537"/>
                  <a:pt x="2193703" y="6893776"/>
                </a:cubicBezTo>
                <a:close/>
                <a:moveTo>
                  <a:pt x="2246090" y="6893776"/>
                </a:moveTo>
                <a:cubicBezTo>
                  <a:pt x="2246090" y="6899015"/>
                  <a:pt x="2252786" y="6903301"/>
                  <a:pt x="2260949" y="6903301"/>
                </a:cubicBezTo>
                <a:cubicBezTo>
                  <a:pt x="2269112" y="6903301"/>
                  <a:pt x="2273141" y="6899015"/>
                  <a:pt x="2269903" y="6893776"/>
                </a:cubicBezTo>
                <a:cubicBezTo>
                  <a:pt x="2266664" y="6888537"/>
                  <a:pt x="2259987" y="6884251"/>
                  <a:pt x="2255053" y="6884251"/>
                </a:cubicBezTo>
                <a:cubicBezTo>
                  <a:pt x="2250119" y="6884251"/>
                  <a:pt x="2246090" y="6888537"/>
                  <a:pt x="2246090" y="6893776"/>
                </a:cubicBezTo>
                <a:close/>
                <a:moveTo>
                  <a:pt x="2300326" y="6890338"/>
                </a:moveTo>
                <a:cubicBezTo>
                  <a:pt x="2292715" y="6897948"/>
                  <a:pt x="2301326" y="6912826"/>
                  <a:pt x="2313337" y="6912826"/>
                </a:cubicBezTo>
                <a:cubicBezTo>
                  <a:pt x="2318271" y="6912826"/>
                  <a:pt x="2322290" y="6906397"/>
                  <a:pt x="2322290" y="6898538"/>
                </a:cubicBezTo>
                <a:cubicBezTo>
                  <a:pt x="2322290" y="6883813"/>
                  <a:pt x="2311051" y="6879612"/>
                  <a:pt x="2300326" y="6890338"/>
                </a:cubicBezTo>
                <a:close/>
                <a:moveTo>
                  <a:pt x="1531715" y="6908063"/>
                </a:moveTo>
                <a:cubicBezTo>
                  <a:pt x="1531715" y="6915922"/>
                  <a:pt x="1538145" y="6922351"/>
                  <a:pt x="1546003" y="6922351"/>
                </a:cubicBezTo>
                <a:cubicBezTo>
                  <a:pt x="1553861" y="6922351"/>
                  <a:pt x="1560290" y="6915922"/>
                  <a:pt x="1560290" y="6908063"/>
                </a:cubicBezTo>
                <a:cubicBezTo>
                  <a:pt x="1560290" y="6900206"/>
                  <a:pt x="1553861" y="6893776"/>
                  <a:pt x="1546003" y="6893776"/>
                </a:cubicBezTo>
                <a:cubicBezTo>
                  <a:pt x="1538145" y="6893776"/>
                  <a:pt x="1531715" y="6900206"/>
                  <a:pt x="1531715" y="6908063"/>
                </a:cubicBezTo>
                <a:close/>
                <a:moveTo>
                  <a:pt x="1579340" y="6908063"/>
                </a:moveTo>
                <a:cubicBezTo>
                  <a:pt x="1579340" y="6915922"/>
                  <a:pt x="1585770" y="6922351"/>
                  <a:pt x="1593628" y="6922351"/>
                </a:cubicBezTo>
                <a:cubicBezTo>
                  <a:pt x="1601486" y="6922351"/>
                  <a:pt x="1607915" y="6915922"/>
                  <a:pt x="1607915" y="6908063"/>
                </a:cubicBezTo>
                <a:cubicBezTo>
                  <a:pt x="1607915" y="6900206"/>
                  <a:pt x="1601486" y="6893776"/>
                  <a:pt x="1593628" y="6893776"/>
                </a:cubicBezTo>
                <a:cubicBezTo>
                  <a:pt x="1585770" y="6893776"/>
                  <a:pt x="1579340" y="6900206"/>
                  <a:pt x="1579340" y="6908063"/>
                </a:cubicBezTo>
                <a:close/>
                <a:moveTo>
                  <a:pt x="1636490" y="6912826"/>
                </a:moveTo>
                <a:cubicBezTo>
                  <a:pt x="1636490" y="6925104"/>
                  <a:pt x="1641310" y="6931857"/>
                  <a:pt x="1648397" y="6929495"/>
                </a:cubicBezTo>
                <a:cubicBezTo>
                  <a:pt x="1654950" y="6927313"/>
                  <a:pt x="1660303" y="6919808"/>
                  <a:pt x="1660303" y="6912826"/>
                </a:cubicBezTo>
                <a:cubicBezTo>
                  <a:pt x="1660303" y="6905844"/>
                  <a:pt x="1654950" y="6898338"/>
                  <a:pt x="1648397" y="6896157"/>
                </a:cubicBezTo>
                <a:cubicBezTo>
                  <a:pt x="1641310" y="6893795"/>
                  <a:pt x="1636490" y="6900548"/>
                  <a:pt x="1636490" y="6912826"/>
                </a:cubicBezTo>
                <a:close/>
                <a:moveTo>
                  <a:pt x="2350865" y="6903301"/>
                </a:moveTo>
                <a:cubicBezTo>
                  <a:pt x="2350865" y="6908540"/>
                  <a:pt x="2355152" y="6912826"/>
                  <a:pt x="2360390" y="6912826"/>
                </a:cubicBezTo>
                <a:cubicBezTo>
                  <a:pt x="2365629" y="6912826"/>
                  <a:pt x="2369915" y="6908540"/>
                  <a:pt x="2369915" y="6903301"/>
                </a:cubicBezTo>
                <a:cubicBezTo>
                  <a:pt x="2369915" y="6898062"/>
                  <a:pt x="2365629" y="6893776"/>
                  <a:pt x="2360390" y="6893776"/>
                </a:cubicBezTo>
                <a:cubicBezTo>
                  <a:pt x="2355152" y="6893776"/>
                  <a:pt x="2350865" y="6898062"/>
                  <a:pt x="2350865" y="6903301"/>
                </a:cubicBezTo>
                <a:close/>
                <a:moveTo>
                  <a:pt x="2398490" y="6903301"/>
                </a:moveTo>
                <a:cubicBezTo>
                  <a:pt x="2398490" y="6908540"/>
                  <a:pt x="2404920" y="6912826"/>
                  <a:pt x="2412778" y="6912826"/>
                </a:cubicBezTo>
                <a:cubicBezTo>
                  <a:pt x="2420636" y="6912826"/>
                  <a:pt x="2427065" y="6908540"/>
                  <a:pt x="2427065" y="6903301"/>
                </a:cubicBezTo>
                <a:cubicBezTo>
                  <a:pt x="2427065" y="6898062"/>
                  <a:pt x="2420636" y="6893776"/>
                  <a:pt x="2412778" y="6893776"/>
                </a:cubicBezTo>
                <a:cubicBezTo>
                  <a:pt x="2404920" y="6893776"/>
                  <a:pt x="2398490" y="6898062"/>
                  <a:pt x="2398490" y="6903301"/>
                </a:cubicBezTo>
                <a:close/>
                <a:moveTo>
                  <a:pt x="2455640" y="6903301"/>
                </a:moveTo>
                <a:cubicBezTo>
                  <a:pt x="2455640" y="6908540"/>
                  <a:pt x="2459927" y="6912826"/>
                  <a:pt x="2465165" y="6912826"/>
                </a:cubicBezTo>
                <a:cubicBezTo>
                  <a:pt x="2470404" y="6912826"/>
                  <a:pt x="2474690" y="6908540"/>
                  <a:pt x="2474690" y="6903301"/>
                </a:cubicBezTo>
                <a:cubicBezTo>
                  <a:pt x="2474690" y="6898062"/>
                  <a:pt x="2470404" y="6893776"/>
                  <a:pt x="2465165" y="6893776"/>
                </a:cubicBezTo>
                <a:cubicBezTo>
                  <a:pt x="2459927" y="6893776"/>
                  <a:pt x="2455640" y="6898062"/>
                  <a:pt x="2455640" y="6903301"/>
                </a:cubicBezTo>
                <a:close/>
                <a:moveTo>
                  <a:pt x="2507733" y="6903778"/>
                </a:moveTo>
                <a:cubicBezTo>
                  <a:pt x="2498684" y="6918427"/>
                  <a:pt x="2511076" y="6927876"/>
                  <a:pt x="2523306" y="6915646"/>
                </a:cubicBezTo>
                <a:cubicBezTo>
                  <a:pt x="2530145" y="6908806"/>
                  <a:pt x="2530307" y="6903482"/>
                  <a:pt x="2523801" y="6899463"/>
                </a:cubicBezTo>
                <a:cubicBezTo>
                  <a:pt x="2518467" y="6896167"/>
                  <a:pt x="2511238" y="6898110"/>
                  <a:pt x="2507733" y="6903778"/>
                </a:cubicBezTo>
                <a:close/>
                <a:moveTo>
                  <a:pt x="1684115" y="6917588"/>
                </a:moveTo>
                <a:cubicBezTo>
                  <a:pt x="1684115" y="6925447"/>
                  <a:pt x="1690545" y="6931876"/>
                  <a:pt x="1698403" y="6931876"/>
                </a:cubicBezTo>
                <a:cubicBezTo>
                  <a:pt x="1706261" y="6931876"/>
                  <a:pt x="1712690" y="6925447"/>
                  <a:pt x="1712690" y="6917588"/>
                </a:cubicBezTo>
                <a:cubicBezTo>
                  <a:pt x="1712690" y="6909731"/>
                  <a:pt x="1706261" y="6903301"/>
                  <a:pt x="1698403" y="6903301"/>
                </a:cubicBezTo>
                <a:cubicBezTo>
                  <a:pt x="1690545" y="6903301"/>
                  <a:pt x="1684115" y="6909731"/>
                  <a:pt x="1684115" y="6917588"/>
                </a:cubicBezTo>
                <a:close/>
                <a:moveTo>
                  <a:pt x="1736465" y="6912893"/>
                </a:moveTo>
                <a:cubicBezTo>
                  <a:pt x="1733198" y="6918170"/>
                  <a:pt x="1737417" y="6925132"/>
                  <a:pt x="1745837" y="6928362"/>
                </a:cubicBezTo>
                <a:cubicBezTo>
                  <a:pt x="1764068" y="6935353"/>
                  <a:pt x="1774231" y="6927647"/>
                  <a:pt x="1765468" y="6913464"/>
                </a:cubicBezTo>
                <a:cubicBezTo>
                  <a:pt x="1757563" y="6900663"/>
                  <a:pt x="1744180" y="6900406"/>
                  <a:pt x="1736465" y="6912893"/>
                </a:cubicBezTo>
                <a:close/>
                <a:moveTo>
                  <a:pt x="1788890" y="6916798"/>
                </a:moveTo>
                <a:cubicBezTo>
                  <a:pt x="1788890" y="6925094"/>
                  <a:pt x="1795672" y="6931876"/>
                  <a:pt x="1803968" y="6931876"/>
                </a:cubicBezTo>
                <a:cubicBezTo>
                  <a:pt x="1812265" y="6931876"/>
                  <a:pt x="1817360" y="6926790"/>
                  <a:pt x="1815284" y="6920570"/>
                </a:cubicBezTo>
                <a:cubicBezTo>
                  <a:pt x="1809398" y="6902901"/>
                  <a:pt x="1788890" y="6899977"/>
                  <a:pt x="1788890" y="6916798"/>
                </a:cubicBezTo>
                <a:close/>
                <a:moveTo>
                  <a:pt x="2555748" y="6912978"/>
                </a:moveTo>
                <a:cubicBezTo>
                  <a:pt x="2559044" y="6918303"/>
                  <a:pt x="2565721" y="6920199"/>
                  <a:pt x="2570598" y="6917179"/>
                </a:cubicBezTo>
                <a:cubicBezTo>
                  <a:pt x="2583809" y="6909016"/>
                  <a:pt x="2581351" y="6903301"/>
                  <a:pt x="2564616" y="6903301"/>
                </a:cubicBezTo>
                <a:cubicBezTo>
                  <a:pt x="2556453" y="6903301"/>
                  <a:pt x="2552462" y="6907654"/>
                  <a:pt x="2555748" y="6912978"/>
                </a:cubicBezTo>
                <a:close/>
                <a:moveTo>
                  <a:pt x="2650903" y="6912826"/>
                </a:moveTo>
                <a:cubicBezTo>
                  <a:pt x="2647664" y="6918065"/>
                  <a:pt x="2649560" y="6922351"/>
                  <a:pt x="2655103" y="6922351"/>
                </a:cubicBezTo>
                <a:cubicBezTo>
                  <a:pt x="2660647" y="6922351"/>
                  <a:pt x="2665190" y="6918065"/>
                  <a:pt x="2665190" y="6912826"/>
                </a:cubicBezTo>
                <a:cubicBezTo>
                  <a:pt x="2665190" y="6907587"/>
                  <a:pt x="2663314" y="6903301"/>
                  <a:pt x="2660999" y="6903301"/>
                </a:cubicBezTo>
                <a:cubicBezTo>
                  <a:pt x="2658685" y="6903301"/>
                  <a:pt x="2654141" y="6907587"/>
                  <a:pt x="2650903" y="6912826"/>
                </a:cubicBezTo>
                <a:close/>
                <a:moveTo>
                  <a:pt x="952381" y="6927619"/>
                </a:moveTo>
                <a:cubicBezTo>
                  <a:pt x="956682" y="6948307"/>
                  <a:pt x="973588" y="6949574"/>
                  <a:pt x="977456" y="6929495"/>
                </a:cubicBezTo>
                <a:cubicBezTo>
                  <a:pt x="979456" y="6919065"/>
                  <a:pt x="974788" y="6912826"/>
                  <a:pt x="964978" y="6912826"/>
                </a:cubicBezTo>
                <a:cubicBezTo>
                  <a:pt x="955824" y="6912826"/>
                  <a:pt x="950581" y="6918989"/>
                  <a:pt x="952381" y="6927619"/>
                </a:cubicBezTo>
                <a:close/>
                <a:moveTo>
                  <a:pt x="998315" y="6931876"/>
                </a:moveTo>
                <a:cubicBezTo>
                  <a:pt x="998315" y="6942354"/>
                  <a:pt x="1002602" y="6950926"/>
                  <a:pt x="1007840" y="6950926"/>
                </a:cubicBezTo>
                <a:cubicBezTo>
                  <a:pt x="1013079" y="6950926"/>
                  <a:pt x="1017365" y="6942354"/>
                  <a:pt x="1017365" y="6931876"/>
                </a:cubicBezTo>
                <a:cubicBezTo>
                  <a:pt x="1017365" y="6921399"/>
                  <a:pt x="1013079" y="6912826"/>
                  <a:pt x="1007840" y="6912826"/>
                </a:cubicBezTo>
                <a:cubicBezTo>
                  <a:pt x="1002602" y="6912826"/>
                  <a:pt x="998315" y="6921399"/>
                  <a:pt x="998315" y="6931876"/>
                </a:cubicBezTo>
                <a:close/>
                <a:moveTo>
                  <a:pt x="1042768" y="6919179"/>
                </a:moveTo>
                <a:cubicBezTo>
                  <a:pt x="1031167" y="6930781"/>
                  <a:pt x="1036206" y="6950926"/>
                  <a:pt x="1050703" y="6950926"/>
                </a:cubicBezTo>
                <a:cubicBezTo>
                  <a:pt x="1058637" y="6950926"/>
                  <a:pt x="1064990" y="6942458"/>
                  <a:pt x="1064990" y="6931876"/>
                </a:cubicBezTo>
                <a:cubicBezTo>
                  <a:pt x="1064990" y="6912902"/>
                  <a:pt x="1054837" y="6907102"/>
                  <a:pt x="1042768" y="6919179"/>
                </a:cubicBezTo>
                <a:close/>
                <a:moveTo>
                  <a:pt x="1090127" y="6919437"/>
                </a:moveTo>
                <a:cubicBezTo>
                  <a:pt x="1078744" y="6930819"/>
                  <a:pt x="1083983" y="6950926"/>
                  <a:pt x="1098328" y="6950926"/>
                </a:cubicBezTo>
                <a:cubicBezTo>
                  <a:pt x="1106186" y="6950926"/>
                  <a:pt x="1112615" y="6944754"/>
                  <a:pt x="1112615" y="6937201"/>
                </a:cubicBezTo>
                <a:cubicBezTo>
                  <a:pt x="1112615" y="6921284"/>
                  <a:pt x="1099023" y="6910550"/>
                  <a:pt x="1090127" y="6919437"/>
                </a:cubicBezTo>
                <a:close/>
                <a:moveTo>
                  <a:pt x="1838697" y="6924142"/>
                </a:moveTo>
                <a:cubicBezTo>
                  <a:pt x="1844583" y="6941801"/>
                  <a:pt x="1865090" y="6944725"/>
                  <a:pt x="1865090" y="6927904"/>
                </a:cubicBezTo>
                <a:cubicBezTo>
                  <a:pt x="1865090" y="6919608"/>
                  <a:pt x="1858309" y="6912826"/>
                  <a:pt x="1850012" y="6912826"/>
                </a:cubicBezTo>
                <a:cubicBezTo>
                  <a:pt x="1841716" y="6912826"/>
                  <a:pt x="1836620" y="6917912"/>
                  <a:pt x="1838697" y="6924142"/>
                </a:cubicBezTo>
                <a:close/>
                <a:moveTo>
                  <a:pt x="1890751" y="6918913"/>
                </a:moveTo>
                <a:cubicBezTo>
                  <a:pt x="1883140" y="6926523"/>
                  <a:pt x="1891741" y="6941401"/>
                  <a:pt x="1903752" y="6941401"/>
                </a:cubicBezTo>
                <a:cubicBezTo>
                  <a:pt x="1908686" y="6941401"/>
                  <a:pt x="1912715" y="6934972"/>
                  <a:pt x="1912715" y="6927113"/>
                </a:cubicBezTo>
                <a:cubicBezTo>
                  <a:pt x="1912715" y="6912388"/>
                  <a:pt x="1901476" y="6908187"/>
                  <a:pt x="1890751" y="6918913"/>
                </a:cubicBezTo>
                <a:close/>
                <a:moveTo>
                  <a:pt x="1941290" y="6926323"/>
                </a:moveTo>
                <a:cubicBezTo>
                  <a:pt x="1941290" y="6934619"/>
                  <a:pt x="1948072" y="6941401"/>
                  <a:pt x="1956368" y="6941401"/>
                </a:cubicBezTo>
                <a:cubicBezTo>
                  <a:pt x="1973190" y="6941401"/>
                  <a:pt x="1970265" y="6920894"/>
                  <a:pt x="1952606" y="6915007"/>
                </a:cubicBezTo>
                <a:cubicBezTo>
                  <a:pt x="1946377" y="6912931"/>
                  <a:pt x="1941290" y="6918027"/>
                  <a:pt x="1941290" y="6926323"/>
                </a:cubicBezTo>
                <a:close/>
                <a:moveTo>
                  <a:pt x="2951931" y="6930048"/>
                </a:moveTo>
                <a:cubicBezTo>
                  <a:pt x="2945473" y="6942115"/>
                  <a:pt x="2941882" y="6957089"/>
                  <a:pt x="2943968" y="6963337"/>
                </a:cubicBezTo>
                <a:cubicBezTo>
                  <a:pt x="2946111" y="6969767"/>
                  <a:pt x="2952836" y="6965185"/>
                  <a:pt x="2959484" y="6952755"/>
                </a:cubicBezTo>
                <a:cubicBezTo>
                  <a:pt x="2965942" y="6940687"/>
                  <a:pt x="2969524" y="6925714"/>
                  <a:pt x="2967438" y="6919465"/>
                </a:cubicBezTo>
                <a:cubicBezTo>
                  <a:pt x="2965294" y="6913036"/>
                  <a:pt x="2958579" y="6917617"/>
                  <a:pt x="2951931" y="6930048"/>
                </a:cubicBezTo>
                <a:close/>
                <a:moveTo>
                  <a:pt x="1133132" y="6936048"/>
                </a:moveTo>
                <a:cubicBezTo>
                  <a:pt x="1134951" y="6944783"/>
                  <a:pt x="1140714" y="6951707"/>
                  <a:pt x="1145953" y="6951431"/>
                </a:cubicBezTo>
                <a:cubicBezTo>
                  <a:pt x="1160088" y="6950678"/>
                  <a:pt x="1157497" y="6929371"/>
                  <a:pt x="1142657" y="6924428"/>
                </a:cubicBezTo>
                <a:cubicBezTo>
                  <a:pt x="1134647" y="6921760"/>
                  <a:pt x="1131084" y="6926114"/>
                  <a:pt x="1133132" y="6936048"/>
                </a:cubicBezTo>
                <a:close/>
                <a:moveTo>
                  <a:pt x="1174013" y="6932705"/>
                </a:moveTo>
                <a:cubicBezTo>
                  <a:pt x="1170499" y="6938401"/>
                  <a:pt x="1172385" y="6947831"/>
                  <a:pt x="1178214" y="6953660"/>
                </a:cubicBezTo>
                <a:lnTo>
                  <a:pt x="1188815" y="6964261"/>
                </a:lnTo>
                <a:lnTo>
                  <a:pt x="1199417" y="6953660"/>
                </a:lnTo>
                <a:cubicBezTo>
                  <a:pt x="1210409" y="6942668"/>
                  <a:pt x="1203531" y="6922351"/>
                  <a:pt x="1188815" y="6922351"/>
                </a:cubicBezTo>
                <a:cubicBezTo>
                  <a:pt x="1184196" y="6922351"/>
                  <a:pt x="1177538" y="6927009"/>
                  <a:pt x="1174013" y="6932705"/>
                </a:cubicBezTo>
                <a:close/>
                <a:moveTo>
                  <a:pt x="1226915" y="6940610"/>
                </a:moveTo>
                <a:cubicBezTo>
                  <a:pt x="1226915" y="6952307"/>
                  <a:pt x="1233068" y="6960451"/>
                  <a:pt x="1241898" y="6960451"/>
                </a:cubicBezTo>
                <a:cubicBezTo>
                  <a:pt x="1250775" y="6960451"/>
                  <a:pt x="1255633" y="6953974"/>
                  <a:pt x="1253804" y="6944573"/>
                </a:cubicBezTo>
                <a:cubicBezTo>
                  <a:pt x="1249175" y="6920675"/>
                  <a:pt x="1226915" y="6917398"/>
                  <a:pt x="1226915" y="6940610"/>
                </a:cubicBezTo>
                <a:close/>
                <a:moveTo>
                  <a:pt x="1988915" y="6931876"/>
                </a:moveTo>
                <a:cubicBezTo>
                  <a:pt x="1988915" y="6937115"/>
                  <a:pt x="1995345" y="6941401"/>
                  <a:pt x="2003203" y="6941401"/>
                </a:cubicBezTo>
                <a:cubicBezTo>
                  <a:pt x="2011061" y="6941401"/>
                  <a:pt x="2017490" y="6937115"/>
                  <a:pt x="2017490" y="6931876"/>
                </a:cubicBezTo>
                <a:cubicBezTo>
                  <a:pt x="2017490" y="6926637"/>
                  <a:pt x="2011061" y="6922351"/>
                  <a:pt x="2003203" y="6922351"/>
                </a:cubicBezTo>
                <a:cubicBezTo>
                  <a:pt x="1995345" y="6922351"/>
                  <a:pt x="1988915" y="6926637"/>
                  <a:pt x="1988915" y="6931876"/>
                </a:cubicBezTo>
                <a:close/>
                <a:moveTo>
                  <a:pt x="2046065" y="6936638"/>
                </a:moveTo>
                <a:cubicBezTo>
                  <a:pt x="2046065" y="6944497"/>
                  <a:pt x="2050352" y="6950926"/>
                  <a:pt x="2055590" y="6950926"/>
                </a:cubicBezTo>
                <a:cubicBezTo>
                  <a:pt x="2060829" y="6950926"/>
                  <a:pt x="2065115" y="6944497"/>
                  <a:pt x="2065115" y="6936638"/>
                </a:cubicBezTo>
                <a:cubicBezTo>
                  <a:pt x="2065115" y="6928781"/>
                  <a:pt x="2060829" y="6922351"/>
                  <a:pt x="2055590" y="6922351"/>
                </a:cubicBezTo>
                <a:cubicBezTo>
                  <a:pt x="2050352" y="6922351"/>
                  <a:pt x="2046065" y="6928781"/>
                  <a:pt x="2046065" y="6936638"/>
                </a:cubicBezTo>
                <a:close/>
                <a:moveTo>
                  <a:pt x="2093690" y="6936638"/>
                </a:moveTo>
                <a:cubicBezTo>
                  <a:pt x="2093690" y="6945373"/>
                  <a:pt x="2098301" y="6950974"/>
                  <a:pt x="2103930" y="6949098"/>
                </a:cubicBezTo>
                <a:cubicBezTo>
                  <a:pt x="2109559" y="6947221"/>
                  <a:pt x="2114179" y="6941620"/>
                  <a:pt x="2114179" y="6936638"/>
                </a:cubicBezTo>
                <a:cubicBezTo>
                  <a:pt x="2114179" y="6931657"/>
                  <a:pt x="2109559" y="6926057"/>
                  <a:pt x="2103930" y="6924180"/>
                </a:cubicBezTo>
                <a:cubicBezTo>
                  <a:pt x="2098301" y="6922303"/>
                  <a:pt x="2093690" y="6927904"/>
                  <a:pt x="2093690" y="6936638"/>
                </a:cubicBezTo>
                <a:close/>
                <a:moveTo>
                  <a:pt x="2147402" y="6928962"/>
                </a:moveTo>
                <a:cubicBezTo>
                  <a:pt x="2136677" y="6939687"/>
                  <a:pt x="2140877" y="6950926"/>
                  <a:pt x="2155603" y="6950926"/>
                </a:cubicBezTo>
                <a:cubicBezTo>
                  <a:pt x="2163461" y="6950926"/>
                  <a:pt x="2169890" y="6946897"/>
                  <a:pt x="2169890" y="6941963"/>
                </a:cubicBezTo>
                <a:cubicBezTo>
                  <a:pt x="2169890" y="6929952"/>
                  <a:pt x="2155012" y="6921351"/>
                  <a:pt x="2147402" y="6928962"/>
                </a:cubicBezTo>
                <a:close/>
                <a:moveTo>
                  <a:pt x="1274540" y="6946163"/>
                </a:moveTo>
                <a:cubicBezTo>
                  <a:pt x="1274540" y="6954022"/>
                  <a:pt x="1280970" y="6960451"/>
                  <a:pt x="1288828" y="6960451"/>
                </a:cubicBezTo>
                <a:cubicBezTo>
                  <a:pt x="1296686" y="6960451"/>
                  <a:pt x="1303115" y="6954022"/>
                  <a:pt x="1303115" y="6946163"/>
                </a:cubicBezTo>
                <a:cubicBezTo>
                  <a:pt x="1303115" y="6938306"/>
                  <a:pt x="1296686" y="6931876"/>
                  <a:pt x="1288828" y="6931876"/>
                </a:cubicBezTo>
                <a:cubicBezTo>
                  <a:pt x="1280970" y="6931876"/>
                  <a:pt x="1274540" y="6938306"/>
                  <a:pt x="1274540" y="6946163"/>
                </a:cubicBezTo>
                <a:close/>
                <a:moveTo>
                  <a:pt x="1323851" y="6947754"/>
                </a:moveTo>
                <a:cubicBezTo>
                  <a:pt x="1328480" y="6971653"/>
                  <a:pt x="1350740" y="6974929"/>
                  <a:pt x="1350740" y="6951717"/>
                </a:cubicBezTo>
                <a:cubicBezTo>
                  <a:pt x="1350740" y="6940020"/>
                  <a:pt x="1344587" y="6931876"/>
                  <a:pt x="1335757" y="6931876"/>
                </a:cubicBezTo>
                <a:cubicBezTo>
                  <a:pt x="1326880" y="6931876"/>
                  <a:pt x="1322022" y="6938353"/>
                  <a:pt x="1323851" y="6947754"/>
                </a:cubicBezTo>
                <a:close/>
                <a:moveTo>
                  <a:pt x="1374048" y="6942230"/>
                </a:moveTo>
                <a:cubicBezTo>
                  <a:pt x="1370533" y="6947926"/>
                  <a:pt x="1372410" y="6957356"/>
                  <a:pt x="1378239" y="6963185"/>
                </a:cubicBezTo>
                <a:lnTo>
                  <a:pt x="1388840" y="6973786"/>
                </a:lnTo>
                <a:lnTo>
                  <a:pt x="1399442" y="6963185"/>
                </a:lnTo>
                <a:cubicBezTo>
                  <a:pt x="1410433" y="6952193"/>
                  <a:pt x="1403556" y="6931876"/>
                  <a:pt x="1388840" y="6931876"/>
                </a:cubicBezTo>
                <a:cubicBezTo>
                  <a:pt x="1384221" y="6931876"/>
                  <a:pt x="1377572" y="6936534"/>
                  <a:pt x="1374048" y="6942230"/>
                </a:cubicBezTo>
                <a:close/>
                <a:moveTo>
                  <a:pt x="2194122" y="6940753"/>
                </a:moveTo>
                <a:cubicBezTo>
                  <a:pt x="2187616" y="6951279"/>
                  <a:pt x="2202637" y="6962651"/>
                  <a:pt x="2211438" y="6953841"/>
                </a:cubicBezTo>
                <a:cubicBezTo>
                  <a:pt x="2220487" y="6944792"/>
                  <a:pt x="2218801" y="6931876"/>
                  <a:pt x="2208562" y="6931876"/>
                </a:cubicBezTo>
                <a:cubicBezTo>
                  <a:pt x="2203628" y="6931876"/>
                  <a:pt x="2197132" y="6935867"/>
                  <a:pt x="2194122" y="6940753"/>
                </a:cubicBezTo>
                <a:close/>
                <a:moveTo>
                  <a:pt x="2246090" y="6946163"/>
                </a:moveTo>
                <a:cubicBezTo>
                  <a:pt x="2246090" y="6954898"/>
                  <a:pt x="2250701" y="6960499"/>
                  <a:pt x="2256330" y="6958623"/>
                </a:cubicBezTo>
                <a:cubicBezTo>
                  <a:pt x="2261959" y="6956746"/>
                  <a:pt x="2266579" y="6951145"/>
                  <a:pt x="2266579" y="6946163"/>
                </a:cubicBezTo>
                <a:cubicBezTo>
                  <a:pt x="2266579" y="6941182"/>
                  <a:pt x="2261959" y="6935582"/>
                  <a:pt x="2256330" y="6933705"/>
                </a:cubicBezTo>
                <a:cubicBezTo>
                  <a:pt x="2250701" y="6931828"/>
                  <a:pt x="2246090" y="6937429"/>
                  <a:pt x="2246090" y="6946163"/>
                </a:cubicBezTo>
                <a:close/>
                <a:moveTo>
                  <a:pt x="2299402" y="6939915"/>
                </a:moveTo>
                <a:cubicBezTo>
                  <a:pt x="2296106" y="6945249"/>
                  <a:pt x="2298049" y="6952479"/>
                  <a:pt x="2303717" y="6955984"/>
                </a:cubicBezTo>
                <a:cubicBezTo>
                  <a:pt x="2318366" y="6965033"/>
                  <a:pt x="2327824" y="6952640"/>
                  <a:pt x="2315594" y="6940410"/>
                </a:cubicBezTo>
                <a:cubicBezTo>
                  <a:pt x="2308755" y="6933572"/>
                  <a:pt x="2303421" y="6933410"/>
                  <a:pt x="2299402" y="6939915"/>
                </a:cubicBezTo>
                <a:close/>
                <a:moveTo>
                  <a:pt x="2995393" y="6938229"/>
                </a:moveTo>
                <a:cubicBezTo>
                  <a:pt x="2991898" y="6941715"/>
                  <a:pt x="2989040" y="6949002"/>
                  <a:pt x="2989040" y="6954422"/>
                </a:cubicBezTo>
                <a:cubicBezTo>
                  <a:pt x="2989040" y="6960385"/>
                  <a:pt x="2993479" y="6959823"/>
                  <a:pt x="3000309" y="6952993"/>
                </a:cubicBezTo>
                <a:cubicBezTo>
                  <a:pt x="3006509" y="6946793"/>
                  <a:pt x="3009367" y="6939506"/>
                  <a:pt x="3006662" y="6936801"/>
                </a:cubicBezTo>
                <a:cubicBezTo>
                  <a:pt x="3003957" y="6934086"/>
                  <a:pt x="2998880" y="6934734"/>
                  <a:pt x="2995393" y="6938229"/>
                </a:cubicBezTo>
                <a:close/>
                <a:moveTo>
                  <a:pt x="1426940" y="6956479"/>
                </a:moveTo>
                <a:cubicBezTo>
                  <a:pt x="1426940" y="6964776"/>
                  <a:pt x="1432027" y="6969871"/>
                  <a:pt x="1438256" y="6967795"/>
                </a:cubicBezTo>
                <a:cubicBezTo>
                  <a:pt x="1455915" y="6961908"/>
                  <a:pt x="1458840" y="6941401"/>
                  <a:pt x="1442018" y="6941401"/>
                </a:cubicBezTo>
                <a:cubicBezTo>
                  <a:pt x="1433722" y="6941401"/>
                  <a:pt x="1426940" y="6948183"/>
                  <a:pt x="1426940" y="6956479"/>
                </a:cubicBezTo>
                <a:close/>
                <a:moveTo>
                  <a:pt x="1474565" y="6955688"/>
                </a:moveTo>
                <a:cubicBezTo>
                  <a:pt x="1474565" y="6963547"/>
                  <a:pt x="1480995" y="6969976"/>
                  <a:pt x="1488853" y="6969976"/>
                </a:cubicBezTo>
                <a:cubicBezTo>
                  <a:pt x="1496711" y="6969976"/>
                  <a:pt x="1503140" y="6963547"/>
                  <a:pt x="1503140" y="6955688"/>
                </a:cubicBezTo>
                <a:cubicBezTo>
                  <a:pt x="1503140" y="6947831"/>
                  <a:pt x="1496711" y="6941401"/>
                  <a:pt x="1488853" y="6941401"/>
                </a:cubicBezTo>
                <a:cubicBezTo>
                  <a:pt x="1480995" y="6941401"/>
                  <a:pt x="1474565" y="6947831"/>
                  <a:pt x="1474565" y="6955688"/>
                </a:cubicBezTo>
                <a:close/>
                <a:moveTo>
                  <a:pt x="1531715" y="6960451"/>
                </a:moveTo>
                <a:cubicBezTo>
                  <a:pt x="1531715" y="6972729"/>
                  <a:pt x="1536535" y="6979482"/>
                  <a:pt x="1543622" y="6977120"/>
                </a:cubicBezTo>
                <a:cubicBezTo>
                  <a:pt x="1550175" y="6974938"/>
                  <a:pt x="1555528" y="6967433"/>
                  <a:pt x="1555528" y="6960451"/>
                </a:cubicBezTo>
                <a:cubicBezTo>
                  <a:pt x="1555528" y="6953469"/>
                  <a:pt x="1550175" y="6945963"/>
                  <a:pt x="1543622" y="6943782"/>
                </a:cubicBezTo>
                <a:cubicBezTo>
                  <a:pt x="1536535" y="6941420"/>
                  <a:pt x="1531715" y="6948173"/>
                  <a:pt x="1531715" y="6960451"/>
                </a:cubicBezTo>
                <a:close/>
                <a:moveTo>
                  <a:pt x="2350865" y="6950926"/>
                </a:moveTo>
                <a:cubicBezTo>
                  <a:pt x="2350865" y="6956165"/>
                  <a:pt x="2355152" y="6960451"/>
                  <a:pt x="2360390" y="6960451"/>
                </a:cubicBezTo>
                <a:cubicBezTo>
                  <a:pt x="2365629" y="6960451"/>
                  <a:pt x="2369915" y="6956165"/>
                  <a:pt x="2369915" y="6950926"/>
                </a:cubicBezTo>
                <a:cubicBezTo>
                  <a:pt x="2369915" y="6945687"/>
                  <a:pt x="2365629" y="6941401"/>
                  <a:pt x="2360390" y="6941401"/>
                </a:cubicBezTo>
                <a:cubicBezTo>
                  <a:pt x="2355152" y="6941401"/>
                  <a:pt x="2350865" y="6945687"/>
                  <a:pt x="2350865" y="6950926"/>
                </a:cubicBezTo>
                <a:close/>
                <a:moveTo>
                  <a:pt x="2399929" y="6950450"/>
                </a:moveTo>
                <a:cubicBezTo>
                  <a:pt x="2402024" y="6956737"/>
                  <a:pt x="2406844" y="6961556"/>
                  <a:pt x="2410644" y="6961165"/>
                </a:cubicBezTo>
                <a:cubicBezTo>
                  <a:pt x="2422036" y="6959984"/>
                  <a:pt x="2419817" y="6946926"/>
                  <a:pt x="2407539" y="6942830"/>
                </a:cubicBezTo>
                <a:cubicBezTo>
                  <a:pt x="2401253" y="6940734"/>
                  <a:pt x="2397833" y="6944164"/>
                  <a:pt x="2399929" y="6950450"/>
                </a:cubicBezTo>
                <a:close/>
                <a:moveTo>
                  <a:pt x="2455640" y="6955127"/>
                </a:moveTo>
                <a:cubicBezTo>
                  <a:pt x="2455640" y="6963290"/>
                  <a:pt x="2459927" y="6969976"/>
                  <a:pt x="2465165" y="6969976"/>
                </a:cubicBezTo>
                <a:cubicBezTo>
                  <a:pt x="2470404" y="6969976"/>
                  <a:pt x="2474690" y="6965947"/>
                  <a:pt x="2474690" y="6961013"/>
                </a:cubicBezTo>
                <a:cubicBezTo>
                  <a:pt x="2474690" y="6956079"/>
                  <a:pt x="2470404" y="6949402"/>
                  <a:pt x="2465165" y="6946163"/>
                </a:cubicBezTo>
                <a:cubicBezTo>
                  <a:pt x="2459927" y="6942925"/>
                  <a:pt x="2455640" y="6946964"/>
                  <a:pt x="2455640" y="6955127"/>
                </a:cubicBezTo>
                <a:close/>
                <a:moveTo>
                  <a:pt x="1579340" y="6965213"/>
                </a:moveTo>
                <a:cubicBezTo>
                  <a:pt x="1579340" y="6973072"/>
                  <a:pt x="1585770" y="6979501"/>
                  <a:pt x="1593628" y="6979501"/>
                </a:cubicBezTo>
                <a:cubicBezTo>
                  <a:pt x="1601486" y="6979501"/>
                  <a:pt x="1607915" y="6973072"/>
                  <a:pt x="1607915" y="6965213"/>
                </a:cubicBezTo>
                <a:cubicBezTo>
                  <a:pt x="1607915" y="6957356"/>
                  <a:pt x="1601486" y="6950926"/>
                  <a:pt x="1593628" y="6950926"/>
                </a:cubicBezTo>
                <a:cubicBezTo>
                  <a:pt x="1585770" y="6950926"/>
                  <a:pt x="1579340" y="6957356"/>
                  <a:pt x="1579340" y="6965213"/>
                </a:cubicBezTo>
                <a:close/>
                <a:moveTo>
                  <a:pt x="1636490" y="6965213"/>
                </a:moveTo>
                <a:cubicBezTo>
                  <a:pt x="1636490" y="6973072"/>
                  <a:pt x="1642920" y="6979501"/>
                  <a:pt x="1650778" y="6979501"/>
                </a:cubicBezTo>
                <a:cubicBezTo>
                  <a:pt x="1658636" y="6979501"/>
                  <a:pt x="1665065" y="6973072"/>
                  <a:pt x="1665065" y="6965213"/>
                </a:cubicBezTo>
                <a:cubicBezTo>
                  <a:pt x="1665065" y="6957356"/>
                  <a:pt x="1658636" y="6950926"/>
                  <a:pt x="1650778" y="6950926"/>
                </a:cubicBezTo>
                <a:cubicBezTo>
                  <a:pt x="1642920" y="6950926"/>
                  <a:pt x="1636490" y="6957356"/>
                  <a:pt x="1636490" y="6965213"/>
                </a:cubicBezTo>
                <a:close/>
                <a:moveTo>
                  <a:pt x="1684115" y="6965213"/>
                </a:moveTo>
                <a:cubicBezTo>
                  <a:pt x="1684115" y="6973072"/>
                  <a:pt x="1690545" y="6979501"/>
                  <a:pt x="1698403" y="6979501"/>
                </a:cubicBezTo>
                <a:cubicBezTo>
                  <a:pt x="1706261" y="6979501"/>
                  <a:pt x="1712690" y="6973072"/>
                  <a:pt x="1712690" y="6965213"/>
                </a:cubicBezTo>
                <a:cubicBezTo>
                  <a:pt x="1712690" y="6957356"/>
                  <a:pt x="1706261" y="6950926"/>
                  <a:pt x="1698403" y="6950926"/>
                </a:cubicBezTo>
                <a:cubicBezTo>
                  <a:pt x="1690545" y="6950926"/>
                  <a:pt x="1684115" y="6957356"/>
                  <a:pt x="1684115" y="6965213"/>
                </a:cubicBezTo>
                <a:close/>
                <a:moveTo>
                  <a:pt x="1742304" y="6963966"/>
                </a:moveTo>
                <a:lnTo>
                  <a:pt x="1730826" y="6977806"/>
                </a:lnTo>
                <a:lnTo>
                  <a:pt x="1741637" y="6984493"/>
                </a:lnTo>
                <a:cubicBezTo>
                  <a:pt x="1757163" y="6994094"/>
                  <a:pt x="1776441" y="6972767"/>
                  <a:pt x="1763725" y="6960051"/>
                </a:cubicBezTo>
                <a:cubicBezTo>
                  <a:pt x="1756829" y="6953155"/>
                  <a:pt x="1750276" y="6954355"/>
                  <a:pt x="1742304" y="6963966"/>
                </a:cubicBezTo>
                <a:close/>
                <a:moveTo>
                  <a:pt x="2503265" y="6960451"/>
                </a:moveTo>
                <a:cubicBezTo>
                  <a:pt x="2503265" y="6965690"/>
                  <a:pt x="2507552" y="6969976"/>
                  <a:pt x="2512790" y="6969976"/>
                </a:cubicBezTo>
                <a:cubicBezTo>
                  <a:pt x="2518029" y="6969976"/>
                  <a:pt x="2522315" y="6965690"/>
                  <a:pt x="2522315" y="6960451"/>
                </a:cubicBezTo>
                <a:cubicBezTo>
                  <a:pt x="2522315" y="6955212"/>
                  <a:pt x="2518029" y="6950926"/>
                  <a:pt x="2512790" y="6950926"/>
                </a:cubicBezTo>
                <a:cubicBezTo>
                  <a:pt x="2507552" y="6950926"/>
                  <a:pt x="2503265" y="6955212"/>
                  <a:pt x="2503265" y="6960451"/>
                </a:cubicBezTo>
                <a:close/>
                <a:moveTo>
                  <a:pt x="2555653" y="6960451"/>
                </a:moveTo>
                <a:cubicBezTo>
                  <a:pt x="2552414" y="6965690"/>
                  <a:pt x="2556701" y="6969976"/>
                  <a:pt x="2565178" y="6969976"/>
                </a:cubicBezTo>
                <a:cubicBezTo>
                  <a:pt x="2573655" y="6969976"/>
                  <a:pt x="2577941" y="6965690"/>
                  <a:pt x="2574703" y="6960451"/>
                </a:cubicBezTo>
                <a:cubicBezTo>
                  <a:pt x="2571464" y="6955212"/>
                  <a:pt x="2567178" y="6950926"/>
                  <a:pt x="2565178" y="6950926"/>
                </a:cubicBezTo>
                <a:cubicBezTo>
                  <a:pt x="2563178" y="6950926"/>
                  <a:pt x="2558891" y="6955212"/>
                  <a:pt x="2555653" y="6960451"/>
                </a:cubicBezTo>
                <a:close/>
                <a:moveTo>
                  <a:pt x="955453" y="6969976"/>
                </a:moveTo>
                <a:cubicBezTo>
                  <a:pt x="948514" y="6981215"/>
                  <a:pt x="957520" y="6998551"/>
                  <a:pt x="970302" y="6998551"/>
                </a:cubicBezTo>
                <a:cubicBezTo>
                  <a:pt x="975236" y="6998551"/>
                  <a:pt x="979265" y="6989979"/>
                  <a:pt x="979265" y="6979501"/>
                </a:cubicBezTo>
                <a:cubicBezTo>
                  <a:pt x="979265" y="6959413"/>
                  <a:pt x="965406" y="6953869"/>
                  <a:pt x="955453" y="6969976"/>
                </a:cubicBezTo>
                <a:close/>
                <a:moveTo>
                  <a:pt x="998315" y="6979501"/>
                </a:moveTo>
                <a:cubicBezTo>
                  <a:pt x="998315" y="6989979"/>
                  <a:pt x="1002602" y="6998551"/>
                  <a:pt x="1007840" y="6998551"/>
                </a:cubicBezTo>
                <a:cubicBezTo>
                  <a:pt x="1013079" y="6998551"/>
                  <a:pt x="1017365" y="6989979"/>
                  <a:pt x="1017365" y="6979501"/>
                </a:cubicBezTo>
                <a:cubicBezTo>
                  <a:pt x="1017365" y="6969024"/>
                  <a:pt x="1013079" y="6960451"/>
                  <a:pt x="1007840" y="6960451"/>
                </a:cubicBezTo>
                <a:cubicBezTo>
                  <a:pt x="1002602" y="6960451"/>
                  <a:pt x="998315" y="6969024"/>
                  <a:pt x="998315" y="6979501"/>
                </a:cubicBezTo>
                <a:close/>
                <a:moveTo>
                  <a:pt x="1042502" y="6967062"/>
                </a:moveTo>
                <a:cubicBezTo>
                  <a:pt x="1031119" y="6978444"/>
                  <a:pt x="1036358" y="6998551"/>
                  <a:pt x="1050703" y="6998551"/>
                </a:cubicBezTo>
                <a:cubicBezTo>
                  <a:pt x="1058561" y="6998551"/>
                  <a:pt x="1064990" y="6992379"/>
                  <a:pt x="1064990" y="6984826"/>
                </a:cubicBezTo>
                <a:cubicBezTo>
                  <a:pt x="1064990" y="6968909"/>
                  <a:pt x="1051398" y="6958175"/>
                  <a:pt x="1042502" y="6967062"/>
                </a:cubicBezTo>
                <a:close/>
                <a:moveTo>
                  <a:pt x="1788890" y="6974738"/>
                </a:moveTo>
                <a:cubicBezTo>
                  <a:pt x="1788890" y="6982597"/>
                  <a:pt x="1795320" y="6989026"/>
                  <a:pt x="1803178" y="6989026"/>
                </a:cubicBezTo>
                <a:cubicBezTo>
                  <a:pt x="1811036" y="6989026"/>
                  <a:pt x="1817465" y="6982597"/>
                  <a:pt x="1817465" y="6974738"/>
                </a:cubicBezTo>
                <a:cubicBezTo>
                  <a:pt x="1817465" y="6966881"/>
                  <a:pt x="1811036" y="6960451"/>
                  <a:pt x="1803178" y="6960451"/>
                </a:cubicBezTo>
                <a:cubicBezTo>
                  <a:pt x="1795320" y="6960451"/>
                  <a:pt x="1788890" y="6966881"/>
                  <a:pt x="1788890" y="6974738"/>
                </a:cubicBezTo>
                <a:close/>
                <a:moveTo>
                  <a:pt x="1842869" y="6966804"/>
                </a:moveTo>
                <a:cubicBezTo>
                  <a:pt x="1831905" y="6977758"/>
                  <a:pt x="1835925" y="6989026"/>
                  <a:pt x="1850803" y="6989026"/>
                </a:cubicBezTo>
                <a:cubicBezTo>
                  <a:pt x="1858661" y="6989026"/>
                  <a:pt x="1865090" y="6982597"/>
                  <a:pt x="1865090" y="6974738"/>
                </a:cubicBezTo>
                <a:cubicBezTo>
                  <a:pt x="1865090" y="6959860"/>
                  <a:pt x="1853822" y="6955841"/>
                  <a:pt x="1842869" y="6966804"/>
                </a:cubicBezTo>
                <a:close/>
                <a:moveTo>
                  <a:pt x="1890494" y="6966804"/>
                </a:moveTo>
                <a:cubicBezTo>
                  <a:pt x="1879530" y="6977758"/>
                  <a:pt x="1883550" y="6989026"/>
                  <a:pt x="1898428" y="6989026"/>
                </a:cubicBezTo>
                <a:cubicBezTo>
                  <a:pt x="1906286" y="6989026"/>
                  <a:pt x="1912715" y="6982597"/>
                  <a:pt x="1912715" y="6974738"/>
                </a:cubicBezTo>
                <a:cubicBezTo>
                  <a:pt x="1912715" y="6959860"/>
                  <a:pt x="1901447" y="6955841"/>
                  <a:pt x="1890494" y="6966804"/>
                </a:cubicBezTo>
                <a:close/>
                <a:moveTo>
                  <a:pt x="2913831" y="6977644"/>
                </a:moveTo>
                <a:cubicBezTo>
                  <a:pt x="2907383" y="6989693"/>
                  <a:pt x="2903849" y="7006828"/>
                  <a:pt x="2905973" y="7015715"/>
                </a:cubicBezTo>
                <a:lnTo>
                  <a:pt x="2909840" y="7031888"/>
                </a:lnTo>
                <a:lnTo>
                  <a:pt x="2921175" y="7004256"/>
                </a:lnTo>
                <a:cubicBezTo>
                  <a:pt x="2935453" y="6969462"/>
                  <a:pt x="2929585" y="6948212"/>
                  <a:pt x="2913831" y="6977644"/>
                </a:cubicBezTo>
                <a:close/>
                <a:moveTo>
                  <a:pt x="1085726" y="6984769"/>
                </a:moveTo>
                <a:cubicBezTo>
                  <a:pt x="1090032" y="7005457"/>
                  <a:pt x="1106938" y="7006724"/>
                  <a:pt x="1110806" y="6986645"/>
                </a:cubicBezTo>
                <a:cubicBezTo>
                  <a:pt x="1112806" y="6976215"/>
                  <a:pt x="1108139" y="6969976"/>
                  <a:pt x="1098328" y="6969976"/>
                </a:cubicBezTo>
                <a:cubicBezTo>
                  <a:pt x="1089174" y="6969976"/>
                  <a:pt x="1083926" y="6976139"/>
                  <a:pt x="1085726" y="6984769"/>
                </a:cubicBezTo>
                <a:close/>
                <a:moveTo>
                  <a:pt x="1131665" y="6989026"/>
                </a:moveTo>
                <a:cubicBezTo>
                  <a:pt x="1131665" y="7001304"/>
                  <a:pt x="1136485" y="7008057"/>
                  <a:pt x="1143572" y="7005695"/>
                </a:cubicBezTo>
                <a:cubicBezTo>
                  <a:pt x="1150125" y="7003513"/>
                  <a:pt x="1155478" y="6996008"/>
                  <a:pt x="1155478" y="6989026"/>
                </a:cubicBezTo>
                <a:cubicBezTo>
                  <a:pt x="1155478" y="6982044"/>
                  <a:pt x="1150125" y="6974538"/>
                  <a:pt x="1143572" y="6972357"/>
                </a:cubicBezTo>
                <a:cubicBezTo>
                  <a:pt x="1136485" y="6969995"/>
                  <a:pt x="1131665" y="6976748"/>
                  <a:pt x="1131665" y="6989026"/>
                </a:cubicBezTo>
                <a:close/>
                <a:moveTo>
                  <a:pt x="1174013" y="6980330"/>
                </a:moveTo>
                <a:cubicBezTo>
                  <a:pt x="1170499" y="6986026"/>
                  <a:pt x="1172385" y="6995456"/>
                  <a:pt x="1178214" y="7001285"/>
                </a:cubicBezTo>
                <a:lnTo>
                  <a:pt x="1188815" y="7011886"/>
                </a:lnTo>
                <a:lnTo>
                  <a:pt x="1199417" y="7001285"/>
                </a:lnTo>
                <a:cubicBezTo>
                  <a:pt x="1210409" y="6990293"/>
                  <a:pt x="1203531" y="6969976"/>
                  <a:pt x="1188815" y="6969976"/>
                </a:cubicBezTo>
                <a:cubicBezTo>
                  <a:pt x="1184196" y="6969976"/>
                  <a:pt x="1177538" y="6974634"/>
                  <a:pt x="1174013" y="6980330"/>
                </a:cubicBezTo>
                <a:close/>
                <a:moveTo>
                  <a:pt x="1941290" y="6985054"/>
                </a:moveTo>
                <a:cubicBezTo>
                  <a:pt x="1941290" y="6993351"/>
                  <a:pt x="1946377" y="6998446"/>
                  <a:pt x="1952606" y="6996370"/>
                </a:cubicBezTo>
                <a:cubicBezTo>
                  <a:pt x="1970265" y="6990483"/>
                  <a:pt x="1973190" y="6969976"/>
                  <a:pt x="1956368" y="6969976"/>
                </a:cubicBezTo>
                <a:cubicBezTo>
                  <a:pt x="1948072" y="6969976"/>
                  <a:pt x="1941290" y="6976758"/>
                  <a:pt x="1941290" y="6985054"/>
                </a:cubicBezTo>
                <a:close/>
                <a:moveTo>
                  <a:pt x="1995526" y="6976063"/>
                </a:moveTo>
                <a:cubicBezTo>
                  <a:pt x="1987915" y="6983673"/>
                  <a:pt x="1996526" y="6998551"/>
                  <a:pt x="2008537" y="6998551"/>
                </a:cubicBezTo>
                <a:cubicBezTo>
                  <a:pt x="2013471" y="6998551"/>
                  <a:pt x="2017490" y="6992122"/>
                  <a:pt x="2017490" y="6984263"/>
                </a:cubicBezTo>
                <a:cubicBezTo>
                  <a:pt x="2017490" y="6969538"/>
                  <a:pt x="2006251" y="6965337"/>
                  <a:pt x="1995526" y="6976063"/>
                </a:cubicBezTo>
                <a:close/>
                <a:moveTo>
                  <a:pt x="2046065" y="6984263"/>
                </a:moveTo>
                <a:cubicBezTo>
                  <a:pt x="2046065" y="6992122"/>
                  <a:pt x="2050352" y="6998551"/>
                  <a:pt x="2055590" y="6998551"/>
                </a:cubicBezTo>
                <a:cubicBezTo>
                  <a:pt x="2060829" y="6998551"/>
                  <a:pt x="2065115" y="6992122"/>
                  <a:pt x="2065115" y="6984263"/>
                </a:cubicBezTo>
                <a:cubicBezTo>
                  <a:pt x="2065115" y="6976406"/>
                  <a:pt x="2060829" y="6969976"/>
                  <a:pt x="2055590" y="6969976"/>
                </a:cubicBezTo>
                <a:cubicBezTo>
                  <a:pt x="2050352" y="6969976"/>
                  <a:pt x="2046065" y="6976406"/>
                  <a:pt x="2046065" y="6984263"/>
                </a:cubicBezTo>
                <a:close/>
                <a:moveTo>
                  <a:pt x="2951807" y="6992732"/>
                </a:moveTo>
                <a:cubicBezTo>
                  <a:pt x="2945797" y="7007857"/>
                  <a:pt x="2942796" y="7022163"/>
                  <a:pt x="2945140" y="7024497"/>
                </a:cubicBezTo>
                <a:cubicBezTo>
                  <a:pt x="2952150" y="7031508"/>
                  <a:pt x="2971581" y="6988902"/>
                  <a:pt x="2966990" y="6976596"/>
                </a:cubicBezTo>
                <a:cubicBezTo>
                  <a:pt x="2964656" y="6970338"/>
                  <a:pt x="2957818" y="6977596"/>
                  <a:pt x="2951807" y="6992732"/>
                </a:cubicBezTo>
                <a:close/>
                <a:moveTo>
                  <a:pt x="1226915" y="6993788"/>
                </a:moveTo>
                <a:cubicBezTo>
                  <a:pt x="1226915" y="7001647"/>
                  <a:pt x="1233345" y="7008076"/>
                  <a:pt x="1241203" y="7008076"/>
                </a:cubicBezTo>
                <a:cubicBezTo>
                  <a:pt x="1249061" y="7008076"/>
                  <a:pt x="1255490" y="7001647"/>
                  <a:pt x="1255490" y="6993788"/>
                </a:cubicBezTo>
                <a:cubicBezTo>
                  <a:pt x="1255490" y="6985931"/>
                  <a:pt x="1249061" y="6979501"/>
                  <a:pt x="1241203" y="6979501"/>
                </a:cubicBezTo>
                <a:cubicBezTo>
                  <a:pt x="1233345" y="6979501"/>
                  <a:pt x="1226915" y="6985931"/>
                  <a:pt x="1226915" y="6993788"/>
                </a:cubicBezTo>
                <a:close/>
                <a:moveTo>
                  <a:pt x="1276007" y="6993198"/>
                </a:moveTo>
                <a:cubicBezTo>
                  <a:pt x="1277826" y="7001933"/>
                  <a:pt x="1283589" y="7008857"/>
                  <a:pt x="1288828" y="7008581"/>
                </a:cubicBezTo>
                <a:cubicBezTo>
                  <a:pt x="1302963" y="7007828"/>
                  <a:pt x="1300372" y="6986521"/>
                  <a:pt x="1285532" y="6981578"/>
                </a:cubicBezTo>
                <a:cubicBezTo>
                  <a:pt x="1277522" y="6978910"/>
                  <a:pt x="1273959" y="6983264"/>
                  <a:pt x="1276007" y="6993198"/>
                </a:cubicBezTo>
                <a:close/>
                <a:moveTo>
                  <a:pt x="1322165" y="6998551"/>
                </a:moveTo>
                <a:cubicBezTo>
                  <a:pt x="1322165" y="7009133"/>
                  <a:pt x="1328519" y="7017601"/>
                  <a:pt x="1336453" y="7017601"/>
                </a:cubicBezTo>
                <a:cubicBezTo>
                  <a:pt x="1344387" y="7017601"/>
                  <a:pt x="1350740" y="7009133"/>
                  <a:pt x="1350740" y="6998551"/>
                </a:cubicBezTo>
                <a:cubicBezTo>
                  <a:pt x="1350740" y="6987969"/>
                  <a:pt x="1344387" y="6979501"/>
                  <a:pt x="1336453" y="6979501"/>
                </a:cubicBezTo>
                <a:cubicBezTo>
                  <a:pt x="1328519" y="6979501"/>
                  <a:pt x="1322165" y="6987969"/>
                  <a:pt x="1322165" y="6998551"/>
                </a:cubicBezTo>
                <a:close/>
                <a:moveTo>
                  <a:pt x="2093690" y="6989026"/>
                </a:moveTo>
                <a:cubicBezTo>
                  <a:pt x="2093690" y="6994265"/>
                  <a:pt x="2100386" y="6998551"/>
                  <a:pt x="2108549" y="6998551"/>
                </a:cubicBezTo>
                <a:cubicBezTo>
                  <a:pt x="2116712" y="6998551"/>
                  <a:pt x="2120741" y="6994265"/>
                  <a:pt x="2117503" y="6989026"/>
                </a:cubicBezTo>
                <a:cubicBezTo>
                  <a:pt x="2114264" y="6983787"/>
                  <a:pt x="2107587" y="6979501"/>
                  <a:pt x="2102653" y="6979501"/>
                </a:cubicBezTo>
                <a:cubicBezTo>
                  <a:pt x="2097719" y="6979501"/>
                  <a:pt x="2093690" y="6983787"/>
                  <a:pt x="2093690" y="6989026"/>
                </a:cubicBezTo>
                <a:close/>
                <a:moveTo>
                  <a:pt x="2143154" y="6989740"/>
                </a:moveTo>
                <a:cubicBezTo>
                  <a:pt x="2145030" y="6995370"/>
                  <a:pt x="2150621" y="6999980"/>
                  <a:pt x="2155603" y="6999980"/>
                </a:cubicBezTo>
                <a:cubicBezTo>
                  <a:pt x="2160584" y="6999980"/>
                  <a:pt x="2166185" y="6995370"/>
                  <a:pt x="2168062" y="6989740"/>
                </a:cubicBezTo>
                <a:cubicBezTo>
                  <a:pt x="2169938" y="6984111"/>
                  <a:pt x="2164337" y="6979501"/>
                  <a:pt x="2155603" y="6979501"/>
                </a:cubicBezTo>
                <a:cubicBezTo>
                  <a:pt x="2146868" y="6979501"/>
                  <a:pt x="2141277" y="6984111"/>
                  <a:pt x="2143154" y="6989740"/>
                </a:cubicBezTo>
                <a:close/>
                <a:moveTo>
                  <a:pt x="2198465" y="6993788"/>
                </a:moveTo>
                <a:cubicBezTo>
                  <a:pt x="2198465" y="7001647"/>
                  <a:pt x="2202752" y="7008076"/>
                  <a:pt x="2207990" y="7008076"/>
                </a:cubicBezTo>
                <a:cubicBezTo>
                  <a:pt x="2213229" y="7008076"/>
                  <a:pt x="2217515" y="7001647"/>
                  <a:pt x="2217515" y="6993788"/>
                </a:cubicBezTo>
                <a:cubicBezTo>
                  <a:pt x="2217515" y="6985931"/>
                  <a:pt x="2213229" y="6979501"/>
                  <a:pt x="2207990" y="6979501"/>
                </a:cubicBezTo>
                <a:cubicBezTo>
                  <a:pt x="2202752" y="6979501"/>
                  <a:pt x="2198465" y="6985931"/>
                  <a:pt x="2198465" y="6993788"/>
                </a:cubicBezTo>
                <a:close/>
                <a:moveTo>
                  <a:pt x="1371867" y="7000018"/>
                </a:moveTo>
                <a:cubicBezTo>
                  <a:pt x="1376810" y="7014858"/>
                  <a:pt x="1398118" y="7017449"/>
                  <a:pt x="1398870" y="7003313"/>
                </a:cubicBezTo>
                <a:cubicBezTo>
                  <a:pt x="1399146" y="6998075"/>
                  <a:pt x="1392222" y="6992312"/>
                  <a:pt x="1383487" y="6990493"/>
                </a:cubicBezTo>
                <a:cubicBezTo>
                  <a:pt x="1373553" y="6988445"/>
                  <a:pt x="1369200" y="6992007"/>
                  <a:pt x="1371867" y="7000018"/>
                </a:cubicBezTo>
                <a:close/>
                <a:moveTo>
                  <a:pt x="1426940" y="7002523"/>
                </a:moveTo>
                <a:cubicBezTo>
                  <a:pt x="1426940" y="7010819"/>
                  <a:pt x="1433722" y="7017601"/>
                  <a:pt x="1442018" y="7017601"/>
                </a:cubicBezTo>
                <a:cubicBezTo>
                  <a:pt x="1450315" y="7017601"/>
                  <a:pt x="1455410" y="7012515"/>
                  <a:pt x="1453334" y="7006295"/>
                </a:cubicBezTo>
                <a:cubicBezTo>
                  <a:pt x="1447448" y="6988626"/>
                  <a:pt x="1426940" y="6985702"/>
                  <a:pt x="1426940" y="7002523"/>
                </a:cubicBezTo>
                <a:close/>
                <a:moveTo>
                  <a:pt x="1476251" y="7004904"/>
                </a:moveTo>
                <a:cubicBezTo>
                  <a:pt x="1480880" y="7028803"/>
                  <a:pt x="1503140" y="7032079"/>
                  <a:pt x="1503140" y="7008867"/>
                </a:cubicBezTo>
                <a:cubicBezTo>
                  <a:pt x="1503140" y="6997170"/>
                  <a:pt x="1496987" y="6989026"/>
                  <a:pt x="1488157" y="6989026"/>
                </a:cubicBezTo>
                <a:cubicBezTo>
                  <a:pt x="1479280" y="6989026"/>
                  <a:pt x="1474422" y="6995503"/>
                  <a:pt x="1476251" y="7004904"/>
                </a:cubicBezTo>
                <a:close/>
                <a:moveTo>
                  <a:pt x="2246090" y="6998551"/>
                </a:moveTo>
                <a:cubicBezTo>
                  <a:pt x="2246090" y="7003790"/>
                  <a:pt x="2252520" y="7008076"/>
                  <a:pt x="2260378" y="7008076"/>
                </a:cubicBezTo>
                <a:cubicBezTo>
                  <a:pt x="2268236" y="7008076"/>
                  <a:pt x="2274665" y="7003790"/>
                  <a:pt x="2274665" y="6998551"/>
                </a:cubicBezTo>
                <a:cubicBezTo>
                  <a:pt x="2274665" y="6993312"/>
                  <a:pt x="2268236" y="6989026"/>
                  <a:pt x="2260378" y="6989026"/>
                </a:cubicBezTo>
                <a:cubicBezTo>
                  <a:pt x="2252520" y="6989026"/>
                  <a:pt x="2246090" y="6993312"/>
                  <a:pt x="2246090" y="6998551"/>
                </a:cubicBezTo>
                <a:close/>
                <a:moveTo>
                  <a:pt x="2293715" y="6998551"/>
                </a:moveTo>
                <a:cubicBezTo>
                  <a:pt x="2293715" y="7003790"/>
                  <a:pt x="2300145" y="7008076"/>
                  <a:pt x="2308003" y="7008076"/>
                </a:cubicBezTo>
                <a:cubicBezTo>
                  <a:pt x="2315861" y="7008076"/>
                  <a:pt x="2322290" y="7003790"/>
                  <a:pt x="2322290" y="6998551"/>
                </a:cubicBezTo>
                <a:cubicBezTo>
                  <a:pt x="2322290" y="6993312"/>
                  <a:pt x="2315861" y="6989026"/>
                  <a:pt x="2308003" y="6989026"/>
                </a:cubicBezTo>
                <a:cubicBezTo>
                  <a:pt x="2300145" y="6989026"/>
                  <a:pt x="2293715" y="6993312"/>
                  <a:pt x="2293715" y="6998551"/>
                </a:cubicBezTo>
                <a:close/>
                <a:moveTo>
                  <a:pt x="2350865" y="7003313"/>
                </a:moveTo>
                <a:cubicBezTo>
                  <a:pt x="2350865" y="7011172"/>
                  <a:pt x="2355152" y="7017601"/>
                  <a:pt x="2360390" y="7017601"/>
                </a:cubicBezTo>
                <a:cubicBezTo>
                  <a:pt x="2365629" y="7017601"/>
                  <a:pt x="2369915" y="7011172"/>
                  <a:pt x="2369915" y="7003313"/>
                </a:cubicBezTo>
                <a:cubicBezTo>
                  <a:pt x="2369915" y="6995456"/>
                  <a:pt x="2365629" y="6989026"/>
                  <a:pt x="2360390" y="6989026"/>
                </a:cubicBezTo>
                <a:cubicBezTo>
                  <a:pt x="2355152" y="6989026"/>
                  <a:pt x="2350865" y="6995456"/>
                  <a:pt x="2350865" y="7003313"/>
                </a:cubicBezTo>
                <a:close/>
                <a:moveTo>
                  <a:pt x="2402958" y="6999028"/>
                </a:moveTo>
                <a:cubicBezTo>
                  <a:pt x="2393909" y="7013677"/>
                  <a:pt x="2406301" y="7023126"/>
                  <a:pt x="2418531" y="7010896"/>
                </a:cubicBezTo>
                <a:cubicBezTo>
                  <a:pt x="2425370" y="7004056"/>
                  <a:pt x="2425532" y="6998732"/>
                  <a:pt x="2419026" y="6994713"/>
                </a:cubicBezTo>
                <a:cubicBezTo>
                  <a:pt x="2413692" y="6991417"/>
                  <a:pt x="2406463" y="6993360"/>
                  <a:pt x="2402958" y="6999028"/>
                </a:cubicBezTo>
                <a:close/>
                <a:moveTo>
                  <a:pt x="1531715" y="7012838"/>
                </a:moveTo>
                <a:cubicBezTo>
                  <a:pt x="1531715" y="7020697"/>
                  <a:pt x="1538145" y="7027126"/>
                  <a:pt x="1546003" y="7027126"/>
                </a:cubicBezTo>
                <a:cubicBezTo>
                  <a:pt x="1553861" y="7027126"/>
                  <a:pt x="1560290" y="7020697"/>
                  <a:pt x="1560290" y="7012838"/>
                </a:cubicBezTo>
                <a:cubicBezTo>
                  <a:pt x="1560290" y="7004981"/>
                  <a:pt x="1553861" y="6998551"/>
                  <a:pt x="1546003" y="6998551"/>
                </a:cubicBezTo>
                <a:cubicBezTo>
                  <a:pt x="1538145" y="6998551"/>
                  <a:pt x="1531715" y="7004981"/>
                  <a:pt x="1531715" y="7012838"/>
                </a:cubicBezTo>
                <a:close/>
                <a:moveTo>
                  <a:pt x="1579340" y="7012838"/>
                </a:moveTo>
                <a:cubicBezTo>
                  <a:pt x="1579340" y="7020697"/>
                  <a:pt x="1585770" y="7027126"/>
                  <a:pt x="1593628" y="7027126"/>
                </a:cubicBezTo>
                <a:cubicBezTo>
                  <a:pt x="1601486" y="7027126"/>
                  <a:pt x="1607915" y="7020697"/>
                  <a:pt x="1607915" y="7012838"/>
                </a:cubicBezTo>
                <a:cubicBezTo>
                  <a:pt x="1607915" y="7004981"/>
                  <a:pt x="1601486" y="6998551"/>
                  <a:pt x="1593628" y="6998551"/>
                </a:cubicBezTo>
                <a:cubicBezTo>
                  <a:pt x="1585770" y="6998551"/>
                  <a:pt x="1579340" y="7004981"/>
                  <a:pt x="1579340" y="7012838"/>
                </a:cubicBezTo>
                <a:close/>
                <a:moveTo>
                  <a:pt x="1636490" y="7012048"/>
                </a:moveTo>
                <a:cubicBezTo>
                  <a:pt x="1636490" y="7020344"/>
                  <a:pt x="1643272" y="7027126"/>
                  <a:pt x="1651568" y="7027126"/>
                </a:cubicBezTo>
                <a:cubicBezTo>
                  <a:pt x="1659865" y="7027126"/>
                  <a:pt x="1664960" y="7022040"/>
                  <a:pt x="1662884" y="7015820"/>
                </a:cubicBezTo>
                <a:cubicBezTo>
                  <a:pt x="1656998" y="6998151"/>
                  <a:pt x="1636490" y="6995227"/>
                  <a:pt x="1636490" y="7012048"/>
                </a:cubicBezTo>
                <a:close/>
                <a:moveTo>
                  <a:pt x="2455640" y="7008076"/>
                </a:moveTo>
                <a:cubicBezTo>
                  <a:pt x="2455640" y="7013315"/>
                  <a:pt x="2459927" y="7017601"/>
                  <a:pt x="2465165" y="7017601"/>
                </a:cubicBezTo>
                <a:cubicBezTo>
                  <a:pt x="2470404" y="7017601"/>
                  <a:pt x="2474690" y="7013315"/>
                  <a:pt x="2474690" y="7008076"/>
                </a:cubicBezTo>
                <a:cubicBezTo>
                  <a:pt x="2474690" y="7002837"/>
                  <a:pt x="2470404" y="6998551"/>
                  <a:pt x="2465165" y="6998551"/>
                </a:cubicBezTo>
                <a:cubicBezTo>
                  <a:pt x="2459927" y="6998551"/>
                  <a:pt x="2455640" y="7002837"/>
                  <a:pt x="2455640" y="7008076"/>
                </a:cubicBezTo>
                <a:close/>
                <a:moveTo>
                  <a:pt x="2503265" y="7007514"/>
                </a:moveTo>
                <a:cubicBezTo>
                  <a:pt x="2503265" y="7012448"/>
                  <a:pt x="2507552" y="7019125"/>
                  <a:pt x="2512790" y="7022363"/>
                </a:cubicBezTo>
                <a:cubicBezTo>
                  <a:pt x="2518029" y="7025602"/>
                  <a:pt x="2522315" y="7021564"/>
                  <a:pt x="2522315" y="7013401"/>
                </a:cubicBezTo>
                <a:cubicBezTo>
                  <a:pt x="2522315" y="7005238"/>
                  <a:pt x="2518029" y="6998551"/>
                  <a:pt x="2512790" y="6998551"/>
                </a:cubicBezTo>
                <a:cubicBezTo>
                  <a:pt x="2507552" y="6998551"/>
                  <a:pt x="2503265" y="7002580"/>
                  <a:pt x="2503265" y="7007514"/>
                </a:cubicBezTo>
                <a:close/>
                <a:moveTo>
                  <a:pt x="2556158" y="7007267"/>
                </a:moveTo>
                <a:cubicBezTo>
                  <a:pt x="2553091" y="7012229"/>
                  <a:pt x="2554643" y="7018792"/>
                  <a:pt x="2559606" y="7021859"/>
                </a:cubicBezTo>
                <a:cubicBezTo>
                  <a:pt x="2564568" y="7024926"/>
                  <a:pt x="2571141" y="7023373"/>
                  <a:pt x="2574208" y="7018411"/>
                </a:cubicBezTo>
                <a:cubicBezTo>
                  <a:pt x="2577274" y="7013448"/>
                  <a:pt x="2575722" y="7006885"/>
                  <a:pt x="2570759" y="7003819"/>
                </a:cubicBezTo>
                <a:cubicBezTo>
                  <a:pt x="2565797" y="7000751"/>
                  <a:pt x="2559225" y="7002304"/>
                  <a:pt x="2556158" y="7007267"/>
                </a:cubicBezTo>
                <a:close/>
                <a:moveTo>
                  <a:pt x="955453" y="7017601"/>
                </a:moveTo>
                <a:cubicBezTo>
                  <a:pt x="948514" y="7028840"/>
                  <a:pt x="957520" y="7046176"/>
                  <a:pt x="970302" y="7046176"/>
                </a:cubicBezTo>
                <a:cubicBezTo>
                  <a:pt x="975236" y="7046176"/>
                  <a:pt x="979265" y="7037604"/>
                  <a:pt x="979265" y="7027126"/>
                </a:cubicBezTo>
                <a:cubicBezTo>
                  <a:pt x="979265" y="7007038"/>
                  <a:pt x="965406" y="7001494"/>
                  <a:pt x="955453" y="7017601"/>
                </a:cubicBezTo>
                <a:close/>
                <a:moveTo>
                  <a:pt x="995210" y="7021487"/>
                </a:moveTo>
                <a:cubicBezTo>
                  <a:pt x="989848" y="7035451"/>
                  <a:pt x="996020" y="7046176"/>
                  <a:pt x="1009431" y="7046176"/>
                </a:cubicBezTo>
                <a:cubicBezTo>
                  <a:pt x="1020061" y="7046176"/>
                  <a:pt x="1019594" y="7020106"/>
                  <a:pt x="1008840" y="7013458"/>
                </a:cubicBezTo>
                <a:cubicBezTo>
                  <a:pt x="1004145" y="7010553"/>
                  <a:pt x="998010" y="7014172"/>
                  <a:pt x="995210" y="7021487"/>
                </a:cubicBezTo>
                <a:close/>
                <a:moveTo>
                  <a:pt x="1686297" y="7019392"/>
                </a:moveTo>
                <a:cubicBezTo>
                  <a:pt x="1692183" y="7037051"/>
                  <a:pt x="1712690" y="7039975"/>
                  <a:pt x="1712690" y="7023154"/>
                </a:cubicBezTo>
                <a:cubicBezTo>
                  <a:pt x="1712690" y="7014858"/>
                  <a:pt x="1705909" y="7008076"/>
                  <a:pt x="1697612" y="7008076"/>
                </a:cubicBezTo>
                <a:cubicBezTo>
                  <a:pt x="1689316" y="7008076"/>
                  <a:pt x="1684220" y="7013162"/>
                  <a:pt x="1686297" y="7019392"/>
                </a:cubicBezTo>
                <a:close/>
                <a:moveTo>
                  <a:pt x="1736912" y="7016953"/>
                </a:moveTo>
                <a:cubicBezTo>
                  <a:pt x="1729864" y="7028355"/>
                  <a:pt x="1747780" y="7039632"/>
                  <a:pt x="1760468" y="7031793"/>
                </a:cubicBezTo>
                <a:cubicBezTo>
                  <a:pt x="1771126" y="7025212"/>
                  <a:pt x="1764125" y="7008076"/>
                  <a:pt x="1750790" y="7008076"/>
                </a:cubicBezTo>
                <a:cubicBezTo>
                  <a:pt x="1746171" y="7008076"/>
                  <a:pt x="1739922" y="7012067"/>
                  <a:pt x="1736912" y="7016953"/>
                </a:cubicBezTo>
                <a:close/>
                <a:moveTo>
                  <a:pt x="1788890" y="7022363"/>
                </a:moveTo>
                <a:cubicBezTo>
                  <a:pt x="1788890" y="7030222"/>
                  <a:pt x="1795320" y="7036651"/>
                  <a:pt x="1803178" y="7036651"/>
                </a:cubicBezTo>
                <a:cubicBezTo>
                  <a:pt x="1811036" y="7036651"/>
                  <a:pt x="1817465" y="7030222"/>
                  <a:pt x="1817465" y="7022363"/>
                </a:cubicBezTo>
                <a:cubicBezTo>
                  <a:pt x="1817465" y="7014506"/>
                  <a:pt x="1811036" y="7008076"/>
                  <a:pt x="1803178" y="7008076"/>
                </a:cubicBezTo>
                <a:cubicBezTo>
                  <a:pt x="1795320" y="7008076"/>
                  <a:pt x="1788890" y="7014506"/>
                  <a:pt x="1788890" y="7022363"/>
                </a:cubicBezTo>
                <a:close/>
                <a:moveTo>
                  <a:pt x="1842602" y="7014687"/>
                </a:moveTo>
                <a:cubicBezTo>
                  <a:pt x="1831877" y="7025412"/>
                  <a:pt x="1836077" y="7036651"/>
                  <a:pt x="1850803" y="7036651"/>
                </a:cubicBezTo>
                <a:cubicBezTo>
                  <a:pt x="1858661" y="7036651"/>
                  <a:pt x="1865090" y="7032622"/>
                  <a:pt x="1865090" y="7027688"/>
                </a:cubicBezTo>
                <a:cubicBezTo>
                  <a:pt x="1865090" y="7015677"/>
                  <a:pt x="1850212" y="7007076"/>
                  <a:pt x="1842602" y="7014687"/>
                </a:cubicBezTo>
                <a:close/>
                <a:moveTo>
                  <a:pt x="2646140" y="7017601"/>
                </a:moveTo>
                <a:cubicBezTo>
                  <a:pt x="2646140" y="7022840"/>
                  <a:pt x="2650427" y="7027126"/>
                  <a:pt x="2655665" y="7027126"/>
                </a:cubicBezTo>
                <a:cubicBezTo>
                  <a:pt x="2660904" y="7027126"/>
                  <a:pt x="2665190" y="7022840"/>
                  <a:pt x="2665190" y="7017601"/>
                </a:cubicBezTo>
                <a:cubicBezTo>
                  <a:pt x="2665190" y="7012362"/>
                  <a:pt x="2660904" y="7008076"/>
                  <a:pt x="2655665" y="7008076"/>
                </a:cubicBezTo>
                <a:cubicBezTo>
                  <a:pt x="2650427" y="7008076"/>
                  <a:pt x="2646140" y="7012362"/>
                  <a:pt x="2646140" y="7017601"/>
                </a:cubicBezTo>
                <a:close/>
                <a:moveTo>
                  <a:pt x="1036415" y="7031888"/>
                </a:moveTo>
                <a:cubicBezTo>
                  <a:pt x="1036415" y="7039747"/>
                  <a:pt x="1042845" y="7046176"/>
                  <a:pt x="1050703" y="7046176"/>
                </a:cubicBezTo>
                <a:cubicBezTo>
                  <a:pt x="1058561" y="7046176"/>
                  <a:pt x="1064990" y="7039747"/>
                  <a:pt x="1064990" y="7031888"/>
                </a:cubicBezTo>
                <a:cubicBezTo>
                  <a:pt x="1064990" y="7024031"/>
                  <a:pt x="1058561" y="7017601"/>
                  <a:pt x="1050703" y="7017601"/>
                </a:cubicBezTo>
                <a:cubicBezTo>
                  <a:pt x="1042845" y="7017601"/>
                  <a:pt x="1036415" y="7024031"/>
                  <a:pt x="1036415" y="7031888"/>
                </a:cubicBezTo>
                <a:close/>
                <a:moveTo>
                  <a:pt x="1085726" y="7032394"/>
                </a:moveTo>
                <a:cubicBezTo>
                  <a:pt x="1090032" y="7053082"/>
                  <a:pt x="1106938" y="7054349"/>
                  <a:pt x="1110806" y="7034270"/>
                </a:cubicBezTo>
                <a:cubicBezTo>
                  <a:pt x="1112806" y="7023840"/>
                  <a:pt x="1108139" y="7017601"/>
                  <a:pt x="1098328" y="7017601"/>
                </a:cubicBezTo>
                <a:cubicBezTo>
                  <a:pt x="1089174" y="7017601"/>
                  <a:pt x="1083926" y="7023764"/>
                  <a:pt x="1085726" y="7032394"/>
                </a:cubicBezTo>
                <a:close/>
                <a:moveTo>
                  <a:pt x="1126388" y="7027955"/>
                </a:moveTo>
                <a:cubicBezTo>
                  <a:pt x="1122874" y="7033651"/>
                  <a:pt x="1124760" y="7043081"/>
                  <a:pt x="1130589" y="7048910"/>
                </a:cubicBezTo>
                <a:lnTo>
                  <a:pt x="1141190" y="7059511"/>
                </a:lnTo>
                <a:lnTo>
                  <a:pt x="1151792" y="7048910"/>
                </a:lnTo>
                <a:cubicBezTo>
                  <a:pt x="1162784" y="7037918"/>
                  <a:pt x="1155906" y="7017601"/>
                  <a:pt x="1141190" y="7017601"/>
                </a:cubicBezTo>
                <a:cubicBezTo>
                  <a:pt x="1136571" y="7017601"/>
                  <a:pt x="1129913" y="7022259"/>
                  <a:pt x="1126388" y="7027955"/>
                </a:cubicBezTo>
                <a:close/>
                <a:moveTo>
                  <a:pt x="1886322" y="7028917"/>
                </a:moveTo>
                <a:cubicBezTo>
                  <a:pt x="1892208" y="7046576"/>
                  <a:pt x="1912715" y="7049500"/>
                  <a:pt x="1912715" y="7032679"/>
                </a:cubicBezTo>
                <a:cubicBezTo>
                  <a:pt x="1912715" y="7024383"/>
                  <a:pt x="1905934" y="7017601"/>
                  <a:pt x="1897637" y="7017601"/>
                </a:cubicBezTo>
                <a:cubicBezTo>
                  <a:pt x="1889341" y="7017601"/>
                  <a:pt x="1884245" y="7022687"/>
                  <a:pt x="1886322" y="7028917"/>
                </a:cubicBezTo>
                <a:close/>
                <a:moveTo>
                  <a:pt x="1941290" y="7031888"/>
                </a:moveTo>
                <a:cubicBezTo>
                  <a:pt x="1941290" y="7039747"/>
                  <a:pt x="1947720" y="7046176"/>
                  <a:pt x="1955578" y="7046176"/>
                </a:cubicBezTo>
                <a:cubicBezTo>
                  <a:pt x="1963436" y="7046176"/>
                  <a:pt x="1969865" y="7039747"/>
                  <a:pt x="1969865" y="7031888"/>
                </a:cubicBezTo>
                <a:cubicBezTo>
                  <a:pt x="1969865" y="7024031"/>
                  <a:pt x="1963436" y="7017601"/>
                  <a:pt x="1955578" y="7017601"/>
                </a:cubicBezTo>
                <a:cubicBezTo>
                  <a:pt x="1947720" y="7017601"/>
                  <a:pt x="1941290" y="7024031"/>
                  <a:pt x="1941290" y="7031888"/>
                </a:cubicBezTo>
                <a:close/>
                <a:moveTo>
                  <a:pt x="1995002" y="7024212"/>
                </a:moveTo>
                <a:cubicBezTo>
                  <a:pt x="1984277" y="7034937"/>
                  <a:pt x="1988477" y="7046176"/>
                  <a:pt x="2003203" y="7046176"/>
                </a:cubicBezTo>
                <a:cubicBezTo>
                  <a:pt x="2011061" y="7046176"/>
                  <a:pt x="2017490" y="7042147"/>
                  <a:pt x="2017490" y="7037213"/>
                </a:cubicBezTo>
                <a:cubicBezTo>
                  <a:pt x="2017490" y="7025202"/>
                  <a:pt x="2002612" y="7016601"/>
                  <a:pt x="1995002" y="7024212"/>
                </a:cubicBezTo>
                <a:close/>
                <a:moveTo>
                  <a:pt x="1172147" y="7039032"/>
                </a:moveTo>
                <a:cubicBezTo>
                  <a:pt x="1174328" y="7045585"/>
                  <a:pt x="1181834" y="7050938"/>
                  <a:pt x="1188815" y="7050938"/>
                </a:cubicBezTo>
                <a:cubicBezTo>
                  <a:pt x="1195797" y="7050938"/>
                  <a:pt x="1203303" y="7045585"/>
                  <a:pt x="1205484" y="7039032"/>
                </a:cubicBezTo>
                <a:cubicBezTo>
                  <a:pt x="1207846" y="7031946"/>
                  <a:pt x="1201093" y="7027126"/>
                  <a:pt x="1188815" y="7027126"/>
                </a:cubicBezTo>
                <a:cubicBezTo>
                  <a:pt x="1176538" y="7027126"/>
                  <a:pt x="1169784" y="7031946"/>
                  <a:pt x="1172147" y="7039032"/>
                </a:cubicBezTo>
                <a:close/>
                <a:moveTo>
                  <a:pt x="1226915" y="7040623"/>
                </a:moveTo>
                <a:cubicBezTo>
                  <a:pt x="1226915" y="7048919"/>
                  <a:pt x="1233697" y="7055701"/>
                  <a:pt x="1241993" y="7055701"/>
                </a:cubicBezTo>
                <a:cubicBezTo>
                  <a:pt x="1258815" y="7055701"/>
                  <a:pt x="1255890" y="7035194"/>
                  <a:pt x="1238231" y="7029307"/>
                </a:cubicBezTo>
                <a:cubicBezTo>
                  <a:pt x="1232002" y="7027231"/>
                  <a:pt x="1226915" y="7032327"/>
                  <a:pt x="1226915" y="7040623"/>
                </a:cubicBezTo>
                <a:close/>
                <a:moveTo>
                  <a:pt x="1276007" y="7040823"/>
                </a:moveTo>
                <a:cubicBezTo>
                  <a:pt x="1277826" y="7049558"/>
                  <a:pt x="1283589" y="7056482"/>
                  <a:pt x="1288828" y="7056206"/>
                </a:cubicBezTo>
                <a:cubicBezTo>
                  <a:pt x="1302963" y="7055453"/>
                  <a:pt x="1300372" y="7034146"/>
                  <a:pt x="1285532" y="7029203"/>
                </a:cubicBezTo>
                <a:cubicBezTo>
                  <a:pt x="1277522" y="7026535"/>
                  <a:pt x="1273959" y="7030889"/>
                  <a:pt x="1276007" y="7040823"/>
                </a:cubicBezTo>
                <a:close/>
                <a:moveTo>
                  <a:pt x="1328252" y="7033737"/>
                </a:moveTo>
                <a:cubicBezTo>
                  <a:pt x="1316869" y="7045119"/>
                  <a:pt x="1322108" y="7065226"/>
                  <a:pt x="1336453" y="7065226"/>
                </a:cubicBezTo>
                <a:cubicBezTo>
                  <a:pt x="1344311" y="7065226"/>
                  <a:pt x="1350740" y="7059054"/>
                  <a:pt x="1350740" y="7051501"/>
                </a:cubicBezTo>
                <a:cubicBezTo>
                  <a:pt x="1350740" y="7035584"/>
                  <a:pt x="1337148" y="7024850"/>
                  <a:pt x="1328252" y="7033737"/>
                </a:cubicBezTo>
                <a:close/>
                <a:moveTo>
                  <a:pt x="2046065" y="7036651"/>
                </a:moveTo>
                <a:cubicBezTo>
                  <a:pt x="2046065" y="7041890"/>
                  <a:pt x="2050352" y="7046176"/>
                  <a:pt x="2055590" y="7046176"/>
                </a:cubicBezTo>
                <a:cubicBezTo>
                  <a:pt x="2060829" y="7046176"/>
                  <a:pt x="2065115" y="7041890"/>
                  <a:pt x="2065115" y="7036651"/>
                </a:cubicBezTo>
                <a:cubicBezTo>
                  <a:pt x="2065115" y="7031412"/>
                  <a:pt x="2060829" y="7027126"/>
                  <a:pt x="2055590" y="7027126"/>
                </a:cubicBezTo>
                <a:cubicBezTo>
                  <a:pt x="2050352" y="7027126"/>
                  <a:pt x="2046065" y="7031412"/>
                  <a:pt x="2046065" y="7036651"/>
                </a:cubicBezTo>
                <a:close/>
                <a:moveTo>
                  <a:pt x="2093690" y="7036089"/>
                </a:moveTo>
                <a:cubicBezTo>
                  <a:pt x="2093690" y="7041023"/>
                  <a:pt x="2097977" y="7047700"/>
                  <a:pt x="2103215" y="7050938"/>
                </a:cubicBezTo>
                <a:cubicBezTo>
                  <a:pt x="2108454" y="7054177"/>
                  <a:pt x="2112740" y="7050139"/>
                  <a:pt x="2112740" y="7041976"/>
                </a:cubicBezTo>
                <a:cubicBezTo>
                  <a:pt x="2112740" y="7033813"/>
                  <a:pt x="2108454" y="7027126"/>
                  <a:pt x="2103215" y="7027126"/>
                </a:cubicBezTo>
                <a:cubicBezTo>
                  <a:pt x="2097977" y="7027126"/>
                  <a:pt x="2093690" y="7031155"/>
                  <a:pt x="2093690" y="7036089"/>
                </a:cubicBezTo>
                <a:close/>
                <a:moveTo>
                  <a:pt x="2141315" y="7040623"/>
                </a:moveTo>
                <a:cubicBezTo>
                  <a:pt x="2141315" y="7048919"/>
                  <a:pt x="2148097" y="7055701"/>
                  <a:pt x="2156393" y="7055701"/>
                </a:cubicBezTo>
                <a:cubicBezTo>
                  <a:pt x="2173215" y="7055701"/>
                  <a:pt x="2170290" y="7035194"/>
                  <a:pt x="2152631" y="7029307"/>
                </a:cubicBezTo>
                <a:cubicBezTo>
                  <a:pt x="2146402" y="7027231"/>
                  <a:pt x="2141315" y="7032327"/>
                  <a:pt x="2141315" y="7040623"/>
                </a:cubicBezTo>
                <a:close/>
                <a:moveTo>
                  <a:pt x="2914088" y="7039909"/>
                </a:moveTo>
                <a:cubicBezTo>
                  <a:pt x="2907297" y="7048090"/>
                  <a:pt x="2903353" y="7062492"/>
                  <a:pt x="2905325" y="7071913"/>
                </a:cubicBezTo>
                <a:lnTo>
                  <a:pt x="2908907" y="7089038"/>
                </a:lnTo>
                <a:lnTo>
                  <a:pt x="2921022" y="7067083"/>
                </a:lnTo>
                <a:cubicBezTo>
                  <a:pt x="2936148" y="7039642"/>
                  <a:pt x="2931014" y="7019515"/>
                  <a:pt x="2914088" y="7039909"/>
                </a:cubicBezTo>
                <a:close/>
                <a:moveTo>
                  <a:pt x="1371867" y="7047643"/>
                </a:moveTo>
                <a:cubicBezTo>
                  <a:pt x="1376810" y="7062483"/>
                  <a:pt x="1398118" y="7065074"/>
                  <a:pt x="1398870" y="7050938"/>
                </a:cubicBezTo>
                <a:cubicBezTo>
                  <a:pt x="1399146" y="7045700"/>
                  <a:pt x="1392222" y="7039937"/>
                  <a:pt x="1383487" y="7038118"/>
                </a:cubicBezTo>
                <a:cubicBezTo>
                  <a:pt x="1373553" y="7036070"/>
                  <a:pt x="1369200" y="7039632"/>
                  <a:pt x="1371867" y="7047643"/>
                </a:cubicBezTo>
                <a:close/>
                <a:moveTo>
                  <a:pt x="1426940" y="7050148"/>
                </a:moveTo>
                <a:cubicBezTo>
                  <a:pt x="1426940" y="7058444"/>
                  <a:pt x="1433722" y="7065226"/>
                  <a:pt x="1442018" y="7065226"/>
                </a:cubicBezTo>
                <a:cubicBezTo>
                  <a:pt x="1450315" y="7065226"/>
                  <a:pt x="1455410" y="7060140"/>
                  <a:pt x="1453334" y="7053920"/>
                </a:cubicBezTo>
                <a:cubicBezTo>
                  <a:pt x="1447448" y="7036251"/>
                  <a:pt x="1426940" y="7033327"/>
                  <a:pt x="1426940" y="7050148"/>
                </a:cubicBezTo>
                <a:close/>
                <a:moveTo>
                  <a:pt x="1479423" y="7046024"/>
                </a:moveTo>
                <a:cubicBezTo>
                  <a:pt x="1472403" y="7057387"/>
                  <a:pt x="1481319" y="7074751"/>
                  <a:pt x="1494177" y="7074751"/>
                </a:cubicBezTo>
                <a:cubicBezTo>
                  <a:pt x="1505769" y="7074751"/>
                  <a:pt x="1505845" y="7048967"/>
                  <a:pt x="1494273" y="7041823"/>
                </a:cubicBezTo>
                <a:cubicBezTo>
                  <a:pt x="1489396" y="7038804"/>
                  <a:pt x="1482719" y="7040700"/>
                  <a:pt x="1479423" y="7046024"/>
                </a:cubicBezTo>
                <a:close/>
                <a:moveTo>
                  <a:pt x="2198465" y="7046176"/>
                </a:moveTo>
                <a:cubicBezTo>
                  <a:pt x="2198465" y="7051415"/>
                  <a:pt x="2202752" y="7055701"/>
                  <a:pt x="2207990" y="7055701"/>
                </a:cubicBezTo>
                <a:cubicBezTo>
                  <a:pt x="2213229" y="7055701"/>
                  <a:pt x="2217515" y="7051415"/>
                  <a:pt x="2217515" y="7046176"/>
                </a:cubicBezTo>
                <a:cubicBezTo>
                  <a:pt x="2217515" y="7040937"/>
                  <a:pt x="2213229" y="7036651"/>
                  <a:pt x="2207990" y="7036651"/>
                </a:cubicBezTo>
                <a:cubicBezTo>
                  <a:pt x="2202752" y="7036651"/>
                  <a:pt x="2198465" y="7040937"/>
                  <a:pt x="2198465" y="7046176"/>
                </a:cubicBezTo>
                <a:close/>
                <a:moveTo>
                  <a:pt x="2246090" y="7046176"/>
                </a:moveTo>
                <a:cubicBezTo>
                  <a:pt x="2246090" y="7051415"/>
                  <a:pt x="2252786" y="7055701"/>
                  <a:pt x="2260949" y="7055701"/>
                </a:cubicBezTo>
                <a:cubicBezTo>
                  <a:pt x="2269112" y="7055701"/>
                  <a:pt x="2273141" y="7051415"/>
                  <a:pt x="2269903" y="7046176"/>
                </a:cubicBezTo>
                <a:cubicBezTo>
                  <a:pt x="2266664" y="7040937"/>
                  <a:pt x="2259987" y="7036651"/>
                  <a:pt x="2255053" y="7036651"/>
                </a:cubicBezTo>
                <a:cubicBezTo>
                  <a:pt x="2250119" y="7036651"/>
                  <a:pt x="2246090" y="7040937"/>
                  <a:pt x="2246090" y="7046176"/>
                </a:cubicBezTo>
                <a:close/>
                <a:moveTo>
                  <a:pt x="2298897" y="7045528"/>
                </a:moveTo>
                <a:cubicBezTo>
                  <a:pt x="2292391" y="7056054"/>
                  <a:pt x="2307412" y="7067426"/>
                  <a:pt x="2316213" y="7058616"/>
                </a:cubicBezTo>
                <a:cubicBezTo>
                  <a:pt x="2325262" y="7049567"/>
                  <a:pt x="2323576" y="7036651"/>
                  <a:pt x="2313337" y="7036651"/>
                </a:cubicBezTo>
                <a:cubicBezTo>
                  <a:pt x="2308403" y="7036651"/>
                  <a:pt x="2301907" y="7040642"/>
                  <a:pt x="2298897" y="7045528"/>
                </a:cubicBezTo>
                <a:close/>
                <a:moveTo>
                  <a:pt x="2350865" y="7050377"/>
                </a:moveTo>
                <a:cubicBezTo>
                  <a:pt x="2350865" y="7058540"/>
                  <a:pt x="2355152" y="7065226"/>
                  <a:pt x="2360390" y="7065226"/>
                </a:cubicBezTo>
                <a:cubicBezTo>
                  <a:pt x="2365629" y="7065226"/>
                  <a:pt x="2369915" y="7061197"/>
                  <a:pt x="2369915" y="7056263"/>
                </a:cubicBezTo>
                <a:cubicBezTo>
                  <a:pt x="2369915" y="7051329"/>
                  <a:pt x="2365629" y="7044652"/>
                  <a:pt x="2360390" y="7041413"/>
                </a:cubicBezTo>
                <a:cubicBezTo>
                  <a:pt x="2355152" y="7038175"/>
                  <a:pt x="2350865" y="7042214"/>
                  <a:pt x="2350865" y="7050377"/>
                </a:cubicBezTo>
                <a:close/>
                <a:moveTo>
                  <a:pt x="1531715" y="7060463"/>
                </a:moveTo>
                <a:cubicBezTo>
                  <a:pt x="1531715" y="7068322"/>
                  <a:pt x="1538145" y="7074751"/>
                  <a:pt x="1546003" y="7074751"/>
                </a:cubicBezTo>
                <a:cubicBezTo>
                  <a:pt x="1553861" y="7074751"/>
                  <a:pt x="1560290" y="7068322"/>
                  <a:pt x="1560290" y="7060463"/>
                </a:cubicBezTo>
                <a:cubicBezTo>
                  <a:pt x="1560290" y="7052606"/>
                  <a:pt x="1553861" y="7046176"/>
                  <a:pt x="1546003" y="7046176"/>
                </a:cubicBezTo>
                <a:cubicBezTo>
                  <a:pt x="1538145" y="7046176"/>
                  <a:pt x="1531715" y="7052606"/>
                  <a:pt x="1531715" y="7060463"/>
                </a:cubicBezTo>
                <a:close/>
                <a:moveTo>
                  <a:pt x="1579340" y="7060463"/>
                </a:moveTo>
                <a:cubicBezTo>
                  <a:pt x="1579340" y="7068322"/>
                  <a:pt x="1585770" y="7074751"/>
                  <a:pt x="1593628" y="7074751"/>
                </a:cubicBezTo>
                <a:cubicBezTo>
                  <a:pt x="1601486" y="7074751"/>
                  <a:pt x="1607915" y="7068322"/>
                  <a:pt x="1607915" y="7060463"/>
                </a:cubicBezTo>
                <a:cubicBezTo>
                  <a:pt x="1607915" y="7052606"/>
                  <a:pt x="1601486" y="7046176"/>
                  <a:pt x="1593628" y="7046176"/>
                </a:cubicBezTo>
                <a:cubicBezTo>
                  <a:pt x="1585770" y="7046176"/>
                  <a:pt x="1579340" y="7052606"/>
                  <a:pt x="1579340" y="7060463"/>
                </a:cubicBezTo>
                <a:close/>
                <a:moveTo>
                  <a:pt x="1631690" y="7055768"/>
                </a:moveTo>
                <a:cubicBezTo>
                  <a:pt x="1628423" y="7061045"/>
                  <a:pt x="1632642" y="7068007"/>
                  <a:pt x="1641062" y="7071237"/>
                </a:cubicBezTo>
                <a:cubicBezTo>
                  <a:pt x="1659293" y="7078228"/>
                  <a:pt x="1669456" y="7070522"/>
                  <a:pt x="1660693" y="7056339"/>
                </a:cubicBezTo>
                <a:cubicBezTo>
                  <a:pt x="1652788" y="7043538"/>
                  <a:pt x="1639405" y="7043281"/>
                  <a:pt x="1631690" y="7055768"/>
                </a:cubicBezTo>
                <a:close/>
                <a:moveTo>
                  <a:pt x="2398490" y="7055701"/>
                </a:moveTo>
                <a:cubicBezTo>
                  <a:pt x="2398490" y="7060940"/>
                  <a:pt x="2404920" y="7065226"/>
                  <a:pt x="2412778" y="7065226"/>
                </a:cubicBezTo>
                <a:cubicBezTo>
                  <a:pt x="2420636" y="7065226"/>
                  <a:pt x="2427065" y="7060940"/>
                  <a:pt x="2427065" y="7055701"/>
                </a:cubicBezTo>
                <a:cubicBezTo>
                  <a:pt x="2427065" y="7050462"/>
                  <a:pt x="2420636" y="7046176"/>
                  <a:pt x="2412778" y="7046176"/>
                </a:cubicBezTo>
                <a:cubicBezTo>
                  <a:pt x="2404920" y="7046176"/>
                  <a:pt x="2398490" y="7050462"/>
                  <a:pt x="2398490" y="7055701"/>
                </a:cubicBezTo>
                <a:close/>
                <a:moveTo>
                  <a:pt x="2455640" y="7055701"/>
                </a:moveTo>
                <a:cubicBezTo>
                  <a:pt x="2455640" y="7060940"/>
                  <a:pt x="2459927" y="7065226"/>
                  <a:pt x="2465165" y="7065226"/>
                </a:cubicBezTo>
                <a:cubicBezTo>
                  <a:pt x="2470404" y="7065226"/>
                  <a:pt x="2474690" y="7060940"/>
                  <a:pt x="2474690" y="7055701"/>
                </a:cubicBezTo>
                <a:cubicBezTo>
                  <a:pt x="2474690" y="7050462"/>
                  <a:pt x="2470404" y="7046176"/>
                  <a:pt x="2465165" y="7046176"/>
                </a:cubicBezTo>
                <a:cubicBezTo>
                  <a:pt x="2459927" y="7046176"/>
                  <a:pt x="2455640" y="7050462"/>
                  <a:pt x="2455640" y="7055701"/>
                </a:cubicBezTo>
                <a:close/>
                <a:moveTo>
                  <a:pt x="2503265" y="7060463"/>
                </a:moveTo>
                <a:cubicBezTo>
                  <a:pt x="2503265" y="7068322"/>
                  <a:pt x="2507552" y="7074751"/>
                  <a:pt x="2512790" y="7074751"/>
                </a:cubicBezTo>
                <a:cubicBezTo>
                  <a:pt x="2518029" y="7074751"/>
                  <a:pt x="2522315" y="7068322"/>
                  <a:pt x="2522315" y="7060463"/>
                </a:cubicBezTo>
                <a:cubicBezTo>
                  <a:pt x="2522315" y="7052606"/>
                  <a:pt x="2518029" y="7046176"/>
                  <a:pt x="2512790" y="7046176"/>
                </a:cubicBezTo>
                <a:cubicBezTo>
                  <a:pt x="2507552" y="7046176"/>
                  <a:pt x="2503265" y="7052606"/>
                  <a:pt x="2503265" y="7060463"/>
                </a:cubicBezTo>
                <a:close/>
                <a:moveTo>
                  <a:pt x="960215" y="7074751"/>
                </a:moveTo>
                <a:lnTo>
                  <a:pt x="960215" y="7097611"/>
                </a:lnTo>
                <a:lnTo>
                  <a:pt x="971645" y="7086181"/>
                </a:lnTo>
                <a:lnTo>
                  <a:pt x="983075" y="7074751"/>
                </a:lnTo>
                <a:lnTo>
                  <a:pt x="971645" y="7063321"/>
                </a:lnTo>
                <a:lnTo>
                  <a:pt x="960215" y="7051891"/>
                </a:lnTo>
                <a:lnTo>
                  <a:pt x="960215" y="7074751"/>
                </a:lnTo>
                <a:close/>
                <a:moveTo>
                  <a:pt x="1686297" y="7067017"/>
                </a:moveTo>
                <a:cubicBezTo>
                  <a:pt x="1692183" y="7084676"/>
                  <a:pt x="1712690" y="7087600"/>
                  <a:pt x="1712690" y="7070779"/>
                </a:cubicBezTo>
                <a:cubicBezTo>
                  <a:pt x="1712690" y="7062483"/>
                  <a:pt x="1705909" y="7055701"/>
                  <a:pt x="1697612" y="7055701"/>
                </a:cubicBezTo>
                <a:cubicBezTo>
                  <a:pt x="1689316" y="7055701"/>
                  <a:pt x="1684220" y="7060787"/>
                  <a:pt x="1686297" y="7067017"/>
                </a:cubicBezTo>
                <a:close/>
                <a:moveTo>
                  <a:pt x="1736912" y="7064578"/>
                </a:moveTo>
                <a:cubicBezTo>
                  <a:pt x="1729864" y="7075980"/>
                  <a:pt x="1747780" y="7087257"/>
                  <a:pt x="1760468" y="7079418"/>
                </a:cubicBezTo>
                <a:cubicBezTo>
                  <a:pt x="1771126" y="7072837"/>
                  <a:pt x="1764125" y="7055701"/>
                  <a:pt x="1750790" y="7055701"/>
                </a:cubicBezTo>
                <a:cubicBezTo>
                  <a:pt x="1746171" y="7055701"/>
                  <a:pt x="1739922" y="7059692"/>
                  <a:pt x="1736912" y="7064578"/>
                </a:cubicBezTo>
                <a:close/>
                <a:moveTo>
                  <a:pt x="1788890" y="7069198"/>
                </a:moveTo>
                <a:cubicBezTo>
                  <a:pt x="1788890" y="7077494"/>
                  <a:pt x="1795672" y="7084276"/>
                  <a:pt x="1803968" y="7084276"/>
                </a:cubicBezTo>
                <a:cubicBezTo>
                  <a:pt x="1812265" y="7084276"/>
                  <a:pt x="1817360" y="7079190"/>
                  <a:pt x="1815284" y="7072970"/>
                </a:cubicBezTo>
                <a:cubicBezTo>
                  <a:pt x="1809398" y="7055301"/>
                  <a:pt x="1788890" y="7052377"/>
                  <a:pt x="1788890" y="7069198"/>
                </a:cubicBezTo>
                <a:close/>
                <a:moveTo>
                  <a:pt x="2555653" y="7065226"/>
                </a:moveTo>
                <a:cubicBezTo>
                  <a:pt x="2558891" y="7070465"/>
                  <a:pt x="2565578" y="7074751"/>
                  <a:pt x="2570512" y="7074751"/>
                </a:cubicBezTo>
                <a:cubicBezTo>
                  <a:pt x="2575446" y="7074751"/>
                  <a:pt x="2579465" y="7070465"/>
                  <a:pt x="2579465" y="7065226"/>
                </a:cubicBezTo>
                <a:cubicBezTo>
                  <a:pt x="2579465" y="7059987"/>
                  <a:pt x="2572779" y="7055701"/>
                  <a:pt x="2564616" y="7055701"/>
                </a:cubicBezTo>
                <a:cubicBezTo>
                  <a:pt x="2556453" y="7055701"/>
                  <a:pt x="2552414" y="7059987"/>
                  <a:pt x="2555653" y="7065226"/>
                </a:cubicBezTo>
                <a:close/>
                <a:moveTo>
                  <a:pt x="2650903" y="7065226"/>
                </a:moveTo>
                <a:cubicBezTo>
                  <a:pt x="2647664" y="7070465"/>
                  <a:pt x="2649560" y="7074751"/>
                  <a:pt x="2655103" y="7074751"/>
                </a:cubicBezTo>
                <a:cubicBezTo>
                  <a:pt x="2660647" y="7074751"/>
                  <a:pt x="2665190" y="7070465"/>
                  <a:pt x="2665190" y="7065226"/>
                </a:cubicBezTo>
                <a:cubicBezTo>
                  <a:pt x="2665190" y="7059987"/>
                  <a:pt x="2663314" y="7055701"/>
                  <a:pt x="2660999" y="7055701"/>
                </a:cubicBezTo>
                <a:cubicBezTo>
                  <a:pt x="2658685" y="7055701"/>
                  <a:pt x="2654141" y="7059987"/>
                  <a:pt x="2650903" y="7065226"/>
                </a:cubicBezTo>
                <a:close/>
                <a:moveTo>
                  <a:pt x="998315" y="7079513"/>
                </a:moveTo>
                <a:cubicBezTo>
                  <a:pt x="998315" y="7087372"/>
                  <a:pt x="1002602" y="7093801"/>
                  <a:pt x="1007840" y="7093801"/>
                </a:cubicBezTo>
                <a:cubicBezTo>
                  <a:pt x="1013079" y="7093801"/>
                  <a:pt x="1017365" y="7087372"/>
                  <a:pt x="1017365" y="7079513"/>
                </a:cubicBezTo>
                <a:cubicBezTo>
                  <a:pt x="1017365" y="7071656"/>
                  <a:pt x="1013079" y="7065226"/>
                  <a:pt x="1007840" y="7065226"/>
                </a:cubicBezTo>
                <a:cubicBezTo>
                  <a:pt x="1002602" y="7065226"/>
                  <a:pt x="998315" y="7071656"/>
                  <a:pt x="998315" y="7079513"/>
                </a:cubicBezTo>
                <a:close/>
                <a:moveTo>
                  <a:pt x="1036415" y="7079513"/>
                </a:moveTo>
                <a:cubicBezTo>
                  <a:pt x="1036415" y="7087372"/>
                  <a:pt x="1042845" y="7093801"/>
                  <a:pt x="1050703" y="7093801"/>
                </a:cubicBezTo>
                <a:cubicBezTo>
                  <a:pt x="1058561" y="7093801"/>
                  <a:pt x="1064990" y="7087372"/>
                  <a:pt x="1064990" y="7079513"/>
                </a:cubicBezTo>
                <a:cubicBezTo>
                  <a:pt x="1064990" y="7071656"/>
                  <a:pt x="1058561" y="7065226"/>
                  <a:pt x="1050703" y="7065226"/>
                </a:cubicBezTo>
                <a:cubicBezTo>
                  <a:pt x="1042845" y="7065226"/>
                  <a:pt x="1036415" y="7071656"/>
                  <a:pt x="1036415" y="7079513"/>
                </a:cubicBezTo>
                <a:close/>
                <a:moveTo>
                  <a:pt x="1084040" y="7078723"/>
                </a:moveTo>
                <a:cubicBezTo>
                  <a:pt x="1084040" y="7087019"/>
                  <a:pt x="1090822" y="7093801"/>
                  <a:pt x="1099118" y="7093801"/>
                </a:cubicBezTo>
                <a:cubicBezTo>
                  <a:pt x="1107415" y="7093801"/>
                  <a:pt x="1112511" y="7088715"/>
                  <a:pt x="1110434" y="7082495"/>
                </a:cubicBezTo>
                <a:cubicBezTo>
                  <a:pt x="1104548" y="7064826"/>
                  <a:pt x="1084040" y="7061902"/>
                  <a:pt x="1084040" y="7078723"/>
                </a:cubicBezTo>
                <a:close/>
                <a:moveTo>
                  <a:pt x="1127570" y="7073675"/>
                </a:moveTo>
                <a:cubicBezTo>
                  <a:pt x="1124703" y="7078314"/>
                  <a:pt x="1128351" y="7087096"/>
                  <a:pt x="1135685" y="7093182"/>
                </a:cubicBezTo>
                <a:cubicBezTo>
                  <a:pt x="1150534" y="7105507"/>
                  <a:pt x="1165736" y="7091344"/>
                  <a:pt x="1155478" y="7074751"/>
                </a:cubicBezTo>
                <a:cubicBezTo>
                  <a:pt x="1148191" y="7062959"/>
                  <a:pt x="1134523" y="7062426"/>
                  <a:pt x="1127570" y="7073675"/>
                </a:cubicBezTo>
                <a:close/>
                <a:moveTo>
                  <a:pt x="1836515" y="7074751"/>
                </a:moveTo>
                <a:cubicBezTo>
                  <a:pt x="1836515" y="7079990"/>
                  <a:pt x="1842945" y="7084276"/>
                  <a:pt x="1850803" y="7084276"/>
                </a:cubicBezTo>
                <a:cubicBezTo>
                  <a:pt x="1858661" y="7084276"/>
                  <a:pt x="1865090" y="7079990"/>
                  <a:pt x="1865090" y="7074751"/>
                </a:cubicBezTo>
                <a:cubicBezTo>
                  <a:pt x="1865090" y="7069512"/>
                  <a:pt x="1858661" y="7065226"/>
                  <a:pt x="1850803" y="7065226"/>
                </a:cubicBezTo>
                <a:cubicBezTo>
                  <a:pt x="1842945" y="7065226"/>
                  <a:pt x="1836515" y="7069512"/>
                  <a:pt x="1836515" y="7074751"/>
                </a:cubicBezTo>
                <a:close/>
                <a:moveTo>
                  <a:pt x="1890751" y="7071313"/>
                </a:moveTo>
                <a:cubicBezTo>
                  <a:pt x="1883140" y="7078923"/>
                  <a:pt x="1891741" y="7093801"/>
                  <a:pt x="1903752" y="7093801"/>
                </a:cubicBezTo>
                <a:cubicBezTo>
                  <a:pt x="1908686" y="7093801"/>
                  <a:pt x="1912715" y="7087372"/>
                  <a:pt x="1912715" y="7079513"/>
                </a:cubicBezTo>
                <a:cubicBezTo>
                  <a:pt x="1912715" y="7064788"/>
                  <a:pt x="1901476" y="7060587"/>
                  <a:pt x="1890751" y="7071313"/>
                </a:cubicBezTo>
                <a:close/>
                <a:moveTo>
                  <a:pt x="1941290" y="7078723"/>
                </a:moveTo>
                <a:cubicBezTo>
                  <a:pt x="1941290" y="7087019"/>
                  <a:pt x="1948072" y="7093801"/>
                  <a:pt x="1956368" y="7093801"/>
                </a:cubicBezTo>
                <a:cubicBezTo>
                  <a:pt x="1964665" y="7093801"/>
                  <a:pt x="1969760" y="7088715"/>
                  <a:pt x="1967684" y="7082495"/>
                </a:cubicBezTo>
                <a:cubicBezTo>
                  <a:pt x="1961798" y="7064826"/>
                  <a:pt x="1941290" y="7061902"/>
                  <a:pt x="1941290" y="7078723"/>
                </a:cubicBezTo>
                <a:close/>
                <a:moveTo>
                  <a:pt x="1172147" y="7086657"/>
                </a:moveTo>
                <a:cubicBezTo>
                  <a:pt x="1174328" y="7093210"/>
                  <a:pt x="1181834" y="7098563"/>
                  <a:pt x="1188815" y="7098563"/>
                </a:cubicBezTo>
                <a:cubicBezTo>
                  <a:pt x="1195797" y="7098563"/>
                  <a:pt x="1203303" y="7093210"/>
                  <a:pt x="1205484" y="7086657"/>
                </a:cubicBezTo>
                <a:cubicBezTo>
                  <a:pt x="1207846" y="7079571"/>
                  <a:pt x="1201093" y="7074751"/>
                  <a:pt x="1188815" y="7074751"/>
                </a:cubicBezTo>
                <a:cubicBezTo>
                  <a:pt x="1176538" y="7074751"/>
                  <a:pt x="1169784" y="7079571"/>
                  <a:pt x="1172147" y="7086657"/>
                </a:cubicBezTo>
                <a:close/>
                <a:moveTo>
                  <a:pt x="1222562" y="7083628"/>
                </a:moveTo>
                <a:cubicBezTo>
                  <a:pt x="1215514" y="7095030"/>
                  <a:pt x="1233430" y="7106307"/>
                  <a:pt x="1246118" y="7098468"/>
                </a:cubicBezTo>
                <a:cubicBezTo>
                  <a:pt x="1256776" y="7091887"/>
                  <a:pt x="1249775" y="7074751"/>
                  <a:pt x="1236440" y="7074751"/>
                </a:cubicBezTo>
                <a:cubicBezTo>
                  <a:pt x="1231821" y="7074751"/>
                  <a:pt x="1225572" y="7078742"/>
                  <a:pt x="1222562" y="7083628"/>
                </a:cubicBezTo>
                <a:close/>
                <a:moveTo>
                  <a:pt x="1274540" y="7088248"/>
                </a:moveTo>
                <a:cubicBezTo>
                  <a:pt x="1274540" y="7096544"/>
                  <a:pt x="1281322" y="7103326"/>
                  <a:pt x="1289618" y="7103326"/>
                </a:cubicBezTo>
                <a:cubicBezTo>
                  <a:pt x="1297915" y="7103326"/>
                  <a:pt x="1303010" y="7098240"/>
                  <a:pt x="1300934" y="7092020"/>
                </a:cubicBezTo>
                <a:cubicBezTo>
                  <a:pt x="1295048" y="7074351"/>
                  <a:pt x="1274540" y="7071427"/>
                  <a:pt x="1274540" y="7088248"/>
                </a:cubicBezTo>
                <a:close/>
                <a:moveTo>
                  <a:pt x="1326928" y="7084276"/>
                </a:moveTo>
                <a:cubicBezTo>
                  <a:pt x="1323127" y="7090429"/>
                  <a:pt x="1324299" y="7099745"/>
                  <a:pt x="1329538" y="7104983"/>
                </a:cubicBezTo>
                <a:cubicBezTo>
                  <a:pt x="1335891" y="7111337"/>
                  <a:pt x="1341368" y="7110784"/>
                  <a:pt x="1345978" y="7103326"/>
                </a:cubicBezTo>
                <a:cubicBezTo>
                  <a:pt x="1349778" y="7097173"/>
                  <a:pt x="1348607" y="7087858"/>
                  <a:pt x="1343368" y="7082619"/>
                </a:cubicBezTo>
                <a:cubicBezTo>
                  <a:pt x="1337015" y="7076265"/>
                  <a:pt x="1331538" y="7076818"/>
                  <a:pt x="1326928" y="7084276"/>
                </a:cubicBezTo>
                <a:close/>
                <a:moveTo>
                  <a:pt x="1988915" y="7084276"/>
                </a:moveTo>
                <a:cubicBezTo>
                  <a:pt x="1988915" y="7089515"/>
                  <a:pt x="1995345" y="7093801"/>
                  <a:pt x="2003203" y="7093801"/>
                </a:cubicBezTo>
                <a:cubicBezTo>
                  <a:pt x="2011061" y="7093801"/>
                  <a:pt x="2017490" y="7089515"/>
                  <a:pt x="2017490" y="7084276"/>
                </a:cubicBezTo>
                <a:cubicBezTo>
                  <a:pt x="2017490" y="7079037"/>
                  <a:pt x="2011061" y="7074751"/>
                  <a:pt x="2003203" y="7074751"/>
                </a:cubicBezTo>
                <a:cubicBezTo>
                  <a:pt x="1995345" y="7074751"/>
                  <a:pt x="1988915" y="7079037"/>
                  <a:pt x="1988915" y="7084276"/>
                </a:cubicBezTo>
                <a:close/>
                <a:moveTo>
                  <a:pt x="2046065" y="7084276"/>
                </a:moveTo>
                <a:cubicBezTo>
                  <a:pt x="2046065" y="7089515"/>
                  <a:pt x="2050352" y="7093801"/>
                  <a:pt x="2055590" y="7093801"/>
                </a:cubicBezTo>
                <a:cubicBezTo>
                  <a:pt x="2060829" y="7093801"/>
                  <a:pt x="2065115" y="7089515"/>
                  <a:pt x="2065115" y="7084276"/>
                </a:cubicBezTo>
                <a:cubicBezTo>
                  <a:pt x="2065115" y="7079037"/>
                  <a:pt x="2060829" y="7074751"/>
                  <a:pt x="2055590" y="7074751"/>
                </a:cubicBezTo>
                <a:cubicBezTo>
                  <a:pt x="2050352" y="7074751"/>
                  <a:pt x="2046065" y="7079037"/>
                  <a:pt x="2046065" y="7084276"/>
                </a:cubicBezTo>
                <a:close/>
                <a:moveTo>
                  <a:pt x="2093690" y="7089038"/>
                </a:moveTo>
                <a:cubicBezTo>
                  <a:pt x="2093690" y="7096897"/>
                  <a:pt x="2097977" y="7103326"/>
                  <a:pt x="2103215" y="7103326"/>
                </a:cubicBezTo>
                <a:cubicBezTo>
                  <a:pt x="2108454" y="7103326"/>
                  <a:pt x="2112740" y="7096897"/>
                  <a:pt x="2112740" y="7089038"/>
                </a:cubicBezTo>
                <a:cubicBezTo>
                  <a:pt x="2112740" y="7081181"/>
                  <a:pt x="2108454" y="7074751"/>
                  <a:pt x="2103215" y="7074751"/>
                </a:cubicBezTo>
                <a:cubicBezTo>
                  <a:pt x="2097977" y="7074751"/>
                  <a:pt x="2093690" y="7081181"/>
                  <a:pt x="2093690" y="7089038"/>
                </a:cubicBezTo>
                <a:close/>
                <a:moveTo>
                  <a:pt x="2147402" y="7081362"/>
                </a:moveTo>
                <a:cubicBezTo>
                  <a:pt x="2136677" y="7092087"/>
                  <a:pt x="2140877" y="7103326"/>
                  <a:pt x="2155603" y="7103326"/>
                </a:cubicBezTo>
                <a:cubicBezTo>
                  <a:pt x="2163461" y="7103326"/>
                  <a:pt x="2169890" y="7099297"/>
                  <a:pt x="2169890" y="7094363"/>
                </a:cubicBezTo>
                <a:cubicBezTo>
                  <a:pt x="2169890" y="7082352"/>
                  <a:pt x="2155012" y="7073751"/>
                  <a:pt x="2147402" y="7081362"/>
                </a:cubicBezTo>
                <a:close/>
                <a:moveTo>
                  <a:pt x="1371867" y="7095268"/>
                </a:moveTo>
                <a:cubicBezTo>
                  <a:pt x="1376810" y="7110108"/>
                  <a:pt x="1398118" y="7112699"/>
                  <a:pt x="1398870" y="7098563"/>
                </a:cubicBezTo>
                <a:cubicBezTo>
                  <a:pt x="1399146" y="7093325"/>
                  <a:pt x="1392222" y="7087562"/>
                  <a:pt x="1383487" y="7085743"/>
                </a:cubicBezTo>
                <a:cubicBezTo>
                  <a:pt x="1373553" y="7083695"/>
                  <a:pt x="1369200" y="7087257"/>
                  <a:pt x="1371867" y="7095268"/>
                </a:cubicBezTo>
                <a:close/>
                <a:moveTo>
                  <a:pt x="1426940" y="7097773"/>
                </a:moveTo>
                <a:cubicBezTo>
                  <a:pt x="1426940" y="7106069"/>
                  <a:pt x="1433722" y="7112851"/>
                  <a:pt x="1442018" y="7112851"/>
                </a:cubicBezTo>
                <a:cubicBezTo>
                  <a:pt x="1450315" y="7112851"/>
                  <a:pt x="1455410" y="7107765"/>
                  <a:pt x="1453334" y="7101545"/>
                </a:cubicBezTo>
                <a:cubicBezTo>
                  <a:pt x="1447448" y="7083876"/>
                  <a:pt x="1426940" y="7080952"/>
                  <a:pt x="1426940" y="7097773"/>
                </a:cubicBezTo>
                <a:close/>
                <a:moveTo>
                  <a:pt x="1474565" y="7098563"/>
                </a:moveTo>
                <a:cubicBezTo>
                  <a:pt x="1474565" y="7106422"/>
                  <a:pt x="1480995" y="7112851"/>
                  <a:pt x="1488853" y="7112851"/>
                </a:cubicBezTo>
                <a:cubicBezTo>
                  <a:pt x="1496711" y="7112851"/>
                  <a:pt x="1503140" y="7106422"/>
                  <a:pt x="1503140" y="7098563"/>
                </a:cubicBezTo>
                <a:cubicBezTo>
                  <a:pt x="1503140" y="7090706"/>
                  <a:pt x="1496711" y="7084276"/>
                  <a:pt x="1488853" y="7084276"/>
                </a:cubicBezTo>
                <a:cubicBezTo>
                  <a:pt x="1480995" y="7084276"/>
                  <a:pt x="1474565" y="7090706"/>
                  <a:pt x="1474565" y="7098563"/>
                </a:cubicBezTo>
                <a:close/>
                <a:moveTo>
                  <a:pt x="2198465" y="7093801"/>
                </a:moveTo>
                <a:cubicBezTo>
                  <a:pt x="2198465" y="7099040"/>
                  <a:pt x="2202752" y="7103326"/>
                  <a:pt x="2207990" y="7103326"/>
                </a:cubicBezTo>
                <a:cubicBezTo>
                  <a:pt x="2213229" y="7103326"/>
                  <a:pt x="2217515" y="7099040"/>
                  <a:pt x="2217515" y="7093801"/>
                </a:cubicBezTo>
                <a:cubicBezTo>
                  <a:pt x="2217515" y="7088562"/>
                  <a:pt x="2213229" y="7084276"/>
                  <a:pt x="2207990" y="7084276"/>
                </a:cubicBezTo>
                <a:cubicBezTo>
                  <a:pt x="2202752" y="7084276"/>
                  <a:pt x="2198465" y="7088562"/>
                  <a:pt x="2198465" y="7093801"/>
                </a:cubicBezTo>
                <a:close/>
                <a:moveTo>
                  <a:pt x="2246090" y="7093801"/>
                </a:moveTo>
                <a:cubicBezTo>
                  <a:pt x="2246090" y="7099040"/>
                  <a:pt x="2252786" y="7103326"/>
                  <a:pt x="2260949" y="7103326"/>
                </a:cubicBezTo>
                <a:cubicBezTo>
                  <a:pt x="2269112" y="7103326"/>
                  <a:pt x="2273141" y="7099040"/>
                  <a:pt x="2269903" y="7093801"/>
                </a:cubicBezTo>
                <a:cubicBezTo>
                  <a:pt x="2266664" y="7088562"/>
                  <a:pt x="2259987" y="7084276"/>
                  <a:pt x="2255053" y="7084276"/>
                </a:cubicBezTo>
                <a:cubicBezTo>
                  <a:pt x="2250119" y="7084276"/>
                  <a:pt x="2246090" y="7088562"/>
                  <a:pt x="2246090" y="7093801"/>
                </a:cubicBezTo>
                <a:close/>
                <a:moveTo>
                  <a:pt x="2298983" y="7092992"/>
                </a:moveTo>
                <a:cubicBezTo>
                  <a:pt x="2295916" y="7097954"/>
                  <a:pt x="2297468" y="7104517"/>
                  <a:pt x="2302431" y="7107584"/>
                </a:cubicBezTo>
                <a:cubicBezTo>
                  <a:pt x="2307393" y="7110651"/>
                  <a:pt x="2313966" y="7109098"/>
                  <a:pt x="2317033" y="7104136"/>
                </a:cubicBezTo>
                <a:cubicBezTo>
                  <a:pt x="2320100" y="7099173"/>
                  <a:pt x="2318547" y="7092610"/>
                  <a:pt x="2313584" y="7089544"/>
                </a:cubicBezTo>
                <a:cubicBezTo>
                  <a:pt x="2308622" y="7086476"/>
                  <a:pt x="2302050" y="7088029"/>
                  <a:pt x="2298983" y="7092992"/>
                </a:cubicBezTo>
                <a:close/>
                <a:moveTo>
                  <a:pt x="1531715" y="7108879"/>
                </a:moveTo>
                <a:cubicBezTo>
                  <a:pt x="1531715" y="7117176"/>
                  <a:pt x="1536802" y="7122271"/>
                  <a:pt x="1543031" y="7120195"/>
                </a:cubicBezTo>
                <a:cubicBezTo>
                  <a:pt x="1560690" y="7114308"/>
                  <a:pt x="1563615" y="7093801"/>
                  <a:pt x="1546793" y="7093801"/>
                </a:cubicBezTo>
                <a:cubicBezTo>
                  <a:pt x="1538497" y="7093801"/>
                  <a:pt x="1531715" y="7100583"/>
                  <a:pt x="1531715" y="7108879"/>
                </a:cubicBezTo>
                <a:close/>
                <a:moveTo>
                  <a:pt x="1579340" y="7108088"/>
                </a:moveTo>
                <a:cubicBezTo>
                  <a:pt x="1579340" y="7115947"/>
                  <a:pt x="1585770" y="7122376"/>
                  <a:pt x="1593628" y="7122376"/>
                </a:cubicBezTo>
                <a:cubicBezTo>
                  <a:pt x="1601486" y="7122376"/>
                  <a:pt x="1607915" y="7115947"/>
                  <a:pt x="1607915" y="7108088"/>
                </a:cubicBezTo>
                <a:cubicBezTo>
                  <a:pt x="1607915" y="7100231"/>
                  <a:pt x="1601486" y="7093801"/>
                  <a:pt x="1593628" y="7093801"/>
                </a:cubicBezTo>
                <a:cubicBezTo>
                  <a:pt x="1585770" y="7093801"/>
                  <a:pt x="1579340" y="7100231"/>
                  <a:pt x="1579340" y="7108088"/>
                </a:cubicBezTo>
                <a:close/>
                <a:moveTo>
                  <a:pt x="1631690" y="7103393"/>
                </a:moveTo>
                <a:cubicBezTo>
                  <a:pt x="1628423" y="7108670"/>
                  <a:pt x="1632642" y="7115632"/>
                  <a:pt x="1641062" y="7118862"/>
                </a:cubicBezTo>
                <a:cubicBezTo>
                  <a:pt x="1659293" y="7125853"/>
                  <a:pt x="1669456" y="7118147"/>
                  <a:pt x="1660693" y="7103964"/>
                </a:cubicBezTo>
                <a:cubicBezTo>
                  <a:pt x="1652788" y="7091163"/>
                  <a:pt x="1639405" y="7090906"/>
                  <a:pt x="1631690" y="7103393"/>
                </a:cubicBezTo>
                <a:close/>
                <a:moveTo>
                  <a:pt x="2350865" y="7103326"/>
                </a:moveTo>
                <a:cubicBezTo>
                  <a:pt x="2350865" y="7108565"/>
                  <a:pt x="2355152" y="7112851"/>
                  <a:pt x="2360390" y="7112851"/>
                </a:cubicBezTo>
                <a:cubicBezTo>
                  <a:pt x="2365629" y="7112851"/>
                  <a:pt x="2369915" y="7108565"/>
                  <a:pt x="2369915" y="7103326"/>
                </a:cubicBezTo>
                <a:cubicBezTo>
                  <a:pt x="2369915" y="7098087"/>
                  <a:pt x="2365629" y="7093801"/>
                  <a:pt x="2360390" y="7093801"/>
                </a:cubicBezTo>
                <a:cubicBezTo>
                  <a:pt x="2355152" y="7093801"/>
                  <a:pt x="2350865" y="7098087"/>
                  <a:pt x="2350865" y="7103326"/>
                </a:cubicBezTo>
                <a:close/>
                <a:moveTo>
                  <a:pt x="2398490" y="7103326"/>
                </a:moveTo>
                <a:cubicBezTo>
                  <a:pt x="2398490" y="7108565"/>
                  <a:pt x="2404920" y="7112851"/>
                  <a:pt x="2412778" y="7112851"/>
                </a:cubicBezTo>
                <a:cubicBezTo>
                  <a:pt x="2420636" y="7112851"/>
                  <a:pt x="2427065" y="7108565"/>
                  <a:pt x="2427065" y="7103326"/>
                </a:cubicBezTo>
                <a:cubicBezTo>
                  <a:pt x="2427065" y="7098087"/>
                  <a:pt x="2420636" y="7093801"/>
                  <a:pt x="2412778" y="7093801"/>
                </a:cubicBezTo>
                <a:cubicBezTo>
                  <a:pt x="2404920" y="7093801"/>
                  <a:pt x="2398490" y="7098087"/>
                  <a:pt x="2398490" y="7103326"/>
                </a:cubicBezTo>
                <a:close/>
                <a:moveTo>
                  <a:pt x="2455640" y="7103326"/>
                </a:moveTo>
                <a:cubicBezTo>
                  <a:pt x="2455640" y="7108565"/>
                  <a:pt x="2459927" y="7112851"/>
                  <a:pt x="2465165" y="7112851"/>
                </a:cubicBezTo>
                <a:cubicBezTo>
                  <a:pt x="2470404" y="7112851"/>
                  <a:pt x="2474690" y="7108565"/>
                  <a:pt x="2474690" y="7103326"/>
                </a:cubicBezTo>
                <a:cubicBezTo>
                  <a:pt x="2474690" y="7098087"/>
                  <a:pt x="2470404" y="7093801"/>
                  <a:pt x="2465165" y="7093801"/>
                </a:cubicBezTo>
                <a:cubicBezTo>
                  <a:pt x="2459927" y="7093801"/>
                  <a:pt x="2455640" y="7098087"/>
                  <a:pt x="2455640" y="7103326"/>
                </a:cubicBezTo>
                <a:close/>
                <a:moveTo>
                  <a:pt x="960215" y="7117613"/>
                </a:moveTo>
                <a:cubicBezTo>
                  <a:pt x="960215" y="7125472"/>
                  <a:pt x="964502" y="7131901"/>
                  <a:pt x="969740" y="7131901"/>
                </a:cubicBezTo>
                <a:cubicBezTo>
                  <a:pt x="974979" y="7131901"/>
                  <a:pt x="979265" y="7125472"/>
                  <a:pt x="979265" y="7117613"/>
                </a:cubicBezTo>
                <a:cubicBezTo>
                  <a:pt x="979265" y="7109756"/>
                  <a:pt x="974979" y="7103326"/>
                  <a:pt x="969740" y="7103326"/>
                </a:cubicBezTo>
                <a:cubicBezTo>
                  <a:pt x="964502" y="7103326"/>
                  <a:pt x="960215" y="7109756"/>
                  <a:pt x="960215" y="7117613"/>
                </a:cubicBezTo>
                <a:close/>
                <a:moveTo>
                  <a:pt x="998315" y="7117052"/>
                </a:moveTo>
                <a:cubicBezTo>
                  <a:pt x="998315" y="7124605"/>
                  <a:pt x="1002602" y="7133425"/>
                  <a:pt x="1007840" y="7136663"/>
                </a:cubicBezTo>
                <a:cubicBezTo>
                  <a:pt x="1013079" y="7139902"/>
                  <a:pt x="1017365" y="7133721"/>
                  <a:pt x="1017365" y="7122938"/>
                </a:cubicBezTo>
                <a:cubicBezTo>
                  <a:pt x="1017365" y="7112156"/>
                  <a:pt x="1013079" y="7103326"/>
                  <a:pt x="1007840" y="7103326"/>
                </a:cubicBezTo>
                <a:cubicBezTo>
                  <a:pt x="1002602" y="7103326"/>
                  <a:pt x="998315" y="7109498"/>
                  <a:pt x="998315" y="7117052"/>
                </a:cubicBezTo>
                <a:close/>
                <a:moveTo>
                  <a:pt x="1684115" y="7112851"/>
                </a:moveTo>
                <a:cubicBezTo>
                  <a:pt x="1684115" y="7118090"/>
                  <a:pt x="1690545" y="7122376"/>
                  <a:pt x="1698403" y="7122376"/>
                </a:cubicBezTo>
                <a:cubicBezTo>
                  <a:pt x="1706261" y="7122376"/>
                  <a:pt x="1712690" y="7118090"/>
                  <a:pt x="1712690" y="7112851"/>
                </a:cubicBezTo>
                <a:cubicBezTo>
                  <a:pt x="1712690" y="7107612"/>
                  <a:pt x="1706261" y="7103326"/>
                  <a:pt x="1698403" y="7103326"/>
                </a:cubicBezTo>
                <a:cubicBezTo>
                  <a:pt x="1690545" y="7103326"/>
                  <a:pt x="1684115" y="7107612"/>
                  <a:pt x="1684115" y="7112851"/>
                </a:cubicBezTo>
                <a:close/>
                <a:moveTo>
                  <a:pt x="1736912" y="7112203"/>
                </a:moveTo>
                <a:cubicBezTo>
                  <a:pt x="1729864" y="7123605"/>
                  <a:pt x="1747780" y="7134882"/>
                  <a:pt x="1760468" y="7127043"/>
                </a:cubicBezTo>
                <a:cubicBezTo>
                  <a:pt x="1771126" y="7120462"/>
                  <a:pt x="1764125" y="7103326"/>
                  <a:pt x="1750790" y="7103326"/>
                </a:cubicBezTo>
                <a:cubicBezTo>
                  <a:pt x="1746171" y="7103326"/>
                  <a:pt x="1739922" y="7107317"/>
                  <a:pt x="1736912" y="7112203"/>
                </a:cubicBezTo>
                <a:close/>
                <a:moveTo>
                  <a:pt x="1788890" y="7117613"/>
                </a:moveTo>
                <a:cubicBezTo>
                  <a:pt x="1788890" y="7125472"/>
                  <a:pt x="1795320" y="7131901"/>
                  <a:pt x="1803178" y="7131901"/>
                </a:cubicBezTo>
                <a:cubicBezTo>
                  <a:pt x="1811036" y="7131901"/>
                  <a:pt x="1817465" y="7125472"/>
                  <a:pt x="1817465" y="7117613"/>
                </a:cubicBezTo>
                <a:cubicBezTo>
                  <a:pt x="1817465" y="7109756"/>
                  <a:pt x="1811036" y="7103326"/>
                  <a:pt x="1803178" y="7103326"/>
                </a:cubicBezTo>
                <a:cubicBezTo>
                  <a:pt x="1795320" y="7103326"/>
                  <a:pt x="1788890" y="7109756"/>
                  <a:pt x="1788890" y="7117613"/>
                </a:cubicBezTo>
                <a:close/>
                <a:moveTo>
                  <a:pt x="2508028" y="7112851"/>
                </a:moveTo>
                <a:cubicBezTo>
                  <a:pt x="2511266" y="7118090"/>
                  <a:pt x="2515810" y="7122376"/>
                  <a:pt x="2518124" y="7122376"/>
                </a:cubicBezTo>
                <a:cubicBezTo>
                  <a:pt x="2520439" y="7122376"/>
                  <a:pt x="2522315" y="7118090"/>
                  <a:pt x="2522315" y="7112851"/>
                </a:cubicBezTo>
                <a:cubicBezTo>
                  <a:pt x="2522315" y="7107612"/>
                  <a:pt x="2517772" y="7103326"/>
                  <a:pt x="2512228" y="7103326"/>
                </a:cubicBezTo>
                <a:cubicBezTo>
                  <a:pt x="2506685" y="7103326"/>
                  <a:pt x="2504789" y="7107612"/>
                  <a:pt x="2508028" y="7112851"/>
                </a:cubicBezTo>
                <a:close/>
                <a:moveTo>
                  <a:pt x="2555748" y="7113003"/>
                </a:moveTo>
                <a:cubicBezTo>
                  <a:pt x="2559044" y="7118328"/>
                  <a:pt x="2565721" y="7120224"/>
                  <a:pt x="2570598" y="7117204"/>
                </a:cubicBezTo>
                <a:cubicBezTo>
                  <a:pt x="2583809" y="7109041"/>
                  <a:pt x="2581351" y="7103326"/>
                  <a:pt x="2564616" y="7103326"/>
                </a:cubicBezTo>
                <a:cubicBezTo>
                  <a:pt x="2556453" y="7103326"/>
                  <a:pt x="2552462" y="7107679"/>
                  <a:pt x="2555748" y="7113003"/>
                </a:cubicBezTo>
                <a:close/>
                <a:moveTo>
                  <a:pt x="1038597" y="7124167"/>
                </a:moveTo>
                <a:cubicBezTo>
                  <a:pt x="1044483" y="7141826"/>
                  <a:pt x="1064990" y="7144750"/>
                  <a:pt x="1064990" y="7127929"/>
                </a:cubicBezTo>
                <a:cubicBezTo>
                  <a:pt x="1064990" y="7119633"/>
                  <a:pt x="1058209" y="7112851"/>
                  <a:pt x="1049912" y="7112851"/>
                </a:cubicBezTo>
                <a:cubicBezTo>
                  <a:pt x="1041616" y="7112851"/>
                  <a:pt x="1036520" y="7117937"/>
                  <a:pt x="1038597" y="7124167"/>
                </a:cubicBezTo>
                <a:close/>
                <a:moveTo>
                  <a:pt x="1084040" y="7127138"/>
                </a:moveTo>
                <a:cubicBezTo>
                  <a:pt x="1084040" y="7134997"/>
                  <a:pt x="1090470" y="7141426"/>
                  <a:pt x="1098328" y="7141426"/>
                </a:cubicBezTo>
                <a:cubicBezTo>
                  <a:pt x="1106186" y="7141426"/>
                  <a:pt x="1112615" y="7134997"/>
                  <a:pt x="1112615" y="7127138"/>
                </a:cubicBezTo>
                <a:cubicBezTo>
                  <a:pt x="1112615" y="7119281"/>
                  <a:pt x="1106186" y="7112851"/>
                  <a:pt x="1098328" y="7112851"/>
                </a:cubicBezTo>
                <a:cubicBezTo>
                  <a:pt x="1090470" y="7112851"/>
                  <a:pt x="1084040" y="7119281"/>
                  <a:pt x="1084040" y="7127138"/>
                </a:cubicBezTo>
                <a:close/>
                <a:moveTo>
                  <a:pt x="1131665" y="7126348"/>
                </a:moveTo>
                <a:cubicBezTo>
                  <a:pt x="1131665" y="7134644"/>
                  <a:pt x="1138447" y="7141426"/>
                  <a:pt x="1146743" y="7141426"/>
                </a:cubicBezTo>
                <a:cubicBezTo>
                  <a:pt x="1155040" y="7141426"/>
                  <a:pt x="1160136" y="7136340"/>
                  <a:pt x="1158059" y="7130120"/>
                </a:cubicBezTo>
                <a:cubicBezTo>
                  <a:pt x="1152173" y="7112451"/>
                  <a:pt x="1131665" y="7109527"/>
                  <a:pt x="1131665" y="7126348"/>
                </a:cubicBezTo>
                <a:close/>
                <a:moveTo>
                  <a:pt x="1173871" y="7123443"/>
                </a:moveTo>
                <a:cubicBezTo>
                  <a:pt x="1165660" y="7136730"/>
                  <a:pt x="1190454" y="7153123"/>
                  <a:pt x="1201722" y="7141855"/>
                </a:cubicBezTo>
                <a:cubicBezTo>
                  <a:pt x="1210875" y="7132702"/>
                  <a:pt x="1202055" y="7112851"/>
                  <a:pt x="1188815" y="7112851"/>
                </a:cubicBezTo>
                <a:cubicBezTo>
                  <a:pt x="1184196" y="7112851"/>
                  <a:pt x="1177471" y="7117613"/>
                  <a:pt x="1173871" y="7123443"/>
                </a:cubicBezTo>
                <a:close/>
                <a:moveTo>
                  <a:pt x="1836515" y="7122376"/>
                </a:moveTo>
                <a:cubicBezTo>
                  <a:pt x="1836515" y="7127615"/>
                  <a:pt x="1842945" y="7131901"/>
                  <a:pt x="1850803" y="7131901"/>
                </a:cubicBezTo>
                <a:cubicBezTo>
                  <a:pt x="1858661" y="7131901"/>
                  <a:pt x="1865090" y="7127615"/>
                  <a:pt x="1865090" y="7122376"/>
                </a:cubicBezTo>
                <a:cubicBezTo>
                  <a:pt x="1865090" y="7117137"/>
                  <a:pt x="1858661" y="7112851"/>
                  <a:pt x="1850803" y="7112851"/>
                </a:cubicBezTo>
                <a:cubicBezTo>
                  <a:pt x="1842945" y="7112851"/>
                  <a:pt x="1836515" y="7117137"/>
                  <a:pt x="1836515" y="7122376"/>
                </a:cubicBezTo>
                <a:close/>
                <a:moveTo>
                  <a:pt x="1888903" y="7122376"/>
                </a:moveTo>
                <a:cubicBezTo>
                  <a:pt x="1885664" y="7127615"/>
                  <a:pt x="1889703" y="7131901"/>
                  <a:pt x="1897866" y="7131901"/>
                </a:cubicBezTo>
                <a:cubicBezTo>
                  <a:pt x="1906029" y="7131901"/>
                  <a:pt x="1912715" y="7127615"/>
                  <a:pt x="1912715" y="7122376"/>
                </a:cubicBezTo>
                <a:cubicBezTo>
                  <a:pt x="1912715" y="7117137"/>
                  <a:pt x="1908686" y="7112851"/>
                  <a:pt x="1903752" y="7112851"/>
                </a:cubicBezTo>
                <a:cubicBezTo>
                  <a:pt x="1898818" y="7112851"/>
                  <a:pt x="1892141" y="7117137"/>
                  <a:pt x="1888903" y="7122376"/>
                </a:cubicBezTo>
                <a:close/>
                <a:moveTo>
                  <a:pt x="1941290" y="7127138"/>
                </a:moveTo>
                <a:cubicBezTo>
                  <a:pt x="1941290" y="7135873"/>
                  <a:pt x="1945900" y="7141474"/>
                  <a:pt x="1951530" y="7139598"/>
                </a:cubicBezTo>
                <a:cubicBezTo>
                  <a:pt x="1957159" y="7137721"/>
                  <a:pt x="1961769" y="7132120"/>
                  <a:pt x="1961769" y="7127138"/>
                </a:cubicBezTo>
                <a:cubicBezTo>
                  <a:pt x="1961769" y="7122157"/>
                  <a:pt x="1957159" y="7116557"/>
                  <a:pt x="1951530" y="7114680"/>
                </a:cubicBezTo>
                <a:cubicBezTo>
                  <a:pt x="1945900" y="7112803"/>
                  <a:pt x="1941290" y="7118404"/>
                  <a:pt x="1941290" y="7127138"/>
                </a:cubicBezTo>
                <a:close/>
                <a:moveTo>
                  <a:pt x="1994602" y="7120890"/>
                </a:moveTo>
                <a:cubicBezTo>
                  <a:pt x="1991306" y="7126224"/>
                  <a:pt x="1993249" y="7133454"/>
                  <a:pt x="1998917" y="7136959"/>
                </a:cubicBezTo>
                <a:cubicBezTo>
                  <a:pt x="2013566" y="7146008"/>
                  <a:pt x="2023024" y="7133615"/>
                  <a:pt x="2010794" y="7121385"/>
                </a:cubicBezTo>
                <a:cubicBezTo>
                  <a:pt x="2003955" y="7114547"/>
                  <a:pt x="1998621" y="7114385"/>
                  <a:pt x="1994602" y="7120890"/>
                </a:cubicBezTo>
                <a:close/>
                <a:moveTo>
                  <a:pt x="1222562" y="7131253"/>
                </a:moveTo>
                <a:cubicBezTo>
                  <a:pt x="1219543" y="7136130"/>
                  <a:pt x="1221438" y="7142798"/>
                  <a:pt x="1226763" y="7146093"/>
                </a:cubicBezTo>
                <a:cubicBezTo>
                  <a:pt x="1238126" y="7153113"/>
                  <a:pt x="1255490" y="7144198"/>
                  <a:pt x="1255490" y="7131339"/>
                </a:cubicBezTo>
                <a:cubicBezTo>
                  <a:pt x="1255490" y="7119747"/>
                  <a:pt x="1229706" y="7119671"/>
                  <a:pt x="1222562" y="7131253"/>
                </a:cubicBezTo>
                <a:close/>
                <a:moveTo>
                  <a:pt x="1274540" y="7135873"/>
                </a:moveTo>
                <a:cubicBezTo>
                  <a:pt x="1274540" y="7144169"/>
                  <a:pt x="1281322" y="7150951"/>
                  <a:pt x="1289618" y="7150951"/>
                </a:cubicBezTo>
                <a:cubicBezTo>
                  <a:pt x="1297915" y="7150951"/>
                  <a:pt x="1303010" y="7145865"/>
                  <a:pt x="1300934" y="7139645"/>
                </a:cubicBezTo>
                <a:cubicBezTo>
                  <a:pt x="1295048" y="7121976"/>
                  <a:pt x="1274540" y="7119052"/>
                  <a:pt x="1274540" y="7135873"/>
                </a:cubicBezTo>
                <a:close/>
                <a:moveTo>
                  <a:pt x="1322165" y="7136663"/>
                </a:moveTo>
                <a:cubicBezTo>
                  <a:pt x="1322165" y="7144522"/>
                  <a:pt x="1328595" y="7150951"/>
                  <a:pt x="1336453" y="7150951"/>
                </a:cubicBezTo>
                <a:cubicBezTo>
                  <a:pt x="1344311" y="7150951"/>
                  <a:pt x="1350740" y="7144522"/>
                  <a:pt x="1350740" y="7136663"/>
                </a:cubicBezTo>
                <a:cubicBezTo>
                  <a:pt x="1350740" y="7128806"/>
                  <a:pt x="1344311" y="7122376"/>
                  <a:pt x="1336453" y="7122376"/>
                </a:cubicBezTo>
                <a:cubicBezTo>
                  <a:pt x="1328595" y="7122376"/>
                  <a:pt x="1322165" y="7128806"/>
                  <a:pt x="1322165" y="7136663"/>
                </a:cubicBezTo>
                <a:close/>
                <a:moveTo>
                  <a:pt x="1381697" y="7129215"/>
                </a:moveTo>
                <a:cubicBezTo>
                  <a:pt x="1362904" y="7135959"/>
                  <a:pt x="1367828" y="7150951"/>
                  <a:pt x="1388840" y="7150951"/>
                </a:cubicBezTo>
                <a:cubicBezTo>
                  <a:pt x="1399318" y="7150951"/>
                  <a:pt x="1407890" y="7146922"/>
                  <a:pt x="1407890" y="7141988"/>
                </a:cubicBezTo>
                <a:cubicBezTo>
                  <a:pt x="1407890" y="7129796"/>
                  <a:pt x="1396108" y="7124053"/>
                  <a:pt x="1381697" y="7129215"/>
                </a:cubicBezTo>
                <a:close/>
                <a:moveTo>
                  <a:pt x="2046065" y="7131901"/>
                </a:moveTo>
                <a:cubicBezTo>
                  <a:pt x="2046065" y="7137140"/>
                  <a:pt x="2050352" y="7141426"/>
                  <a:pt x="2055590" y="7141426"/>
                </a:cubicBezTo>
                <a:cubicBezTo>
                  <a:pt x="2060829" y="7141426"/>
                  <a:pt x="2065115" y="7137140"/>
                  <a:pt x="2065115" y="7131901"/>
                </a:cubicBezTo>
                <a:cubicBezTo>
                  <a:pt x="2065115" y="7126662"/>
                  <a:pt x="2060829" y="7122376"/>
                  <a:pt x="2055590" y="7122376"/>
                </a:cubicBezTo>
                <a:cubicBezTo>
                  <a:pt x="2050352" y="7122376"/>
                  <a:pt x="2046065" y="7126662"/>
                  <a:pt x="2046065" y="7131901"/>
                </a:cubicBezTo>
                <a:close/>
                <a:moveTo>
                  <a:pt x="2093690" y="7131901"/>
                </a:moveTo>
                <a:cubicBezTo>
                  <a:pt x="2093690" y="7137140"/>
                  <a:pt x="2100386" y="7141426"/>
                  <a:pt x="2108549" y="7141426"/>
                </a:cubicBezTo>
                <a:cubicBezTo>
                  <a:pt x="2116712" y="7141426"/>
                  <a:pt x="2120741" y="7137140"/>
                  <a:pt x="2117503" y="7131901"/>
                </a:cubicBezTo>
                <a:cubicBezTo>
                  <a:pt x="2114264" y="7126662"/>
                  <a:pt x="2107587" y="7122376"/>
                  <a:pt x="2102653" y="7122376"/>
                </a:cubicBezTo>
                <a:cubicBezTo>
                  <a:pt x="2097719" y="7122376"/>
                  <a:pt x="2093690" y="7126662"/>
                  <a:pt x="2093690" y="7131901"/>
                </a:cubicBezTo>
                <a:close/>
                <a:moveTo>
                  <a:pt x="2146583" y="7131092"/>
                </a:moveTo>
                <a:cubicBezTo>
                  <a:pt x="2143516" y="7136054"/>
                  <a:pt x="2145068" y="7142617"/>
                  <a:pt x="2150031" y="7145684"/>
                </a:cubicBezTo>
                <a:cubicBezTo>
                  <a:pt x="2154993" y="7148751"/>
                  <a:pt x="2161566" y="7147198"/>
                  <a:pt x="2164633" y="7142236"/>
                </a:cubicBezTo>
                <a:cubicBezTo>
                  <a:pt x="2167700" y="7137273"/>
                  <a:pt x="2166147" y="7130710"/>
                  <a:pt x="2161184" y="7127644"/>
                </a:cubicBezTo>
                <a:cubicBezTo>
                  <a:pt x="2156222" y="7124576"/>
                  <a:pt x="2149650" y="7126129"/>
                  <a:pt x="2146583" y="7131092"/>
                </a:cubicBezTo>
                <a:close/>
                <a:moveTo>
                  <a:pt x="1426940" y="7146979"/>
                </a:moveTo>
                <a:cubicBezTo>
                  <a:pt x="1426940" y="7163800"/>
                  <a:pt x="1447448" y="7160876"/>
                  <a:pt x="1453334" y="7143217"/>
                </a:cubicBezTo>
                <a:cubicBezTo>
                  <a:pt x="1455410" y="7136987"/>
                  <a:pt x="1450315" y="7131901"/>
                  <a:pt x="1442018" y="7131901"/>
                </a:cubicBezTo>
                <a:cubicBezTo>
                  <a:pt x="1433722" y="7131901"/>
                  <a:pt x="1426940" y="7138683"/>
                  <a:pt x="1426940" y="7146979"/>
                </a:cubicBezTo>
                <a:close/>
                <a:moveTo>
                  <a:pt x="1474565" y="7146188"/>
                </a:moveTo>
                <a:cubicBezTo>
                  <a:pt x="1474565" y="7154047"/>
                  <a:pt x="1480995" y="7160476"/>
                  <a:pt x="1488853" y="7160476"/>
                </a:cubicBezTo>
                <a:cubicBezTo>
                  <a:pt x="1496711" y="7160476"/>
                  <a:pt x="1503140" y="7154047"/>
                  <a:pt x="1503140" y="7146188"/>
                </a:cubicBezTo>
                <a:cubicBezTo>
                  <a:pt x="1503140" y="7138331"/>
                  <a:pt x="1496711" y="7131901"/>
                  <a:pt x="1488853" y="7131901"/>
                </a:cubicBezTo>
                <a:cubicBezTo>
                  <a:pt x="1480995" y="7131901"/>
                  <a:pt x="1474565" y="7138331"/>
                  <a:pt x="1474565" y="7146188"/>
                </a:cubicBezTo>
                <a:close/>
                <a:moveTo>
                  <a:pt x="2193703" y="7141426"/>
                </a:moveTo>
                <a:cubicBezTo>
                  <a:pt x="2196941" y="7146665"/>
                  <a:pt x="2203628" y="7150951"/>
                  <a:pt x="2208562" y="7150951"/>
                </a:cubicBezTo>
                <a:cubicBezTo>
                  <a:pt x="2213496" y="7150951"/>
                  <a:pt x="2217515" y="7146665"/>
                  <a:pt x="2217515" y="7141426"/>
                </a:cubicBezTo>
                <a:cubicBezTo>
                  <a:pt x="2217515" y="7136187"/>
                  <a:pt x="2210829" y="7131901"/>
                  <a:pt x="2202666" y="7131901"/>
                </a:cubicBezTo>
                <a:cubicBezTo>
                  <a:pt x="2194503" y="7131901"/>
                  <a:pt x="2190464" y="7136187"/>
                  <a:pt x="2193703" y="7141426"/>
                </a:cubicBezTo>
                <a:close/>
                <a:moveTo>
                  <a:pt x="2246090" y="7141426"/>
                </a:moveTo>
                <a:cubicBezTo>
                  <a:pt x="2246090" y="7146665"/>
                  <a:pt x="2250377" y="7150951"/>
                  <a:pt x="2255615" y="7150951"/>
                </a:cubicBezTo>
                <a:cubicBezTo>
                  <a:pt x="2260854" y="7150951"/>
                  <a:pt x="2265140" y="7146665"/>
                  <a:pt x="2265140" y="7141426"/>
                </a:cubicBezTo>
                <a:cubicBezTo>
                  <a:pt x="2265140" y="7136187"/>
                  <a:pt x="2260854" y="7131901"/>
                  <a:pt x="2255615" y="7131901"/>
                </a:cubicBezTo>
                <a:cubicBezTo>
                  <a:pt x="2250377" y="7131901"/>
                  <a:pt x="2246090" y="7136187"/>
                  <a:pt x="2246090" y="7141426"/>
                </a:cubicBezTo>
                <a:close/>
                <a:moveTo>
                  <a:pt x="2298478" y="7141426"/>
                </a:moveTo>
                <a:cubicBezTo>
                  <a:pt x="2295239" y="7146665"/>
                  <a:pt x="2299278" y="7150951"/>
                  <a:pt x="2307441" y="7150951"/>
                </a:cubicBezTo>
                <a:cubicBezTo>
                  <a:pt x="2315604" y="7150951"/>
                  <a:pt x="2322290" y="7146665"/>
                  <a:pt x="2322290" y="7141426"/>
                </a:cubicBezTo>
                <a:cubicBezTo>
                  <a:pt x="2322290" y="7136187"/>
                  <a:pt x="2318271" y="7131901"/>
                  <a:pt x="2313337" y="7131901"/>
                </a:cubicBezTo>
                <a:cubicBezTo>
                  <a:pt x="2308403" y="7131901"/>
                  <a:pt x="2301716" y="7136187"/>
                  <a:pt x="2298478" y="7141426"/>
                </a:cubicBezTo>
                <a:close/>
                <a:moveTo>
                  <a:pt x="1531715" y="7150951"/>
                </a:moveTo>
                <a:cubicBezTo>
                  <a:pt x="1531715" y="7156190"/>
                  <a:pt x="1538145" y="7160476"/>
                  <a:pt x="1546003" y="7160476"/>
                </a:cubicBezTo>
                <a:cubicBezTo>
                  <a:pt x="1553861" y="7160476"/>
                  <a:pt x="1560290" y="7156190"/>
                  <a:pt x="1560290" y="7150951"/>
                </a:cubicBezTo>
                <a:cubicBezTo>
                  <a:pt x="1560290" y="7145712"/>
                  <a:pt x="1553861" y="7141426"/>
                  <a:pt x="1546003" y="7141426"/>
                </a:cubicBezTo>
                <a:cubicBezTo>
                  <a:pt x="1538145" y="7141426"/>
                  <a:pt x="1531715" y="7145712"/>
                  <a:pt x="1531715" y="7150951"/>
                </a:cubicBezTo>
                <a:close/>
                <a:moveTo>
                  <a:pt x="1581522" y="7152742"/>
                </a:moveTo>
                <a:cubicBezTo>
                  <a:pt x="1587408" y="7170401"/>
                  <a:pt x="1607915" y="7173325"/>
                  <a:pt x="1607915" y="7156504"/>
                </a:cubicBezTo>
                <a:cubicBezTo>
                  <a:pt x="1607915" y="7148208"/>
                  <a:pt x="1601134" y="7141426"/>
                  <a:pt x="1592837" y="7141426"/>
                </a:cubicBezTo>
                <a:cubicBezTo>
                  <a:pt x="1584541" y="7141426"/>
                  <a:pt x="1579445" y="7146512"/>
                  <a:pt x="1581522" y="7152742"/>
                </a:cubicBezTo>
                <a:close/>
                <a:moveTo>
                  <a:pt x="1632137" y="7150303"/>
                </a:moveTo>
                <a:cubicBezTo>
                  <a:pt x="1625089" y="7161705"/>
                  <a:pt x="1643005" y="7172982"/>
                  <a:pt x="1655693" y="7165143"/>
                </a:cubicBezTo>
                <a:cubicBezTo>
                  <a:pt x="1666351" y="7158562"/>
                  <a:pt x="1659350" y="7141426"/>
                  <a:pt x="1646015" y="7141426"/>
                </a:cubicBezTo>
                <a:cubicBezTo>
                  <a:pt x="1641396" y="7141426"/>
                  <a:pt x="1635147" y="7145417"/>
                  <a:pt x="1632137" y="7150303"/>
                </a:cubicBezTo>
                <a:close/>
                <a:moveTo>
                  <a:pt x="1690202" y="7148037"/>
                </a:moveTo>
                <a:cubicBezTo>
                  <a:pt x="1679477" y="7158762"/>
                  <a:pt x="1683677" y="7170001"/>
                  <a:pt x="1698403" y="7170001"/>
                </a:cubicBezTo>
                <a:cubicBezTo>
                  <a:pt x="1706261" y="7170001"/>
                  <a:pt x="1712690" y="7165972"/>
                  <a:pt x="1712690" y="7161038"/>
                </a:cubicBezTo>
                <a:cubicBezTo>
                  <a:pt x="1712690" y="7149027"/>
                  <a:pt x="1697812" y="7140426"/>
                  <a:pt x="1690202" y="7148037"/>
                </a:cubicBezTo>
                <a:close/>
                <a:moveTo>
                  <a:pt x="2350865" y="7150951"/>
                </a:moveTo>
                <a:cubicBezTo>
                  <a:pt x="2350865" y="7156190"/>
                  <a:pt x="2355152" y="7160476"/>
                  <a:pt x="2360390" y="7160476"/>
                </a:cubicBezTo>
                <a:cubicBezTo>
                  <a:pt x="2365629" y="7160476"/>
                  <a:pt x="2369915" y="7156190"/>
                  <a:pt x="2369915" y="7150951"/>
                </a:cubicBezTo>
                <a:cubicBezTo>
                  <a:pt x="2369915" y="7145712"/>
                  <a:pt x="2365629" y="7141426"/>
                  <a:pt x="2360390" y="7141426"/>
                </a:cubicBezTo>
                <a:cubicBezTo>
                  <a:pt x="2355152" y="7141426"/>
                  <a:pt x="2350865" y="7145712"/>
                  <a:pt x="2350865" y="7150951"/>
                </a:cubicBezTo>
                <a:close/>
                <a:moveTo>
                  <a:pt x="2398490" y="7150951"/>
                </a:moveTo>
                <a:cubicBezTo>
                  <a:pt x="2398490" y="7156190"/>
                  <a:pt x="2402519" y="7160476"/>
                  <a:pt x="2407453" y="7160476"/>
                </a:cubicBezTo>
                <a:cubicBezTo>
                  <a:pt x="2412387" y="7160476"/>
                  <a:pt x="2419064" y="7156190"/>
                  <a:pt x="2422303" y="7150951"/>
                </a:cubicBezTo>
                <a:cubicBezTo>
                  <a:pt x="2425541" y="7145712"/>
                  <a:pt x="2421512" y="7141426"/>
                  <a:pt x="2413349" y="7141426"/>
                </a:cubicBezTo>
                <a:cubicBezTo>
                  <a:pt x="2405186" y="7141426"/>
                  <a:pt x="2398490" y="7145712"/>
                  <a:pt x="2398490" y="7150951"/>
                </a:cubicBezTo>
                <a:close/>
                <a:moveTo>
                  <a:pt x="2455640" y="7150951"/>
                </a:moveTo>
                <a:cubicBezTo>
                  <a:pt x="2455640" y="7156190"/>
                  <a:pt x="2459927" y="7160476"/>
                  <a:pt x="2465165" y="7160476"/>
                </a:cubicBezTo>
                <a:cubicBezTo>
                  <a:pt x="2470404" y="7160476"/>
                  <a:pt x="2474690" y="7156190"/>
                  <a:pt x="2474690" y="7150951"/>
                </a:cubicBezTo>
                <a:cubicBezTo>
                  <a:pt x="2474690" y="7145712"/>
                  <a:pt x="2470404" y="7141426"/>
                  <a:pt x="2465165" y="7141426"/>
                </a:cubicBezTo>
                <a:cubicBezTo>
                  <a:pt x="2459927" y="7141426"/>
                  <a:pt x="2455640" y="7145712"/>
                  <a:pt x="2455640" y="7150951"/>
                </a:cubicBezTo>
                <a:close/>
                <a:moveTo>
                  <a:pt x="960215" y="7165801"/>
                </a:moveTo>
                <a:cubicBezTo>
                  <a:pt x="960215" y="7173964"/>
                  <a:pt x="964502" y="7178002"/>
                  <a:pt x="969740" y="7174763"/>
                </a:cubicBezTo>
                <a:cubicBezTo>
                  <a:pt x="974979" y="7171525"/>
                  <a:pt x="979265" y="7164848"/>
                  <a:pt x="979265" y="7159914"/>
                </a:cubicBezTo>
                <a:cubicBezTo>
                  <a:pt x="979265" y="7154980"/>
                  <a:pt x="974979" y="7150951"/>
                  <a:pt x="969740" y="7150951"/>
                </a:cubicBezTo>
                <a:cubicBezTo>
                  <a:pt x="964502" y="7150951"/>
                  <a:pt x="960215" y="7157638"/>
                  <a:pt x="960215" y="7165801"/>
                </a:cubicBezTo>
                <a:close/>
                <a:moveTo>
                  <a:pt x="998315" y="7165238"/>
                </a:moveTo>
                <a:cubicBezTo>
                  <a:pt x="998315" y="7173097"/>
                  <a:pt x="1002602" y="7179526"/>
                  <a:pt x="1007840" y="7179526"/>
                </a:cubicBezTo>
                <a:cubicBezTo>
                  <a:pt x="1013079" y="7179526"/>
                  <a:pt x="1017365" y="7173097"/>
                  <a:pt x="1017365" y="7165238"/>
                </a:cubicBezTo>
                <a:cubicBezTo>
                  <a:pt x="1017365" y="7157381"/>
                  <a:pt x="1013079" y="7150951"/>
                  <a:pt x="1007840" y="7150951"/>
                </a:cubicBezTo>
                <a:cubicBezTo>
                  <a:pt x="1002602" y="7150951"/>
                  <a:pt x="998315" y="7157381"/>
                  <a:pt x="998315" y="7165238"/>
                </a:cubicBezTo>
                <a:close/>
                <a:moveTo>
                  <a:pt x="1042502" y="7157562"/>
                </a:moveTo>
                <a:cubicBezTo>
                  <a:pt x="1031777" y="7168287"/>
                  <a:pt x="1035977" y="7179526"/>
                  <a:pt x="1050703" y="7179526"/>
                </a:cubicBezTo>
                <a:cubicBezTo>
                  <a:pt x="1058561" y="7179526"/>
                  <a:pt x="1064990" y="7175497"/>
                  <a:pt x="1064990" y="7170563"/>
                </a:cubicBezTo>
                <a:cubicBezTo>
                  <a:pt x="1064990" y="7158552"/>
                  <a:pt x="1050112" y="7149951"/>
                  <a:pt x="1042502" y="7157562"/>
                </a:cubicBezTo>
                <a:close/>
                <a:moveTo>
                  <a:pt x="1741265" y="7160476"/>
                </a:moveTo>
                <a:cubicBezTo>
                  <a:pt x="1741265" y="7165715"/>
                  <a:pt x="1747952" y="7170001"/>
                  <a:pt x="1756115" y="7170001"/>
                </a:cubicBezTo>
                <a:cubicBezTo>
                  <a:pt x="1764278" y="7170001"/>
                  <a:pt x="1768316" y="7165715"/>
                  <a:pt x="1765078" y="7160476"/>
                </a:cubicBezTo>
                <a:cubicBezTo>
                  <a:pt x="1761839" y="7155237"/>
                  <a:pt x="1755162" y="7150951"/>
                  <a:pt x="1750228" y="7150951"/>
                </a:cubicBezTo>
                <a:cubicBezTo>
                  <a:pt x="1745294" y="7150951"/>
                  <a:pt x="1741265" y="7155237"/>
                  <a:pt x="1741265" y="7160476"/>
                </a:cubicBezTo>
                <a:close/>
                <a:moveTo>
                  <a:pt x="1791072" y="7162267"/>
                </a:moveTo>
                <a:cubicBezTo>
                  <a:pt x="1796958" y="7179926"/>
                  <a:pt x="1817465" y="7182850"/>
                  <a:pt x="1817465" y="7166029"/>
                </a:cubicBezTo>
                <a:cubicBezTo>
                  <a:pt x="1817465" y="7157733"/>
                  <a:pt x="1810684" y="7150951"/>
                  <a:pt x="1802387" y="7150951"/>
                </a:cubicBezTo>
                <a:cubicBezTo>
                  <a:pt x="1794091" y="7150951"/>
                  <a:pt x="1788995" y="7156037"/>
                  <a:pt x="1791072" y="7162267"/>
                </a:cubicBezTo>
                <a:close/>
                <a:moveTo>
                  <a:pt x="2508028" y="7160476"/>
                </a:moveTo>
                <a:cubicBezTo>
                  <a:pt x="2511266" y="7165715"/>
                  <a:pt x="2515810" y="7170001"/>
                  <a:pt x="2518124" y="7170001"/>
                </a:cubicBezTo>
                <a:cubicBezTo>
                  <a:pt x="2520439" y="7170001"/>
                  <a:pt x="2522315" y="7165715"/>
                  <a:pt x="2522315" y="7160476"/>
                </a:cubicBezTo>
                <a:cubicBezTo>
                  <a:pt x="2522315" y="7155237"/>
                  <a:pt x="2517772" y="7150951"/>
                  <a:pt x="2512228" y="7150951"/>
                </a:cubicBezTo>
                <a:cubicBezTo>
                  <a:pt x="2506685" y="7150951"/>
                  <a:pt x="2504789" y="7155237"/>
                  <a:pt x="2508028" y="7160476"/>
                </a:cubicBezTo>
                <a:close/>
                <a:moveTo>
                  <a:pt x="2555653" y="7160476"/>
                </a:moveTo>
                <a:cubicBezTo>
                  <a:pt x="2558891" y="7165715"/>
                  <a:pt x="2563435" y="7170001"/>
                  <a:pt x="2565749" y="7170001"/>
                </a:cubicBezTo>
                <a:cubicBezTo>
                  <a:pt x="2568064" y="7170001"/>
                  <a:pt x="2569940" y="7165715"/>
                  <a:pt x="2569940" y="7160476"/>
                </a:cubicBezTo>
                <a:cubicBezTo>
                  <a:pt x="2569940" y="7155237"/>
                  <a:pt x="2565397" y="7150951"/>
                  <a:pt x="2559853" y="7150951"/>
                </a:cubicBezTo>
                <a:cubicBezTo>
                  <a:pt x="2554310" y="7150951"/>
                  <a:pt x="2552414" y="7155237"/>
                  <a:pt x="2555653" y="7160476"/>
                </a:cubicBezTo>
                <a:close/>
                <a:moveTo>
                  <a:pt x="1084040" y="7170001"/>
                </a:moveTo>
                <a:cubicBezTo>
                  <a:pt x="1084040" y="7175240"/>
                  <a:pt x="1090470" y="7179526"/>
                  <a:pt x="1098328" y="7179526"/>
                </a:cubicBezTo>
                <a:cubicBezTo>
                  <a:pt x="1106186" y="7179526"/>
                  <a:pt x="1112615" y="7175240"/>
                  <a:pt x="1112615" y="7170001"/>
                </a:cubicBezTo>
                <a:cubicBezTo>
                  <a:pt x="1112615" y="7164762"/>
                  <a:pt x="1106186" y="7160476"/>
                  <a:pt x="1098328" y="7160476"/>
                </a:cubicBezTo>
                <a:cubicBezTo>
                  <a:pt x="1090470" y="7160476"/>
                  <a:pt x="1084040" y="7164762"/>
                  <a:pt x="1084040" y="7170001"/>
                </a:cubicBezTo>
                <a:close/>
                <a:moveTo>
                  <a:pt x="1131665" y="7170001"/>
                </a:moveTo>
                <a:cubicBezTo>
                  <a:pt x="1131665" y="7175240"/>
                  <a:pt x="1138352" y="7179526"/>
                  <a:pt x="1146515" y="7179526"/>
                </a:cubicBezTo>
                <a:cubicBezTo>
                  <a:pt x="1154678" y="7179526"/>
                  <a:pt x="1158716" y="7175240"/>
                  <a:pt x="1155478" y="7170001"/>
                </a:cubicBezTo>
                <a:cubicBezTo>
                  <a:pt x="1152239" y="7164762"/>
                  <a:pt x="1145562" y="7160476"/>
                  <a:pt x="1140628" y="7160476"/>
                </a:cubicBezTo>
                <a:cubicBezTo>
                  <a:pt x="1135694" y="7160476"/>
                  <a:pt x="1131665" y="7164762"/>
                  <a:pt x="1131665" y="7170001"/>
                </a:cubicBezTo>
                <a:close/>
                <a:moveTo>
                  <a:pt x="1174937" y="7169353"/>
                </a:moveTo>
                <a:cubicBezTo>
                  <a:pt x="1167889" y="7180755"/>
                  <a:pt x="1185805" y="7192032"/>
                  <a:pt x="1198493" y="7184193"/>
                </a:cubicBezTo>
                <a:cubicBezTo>
                  <a:pt x="1209151" y="7177612"/>
                  <a:pt x="1202150" y="7160476"/>
                  <a:pt x="1188815" y="7160476"/>
                </a:cubicBezTo>
                <a:cubicBezTo>
                  <a:pt x="1184196" y="7160476"/>
                  <a:pt x="1177947" y="7164467"/>
                  <a:pt x="1174937" y="7169353"/>
                </a:cubicBezTo>
                <a:close/>
                <a:moveTo>
                  <a:pt x="1222115" y="7170068"/>
                </a:moveTo>
                <a:cubicBezTo>
                  <a:pt x="1218848" y="7175345"/>
                  <a:pt x="1223067" y="7182307"/>
                  <a:pt x="1231487" y="7185537"/>
                </a:cubicBezTo>
                <a:cubicBezTo>
                  <a:pt x="1249718" y="7192528"/>
                  <a:pt x="1259881" y="7184822"/>
                  <a:pt x="1251118" y="7170639"/>
                </a:cubicBezTo>
                <a:cubicBezTo>
                  <a:pt x="1243213" y="7157838"/>
                  <a:pt x="1229830" y="7157581"/>
                  <a:pt x="1222115" y="7170068"/>
                </a:cubicBezTo>
                <a:close/>
                <a:moveTo>
                  <a:pt x="1841278" y="7170001"/>
                </a:moveTo>
                <a:cubicBezTo>
                  <a:pt x="1844516" y="7175240"/>
                  <a:pt x="1851193" y="7179526"/>
                  <a:pt x="1856127" y="7179526"/>
                </a:cubicBezTo>
                <a:cubicBezTo>
                  <a:pt x="1861061" y="7179526"/>
                  <a:pt x="1865090" y="7175240"/>
                  <a:pt x="1865090" y="7170001"/>
                </a:cubicBezTo>
                <a:cubicBezTo>
                  <a:pt x="1865090" y="7164762"/>
                  <a:pt x="1858404" y="7160476"/>
                  <a:pt x="1850241" y="7160476"/>
                </a:cubicBezTo>
                <a:cubicBezTo>
                  <a:pt x="1842078" y="7160476"/>
                  <a:pt x="1838039" y="7164762"/>
                  <a:pt x="1841278" y="7170001"/>
                </a:cubicBezTo>
                <a:close/>
                <a:moveTo>
                  <a:pt x="1888903" y="7170001"/>
                </a:moveTo>
                <a:cubicBezTo>
                  <a:pt x="1892141" y="7175240"/>
                  <a:pt x="1898818" y="7179526"/>
                  <a:pt x="1903752" y="7179526"/>
                </a:cubicBezTo>
                <a:cubicBezTo>
                  <a:pt x="1908686" y="7179526"/>
                  <a:pt x="1912715" y="7175240"/>
                  <a:pt x="1912715" y="7170001"/>
                </a:cubicBezTo>
                <a:cubicBezTo>
                  <a:pt x="1912715" y="7164762"/>
                  <a:pt x="1906029" y="7160476"/>
                  <a:pt x="1897866" y="7160476"/>
                </a:cubicBezTo>
                <a:cubicBezTo>
                  <a:pt x="1889703" y="7160476"/>
                  <a:pt x="1885664" y="7164762"/>
                  <a:pt x="1888903" y="7170001"/>
                </a:cubicBezTo>
                <a:close/>
                <a:moveTo>
                  <a:pt x="1943119" y="7170715"/>
                </a:moveTo>
                <a:cubicBezTo>
                  <a:pt x="1944996" y="7176345"/>
                  <a:pt x="1950606" y="7180955"/>
                  <a:pt x="1955578" y="7180955"/>
                </a:cubicBezTo>
                <a:cubicBezTo>
                  <a:pt x="1960550" y="7180955"/>
                  <a:pt x="1966160" y="7176345"/>
                  <a:pt x="1968036" y="7170715"/>
                </a:cubicBezTo>
                <a:cubicBezTo>
                  <a:pt x="1969913" y="7165086"/>
                  <a:pt x="1964312" y="7160476"/>
                  <a:pt x="1955578" y="7160476"/>
                </a:cubicBezTo>
                <a:cubicBezTo>
                  <a:pt x="1946843" y="7160476"/>
                  <a:pt x="1941243" y="7165086"/>
                  <a:pt x="1943119" y="7170715"/>
                </a:cubicBezTo>
                <a:close/>
                <a:moveTo>
                  <a:pt x="1995526" y="7166563"/>
                </a:moveTo>
                <a:cubicBezTo>
                  <a:pt x="1987915" y="7174173"/>
                  <a:pt x="1996526" y="7189051"/>
                  <a:pt x="2008537" y="7189051"/>
                </a:cubicBezTo>
                <a:cubicBezTo>
                  <a:pt x="2013471" y="7189051"/>
                  <a:pt x="2017490" y="7182622"/>
                  <a:pt x="2017490" y="7174763"/>
                </a:cubicBezTo>
                <a:cubicBezTo>
                  <a:pt x="2017490" y="7160038"/>
                  <a:pt x="2006251" y="7155837"/>
                  <a:pt x="1995526" y="7166563"/>
                </a:cubicBezTo>
                <a:close/>
                <a:moveTo>
                  <a:pt x="1274540" y="7179526"/>
                </a:moveTo>
                <a:cubicBezTo>
                  <a:pt x="1274540" y="7184765"/>
                  <a:pt x="1280970" y="7189051"/>
                  <a:pt x="1288828" y="7189051"/>
                </a:cubicBezTo>
                <a:cubicBezTo>
                  <a:pt x="1296686" y="7189051"/>
                  <a:pt x="1303115" y="7184765"/>
                  <a:pt x="1303115" y="7179526"/>
                </a:cubicBezTo>
                <a:cubicBezTo>
                  <a:pt x="1303115" y="7174287"/>
                  <a:pt x="1296686" y="7170001"/>
                  <a:pt x="1288828" y="7170001"/>
                </a:cubicBezTo>
                <a:cubicBezTo>
                  <a:pt x="1280970" y="7170001"/>
                  <a:pt x="1274540" y="7174287"/>
                  <a:pt x="1274540" y="7179526"/>
                </a:cubicBezTo>
                <a:close/>
                <a:moveTo>
                  <a:pt x="1324347" y="7181317"/>
                </a:moveTo>
                <a:cubicBezTo>
                  <a:pt x="1330233" y="7198976"/>
                  <a:pt x="1350740" y="7201900"/>
                  <a:pt x="1350740" y="7185079"/>
                </a:cubicBezTo>
                <a:cubicBezTo>
                  <a:pt x="1350740" y="7176783"/>
                  <a:pt x="1343959" y="7170001"/>
                  <a:pt x="1335662" y="7170001"/>
                </a:cubicBezTo>
                <a:cubicBezTo>
                  <a:pt x="1327366" y="7170001"/>
                  <a:pt x="1322270" y="7175087"/>
                  <a:pt x="1324347" y="7181317"/>
                </a:cubicBezTo>
                <a:close/>
                <a:moveTo>
                  <a:pt x="1374962" y="7178878"/>
                </a:moveTo>
                <a:cubicBezTo>
                  <a:pt x="1367914" y="7190280"/>
                  <a:pt x="1385830" y="7201557"/>
                  <a:pt x="1398518" y="7193718"/>
                </a:cubicBezTo>
                <a:cubicBezTo>
                  <a:pt x="1409176" y="7187137"/>
                  <a:pt x="1402175" y="7170001"/>
                  <a:pt x="1388840" y="7170001"/>
                </a:cubicBezTo>
                <a:cubicBezTo>
                  <a:pt x="1384221" y="7170001"/>
                  <a:pt x="1377972" y="7173992"/>
                  <a:pt x="1374962" y="7178878"/>
                </a:cubicBezTo>
                <a:close/>
                <a:moveTo>
                  <a:pt x="2046065" y="7179526"/>
                </a:moveTo>
                <a:cubicBezTo>
                  <a:pt x="2046065" y="7184765"/>
                  <a:pt x="2050352" y="7189051"/>
                  <a:pt x="2055590" y="7189051"/>
                </a:cubicBezTo>
                <a:cubicBezTo>
                  <a:pt x="2060829" y="7189051"/>
                  <a:pt x="2065115" y="7184765"/>
                  <a:pt x="2065115" y="7179526"/>
                </a:cubicBezTo>
                <a:cubicBezTo>
                  <a:pt x="2065115" y="7174287"/>
                  <a:pt x="2060829" y="7170001"/>
                  <a:pt x="2055590" y="7170001"/>
                </a:cubicBezTo>
                <a:cubicBezTo>
                  <a:pt x="2050352" y="7170001"/>
                  <a:pt x="2046065" y="7174287"/>
                  <a:pt x="2046065" y="7179526"/>
                </a:cubicBezTo>
                <a:close/>
                <a:moveTo>
                  <a:pt x="2093690" y="7179526"/>
                </a:moveTo>
                <a:cubicBezTo>
                  <a:pt x="2093690" y="7184765"/>
                  <a:pt x="2097977" y="7189051"/>
                  <a:pt x="2103215" y="7189051"/>
                </a:cubicBezTo>
                <a:cubicBezTo>
                  <a:pt x="2108454" y="7189051"/>
                  <a:pt x="2112740" y="7184765"/>
                  <a:pt x="2112740" y="7179526"/>
                </a:cubicBezTo>
                <a:cubicBezTo>
                  <a:pt x="2112740" y="7174287"/>
                  <a:pt x="2108454" y="7170001"/>
                  <a:pt x="2103215" y="7170001"/>
                </a:cubicBezTo>
                <a:cubicBezTo>
                  <a:pt x="2097977" y="7170001"/>
                  <a:pt x="2093690" y="7174287"/>
                  <a:pt x="2093690" y="7179526"/>
                </a:cubicBezTo>
                <a:close/>
                <a:moveTo>
                  <a:pt x="2141315" y="7179526"/>
                </a:moveTo>
                <a:cubicBezTo>
                  <a:pt x="2141315" y="7184765"/>
                  <a:pt x="2148011" y="7189051"/>
                  <a:pt x="2156174" y="7189051"/>
                </a:cubicBezTo>
                <a:cubicBezTo>
                  <a:pt x="2164337" y="7189051"/>
                  <a:pt x="2168366" y="7184765"/>
                  <a:pt x="2165128" y="7179526"/>
                </a:cubicBezTo>
                <a:cubicBezTo>
                  <a:pt x="2161889" y="7174287"/>
                  <a:pt x="2155212" y="7170001"/>
                  <a:pt x="2150278" y="7170001"/>
                </a:cubicBezTo>
                <a:cubicBezTo>
                  <a:pt x="2145344" y="7170001"/>
                  <a:pt x="2141315" y="7174287"/>
                  <a:pt x="2141315" y="7179526"/>
                </a:cubicBezTo>
                <a:close/>
                <a:moveTo>
                  <a:pt x="2194627" y="7178040"/>
                </a:moveTo>
                <a:cubicBezTo>
                  <a:pt x="2191331" y="7183374"/>
                  <a:pt x="2193274" y="7190604"/>
                  <a:pt x="2198942" y="7194109"/>
                </a:cubicBezTo>
                <a:cubicBezTo>
                  <a:pt x="2213591" y="7203158"/>
                  <a:pt x="2223049" y="7190765"/>
                  <a:pt x="2210819" y="7178535"/>
                </a:cubicBezTo>
                <a:cubicBezTo>
                  <a:pt x="2203980" y="7171697"/>
                  <a:pt x="2198646" y="7171535"/>
                  <a:pt x="2194627" y="7178040"/>
                </a:cubicBezTo>
                <a:close/>
                <a:moveTo>
                  <a:pt x="1426940" y="7189051"/>
                </a:moveTo>
                <a:cubicBezTo>
                  <a:pt x="1426940" y="7194290"/>
                  <a:pt x="1433370" y="7198576"/>
                  <a:pt x="1441228" y="7198576"/>
                </a:cubicBezTo>
                <a:cubicBezTo>
                  <a:pt x="1449086" y="7198576"/>
                  <a:pt x="1455515" y="7194290"/>
                  <a:pt x="1455515" y="7189051"/>
                </a:cubicBezTo>
                <a:cubicBezTo>
                  <a:pt x="1455515" y="7183812"/>
                  <a:pt x="1449086" y="7179526"/>
                  <a:pt x="1441228" y="7179526"/>
                </a:cubicBezTo>
                <a:cubicBezTo>
                  <a:pt x="1433370" y="7179526"/>
                  <a:pt x="1426940" y="7183812"/>
                  <a:pt x="1426940" y="7189051"/>
                </a:cubicBezTo>
                <a:close/>
                <a:moveTo>
                  <a:pt x="1474565" y="7189051"/>
                </a:moveTo>
                <a:cubicBezTo>
                  <a:pt x="1474565" y="7194290"/>
                  <a:pt x="1480995" y="7198576"/>
                  <a:pt x="1488853" y="7198576"/>
                </a:cubicBezTo>
                <a:cubicBezTo>
                  <a:pt x="1496711" y="7198576"/>
                  <a:pt x="1503140" y="7194290"/>
                  <a:pt x="1503140" y="7189051"/>
                </a:cubicBezTo>
                <a:cubicBezTo>
                  <a:pt x="1503140" y="7183812"/>
                  <a:pt x="1496711" y="7179526"/>
                  <a:pt x="1488853" y="7179526"/>
                </a:cubicBezTo>
                <a:cubicBezTo>
                  <a:pt x="1480995" y="7179526"/>
                  <a:pt x="1474565" y="7183812"/>
                  <a:pt x="1474565" y="7189051"/>
                </a:cubicBezTo>
                <a:close/>
                <a:moveTo>
                  <a:pt x="1531715" y="7193813"/>
                </a:moveTo>
                <a:cubicBezTo>
                  <a:pt x="1531715" y="7202548"/>
                  <a:pt x="1536325" y="7208149"/>
                  <a:pt x="1541955" y="7206273"/>
                </a:cubicBezTo>
                <a:cubicBezTo>
                  <a:pt x="1547584" y="7204396"/>
                  <a:pt x="1552194" y="7198795"/>
                  <a:pt x="1552194" y="7193813"/>
                </a:cubicBezTo>
                <a:cubicBezTo>
                  <a:pt x="1552194" y="7188832"/>
                  <a:pt x="1547584" y="7183232"/>
                  <a:pt x="1541955" y="7181355"/>
                </a:cubicBezTo>
                <a:cubicBezTo>
                  <a:pt x="1536325" y="7179478"/>
                  <a:pt x="1531715" y="7185079"/>
                  <a:pt x="1531715" y="7193813"/>
                </a:cubicBezTo>
                <a:close/>
                <a:moveTo>
                  <a:pt x="2246090" y="7189051"/>
                </a:moveTo>
                <a:cubicBezTo>
                  <a:pt x="2246090" y="7194290"/>
                  <a:pt x="2250377" y="7198576"/>
                  <a:pt x="2255615" y="7198576"/>
                </a:cubicBezTo>
                <a:cubicBezTo>
                  <a:pt x="2260854" y="7198576"/>
                  <a:pt x="2265140" y="7194290"/>
                  <a:pt x="2265140" y="7189051"/>
                </a:cubicBezTo>
                <a:cubicBezTo>
                  <a:pt x="2265140" y="7183812"/>
                  <a:pt x="2260854" y="7179526"/>
                  <a:pt x="2255615" y="7179526"/>
                </a:cubicBezTo>
                <a:cubicBezTo>
                  <a:pt x="2250377" y="7179526"/>
                  <a:pt x="2246090" y="7183812"/>
                  <a:pt x="2246090" y="7189051"/>
                </a:cubicBezTo>
                <a:close/>
                <a:moveTo>
                  <a:pt x="2293715" y="7189051"/>
                </a:moveTo>
                <a:cubicBezTo>
                  <a:pt x="2293715" y="7194290"/>
                  <a:pt x="2300145" y="7198576"/>
                  <a:pt x="2308003" y="7198576"/>
                </a:cubicBezTo>
                <a:cubicBezTo>
                  <a:pt x="2315861" y="7198576"/>
                  <a:pt x="2322290" y="7194290"/>
                  <a:pt x="2322290" y="7189051"/>
                </a:cubicBezTo>
                <a:cubicBezTo>
                  <a:pt x="2322290" y="7183812"/>
                  <a:pt x="2315861" y="7179526"/>
                  <a:pt x="2308003" y="7179526"/>
                </a:cubicBezTo>
                <a:cubicBezTo>
                  <a:pt x="2300145" y="7179526"/>
                  <a:pt x="2293715" y="7183812"/>
                  <a:pt x="2293715" y="7189051"/>
                </a:cubicBezTo>
                <a:close/>
                <a:moveTo>
                  <a:pt x="2350865" y="7189051"/>
                </a:moveTo>
                <a:cubicBezTo>
                  <a:pt x="2350865" y="7194290"/>
                  <a:pt x="2355152" y="7198576"/>
                  <a:pt x="2360390" y="7198576"/>
                </a:cubicBezTo>
                <a:cubicBezTo>
                  <a:pt x="2365629" y="7198576"/>
                  <a:pt x="2369915" y="7194290"/>
                  <a:pt x="2369915" y="7189051"/>
                </a:cubicBezTo>
                <a:cubicBezTo>
                  <a:pt x="2369915" y="7183812"/>
                  <a:pt x="2365629" y="7179526"/>
                  <a:pt x="2360390" y="7179526"/>
                </a:cubicBezTo>
                <a:cubicBezTo>
                  <a:pt x="2355152" y="7179526"/>
                  <a:pt x="2350865" y="7183812"/>
                  <a:pt x="2350865" y="7189051"/>
                </a:cubicBezTo>
                <a:close/>
                <a:moveTo>
                  <a:pt x="960215" y="7198576"/>
                </a:moveTo>
                <a:cubicBezTo>
                  <a:pt x="960215" y="7203815"/>
                  <a:pt x="964502" y="7208101"/>
                  <a:pt x="969740" y="7208101"/>
                </a:cubicBezTo>
                <a:cubicBezTo>
                  <a:pt x="974979" y="7208101"/>
                  <a:pt x="979265" y="7203815"/>
                  <a:pt x="979265" y="7198576"/>
                </a:cubicBezTo>
                <a:cubicBezTo>
                  <a:pt x="979265" y="7193337"/>
                  <a:pt x="974979" y="7189051"/>
                  <a:pt x="969740" y="7189051"/>
                </a:cubicBezTo>
                <a:cubicBezTo>
                  <a:pt x="964502" y="7189051"/>
                  <a:pt x="960215" y="7193337"/>
                  <a:pt x="960215" y="7198576"/>
                </a:cubicBezTo>
                <a:close/>
                <a:moveTo>
                  <a:pt x="998315" y="7198576"/>
                </a:moveTo>
                <a:cubicBezTo>
                  <a:pt x="998315" y="7203815"/>
                  <a:pt x="1002602" y="7208101"/>
                  <a:pt x="1007840" y="7208101"/>
                </a:cubicBezTo>
                <a:cubicBezTo>
                  <a:pt x="1013079" y="7208101"/>
                  <a:pt x="1017365" y="7203815"/>
                  <a:pt x="1017365" y="7198576"/>
                </a:cubicBezTo>
                <a:cubicBezTo>
                  <a:pt x="1017365" y="7193337"/>
                  <a:pt x="1013079" y="7189051"/>
                  <a:pt x="1007840" y="7189051"/>
                </a:cubicBezTo>
                <a:cubicBezTo>
                  <a:pt x="1002602" y="7189051"/>
                  <a:pt x="998315" y="7193337"/>
                  <a:pt x="998315" y="7198576"/>
                </a:cubicBezTo>
                <a:close/>
                <a:moveTo>
                  <a:pt x="1041178" y="7198576"/>
                </a:moveTo>
                <a:cubicBezTo>
                  <a:pt x="1037939" y="7203815"/>
                  <a:pt x="1042226" y="7208101"/>
                  <a:pt x="1050703" y="7208101"/>
                </a:cubicBezTo>
                <a:cubicBezTo>
                  <a:pt x="1059180" y="7208101"/>
                  <a:pt x="1063466" y="7203815"/>
                  <a:pt x="1060228" y="7198576"/>
                </a:cubicBezTo>
                <a:cubicBezTo>
                  <a:pt x="1056989" y="7193337"/>
                  <a:pt x="1052703" y="7189051"/>
                  <a:pt x="1050703" y="7189051"/>
                </a:cubicBezTo>
                <a:cubicBezTo>
                  <a:pt x="1048703" y="7189051"/>
                  <a:pt x="1044416" y="7193337"/>
                  <a:pt x="1041178" y="7198576"/>
                </a:cubicBezTo>
                <a:close/>
                <a:moveTo>
                  <a:pt x="1579340" y="7198576"/>
                </a:moveTo>
                <a:cubicBezTo>
                  <a:pt x="1579340" y="7203815"/>
                  <a:pt x="1585770" y="7208101"/>
                  <a:pt x="1593628" y="7208101"/>
                </a:cubicBezTo>
                <a:cubicBezTo>
                  <a:pt x="1601486" y="7208101"/>
                  <a:pt x="1607915" y="7203815"/>
                  <a:pt x="1607915" y="7198576"/>
                </a:cubicBezTo>
                <a:cubicBezTo>
                  <a:pt x="1607915" y="7193337"/>
                  <a:pt x="1601486" y="7189051"/>
                  <a:pt x="1593628" y="7189051"/>
                </a:cubicBezTo>
                <a:cubicBezTo>
                  <a:pt x="1585770" y="7189051"/>
                  <a:pt x="1579340" y="7193337"/>
                  <a:pt x="1579340" y="7198576"/>
                </a:cubicBezTo>
                <a:close/>
                <a:moveTo>
                  <a:pt x="1636490" y="7198576"/>
                </a:moveTo>
                <a:cubicBezTo>
                  <a:pt x="1636490" y="7203815"/>
                  <a:pt x="1642920" y="7208101"/>
                  <a:pt x="1650778" y="7208101"/>
                </a:cubicBezTo>
                <a:cubicBezTo>
                  <a:pt x="1658636" y="7208101"/>
                  <a:pt x="1665065" y="7203815"/>
                  <a:pt x="1665065" y="7198576"/>
                </a:cubicBezTo>
                <a:cubicBezTo>
                  <a:pt x="1665065" y="7193337"/>
                  <a:pt x="1658636" y="7189051"/>
                  <a:pt x="1650778" y="7189051"/>
                </a:cubicBezTo>
                <a:cubicBezTo>
                  <a:pt x="1642920" y="7189051"/>
                  <a:pt x="1636490" y="7193337"/>
                  <a:pt x="1636490" y="7198576"/>
                </a:cubicBezTo>
                <a:close/>
                <a:moveTo>
                  <a:pt x="1684115" y="7198576"/>
                </a:moveTo>
                <a:cubicBezTo>
                  <a:pt x="1684115" y="7203815"/>
                  <a:pt x="1690545" y="7208101"/>
                  <a:pt x="1698403" y="7208101"/>
                </a:cubicBezTo>
                <a:cubicBezTo>
                  <a:pt x="1706261" y="7208101"/>
                  <a:pt x="1712690" y="7203815"/>
                  <a:pt x="1712690" y="7198576"/>
                </a:cubicBezTo>
                <a:cubicBezTo>
                  <a:pt x="1712690" y="7193337"/>
                  <a:pt x="1706261" y="7189051"/>
                  <a:pt x="1698403" y="7189051"/>
                </a:cubicBezTo>
                <a:cubicBezTo>
                  <a:pt x="1690545" y="7189051"/>
                  <a:pt x="1684115" y="7193337"/>
                  <a:pt x="1684115" y="7198576"/>
                </a:cubicBezTo>
                <a:close/>
                <a:moveTo>
                  <a:pt x="2403348" y="7198728"/>
                </a:moveTo>
                <a:cubicBezTo>
                  <a:pt x="2406644" y="7204053"/>
                  <a:pt x="2413321" y="7205949"/>
                  <a:pt x="2418198" y="7202929"/>
                </a:cubicBezTo>
                <a:cubicBezTo>
                  <a:pt x="2431409" y="7194766"/>
                  <a:pt x="2428951" y="7189051"/>
                  <a:pt x="2412216" y="7189051"/>
                </a:cubicBezTo>
                <a:cubicBezTo>
                  <a:pt x="2404053" y="7189051"/>
                  <a:pt x="2400062" y="7193404"/>
                  <a:pt x="2403348" y="7198728"/>
                </a:cubicBezTo>
                <a:close/>
                <a:moveTo>
                  <a:pt x="2455640" y="7198576"/>
                </a:moveTo>
                <a:cubicBezTo>
                  <a:pt x="2455640" y="7203815"/>
                  <a:pt x="2459927" y="7208101"/>
                  <a:pt x="2465165" y="7208101"/>
                </a:cubicBezTo>
                <a:cubicBezTo>
                  <a:pt x="2470404" y="7208101"/>
                  <a:pt x="2474690" y="7203815"/>
                  <a:pt x="2474690" y="7198576"/>
                </a:cubicBezTo>
                <a:cubicBezTo>
                  <a:pt x="2474690" y="7193337"/>
                  <a:pt x="2470404" y="7189051"/>
                  <a:pt x="2465165" y="7189051"/>
                </a:cubicBezTo>
                <a:cubicBezTo>
                  <a:pt x="2459927" y="7189051"/>
                  <a:pt x="2455640" y="7193337"/>
                  <a:pt x="2455640" y="7198576"/>
                </a:cubicBezTo>
                <a:close/>
                <a:moveTo>
                  <a:pt x="2503265" y="7198576"/>
                </a:moveTo>
                <a:cubicBezTo>
                  <a:pt x="2503265" y="7203815"/>
                  <a:pt x="2507552" y="7208101"/>
                  <a:pt x="2512790" y="7208101"/>
                </a:cubicBezTo>
                <a:cubicBezTo>
                  <a:pt x="2518029" y="7208101"/>
                  <a:pt x="2522315" y="7203815"/>
                  <a:pt x="2522315" y="7198576"/>
                </a:cubicBezTo>
                <a:cubicBezTo>
                  <a:pt x="2522315" y="7193337"/>
                  <a:pt x="2518029" y="7189051"/>
                  <a:pt x="2512790" y="7189051"/>
                </a:cubicBezTo>
                <a:cubicBezTo>
                  <a:pt x="2507552" y="7189051"/>
                  <a:pt x="2503265" y="7193337"/>
                  <a:pt x="2503265" y="7198576"/>
                </a:cubicBezTo>
                <a:close/>
                <a:moveTo>
                  <a:pt x="2555653" y="7198576"/>
                </a:moveTo>
                <a:cubicBezTo>
                  <a:pt x="2552414" y="7203815"/>
                  <a:pt x="2554310" y="7208101"/>
                  <a:pt x="2559853" y="7208101"/>
                </a:cubicBezTo>
                <a:cubicBezTo>
                  <a:pt x="2565397" y="7208101"/>
                  <a:pt x="2569940" y="7203815"/>
                  <a:pt x="2569940" y="7198576"/>
                </a:cubicBezTo>
                <a:cubicBezTo>
                  <a:pt x="2569940" y="7193337"/>
                  <a:pt x="2568064" y="7189051"/>
                  <a:pt x="2565749" y="7189051"/>
                </a:cubicBezTo>
                <a:cubicBezTo>
                  <a:pt x="2563435" y="7189051"/>
                  <a:pt x="2558891" y="7193337"/>
                  <a:pt x="2555653" y="7198576"/>
                </a:cubicBezTo>
                <a:close/>
                <a:moveTo>
                  <a:pt x="1091784" y="7205082"/>
                </a:moveTo>
                <a:cubicBezTo>
                  <a:pt x="1098652" y="7207835"/>
                  <a:pt x="1106872" y="7207492"/>
                  <a:pt x="1110034" y="7204329"/>
                </a:cubicBezTo>
                <a:cubicBezTo>
                  <a:pt x="1113196" y="7201167"/>
                  <a:pt x="1107577" y="7198919"/>
                  <a:pt x="1097537" y="7199329"/>
                </a:cubicBezTo>
                <a:cubicBezTo>
                  <a:pt x="1086441" y="7199786"/>
                  <a:pt x="1084183" y="7202043"/>
                  <a:pt x="1091784" y="7205082"/>
                </a:cubicBezTo>
                <a:close/>
                <a:moveTo>
                  <a:pt x="1126903" y="7208101"/>
                </a:moveTo>
                <a:cubicBezTo>
                  <a:pt x="1130141" y="7213340"/>
                  <a:pt x="1136818" y="7217626"/>
                  <a:pt x="1141752" y="7217626"/>
                </a:cubicBezTo>
                <a:cubicBezTo>
                  <a:pt x="1146686" y="7217626"/>
                  <a:pt x="1150715" y="7213340"/>
                  <a:pt x="1150715" y="7208101"/>
                </a:cubicBezTo>
                <a:cubicBezTo>
                  <a:pt x="1150715" y="7202862"/>
                  <a:pt x="1144029" y="7198576"/>
                  <a:pt x="1135866" y="7198576"/>
                </a:cubicBezTo>
                <a:cubicBezTo>
                  <a:pt x="1127703" y="7198576"/>
                  <a:pt x="1123664" y="7202862"/>
                  <a:pt x="1126903" y="7208101"/>
                </a:cubicBezTo>
                <a:close/>
                <a:moveTo>
                  <a:pt x="1169765" y="7208101"/>
                </a:moveTo>
                <a:cubicBezTo>
                  <a:pt x="1169765" y="7213340"/>
                  <a:pt x="1178595" y="7217626"/>
                  <a:pt x="1189377" y="7217626"/>
                </a:cubicBezTo>
                <a:cubicBezTo>
                  <a:pt x="1200160" y="7217626"/>
                  <a:pt x="1206341" y="7213340"/>
                  <a:pt x="1203103" y="7208101"/>
                </a:cubicBezTo>
                <a:cubicBezTo>
                  <a:pt x="1199864" y="7202862"/>
                  <a:pt x="1191044" y="7198576"/>
                  <a:pt x="1183491" y="7198576"/>
                </a:cubicBezTo>
                <a:cubicBezTo>
                  <a:pt x="1175938" y="7198576"/>
                  <a:pt x="1169765" y="7202862"/>
                  <a:pt x="1169765" y="7208101"/>
                </a:cubicBezTo>
                <a:close/>
                <a:moveTo>
                  <a:pt x="1739360" y="7210006"/>
                </a:moveTo>
                <a:lnTo>
                  <a:pt x="1750790" y="7221436"/>
                </a:lnTo>
                <a:lnTo>
                  <a:pt x="1762220" y="7210006"/>
                </a:lnTo>
                <a:lnTo>
                  <a:pt x="1773650" y="7198576"/>
                </a:lnTo>
                <a:lnTo>
                  <a:pt x="1750790" y="7198576"/>
                </a:lnTo>
                <a:lnTo>
                  <a:pt x="1727930" y="7198576"/>
                </a:lnTo>
                <a:lnTo>
                  <a:pt x="1739360" y="7210006"/>
                </a:lnTo>
                <a:close/>
                <a:moveTo>
                  <a:pt x="1788890" y="7208101"/>
                </a:moveTo>
                <a:cubicBezTo>
                  <a:pt x="1788890" y="7213340"/>
                  <a:pt x="1795320" y="7217626"/>
                  <a:pt x="1803178" y="7217626"/>
                </a:cubicBezTo>
                <a:cubicBezTo>
                  <a:pt x="1811036" y="7217626"/>
                  <a:pt x="1817465" y="7213340"/>
                  <a:pt x="1817465" y="7208101"/>
                </a:cubicBezTo>
                <a:cubicBezTo>
                  <a:pt x="1817465" y="7202862"/>
                  <a:pt x="1811036" y="7198576"/>
                  <a:pt x="1803178" y="7198576"/>
                </a:cubicBezTo>
                <a:cubicBezTo>
                  <a:pt x="1795320" y="7198576"/>
                  <a:pt x="1788890" y="7202862"/>
                  <a:pt x="1788890" y="7208101"/>
                </a:cubicBezTo>
                <a:close/>
                <a:moveTo>
                  <a:pt x="1841278" y="7208101"/>
                </a:moveTo>
                <a:cubicBezTo>
                  <a:pt x="1838039" y="7213340"/>
                  <a:pt x="1842078" y="7217626"/>
                  <a:pt x="1850241" y="7217626"/>
                </a:cubicBezTo>
                <a:cubicBezTo>
                  <a:pt x="1858404" y="7217626"/>
                  <a:pt x="1865090" y="7213340"/>
                  <a:pt x="1865090" y="7208101"/>
                </a:cubicBezTo>
                <a:cubicBezTo>
                  <a:pt x="1865090" y="7202862"/>
                  <a:pt x="1861061" y="7198576"/>
                  <a:pt x="1856127" y="7198576"/>
                </a:cubicBezTo>
                <a:cubicBezTo>
                  <a:pt x="1851193" y="7198576"/>
                  <a:pt x="1844516" y="7202862"/>
                  <a:pt x="1841278" y="7208101"/>
                </a:cubicBezTo>
                <a:close/>
                <a:moveTo>
                  <a:pt x="1889408" y="7207292"/>
                </a:moveTo>
                <a:cubicBezTo>
                  <a:pt x="1886341" y="7212254"/>
                  <a:pt x="1887893" y="7218817"/>
                  <a:pt x="1892856" y="7221884"/>
                </a:cubicBezTo>
                <a:cubicBezTo>
                  <a:pt x="1897818" y="7224951"/>
                  <a:pt x="1904381" y="7223398"/>
                  <a:pt x="1907448" y="7218436"/>
                </a:cubicBezTo>
                <a:cubicBezTo>
                  <a:pt x="1910515" y="7213473"/>
                  <a:pt x="1908962" y="7206910"/>
                  <a:pt x="1904000" y="7203844"/>
                </a:cubicBezTo>
                <a:cubicBezTo>
                  <a:pt x="1899037" y="7200776"/>
                  <a:pt x="1892475" y="7202329"/>
                  <a:pt x="1889408" y="7207292"/>
                </a:cubicBezTo>
                <a:close/>
                <a:moveTo>
                  <a:pt x="2650903" y="7208101"/>
                </a:moveTo>
                <a:cubicBezTo>
                  <a:pt x="2654141" y="7213340"/>
                  <a:pt x="2658685" y="7217626"/>
                  <a:pt x="2660999" y="7217626"/>
                </a:cubicBezTo>
                <a:cubicBezTo>
                  <a:pt x="2663314" y="7217626"/>
                  <a:pt x="2665190" y="7213340"/>
                  <a:pt x="2665190" y="7208101"/>
                </a:cubicBezTo>
                <a:cubicBezTo>
                  <a:pt x="2665190" y="7202862"/>
                  <a:pt x="2660647" y="7198576"/>
                  <a:pt x="2655103" y="7198576"/>
                </a:cubicBezTo>
                <a:cubicBezTo>
                  <a:pt x="2649560" y="7198576"/>
                  <a:pt x="2647664" y="7202862"/>
                  <a:pt x="2650903" y="7208101"/>
                </a:cubicBezTo>
                <a:close/>
                <a:moveTo>
                  <a:pt x="1224534" y="7214407"/>
                </a:moveTo>
                <a:cubicBezTo>
                  <a:pt x="1231087" y="7217054"/>
                  <a:pt x="1241803" y="7217054"/>
                  <a:pt x="1248347" y="7214407"/>
                </a:cubicBezTo>
                <a:cubicBezTo>
                  <a:pt x="1254900" y="7211768"/>
                  <a:pt x="1249537" y="7209606"/>
                  <a:pt x="1236440" y="7209606"/>
                </a:cubicBezTo>
                <a:cubicBezTo>
                  <a:pt x="1223343" y="7209606"/>
                  <a:pt x="1217990" y="7211768"/>
                  <a:pt x="1224534" y="7214407"/>
                </a:cubicBezTo>
                <a:close/>
                <a:moveTo>
                  <a:pt x="1265015" y="7211844"/>
                </a:moveTo>
                <a:cubicBezTo>
                  <a:pt x="1265015" y="7220884"/>
                  <a:pt x="1293524" y="7225437"/>
                  <a:pt x="1298610" y="7217207"/>
                </a:cubicBezTo>
                <a:cubicBezTo>
                  <a:pt x="1301706" y="7212197"/>
                  <a:pt x="1295410" y="7208101"/>
                  <a:pt x="1284627" y="7208101"/>
                </a:cubicBezTo>
                <a:cubicBezTo>
                  <a:pt x="1273845" y="7208101"/>
                  <a:pt x="1265015" y="7209787"/>
                  <a:pt x="1265015" y="7211844"/>
                </a:cubicBezTo>
                <a:close/>
                <a:moveTo>
                  <a:pt x="1322165" y="7217626"/>
                </a:moveTo>
                <a:cubicBezTo>
                  <a:pt x="1322165" y="7222865"/>
                  <a:pt x="1328595" y="7227151"/>
                  <a:pt x="1336453" y="7227151"/>
                </a:cubicBezTo>
                <a:cubicBezTo>
                  <a:pt x="1344311" y="7227151"/>
                  <a:pt x="1350740" y="7222865"/>
                  <a:pt x="1350740" y="7217626"/>
                </a:cubicBezTo>
                <a:cubicBezTo>
                  <a:pt x="1350740" y="7212387"/>
                  <a:pt x="1344311" y="7208101"/>
                  <a:pt x="1336453" y="7208101"/>
                </a:cubicBezTo>
                <a:cubicBezTo>
                  <a:pt x="1328595" y="7208101"/>
                  <a:pt x="1322165" y="7212387"/>
                  <a:pt x="1322165" y="7217626"/>
                </a:cubicBezTo>
                <a:close/>
                <a:moveTo>
                  <a:pt x="1941290" y="7217626"/>
                </a:moveTo>
                <a:cubicBezTo>
                  <a:pt x="1941290" y="7222865"/>
                  <a:pt x="1947720" y="7227151"/>
                  <a:pt x="1955578" y="7227151"/>
                </a:cubicBezTo>
                <a:cubicBezTo>
                  <a:pt x="1963436" y="7227151"/>
                  <a:pt x="1969865" y="7222865"/>
                  <a:pt x="1969865" y="7217626"/>
                </a:cubicBezTo>
                <a:cubicBezTo>
                  <a:pt x="1969865" y="7212387"/>
                  <a:pt x="1963436" y="7208101"/>
                  <a:pt x="1955578" y="7208101"/>
                </a:cubicBezTo>
                <a:cubicBezTo>
                  <a:pt x="1947720" y="7208101"/>
                  <a:pt x="1941290" y="7212387"/>
                  <a:pt x="1941290" y="7217626"/>
                </a:cubicBezTo>
                <a:close/>
                <a:moveTo>
                  <a:pt x="1998440" y="7217626"/>
                </a:moveTo>
                <a:cubicBezTo>
                  <a:pt x="1998440" y="7222865"/>
                  <a:pt x="2002727" y="7227151"/>
                  <a:pt x="2007965" y="7227151"/>
                </a:cubicBezTo>
                <a:cubicBezTo>
                  <a:pt x="2013204" y="7227151"/>
                  <a:pt x="2017490" y="7222865"/>
                  <a:pt x="2017490" y="7217626"/>
                </a:cubicBezTo>
                <a:cubicBezTo>
                  <a:pt x="2017490" y="7212387"/>
                  <a:pt x="2013204" y="7208101"/>
                  <a:pt x="2007965" y="7208101"/>
                </a:cubicBezTo>
                <a:cubicBezTo>
                  <a:pt x="2002727" y="7208101"/>
                  <a:pt x="1998440" y="7212387"/>
                  <a:pt x="1998440" y="7217626"/>
                </a:cubicBezTo>
                <a:close/>
                <a:moveTo>
                  <a:pt x="2046065" y="7217626"/>
                </a:moveTo>
                <a:cubicBezTo>
                  <a:pt x="2046065" y="7222865"/>
                  <a:pt x="2050352" y="7227151"/>
                  <a:pt x="2055590" y="7227151"/>
                </a:cubicBezTo>
                <a:cubicBezTo>
                  <a:pt x="2060829" y="7227151"/>
                  <a:pt x="2065115" y="7222865"/>
                  <a:pt x="2065115" y="7217626"/>
                </a:cubicBezTo>
                <a:cubicBezTo>
                  <a:pt x="2065115" y="7212387"/>
                  <a:pt x="2060829" y="7208101"/>
                  <a:pt x="2055590" y="7208101"/>
                </a:cubicBezTo>
                <a:cubicBezTo>
                  <a:pt x="2050352" y="7208101"/>
                  <a:pt x="2046065" y="7212387"/>
                  <a:pt x="2046065" y="7217626"/>
                </a:cubicBezTo>
                <a:close/>
                <a:moveTo>
                  <a:pt x="1376934" y="7223932"/>
                </a:moveTo>
                <a:cubicBezTo>
                  <a:pt x="1383487" y="7226579"/>
                  <a:pt x="1394203" y="7226579"/>
                  <a:pt x="1400747" y="7223932"/>
                </a:cubicBezTo>
                <a:cubicBezTo>
                  <a:pt x="1407300" y="7221293"/>
                  <a:pt x="1401937" y="7219131"/>
                  <a:pt x="1388840" y="7219131"/>
                </a:cubicBezTo>
                <a:cubicBezTo>
                  <a:pt x="1375743" y="7219131"/>
                  <a:pt x="1370390" y="7221293"/>
                  <a:pt x="1376934" y="7223932"/>
                </a:cubicBezTo>
                <a:close/>
                <a:moveTo>
                  <a:pt x="1434684" y="7224132"/>
                </a:moveTo>
                <a:cubicBezTo>
                  <a:pt x="1441552" y="7226885"/>
                  <a:pt x="1449772" y="7226542"/>
                  <a:pt x="1452934" y="7223379"/>
                </a:cubicBezTo>
                <a:cubicBezTo>
                  <a:pt x="1456096" y="7220217"/>
                  <a:pt x="1450477" y="7217969"/>
                  <a:pt x="1440437" y="7218379"/>
                </a:cubicBezTo>
                <a:cubicBezTo>
                  <a:pt x="1429341" y="7218836"/>
                  <a:pt x="1427083" y="7221093"/>
                  <a:pt x="1434684" y="7224132"/>
                </a:cubicBezTo>
                <a:close/>
                <a:moveTo>
                  <a:pt x="1474565" y="7227151"/>
                </a:moveTo>
                <a:cubicBezTo>
                  <a:pt x="1474565" y="7232390"/>
                  <a:pt x="1480995" y="7236676"/>
                  <a:pt x="1488853" y="7236676"/>
                </a:cubicBezTo>
                <a:cubicBezTo>
                  <a:pt x="1496711" y="7236676"/>
                  <a:pt x="1503140" y="7232390"/>
                  <a:pt x="1503140" y="7227151"/>
                </a:cubicBezTo>
                <a:cubicBezTo>
                  <a:pt x="1503140" y="7221912"/>
                  <a:pt x="1496711" y="7217626"/>
                  <a:pt x="1488853" y="7217626"/>
                </a:cubicBezTo>
                <a:cubicBezTo>
                  <a:pt x="1480995" y="7217626"/>
                  <a:pt x="1474565" y="7221912"/>
                  <a:pt x="1474565" y="7227151"/>
                </a:cubicBezTo>
                <a:close/>
                <a:moveTo>
                  <a:pt x="1531715" y="7227151"/>
                </a:moveTo>
                <a:cubicBezTo>
                  <a:pt x="1531715" y="7232390"/>
                  <a:pt x="1538402" y="7236676"/>
                  <a:pt x="1546565" y="7236676"/>
                </a:cubicBezTo>
                <a:cubicBezTo>
                  <a:pt x="1554728" y="7236676"/>
                  <a:pt x="1558766" y="7232390"/>
                  <a:pt x="1555528" y="7227151"/>
                </a:cubicBezTo>
                <a:cubicBezTo>
                  <a:pt x="1552289" y="7221912"/>
                  <a:pt x="1545612" y="7217626"/>
                  <a:pt x="1540678" y="7217626"/>
                </a:cubicBezTo>
                <a:cubicBezTo>
                  <a:pt x="1535744" y="7217626"/>
                  <a:pt x="1531715" y="7221912"/>
                  <a:pt x="1531715" y="7227151"/>
                </a:cubicBezTo>
                <a:close/>
                <a:moveTo>
                  <a:pt x="2098548" y="7227303"/>
                </a:moveTo>
                <a:cubicBezTo>
                  <a:pt x="2101844" y="7232628"/>
                  <a:pt x="2108521" y="7234524"/>
                  <a:pt x="2113398" y="7231504"/>
                </a:cubicBezTo>
                <a:cubicBezTo>
                  <a:pt x="2126609" y="7223341"/>
                  <a:pt x="2124151" y="7217626"/>
                  <a:pt x="2107416" y="7217626"/>
                </a:cubicBezTo>
                <a:cubicBezTo>
                  <a:pt x="2099253" y="7217626"/>
                  <a:pt x="2095262" y="7221979"/>
                  <a:pt x="2098548" y="7227303"/>
                </a:cubicBezTo>
                <a:close/>
                <a:moveTo>
                  <a:pt x="2146078" y="7227151"/>
                </a:moveTo>
                <a:cubicBezTo>
                  <a:pt x="2149316" y="7232390"/>
                  <a:pt x="2156003" y="7236676"/>
                  <a:pt x="2160937" y="7236676"/>
                </a:cubicBezTo>
                <a:cubicBezTo>
                  <a:pt x="2165871" y="7236676"/>
                  <a:pt x="2169890" y="7232390"/>
                  <a:pt x="2169890" y="7227151"/>
                </a:cubicBezTo>
                <a:cubicBezTo>
                  <a:pt x="2169890" y="7221912"/>
                  <a:pt x="2163204" y="7217626"/>
                  <a:pt x="2155041" y="7217626"/>
                </a:cubicBezTo>
                <a:cubicBezTo>
                  <a:pt x="2146878" y="7217626"/>
                  <a:pt x="2142839" y="7221912"/>
                  <a:pt x="2146078" y="7227151"/>
                </a:cubicBezTo>
                <a:close/>
                <a:moveTo>
                  <a:pt x="2198465" y="7227151"/>
                </a:moveTo>
                <a:cubicBezTo>
                  <a:pt x="2198465" y="7232390"/>
                  <a:pt x="2202752" y="7236676"/>
                  <a:pt x="2207990" y="7236676"/>
                </a:cubicBezTo>
                <a:cubicBezTo>
                  <a:pt x="2213229" y="7236676"/>
                  <a:pt x="2217515" y="7232390"/>
                  <a:pt x="2217515" y="7227151"/>
                </a:cubicBezTo>
                <a:cubicBezTo>
                  <a:pt x="2217515" y="7221912"/>
                  <a:pt x="2213229" y="7217626"/>
                  <a:pt x="2207990" y="7217626"/>
                </a:cubicBezTo>
                <a:cubicBezTo>
                  <a:pt x="2202752" y="7217626"/>
                  <a:pt x="2198465" y="7221912"/>
                  <a:pt x="2198465" y="7227151"/>
                </a:cubicBezTo>
                <a:close/>
                <a:moveTo>
                  <a:pt x="2246090" y="7227151"/>
                </a:moveTo>
                <a:cubicBezTo>
                  <a:pt x="2246090" y="7232390"/>
                  <a:pt x="2252786" y="7236676"/>
                  <a:pt x="2260949" y="7236676"/>
                </a:cubicBezTo>
                <a:cubicBezTo>
                  <a:pt x="2269112" y="7236676"/>
                  <a:pt x="2273141" y="7232390"/>
                  <a:pt x="2269903" y="7227151"/>
                </a:cubicBezTo>
                <a:cubicBezTo>
                  <a:pt x="2266664" y="7221912"/>
                  <a:pt x="2259987" y="7217626"/>
                  <a:pt x="2255053" y="7217626"/>
                </a:cubicBezTo>
                <a:cubicBezTo>
                  <a:pt x="2250119" y="7217626"/>
                  <a:pt x="2246090" y="7221912"/>
                  <a:pt x="2246090" y="7227151"/>
                </a:cubicBezTo>
                <a:close/>
                <a:moveTo>
                  <a:pt x="1587084" y="7233657"/>
                </a:moveTo>
                <a:cubicBezTo>
                  <a:pt x="1593952" y="7236410"/>
                  <a:pt x="1602172" y="7236067"/>
                  <a:pt x="1605334" y="7232904"/>
                </a:cubicBezTo>
                <a:cubicBezTo>
                  <a:pt x="1608496" y="7229742"/>
                  <a:pt x="1602877" y="7227494"/>
                  <a:pt x="1592837" y="7227904"/>
                </a:cubicBezTo>
                <a:cubicBezTo>
                  <a:pt x="1581741" y="7228361"/>
                  <a:pt x="1579483" y="7230618"/>
                  <a:pt x="1587084" y="7233657"/>
                </a:cubicBezTo>
                <a:close/>
                <a:moveTo>
                  <a:pt x="1634109" y="7233457"/>
                </a:moveTo>
                <a:cubicBezTo>
                  <a:pt x="1640662" y="7236104"/>
                  <a:pt x="1651378" y="7236104"/>
                  <a:pt x="1657922" y="7233457"/>
                </a:cubicBezTo>
                <a:cubicBezTo>
                  <a:pt x="1664475" y="7230818"/>
                  <a:pt x="1659112" y="7228656"/>
                  <a:pt x="1646015" y="7228656"/>
                </a:cubicBezTo>
                <a:cubicBezTo>
                  <a:pt x="1632918" y="7228656"/>
                  <a:pt x="1627565" y="7230818"/>
                  <a:pt x="1634109" y="7233457"/>
                </a:cubicBezTo>
                <a:close/>
                <a:moveTo>
                  <a:pt x="1684115" y="7236676"/>
                </a:moveTo>
                <a:cubicBezTo>
                  <a:pt x="1684115" y="7241915"/>
                  <a:pt x="1690545" y="7246201"/>
                  <a:pt x="1698403" y="7246201"/>
                </a:cubicBezTo>
                <a:cubicBezTo>
                  <a:pt x="1706261" y="7246201"/>
                  <a:pt x="1712690" y="7241915"/>
                  <a:pt x="1712690" y="7236676"/>
                </a:cubicBezTo>
                <a:cubicBezTo>
                  <a:pt x="1712690" y="7231437"/>
                  <a:pt x="1706261" y="7227151"/>
                  <a:pt x="1698403" y="7227151"/>
                </a:cubicBezTo>
                <a:cubicBezTo>
                  <a:pt x="1690545" y="7227151"/>
                  <a:pt x="1684115" y="7231437"/>
                  <a:pt x="1684115" y="7236676"/>
                </a:cubicBezTo>
                <a:close/>
                <a:moveTo>
                  <a:pt x="2298573" y="7236828"/>
                </a:moveTo>
                <a:cubicBezTo>
                  <a:pt x="2301869" y="7242153"/>
                  <a:pt x="2308546" y="7244049"/>
                  <a:pt x="2313423" y="7241029"/>
                </a:cubicBezTo>
                <a:cubicBezTo>
                  <a:pt x="2326634" y="7232866"/>
                  <a:pt x="2324176" y="7227151"/>
                  <a:pt x="2307441" y="7227151"/>
                </a:cubicBezTo>
                <a:cubicBezTo>
                  <a:pt x="2299278" y="7227151"/>
                  <a:pt x="2295287" y="7231504"/>
                  <a:pt x="2298573" y="7236828"/>
                </a:cubicBezTo>
                <a:close/>
                <a:moveTo>
                  <a:pt x="2350865" y="7236676"/>
                </a:moveTo>
                <a:cubicBezTo>
                  <a:pt x="2350865" y="7241915"/>
                  <a:pt x="2355152" y="7246201"/>
                  <a:pt x="2360390" y="7246201"/>
                </a:cubicBezTo>
                <a:cubicBezTo>
                  <a:pt x="2365629" y="7246201"/>
                  <a:pt x="2369915" y="7241915"/>
                  <a:pt x="2369915" y="7236676"/>
                </a:cubicBezTo>
                <a:cubicBezTo>
                  <a:pt x="2369915" y="7231437"/>
                  <a:pt x="2365629" y="7227151"/>
                  <a:pt x="2360390" y="7227151"/>
                </a:cubicBezTo>
                <a:cubicBezTo>
                  <a:pt x="2355152" y="7227151"/>
                  <a:pt x="2350865" y="7231437"/>
                  <a:pt x="2350865" y="7236676"/>
                </a:cubicBezTo>
                <a:close/>
                <a:moveTo>
                  <a:pt x="2398490" y="7236676"/>
                </a:moveTo>
                <a:cubicBezTo>
                  <a:pt x="2398490" y="7241915"/>
                  <a:pt x="2402777" y="7246201"/>
                  <a:pt x="2408015" y="7246201"/>
                </a:cubicBezTo>
                <a:cubicBezTo>
                  <a:pt x="2413254" y="7246201"/>
                  <a:pt x="2417540" y="7241915"/>
                  <a:pt x="2417540" y="7236676"/>
                </a:cubicBezTo>
                <a:cubicBezTo>
                  <a:pt x="2417540" y="7231437"/>
                  <a:pt x="2413254" y="7227151"/>
                  <a:pt x="2408015" y="7227151"/>
                </a:cubicBezTo>
                <a:cubicBezTo>
                  <a:pt x="2402777" y="7227151"/>
                  <a:pt x="2398490" y="7231437"/>
                  <a:pt x="2398490" y="7236676"/>
                </a:cubicBezTo>
                <a:close/>
                <a:moveTo>
                  <a:pt x="1796634" y="7243182"/>
                </a:moveTo>
                <a:cubicBezTo>
                  <a:pt x="1803502" y="7245935"/>
                  <a:pt x="1811722" y="7245592"/>
                  <a:pt x="1814884" y="7242429"/>
                </a:cubicBezTo>
                <a:cubicBezTo>
                  <a:pt x="1818046" y="7239267"/>
                  <a:pt x="1812427" y="7237019"/>
                  <a:pt x="1802387" y="7237429"/>
                </a:cubicBezTo>
                <a:cubicBezTo>
                  <a:pt x="1791291" y="7237886"/>
                  <a:pt x="1789033" y="7240143"/>
                  <a:pt x="1796634" y="7243182"/>
                </a:cubicBezTo>
                <a:close/>
                <a:moveTo>
                  <a:pt x="1893665" y="7246201"/>
                </a:moveTo>
                <a:cubicBezTo>
                  <a:pt x="1893665" y="7251440"/>
                  <a:pt x="1898209" y="7255726"/>
                  <a:pt x="1903752" y="7255726"/>
                </a:cubicBezTo>
                <a:cubicBezTo>
                  <a:pt x="1909296" y="7255726"/>
                  <a:pt x="1911191" y="7251440"/>
                  <a:pt x="1907953" y="7246201"/>
                </a:cubicBezTo>
                <a:cubicBezTo>
                  <a:pt x="1904714" y="7240962"/>
                  <a:pt x="1900180" y="7236676"/>
                  <a:pt x="1897866" y="7236676"/>
                </a:cubicBezTo>
                <a:cubicBezTo>
                  <a:pt x="1895551" y="7236676"/>
                  <a:pt x="1893665" y="7240962"/>
                  <a:pt x="1893665" y="7246201"/>
                </a:cubicBezTo>
                <a:close/>
                <a:moveTo>
                  <a:pt x="2508028" y="7246201"/>
                </a:moveTo>
                <a:cubicBezTo>
                  <a:pt x="2511266" y="7251440"/>
                  <a:pt x="2515810" y="7255726"/>
                  <a:pt x="2518124" y="7255726"/>
                </a:cubicBezTo>
                <a:cubicBezTo>
                  <a:pt x="2520439" y="7255726"/>
                  <a:pt x="2522315" y="7251440"/>
                  <a:pt x="2522315" y="7246201"/>
                </a:cubicBezTo>
                <a:cubicBezTo>
                  <a:pt x="2522315" y="7240962"/>
                  <a:pt x="2517772" y="7236676"/>
                  <a:pt x="2512228" y="7236676"/>
                </a:cubicBezTo>
                <a:cubicBezTo>
                  <a:pt x="2506685" y="7236676"/>
                  <a:pt x="2504789" y="7240962"/>
                  <a:pt x="2508028" y="7246201"/>
                </a:cubicBezTo>
                <a:close/>
                <a:moveTo>
                  <a:pt x="1949034" y="7252707"/>
                </a:moveTo>
                <a:cubicBezTo>
                  <a:pt x="1955902" y="7255460"/>
                  <a:pt x="1964122" y="7255117"/>
                  <a:pt x="1967284" y="7251954"/>
                </a:cubicBezTo>
                <a:cubicBezTo>
                  <a:pt x="1970446" y="7248792"/>
                  <a:pt x="1964827" y="7246544"/>
                  <a:pt x="1954787" y="7246954"/>
                </a:cubicBezTo>
                <a:cubicBezTo>
                  <a:pt x="1943691" y="7247411"/>
                  <a:pt x="1941433" y="7249668"/>
                  <a:pt x="1949034" y="7252707"/>
                </a:cubicBezTo>
                <a:close/>
                <a:moveTo>
                  <a:pt x="2149059" y="7262232"/>
                </a:moveTo>
                <a:cubicBezTo>
                  <a:pt x="2155927" y="7264985"/>
                  <a:pt x="2164147" y="7264642"/>
                  <a:pt x="2167309" y="7261479"/>
                </a:cubicBezTo>
                <a:cubicBezTo>
                  <a:pt x="2170471" y="7258317"/>
                  <a:pt x="2164852" y="7256069"/>
                  <a:pt x="2154812" y="7256479"/>
                </a:cubicBezTo>
                <a:cubicBezTo>
                  <a:pt x="2143716" y="7256936"/>
                  <a:pt x="2141458" y="7259193"/>
                  <a:pt x="2149059" y="7262232"/>
                </a:cubicBezTo>
                <a:close/>
              </a:path>
            </a:pathLst>
          </a:custGeom>
          <a:solidFill>
            <a:srgbClr val="8E774C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11" name="Овал 10">
            <a:extLst>
              <a:ext uri="{FF2B5EF4-FFF2-40B4-BE49-F238E27FC236}">
                <a16:creationId xmlns:a16="http://schemas.microsoft.com/office/drawing/2014/main" id="{72F560A7-3F0C-4DC3-B4BE-B5B8AD3B41B4}"/>
              </a:ext>
            </a:extLst>
          </p:cNvPr>
          <p:cNvSpPr/>
          <p:nvPr/>
        </p:nvSpPr>
        <p:spPr>
          <a:xfrm rot="21101161">
            <a:off x="-1561959" y="3130621"/>
            <a:ext cx="10409711" cy="5235214"/>
          </a:xfrm>
          <a:prstGeom prst="ellipse">
            <a:avLst/>
          </a:prstGeom>
          <a:solidFill>
            <a:srgbClr val="E3C58A">
              <a:alpha val="92000"/>
            </a:srgbClr>
          </a:solidFill>
          <a:ln>
            <a:solidFill>
              <a:schemeClr val="accent1">
                <a:shade val="50000"/>
                <a:alpha val="1000"/>
              </a:schemeClr>
            </a:solidFill>
          </a:ln>
          <a:effectLst>
            <a:softEdge rad="1270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" name="Прямоугольник 4">
            <a:extLst>
              <a:ext uri="{FF2B5EF4-FFF2-40B4-BE49-F238E27FC236}">
                <a16:creationId xmlns:a16="http://schemas.microsoft.com/office/drawing/2014/main" id="{94560899-334E-405C-AB5F-A47087FA4E19}"/>
              </a:ext>
            </a:extLst>
          </p:cNvPr>
          <p:cNvSpPr/>
          <p:nvPr/>
        </p:nvSpPr>
        <p:spPr>
          <a:xfrm>
            <a:off x="644053" y="6508878"/>
            <a:ext cx="3188693" cy="584775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/>
          <a:p>
            <a:pPr>
              <a:lnSpc>
                <a:spcPct val="80000"/>
              </a:lnSpc>
            </a:pPr>
            <a:r>
              <a:rPr lang="ru-RU" sz="4000" dirty="0">
                <a:solidFill>
                  <a:srgbClr val="056256"/>
                </a:solidFill>
                <a:latin typeface="Alegreya Sans" panose="00000500000000000000" pitchFamily="2" charset="0"/>
              </a:rPr>
              <a:t>Подзаголовок 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B7F69451-66E1-4953-AB5F-2AADD6BE9069}"/>
              </a:ext>
            </a:extLst>
          </p:cNvPr>
          <p:cNvSpPr/>
          <p:nvPr/>
        </p:nvSpPr>
        <p:spPr>
          <a:xfrm>
            <a:off x="644053" y="604158"/>
            <a:ext cx="3025187" cy="61144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80000"/>
              </a:lnSpc>
            </a:pPr>
            <a:r>
              <a:rPr lang="ru-RU" sz="4000" dirty="0">
                <a:solidFill>
                  <a:srgbClr val="088977"/>
                </a:solidFill>
                <a:latin typeface="Austin Cyr Bold" panose="02020803070702030403" pitchFamily="18" charset="-52"/>
              </a:rPr>
              <a:t>00-00 месяц</a:t>
            </a:r>
          </a:p>
        </p:txBody>
      </p:sp>
      <p:sp>
        <p:nvSpPr>
          <p:cNvPr id="2" name="Прямоугольник 1">
            <a:extLst>
              <a:ext uri="{FF2B5EF4-FFF2-40B4-BE49-F238E27FC236}">
                <a16:creationId xmlns:a16="http://schemas.microsoft.com/office/drawing/2014/main" id="{47BFC6B4-46C0-406B-B0AB-BF3F4319E4C3}"/>
              </a:ext>
            </a:extLst>
          </p:cNvPr>
          <p:cNvSpPr/>
          <p:nvPr/>
        </p:nvSpPr>
        <p:spPr>
          <a:xfrm>
            <a:off x="8382000" y="673403"/>
            <a:ext cx="1579104" cy="542204"/>
          </a:xfrm>
          <a:prstGeom prst="rect">
            <a:avLst/>
          </a:prstGeom>
          <a:solidFill>
            <a:srgbClr val="056256"/>
          </a:solidFill>
          <a:ln>
            <a:solidFill>
              <a:srgbClr val="05625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800" dirty="0">
                <a:latin typeface="Alegreya Sans" panose="00000500000000000000" pitchFamily="2" charset="0"/>
              </a:rPr>
              <a:t>СПОРТ</a:t>
            </a:r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47B74CF4-3CBF-4AD5-B389-441A699AC376}"/>
              </a:ext>
            </a:extLst>
          </p:cNvPr>
          <p:cNvCxnSpPr>
            <a:cxnSpLocks/>
          </p:cNvCxnSpPr>
          <p:nvPr/>
        </p:nvCxnSpPr>
        <p:spPr>
          <a:xfrm>
            <a:off x="747486" y="1215607"/>
            <a:ext cx="2921754" cy="0"/>
          </a:xfrm>
          <a:prstGeom prst="line">
            <a:avLst/>
          </a:prstGeom>
          <a:ln w="28575">
            <a:solidFill>
              <a:srgbClr val="05625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6430EDF0-6AE0-4A7F-8541-6FABD207C458}"/>
              </a:ext>
            </a:extLst>
          </p:cNvPr>
          <p:cNvSpPr/>
          <p:nvPr/>
        </p:nvSpPr>
        <p:spPr>
          <a:xfrm>
            <a:off x="644053" y="4226539"/>
            <a:ext cx="5524269" cy="234827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80000"/>
              </a:lnSpc>
            </a:pPr>
            <a:r>
              <a:rPr lang="ru-RU" sz="6000" dirty="0">
                <a:solidFill>
                  <a:srgbClr val="088977"/>
                </a:solidFill>
                <a:latin typeface="Austin Cyr Bold" panose="02020803070702030403" pitchFamily="18" charset="-52"/>
              </a:rPr>
              <a:t>ЗАГОЛОВОК </a:t>
            </a:r>
            <a:br>
              <a:rPr lang="ru-RU" sz="6000" dirty="0">
                <a:solidFill>
                  <a:srgbClr val="088977"/>
                </a:solidFill>
                <a:latin typeface="Austin Cyr Bold" panose="02020803070702030403" pitchFamily="18" charset="-52"/>
              </a:rPr>
            </a:br>
            <a:r>
              <a:rPr lang="ru-RU" sz="6000" dirty="0">
                <a:solidFill>
                  <a:srgbClr val="088977"/>
                </a:solidFill>
                <a:latin typeface="Austin Cyr Bold" panose="02020803070702030403" pitchFamily="18" charset="-52"/>
              </a:rPr>
              <a:t>СПОРТИВНЫХ</a:t>
            </a:r>
            <a:br>
              <a:rPr lang="ru-RU" sz="6000" dirty="0">
                <a:solidFill>
                  <a:srgbClr val="088977"/>
                </a:solidFill>
                <a:latin typeface="Austin Cyr Bold" panose="02020803070702030403" pitchFamily="18" charset="-52"/>
              </a:rPr>
            </a:br>
            <a:r>
              <a:rPr lang="ru-RU" sz="6000" dirty="0">
                <a:solidFill>
                  <a:srgbClr val="088977"/>
                </a:solidFill>
                <a:latin typeface="Austin Cyr Bold" panose="02020803070702030403" pitchFamily="18" charset="-52"/>
              </a:rPr>
              <a:t>НОВОСТЕЙ </a:t>
            </a:r>
          </a:p>
        </p:txBody>
      </p:sp>
    </p:spTree>
    <p:extLst>
      <p:ext uri="{BB962C8B-B14F-4D97-AF65-F5344CB8AC3E}">
        <p14:creationId xmlns:p14="http://schemas.microsoft.com/office/powerpoint/2010/main" val="3244580573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7887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Рисунок 13">
            <a:extLst>
              <a:ext uri="{FF2B5EF4-FFF2-40B4-BE49-F238E27FC236}">
                <a16:creationId xmlns:a16="http://schemas.microsoft.com/office/drawing/2014/main" id="{065D1FAA-B3C6-45C7-B276-9D8D76BB6381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371" r="16382"/>
          <a:stretch/>
        </p:blipFill>
        <p:spPr>
          <a:xfrm>
            <a:off x="0" y="-77785"/>
            <a:ext cx="10799763" cy="10877548"/>
          </a:xfrm>
          <a:prstGeom prst="rect">
            <a:avLst/>
          </a:prstGeom>
        </p:spPr>
      </p:pic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4DA57187-9B8C-4664-A279-C2E31EFAE684}"/>
              </a:ext>
            </a:extLst>
          </p:cNvPr>
          <p:cNvSpPr/>
          <p:nvPr/>
        </p:nvSpPr>
        <p:spPr>
          <a:xfrm>
            <a:off x="0" y="5950858"/>
            <a:ext cx="10799763" cy="4848906"/>
          </a:xfrm>
          <a:prstGeom prst="rect">
            <a:avLst/>
          </a:prstGeom>
          <a:gradFill>
            <a:gsLst>
              <a:gs pos="0">
                <a:srgbClr val="056256">
                  <a:alpha val="0"/>
                </a:srgbClr>
              </a:gs>
              <a:gs pos="66000">
                <a:srgbClr val="056256"/>
              </a:gs>
            </a:gsLst>
            <a:lin ang="5400000" scaled="1"/>
          </a:gra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1" name="Прямоугольник 10">
            <a:extLst>
              <a:ext uri="{FF2B5EF4-FFF2-40B4-BE49-F238E27FC236}">
                <a16:creationId xmlns:a16="http://schemas.microsoft.com/office/drawing/2014/main" id="{AD7DBBDD-0E7B-487C-BE99-BBF45FDC51E1}"/>
              </a:ext>
            </a:extLst>
          </p:cNvPr>
          <p:cNvSpPr/>
          <p:nvPr/>
        </p:nvSpPr>
        <p:spPr>
          <a:xfrm>
            <a:off x="644053" y="8016047"/>
            <a:ext cx="1092874" cy="359264"/>
          </a:xfrm>
          <a:prstGeom prst="rect">
            <a:avLst/>
          </a:prstGeom>
          <a:solidFill>
            <a:srgbClr val="9E834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>
                <a:latin typeface="Alegreya Sans" panose="00000500000000000000" pitchFamily="2" charset="0"/>
              </a:rPr>
              <a:t>НАУКА</a:t>
            </a:r>
          </a:p>
        </p:txBody>
      </p:sp>
      <p:sp>
        <p:nvSpPr>
          <p:cNvPr id="12" name="Прямоугольник 11">
            <a:extLst>
              <a:ext uri="{FF2B5EF4-FFF2-40B4-BE49-F238E27FC236}">
                <a16:creationId xmlns:a16="http://schemas.microsoft.com/office/drawing/2014/main" id="{82B033ED-84BF-410F-8C4A-ABD144DD810B}"/>
              </a:ext>
            </a:extLst>
          </p:cNvPr>
          <p:cNvSpPr/>
          <p:nvPr/>
        </p:nvSpPr>
        <p:spPr>
          <a:xfrm>
            <a:off x="644053" y="8697383"/>
            <a:ext cx="8504251" cy="160960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80000"/>
              </a:lnSpc>
            </a:pPr>
            <a:r>
              <a:rPr lang="ru-RU" sz="6000" dirty="0">
                <a:solidFill>
                  <a:schemeClr val="bg1"/>
                </a:solidFill>
                <a:latin typeface="Austin Cyr Bold" panose="02020803070702030403" pitchFamily="18" charset="-52"/>
              </a:rPr>
              <a:t>ЗАГОЛОВОК НАУЧНЫХ</a:t>
            </a:r>
          </a:p>
          <a:p>
            <a:pPr>
              <a:lnSpc>
                <a:spcPct val="80000"/>
              </a:lnSpc>
            </a:pPr>
            <a:r>
              <a:rPr lang="ru-RU" sz="6000" dirty="0">
                <a:solidFill>
                  <a:schemeClr val="bg1"/>
                </a:solidFill>
                <a:latin typeface="Austin Cyr Bold" panose="02020803070702030403" pitchFamily="18" charset="-52"/>
              </a:rPr>
              <a:t>НОВОСТЕЙ </a:t>
            </a:r>
          </a:p>
        </p:txBody>
      </p:sp>
      <p:pic>
        <p:nvPicPr>
          <p:cNvPr id="16" name="Рисунок 15">
            <a:extLst>
              <a:ext uri="{FF2B5EF4-FFF2-40B4-BE49-F238E27FC236}">
                <a16:creationId xmlns:a16="http://schemas.microsoft.com/office/drawing/2014/main" id="{9E8CCCBF-370B-4BAA-B015-CD3EFB2AA0C3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r="57613"/>
          <a:stretch/>
        </p:blipFill>
        <p:spPr>
          <a:xfrm>
            <a:off x="644053" y="417062"/>
            <a:ext cx="994247" cy="8764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1796411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7887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Рисунок 13">
            <a:extLst>
              <a:ext uri="{FF2B5EF4-FFF2-40B4-BE49-F238E27FC236}">
                <a16:creationId xmlns:a16="http://schemas.microsoft.com/office/drawing/2014/main" id="{065D1FAA-B3C6-45C7-B276-9D8D76BB6381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371" r="16382"/>
          <a:stretch/>
        </p:blipFill>
        <p:spPr>
          <a:xfrm>
            <a:off x="0" y="-77785"/>
            <a:ext cx="10799763" cy="10877548"/>
          </a:xfrm>
          <a:prstGeom prst="rect">
            <a:avLst/>
          </a:prstGeom>
        </p:spPr>
      </p:pic>
      <p:sp>
        <p:nvSpPr>
          <p:cNvPr id="2" name="Прямоугольник: один скругленный угол 1">
            <a:extLst>
              <a:ext uri="{FF2B5EF4-FFF2-40B4-BE49-F238E27FC236}">
                <a16:creationId xmlns:a16="http://schemas.microsoft.com/office/drawing/2014/main" id="{3265EB9B-61CA-4CAA-9BCF-8DF6677AEDA9}"/>
              </a:ext>
            </a:extLst>
          </p:cNvPr>
          <p:cNvSpPr/>
          <p:nvPr/>
        </p:nvSpPr>
        <p:spPr>
          <a:xfrm>
            <a:off x="0" y="8157029"/>
            <a:ext cx="10155710" cy="2642734"/>
          </a:xfrm>
          <a:prstGeom prst="round1Rect">
            <a:avLst>
              <a:gd name="adj" fmla="val 13748"/>
            </a:avLst>
          </a:prstGeom>
          <a:solidFill>
            <a:srgbClr val="05625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1" name="Прямоугольник 10">
            <a:extLst>
              <a:ext uri="{FF2B5EF4-FFF2-40B4-BE49-F238E27FC236}">
                <a16:creationId xmlns:a16="http://schemas.microsoft.com/office/drawing/2014/main" id="{AD7DBBDD-0E7B-487C-BE99-BBF45FDC51E1}"/>
              </a:ext>
            </a:extLst>
          </p:cNvPr>
          <p:cNvSpPr/>
          <p:nvPr/>
        </p:nvSpPr>
        <p:spPr>
          <a:xfrm>
            <a:off x="644053" y="8016047"/>
            <a:ext cx="1092874" cy="359264"/>
          </a:xfrm>
          <a:prstGeom prst="rect">
            <a:avLst/>
          </a:prstGeom>
          <a:solidFill>
            <a:srgbClr val="9E834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>
                <a:latin typeface="Alegreya Sans" panose="00000500000000000000" pitchFamily="2" charset="0"/>
              </a:rPr>
              <a:t>НАУКА</a:t>
            </a:r>
          </a:p>
        </p:txBody>
      </p:sp>
      <p:sp>
        <p:nvSpPr>
          <p:cNvPr id="12" name="Прямоугольник 11">
            <a:extLst>
              <a:ext uri="{FF2B5EF4-FFF2-40B4-BE49-F238E27FC236}">
                <a16:creationId xmlns:a16="http://schemas.microsoft.com/office/drawing/2014/main" id="{82B033ED-84BF-410F-8C4A-ABD144DD810B}"/>
              </a:ext>
            </a:extLst>
          </p:cNvPr>
          <p:cNvSpPr/>
          <p:nvPr/>
        </p:nvSpPr>
        <p:spPr>
          <a:xfrm>
            <a:off x="644053" y="8697383"/>
            <a:ext cx="8504251" cy="160960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80000"/>
              </a:lnSpc>
            </a:pPr>
            <a:r>
              <a:rPr lang="ru-RU" sz="6000" dirty="0">
                <a:solidFill>
                  <a:schemeClr val="bg1"/>
                </a:solidFill>
                <a:latin typeface="Austin Cyr Bold" panose="02020803070702030403" pitchFamily="18" charset="-52"/>
              </a:rPr>
              <a:t>ЗАГОЛОВОК НАУЧНЫХ</a:t>
            </a:r>
          </a:p>
          <a:p>
            <a:pPr>
              <a:lnSpc>
                <a:spcPct val="80000"/>
              </a:lnSpc>
            </a:pPr>
            <a:r>
              <a:rPr lang="ru-RU" sz="6000" dirty="0">
                <a:solidFill>
                  <a:schemeClr val="bg1"/>
                </a:solidFill>
                <a:latin typeface="Austin Cyr Bold" panose="02020803070702030403" pitchFamily="18" charset="-52"/>
              </a:rPr>
              <a:t>НОВОСТЕЙ </a:t>
            </a:r>
          </a:p>
        </p:txBody>
      </p:sp>
      <p:sp>
        <p:nvSpPr>
          <p:cNvPr id="15" name="Рисунок 6">
            <a:extLst>
              <a:ext uri="{FF2B5EF4-FFF2-40B4-BE49-F238E27FC236}">
                <a16:creationId xmlns:a16="http://schemas.microsoft.com/office/drawing/2014/main" id="{7B6A6ECA-A7DD-4911-AF66-B5BC4A1424A9}"/>
              </a:ext>
            </a:extLst>
          </p:cNvPr>
          <p:cNvSpPr/>
          <p:nvPr/>
        </p:nvSpPr>
        <p:spPr>
          <a:xfrm>
            <a:off x="644053" y="492772"/>
            <a:ext cx="865433" cy="818650"/>
          </a:xfrm>
          <a:custGeom>
            <a:avLst/>
            <a:gdLst>
              <a:gd name="connsiteX0" fmla="*/ 557508 w 1057276"/>
              <a:gd name="connsiteY0" fmla="*/ 674 h 1000123"/>
              <a:gd name="connsiteX1" fmla="*/ 560763 w 1057276"/>
              <a:gd name="connsiteY1" fmla="*/ 2603 h 1000123"/>
              <a:gd name="connsiteX2" fmla="*/ 565412 w 1057276"/>
              <a:gd name="connsiteY2" fmla="*/ 7450 h 1000123"/>
              <a:gd name="connsiteX3" fmla="*/ 566804 w 1057276"/>
              <a:gd name="connsiteY3" fmla="*/ 11052 h 1000123"/>
              <a:gd name="connsiteX4" fmla="*/ 563334 w 1057276"/>
              <a:gd name="connsiteY4" fmla="*/ 40976 h 1000123"/>
              <a:gd name="connsiteX5" fmla="*/ 558096 w 1057276"/>
              <a:gd name="connsiteY5" fmla="*/ 75157 h 1000123"/>
              <a:gd name="connsiteX6" fmla="*/ 556330 w 1057276"/>
              <a:gd name="connsiteY6" fmla="*/ 79414 h 1000123"/>
              <a:gd name="connsiteX7" fmla="*/ 552392 w 1057276"/>
              <a:gd name="connsiteY7" fmla="*/ 80206 h 1000123"/>
              <a:gd name="connsiteX8" fmla="*/ 548456 w 1057276"/>
              <a:gd name="connsiteY8" fmla="*/ 81886 h 1000123"/>
              <a:gd name="connsiteX9" fmla="*/ 588097 w 1057276"/>
              <a:gd name="connsiteY9" fmla="*/ 86758 h 1000123"/>
              <a:gd name="connsiteX10" fmla="*/ 584800 w 1057276"/>
              <a:gd name="connsiteY10" fmla="*/ 84000 h 1000123"/>
              <a:gd name="connsiteX11" fmla="*/ 579980 w 1057276"/>
              <a:gd name="connsiteY11" fmla="*/ 78556 h 1000123"/>
              <a:gd name="connsiteX12" fmla="*/ 586094 w 1057276"/>
              <a:gd name="connsiteY12" fmla="*/ 18951 h 1000123"/>
              <a:gd name="connsiteX13" fmla="*/ 595307 w 1057276"/>
              <a:gd name="connsiteY13" fmla="*/ 7799 h 1000123"/>
              <a:gd name="connsiteX14" fmla="*/ 609995 w 1057276"/>
              <a:gd name="connsiteY14" fmla="*/ 25709 h 1000123"/>
              <a:gd name="connsiteX15" fmla="*/ 614725 w 1057276"/>
              <a:gd name="connsiteY15" fmla="*/ 36424 h 1000123"/>
              <a:gd name="connsiteX16" fmla="*/ 615695 w 1057276"/>
              <a:gd name="connsiteY16" fmla="*/ 21577 h 1000123"/>
              <a:gd name="connsiteX17" fmla="*/ 615695 w 1057276"/>
              <a:gd name="connsiteY17" fmla="*/ 6727 h 1000123"/>
              <a:gd name="connsiteX18" fmla="*/ 610847 w 1057276"/>
              <a:gd name="connsiteY18" fmla="*/ 5961 h 1000123"/>
              <a:gd name="connsiteX19" fmla="*/ 559770 w 1057276"/>
              <a:gd name="connsiteY19" fmla="*/ 0 h 1000123"/>
              <a:gd name="connsiteX20" fmla="*/ 557508 w 1057276"/>
              <a:gd name="connsiteY20" fmla="*/ 674 h 1000123"/>
              <a:gd name="connsiteX21" fmla="*/ 637678 w 1057276"/>
              <a:gd name="connsiteY21" fmla="*/ 10488 h 1000123"/>
              <a:gd name="connsiteX22" fmla="*/ 641060 w 1057276"/>
              <a:gd name="connsiteY22" fmla="*/ 14990 h 1000123"/>
              <a:gd name="connsiteX23" fmla="*/ 644444 w 1057276"/>
              <a:gd name="connsiteY23" fmla="*/ 18394 h 1000123"/>
              <a:gd name="connsiteX24" fmla="*/ 643650 w 1057276"/>
              <a:gd name="connsiteY24" fmla="*/ 23388 h 1000123"/>
              <a:gd name="connsiteX25" fmla="*/ 627184 w 1057276"/>
              <a:gd name="connsiteY25" fmla="*/ 76466 h 1000123"/>
              <a:gd name="connsiteX26" fmla="*/ 621578 w 1057276"/>
              <a:gd name="connsiteY26" fmla="*/ 85283 h 1000123"/>
              <a:gd name="connsiteX27" fmla="*/ 618335 w 1057276"/>
              <a:gd name="connsiteY27" fmla="*/ 88545 h 1000123"/>
              <a:gd name="connsiteX28" fmla="*/ 615076 w 1057276"/>
              <a:gd name="connsiteY28" fmla="*/ 87721 h 1000123"/>
              <a:gd name="connsiteX29" fmla="*/ 611816 w 1057276"/>
              <a:gd name="connsiteY29" fmla="*/ 88057 h 1000123"/>
              <a:gd name="connsiteX30" fmla="*/ 636982 w 1057276"/>
              <a:gd name="connsiteY30" fmla="*/ 96369 h 1000123"/>
              <a:gd name="connsiteX31" fmla="*/ 634463 w 1057276"/>
              <a:gd name="connsiteY31" fmla="*/ 93696 h 1000123"/>
              <a:gd name="connsiteX32" fmla="*/ 631140 w 1057276"/>
              <a:gd name="connsiteY32" fmla="*/ 79268 h 1000123"/>
              <a:gd name="connsiteX33" fmla="*/ 644891 w 1057276"/>
              <a:gd name="connsiteY33" fmla="*/ 38129 h 1000123"/>
              <a:gd name="connsiteX34" fmla="*/ 646044 w 1057276"/>
              <a:gd name="connsiteY34" fmla="*/ 69045 h 1000123"/>
              <a:gd name="connsiteX35" fmla="*/ 645845 w 1057276"/>
              <a:gd name="connsiteY35" fmla="*/ 100414 h 1000123"/>
              <a:gd name="connsiteX36" fmla="*/ 649053 w 1057276"/>
              <a:gd name="connsiteY36" fmla="*/ 101642 h 1000123"/>
              <a:gd name="connsiteX37" fmla="*/ 652527 w 1057276"/>
              <a:gd name="connsiteY37" fmla="*/ 102507 h 1000123"/>
              <a:gd name="connsiteX38" fmla="*/ 669951 w 1057276"/>
              <a:gd name="connsiteY38" fmla="*/ 76444 h 1000123"/>
              <a:gd name="connsiteX39" fmla="*/ 688093 w 1057276"/>
              <a:gd name="connsiteY39" fmla="*/ 50743 h 1000123"/>
              <a:gd name="connsiteX40" fmla="*/ 673441 w 1057276"/>
              <a:gd name="connsiteY40" fmla="*/ 97194 h 1000123"/>
              <a:gd name="connsiteX41" fmla="*/ 664202 w 1057276"/>
              <a:gd name="connsiteY41" fmla="*/ 103568 h 1000123"/>
              <a:gd name="connsiteX42" fmla="*/ 660953 w 1057276"/>
              <a:gd name="connsiteY42" fmla="*/ 103956 h 1000123"/>
              <a:gd name="connsiteX43" fmla="*/ 699127 w 1057276"/>
              <a:gd name="connsiteY43" fmla="*/ 117111 h 1000123"/>
              <a:gd name="connsiteX44" fmla="*/ 696700 w 1057276"/>
              <a:gd name="connsiteY44" fmla="*/ 113920 h 1000123"/>
              <a:gd name="connsiteX45" fmla="*/ 693279 w 1057276"/>
              <a:gd name="connsiteY45" fmla="*/ 107414 h 1000123"/>
              <a:gd name="connsiteX46" fmla="*/ 710107 w 1057276"/>
              <a:gd name="connsiteY46" fmla="*/ 51643 h 1000123"/>
              <a:gd name="connsiteX47" fmla="*/ 721273 w 1057276"/>
              <a:gd name="connsiteY47" fmla="*/ 39386 h 1000123"/>
              <a:gd name="connsiteX48" fmla="*/ 725023 w 1057276"/>
              <a:gd name="connsiteY48" fmla="*/ 38928 h 1000123"/>
              <a:gd name="connsiteX49" fmla="*/ 713678 w 1057276"/>
              <a:gd name="connsiteY49" fmla="*/ 33993 h 1000123"/>
              <a:gd name="connsiteX50" fmla="*/ 699603 w 1057276"/>
              <a:gd name="connsiteY50" fmla="*/ 29298 h 1000123"/>
              <a:gd name="connsiteX51" fmla="*/ 697520 w 1057276"/>
              <a:gd name="connsiteY51" fmla="*/ 28481 h 1000123"/>
              <a:gd name="connsiteX52" fmla="*/ 683439 w 1057276"/>
              <a:gd name="connsiteY52" fmla="*/ 49310 h 1000123"/>
              <a:gd name="connsiteX53" fmla="*/ 668387 w 1057276"/>
              <a:gd name="connsiteY53" fmla="*/ 70202 h 1000123"/>
              <a:gd name="connsiteX54" fmla="*/ 667388 w 1057276"/>
              <a:gd name="connsiteY54" fmla="*/ 44561 h 1000123"/>
              <a:gd name="connsiteX55" fmla="*/ 667357 w 1057276"/>
              <a:gd name="connsiteY55" fmla="*/ 18860 h 1000123"/>
              <a:gd name="connsiteX56" fmla="*/ 652518 w 1057276"/>
              <a:gd name="connsiteY56" fmla="*/ 14125 h 1000123"/>
              <a:gd name="connsiteX57" fmla="*/ 637678 w 1057276"/>
              <a:gd name="connsiteY57" fmla="*/ 10488 h 1000123"/>
              <a:gd name="connsiteX58" fmla="*/ 517099 w 1057276"/>
              <a:gd name="connsiteY58" fmla="*/ 26981 h 1000123"/>
              <a:gd name="connsiteX59" fmla="*/ 496734 w 1057276"/>
              <a:gd name="connsiteY59" fmla="*/ 28344 h 1000123"/>
              <a:gd name="connsiteX60" fmla="*/ 499642 w 1057276"/>
              <a:gd name="connsiteY60" fmla="*/ 30589 h 1000123"/>
              <a:gd name="connsiteX61" fmla="*/ 502552 w 1057276"/>
              <a:gd name="connsiteY61" fmla="*/ 31874 h 1000123"/>
              <a:gd name="connsiteX62" fmla="*/ 503371 w 1057276"/>
              <a:gd name="connsiteY62" fmla="*/ 40332 h 1000123"/>
              <a:gd name="connsiteX63" fmla="*/ 504340 w 1057276"/>
              <a:gd name="connsiteY63" fmla="*/ 63338 h 1000123"/>
              <a:gd name="connsiteX64" fmla="*/ 504492 w 1057276"/>
              <a:gd name="connsiteY64" fmla="*/ 77885 h 1000123"/>
              <a:gd name="connsiteX65" fmla="*/ 502575 w 1057276"/>
              <a:gd name="connsiteY65" fmla="*/ 79813 h 1000123"/>
              <a:gd name="connsiteX66" fmla="*/ 499020 w 1057276"/>
              <a:gd name="connsiteY66" fmla="*/ 82331 h 1000123"/>
              <a:gd name="connsiteX67" fmla="*/ 514837 w 1057276"/>
              <a:gd name="connsiteY67" fmla="*/ 83188 h 1000123"/>
              <a:gd name="connsiteX68" fmla="*/ 528197 w 1057276"/>
              <a:gd name="connsiteY68" fmla="*/ 81437 h 1000123"/>
              <a:gd name="connsiteX69" fmla="*/ 522161 w 1057276"/>
              <a:gd name="connsiteY69" fmla="*/ 53085 h 1000123"/>
              <a:gd name="connsiteX70" fmla="*/ 521527 w 1057276"/>
              <a:gd name="connsiteY70" fmla="*/ 32656 h 1000123"/>
              <a:gd name="connsiteX71" fmla="*/ 523271 w 1057276"/>
              <a:gd name="connsiteY71" fmla="*/ 31198 h 1000123"/>
              <a:gd name="connsiteX72" fmla="*/ 534233 w 1057276"/>
              <a:gd name="connsiteY72" fmla="*/ 39632 h 1000123"/>
              <a:gd name="connsiteX73" fmla="*/ 542313 w 1057276"/>
              <a:gd name="connsiteY73" fmla="*/ 50740 h 1000123"/>
              <a:gd name="connsiteX74" fmla="*/ 542095 w 1057276"/>
              <a:gd name="connsiteY74" fmla="*/ 38393 h 1000123"/>
              <a:gd name="connsiteX75" fmla="*/ 541344 w 1057276"/>
              <a:gd name="connsiteY75" fmla="*/ 26694 h 1000123"/>
              <a:gd name="connsiteX76" fmla="*/ 539405 w 1057276"/>
              <a:gd name="connsiteY76" fmla="*/ 26634 h 1000123"/>
              <a:gd name="connsiteX77" fmla="*/ 517099 w 1057276"/>
              <a:gd name="connsiteY77" fmla="*/ 26981 h 1000123"/>
              <a:gd name="connsiteX78" fmla="*/ 458265 w 1057276"/>
              <a:gd name="connsiteY78" fmla="*/ 32174 h 1000123"/>
              <a:gd name="connsiteX79" fmla="*/ 438545 w 1057276"/>
              <a:gd name="connsiteY79" fmla="*/ 36582 h 1000123"/>
              <a:gd name="connsiteX80" fmla="*/ 440974 w 1057276"/>
              <a:gd name="connsiteY80" fmla="*/ 37730 h 1000123"/>
              <a:gd name="connsiteX81" fmla="*/ 448379 w 1057276"/>
              <a:gd name="connsiteY81" fmla="*/ 64913 h 1000123"/>
              <a:gd name="connsiteX82" fmla="*/ 449268 w 1057276"/>
              <a:gd name="connsiteY82" fmla="*/ 78431 h 1000123"/>
              <a:gd name="connsiteX83" fmla="*/ 444602 w 1057276"/>
              <a:gd name="connsiteY83" fmla="*/ 77550 h 1000123"/>
              <a:gd name="connsiteX84" fmla="*/ 439937 w 1057276"/>
              <a:gd name="connsiteY84" fmla="*/ 76671 h 1000123"/>
              <a:gd name="connsiteX85" fmla="*/ 437301 w 1057276"/>
              <a:gd name="connsiteY85" fmla="*/ 79323 h 1000123"/>
              <a:gd name="connsiteX86" fmla="*/ 442945 w 1057276"/>
              <a:gd name="connsiteY86" fmla="*/ 92385 h 1000123"/>
              <a:gd name="connsiteX87" fmla="*/ 451481 w 1057276"/>
              <a:gd name="connsiteY87" fmla="*/ 59264 h 1000123"/>
              <a:gd name="connsiteX88" fmla="*/ 449947 w 1057276"/>
              <a:gd name="connsiteY88" fmla="*/ 40235 h 1000123"/>
              <a:gd name="connsiteX89" fmla="*/ 451516 w 1057276"/>
              <a:gd name="connsiteY89" fmla="*/ 38331 h 1000123"/>
              <a:gd name="connsiteX90" fmla="*/ 460483 w 1057276"/>
              <a:gd name="connsiteY90" fmla="*/ 39356 h 1000123"/>
              <a:gd name="connsiteX91" fmla="*/ 466993 w 1057276"/>
              <a:gd name="connsiteY91" fmla="*/ 80712 h 1000123"/>
              <a:gd name="connsiteX92" fmla="*/ 464295 w 1057276"/>
              <a:gd name="connsiteY92" fmla="*/ 85939 h 1000123"/>
              <a:gd name="connsiteX93" fmla="*/ 462239 w 1057276"/>
              <a:gd name="connsiteY93" fmla="*/ 88034 h 1000123"/>
              <a:gd name="connsiteX94" fmla="*/ 492854 w 1057276"/>
              <a:gd name="connsiteY94" fmla="*/ 83057 h 1000123"/>
              <a:gd name="connsiteX95" fmla="*/ 490314 w 1057276"/>
              <a:gd name="connsiteY95" fmla="*/ 81975 h 1000123"/>
              <a:gd name="connsiteX96" fmla="*/ 486571 w 1057276"/>
              <a:gd name="connsiteY96" fmla="*/ 79697 h 1000123"/>
              <a:gd name="connsiteX97" fmla="*/ 479924 w 1057276"/>
              <a:gd name="connsiteY97" fmla="*/ 37870 h 1000123"/>
              <a:gd name="connsiteX98" fmla="*/ 479924 w 1057276"/>
              <a:gd name="connsiteY98" fmla="*/ 32842 h 1000123"/>
              <a:gd name="connsiteX99" fmla="*/ 482833 w 1057276"/>
              <a:gd name="connsiteY99" fmla="*/ 30799 h 1000123"/>
              <a:gd name="connsiteX100" fmla="*/ 485743 w 1057276"/>
              <a:gd name="connsiteY100" fmla="*/ 28757 h 1000123"/>
              <a:gd name="connsiteX101" fmla="*/ 481863 w 1057276"/>
              <a:gd name="connsiteY101" fmla="*/ 28835 h 1000123"/>
              <a:gd name="connsiteX102" fmla="*/ 458265 w 1057276"/>
              <a:gd name="connsiteY102" fmla="*/ 32174 h 1000123"/>
              <a:gd name="connsiteX103" fmla="*/ 298398 w 1057276"/>
              <a:gd name="connsiteY103" fmla="*/ 56873 h 1000123"/>
              <a:gd name="connsiteX104" fmla="*/ 279264 w 1057276"/>
              <a:gd name="connsiteY104" fmla="*/ 69464 h 1000123"/>
              <a:gd name="connsiteX105" fmla="*/ 282909 w 1057276"/>
              <a:gd name="connsiteY105" fmla="*/ 68731 h 1000123"/>
              <a:gd name="connsiteX106" fmla="*/ 286858 w 1057276"/>
              <a:gd name="connsiteY106" fmla="*/ 73257 h 1000123"/>
              <a:gd name="connsiteX107" fmla="*/ 315805 w 1057276"/>
              <a:gd name="connsiteY107" fmla="*/ 129949 h 1000123"/>
              <a:gd name="connsiteX108" fmla="*/ 317417 w 1057276"/>
              <a:gd name="connsiteY108" fmla="*/ 135364 h 1000123"/>
              <a:gd name="connsiteX109" fmla="*/ 314401 w 1057276"/>
              <a:gd name="connsiteY109" fmla="*/ 138594 h 1000123"/>
              <a:gd name="connsiteX110" fmla="*/ 312145 w 1057276"/>
              <a:gd name="connsiteY110" fmla="*/ 142592 h 1000123"/>
              <a:gd name="connsiteX111" fmla="*/ 336586 w 1057276"/>
              <a:gd name="connsiteY111" fmla="*/ 131211 h 1000123"/>
              <a:gd name="connsiteX112" fmla="*/ 360266 w 1057276"/>
              <a:gd name="connsiteY112" fmla="*/ 119063 h 1000123"/>
              <a:gd name="connsiteX113" fmla="*/ 364124 w 1057276"/>
              <a:gd name="connsiteY113" fmla="*/ 113487 h 1000123"/>
              <a:gd name="connsiteX114" fmla="*/ 367981 w 1057276"/>
              <a:gd name="connsiteY114" fmla="*/ 107909 h 1000123"/>
              <a:gd name="connsiteX115" fmla="*/ 367981 w 1057276"/>
              <a:gd name="connsiteY115" fmla="*/ 101071 h 1000123"/>
              <a:gd name="connsiteX116" fmla="*/ 358437 w 1057276"/>
              <a:gd name="connsiteY116" fmla="*/ 82304 h 1000123"/>
              <a:gd name="connsiteX117" fmla="*/ 354114 w 1057276"/>
              <a:gd name="connsiteY117" fmla="*/ 79372 h 1000123"/>
              <a:gd name="connsiteX118" fmla="*/ 346585 w 1057276"/>
              <a:gd name="connsiteY118" fmla="*/ 79372 h 1000123"/>
              <a:gd name="connsiteX119" fmla="*/ 339057 w 1057276"/>
              <a:gd name="connsiteY119" fmla="*/ 79372 h 1000123"/>
              <a:gd name="connsiteX120" fmla="*/ 342251 w 1057276"/>
              <a:gd name="connsiteY120" fmla="*/ 74635 h 1000123"/>
              <a:gd name="connsiteX121" fmla="*/ 345445 w 1057276"/>
              <a:gd name="connsiteY121" fmla="*/ 69900 h 1000123"/>
              <a:gd name="connsiteX122" fmla="*/ 345445 w 1057276"/>
              <a:gd name="connsiteY122" fmla="*/ 63767 h 1000123"/>
              <a:gd name="connsiteX123" fmla="*/ 336354 w 1057276"/>
              <a:gd name="connsiteY123" fmla="*/ 47202 h 1000123"/>
              <a:gd name="connsiteX124" fmla="*/ 327169 w 1057276"/>
              <a:gd name="connsiteY124" fmla="*/ 45557 h 1000123"/>
              <a:gd name="connsiteX125" fmla="*/ 321175 w 1057276"/>
              <a:gd name="connsiteY125" fmla="*/ 45538 h 1000123"/>
              <a:gd name="connsiteX126" fmla="*/ 298398 w 1057276"/>
              <a:gd name="connsiteY126" fmla="*/ 56873 h 1000123"/>
              <a:gd name="connsiteX127" fmla="*/ 388972 w 1057276"/>
              <a:gd name="connsiteY127" fmla="*/ 47382 h 1000123"/>
              <a:gd name="connsiteX128" fmla="*/ 372628 w 1057276"/>
              <a:gd name="connsiteY128" fmla="*/ 71683 h 1000123"/>
              <a:gd name="connsiteX129" fmla="*/ 411288 w 1057276"/>
              <a:gd name="connsiteY129" fmla="*/ 101387 h 1000123"/>
              <a:gd name="connsiteX130" fmla="*/ 424484 w 1057276"/>
              <a:gd name="connsiteY130" fmla="*/ 89461 h 1000123"/>
              <a:gd name="connsiteX131" fmla="*/ 412108 w 1057276"/>
              <a:gd name="connsiteY131" fmla="*/ 48769 h 1000123"/>
              <a:gd name="connsiteX132" fmla="*/ 388972 w 1057276"/>
              <a:gd name="connsiteY132" fmla="*/ 47382 h 1000123"/>
              <a:gd name="connsiteX133" fmla="*/ 741123 w 1057276"/>
              <a:gd name="connsiteY133" fmla="*/ 47609 h 1000123"/>
              <a:gd name="connsiteX134" fmla="*/ 743709 w 1057276"/>
              <a:gd name="connsiteY134" fmla="*/ 51689 h 1000123"/>
              <a:gd name="connsiteX135" fmla="*/ 746295 w 1057276"/>
              <a:gd name="connsiteY135" fmla="*/ 54998 h 1000123"/>
              <a:gd name="connsiteX136" fmla="*/ 746191 w 1057276"/>
              <a:gd name="connsiteY136" fmla="*/ 64257 h 1000123"/>
              <a:gd name="connsiteX137" fmla="*/ 743928 w 1057276"/>
              <a:gd name="connsiteY137" fmla="*/ 98855 h 1000123"/>
              <a:gd name="connsiteX138" fmla="*/ 741769 w 1057276"/>
              <a:gd name="connsiteY138" fmla="*/ 124196 h 1000123"/>
              <a:gd name="connsiteX139" fmla="*/ 736597 w 1057276"/>
              <a:gd name="connsiteY139" fmla="*/ 127139 h 1000123"/>
              <a:gd name="connsiteX140" fmla="*/ 729768 w 1057276"/>
              <a:gd name="connsiteY140" fmla="*/ 130103 h 1000123"/>
              <a:gd name="connsiteX141" fmla="*/ 729361 w 1057276"/>
              <a:gd name="connsiteY141" fmla="*/ 122830 h 1000123"/>
              <a:gd name="connsiteX142" fmla="*/ 722179 w 1057276"/>
              <a:gd name="connsiteY142" fmla="*/ 106700 h 1000123"/>
              <a:gd name="connsiteX143" fmla="*/ 718035 w 1057276"/>
              <a:gd name="connsiteY143" fmla="*/ 106700 h 1000123"/>
              <a:gd name="connsiteX144" fmla="*/ 715356 w 1057276"/>
              <a:gd name="connsiteY144" fmla="*/ 110129 h 1000123"/>
              <a:gd name="connsiteX145" fmla="*/ 712675 w 1057276"/>
              <a:gd name="connsiteY145" fmla="*/ 119410 h 1000123"/>
              <a:gd name="connsiteX146" fmla="*/ 712675 w 1057276"/>
              <a:gd name="connsiteY146" fmla="*/ 125262 h 1000123"/>
              <a:gd name="connsiteX147" fmla="*/ 717293 w 1057276"/>
              <a:gd name="connsiteY147" fmla="*/ 129645 h 1000123"/>
              <a:gd name="connsiteX148" fmla="*/ 721910 w 1057276"/>
              <a:gd name="connsiteY148" fmla="*/ 134028 h 1000123"/>
              <a:gd name="connsiteX149" fmla="*/ 727961 w 1057276"/>
              <a:gd name="connsiteY149" fmla="*/ 134016 h 1000123"/>
              <a:gd name="connsiteX150" fmla="*/ 734011 w 1057276"/>
              <a:gd name="connsiteY150" fmla="*/ 134003 h 1000123"/>
              <a:gd name="connsiteX151" fmla="*/ 740476 w 1057276"/>
              <a:gd name="connsiteY151" fmla="*/ 130220 h 1000123"/>
              <a:gd name="connsiteX152" fmla="*/ 770315 w 1057276"/>
              <a:gd name="connsiteY152" fmla="*/ 107710 h 1000123"/>
              <a:gd name="connsiteX153" fmla="*/ 805150 w 1057276"/>
              <a:gd name="connsiteY153" fmla="*/ 86202 h 1000123"/>
              <a:gd name="connsiteX154" fmla="*/ 808991 w 1057276"/>
              <a:gd name="connsiteY154" fmla="*/ 85909 h 1000123"/>
              <a:gd name="connsiteX155" fmla="*/ 786678 w 1057276"/>
              <a:gd name="connsiteY155" fmla="*/ 73432 h 1000123"/>
              <a:gd name="connsiteX156" fmla="*/ 787174 w 1057276"/>
              <a:gd name="connsiteY156" fmla="*/ 75213 h 1000123"/>
              <a:gd name="connsiteX157" fmla="*/ 789963 w 1057276"/>
              <a:gd name="connsiteY157" fmla="*/ 84061 h 1000123"/>
              <a:gd name="connsiteX158" fmla="*/ 765676 w 1057276"/>
              <a:gd name="connsiteY158" fmla="*/ 105399 h 1000123"/>
              <a:gd name="connsiteX159" fmla="*/ 766421 w 1057276"/>
              <a:gd name="connsiteY159" fmla="*/ 80699 h 1000123"/>
              <a:gd name="connsiteX160" fmla="*/ 769054 w 1057276"/>
              <a:gd name="connsiteY160" fmla="*/ 70530 h 1000123"/>
              <a:gd name="connsiteX161" fmla="*/ 771033 w 1057276"/>
              <a:gd name="connsiteY161" fmla="*/ 67491 h 1000123"/>
              <a:gd name="connsiteX162" fmla="*/ 774827 w 1057276"/>
              <a:gd name="connsiteY162" fmla="*/ 68329 h 1000123"/>
              <a:gd name="connsiteX163" fmla="*/ 760621 w 1057276"/>
              <a:gd name="connsiteY163" fmla="*/ 56924 h 1000123"/>
              <a:gd name="connsiteX164" fmla="*/ 741123 w 1057276"/>
              <a:gd name="connsiteY164" fmla="*/ 47609 h 1000123"/>
              <a:gd name="connsiteX165" fmla="*/ 389389 w 1057276"/>
              <a:gd name="connsiteY165" fmla="*/ 51418 h 1000123"/>
              <a:gd name="connsiteX166" fmla="*/ 393249 w 1057276"/>
              <a:gd name="connsiteY166" fmla="*/ 79462 h 1000123"/>
              <a:gd name="connsiteX167" fmla="*/ 410764 w 1057276"/>
              <a:gd name="connsiteY167" fmla="*/ 97570 h 1000123"/>
              <a:gd name="connsiteX168" fmla="*/ 413124 w 1057276"/>
              <a:gd name="connsiteY168" fmla="*/ 94945 h 1000123"/>
              <a:gd name="connsiteX169" fmla="*/ 411527 w 1057276"/>
              <a:gd name="connsiteY169" fmla="*/ 86183 h 1000123"/>
              <a:gd name="connsiteX170" fmla="*/ 400843 w 1057276"/>
              <a:gd name="connsiteY170" fmla="*/ 53671 h 1000123"/>
              <a:gd name="connsiteX171" fmla="*/ 398250 w 1057276"/>
              <a:gd name="connsiteY171" fmla="*/ 49442 h 1000123"/>
              <a:gd name="connsiteX172" fmla="*/ 394634 w 1057276"/>
              <a:gd name="connsiteY172" fmla="*/ 49442 h 1000123"/>
              <a:gd name="connsiteX173" fmla="*/ 389389 w 1057276"/>
              <a:gd name="connsiteY173" fmla="*/ 51418 h 1000123"/>
              <a:gd name="connsiteX174" fmla="*/ 308916 w 1057276"/>
              <a:gd name="connsiteY174" fmla="*/ 55391 h 1000123"/>
              <a:gd name="connsiteX175" fmla="*/ 305360 w 1057276"/>
              <a:gd name="connsiteY175" fmla="*/ 59466 h 1000123"/>
              <a:gd name="connsiteX176" fmla="*/ 311477 w 1057276"/>
              <a:gd name="connsiteY176" fmla="*/ 74389 h 1000123"/>
              <a:gd name="connsiteX177" fmla="*/ 317594 w 1057276"/>
              <a:gd name="connsiteY177" fmla="*/ 87180 h 1000123"/>
              <a:gd name="connsiteX178" fmla="*/ 319862 w 1057276"/>
              <a:gd name="connsiteY178" fmla="*/ 87180 h 1000123"/>
              <a:gd name="connsiteX179" fmla="*/ 326231 w 1057276"/>
              <a:gd name="connsiteY179" fmla="*/ 83491 h 1000123"/>
              <a:gd name="connsiteX180" fmla="*/ 330334 w 1057276"/>
              <a:gd name="connsiteY180" fmla="*/ 79802 h 1000123"/>
              <a:gd name="connsiteX181" fmla="*/ 330219 w 1057276"/>
              <a:gd name="connsiteY181" fmla="*/ 75747 h 1000123"/>
              <a:gd name="connsiteX182" fmla="*/ 321411 w 1057276"/>
              <a:gd name="connsiteY182" fmla="*/ 56608 h 1000123"/>
              <a:gd name="connsiteX183" fmla="*/ 308916 w 1057276"/>
              <a:gd name="connsiteY183" fmla="*/ 55391 h 1000123"/>
              <a:gd name="connsiteX184" fmla="*/ 324433 w 1057276"/>
              <a:gd name="connsiteY184" fmla="*/ 89226 h 1000123"/>
              <a:gd name="connsiteX185" fmla="*/ 320876 w 1057276"/>
              <a:gd name="connsiteY185" fmla="*/ 92415 h 1000123"/>
              <a:gd name="connsiteX186" fmla="*/ 336042 w 1057276"/>
              <a:gd name="connsiteY186" fmla="*/ 121340 h 1000123"/>
              <a:gd name="connsiteX187" fmla="*/ 348627 w 1057276"/>
              <a:gd name="connsiteY187" fmla="*/ 119536 h 1000123"/>
              <a:gd name="connsiteX188" fmla="*/ 352038 w 1057276"/>
              <a:gd name="connsiteY188" fmla="*/ 115456 h 1000123"/>
              <a:gd name="connsiteX189" fmla="*/ 351188 w 1057276"/>
              <a:gd name="connsiteY189" fmla="*/ 111403 h 1000123"/>
              <a:gd name="connsiteX190" fmla="*/ 340711 w 1057276"/>
              <a:gd name="connsiteY190" fmla="*/ 91075 h 1000123"/>
              <a:gd name="connsiteX191" fmla="*/ 324433 w 1057276"/>
              <a:gd name="connsiteY191" fmla="*/ 89226 h 1000123"/>
              <a:gd name="connsiteX192" fmla="*/ 253755 w 1057276"/>
              <a:gd name="connsiteY192" fmla="*/ 148295 h 1000123"/>
              <a:gd name="connsiteX193" fmla="*/ 177276 w 1057276"/>
              <a:gd name="connsiteY193" fmla="*/ 215681 h 1000123"/>
              <a:gd name="connsiteX194" fmla="*/ 163624 w 1057276"/>
              <a:gd name="connsiteY194" fmla="*/ 257292 h 1000123"/>
              <a:gd name="connsiteX195" fmla="*/ 167276 w 1057276"/>
              <a:gd name="connsiteY195" fmla="*/ 252800 h 1000123"/>
              <a:gd name="connsiteX196" fmla="*/ 206704 w 1057276"/>
              <a:gd name="connsiteY196" fmla="*/ 209988 h 1000123"/>
              <a:gd name="connsiteX197" fmla="*/ 197296 w 1057276"/>
              <a:gd name="connsiteY197" fmla="*/ 222783 h 1000123"/>
              <a:gd name="connsiteX198" fmla="*/ 169588 w 1057276"/>
              <a:gd name="connsiteY198" fmla="*/ 263204 h 1000123"/>
              <a:gd name="connsiteX199" fmla="*/ 203477 w 1057276"/>
              <a:gd name="connsiteY199" fmla="*/ 248546 h 1000123"/>
              <a:gd name="connsiteX200" fmla="*/ 257085 w 1057276"/>
              <a:gd name="connsiteY200" fmla="*/ 185617 h 1000123"/>
              <a:gd name="connsiteX201" fmla="*/ 271741 w 1057276"/>
              <a:gd name="connsiteY201" fmla="*/ 145900 h 1000123"/>
              <a:gd name="connsiteX202" fmla="*/ 253755 w 1057276"/>
              <a:gd name="connsiteY202" fmla="*/ 148295 h 1000123"/>
              <a:gd name="connsiteX203" fmla="*/ 788547 w 1057276"/>
              <a:gd name="connsiteY203" fmla="*/ 155175 h 1000123"/>
              <a:gd name="connsiteX204" fmla="*/ 852696 w 1057276"/>
              <a:gd name="connsiteY204" fmla="*/ 247496 h 1000123"/>
              <a:gd name="connsiteX205" fmla="*/ 885097 w 1057276"/>
              <a:gd name="connsiteY205" fmla="*/ 263583 h 1000123"/>
              <a:gd name="connsiteX206" fmla="*/ 888775 w 1057276"/>
              <a:gd name="connsiteY206" fmla="*/ 264505 h 1000123"/>
              <a:gd name="connsiteX207" fmla="*/ 886521 w 1057276"/>
              <a:gd name="connsiteY207" fmla="*/ 260103 h 1000123"/>
              <a:gd name="connsiteX208" fmla="*/ 860218 w 1057276"/>
              <a:gd name="connsiteY208" fmla="*/ 222518 h 1000123"/>
              <a:gd name="connsiteX209" fmla="*/ 851084 w 1057276"/>
              <a:gd name="connsiteY209" fmla="*/ 210156 h 1000123"/>
              <a:gd name="connsiteX210" fmla="*/ 887869 w 1057276"/>
              <a:gd name="connsiteY210" fmla="*/ 249104 h 1000123"/>
              <a:gd name="connsiteX211" fmla="*/ 894306 w 1057276"/>
              <a:gd name="connsiteY211" fmla="*/ 257654 h 1000123"/>
              <a:gd name="connsiteX212" fmla="*/ 885016 w 1057276"/>
              <a:gd name="connsiteY212" fmla="*/ 226423 h 1000123"/>
              <a:gd name="connsiteX213" fmla="*/ 800037 w 1057276"/>
              <a:gd name="connsiteY213" fmla="*/ 147141 h 1000123"/>
              <a:gd name="connsiteX214" fmla="*/ 787535 w 1057276"/>
              <a:gd name="connsiteY214" fmla="*/ 144439 h 1000123"/>
              <a:gd name="connsiteX215" fmla="*/ 785296 w 1057276"/>
              <a:gd name="connsiteY215" fmla="*/ 144439 h 1000123"/>
              <a:gd name="connsiteX216" fmla="*/ 788547 w 1057276"/>
              <a:gd name="connsiteY216" fmla="*/ 155175 h 1000123"/>
              <a:gd name="connsiteX217" fmla="*/ 419796 w 1057276"/>
              <a:gd name="connsiteY217" fmla="*/ 153607 h 1000123"/>
              <a:gd name="connsiteX218" fmla="*/ 381497 w 1057276"/>
              <a:gd name="connsiteY218" fmla="*/ 208204 h 1000123"/>
              <a:gd name="connsiteX219" fmla="*/ 379567 w 1057276"/>
              <a:gd name="connsiteY219" fmla="*/ 217096 h 1000123"/>
              <a:gd name="connsiteX220" fmla="*/ 374068 w 1057276"/>
              <a:gd name="connsiteY220" fmla="*/ 212285 h 1000123"/>
              <a:gd name="connsiteX221" fmla="*/ 363293 w 1057276"/>
              <a:gd name="connsiteY221" fmla="*/ 205527 h 1000123"/>
              <a:gd name="connsiteX222" fmla="*/ 339048 w 1057276"/>
              <a:gd name="connsiteY222" fmla="*/ 208656 h 1000123"/>
              <a:gd name="connsiteX223" fmla="*/ 304058 w 1057276"/>
              <a:gd name="connsiteY223" fmla="*/ 253956 h 1000123"/>
              <a:gd name="connsiteX224" fmla="*/ 266028 w 1057276"/>
              <a:gd name="connsiteY224" fmla="*/ 306865 h 1000123"/>
              <a:gd name="connsiteX225" fmla="*/ 256244 w 1057276"/>
              <a:gd name="connsiteY225" fmla="*/ 320426 h 1000123"/>
              <a:gd name="connsiteX226" fmla="*/ 254324 w 1057276"/>
              <a:gd name="connsiteY226" fmla="*/ 323162 h 1000123"/>
              <a:gd name="connsiteX227" fmla="*/ 259477 w 1057276"/>
              <a:gd name="connsiteY227" fmla="*/ 319824 h 1000123"/>
              <a:gd name="connsiteX228" fmla="*/ 283366 w 1057276"/>
              <a:gd name="connsiteY228" fmla="*/ 313913 h 1000123"/>
              <a:gd name="connsiteX229" fmla="*/ 292040 w 1057276"/>
              <a:gd name="connsiteY229" fmla="*/ 314536 h 1000123"/>
              <a:gd name="connsiteX230" fmla="*/ 298789 w 1057276"/>
              <a:gd name="connsiteY230" fmla="*/ 318234 h 1000123"/>
              <a:gd name="connsiteX231" fmla="*/ 316677 w 1057276"/>
              <a:gd name="connsiteY231" fmla="*/ 338037 h 1000123"/>
              <a:gd name="connsiteX232" fmla="*/ 319850 w 1057276"/>
              <a:gd name="connsiteY232" fmla="*/ 345012 h 1000123"/>
              <a:gd name="connsiteX233" fmla="*/ 319365 w 1057276"/>
              <a:gd name="connsiteY233" fmla="*/ 355013 h 1000123"/>
              <a:gd name="connsiteX234" fmla="*/ 318880 w 1057276"/>
              <a:gd name="connsiteY234" fmla="*/ 365014 h 1000123"/>
              <a:gd name="connsiteX235" fmla="*/ 315133 w 1057276"/>
              <a:gd name="connsiteY235" fmla="*/ 372637 h 1000123"/>
              <a:gd name="connsiteX236" fmla="*/ 278317 w 1057276"/>
              <a:gd name="connsiteY236" fmla="*/ 401515 h 1000123"/>
              <a:gd name="connsiteX237" fmla="*/ 269095 w 1057276"/>
              <a:gd name="connsiteY237" fmla="*/ 403450 h 1000123"/>
              <a:gd name="connsiteX238" fmla="*/ 261406 w 1057276"/>
              <a:gd name="connsiteY238" fmla="*/ 402205 h 1000123"/>
              <a:gd name="connsiteX239" fmla="*/ 247905 w 1057276"/>
              <a:gd name="connsiteY239" fmla="*/ 398371 h 1000123"/>
              <a:gd name="connsiteX240" fmla="*/ 242093 w 1057276"/>
              <a:gd name="connsiteY240" fmla="*/ 395783 h 1000123"/>
              <a:gd name="connsiteX241" fmla="*/ 226962 w 1057276"/>
              <a:gd name="connsiteY241" fmla="*/ 416836 h 1000123"/>
              <a:gd name="connsiteX242" fmla="*/ 210612 w 1057276"/>
              <a:gd name="connsiteY242" fmla="*/ 439492 h 1000123"/>
              <a:gd name="connsiteX243" fmla="*/ 215835 w 1057276"/>
              <a:gd name="connsiteY243" fmla="*/ 449903 h 1000123"/>
              <a:gd name="connsiteX244" fmla="*/ 276383 w 1057276"/>
              <a:gd name="connsiteY244" fmla="*/ 636776 h 1000123"/>
              <a:gd name="connsiteX245" fmla="*/ 278461 w 1057276"/>
              <a:gd name="connsiteY245" fmla="*/ 656513 h 1000123"/>
              <a:gd name="connsiteX246" fmla="*/ 277832 w 1057276"/>
              <a:gd name="connsiteY246" fmla="*/ 681888 h 1000123"/>
              <a:gd name="connsiteX247" fmla="*/ 274986 w 1057276"/>
              <a:gd name="connsiteY247" fmla="*/ 718325 h 1000123"/>
              <a:gd name="connsiteX248" fmla="*/ 297542 w 1057276"/>
              <a:gd name="connsiteY248" fmla="*/ 770246 h 1000123"/>
              <a:gd name="connsiteX249" fmla="*/ 304713 w 1057276"/>
              <a:gd name="connsiteY249" fmla="*/ 773631 h 1000123"/>
              <a:gd name="connsiteX250" fmla="*/ 314412 w 1057276"/>
              <a:gd name="connsiteY250" fmla="*/ 773507 h 1000123"/>
              <a:gd name="connsiteX251" fmla="*/ 324109 w 1057276"/>
              <a:gd name="connsiteY251" fmla="*/ 773384 h 1000123"/>
              <a:gd name="connsiteX252" fmla="*/ 330148 w 1057276"/>
              <a:gd name="connsiteY252" fmla="*/ 770672 h 1000123"/>
              <a:gd name="connsiteX253" fmla="*/ 348794 w 1057276"/>
              <a:gd name="connsiteY253" fmla="*/ 754535 h 1000123"/>
              <a:gd name="connsiteX254" fmla="*/ 351955 w 1057276"/>
              <a:gd name="connsiteY254" fmla="*/ 750859 h 1000123"/>
              <a:gd name="connsiteX255" fmla="*/ 428427 w 1057276"/>
              <a:gd name="connsiteY255" fmla="*/ 807637 h 1000123"/>
              <a:gd name="connsiteX256" fmla="*/ 510849 w 1057276"/>
              <a:gd name="connsiteY256" fmla="*/ 867796 h 1000123"/>
              <a:gd name="connsiteX257" fmla="*/ 518069 w 1057276"/>
              <a:gd name="connsiteY257" fmla="*/ 871176 h 1000123"/>
              <a:gd name="connsiteX258" fmla="*/ 529108 w 1057276"/>
              <a:gd name="connsiteY258" fmla="*/ 871203 h 1000123"/>
              <a:gd name="connsiteX259" fmla="*/ 540147 w 1057276"/>
              <a:gd name="connsiteY259" fmla="*/ 871232 h 1000123"/>
              <a:gd name="connsiteX260" fmla="*/ 547857 w 1057276"/>
              <a:gd name="connsiteY260" fmla="*/ 867327 h 1000123"/>
              <a:gd name="connsiteX261" fmla="*/ 630066 w 1057276"/>
              <a:gd name="connsiteY261" fmla="*/ 807141 h 1000123"/>
              <a:gd name="connsiteX262" fmla="*/ 706034 w 1057276"/>
              <a:gd name="connsiteY262" fmla="*/ 750859 h 1000123"/>
              <a:gd name="connsiteX263" fmla="*/ 707503 w 1057276"/>
              <a:gd name="connsiteY263" fmla="*/ 752238 h 1000123"/>
              <a:gd name="connsiteX264" fmla="*/ 727284 w 1057276"/>
              <a:gd name="connsiteY264" fmla="*/ 770493 h 1000123"/>
              <a:gd name="connsiteX265" fmla="*/ 734011 w 1057276"/>
              <a:gd name="connsiteY265" fmla="*/ 773477 h 1000123"/>
              <a:gd name="connsiteX266" fmla="*/ 743709 w 1057276"/>
              <a:gd name="connsiteY266" fmla="*/ 773508 h 1000123"/>
              <a:gd name="connsiteX267" fmla="*/ 753407 w 1057276"/>
              <a:gd name="connsiteY267" fmla="*/ 773540 h 1000123"/>
              <a:gd name="connsiteX268" fmla="*/ 760630 w 1057276"/>
              <a:gd name="connsiteY268" fmla="*/ 770177 h 1000123"/>
              <a:gd name="connsiteX269" fmla="*/ 780779 w 1057276"/>
              <a:gd name="connsiteY269" fmla="*/ 750096 h 1000123"/>
              <a:gd name="connsiteX270" fmla="*/ 783350 w 1057276"/>
              <a:gd name="connsiteY270" fmla="*/ 720249 h 1000123"/>
              <a:gd name="connsiteX271" fmla="*/ 783889 w 1057276"/>
              <a:gd name="connsiteY271" fmla="*/ 616171 h 1000123"/>
              <a:gd name="connsiteX272" fmla="*/ 810261 w 1057276"/>
              <a:gd name="connsiteY272" fmla="*/ 511413 h 1000123"/>
              <a:gd name="connsiteX273" fmla="*/ 840629 w 1057276"/>
              <a:gd name="connsiteY273" fmla="*/ 451839 h 1000123"/>
              <a:gd name="connsiteX274" fmla="*/ 848384 w 1057276"/>
              <a:gd name="connsiteY274" fmla="*/ 441064 h 1000123"/>
              <a:gd name="connsiteX275" fmla="*/ 832087 w 1057276"/>
              <a:gd name="connsiteY275" fmla="*/ 418477 h 1000123"/>
              <a:gd name="connsiteX276" fmla="*/ 815791 w 1057276"/>
              <a:gd name="connsiteY276" fmla="*/ 395889 h 1000123"/>
              <a:gd name="connsiteX277" fmla="*/ 810097 w 1057276"/>
              <a:gd name="connsiteY277" fmla="*/ 398423 h 1000123"/>
              <a:gd name="connsiteX278" fmla="*/ 742170 w 1057276"/>
              <a:gd name="connsiteY278" fmla="*/ 371400 h 1000123"/>
              <a:gd name="connsiteX279" fmla="*/ 738212 w 1057276"/>
              <a:gd name="connsiteY279" fmla="*/ 362890 h 1000123"/>
              <a:gd name="connsiteX280" fmla="*/ 738325 w 1057276"/>
              <a:gd name="connsiteY280" fmla="*/ 353192 h 1000123"/>
              <a:gd name="connsiteX281" fmla="*/ 761166 w 1057276"/>
              <a:gd name="connsiteY281" fmla="*/ 317314 h 1000123"/>
              <a:gd name="connsiteX282" fmla="*/ 768924 w 1057276"/>
              <a:gd name="connsiteY282" fmla="*/ 313614 h 1000123"/>
              <a:gd name="connsiteX283" fmla="*/ 777557 w 1057276"/>
              <a:gd name="connsiteY283" fmla="*/ 313613 h 1000123"/>
              <a:gd name="connsiteX284" fmla="*/ 786193 w 1057276"/>
              <a:gd name="connsiteY284" fmla="*/ 313612 h 1000123"/>
              <a:gd name="connsiteX285" fmla="*/ 794613 w 1057276"/>
              <a:gd name="connsiteY285" fmla="*/ 318028 h 1000123"/>
              <a:gd name="connsiteX286" fmla="*/ 803034 w 1057276"/>
              <a:gd name="connsiteY286" fmla="*/ 322446 h 1000123"/>
              <a:gd name="connsiteX287" fmla="*/ 793029 w 1057276"/>
              <a:gd name="connsiteY287" fmla="*/ 308594 h 1000123"/>
              <a:gd name="connsiteX288" fmla="*/ 753045 w 1057276"/>
              <a:gd name="connsiteY288" fmla="*/ 253099 h 1000123"/>
              <a:gd name="connsiteX289" fmla="*/ 720132 w 1057276"/>
              <a:gd name="connsiteY289" fmla="*/ 209398 h 1000123"/>
              <a:gd name="connsiteX290" fmla="*/ 682505 w 1057276"/>
              <a:gd name="connsiteY290" fmla="*/ 213387 h 1000123"/>
              <a:gd name="connsiteX291" fmla="*/ 678552 w 1057276"/>
              <a:gd name="connsiteY291" fmla="*/ 217152 h 1000123"/>
              <a:gd name="connsiteX292" fmla="*/ 676702 w 1057276"/>
              <a:gd name="connsiteY292" fmla="*/ 209139 h 1000123"/>
              <a:gd name="connsiteX293" fmla="*/ 653687 w 1057276"/>
              <a:gd name="connsiteY293" fmla="*/ 164586 h 1000123"/>
              <a:gd name="connsiteX294" fmla="*/ 627689 w 1057276"/>
              <a:gd name="connsiteY294" fmla="*/ 151691 h 1000123"/>
              <a:gd name="connsiteX295" fmla="*/ 620934 w 1057276"/>
              <a:gd name="connsiteY295" fmla="*/ 151688 h 1000123"/>
              <a:gd name="connsiteX296" fmla="*/ 617344 w 1057276"/>
              <a:gd name="connsiteY296" fmla="*/ 154365 h 1000123"/>
              <a:gd name="connsiteX297" fmla="*/ 606421 w 1057276"/>
              <a:gd name="connsiteY297" fmla="*/ 170987 h 1000123"/>
              <a:gd name="connsiteX298" fmla="*/ 607725 w 1057276"/>
              <a:gd name="connsiteY298" fmla="*/ 208837 h 1000123"/>
              <a:gd name="connsiteX299" fmla="*/ 609832 w 1057276"/>
              <a:gd name="connsiteY299" fmla="*/ 218442 h 1000123"/>
              <a:gd name="connsiteX300" fmla="*/ 598537 w 1057276"/>
              <a:gd name="connsiteY300" fmla="*/ 216235 h 1000123"/>
              <a:gd name="connsiteX301" fmla="*/ 547233 w 1057276"/>
              <a:gd name="connsiteY301" fmla="*/ 209313 h 1000123"/>
              <a:gd name="connsiteX302" fmla="*/ 536313 w 1057276"/>
              <a:gd name="connsiteY302" fmla="*/ 208997 h 1000123"/>
              <a:gd name="connsiteX303" fmla="*/ 534125 w 1057276"/>
              <a:gd name="connsiteY303" fmla="*/ 206794 h 1000123"/>
              <a:gd name="connsiteX304" fmla="*/ 530560 w 1057276"/>
              <a:gd name="connsiteY304" fmla="*/ 202169 h 1000123"/>
              <a:gd name="connsiteX305" fmla="*/ 529183 w 1057276"/>
              <a:gd name="connsiteY305" fmla="*/ 199745 h 1000123"/>
              <a:gd name="connsiteX306" fmla="*/ 525409 w 1057276"/>
              <a:gd name="connsiteY306" fmla="*/ 204305 h 1000123"/>
              <a:gd name="connsiteX307" fmla="*/ 521638 w 1057276"/>
              <a:gd name="connsiteY307" fmla="*/ 208865 h 1000123"/>
              <a:gd name="connsiteX308" fmla="*/ 510802 w 1057276"/>
              <a:gd name="connsiteY308" fmla="*/ 209208 h 1000123"/>
              <a:gd name="connsiteX309" fmla="*/ 459513 w 1057276"/>
              <a:gd name="connsiteY309" fmla="*/ 216263 h 1000123"/>
              <a:gd name="connsiteX310" fmla="*/ 448052 w 1057276"/>
              <a:gd name="connsiteY310" fmla="*/ 218205 h 1000123"/>
              <a:gd name="connsiteX311" fmla="*/ 449489 w 1057276"/>
              <a:gd name="connsiteY311" fmla="*/ 211202 h 1000123"/>
              <a:gd name="connsiteX312" fmla="*/ 451581 w 1057276"/>
              <a:gd name="connsiteY312" fmla="*/ 172199 h 1000123"/>
              <a:gd name="connsiteX313" fmla="*/ 438137 w 1057276"/>
              <a:gd name="connsiteY313" fmla="*/ 153473 h 1000123"/>
              <a:gd name="connsiteX314" fmla="*/ 419796 w 1057276"/>
              <a:gd name="connsiteY314" fmla="*/ 153607 h 1000123"/>
              <a:gd name="connsiteX315" fmla="*/ 449720 w 1057276"/>
              <a:gd name="connsiteY315" fmla="*/ 156336 h 1000123"/>
              <a:gd name="connsiteX316" fmla="*/ 460503 w 1057276"/>
              <a:gd name="connsiteY316" fmla="*/ 197342 h 1000123"/>
              <a:gd name="connsiteX317" fmla="*/ 459813 w 1057276"/>
              <a:gd name="connsiteY317" fmla="*/ 206616 h 1000123"/>
              <a:gd name="connsiteX318" fmla="*/ 470392 w 1057276"/>
              <a:gd name="connsiteY318" fmla="*/ 204336 h 1000123"/>
              <a:gd name="connsiteX319" fmla="*/ 513421 w 1057276"/>
              <a:gd name="connsiteY319" fmla="*/ 197793 h 1000123"/>
              <a:gd name="connsiteX320" fmla="*/ 517047 w 1057276"/>
              <a:gd name="connsiteY320" fmla="*/ 197793 h 1000123"/>
              <a:gd name="connsiteX321" fmla="*/ 522490 w 1057276"/>
              <a:gd name="connsiteY321" fmla="*/ 189986 h 1000123"/>
              <a:gd name="connsiteX322" fmla="*/ 528956 w 1057276"/>
              <a:gd name="connsiteY322" fmla="*/ 182177 h 1000123"/>
              <a:gd name="connsiteX323" fmla="*/ 535219 w 1057276"/>
              <a:gd name="connsiteY323" fmla="*/ 189695 h 1000123"/>
              <a:gd name="connsiteX324" fmla="*/ 540458 w 1057276"/>
              <a:gd name="connsiteY324" fmla="*/ 197214 h 1000123"/>
              <a:gd name="connsiteX325" fmla="*/ 555962 w 1057276"/>
              <a:gd name="connsiteY325" fmla="*/ 198855 h 1000123"/>
              <a:gd name="connsiteX326" fmla="*/ 584719 w 1057276"/>
              <a:gd name="connsiteY326" fmla="*/ 203725 h 1000123"/>
              <a:gd name="connsiteX327" fmla="*/ 598273 w 1057276"/>
              <a:gd name="connsiteY327" fmla="*/ 206603 h 1000123"/>
              <a:gd name="connsiteX328" fmla="*/ 597239 w 1057276"/>
              <a:gd name="connsiteY328" fmla="*/ 197143 h 1000123"/>
              <a:gd name="connsiteX329" fmla="*/ 595902 w 1057276"/>
              <a:gd name="connsiteY329" fmla="*/ 188033 h 1000123"/>
              <a:gd name="connsiteX330" fmla="*/ 597401 w 1057276"/>
              <a:gd name="connsiteY330" fmla="*/ 179182 h 1000123"/>
              <a:gd name="connsiteX331" fmla="*/ 608435 w 1057276"/>
              <a:gd name="connsiteY331" fmla="*/ 155662 h 1000123"/>
              <a:gd name="connsiteX332" fmla="*/ 612463 w 1057276"/>
              <a:gd name="connsiteY332" fmla="*/ 151856 h 1000123"/>
              <a:gd name="connsiteX333" fmla="*/ 607937 w 1057276"/>
              <a:gd name="connsiteY333" fmla="*/ 152693 h 1000123"/>
              <a:gd name="connsiteX334" fmla="*/ 553305 w 1057276"/>
              <a:gd name="connsiteY334" fmla="*/ 158933 h 1000123"/>
              <a:gd name="connsiteX335" fmla="*/ 529060 w 1057276"/>
              <a:gd name="connsiteY335" fmla="*/ 160430 h 1000123"/>
              <a:gd name="connsiteX336" fmla="*/ 504264 w 1057276"/>
              <a:gd name="connsiteY336" fmla="*/ 158908 h 1000123"/>
              <a:gd name="connsiteX337" fmla="*/ 449536 w 1057276"/>
              <a:gd name="connsiteY337" fmla="*/ 152748 h 1000123"/>
              <a:gd name="connsiteX338" fmla="*/ 445658 w 1057276"/>
              <a:gd name="connsiteY338" fmla="*/ 151966 h 1000123"/>
              <a:gd name="connsiteX339" fmla="*/ 449720 w 1057276"/>
              <a:gd name="connsiteY339" fmla="*/ 156336 h 1000123"/>
              <a:gd name="connsiteX340" fmla="*/ 148206 w 1057276"/>
              <a:gd name="connsiteY340" fmla="*/ 170746 h 1000123"/>
              <a:gd name="connsiteX341" fmla="*/ 104758 w 1057276"/>
              <a:gd name="connsiteY341" fmla="*/ 277175 h 1000123"/>
              <a:gd name="connsiteX342" fmla="*/ 113597 w 1057276"/>
              <a:gd name="connsiteY342" fmla="*/ 324848 h 1000123"/>
              <a:gd name="connsiteX343" fmla="*/ 116031 w 1057276"/>
              <a:gd name="connsiteY343" fmla="*/ 310857 h 1000123"/>
              <a:gd name="connsiteX344" fmla="*/ 125799 w 1057276"/>
              <a:gd name="connsiteY344" fmla="*/ 269041 h 1000123"/>
              <a:gd name="connsiteX345" fmla="*/ 128912 w 1057276"/>
              <a:gd name="connsiteY345" fmla="*/ 267887 h 1000123"/>
              <a:gd name="connsiteX346" fmla="*/ 123458 w 1057276"/>
              <a:gd name="connsiteY346" fmla="*/ 312310 h 1000123"/>
              <a:gd name="connsiteX347" fmla="*/ 122665 w 1057276"/>
              <a:gd name="connsiteY347" fmla="*/ 335084 h 1000123"/>
              <a:gd name="connsiteX348" fmla="*/ 127393 w 1057276"/>
              <a:gd name="connsiteY348" fmla="*/ 329411 h 1000123"/>
              <a:gd name="connsiteX349" fmla="*/ 136953 w 1057276"/>
              <a:gd name="connsiteY349" fmla="*/ 319296 h 1000123"/>
              <a:gd name="connsiteX350" fmla="*/ 162908 w 1057276"/>
              <a:gd name="connsiteY350" fmla="*/ 301972 h 1000123"/>
              <a:gd name="connsiteX351" fmla="*/ 165063 w 1057276"/>
              <a:gd name="connsiteY351" fmla="*/ 302044 h 1000123"/>
              <a:gd name="connsiteX352" fmla="*/ 161201 w 1057276"/>
              <a:gd name="connsiteY352" fmla="*/ 304900 h 1000123"/>
              <a:gd name="connsiteX353" fmla="*/ 129503 w 1057276"/>
              <a:gd name="connsiteY353" fmla="*/ 341114 h 1000123"/>
              <a:gd name="connsiteX354" fmla="*/ 136291 w 1057276"/>
              <a:gd name="connsiteY354" fmla="*/ 338293 h 1000123"/>
              <a:gd name="connsiteX355" fmla="*/ 170881 w 1057276"/>
              <a:gd name="connsiteY355" fmla="*/ 321824 h 1000123"/>
              <a:gd name="connsiteX356" fmla="*/ 226586 w 1057276"/>
              <a:gd name="connsiteY356" fmla="*/ 287641 h 1000123"/>
              <a:gd name="connsiteX357" fmla="*/ 250865 w 1057276"/>
              <a:gd name="connsiteY357" fmla="*/ 255437 h 1000123"/>
              <a:gd name="connsiteX358" fmla="*/ 252372 w 1057276"/>
              <a:gd name="connsiteY358" fmla="*/ 252569 h 1000123"/>
              <a:gd name="connsiteX359" fmla="*/ 245570 w 1057276"/>
              <a:gd name="connsiteY359" fmla="*/ 253264 h 1000123"/>
              <a:gd name="connsiteX360" fmla="*/ 135094 w 1057276"/>
              <a:gd name="connsiteY360" fmla="*/ 311405 h 1000123"/>
              <a:gd name="connsiteX361" fmla="*/ 128525 w 1057276"/>
              <a:gd name="connsiteY361" fmla="*/ 319567 h 1000123"/>
              <a:gd name="connsiteX362" fmla="*/ 143891 w 1057276"/>
              <a:gd name="connsiteY362" fmla="*/ 279477 h 1000123"/>
              <a:gd name="connsiteX363" fmla="*/ 163316 w 1057276"/>
              <a:gd name="connsiteY363" fmla="*/ 220667 h 1000123"/>
              <a:gd name="connsiteX364" fmla="*/ 162148 w 1057276"/>
              <a:gd name="connsiteY364" fmla="*/ 160882 h 1000123"/>
              <a:gd name="connsiteX365" fmla="*/ 161092 w 1057276"/>
              <a:gd name="connsiteY365" fmla="*/ 157155 h 1000123"/>
              <a:gd name="connsiteX366" fmla="*/ 148206 w 1057276"/>
              <a:gd name="connsiteY366" fmla="*/ 170746 h 1000123"/>
              <a:gd name="connsiteX367" fmla="*/ 895436 w 1057276"/>
              <a:gd name="connsiteY367" fmla="*/ 159404 h 1000123"/>
              <a:gd name="connsiteX368" fmla="*/ 894382 w 1057276"/>
              <a:gd name="connsiteY368" fmla="*/ 193889 h 1000123"/>
              <a:gd name="connsiteX369" fmla="*/ 894415 w 1057276"/>
              <a:gd name="connsiteY369" fmla="*/ 225772 h 1000123"/>
              <a:gd name="connsiteX370" fmla="*/ 897278 w 1057276"/>
              <a:gd name="connsiteY370" fmla="*/ 236013 h 1000123"/>
              <a:gd name="connsiteX371" fmla="*/ 908675 w 1057276"/>
              <a:gd name="connsiteY371" fmla="*/ 266594 h 1000123"/>
              <a:gd name="connsiteX372" fmla="*/ 929564 w 1057276"/>
              <a:gd name="connsiteY372" fmla="*/ 319599 h 1000123"/>
              <a:gd name="connsiteX373" fmla="*/ 921134 w 1057276"/>
              <a:gd name="connsiteY373" fmla="*/ 309336 h 1000123"/>
              <a:gd name="connsiteX374" fmla="*/ 830929 w 1057276"/>
              <a:gd name="connsiteY374" fmla="*/ 255886 h 1000123"/>
              <a:gd name="connsiteX375" fmla="*/ 805776 w 1057276"/>
              <a:gd name="connsiteY375" fmla="*/ 253386 h 1000123"/>
              <a:gd name="connsiteX376" fmla="*/ 829555 w 1057276"/>
              <a:gd name="connsiteY376" fmla="*/ 286076 h 1000123"/>
              <a:gd name="connsiteX377" fmla="*/ 890976 w 1057276"/>
              <a:gd name="connsiteY377" fmla="*/ 323547 h 1000123"/>
              <a:gd name="connsiteX378" fmla="*/ 916514 w 1057276"/>
              <a:gd name="connsiteY378" fmla="*/ 335631 h 1000123"/>
              <a:gd name="connsiteX379" fmla="*/ 928617 w 1057276"/>
              <a:gd name="connsiteY379" fmla="*/ 341428 h 1000123"/>
              <a:gd name="connsiteX380" fmla="*/ 923988 w 1057276"/>
              <a:gd name="connsiteY380" fmla="*/ 333532 h 1000123"/>
              <a:gd name="connsiteX381" fmla="*/ 899698 w 1057276"/>
              <a:gd name="connsiteY381" fmla="*/ 307407 h 1000123"/>
              <a:gd name="connsiteX382" fmla="*/ 894921 w 1057276"/>
              <a:gd name="connsiteY382" fmla="*/ 302142 h 1000123"/>
              <a:gd name="connsiteX383" fmla="*/ 926750 w 1057276"/>
              <a:gd name="connsiteY383" fmla="*/ 325593 h 1000123"/>
              <a:gd name="connsiteX384" fmla="*/ 935466 w 1057276"/>
              <a:gd name="connsiteY384" fmla="*/ 334889 h 1000123"/>
              <a:gd name="connsiteX385" fmla="*/ 934650 w 1057276"/>
              <a:gd name="connsiteY385" fmla="*/ 314816 h 1000123"/>
              <a:gd name="connsiteX386" fmla="*/ 929252 w 1057276"/>
              <a:gd name="connsiteY386" fmla="*/ 269041 h 1000123"/>
              <a:gd name="connsiteX387" fmla="*/ 929590 w 1057276"/>
              <a:gd name="connsiteY387" fmla="*/ 265463 h 1000123"/>
              <a:gd name="connsiteX388" fmla="*/ 942363 w 1057276"/>
              <a:gd name="connsiteY388" fmla="*/ 316120 h 1000123"/>
              <a:gd name="connsiteX389" fmla="*/ 944167 w 1057276"/>
              <a:gd name="connsiteY389" fmla="*/ 324415 h 1000123"/>
              <a:gd name="connsiteX390" fmla="*/ 948823 w 1057276"/>
              <a:gd name="connsiteY390" fmla="*/ 304502 h 1000123"/>
              <a:gd name="connsiteX391" fmla="*/ 952538 w 1057276"/>
              <a:gd name="connsiteY391" fmla="*/ 285633 h 1000123"/>
              <a:gd name="connsiteX392" fmla="*/ 952538 w 1057276"/>
              <a:gd name="connsiteY392" fmla="*/ 262860 h 1000123"/>
              <a:gd name="connsiteX393" fmla="*/ 952529 w 1057276"/>
              <a:gd name="connsiteY393" fmla="*/ 240086 h 1000123"/>
              <a:gd name="connsiteX394" fmla="*/ 948904 w 1057276"/>
              <a:gd name="connsiteY394" fmla="*/ 229675 h 1000123"/>
              <a:gd name="connsiteX395" fmla="*/ 907566 w 1057276"/>
              <a:gd name="connsiteY395" fmla="*/ 168513 h 1000123"/>
              <a:gd name="connsiteX396" fmla="*/ 896522 w 1057276"/>
              <a:gd name="connsiteY396" fmla="*/ 156802 h 1000123"/>
              <a:gd name="connsiteX397" fmla="*/ 895436 w 1057276"/>
              <a:gd name="connsiteY397" fmla="*/ 159404 h 1000123"/>
              <a:gd name="connsiteX398" fmla="*/ 79417 w 1057276"/>
              <a:gd name="connsiteY398" fmla="*/ 248802 h 1000123"/>
              <a:gd name="connsiteX399" fmla="*/ 55122 w 1057276"/>
              <a:gd name="connsiteY399" fmla="*/ 322743 h 1000123"/>
              <a:gd name="connsiteX400" fmla="*/ 61467 w 1057276"/>
              <a:gd name="connsiteY400" fmla="*/ 371278 h 1000123"/>
              <a:gd name="connsiteX401" fmla="*/ 80248 w 1057276"/>
              <a:gd name="connsiteY401" fmla="*/ 416993 h 1000123"/>
              <a:gd name="connsiteX402" fmla="*/ 80220 w 1057276"/>
              <a:gd name="connsiteY402" fmla="*/ 410813 h 1000123"/>
              <a:gd name="connsiteX403" fmla="*/ 80197 w 1057276"/>
              <a:gd name="connsiteY403" fmla="*/ 357271 h 1000123"/>
              <a:gd name="connsiteX404" fmla="*/ 82785 w 1057276"/>
              <a:gd name="connsiteY404" fmla="*/ 374123 h 1000123"/>
              <a:gd name="connsiteX405" fmla="*/ 91939 w 1057276"/>
              <a:gd name="connsiteY405" fmla="*/ 425510 h 1000123"/>
              <a:gd name="connsiteX406" fmla="*/ 96993 w 1057276"/>
              <a:gd name="connsiteY406" fmla="*/ 417541 h 1000123"/>
              <a:gd name="connsiteX407" fmla="*/ 131655 w 1057276"/>
              <a:gd name="connsiteY407" fmla="*/ 381711 h 1000123"/>
              <a:gd name="connsiteX408" fmla="*/ 125379 w 1057276"/>
              <a:gd name="connsiteY408" fmla="*/ 390001 h 1000123"/>
              <a:gd name="connsiteX409" fmla="*/ 114325 w 1057276"/>
              <a:gd name="connsiteY409" fmla="*/ 402826 h 1000123"/>
              <a:gd name="connsiteX410" fmla="*/ 100426 w 1057276"/>
              <a:gd name="connsiteY410" fmla="*/ 429259 h 1000123"/>
              <a:gd name="connsiteX411" fmla="*/ 99491 w 1057276"/>
              <a:gd name="connsiteY411" fmla="*/ 432343 h 1000123"/>
              <a:gd name="connsiteX412" fmla="*/ 109337 w 1057276"/>
              <a:gd name="connsiteY412" fmla="*/ 424054 h 1000123"/>
              <a:gd name="connsiteX413" fmla="*/ 133072 w 1057276"/>
              <a:gd name="connsiteY413" fmla="*/ 407099 h 1000123"/>
              <a:gd name="connsiteX414" fmla="*/ 178165 w 1057276"/>
              <a:gd name="connsiteY414" fmla="*/ 374144 h 1000123"/>
              <a:gd name="connsiteX415" fmla="*/ 197076 w 1057276"/>
              <a:gd name="connsiteY415" fmla="*/ 351351 h 1000123"/>
              <a:gd name="connsiteX416" fmla="*/ 209673 w 1057276"/>
              <a:gd name="connsiteY416" fmla="*/ 328450 h 1000123"/>
              <a:gd name="connsiteX417" fmla="*/ 177441 w 1057276"/>
              <a:gd name="connsiteY417" fmla="*/ 331885 h 1000123"/>
              <a:gd name="connsiteX418" fmla="*/ 128953 w 1057276"/>
              <a:gd name="connsiteY418" fmla="*/ 358618 h 1000123"/>
              <a:gd name="connsiteX419" fmla="*/ 99768 w 1057276"/>
              <a:gd name="connsiteY419" fmla="*/ 402741 h 1000123"/>
              <a:gd name="connsiteX420" fmla="*/ 94982 w 1057276"/>
              <a:gd name="connsiteY420" fmla="*/ 412040 h 1000123"/>
              <a:gd name="connsiteX421" fmla="*/ 96420 w 1057276"/>
              <a:gd name="connsiteY421" fmla="*/ 393467 h 1000123"/>
              <a:gd name="connsiteX422" fmla="*/ 90539 w 1057276"/>
              <a:gd name="connsiteY422" fmla="*/ 255702 h 1000123"/>
              <a:gd name="connsiteX423" fmla="*/ 85587 w 1057276"/>
              <a:gd name="connsiteY423" fmla="*/ 241624 h 1000123"/>
              <a:gd name="connsiteX424" fmla="*/ 79417 w 1057276"/>
              <a:gd name="connsiteY424" fmla="*/ 248802 h 1000123"/>
              <a:gd name="connsiteX425" fmla="*/ 966883 w 1057276"/>
              <a:gd name="connsiteY425" fmla="*/ 256868 h 1000123"/>
              <a:gd name="connsiteX426" fmla="*/ 959339 w 1057276"/>
              <a:gd name="connsiteY426" fmla="*/ 285823 h 1000123"/>
              <a:gd name="connsiteX427" fmla="*/ 956586 w 1057276"/>
              <a:gd name="connsiteY427" fmla="*/ 298646 h 1000123"/>
              <a:gd name="connsiteX428" fmla="*/ 956586 w 1057276"/>
              <a:gd name="connsiteY428" fmla="*/ 324673 h 1000123"/>
              <a:gd name="connsiteX429" fmla="*/ 963054 w 1057276"/>
              <a:gd name="connsiteY429" fmla="*/ 406982 h 1000123"/>
              <a:gd name="connsiteX430" fmla="*/ 957091 w 1057276"/>
              <a:gd name="connsiteY430" fmla="*/ 401124 h 1000123"/>
              <a:gd name="connsiteX431" fmla="*/ 944046 w 1057276"/>
              <a:gd name="connsiteY431" fmla="*/ 378027 h 1000123"/>
              <a:gd name="connsiteX432" fmla="*/ 891302 w 1057276"/>
              <a:gd name="connsiteY432" fmla="*/ 334971 h 1000123"/>
              <a:gd name="connsiteX433" fmla="*/ 852769 w 1057276"/>
              <a:gd name="connsiteY433" fmla="*/ 327931 h 1000123"/>
              <a:gd name="connsiteX434" fmla="*/ 847395 w 1057276"/>
              <a:gd name="connsiteY434" fmla="*/ 327926 h 1000123"/>
              <a:gd name="connsiteX435" fmla="*/ 852949 w 1057276"/>
              <a:gd name="connsiteY435" fmla="*/ 338294 h 1000123"/>
              <a:gd name="connsiteX436" fmla="*/ 864389 w 1057276"/>
              <a:gd name="connsiteY436" fmla="*/ 356963 h 1000123"/>
              <a:gd name="connsiteX437" fmla="*/ 906178 w 1057276"/>
              <a:gd name="connsiteY437" fmla="*/ 395503 h 1000123"/>
              <a:gd name="connsiteX438" fmla="*/ 947028 w 1057276"/>
              <a:gd name="connsiteY438" fmla="*/ 423027 h 1000123"/>
              <a:gd name="connsiteX439" fmla="*/ 958110 w 1057276"/>
              <a:gd name="connsiteY439" fmla="*/ 431409 h 1000123"/>
              <a:gd name="connsiteX440" fmla="*/ 946402 w 1057276"/>
              <a:gd name="connsiteY440" fmla="*/ 407085 h 1000123"/>
              <a:gd name="connsiteX441" fmla="*/ 933756 w 1057276"/>
              <a:gd name="connsiteY441" fmla="*/ 391211 h 1000123"/>
              <a:gd name="connsiteX442" fmla="*/ 926349 w 1057276"/>
              <a:gd name="connsiteY442" fmla="*/ 381829 h 1000123"/>
              <a:gd name="connsiteX443" fmla="*/ 948956 w 1057276"/>
              <a:gd name="connsiteY443" fmla="*/ 401308 h 1000123"/>
              <a:gd name="connsiteX444" fmla="*/ 960815 w 1057276"/>
              <a:gd name="connsiteY444" fmla="*/ 417329 h 1000123"/>
              <a:gd name="connsiteX445" fmla="*/ 965921 w 1057276"/>
              <a:gd name="connsiteY445" fmla="*/ 425898 h 1000123"/>
              <a:gd name="connsiteX446" fmla="*/ 967235 w 1057276"/>
              <a:gd name="connsiteY446" fmla="*/ 420832 h 1000123"/>
              <a:gd name="connsiteX447" fmla="*/ 974455 w 1057276"/>
              <a:gd name="connsiteY447" fmla="*/ 379328 h 1000123"/>
              <a:gd name="connsiteX448" fmla="*/ 978046 w 1057276"/>
              <a:gd name="connsiteY448" fmla="*/ 357627 h 1000123"/>
              <a:gd name="connsiteX449" fmla="*/ 977027 w 1057276"/>
              <a:gd name="connsiteY449" fmla="*/ 415116 h 1000123"/>
              <a:gd name="connsiteX450" fmla="*/ 985799 w 1057276"/>
              <a:gd name="connsiteY450" fmla="*/ 398849 h 1000123"/>
              <a:gd name="connsiteX451" fmla="*/ 1002792 w 1057276"/>
              <a:gd name="connsiteY451" fmla="*/ 325760 h 1000123"/>
              <a:gd name="connsiteX452" fmla="*/ 980056 w 1057276"/>
              <a:gd name="connsiteY452" fmla="*/ 251573 h 1000123"/>
              <a:gd name="connsiteX453" fmla="*/ 972636 w 1057276"/>
              <a:gd name="connsiteY453" fmla="*/ 240737 h 1000123"/>
              <a:gd name="connsiteX454" fmla="*/ 966883 w 1057276"/>
              <a:gd name="connsiteY454" fmla="*/ 256868 h 1000123"/>
              <a:gd name="connsiteX455" fmla="*/ 510957 w 1057276"/>
              <a:gd name="connsiteY455" fmla="*/ 251771 h 1000123"/>
              <a:gd name="connsiteX456" fmla="*/ 423051 w 1057276"/>
              <a:gd name="connsiteY456" fmla="*/ 306454 h 1000123"/>
              <a:gd name="connsiteX457" fmla="*/ 369131 w 1057276"/>
              <a:gd name="connsiteY457" fmla="*/ 435286 h 1000123"/>
              <a:gd name="connsiteX458" fmla="*/ 366780 w 1057276"/>
              <a:gd name="connsiteY458" fmla="*/ 449601 h 1000123"/>
              <a:gd name="connsiteX459" fmla="*/ 366806 w 1057276"/>
              <a:gd name="connsiteY459" fmla="*/ 484737 h 1000123"/>
              <a:gd name="connsiteX460" fmla="*/ 366833 w 1057276"/>
              <a:gd name="connsiteY460" fmla="*/ 519873 h 1000123"/>
              <a:gd name="connsiteX461" fmla="*/ 369763 w 1057276"/>
              <a:gd name="connsiteY461" fmla="*/ 536786 h 1000123"/>
              <a:gd name="connsiteX462" fmla="*/ 393201 w 1057276"/>
              <a:gd name="connsiteY462" fmla="*/ 613568 h 1000123"/>
              <a:gd name="connsiteX463" fmla="*/ 438075 w 1057276"/>
              <a:gd name="connsiteY463" fmla="*/ 678068 h 1000123"/>
              <a:gd name="connsiteX464" fmla="*/ 477410 w 1057276"/>
              <a:gd name="connsiteY464" fmla="*/ 705890 h 1000123"/>
              <a:gd name="connsiteX465" fmla="*/ 523242 w 1057276"/>
              <a:gd name="connsiteY465" fmla="*/ 717895 h 1000123"/>
              <a:gd name="connsiteX466" fmla="*/ 536172 w 1057276"/>
              <a:gd name="connsiteY466" fmla="*/ 718643 h 1000123"/>
              <a:gd name="connsiteX467" fmla="*/ 547567 w 1057276"/>
              <a:gd name="connsiteY467" fmla="*/ 716475 h 1000123"/>
              <a:gd name="connsiteX468" fmla="*/ 623065 w 1057276"/>
              <a:gd name="connsiteY468" fmla="*/ 674402 h 1000123"/>
              <a:gd name="connsiteX469" fmla="*/ 683491 w 1057276"/>
              <a:gd name="connsiteY469" fmla="*/ 411862 h 1000123"/>
              <a:gd name="connsiteX470" fmla="*/ 580136 w 1057276"/>
              <a:gd name="connsiteY470" fmla="*/ 262798 h 1000123"/>
              <a:gd name="connsiteX471" fmla="*/ 510957 w 1057276"/>
              <a:gd name="connsiteY471" fmla="*/ 251771 h 1000123"/>
              <a:gd name="connsiteX472" fmla="*/ 520035 w 1057276"/>
              <a:gd name="connsiteY472" fmla="*/ 279380 h 1000123"/>
              <a:gd name="connsiteX473" fmla="*/ 512484 w 1057276"/>
              <a:gd name="connsiteY473" fmla="*/ 286283 h 1000123"/>
              <a:gd name="connsiteX474" fmla="*/ 509435 w 1057276"/>
              <a:gd name="connsiteY474" fmla="*/ 290838 h 1000123"/>
              <a:gd name="connsiteX475" fmla="*/ 509954 w 1057276"/>
              <a:gd name="connsiteY475" fmla="*/ 298303 h 1000123"/>
              <a:gd name="connsiteX476" fmla="*/ 510473 w 1057276"/>
              <a:gd name="connsiteY476" fmla="*/ 305769 h 1000123"/>
              <a:gd name="connsiteX477" fmla="*/ 513290 w 1057276"/>
              <a:gd name="connsiteY477" fmla="*/ 308785 h 1000123"/>
              <a:gd name="connsiteX478" fmla="*/ 516106 w 1057276"/>
              <a:gd name="connsiteY478" fmla="*/ 311803 h 1000123"/>
              <a:gd name="connsiteX479" fmla="*/ 517423 w 1057276"/>
              <a:gd name="connsiteY479" fmla="*/ 372796 h 1000123"/>
              <a:gd name="connsiteX480" fmla="*/ 519051 w 1057276"/>
              <a:gd name="connsiteY480" fmla="*/ 434103 h 1000123"/>
              <a:gd name="connsiteX481" fmla="*/ 538114 w 1057276"/>
              <a:gd name="connsiteY481" fmla="*/ 441142 h 1000123"/>
              <a:gd name="connsiteX482" fmla="*/ 539995 w 1057276"/>
              <a:gd name="connsiteY482" fmla="*/ 386811 h 1000123"/>
              <a:gd name="connsiteX483" fmla="*/ 541324 w 1057276"/>
              <a:gd name="connsiteY483" fmla="*/ 322501 h 1000123"/>
              <a:gd name="connsiteX484" fmla="*/ 541758 w 1057276"/>
              <a:gd name="connsiteY484" fmla="*/ 312521 h 1000123"/>
              <a:gd name="connsiteX485" fmla="*/ 544642 w 1057276"/>
              <a:gd name="connsiteY485" fmla="*/ 308595 h 1000123"/>
              <a:gd name="connsiteX486" fmla="*/ 540470 w 1057276"/>
              <a:gd name="connsiteY486" fmla="*/ 280663 h 1000123"/>
              <a:gd name="connsiteX487" fmla="*/ 520035 w 1057276"/>
              <a:gd name="connsiteY487" fmla="*/ 279380 h 1000123"/>
              <a:gd name="connsiteX488" fmla="*/ 269800 w 1057276"/>
              <a:gd name="connsiteY488" fmla="*/ 323010 h 1000123"/>
              <a:gd name="connsiteX489" fmla="*/ 253084 w 1057276"/>
              <a:gd name="connsiteY489" fmla="*/ 346796 h 1000123"/>
              <a:gd name="connsiteX490" fmla="*/ 271099 w 1057276"/>
              <a:gd name="connsiteY490" fmla="*/ 371521 h 1000123"/>
              <a:gd name="connsiteX491" fmla="*/ 274972 w 1057276"/>
              <a:gd name="connsiteY491" fmla="*/ 372234 h 1000123"/>
              <a:gd name="connsiteX492" fmla="*/ 287257 w 1057276"/>
              <a:gd name="connsiteY492" fmla="*/ 355054 h 1000123"/>
              <a:gd name="connsiteX493" fmla="*/ 300516 w 1057276"/>
              <a:gd name="connsiteY493" fmla="*/ 336260 h 1000123"/>
              <a:gd name="connsiteX494" fmla="*/ 289249 w 1057276"/>
              <a:gd name="connsiteY494" fmla="*/ 323866 h 1000123"/>
              <a:gd name="connsiteX495" fmla="*/ 269800 w 1057276"/>
              <a:gd name="connsiteY495" fmla="*/ 323010 h 1000123"/>
              <a:gd name="connsiteX496" fmla="*/ 769570 w 1057276"/>
              <a:gd name="connsiteY496" fmla="*/ 323491 h 1000123"/>
              <a:gd name="connsiteX497" fmla="*/ 756639 w 1057276"/>
              <a:gd name="connsiteY497" fmla="*/ 334584 h 1000123"/>
              <a:gd name="connsiteX498" fmla="*/ 784645 w 1057276"/>
              <a:gd name="connsiteY498" fmla="*/ 372171 h 1000123"/>
              <a:gd name="connsiteX499" fmla="*/ 799191 w 1057276"/>
              <a:gd name="connsiteY499" fmla="*/ 363569 h 1000123"/>
              <a:gd name="connsiteX500" fmla="*/ 803730 w 1057276"/>
              <a:gd name="connsiteY500" fmla="*/ 353904 h 1000123"/>
              <a:gd name="connsiteX501" fmla="*/ 805560 w 1057276"/>
              <a:gd name="connsiteY501" fmla="*/ 347707 h 1000123"/>
              <a:gd name="connsiteX502" fmla="*/ 804305 w 1057276"/>
              <a:gd name="connsiteY502" fmla="*/ 342046 h 1000123"/>
              <a:gd name="connsiteX503" fmla="*/ 790975 w 1057276"/>
              <a:gd name="connsiteY503" fmla="*/ 324651 h 1000123"/>
              <a:gd name="connsiteX504" fmla="*/ 769570 w 1057276"/>
              <a:gd name="connsiteY504" fmla="*/ 323491 h 1000123"/>
              <a:gd name="connsiteX505" fmla="*/ 24950 w 1057276"/>
              <a:gd name="connsiteY505" fmla="*/ 355580 h 1000123"/>
              <a:gd name="connsiteX506" fmla="*/ 18765 w 1057276"/>
              <a:gd name="connsiteY506" fmla="*/ 379980 h 1000123"/>
              <a:gd name="connsiteX507" fmla="*/ 16708 w 1057276"/>
              <a:gd name="connsiteY507" fmla="*/ 391040 h 1000123"/>
              <a:gd name="connsiteX508" fmla="*/ 17352 w 1057276"/>
              <a:gd name="connsiteY508" fmla="*/ 408608 h 1000123"/>
              <a:gd name="connsiteX509" fmla="*/ 17996 w 1057276"/>
              <a:gd name="connsiteY509" fmla="*/ 426177 h 1000123"/>
              <a:gd name="connsiteX510" fmla="*/ 21434 w 1057276"/>
              <a:gd name="connsiteY510" fmla="*/ 437889 h 1000123"/>
              <a:gd name="connsiteX511" fmla="*/ 62846 w 1057276"/>
              <a:gd name="connsiteY511" fmla="*/ 511751 h 1000123"/>
              <a:gd name="connsiteX512" fmla="*/ 70908 w 1057276"/>
              <a:gd name="connsiteY512" fmla="*/ 518367 h 1000123"/>
              <a:gd name="connsiteX513" fmla="*/ 55152 w 1057276"/>
              <a:gd name="connsiteY513" fmla="*/ 465867 h 1000123"/>
              <a:gd name="connsiteX514" fmla="*/ 54375 w 1057276"/>
              <a:gd name="connsiteY514" fmla="*/ 461313 h 1000123"/>
              <a:gd name="connsiteX515" fmla="*/ 56145 w 1057276"/>
              <a:gd name="connsiteY515" fmla="*/ 463265 h 1000123"/>
              <a:gd name="connsiteX516" fmla="*/ 60209 w 1057276"/>
              <a:gd name="connsiteY516" fmla="*/ 473025 h 1000123"/>
              <a:gd name="connsiteX517" fmla="*/ 79415 w 1057276"/>
              <a:gd name="connsiteY517" fmla="*/ 517850 h 1000123"/>
              <a:gd name="connsiteX518" fmla="*/ 85989 w 1057276"/>
              <a:gd name="connsiteY518" fmla="*/ 530142 h 1000123"/>
              <a:gd name="connsiteX519" fmla="*/ 88336 w 1057276"/>
              <a:gd name="connsiteY519" fmla="*/ 521754 h 1000123"/>
              <a:gd name="connsiteX520" fmla="*/ 105102 w 1057276"/>
              <a:gd name="connsiteY520" fmla="*/ 488003 h 1000123"/>
              <a:gd name="connsiteX521" fmla="*/ 107808 w 1057276"/>
              <a:gd name="connsiteY521" fmla="*/ 489777 h 1000123"/>
              <a:gd name="connsiteX522" fmla="*/ 95385 w 1057276"/>
              <a:gd name="connsiteY522" fmla="*/ 525078 h 1000123"/>
              <a:gd name="connsiteX523" fmla="*/ 94597 w 1057276"/>
              <a:gd name="connsiteY523" fmla="*/ 531585 h 1000123"/>
              <a:gd name="connsiteX524" fmla="*/ 96210 w 1057276"/>
              <a:gd name="connsiteY524" fmla="*/ 529169 h 1000123"/>
              <a:gd name="connsiteX525" fmla="*/ 132217 w 1057276"/>
              <a:gd name="connsiteY525" fmla="*/ 487339 h 1000123"/>
              <a:gd name="connsiteX526" fmla="*/ 173704 w 1057276"/>
              <a:gd name="connsiteY526" fmla="*/ 433985 h 1000123"/>
              <a:gd name="connsiteX527" fmla="*/ 186047 w 1057276"/>
              <a:gd name="connsiteY527" fmla="*/ 398714 h 1000123"/>
              <a:gd name="connsiteX528" fmla="*/ 153425 w 1057276"/>
              <a:gd name="connsiteY528" fmla="*/ 410874 h 1000123"/>
              <a:gd name="connsiteX529" fmla="*/ 88071 w 1057276"/>
              <a:gd name="connsiteY529" fmla="*/ 499542 h 1000123"/>
              <a:gd name="connsiteX530" fmla="*/ 85388 w 1057276"/>
              <a:gd name="connsiteY530" fmla="*/ 510857 h 1000123"/>
              <a:gd name="connsiteX531" fmla="*/ 84246 w 1057276"/>
              <a:gd name="connsiteY531" fmla="*/ 510906 h 1000123"/>
              <a:gd name="connsiteX532" fmla="*/ 81724 w 1057276"/>
              <a:gd name="connsiteY532" fmla="*/ 496840 h 1000123"/>
              <a:gd name="connsiteX533" fmla="*/ 75211 w 1057276"/>
              <a:gd name="connsiteY533" fmla="*/ 460011 h 1000123"/>
              <a:gd name="connsiteX534" fmla="*/ 50321 w 1057276"/>
              <a:gd name="connsiteY534" fmla="*/ 374774 h 1000123"/>
              <a:gd name="connsiteX535" fmla="*/ 29373 w 1057276"/>
              <a:gd name="connsiteY535" fmla="*/ 342241 h 1000123"/>
              <a:gd name="connsiteX536" fmla="*/ 24950 w 1057276"/>
              <a:gd name="connsiteY536" fmla="*/ 355580 h 1000123"/>
              <a:gd name="connsiteX537" fmla="*/ 499966 w 1057276"/>
              <a:gd name="connsiteY537" fmla="*/ 344391 h 1000123"/>
              <a:gd name="connsiteX538" fmla="*/ 442888 w 1057276"/>
              <a:gd name="connsiteY538" fmla="*/ 389411 h 1000123"/>
              <a:gd name="connsiteX539" fmla="*/ 440819 w 1057276"/>
              <a:gd name="connsiteY539" fmla="*/ 397535 h 1000123"/>
              <a:gd name="connsiteX540" fmla="*/ 441657 w 1057276"/>
              <a:gd name="connsiteY540" fmla="*/ 406652 h 1000123"/>
              <a:gd name="connsiteX541" fmla="*/ 456449 w 1057276"/>
              <a:gd name="connsiteY541" fmla="*/ 438344 h 1000123"/>
              <a:gd name="connsiteX542" fmla="*/ 523242 w 1057276"/>
              <a:gd name="connsiteY542" fmla="*/ 467326 h 1000123"/>
              <a:gd name="connsiteX543" fmla="*/ 560124 w 1057276"/>
              <a:gd name="connsiteY543" fmla="*/ 488692 h 1000123"/>
              <a:gd name="connsiteX544" fmla="*/ 563314 w 1057276"/>
              <a:gd name="connsiteY544" fmla="*/ 509589 h 1000123"/>
              <a:gd name="connsiteX545" fmla="*/ 561429 w 1057276"/>
              <a:gd name="connsiteY545" fmla="*/ 516224 h 1000123"/>
              <a:gd name="connsiteX546" fmla="*/ 555266 w 1057276"/>
              <a:gd name="connsiteY546" fmla="*/ 521956 h 1000123"/>
              <a:gd name="connsiteX547" fmla="*/ 546255 w 1057276"/>
              <a:gd name="connsiteY547" fmla="*/ 529637 h 1000123"/>
              <a:gd name="connsiteX548" fmla="*/ 543409 w 1057276"/>
              <a:gd name="connsiteY548" fmla="*/ 531585 h 1000123"/>
              <a:gd name="connsiteX549" fmla="*/ 542728 w 1057276"/>
              <a:gd name="connsiteY549" fmla="*/ 541153 h 1000123"/>
              <a:gd name="connsiteX550" fmla="*/ 542047 w 1057276"/>
              <a:gd name="connsiteY550" fmla="*/ 550722 h 1000123"/>
              <a:gd name="connsiteX551" fmla="*/ 545574 w 1057276"/>
              <a:gd name="connsiteY551" fmla="*/ 549832 h 1000123"/>
              <a:gd name="connsiteX552" fmla="*/ 570275 w 1057276"/>
              <a:gd name="connsiteY552" fmla="*/ 532938 h 1000123"/>
              <a:gd name="connsiteX553" fmla="*/ 584705 w 1057276"/>
              <a:gd name="connsiteY553" fmla="*/ 504024 h 1000123"/>
              <a:gd name="connsiteX554" fmla="*/ 580666 w 1057276"/>
              <a:gd name="connsiteY554" fmla="*/ 480015 h 1000123"/>
              <a:gd name="connsiteX555" fmla="*/ 526474 w 1057276"/>
              <a:gd name="connsiteY555" fmla="*/ 443952 h 1000123"/>
              <a:gd name="connsiteX556" fmla="*/ 477573 w 1057276"/>
              <a:gd name="connsiteY556" fmla="*/ 419742 h 1000123"/>
              <a:gd name="connsiteX557" fmla="*/ 476441 w 1057276"/>
              <a:gd name="connsiteY557" fmla="*/ 386957 h 1000123"/>
              <a:gd name="connsiteX558" fmla="*/ 502321 w 1057276"/>
              <a:gd name="connsiteY558" fmla="*/ 371340 h 1000123"/>
              <a:gd name="connsiteX559" fmla="*/ 510957 w 1057276"/>
              <a:gd name="connsiteY559" fmla="*/ 369196 h 1000123"/>
              <a:gd name="connsiteX560" fmla="*/ 510957 w 1057276"/>
              <a:gd name="connsiteY560" fmla="*/ 355718 h 1000123"/>
              <a:gd name="connsiteX561" fmla="*/ 509988 w 1057276"/>
              <a:gd name="connsiteY561" fmla="*/ 342348 h 1000123"/>
              <a:gd name="connsiteX562" fmla="*/ 499966 w 1057276"/>
              <a:gd name="connsiteY562" fmla="*/ 344391 h 1000123"/>
              <a:gd name="connsiteX563" fmla="*/ 547163 w 1057276"/>
              <a:gd name="connsiteY563" fmla="*/ 348672 h 1000123"/>
              <a:gd name="connsiteX564" fmla="*/ 546359 w 1057276"/>
              <a:gd name="connsiteY564" fmla="*/ 361312 h 1000123"/>
              <a:gd name="connsiteX565" fmla="*/ 545555 w 1057276"/>
              <a:gd name="connsiteY565" fmla="*/ 369054 h 1000123"/>
              <a:gd name="connsiteX566" fmla="*/ 553744 w 1057276"/>
              <a:gd name="connsiteY566" fmla="*/ 371345 h 1000123"/>
              <a:gd name="connsiteX567" fmla="*/ 561935 w 1057276"/>
              <a:gd name="connsiteY567" fmla="*/ 373637 h 1000123"/>
              <a:gd name="connsiteX568" fmla="*/ 566510 w 1057276"/>
              <a:gd name="connsiteY568" fmla="*/ 378592 h 1000123"/>
              <a:gd name="connsiteX569" fmla="*/ 589630 w 1057276"/>
              <a:gd name="connsiteY569" fmla="*/ 390891 h 1000123"/>
              <a:gd name="connsiteX570" fmla="*/ 600246 w 1057276"/>
              <a:gd name="connsiteY570" fmla="*/ 394328 h 1000123"/>
              <a:gd name="connsiteX571" fmla="*/ 609242 w 1057276"/>
              <a:gd name="connsiteY571" fmla="*/ 396896 h 1000123"/>
              <a:gd name="connsiteX572" fmla="*/ 613236 w 1057276"/>
              <a:gd name="connsiteY572" fmla="*/ 396896 h 1000123"/>
              <a:gd name="connsiteX573" fmla="*/ 615730 w 1057276"/>
              <a:gd name="connsiteY573" fmla="*/ 402427 h 1000123"/>
              <a:gd name="connsiteX574" fmla="*/ 618254 w 1057276"/>
              <a:gd name="connsiteY574" fmla="*/ 410060 h 1000123"/>
              <a:gd name="connsiteX575" fmla="*/ 626134 w 1057276"/>
              <a:gd name="connsiteY575" fmla="*/ 419019 h 1000123"/>
              <a:gd name="connsiteX576" fmla="*/ 624995 w 1057276"/>
              <a:gd name="connsiteY576" fmla="*/ 414204 h 1000123"/>
              <a:gd name="connsiteX577" fmla="*/ 619690 w 1057276"/>
              <a:gd name="connsiteY577" fmla="*/ 405826 h 1000123"/>
              <a:gd name="connsiteX578" fmla="*/ 616580 w 1057276"/>
              <a:gd name="connsiteY578" fmla="*/ 398383 h 1000123"/>
              <a:gd name="connsiteX579" fmla="*/ 615145 w 1057276"/>
              <a:gd name="connsiteY579" fmla="*/ 396615 h 1000123"/>
              <a:gd name="connsiteX580" fmla="*/ 617545 w 1057276"/>
              <a:gd name="connsiteY580" fmla="*/ 394851 h 1000123"/>
              <a:gd name="connsiteX581" fmla="*/ 621173 w 1057276"/>
              <a:gd name="connsiteY581" fmla="*/ 392674 h 1000123"/>
              <a:gd name="connsiteX582" fmla="*/ 617675 w 1057276"/>
              <a:gd name="connsiteY582" fmla="*/ 379939 h 1000123"/>
              <a:gd name="connsiteX583" fmla="*/ 598956 w 1057276"/>
              <a:gd name="connsiteY583" fmla="*/ 356471 h 1000123"/>
              <a:gd name="connsiteX584" fmla="*/ 593207 w 1057276"/>
              <a:gd name="connsiteY584" fmla="*/ 352652 h 1000123"/>
              <a:gd name="connsiteX585" fmla="*/ 586811 w 1057276"/>
              <a:gd name="connsiteY585" fmla="*/ 352652 h 1000123"/>
              <a:gd name="connsiteX586" fmla="*/ 571871 w 1057276"/>
              <a:gd name="connsiteY586" fmla="*/ 350101 h 1000123"/>
              <a:gd name="connsiteX587" fmla="*/ 555245 w 1057276"/>
              <a:gd name="connsiteY587" fmla="*/ 345660 h 1000123"/>
              <a:gd name="connsiteX588" fmla="*/ 547163 w 1057276"/>
              <a:gd name="connsiteY588" fmla="*/ 343772 h 1000123"/>
              <a:gd name="connsiteX589" fmla="*/ 547163 w 1057276"/>
              <a:gd name="connsiteY589" fmla="*/ 348672 h 1000123"/>
              <a:gd name="connsiteX590" fmla="*/ 1018137 w 1057276"/>
              <a:gd name="connsiteY590" fmla="*/ 357531 h 1000123"/>
              <a:gd name="connsiteX591" fmla="*/ 978960 w 1057276"/>
              <a:gd name="connsiteY591" fmla="*/ 479905 h 1000123"/>
              <a:gd name="connsiteX592" fmla="*/ 972350 w 1057276"/>
              <a:gd name="connsiteY592" fmla="*/ 510396 h 1000123"/>
              <a:gd name="connsiteX593" fmla="*/ 969369 w 1057276"/>
              <a:gd name="connsiteY593" fmla="*/ 497660 h 1000123"/>
              <a:gd name="connsiteX594" fmla="*/ 909221 w 1057276"/>
              <a:gd name="connsiteY594" fmla="*/ 413369 h 1000123"/>
              <a:gd name="connsiteX595" fmla="*/ 874631 w 1057276"/>
              <a:gd name="connsiteY595" fmla="*/ 398911 h 1000123"/>
              <a:gd name="connsiteX596" fmla="*/ 871722 w 1057276"/>
              <a:gd name="connsiteY596" fmla="*/ 398022 h 1000123"/>
              <a:gd name="connsiteX597" fmla="*/ 871722 w 1057276"/>
              <a:gd name="connsiteY597" fmla="*/ 399897 h 1000123"/>
              <a:gd name="connsiteX598" fmla="*/ 883994 w 1057276"/>
              <a:gd name="connsiteY598" fmla="*/ 434096 h 1000123"/>
              <a:gd name="connsiteX599" fmla="*/ 927922 w 1057276"/>
              <a:gd name="connsiteY599" fmla="*/ 489942 h 1000123"/>
              <a:gd name="connsiteX600" fmla="*/ 956377 w 1057276"/>
              <a:gd name="connsiteY600" fmla="*/ 521491 h 1000123"/>
              <a:gd name="connsiteX601" fmla="*/ 963016 w 1057276"/>
              <a:gd name="connsiteY601" fmla="*/ 530585 h 1000123"/>
              <a:gd name="connsiteX602" fmla="*/ 957196 w 1057276"/>
              <a:gd name="connsiteY602" fmla="*/ 504907 h 1000123"/>
              <a:gd name="connsiteX603" fmla="*/ 949327 w 1057276"/>
              <a:gd name="connsiteY603" fmla="*/ 488821 h 1000123"/>
              <a:gd name="connsiteX604" fmla="*/ 946877 w 1057276"/>
              <a:gd name="connsiteY604" fmla="*/ 480956 h 1000123"/>
              <a:gd name="connsiteX605" fmla="*/ 969302 w 1057276"/>
              <a:gd name="connsiteY605" fmla="*/ 521014 h 1000123"/>
              <a:gd name="connsiteX606" fmla="*/ 972045 w 1057276"/>
              <a:gd name="connsiteY606" fmla="*/ 529963 h 1000123"/>
              <a:gd name="connsiteX607" fmla="*/ 979970 w 1057276"/>
              <a:gd name="connsiteY607" fmla="*/ 514507 h 1000123"/>
              <a:gd name="connsiteX608" fmla="*/ 999030 w 1057276"/>
              <a:gd name="connsiteY608" fmla="*/ 468809 h 1000123"/>
              <a:gd name="connsiteX609" fmla="*/ 1002325 w 1057276"/>
              <a:gd name="connsiteY609" fmla="*/ 466220 h 1000123"/>
              <a:gd name="connsiteX610" fmla="*/ 989457 w 1057276"/>
              <a:gd name="connsiteY610" fmla="*/ 511904 h 1000123"/>
              <a:gd name="connsiteX611" fmla="*/ 985828 w 1057276"/>
              <a:gd name="connsiteY611" fmla="*/ 522581 h 1000123"/>
              <a:gd name="connsiteX612" fmla="*/ 994553 w 1057276"/>
              <a:gd name="connsiteY612" fmla="*/ 512330 h 1000123"/>
              <a:gd name="connsiteX613" fmla="*/ 1038082 w 1057276"/>
              <a:gd name="connsiteY613" fmla="*/ 432033 h 1000123"/>
              <a:gd name="connsiteX614" fmla="*/ 1040378 w 1057276"/>
              <a:gd name="connsiteY614" fmla="*/ 423574 h 1000123"/>
              <a:gd name="connsiteX615" fmla="*/ 1040378 w 1057276"/>
              <a:gd name="connsiteY615" fmla="*/ 404054 h 1000123"/>
              <a:gd name="connsiteX616" fmla="*/ 1038797 w 1057276"/>
              <a:gd name="connsiteY616" fmla="*/ 377377 h 1000123"/>
              <a:gd name="connsiteX617" fmla="*/ 1028110 w 1057276"/>
              <a:gd name="connsiteY617" fmla="*/ 343542 h 1000123"/>
              <a:gd name="connsiteX618" fmla="*/ 1018137 w 1057276"/>
              <a:gd name="connsiteY618" fmla="*/ 357531 h 1000123"/>
              <a:gd name="connsiteX619" fmla="*/ 107783 w 1057276"/>
              <a:gd name="connsiteY619" fmla="*/ 349081 h 1000123"/>
              <a:gd name="connsiteX620" fmla="*/ 105562 w 1057276"/>
              <a:gd name="connsiteY620" fmla="*/ 354220 h 1000123"/>
              <a:gd name="connsiteX621" fmla="*/ 104686 w 1057276"/>
              <a:gd name="connsiteY621" fmla="*/ 357726 h 1000123"/>
              <a:gd name="connsiteX622" fmla="*/ 107985 w 1057276"/>
              <a:gd name="connsiteY622" fmla="*/ 361045 h 1000123"/>
              <a:gd name="connsiteX623" fmla="*/ 119231 w 1057276"/>
              <a:gd name="connsiteY623" fmla="*/ 361963 h 1000123"/>
              <a:gd name="connsiteX624" fmla="*/ 119774 w 1057276"/>
              <a:gd name="connsiteY624" fmla="*/ 349213 h 1000123"/>
              <a:gd name="connsiteX625" fmla="*/ 107783 w 1057276"/>
              <a:gd name="connsiteY625" fmla="*/ 349081 h 1000123"/>
              <a:gd name="connsiteX626" fmla="*/ 937096 w 1057276"/>
              <a:gd name="connsiteY626" fmla="*/ 350339 h 1000123"/>
              <a:gd name="connsiteX627" fmla="*/ 935083 w 1057276"/>
              <a:gd name="connsiteY627" fmla="*/ 355603 h 1000123"/>
              <a:gd name="connsiteX628" fmla="*/ 944076 w 1057276"/>
              <a:gd name="connsiteY628" fmla="*/ 364364 h 1000123"/>
              <a:gd name="connsiteX629" fmla="*/ 949527 w 1057276"/>
              <a:gd name="connsiteY629" fmla="*/ 349600 h 1000123"/>
              <a:gd name="connsiteX630" fmla="*/ 937096 w 1057276"/>
              <a:gd name="connsiteY630" fmla="*/ 350339 h 1000123"/>
              <a:gd name="connsiteX631" fmla="*/ 595192 w 1057276"/>
              <a:gd name="connsiteY631" fmla="*/ 364221 h 1000123"/>
              <a:gd name="connsiteX632" fmla="*/ 602826 w 1057276"/>
              <a:gd name="connsiteY632" fmla="*/ 373472 h 1000123"/>
              <a:gd name="connsiteX633" fmla="*/ 601066 w 1057276"/>
              <a:gd name="connsiteY633" fmla="*/ 365891 h 1000123"/>
              <a:gd name="connsiteX634" fmla="*/ 595192 w 1057276"/>
              <a:gd name="connsiteY634" fmla="*/ 364221 h 1000123"/>
              <a:gd name="connsiteX635" fmla="*/ 317644 w 1057276"/>
              <a:gd name="connsiteY635" fmla="*/ 422222 h 1000123"/>
              <a:gd name="connsiteX636" fmla="*/ 312763 w 1057276"/>
              <a:gd name="connsiteY636" fmla="*/ 423493 h 1000123"/>
              <a:gd name="connsiteX637" fmla="*/ 296135 w 1057276"/>
              <a:gd name="connsiteY637" fmla="*/ 439190 h 1000123"/>
              <a:gd name="connsiteX638" fmla="*/ 305148 w 1057276"/>
              <a:gd name="connsiteY638" fmla="*/ 474309 h 1000123"/>
              <a:gd name="connsiteX639" fmla="*/ 310754 w 1057276"/>
              <a:gd name="connsiteY639" fmla="*/ 478230 h 1000123"/>
              <a:gd name="connsiteX640" fmla="*/ 320735 w 1057276"/>
              <a:gd name="connsiteY640" fmla="*/ 478230 h 1000123"/>
              <a:gd name="connsiteX641" fmla="*/ 330716 w 1057276"/>
              <a:gd name="connsiteY641" fmla="*/ 478230 h 1000123"/>
              <a:gd name="connsiteX642" fmla="*/ 326387 w 1057276"/>
              <a:gd name="connsiteY642" fmla="*/ 485936 h 1000123"/>
              <a:gd name="connsiteX643" fmla="*/ 316929 w 1057276"/>
              <a:gd name="connsiteY643" fmla="*/ 500902 h 1000123"/>
              <a:gd name="connsiteX644" fmla="*/ 311799 w 1057276"/>
              <a:gd name="connsiteY644" fmla="*/ 508161 h 1000123"/>
              <a:gd name="connsiteX645" fmla="*/ 315800 w 1057276"/>
              <a:gd name="connsiteY645" fmla="*/ 508577 h 1000123"/>
              <a:gd name="connsiteX646" fmla="*/ 319801 w 1057276"/>
              <a:gd name="connsiteY646" fmla="*/ 508992 h 1000123"/>
              <a:gd name="connsiteX647" fmla="*/ 324183 w 1057276"/>
              <a:gd name="connsiteY647" fmla="*/ 504022 h 1000123"/>
              <a:gd name="connsiteX648" fmla="*/ 345816 w 1057276"/>
              <a:gd name="connsiteY648" fmla="*/ 471441 h 1000123"/>
              <a:gd name="connsiteX649" fmla="*/ 349970 w 1057276"/>
              <a:gd name="connsiteY649" fmla="*/ 462614 h 1000123"/>
              <a:gd name="connsiteX650" fmla="*/ 349970 w 1057276"/>
              <a:gd name="connsiteY650" fmla="*/ 452203 h 1000123"/>
              <a:gd name="connsiteX651" fmla="*/ 349970 w 1057276"/>
              <a:gd name="connsiteY651" fmla="*/ 441792 h 1000123"/>
              <a:gd name="connsiteX652" fmla="*/ 346379 w 1057276"/>
              <a:gd name="connsiteY652" fmla="*/ 435647 h 1000123"/>
              <a:gd name="connsiteX653" fmla="*/ 325403 w 1057276"/>
              <a:gd name="connsiteY653" fmla="*/ 422460 h 1000123"/>
              <a:gd name="connsiteX654" fmla="*/ 317644 w 1057276"/>
              <a:gd name="connsiteY654" fmla="*/ 422222 h 1000123"/>
              <a:gd name="connsiteX655" fmla="*/ 265923 w 1057276"/>
              <a:gd name="connsiteY655" fmla="*/ 429544 h 1000123"/>
              <a:gd name="connsiteX656" fmla="*/ 260802 w 1057276"/>
              <a:gd name="connsiteY656" fmla="*/ 441187 h 1000123"/>
              <a:gd name="connsiteX657" fmla="*/ 262795 w 1057276"/>
              <a:gd name="connsiteY657" fmla="*/ 442851 h 1000123"/>
              <a:gd name="connsiteX658" fmla="*/ 267243 w 1057276"/>
              <a:gd name="connsiteY658" fmla="*/ 438512 h 1000123"/>
              <a:gd name="connsiteX659" fmla="*/ 271691 w 1057276"/>
              <a:gd name="connsiteY659" fmla="*/ 434173 h 1000123"/>
              <a:gd name="connsiteX660" fmla="*/ 272039 w 1057276"/>
              <a:gd name="connsiteY660" fmla="*/ 464009 h 1000123"/>
              <a:gd name="connsiteX661" fmla="*/ 272386 w 1057276"/>
              <a:gd name="connsiteY661" fmla="*/ 493846 h 1000123"/>
              <a:gd name="connsiteX662" fmla="*/ 278205 w 1057276"/>
              <a:gd name="connsiteY662" fmla="*/ 493846 h 1000123"/>
              <a:gd name="connsiteX663" fmla="*/ 284024 w 1057276"/>
              <a:gd name="connsiteY663" fmla="*/ 493846 h 1000123"/>
              <a:gd name="connsiteX664" fmla="*/ 284024 w 1057276"/>
              <a:gd name="connsiteY664" fmla="*/ 458710 h 1000123"/>
              <a:gd name="connsiteX665" fmla="*/ 284024 w 1057276"/>
              <a:gd name="connsiteY665" fmla="*/ 423574 h 1000123"/>
              <a:gd name="connsiteX666" fmla="*/ 278530 w 1057276"/>
              <a:gd name="connsiteY666" fmla="*/ 423175 h 1000123"/>
              <a:gd name="connsiteX667" fmla="*/ 273036 w 1057276"/>
              <a:gd name="connsiteY667" fmla="*/ 422774 h 1000123"/>
              <a:gd name="connsiteX668" fmla="*/ 265923 w 1057276"/>
              <a:gd name="connsiteY668" fmla="*/ 429544 h 1000123"/>
              <a:gd name="connsiteX669" fmla="*/ 706500 w 1057276"/>
              <a:gd name="connsiteY669" fmla="*/ 424454 h 1000123"/>
              <a:gd name="connsiteX670" fmla="*/ 704917 w 1057276"/>
              <a:gd name="connsiteY670" fmla="*/ 430992 h 1000123"/>
              <a:gd name="connsiteX671" fmla="*/ 704917 w 1057276"/>
              <a:gd name="connsiteY671" fmla="*/ 435936 h 1000123"/>
              <a:gd name="connsiteX672" fmla="*/ 719787 w 1057276"/>
              <a:gd name="connsiteY672" fmla="*/ 435936 h 1000123"/>
              <a:gd name="connsiteX673" fmla="*/ 734658 w 1057276"/>
              <a:gd name="connsiteY673" fmla="*/ 436616 h 1000123"/>
              <a:gd name="connsiteX674" fmla="*/ 724959 w 1057276"/>
              <a:gd name="connsiteY674" fmla="*/ 450001 h 1000123"/>
              <a:gd name="connsiteX675" fmla="*/ 715262 w 1057276"/>
              <a:gd name="connsiteY675" fmla="*/ 464129 h 1000123"/>
              <a:gd name="connsiteX676" fmla="*/ 716977 w 1057276"/>
              <a:gd name="connsiteY676" fmla="*/ 466981 h 1000123"/>
              <a:gd name="connsiteX677" fmla="*/ 718692 w 1057276"/>
              <a:gd name="connsiteY677" fmla="*/ 468414 h 1000123"/>
              <a:gd name="connsiteX678" fmla="*/ 722636 w 1057276"/>
              <a:gd name="connsiteY678" fmla="*/ 466916 h 1000123"/>
              <a:gd name="connsiteX679" fmla="*/ 726579 w 1057276"/>
              <a:gd name="connsiteY679" fmla="*/ 465418 h 1000123"/>
              <a:gd name="connsiteX680" fmla="*/ 730679 w 1057276"/>
              <a:gd name="connsiteY680" fmla="*/ 467127 h 1000123"/>
              <a:gd name="connsiteX681" fmla="*/ 736658 w 1057276"/>
              <a:gd name="connsiteY681" fmla="*/ 472492 h 1000123"/>
              <a:gd name="connsiteX682" fmla="*/ 736883 w 1057276"/>
              <a:gd name="connsiteY682" fmla="*/ 493195 h 1000123"/>
              <a:gd name="connsiteX683" fmla="*/ 711911 w 1057276"/>
              <a:gd name="connsiteY683" fmla="*/ 498908 h 1000123"/>
              <a:gd name="connsiteX684" fmla="*/ 710088 w 1057276"/>
              <a:gd name="connsiteY684" fmla="*/ 506135 h 1000123"/>
              <a:gd name="connsiteX685" fmla="*/ 715875 w 1057276"/>
              <a:gd name="connsiteY685" fmla="*/ 509347 h 1000123"/>
              <a:gd name="connsiteX686" fmla="*/ 724296 w 1057276"/>
              <a:gd name="connsiteY686" fmla="*/ 509317 h 1000123"/>
              <a:gd name="connsiteX687" fmla="*/ 750940 w 1057276"/>
              <a:gd name="connsiteY687" fmla="*/ 491023 h 1000123"/>
              <a:gd name="connsiteX688" fmla="*/ 732033 w 1057276"/>
              <a:gd name="connsiteY688" fmla="*/ 459601 h 1000123"/>
              <a:gd name="connsiteX689" fmla="*/ 727020 w 1057276"/>
              <a:gd name="connsiteY689" fmla="*/ 458710 h 1000123"/>
              <a:gd name="connsiteX690" fmla="*/ 738031 w 1057276"/>
              <a:gd name="connsiteY690" fmla="*/ 443999 h 1000123"/>
              <a:gd name="connsiteX691" fmla="*/ 748638 w 1057276"/>
              <a:gd name="connsiteY691" fmla="*/ 426431 h 1000123"/>
              <a:gd name="connsiteX692" fmla="*/ 748235 w 1057276"/>
              <a:gd name="connsiteY692" fmla="*/ 423574 h 1000123"/>
              <a:gd name="connsiteX693" fmla="*/ 728159 w 1057276"/>
              <a:gd name="connsiteY693" fmla="*/ 423218 h 1000123"/>
              <a:gd name="connsiteX694" fmla="*/ 708084 w 1057276"/>
              <a:gd name="connsiteY694" fmla="*/ 422860 h 1000123"/>
              <a:gd name="connsiteX695" fmla="*/ 706500 w 1057276"/>
              <a:gd name="connsiteY695" fmla="*/ 424454 h 1000123"/>
              <a:gd name="connsiteX696" fmla="*/ 761773 w 1057276"/>
              <a:gd name="connsiteY696" fmla="*/ 423900 h 1000123"/>
              <a:gd name="connsiteX697" fmla="*/ 759899 w 1057276"/>
              <a:gd name="connsiteY697" fmla="*/ 442977 h 1000123"/>
              <a:gd name="connsiteX698" fmla="*/ 762428 w 1057276"/>
              <a:gd name="connsiteY698" fmla="*/ 465867 h 1000123"/>
              <a:gd name="connsiteX699" fmla="*/ 765135 w 1057276"/>
              <a:gd name="connsiteY699" fmla="*/ 464419 h 1000123"/>
              <a:gd name="connsiteX700" fmla="*/ 773187 w 1057276"/>
              <a:gd name="connsiteY700" fmla="*/ 463567 h 1000123"/>
              <a:gd name="connsiteX701" fmla="*/ 780349 w 1057276"/>
              <a:gd name="connsiteY701" fmla="*/ 464165 h 1000123"/>
              <a:gd name="connsiteX702" fmla="*/ 784011 w 1057276"/>
              <a:gd name="connsiteY702" fmla="*/ 468290 h 1000123"/>
              <a:gd name="connsiteX703" fmla="*/ 787673 w 1057276"/>
              <a:gd name="connsiteY703" fmla="*/ 472415 h 1000123"/>
              <a:gd name="connsiteX704" fmla="*/ 787673 w 1057276"/>
              <a:gd name="connsiteY704" fmla="*/ 481329 h 1000123"/>
              <a:gd name="connsiteX705" fmla="*/ 787673 w 1057276"/>
              <a:gd name="connsiteY705" fmla="*/ 490241 h 1000123"/>
              <a:gd name="connsiteX706" fmla="*/ 784870 w 1057276"/>
              <a:gd name="connsiteY706" fmla="*/ 493827 h 1000123"/>
              <a:gd name="connsiteX707" fmla="*/ 760447 w 1057276"/>
              <a:gd name="connsiteY707" fmla="*/ 498870 h 1000123"/>
              <a:gd name="connsiteX708" fmla="*/ 755152 w 1057276"/>
              <a:gd name="connsiteY708" fmla="*/ 496737 h 1000123"/>
              <a:gd name="connsiteX709" fmla="*/ 752987 w 1057276"/>
              <a:gd name="connsiteY709" fmla="*/ 498959 h 1000123"/>
              <a:gd name="connsiteX710" fmla="*/ 750821 w 1057276"/>
              <a:gd name="connsiteY710" fmla="*/ 501180 h 1000123"/>
              <a:gd name="connsiteX711" fmla="*/ 754638 w 1057276"/>
              <a:gd name="connsiteY711" fmla="*/ 504278 h 1000123"/>
              <a:gd name="connsiteX712" fmla="*/ 764577 w 1057276"/>
              <a:gd name="connsiteY712" fmla="*/ 508854 h 1000123"/>
              <a:gd name="connsiteX713" fmla="*/ 770696 w 1057276"/>
              <a:gd name="connsiteY713" fmla="*/ 510332 h 1000123"/>
              <a:gd name="connsiteX714" fmla="*/ 777796 w 1057276"/>
              <a:gd name="connsiteY714" fmla="*/ 508848 h 1000123"/>
              <a:gd name="connsiteX715" fmla="*/ 801142 w 1057276"/>
              <a:gd name="connsiteY715" fmla="*/ 481483 h 1000123"/>
              <a:gd name="connsiteX716" fmla="*/ 801175 w 1057276"/>
              <a:gd name="connsiteY716" fmla="*/ 474326 h 1000123"/>
              <a:gd name="connsiteX717" fmla="*/ 797994 w 1057276"/>
              <a:gd name="connsiteY717" fmla="*/ 468668 h 1000123"/>
              <a:gd name="connsiteX718" fmla="*/ 789194 w 1057276"/>
              <a:gd name="connsiteY718" fmla="*/ 459695 h 1000123"/>
              <a:gd name="connsiteX719" fmla="*/ 783574 w 1057276"/>
              <a:gd name="connsiteY719" fmla="*/ 456381 h 1000123"/>
              <a:gd name="connsiteX720" fmla="*/ 774483 w 1057276"/>
              <a:gd name="connsiteY720" fmla="*/ 456297 h 1000123"/>
              <a:gd name="connsiteX721" fmla="*/ 765395 w 1057276"/>
              <a:gd name="connsiteY721" fmla="*/ 456212 h 1000123"/>
              <a:gd name="connsiteX722" fmla="*/ 766179 w 1057276"/>
              <a:gd name="connsiteY722" fmla="*/ 449654 h 1000123"/>
              <a:gd name="connsiteX723" fmla="*/ 766972 w 1057276"/>
              <a:gd name="connsiteY723" fmla="*/ 439515 h 1000123"/>
              <a:gd name="connsiteX724" fmla="*/ 766984 w 1057276"/>
              <a:gd name="connsiteY724" fmla="*/ 435936 h 1000123"/>
              <a:gd name="connsiteX725" fmla="*/ 782977 w 1057276"/>
              <a:gd name="connsiteY725" fmla="*/ 435936 h 1000123"/>
              <a:gd name="connsiteX726" fmla="*/ 798970 w 1057276"/>
              <a:gd name="connsiteY726" fmla="*/ 435936 h 1000123"/>
              <a:gd name="connsiteX727" fmla="*/ 799700 w 1057276"/>
              <a:gd name="connsiteY727" fmla="*/ 430464 h 1000123"/>
              <a:gd name="connsiteX728" fmla="*/ 799793 w 1057276"/>
              <a:gd name="connsiteY728" fmla="*/ 423958 h 1000123"/>
              <a:gd name="connsiteX729" fmla="*/ 761773 w 1057276"/>
              <a:gd name="connsiteY729" fmla="*/ 423900 h 1000123"/>
              <a:gd name="connsiteX730" fmla="*/ 311868 w 1057276"/>
              <a:gd name="connsiteY730" fmla="*/ 433090 h 1000123"/>
              <a:gd name="connsiteX731" fmla="*/ 306105 w 1057276"/>
              <a:gd name="connsiteY731" fmla="*/ 456348 h 1000123"/>
              <a:gd name="connsiteX732" fmla="*/ 321229 w 1057276"/>
              <a:gd name="connsiteY732" fmla="*/ 472374 h 1000123"/>
              <a:gd name="connsiteX733" fmla="*/ 337686 w 1057276"/>
              <a:gd name="connsiteY733" fmla="*/ 451639 h 1000123"/>
              <a:gd name="connsiteX734" fmla="*/ 331120 w 1057276"/>
              <a:gd name="connsiteY734" fmla="*/ 432218 h 1000123"/>
              <a:gd name="connsiteX735" fmla="*/ 328148 w 1057276"/>
              <a:gd name="connsiteY735" fmla="*/ 429430 h 1000123"/>
              <a:gd name="connsiteX736" fmla="*/ 321827 w 1057276"/>
              <a:gd name="connsiteY736" fmla="*/ 429430 h 1000123"/>
              <a:gd name="connsiteX737" fmla="*/ 315505 w 1057276"/>
              <a:gd name="connsiteY737" fmla="*/ 429430 h 1000123"/>
              <a:gd name="connsiteX738" fmla="*/ 311868 w 1057276"/>
              <a:gd name="connsiteY738" fmla="*/ 433090 h 1000123"/>
              <a:gd name="connsiteX739" fmla="*/ 82953 w 1057276"/>
              <a:gd name="connsiteY739" fmla="*/ 445046 h 1000123"/>
              <a:gd name="connsiteX740" fmla="*/ 88771 w 1057276"/>
              <a:gd name="connsiteY740" fmla="*/ 459360 h 1000123"/>
              <a:gd name="connsiteX741" fmla="*/ 94302 w 1057276"/>
              <a:gd name="connsiteY741" fmla="*/ 444470 h 1000123"/>
              <a:gd name="connsiteX742" fmla="*/ 82953 w 1057276"/>
              <a:gd name="connsiteY742" fmla="*/ 445046 h 1000123"/>
              <a:gd name="connsiteX743" fmla="*/ 962920 w 1057276"/>
              <a:gd name="connsiteY743" fmla="*/ 445003 h 1000123"/>
              <a:gd name="connsiteX744" fmla="*/ 969397 w 1057276"/>
              <a:gd name="connsiteY744" fmla="*/ 459360 h 1000123"/>
              <a:gd name="connsiteX745" fmla="*/ 977113 w 1057276"/>
              <a:gd name="connsiteY745" fmla="*/ 449006 h 1000123"/>
              <a:gd name="connsiteX746" fmla="*/ 962920 w 1057276"/>
              <a:gd name="connsiteY746" fmla="*/ 445003 h 1000123"/>
              <a:gd name="connsiteX747" fmla="*/ 718 w 1057276"/>
              <a:gd name="connsiteY747" fmla="*/ 469242 h 1000123"/>
              <a:gd name="connsiteX748" fmla="*/ 2196 w 1057276"/>
              <a:gd name="connsiteY748" fmla="*/ 493195 h 1000123"/>
              <a:gd name="connsiteX749" fmla="*/ 22788 w 1057276"/>
              <a:gd name="connsiteY749" fmla="*/ 566116 h 1000123"/>
              <a:gd name="connsiteX750" fmla="*/ 66810 w 1057276"/>
              <a:gd name="connsiteY750" fmla="*/ 610671 h 1000123"/>
              <a:gd name="connsiteX751" fmla="*/ 87313 w 1057276"/>
              <a:gd name="connsiteY751" fmla="*/ 623172 h 1000123"/>
              <a:gd name="connsiteX752" fmla="*/ 80191 w 1057276"/>
              <a:gd name="connsiteY752" fmla="*/ 612160 h 1000123"/>
              <a:gd name="connsiteX753" fmla="*/ 56107 w 1057276"/>
              <a:gd name="connsiteY753" fmla="*/ 568390 h 1000123"/>
              <a:gd name="connsiteX754" fmla="*/ 64931 w 1057276"/>
              <a:gd name="connsiteY754" fmla="*/ 579403 h 1000123"/>
              <a:gd name="connsiteX755" fmla="*/ 98179 w 1057276"/>
              <a:gd name="connsiteY755" fmla="*/ 622753 h 1000123"/>
              <a:gd name="connsiteX756" fmla="*/ 99326 w 1057276"/>
              <a:gd name="connsiteY756" fmla="*/ 617999 h 1000123"/>
              <a:gd name="connsiteX757" fmla="*/ 117831 w 1057276"/>
              <a:gd name="connsiteY757" fmla="*/ 574551 h 1000123"/>
              <a:gd name="connsiteX758" fmla="*/ 116476 w 1057276"/>
              <a:gd name="connsiteY758" fmla="*/ 581253 h 1000123"/>
              <a:gd name="connsiteX759" fmla="*/ 106911 w 1057276"/>
              <a:gd name="connsiteY759" fmla="*/ 616822 h 1000123"/>
              <a:gd name="connsiteX760" fmla="*/ 106002 w 1057276"/>
              <a:gd name="connsiteY760" fmla="*/ 625280 h 1000123"/>
              <a:gd name="connsiteX761" fmla="*/ 112987 w 1057276"/>
              <a:gd name="connsiteY761" fmla="*/ 614219 h 1000123"/>
              <a:gd name="connsiteX762" fmla="*/ 131535 w 1057276"/>
              <a:gd name="connsiteY762" fmla="*/ 586891 h 1000123"/>
              <a:gd name="connsiteX763" fmla="*/ 155729 w 1057276"/>
              <a:gd name="connsiteY763" fmla="*/ 548374 h 1000123"/>
              <a:gd name="connsiteX764" fmla="*/ 174231 w 1057276"/>
              <a:gd name="connsiteY764" fmla="*/ 484198 h 1000123"/>
              <a:gd name="connsiteX765" fmla="*/ 175142 w 1057276"/>
              <a:gd name="connsiteY765" fmla="*/ 475852 h 1000123"/>
              <a:gd name="connsiteX766" fmla="*/ 172997 w 1057276"/>
              <a:gd name="connsiteY766" fmla="*/ 476680 h 1000123"/>
              <a:gd name="connsiteX767" fmla="*/ 139317 w 1057276"/>
              <a:gd name="connsiteY767" fmla="*/ 500002 h 1000123"/>
              <a:gd name="connsiteX768" fmla="*/ 99210 w 1057276"/>
              <a:gd name="connsiteY768" fmla="*/ 563049 h 1000123"/>
              <a:gd name="connsiteX769" fmla="*/ 95084 w 1057276"/>
              <a:gd name="connsiteY769" fmla="*/ 602129 h 1000123"/>
              <a:gd name="connsiteX770" fmla="*/ 90612 w 1057276"/>
              <a:gd name="connsiteY770" fmla="*/ 599023 h 1000123"/>
              <a:gd name="connsiteX771" fmla="*/ 61525 w 1057276"/>
              <a:gd name="connsiteY771" fmla="*/ 534669 h 1000123"/>
              <a:gd name="connsiteX772" fmla="*/ 15021 w 1057276"/>
              <a:gd name="connsiteY772" fmla="*/ 474368 h 1000123"/>
              <a:gd name="connsiteX773" fmla="*/ 0 w 1057276"/>
              <a:gd name="connsiteY773" fmla="*/ 460254 h 1000123"/>
              <a:gd name="connsiteX774" fmla="*/ 718 w 1057276"/>
              <a:gd name="connsiteY774" fmla="*/ 469242 h 1000123"/>
              <a:gd name="connsiteX775" fmla="*/ 1037568 w 1057276"/>
              <a:gd name="connsiteY775" fmla="*/ 479856 h 1000123"/>
              <a:gd name="connsiteX776" fmla="*/ 1018184 w 1057276"/>
              <a:gd name="connsiteY776" fmla="*/ 499051 h 1000123"/>
              <a:gd name="connsiteX777" fmla="*/ 1008964 w 1057276"/>
              <a:gd name="connsiteY777" fmla="*/ 513235 h 1000123"/>
              <a:gd name="connsiteX778" fmla="*/ 992124 w 1057276"/>
              <a:gd name="connsiteY778" fmla="*/ 542515 h 1000123"/>
              <a:gd name="connsiteX779" fmla="*/ 966197 w 1057276"/>
              <a:gd name="connsiteY779" fmla="*/ 601530 h 1000123"/>
              <a:gd name="connsiteX780" fmla="*/ 962235 w 1057276"/>
              <a:gd name="connsiteY780" fmla="*/ 594870 h 1000123"/>
              <a:gd name="connsiteX781" fmla="*/ 946501 w 1057276"/>
              <a:gd name="connsiteY781" fmla="*/ 532508 h 1000123"/>
              <a:gd name="connsiteX782" fmla="*/ 899959 w 1057276"/>
              <a:gd name="connsiteY782" fmla="*/ 486259 h 1000123"/>
              <a:gd name="connsiteX783" fmla="*/ 884119 w 1057276"/>
              <a:gd name="connsiteY783" fmla="*/ 476278 h 1000123"/>
              <a:gd name="connsiteX784" fmla="*/ 892235 w 1057276"/>
              <a:gd name="connsiteY784" fmla="*/ 524507 h 1000123"/>
              <a:gd name="connsiteX785" fmla="*/ 926451 w 1057276"/>
              <a:gd name="connsiteY785" fmla="*/ 587414 h 1000123"/>
              <a:gd name="connsiteX786" fmla="*/ 945513 w 1057276"/>
              <a:gd name="connsiteY786" fmla="*/ 615791 h 1000123"/>
              <a:gd name="connsiteX787" fmla="*/ 951720 w 1057276"/>
              <a:gd name="connsiteY787" fmla="*/ 626075 h 1000123"/>
              <a:gd name="connsiteX788" fmla="*/ 951026 w 1057276"/>
              <a:gd name="connsiteY788" fmla="*/ 618521 h 1000123"/>
              <a:gd name="connsiteX789" fmla="*/ 939601 w 1057276"/>
              <a:gd name="connsiteY789" fmla="*/ 577456 h 1000123"/>
              <a:gd name="connsiteX790" fmla="*/ 940095 w 1057276"/>
              <a:gd name="connsiteY790" fmla="*/ 575179 h 1000123"/>
              <a:gd name="connsiteX791" fmla="*/ 958358 w 1057276"/>
              <a:gd name="connsiteY791" fmla="*/ 619430 h 1000123"/>
              <a:gd name="connsiteX792" fmla="*/ 959329 w 1057276"/>
              <a:gd name="connsiteY792" fmla="*/ 623239 h 1000123"/>
              <a:gd name="connsiteX793" fmla="*/ 990686 w 1057276"/>
              <a:gd name="connsiteY793" fmla="*/ 582599 h 1000123"/>
              <a:gd name="connsiteX794" fmla="*/ 1001916 w 1057276"/>
              <a:gd name="connsiteY794" fmla="*/ 567829 h 1000123"/>
              <a:gd name="connsiteX795" fmla="*/ 974255 w 1057276"/>
              <a:gd name="connsiteY795" fmla="*/ 617274 h 1000123"/>
              <a:gd name="connsiteX796" fmla="*/ 970340 w 1057276"/>
              <a:gd name="connsiteY796" fmla="*/ 624108 h 1000123"/>
              <a:gd name="connsiteX797" fmla="*/ 1007497 w 1057276"/>
              <a:gd name="connsiteY797" fmla="*/ 596957 h 1000123"/>
              <a:gd name="connsiteX798" fmla="*/ 1055322 w 1057276"/>
              <a:gd name="connsiteY798" fmla="*/ 495878 h 1000123"/>
              <a:gd name="connsiteX799" fmla="*/ 1057199 w 1057276"/>
              <a:gd name="connsiteY799" fmla="*/ 460662 h 1000123"/>
              <a:gd name="connsiteX800" fmla="*/ 1037568 w 1057276"/>
              <a:gd name="connsiteY800" fmla="*/ 479856 h 1000123"/>
              <a:gd name="connsiteX801" fmla="*/ 519583 w 1057276"/>
              <a:gd name="connsiteY801" fmla="*/ 483110 h 1000123"/>
              <a:gd name="connsiteX802" fmla="*/ 520797 w 1057276"/>
              <a:gd name="connsiteY802" fmla="*/ 542646 h 1000123"/>
              <a:gd name="connsiteX803" fmla="*/ 521605 w 1057276"/>
              <a:gd name="connsiteY803" fmla="*/ 591445 h 1000123"/>
              <a:gd name="connsiteX804" fmla="*/ 528418 w 1057276"/>
              <a:gd name="connsiteY804" fmla="*/ 598977 h 1000123"/>
              <a:gd name="connsiteX805" fmla="*/ 535232 w 1057276"/>
              <a:gd name="connsiteY805" fmla="*/ 606507 h 1000123"/>
              <a:gd name="connsiteX806" fmla="*/ 536053 w 1057276"/>
              <a:gd name="connsiteY806" fmla="*/ 574901 h 1000123"/>
              <a:gd name="connsiteX807" fmla="*/ 537169 w 1057276"/>
              <a:gd name="connsiteY807" fmla="*/ 510783 h 1000123"/>
              <a:gd name="connsiteX808" fmla="*/ 537465 w 1057276"/>
              <a:gd name="connsiteY808" fmla="*/ 478267 h 1000123"/>
              <a:gd name="connsiteX809" fmla="*/ 529706 w 1057276"/>
              <a:gd name="connsiteY809" fmla="*/ 475398 h 1000123"/>
              <a:gd name="connsiteX810" fmla="*/ 520563 w 1057276"/>
              <a:gd name="connsiteY810" fmla="*/ 472451 h 1000123"/>
              <a:gd name="connsiteX811" fmla="*/ 519583 w 1057276"/>
              <a:gd name="connsiteY811" fmla="*/ 483110 h 1000123"/>
              <a:gd name="connsiteX812" fmla="*/ 84246 w 1057276"/>
              <a:gd name="connsiteY812" fmla="*/ 542356 h 1000123"/>
              <a:gd name="connsiteX813" fmla="*/ 77800 w 1057276"/>
              <a:gd name="connsiteY813" fmla="*/ 550980 h 1000123"/>
              <a:gd name="connsiteX814" fmla="*/ 82979 w 1057276"/>
              <a:gd name="connsiteY814" fmla="*/ 559316 h 1000123"/>
              <a:gd name="connsiteX815" fmla="*/ 93902 w 1057276"/>
              <a:gd name="connsiteY815" fmla="*/ 555254 h 1000123"/>
              <a:gd name="connsiteX816" fmla="*/ 95952 w 1057276"/>
              <a:gd name="connsiteY816" fmla="*/ 552106 h 1000123"/>
              <a:gd name="connsiteX817" fmla="*/ 94760 w 1057276"/>
              <a:gd name="connsiteY817" fmla="*/ 548950 h 1000123"/>
              <a:gd name="connsiteX818" fmla="*/ 84246 w 1057276"/>
              <a:gd name="connsiteY818" fmla="*/ 542356 h 1000123"/>
              <a:gd name="connsiteX819" fmla="*/ 967711 w 1057276"/>
              <a:gd name="connsiteY819" fmla="*/ 543354 h 1000123"/>
              <a:gd name="connsiteX820" fmla="*/ 963349 w 1057276"/>
              <a:gd name="connsiteY820" fmla="*/ 555130 h 1000123"/>
              <a:gd name="connsiteX821" fmla="*/ 980342 w 1057276"/>
              <a:gd name="connsiteY821" fmla="*/ 551104 h 1000123"/>
              <a:gd name="connsiteX822" fmla="*/ 967711 w 1057276"/>
              <a:gd name="connsiteY822" fmla="*/ 543354 h 1000123"/>
              <a:gd name="connsiteX823" fmla="*/ 504633 w 1057276"/>
              <a:gd name="connsiteY823" fmla="*/ 551430 h 1000123"/>
              <a:gd name="connsiteX824" fmla="*/ 497223 w 1057276"/>
              <a:gd name="connsiteY824" fmla="*/ 558913 h 1000123"/>
              <a:gd name="connsiteX825" fmla="*/ 495508 w 1057276"/>
              <a:gd name="connsiteY825" fmla="*/ 565128 h 1000123"/>
              <a:gd name="connsiteX826" fmla="*/ 498628 w 1057276"/>
              <a:gd name="connsiteY826" fmla="*/ 591486 h 1000123"/>
              <a:gd name="connsiteX827" fmla="*/ 514765 w 1057276"/>
              <a:gd name="connsiteY827" fmla="*/ 607781 h 1000123"/>
              <a:gd name="connsiteX828" fmla="*/ 530948 w 1057276"/>
              <a:gd name="connsiteY828" fmla="*/ 623253 h 1000123"/>
              <a:gd name="connsiteX829" fmla="*/ 539424 w 1057276"/>
              <a:gd name="connsiteY829" fmla="*/ 645140 h 1000123"/>
              <a:gd name="connsiteX830" fmla="*/ 540698 w 1057276"/>
              <a:gd name="connsiteY830" fmla="*/ 650657 h 1000123"/>
              <a:gd name="connsiteX831" fmla="*/ 541951 w 1057276"/>
              <a:gd name="connsiteY831" fmla="*/ 652608 h 1000123"/>
              <a:gd name="connsiteX832" fmla="*/ 542157 w 1057276"/>
              <a:gd name="connsiteY832" fmla="*/ 647403 h 1000123"/>
              <a:gd name="connsiteX833" fmla="*/ 524364 w 1057276"/>
              <a:gd name="connsiteY833" fmla="*/ 602472 h 1000123"/>
              <a:gd name="connsiteX834" fmla="*/ 508400 w 1057276"/>
              <a:gd name="connsiteY834" fmla="*/ 577000 h 1000123"/>
              <a:gd name="connsiteX835" fmla="*/ 511604 w 1057276"/>
              <a:gd name="connsiteY835" fmla="*/ 568146 h 1000123"/>
              <a:gd name="connsiteX836" fmla="*/ 514837 w 1057276"/>
              <a:gd name="connsiteY836" fmla="*/ 562027 h 1000123"/>
              <a:gd name="connsiteX837" fmla="*/ 514837 w 1057276"/>
              <a:gd name="connsiteY837" fmla="*/ 552987 h 1000123"/>
              <a:gd name="connsiteX838" fmla="*/ 513439 w 1057276"/>
              <a:gd name="connsiteY838" fmla="*/ 543947 h 1000123"/>
              <a:gd name="connsiteX839" fmla="*/ 504633 w 1057276"/>
              <a:gd name="connsiteY839" fmla="*/ 551430 h 1000123"/>
              <a:gd name="connsiteX840" fmla="*/ 160991 w 1057276"/>
              <a:gd name="connsiteY840" fmla="*/ 568998 h 1000123"/>
              <a:gd name="connsiteX841" fmla="*/ 126554 w 1057276"/>
              <a:gd name="connsiteY841" fmla="*/ 623979 h 1000123"/>
              <a:gd name="connsiteX842" fmla="*/ 124160 w 1057276"/>
              <a:gd name="connsiteY842" fmla="*/ 692002 h 1000123"/>
              <a:gd name="connsiteX843" fmla="*/ 125032 w 1057276"/>
              <a:gd name="connsiteY843" fmla="*/ 705287 h 1000123"/>
              <a:gd name="connsiteX844" fmla="*/ 88054 w 1057276"/>
              <a:gd name="connsiteY844" fmla="*/ 653259 h 1000123"/>
              <a:gd name="connsiteX845" fmla="*/ 74659 w 1057276"/>
              <a:gd name="connsiteY845" fmla="*/ 633088 h 1000123"/>
              <a:gd name="connsiteX846" fmla="*/ 62966 w 1057276"/>
              <a:gd name="connsiteY846" fmla="*/ 621312 h 1000123"/>
              <a:gd name="connsiteX847" fmla="*/ 40282 w 1057276"/>
              <a:gd name="connsiteY847" fmla="*/ 602260 h 1000123"/>
              <a:gd name="connsiteX848" fmla="*/ 5894 w 1057276"/>
              <a:gd name="connsiteY848" fmla="*/ 583326 h 1000123"/>
              <a:gd name="connsiteX849" fmla="*/ 15238 w 1057276"/>
              <a:gd name="connsiteY849" fmla="*/ 623659 h 1000123"/>
              <a:gd name="connsiteX850" fmla="*/ 101290 w 1057276"/>
              <a:gd name="connsiteY850" fmla="*/ 714719 h 1000123"/>
              <a:gd name="connsiteX851" fmla="*/ 117679 w 1057276"/>
              <a:gd name="connsiteY851" fmla="*/ 721537 h 1000123"/>
              <a:gd name="connsiteX852" fmla="*/ 105395 w 1057276"/>
              <a:gd name="connsiteY852" fmla="*/ 707026 h 1000123"/>
              <a:gd name="connsiteX853" fmla="*/ 75452 w 1057276"/>
              <a:gd name="connsiteY853" fmla="*/ 672087 h 1000123"/>
              <a:gd name="connsiteX854" fmla="*/ 86008 w 1057276"/>
              <a:gd name="connsiteY854" fmla="*/ 681188 h 1000123"/>
              <a:gd name="connsiteX855" fmla="*/ 127051 w 1057276"/>
              <a:gd name="connsiteY855" fmla="*/ 716008 h 1000123"/>
              <a:gd name="connsiteX856" fmla="*/ 131713 w 1057276"/>
              <a:gd name="connsiteY856" fmla="*/ 719471 h 1000123"/>
              <a:gd name="connsiteX857" fmla="*/ 132507 w 1057276"/>
              <a:gd name="connsiteY857" fmla="*/ 704909 h 1000123"/>
              <a:gd name="connsiteX858" fmla="*/ 139559 w 1057276"/>
              <a:gd name="connsiteY858" fmla="*/ 665621 h 1000123"/>
              <a:gd name="connsiteX859" fmla="*/ 141061 w 1057276"/>
              <a:gd name="connsiteY859" fmla="*/ 663019 h 1000123"/>
              <a:gd name="connsiteX860" fmla="*/ 141101 w 1057276"/>
              <a:gd name="connsiteY860" fmla="*/ 666165 h 1000123"/>
              <a:gd name="connsiteX861" fmla="*/ 139780 w 1057276"/>
              <a:gd name="connsiteY861" fmla="*/ 677227 h 1000123"/>
              <a:gd name="connsiteX862" fmla="*/ 138814 w 1057276"/>
              <a:gd name="connsiteY862" fmla="*/ 696202 h 1000123"/>
              <a:gd name="connsiteX863" fmla="*/ 139208 w 1057276"/>
              <a:gd name="connsiteY863" fmla="*/ 707264 h 1000123"/>
              <a:gd name="connsiteX864" fmla="*/ 140349 w 1057276"/>
              <a:gd name="connsiteY864" fmla="*/ 704661 h 1000123"/>
              <a:gd name="connsiteX865" fmla="*/ 149839 w 1057276"/>
              <a:gd name="connsiteY865" fmla="*/ 683189 h 1000123"/>
              <a:gd name="connsiteX866" fmla="*/ 178639 w 1057276"/>
              <a:gd name="connsiteY866" fmla="*/ 581579 h 1000123"/>
              <a:gd name="connsiteX867" fmla="*/ 174853 w 1057276"/>
              <a:gd name="connsiteY867" fmla="*/ 555659 h 1000123"/>
              <a:gd name="connsiteX868" fmla="*/ 160991 w 1057276"/>
              <a:gd name="connsiteY868" fmla="*/ 568998 h 1000123"/>
              <a:gd name="connsiteX869" fmla="*/ 881473 w 1057276"/>
              <a:gd name="connsiteY869" fmla="*/ 556874 h 1000123"/>
              <a:gd name="connsiteX870" fmla="*/ 879595 w 1057276"/>
              <a:gd name="connsiteY870" fmla="*/ 570216 h 1000123"/>
              <a:gd name="connsiteX871" fmla="*/ 889356 w 1057276"/>
              <a:gd name="connsiteY871" fmla="*/ 637643 h 1000123"/>
              <a:gd name="connsiteX872" fmla="*/ 918790 w 1057276"/>
              <a:gd name="connsiteY872" fmla="*/ 705287 h 1000123"/>
              <a:gd name="connsiteX873" fmla="*/ 917529 w 1057276"/>
              <a:gd name="connsiteY873" fmla="*/ 670176 h 1000123"/>
              <a:gd name="connsiteX874" fmla="*/ 916837 w 1057276"/>
              <a:gd name="connsiteY874" fmla="*/ 663019 h 1000123"/>
              <a:gd name="connsiteX875" fmla="*/ 918211 w 1057276"/>
              <a:gd name="connsiteY875" fmla="*/ 665197 h 1000123"/>
              <a:gd name="connsiteX876" fmla="*/ 925139 w 1057276"/>
              <a:gd name="connsiteY876" fmla="*/ 706276 h 1000123"/>
              <a:gd name="connsiteX877" fmla="*/ 925716 w 1057276"/>
              <a:gd name="connsiteY877" fmla="*/ 719615 h 1000123"/>
              <a:gd name="connsiteX878" fmla="*/ 968388 w 1057276"/>
              <a:gd name="connsiteY878" fmla="*/ 684000 h 1000123"/>
              <a:gd name="connsiteX879" fmla="*/ 982361 w 1057276"/>
              <a:gd name="connsiteY879" fmla="*/ 671776 h 1000123"/>
              <a:gd name="connsiteX880" fmla="*/ 952204 w 1057276"/>
              <a:gd name="connsiteY880" fmla="*/ 706939 h 1000123"/>
              <a:gd name="connsiteX881" fmla="*/ 938026 w 1057276"/>
              <a:gd name="connsiteY881" fmla="*/ 722229 h 1000123"/>
              <a:gd name="connsiteX882" fmla="*/ 977998 w 1057276"/>
              <a:gd name="connsiteY882" fmla="*/ 703891 h 1000123"/>
              <a:gd name="connsiteX883" fmla="*/ 1041864 w 1057276"/>
              <a:gd name="connsiteY883" fmla="*/ 625238 h 1000123"/>
              <a:gd name="connsiteX884" fmla="*/ 1052065 w 1057276"/>
              <a:gd name="connsiteY884" fmla="*/ 583172 h 1000123"/>
              <a:gd name="connsiteX885" fmla="*/ 1017622 w 1057276"/>
              <a:gd name="connsiteY885" fmla="*/ 601967 h 1000123"/>
              <a:gd name="connsiteX886" fmla="*/ 995162 w 1057276"/>
              <a:gd name="connsiteY886" fmla="*/ 621318 h 1000123"/>
              <a:gd name="connsiteX887" fmla="*/ 982180 w 1057276"/>
              <a:gd name="connsiteY887" fmla="*/ 634390 h 1000123"/>
              <a:gd name="connsiteX888" fmla="*/ 963892 w 1057276"/>
              <a:gd name="connsiteY888" fmla="*/ 661717 h 1000123"/>
              <a:gd name="connsiteX889" fmla="*/ 939679 w 1057276"/>
              <a:gd name="connsiteY889" fmla="*/ 697179 h 1000123"/>
              <a:gd name="connsiteX890" fmla="*/ 931730 w 1057276"/>
              <a:gd name="connsiteY890" fmla="*/ 703035 h 1000123"/>
              <a:gd name="connsiteX891" fmla="*/ 936474 w 1057276"/>
              <a:gd name="connsiteY891" fmla="*/ 660860 h 1000123"/>
              <a:gd name="connsiteX892" fmla="*/ 897674 w 1057276"/>
              <a:gd name="connsiteY892" fmla="*/ 569541 h 1000123"/>
              <a:gd name="connsiteX893" fmla="*/ 881473 w 1057276"/>
              <a:gd name="connsiteY893" fmla="*/ 556874 h 1000123"/>
              <a:gd name="connsiteX894" fmla="*/ 185105 w 1057276"/>
              <a:gd name="connsiteY894" fmla="*/ 604315 h 1000123"/>
              <a:gd name="connsiteX895" fmla="*/ 170137 w 1057276"/>
              <a:gd name="connsiteY895" fmla="*/ 660350 h 1000123"/>
              <a:gd name="connsiteX896" fmla="*/ 169114 w 1057276"/>
              <a:gd name="connsiteY896" fmla="*/ 662885 h 1000123"/>
              <a:gd name="connsiteX897" fmla="*/ 172907 w 1057276"/>
              <a:gd name="connsiteY897" fmla="*/ 660203 h 1000123"/>
              <a:gd name="connsiteX898" fmla="*/ 195907 w 1057276"/>
              <a:gd name="connsiteY898" fmla="*/ 651965 h 1000123"/>
              <a:gd name="connsiteX899" fmla="*/ 211424 w 1057276"/>
              <a:gd name="connsiteY899" fmla="*/ 646562 h 1000123"/>
              <a:gd name="connsiteX900" fmla="*/ 191417 w 1057276"/>
              <a:gd name="connsiteY900" fmla="*/ 601713 h 1000123"/>
              <a:gd name="connsiteX901" fmla="*/ 185105 w 1057276"/>
              <a:gd name="connsiteY901" fmla="*/ 600869 h 1000123"/>
              <a:gd name="connsiteX902" fmla="*/ 185105 w 1057276"/>
              <a:gd name="connsiteY902" fmla="*/ 604315 h 1000123"/>
              <a:gd name="connsiteX903" fmla="*/ 857823 w 1057276"/>
              <a:gd name="connsiteY903" fmla="*/ 603216 h 1000123"/>
              <a:gd name="connsiteX904" fmla="*/ 836252 w 1057276"/>
              <a:gd name="connsiteY904" fmla="*/ 615593 h 1000123"/>
              <a:gd name="connsiteX905" fmla="*/ 831345 w 1057276"/>
              <a:gd name="connsiteY905" fmla="*/ 621059 h 1000123"/>
              <a:gd name="connsiteX906" fmla="*/ 831924 w 1057276"/>
              <a:gd name="connsiteY906" fmla="*/ 628091 h 1000123"/>
              <a:gd name="connsiteX907" fmla="*/ 832503 w 1057276"/>
              <a:gd name="connsiteY907" fmla="*/ 635123 h 1000123"/>
              <a:gd name="connsiteX908" fmla="*/ 836864 w 1057276"/>
              <a:gd name="connsiteY908" fmla="*/ 639650 h 1000123"/>
              <a:gd name="connsiteX909" fmla="*/ 864955 w 1057276"/>
              <a:gd name="connsiteY909" fmla="*/ 652791 h 1000123"/>
              <a:gd name="connsiteX910" fmla="*/ 882616 w 1057276"/>
              <a:gd name="connsiteY910" fmla="*/ 658995 h 1000123"/>
              <a:gd name="connsiteX911" fmla="*/ 887885 w 1057276"/>
              <a:gd name="connsiteY911" fmla="*/ 662110 h 1000123"/>
              <a:gd name="connsiteX912" fmla="*/ 881946 w 1057276"/>
              <a:gd name="connsiteY912" fmla="*/ 644000 h 1000123"/>
              <a:gd name="connsiteX913" fmla="*/ 874452 w 1057276"/>
              <a:gd name="connsiteY913" fmla="*/ 616475 h 1000123"/>
              <a:gd name="connsiteX914" fmla="*/ 872284 w 1057276"/>
              <a:gd name="connsiteY914" fmla="*/ 604134 h 1000123"/>
              <a:gd name="connsiteX915" fmla="*/ 871673 w 1057276"/>
              <a:gd name="connsiteY915" fmla="*/ 601206 h 1000123"/>
              <a:gd name="connsiteX916" fmla="*/ 868142 w 1057276"/>
              <a:gd name="connsiteY916" fmla="*/ 601291 h 1000123"/>
              <a:gd name="connsiteX917" fmla="*/ 857823 w 1057276"/>
              <a:gd name="connsiteY917" fmla="*/ 603216 h 1000123"/>
              <a:gd name="connsiteX918" fmla="*/ 522243 w 1057276"/>
              <a:gd name="connsiteY918" fmla="*/ 632112 h 1000123"/>
              <a:gd name="connsiteX919" fmla="*/ 523024 w 1057276"/>
              <a:gd name="connsiteY919" fmla="*/ 659765 h 1000123"/>
              <a:gd name="connsiteX920" fmla="*/ 529040 w 1057276"/>
              <a:gd name="connsiteY920" fmla="*/ 694901 h 1000123"/>
              <a:gd name="connsiteX921" fmla="*/ 533001 w 1057276"/>
              <a:gd name="connsiteY921" fmla="*/ 638293 h 1000123"/>
              <a:gd name="connsiteX922" fmla="*/ 522773 w 1057276"/>
              <a:gd name="connsiteY922" fmla="*/ 622027 h 1000123"/>
              <a:gd name="connsiteX923" fmla="*/ 522243 w 1057276"/>
              <a:gd name="connsiteY923" fmla="*/ 632112 h 1000123"/>
              <a:gd name="connsiteX924" fmla="*/ 95883 w 1057276"/>
              <a:gd name="connsiteY924" fmla="*/ 640246 h 1000123"/>
              <a:gd name="connsiteX925" fmla="*/ 95207 w 1057276"/>
              <a:gd name="connsiteY925" fmla="*/ 654122 h 1000123"/>
              <a:gd name="connsiteX926" fmla="*/ 112525 w 1057276"/>
              <a:gd name="connsiteY926" fmla="*/ 652459 h 1000123"/>
              <a:gd name="connsiteX927" fmla="*/ 111305 w 1057276"/>
              <a:gd name="connsiteY927" fmla="*/ 641072 h 1000123"/>
              <a:gd name="connsiteX928" fmla="*/ 108627 w 1057276"/>
              <a:gd name="connsiteY928" fmla="*/ 637643 h 1000123"/>
              <a:gd name="connsiteX929" fmla="*/ 103547 w 1057276"/>
              <a:gd name="connsiteY929" fmla="*/ 637643 h 1000123"/>
              <a:gd name="connsiteX930" fmla="*/ 95883 w 1057276"/>
              <a:gd name="connsiteY930" fmla="*/ 640246 h 1000123"/>
              <a:gd name="connsiteX931" fmla="*/ 946720 w 1057276"/>
              <a:gd name="connsiteY931" fmla="*/ 640246 h 1000123"/>
              <a:gd name="connsiteX932" fmla="*/ 946074 w 1057276"/>
              <a:gd name="connsiteY932" fmla="*/ 654168 h 1000123"/>
              <a:gd name="connsiteX933" fmla="*/ 959396 w 1057276"/>
              <a:gd name="connsiteY933" fmla="*/ 656642 h 1000123"/>
              <a:gd name="connsiteX934" fmla="*/ 962139 w 1057276"/>
              <a:gd name="connsiteY934" fmla="*/ 641072 h 1000123"/>
              <a:gd name="connsiteX935" fmla="*/ 959463 w 1057276"/>
              <a:gd name="connsiteY935" fmla="*/ 637643 h 1000123"/>
              <a:gd name="connsiteX936" fmla="*/ 954386 w 1057276"/>
              <a:gd name="connsiteY936" fmla="*/ 637643 h 1000123"/>
              <a:gd name="connsiteX937" fmla="*/ 946720 w 1057276"/>
              <a:gd name="connsiteY937" fmla="*/ 640246 h 1000123"/>
              <a:gd name="connsiteX938" fmla="*/ 221613 w 1057276"/>
              <a:gd name="connsiteY938" fmla="*/ 646354 h 1000123"/>
              <a:gd name="connsiteX939" fmla="*/ 195449 w 1057276"/>
              <a:gd name="connsiteY939" fmla="*/ 659058 h 1000123"/>
              <a:gd name="connsiteX940" fmla="*/ 170899 w 1057276"/>
              <a:gd name="connsiteY940" fmla="*/ 681498 h 1000123"/>
              <a:gd name="connsiteX941" fmla="*/ 170918 w 1057276"/>
              <a:gd name="connsiteY941" fmla="*/ 687744 h 1000123"/>
              <a:gd name="connsiteX942" fmla="*/ 176202 w 1057276"/>
              <a:gd name="connsiteY942" fmla="*/ 697501 h 1000123"/>
              <a:gd name="connsiteX943" fmla="*/ 193658 w 1057276"/>
              <a:gd name="connsiteY943" fmla="*/ 725480 h 1000123"/>
              <a:gd name="connsiteX944" fmla="*/ 210229 w 1057276"/>
              <a:gd name="connsiteY944" fmla="*/ 748255 h 1000123"/>
              <a:gd name="connsiteX945" fmla="*/ 224385 w 1057276"/>
              <a:gd name="connsiteY945" fmla="*/ 736044 h 1000123"/>
              <a:gd name="connsiteX946" fmla="*/ 226517 w 1057276"/>
              <a:gd name="connsiteY946" fmla="*/ 731525 h 1000123"/>
              <a:gd name="connsiteX947" fmla="*/ 226177 w 1057276"/>
              <a:gd name="connsiteY947" fmla="*/ 686805 h 1000123"/>
              <a:gd name="connsiteX948" fmla="*/ 225837 w 1057276"/>
              <a:gd name="connsiteY948" fmla="*/ 642084 h 1000123"/>
              <a:gd name="connsiteX949" fmla="*/ 221613 w 1057276"/>
              <a:gd name="connsiteY949" fmla="*/ 646354 h 1000123"/>
              <a:gd name="connsiteX950" fmla="*/ 831637 w 1057276"/>
              <a:gd name="connsiteY950" fmla="*/ 687058 h 1000123"/>
              <a:gd name="connsiteX951" fmla="*/ 831637 w 1057276"/>
              <a:gd name="connsiteY951" fmla="*/ 732769 h 1000123"/>
              <a:gd name="connsiteX952" fmla="*/ 833623 w 1057276"/>
              <a:gd name="connsiteY952" fmla="*/ 736634 h 1000123"/>
              <a:gd name="connsiteX953" fmla="*/ 847672 w 1057276"/>
              <a:gd name="connsiteY953" fmla="*/ 748255 h 1000123"/>
              <a:gd name="connsiteX954" fmla="*/ 881933 w 1057276"/>
              <a:gd name="connsiteY954" fmla="*/ 697254 h 1000123"/>
              <a:gd name="connsiteX955" fmla="*/ 885538 w 1057276"/>
              <a:gd name="connsiteY955" fmla="*/ 672504 h 1000123"/>
              <a:gd name="connsiteX956" fmla="*/ 883550 w 1057276"/>
              <a:gd name="connsiteY956" fmla="*/ 667714 h 1000123"/>
              <a:gd name="connsiteX957" fmla="*/ 877313 w 1057276"/>
              <a:gd name="connsiteY957" fmla="*/ 664547 h 1000123"/>
              <a:gd name="connsiteX958" fmla="*/ 860978 w 1057276"/>
              <a:gd name="connsiteY958" fmla="*/ 658603 h 1000123"/>
              <a:gd name="connsiteX959" fmla="*/ 835038 w 1057276"/>
              <a:gd name="connsiteY959" fmla="*/ 645414 h 1000123"/>
              <a:gd name="connsiteX960" fmla="*/ 831637 w 1057276"/>
              <a:gd name="connsiteY960" fmla="*/ 641348 h 1000123"/>
              <a:gd name="connsiteX961" fmla="*/ 831637 w 1057276"/>
              <a:gd name="connsiteY961" fmla="*/ 687058 h 1000123"/>
              <a:gd name="connsiteX962" fmla="*/ 138052 w 1057276"/>
              <a:gd name="connsiteY962" fmla="*/ 723206 h 1000123"/>
              <a:gd name="connsiteX963" fmla="*/ 115051 w 1057276"/>
              <a:gd name="connsiteY963" fmla="*/ 756715 h 1000123"/>
              <a:gd name="connsiteX964" fmla="*/ 115533 w 1057276"/>
              <a:gd name="connsiteY964" fmla="*/ 764522 h 1000123"/>
              <a:gd name="connsiteX965" fmla="*/ 150042 w 1057276"/>
              <a:gd name="connsiteY965" fmla="*/ 824756 h 1000123"/>
              <a:gd name="connsiteX966" fmla="*/ 372584 w 1057276"/>
              <a:gd name="connsiteY966" fmla="*/ 975531 h 1000123"/>
              <a:gd name="connsiteX967" fmla="*/ 652548 w 1057276"/>
              <a:gd name="connsiteY967" fmla="*/ 984914 h 1000123"/>
              <a:gd name="connsiteX968" fmla="*/ 844568 w 1057276"/>
              <a:gd name="connsiteY968" fmla="*/ 887442 h 1000123"/>
              <a:gd name="connsiteX969" fmla="*/ 911956 w 1057276"/>
              <a:gd name="connsiteY969" fmla="*/ 819829 h 1000123"/>
              <a:gd name="connsiteX970" fmla="*/ 942451 w 1057276"/>
              <a:gd name="connsiteY970" fmla="*/ 765990 h 1000123"/>
              <a:gd name="connsiteX971" fmla="*/ 943154 w 1057276"/>
              <a:gd name="connsiteY971" fmla="*/ 759145 h 1000123"/>
              <a:gd name="connsiteX972" fmla="*/ 941055 w 1057276"/>
              <a:gd name="connsiteY972" fmla="*/ 755063 h 1000123"/>
              <a:gd name="connsiteX973" fmla="*/ 923766 w 1057276"/>
              <a:gd name="connsiteY973" fmla="*/ 729077 h 1000123"/>
              <a:gd name="connsiteX974" fmla="*/ 902756 w 1057276"/>
              <a:gd name="connsiteY974" fmla="*/ 698476 h 1000123"/>
              <a:gd name="connsiteX975" fmla="*/ 896083 w 1057276"/>
              <a:gd name="connsiteY975" fmla="*/ 689738 h 1000123"/>
              <a:gd name="connsiteX976" fmla="*/ 889736 w 1057276"/>
              <a:gd name="connsiteY976" fmla="*/ 699782 h 1000123"/>
              <a:gd name="connsiteX977" fmla="*/ 859496 w 1057276"/>
              <a:gd name="connsiteY977" fmla="*/ 746304 h 1000123"/>
              <a:gd name="connsiteX978" fmla="*/ 826002 w 1057276"/>
              <a:gd name="connsiteY978" fmla="*/ 785856 h 1000123"/>
              <a:gd name="connsiteX979" fmla="*/ 712029 w 1057276"/>
              <a:gd name="connsiteY979" fmla="*/ 869970 h 1000123"/>
              <a:gd name="connsiteX980" fmla="*/ 579490 w 1057276"/>
              <a:gd name="connsiteY980" fmla="*/ 910489 h 1000123"/>
              <a:gd name="connsiteX981" fmla="*/ 563327 w 1057276"/>
              <a:gd name="connsiteY981" fmla="*/ 912757 h 1000123"/>
              <a:gd name="connsiteX982" fmla="*/ 529060 w 1057276"/>
              <a:gd name="connsiteY982" fmla="*/ 912753 h 1000123"/>
              <a:gd name="connsiteX983" fmla="*/ 494794 w 1057276"/>
              <a:gd name="connsiteY983" fmla="*/ 912750 h 1000123"/>
              <a:gd name="connsiteX984" fmla="*/ 477984 w 1057276"/>
              <a:gd name="connsiteY984" fmla="*/ 910458 h 1000123"/>
              <a:gd name="connsiteX985" fmla="*/ 324756 w 1057276"/>
              <a:gd name="connsiteY985" fmla="*/ 859086 h 1000123"/>
              <a:gd name="connsiteX986" fmla="*/ 170235 w 1057276"/>
              <a:gd name="connsiteY986" fmla="*/ 703660 h 1000123"/>
              <a:gd name="connsiteX987" fmla="*/ 161764 w 1057276"/>
              <a:gd name="connsiteY987" fmla="*/ 689735 h 1000123"/>
              <a:gd name="connsiteX988" fmla="*/ 138052 w 1057276"/>
              <a:gd name="connsiteY988" fmla="*/ 723206 h 1000123"/>
              <a:gd name="connsiteX989" fmla="*/ 333225 w 1057276"/>
              <a:gd name="connsiteY989" fmla="*/ 723452 h 1000123"/>
              <a:gd name="connsiteX990" fmla="*/ 359022 w 1057276"/>
              <a:gd name="connsiteY990" fmla="*/ 731832 h 1000123"/>
              <a:gd name="connsiteX991" fmla="*/ 471700 w 1057276"/>
              <a:gd name="connsiteY991" fmla="*/ 771146 h 1000123"/>
              <a:gd name="connsiteX992" fmla="*/ 489984 w 1057276"/>
              <a:gd name="connsiteY992" fmla="*/ 778318 h 1000123"/>
              <a:gd name="connsiteX993" fmla="*/ 484995 w 1057276"/>
              <a:gd name="connsiteY993" fmla="*/ 785837 h 1000123"/>
              <a:gd name="connsiteX994" fmla="*/ 482098 w 1057276"/>
              <a:gd name="connsiteY994" fmla="*/ 839796 h 1000123"/>
              <a:gd name="connsiteX995" fmla="*/ 483217 w 1057276"/>
              <a:gd name="connsiteY995" fmla="*/ 832291 h 1000123"/>
              <a:gd name="connsiteX996" fmla="*/ 481179 w 1057276"/>
              <a:gd name="connsiteY996" fmla="*/ 822357 h 1000123"/>
              <a:gd name="connsiteX997" fmla="*/ 482546 w 1057276"/>
              <a:gd name="connsiteY997" fmla="*/ 813742 h 1000123"/>
              <a:gd name="connsiteX998" fmla="*/ 486535 w 1057276"/>
              <a:gd name="connsiteY998" fmla="*/ 799337 h 1000123"/>
              <a:gd name="connsiteX999" fmla="*/ 504002 w 1057276"/>
              <a:gd name="connsiteY999" fmla="*/ 779390 h 1000123"/>
              <a:gd name="connsiteX1000" fmla="*/ 508371 w 1057276"/>
              <a:gd name="connsiteY1000" fmla="*/ 775602 h 1000123"/>
              <a:gd name="connsiteX1001" fmla="*/ 455444 w 1057276"/>
              <a:gd name="connsiteY1001" fmla="*/ 752824 h 1000123"/>
              <a:gd name="connsiteX1002" fmla="*/ 350126 w 1057276"/>
              <a:gd name="connsiteY1002" fmla="*/ 724894 h 1000123"/>
              <a:gd name="connsiteX1003" fmla="*/ 333225 w 1057276"/>
              <a:gd name="connsiteY1003" fmla="*/ 723452 h 1000123"/>
              <a:gd name="connsiteX1004" fmla="*/ 697805 w 1057276"/>
              <a:gd name="connsiteY1004" fmla="*/ 726725 h 1000123"/>
              <a:gd name="connsiteX1005" fmla="*/ 592054 w 1057276"/>
              <a:gd name="connsiteY1005" fmla="*/ 756818 h 1000123"/>
              <a:gd name="connsiteX1006" fmla="*/ 549749 w 1057276"/>
              <a:gd name="connsiteY1006" fmla="*/ 775664 h 1000123"/>
              <a:gd name="connsiteX1007" fmla="*/ 554149 w 1057276"/>
              <a:gd name="connsiteY1007" fmla="*/ 779410 h 1000123"/>
              <a:gd name="connsiteX1008" fmla="*/ 571487 w 1057276"/>
              <a:gd name="connsiteY1008" fmla="*/ 800153 h 1000123"/>
              <a:gd name="connsiteX1009" fmla="*/ 574825 w 1057276"/>
              <a:gd name="connsiteY1009" fmla="*/ 807467 h 1000123"/>
              <a:gd name="connsiteX1010" fmla="*/ 575371 w 1057276"/>
              <a:gd name="connsiteY1010" fmla="*/ 818759 h 1000123"/>
              <a:gd name="connsiteX1011" fmla="*/ 575918 w 1057276"/>
              <a:gd name="connsiteY1011" fmla="*/ 830050 h 1000123"/>
              <a:gd name="connsiteX1012" fmla="*/ 573829 w 1057276"/>
              <a:gd name="connsiteY1012" fmla="*/ 836222 h 1000123"/>
              <a:gd name="connsiteX1013" fmla="*/ 574968 w 1057276"/>
              <a:gd name="connsiteY1013" fmla="*/ 841206 h 1000123"/>
              <a:gd name="connsiteX1014" fmla="*/ 581300 w 1057276"/>
              <a:gd name="connsiteY1014" fmla="*/ 813973 h 1000123"/>
              <a:gd name="connsiteX1015" fmla="*/ 571861 w 1057276"/>
              <a:gd name="connsiteY1015" fmla="*/ 784232 h 1000123"/>
              <a:gd name="connsiteX1016" fmla="*/ 567710 w 1057276"/>
              <a:gd name="connsiteY1016" fmla="*/ 778160 h 1000123"/>
              <a:gd name="connsiteX1017" fmla="*/ 570044 w 1057276"/>
              <a:gd name="connsiteY1017" fmla="*/ 777330 h 1000123"/>
              <a:gd name="connsiteX1018" fmla="*/ 576904 w 1057276"/>
              <a:gd name="connsiteY1018" fmla="*/ 774626 h 1000123"/>
              <a:gd name="connsiteX1019" fmla="*/ 707000 w 1057276"/>
              <a:gd name="connsiteY1019" fmla="*/ 729382 h 1000123"/>
              <a:gd name="connsiteX1020" fmla="*/ 722955 w 1057276"/>
              <a:gd name="connsiteY1020" fmla="*/ 722329 h 1000123"/>
              <a:gd name="connsiteX1021" fmla="*/ 697805 w 1057276"/>
              <a:gd name="connsiteY1021" fmla="*/ 726725 h 1000123"/>
              <a:gd name="connsiteX1022" fmla="*/ 864793 w 1057276"/>
              <a:gd name="connsiteY1022" fmla="*/ 774150 h 1000123"/>
              <a:gd name="connsiteX1023" fmla="*/ 863206 w 1057276"/>
              <a:gd name="connsiteY1023" fmla="*/ 800767 h 1000123"/>
              <a:gd name="connsiteX1024" fmla="*/ 880326 w 1057276"/>
              <a:gd name="connsiteY1024" fmla="*/ 799008 h 1000123"/>
              <a:gd name="connsiteX1025" fmla="*/ 889891 w 1057276"/>
              <a:gd name="connsiteY1025" fmla="*/ 795104 h 1000123"/>
              <a:gd name="connsiteX1026" fmla="*/ 889056 w 1057276"/>
              <a:gd name="connsiteY1026" fmla="*/ 814812 h 1000123"/>
              <a:gd name="connsiteX1027" fmla="*/ 888637 w 1057276"/>
              <a:gd name="connsiteY1027" fmla="*/ 819829 h 1000123"/>
              <a:gd name="connsiteX1028" fmla="*/ 892470 w 1057276"/>
              <a:gd name="connsiteY1028" fmla="*/ 819829 h 1000123"/>
              <a:gd name="connsiteX1029" fmla="*/ 898225 w 1057276"/>
              <a:gd name="connsiteY1029" fmla="*/ 814489 h 1000123"/>
              <a:gd name="connsiteX1030" fmla="*/ 899959 w 1057276"/>
              <a:gd name="connsiteY1030" fmla="*/ 789701 h 1000123"/>
              <a:gd name="connsiteX1031" fmla="*/ 880184 w 1057276"/>
              <a:gd name="connsiteY1031" fmla="*/ 790162 h 1000123"/>
              <a:gd name="connsiteX1032" fmla="*/ 871788 w 1057276"/>
              <a:gd name="connsiteY1032" fmla="*/ 794328 h 1000123"/>
              <a:gd name="connsiteX1033" fmla="*/ 868222 w 1057276"/>
              <a:gd name="connsiteY1033" fmla="*/ 793066 h 1000123"/>
              <a:gd name="connsiteX1034" fmla="*/ 863449 w 1057276"/>
              <a:gd name="connsiteY1034" fmla="*/ 788350 h 1000123"/>
              <a:gd name="connsiteX1035" fmla="*/ 862241 w 1057276"/>
              <a:gd name="connsiteY1035" fmla="*/ 784895 h 1000123"/>
              <a:gd name="connsiteX1036" fmla="*/ 864533 w 1057276"/>
              <a:gd name="connsiteY1036" fmla="*/ 781376 h 1000123"/>
              <a:gd name="connsiteX1037" fmla="*/ 870566 w 1057276"/>
              <a:gd name="connsiteY1037" fmla="*/ 776435 h 1000123"/>
              <a:gd name="connsiteX1038" fmla="*/ 874308 w 1057276"/>
              <a:gd name="connsiteY1038" fmla="*/ 773347 h 1000123"/>
              <a:gd name="connsiteX1039" fmla="*/ 864793 w 1057276"/>
              <a:gd name="connsiteY1039" fmla="*/ 774150 h 1000123"/>
              <a:gd name="connsiteX1040" fmla="*/ 181762 w 1057276"/>
              <a:gd name="connsiteY1040" fmla="*/ 774802 h 1000123"/>
              <a:gd name="connsiteX1041" fmla="*/ 172174 w 1057276"/>
              <a:gd name="connsiteY1041" fmla="*/ 785917 h 1000123"/>
              <a:gd name="connsiteX1042" fmla="*/ 174890 w 1057276"/>
              <a:gd name="connsiteY1042" fmla="*/ 796189 h 1000123"/>
              <a:gd name="connsiteX1043" fmla="*/ 176795 w 1057276"/>
              <a:gd name="connsiteY1043" fmla="*/ 807547 h 1000123"/>
              <a:gd name="connsiteX1044" fmla="*/ 166411 w 1057276"/>
              <a:gd name="connsiteY1044" fmla="*/ 812802 h 1000123"/>
              <a:gd name="connsiteX1045" fmla="*/ 157956 w 1057276"/>
              <a:gd name="connsiteY1045" fmla="*/ 799984 h 1000123"/>
              <a:gd name="connsiteX1046" fmla="*/ 157950 w 1057276"/>
              <a:gd name="connsiteY1046" fmla="*/ 796405 h 1000123"/>
              <a:gd name="connsiteX1047" fmla="*/ 155364 w 1057276"/>
              <a:gd name="connsiteY1047" fmla="*/ 796405 h 1000123"/>
              <a:gd name="connsiteX1048" fmla="*/ 152778 w 1057276"/>
              <a:gd name="connsiteY1048" fmla="*/ 796405 h 1000123"/>
              <a:gd name="connsiteX1049" fmla="*/ 152778 w 1057276"/>
              <a:gd name="connsiteY1049" fmla="*/ 800361 h 1000123"/>
              <a:gd name="connsiteX1050" fmla="*/ 155335 w 1057276"/>
              <a:gd name="connsiteY1050" fmla="*/ 809361 h 1000123"/>
              <a:gd name="connsiteX1051" fmla="*/ 185096 w 1057276"/>
              <a:gd name="connsiteY1051" fmla="*/ 810740 h 1000123"/>
              <a:gd name="connsiteX1052" fmla="*/ 186732 w 1057276"/>
              <a:gd name="connsiteY1052" fmla="*/ 806769 h 1000123"/>
              <a:gd name="connsiteX1053" fmla="*/ 183978 w 1057276"/>
              <a:gd name="connsiteY1053" fmla="*/ 798566 h 1000123"/>
              <a:gd name="connsiteX1054" fmla="*/ 183591 w 1057276"/>
              <a:gd name="connsiteY1054" fmla="*/ 782943 h 1000123"/>
              <a:gd name="connsiteX1055" fmla="*/ 198726 w 1057276"/>
              <a:gd name="connsiteY1055" fmla="*/ 790224 h 1000123"/>
              <a:gd name="connsiteX1056" fmla="*/ 201408 w 1057276"/>
              <a:gd name="connsiteY1056" fmla="*/ 793802 h 1000123"/>
              <a:gd name="connsiteX1057" fmla="*/ 200678 w 1057276"/>
              <a:gd name="connsiteY1057" fmla="*/ 782486 h 1000123"/>
              <a:gd name="connsiteX1058" fmla="*/ 181762 w 1057276"/>
              <a:gd name="connsiteY1058" fmla="*/ 774802 h 1000123"/>
              <a:gd name="connsiteX1059" fmla="*/ 206529 w 1057276"/>
              <a:gd name="connsiteY1059" fmla="*/ 811696 h 1000123"/>
              <a:gd name="connsiteX1060" fmla="*/ 203065 w 1057276"/>
              <a:gd name="connsiteY1060" fmla="*/ 825685 h 1000123"/>
              <a:gd name="connsiteX1061" fmla="*/ 195073 w 1057276"/>
              <a:gd name="connsiteY1061" fmla="*/ 833838 h 1000123"/>
              <a:gd name="connsiteX1062" fmla="*/ 187081 w 1057276"/>
              <a:gd name="connsiteY1062" fmla="*/ 841989 h 1000123"/>
              <a:gd name="connsiteX1063" fmla="*/ 188443 w 1057276"/>
              <a:gd name="connsiteY1063" fmla="*/ 844162 h 1000123"/>
              <a:gd name="connsiteX1064" fmla="*/ 191746 w 1057276"/>
              <a:gd name="connsiteY1064" fmla="*/ 847566 h 1000123"/>
              <a:gd name="connsiteX1065" fmla="*/ 193690 w 1057276"/>
              <a:gd name="connsiteY1065" fmla="*/ 848799 h 1000123"/>
              <a:gd name="connsiteX1066" fmla="*/ 200527 w 1057276"/>
              <a:gd name="connsiteY1066" fmla="*/ 841523 h 1000123"/>
              <a:gd name="connsiteX1067" fmla="*/ 207365 w 1057276"/>
              <a:gd name="connsiteY1067" fmla="*/ 834246 h 1000123"/>
              <a:gd name="connsiteX1068" fmla="*/ 214662 w 1057276"/>
              <a:gd name="connsiteY1068" fmla="*/ 832148 h 1000123"/>
              <a:gd name="connsiteX1069" fmla="*/ 230802 w 1057276"/>
              <a:gd name="connsiteY1069" fmla="*/ 827378 h 1000123"/>
              <a:gd name="connsiteX1070" fmla="*/ 239645 w 1057276"/>
              <a:gd name="connsiteY1070" fmla="*/ 824711 h 1000123"/>
              <a:gd name="connsiteX1071" fmla="*/ 237625 w 1057276"/>
              <a:gd name="connsiteY1071" fmla="*/ 822678 h 1000123"/>
              <a:gd name="connsiteX1072" fmla="*/ 235606 w 1057276"/>
              <a:gd name="connsiteY1072" fmla="*/ 820645 h 1000123"/>
              <a:gd name="connsiteX1073" fmla="*/ 223783 w 1057276"/>
              <a:gd name="connsiteY1073" fmla="*/ 824207 h 1000123"/>
              <a:gd name="connsiteX1074" fmla="*/ 211470 w 1057276"/>
              <a:gd name="connsiteY1074" fmla="*/ 827278 h 1000123"/>
              <a:gd name="connsiteX1075" fmla="*/ 214147 w 1057276"/>
              <a:gd name="connsiteY1075" fmla="*/ 814560 h 1000123"/>
              <a:gd name="connsiteX1076" fmla="*/ 217313 w 1057276"/>
              <a:gd name="connsiteY1076" fmla="*/ 802334 h 1000123"/>
              <a:gd name="connsiteX1077" fmla="*/ 215232 w 1057276"/>
              <a:gd name="connsiteY1077" fmla="*/ 800020 h 1000123"/>
              <a:gd name="connsiteX1078" fmla="*/ 206529 w 1057276"/>
              <a:gd name="connsiteY1078" fmla="*/ 811696 h 1000123"/>
              <a:gd name="connsiteX1079" fmla="*/ 838845 w 1057276"/>
              <a:gd name="connsiteY1079" fmla="*/ 804106 h 1000123"/>
              <a:gd name="connsiteX1080" fmla="*/ 837000 w 1057276"/>
              <a:gd name="connsiteY1080" fmla="*/ 807809 h 1000123"/>
              <a:gd name="connsiteX1081" fmla="*/ 854612 w 1057276"/>
              <a:gd name="connsiteY1081" fmla="*/ 825633 h 1000123"/>
              <a:gd name="connsiteX1082" fmla="*/ 871766 w 1057276"/>
              <a:gd name="connsiteY1082" fmla="*/ 842315 h 1000123"/>
              <a:gd name="connsiteX1083" fmla="*/ 874330 w 1057276"/>
              <a:gd name="connsiteY1083" fmla="*/ 839980 h 1000123"/>
              <a:gd name="connsiteX1084" fmla="*/ 876894 w 1057276"/>
              <a:gd name="connsiteY1084" fmla="*/ 836158 h 1000123"/>
              <a:gd name="connsiteX1085" fmla="*/ 842158 w 1057276"/>
              <a:gd name="connsiteY1085" fmla="*/ 801905 h 1000123"/>
              <a:gd name="connsiteX1086" fmla="*/ 838845 w 1057276"/>
              <a:gd name="connsiteY1086" fmla="*/ 804106 h 1000123"/>
              <a:gd name="connsiteX1087" fmla="*/ 818060 w 1057276"/>
              <a:gd name="connsiteY1087" fmla="*/ 823856 h 1000123"/>
              <a:gd name="connsiteX1088" fmla="*/ 805180 w 1057276"/>
              <a:gd name="connsiteY1088" fmla="*/ 835505 h 1000123"/>
              <a:gd name="connsiteX1089" fmla="*/ 802644 w 1057276"/>
              <a:gd name="connsiteY1089" fmla="*/ 838019 h 1000123"/>
              <a:gd name="connsiteX1090" fmla="*/ 804207 w 1057276"/>
              <a:gd name="connsiteY1090" fmla="*/ 839593 h 1000123"/>
              <a:gd name="connsiteX1091" fmla="*/ 805770 w 1057276"/>
              <a:gd name="connsiteY1091" fmla="*/ 841166 h 1000123"/>
              <a:gd name="connsiteX1092" fmla="*/ 810037 w 1057276"/>
              <a:gd name="connsiteY1092" fmla="*/ 837004 h 1000123"/>
              <a:gd name="connsiteX1093" fmla="*/ 815089 w 1057276"/>
              <a:gd name="connsiteY1093" fmla="*/ 832842 h 1000123"/>
              <a:gd name="connsiteX1094" fmla="*/ 830410 w 1057276"/>
              <a:gd name="connsiteY1094" fmla="*/ 849664 h 1000123"/>
              <a:gd name="connsiteX1095" fmla="*/ 844947 w 1057276"/>
              <a:gd name="connsiteY1095" fmla="*/ 866487 h 1000123"/>
              <a:gd name="connsiteX1096" fmla="*/ 847991 w 1057276"/>
              <a:gd name="connsiteY1096" fmla="*/ 864480 h 1000123"/>
              <a:gd name="connsiteX1097" fmla="*/ 851010 w 1057276"/>
              <a:gd name="connsiteY1097" fmla="*/ 860996 h 1000123"/>
              <a:gd name="connsiteX1098" fmla="*/ 836787 w 1057276"/>
              <a:gd name="connsiteY1098" fmla="*/ 843299 h 1000123"/>
              <a:gd name="connsiteX1099" fmla="*/ 822586 w 1057276"/>
              <a:gd name="connsiteY1099" fmla="*/ 826211 h 1000123"/>
              <a:gd name="connsiteX1100" fmla="*/ 827061 w 1057276"/>
              <a:gd name="connsiteY1100" fmla="*/ 821908 h 1000123"/>
              <a:gd name="connsiteX1101" fmla="*/ 830802 w 1057276"/>
              <a:gd name="connsiteY1101" fmla="*/ 816549 h 1000123"/>
              <a:gd name="connsiteX1102" fmla="*/ 829236 w 1057276"/>
              <a:gd name="connsiteY1102" fmla="*/ 814673 h 1000123"/>
              <a:gd name="connsiteX1103" fmla="*/ 818060 w 1057276"/>
              <a:gd name="connsiteY1103" fmla="*/ 823856 h 1000123"/>
              <a:gd name="connsiteX1104" fmla="*/ 238576 w 1057276"/>
              <a:gd name="connsiteY1104" fmla="*/ 842938 h 1000123"/>
              <a:gd name="connsiteX1105" fmla="*/ 223643 w 1057276"/>
              <a:gd name="connsiteY1105" fmla="*/ 862307 h 1000123"/>
              <a:gd name="connsiteX1106" fmla="*/ 219754 w 1057276"/>
              <a:gd name="connsiteY1106" fmla="*/ 873183 h 1000123"/>
              <a:gd name="connsiteX1107" fmla="*/ 231635 w 1057276"/>
              <a:gd name="connsiteY1107" fmla="*/ 860198 h 1000123"/>
              <a:gd name="connsiteX1108" fmla="*/ 241678 w 1057276"/>
              <a:gd name="connsiteY1108" fmla="*/ 847699 h 1000123"/>
              <a:gd name="connsiteX1109" fmla="*/ 237574 w 1057276"/>
              <a:gd name="connsiteY1109" fmla="*/ 865547 h 1000123"/>
              <a:gd name="connsiteX1110" fmla="*/ 232984 w 1057276"/>
              <a:gd name="connsiteY1110" fmla="*/ 882908 h 1000123"/>
              <a:gd name="connsiteX1111" fmla="*/ 235419 w 1057276"/>
              <a:gd name="connsiteY1111" fmla="*/ 885357 h 1000123"/>
              <a:gd name="connsiteX1112" fmla="*/ 237854 w 1057276"/>
              <a:gd name="connsiteY1112" fmla="*/ 887808 h 1000123"/>
              <a:gd name="connsiteX1113" fmla="*/ 250595 w 1057276"/>
              <a:gd name="connsiteY1113" fmla="*/ 880286 h 1000123"/>
              <a:gd name="connsiteX1114" fmla="*/ 266517 w 1057276"/>
              <a:gd name="connsiteY1114" fmla="*/ 870696 h 1000123"/>
              <a:gd name="connsiteX1115" fmla="*/ 269701 w 1057276"/>
              <a:gd name="connsiteY1115" fmla="*/ 868629 h 1000123"/>
              <a:gd name="connsiteX1116" fmla="*/ 268522 w 1057276"/>
              <a:gd name="connsiteY1116" fmla="*/ 870581 h 1000123"/>
              <a:gd name="connsiteX1117" fmla="*/ 258450 w 1057276"/>
              <a:gd name="connsiteY1117" fmla="*/ 884031 h 1000123"/>
              <a:gd name="connsiteX1118" fmla="*/ 249556 w 1057276"/>
              <a:gd name="connsiteY1118" fmla="*/ 895529 h 1000123"/>
              <a:gd name="connsiteX1119" fmla="*/ 251797 w 1057276"/>
              <a:gd name="connsiteY1119" fmla="*/ 898020 h 1000123"/>
              <a:gd name="connsiteX1120" fmla="*/ 255718 w 1057276"/>
              <a:gd name="connsiteY1120" fmla="*/ 900512 h 1000123"/>
              <a:gd name="connsiteX1121" fmla="*/ 285964 w 1057276"/>
              <a:gd name="connsiteY1121" fmla="*/ 861350 h 1000123"/>
              <a:gd name="connsiteX1122" fmla="*/ 282938 w 1057276"/>
              <a:gd name="connsiteY1122" fmla="*/ 858727 h 1000123"/>
              <a:gd name="connsiteX1123" fmla="*/ 279912 w 1057276"/>
              <a:gd name="connsiteY1123" fmla="*/ 857340 h 1000123"/>
              <a:gd name="connsiteX1124" fmla="*/ 265159 w 1057276"/>
              <a:gd name="connsiteY1124" fmla="*/ 866081 h 1000123"/>
              <a:gd name="connsiteX1125" fmla="*/ 245968 w 1057276"/>
              <a:gd name="connsiteY1125" fmla="*/ 877508 h 1000123"/>
              <a:gd name="connsiteX1126" fmla="*/ 241530 w 1057276"/>
              <a:gd name="connsiteY1126" fmla="*/ 880194 h 1000123"/>
              <a:gd name="connsiteX1127" fmla="*/ 242444 w 1057276"/>
              <a:gd name="connsiteY1127" fmla="*/ 877802 h 1000123"/>
              <a:gd name="connsiteX1128" fmla="*/ 253637 w 1057276"/>
              <a:gd name="connsiteY1128" fmla="*/ 836157 h 1000123"/>
              <a:gd name="connsiteX1129" fmla="*/ 250467 w 1057276"/>
              <a:gd name="connsiteY1129" fmla="*/ 833653 h 1000123"/>
              <a:gd name="connsiteX1130" fmla="*/ 247296 w 1057276"/>
              <a:gd name="connsiteY1130" fmla="*/ 831563 h 1000123"/>
              <a:gd name="connsiteX1131" fmla="*/ 238576 w 1057276"/>
              <a:gd name="connsiteY1131" fmla="*/ 842938 h 1000123"/>
              <a:gd name="connsiteX1132" fmla="*/ 786056 w 1057276"/>
              <a:gd name="connsiteY1132" fmla="*/ 849847 h 1000123"/>
              <a:gd name="connsiteX1133" fmla="*/ 783794 w 1057276"/>
              <a:gd name="connsiteY1133" fmla="*/ 853161 h 1000123"/>
              <a:gd name="connsiteX1134" fmla="*/ 800156 w 1057276"/>
              <a:gd name="connsiteY1134" fmla="*/ 901813 h 1000123"/>
              <a:gd name="connsiteX1135" fmla="*/ 800658 w 1057276"/>
              <a:gd name="connsiteY1135" fmla="*/ 892211 h 1000123"/>
              <a:gd name="connsiteX1136" fmla="*/ 798160 w 1057276"/>
              <a:gd name="connsiteY1136" fmla="*/ 884905 h 1000123"/>
              <a:gd name="connsiteX1137" fmla="*/ 804840 w 1057276"/>
              <a:gd name="connsiteY1137" fmla="*/ 879779 h 1000123"/>
              <a:gd name="connsiteX1138" fmla="*/ 811519 w 1057276"/>
              <a:gd name="connsiteY1138" fmla="*/ 874653 h 1000123"/>
              <a:gd name="connsiteX1139" fmla="*/ 817876 w 1057276"/>
              <a:gd name="connsiteY1139" fmla="*/ 879249 h 1000123"/>
              <a:gd name="connsiteX1140" fmla="*/ 824231 w 1057276"/>
              <a:gd name="connsiteY1140" fmla="*/ 883844 h 1000123"/>
              <a:gd name="connsiteX1141" fmla="*/ 827287 w 1057276"/>
              <a:gd name="connsiteY1141" fmla="*/ 882198 h 1000123"/>
              <a:gd name="connsiteX1142" fmla="*/ 830344 w 1057276"/>
              <a:gd name="connsiteY1142" fmla="*/ 879050 h 1000123"/>
              <a:gd name="connsiteX1143" fmla="*/ 789623 w 1057276"/>
              <a:gd name="connsiteY1143" fmla="*/ 848806 h 1000123"/>
              <a:gd name="connsiteX1144" fmla="*/ 786056 w 1057276"/>
              <a:gd name="connsiteY1144" fmla="*/ 849847 h 1000123"/>
              <a:gd name="connsiteX1145" fmla="*/ 793697 w 1057276"/>
              <a:gd name="connsiteY1145" fmla="*/ 869931 h 1000123"/>
              <a:gd name="connsiteX1146" fmla="*/ 797810 w 1057276"/>
              <a:gd name="connsiteY1146" fmla="*/ 879654 h 1000123"/>
              <a:gd name="connsiteX1147" fmla="*/ 803470 w 1057276"/>
              <a:gd name="connsiteY1147" fmla="*/ 875955 h 1000123"/>
              <a:gd name="connsiteX1148" fmla="*/ 808276 w 1057276"/>
              <a:gd name="connsiteY1148" fmla="*/ 872292 h 1000123"/>
              <a:gd name="connsiteX1149" fmla="*/ 799904 w 1057276"/>
              <a:gd name="connsiteY1149" fmla="*/ 866232 h 1000123"/>
              <a:gd name="connsiteX1150" fmla="*/ 790985 w 1057276"/>
              <a:gd name="connsiteY1150" fmla="*/ 860170 h 1000123"/>
              <a:gd name="connsiteX1151" fmla="*/ 793697 w 1057276"/>
              <a:gd name="connsiteY1151" fmla="*/ 869931 h 1000123"/>
              <a:gd name="connsiteX1152" fmla="*/ 753743 w 1057276"/>
              <a:gd name="connsiteY1152" fmla="*/ 871661 h 1000123"/>
              <a:gd name="connsiteX1153" fmla="*/ 739843 w 1057276"/>
              <a:gd name="connsiteY1153" fmla="*/ 881967 h 1000123"/>
              <a:gd name="connsiteX1154" fmla="*/ 747411 w 1057276"/>
              <a:gd name="connsiteY1154" fmla="*/ 880916 h 1000123"/>
              <a:gd name="connsiteX1155" fmla="*/ 752125 w 1057276"/>
              <a:gd name="connsiteY1155" fmla="*/ 878644 h 1000123"/>
              <a:gd name="connsiteX1156" fmla="*/ 763131 w 1057276"/>
              <a:gd name="connsiteY1156" fmla="*/ 896607 h 1000123"/>
              <a:gd name="connsiteX1157" fmla="*/ 775022 w 1057276"/>
              <a:gd name="connsiteY1157" fmla="*/ 915754 h 1000123"/>
              <a:gd name="connsiteX1158" fmla="*/ 776272 w 1057276"/>
              <a:gd name="connsiteY1158" fmla="*/ 917333 h 1000123"/>
              <a:gd name="connsiteX1159" fmla="*/ 779387 w 1057276"/>
              <a:gd name="connsiteY1159" fmla="*/ 915279 h 1000123"/>
              <a:gd name="connsiteX1160" fmla="*/ 782501 w 1057276"/>
              <a:gd name="connsiteY1160" fmla="*/ 912078 h 1000123"/>
              <a:gd name="connsiteX1161" fmla="*/ 771510 w 1057276"/>
              <a:gd name="connsiteY1161" fmla="*/ 892854 h 1000123"/>
              <a:gd name="connsiteX1162" fmla="*/ 760529 w 1057276"/>
              <a:gd name="connsiteY1162" fmla="*/ 873655 h 1000123"/>
              <a:gd name="connsiteX1163" fmla="*/ 765656 w 1057276"/>
              <a:gd name="connsiteY1163" fmla="*/ 869592 h 1000123"/>
              <a:gd name="connsiteX1164" fmla="*/ 770033 w 1057276"/>
              <a:gd name="connsiteY1164" fmla="*/ 864712 h 1000123"/>
              <a:gd name="connsiteX1165" fmla="*/ 768462 w 1057276"/>
              <a:gd name="connsiteY1165" fmla="*/ 862877 h 1000123"/>
              <a:gd name="connsiteX1166" fmla="*/ 753743 w 1057276"/>
              <a:gd name="connsiteY1166" fmla="*/ 871661 h 1000123"/>
              <a:gd name="connsiteX1167" fmla="*/ 288873 w 1057276"/>
              <a:gd name="connsiteY1167" fmla="*/ 891951 h 1000123"/>
              <a:gd name="connsiteX1168" fmla="*/ 276913 w 1057276"/>
              <a:gd name="connsiteY1168" fmla="*/ 913944 h 1000123"/>
              <a:gd name="connsiteX1169" fmla="*/ 299441 w 1057276"/>
              <a:gd name="connsiteY1169" fmla="*/ 925237 h 1000123"/>
              <a:gd name="connsiteX1170" fmla="*/ 313747 w 1057276"/>
              <a:gd name="connsiteY1170" fmla="*/ 909540 h 1000123"/>
              <a:gd name="connsiteX1171" fmla="*/ 311726 w 1057276"/>
              <a:gd name="connsiteY1171" fmla="*/ 905004 h 1000123"/>
              <a:gd name="connsiteX1172" fmla="*/ 313650 w 1057276"/>
              <a:gd name="connsiteY1172" fmla="*/ 901813 h 1000123"/>
              <a:gd name="connsiteX1173" fmla="*/ 323462 w 1057276"/>
              <a:gd name="connsiteY1173" fmla="*/ 891178 h 1000123"/>
              <a:gd name="connsiteX1174" fmla="*/ 310457 w 1057276"/>
              <a:gd name="connsiteY1174" fmla="*/ 875667 h 1000123"/>
              <a:gd name="connsiteX1175" fmla="*/ 301405 w 1057276"/>
              <a:gd name="connsiteY1175" fmla="*/ 870618 h 1000123"/>
              <a:gd name="connsiteX1176" fmla="*/ 288873 w 1057276"/>
              <a:gd name="connsiteY1176" fmla="*/ 891951 h 1000123"/>
              <a:gd name="connsiteX1177" fmla="*/ 302897 w 1057276"/>
              <a:gd name="connsiteY1177" fmla="*/ 885527 h 1000123"/>
              <a:gd name="connsiteX1178" fmla="*/ 298895 w 1057276"/>
              <a:gd name="connsiteY1178" fmla="*/ 893776 h 1000123"/>
              <a:gd name="connsiteX1179" fmla="*/ 307913 w 1057276"/>
              <a:gd name="connsiteY1179" fmla="*/ 897908 h 1000123"/>
              <a:gd name="connsiteX1180" fmla="*/ 315704 w 1057276"/>
              <a:gd name="connsiteY1180" fmla="*/ 888200 h 1000123"/>
              <a:gd name="connsiteX1181" fmla="*/ 308392 w 1057276"/>
              <a:gd name="connsiteY1181" fmla="*/ 879234 h 1000123"/>
              <a:gd name="connsiteX1182" fmla="*/ 302897 w 1057276"/>
              <a:gd name="connsiteY1182" fmla="*/ 885527 h 1000123"/>
              <a:gd name="connsiteX1183" fmla="*/ 724702 w 1057276"/>
              <a:gd name="connsiteY1183" fmla="*/ 888152 h 1000123"/>
              <a:gd name="connsiteX1184" fmla="*/ 721928 w 1057276"/>
              <a:gd name="connsiteY1184" fmla="*/ 890107 h 1000123"/>
              <a:gd name="connsiteX1185" fmla="*/ 731695 w 1057276"/>
              <a:gd name="connsiteY1185" fmla="*/ 909298 h 1000123"/>
              <a:gd name="connsiteX1186" fmla="*/ 743270 w 1057276"/>
              <a:gd name="connsiteY1186" fmla="*/ 931431 h 1000123"/>
              <a:gd name="connsiteX1187" fmla="*/ 745080 w 1057276"/>
              <a:gd name="connsiteY1187" fmla="*/ 934374 h 1000123"/>
              <a:gd name="connsiteX1188" fmla="*/ 748968 w 1057276"/>
              <a:gd name="connsiteY1188" fmla="*/ 932349 h 1000123"/>
              <a:gd name="connsiteX1189" fmla="*/ 752856 w 1057276"/>
              <a:gd name="connsiteY1189" fmla="*/ 930325 h 1000123"/>
              <a:gd name="connsiteX1190" fmla="*/ 741494 w 1057276"/>
              <a:gd name="connsiteY1190" fmla="*/ 908280 h 1000123"/>
              <a:gd name="connsiteX1191" fmla="*/ 728804 w 1057276"/>
              <a:gd name="connsiteY1191" fmla="*/ 886217 h 1000123"/>
              <a:gd name="connsiteX1192" fmla="*/ 724702 w 1057276"/>
              <a:gd name="connsiteY1192" fmla="*/ 888152 h 1000123"/>
              <a:gd name="connsiteX1193" fmla="*/ 339476 w 1057276"/>
              <a:gd name="connsiteY1193" fmla="*/ 897733 h 1000123"/>
              <a:gd name="connsiteX1194" fmla="*/ 325847 w 1057276"/>
              <a:gd name="connsiteY1194" fmla="*/ 937271 h 1000123"/>
              <a:gd name="connsiteX1195" fmla="*/ 356721 w 1057276"/>
              <a:gd name="connsiteY1195" fmla="*/ 946095 h 1000123"/>
              <a:gd name="connsiteX1196" fmla="*/ 371000 w 1057276"/>
              <a:gd name="connsiteY1196" fmla="*/ 915595 h 1000123"/>
              <a:gd name="connsiteX1197" fmla="*/ 359119 w 1057276"/>
              <a:gd name="connsiteY1197" fmla="*/ 899257 h 1000123"/>
              <a:gd name="connsiteX1198" fmla="*/ 339476 w 1057276"/>
              <a:gd name="connsiteY1198" fmla="*/ 897733 h 1000123"/>
              <a:gd name="connsiteX1199" fmla="*/ 291423 w 1057276"/>
              <a:gd name="connsiteY1199" fmla="*/ 906052 h 1000123"/>
              <a:gd name="connsiteX1200" fmla="*/ 287221 w 1057276"/>
              <a:gd name="connsiteY1200" fmla="*/ 914994 h 1000123"/>
              <a:gd name="connsiteX1201" fmla="*/ 298370 w 1057276"/>
              <a:gd name="connsiteY1201" fmla="*/ 918505 h 1000123"/>
              <a:gd name="connsiteX1202" fmla="*/ 306106 w 1057276"/>
              <a:gd name="connsiteY1202" fmla="*/ 906301 h 1000123"/>
              <a:gd name="connsiteX1203" fmla="*/ 296308 w 1057276"/>
              <a:gd name="connsiteY1203" fmla="*/ 897925 h 1000123"/>
              <a:gd name="connsiteX1204" fmla="*/ 291423 w 1057276"/>
              <a:gd name="connsiteY1204" fmla="*/ 906052 h 1000123"/>
              <a:gd name="connsiteX1205" fmla="*/ 703624 w 1057276"/>
              <a:gd name="connsiteY1205" fmla="*/ 899624 h 1000123"/>
              <a:gd name="connsiteX1206" fmla="*/ 710084 w 1057276"/>
              <a:gd name="connsiteY1206" fmla="*/ 917415 h 1000123"/>
              <a:gd name="connsiteX1207" fmla="*/ 716150 w 1057276"/>
              <a:gd name="connsiteY1207" fmla="*/ 933885 h 1000123"/>
              <a:gd name="connsiteX1208" fmla="*/ 698024 w 1057276"/>
              <a:gd name="connsiteY1208" fmla="*/ 921167 h 1000123"/>
              <a:gd name="connsiteX1209" fmla="*/ 680293 w 1057276"/>
              <a:gd name="connsiteY1209" fmla="*/ 908052 h 1000123"/>
              <a:gd name="connsiteX1210" fmla="*/ 676971 w 1057276"/>
              <a:gd name="connsiteY1210" fmla="*/ 908891 h 1000123"/>
              <a:gd name="connsiteX1211" fmla="*/ 674266 w 1057276"/>
              <a:gd name="connsiteY1211" fmla="*/ 911302 h 1000123"/>
              <a:gd name="connsiteX1212" fmla="*/ 693983 w 1057276"/>
              <a:gd name="connsiteY1212" fmla="*/ 956472 h 1000123"/>
              <a:gd name="connsiteX1213" fmla="*/ 695916 w 1057276"/>
              <a:gd name="connsiteY1213" fmla="*/ 951360 h 1000123"/>
              <a:gd name="connsiteX1214" fmla="*/ 685933 w 1057276"/>
              <a:gd name="connsiteY1214" fmla="*/ 923528 h 1000123"/>
              <a:gd name="connsiteX1215" fmla="*/ 702142 w 1057276"/>
              <a:gd name="connsiteY1215" fmla="*/ 935381 h 1000123"/>
              <a:gd name="connsiteX1216" fmla="*/ 716822 w 1057276"/>
              <a:gd name="connsiteY1216" fmla="*/ 946297 h 1000123"/>
              <a:gd name="connsiteX1217" fmla="*/ 721295 w 1057276"/>
              <a:gd name="connsiteY1217" fmla="*/ 945453 h 1000123"/>
              <a:gd name="connsiteX1218" fmla="*/ 725363 w 1057276"/>
              <a:gd name="connsiteY1218" fmla="*/ 942975 h 1000123"/>
              <a:gd name="connsiteX1219" fmla="*/ 716554 w 1057276"/>
              <a:gd name="connsiteY1219" fmla="*/ 919641 h 1000123"/>
              <a:gd name="connsiteX1220" fmla="*/ 708149 w 1057276"/>
              <a:gd name="connsiteY1220" fmla="*/ 897939 h 1000123"/>
              <a:gd name="connsiteX1221" fmla="*/ 705886 w 1057276"/>
              <a:gd name="connsiteY1221" fmla="*/ 897925 h 1000123"/>
              <a:gd name="connsiteX1222" fmla="*/ 703624 w 1057276"/>
              <a:gd name="connsiteY1222" fmla="*/ 899624 h 1000123"/>
              <a:gd name="connsiteX1223" fmla="*/ 341731 w 1057276"/>
              <a:gd name="connsiteY1223" fmla="*/ 905126 h 1000123"/>
              <a:gd name="connsiteX1224" fmla="*/ 330901 w 1057276"/>
              <a:gd name="connsiteY1224" fmla="*/ 928331 h 1000123"/>
              <a:gd name="connsiteX1225" fmla="*/ 340082 w 1057276"/>
              <a:gd name="connsiteY1225" fmla="*/ 942250 h 1000123"/>
              <a:gd name="connsiteX1226" fmla="*/ 345073 w 1057276"/>
              <a:gd name="connsiteY1226" fmla="*/ 943755 h 1000123"/>
              <a:gd name="connsiteX1227" fmla="*/ 349461 w 1057276"/>
              <a:gd name="connsiteY1227" fmla="*/ 941639 h 1000123"/>
              <a:gd name="connsiteX1228" fmla="*/ 363547 w 1057276"/>
              <a:gd name="connsiteY1228" fmla="*/ 916025 h 1000123"/>
              <a:gd name="connsiteX1229" fmla="*/ 341731 w 1057276"/>
              <a:gd name="connsiteY1229" fmla="*/ 905126 h 1000123"/>
              <a:gd name="connsiteX1230" fmla="*/ 389409 w 1057276"/>
              <a:gd name="connsiteY1230" fmla="*/ 912510 h 1000123"/>
              <a:gd name="connsiteX1231" fmla="*/ 382302 w 1057276"/>
              <a:gd name="connsiteY1231" fmla="*/ 936341 h 1000123"/>
              <a:gd name="connsiteX1232" fmla="*/ 376160 w 1057276"/>
              <a:gd name="connsiteY1232" fmla="*/ 960415 h 1000123"/>
              <a:gd name="connsiteX1233" fmla="*/ 402278 w 1057276"/>
              <a:gd name="connsiteY1233" fmla="*/ 967569 h 1000123"/>
              <a:gd name="connsiteX1234" fmla="*/ 394905 w 1057276"/>
              <a:gd name="connsiteY1234" fmla="*/ 961606 h 1000123"/>
              <a:gd name="connsiteX1235" fmla="*/ 385781 w 1057276"/>
              <a:gd name="connsiteY1235" fmla="*/ 958386 h 1000123"/>
              <a:gd name="connsiteX1236" fmla="*/ 391915 w 1057276"/>
              <a:gd name="connsiteY1236" fmla="*/ 936826 h 1000123"/>
              <a:gd name="connsiteX1237" fmla="*/ 397483 w 1057276"/>
              <a:gd name="connsiteY1237" fmla="*/ 914651 h 1000123"/>
              <a:gd name="connsiteX1238" fmla="*/ 389409 w 1057276"/>
              <a:gd name="connsiteY1238" fmla="*/ 912510 h 1000123"/>
              <a:gd name="connsiteX1239" fmla="*/ 641719 w 1057276"/>
              <a:gd name="connsiteY1239" fmla="*/ 919903 h 1000123"/>
              <a:gd name="connsiteX1240" fmla="*/ 639943 w 1057276"/>
              <a:gd name="connsiteY1240" fmla="*/ 921035 h 1000123"/>
              <a:gd name="connsiteX1241" fmla="*/ 638372 w 1057276"/>
              <a:gd name="connsiteY1241" fmla="*/ 946235 h 1000123"/>
              <a:gd name="connsiteX1242" fmla="*/ 637972 w 1057276"/>
              <a:gd name="connsiteY1242" fmla="*/ 972731 h 1000123"/>
              <a:gd name="connsiteX1243" fmla="*/ 642659 w 1057276"/>
              <a:gd name="connsiteY1243" fmla="*/ 963387 h 1000123"/>
              <a:gd name="connsiteX1244" fmla="*/ 643841 w 1057276"/>
              <a:gd name="connsiteY1244" fmla="*/ 956367 h 1000123"/>
              <a:gd name="connsiteX1245" fmla="*/ 658174 w 1057276"/>
              <a:gd name="connsiteY1245" fmla="*/ 952567 h 1000123"/>
              <a:gd name="connsiteX1246" fmla="*/ 663096 w 1057276"/>
              <a:gd name="connsiteY1246" fmla="*/ 958415 h 1000123"/>
              <a:gd name="connsiteX1247" fmla="*/ 666772 w 1057276"/>
              <a:gd name="connsiteY1247" fmla="*/ 964273 h 1000123"/>
              <a:gd name="connsiteX1248" fmla="*/ 670251 w 1057276"/>
              <a:gd name="connsiteY1248" fmla="*/ 964273 h 1000123"/>
              <a:gd name="connsiteX1249" fmla="*/ 674584 w 1057276"/>
              <a:gd name="connsiteY1249" fmla="*/ 962882 h 1000123"/>
              <a:gd name="connsiteX1250" fmla="*/ 645436 w 1057276"/>
              <a:gd name="connsiteY1250" fmla="*/ 918779 h 1000123"/>
              <a:gd name="connsiteX1251" fmla="*/ 641719 w 1057276"/>
              <a:gd name="connsiteY1251" fmla="*/ 919903 h 1000123"/>
              <a:gd name="connsiteX1252" fmla="*/ 426257 w 1057276"/>
              <a:gd name="connsiteY1252" fmla="*/ 926864 h 1000123"/>
              <a:gd name="connsiteX1253" fmla="*/ 420443 w 1057276"/>
              <a:gd name="connsiteY1253" fmla="*/ 961901 h 1000123"/>
              <a:gd name="connsiteX1254" fmla="*/ 452919 w 1057276"/>
              <a:gd name="connsiteY1254" fmla="*/ 969197 h 1000123"/>
              <a:gd name="connsiteX1255" fmla="*/ 460528 w 1057276"/>
              <a:gd name="connsiteY1255" fmla="*/ 932119 h 1000123"/>
              <a:gd name="connsiteX1256" fmla="*/ 460528 w 1057276"/>
              <a:gd name="connsiteY1256" fmla="*/ 928949 h 1000123"/>
              <a:gd name="connsiteX1257" fmla="*/ 458326 w 1057276"/>
              <a:gd name="connsiteY1257" fmla="*/ 929376 h 1000123"/>
              <a:gd name="connsiteX1258" fmla="*/ 456125 w 1057276"/>
              <a:gd name="connsiteY1258" fmla="*/ 929803 h 1000123"/>
              <a:gd name="connsiteX1259" fmla="*/ 452627 w 1057276"/>
              <a:gd name="connsiteY1259" fmla="*/ 947803 h 1000123"/>
              <a:gd name="connsiteX1260" fmla="*/ 449130 w 1057276"/>
              <a:gd name="connsiteY1260" fmla="*/ 965806 h 1000123"/>
              <a:gd name="connsiteX1261" fmla="*/ 446200 w 1057276"/>
              <a:gd name="connsiteY1261" fmla="*/ 968940 h 1000123"/>
              <a:gd name="connsiteX1262" fmla="*/ 429494 w 1057276"/>
              <a:gd name="connsiteY1262" fmla="*/ 963159 h 1000123"/>
              <a:gd name="connsiteX1263" fmla="*/ 432751 w 1057276"/>
              <a:gd name="connsiteY1263" fmla="*/ 943336 h 1000123"/>
              <a:gd name="connsiteX1264" fmla="*/ 435377 w 1057276"/>
              <a:gd name="connsiteY1264" fmla="*/ 925588 h 1000123"/>
              <a:gd name="connsiteX1265" fmla="*/ 430852 w 1057276"/>
              <a:gd name="connsiteY1265" fmla="*/ 923935 h 1000123"/>
              <a:gd name="connsiteX1266" fmla="*/ 426957 w 1057276"/>
              <a:gd name="connsiteY1266" fmla="*/ 923935 h 1000123"/>
              <a:gd name="connsiteX1267" fmla="*/ 426257 w 1057276"/>
              <a:gd name="connsiteY1267" fmla="*/ 926864 h 1000123"/>
              <a:gd name="connsiteX1268" fmla="*/ 597638 w 1057276"/>
              <a:gd name="connsiteY1268" fmla="*/ 928238 h 1000123"/>
              <a:gd name="connsiteX1269" fmla="*/ 587248 w 1057276"/>
              <a:gd name="connsiteY1269" fmla="*/ 941762 h 1000123"/>
              <a:gd name="connsiteX1270" fmla="*/ 594705 w 1057276"/>
              <a:gd name="connsiteY1270" fmla="*/ 954329 h 1000123"/>
              <a:gd name="connsiteX1271" fmla="*/ 604408 w 1057276"/>
              <a:gd name="connsiteY1271" fmla="*/ 957034 h 1000123"/>
              <a:gd name="connsiteX1272" fmla="*/ 615695 w 1057276"/>
              <a:gd name="connsiteY1272" fmla="*/ 965645 h 1000123"/>
              <a:gd name="connsiteX1273" fmla="*/ 613015 w 1057276"/>
              <a:gd name="connsiteY1273" fmla="*/ 971255 h 1000123"/>
              <a:gd name="connsiteX1274" fmla="*/ 610335 w 1057276"/>
              <a:gd name="connsiteY1274" fmla="*/ 974684 h 1000123"/>
              <a:gd name="connsiteX1275" fmla="*/ 604039 w 1057276"/>
              <a:gd name="connsiteY1275" fmla="*/ 974684 h 1000123"/>
              <a:gd name="connsiteX1276" fmla="*/ 596946 w 1057276"/>
              <a:gd name="connsiteY1276" fmla="*/ 973388 h 1000123"/>
              <a:gd name="connsiteX1277" fmla="*/ 592421 w 1057276"/>
              <a:gd name="connsiteY1277" fmla="*/ 974008 h 1000123"/>
              <a:gd name="connsiteX1278" fmla="*/ 616049 w 1057276"/>
              <a:gd name="connsiteY1278" fmla="*/ 977475 h 1000123"/>
              <a:gd name="connsiteX1279" fmla="*/ 620176 w 1057276"/>
              <a:gd name="connsiteY1279" fmla="*/ 955348 h 1000123"/>
              <a:gd name="connsiteX1280" fmla="*/ 616897 w 1057276"/>
              <a:gd name="connsiteY1280" fmla="*/ 951428 h 1000123"/>
              <a:gd name="connsiteX1281" fmla="*/ 609509 w 1057276"/>
              <a:gd name="connsiteY1281" fmla="*/ 949925 h 1000123"/>
              <a:gd name="connsiteX1282" fmla="*/ 599209 w 1057276"/>
              <a:gd name="connsiteY1282" fmla="*/ 946559 h 1000123"/>
              <a:gd name="connsiteX1283" fmla="*/ 596299 w 1057276"/>
              <a:gd name="connsiteY1283" fmla="*/ 944697 h 1000123"/>
              <a:gd name="connsiteX1284" fmla="*/ 596299 w 1057276"/>
              <a:gd name="connsiteY1284" fmla="*/ 940331 h 1000123"/>
              <a:gd name="connsiteX1285" fmla="*/ 598325 w 1057276"/>
              <a:gd name="connsiteY1285" fmla="*/ 934275 h 1000123"/>
              <a:gd name="connsiteX1286" fmla="*/ 611493 w 1057276"/>
              <a:gd name="connsiteY1286" fmla="*/ 933480 h 1000123"/>
              <a:gd name="connsiteX1287" fmla="*/ 614403 w 1057276"/>
              <a:gd name="connsiteY1287" fmla="*/ 934522 h 1000123"/>
              <a:gd name="connsiteX1288" fmla="*/ 614403 w 1057276"/>
              <a:gd name="connsiteY1288" fmla="*/ 932415 h 1000123"/>
              <a:gd name="connsiteX1289" fmla="*/ 609918 w 1057276"/>
              <a:gd name="connsiteY1289" fmla="*/ 928424 h 1000123"/>
              <a:gd name="connsiteX1290" fmla="*/ 597638 w 1057276"/>
              <a:gd name="connsiteY1290" fmla="*/ 928238 h 1000123"/>
              <a:gd name="connsiteX1291" fmla="*/ 643866 w 1057276"/>
              <a:gd name="connsiteY1291" fmla="*/ 940435 h 1000123"/>
              <a:gd name="connsiteX1292" fmla="*/ 643562 w 1057276"/>
              <a:gd name="connsiteY1292" fmla="*/ 950997 h 1000123"/>
              <a:gd name="connsiteX1293" fmla="*/ 655780 w 1057276"/>
              <a:gd name="connsiteY1293" fmla="*/ 947815 h 1000123"/>
              <a:gd name="connsiteX1294" fmla="*/ 650108 w 1057276"/>
              <a:gd name="connsiteY1294" fmla="*/ 938768 h 1000123"/>
              <a:gd name="connsiteX1295" fmla="*/ 644435 w 1057276"/>
              <a:gd name="connsiteY1295" fmla="*/ 930257 h 1000123"/>
              <a:gd name="connsiteX1296" fmla="*/ 643866 w 1057276"/>
              <a:gd name="connsiteY1296" fmla="*/ 940435 h 1000123"/>
              <a:gd name="connsiteX1297" fmla="*/ 478147 w 1057276"/>
              <a:gd name="connsiteY1297" fmla="*/ 932834 h 1000123"/>
              <a:gd name="connsiteX1298" fmla="*/ 475278 w 1057276"/>
              <a:gd name="connsiteY1298" fmla="*/ 967007 h 1000123"/>
              <a:gd name="connsiteX1299" fmla="*/ 474424 w 1057276"/>
              <a:gd name="connsiteY1299" fmla="*/ 982094 h 1000123"/>
              <a:gd name="connsiteX1300" fmla="*/ 476486 w 1057276"/>
              <a:gd name="connsiteY1300" fmla="*/ 982885 h 1000123"/>
              <a:gd name="connsiteX1301" fmla="*/ 479159 w 1057276"/>
              <a:gd name="connsiteY1301" fmla="*/ 982685 h 1000123"/>
              <a:gd name="connsiteX1302" fmla="*/ 480680 w 1057276"/>
              <a:gd name="connsiteY1302" fmla="*/ 965216 h 1000123"/>
              <a:gd name="connsiteX1303" fmla="*/ 484412 w 1057276"/>
              <a:gd name="connsiteY1303" fmla="*/ 953529 h 1000123"/>
              <a:gd name="connsiteX1304" fmla="*/ 489843 w 1057276"/>
              <a:gd name="connsiteY1304" fmla="*/ 970340 h 1000123"/>
              <a:gd name="connsiteX1305" fmla="*/ 500409 w 1057276"/>
              <a:gd name="connsiteY1305" fmla="*/ 983923 h 1000123"/>
              <a:gd name="connsiteX1306" fmla="*/ 509106 w 1057276"/>
              <a:gd name="connsiteY1306" fmla="*/ 967750 h 1000123"/>
              <a:gd name="connsiteX1307" fmla="*/ 516751 w 1057276"/>
              <a:gd name="connsiteY1307" fmla="*/ 952824 h 1000123"/>
              <a:gd name="connsiteX1308" fmla="*/ 516006 w 1057276"/>
              <a:gd name="connsiteY1308" fmla="*/ 968769 h 1000123"/>
              <a:gd name="connsiteX1309" fmla="*/ 515381 w 1057276"/>
              <a:gd name="connsiteY1309" fmla="*/ 984780 h 1000123"/>
              <a:gd name="connsiteX1310" fmla="*/ 520102 w 1057276"/>
              <a:gd name="connsiteY1310" fmla="*/ 985485 h 1000123"/>
              <a:gd name="connsiteX1311" fmla="*/ 524378 w 1057276"/>
              <a:gd name="connsiteY1311" fmla="*/ 985752 h 1000123"/>
              <a:gd name="connsiteX1312" fmla="*/ 524739 w 1057276"/>
              <a:gd name="connsiteY1312" fmla="*/ 980542 h 1000123"/>
              <a:gd name="connsiteX1313" fmla="*/ 525464 w 1057276"/>
              <a:gd name="connsiteY1313" fmla="*/ 955186 h 1000123"/>
              <a:gd name="connsiteX1314" fmla="*/ 525828 w 1057276"/>
              <a:gd name="connsiteY1314" fmla="*/ 935030 h 1000123"/>
              <a:gd name="connsiteX1315" fmla="*/ 523564 w 1057276"/>
              <a:gd name="connsiteY1315" fmla="*/ 935176 h 1000123"/>
              <a:gd name="connsiteX1316" fmla="*/ 520216 w 1057276"/>
              <a:gd name="connsiteY1316" fmla="*/ 935485 h 1000123"/>
              <a:gd name="connsiteX1317" fmla="*/ 509648 w 1057276"/>
              <a:gd name="connsiteY1317" fmla="*/ 955472 h 1000123"/>
              <a:gd name="connsiteX1318" fmla="*/ 499646 w 1057276"/>
              <a:gd name="connsiteY1318" fmla="*/ 974008 h 1000123"/>
              <a:gd name="connsiteX1319" fmla="*/ 492435 w 1057276"/>
              <a:gd name="connsiteY1319" fmla="*/ 953281 h 1000123"/>
              <a:gd name="connsiteX1320" fmla="*/ 485743 w 1057276"/>
              <a:gd name="connsiteY1320" fmla="*/ 933829 h 1000123"/>
              <a:gd name="connsiteX1321" fmla="*/ 482193 w 1057276"/>
              <a:gd name="connsiteY1321" fmla="*/ 932900 h 1000123"/>
              <a:gd name="connsiteX1322" fmla="*/ 478147 w 1057276"/>
              <a:gd name="connsiteY1322" fmla="*/ 932834 h 1000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</a:cxnLst>
            <a:rect l="l" t="t" r="r" b="b"/>
            <a:pathLst>
              <a:path w="1057276" h="1000123">
                <a:moveTo>
                  <a:pt x="557508" y="674"/>
                </a:moveTo>
                <a:cubicBezTo>
                  <a:pt x="557508" y="1049"/>
                  <a:pt x="558973" y="1917"/>
                  <a:pt x="560763" y="2603"/>
                </a:cubicBezTo>
                <a:cubicBezTo>
                  <a:pt x="562554" y="3287"/>
                  <a:pt x="564645" y="5470"/>
                  <a:pt x="565412" y="7450"/>
                </a:cubicBezTo>
                <a:lnTo>
                  <a:pt x="566804" y="11052"/>
                </a:lnTo>
                <a:lnTo>
                  <a:pt x="563334" y="40976"/>
                </a:lnTo>
                <a:cubicBezTo>
                  <a:pt x="561425" y="57434"/>
                  <a:pt x="559068" y="72816"/>
                  <a:pt x="558096" y="75157"/>
                </a:cubicBezTo>
                <a:lnTo>
                  <a:pt x="556330" y="79414"/>
                </a:lnTo>
                <a:lnTo>
                  <a:pt x="552392" y="80206"/>
                </a:lnTo>
                <a:cubicBezTo>
                  <a:pt x="550228" y="80642"/>
                  <a:pt x="548456" y="81398"/>
                  <a:pt x="548456" y="81886"/>
                </a:cubicBezTo>
                <a:cubicBezTo>
                  <a:pt x="548456" y="82970"/>
                  <a:pt x="587138" y="87724"/>
                  <a:pt x="588097" y="86758"/>
                </a:cubicBezTo>
                <a:cubicBezTo>
                  <a:pt x="588474" y="86380"/>
                  <a:pt x="586991" y="85138"/>
                  <a:pt x="584800" y="84000"/>
                </a:cubicBezTo>
                <a:cubicBezTo>
                  <a:pt x="582518" y="82812"/>
                  <a:pt x="580462" y="80489"/>
                  <a:pt x="579980" y="78556"/>
                </a:cubicBezTo>
                <a:cubicBezTo>
                  <a:pt x="579186" y="75376"/>
                  <a:pt x="583548" y="32861"/>
                  <a:pt x="586094" y="18951"/>
                </a:cubicBezTo>
                <a:cubicBezTo>
                  <a:pt x="587522" y="11154"/>
                  <a:pt x="590293" y="7799"/>
                  <a:pt x="595307" y="7799"/>
                </a:cubicBezTo>
                <a:cubicBezTo>
                  <a:pt x="601045" y="7799"/>
                  <a:pt x="605704" y="13478"/>
                  <a:pt x="609995" y="25709"/>
                </a:cubicBezTo>
                <a:cubicBezTo>
                  <a:pt x="612064" y="31600"/>
                  <a:pt x="614192" y="36423"/>
                  <a:pt x="614725" y="36424"/>
                </a:cubicBezTo>
                <a:cubicBezTo>
                  <a:pt x="615260" y="36427"/>
                  <a:pt x="615695" y="29746"/>
                  <a:pt x="615695" y="21577"/>
                </a:cubicBezTo>
                <a:lnTo>
                  <a:pt x="615695" y="6727"/>
                </a:lnTo>
                <a:lnTo>
                  <a:pt x="610847" y="5961"/>
                </a:lnTo>
                <a:cubicBezTo>
                  <a:pt x="603633" y="4824"/>
                  <a:pt x="562387" y="9"/>
                  <a:pt x="559770" y="0"/>
                </a:cubicBezTo>
                <a:cubicBezTo>
                  <a:pt x="558526" y="-5"/>
                  <a:pt x="557508" y="298"/>
                  <a:pt x="557508" y="674"/>
                </a:cubicBezTo>
                <a:close/>
                <a:moveTo>
                  <a:pt x="637678" y="10488"/>
                </a:moveTo>
                <a:cubicBezTo>
                  <a:pt x="637678" y="11091"/>
                  <a:pt x="639200" y="13116"/>
                  <a:pt x="641060" y="14990"/>
                </a:cubicBezTo>
                <a:lnTo>
                  <a:pt x="644444" y="18394"/>
                </a:lnTo>
                <a:lnTo>
                  <a:pt x="643650" y="23388"/>
                </a:lnTo>
                <a:cubicBezTo>
                  <a:pt x="642698" y="29376"/>
                  <a:pt x="630525" y="68619"/>
                  <a:pt x="627184" y="76466"/>
                </a:cubicBezTo>
                <a:cubicBezTo>
                  <a:pt x="625884" y="79520"/>
                  <a:pt x="623361" y="83488"/>
                  <a:pt x="621578" y="85283"/>
                </a:cubicBezTo>
                <a:lnTo>
                  <a:pt x="618335" y="88545"/>
                </a:lnTo>
                <a:lnTo>
                  <a:pt x="615076" y="87721"/>
                </a:lnTo>
                <a:cubicBezTo>
                  <a:pt x="613282" y="87269"/>
                  <a:pt x="611816" y="87420"/>
                  <a:pt x="611816" y="88057"/>
                </a:cubicBezTo>
                <a:cubicBezTo>
                  <a:pt x="611816" y="89590"/>
                  <a:pt x="636200" y="97643"/>
                  <a:pt x="636982" y="96369"/>
                </a:cubicBezTo>
                <a:cubicBezTo>
                  <a:pt x="637317" y="95824"/>
                  <a:pt x="636182" y="94622"/>
                  <a:pt x="634463" y="93696"/>
                </a:cubicBezTo>
                <a:cubicBezTo>
                  <a:pt x="630550" y="91589"/>
                  <a:pt x="629423" y="86695"/>
                  <a:pt x="631140" y="79268"/>
                </a:cubicBezTo>
                <a:cubicBezTo>
                  <a:pt x="633769" y="67894"/>
                  <a:pt x="643570" y="38573"/>
                  <a:pt x="644891" y="38129"/>
                </a:cubicBezTo>
                <a:cubicBezTo>
                  <a:pt x="645808" y="37822"/>
                  <a:pt x="646178" y="47746"/>
                  <a:pt x="646044" y="69045"/>
                </a:cubicBezTo>
                <a:lnTo>
                  <a:pt x="645845" y="100414"/>
                </a:lnTo>
                <a:lnTo>
                  <a:pt x="649053" y="101642"/>
                </a:lnTo>
                <a:cubicBezTo>
                  <a:pt x="650817" y="102318"/>
                  <a:pt x="652381" y="102706"/>
                  <a:pt x="652527" y="102507"/>
                </a:cubicBezTo>
                <a:cubicBezTo>
                  <a:pt x="652675" y="102308"/>
                  <a:pt x="660516" y="90580"/>
                  <a:pt x="669951" y="76444"/>
                </a:cubicBezTo>
                <a:cubicBezTo>
                  <a:pt x="679388" y="62309"/>
                  <a:pt x="687551" y="50743"/>
                  <a:pt x="688093" y="50743"/>
                </a:cubicBezTo>
                <a:cubicBezTo>
                  <a:pt x="689234" y="50743"/>
                  <a:pt x="676392" y="91451"/>
                  <a:pt x="673441" y="97194"/>
                </a:cubicBezTo>
                <a:cubicBezTo>
                  <a:pt x="670611" y="102700"/>
                  <a:pt x="667974" y="104521"/>
                  <a:pt x="664202" y="103568"/>
                </a:cubicBezTo>
                <a:cubicBezTo>
                  <a:pt x="662415" y="103116"/>
                  <a:pt x="660953" y="103291"/>
                  <a:pt x="660953" y="103956"/>
                </a:cubicBezTo>
                <a:cubicBezTo>
                  <a:pt x="660953" y="104974"/>
                  <a:pt x="696171" y="117111"/>
                  <a:pt x="699127" y="117111"/>
                </a:cubicBezTo>
                <a:cubicBezTo>
                  <a:pt x="699675" y="117111"/>
                  <a:pt x="698583" y="115674"/>
                  <a:pt x="696700" y="113920"/>
                </a:cubicBezTo>
                <a:cubicBezTo>
                  <a:pt x="694726" y="112079"/>
                  <a:pt x="693279" y="109326"/>
                  <a:pt x="693279" y="107414"/>
                </a:cubicBezTo>
                <a:cubicBezTo>
                  <a:pt x="693279" y="104190"/>
                  <a:pt x="704942" y="65536"/>
                  <a:pt x="710107" y="51643"/>
                </a:cubicBezTo>
                <a:cubicBezTo>
                  <a:pt x="713423" y="42725"/>
                  <a:pt x="717182" y="38599"/>
                  <a:pt x="721273" y="39386"/>
                </a:cubicBezTo>
                <a:cubicBezTo>
                  <a:pt x="722978" y="39714"/>
                  <a:pt x="724666" y="39508"/>
                  <a:pt x="725023" y="38928"/>
                </a:cubicBezTo>
                <a:cubicBezTo>
                  <a:pt x="725379" y="38348"/>
                  <a:pt x="720273" y="36128"/>
                  <a:pt x="713678" y="33993"/>
                </a:cubicBezTo>
                <a:cubicBezTo>
                  <a:pt x="707082" y="31861"/>
                  <a:pt x="700747" y="29747"/>
                  <a:pt x="699603" y="29298"/>
                </a:cubicBezTo>
                <a:lnTo>
                  <a:pt x="697520" y="28481"/>
                </a:lnTo>
                <a:lnTo>
                  <a:pt x="683439" y="49310"/>
                </a:lnTo>
                <a:cubicBezTo>
                  <a:pt x="675694" y="60767"/>
                  <a:pt x="668922" y="70168"/>
                  <a:pt x="668387" y="70202"/>
                </a:cubicBezTo>
                <a:cubicBezTo>
                  <a:pt x="667854" y="70235"/>
                  <a:pt x="667405" y="58697"/>
                  <a:pt x="667388" y="44561"/>
                </a:cubicBezTo>
                <a:lnTo>
                  <a:pt x="667357" y="18860"/>
                </a:lnTo>
                <a:lnTo>
                  <a:pt x="652518" y="14125"/>
                </a:lnTo>
                <a:cubicBezTo>
                  <a:pt x="644356" y="11521"/>
                  <a:pt x="637678" y="9884"/>
                  <a:pt x="637678" y="10488"/>
                </a:cubicBezTo>
                <a:close/>
                <a:moveTo>
                  <a:pt x="517099" y="26981"/>
                </a:moveTo>
                <a:cubicBezTo>
                  <a:pt x="505898" y="27203"/>
                  <a:pt x="496734" y="27817"/>
                  <a:pt x="496734" y="28344"/>
                </a:cubicBezTo>
                <a:cubicBezTo>
                  <a:pt x="496734" y="28873"/>
                  <a:pt x="498042" y="29882"/>
                  <a:pt x="499642" y="30589"/>
                </a:cubicBezTo>
                <a:lnTo>
                  <a:pt x="502552" y="31874"/>
                </a:lnTo>
                <a:lnTo>
                  <a:pt x="503371" y="40332"/>
                </a:lnTo>
                <a:cubicBezTo>
                  <a:pt x="503821" y="44984"/>
                  <a:pt x="504258" y="55337"/>
                  <a:pt x="504340" y="63338"/>
                </a:cubicBezTo>
                <a:lnTo>
                  <a:pt x="504492" y="77885"/>
                </a:lnTo>
                <a:lnTo>
                  <a:pt x="502575" y="79813"/>
                </a:lnTo>
                <a:cubicBezTo>
                  <a:pt x="501522" y="80874"/>
                  <a:pt x="499921" y="82007"/>
                  <a:pt x="499020" y="82331"/>
                </a:cubicBezTo>
                <a:cubicBezTo>
                  <a:pt x="495315" y="83661"/>
                  <a:pt x="499511" y="83889"/>
                  <a:pt x="514837" y="83188"/>
                </a:cubicBezTo>
                <a:cubicBezTo>
                  <a:pt x="524892" y="82728"/>
                  <a:pt x="529941" y="82066"/>
                  <a:pt x="528197" y="81437"/>
                </a:cubicBezTo>
                <a:cubicBezTo>
                  <a:pt x="523856" y="79871"/>
                  <a:pt x="522847" y="75131"/>
                  <a:pt x="522161" y="53085"/>
                </a:cubicBezTo>
                <a:lnTo>
                  <a:pt x="521527" y="32656"/>
                </a:lnTo>
                <a:lnTo>
                  <a:pt x="523271" y="31198"/>
                </a:lnTo>
                <a:cubicBezTo>
                  <a:pt x="525972" y="28942"/>
                  <a:pt x="529169" y="31401"/>
                  <a:pt x="534233" y="39632"/>
                </a:cubicBezTo>
                <a:cubicBezTo>
                  <a:pt x="540544" y="49888"/>
                  <a:pt x="541702" y="51482"/>
                  <a:pt x="542313" y="50740"/>
                </a:cubicBezTo>
                <a:cubicBezTo>
                  <a:pt x="542606" y="50384"/>
                  <a:pt x="542508" y="44828"/>
                  <a:pt x="542095" y="38393"/>
                </a:cubicBezTo>
                <a:lnTo>
                  <a:pt x="541344" y="26694"/>
                </a:lnTo>
                <a:lnTo>
                  <a:pt x="539405" y="26634"/>
                </a:lnTo>
                <a:cubicBezTo>
                  <a:pt x="538338" y="26602"/>
                  <a:pt x="528301" y="26758"/>
                  <a:pt x="517099" y="26981"/>
                </a:cubicBezTo>
                <a:close/>
                <a:moveTo>
                  <a:pt x="458265" y="32174"/>
                </a:moveTo>
                <a:cubicBezTo>
                  <a:pt x="447420" y="33966"/>
                  <a:pt x="438545" y="35949"/>
                  <a:pt x="438545" y="36582"/>
                </a:cubicBezTo>
                <a:cubicBezTo>
                  <a:pt x="438545" y="37213"/>
                  <a:pt x="439638" y="37730"/>
                  <a:pt x="440974" y="37730"/>
                </a:cubicBezTo>
                <a:cubicBezTo>
                  <a:pt x="445829" y="37730"/>
                  <a:pt x="446837" y="41431"/>
                  <a:pt x="448379" y="64913"/>
                </a:cubicBezTo>
                <a:lnTo>
                  <a:pt x="449268" y="78431"/>
                </a:lnTo>
                <a:lnTo>
                  <a:pt x="444602" y="77550"/>
                </a:lnTo>
                <a:lnTo>
                  <a:pt x="439937" y="76671"/>
                </a:lnTo>
                <a:lnTo>
                  <a:pt x="437301" y="79323"/>
                </a:lnTo>
                <a:cubicBezTo>
                  <a:pt x="432184" y="84473"/>
                  <a:pt x="435600" y="92385"/>
                  <a:pt x="442945" y="92385"/>
                </a:cubicBezTo>
                <a:cubicBezTo>
                  <a:pt x="451958" y="92385"/>
                  <a:pt x="453629" y="85903"/>
                  <a:pt x="451481" y="59264"/>
                </a:cubicBezTo>
                <a:lnTo>
                  <a:pt x="449947" y="40235"/>
                </a:lnTo>
                <a:lnTo>
                  <a:pt x="451516" y="38331"/>
                </a:lnTo>
                <a:cubicBezTo>
                  <a:pt x="453955" y="35374"/>
                  <a:pt x="459100" y="35962"/>
                  <a:pt x="460483" y="39356"/>
                </a:cubicBezTo>
                <a:cubicBezTo>
                  <a:pt x="461888" y="42802"/>
                  <a:pt x="466993" y="75234"/>
                  <a:pt x="466993" y="80712"/>
                </a:cubicBezTo>
                <a:cubicBezTo>
                  <a:pt x="466993" y="83206"/>
                  <a:pt x="466077" y="84978"/>
                  <a:pt x="464295" y="85939"/>
                </a:cubicBezTo>
                <a:cubicBezTo>
                  <a:pt x="462812" y="86738"/>
                  <a:pt x="461886" y="87680"/>
                  <a:pt x="462239" y="88034"/>
                </a:cubicBezTo>
                <a:cubicBezTo>
                  <a:pt x="463261" y="89063"/>
                  <a:pt x="492854" y="84253"/>
                  <a:pt x="492854" y="83057"/>
                </a:cubicBezTo>
                <a:cubicBezTo>
                  <a:pt x="492854" y="82463"/>
                  <a:pt x="491711" y="81975"/>
                  <a:pt x="490314" y="81975"/>
                </a:cubicBezTo>
                <a:cubicBezTo>
                  <a:pt x="488917" y="81975"/>
                  <a:pt x="487232" y="80951"/>
                  <a:pt x="486571" y="79697"/>
                </a:cubicBezTo>
                <a:cubicBezTo>
                  <a:pt x="485049" y="76811"/>
                  <a:pt x="479924" y="44561"/>
                  <a:pt x="479924" y="37870"/>
                </a:cubicBezTo>
                <a:lnTo>
                  <a:pt x="479924" y="32842"/>
                </a:lnTo>
                <a:lnTo>
                  <a:pt x="482833" y="30799"/>
                </a:lnTo>
                <a:lnTo>
                  <a:pt x="485743" y="28757"/>
                </a:lnTo>
                <a:lnTo>
                  <a:pt x="481863" y="28835"/>
                </a:lnTo>
                <a:cubicBezTo>
                  <a:pt x="479729" y="28879"/>
                  <a:pt x="469110" y="30381"/>
                  <a:pt x="458265" y="32174"/>
                </a:cubicBezTo>
                <a:close/>
                <a:moveTo>
                  <a:pt x="298398" y="56873"/>
                </a:moveTo>
                <a:cubicBezTo>
                  <a:pt x="276430" y="67805"/>
                  <a:pt x="271549" y="71018"/>
                  <a:pt x="279264" y="69464"/>
                </a:cubicBezTo>
                <a:lnTo>
                  <a:pt x="282909" y="68731"/>
                </a:lnTo>
                <a:lnTo>
                  <a:pt x="286858" y="73257"/>
                </a:lnTo>
                <a:cubicBezTo>
                  <a:pt x="291235" y="78274"/>
                  <a:pt x="313267" y="121424"/>
                  <a:pt x="315805" y="129949"/>
                </a:cubicBezTo>
                <a:lnTo>
                  <a:pt x="317417" y="135364"/>
                </a:lnTo>
                <a:lnTo>
                  <a:pt x="314401" y="138594"/>
                </a:lnTo>
                <a:cubicBezTo>
                  <a:pt x="312742" y="140372"/>
                  <a:pt x="311727" y="142170"/>
                  <a:pt x="312145" y="142592"/>
                </a:cubicBezTo>
                <a:cubicBezTo>
                  <a:pt x="312564" y="143012"/>
                  <a:pt x="323562" y="137892"/>
                  <a:pt x="336586" y="131211"/>
                </a:cubicBezTo>
                <a:lnTo>
                  <a:pt x="360266" y="119063"/>
                </a:lnTo>
                <a:lnTo>
                  <a:pt x="364124" y="113487"/>
                </a:lnTo>
                <a:lnTo>
                  <a:pt x="367981" y="107909"/>
                </a:lnTo>
                <a:lnTo>
                  <a:pt x="367981" y="101071"/>
                </a:lnTo>
                <a:cubicBezTo>
                  <a:pt x="367981" y="92941"/>
                  <a:pt x="364749" y="86585"/>
                  <a:pt x="358437" y="82304"/>
                </a:cubicBezTo>
                <a:lnTo>
                  <a:pt x="354114" y="79372"/>
                </a:lnTo>
                <a:lnTo>
                  <a:pt x="346585" y="79372"/>
                </a:lnTo>
                <a:lnTo>
                  <a:pt x="339057" y="79372"/>
                </a:lnTo>
                <a:lnTo>
                  <a:pt x="342251" y="74635"/>
                </a:lnTo>
                <a:lnTo>
                  <a:pt x="345445" y="69900"/>
                </a:lnTo>
                <a:lnTo>
                  <a:pt x="345445" y="63767"/>
                </a:lnTo>
                <a:cubicBezTo>
                  <a:pt x="345445" y="56841"/>
                  <a:pt x="341629" y="49889"/>
                  <a:pt x="336354" y="47202"/>
                </a:cubicBezTo>
                <a:cubicBezTo>
                  <a:pt x="334597" y="46308"/>
                  <a:pt x="330465" y="45567"/>
                  <a:pt x="327169" y="45557"/>
                </a:cubicBezTo>
                <a:lnTo>
                  <a:pt x="321175" y="45538"/>
                </a:lnTo>
                <a:lnTo>
                  <a:pt x="298398" y="56873"/>
                </a:lnTo>
                <a:close/>
                <a:moveTo>
                  <a:pt x="388972" y="47382"/>
                </a:moveTo>
                <a:cubicBezTo>
                  <a:pt x="380170" y="51299"/>
                  <a:pt x="372684" y="62429"/>
                  <a:pt x="372628" y="71683"/>
                </a:cubicBezTo>
                <a:cubicBezTo>
                  <a:pt x="372493" y="93911"/>
                  <a:pt x="392886" y="109578"/>
                  <a:pt x="411288" y="101387"/>
                </a:cubicBezTo>
                <a:cubicBezTo>
                  <a:pt x="418579" y="98141"/>
                  <a:pt x="421353" y="95634"/>
                  <a:pt x="424484" y="89461"/>
                </a:cubicBezTo>
                <a:cubicBezTo>
                  <a:pt x="431861" y="74915"/>
                  <a:pt x="426050" y="55813"/>
                  <a:pt x="412108" y="48769"/>
                </a:cubicBezTo>
                <a:cubicBezTo>
                  <a:pt x="404991" y="45173"/>
                  <a:pt x="395248" y="44589"/>
                  <a:pt x="388972" y="47382"/>
                </a:cubicBezTo>
                <a:close/>
                <a:moveTo>
                  <a:pt x="741123" y="47609"/>
                </a:moveTo>
                <a:cubicBezTo>
                  <a:pt x="741123" y="48033"/>
                  <a:pt x="742286" y="49870"/>
                  <a:pt x="743709" y="51689"/>
                </a:cubicBezTo>
                <a:lnTo>
                  <a:pt x="746295" y="54998"/>
                </a:lnTo>
                <a:lnTo>
                  <a:pt x="746191" y="64257"/>
                </a:lnTo>
                <a:cubicBezTo>
                  <a:pt x="746133" y="69349"/>
                  <a:pt x="745116" y="84920"/>
                  <a:pt x="743928" y="98855"/>
                </a:cubicBezTo>
                <a:lnTo>
                  <a:pt x="741769" y="124196"/>
                </a:lnTo>
                <a:lnTo>
                  <a:pt x="736597" y="127139"/>
                </a:lnTo>
                <a:cubicBezTo>
                  <a:pt x="733753" y="128758"/>
                  <a:pt x="730679" y="130092"/>
                  <a:pt x="729768" y="130103"/>
                </a:cubicBezTo>
                <a:cubicBezTo>
                  <a:pt x="726799" y="130141"/>
                  <a:pt x="726590" y="126376"/>
                  <a:pt x="729361" y="122830"/>
                </a:cubicBezTo>
                <a:cubicBezTo>
                  <a:pt x="735255" y="115291"/>
                  <a:pt x="731430" y="106700"/>
                  <a:pt x="722179" y="106700"/>
                </a:cubicBezTo>
                <a:lnTo>
                  <a:pt x="718035" y="106700"/>
                </a:lnTo>
                <a:lnTo>
                  <a:pt x="715356" y="110129"/>
                </a:lnTo>
                <a:cubicBezTo>
                  <a:pt x="713546" y="112443"/>
                  <a:pt x="712675" y="115459"/>
                  <a:pt x="712675" y="119410"/>
                </a:cubicBezTo>
                <a:lnTo>
                  <a:pt x="712675" y="125262"/>
                </a:lnTo>
                <a:lnTo>
                  <a:pt x="717293" y="129645"/>
                </a:lnTo>
                <a:lnTo>
                  <a:pt x="721910" y="134028"/>
                </a:lnTo>
                <a:lnTo>
                  <a:pt x="727961" y="134016"/>
                </a:lnTo>
                <a:lnTo>
                  <a:pt x="734011" y="134003"/>
                </a:lnTo>
                <a:lnTo>
                  <a:pt x="740476" y="130220"/>
                </a:lnTo>
                <a:cubicBezTo>
                  <a:pt x="744032" y="128138"/>
                  <a:pt x="757459" y="118009"/>
                  <a:pt x="770315" y="107710"/>
                </a:cubicBezTo>
                <a:cubicBezTo>
                  <a:pt x="794586" y="88267"/>
                  <a:pt x="799646" y="85142"/>
                  <a:pt x="805150" y="86202"/>
                </a:cubicBezTo>
                <a:cubicBezTo>
                  <a:pt x="806950" y="86548"/>
                  <a:pt x="808679" y="86416"/>
                  <a:pt x="808991" y="85909"/>
                </a:cubicBezTo>
                <a:cubicBezTo>
                  <a:pt x="809768" y="84644"/>
                  <a:pt x="787765" y="72338"/>
                  <a:pt x="786678" y="73432"/>
                </a:cubicBezTo>
                <a:cubicBezTo>
                  <a:pt x="786200" y="73914"/>
                  <a:pt x="786423" y="74716"/>
                  <a:pt x="787174" y="75213"/>
                </a:cubicBezTo>
                <a:cubicBezTo>
                  <a:pt x="790055" y="77122"/>
                  <a:pt x="791307" y="81092"/>
                  <a:pt x="789963" y="84061"/>
                </a:cubicBezTo>
                <a:cubicBezTo>
                  <a:pt x="788525" y="87239"/>
                  <a:pt x="767854" y="105399"/>
                  <a:pt x="765676" y="105399"/>
                </a:cubicBezTo>
                <a:cubicBezTo>
                  <a:pt x="764382" y="105399"/>
                  <a:pt x="764498" y="101565"/>
                  <a:pt x="766421" y="80699"/>
                </a:cubicBezTo>
                <a:cubicBezTo>
                  <a:pt x="766781" y="76777"/>
                  <a:pt x="767967" y="72200"/>
                  <a:pt x="769054" y="70530"/>
                </a:cubicBezTo>
                <a:lnTo>
                  <a:pt x="771033" y="67491"/>
                </a:lnTo>
                <a:lnTo>
                  <a:pt x="774827" y="68329"/>
                </a:lnTo>
                <a:cubicBezTo>
                  <a:pt x="782188" y="69957"/>
                  <a:pt x="778384" y="66903"/>
                  <a:pt x="760621" y="56924"/>
                </a:cubicBezTo>
                <a:cubicBezTo>
                  <a:pt x="742836" y="46934"/>
                  <a:pt x="741123" y="46115"/>
                  <a:pt x="741123" y="47609"/>
                </a:cubicBezTo>
                <a:close/>
                <a:moveTo>
                  <a:pt x="389389" y="51418"/>
                </a:moveTo>
                <a:cubicBezTo>
                  <a:pt x="386991" y="54325"/>
                  <a:pt x="388479" y="65134"/>
                  <a:pt x="393249" y="79462"/>
                </a:cubicBezTo>
                <a:cubicBezTo>
                  <a:pt x="399432" y="98036"/>
                  <a:pt x="405088" y="103882"/>
                  <a:pt x="410764" y="97570"/>
                </a:cubicBezTo>
                <a:lnTo>
                  <a:pt x="413124" y="94945"/>
                </a:lnTo>
                <a:lnTo>
                  <a:pt x="411527" y="86183"/>
                </a:lnTo>
                <a:cubicBezTo>
                  <a:pt x="409540" y="75278"/>
                  <a:pt x="404279" y="59270"/>
                  <a:pt x="400843" y="53671"/>
                </a:cubicBezTo>
                <a:lnTo>
                  <a:pt x="398250" y="49442"/>
                </a:lnTo>
                <a:lnTo>
                  <a:pt x="394634" y="49442"/>
                </a:lnTo>
                <a:cubicBezTo>
                  <a:pt x="392645" y="49442"/>
                  <a:pt x="390286" y="50330"/>
                  <a:pt x="389389" y="51418"/>
                </a:cubicBezTo>
                <a:close/>
                <a:moveTo>
                  <a:pt x="308916" y="55391"/>
                </a:moveTo>
                <a:cubicBezTo>
                  <a:pt x="306960" y="56460"/>
                  <a:pt x="305360" y="58293"/>
                  <a:pt x="305360" y="59466"/>
                </a:cubicBezTo>
                <a:cubicBezTo>
                  <a:pt x="305360" y="60639"/>
                  <a:pt x="308113" y="67356"/>
                  <a:pt x="311477" y="74389"/>
                </a:cubicBezTo>
                <a:lnTo>
                  <a:pt x="317594" y="87180"/>
                </a:lnTo>
                <a:lnTo>
                  <a:pt x="319862" y="87180"/>
                </a:lnTo>
                <a:cubicBezTo>
                  <a:pt x="321108" y="87180"/>
                  <a:pt x="323975" y="85520"/>
                  <a:pt x="326231" y="83491"/>
                </a:cubicBezTo>
                <a:lnTo>
                  <a:pt x="330334" y="79802"/>
                </a:lnTo>
                <a:lnTo>
                  <a:pt x="330219" y="75747"/>
                </a:lnTo>
                <a:cubicBezTo>
                  <a:pt x="330061" y="70173"/>
                  <a:pt x="325630" y="60543"/>
                  <a:pt x="321411" y="56608"/>
                </a:cubicBezTo>
                <a:cubicBezTo>
                  <a:pt x="317446" y="52910"/>
                  <a:pt x="314063" y="52580"/>
                  <a:pt x="308916" y="55391"/>
                </a:cubicBezTo>
                <a:close/>
                <a:moveTo>
                  <a:pt x="324433" y="89226"/>
                </a:moveTo>
                <a:cubicBezTo>
                  <a:pt x="322477" y="90294"/>
                  <a:pt x="320876" y="91728"/>
                  <a:pt x="320876" y="92415"/>
                </a:cubicBezTo>
                <a:cubicBezTo>
                  <a:pt x="320876" y="94285"/>
                  <a:pt x="333686" y="118717"/>
                  <a:pt x="336042" y="121340"/>
                </a:cubicBezTo>
                <a:cubicBezTo>
                  <a:pt x="339311" y="124978"/>
                  <a:pt x="344726" y="124203"/>
                  <a:pt x="348627" y="119536"/>
                </a:cubicBezTo>
                <a:lnTo>
                  <a:pt x="352038" y="115456"/>
                </a:lnTo>
                <a:lnTo>
                  <a:pt x="351188" y="111403"/>
                </a:lnTo>
                <a:cubicBezTo>
                  <a:pt x="349549" y="103607"/>
                  <a:pt x="345081" y="94936"/>
                  <a:pt x="340711" y="91075"/>
                </a:cubicBezTo>
                <a:cubicBezTo>
                  <a:pt x="335749" y="86690"/>
                  <a:pt x="330225" y="86062"/>
                  <a:pt x="324433" y="89226"/>
                </a:cubicBezTo>
                <a:close/>
                <a:moveTo>
                  <a:pt x="253755" y="148295"/>
                </a:moveTo>
                <a:cubicBezTo>
                  <a:pt x="217188" y="159440"/>
                  <a:pt x="194341" y="179572"/>
                  <a:pt x="177276" y="215681"/>
                </a:cubicBezTo>
                <a:cubicBezTo>
                  <a:pt x="172741" y="225276"/>
                  <a:pt x="162582" y="256243"/>
                  <a:pt x="163624" y="257292"/>
                </a:cubicBezTo>
                <a:cubicBezTo>
                  <a:pt x="163852" y="257521"/>
                  <a:pt x="165496" y="255500"/>
                  <a:pt x="167276" y="252800"/>
                </a:cubicBezTo>
                <a:cubicBezTo>
                  <a:pt x="174177" y="242346"/>
                  <a:pt x="205289" y="208564"/>
                  <a:pt x="206704" y="209988"/>
                </a:cubicBezTo>
                <a:cubicBezTo>
                  <a:pt x="207084" y="210370"/>
                  <a:pt x="202851" y="216128"/>
                  <a:pt x="197296" y="222783"/>
                </a:cubicBezTo>
                <a:cubicBezTo>
                  <a:pt x="187789" y="234170"/>
                  <a:pt x="169588" y="260724"/>
                  <a:pt x="169588" y="263204"/>
                </a:cubicBezTo>
                <a:cubicBezTo>
                  <a:pt x="169588" y="265966"/>
                  <a:pt x="191373" y="256544"/>
                  <a:pt x="203477" y="248546"/>
                </a:cubicBezTo>
                <a:cubicBezTo>
                  <a:pt x="222975" y="235665"/>
                  <a:pt x="244943" y="209876"/>
                  <a:pt x="257085" y="185617"/>
                </a:cubicBezTo>
                <a:cubicBezTo>
                  <a:pt x="262274" y="175249"/>
                  <a:pt x="271741" y="149596"/>
                  <a:pt x="271741" y="145900"/>
                </a:cubicBezTo>
                <a:cubicBezTo>
                  <a:pt x="271741" y="143630"/>
                  <a:pt x="266974" y="144266"/>
                  <a:pt x="253755" y="148295"/>
                </a:cubicBezTo>
                <a:close/>
                <a:moveTo>
                  <a:pt x="788547" y="155175"/>
                </a:moveTo>
                <a:cubicBezTo>
                  <a:pt x="800110" y="193355"/>
                  <a:pt x="824195" y="228018"/>
                  <a:pt x="852696" y="247496"/>
                </a:cubicBezTo>
                <a:cubicBezTo>
                  <a:pt x="860852" y="253071"/>
                  <a:pt x="878898" y="262031"/>
                  <a:pt x="885097" y="263583"/>
                </a:cubicBezTo>
                <a:lnTo>
                  <a:pt x="888775" y="264505"/>
                </a:lnTo>
                <a:lnTo>
                  <a:pt x="886521" y="260103"/>
                </a:lnTo>
                <a:cubicBezTo>
                  <a:pt x="882497" y="252246"/>
                  <a:pt x="869618" y="233844"/>
                  <a:pt x="860218" y="222518"/>
                </a:cubicBezTo>
                <a:cubicBezTo>
                  <a:pt x="855169" y="216435"/>
                  <a:pt x="851058" y="210871"/>
                  <a:pt x="851084" y="210156"/>
                </a:cubicBezTo>
                <a:cubicBezTo>
                  <a:pt x="851164" y="207968"/>
                  <a:pt x="881407" y="239990"/>
                  <a:pt x="887869" y="249104"/>
                </a:cubicBezTo>
                <a:cubicBezTo>
                  <a:pt x="891202" y="253806"/>
                  <a:pt x="894100" y="257654"/>
                  <a:pt x="894306" y="257654"/>
                </a:cubicBezTo>
                <a:cubicBezTo>
                  <a:pt x="895075" y="257654"/>
                  <a:pt x="888207" y="234567"/>
                  <a:pt x="885016" y="226423"/>
                </a:cubicBezTo>
                <a:cubicBezTo>
                  <a:pt x="867897" y="182738"/>
                  <a:pt x="841426" y="158042"/>
                  <a:pt x="800037" y="147141"/>
                </a:cubicBezTo>
                <a:cubicBezTo>
                  <a:pt x="794392" y="145655"/>
                  <a:pt x="788765" y="144439"/>
                  <a:pt x="787535" y="144439"/>
                </a:cubicBezTo>
                <a:lnTo>
                  <a:pt x="785296" y="144439"/>
                </a:lnTo>
                <a:lnTo>
                  <a:pt x="788547" y="155175"/>
                </a:lnTo>
                <a:close/>
                <a:moveTo>
                  <a:pt x="419796" y="153607"/>
                </a:moveTo>
                <a:cubicBezTo>
                  <a:pt x="403196" y="160091"/>
                  <a:pt x="386102" y="184460"/>
                  <a:pt x="381497" y="208204"/>
                </a:cubicBezTo>
                <a:cubicBezTo>
                  <a:pt x="380594" y="212856"/>
                  <a:pt x="379727" y="216858"/>
                  <a:pt x="379567" y="217096"/>
                </a:cubicBezTo>
                <a:cubicBezTo>
                  <a:pt x="379410" y="217335"/>
                  <a:pt x="376935" y="215170"/>
                  <a:pt x="374068" y="212285"/>
                </a:cubicBezTo>
                <a:cubicBezTo>
                  <a:pt x="370833" y="209029"/>
                  <a:pt x="366747" y="206467"/>
                  <a:pt x="363293" y="205527"/>
                </a:cubicBezTo>
                <a:cubicBezTo>
                  <a:pt x="355474" y="203401"/>
                  <a:pt x="344886" y="204766"/>
                  <a:pt x="339048" y="208656"/>
                </a:cubicBezTo>
                <a:cubicBezTo>
                  <a:pt x="335771" y="210837"/>
                  <a:pt x="324547" y="225368"/>
                  <a:pt x="304058" y="253956"/>
                </a:cubicBezTo>
                <a:cubicBezTo>
                  <a:pt x="287466" y="277104"/>
                  <a:pt x="270353" y="300913"/>
                  <a:pt x="266028" y="306865"/>
                </a:cubicBezTo>
                <a:cubicBezTo>
                  <a:pt x="261702" y="312818"/>
                  <a:pt x="257299" y="318920"/>
                  <a:pt x="256244" y="320426"/>
                </a:cubicBezTo>
                <a:lnTo>
                  <a:pt x="254324" y="323162"/>
                </a:lnTo>
                <a:lnTo>
                  <a:pt x="259477" y="319824"/>
                </a:lnTo>
                <a:cubicBezTo>
                  <a:pt x="267240" y="314795"/>
                  <a:pt x="273634" y="313213"/>
                  <a:pt x="283366" y="313913"/>
                </a:cubicBezTo>
                <a:lnTo>
                  <a:pt x="292040" y="314536"/>
                </a:lnTo>
                <a:lnTo>
                  <a:pt x="298789" y="318234"/>
                </a:lnTo>
                <a:cubicBezTo>
                  <a:pt x="306998" y="322731"/>
                  <a:pt x="312470" y="328787"/>
                  <a:pt x="316677" y="338037"/>
                </a:cubicBezTo>
                <a:lnTo>
                  <a:pt x="319850" y="345012"/>
                </a:lnTo>
                <a:lnTo>
                  <a:pt x="319365" y="355013"/>
                </a:lnTo>
                <a:lnTo>
                  <a:pt x="318880" y="365014"/>
                </a:lnTo>
                <a:lnTo>
                  <a:pt x="315133" y="372637"/>
                </a:lnTo>
                <a:cubicBezTo>
                  <a:pt x="307768" y="387620"/>
                  <a:pt x="294338" y="398154"/>
                  <a:pt x="278317" y="401515"/>
                </a:cubicBezTo>
                <a:lnTo>
                  <a:pt x="269095" y="403450"/>
                </a:lnTo>
                <a:lnTo>
                  <a:pt x="261406" y="402205"/>
                </a:lnTo>
                <a:cubicBezTo>
                  <a:pt x="257178" y="401519"/>
                  <a:pt x="251103" y="399794"/>
                  <a:pt x="247905" y="398371"/>
                </a:cubicBezTo>
                <a:lnTo>
                  <a:pt x="242093" y="395783"/>
                </a:lnTo>
                <a:lnTo>
                  <a:pt x="226962" y="416836"/>
                </a:lnTo>
                <a:cubicBezTo>
                  <a:pt x="218639" y="428415"/>
                  <a:pt x="211282" y="438611"/>
                  <a:pt x="210612" y="439492"/>
                </a:cubicBezTo>
                <a:cubicBezTo>
                  <a:pt x="209770" y="440602"/>
                  <a:pt x="211380" y="443811"/>
                  <a:pt x="215835" y="449903"/>
                </a:cubicBezTo>
                <a:cubicBezTo>
                  <a:pt x="244972" y="489751"/>
                  <a:pt x="268575" y="562599"/>
                  <a:pt x="276383" y="636776"/>
                </a:cubicBezTo>
                <a:lnTo>
                  <a:pt x="278461" y="656513"/>
                </a:lnTo>
                <a:lnTo>
                  <a:pt x="277832" y="681888"/>
                </a:lnTo>
                <a:cubicBezTo>
                  <a:pt x="277424" y="698265"/>
                  <a:pt x="276416" y="711186"/>
                  <a:pt x="274986" y="718325"/>
                </a:cubicBezTo>
                <a:cubicBezTo>
                  <a:pt x="269912" y="743664"/>
                  <a:pt x="277312" y="760698"/>
                  <a:pt x="297542" y="770246"/>
                </a:cubicBezTo>
                <a:lnTo>
                  <a:pt x="304713" y="773631"/>
                </a:lnTo>
                <a:lnTo>
                  <a:pt x="314412" y="773507"/>
                </a:lnTo>
                <a:lnTo>
                  <a:pt x="324109" y="773384"/>
                </a:lnTo>
                <a:lnTo>
                  <a:pt x="330148" y="770672"/>
                </a:lnTo>
                <a:cubicBezTo>
                  <a:pt x="337178" y="767512"/>
                  <a:pt x="346087" y="759802"/>
                  <a:pt x="348794" y="754535"/>
                </a:cubicBezTo>
                <a:cubicBezTo>
                  <a:pt x="349833" y="752512"/>
                  <a:pt x="351256" y="750859"/>
                  <a:pt x="351955" y="750859"/>
                </a:cubicBezTo>
                <a:cubicBezTo>
                  <a:pt x="352654" y="750859"/>
                  <a:pt x="387067" y="776409"/>
                  <a:pt x="428427" y="807637"/>
                </a:cubicBezTo>
                <a:cubicBezTo>
                  <a:pt x="469788" y="838866"/>
                  <a:pt x="506878" y="865938"/>
                  <a:pt x="510849" y="867796"/>
                </a:cubicBezTo>
                <a:lnTo>
                  <a:pt x="518069" y="871176"/>
                </a:lnTo>
                <a:lnTo>
                  <a:pt x="529108" y="871203"/>
                </a:lnTo>
                <a:lnTo>
                  <a:pt x="540147" y="871232"/>
                </a:lnTo>
                <a:lnTo>
                  <a:pt x="547857" y="867327"/>
                </a:lnTo>
                <a:cubicBezTo>
                  <a:pt x="552099" y="865181"/>
                  <a:pt x="589092" y="838096"/>
                  <a:pt x="630066" y="807141"/>
                </a:cubicBezTo>
                <a:cubicBezTo>
                  <a:pt x="671041" y="776185"/>
                  <a:pt x="705226" y="750859"/>
                  <a:pt x="706034" y="750859"/>
                </a:cubicBezTo>
                <a:cubicBezTo>
                  <a:pt x="706843" y="750859"/>
                  <a:pt x="707503" y="751480"/>
                  <a:pt x="707503" y="752238"/>
                </a:cubicBezTo>
                <a:cubicBezTo>
                  <a:pt x="707503" y="755322"/>
                  <a:pt x="720849" y="767638"/>
                  <a:pt x="727284" y="770493"/>
                </a:cubicBezTo>
                <a:lnTo>
                  <a:pt x="734011" y="773477"/>
                </a:lnTo>
                <a:lnTo>
                  <a:pt x="743709" y="773508"/>
                </a:lnTo>
                <a:lnTo>
                  <a:pt x="753407" y="773540"/>
                </a:lnTo>
                <a:lnTo>
                  <a:pt x="760630" y="770177"/>
                </a:lnTo>
                <a:cubicBezTo>
                  <a:pt x="769706" y="765951"/>
                  <a:pt x="776768" y="758913"/>
                  <a:pt x="780779" y="750096"/>
                </a:cubicBezTo>
                <a:cubicBezTo>
                  <a:pt x="785062" y="740679"/>
                  <a:pt x="785759" y="732588"/>
                  <a:pt x="783350" y="720249"/>
                </a:cubicBezTo>
                <a:cubicBezTo>
                  <a:pt x="777698" y="691295"/>
                  <a:pt x="777871" y="658059"/>
                  <a:pt x="783889" y="616171"/>
                </a:cubicBezTo>
                <a:cubicBezTo>
                  <a:pt x="788822" y="581841"/>
                  <a:pt x="799087" y="541069"/>
                  <a:pt x="810261" y="511413"/>
                </a:cubicBezTo>
                <a:cubicBezTo>
                  <a:pt x="817396" y="492486"/>
                  <a:pt x="832003" y="463826"/>
                  <a:pt x="840629" y="451839"/>
                </a:cubicBezTo>
                <a:lnTo>
                  <a:pt x="848384" y="441064"/>
                </a:lnTo>
                <a:lnTo>
                  <a:pt x="832087" y="418477"/>
                </a:lnTo>
                <a:lnTo>
                  <a:pt x="815791" y="395889"/>
                </a:lnTo>
                <a:lnTo>
                  <a:pt x="810097" y="398423"/>
                </a:lnTo>
                <a:cubicBezTo>
                  <a:pt x="784519" y="409810"/>
                  <a:pt x="754471" y="397855"/>
                  <a:pt x="742170" y="371400"/>
                </a:cubicBezTo>
                <a:lnTo>
                  <a:pt x="738212" y="362890"/>
                </a:lnTo>
                <a:lnTo>
                  <a:pt x="738325" y="353192"/>
                </a:lnTo>
                <a:cubicBezTo>
                  <a:pt x="738514" y="336759"/>
                  <a:pt x="746418" y="324346"/>
                  <a:pt x="761166" y="317314"/>
                </a:cubicBezTo>
                <a:lnTo>
                  <a:pt x="768924" y="313614"/>
                </a:lnTo>
                <a:lnTo>
                  <a:pt x="777557" y="313613"/>
                </a:lnTo>
                <a:lnTo>
                  <a:pt x="786193" y="313612"/>
                </a:lnTo>
                <a:lnTo>
                  <a:pt x="794613" y="318028"/>
                </a:lnTo>
                <a:lnTo>
                  <a:pt x="803034" y="322446"/>
                </a:lnTo>
                <a:lnTo>
                  <a:pt x="793029" y="308594"/>
                </a:lnTo>
                <a:cubicBezTo>
                  <a:pt x="787526" y="300976"/>
                  <a:pt x="769532" y="276003"/>
                  <a:pt x="753045" y="253099"/>
                </a:cubicBezTo>
                <a:cubicBezTo>
                  <a:pt x="736556" y="230196"/>
                  <a:pt x="721744" y="210530"/>
                  <a:pt x="720132" y="209398"/>
                </a:cubicBezTo>
                <a:cubicBezTo>
                  <a:pt x="708634" y="201318"/>
                  <a:pt x="691036" y="203184"/>
                  <a:pt x="682505" y="213387"/>
                </a:cubicBezTo>
                <a:cubicBezTo>
                  <a:pt x="680549" y="215727"/>
                  <a:pt x="678772" y="217420"/>
                  <a:pt x="678552" y="217152"/>
                </a:cubicBezTo>
                <a:cubicBezTo>
                  <a:pt x="678335" y="216882"/>
                  <a:pt x="677501" y="213278"/>
                  <a:pt x="676702" y="209139"/>
                </a:cubicBezTo>
                <a:cubicBezTo>
                  <a:pt x="673625" y="193229"/>
                  <a:pt x="664528" y="175618"/>
                  <a:pt x="653687" y="164586"/>
                </a:cubicBezTo>
                <a:cubicBezTo>
                  <a:pt x="645222" y="155970"/>
                  <a:pt x="636601" y="151695"/>
                  <a:pt x="627689" y="151691"/>
                </a:cubicBezTo>
                <a:lnTo>
                  <a:pt x="620934" y="151688"/>
                </a:lnTo>
                <a:lnTo>
                  <a:pt x="617344" y="154365"/>
                </a:lnTo>
                <a:cubicBezTo>
                  <a:pt x="612559" y="157932"/>
                  <a:pt x="608269" y="164461"/>
                  <a:pt x="606421" y="170987"/>
                </a:cubicBezTo>
                <a:cubicBezTo>
                  <a:pt x="604053" y="179345"/>
                  <a:pt x="604708" y="198370"/>
                  <a:pt x="607725" y="208837"/>
                </a:cubicBezTo>
                <a:cubicBezTo>
                  <a:pt x="609166" y="213836"/>
                  <a:pt x="610114" y="218158"/>
                  <a:pt x="609832" y="218442"/>
                </a:cubicBezTo>
                <a:cubicBezTo>
                  <a:pt x="609551" y="218725"/>
                  <a:pt x="604468" y="217732"/>
                  <a:pt x="598537" y="216235"/>
                </a:cubicBezTo>
                <a:cubicBezTo>
                  <a:pt x="585318" y="212898"/>
                  <a:pt x="561882" y="209736"/>
                  <a:pt x="547233" y="209313"/>
                </a:cubicBezTo>
                <a:lnTo>
                  <a:pt x="536313" y="208997"/>
                </a:lnTo>
                <a:lnTo>
                  <a:pt x="534125" y="206794"/>
                </a:lnTo>
                <a:cubicBezTo>
                  <a:pt x="532923" y="205584"/>
                  <a:pt x="531318" y="203503"/>
                  <a:pt x="530560" y="202169"/>
                </a:cubicBezTo>
                <a:lnTo>
                  <a:pt x="529183" y="199745"/>
                </a:lnTo>
                <a:lnTo>
                  <a:pt x="525409" y="204305"/>
                </a:lnTo>
                <a:lnTo>
                  <a:pt x="521638" y="208865"/>
                </a:lnTo>
                <a:lnTo>
                  <a:pt x="510802" y="209208"/>
                </a:lnTo>
                <a:cubicBezTo>
                  <a:pt x="496479" y="209662"/>
                  <a:pt x="472822" y="212916"/>
                  <a:pt x="459513" y="216263"/>
                </a:cubicBezTo>
                <a:cubicBezTo>
                  <a:pt x="453621" y="217745"/>
                  <a:pt x="448464" y="218619"/>
                  <a:pt x="448052" y="218205"/>
                </a:cubicBezTo>
                <a:cubicBezTo>
                  <a:pt x="447643" y="217792"/>
                  <a:pt x="448287" y="214641"/>
                  <a:pt x="449489" y="211202"/>
                </a:cubicBezTo>
                <a:cubicBezTo>
                  <a:pt x="452388" y="202897"/>
                  <a:pt x="453596" y="180379"/>
                  <a:pt x="451581" y="172199"/>
                </a:cubicBezTo>
                <a:cubicBezTo>
                  <a:pt x="449353" y="163155"/>
                  <a:pt x="444486" y="156376"/>
                  <a:pt x="438137" y="153473"/>
                </a:cubicBezTo>
                <a:cubicBezTo>
                  <a:pt x="431386" y="150389"/>
                  <a:pt x="427967" y="150414"/>
                  <a:pt x="419796" y="153607"/>
                </a:cubicBezTo>
                <a:close/>
                <a:moveTo>
                  <a:pt x="449720" y="156336"/>
                </a:moveTo>
                <a:cubicBezTo>
                  <a:pt x="458666" y="165955"/>
                  <a:pt x="462550" y="180730"/>
                  <a:pt x="460503" y="197342"/>
                </a:cubicBezTo>
                <a:cubicBezTo>
                  <a:pt x="459902" y="202221"/>
                  <a:pt x="459592" y="206393"/>
                  <a:pt x="459813" y="206616"/>
                </a:cubicBezTo>
                <a:cubicBezTo>
                  <a:pt x="460034" y="206838"/>
                  <a:pt x="464794" y="205813"/>
                  <a:pt x="470392" y="204336"/>
                </a:cubicBezTo>
                <a:cubicBezTo>
                  <a:pt x="480304" y="201721"/>
                  <a:pt x="506141" y="197793"/>
                  <a:pt x="513421" y="197793"/>
                </a:cubicBezTo>
                <a:lnTo>
                  <a:pt x="517047" y="197793"/>
                </a:lnTo>
                <a:lnTo>
                  <a:pt x="522490" y="189986"/>
                </a:lnTo>
                <a:cubicBezTo>
                  <a:pt x="525484" y="185691"/>
                  <a:pt x="528393" y="182177"/>
                  <a:pt x="528956" y="182177"/>
                </a:cubicBezTo>
                <a:cubicBezTo>
                  <a:pt x="529518" y="182177"/>
                  <a:pt x="532337" y="185560"/>
                  <a:pt x="535219" y="189695"/>
                </a:cubicBezTo>
                <a:lnTo>
                  <a:pt x="540458" y="197214"/>
                </a:lnTo>
                <a:lnTo>
                  <a:pt x="555962" y="198855"/>
                </a:lnTo>
                <a:cubicBezTo>
                  <a:pt x="564490" y="199756"/>
                  <a:pt x="577429" y="201950"/>
                  <a:pt x="584719" y="203725"/>
                </a:cubicBezTo>
                <a:cubicBezTo>
                  <a:pt x="592007" y="205501"/>
                  <a:pt x="598107" y="206797"/>
                  <a:pt x="598273" y="206603"/>
                </a:cubicBezTo>
                <a:cubicBezTo>
                  <a:pt x="598439" y="206411"/>
                  <a:pt x="597973" y="202153"/>
                  <a:pt x="597239" y="197143"/>
                </a:cubicBezTo>
                <a:lnTo>
                  <a:pt x="595902" y="188033"/>
                </a:lnTo>
                <a:lnTo>
                  <a:pt x="597401" y="179182"/>
                </a:lnTo>
                <a:cubicBezTo>
                  <a:pt x="599161" y="168788"/>
                  <a:pt x="602837" y="160953"/>
                  <a:pt x="608435" y="155662"/>
                </a:cubicBezTo>
                <a:lnTo>
                  <a:pt x="612463" y="151856"/>
                </a:lnTo>
                <a:lnTo>
                  <a:pt x="607937" y="152693"/>
                </a:lnTo>
                <a:cubicBezTo>
                  <a:pt x="592165" y="155607"/>
                  <a:pt x="574478" y="157626"/>
                  <a:pt x="553305" y="158933"/>
                </a:cubicBezTo>
                <a:lnTo>
                  <a:pt x="529060" y="160430"/>
                </a:lnTo>
                <a:lnTo>
                  <a:pt x="504264" y="158908"/>
                </a:lnTo>
                <a:cubicBezTo>
                  <a:pt x="482528" y="157573"/>
                  <a:pt x="462058" y="155270"/>
                  <a:pt x="449536" y="152748"/>
                </a:cubicBezTo>
                <a:lnTo>
                  <a:pt x="445658" y="151966"/>
                </a:lnTo>
                <a:lnTo>
                  <a:pt x="449720" y="156336"/>
                </a:lnTo>
                <a:close/>
                <a:moveTo>
                  <a:pt x="148206" y="170746"/>
                </a:moveTo>
                <a:cubicBezTo>
                  <a:pt x="112729" y="208170"/>
                  <a:pt x="100414" y="238337"/>
                  <a:pt x="104758" y="277175"/>
                </a:cubicBezTo>
                <a:cubicBezTo>
                  <a:pt x="106217" y="290226"/>
                  <a:pt x="112787" y="325662"/>
                  <a:pt x="113597" y="324848"/>
                </a:cubicBezTo>
                <a:cubicBezTo>
                  <a:pt x="113858" y="324584"/>
                  <a:pt x="114953" y="318288"/>
                  <a:pt x="116031" y="310857"/>
                </a:cubicBezTo>
                <a:cubicBezTo>
                  <a:pt x="117954" y="297593"/>
                  <a:pt x="122973" y="276101"/>
                  <a:pt x="125799" y="269041"/>
                </a:cubicBezTo>
                <a:cubicBezTo>
                  <a:pt x="127389" y="265066"/>
                  <a:pt x="130121" y="264054"/>
                  <a:pt x="128912" y="267887"/>
                </a:cubicBezTo>
                <a:cubicBezTo>
                  <a:pt x="126082" y="276860"/>
                  <a:pt x="124142" y="292667"/>
                  <a:pt x="123458" y="312310"/>
                </a:cubicBezTo>
                <a:lnTo>
                  <a:pt x="122665" y="335084"/>
                </a:lnTo>
                <a:lnTo>
                  <a:pt x="127393" y="329411"/>
                </a:lnTo>
                <a:cubicBezTo>
                  <a:pt x="129993" y="326291"/>
                  <a:pt x="134295" y="321739"/>
                  <a:pt x="136953" y="319296"/>
                </a:cubicBezTo>
                <a:cubicBezTo>
                  <a:pt x="143957" y="312857"/>
                  <a:pt x="160391" y="301888"/>
                  <a:pt x="162908" y="301972"/>
                </a:cubicBezTo>
                <a:lnTo>
                  <a:pt x="165063" y="302044"/>
                </a:lnTo>
                <a:lnTo>
                  <a:pt x="161201" y="304900"/>
                </a:lnTo>
                <a:cubicBezTo>
                  <a:pt x="149325" y="313684"/>
                  <a:pt x="129503" y="336331"/>
                  <a:pt x="129503" y="341114"/>
                </a:cubicBezTo>
                <a:cubicBezTo>
                  <a:pt x="129503" y="341764"/>
                  <a:pt x="132558" y="340493"/>
                  <a:pt x="136291" y="338293"/>
                </a:cubicBezTo>
                <a:cubicBezTo>
                  <a:pt x="143937" y="333787"/>
                  <a:pt x="151237" y="330310"/>
                  <a:pt x="170881" y="321824"/>
                </a:cubicBezTo>
                <a:cubicBezTo>
                  <a:pt x="201232" y="308712"/>
                  <a:pt x="212370" y="301878"/>
                  <a:pt x="226586" y="287641"/>
                </a:cubicBezTo>
                <a:cubicBezTo>
                  <a:pt x="235115" y="279101"/>
                  <a:pt x="246062" y="264579"/>
                  <a:pt x="250865" y="255437"/>
                </a:cubicBezTo>
                <a:lnTo>
                  <a:pt x="252372" y="252569"/>
                </a:lnTo>
                <a:lnTo>
                  <a:pt x="245570" y="253264"/>
                </a:lnTo>
                <a:cubicBezTo>
                  <a:pt x="193891" y="258546"/>
                  <a:pt x="157480" y="277708"/>
                  <a:pt x="135094" y="311405"/>
                </a:cubicBezTo>
                <a:cubicBezTo>
                  <a:pt x="131859" y="316274"/>
                  <a:pt x="128902" y="319948"/>
                  <a:pt x="128525" y="319567"/>
                </a:cubicBezTo>
                <a:cubicBezTo>
                  <a:pt x="127578" y="318614"/>
                  <a:pt x="130561" y="310830"/>
                  <a:pt x="143891" y="279477"/>
                </a:cubicBezTo>
                <a:cubicBezTo>
                  <a:pt x="155899" y="251235"/>
                  <a:pt x="160908" y="236070"/>
                  <a:pt x="163316" y="220667"/>
                </a:cubicBezTo>
                <a:cubicBezTo>
                  <a:pt x="164863" y="210764"/>
                  <a:pt x="164018" y="167481"/>
                  <a:pt x="162148" y="160882"/>
                </a:cubicBezTo>
                <a:lnTo>
                  <a:pt x="161092" y="157155"/>
                </a:lnTo>
                <a:lnTo>
                  <a:pt x="148206" y="170746"/>
                </a:lnTo>
                <a:close/>
                <a:moveTo>
                  <a:pt x="895436" y="159404"/>
                </a:moveTo>
                <a:cubicBezTo>
                  <a:pt x="894840" y="160835"/>
                  <a:pt x="894365" y="176353"/>
                  <a:pt x="894382" y="193889"/>
                </a:cubicBezTo>
                <a:lnTo>
                  <a:pt x="894415" y="225772"/>
                </a:lnTo>
                <a:lnTo>
                  <a:pt x="897278" y="236013"/>
                </a:lnTo>
                <a:cubicBezTo>
                  <a:pt x="898854" y="241646"/>
                  <a:pt x="903983" y="255408"/>
                  <a:pt x="908675" y="266594"/>
                </a:cubicBezTo>
                <a:cubicBezTo>
                  <a:pt x="923001" y="300751"/>
                  <a:pt x="930184" y="318976"/>
                  <a:pt x="929564" y="319599"/>
                </a:cubicBezTo>
                <a:cubicBezTo>
                  <a:pt x="929239" y="319926"/>
                  <a:pt x="925445" y="315307"/>
                  <a:pt x="921134" y="309336"/>
                </a:cubicBezTo>
                <a:cubicBezTo>
                  <a:pt x="899912" y="279940"/>
                  <a:pt x="869528" y="261936"/>
                  <a:pt x="830929" y="255886"/>
                </a:cubicBezTo>
                <a:cubicBezTo>
                  <a:pt x="815822" y="253518"/>
                  <a:pt x="805776" y="252519"/>
                  <a:pt x="805776" y="253386"/>
                </a:cubicBezTo>
                <a:cubicBezTo>
                  <a:pt x="805776" y="255890"/>
                  <a:pt x="822094" y="278324"/>
                  <a:pt x="829555" y="286076"/>
                </a:cubicBezTo>
                <a:cubicBezTo>
                  <a:pt x="844064" y="301149"/>
                  <a:pt x="857860" y="309565"/>
                  <a:pt x="890976" y="323547"/>
                </a:cubicBezTo>
                <a:cubicBezTo>
                  <a:pt x="898366" y="326667"/>
                  <a:pt x="909858" y="332104"/>
                  <a:pt x="916514" y="335631"/>
                </a:cubicBezTo>
                <a:cubicBezTo>
                  <a:pt x="923171" y="339158"/>
                  <a:pt x="928617" y="341767"/>
                  <a:pt x="928617" y="341428"/>
                </a:cubicBezTo>
                <a:cubicBezTo>
                  <a:pt x="928617" y="341090"/>
                  <a:pt x="926534" y="337537"/>
                  <a:pt x="923988" y="333532"/>
                </a:cubicBezTo>
                <a:cubicBezTo>
                  <a:pt x="918267" y="324532"/>
                  <a:pt x="908152" y="313652"/>
                  <a:pt x="899698" y="307407"/>
                </a:cubicBezTo>
                <a:cubicBezTo>
                  <a:pt x="896173" y="304803"/>
                  <a:pt x="894030" y="302441"/>
                  <a:pt x="894921" y="302142"/>
                </a:cubicBezTo>
                <a:cubicBezTo>
                  <a:pt x="897719" y="301203"/>
                  <a:pt x="917661" y="315897"/>
                  <a:pt x="926750" y="325593"/>
                </a:cubicBezTo>
                <a:lnTo>
                  <a:pt x="935466" y="334889"/>
                </a:lnTo>
                <a:lnTo>
                  <a:pt x="934650" y="314816"/>
                </a:lnTo>
                <a:cubicBezTo>
                  <a:pt x="933920" y="296835"/>
                  <a:pt x="931832" y="279130"/>
                  <a:pt x="929252" y="269041"/>
                </a:cubicBezTo>
                <a:cubicBezTo>
                  <a:pt x="928721" y="266966"/>
                  <a:pt x="928863" y="265463"/>
                  <a:pt x="929590" y="265463"/>
                </a:cubicBezTo>
                <a:cubicBezTo>
                  <a:pt x="932335" y="265463"/>
                  <a:pt x="940776" y="298943"/>
                  <a:pt x="942363" y="316120"/>
                </a:cubicBezTo>
                <a:cubicBezTo>
                  <a:pt x="942837" y="321255"/>
                  <a:pt x="943649" y="324988"/>
                  <a:pt x="944167" y="324415"/>
                </a:cubicBezTo>
                <a:cubicBezTo>
                  <a:pt x="944685" y="323841"/>
                  <a:pt x="946781" y="314880"/>
                  <a:pt x="948823" y="304502"/>
                </a:cubicBezTo>
                <a:lnTo>
                  <a:pt x="952538" y="285633"/>
                </a:lnTo>
                <a:lnTo>
                  <a:pt x="952538" y="262860"/>
                </a:lnTo>
                <a:lnTo>
                  <a:pt x="952529" y="240086"/>
                </a:lnTo>
                <a:lnTo>
                  <a:pt x="948904" y="229675"/>
                </a:lnTo>
                <a:cubicBezTo>
                  <a:pt x="942387" y="210966"/>
                  <a:pt x="929192" y="191445"/>
                  <a:pt x="907566" y="168513"/>
                </a:cubicBezTo>
                <a:lnTo>
                  <a:pt x="896522" y="156802"/>
                </a:lnTo>
                <a:lnTo>
                  <a:pt x="895436" y="159404"/>
                </a:lnTo>
                <a:close/>
                <a:moveTo>
                  <a:pt x="79417" y="248802"/>
                </a:moveTo>
                <a:cubicBezTo>
                  <a:pt x="63912" y="273508"/>
                  <a:pt x="56822" y="295087"/>
                  <a:pt x="55122" y="322743"/>
                </a:cubicBezTo>
                <a:cubicBezTo>
                  <a:pt x="54042" y="340307"/>
                  <a:pt x="55921" y="354674"/>
                  <a:pt x="61467" y="371278"/>
                </a:cubicBezTo>
                <a:cubicBezTo>
                  <a:pt x="66298" y="385737"/>
                  <a:pt x="78757" y="416066"/>
                  <a:pt x="80248" y="416993"/>
                </a:cubicBezTo>
                <a:cubicBezTo>
                  <a:pt x="80760" y="417312"/>
                  <a:pt x="80747" y="414530"/>
                  <a:pt x="80220" y="410813"/>
                </a:cubicBezTo>
                <a:cubicBezTo>
                  <a:pt x="78855" y="401181"/>
                  <a:pt x="78836" y="355773"/>
                  <a:pt x="80197" y="357271"/>
                </a:cubicBezTo>
                <a:cubicBezTo>
                  <a:pt x="80815" y="357950"/>
                  <a:pt x="81979" y="365534"/>
                  <a:pt x="82785" y="374123"/>
                </a:cubicBezTo>
                <a:cubicBezTo>
                  <a:pt x="84259" y="389849"/>
                  <a:pt x="90617" y="425539"/>
                  <a:pt x="91939" y="425510"/>
                </a:cubicBezTo>
                <a:cubicBezTo>
                  <a:pt x="92330" y="425503"/>
                  <a:pt x="94604" y="421917"/>
                  <a:pt x="96993" y="417541"/>
                </a:cubicBezTo>
                <a:cubicBezTo>
                  <a:pt x="103112" y="406332"/>
                  <a:pt x="129260" y="379302"/>
                  <a:pt x="131655" y="381711"/>
                </a:cubicBezTo>
                <a:cubicBezTo>
                  <a:pt x="132060" y="382120"/>
                  <a:pt x="129237" y="385850"/>
                  <a:pt x="125379" y="390001"/>
                </a:cubicBezTo>
                <a:cubicBezTo>
                  <a:pt x="121518" y="394151"/>
                  <a:pt x="116545" y="399922"/>
                  <a:pt x="114325" y="402826"/>
                </a:cubicBezTo>
                <a:cubicBezTo>
                  <a:pt x="110257" y="408142"/>
                  <a:pt x="102158" y="423546"/>
                  <a:pt x="100426" y="429259"/>
                </a:cubicBezTo>
                <a:lnTo>
                  <a:pt x="99491" y="432343"/>
                </a:lnTo>
                <a:lnTo>
                  <a:pt x="109337" y="424054"/>
                </a:lnTo>
                <a:cubicBezTo>
                  <a:pt x="114753" y="419495"/>
                  <a:pt x="125434" y="411866"/>
                  <a:pt x="133072" y="407099"/>
                </a:cubicBezTo>
                <a:cubicBezTo>
                  <a:pt x="161476" y="389373"/>
                  <a:pt x="166625" y="385612"/>
                  <a:pt x="178165" y="374144"/>
                </a:cubicBezTo>
                <a:cubicBezTo>
                  <a:pt x="184915" y="367440"/>
                  <a:pt x="193018" y="357670"/>
                  <a:pt x="197076" y="351351"/>
                </a:cubicBezTo>
                <a:cubicBezTo>
                  <a:pt x="203972" y="340606"/>
                  <a:pt x="209673" y="330244"/>
                  <a:pt x="209673" y="328450"/>
                </a:cubicBezTo>
                <a:cubicBezTo>
                  <a:pt x="209673" y="326953"/>
                  <a:pt x="188627" y="329195"/>
                  <a:pt x="177441" y="331885"/>
                </a:cubicBezTo>
                <a:cubicBezTo>
                  <a:pt x="157764" y="336614"/>
                  <a:pt x="142452" y="345056"/>
                  <a:pt x="128953" y="358618"/>
                </a:cubicBezTo>
                <a:cubicBezTo>
                  <a:pt x="119745" y="367868"/>
                  <a:pt x="105630" y="389207"/>
                  <a:pt x="99768" y="402741"/>
                </a:cubicBezTo>
                <a:cubicBezTo>
                  <a:pt x="97426" y="408146"/>
                  <a:pt x="95272" y="412332"/>
                  <a:pt x="94982" y="412040"/>
                </a:cubicBezTo>
                <a:cubicBezTo>
                  <a:pt x="94692" y="411748"/>
                  <a:pt x="95340" y="403390"/>
                  <a:pt x="96420" y="393467"/>
                </a:cubicBezTo>
                <a:cubicBezTo>
                  <a:pt x="104708" y="317358"/>
                  <a:pt x="103963" y="299882"/>
                  <a:pt x="90539" y="255702"/>
                </a:cubicBezTo>
                <a:cubicBezTo>
                  <a:pt x="88364" y="248545"/>
                  <a:pt x="86136" y="242210"/>
                  <a:pt x="85587" y="241624"/>
                </a:cubicBezTo>
                <a:cubicBezTo>
                  <a:pt x="85037" y="241041"/>
                  <a:pt x="82261" y="244269"/>
                  <a:pt x="79417" y="248802"/>
                </a:cubicBezTo>
                <a:close/>
                <a:moveTo>
                  <a:pt x="966883" y="256868"/>
                </a:moveTo>
                <a:cubicBezTo>
                  <a:pt x="964244" y="265740"/>
                  <a:pt x="960844" y="278770"/>
                  <a:pt x="959339" y="285823"/>
                </a:cubicBezTo>
                <a:lnTo>
                  <a:pt x="956586" y="298646"/>
                </a:lnTo>
                <a:lnTo>
                  <a:pt x="956586" y="324673"/>
                </a:lnTo>
                <a:cubicBezTo>
                  <a:pt x="956596" y="347845"/>
                  <a:pt x="959825" y="389024"/>
                  <a:pt x="963054" y="406982"/>
                </a:cubicBezTo>
                <a:cubicBezTo>
                  <a:pt x="964349" y="414178"/>
                  <a:pt x="961796" y="411671"/>
                  <a:pt x="957091" y="401124"/>
                </a:cubicBezTo>
                <a:cubicBezTo>
                  <a:pt x="954615" y="395578"/>
                  <a:pt x="948743" y="385184"/>
                  <a:pt x="944046" y="378027"/>
                </a:cubicBezTo>
                <a:cubicBezTo>
                  <a:pt x="929853" y="356404"/>
                  <a:pt x="912830" y="342507"/>
                  <a:pt x="891302" y="334971"/>
                </a:cubicBezTo>
                <a:cubicBezTo>
                  <a:pt x="881895" y="331681"/>
                  <a:pt x="861426" y="327939"/>
                  <a:pt x="852769" y="327931"/>
                </a:cubicBezTo>
                <a:lnTo>
                  <a:pt x="847395" y="327926"/>
                </a:lnTo>
                <a:lnTo>
                  <a:pt x="852949" y="338294"/>
                </a:lnTo>
                <a:cubicBezTo>
                  <a:pt x="856005" y="343996"/>
                  <a:pt x="861152" y="352397"/>
                  <a:pt x="864389" y="356963"/>
                </a:cubicBezTo>
                <a:cubicBezTo>
                  <a:pt x="872765" y="368777"/>
                  <a:pt x="892780" y="387234"/>
                  <a:pt x="906178" y="395503"/>
                </a:cubicBezTo>
                <a:cubicBezTo>
                  <a:pt x="932755" y="411905"/>
                  <a:pt x="936851" y="414665"/>
                  <a:pt x="947028" y="423027"/>
                </a:cubicBezTo>
                <a:cubicBezTo>
                  <a:pt x="952900" y="427855"/>
                  <a:pt x="957891" y="431628"/>
                  <a:pt x="958110" y="431409"/>
                </a:cubicBezTo>
                <a:cubicBezTo>
                  <a:pt x="958863" y="430663"/>
                  <a:pt x="950971" y="414276"/>
                  <a:pt x="946402" y="407085"/>
                </a:cubicBezTo>
                <a:cubicBezTo>
                  <a:pt x="943893" y="403139"/>
                  <a:pt x="938203" y="395995"/>
                  <a:pt x="933756" y="391211"/>
                </a:cubicBezTo>
                <a:cubicBezTo>
                  <a:pt x="929308" y="386426"/>
                  <a:pt x="925976" y="382205"/>
                  <a:pt x="926349" y="381829"/>
                </a:cubicBezTo>
                <a:cubicBezTo>
                  <a:pt x="927350" y="380820"/>
                  <a:pt x="941173" y="392731"/>
                  <a:pt x="948956" y="401308"/>
                </a:cubicBezTo>
                <a:cubicBezTo>
                  <a:pt x="952671" y="405406"/>
                  <a:pt x="958015" y="412615"/>
                  <a:pt x="960815" y="417329"/>
                </a:cubicBezTo>
                <a:lnTo>
                  <a:pt x="965921" y="425898"/>
                </a:lnTo>
                <a:lnTo>
                  <a:pt x="967235" y="420832"/>
                </a:lnTo>
                <a:cubicBezTo>
                  <a:pt x="969655" y="411552"/>
                  <a:pt x="973655" y="388555"/>
                  <a:pt x="974455" y="379328"/>
                </a:cubicBezTo>
                <a:cubicBezTo>
                  <a:pt x="976246" y="358728"/>
                  <a:pt x="976655" y="356231"/>
                  <a:pt x="978046" y="357627"/>
                </a:cubicBezTo>
                <a:cubicBezTo>
                  <a:pt x="979532" y="359130"/>
                  <a:pt x="978646" y="409360"/>
                  <a:pt x="977027" y="415116"/>
                </a:cubicBezTo>
                <a:cubicBezTo>
                  <a:pt x="974970" y="422402"/>
                  <a:pt x="978980" y="414976"/>
                  <a:pt x="985799" y="398849"/>
                </a:cubicBezTo>
                <a:cubicBezTo>
                  <a:pt x="999801" y="365775"/>
                  <a:pt x="1003421" y="350203"/>
                  <a:pt x="1002792" y="325760"/>
                </a:cubicBezTo>
                <a:cubicBezTo>
                  <a:pt x="1002144" y="300309"/>
                  <a:pt x="994782" y="276279"/>
                  <a:pt x="980056" y="251573"/>
                </a:cubicBezTo>
                <a:cubicBezTo>
                  <a:pt x="976503" y="245614"/>
                  <a:pt x="973169" y="240737"/>
                  <a:pt x="972636" y="240737"/>
                </a:cubicBezTo>
                <a:cubicBezTo>
                  <a:pt x="972102" y="240737"/>
                  <a:pt x="969512" y="247996"/>
                  <a:pt x="966883" y="256868"/>
                </a:cubicBezTo>
                <a:close/>
                <a:moveTo>
                  <a:pt x="510957" y="251771"/>
                </a:moveTo>
                <a:cubicBezTo>
                  <a:pt x="478002" y="257297"/>
                  <a:pt x="447760" y="276109"/>
                  <a:pt x="423051" y="306454"/>
                </a:cubicBezTo>
                <a:cubicBezTo>
                  <a:pt x="395711" y="340030"/>
                  <a:pt x="377711" y="383039"/>
                  <a:pt x="369131" y="435286"/>
                </a:cubicBezTo>
                <a:lnTo>
                  <a:pt x="366780" y="449601"/>
                </a:lnTo>
                <a:lnTo>
                  <a:pt x="366806" y="484737"/>
                </a:lnTo>
                <a:lnTo>
                  <a:pt x="366833" y="519873"/>
                </a:lnTo>
                <a:lnTo>
                  <a:pt x="369763" y="536786"/>
                </a:lnTo>
                <a:cubicBezTo>
                  <a:pt x="375024" y="567150"/>
                  <a:pt x="381983" y="589948"/>
                  <a:pt x="393201" y="613568"/>
                </a:cubicBezTo>
                <a:cubicBezTo>
                  <a:pt x="406294" y="641141"/>
                  <a:pt x="419424" y="660013"/>
                  <a:pt x="438075" y="678068"/>
                </a:cubicBezTo>
                <a:cubicBezTo>
                  <a:pt x="451122" y="690697"/>
                  <a:pt x="462157" y="698503"/>
                  <a:pt x="477410" y="705890"/>
                </a:cubicBezTo>
                <a:cubicBezTo>
                  <a:pt x="492675" y="713283"/>
                  <a:pt x="506606" y="716933"/>
                  <a:pt x="523242" y="717895"/>
                </a:cubicBezTo>
                <a:lnTo>
                  <a:pt x="536172" y="718643"/>
                </a:lnTo>
                <a:lnTo>
                  <a:pt x="547567" y="716475"/>
                </a:lnTo>
                <a:cubicBezTo>
                  <a:pt x="576154" y="711036"/>
                  <a:pt x="600754" y="697327"/>
                  <a:pt x="623065" y="674402"/>
                </a:cubicBezTo>
                <a:cubicBezTo>
                  <a:pt x="681330" y="614539"/>
                  <a:pt x="705332" y="510251"/>
                  <a:pt x="683491" y="411862"/>
                </a:cubicBezTo>
                <a:cubicBezTo>
                  <a:pt x="668119" y="342618"/>
                  <a:pt x="629054" y="286276"/>
                  <a:pt x="580136" y="262798"/>
                </a:cubicBezTo>
                <a:cubicBezTo>
                  <a:pt x="557316" y="251845"/>
                  <a:pt x="533325" y="248021"/>
                  <a:pt x="510957" y="251771"/>
                </a:cubicBezTo>
                <a:close/>
                <a:moveTo>
                  <a:pt x="520035" y="279380"/>
                </a:moveTo>
                <a:cubicBezTo>
                  <a:pt x="517560" y="280672"/>
                  <a:pt x="514162" y="283778"/>
                  <a:pt x="512484" y="286283"/>
                </a:cubicBezTo>
                <a:lnTo>
                  <a:pt x="509435" y="290838"/>
                </a:lnTo>
                <a:lnTo>
                  <a:pt x="509954" y="298303"/>
                </a:lnTo>
                <a:lnTo>
                  <a:pt x="510473" y="305769"/>
                </a:lnTo>
                <a:lnTo>
                  <a:pt x="513290" y="308785"/>
                </a:lnTo>
                <a:lnTo>
                  <a:pt x="516106" y="311803"/>
                </a:lnTo>
                <a:lnTo>
                  <a:pt x="517423" y="372796"/>
                </a:lnTo>
                <a:cubicBezTo>
                  <a:pt x="518146" y="406343"/>
                  <a:pt x="518878" y="433931"/>
                  <a:pt x="519051" y="434103"/>
                </a:cubicBezTo>
                <a:cubicBezTo>
                  <a:pt x="519631" y="434685"/>
                  <a:pt x="537120" y="441142"/>
                  <a:pt x="538114" y="441142"/>
                </a:cubicBezTo>
                <a:cubicBezTo>
                  <a:pt x="538656" y="441142"/>
                  <a:pt x="539503" y="416692"/>
                  <a:pt x="539995" y="386811"/>
                </a:cubicBezTo>
                <a:cubicBezTo>
                  <a:pt x="540487" y="356930"/>
                  <a:pt x="541086" y="327990"/>
                  <a:pt x="541324" y="322501"/>
                </a:cubicBezTo>
                <a:lnTo>
                  <a:pt x="541758" y="312521"/>
                </a:lnTo>
                <a:lnTo>
                  <a:pt x="544642" y="308595"/>
                </a:lnTo>
                <a:cubicBezTo>
                  <a:pt x="550747" y="300284"/>
                  <a:pt x="548727" y="286752"/>
                  <a:pt x="540470" y="280663"/>
                </a:cubicBezTo>
                <a:cubicBezTo>
                  <a:pt x="535576" y="277054"/>
                  <a:pt x="525680" y="276432"/>
                  <a:pt x="520035" y="279380"/>
                </a:cubicBezTo>
                <a:close/>
                <a:moveTo>
                  <a:pt x="269800" y="323010"/>
                </a:moveTo>
                <a:cubicBezTo>
                  <a:pt x="259487" y="326688"/>
                  <a:pt x="253244" y="335571"/>
                  <a:pt x="253084" y="346796"/>
                </a:cubicBezTo>
                <a:cubicBezTo>
                  <a:pt x="252925" y="357909"/>
                  <a:pt x="261562" y="369764"/>
                  <a:pt x="271099" y="371521"/>
                </a:cubicBezTo>
                <a:lnTo>
                  <a:pt x="274972" y="372234"/>
                </a:lnTo>
                <a:lnTo>
                  <a:pt x="287257" y="355054"/>
                </a:lnTo>
                <a:cubicBezTo>
                  <a:pt x="294013" y="345605"/>
                  <a:pt x="299979" y="337148"/>
                  <a:pt x="300516" y="336260"/>
                </a:cubicBezTo>
                <a:cubicBezTo>
                  <a:pt x="301944" y="333893"/>
                  <a:pt x="295376" y="326667"/>
                  <a:pt x="289249" y="323866"/>
                </a:cubicBezTo>
                <a:cubicBezTo>
                  <a:pt x="283476" y="321226"/>
                  <a:pt x="275752" y="320886"/>
                  <a:pt x="269800" y="323010"/>
                </a:cubicBezTo>
                <a:close/>
                <a:moveTo>
                  <a:pt x="769570" y="323491"/>
                </a:moveTo>
                <a:cubicBezTo>
                  <a:pt x="765145" y="325417"/>
                  <a:pt x="756639" y="332714"/>
                  <a:pt x="756639" y="334584"/>
                </a:cubicBezTo>
                <a:cubicBezTo>
                  <a:pt x="756639" y="336817"/>
                  <a:pt x="782981" y="372171"/>
                  <a:pt x="784645" y="372171"/>
                </a:cubicBezTo>
                <a:cubicBezTo>
                  <a:pt x="787896" y="372171"/>
                  <a:pt x="796398" y="367144"/>
                  <a:pt x="799191" y="363569"/>
                </a:cubicBezTo>
                <a:cubicBezTo>
                  <a:pt x="800683" y="361662"/>
                  <a:pt x="802726" y="357313"/>
                  <a:pt x="803730" y="353904"/>
                </a:cubicBezTo>
                <a:lnTo>
                  <a:pt x="805560" y="347707"/>
                </a:lnTo>
                <a:lnTo>
                  <a:pt x="804305" y="342046"/>
                </a:lnTo>
                <a:cubicBezTo>
                  <a:pt x="802490" y="333851"/>
                  <a:pt x="798261" y="328331"/>
                  <a:pt x="790975" y="324651"/>
                </a:cubicBezTo>
                <a:cubicBezTo>
                  <a:pt x="783672" y="320961"/>
                  <a:pt x="776301" y="320562"/>
                  <a:pt x="769570" y="323491"/>
                </a:cubicBezTo>
                <a:close/>
                <a:moveTo>
                  <a:pt x="24950" y="355580"/>
                </a:moveTo>
                <a:cubicBezTo>
                  <a:pt x="22679" y="362915"/>
                  <a:pt x="19896" y="373895"/>
                  <a:pt x="18765" y="379980"/>
                </a:cubicBezTo>
                <a:lnTo>
                  <a:pt x="16708" y="391040"/>
                </a:lnTo>
                <a:lnTo>
                  <a:pt x="17352" y="408608"/>
                </a:lnTo>
                <a:lnTo>
                  <a:pt x="17996" y="426177"/>
                </a:lnTo>
                <a:lnTo>
                  <a:pt x="21434" y="437889"/>
                </a:lnTo>
                <a:cubicBezTo>
                  <a:pt x="28012" y="460295"/>
                  <a:pt x="41489" y="484332"/>
                  <a:pt x="62846" y="511751"/>
                </a:cubicBezTo>
                <a:cubicBezTo>
                  <a:pt x="71682" y="523095"/>
                  <a:pt x="74512" y="525416"/>
                  <a:pt x="70908" y="518367"/>
                </a:cubicBezTo>
                <a:cubicBezTo>
                  <a:pt x="66823" y="510374"/>
                  <a:pt x="57376" y="478896"/>
                  <a:pt x="55152" y="465867"/>
                </a:cubicBezTo>
                <a:lnTo>
                  <a:pt x="54375" y="461313"/>
                </a:lnTo>
                <a:lnTo>
                  <a:pt x="56145" y="463265"/>
                </a:lnTo>
                <a:cubicBezTo>
                  <a:pt x="57119" y="464338"/>
                  <a:pt x="58947" y="468730"/>
                  <a:pt x="60209" y="473025"/>
                </a:cubicBezTo>
                <a:cubicBezTo>
                  <a:pt x="63506" y="484252"/>
                  <a:pt x="71810" y="503632"/>
                  <a:pt x="79415" y="517850"/>
                </a:cubicBezTo>
                <a:lnTo>
                  <a:pt x="85989" y="530142"/>
                </a:lnTo>
                <a:lnTo>
                  <a:pt x="88336" y="521754"/>
                </a:lnTo>
                <a:cubicBezTo>
                  <a:pt x="91420" y="510730"/>
                  <a:pt x="96800" y="499900"/>
                  <a:pt x="105102" y="488003"/>
                </a:cubicBezTo>
                <a:cubicBezTo>
                  <a:pt x="113127" y="476504"/>
                  <a:pt x="115018" y="477745"/>
                  <a:pt x="107808" y="489777"/>
                </a:cubicBezTo>
                <a:cubicBezTo>
                  <a:pt x="102213" y="499112"/>
                  <a:pt x="96600" y="515064"/>
                  <a:pt x="95385" y="525078"/>
                </a:cubicBezTo>
                <a:lnTo>
                  <a:pt x="94597" y="531585"/>
                </a:lnTo>
                <a:lnTo>
                  <a:pt x="96210" y="529169"/>
                </a:lnTo>
                <a:cubicBezTo>
                  <a:pt x="104803" y="516299"/>
                  <a:pt x="115576" y="503784"/>
                  <a:pt x="132217" y="487339"/>
                </a:cubicBezTo>
                <a:cubicBezTo>
                  <a:pt x="155037" y="464787"/>
                  <a:pt x="164828" y="452197"/>
                  <a:pt x="173704" y="433985"/>
                </a:cubicBezTo>
                <a:cubicBezTo>
                  <a:pt x="179685" y="421709"/>
                  <a:pt x="187295" y="399968"/>
                  <a:pt x="186047" y="398714"/>
                </a:cubicBezTo>
                <a:cubicBezTo>
                  <a:pt x="185114" y="397774"/>
                  <a:pt x="163179" y="405950"/>
                  <a:pt x="153425" y="410874"/>
                </a:cubicBezTo>
                <a:cubicBezTo>
                  <a:pt x="115691" y="429924"/>
                  <a:pt x="93887" y="459505"/>
                  <a:pt x="88071" y="499542"/>
                </a:cubicBezTo>
                <a:cubicBezTo>
                  <a:pt x="87222" y="505375"/>
                  <a:pt x="86016" y="510467"/>
                  <a:pt x="85388" y="510857"/>
                </a:cubicBezTo>
                <a:cubicBezTo>
                  <a:pt x="84759" y="511247"/>
                  <a:pt x="84246" y="511270"/>
                  <a:pt x="84246" y="510906"/>
                </a:cubicBezTo>
                <a:cubicBezTo>
                  <a:pt x="84246" y="510542"/>
                  <a:pt x="83112" y="504213"/>
                  <a:pt x="81724" y="496840"/>
                </a:cubicBezTo>
                <a:cubicBezTo>
                  <a:pt x="80338" y="489467"/>
                  <a:pt x="77407" y="472894"/>
                  <a:pt x="75211" y="460011"/>
                </a:cubicBezTo>
                <a:cubicBezTo>
                  <a:pt x="68560" y="420972"/>
                  <a:pt x="60253" y="392527"/>
                  <a:pt x="50321" y="374774"/>
                </a:cubicBezTo>
                <a:cubicBezTo>
                  <a:pt x="46412" y="367787"/>
                  <a:pt x="29963" y="342241"/>
                  <a:pt x="29373" y="342241"/>
                </a:cubicBezTo>
                <a:cubicBezTo>
                  <a:pt x="29210" y="342241"/>
                  <a:pt x="27220" y="348244"/>
                  <a:pt x="24950" y="355580"/>
                </a:cubicBezTo>
                <a:close/>
                <a:moveTo>
                  <a:pt x="499966" y="344391"/>
                </a:moveTo>
                <a:cubicBezTo>
                  <a:pt x="465035" y="351868"/>
                  <a:pt x="449282" y="364294"/>
                  <a:pt x="442888" y="389411"/>
                </a:cubicBezTo>
                <a:lnTo>
                  <a:pt x="440819" y="397535"/>
                </a:lnTo>
                <a:lnTo>
                  <a:pt x="441657" y="406652"/>
                </a:lnTo>
                <a:cubicBezTo>
                  <a:pt x="442760" y="418662"/>
                  <a:pt x="448149" y="430208"/>
                  <a:pt x="456449" y="438344"/>
                </a:cubicBezTo>
                <a:cubicBezTo>
                  <a:pt x="466399" y="448098"/>
                  <a:pt x="478149" y="453196"/>
                  <a:pt x="523242" y="467326"/>
                </a:cubicBezTo>
                <a:cubicBezTo>
                  <a:pt x="544039" y="473843"/>
                  <a:pt x="554854" y="480108"/>
                  <a:pt x="560124" y="488692"/>
                </a:cubicBezTo>
                <a:cubicBezTo>
                  <a:pt x="564573" y="495933"/>
                  <a:pt x="565488" y="501937"/>
                  <a:pt x="563314" y="509589"/>
                </a:cubicBezTo>
                <a:lnTo>
                  <a:pt x="561429" y="516224"/>
                </a:lnTo>
                <a:lnTo>
                  <a:pt x="555266" y="521956"/>
                </a:lnTo>
                <a:cubicBezTo>
                  <a:pt x="551877" y="525109"/>
                  <a:pt x="547821" y="528565"/>
                  <a:pt x="546255" y="529637"/>
                </a:cubicBezTo>
                <a:lnTo>
                  <a:pt x="543409" y="531585"/>
                </a:lnTo>
                <a:lnTo>
                  <a:pt x="542728" y="541153"/>
                </a:lnTo>
                <a:lnTo>
                  <a:pt x="542047" y="550722"/>
                </a:lnTo>
                <a:lnTo>
                  <a:pt x="545574" y="549832"/>
                </a:lnTo>
                <a:cubicBezTo>
                  <a:pt x="551736" y="548278"/>
                  <a:pt x="563277" y="540384"/>
                  <a:pt x="570275" y="532938"/>
                </a:cubicBezTo>
                <a:cubicBezTo>
                  <a:pt x="578060" y="524655"/>
                  <a:pt x="582942" y="514869"/>
                  <a:pt x="584705" y="504024"/>
                </a:cubicBezTo>
                <a:cubicBezTo>
                  <a:pt x="586227" y="494669"/>
                  <a:pt x="585345" y="489428"/>
                  <a:pt x="580666" y="480015"/>
                </a:cubicBezTo>
                <a:cubicBezTo>
                  <a:pt x="573501" y="465603"/>
                  <a:pt x="557558" y="454993"/>
                  <a:pt x="526474" y="443952"/>
                </a:cubicBezTo>
                <a:cubicBezTo>
                  <a:pt x="495508" y="432952"/>
                  <a:pt x="484227" y="427368"/>
                  <a:pt x="477573" y="419742"/>
                </a:cubicBezTo>
                <a:cubicBezTo>
                  <a:pt x="469436" y="410413"/>
                  <a:pt x="469005" y="397957"/>
                  <a:pt x="476441" y="386957"/>
                </a:cubicBezTo>
                <a:cubicBezTo>
                  <a:pt x="481385" y="379644"/>
                  <a:pt x="490129" y="374368"/>
                  <a:pt x="502321" y="371340"/>
                </a:cubicBezTo>
                <a:lnTo>
                  <a:pt x="510957" y="369196"/>
                </a:lnTo>
                <a:lnTo>
                  <a:pt x="510957" y="355718"/>
                </a:lnTo>
                <a:cubicBezTo>
                  <a:pt x="510957" y="348305"/>
                  <a:pt x="510521" y="342289"/>
                  <a:pt x="509988" y="342348"/>
                </a:cubicBezTo>
                <a:cubicBezTo>
                  <a:pt x="509453" y="342405"/>
                  <a:pt x="504944" y="343325"/>
                  <a:pt x="499966" y="344391"/>
                </a:cubicBezTo>
                <a:close/>
                <a:moveTo>
                  <a:pt x="547163" y="348672"/>
                </a:moveTo>
                <a:cubicBezTo>
                  <a:pt x="547163" y="351367"/>
                  <a:pt x="546801" y="357055"/>
                  <a:pt x="546359" y="361312"/>
                </a:cubicBezTo>
                <a:lnTo>
                  <a:pt x="545555" y="369054"/>
                </a:lnTo>
                <a:lnTo>
                  <a:pt x="553744" y="371345"/>
                </a:lnTo>
                <a:lnTo>
                  <a:pt x="561935" y="373637"/>
                </a:lnTo>
                <a:lnTo>
                  <a:pt x="566510" y="378592"/>
                </a:lnTo>
                <a:cubicBezTo>
                  <a:pt x="571898" y="384427"/>
                  <a:pt x="581754" y="389671"/>
                  <a:pt x="589630" y="390891"/>
                </a:cubicBezTo>
                <a:cubicBezTo>
                  <a:pt x="592718" y="391369"/>
                  <a:pt x="597495" y="392916"/>
                  <a:pt x="600246" y="394328"/>
                </a:cubicBezTo>
                <a:cubicBezTo>
                  <a:pt x="602997" y="395741"/>
                  <a:pt x="607044" y="396896"/>
                  <a:pt x="609242" y="396896"/>
                </a:cubicBezTo>
                <a:lnTo>
                  <a:pt x="613236" y="396896"/>
                </a:lnTo>
                <a:lnTo>
                  <a:pt x="615730" y="402427"/>
                </a:lnTo>
                <a:cubicBezTo>
                  <a:pt x="617102" y="405469"/>
                  <a:pt x="618237" y="408904"/>
                  <a:pt x="618254" y="410060"/>
                </a:cubicBezTo>
                <a:cubicBezTo>
                  <a:pt x="618297" y="413286"/>
                  <a:pt x="623340" y="419019"/>
                  <a:pt x="626134" y="419019"/>
                </a:cubicBezTo>
                <a:cubicBezTo>
                  <a:pt x="629629" y="419019"/>
                  <a:pt x="629237" y="417360"/>
                  <a:pt x="624995" y="414204"/>
                </a:cubicBezTo>
                <a:cubicBezTo>
                  <a:pt x="622823" y="412588"/>
                  <a:pt x="620691" y="409222"/>
                  <a:pt x="619690" y="405826"/>
                </a:cubicBezTo>
                <a:cubicBezTo>
                  <a:pt x="618768" y="402705"/>
                  <a:pt x="617369" y="399355"/>
                  <a:pt x="616580" y="398383"/>
                </a:cubicBezTo>
                <a:lnTo>
                  <a:pt x="615145" y="396615"/>
                </a:lnTo>
                <a:lnTo>
                  <a:pt x="617545" y="394851"/>
                </a:lnTo>
                <a:cubicBezTo>
                  <a:pt x="618862" y="393881"/>
                  <a:pt x="620496" y="392901"/>
                  <a:pt x="621173" y="392674"/>
                </a:cubicBezTo>
                <a:cubicBezTo>
                  <a:pt x="621849" y="392446"/>
                  <a:pt x="620276" y="386715"/>
                  <a:pt x="617675" y="379939"/>
                </a:cubicBezTo>
                <a:cubicBezTo>
                  <a:pt x="612729" y="367047"/>
                  <a:pt x="610307" y="364012"/>
                  <a:pt x="598956" y="356471"/>
                </a:cubicBezTo>
                <a:lnTo>
                  <a:pt x="593207" y="352652"/>
                </a:lnTo>
                <a:lnTo>
                  <a:pt x="586811" y="352652"/>
                </a:lnTo>
                <a:cubicBezTo>
                  <a:pt x="583294" y="352652"/>
                  <a:pt x="576570" y="351504"/>
                  <a:pt x="571871" y="350101"/>
                </a:cubicBezTo>
                <a:cubicBezTo>
                  <a:pt x="567172" y="348697"/>
                  <a:pt x="559690" y="346700"/>
                  <a:pt x="555245" y="345660"/>
                </a:cubicBezTo>
                <a:lnTo>
                  <a:pt x="547163" y="343772"/>
                </a:lnTo>
                <a:lnTo>
                  <a:pt x="547163" y="348672"/>
                </a:lnTo>
                <a:close/>
                <a:moveTo>
                  <a:pt x="1018137" y="357531"/>
                </a:moveTo>
                <a:cubicBezTo>
                  <a:pt x="997077" y="390125"/>
                  <a:pt x="991629" y="407140"/>
                  <a:pt x="978960" y="479905"/>
                </a:cubicBezTo>
                <a:cubicBezTo>
                  <a:pt x="975903" y="497448"/>
                  <a:pt x="972960" y="511014"/>
                  <a:pt x="972350" y="510396"/>
                </a:cubicBezTo>
                <a:cubicBezTo>
                  <a:pt x="971740" y="509783"/>
                  <a:pt x="970397" y="504051"/>
                  <a:pt x="969369" y="497660"/>
                </a:cubicBezTo>
                <a:cubicBezTo>
                  <a:pt x="963273" y="459896"/>
                  <a:pt x="943553" y="432259"/>
                  <a:pt x="909221" y="413369"/>
                </a:cubicBezTo>
                <a:cubicBezTo>
                  <a:pt x="901878" y="409328"/>
                  <a:pt x="883244" y="401540"/>
                  <a:pt x="874631" y="398911"/>
                </a:cubicBezTo>
                <a:lnTo>
                  <a:pt x="871722" y="398022"/>
                </a:lnTo>
                <a:lnTo>
                  <a:pt x="871722" y="399897"/>
                </a:lnTo>
                <a:cubicBezTo>
                  <a:pt x="871722" y="403764"/>
                  <a:pt x="878515" y="422695"/>
                  <a:pt x="883994" y="434096"/>
                </a:cubicBezTo>
                <a:cubicBezTo>
                  <a:pt x="892337" y="451456"/>
                  <a:pt x="903115" y="465159"/>
                  <a:pt x="927922" y="489942"/>
                </a:cubicBezTo>
                <a:cubicBezTo>
                  <a:pt x="940838" y="502846"/>
                  <a:pt x="952690" y="515992"/>
                  <a:pt x="956377" y="521491"/>
                </a:cubicBezTo>
                <a:cubicBezTo>
                  <a:pt x="959844" y="526675"/>
                  <a:pt x="962835" y="530768"/>
                  <a:pt x="963016" y="530585"/>
                </a:cubicBezTo>
                <a:cubicBezTo>
                  <a:pt x="963806" y="529791"/>
                  <a:pt x="959644" y="511445"/>
                  <a:pt x="957196" y="504907"/>
                </a:cubicBezTo>
                <a:cubicBezTo>
                  <a:pt x="955729" y="500970"/>
                  <a:pt x="952183" y="493732"/>
                  <a:pt x="949327" y="488821"/>
                </a:cubicBezTo>
                <a:cubicBezTo>
                  <a:pt x="943397" y="478626"/>
                  <a:pt x="943044" y="477492"/>
                  <a:pt x="946877" y="480956"/>
                </a:cubicBezTo>
                <a:cubicBezTo>
                  <a:pt x="954081" y="487470"/>
                  <a:pt x="964978" y="506936"/>
                  <a:pt x="969302" y="521014"/>
                </a:cubicBezTo>
                <a:lnTo>
                  <a:pt x="972045" y="529963"/>
                </a:lnTo>
                <a:lnTo>
                  <a:pt x="979970" y="514507"/>
                </a:lnTo>
                <a:cubicBezTo>
                  <a:pt x="988104" y="498627"/>
                  <a:pt x="997429" y="476278"/>
                  <a:pt x="999030" y="468809"/>
                </a:cubicBezTo>
                <a:cubicBezTo>
                  <a:pt x="1000135" y="463666"/>
                  <a:pt x="1002325" y="461942"/>
                  <a:pt x="1002325" y="466220"/>
                </a:cubicBezTo>
                <a:cubicBezTo>
                  <a:pt x="1002325" y="470911"/>
                  <a:pt x="994058" y="500279"/>
                  <a:pt x="989457" y="511904"/>
                </a:cubicBezTo>
                <a:cubicBezTo>
                  <a:pt x="987228" y="517542"/>
                  <a:pt x="985599" y="522346"/>
                  <a:pt x="985828" y="522581"/>
                </a:cubicBezTo>
                <a:cubicBezTo>
                  <a:pt x="986066" y="522815"/>
                  <a:pt x="989990" y="518202"/>
                  <a:pt x="994553" y="512330"/>
                </a:cubicBezTo>
                <a:cubicBezTo>
                  <a:pt x="1017813" y="482403"/>
                  <a:pt x="1031034" y="458020"/>
                  <a:pt x="1038082" y="432033"/>
                </a:cubicBezTo>
                <a:lnTo>
                  <a:pt x="1040378" y="423574"/>
                </a:lnTo>
                <a:lnTo>
                  <a:pt x="1040378" y="404054"/>
                </a:lnTo>
                <a:cubicBezTo>
                  <a:pt x="1040368" y="393318"/>
                  <a:pt x="1039663" y="381313"/>
                  <a:pt x="1038797" y="377377"/>
                </a:cubicBezTo>
                <a:cubicBezTo>
                  <a:pt x="1036406" y="366471"/>
                  <a:pt x="1029167" y="343542"/>
                  <a:pt x="1028110" y="343542"/>
                </a:cubicBezTo>
                <a:cubicBezTo>
                  <a:pt x="1027595" y="343542"/>
                  <a:pt x="1023099" y="349837"/>
                  <a:pt x="1018137" y="357531"/>
                </a:cubicBezTo>
                <a:close/>
                <a:moveTo>
                  <a:pt x="107783" y="349081"/>
                </a:moveTo>
                <a:cubicBezTo>
                  <a:pt x="107043" y="349979"/>
                  <a:pt x="106043" y="352293"/>
                  <a:pt x="105562" y="354220"/>
                </a:cubicBezTo>
                <a:lnTo>
                  <a:pt x="104686" y="357726"/>
                </a:lnTo>
                <a:lnTo>
                  <a:pt x="107985" y="361045"/>
                </a:lnTo>
                <a:cubicBezTo>
                  <a:pt x="111890" y="364975"/>
                  <a:pt x="115203" y="365246"/>
                  <a:pt x="119231" y="361963"/>
                </a:cubicBezTo>
                <a:cubicBezTo>
                  <a:pt x="122953" y="358931"/>
                  <a:pt x="123257" y="351778"/>
                  <a:pt x="119774" y="349213"/>
                </a:cubicBezTo>
                <a:cubicBezTo>
                  <a:pt x="116757" y="346995"/>
                  <a:pt x="109569" y="346914"/>
                  <a:pt x="107783" y="349081"/>
                </a:cubicBezTo>
                <a:close/>
                <a:moveTo>
                  <a:pt x="937096" y="350339"/>
                </a:moveTo>
                <a:cubicBezTo>
                  <a:pt x="935988" y="351929"/>
                  <a:pt x="935083" y="354298"/>
                  <a:pt x="935083" y="355603"/>
                </a:cubicBezTo>
                <a:cubicBezTo>
                  <a:pt x="935083" y="358799"/>
                  <a:pt x="940794" y="364364"/>
                  <a:pt x="944076" y="364364"/>
                </a:cubicBezTo>
                <a:cubicBezTo>
                  <a:pt x="950637" y="364364"/>
                  <a:pt x="954434" y="354071"/>
                  <a:pt x="949527" y="349600"/>
                </a:cubicBezTo>
                <a:cubicBezTo>
                  <a:pt x="946060" y="346441"/>
                  <a:pt x="939538" y="346829"/>
                  <a:pt x="937096" y="350339"/>
                </a:cubicBezTo>
                <a:close/>
                <a:moveTo>
                  <a:pt x="595192" y="364221"/>
                </a:moveTo>
                <a:cubicBezTo>
                  <a:pt x="591572" y="366529"/>
                  <a:pt x="597301" y="373472"/>
                  <a:pt x="602826" y="373472"/>
                </a:cubicBezTo>
                <a:cubicBezTo>
                  <a:pt x="605157" y="373472"/>
                  <a:pt x="604053" y="368717"/>
                  <a:pt x="601066" y="365891"/>
                </a:cubicBezTo>
                <a:cubicBezTo>
                  <a:pt x="597692" y="362703"/>
                  <a:pt x="597609" y="362680"/>
                  <a:pt x="595192" y="364221"/>
                </a:cubicBezTo>
                <a:close/>
                <a:moveTo>
                  <a:pt x="317644" y="422222"/>
                </a:moveTo>
                <a:cubicBezTo>
                  <a:pt x="316933" y="422482"/>
                  <a:pt x="314736" y="423055"/>
                  <a:pt x="312763" y="423493"/>
                </a:cubicBezTo>
                <a:cubicBezTo>
                  <a:pt x="307798" y="424597"/>
                  <a:pt x="298966" y="432933"/>
                  <a:pt x="296135" y="439190"/>
                </a:cubicBezTo>
                <a:cubicBezTo>
                  <a:pt x="290584" y="451456"/>
                  <a:pt x="294546" y="466893"/>
                  <a:pt x="305148" y="474309"/>
                </a:cubicBezTo>
                <a:lnTo>
                  <a:pt x="310754" y="478230"/>
                </a:lnTo>
                <a:lnTo>
                  <a:pt x="320735" y="478230"/>
                </a:lnTo>
                <a:lnTo>
                  <a:pt x="330716" y="478230"/>
                </a:lnTo>
                <a:lnTo>
                  <a:pt x="326387" y="485936"/>
                </a:lnTo>
                <a:cubicBezTo>
                  <a:pt x="324007" y="490175"/>
                  <a:pt x="319750" y="496909"/>
                  <a:pt x="316929" y="500902"/>
                </a:cubicBezTo>
                <a:lnTo>
                  <a:pt x="311799" y="508161"/>
                </a:lnTo>
                <a:lnTo>
                  <a:pt x="315800" y="508577"/>
                </a:lnTo>
                <a:lnTo>
                  <a:pt x="319801" y="508992"/>
                </a:lnTo>
                <a:lnTo>
                  <a:pt x="324183" y="504022"/>
                </a:lnTo>
                <a:cubicBezTo>
                  <a:pt x="331490" y="495735"/>
                  <a:pt x="341421" y="480779"/>
                  <a:pt x="345816" y="471441"/>
                </a:cubicBezTo>
                <a:lnTo>
                  <a:pt x="349970" y="462614"/>
                </a:lnTo>
                <a:lnTo>
                  <a:pt x="349970" y="452203"/>
                </a:lnTo>
                <a:lnTo>
                  <a:pt x="349970" y="441792"/>
                </a:lnTo>
                <a:lnTo>
                  <a:pt x="346379" y="435647"/>
                </a:lnTo>
                <a:cubicBezTo>
                  <a:pt x="342047" y="428228"/>
                  <a:pt x="334456" y="423456"/>
                  <a:pt x="325403" y="422460"/>
                </a:cubicBezTo>
                <a:cubicBezTo>
                  <a:pt x="321847" y="422068"/>
                  <a:pt x="318355" y="421961"/>
                  <a:pt x="317644" y="422222"/>
                </a:cubicBezTo>
                <a:close/>
                <a:moveTo>
                  <a:pt x="265923" y="429544"/>
                </a:moveTo>
                <a:cubicBezTo>
                  <a:pt x="258390" y="436714"/>
                  <a:pt x="257599" y="438511"/>
                  <a:pt x="260802" y="441187"/>
                </a:cubicBezTo>
                <a:lnTo>
                  <a:pt x="262795" y="442851"/>
                </a:lnTo>
                <a:lnTo>
                  <a:pt x="267243" y="438512"/>
                </a:lnTo>
                <a:lnTo>
                  <a:pt x="271691" y="434173"/>
                </a:lnTo>
                <a:lnTo>
                  <a:pt x="272039" y="464009"/>
                </a:lnTo>
                <a:lnTo>
                  <a:pt x="272386" y="493846"/>
                </a:lnTo>
                <a:lnTo>
                  <a:pt x="278205" y="493846"/>
                </a:lnTo>
                <a:lnTo>
                  <a:pt x="284024" y="493846"/>
                </a:lnTo>
                <a:lnTo>
                  <a:pt x="284024" y="458710"/>
                </a:lnTo>
                <a:lnTo>
                  <a:pt x="284024" y="423574"/>
                </a:lnTo>
                <a:lnTo>
                  <a:pt x="278530" y="423175"/>
                </a:lnTo>
                <a:lnTo>
                  <a:pt x="273036" y="422774"/>
                </a:lnTo>
                <a:lnTo>
                  <a:pt x="265923" y="429544"/>
                </a:lnTo>
                <a:close/>
                <a:moveTo>
                  <a:pt x="706500" y="424454"/>
                </a:moveTo>
                <a:cubicBezTo>
                  <a:pt x="705629" y="425329"/>
                  <a:pt x="704917" y="428272"/>
                  <a:pt x="704917" y="430992"/>
                </a:cubicBezTo>
                <a:lnTo>
                  <a:pt x="704917" y="435936"/>
                </a:lnTo>
                <a:lnTo>
                  <a:pt x="719787" y="435936"/>
                </a:lnTo>
                <a:cubicBezTo>
                  <a:pt x="727965" y="435936"/>
                  <a:pt x="734658" y="436242"/>
                  <a:pt x="734658" y="436616"/>
                </a:cubicBezTo>
                <a:cubicBezTo>
                  <a:pt x="734658" y="436990"/>
                  <a:pt x="730293" y="443013"/>
                  <a:pt x="724959" y="450001"/>
                </a:cubicBezTo>
                <a:cubicBezTo>
                  <a:pt x="719625" y="456990"/>
                  <a:pt x="715262" y="463347"/>
                  <a:pt x="715262" y="464129"/>
                </a:cubicBezTo>
                <a:cubicBezTo>
                  <a:pt x="715262" y="464910"/>
                  <a:pt x="716033" y="466194"/>
                  <a:pt x="716977" y="466981"/>
                </a:cubicBezTo>
                <a:lnTo>
                  <a:pt x="718692" y="468414"/>
                </a:lnTo>
                <a:lnTo>
                  <a:pt x="722636" y="466916"/>
                </a:lnTo>
                <a:lnTo>
                  <a:pt x="726579" y="465418"/>
                </a:lnTo>
                <a:lnTo>
                  <a:pt x="730679" y="467127"/>
                </a:lnTo>
                <a:cubicBezTo>
                  <a:pt x="732934" y="468068"/>
                  <a:pt x="735624" y="470482"/>
                  <a:pt x="736658" y="472492"/>
                </a:cubicBezTo>
                <a:cubicBezTo>
                  <a:pt x="738954" y="476962"/>
                  <a:pt x="739082" y="488766"/>
                  <a:pt x="736883" y="493195"/>
                </a:cubicBezTo>
                <a:cubicBezTo>
                  <a:pt x="733414" y="500184"/>
                  <a:pt x="720682" y="503097"/>
                  <a:pt x="711911" y="498908"/>
                </a:cubicBezTo>
                <a:cubicBezTo>
                  <a:pt x="702373" y="494352"/>
                  <a:pt x="700711" y="500929"/>
                  <a:pt x="710088" y="506135"/>
                </a:cubicBezTo>
                <a:lnTo>
                  <a:pt x="715875" y="509347"/>
                </a:lnTo>
                <a:lnTo>
                  <a:pt x="724296" y="509317"/>
                </a:lnTo>
                <a:cubicBezTo>
                  <a:pt x="738040" y="509270"/>
                  <a:pt x="747557" y="502736"/>
                  <a:pt x="750940" y="491023"/>
                </a:cubicBezTo>
                <a:cubicBezTo>
                  <a:pt x="755406" y="475565"/>
                  <a:pt x="747450" y="462342"/>
                  <a:pt x="732033" y="459601"/>
                </a:cubicBezTo>
                <a:lnTo>
                  <a:pt x="727020" y="458710"/>
                </a:lnTo>
                <a:lnTo>
                  <a:pt x="738031" y="443999"/>
                </a:lnTo>
                <a:cubicBezTo>
                  <a:pt x="745547" y="433960"/>
                  <a:pt x="748915" y="428382"/>
                  <a:pt x="748638" y="426431"/>
                </a:cubicBezTo>
                <a:lnTo>
                  <a:pt x="748235" y="423574"/>
                </a:lnTo>
                <a:lnTo>
                  <a:pt x="728159" y="423218"/>
                </a:lnTo>
                <a:lnTo>
                  <a:pt x="708084" y="422860"/>
                </a:lnTo>
                <a:lnTo>
                  <a:pt x="706500" y="424454"/>
                </a:lnTo>
                <a:close/>
                <a:moveTo>
                  <a:pt x="761773" y="423900"/>
                </a:moveTo>
                <a:cubicBezTo>
                  <a:pt x="761752" y="424437"/>
                  <a:pt x="760909" y="433022"/>
                  <a:pt x="759899" y="442977"/>
                </a:cubicBezTo>
                <a:cubicBezTo>
                  <a:pt x="758034" y="461382"/>
                  <a:pt x="758529" y="465867"/>
                  <a:pt x="762428" y="465867"/>
                </a:cubicBezTo>
                <a:cubicBezTo>
                  <a:pt x="763427" y="465867"/>
                  <a:pt x="764646" y="465215"/>
                  <a:pt x="765135" y="464419"/>
                </a:cubicBezTo>
                <a:cubicBezTo>
                  <a:pt x="765691" y="463512"/>
                  <a:pt x="768707" y="463194"/>
                  <a:pt x="773187" y="463567"/>
                </a:cubicBezTo>
                <a:lnTo>
                  <a:pt x="780349" y="464165"/>
                </a:lnTo>
                <a:lnTo>
                  <a:pt x="784011" y="468290"/>
                </a:lnTo>
                <a:lnTo>
                  <a:pt x="787673" y="472415"/>
                </a:lnTo>
                <a:lnTo>
                  <a:pt x="787673" y="481329"/>
                </a:lnTo>
                <a:lnTo>
                  <a:pt x="787673" y="490241"/>
                </a:lnTo>
                <a:lnTo>
                  <a:pt x="784870" y="493827"/>
                </a:lnTo>
                <a:cubicBezTo>
                  <a:pt x="779455" y="500756"/>
                  <a:pt x="769985" y="502711"/>
                  <a:pt x="760447" y="498870"/>
                </a:cubicBezTo>
                <a:lnTo>
                  <a:pt x="755152" y="496737"/>
                </a:lnTo>
                <a:lnTo>
                  <a:pt x="752987" y="498959"/>
                </a:lnTo>
                <a:lnTo>
                  <a:pt x="750821" y="501180"/>
                </a:lnTo>
                <a:lnTo>
                  <a:pt x="754638" y="504278"/>
                </a:lnTo>
                <a:cubicBezTo>
                  <a:pt x="756737" y="505982"/>
                  <a:pt x="761209" y="508041"/>
                  <a:pt x="764577" y="508854"/>
                </a:cubicBezTo>
                <a:lnTo>
                  <a:pt x="770696" y="510332"/>
                </a:lnTo>
                <a:lnTo>
                  <a:pt x="777796" y="508848"/>
                </a:lnTo>
                <a:cubicBezTo>
                  <a:pt x="791990" y="505883"/>
                  <a:pt x="801079" y="495230"/>
                  <a:pt x="801142" y="481483"/>
                </a:cubicBezTo>
                <a:lnTo>
                  <a:pt x="801175" y="474326"/>
                </a:lnTo>
                <a:lnTo>
                  <a:pt x="797994" y="468668"/>
                </a:lnTo>
                <a:cubicBezTo>
                  <a:pt x="796054" y="465215"/>
                  <a:pt x="792622" y="461718"/>
                  <a:pt x="789194" y="459695"/>
                </a:cubicBezTo>
                <a:lnTo>
                  <a:pt x="783574" y="456381"/>
                </a:lnTo>
                <a:lnTo>
                  <a:pt x="774483" y="456297"/>
                </a:lnTo>
                <a:lnTo>
                  <a:pt x="765395" y="456212"/>
                </a:lnTo>
                <a:lnTo>
                  <a:pt x="766179" y="449654"/>
                </a:lnTo>
                <a:cubicBezTo>
                  <a:pt x="766609" y="446045"/>
                  <a:pt x="766967" y="441483"/>
                  <a:pt x="766972" y="439515"/>
                </a:cubicBezTo>
                <a:lnTo>
                  <a:pt x="766984" y="435936"/>
                </a:lnTo>
                <a:lnTo>
                  <a:pt x="782977" y="435936"/>
                </a:lnTo>
                <a:lnTo>
                  <a:pt x="798970" y="435936"/>
                </a:lnTo>
                <a:lnTo>
                  <a:pt x="799700" y="430464"/>
                </a:lnTo>
                <a:cubicBezTo>
                  <a:pt x="800101" y="427454"/>
                  <a:pt x="800143" y="424526"/>
                  <a:pt x="799793" y="423958"/>
                </a:cubicBezTo>
                <a:cubicBezTo>
                  <a:pt x="798986" y="422643"/>
                  <a:pt x="761825" y="422586"/>
                  <a:pt x="761773" y="423900"/>
                </a:cubicBezTo>
                <a:close/>
                <a:moveTo>
                  <a:pt x="311868" y="433090"/>
                </a:moveTo>
                <a:cubicBezTo>
                  <a:pt x="307566" y="437420"/>
                  <a:pt x="304747" y="448802"/>
                  <a:pt x="306105" y="456348"/>
                </a:cubicBezTo>
                <a:cubicBezTo>
                  <a:pt x="308051" y="467158"/>
                  <a:pt x="312973" y="472374"/>
                  <a:pt x="321229" y="472374"/>
                </a:cubicBezTo>
                <a:cubicBezTo>
                  <a:pt x="332209" y="472374"/>
                  <a:pt x="337686" y="465472"/>
                  <a:pt x="337686" y="451639"/>
                </a:cubicBezTo>
                <a:cubicBezTo>
                  <a:pt x="337686" y="442705"/>
                  <a:pt x="335543" y="436363"/>
                  <a:pt x="331120" y="432218"/>
                </a:cubicBezTo>
                <a:lnTo>
                  <a:pt x="328148" y="429430"/>
                </a:lnTo>
                <a:lnTo>
                  <a:pt x="321827" y="429430"/>
                </a:lnTo>
                <a:lnTo>
                  <a:pt x="315505" y="429430"/>
                </a:lnTo>
                <a:lnTo>
                  <a:pt x="311868" y="433090"/>
                </a:lnTo>
                <a:close/>
                <a:moveTo>
                  <a:pt x="82953" y="445046"/>
                </a:moveTo>
                <a:cubicBezTo>
                  <a:pt x="77831" y="450200"/>
                  <a:pt x="81555" y="459360"/>
                  <a:pt x="88771" y="459360"/>
                </a:cubicBezTo>
                <a:cubicBezTo>
                  <a:pt x="96199" y="459360"/>
                  <a:pt x="100190" y="448618"/>
                  <a:pt x="94302" y="444470"/>
                </a:cubicBezTo>
                <a:cubicBezTo>
                  <a:pt x="90383" y="441706"/>
                  <a:pt x="86053" y="441926"/>
                  <a:pt x="82953" y="445046"/>
                </a:cubicBezTo>
                <a:close/>
                <a:moveTo>
                  <a:pt x="962920" y="445003"/>
                </a:moveTo>
                <a:cubicBezTo>
                  <a:pt x="957996" y="450484"/>
                  <a:pt x="961996" y="459360"/>
                  <a:pt x="969397" y="459360"/>
                </a:cubicBezTo>
                <a:cubicBezTo>
                  <a:pt x="973598" y="459360"/>
                  <a:pt x="978132" y="453273"/>
                  <a:pt x="977113" y="449006"/>
                </a:cubicBezTo>
                <a:cubicBezTo>
                  <a:pt x="975541" y="442435"/>
                  <a:pt x="967321" y="440115"/>
                  <a:pt x="962920" y="445003"/>
                </a:cubicBezTo>
                <a:close/>
                <a:moveTo>
                  <a:pt x="718" y="469242"/>
                </a:moveTo>
                <a:cubicBezTo>
                  <a:pt x="1113" y="474185"/>
                  <a:pt x="1778" y="484964"/>
                  <a:pt x="2196" y="493195"/>
                </a:cubicBezTo>
                <a:cubicBezTo>
                  <a:pt x="3667" y="522172"/>
                  <a:pt x="10972" y="548037"/>
                  <a:pt x="22788" y="566116"/>
                </a:cubicBezTo>
                <a:cubicBezTo>
                  <a:pt x="30510" y="577928"/>
                  <a:pt x="52757" y="600445"/>
                  <a:pt x="66810" y="610671"/>
                </a:cubicBezTo>
                <a:cubicBezTo>
                  <a:pt x="79437" y="619858"/>
                  <a:pt x="88830" y="625586"/>
                  <a:pt x="87313" y="623172"/>
                </a:cubicBezTo>
                <a:cubicBezTo>
                  <a:pt x="86692" y="622184"/>
                  <a:pt x="83488" y="617229"/>
                  <a:pt x="80191" y="612160"/>
                </a:cubicBezTo>
                <a:cubicBezTo>
                  <a:pt x="70698" y="597566"/>
                  <a:pt x="55558" y="570049"/>
                  <a:pt x="56107" y="568390"/>
                </a:cubicBezTo>
                <a:cubicBezTo>
                  <a:pt x="56383" y="567559"/>
                  <a:pt x="60354" y="572515"/>
                  <a:pt x="64931" y="579403"/>
                </a:cubicBezTo>
                <a:cubicBezTo>
                  <a:pt x="73921" y="592929"/>
                  <a:pt x="97396" y="623540"/>
                  <a:pt x="98179" y="622753"/>
                </a:cubicBezTo>
                <a:cubicBezTo>
                  <a:pt x="98441" y="622489"/>
                  <a:pt x="98958" y="620350"/>
                  <a:pt x="99326" y="617999"/>
                </a:cubicBezTo>
                <a:cubicBezTo>
                  <a:pt x="100835" y="608355"/>
                  <a:pt x="114298" y="576747"/>
                  <a:pt x="117831" y="574551"/>
                </a:cubicBezTo>
                <a:cubicBezTo>
                  <a:pt x="119672" y="573405"/>
                  <a:pt x="119535" y="574080"/>
                  <a:pt x="116476" y="581253"/>
                </a:cubicBezTo>
                <a:cubicBezTo>
                  <a:pt x="112371" y="590877"/>
                  <a:pt x="107923" y="607418"/>
                  <a:pt x="106911" y="616822"/>
                </a:cubicBezTo>
                <a:lnTo>
                  <a:pt x="106002" y="625280"/>
                </a:lnTo>
                <a:lnTo>
                  <a:pt x="112987" y="614219"/>
                </a:lnTo>
                <a:cubicBezTo>
                  <a:pt x="116829" y="608135"/>
                  <a:pt x="125174" y="595837"/>
                  <a:pt x="131535" y="586891"/>
                </a:cubicBezTo>
                <a:cubicBezTo>
                  <a:pt x="146855" y="565338"/>
                  <a:pt x="148961" y="561986"/>
                  <a:pt x="155729" y="548374"/>
                </a:cubicBezTo>
                <a:cubicBezTo>
                  <a:pt x="165359" y="529006"/>
                  <a:pt x="171767" y="506780"/>
                  <a:pt x="174231" y="484198"/>
                </a:cubicBezTo>
                <a:lnTo>
                  <a:pt x="175142" y="475852"/>
                </a:lnTo>
                <a:lnTo>
                  <a:pt x="172997" y="476680"/>
                </a:lnTo>
                <a:cubicBezTo>
                  <a:pt x="168764" y="478314"/>
                  <a:pt x="148309" y="492480"/>
                  <a:pt x="139317" y="500002"/>
                </a:cubicBezTo>
                <a:cubicBezTo>
                  <a:pt x="118402" y="517502"/>
                  <a:pt x="105781" y="537341"/>
                  <a:pt x="99210" y="563049"/>
                </a:cubicBezTo>
                <a:cubicBezTo>
                  <a:pt x="97334" y="570384"/>
                  <a:pt x="94717" y="595178"/>
                  <a:pt x="95084" y="602129"/>
                </a:cubicBezTo>
                <a:cubicBezTo>
                  <a:pt x="95356" y="607244"/>
                  <a:pt x="92799" y="605469"/>
                  <a:pt x="90612" y="599023"/>
                </a:cubicBezTo>
                <a:cubicBezTo>
                  <a:pt x="86880" y="588023"/>
                  <a:pt x="68941" y="548334"/>
                  <a:pt x="61525" y="534669"/>
                </a:cubicBezTo>
                <a:cubicBezTo>
                  <a:pt x="47369" y="508580"/>
                  <a:pt x="36674" y="494711"/>
                  <a:pt x="15021" y="474368"/>
                </a:cubicBezTo>
                <a:lnTo>
                  <a:pt x="0" y="460254"/>
                </a:lnTo>
                <a:lnTo>
                  <a:pt x="718" y="469242"/>
                </a:lnTo>
                <a:close/>
                <a:moveTo>
                  <a:pt x="1037568" y="479856"/>
                </a:moveTo>
                <a:lnTo>
                  <a:pt x="1018184" y="499051"/>
                </a:lnTo>
                <a:lnTo>
                  <a:pt x="1008964" y="513235"/>
                </a:lnTo>
                <a:cubicBezTo>
                  <a:pt x="1003897" y="521036"/>
                  <a:pt x="996315" y="534212"/>
                  <a:pt x="992124" y="542515"/>
                </a:cubicBezTo>
                <a:cubicBezTo>
                  <a:pt x="984333" y="557923"/>
                  <a:pt x="969054" y="592731"/>
                  <a:pt x="966197" y="601530"/>
                </a:cubicBezTo>
                <a:cubicBezTo>
                  <a:pt x="963625" y="609490"/>
                  <a:pt x="962235" y="607157"/>
                  <a:pt x="962235" y="594870"/>
                </a:cubicBezTo>
                <a:cubicBezTo>
                  <a:pt x="962235" y="572476"/>
                  <a:pt x="956777" y="550848"/>
                  <a:pt x="946501" y="532508"/>
                </a:cubicBezTo>
                <a:cubicBezTo>
                  <a:pt x="938406" y="518061"/>
                  <a:pt x="919249" y="499025"/>
                  <a:pt x="899959" y="486259"/>
                </a:cubicBezTo>
                <a:cubicBezTo>
                  <a:pt x="891665" y="480769"/>
                  <a:pt x="884536" y="476278"/>
                  <a:pt x="884119" y="476278"/>
                </a:cubicBezTo>
                <a:cubicBezTo>
                  <a:pt x="881191" y="476278"/>
                  <a:pt x="886391" y="507180"/>
                  <a:pt x="892235" y="524507"/>
                </a:cubicBezTo>
                <a:cubicBezTo>
                  <a:pt x="899928" y="547318"/>
                  <a:pt x="906353" y="559130"/>
                  <a:pt x="926451" y="587414"/>
                </a:cubicBezTo>
                <a:cubicBezTo>
                  <a:pt x="933521" y="597365"/>
                  <a:pt x="942100" y="610134"/>
                  <a:pt x="945513" y="615791"/>
                </a:cubicBezTo>
                <a:lnTo>
                  <a:pt x="951720" y="626075"/>
                </a:lnTo>
                <a:lnTo>
                  <a:pt x="951026" y="618521"/>
                </a:lnTo>
                <a:cubicBezTo>
                  <a:pt x="949939" y="606682"/>
                  <a:pt x="946747" y="595212"/>
                  <a:pt x="939601" y="577456"/>
                </a:cubicBezTo>
                <a:cubicBezTo>
                  <a:pt x="939062" y="576116"/>
                  <a:pt x="939265" y="575179"/>
                  <a:pt x="940095" y="575179"/>
                </a:cubicBezTo>
                <a:cubicBezTo>
                  <a:pt x="943310" y="575179"/>
                  <a:pt x="958358" y="611637"/>
                  <a:pt x="958358" y="619430"/>
                </a:cubicBezTo>
                <a:cubicBezTo>
                  <a:pt x="958358" y="621574"/>
                  <a:pt x="958796" y="623287"/>
                  <a:pt x="959329" y="623239"/>
                </a:cubicBezTo>
                <a:cubicBezTo>
                  <a:pt x="960787" y="623103"/>
                  <a:pt x="978618" y="599989"/>
                  <a:pt x="990686" y="582599"/>
                </a:cubicBezTo>
                <a:cubicBezTo>
                  <a:pt x="996544" y="574155"/>
                  <a:pt x="1001592" y="567508"/>
                  <a:pt x="1001916" y="567829"/>
                </a:cubicBezTo>
                <a:cubicBezTo>
                  <a:pt x="1003135" y="569060"/>
                  <a:pt x="983609" y="603974"/>
                  <a:pt x="974255" y="617274"/>
                </a:cubicBezTo>
                <a:cubicBezTo>
                  <a:pt x="971817" y="620743"/>
                  <a:pt x="970055" y="623820"/>
                  <a:pt x="970340" y="624108"/>
                </a:cubicBezTo>
                <a:cubicBezTo>
                  <a:pt x="971331" y="625109"/>
                  <a:pt x="996553" y="606679"/>
                  <a:pt x="1007497" y="596957"/>
                </a:cubicBezTo>
                <a:cubicBezTo>
                  <a:pt x="1039378" y="568623"/>
                  <a:pt x="1052370" y="541172"/>
                  <a:pt x="1055322" y="495878"/>
                </a:cubicBezTo>
                <a:cubicBezTo>
                  <a:pt x="1056961" y="470680"/>
                  <a:pt x="1057494" y="460662"/>
                  <a:pt x="1057199" y="460662"/>
                </a:cubicBezTo>
                <a:cubicBezTo>
                  <a:pt x="1057065" y="460662"/>
                  <a:pt x="1048226" y="469299"/>
                  <a:pt x="1037568" y="479856"/>
                </a:cubicBezTo>
                <a:close/>
                <a:moveTo>
                  <a:pt x="519583" y="483110"/>
                </a:moveTo>
                <a:cubicBezTo>
                  <a:pt x="519806" y="489015"/>
                  <a:pt x="520352" y="515805"/>
                  <a:pt x="520797" y="542646"/>
                </a:cubicBezTo>
                <a:lnTo>
                  <a:pt x="521605" y="591445"/>
                </a:lnTo>
                <a:lnTo>
                  <a:pt x="528418" y="598977"/>
                </a:lnTo>
                <a:lnTo>
                  <a:pt x="535232" y="606507"/>
                </a:lnTo>
                <a:lnTo>
                  <a:pt x="536053" y="574901"/>
                </a:lnTo>
                <a:cubicBezTo>
                  <a:pt x="536504" y="557518"/>
                  <a:pt x="537006" y="528665"/>
                  <a:pt x="537169" y="510783"/>
                </a:cubicBezTo>
                <a:lnTo>
                  <a:pt x="537465" y="478267"/>
                </a:lnTo>
                <a:lnTo>
                  <a:pt x="529706" y="475398"/>
                </a:lnTo>
                <a:cubicBezTo>
                  <a:pt x="525440" y="473819"/>
                  <a:pt x="521325" y="472493"/>
                  <a:pt x="520563" y="472451"/>
                </a:cubicBezTo>
                <a:cubicBezTo>
                  <a:pt x="519654" y="472400"/>
                  <a:pt x="519318" y="476060"/>
                  <a:pt x="519583" y="483110"/>
                </a:cubicBezTo>
                <a:close/>
                <a:moveTo>
                  <a:pt x="84246" y="542356"/>
                </a:moveTo>
                <a:cubicBezTo>
                  <a:pt x="80337" y="543624"/>
                  <a:pt x="77780" y="547043"/>
                  <a:pt x="77800" y="550980"/>
                </a:cubicBezTo>
                <a:cubicBezTo>
                  <a:pt x="77824" y="556017"/>
                  <a:pt x="78917" y="557774"/>
                  <a:pt x="82979" y="559316"/>
                </a:cubicBezTo>
                <a:cubicBezTo>
                  <a:pt x="87048" y="560859"/>
                  <a:pt x="91276" y="559287"/>
                  <a:pt x="93902" y="555254"/>
                </a:cubicBezTo>
                <a:lnTo>
                  <a:pt x="95952" y="552106"/>
                </a:lnTo>
                <a:lnTo>
                  <a:pt x="94760" y="548950"/>
                </a:lnTo>
                <a:cubicBezTo>
                  <a:pt x="92921" y="544082"/>
                  <a:pt x="88151" y="541091"/>
                  <a:pt x="84246" y="542356"/>
                </a:cubicBezTo>
                <a:close/>
                <a:moveTo>
                  <a:pt x="967711" y="543354"/>
                </a:moveTo>
                <a:cubicBezTo>
                  <a:pt x="962978" y="545355"/>
                  <a:pt x="961158" y="550285"/>
                  <a:pt x="963349" y="555130"/>
                </a:cubicBezTo>
                <a:cubicBezTo>
                  <a:pt x="967226" y="563686"/>
                  <a:pt x="980342" y="560577"/>
                  <a:pt x="980342" y="551104"/>
                </a:cubicBezTo>
                <a:cubicBezTo>
                  <a:pt x="980342" y="544220"/>
                  <a:pt x="974350" y="540544"/>
                  <a:pt x="967711" y="543354"/>
                </a:cubicBezTo>
                <a:close/>
                <a:moveTo>
                  <a:pt x="504633" y="551430"/>
                </a:moveTo>
                <a:lnTo>
                  <a:pt x="497223" y="558913"/>
                </a:lnTo>
                <a:lnTo>
                  <a:pt x="495508" y="565128"/>
                </a:lnTo>
                <a:cubicBezTo>
                  <a:pt x="493168" y="573604"/>
                  <a:pt x="494431" y="584279"/>
                  <a:pt x="498628" y="591486"/>
                </a:cubicBezTo>
                <a:cubicBezTo>
                  <a:pt x="500654" y="594965"/>
                  <a:pt x="507067" y="601441"/>
                  <a:pt x="514765" y="607781"/>
                </a:cubicBezTo>
                <a:cubicBezTo>
                  <a:pt x="521791" y="613568"/>
                  <a:pt x="529073" y="620530"/>
                  <a:pt x="530948" y="623253"/>
                </a:cubicBezTo>
                <a:cubicBezTo>
                  <a:pt x="535133" y="629330"/>
                  <a:pt x="539398" y="640343"/>
                  <a:pt x="539424" y="645140"/>
                </a:cubicBezTo>
                <a:cubicBezTo>
                  <a:pt x="539436" y="647100"/>
                  <a:pt x="540008" y="649582"/>
                  <a:pt x="540698" y="650657"/>
                </a:cubicBezTo>
                <a:lnTo>
                  <a:pt x="541951" y="652608"/>
                </a:lnTo>
                <a:lnTo>
                  <a:pt x="542157" y="647403"/>
                </a:lnTo>
                <a:cubicBezTo>
                  <a:pt x="542995" y="626314"/>
                  <a:pt x="540373" y="619695"/>
                  <a:pt x="524364" y="602472"/>
                </a:cubicBezTo>
                <a:cubicBezTo>
                  <a:pt x="513676" y="590975"/>
                  <a:pt x="508458" y="582650"/>
                  <a:pt x="508400" y="577000"/>
                </a:cubicBezTo>
                <a:cubicBezTo>
                  <a:pt x="508384" y="575495"/>
                  <a:pt x="509826" y="571511"/>
                  <a:pt x="511604" y="568146"/>
                </a:cubicBezTo>
                <a:lnTo>
                  <a:pt x="514837" y="562027"/>
                </a:lnTo>
                <a:lnTo>
                  <a:pt x="514837" y="552987"/>
                </a:lnTo>
                <a:cubicBezTo>
                  <a:pt x="514837" y="547381"/>
                  <a:pt x="514306" y="543947"/>
                  <a:pt x="513439" y="543947"/>
                </a:cubicBezTo>
                <a:cubicBezTo>
                  <a:pt x="512672" y="543947"/>
                  <a:pt x="508708" y="547313"/>
                  <a:pt x="504633" y="551430"/>
                </a:cubicBezTo>
                <a:close/>
                <a:moveTo>
                  <a:pt x="160991" y="568998"/>
                </a:moveTo>
                <a:cubicBezTo>
                  <a:pt x="142189" y="588474"/>
                  <a:pt x="133130" y="602937"/>
                  <a:pt x="126554" y="623979"/>
                </a:cubicBezTo>
                <a:cubicBezTo>
                  <a:pt x="119767" y="645686"/>
                  <a:pt x="119188" y="662174"/>
                  <a:pt x="124160" y="692002"/>
                </a:cubicBezTo>
                <a:cubicBezTo>
                  <a:pt x="125604" y="700661"/>
                  <a:pt x="125908" y="705302"/>
                  <a:pt x="125032" y="705287"/>
                </a:cubicBezTo>
                <a:cubicBezTo>
                  <a:pt x="123553" y="705260"/>
                  <a:pt x="108822" y="684533"/>
                  <a:pt x="88054" y="653259"/>
                </a:cubicBezTo>
                <a:lnTo>
                  <a:pt x="74659" y="633088"/>
                </a:lnTo>
                <a:lnTo>
                  <a:pt x="62966" y="621312"/>
                </a:lnTo>
                <a:cubicBezTo>
                  <a:pt x="56534" y="614836"/>
                  <a:pt x="46327" y="606262"/>
                  <a:pt x="40282" y="602260"/>
                </a:cubicBezTo>
                <a:cubicBezTo>
                  <a:pt x="27406" y="593736"/>
                  <a:pt x="6816" y="582399"/>
                  <a:pt x="5894" y="583326"/>
                </a:cubicBezTo>
                <a:cubicBezTo>
                  <a:pt x="5022" y="584203"/>
                  <a:pt x="11100" y="610437"/>
                  <a:pt x="15238" y="623659"/>
                </a:cubicBezTo>
                <a:cubicBezTo>
                  <a:pt x="28645" y="666508"/>
                  <a:pt x="54981" y="694377"/>
                  <a:pt x="101290" y="714719"/>
                </a:cubicBezTo>
                <a:cubicBezTo>
                  <a:pt x="108628" y="717944"/>
                  <a:pt x="116003" y="721011"/>
                  <a:pt x="117679" y="721537"/>
                </a:cubicBezTo>
                <a:cubicBezTo>
                  <a:pt x="119568" y="722129"/>
                  <a:pt x="114899" y="716614"/>
                  <a:pt x="105395" y="707026"/>
                </a:cubicBezTo>
                <a:cubicBezTo>
                  <a:pt x="89898" y="691390"/>
                  <a:pt x="74325" y="673220"/>
                  <a:pt x="75452" y="672087"/>
                </a:cubicBezTo>
                <a:cubicBezTo>
                  <a:pt x="75789" y="671747"/>
                  <a:pt x="80539" y="675842"/>
                  <a:pt x="86008" y="681188"/>
                </a:cubicBezTo>
                <a:cubicBezTo>
                  <a:pt x="95164" y="690137"/>
                  <a:pt x="115864" y="707699"/>
                  <a:pt x="127051" y="716008"/>
                </a:cubicBezTo>
                <a:lnTo>
                  <a:pt x="131713" y="719471"/>
                </a:lnTo>
                <a:lnTo>
                  <a:pt x="132507" y="704909"/>
                </a:lnTo>
                <a:cubicBezTo>
                  <a:pt x="133319" y="690035"/>
                  <a:pt x="136863" y="670294"/>
                  <a:pt x="139559" y="665621"/>
                </a:cubicBezTo>
                <a:lnTo>
                  <a:pt x="141061" y="663019"/>
                </a:lnTo>
                <a:lnTo>
                  <a:pt x="141101" y="666165"/>
                </a:lnTo>
                <a:cubicBezTo>
                  <a:pt x="141122" y="667896"/>
                  <a:pt x="140529" y="672874"/>
                  <a:pt x="139780" y="677227"/>
                </a:cubicBezTo>
                <a:cubicBezTo>
                  <a:pt x="139033" y="681580"/>
                  <a:pt x="138597" y="690119"/>
                  <a:pt x="138814" y="696202"/>
                </a:cubicBezTo>
                <a:lnTo>
                  <a:pt x="139208" y="707264"/>
                </a:lnTo>
                <a:lnTo>
                  <a:pt x="140349" y="704661"/>
                </a:lnTo>
                <a:cubicBezTo>
                  <a:pt x="140978" y="703230"/>
                  <a:pt x="145249" y="693568"/>
                  <a:pt x="149839" y="683189"/>
                </a:cubicBezTo>
                <a:cubicBezTo>
                  <a:pt x="172073" y="632932"/>
                  <a:pt x="178639" y="609765"/>
                  <a:pt x="178639" y="581579"/>
                </a:cubicBezTo>
                <a:cubicBezTo>
                  <a:pt x="178639" y="568820"/>
                  <a:pt x="176716" y="555659"/>
                  <a:pt x="174853" y="555659"/>
                </a:cubicBezTo>
                <a:cubicBezTo>
                  <a:pt x="174311" y="555659"/>
                  <a:pt x="168072" y="561662"/>
                  <a:pt x="160991" y="568998"/>
                </a:cubicBezTo>
                <a:close/>
                <a:moveTo>
                  <a:pt x="881473" y="556874"/>
                </a:moveTo>
                <a:cubicBezTo>
                  <a:pt x="881061" y="557546"/>
                  <a:pt x="880215" y="563550"/>
                  <a:pt x="879595" y="570216"/>
                </a:cubicBezTo>
                <a:cubicBezTo>
                  <a:pt x="877685" y="590752"/>
                  <a:pt x="880807" y="612324"/>
                  <a:pt x="889356" y="637643"/>
                </a:cubicBezTo>
                <a:cubicBezTo>
                  <a:pt x="894943" y="654189"/>
                  <a:pt x="917162" y="705254"/>
                  <a:pt x="918790" y="705287"/>
                </a:cubicBezTo>
                <a:cubicBezTo>
                  <a:pt x="919867" y="705311"/>
                  <a:pt x="919243" y="687889"/>
                  <a:pt x="917529" y="670176"/>
                </a:cubicBezTo>
                <a:lnTo>
                  <a:pt x="916837" y="663019"/>
                </a:lnTo>
                <a:lnTo>
                  <a:pt x="918211" y="665197"/>
                </a:lnTo>
                <a:cubicBezTo>
                  <a:pt x="920907" y="669475"/>
                  <a:pt x="924897" y="693130"/>
                  <a:pt x="925139" y="706276"/>
                </a:cubicBezTo>
                <a:cubicBezTo>
                  <a:pt x="925275" y="713605"/>
                  <a:pt x="925533" y="719607"/>
                  <a:pt x="925716" y="719615"/>
                </a:cubicBezTo>
                <a:cubicBezTo>
                  <a:pt x="927399" y="719678"/>
                  <a:pt x="957996" y="694144"/>
                  <a:pt x="968388" y="684000"/>
                </a:cubicBezTo>
                <a:cubicBezTo>
                  <a:pt x="975684" y="676883"/>
                  <a:pt x="981970" y="671382"/>
                  <a:pt x="982361" y="671776"/>
                </a:cubicBezTo>
                <a:cubicBezTo>
                  <a:pt x="983485" y="672913"/>
                  <a:pt x="968607" y="690270"/>
                  <a:pt x="952204" y="706939"/>
                </a:cubicBezTo>
                <a:cubicBezTo>
                  <a:pt x="943929" y="715348"/>
                  <a:pt x="937550" y="722229"/>
                  <a:pt x="938026" y="722229"/>
                </a:cubicBezTo>
                <a:cubicBezTo>
                  <a:pt x="940326" y="722229"/>
                  <a:pt x="969655" y="708772"/>
                  <a:pt x="977998" y="703891"/>
                </a:cubicBezTo>
                <a:cubicBezTo>
                  <a:pt x="1011298" y="684397"/>
                  <a:pt x="1029748" y="661669"/>
                  <a:pt x="1041864" y="625238"/>
                </a:cubicBezTo>
                <a:cubicBezTo>
                  <a:pt x="1046188" y="612245"/>
                  <a:pt x="1052998" y="584133"/>
                  <a:pt x="1052065" y="583172"/>
                </a:cubicBezTo>
                <a:cubicBezTo>
                  <a:pt x="1051312" y="582400"/>
                  <a:pt x="1027776" y="595244"/>
                  <a:pt x="1017622" y="601967"/>
                </a:cubicBezTo>
                <a:cubicBezTo>
                  <a:pt x="1012412" y="605420"/>
                  <a:pt x="1002297" y="614129"/>
                  <a:pt x="995162" y="621318"/>
                </a:cubicBezTo>
                <a:lnTo>
                  <a:pt x="982180" y="634390"/>
                </a:lnTo>
                <a:lnTo>
                  <a:pt x="963892" y="661717"/>
                </a:lnTo>
                <a:cubicBezTo>
                  <a:pt x="953834" y="676747"/>
                  <a:pt x="942935" y="692706"/>
                  <a:pt x="939679" y="697179"/>
                </a:cubicBezTo>
                <a:cubicBezTo>
                  <a:pt x="933964" y="705032"/>
                  <a:pt x="930281" y="707745"/>
                  <a:pt x="931730" y="703035"/>
                </a:cubicBezTo>
                <a:cubicBezTo>
                  <a:pt x="933659" y="696761"/>
                  <a:pt x="936357" y="672776"/>
                  <a:pt x="936474" y="660860"/>
                </a:cubicBezTo>
                <a:cubicBezTo>
                  <a:pt x="936809" y="626515"/>
                  <a:pt x="924502" y="597549"/>
                  <a:pt x="897674" y="569541"/>
                </a:cubicBezTo>
                <a:cubicBezTo>
                  <a:pt x="886096" y="557454"/>
                  <a:pt x="882732" y="554824"/>
                  <a:pt x="881473" y="556874"/>
                </a:cubicBezTo>
                <a:close/>
                <a:moveTo>
                  <a:pt x="185105" y="604315"/>
                </a:moveTo>
                <a:cubicBezTo>
                  <a:pt x="185105" y="612537"/>
                  <a:pt x="176634" y="644248"/>
                  <a:pt x="170137" y="660350"/>
                </a:cubicBezTo>
                <a:lnTo>
                  <a:pt x="169114" y="662885"/>
                </a:lnTo>
                <a:lnTo>
                  <a:pt x="172907" y="660203"/>
                </a:lnTo>
                <a:cubicBezTo>
                  <a:pt x="177026" y="657295"/>
                  <a:pt x="180432" y="656073"/>
                  <a:pt x="195907" y="651965"/>
                </a:cubicBezTo>
                <a:cubicBezTo>
                  <a:pt x="201493" y="650483"/>
                  <a:pt x="208476" y="648051"/>
                  <a:pt x="211424" y="646562"/>
                </a:cubicBezTo>
                <a:cubicBezTo>
                  <a:pt x="238817" y="632731"/>
                  <a:pt x="227106" y="606478"/>
                  <a:pt x="191417" y="601713"/>
                </a:cubicBezTo>
                <a:lnTo>
                  <a:pt x="185105" y="600869"/>
                </a:lnTo>
                <a:lnTo>
                  <a:pt x="185105" y="604315"/>
                </a:lnTo>
                <a:close/>
                <a:moveTo>
                  <a:pt x="857823" y="603216"/>
                </a:moveTo>
                <a:cubicBezTo>
                  <a:pt x="847929" y="605899"/>
                  <a:pt x="841797" y="609416"/>
                  <a:pt x="836252" y="615593"/>
                </a:cubicBezTo>
                <a:lnTo>
                  <a:pt x="831345" y="621059"/>
                </a:lnTo>
                <a:lnTo>
                  <a:pt x="831924" y="628091"/>
                </a:lnTo>
                <a:lnTo>
                  <a:pt x="832503" y="635123"/>
                </a:lnTo>
                <a:lnTo>
                  <a:pt x="836864" y="639650"/>
                </a:lnTo>
                <a:cubicBezTo>
                  <a:pt x="842621" y="645627"/>
                  <a:pt x="849921" y="649044"/>
                  <a:pt x="864955" y="652791"/>
                </a:cubicBezTo>
                <a:cubicBezTo>
                  <a:pt x="871770" y="654489"/>
                  <a:pt x="879718" y="657282"/>
                  <a:pt x="882616" y="658995"/>
                </a:cubicBezTo>
                <a:lnTo>
                  <a:pt x="887885" y="662110"/>
                </a:lnTo>
                <a:lnTo>
                  <a:pt x="881946" y="644000"/>
                </a:lnTo>
                <a:cubicBezTo>
                  <a:pt x="878680" y="634039"/>
                  <a:pt x="875308" y="621653"/>
                  <a:pt x="874452" y="616475"/>
                </a:cubicBezTo>
                <a:cubicBezTo>
                  <a:pt x="873596" y="611297"/>
                  <a:pt x="872621" y="605743"/>
                  <a:pt x="872284" y="604134"/>
                </a:cubicBezTo>
                <a:lnTo>
                  <a:pt x="871673" y="601206"/>
                </a:lnTo>
                <a:lnTo>
                  <a:pt x="868142" y="601291"/>
                </a:lnTo>
                <a:cubicBezTo>
                  <a:pt x="866200" y="601338"/>
                  <a:pt x="861556" y="602205"/>
                  <a:pt x="857823" y="603216"/>
                </a:cubicBezTo>
                <a:close/>
                <a:moveTo>
                  <a:pt x="522243" y="632112"/>
                </a:moveTo>
                <a:cubicBezTo>
                  <a:pt x="522417" y="637660"/>
                  <a:pt x="522768" y="650103"/>
                  <a:pt x="523024" y="659765"/>
                </a:cubicBezTo>
                <a:cubicBezTo>
                  <a:pt x="523466" y="676445"/>
                  <a:pt x="526628" y="694901"/>
                  <a:pt x="529040" y="694901"/>
                </a:cubicBezTo>
                <a:cubicBezTo>
                  <a:pt x="532814" y="694901"/>
                  <a:pt x="536200" y="646505"/>
                  <a:pt x="533001" y="638293"/>
                </a:cubicBezTo>
                <a:cubicBezTo>
                  <a:pt x="531125" y="633477"/>
                  <a:pt x="523925" y="622027"/>
                  <a:pt x="522773" y="622027"/>
                </a:cubicBezTo>
                <a:cubicBezTo>
                  <a:pt x="522309" y="622027"/>
                  <a:pt x="522071" y="626565"/>
                  <a:pt x="522243" y="632112"/>
                </a:cubicBezTo>
                <a:close/>
                <a:moveTo>
                  <a:pt x="95883" y="640246"/>
                </a:moveTo>
                <a:cubicBezTo>
                  <a:pt x="92806" y="643342"/>
                  <a:pt x="92472" y="650193"/>
                  <a:pt x="95207" y="654122"/>
                </a:cubicBezTo>
                <a:cubicBezTo>
                  <a:pt x="99244" y="659924"/>
                  <a:pt x="109597" y="658930"/>
                  <a:pt x="112525" y="652459"/>
                </a:cubicBezTo>
                <a:cubicBezTo>
                  <a:pt x="114641" y="647787"/>
                  <a:pt x="114337" y="644948"/>
                  <a:pt x="111305" y="641072"/>
                </a:cubicBezTo>
                <a:lnTo>
                  <a:pt x="108627" y="637643"/>
                </a:lnTo>
                <a:lnTo>
                  <a:pt x="103547" y="637643"/>
                </a:lnTo>
                <a:cubicBezTo>
                  <a:pt x="100193" y="637643"/>
                  <a:pt x="97591" y="638527"/>
                  <a:pt x="95883" y="640246"/>
                </a:cubicBezTo>
                <a:close/>
                <a:moveTo>
                  <a:pt x="946720" y="640246"/>
                </a:moveTo>
                <a:cubicBezTo>
                  <a:pt x="943628" y="643357"/>
                  <a:pt x="943311" y="650197"/>
                  <a:pt x="946074" y="654168"/>
                </a:cubicBezTo>
                <a:cubicBezTo>
                  <a:pt x="948745" y="658003"/>
                  <a:pt x="954672" y="659104"/>
                  <a:pt x="959396" y="656642"/>
                </a:cubicBezTo>
                <a:cubicBezTo>
                  <a:pt x="965530" y="653451"/>
                  <a:pt x="966692" y="646887"/>
                  <a:pt x="962139" y="641072"/>
                </a:cubicBezTo>
                <a:lnTo>
                  <a:pt x="959463" y="637643"/>
                </a:lnTo>
                <a:lnTo>
                  <a:pt x="954386" y="637643"/>
                </a:lnTo>
                <a:cubicBezTo>
                  <a:pt x="951029" y="637643"/>
                  <a:pt x="948428" y="638527"/>
                  <a:pt x="946720" y="640246"/>
                </a:cubicBezTo>
                <a:close/>
                <a:moveTo>
                  <a:pt x="221613" y="646354"/>
                </a:moveTo>
                <a:cubicBezTo>
                  <a:pt x="216024" y="652004"/>
                  <a:pt x="210242" y="654811"/>
                  <a:pt x="195449" y="659058"/>
                </a:cubicBezTo>
                <a:cubicBezTo>
                  <a:pt x="175689" y="664728"/>
                  <a:pt x="170863" y="669139"/>
                  <a:pt x="170899" y="681498"/>
                </a:cubicBezTo>
                <a:lnTo>
                  <a:pt x="170918" y="687744"/>
                </a:lnTo>
                <a:lnTo>
                  <a:pt x="176202" y="697501"/>
                </a:lnTo>
                <a:cubicBezTo>
                  <a:pt x="179107" y="702868"/>
                  <a:pt x="186963" y="715458"/>
                  <a:pt x="193658" y="725480"/>
                </a:cubicBezTo>
                <a:cubicBezTo>
                  <a:pt x="207646" y="746425"/>
                  <a:pt x="208979" y="748255"/>
                  <a:pt x="210229" y="748255"/>
                </a:cubicBezTo>
                <a:cubicBezTo>
                  <a:pt x="212916" y="748255"/>
                  <a:pt x="222543" y="739951"/>
                  <a:pt x="224385" y="736044"/>
                </a:cubicBezTo>
                <a:lnTo>
                  <a:pt x="226517" y="731525"/>
                </a:lnTo>
                <a:lnTo>
                  <a:pt x="226177" y="686805"/>
                </a:lnTo>
                <a:lnTo>
                  <a:pt x="225837" y="642084"/>
                </a:lnTo>
                <a:lnTo>
                  <a:pt x="221613" y="646354"/>
                </a:lnTo>
                <a:close/>
                <a:moveTo>
                  <a:pt x="831637" y="687058"/>
                </a:moveTo>
                <a:lnTo>
                  <a:pt x="831637" y="732769"/>
                </a:lnTo>
                <a:lnTo>
                  <a:pt x="833623" y="736634"/>
                </a:lnTo>
                <a:cubicBezTo>
                  <a:pt x="835608" y="740497"/>
                  <a:pt x="844987" y="748255"/>
                  <a:pt x="847672" y="748255"/>
                </a:cubicBezTo>
                <a:cubicBezTo>
                  <a:pt x="849159" y="748255"/>
                  <a:pt x="874814" y="710067"/>
                  <a:pt x="881933" y="697254"/>
                </a:cubicBezTo>
                <a:cubicBezTo>
                  <a:pt x="886988" y="688159"/>
                  <a:pt x="888300" y="679154"/>
                  <a:pt x="885538" y="672504"/>
                </a:cubicBezTo>
                <a:lnTo>
                  <a:pt x="883550" y="667714"/>
                </a:lnTo>
                <a:lnTo>
                  <a:pt x="877313" y="664547"/>
                </a:lnTo>
                <a:cubicBezTo>
                  <a:pt x="873883" y="662806"/>
                  <a:pt x="866532" y="660131"/>
                  <a:pt x="860978" y="658603"/>
                </a:cubicBezTo>
                <a:cubicBezTo>
                  <a:pt x="848194" y="655089"/>
                  <a:pt x="839379" y="650607"/>
                  <a:pt x="835038" y="645414"/>
                </a:cubicBezTo>
                <a:lnTo>
                  <a:pt x="831637" y="641348"/>
                </a:lnTo>
                <a:lnTo>
                  <a:pt x="831637" y="687058"/>
                </a:lnTo>
                <a:close/>
                <a:moveTo>
                  <a:pt x="138052" y="723206"/>
                </a:moveTo>
                <a:lnTo>
                  <a:pt x="115051" y="756715"/>
                </a:lnTo>
                <a:lnTo>
                  <a:pt x="115533" y="764522"/>
                </a:lnTo>
                <a:cubicBezTo>
                  <a:pt x="116400" y="778547"/>
                  <a:pt x="126843" y="796776"/>
                  <a:pt x="150042" y="824756"/>
                </a:cubicBezTo>
                <a:cubicBezTo>
                  <a:pt x="205951" y="892190"/>
                  <a:pt x="287281" y="947292"/>
                  <a:pt x="372584" y="975531"/>
                </a:cubicBezTo>
                <a:cubicBezTo>
                  <a:pt x="460646" y="1004687"/>
                  <a:pt x="560800" y="1008050"/>
                  <a:pt x="652548" y="984914"/>
                </a:cubicBezTo>
                <a:cubicBezTo>
                  <a:pt x="721052" y="967645"/>
                  <a:pt x="783655" y="935867"/>
                  <a:pt x="844568" y="887442"/>
                </a:cubicBezTo>
                <a:cubicBezTo>
                  <a:pt x="861083" y="874313"/>
                  <a:pt x="898534" y="836737"/>
                  <a:pt x="911956" y="819829"/>
                </a:cubicBezTo>
                <a:cubicBezTo>
                  <a:pt x="931477" y="795237"/>
                  <a:pt x="941216" y="778045"/>
                  <a:pt x="942451" y="765990"/>
                </a:cubicBezTo>
                <a:lnTo>
                  <a:pt x="943154" y="759145"/>
                </a:lnTo>
                <a:lnTo>
                  <a:pt x="941055" y="755063"/>
                </a:lnTo>
                <a:cubicBezTo>
                  <a:pt x="939901" y="752817"/>
                  <a:pt x="932121" y="741123"/>
                  <a:pt x="923766" y="729077"/>
                </a:cubicBezTo>
                <a:cubicBezTo>
                  <a:pt x="915411" y="717031"/>
                  <a:pt x="905956" y="703261"/>
                  <a:pt x="902756" y="698476"/>
                </a:cubicBezTo>
                <a:cubicBezTo>
                  <a:pt x="899555" y="693692"/>
                  <a:pt x="896553" y="689760"/>
                  <a:pt x="896083" y="689738"/>
                </a:cubicBezTo>
                <a:cubicBezTo>
                  <a:pt x="895616" y="689714"/>
                  <a:pt x="892758" y="694233"/>
                  <a:pt x="889736" y="699782"/>
                </a:cubicBezTo>
                <a:cubicBezTo>
                  <a:pt x="881998" y="713982"/>
                  <a:pt x="871818" y="729645"/>
                  <a:pt x="859496" y="746304"/>
                </a:cubicBezTo>
                <a:cubicBezTo>
                  <a:pt x="846515" y="763855"/>
                  <a:pt x="841145" y="770196"/>
                  <a:pt x="826002" y="785856"/>
                </a:cubicBezTo>
                <a:cubicBezTo>
                  <a:pt x="790781" y="822280"/>
                  <a:pt x="755394" y="848396"/>
                  <a:pt x="712029" y="869970"/>
                </a:cubicBezTo>
                <a:cubicBezTo>
                  <a:pt x="670039" y="890860"/>
                  <a:pt x="628171" y="903660"/>
                  <a:pt x="579490" y="910489"/>
                </a:cubicBezTo>
                <a:lnTo>
                  <a:pt x="563327" y="912757"/>
                </a:lnTo>
                <a:lnTo>
                  <a:pt x="529060" y="912753"/>
                </a:lnTo>
                <a:lnTo>
                  <a:pt x="494794" y="912750"/>
                </a:lnTo>
                <a:lnTo>
                  <a:pt x="477984" y="910458"/>
                </a:lnTo>
                <a:cubicBezTo>
                  <a:pt x="423841" y="903075"/>
                  <a:pt x="369017" y="884693"/>
                  <a:pt x="324756" y="859086"/>
                </a:cubicBezTo>
                <a:cubicBezTo>
                  <a:pt x="261353" y="822402"/>
                  <a:pt x="204788" y="765505"/>
                  <a:pt x="170235" y="703660"/>
                </a:cubicBezTo>
                <a:cubicBezTo>
                  <a:pt x="165967" y="696022"/>
                  <a:pt x="162156" y="689756"/>
                  <a:pt x="161764" y="689735"/>
                </a:cubicBezTo>
                <a:cubicBezTo>
                  <a:pt x="161372" y="689713"/>
                  <a:pt x="150702" y="704775"/>
                  <a:pt x="138052" y="723206"/>
                </a:cubicBezTo>
                <a:close/>
                <a:moveTo>
                  <a:pt x="333225" y="723452"/>
                </a:moveTo>
                <a:cubicBezTo>
                  <a:pt x="333901" y="724126"/>
                  <a:pt x="345510" y="727896"/>
                  <a:pt x="359022" y="731832"/>
                </a:cubicBezTo>
                <a:cubicBezTo>
                  <a:pt x="392385" y="741548"/>
                  <a:pt x="427265" y="753718"/>
                  <a:pt x="471700" y="771146"/>
                </a:cubicBezTo>
                <a:lnTo>
                  <a:pt x="489984" y="778318"/>
                </a:lnTo>
                <a:lnTo>
                  <a:pt x="484995" y="785837"/>
                </a:lnTo>
                <a:cubicBezTo>
                  <a:pt x="474457" y="801717"/>
                  <a:pt x="473332" y="822676"/>
                  <a:pt x="482098" y="839796"/>
                </a:cubicBezTo>
                <a:cubicBezTo>
                  <a:pt x="485064" y="845584"/>
                  <a:pt x="485435" y="843092"/>
                  <a:pt x="483217" y="832291"/>
                </a:cubicBezTo>
                <a:lnTo>
                  <a:pt x="481179" y="822357"/>
                </a:lnTo>
                <a:lnTo>
                  <a:pt x="482546" y="813742"/>
                </a:lnTo>
                <a:cubicBezTo>
                  <a:pt x="483299" y="809003"/>
                  <a:pt x="485093" y="802520"/>
                  <a:pt x="486535" y="799337"/>
                </a:cubicBezTo>
                <a:cubicBezTo>
                  <a:pt x="489583" y="792601"/>
                  <a:pt x="497745" y="783283"/>
                  <a:pt x="504002" y="779390"/>
                </a:cubicBezTo>
                <a:cubicBezTo>
                  <a:pt x="506405" y="777896"/>
                  <a:pt x="508371" y="776190"/>
                  <a:pt x="508371" y="775602"/>
                </a:cubicBezTo>
                <a:cubicBezTo>
                  <a:pt x="508371" y="774319"/>
                  <a:pt x="477893" y="761203"/>
                  <a:pt x="455444" y="752824"/>
                </a:cubicBezTo>
                <a:cubicBezTo>
                  <a:pt x="426028" y="741844"/>
                  <a:pt x="384763" y="730901"/>
                  <a:pt x="350126" y="724894"/>
                </a:cubicBezTo>
                <a:cubicBezTo>
                  <a:pt x="332524" y="721840"/>
                  <a:pt x="331521" y="721756"/>
                  <a:pt x="333225" y="723452"/>
                </a:cubicBezTo>
                <a:close/>
                <a:moveTo>
                  <a:pt x="697805" y="726725"/>
                </a:moveTo>
                <a:cubicBezTo>
                  <a:pt x="658047" y="734496"/>
                  <a:pt x="625017" y="743895"/>
                  <a:pt x="592054" y="756818"/>
                </a:cubicBezTo>
                <a:cubicBezTo>
                  <a:pt x="568558" y="766031"/>
                  <a:pt x="549749" y="774408"/>
                  <a:pt x="549749" y="775664"/>
                </a:cubicBezTo>
                <a:cubicBezTo>
                  <a:pt x="549749" y="776219"/>
                  <a:pt x="551730" y="777904"/>
                  <a:pt x="554149" y="779410"/>
                </a:cubicBezTo>
                <a:cubicBezTo>
                  <a:pt x="560677" y="783470"/>
                  <a:pt x="567717" y="791892"/>
                  <a:pt x="571487" y="800153"/>
                </a:cubicBezTo>
                <a:lnTo>
                  <a:pt x="574825" y="807467"/>
                </a:lnTo>
                <a:lnTo>
                  <a:pt x="575371" y="818759"/>
                </a:lnTo>
                <a:lnTo>
                  <a:pt x="575918" y="830050"/>
                </a:lnTo>
                <a:lnTo>
                  <a:pt x="573829" y="836222"/>
                </a:lnTo>
                <a:cubicBezTo>
                  <a:pt x="571529" y="843014"/>
                  <a:pt x="572003" y="845086"/>
                  <a:pt x="574968" y="841206"/>
                </a:cubicBezTo>
                <a:cubicBezTo>
                  <a:pt x="578658" y="836378"/>
                  <a:pt x="581382" y="824661"/>
                  <a:pt x="581300" y="813973"/>
                </a:cubicBezTo>
                <a:cubicBezTo>
                  <a:pt x="581210" y="802257"/>
                  <a:pt x="578632" y="794138"/>
                  <a:pt x="571861" y="784232"/>
                </a:cubicBezTo>
                <a:lnTo>
                  <a:pt x="567710" y="778160"/>
                </a:lnTo>
                <a:lnTo>
                  <a:pt x="570044" y="777330"/>
                </a:lnTo>
                <a:cubicBezTo>
                  <a:pt x="571328" y="776875"/>
                  <a:pt x="574415" y="775658"/>
                  <a:pt x="576904" y="774626"/>
                </a:cubicBezTo>
                <a:cubicBezTo>
                  <a:pt x="608015" y="761742"/>
                  <a:pt x="675143" y="738396"/>
                  <a:pt x="707000" y="729382"/>
                </a:cubicBezTo>
                <a:cubicBezTo>
                  <a:pt x="723431" y="724732"/>
                  <a:pt x="729321" y="722127"/>
                  <a:pt x="722955" y="722329"/>
                </a:cubicBezTo>
                <a:cubicBezTo>
                  <a:pt x="721212" y="722385"/>
                  <a:pt x="709895" y="724362"/>
                  <a:pt x="697805" y="726725"/>
                </a:cubicBezTo>
                <a:close/>
                <a:moveTo>
                  <a:pt x="864793" y="774150"/>
                </a:moveTo>
                <a:cubicBezTo>
                  <a:pt x="854307" y="781107"/>
                  <a:pt x="853516" y="794377"/>
                  <a:pt x="863206" y="800767"/>
                </a:cubicBezTo>
                <a:cubicBezTo>
                  <a:pt x="867943" y="803890"/>
                  <a:pt x="872565" y="803416"/>
                  <a:pt x="880326" y="799008"/>
                </a:cubicBezTo>
                <a:cubicBezTo>
                  <a:pt x="884108" y="796861"/>
                  <a:pt x="888410" y="795104"/>
                  <a:pt x="889891" y="795104"/>
                </a:cubicBezTo>
                <a:cubicBezTo>
                  <a:pt x="901596" y="795104"/>
                  <a:pt x="900986" y="809502"/>
                  <a:pt x="889056" y="814812"/>
                </a:cubicBezTo>
                <a:cubicBezTo>
                  <a:pt x="882781" y="817606"/>
                  <a:pt x="882594" y="819829"/>
                  <a:pt x="888637" y="819829"/>
                </a:cubicBezTo>
                <a:lnTo>
                  <a:pt x="892470" y="819829"/>
                </a:lnTo>
                <a:lnTo>
                  <a:pt x="898225" y="814489"/>
                </a:lnTo>
                <a:cubicBezTo>
                  <a:pt x="907059" y="806295"/>
                  <a:pt x="907710" y="796987"/>
                  <a:pt x="899959" y="789701"/>
                </a:cubicBezTo>
                <a:cubicBezTo>
                  <a:pt x="894821" y="784871"/>
                  <a:pt x="890650" y="784968"/>
                  <a:pt x="880184" y="790162"/>
                </a:cubicBezTo>
                <a:lnTo>
                  <a:pt x="871788" y="794328"/>
                </a:lnTo>
                <a:lnTo>
                  <a:pt x="868222" y="793066"/>
                </a:lnTo>
                <a:cubicBezTo>
                  <a:pt x="866179" y="792343"/>
                  <a:pt x="864141" y="790329"/>
                  <a:pt x="863449" y="788350"/>
                </a:cubicBezTo>
                <a:lnTo>
                  <a:pt x="862241" y="784895"/>
                </a:lnTo>
                <a:lnTo>
                  <a:pt x="864533" y="781376"/>
                </a:lnTo>
                <a:cubicBezTo>
                  <a:pt x="865794" y="779439"/>
                  <a:pt x="868509" y="777217"/>
                  <a:pt x="870566" y="776435"/>
                </a:cubicBezTo>
                <a:cubicBezTo>
                  <a:pt x="872625" y="775653"/>
                  <a:pt x="874308" y="774263"/>
                  <a:pt x="874308" y="773347"/>
                </a:cubicBezTo>
                <a:cubicBezTo>
                  <a:pt x="874308" y="770890"/>
                  <a:pt x="869034" y="771336"/>
                  <a:pt x="864793" y="774150"/>
                </a:cubicBezTo>
                <a:close/>
                <a:moveTo>
                  <a:pt x="181762" y="774802"/>
                </a:moveTo>
                <a:cubicBezTo>
                  <a:pt x="177228" y="776823"/>
                  <a:pt x="172174" y="782680"/>
                  <a:pt x="172174" y="785917"/>
                </a:cubicBezTo>
                <a:cubicBezTo>
                  <a:pt x="172174" y="787114"/>
                  <a:pt x="173398" y="791736"/>
                  <a:pt x="174890" y="796189"/>
                </a:cubicBezTo>
                <a:cubicBezTo>
                  <a:pt x="176501" y="800987"/>
                  <a:pt x="177276" y="805616"/>
                  <a:pt x="176795" y="807547"/>
                </a:cubicBezTo>
                <a:cubicBezTo>
                  <a:pt x="175807" y="811511"/>
                  <a:pt x="170977" y="813955"/>
                  <a:pt x="166411" y="812802"/>
                </a:cubicBezTo>
                <a:cubicBezTo>
                  <a:pt x="162424" y="811795"/>
                  <a:pt x="157962" y="805030"/>
                  <a:pt x="157956" y="799984"/>
                </a:cubicBezTo>
                <a:lnTo>
                  <a:pt x="157950" y="796405"/>
                </a:lnTo>
                <a:lnTo>
                  <a:pt x="155364" y="796405"/>
                </a:lnTo>
                <a:lnTo>
                  <a:pt x="152778" y="796405"/>
                </a:lnTo>
                <a:lnTo>
                  <a:pt x="152778" y="800361"/>
                </a:lnTo>
                <a:cubicBezTo>
                  <a:pt x="152778" y="802537"/>
                  <a:pt x="153929" y="806587"/>
                  <a:pt x="155335" y="809361"/>
                </a:cubicBezTo>
                <a:cubicBezTo>
                  <a:pt x="162215" y="822931"/>
                  <a:pt x="179743" y="823745"/>
                  <a:pt x="185096" y="810740"/>
                </a:cubicBezTo>
                <a:lnTo>
                  <a:pt x="186732" y="806769"/>
                </a:lnTo>
                <a:lnTo>
                  <a:pt x="183978" y="798566"/>
                </a:lnTo>
                <a:cubicBezTo>
                  <a:pt x="180611" y="788535"/>
                  <a:pt x="180542" y="785720"/>
                  <a:pt x="183591" y="782943"/>
                </a:cubicBezTo>
                <a:cubicBezTo>
                  <a:pt x="188744" y="778249"/>
                  <a:pt x="196719" y="782086"/>
                  <a:pt x="198726" y="790224"/>
                </a:cubicBezTo>
                <a:cubicBezTo>
                  <a:pt x="199213" y="792192"/>
                  <a:pt x="200418" y="793802"/>
                  <a:pt x="201408" y="793802"/>
                </a:cubicBezTo>
                <a:cubicBezTo>
                  <a:pt x="204055" y="793802"/>
                  <a:pt x="203640" y="787374"/>
                  <a:pt x="200678" y="782486"/>
                </a:cubicBezTo>
                <a:cubicBezTo>
                  <a:pt x="196088" y="774910"/>
                  <a:pt x="188466" y="771814"/>
                  <a:pt x="181762" y="774802"/>
                </a:cubicBezTo>
                <a:close/>
                <a:moveTo>
                  <a:pt x="206529" y="811696"/>
                </a:moveTo>
                <a:lnTo>
                  <a:pt x="203065" y="825685"/>
                </a:lnTo>
                <a:lnTo>
                  <a:pt x="195073" y="833838"/>
                </a:lnTo>
                <a:lnTo>
                  <a:pt x="187081" y="841989"/>
                </a:lnTo>
                <a:lnTo>
                  <a:pt x="188443" y="844162"/>
                </a:lnTo>
                <a:cubicBezTo>
                  <a:pt x="189191" y="845356"/>
                  <a:pt x="190678" y="846888"/>
                  <a:pt x="191746" y="847566"/>
                </a:cubicBezTo>
                <a:lnTo>
                  <a:pt x="193690" y="848799"/>
                </a:lnTo>
                <a:lnTo>
                  <a:pt x="200527" y="841523"/>
                </a:lnTo>
                <a:lnTo>
                  <a:pt x="207365" y="834246"/>
                </a:lnTo>
                <a:lnTo>
                  <a:pt x="214662" y="832148"/>
                </a:lnTo>
                <a:cubicBezTo>
                  <a:pt x="218674" y="830992"/>
                  <a:pt x="225937" y="828846"/>
                  <a:pt x="230802" y="827378"/>
                </a:cubicBezTo>
                <a:lnTo>
                  <a:pt x="239645" y="824711"/>
                </a:lnTo>
                <a:lnTo>
                  <a:pt x="237625" y="822678"/>
                </a:lnTo>
                <a:lnTo>
                  <a:pt x="235606" y="820645"/>
                </a:lnTo>
                <a:lnTo>
                  <a:pt x="223783" y="824207"/>
                </a:lnTo>
                <a:cubicBezTo>
                  <a:pt x="217280" y="826165"/>
                  <a:pt x="211740" y="827547"/>
                  <a:pt x="211470" y="827278"/>
                </a:cubicBezTo>
                <a:cubicBezTo>
                  <a:pt x="211203" y="827007"/>
                  <a:pt x="212407" y="821284"/>
                  <a:pt x="214147" y="814560"/>
                </a:cubicBezTo>
                <a:lnTo>
                  <a:pt x="217313" y="802334"/>
                </a:lnTo>
                <a:lnTo>
                  <a:pt x="215232" y="800020"/>
                </a:lnTo>
                <a:cubicBezTo>
                  <a:pt x="211351" y="795703"/>
                  <a:pt x="210059" y="797437"/>
                  <a:pt x="206529" y="811696"/>
                </a:cubicBezTo>
                <a:close/>
                <a:moveTo>
                  <a:pt x="838845" y="804106"/>
                </a:moveTo>
                <a:cubicBezTo>
                  <a:pt x="837580" y="805513"/>
                  <a:pt x="836748" y="807180"/>
                  <a:pt x="837000" y="807809"/>
                </a:cubicBezTo>
                <a:cubicBezTo>
                  <a:pt x="837250" y="808437"/>
                  <a:pt x="845175" y="816458"/>
                  <a:pt x="854612" y="825633"/>
                </a:cubicBezTo>
                <a:lnTo>
                  <a:pt x="871766" y="842315"/>
                </a:lnTo>
                <a:lnTo>
                  <a:pt x="874330" y="839980"/>
                </a:lnTo>
                <a:cubicBezTo>
                  <a:pt x="875741" y="838695"/>
                  <a:pt x="876894" y="836975"/>
                  <a:pt x="876894" y="836158"/>
                </a:cubicBezTo>
                <a:cubicBezTo>
                  <a:pt x="876894" y="834765"/>
                  <a:pt x="844357" y="802680"/>
                  <a:pt x="842158" y="801905"/>
                </a:cubicBezTo>
                <a:cubicBezTo>
                  <a:pt x="841601" y="801708"/>
                  <a:pt x="840111" y="802698"/>
                  <a:pt x="838845" y="804106"/>
                </a:cubicBezTo>
                <a:close/>
                <a:moveTo>
                  <a:pt x="818060" y="823856"/>
                </a:moveTo>
                <a:cubicBezTo>
                  <a:pt x="812370" y="828881"/>
                  <a:pt x="806574" y="834123"/>
                  <a:pt x="805180" y="835505"/>
                </a:cubicBezTo>
                <a:lnTo>
                  <a:pt x="802644" y="838019"/>
                </a:lnTo>
                <a:lnTo>
                  <a:pt x="804207" y="839593"/>
                </a:lnTo>
                <a:lnTo>
                  <a:pt x="805770" y="841166"/>
                </a:lnTo>
                <a:lnTo>
                  <a:pt x="810037" y="837004"/>
                </a:lnTo>
                <a:cubicBezTo>
                  <a:pt x="812383" y="834715"/>
                  <a:pt x="814657" y="832842"/>
                  <a:pt x="815089" y="832842"/>
                </a:cubicBezTo>
                <a:cubicBezTo>
                  <a:pt x="815520" y="832842"/>
                  <a:pt x="822415" y="840413"/>
                  <a:pt x="830410" y="849664"/>
                </a:cubicBezTo>
                <a:lnTo>
                  <a:pt x="844947" y="866487"/>
                </a:lnTo>
                <a:lnTo>
                  <a:pt x="847991" y="864480"/>
                </a:lnTo>
                <a:cubicBezTo>
                  <a:pt x="849663" y="863377"/>
                  <a:pt x="851023" y="861809"/>
                  <a:pt x="851010" y="860996"/>
                </a:cubicBezTo>
                <a:cubicBezTo>
                  <a:pt x="850998" y="860185"/>
                  <a:pt x="844598" y="852221"/>
                  <a:pt x="836787" y="843299"/>
                </a:cubicBezTo>
                <a:cubicBezTo>
                  <a:pt x="828976" y="834378"/>
                  <a:pt x="822586" y="826688"/>
                  <a:pt x="822586" y="826211"/>
                </a:cubicBezTo>
                <a:cubicBezTo>
                  <a:pt x="822586" y="825733"/>
                  <a:pt x="824599" y="823798"/>
                  <a:pt x="827061" y="821908"/>
                </a:cubicBezTo>
                <a:cubicBezTo>
                  <a:pt x="829866" y="819755"/>
                  <a:pt x="831261" y="817755"/>
                  <a:pt x="830802" y="816549"/>
                </a:cubicBezTo>
                <a:cubicBezTo>
                  <a:pt x="830397" y="815491"/>
                  <a:pt x="829694" y="814646"/>
                  <a:pt x="829236" y="814673"/>
                </a:cubicBezTo>
                <a:cubicBezTo>
                  <a:pt x="828778" y="814699"/>
                  <a:pt x="823750" y="818832"/>
                  <a:pt x="818060" y="823856"/>
                </a:cubicBezTo>
                <a:close/>
                <a:moveTo>
                  <a:pt x="238576" y="842938"/>
                </a:moveTo>
                <a:cubicBezTo>
                  <a:pt x="233780" y="849195"/>
                  <a:pt x="227060" y="857911"/>
                  <a:pt x="223643" y="862307"/>
                </a:cubicBezTo>
                <a:cubicBezTo>
                  <a:pt x="216939" y="870933"/>
                  <a:pt x="216135" y="873183"/>
                  <a:pt x="219754" y="873183"/>
                </a:cubicBezTo>
                <a:cubicBezTo>
                  <a:pt x="221195" y="873183"/>
                  <a:pt x="225704" y="868254"/>
                  <a:pt x="231635" y="860198"/>
                </a:cubicBezTo>
                <a:cubicBezTo>
                  <a:pt x="236892" y="853056"/>
                  <a:pt x="241411" y="847432"/>
                  <a:pt x="241678" y="847699"/>
                </a:cubicBezTo>
                <a:cubicBezTo>
                  <a:pt x="241945" y="847968"/>
                  <a:pt x="240097" y="855999"/>
                  <a:pt x="237574" y="865547"/>
                </a:cubicBezTo>
                <a:lnTo>
                  <a:pt x="232984" y="882908"/>
                </a:lnTo>
                <a:lnTo>
                  <a:pt x="235419" y="885357"/>
                </a:lnTo>
                <a:lnTo>
                  <a:pt x="237854" y="887808"/>
                </a:lnTo>
                <a:lnTo>
                  <a:pt x="250595" y="880286"/>
                </a:lnTo>
                <a:cubicBezTo>
                  <a:pt x="257602" y="876150"/>
                  <a:pt x="264768" y="871834"/>
                  <a:pt x="266517" y="870696"/>
                </a:cubicBezTo>
                <a:lnTo>
                  <a:pt x="269701" y="868629"/>
                </a:lnTo>
                <a:lnTo>
                  <a:pt x="268522" y="870581"/>
                </a:lnTo>
                <a:cubicBezTo>
                  <a:pt x="267873" y="871655"/>
                  <a:pt x="263341" y="877707"/>
                  <a:pt x="258450" y="884031"/>
                </a:cubicBezTo>
                <a:lnTo>
                  <a:pt x="249556" y="895529"/>
                </a:lnTo>
                <a:lnTo>
                  <a:pt x="251797" y="898020"/>
                </a:lnTo>
                <a:cubicBezTo>
                  <a:pt x="253030" y="899390"/>
                  <a:pt x="254793" y="900512"/>
                  <a:pt x="255718" y="900512"/>
                </a:cubicBezTo>
                <a:cubicBezTo>
                  <a:pt x="257439" y="900512"/>
                  <a:pt x="285964" y="863577"/>
                  <a:pt x="285964" y="861350"/>
                </a:cubicBezTo>
                <a:cubicBezTo>
                  <a:pt x="285964" y="860670"/>
                  <a:pt x="284602" y="859489"/>
                  <a:pt x="282938" y="858727"/>
                </a:cubicBezTo>
                <a:lnTo>
                  <a:pt x="279912" y="857340"/>
                </a:lnTo>
                <a:lnTo>
                  <a:pt x="265159" y="866081"/>
                </a:lnTo>
                <a:cubicBezTo>
                  <a:pt x="257045" y="870890"/>
                  <a:pt x="248408" y="876030"/>
                  <a:pt x="245968" y="877508"/>
                </a:cubicBezTo>
                <a:lnTo>
                  <a:pt x="241530" y="880194"/>
                </a:lnTo>
                <a:lnTo>
                  <a:pt x="242444" y="877802"/>
                </a:lnTo>
                <a:cubicBezTo>
                  <a:pt x="243287" y="875589"/>
                  <a:pt x="253637" y="837084"/>
                  <a:pt x="253637" y="836157"/>
                </a:cubicBezTo>
                <a:cubicBezTo>
                  <a:pt x="253637" y="835930"/>
                  <a:pt x="252211" y="834803"/>
                  <a:pt x="250467" y="833653"/>
                </a:cubicBezTo>
                <a:lnTo>
                  <a:pt x="247296" y="831563"/>
                </a:lnTo>
                <a:lnTo>
                  <a:pt x="238576" y="842938"/>
                </a:lnTo>
                <a:close/>
                <a:moveTo>
                  <a:pt x="786056" y="849847"/>
                </a:moveTo>
                <a:cubicBezTo>
                  <a:pt x="784812" y="850586"/>
                  <a:pt x="783794" y="852077"/>
                  <a:pt x="783794" y="853161"/>
                </a:cubicBezTo>
                <a:cubicBezTo>
                  <a:pt x="783794" y="857598"/>
                  <a:pt x="798664" y="901813"/>
                  <a:pt x="800156" y="901813"/>
                </a:cubicBezTo>
                <a:cubicBezTo>
                  <a:pt x="803061" y="901813"/>
                  <a:pt x="803178" y="899582"/>
                  <a:pt x="800658" y="892211"/>
                </a:cubicBezTo>
                <a:lnTo>
                  <a:pt x="798160" y="884905"/>
                </a:lnTo>
                <a:lnTo>
                  <a:pt x="804840" y="879779"/>
                </a:lnTo>
                <a:lnTo>
                  <a:pt x="811519" y="874653"/>
                </a:lnTo>
                <a:lnTo>
                  <a:pt x="817876" y="879249"/>
                </a:lnTo>
                <a:lnTo>
                  <a:pt x="824231" y="883844"/>
                </a:lnTo>
                <a:lnTo>
                  <a:pt x="827287" y="882198"/>
                </a:lnTo>
                <a:cubicBezTo>
                  <a:pt x="828968" y="881292"/>
                  <a:pt x="830344" y="879877"/>
                  <a:pt x="830344" y="879050"/>
                </a:cubicBezTo>
                <a:cubicBezTo>
                  <a:pt x="830344" y="877633"/>
                  <a:pt x="792403" y="849453"/>
                  <a:pt x="789623" y="848806"/>
                </a:cubicBezTo>
                <a:cubicBezTo>
                  <a:pt x="788906" y="848639"/>
                  <a:pt x="787300" y="849108"/>
                  <a:pt x="786056" y="849847"/>
                </a:cubicBezTo>
                <a:close/>
                <a:moveTo>
                  <a:pt x="793697" y="869931"/>
                </a:moveTo>
                <a:cubicBezTo>
                  <a:pt x="795491" y="875298"/>
                  <a:pt x="797343" y="879674"/>
                  <a:pt x="797810" y="879654"/>
                </a:cubicBezTo>
                <a:cubicBezTo>
                  <a:pt x="798280" y="879635"/>
                  <a:pt x="800828" y="877970"/>
                  <a:pt x="803470" y="875955"/>
                </a:cubicBezTo>
                <a:lnTo>
                  <a:pt x="808276" y="872292"/>
                </a:lnTo>
                <a:lnTo>
                  <a:pt x="799904" y="866232"/>
                </a:lnTo>
                <a:cubicBezTo>
                  <a:pt x="795299" y="862898"/>
                  <a:pt x="791286" y="860170"/>
                  <a:pt x="790985" y="860170"/>
                </a:cubicBezTo>
                <a:cubicBezTo>
                  <a:pt x="790684" y="860170"/>
                  <a:pt x="791904" y="864562"/>
                  <a:pt x="793697" y="869931"/>
                </a:cubicBezTo>
                <a:close/>
                <a:moveTo>
                  <a:pt x="753743" y="871661"/>
                </a:moveTo>
                <a:cubicBezTo>
                  <a:pt x="746105" y="876434"/>
                  <a:pt x="739851" y="881074"/>
                  <a:pt x="739843" y="881967"/>
                </a:cubicBezTo>
                <a:cubicBezTo>
                  <a:pt x="739823" y="884326"/>
                  <a:pt x="742448" y="883961"/>
                  <a:pt x="747411" y="880916"/>
                </a:cubicBezTo>
                <a:cubicBezTo>
                  <a:pt x="749801" y="879450"/>
                  <a:pt x="751924" y="878427"/>
                  <a:pt x="752125" y="878644"/>
                </a:cubicBezTo>
                <a:cubicBezTo>
                  <a:pt x="752325" y="878861"/>
                  <a:pt x="757279" y="886945"/>
                  <a:pt x="763131" y="896607"/>
                </a:cubicBezTo>
                <a:cubicBezTo>
                  <a:pt x="768983" y="906269"/>
                  <a:pt x="774334" y="914886"/>
                  <a:pt x="775022" y="915754"/>
                </a:cubicBezTo>
                <a:lnTo>
                  <a:pt x="776272" y="917333"/>
                </a:lnTo>
                <a:lnTo>
                  <a:pt x="779387" y="915279"/>
                </a:lnTo>
                <a:cubicBezTo>
                  <a:pt x="781099" y="914150"/>
                  <a:pt x="782501" y="912709"/>
                  <a:pt x="782501" y="912078"/>
                </a:cubicBezTo>
                <a:cubicBezTo>
                  <a:pt x="782501" y="911445"/>
                  <a:pt x="777554" y="902794"/>
                  <a:pt x="771510" y="892854"/>
                </a:cubicBezTo>
                <a:cubicBezTo>
                  <a:pt x="765464" y="882911"/>
                  <a:pt x="760523" y="874271"/>
                  <a:pt x="760529" y="873655"/>
                </a:cubicBezTo>
                <a:cubicBezTo>
                  <a:pt x="760534" y="873038"/>
                  <a:pt x="762841" y="871210"/>
                  <a:pt x="765656" y="869592"/>
                </a:cubicBezTo>
                <a:cubicBezTo>
                  <a:pt x="769093" y="867616"/>
                  <a:pt x="770530" y="866015"/>
                  <a:pt x="770033" y="864712"/>
                </a:cubicBezTo>
                <a:cubicBezTo>
                  <a:pt x="769626" y="863646"/>
                  <a:pt x="768920" y="862820"/>
                  <a:pt x="768462" y="862877"/>
                </a:cubicBezTo>
                <a:cubicBezTo>
                  <a:pt x="768005" y="862935"/>
                  <a:pt x="761381" y="866887"/>
                  <a:pt x="753743" y="871661"/>
                </a:cubicBezTo>
                <a:close/>
                <a:moveTo>
                  <a:pt x="288873" y="891951"/>
                </a:moveTo>
                <a:cubicBezTo>
                  <a:pt x="282295" y="903663"/>
                  <a:pt x="276913" y="913560"/>
                  <a:pt x="276913" y="913944"/>
                </a:cubicBezTo>
                <a:cubicBezTo>
                  <a:pt x="276913" y="915542"/>
                  <a:pt x="296255" y="925237"/>
                  <a:pt x="299441" y="925237"/>
                </a:cubicBezTo>
                <a:cubicBezTo>
                  <a:pt x="307945" y="925237"/>
                  <a:pt x="315390" y="917068"/>
                  <a:pt x="313747" y="909540"/>
                </a:cubicBezTo>
                <a:cubicBezTo>
                  <a:pt x="313292" y="907454"/>
                  <a:pt x="312383" y="905412"/>
                  <a:pt x="311726" y="905004"/>
                </a:cubicBezTo>
                <a:cubicBezTo>
                  <a:pt x="309464" y="903597"/>
                  <a:pt x="310540" y="901813"/>
                  <a:pt x="313650" y="901813"/>
                </a:cubicBezTo>
                <a:cubicBezTo>
                  <a:pt x="317295" y="901813"/>
                  <a:pt x="323462" y="895128"/>
                  <a:pt x="323462" y="891178"/>
                </a:cubicBezTo>
                <a:cubicBezTo>
                  <a:pt x="323462" y="886172"/>
                  <a:pt x="318898" y="880729"/>
                  <a:pt x="310457" y="875667"/>
                </a:cubicBezTo>
                <a:cubicBezTo>
                  <a:pt x="305793" y="872870"/>
                  <a:pt x="301720" y="870597"/>
                  <a:pt x="301405" y="870618"/>
                </a:cubicBezTo>
                <a:cubicBezTo>
                  <a:pt x="301091" y="870638"/>
                  <a:pt x="295451" y="880239"/>
                  <a:pt x="288873" y="891951"/>
                </a:cubicBezTo>
                <a:close/>
                <a:moveTo>
                  <a:pt x="302897" y="885527"/>
                </a:moveTo>
                <a:cubicBezTo>
                  <a:pt x="300696" y="889453"/>
                  <a:pt x="298895" y="893164"/>
                  <a:pt x="298895" y="893776"/>
                </a:cubicBezTo>
                <a:cubicBezTo>
                  <a:pt x="298895" y="895215"/>
                  <a:pt x="304772" y="897908"/>
                  <a:pt x="307913" y="897908"/>
                </a:cubicBezTo>
                <a:cubicBezTo>
                  <a:pt x="310958" y="897908"/>
                  <a:pt x="315704" y="891994"/>
                  <a:pt x="315704" y="888200"/>
                </a:cubicBezTo>
                <a:cubicBezTo>
                  <a:pt x="315704" y="885624"/>
                  <a:pt x="312292" y="881438"/>
                  <a:pt x="308392" y="879234"/>
                </a:cubicBezTo>
                <a:cubicBezTo>
                  <a:pt x="307487" y="878720"/>
                  <a:pt x="305328" y="881193"/>
                  <a:pt x="302897" y="885527"/>
                </a:cubicBezTo>
                <a:close/>
                <a:moveTo>
                  <a:pt x="724702" y="888152"/>
                </a:moveTo>
                <a:lnTo>
                  <a:pt x="721928" y="890107"/>
                </a:lnTo>
                <a:lnTo>
                  <a:pt x="731695" y="909298"/>
                </a:lnTo>
                <a:cubicBezTo>
                  <a:pt x="737066" y="919853"/>
                  <a:pt x="742275" y="929813"/>
                  <a:pt x="743270" y="931431"/>
                </a:cubicBezTo>
                <a:lnTo>
                  <a:pt x="745080" y="934374"/>
                </a:lnTo>
                <a:lnTo>
                  <a:pt x="748968" y="932349"/>
                </a:lnTo>
                <a:lnTo>
                  <a:pt x="752856" y="930325"/>
                </a:lnTo>
                <a:lnTo>
                  <a:pt x="741494" y="908280"/>
                </a:lnTo>
                <a:cubicBezTo>
                  <a:pt x="735244" y="896156"/>
                  <a:pt x="729534" y="886227"/>
                  <a:pt x="728804" y="886217"/>
                </a:cubicBezTo>
                <a:cubicBezTo>
                  <a:pt x="728072" y="886206"/>
                  <a:pt x="726227" y="887077"/>
                  <a:pt x="724702" y="888152"/>
                </a:cubicBezTo>
                <a:close/>
                <a:moveTo>
                  <a:pt x="339476" y="897733"/>
                </a:moveTo>
                <a:cubicBezTo>
                  <a:pt x="326159" y="903976"/>
                  <a:pt x="318697" y="925627"/>
                  <a:pt x="325847" y="937271"/>
                </a:cubicBezTo>
                <a:cubicBezTo>
                  <a:pt x="331818" y="946993"/>
                  <a:pt x="347810" y="951564"/>
                  <a:pt x="356721" y="946095"/>
                </a:cubicBezTo>
                <a:cubicBezTo>
                  <a:pt x="365778" y="940538"/>
                  <a:pt x="372247" y="926723"/>
                  <a:pt x="371000" y="915595"/>
                </a:cubicBezTo>
                <a:cubicBezTo>
                  <a:pt x="370165" y="908147"/>
                  <a:pt x="366215" y="902715"/>
                  <a:pt x="359119" y="899257"/>
                </a:cubicBezTo>
                <a:cubicBezTo>
                  <a:pt x="350841" y="895224"/>
                  <a:pt x="345680" y="894823"/>
                  <a:pt x="339476" y="897733"/>
                </a:cubicBezTo>
                <a:close/>
                <a:moveTo>
                  <a:pt x="291423" y="906052"/>
                </a:moveTo>
                <a:cubicBezTo>
                  <a:pt x="289091" y="910520"/>
                  <a:pt x="287200" y="914544"/>
                  <a:pt x="287221" y="914994"/>
                </a:cubicBezTo>
                <a:cubicBezTo>
                  <a:pt x="287290" y="916570"/>
                  <a:pt x="294772" y="918925"/>
                  <a:pt x="298370" y="918505"/>
                </a:cubicBezTo>
                <a:cubicBezTo>
                  <a:pt x="302962" y="917968"/>
                  <a:pt x="307306" y="911115"/>
                  <a:pt x="306106" y="906301"/>
                </a:cubicBezTo>
                <a:cubicBezTo>
                  <a:pt x="305436" y="903618"/>
                  <a:pt x="298751" y="897901"/>
                  <a:pt x="296308" y="897925"/>
                </a:cubicBezTo>
                <a:cubicBezTo>
                  <a:pt x="295953" y="897928"/>
                  <a:pt x="293755" y="901586"/>
                  <a:pt x="291423" y="906052"/>
                </a:cubicBezTo>
                <a:close/>
                <a:moveTo>
                  <a:pt x="703624" y="899624"/>
                </a:moveTo>
                <a:cubicBezTo>
                  <a:pt x="703624" y="900568"/>
                  <a:pt x="706530" y="908574"/>
                  <a:pt x="710084" y="917415"/>
                </a:cubicBezTo>
                <a:cubicBezTo>
                  <a:pt x="713636" y="926256"/>
                  <a:pt x="716366" y="933668"/>
                  <a:pt x="716150" y="933885"/>
                </a:cubicBezTo>
                <a:cubicBezTo>
                  <a:pt x="715934" y="934102"/>
                  <a:pt x="707777" y="928380"/>
                  <a:pt x="698024" y="921167"/>
                </a:cubicBezTo>
                <a:lnTo>
                  <a:pt x="680293" y="908052"/>
                </a:lnTo>
                <a:lnTo>
                  <a:pt x="676971" y="908891"/>
                </a:lnTo>
                <a:cubicBezTo>
                  <a:pt x="675102" y="909363"/>
                  <a:pt x="673919" y="910418"/>
                  <a:pt x="674266" y="911302"/>
                </a:cubicBezTo>
                <a:cubicBezTo>
                  <a:pt x="687241" y="944315"/>
                  <a:pt x="692545" y="956472"/>
                  <a:pt x="693983" y="956472"/>
                </a:cubicBezTo>
                <a:cubicBezTo>
                  <a:pt x="696594" y="956472"/>
                  <a:pt x="697441" y="954224"/>
                  <a:pt x="695916" y="951360"/>
                </a:cubicBezTo>
                <a:cubicBezTo>
                  <a:pt x="692612" y="945145"/>
                  <a:pt x="684555" y="922682"/>
                  <a:pt x="685933" y="923528"/>
                </a:cubicBezTo>
                <a:cubicBezTo>
                  <a:pt x="686774" y="924042"/>
                  <a:pt x="694067" y="929376"/>
                  <a:pt x="702142" y="935381"/>
                </a:cubicBezTo>
                <a:lnTo>
                  <a:pt x="716822" y="946297"/>
                </a:lnTo>
                <a:lnTo>
                  <a:pt x="721295" y="945453"/>
                </a:lnTo>
                <a:cubicBezTo>
                  <a:pt x="723943" y="944953"/>
                  <a:pt x="725602" y="943942"/>
                  <a:pt x="725363" y="942975"/>
                </a:cubicBezTo>
                <a:cubicBezTo>
                  <a:pt x="725142" y="942078"/>
                  <a:pt x="721177" y="931577"/>
                  <a:pt x="716554" y="919641"/>
                </a:cubicBezTo>
                <a:lnTo>
                  <a:pt x="708149" y="897939"/>
                </a:lnTo>
                <a:lnTo>
                  <a:pt x="705886" y="897925"/>
                </a:lnTo>
                <a:cubicBezTo>
                  <a:pt x="704642" y="897915"/>
                  <a:pt x="703624" y="898681"/>
                  <a:pt x="703624" y="899624"/>
                </a:cubicBezTo>
                <a:close/>
                <a:moveTo>
                  <a:pt x="341731" y="905126"/>
                </a:moveTo>
                <a:cubicBezTo>
                  <a:pt x="336348" y="909684"/>
                  <a:pt x="331010" y="921122"/>
                  <a:pt x="330901" y="928331"/>
                </a:cubicBezTo>
                <a:cubicBezTo>
                  <a:pt x="330789" y="935852"/>
                  <a:pt x="333750" y="940341"/>
                  <a:pt x="340082" y="942250"/>
                </a:cubicBezTo>
                <a:lnTo>
                  <a:pt x="345073" y="943755"/>
                </a:lnTo>
                <a:lnTo>
                  <a:pt x="349461" y="941639"/>
                </a:lnTo>
                <a:cubicBezTo>
                  <a:pt x="356251" y="938365"/>
                  <a:pt x="363547" y="925098"/>
                  <a:pt x="363547" y="916025"/>
                </a:cubicBezTo>
                <a:cubicBezTo>
                  <a:pt x="363547" y="903920"/>
                  <a:pt x="350722" y="897512"/>
                  <a:pt x="341731" y="905126"/>
                </a:cubicBezTo>
                <a:close/>
                <a:moveTo>
                  <a:pt x="389409" y="912510"/>
                </a:moveTo>
                <a:cubicBezTo>
                  <a:pt x="389409" y="912824"/>
                  <a:pt x="386211" y="923548"/>
                  <a:pt x="382302" y="936341"/>
                </a:cubicBezTo>
                <a:cubicBezTo>
                  <a:pt x="378393" y="949135"/>
                  <a:pt x="375629" y="959968"/>
                  <a:pt x="376160" y="960415"/>
                </a:cubicBezTo>
                <a:cubicBezTo>
                  <a:pt x="378182" y="962130"/>
                  <a:pt x="400987" y="968369"/>
                  <a:pt x="402278" y="967569"/>
                </a:cubicBezTo>
                <a:cubicBezTo>
                  <a:pt x="405104" y="965806"/>
                  <a:pt x="403360" y="964397"/>
                  <a:pt x="394905" y="961606"/>
                </a:cubicBezTo>
                <a:cubicBezTo>
                  <a:pt x="390105" y="960015"/>
                  <a:pt x="385998" y="958567"/>
                  <a:pt x="385781" y="958386"/>
                </a:cubicBezTo>
                <a:cubicBezTo>
                  <a:pt x="385563" y="958205"/>
                  <a:pt x="388324" y="948503"/>
                  <a:pt x="391915" y="936826"/>
                </a:cubicBezTo>
                <a:cubicBezTo>
                  <a:pt x="395508" y="925147"/>
                  <a:pt x="398012" y="915169"/>
                  <a:pt x="397483" y="914651"/>
                </a:cubicBezTo>
                <a:cubicBezTo>
                  <a:pt x="396337" y="913529"/>
                  <a:pt x="389409" y="911693"/>
                  <a:pt x="389409" y="912510"/>
                </a:cubicBezTo>
                <a:close/>
                <a:moveTo>
                  <a:pt x="641719" y="919903"/>
                </a:moveTo>
                <a:lnTo>
                  <a:pt x="639943" y="921035"/>
                </a:lnTo>
                <a:lnTo>
                  <a:pt x="638372" y="946235"/>
                </a:lnTo>
                <a:cubicBezTo>
                  <a:pt x="637430" y="961330"/>
                  <a:pt x="637271" y="971960"/>
                  <a:pt x="637972" y="972731"/>
                </a:cubicBezTo>
                <a:cubicBezTo>
                  <a:pt x="639956" y="974941"/>
                  <a:pt x="642409" y="970045"/>
                  <a:pt x="642659" y="963387"/>
                </a:cubicBezTo>
                <a:cubicBezTo>
                  <a:pt x="642788" y="959987"/>
                  <a:pt x="643319" y="956824"/>
                  <a:pt x="643841" y="956367"/>
                </a:cubicBezTo>
                <a:cubicBezTo>
                  <a:pt x="644806" y="955510"/>
                  <a:pt x="655902" y="952567"/>
                  <a:pt x="658174" y="952567"/>
                </a:cubicBezTo>
                <a:cubicBezTo>
                  <a:pt x="658860" y="952567"/>
                  <a:pt x="661076" y="955196"/>
                  <a:pt x="663096" y="958415"/>
                </a:cubicBezTo>
                <a:lnTo>
                  <a:pt x="666772" y="964273"/>
                </a:lnTo>
                <a:lnTo>
                  <a:pt x="670251" y="964273"/>
                </a:lnTo>
                <a:cubicBezTo>
                  <a:pt x="672165" y="964273"/>
                  <a:pt x="674115" y="963654"/>
                  <a:pt x="674584" y="962882"/>
                </a:cubicBezTo>
                <a:cubicBezTo>
                  <a:pt x="675750" y="960987"/>
                  <a:pt x="647864" y="918790"/>
                  <a:pt x="645436" y="918779"/>
                </a:cubicBezTo>
                <a:cubicBezTo>
                  <a:pt x="644369" y="918775"/>
                  <a:pt x="642698" y="919280"/>
                  <a:pt x="641719" y="919903"/>
                </a:cubicBezTo>
                <a:close/>
                <a:moveTo>
                  <a:pt x="426257" y="926864"/>
                </a:moveTo>
                <a:cubicBezTo>
                  <a:pt x="424039" y="936141"/>
                  <a:pt x="420443" y="957805"/>
                  <a:pt x="420443" y="961901"/>
                </a:cubicBezTo>
                <a:cubicBezTo>
                  <a:pt x="420443" y="977313"/>
                  <a:pt x="445597" y="982970"/>
                  <a:pt x="452919" y="969197"/>
                </a:cubicBezTo>
                <a:cubicBezTo>
                  <a:pt x="454391" y="966435"/>
                  <a:pt x="460528" y="936524"/>
                  <a:pt x="460528" y="932119"/>
                </a:cubicBezTo>
                <a:lnTo>
                  <a:pt x="460528" y="928949"/>
                </a:lnTo>
                <a:lnTo>
                  <a:pt x="458326" y="929376"/>
                </a:lnTo>
                <a:lnTo>
                  <a:pt x="456125" y="929803"/>
                </a:lnTo>
                <a:lnTo>
                  <a:pt x="452627" y="947803"/>
                </a:lnTo>
                <a:lnTo>
                  <a:pt x="449130" y="965806"/>
                </a:lnTo>
                <a:lnTo>
                  <a:pt x="446200" y="968940"/>
                </a:lnTo>
                <a:cubicBezTo>
                  <a:pt x="440314" y="975246"/>
                  <a:pt x="429494" y="971502"/>
                  <a:pt x="429494" y="963159"/>
                </a:cubicBezTo>
                <a:cubicBezTo>
                  <a:pt x="429494" y="961101"/>
                  <a:pt x="430960" y="952188"/>
                  <a:pt x="432751" y="943336"/>
                </a:cubicBezTo>
                <a:cubicBezTo>
                  <a:pt x="434542" y="934484"/>
                  <a:pt x="435724" y="926498"/>
                  <a:pt x="435377" y="925588"/>
                </a:cubicBezTo>
                <a:cubicBezTo>
                  <a:pt x="435031" y="924680"/>
                  <a:pt x="432994" y="923935"/>
                  <a:pt x="430852" y="923935"/>
                </a:cubicBezTo>
                <a:lnTo>
                  <a:pt x="426957" y="923935"/>
                </a:lnTo>
                <a:lnTo>
                  <a:pt x="426257" y="926864"/>
                </a:lnTo>
                <a:close/>
                <a:moveTo>
                  <a:pt x="597638" y="928238"/>
                </a:moveTo>
                <a:cubicBezTo>
                  <a:pt x="592604" y="929983"/>
                  <a:pt x="587248" y="936954"/>
                  <a:pt x="587248" y="941762"/>
                </a:cubicBezTo>
                <a:cubicBezTo>
                  <a:pt x="587248" y="946441"/>
                  <a:pt x="590720" y="952290"/>
                  <a:pt x="594705" y="954329"/>
                </a:cubicBezTo>
                <a:cubicBezTo>
                  <a:pt x="596649" y="955319"/>
                  <a:pt x="601015" y="956539"/>
                  <a:pt x="604408" y="957034"/>
                </a:cubicBezTo>
                <a:cubicBezTo>
                  <a:pt x="610836" y="957977"/>
                  <a:pt x="615695" y="961682"/>
                  <a:pt x="615695" y="965645"/>
                </a:cubicBezTo>
                <a:cubicBezTo>
                  <a:pt x="615695" y="966845"/>
                  <a:pt x="614489" y="969369"/>
                  <a:pt x="613015" y="971255"/>
                </a:cubicBezTo>
                <a:lnTo>
                  <a:pt x="610335" y="974684"/>
                </a:lnTo>
                <a:lnTo>
                  <a:pt x="604039" y="974684"/>
                </a:lnTo>
                <a:cubicBezTo>
                  <a:pt x="600578" y="974684"/>
                  <a:pt x="597386" y="974103"/>
                  <a:pt x="596946" y="973388"/>
                </a:cubicBezTo>
                <a:cubicBezTo>
                  <a:pt x="595720" y="971388"/>
                  <a:pt x="592421" y="971845"/>
                  <a:pt x="592421" y="974008"/>
                </a:cubicBezTo>
                <a:cubicBezTo>
                  <a:pt x="592421" y="980046"/>
                  <a:pt x="608193" y="982361"/>
                  <a:pt x="616049" y="977475"/>
                </a:cubicBezTo>
                <a:cubicBezTo>
                  <a:pt x="624036" y="972503"/>
                  <a:pt x="625948" y="962254"/>
                  <a:pt x="620176" y="955348"/>
                </a:cubicBezTo>
                <a:lnTo>
                  <a:pt x="616897" y="951428"/>
                </a:lnTo>
                <a:lnTo>
                  <a:pt x="609509" y="949925"/>
                </a:lnTo>
                <a:cubicBezTo>
                  <a:pt x="605444" y="949100"/>
                  <a:pt x="600809" y="947584"/>
                  <a:pt x="599209" y="946559"/>
                </a:cubicBezTo>
                <a:lnTo>
                  <a:pt x="596299" y="944697"/>
                </a:lnTo>
                <a:lnTo>
                  <a:pt x="596299" y="940331"/>
                </a:lnTo>
                <a:cubicBezTo>
                  <a:pt x="596299" y="937930"/>
                  <a:pt x="597211" y="935206"/>
                  <a:pt x="598325" y="934275"/>
                </a:cubicBezTo>
                <a:cubicBezTo>
                  <a:pt x="600639" y="932342"/>
                  <a:pt x="607203" y="931947"/>
                  <a:pt x="611493" y="933480"/>
                </a:cubicBezTo>
                <a:lnTo>
                  <a:pt x="614403" y="934522"/>
                </a:lnTo>
                <a:lnTo>
                  <a:pt x="614403" y="932415"/>
                </a:lnTo>
                <a:cubicBezTo>
                  <a:pt x="614403" y="931242"/>
                  <a:pt x="612417" y="929474"/>
                  <a:pt x="609918" y="928424"/>
                </a:cubicBezTo>
                <a:cubicBezTo>
                  <a:pt x="604636" y="926202"/>
                  <a:pt x="603557" y="926187"/>
                  <a:pt x="597638" y="928238"/>
                </a:cubicBezTo>
                <a:close/>
                <a:moveTo>
                  <a:pt x="643866" y="940435"/>
                </a:moveTo>
                <a:cubicBezTo>
                  <a:pt x="643553" y="946033"/>
                  <a:pt x="643417" y="950786"/>
                  <a:pt x="643562" y="950997"/>
                </a:cubicBezTo>
                <a:cubicBezTo>
                  <a:pt x="643942" y="951545"/>
                  <a:pt x="655780" y="948461"/>
                  <a:pt x="655780" y="947815"/>
                </a:cubicBezTo>
                <a:cubicBezTo>
                  <a:pt x="655780" y="947519"/>
                  <a:pt x="653228" y="943447"/>
                  <a:pt x="650108" y="938768"/>
                </a:cubicBezTo>
                <a:lnTo>
                  <a:pt x="644435" y="930257"/>
                </a:lnTo>
                <a:lnTo>
                  <a:pt x="643866" y="940435"/>
                </a:lnTo>
                <a:close/>
                <a:moveTo>
                  <a:pt x="478147" y="932834"/>
                </a:moveTo>
                <a:cubicBezTo>
                  <a:pt x="477521" y="933921"/>
                  <a:pt x="476380" y="947512"/>
                  <a:pt x="475278" y="967007"/>
                </a:cubicBezTo>
                <a:lnTo>
                  <a:pt x="474424" y="982094"/>
                </a:lnTo>
                <a:lnTo>
                  <a:pt x="476486" y="982885"/>
                </a:lnTo>
                <a:cubicBezTo>
                  <a:pt x="477620" y="983323"/>
                  <a:pt x="478824" y="983237"/>
                  <a:pt x="479159" y="982685"/>
                </a:cubicBezTo>
                <a:cubicBezTo>
                  <a:pt x="479495" y="982142"/>
                  <a:pt x="480181" y="974274"/>
                  <a:pt x="480680" y="965216"/>
                </a:cubicBezTo>
                <a:cubicBezTo>
                  <a:pt x="481563" y="949228"/>
                  <a:pt x="482560" y="946104"/>
                  <a:pt x="484412" y="953529"/>
                </a:cubicBezTo>
                <a:cubicBezTo>
                  <a:pt x="484903" y="955500"/>
                  <a:pt x="487347" y="963063"/>
                  <a:pt x="489843" y="970340"/>
                </a:cubicBezTo>
                <a:cubicBezTo>
                  <a:pt x="494279" y="983266"/>
                  <a:pt x="496624" y="986276"/>
                  <a:pt x="500409" y="983923"/>
                </a:cubicBezTo>
                <a:cubicBezTo>
                  <a:pt x="501166" y="983456"/>
                  <a:pt x="505079" y="976170"/>
                  <a:pt x="509106" y="967750"/>
                </a:cubicBezTo>
                <a:cubicBezTo>
                  <a:pt x="513131" y="959320"/>
                  <a:pt x="516571" y="952605"/>
                  <a:pt x="516751" y="952824"/>
                </a:cubicBezTo>
                <a:cubicBezTo>
                  <a:pt x="516929" y="953043"/>
                  <a:pt x="516595" y="960215"/>
                  <a:pt x="516006" y="968769"/>
                </a:cubicBezTo>
                <a:cubicBezTo>
                  <a:pt x="515419" y="977332"/>
                  <a:pt x="515137" y="984533"/>
                  <a:pt x="515381" y="984780"/>
                </a:cubicBezTo>
                <a:cubicBezTo>
                  <a:pt x="515625" y="985028"/>
                  <a:pt x="517749" y="985342"/>
                  <a:pt x="520102" y="985485"/>
                </a:cubicBezTo>
                <a:lnTo>
                  <a:pt x="524378" y="985752"/>
                </a:lnTo>
                <a:lnTo>
                  <a:pt x="524739" y="980542"/>
                </a:lnTo>
                <a:cubicBezTo>
                  <a:pt x="524938" y="977684"/>
                  <a:pt x="525264" y="966273"/>
                  <a:pt x="525464" y="955186"/>
                </a:cubicBezTo>
                <a:lnTo>
                  <a:pt x="525828" y="935030"/>
                </a:lnTo>
                <a:lnTo>
                  <a:pt x="523564" y="935176"/>
                </a:lnTo>
                <a:cubicBezTo>
                  <a:pt x="522321" y="935257"/>
                  <a:pt x="520813" y="935395"/>
                  <a:pt x="520216" y="935485"/>
                </a:cubicBezTo>
                <a:cubicBezTo>
                  <a:pt x="519619" y="935575"/>
                  <a:pt x="514863" y="944567"/>
                  <a:pt x="509648" y="955472"/>
                </a:cubicBezTo>
                <a:cubicBezTo>
                  <a:pt x="504433" y="966368"/>
                  <a:pt x="499933" y="974712"/>
                  <a:pt x="499646" y="974008"/>
                </a:cubicBezTo>
                <a:cubicBezTo>
                  <a:pt x="499362" y="973312"/>
                  <a:pt x="496116" y="963978"/>
                  <a:pt x="492435" y="953281"/>
                </a:cubicBezTo>
                <a:lnTo>
                  <a:pt x="485743" y="933829"/>
                </a:lnTo>
                <a:lnTo>
                  <a:pt x="482193" y="932900"/>
                </a:lnTo>
                <a:cubicBezTo>
                  <a:pt x="480240" y="932390"/>
                  <a:pt x="478420" y="932360"/>
                  <a:pt x="478147" y="932834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77106259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7887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Рисунок 8">
            <a:extLst>
              <a:ext uri="{FF2B5EF4-FFF2-40B4-BE49-F238E27FC236}">
                <a16:creationId xmlns:a16="http://schemas.microsoft.com/office/drawing/2014/main" id="{DE6DA7F6-D4C6-43A0-B292-1FCA335B7F44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747" b="23911"/>
          <a:stretch/>
        </p:blipFill>
        <p:spPr>
          <a:xfrm>
            <a:off x="-1" y="-77784"/>
            <a:ext cx="10799763" cy="10877548"/>
          </a:xfrm>
          <a:prstGeom prst="rect">
            <a:avLst/>
          </a:prstGeom>
        </p:spPr>
      </p:pic>
      <p:sp>
        <p:nvSpPr>
          <p:cNvPr id="5" name="Прямоугольник 4">
            <a:extLst>
              <a:ext uri="{FF2B5EF4-FFF2-40B4-BE49-F238E27FC236}">
                <a16:creationId xmlns:a16="http://schemas.microsoft.com/office/drawing/2014/main" id="{36960FA9-F537-4773-9922-6538B5D63314}"/>
              </a:ext>
            </a:extLst>
          </p:cNvPr>
          <p:cNvSpPr/>
          <p:nvPr/>
        </p:nvSpPr>
        <p:spPr>
          <a:xfrm>
            <a:off x="793" y="-77785"/>
            <a:ext cx="10799763" cy="2443614"/>
          </a:xfrm>
          <a:prstGeom prst="rect">
            <a:avLst/>
          </a:prstGeom>
          <a:solidFill>
            <a:srgbClr val="05625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" name="Рисунок 6">
            <a:extLst>
              <a:ext uri="{FF2B5EF4-FFF2-40B4-BE49-F238E27FC236}">
                <a16:creationId xmlns:a16="http://schemas.microsoft.com/office/drawing/2014/main" id="{7B6A6ECA-A7DD-4911-AF66-B5BC4A1424A9}"/>
              </a:ext>
            </a:extLst>
          </p:cNvPr>
          <p:cNvSpPr/>
          <p:nvPr/>
        </p:nvSpPr>
        <p:spPr>
          <a:xfrm>
            <a:off x="9579428" y="417107"/>
            <a:ext cx="831876" cy="786907"/>
          </a:xfrm>
          <a:custGeom>
            <a:avLst/>
            <a:gdLst>
              <a:gd name="connsiteX0" fmla="*/ 557508 w 1057276"/>
              <a:gd name="connsiteY0" fmla="*/ 674 h 1000123"/>
              <a:gd name="connsiteX1" fmla="*/ 560763 w 1057276"/>
              <a:gd name="connsiteY1" fmla="*/ 2603 h 1000123"/>
              <a:gd name="connsiteX2" fmla="*/ 565412 w 1057276"/>
              <a:gd name="connsiteY2" fmla="*/ 7450 h 1000123"/>
              <a:gd name="connsiteX3" fmla="*/ 566804 w 1057276"/>
              <a:gd name="connsiteY3" fmla="*/ 11052 h 1000123"/>
              <a:gd name="connsiteX4" fmla="*/ 563334 w 1057276"/>
              <a:gd name="connsiteY4" fmla="*/ 40976 h 1000123"/>
              <a:gd name="connsiteX5" fmla="*/ 558096 w 1057276"/>
              <a:gd name="connsiteY5" fmla="*/ 75157 h 1000123"/>
              <a:gd name="connsiteX6" fmla="*/ 556330 w 1057276"/>
              <a:gd name="connsiteY6" fmla="*/ 79414 h 1000123"/>
              <a:gd name="connsiteX7" fmla="*/ 552392 w 1057276"/>
              <a:gd name="connsiteY7" fmla="*/ 80206 h 1000123"/>
              <a:gd name="connsiteX8" fmla="*/ 548456 w 1057276"/>
              <a:gd name="connsiteY8" fmla="*/ 81886 h 1000123"/>
              <a:gd name="connsiteX9" fmla="*/ 588097 w 1057276"/>
              <a:gd name="connsiteY9" fmla="*/ 86758 h 1000123"/>
              <a:gd name="connsiteX10" fmla="*/ 584800 w 1057276"/>
              <a:gd name="connsiteY10" fmla="*/ 84000 h 1000123"/>
              <a:gd name="connsiteX11" fmla="*/ 579980 w 1057276"/>
              <a:gd name="connsiteY11" fmla="*/ 78556 h 1000123"/>
              <a:gd name="connsiteX12" fmla="*/ 586094 w 1057276"/>
              <a:gd name="connsiteY12" fmla="*/ 18951 h 1000123"/>
              <a:gd name="connsiteX13" fmla="*/ 595307 w 1057276"/>
              <a:gd name="connsiteY13" fmla="*/ 7799 h 1000123"/>
              <a:gd name="connsiteX14" fmla="*/ 609995 w 1057276"/>
              <a:gd name="connsiteY14" fmla="*/ 25709 h 1000123"/>
              <a:gd name="connsiteX15" fmla="*/ 614725 w 1057276"/>
              <a:gd name="connsiteY15" fmla="*/ 36424 h 1000123"/>
              <a:gd name="connsiteX16" fmla="*/ 615695 w 1057276"/>
              <a:gd name="connsiteY16" fmla="*/ 21577 h 1000123"/>
              <a:gd name="connsiteX17" fmla="*/ 615695 w 1057276"/>
              <a:gd name="connsiteY17" fmla="*/ 6727 h 1000123"/>
              <a:gd name="connsiteX18" fmla="*/ 610847 w 1057276"/>
              <a:gd name="connsiteY18" fmla="*/ 5961 h 1000123"/>
              <a:gd name="connsiteX19" fmla="*/ 559770 w 1057276"/>
              <a:gd name="connsiteY19" fmla="*/ 0 h 1000123"/>
              <a:gd name="connsiteX20" fmla="*/ 557508 w 1057276"/>
              <a:gd name="connsiteY20" fmla="*/ 674 h 1000123"/>
              <a:gd name="connsiteX21" fmla="*/ 637678 w 1057276"/>
              <a:gd name="connsiteY21" fmla="*/ 10488 h 1000123"/>
              <a:gd name="connsiteX22" fmla="*/ 641060 w 1057276"/>
              <a:gd name="connsiteY22" fmla="*/ 14990 h 1000123"/>
              <a:gd name="connsiteX23" fmla="*/ 644444 w 1057276"/>
              <a:gd name="connsiteY23" fmla="*/ 18394 h 1000123"/>
              <a:gd name="connsiteX24" fmla="*/ 643650 w 1057276"/>
              <a:gd name="connsiteY24" fmla="*/ 23388 h 1000123"/>
              <a:gd name="connsiteX25" fmla="*/ 627184 w 1057276"/>
              <a:gd name="connsiteY25" fmla="*/ 76466 h 1000123"/>
              <a:gd name="connsiteX26" fmla="*/ 621578 w 1057276"/>
              <a:gd name="connsiteY26" fmla="*/ 85283 h 1000123"/>
              <a:gd name="connsiteX27" fmla="*/ 618335 w 1057276"/>
              <a:gd name="connsiteY27" fmla="*/ 88545 h 1000123"/>
              <a:gd name="connsiteX28" fmla="*/ 615076 w 1057276"/>
              <a:gd name="connsiteY28" fmla="*/ 87721 h 1000123"/>
              <a:gd name="connsiteX29" fmla="*/ 611816 w 1057276"/>
              <a:gd name="connsiteY29" fmla="*/ 88057 h 1000123"/>
              <a:gd name="connsiteX30" fmla="*/ 636982 w 1057276"/>
              <a:gd name="connsiteY30" fmla="*/ 96369 h 1000123"/>
              <a:gd name="connsiteX31" fmla="*/ 634463 w 1057276"/>
              <a:gd name="connsiteY31" fmla="*/ 93696 h 1000123"/>
              <a:gd name="connsiteX32" fmla="*/ 631140 w 1057276"/>
              <a:gd name="connsiteY32" fmla="*/ 79268 h 1000123"/>
              <a:gd name="connsiteX33" fmla="*/ 644891 w 1057276"/>
              <a:gd name="connsiteY33" fmla="*/ 38129 h 1000123"/>
              <a:gd name="connsiteX34" fmla="*/ 646044 w 1057276"/>
              <a:gd name="connsiteY34" fmla="*/ 69045 h 1000123"/>
              <a:gd name="connsiteX35" fmla="*/ 645845 w 1057276"/>
              <a:gd name="connsiteY35" fmla="*/ 100414 h 1000123"/>
              <a:gd name="connsiteX36" fmla="*/ 649053 w 1057276"/>
              <a:gd name="connsiteY36" fmla="*/ 101642 h 1000123"/>
              <a:gd name="connsiteX37" fmla="*/ 652527 w 1057276"/>
              <a:gd name="connsiteY37" fmla="*/ 102507 h 1000123"/>
              <a:gd name="connsiteX38" fmla="*/ 669951 w 1057276"/>
              <a:gd name="connsiteY38" fmla="*/ 76444 h 1000123"/>
              <a:gd name="connsiteX39" fmla="*/ 688093 w 1057276"/>
              <a:gd name="connsiteY39" fmla="*/ 50743 h 1000123"/>
              <a:gd name="connsiteX40" fmla="*/ 673441 w 1057276"/>
              <a:gd name="connsiteY40" fmla="*/ 97194 h 1000123"/>
              <a:gd name="connsiteX41" fmla="*/ 664202 w 1057276"/>
              <a:gd name="connsiteY41" fmla="*/ 103568 h 1000123"/>
              <a:gd name="connsiteX42" fmla="*/ 660953 w 1057276"/>
              <a:gd name="connsiteY42" fmla="*/ 103956 h 1000123"/>
              <a:gd name="connsiteX43" fmla="*/ 699127 w 1057276"/>
              <a:gd name="connsiteY43" fmla="*/ 117111 h 1000123"/>
              <a:gd name="connsiteX44" fmla="*/ 696700 w 1057276"/>
              <a:gd name="connsiteY44" fmla="*/ 113920 h 1000123"/>
              <a:gd name="connsiteX45" fmla="*/ 693279 w 1057276"/>
              <a:gd name="connsiteY45" fmla="*/ 107414 h 1000123"/>
              <a:gd name="connsiteX46" fmla="*/ 710107 w 1057276"/>
              <a:gd name="connsiteY46" fmla="*/ 51643 h 1000123"/>
              <a:gd name="connsiteX47" fmla="*/ 721273 w 1057276"/>
              <a:gd name="connsiteY47" fmla="*/ 39386 h 1000123"/>
              <a:gd name="connsiteX48" fmla="*/ 725023 w 1057276"/>
              <a:gd name="connsiteY48" fmla="*/ 38928 h 1000123"/>
              <a:gd name="connsiteX49" fmla="*/ 713678 w 1057276"/>
              <a:gd name="connsiteY49" fmla="*/ 33993 h 1000123"/>
              <a:gd name="connsiteX50" fmla="*/ 699603 w 1057276"/>
              <a:gd name="connsiteY50" fmla="*/ 29298 h 1000123"/>
              <a:gd name="connsiteX51" fmla="*/ 697520 w 1057276"/>
              <a:gd name="connsiteY51" fmla="*/ 28481 h 1000123"/>
              <a:gd name="connsiteX52" fmla="*/ 683439 w 1057276"/>
              <a:gd name="connsiteY52" fmla="*/ 49310 h 1000123"/>
              <a:gd name="connsiteX53" fmla="*/ 668387 w 1057276"/>
              <a:gd name="connsiteY53" fmla="*/ 70202 h 1000123"/>
              <a:gd name="connsiteX54" fmla="*/ 667388 w 1057276"/>
              <a:gd name="connsiteY54" fmla="*/ 44561 h 1000123"/>
              <a:gd name="connsiteX55" fmla="*/ 667357 w 1057276"/>
              <a:gd name="connsiteY55" fmla="*/ 18860 h 1000123"/>
              <a:gd name="connsiteX56" fmla="*/ 652518 w 1057276"/>
              <a:gd name="connsiteY56" fmla="*/ 14125 h 1000123"/>
              <a:gd name="connsiteX57" fmla="*/ 637678 w 1057276"/>
              <a:gd name="connsiteY57" fmla="*/ 10488 h 1000123"/>
              <a:gd name="connsiteX58" fmla="*/ 517099 w 1057276"/>
              <a:gd name="connsiteY58" fmla="*/ 26981 h 1000123"/>
              <a:gd name="connsiteX59" fmla="*/ 496734 w 1057276"/>
              <a:gd name="connsiteY59" fmla="*/ 28344 h 1000123"/>
              <a:gd name="connsiteX60" fmla="*/ 499642 w 1057276"/>
              <a:gd name="connsiteY60" fmla="*/ 30589 h 1000123"/>
              <a:gd name="connsiteX61" fmla="*/ 502552 w 1057276"/>
              <a:gd name="connsiteY61" fmla="*/ 31874 h 1000123"/>
              <a:gd name="connsiteX62" fmla="*/ 503371 w 1057276"/>
              <a:gd name="connsiteY62" fmla="*/ 40332 h 1000123"/>
              <a:gd name="connsiteX63" fmla="*/ 504340 w 1057276"/>
              <a:gd name="connsiteY63" fmla="*/ 63338 h 1000123"/>
              <a:gd name="connsiteX64" fmla="*/ 504492 w 1057276"/>
              <a:gd name="connsiteY64" fmla="*/ 77885 h 1000123"/>
              <a:gd name="connsiteX65" fmla="*/ 502575 w 1057276"/>
              <a:gd name="connsiteY65" fmla="*/ 79813 h 1000123"/>
              <a:gd name="connsiteX66" fmla="*/ 499020 w 1057276"/>
              <a:gd name="connsiteY66" fmla="*/ 82331 h 1000123"/>
              <a:gd name="connsiteX67" fmla="*/ 514837 w 1057276"/>
              <a:gd name="connsiteY67" fmla="*/ 83188 h 1000123"/>
              <a:gd name="connsiteX68" fmla="*/ 528197 w 1057276"/>
              <a:gd name="connsiteY68" fmla="*/ 81437 h 1000123"/>
              <a:gd name="connsiteX69" fmla="*/ 522161 w 1057276"/>
              <a:gd name="connsiteY69" fmla="*/ 53085 h 1000123"/>
              <a:gd name="connsiteX70" fmla="*/ 521527 w 1057276"/>
              <a:gd name="connsiteY70" fmla="*/ 32656 h 1000123"/>
              <a:gd name="connsiteX71" fmla="*/ 523271 w 1057276"/>
              <a:gd name="connsiteY71" fmla="*/ 31198 h 1000123"/>
              <a:gd name="connsiteX72" fmla="*/ 534233 w 1057276"/>
              <a:gd name="connsiteY72" fmla="*/ 39632 h 1000123"/>
              <a:gd name="connsiteX73" fmla="*/ 542313 w 1057276"/>
              <a:gd name="connsiteY73" fmla="*/ 50740 h 1000123"/>
              <a:gd name="connsiteX74" fmla="*/ 542095 w 1057276"/>
              <a:gd name="connsiteY74" fmla="*/ 38393 h 1000123"/>
              <a:gd name="connsiteX75" fmla="*/ 541344 w 1057276"/>
              <a:gd name="connsiteY75" fmla="*/ 26694 h 1000123"/>
              <a:gd name="connsiteX76" fmla="*/ 539405 w 1057276"/>
              <a:gd name="connsiteY76" fmla="*/ 26634 h 1000123"/>
              <a:gd name="connsiteX77" fmla="*/ 517099 w 1057276"/>
              <a:gd name="connsiteY77" fmla="*/ 26981 h 1000123"/>
              <a:gd name="connsiteX78" fmla="*/ 458265 w 1057276"/>
              <a:gd name="connsiteY78" fmla="*/ 32174 h 1000123"/>
              <a:gd name="connsiteX79" fmla="*/ 438545 w 1057276"/>
              <a:gd name="connsiteY79" fmla="*/ 36582 h 1000123"/>
              <a:gd name="connsiteX80" fmla="*/ 440974 w 1057276"/>
              <a:gd name="connsiteY80" fmla="*/ 37730 h 1000123"/>
              <a:gd name="connsiteX81" fmla="*/ 448379 w 1057276"/>
              <a:gd name="connsiteY81" fmla="*/ 64913 h 1000123"/>
              <a:gd name="connsiteX82" fmla="*/ 449268 w 1057276"/>
              <a:gd name="connsiteY82" fmla="*/ 78431 h 1000123"/>
              <a:gd name="connsiteX83" fmla="*/ 444602 w 1057276"/>
              <a:gd name="connsiteY83" fmla="*/ 77550 h 1000123"/>
              <a:gd name="connsiteX84" fmla="*/ 439937 w 1057276"/>
              <a:gd name="connsiteY84" fmla="*/ 76671 h 1000123"/>
              <a:gd name="connsiteX85" fmla="*/ 437301 w 1057276"/>
              <a:gd name="connsiteY85" fmla="*/ 79323 h 1000123"/>
              <a:gd name="connsiteX86" fmla="*/ 442945 w 1057276"/>
              <a:gd name="connsiteY86" fmla="*/ 92385 h 1000123"/>
              <a:gd name="connsiteX87" fmla="*/ 451481 w 1057276"/>
              <a:gd name="connsiteY87" fmla="*/ 59264 h 1000123"/>
              <a:gd name="connsiteX88" fmla="*/ 449947 w 1057276"/>
              <a:gd name="connsiteY88" fmla="*/ 40235 h 1000123"/>
              <a:gd name="connsiteX89" fmla="*/ 451516 w 1057276"/>
              <a:gd name="connsiteY89" fmla="*/ 38331 h 1000123"/>
              <a:gd name="connsiteX90" fmla="*/ 460483 w 1057276"/>
              <a:gd name="connsiteY90" fmla="*/ 39356 h 1000123"/>
              <a:gd name="connsiteX91" fmla="*/ 466993 w 1057276"/>
              <a:gd name="connsiteY91" fmla="*/ 80712 h 1000123"/>
              <a:gd name="connsiteX92" fmla="*/ 464295 w 1057276"/>
              <a:gd name="connsiteY92" fmla="*/ 85939 h 1000123"/>
              <a:gd name="connsiteX93" fmla="*/ 462239 w 1057276"/>
              <a:gd name="connsiteY93" fmla="*/ 88034 h 1000123"/>
              <a:gd name="connsiteX94" fmla="*/ 492854 w 1057276"/>
              <a:gd name="connsiteY94" fmla="*/ 83057 h 1000123"/>
              <a:gd name="connsiteX95" fmla="*/ 490314 w 1057276"/>
              <a:gd name="connsiteY95" fmla="*/ 81975 h 1000123"/>
              <a:gd name="connsiteX96" fmla="*/ 486571 w 1057276"/>
              <a:gd name="connsiteY96" fmla="*/ 79697 h 1000123"/>
              <a:gd name="connsiteX97" fmla="*/ 479924 w 1057276"/>
              <a:gd name="connsiteY97" fmla="*/ 37870 h 1000123"/>
              <a:gd name="connsiteX98" fmla="*/ 479924 w 1057276"/>
              <a:gd name="connsiteY98" fmla="*/ 32842 h 1000123"/>
              <a:gd name="connsiteX99" fmla="*/ 482833 w 1057276"/>
              <a:gd name="connsiteY99" fmla="*/ 30799 h 1000123"/>
              <a:gd name="connsiteX100" fmla="*/ 485743 w 1057276"/>
              <a:gd name="connsiteY100" fmla="*/ 28757 h 1000123"/>
              <a:gd name="connsiteX101" fmla="*/ 481863 w 1057276"/>
              <a:gd name="connsiteY101" fmla="*/ 28835 h 1000123"/>
              <a:gd name="connsiteX102" fmla="*/ 458265 w 1057276"/>
              <a:gd name="connsiteY102" fmla="*/ 32174 h 1000123"/>
              <a:gd name="connsiteX103" fmla="*/ 298398 w 1057276"/>
              <a:gd name="connsiteY103" fmla="*/ 56873 h 1000123"/>
              <a:gd name="connsiteX104" fmla="*/ 279264 w 1057276"/>
              <a:gd name="connsiteY104" fmla="*/ 69464 h 1000123"/>
              <a:gd name="connsiteX105" fmla="*/ 282909 w 1057276"/>
              <a:gd name="connsiteY105" fmla="*/ 68731 h 1000123"/>
              <a:gd name="connsiteX106" fmla="*/ 286858 w 1057276"/>
              <a:gd name="connsiteY106" fmla="*/ 73257 h 1000123"/>
              <a:gd name="connsiteX107" fmla="*/ 315805 w 1057276"/>
              <a:gd name="connsiteY107" fmla="*/ 129949 h 1000123"/>
              <a:gd name="connsiteX108" fmla="*/ 317417 w 1057276"/>
              <a:gd name="connsiteY108" fmla="*/ 135364 h 1000123"/>
              <a:gd name="connsiteX109" fmla="*/ 314401 w 1057276"/>
              <a:gd name="connsiteY109" fmla="*/ 138594 h 1000123"/>
              <a:gd name="connsiteX110" fmla="*/ 312145 w 1057276"/>
              <a:gd name="connsiteY110" fmla="*/ 142592 h 1000123"/>
              <a:gd name="connsiteX111" fmla="*/ 336586 w 1057276"/>
              <a:gd name="connsiteY111" fmla="*/ 131211 h 1000123"/>
              <a:gd name="connsiteX112" fmla="*/ 360266 w 1057276"/>
              <a:gd name="connsiteY112" fmla="*/ 119063 h 1000123"/>
              <a:gd name="connsiteX113" fmla="*/ 364124 w 1057276"/>
              <a:gd name="connsiteY113" fmla="*/ 113487 h 1000123"/>
              <a:gd name="connsiteX114" fmla="*/ 367981 w 1057276"/>
              <a:gd name="connsiteY114" fmla="*/ 107909 h 1000123"/>
              <a:gd name="connsiteX115" fmla="*/ 367981 w 1057276"/>
              <a:gd name="connsiteY115" fmla="*/ 101071 h 1000123"/>
              <a:gd name="connsiteX116" fmla="*/ 358437 w 1057276"/>
              <a:gd name="connsiteY116" fmla="*/ 82304 h 1000123"/>
              <a:gd name="connsiteX117" fmla="*/ 354114 w 1057276"/>
              <a:gd name="connsiteY117" fmla="*/ 79372 h 1000123"/>
              <a:gd name="connsiteX118" fmla="*/ 346585 w 1057276"/>
              <a:gd name="connsiteY118" fmla="*/ 79372 h 1000123"/>
              <a:gd name="connsiteX119" fmla="*/ 339057 w 1057276"/>
              <a:gd name="connsiteY119" fmla="*/ 79372 h 1000123"/>
              <a:gd name="connsiteX120" fmla="*/ 342251 w 1057276"/>
              <a:gd name="connsiteY120" fmla="*/ 74635 h 1000123"/>
              <a:gd name="connsiteX121" fmla="*/ 345445 w 1057276"/>
              <a:gd name="connsiteY121" fmla="*/ 69900 h 1000123"/>
              <a:gd name="connsiteX122" fmla="*/ 345445 w 1057276"/>
              <a:gd name="connsiteY122" fmla="*/ 63767 h 1000123"/>
              <a:gd name="connsiteX123" fmla="*/ 336354 w 1057276"/>
              <a:gd name="connsiteY123" fmla="*/ 47202 h 1000123"/>
              <a:gd name="connsiteX124" fmla="*/ 327169 w 1057276"/>
              <a:gd name="connsiteY124" fmla="*/ 45557 h 1000123"/>
              <a:gd name="connsiteX125" fmla="*/ 321175 w 1057276"/>
              <a:gd name="connsiteY125" fmla="*/ 45538 h 1000123"/>
              <a:gd name="connsiteX126" fmla="*/ 298398 w 1057276"/>
              <a:gd name="connsiteY126" fmla="*/ 56873 h 1000123"/>
              <a:gd name="connsiteX127" fmla="*/ 388972 w 1057276"/>
              <a:gd name="connsiteY127" fmla="*/ 47382 h 1000123"/>
              <a:gd name="connsiteX128" fmla="*/ 372628 w 1057276"/>
              <a:gd name="connsiteY128" fmla="*/ 71683 h 1000123"/>
              <a:gd name="connsiteX129" fmla="*/ 411288 w 1057276"/>
              <a:gd name="connsiteY129" fmla="*/ 101387 h 1000123"/>
              <a:gd name="connsiteX130" fmla="*/ 424484 w 1057276"/>
              <a:gd name="connsiteY130" fmla="*/ 89461 h 1000123"/>
              <a:gd name="connsiteX131" fmla="*/ 412108 w 1057276"/>
              <a:gd name="connsiteY131" fmla="*/ 48769 h 1000123"/>
              <a:gd name="connsiteX132" fmla="*/ 388972 w 1057276"/>
              <a:gd name="connsiteY132" fmla="*/ 47382 h 1000123"/>
              <a:gd name="connsiteX133" fmla="*/ 741123 w 1057276"/>
              <a:gd name="connsiteY133" fmla="*/ 47609 h 1000123"/>
              <a:gd name="connsiteX134" fmla="*/ 743709 w 1057276"/>
              <a:gd name="connsiteY134" fmla="*/ 51689 h 1000123"/>
              <a:gd name="connsiteX135" fmla="*/ 746295 w 1057276"/>
              <a:gd name="connsiteY135" fmla="*/ 54998 h 1000123"/>
              <a:gd name="connsiteX136" fmla="*/ 746191 w 1057276"/>
              <a:gd name="connsiteY136" fmla="*/ 64257 h 1000123"/>
              <a:gd name="connsiteX137" fmla="*/ 743928 w 1057276"/>
              <a:gd name="connsiteY137" fmla="*/ 98855 h 1000123"/>
              <a:gd name="connsiteX138" fmla="*/ 741769 w 1057276"/>
              <a:gd name="connsiteY138" fmla="*/ 124196 h 1000123"/>
              <a:gd name="connsiteX139" fmla="*/ 736597 w 1057276"/>
              <a:gd name="connsiteY139" fmla="*/ 127139 h 1000123"/>
              <a:gd name="connsiteX140" fmla="*/ 729768 w 1057276"/>
              <a:gd name="connsiteY140" fmla="*/ 130103 h 1000123"/>
              <a:gd name="connsiteX141" fmla="*/ 729361 w 1057276"/>
              <a:gd name="connsiteY141" fmla="*/ 122830 h 1000123"/>
              <a:gd name="connsiteX142" fmla="*/ 722179 w 1057276"/>
              <a:gd name="connsiteY142" fmla="*/ 106700 h 1000123"/>
              <a:gd name="connsiteX143" fmla="*/ 718035 w 1057276"/>
              <a:gd name="connsiteY143" fmla="*/ 106700 h 1000123"/>
              <a:gd name="connsiteX144" fmla="*/ 715356 w 1057276"/>
              <a:gd name="connsiteY144" fmla="*/ 110129 h 1000123"/>
              <a:gd name="connsiteX145" fmla="*/ 712675 w 1057276"/>
              <a:gd name="connsiteY145" fmla="*/ 119410 h 1000123"/>
              <a:gd name="connsiteX146" fmla="*/ 712675 w 1057276"/>
              <a:gd name="connsiteY146" fmla="*/ 125262 h 1000123"/>
              <a:gd name="connsiteX147" fmla="*/ 717293 w 1057276"/>
              <a:gd name="connsiteY147" fmla="*/ 129645 h 1000123"/>
              <a:gd name="connsiteX148" fmla="*/ 721910 w 1057276"/>
              <a:gd name="connsiteY148" fmla="*/ 134028 h 1000123"/>
              <a:gd name="connsiteX149" fmla="*/ 727961 w 1057276"/>
              <a:gd name="connsiteY149" fmla="*/ 134016 h 1000123"/>
              <a:gd name="connsiteX150" fmla="*/ 734011 w 1057276"/>
              <a:gd name="connsiteY150" fmla="*/ 134003 h 1000123"/>
              <a:gd name="connsiteX151" fmla="*/ 740476 w 1057276"/>
              <a:gd name="connsiteY151" fmla="*/ 130220 h 1000123"/>
              <a:gd name="connsiteX152" fmla="*/ 770315 w 1057276"/>
              <a:gd name="connsiteY152" fmla="*/ 107710 h 1000123"/>
              <a:gd name="connsiteX153" fmla="*/ 805150 w 1057276"/>
              <a:gd name="connsiteY153" fmla="*/ 86202 h 1000123"/>
              <a:gd name="connsiteX154" fmla="*/ 808991 w 1057276"/>
              <a:gd name="connsiteY154" fmla="*/ 85909 h 1000123"/>
              <a:gd name="connsiteX155" fmla="*/ 786678 w 1057276"/>
              <a:gd name="connsiteY155" fmla="*/ 73432 h 1000123"/>
              <a:gd name="connsiteX156" fmla="*/ 787174 w 1057276"/>
              <a:gd name="connsiteY156" fmla="*/ 75213 h 1000123"/>
              <a:gd name="connsiteX157" fmla="*/ 789963 w 1057276"/>
              <a:gd name="connsiteY157" fmla="*/ 84061 h 1000123"/>
              <a:gd name="connsiteX158" fmla="*/ 765676 w 1057276"/>
              <a:gd name="connsiteY158" fmla="*/ 105399 h 1000123"/>
              <a:gd name="connsiteX159" fmla="*/ 766421 w 1057276"/>
              <a:gd name="connsiteY159" fmla="*/ 80699 h 1000123"/>
              <a:gd name="connsiteX160" fmla="*/ 769054 w 1057276"/>
              <a:gd name="connsiteY160" fmla="*/ 70530 h 1000123"/>
              <a:gd name="connsiteX161" fmla="*/ 771033 w 1057276"/>
              <a:gd name="connsiteY161" fmla="*/ 67491 h 1000123"/>
              <a:gd name="connsiteX162" fmla="*/ 774827 w 1057276"/>
              <a:gd name="connsiteY162" fmla="*/ 68329 h 1000123"/>
              <a:gd name="connsiteX163" fmla="*/ 760621 w 1057276"/>
              <a:gd name="connsiteY163" fmla="*/ 56924 h 1000123"/>
              <a:gd name="connsiteX164" fmla="*/ 741123 w 1057276"/>
              <a:gd name="connsiteY164" fmla="*/ 47609 h 1000123"/>
              <a:gd name="connsiteX165" fmla="*/ 389389 w 1057276"/>
              <a:gd name="connsiteY165" fmla="*/ 51418 h 1000123"/>
              <a:gd name="connsiteX166" fmla="*/ 393249 w 1057276"/>
              <a:gd name="connsiteY166" fmla="*/ 79462 h 1000123"/>
              <a:gd name="connsiteX167" fmla="*/ 410764 w 1057276"/>
              <a:gd name="connsiteY167" fmla="*/ 97570 h 1000123"/>
              <a:gd name="connsiteX168" fmla="*/ 413124 w 1057276"/>
              <a:gd name="connsiteY168" fmla="*/ 94945 h 1000123"/>
              <a:gd name="connsiteX169" fmla="*/ 411527 w 1057276"/>
              <a:gd name="connsiteY169" fmla="*/ 86183 h 1000123"/>
              <a:gd name="connsiteX170" fmla="*/ 400843 w 1057276"/>
              <a:gd name="connsiteY170" fmla="*/ 53671 h 1000123"/>
              <a:gd name="connsiteX171" fmla="*/ 398250 w 1057276"/>
              <a:gd name="connsiteY171" fmla="*/ 49442 h 1000123"/>
              <a:gd name="connsiteX172" fmla="*/ 394634 w 1057276"/>
              <a:gd name="connsiteY172" fmla="*/ 49442 h 1000123"/>
              <a:gd name="connsiteX173" fmla="*/ 389389 w 1057276"/>
              <a:gd name="connsiteY173" fmla="*/ 51418 h 1000123"/>
              <a:gd name="connsiteX174" fmla="*/ 308916 w 1057276"/>
              <a:gd name="connsiteY174" fmla="*/ 55391 h 1000123"/>
              <a:gd name="connsiteX175" fmla="*/ 305360 w 1057276"/>
              <a:gd name="connsiteY175" fmla="*/ 59466 h 1000123"/>
              <a:gd name="connsiteX176" fmla="*/ 311477 w 1057276"/>
              <a:gd name="connsiteY176" fmla="*/ 74389 h 1000123"/>
              <a:gd name="connsiteX177" fmla="*/ 317594 w 1057276"/>
              <a:gd name="connsiteY177" fmla="*/ 87180 h 1000123"/>
              <a:gd name="connsiteX178" fmla="*/ 319862 w 1057276"/>
              <a:gd name="connsiteY178" fmla="*/ 87180 h 1000123"/>
              <a:gd name="connsiteX179" fmla="*/ 326231 w 1057276"/>
              <a:gd name="connsiteY179" fmla="*/ 83491 h 1000123"/>
              <a:gd name="connsiteX180" fmla="*/ 330334 w 1057276"/>
              <a:gd name="connsiteY180" fmla="*/ 79802 h 1000123"/>
              <a:gd name="connsiteX181" fmla="*/ 330219 w 1057276"/>
              <a:gd name="connsiteY181" fmla="*/ 75747 h 1000123"/>
              <a:gd name="connsiteX182" fmla="*/ 321411 w 1057276"/>
              <a:gd name="connsiteY182" fmla="*/ 56608 h 1000123"/>
              <a:gd name="connsiteX183" fmla="*/ 308916 w 1057276"/>
              <a:gd name="connsiteY183" fmla="*/ 55391 h 1000123"/>
              <a:gd name="connsiteX184" fmla="*/ 324433 w 1057276"/>
              <a:gd name="connsiteY184" fmla="*/ 89226 h 1000123"/>
              <a:gd name="connsiteX185" fmla="*/ 320876 w 1057276"/>
              <a:gd name="connsiteY185" fmla="*/ 92415 h 1000123"/>
              <a:gd name="connsiteX186" fmla="*/ 336042 w 1057276"/>
              <a:gd name="connsiteY186" fmla="*/ 121340 h 1000123"/>
              <a:gd name="connsiteX187" fmla="*/ 348627 w 1057276"/>
              <a:gd name="connsiteY187" fmla="*/ 119536 h 1000123"/>
              <a:gd name="connsiteX188" fmla="*/ 352038 w 1057276"/>
              <a:gd name="connsiteY188" fmla="*/ 115456 h 1000123"/>
              <a:gd name="connsiteX189" fmla="*/ 351188 w 1057276"/>
              <a:gd name="connsiteY189" fmla="*/ 111403 h 1000123"/>
              <a:gd name="connsiteX190" fmla="*/ 340711 w 1057276"/>
              <a:gd name="connsiteY190" fmla="*/ 91075 h 1000123"/>
              <a:gd name="connsiteX191" fmla="*/ 324433 w 1057276"/>
              <a:gd name="connsiteY191" fmla="*/ 89226 h 1000123"/>
              <a:gd name="connsiteX192" fmla="*/ 253755 w 1057276"/>
              <a:gd name="connsiteY192" fmla="*/ 148295 h 1000123"/>
              <a:gd name="connsiteX193" fmla="*/ 177276 w 1057276"/>
              <a:gd name="connsiteY193" fmla="*/ 215681 h 1000123"/>
              <a:gd name="connsiteX194" fmla="*/ 163624 w 1057276"/>
              <a:gd name="connsiteY194" fmla="*/ 257292 h 1000123"/>
              <a:gd name="connsiteX195" fmla="*/ 167276 w 1057276"/>
              <a:gd name="connsiteY195" fmla="*/ 252800 h 1000123"/>
              <a:gd name="connsiteX196" fmla="*/ 206704 w 1057276"/>
              <a:gd name="connsiteY196" fmla="*/ 209988 h 1000123"/>
              <a:gd name="connsiteX197" fmla="*/ 197296 w 1057276"/>
              <a:gd name="connsiteY197" fmla="*/ 222783 h 1000123"/>
              <a:gd name="connsiteX198" fmla="*/ 169588 w 1057276"/>
              <a:gd name="connsiteY198" fmla="*/ 263204 h 1000123"/>
              <a:gd name="connsiteX199" fmla="*/ 203477 w 1057276"/>
              <a:gd name="connsiteY199" fmla="*/ 248546 h 1000123"/>
              <a:gd name="connsiteX200" fmla="*/ 257085 w 1057276"/>
              <a:gd name="connsiteY200" fmla="*/ 185617 h 1000123"/>
              <a:gd name="connsiteX201" fmla="*/ 271741 w 1057276"/>
              <a:gd name="connsiteY201" fmla="*/ 145900 h 1000123"/>
              <a:gd name="connsiteX202" fmla="*/ 253755 w 1057276"/>
              <a:gd name="connsiteY202" fmla="*/ 148295 h 1000123"/>
              <a:gd name="connsiteX203" fmla="*/ 788547 w 1057276"/>
              <a:gd name="connsiteY203" fmla="*/ 155175 h 1000123"/>
              <a:gd name="connsiteX204" fmla="*/ 852696 w 1057276"/>
              <a:gd name="connsiteY204" fmla="*/ 247496 h 1000123"/>
              <a:gd name="connsiteX205" fmla="*/ 885097 w 1057276"/>
              <a:gd name="connsiteY205" fmla="*/ 263583 h 1000123"/>
              <a:gd name="connsiteX206" fmla="*/ 888775 w 1057276"/>
              <a:gd name="connsiteY206" fmla="*/ 264505 h 1000123"/>
              <a:gd name="connsiteX207" fmla="*/ 886521 w 1057276"/>
              <a:gd name="connsiteY207" fmla="*/ 260103 h 1000123"/>
              <a:gd name="connsiteX208" fmla="*/ 860218 w 1057276"/>
              <a:gd name="connsiteY208" fmla="*/ 222518 h 1000123"/>
              <a:gd name="connsiteX209" fmla="*/ 851084 w 1057276"/>
              <a:gd name="connsiteY209" fmla="*/ 210156 h 1000123"/>
              <a:gd name="connsiteX210" fmla="*/ 887869 w 1057276"/>
              <a:gd name="connsiteY210" fmla="*/ 249104 h 1000123"/>
              <a:gd name="connsiteX211" fmla="*/ 894306 w 1057276"/>
              <a:gd name="connsiteY211" fmla="*/ 257654 h 1000123"/>
              <a:gd name="connsiteX212" fmla="*/ 885016 w 1057276"/>
              <a:gd name="connsiteY212" fmla="*/ 226423 h 1000123"/>
              <a:gd name="connsiteX213" fmla="*/ 800037 w 1057276"/>
              <a:gd name="connsiteY213" fmla="*/ 147141 h 1000123"/>
              <a:gd name="connsiteX214" fmla="*/ 787535 w 1057276"/>
              <a:gd name="connsiteY214" fmla="*/ 144439 h 1000123"/>
              <a:gd name="connsiteX215" fmla="*/ 785296 w 1057276"/>
              <a:gd name="connsiteY215" fmla="*/ 144439 h 1000123"/>
              <a:gd name="connsiteX216" fmla="*/ 788547 w 1057276"/>
              <a:gd name="connsiteY216" fmla="*/ 155175 h 1000123"/>
              <a:gd name="connsiteX217" fmla="*/ 419796 w 1057276"/>
              <a:gd name="connsiteY217" fmla="*/ 153607 h 1000123"/>
              <a:gd name="connsiteX218" fmla="*/ 381497 w 1057276"/>
              <a:gd name="connsiteY218" fmla="*/ 208204 h 1000123"/>
              <a:gd name="connsiteX219" fmla="*/ 379567 w 1057276"/>
              <a:gd name="connsiteY219" fmla="*/ 217096 h 1000123"/>
              <a:gd name="connsiteX220" fmla="*/ 374068 w 1057276"/>
              <a:gd name="connsiteY220" fmla="*/ 212285 h 1000123"/>
              <a:gd name="connsiteX221" fmla="*/ 363293 w 1057276"/>
              <a:gd name="connsiteY221" fmla="*/ 205527 h 1000123"/>
              <a:gd name="connsiteX222" fmla="*/ 339048 w 1057276"/>
              <a:gd name="connsiteY222" fmla="*/ 208656 h 1000123"/>
              <a:gd name="connsiteX223" fmla="*/ 304058 w 1057276"/>
              <a:gd name="connsiteY223" fmla="*/ 253956 h 1000123"/>
              <a:gd name="connsiteX224" fmla="*/ 266028 w 1057276"/>
              <a:gd name="connsiteY224" fmla="*/ 306865 h 1000123"/>
              <a:gd name="connsiteX225" fmla="*/ 256244 w 1057276"/>
              <a:gd name="connsiteY225" fmla="*/ 320426 h 1000123"/>
              <a:gd name="connsiteX226" fmla="*/ 254324 w 1057276"/>
              <a:gd name="connsiteY226" fmla="*/ 323162 h 1000123"/>
              <a:gd name="connsiteX227" fmla="*/ 259477 w 1057276"/>
              <a:gd name="connsiteY227" fmla="*/ 319824 h 1000123"/>
              <a:gd name="connsiteX228" fmla="*/ 283366 w 1057276"/>
              <a:gd name="connsiteY228" fmla="*/ 313913 h 1000123"/>
              <a:gd name="connsiteX229" fmla="*/ 292040 w 1057276"/>
              <a:gd name="connsiteY229" fmla="*/ 314536 h 1000123"/>
              <a:gd name="connsiteX230" fmla="*/ 298789 w 1057276"/>
              <a:gd name="connsiteY230" fmla="*/ 318234 h 1000123"/>
              <a:gd name="connsiteX231" fmla="*/ 316677 w 1057276"/>
              <a:gd name="connsiteY231" fmla="*/ 338037 h 1000123"/>
              <a:gd name="connsiteX232" fmla="*/ 319850 w 1057276"/>
              <a:gd name="connsiteY232" fmla="*/ 345012 h 1000123"/>
              <a:gd name="connsiteX233" fmla="*/ 319365 w 1057276"/>
              <a:gd name="connsiteY233" fmla="*/ 355013 h 1000123"/>
              <a:gd name="connsiteX234" fmla="*/ 318880 w 1057276"/>
              <a:gd name="connsiteY234" fmla="*/ 365014 h 1000123"/>
              <a:gd name="connsiteX235" fmla="*/ 315133 w 1057276"/>
              <a:gd name="connsiteY235" fmla="*/ 372637 h 1000123"/>
              <a:gd name="connsiteX236" fmla="*/ 278317 w 1057276"/>
              <a:gd name="connsiteY236" fmla="*/ 401515 h 1000123"/>
              <a:gd name="connsiteX237" fmla="*/ 269095 w 1057276"/>
              <a:gd name="connsiteY237" fmla="*/ 403450 h 1000123"/>
              <a:gd name="connsiteX238" fmla="*/ 261406 w 1057276"/>
              <a:gd name="connsiteY238" fmla="*/ 402205 h 1000123"/>
              <a:gd name="connsiteX239" fmla="*/ 247905 w 1057276"/>
              <a:gd name="connsiteY239" fmla="*/ 398371 h 1000123"/>
              <a:gd name="connsiteX240" fmla="*/ 242093 w 1057276"/>
              <a:gd name="connsiteY240" fmla="*/ 395783 h 1000123"/>
              <a:gd name="connsiteX241" fmla="*/ 226962 w 1057276"/>
              <a:gd name="connsiteY241" fmla="*/ 416836 h 1000123"/>
              <a:gd name="connsiteX242" fmla="*/ 210612 w 1057276"/>
              <a:gd name="connsiteY242" fmla="*/ 439492 h 1000123"/>
              <a:gd name="connsiteX243" fmla="*/ 215835 w 1057276"/>
              <a:gd name="connsiteY243" fmla="*/ 449903 h 1000123"/>
              <a:gd name="connsiteX244" fmla="*/ 276383 w 1057276"/>
              <a:gd name="connsiteY244" fmla="*/ 636776 h 1000123"/>
              <a:gd name="connsiteX245" fmla="*/ 278461 w 1057276"/>
              <a:gd name="connsiteY245" fmla="*/ 656513 h 1000123"/>
              <a:gd name="connsiteX246" fmla="*/ 277832 w 1057276"/>
              <a:gd name="connsiteY246" fmla="*/ 681888 h 1000123"/>
              <a:gd name="connsiteX247" fmla="*/ 274986 w 1057276"/>
              <a:gd name="connsiteY247" fmla="*/ 718325 h 1000123"/>
              <a:gd name="connsiteX248" fmla="*/ 297542 w 1057276"/>
              <a:gd name="connsiteY248" fmla="*/ 770246 h 1000123"/>
              <a:gd name="connsiteX249" fmla="*/ 304713 w 1057276"/>
              <a:gd name="connsiteY249" fmla="*/ 773631 h 1000123"/>
              <a:gd name="connsiteX250" fmla="*/ 314412 w 1057276"/>
              <a:gd name="connsiteY250" fmla="*/ 773507 h 1000123"/>
              <a:gd name="connsiteX251" fmla="*/ 324109 w 1057276"/>
              <a:gd name="connsiteY251" fmla="*/ 773384 h 1000123"/>
              <a:gd name="connsiteX252" fmla="*/ 330148 w 1057276"/>
              <a:gd name="connsiteY252" fmla="*/ 770672 h 1000123"/>
              <a:gd name="connsiteX253" fmla="*/ 348794 w 1057276"/>
              <a:gd name="connsiteY253" fmla="*/ 754535 h 1000123"/>
              <a:gd name="connsiteX254" fmla="*/ 351955 w 1057276"/>
              <a:gd name="connsiteY254" fmla="*/ 750859 h 1000123"/>
              <a:gd name="connsiteX255" fmla="*/ 428427 w 1057276"/>
              <a:gd name="connsiteY255" fmla="*/ 807637 h 1000123"/>
              <a:gd name="connsiteX256" fmla="*/ 510849 w 1057276"/>
              <a:gd name="connsiteY256" fmla="*/ 867796 h 1000123"/>
              <a:gd name="connsiteX257" fmla="*/ 518069 w 1057276"/>
              <a:gd name="connsiteY257" fmla="*/ 871176 h 1000123"/>
              <a:gd name="connsiteX258" fmla="*/ 529108 w 1057276"/>
              <a:gd name="connsiteY258" fmla="*/ 871203 h 1000123"/>
              <a:gd name="connsiteX259" fmla="*/ 540147 w 1057276"/>
              <a:gd name="connsiteY259" fmla="*/ 871232 h 1000123"/>
              <a:gd name="connsiteX260" fmla="*/ 547857 w 1057276"/>
              <a:gd name="connsiteY260" fmla="*/ 867327 h 1000123"/>
              <a:gd name="connsiteX261" fmla="*/ 630066 w 1057276"/>
              <a:gd name="connsiteY261" fmla="*/ 807141 h 1000123"/>
              <a:gd name="connsiteX262" fmla="*/ 706034 w 1057276"/>
              <a:gd name="connsiteY262" fmla="*/ 750859 h 1000123"/>
              <a:gd name="connsiteX263" fmla="*/ 707503 w 1057276"/>
              <a:gd name="connsiteY263" fmla="*/ 752238 h 1000123"/>
              <a:gd name="connsiteX264" fmla="*/ 727284 w 1057276"/>
              <a:gd name="connsiteY264" fmla="*/ 770493 h 1000123"/>
              <a:gd name="connsiteX265" fmla="*/ 734011 w 1057276"/>
              <a:gd name="connsiteY265" fmla="*/ 773477 h 1000123"/>
              <a:gd name="connsiteX266" fmla="*/ 743709 w 1057276"/>
              <a:gd name="connsiteY266" fmla="*/ 773508 h 1000123"/>
              <a:gd name="connsiteX267" fmla="*/ 753407 w 1057276"/>
              <a:gd name="connsiteY267" fmla="*/ 773540 h 1000123"/>
              <a:gd name="connsiteX268" fmla="*/ 760630 w 1057276"/>
              <a:gd name="connsiteY268" fmla="*/ 770177 h 1000123"/>
              <a:gd name="connsiteX269" fmla="*/ 780779 w 1057276"/>
              <a:gd name="connsiteY269" fmla="*/ 750096 h 1000123"/>
              <a:gd name="connsiteX270" fmla="*/ 783350 w 1057276"/>
              <a:gd name="connsiteY270" fmla="*/ 720249 h 1000123"/>
              <a:gd name="connsiteX271" fmla="*/ 783889 w 1057276"/>
              <a:gd name="connsiteY271" fmla="*/ 616171 h 1000123"/>
              <a:gd name="connsiteX272" fmla="*/ 810261 w 1057276"/>
              <a:gd name="connsiteY272" fmla="*/ 511413 h 1000123"/>
              <a:gd name="connsiteX273" fmla="*/ 840629 w 1057276"/>
              <a:gd name="connsiteY273" fmla="*/ 451839 h 1000123"/>
              <a:gd name="connsiteX274" fmla="*/ 848384 w 1057276"/>
              <a:gd name="connsiteY274" fmla="*/ 441064 h 1000123"/>
              <a:gd name="connsiteX275" fmla="*/ 832087 w 1057276"/>
              <a:gd name="connsiteY275" fmla="*/ 418477 h 1000123"/>
              <a:gd name="connsiteX276" fmla="*/ 815791 w 1057276"/>
              <a:gd name="connsiteY276" fmla="*/ 395889 h 1000123"/>
              <a:gd name="connsiteX277" fmla="*/ 810097 w 1057276"/>
              <a:gd name="connsiteY277" fmla="*/ 398423 h 1000123"/>
              <a:gd name="connsiteX278" fmla="*/ 742170 w 1057276"/>
              <a:gd name="connsiteY278" fmla="*/ 371400 h 1000123"/>
              <a:gd name="connsiteX279" fmla="*/ 738212 w 1057276"/>
              <a:gd name="connsiteY279" fmla="*/ 362890 h 1000123"/>
              <a:gd name="connsiteX280" fmla="*/ 738325 w 1057276"/>
              <a:gd name="connsiteY280" fmla="*/ 353192 h 1000123"/>
              <a:gd name="connsiteX281" fmla="*/ 761166 w 1057276"/>
              <a:gd name="connsiteY281" fmla="*/ 317314 h 1000123"/>
              <a:gd name="connsiteX282" fmla="*/ 768924 w 1057276"/>
              <a:gd name="connsiteY282" fmla="*/ 313614 h 1000123"/>
              <a:gd name="connsiteX283" fmla="*/ 777557 w 1057276"/>
              <a:gd name="connsiteY283" fmla="*/ 313613 h 1000123"/>
              <a:gd name="connsiteX284" fmla="*/ 786193 w 1057276"/>
              <a:gd name="connsiteY284" fmla="*/ 313612 h 1000123"/>
              <a:gd name="connsiteX285" fmla="*/ 794613 w 1057276"/>
              <a:gd name="connsiteY285" fmla="*/ 318028 h 1000123"/>
              <a:gd name="connsiteX286" fmla="*/ 803034 w 1057276"/>
              <a:gd name="connsiteY286" fmla="*/ 322446 h 1000123"/>
              <a:gd name="connsiteX287" fmla="*/ 793029 w 1057276"/>
              <a:gd name="connsiteY287" fmla="*/ 308594 h 1000123"/>
              <a:gd name="connsiteX288" fmla="*/ 753045 w 1057276"/>
              <a:gd name="connsiteY288" fmla="*/ 253099 h 1000123"/>
              <a:gd name="connsiteX289" fmla="*/ 720132 w 1057276"/>
              <a:gd name="connsiteY289" fmla="*/ 209398 h 1000123"/>
              <a:gd name="connsiteX290" fmla="*/ 682505 w 1057276"/>
              <a:gd name="connsiteY290" fmla="*/ 213387 h 1000123"/>
              <a:gd name="connsiteX291" fmla="*/ 678552 w 1057276"/>
              <a:gd name="connsiteY291" fmla="*/ 217152 h 1000123"/>
              <a:gd name="connsiteX292" fmla="*/ 676702 w 1057276"/>
              <a:gd name="connsiteY292" fmla="*/ 209139 h 1000123"/>
              <a:gd name="connsiteX293" fmla="*/ 653687 w 1057276"/>
              <a:gd name="connsiteY293" fmla="*/ 164586 h 1000123"/>
              <a:gd name="connsiteX294" fmla="*/ 627689 w 1057276"/>
              <a:gd name="connsiteY294" fmla="*/ 151691 h 1000123"/>
              <a:gd name="connsiteX295" fmla="*/ 620934 w 1057276"/>
              <a:gd name="connsiteY295" fmla="*/ 151688 h 1000123"/>
              <a:gd name="connsiteX296" fmla="*/ 617344 w 1057276"/>
              <a:gd name="connsiteY296" fmla="*/ 154365 h 1000123"/>
              <a:gd name="connsiteX297" fmla="*/ 606421 w 1057276"/>
              <a:gd name="connsiteY297" fmla="*/ 170987 h 1000123"/>
              <a:gd name="connsiteX298" fmla="*/ 607725 w 1057276"/>
              <a:gd name="connsiteY298" fmla="*/ 208837 h 1000123"/>
              <a:gd name="connsiteX299" fmla="*/ 609832 w 1057276"/>
              <a:gd name="connsiteY299" fmla="*/ 218442 h 1000123"/>
              <a:gd name="connsiteX300" fmla="*/ 598537 w 1057276"/>
              <a:gd name="connsiteY300" fmla="*/ 216235 h 1000123"/>
              <a:gd name="connsiteX301" fmla="*/ 547233 w 1057276"/>
              <a:gd name="connsiteY301" fmla="*/ 209313 h 1000123"/>
              <a:gd name="connsiteX302" fmla="*/ 536313 w 1057276"/>
              <a:gd name="connsiteY302" fmla="*/ 208997 h 1000123"/>
              <a:gd name="connsiteX303" fmla="*/ 534125 w 1057276"/>
              <a:gd name="connsiteY303" fmla="*/ 206794 h 1000123"/>
              <a:gd name="connsiteX304" fmla="*/ 530560 w 1057276"/>
              <a:gd name="connsiteY304" fmla="*/ 202169 h 1000123"/>
              <a:gd name="connsiteX305" fmla="*/ 529183 w 1057276"/>
              <a:gd name="connsiteY305" fmla="*/ 199745 h 1000123"/>
              <a:gd name="connsiteX306" fmla="*/ 525409 w 1057276"/>
              <a:gd name="connsiteY306" fmla="*/ 204305 h 1000123"/>
              <a:gd name="connsiteX307" fmla="*/ 521638 w 1057276"/>
              <a:gd name="connsiteY307" fmla="*/ 208865 h 1000123"/>
              <a:gd name="connsiteX308" fmla="*/ 510802 w 1057276"/>
              <a:gd name="connsiteY308" fmla="*/ 209208 h 1000123"/>
              <a:gd name="connsiteX309" fmla="*/ 459513 w 1057276"/>
              <a:gd name="connsiteY309" fmla="*/ 216263 h 1000123"/>
              <a:gd name="connsiteX310" fmla="*/ 448052 w 1057276"/>
              <a:gd name="connsiteY310" fmla="*/ 218205 h 1000123"/>
              <a:gd name="connsiteX311" fmla="*/ 449489 w 1057276"/>
              <a:gd name="connsiteY311" fmla="*/ 211202 h 1000123"/>
              <a:gd name="connsiteX312" fmla="*/ 451581 w 1057276"/>
              <a:gd name="connsiteY312" fmla="*/ 172199 h 1000123"/>
              <a:gd name="connsiteX313" fmla="*/ 438137 w 1057276"/>
              <a:gd name="connsiteY313" fmla="*/ 153473 h 1000123"/>
              <a:gd name="connsiteX314" fmla="*/ 419796 w 1057276"/>
              <a:gd name="connsiteY314" fmla="*/ 153607 h 1000123"/>
              <a:gd name="connsiteX315" fmla="*/ 449720 w 1057276"/>
              <a:gd name="connsiteY315" fmla="*/ 156336 h 1000123"/>
              <a:gd name="connsiteX316" fmla="*/ 460503 w 1057276"/>
              <a:gd name="connsiteY316" fmla="*/ 197342 h 1000123"/>
              <a:gd name="connsiteX317" fmla="*/ 459813 w 1057276"/>
              <a:gd name="connsiteY317" fmla="*/ 206616 h 1000123"/>
              <a:gd name="connsiteX318" fmla="*/ 470392 w 1057276"/>
              <a:gd name="connsiteY318" fmla="*/ 204336 h 1000123"/>
              <a:gd name="connsiteX319" fmla="*/ 513421 w 1057276"/>
              <a:gd name="connsiteY319" fmla="*/ 197793 h 1000123"/>
              <a:gd name="connsiteX320" fmla="*/ 517047 w 1057276"/>
              <a:gd name="connsiteY320" fmla="*/ 197793 h 1000123"/>
              <a:gd name="connsiteX321" fmla="*/ 522490 w 1057276"/>
              <a:gd name="connsiteY321" fmla="*/ 189986 h 1000123"/>
              <a:gd name="connsiteX322" fmla="*/ 528956 w 1057276"/>
              <a:gd name="connsiteY322" fmla="*/ 182177 h 1000123"/>
              <a:gd name="connsiteX323" fmla="*/ 535219 w 1057276"/>
              <a:gd name="connsiteY323" fmla="*/ 189695 h 1000123"/>
              <a:gd name="connsiteX324" fmla="*/ 540458 w 1057276"/>
              <a:gd name="connsiteY324" fmla="*/ 197214 h 1000123"/>
              <a:gd name="connsiteX325" fmla="*/ 555962 w 1057276"/>
              <a:gd name="connsiteY325" fmla="*/ 198855 h 1000123"/>
              <a:gd name="connsiteX326" fmla="*/ 584719 w 1057276"/>
              <a:gd name="connsiteY326" fmla="*/ 203725 h 1000123"/>
              <a:gd name="connsiteX327" fmla="*/ 598273 w 1057276"/>
              <a:gd name="connsiteY327" fmla="*/ 206603 h 1000123"/>
              <a:gd name="connsiteX328" fmla="*/ 597239 w 1057276"/>
              <a:gd name="connsiteY328" fmla="*/ 197143 h 1000123"/>
              <a:gd name="connsiteX329" fmla="*/ 595902 w 1057276"/>
              <a:gd name="connsiteY329" fmla="*/ 188033 h 1000123"/>
              <a:gd name="connsiteX330" fmla="*/ 597401 w 1057276"/>
              <a:gd name="connsiteY330" fmla="*/ 179182 h 1000123"/>
              <a:gd name="connsiteX331" fmla="*/ 608435 w 1057276"/>
              <a:gd name="connsiteY331" fmla="*/ 155662 h 1000123"/>
              <a:gd name="connsiteX332" fmla="*/ 612463 w 1057276"/>
              <a:gd name="connsiteY332" fmla="*/ 151856 h 1000123"/>
              <a:gd name="connsiteX333" fmla="*/ 607937 w 1057276"/>
              <a:gd name="connsiteY333" fmla="*/ 152693 h 1000123"/>
              <a:gd name="connsiteX334" fmla="*/ 553305 w 1057276"/>
              <a:gd name="connsiteY334" fmla="*/ 158933 h 1000123"/>
              <a:gd name="connsiteX335" fmla="*/ 529060 w 1057276"/>
              <a:gd name="connsiteY335" fmla="*/ 160430 h 1000123"/>
              <a:gd name="connsiteX336" fmla="*/ 504264 w 1057276"/>
              <a:gd name="connsiteY336" fmla="*/ 158908 h 1000123"/>
              <a:gd name="connsiteX337" fmla="*/ 449536 w 1057276"/>
              <a:gd name="connsiteY337" fmla="*/ 152748 h 1000123"/>
              <a:gd name="connsiteX338" fmla="*/ 445658 w 1057276"/>
              <a:gd name="connsiteY338" fmla="*/ 151966 h 1000123"/>
              <a:gd name="connsiteX339" fmla="*/ 449720 w 1057276"/>
              <a:gd name="connsiteY339" fmla="*/ 156336 h 1000123"/>
              <a:gd name="connsiteX340" fmla="*/ 148206 w 1057276"/>
              <a:gd name="connsiteY340" fmla="*/ 170746 h 1000123"/>
              <a:gd name="connsiteX341" fmla="*/ 104758 w 1057276"/>
              <a:gd name="connsiteY341" fmla="*/ 277175 h 1000123"/>
              <a:gd name="connsiteX342" fmla="*/ 113597 w 1057276"/>
              <a:gd name="connsiteY342" fmla="*/ 324848 h 1000123"/>
              <a:gd name="connsiteX343" fmla="*/ 116031 w 1057276"/>
              <a:gd name="connsiteY343" fmla="*/ 310857 h 1000123"/>
              <a:gd name="connsiteX344" fmla="*/ 125799 w 1057276"/>
              <a:gd name="connsiteY344" fmla="*/ 269041 h 1000123"/>
              <a:gd name="connsiteX345" fmla="*/ 128912 w 1057276"/>
              <a:gd name="connsiteY345" fmla="*/ 267887 h 1000123"/>
              <a:gd name="connsiteX346" fmla="*/ 123458 w 1057276"/>
              <a:gd name="connsiteY346" fmla="*/ 312310 h 1000123"/>
              <a:gd name="connsiteX347" fmla="*/ 122665 w 1057276"/>
              <a:gd name="connsiteY347" fmla="*/ 335084 h 1000123"/>
              <a:gd name="connsiteX348" fmla="*/ 127393 w 1057276"/>
              <a:gd name="connsiteY348" fmla="*/ 329411 h 1000123"/>
              <a:gd name="connsiteX349" fmla="*/ 136953 w 1057276"/>
              <a:gd name="connsiteY349" fmla="*/ 319296 h 1000123"/>
              <a:gd name="connsiteX350" fmla="*/ 162908 w 1057276"/>
              <a:gd name="connsiteY350" fmla="*/ 301972 h 1000123"/>
              <a:gd name="connsiteX351" fmla="*/ 165063 w 1057276"/>
              <a:gd name="connsiteY351" fmla="*/ 302044 h 1000123"/>
              <a:gd name="connsiteX352" fmla="*/ 161201 w 1057276"/>
              <a:gd name="connsiteY352" fmla="*/ 304900 h 1000123"/>
              <a:gd name="connsiteX353" fmla="*/ 129503 w 1057276"/>
              <a:gd name="connsiteY353" fmla="*/ 341114 h 1000123"/>
              <a:gd name="connsiteX354" fmla="*/ 136291 w 1057276"/>
              <a:gd name="connsiteY354" fmla="*/ 338293 h 1000123"/>
              <a:gd name="connsiteX355" fmla="*/ 170881 w 1057276"/>
              <a:gd name="connsiteY355" fmla="*/ 321824 h 1000123"/>
              <a:gd name="connsiteX356" fmla="*/ 226586 w 1057276"/>
              <a:gd name="connsiteY356" fmla="*/ 287641 h 1000123"/>
              <a:gd name="connsiteX357" fmla="*/ 250865 w 1057276"/>
              <a:gd name="connsiteY357" fmla="*/ 255437 h 1000123"/>
              <a:gd name="connsiteX358" fmla="*/ 252372 w 1057276"/>
              <a:gd name="connsiteY358" fmla="*/ 252569 h 1000123"/>
              <a:gd name="connsiteX359" fmla="*/ 245570 w 1057276"/>
              <a:gd name="connsiteY359" fmla="*/ 253264 h 1000123"/>
              <a:gd name="connsiteX360" fmla="*/ 135094 w 1057276"/>
              <a:gd name="connsiteY360" fmla="*/ 311405 h 1000123"/>
              <a:gd name="connsiteX361" fmla="*/ 128525 w 1057276"/>
              <a:gd name="connsiteY361" fmla="*/ 319567 h 1000123"/>
              <a:gd name="connsiteX362" fmla="*/ 143891 w 1057276"/>
              <a:gd name="connsiteY362" fmla="*/ 279477 h 1000123"/>
              <a:gd name="connsiteX363" fmla="*/ 163316 w 1057276"/>
              <a:gd name="connsiteY363" fmla="*/ 220667 h 1000123"/>
              <a:gd name="connsiteX364" fmla="*/ 162148 w 1057276"/>
              <a:gd name="connsiteY364" fmla="*/ 160882 h 1000123"/>
              <a:gd name="connsiteX365" fmla="*/ 161092 w 1057276"/>
              <a:gd name="connsiteY365" fmla="*/ 157155 h 1000123"/>
              <a:gd name="connsiteX366" fmla="*/ 148206 w 1057276"/>
              <a:gd name="connsiteY366" fmla="*/ 170746 h 1000123"/>
              <a:gd name="connsiteX367" fmla="*/ 895436 w 1057276"/>
              <a:gd name="connsiteY367" fmla="*/ 159404 h 1000123"/>
              <a:gd name="connsiteX368" fmla="*/ 894382 w 1057276"/>
              <a:gd name="connsiteY368" fmla="*/ 193889 h 1000123"/>
              <a:gd name="connsiteX369" fmla="*/ 894415 w 1057276"/>
              <a:gd name="connsiteY369" fmla="*/ 225772 h 1000123"/>
              <a:gd name="connsiteX370" fmla="*/ 897278 w 1057276"/>
              <a:gd name="connsiteY370" fmla="*/ 236013 h 1000123"/>
              <a:gd name="connsiteX371" fmla="*/ 908675 w 1057276"/>
              <a:gd name="connsiteY371" fmla="*/ 266594 h 1000123"/>
              <a:gd name="connsiteX372" fmla="*/ 929564 w 1057276"/>
              <a:gd name="connsiteY372" fmla="*/ 319599 h 1000123"/>
              <a:gd name="connsiteX373" fmla="*/ 921134 w 1057276"/>
              <a:gd name="connsiteY373" fmla="*/ 309336 h 1000123"/>
              <a:gd name="connsiteX374" fmla="*/ 830929 w 1057276"/>
              <a:gd name="connsiteY374" fmla="*/ 255886 h 1000123"/>
              <a:gd name="connsiteX375" fmla="*/ 805776 w 1057276"/>
              <a:gd name="connsiteY375" fmla="*/ 253386 h 1000123"/>
              <a:gd name="connsiteX376" fmla="*/ 829555 w 1057276"/>
              <a:gd name="connsiteY376" fmla="*/ 286076 h 1000123"/>
              <a:gd name="connsiteX377" fmla="*/ 890976 w 1057276"/>
              <a:gd name="connsiteY377" fmla="*/ 323547 h 1000123"/>
              <a:gd name="connsiteX378" fmla="*/ 916514 w 1057276"/>
              <a:gd name="connsiteY378" fmla="*/ 335631 h 1000123"/>
              <a:gd name="connsiteX379" fmla="*/ 928617 w 1057276"/>
              <a:gd name="connsiteY379" fmla="*/ 341428 h 1000123"/>
              <a:gd name="connsiteX380" fmla="*/ 923988 w 1057276"/>
              <a:gd name="connsiteY380" fmla="*/ 333532 h 1000123"/>
              <a:gd name="connsiteX381" fmla="*/ 899698 w 1057276"/>
              <a:gd name="connsiteY381" fmla="*/ 307407 h 1000123"/>
              <a:gd name="connsiteX382" fmla="*/ 894921 w 1057276"/>
              <a:gd name="connsiteY382" fmla="*/ 302142 h 1000123"/>
              <a:gd name="connsiteX383" fmla="*/ 926750 w 1057276"/>
              <a:gd name="connsiteY383" fmla="*/ 325593 h 1000123"/>
              <a:gd name="connsiteX384" fmla="*/ 935466 w 1057276"/>
              <a:gd name="connsiteY384" fmla="*/ 334889 h 1000123"/>
              <a:gd name="connsiteX385" fmla="*/ 934650 w 1057276"/>
              <a:gd name="connsiteY385" fmla="*/ 314816 h 1000123"/>
              <a:gd name="connsiteX386" fmla="*/ 929252 w 1057276"/>
              <a:gd name="connsiteY386" fmla="*/ 269041 h 1000123"/>
              <a:gd name="connsiteX387" fmla="*/ 929590 w 1057276"/>
              <a:gd name="connsiteY387" fmla="*/ 265463 h 1000123"/>
              <a:gd name="connsiteX388" fmla="*/ 942363 w 1057276"/>
              <a:gd name="connsiteY388" fmla="*/ 316120 h 1000123"/>
              <a:gd name="connsiteX389" fmla="*/ 944167 w 1057276"/>
              <a:gd name="connsiteY389" fmla="*/ 324415 h 1000123"/>
              <a:gd name="connsiteX390" fmla="*/ 948823 w 1057276"/>
              <a:gd name="connsiteY390" fmla="*/ 304502 h 1000123"/>
              <a:gd name="connsiteX391" fmla="*/ 952538 w 1057276"/>
              <a:gd name="connsiteY391" fmla="*/ 285633 h 1000123"/>
              <a:gd name="connsiteX392" fmla="*/ 952538 w 1057276"/>
              <a:gd name="connsiteY392" fmla="*/ 262860 h 1000123"/>
              <a:gd name="connsiteX393" fmla="*/ 952529 w 1057276"/>
              <a:gd name="connsiteY393" fmla="*/ 240086 h 1000123"/>
              <a:gd name="connsiteX394" fmla="*/ 948904 w 1057276"/>
              <a:gd name="connsiteY394" fmla="*/ 229675 h 1000123"/>
              <a:gd name="connsiteX395" fmla="*/ 907566 w 1057276"/>
              <a:gd name="connsiteY395" fmla="*/ 168513 h 1000123"/>
              <a:gd name="connsiteX396" fmla="*/ 896522 w 1057276"/>
              <a:gd name="connsiteY396" fmla="*/ 156802 h 1000123"/>
              <a:gd name="connsiteX397" fmla="*/ 895436 w 1057276"/>
              <a:gd name="connsiteY397" fmla="*/ 159404 h 1000123"/>
              <a:gd name="connsiteX398" fmla="*/ 79417 w 1057276"/>
              <a:gd name="connsiteY398" fmla="*/ 248802 h 1000123"/>
              <a:gd name="connsiteX399" fmla="*/ 55122 w 1057276"/>
              <a:gd name="connsiteY399" fmla="*/ 322743 h 1000123"/>
              <a:gd name="connsiteX400" fmla="*/ 61467 w 1057276"/>
              <a:gd name="connsiteY400" fmla="*/ 371278 h 1000123"/>
              <a:gd name="connsiteX401" fmla="*/ 80248 w 1057276"/>
              <a:gd name="connsiteY401" fmla="*/ 416993 h 1000123"/>
              <a:gd name="connsiteX402" fmla="*/ 80220 w 1057276"/>
              <a:gd name="connsiteY402" fmla="*/ 410813 h 1000123"/>
              <a:gd name="connsiteX403" fmla="*/ 80197 w 1057276"/>
              <a:gd name="connsiteY403" fmla="*/ 357271 h 1000123"/>
              <a:gd name="connsiteX404" fmla="*/ 82785 w 1057276"/>
              <a:gd name="connsiteY404" fmla="*/ 374123 h 1000123"/>
              <a:gd name="connsiteX405" fmla="*/ 91939 w 1057276"/>
              <a:gd name="connsiteY405" fmla="*/ 425510 h 1000123"/>
              <a:gd name="connsiteX406" fmla="*/ 96993 w 1057276"/>
              <a:gd name="connsiteY406" fmla="*/ 417541 h 1000123"/>
              <a:gd name="connsiteX407" fmla="*/ 131655 w 1057276"/>
              <a:gd name="connsiteY407" fmla="*/ 381711 h 1000123"/>
              <a:gd name="connsiteX408" fmla="*/ 125379 w 1057276"/>
              <a:gd name="connsiteY408" fmla="*/ 390001 h 1000123"/>
              <a:gd name="connsiteX409" fmla="*/ 114325 w 1057276"/>
              <a:gd name="connsiteY409" fmla="*/ 402826 h 1000123"/>
              <a:gd name="connsiteX410" fmla="*/ 100426 w 1057276"/>
              <a:gd name="connsiteY410" fmla="*/ 429259 h 1000123"/>
              <a:gd name="connsiteX411" fmla="*/ 99491 w 1057276"/>
              <a:gd name="connsiteY411" fmla="*/ 432343 h 1000123"/>
              <a:gd name="connsiteX412" fmla="*/ 109337 w 1057276"/>
              <a:gd name="connsiteY412" fmla="*/ 424054 h 1000123"/>
              <a:gd name="connsiteX413" fmla="*/ 133072 w 1057276"/>
              <a:gd name="connsiteY413" fmla="*/ 407099 h 1000123"/>
              <a:gd name="connsiteX414" fmla="*/ 178165 w 1057276"/>
              <a:gd name="connsiteY414" fmla="*/ 374144 h 1000123"/>
              <a:gd name="connsiteX415" fmla="*/ 197076 w 1057276"/>
              <a:gd name="connsiteY415" fmla="*/ 351351 h 1000123"/>
              <a:gd name="connsiteX416" fmla="*/ 209673 w 1057276"/>
              <a:gd name="connsiteY416" fmla="*/ 328450 h 1000123"/>
              <a:gd name="connsiteX417" fmla="*/ 177441 w 1057276"/>
              <a:gd name="connsiteY417" fmla="*/ 331885 h 1000123"/>
              <a:gd name="connsiteX418" fmla="*/ 128953 w 1057276"/>
              <a:gd name="connsiteY418" fmla="*/ 358618 h 1000123"/>
              <a:gd name="connsiteX419" fmla="*/ 99768 w 1057276"/>
              <a:gd name="connsiteY419" fmla="*/ 402741 h 1000123"/>
              <a:gd name="connsiteX420" fmla="*/ 94982 w 1057276"/>
              <a:gd name="connsiteY420" fmla="*/ 412040 h 1000123"/>
              <a:gd name="connsiteX421" fmla="*/ 96420 w 1057276"/>
              <a:gd name="connsiteY421" fmla="*/ 393467 h 1000123"/>
              <a:gd name="connsiteX422" fmla="*/ 90539 w 1057276"/>
              <a:gd name="connsiteY422" fmla="*/ 255702 h 1000123"/>
              <a:gd name="connsiteX423" fmla="*/ 85587 w 1057276"/>
              <a:gd name="connsiteY423" fmla="*/ 241624 h 1000123"/>
              <a:gd name="connsiteX424" fmla="*/ 79417 w 1057276"/>
              <a:gd name="connsiteY424" fmla="*/ 248802 h 1000123"/>
              <a:gd name="connsiteX425" fmla="*/ 966883 w 1057276"/>
              <a:gd name="connsiteY425" fmla="*/ 256868 h 1000123"/>
              <a:gd name="connsiteX426" fmla="*/ 959339 w 1057276"/>
              <a:gd name="connsiteY426" fmla="*/ 285823 h 1000123"/>
              <a:gd name="connsiteX427" fmla="*/ 956586 w 1057276"/>
              <a:gd name="connsiteY427" fmla="*/ 298646 h 1000123"/>
              <a:gd name="connsiteX428" fmla="*/ 956586 w 1057276"/>
              <a:gd name="connsiteY428" fmla="*/ 324673 h 1000123"/>
              <a:gd name="connsiteX429" fmla="*/ 963054 w 1057276"/>
              <a:gd name="connsiteY429" fmla="*/ 406982 h 1000123"/>
              <a:gd name="connsiteX430" fmla="*/ 957091 w 1057276"/>
              <a:gd name="connsiteY430" fmla="*/ 401124 h 1000123"/>
              <a:gd name="connsiteX431" fmla="*/ 944046 w 1057276"/>
              <a:gd name="connsiteY431" fmla="*/ 378027 h 1000123"/>
              <a:gd name="connsiteX432" fmla="*/ 891302 w 1057276"/>
              <a:gd name="connsiteY432" fmla="*/ 334971 h 1000123"/>
              <a:gd name="connsiteX433" fmla="*/ 852769 w 1057276"/>
              <a:gd name="connsiteY433" fmla="*/ 327931 h 1000123"/>
              <a:gd name="connsiteX434" fmla="*/ 847395 w 1057276"/>
              <a:gd name="connsiteY434" fmla="*/ 327926 h 1000123"/>
              <a:gd name="connsiteX435" fmla="*/ 852949 w 1057276"/>
              <a:gd name="connsiteY435" fmla="*/ 338294 h 1000123"/>
              <a:gd name="connsiteX436" fmla="*/ 864389 w 1057276"/>
              <a:gd name="connsiteY436" fmla="*/ 356963 h 1000123"/>
              <a:gd name="connsiteX437" fmla="*/ 906178 w 1057276"/>
              <a:gd name="connsiteY437" fmla="*/ 395503 h 1000123"/>
              <a:gd name="connsiteX438" fmla="*/ 947028 w 1057276"/>
              <a:gd name="connsiteY438" fmla="*/ 423027 h 1000123"/>
              <a:gd name="connsiteX439" fmla="*/ 958110 w 1057276"/>
              <a:gd name="connsiteY439" fmla="*/ 431409 h 1000123"/>
              <a:gd name="connsiteX440" fmla="*/ 946402 w 1057276"/>
              <a:gd name="connsiteY440" fmla="*/ 407085 h 1000123"/>
              <a:gd name="connsiteX441" fmla="*/ 933756 w 1057276"/>
              <a:gd name="connsiteY441" fmla="*/ 391211 h 1000123"/>
              <a:gd name="connsiteX442" fmla="*/ 926349 w 1057276"/>
              <a:gd name="connsiteY442" fmla="*/ 381829 h 1000123"/>
              <a:gd name="connsiteX443" fmla="*/ 948956 w 1057276"/>
              <a:gd name="connsiteY443" fmla="*/ 401308 h 1000123"/>
              <a:gd name="connsiteX444" fmla="*/ 960815 w 1057276"/>
              <a:gd name="connsiteY444" fmla="*/ 417329 h 1000123"/>
              <a:gd name="connsiteX445" fmla="*/ 965921 w 1057276"/>
              <a:gd name="connsiteY445" fmla="*/ 425898 h 1000123"/>
              <a:gd name="connsiteX446" fmla="*/ 967235 w 1057276"/>
              <a:gd name="connsiteY446" fmla="*/ 420832 h 1000123"/>
              <a:gd name="connsiteX447" fmla="*/ 974455 w 1057276"/>
              <a:gd name="connsiteY447" fmla="*/ 379328 h 1000123"/>
              <a:gd name="connsiteX448" fmla="*/ 978046 w 1057276"/>
              <a:gd name="connsiteY448" fmla="*/ 357627 h 1000123"/>
              <a:gd name="connsiteX449" fmla="*/ 977027 w 1057276"/>
              <a:gd name="connsiteY449" fmla="*/ 415116 h 1000123"/>
              <a:gd name="connsiteX450" fmla="*/ 985799 w 1057276"/>
              <a:gd name="connsiteY450" fmla="*/ 398849 h 1000123"/>
              <a:gd name="connsiteX451" fmla="*/ 1002792 w 1057276"/>
              <a:gd name="connsiteY451" fmla="*/ 325760 h 1000123"/>
              <a:gd name="connsiteX452" fmla="*/ 980056 w 1057276"/>
              <a:gd name="connsiteY452" fmla="*/ 251573 h 1000123"/>
              <a:gd name="connsiteX453" fmla="*/ 972636 w 1057276"/>
              <a:gd name="connsiteY453" fmla="*/ 240737 h 1000123"/>
              <a:gd name="connsiteX454" fmla="*/ 966883 w 1057276"/>
              <a:gd name="connsiteY454" fmla="*/ 256868 h 1000123"/>
              <a:gd name="connsiteX455" fmla="*/ 510957 w 1057276"/>
              <a:gd name="connsiteY455" fmla="*/ 251771 h 1000123"/>
              <a:gd name="connsiteX456" fmla="*/ 423051 w 1057276"/>
              <a:gd name="connsiteY456" fmla="*/ 306454 h 1000123"/>
              <a:gd name="connsiteX457" fmla="*/ 369131 w 1057276"/>
              <a:gd name="connsiteY457" fmla="*/ 435286 h 1000123"/>
              <a:gd name="connsiteX458" fmla="*/ 366780 w 1057276"/>
              <a:gd name="connsiteY458" fmla="*/ 449601 h 1000123"/>
              <a:gd name="connsiteX459" fmla="*/ 366806 w 1057276"/>
              <a:gd name="connsiteY459" fmla="*/ 484737 h 1000123"/>
              <a:gd name="connsiteX460" fmla="*/ 366833 w 1057276"/>
              <a:gd name="connsiteY460" fmla="*/ 519873 h 1000123"/>
              <a:gd name="connsiteX461" fmla="*/ 369763 w 1057276"/>
              <a:gd name="connsiteY461" fmla="*/ 536786 h 1000123"/>
              <a:gd name="connsiteX462" fmla="*/ 393201 w 1057276"/>
              <a:gd name="connsiteY462" fmla="*/ 613568 h 1000123"/>
              <a:gd name="connsiteX463" fmla="*/ 438075 w 1057276"/>
              <a:gd name="connsiteY463" fmla="*/ 678068 h 1000123"/>
              <a:gd name="connsiteX464" fmla="*/ 477410 w 1057276"/>
              <a:gd name="connsiteY464" fmla="*/ 705890 h 1000123"/>
              <a:gd name="connsiteX465" fmla="*/ 523242 w 1057276"/>
              <a:gd name="connsiteY465" fmla="*/ 717895 h 1000123"/>
              <a:gd name="connsiteX466" fmla="*/ 536172 w 1057276"/>
              <a:gd name="connsiteY466" fmla="*/ 718643 h 1000123"/>
              <a:gd name="connsiteX467" fmla="*/ 547567 w 1057276"/>
              <a:gd name="connsiteY467" fmla="*/ 716475 h 1000123"/>
              <a:gd name="connsiteX468" fmla="*/ 623065 w 1057276"/>
              <a:gd name="connsiteY468" fmla="*/ 674402 h 1000123"/>
              <a:gd name="connsiteX469" fmla="*/ 683491 w 1057276"/>
              <a:gd name="connsiteY469" fmla="*/ 411862 h 1000123"/>
              <a:gd name="connsiteX470" fmla="*/ 580136 w 1057276"/>
              <a:gd name="connsiteY470" fmla="*/ 262798 h 1000123"/>
              <a:gd name="connsiteX471" fmla="*/ 510957 w 1057276"/>
              <a:gd name="connsiteY471" fmla="*/ 251771 h 1000123"/>
              <a:gd name="connsiteX472" fmla="*/ 520035 w 1057276"/>
              <a:gd name="connsiteY472" fmla="*/ 279380 h 1000123"/>
              <a:gd name="connsiteX473" fmla="*/ 512484 w 1057276"/>
              <a:gd name="connsiteY473" fmla="*/ 286283 h 1000123"/>
              <a:gd name="connsiteX474" fmla="*/ 509435 w 1057276"/>
              <a:gd name="connsiteY474" fmla="*/ 290838 h 1000123"/>
              <a:gd name="connsiteX475" fmla="*/ 509954 w 1057276"/>
              <a:gd name="connsiteY475" fmla="*/ 298303 h 1000123"/>
              <a:gd name="connsiteX476" fmla="*/ 510473 w 1057276"/>
              <a:gd name="connsiteY476" fmla="*/ 305769 h 1000123"/>
              <a:gd name="connsiteX477" fmla="*/ 513290 w 1057276"/>
              <a:gd name="connsiteY477" fmla="*/ 308785 h 1000123"/>
              <a:gd name="connsiteX478" fmla="*/ 516106 w 1057276"/>
              <a:gd name="connsiteY478" fmla="*/ 311803 h 1000123"/>
              <a:gd name="connsiteX479" fmla="*/ 517423 w 1057276"/>
              <a:gd name="connsiteY479" fmla="*/ 372796 h 1000123"/>
              <a:gd name="connsiteX480" fmla="*/ 519051 w 1057276"/>
              <a:gd name="connsiteY480" fmla="*/ 434103 h 1000123"/>
              <a:gd name="connsiteX481" fmla="*/ 538114 w 1057276"/>
              <a:gd name="connsiteY481" fmla="*/ 441142 h 1000123"/>
              <a:gd name="connsiteX482" fmla="*/ 539995 w 1057276"/>
              <a:gd name="connsiteY482" fmla="*/ 386811 h 1000123"/>
              <a:gd name="connsiteX483" fmla="*/ 541324 w 1057276"/>
              <a:gd name="connsiteY483" fmla="*/ 322501 h 1000123"/>
              <a:gd name="connsiteX484" fmla="*/ 541758 w 1057276"/>
              <a:gd name="connsiteY484" fmla="*/ 312521 h 1000123"/>
              <a:gd name="connsiteX485" fmla="*/ 544642 w 1057276"/>
              <a:gd name="connsiteY485" fmla="*/ 308595 h 1000123"/>
              <a:gd name="connsiteX486" fmla="*/ 540470 w 1057276"/>
              <a:gd name="connsiteY486" fmla="*/ 280663 h 1000123"/>
              <a:gd name="connsiteX487" fmla="*/ 520035 w 1057276"/>
              <a:gd name="connsiteY487" fmla="*/ 279380 h 1000123"/>
              <a:gd name="connsiteX488" fmla="*/ 269800 w 1057276"/>
              <a:gd name="connsiteY488" fmla="*/ 323010 h 1000123"/>
              <a:gd name="connsiteX489" fmla="*/ 253084 w 1057276"/>
              <a:gd name="connsiteY489" fmla="*/ 346796 h 1000123"/>
              <a:gd name="connsiteX490" fmla="*/ 271099 w 1057276"/>
              <a:gd name="connsiteY490" fmla="*/ 371521 h 1000123"/>
              <a:gd name="connsiteX491" fmla="*/ 274972 w 1057276"/>
              <a:gd name="connsiteY491" fmla="*/ 372234 h 1000123"/>
              <a:gd name="connsiteX492" fmla="*/ 287257 w 1057276"/>
              <a:gd name="connsiteY492" fmla="*/ 355054 h 1000123"/>
              <a:gd name="connsiteX493" fmla="*/ 300516 w 1057276"/>
              <a:gd name="connsiteY493" fmla="*/ 336260 h 1000123"/>
              <a:gd name="connsiteX494" fmla="*/ 289249 w 1057276"/>
              <a:gd name="connsiteY494" fmla="*/ 323866 h 1000123"/>
              <a:gd name="connsiteX495" fmla="*/ 269800 w 1057276"/>
              <a:gd name="connsiteY495" fmla="*/ 323010 h 1000123"/>
              <a:gd name="connsiteX496" fmla="*/ 769570 w 1057276"/>
              <a:gd name="connsiteY496" fmla="*/ 323491 h 1000123"/>
              <a:gd name="connsiteX497" fmla="*/ 756639 w 1057276"/>
              <a:gd name="connsiteY497" fmla="*/ 334584 h 1000123"/>
              <a:gd name="connsiteX498" fmla="*/ 784645 w 1057276"/>
              <a:gd name="connsiteY498" fmla="*/ 372171 h 1000123"/>
              <a:gd name="connsiteX499" fmla="*/ 799191 w 1057276"/>
              <a:gd name="connsiteY499" fmla="*/ 363569 h 1000123"/>
              <a:gd name="connsiteX500" fmla="*/ 803730 w 1057276"/>
              <a:gd name="connsiteY500" fmla="*/ 353904 h 1000123"/>
              <a:gd name="connsiteX501" fmla="*/ 805560 w 1057276"/>
              <a:gd name="connsiteY501" fmla="*/ 347707 h 1000123"/>
              <a:gd name="connsiteX502" fmla="*/ 804305 w 1057276"/>
              <a:gd name="connsiteY502" fmla="*/ 342046 h 1000123"/>
              <a:gd name="connsiteX503" fmla="*/ 790975 w 1057276"/>
              <a:gd name="connsiteY503" fmla="*/ 324651 h 1000123"/>
              <a:gd name="connsiteX504" fmla="*/ 769570 w 1057276"/>
              <a:gd name="connsiteY504" fmla="*/ 323491 h 1000123"/>
              <a:gd name="connsiteX505" fmla="*/ 24950 w 1057276"/>
              <a:gd name="connsiteY505" fmla="*/ 355580 h 1000123"/>
              <a:gd name="connsiteX506" fmla="*/ 18765 w 1057276"/>
              <a:gd name="connsiteY506" fmla="*/ 379980 h 1000123"/>
              <a:gd name="connsiteX507" fmla="*/ 16708 w 1057276"/>
              <a:gd name="connsiteY507" fmla="*/ 391040 h 1000123"/>
              <a:gd name="connsiteX508" fmla="*/ 17352 w 1057276"/>
              <a:gd name="connsiteY508" fmla="*/ 408608 h 1000123"/>
              <a:gd name="connsiteX509" fmla="*/ 17996 w 1057276"/>
              <a:gd name="connsiteY509" fmla="*/ 426177 h 1000123"/>
              <a:gd name="connsiteX510" fmla="*/ 21434 w 1057276"/>
              <a:gd name="connsiteY510" fmla="*/ 437889 h 1000123"/>
              <a:gd name="connsiteX511" fmla="*/ 62846 w 1057276"/>
              <a:gd name="connsiteY511" fmla="*/ 511751 h 1000123"/>
              <a:gd name="connsiteX512" fmla="*/ 70908 w 1057276"/>
              <a:gd name="connsiteY512" fmla="*/ 518367 h 1000123"/>
              <a:gd name="connsiteX513" fmla="*/ 55152 w 1057276"/>
              <a:gd name="connsiteY513" fmla="*/ 465867 h 1000123"/>
              <a:gd name="connsiteX514" fmla="*/ 54375 w 1057276"/>
              <a:gd name="connsiteY514" fmla="*/ 461313 h 1000123"/>
              <a:gd name="connsiteX515" fmla="*/ 56145 w 1057276"/>
              <a:gd name="connsiteY515" fmla="*/ 463265 h 1000123"/>
              <a:gd name="connsiteX516" fmla="*/ 60209 w 1057276"/>
              <a:gd name="connsiteY516" fmla="*/ 473025 h 1000123"/>
              <a:gd name="connsiteX517" fmla="*/ 79415 w 1057276"/>
              <a:gd name="connsiteY517" fmla="*/ 517850 h 1000123"/>
              <a:gd name="connsiteX518" fmla="*/ 85989 w 1057276"/>
              <a:gd name="connsiteY518" fmla="*/ 530142 h 1000123"/>
              <a:gd name="connsiteX519" fmla="*/ 88336 w 1057276"/>
              <a:gd name="connsiteY519" fmla="*/ 521754 h 1000123"/>
              <a:gd name="connsiteX520" fmla="*/ 105102 w 1057276"/>
              <a:gd name="connsiteY520" fmla="*/ 488003 h 1000123"/>
              <a:gd name="connsiteX521" fmla="*/ 107808 w 1057276"/>
              <a:gd name="connsiteY521" fmla="*/ 489777 h 1000123"/>
              <a:gd name="connsiteX522" fmla="*/ 95385 w 1057276"/>
              <a:gd name="connsiteY522" fmla="*/ 525078 h 1000123"/>
              <a:gd name="connsiteX523" fmla="*/ 94597 w 1057276"/>
              <a:gd name="connsiteY523" fmla="*/ 531585 h 1000123"/>
              <a:gd name="connsiteX524" fmla="*/ 96210 w 1057276"/>
              <a:gd name="connsiteY524" fmla="*/ 529169 h 1000123"/>
              <a:gd name="connsiteX525" fmla="*/ 132217 w 1057276"/>
              <a:gd name="connsiteY525" fmla="*/ 487339 h 1000123"/>
              <a:gd name="connsiteX526" fmla="*/ 173704 w 1057276"/>
              <a:gd name="connsiteY526" fmla="*/ 433985 h 1000123"/>
              <a:gd name="connsiteX527" fmla="*/ 186047 w 1057276"/>
              <a:gd name="connsiteY527" fmla="*/ 398714 h 1000123"/>
              <a:gd name="connsiteX528" fmla="*/ 153425 w 1057276"/>
              <a:gd name="connsiteY528" fmla="*/ 410874 h 1000123"/>
              <a:gd name="connsiteX529" fmla="*/ 88071 w 1057276"/>
              <a:gd name="connsiteY529" fmla="*/ 499542 h 1000123"/>
              <a:gd name="connsiteX530" fmla="*/ 85388 w 1057276"/>
              <a:gd name="connsiteY530" fmla="*/ 510857 h 1000123"/>
              <a:gd name="connsiteX531" fmla="*/ 84246 w 1057276"/>
              <a:gd name="connsiteY531" fmla="*/ 510906 h 1000123"/>
              <a:gd name="connsiteX532" fmla="*/ 81724 w 1057276"/>
              <a:gd name="connsiteY532" fmla="*/ 496840 h 1000123"/>
              <a:gd name="connsiteX533" fmla="*/ 75211 w 1057276"/>
              <a:gd name="connsiteY533" fmla="*/ 460011 h 1000123"/>
              <a:gd name="connsiteX534" fmla="*/ 50321 w 1057276"/>
              <a:gd name="connsiteY534" fmla="*/ 374774 h 1000123"/>
              <a:gd name="connsiteX535" fmla="*/ 29373 w 1057276"/>
              <a:gd name="connsiteY535" fmla="*/ 342241 h 1000123"/>
              <a:gd name="connsiteX536" fmla="*/ 24950 w 1057276"/>
              <a:gd name="connsiteY536" fmla="*/ 355580 h 1000123"/>
              <a:gd name="connsiteX537" fmla="*/ 499966 w 1057276"/>
              <a:gd name="connsiteY537" fmla="*/ 344391 h 1000123"/>
              <a:gd name="connsiteX538" fmla="*/ 442888 w 1057276"/>
              <a:gd name="connsiteY538" fmla="*/ 389411 h 1000123"/>
              <a:gd name="connsiteX539" fmla="*/ 440819 w 1057276"/>
              <a:gd name="connsiteY539" fmla="*/ 397535 h 1000123"/>
              <a:gd name="connsiteX540" fmla="*/ 441657 w 1057276"/>
              <a:gd name="connsiteY540" fmla="*/ 406652 h 1000123"/>
              <a:gd name="connsiteX541" fmla="*/ 456449 w 1057276"/>
              <a:gd name="connsiteY541" fmla="*/ 438344 h 1000123"/>
              <a:gd name="connsiteX542" fmla="*/ 523242 w 1057276"/>
              <a:gd name="connsiteY542" fmla="*/ 467326 h 1000123"/>
              <a:gd name="connsiteX543" fmla="*/ 560124 w 1057276"/>
              <a:gd name="connsiteY543" fmla="*/ 488692 h 1000123"/>
              <a:gd name="connsiteX544" fmla="*/ 563314 w 1057276"/>
              <a:gd name="connsiteY544" fmla="*/ 509589 h 1000123"/>
              <a:gd name="connsiteX545" fmla="*/ 561429 w 1057276"/>
              <a:gd name="connsiteY545" fmla="*/ 516224 h 1000123"/>
              <a:gd name="connsiteX546" fmla="*/ 555266 w 1057276"/>
              <a:gd name="connsiteY546" fmla="*/ 521956 h 1000123"/>
              <a:gd name="connsiteX547" fmla="*/ 546255 w 1057276"/>
              <a:gd name="connsiteY547" fmla="*/ 529637 h 1000123"/>
              <a:gd name="connsiteX548" fmla="*/ 543409 w 1057276"/>
              <a:gd name="connsiteY548" fmla="*/ 531585 h 1000123"/>
              <a:gd name="connsiteX549" fmla="*/ 542728 w 1057276"/>
              <a:gd name="connsiteY549" fmla="*/ 541153 h 1000123"/>
              <a:gd name="connsiteX550" fmla="*/ 542047 w 1057276"/>
              <a:gd name="connsiteY550" fmla="*/ 550722 h 1000123"/>
              <a:gd name="connsiteX551" fmla="*/ 545574 w 1057276"/>
              <a:gd name="connsiteY551" fmla="*/ 549832 h 1000123"/>
              <a:gd name="connsiteX552" fmla="*/ 570275 w 1057276"/>
              <a:gd name="connsiteY552" fmla="*/ 532938 h 1000123"/>
              <a:gd name="connsiteX553" fmla="*/ 584705 w 1057276"/>
              <a:gd name="connsiteY553" fmla="*/ 504024 h 1000123"/>
              <a:gd name="connsiteX554" fmla="*/ 580666 w 1057276"/>
              <a:gd name="connsiteY554" fmla="*/ 480015 h 1000123"/>
              <a:gd name="connsiteX555" fmla="*/ 526474 w 1057276"/>
              <a:gd name="connsiteY555" fmla="*/ 443952 h 1000123"/>
              <a:gd name="connsiteX556" fmla="*/ 477573 w 1057276"/>
              <a:gd name="connsiteY556" fmla="*/ 419742 h 1000123"/>
              <a:gd name="connsiteX557" fmla="*/ 476441 w 1057276"/>
              <a:gd name="connsiteY557" fmla="*/ 386957 h 1000123"/>
              <a:gd name="connsiteX558" fmla="*/ 502321 w 1057276"/>
              <a:gd name="connsiteY558" fmla="*/ 371340 h 1000123"/>
              <a:gd name="connsiteX559" fmla="*/ 510957 w 1057276"/>
              <a:gd name="connsiteY559" fmla="*/ 369196 h 1000123"/>
              <a:gd name="connsiteX560" fmla="*/ 510957 w 1057276"/>
              <a:gd name="connsiteY560" fmla="*/ 355718 h 1000123"/>
              <a:gd name="connsiteX561" fmla="*/ 509988 w 1057276"/>
              <a:gd name="connsiteY561" fmla="*/ 342348 h 1000123"/>
              <a:gd name="connsiteX562" fmla="*/ 499966 w 1057276"/>
              <a:gd name="connsiteY562" fmla="*/ 344391 h 1000123"/>
              <a:gd name="connsiteX563" fmla="*/ 547163 w 1057276"/>
              <a:gd name="connsiteY563" fmla="*/ 348672 h 1000123"/>
              <a:gd name="connsiteX564" fmla="*/ 546359 w 1057276"/>
              <a:gd name="connsiteY564" fmla="*/ 361312 h 1000123"/>
              <a:gd name="connsiteX565" fmla="*/ 545555 w 1057276"/>
              <a:gd name="connsiteY565" fmla="*/ 369054 h 1000123"/>
              <a:gd name="connsiteX566" fmla="*/ 553744 w 1057276"/>
              <a:gd name="connsiteY566" fmla="*/ 371345 h 1000123"/>
              <a:gd name="connsiteX567" fmla="*/ 561935 w 1057276"/>
              <a:gd name="connsiteY567" fmla="*/ 373637 h 1000123"/>
              <a:gd name="connsiteX568" fmla="*/ 566510 w 1057276"/>
              <a:gd name="connsiteY568" fmla="*/ 378592 h 1000123"/>
              <a:gd name="connsiteX569" fmla="*/ 589630 w 1057276"/>
              <a:gd name="connsiteY569" fmla="*/ 390891 h 1000123"/>
              <a:gd name="connsiteX570" fmla="*/ 600246 w 1057276"/>
              <a:gd name="connsiteY570" fmla="*/ 394328 h 1000123"/>
              <a:gd name="connsiteX571" fmla="*/ 609242 w 1057276"/>
              <a:gd name="connsiteY571" fmla="*/ 396896 h 1000123"/>
              <a:gd name="connsiteX572" fmla="*/ 613236 w 1057276"/>
              <a:gd name="connsiteY572" fmla="*/ 396896 h 1000123"/>
              <a:gd name="connsiteX573" fmla="*/ 615730 w 1057276"/>
              <a:gd name="connsiteY573" fmla="*/ 402427 h 1000123"/>
              <a:gd name="connsiteX574" fmla="*/ 618254 w 1057276"/>
              <a:gd name="connsiteY574" fmla="*/ 410060 h 1000123"/>
              <a:gd name="connsiteX575" fmla="*/ 626134 w 1057276"/>
              <a:gd name="connsiteY575" fmla="*/ 419019 h 1000123"/>
              <a:gd name="connsiteX576" fmla="*/ 624995 w 1057276"/>
              <a:gd name="connsiteY576" fmla="*/ 414204 h 1000123"/>
              <a:gd name="connsiteX577" fmla="*/ 619690 w 1057276"/>
              <a:gd name="connsiteY577" fmla="*/ 405826 h 1000123"/>
              <a:gd name="connsiteX578" fmla="*/ 616580 w 1057276"/>
              <a:gd name="connsiteY578" fmla="*/ 398383 h 1000123"/>
              <a:gd name="connsiteX579" fmla="*/ 615145 w 1057276"/>
              <a:gd name="connsiteY579" fmla="*/ 396615 h 1000123"/>
              <a:gd name="connsiteX580" fmla="*/ 617545 w 1057276"/>
              <a:gd name="connsiteY580" fmla="*/ 394851 h 1000123"/>
              <a:gd name="connsiteX581" fmla="*/ 621173 w 1057276"/>
              <a:gd name="connsiteY581" fmla="*/ 392674 h 1000123"/>
              <a:gd name="connsiteX582" fmla="*/ 617675 w 1057276"/>
              <a:gd name="connsiteY582" fmla="*/ 379939 h 1000123"/>
              <a:gd name="connsiteX583" fmla="*/ 598956 w 1057276"/>
              <a:gd name="connsiteY583" fmla="*/ 356471 h 1000123"/>
              <a:gd name="connsiteX584" fmla="*/ 593207 w 1057276"/>
              <a:gd name="connsiteY584" fmla="*/ 352652 h 1000123"/>
              <a:gd name="connsiteX585" fmla="*/ 586811 w 1057276"/>
              <a:gd name="connsiteY585" fmla="*/ 352652 h 1000123"/>
              <a:gd name="connsiteX586" fmla="*/ 571871 w 1057276"/>
              <a:gd name="connsiteY586" fmla="*/ 350101 h 1000123"/>
              <a:gd name="connsiteX587" fmla="*/ 555245 w 1057276"/>
              <a:gd name="connsiteY587" fmla="*/ 345660 h 1000123"/>
              <a:gd name="connsiteX588" fmla="*/ 547163 w 1057276"/>
              <a:gd name="connsiteY588" fmla="*/ 343772 h 1000123"/>
              <a:gd name="connsiteX589" fmla="*/ 547163 w 1057276"/>
              <a:gd name="connsiteY589" fmla="*/ 348672 h 1000123"/>
              <a:gd name="connsiteX590" fmla="*/ 1018137 w 1057276"/>
              <a:gd name="connsiteY590" fmla="*/ 357531 h 1000123"/>
              <a:gd name="connsiteX591" fmla="*/ 978960 w 1057276"/>
              <a:gd name="connsiteY591" fmla="*/ 479905 h 1000123"/>
              <a:gd name="connsiteX592" fmla="*/ 972350 w 1057276"/>
              <a:gd name="connsiteY592" fmla="*/ 510396 h 1000123"/>
              <a:gd name="connsiteX593" fmla="*/ 969369 w 1057276"/>
              <a:gd name="connsiteY593" fmla="*/ 497660 h 1000123"/>
              <a:gd name="connsiteX594" fmla="*/ 909221 w 1057276"/>
              <a:gd name="connsiteY594" fmla="*/ 413369 h 1000123"/>
              <a:gd name="connsiteX595" fmla="*/ 874631 w 1057276"/>
              <a:gd name="connsiteY595" fmla="*/ 398911 h 1000123"/>
              <a:gd name="connsiteX596" fmla="*/ 871722 w 1057276"/>
              <a:gd name="connsiteY596" fmla="*/ 398022 h 1000123"/>
              <a:gd name="connsiteX597" fmla="*/ 871722 w 1057276"/>
              <a:gd name="connsiteY597" fmla="*/ 399897 h 1000123"/>
              <a:gd name="connsiteX598" fmla="*/ 883994 w 1057276"/>
              <a:gd name="connsiteY598" fmla="*/ 434096 h 1000123"/>
              <a:gd name="connsiteX599" fmla="*/ 927922 w 1057276"/>
              <a:gd name="connsiteY599" fmla="*/ 489942 h 1000123"/>
              <a:gd name="connsiteX600" fmla="*/ 956377 w 1057276"/>
              <a:gd name="connsiteY600" fmla="*/ 521491 h 1000123"/>
              <a:gd name="connsiteX601" fmla="*/ 963016 w 1057276"/>
              <a:gd name="connsiteY601" fmla="*/ 530585 h 1000123"/>
              <a:gd name="connsiteX602" fmla="*/ 957196 w 1057276"/>
              <a:gd name="connsiteY602" fmla="*/ 504907 h 1000123"/>
              <a:gd name="connsiteX603" fmla="*/ 949327 w 1057276"/>
              <a:gd name="connsiteY603" fmla="*/ 488821 h 1000123"/>
              <a:gd name="connsiteX604" fmla="*/ 946877 w 1057276"/>
              <a:gd name="connsiteY604" fmla="*/ 480956 h 1000123"/>
              <a:gd name="connsiteX605" fmla="*/ 969302 w 1057276"/>
              <a:gd name="connsiteY605" fmla="*/ 521014 h 1000123"/>
              <a:gd name="connsiteX606" fmla="*/ 972045 w 1057276"/>
              <a:gd name="connsiteY606" fmla="*/ 529963 h 1000123"/>
              <a:gd name="connsiteX607" fmla="*/ 979970 w 1057276"/>
              <a:gd name="connsiteY607" fmla="*/ 514507 h 1000123"/>
              <a:gd name="connsiteX608" fmla="*/ 999030 w 1057276"/>
              <a:gd name="connsiteY608" fmla="*/ 468809 h 1000123"/>
              <a:gd name="connsiteX609" fmla="*/ 1002325 w 1057276"/>
              <a:gd name="connsiteY609" fmla="*/ 466220 h 1000123"/>
              <a:gd name="connsiteX610" fmla="*/ 989457 w 1057276"/>
              <a:gd name="connsiteY610" fmla="*/ 511904 h 1000123"/>
              <a:gd name="connsiteX611" fmla="*/ 985828 w 1057276"/>
              <a:gd name="connsiteY611" fmla="*/ 522581 h 1000123"/>
              <a:gd name="connsiteX612" fmla="*/ 994553 w 1057276"/>
              <a:gd name="connsiteY612" fmla="*/ 512330 h 1000123"/>
              <a:gd name="connsiteX613" fmla="*/ 1038082 w 1057276"/>
              <a:gd name="connsiteY613" fmla="*/ 432033 h 1000123"/>
              <a:gd name="connsiteX614" fmla="*/ 1040378 w 1057276"/>
              <a:gd name="connsiteY614" fmla="*/ 423574 h 1000123"/>
              <a:gd name="connsiteX615" fmla="*/ 1040378 w 1057276"/>
              <a:gd name="connsiteY615" fmla="*/ 404054 h 1000123"/>
              <a:gd name="connsiteX616" fmla="*/ 1038797 w 1057276"/>
              <a:gd name="connsiteY616" fmla="*/ 377377 h 1000123"/>
              <a:gd name="connsiteX617" fmla="*/ 1028110 w 1057276"/>
              <a:gd name="connsiteY617" fmla="*/ 343542 h 1000123"/>
              <a:gd name="connsiteX618" fmla="*/ 1018137 w 1057276"/>
              <a:gd name="connsiteY618" fmla="*/ 357531 h 1000123"/>
              <a:gd name="connsiteX619" fmla="*/ 107783 w 1057276"/>
              <a:gd name="connsiteY619" fmla="*/ 349081 h 1000123"/>
              <a:gd name="connsiteX620" fmla="*/ 105562 w 1057276"/>
              <a:gd name="connsiteY620" fmla="*/ 354220 h 1000123"/>
              <a:gd name="connsiteX621" fmla="*/ 104686 w 1057276"/>
              <a:gd name="connsiteY621" fmla="*/ 357726 h 1000123"/>
              <a:gd name="connsiteX622" fmla="*/ 107985 w 1057276"/>
              <a:gd name="connsiteY622" fmla="*/ 361045 h 1000123"/>
              <a:gd name="connsiteX623" fmla="*/ 119231 w 1057276"/>
              <a:gd name="connsiteY623" fmla="*/ 361963 h 1000123"/>
              <a:gd name="connsiteX624" fmla="*/ 119774 w 1057276"/>
              <a:gd name="connsiteY624" fmla="*/ 349213 h 1000123"/>
              <a:gd name="connsiteX625" fmla="*/ 107783 w 1057276"/>
              <a:gd name="connsiteY625" fmla="*/ 349081 h 1000123"/>
              <a:gd name="connsiteX626" fmla="*/ 937096 w 1057276"/>
              <a:gd name="connsiteY626" fmla="*/ 350339 h 1000123"/>
              <a:gd name="connsiteX627" fmla="*/ 935083 w 1057276"/>
              <a:gd name="connsiteY627" fmla="*/ 355603 h 1000123"/>
              <a:gd name="connsiteX628" fmla="*/ 944076 w 1057276"/>
              <a:gd name="connsiteY628" fmla="*/ 364364 h 1000123"/>
              <a:gd name="connsiteX629" fmla="*/ 949527 w 1057276"/>
              <a:gd name="connsiteY629" fmla="*/ 349600 h 1000123"/>
              <a:gd name="connsiteX630" fmla="*/ 937096 w 1057276"/>
              <a:gd name="connsiteY630" fmla="*/ 350339 h 1000123"/>
              <a:gd name="connsiteX631" fmla="*/ 595192 w 1057276"/>
              <a:gd name="connsiteY631" fmla="*/ 364221 h 1000123"/>
              <a:gd name="connsiteX632" fmla="*/ 602826 w 1057276"/>
              <a:gd name="connsiteY632" fmla="*/ 373472 h 1000123"/>
              <a:gd name="connsiteX633" fmla="*/ 601066 w 1057276"/>
              <a:gd name="connsiteY633" fmla="*/ 365891 h 1000123"/>
              <a:gd name="connsiteX634" fmla="*/ 595192 w 1057276"/>
              <a:gd name="connsiteY634" fmla="*/ 364221 h 1000123"/>
              <a:gd name="connsiteX635" fmla="*/ 317644 w 1057276"/>
              <a:gd name="connsiteY635" fmla="*/ 422222 h 1000123"/>
              <a:gd name="connsiteX636" fmla="*/ 312763 w 1057276"/>
              <a:gd name="connsiteY636" fmla="*/ 423493 h 1000123"/>
              <a:gd name="connsiteX637" fmla="*/ 296135 w 1057276"/>
              <a:gd name="connsiteY637" fmla="*/ 439190 h 1000123"/>
              <a:gd name="connsiteX638" fmla="*/ 305148 w 1057276"/>
              <a:gd name="connsiteY638" fmla="*/ 474309 h 1000123"/>
              <a:gd name="connsiteX639" fmla="*/ 310754 w 1057276"/>
              <a:gd name="connsiteY639" fmla="*/ 478230 h 1000123"/>
              <a:gd name="connsiteX640" fmla="*/ 320735 w 1057276"/>
              <a:gd name="connsiteY640" fmla="*/ 478230 h 1000123"/>
              <a:gd name="connsiteX641" fmla="*/ 330716 w 1057276"/>
              <a:gd name="connsiteY641" fmla="*/ 478230 h 1000123"/>
              <a:gd name="connsiteX642" fmla="*/ 326387 w 1057276"/>
              <a:gd name="connsiteY642" fmla="*/ 485936 h 1000123"/>
              <a:gd name="connsiteX643" fmla="*/ 316929 w 1057276"/>
              <a:gd name="connsiteY643" fmla="*/ 500902 h 1000123"/>
              <a:gd name="connsiteX644" fmla="*/ 311799 w 1057276"/>
              <a:gd name="connsiteY644" fmla="*/ 508161 h 1000123"/>
              <a:gd name="connsiteX645" fmla="*/ 315800 w 1057276"/>
              <a:gd name="connsiteY645" fmla="*/ 508577 h 1000123"/>
              <a:gd name="connsiteX646" fmla="*/ 319801 w 1057276"/>
              <a:gd name="connsiteY646" fmla="*/ 508992 h 1000123"/>
              <a:gd name="connsiteX647" fmla="*/ 324183 w 1057276"/>
              <a:gd name="connsiteY647" fmla="*/ 504022 h 1000123"/>
              <a:gd name="connsiteX648" fmla="*/ 345816 w 1057276"/>
              <a:gd name="connsiteY648" fmla="*/ 471441 h 1000123"/>
              <a:gd name="connsiteX649" fmla="*/ 349970 w 1057276"/>
              <a:gd name="connsiteY649" fmla="*/ 462614 h 1000123"/>
              <a:gd name="connsiteX650" fmla="*/ 349970 w 1057276"/>
              <a:gd name="connsiteY650" fmla="*/ 452203 h 1000123"/>
              <a:gd name="connsiteX651" fmla="*/ 349970 w 1057276"/>
              <a:gd name="connsiteY651" fmla="*/ 441792 h 1000123"/>
              <a:gd name="connsiteX652" fmla="*/ 346379 w 1057276"/>
              <a:gd name="connsiteY652" fmla="*/ 435647 h 1000123"/>
              <a:gd name="connsiteX653" fmla="*/ 325403 w 1057276"/>
              <a:gd name="connsiteY653" fmla="*/ 422460 h 1000123"/>
              <a:gd name="connsiteX654" fmla="*/ 317644 w 1057276"/>
              <a:gd name="connsiteY654" fmla="*/ 422222 h 1000123"/>
              <a:gd name="connsiteX655" fmla="*/ 265923 w 1057276"/>
              <a:gd name="connsiteY655" fmla="*/ 429544 h 1000123"/>
              <a:gd name="connsiteX656" fmla="*/ 260802 w 1057276"/>
              <a:gd name="connsiteY656" fmla="*/ 441187 h 1000123"/>
              <a:gd name="connsiteX657" fmla="*/ 262795 w 1057276"/>
              <a:gd name="connsiteY657" fmla="*/ 442851 h 1000123"/>
              <a:gd name="connsiteX658" fmla="*/ 267243 w 1057276"/>
              <a:gd name="connsiteY658" fmla="*/ 438512 h 1000123"/>
              <a:gd name="connsiteX659" fmla="*/ 271691 w 1057276"/>
              <a:gd name="connsiteY659" fmla="*/ 434173 h 1000123"/>
              <a:gd name="connsiteX660" fmla="*/ 272039 w 1057276"/>
              <a:gd name="connsiteY660" fmla="*/ 464009 h 1000123"/>
              <a:gd name="connsiteX661" fmla="*/ 272386 w 1057276"/>
              <a:gd name="connsiteY661" fmla="*/ 493846 h 1000123"/>
              <a:gd name="connsiteX662" fmla="*/ 278205 w 1057276"/>
              <a:gd name="connsiteY662" fmla="*/ 493846 h 1000123"/>
              <a:gd name="connsiteX663" fmla="*/ 284024 w 1057276"/>
              <a:gd name="connsiteY663" fmla="*/ 493846 h 1000123"/>
              <a:gd name="connsiteX664" fmla="*/ 284024 w 1057276"/>
              <a:gd name="connsiteY664" fmla="*/ 458710 h 1000123"/>
              <a:gd name="connsiteX665" fmla="*/ 284024 w 1057276"/>
              <a:gd name="connsiteY665" fmla="*/ 423574 h 1000123"/>
              <a:gd name="connsiteX666" fmla="*/ 278530 w 1057276"/>
              <a:gd name="connsiteY666" fmla="*/ 423175 h 1000123"/>
              <a:gd name="connsiteX667" fmla="*/ 273036 w 1057276"/>
              <a:gd name="connsiteY667" fmla="*/ 422774 h 1000123"/>
              <a:gd name="connsiteX668" fmla="*/ 265923 w 1057276"/>
              <a:gd name="connsiteY668" fmla="*/ 429544 h 1000123"/>
              <a:gd name="connsiteX669" fmla="*/ 706500 w 1057276"/>
              <a:gd name="connsiteY669" fmla="*/ 424454 h 1000123"/>
              <a:gd name="connsiteX670" fmla="*/ 704917 w 1057276"/>
              <a:gd name="connsiteY670" fmla="*/ 430992 h 1000123"/>
              <a:gd name="connsiteX671" fmla="*/ 704917 w 1057276"/>
              <a:gd name="connsiteY671" fmla="*/ 435936 h 1000123"/>
              <a:gd name="connsiteX672" fmla="*/ 719787 w 1057276"/>
              <a:gd name="connsiteY672" fmla="*/ 435936 h 1000123"/>
              <a:gd name="connsiteX673" fmla="*/ 734658 w 1057276"/>
              <a:gd name="connsiteY673" fmla="*/ 436616 h 1000123"/>
              <a:gd name="connsiteX674" fmla="*/ 724959 w 1057276"/>
              <a:gd name="connsiteY674" fmla="*/ 450001 h 1000123"/>
              <a:gd name="connsiteX675" fmla="*/ 715262 w 1057276"/>
              <a:gd name="connsiteY675" fmla="*/ 464129 h 1000123"/>
              <a:gd name="connsiteX676" fmla="*/ 716977 w 1057276"/>
              <a:gd name="connsiteY676" fmla="*/ 466981 h 1000123"/>
              <a:gd name="connsiteX677" fmla="*/ 718692 w 1057276"/>
              <a:gd name="connsiteY677" fmla="*/ 468414 h 1000123"/>
              <a:gd name="connsiteX678" fmla="*/ 722636 w 1057276"/>
              <a:gd name="connsiteY678" fmla="*/ 466916 h 1000123"/>
              <a:gd name="connsiteX679" fmla="*/ 726579 w 1057276"/>
              <a:gd name="connsiteY679" fmla="*/ 465418 h 1000123"/>
              <a:gd name="connsiteX680" fmla="*/ 730679 w 1057276"/>
              <a:gd name="connsiteY680" fmla="*/ 467127 h 1000123"/>
              <a:gd name="connsiteX681" fmla="*/ 736658 w 1057276"/>
              <a:gd name="connsiteY681" fmla="*/ 472492 h 1000123"/>
              <a:gd name="connsiteX682" fmla="*/ 736883 w 1057276"/>
              <a:gd name="connsiteY682" fmla="*/ 493195 h 1000123"/>
              <a:gd name="connsiteX683" fmla="*/ 711911 w 1057276"/>
              <a:gd name="connsiteY683" fmla="*/ 498908 h 1000123"/>
              <a:gd name="connsiteX684" fmla="*/ 710088 w 1057276"/>
              <a:gd name="connsiteY684" fmla="*/ 506135 h 1000123"/>
              <a:gd name="connsiteX685" fmla="*/ 715875 w 1057276"/>
              <a:gd name="connsiteY685" fmla="*/ 509347 h 1000123"/>
              <a:gd name="connsiteX686" fmla="*/ 724296 w 1057276"/>
              <a:gd name="connsiteY686" fmla="*/ 509317 h 1000123"/>
              <a:gd name="connsiteX687" fmla="*/ 750940 w 1057276"/>
              <a:gd name="connsiteY687" fmla="*/ 491023 h 1000123"/>
              <a:gd name="connsiteX688" fmla="*/ 732033 w 1057276"/>
              <a:gd name="connsiteY688" fmla="*/ 459601 h 1000123"/>
              <a:gd name="connsiteX689" fmla="*/ 727020 w 1057276"/>
              <a:gd name="connsiteY689" fmla="*/ 458710 h 1000123"/>
              <a:gd name="connsiteX690" fmla="*/ 738031 w 1057276"/>
              <a:gd name="connsiteY690" fmla="*/ 443999 h 1000123"/>
              <a:gd name="connsiteX691" fmla="*/ 748638 w 1057276"/>
              <a:gd name="connsiteY691" fmla="*/ 426431 h 1000123"/>
              <a:gd name="connsiteX692" fmla="*/ 748235 w 1057276"/>
              <a:gd name="connsiteY692" fmla="*/ 423574 h 1000123"/>
              <a:gd name="connsiteX693" fmla="*/ 728159 w 1057276"/>
              <a:gd name="connsiteY693" fmla="*/ 423218 h 1000123"/>
              <a:gd name="connsiteX694" fmla="*/ 708084 w 1057276"/>
              <a:gd name="connsiteY694" fmla="*/ 422860 h 1000123"/>
              <a:gd name="connsiteX695" fmla="*/ 706500 w 1057276"/>
              <a:gd name="connsiteY695" fmla="*/ 424454 h 1000123"/>
              <a:gd name="connsiteX696" fmla="*/ 761773 w 1057276"/>
              <a:gd name="connsiteY696" fmla="*/ 423900 h 1000123"/>
              <a:gd name="connsiteX697" fmla="*/ 759899 w 1057276"/>
              <a:gd name="connsiteY697" fmla="*/ 442977 h 1000123"/>
              <a:gd name="connsiteX698" fmla="*/ 762428 w 1057276"/>
              <a:gd name="connsiteY698" fmla="*/ 465867 h 1000123"/>
              <a:gd name="connsiteX699" fmla="*/ 765135 w 1057276"/>
              <a:gd name="connsiteY699" fmla="*/ 464419 h 1000123"/>
              <a:gd name="connsiteX700" fmla="*/ 773187 w 1057276"/>
              <a:gd name="connsiteY700" fmla="*/ 463567 h 1000123"/>
              <a:gd name="connsiteX701" fmla="*/ 780349 w 1057276"/>
              <a:gd name="connsiteY701" fmla="*/ 464165 h 1000123"/>
              <a:gd name="connsiteX702" fmla="*/ 784011 w 1057276"/>
              <a:gd name="connsiteY702" fmla="*/ 468290 h 1000123"/>
              <a:gd name="connsiteX703" fmla="*/ 787673 w 1057276"/>
              <a:gd name="connsiteY703" fmla="*/ 472415 h 1000123"/>
              <a:gd name="connsiteX704" fmla="*/ 787673 w 1057276"/>
              <a:gd name="connsiteY704" fmla="*/ 481329 h 1000123"/>
              <a:gd name="connsiteX705" fmla="*/ 787673 w 1057276"/>
              <a:gd name="connsiteY705" fmla="*/ 490241 h 1000123"/>
              <a:gd name="connsiteX706" fmla="*/ 784870 w 1057276"/>
              <a:gd name="connsiteY706" fmla="*/ 493827 h 1000123"/>
              <a:gd name="connsiteX707" fmla="*/ 760447 w 1057276"/>
              <a:gd name="connsiteY707" fmla="*/ 498870 h 1000123"/>
              <a:gd name="connsiteX708" fmla="*/ 755152 w 1057276"/>
              <a:gd name="connsiteY708" fmla="*/ 496737 h 1000123"/>
              <a:gd name="connsiteX709" fmla="*/ 752987 w 1057276"/>
              <a:gd name="connsiteY709" fmla="*/ 498959 h 1000123"/>
              <a:gd name="connsiteX710" fmla="*/ 750821 w 1057276"/>
              <a:gd name="connsiteY710" fmla="*/ 501180 h 1000123"/>
              <a:gd name="connsiteX711" fmla="*/ 754638 w 1057276"/>
              <a:gd name="connsiteY711" fmla="*/ 504278 h 1000123"/>
              <a:gd name="connsiteX712" fmla="*/ 764577 w 1057276"/>
              <a:gd name="connsiteY712" fmla="*/ 508854 h 1000123"/>
              <a:gd name="connsiteX713" fmla="*/ 770696 w 1057276"/>
              <a:gd name="connsiteY713" fmla="*/ 510332 h 1000123"/>
              <a:gd name="connsiteX714" fmla="*/ 777796 w 1057276"/>
              <a:gd name="connsiteY714" fmla="*/ 508848 h 1000123"/>
              <a:gd name="connsiteX715" fmla="*/ 801142 w 1057276"/>
              <a:gd name="connsiteY715" fmla="*/ 481483 h 1000123"/>
              <a:gd name="connsiteX716" fmla="*/ 801175 w 1057276"/>
              <a:gd name="connsiteY716" fmla="*/ 474326 h 1000123"/>
              <a:gd name="connsiteX717" fmla="*/ 797994 w 1057276"/>
              <a:gd name="connsiteY717" fmla="*/ 468668 h 1000123"/>
              <a:gd name="connsiteX718" fmla="*/ 789194 w 1057276"/>
              <a:gd name="connsiteY718" fmla="*/ 459695 h 1000123"/>
              <a:gd name="connsiteX719" fmla="*/ 783574 w 1057276"/>
              <a:gd name="connsiteY719" fmla="*/ 456381 h 1000123"/>
              <a:gd name="connsiteX720" fmla="*/ 774483 w 1057276"/>
              <a:gd name="connsiteY720" fmla="*/ 456297 h 1000123"/>
              <a:gd name="connsiteX721" fmla="*/ 765395 w 1057276"/>
              <a:gd name="connsiteY721" fmla="*/ 456212 h 1000123"/>
              <a:gd name="connsiteX722" fmla="*/ 766179 w 1057276"/>
              <a:gd name="connsiteY722" fmla="*/ 449654 h 1000123"/>
              <a:gd name="connsiteX723" fmla="*/ 766972 w 1057276"/>
              <a:gd name="connsiteY723" fmla="*/ 439515 h 1000123"/>
              <a:gd name="connsiteX724" fmla="*/ 766984 w 1057276"/>
              <a:gd name="connsiteY724" fmla="*/ 435936 h 1000123"/>
              <a:gd name="connsiteX725" fmla="*/ 782977 w 1057276"/>
              <a:gd name="connsiteY725" fmla="*/ 435936 h 1000123"/>
              <a:gd name="connsiteX726" fmla="*/ 798970 w 1057276"/>
              <a:gd name="connsiteY726" fmla="*/ 435936 h 1000123"/>
              <a:gd name="connsiteX727" fmla="*/ 799700 w 1057276"/>
              <a:gd name="connsiteY727" fmla="*/ 430464 h 1000123"/>
              <a:gd name="connsiteX728" fmla="*/ 799793 w 1057276"/>
              <a:gd name="connsiteY728" fmla="*/ 423958 h 1000123"/>
              <a:gd name="connsiteX729" fmla="*/ 761773 w 1057276"/>
              <a:gd name="connsiteY729" fmla="*/ 423900 h 1000123"/>
              <a:gd name="connsiteX730" fmla="*/ 311868 w 1057276"/>
              <a:gd name="connsiteY730" fmla="*/ 433090 h 1000123"/>
              <a:gd name="connsiteX731" fmla="*/ 306105 w 1057276"/>
              <a:gd name="connsiteY731" fmla="*/ 456348 h 1000123"/>
              <a:gd name="connsiteX732" fmla="*/ 321229 w 1057276"/>
              <a:gd name="connsiteY732" fmla="*/ 472374 h 1000123"/>
              <a:gd name="connsiteX733" fmla="*/ 337686 w 1057276"/>
              <a:gd name="connsiteY733" fmla="*/ 451639 h 1000123"/>
              <a:gd name="connsiteX734" fmla="*/ 331120 w 1057276"/>
              <a:gd name="connsiteY734" fmla="*/ 432218 h 1000123"/>
              <a:gd name="connsiteX735" fmla="*/ 328148 w 1057276"/>
              <a:gd name="connsiteY735" fmla="*/ 429430 h 1000123"/>
              <a:gd name="connsiteX736" fmla="*/ 321827 w 1057276"/>
              <a:gd name="connsiteY736" fmla="*/ 429430 h 1000123"/>
              <a:gd name="connsiteX737" fmla="*/ 315505 w 1057276"/>
              <a:gd name="connsiteY737" fmla="*/ 429430 h 1000123"/>
              <a:gd name="connsiteX738" fmla="*/ 311868 w 1057276"/>
              <a:gd name="connsiteY738" fmla="*/ 433090 h 1000123"/>
              <a:gd name="connsiteX739" fmla="*/ 82953 w 1057276"/>
              <a:gd name="connsiteY739" fmla="*/ 445046 h 1000123"/>
              <a:gd name="connsiteX740" fmla="*/ 88771 w 1057276"/>
              <a:gd name="connsiteY740" fmla="*/ 459360 h 1000123"/>
              <a:gd name="connsiteX741" fmla="*/ 94302 w 1057276"/>
              <a:gd name="connsiteY741" fmla="*/ 444470 h 1000123"/>
              <a:gd name="connsiteX742" fmla="*/ 82953 w 1057276"/>
              <a:gd name="connsiteY742" fmla="*/ 445046 h 1000123"/>
              <a:gd name="connsiteX743" fmla="*/ 962920 w 1057276"/>
              <a:gd name="connsiteY743" fmla="*/ 445003 h 1000123"/>
              <a:gd name="connsiteX744" fmla="*/ 969397 w 1057276"/>
              <a:gd name="connsiteY744" fmla="*/ 459360 h 1000123"/>
              <a:gd name="connsiteX745" fmla="*/ 977113 w 1057276"/>
              <a:gd name="connsiteY745" fmla="*/ 449006 h 1000123"/>
              <a:gd name="connsiteX746" fmla="*/ 962920 w 1057276"/>
              <a:gd name="connsiteY746" fmla="*/ 445003 h 1000123"/>
              <a:gd name="connsiteX747" fmla="*/ 718 w 1057276"/>
              <a:gd name="connsiteY747" fmla="*/ 469242 h 1000123"/>
              <a:gd name="connsiteX748" fmla="*/ 2196 w 1057276"/>
              <a:gd name="connsiteY748" fmla="*/ 493195 h 1000123"/>
              <a:gd name="connsiteX749" fmla="*/ 22788 w 1057276"/>
              <a:gd name="connsiteY749" fmla="*/ 566116 h 1000123"/>
              <a:gd name="connsiteX750" fmla="*/ 66810 w 1057276"/>
              <a:gd name="connsiteY750" fmla="*/ 610671 h 1000123"/>
              <a:gd name="connsiteX751" fmla="*/ 87313 w 1057276"/>
              <a:gd name="connsiteY751" fmla="*/ 623172 h 1000123"/>
              <a:gd name="connsiteX752" fmla="*/ 80191 w 1057276"/>
              <a:gd name="connsiteY752" fmla="*/ 612160 h 1000123"/>
              <a:gd name="connsiteX753" fmla="*/ 56107 w 1057276"/>
              <a:gd name="connsiteY753" fmla="*/ 568390 h 1000123"/>
              <a:gd name="connsiteX754" fmla="*/ 64931 w 1057276"/>
              <a:gd name="connsiteY754" fmla="*/ 579403 h 1000123"/>
              <a:gd name="connsiteX755" fmla="*/ 98179 w 1057276"/>
              <a:gd name="connsiteY755" fmla="*/ 622753 h 1000123"/>
              <a:gd name="connsiteX756" fmla="*/ 99326 w 1057276"/>
              <a:gd name="connsiteY756" fmla="*/ 617999 h 1000123"/>
              <a:gd name="connsiteX757" fmla="*/ 117831 w 1057276"/>
              <a:gd name="connsiteY757" fmla="*/ 574551 h 1000123"/>
              <a:gd name="connsiteX758" fmla="*/ 116476 w 1057276"/>
              <a:gd name="connsiteY758" fmla="*/ 581253 h 1000123"/>
              <a:gd name="connsiteX759" fmla="*/ 106911 w 1057276"/>
              <a:gd name="connsiteY759" fmla="*/ 616822 h 1000123"/>
              <a:gd name="connsiteX760" fmla="*/ 106002 w 1057276"/>
              <a:gd name="connsiteY760" fmla="*/ 625280 h 1000123"/>
              <a:gd name="connsiteX761" fmla="*/ 112987 w 1057276"/>
              <a:gd name="connsiteY761" fmla="*/ 614219 h 1000123"/>
              <a:gd name="connsiteX762" fmla="*/ 131535 w 1057276"/>
              <a:gd name="connsiteY762" fmla="*/ 586891 h 1000123"/>
              <a:gd name="connsiteX763" fmla="*/ 155729 w 1057276"/>
              <a:gd name="connsiteY763" fmla="*/ 548374 h 1000123"/>
              <a:gd name="connsiteX764" fmla="*/ 174231 w 1057276"/>
              <a:gd name="connsiteY764" fmla="*/ 484198 h 1000123"/>
              <a:gd name="connsiteX765" fmla="*/ 175142 w 1057276"/>
              <a:gd name="connsiteY765" fmla="*/ 475852 h 1000123"/>
              <a:gd name="connsiteX766" fmla="*/ 172997 w 1057276"/>
              <a:gd name="connsiteY766" fmla="*/ 476680 h 1000123"/>
              <a:gd name="connsiteX767" fmla="*/ 139317 w 1057276"/>
              <a:gd name="connsiteY767" fmla="*/ 500002 h 1000123"/>
              <a:gd name="connsiteX768" fmla="*/ 99210 w 1057276"/>
              <a:gd name="connsiteY768" fmla="*/ 563049 h 1000123"/>
              <a:gd name="connsiteX769" fmla="*/ 95084 w 1057276"/>
              <a:gd name="connsiteY769" fmla="*/ 602129 h 1000123"/>
              <a:gd name="connsiteX770" fmla="*/ 90612 w 1057276"/>
              <a:gd name="connsiteY770" fmla="*/ 599023 h 1000123"/>
              <a:gd name="connsiteX771" fmla="*/ 61525 w 1057276"/>
              <a:gd name="connsiteY771" fmla="*/ 534669 h 1000123"/>
              <a:gd name="connsiteX772" fmla="*/ 15021 w 1057276"/>
              <a:gd name="connsiteY772" fmla="*/ 474368 h 1000123"/>
              <a:gd name="connsiteX773" fmla="*/ 0 w 1057276"/>
              <a:gd name="connsiteY773" fmla="*/ 460254 h 1000123"/>
              <a:gd name="connsiteX774" fmla="*/ 718 w 1057276"/>
              <a:gd name="connsiteY774" fmla="*/ 469242 h 1000123"/>
              <a:gd name="connsiteX775" fmla="*/ 1037568 w 1057276"/>
              <a:gd name="connsiteY775" fmla="*/ 479856 h 1000123"/>
              <a:gd name="connsiteX776" fmla="*/ 1018184 w 1057276"/>
              <a:gd name="connsiteY776" fmla="*/ 499051 h 1000123"/>
              <a:gd name="connsiteX777" fmla="*/ 1008964 w 1057276"/>
              <a:gd name="connsiteY777" fmla="*/ 513235 h 1000123"/>
              <a:gd name="connsiteX778" fmla="*/ 992124 w 1057276"/>
              <a:gd name="connsiteY778" fmla="*/ 542515 h 1000123"/>
              <a:gd name="connsiteX779" fmla="*/ 966197 w 1057276"/>
              <a:gd name="connsiteY779" fmla="*/ 601530 h 1000123"/>
              <a:gd name="connsiteX780" fmla="*/ 962235 w 1057276"/>
              <a:gd name="connsiteY780" fmla="*/ 594870 h 1000123"/>
              <a:gd name="connsiteX781" fmla="*/ 946501 w 1057276"/>
              <a:gd name="connsiteY781" fmla="*/ 532508 h 1000123"/>
              <a:gd name="connsiteX782" fmla="*/ 899959 w 1057276"/>
              <a:gd name="connsiteY782" fmla="*/ 486259 h 1000123"/>
              <a:gd name="connsiteX783" fmla="*/ 884119 w 1057276"/>
              <a:gd name="connsiteY783" fmla="*/ 476278 h 1000123"/>
              <a:gd name="connsiteX784" fmla="*/ 892235 w 1057276"/>
              <a:gd name="connsiteY784" fmla="*/ 524507 h 1000123"/>
              <a:gd name="connsiteX785" fmla="*/ 926451 w 1057276"/>
              <a:gd name="connsiteY785" fmla="*/ 587414 h 1000123"/>
              <a:gd name="connsiteX786" fmla="*/ 945513 w 1057276"/>
              <a:gd name="connsiteY786" fmla="*/ 615791 h 1000123"/>
              <a:gd name="connsiteX787" fmla="*/ 951720 w 1057276"/>
              <a:gd name="connsiteY787" fmla="*/ 626075 h 1000123"/>
              <a:gd name="connsiteX788" fmla="*/ 951026 w 1057276"/>
              <a:gd name="connsiteY788" fmla="*/ 618521 h 1000123"/>
              <a:gd name="connsiteX789" fmla="*/ 939601 w 1057276"/>
              <a:gd name="connsiteY789" fmla="*/ 577456 h 1000123"/>
              <a:gd name="connsiteX790" fmla="*/ 940095 w 1057276"/>
              <a:gd name="connsiteY790" fmla="*/ 575179 h 1000123"/>
              <a:gd name="connsiteX791" fmla="*/ 958358 w 1057276"/>
              <a:gd name="connsiteY791" fmla="*/ 619430 h 1000123"/>
              <a:gd name="connsiteX792" fmla="*/ 959329 w 1057276"/>
              <a:gd name="connsiteY792" fmla="*/ 623239 h 1000123"/>
              <a:gd name="connsiteX793" fmla="*/ 990686 w 1057276"/>
              <a:gd name="connsiteY793" fmla="*/ 582599 h 1000123"/>
              <a:gd name="connsiteX794" fmla="*/ 1001916 w 1057276"/>
              <a:gd name="connsiteY794" fmla="*/ 567829 h 1000123"/>
              <a:gd name="connsiteX795" fmla="*/ 974255 w 1057276"/>
              <a:gd name="connsiteY795" fmla="*/ 617274 h 1000123"/>
              <a:gd name="connsiteX796" fmla="*/ 970340 w 1057276"/>
              <a:gd name="connsiteY796" fmla="*/ 624108 h 1000123"/>
              <a:gd name="connsiteX797" fmla="*/ 1007497 w 1057276"/>
              <a:gd name="connsiteY797" fmla="*/ 596957 h 1000123"/>
              <a:gd name="connsiteX798" fmla="*/ 1055322 w 1057276"/>
              <a:gd name="connsiteY798" fmla="*/ 495878 h 1000123"/>
              <a:gd name="connsiteX799" fmla="*/ 1057199 w 1057276"/>
              <a:gd name="connsiteY799" fmla="*/ 460662 h 1000123"/>
              <a:gd name="connsiteX800" fmla="*/ 1037568 w 1057276"/>
              <a:gd name="connsiteY800" fmla="*/ 479856 h 1000123"/>
              <a:gd name="connsiteX801" fmla="*/ 519583 w 1057276"/>
              <a:gd name="connsiteY801" fmla="*/ 483110 h 1000123"/>
              <a:gd name="connsiteX802" fmla="*/ 520797 w 1057276"/>
              <a:gd name="connsiteY802" fmla="*/ 542646 h 1000123"/>
              <a:gd name="connsiteX803" fmla="*/ 521605 w 1057276"/>
              <a:gd name="connsiteY803" fmla="*/ 591445 h 1000123"/>
              <a:gd name="connsiteX804" fmla="*/ 528418 w 1057276"/>
              <a:gd name="connsiteY804" fmla="*/ 598977 h 1000123"/>
              <a:gd name="connsiteX805" fmla="*/ 535232 w 1057276"/>
              <a:gd name="connsiteY805" fmla="*/ 606507 h 1000123"/>
              <a:gd name="connsiteX806" fmla="*/ 536053 w 1057276"/>
              <a:gd name="connsiteY806" fmla="*/ 574901 h 1000123"/>
              <a:gd name="connsiteX807" fmla="*/ 537169 w 1057276"/>
              <a:gd name="connsiteY807" fmla="*/ 510783 h 1000123"/>
              <a:gd name="connsiteX808" fmla="*/ 537465 w 1057276"/>
              <a:gd name="connsiteY808" fmla="*/ 478267 h 1000123"/>
              <a:gd name="connsiteX809" fmla="*/ 529706 w 1057276"/>
              <a:gd name="connsiteY809" fmla="*/ 475398 h 1000123"/>
              <a:gd name="connsiteX810" fmla="*/ 520563 w 1057276"/>
              <a:gd name="connsiteY810" fmla="*/ 472451 h 1000123"/>
              <a:gd name="connsiteX811" fmla="*/ 519583 w 1057276"/>
              <a:gd name="connsiteY811" fmla="*/ 483110 h 1000123"/>
              <a:gd name="connsiteX812" fmla="*/ 84246 w 1057276"/>
              <a:gd name="connsiteY812" fmla="*/ 542356 h 1000123"/>
              <a:gd name="connsiteX813" fmla="*/ 77800 w 1057276"/>
              <a:gd name="connsiteY813" fmla="*/ 550980 h 1000123"/>
              <a:gd name="connsiteX814" fmla="*/ 82979 w 1057276"/>
              <a:gd name="connsiteY814" fmla="*/ 559316 h 1000123"/>
              <a:gd name="connsiteX815" fmla="*/ 93902 w 1057276"/>
              <a:gd name="connsiteY815" fmla="*/ 555254 h 1000123"/>
              <a:gd name="connsiteX816" fmla="*/ 95952 w 1057276"/>
              <a:gd name="connsiteY816" fmla="*/ 552106 h 1000123"/>
              <a:gd name="connsiteX817" fmla="*/ 94760 w 1057276"/>
              <a:gd name="connsiteY817" fmla="*/ 548950 h 1000123"/>
              <a:gd name="connsiteX818" fmla="*/ 84246 w 1057276"/>
              <a:gd name="connsiteY818" fmla="*/ 542356 h 1000123"/>
              <a:gd name="connsiteX819" fmla="*/ 967711 w 1057276"/>
              <a:gd name="connsiteY819" fmla="*/ 543354 h 1000123"/>
              <a:gd name="connsiteX820" fmla="*/ 963349 w 1057276"/>
              <a:gd name="connsiteY820" fmla="*/ 555130 h 1000123"/>
              <a:gd name="connsiteX821" fmla="*/ 980342 w 1057276"/>
              <a:gd name="connsiteY821" fmla="*/ 551104 h 1000123"/>
              <a:gd name="connsiteX822" fmla="*/ 967711 w 1057276"/>
              <a:gd name="connsiteY822" fmla="*/ 543354 h 1000123"/>
              <a:gd name="connsiteX823" fmla="*/ 504633 w 1057276"/>
              <a:gd name="connsiteY823" fmla="*/ 551430 h 1000123"/>
              <a:gd name="connsiteX824" fmla="*/ 497223 w 1057276"/>
              <a:gd name="connsiteY824" fmla="*/ 558913 h 1000123"/>
              <a:gd name="connsiteX825" fmla="*/ 495508 w 1057276"/>
              <a:gd name="connsiteY825" fmla="*/ 565128 h 1000123"/>
              <a:gd name="connsiteX826" fmla="*/ 498628 w 1057276"/>
              <a:gd name="connsiteY826" fmla="*/ 591486 h 1000123"/>
              <a:gd name="connsiteX827" fmla="*/ 514765 w 1057276"/>
              <a:gd name="connsiteY827" fmla="*/ 607781 h 1000123"/>
              <a:gd name="connsiteX828" fmla="*/ 530948 w 1057276"/>
              <a:gd name="connsiteY828" fmla="*/ 623253 h 1000123"/>
              <a:gd name="connsiteX829" fmla="*/ 539424 w 1057276"/>
              <a:gd name="connsiteY829" fmla="*/ 645140 h 1000123"/>
              <a:gd name="connsiteX830" fmla="*/ 540698 w 1057276"/>
              <a:gd name="connsiteY830" fmla="*/ 650657 h 1000123"/>
              <a:gd name="connsiteX831" fmla="*/ 541951 w 1057276"/>
              <a:gd name="connsiteY831" fmla="*/ 652608 h 1000123"/>
              <a:gd name="connsiteX832" fmla="*/ 542157 w 1057276"/>
              <a:gd name="connsiteY832" fmla="*/ 647403 h 1000123"/>
              <a:gd name="connsiteX833" fmla="*/ 524364 w 1057276"/>
              <a:gd name="connsiteY833" fmla="*/ 602472 h 1000123"/>
              <a:gd name="connsiteX834" fmla="*/ 508400 w 1057276"/>
              <a:gd name="connsiteY834" fmla="*/ 577000 h 1000123"/>
              <a:gd name="connsiteX835" fmla="*/ 511604 w 1057276"/>
              <a:gd name="connsiteY835" fmla="*/ 568146 h 1000123"/>
              <a:gd name="connsiteX836" fmla="*/ 514837 w 1057276"/>
              <a:gd name="connsiteY836" fmla="*/ 562027 h 1000123"/>
              <a:gd name="connsiteX837" fmla="*/ 514837 w 1057276"/>
              <a:gd name="connsiteY837" fmla="*/ 552987 h 1000123"/>
              <a:gd name="connsiteX838" fmla="*/ 513439 w 1057276"/>
              <a:gd name="connsiteY838" fmla="*/ 543947 h 1000123"/>
              <a:gd name="connsiteX839" fmla="*/ 504633 w 1057276"/>
              <a:gd name="connsiteY839" fmla="*/ 551430 h 1000123"/>
              <a:gd name="connsiteX840" fmla="*/ 160991 w 1057276"/>
              <a:gd name="connsiteY840" fmla="*/ 568998 h 1000123"/>
              <a:gd name="connsiteX841" fmla="*/ 126554 w 1057276"/>
              <a:gd name="connsiteY841" fmla="*/ 623979 h 1000123"/>
              <a:gd name="connsiteX842" fmla="*/ 124160 w 1057276"/>
              <a:gd name="connsiteY842" fmla="*/ 692002 h 1000123"/>
              <a:gd name="connsiteX843" fmla="*/ 125032 w 1057276"/>
              <a:gd name="connsiteY843" fmla="*/ 705287 h 1000123"/>
              <a:gd name="connsiteX844" fmla="*/ 88054 w 1057276"/>
              <a:gd name="connsiteY844" fmla="*/ 653259 h 1000123"/>
              <a:gd name="connsiteX845" fmla="*/ 74659 w 1057276"/>
              <a:gd name="connsiteY845" fmla="*/ 633088 h 1000123"/>
              <a:gd name="connsiteX846" fmla="*/ 62966 w 1057276"/>
              <a:gd name="connsiteY846" fmla="*/ 621312 h 1000123"/>
              <a:gd name="connsiteX847" fmla="*/ 40282 w 1057276"/>
              <a:gd name="connsiteY847" fmla="*/ 602260 h 1000123"/>
              <a:gd name="connsiteX848" fmla="*/ 5894 w 1057276"/>
              <a:gd name="connsiteY848" fmla="*/ 583326 h 1000123"/>
              <a:gd name="connsiteX849" fmla="*/ 15238 w 1057276"/>
              <a:gd name="connsiteY849" fmla="*/ 623659 h 1000123"/>
              <a:gd name="connsiteX850" fmla="*/ 101290 w 1057276"/>
              <a:gd name="connsiteY850" fmla="*/ 714719 h 1000123"/>
              <a:gd name="connsiteX851" fmla="*/ 117679 w 1057276"/>
              <a:gd name="connsiteY851" fmla="*/ 721537 h 1000123"/>
              <a:gd name="connsiteX852" fmla="*/ 105395 w 1057276"/>
              <a:gd name="connsiteY852" fmla="*/ 707026 h 1000123"/>
              <a:gd name="connsiteX853" fmla="*/ 75452 w 1057276"/>
              <a:gd name="connsiteY853" fmla="*/ 672087 h 1000123"/>
              <a:gd name="connsiteX854" fmla="*/ 86008 w 1057276"/>
              <a:gd name="connsiteY854" fmla="*/ 681188 h 1000123"/>
              <a:gd name="connsiteX855" fmla="*/ 127051 w 1057276"/>
              <a:gd name="connsiteY855" fmla="*/ 716008 h 1000123"/>
              <a:gd name="connsiteX856" fmla="*/ 131713 w 1057276"/>
              <a:gd name="connsiteY856" fmla="*/ 719471 h 1000123"/>
              <a:gd name="connsiteX857" fmla="*/ 132507 w 1057276"/>
              <a:gd name="connsiteY857" fmla="*/ 704909 h 1000123"/>
              <a:gd name="connsiteX858" fmla="*/ 139559 w 1057276"/>
              <a:gd name="connsiteY858" fmla="*/ 665621 h 1000123"/>
              <a:gd name="connsiteX859" fmla="*/ 141061 w 1057276"/>
              <a:gd name="connsiteY859" fmla="*/ 663019 h 1000123"/>
              <a:gd name="connsiteX860" fmla="*/ 141101 w 1057276"/>
              <a:gd name="connsiteY860" fmla="*/ 666165 h 1000123"/>
              <a:gd name="connsiteX861" fmla="*/ 139780 w 1057276"/>
              <a:gd name="connsiteY861" fmla="*/ 677227 h 1000123"/>
              <a:gd name="connsiteX862" fmla="*/ 138814 w 1057276"/>
              <a:gd name="connsiteY862" fmla="*/ 696202 h 1000123"/>
              <a:gd name="connsiteX863" fmla="*/ 139208 w 1057276"/>
              <a:gd name="connsiteY863" fmla="*/ 707264 h 1000123"/>
              <a:gd name="connsiteX864" fmla="*/ 140349 w 1057276"/>
              <a:gd name="connsiteY864" fmla="*/ 704661 h 1000123"/>
              <a:gd name="connsiteX865" fmla="*/ 149839 w 1057276"/>
              <a:gd name="connsiteY865" fmla="*/ 683189 h 1000123"/>
              <a:gd name="connsiteX866" fmla="*/ 178639 w 1057276"/>
              <a:gd name="connsiteY866" fmla="*/ 581579 h 1000123"/>
              <a:gd name="connsiteX867" fmla="*/ 174853 w 1057276"/>
              <a:gd name="connsiteY867" fmla="*/ 555659 h 1000123"/>
              <a:gd name="connsiteX868" fmla="*/ 160991 w 1057276"/>
              <a:gd name="connsiteY868" fmla="*/ 568998 h 1000123"/>
              <a:gd name="connsiteX869" fmla="*/ 881473 w 1057276"/>
              <a:gd name="connsiteY869" fmla="*/ 556874 h 1000123"/>
              <a:gd name="connsiteX870" fmla="*/ 879595 w 1057276"/>
              <a:gd name="connsiteY870" fmla="*/ 570216 h 1000123"/>
              <a:gd name="connsiteX871" fmla="*/ 889356 w 1057276"/>
              <a:gd name="connsiteY871" fmla="*/ 637643 h 1000123"/>
              <a:gd name="connsiteX872" fmla="*/ 918790 w 1057276"/>
              <a:gd name="connsiteY872" fmla="*/ 705287 h 1000123"/>
              <a:gd name="connsiteX873" fmla="*/ 917529 w 1057276"/>
              <a:gd name="connsiteY873" fmla="*/ 670176 h 1000123"/>
              <a:gd name="connsiteX874" fmla="*/ 916837 w 1057276"/>
              <a:gd name="connsiteY874" fmla="*/ 663019 h 1000123"/>
              <a:gd name="connsiteX875" fmla="*/ 918211 w 1057276"/>
              <a:gd name="connsiteY875" fmla="*/ 665197 h 1000123"/>
              <a:gd name="connsiteX876" fmla="*/ 925139 w 1057276"/>
              <a:gd name="connsiteY876" fmla="*/ 706276 h 1000123"/>
              <a:gd name="connsiteX877" fmla="*/ 925716 w 1057276"/>
              <a:gd name="connsiteY877" fmla="*/ 719615 h 1000123"/>
              <a:gd name="connsiteX878" fmla="*/ 968388 w 1057276"/>
              <a:gd name="connsiteY878" fmla="*/ 684000 h 1000123"/>
              <a:gd name="connsiteX879" fmla="*/ 982361 w 1057276"/>
              <a:gd name="connsiteY879" fmla="*/ 671776 h 1000123"/>
              <a:gd name="connsiteX880" fmla="*/ 952204 w 1057276"/>
              <a:gd name="connsiteY880" fmla="*/ 706939 h 1000123"/>
              <a:gd name="connsiteX881" fmla="*/ 938026 w 1057276"/>
              <a:gd name="connsiteY881" fmla="*/ 722229 h 1000123"/>
              <a:gd name="connsiteX882" fmla="*/ 977998 w 1057276"/>
              <a:gd name="connsiteY882" fmla="*/ 703891 h 1000123"/>
              <a:gd name="connsiteX883" fmla="*/ 1041864 w 1057276"/>
              <a:gd name="connsiteY883" fmla="*/ 625238 h 1000123"/>
              <a:gd name="connsiteX884" fmla="*/ 1052065 w 1057276"/>
              <a:gd name="connsiteY884" fmla="*/ 583172 h 1000123"/>
              <a:gd name="connsiteX885" fmla="*/ 1017622 w 1057276"/>
              <a:gd name="connsiteY885" fmla="*/ 601967 h 1000123"/>
              <a:gd name="connsiteX886" fmla="*/ 995162 w 1057276"/>
              <a:gd name="connsiteY886" fmla="*/ 621318 h 1000123"/>
              <a:gd name="connsiteX887" fmla="*/ 982180 w 1057276"/>
              <a:gd name="connsiteY887" fmla="*/ 634390 h 1000123"/>
              <a:gd name="connsiteX888" fmla="*/ 963892 w 1057276"/>
              <a:gd name="connsiteY888" fmla="*/ 661717 h 1000123"/>
              <a:gd name="connsiteX889" fmla="*/ 939679 w 1057276"/>
              <a:gd name="connsiteY889" fmla="*/ 697179 h 1000123"/>
              <a:gd name="connsiteX890" fmla="*/ 931730 w 1057276"/>
              <a:gd name="connsiteY890" fmla="*/ 703035 h 1000123"/>
              <a:gd name="connsiteX891" fmla="*/ 936474 w 1057276"/>
              <a:gd name="connsiteY891" fmla="*/ 660860 h 1000123"/>
              <a:gd name="connsiteX892" fmla="*/ 897674 w 1057276"/>
              <a:gd name="connsiteY892" fmla="*/ 569541 h 1000123"/>
              <a:gd name="connsiteX893" fmla="*/ 881473 w 1057276"/>
              <a:gd name="connsiteY893" fmla="*/ 556874 h 1000123"/>
              <a:gd name="connsiteX894" fmla="*/ 185105 w 1057276"/>
              <a:gd name="connsiteY894" fmla="*/ 604315 h 1000123"/>
              <a:gd name="connsiteX895" fmla="*/ 170137 w 1057276"/>
              <a:gd name="connsiteY895" fmla="*/ 660350 h 1000123"/>
              <a:gd name="connsiteX896" fmla="*/ 169114 w 1057276"/>
              <a:gd name="connsiteY896" fmla="*/ 662885 h 1000123"/>
              <a:gd name="connsiteX897" fmla="*/ 172907 w 1057276"/>
              <a:gd name="connsiteY897" fmla="*/ 660203 h 1000123"/>
              <a:gd name="connsiteX898" fmla="*/ 195907 w 1057276"/>
              <a:gd name="connsiteY898" fmla="*/ 651965 h 1000123"/>
              <a:gd name="connsiteX899" fmla="*/ 211424 w 1057276"/>
              <a:gd name="connsiteY899" fmla="*/ 646562 h 1000123"/>
              <a:gd name="connsiteX900" fmla="*/ 191417 w 1057276"/>
              <a:gd name="connsiteY900" fmla="*/ 601713 h 1000123"/>
              <a:gd name="connsiteX901" fmla="*/ 185105 w 1057276"/>
              <a:gd name="connsiteY901" fmla="*/ 600869 h 1000123"/>
              <a:gd name="connsiteX902" fmla="*/ 185105 w 1057276"/>
              <a:gd name="connsiteY902" fmla="*/ 604315 h 1000123"/>
              <a:gd name="connsiteX903" fmla="*/ 857823 w 1057276"/>
              <a:gd name="connsiteY903" fmla="*/ 603216 h 1000123"/>
              <a:gd name="connsiteX904" fmla="*/ 836252 w 1057276"/>
              <a:gd name="connsiteY904" fmla="*/ 615593 h 1000123"/>
              <a:gd name="connsiteX905" fmla="*/ 831345 w 1057276"/>
              <a:gd name="connsiteY905" fmla="*/ 621059 h 1000123"/>
              <a:gd name="connsiteX906" fmla="*/ 831924 w 1057276"/>
              <a:gd name="connsiteY906" fmla="*/ 628091 h 1000123"/>
              <a:gd name="connsiteX907" fmla="*/ 832503 w 1057276"/>
              <a:gd name="connsiteY907" fmla="*/ 635123 h 1000123"/>
              <a:gd name="connsiteX908" fmla="*/ 836864 w 1057276"/>
              <a:gd name="connsiteY908" fmla="*/ 639650 h 1000123"/>
              <a:gd name="connsiteX909" fmla="*/ 864955 w 1057276"/>
              <a:gd name="connsiteY909" fmla="*/ 652791 h 1000123"/>
              <a:gd name="connsiteX910" fmla="*/ 882616 w 1057276"/>
              <a:gd name="connsiteY910" fmla="*/ 658995 h 1000123"/>
              <a:gd name="connsiteX911" fmla="*/ 887885 w 1057276"/>
              <a:gd name="connsiteY911" fmla="*/ 662110 h 1000123"/>
              <a:gd name="connsiteX912" fmla="*/ 881946 w 1057276"/>
              <a:gd name="connsiteY912" fmla="*/ 644000 h 1000123"/>
              <a:gd name="connsiteX913" fmla="*/ 874452 w 1057276"/>
              <a:gd name="connsiteY913" fmla="*/ 616475 h 1000123"/>
              <a:gd name="connsiteX914" fmla="*/ 872284 w 1057276"/>
              <a:gd name="connsiteY914" fmla="*/ 604134 h 1000123"/>
              <a:gd name="connsiteX915" fmla="*/ 871673 w 1057276"/>
              <a:gd name="connsiteY915" fmla="*/ 601206 h 1000123"/>
              <a:gd name="connsiteX916" fmla="*/ 868142 w 1057276"/>
              <a:gd name="connsiteY916" fmla="*/ 601291 h 1000123"/>
              <a:gd name="connsiteX917" fmla="*/ 857823 w 1057276"/>
              <a:gd name="connsiteY917" fmla="*/ 603216 h 1000123"/>
              <a:gd name="connsiteX918" fmla="*/ 522243 w 1057276"/>
              <a:gd name="connsiteY918" fmla="*/ 632112 h 1000123"/>
              <a:gd name="connsiteX919" fmla="*/ 523024 w 1057276"/>
              <a:gd name="connsiteY919" fmla="*/ 659765 h 1000123"/>
              <a:gd name="connsiteX920" fmla="*/ 529040 w 1057276"/>
              <a:gd name="connsiteY920" fmla="*/ 694901 h 1000123"/>
              <a:gd name="connsiteX921" fmla="*/ 533001 w 1057276"/>
              <a:gd name="connsiteY921" fmla="*/ 638293 h 1000123"/>
              <a:gd name="connsiteX922" fmla="*/ 522773 w 1057276"/>
              <a:gd name="connsiteY922" fmla="*/ 622027 h 1000123"/>
              <a:gd name="connsiteX923" fmla="*/ 522243 w 1057276"/>
              <a:gd name="connsiteY923" fmla="*/ 632112 h 1000123"/>
              <a:gd name="connsiteX924" fmla="*/ 95883 w 1057276"/>
              <a:gd name="connsiteY924" fmla="*/ 640246 h 1000123"/>
              <a:gd name="connsiteX925" fmla="*/ 95207 w 1057276"/>
              <a:gd name="connsiteY925" fmla="*/ 654122 h 1000123"/>
              <a:gd name="connsiteX926" fmla="*/ 112525 w 1057276"/>
              <a:gd name="connsiteY926" fmla="*/ 652459 h 1000123"/>
              <a:gd name="connsiteX927" fmla="*/ 111305 w 1057276"/>
              <a:gd name="connsiteY927" fmla="*/ 641072 h 1000123"/>
              <a:gd name="connsiteX928" fmla="*/ 108627 w 1057276"/>
              <a:gd name="connsiteY928" fmla="*/ 637643 h 1000123"/>
              <a:gd name="connsiteX929" fmla="*/ 103547 w 1057276"/>
              <a:gd name="connsiteY929" fmla="*/ 637643 h 1000123"/>
              <a:gd name="connsiteX930" fmla="*/ 95883 w 1057276"/>
              <a:gd name="connsiteY930" fmla="*/ 640246 h 1000123"/>
              <a:gd name="connsiteX931" fmla="*/ 946720 w 1057276"/>
              <a:gd name="connsiteY931" fmla="*/ 640246 h 1000123"/>
              <a:gd name="connsiteX932" fmla="*/ 946074 w 1057276"/>
              <a:gd name="connsiteY932" fmla="*/ 654168 h 1000123"/>
              <a:gd name="connsiteX933" fmla="*/ 959396 w 1057276"/>
              <a:gd name="connsiteY933" fmla="*/ 656642 h 1000123"/>
              <a:gd name="connsiteX934" fmla="*/ 962139 w 1057276"/>
              <a:gd name="connsiteY934" fmla="*/ 641072 h 1000123"/>
              <a:gd name="connsiteX935" fmla="*/ 959463 w 1057276"/>
              <a:gd name="connsiteY935" fmla="*/ 637643 h 1000123"/>
              <a:gd name="connsiteX936" fmla="*/ 954386 w 1057276"/>
              <a:gd name="connsiteY936" fmla="*/ 637643 h 1000123"/>
              <a:gd name="connsiteX937" fmla="*/ 946720 w 1057276"/>
              <a:gd name="connsiteY937" fmla="*/ 640246 h 1000123"/>
              <a:gd name="connsiteX938" fmla="*/ 221613 w 1057276"/>
              <a:gd name="connsiteY938" fmla="*/ 646354 h 1000123"/>
              <a:gd name="connsiteX939" fmla="*/ 195449 w 1057276"/>
              <a:gd name="connsiteY939" fmla="*/ 659058 h 1000123"/>
              <a:gd name="connsiteX940" fmla="*/ 170899 w 1057276"/>
              <a:gd name="connsiteY940" fmla="*/ 681498 h 1000123"/>
              <a:gd name="connsiteX941" fmla="*/ 170918 w 1057276"/>
              <a:gd name="connsiteY941" fmla="*/ 687744 h 1000123"/>
              <a:gd name="connsiteX942" fmla="*/ 176202 w 1057276"/>
              <a:gd name="connsiteY942" fmla="*/ 697501 h 1000123"/>
              <a:gd name="connsiteX943" fmla="*/ 193658 w 1057276"/>
              <a:gd name="connsiteY943" fmla="*/ 725480 h 1000123"/>
              <a:gd name="connsiteX944" fmla="*/ 210229 w 1057276"/>
              <a:gd name="connsiteY944" fmla="*/ 748255 h 1000123"/>
              <a:gd name="connsiteX945" fmla="*/ 224385 w 1057276"/>
              <a:gd name="connsiteY945" fmla="*/ 736044 h 1000123"/>
              <a:gd name="connsiteX946" fmla="*/ 226517 w 1057276"/>
              <a:gd name="connsiteY946" fmla="*/ 731525 h 1000123"/>
              <a:gd name="connsiteX947" fmla="*/ 226177 w 1057276"/>
              <a:gd name="connsiteY947" fmla="*/ 686805 h 1000123"/>
              <a:gd name="connsiteX948" fmla="*/ 225837 w 1057276"/>
              <a:gd name="connsiteY948" fmla="*/ 642084 h 1000123"/>
              <a:gd name="connsiteX949" fmla="*/ 221613 w 1057276"/>
              <a:gd name="connsiteY949" fmla="*/ 646354 h 1000123"/>
              <a:gd name="connsiteX950" fmla="*/ 831637 w 1057276"/>
              <a:gd name="connsiteY950" fmla="*/ 687058 h 1000123"/>
              <a:gd name="connsiteX951" fmla="*/ 831637 w 1057276"/>
              <a:gd name="connsiteY951" fmla="*/ 732769 h 1000123"/>
              <a:gd name="connsiteX952" fmla="*/ 833623 w 1057276"/>
              <a:gd name="connsiteY952" fmla="*/ 736634 h 1000123"/>
              <a:gd name="connsiteX953" fmla="*/ 847672 w 1057276"/>
              <a:gd name="connsiteY953" fmla="*/ 748255 h 1000123"/>
              <a:gd name="connsiteX954" fmla="*/ 881933 w 1057276"/>
              <a:gd name="connsiteY954" fmla="*/ 697254 h 1000123"/>
              <a:gd name="connsiteX955" fmla="*/ 885538 w 1057276"/>
              <a:gd name="connsiteY955" fmla="*/ 672504 h 1000123"/>
              <a:gd name="connsiteX956" fmla="*/ 883550 w 1057276"/>
              <a:gd name="connsiteY956" fmla="*/ 667714 h 1000123"/>
              <a:gd name="connsiteX957" fmla="*/ 877313 w 1057276"/>
              <a:gd name="connsiteY957" fmla="*/ 664547 h 1000123"/>
              <a:gd name="connsiteX958" fmla="*/ 860978 w 1057276"/>
              <a:gd name="connsiteY958" fmla="*/ 658603 h 1000123"/>
              <a:gd name="connsiteX959" fmla="*/ 835038 w 1057276"/>
              <a:gd name="connsiteY959" fmla="*/ 645414 h 1000123"/>
              <a:gd name="connsiteX960" fmla="*/ 831637 w 1057276"/>
              <a:gd name="connsiteY960" fmla="*/ 641348 h 1000123"/>
              <a:gd name="connsiteX961" fmla="*/ 831637 w 1057276"/>
              <a:gd name="connsiteY961" fmla="*/ 687058 h 1000123"/>
              <a:gd name="connsiteX962" fmla="*/ 138052 w 1057276"/>
              <a:gd name="connsiteY962" fmla="*/ 723206 h 1000123"/>
              <a:gd name="connsiteX963" fmla="*/ 115051 w 1057276"/>
              <a:gd name="connsiteY963" fmla="*/ 756715 h 1000123"/>
              <a:gd name="connsiteX964" fmla="*/ 115533 w 1057276"/>
              <a:gd name="connsiteY964" fmla="*/ 764522 h 1000123"/>
              <a:gd name="connsiteX965" fmla="*/ 150042 w 1057276"/>
              <a:gd name="connsiteY965" fmla="*/ 824756 h 1000123"/>
              <a:gd name="connsiteX966" fmla="*/ 372584 w 1057276"/>
              <a:gd name="connsiteY966" fmla="*/ 975531 h 1000123"/>
              <a:gd name="connsiteX967" fmla="*/ 652548 w 1057276"/>
              <a:gd name="connsiteY967" fmla="*/ 984914 h 1000123"/>
              <a:gd name="connsiteX968" fmla="*/ 844568 w 1057276"/>
              <a:gd name="connsiteY968" fmla="*/ 887442 h 1000123"/>
              <a:gd name="connsiteX969" fmla="*/ 911956 w 1057276"/>
              <a:gd name="connsiteY969" fmla="*/ 819829 h 1000123"/>
              <a:gd name="connsiteX970" fmla="*/ 942451 w 1057276"/>
              <a:gd name="connsiteY970" fmla="*/ 765990 h 1000123"/>
              <a:gd name="connsiteX971" fmla="*/ 943154 w 1057276"/>
              <a:gd name="connsiteY971" fmla="*/ 759145 h 1000123"/>
              <a:gd name="connsiteX972" fmla="*/ 941055 w 1057276"/>
              <a:gd name="connsiteY972" fmla="*/ 755063 h 1000123"/>
              <a:gd name="connsiteX973" fmla="*/ 923766 w 1057276"/>
              <a:gd name="connsiteY973" fmla="*/ 729077 h 1000123"/>
              <a:gd name="connsiteX974" fmla="*/ 902756 w 1057276"/>
              <a:gd name="connsiteY974" fmla="*/ 698476 h 1000123"/>
              <a:gd name="connsiteX975" fmla="*/ 896083 w 1057276"/>
              <a:gd name="connsiteY975" fmla="*/ 689738 h 1000123"/>
              <a:gd name="connsiteX976" fmla="*/ 889736 w 1057276"/>
              <a:gd name="connsiteY976" fmla="*/ 699782 h 1000123"/>
              <a:gd name="connsiteX977" fmla="*/ 859496 w 1057276"/>
              <a:gd name="connsiteY977" fmla="*/ 746304 h 1000123"/>
              <a:gd name="connsiteX978" fmla="*/ 826002 w 1057276"/>
              <a:gd name="connsiteY978" fmla="*/ 785856 h 1000123"/>
              <a:gd name="connsiteX979" fmla="*/ 712029 w 1057276"/>
              <a:gd name="connsiteY979" fmla="*/ 869970 h 1000123"/>
              <a:gd name="connsiteX980" fmla="*/ 579490 w 1057276"/>
              <a:gd name="connsiteY980" fmla="*/ 910489 h 1000123"/>
              <a:gd name="connsiteX981" fmla="*/ 563327 w 1057276"/>
              <a:gd name="connsiteY981" fmla="*/ 912757 h 1000123"/>
              <a:gd name="connsiteX982" fmla="*/ 529060 w 1057276"/>
              <a:gd name="connsiteY982" fmla="*/ 912753 h 1000123"/>
              <a:gd name="connsiteX983" fmla="*/ 494794 w 1057276"/>
              <a:gd name="connsiteY983" fmla="*/ 912750 h 1000123"/>
              <a:gd name="connsiteX984" fmla="*/ 477984 w 1057276"/>
              <a:gd name="connsiteY984" fmla="*/ 910458 h 1000123"/>
              <a:gd name="connsiteX985" fmla="*/ 324756 w 1057276"/>
              <a:gd name="connsiteY985" fmla="*/ 859086 h 1000123"/>
              <a:gd name="connsiteX986" fmla="*/ 170235 w 1057276"/>
              <a:gd name="connsiteY986" fmla="*/ 703660 h 1000123"/>
              <a:gd name="connsiteX987" fmla="*/ 161764 w 1057276"/>
              <a:gd name="connsiteY987" fmla="*/ 689735 h 1000123"/>
              <a:gd name="connsiteX988" fmla="*/ 138052 w 1057276"/>
              <a:gd name="connsiteY988" fmla="*/ 723206 h 1000123"/>
              <a:gd name="connsiteX989" fmla="*/ 333225 w 1057276"/>
              <a:gd name="connsiteY989" fmla="*/ 723452 h 1000123"/>
              <a:gd name="connsiteX990" fmla="*/ 359022 w 1057276"/>
              <a:gd name="connsiteY990" fmla="*/ 731832 h 1000123"/>
              <a:gd name="connsiteX991" fmla="*/ 471700 w 1057276"/>
              <a:gd name="connsiteY991" fmla="*/ 771146 h 1000123"/>
              <a:gd name="connsiteX992" fmla="*/ 489984 w 1057276"/>
              <a:gd name="connsiteY992" fmla="*/ 778318 h 1000123"/>
              <a:gd name="connsiteX993" fmla="*/ 484995 w 1057276"/>
              <a:gd name="connsiteY993" fmla="*/ 785837 h 1000123"/>
              <a:gd name="connsiteX994" fmla="*/ 482098 w 1057276"/>
              <a:gd name="connsiteY994" fmla="*/ 839796 h 1000123"/>
              <a:gd name="connsiteX995" fmla="*/ 483217 w 1057276"/>
              <a:gd name="connsiteY995" fmla="*/ 832291 h 1000123"/>
              <a:gd name="connsiteX996" fmla="*/ 481179 w 1057276"/>
              <a:gd name="connsiteY996" fmla="*/ 822357 h 1000123"/>
              <a:gd name="connsiteX997" fmla="*/ 482546 w 1057276"/>
              <a:gd name="connsiteY997" fmla="*/ 813742 h 1000123"/>
              <a:gd name="connsiteX998" fmla="*/ 486535 w 1057276"/>
              <a:gd name="connsiteY998" fmla="*/ 799337 h 1000123"/>
              <a:gd name="connsiteX999" fmla="*/ 504002 w 1057276"/>
              <a:gd name="connsiteY999" fmla="*/ 779390 h 1000123"/>
              <a:gd name="connsiteX1000" fmla="*/ 508371 w 1057276"/>
              <a:gd name="connsiteY1000" fmla="*/ 775602 h 1000123"/>
              <a:gd name="connsiteX1001" fmla="*/ 455444 w 1057276"/>
              <a:gd name="connsiteY1001" fmla="*/ 752824 h 1000123"/>
              <a:gd name="connsiteX1002" fmla="*/ 350126 w 1057276"/>
              <a:gd name="connsiteY1002" fmla="*/ 724894 h 1000123"/>
              <a:gd name="connsiteX1003" fmla="*/ 333225 w 1057276"/>
              <a:gd name="connsiteY1003" fmla="*/ 723452 h 1000123"/>
              <a:gd name="connsiteX1004" fmla="*/ 697805 w 1057276"/>
              <a:gd name="connsiteY1004" fmla="*/ 726725 h 1000123"/>
              <a:gd name="connsiteX1005" fmla="*/ 592054 w 1057276"/>
              <a:gd name="connsiteY1005" fmla="*/ 756818 h 1000123"/>
              <a:gd name="connsiteX1006" fmla="*/ 549749 w 1057276"/>
              <a:gd name="connsiteY1006" fmla="*/ 775664 h 1000123"/>
              <a:gd name="connsiteX1007" fmla="*/ 554149 w 1057276"/>
              <a:gd name="connsiteY1007" fmla="*/ 779410 h 1000123"/>
              <a:gd name="connsiteX1008" fmla="*/ 571487 w 1057276"/>
              <a:gd name="connsiteY1008" fmla="*/ 800153 h 1000123"/>
              <a:gd name="connsiteX1009" fmla="*/ 574825 w 1057276"/>
              <a:gd name="connsiteY1009" fmla="*/ 807467 h 1000123"/>
              <a:gd name="connsiteX1010" fmla="*/ 575371 w 1057276"/>
              <a:gd name="connsiteY1010" fmla="*/ 818759 h 1000123"/>
              <a:gd name="connsiteX1011" fmla="*/ 575918 w 1057276"/>
              <a:gd name="connsiteY1011" fmla="*/ 830050 h 1000123"/>
              <a:gd name="connsiteX1012" fmla="*/ 573829 w 1057276"/>
              <a:gd name="connsiteY1012" fmla="*/ 836222 h 1000123"/>
              <a:gd name="connsiteX1013" fmla="*/ 574968 w 1057276"/>
              <a:gd name="connsiteY1013" fmla="*/ 841206 h 1000123"/>
              <a:gd name="connsiteX1014" fmla="*/ 581300 w 1057276"/>
              <a:gd name="connsiteY1014" fmla="*/ 813973 h 1000123"/>
              <a:gd name="connsiteX1015" fmla="*/ 571861 w 1057276"/>
              <a:gd name="connsiteY1015" fmla="*/ 784232 h 1000123"/>
              <a:gd name="connsiteX1016" fmla="*/ 567710 w 1057276"/>
              <a:gd name="connsiteY1016" fmla="*/ 778160 h 1000123"/>
              <a:gd name="connsiteX1017" fmla="*/ 570044 w 1057276"/>
              <a:gd name="connsiteY1017" fmla="*/ 777330 h 1000123"/>
              <a:gd name="connsiteX1018" fmla="*/ 576904 w 1057276"/>
              <a:gd name="connsiteY1018" fmla="*/ 774626 h 1000123"/>
              <a:gd name="connsiteX1019" fmla="*/ 707000 w 1057276"/>
              <a:gd name="connsiteY1019" fmla="*/ 729382 h 1000123"/>
              <a:gd name="connsiteX1020" fmla="*/ 722955 w 1057276"/>
              <a:gd name="connsiteY1020" fmla="*/ 722329 h 1000123"/>
              <a:gd name="connsiteX1021" fmla="*/ 697805 w 1057276"/>
              <a:gd name="connsiteY1021" fmla="*/ 726725 h 1000123"/>
              <a:gd name="connsiteX1022" fmla="*/ 864793 w 1057276"/>
              <a:gd name="connsiteY1022" fmla="*/ 774150 h 1000123"/>
              <a:gd name="connsiteX1023" fmla="*/ 863206 w 1057276"/>
              <a:gd name="connsiteY1023" fmla="*/ 800767 h 1000123"/>
              <a:gd name="connsiteX1024" fmla="*/ 880326 w 1057276"/>
              <a:gd name="connsiteY1024" fmla="*/ 799008 h 1000123"/>
              <a:gd name="connsiteX1025" fmla="*/ 889891 w 1057276"/>
              <a:gd name="connsiteY1025" fmla="*/ 795104 h 1000123"/>
              <a:gd name="connsiteX1026" fmla="*/ 889056 w 1057276"/>
              <a:gd name="connsiteY1026" fmla="*/ 814812 h 1000123"/>
              <a:gd name="connsiteX1027" fmla="*/ 888637 w 1057276"/>
              <a:gd name="connsiteY1027" fmla="*/ 819829 h 1000123"/>
              <a:gd name="connsiteX1028" fmla="*/ 892470 w 1057276"/>
              <a:gd name="connsiteY1028" fmla="*/ 819829 h 1000123"/>
              <a:gd name="connsiteX1029" fmla="*/ 898225 w 1057276"/>
              <a:gd name="connsiteY1029" fmla="*/ 814489 h 1000123"/>
              <a:gd name="connsiteX1030" fmla="*/ 899959 w 1057276"/>
              <a:gd name="connsiteY1030" fmla="*/ 789701 h 1000123"/>
              <a:gd name="connsiteX1031" fmla="*/ 880184 w 1057276"/>
              <a:gd name="connsiteY1031" fmla="*/ 790162 h 1000123"/>
              <a:gd name="connsiteX1032" fmla="*/ 871788 w 1057276"/>
              <a:gd name="connsiteY1032" fmla="*/ 794328 h 1000123"/>
              <a:gd name="connsiteX1033" fmla="*/ 868222 w 1057276"/>
              <a:gd name="connsiteY1033" fmla="*/ 793066 h 1000123"/>
              <a:gd name="connsiteX1034" fmla="*/ 863449 w 1057276"/>
              <a:gd name="connsiteY1034" fmla="*/ 788350 h 1000123"/>
              <a:gd name="connsiteX1035" fmla="*/ 862241 w 1057276"/>
              <a:gd name="connsiteY1035" fmla="*/ 784895 h 1000123"/>
              <a:gd name="connsiteX1036" fmla="*/ 864533 w 1057276"/>
              <a:gd name="connsiteY1036" fmla="*/ 781376 h 1000123"/>
              <a:gd name="connsiteX1037" fmla="*/ 870566 w 1057276"/>
              <a:gd name="connsiteY1037" fmla="*/ 776435 h 1000123"/>
              <a:gd name="connsiteX1038" fmla="*/ 874308 w 1057276"/>
              <a:gd name="connsiteY1038" fmla="*/ 773347 h 1000123"/>
              <a:gd name="connsiteX1039" fmla="*/ 864793 w 1057276"/>
              <a:gd name="connsiteY1039" fmla="*/ 774150 h 1000123"/>
              <a:gd name="connsiteX1040" fmla="*/ 181762 w 1057276"/>
              <a:gd name="connsiteY1040" fmla="*/ 774802 h 1000123"/>
              <a:gd name="connsiteX1041" fmla="*/ 172174 w 1057276"/>
              <a:gd name="connsiteY1041" fmla="*/ 785917 h 1000123"/>
              <a:gd name="connsiteX1042" fmla="*/ 174890 w 1057276"/>
              <a:gd name="connsiteY1042" fmla="*/ 796189 h 1000123"/>
              <a:gd name="connsiteX1043" fmla="*/ 176795 w 1057276"/>
              <a:gd name="connsiteY1043" fmla="*/ 807547 h 1000123"/>
              <a:gd name="connsiteX1044" fmla="*/ 166411 w 1057276"/>
              <a:gd name="connsiteY1044" fmla="*/ 812802 h 1000123"/>
              <a:gd name="connsiteX1045" fmla="*/ 157956 w 1057276"/>
              <a:gd name="connsiteY1045" fmla="*/ 799984 h 1000123"/>
              <a:gd name="connsiteX1046" fmla="*/ 157950 w 1057276"/>
              <a:gd name="connsiteY1046" fmla="*/ 796405 h 1000123"/>
              <a:gd name="connsiteX1047" fmla="*/ 155364 w 1057276"/>
              <a:gd name="connsiteY1047" fmla="*/ 796405 h 1000123"/>
              <a:gd name="connsiteX1048" fmla="*/ 152778 w 1057276"/>
              <a:gd name="connsiteY1048" fmla="*/ 796405 h 1000123"/>
              <a:gd name="connsiteX1049" fmla="*/ 152778 w 1057276"/>
              <a:gd name="connsiteY1049" fmla="*/ 800361 h 1000123"/>
              <a:gd name="connsiteX1050" fmla="*/ 155335 w 1057276"/>
              <a:gd name="connsiteY1050" fmla="*/ 809361 h 1000123"/>
              <a:gd name="connsiteX1051" fmla="*/ 185096 w 1057276"/>
              <a:gd name="connsiteY1051" fmla="*/ 810740 h 1000123"/>
              <a:gd name="connsiteX1052" fmla="*/ 186732 w 1057276"/>
              <a:gd name="connsiteY1052" fmla="*/ 806769 h 1000123"/>
              <a:gd name="connsiteX1053" fmla="*/ 183978 w 1057276"/>
              <a:gd name="connsiteY1053" fmla="*/ 798566 h 1000123"/>
              <a:gd name="connsiteX1054" fmla="*/ 183591 w 1057276"/>
              <a:gd name="connsiteY1054" fmla="*/ 782943 h 1000123"/>
              <a:gd name="connsiteX1055" fmla="*/ 198726 w 1057276"/>
              <a:gd name="connsiteY1055" fmla="*/ 790224 h 1000123"/>
              <a:gd name="connsiteX1056" fmla="*/ 201408 w 1057276"/>
              <a:gd name="connsiteY1056" fmla="*/ 793802 h 1000123"/>
              <a:gd name="connsiteX1057" fmla="*/ 200678 w 1057276"/>
              <a:gd name="connsiteY1057" fmla="*/ 782486 h 1000123"/>
              <a:gd name="connsiteX1058" fmla="*/ 181762 w 1057276"/>
              <a:gd name="connsiteY1058" fmla="*/ 774802 h 1000123"/>
              <a:gd name="connsiteX1059" fmla="*/ 206529 w 1057276"/>
              <a:gd name="connsiteY1059" fmla="*/ 811696 h 1000123"/>
              <a:gd name="connsiteX1060" fmla="*/ 203065 w 1057276"/>
              <a:gd name="connsiteY1060" fmla="*/ 825685 h 1000123"/>
              <a:gd name="connsiteX1061" fmla="*/ 195073 w 1057276"/>
              <a:gd name="connsiteY1061" fmla="*/ 833838 h 1000123"/>
              <a:gd name="connsiteX1062" fmla="*/ 187081 w 1057276"/>
              <a:gd name="connsiteY1062" fmla="*/ 841989 h 1000123"/>
              <a:gd name="connsiteX1063" fmla="*/ 188443 w 1057276"/>
              <a:gd name="connsiteY1063" fmla="*/ 844162 h 1000123"/>
              <a:gd name="connsiteX1064" fmla="*/ 191746 w 1057276"/>
              <a:gd name="connsiteY1064" fmla="*/ 847566 h 1000123"/>
              <a:gd name="connsiteX1065" fmla="*/ 193690 w 1057276"/>
              <a:gd name="connsiteY1065" fmla="*/ 848799 h 1000123"/>
              <a:gd name="connsiteX1066" fmla="*/ 200527 w 1057276"/>
              <a:gd name="connsiteY1066" fmla="*/ 841523 h 1000123"/>
              <a:gd name="connsiteX1067" fmla="*/ 207365 w 1057276"/>
              <a:gd name="connsiteY1067" fmla="*/ 834246 h 1000123"/>
              <a:gd name="connsiteX1068" fmla="*/ 214662 w 1057276"/>
              <a:gd name="connsiteY1068" fmla="*/ 832148 h 1000123"/>
              <a:gd name="connsiteX1069" fmla="*/ 230802 w 1057276"/>
              <a:gd name="connsiteY1069" fmla="*/ 827378 h 1000123"/>
              <a:gd name="connsiteX1070" fmla="*/ 239645 w 1057276"/>
              <a:gd name="connsiteY1070" fmla="*/ 824711 h 1000123"/>
              <a:gd name="connsiteX1071" fmla="*/ 237625 w 1057276"/>
              <a:gd name="connsiteY1071" fmla="*/ 822678 h 1000123"/>
              <a:gd name="connsiteX1072" fmla="*/ 235606 w 1057276"/>
              <a:gd name="connsiteY1072" fmla="*/ 820645 h 1000123"/>
              <a:gd name="connsiteX1073" fmla="*/ 223783 w 1057276"/>
              <a:gd name="connsiteY1073" fmla="*/ 824207 h 1000123"/>
              <a:gd name="connsiteX1074" fmla="*/ 211470 w 1057276"/>
              <a:gd name="connsiteY1074" fmla="*/ 827278 h 1000123"/>
              <a:gd name="connsiteX1075" fmla="*/ 214147 w 1057276"/>
              <a:gd name="connsiteY1075" fmla="*/ 814560 h 1000123"/>
              <a:gd name="connsiteX1076" fmla="*/ 217313 w 1057276"/>
              <a:gd name="connsiteY1076" fmla="*/ 802334 h 1000123"/>
              <a:gd name="connsiteX1077" fmla="*/ 215232 w 1057276"/>
              <a:gd name="connsiteY1077" fmla="*/ 800020 h 1000123"/>
              <a:gd name="connsiteX1078" fmla="*/ 206529 w 1057276"/>
              <a:gd name="connsiteY1078" fmla="*/ 811696 h 1000123"/>
              <a:gd name="connsiteX1079" fmla="*/ 838845 w 1057276"/>
              <a:gd name="connsiteY1079" fmla="*/ 804106 h 1000123"/>
              <a:gd name="connsiteX1080" fmla="*/ 837000 w 1057276"/>
              <a:gd name="connsiteY1080" fmla="*/ 807809 h 1000123"/>
              <a:gd name="connsiteX1081" fmla="*/ 854612 w 1057276"/>
              <a:gd name="connsiteY1081" fmla="*/ 825633 h 1000123"/>
              <a:gd name="connsiteX1082" fmla="*/ 871766 w 1057276"/>
              <a:gd name="connsiteY1082" fmla="*/ 842315 h 1000123"/>
              <a:gd name="connsiteX1083" fmla="*/ 874330 w 1057276"/>
              <a:gd name="connsiteY1083" fmla="*/ 839980 h 1000123"/>
              <a:gd name="connsiteX1084" fmla="*/ 876894 w 1057276"/>
              <a:gd name="connsiteY1084" fmla="*/ 836158 h 1000123"/>
              <a:gd name="connsiteX1085" fmla="*/ 842158 w 1057276"/>
              <a:gd name="connsiteY1085" fmla="*/ 801905 h 1000123"/>
              <a:gd name="connsiteX1086" fmla="*/ 838845 w 1057276"/>
              <a:gd name="connsiteY1086" fmla="*/ 804106 h 1000123"/>
              <a:gd name="connsiteX1087" fmla="*/ 818060 w 1057276"/>
              <a:gd name="connsiteY1087" fmla="*/ 823856 h 1000123"/>
              <a:gd name="connsiteX1088" fmla="*/ 805180 w 1057276"/>
              <a:gd name="connsiteY1088" fmla="*/ 835505 h 1000123"/>
              <a:gd name="connsiteX1089" fmla="*/ 802644 w 1057276"/>
              <a:gd name="connsiteY1089" fmla="*/ 838019 h 1000123"/>
              <a:gd name="connsiteX1090" fmla="*/ 804207 w 1057276"/>
              <a:gd name="connsiteY1090" fmla="*/ 839593 h 1000123"/>
              <a:gd name="connsiteX1091" fmla="*/ 805770 w 1057276"/>
              <a:gd name="connsiteY1091" fmla="*/ 841166 h 1000123"/>
              <a:gd name="connsiteX1092" fmla="*/ 810037 w 1057276"/>
              <a:gd name="connsiteY1092" fmla="*/ 837004 h 1000123"/>
              <a:gd name="connsiteX1093" fmla="*/ 815089 w 1057276"/>
              <a:gd name="connsiteY1093" fmla="*/ 832842 h 1000123"/>
              <a:gd name="connsiteX1094" fmla="*/ 830410 w 1057276"/>
              <a:gd name="connsiteY1094" fmla="*/ 849664 h 1000123"/>
              <a:gd name="connsiteX1095" fmla="*/ 844947 w 1057276"/>
              <a:gd name="connsiteY1095" fmla="*/ 866487 h 1000123"/>
              <a:gd name="connsiteX1096" fmla="*/ 847991 w 1057276"/>
              <a:gd name="connsiteY1096" fmla="*/ 864480 h 1000123"/>
              <a:gd name="connsiteX1097" fmla="*/ 851010 w 1057276"/>
              <a:gd name="connsiteY1097" fmla="*/ 860996 h 1000123"/>
              <a:gd name="connsiteX1098" fmla="*/ 836787 w 1057276"/>
              <a:gd name="connsiteY1098" fmla="*/ 843299 h 1000123"/>
              <a:gd name="connsiteX1099" fmla="*/ 822586 w 1057276"/>
              <a:gd name="connsiteY1099" fmla="*/ 826211 h 1000123"/>
              <a:gd name="connsiteX1100" fmla="*/ 827061 w 1057276"/>
              <a:gd name="connsiteY1100" fmla="*/ 821908 h 1000123"/>
              <a:gd name="connsiteX1101" fmla="*/ 830802 w 1057276"/>
              <a:gd name="connsiteY1101" fmla="*/ 816549 h 1000123"/>
              <a:gd name="connsiteX1102" fmla="*/ 829236 w 1057276"/>
              <a:gd name="connsiteY1102" fmla="*/ 814673 h 1000123"/>
              <a:gd name="connsiteX1103" fmla="*/ 818060 w 1057276"/>
              <a:gd name="connsiteY1103" fmla="*/ 823856 h 1000123"/>
              <a:gd name="connsiteX1104" fmla="*/ 238576 w 1057276"/>
              <a:gd name="connsiteY1104" fmla="*/ 842938 h 1000123"/>
              <a:gd name="connsiteX1105" fmla="*/ 223643 w 1057276"/>
              <a:gd name="connsiteY1105" fmla="*/ 862307 h 1000123"/>
              <a:gd name="connsiteX1106" fmla="*/ 219754 w 1057276"/>
              <a:gd name="connsiteY1106" fmla="*/ 873183 h 1000123"/>
              <a:gd name="connsiteX1107" fmla="*/ 231635 w 1057276"/>
              <a:gd name="connsiteY1107" fmla="*/ 860198 h 1000123"/>
              <a:gd name="connsiteX1108" fmla="*/ 241678 w 1057276"/>
              <a:gd name="connsiteY1108" fmla="*/ 847699 h 1000123"/>
              <a:gd name="connsiteX1109" fmla="*/ 237574 w 1057276"/>
              <a:gd name="connsiteY1109" fmla="*/ 865547 h 1000123"/>
              <a:gd name="connsiteX1110" fmla="*/ 232984 w 1057276"/>
              <a:gd name="connsiteY1110" fmla="*/ 882908 h 1000123"/>
              <a:gd name="connsiteX1111" fmla="*/ 235419 w 1057276"/>
              <a:gd name="connsiteY1111" fmla="*/ 885357 h 1000123"/>
              <a:gd name="connsiteX1112" fmla="*/ 237854 w 1057276"/>
              <a:gd name="connsiteY1112" fmla="*/ 887808 h 1000123"/>
              <a:gd name="connsiteX1113" fmla="*/ 250595 w 1057276"/>
              <a:gd name="connsiteY1113" fmla="*/ 880286 h 1000123"/>
              <a:gd name="connsiteX1114" fmla="*/ 266517 w 1057276"/>
              <a:gd name="connsiteY1114" fmla="*/ 870696 h 1000123"/>
              <a:gd name="connsiteX1115" fmla="*/ 269701 w 1057276"/>
              <a:gd name="connsiteY1115" fmla="*/ 868629 h 1000123"/>
              <a:gd name="connsiteX1116" fmla="*/ 268522 w 1057276"/>
              <a:gd name="connsiteY1116" fmla="*/ 870581 h 1000123"/>
              <a:gd name="connsiteX1117" fmla="*/ 258450 w 1057276"/>
              <a:gd name="connsiteY1117" fmla="*/ 884031 h 1000123"/>
              <a:gd name="connsiteX1118" fmla="*/ 249556 w 1057276"/>
              <a:gd name="connsiteY1118" fmla="*/ 895529 h 1000123"/>
              <a:gd name="connsiteX1119" fmla="*/ 251797 w 1057276"/>
              <a:gd name="connsiteY1119" fmla="*/ 898020 h 1000123"/>
              <a:gd name="connsiteX1120" fmla="*/ 255718 w 1057276"/>
              <a:gd name="connsiteY1120" fmla="*/ 900512 h 1000123"/>
              <a:gd name="connsiteX1121" fmla="*/ 285964 w 1057276"/>
              <a:gd name="connsiteY1121" fmla="*/ 861350 h 1000123"/>
              <a:gd name="connsiteX1122" fmla="*/ 282938 w 1057276"/>
              <a:gd name="connsiteY1122" fmla="*/ 858727 h 1000123"/>
              <a:gd name="connsiteX1123" fmla="*/ 279912 w 1057276"/>
              <a:gd name="connsiteY1123" fmla="*/ 857340 h 1000123"/>
              <a:gd name="connsiteX1124" fmla="*/ 265159 w 1057276"/>
              <a:gd name="connsiteY1124" fmla="*/ 866081 h 1000123"/>
              <a:gd name="connsiteX1125" fmla="*/ 245968 w 1057276"/>
              <a:gd name="connsiteY1125" fmla="*/ 877508 h 1000123"/>
              <a:gd name="connsiteX1126" fmla="*/ 241530 w 1057276"/>
              <a:gd name="connsiteY1126" fmla="*/ 880194 h 1000123"/>
              <a:gd name="connsiteX1127" fmla="*/ 242444 w 1057276"/>
              <a:gd name="connsiteY1127" fmla="*/ 877802 h 1000123"/>
              <a:gd name="connsiteX1128" fmla="*/ 253637 w 1057276"/>
              <a:gd name="connsiteY1128" fmla="*/ 836157 h 1000123"/>
              <a:gd name="connsiteX1129" fmla="*/ 250467 w 1057276"/>
              <a:gd name="connsiteY1129" fmla="*/ 833653 h 1000123"/>
              <a:gd name="connsiteX1130" fmla="*/ 247296 w 1057276"/>
              <a:gd name="connsiteY1130" fmla="*/ 831563 h 1000123"/>
              <a:gd name="connsiteX1131" fmla="*/ 238576 w 1057276"/>
              <a:gd name="connsiteY1131" fmla="*/ 842938 h 1000123"/>
              <a:gd name="connsiteX1132" fmla="*/ 786056 w 1057276"/>
              <a:gd name="connsiteY1132" fmla="*/ 849847 h 1000123"/>
              <a:gd name="connsiteX1133" fmla="*/ 783794 w 1057276"/>
              <a:gd name="connsiteY1133" fmla="*/ 853161 h 1000123"/>
              <a:gd name="connsiteX1134" fmla="*/ 800156 w 1057276"/>
              <a:gd name="connsiteY1134" fmla="*/ 901813 h 1000123"/>
              <a:gd name="connsiteX1135" fmla="*/ 800658 w 1057276"/>
              <a:gd name="connsiteY1135" fmla="*/ 892211 h 1000123"/>
              <a:gd name="connsiteX1136" fmla="*/ 798160 w 1057276"/>
              <a:gd name="connsiteY1136" fmla="*/ 884905 h 1000123"/>
              <a:gd name="connsiteX1137" fmla="*/ 804840 w 1057276"/>
              <a:gd name="connsiteY1137" fmla="*/ 879779 h 1000123"/>
              <a:gd name="connsiteX1138" fmla="*/ 811519 w 1057276"/>
              <a:gd name="connsiteY1138" fmla="*/ 874653 h 1000123"/>
              <a:gd name="connsiteX1139" fmla="*/ 817876 w 1057276"/>
              <a:gd name="connsiteY1139" fmla="*/ 879249 h 1000123"/>
              <a:gd name="connsiteX1140" fmla="*/ 824231 w 1057276"/>
              <a:gd name="connsiteY1140" fmla="*/ 883844 h 1000123"/>
              <a:gd name="connsiteX1141" fmla="*/ 827287 w 1057276"/>
              <a:gd name="connsiteY1141" fmla="*/ 882198 h 1000123"/>
              <a:gd name="connsiteX1142" fmla="*/ 830344 w 1057276"/>
              <a:gd name="connsiteY1142" fmla="*/ 879050 h 1000123"/>
              <a:gd name="connsiteX1143" fmla="*/ 789623 w 1057276"/>
              <a:gd name="connsiteY1143" fmla="*/ 848806 h 1000123"/>
              <a:gd name="connsiteX1144" fmla="*/ 786056 w 1057276"/>
              <a:gd name="connsiteY1144" fmla="*/ 849847 h 1000123"/>
              <a:gd name="connsiteX1145" fmla="*/ 793697 w 1057276"/>
              <a:gd name="connsiteY1145" fmla="*/ 869931 h 1000123"/>
              <a:gd name="connsiteX1146" fmla="*/ 797810 w 1057276"/>
              <a:gd name="connsiteY1146" fmla="*/ 879654 h 1000123"/>
              <a:gd name="connsiteX1147" fmla="*/ 803470 w 1057276"/>
              <a:gd name="connsiteY1147" fmla="*/ 875955 h 1000123"/>
              <a:gd name="connsiteX1148" fmla="*/ 808276 w 1057276"/>
              <a:gd name="connsiteY1148" fmla="*/ 872292 h 1000123"/>
              <a:gd name="connsiteX1149" fmla="*/ 799904 w 1057276"/>
              <a:gd name="connsiteY1149" fmla="*/ 866232 h 1000123"/>
              <a:gd name="connsiteX1150" fmla="*/ 790985 w 1057276"/>
              <a:gd name="connsiteY1150" fmla="*/ 860170 h 1000123"/>
              <a:gd name="connsiteX1151" fmla="*/ 793697 w 1057276"/>
              <a:gd name="connsiteY1151" fmla="*/ 869931 h 1000123"/>
              <a:gd name="connsiteX1152" fmla="*/ 753743 w 1057276"/>
              <a:gd name="connsiteY1152" fmla="*/ 871661 h 1000123"/>
              <a:gd name="connsiteX1153" fmla="*/ 739843 w 1057276"/>
              <a:gd name="connsiteY1153" fmla="*/ 881967 h 1000123"/>
              <a:gd name="connsiteX1154" fmla="*/ 747411 w 1057276"/>
              <a:gd name="connsiteY1154" fmla="*/ 880916 h 1000123"/>
              <a:gd name="connsiteX1155" fmla="*/ 752125 w 1057276"/>
              <a:gd name="connsiteY1155" fmla="*/ 878644 h 1000123"/>
              <a:gd name="connsiteX1156" fmla="*/ 763131 w 1057276"/>
              <a:gd name="connsiteY1156" fmla="*/ 896607 h 1000123"/>
              <a:gd name="connsiteX1157" fmla="*/ 775022 w 1057276"/>
              <a:gd name="connsiteY1157" fmla="*/ 915754 h 1000123"/>
              <a:gd name="connsiteX1158" fmla="*/ 776272 w 1057276"/>
              <a:gd name="connsiteY1158" fmla="*/ 917333 h 1000123"/>
              <a:gd name="connsiteX1159" fmla="*/ 779387 w 1057276"/>
              <a:gd name="connsiteY1159" fmla="*/ 915279 h 1000123"/>
              <a:gd name="connsiteX1160" fmla="*/ 782501 w 1057276"/>
              <a:gd name="connsiteY1160" fmla="*/ 912078 h 1000123"/>
              <a:gd name="connsiteX1161" fmla="*/ 771510 w 1057276"/>
              <a:gd name="connsiteY1161" fmla="*/ 892854 h 1000123"/>
              <a:gd name="connsiteX1162" fmla="*/ 760529 w 1057276"/>
              <a:gd name="connsiteY1162" fmla="*/ 873655 h 1000123"/>
              <a:gd name="connsiteX1163" fmla="*/ 765656 w 1057276"/>
              <a:gd name="connsiteY1163" fmla="*/ 869592 h 1000123"/>
              <a:gd name="connsiteX1164" fmla="*/ 770033 w 1057276"/>
              <a:gd name="connsiteY1164" fmla="*/ 864712 h 1000123"/>
              <a:gd name="connsiteX1165" fmla="*/ 768462 w 1057276"/>
              <a:gd name="connsiteY1165" fmla="*/ 862877 h 1000123"/>
              <a:gd name="connsiteX1166" fmla="*/ 753743 w 1057276"/>
              <a:gd name="connsiteY1166" fmla="*/ 871661 h 1000123"/>
              <a:gd name="connsiteX1167" fmla="*/ 288873 w 1057276"/>
              <a:gd name="connsiteY1167" fmla="*/ 891951 h 1000123"/>
              <a:gd name="connsiteX1168" fmla="*/ 276913 w 1057276"/>
              <a:gd name="connsiteY1168" fmla="*/ 913944 h 1000123"/>
              <a:gd name="connsiteX1169" fmla="*/ 299441 w 1057276"/>
              <a:gd name="connsiteY1169" fmla="*/ 925237 h 1000123"/>
              <a:gd name="connsiteX1170" fmla="*/ 313747 w 1057276"/>
              <a:gd name="connsiteY1170" fmla="*/ 909540 h 1000123"/>
              <a:gd name="connsiteX1171" fmla="*/ 311726 w 1057276"/>
              <a:gd name="connsiteY1171" fmla="*/ 905004 h 1000123"/>
              <a:gd name="connsiteX1172" fmla="*/ 313650 w 1057276"/>
              <a:gd name="connsiteY1172" fmla="*/ 901813 h 1000123"/>
              <a:gd name="connsiteX1173" fmla="*/ 323462 w 1057276"/>
              <a:gd name="connsiteY1173" fmla="*/ 891178 h 1000123"/>
              <a:gd name="connsiteX1174" fmla="*/ 310457 w 1057276"/>
              <a:gd name="connsiteY1174" fmla="*/ 875667 h 1000123"/>
              <a:gd name="connsiteX1175" fmla="*/ 301405 w 1057276"/>
              <a:gd name="connsiteY1175" fmla="*/ 870618 h 1000123"/>
              <a:gd name="connsiteX1176" fmla="*/ 288873 w 1057276"/>
              <a:gd name="connsiteY1176" fmla="*/ 891951 h 1000123"/>
              <a:gd name="connsiteX1177" fmla="*/ 302897 w 1057276"/>
              <a:gd name="connsiteY1177" fmla="*/ 885527 h 1000123"/>
              <a:gd name="connsiteX1178" fmla="*/ 298895 w 1057276"/>
              <a:gd name="connsiteY1178" fmla="*/ 893776 h 1000123"/>
              <a:gd name="connsiteX1179" fmla="*/ 307913 w 1057276"/>
              <a:gd name="connsiteY1179" fmla="*/ 897908 h 1000123"/>
              <a:gd name="connsiteX1180" fmla="*/ 315704 w 1057276"/>
              <a:gd name="connsiteY1180" fmla="*/ 888200 h 1000123"/>
              <a:gd name="connsiteX1181" fmla="*/ 308392 w 1057276"/>
              <a:gd name="connsiteY1181" fmla="*/ 879234 h 1000123"/>
              <a:gd name="connsiteX1182" fmla="*/ 302897 w 1057276"/>
              <a:gd name="connsiteY1182" fmla="*/ 885527 h 1000123"/>
              <a:gd name="connsiteX1183" fmla="*/ 724702 w 1057276"/>
              <a:gd name="connsiteY1183" fmla="*/ 888152 h 1000123"/>
              <a:gd name="connsiteX1184" fmla="*/ 721928 w 1057276"/>
              <a:gd name="connsiteY1184" fmla="*/ 890107 h 1000123"/>
              <a:gd name="connsiteX1185" fmla="*/ 731695 w 1057276"/>
              <a:gd name="connsiteY1185" fmla="*/ 909298 h 1000123"/>
              <a:gd name="connsiteX1186" fmla="*/ 743270 w 1057276"/>
              <a:gd name="connsiteY1186" fmla="*/ 931431 h 1000123"/>
              <a:gd name="connsiteX1187" fmla="*/ 745080 w 1057276"/>
              <a:gd name="connsiteY1187" fmla="*/ 934374 h 1000123"/>
              <a:gd name="connsiteX1188" fmla="*/ 748968 w 1057276"/>
              <a:gd name="connsiteY1188" fmla="*/ 932349 h 1000123"/>
              <a:gd name="connsiteX1189" fmla="*/ 752856 w 1057276"/>
              <a:gd name="connsiteY1189" fmla="*/ 930325 h 1000123"/>
              <a:gd name="connsiteX1190" fmla="*/ 741494 w 1057276"/>
              <a:gd name="connsiteY1190" fmla="*/ 908280 h 1000123"/>
              <a:gd name="connsiteX1191" fmla="*/ 728804 w 1057276"/>
              <a:gd name="connsiteY1191" fmla="*/ 886217 h 1000123"/>
              <a:gd name="connsiteX1192" fmla="*/ 724702 w 1057276"/>
              <a:gd name="connsiteY1192" fmla="*/ 888152 h 1000123"/>
              <a:gd name="connsiteX1193" fmla="*/ 339476 w 1057276"/>
              <a:gd name="connsiteY1193" fmla="*/ 897733 h 1000123"/>
              <a:gd name="connsiteX1194" fmla="*/ 325847 w 1057276"/>
              <a:gd name="connsiteY1194" fmla="*/ 937271 h 1000123"/>
              <a:gd name="connsiteX1195" fmla="*/ 356721 w 1057276"/>
              <a:gd name="connsiteY1195" fmla="*/ 946095 h 1000123"/>
              <a:gd name="connsiteX1196" fmla="*/ 371000 w 1057276"/>
              <a:gd name="connsiteY1196" fmla="*/ 915595 h 1000123"/>
              <a:gd name="connsiteX1197" fmla="*/ 359119 w 1057276"/>
              <a:gd name="connsiteY1197" fmla="*/ 899257 h 1000123"/>
              <a:gd name="connsiteX1198" fmla="*/ 339476 w 1057276"/>
              <a:gd name="connsiteY1198" fmla="*/ 897733 h 1000123"/>
              <a:gd name="connsiteX1199" fmla="*/ 291423 w 1057276"/>
              <a:gd name="connsiteY1199" fmla="*/ 906052 h 1000123"/>
              <a:gd name="connsiteX1200" fmla="*/ 287221 w 1057276"/>
              <a:gd name="connsiteY1200" fmla="*/ 914994 h 1000123"/>
              <a:gd name="connsiteX1201" fmla="*/ 298370 w 1057276"/>
              <a:gd name="connsiteY1201" fmla="*/ 918505 h 1000123"/>
              <a:gd name="connsiteX1202" fmla="*/ 306106 w 1057276"/>
              <a:gd name="connsiteY1202" fmla="*/ 906301 h 1000123"/>
              <a:gd name="connsiteX1203" fmla="*/ 296308 w 1057276"/>
              <a:gd name="connsiteY1203" fmla="*/ 897925 h 1000123"/>
              <a:gd name="connsiteX1204" fmla="*/ 291423 w 1057276"/>
              <a:gd name="connsiteY1204" fmla="*/ 906052 h 1000123"/>
              <a:gd name="connsiteX1205" fmla="*/ 703624 w 1057276"/>
              <a:gd name="connsiteY1205" fmla="*/ 899624 h 1000123"/>
              <a:gd name="connsiteX1206" fmla="*/ 710084 w 1057276"/>
              <a:gd name="connsiteY1206" fmla="*/ 917415 h 1000123"/>
              <a:gd name="connsiteX1207" fmla="*/ 716150 w 1057276"/>
              <a:gd name="connsiteY1207" fmla="*/ 933885 h 1000123"/>
              <a:gd name="connsiteX1208" fmla="*/ 698024 w 1057276"/>
              <a:gd name="connsiteY1208" fmla="*/ 921167 h 1000123"/>
              <a:gd name="connsiteX1209" fmla="*/ 680293 w 1057276"/>
              <a:gd name="connsiteY1209" fmla="*/ 908052 h 1000123"/>
              <a:gd name="connsiteX1210" fmla="*/ 676971 w 1057276"/>
              <a:gd name="connsiteY1210" fmla="*/ 908891 h 1000123"/>
              <a:gd name="connsiteX1211" fmla="*/ 674266 w 1057276"/>
              <a:gd name="connsiteY1211" fmla="*/ 911302 h 1000123"/>
              <a:gd name="connsiteX1212" fmla="*/ 693983 w 1057276"/>
              <a:gd name="connsiteY1212" fmla="*/ 956472 h 1000123"/>
              <a:gd name="connsiteX1213" fmla="*/ 695916 w 1057276"/>
              <a:gd name="connsiteY1213" fmla="*/ 951360 h 1000123"/>
              <a:gd name="connsiteX1214" fmla="*/ 685933 w 1057276"/>
              <a:gd name="connsiteY1214" fmla="*/ 923528 h 1000123"/>
              <a:gd name="connsiteX1215" fmla="*/ 702142 w 1057276"/>
              <a:gd name="connsiteY1215" fmla="*/ 935381 h 1000123"/>
              <a:gd name="connsiteX1216" fmla="*/ 716822 w 1057276"/>
              <a:gd name="connsiteY1216" fmla="*/ 946297 h 1000123"/>
              <a:gd name="connsiteX1217" fmla="*/ 721295 w 1057276"/>
              <a:gd name="connsiteY1217" fmla="*/ 945453 h 1000123"/>
              <a:gd name="connsiteX1218" fmla="*/ 725363 w 1057276"/>
              <a:gd name="connsiteY1218" fmla="*/ 942975 h 1000123"/>
              <a:gd name="connsiteX1219" fmla="*/ 716554 w 1057276"/>
              <a:gd name="connsiteY1219" fmla="*/ 919641 h 1000123"/>
              <a:gd name="connsiteX1220" fmla="*/ 708149 w 1057276"/>
              <a:gd name="connsiteY1220" fmla="*/ 897939 h 1000123"/>
              <a:gd name="connsiteX1221" fmla="*/ 705886 w 1057276"/>
              <a:gd name="connsiteY1221" fmla="*/ 897925 h 1000123"/>
              <a:gd name="connsiteX1222" fmla="*/ 703624 w 1057276"/>
              <a:gd name="connsiteY1222" fmla="*/ 899624 h 1000123"/>
              <a:gd name="connsiteX1223" fmla="*/ 341731 w 1057276"/>
              <a:gd name="connsiteY1223" fmla="*/ 905126 h 1000123"/>
              <a:gd name="connsiteX1224" fmla="*/ 330901 w 1057276"/>
              <a:gd name="connsiteY1224" fmla="*/ 928331 h 1000123"/>
              <a:gd name="connsiteX1225" fmla="*/ 340082 w 1057276"/>
              <a:gd name="connsiteY1225" fmla="*/ 942250 h 1000123"/>
              <a:gd name="connsiteX1226" fmla="*/ 345073 w 1057276"/>
              <a:gd name="connsiteY1226" fmla="*/ 943755 h 1000123"/>
              <a:gd name="connsiteX1227" fmla="*/ 349461 w 1057276"/>
              <a:gd name="connsiteY1227" fmla="*/ 941639 h 1000123"/>
              <a:gd name="connsiteX1228" fmla="*/ 363547 w 1057276"/>
              <a:gd name="connsiteY1228" fmla="*/ 916025 h 1000123"/>
              <a:gd name="connsiteX1229" fmla="*/ 341731 w 1057276"/>
              <a:gd name="connsiteY1229" fmla="*/ 905126 h 1000123"/>
              <a:gd name="connsiteX1230" fmla="*/ 389409 w 1057276"/>
              <a:gd name="connsiteY1230" fmla="*/ 912510 h 1000123"/>
              <a:gd name="connsiteX1231" fmla="*/ 382302 w 1057276"/>
              <a:gd name="connsiteY1231" fmla="*/ 936341 h 1000123"/>
              <a:gd name="connsiteX1232" fmla="*/ 376160 w 1057276"/>
              <a:gd name="connsiteY1232" fmla="*/ 960415 h 1000123"/>
              <a:gd name="connsiteX1233" fmla="*/ 402278 w 1057276"/>
              <a:gd name="connsiteY1233" fmla="*/ 967569 h 1000123"/>
              <a:gd name="connsiteX1234" fmla="*/ 394905 w 1057276"/>
              <a:gd name="connsiteY1234" fmla="*/ 961606 h 1000123"/>
              <a:gd name="connsiteX1235" fmla="*/ 385781 w 1057276"/>
              <a:gd name="connsiteY1235" fmla="*/ 958386 h 1000123"/>
              <a:gd name="connsiteX1236" fmla="*/ 391915 w 1057276"/>
              <a:gd name="connsiteY1236" fmla="*/ 936826 h 1000123"/>
              <a:gd name="connsiteX1237" fmla="*/ 397483 w 1057276"/>
              <a:gd name="connsiteY1237" fmla="*/ 914651 h 1000123"/>
              <a:gd name="connsiteX1238" fmla="*/ 389409 w 1057276"/>
              <a:gd name="connsiteY1238" fmla="*/ 912510 h 1000123"/>
              <a:gd name="connsiteX1239" fmla="*/ 641719 w 1057276"/>
              <a:gd name="connsiteY1239" fmla="*/ 919903 h 1000123"/>
              <a:gd name="connsiteX1240" fmla="*/ 639943 w 1057276"/>
              <a:gd name="connsiteY1240" fmla="*/ 921035 h 1000123"/>
              <a:gd name="connsiteX1241" fmla="*/ 638372 w 1057276"/>
              <a:gd name="connsiteY1241" fmla="*/ 946235 h 1000123"/>
              <a:gd name="connsiteX1242" fmla="*/ 637972 w 1057276"/>
              <a:gd name="connsiteY1242" fmla="*/ 972731 h 1000123"/>
              <a:gd name="connsiteX1243" fmla="*/ 642659 w 1057276"/>
              <a:gd name="connsiteY1243" fmla="*/ 963387 h 1000123"/>
              <a:gd name="connsiteX1244" fmla="*/ 643841 w 1057276"/>
              <a:gd name="connsiteY1244" fmla="*/ 956367 h 1000123"/>
              <a:gd name="connsiteX1245" fmla="*/ 658174 w 1057276"/>
              <a:gd name="connsiteY1245" fmla="*/ 952567 h 1000123"/>
              <a:gd name="connsiteX1246" fmla="*/ 663096 w 1057276"/>
              <a:gd name="connsiteY1246" fmla="*/ 958415 h 1000123"/>
              <a:gd name="connsiteX1247" fmla="*/ 666772 w 1057276"/>
              <a:gd name="connsiteY1247" fmla="*/ 964273 h 1000123"/>
              <a:gd name="connsiteX1248" fmla="*/ 670251 w 1057276"/>
              <a:gd name="connsiteY1248" fmla="*/ 964273 h 1000123"/>
              <a:gd name="connsiteX1249" fmla="*/ 674584 w 1057276"/>
              <a:gd name="connsiteY1249" fmla="*/ 962882 h 1000123"/>
              <a:gd name="connsiteX1250" fmla="*/ 645436 w 1057276"/>
              <a:gd name="connsiteY1250" fmla="*/ 918779 h 1000123"/>
              <a:gd name="connsiteX1251" fmla="*/ 641719 w 1057276"/>
              <a:gd name="connsiteY1251" fmla="*/ 919903 h 1000123"/>
              <a:gd name="connsiteX1252" fmla="*/ 426257 w 1057276"/>
              <a:gd name="connsiteY1252" fmla="*/ 926864 h 1000123"/>
              <a:gd name="connsiteX1253" fmla="*/ 420443 w 1057276"/>
              <a:gd name="connsiteY1253" fmla="*/ 961901 h 1000123"/>
              <a:gd name="connsiteX1254" fmla="*/ 452919 w 1057276"/>
              <a:gd name="connsiteY1254" fmla="*/ 969197 h 1000123"/>
              <a:gd name="connsiteX1255" fmla="*/ 460528 w 1057276"/>
              <a:gd name="connsiteY1255" fmla="*/ 932119 h 1000123"/>
              <a:gd name="connsiteX1256" fmla="*/ 460528 w 1057276"/>
              <a:gd name="connsiteY1256" fmla="*/ 928949 h 1000123"/>
              <a:gd name="connsiteX1257" fmla="*/ 458326 w 1057276"/>
              <a:gd name="connsiteY1257" fmla="*/ 929376 h 1000123"/>
              <a:gd name="connsiteX1258" fmla="*/ 456125 w 1057276"/>
              <a:gd name="connsiteY1258" fmla="*/ 929803 h 1000123"/>
              <a:gd name="connsiteX1259" fmla="*/ 452627 w 1057276"/>
              <a:gd name="connsiteY1259" fmla="*/ 947803 h 1000123"/>
              <a:gd name="connsiteX1260" fmla="*/ 449130 w 1057276"/>
              <a:gd name="connsiteY1260" fmla="*/ 965806 h 1000123"/>
              <a:gd name="connsiteX1261" fmla="*/ 446200 w 1057276"/>
              <a:gd name="connsiteY1261" fmla="*/ 968940 h 1000123"/>
              <a:gd name="connsiteX1262" fmla="*/ 429494 w 1057276"/>
              <a:gd name="connsiteY1262" fmla="*/ 963159 h 1000123"/>
              <a:gd name="connsiteX1263" fmla="*/ 432751 w 1057276"/>
              <a:gd name="connsiteY1263" fmla="*/ 943336 h 1000123"/>
              <a:gd name="connsiteX1264" fmla="*/ 435377 w 1057276"/>
              <a:gd name="connsiteY1264" fmla="*/ 925588 h 1000123"/>
              <a:gd name="connsiteX1265" fmla="*/ 430852 w 1057276"/>
              <a:gd name="connsiteY1265" fmla="*/ 923935 h 1000123"/>
              <a:gd name="connsiteX1266" fmla="*/ 426957 w 1057276"/>
              <a:gd name="connsiteY1266" fmla="*/ 923935 h 1000123"/>
              <a:gd name="connsiteX1267" fmla="*/ 426257 w 1057276"/>
              <a:gd name="connsiteY1267" fmla="*/ 926864 h 1000123"/>
              <a:gd name="connsiteX1268" fmla="*/ 597638 w 1057276"/>
              <a:gd name="connsiteY1268" fmla="*/ 928238 h 1000123"/>
              <a:gd name="connsiteX1269" fmla="*/ 587248 w 1057276"/>
              <a:gd name="connsiteY1269" fmla="*/ 941762 h 1000123"/>
              <a:gd name="connsiteX1270" fmla="*/ 594705 w 1057276"/>
              <a:gd name="connsiteY1270" fmla="*/ 954329 h 1000123"/>
              <a:gd name="connsiteX1271" fmla="*/ 604408 w 1057276"/>
              <a:gd name="connsiteY1271" fmla="*/ 957034 h 1000123"/>
              <a:gd name="connsiteX1272" fmla="*/ 615695 w 1057276"/>
              <a:gd name="connsiteY1272" fmla="*/ 965645 h 1000123"/>
              <a:gd name="connsiteX1273" fmla="*/ 613015 w 1057276"/>
              <a:gd name="connsiteY1273" fmla="*/ 971255 h 1000123"/>
              <a:gd name="connsiteX1274" fmla="*/ 610335 w 1057276"/>
              <a:gd name="connsiteY1274" fmla="*/ 974684 h 1000123"/>
              <a:gd name="connsiteX1275" fmla="*/ 604039 w 1057276"/>
              <a:gd name="connsiteY1275" fmla="*/ 974684 h 1000123"/>
              <a:gd name="connsiteX1276" fmla="*/ 596946 w 1057276"/>
              <a:gd name="connsiteY1276" fmla="*/ 973388 h 1000123"/>
              <a:gd name="connsiteX1277" fmla="*/ 592421 w 1057276"/>
              <a:gd name="connsiteY1277" fmla="*/ 974008 h 1000123"/>
              <a:gd name="connsiteX1278" fmla="*/ 616049 w 1057276"/>
              <a:gd name="connsiteY1278" fmla="*/ 977475 h 1000123"/>
              <a:gd name="connsiteX1279" fmla="*/ 620176 w 1057276"/>
              <a:gd name="connsiteY1279" fmla="*/ 955348 h 1000123"/>
              <a:gd name="connsiteX1280" fmla="*/ 616897 w 1057276"/>
              <a:gd name="connsiteY1280" fmla="*/ 951428 h 1000123"/>
              <a:gd name="connsiteX1281" fmla="*/ 609509 w 1057276"/>
              <a:gd name="connsiteY1281" fmla="*/ 949925 h 1000123"/>
              <a:gd name="connsiteX1282" fmla="*/ 599209 w 1057276"/>
              <a:gd name="connsiteY1282" fmla="*/ 946559 h 1000123"/>
              <a:gd name="connsiteX1283" fmla="*/ 596299 w 1057276"/>
              <a:gd name="connsiteY1283" fmla="*/ 944697 h 1000123"/>
              <a:gd name="connsiteX1284" fmla="*/ 596299 w 1057276"/>
              <a:gd name="connsiteY1284" fmla="*/ 940331 h 1000123"/>
              <a:gd name="connsiteX1285" fmla="*/ 598325 w 1057276"/>
              <a:gd name="connsiteY1285" fmla="*/ 934275 h 1000123"/>
              <a:gd name="connsiteX1286" fmla="*/ 611493 w 1057276"/>
              <a:gd name="connsiteY1286" fmla="*/ 933480 h 1000123"/>
              <a:gd name="connsiteX1287" fmla="*/ 614403 w 1057276"/>
              <a:gd name="connsiteY1287" fmla="*/ 934522 h 1000123"/>
              <a:gd name="connsiteX1288" fmla="*/ 614403 w 1057276"/>
              <a:gd name="connsiteY1288" fmla="*/ 932415 h 1000123"/>
              <a:gd name="connsiteX1289" fmla="*/ 609918 w 1057276"/>
              <a:gd name="connsiteY1289" fmla="*/ 928424 h 1000123"/>
              <a:gd name="connsiteX1290" fmla="*/ 597638 w 1057276"/>
              <a:gd name="connsiteY1290" fmla="*/ 928238 h 1000123"/>
              <a:gd name="connsiteX1291" fmla="*/ 643866 w 1057276"/>
              <a:gd name="connsiteY1291" fmla="*/ 940435 h 1000123"/>
              <a:gd name="connsiteX1292" fmla="*/ 643562 w 1057276"/>
              <a:gd name="connsiteY1292" fmla="*/ 950997 h 1000123"/>
              <a:gd name="connsiteX1293" fmla="*/ 655780 w 1057276"/>
              <a:gd name="connsiteY1293" fmla="*/ 947815 h 1000123"/>
              <a:gd name="connsiteX1294" fmla="*/ 650108 w 1057276"/>
              <a:gd name="connsiteY1294" fmla="*/ 938768 h 1000123"/>
              <a:gd name="connsiteX1295" fmla="*/ 644435 w 1057276"/>
              <a:gd name="connsiteY1295" fmla="*/ 930257 h 1000123"/>
              <a:gd name="connsiteX1296" fmla="*/ 643866 w 1057276"/>
              <a:gd name="connsiteY1296" fmla="*/ 940435 h 1000123"/>
              <a:gd name="connsiteX1297" fmla="*/ 478147 w 1057276"/>
              <a:gd name="connsiteY1297" fmla="*/ 932834 h 1000123"/>
              <a:gd name="connsiteX1298" fmla="*/ 475278 w 1057276"/>
              <a:gd name="connsiteY1298" fmla="*/ 967007 h 1000123"/>
              <a:gd name="connsiteX1299" fmla="*/ 474424 w 1057276"/>
              <a:gd name="connsiteY1299" fmla="*/ 982094 h 1000123"/>
              <a:gd name="connsiteX1300" fmla="*/ 476486 w 1057276"/>
              <a:gd name="connsiteY1300" fmla="*/ 982885 h 1000123"/>
              <a:gd name="connsiteX1301" fmla="*/ 479159 w 1057276"/>
              <a:gd name="connsiteY1301" fmla="*/ 982685 h 1000123"/>
              <a:gd name="connsiteX1302" fmla="*/ 480680 w 1057276"/>
              <a:gd name="connsiteY1302" fmla="*/ 965216 h 1000123"/>
              <a:gd name="connsiteX1303" fmla="*/ 484412 w 1057276"/>
              <a:gd name="connsiteY1303" fmla="*/ 953529 h 1000123"/>
              <a:gd name="connsiteX1304" fmla="*/ 489843 w 1057276"/>
              <a:gd name="connsiteY1304" fmla="*/ 970340 h 1000123"/>
              <a:gd name="connsiteX1305" fmla="*/ 500409 w 1057276"/>
              <a:gd name="connsiteY1305" fmla="*/ 983923 h 1000123"/>
              <a:gd name="connsiteX1306" fmla="*/ 509106 w 1057276"/>
              <a:gd name="connsiteY1306" fmla="*/ 967750 h 1000123"/>
              <a:gd name="connsiteX1307" fmla="*/ 516751 w 1057276"/>
              <a:gd name="connsiteY1307" fmla="*/ 952824 h 1000123"/>
              <a:gd name="connsiteX1308" fmla="*/ 516006 w 1057276"/>
              <a:gd name="connsiteY1308" fmla="*/ 968769 h 1000123"/>
              <a:gd name="connsiteX1309" fmla="*/ 515381 w 1057276"/>
              <a:gd name="connsiteY1309" fmla="*/ 984780 h 1000123"/>
              <a:gd name="connsiteX1310" fmla="*/ 520102 w 1057276"/>
              <a:gd name="connsiteY1310" fmla="*/ 985485 h 1000123"/>
              <a:gd name="connsiteX1311" fmla="*/ 524378 w 1057276"/>
              <a:gd name="connsiteY1311" fmla="*/ 985752 h 1000123"/>
              <a:gd name="connsiteX1312" fmla="*/ 524739 w 1057276"/>
              <a:gd name="connsiteY1312" fmla="*/ 980542 h 1000123"/>
              <a:gd name="connsiteX1313" fmla="*/ 525464 w 1057276"/>
              <a:gd name="connsiteY1313" fmla="*/ 955186 h 1000123"/>
              <a:gd name="connsiteX1314" fmla="*/ 525828 w 1057276"/>
              <a:gd name="connsiteY1314" fmla="*/ 935030 h 1000123"/>
              <a:gd name="connsiteX1315" fmla="*/ 523564 w 1057276"/>
              <a:gd name="connsiteY1315" fmla="*/ 935176 h 1000123"/>
              <a:gd name="connsiteX1316" fmla="*/ 520216 w 1057276"/>
              <a:gd name="connsiteY1316" fmla="*/ 935485 h 1000123"/>
              <a:gd name="connsiteX1317" fmla="*/ 509648 w 1057276"/>
              <a:gd name="connsiteY1317" fmla="*/ 955472 h 1000123"/>
              <a:gd name="connsiteX1318" fmla="*/ 499646 w 1057276"/>
              <a:gd name="connsiteY1318" fmla="*/ 974008 h 1000123"/>
              <a:gd name="connsiteX1319" fmla="*/ 492435 w 1057276"/>
              <a:gd name="connsiteY1319" fmla="*/ 953281 h 1000123"/>
              <a:gd name="connsiteX1320" fmla="*/ 485743 w 1057276"/>
              <a:gd name="connsiteY1320" fmla="*/ 933829 h 1000123"/>
              <a:gd name="connsiteX1321" fmla="*/ 482193 w 1057276"/>
              <a:gd name="connsiteY1321" fmla="*/ 932900 h 1000123"/>
              <a:gd name="connsiteX1322" fmla="*/ 478147 w 1057276"/>
              <a:gd name="connsiteY1322" fmla="*/ 932834 h 1000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</a:cxnLst>
            <a:rect l="l" t="t" r="r" b="b"/>
            <a:pathLst>
              <a:path w="1057276" h="1000123">
                <a:moveTo>
                  <a:pt x="557508" y="674"/>
                </a:moveTo>
                <a:cubicBezTo>
                  <a:pt x="557508" y="1049"/>
                  <a:pt x="558973" y="1917"/>
                  <a:pt x="560763" y="2603"/>
                </a:cubicBezTo>
                <a:cubicBezTo>
                  <a:pt x="562554" y="3287"/>
                  <a:pt x="564645" y="5470"/>
                  <a:pt x="565412" y="7450"/>
                </a:cubicBezTo>
                <a:lnTo>
                  <a:pt x="566804" y="11052"/>
                </a:lnTo>
                <a:lnTo>
                  <a:pt x="563334" y="40976"/>
                </a:lnTo>
                <a:cubicBezTo>
                  <a:pt x="561425" y="57434"/>
                  <a:pt x="559068" y="72816"/>
                  <a:pt x="558096" y="75157"/>
                </a:cubicBezTo>
                <a:lnTo>
                  <a:pt x="556330" y="79414"/>
                </a:lnTo>
                <a:lnTo>
                  <a:pt x="552392" y="80206"/>
                </a:lnTo>
                <a:cubicBezTo>
                  <a:pt x="550228" y="80642"/>
                  <a:pt x="548456" y="81398"/>
                  <a:pt x="548456" y="81886"/>
                </a:cubicBezTo>
                <a:cubicBezTo>
                  <a:pt x="548456" y="82970"/>
                  <a:pt x="587138" y="87724"/>
                  <a:pt x="588097" y="86758"/>
                </a:cubicBezTo>
                <a:cubicBezTo>
                  <a:pt x="588474" y="86380"/>
                  <a:pt x="586991" y="85138"/>
                  <a:pt x="584800" y="84000"/>
                </a:cubicBezTo>
                <a:cubicBezTo>
                  <a:pt x="582518" y="82812"/>
                  <a:pt x="580462" y="80489"/>
                  <a:pt x="579980" y="78556"/>
                </a:cubicBezTo>
                <a:cubicBezTo>
                  <a:pt x="579186" y="75376"/>
                  <a:pt x="583548" y="32861"/>
                  <a:pt x="586094" y="18951"/>
                </a:cubicBezTo>
                <a:cubicBezTo>
                  <a:pt x="587522" y="11154"/>
                  <a:pt x="590293" y="7799"/>
                  <a:pt x="595307" y="7799"/>
                </a:cubicBezTo>
                <a:cubicBezTo>
                  <a:pt x="601045" y="7799"/>
                  <a:pt x="605704" y="13478"/>
                  <a:pt x="609995" y="25709"/>
                </a:cubicBezTo>
                <a:cubicBezTo>
                  <a:pt x="612064" y="31600"/>
                  <a:pt x="614192" y="36423"/>
                  <a:pt x="614725" y="36424"/>
                </a:cubicBezTo>
                <a:cubicBezTo>
                  <a:pt x="615260" y="36427"/>
                  <a:pt x="615695" y="29746"/>
                  <a:pt x="615695" y="21577"/>
                </a:cubicBezTo>
                <a:lnTo>
                  <a:pt x="615695" y="6727"/>
                </a:lnTo>
                <a:lnTo>
                  <a:pt x="610847" y="5961"/>
                </a:lnTo>
                <a:cubicBezTo>
                  <a:pt x="603633" y="4824"/>
                  <a:pt x="562387" y="9"/>
                  <a:pt x="559770" y="0"/>
                </a:cubicBezTo>
                <a:cubicBezTo>
                  <a:pt x="558526" y="-5"/>
                  <a:pt x="557508" y="298"/>
                  <a:pt x="557508" y="674"/>
                </a:cubicBezTo>
                <a:close/>
                <a:moveTo>
                  <a:pt x="637678" y="10488"/>
                </a:moveTo>
                <a:cubicBezTo>
                  <a:pt x="637678" y="11091"/>
                  <a:pt x="639200" y="13116"/>
                  <a:pt x="641060" y="14990"/>
                </a:cubicBezTo>
                <a:lnTo>
                  <a:pt x="644444" y="18394"/>
                </a:lnTo>
                <a:lnTo>
                  <a:pt x="643650" y="23388"/>
                </a:lnTo>
                <a:cubicBezTo>
                  <a:pt x="642698" y="29376"/>
                  <a:pt x="630525" y="68619"/>
                  <a:pt x="627184" y="76466"/>
                </a:cubicBezTo>
                <a:cubicBezTo>
                  <a:pt x="625884" y="79520"/>
                  <a:pt x="623361" y="83488"/>
                  <a:pt x="621578" y="85283"/>
                </a:cubicBezTo>
                <a:lnTo>
                  <a:pt x="618335" y="88545"/>
                </a:lnTo>
                <a:lnTo>
                  <a:pt x="615076" y="87721"/>
                </a:lnTo>
                <a:cubicBezTo>
                  <a:pt x="613282" y="87269"/>
                  <a:pt x="611816" y="87420"/>
                  <a:pt x="611816" y="88057"/>
                </a:cubicBezTo>
                <a:cubicBezTo>
                  <a:pt x="611816" y="89590"/>
                  <a:pt x="636200" y="97643"/>
                  <a:pt x="636982" y="96369"/>
                </a:cubicBezTo>
                <a:cubicBezTo>
                  <a:pt x="637317" y="95824"/>
                  <a:pt x="636182" y="94622"/>
                  <a:pt x="634463" y="93696"/>
                </a:cubicBezTo>
                <a:cubicBezTo>
                  <a:pt x="630550" y="91589"/>
                  <a:pt x="629423" y="86695"/>
                  <a:pt x="631140" y="79268"/>
                </a:cubicBezTo>
                <a:cubicBezTo>
                  <a:pt x="633769" y="67894"/>
                  <a:pt x="643570" y="38573"/>
                  <a:pt x="644891" y="38129"/>
                </a:cubicBezTo>
                <a:cubicBezTo>
                  <a:pt x="645808" y="37822"/>
                  <a:pt x="646178" y="47746"/>
                  <a:pt x="646044" y="69045"/>
                </a:cubicBezTo>
                <a:lnTo>
                  <a:pt x="645845" y="100414"/>
                </a:lnTo>
                <a:lnTo>
                  <a:pt x="649053" y="101642"/>
                </a:lnTo>
                <a:cubicBezTo>
                  <a:pt x="650817" y="102318"/>
                  <a:pt x="652381" y="102706"/>
                  <a:pt x="652527" y="102507"/>
                </a:cubicBezTo>
                <a:cubicBezTo>
                  <a:pt x="652675" y="102308"/>
                  <a:pt x="660516" y="90580"/>
                  <a:pt x="669951" y="76444"/>
                </a:cubicBezTo>
                <a:cubicBezTo>
                  <a:pt x="679388" y="62309"/>
                  <a:pt x="687551" y="50743"/>
                  <a:pt x="688093" y="50743"/>
                </a:cubicBezTo>
                <a:cubicBezTo>
                  <a:pt x="689234" y="50743"/>
                  <a:pt x="676392" y="91451"/>
                  <a:pt x="673441" y="97194"/>
                </a:cubicBezTo>
                <a:cubicBezTo>
                  <a:pt x="670611" y="102700"/>
                  <a:pt x="667974" y="104521"/>
                  <a:pt x="664202" y="103568"/>
                </a:cubicBezTo>
                <a:cubicBezTo>
                  <a:pt x="662415" y="103116"/>
                  <a:pt x="660953" y="103291"/>
                  <a:pt x="660953" y="103956"/>
                </a:cubicBezTo>
                <a:cubicBezTo>
                  <a:pt x="660953" y="104974"/>
                  <a:pt x="696171" y="117111"/>
                  <a:pt x="699127" y="117111"/>
                </a:cubicBezTo>
                <a:cubicBezTo>
                  <a:pt x="699675" y="117111"/>
                  <a:pt x="698583" y="115674"/>
                  <a:pt x="696700" y="113920"/>
                </a:cubicBezTo>
                <a:cubicBezTo>
                  <a:pt x="694726" y="112079"/>
                  <a:pt x="693279" y="109326"/>
                  <a:pt x="693279" y="107414"/>
                </a:cubicBezTo>
                <a:cubicBezTo>
                  <a:pt x="693279" y="104190"/>
                  <a:pt x="704942" y="65536"/>
                  <a:pt x="710107" y="51643"/>
                </a:cubicBezTo>
                <a:cubicBezTo>
                  <a:pt x="713423" y="42725"/>
                  <a:pt x="717182" y="38599"/>
                  <a:pt x="721273" y="39386"/>
                </a:cubicBezTo>
                <a:cubicBezTo>
                  <a:pt x="722978" y="39714"/>
                  <a:pt x="724666" y="39508"/>
                  <a:pt x="725023" y="38928"/>
                </a:cubicBezTo>
                <a:cubicBezTo>
                  <a:pt x="725379" y="38348"/>
                  <a:pt x="720273" y="36128"/>
                  <a:pt x="713678" y="33993"/>
                </a:cubicBezTo>
                <a:cubicBezTo>
                  <a:pt x="707082" y="31861"/>
                  <a:pt x="700747" y="29747"/>
                  <a:pt x="699603" y="29298"/>
                </a:cubicBezTo>
                <a:lnTo>
                  <a:pt x="697520" y="28481"/>
                </a:lnTo>
                <a:lnTo>
                  <a:pt x="683439" y="49310"/>
                </a:lnTo>
                <a:cubicBezTo>
                  <a:pt x="675694" y="60767"/>
                  <a:pt x="668922" y="70168"/>
                  <a:pt x="668387" y="70202"/>
                </a:cubicBezTo>
                <a:cubicBezTo>
                  <a:pt x="667854" y="70235"/>
                  <a:pt x="667405" y="58697"/>
                  <a:pt x="667388" y="44561"/>
                </a:cubicBezTo>
                <a:lnTo>
                  <a:pt x="667357" y="18860"/>
                </a:lnTo>
                <a:lnTo>
                  <a:pt x="652518" y="14125"/>
                </a:lnTo>
                <a:cubicBezTo>
                  <a:pt x="644356" y="11521"/>
                  <a:pt x="637678" y="9884"/>
                  <a:pt x="637678" y="10488"/>
                </a:cubicBezTo>
                <a:close/>
                <a:moveTo>
                  <a:pt x="517099" y="26981"/>
                </a:moveTo>
                <a:cubicBezTo>
                  <a:pt x="505898" y="27203"/>
                  <a:pt x="496734" y="27817"/>
                  <a:pt x="496734" y="28344"/>
                </a:cubicBezTo>
                <a:cubicBezTo>
                  <a:pt x="496734" y="28873"/>
                  <a:pt x="498042" y="29882"/>
                  <a:pt x="499642" y="30589"/>
                </a:cubicBezTo>
                <a:lnTo>
                  <a:pt x="502552" y="31874"/>
                </a:lnTo>
                <a:lnTo>
                  <a:pt x="503371" y="40332"/>
                </a:lnTo>
                <a:cubicBezTo>
                  <a:pt x="503821" y="44984"/>
                  <a:pt x="504258" y="55337"/>
                  <a:pt x="504340" y="63338"/>
                </a:cubicBezTo>
                <a:lnTo>
                  <a:pt x="504492" y="77885"/>
                </a:lnTo>
                <a:lnTo>
                  <a:pt x="502575" y="79813"/>
                </a:lnTo>
                <a:cubicBezTo>
                  <a:pt x="501522" y="80874"/>
                  <a:pt x="499921" y="82007"/>
                  <a:pt x="499020" y="82331"/>
                </a:cubicBezTo>
                <a:cubicBezTo>
                  <a:pt x="495315" y="83661"/>
                  <a:pt x="499511" y="83889"/>
                  <a:pt x="514837" y="83188"/>
                </a:cubicBezTo>
                <a:cubicBezTo>
                  <a:pt x="524892" y="82728"/>
                  <a:pt x="529941" y="82066"/>
                  <a:pt x="528197" y="81437"/>
                </a:cubicBezTo>
                <a:cubicBezTo>
                  <a:pt x="523856" y="79871"/>
                  <a:pt x="522847" y="75131"/>
                  <a:pt x="522161" y="53085"/>
                </a:cubicBezTo>
                <a:lnTo>
                  <a:pt x="521527" y="32656"/>
                </a:lnTo>
                <a:lnTo>
                  <a:pt x="523271" y="31198"/>
                </a:lnTo>
                <a:cubicBezTo>
                  <a:pt x="525972" y="28942"/>
                  <a:pt x="529169" y="31401"/>
                  <a:pt x="534233" y="39632"/>
                </a:cubicBezTo>
                <a:cubicBezTo>
                  <a:pt x="540544" y="49888"/>
                  <a:pt x="541702" y="51482"/>
                  <a:pt x="542313" y="50740"/>
                </a:cubicBezTo>
                <a:cubicBezTo>
                  <a:pt x="542606" y="50384"/>
                  <a:pt x="542508" y="44828"/>
                  <a:pt x="542095" y="38393"/>
                </a:cubicBezTo>
                <a:lnTo>
                  <a:pt x="541344" y="26694"/>
                </a:lnTo>
                <a:lnTo>
                  <a:pt x="539405" y="26634"/>
                </a:lnTo>
                <a:cubicBezTo>
                  <a:pt x="538338" y="26602"/>
                  <a:pt x="528301" y="26758"/>
                  <a:pt x="517099" y="26981"/>
                </a:cubicBezTo>
                <a:close/>
                <a:moveTo>
                  <a:pt x="458265" y="32174"/>
                </a:moveTo>
                <a:cubicBezTo>
                  <a:pt x="447420" y="33966"/>
                  <a:pt x="438545" y="35949"/>
                  <a:pt x="438545" y="36582"/>
                </a:cubicBezTo>
                <a:cubicBezTo>
                  <a:pt x="438545" y="37213"/>
                  <a:pt x="439638" y="37730"/>
                  <a:pt x="440974" y="37730"/>
                </a:cubicBezTo>
                <a:cubicBezTo>
                  <a:pt x="445829" y="37730"/>
                  <a:pt x="446837" y="41431"/>
                  <a:pt x="448379" y="64913"/>
                </a:cubicBezTo>
                <a:lnTo>
                  <a:pt x="449268" y="78431"/>
                </a:lnTo>
                <a:lnTo>
                  <a:pt x="444602" y="77550"/>
                </a:lnTo>
                <a:lnTo>
                  <a:pt x="439937" y="76671"/>
                </a:lnTo>
                <a:lnTo>
                  <a:pt x="437301" y="79323"/>
                </a:lnTo>
                <a:cubicBezTo>
                  <a:pt x="432184" y="84473"/>
                  <a:pt x="435600" y="92385"/>
                  <a:pt x="442945" y="92385"/>
                </a:cubicBezTo>
                <a:cubicBezTo>
                  <a:pt x="451958" y="92385"/>
                  <a:pt x="453629" y="85903"/>
                  <a:pt x="451481" y="59264"/>
                </a:cubicBezTo>
                <a:lnTo>
                  <a:pt x="449947" y="40235"/>
                </a:lnTo>
                <a:lnTo>
                  <a:pt x="451516" y="38331"/>
                </a:lnTo>
                <a:cubicBezTo>
                  <a:pt x="453955" y="35374"/>
                  <a:pt x="459100" y="35962"/>
                  <a:pt x="460483" y="39356"/>
                </a:cubicBezTo>
                <a:cubicBezTo>
                  <a:pt x="461888" y="42802"/>
                  <a:pt x="466993" y="75234"/>
                  <a:pt x="466993" y="80712"/>
                </a:cubicBezTo>
                <a:cubicBezTo>
                  <a:pt x="466993" y="83206"/>
                  <a:pt x="466077" y="84978"/>
                  <a:pt x="464295" y="85939"/>
                </a:cubicBezTo>
                <a:cubicBezTo>
                  <a:pt x="462812" y="86738"/>
                  <a:pt x="461886" y="87680"/>
                  <a:pt x="462239" y="88034"/>
                </a:cubicBezTo>
                <a:cubicBezTo>
                  <a:pt x="463261" y="89063"/>
                  <a:pt x="492854" y="84253"/>
                  <a:pt x="492854" y="83057"/>
                </a:cubicBezTo>
                <a:cubicBezTo>
                  <a:pt x="492854" y="82463"/>
                  <a:pt x="491711" y="81975"/>
                  <a:pt x="490314" y="81975"/>
                </a:cubicBezTo>
                <a:cubicBezTo>
                  <a:pt x="488917" y="81975"/>
                  <a:pt x="487232" y="80951"/>
                  <a:pt x="486571" y="79697"/>
                </a:cubicBezTo>
                <a:cubicBezTo>
                  <a:pt x="485049" y="76811"/>
                  <a:pt x="479924" y="44561"/>
                  <a:pt x="479924" y="37870"/>
                </a:cubicBezTo>
                <a:lnTo>
                  <a:pt x="479924" y="32842"/>
                </a:lnTo>
                <a:lnTo>
                  <a:pt x="482833" y="30799"/>
                </a:lnTo>
                <a:lnTo>
                  <a:pt x="485743" y="28757"/>
                </a:lnTo>
                <a:lnTo>
                  <a:pt x="481863" y="28835"/>
                </a:lnTo>
                <a:cubicBezTo>
                  <a:pt x="479729" y="28879"/>
                  <a:pt x="469110" y="30381"/>
                  <a:pt x="458265" y="32174"/>
                </a:cubicBezTo>
                <a:close/>
                <a:moveTo>
                  <a:pt x="298398" y="56873"/>
                </a:moveTo>
                <a:cubicBezTo>
                  <a:pt x="276430" y="67805"/>
                  <a:pt x="271549" y="71018"/>
                  <a:pt x="279264" y="69464"/>
                </a:cubicBezTo>
                <a:lnTo>
                  <a:pt x="282909" y="68731"/>
                </a:lnTo>
                <a:lnTo>
                  <a:pt x="286858" y="73257"/>
                </a:lnTo>
                <a:cubicBezTo>
                  <a:pt x="291235" y="78274"/>
                  <a:pt x="313267" y="121424"/>
                  <a:pt x="315805" y="129949"/>
                </a:cubicBezTo>
                <a:lnTo>
                  <a:pt x="317417" y="135364"/>
                </a:lnTo>
                <a:lnTo>
                  <a:pt x="314401" y="138594"/>
                </a:lnTo>
                <a:cubicBezTo>
                  <a:pt x="312742" y="140372"/>
                  <a:pt x="311727" y="142170"/>
                  <a:pt x="312145" y="142592"/>
                </a:cubicBezTo>
                <a:cubicBezTo>
                  <a:pt x="312564" y="143012"/>
                  <a:pt x="323562" y="137892"/>
                  <a:pt x="336586" y="131211"/>
                </a:cubicBezTo>
                <a:lnTo>
                  <a:pt x="360266" y="119063"/>
                </a:lnTo>
                <a:lnTo>
                  <a:pt x="364124" y="113487"/>
                </a:lnTo>
                <a:lnTo>
                  <a:pt x="367981" y="107909"/>
                </a:lnTo>
                <a:lnTo>
                  <a:pt x="367981" y="101071"/>
                </a:lnTo>
                <a:cubicBezTo>
                  <a:pt x="367981" y="92941"/>
                  <a:pt x="364749" y="86585"/>
                  <a:pt x="358437" y="82304"/>
                </a:cubicBezTo>
                <a:lnTo>
                  <a:pt x="354114" y="79372"/>
                </a:lnTo>
                <a:lnTo>
                  <a:pt x="346585" y="79372"/>
                </a:lnTo>
                <a:lnTo>
                  <a:pt x="339057" y="79372"/>
                </a:lnTo>
                <a:lnTo>
                  <a:pt x="342251" y="74635"/>
                </a:lnTo>
                <a:lnTo>
                  <a:pt x="345445" y="69900"/>
                </a:lnTo>
                <a:lnTo>
                  <a:pt x="345445" y="63767"/>
                </a:lnTo>
                <a:cubicBezTo>
                  <a:pt x="345445" y="56841"/>
                  <a:pt x="341629" y="49889"/>
                  <a:pt x="336354" y="47202"/>
                </a:cubicBezTo>
                <a:cubicBezTo>
                  <a:pt x="334597" y="46308"/>
                  <a:pt x="330465" y="45567"/>
                  <a:pt x="327169" y="45557"/>
                </a:cubicBezTo>
                <a:lnTo>
                  <a:pt x="321175" y="45538"/>
                </a:lnTo>
                <a:lnTo>
                  <a:pt x="298398" y="56873"/>
                </a:lnTo>
                <a:close/>
                <a:moveTo>
                  <a:pt x="388972" y="47382"/>
                </a:moveTo>
                <a:cubicBezTo>
                  <a:pt x="380170" y="51299"/>
                  <a:pt x="372684" y="62429"/>
                  <a:pt x="372628" y="71683"/>
                </a:cubicBezTo>
                <a:cubicBezTo>
                  <a:pt x="372493" y="93911"/>
                  <a:pt x="392886" y="109578"/>
                  <a:pt x="411288" y="101387"/>
                </a:cubicBezTo>
                <a:cubicBezTo>
                  <a:pt x="418579" y="98141"/>
                  <a:pt x="421353" y="95634"/>
                  <a:pt x="424484" y="89461"/>
                </a:cubicBezTo>
                <a:cubicBezTo>
                  <a:pt x="431861" y="74915"/>
                  <a:pt x="426050" y="55813"/>
                  <a:pt x="412108" y="48769"/>
                </a:cubicBezTo>
                <a:cubicBezTo>
                  <a:pt x="404991" y="45173"/>
                  <a:pt x="395248" y="44589"/>
                  <a:pt x="388972" y="47382"/>
                </a:cubicBezTo>
                <a:close/>
                <a:moveTo>
                  <a:pt x="741123" y="47609"/>
                </a:moveTo>
                <a:cubicBezTo>
                  <a:pt x="741123" y="48033"/>
                  <a:pt x="742286" y="49870"/>
                  <a:pt x="743709" y="51689"/>
                </a:cubicBezTo>
                <a:lnTo>
                  <a:pt x="746295" y="54998"/>
                </a:lnTo>
                <a:lnTo>
                  <a:pt x="746191" y="64257"/>
                </a:lnTo>
                <a:cubicBezTo>
                  <a:pt x="746133" y="69349"/>
                  <a:pt x="745116" y="84920"/>
                  <a:pt x="743928" y="98855"/>
                </a:cubicBezTo>
                <a:lnTo>
                  <a:pt x="741769" y="124196"/>
                </a:lnTo>
                <a:lnTo>
                  <a:pt x="736597" y="127139"/>
                </a:lnTo>
                <a:cubicBezTo>
                  <a:pt x="733753" y="128758"/>
                  <a:pt x="730679" y="130092"/>
                  <a:pt x="729768" y="130103"/>
                </a:cubicBezTo>
                <a:cubicBezTo>
                  <a:pt x="726799" y="130141"/>
                  <a:pt x="726590" y="126376"/>
                  <a:pt x="729361" y="122830"/>
                </a:cubicBezTo>
                <a:cubicBezTo>
                  <a:pt x="735255" y="115291"/>
                  <a:pt x="731430" y="106700"/>
                  <a:pt x="722179" y="106700"/>
                </a:cubicBezTo>
                <a:lnTo>
                  <a:pt x="718035" y="106700"/>
                </a:lnTo>
                <a:lnTo>
                  <a:pt x="715356" y="110129"/>
                </a:lnTo>
                <a:cubicBezTo>
                  <a:pt x="713546" y="112443"/>
                  <a:pt x="712675" y="115459"/>
                  <a:pt x="712675" y="119410"/>
                </a:cubicBezTo>
                <a:lnTo>
                  <a:pt x="712675" y="125262"/>
                </a:lnTo>
                <a:lnTo>
                  <a:pt x="717293" y="129645"/>
                </a:lnTo>
                <a:lnTo>
                  <a:pt x="721910" y="134028"/>
                </a:lnTo>
                <a:lnTo>
                  <a:pt x="727961" y="134016"/>
                </a:lnTo>
                <a:lnTo>
                  <a:pt x="734011" y="134003"/>
                </a:lnTo>
                <a:lnTo>
                  <a:pt x="740476" y="130220"/>
                </a:lnTo>
                <a:cubicBezTo>
                  <a:pt x="744032" y="128138"/>
                  <a:pt x="757459" y="118009"/>
                  <a:pt x="770315" y="107710"/>
                </a:cubicBezTo>
                <a:cubicBezTo>
                  <a:pt x="794586" y="88267"/>
                  <a:pt x="799646" y="85142"/>
                  <a:pt x="805150" y="86202"/>
                </a:cubicBezTo>
                <a:cubicBezTo>
                  <a:pt x="806950" y="86548"/>
                  <a:pt x="808679" y="86416"/>
                  <a:pt x="808991" y="85909"/>
                </a:cubicBezTo>
                <a:cubicBezTo>
                  <a:pt x="809768" y="84644"/>
                  <a:pt x="787765" y="72338"/>
                  <a:pt x="786678" y="73432"/>
                </a:cubicBezTo>
                <a:cubicBezTo>
                  <a:pt x="786200" y="73914"/>
                  <a:pt x="786423" y="74716"/>
                  <a:pt x="787174" y="75213"/>
                </a:cubicBezTo>
                <a:cubicBezTo>
                  <a:pt x="790055" y="77122"/>
                  <a:pt x="791307" y="81092"/>
                  <a:pt x="789963" y="84061"/>
                </a:cubicBezTo>
                <a:cubicBezTo>
                  <a:pt x="788525" y="87239"/>
                  <a:pt x="767854" y="105399"/>
                  <a:pt x="765676" y="105399"/>
                </a:cubicBezTo>
                <a:cubicBezTo>
                  <a:pt x="764382" y="105399"/>
                  <a:pt x="764498" y="101565"/>
                  <a:pt x="766421" y="80699"/>
                </a:cubicBezTo>
                <a:cubicBezTo>
                  <a:pt x="766781" y="76777"/>
                  <a:pt x="767967" y="72200"/>
                  <a:pt x="769054" y="70530"/>
                </a:cubicBezTo>
                <a:lnTo>
                  <a:pt x="771033" y="67491"/>
                </a:lnTo>
                <a:lnTo>
                  <a:pt x="774827" y="68329"/>
                </a:lnTo>
                <a:cubicBezTo>
                  <a:pt x="782188" y="69957"/>
                  <a:pt x="778384" y="66903"/>
                  <a:pt x="760621" y="56924"/>
                </a:cubicBezTo>
                <a:cubicBezTo>
                  <a:pt x="742836" y="46934"/>
                  <a:pt x="741123" y="46115"/>
                  <a:pt x="741123" y="47609"/>
                </a:cubicBezTo>
                <a:close/>
                <a:moveTo>
                  <a:pt x="389389" y="51418"/>
                </a:moveTo>
                <a:cubicBezTo>
                  <a:pt x="386991" y="54325"/>
                  <a:pt x="388479" y="65134"/>
                  <a:pt x="393249" y="79462"/>
                </a:cubicBezTo>
                <a:cubicBezTo>
                  <a:pt x="399432" y="98036"/>
                  <a:pt x="405088" y="103882"/>
                  <a:pt x="410764" y="97570"/>
                </a:cubicBezTo>
                <a:lnTo>
                  <a:pt x="413124" y="94945"/>
                </a:lnTo>
                <a:lnTo>
                  <a:pt x="411527" y="86183"/>
                </a:lnTo>
                <a:cubicBezTo>
                  <a:pt x="409540" y="75278"/>
                  <a:pt x="404279" y="59270"/>
                  <a:pt x="400843" y="53671"/>
                </a:cubicBezTo>
                <a:lnTo>
                  <a:pt x="398250" y="49442"/>
                </a:lnTo>
                <a:lnTo>
                  <a:pt x="394634" y="49442"/>
                </a:lnTo>
                <a:cubicBezTo>
                  <a:pt x="392645" y="49442"/>
                  <a:pt x="390286" y="50330"/>
                  <a:pt x="389389" y="51418"/>
                </a:cubicBezTo>
                <a:close/>
                <a:moveTo>
                  <a:pt x="308916" y="55391"/>
                </a:moveTo>
                <a:cubicBezTo>
                  <a:pt x="306960" y="56460"/>
                  <a:pt x="305360" y="58293"/>
                  <a:pt x="305360" y="59466"/>
                </a:cubicBezTo>
                <a:cubicBezTo>
                  <a:pt x="305360" y="60639"/>
                  <a:pt x="308113" y="67356"/>
                  <a:pt x="311477" y="74389"/>
                </a:cubicBezTo>
                <a:lnTo>
                  <a:pt x="317594" y="87180"/>
                </a:lnTo>
                <a:lnTo>
                  <a:pt x="319862" y="87180"/>
                </a:lnTo>
                <a:cubicBezTo>
                  <a:pt x="321108" y="87180"/>
                  <a:pt x="323975" y="85520"/>
                  <a:pt x="326231" y="83491"/>
                </a:cubicBezTo>
                <a:lnTo>
                  <a:pt x="330334" y="79802"/>
                </a:lnTo>
                <a:lnTo>
                  <a:pt x="330219" y="75747"/>
                </a:lnTo>
                <a:cubicBezTo>
                  <a:pt x="330061" y="70173"/>
                  <a:pt x="325630" y="60543"/>
                  <a:pt x="321411" y="56608"/>
                </a:cubicBezTo>
                <a:cubicBezTo>
                  <a:pt x="317446" y="52910"/>
                  <a:pt x="314063" y="52580"/>
                  <a:pt x="308916" y="55391"/>
                </a:cubicBezTo>
                <a:close/>
                <a:moveTo>
                  <a:pt x="324433" y="89226"/>
                </a:moveTo>
                <a:cubicBezTo>
                  <a:pt x="322477" y="90294"/>
                  <a:pt x="320876" y="91728"/>
                  <a:pt x="320876" y="92415"/>
                </a:cubicBezTo>
                <a:cubicBezTo>
                  <a:pt x="320876" y="94285"/>
                  <a:pt x="333686" y="118717"/>
                  <a:pt x="336042" y="121340"/>
                </a:cubicBezTo>
                <a:cubicBezTo>
                  <a:pt x="339311" y="124978"/>
                  <a:pt x="344726" y="124203"/>
                  <a:pt x="348627" y="119536"/>
                </a:cubicBezTo>
                <a:lnTo>
                  <a:pt x="352038" y="115456"/>
                </a:lnTo>
                <a:lnTo>
                  <a:pt x="351188" y="111403"/>
                </a:lnTo>
                <a:cubicBezTo>
                  <a:pt x="349549" y="103607"/>
                  <a:pt x="345081" y="94936"/>
                  <a:pt x="340711" y="91075"/>
                </a:cubicBezTo>
                <a:cubicBezTo>
                  <a:pt x="335749" y="86690"/>
                  <a:pt x="330225" y="86062"/>
                  <a:pt x="324433" y="89226"/>
                </a:cubicBezTo>
                <a:close/>
                <a:moveTo>
                  <a:pt x="253755" y="148295"/>
                </a:moveTo>
                <a:cubicBezTo>
                  <a:pt x="217188" y="159440"/>
                  <a:pt x="194341" y="179572"/>
                  <a:pt x="177276" y="215681"/>
                </a:cubicBezTo>
                <a:cubicBezTo>
                  <a:pt x="172741" y="225276"/>
                  <a:pt x="162582" y="256243"/>
                  <a:pt x="163624" y="257292"/>
                </a:cubicBezTo>
                <a:cubicBezTo>
                  <a:pt x="163852" y="257521"/>
                  <a:pt x="165496" y="255500"/>
                  <a:pt x="167276" y="252800"/>
                </a:cubicBezTo>
                <a:cubicBezTo>
                  <a:pt x="174177" y="242346"/>
                  <a:pt x="205289" y="208564"/>
                  <a:pt x="206704" y="209988"/>
                </a:cubicBezTo>
                <a:cubicBezTo>
                  <a:pt x="207084" y="210370"/>
                  <a:pt x="202851" y="216128"/>
                  <a:pt x="197296" y="222783"/>
                </a:cubicBezTo>
                <a:cubicBezTo>
                  <a:pt x="187789" y="234170"/>
                  <a:pt x="169588" y="260724"/>
                  <a:pt x="169588" y="263204"/>
                </a:cubicBezTo>
                <a:cubicBezTo>
                  <a:pt x="169588" y="265966"/>
                  <a:pt x="191373" y="256544"/>
                  <a:pt x="203477" y="248546"/>
                </a:cubicBezTo>
                <a:cubicBezTo>
                  <a:pt x="222975" y="235665"/>
                  <a:pt x="244943" y="209876"/>
                  <a:pt x="257085" y="185617"/>
                </a:cubicBezTo>
                <a:cubicBezTo>
                  <a:pt x="262274" y="175249"/>
                  <a:pt x="271741" y="149596"/>
                  <a:pt x="271741" y="145900"/>
                </a:cubicBezTo>
                <a:cubicBezTo>
                  <a:pt x="271741" y="143630"/>
                  <a:pt x="266974" y="144266"/>
                  <a:pt x="253755" y="148295"/>
                </a:cubicBezTo>
                <a:close/>
                <a:moveTo>
                  <a:pt x="788547" y="155175"/>
                </a:moveTo>
                <a:cubicBezTo>
                  <a:pt x="800110" y="193355"/>
                  <a:pt x="824195" y="228018"/>
                  <a:pt x="852696" y="247496"/>
                </a:cubicBezTo>
                <a:cubicBezTo>
                  <a:pt x="860852" y="253071"/>
                  <a:pt x="878898" y="262031"/>
                  <a:pt x="885097" y="263583"/>
                </a:cubicBezTo>
                <a:lnTo>
                  <a:pt x="888775" y="264505"/>
                </a:lnTo>
                <a:lnTo>
                  <a:pt x="886521" y="260103"/>
                </a:lnTo>
                <a:cubicBezTo>
                  <a:pt x="882497" y="252246"/>
                  <a:pt x="869618" y="233844"/>
                  <a:pt x="860218" y="222518"/>
                </a:cubicBezTo>
                <a:cubicBezTo>
                  <a:pt x="855169" y="216435"/>
                  <a:pt x="851058" y="210871"/>
                  <a:pt x="851084" y="210156"/>
                </a:cubicBezTo>
                <a:cubicBezTo>
                  <a:pt x="851164" y="207968"/>
                  <a:pt x="881407" y="239990"/>
                  <a:pt x="887869" y="249104"/>
                </a:cubicBezTo>
                <a:cubicBezTo>
                  <a:pt x="891202" y="253806"/>
                  <a:pt x="894100" y="257654"/>
                  <a:pt x="894306" y="257654"/>
                </a:cubicBezTo>
                <a:cubicBezTo>
                  <a:pt x="895075" y="257654"/>
                  <a:pt x="888207" y="234567"/>
                  <a:pt x="885016" y="226423"/>
                </a:cubicBezTo>
                <a:cubicBezTo>
                  <a:pt x="867897" y="182738"/>
                  <a:pt x="841426" y="158042"/>
                  <a:pt x="800037" y="147141"/>
                </a:cubicBezTo>
                <a:cubicBezTo>
                  <a:pt x="794392" y="145655"/>
                  <a:pt x="788765" y="144439"/>
                  <a:pt x="787535" y="144439"/>
                </a:cubicBezTo>
                <a:lnTo>
                  <a:pt x="785296" y="144439"/>
                </a:lnTo>
                <a:lnTo>
                  <a:pt x="788547" y="155175"/>
                </a:lnTo>
                <a:close/>
                <a:moveTo>
                  <a:pt x="419796" y="153607"/>
                </a:moveTo>
                <a:cubicBezTo>
                  <a:pt x="403196" y="160091"/>
                  <a:pt x="386102" y="184460"/>
                  <a:pt x="381497" y="208204"/>
                </a:cubicBezTo>
                <a:cubicBezTo>
                  <a:pt x="380594" y="212856"/>
                  <a:pt x="379727" y="216858"/>
                  <a:pt x="379567" y="217096"/>
                </a:cubicBezTo>
                <a:cubicBezTo>
                  <a:pt x="379410" y="217335"/>
                  <a:pt x="376935" y="215170"/>
                  <a:pt x="374068" y="212285"/>
                </a:cubicBezTo>
                <a:cubicBezTo>
                  <a:pt x="370833" y="209029"/>
                  <a:pt x="366747" y="206467"/>
                  <a:pt x="363293" y="205527"/>
                </a:cubicBezTo>
                <a:cubicBezTo>
                  <a:pt x="355474" y="203401"/>
                  <a:pt x="344886" y="204766"/>
                  <a:pt x="339048" y="208656"/>
                </a:cubicBezTo>
                <a:cubicBezTo>
                  <a:pt x="335771" y="210837"/>
                  <a:pt x="324547" y="225368"/>
                  <a:pt x="304058" y="253956"/>
                </a:cubicBezTo>
                <a:cubicBezTo>
                  <a:pt x="287466" y="277104"/>
                  <a:pt x="270353" y="300913"/>
                  <a:pt x="266028" y="306865"/>
                </a:cubicBezTo>
                <a:cubicBezTo>
                  <a:pt x="261702" y="312818"/>
                  <a:pt x="257299" y="318920"/>
                  <a:pt x="256244" y="320426"/>
                </a:cubicBezTo>
                <a:lnTo>
                  <a:pt x="254324" y="323162"/>
                </a:lnTo>
                <a:lnTo>
                  <a:pt x="259477" y="319824"/>
                </a:lnTo>
                <a:cubicBezTo>
                  <a:pt x="267240" y="314795"/>
                  <a:pt x="273634" y="313213"/>
                  <a:pt x="283366" y="313913"/>
                </a:cubicBezTo>
                <a:lnTo>
                  <a:pt x="292040" y="314536"/>
                </a:lnTo>
                <a:lnTo>
                  <a:pt x="298789" y="318234"/>
                </a:lnTo>
                <a:cubicBezTo>
                  <a:pt x="306998" y="322731"/>
                  <a:pt x="312470" y="328787"/>
                  <a:pt x="316677" y="338037"/>
                </a:cubicBezTo>
                <a:lnTo>
                  <a:pt x="319850" y="345012"/>
                </a:lnTo>
                <a:lnTo>
                  <a:pt x="319365" y="355013"/>
                </a:lnTo>
                <a:lnTo>
                  <a:pt x="318880" y="365014"/>
                </a:lnTo>
                <a:lnTo>
                  <a:pt x="315133" y="372637"/>
                </a:lnTo>
                <a:cubicBezTo>
                  <a:pt x="307768" y="387620"/>
                  <a:pt x="294338" y="398154"/>
                  <a:pt x="278317" y="401515"/>
                </a:cubicBezTo>
                <a:lnTo>
                  <a:pt x="269095" y="403450"/>
                </a:lnTo>
                <a:lnTo>
                  <a:pt x="261406" y="402205"/>
                </a:lnTo>
                <a:cubicBezTo>
                  <a:pt x="257178" y="401519"/>
                  <a:pt x="251103" y="399794"/>
                  <a:pt x="247905" y="398371"/>
                </a:cubicBezTo>
                <a:lnTo>
                  <a:pt x="242093" y="395783"/>
                </a:lnTo>
                <a:lnTo>
                  <a:pt x="226962" y="416836"/>
                </a:lnTo>
                <a:cubicBezTo>
                  <a:pt x="218639" y="428415"/>
                  <a:pt x="211282" y="438611"/>
                  <a:pt x="210612" y="439492"/>
                </a:cubicBezTo>
                <a:cubicBezTo>
                  <a:pt x="209770" y="440602"/>
                  <a:pt x="211380" y="443811"/>
                  <a:pt x="215835" y="449903"/>
                </a:cubicBezTo>
                <a:cubicBezTo>
                  <a:pt x="244972" y="489751"/>
                  <a:pt x="268575" y="562599"/>
                  <a:pt x="276383" y="636776"/>
                </a:cubicBezTo>
                <a:lnTo>
                  <a:pt x="278461" y="656513"/>
                </a:lnTo>
                <a:lnTo>
                  <a:pt x="277832" y="681888"/>
                </a:lnTo>
                <a:cubicBezTo>
                  <a:pt x="277424" y="698265"/>
                  <a:pt x="276416" y="711186"/>
                  <a:pt x="274986" y="718325"/>
                </a:cubicBezTo>
                <a:cubicBezTo>
                  <a:pt x="269912" y="743664"/>
                  <a:pt x="277312" y="760698"/>
                  <a:pt x="297542" y="770246"/>
                </a:cubicBezTo>
                <a:lnTo>
                  <a:pt x="304713" y="773631"/>
                </a:lnTo>
                <a:lnTo>
                  <a:pt x="314412" y="773507"/>
                </a:lnTo>
                <a:lnTo>
                  <a:pt x="324109" y="773384"/>
                </a:lnTo>
                <a:lnTo>
                  <a:pt x="330148" y="770672"/>
                </a:lnTo>
                <a:cubicBezTo>
                  <a:pt x="337178" y="767512"/>
                  <a:pt x="346087" y="759802"/>
                  <a:pt x="348794" y="754535"/>
                </a:cubicBezTo>
                <a:cubicBezTo>
                  <a:pt x="349833" y="752512"/>
                  <a:pt x="351256" y="750859"/>
                  <a:pt x="351955" y="750859"/>
                </a:cubicBezTo>
                <a:cubicBezTo>
                  <a:pt x="352654" y="750859"/>
                  <a:pt x="387067" y="776409"/>
                  <a:pt x="428427" y="807637"/>
                </a:cubicBezTo>
                <a:cubicBezTo>
                  <a:pt x="469788" y="838866"/>
                  <a:pt x="506878" y="865938"/>
                  <a:pt x="510849" y="867796"/>
                </a:cubicBezTo>
                <a:lnTo>
                  <a:pt x="518069" y="871176"/>
                </a:lnTo>
                <a:lnTo>
                  <a:pt x="529108" y="871203"/>
                </a:lnTo>
                <a:lnTo>
                  <a:pt x="540147" y="871232"/>
                </a:lnTo>
                <a:lnTo>
                  <a:pt x="547857" y="867327"/>
                </a:lnTo>
                <a:cubicBezTo>
                  <a:pt x="552099" y="865181"/>
                  <a:pt x="589092" y="838096"/>
                  <a:pt x="630066" y="807141"/>
                </a:cubicBezTo>
                <a:cubicBezTo>
                  <a:pt x="671041" y="776185"/>
                  <a:pt x="705226" y="750859"/>
                  <a:pt x="706034" y="750859"/>
                </a:cubicBezTo>
                <a:cubicBezTo>
                  <a:pt x="706843" y="750859"/>
                  <a:pt x="707503" y="751480"/>
                  <a:pt x="707503" y="752238"/>
                </a:cubicBezTo>
                <a:cubicBezTo>
                  <a:pt x="707503" y="755322"/>
                  <a:pt x="720849" y="767638"/>
                  <a:pt x="727284" y="770493"/>
                </a:cubicBezTo>
                <a:lnTo>
                  <a:pt x="734011" y="773477"/>
                </a:lnTo>
                <a:lnTo>
                  <a:pt x="743709" y="773508"/>
                </a:lnTo>
                <a:lnTo>
                  <a:pt x="753407" y="773540"/>
                </a:lnTo>
                <a:lnTo>
                  <a:pt x="760630" y="770177"/>
                </a:lnTo>
                <a:cubicBezTo>
                  <a:pt x="769706" y="765951"/>
                  <a:pt x="776768" y="758913"/>
                  <a:pt x="780779" y="750096"/>
                </a:cubicBezTo>
                <a:cubicBezTo>
                  <a:pt x="785062" y="740679"/>
                  <a:pt x="785759" y="732588"/>
                  <a:pt x="783350" y="720249"/>
                </a:cubicBezTo>
                <a:cubicBezTo>
                  <a:pt x="777698" y="691295"/>
                  <a:pt x="777871" y="658059"/>
                  <a:pt x="783889" y="616171"/>
                </a:cubicBezTo>
                <a:cubicBezTo>
                  <a:pt x="788822" y="581841"/>
                  <a:pt x="799087" y="541069"/>
                  <a:pt x="810261" y="511413"/>
                </a:cubicBezTo>
                <a:cubicBezTo>
                  <a:pt x="817396" y="492486"/>
                  <a:pt x="832003" y="463826"/>
                  <a:pt x="840629" y="451839"/>
                </a:cubicBezTo>
                <a:lnTo>
                  <a:pt x="848384" y="441064"/>
                </a:lnTo>
                <a:lnTo>
                  <a:pt x="832087" y="418477"/>
                </a:lnTo>
                <a:lnTo>
                  <a:pt x="815791" y="395889"/>
                </a:lnTo>
                <a:lnTo>
                  <a:pt x="810097" y="398423"/>
                </a:lnTo>
                <a:cubicBezTo>
                  <a:pt x="784519" y="409810"/>
                  <a:pt x="754471" y="397855"/>
                  <a:pt x="742170" y="371400"/>
                </a:cubicBezTo>
                <a:lnTo>
                  <a:pt x="738212" y="362890"/>
                </a:lnTo>
                <a:lnTo>
                  <a:pt x="738325" y="353192"/>
                </a:lnTo>
                <a:cubicBezTo>
                  <a:pt x="738514" y="336759"/>
                  <a:pt x="746418" y="324346"/>
                  <a:pt x="761166" y="317314"/>
                </a:cubicBezTo>
                <a:lnTo>
                  <a:pt x="768924" y="313614"/>
                </a:lnTo>
                <a:lnTo>
                  <a:pt x="777557" y="313613"/>
                </a:lnTo>
                <a:lnTo>
                  <a:pt x="786193" y="313612"/>
                </a:lnTo>
                <a:lnTo>
                  <a:pt x="794613" y="318028"/>
                </a:lnTo>
                <a:lnTo>
                  <a:pt x="803034" y="322446"/>
                </a:lnTo>
                <a:lnTo>
                  <a:pt x="793029" y="308594"/>
                </a:lnTo>
                <a:cubicBezTo>
                  <a:pt x="787526" y="300976"/>
                  <a:pt x="769532" y="276003"/>
                  <a:pt x="753045" y="253099"/>
                </a:cubicBezTo>
                <a:cubicBezTo>
                  <a:pt x="736556" y="230196"/>
                  <a:pt x="721744" y="210530"/>
                  <a:pt x="720132" y="209398"/>
                </a:cubicBezTo>
                <a:cubicBezTo>
                  <a:pt x="708634" y="201318"/>
                  <a:pt x="691036" y="203184"/>
                  <a:pt x="682505" y="213387"/>
                </a:cubicBezTo>
                <a:cubicBezTo>
                  <a:pt x="680549" y="215727"/>
                  <a:pt x="678772" y="217420"/>
                  <a:pt x="678552" y="217152"/>
                </a:cubicBezTo>
                <a:cubicBezTo>
                  <a:pt x="678335" y="216882"/>
                  <a:pt x="677501" y="213278"/>
                  <a:pt x="676702" y="209139"/>
                </a:cubicBezTo>
                <a:cubicBezTo>
                  <a:pt x="673625" y="193229"/>
                  <a:pt x="664528" y="175618"/>
                  <a:pt x="653687" y="164586"/>
                </a:cubicBezTo>
                <a:cubicBezTo>
                  <a:pt x="645222" y="155970"/>
                  <a:pt x="636601" y="151695"/>
                  <a:pt x="627689" y="151691"/>
                </a:cubicBezTo>
                <a:lnTo>
                  <a:pt x="620934" y="151688"/>
                </a:lnTo>
                <a:lnTo>
                  <a:pt x="617344" y="154365"/>
                </a:lnTo>
                <a:cubicBezTo>
                  <a:pt x="612559" y="157932"/>
                  <a:pt x="608269" y="164461"/>
                  <a:pt x="606421" y="170987"/>
                </a:cubicBezTo>
                <a:cubicBezTo>
                  <a:pt x="604053" y="179345"/>
                  <a:pt x="604708" y="198370"/>
                  <a:pt x="607725" y="208837"/>
                </a:cubicBezTo>
                <a:cubicBezTo>
                  <a:pt x="609166" y="213836"/>
                  <a:pt x="610114" y="218158"/>
                  <a:pt x="609832" y="218442"/>
                </a:cubicBezTo>
                <a:cubicBezTo>
                  <a:pt x="609551" y="218725"/>
                  <a:pt x="604468" y="217732"/>
                  <a:pt x="598537" y="216235"/>
                </a:cubicBezTo>
                <a:cubicBezTo>
                  <a:pt x="585318" y="212898"/>
                  <a:pt x="561882" y="209736"/>
                  <a:pt x="547233" y="209313"/>
                </a:cubicBezTo>
                <a:lnTo>
                  <a:pt x="536313" y="208997"/>
                </a:lnTo>
                <a:lnTo>
                  <a:pt x="534125" y="206794"/>
                </a:lnTo>
                <a:cubicBezTo>
                  <a:pt x="532923" y="205584"/>
                  <a:pt x="531318" y="203503"/>
                  <a:pt x="530560" y="202169"/>
                </a:cubicBezTo>
                <a:lnTo>
                  <a:pt x="529183" y="199745"/>
                </a:lnTo>
                <a:lnTo>
                  <a:pt x="525409" y="204305"/>
                </a:lnTo>
                <a:lnTo>
                  <a:pt x="521638" y="208865"/>
                </a:lnTo>
                <a:lnTo>
                  <a:pt x="510802" y="209208"/>
                </a:lnTo>
                <a:cubicBezTo>
                  <a:pt x="496479" y="209662"/>
                  <a:pt x="472822" y="212916"/>
                  <a:pt x="459513" y="216263"/>
                </a:cubicBezTo>
                <a:cubicBezTo>
                  <a:pt x="453621" y="217745"/>
                  <a:pt x="448464" y="218619"/>
                  <a:pt x="448052" y="218205"/>
                </a:cubicBezTo>
                <a:cubicBezTo>
                  <a:pt x="447643" y="217792"/>
                  <a:pt x="448287" y="214641"/>
                  <a:pt x="449489" y="211202"/>
                </a:cubicBezTo>
                <a:cubicBezTo>
                  <a:pt x="452388" y="202897"/>
                  <a:pt x="453596" y="180379"/>
                  <a:pt x="451581" y="172199"/>
                </a:cubicBezTo>
                <a:cubicBezTo>
                  <a:pt x="449353" y="163155"/>
                  <a:pt x="444486" y="156376"/>
                  <a:pt x="438137" y="153473"/>
                </a:cubicBezTo>
                <a:cubicBezTo>
                  <a:pt x="431386" y="150389"/>
                  <a:pt x="427967" y="150414"/>
                  <a:pt x="419796" y="153607"/>
                </a:cubicBezTo>
                <a:close/>
                <a:moveTo>
                  <a:pt x="449720" y="156336"/>
                </a:moveTo>
                <a:cubicBezTo>
                  <a:pt x="458666" y="165955"/>
                  <a:pt x="462550" y="180730"/>
                  <a:pt x="460503" y="197342"/>
                </a:cubicBezTo>
                <a:cubicBezTo>
                  <a:pt x="459902" y="202221"/>
                  <a:pt x="459592" y="206393"/>
                  <a:pt x="459813" y="206616"/>
                </a:cubicBezTo>
                <a:cubicBezTo>
                  <a:pt x="460034" y="206838"/>
                  <a:pt x="464794" y="205813"/>
                  <a:pt x="470392" y="204336"/>
                </a:cubicBezTo>
                <a:cubicBezTo>
                  <a:pt x="480304" y="201721"/>
                  <a:pt x="506141" y="197793"/>
                  <a:pt x="513421" y="197793"/>
                </a:cubicBezTo>
                <a:lnTo>
                  <a:pt x="517047" y="197793"/>
                </a:lnTo>
                <a:lnTo>
                  <a:pt x="522490" y="189986"/>
                </a:lnTo>
                <a:cubicBezTo>
                  <a:pt x="525484" y="185691"/>
                  <a:pt x="528393" y="182177"/>
                  <a:pt x="528956" y="182177"/>
                </a:cubicBezTo>
                <a:cubicBezTo>
                  <a:pt x="529518" y="182177"/>
                  <a:pt x="532337" y="185560"/>
                  <a:pt x="535219" y="189695"/>
                </a:cubicBezTo>
                <a:lnTo>
                  <a:pt x="540458" y="197214"/>
                </a:lnTo>
                <a:lnTo>
                  <a:pt x="555962" y="198855"/>
                </a:lnTo>
                <a:cubicBezTo>
                  <a:pt x="564490" y="199756"/>
                  <a:pt x="577429" y="201950"/>
                  <a:pt x="584719" y="203725"/>
                </a:cubicBezTo>
                <a:cubicBezTo>
                  <a:pt x="592007" y="205501"/>
                  <a:pt x="598107" y="206797"/>
                  <a:pt x="598273" y="206603"/>
                </a:cubicBezTo>
                <a:cubicBezTo>
                  <a:pt x="598439" y="206411"/>
                  <a:pt x="597973" y="202153"/>
                  <a:pt x="597239" y="197143"/>
                </a:cubicBezTo>
                <a:lnTo>
                  <a:pt x="595902" y="188033"/>
                </a:lnTo>
                <a:lnTo>
                  <a:pt x="597401" y="179182"/>
                </a:lnTo>
                <a:cubicBezTo>
                  <a:pt x="599161" y="168788"/>
                  <a:pt x="602837" y="160953"/>
                  <a:pt x="608435" y="155662"/>
                </a:cubicBezTo>
                <a:lnTo>
                  <a:pt x="612463" y="151856"/>
                </a:lnTo>
                <a:lnTo>
                  <a:pt x="607937" y="152693"/>
                </a:lnTo>
                <a:cubicBezTo>
                  <a:pt x="592165" y="155607"/>
                  <a:pt x="574478" y="157626"/>
                  <a:pt x="553305" y="158933"/>
                </a:cubicBezTo>
                <a:lnTo>
                  <a:pt x="529060" y="160430"/>
                </a:lnTo>
                <a:lnTo>
                  <a:pt x="504264" y="158908"/>
                </a:lnTo>
                <a:cubicBezTo>
                  <a:pt x="482528" y="157573"/>
                  <a:pt x="462058" y="155270"/>
                  <a:pt x="449536" y="152748"/>
                </a:cubicBezTo>
                <a:lnTo>
                  <a:pt x="445658" y="151966"/>
                </a:lnTo>
                <a:lnTo>
                  <a:pt x="449720" y="156336"/>
                </a:lnTo>
                <a:close/>
                <a:moveTo>
                  <a:pt x="148206" y="170746"/>
                </a:moveTo>
                <a:cubicBezTo>
                  <a:pt x="112729" y="208170"/>
                  <a:pt x="100414" y="238337"/>
                  <a:pt x="104758" y="277175"/>
                </a:cubicBezTo>
                <a:cubicBezTo>
                  <a:pt x="106217" y="290226"/>
                  <a:pt x="112787" y="325662"/>
                  <a:pt x="113597" y="324848"/>
                </a:cubicBezTo>
                <a:cubicBezTo>
                  <a:pt x="113858" y="324584"/>
                  <a:pt x="114953" y="318288"/>
                  <a:pt x="116031" y="310857"/>
                </a:cubicBezTo>
                <a:cubicBezTo>
                  <a:pt x="117954" y="297593"/>
                  <a:pt x="122973" y="276101"/>
                  <a:pt x="125799" y="269041"/>
                </a:cubicBezTo>
                <a:cubicBezTo>
                  <a:pt x="127389" y="265066"/>
                  <a:pt x="130121" y="264054"/>
                  <a:pt x="128912" y="267887"/>
                </a:cubicBezTo>
                <a:cubicBezTo>
                  <a:pt x="126082" y="276860"/>
                  <a:pt x="124142" y="292667"/>
                  <a:pt x="123458" y="312310"/>
                </a:cubicBezTo>
                <a:lnTo>
                  <a:pt x="122665" y="335084"/>
                </a:lnTo>
                <a:lnTo>
                  <a:pt x="127393" y="329411"/>
                </a:lnTo>
                <a:cubicBezTo>
                  <a:pt x="129993" y="326291"/>
                  <a:pt x="134295" y="321739"/>
                  <a:pt x="136953" y="319296"/>
                </a:cubicBezTo>
                <a:cubicBezTo>
                  <a:pt x="143957" y="312857"/>
                  <a:pt x="160391" y="301888"/>
                  <a:pt x="162908" y="301972"/>
                </a:cubicBezTo>
                <a:lnTo>
                  <a:pt x="165063" y="302044"/>
                </a:lnTo>
                <a:lnTo>
                  <a:pt x="161201" y="304900"/>
                </a:lnTo>
                <a:cubicBezTo>
                  <a:pt x="149325" y="313684"/>
                  <a:pt x="129503" y="336331"/>
                  <a:pt x="129503" y="341114"/>
                </a:cubicBezTo>
                <a:cubicBezTo>
                  <a:pt x="129503" y="341764"/>
                  <a:pt x="132558" y="340493"/>
                  <a:pt x="136291" y="338293"/>
                </a:cubicBezTo>
                <a:cubicBezTo>
                  <a:pt x="143937" y="333787"/>
                  <a:pt x="151237" y="330310"/>
                  <a:pt x="170881" y="321824"/>
                </a:cubicBezTo>
                <a:cubicBezTo>
                  <a:pt x="201232" y="308712"/>
                  <a:pt x="212370" y="301878"/>
                  <a:pt x="226586" y="287641"/>
                </a:cubicBezTo>
                <a:cubicBezTo>
                  <a:pt x="235115" y="279101"/>
                  <a:pt x="246062" y="264579"/>
                  <a:pt x="250865" y="255437"/>
                </a:cubicBezTo>
                <a:lnTo>
                  <a:pt x="252372" y="252569"/>
                </a:lnTo>
                <a:lnTo>
                  <a:pt x="245570" y="253264"/>
                </a:lnTo>
                <a:cubicBezTo>
                  <a:pt x="193891" y="258546"/>
                  <a:pt x="157480" y="277708"/>
                  <a:pt x="135094" y="311405"/>
                </a:cubicBezTo>
                <a:cubicBezTo>
                  <a:pt x="131859" y="316274"/>
                  <a:pt x="128902" y="319948"/>
                  <a:pt x="128525" y="319567"/>
                </a:cubicBezTo>
                <a:cubicBezTo>
                  <a:pt x="127578" y="318614"/>
                  <a:pt x="130561" y="310830"/>
                  <a:pt x="143891" y="279477"/>
                </a:cubicBezTo>
                <a:cubicBezTo>
                  <a:pt x="155899" y="251235"/>
                  <a:pt x="160908" y="236070"/>
                  <a:pt x="163316" y="220667"/>
                </a:cubicBezTo>
                <a:cubicBezTo>
                  <a:pt x="164863" y="210764"/>
                  <a:pt x="164018" y="167481"/>
                  <a:pt x="162148" y="160882"/>
                </a:cubicBezTo>
                <a:lnTo>
                  <a:pt x="161092" y="157155"/>
                </a:lnTo>
                <a:lnTo>
                  <a:pt x="148206" y="170746"/>
                </a:lnTo>
                <a:close/>
                <a:moveTo>
                  <a:pt x="895436" y="159404"/>
                </a:moveTo>
                <a:cubicBezTo>
                  <a:pt x="894840" y="160835"/>
                  <a:pt x="894365" y="176353"/>
                  <a:pt x="894382" y="193889"/>
                </a:cubicBezTo>
                <a:lnTo>
                  <a:pt x="894415" y="225772"/>
                </a:lnTo>
                <a:lnTo>
                  <a:pt x="897278" y="236013"/>
                </a:lnTo>
                <a:cubicBezTo>
                  <a:pt x="898854" y="241646"/>
                  <a:pt x="903983" y="255408"/>
                  <a:pt x="908675" y="266594"/>
                </a:cubicBezTo>
                <a:cubicBezTo>
                  <a:pt x="923001" y="300751"/>
                  <a:pt x="930184" y="318976"/>
                  <a:pt x="929564" y="319599"/>
                </a:cubicBezTo>
                <a:cubicBezTo>
                  <a:pt x="929239" y="319926"/>
                  <a:pt x="925445" y="315307"/>
                  <a:pt x="921134" y="309336"/>
                </a:cubicBezTo>
                <a:cubicBezTo>
                  <a:pt x="899912" y="279940"/>
                  <a:pt x="869528" y="261936"/>
                  <a:pt x="830929" y="255886"/>
                </a:cubicBezTo>
                <a:cubicBezTo>
                  <a:pt x="815822" y="253518"/>
                  <a:pt x="805776" y="252519"/>
                  <a:pt x="805776" y="253386"/>
                </a:cubicBezTo>
                <a:cubicBezTo>
                  <a:pt x="805776" y="255890"/>
                  <a:pt x="822094" y="278324"/>
                  <a:pt x="829555" y="286076"/>
                </a:cubicBezTo>
                <a:cubicBezTo>
                  <a:pt x="844064" y="301149"/>
                  <a:pt x="857860" y="309565"/>
                  <a:pt x="890976" y="323547"/>
                </a:cubicBezTo>
                <a:cubicBezTo>
                  <a:pt x="898366" y="326667"/>
                  <a:pt x="909858" y="332104"/>
                  <a:pt x="916514" y="335631"/>
                </a:cubicBezTo>
                <a:cubicBezTo>
                  <a:pt x="923171" y="339158"/>
                  <a:pt x="928617" y="341767"/>
                  <a:pt x="928617" y="341428"/>
                </a:cubicBezTo>
                <a:cubicBezTo>
                  <a:pt x="928617" y="341090"/>
                  <a:pt x="926534" y="337537"/>
                  <a:pt x="923988" y="333532"/>
                </a:cubicBezTo>
                <a:cubicBezTo>
                  <a:pt x="918267" y="324532"/>
                  <a:pt x="908152" y="313652"/>
                  <a:pt x="899698" y="307407"/>
                </a:cubicBezTo>
                <a:cubicBezTo>
                  <a:pt x="896173" y="304803"/>
                  <a:pt x="894030" y="302441"/>
                  <a:pt x="894921" y="302142"/>
                </a:cubicBezTo>
                <a:cubicBezTo>
                  <a:pt x="897719" y="301203"/>
                  <a:pt x="917661" y="315897"/>
                  <a:pt x="926750" y="325593"/>
                </a:cubicBezTo>
                <a:lnTo>
                  <a:pt x="935466" y="334889"/>
                </a:lnTo>
                <a:lnTo>
                  <a:pt x="934650" y="314816"/>
                </a:lnTo>
                <a:cubicBezTo>
                  <a:pt x="933920" y="296835"/>
                  <a:pt x="931832" y="279130"/>
                  <a:pt x="929252" y="269041"/>
                </a:cubicBezTo>
                <a:cubicBezTo>
                  <a:pt x="928721" y="266966"/>
                  <a:pt x="928863" y="265463"/>
                  <a:pt x="929590" y="265463"/>
                </a:cubicBezTo>
                <a:cubicBezTo>
                  <a:pt x="932335" y="265463"/>
                  <a:pt x="940776" y="298943"/>
                  <a:pt x="942363" y="316120"/>
                </a:cubicBezTo>
                <a:cubicBezTo>
                  <a:pt x="942837" y="321255"/>
                  <a:pt x="943649" y="324988"/>
                  <a:pt x="944167" y="324415"/>
                </a:cubicBezTo>
                <a:cubicBezTo>
                  <a:pt x="944685" y="323841"/>
                  <a:pt x="946781" y="314880"/>
                  <a:pt x="948823" y="304502"/>
                </a:cubicBezTo>
                <a:lnTo>
                  <a:pt x="952538" y="285633"/>
                </a:lnTo>
                <a:lnTo>
                  <a:pt x="952538" y="262860"/>
                </a:lnTo>
                <a:lnTo>
                  <a:pt x="952529" y="240086"/>
                </a:lnTo>
                <a:lnTo>
                  <a:pt x="948904" y="229675"/>
                </a:lnTo>
                <a:cubicBezTo>
                  <a:pt x="942387" y="210966"/>
                  <a:pt x="929192" y="191445"/>
                  <a:pt x="907566" y="168513"/>
                </a:cubicBezTo>
                <a:lnTo>
                  <a:pt x="896522" y="156802"/>
                </a:lnTo>
                <a:lnTo>
                  <a:pt x="895436" y="159404"/>
                </a:lnTo>
                <a:close/>
                <a:moveTo>
                  <a:pt x="79417" y="248802"/>
                </a:moveTo>
                <a:cubicBezTo>
                  <a:pt x="63912" y="273508"/>
                  <a:pt x="56822" y="295087"/>
                  <a:pt x="55122" y="322743"/>
                </a:cubicBezTo>
                <a:cubicBezTo>
                  <a:pt x="54042" y="340307"/>
                  <a:pt x="55921" y="354674"/>
                  <a:pt x="61467" y="371278"/>
                </a:cubicBezTo>
                <a:cubicBezTo>
                  <a:pt x="66298" y="385737"/>
                  <a:pt x="78757" y="416066"/>
                  <a:pt x="80248" y="416993"/>
                </a:cubicBezTo>
                <a:cubicBezTo>
                  <a:pt x="80760" y="417312"/>
                  <a:pt x="80747" y="414530"/>
                  <a:pt x="80220" y="410813"/>
                </a:cubicBezTo>
                <a:cubicBezTo>
                  <a:pt x="78855" y="401181"/>
                  <a:pt x="78836" y="355773"/>
                  <a:pt x="80197" y="357271"/>
                </a:cubicBezTo>
                <a:cubicBezTo>
                  <a:pt x="80815" y="357950"/>
                  <a:pt x="81979" y="365534"/>
                  <a:pt x="82785" y="374123"/>
                </a:cubicBezTo>
                <a:cubicBezTo>
                  <a:pt x="84259" y="389849"/>
                  <a:pt x="90617" y="425539"/>
                  <a:pt x="91939" y="425510"/>
                </a:cubicBezTo>
                <a:cubicBezTo>
                  <a:pt x="92330" y="425503"/>
                  <a:pt x="94604" y="421917"/>
                  <a:pt x="96993" y="417541"/>
                </a:cubicBezTo>
                <a:cubicBezTo>
                  <a:pt x="103112" y="406332"/>
                  <a:pt x="129260" y="379302"/>
                  <a:pt x="131655" y="381711"/>
                </a:cubicBezTo>
                <a:cubicBezTo>
                  <a:pt x="132060" y="382120"/>
                  <a:pt x="129237" y="385850"/>
                  <a:pt x="125379" y="390001"/>
                </a:cubicBezTo>
                <a:cubicBezTo>
                  <a:pt x="121518" y="394151"/>
                  <a:pt x="116545" y="399922"/>
                  <a:pt x="114325" y="402826"/>
                </a:cubicBezTo>
                <a:cubicBezTo>
                  <a:pt x="110257" y="408142"/>
                  <a:pt x="102158" y="423546"/>
                  <a:pt x="100426" y="429259"/>
                </a:cubicBezTo>
                <a:lnTo>
                  <a:pt x="99491" y="432343"/>
                </a:lnTo>
                <a:lnTo>
                  <a:pt x="109337" y="424054"/>
                </a:lnTo>
                <a:cubicBezTo>
                  <a:pt x="114753" y="419495"/>
                  <a:pt x="125434" y="411866"/>
                  <a:pt x="133072" y="407099"/>
                </a:cubicBezTo>
                <a:cubicBezTo>
                  <a:pt x="161476" y="389373"/>
                  <a:pt x="166625" y="385612"/>
                  <a:pt x="178165" y="374144"/>
                </a:cubicBezTo>
                <a:cubicBezTo>
                  <a:pt x="184915" y="367440"/>
                  <a:pt x="193018" y="357670"/>
                  <a:pt x="197076" y="351351"/>
                </a:cubicBezTo>
                <a:cubicBezTo>
                  <a:pt x="203972" y="340606"/>
                  <a:pt x="209673" y="330244"/>
                  <a:pt x="209673" y="328450"/>
                </a:cubicBezTo>
                <a:cubicBezTo>
                  <a:pt x="209673" y="326953"/>
                  <a:pt x="188627" y="329195"/>
                  <a:pt x="177441" y="331885"/>
                </a:cubicBezTo>
                <a:cubicBezTo>
                  <a:pt x="157764" y="336614"/>
                  <a:pt x="142452" y="345056"/>
                  <a:pt x="128953" y="358618"/>
                </a:cubicBezTo>
                <a:cubicBezTo>
                  <a:pt x="119745" y="367868"/>
                  <a:pt x="105630" y="389207"/>
                  <a:pt x="99768" y="402741"/>
                </a:cubicBezTo>
                <a:cubicBezTo>
                  <a:pt x="97426" y="408146"/>
                  <a:pt x="95272" y="412332"/>
                  <a:pt x="94982" y="412040"/>
                </a:cubicBezTo>
                <a:cubicBezTo>
                  <a:pt x="94692" y="411748"/>
                  <a:pt x="95340" y="403390"/>
                  <a:pt x="96420" y="393467"/>
                </a:cubicBezTo>
                <a:cubicBezTo>
                  <a:pt x="104708" y="317358"/>
                  <a:pt x="103963" y="299882"/>
                  <a:pt x="90539" y="255702"/>
                </a:cubicBezTo>
                <a:cubicBezTo>
                  <a:pt x="88364" y="248545"/>
                  <a:pt x="86136" y="242210"/>
                  <a:pt x="85587" y="241624"/>
                </a:cubicBezTo>
                <a:cubicBezTo>
                  <a:pt x="85037" y="241041"/>
                  <a:pt x="82261" y="244269"/>
                  <a:pt x="79417" y="248802"/>
                </a:cubicBezTo>
                <a:close/>
                <a:moveTo>
                  <a:pt x="966883" y="256868"/>
                </a:moveTo>
                <a:cubicBezTo>
                  <a:pt x="964244" y="265740"/>
                  <a:pt x="960844" y="278770"/>
                  <a:pt x="959339" y="285823"/>
                </a:cubicBezTo>
                <a:lnTo>
                  <a:pt x="956586" y="298646"/>
                </a:lnTo>
                <a:lnTo>
                  <a:pt x="956586" y="324673"/>
                </a:lnTo>
                <a:cubicBezTo>
                  <a:pt x="956596" y="347845"/>
                  <a:pt x="959825" y="389024"/>
                  <a:pt x="963054" y="406982"/>
                </a:cubicBezTo>
                <a:cubicBezTo>
                  <a:pt x="964349" y="414178"/>
                  <a:pt x="961796" y="411671"/>
                  <a:pt x="957091" y="401124"/>
                </a:cubicBezTo>
                <a:cubicBezTo>
                  <a:pt x="954615" y="395578"/>
                  <a:pt x="948743" y="385184"/>
                  <a:pt x="944046" y="378027"/>
                </a:cubicBezTo>
                <a:cubicBezTo>
                  <a:pt x="929853" y="356404"/>
                  <a:pt x="912830" y="342507"/>
                  <a:pt x="891302" y="334971"/>
                </a:cubicBezTo>
                <a:cubicBezTo>
                  <a:pt x="881895" y="331681"/>
                  <a:pt x="861426" y="327939"/>
                  <a:pt x="852769" y="327931"/>
                </a:cubicBezTo>
                <a:lnTo>
                  <a:pt x="847395" y="327926"/>
                </a:lnTo>
                <a:lnTo>
                  <a:pt x="852949" y="338294"/>
                </a:lnTo>
                <a:cubicBezTo>
                  <a:pt x="856005" y="343996"/>
                  <a:pt x="861152" y="352397"/>
                  <a:pt x="864389" y="356963"/>
                </a:cubicBezTo>
                <a:cubicBezTo>
                  <a:pt x="872765" y="368777"/>
                  <a:pt x="892780" y="387234"/>
                  <a:pt x="906178" y="395503"/>
                </a:cubicBezTo>
                <a:cubicBezTo>
                  <a:pt x="932755" y="411905"/>
                  <a:pt x="936851" y="414665"/>
                  <a:pt x="947028" y="423027"/>
                </a:cubicBezTo>
                <a:cubicBezTo>
                  <a:pt x="952900" y="427855"/>
                  <a:pt x="957891" y="431628"/>
                  <a:pt x="958110" y="431409"/>
                </a:cubicBezTo>
                <a:cubicBezTo>
                  <a:pt x="958863" y="430663"/>
                  <a:pt x="950971" y="414276"/>
                  <a:pt x="946402" y="407085"/>
                </a:cubicBezTo>
                <a:cubicBezTo>
                  <a:pt x="943893" y="403139"/>
                  <a:pt x="938203" y="395995"/>
                  <a:pt x="933756" y="391211"/>
                </a:cubicBezTo>
                <a:cubicBezTo>
                  <a:pt x="929308" y="386426"/>
                  <a:pt x="925976" y="382205"/>
                  <a:pt x="926349" y="381829"/>
                </a:cubicBezTo>
                <a:cubicBezTo>
                  <a:pt x="927350" y="380820"/>
                  <a:pt x="941173" y="392731"/>
                  <a:pt x="948956" y="401308"/>
                </a:cubicBezTo>
                <a:cubicBezTo>
                  <a:pt x="952671" y="405406"/>
                  <a:pt x="958015" y="412615"/>
                  <a:pt x="960815" y="417329"/>
                </a:cubicBezTo>
                <a:lnTo>
                  <a:pt x="965921" y="425898"/>
                </a:lnTo>
                <a:lnTo>
                  <a:pt x="967235" y="420832"/>
                </a:lnTo>
                <a:cubicBezTo>
                  <a:pt x="969655" y="411552"/>
                  <a:pt x="973655" y="388555"/>
                  <a:pt x="974455" y="379328"/>
                </a:cubicBezTo>
                <a:cubicBezTo>
                  <a:pt x="976246" y="358728"/>
                  <a:pt x="976655" y="356231"/>
                  <a:pt x="978046" y="357627"/>
                </a:cubicBezTo>
                <a:cubicBezTo>
                  <a:pt x="979532" y="359130"/>
                  <a:pt x="978646" y="409360"/>
                  <a:pt x="977027" y="415116"/>
                </a:cubicBezTo>
                <a:cubicBezTo>
                  <a:pt x="974970" y="422402"/>
                  <a:pt x="978980" y="414976"/>
                  <a:pt x="985799" y="398849"/>
                </a:cubicBezTo>
                <a:cubicBezTo>
                  <a:pt x="999801" y="365775"/>
                  <a:pt x="1003421" y="350203"/>
                  <a:pt x="1002792" y="325760"/>
                </a:cubicBezTo>
                <a:cubicBezTo>
                  <a:pt x="1002144" y="300309"/>
                  <a:pt x="994782" y="276279"/>
                  <a:pt x="980056" y="251573"/>
                </a:cubicBezTo>
                <a:cubicBezTo>
                  <a:pt x="976503" y="245614"/>
                  <a:pt x="973169" y="240737"/>
                  <a:pt x="972636" y="240737"/>
                </a:cubicBezTo>
                <a:cubicBezTo>
                  <a:pt x="972102" y="240737"/>
                  <a:pt x="969512" y="247996"/>
                  <a:pt x="966883" y="256868"/>
                </a:cubicBezTo>
                <a:close/>
                <a:moveTo>
                  <a:pt x="510957" y="251771"/>
                </a:moveTo>
                <a:cubicBezTo>
                  <a:pt x="478002" y="257297"/>
                  <a:pt x="447760" y="276109"/>
                  <a:pt x="423051" y="306454"/>
                </a:cubicBezTo>
                <a:cubicBezTo>
                  <a:pt x="395711" y="340030"/>
                  <a:pt x="377711" y="383039"/>
                  <a:pt x="369131" y="435286"/>
                </a:cubicBezTo>
                <a:lnTo>
                  <a:pt x="366780" y="449601"/>
                </a:lnTo>
                <a:lnTo>
                  <a:pt x="366806" y="484737"/>
                </a:lnTo>
                <a:lnTo>
                  <a:pt x="366833" y="519873"/>
                </a:lnTo>
                <a:lnTo>
                  <a:pt x="369763" y="536786"/>
                </a:lnTo>
                <a:cubicBezTo>
                  <a:pt x="375024" y="567150"/>
                  <a:pt x="381983" y="589948"/>
                  <a:pt x="393201" y="613568"/>
                </a:cubicBezTo>
                <a:cubicBezTo>
                  <a:pt x="406294" y="641141"/>
                  <a:pt x="419424" y="660013"/>
                  <a:pt x="438075" y="678068"/>
                </a:cubicBezTo>
                <a:cubicBezTo>
                  <a:pt x="451122" y="690697"/>
                  <a:pt x="462157" y="698503"/>
                  <a:pt x="477410" y="705890"/>
                </a:cubicBezTo>
                <a:cubicBezTo>
                  <a:pt x="492675" y="713283"/>
                  <a:pt x="506606" y="716933"/>
                  <a:pt x="523242" y="717895"/>
                </a:cubicBezTo>
                <a:lnTo>
                  <a:pt x="536172" y="718643"/>
                </a:lnTo>
                <a:lnTo>
                  <a:pt x="547567" y="716475"/>
                </a:lnTo>
                <a:cubicBezTo>
                  <a:pt x="576154" y="711036"/>
                  <a:pt x="600754" y="697327"/>
                  <a:pt x="623065" y="674402"/>
                </a:cubicBezTo>
                <a:cubicBezTo>
                  <a:pt x="681330" y="614539"/>
                  <a:pt x="705332" y="510251"/>
                  <a:pt x="683491" y="411862"/>
                </a:cubicBezTo>
                <a:cubicBezTo>
                  <a:pt x="668119" y="342618"/>
                  <a:pt x="629054" y="286276"/>
                  <a:pt x="580136" y="262798"/>
                </a:cubicBezTo>
                <a:cubicBezTo>
                  <a:pt x="557316" y="251845"/>
                  <a:pt x="533325" y="248021"/>
                  <a:pt x="510957" y="251771"/>
                </a:cubicBezTo>
                <a:close/>
                <a:moveTo>
                  <a:pt x="520035" y="279380"/>
                </a:moveTo>
                <a:cubicBezTo>
                  <a:pt x="517560" y="280672"/>
                  <a:pt x="514162" y="283778"/>
                  <a:pt x="512484" y="286283"/>
                </a:cubicBezTo>
                <a:lnTo>
                  <a:pt x="509435" y="290838"/>
                </a:lnTo>
                <a:lnTo>
                  <a:pt x="509954" y="298303"/>
                </a:lnTo>
                <a:lnTo>
                  <a:pt x="510473" y="305769"/>
                </a:lnTo>
                <a:lnTo>
                  <a:pt x="513290" y="308785"/>
                </a:lnTo>
                <a:lnTo>
                  <a:pt x="516106" y="311803"/>
                </a:lnTo>
                <a:lnTo>
                  <a:pt x="517423" y="372796"/>
                </a:lnTo>
                <a:cubicBezTo>
                  <a:pt x="518146" y="406343"/>
                  <a:pt x="518878" y="433931"/>
                  <a:pt x="519051" y="434103"/>
                </a:cubicBezTo>
                <a:cubicBezTo>
                  <a:pt x="519631" y="434685"/>
                  <a:pt x="537120" y="441142"/>
                  <a:pt x="538114" y="441142"/>
                </a:cubicBezTo>
                <a:cubicBezTo>
                  <a:pt x="538656" y="441142"/>
                  <a:pt x="539503" y="416692"/>
                  <a:pt x="539995" y="386811"/>
                </a:cubicBezTo>
                <a:cubicBezTo>
                  <a:pt x="540487" y="356930"/>
                  <a:pt x="541086" y="327990"/>
                  <a:pt x="541324" y="322501"/>
                </a:cubicBezTo>
                <a:lnTo>
                  <a:pt x="541758" y="312521"/>
                </a:lnTo>
                <a:lnTo>
                  <a:pt x="544642" y="308595"/>
                </a:lnTo>
                <a:cubicBezTo>
                  <a:pt x="550747" y="300284"/>
                  <a:pt x="548727" y="286752"/>
                  <a:pt x="540470" y="280663"/>
                </a:cubicBezTo>
                <a:cubicBezTo>
                  <a:pt x="535576" y="277054"/>
                  <a:pt x="525680" y="276432"/>
                  <a:pt x="520035" y="279380"/>
                </a:cubicBezTo>
                <a:close/>
                <a:moveTo>
                  <a:pt x="269800" y="323010"/>
                </a:moveTo>
                <a:cubicBezTo>
                  <a:pt x="259487" y="326688"/>
                  <a:pt x="253244" y="335571"/>
                  <a:pt x="253084" y="346796"/>
                </a:cubicBezTo>
                <a:cubicBezTo>
                  <a:pt x="252925" y="357909"/>
                  <a:pt x="261562" y="369764"/>
                  <a:pt x="271099" y="371521"/>
                </a:cubicBezTo>
                <a:lnTo>
                  <a:pt x="274972" y="372234"/>
                </a:lnTo>
                <a:lnTo>
                  <a:pt x="287257" y="355054"/>
                </a:lnTo>
                <a:cubicBezTo>
                  <a:pt x="294013" y="345605"/>
                  <a:pt x="299979" y="337148"/>
                  <a:pt x="300516" y="336260"/>
                </a:cubicBezTo>
                <a:cubicBezTo>
                  <a:pt x="301944" y="333893"/>
                  <a:pt x="295376" y="326667"/>
                  <a:pt x="289249" y="323866"/>
                </a:cubicBezTo>
                <a:cubicBezTo>
                  <a:pt x="283476" y="321226"/>
                  <a:pt x="275752" y="320886"/>
                  <a:pt x="269800" y="323010"/>
                </a:cubicBezTo>
                <a:close/>
                <a:moveTo>
                  <a:pt x="769570" y="323491"/>
                </a:moveTo>
                <a:cubicBezTo>
                  <a:pt x="765145" y="325417"/>
                  <a:pt x="756639" y="332714"/>
                  <a:pt x="756639" y="334584"/>
                </a:cubicBezTo>
                <a:cubicBezTo>
                  <a:pt x="756639" y="336817"/>
                  <a:pt x="782981" y="372171"/>
                  <a:pt x="784645" y="372171"/>
                </a:cubicBezTo>
                <a:cubicBezTo>
                  <a:pt x="787896" y="372171"/>
                  <a:pt x="796398" y="367144"/>
                  <a:pt x="799191" y="363569"/>
                </a:cubicBezTo>
                <a:cubicBezTo>
                  <a:pt x="800683" y="361662"/>
                  <a:pt x="802726" y="357313"/>
                  <a:pt x="803730" y="353904"/>
                </a:cubicBezTo>
                <a:lnTo>
                  <a:pt x="805560" y="347707"/>
                </a:lnTo>
                <a:lnTo>
                  <a:pt x="804305" y="342046"/>
                </a:lnTo>
                <a:cubicBezTo>
                  <a:pt x="802490" y="333851"/>
                  <a:pt x="798261" y="328331"/>
                  <a:pt x="790975" y="324651"/>
                </a:cubicBezTo>
                <a:cubicBezTo>
                  <a:pt x="783672" y="320961"/>
                  <a:pt x="776301" y="320562"/>
                  <a:pt x="769570" y="323491"/>
                </a:cubicBezTo>
                <a:close/>
                <a:moveTo>
                  <a:pt x="24950" y="355580"/>
                </a:moveTo>
                <a:cubicBezTo>
                  <a:pt x="22679" y="362915"/>
                  <a:pt x="19896" y="373895"/>
                  <a:pt x="18765" y="379980"/>
                </a:cubicBezTo>
                <a:lnTo>
                  <a:pt x="16708" y="391040"/>
                </a:lnTo>
                <a:lnTo>
                  <a:pt x="17352" y="408608"/>
                </a:lnTo>
                <a:lnTo>
                  <a:pt x="17996" y="426177"/>
                </a:lnTo>
                <a:lnTo>
                  <a:pt x="21434" y="437889"/>
                </a:lnTo>
                <a:cubicBezTo>
                  <a:pt x="28012" y="460295"/>
                  <a:pt x="41489" y="484332"/>
                  <a:pt x="62846" y="511751"/>
                </a:cubicBezTo>
                <a:cubicBezTo>
                  <a:pt x="71682" y="523095"/>
                  <a:pt x="74512" y="525416"/>
                  <a:pt x="70908" y="518367"/>
                </a:cubicBezTo>
                <a:cubicBezTo>
                  <a:pt x="66823" y="510374"/>
                  <a:pt x="57376" y="478896"/>
                  <a:pt x="55152" y="465867"/>
                </a:cubicBezTo>
                <a:lnTo>
                  <a:pt x="54375" y="461313"/>
                </a:lnTo>
                <a:lnTo>
                  <a:pt x="56145" y="463265"/>
                </a:lnTo>
                <a:cubicBezTo>
                  <a:pt x="57119" y="464338"/>
                  <a:pt x="58947" y="468730"/>
                  <a:pt x="60209" y="473025"/>
                </a:cubicBezTo>
                <a:cubicBezTo>
                  <a:pt x="63506" y="484252"/>
                  <a:pt x="71810" y="503632"/>
                  <a:pt x="79415" y="517850"/>
                </a:cubicBezTo>
                <a:lnTo>
                  <a:pt x="85989" y="530142"/>
                </a:lnTo>
                <a:lnTo>
                  <a:pt x="88336" y="521754"/>
                </a:lnTo>
                <a:cubicBezTo>
                  <a:pt x="91420" y="510730"/>
                  <a:pt x="96800" y="499900"/>
                  <a:pt x="105102" y="488003"/>
                </a:cubicBezTo>
                <a:cubicBezTo>
                  <a:pt x="113127" y="476504"/>
                  <a:pt x="115018" y="477745"/>
                  <a:pt x="107808" y="489777"/>
                </a:cubicBezTo>
                <a:cubicBezTo>
                  <a:pt x="102213" y="499112"/>
                  <a:pt x="96600" y="515064"/>
                  <a:pt x="95385" y="525078"/>
                </a:cubicBezTo>
                <a:lnTo>
                  <a:pt x="94597" y="531585"/>
                </a:lnTo>
                <a:lnTo>
                  <a:pt x="96210" y="529169"/>
                </a:lnTo>
                <a:cubicBezTo>
                  <a:pt x="104803" y="516299"/>
                  <a:pt x="115576" y="503784"/>
                  <a:pt x="132217" y="487339"/>
                </a:cubicBezTo>
                <a:cubicBezTo>
                  <a:pt x="155037" y="464787"/>
                  <a:pt x="164828" y="452197"/>
                  <a:pt x="173704" y="433985"/>
                </a:cubicBezTo>
                <a:cubicBezTo>
                  <a:pt x="179685" y="421709"/>
                  <a:pt x="187295" y="399968"/>
                  <a:pt x="186047" y="398714"/>
                </a:cubicBezTo>
                <a:cubicBezTo>
                  <a:pt x="185114" y="397774"/>
                  <a:pt x="163179" y="405950"/>
                  <a:pt x="153425" y="410874"/>
                </a:cubicBezTo>
                <a:cubicBezTo>
                  <a:pt x="115691" y="429924"/>
                  <a:pt x="93887" y="459505"/>
                  <a:pt x="88071" y="499542"/>
                </a:cubicBezTo>
                <a:cubicBezTo>
                  <a:pt x="87222" y="505375"/>
                  <a:pt x="86016" y="510467"/>
                  <a:pt x="85388" y="510857"/>
                </a:cubicBezTo>
                <a:cubicBezTo>
                  <a:pt x="84759" y="511247"/>
                  <a:pt x="84246" y="511270"/>
                  <a:pt x="84246" y="510906"/>
                </a:cubicBezTo>
                <a:cubicBezTo>
                  <a:pt x="84246" y="510542"/>
                  <a:pt x="83112" y="504213"/>
                  <a:pt x="81724" y="496840"/>
                </a:cubicBezTo>
                <a:cubicBezTo>
                  <a:pt x="80338" y="489467"/>
                  <a:pt x="77407" y="472894"/>
                  <a:pt x="75211" y="460011"/>
                </a:cubicBezTo>
                <a:cubicBezTo>
                  <a:pt x="68560" y="420972"/>
                  <a:pt x="60253" y="392527"/>
                  <a:pt x="50321" y="374774"/>
                </a:cubicBezTo>
                <a:cubicBezTo>
                  <a:pt x="46412" y="367787"/>
                  <a:pt x="29963" y="342241"/>
                  <a:pt x="29373" y="342241"/>
                </a:cubicBezTo>
                <a:cubicBezTo>
                  <a:pt x="29210" y="342241"/>
                  <a:pt x="27220" y="348244"/>
                  <a:pt x="24950" y="355580"/>
                </a:cubicBezTo>
                <a:close/>
                <a:moveTo>
                  <a:pt x="499966" y="344391"/>
                </a:moveTo>
                <a:cubicBezTo>
                  <a:pt x="465035" y="351868"/>
                  <a:pt x="449282" y="364294"/>
                  <a:pt x="442888" y="389411"/>
                </a:cubicBezTo>
                <a:lnTo>
                  <a:pt x="440819" y="397535"/>
                </a:lnTo>
                <a:lnTo>
                  <a:pt x="441657" y="406652"/>
                </a:lnTo>
                <a:cubicBezTo>
                  <a:pt x="442760" y="418662"/>
                  <a:pt x="448149" y="430208"/>
                  <a:pt x="456449" y="438344"/>
                </a:cubicBezTo>
                <a:cubicBezTo>
                  <a:pt x="466399" y="448098"/>
                  <a:pt x="478149" y="453196"/>
                  <a:pt x="523242" y="467326"/>
                </a:cubicBezTo>
                <a:cubicBezTo>
                  <a:pt x="544039" y="473843"/>
                  <a:pt x="554854" y="480108"/>
                  <a:pt x="560124" y="488692"/>
                </a:cubicBezTo>
                <a:cubicBezTo>
                  <a:pt x="564573" y="495933"/>
                  <a:pt x="565488" y="501937"/>
                  <a:pt x="563314" y="509589"/>
                </a:cubicBezTo>
                <a:lnTo>
                  <a:pt x="561429" y="516224"/>
                </a:lnTo>
                <a:lnTo>
                  <a:pt x="555266" y="521956"/>
                </a:lnTo>
                <a:cubicBezTo>
                  <a:pt x="551877" y="525109"/>
                  <a:pt x="547821" y="528565"/>
                  <a:pt x="546255" y="529637"/>
                </a:cubicBezTo>
                <a:lnTo>
                  <a:pt x="543409" y="531585"/>
                </a:lnTo>
                <a:lnTo>
                  <a:pt x="542728" y="541153"/>
                </a:lnTo>
                <a:lnTo>
                  <a:pt x="542047" y="550722"/>
                </a:lnTo>
                <a:lnTo>
                  <a:pt x="545574" y="549832"/>
                </a:lnTo>
                <a:cubicBezTo>
                  <a:pt x="551736" y="548278"/>
                  <a:pt x="563277" y="540384"/>
                  <a:pt x="570275" y="532938"/>
                </a:cubicBezTo>
                <a:cubicBezTo>
                  <a:pt x="578060" y="524655"/>
                  <a:pt x="582942" y="514869"/>
                  <a:pt x="584705" y="504024"/>
                </a:cubicBezTo>
                <a:cubicBezTo>
                  <a:pt x="586227" y="494669"/>
                  <a:pt x="585345" y="489428"/>
                  <a:pt x="580666" y="480015"/>
                </a:cubicBezTo>
                <a:cubicBezTo>
                  <a:pt x="573501" y="465603"/>
                  <a:pt x="557558" y="454993"/>
                  <a:pt x="526474" y="443952"/>
                </a:cubicBezTo>
                <a:cubicBezTo>
                  <a:pt x="495508" y="432952"/>
                  <a:pt x="484227" y="427368"/>
                  <a:pt x="477573" y="419742"/>
                </a:cubicBezTo>
                <a:cubicBezTo>
                  <a:pt x="469436" y="410413"/>
                  <a:pt x="469005" y="397957"/>
                  <a:pt x="476441" y="386957"/>
                </a:cubicBezTo>
                <a:cubicBezTo>
                  <a:pt x="481385" y="379644"/>
                  <a:pt x="490129" y="374368"/>
                  <a:pt x="502321" y="371340"/>
                </a:cubicBezTo>
                <a:lnTo>
                  <a:pt x="510957" y="369196"/>
                </a:lnTo>
                <a:lnTo>
                  <a:pt x="510957" y="355718"/>
                </a:lnTo>
                <a:cubicBezTo>
                  <a:pt x="510957" y="348305"/>
                  <a:pt x="510521" y="342289"/>
                  <a:pt x="509988" y="342348"/>
                </a:cubicBezTo>
                <a:cubicBezTo>
                  <a:pt x="509453" y="342405"/>
                  <a:pt x="504944" y="343325"/>
                  <a:pt x="499966" y="344391"/>
                </a:cubicBezTo>
                <a:close/>
                <a:moveTo>
                  <a:pt x="547163" y="348672"/>
                </a:moveTo>
                <a:cubicBezTo>
                  <a:pt x="547163" y="351367"/>
                  <a:pt x="546801" y="357055"/>
                  <a:pt x="546359" y="361312"/>
                </a:cubicBezTo>
                <a:lnTo>
                  <a:pt x="545555" y="369054"/>
                </a:lnTo>
                <a:lnTo>
                  <a:pt x="553744" y="371345"/>
                </a:lnTo>
                <a:lnTo>
                  <a:pt x="561935" y="373637"/>
                </a:lnTo>
                <a:lnTo>
                  <a:pt x="566510" y="378592"/>
                </a:lnTo>
                <a:cubicBezTo>
                  <a:pt x="571898" y="384427"/>
                  <a:pt x="581754" y="389671"/>
                  <a:pt x="589630" y="390891"/>
                </a:cubicBezTo>
                <a:cubicBezTo>
                  <a:pt x="592718" y="391369"/>
                  <a:pt x="597495" y="392916"/>
                  <a:pt x="600246" y="394328"/>
                </a:cubicBezTo>
                <a:cubicBezTo>
                  <a:pt x="602997" y="395741"/>
                  <a:pt x="607044" y="396896"/>
                  <a:pt x="609242" y="396896"/>
                </a:cubicBezTo>
                <a:lnTo>
                  <a:pt x="613236" y="396896"/>
                </a:lnTo>
                <a:lnTo>
                  <a:pt x="615730" y="402427"/>
                </a:lnTo>
                <a:cubicBezTo>
                  <a:pt x="617102" y="405469"/>
                  <a:pt x="618237" y="408904"/>
                  <a:pt x="618254" y="410060"/>
                </a:cubicBezTo>
                <a:cubicBezTo>
                  <a:pt x="618297" y="413286"/>
                  <a:pt x="623340" y="419019"/>
                  <a:pt x="626134" y="419019"/>
                </a:cubicBezTo>
                <a:cubicBezTo>
                  <a:pt x="629629" y="419019"/>
                  <a:pt x="629237" y="417360"/>
                  <a:pt x="624995" y="414204"/>
                </a:cubicBezTo>
                <a:cubicBezTo>
                  <a:pt x="622823" y="412588"/>
                  <a:pt x="620691" y="409222"/>
                  <a:pt x="619690" y="405826"/>
                </a:cubicBezTo>
                <a:cubicBezTo>
                  <a:pt x="618768" y="402705"/>
                  <a:pt x="617369" y="399355"/>
                  <a:pt x="616580" y="398383"/>
                </a:cubicBezTo>
                <a:lnTo>
                  <a:pt x="615145" y="396615"/>
                </a:lnTo>
                <a:lnTo>
                  <a:pt x="617545" y="394851"/>
                </a:lnTo>
                <a:cubicBezTo>
                  <a:pt x="618862" y="393881"/>
                  <a:pt x="620496" y="392901"/>
                  <a:pt x="621173" y="392674"/>
                </a:cubicBezTo>
                <a:cubicBezTo>
                  <a:pt x="621849" y="392446"/>
                  <a:pt x="620276" y="386715"/>
                  <a:pt x="617675" y="379939"/>
                </a:cubicBezTo>
                <a:cubicBezTo>
                  <a:pt x="612729" y="367047"/>
                  <a:pt x="610307" y="364012"/>
                  <a:pt x="598956" y="356471"/>
                </a:cubicBezTo>
                <a:lnTo>
                  <a:pt x="593207" y="352652"/>
                </a:lnTo>
                <a:lnTo>
                  <a:pt x="586811" y="352652"/>
                </a:lnTo>
                <a:cubicBezTo>
                  <a:pt x="583294" y="352652"/>
                  <a:pt x="576570" y="351504"/>
                  <a:pt x="571871" y="350101"/>
                </a:cubicBezTo>
                <a:cubicBezTo>
                  <a:pt x="567172" y="348697"/>
                  <a:pt x="559690" y="346700"/>
                  <a:pt x="555245" y="345660"/>
                </a:cubicBezTo>
                <a:lnTo>
                  <a:pt x="547163" y="343772"/>
                </a:lnTo>
                <a:lnTo>
                  <a:pt x="547163" y="348672"/>
                </a:lnTo>
                <a:close/>
                <a:moveTo>
                  <a:pt x="1018137" y="357531"/>
                </a:moveTo>
                <a:cubicBezTo>
                  <a:pt x="997077" y="390125"/>
                  <a:pt x="991629" y="407140"/>
                  <a:pt x="978960" y="479905"/>
                </a:cubicBezTo>
                <a:cubicBezTo>
                  <a:pt x="975903" y="497448"/>
                  <a:pt x="972960" y="511014"/>
                  <a:pt x="972350" y="510396"/>
                </a:cubicBezTo>
                <a:cubicBezTo>
                  <a:pt x="971740" y="509783"/>
                  <a:pt x="970397" y="504051"/>
                  <a:pt x="969369" y="497660"/>
                </a:cubicBezTo>
                <a:cubicBezTo>
                  <a:pt x="963273" y="459896"/>
                  <a:pt x="943553" y="432259"/>
                  <a:pt x="909221" y="413369"/>
                </a:cubicBezTo>
                <a:cubicBezTo>
                  <a:pt x="901878" y="409328"/>
                  <a:pt x="883244" y="401540"/>
                  <a:pt x="874631" y="398911"/>
                </a:cubicBezTo>
                <a:lnTo>
                  <a:pt x="871722" y="398022"/>
                </a:lnTo>
                <a:lnTo>
                  <a:pt x="871722" y="399897"/>
                </a:lnTo>
                <a:cubicBezTo>
                  <a:pt x="871722" y="403764"/>
                  <a:pt x="878515" y="422695"/>
                  <a:pt x="883994" y="434096"/>
                </a:cubicBezTo>
                <a:cubicBezTo>
                  <a:pt x="892337" y="451456"/>
                  <a:pt x="903115" y="465159"/>
                  <a:pt x="927922" y="489942"/>
                </a:cubicBezTo>
                <a:cubicBezTo>
                  <a:pt x="940838" y="502846"/>
                  <a:pt x="952690" y="515992"/>
                  <a:pt x="956377" y="521491"/>
                </a:cubicBezTo>
                <a:cubicBezTo>
                  <a:pt x="959844" y="526675"/>
                  <a:pt x="962835" y="530768"/>
                  <a:pt x="963016" y="530585"/>
                </a:cubicBezTo>
                <a:cubicBezTo>
                  <a:pt x="963806" y="529791"/>
                  <a:pt x="959644" y="511445"/>
                  <a:pt x="957196" y="504907"/>
                </a:cubicBezTo>
                <a:cubicBezTo>
                  <a:pt x="955729" y="500970"/>
                  <a:pt x="952183" y="493732"/>
                  <a:pt x="949327" y="488821"/>
                </a:cubicBezTo>
                <a:cubicBezTo>
                  <a:pt x="943397" y="478626"/>
                  <a:pt x="943044" y="477492"/>
                  <a:pt x="946877" y="480956"/>
                </a:cubicBezTo>
                <a:cubicBezTo>
                  <a:pt x="954081" y="487470"/>
                  <a:pt x="964978" y="506936"/>
                  <a:pt x="969302" y="521014"/>
                </a:cubicBezTo>
                <a:lnTo>
                  <a:pt x="972045" y="529963"/>
                </a:lnTo>
                <a:lnTo>
                  <a:pt x="979970" y="514507"/>
                </a:lnTo>
                <a:cubicBezTo>
                  <a:pt x="988104" y="498627"/>
                  <a:pt x="997429" y="476278"/>
                  <a:pt x="999030" y="468809"/>
                </a:cubicBezTo>
                <a:cubicBezTo>
                  <a:pt x="1000135" y="463666"/>
                  <a:pt x="1002325" y="461942"/>
                  <a:pt x="1002325" y="466220"/>
                </a:cubicBezTo>
                <a:cubicBezTo>
                  <a:pt x="1002325" y="470911"/>
                  <a:pt x="994058" y="500279"/>
                  <a:pt x="989457" y="511904"/>
                </a:cubicBezTo>
                <a:cubicBezTo>
                  <a:pt x="987228" y="517542"/>
                  <a:pt x="985599" y="522346"/>
                  <a:pt x="985828" y="522581"/>
                </a:cubicBezTo>
                <a:cubicBezTo>
                  <a:pt x="986066" y="522815"/>
                  <a:pt x="989990" y="518202"/>
                  <a:pt x="994553" y="512330"/>
                </a:cubicBezTo>
                <a:cubicBezTo>
                  <a:pt x="1017813" y="482403"/>
                  <a:pt x="1031034" y="458020"/>
                  <a:pt x="1038082" y="432033"/>
                </a:cubicBezTo>
                <a:lnTo>
                  <a:pt x="1040378" y="423574"/>
                </a:lnTo>
                <a:lnTo>
                  <a:pt x="1040378" y="404054"/>
                </a:lnTo>
                <a:cubicBezTo>
                  <a:pt x="1040368" y="393318"/>
                  <a:pt x="1039663" y="381313"/>
                  <a:pt x="1038797" y="377377"/>
                </a:cubicBezTo>
                <a:cubicBezTo>
                  <a:pt x="1036406" y="366471"/>
                  <a:pt x="1029167" y="343542"/>
                  <a:pt x="1028110" y="343542"/>
                </a:cubicBezTo>
                <a:cubicBezTo>
                  <a:pt x="1027595" y="343542"/>
                  <a:pt x="1023099" y="349837"/>
                  <a:pt x="1018137" y="357531"/>
                </a:cubicBezTo>
                <a:close/>
                <a:moveTo>
                  <a:pt x="107783" y="349081"/>
                </a:moveTo>
                <a:cubicBezTo>
                  <a:pt x="107043" y="349979"/>
                  <a:pt x="106043" y="352293"/>
                  <a:pt x="105562" y="354220"/>
                </a:cubicBezTo>
                <a:lnTo>
                  <a:pt x="104686" y="357726"/>
                </a:lnTo>
                <a:lnTo>
                  <a:pt x="107985" y="361045"/>
                </a:lnTo>
                <a:cubicBezTo>
                  <a:pt x="111890" y="364975"/>
                  <a:pt x="115203" y="365246"/>
                  <a:pt x="119231" y="361963"/>
                </a:cubicBezTo>
                <a:cubicBezTo>
                  <a:pt x="122953" y="358931"/>
                  <a:pt x="123257" y="351778"/>
                  <a:pt x="119774" y="349213"/>
                </a:cubicBezTo>
                <a:cubicBezTo>
                  <a:pt x="116757" y="346995"/>
                  <a:pt x="109569" y="346914"/>
                  <a:pt x="107783" y="349081"/>
                </a:cubicBezTo>
                <a:close/>
                <a:moveTo>
                  <a:pt x="937096" y="350339"/>
                </a:moveTo>
                <a:cubicBezTo>
                  <a:pt x="935988" y="351929"/>
                  <a:pt x="935083" y="354298"/>
                  <a:pt x="935083" y="355603"/>
                </a:cubicBezTo>
                <a:cubicBezTo>
                  <a:pt x="935083" y="358799"/>
                  <a:pt x="940794" y="364364"/>
                  <a:pt x="944076" y="364364"/>
                </a:cubicBezTo>
                <a:cubicBezTo>
                  <a:pt x="950637" y="364364"/>
                  <a:pt x="954434" y="354071"/>
                  <a:pt x="949527" y="349600"/>
                </a:cubicBezTo>
                <a:cubicBezTo>
                  <a:pt x="946060" y="346441"/>
                  <a:pt x="939538" y="346829"/>
                  <a:pt x="937096" y="350339"/>
                </a:cubicBezTo>
                <a:close/>
                <a:moveTo>
                  <a:pt x="595192" y="364221"/>
                </a:moveTo>
                <a:cubicBezTo>
                  <a:pt x="591572" y="366529"/>
                  <a:pt x="597301" y="373472"/>
                  <a:pt x="602826" y="373472"/>
                </a:cubicBezTo>
                <a:cubicBezTo>
                  <a:pt x="605157" y="373472"/>
                  <a:pt x="604053" y="368717"/>
                  <a:pt x="601066" y="365891"/>
                </a:cubicBezTo>
                <a:cubicBezTo>
                  <a:pt x="597692" y="362703"/>
                  <a:pt x="597609" y="362680"/>
                  <a:pt x="595192" y="364221"/>
                </a:cubicBezTo>
                <a:close/>
                <a:moveTo>
                  <a:pt x="317644" y="422222"/>
                </a:moveTo>
                <a:cubicBezTo>
                  <a:pt x="316933" y="422482"/>
                  <a:pt x="314736" y="423055"/>
                  <a:pt x="312763" y="423493"/>
                </a:cubicBezTo>
                <a:cubicBezTo>
                  <a:pt x="307798" y="424597"/>
                  <a:pt x="298966" y="432933"/>
                  <a:pt x="296135" y="439190"/>
                </a:cubicBezTo>
                <a:cubicBezTo>
                  <a:pt x="290584" y="451456"/>
                  <a:pt x="294546" y="466893"/>
                  <a:pt x="305148" y="474309"/>
                </a:cubicBezTo>
                <a:lnTo>
                  <a:pt x="310754" y="478230"/>
                </a:lnTo>
                <a:lnTo>
                  <a:pt x="320735" y="478230"/>
                </a:lnTo>
                <a:lnTo>
                  <a:pt x="330716" y="478230"/>
                </a:lnTo>
                <a:lnTo>
                  <a:pt x="326387" y="485936"/>
                </a:lnTo>
                <a:cubicBezTo>
                  <a:pt x="324007" y="490175"/>
                  <a:pt x="319750" y="496909"/>
                  <a:pt x="316929" y="500902"/>
                </a:cubicBezTo>
                <a:lnTo>
                  <a:pt x="311799" y="508161"/>
                </a:lnTo>
                <a:lnTo>
                  <a:pt x="315800" y="508577"/>
                </a:lnTo>
                <a:lnTo>
                  <a:pt x="319801" y="508992"/>
                </a:lnTo>
                <a:lnTo>
                  <a:pt x="324183" y="504022"/>
                </a:lnTo>
                <a:cubicBezTo>
                  <a:pt x="331490" y="495735"/>
                  <a:pt x="341421" y="480779"/>
                  <a:pt x="345816" y="471441"/>
                </a:cubicBezTo>
                <a:lnTo>
                  <a:pt x="349970" y="462614"/>
                </a:lnTo>
                <a:lnTo>
                  <a:pt x="349970" y="452203"/>
                </a:lnTo>
                <a:lnTo>
                  <a:pt x="349970" y="441792"/>
                </a:lnTo>
                <a:lnTo>
                  <a:pt x="346379" y="435647"/>
                </a:lnTo>
                <a:cubicBezTo>
                  <a:pt x="342047" y="428228"/>
                  <a:pt x="334456" y="423456"/>
                  <a:pt x="325403" y="422460"/>
                </a:cubicBezTo>
                <a:cubicBezTo>
                  <a:pt x="321847" y="422068"/>
                  <a:pt x="318355" y="421961"/>
                  <a:pt x="317644" y="422222"/>
                </a:cubicBezTo>
                <a:close/>
                <a:moveTo>
                  <a:pt x="265923" y="429544"/>
                </a:moveTo>
                <a:cubicBezTo>
                  <a:pt x="258390" y="436714"/>
                  <a:pt x="257599" y="438511"/>
                  <a:pt x="260802" y="441187"/>
                </a:cubicBezTo>
                <a:lnTo>
                  <a:pt x="262795" y="442851"/>
                </a:lnTo>
                <a:lnTo>
                  <a:pt x="267243" y="438512"/>
                </a:lnTo>
                <a:lnTo>
                  <a:pt x="271691" y="434173"/>
                </a:lnTo>
                <a:lnTo>
                  <a:pt x="272039" y="464009"/>
                </a:lnTo>
                <a:lnTo>
                  <a:pt x="272386" y="493846"/>
                </a:lnTo>
                <a:lnTo>
                  <a:pt x="278205" y="493846"/>
                </a:lnTo>
                <a:lnTo>
                  <a:pt x="284024" y="493846"/>
                </a:lnTo>
                <a:lnTo>
                  <a:pt x="284024" y="458710"/>
                </a:lnTo>
                <a:lnTo>
                  <a:pt x="284024" y="423574"/>
                </a:lnTo>
                <a:lnTo>
                  <a:pt x="278530" y="423175"/>
                </a:lnTo>
                <a:lnTo>
                  <a:pt x="273036" y="422774"/>
                </a:lnTo>
                <a:lnTo>
                  <a:pt x="265923" y="429544"/>
                </a:lnTo>
                <a:close/>
                <a:moveTo>
                  <a:pt x="706500" y="424454"/>
                </a:moveTo>
                <a:cubicBezTo>
                  <a:pt x="705629" y="425329"/>
                  <a:pt x="704917" y="428272"/>
                  <a:pt x="704917" y="430992"/>
                </a:cubicBezTo>
                <a:lnTo>
                  <a:pt x="704917" y="435936"/>
                </a:lnTo>
                <a:lnTo>
                  <a:pt x="719787" y="435936"/>
                </a:lnTo>
                <a:cubicBezTo>
                  <a:pt x="727965" y="435936"/>
                  <a:pt x="734658" y="436242"/>
                  <a:pt x="734658" y="436616"/>
                </a:cubicBezTo>
                <a:cubicBezTo>
                  <a:pt x="734658" y="436990"/>
                  <a:pt x="730293" y="443013"/>
                  <a:pt x="724959" y="450001"/>
                </a:cubicBezTo>
                <a:cubicBezTo>
                  <a:pt x="719625" y="456990"/>
                  <a:pt x="715262" y="463347"/>
                  <a:pt x="715262" y="464129"/>
                </a:cubicBezTo>
                <a:cubicBezTo>
                  <a:pt x="715262" y="464910"/>
                  <a:pt x="716033" y="466194"/>
                  <a:pt x="716977" y="466981"/>
                </a:cubicBezTo>
                <a:lnTo>
                  <a:pt x="718692" y="468414"/>
                </a:lnTo>
                <a:lnTo>
                  <a:pt x="722636" y="466916"/>
                </a:lnTo>
                <a:lnTo>
                  <a:pt x="726579" y="465418"/>
                </a:lnTo>
                <a:lnTo>
                  <a:pt x="730679" y="467127"/>
                </a:lnTo>
                <a:cubicBezTo>
                  <a:pt x="732934" y="468068"/>
                  <a:pt x="735624" y="470482"/>
                  <a:pt x="736658" y="472492"/>
                </a:cubicBezTo>
                <a:cubicBezTo>
                  <a:pt x="738954" y="476962"/>
                  <a:pt x="739082" y="488766"/>
                  <a:pt x="736883" y="493195"/>
                </a:cubicBezTo>
                <a:cubicBezTo>
                  <a:pt x="733414" y="500184"/>
                  <a:pt x="720682" y="503097"/>
                  <a:pt x="711911" y="498908"/>
                </a:cubicBezTo>
                <a:cubicBezTo>
                  <a:pt x="702373" y="494352"/>
                  <a:pt x="700711" y="500929"/>
                  <a:pt x="710088" y="506135"/>
                </a:cubicBezTo>
                <a:lnTo>
                  <a:pt x="715875" y="509347"/>
                </a:lnTo>
                <a:lnTo>
                  <a:pt x="724296" y="509317"/>
                </a:lnTo>
                <a:cubicBezTo>
                  <a:pt x="738040" y="509270"/>
                  <a:pt x="747557" y="502736"/>
                  <a:pt x="750940" y="491023"/>
                </a:cubicBezTo>
                <a:cubicBezTo>
                  <a:pt x="755406" y="475565"/>
                  <a:pt x="747450" y="462342"/>
                  <a:pt x="732033" y="459601"/>
                </a:cubicBezTo>
                <a:lnTo>
                  <a:pt x="727020" y="458710"/>
                </a:lnTo>
                <a:lnTo>
                  <a:pt x="738031" y="443999"/>
                </a:lnTo>
                <a:cubicBezTo>
                  <a:pt x="745547" y="433960"/>
                  <a:pt x="748915" y="428382"/>
                  <a:pt x="748638" y="426431"/>
                </a:cubicBezTo>
                <a:lnTo>
                  <a:pt x="748235" y="423574"/>
                </a:lnTo>
                <a:lnTo>
                  <a:pt x="728159" y="423218"/>
                </a:lnTo>
                <a:lnTo>
                  <a:pt x="708084" y="422860"/>
                </a:lnTo>
                <a:lnTo>
                  <a:pt x="706500" y="424454"/>
                </a:lnTo>
                <a:close/>
                <a:moveTo>
                  <a:pt x="761773" y="423900"/>
                </a:moveTo>
                <a:cubicBezTo>
                  <a:pt x="761752" y="424437"/>
                  <a:pt x="760909" y="433022"/>
                  <a:pt x="759899" y="442977"/>
                </a:cubicBezTo>
                <a:cubicBezTo>
                  <a:pt x="758034" y="461382"/>
                  <a:pt x="758529" y="465867"/>
                  <a:pt x="762428" y="465867"/>
                </a:cubicBezTo>
                <a:cubicBezTo>
                  <a:pt x="763427" y="465867"/>
                  <a:pt x="764646" y="465215"/>
                  <a:pt x="765135" y="464419"/>
                </a:cubicBezTo>
                <a:cubicBezTo>
                  <a:pt x="765691" y="463512"/>
                  <a:pt x="768707" y="463194"/>
                  <a:pt x="773187" y="463567"/>
                </a:cubicBezTo>
                <a:lnTo>
                  <a:pt x="780349" y="464165"/>
                </a:lnTo>
                <a:lnTo>
                  <a:pt x="784011" y="468290"/>
                </a:lnTo>
                <a:lnTo>
                  <a:pt x="787673" y="472415"/>
                </a:lnTo>
                <a:lnTo>
                  <a:pt x="787673" y="481329"/>
                </a:lnTo>
                <a:lnTo>
                  <a:pt x="787673" y="490241"/>
                </a:lnTo>
                <a:lnTo>
                  <a:pt x="784870" y="493827"/>
                </a:lnTo>
                <a:cubicBezTo>
                  <a:pt x="779455" y="500756"/>
                  <a:pt x="769985" y="502711"/>
                  <a:pt x="760447" y="498870"/>
                </a:cubicBezTo>
                <a:lnTo>
                  <a:pt x="755152" y="496737"/>
                </a:lnTo>
                <a:lnTo>
                  <a:pt x="752987" y="498959"/>
                </a:lnTo>
                <a:lnTo>
                  <a:pt x="750821" y="501180"/>
                </a:lnTo>
                <a:lnTo>
                  <a:pt x="754638" y="504278"/>
                </a:lnTo>
                <a:cubicBezTo>
                  <a:pt x="756737" y="505982"/>
                  <a:pt x="761209" y="508041"/>
                  <a:pt x="764577" y="508854"/>
                </a:cubicBezTo>
                <a:lnTo>
                  <a:pt x="770696" y="510332"/>
                </a:lnTo>
                <a:lnTo>
                  <a:pt x="777796" y="508848"/>
                </a:lnTo>
                <a:cubicBezTo>
                  <a:pt x="791990" y="505883"/>
                  <a:pt x="801079" y="495230"/>
                  <a:pt x="801142" y="481483"/>
                </a:cubicBezTo>
                <a:lnTo>
                  <a:pt x="801175" y="474326"/>
                </a:lnTo>
                <a:lnTo>
                  <a:pt x="797994" y="468668"/>
                </a:lnTo>
                <a:cubicBezTo>
                  <a:pt x="796054" y="465215"/>
                  <a:pt x="792622" y="461718"/>
                  <a:pt x="789194" y="459695"/>
                </a:cubicBezTo>
                <a:lnTo>
                  <a:pt x="783574" y="456381"/>
                </a:lnTo>
                <a:lnTo>
                  <a:pt x="774483" y="456297"/>
                </a:lnTo>
                <a:lnTo>
                  <a:pt x="765395" y="456212"/>
                </a:lnTo>
                <a:lnTo>
                  <a:pt x="766179" y="449654"/>
                </a:lnTo>
                <a:cubicBezTo>
                  <a:pt x="766609" y="446045"/>
                  <a:pt x="766967" y="441483"/>
                  <a:pt x="766972" y="439515"/>
                </a:cubicBezTo>
                <a:lnTo>
                  <a:pt x="766984" y="435936"/>
                </a:lnTo>
                <a:lnTo>
                  <a:pt x="782977" y="435936"/>
                </a:lnTo>
                <a:lnTo>
                  <a:pt x="798970" y="435936"/>
                </a:lnTo>
                <a:lnTo>
                  <a:pt x="799700" y="430464"/>
                </a:lnTo>
                <a:cubicBezTo>
                  <a:pt x="800101" y="427454"/>
                  <a:pt x="800143" y="424526"/>
                  <a:pt x="799793" y="423958"/>
                </a:cubicBezTo>
                <a:cubicBezTo>
                  <a:pt x="798986" y="422643"/>
                  <a:pt x="761825" y="422586"/>
                  <a:pt x="761773" y="423900"/>
                </a:cubicBezTo>
                <a:close/>
                <a:moveTo>
                  <a:pt x="311868" y="433090"/>
                </a:moveTo>
                <a:cubicBezTo>
                  <a:pt x="307566" y="437420"/>
                  <a:pt x="304747" y="448802"/>
                  <a:pt x="306105" y="456348"/>
                </a:cubicBezTo>
                <a:cubicBezTo>
                  <a:pt x="308051" y="467158"/>
                  <a:pt x="312973" y="472374"/>
                  <a:pt x="321229" y="472374"/>
                </a:cubicBezTo>
                <a:cubicBezTo>
                  <a:pt x="332209" y="472374"/>
                  <a:pt x="337686" y="465472"/>
                  <a:pt x="337686" y="451639"/>
                </a:cubicBezTo>
                <a:cubicBezTo>
                  <a:pt x="337686" y="442705"/>
                  <a:pt x="335543" y="436363"/>
                  <a:pt x="331120" y="432218"/>
                </a:cubicBezTo>
                <a:lnTo>
                  <a:pt x="328148" y="429430"/>
                </a:lnTo>
                <a:lnTo>
                  <a:pt x="321827" y="429430"/>
                </a:lnTo>
                <a:lnTo>
                  <a:pt x="315505" y="429430"/>
                </a:lnTo>
                <a:lnTo>
                  <a:pt x="311868" y="433090"/>
                </a:lnTo>
                <a:close/>
                <a:moveTo>
                  <a:pt x="82953" y="445046"/>
                </a:moveTo>
                <a:cubicBezTo>
                  <a:pt x="77831" y="450200"/>
                  <a:pt x="81555" y="459360"/>
                  <a:pt x="88771" y="459360"/>
                </a:cubicBezTo>
                <a:cubicBezTo>
                  <a:pt x="96199" y="459360"/>
                  <a:pt x="100190" y="448618"/>
                  <a:pt x="94302" y="444470"/>
                </a:cubicBezTo>
                <a:cubicBezTo>
                  <a:pt x="90383" y="441706"/>
                  <a:pt x="86053" y="441926"/>
                  <a:pt x="82953" y="445046"/>
                </a:cubicBezTo>
                <a:close/>
                <a:moveTo>
                  <a:pt x="962920" y="445003"/>
                </a:moveTo>
                <a:cubicBezTo>
                  <a:pt x="957996" y="450484"/>
                  <a:pt x="961996" y="459360"/>
                  <a:pt x="969397" y="459360"/>
                </a:cubicBezTo>
                <a:cubicBezTo>
                  <a:pt x="973598" y="459360"/>
                  <a:pt x="978132" y="453273"/>
                  <a:pt x="977113" y="449006"/>
                </a:cubicBezTo>
                <a:cubicBezTo>
                  <a:pt x="975541" y="442435"/>
                  <a:pt x="967321" y="440115"/>
                  <a:pt x="962920" y="445003"/>
                </a:cubicBezTo>
                <a:close/>
                <a:moveTo>
                  <a:pt x="718" y="469242"/>
                </a:moveTo>
                <a:cubicBezTo>
                  <a:pt x="1113" y="474185"/>
                  <a:pt x="1778" y="484964"/>
                  <a:pt x="2196" y="493195"/>
                </a:cubicBezTo>
                <a:cubicBezTo>
                  <a:pt x="3667" y="522172"/>
                  <a:pt x="10972" y="548037"/>
                  <a:pt x="22788" y="566116"/>
                </a:cubicBezTo>
                <a:cubicBezTo>
                  <a:pt x="30510" y="577928"/>
                  <a:pt x="52757" y="600445"/>
                  <a:pt x="66810" y="610671"/>
                </a:cubicBezTo>
                <a:cubicBezTo>
                  <a:pt x="79437" y="619858"/>
                  <a:pt x="88830" y="625586"/>
                  <a:pt x="87313" y="623172"/>
                </a:cubicBezTo>
                <a:cubicBezTo>
                  <a:pt x="86692" y="622184"/>
                  <a:pt x="83488" y="617229"/>
                  <a:pt x="80191" y="612160"/>
                </a:cubicBezTo>
                <a:cubicBezTo>
                  <a:pt x="70698" y="597566"/>
                  <a:pt x="55558" y="570049"/>
                  <a:pt x="56107" y="568390"/>
                </a:cubicBezTo>
                <a:cubicBezTo>
                  <a:pt x="56383" y="567559"/>
                  <a:pt x="60354" y="572515"/>
                  <a:pt x="64931" y="579403"/>
                </a:cubicBezTo>
                <a:cubicBezTo>
                  <a:pt x="73921" y="592929"/>
                  <a:pt x="97396" y="623540"/>
                  <a:pt x="98179" y="622753"/>
                </a:cubicBezTo>
                <a:cubicBezTo>
                  <a:pt x="98441" y="622489"/>
                  <a:pt x="98958" y="620350"/>
                  <a:pt x="99326" y="617999"/>
                </a:cubicBezTo>
                <a:cubicBezTo>
                  <a:pt x="100835" y="608355"/>
                  <a:pt x="114298" y="576747"/>
                  <a:pt x="117831" y="574551"/>
                </a:cubicBezTo>
                <a:cubicBezTo>
                  <a:pt x="119672" y="573405"/>
                  <a:pt x="119535" y="574080"/>
                  <a:pt x="116476" y="581253"/>
                </a:cubicBezTo>
                <a:cubicBezTo>
                  <a:pt x="112371" y="590877"/>
                  <a:pt x="107923" y="607418"/>
                  <a:pt x="106911" y="616822"/>
                </a:cubicBezTo>
                <a:lnTo>
                  <a:pt x="106002" y="625280"/>
                </a:lnTo>
                <a:lnTo>
                  <a:pt x="112987" y="614219"/>
                </a:lnTo>
                <a:cubicBezTo>
                  <a:pt x="116829" y="608135"/>
                  <a:pt x="125174" y="595837"/>
                  <a:pt x="131535" y="586891"/>
                </a:cubicBezTo>
                <a:cubicBezTo>
                  <a:pt x="146855" y="565338"/>
                  <a:pt x="148961" y="561986"/>
                  <a:pt x="155729" y="548374"/>
                </a:cubicBezTo>
                <a:cubicBezTo>
                  <a:pt x="165359" y="529006"/>
                  <a:pt x="171767" y="506780"/>
                  <a:pt x="174231" y="484198"/>
                </a:cubicBezTo>
                <a:lnTo>
                  <a:pt x="175142" y="475852"/>
                </a:lnTo>
                <a:lnTo>
                  <a:pt x="172997" y="476680"/>
                </a:lnTo>
                <a:cubicBezTo>
                  <a:pt x="168764" y="478314"/>
                  <a:pt x="148309" y="492480"/>
                  <a:pt x="139317" y="500002"/>
                </a:cubicBezTo>
                <a:cubicBezTo>
                  <a:pt x="118402" y="517502"/>
                  <a:pt x="105781" y="537341"/>
                  <a:pt x="99210" y="563049"/>
                </a:cubicBezTo>
                <a:cubicBezTo>
                  <a:pt x="97334" y="570384"/>
                  <a:pt x="94717" y="595178"/>
                  <a:pt x="95084" y="602129"/>
                </a:cubicBezTo>
                <a:cubicBezTo>
                  <a:pt x="95356" y="607244"/>
                  <a:pt x="92799" y="605469"/>
                  <a:pt x="90612" y="599023"/>
                </a:cubicBezTo>
                <a:cubicBezTo>
                  <a:pt x="86880" y="588023"/>
                  <a:pt x="68941" y="548334"/>
                  <a:pt x="61525" y="534669"/>
                </a:cubicBezTo>
                <a:cubicBezTo>
                  <a:pt x="47369" y="508580"/>
                  <a:pt x="36674" y="494711"/>
                  <a:pt x="15021" y="474368"/>
                </a:cubicBezTo>
                <a:lnTo>
                  <a:pt x="0" y="460254"/>
                </a:lnTo>
                <a:lnTo>
                  <a:pt x="718" y="469242"/>
                </a:lnTo>
                <a:close/>
                <a:moveTo>
                  <a:pt x="1037568" y="479856"/>
                </a:moveTo>
                <a:lnTo>
                  <a:pt x="1018184" y="499051"/>
                </a:lnTo>
                <a:lnTo>
                  <a:pt x="1008964" y="513235"/>
                </a:lnTo>
                <a:cubicBezTo>
                  <a:pt x="1003897" y="521036"/>
                  <a:pt x="996315" y="534212"/>
                  <a:pt x="992124" y="542515"/>
                </a:cubicBezTo>
                <a:cubicBezTo>
                  <a:pt x="984333" y="557923"/>
                  <a:pt x="969054" y="592731"/>
                  <a:pt x="966197" y="601530"/>
                </a:cubicBezTo>
                <a:cubicBezTo>
                  <a:pt x="963625" y="609490"/>
                  <a:pt x="962235" y="607157"/>
                  <a:pt x="962235" y="594870"/>
                </a:cubicBezTo>
                <a:cubicBezTo>
                  <a:pt x="962235" y="572476"/>
                  <a:pt x="956777" y="550848"/>
                  <a:pt x="946501" y="532508"/>
                </a:cubicBezTo>
                <a:cubicBezTo>
                  <a:pt x="938406" y="518061"/>
                  <a:pt x="919249" y="499025"/>
                  <a:pt x="899959" y="486259"/>
                </a:cubicBezTo>
                <a:cubicBezTo>
                  <a:pt x="891665" y="480769"/>
                  <a:pt x="884536" y="476278"/>
                  <a:pt x="884119" y="476278"/>
                </a:cubicBezTo>
                <a:cubicBezTo>
                  <a:pt x="881191" y="476278"/>
                  <a:pt x="886391" y="507180"/>
                  <a:pt x="892235" y="524507"/>
                </a:cubicBezTo>
                <a:cubicBezTo>
                  <a:pt x="899928" y="547318"/>
                  <a:pt x="906353" y="559130"/>
                  <a:pt x="926451" y="587414"/>
                </a:cubicBezTo>
                <a:cubicBezTo>
                  <a:pt x="933521" y="597365"/>
                  <a:pt x="942100" y="610134"/>
                  <a:pt x="945513" y="615791"/>
                </a:cubicBezTo>
                <a:lnTo>
                  <a:pt x="951720" y="626075"/>
                </a:lnTo>
                <a:lnTo>
                  <a:pt x="951026" y="618521"/>
                </a:lnTo>
                <a:cubicBezTo>
                  <a:pt x="949939" y="606682"/>
                  <a:pt x="946747" y="595212"/>
                  <a:pt x="939601" y="577456"/>
                </a:cubicBezTo>
                <a:cubicBezTo>
                  <a:pt x="939062" y="576116"/>
                  <a:pt x="939265" y="575179"/>
                  <a:pt x="940095" y="575179"/>
                </a:cubicBezTo>
                <a:cubicBezTo>
                  <a:pt x="943310" y="575179"/>
                  <a:pt x="958358" y="611637"/>
                  <a:pt x="958358" y="619430"/>
                </a:cubicBezTo>
                <a:cubicBezTo>
                  <a:pt x="958358" y="621574"/>
                  <a:pt x="958796" y="623287"/>
                  <a:pt x="959329" y="623239"/>
                </a:cubicBezTo>
                <a:cubicBezTo>
                  <a:pt x="960787" y="623103"/>
                  <a:pt x="978618" y="599989"/>
                  <a:pt x="990686" y="582599"/>
                </a:cubicBezTo>
                <a:cubicBezTo>
                  <a:pt x="996544" y="574155"/>
                  <a:pt x="1001592" y="567508"/>
                  <a:pt x="1001916" y="567829"/>
                </a:cubicBezTo>
                <a:cubicBezTo>
                  <a:pt x="1003135" y="569060"/>
                  <a:pt x="983609" y="603974"/>
                  <a:pt x="974255" y="617274"/>
                </a:cubicBezTo>
                <a:cubicBezTo>
                  <a:pt x="971817" y="620743"/>
                  <a:pt x="970055" y="623820"/>
                  <a:pt x="970340" y="624108"/>
                </a:cubicBezTo>
                <a:cubicBezTo>
                  <a:pt x="971331" y="625109"/>
                  <a:pt x="996553" y="606679"/>
                  <a:pt x="1007497" y="596957"/>
                </a:cubicBezTo>
                <a:cubicBezTo>
                  <a:pt x="1039378" y="568623"/>
                  <a:pt x="1052370" y="541172"/>
                  <a:pt x="1055322" y="495878"/>
                </a:cubicBezTo>
                <a:cubicBezTo>
                  <a:pt x="1056961" y="470680"/>
                  <a:pt x="1057494" y="460662"/>
                  <a:pt x="1057199" y="460662"/>
                </a:cubicBezTo>
                <a:cubicBezTo>
                  <a:pt x="1057065" y="460662"/>
                  <a:pt x="1048226" y="469299"/>
                  <a:pt x="1037568" y="479856"/>
                </a:cubicBezTo>
                <a:close/>
                <a:moveTo>
                  <a:pt x="519583" y="483110"/>
                </a:moveTo>
                <a:cubicBezTo>
                  <a:pt x="519806" y="489015"/>
                  <a:pt x="520352" y="515805"/>
                  <a:pt x="520797" y="542646"/>
                </a:cubicBezTo>
                <a:lnTo>
                  <a:pt x="521605" y="591445"/>
                </a:lnTo>
                <a:lnTo>
                  <a:pt x="528418" y="598977"/>
                </a:lnTo>
                <a:lnTo>
                  <a:pt x="535232" y="606507"/>
                </a:lnTo>
                <a:lnTo>
                  <a:pt x="536053" y="574901"/>
                </a:lnTo>
                <a:cubicBezTo>
                  <a:pt x="536504" y="557518"/>
                  <a:pt x="537006" y="528665"/>
                  <a:pt x="537169" y="510783"/>
                </a:cubicBezTo>
                <a:lnTo>
                  <a:pt x="537465" y="478267"/>
                </a:lnTo>
                <a:lnTo>
                  <a:pt x="529706" y="475398"/>
                </a:lnTo>
                <a:cubicBezTo>
                  <a:pt x="525440" y="473819"/>
                  <a:pt x="521325" y="472493"/>
                  <a:pt x="520563" y="472451"/>
                </a:cubicBezTo>
                <a:cubicBezTo>
                  <a:pt x="519654" y="472400"/>
                  <a:pt x="519318" y="476060"/>
                  <a:pt x="519583" y="483110"/>
                </a:cubicBezTo>
                <a:close/>
                <a:moveTo>
                  <a:pt x="84246" y="542356"/>
                </a:moveTo>
                <a:cubicBezTo>
                  <a:pt x="80337" y="543624"/>
                  <a:pt x="77780" y="547043"/>
                  <a:pt x="77800" y="550980"/>
                </a:cubicBezTo>
                <a:cubicBezTo>
                  <a:pt x="77824" y="556017"/>
                  <a:pt x="78917" y="557774"/>
                  <a:pt x="82979" y="559316"/>
                </a:cubicBezTo>
                <a:cubicBezTo>
                  <a:pt x="87048" y="560859"/>
                  <a:pt x="91276" y="559287"/>
                  <a:pt x="93902" y="555254"/>
                </a:cubicBezTo>
                <a:lnTo>
                  <a:pt x="95952" y="552106"/>
                </a:lnTo>
                <a:lnTo>
                  <a:pt x="94760" y="548950"/>
                </a:lnTo>
                <a:cubicBezTo>
                  <a:pt x="92921" y="544082"/>
                  <a:pt x="88151" y="541091"/>
                  <a:pt x="84246" y="542356"/>
                </a:cubicBezTo>
                <a:close/>
                <a:moveTo>
                  <a:pt x="967711" y="543354"/>
                </a:moveTo>
                <a:cubicBezTo>
                  <a:pt x="962978" y="545355"/>
                  <a:pt x="961158" y="550285"/>
                  <a:pt x="963349" y="555130"/>
                </a:cubicBezTo>
                <a:cubicBezTo>
                  <a:pt x="967226" y="563686"/>
                  <a:pt x="980342" y="560577"/>
                  <a:pt x="980342" y="551104"/>
                </a:cubicBezTo>
                <a:cubicBezTo>
                  <a:pt x="980342" y="544220"/>
                  <a:pt x="974350" y="540544"/>
                  <a:pt x="967711" y="543354"/>
                </a:cubicBezTo>
                <a:close/>
                <a:moveTo>
                  <a:pt x="504633" y="551430"/>
                </a:moveTo>
                <a:lnTo>
                  <a:pt x="497223" y="558913"/>
                </a:lnTo>
                <a:lnTo>
                  <a:pt x="495508" y="565128"/>
                </a:lnTo>
                <a:cubicBezTo>
                  <a:pt x="493168" y="573604"/>
                  <a:pt x="494431" y="584279"/>
                  <a:pt x="498628" y="591486"/>
                </a:cubicBezTo>
                <a:cubicBezTo>
                  <a:pt x="500654" y="594965"/>
                  <a:pt x="507067" y="601441"/>
                  <a:pt x="514765" y="607781"/>
                </a:cubicBezTo>
                <a:cubicBezTo>
                  <a:pt x="521791" y="613568"/>
                  <a:pt x="529073" y="620530"/>
                  <a:pt x="530948" y="623253"/>
                </a:cubicBezTo>
                <a:cubicBezTo>
                  <a:pt x="535133" y="629330"/>
                  <a:pt x="539398" y="640343"/>
                  <a:pt x="539424" y="645140"/>
                </a:cubicBezTo>
                <a:cubicBezTo>
                  <a:pt x="539436" y="647100"/>
                  <a:pt x="540008" y="649582"/>
                  <a:pt x="540698" y="650657"/>
                </a:cubicBezTo>
                <a:lnTo>
                  <a:pt x="541951" y="652608"/>
                </a:lnTo>
                <a:lnTo>
                  <a:pt x="542157" y="647403"/>
                </a:lnTo>
                <a:cubicBezTo>
                  <a:pt x="542995" y="626314"/>
                  <a:pt x="540373" y="619695"/>
                  <a:pt x="524364" y="602472"/>
                </a:cubicBezTo>
                <a:cubicBezTo>
                  <a:pt x="513676" y="590975"/>
                  <a:pt x="508458" y="582650"/>
                  <a:pt x="508400" y="577000"/>
                </a:cubicBezTo>
                <a:cubicBezTo>
                  <a:pt x="508384" y="575495"/>
                  <a:pt x="509826" y="571511"/>
                  <a:pt x="511604" y="568146"/>
                </a:cubicBezTo>
                <a:lnTo>
                  <a:pt x="514837" y="562027"/>
                </a:lnTo>
                <a:lnTo>
                  <a:pt x="514837" y="552987"/>
                </a:lnTo>
                <a:cubicBezTo>
                  <a:pt x="514837" y="547381"/>
                  <a:pt x="514306" y="543947"/>
                  <a:pt x="513439" y="543947"/>
                </a:cubicBezTo>
                <a:cubicBezTo>
                  <a:pt x="512672" y="543947"/>
                  <a:pt x="508708" y="547313"/>
                  <a:pt x="504633" y="551430"/>
                </a:cubicBezTo>
                <a:close/>
                <a:moveTo>
                  <a:pt x="160991" y="568998"/>
                </a:moveTo>
                <a:cubicBezTo>
                  <a:pt x="142189" y="588474"/>
                  <a:pt x="133130" y="602937"/>
                  <a:pt x="126554" y="623979"/>
                </a:cubicBezTo>
                <a:cubicBezTo>
                  <a:pt x="119767" y="645686"/>
                  <a:pt x="119188" y="662174"/>
                  <a:pt x="124160" y="692002"/>
                </a:cubicBezTo>
                <a:cubicBezTo>
                  <a:pt x="125604" y="700661"/>
                  <a:pt x="125908" y="705302"/>
                  <a:pt x="125032" y="705287"/>
                </a:cubicBezTo>
                <a:cubicBezTo>
                  <a:pt x="123553" y="705260"/>
                  <a:pt x="108822" y="684533"/>
                  <a:pt x="88054" y="653259"/>
                </a:cubicBezTo>
                <a:lnTo>
                  <a:pt x="74659" y="633088"/>
                </a:lnTo>
                <a:lnTo>
                  <a:pt x="62966" y="621312"/>
                </a:lnTo>
                <a:cubicBezTo>
                  <a:pt x="56534" y="614836"/>
                  <a:pt x="46327" y="606262"/>
                  <a:pt x="40282" y="602260"/>
                </a:cubicBezTo>
                <a:cubicBezTo>
                  <a:pt x="27406" y="593736"/>
                  <a:pt x="6816" y="582399"/>
                  <a:pt x="5894" y="583326"/>
                </a:cubicBezTo>
                <a:cubicBezTo>
                  <a:pt x="5022" y="584203"/>
                  <a:pt x="11100" y="610437"/>
                  <a:pt x="15238" y="623659"/>
                </a:cubicBezTo>
                <a:cubicBezTo>
                  <a:pt x="28645" y="666508"/>
                  <a:pt x="54981" y="694377"/>
                  <a:pt x="101290" y="714719"/>
                </a:cubicBezTo>
                <a:cubicBezTo>
                  <a:pt x="108628" y="717944"/>
                  <a:pt x="116003" y="721011"/>
                  <a:pt x="117679" y="721537"/>
                </a:cubicBezTo>
                <a:cubicBezTo>
                  <a:pt x="119568" y="722129"/>
                  <a:pt x="114899" y="716614"/>
                  <a:pt x="105395" y="707026"/>
                </a:cubicBezTo>
                <a:cubicBezTo>
                  <a:pt x="89898" y="691390"/>
                  <a:pt x="74325" y="673220"/>
                  <a:pt x="75452" y="672087"/>
                </a:cubicBezTo>
                <a:cubicBezTo>
                  <a:pt x="75789" y="671747"/>
                  <a:pt x="80539" y="675842"/>
                  <a:pt x="86008" y="681188"/>
                </a:cubicBezTo>
                <a:cubicBezTo>
                  <a:pt x="95164" y="690137"/>
                  <a:pt x="115864" y="707699"/>
                  <a:pt x="127051" y="716008"/>
                </a:cubicBezTo>
                <a:lnTo>
                  <a:pt x="131713" y="719471"/>
                </a:lnTo>
                <a:lnTo>
                  <a:pt x="132507" y="704909"/>
                </a:lnTo>
                <a:cubicBezTo>
                  <a:pt x="133319" y="690035"/>
                  <a:pt x="136863" y="670294"/>
                  <a:pt x="139559" y="665621"/>
                </a:cubicBezTo>
                <a:lnTo>
                  <a:pt x="141061" y="663019"/>
                </a:lnTo>
                <a:lnTo>
                  <a:pt x="141101" y="666165"/>
                </a:lnTo>
                <a:cubicBezTo>
                  <a:pt x="141122" y="667896"/>
                  <a:pt x="140529" y="672874"/>
                  <a:pt x="139780" y="677227"/>
                </a:cubicBezTo>
                <a:cubicBezTo>
                  <a:pt x="139033" y="681580"/>
                  <a:pt x="138597" y="690119"/>
                  <a:pt x="138814" y="696202"/>
                </a:cubicBezTo>
                <a:lnTo>
                  <a:pt x="139208" y="707264"/>
                </a:lnTo>
                <a:lnTo>
                  <a:pt x="140349" y="704661"/>
                </a:lnTo>
                <a:cubicBezTo>
                  <a:pt x="140978" y="703230"/>
                  <a:pt x="145249" y="693568"/>
                  <a:pt x="149839" y="683189"/>
                </a:cubicBezTo>
                <a:cubicBezTo>
                  <a:pt x="172073" y="632932"/>
                  <a:pt x="178639" y="609765"/>
                  <a:pt x="178639" y="581579"/>
                </a:cubicBezTo>
                <a:cubicBezTo>
                  <a:pt x="178639" y="568820"/>
                  <a:pt x="176716" y="555659"/>
                  <a:pt x="174853" y="555659"/>
                </a:cubicBezTo>
                <a:cubicBezTo>
                  <a:pt x="174311" y="555659"/>
                  <a:pt x="168072" y="561662"/>
                  <a:pt x="160991" y="568998"/>
                </a:cubicBezTo>
                <a:close/>
                <a:moveTo>
                  <a:pt x="881473" y="556874"/>
                </a:moveTo>
                <a:cubicBezTo>
                  <a:pt x="881061" y="557546"/>
                  <a:pt x="880215" y="563550"/>
                  <a:pt x="879595" y="570216"/>
                </a:cubicBezTo>
                <a:cubicBezTo>
                  <a:pt x="877685" y="590752"/>
                  <a:pt x="880807" y="612324"/>
                  <a:pt x="889356" y="637643"/>
                </a:cubicBezTo>
                <a:cubicBezTo>
                  <a:pt x="894943" y="654189"/>
                  <a:pt x="917162" y="705254"/>
                  <a:pt x="918790" y="705287"/>
                </a:cubicBezTo>
                <a:cubicBezTo>
                  <a:pt x="919867" y="705311"/>
                  <a:pt x="919243" y="687889"/>
                  <a:pt x="917529" y="670176"/>
                </a:cubicBezTo>
                <a:lnTo>
                  <a:pt x="916837" y="663019"/>
                </a:lnTo>
                <a:lnTo>
                  <a:pt x="918211" y="665197"/>
                </a:lnTo>
                <a:cubicBezTo>
                  <a:pt x="920907" y="669475"/>
                  <a:pt x="924897" y="693130"/>
                  <a:pt x="925139" y="706276"/>
                </a:cubicBezTo>
                <a:cubicBezTo>
                  <a:pt x="925275" y="713605"/>
                  <a:pt x="925533" y="719607"/>
                  <a:pt x="925716" y="719615"/>
                </a:cubicBezTo>
                <a:cubicBezTo>
                  <a:pt x="927399" y="719678"/>
                  <a:pt x="957996" y="694144"/>
                  <a:pt x="968388" y="684000"/>
                </a:cubicBezTo>
                <a:cubicBezTo>
                  <a:pt x="975684" y="676883"/>
                  <a:pt x="981970" y="671382"/>
                  <a:pt x="982361" y="671776"/>
                </a:cubicBezTo>
                <a:cubicBezTo>
                  <a:pt x="983485" y="672913"/>
                  <a:pt x="968607" y="690270"/>
                  <a:pt x="952204" y="706939"/>
                </a:cubicBezTo>
                <a:cubicBezTo>
                  <a:pt x="943929" y="715348"/>
                  <a:pt x="937550" y="722229"/>
                  <a:pt x="938026" y="722229"/>
                </a:cubicBezTo>
                <a:cubicBezTo>
                  <a:pt x="940326" y="722229"/>
                  <a:pt x="969655" y="708772"/>
                  <a:pt x="977998" y="703891"/>
                </a:cubicBezTo>
                <a:cubicBezTo>
                  <a:pt x="1011298" y="684397"/>
                  <a:pt x="1029748" y="661669"/>
                  <a:pt x="1041864" y="625238"/>
                </a:cubicBezTo>
                <a:cubicBezTo>
                  <a:pt x="1046188" y="612245"/>
                  <a:pt x="1052998" y="584133"/>
                  <a:pt x="1052065" y="583172"/>
                </a:cubicBezTo>
                <a:cubicBezTo>
                  <a:pt x="1051312" y="582400"/>
                  <a:pt x="1027776" y="595244"/>
                  <a:pt x="1017622" y="601967"/>
                </a:cubicBezTo>
                <a:cubicBezTo>
                  <a:pt x="1012412" y="605420"/>
                  <a:pt x="1002297" y="614129"/>
                  <a:pt x="995162" y="621318"/>
                </a:cubicBezTo>
                <a:lnTo>
                  <a:pt x="982180" y="634390"/>
                </a:lnTo>
                <a:lnTo>
                  <a:pt x="963892" y="661717"/>
                </a:lnTo>
                <a:cubicBezTo>
                  <a:pt x="953834" y="676747"/>
                  <a:pt x="942935" y="692706"/>
                  <a:pt x="939679" y="697179"/>
                </a:cubicBezTo>
                <a:cubicBezTo>
                  <a:pt x="933964" y="705032"/>
                  <a:pt x="930281" y="707745"/>
                  <a:pt x="931730" y="703035"/>
                </a:cubicBezTo>
                <a:cubicBezTo>
                  <a:pt x="933659" y="696761"/>
                  <a:pt x="936357" y="672776"/>
                  <a:pt x="936474" y="660860"/>
                </a:cubicBezTo>
                <a:cubicBezTo>
                  <a:pt x="936809" y="626515"/>
                  <a:pt x="924502" y="597549"/>
                  <a:pt x="897674" y="569541"/>
                </a:cubicBezTo>
                <a:cubicBezTo>
                  <a:pt x="886096" y="557454"/>
                  <a:pt x="882732" y="554824"/>
                  <a:pt x="881473" y="556874"/>
                </a:cubicBezTo>
                <a:close/>
                <a:moveTo>
                  <a:pt x="185105" y="604315"/>
                </a:moveTo>
                <a:cubicBezTo>
                  <a:pt x="185105" y="612537"/>
                  <a:pt x="176634" y="644248"/>
                  <a:pt x="170137" y="660350"/>
                </a:cubicBezTo>
                <a:lnTo>
                  <a:pt x="169114" y="662885"/>
                </a:lnTo>
                <a:lnTo>
                  <a:pt x="172907" y="660203"/>
                </a:lnTo>
                <a:cubicBezTo>
                  <a:pt x="177026" y="657295"/>
                  <a:pt x="180432" y="656073"/>
                  <a:pt x="195907" y="651965"/>
                </a:cubicBezTo>
                <a:cubicBezTo>
                  <a:pt x="201493" y="650483"/>
                  <a:pt x="208476" y="648051"/>
                  <a:pt x="211424" y="646562"/>
                </a:cubicBezTo>
                <a:cubicBezTo>
                  <a:pt x="238817" y="632731"/>
                  <a:pt x="227106" y="606478"/>
                  <a:pt x="191417" y="601713"/>
                </a:cubicBezTo>
                <a:lnTo>
                  <a:pt x="185105" y="600869"/>
                </a:lnTo>
                <a:lnTo>
                  <a:pt x="185105" y="604315"/>
                </a:lnTo>
                <a:close/>
                <a:moveTo>
                  <a:pt x="857823" y="603216"/>
                </a:moveTo>
                <a:cubicBezTo>
                  <a:pt x="847929" y="605899"/>
                  <a:pt x="841797" y="609416"/>
                  <a:pt x="836252" y="615593"/>
                </a:cubicBezTo>
                <a:lnTo>
                  <a:pt x="831345" y="621059"/>
                </a:lnTo>
                <a:lnTo>
                  <a:pt x="831924" y="628091"/>
                </a:lnTo>
                <a:lnTo>
                  <a:pt x="832503" y="635123"/>
                </a:lnTo>
                <a:lnTo>
                  <a:pt x="836864" y="639650"/>
                </a:lnTo>
                <a:cubicBezTo>
                  <a:pt x="842621" y="645627"/>
                  <a:pt x="849921" y="649044"/>
                  <a:pt x="864955" y="652791"/>
                </a:cubicBezTo>
                <a:cubicBezTo>
                  <a:pt x="871770" y="654489"/>
                  <a:pt x="879718" y="657282"/>
                  <a:pt x="882616" y="658995"/>
                </a:cubicBezTo>
                <a:lnTo>
                  <a:pt x="887885" y="662110"/>
                </a:lnTo>
                <a:lnTo>
                  <a:pt x="881946" y="644000"/>
                </a:lnTo>
                <a:cubicBezTo>
                  <a:pt x="878680" y="634039"/>
                  <a:pt x="875308" y="621653"/>
                  <a:pt x="874452" y="616475"/>
                </a:cubicBezTo>
                <a:cubicBezTo>
                  <a:pt x="873596" y="611297"/>
                  <a:pt x="872621" y="605743"/>
                  <a:pt x="872284" y="604134"/>
                </a:cubicBezTo>
                <a:lnTo>
                  <a:pt x="871673" y="601206"/>
                </a:lnTo>
                <a:lnTo>
                  <a:pt x="868142" y="601291"/>
                </a:lnTo>
                <a:cubicBezTo>
                  <a:pt x="866200" y="601338"/>
                  <a:pt x="861556" y="602205"/>
                  <a:pt x="857823" y="603216"/>
                </a:cubicBezTo>
                <a:close/>
                <a:moveTo>
                  <a:pt x="522243" y="632112"/>
                </a:moveTo>
                <a:cubicBezTo>
                  <a:pt x="522417" y="637660"/>
                  <a:pt x="522768" y="650103"/>
                  <a:pt x="523024" y="659765"/>
                </a:cubicBezTo>
                <a:cubicBezTo>
                  <a:pt x="523466" y="676445"/>
                  <a:pt x="526628" y="694901"/>
                  <a:pt x="529040" y="694901"/>
                </a:cubicBezTo>
                <a:cubicBezTo>
                  <a:pt x="532814" y="694901"/>
                  <a:pt x="536200" y="646505"/>
                  <a:pt x="533001" y="638293"/>
                </a:cubicBezTo>
                <a:cubicBezTo>
                  <a:pt x="531125" y="633477"/>
                  <a:pt x="523925" y="622027"/>
                  <a:pt x="522773" y="622027"/>
                </a:cubicBezTo>
                <a:cubicBezTo>
                  <a:pt x="522309" y="622027"/>
                  <a:pt x="522071" y="626565"/>
                  <a:pt x="522243" y="632112"/>
                </a:cubicBezTo>
                <a:close/>
                <a:moveTo>
                  <a:pt x="95883" y="640246"/>
                </a:moveTo>
                <a:cubicBezTo>
                  <a:pt x="92806" y="643342"/>
                  <a:pt x="92472" y="650193"/>
                  <a:pt x="95207" y="654122"/>
                </a:cubicBezTo>
                <a:cubicBezTo>
                  <a:pt x="99244" y="659924"/>
                  <a:pt x="109597" y="658930"/>
                  <a:pt x="112525" y="652459"/>
                </a:cubicBezTo>
                <a:cubicBezTo>
                  <a:pt x="114641" y="647787"/>
                  <a:pt x="114337" y="644948"/>
                  <a:pt x="111305" y="641072"/>
                </a:cubicBezTo>
                <a:lnTo>
                  <a:pt x="108627" y="637643"/>
                </a:lnTo>
                <a:lnTo>
                  <a:pt x="103547" y="637643"/>
                </a:lnTo>
                <a:cubicBezTo>
                  <a:pt x="100193" y="637643"/>
                  <a:pt x="97591" y="638527"/>
                  <a:pt x="95883" y="640246"/>
                </a:cubicBezTo>
                <a:close/>
                <a:moveTo>
                  <a:pt x="946720" y="640246"/>
                </a:moveTo>
                <a:cubicBezTo>
                  <a:pt x="943628" y="643357"/>
                  <a:pt x="943311" y="650197"/>
                  <a:pt x="946074" y="654168"/>
                </a:cubicBezTo>
                <a:cubicBezTo>
                  <a:pt x="948745" y="658003"/>
                  <a:pt x="954672" y="659104"/>
                  <a:pt x="959396" y="656642"/>
                </a:cubicBezTo>
                <a:cubicBezTo>
                  <a:pt x="965530" y="653451"/>
                  <a:pt x="966692" y="646887"/>
                  <a:pt x="962139" y="641072"/>
                </a:cubicBezTo>
                <a:lnTo>
                  <a:pt x="959463" y="637643"/>
                </a:lnTo>
                <a:lnTo>
                  <a:pt x="954386" y="637643"/>
                </a:lnTo>
                <a:cubicBezTo>
                  <a:pt x="951029" y="637643"/>
                  <a:pt x="948428" y="638527"/>
                  <a:pt x="946720" y="640246"/>
                </a:cubicBezTo>
                <a:close/>
                <a:moveTo>
                  <a:pt x="221613" y="646354"/>
                </a:moveTo>
                <a:cubicBezTo>
                  <a:pt x="216024" y="652004"/>
                  <a:pt x="210242" y="654811"/>
                  <a:pt x="195449" y="659058"/>
                </a:cubicBezTo>
                <a:cubicBezTo>
                  <a:pt x="175689" y="664728"/>
                  <a:pt x="170863" y="669139"/>
                  <a:pt x="170899" y="681498"/>
                </a:cubicBezTo>
                <a:lnTo>
                  <a:pt x="170918" y="687744"/>
                </a:lnTo>
                <a:lnTo>
                  <a:pt x="176202" y="697501"/>
                </a:lnTo>
                <a:cubicBezTo>
                  <a:pt x="179107" y="702868"/>
                  <a:pt x="186963" y="715458"/>
                  <a:pt x="193658" y="725480"/>
                </a:cubicBezTo>
                <a:cubicBezTo>
                  <a:pt x="207646" y="746425"/>
                  <a:pt x="208979" y="748255"/>
                  <a:pt x="210229" y="748255"/>
                </a:cubicBezTo>
                <a:cubicBezTo>
                  <a:pt x="212916" y="748255"/>
                  <a:pt x="222543" y="739951"/>
                  <a:pt x="224385" y="736044"/>
                </a:cubicBezTo>
                <a:lnTo>
                  <a:pt x="226517" y="731525"/>
                </a:lnTo>
                <a:lnTo>
                  <a:pt x="226177" y="686805"/>
                </a:lnTo>
                <a:lnTo>
                  <a:pt x="225837" y="642084"/>
                </a:lnTo>
                <a:lnTo>
                  <a:pt x="221613" y="646354"/>
                </a:lnTo>
                <a:close/>
                <a:moveTo>
                  <a:pt x="831637" y="687058"/>
                </a:moveTo>
                <a:lnTo>
                  <a:pt x="831637" y="732769"/>
                </a:lnTo>
                <a:lnTo>
                  <a:pt x="833623" y="736634"/>
                </a:lnTo>
                <a:cubicBezTo>
                  <a:pt x="835608" y="740497"/>
                  <a:pt x="844987" y="748255"/>
                  <a:pt x="847672" y="748255"/>
                </a:cubicBezTo>
                <a:cubicBezTo>
                  <a:pt x="849159" y="748255"/>
                  <a:pt x="874814" y="710067"/>
                  <a:pt x="881933" y="697254"/>
                </a:cubicBezTo>
                <a:cubicBezTo>
                  <a:pt x="886988" y="688159"/>
                  <a:pt x="888300" y="679154"/>
                  <a:pt x="885538" y="672504"/>
                </a:cubicBezTo>
                <a:lnTo>
                  <a:pt x="883550" y="667714"/>
                </a:lnTo>
                <a:lnTo>
                  <a:pt x="877313" y="664547"/>
                </a:lnTo>
                <a:cubicBezTo>
                  <a:pt x="873883" y="662806"/>
                  <a:pt x="866532" y="660131"/>
                  <a:pt x="860978" y="658603"/>
                </a:cubicBezTo>
                <a:cubicBezTo>
                  <a:pt x="848194" y="655089"/>
                  <a:pt x="839379" y="650607"/>
                  <a:pt x="835038" y="645414"/>
                </a:cubicBezTo>
                <a:lnTo>
                  <a:pt x="831637" y="641348"/>
                </a:lnTo>
                <a:lnTo>
                  <a:pt x="831637" y="687058"/>
                </a:lnTo>
                <a:close/>
                <a:moveTo>
                  <a:pt x="138052" y="723206"/>
                </a:moveTo>
                <a:lnTo>
                  <a:pt x="115051" y="756715"/>
                </a:lnTo>
                <a:lnTo>
                  <a:pt x="115533" y="764522"/>
                </a:lnTo>
                <a:cubicBezTo>
                  <a:pt x="116400" y="778547"/>
                  <a:pt x="126843" y="796776"/>
                  <a:pt x="150042" y="824756"/>
                </a:cubicBezTo>
                <a:cubicBezTo>
                  <a:pt x="205951" y="892190"/>
                  <a:pt x="287281" y="947292"/>
                  <a:pt x="372584" y="975531"/>
                </a:cubicBezTo>
                <a:cubicBezTo>
                  <a:pt x="460646" y="1004687"/>
                  <a:pt x="560800" y="1008050"/>
                  <a:pt x="652548" y="984914"/>
                </a:cubicBezTo>
                <a:cubicBezTo>
                  <a:pt x="721052" y="967645"/>
                  <a:pt x="783655" y="935867"/>
                  <a:pt x="844568" y="887442"/>
                </a:cubicBezTo>
                <a:cubicBezTo>
                  <a:pt x="861083" y="874313"/>
                  <a:pt x="898534" y="836737"/>
                  <a:pt x="911956" y="819829"/>
                </a:cubicBezTo>
                <a:cubicBezTo>
                  <a:pt x="931477" y="795237"/>
                  <a:pt x="941216" y="778045"/>
                  <a:pt x="942451" y="765990"/>
                </a:cubicBezTo>
                <a:lnTo>
                  <a:pt x="943154" y="759145"/>
                </a:lnTo>
                <a:lnTo>
                  <a:pt x="941055" y="755063"/>
                </a:lnTo>
                <a:cubicBezTo>
                  <a:pt x="939901" y="752817"/>
                  <a:pt x="932121" y="741123"/>
                  <a:pt x="923766" y="729077"/>
                </a:cubicBezTo>
                <a:cubicBezTo>
                  <a:pt x="915411" y="717031"/>
                  <a:pt x="905956" y="703261"/>
                  <a:pt x="902756" y="698476"/>
                </a:cubicBezTo>
                <a:cubicBezTo>
                  <a:pt x="899555" y="693692"/>
                  <a:pt x="896553" y="689760"/>
                  <a:pt x="896083" y="689738"/>
                </a:cubicBezTo>
                <a:cubicBezTo>
                  <a:pt x="895616" y="689714"/>
                  <a:pt x="892758" y="694233"/>
                  <a:pt x="889736" y="699782"/>
                </a:cubicBezTo>
                <a:cubicBezTo>
                  <a:pt x="881998" y="713982"/>
                  <a:pt x="871818" y="729645"/>
                  <a:pt x="859496" y="746304"/>
                </a:cubicBezTo>
                <a:cubicBezTo>
                  <a:pt x="846515" y="763855"/>
                  <a:pt x="841145" y="770196"/>
                  <a:pt x="826002" y="785856"/>
                </a:cubicBezTo>
                <a:cubicBezTo>
                  <a:pt x="790781" y="822280"/>
                  <a:pt x="755394" y="848396"/>
                  <a:pt x="712029" y="869970"/>
                </a:cubicBezTo>
                <a:cubicBezTo>
                  <a:pt x="670039" y="890860"/>
                  <a:pt x="628171" y="903660"/>
                  <a:pt x="579490" y="910489"/>
                </a:cubicBezTo>
                <a:lnTo>
                  <a:pt x="563327" y="912757"/>
                </a:lnTo>
                <a:lnTo>
                  <a:pt x="529060" y="912753"/>
                </a:lnTo>
                <a:lnTo>
                  <a:pt x="494794" y="912750"/>
                </a:lnTo>
                <a:lnTo>
                  <a:pt x="477984" y="910458"/>
                </a:lnTo>
                <a:cubicBezTo>
                  <a:pt x="423841" y="903075"/>
                  <a:pt x="369017" y="884693"/>
                  <a:pt x="324756" y="859086"/>
                </a:cubicBezTo>
                <a:cubicBezTo>
                  <a:pt x="261353" y="822402"/>
                  <a:pt x="204788" y="765505"/>
                  <a:pt x="170235" y="703660"/>
                </a:cubicBezTo>
                <a:cubicBezTo>
                  <a:pt x="165967" y="696022"/>
                  <a:pt x="162156" y="689756"/>
                  <a:pt x="161764" y="689735"/>
                </a:cubicBezTo>
                <a:cubicBezTo>
                  <a:pt x="161372" y="689713"/>
                  <a:pt x="150702" y="704775"/>
                  <a:pt x="138052" y="723206"/>
                </a:cubicBezTo>
                <a:close/>
                <a:moveTo>
                  <a:pt x="333225" y="723452"/>
                </a:moveTo>
                <a:cubicBezTo>
                  <a:pt x="333901" y="724126"/>
                  <a:pt x="345510" y="727896"/>
                  <a:pt x="359022" y="731832"/>
                </a:cubicBezTo>
                <a:cubicBezTo>
                  <a:pt x="392385" y="741548"/>
                  <a:pt x="427265" y="753718"/>
                  <a:pt x="471700" y="771146"/>
                </a:cubicBezTo>
                <a:lnTo>
                  <a:pt x="489984" y="778318"/>
                </a:lnTo>
                <a:lnTo>
                  <a:pt x="484995" y="785837"/>
                </a:lnTo>
                <a:cubicBezTo>
                  <a:pt x="474457" y="801717"/>
                  <a:pt x="473332" y="822676"/>
                  <a:pt x="482098" y="839796"/>
                </a:cubicBezTo>
                <a:cubicBezTo>
                  <a:pt x="485064" y="845584"/>
                  <a:pt x="485435" y="843092"/>
                  <a:pt x="483217" y="832291"/>
                </a:cubicBezTo>
                <a:lnTo>
                  <a:pt x="481179" y="822357"/>
                </a:lnTo>
                <a:lnTo>
                  <a:pt x="482546" y="813742"/>
                </a:lnTo>
                <a:cubicBezTo>
                  <a:pt x="483299" y="809003"/>
                  <a:pt x="485093" y="802520"/>
                  <a:pt x="486535" y="799337"/>
                </a:cubicBezTo>
                <a:cubicBezTo>
                  <a:pt x="489583" y="792601"/>
                  <a:pt x="497745" y="783283"/>
                  <a:pt x="504002" y="779390"/>
                </a:cubicBezTo>
                <a:cubicBezTo>
                  <a:pt x="506405" y="777896"/>
                  <a:pt x="508371" y="776190"/>
                  <a:pt x="508371" y="775602"/>
                </a:cubicBezTo>
                <a:cubicBezTo>
                  <a:pt x="508371" y="774319"/>
                  <a:pt x="477893" y="761203"/>
                  <a:pt x="455444" y="752824"/>
                </a:cubicBezTo>
                <a:cubicBezTo>
                  <a:pt x="426028" y="741844"/>
                  <a:pt x="384763" y="730901"/>
                  <a:pt x="350126" y="724894"/>
                </a:cubicBezTo>
                <a:cubicBezTo>
                  <a:pt x="332524" y="721840"/>
                  <a:pt x="331521" y="721756"/>
                  <a:pt x="333225" y="723452"/>
                </a:cubicBezTo>
                <a:close/>
                <a:moveTo>
                  <a:pt x="697805" y="726725"/>
                </a:moveTo>
                <a:cubicBezTo>
                  <a:pt x="658047" y="734496"/>
                  <a:pt x="625017" y="743895"/>
                  <a:pt x="592054" y="756818"/>
                </a:cubicBezTo>
                <a:cubicBezTo>
                  <a:pt x="568558" y="766031"/>
                  <a:pt x="549749" y="774408"/>
                  <a:pt x="549749" y="775664"/>
                </a:cubicBezTo>
                <a:cubicBezTo>
                  <a:pt x="549749" y="776219"/>
                  <a:pt x="551730" y="777904"/>
                  <a:pt x="554149" y="779410"/>
                </a:cubicBezTo>
                <a:cubicBezTo>
                  <a:pt x="560677" y="783470"/>
                  <a:pt x="567717" y="791892"/>
                  <a:pt x="571487" y="800153"/>
                </a:cubicBezTo>
                <a:lnTo>
                  <a:pt x="574825" y="807467"/>
                </a:lnTo>
                <a:lnTo>
                  <a:pt x="575371" y="818759"/>
                </a:lnTo>
                <a:lnTo>
                  <a:pt x="575918" y="830050"/>
                </a:lnTo>
                <a:lnTo>
                  <a:pt x="573829" y="836222"/>
                </a:lnTo>
                <a:cubicBezTo>
                  <a:pt x="571529" y="843014"/>
                  <a:pt x="572003" y="845086"/>
                  <a:pt x="574968" y="841206"/>
                </a:cubicBezTo>
                <a:cubicBezTo>
                  <a:pt x="578658" y="836378"/>
                  <a:pt x="581382" y="824661"/>
                  <a:pt x="581300" y="813973"/>
                </a:cubicBezTo>
                <a:cubicBezTo>
                  <a:pt x="581210" y="802257"/>
                  <a:pt x="578632" y="794138"/>
                  <a:pt x="571861" y="784232"/>
                </a:cubicBezTo>
                <a:lnTo>
                  <a:pt x="567710" y="778160"/>
                </a:lnTo>
                <a:lnTo>
                  <a:pt x="570044" y="777330"/>
                </a:lnTo>
                <a:cubicBezTo>
                  <a:pt x="571328" y="776875"/>
                  <a:pt x="574415" y="775658"/>
                  <a:pt x="576904" y="774626"/>
                </a:cubicBezTo>
                <a:cubicBezTo>
                  <a:pt x="608015" y="761742"/>
                  <a:pt x="675143" y="738396"/>
                  <a:pt x="707000" y="729382"/>
                </a:cubicBezTo>
                <a:cubicBezTo>
                  <a:pt x="723431" y="724732"/>
                  <a:pt x="729321" y="722127"/>
                  <a:pt x="722955" y="722329"/>
                </a:cubicBezTo>
                <a:cubicBezTo>
                  <a:pt x="721212" y="722385"/>
                  <a:pt x="709895" y="724362"/>
                  <a:pt x="697805" y="726725"/>
                </a:cubicBezTo>
                <a:close/>
                <a:moveTo>
                  <a:pt x="864793" y="774150"/>
                </a:moveTo>
                <a:cubicBezTo>
                  <a:pt x="854307" y="781107"/>
                  <a:pt x="853516" y="794377"/>
                  <a:pt x="863206" y="800767"/>
                </a:cubicBezTo>
                <a:cubicBezTo>
                  <a:pt x="867943" y="803890"/>
                  <a:pt x="872565" y="803416"/>
                  <a:pt x="880326" y="799008"/>
                </a:cubicBezTo>
                <a:cubicBezTo>
                  <a:pt x="884108" y="796861"/>
                  <a:pt x="888410" y="795104"/>
                  <a:pt x="889891" y="795104"/>
                </a:cubicBezTo>
                <a:cubicBezTo>
                  <a:pt x="901596" y="795104"/>
                  <a:pt x="900986" y="809502"/>
                  <a:pt x="889056" y="814812"/>
                </a:cubicBezTo>
                <a:cubicBezTo>
                  <a:pt x="882781" y="817606"/>
                  <a:pt x="882594" y="819829"/>
                  <a:pt x="888637" y="819829"/>
                </a:cubicBezTo>
                <a:lnTo>
                  <a:pt x="892470" y="819829"/>
                </a:lnTo>
                <a:lnTo>
                  <a:pt x="898225" y="814489"/>
                </a:lnTo>
                <a:cubicBezTo>
                  <a:pt x="907059" y="806295"/>
                  <a:pt x="907710" y="796987"/>
                  <a:pt x="899959" y="789701"/>
                </a:cubicBezTo>
                <a:cubicBezTo>
                  <a:pt x="894821" y="784871"/>
                  <a:pt x="890650" y="784968"/>
                  <a:pt x="880184" y="790162"/>
                </a:cubicBezTo>
                <a:lnTo>
                  <a:pt x="871788" y="794328"/>
                </a:lnTo>
                <a:lnTo>
                  <a:pt x="868222" y="793066"/>
                </a:lnTo>
                <a:cubicBezTo>
                  <a:pt x="866179" y="792343"/>
                  <a:pt x="864141" y="790329"/>
                  <a:pt x="863449" y="788350"/>
                </a:cubicBezTo>
                <a:lnTo>
                  <a:pt x="862241" y="784895"/>
                </a:lnTo>
                <a:lnTo>
                  <a:pt x="864533" y="781376"/>
                </a:lnTo>
                <a:cubicBezTo>
                  <a:pt x="865794" y="779439"/>
                  <a:pt x="868509" y="777217"/>
                  <a:pt x="870566" y="776435"/>
                </a:cubicBezTo>
                <a:cubicBezTo>
                  <a:pt x="872625" y="775653"/>
                  <a:pt x="874308" y="774263"/>
                  <a:pt x="874308" y="773347"/>
                </a:cubicBezTo>
                <a:cubicBezTo>
                  <a:pt x="874308" y="770890"/>
                  <a:pt x="869034" y="771336"/>
                  <a:pt x="864793" y="774150"/>
                </a:cubicBezTo>
                <a:close/>
                <a:moveTo>
                  <a:pt x="181762" y="774802"/>
                </a:moveTo>
                <a:cubicBezTo>
                  <a:pt x="177228" y="776823"/>
                  <a:pt x="172174" y="782680"/>
                  <a:pt x="172174" y="785917"/>
                </a:cubicBezTo>
                <a:cubicBezTo>
                  <a:pt x="172174" y="787114"/>
                  <a:pt x="173398" y="791736"/>
                  <a:pt x="174890" y="796189"/>
                </a:cubicBezTo>
                <a:cubicBezTo>
                  <a:pt x="176501" y="800987"/>
                  <a:pt x="177276" y="805616"/>
                  <a:pt x="176795" y="807547"/>
                </a:cubicBezTo>
                <a:cubicBezTo>
                  <a:pt x="175807" y="811511"/>
                  <a:pt x="170977" y="813955"/>
                  <a:pt x="166411" y="812802"/>
                </a:cubicBezTo>
                <a:cubicBezTo>
                  <a:pt x="162424" y="811795"/>
                  <a:pt x="157962" y="805030"/>
                  <a:pt x="157956" y="799984"/>
                </a:cubicBezTo>
                <a:lnTo>
                  <a:pt x="157950" y="796405"/>
                </a:lnTo>
                <a:lnTo>
                  <a:pt x="155364" y="796405"/>
                </a:lnTo>
                <a:lnTo>
                  <a:pt x="152778" y="796405"/>
                </a:lnTo>
                <a:lnTo>
                  <a:pt x="152778" y="800361"/>
                </a:lnTo>
                <a:cubicBezTo>
                  <a:pt x="152778" y="802537"/>
                  <a:pt x="153929" y="806587"/>
                  <a:pt x="155335" y="809361"/>
                </a:cubicBezTo>
                <a:cubicBezTo>
                  <a:pt x="162215" y="822931"/>
                  <a:pt x="179743" y="823745"/>
                  <a:pt x="185096" y="810740"/>
                </a:cubicBezTo>
                <a:lnTo>
                  <a:pt x="186732" y="806769"/>
                </a:lnTo>
                <a:lnTo>
                  <a:pt x="183978" y="798566"/>
                </a:lnTo>
                <a:cubicBezTo>
                  <a:pt x="180611" y="788535"/>
                  <a:pt x="180542" y="785720"/>
                  <a:pt x="183591" y="782943"/>
                </a:cubicBezTo>
                <a:cubicBezTo>
                  <a:pt x="188744" y="778249"/>
                  <a:pt x="196719" y="782086"/>
                  <a:pt x="198726" y="790224"/>
                </a:cubicBezTo>
                <a:cubicBezTo>
                  <a:pt x="199213" y="792192"/>
                  <a:pt x="200418" y="793802"/>
                  <a:pt x="201408" y="793802"/>
                </a:cubicBezTo>
                <a:cubicBezTo>
                  <a:pt x="204055" y="793802"/>
                  <a:pt x="203640" y="787374"/>
                  <a:pt x="200678" y="782486"/>
                </a:cubicBezTo>
                <a:cubicBezTo>
                  <a:pt x="196088" y="774910"/>
                  <a:pt x="188466" y="771814"/>
                  <a:pt x="181762" y="774802"/>
                </a:cubicBezTo>
                <a:close/>
                <a:moveTo>
                  <a:pt x="206529" y="811696"/>
                </a:moveTo>
                <a:lnTo>
                  <a:pt x="203065" y="825685"/>
                </a:lnTo>
                <a:lnTo>
                  <a:pt x="195073" y="833838"/>
                </a:lnTo>
                <a:lnTo>
                  <a:pt x="187081" y="841989"/>
                </a:lnTo>
                <a:lnTo>
                  <a:pt x="188443" y="844162"/>
                </a:lnTo>
                <a:cubicBezTo>
                  <a:pt x="189191" y="845356"/>
                  <a:pt x="190678" y="846888"/>
                  <a:pt x="191746" y="847566"/>
                </a:cubicBezTo>
                <a:lnTo>
                  <a:pt x="193690" y="848799"/>
                </a:lnTo>
                <a:lnTo>
                  <a:pt x="200527" y="841523"/>
                </a:lnTo>
                <a:lnTo>
                  <a:pt x="207365" y="834246"/>
                </a:lnTo>
                <a:lnTo>
                  <a:pt x="214662" y="832148"/>
                </a:lnTo>
                <a:cubicBezTo>
                  <a:pt x="218674" y="830992"/>
                  <a:pt x="225937" y="828846"/>
                  <a:pt x="230802" y="827378"/>
                </a:cubicBezTo>
                <a:lnTo>
                  <a:pt x="239645" y="824711"/>
                </a:lnTo>
                <a:lnTo>
                  <a:pt x="237625" y="822678"/>
                </a:lnTo>
                <a:lnTo>
                  <a:pt x="235606" y="820645"/>
                </a:lnTo>
                <a:lnTo>
                  <a:pt x="223783" y="824207"/>
                </a:lnTo>
                <a:cubicBezTo>
                  <a:pt x="217280" y="826165"/>
                  <a:pt x="211740" y="827547"/>
                  <a:pt x="211470" y="827278"/>
                </a:cubicBezTo>
                <a:cubicBezTo>
                  <a:pt x="211203" y="827007"/>
                  <a:pt x="212407" y="821284"/>
                  <a:pt x="214147" y="814560"/>
                </a:cubicBezTo>
                <a:lnTo>
                  <a:pt x="217313" y="802334"/>
                </a:lnTo>
                <a:lnTo>
                  <a:pt x="215232" y="800020"/>
                </a:lnTo>
                <a:cubicBezTo>
                  <a:pt x="211351" y="795703"/>
                  <a:pt x="210059" y="797437"/>
                  <a:pt x="206529" y="811696"/>
                </a:cubicBezTo>
                <a:close/>
                <a:moveTo>
                  <a:pt x="838845" y="804106"/>
                </a:moveTo>
                <a:cubicBezTo>
                  <a:pt x="837580" y="805513"/>
                  <a:pt x="836748" y="807180"/>
                  <a:pt x="837000" y="807809"/>
                </a:cubicBezTo>
                <a:cubicBezTo>
                  <a:pt x="837250" y="808437"/>
                  <a:pt x="845175" y="816458"/>
                  <a:pt x="854612" y="825633"/>
                </a:cubicBezTo>
                <a:lnTo>
                  <a:pt x="871766" y="842315"/>
                </a:lnTo>
                <a:lnTo>
                  <a:pt x="874330" y="839980"/>
                </a:lnTo>
                <a:cubicBezTo>
                  <a:pt x="875741" y="838695"/>
                  <a:pt x="876894" y="836975"/>
                  <a:pt x="876894" y="836158"/>
                </a:cubicBezTo>
                <a:cubicBezTo>
                  <a:pt x="876894" y="834765"/>
                  <a:pt x="844357" y="802680"/>
                  <a:pt x="842158" y="801905"/>
                </a:cubicBezTo>
                <a:cubicBezTo>
                  <a:pt x="841601" y="801708"/>
                  <a:pt x="840111" y="802698"/>
                  <a:pt x="838845" y="804106"/>
                </a:cubicBezTo>
                <a:close/>
                <a:moveTo>
                  <a:pt x="818060" y="823856"/>
                </a:moveTo>
                <a:cubicBezTo>
                  <a:pt x="812370" y="828881"/>
                  <a:pt x="806574" y="834123"/>
                  <a:pt x="805180" y="835505"/>
                </a:cubicBezTo>
                <a:lnTo>
                  <a:pt x="802644" y="838019"/>
                </a:lnTo>
                <a:lnTo>
                  <a:pt x="804207" y="839593"/>
                </a:lnTo>
                <a:lnTo>
                  <a:pt x="805770" y="841166"/>
                </a:lnTo>
                <a:lnTo>
                  <a:pt x="810037" y="837004"/>
                </a:lnTo>
                <a:cubicBezTo>
                  <a:pt x="812383" y="834715"/>
                  <a:pt x="814657" y="832842"/>
                  <a:pt x="815089" y="832842"/>
                </a:cubicBezTo>
                <a:cubicBezTo>
                  <a:pt x="815520" y="832842"/>
                  <a:pt x="822415" y="840413"/>
                  <a:pt x="830410" y="849664"/>
                </a:cubicBezTo>
                <a:lnTo>
                  <a:pt x="844947" y="866487"/>
                </a:lnTo>
                <a:lnTo>
                  <a:pt x="847991" y="864480"/>
                </a:lnTo>
                <a:cubicBezTo>
                  <a:pt x="849663" y="863377"/>
                  <a:pt x="851023" y="861809"/>
                  <a:pt x="851010" y="860996"/>
                </a:cubicBezTo>
                <a:cubicBezTo>
                  <a:pt x="850998" y="860185"/>
                  <a:pt x="844598" y="852221"/>
                  <a:pt x="836787" y="843299"/>
                </a:cubicBezTo>
                <a:cubicBezTo>
                  <a:pt x="828976" y="834378"/>
                  <a:pt x="822586" y="826688"/>
                  <a:pt x="822586" y="826211"/>
                </a:cubicBezTo>
                <a:cubicBezTo>
                  <a:pt x="822586" y="825733"/>
                  <a:pt x="824599" y="823798"/>
                  <a:pt x="827061" y="821908"/>
                </a:cubicBezTo>
                <a:cubicBezTo>
                  <a:pt x="829866" y="819755"/>
                  <a:pt x="831261" y="817755"/>
                  <a:pt x="830802" y="816549"/>
                </a:cubicBezTo>
                <a:cubicBezTo>
                  <a:pt x="830397" y="815491"/>
                  <a:pt x="829694" y="814646"/>
                  <a:pt x="829236" y="814673"/>
                </a:cubicBezTo>
                <a:cubicBezTo>
                  <a:pt x="828778" y="814699"/>
                  <a:pt x="823750" y="818832"/>
                  <a:pt x="818060" y="823856"/>
                </a:cubicBezTo>
                <a:close/>
                <a:moveTo>
                  <a:pt x="238576" y="842938"/>
                </a:moveTo>
                <a:cubicBezTo>
                  <a:pt x="233780" y="849195"/>
                  <a:pt x="227060" y="857911"/>
                  <a:pt x="223643" y="862307"/>
                </a:cubicBezTo>
                <a:cubicBezTo>
                  <a:pt x="216939" y="870933"/>
                  <a:pt x="216135" y="873183"/>
                  <a:pt x="219754" y="873183"/>
                </a:cubicBezTo>
                <a:cubicBezTo>
                  <a:pt x="221195" y="873183"/>
                  <a:pt x="225704" y="868254"/>
                  <a:pt x="231635" y="860198"/>
                </a:cubicBezTo>
                <a:cubicBezTo>
                  <a:pt x="236892" y="853056"/>
                  <a:pt x="241411" y="847432"/>
                  <a:pt x="241678" y="847699"/>
                </a:cubicBezTo>
                <a:cubicBezTo>
                  <a:pt x="241945" y="847968"/>
                  <a:pt x="240097" y="855999"/>
                  <a:pt x="237574" y="865547"/>
                </a:cubicBezTo>
                <a:lnTo>
                  <a:pt x="232984" y="882908"/>
                </a:lnTo>
                <a:lnTo>
                  <a:pt x="235419" y="885357"/>
                </a:lnTo>
                <a:lnTo>
                  <a:pt x="237854" y="887808"/>
                </a:lnTo>
                <a:lnTo>
                  <a:pt x="250595" y="880286"/>
                </a:lnTo>
                <a:cubicBezTo>
                  <a:pt x="257602" y="876150"/>
                  <a:pt x="264768" y="871834"/>
                  <a:pt x="266517" y="870696"/>
                </a:cubicBezTo>
                <a:lnTo>
                  <a:pt x="269701" y="868629"/>
                </a:lnTo>
                <a:lnTo>
                  <a:pt x="268522" y="870581"/>
                </a:lnTo>
                <a:cubicBezTo>
                  <a:pt x="267873" y="871655"/>
                  <a:pt x="263341" y="877707"/>
                  <a:pt x="258450" y="884031"/>
                </a:cubicBezTo>
                <a:lnTo>
                  <a:pt x="249556" y="895529"/>
                </a:lnTo>
                <a:lnTo>
                  <a:pt x="251797" y="898020"/>
                </a:lnTo>
                <a:cubicBezTo>
                  <a:pt x="253030" y="899390"/>
                  <a:pt x="254793" y="900512"/>
                  <a:pt x="255718" y="900512"/>
                </a:cubicBezTo>
                <a:cubicBezTo>
                  <a:pt x="257439" y="900512"/>
                  <a:pt x="285964" y="863577"/>
                  <a:pt x="285964" y="861350"/>
                </a:cubicBezTo>
                <a:cubicBezTo>
                  <a:pt x="285964" y="860670"/>
                  <a:pt x="284602" y="859489"/>
                  <a:pt x="282938" y="858727"/>
                </a:cubicBezTo>
                <a:lnTo>
                  <a:pt x="279912" y="857340"/>
                </a:lnTo>
                <a:lnTo>
                  <a:pt x="265159" y="866081"/>
                </a:lnTo>
                <a:cubicBezTo>
                  <a:pt x="257045" y="870890"/>
                  <a:pt x="248408" y="876030"/>
                  <a:pt x="245968" y="877508"/>
                </a:cubicBezTo>
                <a:lnTo>
                  <a:pt x="241530" y="880194"/>
                </a:lnTo>
                <a:lnTo>
                  <a:pt x="242444" y="877802"/>
                </a:lnTo>
                <a:cubicBezTo>
                  <a:pt x="243287" y="875589"/>
                  <a:pt x="253637" y="837084"/>
                  <a:pt x="253637" y="836157"/>
                </a:cubicBezTo>
                <a:cubicBezTo>
                  <a:pt x="253637" y="835930"/>
                  <a:pt x="252211" y="834803"/>
                  <a:pt x="250467" y="833653"/>
                </a:cubicBezTo>
                <a:lnTo>
                  <a:pt x="247296" y="831563"/>
                </a:lnTo>
                <a:lnTo>
                  <a:pt x="238576" y="842938"/>
                </a:lnTo>
                <a:close/>
                <a:moveTo>
                  <a:pt x="786056" y="849847"/>
                </a:moveTo>
                <a:cubicBezTo>
                  <a:pt x="784812" y="850586"/>
                  <a:pt x="783794" y="852077"/>
                  <a:pt x="783794" y="853161"/>
                </a:cubicBezTo>
                <a:cubicBezTo>
                  <a:pt x="783794" y="857598"/>
                  <a:pt x="798664" y="901813"/>
                  <a:pt x="800156" y="901813"/>
                </a:cubicBezTo>
                <a:cubicBezTo>
                  <a:pt x="803061" y="901813"/>
                  <a:pt x="803178" y="899582"/>
                  <a:pt x="800658" y="892211"/>
                </a:cubicBezTo>
                <a:lnTo>
                  <a:pt x="798160" y="884905"/>
                </a:lnTo>
                <a:lnTo>
                  <a:pt x="804840" y="879779"/>
                </a:lnTo>
                <a:lnTo>
                  <a:pt x="811519" y="874653"/>
                </a:lnTo>
                <a:lnTo>
                  <a:pt x="817876" y="879249"/>
                </a:lnTo>
                <a:lnTo>
                  <a:pt x="824231" y="883844"/>
                </a:lnTo>
                <a:lnTo>
                  <a:pt x="827287" y="882198"/>
                </a:lnTo>
                <a:cubicBezTo>
                  <a:pt x="828968" y="881292"/>
                  <a:pt x="830344" y="879877"/>
                  <a:pt x="830344" y="879050"/>
                </a:cubicBezTo>
                <a:cubicBezTo>
                  <a:pt x="830344" y="877633"/>
                  <a:pt x="792403" y="849453"/>
                  <a:pt x="789623" y="848806"/>
                </a:cubicBezTo>
                <a:cubicBezTo>
                  <a:pt x="788906" y="848639"/>
                  <a:pt x="787300" y="849108"/>
                  <a:pt x="786056" y="849847"/>
                </a:cubicBezTo>
                <a:close/>
                <a:moveTo>
                  <a:pt x="793697" y="869931"/>
                </a:moveTo>
                <a:cubicBezTo>
                  <a:pt x="795491" y="875298"/>
                  <a:pt x="797343" y="879674"/>
                  <a:pt x="797810" y="879654"/>
                </a:cubicBezTo>
                <a:cubicBezTo>
                  <a:pt x="798280" y="879635"/>
                  <a:pt x="800828" y="877970"/>
                  <a:pt x="803470" y="875955"/>
                </a:cubicBezTo>
                <a:lnTo>
                  <a:pt x="808276" y="872292"/>
                </a:lnTo>
                <a:lnTo>
                  <a:pt x="799904" y="866232"/>
                </a:lnTo>
                <a:cubicBezTo>
                  <a:pt x="795299" y="862898"/>
                  <a:pt x="791286" y="860170"/>
                  <a:pt x="790985" y="860170"/>
                </a:cubicBezTo>
                <a:cubicBezTo>
                  <a:pt x="790684" y="860170"/>
                  <a:pt x="791904" y="864562"/>
                  <a:pt x="793697" y="869931"/>
                </a:cubicBezTo>
                <a:close/>
                <a:moveTo>
                  <a:pt x="753743" y="871661"/>
                </a:moveTo>
                <a:cubicBezTo>
                  <a:pt x="746105" y="876434"/>
                  <a:pt x="739851" y="881074"/>
                  <a:pt x="739843" y="881967"/>
                </a:cubicBezTo>
                <a:cubicBezTo>
                  <a:pt x="739823" y="884326"/>
                  <a:pt x="742448" y="883961"/>
                  <a:pt x="747411" y="880916"/>
                </a:cubicBezTo>
                <a:cubicBezTo>
                  <a:pt x="749801" y="879450"/>
                  <a:pt x="751924" y="878427"/>
                  <a:pt x="752125" y="878644"/>
                </a:cubicBezTo>
                <a:cubicBezTo>
                  <a:pt x="752325" y="878861"/>
                  <a:pt x="757279" y="886945"/>
                  <a:pt x="763131" y="896607"/>
                </a:cubicBezTo>
                <a:cubicBezTo>
                  <a:pt x="768983" y="906269"/>
                  <a:pt x="774334" y="914886"/>
                  <a:pt x="775022" y="915754"/>
                </a:cubicBezTo>
                <a:lnTo>
                  <a:pt x="776272" y="917333"/>
                </a:lnTo>
                <a:lnTo>
                  <a:pt x="779387" y="915279"/>
                </a:lnTo>
                <a:cubicBezTo>
                  <a:pt x="781099" y="914150"/>
                  <a:pt x="782501" y="912709"/>
                  <a:pt x="782501" y="912078"/>
                </a:cubicBezTo>
                <a:cubicBezTo>
                  <a:pt x="782501" y="911445"/>
                  <a:pt x="777554" y="902794"/>
                  <a:pt x="771510" y="892854"/>
                </a:cubicBezTo>
                <a:cubicBezTo>
                  <a:pt x="765464" y="882911"/>
                  <a:pt x="760523" y="874271"/>
                  <a:pt x="760529" y="873655"/>
                </a:cubicBezTo>
                <a:cubicBezTo>
                  <a:pt x="760534" y="873038"/>
                  <a:pt x="762841" y="871210"/>
                  <a:pt x="765656" y="869592"/>
                </a:cubicBezTo>
                <a:cubicBezTo>
                  <a:pt x="769093" y="867616"/>
                  <a:pt x="770530" y="866015"/>
                  <a:pt x="770033" y="864712"/>
                </a:cubicBezTo>
                <a:cubicBezTo>
                  <a:pt x="769626" y="863646"/>
                  <a:pt x="768920" y="862820"/>
                  <a:pt x="768462" y="862877"/>
                </a:cubicBezTo>
                <a:cubicBezTo>
                  <a:pt x="768005" y="862935"/>
                  <a:pt x="761381" y="866887"/>
                  <a:pt x="753743" y="871661"/>
                </a:cubicBezTo>
                <a:close/>
                <a:moveTo>
                  <a:pt x="288873" y="891951"/>
                </a:moveTo>
                <a:cubicBezTo>
                  <a:pt x="282295" y="903663"/>
                  <a:pt x="276913" y="913560"/>
                  <a:pt x="276913" y="913944"/>
                </a:cubicBezTo>
                <a:cubicBezTo>
                  <a:pt x="276913" y="915542"/>
                  <a:pt x="296255" y="925237"/>
                  <a:pt x="299441" y="925237"/>
                </a:cubicBezTo>
                <a:cubicBezTo>
                  <a:pt x="307945" y="925237"/>
                  <a:pt x="315390" y="917068"/>
                  <a:pt x="313747" y="909540"/>
                </a:cubicBezTo>
                <a:cubicBezTo>
                  <a:pt x="313292" y="907454"/>
                  <a:pt x="312383" y="905412"/>
                  <a:pt x="311726" y="905004"/>
                </a:cubicBezTo>
                <a:cubicBezTo>
                  <a:pt x="309464" y="903597"/>
                  <a:pt x="310540" y="901813"/>
                  <a:pt x="313650" y="901813"/>
                </a:cubicBezTo>
                <a:cubicBezTo>
                  <a:pt x="317295" y="901813"/>
                  <a:pt x="323462" y="895128"/>
                  <a:pt x="323462" y="891178"/>
                </a:cubicBezTo>
                <a:cubicBezTo>
                  <a:pt x="323462" y="886172"/>
                  <a:pt x="318898" y="880729"/>
                  <a:pt x="310457" y="875667"/>
                </a:cubicBezTo>
                <a:cubicBezTo>
                  <a:pt x="305793" y="872870"/>
                  <a:pt x="301720" y="870597"/>
                  <a:pt x="301405" y="870618"/>
                </a:cubicBezTo>
                <a:cubicBezTo>
                  <a:pt x="301091" y="870638"/>
                  <a:pt x="295451" y="880239"/>
                  <a:pt x="288873" y="891951"/>
                </a:cubicBezTo>
                <a:close/>
                <a:moveTo>
                  <a:pt x="302897" y="885527"/>
                </a:moveTo>
                <a:cubicBezTo>
                  <a:pt x="300696" y="889453"/>
                  <a:pt x="298895" y="893164"/>
                  <a:pt x="298895" y="893776"/>
                </a:cubicBezTo>
                <a:cubicBezTo>
                  <a:pt x="298895" y="895215"/>
                  <a:pt x="304772" y="897908"/>
                  <a:pt x="307913" y="897908"/>
                </a:cubicBezTo>
                <a:cubicBezTo>
                  <a:pt x="310958" y="897908"/>
                  <a:pt x="315704" y="891994"/>
                  <a:pt x="315704" y="888200"/>
                </a:cubicBezTo>
                <a:cubicBezTo>
                  <a:pt x="315704" y="885624"/>
                  <a:pt x="312292" y="881438"/>
                  <a:pt x="308392" y="879234"/>
                </a:cubicBezTo>
                <a:cubicBezTo>
                  <a:pt x="307487" y="878720"/>
                  <a:pt x="305328" y="881193"/>
                  <a:pt x="302897" y="885527"/>
                </a:cubicBezTo>
                <a:close/>
                <a:moveTo>
                  <a:pt x="724702" y="888152"/>
                </a:moveTo>
                <a:lnTo>
                  <a:pt x="721928" y="890107"/>
                </a:lnTo>
                <a:lnTo>
                  <a:pt x="731695" y="909298"/>
                </a:lnTo>
                <a:cubicBezTo>
                  <a:pt x="737066" y="919853"/>
                  <a:pt x="742275" y="929813"/>
                  <a:pt x="743270" y="931431"/>
                </a:cubicBezTo>
                <a:lnTo>
                  <a:pt x="745080" y="934374"/>
                </a:lnTo>
                <a:lnTo>
                  <a:pt x="748968" y="932349"/>
                </a:lnTo>
                <a:lnTo>
                  <a:pt x="752856" y="930325"/>
                </a:lnTo>
                <a:lnTo>
                  <a:pt x="741494" y="908280"/>
                </a:lnTo>
                <a:cubicBezTo>
                  <a:pt x="735244" y="896156"/>
                  <a:pt x="729534" y="886227"/>
                  <a:pt x="728804" y="886217"/>
                </a:cubicBezTo>
                <a:cubicBezTo>
                  <a:pt x="728072" y="886206"/>
                  <a:pt x="726227" y="887077"/>
                  <a:pt x="724702" y="888152"/>
                </a:cubicBezTo>
                <a:close/>
                <a:moveTo>
                  <a:pt x="339476" y="897733"/>
                </a:moveTo>
                <a:cubicBezTo>
                  <a:pt x="326159" y="903976"/>
                  <a:pt x="318697" y="925627"/>
                  <a:pt x="325847" y="937271"/>
                </a:cubicBezTo>
                <a:cubicBezTo>
                  <a:pt x="331818" y="946993"/>
                  <a:pt x="347810" y="951564"/>
                  <a:pt x="356721" y="946095"/>
                </a:cubicBezTo>
                <a:cubicBezTo>
                  <a:pt x="365778" y="940538"/>
                  <a:pt x="372247" y="926723"/>
                  <a:pt x="371000" y="915595"/>
                </a:cubicBezTo>
                <a:cubicBezTo>
                  <a:pt x="370165" y="908147"/>
                  <a:pt x="366215" y="902715"/>
                  <a:pt x="359119" y="899257"/>
                </a:cubicBezTo>
                <a:cubicBezTo>
                  <a:pt x="350841" y="895224"/>
                  <a:pt x="345680" y="894823"/>
                  <a:pt x="339476" y="897733"/>
                </a:cubicBezTo>
                <a:close/>
                <a:moveTo>
                  <a:pt x="291423" y="906052"/>
                </a:moveTo>
                <a:cubicBezTo>
                  <a:pt x="289091" y="910520"/>
                  <a:pt x="287200" y="914544"/>
                  <a:pt x="287221" y="914994"/>
                </a:cubicBezTo>
                <a:cubicBezTo>
                  <a:pt x="287290" y="916570"/>
                  <a:pt x="294772" y="918925"/>
                  <a:pt x="298370" y="918505"/>
                </a:cubicBezTo>
                <a:cubicBezTo>
                  <a:pt x="302962" y="917968"/>
                  <a:pt x="307306" y="911115"/>
                  <a:pt x="306106" y="906301"/>
                </a:cubicBezTo>
                <a:cubicBezTo>
                  <a:pt x="305436" y="903618"/>
                  <a:pt x="298751" y="897901"/>
                  <a:pt x="296308" y="897925"/>
                </a:cubicBezTo>
                <a:cubicBezTo>
                  <a:pt x="295953" y="897928"/>
                  <a:pt x="293755" y="901586"/>
                  <a:pt x="291423" y="906052"/>
                </a:cubicBezTo>
                <a:close/>
                <a:moveTo>
                  <a:pt x="703624" y="899624"/>
                </a:moveTo>
                <a:cubicBezTo>
                  <a:pt x="703624" y="900568"/>
                  <a:pt x="706530" y="908574"/>
                  <a:pt x="710084" y="917415"/>
                </a:cubicBezTo>
                <a:cubicBezTo>
                  <a:pt x="713636" y="926256"/>
                  <a:pt x="716366" y="933668"/>
                  <a:pt x="716150" y="933885"/>
                </a:cubicBezTo>
                <a:cubicBezTo>
                  <a:pt x="715934" y="934102"/>
                  <a:pt x="707777" y="928380"/>
                  <a:pt x="698024" y="921167"/>
                </a:cubicBezTo>
                <a:lnTo>
                  <a:pt x="680293" y="908052"/>
                </a:lnTo>
                <a:lnTo>
                  <a:pt x="676971" y="908891"/>
                </a:lnTo>
                <a:cubicBezTo>
                  <a:pt x="675102" y="909363"/>
                  <a:pt x="673919" y="910418"/>
                  <a:pt x="674266" y="911302"/>
                </a:cubicBezTo>
                <a:cubicBezTo>
                  <a:pt x="687241" y="944315"/>
                  <a:pt x="692545" y="956472"/>
                  <a:pt x="693983" y="956472"/>
                </a:cubicBezTo>
                <a:cubicBezTo>
                  <a:pt x="696594" y="956472"/>
                  <a:pt x="697441" y="954224"/>
                  <a:pt x="695916" y="951360"/>
                </a:cubicBezTo>
                <a:cubicBezTo>
                  <a:pt x="692612" y="945145"/>
                  <a:pt x="684555" y="922682"/>
                  <a:pt x="685933" y="923528"/>
                </a:cubicBezTo>
                <a:cubicBezTo>
                  <a:pt x="686774" y="924042"/>
                  <a:pt x="694067" y="929376"/>
                  <a:pt x="702142" y="935381"/>
                </a:cubicBezTo>
                <a:lnTo>
                  <a:pt x="716822" y="946297"/>
                </a:lnTo>
                <a:lnTo>
                  <a:pt x="721295" y="945453"/>
                </a:lnTo>
                <a:cubicBezTo>
                  <a:pt x="723943" y="944953"/>
                  <a:pt x="725602" y="943942"/>
                  <a:pt x="725363" y="942975"/>
                </a:cubicBezTo>
                <a:cubicBezTo>
                  <a:pt x="725142" y="942078"/>
                  <a:pt x="721177" y="931577"/>
                  <a:pt x="716554" y="919641"/>
                </a:cubicBezTo>
                <a:lnTo>
                  <a:pt x="708149" y="897939"/>
                </a:lnTo>
                <a:lnTo>
                  <a:pt x="705886" y="897925"/>
                </a:lnTo>
                <a:cubicBezTo>
                  <a:pt x="704642" y="897915"/>
                  <a:pt x="703624" y="898681"/>
                  <a:pt x="703624" y="899624"/>
                </a:cubicBezTo>
                <a:close/>
                <a:moveTo>
                  <a:pt x="341731" y="905126"/>
                </a:moveTo>
                <a:cubicBezTo>
                  <a:pt x="336348" y="909684"/>
                  <a:pt x="331010" y="921122"/>
                  <a:pt x="330901" y="928331"/>
                </a:cubicBezTo>
                <a:cubicBezTo>
                  <a:pt x="330789" y="935852"/>
                  <a:pt x="333750" y="940341"/>
                  <a:pt x="340082" y="942250"/>
                </a:cubicBezTo>
                <a:lnTo>
                  <a:pt x="345073" y="943755"/>
                </a:lnTo>
                <a:lnTo>
                  <a:pt x="349461" y="941639"/>
                </a:lnTo>
                <a:cubicBezTo>
                  <a:pt x="356251" y="938365"/>
                  <a:pt x="363547" y="925098"/>
                  <a:pt x="363547" y="916025"/>
                </a:cubicBezTo>
                <a:cubicBezTo>
                  <a:pt x="363547" y="903920"/>
                  <a:pt x="350722" y="897512"/>
                  <a:pt x="341731" y="905126"/>
                </a:cubicBezTo>
                <a:close/>
                <a:moveTo>
                  <a:pt x="389409" y="912510"/>
                </a:moveTo>
                <a:cubicBezTo>
                  <a:pt x="389409" y="912824"/>
                  <a:pt x="386211" y="923548"/>
                  <a:pt x="382302" y="936341"/>
                </a:cubicBezTo>
                <a:cubicBezTo>
                  <a:pt x="378393" y="949135"/>
                  <a:pt x="375629" y="959968"/>
                  <a:pt x="376160" y="960415"/>
                </a:cubicBezTo>
                <a:cubicBezTo>
                  <a:pt x="378182" y="962130"/>
                  <a:pt x="400987" y="968369"/>
                  <a:pt x="402278" y="967569"/>
                </a:cubicBezTo>
                <a:cubicBezTo>
                  <a:pt x="405104" y="965806"/>
                  <a:pt x="403360" y="964397"/>
                  <a:pt x="394905" y="961606"/>
                </a:cubicBezTo>
                <a:cubicBezTo>
                  <a:pt x="390105" y="960015"/>
                  <a:pt x="385998" y="958567"/>
                  <a:pt x="385781" y="958386"/>
                </a:cubicBezTo>
                <a:cubicBezTo>
                  <a:pt x="385563" y="958205"/>
                  <a:pt x="388324" y="948503"/>
                  <a:pt x="391915" y="936826"/>
                </a:cubicBezTo>
                <a:cubicBezTo>
                  <a:pt x="395508" y="925147"/>
                  <a:pt x="398012" y="915169"/>
                  <a:pt x="397483" y="914651"/>
                </a:cubicBezTo>
                <a:cubicBezTo>
                  <a:pt x="396337" y="913529"/>
                  <a:pt x="389409" y="911693"/>
                  <a:pt x="389409" y="912510"/>
                </a:cubicBezTo>
                <a:close/>
                <a:moveTo>
                  <a:pt x="641719" y="919903"/>
                </a:moveTo>
                <a:lnTo>
                  <a:pt x="639943" y="921035"/>
                </a:lnTo>
                <a:lnTo>
                  <a:pt x="638372" y="946235"/>
                </a:lnTo>
                <a:cubicBezTo>
                  <a:pt x="637430" y="961330"/>
                  <a:pt x="637271" y="971960"/>
                  <a:pt x="637972" y="972731"/>
                </a:cubicBezTo>
                <a:cubicBezTo>
                  <a:pt x="639956" y="974941"/>
                  <a:pt x="642409" y="970045"/>
                  <a:pt x="642659" y="963387"/>
                </a:cubicBezTo>
                <a:cubicBezTo>
                  <a:pt x="642788" y="959987"/>
                  <a:pt x="643319" y="956824"/>
                  <a:pt x="643841" y="956367"/>
                </a:cubicBezTo>
                <a:cubicBezTo>
                  <a:pt x="644806" y="955510"/>
                  <a:pt x="655902" y="952567"/>
                  <a:pt x="658174" y="952567"/>
                </a:cubicBezTo>
                <a:cubicBezTo>
                  <a:pt x="658860" y="952567"/>
                  <a:pt x="661076" y="955196"/>
                  <a:pt x="663096" y="958415"/>
                </a:cubicBezTo>
                <a:lnTo>
                  <a:pt x="666772" y="964273"/>
                </a:lnTo>
                <a:lnTo>
                  <a:pt x="670251" y="964273"/>
                </a:lnTo>
                <a:cubicBezTo>
                  <a:pt x="672165" y="964273"/>
                  <a:pt x="674115" y="963654"/>
                  <a:pt x="674584" y="962882"/>
                </a:cubicBezTo>
                <a:cubicBezTo>
                  <a:pt x="675750" y="960987"/>
                  <a:pt x="647864" y="918790"/>
                  <a:pt x="645436" y="918779"/>
                </a:cubicBezTo>
                <a:cubicBezTo>
                  <a:pt x="644369" y="918775"/>
                  <a:pt x="642698" y="919280"/>
                  <a:pt x="641719" y="919903"/>
                </a:cubicBezTo>
                <a:close/>
                <a:moveTo>
                  <a:pt x="426257" y="926864"/>
                </a:moveTo>
                <a:cubicBezTo>
                  <a:pt x="424039" y="936141"/>
                  <a:pt x="420443" y="957805"/>
                  <a:pt x="420443" y="961901"/>
                </a:cubicBezTo>
                <a:cubicBezTo>
                  <a:pt x="420443" y="977313"/>
                  <a:pt x="445597" y="982970"/>
                  <a:pt x="452919" y="969197"/>
                </a:cubicBezTo>
                <a:cubicBezTo>
                  <a:pt x="454391" y="966435"/>
                  <a:pt x="460528" y="936524"/>
                  <a:pt x="460528" y="932119"/>
                </a:cubicBezTo>
                <a:lnTo>
                  <a:pt x="460528" y="928949"/>
                </a:lnTo>
                <a:lnTo>
                  <a:pt x="458326" y="929376"/>
                </a:lnTo>
                <a:lnTo>
                  <a:pt x="456125" y="929803"/>
                </a:lnTo>
                <a:lnTo>
                  <a:pt x="452627" y="947803"/>
                </a:lnTo>
                <a:lnTo>
                  <a:pt x="449130" y="965806"/>
                </a:lnTo>
                <a:lnTo>
                  <a:pt x="446200" y="968940"/>
                </a:lnTo>
                <a:cubicBezTo>
                  <a:pt x="440314" y="975246"/>
                  <a:pt x="429494" y="971502"/>
                  <a:pt x="429494" y="963159"/>
                </a:cubicBezTo>
                <a:cubicBezTo>
                  <a:pt x="429494" y="961101"/>
                  <a:pt x="430960" y="952188"/>
                  <a:pt x="432751" y="943336"/>
                </a:cubicBezTo>
                <a:cubicBezTo>
                  <a:pt x="434542" y="934484"/>
                  <a:pt x="435724" y="926498"/>
                  <a:pt x="435377" y="925588"/>
                </a:cubicBezTo>
                <a:cubicBezTo>
                  <a:pt x="435031" y="924680"/>
                  <a:pt x="432994" y="923935"/>
                  <a:pt x="430852" y="923935"/>
                </a:cubicBezTo>
                <a:lnTo>
                  <a:pt x="426957" y="923935"/>
                </a:lnTo>
                <a:lnTo>
                  <a:pt x="426257" y="926864"/>
                </a:lnTo>
                <a:close/>
                <a:moveTo>
                  <a:pt x="597638" y="928238"/>
                </a:moveTo>
                <a:cubicBezTo>
                  <a:pt x="592604" y="929983"/>
                  <a:pt x="587248" y="936954"/>
                  <a:pt x="587248" y="941762"/>
                </a:cubicBezTo>
                <a:cubicBezTo>
                  <a:pt x="587248" y="946441"/>
                  <a:pt x="590720" y="952290"/>
                  <a:pt x="594705" y="954329"/>
                </a:cubicBezTo>
                <a:cubicBezTo>
                  <a:pt x="596649" y="955319"/>
                  <a:pt x="601015" y="956539"/>
                  <a:pt x="604408" y="957034"/>
                </a:cubicBezTo>
                <a:cubicBezTo>
                  <a:pt x="610836" y="957977"/>
                  <a:pt x="615695" y="961682"/>
                  <a:pt x="615695" y="965645"/>
                </a:cubicBezTo>
                <a:cubicBezTo>
                  <a:pt x="615695" y="966845"/>
                  <a:pt x="614489" y="969369"/>
                  <a:pt x="613015" y="971255"/>
                </a:cubicBezTo>
                <a:lnTo>
                  <a:pt x="610335" y="974684"/>
                </a:lnTo>
                <a:lnTo>
                  <a:pt x="604039" y="974684"/>
                </a:lnTo>
                <a:cubicBezTo>
                  <a:pt x="600578" y="974684"/>
                  <a:pt x="597386" y="974103"/>
                  <a:pt x="596946" y="973388"/>
                </a:cubicBezTo>
                <a:cubicBezTo>
                  <a:pt x="595720" y="971388"/>
                  <a:pt x="592421" y="971845"/>
                  <a:pt x="592421" y="974008"/>
                </a:cubicBezTo>
                <a:cubicBezTo>
                  <a:pt x="592421" y="980046"/>
                  <a:pt x="608193" y="982361"/>
                  <a:pt x="616049" y="977475"/>
                </a:cubicBezTo>
                <a:cubicBezTo>
                  <a:pt x="624036" y="972503"/>
                  <a:pt x="625948" y="962254"/>
                  <a:pt x="620176" y="955348"/>
                </a:cubicBezTo>
                <a:lnTo>
                  <a:pt x="616897" y="951428"/>
                </a:lnTo>
                <a:lnTo>
                  <a:pt x="609509" y="949925"/>
                </a:lnTo>
                <a:cubicBezTo>
                  <a:pt x="605444" y="949100"/>
                  <a:pt x="600809" y="947584"/>
                  <a:pt x="599209" y="946559"/>
                </a:cubicBezTo>
                <a:lnTo>
                  <a:pt x="596299" y="944697"/>
                </a:lnTo>
                <a:lnTo>
                  <a:pt x="596299" y="940331"/>
                </a:lnTo>
                <a:cubicBezTo>
                  <a:pt x="596299" y="937930"/>
                  <a:pt x="597211" y="935206"/>
                  <a:pt x="598325" y="934275"/>
                </a:cubicBezTo>
                <a:cubicBezTo>
                  <a:pt x="600639" y="932342"/>
                  <a:pt x="607203" y="931947"/>
                  <a:pt x="611493" y="933480"/>
                </a:cubicBezTo>
                <a:lnTo>
                  <a:pt x="614403" y="934522"/>
                </a:lnTo>
                <a:lnTo>
                  <a:pt x="614403" y="932415"/>
                </a:lnTo>
                <a:cubicBezTo>
                  <a:pt x="614403" y="931242"/>
                  <a:pt x="612417" y="929474"/>
                  <a:pt x="609918" y="928424"/>
                </a:cubicBezTo>
                <a:cubicBezTo>
                  <a:pt x="604636" y="926202"/>
                  <a:pt x="603557" y="926187"/>
                  <a:pt x="597638" y="928238"/>
                </a:cubicBezTo>
                <a:close/>
                <a:moveTo>
                  <a:pt x="643866" y="940435"/>
                </a:moveTo>
                <a:cubicBezTo>
                  <a:pt x="643553" y="946033"/>
                  <a:pt x="643417" y="950786"/>
                  <a:pt x="643562" y="950997"/>
                </a:cubicBezTo>
                <a:cubicBezTo>
                  <a:pt x="643942" y="951545"/>
                  <a:pt x="655780" y="948461"/>
                  <a:pt x="655780" y="947815"/>
                </a:cubicBezTo>
                <a:cubicBezTo>
                  <a:pt x="655780" y="947519"/>
                  <a:pt x="653228" y="943447"/>
                  <a:pt x="650108" y="938768"/>
                </a:cubicBezTo>
                <a:lnTo>
                  <a:pt x="644435" y="930257"/>
                </a:lnTo>
                <a:lnTo>
                  <a:pt x="643866" y="940435"/>
                </a:lnTo>
                <a:close/>
                <a:moveTo>
                  <a:pt x="478147" y="932834"/>
                </a:moveTo>
                <a:cubicBezTo>
                  <a:pt x="477521" y="933921"/>
                  <a:pt x="476380" y="947512"/>
                  <a:pt x="475278" y="967007"/>
                </a:cubicBezTo>
                <a:lnTo>
                  <a:pt x="474424" y="982094"/>
                </a:lnTo>
                <a:lnTo>
                  <a:pt x="476486" y="982885"/>
                </a:lnTo>
                <a:cubicBezTo>
                  <a:pt x="477620" y="983323"/>
                  <a:pt x="478824" y="983237"/>
                  <a:pt x="479159" y="982685"/>
                </a:cubicBezTo>
                <a:cubicBezTo>
                  <a:pt x="479495" y="982142"/>
                  <a:pt x="480181" y="974274"/>
                  <a:pt x="480680" y="965216"/>
                </a:cubicBezTo>
                <a:cubicBezTo>
                  <a:pt x="481563" y="949228"/>
                  <a:pt x="482560" y="946104"/>
                  <a:pt x="484412" y="953529"/>
                </a:cubicBezTo>
                <a:cubicBezTo>
                  <a:pt x="484903" y="955500"/>
                  <a:pt x="487347" y="963063"/>
                  <a:pt x="489843" y="970340"/>
                </a:cubicBezTo>
                <a:cubicBezTo>
                  <a:pt x="494279" y="983266"/>
                  <a:pt x="496624" y="986276"/>
                  <a:pt x="500409" y="983923"/>
                </a:cubicBezTo>
                <a:cubicBezTo>
                  <a:pt x="501166" y="983456"/>
                  <a:pt x="505079" y="976170"/>
                  <a:pt x="509106" y="967750"/>
                </a:cubicBezTo>
                <a:cubicBezTo>
                  <a:pt x="513131" y="959320"/>
                  <a:pt x="516571" y="952605"/>
                  <a:pt x="516751" y="952824"/>
                </a:cubicBezTo>
                <a:cubicBezTo>
                  <a:pt x="516929" y="953043"/>
                  <a:pt x="516595" y="960215"/>
                  <a:pt x="516006" y="968769"/>
                </a:cubicBezTo>
                <a:cubicBezTo>
                  <a:pt x="515419" y="977332"/>
                  <a:pt x="515137" y="984533"/>
                  <a:pt x="515381" y="984780"/>
                </a:cubicBezTo>
                <a:cubicBezTo>
                  <a:pt x="515625" y="985028"/>
                  <a:pt x="517749" y="985342"/>
                  <a:pt x="520102" y="985485"/>
                </a:cubicBezTo>
                <a:lnTo>
                  <a:pt x="524378" y="985752"/>
                </a:lnTo>
                <a:lnTo>
                  <a:pt x="524739" y="980542"/>
                </a:lnTo>
                <a:cubicBezTo>
                  <a:pt x="524938" y="977684"/>
                  <a:pt x="525264" y="966273"/>
                  <a:pt x="525464" y="955186"/>
                </a:cubicBezTo>
                <a:lnTo>
                  <a:pt x="525828" y="935030"/>
                </a:lnTo>
                <a:lnTo>
                  <a:pt x="523564" y="935176"/>
                </a:lnTo>
                <a:cubicBezTo>
                  <a:pt x="522321" y="935257"/>
                  <a:pt x="520813" y="935395"/>
                  <a:pt x="520216" y="935485"/>
                </a:cubicBezTo>
                <a:cubicBezTo>
                  <a:pt x="519619" y="935575"/>
                  <a:pt x="514863" y="944567"/>
                  <a:pt x="509648" y="955472"/>
                </a:cubicBezTo>
                <a:cubicBezTo>
                  <a:pt x="504433" y="966368"/>
                  <a:pt x="499933" y="974712"/>
                  <a:pt x="499646" y="974008"/>
                </a:cubicBezTo>
                <a:cubicBezTo>
                  <a:pt x="499362" y="973312"/>
                  <a:pt x="496116" y="963978"/>
                  <a:pt x="492435" y="953281"/>
                </a:cubicBezTo>
                <a:lnTo>
                  <a:pt x="485743" y="933829"/>
                </a:lnTo>
                <a:lnTo>
                  <a:pt x="482193" y="932900"/>
                </a:lnTo>
                <a:cubicBezTo>
                  <a:pt x="480240" y="932390"/>
                  <a:pt x="478420" y="932360"/>
                  <a:pt x="478147" y="932834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A68884C0-4415-473A-B8BB-9691D9E64036}"/>
              </a:ext>
            </a:extLst>
          </p:cNvPr>
          <p:cNvSpPr/>
          <p:nvPr/>
        </p:nvSpPr>
        <p:spPr>
          <a:xfrm>
            <a:off x="372268" y="474497"/>
            <a:ext cx="8775159" cy="160960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80000"/>
              </a:lnSpc>
            </a:pPr>
            <a:r>
              <a:rPr lang="ru-RU" sz="6000" dirty="0">
                <a:solidFill>
                  <a:schemeClr val="bg1"/>
                </a:solidFill>
                <a:latin typeface="Austin Cyr Bold" panose="02020803070702030403" pitchFamily="18" charset="-52"/>
              </a:rPr>
              <a:t>ЗАГОЛОВОК НОВОСТЕЙ</a:t>
            </a:r>
          </a:p>
          <a:p>
            <a:pPr>
              <a:lnSpc>
                <a:spcPct val="80000"/>
              </a:lnSpc>
            </a:pPr>
            <a:r>
              <a:rPr lang="ru-RU" sz="6000" dirty="0">
                <a:solidFill>
                  <a:schemeClr val="bg1"/>
                </a:solidFill>
                <a:latin typeface="Austin Cyr Bold" panose="02020803070702030403" pitchFamily="18" charset="-52"/>
              </a:rPr>
              <a:t>О КОНФЕРЕНЦИИ </a:t>
            </a:r>
          </a:p>
        </p:txBody>
      </p:sp>
      <p:pic>
        <p:nvPicPr>
          <p:cNvPr id="7" name="Рисунок 6">
            <a:extLst>
              <a:ext uri="{FF2B5EF4-FFF2-40B4-BE49-F238E27FC236}">
                <a16:creationId xmlns:a16="http://schemas.microsoft.com/office/drawing/2014/main" id="{53732D88-D1FD-4B48-A2B5-DD59A11BF94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3" y="9029305"/>
            <a:ext cx="10799763" cy="16199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0439664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2">
            <a:extLst>
              <a:ext uri="{FF2B5EF4-FFF2-40B4-BE49-F238E27FC236}">
                <a16:creationId xmlns:a16="http://schemas.microsoft.com/office/drawing/2014/main" id="{F080FCD1-1D1C-448B-A245-7DAD46AAB4C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60996472"/>
              </p:ext>
            </p:extLst>
          </p:nvPr>
        </p:nvGraphicFramePr>
        <p:xfrm>
          <a:off x="-1" y="1994351"/>
          <a:ext cx="10849920" cy="736872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69984">
                  <a:extLst>
                    <a:ext uri="{9D8B030D-6E8A-4147-A177-3AD203B41FA5}">
                      <a16:colId xmlns:a16="http://schemas.microsoft.com/office/drawing/2014/main" val="3805574529"/>
                    </a:ext>
                  </a:extLst>
                </a:gridCol>
                <a:gridCol w="2169984">
                  <a:extLst>
                    <a:ext uri="{9D8B030D-6E8A-4147-A177-3AD203B41FA5}">
                      <a16:colId xmlns:a16="http://schemas.microsoft.com/office/drawing/2014/main" val="561542713"/>
                    </a:ext>
                  </a:extLst>
                </a:gridCol>
                <a:gridCol w="2169984">
                  <a:extLst>
                    <a:ext uri="{9D8B030D-6E8A-4147-A177-3AD203B41FA5}">
                      <a16:colId xmlns:a16="http://schemas.microsoft.com/office/drawing/2014/main" val="2305610072"/>
                    </a:ext>
                  </a:extLst>
                </a:gridCol>
                <a:gridCol w="2169984">
                  <a:extLst>
                    <a:ext uri="{9D8B030D-6E8A-4147-A177-3AD203B41FA5}">
                      <a16:colId xmlns:a16="http://schemas.microsoft.com/office/drawing/2014/main" val="4231405406"/>
                    </a:ext>
                  </a:extLst>
                </a:gridCol>
                <a:gridCol w="2169984">
                  <a:extLst>
                    <a:ext uri="{9D8B030D-6E8A-4147-A177-3AD203B41FA5}">
                      <a16:colId xmlns:a16="http://schemas.microsoft.com/office/drawing/2014/main" val="1475254391"/>
                    </a:ext>
                  </a:extLst>
                </a:gridCol>
              </a:tblGrid>
              <a:tr h="3684362">
                <a:tc>
                  <a:txBody>
                    <a:bodyPr/>
                    <a:lstStyle/>
                    <a:p>
                      <a:endParaRPr lang="ru-RU" sz="2400" dirty="0"/>
                    </a:p>
                  </a:txBody>
                  <a:tcPr marL="102490" marR="102490" marT="51245" marB="51245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2400" dirty="0"/>
                    </a:p>
                  </a:txBody>
                  <a:tcPr marL="102490" marR="102490" marT="51245" marB="5124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2400" dirty="0"/>
                    </a:p>
                  </a:txBody>
                  <a:tcPr marL="102490" marR="102490" marT="51245" marB="5124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2400" dirty="0"/>
                    </a:p>
                  </a:txBody>
                  <a:tcPr marL="102490" marR="102490" marT="51245" marB="5124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2400"/>
                    </a:p>
                  </a:txBody>
                  <a:tcPr marL="102490" marR="102490" marT="51245" marB="5124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381910"/>
                  </a:ext>
                </a:extLst>
              </a:tr>
              <a:tr h="3684362">
                <a:tc>
                  <a:txBody>
                    <a:bodyPr/>
                    <a:lstStyle/>
                    <a:p>
                      <a:endParaRPr lang="ru-RU" sz="2400"/>
                    </a:p>
                  </a:txBody>
                  <a:tcPr marL="102490" marR="102490" marT="51245" marB="51245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2400"/>
                    </a:p>
                  </a:txBody>
                  <a:tcPr marL="102490" marR="102490" marT="51245" marB="5124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2400"/>
                    </a:p>
                  </a:txBody>
                  <a:tcPr marL="102490" marR="102490" marT="51245" marB="5124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2400" dirty="0"/>
                    </a:p>
                  </a:txBody>
                  <a:tcPr marL="102490" marR="102490" marT="51245" marB="5124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2400" dirty="0"/>
                    </a:p>
                  </a:txBody>
                  <a:tcPr marL="102490" marR="102490" marT="51245" marB="5124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52070435"/>
                  </a:ext>
                </a:extLst>
              </a:tr>
            </a:tbl>
          </a:graphicData>
        </a:graphic>
      </p:graphicFrame>
      <p:sp>
        <p:nvSpPr>
          <p:cNvPr id="15" name="Прямоугольник 14">
            <a:extLst>
              <a:ext uri="{FF2B5EF4-FFF2-40B4-BE49-F238E27FC236}">
                <a16:creationId xmlns:a16="http://schemas.microsoft.com/office/drawing/2014/main" id="{29EEB3F4-FBE3-441E-865E-8281AF73BBDC}"/>
              </a:ext>
            </a:extLst>
          </p:cNvPr>
          <p:cNvSpPr/>
          <p:nvPr/>
        </p:nvSpPr>
        <p:spPr>
          <a:xfrm>
            <a:off x="559828" y="518499"/>
            <a:ext cx="316464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80000"/>
              </a:lnSpc>
            </a:pPr>
            <a:r>
              <a:rPr lang="ru-RU" sz="4000" dirty="0">
                <a:latin typeface="Alegreya Sans" panose="00000500000000000000" pitchFamily="2" charset="0"/>
              </a:rPr>
              <a:t>Иллюстрации </a:t>
            </a:r>
          </a:p>
        </p:txBody>
      </p:sp>
      <p:sp>
        <p:nvSpPr>
          <p:cNvPr id="29" name="Прямоугольник 28">
            <a:extLst>
              <a:ext uri="{FF2B5EF4-FFF2-40B4-BE49-F238E27FC236}">
                <a16:creationId xmlns:a16="http://schemas.microsoft.com/office/drawing/2014/main" id="{7D8E9102-6A38-4B90-AEAD-0CBDAC1738BB}"/>
              </a:ext>
            </a:extLst>
          </p:cNvPr>
          <p:cNvSpPr/>
          <p:nvPr/>
        </p:nvSpPr>
        <p:spPr>
          <a:xfrm>
            <a:off x="559827" y="1103274"/>
            <a:ext cx="9680108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</a:pPr>
            <a:r>
              <a:rPr lang="ru-RU" sz="2000" dirty="0">
                <a:latin typeface="Alegreya Sans" panose="00000500000000000000" pitchFamily="2" charset="0"/>
              </a:rPr>
              <a:t>Все картинки векторные (можно менять цвет и размер, качество не потеряется) </a:t>
            </a:r>
          </a:p>
        </p:txBody>
      </p:sp>
      <p:pic>
        <p:nvPicPr>
          <p:cNvPr id="4" name="Рисунок 3">
            <a:extLst>
              <a:ext uri="{FF2B5EF4-FFF2-40B4-BE49-F238E27FC236}">
                <a16:creationId xmlns:a16="http://schemas.microsoft.com/office/drawing/2014/main" id="{9F6E9D16-978E-48B0-8FE7-4F3FC508FB8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98322" y="2347012"/>
            <a:ext cx="1378578" cy="2496344"/>
          </a:xfrm>
          <a:prstGeom prst="rect">
            <a:avLst/>
          </a:prstGeom>
        </p:spPr>
      </p:pic>
      <p:pic>
        <p:nvPicPr>
          <p:cNvPr id="6" name="Рисунок 5">
            <a:extLst>
              <a:ext uri="{FF2B5EF4-FFF2-40B4-BE49-F238E27FC236}">
                <a16:creationId xmlns:a16="http://schemas.microsoft.com/office/drawing/2014/main" id="{B7C01073-38B7-44E8-8DEE-B17D0019822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807212" y="6541732"/>
            <a:ext cx="1618340" cy="1621862"/>
          </a:xfrm>
          <a:prstGeom prst="rect">
            <a:avLst/>
          </a:prstGeom>
        </p:spPr>
      </p:pic>
      <p:pic>
        <p:nvPicPr>
          <p:cNvPr id="12" name="Рисунок 11">
            <a:extLst>
              <a:ext uri="{FF2B5EF4-FFF2-40B4-BE49-F238E27FC236}">
                <a16:creationId xmlns:a16="http://schemas.microsoft.com/office/drawing/2014/main" id="{385884F5-57AB-4685-B634-0BF0767E46A9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4609894" y="6541732"/>
            <a:ext cx="1556118" cy="1446769"/>
          </a:xfrm>
          <a:prstGeom prst="rect">
            <a:avLst/>
          </a:prstGeom>
        </p:spPr>
      </p:pic>
      <p:pic>
        <p:nvPicPr>
          <p:cNvPr id="40" name="Рисунок 39">
            <a:extLst>
              <a:ext uri="{FF2B5EF4-FFF2-40B4-BE49-F238E27FC236}">
                <a16:creationId xmlns:a16="http://schemas.microsoft.com/office/drawing/2014/main" id="{F856F00B-366C-42A0-B36C-27BA78757A9A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6888169" y="3002530"/>
            <a:ext cx="1797067" cy="1737758"/>
          </a:xfrm>
          <a:prstGeom prst="rect">
            <a:avLst/>
          </a:prstGeom>
        </p:spPr>
      </p:pic>
      <p:pic>
        <p:nvPicPr>
          <p:cNvPr id="42" name="Рисунок 41">
            <a:extLst>
              <a:ext uri="{FF2B5EF4-FFF2-40B4-BE49-F238E27FC236}">
                <a16:creationId xmlns:a16="http://schemas.microsoft.com/office/drawing/2014/main" id="{B3C3928B-BCB8-46FE-A9EE-3A81AAF35B81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4269480" y="3003172"/>
            <a:ext cx="2093929" cy="1885268"/>
          </a:xfrm>
          <a:prstGeom prst="rect">
            <a:avLst/>
          </a:prstGeom>
        </p:spPr>
      </p:pic>
      <p:pic>
        <p:nvPicPr>
          <p:cNvPr id="44" name="Рисунок 43">
            <a:extLst>
              <a:ext uri="{FF2B5EF4-FFF2-40B4-BE49-F238E27FC236}">
                <a16:creationId xmlns:a16="http://schemas.microsoft.com/office/drawing/2014/main" id="{DA3DB465-898E-441C-99C2-FF13C86F420C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-1" y="6459062"/>
            <a:ext cx="2134566" cy="1445759"/>
          </a:xfrm>
          <a:prstGeom prst="rect">
            <a:avLst/>
          </a:prstGeom>
        </p:spPr>
      </p:pic>
      <p:pic>
        <p:nvPicPr>
          <p:cNvPr id="46" name="Рисунок 45">
            <a:extLst>
              <a:ext uri="{FF2B5EF4-FFF2-40B4-BE49-F238E27FC236}">
                <a16:creationId xmlns:a16="http://schemas.microsoft.com/office/drawing/2014/main" id="{92DE8ABC-FEEA-4F30-B98C-4874E2CD07CE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8823321" y="2543982"/>
            <a:ext cx="1976442" cy="2196306"/>
          </a:xfrm>
          <a:prstGeom prst="rect">
            <a:avLst/>
          </a:prstGeom>
        </p:spPr>
      </p:pic>
      <p:pic>
        <p:nvPicPr>
          <p:cNvPr id="48" name="Рисунок 47">
            <a:extLst>
              <a:ext uri="{FF2B5EF4-FFF2-40B4-BE49-F238E27FC236}">
                <a16:creationId xmlns:a16="http://schemas.microsoft.com/office/drawing/2014/main" id="{F5DF6074-1D83-4558-947F-A947C5F100A0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2519662" y="6726853"/>
            <a:ext cx="1449032" cy="1104024"/>
          </a:xfrm>
          <a:prstGeom prst="rect">
            <a:avLst/>
          </a:prstGeom>
        </p:spPr>
      </p:pic>
      <p:pic>
        <p:nvPicPr>
          <p:cNvPr id="50" name="Рисунок 49">
            <a:extLst>
              <a:ext uri="{FF2B5EF4-FFF2-40B4-BE49-F238E27FC236}">
                <a16:creationId xmlns:a16="http://schemas.microsoft.com/office/drawing/2014/main" id="{D956C2B5-7B6B-496C-863D-1484D83B229C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 rot="19477801">
            <a:off x="2162974" y="2642922"/>
            <a:ext cx="2162408" cy="1696006"/>
          </a:xfrm>
          <a:prstGeom prst="rect">
            <a:avLst/>
          </a:prstGeom>
        </p:spPr>
      </p:pic>
      <p:pic>
        <p:nvPicPr>
          <p:cNvPr id="52" name="Рисунок 51">
            <a:extLst>
              <a:ext uri="{FF2B5EF4-FFF2-40B4-BE49-F238E27FC236}">
                <a16:creationId xmlns:a16="http://schemas.microsoft.com/office/drawing/2014/main" id="{C18774B3-C0E7-4068-A4B4-2B8792843C62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8778679" y="6726853"/>
            <a:ext cx="2021084" cy="19340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1123284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7887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Рисунок 14">
            <a:extLst>
              <a:ext uri="{FF2B5EF4-FFF2-40B4-BE49-F238E27FC236}">
                <a16:creationId xmlns:a16="http://schemas.microsoft.com/office/drawing/2014/main" id="{2A46E748-F394-4453-A9D7-B0288E9EF3DA}"/>
              </a:ext>
            </a:extLst>
          </p:cNvPr>
          <p:cNvSpPr/>
          <p:nvPr/>
        </p:nvSpPr>
        <p:spPr>
          <a:xfrm>
            <a:off x="2395024" y="673403"/>
            <a:ext cx="8221689" cy="11728147"/>
          </a:xfrm>
          <a:custGeom>
            <a:avLst/>
            <a:gdLst>
              <a:gd name="connsiteX0" fmla="*/ 5225157 w 7570879"/>
              <a:gd name="connsiteY0" fmla="*/ 8194 h 10799773"/>
              <a:gd name="connsiteX1" fmla="*/ 5081913 w 7570879"/>
              <a:gd name="connsiteY1" fmla="*/ 172115 h 10799773"/>
              <a:gd name="connsiteX2" fmla="*/ 5062191 w 7570879"/>
              <a:gd name="connsiteY2" fmla="*/ 239890 h 10799773"/>
              <a:gd name="connsiteX3" fmla="*/ 5076823 w 7570879"/>
              <a:gd name="connsiteY3" fmla="*/ 333811 h 10799773"/>
              <a:gd name="connsiteX4" fmla="*/ 5091456 w 7570879"/>
              <a:gd name="connsiteY4" fmla="*/ 427732 h 10799773"/>
              <a:gd name="connsiteX5" fmla="*/ 5070926 w 7570879"/>
              <a:gd name="connsiteY5" fmla="*/ 498239 h 10799773"/>
              <a:gd name="connsiteX6" fmla="*/ 4348294 w 7570879"/>
              <a:gd name="connsiteY6" fmla="*/ 2171135 h 10799773"/>
              <a:gd name="connsiteX7" fmla="*/ 3958755 w 7570879"/>
              <a:gd name="connsiteY7" fmla="*/ 2829904 h 10799773"/>
              <a:gd name="connsiteX8" fmla="*/ 1612606 w 7570879"/>
              <a:gd name="connsiteY8" fmla="*/ 5755110 h 10799773"/>
              <a:gd name="connsiteX9" fmla="*/ 1251303 w 7570879"/>
              <a:gd name="connsiteY9" fmla="*/ 6202352 h 10799773"/>
              <a:gd name="connsiteX10" fmla="*/ 676738 w 7570879"/>
              <a:gd name="connsiteY10" fmla="*/ 6913777 h 10799773"/>
              <a:gd name="connsiteX11" fmla="*/ 252315 w 7570879"/>
              <a:gd name="connsiteY11" fmla="*/ 7448183 h 10799773"/>
              <a:gd name="connsiteX12" fmla="*/ 33962 w 7570879"/>
              <a:gd name="connsiteY12" fmla="*/ 7882535 h 10799773"/>
              <a:gd name="connsiteX13" fmla="*/ 1706 w 7570879"/>
              <a:gd name="connsiteY13" fmla="*/ 7991324 h 10799773"/>
              <a:gd name="connsiteX14" fmla="*/ 859 w 7570879"/>
              <a:gd name="connsiteY14" fmla="*/ 8160551 h 10799773"/>
              <a:gd name="connsiteX15" fmla="*/ 0 w 7570879"/>
              <a:gd name="connsiteY15" fmla="*/ 8329778 h 10799773"/>
              <a:gd name="connsiteX16" fmla="*/ 27656 w 7570879"/>
              <a:gd name="connsiteY16" fmla="*/ 8431717 h 10799773"/>
              <a:gd name="connsiteX17" fmla="*/ 190166 w 7570879"/>
              <a:gd name="connsiteY17" fmla="*/ 8791822 h 10799773"/>
              <a:gd name="connsiteX18" fmla="*/ 1984454 w 7570879"/>
              <a:gd name="connsiteY18" fmla="*/ 10016844 h 10799773"/>
              <a:gd name="connsiteX19" fmla="*/ 4132775 w 7570879"/>
              <a:gd name="connsiteY19" fmla="*/ 10765690 h 10799773"/>
              <a:gd name="connsiteX20" fmla="*/ 4734358 w 7570879"/>
              <a:gd name="connsiteY20" fmla="*/ 10791181 h 10799773"/>
              <a:gd name="connsiteX21" fmla="*/ 5554222 w 7570879"/>
              <a:gd name="connsiteY21" fmla="*/ 10076408 h 10799773"/>
              <a:gd name="connsiteX22" fmla="*/ 5657572 w 7570879"/>
              <a:gd name="connsiteY22" fmla="*/ 9550610 h 10799773"/>
              <a:gd name="connsiteX23" fmla="*/ 6208555 w 7570879"/>
              <a:gd name="connsiteY23" fmla="*/ 5307867 h 10799773"/>
              <a:gd name="connsiteX24" fmla="*/ 6311361 w 7570879"/>
              <a:gd name="connsiteY24" fmla="*/ 4510086 h 10799773"/>
              <a:gd name="connsiteX25" fmla="*/ 6771060 w 7570879"/>
              <a:gd name="connsiteY25" fmla="*/ 2733207 h 10799773"/>
              <a:gd name="connsiteX26" fmla="*/ 7057360 w 7570879"/>
              <a:gd name="connsiteY26" fmla="*/ 2050256 h 10799773"/>
              <a:gd name="connsiteX27" fmla="*/ 7311117 w 7570879"/>
              <a:gd name="connsiteY27" fmla="*/ 1461477 h 10799773"/>
              <a:gd name="connsiteX28" fmla="*/ 7389936 w 7570879"/>
              <a:gd name="connsiteY28" fmla="*/ 1370822 h 10799773"/>
              <a:gd name="connsiteX29" fmla="*/ 7547505 w 7570879"/>
              <a:gd name="connsiteY29" fmla="*/ 1210270 h 10799773"/>
              <a:gd name="connsiteX30" fmla="*/ 7464089 w 7570879"/>
              <a:gd name="connsiteY30" fmla="*/ 916977 h 10799773"/>
              <a:gd name="connsiteX31" fmla="*/ 5562184 w 7570879"/>
              <a:gd name="connsiteY31" fmla="*/ 68608 h 10799773"/>
              <a:gd name="connsiteX32" fmla="*/ 5225157 w 7570879"/>
              <a:gd name="connsiteY32" fmla="*/ 8194 h 10799773"/>
              <a:gd name="connsiteX33" fmla="*/ 5239185 w 7570879"/>
              <a:gd name="connsiteY33" fmla="*/ 72972 h 10799773"/>
              <a:gd name="connsiteX34" fmla="*/ 5139319 w 7570879"/>
              <a:gd name="connsiteY34" fmla="*/ 339854 h 10799773"/>
              <a:gd name="connsiteX35" fmla="*/ 5153170 w 7570879"/>
              <a:gd name="connsiteY35" fmla="*/ 436556 h 10799773"/>
              <a:gd name="connsiteX36" fmla="*/ 5132207 w 7570879"/>
              <a:gd name="connsiteY36" fmla="*/ 508151 h 10799773"/>
              <a:gd name="connsiteX37" fmla="*/ 4923341 w 7570879"/>
              <a:gd name="connsiteY37" fmla="*/ 1009791 h 10799773"/>
              <a:gd name="connsiteX38" fmla="*/ 4572633 w 7570879"/>
              <a:gd name="connsiteY38" fmla="*/ 1814547 h 10799773"/>
              <a:gd name="connsiteX39" fmla="*/ 4050905 w 7570879"/>
              <a:gd name="connsiteY39" fmla="*/ 2807182 h 10799773"/>
              <a:gd name="connsiteX40" fmla="*/ 1348016 w 7570879"/>
              <a:gd name="connsiteY40" fmla="*/ 6178179 h 10799773"/>
              <a:gd name="connsiteX41" fmla="*/ 822388 w 7570879"/>
              <a:gd name="connsiteY41" fmla="*/ 6830914 h 10799773"/>
              <a:gd name="connsiteX42" fmla="*/ 387242 w 7570879"/>
              <a:gd name="connsiteY42" fmla="*/ 7371004 h 10799773"/>
              <a:gd name="connsiteX43" fmla="*/ 58628 w 7570879"/>
              <a:gd name="connsiteY43" fmla="*/ 8214949 h 10799773"/>
              <a:gd name="connsiteX44" fmla="*/ 301188 w 7570879"/>
              <a:gd name="connsiteY44" fmla="*/ 8838726 h 10799773"/>
              <a:gd name="connsiteX45" fmla="*/ 1724232 w 7570879"/>
              <a:gd name="connsiteY45" fmla="*/ 9819712 h 10799773"/>
              <a:gd name="connsiteX46" fmla="*/ 4235309 w 7570879"/>
              <a:gd name="connsiteY46" fmla="*/ 10718362 h 10799773"/>
              <a:gd name="connsiteX47" fmla="*/ 4417196 w 7570879"/>
              <a:gd name="connsiteY47" fmla="*/ 10743853 h 10799773"/>
              <a:gd name="connsiteX48" fmla="*/ 4586637 w 7570879"/>
              <a:gd name="connsiteY48" fmla="*/ 10737819 h 10799773"/>
              <a:gd name="connsiteX49" fmla="*/ 5011864 w 7570879"/>
              <a:gd name="connsiteY49" fmla="*/ 10638659 h 10799773"/>
              <a:gd name="connsiteX50" fmla="*/ 5122402 w 7570879"/>
              <a:gd name="connsiteY50" fmla="*/ 10584448 h 10799773"/>
              <a:gd name="connsiteX51" fmla="*/ 5214238 w 7570879"/>
              <a:gd name="connsiteY51" fmla="*/ 10498797 h 10799773"/>
              <a:gd name="connsiteX52" fmla="*/ 5531365 w 7570879"/>
              <a:gd name="connsiteY52" fmla="*/ 9937396 h 10799773"/>
              <a:gd name="connsiteX53" fmla="*/ 5608765 w 7570879"/>
              <a:gd name="connsiteY53" fmla="*/ 9447881 h 10799773"/>
              <a:gd name="connsiteX54" fmla="*/ 5687048 w 7570879"/>
              <a:gd name="connsiteY54" fmla="*/ 8837453 h 10799773"/>
              <a:gd name="connsiteX55" fmla="*/ 6129422 w 7570879"/>
              <a:gd name="connsiteY55" fmla="*/ 5440838 h 10799773"/>
              <a:gd name="connsiteX56" fmla="*/ 6244710 w 7570879"/>
              <a:gd name="connsiteY56" fmla="*/ 4546352 h 10799773"/>
              <a:gd name="connsiteX57" fmla="*/ 6608563 w 7570879"/>
              <a:gd name="connsiteY57" fmla="*/ 2959568 h 10799773"/>
              <a:gd name="connsiteX58" fmla="*/ 6967088 w 7570879"/>
              <a:gd name="connsiteY58" fmla="*/ 2104645 h 10799773"/>
              <a:gd name="connsiteX59" fmla="*/ 7275489 w 7570879"/>
              <a:gd name="connsiteY59" fmla="*/ 1402270 h 10799773"/>
              <a:gd name="connsiteX60" fmla="*/ 7388788 w 7570879"/>
              <a:gd name="connsiteY60" fmla="*/ 1289531 h 10799773"/>
              <a:gd name="connsiteX61" fmla="*/ 7509565 w 7570879"/>
              <a:gd name="connsiteY61" fmla="*/ 1096750 h 10799773"/>
              <a:gd name="connsiteX62" fmla="*/ 7509565 w 7570879"/>
              <a:gd name="connsiteY62" fmla="*/ 1048835 h 10799773"/>
              <a:gd name="connsiteX63" fmla="*/ 7477863 w 7570879"/>
              <a:gd name="connsiteY63" fmla="*/ 1011210 h 10799773"/>
              <a:gd name="connsiteX64" fmla="*/ 7368956 w 7570879"/>
              <a:gd name="connsiteY64" fmla="*/ 950490 h 10799773"/>
              <a:gd name="connsiteX65" fmla="*/ 6247480 w 7570879"/>
              <a:gd name="connsiteY65" fmla="*/ 532084 h 10799773"/>
              <a:gd name="connsiteX66" fmla="*/ 5410545 w 7570879"/>
              <a:gd name="connsiteY66" fmla="*/ 123232 h 10799773"/>
              <a:gd name="connsiteX67" fmla="*/ 5472362 w 7570879"/>
              <a:gd name="connsiteY67" fmla="*/ 116451 h 10799773"/>
              <a:gd name="connsiteX68" fmla="*/ 5659322 w 7570879"/>
              <a:gd name="connsiteY68" fmla="*/ 182813 h 10799773"/>
              <a:gd name="connsiteX69" fmla="*/ 6186208 w 7570879"/>
              <a:gd name="connsiteY69" fmla="*/ 402371 h 10799773"/>
              <a:gd name="connsiteX70" fmla="*/ 5948698 w 7570879"/>
              <a:gd name="connsiteY70" fmla="*/ 315232 h 10799773"/>
              <a:gd name="connsiteX71" fmla="*/ 5710602 w 7570879"/>
              <a:gd name="connsiteY71" fmla="*/ 228673 h 10799773"/>
              <a:gd name="connsiteX72" fmla="*/ 6825731 w 7570879"/>
              <a:gd name="connsiteY72" fmla="*/ 723033 h 10799773"/>
              <a:gd name="connsiteX73" fmla="*/ 7043586 w 7570879"/>
              <a:gd name="connsiteY73" fmla="*/ 794434 h 10799773"/>
              <a:gd name="connsiteX74" fmla="*/ 7175733 w 7570879"/>
              <a:gd name="connsiteY74" fmla="*/ 841636 h 10799773"/>
              <a:gd name="connsiteX75" fmla="*/ 7346167 w 7570879"/>
              <a:gd name="connsiteY75" fmla="*/ 919348 h 10799773"/>
              <a:gd name="connsiteX76" fmla="*/ 6523150 w 7570879"/>
              <a:gd name="connsiteY76" fmla="*/ 517761 h 10799773"/>
              <a:gd name="connsiteX77" fmla="*/ 5417827 w 7570879"/>
              <a:gd name="connsiteY77" fmla="*/ 85217 h 10799773"/>
              <a:gd name="connsiteX78" fmla="*/ 5239185 w 7570879"/>
              <a:gd name="connsiteY78" fmla="*/ 72972 h 10799773"/>
              <a:gd name="connsiteX79" fmla="*/ 5239049 w 7570879"/>
              <a:gd name="connsiteY79" fmla="*/ 155736 h 10799773"/>
              <a:gd name="connsiteX80" fmla="*/ 5193607 w 7570879"/>
              <a:gd name="connsiteY80" fmla="*/ 197342 h 10799773"/>
              <a:gd name="connsiteX81" fmla="*/ 5188984 w 7570879"/>
              <a:gd name="connsiteY81" fmla="*/ 268598 h 10799773"/>
              <a:gd name="connsiteX82" fmla="*/ 5202691 w 7570879"/>
              <a:gd name="connsiteY82" fmla="*/ 394249 h 10799773"/>
              <a:gd name="connsiteX83" fmla="*/ 5221019 w 7570879"/>
              <a:gd name="connsiteY83" fmla="*/ 448643 h 10799773"/>
              <a:gd name="connsiteX84" fmla="*/ 5214170 w 7570879"/>
              <a:gd name="connsiteY84" fmla="*/ 356101 h 10799773"/>
              <a:gd name="connsiteX85" fmla="*/ 5267140 w 7570879"/>
              <a:gd name="connsiteY85" fmla="*/ 152521 h 10799773"/>
              <a:gd name="connsiteX86" fmla="*/ 5291442 w 7570879"/>
              <a:gd name="connsiteY86" fmla="*/ 121057 h 10799773"/>
              <a:gd name="connsiteX87" fmla="*/ 5239049 w 7570879"/>
              <a:gd name="connsiteY87" fmla="*/ 155736 h 10799773"/>
              <a:gd name="connsiteX88" fmla="*/ 5308453 w 7570879"/>
              <a:gd name="connsiteY88" fmla="*/ 173662 h 10799773"/>
              <a:gd name="connsiteX89" fmla="*/ 5249654 w 7570879"/>
              <a:gd name="connsiteY89" fmla="*/ 359800 h 10799773"/>
              <a:gd name="connsiteX90" fmla="*/ 5268848 w 7570879"/>
              <a:gd name="connsiteY90" fmla="*/ 450505 h 10799773"/>
              <a:gd name="connsiteX91" fmla="*/ 5281840 w 7570879"/>
              <a:gd name="connsiteY91" fmla="*/ 472819 h 10799773"/>
              <a:gd name="connsiteX92" fmla="*/ 5282214 w 7570879"/>
              <a:gd name="connsiteY92" fmla="*/ 367620 h 10799773"/>
              <a:gd name="connsiteX93" fmla="*/ 5326883 w 7570879"/>
              <a:gd name="connsiteY93" fmla="*/ 200847 h 10799773"/>
              <a:gd name="connsiteX94" fmla="*/ 5324937 w 7570879"/>
              <a:gd name="connsiteY94" fmla="*/ 249198 h 10799773"/>
              <a:gd name="connsiteX95" fmla="*/ 5330112 w 7570879"/>
              <a:gd name="connsiteY95" fmla="*/ 472819 h 10799773"/>
              <a:gd name="connsiteX96" fmla="*/ 5352825 w 7570879"/>
              <a:gd name="connsiteY96" fmla="*/ 521169 h 10799773"/>
              <a:gd name="connsiteX97" fmla="*/ 5346282 w 7570879"/>
              <a:gd name="connsiteY97" fmla="*/ 417143 h 10799773"/>
              <a:gd name="connsiteX98" fmla="*/ 5373175 w 7570879"/>
              <a:gd name="connsiteY98" fmla="*/ 225023 h 10799773"/>
              <a:gd name="connsiteX99" fmla="*/ 5384085 w 7570879"/>
              <a:gd name="connsiteY99" fmla="*/ 292895 h 10799773"/>
              <a:gd name="connsiteX100" fmla="*/ 5395905 w 7570879"/>
              <a:gd name="connsiteY100" fmla="*/ 490950 h 10799773"/>
              <a:gd name="connsiteX101" fmla="*/ 5415805 w 7570879"/>
              <a:gd name="connsiteY101" fmla="*/ 533257 h 10799773"/>
              <a:gd name="connsiteX102" fmla="*/ 5407078 w 7570879"/>
              <a:gd name="connsiteY102" fmla="*/ 466775 h 10799773"/>
              <a:gd name="connsiteX103" fmla="*/ 5412635 w 7570879"/>
              <a:gd name="connsiteY103" fmla="*/ 271608 h 10799773"/>
              <a:gd name="connsiteX104" fmla="*/ 5427573 w 7570879"/>
              <a:gd name="connsiteY104" fmla="*/ 256692 h 10799773"/>
              <a:gd name="connsiteX105" fmla="*/ 5471554 w 7570879"/>
              <a:gd name="connsiteY105" fmla="*/ 277640 h 10799773"/>
              <a:gd name="connsiteX106" fmla="*/ 5521262 w 7570879"/>
              <a:gd name="connsiteY106" fmla="*/ 292870 h 10799773"/>
              <a:gd name="connsiteX107" fmla="*/ 5398828 w 7570879"/>
              <a:gd name="connsiteY107" fmla="*/ 221879 h 10799773"/>
              <a:gd name="connsiteX108" fmla="*/ 5382437 w 7570879"/>
              <a:gd name="connsiteY108" fmla="*/ 205875 h 10799773"/>
              <a:gd name="connsiteX109" fmla="*/ 5514303 w 7570879"/>
              <a:gd name="connsiteY109" fmla="*/ 258976 h 10799773"/>
              <a:gd name="connsiteX110" fmla="*/ 5519044 w 7570879"/>
              <a:gd name="connsiteY110" fmla="*/ 237799 h 10799773"/>
              <a:gd name="connsiteX111" fmla="*/ 5337496 w 7570879"/>
              <a:gd name="connsiteY111" fmla="*/ 141690 h 10799773"/>
              <a:gd name="connsiteX112" fmla="*/ 5308453 w 7570879"/>
              <a:gd name="connsiteY112" fmla="*/ 173662 h 10799773"/>
              <a:gd name="connsiteX113" fmla="*/ 5337037 w 7570879"/>
              <a:gd name="connsiteY113" fmla="*/ 176672 h 10799773"/>
              <a:gd name="connsiteX114" fmla="*/ 5362673 w 7570879"/>
              <a:gd name="connsiteY114" fmla="*/ 188760 h 10799773"/>
              <a:gd name="connsiteX115" fmla="*/ 5373345 w 7570879"/>
              <a:gd name="connsiteY115" fmla="*/ 176672 h 10799773"/>
              <a:gd name="connsiteX116" fmla="*/ 5347718 w 7570879"/>
              <a:gd name="connsiteY116" fmla="*/ 164584 h 10799773"/>
              <a:gd name="connsiteX117" fmla="*/ 5337037 w 7570879"/>
              <a:gd name="connsiteY117" fmla="*/ 176672 h 10799773"/>
              <a:gd name="connsiteX118" fmla="*/ 5450881 w 7570879"/>
              <a:gd name="connsiteY118" fmla="*/ 388205 h 10799773"/>
              <a:gd name="connsiteX119" fmla="*/ 5476669 w 7570879"/>
              <a:gd name="connsiteY119" fmla="*/ 556006 h 10799773"/>
              <a:gd name="connsiteX120" fmla="*/ 5490885 w 7570879"/>
              <a:gd name="connsiteY120" fmla="*/ 569520 h 10799773"/>
              <a:gd name="connsiteX121" fmla="*/ 5481887 w 7570879"/>
              <a:gd name="connsiteY121" fmla="*/ 527213 h 10799773"/>
              <a:gd name="connsiteX122" fmla="*/ 5464731 w 7570879"/>
              <a:gd name="connsiteY122" fmla="*/ 424468 h 10799773"/>
              <a:gd name="connsiteX123" fmla="*/ 5450881 w 7570879"/>
              <a:gd name="connsiteY123" fmla="*/ 388205 h 10799773"/>
              <a:gd name="connsiteX124" fmla="*/ 5526700 w 7570879"/>
              <a:gd name="connsiteY124" fmla="*/ 466775 h 10799773"/>
              <a:gd name="connsiteX125" fmla="*/ 5543193 w 7570879"/>
              <a:gd name="connsiteY125" fmla="*/ 557432 h 10799773"/>
              <a:gd name="connsiteX126" fmla="*/ 5560646 w 7570879"/>
              <a:gd name="connsiteY126" fmla="*/ 593695 h 10799773"/>
              <a:gd name="connsiteX127" fmla="*/ 5552625 w 7570879"/>
              <a:gd name="connsiteY127" fmla="*/ 551389 h 10799773"/>
              <a:gd name="connsiteX128" fmla="*/ 5536123 w 7570879"/>
              <a:gd name="connsiteY128" fmla="*/ 460731 h 10799773"/>
              <a:gd name="connsiteX129" fmla="*/ 5527661 w 7570879"/>
              <a:gd name="connsiteY129" fmla="*/ 412380 h 10799773"/>
              <a:gd name="connsiteX130" fmla="*/ 5526700 w 7570879"/>
              <a:gd name="connsiteY130" fmla="*/ 466775 h 10799773"/>
              <a:gd name="connsiteX131" fmla="*/ 5222055 w 7570879"/>
              <a:gd name="connsiteY131" fmla="*/ 496196 h 10799773"/>
              <a:gd name="connsiteX132" fmla="*/ 5702037 w 7570879"/>
              <a:gd name="connsiteY132" fmla="*/ 766669 h 10799773"/>
              <a:gd name="connsiteX133" fmla="*/ 6638132 w 7570879"/>
              <a:gd name="connsiteY133" fmla="*/ 1174081 h 10799773"/>
              <a:gd name="connsiteX134" fmla="*/ 7083200 w 7570879"/>
              <a:gd name="connsiteY134" fmla="*/ 1307587 h 10799773"/>
              <a:gd name="connsiteX135" fmla="*/ 7074915 w 7570879"/>
              <a:gd name="connsiteY135" fmla="*/ 1300823 h 10799773"/>
              <a:gd name="connsiteX136" fmla="*/ 5418558 w 7570879"/>
              <a:gd name="connsiteY136" fmla="*/ 589077 h 10799773"/>
              <a:gd name="connsiteX137" fmla="*/ 5222055 w 7570879"/>
              <a:gd name="connsiteY137" fmla="*/ 496196 h 10799773"/>
              <a:gd name="connsiteX138" fmla="*/ 6166113 w 7570879"/>
              <a:gd name="connsiteY138" fmla="*/ 558230 h 10799773"/>
              <a:gd name="connsiteX139" fmla="*/ 6900581 w 7570879"/>
              <a:gd name="connsiteY139" fmla="*/ 861423 h 10799773"/>
              <a:gd name="connsiteX140" fmla="*/ 6768800 w 7570879"/>
              <a:gd name="connsiteY140" fmla="*/ 799451 h 10799773"/>
              <a:gd name="connsiteX141" fmla="*/ 6347652 w 7570879"/>
              <a:gd name="connsiteY141" fmla="*/ 621400 h 10799773"/>
              <a:gd name="connsiteX142" fmla="*/ 6166113 w 7570879"/>
              <a:gd name="connsiteY142" fmla="*/ 558230 h 10799773"/>
              <a:gd name="connsiteX143" fmla="*/ 5186333 w 7570879"/>
              <a:gd name="connsiteY143" fmla="*/ 574488 h 10799773"/>
              <a:gd name="connsiteX144" fmla="*/ 4623166 w 7570879"/>
              <a:gd name="connsiteY144" fmla="*/ 1862895 h 10799773"/>
              <a:gd name="connsiteX145" fmla="*/ 4200734 w 7570879"/>
              <a:gd name="connsiteY145" fmla="*/ 2706611 h 10799773"/>
              <a:gd name="connsiteX146" fmla="*/ 4102219 w 7570879"/>
              <a:gd name="connsiteY146" fmla="*/ 2860127 h 10799773"/>
              <a:gd name="connsiteX147" fmla="*/ 4341488 w 7570879"/>
              <a:gd name="connsiteY147" fmla="*/ 2520993 h 10799773"/>
              <a:gd name="connsiteX148" fmla="*/ 4450599 w 7570879"/>
              <a:gd name="connsiteY148" fmla="*/ 2321550 h 10799773"/>
              <a:gd name="connsiteX149" fmla="*/ 5119147 w 7570879"/>
              <a:gd name="connsiteY149" fmla="*/ 771710 h 10799773"/>
              <a:gd name="connsiteX150" fmla="*/ 5201373 w 7570879"/>
              <a:gd name="connsiteY150" fmla="*/ 562908 h 10799773"/>
              <a:gd name="connsiteX151" fmla="*/ 5222641 w 7570879"/>
              <a:gd name="connsiteY151" fmla="*/ 582127 h 10799773"/>
              <a:gd name="connsiteX152" fmla="*/ 5243901 w 7570879"/>
              <a:gd name="connsiteY152" fmla="*/ 601358 h 10799773"/>
              <a:gd name="connsiteX153" fmla="*/ 5171515 w 7570879"/>
              <a:gd name="connsiteY153" fmla="*/ 760709 h 10799773"/>
              <a:gd name="connsiteX154" fmla="*/ 4869359 w 7570879"/>
              <a:gd name="connsiteY154" fmla="*/ 1444007 h 10799773"/>
              <a:gd name="connsiteX155" fmla="*/ 3989395 w 7570879"/>
              <a:gd name="connsiteY155" fmla="*/ 3025378 h 10799773"/>
              <a:gd name="connsiteX156" fmla="*/ 2867987 w 7570879"/>
              <a:gd name="connsiteY156" fmla="*/ 4365008 h 10799773"/>
              <a:gd name="connsiteX157" fmla="*/ 1272902 w 7570879"/>
              <a:gd name="connsiteY157" fmla="*/ 6377630 h 10799773"/>
              <a:gd name="connsiteX158" fmla="*/ 553528 w 7570879"/>
              <a:gd name="connsiteY158" fmla="*/ 7287291 h 10799773"/>
              <a:gd name="connsiteX159" fmla="*/ 319295 w 7570879"/>
              <a:gd name="connsiteY159" fmla="*/ 7591563 h 10799773"/>
              <a:gd name="connsiteX160" fmla="*/ 142649 w 7570879"/>
              <a:gd name="connsiteY160" fmla="*/ 8214949 h 10799773"/>
              <a:gd name="connsiteX161" fmla="*/ 241483 w 7570879"/>
              <a:gd name="connsiteY161" fmla="*/ 8585259 h 10799773"/>
              <a:gd name="connsiteX162" fmla="*/ 295705 w 7570879"/>
              <a:gd name="connsiteY162" fmla="*/ 8695636 h 10799773"/>
              <a:gd name="connsiteX163" fmla="*/ 382582 w 7570879"/>
              <a:gd name="connsiteY163" fmla="*/ 8788509 h 10799773"/>
              <a:gd name="connsiteX164" fmla="*/ 804390 w 7570879"/>
              <a:gd name="connsiteY164" fmla="*/ 9129580 h 10799773"/>
              <a:gd name="connsiteX165" fmla="*/ 1936038 w 7570879"/>
              <a:gd name="connsiteY165" fmla="*/ 9741369 h 10799773"/>
              <a:gd name="connsiteX166" fmla="*/ 2002604 w 7570879"/>
              <a:gd name="connsiteY166" fmla="*/ 9743833 h 10799773"/>
              <a:gd name="connsiteX167" fmla="*/ 834648 w 7570879"/>
              <a:gd name="connsiteY167" fmla="*/ 9076559 h 10799773"/>
              <a:gd name="connsiteX168" fmla="*/ 798340 w 7570879"/>
              <a:gd name="connsiteY168" fmla="*/ 9045545 h 10799773"/>
              <a:gd name="connsiteX169" fmla="*/ 829469 w 7570879"/>
              <a:gd name="connsiteY169" fmla="*/ 9064239 h 10799773"/>
              <a:gd name="connsiteX170" fmla="*/ 986806 w 7570879"/>
              <a:gd name="connsiteY170" fmla="*/ 9160341 h 10799773"/>
              <a:gd name="connsiteX171" fmla="*/ 979889 w 7570879"/>
              <a:gd name="connsiteY171" fmla="*/ 9130261 h 10799773"/>
              <a:gd name="connsiteX172" fmla="*/ 713617 w 7570879"/>
              <a:gd name="connsiteY172" fmla="*/ 8939417 h 10799773"/>
              <a:gd name="connsiteX173" fmla="*/ 677307 w 7570879"/>
              <a:gd name="connsiteY173" fmla="*/ 8900076 h 10799773"/>
              <a:gd name="connsiteX174" fmla="*/ 755978 w 7570879"/>
              <a:gd name="connsiteY174" fmla="*/ 8954711 h 10799773"/>
              <a:gd name="connsiteX175" fmla="*/ 1128155 w 7570879"/>
              <a:gd name="connsiteY175" fmla="*/ 9180394 h 10799773"/>
              <a:gd name="connsiteX176" fmla="*/ 1109996 w 7570879"/>
              <a:gd name="connsiteY176" fmla="*/ 9156516 h 10799773"/>
              <a:gd name="connsiteX177" fmla="*/ 747578 w 7570879"/>
              <a:gd name="connsiteY177" fmla="*/ 8913161 h 10799773"/>
              <a:gd name="connsiteX178" fmla="*/ 637342 w 7570879"/>
              <a:gd name="connsiteY178" fmla="*/ 8645588 h 10799773"/>
              <a:gd name="connsiteX179" fmla="*/ 659781 w 7570879"/>
              <a:gd name="connsiteY179" fmla="*/ 8616528 h 10799773"/>
              <a:gd name="connsiteX180" fmla="*/ 678566 w 7570879"/>
              <a:gd name="connsiteY180" fmla="*/ 8612960 h 10799773"/>
              <a:gd name="connsiteX181" fmla="*/ 694143 w 7570879"/>
              <a:gd name="connsiteY181" fmla="*/ 8673713 h 10799773"/>
              <a:gd name="connsiteX182" fmla="*/ 816204 w 7570879"/>
              <a:gd name="connsiteY182" fmla="*/ 8933979 h 10799773"/>
              <a:gd name="connsiteX183" fmla="*/ 798981 w 7570879"/>
              <a:gd name="connsiteY183" fmla="*/ 8881041 h 10799773"/>
              <a:gd name="connsiteX184" fmla="*/ 702978 w 7570879"/>
              <a:gd name="connsiteY184" fmla="*/ 8599364 h 10799773"/>
              <a:gd name="connsiteX185" fmla="*/ 761243 w 7570879"/>
              <a:gd name="connsiteY185" fmla="*/ 8659184 h 10799773"/>
              <a:gd name="connsiteX186" fmla="*/ 857430 w 7570879"/>
              <a:gd name="connsiteY186" fmla="*/ 8879768 h 10799773"/>
              <a:gd name="connsiteX187" fmla="*/ 835242 w 7570879"/>
              <a:gd name="connsiteY187" fmla="*/ 8815785 h 10799773"/>
              <a:gd name="connsiteX188" fmla="*/ 766363 w 7570879"/>
              <a:gd name="connsiteY188" fmla="*/ 8580161 h 10799773"/>
              <a:gd name="connsiteX189" fmla="*/ 759088 w 7570879"/>
              <a:gd name="connsiteY189" fmla="*/ 8539035 h 10799773"/>
              <a:gd name="connsiteX190" fmla="*/ 740437 w 7570879"/>
              <a:gd name="connsiteY190" fmla="*/ 8501733 h 10799773"/>
              <a:gd name="connsiteX191" fmla="*/ 746937 w 7570879"/>
              <a:gd name="connsiteY191" fmla="*/ 8385536 h 10799773"/>
              <a:gd name="connsiteX192" fmla="*/ 743802 w 7570879"/>
              <a:gd name="connsiteY192" fmla="*/ 8299563 h 10799773"/>
              <a:gd name="connsiteX193" fmla="*/ 732982 w 7570879"/>
              <a:gd name="connsiteY193" fmla="*/ 8434249 h 10799773"/>
              <a:gd name="connsiteX194" fmla="*/ 731772 w 7570879"/>
              <a:gd name="connsiteY194" fmla="*/ 8538696 h 10799773"/>
              <a:gd name="connsiteX195" fmla="*/ 714621 w 7570879"/>
              <a:gd name="connsiteY195" fmla="*/ 8545323 h 10799773"/>
              <a:gd name="connsiteX196" fmla="*/ 683541 w 7570879"/>
              <a:gd name="connsiteY196" fmla="*/ 8386207 h 10799773"/>
              <a:gd name="connsiteX197" fmla="*/ 898564 w 7570879"/>
              <a:gd name="connsiteY197" fmla="*/ 7758640 h 10799773"/>
              <a:gd name="connsiteX198" fmla="*/ 909823 w 7570879"/>
              <a:gd name="connsiteY198" fmla="*/ 7731441 h 10799773"/>
              <a:gd name="connsiteX199" fmla="*/ 742761 w 7570879"/>
              <a:gd name="connsiteY199" fmla="*/ 8002013 h 10799773"/>
              <a:gd name="connsiteX200" fmla="*/ 682669 w 7570879"/>
              <a:gd name="connsiteY200" fmla="*/ 8175701 h 10799773"/>
              <a:gd name="connsiteX201" fmla="*/ 657627 w 7570879"/>
              <a:gd name="connsiteY201" fmla="*/ 8274598 h 10799773"/>
              <a:gd name="connsiteX202" fmla="*/ 661415 w 7570879"/>
              <a:gd name="connsiteY202" fmla="*/ 8407985 h 10799773"/>
              <a:gd name="connsiteX203" fmla="*/ 662965 w 7570879"/>
              <a:gd name="connsiteY203" fmla="*/ 8541330 h 10799773"/>
              <a:gd name="connsiteX204" fmla="*/ 631194 w 7570879"/>
              <a:gd name="connsiteY204" fmla="*/ 8530113 h 10799773"/>
              <a:gd name="connsiteX205" fmla="*/ 594255 w 7570879"/>
              <a:gd name="connsiteY205" fmla="*/ 8323737 h 10799773"/>
              <a:gd name="connsiteX206" fmla="*/ 594182 w 7570879"/>
              <a:gd name="connsiteY206" fmla="*/ 8196816 h 10799773"/>
              <a:gd name="connsiteX207" fmla="*/ 621766 w 7570879"/>
              <a:gd name="connsiteY207" fmla="*/ 8106161 h 10799773"/>
              <a:gd name="connsiteX208" fmla="*/ 778575 w 7570879"/>
              <a:gd name="connsiteY208" fmla="*/ 7761657 h 10799773"/>
              <a:gd name="connsiteX209" fmla="*/ 829311 w 7570879"/>
              <a:gd name="connsiteY209" fmla="*/ 7677043 h 10799773"/>
              <a:gd name="connsiteX210" fmla="*/ 795677 w 7570879"/>
              <a:gd name="connsiteY210" fmla="*/ 7714770 h 10799773"/>
              <a:gd name="connsiteX211" fmla="*/ 762030 w 7570879"/>
              <a:gd name="connsiteY211" fmla="*/ 7752513 h 10799773"/>
              <a:gd name="connsiteX212" fmla="*/ 734301 w 7570879"/>
              <a:gd name="connsiteY212" fmla="*/ 7739904 h 10799773"/>
              <a:gd name="connsiteX213" fmla="*/ 712503 w 7570879"/>
              <a:gd name="connsiteY213" fmla="*/ 7711855 h 10799773"/>
              <a:gd name="connsiteX214" fmla="*/ 703160 w 7570879"/>
              <a:gd name="connsiteY214" fmla="*/ 7702262 h 10799773"/>
              <a:gd name="connsiteX215" fmla="*/ 667164 w 7570879"/>
              <a:gd name="connsiteY215" fmla="*/ 7685251 h 10799773"/>
              <a:gd name="connsiteX216" fmla="*/ 646444 w 7570879"/>
              <a:gd name="connsiteY216" fmla="*/ 7662385 h 10799773"/>
              <a:gd name="connsiteX217" fmla="*/ 665131 w 7570879"/>
              <a:gd name="connsiteY217" fmla="*/ 7646887 h 10799773"/>
              <a:gd name="connsiteX218" fmla="*/ 683819 w 7570879"/>
              <a:gd name="connsiteY218" fmla="*/ 7631405 h 10799773"/>
              <a:gd name="connsiteX219" fmla="*/ 704769 w 7570879"/>
              <a:gd name="connsiteY219" fmla="*/ 7649640 h 10799773"/>
              <a:gd name="connsiteX220" fmla="*/ 755978 w 7570879"/>
              <a:gd name="connsiteY220" fmla="*/ 7682498 h 10799773"/>
              <a:gd name="connsiteX221" fmla="*/ 786236 w 7570879"/>
              <a:gd name="connsiteY221" fmla="*/ 7697088 h 10799773"/>
              <a:gd name="connsiteX222" fmla="*/ 737824 w 7570879"/>
              <a:gd name="connsiteY222" fmla="*/ 7653752 h 10799773"/>
              <a:gd name="connsiteX223" fmla="*/ 656127 w 7570879"/>
              <a:gd name="connsiteY223" fmla="*/ 7589753 h 10799773"/>
              <a:gd name="connsiteX224" fmla="*/ 622843 w 7570879"/>
              <a:gd name="connsiteY224" fmla="*/ 7553563 h 10799773"/>
              <a:gd name="connsiteX225" fmla="*/ 613766 w 7570879"/>
              <a:gd name="connsiteY225" fmla="*/ 7539467 h 10799773"/>
              <a:gd name="connsiteX226" fmla="*/ 578121 w 7570879"/>
              <a:gd name="connsiteY226" fmla="*/ 7513177 h 10799773"/>
              <a:gd name="connsiteX227" fmla="*/ 584633 w 7570879"/>
              <a:gd name="connsiteY227" fmla="*/ 7488315 h 10799773"/>
              <a:gd name="connsiteX228" fmla="*/ 569565 w 7570879"/>
              <a:gd name="connsiteY228" fmla="*/ 7500797 h 10799773"/>
              <a:gd name="connsiteX229" fmla="*/ 526017 w 7570879"/>
              <a:gd name="connsiteY229" fmla="*/ 7475620 h 10799773"/>
              <a:gd name="connsiteX230" fmla="*/ 786309 w 7570879"/>
              <a:gd name="connsiteY230" fmla="*/ 7163319 h 10799773"/>
              <a:gd name="connsiteX231" fmla="*/ 820488 w 7570879"/>
              <a:gd name="connsiteY231" fmla="*/ 7219204 h 10799773"/>
              <a:gd name="connsiteX232" fmla="*/ 811967 w 7570879"/>
              <a:gd name="connsiteY232" fmla="*/ 7241891 h 10799773"/>
              <a:gd name="connsiteX233" fmla="*/ 833766 w 7570879"/>
              <a:gd name="connsiteY233" fmla="*/ 7224149 h 10799773"/>
              <a:gd name="connsiteX234" fmla="*/ 855577 w 7570879"/>
              <a:gd name="connsiteY234" fmla="*/ 7206416 h 10799773"/>
              <a:gd name="connsiteX235" fmla="*/ 884450 w 7570879"/>
              <a:gd name="connsiteY235" fmla="*/ 7239937 h 10799773"/>
              <a:gd name="connsiteX236" fmla="*/ 913323 w 7570879"/>
              <a:gd name="connsiteY236" fmla="*/ 7265751 h 10799773"/>
              <a:gd name="connsiteX237" fmla="*/ 958706 w 7570879"/>
              <a:gd name="connsiteY237" fmla="*/ 7284343 h 10799773"/>
              <a:gd name="connsiteX238" fmla="*/ 1004098 w 7570879"/>
              <a:gd name="connsiteY238" fmla="*/ 7310624 h 10799773"/>
              <a:gd name="connsiteX239" fmla="*/ 970305 w 7570879"/>
              <a:gd name="connsiteY239" fmla="*/ 7279423 h 10799773"/>
              <a:gd name="connsiteX240" fmla="*/ 936520 w 7570879"/>
              <a:gd name="connsiteY240" fmla="*/ 7248230 h 10799773"/>
              <a:gd name="connsiteX241" fmla="*/ 949504 w 7570879"/>
              <a:gd name="connsiteY241" fmla="*/ 7223988 h 10799773"/>
              <a:gd name="connsiteX242" fmla="*/ 962496 w 7570879"/>
              <a:gd name="connsiteY242" fmla="*/ 7199746 h 10799773"/>
              <a:gd name="connsiteX243" fmla="*/ 1013555 w 7570879"/>
              <a:gd name="connsiteY243" fmla="*/ 7232400 h 10799773"/>
              <a:gd name="connsiteX244" fmla="*/ 1070018 w 7570879"/>
              <a:gd name="connsiteY244" fmla="*/ 7268954 h 10799773"/>
              <a:gd name="connsiteX245" fmla="*/ 1053958 w 7570879"/>
              <a:gd name="connsiteY245" fmla="*/ 7311771 h 10799773"/>
              <a:gd name="connsiteX246" fmla="*/ 1032486 w 7570879"/>
              <a:gd name="connsiteY246" fmla="*/ 7350679 h 10799773"/>
              <a:gd name="connsiteX247" fmla="*/ 1063704 w 7570879"/>
              <a:gd name="connsiteY247" fmla="*/ 7316742 h 10799773"/>
              <a:gd name="connsiteX248" fmla="*/ 1108858 w 7570879"/>
              <a:gd name="connsiteY248" fmla="*/ 7291412 h 10799773"/>
              <a:gd name="connsiteX249" fmla="*/ 1114330 w 7570879"/>
              <a:gd name="connsiteY249" fmla="*/ 7286314 h 10799773"/>
              <a:gd name="connsiteX250" fmla="*/ 1149644 w 7570879"/>
              <a:gd name="connsiteY250" fmla="*/ 7228254 h 10799773"/>
              <a:gd name="connsiteX251" fmla="*/ 1159466 w 7570879"/>
              <a:gd name="connsiteY251" fmla="*/ 7216944 h 10799773"/>
              <a:gd name="connsiteX252" fmla="*/ 1202708 w 7570879"/>
              <a:gd name="connsiteY252" fmla="*/ 7169539 h 10799773"/>
              <a:gd name="connsiteX253" fmla="*/ 1221954 w 7570879"/>
              <a:gd name="connsiteY253" fmla="*/ 7176838 h 10799773"/>
              <a:gd name="connsiteX254" fmla="*/ 1207908 w 7570879"/>
              <a:gd name="connsiteY254" fmla="*/ 7162716 h 10799773"/>
              <a:gd name="connsiteX255" fmla="*/ 1193888 w 7570879"/>
              <a:gd name="connsiteY255" fmla="*/ 7148585 h 10799773"/>
              <a:gd name="connsiteX256" fmla="*/ 1236535 w 7570879"/>
              <a:gd name="connsiteY256" fmla="*/ 7092487 h 10799773"/>
              <a:gd name="connsiteX257" fmla="*/ 1289896 w 7570879"/>
              <a:gd name="connsiteY257" fmla="*/ 7032379 h 10799773"/>
              <a:gd name="connsiteX258" fmla="*/ 1300619 w 7570879"/>
              <a:gd name="connsiteY258" fmla="*/ 7012700 h 10799773"/>
              <a:gd name="connsiteX259" fmla="*/ 1318778 w 7570879"/>
              <a:gd name="connsiteY259" fmla="*/ 6982009 h 10799773"/>
              <a:gd name="connsiteX260" fmla="*/ 1336868 w 7570879"/>
              <a:gd name="connsiteY260" fmla="*/ 6953340 h 10799773"/>
              <a:gd name="connsiteX261" fmla="*/ 1308853 w 7570879"/>
              <a:gd name="connsiteY261" fmla="*/ 6974599 h 10799773"/>
              <a:gd name="connsiteX262" fmla="*/ 1280898 w 7570879"/>
              <a:gd name="connsiteY262" fmla="*/ 7009480 h 10799773"/>
              <a:gd name="connsiteX263" fmla="*/ 1230238 w 7570879"/>
              <a:gd name="connsiteY263" fmla="*/ 6976010 h 10799773"/>
              <a:gd name="connsiteX264" fmla="*/ 1193803 w 7570879"/>
              <a:gd name="connsiteY264" fmla="*/ 6912214 h 10799773"/>
              <a:gd name="connsiteX265" fmla="*/ 1208010 w 7570879"/>
              <a:gd name="connsiteY265" fmla="*/ 6898024 h 10799773"/>
              <a:gd name="connsiteX266" fmla="*/ 1248906 w 7570879"/>
              <a:gd name="connsiteY266" fmla="*/ 6923260 h 10799773"/>
              <a:gd name="connsiteX267" fmla="*/ 1227953 w 7570879"/>
              <a:gd name="connsiteY267" fmla="*/ 6885270 h 10799773"/>
              <a:gd name="connsiteX268" fmla="*/ 1155388 w 7570879"/>
              <a:gd name="connsiteY268" fmla="*/ 6817106 h 10799773"/>
              <a:gd name="connsiteX269" fmla="*/ 1140254 w 7570879"/>
              <a:gd name="connsiteY269" fmla="*/ 6806774 h 10799773"/>
              <a:gd name="connsiteX270" fmla="*/ 1101219 w 7570879"/>
              <a:gd name="connsiteY270" fmla="*/ 6794012 h 10799773"/>
              <a:gd name="connsiteX271" fmla="*/ 1077317 w 7570879"/>
              <a:gd name="connsiteY271" fmla="*/ 6775913 h 10799773"/>
              <a:gd name="connsiteX272" fmla="*/ 1093860 w 7570879"/>
              <a:gd name="connsiteY272" fmla="*/ 6749019 h 10799773"/>
              <a:gd name="connsiteX273" fmla="*/ 1110396 w 7570879"/>
              <a:gd name="connsiteY273" fmla="*/ 6722126 h 10799773"/>
              <a:gd name="connsiteX274" fmla="*/ 1085678 w 7570879"/>
              <a:gd name="connsiteY274" fmla="*/ 6744065 h 10799773"/>
              <a:gd name="connsiteX275" fmla="*/ 1053015 w 7570879"/>
              <a:gd name="connsiteY275" fmla="*/ 6753174 h 10799773"/>
              <a:gd name="connsiteX276" fmla="*/ 1262714 w 7570879"/>
              <a:gd name="connsiteY276" fmla="*/ 6462243 h 10799773"/>
              <a:gd name="connsiteX277" fmla="*/ 1320375 w 7570879"/>
              <a:gd name="connsiteY277" fmla="*/ 6390715 h 10799773"/>
              <a:gd name="connsiteX278" fmla="*/ 1324828 w 7570879"/>
              <a:gd name="connsiteY278" fmla="*/ 6404905 h 10799773"/>
              <a:gd name="connsiteX279" fmla="*/ 1293490 w 7570879"/>
              <a:gd name="connsiteY279" fmla="*/ 6461309 h 10799773"/>
              <a:gd name="connsiteX280" fmla="*/ 1273947 w 7570879"/>
              <a:gd name="connsiteY280" fmla="*/ 6498501 h 10799773"/>
              <a:gd name="connsiteX281" fmla="*/ 1305556 w 7570879"/>
              <a:gd name="connsiteY281" fmla="*/ 6468285 h 10799773"/>
              <a:gd name="connsiteX282" fmla="*/ 1376362 w 7570879"/>
              <a:gd name="connsiteY282" fmla="*/ 6481846 h 10799773"/>
              <a:gd name="connsiteX283" fmla="*/ 1706082 w 7570879"/>
              <a:gd name="connsiteY283" fmla="*/ 6716042 h 10799773"/>
              <a:gd name="connsiteX284" fmla="*/ 2326062 w 7570879"/>
              <a:gd name="connsiteY284" fmla="*/ 6880316 h 10799773"/>
              <a:gd name="connsiteX285" fmla="*/ 2434824 w 7570879"/>
              <a:gd name="connsiteY285" fmla="*/ 6888507 h 10799773"/>
              <a:gd name="connsiteX286" fmla="*/ 2466799 w 7570879"/>
              <a:gd name="connsiteY286" fmla="*/ 6928528 h 10799773"/>
              <a:gd name="connsiteX287" fmla="*/ 2498781 w 7570879"/>
              <a:gd name="connsiteY287" fmla="*/ 6968558 h 10799773"/>
              <a:gd name="connsiteX288" fmla="*/ 2431476 w 7570879"/>
              <a:gd name="connsiteY288" fmla="*/ 6937782 h 10799773"/>
              <a:gd name="connsiteX289" fmla="*/ 2357280 w 7570879"/>
              <a:gd name="connsiteY289" fmla="*/ 6913871 h 10799773"/>
              <a:gd name="connsiteX290" fmla="*/ 2738951 w 7570879"/>
              <a:gd name="connsiteY290" fmla="*/ 7090176 h 10799773"/>
              <a:gd name="connsiteX291" fmla="*/ 2631973 w 7570879"/>
              <a:gd name="connsiteY291" fmla="*/ 7030357 h 10799773"/>
              <a:gd name="connsiteX292" fmla="*/ 2516991 w 7570879"/>
              <a:gd name="connsiteY292" fmla="*/ 6971150 h 10799773"/>
              <a:gd name="connsiteX293" fmla="*/ 2563979 w 7570879"/>
              <a:gd name="connsiteY293" fmla="*/ 6970538 h 10799773"/>
              <a:gd name="connsiteX294" fmla="*/ 2610960 w 7570879"/>
              <a:gd name="connsiteY294" fmla="*/ 6969917 h 10799773"/>
              <a:gd name="connsiteX295" fmla="*/ 2649562 w 7570879"/>
              <a:gd name="connsiteY295" fmla="*/ 6929055 h 10799773"/>
              <a:gd name="connsiteX296" fmla="*/ 2688147 w 7570879"/>
              <a:gd name="connsiteY296" fmla="*/ 6888185 h 10799773"/>
              <a:gd name="connsiteX297" fmla="*/ 2765971 w 7570879"/>
              <a:gd name="connsiteY297" fmla="*/ 6879967 h 10799773"/>
              <a:gd name="connsiteX298" fmla="*/ 3155434 w 7570879"/>
              <a:gd name="connsiteY298" fmla="*/ 6812373 h 10799773"/>
              <a:gd name="connsiteX299" fmla="*/ 3200825 w 7570879"/>
              <a:gd name="connsiteY299" fmla="*/ 6799560 h 10799773"/>
              <a:gd name="connsiteX300" fmla="*/ 3200825 w 7570879"/>
              <a:gd name="connsiteY300" fmla="*/ 6775139 h 10799773"/>
              <a:gd name="connsiteX301" fmla="*/ 3200825 w 7570879"/>
              <a:gd name="connsiteY301" fmla="*/ 6750710 h 10799773"/>
              <a:gd name="connsiteX302" fmla="*/ 3178410 w 7570879"/>
              <a:gd name="connsiteY302" fmla="*/ 6757822 h 10799773"/>
              <a:gd name="connsiteX303" fmla="*/ 3011987 w 7570879"/>
              <a:gd name="connsiteY303" fmla="*/ 6794139 h 10799773"/>
              <a:gd name="connsiteX304" fmla="*/ 1807189 w 7570879"/>
              <a:gd name="connsiteY304" fmla="*/ 6691231 h 10799773"/>
              <a:gd name="connsiteX305" fmla="*/ 1506376 w 7570879"/>
              <a:gd name="connsiteY305" fmla="*/ 6504236 h 10799773"/>
              <a:gd name="connsiteX306" fmla="*/ 1559414 w 7570879"/>
              <a:gd name="connsiteY306" fmla="*/ 6533789 h 10799773"/>
              <a:gd name="connsiteX307" fmla="*/ 1942513 w 7570879"/>
              <a:gd name="connsiteY307" fmla="*/ 6732552 h 10799773"/>
              <a:gd name="connsiteX308" fmla="*/ 2793205 w 7570879"/>
              <a:gd name="connsiteY308" fmla="*/ 6787749 h 10799773"/>
              <a:gd name="connsiteX309" fmla="*/ 2861937 w 7570879"/>
              <a:gd name="connsiteY309" fmla="*/ 6760091 h 10799773"/>
              <a:gd name="connsiteX310" fmla="*/ 2772081 w 7570879"/>
              <a:gd name="connsiteY310" fmla="*/ 6779464 h 10799773"/>
              <a:gd name="connsiteX311" fmla="*/ 2352292 w 7570879"/>
              <a:gd name="connsiteY311" fmla="*/ 6789618 h 10799773"/>
              <a:gd name="connsiteX312" fmla="*/ 1929988 w 7570879"/>
              <a:gd name="connsiteY312" fmla="*/ 6696091 h 10799773"/>
              <a:gd name="connsiteX313" fmla="*/ 1784748 w 7570879"/>
              <a:gd name="connsiteY313" fmla="*/ 6637028 h 10799773"/>
              <a:gd name="connsiteX314" fmla="*/ 1760540 w 7570879"/>
              <a:gd name="connsiteY314" fmla="*/ 6619864 h 10799773"/>
              <a:gd name="connsiteX315" fmla="*/ 1724232 w 7570879"/>
              <a:gd name="connsiteY315" fmla="*/ 6583046 h 10799773"/>
              <a:gd name="connsiteX316" fmla="*/ 1654411 w 7570879"/>
              <a:gd name="connsiteY316" fmla="*/ 6552584 h 10799773"/>
              <a:gd name="connsiteX317" fmla="*/ 1573307 w 7570879"/>
              <a:gd name="connsiteY317" fmla="*/ 6516344 h 10799773"/>
              <a:gd name="connsiteX318" fmla="*/ 1497556 w 7570879"/>
              <a:gd name="connsiteY318" fmla="*/ 6474326 h 10799773"/>
              <a:gd name="connsiteX319" fmla="*/ 1409552 w 7570879"/>
              <a:gd name="connsiteY319" fmla="*/ 6388770 h 10799773"/>
              <a:gd name="connsiteX320" fmla="*/ 1433335 w 7570879"/>
              <a:gd name="connsiteY320" fmla="*/ 6404574 h 10799773"/>
              <a:gd name="connsiteX321" fmla="*/ 1550501 w 7570879"/>
              <a:gd name="connsiteY321" fmla="*/ 6480852 h 10799773"/>
              <a:gd name="connsiteX322" fmla="*/ 1643884 w 7570879"/>
              <a:gd name="connsiteY322" fmla="*/ 6526932 h 10799773"/>
              <a:gd name="connsiteX323" fmla="*/ 1735490 w 7570879"/>
              <a:gd name="connsiteY323" fmla="*/ 6531869 h 10799773"/>
              <a:gd name="connsiteX324" fmla="*/ 1827114 w 7570879"/>
              <a:gd name="connsiteY324" fmla="*/ 6536788 h 10799773"/>
              <a:gd name="connsiteX325" fmla="*/ 1909655 w 7570879"/>
              <a:gd name="connsiteY325" fmla="*/ 6505341 h 10799773"/>
              <a:gd name="connsiteX326" fmla="*/ 1992212 w 7570879"/>
              <a:gd name="connsiteY326" fmla="*/ 6473893 h 10799773"/>
              <a:gd name="connsiteX327" fmla="*/ 2026515 w 7570879"/>
              <a:gd name="connsiteY327" fmla="*/ 6498288 h 10799773"/>
              <a:gd name="connsiteX328" fmla="*/ 2108681 w 7570879"/>
              <a:gd name="connsiteY328" fmla="*/ 6522675 h 10799773"/>
              <a:gd name="connsiteX329" fmla="*/ 2156537 w 7570879"/>
              <a:gd name="connsiteY329" fmla="*/ 6522675 h 10799773"/>
              <a:gd name="connsiteX330" fmla="*/ 2209677 w 7570879"/>
              <a:gd name="connsiteY330" fmla="*/ 6476204 h 10799773"/>
              <a:gd name="connsiteX331" fmla="*/ 2467070 w 7570879"/>
              <a:gd name="connsiteY331" fmla="*/ 6401804 h 10799773"/>
              <a:gd name="connsiteX332" fmla="*/ 2625923 w 7570879"/>
              <a:gd name="connsiteY332" fmla="*/ 6389713 h 10799773"/>
              <a:gd name="connsiteX333" fmla="*/ 2472322 w 7570879"/>
              <a:gd name="connsiteY333" fmla="*/ 6377443 h 10799773"/>
              <a:gd name="connsiteX334" fmla="*/ 2414117 w 7570879"/>
              <a:gd name="connsiteY334" fmla="*/ 6339470 h 10799773"/>
              <a:gd name="connsiteX335" fmla="*/ 2480683 w 7570879"/>
              <a:gd name="connsiteY335" fmla="*/ 6324829 h 10799773"/>
              <a:gd name="connsiteX336" fmla="*/ 2408696 w 7570879"/>
              <a:gd name="connsiteY336" fmla="*/ 6314055 h 10799773"/>
              <a:gd name="connsiteX337" fmla="*/ 2149867 w 7570879"/>
              <a:gd name="connsiteY337" fmla="*/ 6395881 h 10799773"/>
              <a:gd name="connsiteX338" fmla="*/ 2027313 w 7570879"/>
              <a:gd name="connsiteY338" fmla="*/ 6439794 h 10799773"/>
              <a:gd name="connsiteX339" fmla="*/ 2284987 w 7570879"/>
              <a:gd name="connsiteY339" fmla="*/ 6297996 h 10799773"/>
              <a:gd name="connsiteX340" fmla="*/ 2371759 w 7570879"/>
              <a:gd name="connsiteY340" fmla="*/ 6269913 h 10799773"/>
              <a:gd name="connsiteX341" fmla="*/ 2329392 w 7570879"/>
              <a:gd name="connsiteY341" fmla="*/ 6269658 h 10799773"/>
              <a:gd name="connsiteX342" fmla="*/ 2094083 w 7570879"/>
              <a:gd name="connsiteY342" fmla="*/ 6365054 h 10799773"/>
              <a:gd name="connsiteX343" fmla="*/ 1700024 w 7570879"/>
              <a:gd name="connsiteY343" fmla="*/ 6486758 h 10799773"/>
              <a:gd name="connsiteX344" fmla="*/ 1657666 w 7570879"/>
              <a:gd name="connsiteY344" fmla="*/ 6476808 h 10799773"/>
              <a:gd name="connsiteX345" fmla="*/ 1714613 w 7570879"/>
              <a:gd name="connsiteY345" fmla="*/ 6475558 h 10799773"/>
              <a:gd name="connsiteX346" fmla="*/ 2042634 w 7570879"/>
              <a:gd name="connsiteY346" fmla="*/ 6349114 h 10799773"/>
              <a:gd name="connsiteX347" fmla="*/ 2198325 w 7570879"/>
              <a:gd name="connsiteY347" fmla="*/ 6266888 h 10799773"/>
              <a:gd name="connsiteX348" fmla="*/ 2195844 w 7570879"/>
              <a:gd name="connsiteY348" fmla="*/ 6251950 h 10799773"/>
              <a:gd name="connsiteX349" fmla="*/ 2005238 w 7570879"/>
              <a:gd name="connsiteY349" fmla="*/ 6337991 h 10799773"/>
              <a:gd name="connsiteX350" fmla="*/ 1823588 w 7570879"/>
              <a:gd name="connsiteY350" fmla="*/ 6421670 h 10799773"/>
              <a:gd name="connsiteX351" fmla="*/ 1572364 w 7570879"/>
              <a:gd name="connsiteY351" fmla="*/ 6450807 h 10799773"/>
              <a:gd name="connsiteX352" fmla="*/ 1536634 w 7570879"/>
              <a:gd name="connsiteY352" fmla="*/ 6440143 h 10799773"/>
              <a:gd name="connsiteX353" fmla="*/ 1605638 w 7570879"/>
              <a:gd name="connsiteY353" fmla="*/ 6439106 h 10799773"/>
              <a:gd name="connsiteX354" fmla="*/ 1996894 w 7570879"/>
              <a:gd name="connsiteY354" fmla="*/ 6303289 h 10799773"/>
              <a:gd name="connsiteX355" fmla="*/ 2176055 w 7570879"/>
              <a:gd name="connsiteY355" fmla="*/ 6215582 h 10799773"/>
              <a:gd name="connsiteX356" fmla="*/ 2197263 w 7570879"/>
              <a:gd name="connsiteY356" fmla="*/ 6190967 h 10799773"/>
              <a:gd name="connsiteX357" fmla="*/ 1936038 w 7570879"/>
              <a:gd name="connsiteY357" fmla="*/ 6310444 h 10799773"/>
              <a:gd name="connsiteX358" fmla="*/ 1645566 w 7570879"/>
              <a:gd name="connsiteY358" fmla="*/ 6405670 h 10799773"/>
              <a:gd name="connsiteX359" fmla="*/ 1572942 w 7570879"/>
              <a:gd name="connsiteY359" fmla="*/ 6412646 h 10799773"/>
              <a:gd name="connsiteX360" fmla="*/ 1621358 w 7570879"/>
              <a:gd name="connsiteY360" fmla="*/ 6400402 h 10799773"/>
              <a:gd name="connsiteX361" fmla="*/ 1900639 w 7570879"/>
              <a:gd name="connsiteY361" fmla="*/ 6286762 h 10799773"/>
              <a:gd name="connsiteX362" fmla="*/ 2110789 w 7570879"/>
              <a:gd name="connsiteY362" fmla="*/ 6187950 h 10799773"/>
              <a:gd name="connsiteX363" fmla="*/ 2190211 w 7570879"/>
              <a:gd name="connsiteY363" fmla="*/ 6142126 h 10799773"/>
              <a:gd name="connsiteX364" fmla="*/ 1923938 w 7570879"/>
              <a:gd name="connsiteY364" fmla="*/ 6245577 h 10799773"/>
              <a:gd name="connsiteX365" fmla="*/ 1561377 w 7570879"/>
              <a:gd name="connsiteY365" fmla="*/ 6366397 h 10799773"/>
              <a:gd name="connsiteX366" fmla="*/ 1594915 w 7570879"/>
              <a:gd name="connsiteY366" fmla="*/ 6353447 h 10799773"/>
              <a:gd name="connsiteX367" fmla="*/ 1855036 w 7570879"/>
              <a:gd name="connsiteY367" fmla="*/ 6251695 h 10799773"/>
              <a:gd name="connsiteX368" fmla="*/ 2057070 w 7570879"/>
              <a:gd name="connsiteY368" fmla="*/ 6159578 h 10799773"/>
              <a:gd name="connsiteX369" fmla="*/ 2166003 w 7570879"/>
              <a:gd name="connsiteY369" fmla="*/ 6123449 h 10799773"/>
              <a:gd name="connsiteX370" fmla="*/ 2190211 w 7570879"/>
              <a:gd name="connsiteY370" fmla="*/ 6113329 h 10799773"/>
              <a:gd name="connsiteX371" fmla="*/ 2159128 w 7570879"/>
              <a:gd name="connsiteY371" fmla="*/ 6112522 h 10799773"/>
              <a:gd name="connsiteX372" fmla="*/ 1861400 w 7570879"/>
              <a:gd name="connsiteY372" fmla="*/ 6221862 h 10799773"/>
              <a:gd name="connsiteX373" fmla="*/ 1535835 w 7570879"/>
              <a:gd name="connsiteY373" fmla="*/ 6315899 h 10799773"/>
              <a:gd name="connsiteX374" fmla="*/ 1527559 w 7570879"/>
              <a:gd name="connsiteY374" fmla="*/ 6302516 h 10799773"/>
              <a:gd name="connsiteX375" fmla="*/ 1518926 w 7570879"/>
              <a:gd name="connsiteY375" fmla="*/ 6316477 h 10799773"/>
              <a:gd name="connsiteX376" fmla="*/ 1510284 w 7570879"/>
              <a:gd name="connsiteY376" fmla="*/ 6330420 h 10799773"/>
              <a:gd name="connsiteX377" fmla="*/ 1493205 w 7570879"/>
              <a:gd name="connsiteY377" fmla="*/ 6309738 h 10799773"/>
              <a:gd name="connsiteX378" fmla="*/ 1476118 w 7570879"/>
              <a:gd name="connsiteY378" fmla="*/ 6289057 h 10799773"/>
              <a:gd name="connsiteX379" fmla="*/ 1530584 w 7570879"/>
              <a:gd name="connsiteY379" fmla="*/ 6298599 h 10799773"/>
              <a:gd name="connsiteX380" fmla="*/ 1730282 w 7570879"/>
              <a:gd name="connsiteY380" fmla="*/ 6262597 h 10799773"/>
              <a:gd name="connsiteX381" fmla="*/ 1975099 w 7570879"/>
              <a:gd name="connsiteY381" fmla="*/ 6123789 h 10799773"/>
              <a:gd name="connsiteX382" fmla="*/ 1828032 w 7570879"/>
              <a:gd name="connsiteY382" fmla="*/ 6189505 h 10799773"/>
              <a:gd name="connsiteX383" fmla="*/ 1570027 w 7570879"/>
              <a:gd name="connsiteY383" fmla="*/ 6293016 h 10799773"/>
              <a:gd name="connsiteX384" fmla="*/ 1612028 w 7570879"/>
              <a:gd name="connsiteY384" fmla="*/ 6264925 h 10799773"/>
              <a:gd name="connsiteX385" fmla="*/ 1775614 w 7570879"/>
              <a:gd name="connsiteY385" fmla="*/ 6180175 h 10799773"/>
              <a:gd name="connsiteX386" fmla="*/ 1905661 w 7570879"/>
              <a:gd name="connsiteY386" fmla="*/ 6102478 h 10799773"/>
              <a:gd name="connsiteX387" fmla="*/ 1887987 w 7570879"/>
              <a:gd name="connsiteY387" fmla="*/ 6087829 h 10799773"/>
              <a:gd name="connsiteX388" fmla="*/ 1870305 w 7570879"/>
              <a:gd name="connsiteY388" fmla="*/ 6073163 h 10799773"/>
              <a:gd name="connsiteX389" fmla="*/ 1806356 w 7570879"/>
              <a:gd name="connsiteY389" fmla="*/ 6108741 h 10799773"/>
              <a:gd name="connsiteX390" fmla="*/ 1681925 w 7570879"/>
              <a:gd name="connsiteY390" fmla="*/ 6179053 h 10799773"/>
              <a:gd name="connsiteX391" fmla="*/ 1621468 w 7570879"/>
              <a:gd name="connsiteY391" fmla="*/ 6213790 h 10799773"/>
              <a:gd name="connsiteX392" fmla="*/ 1648710 w 7570879"/>
              <a:gd name="connsiteY392" fmla="*/ 6177855 h 10799773"/>
              <a:gd name="connsiteX393" fmla="*/ 1782496 w 7570879"/>
              <a:gd name="connsiteY393" fmla="*/ 5984547 h 10799773"/>
              <a:gd name="connsiteX394" fmla="*/ 1687499 w 7570879"/>
              <a:gd name="connsiteY394" fmla="*/ 6099530 h 10799773"/>
              <a:gd name="connsiteX395" fmla="*/ 1597150 w 7570879"/>
              <a:gd name="connsiteY395" fmla="*/ 6219143 h 10799773"/>
              <a:gd name="connsiteX396" fmla="*/ 1562992 w 7570879"/>
              <a:gd name="connsiteY396" fmla="*/ 6227011 h 10799773"/>
              <a:gd name="connsiteX397" fmla="*/ 1523965 w 7570879"/>
              <a:gd name="connsiteY397" fmla="*/ 6230002 h 10799773"/>
              <a:gd name="connsiteX398" fmla="*/ 1593003 w 7570879"/>
              <a:gd name="connsiteY398" fmla="*/ 6135175 h 10799773"/>
              <a:gd name="connsiteX399" fmla="*/ 1775495 w 7570879"/>
              <a:gd name="connsiteY399" fmla="*/ 5900163 h 10799773"/>
              <a:gd name="connsiteX400" fmla="*/ 1947849 w 7570879"/>
              <a:gd name="connsiteY400" fmla="*/ 5688629 h 10799773"/>
              <a:gd name="connsiteX401" fmla="*/ 2126100 w 7570879"/>
              <a:gd name="connsiteY401" fmla="*/ 5477094 h 10799773"/>
              <a:gd name="connsiteX402" fmla="*/ 2810547 w 7570879"/>
              <a:gd name="connsiteY402" fmla="*/ 4561970 h 10799773"/>
              <a:gd name="connsiteX403" fmla="*/ 2335689 w 7570879"/>
              <a:gd name="connsiteY403" fmla="*/ 5160307 h 10799773"/>
              <a:gd name="connsiteX404" fmla="*/ 1794715 w 7570879"/>
              <a:gd name="connsiteY404" fmla="*/ 5845774 h 10799773"/>
              <a:gd name="connsiteX405" fmla="*/ 1600693 w 7570879"/>
              <a:gd name="connsiteY405" fmla="*/ 6087523 h 10799773"/>
              <a:gd name="connsiteX406" fmla="*/ 1446149 w 7570879"/>
              <a:gd name="connsiteY406" fmla="*/ 6235211 h 10799773"/>
              <a:gd name="connsiteX407" fmla="*/ 1659110 w 7570879"/>
              <a:gd name="connsiteY407" fmla="*/ 5954561 h 10799773"/>
              <a:gd name="connsiteX408" fmla="*/ 2302610 w 7570879"/>
              <a:gd name="connsiteY408" fmla="*/ 5126557 h 10799773"/>
              <a:gd name="connsiteX409" fmla="*/ 3891254 w 7570879"/>
              <a:gd name="connsiteY409" fmla="*/ 3186491 h 10799773"/>
              <a:gd name="connsiteX410" fmla="*/ 4255803 w 7570879"/>
              <a:gd name="connsiteY410" fmla="*/ 2745290 h 10799773"/>
              <a:gd name="connsiteX411" fmla="*/ 5102153 w 7570879"/>
              <a:gd name="connsiteY411" fmla="*/ 975505 h 10799773"/>
              <a:gd name="connsiteX412" fmla="*/ 5251370 w 7570879"/>
              <a:gd name="connsiteY412" fmla="*/ 614788 h 10799773"/>
              <a:gd name="connsiteX413" fmla="*/ 5327053 w 7570879"/>
              <a:gd name="connsiteY413" fmla="*/ 650326 h 10799773"/>
              <a:gd name="connsiteX414" fmla="*/ 5578498 w 7570879"/>
              <a:gd name="connsiteY414" fmla="*/ 767225 h 10799773"/>
              <a:gd name="connsiteX415" fmla="*/ 5389898 w 7570879"/>
              <a:gd name="connsiteY415" fmla="*/ 658460 h 10799773"/>
              <a:gd name="connsiteX416" fmla="*/ 5197311 w 7570879"/>
              <a:gd name="connsiteY416" fmla="*/ 553999 h 10799773"/>
              <a:gd name="connsiteX417" fmla="*/ 5186333 w 7570879"/>
              <a:gd name="connsiteY417" fmla="*/ 574488 h 10799773"/>
              <a:gd name="connsiteX418" fmla="*/ 5766699 w 7570879"/>
              <a:gd name="connsiteY418" fmla="*/ 666946 h 10799773"/>
              <a:gd name="connsiteX419" fmla="*/ 6352232 w 7570879"/>
              <a:gd name="connsiteY419" fmla="*/ 943369 h 10799773"/>
              <a:gd name="connsiteX420" fmla="*/ 6912740 w 7570879"/>
              <a:gd name="connsiteY420" fmla="*/ 1151471 h 10799773"/>
              <a:gd name="connsiteX421" fmla="*/ 6890181 w 7570879"/>
              <a:gd name="connsiteY421" fmla="*/ 1136983 h 10799773"/>
              <a:gd name="connsiteX422" fmla="*/ 6020872 w 7570879"/>
              <a:gd name="connsiteY422" fmla="*/ 774925 h 10799773"/>
              <a:gd name="connsiteX423" fmla="*/ 5766699 w 7570879"/>
              <a:gd name="connsiteY423" fmla="*/ 666946 h 10799773"/>
              <a:gd name="connsiteX424" fmla="*/ 5188135 w 7570879"/>
              <a:gd name="connsiteY424" fmla="*/ 917343 h 10799773"/>
              <a:gd name="connsiteX425" fmla="*/ 4927572 w 7570879"/>
              <a:gd name="connsiteY425" fmla="*/ 1506869 h 10799773"/>
              <a:gd name="connsiteX426" fmla="*/ 4174818 w 7570879"/>
              <a:gd name="connsiteY426" fmla="*/ 2932650 h 10799773"/>
              <a:gd name="connsiteX427" fmla="*/ 3932176 w 7570879"/>
              <a:gd name="connsiteY427" fmla="*/ 3210665 h 10799773"/>
              <a:gd name="connsiteX428" fmla="*/ 3455873 w 7570879"/>
              <a:gd name="connsiteY428" fmla="*/ 3754613 h 10799773"/>
              <a:gd name="connsiteX429" fmla="*/ 3336124 w 7570879"/>
              <a:gd name="connsiteY429" fmla="*/ 3902683 h 10799773"/>
              <a:gd name="connsiteX430" fmla="*/ 3324653 w 7570879"/>
              <a:gd name="connsiteY430" fmla="*/ 3923840 h 10799773"/>
              <a:gd name="connsiteX431" fmla="*/ 3512668 w 7570879"/>
              <a:gd name="connsiteY431" fmla="*/ 3715322 h 10799773"/>
              <a:gd name="connsiteX432" fmla="*/ 3896964 w 7570879"/>
              <a:gd name="connsiteY432" fmla="*/ 3295279 h 10799773"/>
              <a:gd name="connsiteX433" fmla="*/ 4376895 w 7570879"/>
              <a:gd name="connsiteY433" fmla="*/ 2721116 h 10799773"/>
              <a:gd name="connsiteX434" fmla="*/ 5046480 w 7570879"/>
              <a:gd name="connsiteY434" fmla="*/ 1324998 h 10799773"/>
              <a:gd name="connsiteX435" fmla="*/ 5302760 w 7570879"/>
              <a:gd name="connsiteY435" fmla="*/ 676314 h 10799773"/>
              <a:gd name="connsiteX436" fmla="*/ 5188135 w 7570879"/>
              <a:gd name="connsiteY436" fmla="*/ 917343 h 10799773"/>
              <a:gd name="connsiteX437" fmla="*/ 5343240 w 7570879"/>
              <a:gd name="connsiteY437" fmla="*/ 807888 h 10799773"/>
              <a:gd name="connsiteX438" fmla="*/ 4973916 w 7570879"/>
              <a:gd name="connsiteY438" fmla="*/ 1651361 h 10799773"/>
              <a:gd name="connsiteX439" fmla="*/ 4713846 w 7570879"/>
              <a:gd name="connsiteY439" fmla="*/ 2261713 h 10799773"/>
              <a:gd name="connsiteX440" fmla="*/ 4753977 w 7570879"/>
              <a:gd name="connsiteY440" fmla="*/ 2192055 h 10799773"/>
              <a:gd name="connsiteX441" fmla="*/ 5061087 w 7570879"/>
              <a:gd name="connsiteY441" fmla="*/ 1524441 h 10799773"/>
              <a:gd name="connsiteX442" fmla="*/ 5375478 w 7570879"/>
              <a:gd name="connsiteY442" fmla="*/ 748937 h 10799773"/>
              <a:gd name="connsiteX443" fmla="*/ 5343240 w 7570879"/>
              <a:gd name="connsiteY443" fmla="*/ 807888 h 10799773"/>
              <a:gd name="connsiteX444" fmla="*/ 6135098 w 7570879"/>
              <a:gd name="connsiteY444" fmla="*/ 781742 h 10799773"/>
              <a:gd name="connsiteX445" fmla="*/ 6863806 w 7570879"/>
              <a:gd name="connsiteY445" fmla="*/ 1079458 h 10799773"/>
              <a:gd name="connsiteX446" fmla="*/ 6810870 w 7570879"/>
              <a:gd name="connsiteY446" fmla="*/ 1052811 h 10799773"/>
              <a:gd name="connsiteX447" fmla="*/ 6426326 w 7570879"/>
              <a:gd name="connsiteY447" fmla="*/ 892973 h 10799773"/>
              <a:gd name="connsiteX448" fmla="*/ 6135098 w 7570879"/>
              <a:gd name="connsiteY448" fmla="*/ 781742 h 10799773"/>
              <a:gd name="connsiteX449" fmla="*/ 7001229 w 7570879"/>
              <a:gd name="connsiteY449" fmla="*/ 906959 h 10799773"/>
              <a:gd name="connsiteX450" fmla="*/ 7324992 w 7570879"/>
              <a:gd name="connsiteY450" fmla="*/ 1028883 h 10799773"/>
              <a:gd name="connsiteX451" fmla="*/ 7337092 w 7570879"/>
              <a:gd name="connsiteY451" fmla="*/ 1004497 h 10799773"/>
              <a:gd name="connsiteX452" fmla="*/ 7161067 w 7570879"/>
              <a:gd name="connsiteY452" fmla="*/ 949292 h 10799773"/>
              <a:gd name="connsiteX453" fmla="*/ 7001229 w 7570879"/>
              <a:gd name="connsiteY453" fmla="*/ 906959 h 10799773"/>
              <a:gd name="connsiteX454" fmla="*/ 7161356 w 7570879"/>
              <a:gd name="connsiteY454" fmla="*/ 1019715 h 10799773"/>
              <a:gd name="connsiteX455" fmla="*/ 7267025 w 7570879"/>
              <a:gd name="connsiteY455" fmla="*/ 1063569 h 10799773"/>
              <a:gd name="connsiteX456" fmla="*/ 7243947 w 7570879"/>
              <a:gd name="connsiteY456" fmla="*/ 1100599 h 10799773"/>
              <a:gd name="connsiteX457" fmla="*/ 7146580 w 7570879"/>
              <a:gd name="connsiteY457" fmla="*/ 1189011 h 10799773"/>
              <a:gd name="connsiteX458" fmla="*/ 7136485 w 7570879"/>
              <a:gd name="connsiteY458" fmla="*/ 1217892 h 10799773"/>
              <a:gd name="connsiteX459" fmla="*/ 7279601 w 7570879"/>
              <a:gd name="connsiteY459" fmla="*/ 1077164 h 10799773"/>
              <a:gd name="connsiteX460" fmla="*/ 7311159 w 7570879"/>
              <a:gd name="connsiteY460" fmla="*/ 1076221 h 10799773"/>
              <a:gd name="connsiteX461" fmla="*/ 7205762 w 7570879"/>
              <a:gd name="connsiteY461" fmla="*/ 1204951 h 10799773"/>
              <a:gd name="connsiteX462" fmla="*/ 7190654 w 7570879"/>
              <a:gd name="connsiteY462" fmla="*/ 1242245 h 10799773"/>
              <a:gd name="connsiteX463" fmla="*/ 7335401 w 7570879"/>
              <a:gd name="connsiteY463" fmla="*/ 1112129 h 10799773"/>
              <a:gd name="connsiteX464" fmla="*/ 7369951 w 7570879"/>
              <a:gd name="connsiteY464" fmla="*/ 1078710 h 10799773"/>
              <a:gd name="connsiteX465" fmla="*/ 7387675 w 7570879"/>
              <a:gd name="connsiteY465" fmla="*/ 1085508 h 10799773"/>
              <a:gd name="connsiteX466" fmla="*/ 7372159 w 7570879"/>
              <a:gd name="connsiteY466" fmla="*/ 1123651 h 10799773"/>
              <a:gd name="connsiteX467" fmla="*/ 7272727 w 7570879"/>
              <a:gd name="connsiteY467" fmla="*/ 1226882 h 10799773"/>
              <a:gd name="connsiteX468" fmla="*/ 7303809 w 7570879"/>
              <a:gd name="connsiteY468" fmla="*/ 1241905 h 10799773"/>
              <a:gd name="connsiteX469" fmla="*/ 7398288 w 7570879"/>
              <a:gd name="connsiteY469" fmla="*/ 1091864 h 10799773"/>
              <a:gd name="connsiteX470" fmla="*/ 7394583 w 7570879"/>
              <a:gd name="connsiteY470" fmla="*/ 1066695 h 10799773"/>
              <a:gd name="connsiteX471" fmla="*/ 7237243 w 7570879"/>
              <a:gd name="connsiteY471" fmla="*/ 1021177 h 10799773"/>
              <a:gd name="connsiteX472" fmla="*/ 7067795 w 7570879"/>
              <a:gd name="connsiteY472" fmla="*/ 975777 h 10799773"/>
              <a:gd name="connsiteX473" fmla="*/ 7161356 w 7570879"/>
              <a:gd name="connsiteY473" fmla="*/ 1019715 h 10799773"/>
              <a:gd name="connsiteX474" fmla="*/ 7376425 w 7570879"/>
              <a:gd name="connsiteY474" fmla="*/ 1034891 h 10799773"/>
              <a:gd name="connsiteX475" fmla="*/ 7388533 w 7570879"/>
              <a:gd name="connsiteY475" fmla="*/ 1046982 h 10799773"/>
              <a:gd name="connsiteX476" fmla="*/ 7400633 w 7570879"/>
              <a:gd name="connsiteY476" fmla="*/ 1034891 h 10799773"/>
              <a:gd name="connsiteX477" fmla="*/ 7388533 w 7570879"/>
              <a:gd name="connsiteY477" fmla="*/ 1022808 h 10799773"/>
              <a:gd name="connsiteX478" fmla="*/ 7376425 w 7570879"/>
              <a:gd name="connsiteY478" fmla="*/ 1034891 h 10799773"/>
              <a:gd name="connsiteX479" fmla="*/ 5267752 w 7570879"/>
              <a:gd name="connsiteY479" fmla="*/ 1182714 h 10799773"/>
              <a:gd name="connsiteX480" fmla="*/ 5065106 w 7570879"/>
              <a:gd name="connsiteY480" fmla="*/ 1645320 h 10799773"/>
              <a:gd name="connsiteX481" fmla="*/ 4717321 w 7570879"/>
              <a:gd name="connsiteY481" fmla="*/ 2429190 h 10799773"/>
              <a:gd name="connsiteX482" fmla="*/ 4693546 w 7570879"/>
              <a:gd name="connsiteY482" fmla="*/ 2493462 h 10799773"/>
              <a:gd name="connsiteX483" fmla="*/ 5078999 w 7570879"/>
              <a:gd name="connsiteY483" fmla="*/ 1683421 h 10799773"/>
              <a:gd name="connsiteX484" fmla="*/ 5326918 w 7570879"/>
              <a:gd name="connsiteY484" fmla="*/ 1063067 h 10799773"/>
              <a:gd name="connsiteX485" fmla="*/ 5267752 w 7570879"/>
              <a:gd name="connsiteY485" fmla="*/ 1182714 h 10799773"/>
              <a:gd name="connsiteX486" fmla="*/ 7434222 w 7570879"/>
              <a:gd name="connsiteY486" fmla="*/ 1101372 h 10799773"/>
              <a:gd name="connsiteX487" fmla="*/ 7311686 w 7570879"/>
              <a:gd name="connsiteY487" fmla="*/ 1260462 h 10799773"/>
              <a:gd name="connsiteX488" fmla="*/ 7351631 w 7570879"/>
              <a:gd name="connsiteY488" fmla="*/ 1266385 h 10799773"/>
              <a:gd name="connsiteX489" fmla="*/ 7446747 w 7570879"/>
              <a:gd name="connsiteY489" fmla="*/ 1105060 h 10799773"/>
              <a:gd name="connsiteX490" fmla="*/ 7443000 w 7570879"/>
              <a:gd name="connsiteY490" fmla="*/ 1053024 h 10799773"/>
              <a:gd name="connsiteX491" fmla="*/ 7434222 w 7570879"/>
              <a:gd name="connsiteY491" fmla="*/ 1101372 h 10799773"/>
              <a:gd name="connsiteX492" fmla="*/ 5621995 w 7570879"/>
              <a:gd name="connsiteY492" fmla="*/ 1128529 h 10799773"/>
              <a:gd name="connsiteX493" fmla="*/ 5288817 w 7570879"/>
              <a:gd name="connsiteY493" fmla="*/ 1905202 h 10799773"/>
              <a:gd name="connsiteX494" fmla="*/ 4803770 w 7570879"/>
              <a:gd name="connsiteY494" fmla="*/ 2987048 h 10799773"/>
              <a:gd name="connsiteX495" fmla="*/ 4694575 w 7570879"/>
              <a:gd name="connsiteY495" fmla="*/ 3218992 h 10799773"/>
              <a:gd name="connsiteX496" fmla="*/ 5050159 w 7570879"/>
              <a:gd name="connsiteY496" fmla="*/ 2509581 h 10799773"/>
              <a:gd name="connsiteX497" fmla="*/ 5243884 w 7570879"/>
              <a:gd name="connsiteY497" fmla="*/ 2062338 h 10799773"/>
              <a:gd name="connsiteX498" fmla="*/ 5641003 w 7570879"/>
              <a:gd name="connsiteY498" fmla="*/ 1098729 h 10799773"/>
              <a:gd name="connsiteX499" fmla="*/ 5621995 w 7570879"/>
              <a:gd name="connsiteY499" fmla="*/ 1128529 h 10799773"/>
              <a:gd name="connsiteX500" fmla="*/ 6493742 w 7570879"/>
              <a:gd name="connsiteY500" fmla="*/ 1171813 h 10799773"/>
              <a:gd name="connsiteX501" fmla="*/ 7061745 w 7570879"/>
              <a:gd name="connsiteY501" fmla="*/ 1377977 h 10799773"/>
              <a:gd name="connsiteX502" fmla="*/ 6801522 w 7570879"/>
              <a:gd name="connsiteY502" fmla="*/ 1275893 h 10799773"/>
              <a:gd name="connsiteX503" fmla="*/ 6511050 w 7570879"/>
              <a:gd name="connsiteY503" fmla="*/ 1172841 h 10799773"/>
              <a:gd name="connsiteX504" fmla="*/ 6493742 w 7570879"/>
              <a:gd name="connsiteY504" fmla="*/ 1171813 h 10799773"/>
              <a:gd name="connsiteX505" fmla="*/ 6601824 w 7570879"/>
              <a:gd name="connsiteY505" fmla="*/ 1283005 h 10799773"/>
              <a:gd name="connsiteX506" fmla="*/ 6962414 w 7570879"/>
              <a:gd name="connsiteY506" fmla="*/ 1407130 h 10799773"/>
              <a:gd name="connsiteX507" fmla="*/ 6766353 w 7570879"/>
              <a:gd name="connsiteY507" fmla="*/ 1327402 h 10799773"/>
              <a:gd name="connsiteX508" fmla="*/ 6601824 w 7570879"/>
              <a:gd name="connsiteY508" fmla="*/ 1283005 h 10799773"/>
              <a:gd name="connsiteX509" fmla="*/ 7116211 w 7570879"/>
              <a:gd name="connsiteY509" fmla="*/ 1324998 h 10799773"/>
              <a:gd name="connsiteX510" fmla="*/ 7158569 w 7570879"/>
              <a:gd name="connsiteY510" fmla="*/ 1335381 h 10799773"/>
              <a:gd name="connsiteX511" fmla="*/ 7152519 w 7570879"/>
              <a:gd name="connsiteY511" fmla="*/ 1324998 h 10799773"/>
              <a:gd name="connsiteX512" fmla="*/ 7110161 w 7570879"/>
              <a:gd name="connsiteY512" fmla="*/ 1314614 h 10799773"/>
              <a:gd name="connsiteX513" fmla="*/ 7116211 w 7570879"/>
              <a:gd name="connsiteY513" fmla="*/ 1324998 h 10799773"/>
              <a:gd name="connsiteX514" fmla="*/ 5604363 w 7570879"/>
              <a:gd name="connsiteY514" fmla="*/ 1436785 h 10799773"/>
              <a:gd name="connsiteX515" fmla="*/ 5113616 w 7570879"/>
              <a:gd name="connsiteY515" fmla="*/ 2592580 h 10799773"/>
              <a:gd name="connsiteX516" fmla="*/ 5416137 w 7570879"/>
              <a:gd name="connsiteY516" fmla="*/ 1923335 h 10799773"/>
              <a:gd name="connsiteX517" fmla="*/ 5641699 w 7570879"/>
              <a:gd name="connsiteY517" fmla="*/ 1365342 h 10799773"/>
              <a:gd name="connsiteX518" fmla="*/ 5604363 w 7570879"/>
              <a:gd name="connsiteY518" fmla="*/ 1436785 h 10799773"/>
              <a:gd name="connsiteX519" fmla="*/ 7154168 w 7570879"/>
              <a:gd name="connsiteY519" fmla="*/ 1454935 h 10799773"/>
              <a:gd name="connsiteX520" fmla="*/ 6495390 w 7570879"/>
              <a:gd name="connsiteY520" fmla="*/ 2974957 h 10799773"/>
              <a:gd name="connsiteX521" fmla="*/ 6341330 w 7570879"/>
              <a:gd name="connsiteY521" fmla="*/ 3431266 h 10799773"/>
              <a:gd name="connsiteX522" fmla="*/ 6332850 w 7570879"/>
              <a:gd name="connsiteY522" fmla="*/ 3476598 h 10799773"/>
              <a:gd name="connsiteX523" fmla="*/ 6294537 w 7570879"/>
              <a:gd name="connsiteY523" fmla="*/ 3476598 h 10799773"/>
              <a:gd name="connsiteX524" fmla="*/ 6227699 w 7570879"/>
              <a:gd name="connsiteY524" fmla="*/ 3496540 h 10799773"/>
              <a:gd name="connsiteX525" fmla="*/ 6204196 w 7570879"/>
              <a:gd name="connsiteY525" fmla="*/ 3505606 h 10799773"/>
              <a:gd name="connsiteX526" fmla="*/ 6242943 w 7570879"/>
              <a:gd name="connsiteY526" fmla="*/ 3422200 h 10799773"/>
              <a:gd name="connsiteX527" fmla="*/ 6283210 w 7570879"/>
              <a:gd name="connsiteY527" fmla="*/ 3271105 h 10799773"/>
              <a:gd name="connsiteX528" fmla="*/ 6289719 w 7570879"/>
              <a:gd name="connsiteY528" fmla="*/ 3192532 h 10799773"/>
              <a:gd name="connsiteX529" fmla="*/ 6265485 w 7570879"/>
              <a:gd name="connsiteY529" fmla="*/ 3098963 h 10799773"/>
              <a:gd name="connsiteX530" fmla="*/ 6241261 w 7570879"/>
              <a:gd name="connsiteY530" fmla="*/ 3005385 h 10799773"/>
              <a:gd name="connsiteX531" fmla="*/ 6252442 w 7570879"/>
              <a:gd name="connsiteY531" fmla="*/ 2955668 h 10799773"/>
              <a:gd name="connsiteX532" fmla="*/ 6281443 w 7570879"/>
              <a:gd name="connsiteY532" fmla="*/ 2871548 h 10799773"/>
              <a:gd name="connsiteX533" fmla="*/ 6274892 w 7570879"/>
              <a:gd name="connsiteY533" fmla="*/ 2711590 h 10799773"/>
              <a:gd name="connsiteX534" fmla="*/ 6081507 w 7570879"/>
              <a:gd name="connsiteY534" fmla="*/ 2751110 h 10799773"/>
              <a:gd name="connsiteX535" fmla="*/ 6094882 w 7570879"/>
              <a:gd name="connsiteY535" fmla="*/ 2988603 h 10799773"/>
              <a:gd name="connsiteX536" fmla="*/ 6132583 w 7570879"/>
              <a:gd name="connsiteY536" fmla="*/ 3082631 h 10799773"/>
              <a:gd name="connsiteX537" fmla="*/ 6125802 w 7570879"/>
              <a:gd name="connsiteY537" fmla="*/ 3139783 h 10799773"/>
              <a:gd name="connsiteX538" fmla="*/ 6094151 w 7570879"/>
              <a:gd name="connsiteY538" fmla="*/ 3245622 h 10799773"/>
              <a:gd name="connsiteX539" fmla="*/ 6069280 w 7570879"/>
              <a:gd name="connsiteY539" fmla="*/ 3338300 h 10799773"/>
              <a:gd name="connsiteX540" fmla="*/ 5938918 w 7570879"/>
              <a:gd name="connsiteY540" fmla="*/ 3550233 h 10799773"/>
              <a:gd name="connsiteX541" fmla="*/ 5760964 w 7570879"/>
              <a:gd name="connsiteY541" fmla="*/ 3824221 h 10799773"/>
              <a:gd name="connsiteX542" fmla="*/ 5733128 w 7570879"/>
              <a:gd name="connsiteY542" fmla="*/ 3744654 h 10799773"/>
              <a:gd name="connsiteX543" fmla="*/ 5736442 w 7570879"/>
              <a:gd name="connsiteY543" fmla="*/ 3639775 h 10799773"/>
              <a:gd name="connsiteX544" fmla="*/ 5695477 w 7570879"/>
              <a:gd name="connsiteY544" fmla="*/ 3582938 h 10799773"/>
              <a:gd name="connsiteX545" fmla="*/ 5654504 w 7570879"/>
              <a:gd name="connsiteY545" fmla="*/ 3526110 h 10799773"/>
              <a:gd name="connsiteX546" fmla="*/ 5662636 w 7570879"/>
              <a:gd name="connsiteY546" fmla="*/ 3464838 h 10799773"/>
              <a:gd name="connsiteX547" fmla="*/ 5670776 w 7570879"/>
              <a:gd name="connsiteY547" fmla="*/ 3403574 h 10799773"/>
              <a:gd name="connsiteX548" fmla="*/ 5650273 w 7570879"/>
              <a:gd name="connsiteY548" fmla="*/ 3360409 h 10799773"/>
              <a:gd name="connsiteX549" fmla="*/ 5589187 w 7570879"/>
              <a:gd name="connsiteY549" fmla="*/ 3297930 h 10799773"/>
              <a:gd name="connsiteX550" fmla="*/ 5548614 w 7570879"/>
              <a:gd name="connsiteY550" fmla="*/ 3278608 h 10799773"/>
              <a:gd name="connsiteX551" fmla="*/ 5515450 w 7570879"/>
              <a:gd name="connsiteY551" fmla="*/ 3290019 h 10799773"/>
              <a:gd name="connsiteX552" fmla="*/ 5459539 w 7570879"/>
              <a:gd name="connsiteY552" fmla="*/ 3347901 h 10799773"/>
              <a:gd name="connsiteX553" fmla="*/ 5436793 w 7570879"/>
              <a:gd name="connsiteY553" fmla="*/ 3394337 h 10799773"/>
              <a:gd name="connsiteX554" fmla="*/ 5450252 w 7570879"/>
              <a:gd name="connsiteY554" fmla="*/ 3439219 h 10799773"/>
              <a:gd name="connsiteX555" fmla="*/ 5494173 w 7570879"/>
              <a:gd name="connsiteY555" fmla="*/ 3512668 h 10799773"/>
              <a:gd name="connsiteX556" fmla="*/ 5524635 w 7570879"/>
              <a:gd name="connsiteY556" fmla="*/ 3541252 h 10799773"/>
              <a:gd name="connsiteX557" fmla="*/ 5524771 w 7570879"/>
              <a:gd name="connsiteY557" fmla="*/ 3602600 h 10799773"/>
              <a:gd name="connsiteX558" fmla="*/ 5542930 w 7570879"/>
              <a:gd name="connsiteY558" fmla="*/ 3723293 h 10799773"/>
              <a:gd name="connsiteX559" fmla="*/ 5560952 w 7570879"/>
              <a:gd name="connsiteY559" fmla="*/ 3828928 h 10799773"/>
              <a:gd name="connsiteX560" fmla="*/ 5484818 w 7570879"/>
              <a:gd name="connsiteY560" fmla="*/ 4034268 h 10799773"/>
              <a:gd name="connsiteX561" fmla="*/ 5421787 w 7570879"/>
              <a:gd name="connsiteY561" fmla="*/ 4286469 h 10799773"/>
              <a:gd name="connsiteX562" fmla="*/ 5419476 w 7570879"/>
              <a:gd name="connsiteY562" fmla="*/ 4425473 h 10799773"/>
              <a:gd name="connsiteX563" fmla="*/ 5381554 w 7570879"/>
              <a:gd name="connsiteY563" fmla="*/ 4507572 h 10799773"/>
              <a:gd name="connsiteX564" fmla="*/ 5279826 w 7570879"/>
              <a:gd name="connsiteY564" fmla="*/ 4653203 h 10799773"/>
              <a:gd name="connsiteX565" fmla="*/ 5216005 w 7570879"/>
              <a:gd name="connsiteY565" fmla="*/ 4716727 h 10799773"/>
              <a:gd name="connsiteX566" fmla="*/ 5104660 w 7570879"/>
              <a:gd name="connsiteY566" fmla="*/ 4755431 h 10799773"/>
              <a:gd name="connsiteX567" fmla="*/ 4959046 w 7570879"/>
              <a:gd name="connsiteY567" fmla="*/ 4794143 h 10799773"/>
              <a:gd name="connsiteX568" fmla="*/ 4924769 w 7570879"/>
              <a:gd name="connsiteY568" fmla="*/ 4794143 h 10799773"/>
              <a:gd name="connsiteX569" fmla="*/ 4853393 w 7570879"/>
              <a:gd name="connsiteY569" fmla="*/ 4722105 h 10799773"/>
              <a:gd name="connsiteX570" fmla="*/ 4677776 w 7570879"/>
              <a:gd name="connsiteY570" fmla="*/ 4654945 h 10799773"/>
              <a:gd name="connsiteX571" fmla="*/ 4659728 w 7570879"/>
              <a:gd name="connsiteY571" fmla="*/ 4799395 h 10799773"/>
              <a:gd name="connsiteX572" fmla="*/ 4634654 w 7570879"/>
              <a:gd name="connsiteY572" fmla="*/ 4896576 h 10799773"/>
              <a:gd name="connsiteX573" fmla="*/ 4544143 w 7570879"/>
              <a:gd name="connsiteY573" fmla="*/ 5011991 h 10799773"/>
              <a:gd name="connsiteX574" fmla="*/ 4339618 w 7570879"/>
              <a:gd name="connsiteY574" fmla="*/ 5108739 h 10799773"/>
              <a:gd name="connsiteX575" fmla="*/ 4298501 w 7570879"/>
              <a:gd name="connsiteY575" fmla="*/ 5096970 h 10799773"/>
              <a:gd name="connsiteX576" fmla="*/ 4261029 w 7570879"/>
              <a:gd name="connsiteY576" fmla="*/ 5114831 h 10799773"/>
              <a:gd name="connsiteX577" fmla="*/ 4173705 w 7570879"/>
              <a:gd name="connsiteY577" fmla="*/ 5225870 h 10799773"/>
              <a:gd name="connsiteX578" fmla="*/ 4225248 w 7570879"/>
              <a:gd name="connsiteY578" fmla="*/ 5189324 h 10799773"/>
              <a:gd name="connsiteX579" fmla="*/ 4368228 w 7570879"/>
              <a:gd name="connsiteY579" fmla="*/ 5157902 h 10799773"/>
              <a:gd name="connsiteX580" fmla="*/ 4420740 w 7570879"/>
              <a:gd name="connsiteY580" fmla="*/ 5171099 h 10799773"/>
              <a:gd name="connsiteX581" fmla="*/ 4475784 w 7570879"/>
              <a:gd name="connsiteY581" fmla="*/ 5146780 h 10799773"/>
              <a:gd name="connsiteX582" fmla="*/ 4530845 w 7570879"/>
              <a:gd name="connsiteY582" fmla="*/ 5122461 h 10799773"/>
              <a:gd name="connsiteX583" fmla="*/ 4567493 w 7570879"/>
              <a:gd name="connsiteY583" fmla="*/ 5049956 h 10799773"/>
              <a:gd name="connsiteX584" fmla="*/ 4664988 w 7570879"/>
              <a:gd name="connsiteY584" fmla="*/ 4926213 h 10799773"/>
              <a:gd name="connsiteX585" fmla="*/ 4725827 w 7570879"/>
              <a:gd name="connsiteY585" fmla="*/ 4874976 h 10799773"/>
              <a:gd name="connsiteX586" fmla="*/ 4725827 w 7570879"/>
              <a:gd name="connsiteY586" fmla="*/ 4840027 h 10799773"/>
              <a:gd name="connsiteX587" fmla="*/ 4694549 w 7570879"/>
              <a:gd name="connsiteY587" fmla="*/ 4776121 h 10799773"/>
              <a:gd name="connsiteX588" fmla="*/ 4700964 w 7570879"/>
              <a:gd name="connsiteY588" fmla="*/ 4689468 h 10799773"/>
              <a:gd name="connsiteX589" fmla="*/ 4730339 w 7570879"/>
              <a:gd name="connsiteY589" fmla="*/ 4674827 h 10799773"/>
              <a:gd name="connsiteX590" fmla="*/ 4755210 w 7570879"/>
              <a:gd name="connsiteY590" fmla="*/ 4688125 h 10799773"/>
              <a:gd name="connsiteX591" fmla="*/ 4840707 w 7570879"/>
              <a:gd name="connsiteY591" fmla="*/ 4765100 h 10799773"/>
              <a:gd name="connsiteX592" fmla="*/ 5057773 w 7570879"/>
              <a:gd name="connsiteY592" fmla="*/ 4818572 h 10799773"/>
              <a:gd name="connsiteX593" fmla="*/ 5280940 w 7570879"/>
              <a:gd name="connsiteY593" fmla="*/ 4721332 h 10799773"/>
              <a:gd name="connsiteX594" fmla="*/ 5316066 w 7570879"/>
              <a:gd name="connsiteY594" fmla="*/ 4700132 h 10799773"/>
              <a:gd name="connsiteX595" fmla="*/ 5116819 w 7570879"/>
              <a:gd name="connsiteY595" fmla="*/ 4833017 h 10799773"/>
              <a:gd name="connsiteX596" fmla="*/ 5046336 w 7570879"/>
              <a:gd name="connsiteY596" fmla="*/ 4864422 h 10799773"/>
              <a:gd name="connsiteX597" fmla="*/ 5246705 w 7570879"/>
              <a:gd name="connsiteY597" fmla="*/ 4787813 h 10799773"/>
              <a:gd name="connsiteX598" fmla="*/ 5315225 w 7570879"/>
              <a:gd name="connsiteY598" fmla="*/ 4750196 h 10799773"/>
              <a:gd name="connsiteX599" fmla="*/ 5181303 w 7570879"/>
              <a:gd name="connsiteY599" fmla="*/ 4845058 h 10799773"/>
              <a:gd name="connsiteX600" fmla="*/ 5149439 w 7570879"/>
              <a:gd name="connsiteY600" fmla="*/ 4871891 h 10799773"/>
              <a:gd name="connsiteX601" fmla="*/ 5294680 w 7570879"/>
              <a:gd name="connsiteY601" fmla="*/ 4797542 h 10799773"/>
              <a:gd name="connsiteX602" fmla="*/ 5324937 w 7570879"/>
              <a:gd name="connsiteY602" fmla="*/ 4776835 h 10799773"/>
              <a:gd name="connsiteX603" fmla="*/ 5303015 w 7570879"/>
              <a:gd name="connsiteY603" fmla="*/ 4802368 h 10799773"/>
              <a:gd name="connsiteX604" fmla="*/ 5295342 w 7570879"/>
              <a:gd name="connsiteY604" fmla="*/ 4832643 h 10799773"/>
              <a:gd name="connsiteX605" fmla="*/ 5115952 w 7570879"/>
              <a:gd name="connsiteY605" fmla="*/ 5010649 h 10799773"/>
              <a:gd name="connsiteX606" fmla="*/ 5033276 w 7570879"/>
              <a:gd name="connsiteY606" fmla="*/ 5081046 h 10799773"/>
              <a:gd name="connsiteX607" fmla="*/ 5271610 w 7570879"/>
              <a:gd name="connsiteY607" fmla="*/ 4913884 h 10799773"/>
              <a:gd name="connsiteX608" fmla="*/ 5318888 w 7570879"/>
              <a:gd name="connsiteY608" fmla="*/ 4878842 h 10799773"/>
              <a:gd name="connsiteX609" fmla="*/ 5243893 w 7570879"/>
              <a:gd name="connsiteY609" fmla="*/ 4960439 h 10799773"/>
              <a:gd name="connsiteX610" fmla="*/ 5016307 w 7570879"/>
              <a:gd name="connsiteY610" fmla="*/ 5192842 h 10799773"/>
              <a:gd name="connsiteX611" fmla="*/ 5054536 w 7570879"/>
              <a:gd name="connsiteY611" fmla="*/ 5162482 h 10799773"/>
              <a:gd name="connsiteX612" fmla="*/ 5169424 w 7570879"/>
              <a:gd name="connsiteY612" fmla="*/ 5064367 h 10799773"/>
              <a:gd name="connsiteX613" fmla="*/ 5288544 w 7570879"/>
              <a:gd name="connsiteY613" fmla="*/ 4960193 h 10799773"/>
              <a:gd name="connsiteX614" fmla="*/ 5330988 w 7570879"/>
              <a:gd name="connsiteY614" fmla="*/ 4920053 h 10799773"/>
              <a:gd name="connsiteX615" fmla="*/ 5187821 w 7570879"/>
              <a:gd name="connsiteY615" fmla="*/ 5070782 h 10799773"/>
              <a:gd name="connsiteX616" fmla="*/ 5070765 w 7570879"/>
              <a:gd name="connsiteY616" fmla="*/ 5169118 h 10799773"/>
              <a:gd name="connsiteX617" fmla="*/ 5148020 w 7570879"/>
              <a:gd name="connsiteY617" fmla="*/ 5121917 h 10799773"/>
              <a:gd name="connsiteX618" fmla="*/ 5243714 w 7570879"/>
              <a:gd name="connsiteY618" fmla="*/ 5081157 h 10799773"/>
              <a:gd name="connsiteX619" fmla="*/ 5209531 w 7570879"/>
              <a:gd name="connsiteY619" fmla="*/ 5156772 h 10799773"/>
              <a:gd name="connsiteX620" fmla="*/ 5222055 w 7570879"/>
              <a:gd name="connsiteY620" fmla="*/ 5139064 h 10799773"/>
              <a:gd name="connsiteX621" fmla="*/ 5259756 w 7570879"/>
              <a:gd name="connsiteY621" fmla="*/ 5078472 h 10799773"/>
              <a:gd name="connsiteX622" fmla="*/ 5297450 w 7570879"/>
              <a:gd name="connsiteY622" fmla="*/ 5035596 h 10799773"/>
              <a:gd name="connsiteX623" fmla="*/ 5274890 w 7570879"/>
              <a:gd name="connsiteY623" fmla="*/ 5043719 h 10799773"/>
              <a:gd name="connsiteX624" fmla="*/ 5252313 w 7570879"/>
              <a:gd name="connsiteY624" fmla="*/ 5051842 h 10799773"/>
              <a:gd name="connsiteX625" fmla="*/ 5288629 w 7570879"/>
              <a:gd name="connsiteY625" fmla="*/ 5014489 h 10799773"/>
              <a:gd name="connsiteX626" fmla="*/ 5328676 w 7570879"/>
              <a:gd name="connsiteY626" fmla="*/ 4987511 h 10799773"/>
              <a:gd name="connsiteX627" fmla="*/ 5194491 w 7570879"/>
              <a:gd name="connsiteY627" fmla="*/ 5274312 h 10799773"/>
              <a:gd name="connsiteX628" fmla="*/ 5069278 w 7570879"/>
              <a:gd name="connsiteY628" fmla="*/ 5434312 h 10799773"/>
              <a:gd name="connsiteX629" fmla="*/ 5004199 w 7570879"/>
              <a:gd name="connsiteY629" fmla="*/ 5512323 h 10799773"/>
              <a:gd name="connsiteX630" fmla="*/ 5143245 w 7570879"/>
              <a:gd name="connsiteY630" fmla="*/ 5385547 h 10799773"/>
              <a:gd name="connsiteX631" fmla="*/ 5308666 w 7570879"/>
              <a:gd name="connsiteY631" fmla="*/ 5105408 h 10799773"/>
              <a:gd name="connsiteX632" fmla="*/ 5337751 w 7570879"/>
              <a:gd name="connsiteY632" fmla="*/ 5081225 h 10799773"/>
              <a:gd name="connsiteX633" fmla="*/ 5072669 w 7570879"/>
              <a:gd name="connsiteY633" fmla="*/ 5531493 h 10799773"/>
              <a:gd name="connsiteX634" fmla="*/ 5000163 w 7570879"/>
              <a:gd name="connsiteY634" fmla="*/ 5622148 h 10799773"/>
              <a:gd name="connsiteX635" fmla="*/ 5057493 w 7570879"/>
              <a:gd name="connsiteY635" fmla="*/ 5567758 h 10799773"/>
              <a:gd name="connsiteX636" fmla="*/ 5291128 w 7570879"/>
              <a:gd name="connsiteY636" fmla="*/ 5243120 h 10799773"/>
              <a:gd name="connsiteX637" fmla="*/ 5343087 w 7570879"/>
              <a:gd name="connsiteY637" fmla="*/ 5157860 h 10799773"/>
              <a:gd name="connsiteX638" fmla="*/ 5185255 w 7570879"/>
              <a:gd name="connsiteY638" fmla="*/ 5459693 h 10799773"/>
              <a:gd name="connsiteX639" fmla="*/ 5073662 w 7570879"/>
              <a:gd name="connsiteY639" fmla="*/ 5605562 h 10799773"/>
              <a:gd name="connsiteX640" fmla="*/ 5015033 w 7570879"/>
              <a:gd name="connsiteY640" fmla="*/ 5694678 h 10799773"/>
              <a:gd name="connsiteX641" fmla="*/ 5157911 w 7570879"/>
              <a:gd name="connsiteY641" fmla="*/ 5534517 h 10799773"/>
              <a:gd name="connsiteX642" fmla="*/ 5215563 w 7570879"/>
              <a:gd name="connsiteY642" fmla="*/ 5480119 h 10799773"/>
              <a:gd name="connsiteX643" fmla="*/ 4820127 w 7570879"/>
              <a:gd name="connsiteY643" fmla="*/ 5925705 h 10799773"/>
              <a:gd name="connsiteX644" fmla="*/ 4751037 w 7570879"/>
              <a:gd name="connsiteY644" fmla="*/ 5985635 h 10799773"/>
              <a:gd name="connsiteX645" fmla="*/ 4773818 w 7570879"/>
              <a:gd name="connsiteY645" fmla="*/ 5999842 h 10799773"/>
              <a:gd name="connsiteX646" fmla="*/ 4796607 w 7570879"/>
              <a:gd name="connsiteY646" fmla="*/ 6014058 h 10799773"/>
              <a:gd name="connsiteX647" fmla="*/ 4897382 w 7570879"/>
              <a:gd name="connsiteY647" fmla="*/ 5925484 h 10799773"/>
              <a:gd name="connsiteX648" fmla="*/ 5233093 w 7570879"/>
              <a:gd name="connsiteY648" fmla="*/ 5585891 h 10799773"/>
              <a:gd name="connsiteX649" fmla="*/ 5285689 w 7570879"/>
              <a:gd name="connsiteY649" fmla="*/ 5525451 h 10799773"/>
              <a:gd name="connsiteX650" fmla="*/ 5252152 w 7570879"/>
              <a:gd name="connsiteY650" fmla="*/ 5585891 h 10799773"/>
              <a:gd name="connsiteX651" fmla="*/ 5045741 w 7570879"/>
              <a:gd name="connsiteY651" fmla="*/ 5849623 h 10799773"/>
              <a:gd name="connsiteX652" fmla="*/ 4985115 w 7570879"/>
              <a:gd name="connsiteY652" fmla="*/ 5903256 h 10799773"/>
              <a:gd name="connsiteX653" fmla="*/ 5181431 w 7570879"/>
              <a:gd name="connsiteY653" fmla="*/ 5821430 h 10799773"/>
              <a:gd name="connsiteX654" fmla="*/ 5585152 w 7570879"/>
              <a:gd name="connsiteY654" fmla="*/ 5538188 h 10799773"/>
              <a:gd name="connsiteX655" fmla="*/ 5681984 w 7570879"/>
              <a:gd name="connsiteY655" fmla="*/ 5464978 h 10799773"/>
              <a:gd name="connsiteX656" fmla="*/ 5700134 w 7570879"/>
              <a:gd name="connsiteY656" fmla="*/ 5454322 h 10799773"/>
              <a:gd name="connsiteX657" fmla="*/ 5682613 w 7570879"/>
              <a:gd name="connsiteY657" fmla="*/ 5477800 h 10799773"/>
              <a:gd name="connsiteX658" fmla="*/ 5628147 w 7570879"/>
              <a:gd name="connsiteY658" fmla="*/ 5542310 h 10799773"/>
              <a:gd name="connsiteX659" fmla="*/ 5591210 w 7570879"/>
              <a:gd name="connsiteY659" fmla="*/ 5583359 h 10799773"/>
              <a:gd name="connsiteX660" fmla="*/ 5631894 w 7570879"/>
              <a:gd name="connsiteY660" fmla="*/ 5560442 h 10799773"/>
              <a:gd name="connsiteX661" fmla="*/ 5678568 w 7570879"/>
              <a:gd name="connsiteY661" fmla="*/ 5522426 h 10799773"/>
              <a:gd name="connsiteX662" fmla="*/ 5704458 w 7570879"/>
              <a:gd name="connsiteY662" fmla="*/ 5507574 h 10799773"/>
              <a:gd name="connsiteX663" fmla="*/ 5664854 w 7570879"/>
              <a:gd name="connsiteY663" fmla="*/ 5559788 h 10799773"/>
              <a:gd name="connsiteX664" fmla="*/ 5602341 w 7570879"/>
              <a:gd name="connsiteY664" fmla="*/ 5632319 h 10799773"/>
              <a:gd name="connsiteX665" fmla="*/ 5431635 w 7570879"/>
              <a:gd name="connsiteY665" fmla="*/ 5807706 h 10799773"/>
              <a:gd name="connsiteX666" fmla="*/ 5439919 w 7570879"/>
              <a:gd name="connsiteY666" fmla="*/ 5772401 h 10799773"/>
              <a:gd name="connsiteX667" fmla="*/ 5413044 w 7570879"/>
              <a:gd name="connsiteY667" fmla="*/ 5777236 h 10799773"/>
              <a:gd name="connsiteX668" fmla="*/ 5375580 w 7570879"/>
              <a:gd name="connsiteY668" fmla="*/ 5825194 h 10799773"/>
              <a:gd name="connsiteX669" fmla="*/ 5369878 w 7570879"/>
              <a:gd name="connsiteY669" fmla="*/ 5829238 h 10799773"/>
              <a:gd name="connsiteX670" fmla="*/ 5195544 w 7570879"/>
              <a:gd name="connsiteY670" fmla="*/ 5914268 h 10799773"/>
              <a:gd name="connsiteX671" fmla="*/ 4921573 w 7570879"/>
              <a:gd name="connsiteY671" fmla="*/ 6066731 h 10799773"/>
              <a:gd name="connsiteX672" fmla="*/ 4815012 w 7570879"/>
              <a:gd name="connsiteY672" fmla="*/ 6132269 h 10799773"/>
              <a:gd name="connsiteX673" fmla="*/ 5170895 w 7570879"/>
              <a:gd name="connsiteY673" fmla="*/ 5956116 h 10799773"/>
              <a:gd name="connsiteX674" fmla="*/ 5358501 w 7570879"/>
              <a:gd name="connsiteY674" fmla="*/ 5863456 h 10799773"/>
              <a:gd name="connsiteX675" fmla="*/ 5397553 w 7570879"/>
              <a:gd name="connsiteY675" fmla="*/ 5855163 h 10799773"/>
              <a:gd name="connsiteX676" fmla="*/ 5363930 w 7570879"/>
              <a:gd name="connsiteY676" fmla="*/ 5890774 h 10799773"/>
              <a:gd name="connsiteX677" fmla="*/ 5155965 w 7570879"/>
              <a:gd name="connsiteY677" fmla="*/ 5990818 h 10799773"/>
              <a:gd name="connsiteX678" fmla="*/ 5130593 w 7570879"/>
              <a:gd name="connsiteY678" fmla="*/ 6004022 h 10799773"/>
              <a:gd name="connsiteX679" fmla="*/ 5122427 w 7570879"/>
              <a:gd name="connsiteY679" fmla="*/ 6017219 h 10799773"/>
              <a:gd name="connsiteX680" fmla="*/ 5202503 w 7570879"/>
              <a:gd name="connsiteY680" fmla="*/ 6008662 h 10799773"/>
              <a:gd name="connsiteX681" fmla="*/ 5282571 w 7570879"/>
              <a:gd name="connsiteY681" fmla="*/ 6006309 h 10799773"/>
              <a:gd name="connsiteX682" fmla="*/ 5200881 w 7570879"/>
              <a:gd name="connsiteY682" fmla="*/ 6026514 h 10799773"/>
              <a:gd name="connsiteX683" fmla="*/ 4984554 w 7570879"/>
              <a:gd name="connsiteY683" fmla="*/ 6096114 h 10799773"/>
              <a:gd name="connsiteX684" fmla="*/ 5053473 w 7570879"/>
              <a:gd name="connsiteY684" fmla="*/ 6082340 h 10799773"/>
              <a:gd name="connsiteX685" fmla="*/ 5121883 w 7570879"/>
              <a:gd name="connsiteY685" fmla="*/ 6068065 h 10799773"/>
              <a:gd name="connsiteX686" fmla="*/ 4865935 w 7570879"/>
              <a:gd name="connsiteY686" fmla="*/ 6161074 h 10799773"/>
              <a:gd name="connsiteX687" fmla="*/ 4813381 w 7570879"/>
              <a:gd name="connsiteY687" fmla="*/ 6174304 h 10799773"/>
              <a:gd name="connsiteX688" fmla="*/ 4819397 w 7570879"/>
              <a:gd name="connsiteY688" fmla="*/ 6197280 h 10799773"/>
              <a:gd name="connsiteX689" fmla="*/ 4825413 w 7570879"/>
              <a:gd name="connsiteY689" fmla="*/ 6220256 h 10799773"/>
              <a:gd name="connsiteX690" fmla="*/ 4857319 w 7570879"/>
              <a:gd name="connsiteY690" fmla="*/ 6212787 h 10799773"/>
              <a:gd name="connsiteX691" fmla="*/ 4972964 w 7570879"/>
              <a:gd name="connsiteY691" fmla="*/ 6176666 h 10799773"/>
              <a:gd name="connsiteX692" fmla="*/ 5061291 w 7570879"/>
              <a:gd name="connsiteY692" fmla="*/ 6152602 h 10799773"/>
              <a:gd name="connsiteX693" fmla="*/ 5057858 w 7570879"/>
              <a:gd name="connsiteY693" fmla="*/ 6189216 h 10799773"/>
              <a:gd name="connsiteX694" fmla="*/ 5049803 w 7570879"/>
              <a:gd name="connsiteY694" fmla="*/ 6221224 h 10799773"/>
              <a:gd name="connsiteX695" fmla="*/ 5027005 w 7570879"/>
              <a:gd name="connsiteY695" fmla="*/ 6214818 h 10799773"/>
              <a:gd name="connsiteX696" fmla="*/ 4976966 w 7570879"/>
              <a:gd name="connsiteY696" fmla="*/ 6200857 h 10799773"/>
              <a:gd name="connsiteX697" fmla="*/ 4958391 w 7570879"/>
              <a:gd name="connsiteY697" fmla="*/ 6202437 h 10799773"/>
              <a:gd name="connsiteX698" fmla="*/ 4954449 w 7570879"/>
              <a:gd name="connsiteY698" fmla="*/ 6235075 h 10799773"/>
              <a:gd name="connsiteX699" fmla="*/ 4941856 w 7570879"/>
              <a:gd name="connsiteY699" fmla="*/ 6258561 h 10799773"/>
              <a:gd name="connsiteX700" fmla="*/ 4891341 w 7570879"/>
              <a:gd name="connsiteY700" fmla="*/ 6251737 h 10799773"/>
              <a:gd name="connsiteX701" fmla="*/ 4840809 w 7570879"/>
              <a:gd name="connsiteY701" fmla="*/ 6244889 h 10799773"/>
              <a:gd name="connsiteX702" fmla="*/ 4883167 w 7570879"/>
              <a:gd name="connsiteY702" fmla="*/ 6260957 h 10799773"/>
              <a:gd name="connsiteX703" fmla="*/ 4920919 w 7570879"/>
              <a:gd name="connsiteY703" fmla="*/ 6322340 h 10799773"/>
              <a:gd name="connsiteX704" fmla="*/ 4859741 w 7570879"/>
              <a:gd name="connsiteY704" fmla="*/ 6318711 h 10799773"/>
              <a:gd name="connsiteX705" fmla="*/ 4810551 w 7570879"/>
              <a:gd name="connsiteY705" fmla="*/ 6317131 h 10799773"/>
              <a:gd name="connsiteX706" fmla="*/ 4853554 w 7570879"/>
              <a:gd name="connsiteY706" fmla="*/ 6334643 h 10799773"/>
              <a:gd name="connsiteX707" fmla="*/ 4902387 w 7570879"/>
              <a:gd name="connsiteY707" fmla="*/ 6387996 h 10799773"/>
              <a:gd name="connsiteX708" fmla="*/ 4810551 w 7570879"/>
              <a:gd name="connsiteY708" fmla="*/ 6363899 h 10799773"/>
              <a:gd name="connsiteX709" fmla="*/ 4794526 w 7570879"/>
              <a:gd name="connsiteY709" fmla="*/ 6360355 h 10799773"/>
              <a:gd name="connsiteX710" fmla="*/ 4678422 w 7570879"/>
              <a:gd name="connsiteY710" fmla="*/ 6334907 h 10799773"/>
              <a:gd name="connsiteX711" fmla="*/ 4572633 w 7570879"/>
              <a:gd name="connsiteY711" fmla="*/ 6309016 h 10799773"/>
              <a:gd name="connsiteX712" fmla="*/ 4667571 w 7570879"/>
              <a:gd name="connsiteY712" fmla="*/ 6347661 h 10799773"/>
              <a:gd name="connsiteX713" fmla="*/ 4779978 w 7570879"/>
              <a:gd name="connsiteY713" fmla="*/ 6416377 h 10799773"/>
              <a:gd name="connsiteX714" fmla="*/ 4772824 w 7570879"/>
              <a:gd name="connsiteY714" fmla="*/ 6435011 h 10799773"/>
              <a:gd name="connsiteX715" fmla="*/ 4655964 w 7570879"/>
              <a:gd name="connsiteY715" fmla="*/ 6400835 h 10799773"/>
              <a:gd name="connsiteX716" fmla="*/ 4535042 w 7570879"/>
              <a:gd name="connsiteY716" fmla="*/ 6370722 h 10799773"/>
              <a:gd name="connsiteX717" fmla="*/ 4646541 w 7570879"/>
              <a:gd name="connsiteY717" fmla="*/ 6415484 h 10799773"/>
              <a:gd name="connsiteX718" fmla="*/ 4753060 w 7570879"/>
              <a:gd name="connsiteY718" fmla="*/ 6490428 h 10799773"/>
              <a:gd name="connsiteX719" fmla="*/ 4624474 w 7570879"/>
              <a:gd name="connsiteY719" fmla="*/ 6460400 h 10799773"/>
              <a:gd name="connsiteX720" fmla="*/ 4499652 w 7570879"/>
              <a:gd name="connsiteY720" fmla="*/ 6430244 h 10799773"/>
              <a:gd name="connsiteX721" fmla="*/ 4613113 w 7570879"/>
              <a:gd name="connsiteY721" fmla="*/ 6474581 h 10799773"/>
              <a:gd name="connsiteX722" fmla="*/ 4739694 w 7570879"/>
              <a:gd name="connsiteY722" fmla="*/ 6521154 h 10799773"/>
              <a:gd name="connsiteX723" fmla="*/ 4737468 w 7570879"/>
              <a:gd name="connsiteY723" fmla="*/ 6554794 h 10799773"/>
              <a:gd name="connsiteX724" fmla="*/ 4727441 w 7570879"/>
              <a:gd name="connsiteY724" fmla="*/ 6580880 h 10799773"/>
              <a:gd name="connsiteX725" fmla="*/ 4604336 w 7570879"/>
              <a:gd name="connsiteY725" fmla="*/ 6544979 h 10799773"/>
              <a:gd name="connsiteX726" fmla="*/ 4476234 w 7570879"/>
              <a:gd name="connsiteY726" fmla="*/ 6514084 h 10799773"/>
              <a:gd name="connsiteX727" fmla="*/ 4592474 w 7570879"/>
              <a:gd name="connsiteY727" fmla="*/ 6560062 h 10799773"/>
              <a:gd name="connsiteX728" fmla="*/ 4713727 w 7570879"/>
              <a:gd name="connsiteY728" fmla="*/ 6601051 h 10799773"/>
              <a:gd name="connsiteX729" fmla="*/ 4713727 w 7570879"/>
              <a:gd name="connsiteY729" fmla="*/ 6621589 h 10799773"/>
              <a:gd name="connsiteX730" fmla="*/ 4704516 w 7570879"/>
              <a:gd name="connsiteY730" fmla="*/ 6647811 h 10799773"/>
              <a:gd name="connsiteX731" fmla="*/ 4526138 w 7570879"/>
              <a:gd name="connsiteY731" fmla="*/ 6601043 h 10799773"/>
              <a:gd name="connsiteX732" fmla="*/ 4353239 w 7570879"/>
              <a:gd name="connsiteY732" fmla="*/ 6552304 h 10799773"/>
              <a:gd name="connsiteX733" fmla="*/ 4659720 w 7570879"/>
              <a:gd name="connsiteY733" fmla="*/ 6662885 h 10799773"/>
              <a:gd name="connsiteX734" fmla="*/ 4674385 w 7570879"/>
              <a:gd name="connsiteY734" fmla="*/ 6715660 h 10799773"/>
              <a:gd name="connsiteX735" fmla="*/ 4392988 w 7570879"/>
              <a:gd name="connsiteY735" fmla="*/ 6626381 h 10799773"/>
              <a:gd name="connsiteX736" fmla="*/ 4123113 w 7570879"/>
              <a:gd name="connsiteY736" fmla="*/ 6540748 h 10799773"/>
              <a:gd name="connsiteX737" fmla="*/ 4595720 w 7570879"/>
              <a:gd name="connsiteY737" fmla="*/ 6715405 h 10799773"/>
              <a:gd name="connsiteX738" fmla="*/ 4666390 w 7570879"/>
              <a:gd name="connsiteY738" fmla="*/ 6775199 h 10799773"/>
              <a:gd name="connsiteX739" fmla="*/ 4655726 w 7570879"/>
              <a:gd name="connsiteY739" fmla="*/ 6792014 h 10799773"/>
              <a:gd name="connsiteX740" fmla="*/ 4403330 w 7570879"/>
              <a:gd name="connsiteY740" fmla="*/ 6706806 h 10799773"/>
              <a:gd name="connsiteX741" fmla="*/ 4126716 w 7570879"/>
              <a:gd name="connsiteY741" fmla="*/ 6613542 h 10799773"/>
              <a:gd name="connsiteX742" fmla="*/ 4102516 w 7570879"/>
              <a:gd name="connsiteY742" fmla="*/ 6605470 h 10799773"/>
              <a:gd name="connsiteX743" fmla="*/ 4122348 w 7570879"/>
              <a:gd name="connsiteY743" fmla="*/ 6618318 h 10799773"/>
              <a:gd name="connsiteX744" fmla="*/ 4619928 w 7570879"/>
              <a:gd name="connsiteY744" fmla="*/ 6805176 h 10799773"/>
              <a:gd name="connsiteX745" fmla="*/ 4635877 w 7570879"/>
              <a:gd name="connsiteY745" fmla="*/ 6861130 h 10799773"/>
              <a:gd name="connsiteX746" fmla="*/ 4414996 w 7570879"/>
              <a:gd name="connsiteY746" fmla="*/ 6790188 h 10799773"/>
              <a:gd name="connsiteX747" fmla="*/ 4233176 w 7570879"/>
              <a:gd name="connsiteY747" fmla="*/ 6737693 h 10799773"/>
              <a:gd name="connsiteX748" fmla="*/ 4465961 w 7570879"/>
              <a:gd name="connsiteY748" fmla="*/ 6831518 h 10799773"/>
              <a:gd name="connsiteX749" fmla="*/ 4628578 w 7570879"/>
              <a:gd name="connsiteY749" fmla="*/ 6891354 h 10799773"/>
              <a:gd name="connsiteX750" fmla="*/ 4628782 w 7570879"/>
              <a:gd name="connsiteY750" fmla="*/ 6911789 h 10799773"/>
              <a:gd name="connsiteX751" fmla="*/ 4619699 w 7570879"/>
              <a:gd name="connsiteY751" fmla="*/ 6937977 h 10799773"/>
              <a:gd name="connsiteX752" fmla="*/ 4423637 w 7570879"/>
              <a:gd name="connsiteY752" fmla="*/ 6872592 h 10799773"/>
              <a:gd name="connsiteX753" fmla="*/ 4232632 w 7570879"/>
              <a:gd name="connsiteY753" fmla="*/ 6805720 h 10799773"/>
              <a:gd name="connsiteX754" fmla="*/ 4559412 w 7570879"/>
              <a:gd name="connsiteY754" fmla="*/ 6946432 h 10799773"/>
              <a:gd name="connsiteX755" fmla="*/ 4604795 w 7570879"/>
              <a:gd name="connsiteY755" fmla="*/ 6962695 h 10799773"/>
              <a:gd name="connsiteX756" fmla="*/ 4604795 w 7570879"/>
              <a:gd name="connsiteY756" fmla="*/ 6989766 h 10799773"/>
              <a:gd name="connsiteX757" fmla="*/ 4593477 w 7570879"/>
              <a:gd name="connsiteY757" fmla="*/ 7023831 h 10799773"/>
              <a:gd name="connsiteX758" fmla="*/ 4452366 w 7570879"/>
              <a:gd name="connsiteY758" fmla="*/ 6982145 h 10799773"/>
              <a:gd name="connsiteX759" fmla="*/ 4316439 w 7570879"/>
              <a:gd name="connsiteY759" fmla="*/ 6939608 h 10799773"/>
              <a:gd name="connsiteX760" fmla="*/ 4315325 w 7570879"/>
              <a:gd name="connsiteY760" fmla="*/ 6945769 h 10799773"/>
              <a:gd name="connsiteX761" fmla="*/ 4578904 w 7570879"/>
              <a:gd name="connsiteY761" fmla="*/ 7060581 h 10799773"/>
              <a:gd name="connsiteX762" fmla="*/ 4576245 w 7570879"/>
              <a:gd name="connsiteY762" fmla="*/ 7094008 h 10799773"/>
              <a:gd name="connsiteX763" fmla="*/ 4570653 w 7570879"/>
              <a:gd name="connsiteY763" fmla="*/ 7115362 h 10799773"/>
              <a:gd name="connsiteX764" fmla="*/ 4488317 w 7570879"/>
              <a:gd name="connsiteY764" fmla="*/ 7085511 h 10799773"/>
              <a:gd name="connsiteX765" fmla="*/ 4482131 w 7570879"/>
              <a:gd name="connsiteY765" fmla="*/ 7097034 h 10799773"/>
              <a:gd name="connsiteX766" fmla="*/ 4566575 w 7570879"/>
              <a:gd name="connsiteY766" fmla="*/ 7130130 h 10799773"/>
              <a:gd name="connsiteX767" fmla="*/ 4556829 w 7570879"/>
              <a:gd name="connsiteY767" fmla="*/ 7155791 h 10799773"/>
              <a:gd name="connsiteX768" fmla="*/ 4378620 w 7570879"/>
              <a:gd name="connsiteY768" fmla="*/ 7120350 h 10799773"/>
              <a:gd name="connsiteX769" fmla="*/ 4245454 w 7570879"/>
              <a:gd name="connsiteY769" fmla="*/ 7070939 h 10799773"/>
              <a:gd name="connsiteX770" fmla="*/ 4392207 w 7570879"/>
              <a:gd name="connsiteY770" fmla="*/ 7140504 h 10799773"/>
              <a:gd name="connsiteX771" fmla="*/ 4543421 w 7570879"/>
              <a:gd name="connsiteY771" fmla="*/ 7205626 h 10799773"/>
              <a:gd name="connsiteX772" fmla="*/ 4536292 w 7570879"/>
              <a:gd name="connsiteY772" fmla="*/ 7229808 h 10799773"/>
              <a:gd name="connsiteX773" fmla="*/ 4525390 w 7570879"/>
              <a:gd name="connsiteY773" fmla="*/ 7258257 h 10799773"/>
              <a:gd name="connsiteX774" fmla="*/ 4378620 w 7570879"/>
              <a:gd name="connsiteY774" fmla="*/ 7208098 h 10799773"/>
              <a:gd name="connsiteX775" fmla="*/ 4217490 w 7570879"/>
              <a:gd name="connsiteY775" fmla="*/ 7156122 h 10799773"/>
              <a:gd name="connsiteX776" fmla="*/ 4374839 w 7570879"/>
              <a:gd name="connsiteY776" fmla="*/ 7224634 h 10799773"/>
              <a:gd name="connsiteX777" fmla="*/ 4512117 w 7570879"/>
              <a:gd name="connsiteY777" fmla="*/ 7284105 h 10799773"/>
              <a:gd name="connsiteX778" fmla="*/ 4509262 w 7570879"/>
              <a:gd name="connsiteY778" fmla="*/ 7318042 h 10799773"/>
              <a:gd name="connsiteX779" fmla="*/ 4496202 w 7570879"/>
              <a:gd name="connsiteY779" fmla="*/ 7342403 h 10799773"/>
              <a:gd name="connsiteX780" fmla="*/ 4336696 w 7570879"/>
              <a:gd name="connsiteY780" fmla="*/ 7283077 h 10799773"/>
              <a:gd name="connsiteX781" fmla="*/ 4172260 w 7570879"/>
              <a:gd name="connsiteY781" fmla="*/ 7228645 h 10799773"/>
              <a:gd name="connsiteX782" fmla="*/ 4331606 w 7570879"/>
              <a:gd name="connsiteY782" fmla="*/ 7297709 h 10799773"/>
              <a:gd name="connsiteX783" fmla="*/ 4495854 w 7570879"/>
              <a:gd name="connsiteY783" fmla="*/ 7361878 h 10799773"/>
              <a:gd name="connsiteX784" fmla="*/ 4488317 w 7570879"/>
              <a:gd name="connsiteY784" fmla="*/ 7386494 h 10799773"/>
              <a:gd name="connsiteX785" fmla="*/ 4477059 w 7570879"/>
              <a:gd name="connsiteY785" fmla="*/ 7415316 h 10799773"/>
              <a:gd name="connsiteX786" fmla="*/ 4355550 w 7570879"/>
              <a:gd name="connsiteY786" fmla="*/ 7375983 h 10799773"/>
              <a:gd name="connsiteX787" fmla="*/ 4233218 w 7570879"/>
              <a:gd name="connsiteY787" fmla="*/ 7336999 h 10799773"/>
              <a:gd name="connsiteX788" fmla="*/ 4347130 w 7570879"/>
              <a:gd name="connsiteY788" fmla="*/ 7389519 h 10799773"/>
              <a:gd name="connsiteX789" fmla="*/ 4465613 w 7570879"/>
              <a:gd name="connsiteY789" fmla="*/ 7437494 h 10799773"/>
              <a:gd name="connsiteX790" fmla="*/ 4462316 w 7570879"/>
              <a:gd name="connsiteY790" fmla="*/ 7465865 h 10799773"/>
              <a:gd name="connsiteX791" fmla="*/ 4455280 w 7570879"/>
              <a:gd name="connsiteY791" fmla="*/ 7497993 h 10799773"/>
              <a:gd name="connsiteX792" fmla="*/ 4344334 w 7570879"/>
              <a:gd name="connsiteY792" fmla="*/ 7459713 h 10799773"/>
              <a:gd name="connsiteX793" fmla="*/ 4232963 w 7570879"/>
              <a:gd name="connsiteY793" fmla="*/ 7421851 h 10799773"/>
              <a:gd name="connsiteX794" fmla="*/ 4335090 w 7570879"/>
              <a:gd name="connsiteY794" fmla="*/ 7471389 h 10799773"/>
              <a:gd name="connsiteX795" fmla="*/ 4445636 w 7570879"/>
              <a:gd name="connsiteY795" fmla="*/ 7520536 h 10799773"/>
              <a:gd name="connsiteX796" fmla="*/ 4435457 w 7570879"/>
              <a:gd name="connsiteY796" fmla="*/ 7567923 h 10799773"/>
              <a:gd name="connsiteX797" fmla="*/ 4421054 w 7570879"/>
              <a:gd name="connsiteY797" fmla="*/ 7611497 h 10799773"/>
              <a:gd name="connsiteX798" fmla="*/ 4395274 w 7570879"/>
              <a:gd name="connsiteY798" fmla="*/ 7603322 h 10799773"/>
              <a:gd name="connsiteX799" fmla="*/ 4242667 w 7570879"/>
              <a:gd name="connsiteY799" fmla="*/ 7542815 h 10799773"/>
              <a:gd name="connsiteX800" fmla="*/ 4111770 w 7570879"/>
              <a:gd name="connsiteY800" fmla="*/ 7494535 h 10799773"/>
              <a:gd name="connsiteX801" fmla="*/ 4402029 w 7570879"/>
              <a:gd name="connsiteY801" fmla="*/ 7622653 h 10799773"/>
              <a:gd name="connsiteX802" fmla="*/ 4393362 w 7570879"/>
              <a:gd name="connsiteY802" fmla="*/ 7704888 h 10799773"/>
              <a:gd name="connsiteX803" fmla="*/ 4276145 w 7570879"/>
              <a:gd name="connsiteY803" fmla="*/ 7666821 h 10799773"/>
              <a:gd name="connsiteX804" fmla="*/ 4160280 w 7570879"/>
              <a:gd name="connsiteY804" fmla="*/ 7627412 h 10799773"/>
              <a:gd name="connsiteX805" fmla="*/ 4195925 w 7570879"/>
              <a:gd name="connsiteY805" fmla="*/ 7647490 h 10799773"/>
              <a:gd name="connsiteX806" fmla="*/ 4314323 w 7570879"/>
              <a:gd name="connsiteY806" fmla="*/ 7699509 h 10799773"/>
              <a:gd name="connsiteX807" fmla="*/ 4399039 w 7570879"/>
              <a:gd name="connsiteY807" fmla="*/ 7737015 h 10799773"/>
              <a:gd name="connsiteX808" fmla="*/ 4450955 w 7570879"/>
              <a:gd name="connsiteY808" fmla="*/ 7754205 h 10799773"/>
              <a:gd name="connsiteX809" fmla="*/ 4496797 w 7570879"/>
              <a:gd name="connsiteY809" fmla="*/ 7769890 h 10799773"/>
              <a:gd name="connsiteX810" fmla="*/ 4488920 w 7570879"/>
              <a:gd name="connsiteY810" fmla="*/ 7795993 h 10799773"/>
              <a:gd name="connsiteX811" fmla="*/ 4473014 w 7570879"/>
              <a:gd name="connsiteY811" fmla="*/ 7830865 h 10799773"/>
              <a:gd name="connsiteX812" fmla="*/ 4374839 w 7570879"/>
              <a:gd name="connsiteY812" fmla="*/ 7801227 h 10799773"/>
              <a:gd name="connsiteX813" fmla="*/ 4364659 w 7570879"/>
              <a:gd name="connsiteY813" fmla="*/ 7796741 h 10799773"/>
              <a:gd name="connsiteX814" fmla="*/ 4210846 w 7570879"/>
              <a:gd name="connsiteY814" fmla="*/ 7749599 h 10799773"/>
              <a:gd name="connsiteX815" fmla="*/ 4063133 w 7570879"/>
              <a:gd name="connsiteY815" fmla="*/ 7700257 h 10799773"/>
              <a:gd name="connsiteX816" fmla="*/ 4256271 w 7570879"/>
              <a:gd name="connsiteY816" fmla="*/ 7783452 h 10799773"/>
              <a:gd name="connsiteX817" fmla="*/ 4453504 w 7570879"/>
              <a:gd name="connsiteY817" fmla="*/ 7862568 h 10799773"/>
              <a:gd name="connsiteX818" fmla="*/ 4451023 w 7570879"/>
              <a:gd name="connsiteY818" fmla="*/ 7895179 h 10799773"/>
              <a:gd name="connsiteX819" fmla="*/ 4442807 w 7570879"/>
              <a:gd name="connsiteY819" fmla="*/ 7933510 h 10799773"/>
              <a:gd name="connsiteX820" fmla="*/ 4239532 w 7570879"/>
              <a:gd name="connsiteY820" fmla="*/ 7869867 h 10799773"/>
              <a:gd name="connsiteX821" fmla="*/ 4023842 w 7570879"/>
              <a:gd name="connsiteY821" fmla="*/ 7795687 h 10799773"/>
              <a:gd name="connsiteX822" fmla="*/ 4281227 w 7570879"/>
              <a:gd name="connsiteY822" fmla="*/ 7906361 h 10799773"/>
              <a:gd name="connsiteX823" fmla="*/ 4435355 w 7570879"/>
              <a:gd name="connsiteY823" fmla="*/ 7974389 h 10799773"/>
              <a:gd name="connsiteX824" fmla="*/ 4450480 w 7570879"/>
              <a:gd name="connsiteY824" fmla="*/ 7978799 h 10799773"/>
              <a:gd name="connsiteX825" fmla="*/ 4526129 w 7570879"/>
              <a:gd name="connsiteY825" fmla="*/ 7996413 h 10799773"/>
              <a:gd name="connsiteX826" fmla="*/ 4586637 w 7570879"/>
              <a:gd name="connsiteY826" fmla="*/ 8019729 h 10799773"/>
              <a:gd name="connsiteX827" fmla="*/ 4583263 w 7570879"/>
              <a:gd name="connsiteY827" fmla="*/ 8047582 h 10799773"/>
              <a:gd name="connsiteX828" fmla="*/ 4570322 w 7570879"/>
              <a:gd name="connsiteY828" fmla="*/ 8084978 h 10799773"/>
              <a:gd name="connsiteX829" fmla="*/ 4435355 w 7570879"/>
              <a:gd name="connsiteY829" fmla="*/ 8049741 h 10799773"/>
              <a:gd name="connsiteX830" fmla="*/ 4397688 w 7570879"/>
              <a:gd name="connsiteY830" fmla="*/ 8038193 h 10799773"/>
              <a:gd name="connsiteX831" fmla="*/ 4229225 w 7570879"/>
              <a:gd name="connsiteY831" fmla="*/ 7979589 h 10799773"/>
              <a:gd name="connsiteX832" fmla="*/ 4076320 w 7570879"/>
              <a:gd name="connsiteY832" fmla="*/ 7928845 h 10799773"/>
              <a:gd name="connsiteX833" fmla="*/ 4504070 w 7570879"/>
              <a:gd name="connsiteY833" fmla="*/ 8099278 h 10799773"/>
              <a:gd name="connsiteX834" fmla="*/ 4566753 w 7570879"/>
              <a:gd name="connsiteY834" fmla="*/ 8119612 h 10799773"/>
              <a:gd name="connsiteX835" fmla="*/ 4554195 w 7570879"/>
              <a:gd name="connsiteY835" fmla="*/ 8155580 h 10799773"/>
              <a:gd name="connsiteX836" fmla="*/ 4541644 w 7570879"/>
              <a:gd name="connsiteY836" fmla="*/ 8191557 h 10799773"/>
              <a:gd name="connsiteX837" fmla="*/ 4515728 w 7570879"/>
              <a:gd name="connsiteY837" fmla="*/ 8183688 h 10799773"/>
              <a:gd name="connsiteX838" fmla="*/ 4042986 w 7570879"/>
              <a:gd name="connsiteY838" fmla="*/ 8014325 h 10799773"/>
              <a:gd name="connsiteX839" fmla="*/ 3966971 w 7570879"/>
              <a:gd name="connsiteY839" fmla="*/ 7989692 h 10799773"/>
              <a:gd name="connsiteX840" fmla="*/ 4368780 w 7570879"/>
              <a:gd name="connsiteY840" fmla="*/ 8155427 h 10799773"/>
              <a:gd name="connsiteX841" fmla="*/ 4526129 w 7570879"/>
              <a:gd name="connsiteY841" fmla="*/ 8212986 h 10799773"/>
              <a:gd name="connsiteX842" fmla="*/ 4529222 w 7570879"/>
              <a:gd name="connsiteY842" fmla="*/ 8235121 h 10799773"/>
              <a:gd name="connsiteX843" fmla="*/ 4521880 w 7570879"/>
              <a:gd name="connsiteY843" fmla="*/ 8273290 h 10799773"/>
              <a:gd name="connsiteX844" fmla="*/ 4511429 w 7570879"/>
              <a:gd name="connsiteY844" fmla="*/ 8289349 h 10799773"/>
              <a:gd name="connsiteX845" fmla="*/ 4282765 w 7570879"/>
              <a:gd name="connsiteY845" fmla="*/ 8205365 h 10799773"/>
              <a:gd name="connsiteX846" fmla="*/ 4035942 w 7570879"/>
              <a:gd name="connsiteY846" fmla="*/ 8123104 h 10799773"/>
              <a:gd name="connsiteX847" fmla="*/ 4465613 w 7570879"/>
              <a:gd name="connsiteY847" fmla="*/ 8296487 h 10799773"/>
              <a:gd name="connsiteX848" fmla="*/ 4501921 w 7570879"/>
              <a:gd name="connsiteY848" fmla="*/ 8308145 h 10799773"/>
              <a:gd name="connsiteX849" fmla="*/ 4497970 w 7570879"/>
              <a:gd name="connsiteY849" fmla="*/ 8343043 h 10799773"/>
              <a:gd name="connsiteX850" fmla="*/ 4490781 w 7570879"/>
              <a:gd name="connsiteY850" fmla="*/ 8381203 h 10799773"/>
              <a:gd name="connsiteX851" fmla="*/ 4033860 w 7570879"/>
              <a:gd name="connsiteY851" fmla="*/ 8221212 h 10799773"/>
              <a:gd name="connsiteX852" fmla="*/ 3894050 w 7570879"/>
              <a:gd name="connsiteY852" fmla="*/ 8171325 h 10799773"/>
              <a:gd name="connsiteX853" fmla="*/ 4318673 w 7570879"/>
              <a:gd name="connsiteY853" fmla="*/ 8348863 h 10799773"/>
              <a:gd name="connsiteX854" fmla="*/ 4479336 w 7570879"/>
              <a:gd name="connsiteY854" fmla="*/ 8411970 h 10799773"/>
              <a:gd name="connsiteX855" fmla="*/ 4453556 w 7570879"/>
              <a:gd name="connsiteY855" fmla="*/ 8456699 h 10799773"/>
              <a:gd name="connsiteX856" fmla="*/ 4049333 w 7570879"/>
              <a:gd name="connsiteY856" fmla="*/ 8318299 h 10799773"/>
              <a:gd name="connsiteX857" fmla="*/ 3930494 w 7570879"/>
              <a:gd name="connsiteY857" fmla="*/ 8279969 h 10799773"/>
              <a:gd name="connsiteX858" fmla="*/ 4408309 w 7570879"/>
              <a:gd name="connsiteY858" fmla="*/ 8469563 h 10799773"/>
              <a:gd name="connsiteX859" fmla="*/ 4459929 w 7570879"/>
              <a:gd name="connsiteY859" fmla="*/ 8484816 h 10799773"/>
              <a:gd name="connsiteX860" fmla="*/ 4452188 w 7570879"/>
              <a:gd name="connsiteY860" fmla="*/ 8510061 h 10799773"/>
              <a:gd name="connsiteX861" fmla="*/ 4441923 w 7570879"/>
              <a:gd name="connsiteY861" fmla="*/ 8538270 h 10799773"/>
              <a:gd name="connsiteX862" fmla="*/ 4096399 w 7570879"/>
              <a:gd name="connsiteY862" fmla="*/ 8415310 h 10799773"/>
              <a:gd name="connsiteX863" fmla="*/ 4015124 w 7570879"/>
              <a:gd name="connsiteY863" fmla="*/ 8388841 h 10799773"/>
              <a:gd name="connsiteX864" fmla="*/ 4350631 w 7570879"/>
              <a:gd name="connsiteY864" fmla="*/ 8533002 h 10799773"/>
              <a:gd name="connsiteX865" fmla="*/ 4429296 w 7570879"/>
              <a:gd name="connsiteY865" fmla="*/ 8562572 h 10799773"/>
              <a:gd name="connsiteX866" fmla="*/ 4426008 w 7570879"/>
              <a:gd name="connsiteY866" fmla="*/ 8590442 h 10799773"/>
              <a:gd name="connsiteX867" fmla="*/ 4417995 w 7570879"/>
              <a:gd name="connsiteY867" fmla="*/ 8623156 h 10799773"/>
              <a:gd name="connsiteX868" fmla="*/ 4036639 w 7570879"/>
              <a:gd name="connsiteY868" fmla="*/ 8487730 h 10799773"/>
              <a:gd name="connsiteX869" fmla="*/ 3893803 w 7570879"/>
              <a:gd name="connsiteY869" fmla="*/ 8437478 h 10799773"/>
              <a:gd name="connsiteX870" fmla="*/ 4293140 w 7570879"/>
              <a:gd name="connsiteY870" fmla="*/ 8607861 h 10799773"/>
              <a:gd name="connsiteX871" fmla="*/ 4410960 w 7570879"/>
              <a:gd name="connsiteY871" fmla="*/ 8661223 h 10799773"/>
              <a:gd name="connsiteX872" fmla="*/ 4400262 w 7570879"/>
              <a:gd name="connsiteY872" fmla="*/ 8684760 h 10799773"/>
              <a:gd name="connsiteX873" fmla="*/ 4389759 w 7570879"/>
              <a:gd name="connsiteY873" fmla="*/ 8701329 h 10799773"/>
              <a:gd name="connsiteX874" fmla="*/ 4311085 w 7570879"/>
              <a:gd name="connsiteY874" fmla="*/ 8675243 h 10799773"/>
              <a:gd name="connsiteX875" fmla="*/ 4065231 w 7570879"/>
              <a:gd name="connsiteY875" fmla="*/ 8583475 h 10799773"/>
              <a:gd name="connsiteX876" fmla="*/ 3893744 w 7570879"/>
              <a:gd name="connsiteY876" fmla="*/ 8522126 h 10799773"/>
              <a:gd name="connsiteX877" fmla="*/ 4311561 w 7570879"/>
              <a:gd name="connsiteY877" fmla="*/ 8698780 h 10799773"/>
              <a:gd name="connsiteX878" fmla="*/ 4387483 w 7570879"/>
              <a:gd name="connsiteY878" fmla="*/ 8726055 h 10799773"/>
              <a:gd name="connsiteX879" fmla="*/ 4379648 w 7570879"/>
              <a:gd name="connsiteY879" fmla="*/ 8751546 h 10799773"/>
              <a:gd name="connsiteX880" fmla="*/ 4367404 w 7570879"/>
              <a:gd name="connsiteY880" fmla="*/ 8781966 h 10799773"/>
              <a:gd name="connsiteX881" fmla="*/ 3873240 w 7570879"/>
              <a:gd name="connsiteY881" fmla="*/ 8606077 h 10799773"/>
              <a:gd name="connsiteX882" fmla="*/ 3736812 w 7570879"/>
              <a:gd name="connsiteY882" fmla="*/ 8557984 h 10799773"/>
              <a:gd name="connsiteX883" fmla="*/ 4208636 w 7570879"/>
              <a:gd name="connsiteY883" fmla="*/ 8754011 h 10799773"/>
              <a:gd name="connsiteX884" fmla="*/ 4363164 w 7570879"/>
              <a:gd name="connsiteY884" fmla="*/ 8811026 h 10799773"/>
              <a:gd name="connsiteX885" fmla="*/ 4355635 w 7570879"/>
              <a:gd name="connsiteY885" fmla="*/ 8836348 h 10799773"/>
              <a:gd name="connsiteX886" fmla="*/ 4348124 w 7570879"/>
              <a:gd name="connsiteY886" fmla="*/ 8861669 h 10799773"/>
              <a:gd name="connsiteX887" fmla="*/ 4365467 w 7570879"/>
              <a:gd name="connsiteY887" fmla="*/ 8838981 h 10799773"/>
              <a:gd name="connsiteX888" fmla="*/ 4382801 w 7570879"/>
              <a:gd name="connsiteY888" fmla="*/ 8816294 h 10799773"/>
              <a:gd name="connsiteX889" fmla="*/ 4427232 w 7570879"/>
              <a:gd name="connsiteY889" fmla="*/ 8832268 h 10799773"/>
              <a:gd name="connsiteX890" fmla="*/ 4471663 w 7570879"/>
              <a:gd name="connsiteY890" fmla="*/ 8848328 h 10799773"/>
              <a:gd name="connsiteX891" fmla="*/ 4471663 w 7570879"/>
              <a:gd name="connsiteY891" fmla="*/ 8876114 h 10799773"/>
              <a:gd name="connsiteX892" fmla="*/ 4454184 w 7570879"/>
              <a:gd name="connsiteY892" fmla="*/ 8903899 h 10799773"/>
              <a:gd name="connsiteX893" fmla="*/ 3958185 w 7570879"/>
              <a:gd name="connsiteY893" fmla="*/ 8730389 h 10799773"/>
              <a:gd name="connsiteX894" fmla="*/ 3846007 w 7570879"/>
              <a:gd name="connsiteY894" fmla="*/ 8690708 h 10799773"/>
              <a:gd name="connsiteX895" fmla="*/ 4443997 w 7570879"/>
              <a:gd name="connsiteY895" fmla="*/ 8933979 h 10799773"/>
              <a:gd name="connsiteX896" fmla="*/ 4458688 w 7570879"/>
              <a:gd name="connsiteY896" fmla="*/ 8939077 h 10799773"/>
              <a:gd name="connsiteX897" fmla="*/ 4445577 w 7570879"/>
              <a:gd name="connsiteY897" fmla="*/ 8976633 h 10799773"/>
              <a:gd name="connsiteX898" fmla="*/ 4432474 w 7570879"/>
              <a:gd name="connsiteY898" fmla="*/ 9014191 h 10799773"/>
              <a:gd name="connsiteX899" fmla="*/ 4412727 w 7570879"/>
              <a:gd name="connsiteY899" fmla="*/ 9006119 h 10799773"/>
              <a:gd name="connsiteX900" fmla="*/ 4296164 w 7570879"/>
              <a:gd name="connsiteY900" fmla="*/ 8964653 h 10799773"/>
              <a:gd name="connsiteX901" fmla="*/ 3825300 w 7570879"/>
              <a:gd name="connsiteY901" fmla="*/ 8778227 h 10799773"/>
              <a:gd name="connsiteX902" fmla="*/ 3749243 w 7570879"/>
              <a:gd name="connsiteY902" fmla="*/ 8751122 h 10799773"/>
              <a:gd name="connsiteX903" fmla="*/ 4250773 w 7570879"/>
              <a:gd name="connsiteY903" fmla="*/ 8973320 h 10799773"/>
              <a:gd name="connsiteX904" fmla="*/ 4423068 w 7570879"/>
              <a:gd name="connsiteY904" fmla="*/ 9053702 h 10799773"/>
              <a:gd name="connsiteX905" fmla="*/ 4412684 w 7570879"/>
              <a:gd name="connsiteY905" fmla="*/ 9083187 h 10799773"/>
              <a:gd name="connsiteX906" fmla="*/ 4402488 w 7570879"/>
              <a:gd name="connsiteY906" fmla="*/ 9099246 h 10799773"/>
              <a:gd name="connsiteX907" fmla="*/ 4300906 w 7570879"/>
              <a:gd name="connsiteY907" fmla="*/ 9063304 h 10799773"/>
              <a:gd name="connsiteX908" fmla="*/ 3800837 w 7570879"/>
              <a:gd name="connsiteY908" fmla="*/ 8862859 h 10799773"/>
              <a:gd name="connsiteX909" fmla="*/ 3640208 w 7570879"/>
              <a:gd name="connsiteY909" fmla="*/ 8799555 h 10799773"/>
              <a:gd name="connsiteX910" fmla="*/ 4383913 w 7570879"/>
              <a:gd name="connsiteY910" fmla="*/ 9121424 h 10799773"/>
              <a:gd name="connsiteX911" fmla="*/ 4388859 w 7570879"/>
              <a:gd name="connsiteY911" fmla="*/ 9167138 h 10799773"/>
              <a:gd name="connsiteX912" fmla="*/ 4379045 w 7570879"/>
              <a:gd name="connsiteY912" fmla="*/ 9182603 h 10799773"/>
              <a:gd name="connsiteX913" fmla="*/ 4271039 w 7570879"/>
              <a:gd name="connsiteY913" fmla="*/ 9147340 h 10799773"/>
              <a:gd name="connsiteX914" fmla="*/ 3957276 w 7570879"/>
              <a:gd name="connsiteY914" fmla="*/ 9031015 h 10799773"/>
              <a:gd name="connsiteX915" fmla="*/ 3757935 w 7570879"/>
              <a:gd name="connsiteY915" fmla="*/ 8962614 h 10799773"/>
              <a:gd name="connsiteX916" fmla="*/ 4264003 w 7570879"/>
              <a:gd name="connsiteY916" fmla="*/ 9170707 h 10799773"/>
              <a:gd name="connsiteX917" fmla="*/ 4377099 w 7570879"/>
              <a:gd name="connsiteY917" fmla="*/ 9209963 h 10799773"/>
              <a:gd name="connsiteX918" fmla="*/ 4371075 w 7570879"/>
              <a:gd name="connsiteY918" fmla="*/ 9247351 h 10799773"/>
              <a:gd name="connsiteX919" fmla="*/ 4365041 w 7570879"/>
              <a:gd name="connsiteY919" fmla="*/ 9284737 h 10799773"/>
              <a:gd name="connsiteX920" fmla="*/ 4378356 w 7570879"/>
              <a:gd name="connsiteY920" fmla="*/ 9251429 h 10799773"/>
              <a:gd name="connsiteX921" fmla="*/ 4391654 w 7570879"/>
              <a:gd name="connsiteY921" fmla="*/ 9218120 h 10799773"/>
              <a:gd name="connsiteX922" fmla="*/ 4416534 w 7570879"/>
              <a:gd name="connsiteY922" fmla="*/ 9225853 h 10799773"/>
              <a:gd name="connsiteX923" fmla="*/ 4495684 w 7570879"/>
              <a:gd name="connsiteY923" fmla="*/ 9263240 h 10799773"/>
              <a:gd name="connsiteX924" fmla="*/ 4452536 w 7570879"/>
              <a:gd name="connsiteY924" fmla="*/ 9296378 h 10799773"/>
              <a:gd name="connsiteX925" fmla="*/ 4429296 w 7570879"/>
              <a:gd name="connsiteY925" fmla="*/ 9289070 h 10799773"/>
              <a:gd name="connsiteX926" fmla="*/ 4456903 w 7570879"/>
              <a:gd name="connsiteY926" fmla="*/ 9305640 h 10799773"/>
              <a:gd name="connsiteX927" fmla="*/ 4083254 w 7570879"/>
              <a:gd name="connsiteY927" fmla="*/ 9198152 h 10799773"/>
              <a:gd name="connsiteX928" fmla="*/ 3991366 w 7570879"/>
              <a:gd name="connsiteY928" fmla="*/ 9163824 h 10799773"/>
              <a:gd name="connsiteX929" fmla="*/ 3997467 w 7570879"/>
              <a:gd name="connsiteY929" fmla="*/ 9145725 h 10799773"/>
              <a:gd name="connsiteX930" fmla="*/ 4003568 w 7570879"/>
              <a:gd name="connsiteY930" fmla="*/ 9127541 h 10799773"/>
              <a:gd name="connsiteX931" fmla="*/ 3985792 w 7570879"/>
              <a:gd name="connsiteY931" fmla="*/ 9142242 h 10799773"/>
              <a:gd name="connsiteX932" fmla="*/ 3967999 w 7570879"/>
              <a:gd name="connsiteY932" fmla="*/ 9156857 h 10799773"/>
              <a:gd name="connsiteX933" fmla="*/ 3762932 w 7570879"/>
              <a:gd name="connsiteY933" fmla="*/ 9068657 h 10799773"/>
              <a:gd name="connsiteX934" fmla="*/ 3518531 w 7570879"/>
              <a:gd name="connsiteY934" fmla="*/ 8959979 h 10799773"/>
              <a:gd name="connsiteX935" fmla="*/ 3479198 w 7570879"/>
              <a:gd name="connsiteY935" fmla="*/ 8945790 h 10799773"/>
              <a:gd name="connsiteX936" fmla="*/ 3812036 w 7570879"/>
              <a:gd name="connsiteY936" fmla="*/ 9110038 h 10799773"/>
              <a:gd name="connsiteX937" fmla="*/ 3961933 w 7570879"/>
              <a:gd name="connsiteY937" fmla="*/ 9177844 h 10799773"/>
              <a:gd name="connsiteX938" fmla="*/ 3946927 w 7570879"/>
              <a:gd name="connsiteY938" fmla="*/ 9211238 h 10799773"/>
              <a:gd name="connsiteX939" fmla="*/ 3927248 w 7570879"/>
              <a:gd name="connsiteY939" fmla="*/ 9241147 h 10799773"/>
              <a:gd name="connsiteX940" fmla="*/ 3778872 w 7570879"/>
              <a:gd name="connsiteY940" fmla="*/ 9180309 h 10799773"/>
              <a:gd name="connsiteX941" fmla="*/ 3540818 w 7570879"/>
              <a:gd name="connsiteY941" fmla="*/ 9078089 h 10799773"/>
              <a:gd name="connsiteX942" fmla="*/ 3446934 w 7570879"/>
              <a:gd name="connsiteY942" fmla="*/ 9040957 h 10799773"/>
              <a:gd name="connsiteX943" fmla="*/ 3869527 w 7570879"/>
              <a:gd name="connsiteY943" fmla="*/ 9243356 h 10799773"/>
              <a:gd name="connsiteX944" fmla="*/ 3892571 w 7570879"/>
              <a:gd name="connsiteY944" fmla="*/ 9300881 h 10799773"/>
              <a:gd name="connsiteX945" fmla="*/ 3870776 w 7570879"/>
              <a:gd name="connsiteY945" fmla="*/ 9329261 h 10799773"/>
              <a:gd name="connsiteX946" fmla="*/ 3684053 w 7570879"/>
              <a:gd name="connsiteY946" fmla="*/ 9253723 h 10799773"/>
              <a:gd name="connsiteX947" fmla="*/ 3383546 w 7570879"/>
              <a:gd name="connsiteY947" fmla="*/ 9125587 h 10799773"/>
              <a:gd name="connsiteX948" fmla="*/ 3265454 w 7570879"/>
              <a:gd name="connsiteY948" fmla="*/ 9077154 h 10799773"/>
              <a:gd name="connsiteX949" fmla="*/ 3724006 w 7570879"/>
              <a:gd name="connsiteY949" fmla="*/ 9292214 h 10799773"/>
              <a:gd name="connsiteX950" fmla="*/ 3854122 w 7570879"/>
              <a:gd name="connsiteY950" fmla="*/ 9358747 h 10799773"/>
              <a:gd name="connsiteX951" fmla="*/ 3836057 w 7570879"/>
              <a:gd name="connsiteY951" fmla="*/ 9387637 h 10799773"/>
              <a:gd name="connsiteX952" fmla="*/ 3817721 w 7570879"/>
              <a:gd name="connsiteY952" fmla="*/ 9402761 h 10799773"/>
              <a:gd name="connsiteX953" fmla="*/ 3645434 w 7570879"/>
              <a:gd name="connsiteY953" fmla="*/ 9332406 h 10799773"/>
              <a:gd name="connsiteX954" fmla="*/ 3261342 w 7570879"/>
              <a:gd name="connsiteY954" fmla="*/ 9166458 h 10799773"/>
              <a:gd name="connsiteX955" fmla="*/ 2970861 w 7570879"/>
              <a:gd name="connsiteY955" fmla="*/ 9041891 h 10799773"/>
              <a:gd name="connsiteX956" fmla="*/ 3630224 w 7570879"/>
              <a:gd name="connsiteY956" fmla="*/ 9353139 h 10799773"/>
              <a:gd name="connsiteX957" fmla="*/ 3804423 w 7570879"/>
              <a:gd name="connsiteY957" fmla="*/ 9430206 h 10799773"/>
              <a:gd name="connsiteX958" fmla="*/ 3794591 w 7570879"/>
              <a:gd name="connsiteY958" fmla="*/ 9453064 h 10799773"/>
              <a:gd name="connsiteX959" fmla="*/ 3779773 w 7570879"/>
              <a:gd name="connsiteY959" fmla="*/ 9470908 h 10799773"/>
              <a:gd name="connsiteX960" fmla="*/ 3723284 w 7570879"/>
              <a:gd name="connsiteY960" fmla="*/ 9448560 h 10799773"/>
              <a:gd name="connsiteX961" fmla="*/ 2863203 w 7570879"/>
              <a:gd name="connsiteY961" fmla="*/ 9074180 h 10799773"/>
              <a:gd name="connsiteX962" fmla="*/ 2672555 w 7570879"/>
              <a:gd name="connsiteY962" fmla="*/ 8992354 h 10799773"/>
              <a:gd name="connsiteX963" fmla="*/ 3747441 w 7570879"/>
              <a:gd name="connsiteY963" fmla="*/ 9484164 h 10799773"/>
              <a:gd name="connsiteX964" fmla="*/ 3743915 w 7570879"/>
              <a:gd name="connsiteY964" fmla="*/ 9505321 h 10799773"/>
              <a:gd name="connsiteX965" fmla="*/ 3727312 w 7570879"/>
              <a:gd name="connsiteY965" fmla="*/ 9526479 h 10799773"/>
              <a:gd name="connsiteX966" fmla="*/ 3747034 w 7570879"/>
              <a:gd name="connsiteY966" fmla="*/ 9511099 h 10799773"/>
              <a:gd name="connsiteX967" fmla="*/ 3766755 w 7570879"/>
              <a:gd name="connsiteY967" fmla="*/ 9495719 h 10799773"/>
              <a:gd name="connsiteX968" fmla="*/ 3865032 w 7570879"/>
              <a:gd name="connsiteY968" fmla="*/ 9534126 h 10799773"/>
              <a:gd name="connsiteX969" fmla="*/ 3963063 w 7570879"/>
              <a:gd name="connsiteY969" fmla="*/ 9579670 h 10799773"/>
              <a:gd name="connsiteX970" fmla="*/ 3941276 w 7570879"/>
              <a:gd name="connsiteY970" fmla="*/ 9614848 h 10799773"/>
              <a:gd name="connsiteX971" fmla="*/ 3919753 w 7570879"/>
              <a:gd name="connsiteY971" fmla="*/ 9642718 h 10799773"/>
              <a:gd name="connsiteX972" fmla="*/ 3847741 w 7570879"/>
              <a:gd name="connsiteY972" fmla="*/ 9616547 h 10799773"/>
              <a:gd name="connsiteX973" fmla="*/ 3485247 w 7570879"/>
              <a:gd name="connsiteY973" fmla="*/ 9447626 h 10799773"/>
              <a:gd name="connsiteX974" fmla="*/ 1923938 w 7570879"/>
              <a:gd name="connsiteY974" fmla="*/ 8781117 h 10799773"/>
              <a:gd name="connsiteX975" fmla="*/ 1373422 w 7570879"/>
              <a:gd name="connsiteY975" fmla="*/ 8519492 h 10799773"/>
              <a:gd name="connsiteX976" fmla="*/ 1382973 w 7570879"/>
              <a:gd name="connsiteY976" fmla="*/ 8496380 h 10799773"/>
              <a:gd name="connsiteX977" fmla="*/ 1392337 w 7570879"/>
              <a:gd name="connsiteY977" fmla="*/ 8481663 h 10799773"/>
              <a:gd name="connsiteX978" fmla="*/ 1669766 w 7570879"/>
              <a:gd name="connsiteY978" fmla="*/ 8620267 h 10799773"/>
              <a:gd name="connsiteX979" fmla="*/ 1959770 w 7570879"/>
              <a:gd name="connsiteY979" fmla="*/ 8758685 h 10799773"/>
              <a:gd name="connsiteX980" fmla="*/ 1754490 w 7570879"/>
              <a:gd name="connsiteY980" fmla="*/ 8643209 h 10799773"/>
              <a:gd name="connsiteX981" fmla="*/ 1460109 w 7570879"/>
              <a:gd name="connsiteY981" fmla="*/ 8485155 h 10799773"/>
              <a:gd name="connsiteX982" fmla="*/ 1383593 w 7570879"/>
              <a:gd name="connsiteY982" fmla="*/ 8442449 h 10799773"/>
              <a:gd name="connsiteX983" fmla="*/ 1390510 w 7570879"/>
              <a:gd name="connsiteY983" fmla="*/ 8424410 h 10799773"/>
              <a:gd name="connsiteX984" fmla="*/ 1397444 w 7570879"/>
              <a:gd name="connsiteY984" fmla="*/ 8396463 h 10799773"/>
              <a:gd name="connsiteX985" fmla="*/ 1545709 w 7570879"/>
              <a:gd name="connsiteY985" fmla="*/ 8465706 h 10799773"/>
              <a:gd name="connsiteX986" fmla="*/ 2252469 w 7570879"/>
              <a:gd name="connsiteY986" fmla="*/ 8791398 h 10799773"/>
              <a:gd name="connsiteX987" fmla="*/ 2048913 w 7570879"/>
              <a:gd name="connsiteY987" fmla="*/ 8691217 h 10799773"/>
              <a:gd name="connsiteX988" fmla="*/ 1253155 w 7570879"/>
              <a:gd name="connsiteY988" fmla="*/ 8269246 h 10799773"/>
              <a:gd name="connsiteX989" fmla="*/ 1235940 w 7570879"/>
              <a:gd name="connsiteY989" fmla="*/ 8252234 h 10799773"/>
              <a:gd name="connsiteX990" fmla="*/ 1247105 w 7570879"/>
              <a:gd name="connsiteY990" fmla="*/ 8228638 h 10799773"/>
              <a:gd name="connsiteX991" fmla="*/ 1258262 w 7570879"/>
              <a:gd name="connsiteY991" fmla="*/ 8205033 h 10799773"/>
              <a:gd name="connsiteX992" fmla="*/ 1379294 w 7570879"/>
              <a:gd name="connsiteY992" fmla="*/ 8277402 h 10799773"/>
              <a:gd name="connsiteX993" fmla="*/ 2043381 w 7570879"/>
              <a:gd name="connsiteY993" fmla="*/ 8613470 h 10799773"/>
              <a:gd name="connsiteX994" fmla="*/ 1875522 w 7570879"/>
              <a:gd name="connsiteY994" fmla="*/ 8519747 h 10799773"/>
              <a:gd name="connsiteX995" fmla="*/ 1479083 w 7570879"/>
              <a:gd name="connsiteY995" fmla="*/ 8306208 h 10799773"/>
              <a:gd name="connsiteX996" fmla="*/ 1264193 w 7570879"/>
              <a:gd name="connsiteY996" fmla="*/ 8186017 h 10799773"/>
              <a:gd name="connsiteX997" fmla="*/ 1271661 w 7570879"/>
              <a:gd name="connsiteY997" fmla="*/ 8161188 h 10799773"/>
              <a:gd name="connsiteX998" fmla="*/ 1286846 w 7570879"/>
              <a:gd name="connsiteY998" fmla="*/ 8128075 h 10799773"/>
              <a:gd name="connsiteX999" fmla="*/ 1439810 w 7570879"/>
              <a:gd name="connsiteY999" fmla="*/ 8203793 h 10799773"/>
              <a:gd name="connsiteX1000" fmla="*/ 1986315 w 7570879"/>
              <a:gd name="connsiteY1000" fmla="*/ 8480678 h 10799773"/>
              <a:gd name="connsiteX1001" fmla="*/ 1835586 w 7570879"/>
              <a:gd name="connsiteY1001" fmla="*/ 8395971 h 10799773"/>
              <a:gd name="connsiteX1002" fmla="*/ 1297781 w 7570879"/>
              <a:gd name="connsiteY1002" fmla="*/ 8089006 h 10799773"/>
              <a:gd name="connsiteX1003" fmla="*/ 1288698 w 7570879"/>
              <a:gd name="connsiteY1003" fmla="*/ 8086397 h 10799773"/>
              <a:gd name="connsiteX1004" fmla="*/ 1258262 w 7570879"/>
              <a:gd name="connsiteY1004" fmla="*/ 8077050 h 10799773"/>
              <a:gd name="connsiteX1005" fmla="*/ 1253767 w 7570879"/>
              <a:gd name="connsiteY1005" fmla="*/ 8092906 h 10799773"/>
              <a:gd name="connsiteX1006" fmla="*/ 1279547 w 7570879"/>
              <a:gd name="connsiteY1006" fmla="*/ 8113749 h 10799773"/>
              <a:gd name="connsiteX1007" fmla="*/ 1262680 w 7570879"/>
              <a:gd name="connsiteY1007" fmla="*/ 8145902 h 10799773"/>
              <a:gd name="connsiteX1008" fmla="*/ 1245805 w 7570879"/>
              <a:gd name="connsiteY1008" fmla="*/ 8178063 h 10799773"/>
              <a:gd name="connsiteX1009" fmla="*/ 1214723 w 7570879"/>
              <a:gd name="connsiteY1009" fmla="*/ 8157220 h 10799773"/>
              <a:gd name="connsiteX1010" fmla="*/ 1183640 w 7570879"/>
              <a:gd name="connsiteY1010" fmla="*/ 8136377 h 10799773"/>
              <a:gd name="connsiteX1011" fmla="*/ 1218461 w 7570879"/>
              <a:gd name="connsiteY1011" fmla="*/ 8059717 h 10799773"/>
              <a:gd name="connsiteX1012" fmla="*/ 1253299 w 7570879"/>
              <a:gd name="connsiteY1012" fmla="*/ 7983056 h 10799773"/>
              <a:gd name="connsiteX1013" fmla="*/ 1279989 w 7570879"/>
              <a:gd name="connsiteY1013" fmla="*/ 8001656 h 10799773"/>
              <a:gd name="connsiteX1014" fmla="*/ 1865249 w 7570879"/>
              <a:gd name="connsiteY1014" fmla="*/ 8319888 h 10799773"/>
              <a:gd name="connsiteX1015" fmla="*/ 1819204 w 7570879"/>
              <a:gd name="connsiteY1015" fmla="*/ 8286707 h 10799773"/>
              <a:gd name="connsiteX1016" fmla="*/ 1264974 w 7570879"/>
              <a:gd name="connsiteY1016" fmla="*/ 7977210 h 10799773"/>
              <a:gd name="connsiteX1017" fmla="*/ 1293219 w 7570879"/>
              <a:gd name="connsiteY1017" fmla="*/ 7904067 h 10799773"/>
              <a:gd name="connsiteX1018" fmla="*/ 1326841 w 7570879"/>
              <a:gd name="connsiteY1018" fmla="*/ 7835598 h 10799773"/>
              <a:gd name="connsiteX1019" fmla="*/ 1305539 w 7570879"/>
              <a:gd name="connsiteY1019" fmla="*/ 7853034 h 10799773"/>
              <a:gd name="connsiteX1020" fmla="*/ 1114415 w 7570879"/>
              <a:gd name="connsiteY1020" fmla="*/ 8263298 h 10799773"/>
              <a:gd name="connsiteX1021" fmla="*/ 1058802 w 7570879"/>
              <a:gd name="connsiteY1021" fmla="*/ 8551186 h 10799773"/>
              <a:gd name="connsiteX1022" fmla="*/ 1031322 w 7570879"/>
              <a:gd name="connsiteY1022" fmla="*/ 8563337 h 10799773"/>
              <a:gd name="connsiteX1023" fmla="*/ 1004098 w 7570879"/>
              <a:gd name="connsiteY1023" fmla="*/ 8559428 h 10799773"/>
              <a:gd name="connsiteX1024" fmla="*/ 1008236 w 7570879"/>
              <a:gd name="connsiteY1024" fmla="*/ 8486915 h 10799773"/>
              <a:gd name="connsiteX1025" fmla="*/ 1081225 w 7570879"/>
              <a:gd name="connsiteY1025" fmla="*/ 8154765 h 10799773"/>
              <a:gd name="connsiteX1026" fmla="*/ 1113667 w 7570879"/>
              <a:gd name="connsiteY1026" fmla="*/ 8048364 h 10799773"/>
              <a:gd name="connsiteX1027" fmla="*/ 1017005 w 7570879"/>
              <a:gd name="connsiteY1027" fmla="*/ 8293513 h 10799773"/>
              <a:gd name="connsiteX1028" fmla="*/ 989958 w 7570879"/>
              <a:gd name="connsiteY1028" fmla="*/ 8465765 h 10799773"/>
              <a:gd name="connsiteX1029" fmla="*/ 982345 w 7570879"/>
              <a:gd name="connsiteY1029" fmla="*/ 8565461 h 10799773"/>
              <a:gd name="connsiteX1030" fmla="*/ 953880 w 7570879"/>
              <a:gd name="connsiteY1030" fmla="*/ 8565461 h 10799773"/>
              <a:gd name="connsiteX1031" fmla="*/ 925423 w 7570879"/>
              <a:gd name="connsiteY1031" fmla="*/ 8565461 h 10799773"/>
              <a:gd name="connsiteX1032" fmla="*/ 925423 w 7570879"/>
              <a:gd name="connsiteY1032" fmla="*/ 8524080 h 10799773"/>
              <a:gd name="connsiteX1033" fmla="*/ 1072575 w 7570879"/>
              <a:gd name="connsiteY1033" fmla="*/ 7979241 h 10799773"/>
              <a:gd name="connsiteX1034" fmla="*/ 1113582 w 7570879"/>
              <a:gd name="connsiteY1034" fmla="*/ 7881678 h 10799773"/>
              <a:gd name="connsiteX1035" fmla="*/ 964034 w 7570879"/>
              <a:gd name="connsiteY1035" fmla="*/ 8190775 h 10799773"/>
              <a:gd name="connsiteX1036" fmla="*/ 906152 w 7570879"/>
              <a:gd name="connsiteY1036" fmla="*/ 8474831 h 10799773"/>
              <a:gd name="connsiteX1037" fmla="*/ 884450 w 7570879"/>
              <a:gd name="connsiteY1037" fmla="*/ 8556454 h 10799773"/>
              <a:gd name="connsiteX1038" fmla="*/ 870957 w 7570879"/>
              <a:gd name="connsiteY1038" fmla="*/ 8565461 h 10799773"/>
              <a:gd name="connsiteX1039" fmla="*/ 885776 w 7570879"/>
              <a:gd name="connsiteY1039" fmla="*/ 8575063 h 10799773"/>
              <a:gd name="connsiteX1040" fmla="*/ 913306 w 7570879"/>
              <a:gd name="connsiteY1040" fmla="*/ 8674223 h 10799773"/>
              <a:gd name="connsiteX1041" fmla="*/ 975522 w 7570879"/>
              <a:gd name="connsiteY1041" fmla="*/ 8928115 h 10799773"/>
              <a:gd name="connsiteX1042" fmla="*/ 987086 w 7570879"/>
              <a:gd name="connsiteY1042" fmla="*/ 8946214 h 10799773"/>
              <a:gd name="connsiteX1043" fmla="*/ 981011 w 7570879"/>
              <a:gd name="connsiteY1043" fmla="*/ 8922083 h 10799773"/>
              <a:gd name="connsiteX1044" fmla="*/ 939248 w 7570879"/>
              <a:gd name="connsiteY1044" fmla="*/ 8712970 h 10799773"/>
              <a:gd name="connsiteX1045" fmla="*/ 929272 w 7570879"/>
              <a:gd name="connsiteY1045" fmla="*/ 8636837 h 10799773"/>
              <a:gd name="connsiteX1046" fmla="*/ 954577 w 7570879"/>
              <a:gd name="connsiteY1046" fmla="*/ 8640405 h 10799773"/>
              <a:gd name="connsiteX1047" fmla="*/ 979889 w 7570879"/>
              <a:gd name="connsiteY1047" fmla="*/ 8644059 h 10799773"/>
              <a:gd name="connsiteX1048" fmla="*/ 998778 w 7570879"/>
              <a:gd name="connsiteY1048" fmla="*/ 8741010 h 10799773"/>
              <a:gd name="connsiteX1049" fmla="*/ 1102561 w 7570879"/>
              <a:gd name="connsiteY1049" fmla="*/ 9048264 h 10799773"/>
              <a:gd name="connsiteX1050" fmla="*/ 1086893 w 7570879"/>
              <a:gd name="connsiteY1050" fmla="*/ 8973745 h 10799773"/>
              <a:gd name="connsiteX1051" fmla="*/ 1029657 w 7570879"/>
              <a:gd name="connsiteY1051" fmla="*/ 8789444 h 10799773"/>
              <a:gd name="connsiteX1052" fmla="*/ 1013096 w 7570879"/>
              <a:gd name="connsiteY1052" fmla="*/ 8710506 h 10799773"/>
              <a:gd name="connsiteX1053" fmla="*/ 1039462 w 7570879"/>
              <a:gd name="connsiteY1053" fmla="*/ 8710506 h 10799773"/>
              <a:gd name="connsiteX1054" fmla="*/ 1065820 w 7570879"/>
              <a:gd name="connsiteY1054" fmla="*/ 8710506 h 10799773"/>
              <a:gd name="connsiteX1055" fmla="*/ 1081395 w 7570879"/>
              <a:gd name="connsiteY1055" fmla="*/ 8786045 h 10799773"/>
              <a:gd name="connsiteX1056" fmla="*/ 1227545 w 7570879"/>
              <a:gd name="connsiteY1056" fmla="*/ 9145725 h 10799773"/>
              <a:gd name="connsiteX1057" fmla="*/ 1264074 w 7570879"/>
              <a:gd name="connsiteY1057" fmla="*/ 9181498 h 10799773"/>
              <a:gd name="connsiteX1058" fmla="*/ 1247063 w 7570879"/>
              <a:gd name="connsiteY1058" fmla="*/ 9133575 h 10799773"/>
              <a:gd name="connsiteX1059" fmla="*/ 1373397 w 7570879"/>
              <a:gd name="connsiteY1059" fmla="*/ 9254658 h 10799773"/>
              <a:gd name="connsiteX1060" fmla="*/ 1428747 w 7570879"/>
              <a:gd name="connsiteY1060" fmla="*/ 9308444 h 10799773"/>
              <a:gd name="connsiteX1061" fmla="*/ 1386389 w 7570879"/>
              <a:gd name="connsiteY1061" fmla="*/ 9242422 h 10799773"/>
              <a:gd name="connsiteX1062" fmla="*/ 1367185 w 7570879"/>
              <a:gd name="connsiteY1062" fmla="*/ 9212173 h 10799773"/>
              <a:gd name="connsiteX1063" fmla="*/ 1403502 w 7570879"/>
              <a:gd name="connsiteY1063" fmla="*/ 9234265 h 10799773"/>
              <a:gd name="connsiteX1064" fmla="*/ 1542684 w 7570879"/>
              <a:gd name="connsiteY1064" fmla="*/ 9379564 h 10799773"/>
              <a:gd name="connsiteX1065" fmla="*/ 1527015 w 7570879"/>
              <a:gd name="connsiteY1065" fmla="*/ 9379819 h 10799773"/>
              <a:gd name="connsiteX1066" fmla="*/ 1551665 w 7570879"/>
              <a:gd name="connsiteY1066" fmla="*/ 9404121 h 10799773"/>
              <a:gd name="connsiteX1067" fmla="*/ 1630883 w 7570879"/>
              <a:gd name="connsiteY1067" fmla="*/ 9459522 h 10799773"/>
              <a:gd name="connsiteX1068" fmla="*/ 1760540 w 7570879"/>
              <a:gd name="connsiteY1068" fmla="*/ 9532596 h 10799773"/>
              <a:gd name="connsiteX1069" fmla="*/ 2268877 w 7570879"/>
              <a:gd name="connsiteY1069" fmla="*/ 9779691 h 10799773"/>
              <a:gd name="connsiteX1070" fmla="*/ 2101926 w 7570879"/>
              <a:gd name="connsiteY1070" fmla="*/ 9685544 h 10799773"/>
              <a:gd name="connsiteX1071" fmla="*/ 1879915 w 7570879"/>
              <a:gd name="connsiteY1071" fmla="*/ 9561231 h 10799773"/>
              <a:gd name="connsiteX1072" fmla="*/ 2192624 w 7570879"/>
              <a:gd name="connsiteY1072" fmla="*/ 9675687 h 10799773"/>
              <a:gd name="connsiteX1073" fmla="*/ 2698539 w 7570879"/>
              <a:gd name="connsiteY1073" fmla="*/ 9919043 h 10799773"/>
              <a:gd name="connsiteX1074" fmla="*/ 3235731 w 7570879"/>
              <a:gd name="connsiteY1074" fmla="*/ 10124757 h 10799773"/>
              <a:gd name="connsiteX1075" fmla="*/ 3280205 w 7570879"/>
              <a:gd name="connsiteY1075" fmla="*/ 10142516 h 10799773"/>
              <a:gd name="connsiteX1076" fmla="*/ 3303699 w 7570879"/>
              <a:gd name="connsiteY1076" fmla="*/ 10160274 h 10799773"/>
              <a:gd name="connsiteX1077" fmla="*/ 3273441 w 7570879"/>
              <a:gd name="connsiteY1077" fmla="*/ 10161889 h 10799773"/>
              <a:gd name="connsiteX1078" fmla="*/ 3243183 w 7570879"/>
              <a:gd name="connsiteY1078" fmla="*/ 10163418 h 10799773"/>
              <a:gd name="connsiteX1079" fmla="*/ 3273441 w 7570879"/>
              <a:gd name="connsiteY1079" fmla="*/ 10172425 h 10799773"/>
              <a:gd name="connsiteX1080" fmla="*/ 3323030 w 7570879"/>
              <a:gd name="connsiteY1080" fmla="*/ 10171830 h 10799773"/>
              <a:gd name="connsiteX1081" fmla="*/ 3430781 w 7570879"/>
              <a:gd name="connsiteY1081" fmla="*/ 10199360 h 10799773"/>
              <a:gd name="connsiteX1082" fmla="*/ 3464073 w 7570879"/>
              <a:gd name="connsiteY1082" fmla="*/ 10209558 h 10799773"/>
              <a:gd name="connsiteX1083" fmla="*/ 3513500 w 7570879"/>
              <a:gd name="connsiteY1083" fmla="*/ 10220009 h 10799773"/>
              <a:gd name="connsiteX1084" fmla="*/ 3529645 w 7570879"/>
              <a:gd name="connsiteY1084" fmla="*/ 10230205 h 10799773"/>
              <a:gd name="connsiteX1085" fmla="*/ 3509031 w 7570879"/>
              <a:gd name="connsiteY1085" fmla="*/ 10238108 h 10799773"/>
              <a:gd name="connsiteX1086" fmla="*/ 3451701 w 7570879"/>
              <a:gd name="connsiteY1086" fmla="*/ 10227741 h 10799773"/>
              <a:gd name="connsiteX1087" fmla="*/ 3389588 w 7570879"/>
              <a:gd name="connsiteY1087" fmla="*/ 10210407 h 10799773"/>
              <a:gd name="connsiteX1088" fmla="*/ 3364215 w 7570879"/>
              <a:gd name="connsiteY1088" fmla="*/ 10211342 h 10799773"/>
              <a:gd name="connsiteX1089" fmla="*/ 3400523 w 7570879"/>
              <a:gd name="connsiteY1089" fmla="*/ 10227910 h 10799773"/>
              <a:gd name="connsiteX1090" fmla="*/ 3585861 w 7570879"/>
              <a:gd name="connsiteY1090" fmla="*/ 10294698 h 10799773"/>
              <a:gd name="connsiteX1091" fmla="*/ 3729266 w 7570879"/>
              <a:gd name="connsiteY1091" fmla="*/ 10350523 h 10799773"/>
              <a:gd name="connsiteX1092" fmla="*/ 3147608 w 7570879"/>
              <a:gd name="connsiteY1092" fmla="*/ 10153307 h 10799773"/>
              <a:gd name="connsiteX1093" fmla="*/ 2974846 w 7570879"/>
              <a:gd name="connsiteY1093" fmla="*/ 10092638 h 10799773"/>
              <a:gd name="connsiteX1094" fmla="*/ 3717812 w 7570879"/>
              <a:gd name="connsiteY1094" fmla="*/ 10379669 h 10799773"/>
              <a:gd name="connsiteX1095" fmla="*/ 3836924 w 7570879"/>
              <a:gd name="connsiteY1095" fmla="*/ 10424278 h 10799773"/>
              <a:gd name="connsiteX1096" fmla="*/ 3346066 w 7570879"/>
              <a:gd name="connsiteY1096" fmla="*/ 10287221 h 10799773"/>
              <a:gd name="connsiteX1097" fmla="*/ 2489758 w 7570879"/>
              <a:gd name="connsiteY1097" fmla="*/ 9969005 h 10799773"/>
              <a:gd name="connsiteX1098" fmla="*/ 2426217 w 7570879"/>
              <a:gd name="connsiteY1098" fmla="*/ 9949547 h 10799773"/>
              <a:gd name="connsiteX1099" fmla="*/ 3188717 w 7570879"/>
              <a:gd name="connsiteY1099" fmla="*/ 10287730 h 10799773"/>
              <a:gd name="connsiteX1100" fmla="*/ 4459555 w 7570879"/>
              <a:gd name="connsiteY1100" fmla="*/ 10632031 h 10799773"/>
              <a:gd name="connsiteX1101" fmla="*/ 5378707 w 7570879"/>
              <a:gd name="connsiteY1101" fmla="*/ 10122887 h 10799773"/>
              <a:gd name="connsiteX1102" fmla="*/ 5578558 w 7570879"/>
              <a:gd name="connsiteY1102" fmla="*/ 9097377 h 10799773"/>
              <a:gd name="connsiteX1103" fmla="*/ 5807647 w 7570879"/>
              <a:gd name="connsiteY1103" fmla="*/ 7405077 h 10799773"/>
              <a:gd name="connsiteX1104" fmla="*/ 5983842 w 7570879"/>
              <a:gd name="connsiteY1104" fmla="*/ 6105656 h 10799773"/>
              <a:gd name="connsiteX1105" fmla="*/ 6044443 w 7570879"/>
              <a:gd name="connsiteY1105" fmla="*/ 5646322 h 10799773"/>
              <a:gd name="connsiteX1106" fmla="*/ 6056934 w 7570879"/>
              <a:gd name="connsiteY1106" fmla="*/ 5540559 h 10799773"/>
              <a:gd name="connsiteX1107" fmla="*/ 6057180 w 7570879"/>
              <a:gd name="connsiteY1107" fmla="*/ 5519401 h 10799773"/>
              <a:gd name="connsiteX1108" fmla="*/ 6031765 w 7570879"/>
              <a:gd name="connsiteY1108" fmla="*/ 5544791 h 10799773"/>
              <a:gd name="connsiteX1109" fmla="*/ 6008186 w 7570879"/>
              <a:gd name="connsiteY1109" fmla="*/ 5508143 h 10799773"/>
              <a:gd name="connsiteX1110" fmla="*/ 6034773 w 7570879"/>
              <a:gd name="connsiteY1110" fmla="*/ 5470841 h 10799773"/>
              <a:gd name="connsiteX1111" fmla="*/ 6020592 w 7570879"/>
              <a:gd name="connsiteY1111" fmla="*/ 5427888 h 10799773"/>
              <a:gd name="connsiteX1112" fmla="*/ 5917038 w 7570879"/>
              <a:gd name="connsiteY1112" fmla="*/ 5367465 h 10799773"/>
              <a:gd name="connsiteX1113" fmla="*/ 5822474 w 7570879"/>
              <a:gd name="connsiteY1113" fmla="*/ 5430293 h 10799773"/>
              <a:gd name="connsiteX1114" fmla="*/ 5747207 w 7570879"/>
              <a:gd name="connsiteY1114" fmla="*/ 5479797 h 10799773"/>
              <a:gd name="connsiteX1115" fmla="*/ 5789174 w 7570879"/>
              <a:gd name="connsiteY1115" fmla="*/ 5363234 h 10799773"/>
              <a:gd name="connsiteX1116" fmla="*/ 5829569 w 7570879"/>
              <a:gd name="connsiteY1116" fmla="*/ 5253851 h 10799773"/>
              <a:gd name="connsiteX1117" fmla="*/ 5778808 w 7570879"/>
              <a:gd name="connsiteY1117" fmla="*/ 5310518 h 10799773"/>
              <a:gd name="connsiteX1118" fmla="*/ 5376132 w 7570879"/>
              <a:gd name="connsiteY1118" fmla="*/ 5628087 h 10799773"/>
              <a:gd name="connsiteX1119" fmla="*/ 5498167 w 7570879"/>
              <a:gd name="connsiteY1119" fmla="*/ 5432349 h 10799773"/>
              <a:gd name="connsiteX1120" fmla="*/ 5593139 w 7570879"/>
              <a:gd name="connsiteY1120" fmla="*/ 5269520 h 10799773"/>
              <a:gd name="connsiteX1121" fmla="*/ 5489160 w 7570879"/>
              <a:gd name="connsiteY1121" fmla="*/ 5337454 h 10799773"/>
              <a:gd name="connsiteX1122" fmla="*/ 5391503 w 7570879"/>
              <a:gd name="connsiteY1122" fmla="*/ 5406365 h 10799773"/>
              <a:gd name="connsiteX1123" fmla="*/ 5426214 w 7570879"/>
              <a:gd name="connsiteY1123" fmla="*/ 5330274 h 10799773"/>
              <a:gd name="connsiteX1124" fmla="*/ 5488387 w 7570879"/>
              <a:gd name="connsiteY1124" fmla="*/ 5174905 h 10799773"/>
              <a:gd name="connsiteX1125" fmla="*/ 5641292 w 7570879"/>
              <a:gd name="connsiteY1125" fmla="*/ 4912941 h 10799773"/>
              <a:gd name="connsiteX1126" fmla="*/ 5761822 w 7570879"/>
              <a:gd name="connsiteY1126" fmla="*/ 4685084 h 10799773"/>
              <a:gd name="connsiteX1127" fmla="*/ 5770430 w 7570879"/>
              <a:gd name="connsiteY1127" fmla="*/ 4620311 h 10799773"/>
              <a:gd name="connsiteX1128" fmla="*/ 5800594 w 7570879"/>
              <a:gd name="connsiteY1128" fmla="*/ 4592389 h 10799773"/>
              <a:gd name="connsiteX1129" fmla="*/ 5851424 w 7570879"/>
              <a:gd name="connsiteY1129" fmla="*/ 4575081 h 10799773"/>
              <a:gd name="connsiteX1130" fmla="*/ 5815116 w 7570879"/>
              <a:gd name="connsiteY1130" fmla="*/ 4703488 h 10799773"/>
              <a:gd name="connsiteX1131" fmla="*/ 5871358 w 7570879"/>
              <a:gd name="connsiteY1131" fmla="*/ 4829941 h 10799773"/>
              <a:gd name="connsiteX1132" fmla="*/ 5966754 w 7570879"/>
              <a:gd name="connsiteY1132" fmla="*/ 4540311 h 10799773"/>
              <a:gd name="connsiteX1133" fmla="*/ 5970943 w 7570879"/>
              <a:gd name="connsiteY1133" fmla="*/ 4401299 h 10799773"/>
              <a:gd name="connsiteX1134" fmla="*/ 5959931 w 7570879"/>
              <a:gd name="connsiteY1134" fmla="*/ 4514947 h 10799773"/>
              <a:gd name="connsiteX1135" fmla="*/ 5934754 w 7570879"/>
              <a:gd name="connsiteY1135" fmla="*/ 4672083 h 10799773"/>
              <a:gd name="connsiteX1136" fmla="*/ 5843114 w 7570879"/>
              <a:gd name="connsiteY1136" fmla="*/ 4814052 h 10799773"/>
              <a:gd name="connsiteX1137" fmla="*/ 5877722 w 7570879"/>
              <a:gd name="connsiteY1137" fmla="*/ 4720389 h 10799773"/>
              <a:gd name="connsiteX1138" fmla="*/ 5916562 w 7570879"/>
              <a:gd name="connsiteY1138" fmla="*/ 4630966 h 10799773"/>
              <a:gd name="connsiteX1139" fmla="*/ 5919264 w 7570879"/>
              <a:gd name="connsiteY1139" fmla="*/ 4540311 h 10799773"/>
              <a:gd name="connsiteX1140" fmla="*/ 5936658 w 7570879"/>
              <a:gd name="connsiteY1140" fmla="*/ 4413390 h 10799773"/>
              <a:gd name="connsiteX1141" fmla="*/ 5959430 w 7570879"/>
              <a:gd name="connsiteY1141" fmla="*/ 4123283 h 10799773"/>
              <a:gd name="connsiteX1142" fmla="*/ 5967494 w 7570879"/>
              <a:gd name="connsiteY1142" fmla="*/ 3869442 h 10799773"/>
              <a:gd name="connsiteX1143" fmla="*/ 6001915 w 7570879"/>
              <a:gd name="connsiteY1143" fmla="*/ 3800522 h 10799773"/>
              <a:gd name="connsiteX1144" fmla="*/ 6285504 w 7570879"/>
              <a:gd name="connsiteY1144" fmla="*/ 3512855 h 10799773"/>
              <a:gd name="connsiteX1145" fmla="*/ 6276039 w 7570879"/>
              <a:gd name="connsiteY1145" fmla="*/ 3611454 h 10799773"/>
              <a:gd name="connsiteX1146" fmla="*/ 6203822 w 7570879"/>
              <a:gd name="connsiteY1146" fmla="*/ 3920306 h 10799773"/>
              <a:gd name="connsiteX1147" fmla="*/ 6210297 w 7570879"/>
              <a:gd name="connsiteY1147" fmla="*/ 3941965 h 10799773"/>
              <a:gd name="connsiteX1148" fmla="*/ 6271790 w 7570879"/>
              <a:gd name="connsiteY1148" fmla="*/ 3686908 h 10799773"/>
              <a:gd name="connsiteX1149" fmla="*/ 6257558 w 7570879"/>
              <a:gd name="connsiteY1149" fmla="*/ 3816930 h 10799773"/>
              <a:gd name="connsiteX1150" fmla="*/ 6231455 w 7570879"/>
              <a:gd name="connsiteY1150" fmla="*/ 4024191 h 10799773"/>
              <a:gd name="connsiteX1151" fmla="*/ 6224564 w 7570879"/>
              <a:gd name="connsiteY1151" fmla="*/ 4106408 h 10799773"/>
              <a:gd name="connsiteX1152" fmla="*/ 6208980 w 7570879"/>
              <a:gd name="connsiteY1152" fmla="*/ 4093484 h 10799773"/>
              <a:gd name="connsiteX1153" fmla="*/ 6135404 w 7570879"/>
              <a:gd name="connsiteY1153" fmla="*/ 4130200 h 10799773"/>
              <a:gd name="connsiteX1154" fmla="*/ 6136542 w 7570879"/>
              <a:gd name="connsiteY1154" fmla="*/ 4247511 h 10799773"/>
              <a:gd name="connsiteX1155" fmla="*/ 6205845 w 7570879"/>
              <a:gd name="connsiteY1155" fmla="*/ 4250272 h 10799773"/>
              <a:gd name="connsiteX1156" fmla="*/ 6229738 w 7570879"/>
              <a:gd name="connsiteY1156" fmla="*/ 4233176 h 10799773"/>
              <a:gd name="connsiteX1157" fmla="*/ 6257125 w 7570879"/>
              <a:gd name="connsiteY1157" fmla="*/ 4038670 h 10799773"/>
              <a:gd name="connsiteX1158" fmla="*/ 6359931 w 7570879"/>
              <a:gd name="connsiteY1158" fmla="*/ 3476598 h 10799773"/>
              <a:gd name="connsiteX1159" fmla="*/ 6771162 w 7570879"/>
              <a:gd name="connsiteY1159" fmla="*/ 2418926 h 10799773"/>
              <a:gd name="connsiteX1160" fmla="*/ 7062688 w 7570879"/>
              <a:gd name="connsiteY1160" fmla="*/ 1720604 h 10799773"/>
              <a:gd name="connsiteX1161" fmla="*/ 7195030 w 7570879"/>
              <a:gd name="connsiteY1161" fmla="*/ 1397257 h 10799773"/>
              <a:gd name="connsiteX1162" fmla="*/ 7201513 w 7570879"/>
              <a:gd name="connsiteY1162" fmla="*/ 1373346 h 10799773"/>
              <a:gd name="connsiteX1163" fmla="*/ 7154168 w 7570879"/>
              <a:gd name="connsiteY1163" fmla="*/ 1454935 h 10799773"/>
              <a:gd name="connsiteX1164" fmla="*/ 6374588 w 7570879"/>
              <a:gd name="connsiteY1164" fmla="*/ 1847524 h 10799773"/>
              <a:gd name="connsiteX1165" fmla="*/ 6033457 w 7570879"/>
              <a:gd name="connsiteY1165" fmla="*/ 2664890 h 10799773"/>
              <a:gd name="connsiteX1166" fmla="*/ 6198656 w 7570879"/>
              <a:gd name="connsiteY1166" fmla="*/ 2312288 h 10799773"/>
              <a:gd name="connsiteX1167" fmla="*/ 6536984 w 7570879"/>
              <a:gd name="connsiteY1167" fmla="*/ 1485881 h 10799773"/>
              <a:gd name="connsiteX1168" fmla="*/ 6374588 w 7570879"/>
              <a:gd name="connsiteY1168" fmla="*/ 1847524 h 10799773"/>
              <a:gd name="connsiteX1169" fmla="*/ 6943534 w 7570879"/>
              <a:gd name="connsiteY1169" fmla="*/ 1739025 h 10799773"/>
              <a:gd name="connsiteX1170" fmla="*/ 6338603 w 7570879"/>
              <a:gd name="connsiteY1170" fmla="*/ 3217726 h 10799773"/>
              <a:gd name="connsiteX1171" fmla="*/ 6725601 w 7570879"/>
              <a:gd name="connsiteY1171" fmla="*/ 2328271 h 10799773"/>
              <a:gd name="connsiteX1172" fmla="*/ 7057607 w 7570879"/>
              <a:gd name="connsiteY1172" fmla="*/ 1498151 h 10799773"/>
              <a:gd name="connsiteX1173" fmla="*/ 6943534 w 7570879"/>
              <a:gd name="connsiteY1173" fmla="*/ 1739025 h 10799773"/>
              <a:gd name="connsiteX1174" fmla="*/ 6862370 w 7570879"/>
              <a:gd name="connsiteY1174" fmla="*/ 1757217 h 10799773"/>
              <a:gd name="connsiteX1175" fmla="*/ 6398626 w 7570879"/>
              <a:gd name="connsiteY1175" fmla="*/ 2866704 h 10799773"/>
              <a:gd name="connsiteX1176" fmla="*/ 6543688 w 7570879"/>
              <a:gd name="connsiteY1176" fmla="*/ 2554250 h 10799773"/>
              <a:gd name="connsiteX1177" fmla="*/ 6949108 w 7570879"/>
              <a:gd name="connsiteY1177" fmla="*/ 1583189 h 10799773"/>
              <a:gd name="connsiteX1178" fmla="*/ 6862370 w 7570879"/>
              <a:gd name="connsiteY1178" fmla="*/ 1757217 h 10799773"/>
              <a:gd name="connsiteX1179" fmla="*/ 6317309 w 7570879"/>
              <a:gd name="connsiteY1179" fmla="*/ 1751185 h 10799773"/>
              <a:gd name="connsiteX1180" fmla="*/ 6085764 w 7570879"/>
              <a:gd name="connsiteY1180" fmla="*/ 2324583 h 10799773"/>
              <a:gd name="connsiteX1181" fmla="*/ 6337320 w 7570879"/>
              <a:gd name="connsiteY1181" fmla="*/ 1749587 h 10799773"/>
              <a:gd name="connsiteX1182" fmla="*/ 6392644 w 7570879"/>
              <a:gd name="connsiteY1182" fmla="*/ 1595570 h 10799773"/>
              <a:gd name="connsiteX1183" fmla="*/ 6317309 w 7570879"/>
              <a:gd name="connsiteY1183" fmla="*/ 1751185 h 10799773"/>
              <a:gd name="connsiteX1184" fmla="*/ 6579673 w 7570879"/>
              <a:gd name="connsiteY1184" fmla="*/ 1755246 h 10799773"/>
              <a:gd name="connsiteX1185" fmla="*/ 6552125 w 7570879"/>
              <a:gd name="connsiteY1185" fmla="*/ 1774509 h 10799773"/>
              <a:gd name="connsiteX1186" fmla="*/ 6555796 w 7570879"/>
              <a:gd name="connsiteY1186" fmla="*/ 1824514 h 10799773"/>
              <a:gd name="connsiteX1187" fmla="*/ 6559458 w 7570879"/>
              <a:gd name="connsiteY1187" fmla="*/ 1874536 h 10799773"/>
              <a:gd name="connsiteX1188" fmla="*/ 6591050 w 7570879"/>
              <a:gd name="connsiteY1188" fmla="*/ 1885557 h 10799773"/>
              <a:gd name="connsiteX1189" fmla="*/ 6654396 w 7570879"/>
              <a:gd name="connsiteY1189" fmla="*/ 1888616 h 10799773"/>
              <a:gd name="connsiteX1190" fmla="*/ 6656010 w 7570879"/>
              <a:gd name="connsiteY1190" fmla="*/ 1750131 h 10799773"/>
              <a:gd name="connsiteX1191" fmla="*/ 6579673 w 7570879"/>
              <a:gd name="connsiteY1191" fmla="*/ 1755246 h 10799773"/>
              <a:gd name="connsiteX1192" fmla="*/ 6596897 w 7570879"/>
              <a:gd name="connsiteY1192" fmla="*/ 1775970 h 10799773"/>
              <a:gd name="connsiteX1193" fmla="*/ 6604850 w 7570879"/>
              <a:gd name="connsiteY1193" fmla="*/ 1861604 h 10799773"/>
              <a:gd name="connsiteX1194" fmla="*/ 6626033 w 7570879"/>
              <a:gd name="connsiteY1194" fmla="*/ 1874859 h 10799773"/>
              <a:gd name="connsiteX1195" fmla="*/ 6647207 w 7570879"/>
              <a:gd name="connsiteY1195" fmla="*/ 1861519 h 10799773"/>
              <a:gd name="connsiteX1196" fmla="*/ 6643435 w 7570879"/>
              <a:gd name="connsiteY1196" fmla="*/ 1776769 h 10799773"/>
              <a:gd name="connsiteX1197" fmla="*/ 6618462 w 7570879"/>
              <a:gd name="connsiteY1197" fmla="*/ 1760208 h 10799773"/>
              <a:gd name="connsiteX1198" fmla="*/ 6596897 w 7570879"/>
              <a:gd name="connsiteY1198" fmla="*/ 1775970 h 10799773"/>
              <a:gd name="connsiteX1199" fmla="*/ 6460467 w 7570879"/>
              <a:gd name="connsiteY1199" fmla="*/ 2142372 h 10799773"/>
              <a:gd name="connsiteX1200" fmla="*/ 6389134 w 7570879"/>
              <a:gd name="connsiteY1200" fmla="*/ 2285480 h 10799773"/>
              <a:gd name="connsiteX1201" fmla="*/ 6585051 w 7570879"/>
              <a:gd name="connsiteY1201" fmla="*/ 2296611 h 10799773"/>
              <a:gd name="connsiteX1202" fmla="*/ 6460467 w 7570879"/>
              <a:gd name="connsiteY1202" fmla="*/ 2142372 h 10799773"/>
              <a:gd name="connsiteX1203" fmla="*/ 6471463 w 7570879"/>
              <a:gd name="connsiteY1203" fmla="*/ 2167133 h 10799773"/>
              <a:gd name="connsiteX1204" fmla="*/ 6420277 w 7570879"/>
              <a:gd name="connsiteY1204" fmla="*/ 2267228 h 10799773"/>
              <a:gd name="connsiteX1205" fmla="*/ 6487386 w 7570879"/>
              <a:gd name="connsiteY1205" fmla="*/ 2340354 h 10799773"/>
              <a:gd name="connsiteX1206" fmla="*/ 6535803 w 7570879"/>
              <a:gd name="connsiteY1206" fmla="*/ 2310682 h 10799773"/>
              <a:gd name="connsiteX1207" fmla="*/ 6471463 w 7570879"/>
              <a:gd name="connsiteY1207" fmla="*/ 2167133 h 10799773"/>
              <a:gd name="connsiteX1208" fmla="*/ 6519208 w 7570879"/>
              <a:gd name="connsiteY1208" fmla="*/ 2268953 h 10799773"/>
              <a:gd name="connsiteX1209" fmla="*/ 6503242 w 7570879"/>
              <a:gd name="connsiteY1209" fmla="*/ 2294487 h 10799773"/>
              <a:gd name="connsiteX1210" fmla="*/ 6471063 w 7570879"/>
              <a:gd name="connsiteY1210" fmla="*/ 2288343 h 10799773"/>
              <a:gd name="connsiteX1211" fmla="*/ 6438893 w 7570879"/>
              <a:gd name="connsiteY1211" fmla="*/ 2282200 h 10799773"/>
              <a:gd name="connsiteX1212" fmla="*/ 6460400 w 7570879"/>
              <a:gd name="connsiteY1212" fmla="*/ 2297920 h 10799773"/>
              <a:gd name="connsiteX1213" fmla="*/ 6539380 w 7570879"/>
              <a:gd name="connsiteY1213" fmla="*/ 2256021 h 10799773"/>
              <a:gd name="connsiteX1214" fmla="*/ 6519208 w 7570879"/>
              <a:gd name="connsiteY1214" fmla="*/ 2268953 h 10799773"/>
              <a:gd name="connsiteX1215" fmla="*/ 4661742 w 7570879"/>
              <a:gd name="connsiteY1215" fmla="*/ 2358826 h 10799773"/>
              <a:gd name="connsiteX1216" fmla="*/ 4634985 w 7570879"/>
              <a:gd name="connsiteY1216" fmla="*/ 2424968 h 10799773"/>
              <a:gd name="connsiteX1217" fmla="*/ 4698738 w 7570879"/>
              <a:gd name="connsiteY1217" fmla="*/ 2297189 h 10799773"/>
              <a:gd name="connsiteX1218" fmla="*/ 4661742 w 7570879"/>
              <a:gd name="connsiteY1218" fmla="*/ 2358826 h 10799773"/>
              <a:gd name="connsiteX1219" fmla="*/ 5806449 w 7570879"/>
              <a:gd name="connsiteY1219" fmla="*/ 2300638 h 10799773"/>
              <a:gd name="connsiteX1220" fmla="*/ 5718292 w 7570879"/>
              <a:gd name="connsiteY1220" fmla="*/ 2414355 h 10799773"/>
              <a:gd name="connsiteX1221" fmla="*/ 5748006 w 7570879"/>
              <a:gd name="connsiteY1221" fmla="*/ 2479910 h 10799773"/>
              <a:gd name="connsiteX1222" fmla="*/ 5777704 w 7570879"/>
              <a:gd name="connsiteY1222" fmla="*/ 2509581 h 10799773"/>
              <a:gd name="connsiteX1223" fmla="*/ 5825992 w 7570879"/>
              <a:gd name="connsiteY1223" fmla="*/ 2509581 h 10799773"/>
              <a:gd name="connsiteX1224" fmla="*/ 5907657 w 7570879"/>
              <a:gd name="connsiteY1224" fmla="*/ 2480912 h 10799773"/>
              <a:gd name="connsiteX1225" fmla="*/ 5941034 w 7570879"/>
              <a:gd name="connsiteY1225" fmla="*/ 2452243 h 10799773"/>
              <a:gd name="connsiteX1226" fmla="*/ 5939742 w 7570879"/>
              <a:gd name="connsiteY1226" fmla="*/ 2406792 h 10799773"/>
              <a:gd name="connsiteX1227" fmla="*/ 5806449 w 7570879"/>
              <a:gd name="connsiteY1227" fmla="*/ 2300638 h 10799773"/>
              <a:gd name="connsiteX1228" fmla="*/ 5780915 w 7570879"/>
              <a:gd name="connsiteY1228" fmla="*/ 2356243 h 10799773"/>
              <a:gd name="connsiteX1229" fmla="*/ 5825355 w 7570879"/>
              <a:gd name="connsiteY1229" fmla="*/ 2477343 h 10799773"/>
              <a:gd name="connsiteX1230" fmla="*/ 5911940 w 7570879"/>
              <a:gd name="connsiteY1230" fmla="*/ 2400793 h 10799773"/>
              <a:gd name="connsiteX1231" fmla="*/ 5780915 w 7570879"/>
              <a:gd name="connsiteY1231" fmla="*/ 2356243 h 10799773"/>
              <a:gd name="connsiteX1232" fmla="*/ 5861535 w 7570879"/>
              <a:gd name="connsiteY1232" fmla="*/ 2401932 h 10799773"/>
              <a:gd name="connsiteX1233" fmla="*/ 5827216 w 7570879"/>
              <a:gd name="connsiteY1233" fmla="*/ 2438376 h 10799773"/>
              <a:gd name="connsiteX1234" fmla="*/ 5796958 w 7570879"/>
              <a:gd name="connsiteY1234" fmla="*/ 2446737 h 10799773"/>
              <a:gd name="connsiteX1235" fmla="*/ 5829824 w 7570879"/>
              <a:gd name="connsiteY1235" fmla="*/ 2447935 h 10799773"/>
              <a:gd name="connsiteX1236" fmla="*/ 5877773 w 7570879"/>
              <a:gd name="connsiteY1236" fmla="*/ 2386017 h 10799773"/>
              <a:gd name="connsiteX1237" fmla="*/ 5861535 w 7570879"/>
              <a:gd name="connsiteY1237" fmla="*/ 2401932 h 10799773"/>
              <a:gd name="connsiteX1238" fmla="*/ 4537940 w 7570879"/>
              <a:gd name="connsiteY1238" fmla="*/ 2572986 h 10799773"/>
              <a:gd name="connsiteX1239" fmla="*/ 3878508 w 7570879"/>
              <a:gd name="connsiteY1239" fmla="*/ 3398025 h 10799773"/>
              <a:gd name="connsiteX1240" fmla="*/ 3305084 w 7570879"/>
              <a:gd name="connsiteY1240" fmla="*/ 4065869 h 10799773"/>
              <a:gd name="connsiteX1241" fmla="*/ 3523824 w 7570879"/>
              <a:gd name="connsiteY1241" fmla="*/ 3830687 h 10799773"/>
              <a:gd name="connsiteX1242" fmla="*/ 4202263 w 7570879"/>
              <a:gd name="connsiteY1242" fmla="*/ 3074126 h 10799773"/>
              <a:gd name="connsiteX1243" fmla="*/ 4393023 w 7570879"/>
              <a:gd name="connsiteY1243" fmla="*/ 2846490 h 10799773"/>
              <a:gd name="connsiteX1244" fmla="*/ 4577808 w 7570879"/>
              <a:gd name="connsiteY1244" fmla="*/ 2514858 h 10799773"/>
              <a:gd name="connsiteX1245" fmla="*/ 4537940 w 7570879"/>
              <a:gd name="connsiteY1245" fmla="*/ 2572986 h 10799773"/>
              <a:gd name="connsiteX1246" fmla="*/ 6156630 w 7570879"/>
              <a:gd name="connsiteY1246" fmla="*/ 2721855 h 10799773"/>
              <a:gd name="connsiteX1247" fmla="*/ 6123746 w 7570879"/>
              <a:gd name="connsiteY1247" fmla="*/ 2993089 h 10799773"/>
              <a:gd name="connsiteX1248" fmla="*/ 6129796 w 7570879"/>
              <a:gd name="connsiteY1248" fmla="*/ 3246931 h 10799773"/>
              <a:gd name="connsiteX1249" fmla="*/ 6105596 w 7570879"/>
              <a:gd name="connsiteY1249" fmla="*/ 3343534 h 10799773"/>
              <a:gd name="connsiteX1250" fmla="*/ 5968513 w 7570879"/>
              <a:gd name="connsiteY1250" fmla="*/ 3578299 h 10799773"/>
              <a:gd name="connsiteX1251" fmla="*/ 5791129 w 7570879"/>
              <a:gd name="connsiteY1251" fmla="*/ 3915726 h 10799773"/>
              <a:gd name="connsiteX1252" fmla="*/ 5759477 w 7570879"/>
              <a:gd name="connsiteY1252" fmla="*/ 4000968 h 10799773"/>
              <a:gd name="connsiteX1253" fmla="*/ 5745712 w 7570879"/>
              <a:gd name="connsiteY1253" fmla="*/ 3934309 h 10799773"/>
              <a:gd name="connsiteX1254" fmla="*/ 5737954 w 7570879"/>
              <a:gd name="connsiteY1254" fmla="*/ 3980201 h 10799773"/>
              <a:gd name="connsiteX1255" fmla="*/ 5742797 w 7570879"/>
              <a:gd name="connsiteY1255" fmla="*/ 4038670 h 10799773"/>
              <a:gd name="connsiteX1256" fmla="*/ 5731394 w 7570879"/>
              <a:gd name="connsiteY1256" fmla="*/ 4014496 h 10799773"/>
              <a:gd name="connsiteX1257" fmla="*/ 5719133 w 7570879"/>
              <a:gd name="connsiteY1257" fmla="*/ 3952416 h 10799773"/>
              <a:gd name="connsiteX1258" fmla="*/ 5700694 w 7570879"/>
              <a:gd name="connsiteY1258" fmla="*/ 3880633 h 10799773"/>
              <a:gd name="connsiteX1259" fmla="*/ 5683097 w 7570879"/>
              <a:gd name="connsiteY1259" fmla="*/ 3846755 h 10799773"/>
              <a:gd name="connsiteX1260" fmla="*/ 5690311 w 7570879"/>
              <a:gd name="connsiteY1260" fmla="*/ 3753211 h 10799773"/>
              <a:gd name="connsiteX1261" fmla="*/ 5697534 w 7570879"/>
              <a:gd name="connsiteY1261" fmla="*/ 3659675 h 10799773"/>
              <a:gd name="connsiteX1262" fmla="*/ 5659416 w 7570879"/>
              <a:gd name="connsiteY1262" fmla="*/ 3602210 h 10799773"/>
              <a:gd name="connsiteX1263" fmla="*/ 5621307 w 7570879"/>
              <a:gd name="connsiteY1263" fmla="*/ 3544736 h 10799773"/>
              <a:gd name="connsiteX1264" fmla="*/ 5624408 w 7570879"/>
              <a:gd name="connsiteY1264" fmla="*/ 3461320 h 10799773"/>
              <a:gd name="connsiteX1265" fmla="*/ 5627518 w 7570879"/>
              <a:gd name="connsiteY1265" fmla="*/ 3377887 h 10799773"/>
              <a:gd name="connsiteX1266" fmla="*/ 5594073 w 7570879"/>
              <a:gd name="connsiteY1266" fmla="*/ 3349108 h 10799773"/>
              <a:gd name="connsiteX1267" fmla="*/ 5488327 w 7570879"/>
              <a:gd name="connsiteY1267" fmla="*/ 3404525 h 10799773"/>
              <a:gd name="connsiteX1268" fmla="*/ 5488327 w 7570879"/>
              <a:gd name="connsiteY1268" fmla="*/ 3450367 h 10799773"/>
              <a:gd name="connsiteX1269" fmla="*/ 5524635 w 7570879"/>
              <a:gd name="connsiteY1269" fmla="*/ 3484593 h 10799773"/>
              <a:gd name="connsiteX1270" fmla="*/ 5560952 w 7570879"/>
              <a:gd name="connsiteY1270" fmla="*/ 3518828 h 10799773"/>
              <a:gd name="connsiteX1271" fmla="*/ 5560952 w 7570879"/>
              <a:gd name="connsiteY1271" fmla="*/ 3573974 h 10799773"/>
              <a:gd name="connsiteX1272" fmla="*/ 5586460 w 7570879"/>
              <a:gd name="connsiteY1272" fmla="*/ 3729895 h 10799773"/>
              <a:gd name="connsiteX1273" fmla="*/ 5611977 w 7570879"/>
              <a:gd name="connsiteY1273" fmla="*/ 3830645 h 10799773"/>
              <a:gd name="connsiteX1274" fmla="*/ 5592306 w 7570879"/>
              <a:gd name="connsiteY1274" fmla="*/ 3910483 h 10799773"/>
              <a:gd name="connsiteX1275" fmla="*/ 5536098 w 7570879"/>
              <a:gd name="connsiteY1275" fmla="*/ 4041244 h 10799773"/>
              <a:gd name="connsiteX1276" fmla="*/ 5464119 w 7570879"/>
              <a:gd name="connsiteY1276" fmla="*/ 4280751 h 10799773"/>
              <a:gd name="connsiteX1277" fmla="*/ 5476228 w 7570879"/>
              <a:gd name="connsiteY1277" fmla="*/ 4377124 h 10799773"/>
              <a:gd name="connsiteX1278" fmla="*/ 5489755 w 7570879"/>
              <a:gd name="connsiteY1278" fmla="*/ 4282731 h 10799773"/>
              <a:gd name="connsiteX1279" fmla="*/ 5501413 w 7570879"/>
              <a:gd name="connsiteY1279" fmla="*/ 4159549 h 10799773"/>
              <a:gd name="connsiteX1280" fmla="*/ 5506766 w 7570879"/>
              <a:gd name="connsiteY1280" fmla="*/ 4213938 h 10799773"/>
              <a:gd name="connsiteX1281" fmla="*/ 5512417 w 7570879"/>
              <a:gd name="connsiteY1281" fmla="*/ 4328776 h 10799773"/>
              <a:gd name="connsiteX1282" fmla="*/ 5522936 w 7570879"/>
              <a:gd name="connsiteY1282" fmla="*/ 4352951 h 10799773"/>
              <a:gd name="connsiteX1283" fmla="*/ 5524992 w 7570879"/>
              <a:gd name="connsiteY1283" fmla="*/ 4304594 h 10799773"/>
              <a:gd name="connsiteX1284" fmla="*/ 5536744 w 7570879"/>
              <a:gd name="connsiteY1284" fmla="*/ 4226030 h 10799773"/>
              <a:gd name="connsiteX1285" fmla="*/ 5546439 w 7570879"/>
              <a:gd name="connsiteY1285" fmla="*/ 4195806 h 10799773"/>
              <a:gd name="connsiteX1286" fmla="*/ 5547637 w 7570879"/>
              <a:gd name="connsiteY1286" fmla="*/ 4253934 h 10799773"/>
              <a:gd name="connsiteX1287" fmla="*/ 5574258 w 7570879"/>
              <a:gd name="connsiteY1287" fmla="*/ 4258557 h 10799773"/>
              <a:gd name="connsiteX1288" fmla="*/ 5586001 w 7570879"/>
              <a:gd name="connsiteY1288" fmla="*/ 4189764 h 10799773"/>
              <a:gd name="connsiteX1289" fmla="*/ 5596546 w 7570879"/>
              <a:gd name="connsiteY1289" fmla="*/ 4159549 h 10799773"/>
              <a:gd name="connsiteX1290" fmla="*/ 5593275 w 7570879"/>
              <a:gd name="connsiteY1290" fmla="*/ 4204864 h 10799773"/>
              <a:gd name="connsiteX1291" fmla="*/ 5598041 w 7570879"/>
              <a:gd name="connsiteY1291" fmla="*/ 4241129 h 10799773"/>
              <a:gd name="connsiteX1292" fmla="*/ 5633568 w 7570879"/>
              <a:gd name="connsiteY1292" fmla="*/ 4087706 h 10799773"/>
              <a:gd name="connsiteX1293" fmla="*/ 5644521 w 7570879"/>
              <a:gd name="connsiteY1293" fmla="*/ 4056802 h 10799773"/>
              <a:gd name="connsiteX1294" fmla="*/ 5632828 w 7570879"/>
              <a:gd name="connsiteY1294" fmla="*/ 4200828 h 10799773"/>
              <a:gd name="connsiteX1295" fmla="*/ 5633627 w 7570879"/>
              <a:gd name="connsiteY1295" fmla="*/ 4230805 h 10799773"/>
              <a:gd name="connsiteX1296" fmla="*/ 5668270 w 7570879"/>
              <a:gd name="connsiteY1296" fmla="*/ 4123045 h 10799773"/>
              <a:gd name="connsiteX1297" fmla="*/ 5691594 w 7570879"/>
              <a:gd name="connsiteY1297" fmla="*/ 4026578 h 10799773"/>
              <a:gd name="connsiteX1298" fmla="*/ 5692835 w 7570879"/>
              <a:gd name="connsiteY1298" fmla="*/ 4087842 h 10799773"/>
              <a:gd name="connsiteX1299" fmla="*/ 5674872 w 7570879"/>
              <a:gd name="connsiteY1299" fmla="*/ 4213701 h 10799773"/>
              <a:gd name="connsiteX1300" fmla="*/ 5655669 w 7570879"/>
              <a:gd name="connsiteY1300" fmla="*/ 4278295 h 10799773"/>
              <a:gd name="connsiteX1301" fmla="*/ 5548419 w 7570879"/>
              <a:gd name="connsiteY1301" fmla="*/ 4382283 h 10799773"/>
              <a:gd name="connsiteX1302" fmla="*/ 5441177 w 7570879"/>
              <a:gd name="connsiteY1302" fmla="*/ 4486278 h 10799773"/>
              <a:gd name="connsiteX1303" fmla="*/ 5407266 w 7570879"/>
              <a:gd name="connsiteY1303" fmla="*/ 4558622 h 10799773"/>
              <a:gd name="connsiteX1304" fmla="*/ 5373345 w 7570879"/>
              <a:gd name="connsiteY1304" fmla="*/ 4630966 h 10799773"/>
              <a:gd name="connsiteX1305" fmla="*/ 5377042 w 7570879"/>
              <a:gd name="connsiteY1305" fmla="*/ 4836450 h 10799773"/>
              <a:gd name="connsiteX1306" fmla="*/ 5357643 w 7570879"/>
              <a:gd name="connsiteY1306" fmla="*/ 5211604 h 10799773"/>
              <a:gd name="connsiteX1307" fmla="*/ 5299336 w 7570879"/>
              <a:gd name="connsiteY1307" fmla="*/ 5352731 h 10799773"/>
              <a:gd name="connsiteX1308" fmla="*/ 5252313 w 7570879"/>
              <a:gd name="connsiteY1308" fmla="*/ 5505228 h 10799773"/>
              <a:gd name="connsiteX1309" fmla="*/ 5379183 w 7570879"/>
              <a:gd name="connsiteY1309" fmla="*/ 5327275 h 10799773"/>
              <a:gd name="connsiteX1310" fmla="*/ 5471563 w 7570879"/>
              <a:gd name="connsiteY1310" fmla="*/ 4975462 h 10799773"/>
              <a:gd name="connsiteX1311" fmla="*/ 5481734 w 7570879"/>
              <a:gd name="connsiteY1311" fmla="*/ 4896890 h 10799773"/>
              <a:gd name="connsiteX1312" fmla="*/ 5488047 w 7570879"/>
              <a:gd name="connsiteY1312" fmla="*/ 4963371 h 10799773"/>
              <a:gd name="connsiteX1313" fmla="*/ 5494377 w 7570879"/>
              <a:gd name="connsiteY1313" fmla="*/ 5029852 h 10799773"/>
              <a:gd name="connsiteX1314" fmla="*/ 5523097 w 7570879"/>
              <a:gd name="connsiteY1314" fmla="*/ 4917512 h 10799773"/>
              <a:gd name="connsiteX1315" fmla="*/ 5549702 w 7570879"/>
              <a:gd name="connsiteY1315" fmla="*/ 4885665 h 10799773"/>
              <a:gd name="connsiteX1316" fmla="*/ 5567172 w 7570879"/>
              <a:gd name="connsiteY1316" fmla="*/ 4895165 h 10799773"/>
              <a:gd name="connsiteX1317" fmla="*/ 5598229 w 7570879"/>
              <a:gd name="connsiteY1317" fmla="*/ 4794143 h 10799773"/>
              <a:gd name="connsiteX1318" fmla="*/ 5609546 w 7570879"/>
              <a:gd name="connsiteY1318" fmla="*/ 4763928 h 10799773"/>
              <a:gd name="connsiteX1319" fmla="*/ 5603420 w 7570879"/>
              <a:gd name="connsiteY1319" fmla="*/ 4814247 h 10799773"/>
              <a:gd name="connsiteX1320" fmla="*/ 5590471 w 7570879"/>
              <a:gd name="connsiteY1320" fmla="*/ 4886778 h 10799773"/>
              <a:gd name="connsiteX1321" fmla="*/ 5604542 w 7570879"/>
              <a:gd name="connsiteY1321" fmla="*/ 4872716 h 10799773"/>
              <a:gd name="connsiteX1322" fmla="*/ 5641555 w 7570879"/>
              <a:gd name="connsiteY1322" fmla="*/ 4782060 h 10799773"/>
              <a:gd name="connsiteX1323" fmla="*/ 5657631 w 7570879"/>
              <a:gd name="connsiteY1323" fmla="*/ 4727662 h 10799773"/>
              <a:gd name="connsiteX1324" fmla="*/ 5652797 w 7570879"/>
              <a:gd name="connsiteY1324" fmla="*/ 4779036 h 10799773"/>
              <a:gd name="connsiteX1325" fmla="*/ 5653493 w 7570879"/>
              <a:gd name="connsiteY1325" fmla="*/ 4830409 h 10799773"/>
              <a:gd name="connsiteX1326" fmla="*/ 5694933 w 7570879"/>
              <a:gd name="connsiteY1326" fmla="*/ 4712945 h 10799773"/>
              <a:gd name="connsiteX1327" fmla="*/ 5695792 w 7570879"/>
              <a:gd name="connsiteY1327" fmla="*/ 4679314 h 10799773"/>
              <a:gd name="connsiteX1328" fmla="*/ 5705351 w 7570879"/>
              <a:gd name="connsiteY1328" fmla="*/ 4703488 h 10799773"/>
              <a:gd name="connsiteX1329" fmla="*/ 5714910 w 7570879"/>
              <a:gd name="connsiteY1329" fmla="*/ 4727662 h 10799773"/>
              <a:gd name="connsiteX1330" fmla="*/ 5723543 w 7570879"/>
              <a:gd name="connsiteY1330" fmla="*/ 4673273 h 10799773"/>
              <a:gd name="connsiteX1331" fmla="*/ 5798980 w 7570879"/>
              <a:gd name="connsiteY1331" fmla="*/ 4538917 h 10799773"/>
              <a:gd name="connsiteX1332" fmla="*/ 5882770 w 7570879"/>
              <a:gd name="connsiteY1332" fmla="*/ 4439170 h 10799773"/>
              <a:gd name="connsiteX1333" fmla="*/ 5911702 w 7570879"/>
              <a:gd name="connsiteY1333" fmla="*/ 4377124 h 10799773"/>
              <a:gd name="connsiteX1334" fmla="*/ 5912042 w 7570879"/>
              <a:gd name="connsiteY1334" fmla="*/ 4183723 h 10799773"/>
              <a:gd name="connsiteX1335" fmla="*/ 6073002 w 7570879"/>
              <a:gd name="connsiteY1335" fmla="*/ 3642392 h 10799773"/>
              <a:gd name="connsiteX1336" fmla="*/ 6136415 w 7570879"/>
              <a:gd name="connsiteY1336" fmla="*/ 3579344 h 10799773"/>
              <a:gd name="connsiteX1337" fmla="*/ 6188400 w 7570879"/>
              <a:gd name="connsiteY1337" fmla="*/ 3448659 h 10799773"/>
              <a:gd name="connsiteX1338" fmla="*/ 6240394 w 7570879"/>
              <a:gd name="connsiteY1338" fmla="*/ 3317983 h 10799773"/>
              <a:gd name="connsiteX1339" fmla="*/ 6240181 w 7570879"/>
              <a:gd name="connsiteY1339" fmla="*/ 3231084 h 10799773"/>
              <a:gd name="connsiteX1340" fmla="*/ 6227240 w 7570879"/>
              <a:gd name="connsiteY1340" fmla="*/ 3101962 h 10799773"/>
              <a:gd name="connsiteX1341" fmla="*/ 6243147 w 7570879"/>
              <a:gd name="connsiteY1341" fmla="*/ 2870630 h 10799773"/>
              <a:gd name="connsiteX1342" fmla="*/ 6271765 w 7570879"/>
              <a:gd name="connsiteY1342" fmla="*/ 2793647 h 10799773"/>
              <a:gd name="connsiteX1343" fmla="*/ 6260880 w 7570879"/>
              <a:gd name="connsiteY1343" fmla="*/ 2762148 h 10799773"/>
              <a:gd name="connsiteX1344" fmla="*/ 6219584 w 7570879"/>
              <a:gd name="connsiteY1344" fmla="*/ 2716816 h 10799773"/>
              <a:gd name="connsiteX1345" fmla="*/ 6156630 w 7570879"/>
              <a:gd name="connsiteY1345" fmla="*/ 2721855 h 10799773"/>
              <a:gd name="connsiteX1346" fmla="*/ 6204859 w 7570879"/>
              <a:gd name="connsiteY1346" fmla="*/ 2774919 h 10799773"/>
              <a:gd name="connsiteX1347" fmla="*/ 6174847 w 7570879"/>
              <a:gd name="connsiteY1347" fmla="*/ 2877003 h 10799773"/>
              <a:gd name="connsiteX1348" fmla="*/ 6153316 w 7570879"/>
              <a:gd name="connsiteY1348" fmla="*/ 2890343 h 10799773"/>
              <a:gd name="connsiteX1349" fmla="*/ 6141743 w 7570879"/>
              <a:gd name="connsiteY1349" fmla="*/ 2872210 h 10799773"/>
              <a:gd name="connsiteX1350" fmla="*/ 6129218 w 7570879"/>
              <a:gd name="connsiteY1350" fmla="*/ 2817820 h 10799773"/>
              <a:gd name="connsiteX1351" fmla="*/ 6128258 w 7570879"/>
              <a:gd name="connsiteY1351" fmla="*/ 2781555 h 10799773"/>
              <a:gd name="connsiteX1352" fmla="*/ 6116949 w 7570879"/>
              <a:gd name="connsiteY1352" fmla="*/ 2809757 h 10799773"/>
              <a:gd name="connsiteX1353" fmla="*/ 6189887 w 7570879"/>
              <a:gd name="connsiteY1353" fmla="*/ 2908705 h 10799773"/>
              <a:gd name="connsiteX1354" fmla="*/ 6227580 w 7570879"/>
              <a:gd name="connsiteY1354" fmla="*/ 2849625 h 10799773"/>
              <a:gd name="connsiteX1355" fmla="*/ 6241490 w 7570879"/>
              <a:gd name="connsiteY1355" fmla="*/ 2803257 h 10799773"/>
              <a:gd name="connsiteX1356" fmla="*/ 6227580 w 7570879"/>
              <a:gd name="connsiteY1356" fmla="*/ 2777290 h 10799773"/>
              <a:gd name="connsiteX1357" fmla="*/ 6201885 w 7570879"/>
              <a:gd name="connsiteY1357" fmla="*/ 2751340 h 10799773"/>
              <a:gd name="connsiteX1358" fmla="*/ 6204859 w 7570879"/>
              <a:gd name="connsiteY1358" fmla="*/ 2774919 h 10799773"/>
              <a:gd name="connsiteX1359" fmla="*/ 5397553 w 7570879"/>
              <a:gd name="connsiteY1359" fmla="*/ 2811626 h 10799773"/>
              <a:gd name="connsiteX1360" fmla="*/ 5335805 w 7570879"/>
              <a:gd name="connsiteY1360" fmla="*/ 3014876 h 10799773"/>
              <a:gd name="connsiteX1361" fmla="*/ 5602876 w 7570879"/>
              <a:gd name="connsiteY1361" fmla="*/ 3053988 h 10799773"/>
              <a:gd name="connsiteX1362" fmla="*/ 5637587 w 7570879"/>
              <a:gd name="connsiteY1362" fmla="*/ 3017799 h 10799773"/>
              <a:gd name="connsiteX1363" fmla="*/ 5643118 w 7570879"/>
              <a:gd name="connsiteY1363" fmla="*/ 2951122 h 10799773"/>
              <a:gd name="connsiteX1364" fmla="*/ 5648659 w 7570879"/>
              <a:gd name="connsiteY1364" fmla="*/ 2884438 h 10799773"/>
              <a:gd name="connsiteX1365" fmla="*/ 5600174 w 7570879"/>
              <a:gd name="connsiteY1365" fmla="*/ 2836021 h 10799773"/>
              <a:gd name="connsiteX1366" fmla="*/ 5551690 w 7570879"/>
              <a:gd name="connsiteY1366" fmla="*/ 2787597 h 10799773"/>
              <a:gd name="connsiteX1367" fmla="*/ 5492780 w 7570879"/>
              <a:gd name="connsiteY1367" fmla="*/ 2787681 h 10799773"/>
              <a:gd name="connsiteX1368" fmla="*/ 5397553 w 7570879"/>
              <a:gd name="connsiteY1368" fmla="*/ 2811626 h 10799773"/>
              <a:gd name="connsiteX1369" fmla="*/ 5405421 w 7570879"/>
              <a:gd name="connsiteY1369" fmla="*/ 2854409 h 10799773"/>
              <a:gd name="connsiteX1370" fmla="*/ 5371646 w 7570879"/>
              <a:gd name="connsiteY1370" fmla="*/ 2996913 h 10799773"/>
              <a:gd name="connsiteX1371" fmla="*/ 5488463 w 7570879"/>
              <a:gd name="connsiteY1371" fmla="*/ 3065612 h 10799773"/>
              <a:gd name="connsiteX1372" fmla="*/ 5538604 w 7570879"/>
              <a:gd name="connsiteY1372" fmla="*/ 3065612 h 10799773"/>
              <a:gd name="connsiteX1373" fmla="*/ 5573986 w 7570879"/>
              <a:gd name="connsiteY1373" fmla="*/ 3030281 h 10799773"/>
              <a:gd name="connsiteX1374" fmla="*/ 5609360 w 7570879"/>
              <a:gd name="connsiteY1374" fmla="*/ 2994950 h 10799773"/>
              <a:gd name="connsiteX1375" fmla="*/ 5609360 w 7570879"/>
              <a:gd name="connsiteY1375" fmla="*/ 2944741 h 10799773"/>
              <a:gd name="connsiteX1376" fmla="*/ 5609360 w 7570879"/>
              <a:gd name="connsiteY1376" fmla="*/ 2894523 h 10799773"/>
              <a:gd name="connsiteX1377" fmla="*/ 5573986 w 7570879"/>
              <a:gd name="connsiteY1377" fmla="*/ 2859193 h 10799773"/>
              <a:gd name="connsiteX1378" fmla="*/ 5538604 w 7570879"/>
              <a:gd name="connsiteY1378" fmla="*/ 2823862 h 10799773"/>
              <a:gd name="connsiteX1379" fmla="*/ 5490197 w 7570879"/>
              <a:gd name="connsiteY1379" fmla="*/ 2823862 h 10799773"/>
              <a:gd name="connsiteX1380" fmla="*/ 5441772 w 7570879"/>
              <a:gd name="connsiteY1380" fmla="*/ 2823862 h 10799773"/>
              <a:gd name="connsiteX1381" fmla="*/ 5405421 w 7570879"/>
              <a:gd name="connsiteY1381" fmla="*/ 2854409 h 10799773"/>
              <a:gd name="connsiteX1382" fmla="*/ 5561309 w 7570879"/>
              <a:gd name="connsiteY1382" fmla="*/ 2924127 h 10799773"/>
              <a:gd name="connsiteX1383" fmla="*/ 5475981 w 7570879"/>
              <a:gd name="connsiteY1383" fmla="*/ 3017264 h 10799773"/>
              <a:gd name="connsiteX1384" fmla="*/ 5425559 w 7570879"/>
              <a:gd name="connsiteY1384" fmla="*/ 3003966 h 10799773"/>
              <a:gd name="connsiteX1385" fmla="*/ 5400689 w 7570879"/>
              <a:gd name="connsiteY1385" fmla="*/ 2990676 h 10799773"/>
              <a:gd name="connsiteX1386" fmla="*/ 5409365 w 7570879"/>
              <a:gd name="connsiteY1386" fmla="*/ 3004722 h 10799773"/>
              <a:gd name="connsiteX1387" fmla="*/ 5572075 w 7570879"/>
              <a:gd name="connsiteY1387" fmla="*/ 2971294 h 10799773"/>
              <a:gd name="connsiteX1388" fmla="*/ 5587361 w 7570879"/>
              <a:gd name="connsiteY1388" fmla="*/ 2934426 h 10799773"/>
              <a:gd name="connsiteX1389" fmla="*/ 5574513 w 7570879"/>
              <a:gd name="connsiteY1389" fmla="*/ 2912393 h 10799773"/>
              <a:gd name="connsiteX1390" fmla="*/ 5561682 w 7570879"/>
              <a:gd name="connsiteY1390" fmla="*/ 2890343 h 10799773"/>
              <a:gd name="connsiteX1391" fmla="*/ 5561309 w 7570879"/>
              <a:gd name="connsiteY1391" fmla="*/ 2924127 h 10799773"/>
              <a:gd name="connsiteX1392" fmla="*/ 6183659 w 7570879"/>
              <a:gd name="connsiteY1392" fmla="*/ 3070430 h 10799773"/>
              <a:gd name="connsiteX1393" fmla="*/ 6198240 w 7570879"/>
              <a:gd name="connsiteY1393" fmla="*/ 3179795 h 10799773"/>
              <a:gd name="connsiteX1394" fmla="*/ 6205556 w 7570879"/>
              <a:gd name="connsiteY1394" fmla="*/ 3266219 h 10799773"/>
              <a:gd name="connsiteX1395" fmla="*/ 6184916 w 7570879"/>
              <a:gd name="connsiteY1395" fmla="*/ 3338163 h 10799773"/>
              <a:gd name="connsiteX1396" fmla="*/ 6122828 w 7570879"/>
              <a:gd name="connsiteY1396" fmla="*/ 3486072 h 10799773"/>
              <a:gd name="connsiteX1397" fmla="*/ 6106624 w 7570879"/>
              <a:gd name="connsiteY1397" fmla="*/ 3543079 h 10799773"/>
              <a:gd name="connsiteX1398" fmla="*/ 6220528 w 7570879"/>
              <a:gd name="connsiteY1398" fmla="*/ 3283553 h 10799773"/>
              <a:gd name="connsiteX1399" fmla="*/ 6188086 w 7570879"/>
              <a:gd name="connsiteY1399" fmla="*/ 3065612 h 10799773"/>
              <a:gd name="connsiteX1400" fmla="*/ 6176385 w 7570879"/>
              <a:gd name="connsiteY1400" fmla="*/ 3047488 h 10799773"/>
              <a:gd name="connsiteX1401" fmla="*/ 6183659 w 7570879"/>
              <a:gd name="connsiteY1401" fmla="*/ 3070430 h 10799773"/>
              <a:gd name="connsiteX1402" fmla="*/ 3989990 w 7570879"/>
              <a:gd name="connsiteY1402" fmla="*/ 3407092 h 10799773"/>
              <a:gd name="connsiteX1403" fmla="*/ 3098071 w 7570879"/>
              <a:gd name="connsiteY1403" fmla="*/ 4485913 h 10799773"/>
              <a:gd name="connsiteX1404" fmla="*/ 3201913 w 7570879"/>
              <a:gd name="connsiteY1404" fmla="*/ 4371083 h 10799773"/>
              <a:gd name="connsiteX1405" fmla="*/ 4161503 w 7570879"/>
              <a:gd name="connsiteY1405" fmla="*/ 3237864 h 10799773"/>
              <a:gd name="connsiteX1406" fmla="*/ 4190453 w 7570879"/>
              <a:gd name="connsiteY1406" fmla="*/ 3198582 h 10799773"/>
              <a:gd name="connsiteX1407" fmla="*/ 3989990 w 7570879"/>
              <a:gd name="connsiteY1407" fmla="*/ 3407092 h 10799773"/>
              <a:gd name="connsiteX1408" fmla="*/ 4094249 w 7570879"/>
              <a:gd name="connsiteY1408" fmla="*/ 3455440 h 10799773"/>
              <a:gd name="connsiteX1409" fmla="*/ 3440706 w 7570879"/>
              <a:gd name="connsiteY1409" fmla="*/ 4244163 h 10799773"/>
              <a:gd name="connsiteX1410" fmla="*/ 3065765 w 7570879"/>
              <a:gd name="connsiteY1410" fmla="*/ 4750570 h 10799773"/>
              <a:gd name="connsiteX1411" fmla="*/ 3052756 w 7570879"/>
              <a:gd name="connsiteY1411" fmla="*/ 4776019 h 10799773"/>
              <a:gd name="connsiteX1412" fmla="*/ 3070421 w 7570879"/>
              <a:gd name="connsiteY1412" fmla="*/ 4757886 h 10799773"/>
              <a:gd name="connsiteX1413" fmla="*/ 3225203 w 7570879"/>
              <a:gd name="connsiteY1413" fmla="*/ 4558435 h 10799773"/>
              <a:gd name="connsiteX1414" fmla="*/ 3861744 w 7570879"/>
              <a:gd name="connsiteY1414" fmla="*/ 3760654 h 10799773"/>
              <a:gd name="connsiteX1415" fmla="*/ 4298552 w 7570879"/>
              <a:gd name="connsiteY1415" fmla="*/ 3222756 h 10799773"/>
              <a:gd name="connsiteX1416" fmla="*/ 4094249 w 7570879"/>
              <a:gd name="connsiteY1416" fmla="*/ 3455440 h 10799773"/>
              <a:gd name="connsiteX1417" fmla="*/ 5574734 w 7570879"/>
              <a:gd name="connsiteY1417" fmla="*/ 3384812 h 10799773"/>
              <a:gd name="connsiteX1418" fmla="*/ 5588712 w 7570879"/>
              <a:gd name="connsiteY1418" fmla="*/ 3415444 h 10799773"/>
              <a:gd name="connsiteX1419" fmla="*/ 5572890 w 7570879"/>
              <a:gd name="connsiteY1419" fmla="*/ 3434478 h 10799773"/>
              <a:gd name="connsiteX1420" fmla="*/ 5540856 w 7570879"/>
              <a:gd name="connsiteY1420" fmla="*/ 3447308 h 10799773"/>
              <a:gd name="connsiteX1421" fmla="*/ 5524635 w 7570879"/>
              <a:gd name="connsiteY1421" fmla="*/ 3452797 h 10799773"/>
              <a:gd name="connsiteX1422" fmla="*/ 5595407 w 7570879"/>
              <a:gd name="connsiteY1422" fmla="*/ 3443357 h 10799773"/>
              <a:gd name="connsiteX1423" fmla="*/ 5573800 w 7570879"/>
              <a:gd name="connsiteY1423" fmla="*/ 3362236 h 10799773"/>
              <a:gd name="connsiteX1424" fmla="*/ 5574734 w 7570879"/>
              <a:gd name="connsiteY1424" fmla="*/ 3384812 h 10799773"/>
              <a:gd name="connsiteX1425" fmla="*/ 6233774 w 7570879"/>
              <a:gd name="connsiteY1425" fmla="*/ 3607104 h 10799773"/>
              <a:gd name="connsiteX1426" fmla="*/ 6170573 w 7570879"/>
              <a:gd name="connsiteY1426" fmla="*/ 3676049 h 10799773"/>
              <a:gd name="connsiteX1427" fmla="*/ 5990852 w 7570879"/>
              <a:gd name="connsiteY1427" fmla="*/ 3985317 h 10799773"/>
              <a:gd name="connsiteX1428" fmla="*/ 5984998 w 7570879"/>
              <a:gd name="connsiteY1428" fmla="*/ 4062844 h 10799773"/>
              <a:gd name="connsiteX1429" fmla="*/ 5997242 w 7570879"/>
              <a:gd name="connsiteY1429" fmla="*/ 4014496 h 10799773"/>
              <a:gd name="connsiteX1430" fmla="*/ 6062406 w 7570879"/>
              <a:gd name="connsiteY1430" fmla="*/ 3820644 h 10799773"/>
              <a:gd name="connsiteX1431" fmla="*/ 6080131 w 7570879"/>
              <a:gd name="connsiteY1431" fmla="*/ 3796920 h 10799773"/>
              <a:gd name="connsiteX1432" fmla="*/ 6060485 w 7570879"/>
              <a:gd name="connsiteY1432" fmla="*/ 3851310 h 10799773"/>
              <a:gd name="connsiteX1433" fmla="*/ 6059253 w 7570879"/>
              <a:gd name="connsiteY1433" fmla="*/ 4274378 h 10799773"/>
              <a:gd name="connsiteX1434" fmla="*/ 6077123 w 7570879"/>
              <a:gd name="connsiteY1434" fmla="*/ 4425473 h 10799773"/>
              <a:gd name="connsiteX1435" fmla="*/ 6086300 w 7570879"/>
              <a:gd name="connsiteY1435" fmla="*/ 4363002 h 10799773"/>
              <a:gd name="connsiteX1436" fmla="*/ 6080802 w 7570879"/>
              <a:gd name="connsiteY1436" fmla="*/ 4184046 h 10799773"/>
              <a:gd name="connsiteX1437" fmla="*/ 6162042 w 7570879"/>
              <a:gd name="connsiteY1437" fmla="*/ 3732869 h 10799773"/>
              <a:gd name="connsiteX1438" fmla="*/ 6192096 w 7570879"/>
              <a:gd name="connsiteY1438" fmla="*/ 3700215 h 10799773"/>
              <a:gd name="connsiteX1439" fmla="*/ 6184092 w 7570879"/>
              <a:gd name="connsiteY1439" fmla="*/ 3736480 h 10799773"/>
              <a:gd name="connsiteX1440" fmla="*/ 6159391 w 7570879"/>
              <a:gd name="connsiteY1440" fmla="*/ 3958746 h 10799773"/>
              <a:gd name="connsiteX1441" fmla="*/ 6178246 w 7570879"/>
              <a:gd name="connsiteY1441" fmla="*/ 3869094 h 10799773"/>
              <a:gd name="connsiteX1442" fmla="*/ 6228600 w 7570879"/>
              <a:gd name="connsiteY1442" fmla="*/ 3678326 h 10799773"/>
              <a:gd name="connsiteX1443" fmla="*/ 6233774 w 7570879"/>
              <a:gd name="connsiteY1443" fmla="*/ 3607104 h 10799773"/>
              <a:gd name="connsiteX1444" fmla="*/ 5621884 w 7570879"/>
              <a:gd name="connsiteY1444" fmla="*/ 3604903 h 10799773"/>
              <a:gd name="connsiteX1445" fmla="*/ 5639617 w 7570879"/>
              <a:gd name="connsiteY1445" fmla="*/ 3645825 h 10799773"/>
              <a:gd name="connsiteX1446" fmla="*/ 5658387 w 7570879"/>
              <a:gd name="connsiteY1446" fmla="*/ 3736480 h 10799773"/>
              <a:gd name="connsiteX1447" fmla="*/ 5659858 w 7570879"/>
              <a:gd name="connsiteY1447" fmla="*/ 3796920 h 10799773"/>
              <a:gd name="connsiteX1448" fmla="*/ 5670955 w 7570879"/>
              <a:gd name="connsiteY1448" fmla="*/ 3760654 h 10799773"/>
              <a:gd name="connsiteX1449" fmla="*/ 5644096 w 7570879"/>
              <a:gd name="connsiteY1449" fmla="*/ 3623036 h 10799773"/>
              <a:gd name="connsiteX1450" fmla="*/ 5621884 w 7570879"/>
              <a:gd name="connsiteY1450" fmla="*/ 3604903 h 10799773"/>
              <a:gd name="connsiteX1451" fmla="*/ 4161622 w 7570879"/>
              <a:gd name="connsiteY1451" fmla="*/ 4047736 h 10799773"/>
              <a:gd name="connsiteX1452" fmla="*/ 3631193 w 7570879"/>
              <a:gd name="connsiteY1452" fmla="*/ 4866674 h 10799773"/>
              <a:gd name="connsiteX1453" fmla="*/ 4336984 w 7570879"/>
              <a:gd name="connsiteY1453" fmla="*/ 3805986 h 10799773"/>
              <a:gd name="connsiteX1454" fmla="*/ 4161622 w 7570879"/>
              <a:gd name="connsiteY1454" fmla="*/ 4047736 h 10799773"/>
              <a:gd name="connsiteX1455" fmla="*/ 5844839 w 7570879"/>
              <a:gd name="connsiteY1455" fmla="*/ 3782602 h 10799773"/>
              <a:gd name="connsiteX1456" fmla="*/ 5804061 w 7570879"/>
              <a:gd name="connsiteY1456" fmla="*/ 3956061 h 10799773"/>
              <a:gd name="connsiteX1457" fmla="*/ 5713397 w 7570879"/>
              <a:gd name="connsiteY1457" fmla="*/ 4219742 h 10799773"/>
              <a:gd name="connsiteX1458" fmla="*/ 5656620 w 7570879"/>
              <a:gd name="connsiteY1458" fmla="*/ 4339058 h 10799773"/>
              <a:gd name="connsiteX1459" fmla="*/ 5643951 w 7570879"/>
              <a:gd name="connsiteY1459" fmla="*/ 4386089 h 10799773"/>
              <a:gd name="connsiteX1460" fmla="*/ 5658575 w 7570879"/>
              <a:gd name="connsiteY1460" fmla="*/ 4421352 h 10799773"/>
              <a:gd name="connsiteX1461" fmla="*/ 5807324 w 7570879"/>
              <a:gd name="connsiteY1461" fmla="*/ 4454898 h 10799773"/>
              <a:gd name="connsiteX1462" fmla="*/ 5882022 w 7570879"/>
              <a:gd name="connsiteY1462" fmla="*/ 4159549 h 10799773"/>
              <a:gd name="connsiteX1463" fmla="*/ 5901106 w 7570879"/>
              <a:gd name="connsiteY1463" fmla="*/ 3931105 h 10799773"/>
              <a:gd name="connsiteX1464" fmla="*/ 5907156 w 7570879"/>
              <a:gd name="connsiteY1464" fmla="*/ 3842515 h 10799773"/>
              <a:gd name="connsiteX1465" fmla="*/ 5858273 w 7570879"/>
              <a:gd name="connsiteY1465" fmla="*/ 4147458 h 10799773"/>
              <a:gd name="connsiteX1466" fmla="*/ 5789370 w 7570879"/>
              <a:gd name="connsiteY1466" fmla="*/ 4418268 h 10799773"/>
              <a:gd name="connsiteX1467" fmla="*/ 5713100 w 7570879"/>
              <a:gd name="connsiteY1467" fmla="*/ 4424615 h 10799773"/>
              <a:gd name="connsiteX1468" fmla="*/ 5755008 w 7570879"/>
              <a:gd name="connsiteY1468" fmla="*/ 4223744 h 10799773"/>
              <a:gd name="connsiteX1469" fmla="*/ 5815949 w 7570879"/>
              <a:gd name="connsiteY1469" fmla="*/ 4098591 h 10799773"/>
              <a:gd name="connsiteX1470" fmla="*/ 5826978 w 7570879"/>
              <a:gd name="connsiteY1470" fmla="*/ 3963063 h 10799773"/>
              <a:gd name="connsiteX1471" fmla="*/ 5862181 w 7570879"/>
              <a:gd name="connsiteY1471" fmla="*/ 3772950 h 10799773"/>
              <a:gd name="connsiteX1472" fmla="*/ 5880331 w 7570879"/>
              <a:gd name="connsiteY1472" fmla="*/ 3718348 h 10799773"/>
              <a:gd name="connsiteX1473" fmla="*/ 5844839 w 7570879"/>
              <a:gd name="connsiteY1473" fmla="*/ 3782602 h 10799773"/>
              <a:gd name="connsiteX1474" fmla="*/ 5091625 w 7570879"/>
              <a:gd name="connsiteY1474" fmla="*/ 3797608 h 10799773"/>
              <a:gd name="connsiteX1475" fmla="*/ 5064715 w 7570879"/>
              <a:gd name="connsiteY1475" fmla="*/ 3856170 h 10799773"/>
              <a:gd name="connsiteX1476" fmla="*/ 5200966 w 7570879"/>
              <a:gd name="connsiteY1476" fmla="*/ 3898094 h 10799773"/>
              <a:gd name="connsiteX1477" fmla="*/ 5091625 w 7570879"/>
              <a:gd name="connsiteY1477" fmla="*/ 3797608 h 10799773"/>
              <a:gd name="connsiteX1478" fmla="*/ 5107940 w 7570879"/>
              <a:gd name="connsiteY1478" fmla="*/ 3821952 h 10799773"/>
              <a:gd name="connsiteX1479" fmla="*/ 5088923 w 7570879"/>
              <a:gd name="connsiteY1479" fmla="*/ 3857359 h 10799773"/>
              <a:gd name="connsiteX1480" fmla="*/ 5141826 w 7570879"/>
              <a:gd name="connsiteY1480" fmla="*/ 3911749 h 10799773"/>
              <a:gd name="connsiteX1481" fmla="*/ 5162338 w 7570879"/>
              <a:gd name="connsiteY1481" fmla="*/ 3815469 h 10799773"/>
              <a:gd name="connsiteX1482" fmla="*/ 5107940 w 7570879"/>
              <a:gd name="connsiteY1482" fmla="*/ 3821952 h 10799773"/>
              <a:gd name="connsiteX1483" fmla="*/ 5613209 w 7570879"/>
              <a:gd name="connsiteY1483" fmla="*/ 3887983 h 10799773"/>
              <a:gd name="connsiteX1484" fmla="*/ 5591872 w 7570879"/>
              <a:gd name="connsiteY1484" fmla="*/ 3966147 h 10799773"/>
              <a:gd name="connsiteX1485" fmla="*/ 5609955 w 7570879"/>
              <a:gd name="connsiteY1485" fmla="*/ 3938268 h 10799773"/>
              <a:gd name="connsiteX1486" fmla="*/ 5631291 w 7570879"/>
              <a:gd name="connsiteY1486" fmla="*/ 3860112 h 10799773"/>
              <a:gd name="connsiteX1487" fmla="*/ 5613209 w 7570879"/>
              <a:gd name="connsiteY1487" fmla="*/ 3887983 h 10799773"/>
              <a:gd name="connsiteX1488" fmla="*/ 5661404 w 7570879"/>
              <a:gd name="connsiteY1488" fmla="*/ 3899666 h 10799773"/>
              <a:gd name="connsiteX1489" fmla="*/ 5666443 w 7570879"/>
              <a:gd name="connsiteY1489" fmla="*/ 3932907 h 10799773"/>
              <a:gd name="connsiteX1490" fmla="*/ 5666443 w 7570879"/>
              <a:gd name="connsiteY1490" fmla="*/ 3866417 h 10799773"/>
              <a:gd name="connsiteX1491" fmla="*/ 5661404 w 7570879"/>
              <a:gd name="connsiteY1491" fmla="*/ 3899666 h 10799773"/>
              <a:gd name="connsiteX1492" fmla="*/ 3192949 w 7570879"/>
              <a:gd name="connsiteY1492" fmla="*/ 4070755 h 10799773"/>
              <a:gd name="connsiteX1493" fmla="*/ 3144702 w 7570879"/>
              <a:gd name="connsiteY1493" fmla="*/ 4124779 h 10799773"/>
              <a:gd name="connsiteX1494" fmla="*/ 3122508 w 7570879"/>
              <a:gd name="connsiteY1494" fmla="*/ 4165956 h 10799773"/>
              <a:gd name="connsiteX1495" fmla="*/ 3135670 w 7570879"/>
              <a:gd name="connsiteY1495" fmla="*/ 4186926 h 10799773"/>
              <a:gd name="connsiteX1496" fmla="*/ 3244347 w 7570879"/>
              <a:gd name="connsiteY1496" fmla="*/ 4172889 h 10799773"/>
              <a:gd name="connsiteX1497" fmla="*/ 3287232 w 7570879"/>
              <a:gd name="connsiteY1497" fmla="*/ 4130064 h 10799773"/>
              <a:gd name="connsiteX1498" fmla="*/ 3283357 w 7570879"/>
              <a:gd name="connsiteY1498" fmla="*/ 4096458 h 10799773"/>
              <a:gd name="connsiteX1499" fmla="*/ 3279491 w 7570879"/>
              <a:gd name="connsiteY1499" fmla="*/ 4062844 h 10799773"/>
              <a:gd name="connsiteX1500" fmla="*/ 3249233 w 7570879"/>
              <a:gd name="connsiteY1500" fmla="*/ 4060371 h 10799773"/>
              <a:gd name="connsiteX1501" fmla="*/ 3192949 w 7570879"/>
              <a:gd name="connsiteY1501" fmla="*/ 4070755 h 10799773"/>
              <a:gd name="connsiteX1502" fmla="*/ 3194189 w 7570879"/>
              <a:gd name="connsiteY1502" fmla="*/ 4100876 h 10799773"/>
              <a:gd name="connsiteX1503" fmla="*/ 3187833 w 7570879"/>
              <a:gd name="connsiteY1503" fmla="*/ 4177681 h 10799773"/>
              <a:gd name="connsiteX1504" fmla="*/ 3261342 w 7570879"/>
              <a:gd name="connsiteY1504" fmla="*/ 4091436 h 10799773"/>
              <a:gd name="connsiteX1505" fmla="*/ 3194189 w 7570879"/>
              <a:gd name="connsiteY1505" fmla="*/ 4100876 h 10799773"/>
              <a:gd name="connsiteX1506" fmla="*/ 6004371 w 7570879"/>
              <a:gd name="connsiteY1506" fmla="*/ 4161104 h 10799773"/>
              <a:gd name="connsiteX1507" fmla="*/ 6026191 w 7570879"/>
              <a:gd name="connsiteY1507" fmla="*/ 4328776 h 10799773"/>
              <a:gd name="connsiteX1508" fmla="*/ 6042217 w 7570879"/>
              <a:gd name="connsiteY1508" fmla="*/ 4449647 h 10799773"/>
              <a:gd name="connsiteX1509" fmla="*/ 6043644 w 7570879"/>
              <a:gd name="connsiteY1509" fmla="*/ 4394153 h 10799773"/>
              <a:gd name="connsiteX1510" fmla="*/ 6008466 w 7570879"/>
              <a:gd name="connsiteY1510" fmla="*/ 4124838 h 10799773"/>
              <a:gd name="connsiteX1511" fmla="*/ 6004371 w 7570879"/>
              <a:gd name="connsiteY1511" fmla="*/ 4161104 h 10799773"/>
              <a:gd name="connsiteX1512" fmla="*/ 6162493 w 7570879"/>
              <a:gd name="connsiteY1512" fmla="*/ 4124881 h 10799773"/>
              <a:gd name="connsiteX1513" fmla="*/ 6154004 w 7570879"/>
              <a:gd name="connsiteY1513" fmla="*/ 4185737 h 10799773"/>
              <a:gd name="connsiteX1514" fmla="*/ 6154004 w 7570879"/>
              <a:gd name="connsiteY1514" fmla="*/ 4238113 h 10799773"/>
              <a:gd name="connsiteX1515" fmla="*/ 6171738 w 7570879"/>
              <a:gd name="connsiteY1515" fmla="*/ 4238113 h 10799773"/>
              <a:gd name="connsiteX1516" fmla="*/ 6212243 w 7570879"/>
              <a:gd name="connsiteY1516" fmla="*/ 4156031 h 10799773"/>
              <a:gd name="connsiteX1517" fmla="*/ 6162493 w 7570879"/>
              <a:gd name="connsiteY1517" fmla="*/ 4124881 h 10799773"/>
              <a:gd name="connsiteX1518" fmla="*/ 3073811 w 7570879"/>
              <a:gd name="connsiteY1518" fmla="*/ 4356298 h 10799773"/>
              <a:gd name="connsiteX1519" fmla="*/ 2967114 w 7570879"/>
              <a:gd name="connsiteY1519" fmla="*/ 4501021 h 10799773"/>
              <a:gd name="connsiteX1520" fmla="*/ 2962355 w 7570879"/>
              <a:gd name="connsiteY1520" fmla="*/ 4516128 h 10799773"/>
              <a:gd name="connsiteX1521" fmla="*/ 3028955 w 7570879"/>
              <a:gd name="connsiteY1521" fmla="*/ 4434539 h 10799773"/>
              <a:gd name="connsiteX1522" fmla="*/ 3134599 w 7570879"/>
              <a:gd name="connsiteY1522" fmla="*/ 4295315 h 10799773"/>
              <a:gd name="connsiteX1523" fmla="*/ 3174705 w 7570879"/>
              <a:gd name="connsiteY1523" fmla="*/ 4232182 h 10799773"/>
              <a:gd name="connsiteX1524" fmla="*/ 3073811 w 7570879"/>
              <a:gd name="connsiteY1524" fmla="*/ 4356298 h 10799773"/>
              <a:gd name="connsiteX1525" fmla="*/ 4780293 w 7570879"/>
              <a:gd name="connsiteY1525" fmla="*/ 4240331 h 10799773"/>
              <a:gd name="connsiteX1526" fmla="*/ 4726218 w 7570879"/>
              <a:gd name="connsiteY1526" fmla="*/ 4337146 h 10799773"/>
              <a:gd name="connsiteX1527" fmla="*/ 4725827 w 7570879"/>
              <a:gd name="connsiteY1527" fmla="*/ 4381798 h 10799773"/>
              <a:gd name="connsiteX1528" fmla="*/ 4752737 w 7570879"/>
              <a:gd name="connsiteY1528" fmla="*/ 4400611 h 10799773"/>
              <a:gd name="connsiteX1529" fmla="*/ 4914512 w 7570879"/>
              <a:gd name="connsiteY1529" fmla="*/ 4328759 h 10799773"/>
              <a:gd name="connsiteX1530" fmla="*/ 4922636 w 7570879"/>
              <a:gd name="connsiteY1530" fmla="*/ 4296454 h 10799773"/>
              <a:gd name="connsiteX1531" fmla="*/ 4898674 w 7570879"/>
              <a:gd name="connsiteY1531" fmla="*/ 4264258 h 10799773"/>
              <a:gd name="connsiteX1532" fmla="*/ 4780293 w 7570879"/>
              <a:gd name="connsiteY1532" fmla="*/ 4240331 h 10799773"/>
              <a:gd name="connsiteX1533" fmla="*/ 4775127 w 7570879"/>
              <a:gd name="connsiteY1533" fmla="*/ 4282051 h 10799773"/>
              <a:gd name="connsiteX1534" fmla="*/ 4811095 w 7570879"/>
              <a:gd name="connsiteY1534" fmla="*/ 4383166 h 10799773"/>
              <a:gd name="connsiteX1535" fmla="*/ 4881969 w 7570879"/>
              <a:gd name="connsiteY1535" fmla="*/ 4277403 h 10799773"/>
              <a:gd name="connsiteX1536" fmla="*/ 4871840 w 7570879"/>
              <a:gd name="connsiteY1536" fmla="*/ 4250204 h 10799773"/>
              <a:gd name="connsiteX1537" fmla="*/ 4836025 w 7570879"/>
              <a:gd name="connsiteY1537" fmla="*/ 4250204 h 10799773"/>
              <a:gd name="connsiteX1538" fmla="*/ 4775127 w 7570879"/>
              <a:gd name="connsiteY1538" fmla="*/ 4282051 h 10799773"/>
              <a:gd name="connsiteX1539" fmla="*/ 5081658 w 7570879"/>
              <a:gd name="connsiteY1539" fmla="*/ 4283623 h 10799773"/>
              <a:gd name="connsiteX1540" fmla="*/ 5068522 w 7570879"/>
              <a:gd name="connsiteY1540" fmla="*/ 4429416 h 10799773"/>
              <a:gd name="connsiteX1541" fmla="*/ 5197855 w 7570879"/>
              <a:gd name="connsiteY1541" fmla="*/ 4298552 h 10799773"/>
              <a:gd name="connsiteX1542" fmla="*/ 5081658 w 7570879"/>
              <a:gd name="connsiteY1542" fmla="*/ 4283623 h 10799773"/>
              <a:gd name="connsiteX1543" fmla="*/ 4844488 w 7570879"/>
              <a:gd name="connsiteY1543" fmla="*/ 4319668 h 10799773"/>
              <a:gd name="connsiteX1544" fmla="*/ 4808665 w 7570879"/>
              <a:gd name="connsiteY1544" fmla="*/ 4358193 h 10799773"/>
              <a:gd name="connsiteX1545" fmla="*/ 4799165 w 7570879"/>
              <a:gd name="connsiteY1545" fmla="*/ 4370319 h 10799773"/>
              <a:gd name="connsiteX1546" fmla="*/ 4856758 w 7570879"/>
              <a:gd name="connsiteY1546" fmla="*/ 4315886 h 10799773"/>
              <a:gd name="connsiteX1547" fmla="*/ 4851932 w 7570879"/>
              <a:gd name="connsiteY1547" fmla="*/ 4292511 h 10799773"/>
              <a:gd name="connsiteX1548" fmla="*/ 4844488 w 7570879"/>
              <a:gd name="connsiteY1548" fmla="*/ 4319668 h 10799773"/>
              <a:gd name="connsiteX1549" fmla="*/ 5084037 w 7570879"/>
              <a:gd name="connsiteY1549" fmla="*/ 4324732 h 10799773"/>
              <a:gd name="connsiteX1550" fmla="*/ 5095474 w 7570879"/>
              <a:gd name="connsiteY1550" fmla="*/ 4414826 h 10799773"/>
              <a:gd name="connsiteX1551" fmla="*/ 5126225 w 7570879"/>
              <a:gd name="connsiteY1551" fmla="*/ 4434947 h 10799773"/>
              <a:gd name="connsiteX1552" fmla="*/ 5155651 w 7570879"/>
              <a:gd name="connsiteY1552" fmla="*/ 4421556 h 10799773"/>
              <a:gd name="connsiteX1553" fmla="*/ 5189333 w 7570879"/>
              <a:gd name="connsiteY1553" fmla="*/ 4323874 h 10799773"/>
              <a:gd name="connsiteX1554" fmla="*/ 5140305 w 7570879"/>
              <a:gd name="connsiteY1554" fmla="*/ 4300897 h 10799773"/>
              <a:gd name="connsiteX1555" fmla="*/ 5103351 w 7570879"/>
              <a:gd name="connsiteY1555" fmla="*/ 4297201 h 10799773"/>
              <a:gd name="connsiteX1556" fmla="*/ 5084037 w 7570879"/>
              <a:gd name="connsiteY1556" fmla="*/ 4324732 h 10799773"/>
              <a:gd name="connsiteX1557" fmla="*/ 5158327 w 7570879"/>
              <a:gd name="connsiteY1557" fmla="*/ 4369970 h 10799773"/>
              <a:gd name="connsiteX1558" fmla="*/ 5150866 w 7570879"/>
              <a:gd name="connsiteY1558" fmla="*/ 4398444 h 10799773"/>
              <a:gd name="connsiteX1559" fmla="*/ 5125936 w 7570879"/>
              <a:gd name="connsiteY1559" fmla="*/ 4391935 h 10799773"/>
              <a:gd name="connsiteX1560" fmla="*/ 5107778 w 7570879"/>
              <a:gd name="connsiteY1560" fmla="*/ 4396379 h 10799773"/>
              <a:gd name="connsiteX1561" fmla="*/ 5170860 w 7570879"/>
              <a:gd name="connsiteY1561" fmla="*/ 4356681 h 10799773"/>
              <a:gd name="connsiteX1562" fmla="*/ 5158327 w 7570879"/>
              <a:gd name="connsiteY1562" fmla="*/ 4369970 h 10799773"/>
              <a:gd name="connsiteX1563" fmla="*/ 6138081 w 7570879"/>
              <a:gd name="connsiteY1563" fmla="*/ 4480534 h 10799773"/>
              <a:gd name="connsiteX1564" fmla="*/ 6144810 w 7570879"/>
              <a:gd name="connsiteY1564" fmla="*/ 4547678 h 10799773"/>
              <a:gd name="connsiteX1565" fmla="*/ 6120866 w 7570879"/>
              <a:gd name="connsiteY1565" fmla="*/ 4595363 h 10799773"/>
              <a:gd name="connsiteX1566" fmla="*/ 6070843 w 7570879"/>
              <a:gd name="connsiteY1566" fmla="*/ 4730067 h 10799773"/>
              <a:gd name="connsiteX1567" fmla="*/ 6032819 w 7570879"/>
              <a:gd name="connsiteY1567" fmla="*/ 4824461 h 10799773"/>
              <a:gd name="connsiteX1568" fmla="*/ 6039158 w 7570879"/>
              <a:gd name="connsiteY1568" fmla="*/ 4765024 h 10799773"/>
              <a:gd name="connsiteX1569" fmla="*/ 6055523 w 7570879"/>
              <a:gd name="connsiteY1569" fmla="*/ 4626021 h 10799773"/>
              <a:gd name="connsiteX1570" fmla="*/ 6053866 w 7570879"/>
              <a:gd name="connsiteY1570" fmla="*/ 4546352 h 10799773"/>
              <a:gd name="connsiteX1571" fmla="*/ 6045497 w 7570879"/>
              <a:gd name="connsiteY1571" fmla="*/ 4618875 h 10799773"/>
              <a:gd name="connsiteX1572" fmla="*/ 5983468 w 7570879"/>
              <a:gd name="connsiteY1572" fmla="*/ 4858330 h 10799773"/>
              <a:gd name="connsiteX1573" fmla="*/ 5990962 w 7570879"/>
              <a:gd name="connsiteY1573" fmla="*/ 4775832 h 10799773"/>
              <a:gd name="connsiteX1574" fmla="*/ 6014465 w 7570879"/>
              <a:gd name="connsiteY1574" fmla="*/ 4582617 h 10799773"/>
              <a:gd name="connsiteX1575" fmla="*/ 6020328 w 7570879"/>
              <a:gd name="connsiteY1575" fmla="*/ 4461738 h 10799773"/>
              <a:gd name="connsiteX1576" fmla="*/ 6004116 w 7570879"/>
              <a:gd name="connsiteY1576" fmla="*/ 4570526 h 10799773"/>
              <a:gd name="connsiteX1577" fmla="*/ 5967290 w 7570879"/>
              <a:gd name="connsiteY1577" fmla="*/ 4748565 h 10799773"/>
              <a:gd name="connsiteX1578" fmla="*/ 5950491 w 7570879"/>
              <a:gd name="connsiteY1578" fmla="*/ 4857353 h 10799773"/>
              <a:gd name="connsiteX1579" fmla="*/ 5954306 w 7570879"/>
              <a:gd name="connsiteY1579" fmla="*/ 4896890 h 10799773"/>
              <a:gd name="connsiteX1580" fmla="*/ 5986663 w 7570879"/>
              <a:gd name="connsiteY1580" fmla="*/ 4900629 h 10799773"/>
              <a:gd name="connsiteX1581" fmla="*/ 6019029 w 7570879"/>
              <a:gd name="connsiteY1581" fmla="*/ 4904359 h 10799773"/>
              <a:gd name="connsiteX1582" fmla="*/ 6050085 w 7570879"/>
              <a:gd name="connsiteY1582" fmla="*/ 4858704 h 10799773"/>
              <a:gd name="connsiteX1583" fmla="*/ 6113541 w 7570879"/>
              <a:gd name="connsiteY1583" fmla="*/ 4715962 h 10799773"/>
              <a:gd name="connsiteX1584" fmla="*/ 6151472 w 7570879"/>
              <a:gd name="connsiteY1584" fmla="*/ 4635495 h 10799773"/>
              <a:gd name="connsiteX1585" fmla="*/ 6104866 w 7570879"/>
              <a:gd name="connsiteY1585" fmla="*/ 5005678 h 10799773"/>
              <a:gd name="connsiteX1586" fmla="*/ 6081813 w 7570879"/>
              <a:gd name="connsiteY1586" fmla="*/ 5138648 h 10799773"/>
              <a:gd name="connsiteX1587" fmla="*/ 6039277 w 7570879"/>
              <a:gd name="connsiteY1587" fmla="*/ 5222302 h 10799773"/>
              <a:gd name="connsiteX1588" fmla="*/ 6044460 w 7570879"/>
              <a:gd name="connsiteY1588" fmla="*/ 5258550 h 10799773"/>
              <a:gd name="connsiteX1589" fmla="*/ 6064683 w 7570879"/>
              <a:gd name="connsiteY1589" fmla="*/ 5267115 h 10799773"/>
              <a:gd name="connsiteX1590" fmla="*/ 6038869 w 7570879"/>
              <a:gd name="connsiteY1590" fmla="*/ 5338091 h 10799773"/>
              <a:gd name="connsiteX1591" fmla="*/ 6029751 w 7570879"/>
              <a:gd name="connsiteY1591" fmla="*/ 5368307 h 10799773"/>
              <a:gd name="connsiteX1592" fmla="*/ 6054452 w 7570879"/>
              <a:gd name="connsiteY1592" fmla="*/ 5338142 h 10799773"/>
              <a:gd name="connsiteX1593" fmla="*/ 6079162 w 7570879"/>
              <a:gd name="connsiteY1593" fmla="*/ 5307978 h 10799773"/>
              <a:gd name="connsiteX1594" fmla="*/ 6067470 w 7570879"/>
              <a:gd name="connsiteY1594" fmla="*/ 5372241 h 10799773"/>
              <a:gd name="connsiteX1595" fmla="*/ 6059500 w 7570879"/>
              <a:gd name="connsiteY1595" fmla="*/ 5474919 h 10799773"/>
              <a:gd name="connsiteX1596" fmla="*/ 6154582 w 7570879"/>
              <a:gd name="connsiteY1596" fmla="*/ 4842500 h 10799773"/>
              <a:gd name="connsiteX1597" fmla="*/ 6150096 w 7570879"/>
              <a:gd name="connsiteY1597" fmla="*/ 4455697 h 10799773"/>
              <a:gd name="connsiteX1598" fmla="*/ 6131359 w 7570879"/>
              <a:gd name="connsiteY1598" fmla="*/ 4413390 h 10799773"/>
              <a:gd name="connsiteX1599" fmla="*/ 6138081 w 7570879"/>
              <a:gd name="connsiteY1599" fmla="*/ 4480534 h 10799773"/>
              <a:gd name="connsiteX1600" fmla="*/ 5503121 w 7570879"/>
              <a:gd name="connsiteY1600" fmla="*/ 4470975 h 10799773"/>
              <a:gd name="connsiteX1601" fmla="*/ 5440183 w 7570879"/>
              <a:gd name="connsiteY1601" fmla="*/ 4603376 h 10799773"/>
              <a:gd name="connsiteX1602" fmla="*/ 5465105 w 7570879"/>
              <a:gd name="connsiteY1602" fmla="*/ 4564485 h 10799773"/>
              <a:gd name="connsiteX1603" fmla="*/ 5521568 w 7570879"/>
              <a:gd name="connsiteY1603" fmla="*/ 4476846 h 10799773"/>
              <a:gd name="connsiteX1604" fmla="*/ 5541111 w 7570879"/>
              <a:gd name="connsiteY1604" fmla="*/ 4443606 h 10799773"/>
              <a:gd name="connsiteX1605" fmla="*/ 5503121 w 7570879"/>
              <a:gd name="connsiteY1605" fmla="*/ 4470975 h 10799773"/>
              <a:gd name="connsiteX1606" fmla="*/ 5535673 w 7570879"/>
              <a:gd name="connsiteY1606" fmla="*/ 4505184 h 10799773"/>
              <a:gd name="connsiteX1607" fmla="*/ 5476295 w 7570879"/>
              <a:gd name="connsiteY1607" fmla="*/ 4691584 h 10799773"/>
              <a:gd name="connsiteX1608" fmla="*/ 5640578 w 7570879"/>
              <a:gd name="connsiteY1608" fmla="*/ 4654732 h 10799773"/>
              <a:gd name="connsiteX1609" fmla="*/ 5637655 w 7570879"/>
              <a:gd name="connsiteY1609" fmla="*/ 4618875 h 10799773"/>
              <a:gd name="connsiteX1610" fmla="*/ 5549158 w 7570879"/>
              <a:gd name="connsiteY1610" fmla="*/ 4709530 h 10799773"/>
              <a:gd name="connsiteX1611" fmla="*/ 5500436 w 7570879"/>
              <a:gd name="connsiteY1611" fmla="*/ 4649047 h 10799773"/>
              <a:gd name="connsiteX1612" fmla="*/ 5588389 w 7570879"/>
              <a:gd name="connsiteY1612" fmla="*/ 4482446 h 10799773"/>
              <a:gd name="connsiteX1613" fmla="*/ 5615409 w 7570879"/>
              <a:gd name="connsiteY1613" fmla="*/ 4469411 h 10799773"/>
              <a:gd name="connsiteX1614" fmla="*/ 5593037 w 7570879"/>
              <a:gd name="connsiteY1614" fmla="*/ 4468604 h 10799773"/>
              <a:gd name="connsiteX1615" fmla="*/ 5535673 w 7570879"/>
              <a:gd name="connsiteY1615" fmla="*/ 4505184 h 10799773"/>
              <a:gd name="connsiteX1616" fmla="*/ 5878181 w 7570879"/>
              <a:gd name="connsiteY1616" fmla="*/ 4525194 h 10799773"/>
              <a:gd name="connsiteX1617" fmla="*/ 5860142 w 7570879"/>
              <a:gd name="connsiteY1617" fmla="*/ 4573322 h 10799773"/>
              <a:gd name="connsiteX1618" fmla="*/ 5820767 w 7570879"/>
              <a:gd name="connsiteY1618" fmla="*/ 4794143 h 10799773"/>
              <a:gd name="connsiteX1619" fmla="*/ 5857618 w 7570879"/>
              <a:gd name="connsiteY1619" fmla="*/ 4715580 h 10799773"/>
              <a:gd name="connsiteX1620" fmla="*/ 5908397 w 7570879"/>
              <a:gd name="connsiteY1620" fmla="*/ 4491954 h 10799773"/>
              <a:gd name="connsiteX1621" fmla="*/ 5878181 w 7570879"/>
              <a:gd name="connsiteY1621" fmla="*/ 4525194 h 10799773"/>
              <a:gd name="connsiteX1622" fmla="*/ 5561835 w 7570879"/>
              <a:gd name="connsiteY1622" fmla="*/ 4535892 h 10799773"/>
              <a:gd name="connsiteX1623" fmla="*/ 5548844 w 7570879"/>
              <a:gd name="connsiteY1623" fmla="*/ 4606792 h 10799773"/>
              <a:gd name="connsiteX1624" fmla="*/ 5560952 w 7570879"/>
              <a:gd name="connsiteY1624" fmla="*/ 4581904 h 10799773"/>
              <a:gd name="connsiteX1625" fmla="*/ 5629081 w 7570879"/>
              <a:gd name="connsiteY1625" fmla="*/ 4521099 h 10799773"/>
              <a:gd name="connsiteX1626" fmla="*/ 5639532 w 7570879"/>
              <a:gd name="connsiteY1626" fmla="*/ 4516001 h 10799773"/>
              <a:gd name="connsiteX1627" fmla="*/ 5561835 w 7570879"/>
              <a:gd name="connsiteY1627" fmla="*/ 4535892 h 10799773"/>
              <a:gd name="connsiteX1628" fmla="*/ 2862863 w 7570879"/>
              <a:gd name="connsiteY1628" fmla="*/ 4660170 h 10799773"/>
              <a:gd name="connsiteX1629" fmla="*/ 2794887 w 7570879"/>
              <a:gd name="connsiteY1629" fmla="*/ 4758974 h 10799773"/>
              <a:gd name="connsiteX1630" fmla="*/ 2772599 w 7570879"/>
              <a:gd name="connsiteY1630" fmla="*/ 4808316 h 10799773"/>
              <a:gd name="connsiteX1631" fmla="*/ 2785285 w 7570879"/>
              <a:gd name="connsiteY1631" fmla="*/ 4828429 h 10799773"/>
              <a:gd name="connsiteX1632" fmla="*/ 2816232 w 7570879"/>
              <a:gd name="connsiteY1632" fmla="*/ 4852144 h 10799773"/>
              <a:gd name="connsiteX1633" fmla="*/ 2941988 w 7570879"/>
              <a:gd name="connsiteY1633" fmla="*/ 4728104 h 10799773"/>
              <a:gd name="connsiteX1634" fmla="*/ 2976911 w 7570879"/>
              <a:gd name="connsiteY1634" fmla="*/ 4661436 h 10799773"/>
              <a:gd name="connsiteX1635" fmla="*/ 2963519 w 7570879"/>
              <a:gd name="connsiteY1635" fmla="*/ 4640151 h 10799773"/>
              <a:gd name="connsiteX1636" fmla="*/ 2862863 w 7570879"/>
              <a:gd name="connsiteY1636" fmla="*/ 4660170 h 10799773"/>
              <a:gd name="connsiteX1637" fmla="*/ 2879688 w 7570879"/>
              <a:gd name="connsiteY1637" fmla="*/ 4688032 h 10799773"/>
              <a:gd name="connsiteX1638" fmla="*/ 2817115 w 7570879"/>
              <a:gd name="connsiteY1638" fmla="*/ 4813848 h 10799773"/>
              <a:gd name="connsiteX1639" fmla="*/ 2899265 w 7570879"/>
              <a:gd name="connsiteY1639" fmla="*/ 4738267 h 10799773"/>
              <a:gd name="connsiteX1640" fmla="*/ 2879688 w 7570879"/>
              <a:gd name="connsiteY1640" fmla="*/ 4688032 h 10799773"/>
              <a:gd name="connsiteX1641" fmla="*/ 5423367 w 7570879"/>
              <a:gd name="connsiteY1641" fmla="*/ 4866674 h 10799773"/>
              <a:gd name="connsiteX1642" fmla="*/ 5397545 w 7570879"/>
              <a:gd name="connsiteY1642" fmla="*/ 5215895 h 10799773"/>
              <a:gd name="connsiteX1643" fmla="*/ 5411472 w 7570879"/>
              <a:gd name="connsiteY1643" fmla="*/ 5193038 h 10799773"/>
              <a:gd name="connsiteX1644" fmla="*/ 5429179 w 7570879"/>
              <a:gd name="connsiteY1644" fmla="*/ 4800193 h 10799773"/>
              <a:gd name="connsiteX1645" fmla="*/ 5417275 w 7570879"/>
              <a:gd name="connsiteY1645" fmla="*/ 4727662 h 10799773"/>
              <a:gd name="connsiteX1646" fmla="*/ 5423367 w 7570879"/>
              <a:gd name="connsiteY1646" fmla="*/ 4866674 h 10799773"/>
              <a:gd name="connsiteX1647" fmla="*/ 2936032 w 7570879"/>
              <a:gd name="connsiteY1647" fmla="*/ 4929603 h 10799773"/>
              <a:gd name="connsiteX1648" fmla="*/ 2940603 w 7570879"/>
              <a:gd name="connsiteY1648" fmla="*/ 4946708 h 10799773"/>
              <a:gd name="connsiteX1649" fmla="*/ 3022438 w 7570879"/>
              <a:gd name="connsiteY1649" fmla="*/ 4842942 h 10799773"/>
              <a:gd name="connsiteX1650" fmla="*/ 3125312 w 7570879"/>
              <a:gd name="connsiteY1650" fmla="*/ 4900883 h 10799773"/>
              <a:gd name="connsiteX1651" fmla="*/ 3634991 w 7570879"/>
              <a:gd name="connsiteY1651" fmla="*/ 5186521 h 10799773"/>
              <a:gd name="connsiteX1652" fmla="*/ 3711915 w 7570879"/>
              <a:gd name="connsiteY1652" fmla="*/ 5207202 h 10799773"/>
              <a:gd name="connsiteX1653" fmla="*/ 3490966 w 7570879"/>
              <a:gd name="connsiteY1653" fmla="*/ 5062786 h 10799773"/>
              <a:gd name="connsiteX1654" fmla="*/ 3171655 w 7570879"/>
              <a:gd name="connsiteY1654" fmla="*/ 4879921 h 10799773"/>
              <a:gd name="connsiteX1655" fmla="*/ 3026755 w 7570879"/>
              <a:gd name="connsiteY1655" fmla="*/ 4794968 h 10799773"/>
              <a:gd name="connsiteX1656" fmla="*/ 2936032 w 7570879"/>
              <a:gd name="connsiteY1656" fmla="*/ 4929603 h 10799773"/>
              <a:gd name="connsiteX1657" fmla="*/ 4777268 w 7570879"/>
              <a:gd name="connsiteY1657" fmla="*/ 4802148 h 10799773"/>
              <a:gd name="connsiteX1658" fmla="*/ 4762899 w 7570879"/>
              <a:gd name="connsiteY1658" fmla="*/ 4834436 h 10799773"/>
              <a:gd name="connsiteX1659" fmla="*/ 4763673 w 7570879"/>
              <a:gd name="connsiteY1659" fmla="*/ 4860633 h 10799773"/>
              <a:gd name="connsiteX1660" fmla="*/ 4774931 w 7570879"/>
              <a:gd name="connsiteY1660" fmla="*/ 4832601 h 10799773"/>
              <a:gd name="connsiteX1661" fmla="*/ 4786190 w 7570879"/>
              <a:gd name="connsiteY1661" fmla="*/ 4804552 h 10799773"/>
              <a:gd name="connsiteX1662" fmla="*/ 4813491 w 7570879"/>
              <a:gd name="connsiteY1662" fmla="*/ 4812667 h 10799773"/>
              <a:gd name="connsiteX1663" fmla="*/ 4862884 w 7570879"/>
              <a:gd name="connsiteY1663" fmla="*/ 4873888 h 10799773"/>
              <a:gd name="connsiteX1664" fmla="*/ 4787252 w 7570879"/>
              <a:gd name="connsiteY1664" fmla="*/ 4875741 h 10799773"/>
              <a:gd name="connsiteX1665" fmla="*/ 4771218 w 7570879"/>
              <a:gd name="connsiteY1665" fmla="*/ 4860633 h 10799773"/>
              <a:gd name="connsiteX1666" fmla="*/ 4776741 w 7570879"/>
              <a:gd name="connsiteY1666" fmla="*/ 4878757 h 10799773"/>
              <a:gd name="connsiteX1667" fmla="*/ 4813840 w 7570879"/>
              <a:gd name="connsiteY1667" fmla="*/ 4908038 h 10799773"/>
              <a:gd name="connsiteX1668" fmla="*/ 4845423 w 7570879"/>
              <a:gd name="connsiteY1668" fmla="*/ 4919178 h 10799773"/>
              <a:gd name="connsiteX1669" fmla="*/ 4864286 w 7570879"/>
              <a:gd name="connsiteY1669" fmla="*/ 4903543 h 10799773"/>
              <a:gd name="connsiteX1670" fmla="*/ 4851277 w 7570879"/>
              <a:gd name="connsiteY1670" fmla="*/ 4819201 h 10799773"/>
              <a:gd name="connsiteX1671" fmla="*/ 4777268 w 7570879"/>
              <a:gd name="connsiteY1671" fmla="*/ 4802148 h 10799773"/>
              <a:gd name="connsiteX1672" fmla="*/ 5209955 w 7570879"/>
              <a:gd name="connsiteY1672" fmla="*/ 4880074 h 10799773"/>
              <a:gd name="connsiteX1673" fmla="*/ 5155489 w 7570879"/>
              <a:gd name="connsiteY1673" fmla="*/ 4929017 h 10799773"/>
              <a:gd name="connsiteX1674" fmla="*/ 5195553 w 7570879"/>
              <a:gd name="connsiteY1674" fmla="*/ 4906916 h 10799773"/>
              <a:gd name="connsiteX1675" fmla="*/ 5275604 w 7570879"/>
              <a:gd name="connsiteY1675" fmla="*/ 4830774 h 10799773"/>
              <a:gd name="connsiteX1676" fmla="*/ 5209955 w 7570879"/>
              <a:gd name="connsiteY1676" fmla="*/ 4880074 h 10799773"/>
              <a:gd name="connsiteX1677" fmla="*/ 2618615 w 7570879"/>
              <a:gd name="connsiteY1677" fmla="*/ 4951212 h 10799773"/>
              <a:gd name="connsiteX1678" fmla="*/ 2508621 w 7570879"/>
              <a:gd name="connsiteY1678" fmla="*/ 5066857 h 10799773"/>
              <a:gd name="connsiteX1679" fmla="*/ 2510941 w 7570879"/>
              <a:gd name="connsiteY1679" fmla="*/ 5096341 h 10799773"/>
              <a:gd name="connsiteX1680" fmla="*/ 2504831 w 7570879"/>
              <a:gd name="connsiteY1680" fmla="*/ 5151878 h 10799773"/>
              <a:gd name="connsiteX1681" fmla="*/ 2474514 w 7570879"/>
              <a:gd name="connsiteY1681" fmla="*/ 5171727 h 10799773"/>
              <a:gd name="connsiteX1682" fmla="*/ 2456415 w 7570879"/>
              <a:gd name="connsiteY1682" fmla="*/ 5156730 h 10799773"/>
              <a:gd name="connsiteX1683" fmla="*/ 2438325 w 7570879"/>
              <a:gd name="connsiteY1683" fmla="*/ 5141724 h 10799773"/>
              <a:gd name="connsiteX1684" fmla="*/ 2438325 w 7570879"/>
              <a:gd name="connsiteY1684" fmla="*/ 5163290 h 10799773"/>
              <a:gd name="connsiteX1685" fmla="*/ 2367740 w 7570879"/>
              <a:gd name="connsiteY1685" fmla="*/ 5276589 h 10799773"/>
              <a:gd name="connsiteX1686" fmla="*/ 2057894 w 7570879"/>
              <a:gd name="connsiteY1686" fmla="*/ 5700720 h 10799773"/>
              <a:gd name="connsiteX1687" fmla="*/ 2274663 w 7570879"/>
              <a:gd name="connsiteY1687" fmla="*/ 5434787 h 10799773"/>
              <a:gd name="connsiteX1688" fmla="*/ 2474284 w 7570879"/>
              <a:gd name="connsiteY1688" fmla="*/ 5195417 h 10799773"/>
              <a:gd name="connsiteX1689" fmla="*/ 2553630 w 7570879"/>
              <a:gd name="connsiteY1689" fmla="*/ 5096171 h 10799773"/>
              <a:gd name="connsiteX1690" fmla="*/ 2574125 w 7570879"/>
              <a:gd name="connsiteY1690" fmla="*/ 5035341 h 10799773"/>
              <a:gd name="connsiteX1691" fmla="*/ 2653283 w 7570879"/>
              <a:gd name="connsiteY1691" fmla="*/ 4928235 h 10799773"/>
              <a:gd name="connsiteX1692" fmla="*/ 2711845 w 7570879"/>
              <a:gd name="connsiteY1692" fmla="*/ 4842500 h 10799773"/>
              <a:gd name="connsiteX1693" fmla="*/ 2618615 w 7570879"/>
              <a:gd name="connsiteY1693" fmla="*/ 4951212 h 10799773"/>
              <a:gd name="connsiteX1694" fmla="*/ 6089461 w 7570879"/>
              <a:gd name="connsiteY1694" fmla="*/ 4886821 h 10799773"/>
              <a:gd name="connsiteX1695" fmla="*/ 6081388 w 7570879"/>
              <a:gd name="connsiteY1695" fmla="*/ 4930360 h 10799773"/>
              <a:gd name="connsiteX1696" fmla="*/ 5976730 w 7570879"/>
              <a:gd name="connsiteY1696" fmla="*/ 5239321 h 10799773"/>
              <a:gd name="connsiteX1697" fmla="*/ 5952343 w 7570879"/>
              <a:gd name="connsiteY1697" fmla="*/ 5297866 h 10799773"/>
              <a:gd name="connsiteX1698" fmla="*/ 6056925 w 7570879"/>
              <a:gd name="connsiteY1698" fmla="*/ 5111738 h 10799773"/>
              <a:gd name="connsiteX1699" fmla="*/ 6102036 w 7570879"/>
              <a:gd name="connsiteY1699" fmla="*/ 4883269 h 10799773"/>
              <a:gd name="connsiteX1700" fmla="*/ 6089461 w 7570879"/>
              <a:gd name="connsiteY1700" fmla="*/ 4886821 h 10799773"/>
              <a:gd name="connsiteX1701" fmla="*/ 5634366 w 7570879"/>
              <a:gd name="connsiteY1701" fmla="*/ 4983475 h 10799773"/>
              <a:gd name="connsiteX1702" fmla="*/ 5565948 w 7570879"/>
              <a:gd name="connsiteY1702" fmla="*/ 5107371 h 10799773"/>
              <a:gd name="connsiteX1703" fmla="*/ 5536404 w 7570879"/>
              <a:gd name="connsiteY1703" fmla="*/ 5208562 h 10799773"/>
              <a:gd name="connsiteX1704" fmla="*/ 5536302 w 7570879"/>
              <a:gd name="connsiteY1704" fmla="*/ 5235608 h 10799773"/>
              <a:gd name="connsiteX1705" fmla="*/ 5567741 w 7570879"/>
              <a:gd name="connsiteY1705" fmla="*/ 5165694 h 10799773"/>
              <a:gd name="connsiteX1706" fmla="*/ 5671210 w 7570879"/>
              <a:gd name="connsiteY1706" fmla="*/ 4969752 h 10799773"/>
              <a:gd name="connsiteX1707" fmla="*/ 5696369 w 7570879"/>
              <a:gd name="connsiteY1707" fmla="*/ 4927114 h 10799773"/>
              <a:gd name="connsiteX1708" fmla="*/ 5634366 w 7570879"/>
              <a:gd name="connsiteY1708" fmla="*/ 4983475 h 10799773"/>
              <a:gd name="connsiteX1709" fmla="*/ 4768185 w 7570879"/>
              <a:gd name="connsiteY1709" fmla="*/ 4968138 h 10799773"/>
              <a:gd name="connsiteX1710" fmla="*/ 4586832 w 7570879"/>
              <a:gd name="connsiteY1710" fmla="*/ 5090793 h 10799773"/>
              <a:gd name="connsiteX1711" fmla="*/ 4500536 w 7570879"/>
              <a:gd name="connsiteY1711" fmla="*/ 5181813 h 10799773"/>
              <a:gd name="connsiteX1712" fmla="*/ 4486787 w 7570879"/>
              <a:gd name="connsiteY1712" fmla="*/ 5203990 h 10799773"/>
              <a:gd name="connsiteX1713" fmla="*/ 4604795 w 7570879"/>
              <a:gd name="connsiteY1713" fmla="*/ 5103062 h 10799773"/>
              <a:gd name="connsiteX1714" fmla="*/ 4695569 w 7570879"/>
              <a:gd name="connsiteY1714" fmla="*/ 5016206 h 10799773"/>
              <a:gd name="connsiteX1715" fmla="*/ 4762135 w 7570879"/>
              <a:gd name="connsiteY1715" fmla="*/ 4990485 h 10799773"/>
              <a:gd name="connsiteX1716" fmla="*/ 4852909 w 7570879"/>
              <a:gd name="connsiteY1716" fmla="*/ 4959420 h 10799773"/>
              <a:gd name="connsiteX1717" fmla="*/ 4877117 w 7570879"/>
              <a:gd name="connsiteY1717" fmla="*/ 4954092 h 10799773"/>
              <a:gd name="connsiteX1718" fmla="*/ 4846859 w 7570879"/>
              <a:gd name="connsiteY1718" fmla="*/ 4953497 h 10799773"/>
              <a:gd name="connsiteX1719" fmla="*/ 4768185 w 7570879"/>
              <a:gd name="connsiteY1719" fmla="*/ 4968138 h 10799773"/>
              <a:gd name="connsiteX1720" fmla="*/ 6004745 w 7570879"/>
              <a:gd name="connsiteY1720" fmla="*/ 5026929 h 10799773"/>
              <a:gd name="connsiteX1721" fmla="*/ 5927702 w 7570879"/>
              <a:gd name="connsiteY1721" fmla="*/ 5211171 h 10799773"/>
              <a:gd name="connsiteX1722" fmla="*/ 5897504 w 7570879"/>
              <a:gd name="connsiteY1722" fmla="*/ 5297781 h 10799773"/>
              <a:gd name="connsiteX1723" fmla="*/ 6020745 w 7570879"/>
              <a:gd name="connsiteY1723" fmla="*/ 5039275 h 10799773"/>
              <a:gd name="connsiteX1724" fmla="*/ 6004745 w 7570879"/>
              <a:gd name="connsiteY1724" fmla="*/ 5026929 h 10799773"/>
              <a:gd name="connsiteX1725" fmla="*/ 2708973 w 7570879"/>
              <a:gd name="connsiteY1725" fmla="*/ 5020794 h 10799773"/>
              <a:gd name="connsiteX1726" fmla="*/ 2625345 w 7570879"/>
              <a:gd name="connsiteY1726" fmla="*/ 5126557 h 10799773"/>
              <a:gd name="connsiteX1727" fmla="*/ 2263591 w 7570879"/>
              <a:gd name="connsiteY1727" fmla="*/ 5631214 h 10799773"/>
              <a:gd name="connsiteX1728" fmla="*/ 2296076 w 7570879"/>
              <a:gd name="connsiteY1728" fmla="*/ 5607040 h 10799773"/>
              <a:gd name="connsiteX1729" fmla="*/ 2756055 w 7570879"/>
              <a:gd name="connsiteY1729" fmla="*/ 4978487 h 10799773"/>
              <a:gd name="connsiteX1730" fmla="*/ 2761349 w 7570879"/>
              <a:gd name="connsiteY1730" fmla="*/ 4963371 h 10799773"/>
              <a:gd name="connsiteX1731" fmla="*/ 2708973 w 7570879"/>
              <a:gd name="connsiteY1731" fmla="*/ 5020794 h 10799773"/>
              <a:gd name="connsiteX1732" fmla="*/ 4893797 w 7570879"/>
              <a:gd name="connsiteY1732" fmla="*/ 4998693 h 10799773"/>
              <a:gd name="connsiteX1733" fmla="*/ 4627856 w 7570879"/>
              <a:gd name="connsiteY1733" fmla="*/ 5182162 h 10799773"/>
              <a:gd name="connsiteX1734" fmla="*/ 4671361 w 7570879"/>
              <a:gd name="connsiteY1734" fmla="*/ 5168490 h 10799773"/>
              <a:gd name="connsiteX1735" fmla="*/ 4912218 w 7570879"/>
              <a:gd name="connsiteY1735" fmla="*/ 5011141 h 10799773"/>
              <a:gd name="connsiteX1736" fmla="*/ 4986534 w 7570879"/>
              <a:gd name="connsiteY1736" fmla="*/ 4974672 h 10799773"/>
              <a:gd name="connsiteX1737" fmla="*/ 4989788 w 7570879"/>
              <a:gd name="connsiteY1737" fmla="*/ 4964832 h 10799773"/>
              <a:gd name="connsiteX1738" fmla="*/ 4893797 w 7570879"/>
              <a:gd name="connsiteY1738" fmla="*/ 4998693 h 10799773"/>
              <a:gd name="connsiteX1739" fmla="*/ 5084046 w 7570879"/>
              <a:gd name="connsiteY1739" fmla="*/ 4973567 h 10799773"/>
              <a:gd name="connsiteX1740" fmla="*/ 4935067 w 7570879"/>
              <a:gd name="connsiteY1740" fmla="*/ 5040226 h 10799773"/>
              <a:gd name="connsiteX1741" fmla="*/ 4792393 w 7570879"/>
              <a:gd name="connsiteY1741" fmla="*/ 5096698 h 10799773"/>
              <a:gd name="connsiteX1742" fmla="*/ 4661802 w 7570879"/>
              <a:gd name="connsiteY1742" fmla="*/ 5224128 h 10799773"/>
              <a:gd name="connsiteX1743" fmla="*/ 4558928 w 7570879"/>
              <a:gd name="connsiteY1743" fmla="*/ 5337003 h 10799773"/>
              <a:gd name="connsiteX1744" fmla="*/ 4696384 w 7570879"/>
              <a:gd name="connsiteY1744" fmla="*/ 5215385 h 10799773"/>
              <a:gd name="connsiteX1745" fmla="*/ 4806107 w 7570879"/>
              <a:gd name="connsiteY1745" fmla="*/ 5108313 h 10799773"/>
              <a:gd name="connsiteX1746" fmla="*/ 4914164 w 7570879"/>
              <a:gd name="connsiteY1746" fmla="*/ 5064800 h 10799773"/>
              <a:gd name="connsiteX1747" fmla="*/ 5101745 w 7570879"/>
              <a:gd name="connsiteY1747" fmla="*/ 4963371 h 10799773"/>
              <a:gd name="connsiteX1748" fmla="*/ 5084046 w 7570879"/>
              <a:gd name="connsiteY1748" fmla="*/ 4973567 h 10799773"/>
              <a:gd name="connsiteX1749" fmla="*/ 5846495 w 7570879"/>
              <a:gd name="connsiteY1749" fmla="*/ 5031619 h 10799773"/>
              <a:gd name="connsiteX1750" fmla="*/ 5699411 w 7570879"/>
              <a:gd name="connsiteY1750" fmla="*/ 5320842 h 10799773"/>
              <a:gd name="connsiteX1751" fmla="*/ 5693226 w 7570879"/>
              <a:gd name="connsiteY1751" fmla="*/ 5351704 h 10799773"/>
              <a:gd name="connsiteX1752" fmla="*/ 5857389 w 7570879"/>
              <a:gd name="connsiteY1752" fmla="*/ 5056082 h 10799773"/>
              <a:gd name="connsiteX1753" fmla="*/ 5846495 w 7570879"/>
              <a:gd name="connsiteY1753" fmla="*/ 5031619 h 10799773"/>
              <a:gd name="connsiteX1754" fmla="*/ 4774243 w 7570879"/>
              <a:gd name="connsiteY1754" fmla="*/ 5000503 h 10799773"/>
              <a:gd name="connsiteX1755" fmla="*/ 4580586 w 7570879"/>
              <a:gd name="connsiteY1755" fmla="*/ 5174149 h 10799773"/>
              <a:gd name="connsiteX1756" fmla="*/ 4650186 w 7570879"/>
              <a:gd name="connsiteY1756" fmla="*/ 5117610 h 10799773"/>
              <a:gd name="connsiteX1757" fmla="*/ 4786343 w 7570879"/>
              <a:gd name="connsiteY1757" fmla="*/ 5012441 h 10799773"/>
              <a:gd name="connsiteX1758" fmla="*/ 4774243 w 7570879"/>
              <a:gd name="connsiteY1758" fmla="*/ 5000503 h 10799773"/>
              <a:gd name="connsiteX1759" fmla="*/ 5785393 w 7570879"/>
              <a:gd name="connsiteY1759" fmla="*/ 5049871 h 10799773"/>
              <a:gd name="connsiteX1760" fmla="*/ 5729381 w 7570879"/>
              <a:gd name="connsiteY1760" fmla="*/ 5182969 h 10799773"/>
              <a:gd name="connsiteX1761" fmla="*/ 5729508 w 7570879"/>
              <a:gd name="connsiteY1761" fmla="*/ 5218444 h 10799773"/>
              <a:gd name="connsiteX1762" fmla="*/ 5812244 w 7570879"/>
              <a:gd name="connsiteY1762" fmla="*/ 4992745 h 10799773"/>
              <a:gd name="connsiteX1763" fmla="*/ 5785393 w 7570879"/>
              <a:gd name="connsiteY1763" fmla="*/ 5049871 h 10799773"/>
              <a:gd name="connsiteX1764" fmla="*/ 5924635 w 7570879"/>
              <a:gd name="connsiteY1764" fmla="*/ 5075183 h 10799773"/>
              <a:gd name="connsiteX1765" fmla="*/ 5874205 w 7570879"/>
              <a:gd name="connsiteY1765" fmla="*/ 5204016 h 10799773"/>
              <a:gd name="connsiteX1766" fmla="*/ 5845170 w 7570879"/>
              <a:gd name="connsiteY1766" fmla="*/ 5287517 h 10799773"/>
              <a:gd name="connsiteX1767" fmla="*/ 5942461 w 7570879"/>
              <a:gd name="connsiteY1767" fmla="*/ 5069142 h 10799773"/>
              <a:gd name="connsiteX1768" fmla="*/ 5924635 w 7570879"/>
              <a:gd name="connsiteY1768" fmla="*/ 5075183 h 10799773"/>
              <a:gd name="connsiteX1769" fmla="*/ 5628316 w 7570879"/>
              <a:gd name="connsiteY1769" fmla="*/ 5066593 h 10799773"/>
              <a:gd name="connsiteX1770" fmla="*/ 5573485 w 7570879"/>
              <a:gd name="connsiteY1770" fmla="*/ 5209675 h 10799773"/>
              <a:gd name="connsiteX1771" fmla="*/ 5615971 w 7570879"/>
              <a:gd name="connsiteY1771" fmla="*/ 5133728 h 10799773"/>
              <a:gd name="connsiteX1772" fmla="*/ 5628316 w 7570879"/>
              <a:gd name="connsiteY1772" fmla="*/ 5066593 h 10799773"/>
              <a:gd name="connsiteX1773" fmla="*/ 5632777 w 7570879"/>
              <a:gd name="connsiteY1773" fmla="*/ 5140382 h 10799773"/>
              <a:gd name="connsiteX1774" fmla="*/ 5627645 w 7570879"/>
              <a:gd name="connsiteY1774" fmla="*/ 5192783 h 10799773"/>
              <a:gd name="connsiteX1775" fmla="*/ 5674889 w 7570879"/>
              <a:gd name="connsiteY1775" fmla="*/ 5060076 h 10799773"/>
              <a:gd name="connsiteX1776" fmla="*/ 5632777 w 7570879"/>
              <a:gd name="connsiteY1776" fmla="*/ 5140382 h 10799773"/>
              <a:gd name="connsiteX1777" fmla="*/ 4799097 w 7570879"/>
              <a:gd name="connsiteY1777" fmla="*/ 5164123 h 10799773"/>
              <a:gd name="connsiteX1778" fmla="*/ 4748302 w 7570879"/>
              <a:gd name="connsiteY1778" fmla="*/ 5221546 h 10799773"/>
              <a:gd name="connsiteX1779" fmla="*/ 4793735 w 7570879"/>
              <a:gd name="connsiteY1779" fmla="*/ 5193038 h 10799773"/>
              <a:gd name="connsiteX1780" fmla="*/ 4857727 w 7570879"/>
              <a:gd name="connsiteY1780" fmla="*/ 5135623 h 10799773"/>
              <a:gd name="connsiteX1781" fmla="*/ 4849799 w 7570879"/>
              <a:gd name="connsiteY1781" fmla="*/ 5132598 h 10799773"/>
              <a:gd name="connsiteX1782" fmla="*/ 4799097 w 7570879"/>
              <a:gd name="connsiteY1782" fmla="*/ 5164123 h 10799773"/>
              <a:gd name="connsiteX1783" fmla="*/ 5151606 w 7570879"/>
              <a:gd name="connsiteY1783" fmla="*/ 5242601 h 10799773"/>
              <a:gd name="connsiteX1784" fmla="*/ 5042385 w 7570879"/>
              <a:gd name="connsiteY1784" fmla="*/ 5378248 h 10799773"/>
              <a:gd name="connsiteX1785" fmla="*/ 4982225 w 7570879"/>
              <a:gd name="connsiteY1785" fmla="*/ 5466924 h 10799773"/>
              <a:gd name="connsiteX1786" fmla="*/ 5183937 w 7570879"/>
              <a:gd name="connsiteY1786" fmla="*/ 5206056 h 10799773"/>
              <a:gd name="connsiteX1787" fmla="*/ 5151606 w 7570879"/>
              <a:gd name="connsiteY1787" fmla="*/ 5242601 h 10799773"/>
              <a:gd name="connsiteX1788" fmla="*/ 3911885 w 7570879"/>
              <a:gd name="connsiteY1788" fmla="*/ 5218181 h 10799773"/>
              <a:gd name="connsiteX1789" fmla="*/ 3903898 w 7570879"/>
              <a:gd name="connsiteY1789" fmla="*/ 5277651 h 10799773"/>
              <a:gd name="connsiteX1790" fmla="*/ 3938821 w 7570879"/>
              <a:gd name="connsiteY1790" fmla="*/ 5250844 h 10799773"/>
              <a:gd name="connsiteX1791" fmla="*/ 3960556 w 7570879"/>
              <a:gd name="connsiteY1791" fmla="*/ 5224044 h 10799773"/>
              <a:gd name="connsiteX1792" fmla="*/ 3980091 w 7570879"/>
              <a:gd name="connsiteY1792" fmla="*/ 5240239 h 10799773"/>
              <a:gd name="connsiteX1793" fmla="*/ 3869527 w 7570879"/>
              <a:gd name="connsiteY1793" fmla="*/ 5386456 h 10799773"/>
              <a:gd name="connsiteX1794" fmla="*/ 3793878 w 7570879"/>
              <a:gd name="connsiteY1794" fmla="*/ 5434244 h 10799773"/>
              <a:gd name="connsiteX1795" fmla="*/ 3865933 w 7570879"/>
              <a:gd name="connsiteY1795" fmla="*/ 5476831 h 10799773"/>
              <a:gd name="connsiteX1796" fmla="*/ 3937979 w 7570879"/>
              <a:gd name="connsiteY1796" fmla="*/ 5511219 h 10799773"/>
              <a:gd name="connsiteX1797" fmla="*/ 3956707 w 7570879"/>
              <a:gd name="connsiteY1797" fmla="*/ 5495703 h 10799773"/>
              <a:gd name="connsiteX1798" fmla="*/ 3948193 w 7570879"/>
              <a:gd name="connsiteY1798" fmla="*/ 5458545 h 10799773"/>
              <a:gd name="connsiteX1799" fmla="*/ 3890710 w 7570879"/>
              <a:gd name="connsiteY1799" fmla="*/ 5441322 h 10799773"/>
              <a:gd name="connsiteX1800" fmla="*/ 3860452 w 7570879"/>
              <a:gd name="connsiteY1800" fmla="*/ 5424532 h 10799773"/>
              <a:gd name="connsiteX1801" fmla="*/ 3941225 w 7570879"/>
              <a:gd name="connsiteY1801" fmla="*/ 5388266 h 10799773"/>
              <a:gd name="connsiteX1802" fmla="*/ 4016152 w 7570879"/>
              <a:gd name="connsiteY1802" fmla="*/ 5230187 h 10799773"/>
              <a:gd name="connsiteX1803" fmla="*/ 3911885 w 7570879"/>
              <a:gd name="connsiteY1803" fmla="*/ 5218181 h 10799773"/>
              <a:gd name="connsiteX1804" fmla="*/ 2638668 w 7570879"/>
              <a:gd name="connsiteY1804" fmla="*/ 5291187 h 10799773"/>
              <a:gd name="connsiteX1805" fmla="*/ 2576334 w 7570879"/>
              <a:gd name="connsiteY1805" fmla="*/ 5493332 h 10799773"/>
              <a:gd name="connsiteX1806" fmla="*/ 2716705 w 7570879"/>
              <a:gd name="connsiteY1806" fmla="*/ 5428738 h 10799773"/>
              <a:gd name="connsiteX1807" fmla="*/ 2700595 w 7570879"/>
              <a:gd name="connsiteY1807" fmla="*/ 5409687 h 10799773"/>
              <a:gd name="connsiteX1808" fmla="*/ 2636740 w 7570879"/>
              <a:gd name="connsiteY1808" fmla="*/ 5471537 h 10799773"/>
              <a:gd name="connsiteX1809" fmla="*/ 2595928 w 7570879"/>
              <a:gd name="connsiteY1809" fmla="*/ 5455946 h 10799773"/>
              <a:gd name="connsiteX1810" fmla="*/ 2677313 w 7570879"/>
              <a:gd name="connsiteY1810" fmla="*/ 5286718 h 10799773"/>
              <a:gd name="connsiteX1811" fmla="*/ 2709117 w 7570879"/>
              <a:gd name="connsiteY1811" fmla="*/ 5253478 h 10799773"/>
              <a:gd name="connsiteX1812" fmla="*/ 2689778 w 7570879"/>
              <a:gd name="connsiteY1812" fmla="*/ 5253478 h 10799773"/>
              <a:gd name="connsiteX1813" fmla="*/ 2638668 w 7570879"/>
              <a:gd name="connsiteY1813" fmla="*/ 5291187 h 10799773"/>
              <a:gd name="connsiteX1814" fmla="*/ 5006332 w 7570879"/>
              <a:gd name="connsiteY1814" fmla="*/ 5332781 h 10799773"/>
              <a:gd name="connsiteX1815" fmla="*/ 4966582 w 7570879"/>
              <a:gd name="connsiteY1815" fmla="*/ 5399227 h 10799773"/>
              <a:gd name="connsiteX1816" fmla="*/ 5074470 w 7570879"/>
              <a:gd name="connsiteY1816" fmla="*/ 5259196 h 10799773"/>
              <a:gd name="connsiteX1817" fmla="*/ 5006332 w 7570879"/>
              <a:gd name="connsiteY1817" fmla="*/ 5332781 h 10799773"/>
              <a:gd name="connsiteX1818" fmla="*/ 4085505 w 7570879"/>
              <a:gd name="connsiteY1818" fmla="*/ 5343954 h 10799773"/>
              <a:gd name="connsiteX1819" fmla="*/ 4048050 w 7570879"/>
              <a:gd name="connsiteY1819" fmla="*/ 5415703 h 10799773"/>
              <a:gd name="connsiteX1820" fmla="*/ 4087383 w 7570879"/>
              <a:gd name="connsiteY1820" fmla="*/ 5424965 h 10799773"/>
              <a:gd name="connsiteX1821" fmla="*/ 4126716 w 7570879"/>
              <a:gd name="connsiteY1821" fmla="*/ 5428746 h 10799773"/>
              <a:gd name="connsiteX1822" fmla="*/ 4130497 w 7570879"/>
              <a:gd name="connsiteY1822" fmla="*/ 5461392 h 10799773"/>
              <a:gd name="connsiteX1823" fmla="*/ 4077883 w 7570879"/>
              <a:gd name="connsiteY1823" fmla="*/ 5543584 h 10799773"/>
              <a:gd name="connsiteX1824" fmla="*/ 4047600 w 7570879"/>
              <a:gd name="connsiteY1824" fmla="*/ 5491140 h 10799773"/>
              <a:gd name="connsiteX1825" fmla="*/ 4049937 w 7570879"/>
              <a:gd name="connsiteY1825" fmla="*/ 5468912 h 10799773"/>
              <a:gd name="connsiteX1826" fmla="*/ 4027810 w 7570879"/>
              <a:gd name="connsiteY1826" fmla="*/ 5473135 h 10799773"/>
              <a:gd name="connsiteX1827" fmla="*/ 4030861 w 7570879"/>
              <a:gd name="connsiteY1827" fmla="*/ 5554282 h 10799773"/>
              <a:gd name="connsiteX1828" fmla="*/ 4148358 w 7570879"/>
              <a:gd name="connsiteY1828" fmla="*/ 5555523 h 10799773"/>
              <a:gd name="connsiteX1829" fmla="*/ 4131823 w 7570879"/>
              <a:gd name="connsiteY1829" fmla="*/ 5393806 h 10799773"/>
              <a:gd name="connsiteX1830" fmla="*/ 4096475 w 7570879"/>
              <a:gd name="connsiteY1830" fmla="*/ 5378962 h 10799773"/>
              <a:gd name="connsiteX1831" fmla="*/ 4113503 w 7570879"/>
              <a:gd name="connsiteY1831" fmla="*/ 5355689 h 10799773"/>
              <a:gd name="connsiteX1832" fmla="*/ 4130540 w 7570879"/>
              <a:gd name="connsiteY1832" fmla="*/ 5332432 h 10799773"/>
              <a:gd name="connsiteX1833" fmla="*/ 4175217 w 7570879"/>
              <a:gd name="connsiteY1833" fmla="*/ 5348560 h 10799773"/>
              <a:gd name="connsiteX1834" fmla="*/ 4219904 w 7570879"/>
              <a:gd name="connsiteY1834" fmla="*/ 5364695 h 10799773"/>
              <a:gd name="connsiteX1835" fmla="*/ 4233023 w 7570879"/>
              <a:gd name="connsiteY1835" fmla="*/ 5351593 h 10799773"/>
              <a:gd name="connsiteX1836" fmla="*/ 4240891 w 7570879"/>
              <a:gd name="connsiteY1836" fmla="*/ 5334344 h 10799773"/>
              <a:gd name="connsiteX1837" fmla="*/ 4127506 w 7570879"/>
              <a:gd name="connsiteY1837" fmla="*/ 5277651 h 10799773"/>
              <a:gd name="connsiteX1838" fmla="*/ 4085505 w 7570879"/>
              <a:gd name="connsiteY1838" fmla="*/ 5343954 h 10799773"/>
              <a:gd name="connsiteX1839" fmla="*/ 4285356 w 7570879"/>
              <a:gd name="connsiteY1839" fmla="*/ 5399678 h 10799773"/>
              <a:gd name="connsiteX1840" fmla="*/ 4200912 w 7570879"/>
              <a:gd name="connsiteY1840" fmla="*/ 5571658 h 10799773"/>
              <a:gd name="connsiteX1841" fmla="*/ 4199689 w 7570879"/>
              <a:gd name="connsiteY1841" fmla="*/ 5618520 h 10799773"/>
              <a:gd name="connsiteX1842" fmla="*/ 4228086 w 7570879"/>
              <a:gd name="connsiteY1842" fmla="*/ 5641487 h 10799773"/>
              <a:gd name="connsiteX1843" fmla="*/ 4332362 w 7570879"/>
              <a:gd name="connsiteY1843" fmla="*/ 5638216 h 10799773"/>
              <a:gd name="connsiteX1844" fmla="*/ 4410875 w 7570879"/>
              <a:gd name="connsiteY1844" fmla="*/ 5462675 h 10799773"/>
              <a:gd name="connsiteX1845" fmla="*/ 4411147 w 7570879"/>
              <a:gd name="connsiteY1845" fmla="*/ 5411982 h 10799773"/>
              <a:gd name="connsiteX1846" fmla="*/ 4384237 w 7570879"/>
              <a:gd name="connsiteY1846" fmla="*/ 5393178 h 10799773"/>
              <a:gd name="connsiteX1847" fmla="*/ 4285356 w 7570879"/>
              <a:gd name="connsiteY1847" fmla="*/ 5399678 h 10799773"/>
              <a:gd name="connsiteX1848" fmla="*/ 5458120 w 7570879"/>
              <a:gd name="connsiteY1848" fmla="*/ 5414887 h 10799773"/>
              <a:gd name="connsiteX1849" fmla="*/ 5423104 w 7570879"/>
              <a:gd name="connsiteY1849" fmla="*/ 5439673 h 10799773"/>
              <a:gd name="connsiteX1850" fmla="*/ 5247037 w 7570879"/>
              <a:gd name="connsiteY1850" fmla="*/ 5644775 h 10799773"/>
              <a:gd name="connsiteX1851" fmla="*/ 5138996 w 7570879"/>
              <a:gd name="connsiteY1851" fmla="*/ 5789081 h 10799773"/>
              <a:gd name="connsiteX1852" fmla="*/ 5113131 w 7570879"/>
              <a:gd name="connsiteY1852" fmla="*/ 5827530 h 10799773"/>
              <a:gd name="connsiteX1853" fmla="*/ 5374824 w 7570879"/>
              <a:gd name="connsiteY1853" fmla="*/ 5559558 h 10799773"/>
              <a:gd name="connsiteX1854" fmla="*/ 5455359 w 7570879"/>
              <a:gd name="connsiteY1854" fmla="*/ 5443302 h 10799773"/>
              <a:gd name="connsiteX1855" fmla="*/ 5484699 w 7570879"/>
              <a:gd name="connsiteY1855" fmla="*/ 5390875 h 10799773"/>
              <a:gd name="connsiteX1856" fmla="*/ 5458120 w 7570879"/>
              <a:gd name="connsiteY1856" fmla="*/ 5414887 h 10799773"/>
              <a:gd name="connsiteX1857" fmla="*/ 4298501 w 7570879"/>
              <a:gd name="connsiteY1857" fmla="*/ 5438977 h 10799773"/>
              <a:gd name="connsiteX1858" fmla="*/ 4241698 w 7570879"/>
              <a:gd name="connsiteY1858" fmla="*/ 5587752 h 10799773"/>
              <a:gd name="connsiteX1859" fmla="*/ 4308961 w 7570879"/>
              <a:gd name="connsiteY1859" fmla="*/ 5600744 h 10799773"/>
              <a:gd name="connsiteX1860" fmla="*/ 4370284 w 7570879"/>
              <a:gd name="connsiteY1860" fmla="*/ 5428304 h 10799773"/>
              <a:gd name="connsiteX1861" fmla="*/ 4298501 w 7570879"/>
              <a:gd name="connsiteY1861" fmla="*/ 5438977 h 10799773"/>
              <a:gd name="connsiteX1862" fmla="*/ 5896815 w 7570879"/>
              <a:gd name="connsiteY1862" fmla="*/ 5431864 h 10799773"/>
              <a:gd name="connsiteX1863" fmla="*/ 5863532 w 7570879"/>
              <a:gd name="connsiteY1863" fmla="*/ 5472872 h 10799773"/>
              <a:gd name="connsiteX1864" fmla="*/ 5856182 w 7570879"/>
              <a:gd name="connsiteY1864" fmla="*/ 5512374 h 10799773"/>
              <a:gd name="connsiteX1865" fmla="*/ 5848832 w 7570879"/>
              <a:gd name="connsiteY1865" fmla="*/ 5531493 h 10799773"/>
              <a:gd name="connsiteX1866" fmla="*/ 5872989 w 7570879"/>
              <a:gd name="connsiteY1866" fmla="*/ 5531493 h 10799773"/>
              <a:gd name="connsiteX1867" fmla="*/ 5897138 w 7570879"/>
              <a:gd name="connsiteY1867" fmla="*/ 5531493 h 10799773"/>
              <a:gd name="connsiteX1868" fmla="*/ 5904862 w 7570879"/>
              <a:gd name="connsiteY1868" fmla="*/ 5490392 h 10799773"/>
              <a:gd name="connsiteX1869" fmla="*/ 5930413 w 7570879"/>
              <a:gd name="connsiteY1869" fmla="*/ 5434524 h 10799773"/>
              <a:gd name="connsiteX1870" fmla="*/ 5930625 w 7570879"/>
              <a:gd name="connsiteY1870" fmla="*/ 5485864 h 10799773"/>
              <a:gd name="connsiteX1871" fmla="*/ 5959532 w 7570879"/>
              <a:gd name="connsiteY1871" fmla="*/ 5500334 h 10799773"/>
              <a:gd name="connsiteX1872" fmla="*/ 5986739 w 7570879"/>
              <a:gd name="connsiteY1872" fmla="*/ 5445927 h 10799773"/>
              <a:gd name="connsiteX1873" fmla="*/ 5972057 w 7570879"/>
              <a:gd name="connsiteY1873" fmla="*/ 5428279 h 10799773"/>
              <a:gd name="connsiteX1874" fmla="*/ 5896815 w 7570879"/>
              <a:gd name="connsiteY1874" fmla="*/ 5431864 h 10799773"/>
              <a:gd name="connsiteX1875" fmla="*/ 5376336 w 7570879"/>
              <a:gd name="connsiteY1875" fmla="*/ 5498252 h 10799773"/>
              <a:gd name="connsiteX1876" fmla="*/ 5217076 w 7570879"/>
              <a:gd name="connsiteY1876" fmla="*/ 5724894 h 10799773"/>
              <a:gd name="connsiteX1877" fmla="*/ 5355535 w 7570879"/>
              <a:gd name="connsiteY1877" fmla="*/ 5552642 h 10799773"/>
              <a:gd name="connsiteX1878" fmla="*/ 5376336 w 7570879"/>
              <a:gd name="connsiteY1878" fmla="*/ 5498252 h 10799773"/>
              <a:gd name="connsiteX1879" fmla="*/ 5796958 w 7570879"/>
              <a:gd name="connsiteY1879" fmla="*/ 5507318 h 10799773"/>
              <a:gd name="connsiteX1880" fmla="*/ 5775052 w 7570879"/>
              <a:gd name="connsiteY1880" fmla="*/ 5531493 h 10799773"/>
              <a:gd name="connsiteX1881" fmla="*/ 5799719 w 7570879"/>
              <a:gd name="connsiteY1881" fmla="*/ 5531493 h 10799773"/>
              <a:gd name="connsiteX1882" fmla="*/ 5830725 w 7570879"/>
              <a:gd name="connsiteY1882" fmla="*/ 5507318 h 10799773"/>
              <a:gd name="connsiteX1883" fmla="*/ 5827955 w 7570879"/>
              <a:gd name="connsiteY1883" fmla="*/ 5483145 h 10799773"/>
              <a:gd name="connsiteX1884" fmla="*/ 5796958 w 7570879"/>
              <a:gd name="connsiteY1884" fmla="*/ 5507318 h 10799773"/>
              <a:gd name="connsiteX1885" fmla="*/ 3743855 w 7570879"/>
              <a:gd name="connsiteY1885" fmla="*/ 5537126 h 10799773"/>
              <a:gd name="connsiteX1886" fmla="*/ 3630947 w 7570879"/>
              <a:gd name="connsiteY1886" fmla="*/ 5554945 h 10799773"/>
              <a:gd name="connsiteX1887" fmla="*/ 3321552 w 7570879"/>
              <a:gd name="connsiteY1887" fmla="*/ 5684295 h 10799773"/>
              <a:gd name="connsiteX1888" fmla="*/ 2931503 w 7570879"/>
              <a:gd name="connsiteY1888" fmla="*/ 5816943 h 10799773"/>
              <a:gd name="connsiteX1889" fmla="*/ 2606023 w 7570879"/>
              <a:gd name="connsiteY1889" fmla="*/ 5883220 h 10799773"/>
              <a:gd name="connsiteX1890" fmla="*/ 2331933 w 7570879"/>
              <a:gd name="connsiteY1890" fmla="*/ 5987301 h 10799773"/>
              <a:gd name="connsiteX1891" fmla="*/ 2253293 w 7570879"/>
              <a:gd name="connsiteY1891" fmla="*/ 5994642 h 10799773"/>
              <a:gd name="connsiteX1892" fmla="*/ 2276209 w 7570879"/>
              <a:gd name="connsiteY1892" fmla="*/ 6011687 h 10799773"/>
              <a:gd name="connsiteX1893" fmla="*/ 2299134 w 7570879"/>
              <a:gd name="connsiteY1893" fmla="*/ 6028715 h 10799773"/>
              <a:gd name="connsiteX1894" fmla="*/ 2365700 w 7570879"/>
              <a:gd name="connsiteY1894" fmla="*/ 6020634 h 10799773"/>
              <a:gd name="connsiteX1895" fmla="*/ 2644667 w 7570879"/>
              <a:gd name="connsiteY1895" fmla="*/ 5905822 h 10799773"/>
              <a:gd name="connsiteX1896" fmla="*/ 2917916 w 7570879"/>
              <a:gd name="connsiteY1896" fmla="*/ 5851755 h 10799773"/>
              <a:gd name="connsiteX1897" fmla="*/ 3334119 w 7570879"/>
              <a:gd name="connsiteY1897" fmla="*/ 5725158 h 10799773"/>
              <a:gd name="connsiteX1898" fmla="*/ 3612007 w 7570879"/>
              <a:gd name="connsiteY1898" fmla="*/ 5591983 h 10799773"/>
              <a:gd name="connsiteX1899" fmla="*/ 3749897 w 7570879"/>
              <a:gd name="connsiteY1899" fmla="*/ 5556525 h 10799773"/>
              <a:gd name="connsiteX1900" fmla="*/ 3799936 w 7570879"/>
              <a:gd name="connsiteY1900" fmla="*/ 5533532 h 10799773"/>
              <a:gd name="connsiteX1901" fmla="*/ 3774725 w 7570879"/>
              <a:gd name="connsiteY1901" fmla="*/ 5532504 h 10799773"/>
              <a:gd name="connsiteX1902" fmla="*/ 3743855 w 7570879"/>
              <a:gd name="connsiteY1902" fmla="*/ 5537126 h 10799773"/>
              <a:gd name="connsiteX1903" fmla="*/ 5723628 w 7570879"/>
              <a:gd name="connsiteY1903" fmla="*/ 5561326 h 10799773"/>
              <a:gd name="connsiteX1904" fmla="*/ 5700134 w 7570879"/>
              <a:gd name="connsiteY1904" fmla="*/ 5579068 h 10799773"/>
              <a:gd name="connsiteX1905" fmla="*/ 5757625 w 7570879"/>
              <a:gd name="connsiteY1905" fmla="*/ 5579458 h 10799773"/>
              <a:gd name="connsiteX1906" fmla="*/ 5815116 w 7570879"/>
              <a:gd name="connsiteY1906" fmla="*/ 5579841 h 10799773"/>
              <a:gd name="connsiteX1907" fmla="*/ 5815116 w 7570879"/>
              <a:gd name="connsiteY1907" fmla="*/ 5561708 h 10799773"/>
              <a:gd name="connsiteX1908" fmla="*/ 5723628 w 7570879"/>
              <a:gd name="connsiteY1908" fmla="*/ 5561326 h 10799773"/>
              <a:gd name="connsiteX1909" fmla="*/ 4530751 w 7570879"/>
              <a:gd name="connsiteY1909" fmla="*/ 5564733 h 10799773"/>
              <a:gd name="connsiteX1910" fmla="*/ 4530768 w 7570879"/>
              <a:gd name="connsiteY1910" fmla="*/ 5582960 h 10799773"/>
              <a:gd name="connsiteX1911" fmla="*/ 4496432 w 7570879"/>
              <a:gd name="connsiteY1911" fmla="*/ 5667199 h 10799773"/>
              <a:gd name="connsiteX1912" fmla="*/ 4460633 w 7570879"/>
              <a:gd name="connsiteY1912" fmla="*/ 5742262 h 10799773"/>
              <a:gd name="connsiteX1913" fmla="*/ 4475231 w 7570879"/>
              <a:gd name="connsiteY1913" fmla="*/ 5751524 h 10799773"/>
              <a:gd name="connsiteX1914" fmla="*/ 4527701 w 7570879"/>
              <a:gd name="connsiteY1914" fmla="*/ 5733952 h 10799773"/>
              <a:gd name="connsiteX1915" fmla="*/ 4586908 w 7570879"/>
              <a:gd name="connsiteY1915" fmla="*/ 5608289 h 10799773"/>
              <a:gd name="connsiteX1916" fmla="*/ 4619571 w 7570879"/>
              <a:gd name="connsiteY1916" fmla="*/ 5613940 h 10799773"/>
              <a:gd name="connsiteX1917" fmla="*/ 4632716 w 7570879"/>
              <a:gd name="connsiteY1917" fmla="*/ 5627068 h 10799773"/>
              <a:gd name="connsiteX1918" fmla="*/ 4611219 w 7570879"/>
              <a:gd name="connsiteY1918" fmla="*/ 5685051 h 10799773"/>
              <a:gd name="connsiteX1919" fmla="*/ 4570688 w 7570879"/>
              <a:gd name="connsiteY1919" fmla="*/ 5758186 h 10799773"/>
              <a:gd name="connsiteX1920" fmla="*/ 4600257 w 7570879"/>
              <a:gd name="connsiteY1920" fmla="*/ 5802438 h 10799773"/>
              <a:gd name="connsiteX1921" fmla="*/ 4625978 w 7570879"/>
              <a:gd name="connsiteY1921" fmla="*/ 5810171 h 10799773"/>
              <a:gd name="connsiteX1922" fmla="*/ 4625978 w 7570879"/>
              <a:gd name="connsiteY1922" fmla="*/ 5780703 h 10799773"/>
              <a:gd name="connsiteX1923" fmla="*/ 4700327 w 7570879"/>
              <a:gd name="connsiteY1923" fmla="*/ 5654326 h 10799773"/>
              <a:gd name="connsiteX1924" fmla="*/ 4729277 w 7570879"/>
              <a:gd name="connsiteY1924" fmla="*/ 5650239 h 10799773"/>
              <a:gd name="connsiteX1925" fmla="*/ 4721825 w 7570879"/>
              <a:gd name="connsiteY1925" fmla="*/ 5687499 h 10799773"/>
              <a:gd name="connsiteX1926" fmla="*/ 4689833 w 7570879"/>
              <a:gd name="connsiteY1926" fmla="*/ 5775443 h 10799773"/>
              <a:gd name="connsiteX1927" fmla="*/ 4665311 w 7570879"/>
              <a:gd name="connsiteY1927" fmla="*/ 5828728 h 10799773"/>
              <a:gd name="connsiteX1928" fmla="*/ 4702834 w 7570879"/>
              <a:gd name="connsiteY1928" fmla="*/ 5844380 h 10799773"/>
              <a:gd name="connsiteX1929" fmla="*/ 4740365 w 7570879"/>
              <a:gd name="connsiteY1929" fmla="*/ 5857448 h 10799773"/>
              <a:gd name="connsiteX1930" fmla="*/ 4733134 w 7570879"/>
              <a:gd name="connsiteY1930" fmla="*/ 5838636 h 10799773"/>
              <a:gd name="connsiteX1931" fmla="*/ 4752609 w 7570879"/>
              <a:gd name="connsiteY1931" fmla="*/ 5743427 h 10799773"/>
              <a:gd name="connsiteX1932" fmla="*/ 4779324 w 7570879"/>
              <a:gd name="connsiteY1932" fmla="*/ 5667004 h 10799773"/>
              <a:gd name="connsiteX1933" fmla="*/ 4763188 w 7570879"/>
              <a:gd name="connsiteY1933" fmla="*/ 5647597 h 10799773"/>
              <a:gd name="connsiteX1934" fmla="*/ 4712248 w 7570879"/>
              <a:gd name="connsiteY1934" fmla="*/ 5628189 h 10799773"/>
              <a:gd name="connsiteX1935" fmla="*/ 4653211 w 7570879"/>
              <a:gd name="connsiteY1935" fmla="*/ 5604015 h 10799773"/>
              <a:gd name="connsiteX1936" fmla="*/ 4604795 w 7570879"/>
              <a:gd name="connsiteY1936" fmla="*/ 5579841 h 10799773"/>
              <a:gd name="connsiteX1937" fmla="*/ 4580586 w 7570879"/>
              <a:gd name="connsiteY1937" fmla="*/ 5567758 h 10799773"/>
              <a:gd name="connsiteX1938" fmla="*/ 4530751 w 7570879"/>
              <a:gd name="connsiteY1938" fmla="*/ 5564733 h 10799773"/>
              <a:gd name="connsiteX1939" fmla="*/ 5842349 w 7570879"/>
              <a:gd name="connsiteY1939" fmla="*/ 5570775 h 10799773"/>
              <a:gd name="connsiteX1940" fmla="*/ 5887732 w 7570879"/>
              <a:gd name="connsiteY1940" fmla="*/ 5574683 h 10799773"/>
              <a:gd name="connsiteX1941" fmla="*/ 5862521 w 7570879"/>
              <a:gd name="connsiteY1941" fmla="*/ 5555667 h 10799773"/>
              <a:gd name="connsiteX1942" fmla="*/ 5842349 w 7570879"/>
              <a:gd name="connsiteY1942" fmla="*/ 5570775 h 10799773"/>
              <a:gd name="connsiteX1943" fmla="*/ 5911940 w 7570879"/>
              <a:gd name="connsiteY1943" fmla="*/ 5582586 h 10799773"/>
              <a:gd name="connsiteX1944" fmla="*/ 5945308 w 7570879"/>
              <a:gd name="connsiteY1944" fmla="*/ 5610983 h 10799773"/>
              <a:gd name="connsiteX1945" fmla="*/ 5932392 w 7570879"/>
              <a:gd name="connsiteY1945" fmla="*/ 5583010 h 10799773"/>
              <a:gd name="connsiteX1946" fmla="*/ 5911940 w 7570879"/>
              <a:gd name="connsiteY1946" fmla="*/ 5562566 h 10799773"/>
              <a:gd name="connsiteX1947" fmla="*/ 5911940 w 7570879"/>
              <a:gd name="connsiteY1947" fmla="*/ 5582586 h 10799773"/>
              <a:gd name="connsiteX1948" fmla="*/ 4861355 w 7570879"/>
              <a:gd name="connsiteY1948" fmla="*/ 5607040 h 10799773"/>
              <a:gd name="connsiteX1949" fmla="*/ 4758685 w 7570879"/>
              <a:gd name="connsiteY1949" fmla="*/ 5847898 h 10799773"/>
              <a:gd name="connsiteX1950" fmla="*/ 4786768 w 7570879"/>
              <a:gd name="connsiteY1950" fmla="*/ 5875666 h 10799773"/>
              <a:gd name="connsiteX1951" fmla="*/ 4817399 w 7570879"/>
              <a:gd name="connsiteY1951" fmla="*/ 5883339 h 10799773"/>
              <a:gd name="connsiteX1952" fmla="*/ 4819167 w 7570879"/>
              <a:gd name="connsiteY1952" fmla="*/ 5859904 h 10799773"/>
              <a:gd name="connsiteX1953" fmla="*/ 4871203 w 7570879"/>
              <a:gd name="connsiteY1953" fmla="*/ 5718547 h 10799773"/>
              <a:gd name="connsiteX1954" fmla="*/ 4921455 w 7570879"/>
              <a:gd name="connsiteY1954" fmla="*/ 5600625 h 10799773"/>
              <a:gd name="connsiteX1955" fmla="*/ 4905344 w 7570879"/>
              <a:gd name="connsiteY1955" fmla="*/ 5590420 h 10799773"/>
              <a:gd name="connsiteX1956" fmla="*/ 4861355 w 7570879"/>
              <a:gd name="connsiteY1956" fmla="*/ 5607040 h 10799773"/>
              <a:gd name="connsiteX1957" fmla="*/ 5700134 w 7570879"/>
              <a:gd name="connsiteY1957" fmla="*/ 5601611 h 10799773"/>
              <a:gd name="connsiteX1958" fmla="*/ 5660801 w 7570879"/>
              <a:gd name="connsiteY1958" fmla="*/ 5618885 h 10799773"/>
              <a:gd name="connsiteX1959" fmla="*/ 5658014 w 7570879"/>
              <a:gd name="connsiteY1959" fmla="*/ 5646178 h 10799773"/>
              <a:gd name="connsiteX1960" fmla="*/ 5736688 w 7570879"/>
              <a:gd name="connsiteY1960" fmla="*/ 5638556 h 10799773"/>
              <a:gd name="connsiteX1961" fmla="*/ 5803016 w 7570879"/>
              <a:gd name="connsiteY1961" fmla="*/ 5638556 h 10799773"/>
              <a:gd name="connsiteX1962" fmla="*/ 5803016 w 7570879"/>
              <a:gd name="connsiteY1962" fmla="*/ 5615613 h 10799773"/>
              <a:gd name="connsiteX1963" fmla="*/ 5803016 w 7570879"/>
              <a:gd name="connsiteY1963" fmla="*/ 5592672 h 10799773"/>
              <a:gd name="connsiteX1964" fmla="*/ 5763675 w 7570879"/>
              <a:gd name="connsiteY1964" fmla="*/ 5594634 h 10799773"/>
              <a:gd name="connsiteX1965" fmla="*/ 5700134 w 7570879"/>
              <a:gd name="connsiteY1965" fmla="*/ 5601611 h 10799773"/>
              <a:gd name="connsiteX1966" fmla="*/ 5832943 w 7570879"/>
              <a:gd name="connsiteY1966" fmla="*/ 5616642 h 10799773"/>
              <a:gd name="connsiteX1967" fmla="*/ 5833274 w 7570879"/>
              <a:gd name="connsiteY1967" fmla="*/ 5640280 h 10799773"/>
              <a:gd name="connsiteX1968" fmla="*/ 5875632 w 7570879"/>
              <a:gd name="connsiteY1968" fmla="*/ 5635530 h 10799773"/>
              <a:gd name="connsiteX1969" fmla="*/ 5832943 w 7570879"/>
              <a:gd name="connsiteY1969" fmla="*/ 5616642 h 10799773"/>
              <a:gd name="connsiteX1970" fmla="*/ 6004388 w 7570879"/>
              <a:gd name="connsiteY1970" fmla="*/ 5622148 h 10799773"/>
              <a:gd name="connsiteX1971" fmla="*/ 6009138 w 7570879"/>
              <a:gd name="connsiteY1971" fmla="*/ 5640280 h 10799773"/>
              <a:gd name="connsiteX1972" fmla="*/ 6020872 w 7570879"/>
              <a:gd name="connsiteY1972" fmla="*/ 5622148 h 10799773"/>
              <a:gd name="connsiteX1973" fmla="*/ 6016114 w 7570879"/>
              <a:gd name="connsiteY1973" fmla="*/ 5604015 h 10799773"/>
              <a:gd name="connsiteX1974" fmla="*/ 6004388 w 7570879"/>
              <a:gd name="connsiteY1974" fmla="*/ 5622148 h 10799773"/>
              <a:gd name="connsiteX1975" fmla="*/ 5960356 w 7570879"/>
              <a:gd name="connsiteY1975" fmla="*/ 5628189 h 10799773"/>
              <a:gd name="connsiteX1976" fmla="*/ 5972456 w 7570879"/>
              <a:gd name="connsiteY1976" fmla="*/ 5640280 h 10799773"/>
              <a:gd name="connsiteX1977" fmla="*/ 5984564 w 7570879"/>
              <a:gd name="connsiteY1977" fmla="*/ 5628189 h 10799773"/>
              <a:gd name="connsiteX1978" fmla="*/ 5972456 w 7570879"/>
              <a:gd name="connsiteY1978" fmla="*/ 5616107 h 10799773"/>
              <a:gd name="connsiteX1979" fmla="*/ 5960356 w 7570879"/>
              <a:gd name="connsiteY1979" fmla="*/ 5628189 h 10799773"/>
              <a:gd name="connsiteX1980" fmla="*/ 5895651 w 7570879"/>
              <a:gd name="connsiteY1980" fmla="*/ 5645837 h 10799773"/>
              <a:gd name="connsiteX1981" fmla="*/ 5906612 w 7570879"/>
              <a:gd name="connsiteY1981" fmla="*/ 5672450 h 10799773"/>
              <a:gd name="connsiteX1982" fmla="*/ 5921949 w 7570879"/>
              <a:gd name="connsiteY1982" fmla="*/ 5645107 h 10799773"/>
              <a:gd name="connsiteX1983" fmla="*/ 5903146 w 7570879"/>
              <a:gd name="connsiteY1983" fmla="*/ 5626320 h 10799773"/>
              <a:gd name="connsiteX1984" fmla="*/ 5895651 w 7570879"/>
              <a:gd name="connsiteY1984" fmla="*/ 5645837 h 10799773"/>
              <a:gd name="connsiteX1985" fmla="*/ 3467370 w 7570879"/>
              <a:gd name="connsiteY1985" fmla="*/ 5672119 h 10799773"/>
              <a:gd name="connsiteX1986" fmla="*/ 3429490 w 7570879"/>
              <a:gd name="connsiteY1986" fmla="*/ 5703958 h 10799773"/>
              <a:gd name="connsiteX1987" fmla="*/ 3433160 w 7570879"/>
              <a:gd name="connsiteY1987" fmla="*/ 5735584 h 10799773"/>
              <a:gd name="connsiteX1988" fmla="*/ 3436840 w 7570879"/>
              <a:gd name="connsiteY1988" fmla="*/ 5767201 h 10799773"/>
              <a:gd name="connsiteX1989" fmla="*/ 3470378 w 7570879"/>
              <a:gd name="connsiteY1989" fmla="*/ 5771042 h 10799773"/>
              <a:gd name="connsiteX1990" fmla="*/ 3594554 w 7570879"/>
              <a:gd name="connsiteY1990" fmla="*/ 5699531 h 10799773"/>
              <a:gd name="connsiteX1991" fmla="*/ 3467370 w 7570879"/>
              <a:gd name="connsiteY1991" fmla="*/ 5672119 h 10799773"/>
              <a:gd name="connsiteX1992" fmla="*/ 3770307 w 7570879"/>
              <a:gd name="connsiteY1992" fmla="*/ 5718207 h 10799773"/>
              <a:gd name="connsiteX1993" fmla="*/ 3702840 w 7570879"/>
              <a:gd name="connsiteY1993" fmla="*/ 5809075 h 10799773"/>
              <a:gd name="connsiteX1994" fmla="*/ 3711567 w 7570879"/>
              <a:gd name="connsiteY1994" fmla="*/ 5823163 h 10799773"/>
              <a:gd name="connsiteX1995" fmla="*/ 3733149 w 7570879"/>
              <a:gd name="connsiteY1995" fmla="*/ 5803670 h 10799773"/>
              <a:gd name="connsiteX1996" fmla="*/ 3786400 w 7570879"/>
              <a:gd name="connsiteY1996" fmla="*/ 5792097 h 10799773"/>
              <a:gd name="connsiteX1997" fmla="*/ 3818086 w 7570879"/>
              <a:gd name="connsiteY1997" fmla="*/ 5800042 h 10799773"/>
              <a:gd name="connsiteX1998" fmla="*/ 3818086 w 7570879"/>
              <a:gd name="connsiteY1998" fmla="*/ 5833699 h 10799773"/>
              <a:gd name="connsiteX1999" fmla="*/ 3834672 w 7570879"/>
              <a:gd name="connsiteY1999" fmla="*/ 5873720 h 10799773"/>
              <a:gd name="connsiteX2000" fmla="*/ 3851267 w 7570879"/>
              <a:gd name="connsiteY2000" fmla="*/ 5880076 h 10799773"/>
              <a:gd name="connsiteX2001" fmla="*/ 3858778 w 7570879"/>
              <a:gd name="connsiteY2001" fmla="*/ 5817597 h 10799773"/>
              <a:gd name="connsiteX2002" fmla="*/ 3856493 w 7570879"/>
              <a:gd name="connsiteY2002" fmla="*/ 5647622 h 10799773"/>
              <a:gd name="connsiteX2003" fmla="*/ 3770307 w 7570879"/>
              <a:gd name="connsiteY2003" fmla="*/ 5718207 h 10799773"/>
              <a:gd name="connsiteX2004" fmla="*/ 5299786 w 7570879"/>
              <a:gd name="connsiteY2004" fmla="*/ 5689589 h 10799773"/>
              <a:gd name="connsiteX2005" fmla="*/ 5325787 w 7570879"/>
              <a:gd name="connsiteY2005" fmla="*/ 5700142 h 10799773"/>
              <a:gd name="connsiteX2006" fmla="*/ 5362758 w 7570879"/>
              <a:gd name="connsiteY2006" fmla="*/ 5648574 h 10799773"/>
              <a:gd name="connsiteX2007" fmla="*/ 5299786 w 7570879"/>
              <a:gd name="connsiteY2007" fmla="*/ 5689589 h 10799773"/>
              <a:gd name="connsiteX2008" fmla="*/ 5439919 w 7570879"/>
              <a:gd name="connsiteY2008" fmla="*/ 5688187 h 10799773"/>
              <a:gd name="connsiteX2009" fmla="*/ 5270472 w 7570879"/>
              <a:gd name="connsiteY2009" fmla="*/ 5791520 h 10799773"/>
              <a:gd name="connsiteX2010" fmla="*/ 4847292 w 7570879"/>
              <a:gd name="connsiteY2010" fmla="*/ 6046381 h 10799773"/>
              <a:gd name="connsiteX2011" fmla="*/ 4829567 w 7570879"/>
              <a:gd name="connsiteY2011" fmla="*/ 6063349 h 10799773"/>
              <a:gd name="connsiteX2012" fmla="*/ 4852314 w 7570879"/>
              <a:gd name="connsiteY2012" fmla="*/ 6063349 h 10799773"/>
              <a:gd name="connsiteX2013" fmla="*/ 5499705 w 7570879"/>
              <a:gd name="connsiteY2013" fmla="*/ 5670258 h 10799773"/>
              <a:gd name="connsiteX2014" fmla="*/ 5439919 w 7570879"/>
              <a:gd name="connsiteY2014" fmla="*/ 5688187 h 10799773"/>
              <a:gd name="connsiteX2015" fmla="*/ 5660809 w 7570879"/>
              <a:gd name="connsiteY2015" fmla="*/ 5661107 h 10799773"/>
              <a:gd name="connsiteX2016" fmla="*/ 5610447 w 7570879"/>
              <a:gd name="connsiteY2016" fmla="*/ 5686590 h 10799773"/>
              <a:gd name="connsiteX2017" fmla="*/ 5599409 w 7570879"/>
              <a:gd name="connsiteY2017" fmla="*/ 5707195 h 10799773"/>
              <a:gd name="connsiteX2018" fmla="*/ 5649772 w 7570879"/>
              <a:gd name="connsiteY2018" fmla="*/ 5702589 h 10799773"/>
              <a:gd name="connsiteX2019" fmla="*/ 5723492 w 7570879"/>
              <a:gd name="connsiteY2019" fmla="*/ 5663087 h 10799773"/>
              <a:gd name="connsiteX2020" fmla="*/ 5708495 w 7570879"/>
              <a:gd name="connsiteY2020" fmla="*/ 5654301 h 10799773"/>
              <a:gd name="connsiteX2021" fmla="*/ 5660809 w 7570879"/>
              <a:gd name="connsiteY2021" fmla="*/ 5661107 h 10799773"/>
              <a:gd name="connsiteX2022" fmla="*/ 3481305 w 7570879"/>
              <a:gd name="connsiteY2022" fmla="*/ 5692427 h 10799773"/>
              <a:gd name="connsiteX2023" fmla="*/ 3526739 w 7570879"/>
              <a:gd name="connsiteY2023" fmla="*/ 5731386 h 10799773"/>
              <a:gd name="connsiteX2024" fmla="*/ 3567117 w 7570879"/>
              <a:gd name="connsiteY2024" fmla="*/ 5671685 h 10799773"/>
              <a:gd name="connsiteX2025" fmla="*/ 3481305 w 7570879"/>
              <a:gd name="connsiteY2025" fmla="*/ 5692427 h 10799773"/>
              <a:gd name="connsiteX2026" fmla="*/ 5745525 w 7570879"/>
              <a:gd name="connsiteY2026" fmla="*/ 5679562 h 10799773"/>
              <a:gd name="connsiteX2027" fmla="*/ 5790908 w 7570879"/>
              <a:gd name="connsiteY2027" fmla="*/ 5683471 h 10799773"/>
              <a:gd name="connsiteX2028" fmla="*/ 5765697 w 7570879"/>
              <a:gd name="connsiteY2028" fmla="*/ 5664455 h 10799773"/>
              <a:gd name="connsiteX2029" fmla="*/ 5745525 w 7570879"/>
              <a:gd name="connsiteY2029" fmla="*/ 5679562 h 10799773"/>
              <a:gd name="connsiteX2030" fmla="*/ 5953652 w 7570879"/>
              <a:gd name="connsiteY2030" fmla="*/ 5677591 h 10799773"/>
              <a:gd name="connsiteX2031" fmla="*/ 5958988 w 7570879"/>
              <a:gd name="connsiteY2031" fmla="*/ 5704187 h 10799773"/>
              <a:gd name="connsiteX2032" fmla="*/ 5972456 w 7570879"/>
              <a:gd name="connsiteY2032" fmla="*/ 5717646 h 10799773"/>
              <a:gd name="connsiteX2033" fmla="*/ 5972456 w 7570879"/>
              <a:gd name="connsiteY2033" fmla="*/ 5691051 h 10799773"/>
              <a:gd name="connsiteX2034" fmla="*/ 5953652 w 7570879"/>
              <a:gd name="connsiteY2034" fmla="*/ 5677591 h 10799773"/>
              <a:gd name="connsiteX2035" fmla="*/ 5817750 w 7570879"/>
              <a:gd name="connsiteY2035" fmla="*/ 5690490 h 10799773"/>
              <a:gd name="connsiteX2036" fmla="*/ 5844745 w 7570879"/>
              <a:gd name="connsiteY2036" fmla="*/ 5710942 h 10799773"/>
              <a:gd name="connsiteX2037" fmla="*/ 5860890 w 7570879"/>
              <a:gd name="connsiteY2037" fmla="*/ 5698859 h 10799773"/>
              <a:gd name="connsiteX2038" fmla="*/ 5833903 w 7570879"/>
              <a:gd name="connsiteY2038" fmla="*/ 5678407 h 10799773"/>
              <a:gd name="connsiteX2039" fmla="*/ 5817750 w 7570879"/>
              <a:gd name="connsiteY2039" fmla="*/ 5690490 h 10799773"/>
              <a:gd name="connsiteX2040" fmla="*/ 5992637 w 7570879"/>
              <a:gd name="connsiteY2040" fmla="*/ 5696693 h 10799773"/>
              <a:gd name="connsiteX2041" fmla="*/ 5984921 w 7570879"/>
              <a:gd name="connsiteY2041" fmla="*/ 5723892 h 10799773"/>
              <a:gd name="connsiteX2042" fmla="*/ 5985295 w 7570879"/>
              <a:gd name="connsiteY2042" fmla="*/ 5743027 h 10799773"/>
              <a:gd name="connsiteX2043" fmla="*/ 5998143 w 7570879"/>
              <a:gd name="connsiteY2043" fmla="*/ 5720969 h 10799773"/>
              <a:gd name="connsiteX2044" fmla="*/ 5992637 w 7570879"/>
              <a:gd name="connsiteY2044" fmla="*/ 5696693 h 10799773"/>
              <a:gd name="connsiteX2045" fmla="*/ 3807898 w 7570879"/>
              <a:gd name="connsiteY2045" fmla="*/ 5726101 h 10799773"/>
              <a:gd name="connsiteX2046" fmla="*/ 3791651 w 7570879"/>
              <a:gd name="connsiteY2046" fmla="*/ 5752306 h 10799773"/>
              <a:gd name="connsiteX2047" fmla="*/ 3807898 w 7570879"/>
              <a:gd name="connsiteY2047" fmla="*/ 5762460 h 10799773"/>
              <a:gd name="connsiteX2048" fmla="*/ 3828044 w 7570879"/>
              <a:gd name="connsiteY2048" fmla="*/ 5718436 h 10799773"/>
              <a:gd name="connsiteX2049" fmla="*/ 3824136 w 7570879"/>
              <a:gd name="connsiteY2049" fmla="*/ 5699913 h 10799773"/>
              <a:gd name="connsiteX2050" fmla="*/ 3807898 w 7570879"/>
              <a:gd name="connsiteY2050" fmla="*/ 5726101 h 10799773"/>
              <a:gd name="connsiteX2051" fmla="*/ 3915794 w 7570879"/>
              <a:gd name="connsiteY2051" fmla="*/ 5792998 h 10799773"/>
              <a:gd name="connsiteX2052" fmla="*/ 3888875 w 7570879"/>
              <a:gd name="connsiteY2052" fmla="*/ 5897130 h 10799773"/>
              <a:gd name="connsiteX2053" fmla="*/ 3919923 w 7570879"/>
              <a:gd name="connsiteY2053" fmla="*/ 5871961 h 10799773"/>
              <a:gd name="connsiteX2054" fmla="*/ 3939093 w 7570879"/>
              <a:gd name="connsiteY2054" fmla="*/ 5834931 h 10799773"/>
              <a:gd name="connsiteX2055" fmla="*/ 3975562 w 7570879"/>
              <a:gd name="connsiteY2055" fmla="*/ 5847634 h 10799773"/>
              <a:gd name="connsiteX2056" fmla="*/ 4030232 w 7570879"/>
              <a:gd name="connsiteY2056" fmla="*/ 5853361 h 10799773"/>
              <a:gd name="connsiteX2057" fmla="*/ 4059785 w 7570879"/>
              <a:gd name="connsiteY2057" fmla="*/ 5760489 h 10799773"/>
              <a:gd name="connsiteX2058" fmla="*/ 3965603 w 7570879"/>
              <a:gd name="connsiteY2058" fmla="*/ 5700720 h 10799773"/>
              <a:gd name="connsiteX2059" fmla="*/ 3915794 w 7570879"/>
              <a:gd name="connsiteY2059" fmla="*/ 5792998 h 10799773"/>
              <a:gd name="connsiteX2060" fmla="*/ 5889873 w 7570879"/>
              <a:gd name="connsiteY2060" fmla="*/ 5720918 h 10799773"/>
              <a:gd name="connsiteX2061" fmla="*/ 5908915 w 7570879"/>
              <a:gd name="connsiteY2061" fmla="*/ 5746052 h 10799773"/>
              <a:gd name="connsiteX2062" fmla="*/ 5905006 w 7570879"/>
              <a:gd name="connsiteY2062" fmla="*/ 5708096 h 10799773"/>
              <a:gd name="connsiteX2063" fmla="*/ 5889873 w 7570879"/>
              <a:gd name="connsiteY2063" fmla="*/ 5720918 h 10799773"/>
              <a:gd name="connsiteX2064" fmla="*/ 5603309 w 7570879"/>
              <a:gd name="connsiteY2064" fmla="*/ 5721555 h 10799773"/>
              <a:gd name="connsiteX2065" fmla="*/ 5548844 w 7570879"/>
              <a:gd name="connsiteY2065" fmla="*/ 5760013 h 10799773"/>
              <a:gd name="connsiteX2066" fmla="*/ 5633568 w 7570879"/>
              <a:gd name="connsiteY2066" fmla="*/ 5756299 h 10799773"/>
              <a:gd name="connsiteX2067" fmla="*/ 5718292 w 7570879"/>
              <a:gd name="connsiteY2067" fmla="*/ 5728701 h 10799773"/>
              <a:gd name="connsiteX2068" fmla="*/ 5603309 w 7570879"/>
              <a:gd name="connsiteY2068" fmla="*/ 5721555 h 10799773"/>
              <a:gd name="connsiteX2069" fmla="*/ 5730391 w 7570879"/>
              <a:gd name="connsiteY2069" fmla="*/ 5735686 h 10799773"/>
              <a:gd name="connsiteX2070" fmla="*/ 5749544 w 7570879"/>
              <a:gd name="connsiteY2070" fmla="*/ 5753818 h 10799773"/>
              <a:gd name="connsiteX2071" fmla="*/ 5778808 w 7570879"/>
              <a:gd name="connsiteY2071" fmla="*/ 5743027 h 10799773"/>
              <a:gd name="connsiteX2072" fmla="*/ 5754600 w 7570879"/>
              <a:gd name="connsiteY2072" fmla="*/ 5724894 h 10799773"/>
              <a:gd name="connsiteX2073" fmla="*/ 5730391 w 7570879"/>
              <a:gd name="connsiteY2073" fmla="*/ 5735686 h 10799773"/>
              <a:gd name="connsiteX2074" fmla="*/ 5807902 w 7570879"/>
              <a:gd name="connsiteY2074" fmla="*/ 5750946 h 10799773"/>
              <a:gd name="connsiteX2075" fmla="*/ 5816008 w 7570879"/>
              <a:gd name="connsiteY2075" fmla="*/ 5773803 h 10799773"/>
              <a:gd name="connsiteX2076" fmla="*/ 5851424 w 7570879"/>
              <a:gd name="connsiteY2076" fmla="*/ 5761738 h 10799773"/>
              <a:gd name="connsiteX2077" fmla="*/ 5807902 w 7570879"/>
              <a:gd name="connsiteY2077" fmla="*/ 5750946 h 10799773"/>
              <a:gd name="connsiteX2078" fmla="*/ 3963590 w 7570879"/>
              <a:gd name="connsiteY2078" fmla="*/ 5772741 h 10799773"/>
              <a:gd name="connsiteX2079" fmla="*/ 3950920 w 7570879"/>
              <a:gd name="connsiteY2079" fmla="*/ 5796406 h 10799773"/>
              <a:gd name="connsiteX2080" fmla="*/ 3976692 w 7570879"/>
              <a:gd name="connsiteY2080" fmla="*/ 5810188 h 10799773"/>
              <a:gd name="connsiteX2081" fmla="*/ 4002455 w 7570879"/>
              <a:gd name="connsiteY2081" fmla="*/ 5823953 h 10799773"/>
              <a:gd name="connsiteX2082" fmla="*/ 4021191 w 7570879"/>
              <a:gd name="connsiteY2082" fmla="*/ 5805251 h 10799773"/>
              <a:gd name="connsiteX2083" fmla="*/ 4039919 w 7570879"/>
              <a:gd name="connsiteY2083" fmla="*/ 5786540 h 10799773"/>
              <a:gd name="connsiteX2084" fmla="*/ 4024352 w 7570879"/>
              <a:gd name="connsiteY2084" fmla="*/ 5767804 h 10799773"/>
              <a:gd name="connsiteX2085" fmla="*/ 3963590 w 7570879"/>
              <a:gd name="connsiteY2085" fmla="*/ 5772741 h 10799773"/>
              <a:gd name="connsiteX2086" fmla="*/ 5936148 w 7570879"/>
              <a:gd name="connsiteY2086" fmla="*/ 5760446 h 10799773"/>
              <a:gd name="connsiteX2087" fmla="*/ 5948248 w 7570879"/>
              <a:gd name="connsiteY2087" fmla="*/ 5779292 h 10799773"/>
              <a:gd name="connsiteX2088" fmla="*/ 5960356 w 7570879"/>
              <a:gd name="connsiteY2088" fmla="*/ 5767915 h 10799773"/>
              <a:gd name="connsiteX2089" fmla="*/ 5948248 w 7570879"/>
              <a:gd name="connsiteY2089" fmla="*/ 5749068 h 10799773"/>
              <a:gd name="connsiteX2090" fmla="*/ 5936148 w 7570879"/>
              <a:gd name="connsiteY2090" fmla="*/ 5760446 h 10799773"/>
              <a:gd name="connsiteX2091" fmla="*/ 1923709 w 7570879"/>
              <a:gd name="connsiteY2091" fmla="*/ 5802880 h 10799773"/>
              <a:gd name="connsiteX2092" fmla="*/ 1840242 w 7570879"/>
              <a:gd name="connsiteY2092" fmla="*/ 5971012 h 10799773"/>
              <a:gd name="connsiteX2093" fmla="*/ 1931186 w 7570879"/>
              <a:gd name="connsiteY2093" fmla="*/ 5953278 h 10799773"/>
              <a:gd name="connsiteX2094" fmla="*/ 1948146 w 7570879"/>
              <a:gd name="connsiteY2094" fmla="*/ 5845774 h 10799773"/>
              <a:gd name="connsiteX2095" fmla="*/ 1956890 w 7570879"/>
              <a:gd name="connsiteY2095" fmla="*/ 5804155 h 10799773"/>
              <a:gd name="connsiteX2096" fmla="*/ 1997837 w 7570879"/>
              <a:gd name="connsiteY2096" fmla="*/ 5804478 h 10799773"/>
              <a:gd name="connsiteX2097" fmla="*/ 2005621 w 7570879"/>
              <a:gd name="connsiteY2097" fmla="*/ 5818634 h 10799773"/>
              <a:gd name="connsiteX2098" fmla="*/ 2024637 w 7570879"/>
              <a:gd name="connsiteY2098" fmla="*/ 5787415 h 10799773"/>
              <a:gd name="connsiteX2099" fmla="*/ 2028495 w 7570879"/>
              <a:gd name="connsiteY2099" fmla="*/ 5761160 h 10799773"/>
              <a:gd name="connsiteX2100" fmla="*/ 1995806 w 7570879"/>
              <a:gd name="connsiteY2100" fmla="*/ 5761160 h 10799773"/>
              <a:gd name="connsiteX2101" fmla="*/ 1923709 w 7570879"/>
              <a:gd name="connsiteY2101" fmla="*/ 5802880 h 10799773"/>
              <a:gd name="connsiteX2102" fmla="*/ 5875632 w 7570879"/>
              <a:gd name="connsiteY2102" fmla="*/ 5775987 h 10799773"/>
              <a:gd name="connsiteX2103" fmla="*/ 5909000 w 7570879"/>
              <a:gd name="connsiteY2103" fmla="*/ 5804384 h 10799773"/>
              <a:gd name="connsiteX2104" fmla="*/ 5896084 w 7570879"/>
              <a:gd name="connsiteY2104" fmla="*/ 5776412 h 10799773"/>
              <a:gd name="connsiteX2105" fmla="*/ 5875632 w 7570879"/>
              <a:gd name="connsiteY2105" fmla="*/ 5755968 h 10799773"/>
              <a:gd name="connsiteX2106" fmla="*/ 5875632 w 7570879"/>
              <a:gd name="connsiteY2106" fmla="*/ 5775987 h 10799773"/>
              <a:gd name="connsiteX2107" fmla="*/ 4072012 w 7570879"/>
              <a:gd name="connsiteY2107" fmla="*/ 5864450 h 10799773"/>
              <a:gd name="connsiteX2108" fmla="*/ 4032195 w 7570879"/>
              <a:gd name="connsiteY2108" fmla="*/ 5955649 h 10799773"/>
              <a:gd name="connsiteX2109" fmla="*/ 4045595 w 7570879"/>
              <a:gd name="connsiteY2109" fmla="*/ 5969032 h 10799773"/>
              <a:gd name="connsiteX2110" fmla="*/ 4058986 w 7570879"/>
              <a:gd name="connsiteY2110" fmla="*/ 5982406 h 10799773"/>
              <a:gd name="connsiteX2111" fmla="*/ 4074128 w 7570879"/>
              <a:gd name="connsiteY2111" fmla="*/ 5947330 h 10799773"/>
              <a:gd name="connsiteX2112" fmla="*/ 4091181 w 7570879"/>
              <a:gd name="connsiteY2112" fmla="*/ 5908890 h 10799773"/>
              <a:gd name="connsiteX2113" fmla="*/ 4125832 w 7570879"/>
              <a:gd name="connsiteY2113" fmla="*/ 5917956 h 10799773"/>
              <a:gd name="connsiteX2114" fmla="*/ 4215706 w 7570879"/>
              <a:gd name="connsiteY2114" fmla="*/ 5830784 h 10799773"/>
              <a:gd name="connsiteX2115" fmla="*/ 4122909 w 7570879"/>
              <a:gd name="connsiteY2115" fmla="*/ 5773243 h 10799773"/>
              <a:gd name="connsiteX2116" fmla="*/ 4072012 w 7570879"/>
              <a:gd name="connsiteY2116" fmla="*/ 5864450 h 10799773"/>
              <a:gd name="connsiteX2117" fmla="*/ 5560952 w 7570879"/>
              <a:gd name="connsiteY2117" fmla="*/ 5787773 h 10799773"/>
              <a:gd name="connsiteX2118" fmla="*/ 5468419 w 7570879"/>
              <a:gd name="connsiteY2118" fmla="*/ 5842009 h 10799773"/>
              <a:gd name="connsiteX2119" fmla="*/ 5507828 w 7570879"/>
              <a:gd name="connsiteY2119" fmla="*/ 5832067 h 10799773"/>
              <a:gd name="connsiteX2120" fmla="*/ 5553610 w 7570879"/>
              <a:gd name="connsiteY2120" fmla="*/ 5820214 h 10799773"/>
              <a:gd name="connsiteX2121" fmla="*/ 5633568 w 7570879"/>
              <a:gd name="connsiteY2121" fmla="*/ 5790423 h 10799773"/>
              <a:gd name="connsiteX2122" fmla="*/ 5560952 w 7570879"/>
              <a:gd name="connsiteY2122" fmla="*/ 5787773 h 10799773"/>
              <a:gd name="connsiteX2123" fmla="*/ 5654156 w 7570879"/>
              <a:gd name="connsiteY2123" fmla="*/ 5780881 h 10799773"/>
              <a:gd name="connsiteX2124" fmla="*/ 5676937 w 7570879"/>
              <a:gd name="connsiteY2124" fmla="*/ 5809508 h 10799773"/>
              <a:gd name="connsiteX2125" fmla="*/ 5703159 w 7570879"/>
              <a:gd name="connsiteY2125" fmla="*/ 5794400 h 10799773"/>
              <a:gd name="connsiteX2126" fmla="*/ 5654156 w 7570879"/>
              <a:gd name="connsiteY2126" fmla="*/ 5780881 h 10799773"/>
              <a:gd name="connsiteX2127" fmla="*/ 5726687 w 7570879"/>
              <a:gd name="connsiteY2127" fmla="*/ 5793057 h 10799773"/>
              <a:gd name="connsiteX2128" fmla="*/ 5749263 w 7570879"/>
              <a:gd name="connsiteY2128" fmla="*/ 5821599 h 10799773"/>
              <a:gd name="connsiteX2129" fmla="*/ 5766699 w 7570879"/>
              <a:gd name="connsiteY2129" fmla="*/ 5803467 h 10799773"/>
              <a:gd name="connsiteX2130" fmla="*/ 5726687 w 7570879"/>
              <a:gd name="connsiteY2130" fmla="*/ 5793057 h 10799773"/>
              <a:gd name="connsiteX2131" fmla="*/ 3249233 w 7570879"/>
              <a:gd name="connsiteY2131" fmla="*/ 5827904 h 10799773"/>
              <a:gd name="connsiteX2132" fmla="*/ 3130334 w 7570879"/>
              <a:gd name="connsiteY2132" fmla="*/ 5876822 h 10799773"/>
              <a:gd name="connsiteX2133" fmla="*/ 3135840 w 7570879"/>
              <a:gd name="connsiteY2133" fmla="*/ 5894980 h 10799773"/>
              <a:gd name="connsiteX2134" fmla="*/ 3304413 w 7570879"/>
              <a:gd name="connsiteY2134" fmla="*/ 5808361 h 10799773"/>
              <a:gd name="connsiteX2135" fmla="*/ 3249233 w 7570879"/>
              <a:gd name="connsiteY2135" fmla="*/ 5827904 h 10799773"/>
              <a:gd name="connsiteX2136" fmla="*/ 5797485 w 7570879"/>
              <a:gd name="connsiteY2136" fmla="*/ 5808658 h 10799773"/>
              <a:gd name="connsiteX2137" fmla="*/ 5831354 w 7570879"/>
              <a:gd name="connsiteY2137" fmla="*/ 5837608 h 10799773"/>
              <a:gd name="connsiteX2138" fmla="*/ 5839324 w 7570879"/>
              <a:gd name="connsiteY2138" fmla="*/ 5820868 h 10799773"/>
              <a:gd name="connsiteX2139" fmla="*/ 5797485 w 7570879"/>
              <a:gd name="connsiteY2139" fmla="*/ 5808658 h 10799773"/>
              <a:gd name="connsiteX2140" fmla="*/ 5937100 w 7570879"/>
              <a:gd name="connsiteY2140" fmla="*/ 5828644 h 10799773"/>
              <a:gd name="connsiteX2141" fmla="*/ 5944416 w 7570879"/>
              <a:gd name="connsiteY2141" fmla="*/ 5835959 h 10799773"/>
              <a:gd name="connsiteX2142" fmla="*/ 5943455 w 7570879"/>
              <a:gd name="connsiteY2142" fmla="*/ 5812780 h 10799773"/>
              <a:gd name="connsiteX2143" fmla="*/ 5937100 w 7570879"/>
              <a:gd name="connsiteY2143" fmla="*/ 5828644 h 10799773"/>
              <a:gd name="connsiteX2144" fmla="*/ 2024603 w 7570879"/>
              <a:gd name="connsiteY2144" fmla="*/ 5854840 h 10799773"/>
              <a:gd name="connsiteX2145" fmla="*/ 1947076 w 7570879"/>
              <a:gd name="connsiteY2145" fmla="*/ 6045811 h 10799773"/>
              <a:gd name="connsiteX2146" fmla="*/ 1962005 w 7570879"/>
              <a:gd name="connsiteY2146" fmla="*/ 6066187 h 10799773"/>
              <a:gd name="connsiteX2147" fmla="*/ 1998228 w 7570879"/>
              <a:gd name="connsiteY2147" fmla="*/ 6047477 h 10799773"/>
              <a:gd name="connsiteX2148" fmla="*/ 2119209 w 7570879"/>
              <a:gd name="connsiteY2148" fmla="*/ 5839570 h 10799773"/>
              <a:gd name="connsiteX2149" fmla="*/ 2024603 w 7570879"/>
              <a:gd name="connsiteY2149" fmla="*/ 5854840 h 10799773"/>
              <a:gd name="connsiteX2150" fmla="*/ 4121482 w 7570879"/>
              <a:gd name="connsiteY2150" fmla="*/ 5844244 h 10799773"/>
              <a:gd name="connsiteX2151" fmla="*/ 4131423 w 7570879"/>
              <a:gd name="connsiteY2151" fmla="*/ 5885191 h 10799773"/>
              <a:gd name="connsiteX2152" fmla="*/ 4179211 w 7570879"/>
              <a:gd name="connsiteY2152" fmla="*/ 5850506 h 10799773"/>
              <a:gd name="connsiteX2153" fmla="*/ 4121482 w 7570879"/>
              <a:gd name="connsiteY2153" fmla="*/ 5844244 h 10799773"/>
              <a:gd name="connsiteX2154" fmla="*/ 3279491 w 7570879"/>
              <a:gd name="connsiteY2154" fmla="*/ 5864229 h 10799773"/>
              <a:gd name="connsiteX2155" fmla="*/ 3158298 w 7570879"/>
              <a:gd name="connsiteY2155" fmla="*/ 5918287 h 10799773"/>
              <a:gd name="connsiteX2156" fmla="*/ 3073573 w 7570879"/>
              <a:gd name="connsiteY2156" fmla="*/ 5969703 h 10799773"/>
              <a:gd name="connsiteX2157" fmla="*/ 3015233 w 7570879"/>
              <a:gd name="connsiteY2157" fmla="*/ 6019496 h 10799773"/>
              <a:gd name="connsiteX2158" fmla="*/ 2968839 w 7570879"/>
              <a:gd name="connsiteY2158" fmla="*/ 6042132 h 10799773"/>
              <a:gd name="connsiteX2159" fmla="*/ 2941147 w 7570879"/>
              <a:gd name="connsiteY2159" fmla="*/ 6029531 h 10799773"/>
              <a:gd name="connsiteX2160" fmla="*/ 2904890 w 7570879"/>
              <a:gd name="connsiteY2160" fmla="*/ 5982848 h 10799773"/>
              <a:gd name="connsiteX2161" fmla="*/ 2825629 w 7570879"/>
              <a:gd name="connsiteY2161" fmla="*/ 5930829 h 10799773"/>
              <a:gd name="connsiteX2162" fmla="*/ 2646715 w 7570879"/>
              <a:gd name="connsiteY2162" fmla="*/ 6059738 h 10799773"/>
              <a:gd name="connsiteX2163" fmla="*/ 2651355 w 7570879"/>
              <a:gd name="connsiteY2163" fmla="*/ 6081482 h 10799773"/>
              <a:gd name="connsiteX2164" fmla="*/ 2670728 w 7570879"/>
              <a:gd name="connsiteY2164" fmla="*/ 6045081 h 10799773"/>
              <a:gd name="connsiteX2165" fmla="*/ 2830294 w 7570879"/>
              <a:gd name="connsiteY2165" fmla="*/ 5954561 h 10799773"/>
              <a:gd name="connsiteX2166" fmla="*/ 2874037 w 7570879"/>
              <a:gd name="connsiteY2166" fmla="*/ 5954561 h 10799773"/>
              <a:gd name="connsiteX2167" fmla="*/ 2874037 w 7570879"/>
              <a:gd name="connsiteY2167" fmla="*/ 5988949 h 10799773"/>
              <a:gd name="connsiteX2168" fmla="*/ 3042585 w 7570879"/>
              <a:gd name="connsiteY2168" fmla="*/ 6043823 h 10799773"/>
              <a:gd name="connsiteX2169" fmla="*/ 3094434 w 7570879"/>
              <a:gd name="connsiteY2169" fmla="*/ 5964044 h 10799773"/>
              <a:gd name="connsiteX2170" fmla="*/ 3143479 w 7570879"/>
              <a:gd name="connsiteY2170" fmla="*/ 5941918 h 10799773"/>
              <a:gd name="connsiteX2171" fmla="*/ 3315808 w 7570879"/>
              <a:gd name="connsiteY2171" fmla="*/ 5853123 h 10799773"/>
              <a:gd name="connsiteX2172" fmla="*/ 3279491 w 7570879"/>
              <a:gd name="connsiteY2172" fmla="*/ 5864229 h 10799773"/>
              <a:gd name="connsiteX2173" fmla="*/ 4231808 w 7570879"/>
              <a:gd name="connsiteY2173" fmla="*/ 5924677 h 10799773"/>
              <a:gd name="connsiteX2174" fmla="*/ 4193290 w 7570879"/>
              <a:gd name="connsiteY2174" fmla="*/ 6026659 h 10799773"/>
              <a:gd name="connsiteX2175" fmla="*/ 4238011 w 7570879"/>
              <a:gd name="connsiteY2175" fmla="*/ 6002884 h 10799773"/>
              <a:gd name="connsiteX2176" fmla="*/ 4292494 w 7570879"/>
              <a:gd name="connsiteY2176" fmla="*/ 6031052 h 10799773"/>
              <a:gd name="connsiteX2177" fmla="*/ 4296164 w 7570879"/>
              <a:gd name="connsiteY2177" fmla="*/ 6081278 h 10799773"/>
              <a:gd name="connsiteX2178" fmla="*/ 4318078 w 7570879"/>
              <a:gd name="connsiteY2178" fmla="*/ 6085416 h 10799773"/>
              <a:gd name="connsiteX2179" fmla="*/ 4340018 w 7570879"/>
              <a:gd name="connsiteY2179" fmla="*/ 6089580 h 10799773"/>
              <a:gd name="connsiteX2180" fmla="*/ 4332166 w 7570879"/>
              <a:gd name="connsiteY2180" fmla="*/ 6047842 h 10799773"/>
              <a:gd name="connsiteX2181" fmla="*/ 4324332 w 7570879"/>
              <a:gd name="connsiteY2181" fmla="*/ 6006104 h 10799773"/>
              <a:gd name="connsiteX2182" fmla="*/ 4355627 w 7570879"/>
              <a:gd name="connsiteY2182" fmla="*/ 5974827 h 10799773"/>
              <a:gd name="connsiteX2183" fmla="*/ 4313507 w 7570879"/>
              <a:gd name="connsiteY2183" fmla="*/ 5852979 h 10799773"/>
              <a:gd name="connsiteX2184" fmla="*/ 4270334 w 7570879"/>
              <a:gd name="connsiteY2184" fmla="*/ 5835203 h 10799773"/>
              <a:gd name="connsiteX2185" fmla="*/ 4231808 w 7570879"/>
              <a:gd name="connsiteY2185" fmla="*/ 5924677 h 10799773"/>
              <a:gd name="connsiteX2186" fmla="*/ 5642048 w 7570879"/>
              <a:gd name="connsiteY2186" fmla="*/ 5841321 h 10799773"/>
              <a:gd name="connsiteX2187" fmla="*/ 5658260 w 7570879"/>
              <a:gd name="connsiteY2187" fmla="*/ 5867772 h 10799773"/>
              <a:gd name="connsiteX2188" fmla="*/ 5683097 w 7570879"/>
              <a:gd name="connsiteY2188" fmla="*/ 5851815 h 10799773"/>
              <a:gd name="connsiteX2189" fmla="*/ 5642048 w 7570879"/>
              <a:gd name="connsiteY2189" fmla="*/ 5841321 h 10799773"/>
              <a:gd name="connsiteX2190" fmla="*/ 5865801 w 7570879"/>
              <a:gd name="connsiteY2190" fmla="*/ 5846530 h 10799773"/>
              <a:gd name="connsiteX2191" fmla="*/ 5886984 w 7570879"/>
              <a:gd name="connsiteY2191" fmla="*/ 5867687 h 10799773"/>
              <a:gd name="connsiteX2192" fmla="*/ 5897572 w 7570879"/>
              <a:gd name="connsiteY2192" fmla="*/ 5857109 h 10799773"/>
              <a:gd name="connsiteX2193" fmla="*/ 5876397 w 7570879"/>
              <a:gd name="connsiteY2193" fmla="*/ 5835959 h 10799773"/>
              <a:gd name="connsiteX2194" fmla="*/ 5865801 w 7570879"/>
              <a:gd name="connsiteY2194" fmla="*/ 5846530 h 10799773"/>
              <a:gd name="connsiteX2195" fmla="*/ 2014440 w 7570879"/>
              <a:gd name="connsiteY2195" fmla="*/ 5920174 h 10799773"/>
              <a:gd name="connsiteX2196" fmla="*/ 2041886 w 7570879"/>
              <a:gd name="connsiteY2196" fmla="*/ 5959693 h 10799773"/>
              <a:gd name="connsiteX2197" fmla="*/ 2074957 w 7570879"/>
              <a:gd name="connsiteY2197" fmla="*/ 5845774 h 10799773"/>
              <a:gd name="connsiteX2198" fmla="*/ 2014440 w 7570879"/>
              <a:gd name="connsiteY2198" fmla="*/ 5920174 h 10799773"/>
              <a:gd name="connsiteX2199" fmla="*/ 5544816 w 7570879"/>
              <a:gd name="connsiteY2199" fmla="*/ 5853837 h 10799773"/>
              <a:gd name="connsiteX2200" fmla="*/ 5570027 w 7570879"/>
              <a:gd name="connsiteY2200" fmla="*/ 5876448 h 10799773"/>
              <a:gd name="connsiteX2201" fmla="*/ 5589596 w 7570879"/>
              <a:gd name="connsiteY2201" fmla="*/ 5845774 h 10799773"/>
              <a:gd name="connsiteX2202" fmla="*/ 5544816 w 7570879"/>
              <a:gd name="connsiteY2202" fmla="*/ 5853837 h 10799773"/>
              <a:gd name="connsiteX2203" fmla="*/ 5720926 w 7570879"/>
              <a:gd name="connsiteY2203" fmla="*/ 5859717 h 10799773"/>
              <a:gd name="connsiteX2204" fmla="*/ 5755237 w 7570879"/>
              <a:gd name="connsiteY2204" fmla="*/ 5863906 h 10799773"/>
              <a:gd name="connsiteX2205" fmla="*/ 5735694 w 7570879"/>
              <a:gd name="connsiteY2205" fmla="*/ 5847634 h 10799773"/>
              <a:gd name="connsiteX2206" fmla="*/ 5720926 w 7570879"/>
              <a:gd name="connsiteY2206" fmla="*/ 5859717 h 10799773"/>
              <a:gd name="connsiteX2207" fmla="*/ 5464119 w 7570879"/>
              <a:gd name="connsiteY2207" fmla="*/ 5875989 h 10799773"/>
              <a:gd name="connsiteX2208" fmla="*/ 5449054 w 7570879"/>
              <a:gd name="connsiteY2208" fmla="*/ 5894122 h 10799773"/>
              <a:gd name="connsiteX2209" fmla="*/ 5473262 w 7570879"/>
              <a:gd name="connsiteY2209" fmla="*/ 5894122 h 10799773"/>
              <a:gd name="connsiteX2210" fmla="*/ 5512536 w 7570879"/>
              <a:gd name="connsiteY2210" fmla="*/ 5875989 h 10799773"/>
              <a:gd name="connsiteX2211" fmla="*/ 5527601 w 7570879"/>
              <a:gd name="connsiteY2211" fmla="*/ 5857856 h 10799773"/>
              <a:gd name="connsiteX2212" fmla="*/ 5503401 w 7570879"/>
              <a:gd name="connsiteY2212" fmla="*/ 5857856 h 10799773"/>
              <a:gd name="connsiteX2213" fmla="*/ 5464119 w 7570879"/>
              <a:gd name="connsiteY2213" fmla="*/ 5875989 h 10799773"/>
              <a:gd name="connsiteX2214" fmla="*/ 1885268 w 7570879"/>
              <a:gd name="connsiteY2214" fmla="*/ 5912093 h 10799773"/>
              <a:gd name="connsiteX2215" fmla="*/ 1874434 w 7570879"/>
              <a:gd name="connsiteY2215" fmla="*/ 5963466 h 10799773"/>
              <a:gd name="connsiteX2216" fmla="*/ 1942028 w 7570879"/>
              <a:gd name="connsiteY2216" fmla="*/ 5885055 h 10799773"/>
              <a:gd name="connsiteX2217" fmla="*/ 1885268 w 7570879"/>
              <a:gd name="connsiteY2217" fmla="*/ 5912093 h 10799773"/>
              <a:gd name="connsiteX2218" fmla="*/ 5384306 w 7570879"/>
              <a:gd name="connsiteY2218" fmla="*/ 5896178 h 10799773"/>
              <a:gd name="connsiteX2219" fmla="*/ 5361245 w 7570879"/>
              <a:gd name="connsiteY2219" fmla="*/ 5922391 h 10799773"/>
              <a:gd name="connsiteX2220" fmla="*/ 5383414 w 7570879"/>
              <a:gd name="connsiteY2220" fmla="*/ 5914311 h 10799773"/>
              <a:gd name="connsiteX2221" fmla="*/ 5415406 w 7570879"/>
              <a:gd name="connsiteY2221" fmla="*/ 5906213 h 10799773"/>
              <a:gd name="connsiteX2222" fmla="*/ 5432196 w 7570879"/>
              <a:gd name="connsiteY2222" fmla="*/ 5888080 h 10799773"/>
              <a:gd name="connsiteX2223" fmla="*/ 5384306 w 7570879"/>
              <a:gd name="connsiteY2223" fmla="*/ 5896178 h 10799773"/>
              <a:gd name="connsiteX2224" fmla="*/ 5790908 w 7570879"/>
              <a:gd name="connsiteY2224" fmla="*/ 5880739 h 10799773"/>
              <a:gd name="connsiteX2225" fmla="*/ 5809066 w 7570879"/>
              <a:gd name="connsiteY2225" fmla="*/ 5898498 h 10799773"/>
              <a:gd name="connsiteX2226" fmla="*/ 5827216 w 7570879"/>
              <a:gd name="connsiteY2226" fmla="*/ 5887707 h 10799773"/>
              <a:gd name="connsiteX2227" fmla="*/ 5809066 w 7570879"/>
              <a:gd name="connsiteY2227" fmla="*/ 5869947 h 10799773"/>
              <a:gd name="connsiteX2228" fmla="*/ 5790908 w 7570879"/>
              <a:gd name="connsiteY2228" fmla="*/ 5880739 h 10799773"/>
              <a:gd name="connsiteX2229" fmla="*/ 5924048 w 7570879"/>
              <a:gd name="connsiteY2229" fmla="*/ 5882030 h 10799773"/>
              <a:gd name="connsiteX2230" fmla="*/ 5936862 w 7570879"/>
              <a:gd name="connsiteY2230" fmla="*/ 5894122 h 10799773"/>
              <a:gd name="connsiteX2231" fmla="*/ 5942198 w 7570879"/>
              <a:gd name="connsiteY2231" fmla="*/ 5882030 h 10799773"/>
              <a:gd name="connsiteX2232" fmla="*/ 5929384 w 7570879"/>
              <a:gd name="connsiteY2232" fmla="*/ 5869947 h 10799773"/>
              <a:gd name="connsiteX2233" fmla="*/ 5924048 w 7570879"/>
              <a:gd name="connsiteY2233" fmla="*/ 5882030 h 10799773"/>
              <a:gd name="connsiteX2234" fmla="*/ 4276868 w 7570879"/>
              <a:gd name="connsiteY2234" fmla="*/ 5908337 h 10799773"/>
              <a:gd name="connsiteX2235" fmla="*/ 4303633 w 7570879"/>
              <a:gd name="connsiteY2235" fmla="*/ 5948435 h 10799773"/>
              <a:gd name="connsiteX2236" fmla="*/ 4335242 w 7570879"/>
              <a:gd name="connsiteY2236" fmla="*/ 5956363 h 10799773"/>
              <a:gd name="connsiteX2237" fmla="*/ 4342975 w 7570879"/>
              <a:gd name="connsiteY2237" fmla="*/ 5936233 h 10799773"/>
              <a:gd name="connsiteX2238" fmla="*/ 4314340 w 7570879"/>
              <a:gd name="connsiteY2238" fmla="*/ 5890629 h 10799773"/>
              <a:gd name="connsiteX2239" fmla="*/ 4276868 w 7570879"/>
              <a:gd name="connsiteY2239" fmla="*/ 5908337 h 10799773"/>
              <a:gd name="connsiteX2240" fmla="*/ 3547335 w 7570879"/>
              <a:gd name="connsiteY2240" fmla="*/ 5925306 h 10799773"/>
              <a:gd name="connsiteX2241" fmla="*/ 3267392 w 7570879"/>
              <a:gd name="connsiteY2241" fmla="*/ 6054572 h 10799773"/>
              <a:gd name="connsiteX2242" fmla="*/ 3119959 w 7570879"/>
              <a:gd name="connsiteY2242" fmla="*/ 6196311 h 10799773"/>
              <a:gd name="connsiteX2243" fmla="*/ 3220734 w 7570879"/>
              <a:gd name="connsiteY2243" fmla="*/ 6123169 h 10799773"/>
              <a:gd name="connsiteX2244" fmla="*/ 3545764 w 7570879"/>
              <a:gd name="connsiteY2244" fmla="*/ 5948018 h 10799773"/>
              <a:gd name="connsiteX2245" fmla="*/ 3654093 w 7570879"/>
              <a:gd name="connsiteY2245" fmla="*/ 5904301 h 10799773"/>
              <a:gd name="connsiteX2246" fmla="*/ 3547335 w 7570879"/>
              <a:gd name="connsiteY2246" fmla="*/ 5925306 h 10799773"/>
              <a:gd name="connsiteX2247" fmla="*/ 5560952 w 7570879"/>
              <a:gd name="connsiteY2247" fmla="*/ 5903732 h 10799773"/>
              <a:gd name="connsiteX2248" fmla="*/ 5518959 w 7570879"/>
              <a:gd name="connsiteY2248" fmla="*/ 5919545 h 10799773"/>
              <a:gd name="connsiteX2249" fmla="*/ 5596257 w 7570879"/>
              <a:gd name="connsiteY2249" fmla="*/ 5910512 h 10799773"/>
              <a:gd name="connsiteX2250" fmla="*/ 5560952 w 7570879"/>
              <a:gd name="connsiteY2250" fmla="*/ 5903732 h 10799773"/>
              <a:gd name="connsiteX2251" fmla="*/ 5854194 w 7570879"/>
              <a:gd name="connsiteY2251" fmla="*/ 5908482 h 10799773"/>
              <a:gd name="connsiteX2252" fmla="*/ 5887732 w 7570879"/>
              <a:gd name="connsiteY2252" fmla="*/ 5913257 h 10799773"/>
              <a:gd name="connsiteX2253" fmla="*/ 5868579 w 7570879"/>
              <a:gd name="connsiteY2253" fmla="*/ 5894122 h 10799773"/>
              <a:gd name="connsiteX2254" fmla="*/ 5854194 w 7570879"/>
              <a:gd name="connsiteY2254" fmla="*/ 5908482 h 10799773"/>
              <a:gd name="connsiteX2255" fmla="*/ 5445485 w 7570879"/>
              <a:gd name="connsiteY2255" fmla="*/ 5935282 h 10799773"/>
              <a:gd name="connsiteX2256" fmla="*/ 5422221 w 7570879"/>
              <a:gd name="connsiteY2256" fmla="*/ 5952276 h 10799773"/>
              <a:gd name="connsiteX2257" fmla="*/ 5455461 w 7570879"/>
              <a:gd name="connsiteY2257" fmla="*/ 5945928 h 10799773"/>
              <a:gd name="connsiteX2258" fmla="*/ 5495278 w 7570879"/>
              <a:gd name="connsiteY2258" fmla="*/ 5928942 h 10799773"/>
              <a:gd name="connsiteX2259" fmla="*/ 5445485 w 7570879"/>
              <a:gd name="connsiteY2259" fmla="*/ 5935282 h 10799773"/>
              <a:gd name="connsiteX2260" fmla="*/ 5718292 w 7570879"/>
              <a:gd name="connsiteY2260" fmla="*/ 5930387 h 10799773"/>
              <a:gd name="connsiteX2261" fmla="*/ 5737155 w 7570879"/>
              <a:gd name="connsiteY2261" fmla="*/ 5942470 h 10799773"/>
              <a:gd name="connsiteX2262" fmla="*/ 5748550 w 7570879"/>
              <a:gd name="connsiteY2262" fmla="*/ 5930387 h 10799773"/>
              <a:gd name="connsiteX2263" fmla="*/ 5729678 w 7570879"/>
              <a:gd name="connsiteY2263" fmla="*/ 5918296 h 10799773"/>
              <a:gd name="connsiteX2264" fmla="*/ 5718292 w 7570879"/>
              <a:gd name="connsiteY2264" fmla="*/ 5930387 h 10799773"/>
              <a:gd name="connsiteX2265" fmla="*/ 3188717 w 7570879"/>
              <a:gd name="connsiteY2265" fmla="*/ 5955054 h 10799773"/>
              <a:gd name="connsiteX2266" fmla="*/ 3122151 w 7570879"/>
              <a:gd name="connsiteY2266" fmla="*/ 5977257 h 10799773"/>
              <a:gd name="connsiteX2267" fmla="*/ 3155825 w 7570879"/>
              <a:gd name="connsiteY2267" fmla="*/ 5977996 h 10799773"/>
              <a:gd name="connsiteX2268" fmla="*/ 3273441 w 7570879"/>
              <a:gd name="connsiteY2268" fmla="*/ 5937049 h 10799773"/>
              <a:gd name="connsiteX2269" fmla="*/ 3188717 w 7570879"/>
              <a:gd name="connsiteY2269" fmla="*/ 5955054 h 10799773"/>
              <a:gd name="connsiteX2270" fmla="*/ 4427606 w 7570879"/>
              <a:gd name="connsiteY2270" fmla="*/ 5948035 h 10799773"/>
              <a:gd name="connsiteX2271" fmla="*/ 4414146 w 7570879"/>
              <a:gd name="connsiteY2271" fmla="*/ 6127952 h 10799773"/>
              <a:gd name="connsiteX2272" fmla="*/ 4447404 w 7570879"/>
              <a:gd name="connsiteY2272" fmla="*/ 6152636 h 10799773"/>
              <a:gd name="connsiteX2273" fmla="*/ 4479480 w 7570879"/>
              <a:gd name="connsiteY2273" fmla="*/ 6141242 h 10799773"/>
              <a:gd name="connsiteX2274" fmla="*/ 4559981 w 7570879"/>
              <a:gd name="connsiteY2274" fmla="*/ 6021127 h 10799773"/>
              <a:gd name="connsiteX2275" fmla="*/ 4561273 w 7570879"/>
              <a:gd name="connsiteY2275" fmla="*/ 5975651 h 10799773"/>
              <a:gd name="connsiteX2276" fmla="*/ 4533275 w 7570879"/>
              <a:gd name="connsiteY2276" fmla="*/ 5953024 h 10799773"/>
              <a:gd name="connsiteX2277" fmla="*/ 4427606 w 7570879"/>
              <a:gd name="connsiteY2277" fmla="*/ 5948035 h 10799773"/>
              <a:gd name="connsiteX2278" fmla="*/ 5367295 w 7570879"/>
              <a:gd name="connsiteY2278" fmla="*/ 5945079 h 10799773"/>
              <a:gd name="connsiteX2279" fmla="*/ 5337037 w 7570879"/>
              <a:gd name="connsiteY2279" fmla="*/ 5958249 h 10799773"/>
              <a:gd name="connsiteX2280" fmla="*/ 5358917 w 7570879"/>
              <a:gd name="connsiteY2280" fmla="*/ 5963466 h 10799773"/>
              <a:gd name="connsiteX2281" fmla="*/ 5415711 w 7570879"/>
              <a:gd name="connsiteY2281" fmla="*/ 5942844 h 10799773"/>
              <a:gd name="connsiteX2282" fmla="*/ 5367295 w 7570879"/>
              <a:gd name="connsiteY2282" fmla="*/ 5945079 h 10799773"/>
              <a:gd name="connsiteX2283" fmla="*/ 5772707 w 7570879"/>
              <a:gd name="connsiteY2283" fmla="*/ 5942555 h 10799773"/>
              <a:gd name="connsiteX2284" fmla="*/ 5784612 w 7570879"/>
              <a:gd name="connsiteY2284" fmla="*/ 5962183 h 10799773"/>
              <a:gd name="connsiteX2285" fmla="*/ 5809559 w 7570879"/>
              <a:gd name="connsiteY2285" fmla="*/ 5943286 h 10799773"/>
              <a:gd name="connsiteX2286" fmla="*/ 5772707 w 7570879"/>
              <a:gd name="connsiteY2286" fmla="*/ 5942555 h 10799773"/>
              <a:gd name="connsiteX2287" fmla="*/ 2607765 w 7570879"/>
              <a:gd name="connsiteY2287" fmla="*/ 5971811 h 10799773"/>
              <a:gd name="connsiteX2288" fmla="*/ 2480683 w 7570879"/>
              <a:gd name="connsiteY2288" fmla="*/ 6021136 h 10799773"/>
              <a:gd name="connsiteX2289" fmla="*/ 2389909 w 7570879"/>
              <a:gd name="connsiteY2289" fmla="*/ 6048641 h 10799773"/>
              <a:gd name="connsiteX2290" fmla="*/ 2371759 w 7570879"/>
              <a:gd name="connsiteY2290" fmla="*/ 6055005 h 10799773"/>
              <a:gd name="connsiteX2291" fmla="*/ 2392874 w 7570879"/>
              <a:gd name="connsiteY2291" fmla="*/ 6060052 h 10799773"/>
              <a:gd name="connsiteX2292" fmla="*/ 2615429 w 7570879"/>
              <a:gd name="connsiteY2292" fmla="*/ 5988864 h 10799773"/>
              <a:gd name="connsiteX2293" fmla="*/ 2680389 w 7570879"/>
              <a:gd name="connsiteY2293" fmla="*/ 5947364 h 10799773"/>
              <a:gd name="connsiteX2294" fmla="*/ 2607765 w 7570879"/>
              <a:gd name="connsiteY2294" fmla="*/ 5971811 h 10799773"/>
              <a:gd name="connsiteX2295" fmla="*/ 3600230 w 7570879"/>
              <a:gd name="connsiteY2295" fmla="*/ 5965268 h 10799773"/>
              <a:gd name="connsiteX2296" fmla="*/ 3334722 w 7570879"/>
              <a:gd name="connsiteY2296" fmla="*/ 6075900 h 10799773"/>
              <a:gd name="connsiteX2297" fmla="*/ 3261342 w 7570879"/>
              <a:gd name="connsiteY2297" fmla="*/ 6127834 h 10799773"/>
              <a:gd name="connsiteX2298" fmla="*/ 3374675 w 7570879"/>
              <a:gd name="connsiteY2298" fmla="*/ 6075653 h 10799773"/>
              <a:gd name="connsiteX2299" fmla="*/ 3592531 w 7570879"/>
              <a:gd name="connsiteY2299" fmla="*/ 5985652 h 10799773"/>
              <a:gd name="connsiteX2300" fmla="*/ 3697054 w 7570879"/>
              <a:gd name="connsiteY2300" fmla="*/ 5947441 h 10799773"/>
              <a:gd name="connsiteX2301" fmla="*/ 3600230 w 7570879"/>
              <a:gd name="connsiteY2301" fmla="*/ 5965268 h 10799773"/>
              <a:gd name="connsiteX2302" fmla="*/ 5282571 w 7570879"/>
              <a:gd name="connsiteY2302" fmla="*/ 5966644 h 10799773"/>
              <a:gd name="connsiteX2303" fmla="*/ 5264421 w 7570879"/>
              <a:gd name="connsiteY2303" fmla="*/ 5978362 h 10799773"/>
              <a:gd name="connsiteX2304" fmla="*/ 5282571 w 7570879"/>
              <a:gd name="connsiteY2304" fmla="*/ 5978362 h 10799773"/>
              <a:gd name="connsiteX2305" fmla="*/ 5318888 w 7570879"/>
              <a:gd name="connsiteY2305" fmla="*/ 5966644 h 10799773"/>
              <a:gd name="connsiteX2306" fmla="*/ 5337037 w 7570879"/>
              <a:gd name="connsiteY2306" fmla="*/ 5954935 h 10799773"/>
              <a:gd name="connsiteX2307" fmla="*/ 5318888 w 7570879"/>
              <a:gd name="connsiteY2307" fmla="*/ 5954935 h 10799773"/>
              <a:gd name="connsiteX2308" fmla="*/ 5282571 w 7570879"/>
              <a:gd name="connsiteY2308" fmla="*/ 5966644 h 10799773"/>
              <a:gd name="connsiteX2309" fmla="*/ 5621468 w 7570879"/>
              <a:gd name="connsiteY2309" fmla="*/ 5972694 h 10799773"/>
              <a:gd name="connsiteX2310" fmla="*/ 5645668 w 7570879"/>
              <a:gd name="connsiteY2310" fmla="*/ 5990818 h 10799773"/>
              <a:gd name="connsiteX2311" fmla="*/ 5669876 w 7570879"/>
              <a:gd name="connsiteY2311" fmla="*/ 5972694 h 10799773"/>
              <a:gd name="connsiteX2312" fmla="*/ 5645668 w 7570879"/>
              <a:gd name="connsiteY2312" fmla="*/ 5954561 h 10799773"/>
              <a:gd name="connsiteX2313" fmla="*/ 5621468 w 7570879"/>
              <a:gd name="connsiteY2313" fmla="*/ 5972694 h 10799773"/>
              <a:gd name="connsiteX2314" fmla="*/ 5839324 w 7570879"/>
              <a:gd name="connsiteY2314" fmla="*/ 5973068 h 10799773"/>
              <a:gd name="connsiteX2315" fmla="*/ 5883933 w 7570879"/>
              <a:gd name="connsiteY2315" fmla="*/ 5998653 h 10799773"/>
              <a:gd name="connsiteX2316" fmla="*/ 5849945 w 7570879"/>
              <a:gd name="connsiteY2316" fmla="*/ 5954561 h 10799773"/>
              <a:gd name="connsiteX2317" fmla="*/ 5839324 w 7570879"/>
              <a:gd name="connsiteY2317" fmla="*/ 5973068 h 10799773"/>
              <a:gd name="connsiteX2318" fmla="*/ 4442288 w 7570879"/>
              <a:gd name="connsiteY2318" fmla="*/ 5985627 h 10799773"/>
              <a:gd name="connsiteX2319" fmla="*/ 4460880 w 7570879"/>
              <a:gd name="connsiteY2319" fmla="*/ 6105656 h 10799773"/>
              <a:gd name="connsiteX2320" fmla="*/ 4489812 w 7570879"/>
              <a:gd name="connsiteY2320" fmla="*/ 6105656 h 10799773"/>
              <a:gd name="connsiteX2321" fmla="*/ 4511718 w 7570879"/>
              <a:gd name="connsiteY2321" fmla="*/ 6060894 h 10799773"/>
              <a:gd name="connsiteX2322" fmla="*/ 4533632 w 7570879"/>
              <a:gd name="connsiteY2322" fmla="*/ 6016122 h 10799773"/>
              <a:gd name="connsiteX2323" fmla="*/ 4520376 w 7570879"/>
              <a:gd name="connsiteY2323" fmla="*/ 5991387 h 10799773"/>
              <a:gd name="connsiteX2324" fmla="*/ 4442288 w 7570879"/>
              <a:gd name="connsiteY2324" fmla="*/ 5985627 h 10799773"/>
              <a:gd name="connsiteX2325" fmla="*/ 5699157 w 7570879"/>
              <a:gd name="connsiteY2325" fmla="*/ 5980316 h 10799773"/>
              <a:gd name="connsiteX2326" fmla="*/ 5729338 w 7570879"/>
              <a:gd name="connsiteY2326" fmla="*/ 6009605 h 10799773"/>
              <a:gd name="connsiteX2327" fmla="*/ 5742500 w 7570879"/>
              <a:gd name="connsiteY2327" fmla="*/ 5991404 h 10799773"/>
              <a:gd name="connsiteX2328" fmla="*/ 5699157 w 7570879"/>
              <a:gd name="connsiteY2328" fmla="*/ 5980316 h 10799773"/>
              <a:gd name="connsiteX2329" fmla="*/ 5937100 w 7570879"/>
              <a:gd name="connsiteY2329" fmla="*/ 5985780 h 10799773"/>
              <a:gd name="connsiteX2330" fmla="*/ 5944416 w 7570879"/>
              <a:gd name="connsiteY2330" fmla="*/ 5993096 h 10799773"/>
              <a:gd name="connsiteX2331" fmla="*/ 5943455 w 7570879"/>
              <a:gd name="connsiteY2331" fmla="*/ 5969924 h 10799773"/>
              <a:gd name="connsiteX2332" fmla="*/ 5937100 w 7570879"/>
              <a:gd name="connsiteY2332" fmla="*/ 5985780 h 10799773"/>
              <a:gd name="connsiteX2333" fmla="*/ 4609621 w 7570879"/>
              <a:gd name="connsiteY2333" fmla="*/ 6038529 h 10799773"/>
              <a:gd name="connsiteX2334" fmla="*/ 4617625 w 7570879"/>
              <a:gd name="connsiteY2334" fmla="*/ 6098790 h 10799773"/>
              <a:gd name="connsiteX2335" fmla="*/ 4568368 w 7570879"/>
              <a:gd name="connsiteY2335" fmla="*/ 6131351 h 10799773"/>
              <a:gd name="connsiteX2336" fmla="*/ 4531066 w 7570879"/>
              <a:gd name="connsiteY2336" fmla="*/ 6175859 h 10799773"/>
              <a:gd name="connsiteX2337" fmla="*/ 4573483 w 7570879"/>
              <a:gd name="connsiteY2337" fmla="*/ 6167897 h 10799773"/>
              <a:gd name="connsiteX2338" fmla="*/ 4631263 w 7570879"/>
              <a:gd name="connsiteY2338" fmla="*/ 6187151 h 10799773"/>
              <a:gd name="connsiteX2339" fmla="*/ 4657408 w 7570879"/>
              <a:gd name="connsiteY2339" fmla="*/ 6230572 h 10799773"/>
              <a:gd name="connsiteX2340" fmla="*/ 4679747 w 7570879"/>
              <a:gd name="connsiteY2340" fmla="*/ 6234803 h 10799773"/>
              <a:gd name="connsiteX2341" fmla="*/ 4673434 w 7570879"/>
              <a:gd name="connsiteY2341" fmla="*/ 6212532 h 10799773"/>
              <a:gd name="connsiteX2342" fmla="*/ 4659541 w 7570879"/>
              <a:gd name="connsiteY2342" fmla="*/ 6152492 h 10799773"/>
              <a:gd name="connsiteX2343" fmla="*/ 4651954 w 7570879"/>
              <a:gd name="connsiteY2343" fmla="*/ 6114722 h 10799773"/>
              <a:gd name="connsiteX2344" fmla="*/ 4702893 w 7570879"/>
              <a:gd name="connsiteY2344" fmla="*/ 6077301 h 10799773"/>
              <a:gd name="connsiteX2345" fmla="*/ 4753850 w 7570879"/>
              <a:gd name="connsiteY2345" fmla="*/ 6039872 h 10799773"/>
              <a:gd name="connsiteX2346" fmla="*/ 4733330 w 7570879"/>
              <a:gd name="connsiteY2346" fmla="*/ 6032021 h 10799773"/>
              <a:gd name="connsiteX2347" fmla="*/ 4689833 w 7570879"/>
              <a:gd name="connsiteY2347" fmla="*/ 6044936 h 10799773"/>
              <a:gd name="connsiteX2348" fmla="*/ 4641103 w 7570879"/>
              <a:gd name="connsiteY2348" fmla="*/ 6021620 h 10799773"/>
              <a:gd name="connsiteX2349" fmla="*/ 4621364 w 7570879"/>
              <a:gd name="connsiteY2349" fmla="*/ 5985839 h 10799773"/>
              <a:gd name="connsiteX2350" fmla="*/ 4601608 w 7570879"/>
              <a:gd name="connsiteY2350" fmla="*/ 5978277 h 10799773"/>
              <a:gd name="connsiteX2351" fmla="*/ 4609621 w 7570879"/>
              <a:gd name="connsiteY2351" fmla="*/ 6038529 h 10799773"/>
              <a:gd name="connsiteX2352" fmla="*/ 5453167 w 7570879"/>
              <a:gd name="connsiteY2352" fmla="*/ 6002196 h 10799773"/>
              <a:gd name="connsiteX2353" fmla="*/ 5437328 w 7570879"/>
              <a:gd name="connsiteY2353" fmla="*/ 6011976 h 10799773"/>
              <a:gd name="connsiteX2354" fmla="*/ 5451773 w 7570879"/>
              <a:gd name="connsiteY2354" fmla="*/ 6020898 h 10799773"/>
              <a:gd name="connsiteX2355" fmla="*/ 5478335 w 7570879"/>
              <a:gd name="connsiteY2355" fmla="*/ 6017729 h 10799773"/>
              <a:gd name="connsiteX2356" fmla="*/ 5453167 w 7570879"/>
              <a:gd name="connsiteY2356" fmla="*/ 6002196 h 10799773"/>
              <a:gd name="connsiteX2357" fmla="*/ 5505653 w 7570879"/>
              <a:gd name="connsiteY2357" fmla="*/ 6004261 h 10799773"/>
              <a:gd name="connsiteX2358" fmla="*/ 5557918 w 7570879"/>
              <a:gd name="connsiteY2358" fmla="*/ 6038988 h 10799773"/>
              <a:gd name="connsiteX2359" fmla="*/ 5585152 w 7570879"/>
              <a:gd name="connsiteY2359" fmla="*/ 6039175 h 10799773"/>
              <a:gd name="connsiteX2360" fmla="*/ 5585152 w 7570879"/>
              <a:gd name="connsiteY2360" fmla="*/ 6015001 h 10799773"/>
              <a:gd name="connsiteX2361" fmla="*/ 5585152 w 7570879"/>
              <a:gd name="connsiteY2361" fmla="*/ 5990818 h 10799773"/>
              <a:gd name="connsiteX2362" fmla="*/ 5549557 w 7570879"/>
              <a:gd name="connsiteY2362" fmla="*/ 5990818 h 10799773"/>
              <a:gd name="connsiteX2363" fmla="*/ 5505653 w 7570879"/>
              <a:gd name="connsiteY2363" fmla="*/ 6004261 h 10799773"/>
              <a:gd name="connsiteX2364" fmla="*/ 2155976 w 7570879"/>
              <a:gd name="connsiteY2364" fmla="*/ 6022988 h 10799773"/>
              <a:gd name="connsiteX2365" fmla="*/ 2371759 w 7570879"/>
              <a:gd name="connsiteY2365" fmla="*/ 6166529 h 10799773"/>
              <a:gd name="connsiteX2366" fmla="*/ 3097391 w 7570879"/>
              <a:gd name="connsiteY2366" fmla="*/ 6534766 h 10799773"/>
              <a:gd name="connsiteX2367" fmla="*/ 3104002 w 7570879"/>
              <a:gd name="connsiteY2367" fmla="*/ 6516837 h 10799773"/>
              <a:gd name="connsiteX2368" fmla="*/ 2828654 w 7570879"/>
              <a:gd name="connsiteY2368" fmla="*/ 6361706 h 10799773"/>
              <a:gd name="connsiteX2369" fmla="*/ 2255188 w 7570879"/>
              <a:gd name="connsiteY2369" fmla="*/ 6055991 h 10799773"/>
              <a:gd name="connsiteX2370" fmla="*/ 2155976 w 7570879"/>
              <a:gd name="connsiteY2370" fmla="*/ 6022988 h 10799773"/>
              <a:gd name="connsiteX2371" fmla="*/ 5609360 w 7570879"/>
              <a:gd name="connsiteY2371" fmla="*/ 6038291 h 10799773"/>
              <a:gd name="connsiteX2372" fmla="*/ 5634452 w 7570879"/>
              <a:gd name="connsiteY2372" fmla="*/ 6063349 h 10799773"/>
              <a:gd name="connsiteX2373" fmla="*/ 5655499 w 7570879"/>
              <a:gd name="connsiteY2373" fmla="*/ 6042327 h 10799773"/>
              <a:gd name="connsiteX2374" fmla="*/ 5609360 w 7570879"/>
              <a:gd name="connsiteY2374" fmla="*/ 6038291 h 10799773"/>
              <a:gd name="connsiteX2375" fmla="*/ 5343385 w 7570879"/>
              <a:gd name="connsiteY2375" fmla="*/ 6038741 h 10799773"/>
              <a:gd name="connsiteX2376" fmla="*/ 5325515 w 7570879"/>
              <a:gd name="connsiteY2376" fmla="*/ 6050017 h 10799773"/>
              <a:gd name="connsiteX2377" fmla="*/ 5355485 w 7570879"/>
              <a:gd name="connsiteY2377" fmla="*/ 6061208 h 10799773"/>
              <a:gd name="connsiteX2378" fmla="*/ 5403425 w 7570879"/>
              <a:gd name="connsiteY2378" fmla="*/ 6036150 h 10799773"/>
              <a:gd name="connsiteX2379" fmla="*/ 5343385 w 7570879"/>
              <a:gd name="connsiteY2379" fmla="*/ 6038741 h 10799773"/>
              <a:gd name="connsiteX2380" fmla="*/ 5294680 w 7570879"/>
              <a:gd name="connsiteY2380" fmla="*/ 6050935 h 10799773"/>
              <a:gd name="connsiteX2381" fmla="*/ 5182722 w 7570879"/>
              <a:gd name="connsiteY2381" fmla="*/ 6095323 h 10799773"/>
              <a:gd name="connsiteX2382" fmla="*/ 5088923 w 7570879"/>
              <a:gd name="connsiteY2382" fmla="*/ 6136755 h 10799773"/>
              <a:gd name="connsiteX2383" fmla="*/ 5138826 w 7570879"/>
              <a:gd name="connsiteY2383" fmla="*/ 6159068 h 10799773"/>
              <a:gd name="connsiteX2384" fmla="*/ 5188730 w 7570879"/>
              <a:gd name="connsiteY2384" fmla="*/ 6173998 h 10799773"/>
              <a:gd name="connsiteX2385" fmla="*/ 5202061 w 7570879"/>
              <a:gd name="connsiteY2385" fmla="*/ 6160675 h 10799773"/>
              <a:gd name="connsiteX2386" fmla="*/ 5215402 w 7570879"/>
              <a:gd name="connsiteY2386" fmla="*/ 6147360 h 10799773"/>
              <a:gd name="connsiteX2387" fmla="*/ 5199377 w 7570879"/>
              <a:gd name="connsiteY2387" fmla="*/ 6121732 h 10799773"/>
              <a:gd name="connsiteX2388" fmla="*/ 5183351 w 7570879"/>
              <a:gd name="connsiteY2388" fmla="*/ 6096105 h 10799773"/>
              <a:gd name="connsiteX2389" fmla="*/ 5223891 w 7570879"/>
              <a:gd name="connsiteY2389" fmla="*/ 6104976 h 10799773"/>
              <a:gd name="connsiteX2390" fmla="*/ 5307493 w 7570879"/>
              <a:gd name="connsiteY2390" fmla="*/ 6078457 h 10799773"/>
              <a:gd name="connsiteX2391" fmla="*/ 5314333 w 7570879"/>
              <a:gd name="connsiteY2391" fmla="*/ 6039889 h 10799773"/>
              <a:gd name="connsiteX2392" fmla="*/ 5294680 w 7570879"/>
              <a:gd name="connsiteY2392" fmla="*/ 6050935 h 10799773"/>
              <a:gd name="connsiteX2393" fmla="*/ 5421762 w 7570879"/>
              <a:gd name="connsiteY2393" fmla="*/ 6051258 h 10799773"/>
              <a:gd name="connsiteX2394" fmla="*/ 5445383 w 7570879"/>
              <a:gd name="connsiteY2394" fmla="*/ 6087523 h 10799773"/>
              <a:gd name="connsiteX2395" fmla="*/ 5467314 w 7570879"/>
              <a:gd name="connsiteY2395" fmla="*/ 6046397 h 10799773"/>
              <a:gd name="connsiteX2396" fmla="*/ 5421762 w 7570879"/>
              <a:gd name="connsiteY2396" fmla="*/ 6051258 h 10799773"/>
              <a:gd name="connsiteX2397" fmla="*/ 5687380 w 7570879"/>
              <a:gd name="connsiteY2397" fmla="*/ 6052312 h 10799773"/>
              <a:gd name="connsiteX2398" fmla="*/ 5693226 w 7570879"/>
              <a:gd name="connsiteY2398" fmla="*/ 6079408 h 10799773"/>
              <a:gd name="connsiteX2399" fmla="*/ 5707195 w 7570879"/>
              <a:gd name="connsiteY2399" fmla="*/ 6093361 h 10799773"/>
              <a:gd name="connsiteX2400" fmla="*/ 5718003 w 7570879"/>
              <a:gd name="connsiteY2400" fmla="*/ 6075908 h 10799773"/>
              <a:gd name="connsiteX2401" fmla="*/ 5706183 w 7570879"/>
              <a:gd name="connsiteY2401" fmla="*/ 6039175 h 10799773"/>
              <a:gd name="connsiteX2402" fmla="*/ 5687380 w 7570879"/>
              <a:gd name="connsiteY2402" fmla="*/ 6052312 h 10799773"/>
              <a:gd name="connsiteX2403" fmla="*/ 5839213 w 7570879"/>
              <a:gd name="connsiteY2403" fmla="*/ 6057172 h 10799773"/>
              <a:gd name="connsiteX2404" fmla="*/ 5865104 w 7570879"/>
              <a:gd name="connsiteY2404" fmla="*/ 6068422 h 10799773"/>
              <a:gd name="connsiteX2405" fmla="*/ 5843182 w 7570879"/>
              <a:gd name="connsiteY2405" fmla="*/ 6039175 h 10799773"/>
              <a:gd name="connsiteX2406" fmla="*/ 5824250 w 7570879"/>
              <a:gd name="connsiteY2406" fmla="*/ 6039175 h 10799773"/>
              <a:gd name="connsiteX2407" fmla="*/ 5839213 w 7570879"/>
              <a:gd name="connsiteY2407" fmla="*/ 6057172 h 10799773"/>
              <a:gd name="connsiteX2408" fmla="*/ 2498841 w 7570879"/>
              <a:gd name="connsiteY2408" fmla="*/ 6072067 h 10799773"/>
              <a:gd name="connsiteX2409" fmla="*/ 2456474 w 7570879"/>
              <a:gd name="connsiteY2409" fmla="*/ 6089401 h 10799773"/>
              <a:gd name="connsiteX2410" fmla="*/ 2528496 w 7570879"/>
              <a:gd name="connsiteY2410" fmla="*/ 6073877 h 10799773"/>
              <a:gd name="connsiteX2411" fmla="*/ 2534546 w 7570879"/>
              <a:gd name="connsiteY2411" fmla="*/ 6064989 h 10799773"/>
              <a:gd name="connsiteX2412" fmla="*/ 2498841 w 7570879"/>
              <a:gd name="connsiteY2412" fmla="*/ 6072067 h 10799773"/>
              <a:gd name="connsiteX2413" fmla="*/ 5493884 w 7570879"/>
              <a:gd name="connsiteY2413" fmla="*/ 6076247 h 10799773"/>
              <a:gd name="connsiteX2414" fmla="*/ 5534602 w 7570879"/>
              <a:gd name="connsiteY2414" fmla="*/ 6107041 h 10799773"/>
              <a:gd name="connsiteX2415" fmla="*/ 5573052 w 7570879"/>
              <a:gd name="connsiteY2415" fmla="*/ 6114722 h 10799773"/>
              <a:gd name="connsiteX2416" fmla="*/ 5573052 w 7570879"/>
              <a:gd name="connsiteY2416" fmla="*/ 6096496 h 10799773"/>
              <a:gd name="connsiteX2417" fmla="*/ 5545818 w 7570879"/>
              <a:gd name="connsiteY2417" fmla="*/ 6070963 h 10799773"/>
              <a:gd name="connsiteX2418" fmla="*/ 5493884 w 7570879"/>
              <a:gd name="connsiteY2418" fmla="*/ 6076247 h 10799773"/>
              <a:gd name="connsiteX2419" fmla="*/ 5754600 w 7570879"/>
              <a:gd name="connsiteY2419" fmla="*/ 6080191 h 10799773"/>
              <a:gd name="connsiteX2420" fmla="*/ 5772758 w 7570879"/>
              <a:gd name="connsiteY2420" fmla="*/ 6103991 h 10799773"/>
              <a:gd name="connsiteX2421" fmla="*/ 5790908 w 7570879"/>
              <a:gd name="connsiteY2421" fmla="*/ 6087149 h 10799773"/>
              <a:gd name="connsiteX2422" fmla="*/ 5772758 w 7570879"/>
              <a:gd name="connsiteY2422" fmla="*/ 6063349 h 10799773"/>
              <a:gd name="connsiteX2423" fmla="*/ 5754600 w 7570879"/>
              <a:gd name="connsiteY2423" fmla="*/ 6080191 h 10799773"/>
              <a:gd name="connsiteX2424" fmla="*/ 2038920 w 7570879"/>
              <a:gd name="connsiteY2424" fmla="*/ 6105656 h 10799773"/>
              <a:gd name="connsiteX2425" fmla="*/ 2093378 w 7570879"/>
              <a:gd name="connsiteY2425" fmla="*/ 6106497 h 10799773"/>
              <a:gd name="connsiteX2426" fmla="*/ 2153894 w 7570879"/>
              <a:gd name="connsiteY2426" fmla="*/ 6089690 h 10799773"/>
              <a:gd name="connsiteX2427" fmla="*/ 2117586 w 7570879"/>
              <a:gd name="connsiteY2427" fmla="*/ 6089520 h 10799773"/>
              <a:gd name="connsiteX2428" fmla="*/ 2038920 w 7570879"/>
              <a:gd name="connsiteY2428" fmla="*/ 6105656 h 10799773"/>
              <a:gd name="connsiteX2429" fmla="*/ 5318888 w 7570879"/>
              <a:gd name="connsiteY2429" fmla="*/ 6110856 h 10799773"/>
              <a:gd name="connsiteX2430" fmla="*/ 5318888 w 7570879"/>
              <a:gd name="connsiteY2430" fmla="*/ 6135872 h 10799773"/>
              <a:gd name="connsiteX2431" fmla="*/ 5350029 w 7570879"/>
              <a:gd name="connsiteY2431" fmla="*/ 6135872 h 10799773"/>
              <a:gd name="connsiteX2432" fmla="*/ 5381180 w 7570879"/>
              <a:gd name="connsiteY2432" fmla="*/ 6135872 h 10799773"/>
              <a:gd name="connsiteX2433" fmla="*/ 5377135 w 7570879"/>
              <a:gd name="connsiteY2433" fmla="*/ 6114722 h 10799773"/>
              <a:gd name="connsiteX2434" fmla="*/ 5345993 w 7570879"/>
              <a:gd name="connsiteY2434" fmla="*/ 6089698 h 10799773"/>
              <a:gd name="connsiteX2435" fmla="*/ 5318888 w 7570879"/>
              <a:gd name="connsiteY2435" fmla="*/ 6085841 h 10799773"/>
              <a:gd name="connsiteX2436" fmla="*/ 5318888 w 7570879"/>
              <a:gd name="connsiteY2436" fmla="*/ 6110856 h 10799773"/>
              <a:gd name="connsiteX2437" fmla="*/ 5602987 w 7570879"/>
              <a:gd name="connsiteY2437" fmla="*/ 6100141 h 10799773"/>
              <a:gd name="connsiteX2438" fmla="*/ 5603309 w 7570879"/>
              <a:gd name="connsiteY2438" fmla="*/ 6123789 h 10799773"/>
              <a:gd name="connsiteX2439" fmla="*/ 5645668 w 7570879"/>
              <a:gd name="connsiteY2439" fmla="*/ 6119039 h 10799773"/>
              <a:gd name="connsiteX2440" fmla="*/ 5602987 w 7570879"/>
              <a:gd name="connsiteY2440" fmla="*/ 6100141 h 10799773"/>
              <a:gd name="connsiteX2441" fmla="*/ 5823078 w 7570879"/>
              <a:gd name="connsiteY2441" fmla="*/ 6095681 h 10799773"/>
              <a:gd name="connsiteX2442" fmla="*/ 5815116 w 7570879"/>
              <a:gd name="connsiteY2442" fmla="*/ 6112420 h 10799773"/>
              <a:gd name="connsiteX2443" fmla="*/ 5856955 w 7570879"/>
              <a:gd name="connsiteY2443" fmla="*/ 6124630 h 10799773"/>
              <a:gd name="connsiteX2444" fmla="*/ 5823078 w 7570879"/>
              <a:gd name="connsiteY2444" fmla="*/ 6095681 h 10799773"/>
              <a:gd name="connsiteX2445" fmla="*/ 2523049 w 7570879"/>
              <a:gd name="connsiteY2445" fmla="*/ 6123789 h 10799773"/>
              <a:gd name="connsiteX2446" fmla="*/ 2559357 w 7570879"/>
              <a:gd name="connsiteY2446" fmla="*/ 6134835 h 10799773"/>
              <a:gd name="connsiteX2447" fmla="*/ 2553307 w 7570879"/>
              <a:gd name="connsiteY2447" fmla="*/ 6123789 h 10799773"/>
              <a:gd name="connsiteX2448" fmla="*/ 2523049 w 7570879"/>
              <a:gd name="connsiteY2448" fmla="*/ 6123789 h 10799773"/>
              <a:gd name="connsiteX2449" fmla="*/ 3388424 w 7570879"/>
              <a:gd name="connsiteY2449" fmla="*/ 6162127 h 10799773"/>
              <a:gd name="connsiteX2450" fmla="*/ 3000057 w 7570879"/>
              <a:gd name="connsiteY2450" fmla="*/ 6310936 h 10799773"/>
              <a:gd name="connsiteX2451" fmla="*/ 2964811 w 7570879"/>
              <a:gd name="connsiteY2451" fmla="*/ 6337651 h 10799773"/>
              <a:gd name="connsiteX2452" fmla="*/ 3346066 w 7570879"/>
              <a:gd name="connsiteY2452" fmla="*/ 6197450 h 10799773"/>
              <a:gd name="connsiteX2453" fmla="*/ 3388424 w 7570879"/>
              <a:gd name="connsiteY2453" fmla="*/ 6162127 h 10799773"/>
              <a:gd name="connsiteX2454" fmla="*/ 3639639 w 7570879"/>
              <a:gd name="connsiteY2454" fmla="*/ 6124137 h 10799773"/>
              <a:gd name="connsiteX2455" fmla="*/ 3427833 w 7570879"/>
              <a:gd name="connsiteY2455" fmla="*/ 6216390 h 10799773"/>
              <a:gd name="connsiteX2456" fmla="*/ 3118863 w 7570879"/>
              <a:gd name="connsiteY2456" fmla="*/ 6329893 h 10799773"/>
              <a:gd name="connsiteX2457" fmla="*/ 2985722 w 7570879"/>
              <a:gd name="connsiteY2457" fmla="*/ 6371393 h 10799773"/>
              <a:gd name="connsiteX2458" fmla="*/ 3200825 w 7570879"/>
              <a:gd name="connsiteY2458" fmla="*/ 6329469 h 10799773"/>
              <a:gd name="connsiteX2459" fmla="*/ 3666192 w 7570879"/>
              <a:gd name="connsiteY2459" fmla="*/ 6122446 h 10799773"/>
              <a:gd name="connsiteX2460" fmla="*/ 3639639 w 7570879"/>
              <a:gd name="connsiteY2460" fmla="*/ 6124137 h 10799773"/>
              <a:gd name="connsiteX2461" fmla="*/ 5405677 w 7570879"/>
              <a:gd name="connsiteY2461" fmla="*/ 6131623 h 10799773"/>
              <a:gd name="connsiteX2462" fmla="*/ 5432077 w 7570879"/>
              <a:gd name="connsiteY2462" fmla="*/ 6157981 h 10799773"/>
              <a:gd name="connsiteX2463" fmla="*/ 5454220 w 7570879"/>
              <a:gd name="connsiteY2463" fmla="*/ 6162247 h 10799773"/>
              <a:gd name="connsiteX2464" fmla="*/ 5449946 w 7570879"/>
              <a:gd name="connsiteY2464" fmla="*/ 6140128 h 10799773"/>
              <a:gd name="connsiteX2465" fmla="*/ 5423554 w 7570879"/>
              <a:gd name="connsiteY2465" fmla="*/ 6113762 h 10799773"/>
              <a:gd name="connsiteX2466" fmla="*/ 5401403 w 7570879"/>
              <a:gd name="connsiteY2466" fmla="*/ 6109497 h 10799773"/>
              <a:gd name="connsiteX2467" fmla="*/ 5405677 w 7570879"/>
              <a:gd name="connsiteY2467" fmla="*/ 6131623 h 10799773"/>
              <a:gd name="connsiteX2468" fmla="*/ 5677948 w 7570879"/>
              <a:gd name="connsiteY2468" fmla="*/ 6119761 h 10799773"/>
              <a:gd name="connsiteX2469" fmla="*/ 5688034 w 7570879"/>
              <a:gd name="connsiteY2469" fmla="*/ 6147963 h 10799773"/>
              <a:gd name="connsiteX2470" fmla="*/ 5706183 w 7570879"/>
              <a:gd name="connsiteY2470" fmla="*/ 6129830 h 10799773"/>
              <a:gd name="connsiteX2471" fmla="*/ 5677948 w 7570879"/>
              <a:gd name="connsiteY2471" fmla="*/ 6119761 h 10799773"/>
              <a:gd name="connsiteX2472" fmla="*/ 3960964 w 7570879"/>
              <a:gd name="connsiteY2472" fmla="*/ 6153410 h 10799773"/>
              <a:gd name="connsiteX2473" fmla="*/ 3854224 w 7570879"/>
              <a:gd name="connsiteY2473" fmla="*/ 6190304 h 10799773"/>
              <a:gd name="connsiteX2474" fmla="*/ 3816420 w 7570879"/>
              <a:gd name="connsiteY2474" fmla="*/ 6198597 h 10799773"/>
              <a:gd name="connsiteX2475" fmla="*/ 3809665 w 7570879"/>
              <a:gd name="connsiteY2475" fmla="*/ 6172791 h 10799773"/>
              <a:gd name="connsiteX2476" fmla="*/ 3775728 w 7570879"/>
              <a:gd name="connsiteY2476" fmla="*/ 6184228 h 10799773"/>
              <a:gd name="connsiteX2477" fmla="*/ 3775728 w 7570879"/>
              <a:gd name="connsiteY2477" fmla="*/ 6212421 h 10799773"/>
              <a:gd name="connsiteX2478" fmla="*/ 3808935 w 7570879"/>
              <a:gd name="connsiteY2478" fmla="*/ 6223485 h 10799773"/>
              <a:gd name="connsiteX2479" fmla="*/ 3842150 w 7570879"/>
              <a:gd name="connsiteY2479" fmla="*/ 6234548 h 10799773"/>
              <a:gd name="connsiteX2480" fmla="*/ 3926959 w 7570879"/>
              <a:gd name="connsiteY2480" fmla="*/ 6195504 h 10799773"/>
              <a:gd name="connsiteX2481" fmla="*/ 4025329 w 7570879"/>
              <a:gd name="connsiteY2481" fmla="*/ 6140128 h 10799773"/>
              <a:gd name="connsiteX2482" fmla="*/ 3960964 w 7570879"/>
              <a:gd name="connsiteY2482" fmla="*/ 6153410 h 10799773"/>
              <a:gd name="connsiteX2483" fmla="*/ 4072258 w 7570879"/>
              <a:gd name="connsiteY2483" fmla="*/ 6160972 h 10799773"/>
              <a:gd name="connsiteX2484" fmla="*/ 4033376 w 7570879"/>
              <a:gd name="connsiteY2484" fmla="*/ 6189649 h 10799773"/>
              <a:gd name="connsiteX2485" fmla="*/ 4150924 w 7570879"/>
              <a:gd name="connsiteY2485" fmla="*/ 6124502 h 10799773"/>
              <a:gd name="connsiteX2486" fmla="*/ 4072258 w 7570879"/>
              <a:gd name="connsiteY2486" fmla="*/ 6160972 h 10799773"/>
              <a:gd name="connsiteX2487" fmla="*/ 5217534 w 7570879"/>
              <a:gd name="connsiteY2487" fmla="*/ 6154395 h 10799773"/>
              <a:gd name="connsiteX2488" fmla="*/ 5241233 w 7570879"/>
              <a:gd name="connsiteY2488" fmla="*/ 6184611 h 10799773"/>
              <a:gd name="connsiteX2489" fmla="*/ 5285877 w 7570879"/>
              <a:gd name="connsiteY2489" fmla="*/ 6172919 h 10799773"/>
              <a:gd name="connsiteX2490" fmla="*/ 5217534 w 7570879"/>
              <a:gd name="connsiteY2490" fmla="*/ 6154395 h 10799773"/>
              <a:gd name="connsiteX2491" fmla="*/ 5481785 w 7570879"/>
              <a:gd name="connsiteY2491" fmla="*/ 6148770 h 10799773"/>
              <a:gd name="connsiteX2492" fmla="*/ 5522494 w 7570879"/>
              <a:gd name="connsiteY2492" fmla="*/ 6179572 h 10799773"/>
              <a:gd name="connsiteX2493" fmla="*/ 5560952 w 7570879"/>
              <a:gd name="connsiteY2493" fmla="*/ 6187245 h 10799773"/>
              <a:gd name="connsiteX2494" fmla="*/ 5560952 w 7570879"/>
              <a:gd name="connsiteY2494" fmla="*/ 6169019 h 10799773"/>
              <a:gd name="connsiteX2495" fmla="*/ 5533719 w 7570879"/>
              <a:gd name="connsiteY2495" fmla="*/ 6143493 h 10799773"/>
              <a:gd name="connsiteX2496" fmla="*/ 5481785 w 7570879"/>
              <a:gd name="connsiteY2496" fmla="*/ 6148770 h 10799773"/>
              <a:gd name="connsiteX2497" fmla="*/ 5742500 w 7570879"/>
              <a:gd name="connsiteY2497" fmla="*/ 6154004 h 10799773"/>
              <a:gd name="connsiteX2498" fmla="*/ 5760650 w 7570879"/>
              <a:gd name="connsiteY2498" fmla="*/ 6172137 h 10799773"/>
              <a:gd name="connsiteX2499" fmla="*/ 5778808 w 7570879"/>
              <a:gd name="connsiteY2499" fmla="*/ 6154004 h 10799773"/>
              <a:gd name="connsiteX2500" fmla="*/ 5760650 w 7570879"/>
              <a:gd name="connsiteY2500" fmla="*/ 6135872 h 10799773"/>
              <a:gd name="connsiteX2501" fmla="*/ 5742500 w 7570879"/>
              <a:gd name="connsiteY2501" fmla="*/ 6154004 h 10799773"/>
              <a:gd name="connsiteX2502" fmla="*/ 2564404 w 7570879"/>
              <a:gd name="connsiteY2502" fmla="*/ 6158431 h 10799773"/>
              <a:gd name="connsiteX2503" fmla="*/ 2631973 w 7570879"/>
              <a:gd name="connsiteY2503" fmla="*/ 6152594 h 10799773"/>
              <a:gd name="connsiteX2504" fmla="*/ 2594951 w 7570879"/>
              <a:gd name="connsiteY2504" fmla="*/ 6147963 h 10799773"/>
              <a:gd name="connsiteX2505" fmla="*/ 2564404 w 7570879"/>
              <a:gd name="connsiteY2505" fmla="*/ 6158431 h 10799773"/>
              <a:gd name="connsiteX2506" fmla="*/ 5816976 w 7570879"/>
              <a:gd name="connsiteY2506" fmla="*/ 6165340 h 10799773"/>
              <a:gd name="connsiteX2507" fmla="*/ 5833274 w 7570879"/>
              <a:gd name="connsiteY2507" fmla="*/ 6184866 h 10799773"/>
              <a:gd name="connsiteX2508" fmla="*/ 5829085 w 7570879"/>
              <a:gd name="connsiteY2508" fmla="*/ 6150597 h 10799773"/>
              <a:gd name="connsiteX2509" fmla="*/ 5816976 w 7570879"/>
              <a:gd name="connsiteY2509" fmla="*/ 6165340 h 10799773"/>
              <a:gd name="connsiteX2510" fmla="*/ 2631973 w 7570879"/>
              <a:gd name="connsiteY2510" fmla="*/ 6172137 h 10799773"/>
              <a:gd name="connsiteX2511" fmla="*/ 2662231 w 7570879"/>
              <a:gd name="connsiteY2511" fmla="*/ 6172137 h 10799773"/>
              <a:gd name="connsiteX2512" fmla="*/ 2668281 w 7570879"/>
              <a:gd name="connsiteY2512" fmla="*/ 6161091 h 10799773"/>
              <a:gd name="connsiteX2513" fmla="*/ 2631973 w 7570879"/>
              <a:gd name="connsiteY2513" fmla="*/ 6172137 h 10799773"/>
              <a:gd name="connsiteX2514" fmla="*/ 2686439 w 7570879"/>
              <a:gd name="connsiteY2514" fmla="*/ 6178612 h 10799773"/>
              <a:gd name="connsiteX2515" fmla="*/ 2668994 w 7570879"/>
              <a:gd name="connsiteY2515" fmla="*/ 6195767 h 10799773"/>
              <a:gd name="connsiteX2516" fmla="*/ 2711361 w 7570879"/>
              <a:gd name="connsiteY2516" fmla="*/ 6178570 h 10799773"/>
              <a:gd name="connsiteX2517" fmla="*/ 2686439 w 7570879"/>
              <a:gd name="connsiteY2517" fmla="*/ 6178612 h 10799773"/>
              <a:gd name="connsiteX2518" fmla="*/ 5077639 w 7570879"/>
              <a:gd name="connsiteY2518" fmla="*/ 6187959 h 10799773"/>
              <a:gd name="connsiteX2519" fmla="*/ 5140364 w 7570879"/>
              <a:gd name="connsiteY2519" fmla="*/ 6238864 h 10799773"/>
              <a:gd name="connsiteX2520" fmla="*/ 5185747 w 7570879"/>
              <a:gd name="connsiteY2520" fmla="*/ 6247361 h 10799773"/>
              <a:gd name="connsiteX2521" fmla="*/ 5185747 w 7570879"/>
              <a:gd name="connsiteY2521" fmla="*/ 6223663 h 10799773"/>
              <a:gd name="connsiteX2522" fmla="*/ 5136685 w 7570879"/>
              <a:gd name="connsiteY2522" fmla="*/ 6180728 h 10799773"/>
              <a:gd name="connsiteX2523" fmla="*/ 5087615 w 7570879"/>
              <a:gd name="connsiteY2523" fmla="*/ 6161473 h 10799773"/>
              <a:gd name="connsiteX2524" fmla="*/ 5077639 w 7570879"/>
              <a:gd name="connsiteY2524" fmla="*/ 6187959 h 10799773"/>
              <a:gd name="connsiteX2525" fmla="*/ 5302862 w 7570879"/>
              <a:gd name="connsiteY2525" fmla="*/ 6176997 h 10799773"/>
              <a:gd name="connsiteX2526" fmla="*/ 5339059 w 7570879"/>
              <a:gd name="connsiteY2526" fmla="*/ 6208403 h 10799773"/>
              <a:gd name="connsiteX2527" fmla="*/ 5348151 w 7570879"/>
              <a:gd name="connsiteY2527" fmla="*/ 6167387 h 10799773"/>
              <a:gd name="connsiteX2528" fmla="*/ 5302862 w 7570879"/>
              <a:gd name="connsiteY2528" fmla="*/ 6176997 h 10799773"/>
              <a:gd name="connsiteX2529" fmla="*/ 5590556 w 7570879"/>
              <a:gd name="connsiteY2529" fmla="*/ 6173190 h 10799773"/>
              <a:gd name="connsiteX2530" fmla="*/ 5595892 w 7570879"/>
              <a:gd name="connsiteY2530" fmla="*/ 6199778 h 10799773"/>
              <a:gd name="connsiteX2531" fmla="*/ 5609360 w 7570879"/>
              <a:gd name="connsiteY2531" fmla="*/ 6213237 h 10799773"/>
              <a:gd name="connsiteX2532" fmla="*/ 5622827 w 7570879"/>
              <a:gd name="connsiteY2532" fmla="*/ 6199778 h 10799773"/>
              <a:gd name="connsiteX2533" fmla="*/ 5609360 w 7570879"/>
              <a:gd name="connsiteY2533" fmla="*/ 6160045 h 10799773"/>
              <a:gd name="connsiteX2534" fmla="*/ 5590556 w 7570879"/>
              <a:gd name="connsiteY2534" fmla="*/ 6173190 h 10799773"/>
              <a:gd name="connsiteX2535" fmla="*/ 4090408 w 7570879"/>
              <a:gd name="connsiteY2535" fmla="*/ 6210731 h 10799773"/>
              <a:gd name="connsiteX2536" fmla="*/ 3563922 w 7570879"/>
              <a:gd name="connsiteY2536" fmla="*/ 6437738 h 10799773"/>
              <a:gd name="connsiteX2537" fmla="*/ 3511019 w 7570879"/>
              <a:gd name="connsiteY2537" fmla="*/ 6473944 h 10799773"/>
              <a:gd name="connsiteX2538" fmla="*/ 4169082 w 7570879"/>
              <a:gd name="connsiteY2538" fmla="*/ 6177652 h 10799773"/>
              <a:gd name="connsiteX2539" fmla="*/ 4090408 w 7570879"/>
              <a:gd name="connsiteY2539" fmla="*/ 6210731 h 10799773"/>
              <a:gd name="connsiteX2540" fmla="*/ 5387365 w 7570879"/>
              <a:gd name="connsiteY2540" fmla="*/ 6201741 h 10799773"/>
              <a:gd name="connsiteX2541" fmla="*/ 5405133 w 7570879"/>
              <a:gd name="connsiteY2541" fmla="*/ 6227011 h 10799773"/>
              <a:gd name="connsiteX2542" fmla="*/ 5435739 w 7570879"/>
              <a:gd name="connsiteY2542" fmla="*/ 6202879 h 10799773"/>
              <a:gd name="connsiteX2543" fmla="*/ 5387365 w 7570879"/>
              <a:gd name="connsiteY2543" fmla="*/ 6201741 h 10799773"/>
              <a:gd name="connsiteX2544" fmla="*/ 5657776 w 7570879"/>
              <a:gd name="connsiteY2544" fmla="*/ 6202352 h 10799773"/>
              <a:gd name="connsiteX2545" fmla="*/ 5675926 w 7570879"/>
              <a:gd name="connsiteY2545" fmla="*/ 6220485 h 10799773"/>
              <a:gd name="connsiteX2546" fmla="*/ 5694084 w 7570879"/>
              <a:gd name="connsiteY2546" fmla="*/ 6202352 h 10799773"/>
              <a:gd name="connsiteX2547" fmla="*/ 5675926 w 7570879"/>
              <a:gd name="connsiteY2547" fmla="*/ 6184228 h 10799773"/>
              <a:gd name="connsiteX2548" fmla="*/ 5657776 w 7570879"/>
              <a:gd name="connsiteY2548" fmla="*/ 6202352 h 10799773"/>
              <a:gd name="connsiteX2549" fmla="*/ 2750745 w 7570879"/>
              <a:gd name="connsiteY2549" fmla="*/ 6204571 h 10799773"/>
              <a:gd name="connsiteX2550" fmla="*/ 2773933 w 7570879"/>
              <a:gd name="connsiteY2550" fmla="*/ 6203610 h 10799773"/>
              <a:gd name="connsiteX2551" fmla="*/ 2758052 w 7570879"/>
              <a:gd name="connsiteY2551" fmla="*/ 6197263 h 10799773"/>
              <a:gd name="connsiteX2552" fmla="*/ 2750745 w 7570879"/>
              <a:gd name="connsiteY2552" fmla="*/ 6204571 h 10799773"/>
              <a:gd name="connsiteX2553" fmla="*/ 3580856 w 7570879"/>
              <a:gd name="connsiteY2553" fmla="*/ 6213577 h 10799773"/>
              <a:gd name="connsiteX2554" fmla="*/ 3462569 w 7570879"/>
              <a:gd name="connsiteY2554" fmla="*/ 6257133 h 10799773"/>
              <a:gd name="connsiteX2555" fmla="*/ 3386138 w 7570879"/>
              <a:gd name="connsiteY2555" fmla="*/ 6288708 h 10799773"/>
              <a:gd name="connsiteX2556" fmla="*/ 3607248 w 7570879"/>
              <a:gd name="connsiteY2556" fmla="*/ 6214648 h 10799773"/>
              <a:gd name="connsiteX2557" fmla="*/ 3580856 w 7570879"/>
              <a:gd name="connsiteY2557" fmla="*/ 6213577 h 10799773"/>
              <a:gd name="connsiteX2558" fmla="*/ 4181182 w 7570879"/>
              <a:gd name="connsiteY2558" fmla="*/ 6245254 h 10799773"/>
              <a:gd name="connsiteX2559" fmla="*/ 3875271 w 7570879"/>
              <a:gd name="connsiteY2559" fmla="*/ 6391710 h 10799773"/>
              <a:gd name="connsiteX2560" fmla="*/ 3665683 w 7570879"/>
              <a:gd name="connsiteY2560" fmla="*/ 6495382 h 10799773"/>
              <a:gd name="connsiteX2561" fmla="*/ 4278006 w 7570879"/>
              <a:gd name="connsiteY2561" fmla="*/ 6201834 h 10799773"/>
              <a:gd name="connsiteX2562" fmla="*/ 4181182 w 7570879"/>
              <a:gd name="connsiteY2562" fmla="*/ 6245254 h 10799773"/>
              <a:gd name="connsiteX2563" fmla="*/ 5732261 w 7570879"/>
              <a:gd name="connsiteY2563" fmla="*/ 6215073 h 10799773"/>
              <a:gd name="connsiteX2564" fmla="*/ 5752739 w 7570879"/>
              <a:gd name="connsiteY2564" fmla="*/ 6242025 h 10799773"/>
              <a:gd name="connsiteX2565" fmla="*/ 5764839 w 7570879"/>
              <a:gd name="connsiteY2565" fmla="*/ 6225907 h 10799773"/>
              <a:gd name="connsiteX2566" fmla="*/ 5744361 w 7570879"/>
              <a:gd name="connsiteY2566" fmla="*/ 6198945 h 10799773"/>
              <a:gd name="connsiteX2567" fmla="*/ 5732261 w 7570879"/>
              <a:gd name="connsiteY2567" fmla="*/ 6215073 h 10799773"/>
              <a:gd name="connsiteX2568" fmla="*/ 4102516 w 7570879"/>
              <a:gd name="connsiteY2568" fmla="*/ 6330378 h 10799773"/>
              <a:gd name="connsiteX2569" fmla="*/ 3766007 w 7570879"/>
              <a:gd name="connsiteY2569" fmla="*/ 6494813 h 10799773"/>
              <a:gd name="connsiteX2570" fmla="*/ 3671580 w 7570879"/>
              <a:gd name="connsiteY2570" fmla="*/ 6544410 h 10799773"/>
              <a:gd name="connsiteX2571" fmla="*/ 4102516 w 7570879"/>
              <a:gd name="connsiteY2571" fmla="*/ 6359157 h 10799773"/>
              <a:gd name="connsiteX2572" fmla="*/ 4344581 w 7570879"/>
              <a:gd name="connsiteY2572" fmla="*/ 6210263 h 10799773"/>
              <a:gd name="connsiteX2573" fmla="*/ 4102516 w 7570879"/>
              <a:gd name="connsiteY2573" fmla="*/ 6330378 h 10799773"/>
              <a:gd name="connsiteX2574" fmla="*/ 4259857 w 7570879"/>
              <a:gd name="connsiteY2574" fmla="*/ 6300969 h 10799773"/>
              <a:gd name="connsiteX2575" fmla="*/ 3918657 w 7570879"/>
              <a:gd name="connsiteY2575" fmla="*/ 6476060 h 10799773"/>
              <a:gd name="connsiteX2576" fmla="*/ 3746048 w 7570879"/>
              <a:gd name="connsiteY2576" fmla="*/ 6583114 h 10799773"/>
              <a:gd name="connsiteX2577" fmla="*/ 3752888 w 7570879"/>
              <a:gd name="connsiteY2577" fmla="*/ 6602037 h 10799773"/>
              <a:gd name="connsiteX2578" fmla="*/ 3745623 w 7570879"/>
              <a:gd name="connsiteY2578" fmla="*/ 6620960 h 10799773"/>
              <a:gd name="connsiteX2579" fmla="*/ 3772771 w 7570879"/>
              <a:gd name="connsiteY2579" fmla="*/ 6612514 h 10799773"/>
              <a:gd name="connsiteX2580" fmla="*/ 4233974 w 7570879"/>
              <a:gd name="connsiteY2580" fmla="*/ 6395321 h 10799773"/>
              <a:gd name="connsiteX2581" fmla="*/ 4425957 w 7570879"/>
              <a:gd name="connsiteY2581" fmla="*/ 6292098 h 10799773"/>
              <a:gd name="connsiteX2582" fmla="*/ 4443028 w 7570879"/>
              <a:gd name="connsiteY2582" fmla="*/ 6313707 h 10799773"/>
              <a:gd name="connsiteX2583" fmla="*/ 4421598 w 7570879"/>
              <a:gd name="connsiteY2583" fmla="*/ 6445861 h 10799773"/>
              <a:gd name="connsiteX2584" fmla="*/ 4286180 w 7570879"/>
              <a:gd name="connsiteY2584" fmla="*/ 6485798 h 10799773"/>
              <a:gd name="connsiteX2585" fmla="*/ 4259857 w 7570879"/>
              <a:gd name="connsiteY2585" fmla="*/ 6474547 h 10799773"/>
              <a:gd name="connsiteX2586" fmla="*/ 4284065 w 7570879"/>
              <a:gd name="connsiteY2586" fmla="*/ 6475830 h 10799773"/>
              <a:gd name="connsiteX2587" fmla="*/ 4399973 w 7570879"/>
              <a:gd name="connsiteY2587" fmla="*/ 6438996 h 10799773"/>
              <a:gd name="connsiteX2588" fmla="*/ 4392564 w 7570879"/>
              <a:gd name="connsiteY2588" fmla="*/ 6412629 h 10799773"/>
              <a:gd name="connsiteX2589" fmla="*/ 4259729 w 7570879"/>
              <a:gd name="connsiteY2589" fmla="*/ 6437874 h 10799773"/>
              <a:gd name="connsiteX2590" fmla="*/ 4240271 w 7570879"/>
              <a:gd name="connsiteY2590" fmla="*/ 6432903 h 10799773"/>
              <a:gd name="connsiteX2591" fmla="*/ 4244128 w 7570879"/>
              <a:gd name="connsiteY2591" fmla="*/ 6460085 h 10799773"/>
              <a:gd name="connsiteX2592" fmla="*/ 4259857 w 7570879"/>
              <a:gd name="connsiteY2592" fmla="*/ 6479952 h 10799773"/>
              <a:gd name="connsiteX2593" fmla="*/ 4226573 w 7570879"/>
              <a:gd name="connsiteY2593" fmla="*/ 6458734 h 10799773"/>
              <a:gd name="connsiteX2594" fmla="*/ 4193290 w 7570879"/>
              <a:gd name="connsiteY2594" fmla="*/ 6437509 h 10799773"/>
              <a:gd name="connsiteX2595" fmla="*/ 4193290 w 7570879"/>
              <a:gd name="connsiteY2595" fmla="*/ 6453814 h 10799773"/>
              <a:gd name="connsiteX2596" fmla="*/ 4310890 w 7570879"/>
              <a:gd name="connsiteY2596" fmla="*/ 6531129 h 10799773"/>
              <a:gd name="connsiteX2597" fmla="*/ 4368780 w 7570879"/>
              <a:gd name="connsiteY2597" fmla="*/ 6536108 h 10799773"/>
              <a:gd name="connsiteX2598" fmla="*/ 4407468 w 7570879"/>
              <a:gd name="connsiteY2598" fmla="*/ 6511832 h 10799773"/>
              <a:gd name="connsiteX2599" fmla="*/ 4492311 w 7570879"/>
              <a:gd name="connsiteY2599" fmla="*/ 6379491 h 10799773"/>
              <a:gd name="connsiteX2600" fmla="*/ 4498675 w 7570879"/>
              <a:gd name="connsiteY2600" fmla="*/ 6332077 h 10799773"/>
              <a:gd name="connsiteX2601" fmla="*/ 4473065 w 7570879"/>
              <a:gd name="connsiteY2601" fmla="*/ 6306501 h 10799773"/>
              <a:gd name="connsiteX2602" fmla="*/ 4480738 w 7570879"/>
              <a:gd name="connsiteY2602" fmla="*/ 6252061 h 10799773"/>
              <a:gd name="connsiteX2603" fmla="*/ 4514021 w 7570879"/>
              <a:gd name="connsiteY2603" fmla="*/ 6234505 h 10799773"/>
              <a:gd name="connsiteX2604" fmla="*/ 4479947 w 7570879"/>
              <a:gd name="connsiteY2604" fmla="*/ 6221454 h 10799773"/>
              <a:gd name="connsiteX2605" fmla="*/ 4437590 w 7570879"/>
              <a:gd name="connsiteY2605" fmla="*/ 6208581 h 10799773"/>
              <a:gd name="connsiteX2606" fmla="*/ 4259857 w 7570879"/>
              <a:gd name="connsiteY2606" fmla="*/ 6300969 h 10799773"/>
              <a:gd name="connsiteX2607" fmla="*/ 5202359 w 7570879"/>
              <a:gd name="connsiteY2607" fmla="*/ 6226221 h 10799773"/>
              <a:gd name="connsiteX2608" fmla="*/ 5231198 w 7570879"/>
              <a:gd name="connsiteY2608" fmla="*/ 6262129 h 10799773"/>
              <a:gd name="connsiteX2609" fmla="*/ 5258490 w 7570879"/>
              <a:gd name="connsiteY2609" fmla="*/ 6270507 h 10799773"/>
              <a:gd name="connsiteX2610" fmla="*/ 5265968 w 7570879"/>
              <a:gd name="connsiteY2610" fmla="*/ 6251024 h 10799773"/>
              <a:gd name="connsiteX2611" fmla="*/ 5237129 w 7570879"/>
              <a:gd name="connsiteY2611" fmla="*/ 6215107 h 10799773"/>
              <a:gd name="connsiteX2612" fmla="*/ 5209836 w 7570879"/>
              <a:gd name="connsiteY2612" fmla="*/ 6206728 h 10799773"/>
              <a:gd name="connsiteX2613" fmla="*/ 5202359 w 7570879"/>
              <a:gd name="connsiteY2613" fmla="*/ 6226221 h 10799773"/>
              <a:gd name="connsiteX2614" fmla="*/ 5464119 w 7570879"/>
              <a:gd name="connsiteY2614" fmla="*/ 6225116 h 10799773"/>
              <a:gd name="connsiteX2615" fmla="*/ 5533719 w 7570879"/>
              <a:gd name="connsiteY2615" fmla="*/ 6256581 h 10799773"/>
              <a:gd name="connsiteX2616" fmla="*/ 5521610 w 7570879"/>
              <a:gd name="connsiteY2616" fmla="*/ 6216016 h 10799773"/>
              <a:gd name="connsiteX2617" fmla="*/ 5464119 w 7570879"/>
              <a:gd name="connsiteY2617" fmla="*/ 6225116 h 10799773"/>
              <a:gd name="connsiteX2618" fmla="*/ 4701619 w 7570879"/>
              <a:gd name="connsiteY2618" fmla="*/ 6238618 h 10799773"/>
              <a:gd name="connsiteX2619" fmla="*/ 4719777 w 7570879"/>
              <a:gd name="connsiteY2619" fmla="*/ 6256751 h 10799773"/>
              <a:gd name="connsiteX2620" fmla="*/ 4737927 w 7570879"/>
              <a:gd name="connsiteY2620" fmla="*/ 6238618 h 10799773"/>
              <a:gd name="connsiteX2621" fmla="*/ 4719777 w 7570879"/>
              <a:gd name="connsiteY2621" fmla="*/ 6220485 h 10799773"/>
              <a:gd name="connsiteX2622" fmla="*/ 4701619 w 7570879"/>
              <a:gd name="connsiteY2622" fmla="*/ 6238618 h 10799773"/>
              <a:gd name="connsiteX2623" fmla="*/ 4962844 w 7570879"/>
              <a:gd name="connsiteY2623" fmla="*/ 6240352 h 10799773"/>
              <a:gd name="connsiteX2624" fmla="*/ 5002058 w 7570879"/>
              <a:gd name="connsiteY2624" fmla="*/ 6276269 h 10799773"/>
              <a:gd name="connsiteX2625" fmla="*/ 5040507 w 7570879"/>
              <a:gd name="connsiteY2625" fmla="*/ 6283950 h 10799773"/>
              <a:gd name="connsiteX2626" fmla="*/ 5040507 w 7570879"/>
              <a:gd name="connsiteY2626" fmla="*/ 6259674 h 10799773"/>
              <a:gd name="connsiteX2627" fmla="*/ 5013282 w 7570879"/>
              <a:gd name="connsiteY2627" fmla="*/ 6228099 h 10799773"/>
              <a:gd name="connsiteX2628" fmla="*/ 4962844 w 7570879"/>
              <a:gd name="connsiteY2628" fmla="*/ 6240352 h 10799773"/>
              <a:gd name="connsiteX2629" fmla="*/ 5805157 w 7570879"/>
              <a:gd name="connsiteY2629" fmla="*/ 6239255 h 10799773"/>
              <a:gd name="connsiteX2630" fmla="*/ 5837021 w 7570879"/>
              <a:gd name="connsiteY2630" fmla="*/ 6241643 h 10799773"/>
              <a:gd name="connsiteX2631" fmla="*/ 5821166 w 7570879"/>
              <a:gd name="connsiteY2631" fmla="*/ 6220485 h 10799773"/>
              <a:gd name="connsiteX2632" fmla="*/ 5805157 w 7570879"/>
              <a:gd name="connsiteY2632" fmla="*/ 6239255 h 10799773"/>
              <a:gd name="connsiteX2633" fmla="*/ 2759055 w 7570879"/>
              <a:gd name="connsiteY2633" fmla="*/ 6244659 h 10799773"/>
              <a:gd name="connsiteX2634" fmla="*/ 2801421 w 7570879"/>
              <a:gd name="connsiteY2634" fmla="*/ 6244659 h 10799773"/>
              <a:gd name="connsiteX2635" fmla="*/ 2831679 w 7570879"/>
              <a:gd name="connsiteY2635" fmla="*/ 6234981 h 10799773"/>
              <a:gd name="connsiteX2636" fmla="*/ 2807471 w 7570879"/>
              <a:gd name="connsiteY2636" fmla="*/ 6234633 h 10799773"/>
              <a:gd name="connsiteX2637" fmla="*/ 2759055 w 7570879"/>
              <a:gd name="connsiteY2637" fmla="*/ 6244659 h 10799773"/>
              <a:gd name="connsiteX2638" fmla="*/ 2940603 w 7570879"/>
              <a:gd name="connsiteY2638" fmla="*/ 6270142 h 10799773"/>
              <a:gd name="connsiteX2639" fmla="*/ 2819571 w 7570879"/>
              <a:gd name="connsiteY2639" fmla="*/ 6305328 h 10799773"/>
              <a:gd name="connsiteX2640" fmla="*/ 2888958 w 7570879"/>
              <a:gd name="connsiteY2640" fmla="*/ 6300069 h 10799773"/>
              <a:gd name="connsiteX2641" fmla="*/ 3022098 w 7570879"/>
              <a:gd name="connsiteY2641" fmla="*/ 6264696 h 10799773"/>
              <a:gd name="connsiteX2642" fmla="*/ 2940603 w 7570879"/>
              <a:gd name="connsiteY2642" fmla="*/ 6270142 h 10799773"/>
              <a:gd name="connsiteX2643" fmla="*/ 5288927 w 7570879"/>
              <a:gd name="connsiteY2643" fmla="*/ 6244167 h 10799773"/>
              <a:gd name="connsiteX2644" fmla="*/ 5317919 w 7570879"/>
              <a:gd name="connsiteY2644" fmla="*/ 6284179 h 10799773"/>
              <a:gd name="connsiteX2645" fmla="*/ 5348644 w 7570879"/>
              <a:gd name="connsiteY2645" fmla="*/ 6271807 h 10799773"/>
              <a:gd name="connsiteX2646" fmla="*/ 5322924 w 7570879"/>
              <a:gd name="connsiteY2646" fmla="*/ 6239637 h 10799773"/>
              <a:gd name="connsiteX2647" fmla="*/ 5288927 w 7570879"/>
              <a:gd name="connsiteY2647" fmla="*/ 6244167 h 10799773"/>
              <a:gd name="connsiteX2648" fmla="*/ 5573052 w 7570879"/>
              <a:gd name="connsiteY2648" fmla="*/ 6249409 h 10799773"/>
              <a:gd name="connsiteX2649" fmla="*/ 5615741 w 7570879"/>
              <a:gd name="connsiteY2649" fmla="*/ 6268307 h 10799773"/>
              <a:gd name="connsiteX2650" fmla="*/ 5615409 w 7570879"/>
              <a:gd name="connsiteY2650" fmla="*/ 6244659 h 10799773"/>
              <a:gd name="connsiteX2651" fmla="*/ 5573052 w 7570879"/>
              <a:gd name="connsiteY2651" fmla="*/ 6249409 h 10799773"/>
              <a:gd name="connsiteX2652" fmla="*/ 5059234 w 7570879"/>
              <a:gd name="connsiteY2652" fmla="*/ 6254168 h 10799773"/>
              <a:gd name="connsiteX2653" fmla="*/ 5101304 w 7570879"/>
              <a:gd name="connsiteY2653" fmla="*/ 6305175 h 10799773"/>
              <a:gd name="connsiteX2654" fmla="*/ 5170631 w 7570879"/>
              <a:gd name="connsiteY2654" fmla="*/ 6290025 h 10799773"/>
              <a:gd name="connsiteX2655" fmla="*/ 5059234 w 7570879"/>
              <a:gd name="connsiteY2655" fmla="*/ 6254168 h 10799773"/>
              <a:gd name="connsiteX2656" fmla="*/ 5372512 w 7570879"/>
              <a:gd name="connsiteY2656" fmla="*/ 6270193 h 10799773"/>
              <a:gd name="connsiteX2657" fmla="*/ 5405915 w 7570879"/>
              <a:gd name="connsiteY2657" fmla="*/ 6304921 h 10799773"/>
              <a:gd name="connsiteX2658" fmla="*/ 5414233 w 7570879"/>
              <a:gd name="connsiteY2658" fmla="*/ 6267678 h 10799773"/>
              <a:gd name="connsiteX2659" fmla="*/ 5372512 w 7570879"/>
              <a:gd name="connsiteY2659" fmla="*/ 6270193 h 10799773"/>
              <a:gd name="connsiteX2660" fmla="*/ 5645668 w 7570879"/>
              <a:gd name="connsiteY2660" fmla="*/ 6274883 h 10799773"/>
              <a:gd name="connsiteX2661" fmla="*/ 5663826 w 7570879"/>
              <a:gd name="connsiteY2661" fmla="*/ 6293016 h 10799773"/>
              <a:gd name="connsiteX2662" fmla="*/ 5681984 w 7570879"/>
              <a:gd name="connsiteY2662" fmla="*/ 6274883 h 10799773"/>
              <a:gd name="connsiteX2663" fmla="*/ 5663826 w 7570879"/>
              <a:gd name="connsiteY2663" fmla="*/ 6256751 h 10799773"/>
              <a:gd name="connsiteX2664" fmla="*/ 5645668 w 7570879"/>
              <a:gd name="connsiteY2664" fmla="*/ 6274883 h 10799773"/>
              <a:gd name="connsiteX2665" fmla="*/ 3407984 w 7570879"/>
              <a:gd name="connsiteY2665" fmla="*/ 6311387 h 10799773"/>
              <a:gd name="connsiteX2666" fmla="*/ 3187111 w 7570879"/>
              <a:gd name="connsiteY2666" fmla="*/ 6379763 h 10799773"/>
              <a:gd name="connsiteX2667" fmla="*/ 3078221 w 7570879"/>
              <a:gd name="connsiteY2667" fmla="*/ 6417149 h 10799773"/>
              <a:gd name="connsiteX2668" fmla="*/ 3510416 w 7570879"/>
              <a:gd name="connsiteY2668" fmla="*/ 6279387 h 10799773"/>
              <a:gd name="connsiteX2669" fmla="*/ 3407984 w 7570879"/>
              <a:gd name="connsiteY2669" fmla="*/ 6311387 h 10799773"/>
              <a:gd name="connsiteX2670" fmla="*/ 5718292 w 7570879"/>
              <a:gd name="connsiteY2670" fmla="*/ 6285675 h 10799773"/>
              <a:gd name="connsiteX2671" fmla="*/ 5758814 w 7570879"/>
              <a:gd name="connsiteY2671" fmla="*/ 6299483 h 10799773"/>
              <a:gd name="connsiteX2672" fmla="*/ 5734419 w 7570879"/>
              <a:gd name="connsiteY2672" fmla="*/ 6268842 h 10799773"/>
              <a:gd name="connsiteX2673" fmla="*/ 5718292 w 7570879"/>
              <a:gd name="connsiteY2673" fmla="*/ 6285675 h 10799773"/>
              <a:gd name="connsiteX2674" fmla="*/ 3569972 w 7570879"/>
              <a:gd name="connsiteY2674" fmla="*/ 6312109 h 10799773"/>
              <a:gd name="connsiteX2675" fmla="*/ 3364215 w 7570879"/>
              <a:gd name="connsiteY2675" fmla="*/ 6388013 h 10799773"/>
              <a:gd name="connsiteX2676" fmla="*/ 3176617 w 7570879"/>
              <a:gd name="connsiteY2676" fmla="*/ 6448241 h 10799773"/>
              <a:gd name="connsiteX2677" fmla="*/ 3134260 w 7570879"/>
              <a:gd name="connsiteY2677" fmla="*/ 6461861 h 10799773"/>
              <a:gd name="connsiteX2678" fmla="*/ 3196551 w 7570879"/>
              <a:gd name="connsiteY2678" fmla="*/ 6456729 h 10799773"/>
              <a:gd name="connsiteX2679" fmla="*/ 3353892 w 7570879"/>
              <a:gd name="connsiteY2679" fmla="*/ 6419767 h 10799773"/>
              <a:gd name="connsiteX2680" fmla="*/ 3639563 w 7570879"/>
              <a:gd name="connsiteY2680" fmla="*/ 6281876 h 10799773"/>
              <a:gd name="connsiteX2681" fmla="*/ 3569972 w 7570879"/>
              <a:gd name="connsiteY2681" fmla="*/ 6312109 h 10799773"/>
              <a:gd name="connsiteX2682" fmla="*/ 5185747 w 7570879"/>
              <a:gd name="connsiteY2682" fmla="*/ 6303689 h 10799773"/>
              <a:gd name="connsiteX2683" fmla="*/ 5215402 w 7570879"/>
              <a:gd name="connsiteY2683" fmla="*/ 6332120 h 10799773"/>
              <a:gd name="connsiteX2684" fmla="*/ 5227094 w 7570879"/>
              <a:gd name="connsiteY2684" fmla="*/ 6292625 h 10799773"/>
              <a:gd name="connsiteX2685" fmla="*/ 5185747 w 7570879"/>
              <a:gd name="connsiteY2685" fmla="*/ 6303689 h 10799773"/>
              <a:gd name="connsiteX2686" fmla="*/ 5452019 w 7570879"/>
              <a:gd name="connsiteY2686" fmla="*/ 6296245 h 10799773"/>
              <a:gd name="connsiteX2687" fmla="*/ 5528612 w 7570879"/>
              <a:gd name="connsiteY2687" fmla="*/ 6318057 h 10799773"/>
              <a:gd name="connsiteX2688" fmla="*/ 5490469 w 7570879"/>
              <a:gd name="connsiteY2688" fmla="*/ 6285581 h 10799773"/>
              <a:gd name="connsiteX2689" fmla="*/ 5452019 w 7570879"/>
              <a:gd name="connsiteY2689" fmla="*/ 6277900 h 10799773"/>
              <a:gd name="connsiteX2690" fmla="*/ 5452019 w 7570879"/>
              <a:gd name="connsiteY2690" fmla="*/ 6296245 h 10799773"/>
              <a:gd name="connsiteX2691" fmla="*/ 5792768 w 7570879"/>
              <a:gd name="connsiteY2691" fmla="*/ 6299686 h 10799773"/>
              <a:gd name="connsiteX2692" fmla="*/ 5813255 w 7570879"/>
              <a:gd name="connsiteY2692" fmla="*/ 6326639 h 10799773"/>
              <a:gd name="connsiteX2693" fmla="*/ 5825355 w 7570879"/>
              <a:gd name="connsiteY2693" fmla="*/ 6310520 h 10799773"/>
              <a:gd name="connsiteX2694" fmla="*/ 5804877 w 7570879"/>
              <a:gd name="connsiteY2694" fmla="*/ 6283559 h 10799773"/>
              <a:gd name="connsiteX2695" fmla="*/ 5792768 w 7570879"/>
              <a:gd name="connsiteY2695" fmla="*/ 6299686 h 10799773"/>
              <a:gd name="connsiteX2696" fmla="*/ 1405524 w 7570879"/>
              <a:gd name="connsiteY2696" fmla="*/ 6301072 h 10799773"/>
              <a:gd name="connsiteX2697" fmla="*/ 1397809 w 7570879"/>
              <a:gd name="connsiteY2697" fmla="*/ 6328271 h 10799773"/>
              <a:gd name="connsiteX2698" fmla="*/ 1398183 w 7570879"/>
              <a:gd name="connsiteY2698" fmla="*/ 6347406 h 10799773"/>
              <a:gd name="connsiteX2699" fmla="*/ 1411030 w 7570879"/>
              <a:gd name="connsiteY2699" fmla="*/ 6325348 h 10799773"/>
              <a:gd name="connsiteX2700" fmla="*/ 1405524 w 7570879"/>
              <a:gd name="connsiteY2700" fmla="*/ 6301072 h 10799773"/>
              <a:gd name="connsiteX2701" fmla="*/ 1441832 w 7570879"/>
              <a:gd name="connsiteY2701" fmla="*/ 6301072 h 10799773"/>
              <a:gd name="connsiteX2702" fmla="*/ 1450601 w 7570879"/>
              <a:gd name="connsiteY2702" fmla="*/ 6392738 h 10799773"/>
              <a:gd name="connsiteX2703" fmla="*/ 1463738 w 7570879"/>
              <a:gd name="connsiteY2703" fmla="*/ 6384955 h 10799773"/>
              <a:gd name="connsiteX2704" fmla="*/ 1452674 w 7570879"/>
              <a:gd name="connsiteY2704" fmla="*/ 6324515 h 10799773"/>
              <a:gd name="connsiteX2705" fmla="*/ 1441832 w 7570879"/>
              <a:gd name="connsiteY2705" fmla="*/ 6301072 h 10799773"/>
              <a:gd name="connsiteX2706" fmla="*/ 3739420 w 7570879"/>
              <a:gd name="connsiteY2706" fmla="*/ 6316230 h 10799773"/>
              <a:gd name="connsiteX2707" fmla="*/ 3431793 w 7570879"/>
              <a:gd name="connsiteY2707" fmla="*/ 6426522 h 10799773"/>
              <a:gd name="connsiteX2708" fmla="*/ 3342514 w 7570879"/>
              <a:gd name="connsiteY2708" fmla="*/ 6479875 h 10799773"/>
              <a:gd name="connsiteX2709" fmla="*/ 3768327 w 7570879"/>
              <a:gd name="connsiteY2709" fmla="*/ 6317157 h 10799773"/>
              <a:gd name="connsiteX2710" fmla="*/ 3739420 w 7570879"/>
              <a:gd name="connsiteY2710" fmla="*/ 6316230 h 10799773"/>
              <a:gd name="connsiteX2711" fmla="*/ 4943683 w 7570879"/>
              <a:gd name="connsiteY2711" fmla="*/ 6315882 h 10799773"/>
              <a:gd name="connsiteX2712" fmla="*/ 5017998 w 7570879"/>
              <a:gd name="connsiteY2712" fmla="*/ 6339045 h 10799773"/>
              <a:gd name="connsiteX2713" fmla="*/ 5001174 w 7570879"/>
              <a:gd name="connsiteY2713" fmla="*/ 6300630 h 10799773"/>
              <a:gd name="connsiteX2714" fmla="*/ 4943683 w 7570879"/>
              <a:gd name="connsiteY2714" fmla="*/ 6315882 h 10799773"/>
              <a:gd name="connsiteX2715" fmla="*/ 5272391 w 7570879"/>
              <a:gd name="connsiteY2715" fmla="*/ 6324489 h 10799773"/>
              <a:gd name="connsiteX2716" fmla="*/ 5330988 w 7570879"/>
              <a:gd name="connsiteY2716" fmla="*/ 6336164 h 10799773"/>
              <a:gd name="connsiteX2717" fmla="*/ 5319873 w 7570879"/>
              <a:gd name="connsiteY2717" fmla="*/ 6317190 h 10799773"/>
              <a:gd name="connsiteX2718" fmla="*/ 5288383 w 7570879"/>
              <a:gd name="connsiteY2718" fmla="*/ 6309381 h 10799773"/>
              <a:gd name="connsiteX2719" fmla="*/ 5268016 w 7570879"/>
              <a:gd name="connsiteY2719" fmla="*/ 6301573 h 10799773"/>
              <a:gd name="connsiteX2720" fmla="*/ 5272391 w 7570879"/>
              <a:gd name="connsiteY2720" fmla="*/ 6324489 h 10799773"/>
              <a:gd name="connsiteX2721" fmla="*/ 5560952 w 7570879"/>
              <a:gd name="connsiteY2721" fmla="*/ 6321940 h 10799773"/>
              <a:gd name="connsiteX2722" fmla="*/ 5603633 w 7570879"/>
              <a:gd name="connsiteY2722" fmla="*/ 6340829 h 10799773"/>
              <a:gd name="connsiteX2723" fmla="*/ 5603309 w 7570879"/>
              <a:gd name="connsiteY2723" fmla="*/ 6317190 h 10799773"/>
              <a:gd name="connsiteX2724" fmla="*/ 5560952 w 7570879"/>
              <a:gd name="connsiteY2724" fmla="*/ 6321940 h 10799773"/>
              <a:gd name="connsiteX2725" fmla="*/ 2291725 w 7570879"/>
              <a:gd name="connsiteY2725" fmla="*/ 6340132 h 10799773"/>
              <a:gd name="connsiteX2726" fmla="*/ 2152696 w 7570879"/>
              <a:gd name="connsiteY2726" fmla="*/ 6421152 h 10799773"/>
              <a:gd name="connsiteX2727" fmla="*/ 2069476 w 7570879"/>
              <a:gd name="connsiteY2727" fmla="*/ 6480368 h 10799773"/>
              <a:gd name="connsiteX2728" fmla="*/ 2098069 w 7570879"/>
              <a:gd name="connsiteY2728" fmla="*/ 6484429 h 10799773"/>
              <a:gd name="connsiteX2729" fmla="*/ 2126653 w 7570879"/>
              <a:gd name="connsiteY2729" fmla="*/ 6488491 h 10799773"/>
              <a:gd name="connsiteX2730" fmla="*/ 2176590 w 7570879"/>
              <a:gd name="connsiteY2730" fmla="*/ 6441451 h 10799773"/>
              <a:gd name="connsiteX2731" fmla="*/ 2331211 w 7570879"/>
              <a:gd name="connsiteY2731" fmla="*/ 6341330 h 10799773"/>
              <a:gd name="connsiteX2732" fmla="*/ 2371759 w 7570879"/>
              <a:gd name="connsiteY2732" fmla="*/ 6318193 h 10799773"/>
              <a:gd name="connsiteX2733" fmla="*/ 2291725 w 7570879"/>
              <a:gd name="connsiteY2733" fmla="*/ 6340132 h 10799773"/>
              <a:gd name="connsiteX2734" fmla="*/ 5037541 w 7570879"/>
              <a:gd name="connsiteY2734" fmla="*/ 6339308 h 10799773"/>
              <a:gd name="connsiteX2735" fmla="*/ 5031237 w 7570879"/>
              <a:gd name="connsiteY2735" fmla="*/ 6363372 h 10799773"/>
              <a:gd name="connsiteX2736" fmla="*/ 5086204 w 7570879"/>
              <a:gd name="connsiteY2736" fmla="*/ 6377205 h 10799773"/>
              <a:gd name="connsiteX2737" fmla="*/ 5141146 w 7570879"/>
              <a:gd name="connsiteY2737" fmla="*/ 6391021 h 10799773"/>
              <a:gd name="connsiteX2738" fmla="*/ 5151156 w 7570879"/>
              <a:gd name="connsiteY2738" fmla="*/ 6375259 h 10799773"/>
              <a:gd name="connsiteX2739" fmla="*/ 5128256 w 7570879"/>
              <a:gd name="connsiteY2739" fmla="*/ 6337124 h 10799773"/>
              <a:gd name="connsiteX2740" fmla="*/ 5069414 w 7570879"/>
              <a:gd name="connsiteY2740" fmla="*/ 6322543 h 10799773"/>
              <a:gd name="connsiteX2741" fmla="*/ 5043838 w 7570879"/>
              <a:gd name="connsiteY2741" fmla="*/ 6315244 h 10799773"/>
              <a:gd name="connsiteX2742" fmla="*/ 5037541 w 7570879"/>
              <a:gd name="connsiteY2742" fmla="*/ 6339308 h 10799773"/>
              <a:gd name="connsiteX2743" fmla="*/ 5639737 w 7570879"/>
              <a:gd name="connsiteY2743" fmla="*/ 6329086 h 10799773"/>
              <a:gd name="connsiteX2744" fmla="*/ 5658490 w 7570879"/>
              <a:gd name="connsiteY2744" fmla="*/ 6365539 h 10799773"/>
              <a:gd name="connsiteX2745" fmla="*/ 5658608 w 7570879"/>
              <a:gd name="connsiteY2745" fmla="*/ 6323750 h 10799773"/>
              <a:gd name="connsiteX2746" fmla="*/ 5639737 w 7570879"/>
              <a:gd name="connsiteY2746" fmla="*/ 6329086 h 10799773"/>
              <a:gd name="connsiteX2747" fmla="*/ 1470068 w 7570879"/>
              <a:gd name="connsiteY2747" fmla="*/ 6340217 h 10799773"/>
              <a:gd name="connsiteX2748" fmla="*/ 1491251 w 7570879"/>
              <a:gd name="connsiteY2748" fmla="*/ 6376636 h 10799773"/>
              <a:gd name="connsiteX2749" fmla="*/ 1566892 w 7570879"/>
              <a:gd name="connsiteY2749" fmla="*/ 6402611 h 10799773"/>
              <a:gd name="connsiteX2750" fmla="*/ 1550382 w 7570879"/>
              <a:gd name="connsiteY2750" fmla="*/ 6389713 h 10799773"/>
              <a:gd name="connsiteX2751" fmla="*/ 1501974 w 7570879"/>
              <a:gd name="connsiteY2751" fmla="*/ 6357849 h 10799773"/>
              <a:gd name="connsiteX2752" fmla="*/ 1470068 w 7570879"/>
              <a:gd name="connsiteY2752" fmla="*/ 6340217 h 10799773"/>
              <a:gd name="connsiteX2753" fmla="*/ 5360812 w 7570879"/>
              <a:gd name="connsiteY2753" fmla="*/ 6342078 h 10799773"/>
              <a:gd name="connsiteX2754" fmla="*/ 5368774 w 7570879"/>
              <a:gd name="connsiteY2754" fmla="*/ 6366703 h 10799773"/>
              <a:gd name="connsiteX2755" fmla="*/ 5401462 w 7570879"/>
              <a:gd name="connsiteY2755" fmla="*/ 6357475 h 10799773"/>
              <a:gd name="connsiteX2756" fmla="*/ 5360812 w 7570879"/>
              <a:gd name="connsiteY2756" fmla="*/ 6342078 h 10799773"/>
              <a:gd name="connsiteX2757" fmla="*/ 1356088 w 7570879"/>
              <a:gd name="connsiteY2757" fmla="*/ 6351833 h 10799773"/>
              <a:gd name="connsiteX2758" fmla="*/ 1353879 w 7570879"/>
              <a:gd name="connsiteY2758" fmla="*/ 6374401 h 10799773"/>
              <a:gd name="connsiteX2759" fmla="*/ 1370661 w 7570879"/>
              <a:gd name="connsiteY2759" fmla="*/ 6351782 h 10799773"/>
              <a:gd name="connsiteX2760" fmla="*/ 1365571 w 7570879"/>
              <a:gd name="connsiteY2760" fmla="*/ 6336512 h 10799773"/>
              <a:gd name="connsiteX2761" fmla="*/ 1356088 w 7570879"/>
              <a:gd name="connsiteY2761" fmla="*/ 6351833 h 10799773"/>
              <a:gd name="connsiteX2762" fmla="*/ 5706183 w 7570879"/>
              <a:gd name="connsiteY2762" fmla="*/ 6359497 h 10799773"/>
              <a:gd name="connsiteX2763" fmla="*/ 5724342 w 7570879"/>
              <a:gd name="connsiteY2763" fmla="*/ 6377630 h 10799773"/>
              <a:gd name="connsiteX2764" fmla="*/ 5742500 w 7570879"/>
              <a:gd name="connsiteY2764" fmla="*/ 6359497 h 10799773"/>
              <a:gd name="connsiteX2765" fmla="*/ 5724342 w 7570879"/>
              <a:gd name="connsiteY2765" fmla="*/ 6341365 h 10799773"/>
              <a:gd name="connsiteX2766" fmla="*/ 5706183 w 7570879"/>
              <a:gd name="connsiteY2766" fmla="*/ 6359497 h 10799773"/>
              <a:gd name="connsiteX2767" fmla="*/ 5169025 w 7570879"/>
              <a:gd name="connsiteY2767" fmla="*/ 6372209 h 10799773"/>
              <a:gd name="connsiteX2768" fmla="*/ 5192757 w 7570879"/>
              <a:gd name="connsiteY2768" fmla="*/ 6404948 h 10799773"/>
              <a:gd name="connsiteX2769" fmla="*/ 5230552 w 7570879"/>
              <a:gd name="connsiteY2769" fmla="*/ 6393741 h 10799773"/>
              <a:gd name="connsiteX2770" fmla="*/ 5202308 w 7570879"/>
              <a:gd name="connsiteY2770" fmla="*/ 6360627 h 10799773"/>
              <a:gd name="connsiteX2771" fmla="*/ 5169025 w 7570879"/>
              <a:gd name="connsiteY2771" fmla="*/ 6372209 h 10799773"/>
              <a:gd name="connsiteX2772" fmla="*/ 5435884 w 7570879"/>
              <a:gd name="connsiteY2772" fmla="*/ 6361511 h 10799773"/>
              <a:gd name="connsiteX2773" fmla="*/ 5466354 w 7570879"/>
              <a:gd name="connsiteY2773" fmla="*/ 6394395 h 10799773"/>
              <a:gd name="connsiteX2774" fmla="*/ 5514311 w 7570879"/>
              <a:gd name="connsiteY2774" fmla="*/ 6386841 h 10799773"/>
              <a:gd name="connsiteX2775" fmla="*/ 5435884 w 7570879"/>
              <a:gd name="connsiteY2775" fmla="*/ 6361511 h 10799773"/>
              <a:gd name="connsiteX2776" fmla="*/ 5778808 w 7570879"/>
              <a:gd name="connsiteY2776" fmla="*/ 6371580 h 10799773"/>
              <a:gd name="connsiteX2777" fmla="*/ 5796958 w 7570879"/>
              <a:gd name="connsiteY2777" fmla="*/ 6389713 h 10799773"/>
              <a:gd name="connsiteX2778" fmla="*/ 5815116 w 7570879"/>
              <a:gd name="connsiteY2778" fmla="*/ 6371580 h 10799773"/>
              <a:gd name="connsiteX2779" fmla="*/ 5796958 w 7570879"/>
              <a:gd name="connsiteY2779" fmla="*/ 6353447 h 10799773"/>
              <a:gd name="connsiteX2780" fmla="*/ 5778808 w 7570879"/>
              <a:gd name="connsiteY2780" fmla="*/ 6371580 h 10799773"/>
              <a:gd name="connsiteX2781" fmla="*/ 4926136 w 7570879"/>
              <a:gd name="connsiteY2781" fmla="*/ 6376644 h 10799773"/>
              <a:gd name="connsiteX2782" fmla="*/ 4962614 w 7570879"/>
              <a:gd name="connsiteY2782" fmla="*/ 6416997 h 10799773"/>
              <a:gd name="connsiteX2783" fmla="*/ 5000596 w 7570879"/>
              <a:gd name="connsiteY2783" fmla="*/ 6405823 h 10799773"/>
              <a:gd name="connsiteX2784" fmla="*/ 4966158 w 7570879"/>
              <a:gd name="connsiteY2784" fmla="*/ 6371580 h 10799773"/>
              <a:gd name="connsiteX2785" fmla="*/ 4926136 w 7570879"/>
              <a:gd name="connsiteY2785" fmla="*/ 6376644 h 10799773"/>
              <a:gd name="connsiteX2786" fmla="*/ 5254446 w 7570879"/>
              <a:gd name="connsiteY2786" fmla="*/ 6394573 h 10799773"/>
              <a:gd name="connsiteX2787" fmla="*/ 5283880 w 7570879"/>
              <a:gd name="connsiteY2787" fmla="*/ 6425978 h 10799773"/>
              <a:gd name="connsiteX2788" fmla="*/ 5305301 w 7570879"/>
              <a:gd name="connsiteY2788" fmla="*/ 6388557 h 10799773"/>
              <a:gd name="connsiteX2789" fmla="*/ 5254446 w 7570879"/>
              <a:gd name="connsiteY2789" fmla="*/ 6394573 h 10799773"/>
              <a:gd name="connsiteX2790" fmla="*/ 5548844 w 7570879"/>
              <a:gd name="connsiteY2790" fmla="*/ 6394462 h 10799773"/>
              <a:gd name="connsiteX2791" fmla="*/ 5589366 w 7570879"/>
              <a:gd name="connsiteY2791" fmla="*/ 6408270 h 10799773"/>
              <a:gd name="connsiteX2792" fmla="*/ 5564979 w 7570879"/>
              <a:gd name="connsiteY2792" fmla="*/ 6377630 h 10799773"/>
              <a:gd name="connsiteX2793" fmla="*/ 5548844 w 7570879"/>
              <a:gd name="connsiteY2793" fmla="*/ 6394462 h 10799773"/>
              <a:gd name="connsiteX2794" fmla="*/ 5022366 w 7570879"/>
              <a:gd name="connsiteY2794" fmla="*/ 6401779 h 10799773"/>
              <a:gd name="connsiteX2795" fmla="*/ 5021941 w 7570879"/>
              <a:gd name="connsiteY2795" fmla="*/ 6423557 h 10799773"/>
              <a:gd name="connsiteX2796" fmla="*/ 5130712 w 7570879"/>
              <a:gd name="connsiteY2796" fmla="*/ 6452736 h 10799773"/>
              <a:gd name="connsiteX2797" fmla="*/ 5104056 w 7570879"/>
              <a:gd name="connsiteY2797" fmla="*/ 6410199 h 10799773"/>
              <a:gd name="connsiteX2798" fmla="*/ 5050814 w 7570879"/>
              <a:gd name="connsiteY2798" fmla="*/ 6395780 h 10799773"/>
              <a:gd name="connsiteX2799" fmla="*/ 5022366 w 7570879"/>
              <a:gd name="connsiteY2799" fmla="*/ 6401779 h 10799773"/>
              <a:gd name="connsiteX2800" fmla="*/ 5627518 w 7570879"/>
              <a:gd name="connsiteY2800" fmla="*/ 6401804 h 10799773"/>
              <a:gd name="connsiteX2801" fmla="*/ 5646381 w 7570879"/>
              <a:gd name="connsiteY2801" fmla="*/ 6438061 h 10799773"/>
              <a:gd name="connsiteX2802" fmla="*/ 5657776 w 7570879"/>
              <a:gd name="connsiteY2802" fmla="*/ 6413887 h 10799773"/>
              <a:gd name="connsiteX2803" fmla="*/ 5627518 w 7570879"/>
              <a:gd name="connsiteY2803" fmla="*/ 6401804 h 10799773"/>
              <a:gd name="connsiteX2804" fmla="*/ 4794220 w 7570879"/>
              <a:gd name="connsiteY2804" fmla="*/ 6419546 h 10799773"/>
              <a:gd name="connsiteX2805" fmla="*/ 4843834 w 7570879"/>
              <a:gd name="connsiteY2805" fmla="*/ 6455735 h 10799773"/>
              <a:gd name="connsiteX2806" fmla="*/ 4883167 w 7570879"/>
              <a:gd name="connsiteY2806" fmla="*/ 6464164 h 10799773"/>
              <a:gd name="connsiteX2807" fmla="*/ 4883167 w 7570879"/>
              <a:gd name="connsiteY2807" fmla="*/ 6440432 h 10799773"/>
              <a:gd name="connsiteX2808" fmla="*/ 4794220 w 7570879"/>
              <a:gd name="connsiteY2808" fmla="*/ 6419546 h 10799773"/>
              <a:gd name="connsiteX2809" fmla="*/ 5343087 w 7570879"/>
              <a:gd name="connsiteY2809" fmla="*/ 6418637 h 10799773"/>
              <a:gd name="connsiteX2810" fmla="*/ 5385777 w 7570879"/>
              <a:gd name="connsiteY2810" fmla="*/ 6437534 h 10799773"/>
              <a:gd name="connsiteX2811" fmla="*/ 5385454 w 7570879"/>
              <a:gd name="connsiteY2811" fmla="*/ 6413887 h 10799773"/>
              <a:gd name="connsiteX2812" fmla="*/ 5343087 w 7570879"/>
              <a:gd name="connsiteY2812" fmla="*/ 6418637 h 10799773"/>
              <a:gd name="connsiteX2813" fmla="*/ 5694084 w 7570879"/>
              <a:gd name="connsiteY2813" fmla="*/ 6425978 h 10799773"/>
              <a:gd name="connsiteX2814" fmla="*/ 5711520 w 7570879"/>
              <a:gd name="connsiteY2814" fmla="*/ 6450152 h 10799773"/>
              <a:gd name="connsiteX2815" fmla="*/ 5728913 w 7570879"/>
              <a:gd name="connsiteY2815" fmla="*/ 6412731 h 10799773"/>
              <a:gd name="connsiteX2816" fmla="*/ 5694084 w 7570879"/>
              <a:gd name="connsiteY2816" fmla="*/ 6425978 h 10799773"/>
              <a:gd name="connsiteX2817" fmla="*/ 5420657 w 7570879"/>
              <a:gd name="connsiteY2817" fmla="*/ 6427754 h 10799773"/>
              <a:gd name="connsiteX2818" fmla="*/ 5467144 w 7570879"/>
              <a:gd name="connsiteY2818" fmla="*/ 6466951 h 10799773"/>
              <a:gd name="connsiteX2819" fmla="*/ 5500436 w 7570879"/>
              <a:gd name="connsiteY2819" fmla="*/ 6474785 h 10799773"/>
              <a:gd name="connsiteX2820" fmla="*/ 5500436 w 7570879"/>
              <a:gd name="connsiteY2820" fmla="*/ 6457613 h 10799773"/>
              <a:gd name="connsiteX2821" fmla="*/ 5420657 w 7570879"/>
              <a:gd name="connsiteY2821" fmla="*/ 6427754 h 10799773"/>
              <a:gd name="connsiteX2822" fmla="*/ 5149439 w 7570879"/>
              <a:gd name="connsiteY2822" fmla="*/ 6441978 h 10799773"/>
              <a:gd name="connsiteX2823" fmla="*/ 5213396 w 7570879"/>
              <a:gd name="connsiteY2823" fmla="*/ 6463646 h 10799773"/>
              <a:gd name="connsiteX2824" fmla="*/ 5182697 w 7570879"/>
              <a:gd name="connsiteY2824" fmla="*/ 6431697 h 10799773"/>
              <a:gd name="connsiteX2825" fmla="*/ 5149439 w 7570879"/>
              <a:gd name="connsiteY2825" fmla="*/ 6423353 h 10799773"/>
              <a:gd name="connsiteX2826" fmla="*/ 5149439 w 7570879"/>
              <a:gd name="connsiteY2826" fmla="*/ 6441978 h 10799773"/>
              <a:gd name="connsiteX2827" fmla="*/ 5766699 w 7570879"/>
              <a:gd name="connsiteY2827" fmla="*/ 6444111 h 10799773"/>
              <a:gd name="connsiteX2828" fmla="*/ 5784858 w 7570879"/>
              <a:gd name="connsiteY2828" fmla="*/ 6462243 h 10799773"/>
              <a:gd name="connsiteX2829" fmla="*/ 5803016 w 7570879"/>
              <a:gd name="connsiteY2829" fmla="*/ 6444111 h 10799773"/>
              <a:gd name="connsiteX2830" fmla="*/ 5784858 w 7570879"/>
              <a:gd name="connsiteY2830" fmla="*/ 6425978 h 10799773"/>
              <a:gd name="connsiteX2831" fmla="*/ 5766699 w 7570879"/>
              <a:gd name="connsiteY2831" fmla="*/ 6444111 h 10799773"/>
              <a:gd name="connsiteX2832" fmla="*/ 4907375 w 7570879"/>
              <a:gd name="connsiteY2832" fmla="*/ 6454894 h 10799773"/>
              <a:gd name="connsiteX2833" fmla="*/ 4981231 w 7570879"/>
              <a:gd name="connsiteY2833" fmla="*/ 6472321 h 10799773"/>
              <a:gd name="connsiteX2834" fmla="*/ 4934608 w 7570879"/>
              <a:gd name="connsiteY2834" fmla="*/ 6438248 h 10799773"/>
              <a:gd name="connsiteX2835" fmla="*/ 4907375 w 7570879"/>
              <a:gd name="connsiteY2835" fmla="*/ 6454894 h 10799773"/>
              <a:gd name="connsiteX2836" fmla="*/ 5240128 w 7570879"/>
              <a:gd name="connsiteY2836" fmla="*/ 6462371 h 10799773"/>
              <a:gd name="connsiteX2837" fmla="*/ 5268559 w 7570879"/>
              <a:gd name="connsiteY2837" fmla="*/ 6492120 h 10799773"/>
              <a:gd name="connsiteX2838" fmla="*/ 5296906 w 7570879"/>
              <a:gd name="connsiteY2838" fmla="*/ 6500837 h 10799773"/>
              <a:gd name="connsiteX2839" fmla="*/ 5292623 w 7570879"/>
              <a:gd name="connsiteY2839" fmla="*/ 6478652 h 10799773"/>
              <a:gd name="connsiteX2840" fmla="*/ 5240128 w 7570879"/>
              <a:gd name="connsiteY2840" fmla="*/ 6462371 h 10799773"/>
              <a:gd name="connsiteX2841" fmla="*/ 5536744 w 7570879"/>
              <a:gd name="connsiteY2841" fmla="*/ 6468285 h 10799773"/>
              <a:gd name="connsiteX2842" fmla="*/ 5557918 w 7570879"/>
              <a:gd name="connsiteY2842" fmla="*/ 6484115 h 10799773"/>
              <a:gd name="connsiteX2843" fmla="*/ 5555539 w 7570879"/>
              <a:gd name="connsiteY2843" fmla="*/ 6452294 h 10799773"/>
              <a:gd name="connsiteX2844" fmla="*/ 5536744 w 7570879"/>
              <a:gd name="connsiteY2844" fmla="*/ 6468285 h 10799773"/>
              <a:gd name="connsiteX2845" fmla="*/ 4778067 w 7570879"/>
              <a:gd name="connsiteY2845" fmla="*/ 6481795 h 10799773"/>
              <a:gd name="connsiteX2846" fmla="*/ 4821971 w 7570879"/>
              <a:gd name="connsiteY2846" fmla="*/ 6513235 h 10799773"/>
              <a:gd name="connsiteX2847" fmla="*/ 4828284 w 7570879"/>
              <a:gd name="connsiteY2847" fmla="*/ 6477360 h 10799773"/>
              <a:gd name="connsiteX2848" fmla="*/ 4784890 w 7570879"/>
              <a:gd name="connsiteY2848" fmla="*/ 6464053 h 10799773"/>
              <a:gd name="connsiteX2849" fmla="*/ 4778067 w 7570879"/>
              <a:gd name="connsiteY2849" fmla="*/ 6481795 h 10799773"/>
              <a:gd name="connsiteX2850" fmla="*/ 5000307 w 7570879"/>
              <a:gd name="connsiteY2850" fmla="*/ 6479111 h 10799773"/>
              <a:gd name="connsiteX2851" fmla="*/ 4993816 w 7570879"/>
              <a:gd name="connsiteY2851" fmla="*/ 6496002 h 10799773"/>
              <a:gd name="connsiteX2852" fmla="*/ 5074656 w 7570879"/>
              <a:gd name="connsiteY2852" fmla="*/ 6515911 h 10799773"/>
              <a:gd name="connsiteX2853" fmla="*/ 5176672 w 7570879"/>
              <a:gd name="connsiteY2853" fmla="*/ 6542150 h 10799773"/>
              <a:gd name="connsiteX2854" fmla="*/ 5197855 w 7570879"/>
              <a:gd name="connsiteY2854" fmla="*/ 6530356 h 10799773"/>
              <a:gd name="connsiteX2855" fmla="*/ 5137441 w 7570879"/>
              <a:gd name="connsiteY2855" fmla="*/ 6504474 h 10799773"/>
              <a:gd name="connsiteX2856" fmla="*/ 5125231 w 7570879"/>
              <a:gd name="connsiteY2856" fmla="*/ 6501126 h 10799773"/>
              <a:gd name="connsiteX2857" fmla="*/ 5019222 w 7570879"/>
              <a:gd name="connsiteY2857" fmla="*/ 6462243 h 10799773"/>
              <a:gd name="connsiteX2858" fmla="*/ 5000307 w 7570879"/>
              <a:gd name="connsiteY2858" fmla="*/ 6479111 h 10799773"/>
              <a:gd name="connsiteX2859" fmla="*/ 5611501 w 7570879"/>
              <a:gd name="connsiteY2859" fmla="*/ 6482390 h 10799773"/>
              <a:gd name="connsiteX2860" fmla="*/ 5645668 w 7570879"/>
              <a:gd name="connsiteY2860" fmla="*/ 6487420 h 10799773"/>
              <a:gd name="connsiteX2861" fmla="*/ 5626634 w 7570879"/>
              <a:gd name="connsiteY2861" fmla="*/ 6462243 h 10799773"/>
              <a:gd name="connsiteX2862" fmla="*/ 5611501 w 7570879"/>
              <a:gd name="connsiteY2862" fmla="*/ 6482390 h 10799773"/>
              <a:gd name="connsiteX2863" fmla="*/ 2642033 w 7570879"/>
              <a:gd name="connsiteY2863" fmla="*/ 6485288 h 10799773"/>
              <a:gd name="connsiteX2864" fmla="*/ 2554607 w 7570879"/>
              <a:gd name="connsiteY2864" fmla="*/ 6499189 h 10799773"/>
              <a:gd name="connsiteX2865" fmla="*/ 2795371 w 7570879"/>
              <a:gd name="connsiteY2865" fmla="*/ 6485619 h 10799773"/>
              <a:gd name="connsiteX2866" fmla="*/ 2819571 w 7570879"/>
              <a:gd name="connsiteY2866" fmla="*/ 6475864 h 10799773"/>
              <a:gd name="connsiteX2867" fmla="*/ 2771163 w 7570879"/>
              <a:gd name="connsiteY2867" fmla="*/ 6477003 h 10799773"/>
              <a:gd name="connsiteX2868" fmla="*/ 2642033 w 7570879"/>
              <a:gd name="connsiteY2868" fmla="*/ 6485288 h 10799773"/>
              <a:gd name="connsiteX2869" fmla="*/ 5324887 w 7570879"/>
              <a:gd name="connsiteY2869" fmla="*/ 6486503 h 10799773"/>
              <a:gd name="connsiteX2870" fmla="*/ 5366913 w 7570879"/>
              <a:gd name="connsiteY2870" fmla="*/ 6504788 h 10799773"/>
              <a:gd name="connsiteX2871" fmla="*/ 5372827 w 7570879"/>
              <a:gd name="connsiteY2871" fmla="*/ 6485585 h 10799773"/>
              <a:gd name="connsiteX2872" fmla="*/ 5324887 w 7570879"/>
              <a:gd name="connsiteY2872" fmla="*/ 6486503 h 10799773"/>
              <a:gd name="connsiteX2873" fmla="*/ 5681984 w 7570879"/>
              <a:gd name="connsiteY2873" fmla="*/ 6498501 h 10799773"/>
              <a:gd name="connsiteX2874" fmla="*/ 5699420 w 7570879"/>
              <a:gd name="connsiteY2874" fmla="*/ 6522675 h 10799773"/>
              <a:gd name="connsiteX2875" fmla="*/ 5716813 w 7570879"/>
              <a:gd name="connsiteY2875" fmla="*/ 6485254 h 10799773"/>
              <a:gd name="connsiteX2876" fmla="*/ 5681984 w 7570879"/>
              <a:gd name="connsiteY2876" fmla="*/ 6498501 h 10799773"/>
              <a:gd name="connsiteX2877" fmla="*/ 5403603 w 7570879"/>
              <a:gd name="connsiteY2877" fmla="*/ 6504550 h 10799773"/>
              <a:gd name="connsiteX2878" fmla="*/ 5406713 w 7570879"/>
              <a:gd name="connsiteY2878" fmla="*/ 6522675 h 10799773"/>
              <a:gd name="connsiteX2879" fmla="*/ 5449079 w 7570879"/>
              <a:gd name="connsiteY2879" fmla="*/ 6533916 h 10799773"/>
              <a:gd name="connsiteX2880" fmla="*/ 5488327 w 7570879"/>
              <a:gd name="connsiteY2880" fmla="*/ 6545158 h 10799773"/>
              <a:gd name="connsiteX2881" fmla="*/ 5488327 w 7570879"/>
              <a:gd name="connsiteY2881" fmla="*/ 6529064 h 10799773"/>
              <a:gd name="connsiteX2882" fmla="*/ 5450218 w 7570879"/>
              <a:gd name="connsiteY2882" fmla="*/ 6499690 h 10799773"/>
              <a:gd name="connsiteX2883" fmla="*/ 5403603 w 7570879"/>
              <a:gd name="connsiteY2883" fmla="*/ 6504550 h 10799773"/>
              <a:gd name="connsiteX2884" fmla="*/ 5762332 w 7570879"/>
              <a:gd name="connsiteY2884" fmla="*/ 6494804 h 10799773"/>
              <a:gd name="connsiteX2885" fmla="*/ 5772758 w 7570879"/>
              <a:gd name="connsiteY2885" fmla="*/ 6534766 h 10799773"/>
              <a:gd name="connsiteX2886" fmla="*/ 5790908 w 7570879"/>
              <a:gd name="connsiteY2886" fmla="*/ 6517347 h 10799773"/>
              <a:gd name="connsiteX2887" fmla="*/ 5762332 w 7570879"/>
              <a:gd name="connsiteY2887" fmla="*/ 6494804 h 10799773"/>
              <a:gd name="connsiteX2888" fmla="*/ 4890950 w 7570879"/>
              <a:gd name="connsiteY2888" fmla="*/ 6516497 h 10799773"/>
              <a:gd name="connsiteX2889" fmla="*/ 4922976 w 7570879"/>
              <a:gd name="connsiteY2889" fmla="*/ 6544529 h 10799773"/>
              <a:gd name="connsiteX2890" fmla="*/ 4961841 w 7570879"/>
              <a:gd name="connsiteY2890" fmla="*/ 6554759 h 10799773"/>
              <a:gd name="connsiteX2891" fmla="*/ 4965928 w 7570879"/>
              <a:gd name="connsiteY2891" fmla="*/ 6537774 h 10799773"/>
              <a:gd name="connsiteX2892" fmla="*/ 4929816 w 7570879"/>
              <a:gd name="connsiteY2892" fmla="*/ 6506335 h 10799773"/>
              <a:gd name="connsiteX2893" fmla="*/ 4890950 w 7570879"/>
              <a:gd name="connsiteY2893" fmla="*/ 6516497 h 10799773"/>
              <a:gd name="connsiteX2894" fmla="*/ 2650131 w 7570879"/>
              <a:gd name="connsiteY2894" fmla="*/ 6534766 h 10799773"/>
              <a:gd name="connsiteX2895" fmla="*/ 2589615 w 7570879"/>
              <a:gd name="connsiteY2895" fmla="*/ 6543059 h 10799773"/>
              <a:gd name="connsiteX2896" fmla="*/ 2710647 w 7570879"/>
              <a:gd name="connsiteY2896" fmla="*/ 6544257 h 10799773"/>
              <a:gd name="connsiteX2897" fmla="*/ 2880087 w 7570879"/>
              <a:gd name="connsiteY2897" fmla="*/ 6535454 h 10799773"/>
              <a:gd name="connsiteX2898" fmla="*/ 2928503 w 7570879"/>
              <a:gd name="connsiteY2898" fmla="*/ 6525462 h 10799773"/>
              <a:gd name="connsiteX2899" fmla="*/ 2819571 w 7570879"/>
              <a:gd name="connsiteY2899" fmla="*/ 6525963 h 10799773"/>
              <a:gd name="connsiteX2900" fmla="*/ 2650131 w 7570879"/>
              <a:gd name="connsiteY2900" fmla="*/ 6534766 h 10799773"/>
              <a:gd name="connsiteX2901" fmla="*/ 3382374 w 7570879"/>
              <a:gd name="connsiteY2901" fmla="*/ 6531070 h 10799773"/>
              <a:gd name="connsiteX2902" fmla="*/ 3342140 w 7570879"/>
              <a:gd name="connsiteY2902" fmla="*/ 6590328 h 10799773"/>
              <a:gd name="connsiteX2903" fmla="*/ 3385883 w 7570879"/>
              <a:gd name="connsiteY2903" fmla="*/ 6583114 h 10799773"/>
              <a:gd name="connsiteX2904" fmla="*/ 3450911 w 7570879"/>
              <a:gd name="connsiteY2904" fmla="*/ 6577846 h 10799773"/>
              <a:gd name="connsiteX2905" fmla="*/ 3344885 w 7570879"/>
              <a:gd name="connsiteY2905" fmla="*/ 6699771 h 10799773"/>
              <a:gd name="connsiteX2906" fmla="*/ 3253125 w 7570879"/>
              <a:gd name="connsiteY2906" fmla="*/ 6758851 h 10799773"/>
              <a:gd name="connsiteX2907" fmla="*/ 3324789 w 7570879"/>
              <a:gd name="connsiteY2907" fmla="*/ 6804148 h 10799773"/>
              <a:gd name="connsiteX2908" fmla="*/ 3400421 w 7570879"/>
              <a:gd name="connsiteY2908" fmla="*/ 6837550 h 10799773"/>
              <a:gd name="connsiteX2909" fmla="*/ 3415606 w 7570879"/>
              <a:gd name="connsiteY2909" fmla="*/ 6816809 h 10799773"/>
              <a:gd name="connsiteX2910" fmla="*/ 3411867 w 7570879"/>
              <a:gd name="connsiteY2910" fmla="*/ 6781181 h 10799773"/>
              <a:gd name="connsiteX2911" fmla="*/ 3355047 w 7570879"/>
              <a:gd name="connsiteY2911" fmla="*/ 6768868 h 10799773"/>
              <a:gd name="connsiteX2912" fmla="*/ 3317150 w 7570879"/>
              <a:gd name="connsiteY2912" fmla="*/ 6749283 h 10799773"/>
              <a:gd name="connsiteX2913" fmla="*/ 3391024 w 7570879"/>
              <a:gd name="connsiteY2913" fmla="*/ 6715788 h 10799773"/>
              <a:gd name="connsiteX2914" fmla="*/ 3448906 w 7570879"/>
              <a:gd name="connsiteY2914" fmla="*/ 6540009 h 10799773"/>
              <a:gd name="connsiteX2915" fmla="*/ 3403939 w 7570879"/>
              <a:gd name="connsiteY2915" fmla="*/ 6523635 h 10799773"/>
              <a:gd name="connsiteX2916" fmla="*/ 3382374 w 7570879"/>
              <a:gd name="connsiteY2916" fmla="*/ 6531070 h 10799773"/>
              <a:gd name="connsiteX2917" fmla="*/ 4984766 w 7570879"/>
              <a:gd name="connsiteY2917" fmla="*/ 6536831 h 10799773"/>
              <a:gd name="connsiteX2918" fmla="*/ 5043855 w 7570879"/>
              <a:gd name="connsiteY2918" fmla="*/ 6579367 h 10799773"/>
              <a:gd name="connsiteX2919" fmla="*/ 5097514 w 7570879"/>
              <a:gd name="connsiteY2919" fmla="*/ 6567242 h 10799773"/>
              <a:gd name="connsiteX2920" fmla="*/ 4984766 w 7570879"/>
              <a:gd name="connsiteY2920" fmla="*/ 6536831 h 10799773"/>
              <a:gd name="connsiteX2921" fmla="*/ 5222055 w 7570879"/>
              <a:gd name="connsiteY2921" fmla="*/ 6539966 h 10799773"/>
              <a:gd name="connsiteX2922" fmla="*/ 5253324 w 7570879"/>
              <a:gd name="connsiteY2922" fmla="*/ 6558940 h 10799773"/>
              <a:gd name="connsiteX2923" fmla="*/ 5248345 w 7570879"/>
              <a:gd name="connsiteY2923" fmla="*/ 6524850 h 10799773"/>
              <a:gd name="connsiteX2924" fmla="*/ 5222055 w 7570879"/>
              <a:gd name="connsiteY2924" fmla="*/ 6539966 h 10799773"/>
              <a:gd name="connsiteX2925" fmla="*/ 5524635 w 7570879"/>
              <a:gd name="connsiteY2925" fmla="*/ 6540808 h 10799773"/>
              <a:gd name="connsiteX2926" fmla="*/ 5542793 w 7570879"/>
              <a:gd name="connsiteY2926" fmla="*/ 6558940 h 10799773"/>
              <a:gd name="connsiteX2927" fmla="*/ 5560952 w 7570879"/>
              <a:gd name="connsiteY2927" fmla="*/ 6540808 h 10799773"/>
              <a:gd name="connsiteX2928" fmla="*/ 5542793 w 7570879"/>
              <a:gd name="connsiteY2928" fmla="*/ 6522675 h 10799773"/>
              <a:gd name="connsiteX2929" fmla="*/ 5524635 w 7570879"/>
              <a:gd name="connsiteY2929" fmla="*/ 6540808 h 10799773"/>
              <a:gd name="connsiteX2930" fmla="*/ 1276522 w 7570879"/>
              <a:gd name="connsiteY2930" fmla="*/ 6552525 h 10799773"/>
              <a:gd name="connsiteX2931" fmla="*/ 1251931 w 7570879"/>
              <a:gd name="connsiteY2931" fmla="*/ 6572952 h 10799773"/>
              <a:gd name="connsiteX2932" fmla="*/ 1269588 w 7570879"/>
              <a:gd name="connsiteY2932" fmla="*/ 6578823 h 10799773"/>
              <a:gd name="connsiteX2933" fmla="*/ 1229151 w 7570879"/>
              <a:gd name="connsiteY2933" fmla="*/ 6641770 h 10799773"/>
              <a:gd name="connsiteX2934" fmla="*/ 1165729 w 7570879"/>
              <a:gd name="connsiteY2934" fmla="*/ 6720784 h 10799773"/>
              <a:gd name="connsiteX2935" fmla="*/ 1142744 w 7570879"/>
              <a:gd name="connsiteY2935" fmla="*/ 6736860 h 10799773"/>
              <a:gd name="connsiteX2936" fmla="*/ 1163146 w 7570879"/>
              <a:gd name="connsiteY2936" fmla="*/ 6753659 h 10799773"/>
              <a:gd name="connsiteX2937" fmla="*/ 1183521 w 7570879"/>
              <a:gd name="connsiteY2937" fmla="*/ 6770474 h 10799773"/>
              <a:gd name="connsiteX2938" fmla="*/ 1188586 w 7570879"/>
              <a:gd name="connsiteY2938" fmla="*/ 6755460 h 10799773"/>
              <a:gd name="connsiteX2939" fmla="*/ 1260309 w 7570879"/>
              <a:gd name="connsiteY2939" fmla="*/ 6642696 h 10799773"/>
              <a:gd name="connsiteX2940" fmla="*/ 1322865 w 7570879"/>
              <a:gd name="connsiteY2940" fmla="*/ 6541462 h 10799773"/>
              <a:gd name="connsiteX2941" fmla="*/ 1276522 w 7570879"/>
              <a:gd name="connsiteY2941" fmla="*/ 6552525 h 10799773"/>
              <a:gd name="connsiteX2942" fmla="*/ 4756977 w 7570879"/>
              <a:gd name="connsiteY2942" fmla="*/ 6554912 h 10799773"/>
              <a:gd name="connsiteX2943" fmla="*/ 4805572 w 7570879"/>
              <a:gd name="connsiteY2943" fmla="*/ 6598706 h 10799773"/>
              <a:gd name="connsiteX2944" fmla="*/ 4840783 w 7570879"/>
              <a:gd name="connsiteY2944" fmla="*/ 6601247 h 10799773"/>
              <a:gd name="connsiteX2945" fmla="*/ 4844454 w 7570879"/>
              <a:gd name="connsiteY2945" fmla="*/ 6575620 h 10799773"/>
              <a:gd name="connsiteX2946" fmla="*/ 4848133 w 7570879"/>
              <a:gd name="connsiteY2946" fmla="*/ 6550010 h 10799773"/>
              <a:gd name="connsiteX2947" fmla="*/ 4820254 w 7570879"/>
              <a:gd name="connsiteY2947" fmla="*/ 6542550 h 10799773"/>
              <a:gd name="connsiteX2948" fmla="*/ 4756977 w 7570879"/>
              <a:gd name="connsiteY2948" fmla="*/ 6554912 h 10799773"/>
              <a:gd name="connsiteX2949" fmla="*/ 5311674 w 7570879"/>
              <a:gd name="connsiteY2949" fmla="*/ 6548727 h 10799773"/>
              <a:gd name="connsiteX2950" fmla="*/ 5320357 w 7570879"/>
              <a:gd name="connsiteY2950" fmla="*/ 6572187 h 10799773"/>
              <a:gd name="connsiteX2951" fmla="*/ 5355196 w 7570879"/>
              <a:gd name="connsiteY2951" fmla="*/ 6566282 h 10799773"/>
              <a:gd name="connsiteX2952" fmla="*/ 5311674 w 7570879"/>
              <a:gd name="connsiteY2952" fmla="*/ 6548727 h 10799773"/>
              <a:gd name="connsiteX2953" fmla="*/ 5597260 w 7570879"/>
              <a:gd name="connsiteY2953" fmla="*/ 6552899 h 10799773"/>
              <a:gd name="connsiteX2954" fmla="*/ 5615409 w 7570879"/>
              <a:gd name="connsiteY2954" fmla="*/ 6571032 h 10799773"/>
              <a:gd name="connsiteX2955" fmla="*/ 5633568 w 7570879"/>
              <a:gd name="connsiteY2955" fmla="*/ 6552899 h 10799773"/>
              <a:gd name="connsiteX2956" fmla="*/ 5615409 w 7570879"/>
              <a:gd name="connsiteY2956" fmla="*/ 6534766 h 10799773"/>
              <a:gd name="connsiteX2957" fmla="*/ 5597260 w 7570879"/>
              <a:gd name="connsiteY2957" fmla="*/ 6552899 h 10799773"/>
              <a:gd name="connsiteX2958" fmla="*/ 5669876 w 7570879"/>
              <a:gd name="connsiteY2958" fmla="*/ 6563690 h 10799773"/>
              <a:gd name="connsiteX2959" fmla="*/ 5712565 w 7570879"/>
              <a:gd name="connsiteY2959" fmla="*/ 6582588 h 10799773"/>
              <a:gd name="connsiteX2960" fmla="*/ 5712242 w 7570879"/>
              <a:gd name="connsiteY2960" fmla="*/ 6558940 h 10799773"/>
              <a:gd name="connsiteX2961" fmla="*/ 5669876 w 7570879"/>
              <a:gd name="connsiteY2961" fmla="*/ 6563690 h 10799773"/>
              <a:gd name="connsiteX2962" fmla="*/ 1651616 w 7570879"/>
              <a:gd name="connsiteY2962" fmla="*/ 6563792 h 10799773"/>
              <a:gd name="connsiteX2963" fmla="*/ 1744438 w 7570879"/>
              <a:gd name="connsiteY2963" fmla="*/ 6615327 h 10799773"/>
              <a:gd name="connsiteX2964" fmla="*/ 1705912 w 7570879"/>
              <a:gd name="connsiteY2964" fmla="*/ 6584618 h 10799773"/>
              <a:gd name="connsiteX2965" fmla="*/ 1651616 w 7570879"/>
              <a:gd name="connsiteY2965" fmla="*/ 6563792 h 10799773"/>
              <a:gd name="connsiteX2966" fmla="*/ 2878022 w 7570879"/>
              <a:gd name="connsiteY2966" fmla="*/ 6570199 h 10799773"/>
              <a:gd name="connsiteX2967" fmla="*/ 2814523 w 7570879"/>
              <a:gd name="connsiteY2967" fmla="*/ 6595095 h 10799773"/>
              <a:gd name="connsiteX2968" fmla="*/ 3019277 w 7570879"/>
              <a:gd name="connsiteY2968" fmla="*/ 6569349 h 10799773"/>
              <a:gd name="connsiteX2969" fmla="*/ 3010202 w 7570879"/>
              <a:gd name="connsiteY2969" fmla="*/ 6561132 h 10799773"/>
              <a:gd name="connsiteX2970" fmla="*/ 2878022 w 7570879"/>
              <a:gd name="connsiteY2970" fmla="*/ 6570199 h 10799773"/>
              <a:gd name="connsiteX2971" fmla="*/ 4871067 w 7570879"/>
              <a:gd name="connsiteY2971" fmla="*/ 6570037 h 10799773"/>
              <a:gd name="connsiteX2972" fmla="*/ 4864167 w 7570879"/>
              <a:gd name="connsiteY2972" fmla="*/ 6599097 h 10799773"/>
              <a:gd name="connsiteX2973" fmla="*/ 4857268 w 7570879"/>
              <a:gd name="connsiteY2973" fmla="*/ 6617060 h 10799773"/>
              <a:gd name="connsiteX2974" fmla="*/ 4909550 w 7570879"/>
              <a:gd name="connsiteY2974" fmla="*/ 6629500 h 10799773"/>
              <a:gd name="connsiteX2975" fmla="*/ 5014489 w 7570879"/>
              <a:gd name="connsiteY2975" fmla="*/ 6656605 h 10799773"/>
              <a:gd name="connsiteX2976" fmla="*/ 5067137 w 7570879"/>
              <a:gd name="connsiteY2976" fmla="*/ 6671280 h 10799773"/>
              <a:gd name="connsiteX2977" fmla="*/ 5077852 w 7570879"/>
              <a:gd name="connsiteY2977" fmla="*/ 6654396 h 10799773"/>
              <a:gd name="connsiteX2978" fmla="*/ 5033318 w 7570879"/>
              <a:gd name="connsiteY2978" fmla="*/ 6606974 h 10799773"/>
              <a:gd name="connsiteX2979" fmla="*/ 4977705 w 7570879"/>
              <a:gd name="connsiteY2979" fmla="*/ 6591424 h 10799773"/>
              <a:gd name="connsiteX2980" fmla="*/ 4966939 w 7570879"/>
              <a:gd name="connsiteY2980" fmla="*/ 6608427 h 10799773"/>
              <a:gd name="connsiteX2981" fmla="*/ 4956165 w 7570879"/>
              <a:gd name="connsiteY2981" fmla="*/ 6625421 h 10799773"/>
              <a:gd name="connsiteX2982" fmla="*/ 4955970 w 7570879"/>
              <a:gd name="connsiteY2982" fmla="*/ 6605453 h 10799773"/>
              <a:gd name="connsiteX2983" fmla="*/ 4917673 w 7570879"/>
              <a:gd name="connsiteY2983" fmla="*/ 6572213 h 10799773"/>
              <a:gd name="connsiteX2984" fmla="*/ 4871067 w 7570879"/>
              <a:gd name="connsiteY2984" fmla="*/ 6570037 h 10799773"/>
              <a:gd name="connsiteX2985" fmla="*/ 5118858 w 7570879"/>
              <a:gd name="connsiteY2985" fmla="*/ 6571559 h 10799773"/>
              <a:gd name="connsiteX2986" fmla="*/ 5157214 w 7570879"/>
              <a:gd name="connsiteY2986" fmla="*/ 6607288 h 10799773"/>
              <a:gd name="connsiteX2987" fmla="*/ 5183113 w 7570879"/>
              <a:gd name="connsiteY2987" fmla="*/ 6593345 h 10799773"/>
              <a:gd name="connsiteX2988" fmla="*/ 5118858 w 7570879"/>
              <a:gd name="connsiteY2988" fmla="*/ 6571559 h 10799773"/>
              <a:gd name="connsiteX2989" fmla="*/ 5385972 w 7570879"/>
              <a:gd name="connsiteY2989" fmla="*/ 6570199 h 10799773"/>
              <a:gd name="connsiteX2990" fmla="*/ 5393050 w 7570879"/>
              <a:gd name="connsiteY2990" fmla="*/ 6590116 h 10799773"/>
              <a:gd name="connsiteX2991" fmla="*/ 5483424 w 7570879"/>
              <a:gd name="connsiteY2991" fmla="*/ 6593345 h 10799773"/>
              <a:gd name="connsiteX2992" fmla="*/ 5474996 w 7570879"/>
              <a:gd name="connsiteY2992" fmla="*/ 6585545 h 10799773"/>
              <a:gd name="connsiteX2993" fmla="*/ 5442188 w 7570879"/>
              <a:gd name="connsiteY2993" fmla="*/ 6575017 h 10799773"/>
              <a:gd name="connsiteX2994" fmla="*/ 5385972 w 7570879"/>
              <a:gd name="connsiteY2994" fmla="*/ 6570199 h 10799773"/>
              <a:gd name="connsiteX2995" fmla="*/ 5750674 w 7570879"/>
              <a:gd name="connsiteY2995" fmla="*/ 6575892 h 10799773"/>
              <a:gd name="connsiteX2996" fmla="*/ 5768722 w 7570879"/>
              <a:gd name="connsiteY2996" fmla="*/ 6607288 h 10799773"/>
              <a:gd name="connsiteX2997" fmla="*/ 5778808 w 7570879"/>
              <a:gd name="connsiteY2997" fmla="*/ 6583114 h 10799773"/>
              <a:gd name="connsiteX2998" fmla="*/ 5750674 w 7570879"/>
              <a:gd name="connsiteY2998" fmla="*/ 6575892 h 10799773"/>
              <a:gd name="connsiteX2999" fmla="*/ 2397811 w 7570879"/>
              <a:gd name="connsiteY2999" fmla="*/ 6613780 h 10799773"/>
              <a:gd name="connsiteX3000" fmla="*/ 2290739 w 7570879"/>
              <a:gd name="connsiteY3000" fmla="*/ 6655645 h 10799773"/>
              <a:gd name="connsiteX3001" fmla="*/ 2204163 w 7570879"/>
              <a:gd name="connsiteY3001" fmla="*/ 6655569 h 10799773"/>
              <a:gd name="connsiteX3002" fmla="*/ 1985134 w 7570879"/>
              <a:gd name="connsiteY3002" fmla="*/ 6619635 h 10799773"/>
              <a:gd name="connsiteX3003" fmla="*/ 1847057 w 7570879"/>
              <a:gd name="connsiteY3003" fmla="*/ 6589394 h 10799773"/>
              <a:gd name="connsiteX3004" fmla="*/ 2056671 w 7570879"/>
              <a:gd name="connsiteY3004" fmla="*/ 6678902 h 10799773"/>
              <a:gd name="connsiteX3005" fmla="*/ 2195861 w 7570879"/>
              <a:gd name="connsiteY3005" fmla="*/ 6693151 h 10799773"/>
              <a:gd name="connsiteX3006" fmla="*/ 2274926 w 7570879"/>
              <a:gd name="connsiteY3006" fmla="*/ 6692726 h 10799773"/>
              <a:gd name="connsiteX3007" fmla="*/ 2404880 w 7570879"/>
              <a:gd name="connsiteY3007" fmla="*/ 6650012 h 10799773"/>
              <a:gd name="connsiteX3008" fmla="*/ 2557054 w 7570879"/>
              <a:gd name="connsiteY3008" fmla="*/ 6607288 h 10799773"/>
              <a:gd name="connsiteX3009" fmla="*/ 2680389 w 7570879"/>
              <a:gd name="connsiteY3009" fmla="*/ 6637512 h 10799773"/>
              <a:gd name="connsiteX3010" fmla="*/ 2781470 w 7570879"/>
              <a:gd name="connsiteY3010" fmla="*/ 6667728 h 10799773"/>
              <a:gd name="connsiteX3011" fmla="*/ 2893538 w 7570879"/>
              <a:gd name="connsiteY3011" fmla="*/ 6667728 h 10799773"/>
              <a:gd name="connsiteX3012" fmla="*/ 3229350 w 7570879"/>
              <a:gd name="connsiteY3012" fmla="*/ 6607246 h 10799773"/>
              <a:gd name="connsiteX3013" fmla="*/ 3279491 w 7570879"/>
              <a:gd name="connsiteY3013" fmla="*/ 6583225 h 10799773"/>
              <a:gd name="connsiteX3014" fmla="*/ 3237133 w 7570879"/>
              <a:gd name="connsiteY3014" fmla="*/ 6588909 h 10799773"/>
              <a:gd name="connsiteX3015" fmla="*/ 3055585 w 7570879"/>
              <a:gd name="connsiteY3015" fmla="*/ 6614290 h 10799773"/>
              <a:gd name="connsiteX3016" fmla="*/ 2687561 w 7570879"/>
              <a:gd name="connsiteY3016" fmla="*/ 6595894 h 10799773"/>
              <a:gd name="connsiteX3017" fmla="*/ 2397811 w 7570879"/>
              <a:gd name="connsiteY3017" fmla="*/ 6613780 h 10799773"/>
              <a:gd name="connsiteX3018" fmla="*/ 1324828 w 7570879"/>
              <a:gd name="connsiteY3018" fmla="*/ 6628591 h 10799773"/>
              <a:gd name="connsiteX3019" fmla="*/ 1305667 w 7570879"/>
              <a:gd name="connsiteY3019" fmla="*/ 6691902 h 10799773"/>
              <a:gd name="connsiteX3020" fmla="*/ 1302582 w 7570879"/>
              <a:gd name="connsiteY3020" fmla="*/ 6765011 h 10799773"/>
              <a:gd name="connsiteX3021" fmla="*/ 1258584 w 7570879"/>
              <a:gd name="connsiteY3021" fmla="*/ 6751331 h 10799773"/>
              <a:gd name="connsiteX3022" fmla="*/ 1246969 w 7570879"/>
              <a:gd name="connsiteY3022" fmla="*/ 6728168 h 10799773"/>
              <a:gd name="connsiteX3023" fmla="*/ 1245380 w 7570879"/>
              <a:gd name="connsiteY3023" fmla="*/ 6812144 h 10799773"/>
              <a:gd name="connsiteX3024" fmla="*/ 1262765 w 7570879"/>
              <a:gd name="connsiteY3024" fmla="*/ 6826547 h 10799773"/>
              <a:gd name="connsiteX3025" fmla="*/ 1286812 w 7570879"/>
              <a:gd name="connsiteY3025" fmla="*/ 6813699 h 10799773"/>
              <a:gd name="connsiteX3026" fmla="*/ 1342527 w 7570879"/>
              <a:gd name="connsiteY3026" fmla="*/ 6670617 h 10799773"/>
              <a:gd name="connsiteX3027" fmla="*/ 1323918 w 7570879"/>
              <a:gd name="connsiteY3027" fmla="*/ 6660208 h 10799773"/>
              <a:gd name="connsiteX3028" fmla="*/ 1348356 w 7570879"/>
              <a:gd name="connsiteY3028" fmla="*/ 6638124 h 10799773"/>
              <a:gd name="connsiteX3029" fmla="*/ 1372785 w 7570879"/>
              <a:gd name="connsiteY3029" fmla="*/ 6616041 h 10799773"/>
              <a:gd name="connsiteX3030" fmla="*/ 1390637 w 7570879"/>
              <a:gd name="connsiteY3030" fmla="*/ 6630842 h 10799773"/>
              <a:gd name="connsiteX3031" fmla="*/ 1422765 w 7570879"/>
              <a:gd name="connsiteY3031" fmla="*/ 6636824 h 10799773"/>
              <a:gd name="connsiteX3032" fmla="*/ 1408167 w 7570879"/>
              <a:gd name="connsiteY3032" fmla="*/ 6605827 h 10799773"/>
              <a:gd name="connsiteX3033" fmla="*/ 1324828 w 7570879"/>
              <a:gd name="connsiteY3033" fmla="*/ 6628591 h 10799773"/>
              <a:gd name="connsiteX3034" fmla="*/ 5205129 w 7570879"/>
              <a:gd name="connsiteY3034" fmla="*/ 6602420 h 10799773"/>
              <a:gd name="connsiteX3035" fmla="*/ 5258261 w 7570879"/>
              <a:gd name="connsiteY3035" fmla="*/ 6625498 h 10799773"/>
              <a:gd name="connsiteX3036" fmla="*/ 5240817 w 7570879"/>
              <a:gd name="connsiteY3036" fmla="*/ 6592368 h 10799773"/>
              <a:gd name="connsiteX3037" fmla="*/ 5205129 w 7570879"/>
              <a:gd name="connsiteY3037" fmla="*/ 6602420 h 10799773"/>
              <a:gd name="connsiteX3038" fmla="*/ 5518263 w 7570879"/>
              <a:gd name="connsiteY3038" fmla="*/ 6595732 h 10799773"/>
              <a:gd name="connsiteX3039" fmla="*/ 5536158 w 7570879"/>
              <a:gd name="connsiteY3039" fmla="*/ 6631463 h 10799773"/>
              <a:gd name="connsiteX3040" fmla="*/ 5552837 w 7570879"/>
              <a:gd name="connsiteY3040" fmla="*/ 6614341 h 10799773"/>
              <a:gd name="connsiteX3041" fmla="*/ 5518263 w 7570879"/>
              <a:gd name="connsiteY3041" fmla="*/ 6595732 h 10799773"/>
              <a:gd name="connsiteX3042" fmla="*/ 4734248 w 7570879"/>
              <a:gd name="connsiteY3042" fmla="*/ 6632134 h 10799773"/>
              <a:gd name="connsiteX3043" fmla="*/ 4727756 w 7570879"/>
              <a:gd name="connsiteY3043" fmla="*/ 6656971 h 10799773"/>
              <a:gd name="connsiteX3044" fmla="*/ 4757827 w 7570879"/>
              <a:gd name="connsiteY3044" fmla="*/ 6668391 h 10799773"/>
              <a:gd name="connsiteX3045" fmla="*/ 4822651 w 7570879"/>
              <a:gd name="connsiteY3045" fmla="*/ 6656826 h 10799773"/>
              <a:gd name="connsiteX3046" fmla="*/ 4784541 w 7570879"/>
              <a:gd name="connsiteY3046" fmla="*/ 6620561 h 10799773"/>
              <a:gd name="connsiteX3047" fmla="*/ 4743586 w 7570879"/>
              <a:gd name="connsiteY3047" fmla="*/ 6607288 h 10799773"/>
              <a:gd name="connsiteX3048" fmla="*/ 4734248 w 7570879"/>
              <a:gd name="connsiteY3048" fmla="*/ 6632134 h 10799773"/>
              <a:gd name="connsiteX3049" fmla="*/ 5294680 w 7570879"/>
              <a:gd name="connsiteY3049" fmla="*/ 6624129 h 10799773"/>
              <a:gd name="connsiteX3050" fmla="*/ 5338202 w 7570879"/>
              <a:gd name="connsiteY3050" fmla="*/ 6641685 h 10799773"/>
              <a:gd name="connsiteX3051" fmla="*/ 5329509 w 7570879"/>
              <a:gd name="connsiteY3051" fmla="*/ 6618216 h 10799773"/>
              <a:gd name="connsiteX3052" fmla="*/ 5294680 w 7570879"/>
              <a:gd name="connsiteY3052" fmla="*/ 6624129 h 10799773"/>
              <a:gd name="connsiteX3053" fmla="*/ 5585152 w 7570879"/>
              <a:gd name="connsiteY3053" fmla="*/ 6625421 h 10799773"/>
              <a:gd name="connsiteX3054" fmla="*/ 5603309 w 7570879"/>
              <a:gd name="connsiteY3054" fmla="*/ 6643554 h 10799773"/>
              <a:gd name="connsiteX3055" fmla="*/ 5621468 w 7570879"/>
              <a:gd name="connsiteY3055" fmla="*/ 6625421 h 10799773"/>
              <a:gd name="connsiteX3056" fmla="*/ 5603309 w 7570879"/>
              <a:gd name="connsiteY3056" fmla="*/ 6607288 h 10799773"/>
              <a:gd name="connsiteX3057" fmla="*/ 5585152 w 7570879"/>
              <a:gd name="connsiteY3057" fmla="*/ 6625421 h 10799773"/>
              <a:gd name="connsiteX3058" fmla="*/ 3553224 w 7570879"/>
              <a:gd name="connsiteY3058" fmla="*/ 6639110 h 10799773"/>
              <a:gd name="connsiteX3059" fmla="*/ 3467217 w 7570879"/>
              <a:gd name="connsiteY3059" fmla="*/ 6816350 h 10799773"/>
              <a:gd name="connsiteX3060" fmla="*/ 3497959 w 7570879"/>
              <a:gd name="connsiteY3060" fmla="*/ 6880971 h 10799773"/>
              <a:gd name="connsiteX3061" fmla="*/ 3528837 w 7570879"/>
              <a:gd name="connsiteY3061" fmla="*/ 6911806 h 10799773"/>
              <a:gd name="connsiteX3062" fmla="*/ 3561441 w 7570879"/>
              <a:gd name="connsiteY3062" fmla="*/ 6903623 h 10799773"/>
              <a:gd name="connsiteX3063" fmla="*/ 3611174 w 7570879"/>
              <a:gd name="connsiteY3063" fmla="*/ 6881318 h 10799773"/>
              <a:gd name="connsiteX3064" fmla="*/ 3684835 w 7570879"/>
              <a:gd name="connsiteY3064" fmla="*/ 6709712 h 10799773"/>
              <a:gd name="connsiteX3065" fmla="*/ 3553224 w 7570879"/>
              <a:gd name="connsiteY3065" fmla="*/ 6639110 h 10799773"/>
              <a:gd name="connsiteX3066" fmla="*/ 5657776 w 7570879"/>
              <a:gd name="connsiteY3066" fmla="*/ 6636629 h 10799773"/>
              <a:gd name="connsiteX3067" fmla="*/ 5682987 w 7570879"/>
              <a:gd name="connsiteY3067" fmla="*/ 6655645 h 10799773"/>
              <a:gd name="connsiteX3068" fmla="*/ 5677948 w 7570879"/>
              <a:gd name="connsiteY3068" fmla="*/ 6621521 h 10799773"/>
              <a:gd name="connsiteX3069" fmla="*/ 5657776 w 7570879"/>
              <a:gd name="connsiteY3069" fmla="*/ 6636629 h 10799773"/>
              <a:gd name="connsiteX3070" fmla="*/ 5101023 w 7570879"/>
              <a:gd name="connsiteY3070" fmla="*/ 6654345 h 10799773"/>
              <a:gd name="connsiteX3071" fmla="*/ 5149014 w 7570879"/>
              <a:gd name="connsiteY3071" fmla="*/ 6691902 h 10799773"/>
              <a:gd name="connsiteX3072" fmla="*/ 5164776 w 7570879"/>
              <a:gd name="connsiteY3072" fmla="*/ 6668773 h 10799773"/>
              <a:gd name="connsiteX3073" fmla="*/ 5170835 w 7570879"/>
              <a:gd name="connsiteY3073" fmla="*/ 6645644 h 10799773"/>
              <a:gd name="connsiteX3074" fmla="*/ 5145012 w 7570879"/>
              <a:gd name="connsiteY3074" fmla="*/ 6638719 h 10799773"/>
              <a:gd name="connsiteX3075" fmla="*/ 5101023 w 7570879"/>
              <a:gd name="connsiteY3075" fmla="*/ 6654345 h 10799773"/>
              <a:gd name="connsiteX3076" fmla="*/ 5370261 w 7570879"/>
              <a:gd name="connsiteY3076" fmla="*/ 6646579 h 10799773"/>
              <a:gd name="connsiteX3077" fmla="*/ 5427811 w 7570879"/>
              <a:gd name="connsiteY3077" fmla="*/ 6650445 h 10799773"/>
              <a:gd name="connsiteX3078" fmla="*/ 5396550 w 7570879"/>
              <a:gd name="connsiteY3078" fmla="*/ 6631463 h 10799773"/>
              <a:gd name="connsiteX3079" fmla="*/ 5370261 w 7570879"/>
              <a:gd name="connsiteY3079" fmla="*/ 6646579 h 10799773"/>
              <a:gd name="connsiteX3080" fmla="*/ 5738574 w 7570879"/>
              <a:gd name="connsiteY3080" fmla="*/ 6648414 h 10799773"/>
              <a:gd name="connsiteX3081" fmla="*/ 5756622 w 7570879"/>
              <a:gd name="connsiteY3081" fmla="*/ 6679819 h 10799773"/>
              <a:gd name="connsiteX3082" fmla="*/ 5766699 w 7570879"/>
              <a:gd name="connsiteY3082" fmla="*/ 6655645 h 10799773"/>
              <a:gd name="connsiteX3083" fmla="*/ 5738574 w 7570879"/>
              <a:gd name="connsiteY3083" fmla="*/ 6648414 h 10799773"/>
              <a:gd name="connsiteX3084" fmla="*/ 1407810 w 7570879"/>
              <a:gd name="connsiteY3084" fmla="*/ 6703450 h 10799773"/>
              <a:gd name="connsiteX3085" fmla="*/ 1372632 w 7570879"/>
              <a:gd name="connsiteY3085" fmla="*/ 6885304 h 10799773"/>
              <a:gd name="connsiteX3086" fmla="*/ 1508220 w 7570879"/>
              <a:gd name="connsiteY3086" fmla="*/ 6726799 h 10799773"/>
              <a:gd name="connsiteX3087" fmla="*/ 1522087 w 7570879"/>
              <a:gd name="connsiteY3087" fmla="*/ 6680575 h 10799773"/>
              <a:gd name="connsiteX3088" fmla="*/ 1506690 w 7570879"/>
              <a:gd name="connsiteY3088" fmla="*/ 6662069 h 10799773"/>
              <a:gd name="connsiteX3089" fmla="*/ 1407810 w 7570879"/>
              <a:gd name="connsiteY3089" fmla="*/ 6703450 h 10799773"/>
              <a:gd name="connsiteX3090" fmla="*/ 2487591 w 7570879"/>
              <a:gd name="connsiteY3090" fmla="*/ 6664729 h 10799773"/>
              <a:gd name="connsiteX3091" fmla="*/ 2421671 w 7570879"/>
              <a:gd name="connsiteY3091" fmla="*/ 6719135 h 10799773"/>
              <a:gd name="connsiteX3092" fmla="*/ 2397233 w 7570879"/>
              <a:gd name="connsiteY3092" fmla="*/ 6752401 h 10799773"/>
              <a:gd name="connsiteX3093" fmla="*/ 2411729 w 7570879"/>
              <a:gd name="connsiteY3093" fmla="*/ 6766889 h 10799773"/>
              <a:gd name="connsiteX3094" fmla="*/ 2426217 w 7570879"/>
              <a:gd name="connsiteY3094" fmla="*/ 6781350 h 10799773"/>
              <a:gd name="connsiteX3095" fmla="*/ 2426217 w 7570879"/>
              <a:gd name="connsiteY3095" fmla="*/ 6762674 h 10799773"/>
              <a:gd name="connsiteX3096" fmla="*/ 2453246 w 7570879"/>
              <a:gd name="connsiteY3096" fmla="*/ 6720979 h 10799773"/>
              <a:gd name="connsiteX3097" fmla="*/ 2480275 w 7570879"/>
              <a:gd name="connsiteY3097" fmla="*/ 6697952 h 10799773"/>
              <a:gd name="connsiteX3098" fmla="*/ 2463620 w 7570879"/>
              <a:gd name="connsiteY3098" fmla="*/ 6719390 h 10799773"/>
              <a:gd name="connsiteX3099" fmla="*/ 2492196 w 7570879"/>
              <a:gd name="connsiteY3099" fmla="*/ 6728720 h 10799773"/>
              <a:gd name="connsiteX3100" fmla="*/ 2611189 w 7570879"/>
              <a:gd name="connsiteY3100" fmla="*/ 6723639 h 10799773"/>
              <a:gd name="connsiteX3101" fmla="*/ 2638023 w 7570879"/>
              <a:gd name="connsiteY3101" fmla="*/ 6746300 h 10799773"/>
              <a:gd name="connsiteX3102" fmla="*/ 2614800 w 7570879"/>
              <a:gd name="connsiteY3102" fmla="*/ 6718923 h 10799773"/>
              <a:gd name="connsiteX3103" fmla="*/ 2554284 w 7570879"/>
              <a:gd name="connsiteY3103" fmla="*/ 6680720 h 10799773"/>
              <a:gd name="connsiteX3104" fmla="*/ 2516991 w 7570879"/>
              <a:gd name="connsiteY3104" fmla="*/ 6669903 h 10799773"/>
              <a:gd name="connsiteX3105" fmla="*/ 2557131 w 7570879"/>
              <a:gd name="connsiteY3105" fmla="*/ 6668816 h 10799773"/>
              <a:gd name="connsiteX3106" fmla="*/ 2661424 w 7570879"/>
              <a:gd name="connsiteY3106" fmla="*/ 6731711 h 10799773"/>
              <a:gd name="connsiteX3107" fmla="*/ 2678418 w 7570879"/>
              <a:gd name="connsiteY3107" fmla="*/ 6770474 h 10799773"/>
              <a:gd name="connsiteX3108" fmla="*/ 2679395 w 7570879"/>
              <a:gd name="connsiteY3108" fmla="*/ 6742477 h 10799773"/>
              <a:gd name="connsiteX3109" fmla="*/ 2618318 w 7570879"/>
              <a:gd name="connsiteY3109" fmla="*/ 6656911 h 10799773"/>
              <a:gd name="connsiteX3110" fmla="*/ 2487591 w 7570879"/>
              <a:gd name="connsiteY3110" fmla="*/ 6664729 h 10799773"/>
              <a:gd name="connsiteX3111" fmla="*/ 3585632 w 7570879"/>
              <a:gd name="connsiteY3111" fmla="*/ 6664414 h 10799773"/>
              <a:gd name="connsiteX3112" fmla="*/ 3515505 w 7570879"/>
              <a:gd name="connsiteY3112" fmla="*/ 6830429 h 10799773"/>
              <a:gd name="connsiteX3113" fmla="*/ 3515505 w 7570879"/>
              <a:gd name="connsiteY3113" fmla="*/ 6873221 h 10799773"/>
              <a:gd name="connsiteX3114" fmla="*/ 3539892 w 7570879"/>
              <a:gd name="connsiteY3114" fmla="*/ 6873221 h 10799773"/>
              <a:gd name="connsiteX3115" fmla="*/ 3632663 w 7570879"/>
              <a:gd name="connsiteY3115" fmla="*/ 6741975 h 10799773"/>
              <a:gd name="connsiteX3116" fmla="*/ 3652928 w 7570879"/>
              <a:gd name="connsiteY3116" fmla="*/ 6689302 h 10799773"/>
              <a:gd name="connsiteX3117" fmla="*/ 3640846 w 7570879"/>
              <a:gd name="connsiteY3117" fmla="*/ 6670175 h 10799773"/>
              <a:gd name="connsiteX3118" fmla="*/ 3585632 w 7570879"/>
              <a:gd name="connsiteY3118" fmla="*/ 6664414 h 10799773"/>
              <a:gd name="connsiteX3119" fmla="*/ 4841812 w 7570879"/>
              <a:gd name="connsiteY3119" fmla="*/ 6663412 h 10799773"/>
              <a:gd name="connsiteX3120" fmla="*/ 4838863 w 7570879"/>
              <a:gd name="connsiteY3120" fmla="*/ 6687942 h 10799773"/>
              <a:gd name="connsiteX3121" fmla="*/ 4948815 w 7570879"/>
              <a:gd name="connsiteY3121" fmla="*/ 6721531 h 10799773"/>
              <a:gd name="connsiteX3122" fmla="*/ 5054094 w 7570879"/>
              <a:gd name="connsiteY3122" fmla="*/ 6750472 h 10799773"/>
              <a:gd name="connsiteX3123" fmla="*/ 5061010 w 7570879"/>
              <a:gd name="connsiteY3123" fmla="*/ 6732459 h 10799773"/>
              <a:gd name="connsiteX3124" fmla="*/ 4953803 w 7570879"/>
              <a:gd name="connsiteY3124" fmla="*/ 6669725 h 10799773"/>
              <a:gd name="connsiteX3125" fmla="*/ 4841812 w 7570879"/>
              <a:gd name="connsiteY3125" fmla="*/ 6663412 h 10799773"/>
              <a:gd name="connsiteX3126" fmla="*/ 5445596 w 7570879"/>
              <a:gd name="connsiteY3126" fmla="*/ 6656249 h 10799773"/>
              <a:gd name="connsiteX3127" fmla="*/ 5465385 w 7570879"/>
              <a:gd name="connsiteY3127" fmla="*/ 6671305 h 10799773"/>
              <a:gd name="connsiteX3128" fmla="*/ 5466014 w 7570879"/>
              <a:gd name="connsiteY3128" fmla="*/ 6650768 h 10799773"/>
              <a:gd name="connsiteX3129" fmla="*/ 5445596 w 7570879"/>
              <a:gd name="connsiteY3129" fmla="*/ 6656249 h 10799773"/>
              <a:gd name="connsiteX3130" fmla="*/ 5798173 w 7570879"/>
              <a:gd name="connsiteY3130" fmla="*/ 6662893 h 10799773"/>
              <a:gd name="connsiteX3131" fmla="*/ 5796388 w 7570879"/>
              <a:gd name="connsiteY3131" fmla="*/ 6689319 h 10799773"/>
              <a:gd name="connsiteX3132" fmla="*/ 5810272 w 7570879"/>
              <a:gd name="connsiteY3132" fmla="*/ 6674985 h 10799773"/>
              <a:gd name="connsiteX3133" fmla="*/ 5812057 w 7570879"/>
              <a:gd name="connsiteY3133" fmla="*/ 6648558 h 10799773"/>
              <a:gd name="connsiteX3134" fmla="*/ 5798173 w 7570879"/>
              <a:gd name="connsiteY3134" fmla="*/ 6662893 h 10799773"/>
              <a:gd name="connsiteX3135" fmla="*/ 5852384 w 7570879"/>
              <a:gd name="connsiteY3135" fmla="*/ 6662689 h 10799773"/>
              <a:gd name="connsiteX3136" fmla="*/ 5859692 w 7570879"/>
              <a:gd name="connsiteY3136" fmla="*/ 6670005 h 10799773"/>
              <a:gd name="connsiteX3137" fmla="*/ 5858731 w 7570879"/>
              <a:gd name="connsiteY3137" fmla="*/ 6646834 h 10799773"/>
              <a:gd name="connsiteX3138" fmla="*/ 5852384 w 7570879"/>
              <a:gd name="connsiteY3138" fmla="*/ 6662689 h 10799773"/>
              <a:gd name="connsiteX3139" fmla="*/ 5185747 w 7570879"/>
              <a:gd name="connsiteY3139" fmla="*/ 6679819 h 10799773"/>
              <a:gd name="connsiteX3140" fmla="*/ 5196861 w 7570879"/>
              <a:gd name="connsiteY3140" fmla="*/ 6703994 h 10799773"/>
              <a:gd name="connsiteX3141" fmla="*/ 5225531 w 7570879"/>
              <a:gd name="connsiteY3141" fmla="*/ 6710723 h 10799773"/>
              <a:gd name="connsiteX3142" fmla="*/ 5249390 w 7570879"/>
              <a:gd name="connsiteY3142" fmla="*/ 6693364 h 10799773"/>
              <a:gd name="connsiteX3143" fmla="*/ 5237893 w 7570879"/>
              <a:gd name="connsiteY3143" fmla="*/ 6662468 h 10799773"/>
              <a:gd name="connsiteX3144" fmla="*/ 5185747 w 7570879"/>
              <a:gd name="connsiteY3144" fmla="*/ 6679819 h 10799773"/>
              <a:gd name="connsiteX3145" fmla="*/ 5505831 w 7570879"/>
              <a:gd name="connsiteY3145" fmla="*/ 6668782 h 10799773"/>
              <a:gd name="connsiteX3146" fmla="*/ 5511677 w 7570879"/>
              <a:gd name="connsiteY3146" fmla="*/ 6695879 h 10799773"/>
              <a:gd name="connsiteX3147" fmla="*/ 5525647 w 7570879"/>
              <a:gd name="connsiteY3147" fmla="*/ 6709831 h 10799773"/>
              <a:gd name="connsiteX3148" fmla="*/ 5536455 w 7570879"/>
              <a:gd name="connsiteY3148" fmla="*/ 6692378 h 10799773"/>
              <a:gd name="connsiteX3149" fmla="*/ 5524635 w 7570879"/>
              <a:gd name="connsiteY3149" fmla="*/ 6655645 h 10799773"/>
              <a:gd name="connsiteX3150" fmla="*/ 5505831 w 7570879"/>
              <a:gd name="connsiteY3150" fmla="*/ 6668782 h 10799773"/>
              <a:gd name="connsiteX3151" fmla="*/ 5573052 w 7570879"/>
              <a:gd name="connsiteY3151" fmla="*/ 6690900 h 10799773"/>
              <a:gd name="connsiteX3152" fmla="*/ 5592093 w 7570879"/>
              <a:gd name="connsiteY3152" fmla="*/ 6716077 h 10799773"/>
              <a:gd name="connsiteX3153" fmla="*/ 5607218 w 7570879"/>
              <a:gd name="connsiteY3153" fmla="*/ 6695930 h 10799773"/>
              <a:gd name="connsiteX3154" fmla="*/ 5573052 w 7570879"/>
              <a:gd name="connsiteY3154" fmla="*/ 6690900 h 10799773"/>
              <a:gd name="connsiteX3155" fmla="*/ 1428347 w 7570879"/>
              <a:gd name="connsiteY3155" fmla="*/ 6717529 h 10799773"/>
              <a:gd name="connsiteX3156" fmla="*/ 1363821 w 7570879"/>
              <a:gd name="connsiteY3156" fmla="*/ 6846829 h 10799773"/>
              <a:gd name="connsiteX3157" fmla="*/ 1367976 w 7570879"/>
              <a:gd name="connsiteY3157" fmla="*/ 6867179 h 10799773"/>
              <a:gd name="connsiteX3158" fmla="*/ 1402108 w 7570879"/>
              <a:gd name="connsiteY3158" fmla="*/ 6830914 h 10799773"/>
              <a:gd name="connsiteX3159" fmla="*/ 1482168 w 7570879"/>
              <a:gd name="connsiteY3159" fmla="*/ 6692386 h 10799773"/>
              <a:gd name="connsiteX3160" fmla="*/ 1428347 w 7570879"/>
              <a:gd name="connsiteY3160" fmla="*/ 6717529 h 10799773"/>
              <a:gd name="connsiteX3161" fmla="*/ 3122151 w 7570879"/>
              <a:gd name="connsiteY3161" fmla="*/ 6710570 h 10799773"/>
              <a:gd name="connsiteX3162" fmla="*/ 3053843 w 7570879"/>
              <a:gd name="connsiteY3162" fmla="*/ 6739265 h 10799773"/>
              <a:gd name="connsiteX3163" fmla="*/ 3242580 w 7570879"/>
              <a:gd name="connsiteY3163" fmla="*/ 6690976 h 10799773"/>
              <a:gd name="connsiteX3164" fmla="*/ 3122151 w 7570879"/>
              <a:gd name="connsiteY3164" fmla="*/ 6710570 h 10799773"/>
              <a:gd name="connsiteX3165" fmla="*/ 5278025 w 7570879"/>
              <a:gd name="connsiteY3165" fmla="*/ 6698411 h 10799773"/>
              <a:gd name="connsiteX3166" fmla="*/ 5289641 w 7570879"/>
              <a:gd name="connsiteY3166" fmla="*/ 6724191 h 10799773"/>
              <a:gd name="connsiteX3167" fmla="*/ 5325592 w 7570879"/>
              <a:gd name="connsiteY3167" fmla="*/ 6692956 h 10799773"/>
              <a:gd name="connsiteX3168" fmla="*/ 5278025 w 7570879"/>
              <a:gd name="connsiteY3168" fmla="*/ 6698411 h 10799773"/>
              <a:gd name="connsiteX3169" fmla="*/ 5645668 w 7570879"/>
              <a:gd name="connsiteY3169" fmla="*/ 6703994 h 10799773"/>
              <a:gd name="connsiteX3170" fmla="*/ 5650732 w 7570879"/>
              <a:gd name="connsiteY3170" fmla="*/ 6728168 h 10799773"/>
              <a:gd name="connsiteX3171" fmla="*/ 5674940 w 7570879"/>
              <a:gd name="connsiteY3171" fmla="*/ 6735509 h 10799773"/>
              <a:gd name="connsiteX3172" fmla="*/ 5694084 w 7570879"/>
              <a:gd name="connsiteY3172" fmla="*/ 6742842 h 10799773"/>
              <a:gd name="connsiteX3173" fmla="*/ 5694084 w 7570879"/>
              <a:gd name="connsiteY3173" fmla="*/ 6718668 h 10799773"/>
              <a:gd name="connsiteX3174" fmla="*/ 5674940 w 7570879"/>
              <a:gd name="connsiteY3174" fmla="*/ 6687152 h 10799773"/>
              <a:gd name="connsiteX3175" fmla="*/ 5645668 w 7570879"/>
              <a:gd name="connsiteY3175" fmla="*/ 6703994 h 10799773"/>
              <a:gd name="connsiteX3176" fmla="*/ 4713727 w 7570879"/>
              <a:gd name="connsiteY3176" fmla="*/ 6708004 h 10799773"/>
              <a:gd name="connsiteX3177" fmla="*/ 4755312 w 7570879"/>
              <a:gd name="connsiteY3177" fmla="*/ 6736860 h 10799773"/>
              <a:gd name="connsiteX3178" fmla="*/ 4796913 w 7570879"/>
              <a:gd name="connsiteY3178" fmla="*/ 6749614 h 10799773"/>
              <a:gd name="connsiteX3179" fmla="*/ 4803490 w 7570879"/>
              <a:gd name="connsiteY3179" fmla="*/ 6732459 h 10799773"/>
              <a:gd name="connsiteX3180" fmla="*/ 4779273 w 7570879"/>
              <a:gd name="connsiteY3180" fmla="*/ 6703603 h 10799773"/>
              <a:gd name="connsiteX3181" fmla="*/ 4713727 w 7570879"/>
              <a:gd name="connsiteY3181" fmla="*/ 6708004 h 10799773"/>
              <a:gd name="connsiteX3182" fmla="*/ 2147844 w 7570879"/>
              <a:gd name="connsiteY3182" fmla="*/ 6723758 h 10799773"/>
              <a:gd name="connsiteX3183" fmla="*/ 2280985 w 7570879"/>
              <a:gd name="connsiteY3183" fmla="*/ 6746759 h 10799773"/>
              <a:gd name="connsiteX3184" fmla="*/ 2359651 w 7570879"/>
              <a:gd name="connsiteY3184" fmla="*/ 6752401 h 10799773"/>
              <a:gd name="connsiteX3185" fmla="*/ 2232569 w 7570879"/>
              <a:gd name="connsiteY3185" fmla="*/ 6728627 h 10799773"/>
              <a:gd name="connsiteX3186" fmla="*/ 2147844 w 7570879"/>
              <a:gd name="connsiteY3186" fmla="*/ 6723758 h 10799773"/>
              <a:gd name="connsiteX3187" fmla="*/ 3723854 w 7570879"/>
              <a:gd name="connsiteY3187" fmla="*/ 6746980 h 10799773"/>
              <a:gd name="connsiteX3188" fmla="*/ 3660746 w 7570879"/>
              <a:gd name="connsiteY3188" fmla="*/ 6908407 h 10799773"/>
              <a:gd name="connsiteX3189" fmla="*/ 3691607 w 7570879"/>
              <a:gd name="connsiteY3189" fmla="*/ 6965584 h 10799773"/>
              <a:gd name="connsiteX3190" fmla="*/ 3722485 w 7570879"/>
              <a:gd name="connsiteY3190" fmla="*/ 6996420 h 10799773"/>
              <a:gd name="connsiteX3191" fmla="*/ 3755148 w 7570879"/>
              <a:gd name="connsiteY3191" fmla="*/ 6988271 h 10799773"/>
              <a:gd name="connsiteX3192" fmla="*/ 3878339 w 7570879"/>
              <a:gd name="connsiteY3192" fmla="*/ 6793502 h 10799773"/>
              <a:gd name="connsiteX3193" fmla="*/ 3796835 w 7570879"/>
              <a:gd name="connsiteY3193" fmla="*/ 6703994 h 10799773"/>
              <a:gd name="connsiteX3194" fmla="*/ 3759337 w 7570879"/>
              <a:gd name="connsiteY3194" fmla="*/ 6703994 h 10799773"/>
              <a:gd name="connsiteX3195" fmla="*/ 3723854 w 7570879"/>
              <a:gd name="connsiteY3195" fmla="*/ 6746980 h 10799773"/>
              <a:gd name="connsiteX3196" fmla="*/ 5355196 w 7570879"/>
              <a:gd name="connsiteY3196" fmla="*/ 6720835 h 10799773"/>
              <a:gd name="connsiteX3197" fmla="*/ 5405481 w 7570879"/>
              <a:gd name="connsiteY3197" fmla="*/ 6737642 h 10799773"/>
              <a:gd name="connsiteX3198" fmla="*/ 5385454 w 7570879"/>
              <a:gd name="connsiteY3198" fmla="*/ 6703994 h 10799773"/>
              <a:gd name="connsiteX3199" fmla="*/ 5355196 w 7570879"/>
              <a:gd name="connsiteY3199" fmla="*/ 6720835 h 10799773"/>
              <a:gd name="connsiteX3200" fmla="*/ 5730391 w 7570879"/>
              <a:gd name="connsiteY3200" fmla="*/ 6728168 h 10799773"/>
              <a:gd name="connsiteX3201" fmla="*/ 5742500 w 7570879"/>
              <a:gd name="connsiteY3201" fmla="*/ 6752342 h 10799773"/>
              <a:gd name="connsiteX3202" fmla="*/ 5754600 w 7570879"/>
              <a:gd name="connsiteY3202" fmla="*/ 6728168 h 10799773"/>
              <a:gd name="connsiteX3203" fmla="*/ 5742500 w 7570879"/>
              <a:gd name="connsiteY3203" fmla="*/ 6703994 h 10799773"/>
              <a:gd name="connsiteX3204" fmla="*/ 5730391 w 7570879"/>
              <a:gd name="connsiteY3204" fmla="*/ 6728168 h 10799773"/>
              <a:gd name="connsiteX3205" fmla="*/ 5743452 w 7570879"/>
              <a:gd name="connsiteY3205" fmla="*/ 7378278 h 10799773"/>
              <a:gd name="connsiteX3206" fmla="*/ 5471155 w 7570879"/>
              <a:gd name="connsiteY3206" fmla="*/ 9292299 h 10799773"/>
              <a:gd name="connsiteX3207" fmla="*/ 5464833 w 7570879"/>
              <a:gd name="connsiteY3207" fmla="*/ 9302836 h 10799773"/>
              <a:gd name="connsiteX3208" fmla="*/ 5452019 w 7570879"/>
              <a:gd name="connsiteY3208" fmla="*/ 9333086 h 10799773"/>
              <a:gd name="connsiteX3209" fmla="*/ 5464119 w 7570879"/>
              <a:gd name="connsiteY3209" fmla="*/ 9363250 h 10799773"/>
              <a:gd name="connsiteX3210" fmla="*/ 5476228 w 7570879"/>
              <a:gd name="connsiteY3210" fmla="*/ 9375401 h 10799773"/>
              <a:gd name="connsiteX3211" fmla="*/ 5461383 w 7570879"/>
              <a:gd name="connsiteY3211" fmla="*/ 9384408 h 10799773"/>
              <a:gd name="connsiteX3212" fmla="*/ 5442384 w 7570879"/>
              <a:gd name="connsiteY3212" fmla="*/ 9408625 h 10799773"/>
              <a:gd name="connsiteX3213" fmla="*/ 5454195 w 7570879"/>
              <a:gd name="connsiteY3213" fmla="*/ 9436155 h 10799773"/>
              <a:gd name="connsiteX3214" fmla="*/ 5448995 w 7570879"/>
              <a:gd name="connsiteY3214" fmla="*/ 9448816 h 10799773"/>
              <a:gd name="connsiteX3215" fmla="*/ 5446344 w 7570879"/>
              <a:gd name="connsiteY3215" fmla="*/ 9520445 h 10799773"/>
              <a:gd name="connsiteX3216" fmla="*/ 5469422 w 7570879"/>
              <a:gd name="connsiteY3216" fmla="*/ 9505321 h 10799773"/>
              <a:gd name="connsiteX3217" fmla="*/ 5609436 w 7570879"/>
              <a:gd name="connsiteY3217" fmla="*/ 8589678 h 10799773"/>
              <a:gd name="connsiteX3218" fmla="*/ 5717918 w 7570879"/>
              <a:gd name="connsiteY3218" fmla="*/ 7755615 h 10799773"/>
              <a:gd name="connsiteX3219" fmla="*/ 5848892 w 7570879"/>
              <a:gd name="connsiteY3219" fmla="*/ 6709516 h 10799773"/>
              <a:gd name="connsiteX3220" fmla="*/ 5743452 w 7570879"/>
              <a:gd name="connsiteY3220" fmla="*/ 7378278 h 10799773"/>
              <a:gd name="connsiteX3221" fmla="*/ 4822651 w 7570879"/>
              <a:gd name="connsiteY3221" fmla="*/ 6736053 h 10799773"/>
              <a:gd name="connsiteX3222" fmla="*/ 4822651 w 7570879"/>
              <a:gd name="connsiteY3222" fmla="*/ 6758604 h 10799773"/>
              <a:gd name="connsiteX3223" fmla="*/ 4926196 w 7570879"/>
              <a:gd name="connsiteY3223" fmla="*/ 6785999 h 10799773"/>
              <a:gd name="connsiteX3224" fmla="*/ 5052615 w 7570879"/>
              <a:gd name="connsiteY3224" fmla="*/ 6789788 h 10799773"/>
              <a:gd name="connsiteX3225" fmla="*/ 4955324 w 7570879"/>
              <a:gd name="connsiteY3225" fmla="*/ 6753684 h 10799773"/>
              <a:gd name="connsiteX3226" fmla="*/ 4840350 w 7570879"/>
              <a:gd name="connsiteY3226" fmla="*/ 6720274 h 10799773"/>
              <a:gd name="connsiteX3227" fmla="*/ 4822651 w 7570879"/>
              <a:gd name="connsiteY3227" fmla="*/ 6736053 h 10799773"/>
              <a:gd name="connsiteX3228" fmla="*/ 5082873 w 7570879"/>
              <a:gd name="connsiteY3228" fmla="*/ 6728168 h 10799773"/>
              <a:gd name="connsiteX3229" fmla="*/ 5119895 w 7570879"/>
              <a:gd name="connsiteY3229" fmla="*/ 6764433 h 10799773"/>
              <a:gd name="connsiteX3230" fmla="*/ 5130295 w 7570879"/>
              <a:gd name="connsiteY3230" fmla="*/ 6723418 h 10799773"/>
              <a:gd name="connsiteX3231" fmla="*/ 5082873 w 7570879"/>
              <a:gd name="connsiteY3231" fmla="*/ 6728168 h 10799773"/>
              <a:gd name="connsiteX3232" fmla="*/ 5427811 w 7570879"/>
              <a:gd name="connsiteY3232" fmla="*/ 6740259 h 10799773"/>
              <a:gd name="connsiteX3233" fmla="*/ 5438620 w 7570879"/>
              <a:gd name="connsiteY3233" fmla="*/ 6764433 h 10799773"/>
              <a:gd name="connsiteX3234" fmla="*/ 5455215 w 7570879"/>
              <a:gd name="connsiteY3234" fmla="*/ 6723307 h 10799773"/>
              <a:gd name="connsiteX3235" fmla="*/ 5427811 w 7570879"/>
              <a:gd name="connsiteY3235" fmla="*/ 6740259 h 10799773"/>
              <a:gd name="connsiteX3236" fmla="*/ 5786064 w 7570879"/>
              <a:gd name="connsiteY3236" fmla="*/ 6735424 h 10799773"/>
              <a:gd name="connsiteX3237" fmla="*/ 5784288 w 7570879"/>
              <a:gd name="connsiteY3237" fmla="*/ 6761842 h 10799773"/>
              <a:gd name="connsiteX3238" fmla="*/ 5798173 w 7570879"/>
              <a:gd name="connsiteY3238" fmla="*/ 6747507 h 10799773"/>
              <a:gd name="connsiteX3239" fmla="*/ 5799949 w 7570879"/>
              <a:gd name="connsiteY3239" fmla="*/ 6721081 h 10799773"/>
              <a:gd name="connsiteX3240" fmla="*/ 5786064 w 7570879"/>
              <a:gd name="connsiteY3240" fmla="*/ 6735424 h 10799773"/>
              <a:gd name="connsiteX3241" fmla="*/ 2738432 w 7570879"/>
              <a:gd name="connsiteY3241" fmla="*/ 6741839 h 10799773"/>
              <a:gd name="connsiteX3242" fmla="*/ 2847365 w 7570879"/>
              <a:gd name="connsiteY3242" fmla="*/ 6742205 h 10799773"/>
              <a:gd name="connsiteX3243" fmla="*/ 2916395 w 7570879"/>
              <a:gd name="connsiteY3243" fmla="*/ 6731082 h 10799773"/>
              <a:gd name="connsiteX3244" fmla="*/ 2807471 w 7570879"/>
              <a:gd name="connsiteY3244" fmla="*/ 6730717 h 10799773"/>
              <a:gd name="connsiteX3245" fmla="*/ 2698539 w 7570879"/>
              <a:gd name="connsiteY3245" fmla="*/ 6730343 h 10799773"/>
              <a:gd name="connsiteX3246" fmla="*/ 2738432 w 7570879"/>
              <a:gd name="connsiteY3246" fmla="*/ 6741839 h 10799773"/>
              <a:gd name="connsiteX3247" fmla="*/ 3778668 w 7570879"/>
              <a:gd name="connsiteY3247" fmla="*/ 6749096 h 10799773"/>
              <a:gd name="connsiteX3248" fmla="*/ 3709425 w 7570879"/>
              <a:gd name="connsiteY3248" fmla="*/ 6919394 h 10799773"/>
              <a:gd name="connsiteX3249" fmla="*/ 3709162 w 7570879"/>
              <a:gd name="connsiteY3249" fmla="*/ 6959509 h 10799773"/>
              <a:gd name="connsiteX3250" fmla="*/ 3736387 w 7570879"/>
              <a:gd name="connsiteY3250" fmla="*/ 6955659 h 10799773"/>
              <a:gd name="connsiteX3251" fmla="*/ 3833474 w 7570879"/>
              <a:gd name="connsiteY3251" fmla="*/ 6780977 h 10799773"/>
              <a:gd name="connsiteX3252" fmla="*/ 3836244 w 7570879"/>
              <a:gd name="connsiteY3252" fmla="*/ 6735144 h 10799773"/>
              <a:gd name="connsiteX3253" fmla="*/ 3817338 w 7570879"/>
              <a:gd name="connsiteY3253" fmla="*/ 6731218 h 10799773"/>
              <a:gd name="connsiteX3254" fmla="*/ 3778668 w 7570879"/>
              <a:gd name="connsiteY3254" fmla="*/ 6749096 h 10799773"/>
              <a:gd name="connsiteX3255" fmla="*/ 5496060 w 7570879"/>
              <a:gd name="connsiteY3255" fmla="*/ 6736554 h 10799773"/>
              <a:gd name="connsiteX3256" fmla="*/ 5506486 w 7570879"/>
              <a:gd name="connsiteY3256" fmla="*/ 6776516 h 10799773"/>
              <a:gd name="connsiteX3257" fmla="*/ 5524635 w 7570879"/>
              <a:gd name="connsiteY3257" fmla="*/ 6759097 h 10799773"/>
              <a:gd name="connsiteX3258" fmla="*/ 5496060 w 7570879"/>
              <a:gd name="connsiteY3258" fmla="*/ 6736554 h 10799773"/>
              <a:gd name="connsiteX3259" fmla="*/ 2956501 w 7570879"/>
              <a:gd name="connsiteY3259" fmla="*/ 6748509 h 10799773"/>
              <a:gd name="connsiteX3260" fmla="*/ 2979690 w 7570879"/>
              <a:gd name="connsiteY3260" fmla="*/ 6747558 h 10799773"/>
              <a:gd name="connsiteX3261" fmla="*/ 2963808 w 7570879"/>
              <a:gd name="connsiteY3261" fmla="*/ 6741210 h 10799773"/>
              <a:gd name="connsiteX3262" fmla="*/ 2956501 w 7570879"/>
              <a:gd name="connsiteY3262" fmla="*/ 6748509 h 10799773"/>
              <a:gd name="connsiteX3263" fmla="*/ 5167181 w 7570879"/>
              <a:gd name="connsiteY3263" fmla="*/ 6753004 h 10799773"/>
              <a:gd name="connsiteX3264" fmla="*/ 5209955 w 7570879"/>
              <a:gd name="connsiteY3264" fmla="*/ 6785404 h 10799773"/>
              <a:gd name="connsiteX3265" fmla="*/ 5228113 w 7570879"/>
              <a:gd name="connsiteY3265" fmla="*/ 6764263 h 10799773"/>
              <a:gd name="connsiteX3266" fmla="*/ 5167181 w 7570879"/>
              <a:gd name="connsiteY3266" fmla="*/ 6753004 h 10799773"/>
              <a:gd name="connsiteX3267" fmla="*/ 5557426 w 7570879"/>
              <a:gd name="connsiteY3267" fmla="*/ 6764493 h 10799773"/>
              <a:gd name="connsiteX3268" fmla="*/ 5568344 w 7570879"/>
              <a:gd name="connsiteY3268" fmla="*/ 6793493 h 10799773"/>
              <a:gd name="connsiteX3269" fmla="*/ 5585152 w 7570879"/>
              <a:gd name="connsiteY3269" fmla="*/ 6795252 h 10799773"/>
              <a:gd name="connsiteX3270" fmla="*/ 5591898 w 7570879"/>
              <a:gd name="connsiteY3270" fmla="*/ 6773024 h 10799773"/>
              <a:gd name="connsiteX3271" fmla="*/ 5580988 w 7570879"/>
              <a:gd name="connsiteY3271" fmla="*/ 6748697 h 10799773"/>
              <a:gd name="connsiteX3272" fmla="*/ 5557426 w 7570879"/>
              <a:gd name="connsiteY3272" fmla="*/ 6764493 h 10799773"/>
              <a:gd name="connsiteX3273" fmla="*/ 4696826 w 7570879"/>
              <a:gd name="connsiteY3273" fmla="*/ 6771554 h 10799773"/>
              <a:gd name="connsiteX3274" fmla="*/ 4728053 w 7570879"/>
              <a:gd name="connsiteY3274" fmla="*/ 6811745 h 10799773"/>
              <a:gd name="connsiteX3275" fmla="*/ 4766579 w 7570879"/>
              <a:gd name="connsiteY3275" fmla="*/ 6825161 h 10799773"/>
              <a:gd name="connsiteX3276" fmla="*/ 4776274 w 7570879"/>
              <a:gd name="connsiteY3276" fmla="*/ 6809901 h 10799773"/>
              <a:gd name="connsiteX3277" fmla="*/ 4736168 w 7570879"/>
              <a:gd name="connsiteY3277" fmla="*/ 6760142 h 10799773"/>
              <a:gd name="connsiteX3278" fmla="*/ 4704151 w 7570879"/>
              <a:gd name="connsiteY3278" fmla="*/ 6752512 h 10799773"/>
              <a:gd name="connsiteX3279" fmla="*/ 4696826 w 7570879"/>
              <a:gd name="connsiteY3279" fmla="*/ 6771554 h 10799773"/>
              <a:gd name="connsiteX3280" fmla="*/ 5629234 w 7570879"/>
              <a:gd name="connsiteY3280" fmla="*/ 6779541 h 10799773"/>
              <a:gd name="connsiteX3281" fmla="*/ 5633772 w 7570879"/>
              <a:gd name="connsiteY3281" fmla="*/ 6810725 h 10799773"/>
              <a:gd name="connsiteX3282" fmla="*/ 5626532 w 7570879"/>
              <a:gd name="connsiteY3282" fmla="*/ 6833616 h 10799773"/>
              <a:gd name="connsiteX3283" fmla="*/ 5614772 w 7570879"/>
              <a:gd name="connsiteY3283" fmla="*/ 6881004 h 10799773"/>
              <a:gd name="connsiteX3284" fmla="*/ 5611186 w 7570879"/>
              <a:gd name="connsiteY3284" fmla="*/ 6909486 h 10799773"/>
              <a:gd name="connsiteX3285" fmla="*/ 5592451 w 7570879"/>
              <a:gd name="connsiteY3285" fmla="*/ 6960851 h 10799773"/>
              <a:gd name="connsiteX3286" fmla="*/ 5578566 w 7570879"/>
              <a:gd name="connsiteY3286" fmla="*/ 7048490 h 10799773"/>
              <a:gd name="connsiteX3287" fmla="*/ 5568879 w 7570879"/>
              <a:gd name="connsiteY3287" fmla="*/ 7108929 h 10799773"/>
              <a:gd name="connsiteX3288" fmla="*/ 5555684 w 7570879"/>
              <a:gd name="connsiteY3288" fmla="*/ 7154253 h 10799773"/>
              <a:gd name="connsiteX3289" fmla="*/ 5553806 w 7570879"/>
              <a:gd name="connsiteY3289" fmla="*/ 7195081 h 10799773"/>
              <a:gd name="connsiteX3290" fmla="*/ 5550721 w 7570879"/>
              <a:gd name="connsiteY3290" fmla="*/ 7228322 h 10799773"/>
              <a:gd name="connsiteX3291" fmla="*/ 5531637 w 7570879"/>
              <a:gd name="connsiteY3291" fmla="*/ 7302331 h 10799773"/>
              <a:gd name="connsiteX3292" fmla="*/ 5516699 w 7570879"/>
              <a:gd name="connsiteY3292" fmla="*/ 7399028 h 10799773"/>
              <a:gd name="connsiteX3293" fmla="*/ 5508262 w 7570879"/>
              <a:gd name="connsiteY3293" fmla="*/ 7459467 h 10799773"/>
              <a:gd name="connsiteX3294" fmla="*/ 5496960 w 7570879"/>
              <a:gd name="connsiteY3294" fmla="*/ 7498197 h 10799773"/>
              <a:gd name="connsiteX3295" fmla="*/ 5495320 w 7570879"/>
              <a:gd name="connsiteY3295" fmla="*/ 7543529 h 10799773"/>
              <a:gd name="connsiteX3296" fmla="*/ 5488294 w 7570879"/>
              <a:gd name="connsiteY3296" fmla="*/ 7574305 h 10799773"/>
              <a:gd name="connsiteX3297" fmla="*/ 5481479 w 7570879"/>
              <a:gd name="connsiteY3297" fmla="*/ 7616612 h 10799773"/>
              <a:gd name="connsiteX3298" fmla="*/ 5475182 w 7570879"/>
              <a:gd name="connsiteY3298" fmla="*/ 7658919 h 10799773"/>
              <a:gd name="connsiteX3299" fmla="*/ 5467713 w 7570879"/>
              <a:gd name="connsiteY3299" fmla="*/ 7700512 h 10799773"/>
              <a:gd name="connsiteX3300" fmla="*/ 5464136 w 7570879"/>
              <a:gd name="connsiteY3300" fmla="*/ 7745835 h 10799773"/>
              <a:gd name="connsiteX3301" fmla="*/ 5450711 w 7570879"/>
              <a:gd name="connsiteY3301" fmla="*/ 7816055 h 10799773"/>
              <a:gd name="connsiteX3302" fmla="*/ 5464119 w 7570879"/>
              <a:gd name="connsiteY3302" fmla="*/ 7828146 h 10799773"/>
              <a:gd name="connsiteX3303" fmla="*/ 5445970 w 7570879"/>
              <a:gd name="connsiteY3303" fmla="*/ 7840229 h 10799773"/>
              <a:gd name="connsiteX3304" fmla="*/ 5427811 w 7570879"/>
              <a:gd name="connsiteY3304" fmla="*/ 7870453 h 10799773"/>
              <a:gd name="connsiteX3305" fmla="*/ 5426902 w 7570879"/>
              <a:gd name="connsiteY3305" fmla="*/ 7909429 h 10799773"/>
              <a:gd name="connsiteX3306" fmla="*/ 5439010 w 7570879"/>
              <a:gd name="connsiteY3306" fmla="*/ 7922523 h 10799773"/>
              <a:gd name="connsiteX3307" fmla="*/ 5452019 w 7570879"/>
              <a:gd name="connsiteY3307" fmla="*/ 7905707 h 10799773"/>
              <a:gd name="connsiteX3308" fmla="*/ 5457891 w 7570879"/>
              <a:gd name="connsiteY3308" fmla="*/ 7890404 h 10799773"/>
              <a:gd name="connsiteX3309" fmla="*/ 5331565 w 7570879"/>
              <a:gd name="connsiteY3309" fmla="*/ 8780607 h 10799773"/>
              <a:gd name="connsiteX3310" fmla="*/ 5258890 w 7570879"/>
              <a:gd name="connsiteY3310" fmla="*/ 9266554 h 10799773"/>
              <a:gd name="connsiteX3311" fmla="*/ 5124934 w 7570879"/>
              <a:gd name="connsiteY3311" fmla="*/ 9938161 h 10799773"/>
              <a:gd name="connsiteX3312" fmla="*/ 5105773 w 7570879"/>
              <a:gd name="connsiteY3312" fmla="*/ 10000614 h 10799773"/>
              <a:gd name="connsiteX3313" fmla="*/ 5087921 w 7570879"/>
              <a:gd name="connsiteY3313" fmla="*/ 10029080 h 10799773"/>
              <a:gd name="connsiteX3314" fmla="*/ 5079848 w 7570879"/>
              <a:gd name="connsiteY3314" fmla="*/ 10073434 h 10799773"/>
              <a:gd name="connsiteX3315" fmla="*/ 5214144 w 7570879"/>
              <a:gd name="connsiteY3315" fmla="*/ 9825320 h 10799773"/>
              <a:gd name="connsiteX3316" fmla="*/ 5463176 w 7570879"/>
              <a:gd name="connsiteY3316" fmla="*/ 8529263 h 10799773"/>
              <a:gd name="connsiteX3317" fmla="*/ 5603718 w 7570879"/>
              <a:gd name="connsiteY3317" fmla="*/ 7585411 h 10799773"/>
              <a:gd name="connsiteX3318" fmla="*/ 5614713 w 7570879"/>
              <a:gd name="connsiteY3318" fmla="*/ 7509540 h 10799773"/>
              <a:gd name="connsiteX3319" fmla="*/ 5628045 w 7570879"/>
              <a:gd name="connsiteY3319" fmla="*/ 7452567 h 10799773"/>
              <a:gd name="connsiteX3320" fmla="*/ 5621026 w 7570879"/>
              <a:gd name="connsiteY3320" fmla="*/ 7422675 h 10799773"/>
              <a:gd name="connsiteX3321" fmla="*/ 5619165 w 7570879"/>
              <a:gd name="connsiteY3321" fmla="*/ 7405077 h 10799773"/>
              <a:gd name="connsiteX3322" fmla="*/ 5632930 w 7570879"/>
              <a:gd name="connsiteY3322" fmla="*/ 7344239 h 10799773"/>
              <a:gd name="connsiteX3323" fmla="*/ 5617602 w 7570879"/>
              <a:gd name="connsiteY3323" fmla="*/ 7334790 h 10799773"/>
              <a:gd name="connsiteX3324" fmla="*/ 5639074 w 7570879"/>
              <a:gd name="connsiteY3324" fmla="*/ 7131192 h 10799773"/>
              <a:gd name="connsiteX3325" fmla="*/ 5663996 w 7570879"/>
              <a:gd name="connsiteY3325" fmla="*/ 6875447 h 10799773"/>
              <a:gd name="connsiteX3326" fmla="*/ 5674702 w 7570879"/>
              <a:gd name="connsiteY3326" fmla="*/ 6816010 h 10799773"/>
              <a:gd name="connsiteX3327" fmla="*/ 5662831 w 7570879"/>
              <a:gd name="connsiteY3327" fmla="*/ 6759683 h 10799773"/>
              <a:gd name="connsiteX3328" fmla="*/ 5629234 w 7570879"/>
              <a:gd name="connsiteY3328" fmla="*/ 6779541 h 10799773"/>
              <a:gd name="connsiteX3329" fmla="*/ 988964 w 7570879"/>
              <a:gd name="connsiteY3329" fmla="*/ 6812187 h 10799773"/>
              <a:gd name="connsiteX3330" fmla="*/ 961986 w 7570879"/>
              <a:gd name="connsiteY3330" fmla="*/ 6885304 h 10799773"/>
              <a:gd name="connsiteX3331" fmla="*/ 989041 w 7570879"/>
              <a:gd name="connsiteY3331" fmla="*/ 6852063 h 10799773"/>
              <a:gd name="connsiteX3332" fmla="*/ 1025094 w 7570879"/>
              <a:gd name="connsiteY3332" fmla="*/ 6803027 h 10799773"/>
              <a:gd name="connsiteX3333" fmla="*/ 1037381 w 7570879"/>
              <a:gd name="connsiteY3333" fmla="*/ 6764646 h 10799773"/>
              <a:gd name="connsiteX3334" fmla="*/ 988964 w 7570879"/>
              <a:gd name="connsiteY3334" fmla="*/ 6812187 h 10799773"/>
              <a:gd name="connsiteX3335" fmla="*/ 5258372 w 7570879"/>
              <a:gd name="connsiteY3335" fmla="*/ 6782566 h 10799773"/>
              <a:gd name="connsiteX3336" fmla="*/ 5263427 w 7570879"/>
              <a:gd name="connsiteY3336" fmla="*/ 6800690 h 10799773"/>
              <a:gd name="connsiteX3337" fmla="*/ 5287635 w 7570879"/>
              <a:gd name="connsiteY3337" fmla="*/ 6808031 h 10799773"/>
              <a:gd name="connsiteX3338" fmla="*/ 5306780 w 7570879"/>
              <a:gd name="connsiteY3338" fmla="*/ 6815365 h 10799773"/>
              <a:gd name="connsiteX3339" fmla="*/ 5306780 w 7570879"/>
              <a:gd name="connsiteY3339" fmla="*/ 6789899 h 10799773"/>
              <a:gd name="connsiteX3340" fmla="*/ 5282571 w 7570879"/>
              <a:gd name="connsiteY3340" fmla="*/ 6764433 h 10799773"/>
              <a:gd name="connsiteX3341" fmla="*/ 5258372 w 7570879"/>
              <a:gd name="connsiteY3341" fmla="*/ 6782566 h 10799773"/>
              <a:gd name="connsiteX3342" fmla="*/ 5343087 w 7570879"/>
              <a:gd name="connsiteY3342" fmla="*/ 6800690 h 10799773"/>
              <a:gd name="connsiteX3343" fmla="*/ 5367295 w 7570879"/>
              <a:gd name="connsiteY3343" fmla="*/ 6824872 h 10799773"/>
              <a:gd name="connsiteX3344" fmla="*/ 5372359 w 7570879"/>
              <a:gd name="connsiteY3344" fmla="*/ 6783857 h 10799773"/>
              <a:gd name="connsiteX3345" fmla="*/ 5343087 w 7570879"/>
              <a:gd name="connsiteY3345" fmla="*/ 6800690 h 10799773"/>
              <a:gd name="connsiteX3346" fmla="*/ 5714783 w 7570879"/>
              <a:gd name="connsiteY3346" fmla="*/ 6800690 h 10799773"/>
              <a:gd name="connsiteX3347" fmla="*/ 5725480 w 7570879"/>
              <a:gd name="connsiteY3347" fmla="*/ 6824872 h 10799773"/>
              <a:gd name="connsiteX3348" fmla="*/ 5742500 w 7570879"/>
              <a:gd name="connsiteY3348" fmla="*/ 6800690 h 10799773"/>
              <a:gd name="connsiteX3349" fmla="*/ 5731811 w 7570879"/>
              <a:gd name="connsiteY3349" fmla="*/ 6776516 h 10799773"/>
              <a:gd name="connsiteX3350" fmla="*/ 5714783 w 7570879"/>
              <a:gd name="connsiteY3350" fmla="*/ 6800690 h 10799773"/>
              <a:gd name="connsiteX3351" fmla="*/ 4802623 w 7570879"/>
              <a:gd name="connsiteY3351" fmla="*/ 6807258 h 10799773"/>
              <a:gd name="connsiteX3352" fmla="*/ 4799972 w 7570879"/>
              <a:gd name="connsiteY3352" fmla="*/ 6829946 h 10799773"/>
              <a:gd name="connsiteX3353" fmla="*/ 4911258 w 7570879"/>
              <a:gd name="connsiteY3353" fmla="*/ 6864444 h 10799773"/>
              <a:gd name="connsiteX3354" fmla="*/ 5018024 w 7570879"/>
              <a:gd name="connsiteY3354" fmla="*/ 6894914 h 10799773"/>
              <a:gd name="connsiteX3355" fmla="*/ 5024821 w 7570879"/>
              <a:gd name="connsiteY3355" fmla="*/ 6877206 h 10799773"/>
              <a:gd name="connsiteX3356" fmla="*/ 4917495 w 7570879"/>
              <a:gd name="connsiteY3356" fmla="*/ 6814778 h 10799773"/>
              <a:gd name="connsiteX3357" fmla="*/ 4802623 w 7570879"/>
              <a:gd name="connsiteY3357" fmla="*/ 6807258 h 10799773"/>
              <a:gd name="connsiteX3358" fmla="*/ 5064715 w 7570879"/>
              <a:gd name="connsiteY3358" fmla="*/ 6805449 h 10799773"/>
              <a:gd name="connsiteX3359" fmla="*/ 5114125 w 7570879"/>
              <a:gd name="connsiteY3359" fmla="*/ 6836955 h 10799773"/>
              <a:gd name="connsiteX3360" fmla="*/ 5106087 w 7570879"/>
              <a:gd name="connsiteY3360" fmla="*/ 6795940 h 10799773"/>
              <a:gd name="connsiteX3361" fmla="*/ 5064715 w 7570879"/>
              <a:gd name="connsiteY3361" fmla="*/ 6805449 h 10799773"/>
              <a:gd name="connsiteX3362" fmla="*/ 5775783 w 7570879"/>
              <a:gd name="connsiteY3362" fmla="*/ 6795583 h 10799773"/>
              <a:gd name="connsiteX3363" fmla="*/ 5766699 w 7570879"/>
              <a:gd name="connsiteY3363" fmla="*/ 6829308 h 10799773"/>
              <a:gd name="connsiteX3364" fmla="*/ 5766699 w 7570879"/>
              <a:gd name="connsiteY3364" fmla="*/ 6853881 h 10799773"/>
              <a:gd name="connsiteX3365" fmla="*/ 5779947 w 7570879"/>
              <a:gd name="connsiteY3365" fmla="*/ 6840651 h 10799773"/>
              <a:gd name="connsiteX3366" fmla="*/ 5789021 w 7570879"/>
              <a:gd name="connsiteY3366" fmla="*/ 6806944 h 10799773"/>
              <a:gd name="connsiteX3367" fmla="*/ 5775783 w 7570879"/>
              <a:gd name="connsiteY3367" fmla="*/ 6795583 h 10799773"/>
              <a:gd name="connsiteX3368" fmla="*/ 1046710 w 7570879"/>
              <a:gd name="connsiteY3368" fmla="*/ 6818525 h 10799773"/>
              <a:gd name="connsiteX3369" fmla="*/ 1031883 w 7570879"/>
              <a:gd name="connsiteY3369" fmla="*/ 6836352 h 10799773"/>
              <a:gd name="connsiteX3370" fmla="*/ 1063704 w 7570879"/>
              <a:gd name="connsiteY3370" fmla="*/ 6850831 h 10799773"/>
              <a:gd name="connsiteX3371" fmla="*/ 1095517 w 7570879"/>
              <a:gd name="connsiteY3371" fmla="*/ 6865310 h 10799773"/>
              <a:gd name="connsiteX3372" fmla="*/ 1110319 w 7570879"/>
              <a:gd name="connsiteY3372" fmla="*/ 6850330 h 10799773"/>
              <a:gd name="connsiteX3373" fmla="*/ 1125130 w 7570879"/>
              <a:gd name="connsiteY3373" fmla="*/ 6835324 h 10799773"/>
              <a:gd name="connsiteX3374" fmla="*/ 1101635 w 7570879"/>
              <a:gd name="connsiteY3374" fmla="*/ 6818015 h 10799773"/>
              <a:gd name="connsiteX3375" fmla="*/ 1046710 w 7570879"/>
              <a:gd name="connsiteY3375" fmla="*/ 6818525 h 10799773"/>
              <a:gd name="connsiteX3376" fmla="*/ 5415711 w 7570879"/>
              <a:gd name="connsiteY3376" fmla="*/ 6818823 h 10799773"/>
              <a:gd name="connsiteX3377" fmla="*/ 5427811 w 7570879"/>
              <a:gd name="connsiteY3377" fmla="*/ 6836955 h 10799773"/>
              <a:gd name="connsiteX3378" fmla="*/ 5439919 w 7570879"/>
              <a:gd name="connsiteY3378" fmla="*/ 6818823 h 10799773"/>
              <a:gd name="connsiteX3379" fmla="*/ 5427811 w 7570879"/>
              <a:gd name="connsiteY3379" fmla="*/ 6800690 h 10799773"/>
              <a:gd name="connsiteX3380" fmla="*/ 5415711 w 7570879"/>
              <a:gd name="connsiteY3380" fmla="*/ 6818823 h 10799773"/>
              <a:gd name="connsiteX3381" fmla="*/ 5149439 w 7570879"/>
              <a:gd name="connsiteY3381" fmla="*/ 6829495 h 10799773"/>
              <a:gd name="connsiteX3382" fmla="*/ 5211901 w 7570879"/>
              <a:gd name="connsiteY3382" fmla="*/ 6845886 h 10799773"/>
              <a:gd name="connsiteX3383" fmla="*/ 5206285 w 7570879"/>
              <a:gd name="connsiteY3383" fmla="*/ 6822358 h 10799773"/>
              <a:gd name="connsiteX3384" fmla="*/ 5149439 w 7570879"/>
              <a:gd name="connsiteY3384" fmla="*/ 6829495 h 10799773"/>
              <a:gd name="connsiteX3385" fmla="*/ 5478369 w 7570879"/>
              <a:gd name="connsiteY3385" fmla="*/ 6831551 h 10799773"/>
              <a:gd name="connsiteX3386" fmla="*/ 5510233 w 7570879"/>
              <a:gd name="connsiteY3386" fmla="*/ 6833931 h 10799773"/>
              <a:gd name="connsiteX3387" fmla="*/ 5494377 w 7570879"/>
              <a:gd name="connsiteY3387" fmla="*/ 6812781 h 10799773"/>
              <a:gd name="connsiteX3388" fmla="*/ 5478369 w 7570879"/>
              <a:gd name="connsiteY3388" fmla="*/ 6831551 h 10799773"/>
              <a:gd name="connsiteX3389" fmla="*/ 4671735 w 7570879"/>
              <a:gd name="connsiteY3389" fmla="*/ 6846387 h 10799773"/>
              <a:gd name="connsiteX3390" fmla="*/ 4720397 w 7570879"/>
              <a:gd name="connsiteY3390" fmla="*/ 6888813 h 10799773"/>
              <a:gd name="connsiteX3391" fmla="*/ 4721009 w 7570879"/>
              <a:gd name="connsiteY3391" fmla="*/ 6840499 h 10799773"/>
              <a:gd name="connsiteX3392" fmla="*/ 4678949 w 7570879"/>
              <a:gd name="connsiteY3392" fmla="*/ 6827600 h 10799773"/>
              <a:gd name="connsiteX3393" fmla="*/ 4671735 w 7570879"/>
              <a:gd name="connsiteY3393" fmla="*/ 6846387 h 10799773"/>
              <a:gd name="connsiteX3394" fmla="*/ 5544926 w 7570879"/>
              <a:gd name="connsiteY3394" fmla="*/ 6841816 h 10799773"/>
              <a:gd name="connsiteX3395" fmla="*/ 5562966 w 7570879"/>
              <a:gd name="connsiteY3395" fmla="*/ 6873221 h 10799773"/>
              <a:gd name="connsiteX3396" fmla="*/ 5573052 w 7570879"/>
              <a:gd name="connsiteY3396" fmla="*/ 6849047 h 10799773"/>
              <a:gd name="connsiteX3397" fmla="*/ 5544926 w 7570879"/>
              <a:gd name="connsiteY3397" fmla="*/ 6841816 h 10799773"/>
              <a:gd name="connsiteX3398" fmla="*/ 5240128 w 7570879"/>
              <a:gd name="connsiteY3398" fmla="*/ 6849174 h 10799773"/>
              <a:gd name="connsiteX3399" fmla="*/ 5264421 w 7570879"/>
              <a:gd name="connsiteY3399" fmla="*/ 6875090 h 10799773"/>
              <a:gd name="connsiteX3400" fmla="*/ 5288629 w 7570879"/>
              <a:gd name="connsiteY3400" fmla="*/ 6861300 h 10799773"/>
              <a:gd name="connsiteX3401" fmla="*/ 5240128 w 7570879"/>
              <a:gd name="connsiteY3401" fmla="*/ 6849174 h 10799773"/>
              <a:gd name="connsiteX3402" fmla="*/ 1003197 w 7570879"/>
              <a:gd name="connsiteY3402" fmla="*/ 6874207 h 10799773"/>
              <a:gd name="connsiteX3403" fmla="*/ 980212 w 7570879"/>
              <a:gd name="connsiteY3403" fmla="*/ 6899579 h 10799773"/>
              <a:gd name="connsiteX3404" fmla="*/ 1003537 w 7570879"/>
              <a:gd name="connsiteY3404" fmla="*/ 6916615 h 10799773"/>
              <a:gd name="connsiteX3405" fmla="*/ 1057748 w 7570879"/>
              <a:gd name="connsiteY3405" fmla="*/ 6911007 h 10799773"/>
              <a:gd name="connsiteX3406" fmla="*/ 1069890 w 7570879"/>
              <a:gd name="connsiteY3406" fmla="*/ 6888354 h 10799773"/>
              <a:gd name="connsiteX3407" fmla="*/ 1048027 w 7570879"/>
              <a:gd name="connsiteY3407" fmla="*/ 6868598 h 10799773"/>
              <a:gd name="connsiteX3408" fmla="*/ 1026181 w 7570879"/>
              <a:gd name="connsiteY3408" fmla="*/ 6848851 h 10799773"/>
              <a:gd name="connsiteX3409" fmla="*/ 1003197 w 7570879"/>
              <a:gd name="connsiteY3409" fmla="*/ 6874207 h 10799773"/>
              <a:gd name="connsiteX3410" fmla="*/ 1115129 w 7570879"/>
              <a:gd name="connsiteY3410" fmla="*/ 6866041 h 10799773"/>
              <a:gd name="connsiteX3411" fmla="*/ 1164123 w 7570879"/>
              <a:gd name="connsiteY3411" fmla="*/ 6921569 h 10799773"/>
              <a:gd name="connsiteX3412" fmla="*/ 1164293 w 7570879"/>
              <a:gd name="connsiteY3412" fmla="*/ 6867502 h 10799773"/>
              <a:gd name="connsiteX3413" fmla="*/ 1115129 w 7570879"/>
              <a:gd name="connsiteY3413" fmla="*/ 6866041 h 10799773"/>
              <a:gd name="connsiteX3414" fmla="*/ 5047177 w 7570879"/>
              <a:gd name="connsiteY3414" fmla="*/ 6869916 h 10799773"/>
              <a:gd name="connsiteX3415" fmla="*/ 5083612 w 7570879"/>
              <a:gd name="connsiteY3415" fmla="*/ 6907600 h 10799773"/>
              <a:gd name="connsiteX3416" fmla="*/ 5084199 w 7570879"/>
              <a:gd name="connsiteY3416" fmla="*/ 6863934 h 10799773"/>
              <a:gd name="connsiteX3417" fmla="*/ 5054646 w 7570879"/>
              <a:gd name="connsiteY3417" fmla="*/ 6850483 h 10799773"/>
              <a:gd name="connsiteX3418" fmla="*/ 5047177 w 7570879"/>
              <a:gd name="connsiteY3418" fmla="*/ 6869916 h 10799773"/>
              <a:gd name="connsiteX3419" fmla="*/ 5325915 w 7570879"/>
              <a:gd name="connsiteY3419" fmla="*/ 6868964 h 10799773"/>
              <a:gd name="connsiteX3420" fmla="*/ 5366717 w 7570879"/>
              <a:gd name="connsiteY3420" fmla="*/ 6891711 h 10799773"/>
              <a:gd name="connsiteX3421" fmla="*/ 5355977 w 7570879"/>
              <a:gd name="connsiteY3421" fmla="*/ 6857833 h 10799773"/>
              <a:gd name="connsiteX3422" fmla="*/ 5325915 w 7570879"/>
              <a:gd name="connsiteY3422" fmla="*/ 6868964 h 10799773"/>
              <a:gd name="connsiteX3423" fmla="*/ 5702895 w 7570879"/>
              <a:gd name="connsiteY3423" fmla="*/ 6872405 h 10799773"/>
              <a:gd name="connsiteX3424" fmla="*/ 5706056 w 7570879"/>
              <a:gd name="connsiteY3424" fmla="*/ 6903352 h 10799773"/>
              <a:gd name="connsiteX3425" fmla="*/ 5720314 w 7570879"/>
              <a:gd name="connsiteY3425" fmla="*/ 6858317 h 10799773"/>
              <a:gd name="connsiteX3426" fmla="*/ 5702895 w 7570879"/>
              <a:gd name="connsiteY3426" fmla="*/ 6872405 h 10799773"/>
              <a:gd name="connsiteX3427" fmla="*/ 4781576 w 7570879"/>
              <a:gd name="connsiteY3427" fmla="*/ 6880299 h 10799773"/>
              <a:gd name="connsiteX3428" fmla="*/ 4776979 w 7570879"/>
              <a:gd name="connsiteY3428" fmla="*/ 6903896 h 10799773"/>
              <a:gd name="connsiteX3429" fmla="*/ 4983024 w 7570879"/>
              <a:gd name="connsiteY3429" fmla="*/ 6965473 h 10799773"/>
              <a:gd name="connsiteX3430" fmla="*/ 5004199 w 7570879"/>
              <a:gd name="connsiteY3430" fmla="*/ 6971549 h 10799773"/>
              <a:gd name="connsiteX3431" fmla="*/ 5004199 w 7570879"/>
              <a:gd name="connsiteY3431" fmla="*/ 6948318 h 10799773"/>
              <a:gd name="connsiteX3432" fmla="*/ 5004199 w 7570879"/>
              <a:gd name="connsiteY3432" fmla="*/ 6925087 h 10799773"/>
              <a:gd name="connsiteX3433" fmla="*/ 4910400 w 7570879"/>
              <a:gd name="connsiteY3433" fmla="*/ 6897446 h 10799773"/>
              <a:gd name="connsiteX3434" fmla="*/ 4803031 w 7570879"/>
              <a:gd name="connsiteY3434" fmla="*/ 6864766 h 10799773"/>
              <a:gd name="connsiteX3435" fmla="*/ 4781576 w 7570879"/>
              <a:gd name="connsiteY3435" fmla="*/ 6880299 h 10799773"/>
              <a:gd name="connsiteX3436" fmla="*/ 1603200 w 7570879"/>
              <a:gd name="connsiteY3436" fmla="*/ 6885151 h 10799773"/>
              <a:gd name="connsiteX3437" fmla="*/ 2393180 w 7570879"/>
              <a:gd name="connsiteY3437" fmla="*/ 7327363 h 10799773"/>
              <a:gd name="connsiteX3438" fmla="*/ 2717181 w 7570879"/>
              <a:gd name="connsiteY3438" fmla="*/ 7490414 h 10799773"/>
              <a:gd name="connsiteX3439" fmla="*/ 2725168 w 7570879"/>
              <a:gd name="connsiteY3439" fmla="*/ 7469621 h 10799773"/>
              <a:gd name="connsiteX3440" fmla="*/ 2721642 w 7570879"/>
              <a:gd name="connsiteY3440" fmla="*/ 7444997 h 10799773"/>
              <a:gd name="connsiteX3441" fmla="*/ 1713925 w 7570879"/>
              <a:gd name="connsiteY3441" fmla="*/ 6919717 h 10799773"/>
              <a:gd name="connsiteX3442" fmla="*/ 1603200 w 7570879"/>
              <a:gd name="connsiteY3442" fmla="*/ 6885151 h 10799773"/>
              <a:gd name="connsiteX3443" fmla="*/ 1978404 w 7570879"/>
              <a:gd name="connsiteY3443" fmla="*/ 6878736 h 10799773"/>
              <a:gd name="connsiteX3444" fmla="*/ 2544623 w 7570879"/>
              <a:gd name="connsiteY3444" fmla="*/ 7175334 h 10799773"/>
              <a:gd name="connsiteX3445" fmla="*/ 2072203 w 7570879"/>
              <a:gd name="connsiteY3445" fmla="*/ 6920346 h 10799773"/>
              <a:gd name="connsiteX3446" fmla="*/ 1978404 w 7570879"/>
              <a:gd name="connsiteY3446" fmla="*/ 6878736 h 10799773"/>
              <a:gd name="connsiteX3447" fmla="*/ 2159953 w 7570879"/>
              <a:gd name="connsiteY3447" fmla="*/ 6898398 h 10799773"/>
              <a:gd name="connsiteX3448" fmla="*/ 2651108 w 7570879"/>
              <a:gd name="connsiteY3448" fmla="*/ 7136154 h 10799773"/>
              <a:gd name="connsiteX3449" fmla="*/ 2392356 w 7570879"/>
              <a:gd name="connsiteY3449" fmla="*/ 7002368 h 10799773"/>
              <a:gd name="connsiteX3450" fmla="*/ 2159953 w 7570879"/>
              <a:gd name="connsiteY3450" fmla="*/ 6898398 h 10799773"/>
              <a:gd name="connsiteX3451" fmla="*/ 5131876 w 7570879"/>
              <a:gd name="connsiteY3451" fmla="*/ 6894166 h 10799773"/>
              <a:gd name="connsiteX3452" fmla="*/ 5177556 w 7570879"/>
              <a:gd name="connsiteY3452" fmla="*/ 6933473 h 10799773"/>
              <a:gd name="connsiteX3453" fmla="*/ 5165575 w 7570879"/>
              <a:gd name="connsiteY3453" fmla="*/ 6884412 h 10799773"/>
              <a:gd name="connsiteX3454" fmla="*/ 5139345 w 7570879"/>
              <a:gd name="connsiteY3454" fmla="*/ 6874742 h 10799773"/>
              <a:gd name="connsiteX3455" fmla="*/ 5131876 w 7570879"/>
              <a:gd name="connsiteY3455" fmla="*/ 6894166 h 10799773"/>
              <a:gd name="connsiteX3456" fmla="*/ 5399576 w 7570879"/>
              <a:gd name="connsiteY3456" fmla="*/ 6881285 h 10799773"/>
              <a:gd name="connsiteX3457" fmla="*/ 5409662 w 7570879"/>
              <a:gd name="connsiteY3457" fmla="*/ 6909486 h 10799773"/>
              <a:gd name="connsiteX3458" fmla="*/ 5427811 w 7570879"/>
              <a:gd name="connsiteY3458" fmla="*/ 6891354 h 10799773"/>
              <a:gd name="connsiteX3459" fmla="*/ 5399576 w 7570879"/>
              <a:gd name="connsiteY3459" fmla="*/ 6881285 h 10799773"/>
              <a:gd name="connsiteX3460" fmla="*/ 5754600 w 7570879"/>
              <a:gd name="connsiteY3460" fmla="*/ 6898109 h 10799773"/>
              <a:gd name="connsiteX3461" fmla="*/ 5766699 w 7570879"/>
              <a:gd name="connsiteY3461" fmla="*/ 6915528 h 10799773"/>
              <a:gd name="connsiteX3462" fmla="*/ 5778808 w 7570879"/>
              <a:gd name="connsiteY3462" fmla="*/ 6890640 h 10799773"/>
              <a:gd name="connsiteX3463" fmla="*/ 5766699 w 7570879"/>
              <a:gd name="connsiteY3463" fmla="*/ 6873221 h 10799773"/>
              <a:gd name="connsiteX3464" fmla="*/ 5754600 w 7570879"/>
              <a:gd name="connsiteY3464" fmla="*/ 6898109 h 10799773"/>
              <a:gd name="connsiteX3465" fmla="*/ 840543 w 7570879"/>
              <a:gd name="connsiteY3465" fmla="*/ 6997754 h 10799773"/>
              <a:gd name="connsiteX3466" fmla="*/ 455613 w 7570879"/>
              <a:gd name="connsiteY3466" fmla="*/ 7501774 h 10799773"/>
              <a:gd name="connsiteX3467" fmla="*/ 777764 w 7570879"/>
              <a:gd name="connsiteY3467" fmla="*/ 7112906 h 10799773"/>
              <a:gd name="connsiteX3468" fmla="*/ 852807 w 7570879"/>
              <a:gd name="connsiteY3468" fmla="*/ 7010040 h 10799773"/>
              <a:gd name="connsiteX3469" fmla="*/ 877007 w 7570879"/>
              <a:gd name="connsiteY3469" fmla="*/ 6984813 h 10799773"/>
              <a:gd name="connsiteX3470" fmla="*/ 901215 w 7570879"/>
              <a:gd name="connsiteY3470" fmla="*/ 6951692 h 10799773"/>
              <a:gd name="connsiteX3471" fmla="*/ 918073 w 7570879"/>
              <a:gd name="connsiteY3471" fmla="*/ 6933661 h 10799773"/>
              <a:gd name="connsiteX3472" fmla="*/ 939197 w 7570879"/>
              <a:gd name="connsiteY3472" fmla="*/ 6892382 h 10799773"/>
              <a:gd name="connsiteX3473" fmla="*/ 840543 w 7570879"/>
              <a:gd name="connsiteY3473" fmla="*/ 6997754 h 10799773"/>
              <a:gd name="connsiteX3474" fmla="*/ 2535149 w 7570879"/>
              <a:gd name="connsiteY3474" fmla="*/ 6896273 h 10799773"/>
              <a:gd name="connsiteX3475" fmla="*/ 2480683 w 7570879"/>
              <a:gd name="connsiteY3475" fmla="*/ 6903598 h 10799773"/>
              <a:gd name="connsiteX3476" fmla="*/ 2507117 w 7570879"/>
              <a:gd name="connsiteY3476" fmla="*/ 6918629 h 10799773"/>
              <a:gd name="connsiteX3477" fmla="*/ 2621555 w 7570879"/>
              <a:gd name="connsiteY3477" fmla="*/ 6909877 h 10799773"/>
              <a:gd name="connsiteX3478" fmla="*/ 2650131 w 7570879"/>
              <a:gd name="connsiteY3478" fmla="*/ 6886119 h 10799773"/>
              <a:gd name="connsiteX3479" fmla="*/ 2619873 w 7570879"/>
              <a:gd name="connsiteY3479" fmla="*/ 6887522 h 10799773"/>
              <a:gd name="connsiteX3480" fmla="*/ 2535149 w 7570879"/>
              <a:gd name="connsiteY3480" fmla="*/ 6896273 h 10799773"/>
              <a:gd name="connsiteX3481" fmla="*/ 5466269 w 7570879"/>
              <a:gd name="connsiteY3481" fmla="*/ 6904082 h 10799773"/>
              <a:gd name="connsiteX3482" fmla="*/ 5498133 w 7570879"/>
              <a:gd name="connsiteY3482" fmla="*/ 6906462 h 10799773"/>
              <a:gd name="connsiteX3483" fmla="*/ 5482278 w 7570879"/>
              <a:gd name="connsiteY3483" fmla="*/ 6885304 h 10799773"/>
              <a:gd name="connsiteX3484" fmla="*/ 5466269 w 7570879"/>
              <a:gd name="connsiteY3484" fmla="*/ 6904082 h 10799773"/>
              <a:gd name="connsiteX3485" fmla="*/ 5532818 w 7570879"/>
              <a:gd name="connsiteY3485" fmla="*/ 6914338 h 10799773"/>
              <a:gd name="connsiteX3486" fmla="*/ 5550866 w 7570879"/>
              <a:gd name="connsiteY3486" fmla="*/ 6945743 h 10799773"/>
              <a:gd name="connsiteX3487" fmla="*/ 5560952 w 7570879"/>
              <a:gd name="connsiteY3487" fmla="*/ 6921569 h 10799773"/>
              <a:gd name="connsiteX3488" fmla="*/ 5532818 w 7570879"/>
              <a:gd name="connsiteY3488" fmla="*/ 6914338 h 10799773"/>
              <a:gd name="connsiteX3489" fmla="*/ 1070468 w 7570879"/>
              <a:gd name="connsiteY3489" fmla="*/ 6927840 h 10799773"/>
              <a:gd name="connsiteX3490" fmla="*/ 1055216 w 7570879"/>
              <a:gd name="connsiteY3490" fmla="*/ 6946202 h 10799773"/>
              <a:gd name="connsiteX3491" fmla="*/ 1077308 w 7570879"/>
              <a:gd name="connsiteY3491" fmla="*/ 6970572 h 10799773"/>
              <a:gd name="connsiteX3492" fmla="*/ 1099392 w 7570879"/>
              <a:gd name="connsiteY3492" fmla="*/ 6994950 h 10799773"/>
              <a:gd name="connsiteX3493" fmla="*/ 1124365 w 7570879"/>
              <a:gd name="connsiteY3493" fmla="*/ 6969654 h 10799773"/>
              <a:gd name="connsiteX3494" fmla="*/ 1149329 w 7570879"/>
              <a:gd name="connsiteY3494" fmla="*/ 6944358 h 10799773"/>
              <a:gd name="connsiteX3495" fmla="*/ 1125843 w 7570879"/>
              <a:gd name="connsiteY3495" fmla="*/ 6926914 h 10799773"/>
              <a:gd name="connsiteX3496" fmla="*/ 1070468 w 7570879"/>
              <a:gd name="connsiteY3496" fmla="*/ 6927840 h 10799773"/>
              <a:gd name="connsiteX3497" fmla="*/ 4648605 w 7570879"/>
              <a:gd name="connsiteY3497" fmla="*/ 6928180 h 10799773"/>
              <a:gd name="connsiteX3498" fmla="*/ 4685933 w 7570879"/>
              <a:gd name="connsiteY3498" fmla="*/ 6967309 h 10799773"/>
              <a:gd name="connsiteX3499" fmla="*/ 4724714 w 7570879"/>
              <a:gd name="connsiteY3499" fmla="*/ 6980360 h 10799773"/>
              <a:gd name="connsiteX3500" fmla="*/ 4732421 w 7570879"/>
              <a:gd name="connsiteY3500" fmla="*/ 6956101 h 10799773"/>
              <a:gd name="connsiteX3501" fmla="*/ 4693402 w 7570879"/>
              <a:gd name="connsiteY3501" fmla="*/ 6914483 h 10799773"/>
              <a:gd name="connsiteX3502" fmla="*/ 4656695 w 7570879"/>
              <a:gd name="connsiteY3502" fmla="*/ 6907158 h 10799773"/>
              <a:gd name="connsiteX3503" fmla="*/ 4648605 w 7570879"/>
              <a:gd name="connsiteY3503" fmla="*/ 6928180 h 10799773"/>
              <a:gd name="connsiteX3504" fmla="*/ 5222055 w 7570879"/>
              <a:gd name="connsiteY3504" fmla="*/ 6926319 h 10799773"/>
              <a:gd name="connsiteX3505" fmla="*/ 5271729 w 7570879"/>
              <a:gd name="connsiteY3505" fmla="*/ 6943713 h 10799773"/>
              <a:gd name="connsiteX3506" fmla="*/ 5275009 w 7570879"/>
              <a:gd name="connsiteY3506" fmla="*/ 6919131 h 10799773"/>
              <a:gd name="connsiteX3507" fmla="*/ 5222055 w 7570879"/>
              <a:gd name="connsiteY3507" fmla="*/ 6926319 h 10799773"/>
              <a:gd name="connsiteX3508" fmla="*/ 949317 w 7570879"/>
              <a:gd name="connsiteY3508" fmla="*/ 6940076 h 10799773"/>
              <a:gd name="connsiteX3509" fmla="*/ 933929 w 7570879"/>
              <a:gd name="connsiteY3509" fmla="*/ 6958591 h 10799773"/>
              <a:gd name="connsiteX3510" fmla="*/ 956913 w 7570879"/>
              <a:gd name="connsiteY3510" fmla="*/ 6975950 h 10799773"/>
              <a:gd name="connsiteX3511" fmla="*/ 1005822 w 7570879"/>
              <a:gd name="connsiteY3511" fmla="*/ 6975806 h 10799773"/>
              <a:gd name="connsiteX3512" fmla="*/ 973840 w 7570879"/>
              <a:gd name="connsiteY3512" fmla="*/ 6921569 h 10799773"/>
              <a:gd name="connsiteX3513" fmla="*/ 949317 w 7570879"/>
              <a:gd name="connsiteY3513" fmla="*/ 6940076 h 10799773"/>
              <a:gd name="connsiteX3514" fmla="*/ 1922740 w 7570879"/>
              <a:gd name="connsiteY3514" fmla="*/ 6931715 h 10799773"/>
              <a:gd name="connsiteX3515" fmla="*/ 2462533 w 7570879"/>
              <a:gd name="connsiteY3515" fmla="*/ 7218287 h 10799773"/>
              <a:gd name="connsiteX3516" fmla="*/ 2199286 w 7570879"/>
              <a:gd name="connsiteY3516" fmla="*/ 7072196 h 10799773"/>
              <a:gd name="connsiteX3517" fmla="*/ 1925085 w 7570879"/>
              <a:gd name="connsiteY3517" fmla="*/ 6924084 h 10799773"/>
              <a:gd name="connsiteX3518" fmla="*/ 1922740 w 7570879"/>
              <a:gd name="connsiteY3518" fmla="*/ 6931715 h 10799773"/>
              <a:gd name="connsiteX3519" fmla="*/ 5314019 w 7570879"/>
              <a:gd name="connsiteY3519" fmla="*/ 6930465 h 10799773"/>
              <a:gd name="connsiteX3520" fmla="*/ 5330988 w 7570879"/>
              <a:gd name="connsiteY3520" fmla="*/ 6969917 h 10799773"/>
              <a:gd name="connsiteX3521" fmla="*/ 5355196 w 7570879"/>
              <a:gd name="connsiteY3521" fmla="*/ 6953085 h 10799773"/>
              <a:gd name="connsiteX3522" fmla="*/ 5314019 w 7570879"/>
              <a:gd name="connsiteY3522" fmla="*/ 6930465 h 10799773"/>
              <a:gd name="connsiteX3523" fmla="*/ 4762135 w 7570879"/>
              <a:gd name="connsiteY3523" fmla="*/ 6945335 h 10799773"/>
              <a:gd name="connsiteX3524" fmla="*/ 4755405 w 7570879"/>
              <a:gd name="connsiteY3524" fmla="*/ 6973367 h 10799773"/>
              <a:gd name="connsiteX3525" fmla="*/ 4748676 w 7570879"/>
              <a:gd name="connsiteY3525" fmla="*/ 6990880 h 10799773"/>
              <a:gd name="connsiteX3526" fmla="*/ 4804442 w 7570879"/>
              <a:gd name="connsiteY3526" fmla="*/ 7004900 h 10799773"/>
              <a:gd name="connsiteX3527" fmla="*/ 4883167 w 7570879"/>
              <a:gd name="connsiteY3527" fmla="*/ 6987336 h 10799773"/>
              <a:gd name="connsiteX3528" fmla="*/ 4880142 w 7570879"/>
              <a:gd name="connsiteY3528" fmla="*/ 6969790 h 10799773"/>
              <a:gd name="connsiteX3529" fmla="*/ 4819626 w 7570879"/>
              <a:gd name="connsiteY3529" fmla="*/ 6952235 h 10799773"/>
              <a:gd name="connsiteX3530" fmla="*/ 4762135 w 7570879"/>
              <a:gd name="connsiteY3530" fmla="*/ 6945335 h 10799773"/>
              <a:gd name="connsiteX3531" fmla="*/ 5024125 w 7570879"/>
              <a:gd name="connsiteY3531" fmla="*/ 6951564 h 10799773"/>
              <a:gd name="connsiteX3532" fmla="*/ 5043744 w 7570879"/>
              <a:gd name="connsiteY3532" fmla="*/ 6981057 h 10799773"/>
              <a:gd name="connsiteX3533" fmla="*/ 5079848 w 7570879"/>
              <a:gd name="connsiteY3533" fmla="*/ 6985926 h 10799773"/>
              <a:gd name="connsiteX3534" fmla="*/ 5077809 w 7570879"/>
              <a:gd name="connsiteY3534" fmla="*/ 6945743 h 10799773"/>
              <a:gd name="connsiteX3535" fmla="*/ 5049114 w 7570879"/>
              <a:gd name="connsiteY3535" fmla="*/ 6939014 h 10799773"/>
              <a:gd name="connsiteX3536" fmla="*/ 5024125 w 7570879"/>
              <a:gd name="connsiteY3536" fmla="*/ 6951564 h 10799773"/>
              <a:gd name="connsiteX3537" fmla="*/ 5694262 w 7570879"/>
              <a:gd name="connsiteY3537" fmla="*/ 6960851 h 10799773"/>
              <a:gd name="connsiteX3538" fmla="*/ 5694458 w 7570879"/>
              <a:gd name="connsiteY3538" fmla="*/ 6988050 h 10799773"/>
              <a:gd name="connsiteX3539" fmla="*/ 5706183 w 7570879"/>
              <a:gd name="connsiteY3539" fmla="*/ 6969917 h 10799773"/>
              <a:gd name="connsiteX3540" fmla="*/ 5706183 w 7570879"/>
              <a:gd name="connsiteY3540" fmla="*/ 6933661 h 10799773"/>
              <a:gd name="connsiteX3541" fmla="*/ 5694262 w 7570879"/>
              <a:gd name="connsiteY3541" fmla="*/ 6960851 h 10799773"/>
              <a:gd name="connsiteX3542" fmla="*/ 5751575 w 7570879"/>
              <a:gd name="connsiteY3542" fmla="*/ 6940637 h 10799773"/>
              <a:gd name="connsiteX3543" fmla="*/ 5742500 w 7570879"/>
              <a:gd name="connsiteY3543" fmla="*/ 6974353 h 10799773"/>
              <a:gd name="connsiteX3544" fmla="*/ 5742500 w 7570879"/>
              <a:gd name="connsiteY3544" fmla="*/ 6998935 h 10799773"/>
              <a:gd name="connsiteX3545" fmla="*/ 5755738 w 7570879"/>
              <a:gd name="connsiteY3545" fmla="*/ 6985705 h 10799773"/>
              <a:gd name="connsiteX3546" fmla="*/ 5764813 w 7570879"/>
              <a:gd name="connsiteY3546" fmla="*/ 6951997 h 10799773"/>
              <a:gd name="connsiteX3547" fmla="*/ 5751575 w 7570879"/>
              <a:gd name="connsiteY3547" fmla="*/ 6940637 h 10799773"/>
              <a:gd name="connsiteX3548" fmla="*/ 5381545 w 7570879"/>
              <a:gd name="connsiteY3548" fmla="*/ 6964513 h 10799773"/>
              <a:gd name="connsiteX3549" fmla="*/ 5413409 w 7570879"/>
              <a:gd name="connsiteY3549" fmla="*/ 6966901 h 10799773"/>
              <a:gd name="connsiteX3550" fmla="*/ 5397553 w 7570879"/>
              <a:gd name="connsiteY3550" fmla="*/ 6945743 h 10799773"/>
              <a:gd name="connsiteX3551" fmla="*/ 5381545 w 7570879"/>
              <a:gd name="connsiteY3551" fmla="*/ 6964513 h 10799773"/>
              <a:gd name="connsiteX3552" fmla="*/ 1138547 w 7570879"/>
              <a:gd name="connsiteY3552" fmla="*/ 6980556 h 10799773"/>
              <a:gd name="connsiteX3553" fmla="*/ 1117958 w 7570879"/>
              <a:gd name="connsiteY3553" fmla="*/ 7003268 h 10799773"/>
              <a:gd name="connsiteX3554" fmla="*/ 1169144 w 7570879"/>
              <a:gd name="connsiteY3554" fmla="*/ 7040859 h 10799773"/>
              <a:gd name="connsiteX3555" fmla="*/ 1220331 w 7570879"/>
              <a:gd name="connsiteY3555" fmla="*/ 7078459 h 10799773"/>
              <a:gd name="connsiteX3556" fmla="*/ 1242321 w 7570879"/>
              <a:gd name="connsiteY3556" fmla="*/ 7058584 h 10799773"/>
              <a:gd name="connsiteX3557" fmla="*/ 1217280 w 7570879"/>
              <a:gd name="connsiteY3557" fmla="*/ 6984235 h 10799773"/>
              <a:gd name="connsiteX3558" fmla="*/ 1138547 w 7570879"/>
              <a:gd name="connsiteY3558" fmla="*/ 6980556 h 10799773"/>
              <a:gd name="connsiteX3559" fmla="*/ 5113131 w 7570879"/>
              <a:gd name="connsiteY3559" fmla="*/ 6980590 h 10799773"/>
              <a:gd name="connsiteX3560" fmla="*/ 5142454 w 7570879"/>
              <a:gd name="connsiteY3560" fmla="*/ 7008962 h 10799773"/>
              <a:gd name="connsiteX3561" fmla="*/ 5171795 w 7570879"/>
              <a:gd name="connsiteY3561" fmla="*/ 7014561 h 10799773"/>
              <a:gd name="connsiteX3562" fmla="*/ 5177361 w 7570879"/>
              <a:gd name="connsiteY3562" fmla="*/ 6993284 h 10799773"/>
              <a:gd name="connsiteX3563" fmla="*/ 5157112 w 7570879"/>
              <a:gd name="connsiteY3563" fmla="*/ 6965083 h 10799773"/>
              <a:gd name="connsiteX3564" fmla="*/ 5113131 w 7570879"/>
              <a:gd name="connsiteY3564" fmla="*/ 6980590 h 10799773"/>
              <a:gd name="connsiteX3565" fmla="*/ 5452019 w 7570879"/>
              <a:gd name="connsiteY3565" fmla="*/ 6981006 h 10799773"/>
              <a:gd name="connsiteX3566" fmla="*/ 5471062 w 7570879"/>
              <a:gd name="connsiteY3566" fmla="*/ 7006183 h 10799773"/>
              <a:gd name="connsiteX3567" fmla="*/ 5486186 w 7570879"/>
              <a:gd name="connsiteY3567" fmla="*/ 6986037 h 10799773"/>
              <a:gd name="connsiteX3568" fmla="*/ 5452019 w 7570879"/>
              <a:gd name="connsiteY3568" fmla="*/ 6981006 h 10799773"/>
              <a:gd name="connsiteX3569" fmla="*/ 1021296 w 7570879"/>
              <a:gd name="connsiteY3569" fmla="*/ 6989198 h 10799773"/>
              <a:gd name="connsiteX3570" fmla="*/ 1006179 w 7570879"/>
              <a:gd name="connsiteY3570" fmla="*/ 7007390 h 10799773"/>
              <a:gd name="connsiteX3571" fmla="*/ 1025374 w 7570879"/>
              <a:gd name="connsiteY3571" fmla="*/ 7026576 h 10799773"/>
              <a:gd name="connsiteX3572" fmla="*/ 1082763 w 7570879"/>
              <a:gd name="connsiteY3572" fmla="*/ 7015513 h 10799773"/>
              <a:gd name="connsiteX3573" fmla="*/ 1059583 w 7570879"/>
              <a:gd name="connsiteY3573" fmla="*/ 6985450 h 10799773"/>
              <a:gd name="connsiteX3574" fmla="*/ 1036420 w 7570879"/>
              <a:gd name="connsiteY3574" fmla="*/ 6971005 h 10799773"/>
              <a:gd name="connsiteX3575" fmla="*/ 1021296 w 7570879"/>
              <a:gd name="connsiteY3575" fmla="*/ 6989198 h 10799773"/>
              <a:gd name="connsiteX3576" fmla="*/ 5519860 w 7570879"/>
              <a:gd name="connsiteY3576" fmla="*/ 6989112 h 10799773"/>
              <a:gd name="connsiteX3577" fmla="*/ 5530694 w 7570879"/>
              <a:gd name="connsiteY3577" fmla="*/ 7018274 h 10799773"/>
              <a:gd name="connsiteX3578" fmla="*/ 5548844 w 7570879"/>
              <a:gd name="connsiteY3578" fmla="*/ 7000855 h 10799773"/>
              <a:gd name="connsiteX3579" fmla="*/ 5519860 w 7570879"/>
              <a:gd name="connsiteY3579" fmla="*/ 6989112 h 10799773"/>
              <a:gd name="connsiteX3580" fmla="*/ 903807 w 7570879"/>
              <a:gd name="connsiteY3580" fmla="*/ 6996343 h 10799773"/>
              <a:gd name="connsiteX3581" fmla="*/ 889438 w 7570879"/>
              <a:gd name="connsiteY3581" fmla="*/ 7010695 h 10799773"/>
              <a:gd name="connsiteX3582" fmla="*/ 909313 w 7570879"/>
              <a:gd name="connsiteY3582" fmla="*/ 7032609 h 10799773"/>
              <a:gd name="connsiteX3583" fmla="*/ 938109 w 7570879"/>
              <a:gd name="connsiteY3583" fmla="*/ 7054531 h 10799773"/>
              <a:gd name="connsiteX3584" fmla="*/ 948357 w 7570879"/>
              <a:gd name="connsiteY3584" fmla="*/ 6998604 h 10799773"/>
              <a:gd name="connsiteX3585" fmla="*/ 903807 w 7570879"/>
              <a:gd name="connsiteY3585" fmla="*/ 6996343 h 10799773"/>
              <a:gd name="connsiteX3586" fmla="*/ 2734855 w 7570879"/>
              <a:gd name="connsiteY3586" fmla="*/ 7012496 h 10799773"/>
              <a:gd name="connsiteX3587" fmla="*/ 2777213 w 7570879"/>
              <a:gd name="connsiteY3587" fmla="*/ 7012224 h 10799773"/>
              <a:gd name="connsiteX3588" fmla="*/ 2698539 w 7570879"/>
              <a:gd name="connsiteY3588" fmla="*/ 6983555 h 10799773"/>
              <a:gd name="connsiteX3589" fmla="*/ 2734855 w 7570879"/>
              <a:gd name="connsiteY3589" fmla="*/ 7012496 h 10799773"/>
              <a:gd name="connsiteX3590" fmla="*/ 4624244 w 7570879"/>
              <a:gd name="connsiteY3590" fmla="*/ 7001127 h 10799773"/>
              <a:gd name="connsiteX3591" fmla="*/ 4655437 w 7570879"/>
              <a:gd name="connsiteY3591" fmla="*/ 7053494 h 10799773"/>
              <a:gd name="connsiteX3592" fmla="*/ 4693963 w 7570879"/>
              <a:gd name="connsiteY3592" fmla="*/ 7066912 h 10799773"/>
              <a:gd name="connsiteX3593" fmla="*/ 4703658 w 7570879"/>
              <a:gd name="connsiteY3593" fmla="*/ 7051659 h 10799773"/>
              <a:gd name="connsiteX3594" fmla="*/ 4682679 w 7570879"/>
              <a:gd name="connsiteY3594" fmla="*/ 6993794 h 10799773"/>
              <a:gd name="connsiteX3595" fmla="*/ 4624244 w 7570879"/>
              <a:gd name="connsiteY3595" fmla="*/ 7001127 h 10799773"/>
              <a:gd name="connsiteX3596" fmla="*/ 4890754 w 7570879"/>
              <a:gd name="connsiteY3596" fmla="*/ 7000498 h 10799773"/>
              <a:gd name="connsiteX3597" fmla="*/ 4912303 w 7570879"/>
              <a:gd name="connsiteY3597" fmla="*/ 7035039 h 10799773"/>
              <a:gd name="connsiteX3598" fmla="*/ 4959131 w 7570879"/>
              <a:gd name="connsiteY3598" fmla="*/ 7049118 h 10799773"/>
              <a:gd name="connsiteX3599" fmla="*/ 4983322 w 7570879"/>
              <a:gd name="connsiteY3599" fmla="*/ 7031062 h 10799773"/>
              <a:gd name="connsiteX3600" fmla="*/ 4936146 w 7570879"/>
              <a:gd name="connsiteY3600" fmla="*/ 6988849 h 10799773"/>
              <a:gd name="connsiteX3601" fmla="*/ 4898342 w 7570879"/>
              <a:gd name="connsiteY3601" fmla="*/ 6980760 h 10799773"/>
              <a:gd name="connsiteX3602" fmla="*/ 4890754 w 7570879"/>
              <a:gd name="connsiteY3602" fmla="*/ 7000498 h 10799773"/>
              <a:gd name="connsiteX3603" fmla="*/ 5206267 w 7570879"/>
              <a:gd name="connsiteY3603" fmla="*/ 6998366 h 10799773"/>
              <a:gd name="connsiteX3604" fmla="*/ 5237069 w 7570879"/>
              <a:gd name="connsiteY3604" fmla="*/ 7030357 h 10799773"/>
              <a:gd name="connsiteX3605" fmla="*/ 5256094 w 7570879"/>
              <a:gd name="connsiteY3605" fmla="*/ 7009336 h 10799773"/>
              <a:gd name="connsiteX3606" fmla="*/ 5206267 w 7570879"/>
              <a:gd name="connsiteY3606" fmla="*/ 6998366 h 10799773"/>
              <a:gd name="connsiteX3607" fmla="*/ 5011438 w 7570879"/>
              <a:gd name="connsiteY3607" fmla="*/ 7015071 h 10799773"/>
              <a:gd name="connsiteX3608" fmla="*/ 5030897 w 7570879"/>
              <a:gd name="connsiteY3608" fmla="*/ 7070777 h 10799773"/>
              <a:gd name="connsiteX3609" fmla="*/ 5066593 w 7570879"/>
              <a:gd name="connsiteY3609" fmla="*/ 7050113 h 10799773"/>
              <a:gd name="connsiteX3610" fmla="*/ 5011438 w 7570879"/>
              <a:gd name="connsiteY3610" fmla="*/ 7015071 h 10799773"/>
              <a:gd name="connsiteX3611" fmla="*/ 5290983 w 7570879"/>
              <a:gd name="connsiteY3611" fmla="*/ 7022540 h 10799773"/>
              <a:gd name="connsiteX3612" fmla="*/ 5321785 w 7570879"/>
              <a:gd name="connsiteY3612" fmla="*/ 7054531 h 10799773"/>
              <a:gd name="connsiteX3613" fmla="*/ 5340819 w 7570879"/>
              <a:gd name="connsiteY3613" fmla="*/ 7033509 h 10799773"/>
              <a:gd name="connsiteX3614" fmla="*/ 5290983 w 7570879"/>
              <a:gd name="connsiteY3614" fmla="*/ 7022540 h 10799773"/>
              <a:gd name="connsiteX3615" fmla="*/ 5682162 w 7570879"/>
              <a:gd name="connsiteY3615" fmla="*/ 7033382 h 10799773"/>
              <a:gd name="connsiteX3616" fmla="*/ 5682358 w 7570879"/>
              <a:gd name="connsiteY3616" fmla="*/ 7060581 h 10799773"/>
              <a:gd name="connsiteX3617" fmla="*/ 5694084 w 7570879"/>
              <a:gd name="connsiteY3617" fmla="*/ 7042448 h 10799773"/>
              <a:gd name="connsiteX3618" fmla="*/ 5694084 w 7570879"/>
              <a:gd name="connsiteY3618" fmla="*/ 7006183 h 10799773"/>
              <a:gd name="connsiteX3619" fmla="*/ 5682162 w 7570879"/>
              <a:gd name="connsiteY3619" fmla="*/ 7033382 h 10799773"/>
              <a:gd name="connsiteX3620" fmla="*/ 1096078 w 7570879"/>
              <a:gd name="connsiteY3620" fmla="*/ 7033986 h 10799773"/>
              <a:gd name="connsiteX3621" fmla="*/ 1132174 w 7570879"/>
              <a:gd name="connsiteY3621" fmla="*/ 7107213 h 10799773"/>
              <a:gd name="connsiteX3622" fmla="*/ 1181057 w 7570879"/>
              <a:gd name="connsiteY3622" fmla="*/ 7141771 h 10799773"/>
              <a:gd name="connsiteX3623" fmla="*/ 1198094 w 7570879"/>
              <a:gd name="connsiteY3623" fmla="*/ 7119296 h 10799773"/>
              <a:gd name="connsiteX3624" fmla="*/ 1162262 w 7570879"/>
              <a:gd name="connsiteY3624" fmla="*/ 7052721 h 10799773"/>
              <a:gd name="connsiteX3625" fmla="*/ 1109376 w 7570879"/>
              <a:gd name="connsiteY3625" fmla="*/ 7020704 h 10799773"/>
              <a:gd name="connsiteX3626" fmla="*/ 1096078 w 7570879"/>
              <a:gd name="connsiteY3626" fmla="*/ 7033986 h 10799773"/>
              <a:gd name="connsiteX3627" fmla="*/ 4734010 w 7570879"/>
              <a:gd name="connsiteY3627" fmla="*/ 7044046 h 10799773"/>
              <a:gd name="connsiteX3628" fmla="*/ 4729336 w 7570879"/>
              <a:gd name="connsiteY3628" fmla="*/ 7073403 h 10799773"/>
              <a:gd name="connsiteX3629" fmla="*/ 4788475 w 7570879"/>
              <a:gd name="connsiteY3629" fmla="*/ 7094051 h 10799773"/>
              <a:gd name="connsiteX3630" fmla="*/ 4845066 w 7570879"/>
              <a:gd name="connsiteY3630" fmla="*/ 7112889 h 10799773"/>
              <a:gd name="connsiteX3631" fmla="*/ 4852017 w 7570879"/>
              <a:gd name="connsiteY3631" fmla="*/ 7094807 h 10799773"/>
              <a:gd name="connsiteX3632" fmla="*/ 4769298 w 7570879"/>
              <a:gd name="connsiteY3632" fmla="*/ 7023517 h 10799773"/>
              <a:gd name="connsiteX3633" fmla="*/ 4741224 w 7570879"/>
              <a:gd name="connsiteY3633" fmla="*/ 7016473 h 10799773"/>
              <a:gd name="connsiteX3634" fmla="*/ 4734010 w 7570879"/>
              <a:gd name="connsiteY3634" fmla="*/ 7044046 h 10799773"/>
              <a:gd name="connsiteX3635" fmla="*/ 5367295 w 7570879"/>
              <a:gd name="connsiteY3635" fmla="*/ 7041446 h 10799773"/>
              <a:gd name="connsiteX3636" fmla="*/ 5386337 w 7570879"/>
              <a:gd name="connsiteY3636" fmla="*/ 7066623 h 10799773"/>
              <a:gd name="connsiteX3637" fmla="*/ 5401462 w 7570879"/>
              <a:gd name="connsiteY3637" fmla="*/ 7046468 h 10799773"/>
              <a:gd name="connsiteX3638" fmla="*/ 5367295 w 7570879"/>
              <a:gd name="connsiteY3638" fmla="*/ 7041446 h 10799773"/>
              <a:gd name="connsiteX3639" fmla="*/ 5730391 w 7570879"/>
              <a:gd name="connsiteY3639" fmla="*/ 7042448 h 10799773"/>
              <a:gd name="connsiteX3640" fmla="*/ 5742500 w 7570879"/>
              <a:gd name="connsiteY3640" fmla="*/ 7066623 h 10799773"/>
              <a:gd name="connsiteX3641" fmla="*/ 5754600 w 7570879"/>
              <a:gd name="connsiteY3641" fmla="*/ 7042448 h 10799773"/>
              <a:gd name="connsiteX3642" fmla="*/ 5742500 w 7570879"/>
              <a:gd name="connsiteY3642" fmla="*/ 7018274 h 10799773"/>
              <a:gd name="connsiteX3643" fmla="*/ 5730391 w 7570879"/>
              <a:gd name="connsiteY3643" fmla="*/ 7042448 h 10799773"/>
              <a:gd name="connsiteX3644" fmla="*/ 972879 w 7570879"/>
              <a:gd name="connsiteY3644" fmla="*/ 7049637 h 10799773"/>
              <a:gd name="connsiteX3645" fmla="*/ 957763 w 7570879"/>
              <a:gd name="connsiteY3645" fmla="*/ 7067829 h 10799773"/>
              <a:gd name="connsiteX3646" fmla="*/ 976958 w 7570879"/>
              <a:gd name="connsiteY3646" fmla="*/ 7087015 h 10799773"/>
              <a:gd name="connsiteX3647" fmla="*/ 1034356 w 7570879"/>
              <a:gd name="connsiteY3647" fmla="*/ 7075952 h 10799773"/>
              <a:gd name="connsiteX3648" fmla="*/ 1011176 w 7570879"/>
              <a:gd name="connsiteY3648" fmla="*/ 7045890 h 10799773"/>
              <a:gd name="connsiteX3649" fmla="*/ 988004 w 7570879"/>
              <a:gd name="connsiteY3649" fmla="*/ 7031445 h 10799773"/>
              <a:gd name="connsiteX3650" fmla="*/ 972879 w 7570879"/>
              <a:gd name="connsiteY3650" fmla="*/ 7049637 h 10799773"/>
              <a:gd name="connsiteX3651" fmla="*/ 5095712 w 7570879"/>
              <a:gd name="connsiteY3651" fmla="*/ 7050920 h 10799773"/>
              <a:gd name="connsiteX3652" fmla="*/ 5124262 w 7570879"/>
              <a:gd name="connsiteY3652" fmla="*/ 7094051 h 10799773"/>
              <a:gd name="connsiteX3653" fmla="*/ 5155719 w 7570879"/>
              <a:gd name="connsiteY3653" fmla="*/ 7054897 h 10799773"/>
              <a:gd name="connsiteX3654" fmla="*/ 5095712 w 7570879"/>
              <a:gd name="connsiteY3654" fmla="*/ 7050920 h 10799773"/>
              <a:gd name="connsiteX3655" fmla="*/ 852493 w 7570879"/>
              <a:gd name="connsiteY3655" fmla="*/ 7060955 h 10799773"/>
              <a:gd name="connsiteX3656" fmla="*/ 837106 w 7570879"/>
              <a:gd name="connsiteY3656" fmla="*/ 7079470 h 10799773"/>
              <a:gd name="connsiteX3657" fmla="*/ 860089 w 7570879"/>
              <a:gd name="connsiteY3657" fmla="*/ 7096830 h 10799773"/>
              <a:gd name="connsiteX3658" fmla="*/ 908998 w 7570879"/>
              <a:gd name="connsiteY3658" fmla="*/ 7096685 h 10799773"/>
              <a:gd name="connsiteX3659" fmla="*/ 877007 w 7570879"/>
              <a:gd name="connsiteY3659" fmla="*/ 7042448 h 10799773"/>
              <a:gd name="connsiteX3660" fmla="*/ 852493 w 7570879"/>
              <a:gd name="connsiteY3660" fmla="*/ 7060955 h 10799773"/>
              <a:gd name="connsiteX3661" fmla="*/ 5435926 w 7570879"/>
              <a:gd name="connsiteY3661" fmla="*/ 7059578 h 10799773"/>
              <a:gd name="connsiteX3662" fmla="*/ 5445723 w 7570879"/>
              <a:gd name="connsiteY3662" fmla="*/ 7082988 h 10799773"/>
              <a:gd name="connsiteX3663" fmla="*/ 5476228 w 7570879"/>
              <a:gd name="connsiteY3663" fmla="*/ 7047496 h 10799773"/>
              <a:gd name="connsiteX3664" fmla="*/ 5435926 w 7570879"/>
              <a:gd name="connsiteY3664" fmla="*/ 7059578 h 10799773"/>
              <a:gd name="connsiteX3665" fmla="*/ 4871755 w 7570879"/>
              <a:gd name="connsiteY3665" fmla="*/ 7082639 h 10799773"/>
              <a:gd name="connsiteX3666" fmla="*/ 4909346 w 7570879"/>
              <a:gd name="connsiteY3666" fmla="*/ 7131693 h 10799773"/>
              <a:gd name="connsiteX3667" fmla="*/ 4957822 w 7570879"/>
              <a:gd name="connsiteY3667" fmla="*/ 7124182 h 10799773"/>
              <a:gd name="connsiteX3668" fmla="*/ 4924802 w 7570879"/>
              <a:gd name="connsiteY3668" fmla="*/ 7069562 h 10799773"/>
              <a:gd name="connsiteX3669" fmla="*/ 4881714 w 7570879"/>
              <a:gd name="connsiteY3669" fmla="*/ 7056349 h 10799773"/>
              <a:gd name="connsiteX3670" fmla="*/ 4871755 w 7570879"/>
              <a:gd name="connsiteY3670" fmla="*/ 7082639 h 10799773"/>
              <a:gd name="connsiteX3671" fmla="*/ 5504608 w 7570879"/>
              <a:gd name="connsiteY3671" fmla="*/ 7073182 h 10799773"/>
              <a:gd name="connsiteX3672" fmla="*/ 5504183 w 7570879"/>
              <a:gd name="connsiteY3672" fmla="*/ 7098571 h 10799773"/>
              <a:gd name="connsiteX3673" fmla="*/ 5536744 w 7570879"/>
              <a:gd name="connsiteY3673" fmla="*/ 7071950 h 10799773"/>
              <a:gd name="connsiteX3674" fmla="*/ 5504608 w 7570879"/>
              <a:gd name="connsiteY3674" fmla="*/ 7073182 h 10799773"/>
              <a:gd name="connsiteX3675" fmla="*/ 4598779 w 7570879"/>
              <a:gd name="connsiteY3675" fmla="*/ 7090686 h 10799773"/>
              <a:gd name="connsiteX3676" fmla="*/ 4637526 w 7570879"/>
              <a:gd name="connsiteY3676" fmla="*/ 7136536 h 10799773"/>
              <a:gd name="connsiteX3677" fmla="*/ 4676298 w 7570879"/>
              <a:gd name="connsiteY3677" fmla="*/ 7149588 h 10799773"/>
              <a:gd name="connsiteX3678" fmla="*/ 4684123 w 7570879"/>
              <a:gd name="connsiteY3678" fmla="*/ 7125014 h 10799773"/>
              <a:gd name="connsiteX3679" fmla="*/ 4639216 w 7570879"/>
              <a:gd name="connsiteY3679" fmla="*/ 7072494 h 10799773"/>
              <a:gd name="connsiteX3680" fmla="*/ 4607081 w 7570879"/>
              <a:gd name="connsiteY3680" fmla="*/ 7064575 h 10799773"/>
              <a:gd name="connsiteX3681" fmla="*/ 4598779 w 7570879"/>
              <a:gd name="connsiteY3681" fmla="*/ 7090686 h 10799773"/>
              <a:gd name="connsiteX3682" fmla="*/ 5185747 w 7570879"/>
              <a:gd name="connsiteY3682" fmla="*/ 7089386 h 10799773"/>
              <a:gd name="connsiteX3683" fmla="*/ 5237851 w 7570879"/>
              <a:gd name="connsiteY3683" fmla="*/ 7102183 h 10799773"/>
              <a:gd name="connsiteX3684" fmla="*/ 5207933 w 7570879"/>
              <a:gd name="connsiteY3684" fmla="*/ 7066623 h 10799773"/>
              <a:gd name="connsiteX3685" fmla="*/ 5185747 w 7570879"/>
              <a:gd name="connsiteY3685" fmla="*/ 7089386 h 10799773"/>
              <a:gd name="connsiteX3686" fmla="*/ 1047662 w 7570879"/>
              <a:gd name="connsiteY3686" fmla="*/ 7094425 h 10799773"/>
              <a:gd name="connsiteX3687" fmla="*/ 1083757 w 7570879"/>
              <a:gd name="connsiteY3687" fmla="*/ 7167652 h 10799773"/>
              <a:gd name="connsiteX3688" fmla="*/ 1132641 w 7570879"/>
              <a:gd name="connsiteY3688" fmla="*/ 7202210 h 10799773"/>
              <a:gd name="connsiteX3689" fmla="*/ 1149686 w 7570879"/>
              <a:gd name="connsiteY3689" fmla="*/ 7179735 h 10799773"/>
              <a:gd name="connsiteX3690" fmla="*/ 1113846 w 7570879"/>
              <a:gd name="connsiteY3690" fmla="*/ 7113161 h 10799773"/>
              <a:gd name="connsiteX3691" fmla="*/ 1060968 w 7570879"/>
              <a:gd name="connsiteY3691" fmla="*/ 7081135 h 10799773"/>
              <a:gd name="connsiteX3692" fmla="*/ 1047662 w 7570879"/>
              <a:gd name="connsiteY3692" fmla="*/ 7094425 h 10799773"/>
              <a:gd name="connsiteX3693" fmla="*/ 5277227 w 7570879"/>
              <a:gd name="connsiteY3693" fmla="*/ 7088078 h 10799773"/>
              <a:gd name="connsiteX3694" fmla="*/ 5294680 w 7570879"/>
              <a:gd name="connsiteY3694" fmla="*/ 7139145 h 10799773"/>
              <a:gd name="connsiteX3695" fmla="*/ 5318888 w 7570879"/>
              <a:gd name="connsiteY3695" fmla="*/ 7134098 h 10799773"/>
              <a:gd name="connsiteX3696" fmla="*/ 5325626 w 7570879"/>
              <a:gd name="connsiteY3696" fmla="*/ 7111504 h 10799773"/>
              <a:gd name="connsiteX3697" fmla="*/ 5277227 w 7570879"/>
              <a:gd name="connsiteY3697" fmla="*/ 7088078 h 10799773"/>
              <a:gd name="connsiteX3698" fmla="*/ 5672238 w 7570879"/>
              <a:gd name="connsiteY3698" fmla="*/ 7108929 h 10799773"/>
              <a:gd name="connsiteX3699" fmla="*/ 5678262 w 7570879"/>
              <a:gd name="connsiteY3699" fmla="*/ 7123808 h 10799773"/>
              <a:gd name="connsiteX3700" fmla="*/ 5677821 w 7570879"/>
              <a:gd name="connsiteY3700" fmla="*/ 7087542 h 10799773"/>
              <a:gd name="connsiteX3701" fmla="*/ 5672238 w 7570879"/>
              <a:gd name="connsiteY3701" fmla="*/ 7108929 h 10799773"/>
              <a:gd name="connsiteX3702" fmla="*/ 925491 w 7570879"/>
              <a:gd name="connsiteY3702" fmla="*/ 7108845 h 10799773"/>
              <a:gd name="connsiteX3703" fmla="*/ 949801 w 7570879"/>
              <a:gd name="connsiteY3703" fmla="*/ 7163404 h 10799773"/>
              <a:gd name="connsiteX3704" fmla="*/ 972820 w 7570879"/>
              <a:gd name="connsiteY3704" fmla="*/ 7175716 h 10799773"/>
              <a:gd name="connsiteX3705" fmla="*/ 985192 w 7570879"/>
              <a:gd name="connsiteY3705" fmla="*/ 7152621 h 10799773"/>
              <a:gd name="connsiteX3706" fmla="*/ 997572 w 7570879"/>
              <a:gd name="connsiteY3706" fmla="*/ 7129526 h 10799773"/>
              <a:gd name="connsiteX3707" fmla="*/ 968656 w 7570879"/>
              <a:gd name="connsiteY3707" fmla="*/ 7110612 h 10799773"/>
              <a:gd name="connsiteX3708" fmla="*/ 939741 w 7570879"/>
              <a:gd name="connsiteY3708" fmla="*/ 7091689 h 10799773"/>
              <a:gd name="connsiteX3709" fmla="*/ 925491 w 7570879"/>
              <a:gd name="connsiteY3709" fmla="*/ 7108845 h 10799773"/>
              <a:gd name="connsiteX3710" fmla="*/ 4986746 w 7570879"/>
              <a:gd name="connsiteY3710" fmla="*/ 7100169 h 10799773"/>
              <a:gd name="connsiteX3711" fmla="*/ 5005423 w 7570879"/>
              <a:gd name="connsiteY3711" fmla="*/ 7157668 h 10799773"/>
              <a:gd name="connsiteX3712" fmla="*/ 5049191 w 7570879"/>
              <a:gd name="connsiteY3712" fmla="*/ 7123502 h 10799773"/>
              <a:gd name="connsiteX3713" fmla="*/ 4986746 w 7570879"/>
              <a:gd name="connsiteY3713" fmla="*/ 7100169 h 10799773"/>
              <a:gd name="connsiteX3714" fmla="*/ 5726364 w 7570879"/>
              <a:gd name="connsiteY3714" fmla="*/ 7098860 h 10799773"/>
              <a:gd name="connsiteX3715" fmla="*/ 5730391 w 7570879"/>
              <a:gd name="connsiteY3715" fmla="*/ 7151236 h 10799773"/>
              <a:gd name="connsiteX3716" fmla="*/ 5742500 w 7570879"/>
              <a:gd name="connsiteY3716" fmla="*/ 7121012 h 10799773"/>
              <a:gd name="connsiteX3717" fmla="*/ 5726364 w 7570879"/>
              <a:gd name="connsiteY3717" fmla="*/ 7098860 h 10799773"/>
              <a:gd name="connsiteX3718" fmla="*/ 806255 w 7570879"/>
              <a:gd name="connsiteY3718" fmla="*/ 7118778 h 10799773"/>
              <a:gd name="connsiteX3719" fmla="*/ 792372 w 7570879"/>
              <a:gd name="connsiteY3719" fmla="*/ 7135474 h 10799773"/>
              <a:gd name="connsiteX3720" fmla="*/ 816821 w 7570879"/>
              <a:gd name="connsiteY3720" fmla="*/ 7157583 h 10799773"/>
              <a:gd name="connsiteX3721" fmla="*/ 841269 w 7570879"/>
              <a:gd name="connsiteY3721" fmla="*/ 7179676 h 10799773"/>
              <a:gd name="connsiteX3722" fmla="*/ 855841 w 7570879"/>
              <a:gd name="connsiteY3722" fmla="*/ 7165121 h 10799773"/>
              <a:gd name="connsiteX3723" fmla="*/ 870413 w 7570879"/>
              <a:gd name="connsiteY3723" fmla="*/ 7150573 h 10799773"/>
              <a:gd name="connsiteX3724" fmla="*/ 857719 w 7570879"/>
              <a:gd name="connsiteY3724" fmla="*/ 7130469 h 10799773"/>
              <a:gd name="connsiteX3725" fmla="*/ 806255 w 7570879"/>
              <a:gd name="connsiteY3725" fmla="*/ 7118778 h 10799773"/>
              <a:gd name="connsiteX3726" fmla="*/ 1770490 w 7570879"/>
              <a:gd name="connsiteY3726" fmla="*/ 7124037 h 10799773"/>
              <a:gd name="connsiteX3727" fmla="*/ 1397444 w 7570879"/>
              <a:gd name="connsiteY3727" fmla="*/ 7685693 h 10799773"/>
              <a:gd name="connsiteX3728" fmla="*/ 1476823 w 7570879"/>
              <a:gd name="connsiteY3728" fmla="*/ 7589506 h 10799773"/>
              <a:gd name="connsiteX3729" fmla="*/ 1665772 w 7570879"/>
              <a:gd name="connsiteY3729" fmla="*/ 7299306 h 10799773"/>
              <a:gd name="connsiteX3730" fmla="*/ 1770490 w 7570879"/>
              <a:gd name="connsiteY3730" fmla="*/ 7124037 h 10799773"/>
              <a:gd name="connsiteX3731" fmla="*/ 4707711 w 7570879"/>
              <a:gd name="connsiteY3731" fmla="*/ 7126952 h 10799773"/>
              <a:gd name="connsiteX3732" fmla="*/ 4764267 w 7570879"/>
              <a:gd name="connsiteY3732" fmla="*/ 7178665 h 10799773"/>
              <a:gd name="connsiteX3733" fmla="*/ 4820858 w 7570879"/>
              <a:gd name="connsiteY3733" fmla="*/ 7197503 h 10799773"/>
              <a:gd name="connsiteX3734" fmla="*/ 4827809 w 7570879"/>
              <a:gd name="connsiteY3734" fmla="*/ 7179421 h 10799773"/>
              <a:gd name="connsiteX3735" fmla="*/ 4744588 w 7570879"/>
              <a:gd name="connsiteY3735" fmla="*/ 7107995 h 10799773"/>
              <a:gd name="connsiteX3736" fmla="*/ 4716013 w 7570879"/>
              <a:gd name="connsiteY3736" fmla="*/ 7100840 h 10799773"/>
              <a:gd name="connsiteX3737" fmla="*/ 4707711 w 7570879"/>
              <a:gd name="connsiteY3737" fmla="*/ 7126952 h 10799773"/>
              <a:gd name="connsiteX3738" fmla="*/ 5346996 w 7570879"/>
              <a:gd name="connsiteY3738" fmla="*/ 7122236 h 10799773"/>
              <a:gd name="connsiteX3739" fmla="*/ 5381919 w 7570879"/>
              <a:gd name="connsiteY3739" fmla="*/ 7147574 h 10799773"/>
              <a:gd name="connsiteX3740" fmla="*/ 5372971 w 7570879"/>
              <a:gd name="connsiteY3740" fmla="*/ 7102888 h 10799773"/>
              <a:gd name="connsiteX3741" fmla="*/ 5346996 w 7570879"/>
              <a:gd name="connsiteY3741" fmla="*/ 7122236 h 10799773"/>
              <a:gd name="connsiteX3742" fmla="*/ 1839214 w 7570879"/>
              <a:gd name="connsiteY3742" fmla="*/ 7134387 h 10799773"/>
              <a:gd name="connsiteX3743" fmla="*/ 2432275 w 7570879"/>
              <a:gd name="connsiteY3743" fmla="*/ 7440926 h 10799773"/>
              <a:gd name="connsiteX3744" fmla="*/ 2274926 w 7570879"/>
              <a:gd name="connsiteY3744" fmla="*/ 7352761 h 10799773"/>
              <a:gd name="connsiteX3745" fmla="*/ 1971224 w 7570879"/>
              <a:gd name="connsiteY3745" fmla="*/ 7189830 h 10799773"/>
              <a:gd name="connsiteX3746" fmla="*/ 1839214 w 7570879"/>
              <a:gd name="connsiteY3746" fmla="*/ 7134387 h 10799773"/>
              <a:gd name="connsiteX3747" fmla="*/ 5072150 w 7570879"/>
              <a:gd name="connsiteY3747" fmla="*/ 7143597 h 10799773"/>
              <a:gd name="connsiteX3748" fmla="*/ 5080307 w 7570879"/>
              <a:gd name="connsiteY3748" fmla="*/ 7177985 h 10799773"/>
              <a:gd name="connsiteX3749" fmla="*/ 5134952 w 7570879"/>
              <a:gd name="connsiteY3749" fmla="*/ 7155663 h 10799773"/>
              <a:gd name="connsiteX3750" fmla="*/ 5138622 w 7570879"/>
              <a:gd name="connsiteY3750" fmla="*/ 7130121 h 10799773"/>
              <a:gd name="connsiteX3751" fmla="*/ 5108636 w 7570879"/>
              <a:gd name="connsiteY3751" fmla="*/ 7124403 h 10799773"/>
              <a:gd name="connsiteX3752" fmla="*/ 5078676 w 7570879"/>
              <a:gd name="connsiteY3752" fmla="*/ 7118684 h 10799773"/>
              <a:gd name="connsiteX3753" fmla="*/ 5072150 w 7570879"/>
              <a:gd name="connsiteY3753" fmla="*/ 7143597 h 10799773"/>
              <a:gd name="connsiteX3754" fmla="*/ 5422849 w 7570879"/>
              <a:gd name="connsiteY3754" fmla="*/ 7134616 h 10799773"/>
              <a:gd name="connsiteX3755" fmla="*/ 5427216 w 7570879"/>
              <a:gd name="connsiteY3755" fmla="*/ 7167567 h 10799773"/>
              <a:gd name="connsiteX3756" fmla="*/ 5453897 w 7570879"/>
              <a:gd name="connsiteY3756" fmla="*/ 7146452 h 10799773"/>
              <a:gd name="connsiteX3757" fmla="*/ 5422849 w 7570879"/>
              <a:gd name="connsiteY3757" fmla="*/ 7134616 h 10799773"/>
              <a:gd name="connsiteX3758" fmla="*/ 5496595 w 7570879"/>
              <a:gd name="connsiteY3758" fmla="*/ 7134914 h 10799773"/>
              <a:gd name="connsiteX3759" fmla="*/ 5499136 w 7570879"/>
              <a:gd name="connsiteY3759" fmla="*/ 7187502 h 10799773"/>
              <a:gd name="connsiteX3760" fmla="*/ 5515152 w 7570879"/>
              <a:gd name="connsiteY3760" fmla="*/ 7136919 h 10799773"/>
              <a:gd name="connsiteX3761" fmla="*/ 5496595 w 7570879"/>
              <a:gd name="connsiteY3761" fmla="*/ 7134914 h 10799773"/>
              <a:gd name="connsiteX3762" fmla="*/ 4580586 w 7570879"/>
              <a:gd name="connsiteY3762" fmla="*/ 7150242 h 10799773"/>
              <a:gd name="connsiteX3763" fmla="*/ 4574078 w 7570879"/>
              <a:gd name="connsiteY3763" fmla="*/ 7178299 h 10799773"/>
              <a:gd name="connsiteX3764" fmla="*/ 4609706 w 7570879"/>
              <a:gd name="connsiteY3764" fmla="*/ 7208166 h 10799773"/>
              <a:gd name="connsiteX3765" fmla="*/ 4665311 w 7570879"/>
              <a:gd name="connsiteY3765" fmla="*/ 7186660 h 10799773"/>
              <a:gd name="connsiteX3766" fmla="*/ 4627201 w 7570879"/>
              <a:gd name="connsiteY3766" fmla="*/ 7152417 h 10799773"/>
              <a:gd name="connsiteX3767" fmla="*/ 4580586 w 7570879"/>
              <a:gd name="connsiteY3767" fmla="*/ 7150242 h 10799773"/>
              <a:gd name="connsiteX3768" fmla="*/ 5168294 w 7570879"/>
              <a:gd name="connsiteY3768" fmla="*/ 7148517 h 10799773"/>
              <a:gd name="connsiteX3769" fmla="*/ 5181753 w 7570879"/>
              <a:gd name="connsiteY3769" fmla="*/ 7204751 h 10799773"/>
              <a:gd name="connsiteX3770" fmla="*/ 5221877 w 7570879"/>
              <a:gd name="connsiteY3770" fmla="*/ 7167763 h 10799773"/>
              <a:gd name="connsiteX3771" fmla="*/ 5168294 w 7570879"/>
              <a:gd name="connsiteY3771" fmla="*/ 7148517 h 10799773"/>
              <a:gd name="connsiteX3772" fmla="*/ 877084 w 7570879"/>
              <a:gd name="connsiteY3772" fmla="*/ 7169284 h 10799773"/>
              <a:gd name="connsiteX3773" fmla="*/ 901385 w 7570879"/>
              <a:gd name="connsiteY3773" fmla="*/ 7223844 h 10799773"/>
              <a:gd name="connsiteX3774" fmla="*/ 924404 w 7570879"/>
              <a:gd name="connsiteY3774" fmla="*/ 7236148 h 10799773"/>
              <a:gd name="connsiteX3775" fmla="*/ 936775 w 7570879"/>
              <a:gd name="connsiteY3775" fmla="*/ 7213061 h 10799773"/>
              <a:gd name="connsiteX3776" fmla="*/ 949156 w 7570879"/>
              <a:gd name="connsiteY3776" fmla="*/ 7189966 h 10799773"/>
              <a:gd name="connsiteX3777" fmla="*/ 920240 w 7570879"/>
              <a:gd name="connsiteY3777" fmla="*/ 7171043 h 10799773"/>
              <a:gd name="connsiteX3778" fmla="*/ 891325 w 7570879"/>
              <a:gd name="connsiteY3778" fmla="*/ 7152129 h 10799773"/>
              <a:gd name="connsiteX3779" fmla="*/ 877084 w 7570879"/>
              <a:gd name="connsiteY3779" fmla="*/ 7169284 h 10799773"/>
              <a:gd name="connsiteX3780" fmla="*/ 992992 w 7570879"/>
              <a:gd name="connsiteY3780" fmla="*/ 7171094 h 10799773"/>
              <a:gd name="connsiteX3781" fmla="*/ 988675 w 7570879"/>
              <a:gd name="connsiteY3781" fmla="*/ 7193195 h 10799773"/>
              <a:gd name="connsiteX3782" fmla="*/ 1037398 w 7570879"/>
              <a:gd name="connsiteY3782" fmla="*/ 7229188 h 10799773"/>
              <a:gd name="connsiteX3783" fmla="*/ 1082823 w 7570879"/>
              <a:gd name="connsiteY3783" fmla="*/ 7262938 h 10799773"/>
              <a:gd name="connsiteX3784" fmla="*/ 1100947 w 7570879"/>
              <a:gd name="connsiteY3784" fmla="*/ 7247916 h 10799773"/>
              <a:gd name="connsiteX3785" fmla="*/ 1071190 w 7570879"/>
              <a:gd name="connsiteY3785" fmla="*/ 7178436 h 10799773"/>
              <a:gd name="connsiteX3786" fmla="*/ 992992 w 7570879"/>
              <a:gd name="connsiteY3786" fmla="*/ 7171094 h 10799773"/>
              <a:gd name="connsiteX3787" fmla="*/ 4843485 w 7570879"/>
              <a:gd name="connsiteY3787" fmla="*/ 7174892 h 10799773"/>
              <a:gd name="connsiteX3788" fmla="*/ 4837300 w 7570879"/>
              <a:gd name="connsiteY3788" fmla="*/ 7198548 h 10799773"/>
              <a:gd name="connsiteX3789" fmla="*/ 4879828 w 7570879"/>
              <a:gd name="connsiteY3789" fmla="*/ 7212568 h 10799773"/>
              <a:gd name="connsiteX3790" fmla="*/ 4922356 w 7570879"/>
              <a:gd name="connsiteY3790" fmla="*/ 7226588 h 10799773"/>
              <a:gd name="connsiteX3791" fmla="*/ 4932840 w 7570879"/>
              <a:gd name="connsiteY3791" fmla="*/ 7210061 h 10799773"/>
              <a:gd name="connsiteX3792" fmla="*/ 4912643 w 7570879"/>
              <a:gd name="connsiteY3792" fmla="*/ 7163022 h 10799773"/>
              <a:gd name="connsiteX3793" fmla="*/ 4843485 w 7570879"/>
              <a:gd name="connsiteY3793" fmla="*/ 7174892 h 10799773"/>
              <a:gd name="connsiteX3794" fmla="*/ 5251446 w 7570879"/>
              <a:gd name="connsiteY3794" fmla="*/ 7190255 h 10799773"/>
              <a:gd name="connsiteX3795" fmla="*/ 5288629 w 7570879"/>
              <a:gd name="connsiteY3795" fmla="*/ 7231678 h 10799773"/>
              <a:gd name="connsiteX3796" fmla="*/ 5283625 w 7570879"/>
              <a:gd name="connsiteY3796" fmla="*/ 7172182 h 10799773"/>
              <a:gd name="connsiteX3797" fmla="*/ 5259213 w 7570879"/>
              <a:gd name="connsiteY3797" fmla="*/ 7165800 h 10799773"/>
              <a:gd name="connsiteX3798" fmla="*/ 5251446 w 7570879"/>
              <a:gd name="connsiteY3798" fmla="*/ 7190255 h 10799773"/>
              <a:gd name="connsiteX3799" fmla="*/ 5653595 w 7570879"/>
              <a:gd name="connsiteY3799" fmla="*/ 7191946 h 10799773"/>
              <a:gd name="connsiteX3800" fmla="*/ 5650851 w 7570879"/>
              <a:gd name="connsiteY3800" fmla="*/ 7232961 h 10799773"/>
              <a:gd name="connsiteX3801" fmla="*/ 5667326 w 7570879"/>
              <a:gd name="connsiteY3801" fmla="*/ 7179132 h 10799773"/>
              <a:gd name="connsiteX3802" fmla="*/ 5662713 w 7570879"/>
              <a:gd name="connsiteY3802" fmla="*/ 7157277 h 10799773"/>
              <a:gd name="connsiteX3803" fmla="*/ 5653595 w 7570879"/>
              <a:gd name="connsiteY3803" fmla="*/ 7191946 h 10799773"/>
              <a:gd name="connsiteX3804" fmla="*/ 4684981 w 7570879"/>
              <a:gd name="connsiteY3804" fmla="*/ 7203527 h 10799773"/>
              <a:gd name="connsiteX3805" fmla="*/ 4680928 w 7570879"/>
              <a:gd name="connsiteY3805" fmla="*/ 7230539 h 10799773"/>
              <a:gd name="connsiteX3806" fmla="*/ 4803541 w 7570879"/>
              <a:gd name="connsiteY3806" fmla="*/ 7262998 h 10799773"/>
              <a:gd name="connsiteX3807" fmla="*/ 4751063 w 7570879"/>
              <a:gd name="connsiteY3807" fmla="*/ 7197290 h 10799773"/>
              <a:gd name="connsiteX3808" fmla="*/ 4691584 w 7570879"/>
              <a:gd name="connsiteY3808" fmla="*/ 7178299 h 10799773"/>
              <a:gd name="connsiteX3809" fmla="*/ 4684981 w 7570879"/>
              <a:gd name="connsiteY3809" fmla="*/ 7203527 h 10799773"/>
              <a:gd name="connsiteX3810" fmla="*/ 4961161 w 7570879"/>
              <a:gd name="connsiteY3810" fmla="*/ 7201717 h 10799773"/>
              <a:gd name="connsiteX3811" fmla="*/ 5008073 w 7570879"/>
              <a:gd name="connsiteY3811" fmla="*/ 7247754 h 10799773"/>
              <a:gd name="connsiteX3812" fmla="*/ 5030089 w 7570879"/>
              <a:gd name="connsiteY3812" fmla="*/ 7247933 h 10799773"/>
              <a:gd name="connsiteX3813" fmla="*/ 5026232 w 7570879"/>
              <a:gd name="connsiteY3813" fmla="*/ 7222059 h 10799773"/>
              <a:gd name="connsiteX3814" fmla="*/ 4995744 w 7570879"/>
              <a:gd name="connsiteY3814" fmla="*/ 7186406 h 10799773"/>
              <a:gd name="connsiteX3815" fmla="*/ 4969123 w 7570879"/>
              <a:gd name="connsiteY3815" fmla="*/ 7176643 h 10799773"/>
              <a:gd name="connsiteX3816" fmla="*/ 4961161 w 7570879"/>
              <a:gd name="connsiteY3816" fmla="*/ 7201717 h 10799773"/>
              <a:gd name="connsiteX3817" fmla="*/ 5703218 w 7570879"/>
              <a:gd name="connsiteY3817" fmla="*/ 7205626 h 10799773"/>
              <a:gd name="connsiteX3818" fmla="*/ 5713924 w 7570879"/>
              <a:gd name="connsiteY3818" fmla="*/ 7235850 h 10799773"/>
              <a:gd name="connsiteX3819" fmla="*/ 5730391 w 7570879"/>
              <a:gd name="connsiteY3819" fmla="*/ 7205626 h 10799773"/>
              <a:gd name="connsiteX3820" fmla="*/ 5719702 w 7570879"/>
              <a:gd name="connsiteY3820" fmla="*/ 7175410 h 10799773"/>
              <a:gd name="connsiteX3821" fmla="*/ 5703218 w 7570879"/>
              <a:gd name="connsiteY3821" fmla="*/ 7205626 h 10799773"/>
              <a:gd name="connsiteX3822" fmla="*/ 1784748 w 7570879"/>
              <a:gd name="connsiteY3822" fmla="*/ 7202924 h 10799773"/>
              <a:gd name="connsiteX3823" fmla="*/ 2365700 w 7570879"/>
              <a:gd name="connsiteY3823" fmla="*/ 7508750 h 10799773"/>
              <a:gd name="connsiteX3824" fmla="*/ 1857372 w 7570879"/>
              <a:gd name="connsiteY3824" fmla="*/ 7232052 h 10799773"/>
              <a:gd name="connsiteX3825" fmla="*/ 1784748 w 7570879"/>
              <a:gd name="connsiteY3825" fmla="*/ 7202924 h 10799773"/>
              <a:gd name="connsiteX3826" fmla="*/ 5327444 w 7570879"/>
              <a:gd name="connsiteY3826" fmla="*/ 7211829 h 10799773"/>
              <a:gd name="connsiteX3827" fmla="*/ 5338507 w 7570879"/>
              <a:gd name="connsiteY3827" fmla="*/ 7244126 h 10799773"/>
              <a:gd name="connsiteX3828" fmla="*/ 5369173 w 7570879"/>
              <a:gd name="connsiteY3828" fmla="*/ 7218150 h 10799773"/>
              <a:gd name="connsiteX3829" fmla="*/ 5327444 w 7570879"/>
              <a:gd name="connsiteY3829" fmla="*/ 7211829 h 10799773"/>
              <a:gd name="connsiteX3830" fmla="*/ 5408276 w 7570879"/>
              <a:gd name="connsiteY3830" fmla="*/ 7216952 h 10799773"/>
              <a:gd name="connsiteX3831" fmla="*/ 5427437 w 7570879"/>
              <a:gd name="connsiteY3831" fmla="*/ 7272115 h 10799773"/>
              <a:gd name="connsiteX3832" fmla="*/ 5427726 w 7570879"/>
              <a:gd name="connsiteY3832" fmla="*/ 7205583 h 10799773"/>
              <a:gd name="connsiteX3833" fmla="*/ 5408276 w 7570879"/>
              <a:gd name="connsiteY3833" fmla="*/ 7216952 h 10799773"/>
              <a:gd name="connsiteX3834" fmla="*/ 4556378 w 7570879"/>
              <a:gd name="connsiteY3834" fmla="*/ 7222773 h 10799773"/>
              <a:gd name="connsiteX3835" fmla="*/ 4549590 w 7570879"/>
              <a:gd name="connsiteY3835" fmla="*/ 7251553 h 10799773"/>
              <a:gd name="connsiteX3836" fmla="*/ 4581657 w 7570879"/>
              <a:gd name="connsiteY3836" fmla="*/ 7282762 h 10799773"/>
              <a:gd name="connsiteX3837" fmla="*/ 4644688 w 7570879"/>
              <a:gd name="connsiteY3837" fmla="*/ 7271835 h 10799773"/>
              <a:gd name="connsiteX3838" fmla="*/ 4651086 w 7570879"/>
              <a:gd name="connsiteY3838" fmla="*/ 7247380 h 10799773"/>
              <a:gd name="connsiteX3839" fmla="*/ 4608304 w 7570879"/>
              <a:gd name="connsiteY3839" fmla="*/ 7229528 h 10799773"/>
              <a:gd name="connsiteX3840" fmla="*/ 4556378 w 7570879"/>
              <a:gd name="connsiteY3840" fmla="*/ 7222773 h 10799773"/>
              <a:gd name="connsiteX3841" fmla="*/ 5048911 w 7570879"/>
              <a:gd name="connsiteY3841" fmla="*/ 7236589 h 10799773"/>
              <a:gd name="connsiteX3842" fmla="*/ 5042385 w 7570879"/>
              <a:gd name="connsiteY3842" fmla="*/ 7261503 h 10799773"/>
              <a:gd name="connsiteX3843" fmla="*/ 5068683 w 7570879"/>
              <a:gd name="connsiteY3843" fmla="*/ 7271435 h 10799773"/>
              <a:gd name="connsiteX3844" fmla="*/ 5104056 w 7570879"/>
              <a:gd name="connsiteY3844" fmla="*/ 7276024 h 10799773"/>
              <a:gd name="connsiteX3845" fmla="*/ 5093979 w 7570879"/>
              <a:gd name="connsiteY3845" fmla="*/ 7219009 h 10799773"/>
              <a:gd name="connsiteX3846" fmla="*/ 5048911 w 7570879"/>
              <a:gd name="connsiteY3846" fmla="*/ 7236589 h 10799773"/>
              <a:gd name="connsiteX3847" fmla="*/ 4829406 w 7570879"/>
              <a:gd name="connsiteY3847" fmla="*/ 7233131 h 10799773"/>
              <a:gd name="connsiteX3848" fmla="*/ 4864601 w 7570879"/>
              <a:gd name="connsiteY3848" fmla="*/ 7293001 h 10799773"/>
              <a:gd name="connsiteX3849" fmla="*/ 4906542 w 7570879"/>
              <a:gd name="connsiteY3849" fmla="*/ 7305857 h 10799773"/>
              <a:gd name="connsiteX3850" fmla="*/ 4914113 w 7570879"/>
              <a:gd name="connsiteY3850" fmla="*/ 7282031 h 10799773"/>
              <a:gd name="connsiteX3851" fmla="*/ 4917555 w 7570879"/>
              <a:gd name="connsiteY3851" fmla="*/ 7255852 h 10799773"/>
              <a:gd name="connsiteX3852" fmla="*/ 4829406 w 7570879"/>
              <a:gd name="connsiteY3852" fmla="*/ 7233131 h 10799773"/>
              <a:gd name="connsiteX3853" fmla="*/ 5476228 w 7570879"/>
              <a:gd name="connsiteY3853" fmla="*/ 7253983 h 10799773"/>
              <a:gd name="connsiteX3854" fmla="*/ 5488327 w 7570879"/>
              <a:gd name="connsiteY3854" fmla="*/ 7284198 h 10799773"/>
              <a:gd name="connsiteX3855" fmla="*/ 5500436 w 7570879"/>
              <a:gd name="connsiteY3855" fmla="*/ 7253983 h 10799773"/>
              <a:gd name="connsiteX3856" fmla="*/ 5488327 w 7570879"/>
              <a:gd name="connsiteY3856" fmla="*/ 7223759 h 10799773"/>
              <a:gd name="connsiteX3857" fmla="*/ 5476228 w 7570879"/>
              <a:gd name="connsiteY3857" fmla="*/ 7253983 h 10799773"/>
              <a:gd name="connsiteX3858" fmla="*/ 5144511 w 7570879"/>
              <a:gd name="connsiteY3858" fmla="*/ 7255402 h 10799773"/>
              <a:gd name="connsiteX3859" fmla="*/ 5148232 w 7570879"/>
              <a:gd name="connsiteY3859" fmla="*/ 7287826 h 10799773"/>
              <a:gd name="connsiteX3860" fmla="*/ 5195578 w 7570879"/>
              <a:gd name="connsiteY3860" fmla="*/ 7263228 h 10799773"/>
              <a:gd name="connsiteX3861" fmla="*/ 5144511 w 7570879"/>
              <a:gd name="connsiteY3861" fmla="*/ 7255402 h 10799773"/>
              <a:gd name="connsiteX3862" fmla="*/ 1728098 w 7570879"/>
              <a:gd name="connsiteY3862" fmla="*/ 7268572 h 10799773"/>
              <a:gd name="connsiteX3863" fmla="*/ 2275317 w 7570879"/>
              <a:gd name="connsiteY3863" fmla="*/ 7559809 h 10799773"/>
              <a:gd name="connsiteX3864" fmla="*/ 1822110 w 7570879"/>
              <a:gd name="connsiteY3864" fmla="*/ 7310454 h 10799773"/>
              <a:gd name="connsiteX3865" fmla="*/ 1728098 w 7570879"/>
              <a:gd name="connsiteY3865" fmla="*/ 7268572 h 10799773"/>
              <a:gd name="connsiteX3866" fmla="*/ 4660552 w 7570879"/>
              <a:gd name="connsiteY3866" fmla="*/ 7279143 h 10799773"/>
              <a:gd name="connsiteX3867" fmla="*/ 4653211 w 7570879"/>
              <a:gd name="connsiteY3867" fmla="*/ 7302849 h 10799773"/>
              <a:gd name="connsiteX3868" fmla="*/ 4781075 w 7570879"/>
              <a:gd name="connsiteY3868" fmla="*/ 7344638 h 10799773"/>
              <a:gd name="connsiteX3869" fmla="*/ 4789563 w 7570879"/>
              <a:gd name="connsiteY3869" fmla="*/ 7321560 h 10799773"/>
              <a:gd name="connsiteX3870" fmla="*/ 4795604 w 7570879"/>
              <a:gd name="connsiteY3870" fmla="*/ 7298490 h 10799773"/>
              <a:gd name="connsiteX3871" fmla="*/ 4745183 w 7570879"/>
              <a:gd name="connsiteY3871" fmla="*/ 7279253 h 10799773"/>
              <a:gd name="connsiteX3872" fmla="*/ 4660552 w 7570879"/>
              <a:gd name="connsiteY3872" fmla="*/ 7279143 h 10799773"/>
              <a:gd name="connsiteX3873" fmla="*/ 4939740 w 7570879"/>
              <a:gd name="connsiteY3873" fmla="*/ 7285889 h 10799773"/>
              <a:gd name="connsiteX3874" fmla="*/ 4933503 w 7570879"/>
              <a:gd name="connsiteY3874" fmla="*/ 7309706 h 10799773"/>
              <a:gd name="connsiteX3875" fmla="*/ 4963583 w 7570879"/>
              <a:gd name="connsiteY3875" fmla="*/ 7321126 h 10799773"/>
              <a:gd name="connsiteX3876" fmla="*/ 5007521 w 7570879"/>
              <a:gd name="connsiteY3876" fmla="*/ 7309103 h 10799773"/>
              <a:gd name="connsiteX3877" fmla="*/ 5013665 w 7570879"/>
              <a:gd name="connsiteY3877" fmla="*/ 7285634 h 10799773"/>
              <a:gd name="connsiteX3878" fmla="*/ 4979812 w 7570879"/>
              <a:gd name="connsiteY3878" fmla="*/ 7273866 h 10799773"/>
              <a:gd name="connsiteX3879" fmla="*/ 4945969 w 7570879"/>
              <a:gd name="connsiteY3879" fmla="*/ 7262081 h 10799773"/>
              <a:gd name="connsiteX3880" fmla="*/ 4939740 w 7570879"/>
              <a:gd name="connsiteY3880" fmla="*/ 7285889 h 10799773"/>
              <a:gd name="connsiteX3881" fmla="*/ 5229601 w 7570879"/>
              <a:gd name="connsiteY3881" fmla="*/ 7278649 h 10799773"/>
              <a:gd name="connsiteX3882" fmla="*/ 5259926 w 7570879"/>
              <a:gd name="connsiteY3882" fmla="*/ 7320464 h 10799773"/>
              <a:gd name="connsiteX3883" fmla="*/ 5284254 w 7570879"/>
              <a:gd name="connsiteY3883" fmla="*/ 7320464 h 10799773"/>
              <a:gd name="connsiteX3884" fmla="*/ 5280396 w 7570879"/>
              <a:gd name="connsiteY3884" fmla="*/ 7293383 h 10799773"/>
              <a:gd name="connsiteX3885" fmla="*/ 5229601 w 7570879"/>
              <a:gd name="connsiteY3885" fmla="*/ 7278649 h 10799773"/>
              <a:gd name="connsiteX3886" fmla="*/ 5634417 w 7570879"/>
              <a:gd name="connsiteY3886" fmla="*/ 7299306 h 10799773"/>
              <a:gd name="connsiteX3887" fmla="*/ 5635276 w 7570879"/>
              <a:gd name="connsiteY3887" fmla="*/ 7338597 h 10799773"/>
              <a:gd name="connsiteX3888" fmla="*/ 5645668 w 7570879"/>
              <a:gd name="connsiteY3888" fmla="*/ 7314414 h 10799773"/>
              <a:gd name="connsiteX3889" fmla="*/ 5645668 w 7570879"/>
              <a:gd name="connsiteY3889" fmla="*/ 7260024 h 10799773"/>
              <a:gd name="connsiteX3890" fmla="*/ 5634417 w 7570879"/>
              <a:gd name="connsiteY3890" fmla="*/ 7299306 h 10799773"/>
              <a:gd name="connsiteX3891" fmla="*/ 5688756 w 7570879"/>
              <a:gd name="connsiteY3891" fmla="*/ 7291667 h 10799773"/>
              <a:gd name="connsiteX3892" fmla="*/ 5705376 w 7570879"/>
              <a:gd name="connsiteY3892" fmla="*/ 7326998 h 10799773"/>
              <a:gd name="connsiteX3893" fmla="*/ 5707492 w 7570879"/>
              <a:gd name="connsiteY3893" fmla="*/ 7260024 h 10799773"/>
              <a:gd name="connsiteX3894" fmla="*/ 5688756 w 7570879"/>
              <a:gd name="connsiteY3894" fmla="*/ 7291667 h 10799773"/>
              <a:gd name="connsiteX3895" fmla="*/ 746126 w 7570879"/>
              <a:gd name="connsiteY3895" fmla="*/ 7284861 h 10799773"/>
              <a:gd name="connsiteX3896" fmla="*/ 726083 w 7570879"/>
              <a:gd name="connsiteY3896" fmla="*/ 7308967 h 10799773"/>
              <a:gd name="connsiteX3897" fmla="*/ 645100 w 7570879"/>
              <a:gd name="connsiteY3897" fmla="*/ 7448591 h 10799773"/>
              <a:gd name="connsiteX3898" fmla="*/ 622032 w 7570879"/>
              <a:gd name="connsiteY3898" fmla="*/ 7473971 h 10799773"/>
              <a:gd name="connsiteX3899" fmla="*/ 640453 w 7570879"/>
              <a:gd name="connsiteY3899" fmla="*/ 7489241 h 10799773"/>
              <a:gd name="connsiteX3900" fmla="*/ 658862 w 7570879"/>
              <a:gd name="connsiteY3900" fmla="*/ 7504493 h 10799773"/>
              <a:gd name="connsiteX3901" fmla="*/ 667044 w 7570879"/>
              <a:gd name="connsiteY3901" fmla="*/ 7481984 h 10799773"/>
              <a:gd name="connsiteX3902" fmla="*/ 733757 w 7570879"/>
              <a:gd name="connsiteY3902" fmla="*/ 7374020 h 10799773"/>
              <a:gd name="connsiteX3903" fmla="*/ 746126 w 7570879"/>
              <a:gd name="connsiteY3903" fmla="*/ 7284861 h 10799773"/>
              <a:gd name="connsiteX3904" fmla="*/ 5310688 w 7570879"/>
              <a:gd name="connsiteY3904" fmla="*/ 7303555 h 10799773"/>
              <a:gd name="connsiteX3905" fmla="*/ 5345534 w 7570879"/>
              <a:gd name="connsiteY3905" fmla="*/ 7337084 h 10799773"/>
              <a:gd name="connsiteX3906" fmla="*/ 5355196 w 7570879"/>
              <a:gd name="connsiteY3906" fmla="*/ 7307658 h 10799773"/>
              <a:gd name="connsiteX3907" fmla="*/ 5310688 w 7570879"/>
              <a:gd name="connsiteY3907" fmla="*/ 7303555 h 10799773"/>
              <a:gd name="connsiteX3908" fmla="*/ 4532179 w 7570879"/>
              <a:gd name="connsiteY3908" fmla="*/ 7307387 h 10799773"/>
              <a:gd name="connsiteX3909" fmla="*/ 4525662 w 7570879"/>
              <a:gd name="connsiteY3909" fmla="*/ 7335436 h 10799773"/>
              <a:gd name="connsiteX3910" fmla="*/ 4562700 w 7570879"/>
              <a:gd name="connsiteY3910" fmla="*/ 7365728 h 10799773"/>
              <a:gd name="connsiteX3911" fmla="*/ 4606248 w 7570879"/>
              <a:gd name="connsiteY3911" fmla="*/ 7379085 h 10799773"/>
              <a:gd name="connsiteX3912" fmla="*/ 4616334 w 7570879"/>
              <a:gd name="connsiteY3912" fmla="*/ 7352795 h 10799773"/>
              <a:gd name="connsiteX3913" fmla="*/ 4626411 w 7570879"/>
              <a:gd name="connsiteY3913" fmla="*/ 7326505 h 10799773"/>
              <a:gd name="connsiteX3914" fmla="*/ 4594420 w 7570879"/>
              <a:gd name="connsiteY3914" fmla="*/ 7311941 h 10799773"/>
              <a:gd name="connsiteX3915" fmla="*/ 4532179 w 7570879"/>
              <a:gd name="connsiteY3915" fmla="*/ 7307387 h 10799773"/>
              <a:gd name="connsiteX3916" fmla="*/ 5032911 w 7570879"/>
              <a:gd name="connsiteY3916" fmla="*/ 7314108 h 10799773"/>
              <a:gd name="connsiteX3917" fmla="*/ 5060263 w 7570879"/>
              <a:gd name="connsiteY3917" fmla="*/ 7349541 h 10799773"/>
              <a:gd name="connsiteX3918" fmla="*/ 5093826 w 7570879"/>
              <a:gd name="connsiteY3918" fmla="*/ 7337228 h 10799773"/>
              <a:gd name="connsiteX3919" fmla="*/ 5067680 w 7570879"/>
              <a:gd name="connsiteY3919" fmla="*/ 7302994 h 10799773"/>
              <a:gd name="connsiteX3920" fmla="*/ 5040388 w 7570879"/>
              <a:gd name="connsiteY3920" fmla="*/ 7294616 h 10799773"/>
              <a:gd name="connsiteX3921" fmla="*/ 5032911 w 7570879"/>
              <a:gd name="connsiteY3921" fmla="*/ 7314108 h 10799773"/>
              <a:gd name="connsiteX3922" fmla="*/ 5388003 w 7570879"/>
              <a:gd name="connsiteY3922" fmla="*/ 7320446 h 10799773"/>
              <a:gd name="connsiteX3923" fmla="*/ 5418371 w 7570879"/>
              <a:gd name="connsiteY3923" fmla="*/ 7346813 h 10799773"/>
              <a:gd name="connsiteX3924" fmla="*/ 5405396 w 7570879"/>
              <a:gd name="connsiteY3924" fmla="*/ 7296290 h 10799773"/>
              <a:gd name="connsiteX3925" fmla="*/ 5388003 w 7570879"/>
              <a:gd name="connsiteY3925" fmla="*/ 7320446 h 10799773"/>
              <a:gd name="connsiteX3926" fmla="*/ 4805852 w 7570879"/>
              <a:gd name="connsiteY3926" fmla="*/ 7327338 h 10799773"/>
              <a:gd name="connsiteX3927" fmla="*/ 4844378 w 7570879"/>
              <a:gd name="connsiteY3927" fmla="*/ 7366577 h 10799773"/>
              <a:gd name="connsiteX3928" fmla="*/ 4884271 w 7570879"/>
              <a:gd name="connsiteY3928" fmla="*/ 7380028 h 10799773"/>
              <a:gd name="connsiteX3929" fmla="*/ 4891375 w 7570879"/>
              <a:gd name="connsiteY3929" fmla="*/ 7361522 h 10799773"/>
              <a:gd name="connsiteX3930" fmla="*/ 4845483 w 7570879"/>
              <a:gd name="connsiteY3930" fmla="*/ 7314371 h 10799773"/>
              <a:gd name="connsiteX3931" fmla="*/ 4813831 w 7570879"/>
              <a:gd name="connsiteY3931" fmla="*/ 7306571 h 10799773"/>
              <a:gd name="connsiteX3932" fmla="*/ 4805852 w 7570879"/>
              <a:gd name="connsiteY3932" fmla="*/ 7327338 h 10799773"/>
              <a:gd name="connsiteX3933" fmla="*/ 790193 w 7570879"/>
              <a:gd name="connsiteY3933" fmla="*/ 7358964 h 10799773"/>
              <a:gd name="connsiteX3934" fmla="*/ 733188 w 7570879"/>
              <a:gd name="connsiteY3934" fmla="*/ 7559664 h 10799773"/>
              <a:gd name="connsiteX3935" fmla="*/ 883966 w 7570879"/>
              <a:gd name="connsiteY3935" fmla="*/ 7349982 h 10799773"/>
              <a:gd name="connsiteX3936" fmla="*/ 790193 w 7570879"/>
              <a:gd name="connsiteY3936" fmla="*/ 7358964 h 10799773"/>
              <a:gd name="connsiteX3937" fmla="*/ 1663716 w 7570879"/>
              <a:gd name="connsiteY3937" fmla="*/ 7325417 h 10799773"/>
              <a:gd name="connsiteX3938" fmla="*/ 2001890 w 7570879"/>
              <a:gd name="connsiteY3938" fmla="*/ 7519541 h 10799773"/>
              <a:gd name="connsiteX3939" fmla="*/ 2096199 w 7570879"/>
              <a:gd name="connsiteY3939" fmla="*/ 7550275 h 10799773"/>
              <a:gd name="connsiteX3940" fmla="*/ 1835781 w 7570879"/>
              <a:gd name="connsiteY3940" fmla="*/ 7409054 h 10799773"/>
              <a:gd name="connsiteX3941" fmla="*/ 1663716 w 7570879"/>
              <a:gd name="connsiteY3941" fmla="*/ 7325417 h 10799773"/>
              <a:gd name="connsiteX3942" fmla="*/ 5125231 w 7570879"/>
              <a:gd name="connsiteY3942" fmla="*/ 7343346 h 10799773"/>
              <a:gd name="connsiteX3943" fmla="*/ 5130295 w 7570879"/>
              <a:gd name="connsiteY3943" fmla="*/ 7368812 h 10799773"/>
              <a:gd name="connsiteX3944" fmla="*/ 5152914 w 7570879"/>
              <a:gd name="connsiteY3944" fmla="*/ 7375541 h 10799773"/>
              <a:gd name="connsiteX3945" fmla="*/ 5176978 w 7570879"/>
              <a:gd name="connsiteY3945" fmla="*/ 7357417 h 10799773"/>
              <a:gd name="connsiteX3946" fmla="*/ 5173503 w 7570879"/>
              <a:gd name="connsiteY3946" fmla="*/ 7332546 h 10799773"/>
              <a:gd name="connsiteX3947" fmla="*/ 5144384 w 7570879"/>
              <a:gd name="connsiteY3947" fmla="*/ 7325214 h 10799773"/>
              <a:gd name="connsiteX3948" fmla="*/ 5125231 w 7570879"/>
              <a:gd name="connsiteY3948" fmla="*/ 7317872 h 10799773"/>
              <a:gd name="connsiteX3949" fmla="*/ 5125231 w 7570879"/>
              <a:gd name="connsiteY3949" fmla="*/ 7343346 h 10799773"/>
              <a:gd name="connsiteX3950" fmla="*/ 5456192 w 7570879"/>
              <a:gd name="connsiteY3950" fmla="*/ 7339115 h 10799773"/>
              <a:gd name="connsiteX3951" fmla="*/ 5455775 w 7570879"/>
              <a:gd name="connsiteY3951" fmla="*/ 7364495 h 10799773"/>
              <a:gd name="connsiteX3952" fmla="*/ 5488327 w 7570879"/>
              <a:gd name="connsiteY3952" fmla="*/ 7337882 h 10799773"/>
              <a:gd name="connsiteX3953" fmla="*/ 5456192 w 7570879"/>
              <a:gd name="connsiteY3953" fmla="*/ 7339115 h 10799773"/>
              <a:gd name="connsiteX3954" fmla="*/ 4636939 w 7570879"/>
              <a:gd name="connsiteY3954" fmla="*/ 7359219 h 10799773"/>
              <a:gd name="connsiteX3955" fmla="*/ 4632512 w 7570879"/>
              <a:gd name="connsiteY3955" fmla="*/ 7387922 h 10799773"/>
              <a:gd name="connsiteX3956" fmla="*/ 4762135 w 7570879"/>
              <a:gd name="connsiteY3956" fmla="*/ 7416820 h 10799773"/>
              <a:gd name="connsiteX3957" fmla="*/ 4768949 w 7570879"/>
              <a:gd name="connsiteY3957" fmla="*/ 7389324 h 10799773"/>
              <a:gd name="connsiteX3958" fmla="*/ 4775755 w 7570879"/>
              <a:gd name="connsiteY3958" fmla="*/ 7371607 h 10799773"/>
              <a:gd name="connsiteX3959" fmla="*/ 4718384 w 7570879"/>
              <a:gd name="connsiteY3959" fmla="*/ 7352073 h 10799773"/>
              <a:gd name="connsiteX3960" fmla="*/ 4636939 w 7570879"/>
              <a:gd name="connsiteY3960" fmla="*/ 7359219 h 10799773"/>
              <a:gd name="connsiteX3961" fmla="*/ 806545 w 7570879"/>
              <a:gd name="connsiteY3961" fmla="*/ 7386222 h 10799773"/>
              <a:gd name="connsiteX3962" fmla="*/ 733926 w 7570879"/>
              <a:gd name="connsiteY3962" fmla="*/ 7520043 h 10799773"/>
              <a:gd name="connsiteX3963" fmla="*/ 850564 w 7570879"/>
              <a:gd name="connsiteY3963" fmla="*/ 7366212 h 10799773"/>
              <a:gd name="connsiteX3964" fmla="*/ 846752 w 7570879"/>
              <a:gd name="connsiteY3964" fmla="*/ 7340355 h 10799773"/>
              <a:gd name="connsiteX3965" fmla="*/ 806545 w 7570879"/>
              <a:gd name="connsiteY3965" fmla="*/ 7386222 h 10799773"/>
              <a:gd name="connsiteX3966" fmla="*/ 4919475 w 7570879"/>
              <a:gd name="connsiteY3966" fmla="*/ 7367401 h 10799773"/>
              <a:gd name="connsiteX3967" fmla="*/ 4982098 w 7570879"/>
              <a:gd name="connsiteY3967" fmla="*/ 7397736 h 10799773"/>
              <a:gd name="connsiteX3968" fmla="*/ 4964866 w 7570879"/>
              <a:gd name="connsiteY3968" fmla="*/ 7352251 h 10799773"/>
              <a:gd name="connsiteX3969" fmla="*/ 4919475 w 7570879"/>
              <a:gd name="connsiteY3969" fmla="*/ 7367401 h 10799773"/>
              <a:gd name="connsiteX3970" fmla="*/ 5209955 w 7570879"/>
              <a:gd name="connsiteY3970" fmla="*/ 7366585 h 10799773"/>
              <a:gd name="connsiteX3971" fmla="*/ 5266656 w 7570879"/>
              <a:gd name="connsiteY3971" fmla="*/ 7385483 h 10799773"/>
              <a:gd name="connsiteX3972" fmla="*/ 5237189 w 7570879"/>
              <a:gd name="connsiteY3972" fmla="*/ 7351368 h 10799773"/>
              <a:gd name="connsiteX3973" fmla="*/ 5209955 w 7570879"/>
              <a:gd name="connsiteY3973" fmla="*/ 7343006 h 10799773"/>
              <a:gd name="connsiteX3974" fmla="*/ 5209955 w 7570879"/>
              <a:gd name="connsiteY3974" fmla="*/ 7366585 h 10799773"/>
              <a:gd name="connsiteX3975" fmla="*/ 5669876 w 7570879"/>
              <a:gd name="connsiteY3975" fmla="*/ 7387947 h 10799773"/>
              <a:gd name="connsiteX3976" fmla="*/ 5704008 w 7570879"/>
              <a:gd name="connsiteY3976" fmla="*/ 7382976 h 10799773"/>
              <a:gd name="connsiteX3977" fmla="*/ 5688875 w 7570879"/>
              <a:gd name="connsiteY3977" fmla="*/ 7356721 h 10799773"/>
              <a:gd name="connsiteX3978" fmla="*/ 5669876 w 7570879"/>
              <a:gd name="connsiteY3978" fmla="*/ 7387947 h 10799773"/>
              <a:gd name="connsiteX3979" fmla="*/ 4507971 w 7570879"/>
              <a:gd name="connsiteY3979" fmla="*/ 7379909 h 10799773"/>
              <a:gd name="connsiteX3980" fmla="*/ 4501606 w 7570879"/>
              <a:gd name="connsiteY3980" fmla="*/ 7407593 h 10799773"/>
              <a:gd name="connsiteX3981" fmla="*/ 4535748 w 7570879"/>
              <a:gd name="connsiteY3981" fmla="*/ 7438802 h 10799773"/>
              <a:gd name="connsiteX3982" fmla="*/ 4596272 w 7570879"/>
              <a:gd name="connsiteY3982" fmla="*/ 7428971 h 10799773"/>
              <a:gd name="connsiteX3983" fmla="*/ 4602679 w 7570879"/>
              <a:gd name="connsiteY3983" fmla="*/ 7404517 h 10799773"/>
              <a:gd name="connsiteX3984" fmla="*/ 4559896 w 7570879"/>
              <a:gd name="connsiteY3984" fmla="*/ 7386664 h 10799773"/>
              <a:gd name="connsiteX3985" fmla="*/ 4507971 w 7570879"/>
              <a:gd name="connsiteY3985" fmla="*/ 7379909 h 10799773"/>
              <a:gd name="connsiteX3986" fmla="*/ 5013257 w 7570879"/>
              <a:gd name="connsiteY3986" fmla="*/ 7391261 h 10799773"/>
              <a:gd name="connsiteX3987" fmla="*/ 5007011 w 7570879"/>
              <a:gd name="connsiteY3987" fmla="*/ 7415070 h 10799773"/>
              <a:gd name="connsiteX3988" fmla="*/ 5031916 w 7570879"/>
              <a:gd name="connsiteY3988" fmla="*/ 7421587 h 10799773"/>
              <a:gd name="connsiteX3989" fmla="*/ 5066822 w 7570879"/>
              <a:gd name="connsiteY3989" fmla="*/ 7421910 h 10799773"/>
              <a:gd name="connsiteX3990" fmla="*/ 5065709 w 7570879"/>
              <a:gd name="connsiteY3990" fmla="*/ 7380904 h 10799773"/>
              <a:gd name="connsiteX3991" fmla="*/ 5037040 w 7570879"/>
              <a:gd name="connsiteY3991" fmla="*/ 7374165 h 10799773"/>
              <a:gd name="connsiteX3992" fmla="*/ 5013257 w 7570879"/>
              <a:gd name="connsiteY3992" fmla="*/ 7391261 h 10799773"/>
              <a:gd name="connsiteX3993" fmla="*/ 5294680 w 7570879"/>
              <a:gd name="connsiteY3993" fmla="*/ 7392986 h 10799773"/>
              <a:gd name="connsiteX3994" fmla="*/ 5312829 w 7570879"/>
              <a:gd name="connsiteY3994" fmla="*/ 7417160 h 10799773"/>
              <a:gd name="connsiteX3995" fmla="*/ 5330988 w 7570879"/>
              <a:gd name="connsiteY3995" fmla="*/ 7392986 h 10799773"/>
              <a:gd name="connsiteX3996" fmla="*/ 5312829 w 7570879"/>
              <a:gd name="connsiteY3996" fmla="*/ 7368812 h 10799773"/>
              <a:gd name="connsiteX3997" fmla="*/ 5294680 w 7570879"/>
              <a:gd name="connsiteY3997" fmla="*/ 7392986 h 10799773"/>
              <a:gd name="connsiteX3998" fmla="*/ 921013 w 7570879"/>
              <a:gd name="connsiteY3998" fmla="*/ 7403285 h 10799773"/>
              <a:gd name="connsiteX3999" fmla="*/ 811907 w 7570879"/>
              <a:gd name="connsiteY3999" fmla="*/ 7564363 h 10799773"/>
              <a:gd name="connsiteX4000" fmla="*/ 823308 w 7570879"/>
              <a:gd name="connsiteY4000" fmla="*/ 7615643 h 10799773"/>
              <a:gd name="connsiteX4001" fmla="*/ 842250 w 7570879"/>
              <a:gd name="connsiteY4001" fmla="*/ 7634558 h 10799773"/>
              <a:gd name="connsiteX4002" fmla="*/ 875656 w 7570879"/>
              <a:gd name="connsiteY4002" fmla="*/ 7617308 h 10799773"/>
              <a:gd name="connsiteX4003" fmla="*/ 991836 w 7570879"/>
              <a:gd name="connsiteY4003" fmla="*/ 7416676 h 10799773"/>
              <a:gd name="connsiteX4004" fmla="*/ 921013 w 7570879"/>
              <a:gd name="connsiteY4004" fmla="*/ 7403285 h 10799773"/>
              <a:gd name="connsiteX4005" fmla="*/ 4782664 w 7570879"/>
              <a:gd name="connsiteY4005" fmla="*/ 7405740 h 10799773"/>
              <a:gd name="connsiteX4006" fmla="*/ 4776163 w 7570879"/>
              <a:gd name="connsiteY4006" fmla="*/ 7430577 h 10799773"/>
              <a:gd name="connsiteX4007" fmla="*/ 4806243 w 7570879"/>
              <a:gd name="connsiteY4007" fmla="*/ 7442006 h 10799773"/>
              <a:gd name="connsiteX4008" fmla="*/ 4874381 w 7570879"/>
              <a:gd name="connsiteY4008" fmla="*/ 7429974 h 10799773"/>
              <a:gd name="connsiteX4009" fmla="*/ 4880533 w 7570879"/>
              <a:gd name="connsiteY4009" fmla="*/ 7406513 h 10799773"/>
              <a:gd name="connsiteX4010" fmla="*/ 4843741 w 7570879"/>
              <a:gd name="connsiteY4010" fmla="*/ 7393717 h 10799773"/>
              <a:gd name="connsiteX4011" fmla="*/ 4782664 w 7570879"/>
              <a:gd name="connsiteY4011" fmla="*/ 7405740 h 10799773"/>
              <a:gd name="connsiteX4012" fmla="*/ 5373940 w 7570879"/>
              <a:gd name="connsiteY4012" fmla="*/ 7401848 h 10799773"/>
              <a:gd name="connsiteX4013" fmla="*/ 5406127 w 7570879"/>
              <a:gd name="connsiteY4013" fmla="*/ 7425589 h 10799773"/>
              <a:gd name="connsiteX4014" fmla="*/ 5398556 w 7570879"/>
              <a:gd name="connsiteY4014" fmla="*/ 7389001 h 10799773"/>
              <a:gd name="connsiteX4015" fmla="*/ 5373940 w 7570879"/>
              <a:gd name="connsiteY4015" fmla="*/ 7401848 h 10799773"/>
              <a:gd name="connsiteX4016" fmla="*/ 5107455 w 7570879"/>
              <a:gd name="connsiteY4016" fmla="*/ 7414518 h 10799773"/>
              <a:gd name="connsiteX4017" fmla="*/ 5143390 w 7570879"/>
              <a:gd name="connsiteY4017" fmla="*/ 7449211 h 10799773"/>
              <a:gd name="connsiteX4018" fmla="*/ 5159101 w 7570879"/>
              <a:gd name="connsiteY4018" fmla="*/ 7426787 h 10799773"/>
              <a:gd name="connsiteX4019" fmla="*/ 5107455 w 7570879"/>
              <a:gd name="connsiteY4019" fmla="*/ 7414518 h 10799773"/>
              <a:gd name="connsiteX4020" fmla="*/ 1634061 w 7570879"/>
              <a:gd name="connsiteY4020" fmla="*/ 7416523 h 10799773"/>
              <a:gd name="connsiteX4021" fmla="*/ 2253565 w 7570879"/>
              <a:gd name="connsiteY4021" fmla="*/ 7743286 h 10799773"/>
              <a:gd name="connsiteX4022" fmla="*/ 2135745 w 7570879"/>
              <a:gd name="connsiteY4022" fmla="*/ 7675208 h 10799773"/>
              <a:gd name="connsiteX4023" fmla="*/ 1823894 w 7570879"/>
              <a:gd name="connsiteY4023" fmla="*/ 7506235 h 10799773"/>
              <a:gd name="connsiteX4024" fmla="*/ 1634061 w 7570879"/>
              <a:gd name="connsiteY4024" fmla="*/ 7416523 h 10799773"/>
              <a:gd name="connsiteX4025" fmla="*/ 5439919 w 7570879"/>
              <a:gd name="connsiteY4025" fmla="*/ 7429251 h 10799773"/>
              <a:gd name="connsiteX4026" fmla="*/ 5468878 w 7570879"/>
              <a:gd name="connsiteY4026" fmla="*/ 7434307 h 10799773"/>
              <a:gd name="connsiteX4027" fmla="*/ 5458070 w 7570879"/>
              <a:gd name="connsiteY4027" fmla="*/ 7405077 h 10799773"/>
              <a:gd name="connsiteX4028" fmla="*/ 5439919 w 7570879"/>
              <a:gd name="connsiteY4028" fmla="*/ 7429251 h 10799773"/>
              <a:gd name="connsiteX4029" fmla="*/ 917385 w 7570879"/>
              <a:gd name="connsiteY4029" fmla="*/ 7444359 h 10799773"/>
              <a:gd name="connsiteX4030" fmla="*/ 850700 w 7570879"/>
              <a:gd name="connsiteY4030" fmla="*/ 7598479 h 10799773"/>
              <a:gd name="connsiteX4031" fmla="*/ 961731 w 7570879"/>
              <a:gd name="connsiteY4031" fmla="*/ 7436891 h 10799773"/>
              <a:gd name="connsiteX4032" fmla="*/ 917385 w 7570879"/>
              <a:gd name="connsiteY4032" fmla="*/ 7444359 h 10799773"/>
              <a:gd name="connsiteX4033" fmla="*/ 4612586 w 7570879"/>
              <a:gd name="connsiteY4033" fmla="*/ 7435123 h 10799773"/>
              <a:gd name="connsiteX4034" fmla="*/ 4604795 w 7570879"/>
              <a:gd name="connsiteY4034" fmla="*/ 7459484 h 10799773"/>
              <a:gd name="connsiteX4035" fmla="*/ 4666730 w 7570879"/>
              <a:gd name="connsiteY4035" fmla="*/ 7484117 h 10799773"/>
              <a:gd name="connsiteX4036" fmla="*/ 4728656 w 7570879"/>
              <a:gd name="connsiteY4036" fmla="*/ 7504663 h 10799773"/>
              <a:gd name="connsiteX4037" fmla="*/ 4739167 w 7570879"/>
              <a:gd name="connsiteY4037" fmla="*/ 7488102 h 10799773"/>
              <a:gd name="connsiteX4038" fmla="*/ 4749848 w 7570879"/>
              <a:gd name="connsiteY4038" fmla="*/ 7462186 h 10799773"/>
              <a:gd name="connsiteX4039" fmla="*/ 4651928 w 7570879"/>
              <a:gd name="connsiteY4039" fmla="*/ 7421162 h 10799773"/>
              <a:gd name="connsiteX4040" fmla="*/ 4620387 w 7570879"/>
              <a:gd name="connsiteY4040" fmla="*/ 7414840 h 10799773"/>
              <a:gd name="connsiteX4041" fmla="*/ 4612586 w 7570879"/>
              <a:gd name="connsiteY4041" fmla="*/ 7435123 h 10799773"/>
              <a:gd name="connsiteX4042" fmla="*/ 4902489 w 7570879"/>
              <a:gd name="connsiteY4042" fmla="*/ 7436627 h 10799773"/>
              <a:gd name="connsiteX4043" fmla="*/ 4937633 w 7570879"/>
              <a:gd name="connsiteY4043" fmla="*/ 7479605 h 10799773"/>
              <a:gd name="connsiteX4044" fmla="*/ 4961841 w 7570879"/>
              <a:gd name="connsiteY4044" fmla="*/ 7483641 h 10799773"/>
              <a:gd name="connsiteX4045" fmla="*/ 4965716 w 7570879"/>
              <a:gd name="connsiteY4045" fmla="*/ 7456451 h 10799773"/>
              <a:gd name="connsiteX4046" fmla="*/ 4957618 w 7570879"/>
              <a:gd name="connsiteY4046" fmla="*/ 7429251 h 10799773"/>
              <a:gd name="connsiteX4047" fmla="*/ 4928082 w 7570879"/>
              <a:gd name="connsiteY4047" fmla="*/ 7422513 h 10799773"/>
              <a:gd name="connsiteX4048" fmla="*/ 4902489 w 7570879"/>
              <a:gd name="connsiteY4048" fmla="*/ 7436627 h 10799773"/>
              <a:gd name="connsiteX4049" fmla="*/ 5192511 w 7570879"/>
              <a:gd name="connsiteY4049" fmla="*/ 7437783 h 10799773"/>
              <a:gd name="connsiteX4050" fmla="*/ 5219030 w 7570879"/>
              <a:gd name="connsiteY4050" fmla="*/ 7470870 h 10799773"/>
              <a:gd name="connsiteX4051" fmla="*/ 5246263 w 7570879"/>
              <a:gd name="connsiteY4051" fmla="*/ 7466324 h 10799773"/>
              <a:gd name="connsiteX4052" fmla="*/ 5247164 w 7570879"/>
              <a:gd name="connsiteY4052" fmla="*/ 7444963 h 10799773"/>
              <a:gd name="connsiteX4053" fmla="*/ 5223959 w 7570879"/>
              <a:gd name="connsiteY4053" fmla="*/ 7427586 h 10799773"/>
              <a:gd name="connsiteX4054" fmla="*/ 5192511 w 7570879"/>
              <a:gd name="connsiteY4054" fmla="*/ 7437783 h 10799773"/>
              <a:gd name="connsiteX4055" fmla="*/ 4999339 w 7570879"/>
              <a:gd name="connsiteY4055" fmla="*/ 7450222 h 10799773"/>
              <a:gd name="connsiteX4056" fmla="*/ 5018890 w 7570879"/>
              <a:gd name="connsiteY4056" fmla="*/ 7505955 h 10799773"/>
              <a:gd name="connsiteX4057" fmla="*/ 5060866 w 7570879"/>
              <a:gd name="connsiteY4057" fmla="*/ 7472714 h 10799773"/>
              <a:gd name="connsiteX4058" fmla="*/ 4999339 w 7570879"/>
              <a:gd name="connsiteY4058" fmla="*/ 7450222 h 10799773"/>
              <a:gd name="connsiteX4059" fmla="*/ 5277524 w 7570879"/>
              <a:gd name="connsiteY4059" fmla="*/ 7461226 h 10799773"/>
              <a:gd name="connsiteX4060" fmla="*/ 5294680 w 7570879"/>
              <a:gd name="connsiteY4060" fmla="*/ 7489691 h 10799773"/>
              <a:gd name="connsiteX4061" fmla="*/ 5318888 w 7570879"/>
              <a:gd name="connsiteY4061" fmla="*/ 7472850 h 10799773"/>
              <a:gd name="connsiteX4062" fmla="*/ 5277524 w 7570879"/>
              <a:gd name="connsiteY4062" fmla="*/ 7461226 h 10799773"/>
              <a:gd name="connsiteX4063" fmla="*/ 5657776 w 7570879"/>
              <a:gd name="connsiteY4063" fmla="*/ 7472561 h 10799773"/>
              <a:gd name="connsiteX4064" fmla="*/ 5691908 w 7570879"/>
              <a:gd name="connsiteY4064" fmla="*/ 7467590 h 10799773"/>
              <a:gd name="connsiteX4065" fmla="*/ 5676775 w 7570879"/>
              <a:gd name="connsiteY4065" fmla="*/ 7441335 h 10799773"/>
              <a:gd name="connsiteX4066" fmla="*/ 5657776 w 7570879"/>
              <a:gd name="connsiteY4066" fmla="*/ 7472561 h 10799773"/>
              <a:gd name="connsiteX4067" fmla="*/ 4483763 w 7570879"/>
              <a:gd name="connsiteY4067" fmla="*/ 7464523 h 10799773"/>
              <a:gd name="connsiteX4068" fmla="*/ 4477254 w 7570879"/>
              <a:gd name="connsiteY4068" fmla="*/ 7492580 h 10799773"/>
              <a:gd name="connsiteX4069" fmla="*/ 4515966 w 7570879"/>
              <a:gd name="connsiteY4069" fmla="*/ 7523391 h 10799773"/>
              <a:gd name="connsiteX4070" fmla="*/ 4563346 w 7570879"/>
              <a:gd name="connsiteY4070" fmla="*/ 7534632 h 10799773"/>
              <a:gd name="connsiteX4071" fmla="*/ 4573203 w 7570879"/>
              <a:gd name="connsiteY4071" fmla="*/ 7506813 h 10799773"/>
              <a:gd name="connsiteX4072" fmla="*/ 4580943 w 7570879"/>
              <a:gd name="connsiteY4072" fmla="*/ 7481636 h 10799773"/>
              <a:gd name="connsiteX4073" fmla="*/ 4549929 w 7570879"/>
              <a:gd name="connsiteY4073" fmla="*/ 7467531 h 10799773"/>
              <a:gd name="connsiteX4074" fmla="*/ 4483763 w 7570879"/>
              <a:gd name="connsiteY4074" fmla="*/ 7464523 h 10799773"/>
              <a:gd name="connsiteX4075" fmla="*/ 4766698 w 7570879"/>
              <a:gd name="connsiteY4075" fmla="*/ 7483174 h 10799773"/>
              <a:gd name="connsiteX4076" fmla="*/ 4811927 w 7570879"/>
              <a:gd name="connsiteY4076" fmla="*/ 7532041 h 10799773"/>
              <a:gd name="connsiteX4077" fmla="*/ 4843579 w 7570879"/>
              <a:gd name="connsiteY4077" fmla="*/ 7539841 h 10799773"/>
              <a:gd name="connsiteX4078" fmla="*/ 4851668 w 7570879"/>
              <a:gd name="connsiteY4078" fmla="*/ 7518785 h 10799773"/>
              <a:gd name="connsiteX4079" fmla="*/ 4807636 w 7570879"/>
              <a:gd name="connsiteY4079" fmla="*/ 7471133 h 10799773"/>
              <a:gd name="connsiteX4080" fmla="*/ 4774472 w 7570879"/>
              <a:gd name="connsiteY4080" fmla="*/ 7462951 h 10799773"/>
              <a:gd name="connsiteX4081" fmla="*/ 4766698 w 7570879"/>
              <a:gd name="connsiteY4081" fmla="*/ 7483174 h 10799773"/>
              <a:gd name="connsiteX4082" fmla="*/ 5355196 w 7570879"/>
              <a:gd name="connsiteY4082" fmla="*/ 7489691 h 10799773"/>
              <a:gd name="connsiteX4083" fmla="*/ 5395420 w 7570879"/>
              <a:gd name="connsiteY4083" fmla="*/ 7496913 h 10799773"/>
              <a:gd name="connsiteX4084" fmla="*/ 5371332 w 7570879"/>
              <a:gd name="connsiteY4084" fmla="*/ 7465517 h 10799773"/>
              <a:gd name="connsiteX4085" fmla="*/ 5355196 w 7570879"/>
              <a:gd name="connsiteY4085" fmla="*/ 7489691 h 10799773"/>
              <a:gd name="connsiteX4086" fmla="*/ 1584455 w 7570879"/>
              <a:gd name="connsiteY4086" fmla="*/ 7488722 h 10799773"/>
              <a:gd name="connsiteX4087" fmla="*/ 2184152 w 7570879"/>
              <a:gd name="connsiteY4087" fmla="*/ 7810251 h 10799773"/>
              <a:gd name="connsiteX4088" fmla="*/ 2108511 w 7570879"/>
              <a:gd name="connsiteY4088" fmla="*/ 7766194 h 10799773"/>
              <a:gd name="connsiteX4089" fmla="*/ 1857372 w 7570879"/>
              <a:gd name="connsiteY4089" fmla="*/ 7628745 h 10799773"/>
              <a:gd name="connsiteX4090" fmla="*/ 1584455 w 7570879"/>
              <a:gd name="connsiteY4090" fmla="*/ 7488722 h 10799773"/>
              <a:gd name="connsiteX4091" fmla="*/ 3010202 w 7570879"/>
              <a:gd name="connsiteY4091" fmla="*/ 7486343 h 10799773"/>
              <a:gd name="connsiteX4092" fmla="*/ 2995069 w 7570879"/>
              <a:gd name="connsiteY4092" fmla="*/ 7513865 h 10799773"/>
              <a:gd name="connsiteX4093" fmla="*/ 3019277 w 7570879"/>
              <a:gd name="connsiteY4093" fmla="*/ 7520756 h 10799773"/>
              <a:gd name="connsiteX4094" fmla="*/ 2981839 w 7570879"/>
              <a:gd name="connsiteY4094" fmla="*/ 7617453 h 10799773"/>
              <a:gd name="connsiteX4095" fmla="*/ 2944393 w 7570879"/>
              <a:gd name="connsiteY4095" fmla="*/ 7707267 h 10799773"/>
              <a:gd name="connsiteX4096" fmla="*/ 2921323 w 7570879"/>
              <a:gd name="connsiteY4096" fmla="*/ 7707267 h 10799773"/>
              <a:gd name="connsiteX4097" fmla="*/ 2948820 w 7570879"/>
              <a:gd name="connsiteY4097" fmla="*/ 7746523 h 10799773"/>
              <a:gd name="connsiteX4098" fmla="*/ 2998341 w 7570879"/>
              <a:gd name="connsiteY4098" fmla="*/ 7741960 h 10799773"/>
              <a:gd name="connsiteX4099" fmla="*/ 2985060 w 7570879"/>
              <a:gd name="connsiteY4099" fmla="*/ 7728696 h 10799773"/>
              <a:gd name="connsiteX4100" fmla="*/ 3027519 w 7570879"/>
              <a:gd name="connsiteY4100" fmla="*/ 7630352 h 10799773"/>
              <a:gd name="connsiteX4101" fmla="*/ 3080643 w 7570879"/>
              <a:gd name="connsiteY4101" fmla="*/ 7504799 h 10799773"/>
              <a:gd name="connsiteX4102" fmla="*/ 3091290 w 7570879"/>
              <a:gd name="connsiteY4102" fmla="*/ 7477600 h 10799773"/>
              <a:gd name="connsiteX4103" fmla="*/ 3070413 w 7570879"/>
              <a:gd name="connsiteY4103" fmla="*/ 7479537 h 10799773"/>
              <a:gd name="connsiteX4104" fmla="*/ 3010202 w 7570879"/>
              <a:gd name="connsiteY4104" fmla="*/ 7486343 h 10799773"/>
              <a:gd name="connsiteX4105" fmla="*/ 5088923 w 7570879"/>
              <a:gd name="connsiteY4105" fmla="*/ 7501774 h 10799773"/>
              <a:gd name="connsiteX4106" fmla="*/ 5093979 w 7570879"/>
              <a:gd name="connsiteY4106" fmla="*/ 7525948 h 10799773"/>
              <a:gd name="connsiteX4107" fmla="*/ 5116606 w 7570879"/>
              <a:gd name="connsiteY4107" fmla="*/ 7532686 h 10799773"/>
              <a:gd name="connsiteX4108" fmla="*/ 5140458 w 7570879"/>
              <a:gd name="connsiteY4108" fmla="*/ 7515327 h 10799773"/>
              <a:gd name="connsiteX4109" fmla="*/ 5128962 w 7570879"/>
              <a:gd name="connsiteY4109" fmla="*/ 7484431 h 10799773"/>
              <a:gd name="connsiteX4110" fmla="*/ 5088923 w 7570879"/>
              <a:gd name="connsiteY4110" fmla="*/ 7501774 h 10799773"/>
              <a:gd name="connsiteX4111" fmla="*/ 5427811 w 7570879"/>
              <a:gd name="connsiteY4111" fmla="*/ 7501774 h 10799773"/>
              <a:gd name="connsiteX4112" fmla="*/ 5438620 w 7570879"/>
              <a:gd name="connsiteY4112" fmla="*/ 7525948 h 10799773"/>
              <a:gd name="connsiteX4113" fmla="*/ 5455215 w 7570879"/>
              <a:gd name="connsiteY4113" fmla="*/ 7484831 h 10799773"/>
              <a:gd name="connsiteX4114" fmla="*/ 5427811 w 7570879"/>
              <a:gd name="connsiteY4114" fmla="*/ 7501774 h 10799773"/>
              <a:gd name="connsiteX4115" fmla="*/ 4588710 w 7570879"/>
              <a:gd name="connsiteY4115" fmla="*/ 7515675 h 10799773"/>
              <a:gd name="connsiteX4116" fmla="*/ 4584096 w 7570879"/>
              <a:gd name="connsiteY4116" fmla="*/ 7544820 h 10799773"/>
              <a:gd name="connsiteX4117" fmla="*/ 4646422 w 7570879"/>
              <a:gd name="connsiteY4117" fmla="*/ 7566556 h 10799773"/>
              <a:gd name="connsiteX4118" fmla="*/ 4706181 w 7570879"/>
              <a:gd name="connsiteY4118" fmla="*/ 7586473 h 10799773"/>
              <a:gd name="connsiteX4119" fmla="*/ 4715817 w 7570879"/>
              <a:gd name="connsiteY4119" fmla="*/ 7571331 h 10799773"/>
              <a:gd name="connsiteX4120" fmla="*/ 4676153 w 7570879"/>
              <a:gd name="connsiteY4120" fmla="*/ 7514919 h 10799773"/>
              <a:gd name="connsiteX4121" fmla="*/ 4611176 w 7570879"/>
              <a:gd name="connsiteY4121" fmla="*/ 7494186 h 10799773"/>
              <a:gd name="connsiteX4122" fmla="*/ 4588710 w 7570879"/>
              <a:gd name="connsiteY4122" fmla="*/ 7515675 h 10799773"/>
              <a:gd name="connsiteX4123" fmla="*/ 485665 w 7570879"/>
              <a:gd name="connsiteY4123" fmla="*/ 7519023 h 10799773"/>
              <a:gd name="connsiteX4124" fmla="*/ 494876 w 7570879"/>
              <a:gd name="connsiteY4124" fmla="*/ 7549392 h 10799773"/>
              <a:gd name="connsiteX4125" fmla="*/ 510706 w 7570879"/>
              <a:gd name="connsiteY4125" fmla="*/ 7562519 h 10799773"/>
              <a:gd name="connsiteX4126" fmla="*/ 526659 w 7570879"/>
              <a:gd name="connsiteY4126" fmla="*/ 7543308 h 10799773"/>
              <a:gd name="connsiteX4127" fmla="*/ 542610 w 7570879"/>
              <a:gd name="connsiteY4127" fmla="*/ 7524112 h 10799773"/>
              <a:gd name="connsiteX4128" fmla="*/ 525242 w 7570879"/>
              <a:gd name="connsiteY4128" fmla="*/ 7513126 h 10799773"/>
              <a:gd name="connsiteX4129" fmla="*/ 485665 w 7570879"/>
              <a:gd name="connsiteY4129" fmla="*/ 7519023 h 10799773"/>
              <a:gd name="connsiteX4130" fmla="*/ 4878766 w 7570879"/>
              <a:gd name="connsiteY4130" fmla="*/ 7519992 h 10799773"/>
              <a:gd name="connsiteX4131" fmla="*/ 4906236 w 7570879"/>
              <a:gd name="connsiteY4131" fmla="*/ 7560004 h 10799773"/>
              <a:gd name="connsiteX4132" fmla="*/ 4941397 w 7570879"/>
              <a:gd name="connsiteY4132" fmla="*/ 7572249 h 10799773"/>
              <a:gd name="connsiteX4133" fmla="*/ 4948118 w 7570879"/>
              <a:gd name="connsiteY4133" fmla="*/ 7546613 h 10799773"/>
              <a:gd name="connsiteX4134" fmla="*/ 4918064 w 7570879"/>
              <a:gd name="connsiteY4134" fmla="*/ 7507909 h 10799773"/>
              <a:gd name="connsiteX4135" fmla="*/ 4886447 w 7570879"/>
              <a:gd name="connsiteY4135" fmla="*/ 7499973 h 10799773"/>
              <a:gd name="connsiteX4136" fmla="*/ 4878766 w 7570879"/>
              <a:gd name="connsiteY4136" fmla="*/ 7519992 h 10799773"/>
              <a:gd name="connsiteX4137" fmla="*/ 5173647 w 7570879"/>
              <a:gd name="connsiteY4137" fmla="*/ 7524538 h 10799773"/>
              <a:gd name="connsiteX4138" fmla="*/ 5229923 w 7570879"/>
              <a:gd name="connsiteY4138" fmla="*/ 7543724 h 10799773"/>
              <a:gd name="connsiteX4139" fmla="*/ 5197142 w 7570879"/>
              <a:gd name="connsiteY4139" fmla="*/ 7501774 h 10799773"/>
              <a:gd name="connsiteX4140" fmla="*/ 5173647 w 7570879"/>
              <a:gd name="connsiteY4140" fmla="*/ 7524538 h 10799773"/>
              <a:gd name="connsiteX4141" fmla="*/ 382872 w 7570879"/>
              <a:gd name="connsiteY4141" fmla="*/ 7595454 h 10799773"/>
              <a:gd name="connsiteX4142" fmla="*/ 191194 w 7570879"/>
              <a:gd name="connsiteY4142" fmla="*/ 8136377 h 10799773"/>
              <a:gd name="connsiteX4143" fmla="*/ 184731 w 7570879"/>
              <a:gd name="connsiteY4143" fmla="*/ 8257256 h 10799773"/>
              <a:gd name="connsiteX4144" fmla="*/ 203261 w 7570879"/>
              <a:gd name="connsiteY4144" fmla="*/ 8344045 h 10799773"/>
              <a:gd name="connsiteX4145" fmla="*/ 246966 w 7570879"/>
              <a:gd name="connsiteY4145" fmla="*/ 8483048 h 10799773"/>
              <a:gd name="connsiteX4146" fmla="*/ 264443 w 7570879"/>
              <a:gd name="connsiteY4146" fmla="*/ 8511080 h 10799773"/>
              <a:gd name="connsiteX4147" fmla="*/ 211334 w 7570879"/>
              <a:gd name="connsiteY4147" fmla="*/ 8200139 h 10799773"/>
              <a:gd name="connsiteX4148" fmla="*/ 426747 w 7570879"/>
              <a:gd name="connsiteY4148" fmla="*/ 7553147 h 10799773"/>
              <a:gd name="connsiteX4149" fmla="*/ 437083 w 7570879"/>
              <a:gd name="connsiteY4149" fmla="*/ 7525948 h 10799773"/>
              <a:gd name="connsiteX4150" fmla="*/ 382872 w 7570879"/>
              <a:gd name="connsiteY4150" fmla="*/ 7595454 h 10799773"/>
              <a:gd name="connsiteX4151" fmla="*/ 4454873 w 7570879"/>
              <a:gd name="connsiteY4151" fmla="*/ 7555042 h 10799773"/>
              <a:gd name="connsiteX4152" fmla="*/ 4440631 w 7570879"/>
              <a:gd name="connsiteY4152" fmla="*/ 7602192 h 10799773"/>
              <a:gd name="connsiteX4153" fmla="*/ 4433690 w 7570879"/>
              <a:gd name="connsiteY4153" fmla="*/ 7620231 h 10799773"/>
              <a:gd name="connsiteX4154" fmla="*/ 4477687 w 7570879"/>
              <a:gd name="connsiteY4154" fmla="*/ 7634727 h 10799773"/>
              <a:gd name="connsiteX4155" fmla="*/ 4542129 w 7570879"/>
              <a:gd name="connsiteY4155" fmla="*/ 7600722 h 10799773"/>
              <a:gd name="connsiteX4156" fmla="*/ 4555656 w 7570879"/>
              <a:gd name="connsiteY4156" fmla="*/ 7560676 h 10799773"/>
              <a:gd name="connsiteX4157" fmla="*/ 4514046 w 7570879"/>
              <a:gd name="connsiteY4157" fmla="*/ 7543308 h 10799773"/>
              <a:gd name="connsiteX4158" fmla="*/ 4454873 w 7570879"/>
              <a:gd name="connsiteY4158" fmla="*/ 7555042 h 10799773"/>
              <a:gd name="connsiteX4159" fmla="*/ 4979991 w 7570879"/>
              <a:gd name="connsiteY4159" fmla="*/ 7538728 h 10799773"/>
              <a:gd name="connsiteX4160" fmla="*/ 4973244 w 7570879"/>
              <a:gd name="connsiteY4160" fmla="*/ 7565731 h 10799773"/>
              <a:gd name="connsiteX4161" fmla="*/ 4996841 w 7570879"/>
              <a:gd name="connsiteY4161" fmla="*/ 7589098 h 10799773"/>
              <a:gd name="connsiteX4162" fmla="*/ 5033853 w 7570879"/>
              <a:gd name="connsiteY4162" fmla="*/ 7577568 h 10799773"/>
              <a:gd name="connsiteX4163" fmla="*/ 5010249 w 7570879"/>
              <a:gd name="connsiteY4163" fmla="*/ 7535074 h 10799773"/>
              <a:gd name="connsiteX4164" fmla="*/ 4979991 w 7570879"/>
              <a:gd name="connsiteY4164" fmla="*/ 7538728 h 10799773"/>
              <a:gd name="connsiteX4165" fmla="*/ 5258372 w 7570879"/>
              <a:gd name="connsiteY4165" fmla="*/ 7550131 h 10799773"/>
              <a:gd name="connsiteX4166" fmla="*/ 5282571 w 7570879"/>
              <a:gd name="connsiteY4166" fmla="*/ 7574305 h 10799773"/>
              <a:gd name="connsiteX4167" fmla="*/ 5306780 w 7570879"/>
              <a:gd name="connsiteY4167" fmla="*/ 7550131 h 10799773"/>
              <a:gd name="connsiteX4168" fmla="*/ 5282571 w 7570879"/>
              <a:gd name="connsiteY4168" fmla="*/ 7525948 h 10799773"/>
              <a:gd name="connsiteX4169" fmla="*/ 5258372 w 7570879"/>
              <a:gd name="connsiteY4169" fmla="*/ 7550131 h 10799773"/>
              <a:gd name="connsiteX4170" fmla="*/ 5645668 w 7570879"/>
              <a:gd name="connsiteY4170" fmla="*/ 7556172 h 10799773"/>
              <a:gd name="connsiteX4171" fmla="*/ 5674634 w 7570879"/>
              <a:gd name="connsiteY4171" fmla="*/ 7567269 h 10799773"/>
              <a:gd name="connsiteX4172" fmla="*/ 5663826 w 7570879"/>
              <a:gd name="connsiteY4172" fmla="*/ 7525948 h 10799773"/>
              <a:gd name="connsiteX4173" fmla="*/ 5645668 w 7570879"/>
              <a:gd name="connsiteY4173" fmla="*/ 7556172 h 10799773"/>
              <a:gd name="connsiteX4174" fmla="*/ 3158672 w 7570879"/>
              <a:gd name="connsiteY4174" fmla="*/ 7598080 h 10799773"/>
              <a:gd name="connsiteX4175" fmla="*/ 3156046 w 7570879"/>
              <a:gd name="connsiteY4175" fmla="*/ 7671002 h 10799773"/>
              <a:gd name="connsiteX4176" fmla="*/ 3198404 w 7570879"/>
              <a:gd name="connsiteY4176" fmla="*/ 7685506 h 10799773"/>
              <a:gd name="connsiteX4177" fmla="*/ 3189618 w 7570879"/>
              <a:gd name="connsiteY4177" fmla="*/ 7785024 h 10799773"/>
              <a:gd name="connsiteX4178" fmla="*/ 3123570 w 7570879"/>
              <a:gd name="connsiteY4178" fmla="*/ 7767333 h 10799773"/>
              <a:gd name="connsiteX4179" fmla="*/ 3083226 w 7570879"/>
              <a:gd name="connsiteY4179" fmla="*/ 7733616 h 10799773"/>
              <a:gd name="connsiteX4180" fmla="*/ 3097399 w 7570879"/>
              <a:gd name="connsiteY4180" fmla="*/ 7810557 h 10799773"/>
              <a:gd name="connsiteX4181" fmla="*/ 3164517 w 7570879"/>
              <a:gd name="connsiteY4181" fmla="*/ 7840229 h 10799773"/>
              <a:gd name="connsiteX4182" fmla="*/ 3231627 w 7570879"/>
              <a:gd name="connsiteY4182" fmla="*/ 7810557 h 10799773"/>
              <a:gd name="connsiteX4183" fmla="*/ 3261342 w 7570879"/>
              <a:gd name="connsiteY4183" fmla="*/ 7780894 h 10799773"/>
              <a:gd name="connsiteX4184" fmla="*/ 3261342 w 7570879"/>
              <a:gd name="connsiteY4184" fmla="*/ 7733863 h 10799773"/>
              <a:gd name="connsiteX4185" fmla="*/ 3197282 w 7570879"/>
              <a:gd name="connsiteY4185" fmla="*/ 7642800 h 10799773"/>
              <a:gd name="connsiteX4186" fmla="*/ 3175581 w 7570879"/>
              <a:gd name="connsiteY4186" fmla="*/ 7635101 h 10799773"/>
              <a:gd name="connsiteX4187" fmla="*/ 3189227 w 7570879"/>
              <a:gd name="connsiteY4187" fmla="*/ 7609610 h 10799773"/>
              <a:gd name="connsiteX4188" fmla="*/ 3202890 w 7570879"/>
              <a:gd name="connsiteY4188" fmla="*/ 7584119 h 10799773"/>
              <a:gd name="connsiteX4189" fmla="*/ 3229095 w 7570879"/>
              <a:gd name="connsiteY4189" fmla="*/ 7592565 h 10799773"/>
              <a:gd name="connsiteX4190" fmla="*/ 3317592 w 7570879"/>
              <a:gd name="connsiteY4190" fmla="*/ 7592437 h 10799773"/>
              <a:gd name="connsiteX4191" fmla="*/ 3203927 w 7570879"/>
              <a:gd name="connsiteY4191" fmla="*/ 7538039 h 10799773"/>
              <a:gd name="connsiteX4192" fmla="*/ 3158672 w 7570879"/>
              <a:gd name="connsiteY4192" fmla="*/ 7598080 h 10799773"/>
              <a:gd name="connsiteX4193" fmla="*/ 4744758 w 7570879"/>
              <a:gd name="connsiteY4193" fmla="*/ 7558526 h 10799773"/>
              <a:gd name="connsiteX4194" fmla="*/ 4776469 w 7570879"/>
              <a:gd name="connsiteY4194" fmla="*/ 7609525 h 10799773"/>
              <a:gd name="connsiteX4195" fmla="*/ 4814995 w 7570879"/>
              <a:gd name="connsiteY4195" fmla="*/ 7622942 h 10799773"/>
              <a:gd name="connsiteX4196" fmla="*/ 4824690 w 7570879"/>
              <a:gd name="connsiteY4196" fmla="*/ 7607690 h 10799773"/>
              <a:gd name="connsiteX4197" fmla="*/ 4793166 w 7570879"/>
              <a:gd name="connsiteY4197" fmla="*/ 7553521 h 10799773"/>
              <a:gd name="connsiteX4198" fmla="*/ 4751573 w 7570879"/>
              <a:gd name="connsiteY4198" fmla="*/ 7540767 h 10799773"/>
              <a:gd name="connsiteX4199" fmla="*/ 4744758 w 7570879"/>
              <a:gd name="connsiteY4199" fmla="*/ 7558526 h 10799773"/>
              <a:gd name="connsiteX4200" fmla="*/ 5345101 w 7570879"/>
              <a:gd name="connsiteY4200" fmla="*/ 7562936 h 10799773"/>
              <a:gd name="connsiteX4201" fmla="*/ 5365290 w 7570879"/>
              <a:gd name="connsiteY4201" fmla="*/ 7595854 h 10799773"/>
              <a:gd name="connsiteX4202" fmla="*/ 5377390 w 7570879"/>
              <a:gd name="connsiteY4202" fmla="*/ 7573574 h 10799773"/>
              <a:gd name="connsiteX4203" fmla="*/ 5357201 w 7570879"/>
              <a:gd name="connsiteY4203" fmla="*/ 7540665 h 10799773"/>
              <a:gd name="connsiteX4204" fmla="*/ 5345101 w 7570879"/>
              <a:gd name="connsiteY4204" fmla="*/ 7562936 h 10799773"/>
              <a:gd name="connsiteX4205" fmla="*/ 458517 w 7570879"/>
              <a:gd name="connsiteY4205" fmla="*/ 7566309 h 10799773"/>
              <a:gd name="connsiteX4206" fmla="*/ 477023 w 7570879"/>
              <a:gd name="connsiteY4206" fmla="*/ 7610562 h 10799773"/>
              <a:gd name="connsiteX4207" fmla="*/ 483075 w 7570879"/>
              <a:gd name="connsiteY4207" fmla="*/ 7561729 h 10799773"/>
              <a:gd name="connsiteX4208" fmla="*/ 465792 w 7570879"/>
              <a:gd name="connsiteY4208" fmla="*/ 7547403 h 10799773"/>
              <a:gd name="connsiteX4209" fmla="*/ 458517 w 7570879"/>
              <a:gd name="connsiteY4209" fmla="*/ 7566309 h 10799773"/>
              <a:gd name="connsiteX4210" fmla="*/ 544571 w 7570879"/>
              <a:gd name="connsiteY4210" fmla="*/ 7561576 h 10799773"/>
              <a:gd name="connsiteX4211" fmla="*/ 569976 w 7570879"/>
              <a:gd name="connsiteY4211" fmla="*/ 7598479 h 10799773"/>
              <a:gd name="connsiteX4212" fmla="*/ 584391 w 7570879"/>
              <a:gd name="connsiteY4212" fmla="*/ 7578324 h 10799773"/>
              <a:gd name="connsiteX4213" fmla="*/ 544571 w 7570879"/>
              <a:gd name="connsiteY4213" fmla="*/ 7561576 h 10799773"/>
              <a:gd name="connsiteX4214" fmla="*/ 1518476 w 7570879"/>
              <a:gd name="connsiteY4214" fmla="*/ 7554082 h 10799773"/>
              <a:gd name="connsiteX4215" fmla="*/ 2044970 w 7570879"/>
              <a:gd name="connsiteY4215" fmla="*/ 7845327 h 10799773"/>
              <a:gd name="connsiteX4216" fmla="*/ 1960246 w 7570879"/>
              <a:gd name="connsiteY4216" fmla="*/ 7784157 h 10799773"/>
              <a:gd name="connsiteX4217" fmla="*/ 1518476 w 7570879"/>
              <a:gd name="connsiteY4217" fmla="*/ 7554082 h 10799773"/>
              <a:gd name="connsiteX4218" fmla="*/ 5068624 w 7570879"/>
              <a:gd name="connsiteY4218" fmla="*/ 7581570 h 10799773"/>
              <a:gd name="connsiteX4219" fmla="*/ 5102756 w 7570879"/>
              <a:gd name="connsiteY4219" fmla="*/ 7622475 h 10799773"/>
              <a:gd name="connsiteX4220" fmla="*/ 5118502 w 7570879"/>
              <a:gd name="connsiteY4220" fmla="*/ 7573217 h 10799773"/>
              <a:gd name="connsiteX4221" fmla="*/ 5068624 w 7570879"/>
              <a:gd name="connsiteY4221" fmla="*/ 7581570 h 10799773"/>
              <a:gd name="connsiteX4222" fmla="*/ 5415711 w 7570879"/>
              <a:gd name="connsiteY4222" fmla="*/ 7586388 h 10799773"/>
              <a:gd name="connsiteX4223" fmla="*/ 5427811 w 7570879"/>
              <a:gd name="connsiteY4223" fmla="*/ 7610562 h 10799773"/>
              <a:gd name="connsiteX4224" fmla="*/ 5439919 w 7570879"/>
              <a:gd name="connsiteY4224" fmla="*/ 7586388 h 10799773"/>
              <a:gd name="connsiteX4225" fmla="*/ 5427811 w 7570879"/>
              <a:gd name="connsiteY4225" fmla="*/ 7562213 h 10799773"/>
              <a:gd name="connsiteX4226" fmla="*/ 5415711 w 7570879"/>
              <a:gd name="connsiteY4226" fmla="*/ 7586388 h 10799773"/>
              <a:gd name="connsiteX4227" fmla="*/ 4557508 w 7570879"/>
              <a:gd name="connsiteY4227" fmla="*/ 7612525 h 10799773"/>
              <a:gd name="connsiteX4228" fmla="*/ 4547244 w 7570879"/>
              <a:gd name="connsiteY4228" fmla="*/ 7653812 h 10799773"/>
              <a:gd name="connsiteX4229" fmla="*/ 4614184 w 7570879"/>
              <a:gd name="connsiteY4229" fmla="*/ 7682031 h 10799773"/>
              <a:gd name="connsiteX4230" fmla="*/ 4678056 w 7570879"/>
              <a:gd name="connsiteY4230" fmla="*/ 7707173 h 10799773"/>
              <a:gd name="connsiteX4231" fmla="*/ 4689833 w 7570879"/>
              <a:gd name="connsiteY4231" fmla="*/ 7676210 h 10799773"/>
              <a:gd name="connsiteX4232" fmla="*/ 4649787 w 7570879"/>
              <a:gd name="connsiteY4232" fmla="*/ 7594077 h 10799773"/>
              <a:gd name="connsiteX4233" fmla="*/ 4557508 w 7570879"/>
              <a:gd name="connsiteY4233" fmla="*/ 7612525 h 10799773"/>
              <a:gd name="connsiteX4234" fmla="*/ 5155005 w 7570879"/>
              <a:gd name="connsiteY4234" fmla="*/ 7600008 h 10799773"/>
              <a:gd name="connsiteX4235" fmla="*/ 5182722 w 7570879"/>
              <a:gd name="connsiteY4235" fmla="*/ 7640098 h 10799773"/>
              <a:gd name="connsiteX4236" fmla="*/ 5209955 w 7570879"/>
              <a:gd name="connsiteY4236" fmla="*/ 7648459 h 10799773"/>
              <a:gd name="connsiteX4237" fmla="*/ 5209955 w 7570879"/>
              <a:gd name="connsiteY4237" fmla="*/ 7629510 h 10799773"/>
              <a:gd name="connsiteX4238" fmla="*/ 5210847 w 7570879"/>
              <a:gd name="connsiteY4238" fmla="*/ 7602107 h 10799773"/>
              <a:gd name="connsiteX4239" fmla="*/ 5187260 w 7570879"/>
              <a:gd name="connsiteY4239" fmla="*/ 7584586 h 10799773"/>
              <a:gd name="connsiteX4240" fmla="*/ 5162780 w 7570879"/>
              <a:gd name="connsiteY4240" fmla="*/ 7575537 h 10799773"/>
              <a:gd name="connsiteX4241" fmla="*/ 5155005 w 7570879"/>
              <a:gd name="connsiteY4241" fmla="*/ 7600008 h 10799773"/>
              <a:gd name="connsiteX4242" fmla="*/ 594691 w 7570879"/>
              <a:gd name="connsiteY4242" fmla="*/ 7603382 h 10799773"/>
              <a:gd name="connsiteX4243" fmla="*/ 609820 w 7570879"/>
              <a:gd name="connsiteY4243" fmla="*/ 7639953 h 10799773"/>
              <a:gd name="connsiteX4244" fmla="*/ 631473 w 7570879"/>
              <a:gd name="connsiteY4244" fmla="*/ 7659522 h 10799773"/>
              <a:gd name="connsiteX4245" fmla="*/ 647110 w 7570879"/>
              <a:gd name="connsiteY4245" fmla="*/ 7640710 h 10799773"/>
              <a:gd name="connsiteX4246" fmla="*/ 662747 w 7570879"/>
              <a:gd name="connsiteY4246" fmla="*/ 7621888 h 10799773"/>
              <a:gd name="connsiteX4247" fmla="*/ 639763 w 7570879"/>
              <a:gd name="connsiteY4247" fmla="*/ 7604529 h 10799773"/>
              <a:gd name="connsiteX4248" fmla="*/ 594691 w 7570879"/>
              <a:gd name="connsiteY4248" fmla="*/ 7603382 h 10799773"/>
              <a:gd name="connsiteX4249" fmla="*/ 4854557 w 7570879"/>
              <a:gd name="connsiteY4249" fmla="*/ 7604605 h 10799773"/>
              <a:gd name="connsiteX4250" fmla="*/ 4882028 w 7570879"/>
              <a:gd name="connsiteY4250" fmla="*/ 7644618 h 10799773"/>
              <a:gd name="connsiteX4251" fmla="*/ 4917189 w 7570879"/>
              <a:gd name="connsiteY4251" fmla="*/ 7656862 h 10799773"/>
              <a:gd name="connsiteX4252" fmla="*/ 4923910 w 7570879"/>
              <a:gd name="connsiteY4252" fmla="*/ 7631227 h 10799773"/>
              <a:gd name="connsiteX4253" fmla="*/ 4893856 w 7570879"/>
              <a:gd name="connsiteY4253" fmla="*/ 7592523 h 10799773"/>
              <a:gd name="connsiteX4254" fmla="*/ 4862239 w 7570879"/>
              <a:gd name="connsiteY4254" fmla="*/ 7584586 h 10799773"/>
              <a:gd name="connsiteX4255" fmla="*/ 4854557 w 7570879"/>
              <a:gd name="connsiteY4255" fmla="*/ 7604605 h 10799773"/>
              <a:gd name="connsiteX4256" fmla="*/ 509121 w 7570879"/>
              <a:gd name="connsiteY4256" fmla="*/ 7617699 h 10799773"/>
              <a:gd name="connsiteX4257" fmla="*/ 540625 w 7570879"/>
              <a:gd name="connsiteY4257" fmla="*/ 7649164 h 10799773"/>
              <a:gd name="connsiteX4258" fmla="*/ 555234 w 7570879"/>
              <a:gd name="connsiteY4258" fmla="*/ 7634574 h 10799773"/>
              <a:gd name="connsiteX4259" fmla="*/ 536232 w 7570879"/>
              <a:gd name="connsiteY4259" fmla="*/ 7615583 h 10799773"/>
              <a:gd name="connsiteX4260" fmla="*/ 517219 w 7570879"/>
              <a:gd name="connsiteY4260" fmla="*/ 7596601 h 10799773"/>
              <a:gd name="connsiteX4261" fmla="*/ 509121 w 7570879"/>
              <a:gd name="connsiteY4261" fmla="*/ 7617699 h 10799773"/>
              <a:gd name="connsiteX4262" fmla="*/ 1076340 w 7570879"/>
              <a:gd name="connsiteY4262" fmla="*/ 7611165 h 10799773"/>
              <a:gd name="connsiteX4263" fmla="*/ 1312728 w 7570879"/>
              <a:gd name="connsiteY4263" fmla="*/ 7774665 h 10799773"/>
              <a:gd name="connsiteX4264" fmla="*/ 2384352 w 7570879"/>
              <a:gd name="connsiteY4264" fmla="*/ 8307074 h 10799773"/>
              <a:gd name="connsiteX4265" fmla="*/ 2362676 w 7570879"/>
              <a:gd name="connsiteY4265" fmla="*/ 8262635 h 10799773"/>
              <a:gd name="connsiteX4266" fmla="*/ 2008662 w 7570879"/>
              <a:gd name="connsiteY4266" fmla="*/ 8093153 h 10799773"/>
              <a:gd name="connsiteX4267" fmla="*/ 1153408 w 7570879"/>
              <a:gd name="connsiteY4267" fmla="*/ 7636265 h 10799773"/>
              <a:gd name="connsiteX4268" fmla="*/ 1076340 w 7570879"/>
              <a:gd name="connsiteY4268" fmla="*/ 7611165 h 10799773"/>
              <a:gd name="connsiteX4269" fmla="*/ 5241004 w 7570879"/>
              <a:gd name="connsiteY4269" fmla="*/ 7618932 h 10799773"/>
              <a:gd name="connsiteX4270" fmla="*/ 5256953 w 7570879"/>
              <a:gd name="connsiteY4270" fmla="*/ 7658919 h 10799773"/>
              <a:gd name="connsiteX4271" fmla="*/ 5269842 w 7570879"/>
              <a:gd name="connsiteY4271" fmla="*/ 7606900 h 10799773"/>
              <a:gd name="connsiteX4272" fmla="*/ 5241004 w 7570879"/>
              <a:gd name="connsiteY4272" fmla="*/ 7618932 h 10799773"/>
              <a:gd name="connsiteX4273" fmla="*/ 5630721 w 7570879"/>
              <a:gd name="connsiteY4273" fmla="*/ 7628091 h 10799773"/>
              <a:gd name="connsiteX4274" fmla="*/ 5640408 w 7570879"/>
              <a:gd name="connsiteY4274" fmla="*/ 7663592 h 10799773"/>
              <a:gd name="connsiteX4275" fmla="*/ 5669876 w 7570879"/>
              <a:gd name="connsiteY4275" fmla="*/ 7615618 h 10799773"/>
              <a:gd name="connsiteX4276" fmla="*/ 5630721 w 7570879"/>
              <a:gd name="connsiteY4276" fmla="*/ 7628091 h 10799773"/>
              <a:gd name="connsiteX4277" fmla="*/ 417645 w 7570879"/>
              <a:gd name="connsiteY4277" fmla="*/ 7628032 h 10799773"/>
              <a:gd name="connsiteX4278" fmla="*/ 432229 w 7570879"/>
              <a:gd name="connsiteY4278" fmla="*/ 7680068 h 10799773"/>
              <a:gd name="connsiteX4279" fmla="*/ 444332 w 7570879"/>
              <a:gd name="connsiteY4279" fmla="*/ 7620852 h 10799773"/>
              <a:gd name="connsiteX4280" fmla="*/ 417645 w 7570879"/>
              <a:gd name="connsiteY4280" fmla="*/ 7628032 h 10799773"/>
              <a:gd name="connsiteX4281" fmla="*/ 4952290 w 7570879"/>
              <a:gd name="connsiteY4281" fmla="*/ 7634719 h 10799773"/>
              <a:gd name="connsiteX4282" fmla="*/ 4945612 w 7570879"/>
              <a:gd name="connsiteY4282" fmla="*/ 7660244 h 10799773"/>
              <a:gd name="connsiteX4283" fmla="*/ 4975683 w 7570879"/>
              <a:gd name="connsiteY4283" fmla="*/ 7671664 h 10799773"/>
              <a:gd name="connsiteX4284" fmla="*/ 5016307 w 7570879"/>
              <a:gd name="connsiteY4284" fmla="*/ 7652869 h 10799773"/>
              <a:gd name="connsiteX4285" fmla="*/ 5005193 w 7570879"/>
              <a:gd name="connsiteY4285" fmla="*/ 7622653 h 10799773"/>
              <a:gd name="connsiteX4286" fmla="*/ 4976524 w 7570879"/>
              <a:gd name="connsiteY4286" fmla="*/ 7615924 h 10799773"/>
              <a:gd name="connsiteX4287" fmla="*/ 4952290 w 7570879"/>
              <a:gd name="connsiteY4287" fmla="*/ 7634719 h 10799773"/>
              <a:gd name="connsiteX4288" fmla="*/ 1494276 w 7570879"/>
              <a:gd name="connsiteY4288" fmla="*/ 7627607 h 10799773"/>
              <a:gd name="connsiteX4289" fmla="*/ 2070147 w 7570879"/>
              <a:gd name="connsiteY4289" fmla="*/ 7933943 h 10799773"/>
              <a:gd name="connsiteX4290" fmla="*/ 1944790 w 7570879"/>
              <a:gd name="connsiteY4290" fmla="*/ 7860588 h 10799773"/>
              <a:gd name="connsiteX4291" fmla="*/ 1658524 w 7570879"/>
              <a:gd name="connsiteY4291" fmla="*/ 7707157 h 10799773"/>
              <a:gd name="connsiteX4292" fmla="*/ 1494276 w 7570879"/>
              <a:gd name="connsiteY4292" fmla="*/ 7627607 h 10799773"/>
              <a:gd name="connsiteX4293" fmla="*/ 4721527 w 7570879"/>
              <a:gd name="connsiteY4293" fmla="*/ 7649164 h 10799773"/>
              <a:gd name="connsiteX4294" fmla="*/ 4750902 w 7570879"/>
              <a:gd name="connsiteY4294" fmla="*/ 7725586 h 10799773"/>
              <a:gd name="connsiteX4295" fmla="*/ 4803702 w 7570879"/>
              <a:gd name="connsiteY4295" fmla="*/ 7687681 h 10799773"/>
              <a:gd name="connsiteX4296" fmla="*/ 4811783 w 7570879"/>
              <a:gd name="connsiteY4296" fmla="*/ 7649971 h 10799773"/>
              <a:gd name="connsiteX4297" fmla="*/ 4789988 w 7570879"/>
              <a:gd name="connsiteY4297" fmla="*/ 7643718 h 10799773"/>
              <a:gd name="connsiteX4298" fmla="*/ 4748591 w 7570879"/>
              <a:gd name="connsiteY4298" fmla="*/ 7629383 h 10799773"/>
              <a:gd name="connsiteX4299" fmla="*/ 4729013 w 7570879"/>
              <a:gd name="connsiteY4299" fmla="*/ 7621285 h 10799773"/>
              <a:gd name="connsiteX4300" fmla="*/ 4721527 w 7570879"/>
              <a:gd name="connsiteY4300" fmla="*/ 7649164 h 10799773"/>
              <a:gd name="connsiteX4301" fmla="*/ 5324649 w 7570879"/>
              <a:gd name="connsiteY4301" fmla="*/ 7647736 h 10799773"/>
              <a:gd name="connsiteX4302" fmla="*/ 5348619 w 7570879"/>
              <a:gd name="connsiteY4302" fmla="*/ 7678921 h 10799773"/>
              <a:gd name="connsiteX4303" fmla="*/ 5349953 w 7570879"/>
              <a:gd name="connsiteY4303" fmla="*/ 7622653 h 10799773"/>
              <a:gd name="connsiteX4304" fmla="*/ 5324649 w 7570879"/>
              <a:gd name="connsiteY4304" fmla="*/ 7647736 h 10799773"/>
              <a:gd name="connsiteX4305" fmla="*/ 3345021 w 7570879"/>
              <a:gd name="connsiteY4305" fmla="*/ 7672115 h 10799773"/>
              <a:gd name="connsiteX4306" fmla="*/ 3287614 w 7570879"/>
              <a:gd name="connsiteY4306" fmla="*/ 7846185 h 10799773"/>
              <a:gd name="connsiteX4307" fmla="*/ 3291600 w 7570879"/>
              <a:gd name="connsiteY4307" fmla="*/ 7894457 h 10799773"/>
              <a:gd name="connsiteX4308" fmla="*/ 3325792 w 7570879"/>
              <a:gd name="connsiteY4308" fmla="*/ 7910738 h 10799773"/>
              <a:gd name="connsiteX4309" fmla="*/ 3359967 w 7570879"/>
              <a:gd name="connsiteY4309" fmla="*/ 7927035 h 10799773"/>
              <a:gd name="connsiteX4310" fmla="*/ 3395841 w 7570879"/>
              <a:gd name="connsiteY4310" fmla="*/ 7912191 h 10799773"/>
              <a:gd name="connsiteX4311" fmla="*/ 3496515 w 7570879"/>
              <a:gd name="connsiteY4311" fmla="*/ 7752760 h 10799773"/>
              <a:gd name="connsiteX4312" fmla="*/ 3345021 w 7570879"/>
              <a:gd name="connsiteY4312" fmla="*/ 7672115 h 10799773"/>
              <a:gd name="connsiteX4313" fmla="*/ 4418675 w 7570879"/>
              <a:gd name="connsiteY4313" fmla="*/ 7662326 h 10799773"/>
              <a:gd name="connsiteX4314" fmla="*/ 4441974 w 7570879"/>
              <a:gd name="connsiteY4314" fmla="*/ 7729495 h 10799773"/>
              <a:gd name="connsiteX4315" fmla="*/ 4513298 w 7570879"/>
              <a:gd name="connsiteY4315" fmla="*/ 7711881 h 10799773"/>
              <a:gd name="connsiteX4316" fmla="*/ 4469326 w 7570879"/>
              <a:gd name="connsiteY4316" fmla="*/ 7653642 h 10799773"/>
              <a:gd name="connsiteX4317" fmla="*/ 4425872 w 7570879"/>
              <a:gd name="connsiteY4317" fmla="*/ 7635518 h 10799773"/>
              <a:gd name="connsiteX4318" fmla="*/ 4418675 w 7570879"/>
              <a:gd name="connsiteY4318" fmla="*/ 7662326 h 10799773"/>
              <a:gd name="connsiteX4319" fmla="*/ 5399516 w 7570879"/>
              <a:gd name="connsiteY4319" fmla="*/ 7661153 h 10799773"/>
              <a:gd name="connsiteX4320" fmla="*/ 5416426 w 7570879"/>
              <a:gd name="connsiteY4320" fmla="*/ 7707267 h 10799773"/>
              <a:gd name="connsiteX4321" fmla="*/ 5417088 w 7570879"/>
              <a:gd name="connsiteY4321" fmla="*/ 7641627 h 10799773"/>
              <a:gd name="connsiteX4322" fmla="*/ 5399516 w 7570879"/>
              <a:gd name="connsiteY4322" fmla="*/ 7661153 h 10799773"/>
              <a:gd name="connsiteX4323" fmla="*/ 558381 w 7570879"/>
              <a:gd name="connsiteY4323" fmla="*/ 7663821 h 10799773"/>
              <a:gd name="connsiteX4324" fmla="*/ 574999 w 7570879"/>
              <a:gd name="connsiteY4324" fmla="*/ 7701727 h 10799773"/>
              <a:gd name="connsiteX4325" fmla="*/ 598128 w 7570879"/>
              <a:gd name="connsiteY4325" fmla="*/ 7722638 h 10799773"/>
              <a:gd name="connsiteX4326" fmla="*/ 605789 w 7570879"/>
              <a:gd name="connsiteY4326" fmla="*/ 7702713 h 10799773"/>
              <a:gd name="connsiteX4327" fmla="*/ 574248 w 7570879"/>
              <a:gd name="connsiteY4327" fmla="*/ 7646827 h 10799773"/>
              <a:gd name="connsiteX4328" fmla="*/ 558381 w 7570879"/>
              <a:gd name="connsiteY4328" fmla="*/ 7663821 h 10799773"/>
              <a:gd name="connsiteX4329" fmla="*/ 5047449 w 7570879"/>
              <a:gd name="connsiteY4329" fmla="*/ 7667016 h 10799773"/>
              <a:gd name="connsiteX4330" fmla="*/ 5055233 w 7570879"/>
              <a:gd name="connsiteY4330" fmla="*/ 7697053 h 10799773"/>
              <a:gd name="connsiteX4331" fmla="*/ 5101023 w 7570879"/>
              <a:gd name="connsiteY4331" fmla="*/ 7677043 h 10799773"/>
              <a:gd name="connsiteX4332" fmla="*/ 5101023 w 7570879"/>
              <a:gd name="connsiteY4332" fmla="*/ 7646827 h 10799773"/>
              <a:gd name="connsiteX4333" fmla="*/ 5078115 w 7570879"/>
              <a:gd name="connsiteY4333" fmla="*/ 7646827 h 10799773"/>
              <a:gd name="connsiteX4334" fmla="*/ 5047449 w 7570879"/>
              <a:gd name="connsiteY4334" fmla="*/ 7667016 h 10799773"/>
              <a:gd name="connsiteX4335" fmla="*/ 468321 w 7570879"/>
              <a:gd name="connsiteY4335" fmla="*/ 7687766 h 10799773"/>
              <a:gd name="connsiteX4336" fmla="*/ 454753 w 7570879"/>
              <a:gd name="connsiteY4336" fmla="*/ 7717514 h 10799773"/>
              <a:gd name="connsiteX4337" fmla="*/ 469701 w 7570879"/>
              <a:gd name="connsiteY4337" fmla="*/ 7729903 h 10799773"/>
              <a:gd name="connsiteX4338" fmla="*/ 484649 w 7570879"/>
              <a:gd name="connsiteY4338" fmla="*/ 7742300 h 10799773"/>
              <a:gd name="connsiteX4339" fmla="*/ 500346 w 7570879"/>
              <a:gd name="connsiteY4339" fmla="*/ 7717200 h 10799773"/>
              <a:gd name="connsiteX4340" fmla="*/ 516032 w 7570879"/>
              <a:gd name="connsiteY4340" fmla="*/ 7692117 h 10799773"/>
              <a:gd name="connsiteX4341" fmla="*/ 498967 w 7570879"/>
              <a:gd name="connsiteY4341" fmla="*/ 7675063 h 10799773"/>
              <a:gd name="connsiteX4342" fmla="*/ 481901 w 7570879"/>
              <a:gd name="connsiteY4342" fmla="*/ 7658018 h 10799773"/>
              <a:gd name="connsiteX4343" fmla="*/ 468321 w 7570879"/>
              <a:gd name="connsiteY4343" fmla="*/ 7687766 h 10799773"/>
              <a:gd name="connsiteX4344" fmla="*/ 3377462 w 7570879"/>
              <a:gd name="connsiteY4344" fmla="*/ 7704242 h 10799773"/>
              <a:gd name="connsiteX4345" fmla="*/ 3325885 w 7570879"/>
              <a:gd name="connsiteY4345" fmla="*/ 7869544 h 10799773"/>
              <a:gd name="connsiteX4346" fmla="*/ 3444198 w 7570879"/>
              <a:gd name="connsiteY4346" fmla="*/ 7754238 h 10799773"/>
              <a:gd name="connsiteX4347" fmla="*/ 3377462 w 7570879"/>
              <a:gd name="connsiteY4347" fmla="*/ 7704242 h 10799773"/>
              <a:gd name="connsiteX4348" fmla="*/ 4828514 w 7570879"/>
              <a:gd name="connsiteY4348" fmla="*/ 7708134 h 10799773"/>
              <a:gd name="connsiteX4349" fmla="*/ 4860318 w 7570879"/>
              <a:gd name="connsiteY4349" fmla="*/ 7761563 h 10799773"/>
              <a:gd name="connsiteX4350" fmla="*/ 4891893 w 7570879"/>
              <a:gd name="connsiteY4350" fmla="*/ 7769482 h 10799773"/>
              <a:gd name="connsiteX4351" fmla="*/ 4899778 w 7570879"/>
              <a:gd name="connsiteY4351" fmla="*/ 7730115 h 10799773"/>
              <a:gd name="connsiteX4352" fmla="*/ 4856894 w 7570879"/>
              <a:gd name="connsiteY4352" fmla="*/ 7671188 h 10799773"/>
              <a:gd name="connsiteX4353" fmla="*/ 4828514 w 7570879"/>
              <a:gd name="connsiteY4353" fmla="*/ 7708134 h 10799773"/>
              <a:gd name="connsiteX4354" fmla="*/ 5134102 w 7570879"/>
              <a:gd name="connsiteY4354" fmla="*/ 7694130 h 10799773"/>
              <a:gd name="connsiteX4355" fmla="*/ 5127712 w 7570879"/>
              <a:gd name="connsiteY4355" fmla="*/ 7718509 h 10799773"/>
              <a:gd name="connsiteX4356" fmla="*/ 5152201 w 7570879"/>
              <a:gd name="connsiteY4356" fmla="*/ 7726266 h 10799773"/>
              <a:gd name="connsiteX4357" fmla="*/ 5193675 w 7570879"/>
              <a:gd name="connsiteY4357" fmla="*/ 7689134 h 10799773"/>
              <a:gd name="connsiteX4358" fmla="*/ 5134102 w 7570879"/>
              <a:gd name="connsiteY4358" fmla="*/ 7694130 h 10799773"/>
              <a:gd name="connsiteX4359" fmla="*/ 374764 w 7570879"/>
              <a:gd name="connsiteY4359" fmla="*/ 7707157 h 10799773"/>
              <a:gd name="connsiteX4360" fmla="*/ 375792 w 7570879"/>
              <a:gd name="connsiteY4360" fmla="*/ 7745257 h 10799773"/>
              <a:gd name="connsiteX4361" fmla="*/ 384470 w 7570879"/>
              <a:gd name="connsiteY4361" fmla="*/ 7759277 h 10799773"/>
              <a:gd name="connsiteX4362" fmla="*/ 399950 w 7570879"/>
              <a:gd name="connsiteY4362" fmla="*/ 7738137 h 10799773"/>
              <a:gd name="connsiteX4363" fmla="*/ 392398 w 7570879"/>
              <a:gd name="connsiteY4363" fmla="*/ 7683093 h 10799773"/>
              <a:gd name="connsiteX4364" fmla="*/ 374764 w 7570879"/>
              <a:gd name="connsiteY4364" fmla="*/ 7707157 h 10799773"/>
              <a:gd name="connsiteX4365" fmla="*/ 1445860 w 7570879"/>
              <a:gd name="connsiteY4365" fmla="*/ 7687528 h 10799773"/>
              <a:gd name="connsiteX4366" fmla="*/ 1971309 w 7570879"/>
              <a:gd name="connsiteY4366" fmla="*/ 7979300 h 10799773"/>
              <a:gd name="connsiteX4367" fmla="*/ 1963976 w 7570879"/>
              <a:gd name="connsiteY4367" fmla="*/ 7959935 h 10799773"/>
              <a:gd name="connsiteX4368" fmla="*/ 1673997 w 7570879"/>
              <a:gd name="connsiteY4368" fmla="*/ 7802612 h 10799773"/>
              <a:gd name="connsiteX4369" fmla="*/ 1445860 w 7570879"/>
              <a:gd name="connsiteY4369" fmla="*/ 7687528 h 10799773"/>
              <a:gd name="connsiteX4370" fmla="*/ 4526766 w 7570879"/>
              <a:gd name="connsiteY4370" fmla="*/ 7715059 h 10799773"/>
              <a:gd name="connsiteX4371" fmla="*/ 4594887 w 7570879"/>
              <a:gd name="connsiteY4371" fmla="*/ 7783214 h 10799773"/>
              <a:gd name="connsiteX4372" fmla="*/ 4651554 w 7570879"/>
              <a:gd name="connsiteY4372" fmla="*/ 7801933 h 10799773"/>
              <a:gd name="connsiteX4373" fmla="*/ 4664045 w 7570879"/>
              <a:gd name="connsiteY4373" fmla="*/ 7766143 h 10799773"/>
              <a:gd name="connsiteX4374" fmla="*/ 4676544 w 7570879"/>
              <a:gd name="connsiteY4374" fmla="*/ 7730345 h 10799773"/>
              <a:gd name="connsiteX4375" fmla="*/ 4661853 w 7570879"/>
              <a:gd name="connsiteY4375" fmla="*/ 7725051 h 10799773"/>
              <a:gd name="connsiteX4376" fmla="*/ 4538025 w 7570879"/>
              <a:gd name="connsiteY4376" fmla="*/ 7683093 h 10799773"/>
              <a:gd name="connsiteX4377" fmla="*/ 4526766 w 7570879"/>
              <a:gd name="connsiteY4377" fmla="*/ 7715059 h 10799773"/>
              <a:gd name="connsiteX4378" fmla="*/ 5618452 w 7570879"/>
              <a:gd name="connsiteY4378" fmla="*/ 7713597 h 10799773"/>
              <a:gd name="connsiteX4379" fmla="*/ 5646831 w 7570879"/>
              <a:gd name="connsiteY4379" fmla="*/ 7742054 h 10799773"/>
              <a:gd name="connsiteX4380" fmla="*/ 5641036 w 7570879"/>
              <a:gd name="connsiteY4380" fmla="*/ 7683093 h 10799773"/>
              <a:gd name="connsiteX4381" fmla="*/ 5618452 w 7570879"/>
              <a:gd name="connsiteY4381" fmla="*/ 7713597 h 10799773"/>
              <a:gd name="connsiteX4382" fmla="*/ 617881 w 7570879"/>
              <a:gd name="connsiteY4382" fmla="*/ 7714846 h 10799773"/>
              <a:gd name="connsiteX4383" fmla="*/ 660883 w 7570879"/>
              <a:gd name="connsiteY4383" fmla="*/ 7767315 h 10799773"/>
              <a:gd name="connsiteX4384" fmla="*/ 663546 w 7570879"/>
              <a:gd name="connsiteY4384" fmla="*/ 7710606 h 10799773"/>
              <a:gd name="connsiteX4385" fmla="*/ 617881 w 7570879"/>
              <a:gd name="connsiteY4385" fmla="*/ 7714846 h 10799773"/>
              <a:gd name="connsiteX4386" fmla="*/ 4939689 w 7570879"/>
              <a:gd name="connsiteY4386" fmla="*/ 7704777 h 10799773"/>
              <a:gd name="connsiteX4387" fmla="*/ 4927173 w 7570879"/>
              <a:gd name="connsiteY4387" fmla="*/ 7745733 h 10799773"/>
              <a:gd name="connsiteX4388" fmla="*/ 4919432 w 7570879"/>
              <a:gd name="connsiteY4388" fmla="*/ 7778149 h 10799773"/>
              <a:gd name="connsiteX4389" fmla="*/ 4944881 w 7570879"/>
              <a:gd name="connsiteY4389" fmla="*/ 7786213 h 10799773"/>
              <a:gd name="connsiteX4390" fmla="*/ 4994079 w 7570879"/>
              <a:gd name="connsiteY4390" fmla="*/ 7745019 h 10799773"/>
              <a:gd name="connsiteX4391" fmla="*/ 4998149 w 7570879"/>
              <a:gd name="connsiteY4391" fmla="*/ 7716299 h 10799773"/>
              <a:gd name="connsiteX4392" fmla="*/ 4971307 w 7570879"/>
              <a:gd name="connsiteY4392" fmla="*/ 7706264 h 10799773"/>
              <a:gd name="connsiteX4393" fmla="*/ 4939689 w 7570879"/>
              <a:gd name="connsiteY4393" fmla="*/ 7704777 h 10799773"/>
              <a:gd name="connsiteX4394" fmla="*/ 5218359 w 7570879"/>
              <a:gd name="connsiteY4394" fmla="*/ 7720089 h 10799773"/>
              <a:gd name="connsiteX4395" fmla="*/ 5228471 w 7570879"/>
              <a:gd name="connsiteY4395" fmla="*/ 7751383 h 10799773"/>
              <a:gd name="connsiteX4396" fmla="*/ 5270472 w 7570879"/>
              <a:gd name="connsiteY4396" fmla="*/ 7718645 h 10799773"/>
              <a:gd name="connsiteX4397" fmla="*/ 5218359 w 7570879"/>
              <a:gd name="connsiteY4397" fmla="*/ 7720089 h 10799773"/>
              <a:gd name="connsiteX4398" fmla="*/ 519542 w 7570879"/>
              <a:gd name="connsiteY4398" fmla="*/ 7732792 h 10799773"/>
              <a:gd name="connsiteX4399" fmla="*/ 529648 w 7570879"/>
              <a:gd name="connsiteY4399" fmla="*/ 7776501 h 10799773"/>
              <a:gd name="connsiteX4400" fmla="*/ 547863 w 7570879"/>
              <a:gd name="connsiteY4400" fmla="*/ 7794693 h 10799773"/>
              <a:gd name="connsiteX4401" fmla="*/ 561988 w 7570879"/>
              <a:gd name="connsiteY4401" fmla="*/ 7768344 h 10799773"/>
              <a:gd name="connsiteX4402" fmla="*/ 576113 w 7570879"/>
              <a:gd name="connsiteY4402" fmla="*/ 7741986 h 10799773"/>
              <a:gd name="connsiteX4403" fmla="*/ 561685 w 7570879"/>
              <a:gd name="connsiteY4403" fmla="*/ 7724626 h 10799773"/>
              <a:gd name="connsiteX4404" fmla="*/ 519542 w 7570879"/>
              <a:gd name="connsiteY4404" fmla="*/ 7732792 h 10799773"/>
              <a:gd name="connsiteX4405" fmla="*/ 5306780 w 7570879"/>
              <a:gd name="connsiteY4405" fmla="*/ 7749574 h 10799773"/>
              <a:gd name="connsiteX4406" fmla="*/ 5324937 w 7570879"/>
              <a:gd name="connsiteY4406" fmla="*/ 7779789 h 10799773"/>
              <a:gd name="connsiteX4407" fmla="*/ 5343087 w 7570879"/>
              <a:gd name="connsiteY4407" fmla="*/ 7768692 h 10799773"/>
              <a:gd name="connsiteX4408" fmla="*/ 5350437 w 7570879"/>
              <a:gd name="connsiteY4408" fmla="*/ 7738477 h 10799773"/>
              <a:gd name="connsiteX4409" fmla="*/ 5357787 w 7570879"/>
              <a:gd name="connsiteY4409" fmla="*/ 7719350 h 10799773"/>
              <a:gd name="connsiteX4410" fmla="*/ 5332279 w 7570879"/>
              <a:gd name="connsiteY4410" fmla="*/ 7719350 h 10799773"/>
              <a:gd name="connsiteX4411" fmla="*/ 5306780 w 7570879"/>
              <a:gd name="connsiteY4411" fmla="*/ 7719350 h 10799773"/>
              <a:gd name="connsiteX4412" fmla="*/ 5306780 w 7570879"/>
              <a:gd name="connsiteY4412" fmla="*/ 7749574 h 10799773"/>
              <a:gd name="connsiteX4413" fmla="*/ 665918 w 7570879"/>
              <a:gd name="connsiteY4413" fmla="*/ 7787938 h 10799773"/>
              <a:gd name="connsiteX4414" fmla="*/ 660194 w 7570879"/>
              <a:gd name="connsiteY4414" fmla="*/ 7877046 h 10799773"/>
              <a:gd name="connsiteX4415" fmla="*/ 706077 w 7570879"/>
              <a:gd name="connsiteY4415" fmla="*/ 7855846 h 10799773"/>
              <a:gd name="connsiteX4416" fmla="*/ 719971 w 7570879"/>
              <a:gd name="connsiteY4416" fmla="*/ 7829157 h 10799773"/>
              <a:gd name="connsiteX4417" fmla="*/ 694579 w 7570879"/>
              <a:gd name="connsiteY4417" fmla="*/ 7815587 h 10799773"/>
              <a:gd name="connsiteX4418" fmla="*/ 675976 w 7570879"/>
              <a:gd name="connsiteY4418" fmla="*/ 7795211 h 10799773"/>
              <a:gd name="connsiteX4419" fmla="*/ 702530 w 7570879"/>
              <a:gd name="connsiteY4419" fmla="*/ 7804813 h 10799773"/>
              <a:gd name="connsiteX4420" fmla="*/ 722282 w 7570879"/>
              <a:gd name="connsiteY4420" fmla="*/ 7821195 h 10799773"/>
              <a:gd name="connsiteX4421" fmla="*/ 739130 w 7570879"/>
              <a:gd name="connsiteY4421" fmla="*/ 7798177 h 10799773"/>
              <a:gd name="connsiteX4422" fmla="*/ 726434 w 7570879"/>
              <a:gd name="connsiteY4422" fmla="*/ 7746056 h 10799773"/>
              <a:gd name="connsiteX4423" fmla="*/ 696878 w 7570879"/>
              <a:gd name="connsiteY4423" fmla="*/ 7732605 h 10799773"/>
              <a:gd name="connsiteX4424" fmla="*/ 665918 w 7570879"/>
              <a:gd name="connsiteY4424" fmla="*/ 7787938 h 10799773"/>
              <a:gd name="connsiteX4425" fmla="*/ 5023929 w 7570879"/>
              <a:gd name="connsiteY4425" fmla="*/ 7758640 h 10799773"/>
              <a:gd name="connsiteX4426" fmla="*/ 5042724 w 7570879"/>
              <a:gd name="connsiteY4426" fmla="*/ 7813880 h 10799773"/>
              <a:gd name="connsiteX4427" fmla="*/ 5077767 w 7570879"/>
              <a:gd name="connsiteY4427" fmla="*/ 7777580 h 10799773"/>
              <a:gd name="connsiteX4428" fmla="*/ 5086391 w 7570879"/>
              <a:gd name="connsiteY4428" fmla="*/ 7745146 h 10799773"/>
              <a:gd name="connsiteX4429" fmla="*/ 5068522 w 7570879"/>
              <a:gd name="connsiteY4429" fmla="*/ 7738298 h 10799773"/>
              <a:gd name="connsiteX4430" fmla="*/ 5023929 w 7570879"/>
              <a:gd name="connsiteY4430" fmla="*/ 7758640 h 10799773"/>
              <a:gd name="connsiteX4431" fmla="*/ 5387476 w 7570879"/>
              <a:gd name="connsiteY4431" fmla="*/ 7739504 h 10799773"/>
              <a:gd name="connsiteX4432" fmla="*/ 5390212 w 7570879"/>
              <a:gd name="connsiteY4432" fmla="*/ 7803964 h 10799773"/>
              <a:gd name="connsiteX4433" fmla="*/ 5415711 w 7570879"/>
              <a:gd name="connsiteY4433" fmla="*/ 7748580 h 10799773"/>
              <a:gd name="connsiteX4434" fmla="*/ 5387476 w 7570879"/>
              <a:gd name="connsiteY4434" fmla="*/ 7739504 h 10799773"/>
              <a:gd name="connsiteX4435" fmla="*/ 422753 w 7570879"/>
              <a:gd name="connsiteY4435" fmla="*/ 7768922 h 10799773"/>
              <a:gd name="connsiteX4436" fmla="*/ 452841 w 7570879"/>
              <a:gd name="connsiteY4436" fmla="*/ 7792934 h 10799773"/>
              <a:gd name="connsiteX4437" fmla="*/ 441392 w 7570879"/>
              <a:gd name="connsiteY4437" fmla="*/ 7743532 h 10799773"/>
              <a:gd name="connsiteX4438" fmla="*/ 422753 w 7570879"/>
              <a:gd name="connsiteY4438" fmla="*/ 7768922 h 10799773"/>
              <a:gd name="connsiteX4439" fmla="*/ 4686179 w 7570879"/>
              <a:gd name="connsiteY4439" fmla="*/ 7775583 h 10799773"/>
              <a:gd name="connsiteX4440" fmla="*/ 4722836 w 7570879"/>
              <a:gd name="connsiteY4440" fmla="*/ 7821654 h 10799773"/>
              <a:gd name="connsiteX4441" fmla="*/ 4762194 w 7570879"/>
              <a:gd name="connsiteY4441" fmla="*/ 7830075 h 10799773"/>
              <a:gd name="connsiteX4442" fmla="*/ 4773002 w 7570879"/>
              <a:gd name="connsiteY4442" fmla="*/ 7801916 h 10799773"/>
              <a:gd name="connsiteX4443" fmla="*/ 4730110 w 7570879"/>
              <a:gd name="connsiteY4443" fmla="*/ 7748622 h 10799773"/>
              <a:gd name="connsiteX4444" fmla="*/ 4692799 w 7570879"/>
              <a:gd name="connsiteY4444" fmla="*/ 7741161 h 10799773"/>
              <a:gd name="connsiteX4445" fmla="*/ 4686179 w 7570879"/>
              <a:gd name="connsiteY4445" fmla="*/ 7775583 h 10799773"/>
              <a:gd name="connsiteX4446" fmla="*/ 330321 w 7570879"/>
              <a:gd name="connsiteY4446" fmla="*/ 7785482 h 10799773"/>
              <a:gd name="connsiteX4447" fmla="*/ 316075 w 7570879"/>
              <a:gd name="connsiteY4447" fmla="*/ 7816709 h 10799773"/>
              <a:gd name="connsiteX4448" fmla="*/ 330780 w 7570879"/>
              <a:gd name="connsiteY4448" fmla="*/ 7831392 h 10799773"/>
              <a:gd name="connsiteX4449" fmla="*/ 345473 w 7570879"/>
              <a:gd name="connsiteY4449" fmla="*/ 7846066 h 10799773"/>
              <a:gd name="connsiteX4450" fmla="*/ 356887 w 7570879"/>
              <a:gd name="connsiteY4450" fmla="*/ 7828044 h 10799773"/>
              <a:gd name="connsiteX4451" fmla="*/ 356621 w 7570879"/>
              <a:gd name="connsiteY4451" fmla="*/ 7761699 h 10799773"/>
              <a:gd name="connsiteX4452" fmla="*/ 330321 w 7570879"/>
              <a:gd name="connsiteY4452" fmla="*/ 7785482 h 10799773"/>
              <a:gd name="connsiteX4453" fmla="*/ 586654 w 7570879"/>
              <a:gd name="connsiteY4453" fmla="*/ 7779560 h 10799773"/>
              <a:gd name="connsiteX4454" fmla="*/ 572748 w 7570879"/>
              <a:gd name="connsiteY4454" fmla="*/ 7805518 h 10799773"/>
              <a:gd name="connsiteX4455" fmla="*/ 587175 w 7570879"/>
              <a:gd name="connsiteY4455" fmla="*/ 7822869 h 10799773"/>
              <a:gd name="connsiteX4456" fmla="*/ 634136 w 7570879"/>
              <a:gd name="connsiteY4456" fmla="*/ 7817576 h 10799773"/>
              <a:gd name="connsiteX4457" fmla="*/ 646274 w 7570879"/>
              <a:gd name="connsiteY4457" fmla="*/ 7794923 h 10799773"/>
              <a:gd name="connsiteX4458" fmla="*/ 623411 w 7570879"/>
              <a:gd name="connsiteY4458" fmla="*/ 7774266 h 10799773"/>
              <a:gd name="connsiteX4459" fmla="*/ 600560 w 7570879"/>
              <a:gd name="connsiteY4459" fmla="*/ 7753610 h 10799773"/>
              <a:gd name="connsiteX4460" fmla="*/ 586654 w 7570879"/>
              <a:gd name="connsiteY4460" fmla="*/ 7779560 h 10799773"/>
              <a:gd name="connsiteX4461" fmla="*/ 5119376 w 7570879"/>
              <a:gd name="connsiteY4461" fmla="*/ 7770723 h 10799773"/>
              <a:gd name="connsiteX4462" fmla="*/ 5133499 w 7570879"/>
              <a:gd name="connsiteY4462" fmla="*/ 7840943 h 10799773"/>
              <a:gd name="connsiteX4463" fmla="*/ 5159925 w 7570879"/>
              <a:gd name="connsiteY4463" fmla="*/ 7850944 h 10799773"/>
              <a:gd name="connsiteX4464" fmla="*/ 5168082 w 7570879"/>
              <a:gd name="connsiteY4464" fmla="*/ 7813854 h 10799773"/>
              <a:gd name="connsiteX4465" fmla="*/ 5159814 w 7570879"/>
              <a:gd name="connsiteY4465" fmla="*/ 7766373 h 10799773"/>
              <a:gd name="connsiteX4466" fmla="*/ 5119376 w 7570879"/>
              <a:gd name="connsiteY4466" fmla="*/ 7770723 h 10799773"/>
              <a:gd name="connsiteX4467" fmla="*/ 5602987 w 7570879"/>
              <a:gd name="connsiteY4467" fmla="*/ 7805476 h 10799773"/>
              <a:gd name="connsiteX4468" fmla="*/ 5611093 w 7570879"/>
              <a:gd name="connsiteY4468" fmla="*/ 7853467 h 10799773"/>
              <a:gd name="connsiteX4469" fmla="*/ 5627518 w 7570879"/>
              <a:gd name="connsiteY4469" fmla="*/ 7863681 h 10799773"/>
              <a:gd name="connsiteX4470" fmla="*/ 5635386 w 7570879"/>
              <a:gd name="connsiteY4470" fmla="*/ 7836847 h 10799773"/>
              <a:gd name="connsiteX4471" fmla="*/ 5628469 w 7570879"/>
              <a:gd name="connsiteY4471" fmla="*/ 7767706 h 10799773"/>
              <a:gd name="connsiteX4472" fmla="*/ 5602987 w 7570879"/>
              <a:gd name="connsiteY4472" fmla="*/ 7805476 h 10799773"/>
              <a:gd name="connsiteX4473" fmla="*/ 480376 w 7570879"/>
              <a:gd name="connsiteY4473" fmla="*/ 7808764 h 10799773"/>
              <a:gd name="connsiteX4474" fmla="*/ 467075 w 7570879"/>
              <a:gd name="connsiteY4474" fmla="*/ 7837909 h 10799773"/>
              <a:gd name="connsiteX4475" fmla="*/ 488521 w 7570879"/>
              <a:gd name="connsiteY4475" fmla="*/ 7857282 h 10799773"/>
              <a:gd name="connsiteX4476" fmla="*/ 509956 w 7570879"/>
              <a:gd name="connsiteY4476" fmla="*/ 7876664 h 10799773"/>
              <a:gd name="connsiteX4477" fmla="*/ 523246 w 7570879"/>
              <a:gd name="connsiteY4477" fmla="*/ 7847519 h 10799773"/>
              <a:gd name="connsiteX4478" fmla="*/ 536547 w 7570879"/>
              <a:gd name="connsiteY4478" fmla="*/ 7818375 h 10799773"/>
              <a:gd name="connsiteX4479" fmla="*/ 515100 w 7570879"/>
              <a:gd name="connsiteY4479" fmla="*/ 7799001 h 10799773"/>
              <a:gd name="connsiteX4480" fmla="*/ 493666 w 7570879"/>
              <a:gd name="connsiteY4480" fmla="*/ 7779619 h 10799773"/>
              <a:gd name="connsiteX4481" fmla="*/ 480376 w 7570879"/>
              <a:gd name="connsiteY4481" fmla="*/ 7808764 h 10799773"/>
              <a:gd name="connsiteX4482" fmla="*/ 4497443 w 7570879"/>
              <a:gd name="connsiteY4482" fmla="*/ 7811399 h 10799773"/>
              <a:gd name="connsiteX4483" fmla="*/ 4486345 w 7570879"/>
              <a:gd name="connsiteY4483" fmla="*/ 7846202 h 10799773"/>
              <a:gd name="connsiteX4484" fmla="*/ 4554450 w 7570879"/>
              <a:gd name="connsiteY4484" fmla="*/ 7870147 h 10799773"/>
              <a:gd name="connsiteX4485" fmla="*/ 4643116 w 7570879"/>
              <a:gd name="connsiteY4485" fmla="*/ 7847723 h 10799773"/>
              <a:gd name="connsiteX4486" fmla="*/ 4647153 w 7570879"/>
              <a:gd name="connsiteY4486" fmla="*/ 7825011 h 10799773"/>
              <a:gd name="connsiteX4487" fmla="*/ 4604795 w 7570879"/>
              <a:gd name="connsiteY4487" fmla="*/ 7810166 h 10799773"/>
              <a:gd name="connsiteX4488" fmla="*/ 4537226 w 7570879"/>
              <a:gd name="connsiteY4488" fmla="*/ 7787385 h 10799773"/>
              <a:gd name="connsiteX4489" fmla="*/ 4512015 w 7570879"/>
              <a:gd name="connsiteY4489" fmla="*/ 7779441 h 10799773"/>
              <a:gd name="connsiteX4490" fmla="*/ 4497443 w 7570879"/>
              <a:gd name="connsiteY4490" fmla="*/ 7811399 h 10799773"/>
              <a:gd name="connsiteX4491" fmla="*/ 4800746 w 7570879"/>
              <a:gd name="connsiteY4491" fmla="*/ 7809801 h 10799773"/>
              <a:gd name="connsiteX4492" fmla="*/ 4836501 w 7570879"/>
              <a:gd name="connsiteY4492" fmla="*/ 7856594 h 10799773"/>
              <a:gd name="connsiteX4493" fmla="*/ 4868484 w 7570879"/>
              <a:gd name="connsiteY4493" fmla="*/ 7864225 h 10799773"/>
              <a:gd name="connsiteX4494" fmla="*/ 4876412 w 7570879"/>
              <a:gd name="connsiteY4494" fmla="*/ 7832667 h 10799773"/>
              <a:gd name="connsiteX4495" fmla="*/ 4845669 w 7570879"/>
              <a:gd name="connsiteY4495" fmla="*/ 7787768 h 10799773"/>
              <a:gd name="connsiteX4496" fmla="*/ 4814230 w 7570879"/>
              <a:gd name="connsiteY4496" fmla="*/ 7780248 h 10799773"/>
              <a:gd name="connsiteX4497" fmla="*/ 4800746 w 7570879"/>
              <a:gd name="connsiteY4497" fmla="*/ 7809801 h 10799773"/>
              <a:gd name="connsiteX4498" fmla="*/ 5204687 w 7570879"/>
              <a:gd name="connsiteY4498" fmla="*/ 7800241 h 10799773"/>
              <a:gd name="connsiteX4499" fmla="*/ 5222055 w 7570879"/>
              <a:gd name="connsiteY4499" fmla="*/ 7864403 h 10799773"/>
              <a:gd name="connsiteX4500" fmla="*/ 5246263 w 7570879"/>
              <a:gd name="connsiteY4500" fmla="*/ 7847264 h 10799773"/>
              <a:gd name="connsiteX4501" fmla="*/ 5253010 w 7570879"/>
              <a:gd name="connsiteY4501" fmla="*/ 7812588 h 10799773"/>
              <a:gd name="connsiteX4502" fmla="*/ 5235625 w 7570879"/>
              <a:gd name="connsiteY4502" fmla="*/ 7788762 h 10799773"/>
              <a:gd name="connsiteX4503" fmla="*/ 5204687 w 7570879"/>
              <a:gd name="connsiteY4503" fmla="*/ 7800241 h 10799773"/>
              <a:gd name="connsiteX4504" fmla="*/ 5289063 w 7570879"/>
              <a:gd name="connsiteY4504" fmla="*/ 7836737 h 10799773"/>
              <a:gd name="connsiteX4505" fmla="*/ 5317834 w 7570879"/>
              <a:gd name="connsiteY4505" fmla="*/ 7883190 h 10799773"/>
              <a:gd name="connsiteX4506" fmla="*/ 5313942 w 7570879"/>
              <a:gd name="connsiteY4506" fmla="*/ 7812112 h 10799773"/>
              <a:gd name="connsiteX4507" fmla="*/ 5289063 w 7570879"/>
              <a:gd name="connsiteY4507" fmla="*/ 7836737 h 10799773"/>
              <a:gd name="connsiteX4508" fmla="*/ 380779 w 7570879"/>
              <a:gd name="connsiteY4508" fmla="*/ 7840229 h 10799773"/>
              <a:gd name="connsiteX4509" fmla="*/ 366315 w 7570879"/>
              <a:gd name="connsiteY4509" fmla="*/ 7867224 h 10799773"/>
              <a:gd name="connsiteX4510" fmla="*/ 384470 w 7570879"/>
              <a:gd name="connsiteY4510" fmla="*/ 7885357 h 10799773"/>
              <a:gd name="connsiteX4511" fmla="*/ 402625 w 7570879"/>
              <a:gd name="connsiteY4511" fmla="*/ 7903481 h 10799773"/>
              <a:gd name="connsiteX4512" fmla="*/ 417088 w 7570879"/>
              <a:gd name="connsiteY4512" fmla="*/ 7876494 h 10799773"/>
              <a:gd name="connsiteX4513" fmla="*/ 431552 w 7570879"/>
              <a:gd name="connsiteY4513" fmla="*/ 7849499 h 10799773"/>
              <a:gd name="connsiteX4514" fmla="*/ 413397 w 7570879"/>
              <a:gd name="connsiteY4514" fmla="*/ 7831366 h 10799773"/>
              <a:gd name="connsiteX4515" fmla="*/ 395242 w 7570879"/>
              <a:gd name="connsiteY4515" fmla="*/ 7813242 h 10799773"/>
              <a:gd name="connsiteX4516" fmla="*/ 380779 w 7570879"/>
              <a:gd name="connsiteY4516" fmla="*/ 7840229 h 10799773"/>
              <a:gd name="connsiteX4517" fmla="*/ 4903211 w 7570879"/>
              <a:gd name="connsiteY4517" fmla="*/ 7842718 h 10799773"/>
              <a:gd name="connsiteX4518" fmla="*/ 4928643 w 7570879"/>
              <a:gd name="connsiteY4518" fmla="*/ 7881873 h 10799773"/>
              <a:gd name="connsiteX4519" fmla="*/ 4955944 w 7570879"/>
              <a:gd name="connsiteY4519" fmla="*/ 7890259 h 10799773"/>
              <a:gd name="connsiteX4520" fmla="*/ 4966455 w 7570879"/>
              <a:gd name="connsiteY4520" fmla="*/ 7862219 h 10799773"/>
              <a:gd name="connsiteX4521" fmla="*/ 4963345 w 7570879"/>
              <a:gd name="connsiteY4521" fmla="*/ 7825300 h 10799773"/>
              <a:gd name="connsiteX4522" fmla="*/ 4903211 w 7570879"/>
              <a:gd name="connsiteY4522" fmla="*/ 7842718 h 10799773"/>
              <a:gd name="connsiteX4523" fmla="*/ 543180 w 7570879"/>
              <a:gd name="connsiteY4523" fmla="*/ 7858022 h 10799773"/>
              <a:gd name="connsiteX4524" fmla="*/ 573970 w 7570879"/>
              <a:gd name="connsiteY4524" fmla="*/ 7924842 h 10799773"/>
              <a:gd name="connsiteX4525" fmla="*/ 596010 w 7570879"/>
              <a:gd name="connsiteY4525" fmla="*/ 7895545 h 10799773"/>
              <a:gd name="connsiteX4526" fmla="*/ 609384 w 7570879"/>
              <a:gd name="connsiteY4526" fmla="*/ 7866238 h 10799773"/>
              <a:gd name="connsiteX4527" fmla="*/ 594933 w 7570879"/>
              <a:gd name="connsiteY4527" fmla="*/ 7855124 h 10799773"/>
              <a:gd name="connsiteX4528" fmla="*/ 543180 w 7570879"/>
              <a:gd name="connsiteY4528" fmla="*/ 7858022 h 10799773"/>
              <a:gd name="connsiteX4529" fmla="*/ 5362953 w 7570879"/>
              <a:gd name="connsiteY4529" fmla="*/ 7854844 h 10799773"/>
              <a:gd name="connsiteX4530" fmla="*/ 5373345 w 7570879"/>
              <a:gd name="connsiteY4530" fmla="*/ 7900669 h 10799773"/>
              <a:gd name="connsiteX4531" fmla="*/ 5391503 w 7570879"/>
              <a:gd name="connsiteY4531" fmla="*/ 7876494 h 10799773"/>
              <a:gd name="connsiteX4532" fmla="*/ 5392412 w 7570879"/>
              <a:gd name="connsiteY4532" fmla="*/ 7843551 h 10799773"/>
              <a:gd name="connsiteX4533" fmla="*/ 5362953 w 7570879"/>
              <a:gd name="connsiteY4533" fmla="*/ 7854844 h 10799773"/>
              <a:gd name="connsiteX4534" fmla="*/ 304468 w 7570879"/>
              <a:gd name="connsiteY4534" fmla="*/ 7847952 h 10799773"/>
              <a:gd name="connsiteX4535" fmla="*/ 306780 w 7570879"/>
              <a:gd name="connsiteY4535" fmla="*/ 7917951 h 10799773"/>
              <a:gd name="connsiteX4536" fmla="*/ 322042 w 7570879"/>
              <a:gd name="connsiteY4536" fmla="*/ 7855923 h 10799773"/>
              <a:gd name="connsiteX4537" fmla="*/ 304468 w 7570879"/>
              <a:gd name="connsiteY4537" fmla="*/ 7847952 h 10799773"/>
              <a:gd name="connsiteX4538" fmla="*/ 4661062 w 7570879"/>
              <a:gd name="connsiteY4538" fmla="*/ 7867224 h 10799773"/>
              <a:gd name="connsiteX4539" fmla="*/ 4706028 w 7570879"/>
              <a:gd name="connsiteY4539" fmla="*/ 7914952 h 10799773"/>
              <a:gd name="connsiteX4540" fmla="*/ 4740688 w 7570879"/>
              <a:gd name="connsiteY4540" fmla="*/ 7918801 h 10799773"/>
              <a:gd name="connsiteX4541" fmla="*/ 4751174 w 7570879"/>
              <a:gd name="connsiteY4541" fmla="*/ 7891220 h 10799773"/>
              <a:gd name="connsiteX4542" fmla="*/ 4761650 w 7570879"/>
              <a:gd name="connsiteY4542" fmla="*/ 7863621 h 10799773"/>
              <a:gd name="connsiteX4543" fmla="*/ 4730849 w 7570879"/>
              <a:gd name="connsiteY4543" fmla="*/ 7851929 h 10799773"/>
              <a:gd name="connsiteX4544" fmla="*/ 4661062 w 7570879"/>
              <a:gd name="connsiteY4544" fmla="*/ 7867224 h 10799773"/>
              <a:gd name="connsiteX4545" fmla="*/ 4998463 w 7570879"/>
              <a:gd name="connsiteY4545" fmla="*/ 7863426 h 10799773"/>
              <a:gd name="connsiteX4546" fmla="*/ 5027702 w 7570879"/>
              <a:gd name="connsiteY4546" fmla="*/ 7912760 h 10799773"/>
              <a:gd name="connsiteX4547" fmla="*/ 5055581 w 7570879"/>
              <a:gd name="connsiteY4547" fmla="*/ 7882535 h 10799773"/>
              <a:gd name="connsiteX4548" fmla="*/ 5051927 w 7570879"/>
              <a:gd name="connsiteY4548" fmla="*/ 7852320 h 10799773"/>
              <a:gd name="connsiteX4549" fmla="*/ 5024439 w 7570879"/>
              <a:gd name="connsiteY4549" fmla="*/ 7845403 h 10799773"/>
              <a:gd name="connsiteX4550" fmla="*/ 4998463 w 7570879"/>
              <a:gd name="connsiteY4550" fmla="*/ 7863426 h 10799773"/>
              <a:gd name="connsiteX4551" fmla="*/ 442614 w 7570879"/>
              <a:gd name="connsiteY4551" fmla="*/ 7890226 h 10799773"/>
              <a:gd name="connsiteX4552" fmla="*/ 431601 w 7570879"/>
              <a:gd name="connsiteY4552" fmla="*/ 7918801 h 10799773"/>
              <a:gd name="connsiteX4553" fmla="*/ 448980 w 7570879"/>
              <a:gd name="connsiteY4553" fmla="*/ 7936934 h 10799773"/>
              <a:gd name="connsiteX4554" fmla="*/ 466373 w 7570879"/>
              <a:gd name="connsiteY4554" fmla="*/ 7955066 h 10799773"/>
              <a:gd name="connsiteX4555" fmla="*/ 477858 w 7570879"/>
              <a:gd name="connsiteY4555" fmla="*/ 7936934 h 10799773"/>
              <a:gd name="connsiteX4556" fmla="*/ 471673 w 7570879"/>
              <a:gd name="connsiteY4556" fmla="*/ 7876588 h 10799773"/>
              <a:gd name="connsiteX4557" fmla="*/ 453640 w 7570879"/>
              <a:gd name="connsiteY4557" fmla="*/ 7861650 h 10799773"/>
              <a:gd name="connsiteX4558" fmla="*/ 442614 w 7570879"/>
              <a:gd name="connsiteY4558" fmla="*/ 7890226 h 10799773"/>
              <a:gd name="connsiteX4559" fmla="*/ 5089663 w 7570879"/>
              <a:gd name="connsiteY4559" fmla="*/ 7892545 h 10799773"/>
              <a:gd name="connsiteX4560" fmla="*/ 5132020 w 7570879"/>
              <a:gd name="connsiteY4560" fmla="*/ 7932277 h 10799773"/>
              <a:gd name="connsiteX4561" fmla="*/ 5124492 w 7570879"/>
              <a:gd name="connsiteY4561" fmla="*/ 7872790 h 10799773"/>
              <a:gd name="connsiteX4562" fmla="*/ 5099553 w 7570879"/>
              <a:gd name="connsiteY4562" fmla="*/ 7866281 h 10799773"/>
              <a:gd name="connsiteX4563" fmla="*/ 5089663 w 7570879"/>
              <a:gd name="connsiteY4563" fmla="*/ 7892545 h 10799773"/>
              <a:gd name="connsiteX4564" fmla="*/ 5592213 w 7570879"/>
              <a:gd name="connsiteY4564" fmla="*/ 7884286 h 10799773"/>
              <a:gd name="connsiteX4565" fmla="*/ 5601993 w 7570879"/>
              <a:gd name="connsiteY4565" fmla="*/ 7961108 h 10799773"/>
              <a:gd name="connsiteX4566" fmla="*/ 5613948 w 7570879"/>
              <a:gd name="connsiteY4566" fmla="*/ 7871557 h 10799773"/>
              <a:gd name="connsiteX4567" fmla="*/ 5592213 w 7570879"/>
              <a:gd name="connsiteY4567" fmla="*/ 7884286 h 10799773"/>
              <a:gd name="connsiteX4568" fmla="*/ 605039 w 7570879"/>
              <a:gd name="connsiteY4568" fmla="*/ 7912089 h 10799773"/>
              <a:gd name="connsiteX4569" fmla="*/ 586388 w 7570879"/>
              <a:gd name="connsiteY4569" fmla="*/ 7948091 h 10799773"/>
              <a:gd name="connsiteX4570" fmla="*/ 611708 w 7570879"/>
              <a:gd name="connsiteY4570" fmla="*/ 7961627 h 10799773"/>
              <a:gd name="connsiteX4571" fmla="*/ 657519 w 7570879"/>
              <a:gd name="connsiteY4571" fmla="*/ 7940749 h 10799773"/>
              <a:gd name="connsiteX4572" fmla="*/ 647461 w 7570879"/>
              <a:gd name="connsiteY4572" fmla="*/ 7888798 h 10799773"/>
              <a:gd name="connsiteX4573" fmla="*/ 623678 w 7570879"/>
              <a:gd name="connsiteY4573" fmla="*/ 7876078 h 10799773"/>
              <a:gd name="connsiteX4574" fmla="*/ 605039 w 7570879"/>
              <a:gd name="connsiteY4574" fmla="*/ 7912089 h 10799773"/>
              <a:gd name="connsiteX4575" fmla="*/ 1361135 w 7570879"/>
              <a:gd name="connsiteY4575" fmla="*/ 7885280 h 10799773"/>
              <a:gd name="connsiteX4576" fmla="*/ 1793678 w 7570879"/>
              <a:gd name="connsiteY4576" fmla="*/ 8135153 h 10799773"/>
              <a:gd name="connsiteX4577" fmla="*/ 1905780 w 7570879"/>
              <a:gd name="connsiteY4577" fmla="*/ 8177171 h 10799773"/>
              <a:gd name="connsiteX4578" fmla="*/ 1401488 w 7570879"/>
              <a:gd name="connsiteY4578" fmla="*/ 7897890 h 10799773"/>
              <a:gd name="connsiteX4579" fmla="*/ 1361135 w 7570879"/>
              <a:gd name="connsiteY4579" fmla="*/ 7885280 h 10799773"/>
              <a:gd name="connsiteX4580" fmla="*/ 4466905 w 7570879"/>
              <a:gd name="connsiteY4580" fmla="*/ 7895612 h 10799773"/>
              <a:gd name="connsiteX4581" fmla="*/ 4525976 w 7570879"/>
              <a:gd name="connsiteY4581" fmla="*/ 7968696 h 10799773"/>
              <a:gd name="connsiteX4582" fmla="*/ 4597615 w 7570879"/>
              <a:gd name="connsiteY4582" fmla="*/ 7984399 h 10799773"/>
              <a:gd name="connsiteX4583" fmla="*/ 4610522 w 7570879"/>
              <a:gd name="connsiteY4583" fmla="*/ 7948592 h 10799773"/>
              <a:gd name="connsiteX4584" fmla="*/ 4618203 w 7570879"/>
              <a:gd name="connsiteY4584" fmla="*/ 7918002 h 10799773"/>
              <a:gd name="connsiteX4585" fmla="*/ 4560066 w 7570879"/>
              <a:gd name="connsiteY4585" fmla="*/ 7897184 h 10799773"/>
              <a:gd name="connsiteX4586" fmla="*/ 4466905 w 7570879"/>
              <a:gd name="connsiteY4586" fmla="*/ 7895612 h 10799773"/>
              <a:gd name="connsiteX4587" fmla="*/ 4771575 w 7570879"/>
              <a:gd name="connsiteY4587" fmla="*/ 7905155 h 10799773"/>
              <a:gd name="connsiteX4588" fmla="*/ 4765703 w 7570879"/>
              <a:gd name="connsiteY4588" fmla="*/ 7935795 h 10799773"/>
              <a:gd name="connsiteX4589" fmla="*/ 4801094 w 7570879"/>
              <a:gd name="connsiteY4589" fmla="*/ 7943553 h 10799773"/>
              <a:gd name="connsiteX4590" fmla="*/ 4852221 w 7570879"/>
              <a:gd name="connsiteY4590" fmla="*/ 7915776 h 10799773"/>
              <a:gd name="connsiteX4591" fmla="*/ 4844641 w 7570879"/>
              <a:gd name="connsiteY4591" fmla="*/ 7888416 h 10799773"/>
              <a:gd name="connsiteX4592" fmla="*/ 4803074 w 7570879"/>
              <a:gd name="connsiteY4592" fmla="*/ 7881380 h 10799773"/>
              <a:gd name="connsiteX4593" fmla="*/ 4777447 w 7570879"/>
              <a:gd name="connsiteY4593" fmla="*/ 7874515 h 10799773"/>
              <a:gd name="connsiteX4594" fmla="*/ 4771575 w 7570879"/>
              <a:gd name="connsiteY4594" fmla="*/ 7905155 h 10799773"/>
              <a:gd name="connsiteX4595" fmla="*/ 5179332 w 7570879"/>
              <a:gd name="connsiteY4595" fmla="*/ 7913890 h 10799773"/>
              <a:gd name="connsiteX4596" fmla="*/ 5226814 w 7570879"/>
              <a:gd name="connsiteY4596" fmla="*/ 7941981 h 10799773"/>
              <a:gd name="connsiteX4597" fmla="*/ 5210380 w 7570879"/>
              <a:gd name="connsiteY4597" fmla="*/ 7897269 h 10799773"/>
              <a:gd name="connsiteX4598" fmla="*/ 5179332 w 7570879"/>
              <a:gd name="connsiteY4598" fmla="*/ 7913890 h 10799773"/>
              <a:gd name="connsiteX4599" fmla="*/ 351489 w 7570879"/>
              <a:gd name="connsiteY4599" fmla="*/ 7921801 h 10799773"/>
              <a:gd name="connsiteX4600" fmla="*/ 368555 w 7570879"/>
              <a:gd name="connsiteY4600" fmla="*/ 7985282 h 10799773"/>
              <a:gd name="connsiteX4601" fmla="*/ 375611 w 7570879"/>
              <a:gd name="connsiteY4601" fmla="*/ 7914493 h 10799773"/>
              <a:gd name="connsiteX4602" fmla="*/ 359065 w 7570879"/>
              <a:gd name="connsiteY4602" fmla="*/ 7897975 h 10799773"/>
              <a:gd name="connsiteX4603" fmla="*/ 351489 w 7570879"/>
              <a:gd name="connsiteY4603" fmla="*/ 7921801 h 10799773"/>
              <a:gd name="connsiteX4604" fmla="*/ 4878256 w 7570879"/>
              <a:gd name="connsiteY4604" fmla="*/ 7932269 h 10799773"/>
              <a:gd name="connsiteX4605" fmla="*/ 4913425 w 7570879"/>
              <a:gd name="connsiteY4605" fmla="*/ 7975204 h 10799773"/>
              <a:gd name="connsiteX4606" fmla="*/ 4937633 w 7570879"/>
              <a:gd name="connsiteY4606" fmla="*/ 7979241 h 10799773"/>
              <a:gd name="connsiteX4607" fmla="*/ 4937633 w 7570879"/>
              <a:gd name="connsiteY4607" fmla="*/ 7949017 h 10799773"/>
              <a:gd name="connsiteX4608" fmla="*/ 4937633 w 7570879"/>
              <a:gd name="connsiteY4608" fmla="*/ 7918801 h 10799773"/>
              <a:gd name="connsiteX4609" fmla="*/ 4911938 w 7570879"/>
              <a:gd name="connsiteY4609" fmla="*/ 7915139 h 10799773"/>
              <a:gd name="connsiteX4610" fmla="*/ 4878256 w 7570879"/>
              <a:gd name="connsiteY4610" fmla="*/ 7932269 h 10799773"/>
              <a:gd name="connsiteX4611" fmla="*/ 5267625 w 7570879"/>
              <a:gd name="connsiteY4611" fmla="*/ 7942372 h 10799773"/>
              <a:gd name="connsiteX4612" fmla="*/ 5300305 w 7570879"/>
              <a:gd name="connsiteY4612" fmla="*/ 7985282 h 10799773"/>
              <a:gd name="connsiteX4613" fmla="*/ 5303295 w 7570879"/>
              <a:gd name="connsiteY4613" fmla="*/ 7922438 h 10799773"/>
              <a:gd name="connsiteX4614" fmla="*/ 5267625 w 7570879"/>
              <a:gd name="connsiteY4614" fmla="*/ 7942372 h 10799773"/>
              <a:gd name="connsiteX4615" fmla="*/ 267638 w 7570879"/>
              <a:gd name="connsiteY4615" fmla="*/ 7960972 h 10799773"/>
              <a:gd name="connsiteX4616" fmla="*/ 268183 w 7570879"/>
              <a:gd name="connsiteY4616" fmla="*/ 8017350 h 10799773"/>
              <a:gd name="connsiteX4617" fmla="*/ 261805 w 7570879"/>
              <a:gd name="connsiteY4617" fmla="*/ 8028855 h 10799773"/>
              <a:gd name="connsiteX4618" fmla="*/ 247643 w 7570879"/>
              <a:gd name="connsiteY4618" fmla="*/ 8020120 h 10799773"/>
              <a:gd name="connsiteX4619" fmla="*/ 247643 w 7570879"/>
              <a:gd name="connsiteY4619" fmla="*/ 8075223 h 10799773"/>
              <a:gd name="connsiteX4620" fmla="*/ 259747 w 7570879"/>
              <a:gd name="connsiteY4620" fmla="*/ 8130335 h 10799773"/>
              <a:gd name="connsiteX4621" fmla="*/ 272032 w 7570879"/>
              <a:gd name="connsiteY4621" fmla="*/ 8091045 h 10799773"/>
              <a:gd name="connsiteX4622" fmla="*/ 288867 w 7570879"/>
              <a:gd name="connsiteY4622" fmla="*/ 8003984 h 10799773"/>
              <a:gd name="connsiteX4623" fmla="*/ 284171 w 7570879"/>
              <a:gd name="connsiteY4623" fmla="*/ 7924842 h 10799773"/>
              <a:gd name="connsiteX4624" fmla="*/ 267638 w 7570879"/>
              <a:gd name="connsiteY4624" fmla="*/ 7960972 h 10799773"/>
              <a:gd name="connsiteX4625" fmla="*/ 500710 w 7570879"/>
              <a:gd name="connsiteY4625" fmla="*/ 7951090 h 10799773"/>
              <a:gd name="connsiteX4626" fmla="*/ 486645 w 7570879"/>
              <a:gd name="connsiteY4626" fmla="*/ 7977329 h 10799773"/>
              <a:gd name="connsiteX4627" fmla="*/ 508649 w 7570879"/>
              <a:gd name="connsiteY4627" fmla="*/ 7993388 h 10799773"/>
              <a:gd name="connsiteX4628" fmla="*/ 539016 w 7570879"/>
              <a:gd name="connsiteY4628" fmla="*/ 8009456 h 10799773"/>
              <a:gd name="connsiteX4629" fmla="*/ 548239 w 7570879"/>
              <a:gd name="connsiteY4629" fmla="*/ 7940579 h 10799773"/>
              <a:gd name="connsiteX4630" fmla="*/ 500710 w 7570879"/>
              <a:gd name="connsiteY4630" fmla="*/ 7951090 h 10799773"/>
              <a:gd name="connsiteX4631" fmla="*/ 1334863 w 7570879"/>
              <a:gd name="connsiteY4631" fmla="*/ 7945788 h 10799773"/>
              <a:gd name="connsiteX4632" fmla="*/ 1962532 w 7570879"/>
              <a:gd name="connsiteY4632" fmla="*/ 8287361 h 10799773"/>
              <a:gd name="connsiteX4633" fmla="*/ 1821056 w 7570879"/>
              <a:gd name="connsiteY4633" fmla="*/ 8204718 h 10799773"/>
              <a:gd name="connsiteX4634" fmla="*/ 1551147 w 7570879"/>
              <a:gd name="connsiteY4634" fmla="*/ 8053624 h 10799773"/>
              <a:gd name="connsiteX4635" fmla="*/ 1334863 w 7570879"/>
              <a:gd name="connsiteY4635" fmla="*/ 7945788 h 10799773"/>
              <a:gd name="connsiteX4636" fmla="*/ 4636251 w 7570879"/>
              <a:gd name="connsiteY4636" fmla="*/ 7953495 h 10799773"/>
              <a:gd name="connsiteX4637" fmla="*/ 4667537 w 7570879"/>
              <a:gd name="connsiteY4637" fmla="*/ 8014138 h 10799773"/>
              <a:gd name="connsiteX4638" fmla="*/ 4684497 w 7570879"/>
              <a:gd name="connsiteY4638" fmla="*/ 7940409 h 10799773"/>
              <a:gd name="connsiteX4639" fmla="*/ 4643176 w 7570879"/>
              <a:gd name="connsiteY4639" fmla="*/ 7927740 h 10799773"/>
              <a:gd name="connsiteX4640" fmla="*/ 4636251 w 7570879"/>
              <a:gd name="connsiteY4640" fmla="*/ 7953495 h 10799773"/>
              <a:gd name="connsiteX4641" fmla="*/ 4975241 w 7570879"/>
              <a:gd name="connsiteY4641" fmla="*/ 7956052 h 10799773"/>
              <a:gd name="connsiteX4642" fmla="*/ 4992838 w 7570879"/>
              <a:gd name="connsiteY4642" fmla="*/ 8001070 h 10799773"/>
              <a:gd name="connsiteX4643" fmla="*/ 5017777 w 7570879"/>
              <a:gd name="connsiteY4643" fmla="*/ 8007587 h 10799773"/>
              <a:gd name="connsiteX4644" fmla="*/ 5027617 w 7570879"/>
              <a:gd name="connsiteY4644" fmla="*/ 7981314 h 10799773"/>
              <a:gd name="connsiteX4645" fmla="*/ 5023852 w 7570879"/>
              <a:gd name="connsiteY4645" fmla="*/ 7946179 h 10799773"/>
              <a:gd name="connsiteX4646" fmla="*/ 4975241 w 7570879"/>
              <a:gd name="connsiteY4646" fmla="*/ 7956052 h 10799773"/>
              <a:gd name="connsiteX4647" fmla="*/ 5343087 w 7570879"/>
              <a:gd name="connsiteY4647" fmla="*/ 7967149 h 10799773"/>
              <a:gd name="connsiteX4648" fmla="*/ 5355196 w 7570879"/>
              <a:gd name="connsiteY4648" fmla="*/ 7997365 h 10799773"/>
              <a:gd name="connsiteX4649" fmla="*/ 5367295 w 7570879"/>
              <a:gd name="connsiteY4649" fmla="*/ 7986276 h 10799773"/>
              <a:gd name="connsiteX4650" fmla="*/ 5374646 w 7570879"/>
              <a:gd name="connsiteY4650" fmla="*/ 7956052 h 10799773"/>
              <a:gd name="connsiteX4651" fmla="*/ 5362537 w 7570879"/>
              <a:gd name="connsiteY4651" fmla="*/ 7936934 h 10799773"/>
              <a:gd name="connsiteX4652" fmla="*/ 5343087 w 7570879"/>
              <a:gd name="connsiteY4652" fmla="*/ 7967149 h 10799773"/>
              <a:gd name="connsiteX4653" fmla="*/ 410178 w 7570879"/>
              <a:gd name="connsiteY4653" fmla="*/ 7978383 h 10799773"/>
              <a:gd name="connsiteX4654" fmla="*/ 420005 w 7570879"/>
              <a:gd name="connsiteY4654" fmla="*/ 8029628 h 10799773"/>
              <a:gd name="connsiteX4655" fmla="*/ 438160 w 7570879"/>
              <a:gd name="connsiteY4655" fmla="*/ 8047761 h 10799773"/>
              <a:gd name="connsiteX4656" fmla="*/ 446487 w 7570879"/>
              <a:gd name="connsiteY4656" fmla="*/ 8014639 h 10799773"/>
              <a:gd name="connsiteX4657" fmla="*/ 436647 w 7570879"/>
              <a:gd name="connsiteY4657" fmla="*/ 7963377 h 10799773"/>
              <a:gd name="connsiteX4658" fmla="*/ 418492 w 7570879"/>
              <a:gd name="connsiteY4658" fmla="*/ 7945244 h 10799773"/>
              <a:gd name="connsiteX4659" fmla="*/ 410178 w 7570879"/>
              <a:gd name="connsiteY4659" fmla="*/ 7978383 h 10799773"/>
              <a:gd name="connsiteX4660" fmla="*/ 5411658 w 7570879"/>
              <a:gd name="connsiteY4660" fmla="*/ 7975298 h 10799773"/>
              <a:gd name="connsiteX4661" fmla="*/ 5428644 w 7570879"/>
              <a:gd name="connsiteY4661" fmla="*/ 8014979 h 10799773"/>
              <a:gd name="connsiteX4662" fmla="*/ 5429230 w 7570879"/>
              <a:gd name="connsiteY4662" fmla="*/ 7949017 h 10799773"/>
              <a:gd name="connsiteX4663" fmla="*/ 5411658 w 7570879"/>
              <a:gd name="connsiteY4663" fmla="*/ 7975298 h 10799773"/>
              <a:gd name="connsiteX4664" fmla="*/ 572009 w 7570879"/>
              <a:gd name="connsiteY4664" fmla="*/ 7991808 h 10799773"/>
              <a:gd name="connsiteX4665" fmla="*/ 569904 w 7570879"/>
              <a:gd name="connsiteY4665" fmla="*/ 8042918 h 10799773"/>
              <a:gd name="connsiteX4666" fmla="*/ 621463 w 7570879"/>
              <a:gd name="connsiteY4666" fmla="*/ 8032373 h 10799773"/>
              <a:gd name="connsiteX4667" fmla="*/ 610691 w 7570879"/>
              <a:gd name="connsiteY4667" fmla="*/ 7973165 h 10799773"/>
              <a:gd name="connsiteX4668" fmla="*/ 586425 w 7570879"/>
              <a:gd name="connsiteY4668" fmla="*/ 7960199 h 10799773"/>
              <a:gd name="connsiteX4669" fmla="*/ 572009 w 7570879"/>
              <a:gd name="connsiteY4669" fmla="*/ 7991808 h 10799773"/>
              <a:gd name="connsiteX4670" fmla="*/ 4755541 w 7570879"/>
              <a:gd name="connsiteY4670" fmla="*/ 7979674 h 10799773"/>
              <a:gd name="connsiteX4671" fmla="*/ 4744452 w 7570879"/>
              <a:gd name="connsiteY4671" fmla="*/ 8015268 h 10799773"/>
              <a:gd name="connsiteX4672" fmla="*/ 4777735 w 7570879"/>
              <a:gd name="connsiteY4672" fmla="*/ 8043436 h 10799773"/>
              <a:gd name="connsiteX4673" fmla="*/ 4816601 w 7570879"/>
              <a:gd name="connsiteY4673" fmla="*/ 8053675 h 10799773"/>
              <a:gd name="connsiteX4674" fmla="*/ 4824834 w 7570879"/>
              <a:gd name="connsiteY4674" fmla="*/ 8034591 h 10799773"/>
              <a:gd name="connsiteX4675" fmla="*/ 4797899 w 7570879"/>
              <a:gd name="connsiteY4675" fmla="*/ 7974814 h 10799773"/>
              <a:gd name="connsiteX4676" fmla="*/ 4761038 w 7570879"/>
              <a:gd name="connsiteY4676" fmla="*/ 7961975 h 10799773"/>
              <a:gd name="connsiteX4677" fmla="*/ 4755541 w 7570879"/>
              <a:gd name="connsiteY4677" fmla="*/ 7979674 h 10799773"/>
              <a:gd name="connsiteX4678" fmla="*/ 5064715 w 7570879"/>
              <a:gd name="connsiteY4678" fmla="*/ 7989913 h 10799773"/>
              <a:gd name="connsiteX4679" fmla="*/ 5118476 w 7570879"/>
              <a:gd name="connsiteY4679" fmla="*/ 8024266 h 10799773"/>
              <a:gd name="connsiteX4680" fmla="*/ 5106087 w 7570879"/>
              <a:gd name="connsiteY4680" fmla="*/ 7968441 h 10799773"/>
              <a:gd name="connsiteX4681" fmla="*/ 5064715 w 7570879"/>
              <a:gd name="connsiteY4681" fmla="*/ 7989913 h 10799773"/>
              <a:gd name="connsiteX4682" fmla="*/ 5573052 w 7570879"/>
              <a:gd name="connsiteY4682" fmla="*/ 8015498 h 10799773"/>
              <a:gd name="connsiteX4683" fmla="*/ 5591210 w 7570879"/>
              <a:gd name="connsiteY4683" fmla="*/ 8057804 h 10799773"/>
              <a:gd name="connsiteX4684" fmla="*/ 5609360 w 7570879"/>
              <a:gd name="connsiteY4684" fmla="*/ 8015498 h 10799773"/>
              <a:gd name="connsiteX4685" fmla="*/ 5591210 w 7570879"/>
              <a:gd name="connsiteY4685" fmla="*/ 7973191 h 10799773"/>
              <a:gd name="connsiteX4686" fmla="*/ 5573052 w 7570879"/>
              <a:gd name="connsiteY4686" fmla="*/ 8015498 h 10799773"/>
              <a:gd name="connsiteX4687" fmla="*/ 325358 w 7570879"/>
              <a:gd name="connsiteY4687" fmla="*/ 8014979 h 10799773"/>
              <a:gd name="connsiteX4688" fmla="*/ 344384 w 7570879"/>
              <a:gd name="connsiteY4688" fmla="*/ 8075988 h 10799773"/>
              <a:gd name="connsiteX4689" fmla="*/ 344820 w 7570879"/>
              <a:gd name="connsiteY4689" fmla="*/ 7991545 h 10799773"/>
              <a:gd name="connsiteX4690" fmla="*/ 325358 w 7570879"/>
              <a:gd name="connsiteY4690" fmla="*/ 8014979 h 10799773"/>
              <a:gd name="connsiteX4691" fmla="*/ 5157019 w 7570879"/>
              <a:gd name="connsiteY4691" fmla="*/ 8003814 h 10799773"/>
              <a:gd name="connsiteX4692" fmla="*/ 5180547 w 7570879"/>
              <a:gd name="connsiteY4692" fmla="*/ 8045722 h 10799773"/>
              <a:gd name="connsiteX4693" fmla="*/ 5211638 w 7570879"/>
              <a:gd name="connsiteY4693" fmla="*/ 8045722 h 10799773"/>
              <a:gd name="connsiteX4694" fmla="*/ 5207780 w 7570879"/>
              <a:gd name="connsiteY4694" fmla="*/ 8018641 h 10799773"/>
              <a:gd name="connsiteX4695" fmla="*/ 5157019 w 7570879"/>
              <a:gd name="connsiteY4695" fmla="*/ 8003814 h 10799773"/>
              <a:gd name="connsiteX4696" fmla="*/ 4858959 w 7570879"/>
              <a:gd name="connsiteY4696" fmla="*/ 8013696 h 10799773"/>
              <a:gd name="connsiteX4697" fmla="*/ 4852212 w 7570879"/>
              <a:gd name="connsiteY4697" fmla="*/ 8049239 h 10799773"/>
              <a:gd name="connsiteX4698" fmla="*/ 4877363 w 7570879"/>
              <a:gd name="connsiteY4698" fmla="*/ 8072904 h 10799773"/>
              <a:gd name="connsiteX4699" fmla="*/ 4909261 w 7570879"/>
              <a:gd name="connsiteY4699" fmla="*/ 8078987 h 10799773"/>
              <a:gd name="connsiteX4700" fmla="*/ 4919160 w 7570879"/>
              <a:gd name="connsiteY4700" fmla="*/ 8053284 h 10799773"/>
              <a:gd name="connsiteX4701" fmla="*/ 4886192 w 7570879"/>
              <a:gd name="connsiteY4701" fmla="*/ 8003959 h 10799773"/>
              <a:gd name="connsiteX4702" fmla="*/ 4858959 w 7570879"/>
              <a:gd name="connsiteY4702" fmla="*/ 7995734 h 10799773"/>
              <a:gd name="connsiteX4703" fmla="*/ 4858959 w 7570879"/>
              <a:gd name="connsiteY4703" fmla="*/ 8013696 h 10799773"/>
              <a:gd name="connsiteX4704" fmla="*/ 470427 w 7570879"/>
              <a:gd name="connsiteY4704" fmla="*/ 8039833 h 10799773"/>
              <a:gd name="connsiteX4705" fmla="*/ 503057 w 7570879"/>
              <a:gd name="connsiteY4705" fmla="*/ 8106161 h 10799773"/>
              <a:gd name="connsiteX4706" fmla="*/ 513781 w 7570879"/>
              <a:gd name="connsiteY4706" fmla="*/ 8027427 h 10799773"/>
              <a:gd name="connsiteX4707" fmla="*/ 470427 w 7570879"/>
              <a:gd name="connsiteY4707" fmla="*/ 8039833 h 10799773"/>
              <a:gd name="connsiteX4708" fmla="*/ 5254335 w 7570879"/>
              <a:gd name="connsiteY4708" fmla="*/ 8017520 h 10799773"/>
              <a:gd name="connsiteX4709" fmla="*/ 5246263 w 7570879"/>
              <a:gd name="connsiteY4709" fmla="*/ 8048619 h 10799773"/>
              <a:gd name="connsiteX4710" fmla="*/ 5292496 w 7570879"/>
              <a:gd name="connsiteY4710" fmla="*/ 8036536 h 10799773"/>
              <a:gd name="connsiteX4711" fmla="*/ 5254335 w 7570879"/>
              <a:gd name="connsiteY4711" fmla="*/ 8017520 h 10799773"/>
              <a:gd name="connsiteX4712" fmla="*/ 4605449 w 7570879"/>
              <a:gd name="connsiteY4712" fmla="*/ 8061118 h 10799773"/>
              <a:gd name="connsiteX4713" fmla="*/ 4595661 w 7570879"/>
              <a:gd name="connsiteY4713" fmla="*/ 8100281 h 10799773"/>
              <a:gd name="connsiteX4714" fmla="*/ 4638554 w 7570879"/>
              <a:gd name="connsiteY4714" fmla="*/ 8115984 h 10799773"/>
              <a:gd name="connsiteX4715" fmla="*/ 4678371 w 7570879"/>
              <a:gd name="connsiteY4715" fmla="*/ 8129401 h 10799773"/>
              <a:gd name="connsiteX4716" fmla="*/ 4689986 w 7570879"/>
              <a:gd name="connsiteY4716" fmla="*/ 8098871 h 10799773"/>
              <a:gd name="connsiteX4717" fmla="*/ 4659975 w 7570879"/>
              <a:gd name="connsiteY4717" fmla="*/ 8037004 h 10799773"/>
              <a:gd name="connsiteX4718" fmla="*/ 4618330 w 7570879"/>
              <a:gd name="connsiteY4718" fmla="*/ 8024241 h 10799773"/>
              <a:gd name="connsiteX4719" fmla="*/ 4605449 w 7570879"/>
              <a:gd name="connsiteY4719" fmla="*/ 8061118 h 10799773"/>
              <a:gd name="connsiteX4720" fmla="*/ 4951407 w 7570879"/>
              <a:gd name="connsiteY4720" fmla="*/ 8048407 h 10799773"/>
              <a:gd name="connsiteX4721" fmla="*/ 4972530 w 7570879"/>
              <a:gd name="connsiteY4721" fmla="*/ 8094070 h 10799773"/>
              <a:gd name="connsiteX4722" fmla="*/ 5008362 w 7570879"/>
              <a:gd name="connsiteY4722" fmla="*/ 8067406 h 10799773"/>
              <a:gd name="connsiteX4723" fmla="*/ 4984520 w 7570879"/>
              <a:gd name="connsiteY4723" fmla="*/ 8028745 h 10799773"/>
              <a:gd name="connsiteX4724" fmla="*/ 4958791 w 7570879"/>
              <a:gd name="connsiteY4724" fmla="*/ 8020868 h 10799773"/>
              <a:gd name="connsiteX4725" fmla="*/ 4951407 w 7570879"/>
              <a:gd name="connsiteY4725" fmla="*/ 8048407 h 10799773"/>
              <a:gd name="connsiteX4726" fmla="*/ 5330988 w 7570879"/>
              <a:gd name="connsiteY4726" fmla="*/ 8031633 h 10799773"/>
              <a:gd name="connsiteX4727" fmla="*/ 5323637 w 7570879"/>
              <a:gd name="connsiteY4727" fmla="*/ 8062860 h 10799773"/>
              <a:gd name="connsiteX4728" fmla="*/ 5335746 w 7570879"/>
              <a:gd name="connsiteY4728" fmla="*/ 8081979 h 10799773"/>
              <a:gd name="connsiteX4729" fmla="*/ 5355196 w 7570879"/>
              <a:gd name="connsiteY4729" fmla="*/ 8063855 h 10799773"/>
              <a:gd name="connsiteX4730" fmla="*/ 5356105 w 7570879"/>
              <a:gd name="connsiteY4730" fmla="*/ 8036953 h 10799773"/>
              <a:gd name="connsiteX4731" fmla="*/ 5343996 w 7570879"/>
              <a:gd name="connsiteY4731" fmla="*/ 8023867 h 10799773"/>
              <a:gd name="connsiteX4732" fmla="*/ 5330988 w 7570879"/>
              <a:gd name="connsiteY4732" fmla="*/ 8031633 h 10799773"/>
              <a:gd name="connsiteX4733" fmla="*/ 5399576 w 7570879"/>
              <a:gd name="connsiteY4733" fmla="*/ 8041694 h 10799773"/>
              <a:gd name="connsiteX4734" fmla="*/ 5402312 w 7570879"/>
              <a:gd name="connsiteY4734" fmla="*/ 8106161 h 10799773"/>
              <a:gd name="connsiteX4735" fmla="*/ 5427811 w 7570879"/>
              <a:gd name="connsiteY4735" fmla="*/ 8050769 h 10799773"/>
              <a:gd name="connsiteX4736" fmla="*/ 5399576 w 7570879"/>
              <a:gd name="connsiteY4736" fmla="*/ 8041694 h 10799773"/>
              <a:gd name="connsiteX4737" fmla="*/ 377305 w 7570879"/>
              <a:gd name="connsiteY4737" fmla="*/ 8078452 h 10799773"/>
              <a:gd name="connsiteX4738" fmla="*/ 407200 w 7570879"/>
              <a:gd name="connsiteY4738" fmla="*/ 8142418 h 10799773"/>
              <a:gd name="connsiteX4739" fmla="*/ 397420 w 7570879"/>
              <a:gd name="connsiteY4739" fmla="*/ 8049163 h 10799773"/>
              <a:gd name="connsiteX4740" fmla="*/ 377305 w 7570879"/>
              <a:gd name="connsiteY4740" fmla="*/ 8078452 h 10799773"/>
              <a:gd name="connsiteX4741" fmla="*/ 5047262 w 7570879"/>
              <a:gd name="connsiteY4741" fmla="*/ 8055085 h 10799773"/>
              <a:gd name="connsiteX4742" fmla="*/ 5065455 w 7570879"/>
              <a:gd name="connsiteY4742" fmla="*/ 8121941 h 10799773"/>
              <a:gd name="connsiteX4743" fmla="*/ 5090402 w 7570879"/>
              <a:gd name="connsiteY4743" fmla="*/ 8128458 h 10799773"/>
              <a:gd name="connsiteX4744" fmla="*/ 5100352 w 7570879"/>
              <a:gd name="connsiteY4744" fmla="*/ 8102193 h 10799773"/>
              <a:gd name="connsiteX4745" fmla="*/ 5105841 w 7570879"/>
              <a:gd name="connsiteY4745" fmla="*/ 8068332 h 10799773"/>
              <a:gd name="connsiteX4746" fmla="*/ 5047262 w 7570879"/>
              <a:gd name="connsiteY4746" fmla="*/ 8055085 h 10799773"/>
              <a:gd name="connsiteX4747" fmla="*/ 542623 w 7570879"/>
              <a:gd name="connsiteY4747" fmla="*/ 8089898 h 10799773"/>
              <a:gd name="connsiteX4748" fmla="*/ 571162 w 7570879"/>
              <a:gd name="connsiteY4748" fmla="*/ 8163491 h 10799773"/>
              <a:gd name="connsiteX4749" fmla="*/ 586122 w 7570879"/>
              <a:gd name="connsiteY4749" fmla="*/ 8075444 h 10799773"/>
              <a:gd name="connsiteX4750" fmla="*/ 542623 w 7570879"/>
              <a:gd name="connsiteY4750" fmla="*/ 8089898 h 10799773"/>
              <a:gd name="connsiteX4751" fmla="*/ 4720797 w 7570879"/>
              <a:gd name="connsiteY4751" fmla="*/ 8100358 h 10799773"/>
              <a:gd name="connsiteX4752" fmla="*/ 4758362 w 7570879"/>
              <a:gd name="connsiteY4752" fmla="*/ 8149530 h 10799773"/>
              <a:gd name="connsiteX4753" fmla="*/ 4795163 w 7570879"/>
              <a:gd name="connsiteY4753" fmla="*/ 8156880 h 10799773"/>
              <a:gd name="connsiteX4754" fmla="*/ 4801791 w 7570879"/>
              <a:gd name="connsiteY4754" fmla="*/ 8122450 h 10799773"/>
              <a:gd name="connsiteX4755" fmla="*/ 4765891 w 7570879"/>
              <a:gd name="connsiteY4755" fmla="*/ 8074875 h 10799773"/>
              <a:gd name="connsiteX4756" fmla="*/ 4729047 w 7570879"/>
              <a:gd name="connsiteY4756" fmla="*/ 8067517 h 10799773"/>
              <a:gd name="connsiteX4757" fmla="*/ 4720797 w 7570879"/>
              <a:gd name="connsiteY4757" fmla="*/ 8100358 h 10799773"/>
              <a:gd name="connsiteX4758" fmla="*/ 5558428 w 7570879"/>
              <a:gd name="connsiteY4758" fmla="*/ 8105694 h 10799773"/>
              <a:gd name="connsiteX4759" fmla="*/ 5567979 w 7570879"/>
              <a:gd name="connsiteY4759" fmla="*/ 8147168 h 10799773"/>
              <a:gd name="connsiteX4760" fmla="*/ 5597260 w 7570879"/>
              <a:gd name="connsiteY4760" fmla="*/ 8104139 h 10799773"/>
              <a:gd name="connsiteX4761" fmla="*/ 5558428 w 7570879"/>
              <a:gd name="connsiteY4761" fmla="*/ 8105694 h 10799773"/>
              <a:gd name="connsiteX4762" fmla="*/ 5133635 w 7570879"/>
              <a:gd name="connsiteY4762" fmla="*/ 8106892 h 10799773"/>
              <a:gd name="connsiteX4763" fmla="*/ 5127109 w 7570879"/>
              <a:gd name="connsiteY4763" fmla="*/ 8131805 h 10799773"/>
              <a:gd name="connsiteX4764" fmla="*/ 5153407 w 7570879"/>
              <a:gd name="connsiteY4764" fmla="*/ 8141645 h 10799773"/>
              <a:gd name="connsiteX4765" fmla="*/ 5179697 w 7570879"/>
              <a:gd name="connsiteY4765" fmla="*/ 8151501 h 10799773"/>
              <a:gd name="connsiteX4766" fmla="*/ 5187931 w 7570879"/>
              <a:gd name="connsiteY4766" fmla="*/ 8131848 h 10799773"/>
              <a:gd name="connsiteX4767" fmla="*/ 5169008 w 7570879"/>
              <a:gd name="connsiteY4767" fmla="*/ 8081979 h 10799773"/>
              <a:gd name="connsiteX4768" fmla="*/ 5133635 w 7570879"/>
              <a:gd name="connsiteY4768" fmla="*/ 8106892 h 10799773"/>
              <a:gd name="connsiteX4769" fmla="*/ 304807 w 7570879"/>
              <a:gd name="connsiteY4769" fmla="*/ 8126333 h 10799773"/>
              <a:gd name="connsiteX4770" fmla="*/ 312311 w 7570879"/>
              <a:gd name="connsiteY4770" fmla="*/ 8184598 h 10799773"/>
              <a:gd name="connsiteX4771" fmla="*/ 326314 w 7570879"/>
              <a:gd name="connsiteY4771" fmla="*/ 8208899 h 10799773"/>
              <a:gd name="connsiteX4772" fmla="*/ 330163 w 7570879"/>
              <a:gd name="connsiteY4772" fmla="*/ 8161979 h 10799773"/>
              <a:gd name="connsiteX4773" fmla="*/ 304807 w 7570879"/>
              <a:gd name="connsiteY4773" fmla="*/ 8126333 h 10799773"/>
              <a:gd name="connsiteX4774" fmla="*/ 449694 w 7570879"/>
              <a:gd name="connsiteY4774" fmla="*/ 8101794 h 10799773"/>
              <a:gd name="connsiteX4775" fmla="*/ 464726 w 7570879"/>
              <a:gd name="connsiteY4775" fmla="*/ 8208203 h 10799773"/>
              <a:gd name="connsiteX4776" fmla="*/ 488171 w 7570879"/>
              <a:gd name="connsiteY4776" fmla="*/ 8229394 h 10799773"/>
              <a:gd name="connsiteX4777" fmla="*/ 496546 w 7570879"/>
              <a:gd name="connsiteY4777" fmla="*/ 8184776 h 10799773"/>
              <a:gd name="connsiteX4778" fmla="*/ 504934 w 7570879"/>
              <a:gd name="connsiteY4778" fmla="*/ 8140158 h 10799773"/>
              <a:gd name="connsiteX4779" fmla="*/ 481514 w 7570879"/>
              <a:gd name="connsiteY4779" fmla="*/ 8116782 h 10799773"/>
              <a:gd name="connsiteX4780" fmla="*/ 449694 w 7570879"/>
              <a:gd name="connsiteY4780" fmla="*/ 8101794 h 10799773"/>
              <a:gd name="connsiteX4781" fmla="*/ 4829406 w 7570879"/>
              <a:gd name="connsiteY4781" fmla="*/ 8125798 h 10799773"/>
              <a:gd name="connsiteX4782" fmla="*/ 4894400 w 7570879"/>
              <a:gd name="connsiteY4782" fmla="*/ 8151485 h 10799773"/>
              <a:gd name="connsiteX4783" fmla="*/ 4863394 w 7570879"/>
              <a:gd name="connsiteY4783" fmla="*/ 8101106 h 10799773"/>
              <a:gd name="connsiteX4784" fmla="*/ 4837563 w 7570879"/>
              <a:gd name="connsiteY4784" fmla="*/ 8093331 h 10799773"/>
              <a:gd name="connsiteX4785" fmla="*/ 4829406 w 7570879"/>
              <a:gd name="connsiteY4785" fmla="*/ 8125798 h 10799773"/>
              <a:gd name="connsiteX4786" fmla="*/ 5234163 w 7570879"/>
              <a:gd name="connsiteY4786" fmla="*/ 8118244 h 10799773"/>
              <a:gd name="connsiteX4787" fmla="*/ 5231997 w 7570879"/>
              <a:gd name="connsiteY4787" fmla="*/ 8151485 h 10799773"/>
              <a:gd name="connsiteX4788" fmla="*/ 5248591 w 7570879"/>
              <a:gd name="connsiteY4788" fmla="*/ 8164154 h 10799773"/>
              <a:gd name="connsiteX4789" fmla="*/ 5266987 w 7570879"/>
              <a:gd name="connsiteY4789" fmla="*/ 8103757 h 10799773"/>
              <a:gd name="connsiteX4790" fmla="*/ 5234163 w 7570879"/>
              <a:gd name="connsiteY4790" fmla="*/ 8118244 h 10799773"/>
              <a:gd name="connsiteX4791" fmla="*/ 5311164 w 7570879"/>
              <a:gd name="connsiteY4791" fmla="*/ 8136377 h 10799773"/>
              <a:gd name="connsiteX4792" fmla="*/ 5312192 w 7570879"/>
              <a:gd name="connsiteY4792" fmla="*/ 8175319 h 10799773"/>
              <a:gd name="connsiteX4793" fmla="*/ 5320187 w 7570879"/>
              <a:gd name="connsiteY4793" fmla="*/ 8196137 h 10799773"/>
              <a:gd name="connsiteX4794" fmla="*/ 5331446 w 7570879"/>
              <a:gd name="connsiteY4794" fmla="*/ 8178344 h 10799773"/>
              <a:gd name="connsiteX4795" fmla="*/ 5330614 w 7570879"/>
              <a:gd name="connsiteY4795" fmla="*/ 8118244 h 10799773"/>
              <a:gd name="connsiteX4796" fmla="*/ 5311164 w 7570879"/>
              <a:gd name="connsiteY4796" fmla="*/ 8136377 h 10799773"/>
              <a:gd name="connsiteX4797" fmla="*/ 4575267 w 7570879"/>
              <a:gd name="connsiteY4797" fmla="*/ 8161979 h 10799773"/>
              <a:gd name="connsiteX4798" fmla="*/ 4615807 w 7570879"/>
              <a:gd name="connsiteY4798" fmla="*/ 8214635 h 10799773"/>
              <a:gd name="connsiteX4799" fmla="*/ 4654324 w 7570879"/>
              <a:gd name="connsiteY4799" fmla="*/ 8225672 h 10799773"/>
              <a:gd name="connsiteX4800" fmla="*/ 4665872 w 7570879"/>
              <a:gd name="connsiteY4800" fmla="*/ 8195338 h 10799773"/>
              <a:gd name="connsiteX4801" fmla="*/ 4639301 w 7570879"/>
              <a:gd name="connsiteY4801" fmla="*/ 8143608 h 10799773"/>
              <a:gd name="connsiteX4802" fmla="*/ 4575267 w 7570879"/>
              <a:gd name="connsiteY4802" fmla="*/ 8161979 h 10799773"/>
              <a:gd name="connsiteX4803" fmla="*/ 4927530 w 7570879"/>
              <a:gd name="connsiteY4803" fmla="*/ 8156608 h 10799773"/>
              <a:gd name="connsiteX4804" fmla="*/ 4955086 w 7570879"/>
              <a:gd name="connsiteY4804" fmla="*/ 8202858 h 10799773"/>
              <a:gd name="connsiteX4805" fmla="*/ 4982293 w 7570879"/>
              <a:gd name="connsiteY4805" fmla="*/ 8136666 h 10799773"/>
              <a:gd name="connsiteX4806" fmla="*/ 4927530 w 7570879"/>
              <a:gd name="connsiteY4806" fmla="*/ 8156608 h 10799773"/>
              <a:gd name="connsiteX4807" fmla="*/ 5379404 w 7570879"/>
              <a:gd name="connsiteY4807" fmla="*/ 8154509 h 10799773"/>
              <a:gd name="connsiteX4808" fmla="*/ 5378494 w 7570879"/>
              <a:gd name="connsiteY4808" fmla="*/ 8187444 h 10799773"/>
              <a:gd name="connsiteX4809" fmla="*/ 5389141 w 7570879"/>
              <a:gd name="connsiteY4809" fmla="*/ 8200054 h 10799773"/>
              <a:gd name="connsiteX4810" fmla="*/ 5406110 w 7570879"/>
              <a:gd name="connsiteY4810" fmla="*/ 8167119 h 10799773"/>
              <a:gd name="connsiteX4811" fmla="*/ 5395463 w 7570879"/>
              <a:gd name="connsiteY4811" fmla="*/ 8130335 h 10799773"/>
              <a:gd name="connsiteX4812" fmla="*/ 5379404 w 7570879"/>
              <a:gd name="connsiteY4812" fmla="*/ 8154509 h 10799773"/>
              <a:gd name="connsiteX4813" fmla="*/ 5017888 w 7570879"/>
              <a:gd name="connsiteY4813" fmla="*/ 8179347 h 10799773"/>
              <a:gd name="connsiteX4814" fmla="*/ 5005507 w 7570879"/>
              <a:gd name="connsiteY4814" fmla="*/ 8214813 h 10799773"/>
              <a:gd name="connsiteX4815" fmla="*/ 5035681 w 7570879"/>
              <a:gd name="connsiteY4815" fmla="*/ 8222384 h 10799773"/>
              <a:gd name="connsiteX4816" fmla="*/ 5079577 w 7570879"/>
              <a:gd name="connsiteY4816" fmla="*/ 8191727 h 10799773"/>
              <a:gd name="connsiteX4817" fmla="*/ 5056575 w 7570879"/>
              <a:gd name="connsiteY4817" fmla="*/ 8153932 h 10799773"/>
              <a:gd name="connsiteX4818" fmla="*/ 5030259 w 7570879"/>
              <a:gd name="connsiteY4818" fmla="*/ 8143880 h 10799773"/>
              <a:gd name="connsiteX4819" fmla="*/ 5017888 w 7570879"/>
              <a:gd name="connsiteY4819" fmla="*/ 8179347 h 10799773"/>
              <a:gd name="connsiteX4820" fmla="*/ 240418 w 7570879"/>
              <a:gd name="connsiteY4820" fmla="*/ 8184751 h 10799773"/>
              <a:gd name="connsiteX4821" fmla="*/ 259747 w 7570879"/>
              <a:gd name="connsiteY4821" fmla="*/ 8192789 h 10799773"/>
              <a:gd name="connsiteX4822" fmla="*/ 248467 w 7570879"/>
              <a:gd name="connsiteY4822" fmla="*/ 8154509 h 10799773"/>
              <a:gd name="connsiteX4823" fmla="*/ 240418 w 7570879"/>
              <a:gd name="connsiteY4823" fmla="*/ 8184751 h 10799773"/>
              <a:gd name="connsiteX4824" fmla="*/ 519082 w 7570879"/>
              <a:gd name="connsiteY4824" fmla="*/ 8197301 h 10799773"/>
              <a:gd name="connsiteX4825" fmla="*/ 511034 w 7570879"/>
              <a:gd name="connsiteY4825" fmla="*/ 8240092 h 10799773"/>
              <a:gd name="connsiteX4826" fmla="*/ 533654 w 7570879"/>
              <a:gd name="connsiteY4826" fmla="*/ 8265838 h 10799773"/>
              <a:gd name="connsiteX4827" fmla="*/ 556275 w 7570879"/>
              <a:gd name="connsiteY4827" fmla="*/ 8291567 h 10799773"/>
              <a:gd name="connsiteX4828" fmla="*/ 535095 w 7570879"/>
              <a:gd name="connsiteY4828" fmla="*/ 8283860 h 10799773"/>
              <a:gd name="connsiteX4829" fmla="*/ 513914 w 7570879"/>
              <a:gd name="connsiteY4829" fmla="*/ 8276145 h 10799773"/>
              <a:gd name="connsiteX4830" fmla="*/ 513914 w 7570879"/>
              <a:gd name="connsiteY4830" fmla="*/ 8317645 h 10799773"/>
              <a:gd name="connsiteX4831" fmla="*/ 513914 w 7570879"/>
              <a:gd name="connsiteY4831" fmla="*/ 8359153 h 10799773"/>
              <a:gd name="connsiteX4832" fmla="*/ 539113 w 7570879"/>
              <a:gd name="connsiteY4832" fmla="*/ 8372620 h 10799773"/>
              <a:gd name="connsiteX4833" fmla="*/ 564312 w 7570879"/>
              <a:gd name="connsiteY4833" fmla="*/ 8386080 h 10799773"/>
              <a:gd name="connsiteX4834" fmla="*/ 561358 w 7570879"/>
              <a:gd name="connsiteY4834" fmla="*/ 8339796 h 10799773"/>
              <a:gd name="connsiteX4835" fmla="*/ 567543 w 7570879"/>
              <a:gd name="connsiteY4835" fmla="*/ 8241723 h 10799773"/>
              <a:gd name="connsiteX4836" fmla="*/ 561976 w 7570879"/>
              <a:gd name="connsiteY4836" fmla="*/ 8172218 h 10799773"/>
              <a:gd name="connsiteX4837" fmla="*/ 519082 w 7570879"/>
              <a:gd name="connsiteY4837" fmla="*/ 8197301 h 10799773"/>
              <a:gd name="connsiteX4838" fmla="*/ 1166468 w 7570879"/>
              <a:gd name="connsiteY4838" fmla="*/ 8180570 h 10799773"/>
              <a:gd name="connsiteX4839" fmla="*/ 1152516 w 7570879"/>
              <a:gd name="connsiteY4839" fmla="*/ 8206631 h 10799773"/>
              <a:gd name="connsiteX4840" fmla="*/ 1181176 w 7570879"/>
              <a:gd name="connsiteY4840" fmla="*/ 8228655 h 10799773"/>
              <a:gd name="connsiteX4841" fmla="*/ 1228004 w 7570879"/>
              <a:gd name="connsiteY4841" fmla="*/ 8240109 h 10799773"/>
              <a:gd name="connsiteX4842" fmla="*/ 1234657 w 7570879"/>
              <a:gd name="connsiteY4842" fmla="*/ 8211686 h 10799773"/>
              <a:gd name="connsiteX4843" fmla="*/ 1210874 w 7570879"/>
              <a:gd name="connsiteY4843" fmla="*/ 8174427 h 10799773"/>
              <a:gd name="connsiteX4844" fmla="*/ 1180437 w 7570879"/>
              <a:gd name="connsiteY4844" fmla="*/ 8154509 h 10799773"/>
              <a:gd name="connsiteX4845" fmla="*/ 1166468 w 7570879"/>
              <a:gd name="connsiteY4845" fmla="*/ 8180570 h 10799773"/>
              <a:gd name="connsiteX4846" fmla="*/ 370769 w 7570879"/>
              <a:gd name="connsiteY4846" fmla="*/ 8202688 h 10799773"/>
              <a:gd name="connsiteX4847" fmla="*/ 389856 w 7570879"/>
              <a:gd name="connsiteY4847" fmla="*/ 8248258 h 10799773"/>
              <a:gd name="connsiteX4848" fmla="*/ 385898 w 7570879"/>
              <a:gd name="connsiteY4848" fmla="*/ 8177910 h 10799773"/>
              <a:gd name="connsiteX4849" fmla="*/ 366799 w 7570879"/>
              <a:gd name="connsiteY4849" fmla="*/ 8162089 h 10799773"/>
              <a:gd name="connsiteX4850" fmla="*/ 370769 w 7570879"/>
              <a:gd name="connsiteY4850" fmla="*/ 8202688 h 10799773"/>
              <a:gd name="connsiteX4851" fmla="*/ 4694379 w 7570879"/>
              <a:gd name="connsiteY4851" fmla="*/ 8197216 h 10799773"/>
              <a:gd name="connsiteX4852" fmla="*/ 4734154 w 7570879"/>
              <a:gd name="connsiteY4852" fmla="*/ 8246227 h 10799773"/>
              <a:gd name="connsiteX4853" fmla="*/ 4770963 w 7570879"/>
              <a:gd name="connsiteY4853" fmla="*/ 8253577 h 10799773"/>
              <a:gd name="connsiteX4854" fmla="*/ 4777038 w 7570879"/>
              <a:gd name="connsiteY4854" fmla="*/ 8221883 h 10799773"/>
              <a:gd name="connsiteX4855" fmla="*/ 4735173 w 7570879"/>
              <a:gd name="connsiteY4855" fmla="*/ 8174155 h 10799773"/>
              <a:gd name="connsiteX4856" fmla="*/ 4702163 w 7570879"/>
              <a:gd name="connsiteY4856" fmla="*/ 8166270 h 10799773"/>
              <a:gd name="connsiteX4857" fmla="*/ 4694379 w 7570879"/>
              <a:gd name="connsiteY4857" fmla="*/ 8197216 h 10799773"/>
              <a:gd name="connsiteX4858" fmla="*/ 5118442 w 7570879"/>
              <a:gd name="connsiteY4858" fmla="*/ 8185669 h 10799773"/>
              <a:gd name="connsiteX4859" fmla="*/ 5107838 w 7570879"/>
              <a:gd name="connsiteY4859" fmla="*/ 8219988 h 10799773"/>
              <a:gd name="connsiteX4860" fmla="*/ 5156483 w 7570879"/>
              <a:gd name="connsiteY4860" fmla="*/ 8251206 h 10799773"/>
              <a:gd name="connsiteX4861" fmla="*/ 5173647 w 7570879"/>
              <a:gd name="connsiteY4861" fmla="*/ 8216360 h 10799773"/>
              <a:gd name="connsiteX4862" fmla="*/ 5173647 w 7570879"/>
              <a:gd name="connsiteY4862" fmla="*/ 8181496 h 10799773"/>
              <a:gd name="connsiteX4863" fmla="*/ 5148700 w 7570879"/>
              <a:gd name="connsiteY4863" fmla="*/ 8174988 h 10799773"/>
              <a:gd name="connsiteX4864" fmla="*/ 5118442 w 7570879"/>
              <a:gd name="connsiteY4864" fmla="*/ 8185669 h 10799773"/>
              <a:gd name="connsiteX4865" fmla="*/ 5543431 w 7570879"/>
              <a:gd name="connsiteY4865" fmla="*/ 8198567 h 10799773"/>
              <a:gd name="connsiteX4866" fmla="*/ 5548673 w 7570879"/>
              <a:gd name="connsiteY4866" fmla="*/ 8243788 h 10799773"/>
              <a:gd name="connsiteX4867" fmla="*/ 5561954 w 7570879"/>
              <a:gd name="connsiteY4867" fmla="*/ 8257044 h 10799773"/>
              <a:gd name="connsiteX4868" fmla="*/ 5573366 w 7570879"/>
              <a:gd name="connsiteY4868" fmla="*/ 8239021 h 10799773"/>
              <a:gd name="connsiteX4869" fmla="*/ 5568310 w 7570879"/>
              <a:gd name="connsiteY4869" fmla="*/ 8166592 h 10799773"/>
              <a:gd name="connsiteX4870" fmla="*/ 5543431 w 7570879"/>
              <a:gd name="connsiteY4870" fmla="*/ 8198567 h 10799773"/>
              <a:gd name="connsiteX4871" fmla="*/ 5214526 w 7570879"/>
              <a:gd name="connsiteY4871" fmla="*/ 8208398 h 10799773"/>
              <a:gd name="connsiteX4872" fmla="*/ 5234334 w 7570879"/>
              <a:gd name="connsiteY4872" fmla="*/ 8269339 h 10799773"/>
              <a:gd name="connsiteX4873" fmla="*/ 5240409 w 7570879"/>
              <a:gd name="connsiteY4873" fmla="*/ 8198567 h 10799773"/>
              <a:gd name="connsiteX4874" fmla="*/ 5214526 w 7570879"/>
              <a:gd name="connsiteY4874" fmla="*/ 8208398 h 10799773"/>
              <a:gd name="connsiteX4875" fmla="*/ 298053 w 7570879"/>
              <a:gd name="connsiteY4875" fmla="*/ 8232835 h 10799773"/>
              <a:gd name="connsiteX4876" fmla="*/ 317237 w 7570879"/>
              <a:gd name="connsiteY4876" fmla="*/ 8272432 h 10799773"/>
              <a:gd name="connsiteX4877" fmla="*/ 313182 w 7570879"/>
              <a:gd name="connsiteY4877" fmla="*/ 8214091 h 10799773"/>
              <a:gd name="connsiteX4878" fmla="*/ 293999 w 7570879"/>
              <a:gd name="connsiteY4878" fmla="*/ 8198193 h 10799773"/>
              <a:gd name="connsiteX4879" fmla="*/ 298053 w 7570879"/>
              <a:gd name="connsiteY4879" fmla="*/ 8232835 h 10799773"/>
              <a:gd name="connsiteX4880" fmla="*/ 4803277 w 7570879"/>
              <a:gd name="connsiteY4880" fmla="*/ 8233643 h 10799773"/>
              <a:gd name="connsiteX4881" fmla="*/ 4834309 w 7570879"/>
              <a:gd name="connsiteY4881" fmla="*/ 8278142 h 10799773"/>
              <a:gd name="connsiteX4882" fmla="*/ 4862629 w 7570879"/>
              <a:gd name="connsiteY4882" fmla="*/ 8281430 h 10799773"/>
              <a:gd name="connsiteX4883" fmla="*/ 4871636 w 7570879"/>
              <a:gd name="connsiteY4883" fmla="*/ 8248997 h 10799773"/>
              <a:gd name="connsiteX4884" fmla="*/ 4880643 w 7570879"/>
              <a:gd name="connsiteY4884" fmla="*/ 8216564 h 10799773"/>
              <a:gd name="connsiteX4885" fmla="*/ 4862766 w 7570879"/>
              <a:gd name="connsiteY4885" fmla="*/ 8209715 h 10799773"/>
              <a:gd name="connsiteX4886" fmla="*/ 4803277 w 7570879"/>
              <a:gd name="connsiteY4886" fmla="*/ 8233643 h 10799773"/>
              <a:gd name="connsiteX4887" fmla="*/ 5291663 w 7570879"/>
              <a:gd name="connsiteY4887" fmla="*/ 8245453 h 10799773"/>
              <a:gd name="connsiteX4888" fmla="*/ 5297110 w 7570879"/>
              <a:gd name="connsiteY4888" fmla="*/ 8282926 h 10799773"/>
              <a:gd name="connsiteX4889" fmla="*/ 5323459 w 7570879"/>
              <a:gd name="connsiteY4889" fmla="*/ 8248190 h 10799773"/>
              <a:gd name="connsiteX4890" fmla="*/ 5331446 w 7570879"/>
              <a:gd name="connsiteY4890" fmla="*/ 8214949 h 10799773"/>
              <a:gd name="connsiteX4891" fmla="*/ 5314477 w 7570879"/>
              <a:gd name="connsiteY4891" fmla="*/ 8214949 h 10799773"/>
              <a:gd name="connsiteX4892" fmla="*/ 5291663 w 7570879"/>
              <a:gd name="connsiteY4892" fmla="*/ 8245453 h 10799773"/>
              <a:gd name="connsiteX4893" fmla="*/ 429192 w 7570879"/>
              <a:gd name="connsiteY4893" fmla="*/ 8255378 h 10799773"/>
              <a:gd name="connsiteX4894" fmla="*/ 451861 w 7570879"/>
              <a:gd name="connsiteY4894" fmla="*/ 8304211 h 10799773"/>
              <a:gd name="connsiteX4895" fmla="*/ 474530 w 7570879"/>
              <a:gd name="connsiteY4895" fmla="*/ 8324706 h 10799773"/>
              <a:gd name="connsiteX4896" fmla="*/ 481659 w 7570879"/>
              <a:gd name="connsiteY4896" fmla="*/ 8297472 h 10799773"/>
              <a:gd name="connsiteX4897" fmla="*/ 469217 w 7570879"/>
              <a:gd name="connsiteY4897" fmla="*/ 8248632 h 10799773"/>
              <a:gd name="connsiteX4898" fmla="*/ 429192 w 7570879"/>
              <a:gd name="connsiteY4898" fmla="*/ 8255378 h 10799773"/>
              <a:gd name="connsiteX4899" fmla="*/ 1141461 w 7570879"/>
              <a:gd name="connsiteY4899" fmla="*/ 8251206 h 10799773"/>
              <a:gd name="connsiteX4900" fmla="*/ 1138436 w 7570879"/>
              <a:gd name="connsiteY4900" fmla="*/ 8289018 h 10799773"/>
              <a:gd name="connsiteX4901" fmla="*/ 1163944 w 7570879"/>
              <a:gd name="connsiteY4901" fmla="*/ 8320372 h 10799773"/>
              <a:gd name="connsiteX4902" fmla="*/ 1190668 w 7570879"/>
              <a:gd name="connsiteY4902" fmla="*/ 8338080 h 10799773"/>
              <a:gd name="connsiteX4903" fmla="*/ 1198663 w 7570879"/>
              <a:gd name="connsiteY4903" fmla="*/ 8306242 h 10799773"/>
              <a:gd name="connsiteX4904" fmla="*/ 1185204 w 7570879"/>
              <a:gd name="connsiteY4904" fmla="*/ 8250730 h 10799773"/>
              <a:gd name="connsiteX4905" fmla="*/ 1141461 w 7570879"/>
              <a:gd name="connsiteY4905" fmla="*/ 8251206 h 10799773"/>
              <a:gd name="connsiteX4906" fmla="*/ 4551629 w 7570879"/>
              <a:gd name="connsiteY4906" fmla="*/ 8246159 h 10799773"/>
              <a:gd name="connsiteX4907" fmla="*/ 4585863 w 7570879"/>
              <a:gd name="connsiteY4907" fmla="*/ 8308247 h 10799773"/>
              <a:gd name="connsiteX4908" fmla="*/ 4627465 w 7570879"/>
              <a:gd name="connsiteY4908" fmla="*/ 8321001 h 10799773"/>
              <a:gd name="connsiteX4909" fmla="*/ 4634280 w 7570879"/>
              <a:gd name="connsiteY4909" fmla="*/ 8303250 h 10799773"/>
              <a:gd name="connsiteX4910" fmla="*/ 4602993 w 7570879"/>
              <a:gd name="connsiteY4910" fmla="*/ 8240305 h 10799773"/>
              <a:gd name="connsiteX4911" fmla="*/ 4551629 w 7570879"/>
              <a:gd name="connsiteY4911" fmla="*/ 8246159 h 10799773"/>
              <a:gd name="connsiteX4912" fmla="*/ 4902990 w 7570879"/>
              <a:gd name="connsiteY4912" fmla="*/ 8253891 h 10799773"/>
              <a:gd name="connsiteX4913" fmla="*/ 4920146 w 7570879"/>
              <a:gd name="connsiteY4913" fmla="*/ 8303234 h 10799773"/>
              <a:gd name="connsiteX4914" fmla="*/ 4945017 w 7570879"/>
              <a:gd name="connsiteY4914" fmla="*/ 8309725 h 10799773"/>
              <a:gd name="connsiteX4915" fmla="*/ 4956794 w 7570879"/>
              <a:gd name="connsiteY4915" fmla="*/ 8278796 h 10799773"/>
              <a:gd name="connsiteX4916" fmla="*/ 4936112 w 7570879"/>
              <a:gd name="connsiteY4916" fmla="*/ 8234237 h 10799773"/>
              <a:gd name="connsiteX4917" fmla="*/ 4910374 w 7570879"/>
              <a:gd name="connsiteY4917" fmla="*/ 8226361 h 10799773"/>
              <a:gd name="connsiteX4918" fmla="*/ 4902990 w 7570879"/>
              <a:gd name="connsiteY4918" fmla="*/ 8253891 h 10799773"/>
              <a:gd name="connsiteX4919" fmla="*/ 5360336 w 7570879"/>
              <a:gd name="connsiteY4919" fmla="*/ 8256568 h 10799773"/>
              <a:gd name="connsiteX4920" fmla="*/ 5362189 w 7570879"/>
              <a:gd name="connsiteY4920" fmla="*/ 8301092 h 10799773"/>
              <a:gd name="connsiteX4921" fmla="*/ 5371476 w 7570879"/>
              <a:gd name="connsiteY4921" fmla="*/ 8316081 h 10799773"/>
              <a:gd name="connsiteX4922" fmla="*/ 5380636 w 7570879"/>
              <a:gd name="connsiteY4922" fmla="*/ 8292723 h 10799773"/>
              <a:gd name="connsiteX4923" fmla="*/ 5379633 w 7570879"/>
              <a:gd name="connsiteY4923" fmla="*/ 8227032 h 10799773"/>
              <a:gd name="connsiteX4924" fmla="*/ 5360336 w 7570879"/>
              <a:gd name="connsiteY4924" fmla="*/ 8256568 h 10799773"/>
              <a:gd name="connsiteX4925" fmla="*/ 244134 w 7570879"/>
              <a:gd name="connsiteY4925" fmla="*/ 8275389 h 10799773"/>
              <a:gd name="connsiteX4926" fmla="*/ 255111 w 7570879"/>
              <a:gd name="connsiteY4926" fmla="*/ 8299563 h 10799773"/>
              <a:gd name="connsiteX4927" fmla="*/ 259747 w 7570879"/>
              <a:gd name="connsiteY4927" fmla="*/ 8275389 h 10799773"/>
              <a:gd name="connsiteX4928" fmla="*/ 248781 w 7570879"/>
              <a:gd name="connsiteY4928" fmla="*/ 8251206 h 10799773"/>
              <a:gd name="connsiteX4929" fmla="*/ 244134 w 7570879"/>
              <a:gd name="connsiteY4929" fmla="*/ 8275389 h 10799773"/>
              <a:gd name="connsiteX4930" fmla="*/ 5000307 w 7570879"/>
              <a:gd name="connsiteY4930" fmla="*/ 8259142 h 10799773"/>
              <a:gd name="connsiteX4931" fmla="*/ 5003205 w 7570879"/>
              <a:gd name="connsiteY4931" fmla="*/ 8323737 h 10799773"/>
              <a:gd name="connsiteX4932" fmla="*/ 5031976 w 7570879"/>
              <a:gd name="connsiteY4932" fmla="*/ 8330501 h 10799773"/>
              <a:gd name="connsiteX4933" fmla="*/ 5057756 w 7570879"/>
              <a:gd name="connsiteY4933" fmla="*/ 8304899 h 10799773"/>
              <a:gd name="connsiteX4934" fmla="*/ 5062285 w 7570879"/>
              <a:gd name="connsiteY4934" fmla="*/ 8269415 h 10799773"/>
              <a:gd name="connsiteX4935" fmla="*/ 5000307 w 7570879"/>
              <a:gd name="connsiteY4935" fmla="*/ 8259142 h 10799773"/>
              <a:gd name="connsiteX4936" fmla="*/ 5531450 w 7570879"/>
              <a:gd name="connsiteY4936" fmla="*/ 8291041 h 10799773"/>
              <a:gd name="connsiteX4937" fmla="*/ 5519860 w 7570879"/>
              <a:gd name="connsiteY4937" fmla="*/ 8553395 h 10799773"/>
              <a:gd name="connsiteX4938" fmla="*/ 5539284 w 7570879"/>
              <a:gd name="connsiteY4938" fmla="*/ 8553395 h 10799773"/>
              <a:gd name="connsiteX4939" fmla="*/ 5534670 w 7570879"/>
              <a:gd name="connsiteY4939" fmla="*/ 8505047 h 10799773"/>
              <a:gd name="connsiteX4940" fmla="*/ 5538069 w 7570879"/>
              <a:gd name="connsiteY4940" fmla="*/ 8456699 h 10799773"/>
              <a:gd name="connsiteX4941" fmla="*/ 5554137 w 7570879"/>
              <a:gd name="connsiteY4941" fmla="*/ 8399284 h 10799773"/>
              <a:gd name="connsiteX4942" fmla="*/ 5568642 w 7570879"/>
              <a:gd name="connsiteY4942" fmla="*/ 8304270 h 10799773"/>
              <a:gd name="connsiteX4943" fmla="*/ 5575108 w 7570879"/>
              <a:gd name="connsiteY4943" fmla="*/ 8266671 h 10799773"/>
              <a:gd name="connsiteX4944" fmla="*/ 5556372 w 7570879"/>
              <a:gd name="connsiteY4944" fmla="*/ 8259491 h 10799773"/>
              <a:gd name="connsiteX4945" fmla="*/ 5537636 w 7570879"/>
              <a:gd name="connsiteY4945" fmla="*/ 8252311 h 10799773"/>
              <a:gd name="connsiteX4946" fmla="*/ 5531450 w 7570879"/>
              <a:gd name="connsiteY4946" fmla="*/ 8291041 h 10799773"/>
              <a:gd name="connsiteX4947" fmla="*/ 356572 w 7570879"/>
              <a:gd name="connsiteY4947" fmla="*/ 8272075 h 10799773"/>
              <a:gd name="connsiteX4948" fmla="*/ 375078 w 7570879"/>
              <a:gd name="connsiteY4948" fmla="*/ 8306318 h 10799773"/>
              <a:gd name="connsiteX4949" fmla="*/ 393596 w 7570879"/>
              <a:gd name="connsiteY4949" fmla="*/ 8329778 h 10799773"/>
              <a:gd name="connsiteX4950" fmla="*/ 390207 w 7570879"/>
              <a:gd name="connsiteY4950" fmla="*/ 8300506 h 10799773"/>
              <a:gd name="connsiteX4951" fmla="*/ 356572 w 7570879"/>
              <a:gd name="connsiteY4951" fmla="*/ 8272075 h 10799773"/>
              <a:gd name="connsiteX4952" fmla="*/ 4664419 w 7570879"/>
              <a:gd name="connsiteY4952" fmla="*/ 8295875 h 10799773"/>
              <a:gd name="connsiteX4953" fmla="*/ 4697736 w 7570879"/>
              <a:gd name="connsiteY4953" fmla="*/ 8345192 h 10799773"/>
              <a:gd name="connsiteX4954" fmla="*/ 4736210 w 7570879"/>
              <a:gd name="connsiteY4954" fmla="*/ 8358133 h 10799773"/>
              <a:gd name="connsiteX4955" fmla="*/ 4748548 w 7570879"/>
              <a:gd name="connsiteY4955" fmla="*/ 8322802 h 10799773"/>
              <a:gd name="connsiteX4956" fmla="*/ 4758396 w 7570879"/>
              <a:gd name="connsiteY4956" fmla="*/ 8287471 h 10799773"/>
              <a:gd name="connsiteX4957" fmla="*/ 4716106 w 7570879"/>
              <a:gd name="connsiteY4957" fmla="*/ 8276077 h 10799773"/>
              <a:gd name="connsiteX4958" fmla="*/ 4676298 w 7570879"/>
              <a:gd name="connsiteY4958" fmla="*/ 8264666 h 10799773"/>
              <a:gd name="connsiteX4959" fmla="*/ 4664419 w 7570879"/>
              <a:gd name="connsiteY4959" fmla="*/ 8295875 h 10799773"/>
              <a:gd name="connsiteX4960" fmla="*/ 5088923 w 7570879"/>
              <a:gd name="connsiteY4960" fmla="*/ 8291219 h 10799773"/>
              <a:gd name="connsiteX4961" fmla="*/ 5082168 w 7570879"/>
              <a:gd name="connsiteY4961" fmla="*/ 8327255 h 10799773"/>
              <a:gd name="connsiteX4962" fmla="*/ 5107251 w 7570879"/>
              <a:gd name="connsiteY4962" fmla="*/ 8350893 h 10799773"/>
              <a:gd name="connsiteX4963" fmla="*/ 5139081 w 7570879"/>
              <a:gd name="connsiteY4963" fmla="*/ 8356977 h 10799773"/>
              <a:gd name="connsiteX4964" fmla="*/ 5150646 w 7570879"/>
              <a:gd name="connsiteY4964" fmla="*/ 8326592 h 10799773"/>
              <a:gd name="connsiteX4965" fmla="*/ 5122181 w 7570879"/>
              <a:gd name="connsiteY4965" fmla="*/ 8281099 h 10799773"/>
              <a:gd name="connsiteX4966" fmla="*/ 5088923 w 7570879"/>
              <a:gd name="connsiteY4966" fmla="*/ 8272763 h 10799773"/>
              <a:gd name="connsiteX4967" fmla="*/ 5088923 w 7570879"/>
              <a:gd name="connsiteY4967" fmla="*/ 8291219 h 10799773"/>
              <a:gd name="connsiteX4968" fmla="*/ 296056 w 7570879"/>
              <a:gd name="connsiteY4968" fmla="*/ 8297252 h 10799773"/>
              <a:gd name="connsiteX4969" fmla="*/ 313824 w 7570879"/>
              <a:gd name="connsiteY4969" fmla="*/ 8330492 h 10799773"/>
              <a:gd name="connsiteX4970" fmla="*/ 325019 w 7570879"/>
              <a:gd name="connsiteY4970" fmla="*/ 8306599 h 10799773"/>
              <a:gd name="connsiteX4971" fmla="*/ 296056 w 7570879"/>
              <a:gd name="connsiteY4971" fmla="*/ 8297252 h 10799773"/>
              <a:gd name="connsiteX4972" fmla="*/ 1217034 w 7570879"/>
              <a:gd name="connsiteY4972" fmla="*/ 8314739 h 10799773"/>
              <a:gd name="connsiteX4973" fmla="*/ 1206897 w 7570879"/>
              <a:gd name="connsiteY4973" fmla="*/ 8341870 h 10799773"/>
              <a:gd name="connsiteX4974" fmla="*/ 1237877 w 7570879"/>
              <a:gd name="connsiteY4974" fmla="*/ 8362331 h 10799773"/>
              <a:gd name="connsiteX4975" fmla="*/ 1288520 w 7570879"/>
              <a:gd name="connsiteY4975" fmla="*/ 8343085 h 10799773"/>
              <a:gd name="connsiteX4976" fmla="*/ 1257845 w 7570879"/>
              <a:gd name="connsiteY4976" fmla="*/ 8301568 h 10799773"/>
              <a:gd name="connsiteX4977" fmla="*/ 1227171 w 7570879"/>
              <a:gd name="connsiteY4977" fmla="*/ 8287616 h 10799773"/>
              <a:gd name="connsiteX4978" fmla="*/ 1217034 w 7570879"/>
              <a:gd name="connsiteY4978" fmla="*/ 8314739 h 10799773"/>
              <a:gd name="connsiteX4979" fmla="*/ 4779239 w 7570879"/>
              <a:gd name="connsiteY4979" fmla="*/ 8329660 h 10799773"/>
              <a:gd name="connsiteX4980" fmla="*/ 4807127 w 7570879"/>
              <a:gd name="connsiteY4980" fmla="*/ 8377320 h 10799773"/>
              <a:gd name="connsiteX4981" fmla="*/ 4833943 w 7570879"/>
              <a:gd name="connsiteY4981" fmla="*/ 8385553 h 10799773"/>
              <a:gd name="connsiteX4982" fmla="*/ 4841863 w 7570879"/>
              <a:gd name="connsiteY4982" fmla="*/ 8354071 h 10799773"/>
              <a:gd name="connsiteX4983" fmla="*/ 4813975 w 7570879"/>
              <a:gd name="connsiteY4983" fmla="*/ 8306411 h 10799773"/>
              <a:gd name="connsiteX4984" fmla="*/ 4787159 w 7570879"/>
              <a:gd name="connsiteY4984" fmla="*/ 8298178 h 10799773"/>
              <a:gd name="connsiteX4985" fmla="*/ 4779239 w 7570879"/>
              <a:gd name="connsiteY4985" fmla="*/ 8329660 h 10799773"/>
              <a:gd name="connsiteX4986" fmla="*/ 5193378 w 7570879"/>
              <a:gd name="connsiteY4986" fmla="*/ 8326753 h 10799773"/>
              <a:gd name="connsiteX4987" fmla="*/ 5208536 w 7570879"/>
              <a:gd name="connsiteY4987" fmla="*/ 8372085 h 10799773"/>
              <a:gd name="connsiteX4988" fmla="*/ 5238922 w 7570879"/>
              <a:gd name="connsiteY4988" fmla="*/ 8309547 h 10799773"/>
              <a:gd name="connsiteX4989" fmla="*/ 5193378 w 7570879"/>
              <a:gd name="connsiteY4989" fmla="*/ 8326753 h 10799773"/>
              <a:gd name="connsiteX4990" fmla="*/ 248491 w 7570879"/>
              <a:gd name="connsiteY4990" fmla="*/ 8319998 h 10799773"/>
              <a:gd name="connsiteX4991" fmla="*/ 259747 w 7570879"/>
              <a:gd name="connsiteY4991" fmla="*/ 8353953 h 10799773"/>
              <a:gd name="connsiteX4992" fmla="*/ 270144 w 7570879"/>
              <a:gd name="connsiteY4992" fmla="*/ 8378127 h 10799773"/>
              <a:gd name="connsiteX4993" fmla="*/ 271003 w 7570879"/>
              <a:gd name="connsiteY4993" fmla="*/ 8351650 h 10799773"/>
              <a:gd name="connsiteX4994" fmla="*/ 259747 w 7570879"/>
              <a:gd name="connsiteY4994" fmla="*/ 8317687 h 10799773"/>
              <a:gd name="connsiteX4995" fmla="*/ 248491 w 7570879"/>
              <a:gd name="connsiteY4995" fmla="*/ 8319998 h 10799773"/>
              <a:gd name="connsiteX4996" fmla="*/ 429192 w 7570879"/>
              <a:gd name="connsiteY4996" fmla="*/ 8332073 h 10799773"/>
              <a:gd name="connsiteX4997" fmla="*/ 453398 w 7570879"/>
              <a:gd name="connsiteY4997" fmla="*/ 8378127 h 10799773"/>
              <a:gd name="connsiteX4998" fmla="*/ 477604 w 7570879"/>
              <a:gd name="connsiteY4998" fmla="*/ 8400006 h 10799773"/>
              <a:gd name="connsiteX4999" fmla="*/ 477604 w 7570879"/>
              <a:gd name="connsiteY4999" fmla="*/ 8375832 h 10799773"/>
              <a:gd name="connsiteX5000" fmla="*/ 453398 w 7570879"/>
              <a:gd name="connsiteY5000" fmla="*/ 8329778 h 10799773"/>
              <a:gd name="connsiteX5001" fmla="*/ 429192 w 7570879"/>
              <a:gd name="connsiteY5001" fmla="*/ 8307898 h 10799773"/>
              <a:gd name="connsiteX5002" fmla="*/ 429192 w 7570879"/>
              <a:gd name="connsiteY5002" fmla="*/ 8332073 h 10799773"/>
              <a:gd name="connsiteX5003" fmla="*/ 2686439 w 7570879"/>
              <a:gd name="connsiteY5003" fmla="*/ 8320432 h 10799773"/>
              <a:gd name="connsiteX5004" fmla="*/ 2659520 w 7570879"/>
              <a:gd name="connsiteY5004" fmla="*/ 8354352 h 10799773"/>
              <a:gd name="connsiteX5005" fmla="*/ 2690577 w 7570879"/>
              <a:gd name="connsiteY5005" fmla="*/ 8362135 h 10799773"/>
              <a:gd name="connsiteX5006" fmla="*/ 2650760 w 7570879"/>
              <a:gd name="connsiteY5006" fmla="*/ 8454753 h 10799773"/>
              <a:gd name="connsiteX5007" fmla="*/ 2610943 w 7570879"/>
              <a:gd name="connsiteY5007" fmla="*/ 8547362 h 10799773"/>
              <a:gd name="connsiteX5008" fmla="*/ 2591195 w 7570879"/>
              <a:gd name="connsiteY5008" fmla="*/ 8543794 h 10799773"/>
              <a:gd name="connsiteX5009" fmla="*/ 2615293 w 7570879"/>
              <a:gd name="connsiteY5009" fmla="*/ 8583475 h 10799773"/>
              <a:gd name="connsiteX5010" fmla="*/ 2668986 w 7570879"/>
              <a:gd name="connsiteY5010" fmla="*/ 8584494 h 10799773"/>
              <a:gd name="connsiteX5011" fmla="*/ 2654617 w 7570879"/>
              <a:gd name="connsiteY5011" fmla="*/ 8567161 h 10799773"/>
              <a:gd name="connsiteX5012" fmla="*/ 2703807 w 7570879"/>
              <a:gd name="connsiteY5012" fmla="*/ 8449595 h 10799773"/>
              <a:gd name="connsiteX5013" fmla="*/ 2753005 w 7570879"/>
              <a:gd name="connsiteY5013" fmla="*/ 8321825 h 10799773"/>
              <a:gd name="connsiteX5014" fmla="*/ 2686439 w 7570879"/>
              <a:gd name="connsiteY5014" fmla="*/ 8320432 h 10799773"/>
              <a:gd name="connsiteX5015" fmla="*/ 5278136 w 7570879"/>
              <a:gd name="connsiteY5015" fmla="*/ 8329957 h 10799773"/>
              <a:gd name="connsiteX5016" fmla="*/ 5282342 w 7570879"/>
              <a:gd name="connsiteY5016" fmla="*/ 8396259 h 10799773"/>
              <a:gd name="connsiteX5017" fmla="*/ 5297823 w 7570879"/>
              <a:gd name="connsiteY5017" fmla="*/ 8322046 h 10799773"/>
              <a:gd name="connsiteX5018" fmla="*/ 5278136 w 7570879"/>
              <a:gd name="connsiteY5018" fmla="*/ 8329957 h 10799773"/>
              <a:gd name="connsiteX5019" fmla="*/ 1115749 w 7570879"/>
              <a:gd name="connsiteY5019" fmla="*/ 8347223 h 10799773"/>
              <a:gd name="connsiteX5020" fmla="*/ 1165414 w 7570879"/>
              <a:gd name="connsiteY5020" fmla="*/ 8408350 h 10799773"/>
              <a:gd name="connsiteX5021" fmla="*/ 1156186 w 7570879"/>
              <a:gd name="connsiteY5021" fmla="*/ 8336244 h 10799773"/>
              <a:gd name="connsiteX5022" fmla="*/ 1115749 w 7570879"/>
              <a:gd name="connsiteY5022" fmla="*/ 8347223 h 10799773"/>
              <a:gd name="connsiteX5023" fmla="*/ 4521056 w 7570879"/>
              <a:gd name="connsiteY5023" fmla="*/ 8350630 h 10799773"/>
              <a:gd name="connsiteX5024" fmla="*/ 4565385 w 7570879"/>
              <a:gd name="connsiteY5024" fmla="*/ 8406048 h 10799773"/>
              <a:gd name="connsiteX5025" fmla="*/ 4604659 w 7570879"/>
              <a:gd name="connsiteY5025" fmla="*/ 8419133 h 10799773"/>
              <a:gd name="connsiteX5026" fmla="*/ 4612314 w 7570879"/>
              <a:gd name="connsiteY5026" fmla="*/ 8388680 h 10799773"/>
              <a:gd name="connsiteX5027" fmla="*/ 4565181 w 7570879"/>
              <a:gd name="connsiteY5027" fmla="*/ 8331036 h 10799773"/>
              <a:gd name="connsiteX5028" fmla="*/ 4531618 w 7570879"/>
              <a:gd name="connsiteY5028" fmla="*/ 8323134 h 10799773"/>
              <a:gd name="connsiteX5029" fmla="*/ 4521056 w 7570879"/>
              <a:gd name="connsiteY5029" fmla="*/ 8350630 h 10799773"/>
              <a:gd name="connsiteX5030" fmla="*/ 4878324 w 7570879"/>
              <a:gd name="connsiteY5030" fmla="*/ 8352338 h 10799773"/>
              <a:gd name="connsiteX5031" fmla="*/ 4896014 w 7570879"/>
              <a:gd name="connsiteY5031" fmla="*/ 8399964 h 10799773"/>
              <a:gd name="connsiteX5032" fmla="*/ 4920953 w 7570879"/>
              <a:gd name="connsiteY5032" fmla="*/ 8406473 h 10799773"/>
              <a:gd name="connsiteX5033" fmla="*/ 4930903 w 7570879"/>
              <a:gd name="connsiteY5033" fmla="*/ 8380208 h 10799773"/>
              <a:gd name="connsiteX5034" fmla="*/ 4908607 w 7570879"/>
              <a:gd name="connsiteY5034" fmla="*/ 8332642 h 10799773"/>
              <a:gd name="connsiteX5035" fmla="*/ 4885265 w 7570879"/>
              <a:gd name="connsiteY5035" fmla="*/ 8326541 h 10799773"/>
              <a:gd name="connsiteX5036" fmla="*/ 4878324 w 7570879"/>
              <a:gd name="connsiteY5036" fmla="*/ 8352338 h 10799773"/>
              <a:gd name="connsiteX5037" fmla="*/ 5351644 w 7570879"/>
              <a:gd name="connsiteY5037" fmla="*/ 8332608 h 10799773"/>
              <a:gd name="connsiteX5038" fmla="*/ 5338482 w 7570879"/>
              <a:gd name="connsiteY5038" fmla="*/ 8375110 h 10799773"/>
              <a:gd name="connsiteX5039" fmla="*/ 5330529 w 7570879"/>
              <a:gd name="connsiteY5039" fmla="*/ 8408350 h 10799773"/>
              <a:gd name="connsiteX5040" fmla="*/ 5347531 w 7570879"/>
              <a:gd name="connsiteY5040" fmla="*/ 8408350 h 10799773"/>
              <a:gd name="connsiteX5041" fmla="*/ 5366114 w 7570879"/>
              <a:gd name="connsiteY5041" fmla="*/ 8329056 h 10799773"/>
              <a:gd name="connsiteX5042" fmla="*/ 5351644 w 7570879"/>
              <a:gd name="connsiteY5042" fmla="*/ 8332608 h 10799773"/>
              <a:gd name="connsiteX5043" fmla="*/ 369063 w 7570879"/>
              <a:gd name="connsiteY5043" fmla="*/ 8355499 h 10799773"/>
              <a:gd name="connsiteX5044" fmla="*/ 386830 w 7570879"/>
              <a:gd name="connsiteY5044" fmla="*/ 8396259 h 10799773"/>
              <a:gd name="connsiteX5045" fmla="*/ 404985 w 7570879"/>
              <a:gd name="connsiteY5045" fmla="*/ 8411308 h 10799773"/>
              <a:gd name="connsiteX5046" fmla="*/ 404985 w 7570879"/>
              <a:gd name="connsiteY5046" fmla="*/ 8394016 h 10799773"/>
              <a:gd name="connsiteX5047" fmla="*/ 387218 w 7570879"/>
              <a:gd name="connsiteY5047" fmla="*/ 8353239 h 10799773"/>
              <a:gd name="connsiteX5048" fmla="*/ 369450 w 7570879"/>
              <a:gd name="connsiteY5048" fmla="*/ 8329778 h 10799773"/>
              <a:gd name="connsiteX5049" fmla="*/ 369063 w 7570879"/>
              <a:gd name="connsiteY5049" fmla="*/ 8355499 h 10799773"/>
              <a:gd name="connsiteX5050" fmla="*/ 1297934 w 7570879"/>
              <a:gd name="connsiteY5050" fmla="*/ 8364591 h 10799773"/>
              <a:gd name="connsiteX5051" fmla="*/ 1292428 w 7570879"/>
              <a:gd name="connsiteY5051" fmla="*/ 8393362 h 10799773"/>
              <a:gd name="connsiteX5052" fmla="*/ 1326816 w 7570879"/>
              <a:gd name="connsiteY5052" fmla="*/ 8413644 h 10799773"/>
              <a:gd name="connsiteX5053" fmla="*/ 1373269 w 7570879"/>
              <a:gd name="connsiteY5053" fmla="*/ 8426466 h 10799773"/>
              <a:gd name="connsiteX5054" fmla="*/ 1350200 w 7570879"/>
              <a:gd name="connsiteY5054" fmla="*/ 8356561 h 10799773"/>
              <a:gd name="connsiteX5055" fmla="*/ 1297934 w 7570879"/>
              <a:gd name="connsiteY5055" fmla="*/ 8364591 h 10799773"/>
              <a:gd name="connsiteX5056" fmla="*/ 4974230 w 7570879"/>
              <a:gd name="connsiteY5056" fmla="*/ 8357700 h 10799773"/>
              <a:gd name="connsiteX5057" fmla="*/ 4993009 w 7570879"/>
              <a:gd name="connsiteY5057" fmla="*/ 8426772 h 10799773"/>
              <a:gd name="connsiteX5058" fmla="*/ 5034389 w 7570879"/>
              <a:gd name="connsiteY5058" fmla="*/ 8394798 h 10799773"/>
              <a:gd name="connsiteX5059" fmla="*/ 5042342 w 7570879"/>
              <a:gd name="connsiteY5059" fmla="*/ 8363163 h 10799773"/>
              <a:gd name="connsiteX5060" fmla="*/ 5011447 w 7570879"/>
              <a:gd name="connsiteY5060" fmla="*/ 8357266 h 10799773"/>
              <a:gd name="connsiteX5061" fmla="*/ 4974230 w 7570879"/>
              <a:gd name="connsiteY5061" fmla="*/ 8357700 h 10799773"/>
              <a:gd name="connsiteX5062" fmla="*/ 308159 w 7570879"/>
              <a:gd name="connsiteY5062" fmla="*/ 8380285 h 10799773"/>
              <a:gd name="connsiteX5063" fmla="*/ 328057 w 7570879"/>
              <a:gd name="connsiteY5063" fmla="*/ 8421886 h 10799773"/>
              <a:gd name="connsiteX5064" fmla="*/ 347955 w 7570879"/>
              <a:gd name="connsiteY5064" fmla="*/ 8438371 h 10799773"/>
              <a:gd name="connsiteX5065" fmla="*/ 338805 w 7570879"/>
              <a:gd name="connsiteY5065" fmla="*/ 8408248 h 10799773"/>
              <a:gd name="connsiteX5066" fmla="*/ 308159 w 7570879"/>
              <a:gd name="connsiteY5066" fmla="*/ 8380285 h 10799773"/>
              <a:gd name="connsiteX5067" fmla="*/ 3963326 w 7570879"/>
              <a:gd name="connsiteY5067" fmla="*/ 8372085 h 10799773"/>
              <a:gd name="connsiteX5068" fmla="*/ 3993584 w 7570879"/>
              <a:gd name="connsiteY5068" fmla="*/ 8383803 h 10799773"/>
              <a:gd name="connsiteX5069" fmla="*/ 3987534 w 7570879"/>
              <a:gd name="connsiteY5069" fmla="*/ 8372085 h 10799773"/>
              <a:gd name="connsiteX5070" fmla="*/ 3957276 w 7570879"/>
              <a:gd name="connsiteY5070" fmla="*/ 8360376 h 10799773"/>
              <a:gd name="connsiteX5071" fmla="*/ 3963326 w 7570879"/>
              <a:gd name="connsiteY5071" fmla="*/ 8372085 h 10799773"/>
              <a:gd name="connsiteX5072" fmla="*/ 4640296 w 7570879"/>
              <a:gd name="connsiteY5072" fmla="*/ 8392359 h 10799773"/>
              <a:gd name="connsiteX5073" fmla="*/ 4678048 w 7570879"/>
              <a:gd name="connsiteY5073" fmla="*/ 8435167 h 10799773"/>
              <a:gd name="connsiteX5074" fmla="*/ 4719760 w 7570879"/>
              <a:gd name="connsiteY5074" fmla="*/ 8438566 h 10799773"/>
              <a:gd name="connsiteX5075" fmla="*/ 4723456 w 7570879"/>
              <a:gd name="connsiteY5075" fmla="*/ 8412786 h 10799773"/>
              <a:gd name="connsiteX5076" fmla="*/ 4727144 w 7570879"/>
              <a:gd name="connsiteY5076" fmla="*/ 8386989 h 10799773"/>
              <a:gd name="connsiteX5077" fmla="*/ 4689697 w 7570879"/>
              <a:gd name="connsiteY5077" fmla="*/ 8373963 h 10799773"/>
              <a:gd name="connsiteX5078" fmla="*/ 4652251 w 7570879"/>
              <a:gd name="connsiteY5078" fmla="*/ 8360929 h 10799773"/>
              <a:gd name="connsiteX5079" fmla="*/ 4640296 w 7570879"/>
              <a:gd name="connsiteY5079" fmla="*/ 8392359 h 10799773"/>
              <a:gd name="connsiteX5080" fmla="*/ 513914 w 7570879"/>
              <a:gd name="connsiteY5080" fmla="*/ 8393965 h 10799773"/>
              <a:gd name="connsiteX5081" fmla="*/ 564626 w 7570879"/>
              <a:gd name="connsiteY5081" fmla="*/ 8456699 h 10799773"/>
              <a:gd name="connsiteX5082" fmla="*/ 536644 w 7570879"/>
              <a:gd name="connsiteY5082" fmla="*/ 8383386 h 10799773"/>
              <a:gd name="connsiteX5083" fmla="*/ 513914 w 7570879"/>
              <a:gd name="connsiteY5083" fmla="*/ 8371236 h 10799773"/>
              <a:gd name="connsiteX5084" fmla="*/ 513914 w 7570879"/>
              <a:gd name="connsiteY5084" fmla="*/ 8393965 h 10799773"/>
              <a:gd name="connsiteX5085" fmla="*/ 1199436 w 7570879"/>
              <a:gd name="connsiteY5085" fmla="*/ 8380464 h 10799773"/>
              <a:gd name="connsiteX5086" fmla="*/ 1223874 w 7570879"/>
              <a:gd name="connsiteY5086" fmla="*/ 8443290 h 10799773"/>
              <a:gd name="connsiteX5087" fmla="*/ 1256069 w 7570879"/>
              <a:gd name="connsiteY5087" fmla="*/ 8457931 h 10799773"/>
              <a:gd name="connsiteX5088" fmla="*/ 1266053 w 7570879"/>
              <a:gd name="connsiteY5088" fmla="*/ 8442203 h 10799773"/>
              <a:gd name="connsiteX5089" fmla="*/ 1276233 w 7570879"/>
              <a:gd name="connsiteY5089" fmla="*/ 8420026 h 10799773"/>
              <a:gd name="connsiteX5090" fmla="*/ 1199436 w 7570879"/>
              <a:gd name="connsiteY5090" fmla="*/ 8380464 h 10799773"/>
              <a:gd name="connsiteX5091" fmla="*/ 5063848 w 7570879"/>
              <a:gd name="connsiteY5091" fmla="*/ 8404603 h 10799773"/>
              <a:gd name="connsiteX5092" fmla="*/ 5084751 w 7570879"/>
              <a:gd name="connsiteY5092" fmla="*/ 8450054 h 10799773"/>
              <a:gd name="connsiteX5093" fmla="*/ 5126931 w 7570879"/>
              <a:gd name="connsiteY5093" fmla="*/ 8442288 h 10799773"/>
              <a:gd name="connsiteX5094" fmla="*/ 5106206 w 7570879"/>
              <a:gd name="connsiteY5094" fmla="*/ 8381041 h 10799773"/>
              <a:gd name="connsiteX5095" fmla="*/ 5075082 w 7570879"/>
              <a:gd name="connsiteY5095" fmla="*/ 8375110 h 10799773"/>
              <a:gd name="connsiteX5096" fmla="*/ 5063848 w 7570879"/>
              <a:gd name="connsiteY5096" fmla="*/ 8404603 h 10799773"/>
              <a:gd name="connsiteX5097" fmla="*/ 2815288 w 7570879"/>
              <a:gd name="connsiteY5097" fmla="*/ 8426322 h 10799773"/>
              <a:gd name="connsiteX5098" fmla="*/ 2758596 w 7570879"/>
              <a:gd name="connsiteY5098" fmla="*/ 8609561 h 10799773"/>
              <a:gd name="connsiteX5099" fmla="*/ 2947919 w 7570879"/>
              <a:gd name="connsiteY5099" fmla="*/ 8572514 h 10799773"/>
              <a:gd name="connsiteX5100" fmla="*/ 2892764 w 7570879"/>
              <a:gd name="connsiteY5100" fmla="*/ 8384177 h 10799773"/>
              <a:gd name="connsiteX5101" fmla="*/ 2852336 w 7570879"/>
              <a:gd name="connsiteY5101" fmla="*/ 8384177 h 10799773"/>
              <a:gd name="connsiteX5102" fmla="*/ 2815288 w 7570879"/>
              <a:gd name="connsiteY5102" fmla="*/ 8426322 h 10799773"/>
              <a:gd name="connsiteX5103" fmla="*/ 441295 w 7570879"/>
              <a:gd name="connsiteY5103" fmla="*/ 8416142 h 10799773"/>
              <a:gd name="connsiteX5104" fmla="*/ 480025 w 7570879"/>
              <a:gd name="connsiteY5104" fmla="*/ 8468790 h 10799773"/>
              <a:gd name="connsiteX5105" fmla="*/ 465501 w 7570879"/>
              <a:gd name="connsiteY5105" fmla="*/ 8414392 h 10799773"/>
              <a:gd name="connsiteX5106" fmla="*/ 441295 w 7570879"/>
              <a:gd name="connsiteY5106" fmla="*/ 8392512 h 10799773"/>
              <a:gd name="connsiteX5107" fmla="*/ 441295 w 7570879"/>
              <a:gd name="connsiteY5107" fmla="*/ 8416142 h 10799773"/>
              <a:gd name="connsiteX5108" fmla="*/ 1100318 w 7570879"/>
              <a:gd name="connsiteY5108" fmla="*/ 8422345 h 10799773"/>
              <a:gd name="connsiteX5109" fmla="*/ 1092025 w 7570879"/>
              <a:gd name="connsiteY5109" fmla="*/ 8448406 h 10799773"/>
              <a:gd name="connsiteX5110" fmla="*/ 1120609 w 7570879"/>
              <a:gd name="connsiteY5110" fmla="*/ 8469946 h 10799773"/>
              <a:gd name="connsiteX5111" fmla="*/ 1149202 w 7570879"/>
              <a:gd name="connsiteY5111" fmla="*/ 8491477 h 10799773"/>
              <a:gd name="connsiteX5112" fmla="*/ 1159356 w 7570879"/>
              <a:gd name="connsiteY5112" fmla="*/ 8473353 h 10799773"/>
              <a:gd name="connsiteX5113" fmla="*/ 1132675 w 7570879"/>
              <a:gd name="connsiteY5113" fmla="*/ 8409149 h 10799773"/>
              <a:gd name="connsiteX5114" fmla="*/ 1108594 w 7570879"/>
              <a:gd name="connsiteY5114" fmla="*/ 8396285 h 10799773"/>
              <a:gd name="connsiteX5115" fmla="*/ 1100318 w 7570879"/>
              <a:gd name="connsiteY5115" fmla="*/ 8422345 h 10799773"/>
              <a:gd name="connsiteX5116" fmla="*/ 4755142 w 7570879"/>
              <a:gd name="connsiteY5116" fmla="*/ 8425948 h 10799773"/>
              <a:gd name="connsiteX5117" fmla="*/ 4786343 w 7570879"/>
              <a:gd name="connsiteY5117" fmla="*/ 8470625 h 10799773"/>
              <a:gd name="connsiteX5118" fmla="*/ 4816601 w 7570879"/>
              <a:gd name="connsiteY5118" fmla="*/ 8474831 h 10799773"/>
              <a:gd name="connsiteX5119" fmla="*/ 4820425 w 7570879"/>
              <a:gd name="connsiteY5119" fmla="*/ 8441591 h 10799773"/>
              <a:gd name="connsiteX5120" fmla="*/ 4812344 w 7570879"/>
              <a:gd name="connsiteY5120" fmla="*/ 8408350 h 10799773"/>
              <a:gd name="connsiteX5121" fmla="*/ 4781797 w 7570879"/>
              <a:gd name="connsiteY5121" fmla="*/ 8401204 h 10799773"/>
              <a:gd name="connsiteX5122" fmla="*/ 4755142 w 7570879"/>
              <a:gd name="connsiteY5122" fmla="*/ 8425948 h 10799773"/>
              <a:gd name="connsiteX5123" fmla="*/ 2867452 w 7570879"/>
              <a:gd name="connsiteY5123" fmla="*/ 8428744 h 10799773"/>
              <a:gd name="connsiteX5124" fmla="*/ 2821525 w 7570879"/>
              <a:gd name="connsiteY5124" fmla="*/ 8646778 h 10799773"/>
              <a:gd name="connsiteX5125" fmla="*/ 2910430 w 7570879"/>
              <a:gd name="connsiteY5125" fmla="*/ 8529009 h 10799773"/>
              <a:gd name="connsiteX5126" fmla="*/ 2867452 w 7570879"/>
              <a:gd name="connsiteY5126" fmla="*/ 8428744 h 10799773"/>
              <a:gd name="connsiteX5127" fmla="*/ 5173647 w 7570879"/>
              <a:gd name="connsiteY5127" fmla="*/ 8419448 h 10799773"/>
              <a:gd name="connsiteX5128" fmla="*/ 5166901 w 7570879"/>
              <a:gd name="connsiteY5128" fmla="*/ 8448083 h 10799773"/>
              <a:gd name="connsiteX5129" fmla="*/ 5184286 w 7570879"/>
              <a:gd name="connsiteY5129" fmla="*/ 8471908 h 10799773"/>
              <a:gd name="connsiteX5130" fmla="*/ 5215224 w 7570879"/>
              <a:gd name="connsiteY5130" fmla="*/ 8460420 h 10799773"/>
              <a:gd name="connsiteX5131" fmla="*/ 5197855 w 7570879"/>
              <a:gd name="connsiteY5131" fmla="*/ 8408350 h 10799773"/>
              <a:gd name="connsiteX5132" fmla="*/ 5173647 w 7570879"/>
              <a:gd name="connsiteY5132" fmla="*/ 8419448 h 10799773"/>
              <a:gd name="connsiteX5133" fmla="*/ 1283642 w 7570879"/>
              <a:gd name="connsiteY5133" fmla="*/ 8439883 h 10799773"/>
              <a:gd name="connsiteX5134" fmla="*/ 1324420 w 7570879"/>
              <a:gd name="connsiteY5134" fmla="*/ 8498759 h 10799773"/>
              <a:gd name="connsiteX5135" fmla="*/ 1358782 w 7570879"/>
              <a:gd name="connsiteY5135" fmla="*/ 8516518 h 10799773"/>
              <a:gd name="connsiteX5136" fmla="*/ 1366667 w 7570879"/>
              <a:gd name="connsiteY5136" fmla="*/ 8496006 h 10799773"/>
              <a:gd name="connsiteX5137" fmla="*/ 1310909 w 7570879"/>
              <a:gd name="connsiteY5137" fmla="*/ 8431862 h 10799773"/>
              <a:gd name="connsiteX5138" fmla="*/ 1290941 w 7570879"/>
              <a:gd name="connsiteY5138" fmla="*/ 8420883 h 10799773"/>
              <a:gd name="connsiteX5139" fmla="*/ 1283642 w 7570879"/>
              <a:gd name="connsiteY5139" fmla="*/ 8439883 h 10799773"/>
              <a:gd name="connsiteX5140" fmla="*/ 4492659 w 7570879"/>
              <a:gd name="connsiteY5140" fmla="*/ 8443477 h 10799773"/>
              <a:gd name="connsiteX5141" fmla="*/ 4486303 w 7570879"/>
              <a:gd name="connsiteY5141" fmla="*/ 8467745 h 10799773"/>
              <a:gd name="connsiteX5142" fmla="*/ 4527157 w 7570879"/>
              <a:gd name="connsiteY5142" fmla="*/ 8481213 h 10799773"/>
              <a:gd name="connsiteX5143" fmla="*/ 4592695 w 7570879"/>
              <a:gd name="connsiteY5143" fmla="*/ 8462740 h 10799773"/>
              <a:gd name="connsiteX5144" fmla="*/ 4536776 w 7570879"/>
              <a:gd name="connsiteY5144" fmla="*/ 8427290 h 10799773"/>
              <a:gd name="connsiteX5145" fmla="*/ 4499015 w 7570879"/>
              <a:gd name="connsiteY5145" fmla="*/ 8419201 h 10799773"/>
              <a:gd name="connsiteX5146" fmla="*/ 4492659 w 7570879"/>
              <a:gd name="connsiteY5146" fmla="*/ 8443477 h 10799773"/>
              <a:gd name="connsiteX5147" fmla="*/ 4853699 w 7570879"/>
              <a:gd name="connsiteY5147" fmla="*/ 8440886 h 10799773"/>
              <a:gd name="connsiteX5148" fmla="*/ 4871806 w 7570879"/>
              <a:gd name="connsiteY5148" fmla="*/ 8496660 h 10799773"/>
              <a:gd name="connsiteX5149" fmla="*/ 4896745 w 7570879"/>
              <a:gd name="connsiteY5149" fmla="*/ 8503177 h 10799773"/>
              <a:gd name="connsiteX5150" fmla="*/ 4906695 w 7570879"/>
              <a:gd name="connsiteY5150" fmla="*/ 8476914 h 10799773"/>
              <a:gd name="connsiteX5151" fmla="*/ 4884135 w 7570879"/>
              <a:gd name="connsiteY5151" fmla="*/ 8429270 h 10799773"/>
              <a:gd name="connsiteX5152" fmla="*/ 4853699 w 7570879"/>
              <a:gd name="connsiteY5152" fmla="*/ 8440886 h 10799773"/>
              <a:gd name="connsiteX5153" fmla="*/ 5253893 w 7570879"/>
              <a:gd name="connsiteY5153" fmla="*/ 8447632 h 10799773"/>
              <a:gd name="connsiteX5154" fmla="*/ 5264421 w 7570879"/>
              <a:gd name="connsiteY5154" fmla="*/ 8492964 h 10799773"/>
              <a:gd name="connsiteX5155" fmla="*/ 5282571 w 7570879"/>
              <a:gd name="connsiteY5155" fmla="*/ 8475817 h 10799773"/>
              <a:gd name="connsiteX5156" fmla="*/ 5289921 w 7570879"/>
              <a:gd name="connsiteY5156" fmla="*/ 8439560 h 10799773"/>
              <a:gd name="connsiteX5157" fmla="*/ 5279232 w 7570879"/>
              <a:gd name="connsiteY5157" fmla="*/ 8420433 h 10799773"/>
              <a:gd name="connsiteX5158" fmla="*/ 5253893 w 7570879"/>
              <a:gd name="connsiteY5158" fmla="*/ 8447632 h 10799773"/>
              <a:gd name="connsiteX5159" fmla="*/ 380779 w 7570879"/>
              <a:gd name="connsiteY5159" fmla="*/ 8453733 h 10799773"/>
              <a:gd name="connsiteX5160" fmla="*/ 398934 w 7570879"/>
              <a:gd name="connsiteY5160" fmla="*/ 8492964 h 10799773"/>
              <a:gd name="connsiteX5161" fmla="*/ 417088 w 7570879"/>
              <a:gd name="connsiteY5161" fmla="*/ 8508021 h 10799773"/>
              <a:gd name="connsiteX5162" fmla="*/ 417088 w 7570879"/>
              <a:gd name="connsiteY5162" fmla="*/ 8483838 h 10799773"/>
              <a:gd name="connsiteX5163" fmla="*/ 398934 w 7570879"/>
              <a:gd name="connsiteY5163" fmla="*/ 8444608 h 10799773"/>
              <a:gd name="connsiteX5164" fmla="*/ 380779 w 7570879"/>
              <a:gd name="connsiteY5164" fmla="*/ 8429559 h 10799773"/>
              <a:gd name="connsiteX5165" fmla="*/ 380779 w 7570879"/>
              <a:gd name="connsiteY5165" fmla="*/ 8453733 h 10799773"/>
              <a:gd name="connsiteX5166" fmla="*/ 5326960 w 7570879"/>
              <a:gd name="connsiteY5166" fmla="*/ 8440588 h 10799773"/>
              <a:gd name="connsiteX5167" fmla="*/ 5329696 w 7570879"/>
              <a:gd name="connsiteY5167" fmla="*/ 8505047 h 10799773"/>
              <a:gd name="connsiteX5168" fmla="*/ 5355196 w 7570879"/>
              <a:gd name="connsiteY5168" fmla="*/ 8449663 h 10799773"/>
              <a:gd name="connsiteX5169" fmla="*/ 5326960 w 7570879"/>
              <a:gd name="connsiteY5169" fmla="*/ 8440588 h 10799773"/>
              <a:gd name="connsiteX5170" fmla="*/ 321195 w 7570879"/>
              <a:gd name="connsiteY5170" fmla="*/ 8456699 h 10799773"/>
              <a:gd name="connsiteX5171" fmla="*/ 337982 w 7570879"/>
              <a:gd name="connsiteY5171" fmla="*/ 8511080 h 10799773"/>
              <a:gd name="connsiteX5172" fmla="*/ 354611 w 7570879"/>
              <a:gd name="connsiteY5172" fmla="*/ 8547362 h 10799773"/>
              <a:gd name="connsiteX5173" fmla="*/ 355592 w 7570879"/>
              <a:gd name="connsiteY5173" fmla="*/ 8516433 h 10799773"/>
              <a:gd name="connsiteX5174" fmla="*/ 338805 w 7570879"/>
              <a:gd name="connsiteY5174" fmla="*/ 8462027 h 10799773"/>
              <a:gd name="connsiteX5175" fmla="*/ 321038 w 7570879"/>
              <a:gd name="connsiteY5175" fmla="*/ 8438566 h 10799773"/>
              <a:gd name="connsiteX5176" fmla="*/ 321195 w 7570879"/>
              <a:gd name="connsiteY5176" fmla="*/ 8456699 h 10799773"/>
              <a:gd name="connsiteX5177" fmla="*/ 522616 w 7570879"/>
              <a:gd name="connsiteY5177" fmla="*/ 8481264 h 10799773"/>
              <a:gd name="connsiteX5178" fmla="*/ 551736 w 7570879"/>
              <a:gd name="connsiteY5178" fmla="*/ 8517963 h 10799773"/>
              <a:gd name="connsiteX5179" fmla="*/ 574430 w 7570879"/>
              <a:gd name="connsiteY5179" fmla="*/ 8530028 h 10799773"/>
              <a:gd name="connsiteX5180" fmla="*/ 574430 w 7570879"/>
              <a:gd name="connsiteY5180" fmla="*/ 8513374 h 10799773"/>
              <a:gd name="connsiteX5181" fmla="*/ 523173 w 7570879"/>
              <a:gd name="connsiteY5181" fmla="*/ 8456699 h 10799773"/>
              <a:gd name="connsiteX5182" fmla="*/ 522616 w 7570879"/>
              <a:gd name="connsiteY5182" fmla="*/ 8481264 h 10799773"/>
              <a:gd name="connsiteX5183" fmla="*/ 1179587 w 7570879"/>
              <a:gd name="connsiteY5183" fmla="*/ 8480558 h 10799773"/>
              <a:gd name="connsiteX5184" fmla="*/ 1215895 w 7570879"/>
              <a:gd name="connsiteY5184" fmla="*/ 8523146 h 10799773"/>
              <a:gd name="connsiteX5185" fmla="*/ 1252212 w 7570879"/>
              <a:gd name="connsiteY5185" fmla="*/ 8541925 h 10799773"/>
              <a:gd name="connsiteX5186" fmla="*/ 1252212 w 7570879"/>
              <a:gd name="connsiteY5186" fmla="*/ 8515753 h 10799773"/>
              <a:gd name="connsiteX5187" fmla="*/ 1194721 w 7570879"/>
              <a:gd name="connsiteY5187" fmla="*/ 8457090 h 10799773"/>
              <a:gd name="connsiteX5188" fmla="*/ 1179587 w 7570879"/>
              <a:gd name="connsiteY5188" fmla="*/ 8480558 h 10799773"/>
              <a:gd name="connsiteX5189" fmla="*/ 4612094 w 7570879"/>
              <a:gd name="connsiteY5189" fmla="*/ 8475953 h 10799773"/>
              <a:gd name="connsiteX5190" fmla="*/ 4656499 w 7570879"/>
              <a:gd name="connsiteY5190" fmla="*/ 8521871 h 10799773"/>
              <a:gd name="connsiteX5191" fmla="*/ 4690054 w 7570879"/>
              <a:gd name="connsiteY5191" fmla="*/ 8529858 h 10799773"/>
              <a:gd name="connsiteX5192" fmla="*/ 4697446 w 7570879"/>
              <a:gd name="connsiteY5192" fmla="*/ 8510570 h 10799773"/>
              <a:gd name="connsiteX5193" fmla="*/ 4651826 w 7570879"/>
              <a:gd name="connsiteY5193" fmla="*/ 8462698 h 10799773"/>
              <a:gd name="connsiteX5194" fmla="*/ 4620174 w 7570879"/>
              <a:gd name="connsiteY5194" fmla="*/ 8454898 h 10799773"/>
              <a:gd name="connsiteX5195" fmla="*/ 4612094 w 7570879"/>
              <a:gd name="connsiteY5195" fmla="*/ 8475953 h 10799773"/>
              <a:gd name="connsiteX5196" fmla="*/ 4943683 w 7570879"/>
              <a:gd name="connsiteY5196" fmla="*/ 8486915 h 10799773"/>
              <a:gd name="connsiteX5197" fmla="*/ 4954797 w 7570879"/>
              <a:gd name="connsiteY5197" fmla="*/ 8517113 h 10799773"/>
              <a:gd name="connsiteX5198" fmla="*/ 4983466 w 7570879"/>
              <a:gd name="connsiteY5198" fmla="*/ 8523910 h 10799773"/>
              <a:gd name="connsiteX5199" fmla="*/ 5000715 w 7570879"/>
              <a:gd name="connsiteY5199" fmla="*/ 8466386 h 10799773"/>
              <a:gd name="connsiteX5200" fmla="*/ 4943683 w 7570879"/>
              <a:gd name="connsiteY5200" fmla="*/ 8486915 h 10799773"/>
              <a:gd name="connsiteX5201" fmla="*/ 3022795 w 7570879"/>
              <a:gd name="connsiteY5201" fmla="*/ 8495981 h 10799773"/>
              <a:gd name="connsiteX5202" fmla="*/ 2958761 w 7570879"/>
              <a:gd name="connsiteY5202" fmla="*/ 8655530 h 10799773"/>
              <a:gd name="connsiteX5203" fmla="*/ 2958761 w 7570879"/>
              <a:gd name="connsiteY5203" fmla="*/ 8710506 h 10799773"/>
              <a:gd name="connsiteX5204" fmla="*/ 2982969 w 7570879"/>
              <a:gd name="connsiteY5204" fmla="*/ 8734722 h 10799773"/>
              <a:gd name="connsiteX5205" fmla="*/ 3104265 w 7570879"/>
              <a:gd name="connsiteY5205" fmla="*/ 8713140 h 10799773"/>
              <a:gd name="connsiteX5206" fmla="*/ 3145476 w 7570879"/>
              <a:gd name="connsiteY5206" fmla="*/ 8487764 h 10799773"/>
              <a:gd name="connsiteX5207" fmla="*/ 3022795 w 7570879"/>
              <a:gd name="connsiteY5207" fmla="*/ 8495981 h 10799773"/>
              <a:gd name="connsiteX5208" fmla="*/ 453398 w 7570879"/>
              <a:gd name="connsiteY5208" fmla="*/ 8500034 h 10799773"/>
              <a:gd name="connsiteX5209" fmla="*/ 470742 w 7570879"/>
              <a:gd name="connsiteY5209" fmla="*/ 8548042 h 10799773"/>
              <a:gd name="connsiteX5210" fmla="*/ 488074 w 7570879"/>
              <a:gd name="connsiteY5210" fmla="*/ 8571494 h 10799773"/>
              <a:gd name="connsiteX5211" fmla="*/ 503577 w 7570879"/>
              <a:gd name="connsiteY5211" fmla="*/ 8556284 h 10799773"/>
              <a:gd name="connsiteX5212" fmla="*/ 519082 w 7570879"/>
              <a:gd name="connsiteY5212" fmla="*/ 8540989 h 10799773"/>
              <a:gd name="connsiteX5213" fmla="*/ 486246 w 7570879"/>
              <a:gd name="connsiteY5213" fmla="*/ 8508191 h 10799773"/>
              <a:gd name="connsiteX5214" fmla="*/ 453398 w 7570879"/>
              <a:gd name="connsiteY5214" fmla="*/ 8475375 h 10799773"/>
              <a:gd name="connsiteX5215" fmla="*/ 453398 w 7570879"/>
              <a:gd name="connsiteY5215" fmla="*/ 8500034 h 10799773"/>
              <a:gd name="connsiteX5216" fmla="*/ 1091626 w 7570879"/>
              <a:gd name="connsiteY5216" fmla="*/ 8520172 h 10799773"/>
              <a:gd name="connsiteX5217" fmla="*/ 1087233 w 7570879"/>
              <a:gd name="connsiteY5217" fmla="*/ 8560958 h 10799773"/>
              <a:gd name="connsiteX5218" fmla="*/ 1115647 w 7570879"/>
              <a:gd name="connsiteY5218" fmla="*/ 8570729 h 10799773"/>
              <a:gd name="connsiteX5219" fmla="*/ 1142472 w 7570879"/>
              <a:gd name="connsiteY5219" fmla="*/ 8578972 h 10799773"/>
              <a:gd name="connsiteX5220" fmla="*/ 1150400 w 7570879"/>
              <a:gd name="connsiteY5220" fmla="*/ 8547447 h 10799773"/>
              <a:gd name="connsiteX5221" fmla="*/ 1158311 w 7570879"/>
              <a:gd name="connsiteY5221" fmla="*/ 8515923 h 10799773"/>
              <a:gd name="connsiteX5222" fmla="*/ 1135666 w 7570879"/>
              <a:gd name="connsiteY5222" fmla="*/ 8498759 h 10799773"/>
              <a:gd name="connsiteX5223" fmla="*/ 1091626 w 7570879"/>
              <a:gd name="connsiteY5223" fmla="*/ 8520172 h 10799773"/>
              <a:gd name="connsiteX5224" fmla="*/ 5036998 w 7570879"/>
              <a:gd name="connsiteY5224" fmla="*/ 8505047 h 10799773"/>
              <a:gd name="connsiteX5225" fmla="*/ 5030336 w 7570879"/>
              <a:gd name="connsiteY5225" fmla="*/ 8530538 h 10799773"/>
              <a:gd name="connsiteX5226" fmla="*/ 5061597 w 7570879"/>
              <a:gd name="connsiteY5226" fmla="*/ 8542434 h 10799773"/>
              <a:gd name="connsiteX5227" fmla="*/ 5111135 w 7570879"/>
              <a:gd name="connsiteY5227" fmla="*/ 8509381 h 10799773"/>
              <a:gd name="connsiteX5228" fmla="*/ 5075268 w 7570879"/>
              <a:gd name="connsiteY5228" fmla="*/ 8483244 h 10799773"/>
              <a:gd name="connsiteX5229" fmla="*/ 5043668 w 7570879"/>
              <a:gd name="connsiteY5229" fmla="*/ 8479573 h 10799773"/>
              <a:gd name="connsiteX5230" fmla="*/ 5036998 w 7570879"/>
              <a:gd name="connsiteY5230" fmla="*/ 8505047 h 10799773"/>
              <a:gd name="connsiteX5231" fmla="*/ 3057123 w 7570879"/>
              <a:gd name="connsiteY5231" fmla="*/ 8523995 h 10799773"/>
              <a:gd name="connsiteX5232" fmla="*/ 2998944 w 7570879"/>
              <a:gd name="connsiteY5232" fmla="*/ 8703199 h 10799773"/>
              <a:gd name="connsiteX5233" fmla="*/ 3031632 w 7570879"/>
              <a:gd name="connsiteY5233" fmla="*/ 8722657 h 10799773"/>
              <a:gd name="connsiteX5234" fmla="*/ 3056860 w 7570879"/>
              <a:gd name="connsiteY5234" fmla="*/ 8722657 h 10799773"/>
              <a:gd name="connsiteX5235" fmla="*/ 3093397 w 7570879"/>
              <a:gd name="connsiteY5235" fmla="*/ 8644654 h 10799773"/>
              <a:gd name="connsiteX5236" fmla="*/ 3102345 w 7570879"/>
              <a:gd name="connsiteY5236" fmla="*/ 8495462 h 10799773"/>
              <a:gd name="connsiteX5237" fmla="*/ 3057123 w 7570879"/>
              <a:gd name="connsiteY5237" fmla="*/ 8523995 h 10799773"/>
              <a:gd name="connsiteX5238" fmla="*/ 4471663 w 7570879"/>
              <a:gd name="connsiteY5238" fmla="*/ 8502753 h 10799773"/>
              <a:gd name="connsiteX5239" fmla="*/ 4465145 w 7570879"/>
              <a:gd name="connsiteY5239" fmla="*/ 8532153 h 10799773"/>
              <a:gd name="connsiteX5240" fmla="*/ 4503986 w 7570879"/>
              <a:gd name="connsiteY5240" fmla="*/ 8562997 h 10799773"/>
              <a:gd name="connsiteX5241" fmla="*/ 4549343 w 7570879"/>
              <a:gd name="connsiteY5241" fmla="*/ 8576847 h 10799773"/>
              <a:gd name="connsiteX5242" fmla="*/ 4558732 w 7570879"/>
              <a:gd name="connsiteY5242" fmla="*/ 8562147 h 10799773"/>
              <a:gd name="connsiteX5243" fmla="*/ 4539350 w 7570879"/>
              <a:gd name="connsiteY5243" fmla="*/ 8512439 h 10799773"/>
              <a:gd name="connsiteX5244" fmla="*/ 4490943 w 7570879"/>
              <a:gd name="connsiteY5244" fmla="*/ 8497740 h 10799773"/>
              <a:gd name="connsiteX5245" fmla="*/ 4471663 w 7570879"/>
              <a:gd name="connsiteY5245" fmla="*/ 8502753 h 10799773"/>
              <a:gd name="connsiteX5246" fmla="*/ 4730220 w 7570879"/>
              <a:gd name="connsiteY5246" fmla="*/ 8511080 h 10799773"/>
              <a:gd name="connsiteX5247" fmla="*/ 4777268 w 7570879"/>
              <a:gd name="connsiteY5247" fmla="*/ 8553225 h 10799773"/>
              <a:gd name="connsiteX5248" fmla="*/ 4798443 w 7570879"/>
              <a:gd name="connsiteY5248" fmla="*/ 8529263 h 10799773"/>
              <a:gd name="connsiteX5249" fmla="*/ 4787337 w 7570879"/>
              <a:gd name="connsiteY5249" fmla="*/ 8505047 h 10799773"/>
              <a:gd name="connsiteX5250" fmla="*/ 4757173 w 7570879"/>
              <a:gd name="connsiteY5250" fmla="*/ 8497740 h 10799773"/>
              <a:gd name="connsiteX5251" fmla="*/ 4730220 w 7570879"/>
              <a:gd name="connsiteY5251" fmla="*/ 8511080 h 10799773"/>
              <a:gd name="connsiteX5252" fmla="*/ 1271602 w 7570879"/>
              <a:gd name="connsiteY5252" fmla="*/ 8513884 h 10799773"/>
              <a:gd name="connsiteX5253" fmla="*/ 1302004 w 7570879"/>
              <a:gd name="connsiteY5253" fmla="*/ 8570389 h 10799773"/>
              <a:gd name="connsiteX5254" fmla="*/ 1339706 w 7570879"/>
              <a:gd name="connsiteY5254" fmla="*/ 8592652 h 10799773"/>
              <a:gd name="connsiteX5255" fmla="*/ 1350234 w 7570879"/>
              <a:gd name="connsiteY5255" fmla="*/ 8576082 h 10799773"/>
              <a:gd name="connsiteX5256" fmla="*/ 1360957 w 7570879"/>
              <a:gd name="connsiteY5256" fmla="*/ 8552630 h 10799773"/>
              <a:gd name="connsiteX5257" fmla="*/ 1271602 w 7570879"/>
              <a:gd name="connsiteY5257" fmla="*/ 8513884 h 10799773"/>
              <a:gd name="connsiteX5258" fmla="*/ 5155225 w 7570879"/>
              <a:gd name="connsiteY5258" fmla="*/ 8530028 h 10799773"/>
              <a:gd name="connsiteX5259" fmla="*/ 5163272 w 7570879"/>
              <a:gd name="connsiteY5259" fmla="*/ 8566821 h 10799773"/>
              <a:gd name="connsiteX5260" fmla="*/ 5197855 w 7570879"/>
              <a:gd name="connsiteY5260" fmla="*/ 8553395 h 10799773"/>
              <a:gd name="connsiteX5261" fmla="*/ 5198493 w 7570879"/>
              <a:gd name="connsiteY5261" fmla="*/ 8520172 h 10799773"/>
              <a:gd name="connsiteX5262" fmla="*/ 5155225 w 7570879"/>
              <a:gd name="connsiteY5262" fmla="*/ 8530028 h 10799773"/>
              <a:gd name="connsiteX5263" fmla="*/ 393281 w 7570879"/>
              <a:gd name="connsiteY5263" fmla="*/ 8525610 h 10799773"/>
              <a:gd name="connsiteX5264" fmla="*/ 431140 w 7570879"/>
              <a:gd name="connsiteY5264" fmla="*/ 8601744 h 10799773"/>
              <a:gd name="connsiteX5265" fmla="*/ 441295 w 7570879"/>
              <a:gd name="connsiteY5265" fmla="*/ 8584920 h 10799773"/>
              <a:gd name="connsiteX5266" fmla="*/ 393281 w 7570879"/>
              <a:gd name="connsiteY5266" fmla="*/ 8525610 h 10799773"/>
              <a:gd name="connsiteX5267" fmla="*/ 4829669 w 7570879"/>
              <a:gd name="connsiteY5267" fmla="*/ 8537081 h 10799773"/>
              <a:gd name="connsiteX5268" fmla="*/ 4829381 w 7570879"/>
              <a:gd name="connsiteY5268" fmla="*/ 8566566 h 10799773"/>
              <a:gd name="connsiteX5269" fmla="*/ 4883167 w 7570879"/>
              <a:gd name="connsiteY5269" fmla="*/ 8565461 h 10799773"/>
              <a:gd name="connsiteX5270" fmla="*/ 4884067 w 7570879"/>
              <a:gd name="connsiteY5270" fmla="*/ 8544898 h 10799773"/>
              <a:gd name="connsiteX5271" fmla="*/ 4860862 w 7570879"/>
              <a:gd name="connsiteY5271" fmla="*/ 8527564 h 10799773"/>
              <a:gd name="connsiteX5272" fmla="*/ 4829669 w 7570879"/>
              <a:gd name="connsiteY5272" fmla="*/ 8537081 h 10799773"/>
              <a:gd name="connsiteX5273" fmla="*/ 5242431 w 7570879"/>
              <a:gd name="connsiteY5273" fmla="*/ 8525015 h 10799773"/>
              <a:gd name="connsiteX5274" fmla="*/ 5234163 w 7570879"/>
              <a:gd name="connsiteY5274" fmla="*/ 8562487 h 10799773"/>
              <a:gd name="connsiteX5275" fmla="*/ 5268585 w 7570879"/>
              <a:gd name="connsiteY5275" fmla="*/ 8560193 h 10799773"/>
              <a:gd name="connsiteX5276" fmla="*/ 5242431 w 7570879"/>
              <a:gd name="connsiteY5276" fmla="*/ 8525015 h 10799773"/>
              <a:gd name="connsiteX5277" fmla="*/ 1167488 w 7570879"/>
              <a:gd name="connsiteY5277" fmla="*/ 8553395 h 10799773"/>
              <a:gd name="connsiteX5278" fmla="*/ 1176562 w 7570879"/>
              <a:gd name="connsiteY5278" fmla="*/ 8577782 h 10799773"/>
              <a:gd name="connsiteX5279" fmla="*/ 1212870 w 7570879"/>
              <a:gd name="connsiteY5279" fmla="*/ 8585174 h 10799773"/>
              <a:gd name="connsiteX5280" fmla="*/ 1240103 w 7570879"/>
              <a:gd name="connsiteY5280" fmla="*/ 8592482 h 10799773"/>
              <a:gd name="connsiteX5281" fmla="*/ 1240103 w 7570879"/>
              <a:gd name="connsiteY5281" fmla="*/ 8574893 h 10799773"/>
              <a:gd name="connsiteX5282" fmla="*/ 1209276 w 7570879"/>
              <a:gd name="connsiteY5282" fmla="*/ 8543284 h 10799773"/>
              <a:gd name="connsiteX5283" fmla="*/ 1167488 w 7570879"/>
              <a:gd name="connsiteY5283" fmla="*/ 8553395 h 10799773"/>
              <a:gd name="connsiteX5284" fmla="*/ 5314512 w 7570879"/>
              <a:gd name="connsiteY5284" fmla="*/ 8537591 h 10799773"/>
              <a:gd name="connsiteX5285" fmla="*/ 5317469 w 7570879"/>
              <a:gd name="connsiteY5285" fmla="*/ 8601744 h 10799773"/>
              <a:gd name="connsiteX5286" fmla="*/ 5331047 w 7570879"/>
              <a:gd name="connsiteY5286" fmla="*/ 8535297 h 10799773"/>
              <a:gd name="connsiteX5287" fmla="*/ 5314512 w 7570879"/>
              <a:gd name="connsiteY5287" fmla="*/ 8537591 h 10799773"/>
              <a:gd name="connsiteX5288" fmla="*/ 4587936 w 7570879"/>
              <a:gd name="connsiteY5288" fmla="*/ 8560448 h 10799773"/>
              <a:gd name="connsiteX5289" fmla="*/ 4618704 w 7570879"/>
              <a:gd name="connsiteY5289" fmla="*/ 8600554 h 10799773"/>
              <a:gd name="connsiteX5290" fmla="*/ 4681098 w 7570879"/>
              <a:gd name="connsiteY5290" fmla="*/ 8588998 h 10799773"/>
              <a:gd name="connsiteX5291" fmla="*/ 4687590 w 7570879"/>
              <a:gd name="connsiteY5291" fmla="*/ 8564187 h 10799773"/>
              <a:gd name="connsiteX5292" fmla="*/ 4657519 w 7570879"/>
              <a:gd name="connsiteY5292" fmla="*/ 8552715 h 10799773"/>
              <a:gd name="connsiteX5293" fmla="*/ 4587936 w 7570879"/>
              <a:gd name="connsiteY5293" fmla="*/ 8560448 h 10799773"/>
              <a:gd name="connsiteX5294" fmla="*/ 4925737 w 7570879"/>
              <a:gd name="connsiteY5294" fmla="*/ 8563252 h 10799773"/>
              <a:gd name="connsiteX5295" fmla="*/ 4929901 w 7570879"/>
              <a:gd name="connsiteY5295" fmla="*/ 8592822 h 10799773"/>
              <a:gd name="connsiteX5296" fmla="*/ 4989533 w 7570879"/>
              <a:gd name="connsiteY5296" fmla="*/ 8575913 h 10799773"/>
              <a:gd name="connsiteX5297" fmla="*/ 4925737 w 7570879"/>
              <a:gd name="connsiteY5297" fmla="*/ 8563252 h 10799773"/>
              <a:gd name="connsiteX5298" fmla="*/ 1373244 w 7570879"/>
              <a:gd name="connsiteY5298" fmla="*/ 8583390 h 10799773"/>
              <a:gd name="connsiteX5299" fmla="*/ 1373244 w 7570879"/>
              <a:gd name="connsiteY5299" fmla="*/ 8613129 h 10799773"/>
              <a:gd name="connsiteX5300" fmla="*/ 1442835 w 7570879"/>
              <a:gd name="connsiteY5300" fmla="*/ 8632503 h 10799773"/>
              <a:gd name="connsiteX5301" fmla="*/ 1552574 w 7570879"/>
              <a:gd name="connsiteY5301" fmla="*/ 8664282 h 10799773"/>
              <a:gd name="connsiteX5302" fmla="*/ 1487750 w 7570879"/>
              <a:gd name="connsiteY5302" fmla="*/ 8610411 h 10799773"/>
              <a:gd name="connsiteX5303" fmla="*/ 1373244 w 7570879"/>
              <a:gd name="connsiteY5303" fmla="*/ 8553565 h 10799773"/>
              <a:gd name="connsiteX5304" fmla="*/ 1373244 w 7570879"/>
              <a:gd name="connsiteY5304" fmla="*/ 8583390 h 10799773"/>
              <a:gd name="connsiteX5305" fmla="*/ 4713727 w 7570879"/>
              <a:gd name="connsiteY5305" fmla="*/ 8577187 h 10799773"/>
              <a:gd name="connsiteX5306" fmla="*/ 4706946 w 7570879"/>
              <a:gd name="connsiteY5306" fmla="*/ 8605312 h 10799773"/>
              <a:gd name="connsiteX5307" fmla="*/ 4775934 w 7570879"/>
              <a:gd name="connsiteY5307" fmla="*/ 8623581 h 10799773"/>
              <a:gd name="connsiteX5308" fmla="*/ 4750035 w 7570879"/>
              <a:gd name="connsiteY5308" fmla="*/ 8579396 h 10799773"/>
              <a:gd name="connsiteX5309" fmla="*/ 4713727 w 7570879"/>
              <a:gd name="connsiteY5309" fmla="*/ 8577187 h 10799773"/>
              <a:gd name="connsiteX5310" fmla="*/ 5023122 w 7570879"/>
              <a:gd name="connsiteY5310" fmla="*/ 8574808 h 10799773"/>
              <a:gd name="connsiteX5311" fmla="*/ 5049548 w 7570879"/>
              <a:gd name="connsiteY5311" fmla="*/ 8629444 h 10799773"/>
              <a:gd name="connsiteX5312" fmla="*/ 5097021 w 7570879"/>
              <a:gd name="connsiteY5312" fmla="*/ 8596390 h 10799773"/>
              <a:gd name="connsiteX5313" fmla="*/ 5023122 w 7570879"/>
              <a:gd name="connsiteY5313" fmla="*/ 8574808 h 10799773"/>
              <a:gd name="connsiteX5314" fmla="*/ 5488327 w 7570879"/>
              <a:gd name="connsiteY5314" fmla="*/ 8608796 h 10799773"/>
              <a:gd name="connsiteX5315" fmla="*/ 5522375 w 7570879"/>
              <a:gd name="connsiteY5315" fmla="*/ 8603868 h 10799773"/>
              <a:gd name="connsiteX5316" fmla="*/ 5526173 w 7570879"/>
              <a:gd name="connsiteY5316" fmla="*/ 8565461 h 10799773"/>
              <a:gd name="connsiteX5317" fmla="*/ 5507250 w 7570879"/>
              <a:gd name="connsiteY5317" fmla="*/ 8565461 h 10799773"/>
              <a:gd name="connsiteX5318" fmla="*/ 5488327 w 7570879"/>
              <a:gd name="connsiteY5318" fmla="*/ 8565461 h 10799773"/>
              <a:gd name="connsiteX5319" fmla="*/ 5488327 w 7570879"/>
              <a:gd name="connsiteY5319" fmla="*/ 8608796 h 10799773"/>
              <a:gd name="connsiteX5320" fmla="*/ 927344 w 7570879"/>
              <a:gd name="connsiteY5320" fmla="*/ 8596985 h 10799773"/>
              <a:gd name="connsiteX5321" fmla="*/ 985939 w 7570879"/>
              <a:gd name="connsiteY5321" fmla="*/ 8608626 h 10799773"/>
              <a:gd name="connsiteX5322" fmla="*/ 974825 w 7570879"/>
              <a:gd name="connsiteY5322" fmla="*/ 8589678 h 10799773"/>
              <a:gd name="connsiteX5323" fmla="*/ 943335 w 7570879"/>
              <a:gd name="connsiteY5323" fmla="*/ 8581860 h 10799773"/>
              <a:gd name="connsiteX5324" fmla="*/ 922968 w 7570879"/>
              <a:gd name="connsiteY5324" fmla="*/ 8574043 h 10799773"/>
              <a:gd name="connsiteX5325" fmla="*/ 927344 w 7570879"/>
              <a:gd name="connsiteY5325" fmla="*/ 8596985 h 10799773"/>
              <a:gd name="connsiteX5326" fmla="*/ 1257361 w 7570879"/>
              <a:gd name="connsiteY5326" fmla="*/ 8588233 h 10799773"/>
              <a:gd name="connsiteX5327" fmla="*/ 1297187 w 7570879"/>
              <a:gd name="connsiteY5327" fmla="*/ 8605227 h 10799773"/>
              <a:gd name="connsiteX5328" fmla="*/ 1330419 w 7570879"/>
              <a:gd name="connsiteY5328" fmla="*/ 8611515 h 10799773"/>
              <a:gd name="connsiteX5329" fmla="*/ 1307154 w 7570879"/>
              <a:gd name="connsiteY5329" fmla="*/ 8594521 h 10799773"/>
              <a:gd name="connsiteX5330" fmla="*/ 1257361 w 7570879"/>
              <a:gd name="connsiteY5330" fmla="*/ 8588233 h 10799773"/>
              <a:gd name="connsiteX5331" fmla="*/ 4442696 w 7570879"/>
              <a:gd name="connsiteY5331" fmla="*/ 8596730 h 10799773"/>
              <a:gd name="connsiteX5332" fmla="*/ 4479199 w 7570879"/>
              <a:gd name="connsiteY5332" fmla="*/ 8648987 h 10799773"/>
              <a:gd name="connsiteX5333" fmla="*/ 4523062 w 7570879"/>
              <a:gd name="connsiteY5333" fmla="*/ 8664877 h 10799773"/>
              <a:gd name="connsiteX5334" fmla="*/ 4533479 w 7570879"/>
              <a:gd name="connsiteY5334" fmla="*/ 8648392 h 10799773"/>
              <a:gd name="connsiteX5335" fmla="*/ 4513239 w 7570879"/>
              <a:gd name="connsiteY5335" fmla="*/ 8589338 h 10799773"/>
              <a:gd name="connsiteX5336" fmla="*/ 4442696 w 7570879"/>
              <a:gd name="connsiteY5336" fmla="*/ 8596730 h 10799773"/>
              <a:gd name="connsiteX5337" fmla="*/ 565353 w 7570879"/>
              <a:gd name="connsiteY5337" fmla="*/ 8598345 h 10799773"/>
              <a:gd name="connsiteX5338" fmla="*/ 550224 w 7570879"/>
              <a:gd name="connsiteY5338" fmla="*/ 8620862 h 10799773"/>
              <a:gd name="connsiteX5339" fmla="*/ 581438 w 7570879"/>
              <a:gd name="connsiteY5339" fmla="*/ 8620692 h 10799773"/>
              <a:gd name="connsiteX5340" fmla="*/ 565353 w 7570879"/>
              <a:gd name="connsiteY5340" fmla="*/ 8598345 h 10799773"/>
              <a:gd name="connsiteX5341" fmla="*/ 1013172 w 7570879"/>
              <a:gd name="connsiteY5341" fmla="*/ 8616868 h 10799773"/>
              <a:gd name="connsiteX5342" fmla="*/ 1058555 w 7570879"/>
              <a:gd name="connsiteY5342" fmla="*/ 8620777 h 10799773"/>
              <a:gd name="connsiteX5343" fmla="*/ 1033344 w 7570879"/>
              <a:gd name="connsiteY5343" fmla="*/ 8601744 h 10799773"/>
              <a:gd name="connsiteX5344" fmla="*/ 1013172 w 7570879"/>
              <a:gd name="connsiteY5344" fmla="*/ 8616868 h 10799773"/>
              <a:gd name="connsiteX5345" fmla="*/ 4806846 w 7570879"/>
              <a:gd name="connsiteY5345" fmla="*/ 8626640 h 10799773"/>
              <a:gd name="connsiteX5346" fmla="*/ 4800321 w 7570879"/>
              <a:gd name="connsiteY5346" fmla="*/ 8651536 h 10799773"/>
              <a:gd name="connsiteX5347" fmla="*/ 4826619 w 7570879"/>
              <a:gd name="connsiteY5347" fmla="*/ 8661478 h 10799773"/>
              <a:gd name="connsiteX5348" fmla="*/ 4861992 w 7570879"/>
              <a:gd name="connsiteY5348" fmla="*/ 8666066 h 10799773"/>
              <a:gd name="connsiteX5349" fmla="*/ 4851923 w 7570879"/>
              <a:gd name="connsiteY5349" fmla="*/ 8609051 h 10799773"/>
              <a:gd name="connsiteX5350" fmla="*/ 4806846 w 7570879"/>
              <a:gd name="connsiteY5350" fmla="*/ 8626640 h 10799773"/>
              <a:gd name="connsiteX5351" fmla="*/ 5137339 w 7570879"/>
              <a:gd name="connsiteY5351" fmla="*/ 8624601 h 10799773"/>
              <a:gd name="connsiteX5352" fmla="*/ 5178508 w 7570879"/>
              <a:gd name="connsiteY5352" fmla="*/ 8653321 h 10799773"/>
              <a:gd name="connsiteX5353" fmla="*/ 5161539 w 7570879"/>
              <a:gd name="connsiteY5353" fmla="*/ 8601744 h 10799773"/>
              <a:gd name="connsiteX5354" fmla="*/ 5137339 w 7570879"/>
              <a:gd name="connsiteY5354" fmla="*/ 8624601 h 10799773"/>
              <a:gd name="connsiteX5355" fmla="*/ 1088601 w 7570879"/>
              <a:gd name="connsiteY5355" fmla="*/ 8626300 h 10799773"/>
              <a:gd name="connsiteX5356" fmla="*/ 1138224 w 7570879"/>
              <a:gd name="connsiteY5356" fmla="*/ 8650092 h 10799773"/>
              <a:gd name="connsiteX5357" fmla="*/ 1155388 w 7570879"/>
              <a:gd name="connsiteY5357" fmla="*/ 8639386 h 10799773"/>
              <a:gd name="connsiteX5358" fmla="*/ 1088601 w 7570879"/>
              <a:gd name="connsiteY5358" fmla="*/ 8626300 h 10799773"/>
              <a:gd name="connsiteX5359" fmla="*/ 4568487 w 7570879"/>
              <a:gd name="connsiteY5359" fmla="*/ 8623666 h 10799773"/>
              <a:gd name="connsiteX5360" fmla="*/ 4561596 w 7570879"/>
              <a:gd name="connsiteY5360" fmla="*/ 8653916 h 10799773"/>
              <a:gd name="connsiteX5361" fmla="*/ 4554721 w 7570879"/>
              <a:gd name="connsiteY5361" fmla="*/ 8671844 h 10799773"/>
              <a:gd name="connsiteX5362" fmla="*/ 4598719 w 7570879"/>
              <a:gd name="connsiteY5362" fmla="*/ 8686375 h 10799773"/>
              <a:gd name="connsiteX5363" fmla="*/ 4658122 w 7570879"/>
              <a:gd name="connsiteY5363" fmla="*/ 8666576 h 10799773"/>
              <a:gd name="connsiteX5364" fmla="*/ 4666050 w 7570879"/>
              <a:gd name="connsiteY5364" fmla="*/ 8640830 h 10799773"/>
              <a:gd name="connsiteX5365" fmla="*/ 4636540 w 7570879"/>
              <a:gd name="connsiteY5365" fmla="*/ 8633437 h 10799773"/>
              <a:gd name="connsiteX5366" fmla="*/ 4587767 w 7570879"/>
              <a:gd name="connsiteY5366" fmla="*/ 8618653 h 10799773"/>
              <a:gd name="connsiteX5367" fmla="*/ 4568487 w 7570879"/>
              <a:gd name="connsiteY5367" fmla="*/ 8623666 h 10799773"/>
              <a:gd name="connsiteX5368" fmla="*/ 5218563 w 7570879"/>
              <a:gd name="connsiteY5368" fmla="*/ 8638026 h 10799773"/>
              <a:gd name="connsiteX5369" fmla="*/ 5246263 w 7570879"/>
              <a:gd name="connsiteY5369" fmla="*/ 8668191 h 10799773"/>
              <a:gd name="connsiteX5370" fmla="*/ 5241632 w 7570879"/>
              <a:gd name="connsiteY5370" fmla="*/ 8613809 h 10799773"/>
              <a:gd name="connsiteX5371" fmla="*/ 5218563 w 7570879"/>
              <a:gd name="connsiteY5371" fmla="*/ 8638026 h 10799773"/>
              <a:gd name="connsiteX5372" fmla="*/ 519518 w 7570879"/>
              <a:gd name="connsiteY5372" fmla="*/ 8666576 h 10799773"/>
              <a:gd name="connsiteX5373" fmla="*/ 570327 w 7570879"/>
              <a:gd name="connsiteY5373" fmla="*/ 8767012 h 10799773"/>
              <a:gd name="connsiteX5374" fmla="*/ 552402 w 7570879"/>
              <a:gd name="connsiteY5374" fmla="*/ 8709231 h 10799773"/>
              <a:gd name="connsiteX5375" fmla="*/ 534949 w 7570879"/>
              <a:gd name="connsiteY5375" fmla="*/ 8641000 h 10799773"/>
              <a:gd name="connsiteX5376" fmla="*/ 527942 w 7570879"/>
              <a:gd name="connsiteY5376" fmla="*/ 8625960 h 10799773"/>
              <a:gd name="connsiteX5377" fmla="*/ 519518 w 7570879"/>
              <a:gd name="connsiteY5377" fmla="*/ 8666576 h 10799773"/>
              <a:gd name="connsiteX5378" fmla="*/ 4904231 w 7570879"/>
              <a:gd name="connsiteY5378" fmla="*/ 8648732 h 10799773"/>
              <a:gd name="connsiteX5379" fmla="*/ 4939655 w 7570879"/>
              <a:gd name="connsiteY5379" fmla="*/ 8686375 h 10799773"/>
              <a:gd name="connsiteX5380" fmla="*/ 4967891 w 7570879"/>
              <a:gd name="connsiteY5380" fmla="*/ 8686375 h 10799773"/>
              <a:gd name="connsiteX5381" fmla="*/ 4967891 w 7570879"/>
              <a:gd name="connsiteY5381" fmla="*/ 8662158 h 10799773"/>
              <a:gd name="connsiteX5382" fmla="*/ 4956777 w 7570879"/>
              <a:gd name="connsiteY5382" fmla="*/ 8638026 h 10799773"/>
              <a:gd name="connsiteX5383" fmla="*/ 4928108 w 7570879"/>
              <a:gd name="connsiteY5383" fmla="*/ 8631313 h 10799773"/>
              <a:gd name="connsiteX5384" fmla="*/ 4904231 w 7570879"/>
              <a:gd name="connsiteY5384" fmla="*/ 8648732 h 10799773"/>
              <a:gd name="connsiteX5385" fmla="*/ 5291714 w 7570879"/>
              <a:gd name="connsiteY5385" fmla="*/ 8656124 h 10799773"/>
              <a:gd name="connsiteX5386" fmla="*/ 5302412 w 7570879"/>
              <a:gd name="connsiteY5386" fmla="*/ 8686375 h 10799773"/>
              <a:gd name="connsiteX5387" fmla="*/ 5318888 w 7570879"/>
              <a:gd name="connsiteY5387" fmla="*/ 8656124 h 10799773"/>
              <a:gd name="connsiteX5388" fmla="*/ 5308198 w 7570879"/>
              <a:gd name="connsiteY5388" fmla="*/ 8625960 h 10799773"/>
              <a:gd name="connsiteX5389" fmla="*/ 5291714 w 7570879"/>
              <a:gd name="connsiteY5389" fmla="*/ 8656124 h 10799773"/>
              <a:gd name="connsiteX5390" fmla="*/ 595187 w 7570879"/>
              <a:gd name="connsiteY5390" fmla="*/ 8646183 h 10799773"/>
              <a:gd name="connsiteX5391" fmla="*/ 677537 w 7570879"/>
              <a:gd name="connsiteY5391" fmla="*/ 8855805 h 10799773"/>
              <a:gd name="connsiteX5392" fmla="*/ 699202 w 7570879"/>
              <a:gd name="connsiteY5392" fmla="*/ 8873734 h 10799773"/>
              <a:gd name="connsiteX5393" fmla="*/ 677114 w 7570879"/>
              <a:gd name="connsiteY5393" fmla="*/ 8831419 h 10799773"/>
              <a:gd name="connsiteX5394" fmla="*/ 628108 w 7570879"/>
              <a:gd name="connsiteY5394" fmla="*/ 8712630 h 10799773"/>
              <a:gd name="connsiteX5395" fmla="*/ 595187 w 7570879"/>
              <a:gd name="connsiteY5395" fmla="*/ 8646183 h 10799773"/>
              <a:gd name="connsiteX5396" fmla="*/ 1167488 w 7570879"/>
              <a:gd name="connsiteY5396" fmla="*/ 8648563 h 10799773"/>
              <a:gd name="connsiteX5397" fmla="*/ 1242916 w 7570879"/>
              <a:gd name="connsiteY5397" fmla="*/ 8673884 h 10799773"/>
              <a:gd name="connsiteX5398" fmla="*/ 1638276 w 7570879"/>
              <a:gd name="connsiteY5398" fmla="*/ 8790634 h 10799773"/>
              <a:gd name="connsiteX5399" fmla="*/ 1615308 w 7570879"/>
              <a:gd name="connsiteY5399" fmla="*/ 8790973 h 10799773"/>
              <a:gd name="connsiteX5400" fmla="*/ 1403502 w 7570879"/>
              <a:gd name="connsiteY5400" fmla="*/ 8740161 h 10799773"/>
              <a:gd name="connsiteX5401" fmla="*/ 1200770 w 7570879"/>
              <a:gd name="connsiteY5401" fmla="*/ 8690963 h 10799773"/>
              <a:gd name="connsiteX5402" fmla="*/ 1179587 w 7570879"/>
              <a:gd name="connsiteY5402" fmla="*/ 8703113 h 10799773"/>
              <a:gd name="connsiteX5403" fmla="*/ 1284874 w 7570879"/>
              <a:gd name="connsiteY5403" fmla="*/ 8746703 h 10799773"/>
              <a:gd name="connsiteX5404" fmla="*/ 1966296 w 7570879"/>
              <a:gd name="connsiteY5404" fmla="*/ 8950633 h 10799773"/>
              <a:gd name="connsiteX5405" fmla="*/ 2627954 w 7570879"/>
              <a:gd name="connsiteY5405" fmla="*/ 9226277 h 10799773"/>
              <a:gd name="connsiteX5406" fmla="*/ 2431451 w 7570879"/>
              <a:gd name="connsiteY5406" fmla="*/ 9152778 h 10799773"/>
              <a:gd name="connsiteX5407" fmla="*/ 1442028 w 7570879"/>
              <a:gd name="connsiteY5407" fmla="*/ 8812726 h 10799773"/>
              <a:gd name="connsiteX5408" fmla="*/ 1383721 w 7570879"/>
              <a:gd name="connsiteY5408" fmla="*/ 8795987 h 10799773"/>
              <a:gd name="connsiteX5409" fmla="*/ 1387561 w 7570879"/>
              <a:gd name="connsiteY5409" fmla="*/ 8815614 h 10799773"/>
              <a:gd name="connsiteX5410" fmla="*/ 1391394 w 7570879"/>
              <a:gd name="connsiteY5410" fmla="*/ 8835328 h 10799773"/>
              <a:gd name="connsiteX5411" fmla="*/ 1548037 w 7570879"/>
              <a:gd name="connsiteY5411" fmla="*/ 8882316 h 10799773"/>
              <a:gd name="connsiteX5412" fmla="*/ 2420167 w 7570879"/>
              <a:gd name="connsiteY5412" fmla="*/ 9204100 h 10799773"/>
              <a:gd name="connsiteX5413" fmla="*/ 2894489 w 7570879"/>
              <a:gd name="connsiteY5413" fmla="*/ 9419416 h 10799773"/>
              <a:gd name="connsiteX5414" fmla="*/ 2733946 w 7570879"/>
              <a:gd name="connsiteY5414" fmla="*/ 9356027 h 10799773"/>
              <a:gd name="connsiteX5415" fmla="*/ 1526794 w 7570879"/>
              <a:gd name="connsiteY5415" fmla="*/ 8903220 h 10799773"/>
              <a:gd name="connsiteX5416" fmla="*/ 1492738 w 7570879"/>
              <a:gd name="connsiteY5416" fmla="*/ 8893108 h 10799773"/>
              <a:gd name="connsiteX5417" fmla="*/ 1496536 w 7570879"/>
              <a:gd name="connsiteY5417" fmla="*/ 8912651 h 10799773"/>
              <a:gd name="connsiteX5418" fmla="*/ 1572942 w 7570879"/>
              <a:gd name="connsiteY5418" fmla="*/ 8955561 h 10799773"/>
              <a:gd name="connsiteX5419" fmla="*/ 2628464 w 7570879"/>
              <a:gd name="connsiteY5419" fmla="*/ 9370812 h 10799773"/>
              <a:gd name="connsiteX5420" fmla="*/ 2516081 w 7570879"/>
              <a:gd name="connsiteY5420" fmla="*/ 9331471 h 10799773"/>
              <a:gd name="connsiteX5421" fmla="*/ 1691068 w 7570879"/>
              <a:gd name="connsiteY5421" fmla="*/ 9029740 h 10799773"/>
              <a:gd name="connsiteX5422" fmla="*/ 1756759 w 7570879"/>
              <a:gd name="connsiteY5422" fmla="*/ 9083951 h 10799773"/>
              <a:gd name="connsiteX5423" fmla="*/ 2216144 w 7570879"/>
              <a:gd name="connsiteY5423" fmla="*/ 9274881 h 10799773"/>
              <a:gd name="connsiteX5424" fmla="*/ 1961529 w 7570879"/>
              <a:gd name="connsiteY5424" fmla="*/ 9184472 h 10799773"/>
              <a:gd name="connsiteX5425" fmla="*/ 1712591 w 7570879"/>
              <a:gd name="connsiteY5425" fmla="*/ 9096103 h 10799773"/>
              <a:gd name="connsiteX5426" fmla="*/ 1776132 w 7570879"/>
              <a:gd name="connsiteY5426" fmla="*/ 9224238 h 10799773"/>
              <a:gd name="connsiteX5427" fmla="*/ 1839214 w 7570879"/>
              <a:gd name="connsiteY5427" fmla="*/ 9345067 h 10799773"/>
              <a:gd name="connsiteX5428" fmla="*/ 1887630 w 7570879"/>
              <a:gd name="connsiteY5428" fmla="*/ 9372087 h 10799773"/>
              <a:gd name="connsiteX5429" fmla="*/ 1949999 w 7570879"/>
              <a:gd name="connsiteY5429" fmla="*/ 9399362 h 10799773"/>
              <a:gd name="connsiteX5430" fmla="*/ 1910657 w 7570879"/>
              <a:gd name="connsiteY5430" fmla="*/ 9306150 h 10799773"/>
              <a:gd name="connsiteX5431" fmla="*/ 1857542 w 7570879"/>
              <a:gd name="connsiteY5431" fmla="*/ 9194329 h 10799773"/>
              <a:gd name="connsiteX5432" fmla="*/ 1906868 w 7570879"/>
              <a:gd name="connsiteY5432" fmla="*/ 9265959 h 10799773"/>
              <a:gd name="connsiteX5433" fmla="*/ 2054241 w 7570879"/>
              <a:gd name="connsiteY5433" fmla="*/ 9448051 h 10799773"/>
              <a:gd name="connsiteX5434" fmla="*/ 2107449 w 7570879"/>
              <a:gd name="connsiteY5434" fmla="*/ 9472097 h 10799773"/>
              <a:gd name="connsiteX5435" fmla="*/ 2075203 w 7570879"/>
              <a:gd name="connsiteY5435" fmla="*/ 9411598 h 10799773"/>
              <a:gd name="connsiteX5436" fmla="*/ 2081278 w 7570879"/>
              <a:gd name="connsiteY5436" fmla="*/ 9390271 h 10799773"/>
              <a:gd name="connsiteX5437" fmla="*/ 2141794 w 7570879"/>
              <a:gd name="connsiteY5437" fmla="*/ 9487732 h 10799773"/>
              <a:gd name="connsiteX5438" fmla="*/ 2392899 w 7570879"/>
              <a:gd name="connsiteY5438" fmla="*/ 9602867 h 10799773"/>
              <a:gd name="connsiteX5439" fmla="*/ 2639731 w 7570879"/>
              <a:gd name="connsiteY5439" fmla="*/ 9722166 h 10799773"/>
              <a:gd name="connsiteX5440" fmla="*/ 2277399 w 7570879"/>
              <a:gd name="connsiteY5440" fmla="*/ 9569558 h 10799773"/>
              <a:gd name="connsiteX5441" fmla="*/ 2184976 w 7570879"/>
              <a:gd name="connsiteY5441" fmla="*/ 9538035 h 10799773"/>
              <a:gd name="connsiteX5442" fmla="*/ 2159723 w 7570879"/>
              <a:gd name="connsiteY5442" fmla="*/ 9526139 h 10799773"/>
              <a:gd name="connsiteX5443" fmla="*/ 2031825 w 7570879"/>
              <a:gd name="connsiteY5443" fmla="*/ 9463006 h 10799773"/>
              <a:gd name="connsiteX5444" fmla="*/ 2867987 w 7570879"/>
              <a:gd name="connsiteY5444" fmla="*/ 9883525 h 10799773"/>
              <a:gd name="connsiteX5445" fmla="*/ 3047564 w 7570879"/>
              <a:gd name="connsiteY5445" fmla="*/ 9956600 h 10799773"/>
              <a:gd name="connsiteX5446" fmla="*/ 3094000 w 7570879"/>
              <a:gd name="connsiteY5446" fmla="*/ 9977758 h 10799773"/>
              <a:gd name="connsiteX5447" fmla="*/ 3132135 w 7570879"/>
              <a:gd name="connsiteY5447" fmla="*/ 9964502 h 10799773"/>
              <a:gd name="connsiteX5448" fmla="*/ 3170278 w 7570879"/>
              <a:gd name="connsiteY5448" fmla="*/ 9951162 h 10799773"/>
              <a:gd name="connsiteX5449" fmla="*/ 3134115 w 7570879"/>
              <a:gd name="connsiteY5449" fmla="*/ 9935781 h 10799773"/>
              <a:gd name="connsiteX5450" fmla="*/ 3071432 w 7570879"/>
              <a:gd name="connsiteY5450" fmla="*/ 9919807 h 10799773"/>
              <a:gd name="connsiteX5451" fmla="*/ 3037911 w 7570879"/>
              <a:gd name="connsiteY5451" fmla="*/ 9907997 h 10799773"/>
              <a:gd name="connsiteX5452" fmla="*/ 2961557 w 7570879"/>
              <a:gd name="connsiteY5452" fmla="*/ 9871034 h 10799773"/>
              <a:gd name="connsiteX5453" fmla="*/ 2733521 w 7570879"/>
              <a:gd name="connsiteY5453" fmla="*/ 9765501 h 10799773"/>
              <a:gd name="connsiteX5454" fmla="*/ 2829708 w 7570879"/>
              <a:gd name="connsiteY5454" fmla="*/ 9798385 h 10799773"/>
              <a:gd name="connsiteX5455" fmla="*/ 2920864 w 7570879"/>
              <a:gd name="connsiteY5455" fmla="*/ 9836281 h 10799773"/>
              <a:gd name="connsiteX5456" fmla="*/ 2953349 w 7570879"/>
              <a:gd name="connsiteY5456" fmla="*/ 9819287 h 10799773"/>
              <a:gd name="connsiteX5457" fmla="*/ 2985833 w 7570879"/>
              <a:gd name="connsiteY5457" fmla="*/ 9802293 h 10799773"/>
              <a:gd name="connsiteX5458" fmla="*/ 2884539 w 7570879"/>
              <a:gd name="connsiteY5458" fmla="*/ 9762017 h 10799773"/>
              <a:gd name="connsiteX5459" fmla="*/ 2306697 w 7570879"/>
              <a:gd name="connsiteY5459" fmla="*/ 9496824 h 10799773"/>
              <a:gd name="connsiteX5460" fmla="*/ 2427729 w 7570879"/>
              <a:gd name="connsiteY5460" fmla="*/ 9548741 h 10799773"/>
              <a:gd name="connsiteX5461" fmla="*/ 3008809 w 7570879"/>
              <a:gd name="connsiteY5461" fmla="*/ 9786319 h 10799773"/>
              <a:gd name="connsiteX5462" fmla="*/ 3097943 w 7570879"/>
              <a:gd name="connsiteY5462" fmla="*/ 9749357 h 10799773"/>
              <a:gd name="connsiteX5463" fmla="*/ 3078094 w 7570879"/>
              <a:gd name="connsiteY5463" fmla="*/ 9778841 h 10799773"/>
              <a:gd name="connsiteX5464" fmla="*/ 3037427 w 7570879"/>
              <a:gd name="connsiteY5464" fmla="*/ 9801529 h 10799773"/>
              <a:gd name="connsiteX5465" fmla="*/ 3102659 w 7570879"/>
              <a:gd name="connsiteY5465" fmla="*/ 9823961 h 10799773"/>
              <a:gd name="connsiteX5466" fmla="*/ 3167891 w 7570879"/>
              <a:gd name="connsiteY5466" fmla="*/ 9846478 h 10799773"/>
              <a:gd name="connsiteX5467" fmla="*/ 3224235 w 7570879"/>
              <a:gd name="connsiteY5467" fmla="*/ 9815803 h 10799773"/>
              <a:gd name="connsiteX5468" fmla="*/ 3280570 w 7570879"/>
              <a:gd name="connsiteY5468" fmla="*/ 9785214 h 10799773"/>
              <a:gd name="connsiteX5469" fmla="*/ 3316352 w 7570879"/>
              <a:gd name="connsiteY5469" fmla="*/ 9803823 h 10799773"/>
              <a:gd name="connsiteX5470" fmla="*/ 3418682 w 7570879"/>
              <a:gd name="connsiteY5470" fmla="*/ 9804502 h 10799773"/>
              <a:gd name="connsiteX5471" fmla="*/ 3445711 w 7570879"/>
              <a:gd name="connsiteY5471" fmla="*/ 9786319 h 10799773"/>
              <a:gd name="connsiteX5472" fmla="*/ 3429099 w 7570879"/>
              <a:gd name="connsiteY5472" fmla="*/ 9809685 h 10799773"/>
              <a:gd name="connsiteX5473" fmla="*/ 3400523 w 7570879"/>
              <a:gd name="connsiteY5473" fmla="*/ 9833052 h 10799773"/>
              <a:gd name="connsiteX5474" fmla="*/ 3445524 w 7570879"/>
              <a:gd name="connsiteY5474" fmla="*/ 9852001 h 10799773"/>
              <a:gd name="connsiteX5475" fmla="*/ 3499990 w 7570879"/>
              <a:gd name="connsiteY5475" fmla="*/ 9870525 h 10799773"/>
              <a:gd name="connsiteX5476" fmla="*/ 3563922 w 7570879"/>
              <a:gd name="connsiteY5476" fmla="*/ 9817758 h 10799773"/>
              <a:gd name="connsiteX5477" fmla="*/ 3454989 w 7570879"/>
              <a:gd name="connsiteY5477" fmla="*/ 9756155 h 10799773"/>
              <a:gd name="connsiteX5478" fmla="*/ 3346066 w 7570879"/>
              <a:gd name="connsiteY5478" fmla="*/ 9696165 h 10799773"/>
              <a:gd name="connsiteX5479" fmla="*/ 3506082 w 7570879"/>
              <a:gd name="connsiteY5479" fmla="*/ 9763547 h 10799773"/>
              <a:gd name="connsiteX5480" fmla="*/ 3588019 w 7570879"/>
              <a:gd name="connsiteY5480" fmla="*/ 9798385 h 10799773"/>
              <a:gd name="connsiteX5481" fmla="*/ 3649334 w 7570879"/>
              <a:gd name="connsiteY5481" fmla="*/ 9829059 h 10799773"/>
              <a:gd name="connsiteX5482" fmla="*/ 3721262 w 7570879"/>
              <a:gd name="connsiteY5482" fmla="*/ 9835432 h 10799773"/>
              <a:gd name="connsiteX5483" fmla="*/ 3626256 w 7570879"/>
              <a:gd name="connsiteY5483" fmla="*/ 9796431 h 10799773"/>
              <a:gd name="connsiteX5484" fmla="*/ 3616714 w 7570879"/>
              <a:gd name="connsiteY5484" fmla="*/ 9789038 h 10799773"/>
              <a:gd name="connsiteX5485" fmla="*/ 3413260 w 7570879"/>
              <a:gd name="connsiteY5485" fmla="*/ 9670418 h 10799773"/>
              <a:gd name="connsiteX5486" fmla="*/ 3206994 w 7570879"/>
              <a:gd name="connsiteY5486" fmla="*/ 9558682 h 10799773"/>
              <a:gd name="connsiteX5487" fmla="*/ 3574781 w 7570879"/>
              <a:gd name="connsiteY5487" fmla="*/ 9728878 h 10799773"/>
              <a:gd name="connsiteX5488" fmla="*/ 3640098 w 7570879"/>
              <a:gd name="connsiteY5488" fmla="*/ 9763801 h 10799773"/>
              <a:gd name="connsiteX5489" fmla="*/ 3656897 w 7570879"/>
              <a:gd name="connsiteY5489" fmla="*/ 9746977 h 10799773"/>
              <a:gd name="connsiteX5490" fmla="*/ 3673712 w 7570879"/>
              <a:gd name="connsiteY5490" fmla="*/ 9730238 h 10799773"/>
              <a:gd name="connsiteX5491" fmla="*/ 3549213 w 7570879"/>
              <a:gd name="connsiteY5491" fmla="*/ 9662262 h 10799773"/>
              <a:gd name="connsiteX5492" fmla="*/ 3188717 w 7570879"/>
              <a:gd name="connsiteY5492" fmla="*/ 9478045 h 10799773"/>
              <a:gd name="connsiteX5493" fmla="*/ 2982969 w 7570879"/>
              <a:gd name="connsiteY5493" fmla="*/ 9370048 h 10799773"/>
              <a:gd name="connsiteX5494" fmla="*/ 3521454 w 7570879"/>
              <a:gd name="connsiteY5494" fmla="*/ 9623600 h 10799773"/>
              <a:gd name="connsiteX5495" fmla="*/ 3705882 w 7570879"/>
              <a:gd name="connsiteY5495" fmla="*/ 9708401 h 10799773"/>
              <a:gd name="connsiteX5496" fmla="*/ 3718092 w 7570879"/>
              <a:gd name="connsiteY5496" fmla="*/ 9715963 h 10799773"/>
              <a:gd name="connsiteX5497" fmla="*/ 3755369 w 7570879"/>
              <a:gd name="connsiteY5497" fmla="*/ 9753350 h 10799773"/>
              <a:gd name="connsiteX5498" fmla="*/ 3795526 w 7570879"/>
              <a:gd name="connsiteY5498" fmla="*/ 9777481 h 10799773"/>
              <a:gd name="connsiteX5499" fmla="*/ 3809835 w 7570879"/>
              <a:gd name="connsiteY5499" fmla="*/ 9763122 h 10799773"/>
              <a:gd name="connsiteX5500" fmla="*/ 3824136 w 7570879"/>
              <a:gd name="connsiteY5500" fmla="*/ 9748762 h 10799773"/>
              <a:gd name="connsiteX5501" fmla="*/ 3793878 w 7570879"/>
              <a:gd name="connsiteY5501" fmla="*/ 9724545 h 10799773"/>
              <a:gd name="connsiteX5502" fmla="*/ 3763620 w 7570879"/>
              <a:gd name="connsiteY5502" fmla="*/ 9700243 h 10799773"/>
              <a:gd name="connsiteX5503" fmla="*/ 3801737 w 7570879"/>
              <a:gd name="connsiteY5503" fmla="*/ 9718767 h 10799773"/>
              <a:gd name="connsiteX5504" fmla="*/ 3839864 w 7570879"/>
              <a:gd name="connsiteY5504" fmla="*/ 9737375 h 10799773"/>
              <a:gd name="connsiteX5505" fmla="*/ 3853408 w 7570879"/>
              <a:gd name="connsiteY5505" fmla="*/ 9721062 h 10799773"/>
              <a:gd name="connsiteX5506" fmla="*/ 3866944 w 7570879"/>
              <a:gd name="connsiteY5506" fmla="*/ 9704747 h 10799773"/>
              <a:gd name="connsiteX5507" fmla="*/ 3706349 w 7570879"/>
              <a:gd name="connsiteY5507" fmla="*/ 9613913 h 10799773"/>
              <a:gd name="connsiteX5508" fmla="*/ 3142943 w 7570879"/>
              <a:gd name="connsiteY5508" fmla="*/ 9333935 h 10799773"/>
              <a:gd name="connsiteX5509" fmla="*/ 1365240 w 7570879"/>
              <a:gd name="connsiteY5509" fmla="*/ 8674733 h 10799773"/>
              <a:gd name="connsiteX5510" fmla="*/ 1167488 w 7570879"/>
              <a:gd name="connsiteY5510" fmla="*/ 8648563 h 10799773"/>
              <a:gd name="connsiteX5511" fmla="*/ 1012408 w 7570879"/>
              <a:gd name="connsiteY5511" fmla="*/ 8671250 h 10799773"/>
              <a:gd name="connsiteX5512" fmla="*/ 1043549 w 7570879"/>
              <a:gd name="connsiteY5512" fmla="*/ 8696316 h 10799773"/>
              <a:gd name="connsiteX5513" fmla="*/ 1056134 w 7570879"/>
              <a:gd name="connsiteY5513" fmla="*/ 8664622 h 10799773"/>
              <a:gd name="connsiteX5514" fmla="*/ 1012408 w 7570879"/>
              <a:gd name="connsiteY5514" fmla="*/ 8671250 h 10799773"/>
              <a:gd name="connsiteX5515" fmla="*/ 4682730 w 7570879"/>
              <a:gd name="connsiteY5515" fmla="*/ 8676603 h 10799773"/>
              <a:gd name="connsiteX5516" fmla="*/ 4754793 w 7570879"/>
              <a:gd name="connsiteY5516" fmla="*/ 8703539 h 10799773"/>
              <a:gd name="connsiteX5517" fmla="*/ 4726387 w 7570879"/>
              <a:gd name="connsiteY5517" fmla="*/ 8664197 h 10799773"/>
              <a:gd name="connsiteX5518" fmla="*/ 4690632 w 7570879"/>
              <a:gd name="connsiteY5518" fmla="*/ 8651706 h 10799773"/>
              <a:gd name="connsiteX5519" fmla="*/ 4682730 w 7570879"/>
              <a:gd name="connsiteY5519" fmla="*/ 8676603 h 10799773"/>
              <a:gd name="connsiteX5520" fmla="*/ 4997869 w 7570879"/>
              <a:gd name="connsiteY5520" fmla="*/ 8675158 h 10799773"/>
              <a:gd name="connsiteX5521" fmla="*/ 5035910 w 7570879"/>
              <a:gd name="connsiteY5521" fmla="*/ 8715774 h 10799773"/>
              <a:gd name="connsiteX5522" fmla="*/ 5073671 w 7570879"/>
              <a:gd name="connsiteY5522" fmla="*/ 8723846 h 10799773"/>
              <a:gd name="connsiteX5523" fmla="*/ 5080163 w 7570879"/>
              <a:gd name="connsiteY5523" fmla="*/ 8699120 h 10799773"/>
              <a:gd name="connsiteX5524" fmla="*/ 5038306 w 7570879"/>
              <a:gd name="connsiteY5524" fmla="*/ 8657824 h 10799773"/>
              <a:gd name="connsiteX5525" fmla="*/ 5005848 w 7570879"/>
              <a:gd name="connsiteY5525" fmla="*/ 8650092 h 10799773"/>
              <a:gd name="connsiteX5526" fmla="*/ 4997869 w 7570879"/>
              <a:gd name="connsiteY5526" fmla="*/ 8675158 h 10799773"/>
              <a:gd name="connsiteX5527" fmla="*/ 1097021 w 7570879"/>
              <a:gd name="connsiteY5527" fmla="*/ 8682041 h 10799773"/>
              <a:gd name="connsiteX5528" fmla="*/ 1129021 w 7570879"/>
              <a:gd name="connsiteY5528" fmla="*/ 8712121 h 10799773"/>
              <a:gd name="connsiteX5529" fmla="*/ 1157138 w 7570879"/>
              <a:gd name="connsiteY5529" fmla="*/ 8722487 h 10799773"/>
              <a:gd name="connsiteX5530" fmla="*/ 1153229 w 7570879"/>
              <a:gd name="connsiteY5530" fmla="*/ 8702773 h 10799773"/>
              <a:gd name="connsiteX5531" fmla="*/ 1121230 w 7570879"/>
              <a:gd name="connsiteY5531" fmla="*/ 8672694 h 10799773"/>
              <a:gd name="connsiteX5532" fmla="*/ 1093113 w 7570879"/>
              <a:gd name="connsiteY5532" fmla="*/ 8662328 h 10799773"/>
              <a:gd name="connsiteX5533" fmla="*/ 1097021 w 7570879"/>
              <a:gd name="connsiteY5533" fmla="*/ 8682041 h 10799773"/>
              <a:gd name="connsiteX5534" fmla="*/ 4419219 w 7570879"/>
              <a:gd name="connsiteY5534" fmla="*/ 8670230 h 10799773"/>
              <a:gd name="connsiteX5535" fmla="*/ 4453266 w 7570879"/>
              <a:gd name="connsiteY5535" fmla="*/ 8722572 h 10799773"/>
              <a:gd name="connsiteX5536" fmla="*/ 4479879 w 7570879"/>
              <a:gd name="connsiteY5536" fmla="*/ 8676688 h 10799773"/>
              <a:gd name="connsiteX5537" fmla="*/ 4419219 w 7570879"/>
              <a:gd name="connsiteY5537" fmla="*/ 8670230 h 10799773"/>
              <a:gd name="connsiteX5538" fmla="*/ 5476228 w 7570879"/>
              <a:gd name="connsiteY5538" fmla="*/ 8699460 h 10799773"/>
              <a:gd name="connsiteX5539" fmla="*/ 5510309 w 7570879"/>
              <a:gd name="connsiteY5539" fmla="*/ 8694531 h 10799773"/>
              <a:gd name="connsiteX5540" fmla="*/ 5514142 w 7570879"/>
              <a:gd name="connsiteY5540" fmla="*/ 8662158 h 10799773"/>
              <a:gd name="connsiteX5541" fmla="*/ 5495176 w 7570879"/>
              <a:gd name="connsiteY5541" fmla="*/ 8662158 h 10799773"/>
              <a:gd name="connsiteX5542" fmla="*/ 5476228 w 7570879"/>
              <a:gd name="connsiteY5542" fmla="*/ 8699460 h 10799773"/>
              <a:gd name="connsiteX5543" fmla="*/ 4786343 w 7570879"/>
              <a:gd name="connsiteY5543" fmla="*/ 8715180 h 10799773"/>
              <a:gd name="connsiteX5544" fmla="*/ 4840104 w 7570879"/>
              <a:gd name="connsiteY5544" fmla="*/ 8749507 h 10799773"/>
              <a:gd name="connsiteX5545" fmla="*/ 4827715 w 7570879"/>
              <a:gd name="connsiteY5545" fmla="*/ 8693682 h 10799773"/>
              <a:gd name="connsiteX5546" fmla="*/ 4786343 w 7570879"/>
              <a:gd name="connsiteY5546" fmla="*/ 8715180 h 10799773"/>
              <a:gd name="connsiteX5547" fmla="*/ 5120473 w 7570879"/>
              <a:gd name="connsiteY5547" fmla="*/ 8705493 h 10799773"/>
              <a:gd name="connsiteX5548" fmla="*/ 5133346 w 7570879"/>
              <a:gd name="connsiteY5548" fmla="*/ 8739905 h 10799773"/>
              <a:gd name="connsiteX5549" fmla="*/ 5173461 w 7570879"/>
              <a:gd name="connsiteY5549" fmla="*/ 8701500 h 10799773"/>
              <a:gd name="connsiteX5550" fmla="*/ 5120473 w 7570879"/>
              <a:gd name="connsiteY5550" fmla="*/ 8705493 h 10799773"/>
              <a:gd name="connsiteX5551" fmla="*/ 4544279 w 7570879"/>
              <a:gd name="connsiteY5551" fmla="*/ 8716624 h 10799773"/>
              <a:gd name="connsiteX5552" fmla="*/ 4544780 w 7570879"/>
              <a:gd name="connsiteY5552" fmla="*/ 8743815 h 10799773"/>
              <a:gd name="connsiteX5553" fmla="*/ 4586203 w 7570879"/>
              <a:gd name="connsiteY5553" fmla="*/ 8767012 h 10799773"/>
              <a:gd name="connsiteX5554" fmla="*/ 4627151 w 7570879"/>
              <a:gd name="connsiteY5554" fmla="*/ 8781117 h 10799773"/>
              <a:gd name="connsiteX5555" fmla="*/ 4634118 w 7570879"/>
              <a:gd name="connsiteY5555" fmla="*/ 8763018 h 10799773"/>
              <a:gd name="connsiteX5556" fmla="*/ 4597266 w 7570879"/>
              <a:gd name="connsiteY5556" fmla="*/ 8716709 h 10799773"/>
              <a:gd name="connsiteX5557" fmla="*/ 4544279 w 7570879"/>
              <a:gd name="connsiteY5557" fmla="*/ 8716624 h 10799773"/>
              <a:gd name="connsiteX5558" fmla="*/ 5209955 w 7570879"/>
              <a:gd name="connsiteY5558" fmla="*/ 8708552 h 10799773"/>
              <a:gd name="connsiteX5559" fmla="*/ 5202605 w 7570879"/>
              <a:gd name="connsiteY5559" fmla="*/ 8739736 h 10799773"/>
              <a:gd name="connsiteX5560" fmla="*/ 5214714 w 7570879"/>
              <a:gd name="connsiteY5560" fmla="*/ 8758855 h 10799773"/>
              <a:gd name="connsiteX5561" fmla="*/ 5234163 w 7570879"/>
              <a:gd name="connsiteY5561" fmla="*/ 8740756 h 10799773"/>
              <a:gd name="connsiteX5562" fmla="*/ 5235073 w 7570879"/>
              <a:gd name="connsiteY5562" fmla="*/ 8713905 h 10799773"/>
              <a:gd name="connsiteX5563" fmla="*/ 5222964 w 7570879"/>
              <a:gd name="connsiteY5563" fmla="*/ 8700734 h 10799773"/>
              <a:gd name="connsiteX5564" fmla="*/ 5209955 w 7570879"/>
              <a:gd name="connsiteY5564" fmla="*/ 8708552 h 10799773"/>
              <a:gd name="connsiteX5565" fmla="*/ 4889514 w 7570879"/>
              <a:gd name="connsiteY5565" fmla="*/ 8720363 h 10799773"/>
              <a:gd name="connsiteX5566" fmla="*/ 4908284 w 7570879"/>
              <a:gd name="connsiteY5566" fmla="*/ 8777293 h 10799773"/>
              <a:gd name="connsiteX5567" fmla="*/ 4948577 w 7570879"/>
              <a:gd name="connsiteY5567" fmla="*/ 8751292 h 10799773"/>
              <a:gd name="connsiteX5568" fmla="*/ 4956480 w 7570879"/>
              <a:gd name="connsiteY5568" fmla="*/ 8725546 h 10799773"/>
              <a:gd name="connsiteX5569" fmla="*/ 4926162 w 7570879"/>
              <a:gd name="connsiteY5569" fmla="*/ 8719767 h 10799773"/>
              <a:gd name="connsiteX5570" fmla="*/ 4889514 w 7570879"/>
              <a:gd name="connsiteY5570" fmla="*/ 8720363 h 10799773"/>
              <a:gd name="connsiteX5571" fmla="*/ 5277796 w 7570879"/>
              <a:gd name="connsiteY5571" fmla="*/ 8729709 h 10799773"/>
              <a:gd name="connsiteX5572" fmla="*/ 5288629 w 7570879"/>
              <a:gd name="connsiteY5572" fmla="*/ 8771005 h 10799773"/>
              <a:gd name="connsiteX5573" fmla="*/ 5306780 w 7570879"/>
              <a:gd name="connsiteY5573" fmla="*/ 8747553 h 10799773"/>
              <a:gd name="connsiteX5574" fmla="*/ 5277796 w 7570879"/>
              <a:gd name="connsiteY5574" fmla="*/ 8729709 h 10799773"/>
              <a:gd name="connsiteX5575" fmla="*/ 1094872 w 7570879"/>
              <a:gd name="connsiteY5575" fmla="*/ 8734213 h 10799773"/>
              <a:gd name="connsiteX5576" fmla="*/ 1165329 w 7570879"/>
              <a:gd name="connsiteY5576" fmla="*/ 8765057 h 10799773"/>
              <a:gd name="connsiteX5577" fmla="*/ 1122096 w 7570879"/>
              <a:gd name="connsiteY5577" fmla="*/ 8729199 h 10799773"/>
              <a:gd name="connsiteX5578" fmla="*/ 1094872 w 7570879"/>
              <a:gd name="connsiteY5578" fmla="*/ 8734213 h 10799773"/>
              <a:gd name="connsiteX5579" fmla="*/ 4394552 w 7570879"/>
              <a:gd name="connsiteY5579" fmla="*/ 8753161 h 10799773"/>
              <a:gd name="connsiteX5580" fmla="*/ 4386939 w 7570879"/>
              <a:gd name="connsiteY5580" fmla="*/ 8783156 h 10799773"/>
              <a:gd name="connsiteX5581" fmla="*/ 4483525 w 7570879"/>
              <a:gd name="connsiteY5581" fmla="*/ 8813405 h 10799773"/>
              <a:gd name="connsiteX5582" fmla="*/ 4466734 w 7570879"/>
              <a:gd name="connsiteY5582" fmla="*/ 8754181 h 10799773"/>
              <a:gd name="connsiteX5583" fmla="*/ 4419882 w 7570879"/>
              <a:gd name="connsiteY5583" fmla="*/ 8740075 h 10799773"/>
              <a:gd name="connsiteX5584" fmla="*/ 4394552 w 7570879"/>
              <a:gd name="connsiteY5584" fmla="*/ 8753161 h 10799773"/>
              <a:gd name="connsiteX5585" fmla="*/ 4975810 w 7570879"/>
              <a:gd name="connsiteY5585" fmla="*/ 8761488 h 10799773"/>
              <a:gd name="connsiteX5586" fmla="*/ 5020853 w 7570879"/>
              <a:gd name="connsiteY5586" fmla="*/ 8803294 h 10799773"/>
              <a:gd name="connsiteX5587" fmla="*/ 5064715 w 7570879"/>
              <a:gd name="connsiteY5587" fmla="*/ 8810431 h 10799773"/>
              <a:gd name="connsiteX5588" fmla="*/ 5064715 w 7570879"/>
              <a:gd name="connsiteY5588" fmla="*/ 8785365 h 10799773"/>
              <a:gd name="connsiteX5589" fmla="*/ 5014659 w 7570879"/>
              <a:gd name="connsiteY5589" fmla="*/ 8742540 h 10799773"/>
              <a:gd name="connsiteX5590" fmla="*/ 4982752 w 7570879"/>
              <a:gd name="connsiteY5590" fmla="*/ 8734977 h 10799773"/>
              <a:gd name="connsiteX5591" fmla="*/ 4975810 w 7570879"/>
              <a:gd name="connsiteY5591" fmla="*/ 8761488 h 10799773"/>
              <a:gd name="connsiteX5592" fmla="*/ 1191696 w 7570879"/>
              <a:gd name="connsiteY5592" fmla="*/ 8758259 h 10799773"/>
              <a:gd name="connsiteX5593" fmla="*/ 1258576 w 7570879"/>
              <a:gd name="connsiteY5593" fmla="*/ 8792927 h 10799773"/>
              <a:gd name="connsiteX5594" fmla="*/ 1267022 w 7570879"/>
              <a:gd name="connsiteY5594" fmla="*/ 8775849 h 10799773"/>
              <a:gd name="connsiteX5595" fmla="*/ 1191696 w 7570879"/>
              <a:gd name="connsiteY5595" fmla="*/ 8758259 h 10799773"/>
              <a:gd name="connsiteX5596" fmla="*/ 4660782 w 7570879"/>
              <a:gd name="connsiteY5596" fmla="*/ 8765312 h 10799773"/>
              <a:gd name="connsiteX5597" fmla="*/ 4726846 w 7570879"/>
              <a:gd name="connsiteY5597" fmla="*/ 8800575 h 10799773"/>
              <a:gd name="connsiteX5598" fmla="*/ 4710702 w 7570879"/>
              <a:gd name="connsiteY5598" fmla="*/ 8754436 h 10799773"/>
              <a:gd name="connsiteX5599" fmla="*/ 4660782 w 7570879"/>
              <a:gd name="connsiteY5599" fmla="*/ 8765312 h 10799773"/>
              <a:gd name="connsiteX5600" fmla="*/ 5461468 w 7570879"/>
              <a:gd name="connsiteY5600" fmla="*/ 8783580 h 10799773"/>
              <a:gd name="connsiteX5601" fmla="*/ 5456064 w 7570879"/>
              <a:gd name="connsiteY5601" fmla="*/ 8820288 h 10799773"/>
              <a:gd name="connsiteX5602" fmla="*/ 5475225 w 7570879"/>
              <a:gd name="connsiteY5602" fmla="*/ 8816719 h 10799773"/>
              <a:gd name="connsiteX5603" fmla="*/ 5484453 w 7570879"/>
              <a:gd name="connsiteY5603" fmla="*/ 8746789 h 10799773"/>
              <a:gd name="connsiteX5604" fmla="*/ 5461468 w 7570879"/>
              <a:gd name="connsiteY5604" fmla="*/ 8783580 h 10799773"/>
              <a:gd name="connsiteX5605" fmla="*/ 1107150 w 7570879"/>
              <a:gd name="connsiteY5605" fmla="*/ 8786045 h 10799773"/>
              <a:gd name="connsiteX5606" fmla="*/ 1152354 w 7570879"/>
              <a:gd name="connsiteY5606" fmla="*/ 8836687 h 10799773"/>
              <a:gd name="connsiteX5607" fmla="*/ 1179587 w 7570879"/>
              <a:gd name="connsiteY5607" fmla="*/ 8845099 h 10799773"/>
              <a:gd name="connsiteX5608" fmla="*/ 1179587 w 7570879"/>
              <a:gd name="connsiteY5608" fmla="*/ 8819863 h 10799773"/>
              <a:gd name="connsiteX5609" fmla="*/ 1148548 w 7570879"/>
              <a:gd name="connsiteY5609" fmla="*/ 8782731 h 10799773"/>
              <a:gd name="connsiteX5610" fmla="*/ 1107150 w 7570879"/>
              <a:gd name="connsiteY5610" fmla="*/ 8786045 h 10799773"/>
              <a:gd name="connsiteX5611" fmla="*/ 1288520 w 7570879"/>
              <a:gd name="connsiteY5611" fmla="*/ 8787659 h 10799773"/>
              <a:gd name="connsiteX5612" fmla="*/ 1326629 w 7570879"/>
              <a:gd name="connsiteY5612" fmla="*/ 8818164 h 10799773"/>
              <a:gd name="connsiteX5613" fmla="*/ 1373244 w 7570879"/>
              <a:gd name="connsiteY5613" fmla="*/ 8814001 h 10799773"/>
              <a:gd name="connsiteX5614" fmla="*/ 1321803 w 7570879"/>
              <a:gd name="connsiteY5614" fmla="*/ 8778482 h 10799773"/>
              <a:gd name="connsiteX5615" fmla="*/ 1288520 w 7570879"/>
              <a:gd name="connsiteY5615" fmla="*/ 8770496 h 10799773"/>
              <a:gd name="connsiteX5616" fmla="*/ 1288520 w 7570879"/>
              <a:gd name="connsiteY5616" fmla="*/ 8787659 h 10799773"/>
              <a:gd name="connsiteX5617" fmla="*/ 4768482 w 7570879"/>
              <a:gd name="connsiteY5617" fmla="*/ 8780777 h 10799773"/>
              <a:gd name="connsiteX5618" fmla="*/ 4787855 w 7570879"/>
              <a:gd name="connsiteY5618" fmla="*/ 8825896 h 10799773"/>
              <a:gd name="connsiteX5619" fmla="*/ 4834572 w 7570879"/>
              <a:gd name="connsiteY5619" fmla="*/ 8793522 h 10799773"/>
              <a:gd name="connsiteX5620" fmla="*/ 4768482 w 7570879"/>
              <a:gd name="connsiteY5620" fmla="*/ 8780777 h 10799773"/>
              <a:gd name="connsiteX5621" fmla="*/ 5101023 w 7570879"/>
              <a:gd name="connsiteY5621" fmla="*/ 8801170 h 10799773"/>
              <a:gd name="connsiteX5622" fmla="*/ 5101023 w 7570879"/>
              <a:gd name="connsiteY5622" fmla="*/ 8831419 h 10799773"/>
              <a:gd name="connsiteX5623" fmla="*/ 5123820 w 7570879"/>
              <a:gd name="connsiteY5623" fmla="*/ 8831419 h 10799773"/>
              <a:gd name="connsiteX5624" fmla="*/ 5152770 w 7570879"/>
              <a:gd name="connsiteY5624" fmla="*/ 8807967 h 10799773"/>
              <a:gd name="connsiteX5625" fmla="*/ 5123209 w 7570879"/>
              <a:gd name="connsiteY5625" fmla="*/ 8771005 h 10799773"/>
              <a:gd name="connsiteX5626" fmla="*/ 5101023 w 7570879"/>
              <a:gd name="connsiteY5626" fmla="*/ 8771005 h 10799773"/>
              <a:gd name="connsiteX5627" fmla="*/ 5101023 w 7570879"/>
              <a:gd name="connsiteY5627" fmla="*/ 8801170 h 10799773"/>
              <a:gd name="connsiteX5628" fmla="*/ 4516697 w 7570879"/>
              <a:gd name="connsiteY5628" fmla="*/ 8806692 h 10799773"/>
              <a:gd name="connsiteX5629" fmla="*/ 4510511 w 7570879"/>
              <a:gd name="connsiteY5629" fmla="*/ 8830399 h 10799773"/>
              <a:gd name="connsiteX5630" fmla="*/ 4551356 w 7570879"/>
              <a:gd name="connsiteY5630" fmla="*/ 8843825 h 10799773"/>
              <a:gd name="connsiteX5631" fmla="*/ 4604557 w 7570879"/>
              <a:gd name="connsiteY5631" fmla="*/ 8849688 h 10799773"/>
              <a:gd name="connsiteX5632" fmla="*/ 4578785 w 7570879"/>
              <a:gd name="connsiteY5632" fmla="*/ 8796326 h 10799773"/>
              <a:gd name="connsiteX5633" fmla="*/ 4516697 w 7570879"/>
              <a:gd name="connsiteY5633" fmla="*/ 8806692 h 10799773"/>
              <a:gd name="connsiteX5634" fmla="*/ 5192987 w 7570879"/>
              <a:gd name="connsiteY5634" fmla="*/ 8791992 h 10799773"/>
              <a:gd name="connsiteX5635" fmla="*/ 5202486 w 7570879"/>
              <a:gd name="connsiteY5635" fmla="*/ 8843485 h 10799773"/>
              <a:gd name="connsiteX5636" fmla="*/ 5215852 w 7570879"/>
              <a:gd name="connsiteY5636" fmla="*/ 8790719 h 10799773"/>
              <a:gd name="connsiteX5637" fmla="*/ 5192987 w 7570879"/>
              <a:gd name="connsiteY5637" fmla="*/ 8791992 h 10799773"/>
              <a:gd name="connsiteX5638" fmla="*/ 4865714 w 7570879"/>
              <a:gd name="connsiteY5638" fmla="*/ 8804484 h 10799773"/>
              <a:gd name="connsiteX5639" fmla="*/ 4888614 w 7570879"/>
              <a:gd name="connsiteY5639" fmla="*/ 8858440 h 10799773"/>
              <a:gd name="connsiteX5640" fmla="*/ 4925763 w 7570879"/>
              <a:gd name="connsiteY5640" fmla="*/ 8819693 h 10799773"/>
              <a:gd name="connsiteX5641" fmla="*/ 4865714 w 7570879"/>
              <a:gd name="connsiteY5641" fmla="*/ 8804484 h 10799773"/>
              <a:gd name="connsiteX5642" fmla="*/ 5266631 w 7570879"/>
              <a:gd name="connsiteY5642" fmla="*/ 8803039 h 10799773"/>
              <a:gd name="connsiteX5643" fmla="*/ 5269664 w 7570879"/>
              <a:gd name="connsiteY5643" fmla="*/ 8867701 h 10799773"/>
              <a:gd name="connsiteX5644" fmla="*/ 5286004 w 7570879"/>
              <a:gd name="connsiteY5644" fmla="*/ 8805843 h 10799773"/>
              <a:gd name="connsiteX5645" fmla="*/ 5266631 w 7570879"/>
              <a:gd name="connsiteY5645" fmla="*/ 8803039 h 10799773"/>
              <a:gd name="connsiteX5646" fmla="*/ 1203974 w 7570879"/>
              <a:gd name="connsiteY5646" fmla="*/ 8816294 h 10799773"/>
              <a:gd name="connsiteX5647" fmla="*/ 1255356 w 7570879"/>
              <a:gd name="connsiteY5647" fmla="*/ 8862008 h 10799773"/>
              <a:gd name="connsiteX5648" fmla="*/ 1269503 w 7570879"/>
              <a:gd name="connsiteY5648" fmla="*/ 8826236 h 10799773"/>
              <a:gd name="connsiteX5649" fmla="*/ 1203974 w 7570879"/>
              <a:gd name="connsiteY5649" fmla="*/ 8816294 h 10799773"/>
              <a:gd name="connsiteX5650" fmla="*/ 1713560 w 7570879"/>
              <a:gd name="connsiteY5650" fmla="*/ 8812726 h 10799773"/>
              <a:gd name="connsiteX5651" fmla="*/ 1906196 w 7570879"/>
              <a:gd name="connsiteY5651" fmla="*/ 8883761 h 10799773"/>
              <a:gd name="connsiteX5652" fmla="*/ 3231083 w 7570879"/>
              <a:gd name="connsiteY5652" fmla="*/ 9435815 h 10799773"/>
              <a:gd name="connsiteX5653" fmla="*/ 3491297 w 7570879"/>
              <a:gd name="connsiteY5653" fmla="*/ 9549676 h 10799773"/>
              <a:gd name="connsiteX5654" fmla="*/ 2638023 w 7570879"/>
              <a:gd name="connsiteY5654" fmla="*/ 9139522 h 10799773"/>
              <a:gd name="connsiteX5655" fmla="*/ 1713560 w 7570879"/>
              <a:gd name="connsiteY5655" fmla="*/ 8812726 h 10799773"/>
              <a:gd name="connsiteX5656" fmla="*/ 4637874 w 7570879"/>
              <a:gd name="connsiteY5656" fmla="*/ 8842465 h 10799773"/>
              <a:gd name="connsiteX5657" fmla="*/ 4631637 w 7570879"/>
              <a:gd name="connsiteY5657" fmla="*/ 8866257 h 10799773"/>
              <a:gd name="connsiteX5658" fmla="*/ 4667189 w 7570879"/>
              <a:gd name="connsiteY5658" fmla="*/ 8878578 h 10799773"/>
              <a:gd name="connsiteX5659" fmla="*/ 4702723 w 7570879"/>
              <a:gd name="connsiteY5659" fmla="*/ 8890983 h 10799773"/>
              <a:gd name="connsiteX5660" fmla="*/ 4709827 w 7570879"/>
              <a:gd name="connsiteY5660" fmla="*/ 8872460 h 10799773"/>
              <a:gd name="connsiteX5661" fmla="*/ 4669840 w 7570879"/>
              <a:gd name="connsiteY5661" fmla="*/ 8826406 h 10799773"/>
              <a:gd name="connsiteX5662" fmla="*/ 4644111 w 7570879"/>
              <a:gd name="connsiteY5662" fmla="*/ 8818673 h 10799773"/>
              <a:gd name="connsiteX5663" fmla="*/ 4637874 w 7570879"/>
              <a:gd name="connsiteY5663" fmla="*/ 8842465 h 10799773"/>
              <a:gd name="connsiteX5664" fmla="*/ 1302761 w 7570879"/>
              <a:gd name="connsiteY5664" fmla="*/ 8851727 h 10799773"/>
              <a:gd name="connsiteX5665" fmla="*/ 1346011 w 7570879"/>
              <a:gd name="connsiteY5665" fmla="*/ 8888010 h 10799773"/>
              <a:gd name="connsiteX5666" fmla="*/ 1385344 w 7570879"/>
              <a:gd name="connsiteY5666" fmla="*/ 8903984 h 10799773"/>
              <a:gd name="connsiteX5667" fmla="*/ 1385344 w 7570879"/>
              <a:gd name="connsiteY5667" fmla="*/ 8880957 h 10799773"/>
              <a:gd name="connsiteX5668" fmla="*/ 1347234 w 7570879"/>
              <a:gd name="connsiteY5668" fmla="*/ 8844675 h 10799773"/>
              <a:gd name="connsiteX5669" fmla="*/ 1302761 w 7570879"/>
              <a:gd name="connsiteY5669" fmla="*/ 8851727 h 10799773"/>
              <a:gd name="connsiteX5670" fmla="*/ 4955791 w 7570879"/>
              <a:gd name="connsiteY5670" fmla="*/ 8854106 h 10799773"/>
              <a:gd name="connsiteX5671" fmla="*/ 4993348 w 7570879"/>
              <a:gd name="connsiteY5671" fmla="*/ 8884270 h 10799773"/>
              <a:gd name="connsiteX5672" fmla="*/ 5041756 w 7570879"/>
              <a:gd name="connsiteY5672" fmla="*/ 8885036 h 10799773"/>
              <a:gd name="connsiteX5673" fmla="*/ 5014795 w 7570879"/>
              <a:gd name="connsiteY5673" fmla="*/ 8838981 h 10799773"/>
              <a:gd name="connsiteX5674" fmla="*/ 4955791 w 7570879"/>
              <a:gd name="connsiteY5674" fmla="*/ 8854106 h 10799773"/>
              <a:gd name="connsiteX5675" fmla="*/ 5452019 w 7570879"/>
              <a:gd name="connsiteY5675" fmla="*/ 8848583 h 10799773"/>
              <a:gd name="connsiteX5676" fmla="*/ 5444670 w 7570879"/>
              <a:gd name="connsiteY5676" fmla="*/ 8884781 h 10799773"/>
              <a:gd name="connsiteX5677" fmla="*/ 5437328 w 7570879"/>
              <a:gd name="connsiteY5677" fmla="*/ 8903899 h 10799773"/>
              <a:gd name="connsiteX5678" fmla="*/ 5462828 w 7570879"/>
              <a:gd name="connsiteY5678" fmla="*/ 8903899 h 10799773"/>
              <a:gd name="connsiteX5679" fmla="*/ 5488327 w 7570879"/>
              <a:gd name="connsiteY5679" fmla="*/ 8903899 h 10799773"/>
              <a:gd name="connsiteX5680" fmla="*/ 5488327 w 7570879"/>
              <a:gd name="connsiteY5680" fmla="*/ 8867701 h 10799773"/>
              <a:gd name="connsiteX5681" fmla="*/ 5470178 w 7570879"/>
              <a:gd name="connsiteY5681" fmla="*/ 8831419 h 10799773"/>
              <a:gd name="connsiteX5682" fmla="*/ 5452019 w 7570879"/>
              <a:gd name="connsiteY5682" fmla="*/ 8848583 h 10799773"/>
              <a:gd name="connsiteX5683" fmla="*/ 1151063 w 7570879"/>
              <a:gd name="connsiteY5683" fmla="*/ 8931174 h 10799773"/>
              <a:gd name="connsiteX5684" fmla="*/ 1249102 w 7570879"/>
              <a:gd name="connsiteY5684" fmla="*/ 9117090 h 10799773"/>
              <a:gd name="connsiteX5685" fmla="*/ 1272256 w 7570879"/>
              <a:gd name="connsiteY5685" fmla="*/ 9088285 h 10799773"/>
              <a:gd name="connsiteX5686" fmla="*/ 1216337 w 7570879"/>
              <a:gd name="connsiteY5686" fmla="*/ 8948509 h 10799773"/>
              <a:gd name="connsiteX5687" fmla="*/ 1189197 w 7570879"/>
              <a:gd name="connsiteY5687" fmla="*/ 8866172 h 10799773"/>
              <a:gd name="connsiteX5688" fmla="*/ 1159398 w 7570879"/>
              <a:gd name="connsiteY5688" fmla="*/ 8854786 h 10799773"/>
              <a:gd name="connsiteX5689" fmla="*/ 1124594 w 7570879"/>
              <a:gd name="connsiteY5689" fmla="*/ 8843485 h 10799773"/>
              <a:gd name="connsiteX5690" fmla="*/ 1151063 w 7570879"/>
              <a:gd name="connsiteY5690" fmla="*/ 8931174 h 10799773"/>
              <a:gd name="connsiteX5691" fmla="*/ 4742107 w 7570879"/>
              <a:gd name="connsiteY5691" fmla="*/ 8874244 h 10799773"/>
              <a:gd name="connsiteX5692" fmla="*/ 4769791 w 7570879"/>
              <a:gd name="connsiteY5692" fmla="*/ 8908827 h 10799773"/>
              <a:gd name="connsiteX5693" fmla="*/ 4795579 w 7570879"/>
              <a:gd name="connsiteY5693" fmla="*/ 8916730 h 10799773"/>
              <a:gd name="connsiteX5694" fmla="*/ 4803473 w 7570879"/>
              <a:gd name="connsiteY5694" fmla="*/ 8896166 h 10799773"/>
              <a:gd name="connsiteX5695" fmla="*/ 4764786 w 7570879"/>
              <a:gd name="connsiteY5695" fmla="*/ 8855805 h 10799773"/>
              <a:gd name="connsiteX5696" fmla="*/ 4742107 w 7570879"/>
              <a:gd name="connsiteY5696" fmla="*/ 8874244 h 10799773"/>
              <a:gd name="connsiteX5697" fmla="*/ 5085618 w 7570879"/>
              <a:gd name="connsiteY5697" fmla="*/ 8879002 h 10799773"/>
              <a:gd name="connsiteX5698" fmla="*/ 5126225 w 7570879"/>
              <a:gd name="connsiteY5698" fmla="*/ 8916050 h 10799773"/>
              <a:gd name="connsiteX5699" fmla="*/ 5118187 w 7570879"/>
              <a:gd name="connsiteY5699" fmla="*/ 8862944 h 10799773"/>
              <a:gd name="connsiteX5700" fmla="*/ 5085618 w 7570879"/>
              <a:gd name="connsiteY5700" fmla="*/ 8879002 h 10799773"/>
              <a:gd name="connsiteX5701" fmla="*/ 1397444 w 7570879"/>
              <a:gd name="connsiteY5701" fmla="*/ 8876963 h 10799773"/>
              <a:gd name="connsiteX5702" fmla="*/ 1454935 w 7570879"/>
              <a:gd name="connsiteY5702" fmla="*/ 8921402 h 10799773"/>
              <a:gd name="connsiteX5703" fmla="*/ 1472787 w 7570879"/>
              <a:gd name="connsiteY5703" fmla="*/ 8895827 h 10799773"/>
              <a:gd name="connsiteX5704" fmla="*/ 1397444 w 7570879"/>
              <a:gd name="connsiteY5704" fmla="*/ 8876963 h 10799773"/>
              <a:gd name="connsiteX5705" fmla="*/ 4491155 w 7570879"/>
              <a:gd name="connsiteY5705" fmla="*/ 8886650 h 10799773"/>
              <a:gd name="connsiteX5706" fmla="*/ 4540693 w 7570879"/>
              <a:gd name="connsiteY5706" fmla="*/ 8937717 h 10799773"/>
              <a:gd name="connsiteX5707" fmla="*/ 4579473 w 7570879"/>
              <a:gd name="connsiteY5707" fmla="*/ 8950633 h 10799773"/>
              <a:gd name="connsiteX5708" fmla="*/ 4587291 w 7570879"/>
              <a:gd name="connsiteY5708" fmla="*/ 8926076 h 10799773"/>
              <a:gd name="connsiteX5709" fmla="*/ 4536572 w 7570879"/>
              <a:gd name="connsiteY5709" fmla="*/ 8872800 h 10799773"/>
              <a:gd name="connsiteX5710" fmla="*/ 4499355 w 7570879"/>
              <a:gd name="connsiteY5710" fmla="*/ 8865322 h 10799773"/>
              <a:gd name="connsiteX5711" fmla="*/ 4491155 w 7570879"/>
              <a:gd name="connsiteY5711" fmla="*/ 8886650 h 10799773"/>
              <a:gd name="connsiteX5712" fmla="*/ 1233646 w 7570879"/>
              <a:gd name="connsiteY5712" fmla="*/ 8912990 h 10799773"/>
              <a:gd name="connsiteX5713" fmla="*/ 1352154 w 7570879"/>
              <a:gd name="connsiteY5713" fmla="*/ 9167308 h 10799773"/>
              <a:gd name="connsiteX5714" fmla="*/ 1415287 w 7570879"/>
              <a:gd name="connsiteY5714" fmla="*/ 9222114 h 10799773"/>
              <a:gd name="connsiteX5715" fmla="*/ 1451281 w 7570879"/>
              <a:gd name="connsiteY5715" fmla="*/ 9247860 h 10799773"/>
              <a:gd name="connsiteX5716" fmla="*/ 1410461 w 7570879"/>
              <a:gd name="connsiteY5716" fmla="*/ 9175635 h 10799773"/>
              <a:gd name="connsiteX5717" fmla="*/ 1350259 w 7570879"/>
              <a:gd name="connsiteY5717" fmla="*/ 9087435 h 10799773"/>
              <a:gd name="connsiteX5718" fmla="*/ 1348067 w 7570879"/>
              <a:gd name="connsiteY5718" fmla="*/ 9080298 h 10799773"/>
              <a:gd name="connsiteX5719" fmla="*/ 1365257 w 7570879"/>
              <a:gd name="connsiteY5719" fmla="*/ 9089219 h 10799773"/>
              <a:gd name="connsiteX5720" fmla="*/ 1355290 w 7570879"/>
              <a:gd name="connsiteY5720" fmla="*/ 9066108 h 10799773"/>
              <a:gd name="connsiteX5721" fmla="*/ 1322194 w 7570879"/>
              <a:gd name="connsiteY5721" fmla="*/ 8976464 h 10799773"/>
              <a:gd name="connsiteX5722" fmla="*/ 1242525 w 7570879"/>
              <a:gd name="connsiteY5722" fmla="*/ 8879768 h 10799773"/>
              <a:gd name="connsiteX5723" fmla="*/ 1225378 w 7570879"/>
              <a:gd name="connsiteY5723" fmla="*/ 8879768 h 10799773"/>
              <a:gd name="connsiteX5724" fmla="*/ 1233646 w 7570879"/>
              <a:gd name="connsiteY5724" fmla="*/ 8912990 h 10799773"/>
              <a:gd name="connsiteX5725" fmla="*/ 4841956 w 7570879"/>
              <a:gd name="connsiteY5725" fmla="*/ 8899225 h 10799773"/>
              <a:gd name="connsiteX5726" fmla="*/ 4886192 w 7570879"/>
              <a:gd name="connsiteY5726" fmla="*/ 8940012 h 10799773"/>
              <a:gd name="connsiteX5727" fmla="*/ 4907375 w 7570879"/>
              <a:gd name="connsiteY5727" fmla="*/ 8916050 h 10799773"/>
              <a:gd name="connsiteX5728" fmla="*/ 4896261 w 7570879"/>
              <a:gd name="connsiteY5728" fmla="*/ 8891833 h 10799773"/>
              <a:gd name="connsiteX5729" fmla="*/ 4867566 w 7570879"/>
              <a:gd name="connsiteY5729" fmla="*/ 8885121 h 10799773"/>
              <a:gd name="connsiteX5730" fmla="*/ 4841956 w 7570879"/>
              <a:gd name="connsiteY5730" fmla="*/ 8899225 h 10799773"/>
              <a:gd name="connsiteX5731" fmla="*/ 5173647 w 7570879"/>
              <a:gd name="connsiteY5731" fmla="*/ 8903899 h 10799773"/>
              <a:gd name="connsiteX5732" fmla="*/ 5191797 w 7570879"/>
              <a:gd name="connsiteY5732" fmla="*/ 8928115 h 10799773"/>
              <a:gd name="connsiteX5733" fmla="*/ 5209955 w 7570879"/>
              <a:gd name="connsiteY5733" fmla="*/ 8903899 h 10799773"/>
              <a:gd name="connsiteX5734" fmla="*/ 5191797 w 7570879"/>
              <a:gd name="connsiteY5734" fmla="*/ 8879768 h 10799773"/>
              <a:gd name="connsiteX5735" fmla="*/ 5173647 w 7570879"/>
              <a:gd name="connsiteY5735" fmla="*/ 8903899 h 10799773"/>
              <a:gd name="connsiteX5736" fmla="*/ 5242890 w 7570879"/>
              <a:gd name="connsiteY5736" fmla="*/ 8915540 h 10799773"/>
              <a:gd name="connsiteX5737" fmla="*/ 5248200 w 7570879"/>
              <a:gd name="connsiteY5737" fmla="*/ 8947404 h 10799773"/>
              <a:gd name="connsiteX5738" fmla="*/ 5272349 w 7570879"/>
              <a:gd name="connsiteY5738" fmla="*/ 8923358 h 10799773"/>
              <a:gd name="connsiteX5739" fmla="*/ 5242890 w 7570879"/>
              <a:gd name="connsiteY5739" fmla="*/ 8915540 h 10799773"/>
              <a:gd name="connsiteX5740" fmla="*/ 1324828 w 7570879"/>
              <a:gd name="connsiteY5740" fmla="*/ 8915115 h 10799773"/>
              <a:gd name="connsiteX5741" fmla="*/ 1356301 w 7570879"/>
              <a:gd name="connsiteY5741" fmla="*/ 9006373 h 10799773"/>
              <a:gd name="connsiteX5742" fmla="*/ 1480791 w 7570879"/>
              <a:gd name="connsiteY5742" fmla="*/ 9157791 h 10799773"/>
              <a:gd name="connsiteX5743" fmla="*/ 1456158 w 7570879"/>
              <a:gd name="connsiteY5743" fmla="*/ 9085396 h 10799773"/>
              <a:gd name="connsiteX5744" fmla="*/ 1421652 w 7570879"/>
              <a:gd name="connsiteY5744" fmla="*/ 9001530 h 10799773"/>
              <a:gd name="connsiteX5745" fmla="*/ 1396602 w 7570879"/>
              <a:gd name="connsiteY5745" fmla="*/ 8972385 h 10799773"/>
              <a:gd name="connsiteX5746" fmla="*/ 1371544 w 7570879"/>
              <a:gd name="connsiteY5746" fmla="*/ 8954881 h 10799773"/>
              <a:gd name="connsiteX5747" fmla="*/ 1387519 w 7570879"/>
              <a:gd name="connsiteY5747" fmla="*/ 8949018 h 10799773"/>
              <a:gd name="connsiteX5748" fmla="*/ 1391394 w 7570879"/>
              <a:gd name="connsiteY5748" fmla="*/ 8931004 h 10799773"/>
              <a:gd name="connsiteX5749" fmla="*/ 1324828 w 7570879"/>
              <a:gd name="connsiteY5749" fmla="*/ 8915115 h 10799773"/>
              <a:gd name="connsiteX5750" fmla="*/ 4613215 w 7570879"/>
              <a:gd name="connsiteY5750" fmla="*/ 8928796 h 10799773"/>
              <a:gd name="connsiteX5751" fmla="*/ 4606724 w 7570879"/>
              <a:gd name="connsiteY5751" fmla="*/ 8953607 h 10799773"/>
              <a:gd name="connsiteX5752" fmla="*/ 4636794 w 7570879"/>
              <a:gd name="connsiteY5752" fmla="*/ 8965077 h 10799773"/>
              <a:gd name="connsiteX5753" fmla="*/ 4693198 w 7570879"/>
              <a:gd name="connsiteY5753" fmla="*/ 8951652 h 10799773"/>
              <a:gd name="connsiteX5754" fmla="*/ 4699698 w 7570879"/>
              <a:gd name="connsiteY5754" fmla="*/ 8926756 h 10799773"/>
              <a:gd name="connsiteX5755" fmla="*/ 4669619 w 7570879"/>
              <a:gd name="connsiteY5755" fmla="*/ 8915370 h 10799773"/>
              <a:gd name="connsiteX5756" fmla="*/ 4613215 w 7570879"/>
              <a:gd name="connsiteY5756" fmla="*/ 8928796 h 10799773"/>
              <a:gd name="connsiteX5757" fmla="*/ 4937947 w 7570879"/>
              <a:gd name="connsiteY5757" fmla="*/ 8925567 h 10799773"/>
              <a:gd name="connsiteX5758" fmla="*/ 4975980 w 7570879"/>
              <a:gd name="connsiteY5758" fmla="*/ 8964228 h 10799773"/>
              <a:gd name="connsiteX5759" fmla="*/ 5007674 w 7570879"/>
              <a:gd name="connsiteY5759" fmla="*/ 8971111 h 10799773"/>
              <a:gd name="connsiteX5760" fmla="*/ 5031449 w 7570879"/>
              <a:gd name="connsiteY5760" fmla="*/ 8954117 h 10799773"/>
              <a:gd name="connsiteX5761" fmla="*/ 5037669 w 7570879"/>
              <a:gd name="connsiteY5761" fmla="*/ 8930325 h 10799773"/>
              <a:gd name="connsiteX5762" fmla="*/ 4991411 w 7570879"/>
              <a:gd name="connsiteY5762" fmla="*/ 8918599 h 10799773"/>
              <a:gd name="connsiteX5763" fmla="*/ 4945153 w 7570879"/>
              <a:gd name="connsiteY5763" fmla="*/ 8906873 h 10799773"/>
              <a:gd name="connsiteX5764" fmla="*/ 4937947 w 7570879"/>
              <a:gd name="connsiteY5764" fmla="*/ 8925567 h 10799773"/>
              <a:gd name="connsiteX5765" fmla="*/ 5439919 w 7570879"/>
              <a:gd name="connsiteY5765" fmla="*/ 8945280 h 10799773"/>
              <a:gd name="connsiteX5766" fmla="*/ 5439919 w 7570879"/>
              <a:gd name="connsiteY5766" fmla="*/ 8985556 h 10799773"/>
              <a:gd name="connsiteX5767" fmla="*/ 5455044 w 7570879"/>
              <a:gd name="connsiteY5767" fmla="*/ 8994563 h 10799773"/>
              <a:gd name="connsiteX5768" fmla="*/ 5470178 w 7570879"/>
              <a:gd name="connsiteY5768" fmla="*/ 8959300 h 10799773"/>
              <a:gd name="connsiteX5769" fmla="*/ 5455044 w 7570879"/>
              <a:gd name="connsiteY5769" fmla="*/ 8919024 h 10799773"/>
              <a:gd name="connsiteX5770" fmla="*/ 5439919 w 7570879"/>
              <a:gd name="connsiteY5770" fmla="*/ 8945280 h 10799773"/>
              <a:gd name="connsiteX5771" fmla="*/ 1421652 w 7570879"/>
              <a:gd name="connsiteY5771" fmla="*/ 8947149 h 10799773"/>
              <a:gd name="connsiteX5772" fmla="*/ 1494684 w 7570879"/>
              <a:gd name="connsiteY5772" fmla="*/ 8988529 h 10799773"/>
              <a:gd name="connsiteX5773" fmla="*/ 1456999 w 7570879"/>
              <a:gd name="connsiteY5773" fmla="*/ 8941711 h 10799773"/>
              <a:gd name="connsiteX5774" fmla="*/ 1421652 w 7570879"/>
              <a:gd name="connsiteY5774" fmla="*/ 8929390 h 10799773"/>
              <a:gd name="connsiteX5775" fmla="*/ 1421652 w 7570879"/>
              <a:gd name="connsiteY5775" fmla="*/ 8947149 h 10799773"/>
              <a:gd name="connsiteX5776" fmla="*/ 4721154 w 7570879"/>
              <a:gd name="connsiteY5776" fmla="*/ 8956751 h 10799773"/>
              <a:gd name="connsiteX5777" fmla="*/ 4729310 w 7570879"/>
              <a:gd name="connsiteY5777" fmla="*/ 8991164 h 10799773"/>
              <a:gd name="connsiteX5778" fmla="*/ 4783955 w 7570879"/>
              <a:gd name="connsiteY5778" fmla="*/ 8968817 h 10799773"/>
              <a:gd name="connsiteX5779" fmla="*/ 4787626 w 7570879"/>
              <a:gd name="connsiteY5779" fmla="*/ 8943240 h 10799773"/>
              <a:gd name="connsiteX5780" fmla="*/ 4757648 w 7570879"/>
              <a:gd name="connsiteY5780" fmla="*/ 8937547 h 10799773"/>
              <a:gd name="connsiteX5781" fmla="*/ 4727679 w 7570879"/>
              <a:gd name="connsiteY5781" fmla="*/ 8931855 h 10799773"/>
              <a:gd name="connsiteX5782" fmla="*/ 4721154 w 7570879"/>
              <a:gd name="connsiteY5782" fmla="*/ 8956751 h 10799773"/>
              <a:gd name="connsiteX5783" fmla="*/ 5072065 w 7570879"/>
              <a:gd name="connsiteY5783" fmla="*/ 8959300 h 10799773"/>
              <a:gd name="connsiteX5784" fmla="*/ 5089663 w 7570879"/>
              <a:gd name="connsiteY5784" fmla="*/ 8992269 h 10799773"/>
              <a:gd name="connsiteX5785" fmla="*/ 5111874 w 7570879"/>
              <a:gd name="connsiteY5785" fmla="*/ 8951227 h 10799773"/>
              <a:gd name="connsiteX5786" fmla="*/ 5072065 w 7570879"/>
              <a:gd name="connsiteY5786" fmla="*/ 8959300 h 10799773"/>
              <a:gd name="connsiteX5787" fmla="*/ 4466905 w 7570879"/>
              <a:gd name="connsiteY5787" fmla="*/ 8971450 h 10799773"/>
              <a:gd name="connsiteX5788" fmla="*/ 4504444 w 7570879"/>
              <a:gd name="connsiteY5788" fmla="*/ 9034499 h 10799773"/>
              <a:gd name="connsiteX5789" fmla="*/ 4549343 w 7570879"/>
              <a:gd name="connsiteY5789" fmla="*/ 9048264 h 10799773"/>
              <a:gd name="connsiteX5790" fmla="*/ 4558732 w 7570879"/>
              <a:gd name="connsiteY5790" fmla="*/ 9033564 h 10799773"/>
              <a:gd name="connsiteX5791" fmla="*/ 4537438 w 7570879"/>
              <a:gd name="connsiteY5791" fmla="*/ 8964058 h 10799773"/>
              <a:gd name="connsiteX5792" fmla="*/ 4466905 w 7570879"/>
              <a:gd name="connsiteY5792" fmla="*/ 8971450 h 10799773"/>
              <a:gd name="connsiteX5793" fmla="*/ 1518476 w 7570879"/>
              <a:gd name="connsiteY5793" fmla="*/ 8975019 h 10799773"/>
              <a:gd name="connsiteX5794" fmla="*/ 1533609 w 7570879"/>
              <a:gd name="connsiteY5794" fmla="*/ 8997452 h 10799773"/>
              <a:gd name="connsiteX5795" fmla="*/ 1674040 w 7570879"/>
              <a:gd name="connsiteY5795" fmla="*/ 9042741 h 10799773"/>
              <a:gd name="connsiteX5796" fmla="*/ 1589197 w 7570879"/>
              <a:gd name="connsiteY5796" fmla="*/ 8986830 h 10799773"/>
              <a:gd name="connsiteX5797" fmla="*/ 1518476 w 7570879"/>
              <a:gd name="connsiteY5797" fmla="*/ 8975019 h 10799773"/>
              <a:gd name="connsiteX5798" fmla="*/ 4817858 w 7570879"/>
              <a:gd name="connsiteY5798" fmla="*/ 8983602 h 10799773"/>
              <a:gd name="connsiteX5799" fmla="*/ 4847403 w 7570879"/>
              <a:gd name="connsiteY5799" fmla="*/ 9028466 h 10799773"/>
              <a:gd name="connsiteX5800" fmla="*/ 4872546 w 7570879"/>
              <a:gd name="connsiteY5800" fmla="*/ 9035009 h 10799773"/>
              <a:gd name="connsiteX5801" fmla="*/ 4882394 w 7570879"/>
              <a:gd name="connsiteY5801" fmla="*/ 9008752 h 10799773"/>
              <a:gd name="connsiteX5802" fmla="*/ 4892258 w 7570879"/>
              <a:gd name="connsiteY5802" fmla="*/ 8982497 h 10799773"/>
              <a:gd name="connsiteX5803" fmla="*/ 4872579 w 7570879"/>
              <a:gd name="connsiteY5803" fmla="*/ 8974255 h 10799773"/>
              <a:gd name="connsiteX5804" fmla="*/ 4817858 w 7570879"/>
              <a:gd name="connsiteY5804" fmla="*/ 8983602 h 10799773"/>
              <a:gd name="connsiteX5805" fmla="*/ 5156492 w 7570879"/>
              <a:gd name="connsiteY5805" fmla="*/ 8984281 h 10799773"/>
              <a:gd name="connsiteX5806" fmla="*/ 5154682 w 7570879"/>
              <a:gd name="connsiteY5806" fmla="*/ 9009942 h 10799773"/>
              <a:gd name="connsiteX5807" fmla="*/ 5197855 w 7570879"/>
              <a:gd name="connsiteY5807" fmla="*/ 8982922 h 10799773"/>
              <a:gd name="connsiteX5808" fmla="*/ 5156492 w 7570879"/>
              <a:gd name="connsiteY5808" fmla="*/ 8984281 h 10799773"/>
              <a:gd name="connsiteX5809" fmla="*/ 5229405 w 7570879"/>
              <a:gd name="connsiteY5809" fmla="*/ 8995583 h 10799773"/>
              <a:gd name="connsiteX5810" fmla="*/ 5240213 w 7570879"/>
              <a:gd name="connsiteY5810" fmla="*/ 9029231 h 10799773"/>
              <a:gd name="connsiteX5811" fmla="*/ 5258372 w 7570879"/>
              <a:gd name="connsiteY5811" fmla="*/ 9036113 h 10799773"/>
              <a:gd name="connsiteX5812" fmla="*/ 5258372 w 7570879"/>
              <a:gd name="connsiteY5812" fmla="*/ 9006289 h 10799773"/>
              <a:gd name="connsiteX5813" fmla="*/ 5229405 w 7570879"/>
              <a:gd name="connsiteY5813" fmla="*/ 8995583 h 10799773"/>
              <a:gd name="connsiteX5814" fmla="*/ 1445860 w 7570879"/>
              <a:gd name="connsiteY5814" fmla="*/ 8999576 h 10799773"/>
              <a:gd name="connsiteX5815" fmla="*/ 1481573 w 7570879"/>
              <a:gd name="connsiteY5815" fmla="*/ 9088031 h 10799773"/>
              <a:gd name="connsiteX5816" fmla="*/ 1603115 w 7570879"/>
              <a:gd name="connsiteY5816" fmla="*/ 9230271 h 10799773"/>
              <a:gd name="connsiteX5817" fmla="*/ 1563060 w 7570879"/>
              <a:gd name="connsiteY5817" fmla="*/ 9121679 h 10799773"/>
              <a:gd name="connsiteX5818" fmla="*/ 1512825 w 7570879"/>
              <a:gd name="connsiteY5818" fmla="*/ 9013171 h 10799773"/>
              <a:gd name="connsiteX5819" fmla="*/ 1479338 w 7570879"/>
              <a:gd name="connsiteY5819" fmla="*/ 9001445 h 10799773"/>
              <a:gd name="connsiteX5820" fmla="*/ 1445860 w 7570879"/>
              <a:gd name="connsiteY5820" fmla="*/ 8999576 h 10799773"/>
              <a:gd name="connsiteX5821" fmla="*/ 4592703 w 7570879"/>
              <a:gd name="connsiteY5821" fmla="*/ 9018779 h 10799773"/>
              <a:gd name="connsiteX5822" fmla="*/ 4617371 w 7570879"/>
              <a:gd name="connsiteY5822" fmla="*/ 9071546 h 10799773"/>
              <a:gd name="connsiteX5823" fmla="*/ 4654162 w 7570879"/>
              <a:gd name="connsiteY5823" fmla="*/ 9084291 h 10799773"/>
              <a:gd name="connsiteX5824" fmla="*/ 4666229 w 7570879"/>
              <a:gd name="connsiteY5824" fmla="*/ 9052598 h 10799773"/>
              <a:gd name="connsiteX5825" fmla="*/ 4632036 w 7570879"/>
              <a:gd name="connsiteY5825" fmla="*/ 8995157 h 10799773"/>
              <a:gd name="connsiteX5826" fmla="*/ 4604820 w 7570879"/>
              <a:gd name="connsiteY5826" fmla="*/ 8986915 h 10799773"/>
              <a:gd name="connsiteX5827" fmla="*/ 4592703 w 7570879"/>
              <a:gd name="connsiteY5827" fmla="*/ 9018779 h 10799773"/>
              <a:gd name="connsiteX5828" fmla="*/ 4919475 w 7570879"/>
              <a:gd name="connsiteY5828" fmla="*/ 9016740 h 10799773"/>
              <a:gd name="connsiteX5829" fmla="*/ 4919475 w 7570879"/>
              <a:gd name="connsiteY5829" fmla="*/ 9044950 h 10799773"/>
              <a:gd name="connsiteX5830" fmla="*/ 4961161 w 7570879"/>
              <a:gd name="connsiteY5830" fmla="*/ 9057696 h 10799773"/>
              <a:gd name="connsiteX5831" fmla="*/ 5016307 w 7570879"/>
              <a:gd name="connsiteY5831" fmla="*/ 9036113 h 10799773"/>
              <a:gd name="connsiteX5832" fmla="*/ 4978190 w 7570879"/>
              <a:gd name="connsiteY5832" fmla="*/ 9001785 h 10799773"/>
              <a:gd name="connsiteX5833" fmla="*/ 4919475 w 7570879"/>
              <a:gd name="connsiteY5833" fmla="*/ 9016740 h 10799773"/>
              <a:gd name="connsiteX5834" fmla="*/ 5424965 w 7570879"/>
              <a:gd name="connsiteY5834" fmla="*/ 9042316 h 10799773"/>
              <a:gd name="connsiteX5835" fmla="*/ 5434473 w 7570879"/>
              <a:gd name="connsiteY5835" fmla="*/ 9077749 h 10799773"/>
              <a:gd name="connsiteX5836" fmla="*/ 5464119 w 7570879"/>
              <a:gd name="connsiteY5836" fmla="*/ 9040957 h 10799773"/>
              <a:gd name="connsiteX5837" fmla="*/ 5424965 w 7570879"/>
              <a:gd name="connsiteY5837" fmla="*/ 9042316 h 10799773"/>
              <a:gd name="connsiteX5838" fmla="*/ 562327 w 7570879"/>
              <a:gd name="connsiteY5838" fmla="*/ 9029571 h 10799773"/>
              <a:gd name="connsiteX5839" fmla="*/ 955681 w 7570879"/>
              <a:gd name="connsiteY5839" fmla="*/ 9323484 h 10799773"/>
              <a:gd name="connsiteX5840" fmla="*/ 2058149 w 7570879"/>
              <a:gd name="connsiteY5840" fmla="*/ 9929919 h 10799773"/>
              <a:gd name="connsiteX5841" fmla="*/ 4161367 w 7570879"/>
              <a:gd name="connsiteY5841" fmla="*/ 10657012 h 10799773"/>
              <a:gd name="connsiteX5842" fmla="*/ 4220821 w 7570879"/>
              <a:gd name="connsiteY5842" fmla="*/ 10651575 h 10799773"/>
              <a:gd name="connsiteX5843" fmla="*/ 1989196 w 7570879"/>
              <a:gd name="connsiteY5843" fmla="*/ 9849367 h 10799773"/>
              <a:gd name="connsiteX5844" fmla="*/ 640998 w 7570879"/>
              <a:gd name="connsiteY5844" fmla="*/ 9080043 h 10799773"/>
              <a:gd name="connsiteX5845" fmla="*/ 562327 w 7570879"/>
              <a:gd name="connsiteY5845" fmla="*/ 9029571 h 10799773"/>
              <a:gd name="connsiteX5846" fmla="*/ 1542684 w 7570879"/>
              <a:gd name="connsiteY5846" fmla="*/ 9032119 h 10799773"/>
              <a:gd name="connsiteX5847" fmla="*/ 1602775 w 7570879"/>
              <a:gd name="connsiteY5847" fmla="*/ 9149803 h 10799773"/>
              <a:gd name="connsiteX5848" fmla="*/ 1662858 w 7570879"/>
              <a:gd name="connsiteY5848" fmla="*/ 9261116 h 10799773"/>
              <a:gd name="connsiteX5849" fmla="*/ 1731012 w 7570879"/>
              <a:gd name="connsiteY5849" fmla="*/ 9294509 h 10799773"/>
              <a:gd name="connsiteX5850" fmla="*/ 1794978 w 7570879"/>
              <a:gd name="connsiteY5850" fmla="*/ 9317111 h 10799773"/>
              <a:gd name="connsiteX5851" fmla="*/ 1736366 w 7570879"/>
              <a:gd name="connsiteY5851" fmla="*/ 9191100 h 10799773"/>
              <a:gd name="connsiteX5852" fmla="*/ 1681933 w 7570879"/>
              <a:gd name="connsiteY5852" fmla="*/ 9075879 h 10799773"/>
              <a:gd name="connsiteX5853" fmla="*/ 1612300 w 7570879"/>
              <a:gd name="connsiteY5853" fmla="*/ 9050814 h 10799773"/>
              <a:gd name="connsiteX5854" fmla="*/ 1542684 w 7570879"/>
              <a:gd name="connsiteY5854" fmla="*/ 9032119 h 10799773"/>
              <a:gd name="connsiteX5855" fmla="*/ 4701619 w 7570879"/>
              <a:gd name="connsiteY5855" fmla="*/ 9049028 h 10799773"/>
              <a:gd name="connsiteX5856" fmla="*/ 4698594 w 7570879"/>
              <a:gd name="connsiteY5856" fmla="*/ 9080807 h 10799773"/>
              <a:gd name="connsiteX5857" fmla="*/ 4722683 w 7570879"/>
              <a:gd name="connsiteY5857" fmla="*/ 9098567 h 10799773"/>
              <a:gd name="connsiteX5858" fmla="*/ 4749789 w 7570879"/>
              <a:gd name="connsiteY5858" fmla="*/ 9108593 h 10799773"/>
              <a:gd name="connsiteX5859" fmla="*/ 4757597 w 7570879"/>
              <a:gd name="connsiteY5859" fmla="*/ 9077494 h 10799773"/>
              <a:gd name="connsiteX5860" fmla="*/ 4748641 w 7570879"/>
              <a:gd name="connsiteY5860" fmla="*/ 9035774 h 10799773"/>
              <a:gd name="connsiteX5861" fmla="*/ 4701619 w 7570879"/>
              <a:gd name="connsiteY5861" fmla="*/ 9049028 h 10799773"/>
              <a:gd name="connsiteX5862" fmla="*/ 5052615 w 7570879"/>
              <a:gd name="connsiteY5862" fmla="*/ 9055062 h 10799773"/>
              <a:gd name="connsiteX5863" fmla="*/ 5052615 w 7570879"/>
              <a:gd name="connsiteY5863" fmla="*/ 9085226 h 10799773"/>
              <a:gd name="connsiteX5864" fmla="*/ 5075524 w 7570879"/>
              <a:gd name="connsiteY5864" fmla="*/ 9085226 h 10799773"/>
              <a:gd name="connsiteX5865" fmla="*/ 5106402 w 7570879"/>
              <a:gd name="connsiteY5865" fmla="*/ 9035859 h 10799773"/>
              <a:gd name="connsiteX5866" fmla="*/ 5076110 w 7570879"/>
              <a:gd name="connsiteY5866" fmla="*/ 9024812 h 10799773"/>
              <a:gd name="connsiteX5867" fmla="*/ 5052615 w 7570879"/>
              <a:gd name="connsiteY5867" fmla="*/ 9024812 h 10799773"/>
              <a:gd name="connsiteX5868" fmla="*/ 5052615 w 7570879"/>
              <a:gd name="connsiteY5868" fmla="*/ 9055062 h 10799773"/>
              <a:gd name="connsiteX5869" fmla="*/ 4436714 w 7570879"/>
              <a:gd name="connsiteY5869" fmla="*/ 9074945 h 10799773"/>
              <a:gd name="connsiteX5870" fmla="*/ 4425838 w 7570879"/>
              <a:gd name="connsiteY5870" fmla="*/ 9103410 h 10799773"/>
              <a:gd name="connsiteX5871" fmla="*/ 4457830 w 7570879"/>
              <a:gd name="connsiteY5871" fmla="*/ 9117939 h 10799773"/>
              <a:gd name="connsiteX5872" fmla="*/ 4536929 w 7570879"/>
              <a:gd name="connsiteY5872" fmla="*/ 9114456 h 10799773"/>
              <a:gd name="connsiteX5873" fmla="*/ 4515151 w 7570879"/>
              <a:gd name="connsiteY5873" fmla="*/ 9068487 h 10799773"/>
              <a:gd name="connsiteX5874" fmla="*/ 4466811 w 7570879"/>
              <a:gd name="connsiteY5874" fmla="*/ 9053787 h 10799773"/>
              <a:gd name="connsiteX5875" fmla="*/ 4436714 w 7570879"/>
              <a:gd name="connsiteY5875" fmla="*/ 9074945 h 10799773"/>
              <a:gd name="connsiteX5876" fmla="*/ 4795545 w 7570879"/>
              <a:gd name="connsiteY5876" fmla="*/ 9078938 h 10799773"/>
              <a:gd name="connsiteX5877" fmla="*/ 4829313 w 7570879"/>
              <a:gd name="connsiteY5877" fmla="*/ 9121509 h 10799773"/>
              <a:gd name="connsiteX5878" fmla="*/ 4862646 w 7570879"/>
              <a:gd name="connsiteY5878" fmla="*/ 9096697 h 10799773"/>
              <a:gd name="connsiteX5879" fmla="*/ 4869138 w 7570879"/>
              <a:gd name="connsiteY5879" fmla="*/ 9071801 h 10799773"/>
              <a:gd name="connsiteX5880" fmla="*/ 4839067 w 7570879"/>
              <a:gd name="connsiteY5880" fmla="*/ 9060415 h 10799773"/>
              <a:gd name="connsiteX5881" fmla="*/ 4795545 w 7570879"/>
              <a:gd name="connsiteY5881" fmla="*/ 9078938 h 10799773"/>
              <a:gd name="connsiteX5882" fmla="*/ 5141401 w 7570879"/>
              <a:gd name="connsiteY5882" fmla="*/ 9067893 h 10799773"/>
              <a:gd name="connsiteX5883" fmla="*/ 5148335 w 7570879"/>
              <a:gd name="connsiteY5883" fmla="*/ 9101115 h 10799773"/>
              <a:gd name="connsiteX5884" fmla="*/ 5162550 w 7570879"/>
              <a:gd name="connsiteY5884" fmla="*/ 9115306 h 10799773"/>
              <a:gd name="connsiteX5885" fmla="*/ 5173962 w 7570879"/>
              <a:gd name="connsiteY5885" fmla="*/ 9097207 h 10799773"/>
              <a:gd name="connsiteX5886" fmla="*/ 5185569 w 7570879"/>
              <a:gd name="connsiteY5886" fmla="*/ 9064068 h 10799773"/>
              <a:gd name="connsiteX5887" fmla="*/ 5141401 w 7570879"/>
              <a:gd name="connsiteY5887" fmla="*/ 9067893 h 10799773"/>
              <a:gd name="connsiteX5888" fmla="*/ 5217305 w 7570879"/>
              <a:gd name="connsiteY5888" fmla="*/ 9080213 h 10799773"/>
              <a:gd name="connsiteX5889" fmla="*/ 5226694 w 7570879"/>
              <a:gd name="connsiteY5889" fmla="*/ 9121509 h 10799773"/>
              <a:gd name="connsiteX5890" fmla="*/ 5249229 w 7570879"/>
              <a:gd name="connsiteY5890" fmla="*/ 9091260 h 10799773"/>
              <a:gd name="connsiteX5891" fmla="*/ 5217305 w 7570879"/>
              <a:gd name="connsiteY5891" fmla="*/ 9080213 h 10799773"/>
              <a:gd name="connsiteX5892" fmla="*/ 4902353 w 7570879"/>
              <a:gd name="connsiteY5892" fmla="*/ 9082167 h 10799773"/>
              <a:gd name="connsiteX5893" fmla="*/ 4895275 w 7570879"/>
              <a:gd name="connsiteY5893" fmla="*/ 9117515 h 10799773"/>
              <a:gd name="connsiteX5894" fmla="*/ 4895275 w 7570879"/>
              <a:gd name="connsiteY5894" fmla="*/ 9145725 h 10799773"/>
              <a:gd name="connsiteX5895" fmla="*/ 4919475 w 7570879"/>
              <a:gd name="connsiteY5895" fmla="*/ 9145725 h 10799773"/>
              <a:gd name="connsiteX5896" fmla="*/ 4943683 w 7570879"/>
              <a:gd name="connsiteY5896" fmla="*/ 9127541 h 10799773"/>
              <a:gd name="connsiteX5897" fmla="*/ 4954653 w 7570879"/>
              <a:gd name="connsiteY5897" fmla="*/ 9109442 h 10799773"/>
              <a:gd name="connsiteX5898" fmla="*/ 4959300 w 7570879"/>
              <a:gd name="connsiteY5898" fmla="*/ 9133575 h 10799773"/>
              <a:gd name="connsiteX5899" fmla="*/ 4972530 w 7570879"/>
              <a:gd name="connsiteY5899" fmla="*/ 9157791 h 10799773"/>
              <a:gd name="connsiteX5900" fmla="*/ 4991598 w 7570879"/>
              <a:gd name="connsiteY5900" fmla="*/ 9112417 h 10799773"/>
              <a:gd name="connsiteX5901" fmla="*/ 4902353 w 7570879"/>
              <a:gd name="connsiteY5901" fmla="*/ 9082167 h 10799773"/>
              <a:gd name="connsiteX5902" fmla="*/ 4563865 w 7570879"/>
              <a:gd name="connsiteY5902" fmla="*/ 9113691 h 10799773"/>
              <a:gd name="connsiteX5903" fmla="*/ 4606239 w 7570879"/>
              <a:gd name="connsiteY5903" fmla="*/ 9163909 h 10799773"/>
              <a:gd name="connsiteX5904" fmla="*/ 4637933 w 7570879"/>
              <a:gd name="connsiteY5904" fmla="*/ 9171727 h 10799773"/>
              <a:gd name="connsiteX5905" fmla="*/ 4643626 w 7570879"/>
              <a:gd name="connsiteY5905" fmla="*/ 9141987 h 10799773"/>
              <a:gd name="connsiteX5906" fmla="*/ 4649302 w 7570879"/>
              <a:gd name="connsiteY5906" fmla="*/ 9112332 h 10799773"/>
              <a:gd name="connsiteX5907" fmla="*/ 4609927 w 7570879"/>
              <a:gd name="connsiteY5907" fmla="*/ 9100181 h 10799773"/>
              <a:gd name="connsiteX5908" fmla="*/ 4570552 w 7570879"/>
              <a:gd name="connsiteY5908" fmla="*/ 9088116 h 10799773"/>
              <a:gd name="connsiteX5909" fmla="*/ 4563865 w 7570879"/>
              <a:gd name="connsiteY5909" fmla="*/ 9113691 h 10799773"/>
              <a:gd name="connsiteX5910" fmla="*/ 5412695 w 7570879"/>
              <a:gd name="connsiteY5910" fmla="*/ 9127881 h 10799773"/>
              <a:gd name="connsiteX5911" fmla="*/ 5417335 w 7570879"/>
              <a:gd name="connsiteY5911" fmla="*/ 9164843 h 10799773"/>
              <a:gd name="connsiteX5912" fmla="*/ 5452019 w 7570879"/>
              <a:gd name="connsiteY5912" fmla="*/ 9126862 h 10799773"/>
              <a:gd name="connsiteX5913" fmla="*/ 5412695 w 7570879"/>
              <a:gd name="connsiteY5913" fmla="*/ 9127881 h 10799773"/>
              <a:gd name="connsiteX5914" fmla="*/ 4671004 w 7570879"/>
              <a:gd name="connsiteY5914" fmla="*/ 9146830 h 10799773"/>
              <a:gd name="connsiteX5915" fmla="*/ 4701041 w 7570879"/>
              <a:gd name="connsiteY5915" fmla="*/ 9194074 h 10799773"/>
              <a:gd name="connsiteX5916" fmla="*/ 4732106 w 7570879"/>
              <a:gd name="connsiteY5916" fmla="*/ 9146065 h 10799773"/>
              <a:gd name="connsiteX5917" fmla="*/ 4671004 w 7570879"/>
              <a:gd name="connsiteY5917" fmla="*/ 9146830 h 10799773"/>
              <a:gd name="connsiteX5918" fmla="*/ 5035715 w 7570879"/>
              <a:gd name="connsiteY5918" fmla="*/ 9140712 h 10799773"/>
              <a:gd name="connsiteX5919" fmla="*/ 5065429 w 7570879"/>
              <a:gd name="connsiteY5919" fmla="*/ 9181923 h 10799773"/>
              <a:gd name="connsiteX5920" fmla="*/ 5088923 w 7570879"/>
              <a:gd name="connsiteY5920" fmla="*/ 9181923 h 10799773"/>
              <a:gd name="connsiteX5921" fmla="*/ 5088923 w 7570879"/>
              <a:gd name="connsiteY5921" fmla="*/ 9151759 h 10799773"/>
              <a:gd name="connsiteX5922" fmla="*/ 5088923 w 7570879"/>
              <a:gd name="connsiteY5922" fmla="*/ 9121509 h 10799773"/>
              <a:gd name="connsiteX5923" fmla="*/ 5066015 w 7570879"/>
              <a:gd name="connsiteY5923" fmla="*/ 9121509 h 10799773"/>
              <a:gd name="connsiteX5924" fmla="*/ 5035715 w 7570879"/>
              <a:gd name="connsiteY5924" fmla="*/ 9140712 h 10799773"/>
              <a:gd name="connsiteX5925" fmla="*/ 4411571 w 7570879"/>
              <a:gd name="connsiteY5925" fmla="*/ 9157027 h 10799773"/>
              <a:gd name="connsiteX5926" fmla="*/ 4449145 w 7570879"/>
              <a:gd name="connsiteY5926" fmla="*/ 9205204 h 10799773"/>
              <a:gd name="connsiteX5927" fmla="*/ 4499253 w 7570879"/>
              <a:gd name="connsiteY5927" fmla="*/ 9220159 h 10799773"/>
              <a:gd name="connsiteX5928" fmla="*/ 4509483 w 7570879"/>
              <a:gd name="connsiteY5928" fmla="*/ 9204100 h 10799773"/>
              <a:gd name="connsiteX5929" fmla="*/ 4515499 w 7570879"/>
              <a:gd name="connsiteY5929" fmla="*/ 9169857 h 10799773"/>
              <a:gd name="connsiteX5930" fmla="*/ 4467508 w 7570879"/>
              <a:gd name="connsiteY5930" fmla="*/ 9151759 h 10799773"/>
              <a:gd name="connsiteX5931" fmla="*/ 4424079 w 7570879"/>
              <a:gd name="connsiteY5931" fmla="*/ 9133660 h 10799773"/>
              <a:gd name="connsiteX5932" fmla="*/ 4411571 w 7570879"/>
              <a:gd name="connsiteY5932" fmla="*/ 9157027 h 10799773"/>
              <a:gd name="connsiteX5933" fmla="*/ 5133558 w 7570879"/>
              <a:gd name="connsiteY5933" fmla="*/ 9141391 h 10799773"/>
              <a:gd name="connsiteX5934" fmla="*/ 5143390 w 7570879"/>
              <a:gd name="connsiteY5934" fmla="*/ 9194074 h 10799773"/>
              <a:gd name="connsiteX5935" fmla="*/ 5161539 w 7570879"/>
              <a:gd name="connsiteY5935" fmla="*/ 9175890 h 10799773"/>
              <a:gd name="connsiteX5936" fmla="*/ 5162448 w 7570879"/>
              <a:gd name="connsiteY5936" fmla="*/ 9149039 h 10799773"/>
              <a:gd name="connsiteX5937" fmla="*/ 5133558 w 7570879"/>
              <a:gd name="connsiteY5937" fmla="*/ 9141391 h 10799773"/>
              <a:gd name="connsiteX5938" fmla="*/ 1459081 w 7570879"/>
              <a:gd name="connsiteY5938" fmla="*/ 9206054 h 10799773"/>
              <a:gd name="connsiteX5939" fmla="*/ 1594303 w 7570879"/>
              <a:gd name="connsiteY5939" fmla="*/ 9339118 h 10799773"/>
              <a:gd name="connsiteX5940" fmla="*/ 1471436 w 7570879"/>
              <a:gd name="connsiteY5940" fmla="*/ 9170877 h 10799773"/>
              <a:gd name="connsiteX5941" fmla="*/ 1459081 w 7570879"/>
              <a:gd name="connsiteY5941" fmla="*/ 9206054 h 10799773"/>
              <a:gd name="connsiteX5942" fmla="*/ 4820391 w 7570879"/>
              <a:gd name="connsiteY5942" fmla="*/ 9153968 h 10799773"/>
              <a:gd name="connsiteX5943" fmla="*/ 4843579 w 7570879"/>
              <a:gd name="connsiteY5943" fmla="*/ 9153032 h 10799773"/>
              <a:gd name="connsiteX5944" fmla="*/ 4827698 w 7570879"/>
              <a:gd name="connsiteY5944" fmla="*/ 9146660 h 10799773"/>
              <a:gd name="connsiteX5945" fmla="*/ 4820391 w 7570879"/>
              <a:gd name="connsiteY5945" fmla="*/ 9153968 h 10799773"/>
              <a:gd name="connsiteX5946" fmla="*/ 5205087 w 7570879"/>
              <a:gd name="connsiteY5946" fmla="*/ 9154562 h 10799773"/>
              <a:gd name="connsiteX5947" fmla="*/ 5214594 w 7570879"/>
              <a:gd name="connsiteY5947" fmla="*/ 9218205 h 10799773"/>
              <a:gd name="connsiteX5948" fmla="*/ 5227502 w 7570879"/>
              <a:gd name="connsiteY5948" fmla="*/ 9153202 h 10799773"/>
              <a:gd name="connsiteX5949" fmla="*/ 5205087 w 7570879"/>
              <a:gd name="connsiteY5949" fmla="*/ 9154562 h 10799773"/>
              <a:gd name="connsiteX5950" fmla="*/ 4771091 w 7570879"/>
              <a:gd name="connsiteY5950" fmla="*/ 9180563 h 10799773"/>
              <a:gd name="connsiteX5951" fmla="*/ 4806523 w 7570879"/>
              <a:gd name="connsiteY5951" fmla="*/ 9218205 h 10799773"/>
              <a:gd name="connsiteX5952" fmla="*/ 4834759 w 7570879"/>
              <a:gd name="connsiteY5952" fmla="*/ 9218205 h 10799773"/>
              <a:gd name="connsiteX5953" fmla="*/ 4834759 w 7570879"/>
              <a:gd name="connsiteY5953" fmla="*/ 9194074 h 10799773"/>
              <a:gd name="connsiteX5954" fmla="*/ 4823645 w 7570879"/>
              <a:gd name="connsiteY5954" fmla="*/ 9169857 h 10799773"/>
              <a:gd name="connsiteX5955" fmla="*/ 4794976 w 7570879"/>
              <a:gd name="connsiteY5955" fmla="*/ 9163144 h 10799773"/>
              <a:gd name="connsiteX5956" fmla="*/ 4771091 w 7570879"/>
              <a:gd name="connsiteY5956" fmla="*/ 9180563 h 10799773"/>
              <a:gd name="connsiteX5957" fmla="*/ 4892463 w 7570879"/>
              <a:gd name="connsiteY5957" fmla="*/ 9171897 h 10799773"/>
              <a:gd name="connsiteX5958" fmla="*/ 4921140 w 7570879"/>
              <a:gd name="connsiteY5958" fmla="*/ 9179374 h 10799773"/>
              <a:gd name="connsiteX5959" fmla="*/ 4908343 w 7570879"/>
              <a:gd name="connsiteY5959" fmla="*/ 9166629 h 10799773"/>
              <a:gd name="connsiteX5960" fmla="*/ 4879683 w 7570879"/>
              <a:gd name="connsiteY5960" fmla="*/ 9159151 h 10799773"/>
              <a:gd name="connsiteX5961" fmla="*/ 4892463 w 7570879"/>
              <a:gd name="connsiteY5961" fmla="*/ 9171897 h 10799773"/>
              <a:gd name="connsiteX5962" fmla="*/ 3961074 w 7570879"/>
              <a:gd name="connsiteY5962" fmla="*/ 9212258 h 10799773"/>
              <a:gd name="connsiteX5963" fmla="*/ 3952288 w 7570879"/>
              <a:gd name="connsiteY5963" fmla="*/ 9246840 h 10799773"/>
              <a:gd name="connsiteX5964" fmla="*/ 4243330 w 7570879"/>
              <a:gd name="connsiteY5964" fmla="*/ 9357557 h 10799773"/>
              <a:gd name="connsiteX5965" fmla="*/ 4323627 w 7570879"/>
              <a:gd name="connsiteY5965" fmla="*/ 9385088 h 10799773"/>
              <a:gd name="connsiteX5966" fmla="*/ 4337027 w 7570879"/>
              <a:gd name="connsiteY5966" fmla="*/ 9355688 h 10799773"/>
              <a:gd name="connsiteX5967" fmla="*/ 4350418 w 7570879"/>
              <a:gd name="connsiteY5967" fmla="*/ 9326373 h 10799773"/>
              <a:gd name="connsiteX5968" fmla="*/ 4317237 w 7570879"/>
              <a:gd name="connsiteY5968" fmla="*/ 9313542 h 10799773"/>
              <a:gd name="connsiteX5969" fmla="*/ 4193290 w 7570879"/>
              <a:gd name="connsiteY5969" fmla="*/ 9266978 h 10799773"/>
              <a:gd name="connsiteX5970" fmla="*/ 4038678 w 7570879"/>
              <a:gd name="connsiteY5970" fmla="*/ 9207669 h 10799773"/>
              <a:gd name="connsiteX5971" fmla="*/ 3974848 w 7570879"/>
              <a:gd name="connsiteY5971" fmla="*/ 9182093 h 10799773"/>
              <a:gd name="connsiteX5972" fmla="*/ 3961074 w 7570879"/>
              <a:gd name="connsiteY5972" fmla="*/ 9212258 h 10799773"/>
              <a:gd name="connsiteX5973" fmla="*/ 4539231 w 7570879"/>
              <a:gd name="connsiteY5973" fmla="*/ 9201805 h 10799773"/>
              <a:gd name="connsiteX5974" fmla="*/ 4576704 w 7570879"/>
              <a:gd name="connsiteY5974" fmla="*/ 9237409 h 10799773"/>
              <a:gd name="connsiteX5975" fmla="*/ 4613411 w 7570879"/>
              <a:gd name="connsiteY5975" fmla="*/ 9244716 h 10799773"/>
              <a:gd name="connsiteX5976" fmla="*/ 4620973 w 7570879"/>
              <a:gd name="connsiteY5976" fmla="*/ 9225003 h 10799773"/>
              <a:gd name="connsiteX5977" fmla="*/ 4597725 w 7570879"/>
              <a:gd name="connsiteY5977" fmla="*/ 9193649 h 10799773"/>
              <a:gd name="connsiteX5978" fmla="*/ 4539231 w 7570879"/>
              <a:gd name="connsiteY5978" fmla="*/ 9201805 h 10799773"/>
              <a:gd name="connsiteX5979" fmla="*/ 4961841 w 7570879"/>
              <a:gd name="connsiteY5979" fmla="*/ 9194074 h 10799773"/>
              <a:gd name="connsiteX5980" fmla="*/ 4974655 w 7570879"/>
              <a:gd name="connsiteY5980" fmla="*/ 9206139 h 10799773"/>
              <a:gd name="connsiteX5981" fmla="*/ 4979991 w 7570879"/>
              <a:gd name="connsiteY5981" fmla="*/ 9194074 h 10799773"/>
              <a:gd name="connsiteX5982" fmla="*/ 4967177 w 7570879"/>
              <a:gd name="connsiteY5982" fmla="*/ 9181923 h 10799773"/>
              <a:gd name="connsiteX5983" fmla="*/ 4961841 w 7570879"/>
              <a:gd name="connsiteY5983" fmla="*/ 9194074 h 10799773"/>
              <a:gd name="connsiteX5984" fmla="*/ 5399066 w 7570879"/>
              <a:gd name="connsiteY5984" fmla="*/ 9219735 h 10799773"/>
              <a:gd name="connsiteX5985" fmla="*/ 5408243 w 7570879"/>
              <a:gd name="connsiteY5985" fmla="*/ 9278619 h 10799773"/>
              <a:gd name="connsiteX5986" fmla="*/ 5439750 w 7570879"/>
              <a:gd name="connsiteY5986" fmla="*/ 9203080 h 10799773"/>
              <a:gd name="connsiteX5987" fmla="*/ 5399066 w 7570879"/>
              <a:gd name="connsiteY5987" fmla="*/ 9219735 h 10799773"/>
              <a:gd name="connsiteX5988" fmla="*/ 4866249 w 7570879"/>
              <a:gd name="connsiteY5988" fmla="*/ 9213277 h 10799773"/>
              <a:gd name="connsiteX5989" fmla="*/ 4889217 w 7570879"/>
              <a:gd name="connsiteY5989" fmla="*/ 9244291 h 10799773"/>
              <a:gd name="connsiteX5990" fmla="*/ 4913425 w 7570879"/>
              <a:gd name="connsiteY5990" fmla="*/ 9248455 h 10799773"/>
              <a:gd name="connsiteX5991" fmla="*/ 4913425 w 7570879"/>
              <a:gd name="connsiteY5991" fmla="*/ 9224408 h 10799773"/>
              <a:gd name="connsiteX5992" fmla="*/ 4866249 w 7570879"/>
              <a:gd name="connsiteY5992" fmla="*/ 9213277 h 10799773"/>
              <a:gd name="connsiteX5993" fmla="*/ 5037482 w 7570879"/>
              <a:gd name="connsiteY5993" fmla="*/ 9214127 h 10799773"/>
              <a:gd name="connsiteX5994" fmla="*/ 5067740 w 7570879"/>
              <a:gd name="connsiteY5994" fmla="*/ 9214127 h 10799773"/>
              <a:gd name="connsiteX5995" fmla="*/ 5052615 w 7570879"/>
              <a:gd name="connsiteY5995" fmla="*/ 9208009 h 10799773"/>
              <a:gd name="connsiteX5996" fmla="*/ 5037482 w 7570879"/>
              <a:gd name="connsiteY5996" fmla="*/ 9214127 h 10799773"/>
              <a:gd name="connsiteX5997" fmla="*/ 1554792 w 7570879"/>
              <a:gd name="connsiteY5997" fmla="*/ 9227722 h 10799773"/>
              <a:gd name="connsiteX5998" fmla="*/ 1712081 w 7570879"/>
              <a:gd name="connsiteY5998" fmla="*/ 9403696 h 10799773"/>
              <a:gd name="connsiteX5999" fmla="*/ 1754396 w 7570879"/>
              <a:gd name="connsiteY5999" fmla="*/ 9429782 h 10799773"/>
              <a:gd name="connsiteX6000" fmla="*/ 1699981 w 7570879"/>
              <a:gd name="connsiteY6000" fmla="*/ 9352289 h 10799773"/>
              <a:gd name="connsiteX6001" fmla="*/ 1554792 w 7570879"/>
              <a:gd name="connsiteY6001" fmla="*/ 9227722 h 10799773"/>
              <a:gd name="connsiteX6002" fmla="*/ 4649175 w 7570879"/>
              <a:gd name="connsiteY6002" fmla="*/ 9226277 h 10799773"/>
              <a:gd name="connsiteX6003" fmla="*/ 4670757 w 7570879"/>
              <a:gd name="connsiteY6003" fmla="*/ 9269443 h 10799773"/>
              <a:gd name="connsiteX6004" fmla="*/ 4707482 w 7570879"/>
              <a:gd name="connsiteY6004" fmla="*/ 9256697 h 10799773"/>
              <a:gd name="connsiteX6005" fmla="*/ 4649175 w 7570879"/>
              <a:gd name="connsiteY6005" fmla="*/ 9226277 h 10799773"/>
              <a:gd name="connsiteX6006" fmla="*/ 4936800 w 7570879"/>
              <a:gd name="connsiteY6006" fmla="*/ 9231630 h 10799773"/>
              <a:gd name="connsiteX6007" fmla="*/ 4944839 w 7570879"/>
              <a:gd name="connsiteY6007" fmla="*/ 9255167 h 10799773"/>
              <a:gd name="connsiteX6008" fmla="*/ 4979812 w 7570879"/>
              <a:gd name="connsiteY6008" fmla="*/ 9227297 h 10799773"/>
              <a:gd name="connsiteX6009" fmla="*/ 4936800 w 7570879"/>
              <a:gd name="connsiteY6009" fmla="*/ 9231630 h 10799773"/>
              <a:gd name="connsiteX6010" fmla="*/ 5119181 w 7570879"/>
              <a:gd name="connsiteY6010" fmla="*/ 9230271 h 10799773"/>
              <a:gd name="connsiteX6011" fmla="*/ 5138053 w 7570879"/>
              <a:gd name="connsiteY6011" fmla="*/ 9242422 h 10799773"/>
              <a:gd name="connsiteX6012" fmla="*/ 5149439 w 7570879"/>
              <a:gd name="connsiteY6012" fmla="*/ 9230271 h 10799773"/>
              <a:gd name="connsiteX6013" fmla="*/ 5130567 w 7570879"/>
              <a:gd name="connsiteY6013" fmla="*/ 9218205 h 10799773"/>
              <a:gd name="connsiteX6014" fmla="*/ 5119181 w 7570879"/>
              <a:gd name="connsiteY6014" fmla="*/ 9230271 h 10799773"/>
              <a:gd name="connsiteX6015" fmla="*/ 5011889 w 7570879"/>
              <a:gd name="connsiteY6015" fmla="*/ 9248539 h 10799773"/>
              <a:gd name="connsiteX6016" fmla="*/ 5031636 w 7570879"/>
              <a:gd name="connsiteY6016" fmla="*/ 9277685 h 10799773"/>
              <a:gd name="connsiteX6017" fmla="*/ 5058665 w 7570879"/>
              <a:gd name="connsiteY6017" fmla="*/ 9287797 h 10799773"/>
              <a:gd name="connsiteX6018" fmla="*/ 5068853 w 7570879"/>
              <a:gd name="connsiteY6018" fmla="*/ 9270207 h 10799773"/>
              <a:gd name="connsiteX6019" fmla="*/ 5044968 w 7570879"/>
              <a:gd name="connsiteY6019" fmla="*/ 9237494 h 10799773"/>
              <a:gd name="connsiteX6020" fmla="*/ 5011889 w 7570879"/>
              <a:gd name="connsiteY6020" fmla="*/ 9248539 h 10799773"/>
              <a:gd name="connsiteX6021" fmla="*/ 4750035 w 7570879"/>
              <a:gd name="connsiteY6021" fmla="*/ 9264004 h 10799773"/>
              <a:gd name="connsiteX6022" fmla="*/ 4799437 w 7570879"/>
              <a:gd name="connsiteY6022" fmla="*/ 9302836 h 10799773"/>
              <a:gd name="connsiteX6023" fmla="*/ 4810551 w 7570879"/>
              <a:gd name="connsiteY6023" fmla="*/ 9278619 h 10799773"/>
              <a:gd name="connsiteX6024" fmla="*/ 4799437 w 7570879"/>
              <a:gd name="connsiteY6024" fmla="*/ 9254488 h 10799773"/>
              <a:gd name="connsiteX6025" fmla="*/ 4769179 w 7570879"/>
              <a:gd name="connsiteY6025" fmla="*/ 9247180 h 10799773"/>
              <a:gd name="connsiteX6026" fmla="*/ 4750035 w 7570879"/>
              <a:gd name="connsiteY6026" fmla="*/ 9239788 h 10799773"/>
              <a:gd name="connsiteX6027" fmla="*/ 4750035 w 7570879"/>
              <a:gd name="connsiteY6027" fmla="*/ 9264004 h 10799773"/>
              <a:gd name="connsiteX6028" fmla="*/ 5191797 w 7570879"/>
              <a:gd name="connsiteY6028" fmla="*/ 9254488 h 10799773"/>
              <a:gd name="connsiteX6029" fmla="*/ 5210669 w 7570879"/>
              <a:gd name="connsiteY6029" fmla="*/ 9266554 h 10799773"/>
              <a:gd name="connsiteX6030" fmla="*/ 5222055 w 7570879"/>
              <a:gd name="connsiteY6030" fmla="*/ 9254488 h 10799773"/>
              <a:gd name="connsiteX6031" fmla="*/ 5203192 w 7570879"/>
              <a:gd name="connsiteY6031" fmla="*/ 9242422 h 10799773"/>
              <a:gd name="connsiteX6032" fmla="*/ 5191797 w 7570879"/>
              <a:gd name="connsiteY6032" fmla="*/ 9254488 h 10799773"/>
              <a:gd name="connsiteX6033" fmla="*/ 5107481 w 7570879"/>
              <a:gd name="connsiteY6033" fmla="*/ 9265959 h 10799773"/>
              <a:gd name="connsiteX6034" fmla="*/ 5132879 w 7570879"/>
              <a:gd name="connsiteY6034" fmla="*/ 9302836 h 10799773"/>
              <a:gd name="connsiteX6035" fmla="*/ 5147298 w 7570879"/>
              <a:gd name="connsiteY6035" fmla="*/ 9282698 h 10799773"/>
              <a:gd name="connsiteX6036" fmla="*/ 5107481 w 7570879"/>
              <a:gd name="connsiteY6036" fmla="*/ 9265959 h 10799773"/>
              <a:gd name="connsiteX6037" fmla="*/ 4515992 w 7570879"/>
              <a:gd name="connsiteY6037" fmla="*/ 9283887 h 10799773"/>
              <a:gd name="connsiteX6038" fmla="*/ 4539248 w 7570879"/>
              <a:gd name="connsiteY6038" fmla="*/ 9315327 h 10799773"/>
              <a:gd name="connsiteX6039" fmla="*/ 4597742 w 7570879"/>
              <a:gd name="connsiteY6039" fmla="*/ 9307169 h 10799773"/>
              <a:gd name="connsiteX6040" fmla="*/ 4560270 w 7570879"/>
              <a:gd name="connsiteY6040" fmla="*/ 9271567 h 10799773"/>
              <a:gd name="connsiteX6041" fmla="*/ 4523563 w 7570879"/>
              <a:gd name="connsiteY6041" fmla="*/ 9264260 h 10799773"/>
              <a:gd name="connsiteX6042" fmla="*/ 4515992 w 7570879"/>
              <a:gd name="connsiteY6042" fmla="*/ 9283887 h 10799773"/>
              <a:gd name="connsiteX6043" fmla="*/ 4850683 w 7570879"/>
              <a:gd name="connsiteY6043" fmla="*/ 9286097 h 10799773"/>
              <a:gd name="connsiteX6044" fmla="*/ 4860225 w 7570879"/>
              <a:gd name="connsiteY6044" fmla="*/ 9315921 h 10799773"/>
              <a:gd name="connsiteX6045" fmla="*/ 4895275 w 7570879"/>
              <a:gd name="connsiteY6045" fmla="*/ 9304110 h 10799773"/>
              <a:gd name="connsiteX6046" fmla="*/ 4850683 w 7570879"/>
              <a:gd name="connsiteY6046" fmla="*/ 9286097 h 10799773"/>
              <a:gd name="connsiteX6047" fmla="*/ 5182204 w 7570879"/>
              <a:gd name="connsiteY6047" fmla="*/ 9290855 h 10799773"/>
              <a:gd name="connsiteX6048" fmla="*/ 5205928 w 7570879"/>
              <a:gd name="connsiteY6048" fmla="*/ 9326968 h 10799773"/>
              <a:gd name="connsiteX6049" fmla="*/ 5205104 w 7570879"/>
              <a:gd name="connsiteY6049" fmla="*/ 9274711 h 10799773"/>
              <a:gd name="connsiteX6050" fmla="*/ 5182204 w 7570879"/>
              <a:gd name="connsiteY6050" fmla="*/ 9290855 h 10799773"/>
              <a:gd name="connsiteX6051" fmla="*/ 3911146 w 7570879"/>
              <a:gd name="connsiteY6051" fmla="*/ 9307084 h 10799773"/>
              <a:gd name="connsiteX6052" fmla="*/ 3892512 w 7570879"/>
              <a:gd name="connsiteY6052" fmla="*/ 9335465 h 10799773"/>
              <a:gd name="connsiteX6053" fmla="*/ 3988996 w 7570879"/>
              <a:gd name="connsiteY6053" fmla="*/ 9372257 h 10799773"/>
              <a:gd name="connsiteX6054" fmla="*/ 4085471 w 7570879"/>
              <a:gd name="connsiteY6054" fmla="*/ 9409049 h 10799773"/>
              <a:gd name="connsiteX6055" fmla="*/ 4104717 w 7570879"/>
              <a:gd name="connsiteY6055" fmla="*/ 9379734 h 10799773"/>
              <a:gd name="connsiteX6056" fmla="*/ 4119273 w 7570879"/>
              <a:gd name="connsiteY6056" fmla="*/ 9346681 h 10799773"/>
              <a:gd name="connsiteX6057" fmla="*/ 3940376 w 7570879"/>
              <a:gd name="connsiteY6057" fmla="*/ 9278619 h 10799773"/>
              <a:gd name="connsiteX6058" fmla="*/ 3911146 w 7570879"/>
              <a:gd name="connsiteY6058" fmla="*/ 9307084 h 10799773"/>
              <a:gd name="connsiteX6059" fmla="*/ 1702700 w 7570879"/>
              <a:gd name="connsiteY6059" fmla="*/ 9315496 h 10799773"/>
              <a:gd name="connsiteX6060" fmla="*/ 1757166 w 7570879"/>
              <a:gd name="connsiteY6060" fmla="*/ 9396388 h 10799773"/>
              <a:gd name="connsiteX6061" fmla="*/ 1863252 w 7570879"/>
              <a:gd name="connsiteY6061" fmla="*/ 9486288 h 10799773"/>
              <a:gd name="connsiteX6062" fmla="*/ 1935698 w 7570879"/>
              <a:gd name="connsiteY6062" fmla="*/ 9524864 h 10799773"/>
              <a:gd name="connsiteX6063" fmla="*/ 1912646 w 7570879"/>
              <a:gd name="connsiteY6063" fmla="*/ 9489432 h 10799773"/>
              <a:gd name="connsiteX6064" fmla="*/ 1861748 w 7570879"/>
              <a:gd name="connsiteY6064" fmla="*/ 9411598 h 10799773"/>
              <a:gd name="connsiteX6065" fmla="*/ 1757889 w 7570879"/>
              <a:gd name="connsiteY6065" fmla="*/ 9327562 h 10799773"/>
              <a:gd name="connsiteX6066" fmla="*/ 1681874 w 7570879"/>
              <a:gd name="connsiteY6066" fmla="*/ 9285841 h 10799773"/>
              <a:gd name="connsiteX6067" fmla="*/ 1702700 w 7570879"/>
              <a:gd name="connsiteY6067" fmla="*/ 9315496 h 10799773"/>
              <a:gd name="connsiteX6068" fmla="*/ 4625953 w 7570879"/>
              <a:gd name="connsiteY6068" fmla="*/ 9313203 h 10799773"/>
              <a:gd name="connsiteX6069" fmla="*/ 4619707 w 7570879"/>
              <a:gd name="connsiteY6069" fmla="*/ 9336994 h 10799773"/>
              <a:gd name="connsiteX6070" fmla="*/ 4645538 w 7570879"/>
              <a:gd name="connsiteY6070" fmla="*/ 9343962 h 10799773"/>
              <a:gd name="connsiteX6071" fmla="*/ 4689519 w 7570879"/>
              <a:gd name="connsiteY6071" fmla="*/ 9326968 h 10799773"/>
              <a:gd name="connsiteX6072" fmla="*/ 4678405 w 7570879"/>
              <a:gd name="connsiteY6072" fmla="*/ 9302836 h 10799773"/>
              <a:gd name="connsiteX6073" fmla="*/ 4649735 w 7570879"/>
              <a:gd name="connsiteY6073" fmla="*/ 9296124 h 10799773"/>
              <a:gd name="connsiteX6074" fmla="*/ 4625953 w 7570879"/>
              <a:gd name="connsiteY6074" fmla="*/ 9313203 h 10799773"/>
              <a:gd name="connsiteX6075" fmla="*/ 4919475 w 7570879"/>
              <a:gd name="connsiteY6075" fmla="*/ 9314902 h 10799773"/>
              <a:gd name="connsiteX6076" fmla="*/ 4959709 w 7570879"/>
              <a:gd name="connsiteY6076" fmla="*/ 9322124 h 10799773"/>
              <a:gd name="connsiteX6077" fmla="*/ 4935611 w 7570879"/>
              <a:gd name="connsiteY6077" fmla="*/ 9290770 h 10799773"/>
              <a:gd name="connsiteX6078" fmla="*/ 4919475 w 7570879"/>
              <a:gd name="connsiteY6078" fmla="*/ 9314902 h 10799773"/>
              <a:gd name="connsiteX6079" fmla="*/ 5387476 w 7570879"/>
              <a:gd name="connsiteY6079" fmla="*/ 9298842 h 10799773"/>
              <a:gd name="connsiteX6080" fmla="*/ 5397553 w 7570879"/>
              <a:gd name="connsiteY6080" fmla="*/ 9355518 h 10799773"/>
              <a:gd name="connsiteX6081" fmla="*/ 5415711 w 7570879"/>
              <a:gd name="connsiteY6081" fmla="*/ 9345746 h 10799773"/>
              <a:gd name="connsiteX6082" fmla="*/ 5423053 w 7570879"/>
              <a:gd name="connsiteY6082" fmla="*/ 9309889 h 10799773"/>
              <a:gd name="connsiteX6083" fmla="*/ 5387476 w 7570879"/>
              <a:gd name="connsiteY6083" fmla="*/ 9298842 h 10799773"/>
              <a:gd name="connsiteX6084" fmla="*/ 4729651 w 7570879"/>
              <a:gd name="connsiteY6084" fmla="*/ 9334531 h 10799773"/>
              <a:gd name="connsiteX6085" fmla="*/ 4771218 w 7570879"/>
              <a:gd name="connsiteY6085" fmla="*/ 9375146 h 10799773"/>
              <a:gd name="connsiteX6086" fmla="*/ 4786343 w 7570879"/>
              <a:gd name="connsiteY6086" fmla="*/ 9363250 h 10799773"/>
              <a:gd name="connsiteX6087" fmla="*/ 4787235 w 7570879"/>
              <a:gd name="connsiteY6087" fmla="*/ 9342687 h 10799773"/>
              <a:gd name="connsiteX6088" fmla="*/ 4762577 w 7570879"/>
              <a:gd name="connsiteY6088" fmla="*/ 9324844 h 10799773"/>
              <a:gd name="connsiteX6089" fmla="*/ 4737000 w 7570879"/>
              <a:gd name="connsiteY6089" fmla="*/ 9315327 h 10799773"/>
              <a:gd name="connsiteX6090" fmla="*/ 4729651 w 7570879"/>
              <a:gd name="connsiteY6090" fmla="*/ 9334531 h 10799773"/>
              <a:gd name="connsiteX6091" fmla="*/ 4997316 w 7570879"/>
              <a:gd name="connsiteY6091" fmla="*/ 9328327 h 10799773"/>
              <a:gd name="connsiteX6092" fmla="*/ 5037482 w 7570879"/>
              <a:gd name="connsiteY6092" fmla="*/ 9363080 h 10799773"/>
              <a:gd name="connsiteX6093" fmla="*/ 5052615 w 7570879"/>
              <a:gd name="connsiteY6093" fmla="*/ 9339118 h 10799773"/>
              <a:gd name="connsiteX6094" fmla="*/ 4997316 w 7570879"/>
              <a:gd name="connsiteY6094" fmla="*/ 9328327 h 10799773"/>
              <a:gd name="connsiteX6095" fmla="*/ 1542684 w 7570879"/>
              <a:gd name="connsiteY6095" fmla="*/ 9335295 h 10799773"/>
              <a:gd name="connsiteX6096" fmla="*/ 1652168 w 7570879"/>
              <a:gd name="connsiteY6096" fmla="*/ 9446861 h 10799773"/>
              <a:gd name="connsiteX6097" fmla="*/ 1704374 w 7570879"/>
              <a:gd name="connsiteY6097" fmla="*/ 9476091 h 10799773"/>
              <a:gd name="connsiteX6098" fmla="*/ 1663860 w 7570879"/>
              <a:gd name="connsiteY6098" fmla="*/ 9425704 h 10799773"/>
              <a:gd name="connsiteX6099" fmla="*/ 1542684 w 7570879"/>
              <a:gd name="connsiteY6099" fmla="*/ 9335295 h 10799773"/>
              <a:gd name="connsiteX6100" fmla="*/ 4350699 w 7570879"/>
              <a:gd name="connsiteY6100" fmla="*/ 9351014 h 10799773"/>
              <a:gd name="connsiteX6101" fmla="*/ 4418199 w 7570879"/>
              <a:gd name="connsiteY6101" fmla="*/ 9416187 h 10799773"/>
              <a:gd name="connsiteX6102" fmla="*/ 4443410 w 7570879"/>
              <a:gd name="connsiteY6102" fmla="*/ 9424089 h 10799773"/>
              <a:gd name="connsiteX6103" fmla="*/ 4457464 w 7570879"/>
              <a:gd name="connsiteY6103" fmla="*/ 9393244 h 10799773"/>
              <a:gd name="connsiteX6104" fmla="*/ 4471518 w 7570879"/>
              <a:gd name="connsiteY6104" fmla="*/ 9362485 h 10799773"/>
              <a:gd name="connsiteX6105" fmla="*/ 4456462 w 7570879"/>
              <a:gd name="connsiteY6105" fmla="*/ 9357897 h 10799773"/>
              <a:gd name="connsiteX6106" fmla="*/ 4402140 w 7570879"/>
              <a:gd name="connsiteY6106" fmla="*/ 9340818 h 10799773"/>
              <a:gd name="connsiteX6107" fmla="*/ 4362875 w 7570879"/>
              <a:gd name="connsiteY6107" fmla="*/ 9328327 h 10799773"/>
              <a:gd name="connsiteX6108" fmla="*/ 4350699 w 7570879"/>
              <a:gd name="connsiteY6108" fmla="*/ 9351014 h 10799773"/>
              <a:gd name="connsiteX6109" fmla="*/ 4507971 w 7570879"/>
              <a:gd name="connsiteY6109" fmla="*/ 9336485 h 10799773"/>
              <a:gd name="connsiteX6110" fmla="*/ 4577987 w 7570879"/>
              <a:gd name="connsiteY6110" fmla="*/ 9357812 h 10799773"/>
              <a:gd name="connsiteX6111" fmla="*/ 4541228 w 7570879"/>
              <a:gd name="connsiteY6111" fmla="*/ 9332745 h 10799773"/>
              <a:gd name="connsiteX6112" fmla="*/ 4507971 w 7570879"/>
              <a:gd name="connsiteY6112" fmla="*/ 9336485 h 10799773"/>
              <a:gd name="connsiteX6113" fmla="*/ 5096163 w 7570879"/>
              <a:gd name="connsiteY6113" fmla="*/ 9335889 h 10799773"/>
              <a:gd name="connsiteX6114" fmla="*/ 5113131 w 7570879"/>
              <a:gd name="connsiteY6114" fmla="*/ 9375401 h 10799773"/>
              <a:gd name="connsiteX6115" fmla="*/ 5137339 w 7570879"/>
              <a:gd name="connsiteY6115" fmla="*/ 9358492 h 10799773"/>
              <a:gd name="connsiteX6116" fmla="*/ 5096163 w 7570879"/>
              <a:gd name="connsiteY6116" fmla="*/ 9335889 h 10799773"/>
              <a:gd name="connsiteX6117" fmla="*/ 4120972 w 7570879"/>
              <a:gd name="connsiteY6117" fmla="*/ 9374806 h 10799773"/>
              <a:gd name="connsiteX6118" fmla="*/ 4108566 w 7570879"/>
              <a:gd name="connsiteY6118" fmla="*/ 9405226 h 10799773"/>
              <a:gd name="connsiteX6119" fmla="*/ 4244239 w 7570879"/>
              <a:gd name="connsiteY6119" fmla="*/ 9464195 h 10799773"/>
              <a:gd name="connsiteX6120" fmla="*/ 4277038 w 7570879"/>
              <a:gd name="connsiteY6120" fmla="*/ 9472268 h 10799773"/>
              <a:gd name="connsiteX6121" fmla="*/ 4290607 w 7570879"/>
              <a:gd name="connsiteY6121" fmla="*/ 9446946 h 10799773"/>
              <a:gd name="connsiteX6122" fmla="*/ 4299504 w 7570879"/>
              <a:gd name="connsiteY6122" fmla="*/ 9416952 h 10799773"/>
              <a:gd name="connsiteX6123" fmla="*/ 4214117 w 7570879"/>
              <a:gd name="connsiteY6123" fmla="*/ 9381944 h 10799773"/>
              <a:gd name="connsiteX6124" fmla="*/ 4133386 w 7570879"/>
              <a:gd name="connsiteY6124" fmla="*/ 9351609 h 10799773"/>
              <a:gd name="connsiteX6125" fmla="*/ 4120972 w 7570879"/>
              <a:gd name="connsiteY6125" fmla="*/ 9374806 h 10799773"/>
              <a:gd name="connsiteX6126" fmla="*/ 4828284 w 7570879"/>
              <a:gd name="connsiteY6126" fmla="*/ 9363930 h 10799773"/>
              <a:gd name="connsiteX6127" fmla="*/ 4865017 w 7570879"/>
              <a:gd name="connsiteY6127" fmla="*/ 9395284 h 10799773"/>
              <a:gd name="connsiteX6128" fmla="*/ 4877117 w 7570879"/>
              <a:gd name="connsiteY6128" fmla="*/ 9374551 h 10799773"/>
              <a:gd name="connsiteX6129" fmla="*/ 4828284 w 7570879"/>
              <a:gd name="connsiteY6129" fmla="*/ 9363930 h 10799773"/>
              <a:gd name="connsiteX6130" fmla="*/ 5175789 w 7570879"/>
              <a:gd name="connsiteY6130" fmla="*/ 9371322 h 10799773"/>
              <a:gd name="connsiteX6131" fmla="*/ 5209955 w 7570879"/>
              <a:gd name="connsiteY6131" fmla="*/ 9376335 h 10799773"/>
              <a:gd name="connsiteX6132" fmla="*/ 5190913 w 7570879"/>
              <a:gd name="connsiteY6132" fmla="*/ 9351184 h 10799773"/>
              <a:gd name="connsiteX6133" fmla="*/ 5175789 w 7570879"/>
              <a:gd name="connsiteY6133" fmla="*/ 9371322 h 10799773"/>
              <a:gd name="connsiteX6134" fmla="*/ 3857070 w 7570879"/>
              <a:gd name="connsiteY6134" fmla="*/ 9387637 h 10799773"/>
              <a:gd name="connsiteX6135" fmla="*/ 3841818 w 7570879"/>
              <a:gd name="connsiteY6135" fmla="*/ 9412024 h 10799773"/>
              <a:gd name="connsiteX6136" fmla="*/ 3875347 w 7570879"/>
              <a:gd name="connsiteY6136" fmla="*/ 9425193 h 10799773"/>
              <a:gd name="connsiteX6137" fmla="*/ 3971424 w 7570879"/>
              <a:gd name="connsiteY6137" fmla="*/ 9460286 h 10799773"/>
              <a:gd name="connsiteX6138" fmla="*/ 4033988 w 7570879"/>
              <a:gd name="connsiteY6138" fmla="*/ 9482208 h 10799773"/>
              <a:gd name="connsiteX6139" fmla="*/ 4054890 w 7570879"/>
              <a:gd name="connsiteY6139" fmla="*/ 9459097 h 10799773"/>
              <a:gd name="connsiteX6140" fmla="*/ 4075785 w 7570879"/>
              <a:gd name="connsiteY6140" fmla="*/ 9436070 h 10799773"/>
              <a:gd name="connsiteX6141" fmla="*/ 4031659 w 7570879"/>
              <a:gd name="connsiteY6141" fmla="*/ 9417801 h 10799773"/>
              <a:gd name="connsiteX6142" fmla="*/ 3943698 w 7570879"/>
              <a:gd name="connsiteY6142" fmla="*/ 9381433 h 10799773"/>
              <a:gd name="connsiteX6143" fmla="*/ 3857070 w 7570879"/>
              <a:gd name="connsiteY6143" fmla="*/ 9387637 h 10799773"/>
              <a:gd name="connsiteX6144" fmla="*/ 4616894 w 7570879"/>
              <a:gd name="connsiteY6144" fmla="*/ 9375401 h 10799773"/>
              <a:gd name="connsiteX6145" fmla="*/ 4659261 w 7570879"/>
              <a:gd name="connsiteY6145" fmla="*/ 9387042 h 10799773"/>
              <a:gd name="connsiteX6146" fmla="*/ 4683469 w 7570879"/>
              <a:gd name="connsiteY6146" fmla="*/ 9387042 h 10799773"/>
              <a:gd name="connsiteX6147" fmla="*/ 4665311 w 7570879"/>
              <a:gd name="connsiteY6147" fmla="*/ 9375401 h 10799773"/>
              <a:gd name="connsiteX6148" fmla="*/ 4622953 w 7570879"/>
              <a:gd name="connsiteY6148" fmla="*/ 9363675 h 10799773"/>
              <a:gd name="connsiteX6149" fmla="*/ 4598745 w 7570879"/>
              <a:gd name="connsiteY6149" fmla="*/ 9363675 h 10799773"/>
              <a:gd name="connsiteX6150" fmla="*/ 4616894 w 7570879"/>
              <a:gd name="connsiteY6150" fmla="*/ 9375401 h 10799773"/>
              <a:gd name="connsiteX6151" fmla="*/ 4902532 w 7570879"/>
              <a:gd name="connsiteY6151" fmla="*/ 9382623 h 10799773"/>
              <a:gd name="connsiteX6152" fmla="*/ 4926017 w 7570879"/>
              <a:gd name="connsiteY6152" fmla="*/ 9407095 h 10799773"/>
              <a:gd name="connsiteX6153" fmla="*/ 4940913 w 7570879"/>
              <a:gd name="connsiteY6153" fmla="*/ 9385173 h 10799773"/>
              <a:gd name="connsiteX6154" fmla="*/ 4902532 w 7570879"/>
              <a:gd name="connsiteY6154" fmla="*/ 9382623 h 10799773"/>
              <a:gd name="connsiteX6155" fmla="*/ 4479599 w 7570879"/>
              <a:gd name="connsiteY6155" fmla="*/ 9401997 h 10799773"/>
              <a:gd name="connsiteX6156" fmla="*/ 4520699 w 7570879"/>
              <a:gd name="connsiteY6156" fmla="*/ 9438449 h 10799773"/>
              <a:gd name="connsiteX6157" fmla="*/ 4562420 w 7570879"/>
              <a:gd name="connsiteY6157" fmla="*/ 9441847 h 10799773"/>
              <a:gd name="connsiteX6158" fmla="*/ 4566090 w 7570879"/>
              <a:gd name="connsiteY6158" fmla="*/ 9416187 h 10799773"/>
              <a:gd name="connsiteX6159" fmla="*/ 4569753 w 7570879"/>
              <a:gd name="connsiteY6159" fmla="*/ 9390611 h 10799773"/>
              <a:gd name="connsiteX6160" fmla="*/ 4541882 w 7570879"/>
              <a:gd name="connsiteY6160" fmla="*/ 9383133 h 10799773"/>
              <a:gd name="connsiteX6161" fmla="*/ 4479599 w 7570879"/>
              <a:gd name="connsiteY6161" fmla="*/ 9401997 h 10799773"/>
              <a:gd name="connsiteX6162" fmla="*/ 5375367 w 7570879"/>
              <a:gd name="connsiteY6162" fmla="*/ 9383389 h 10799773"/>
              <a:gd name="connsiteX6163" fmla="*/ 5384035 w 7570879"/>
              <a:gd name="connsiteY6163" fmla="*/ 9423750 h 10799773"/>
              <a:gd name="connsiteX6164" fmla="*/ 5407113 w 7570879"/>
              <a:gd name="connsiteY6164" fmla="*/ 9399532 h 10799773"/>
              <a:gd name="connsiteX6165" fmla="*/ 5375367 w 7570879"/>
              <a:gd name="connsiteY6165" fmla="*/ 9383389 h 10799773"/>
              <a:gd name="connsiteX6166" fmla="*/ 1881597 w 7570879"/>
              <a:gd name="connsiteY6166" fmla="*/ 9411683 h 10799773"/>
              <a:gd name="connsiteX6167" fmla="*/ 1967341 w 7570879"/>
              <a:gd name="connsiteY6167" fmla="*/ 9472608 h 10799773"/>
              <a:gd name="connsiteX6168" fmla="*/ 2040093 w 7570879"/>
              <a:gd name="connsiteY6168" fmla="*/ 9509230 h 10799773"/>
              <a:gd name="connsiteX6169" fmla="*/ 2019471 w 7570879"/>
              <a:gd name="connsiteY6169" fmla="*/ 9477791 h 10799773"/>
              <a:gd name="connsiteX6170" fmla="*/ 1940618 w 7570879"/>
              <a:gd name="connsiteY6170" fmla="*/ 9416952 h 10799773"/>
              <a:gd name="connsiteX6171" fmla="*/ 1881597 w 7570879"/>
              <a:gd name="connsiteY6171" fmla="*/ 9411683 h 10799773"/>
              <a:gd name="connsiteX6172" fmla="*/ 4713727 w 7570879"/>
              <a:gd name="connsiteY6172" fmla="*/ 9400637 h 10799773"/>
              <a:gd name="connsiteX6173" fmla="*/ 4724833 w 7570879"/>
              <a:gd name="connsiteY6173" fmla="*/ 9411598 h 10799773"/>
              <a:gd name="connsiteX6174" fmla="*/ 4757079 w 7570879"/>
              <a:gd name="connsiteY6174" fmla="*/ 9419755 h 10799773"/>
              <a:gd name="connsiteX6175" fmla="*/ 4770368 w 7570879"/>
              <a:gd name="connsiteY6175" fmla="*/ 9415168 h 10799773"/>
              <a:gd name="connsiteX6176" fmla="*/ 4713727 w 7570879"/>
              <a:gd name="connsiteY6176" fmla="*/ 9400637 h 10799773"/>
              <a:gd name="connsiteX6177" fmla="*/ 4976074 w 7570879"/>
              <a:gd name="connsiteY6177" fmla="*/ 9404376 h 10799773"/>
              <a:gd name="connsiteX6178" fmla="*/ 4995957 w 7570879"/>
              <a:gd name="connsiteY6178" fmla="*/ 9428422 h 10799773"/>
              <a:gd name="connsiteX6179" fmla="*/ 5040507 w 7570879"/>
              <a:gd name="connsiteY6179" fmla="*/ 9411598 h 10799773"/>
              <a:gd name="connsiteX6180" fmla="*/ 5040507 w 7570879"/>
              <a:gd name="connsiteY6180" fmla="*/ 9387467 h 10799773"/>
              <a:gd name="connsiteX6181" fmla="*/ 5011549 w 7570879"/>
              <a:gd name="connsiteY6181" fmla="*/ 9387467 h 10799773"/>
              <a:gd name="connsiteX6182" fmla="*/ 4976074 w 7570879"/>
              <a:gd name="connsiteY6182" fmla="*/ 9404376 h 10799773"/>
              <a:gd name="connsiteX6183" fmla="*/ 4587478 w 7570879"/>
              <a:gd name="connsiteY6183" fmla="*/ 9419840 h 10799773"/>
              <a:gd name="connsiteX6184" fmla="*/ 4613097 w 7570879"/>
              <a:gd name="connsiteY6184" fmla="*/ 9448730 h 10799773"/>
              <a:gd name="connsiteX6185" fmla="*/ 4645147 w 7570879"/>
              <a:gd name="connsiteY6185" fmla="*/ 9460882 h 10799773"/>
              <a:gd name="connsiteX6186" fmla="*/ 4654435 w 7570879"/>
              <a:gd name="connsiteY6186" fmla="*/ 9445927 h 10799773"/>
              <a:gd name="connsiteX6187" fmla="*/ 4623734 w 7570879"/>
              <a:gd name="connsiteY6187" fmla="*/ 9408795 h 10799773"/>
              <a:gd name="connsiteX6188" fmla="*/ 4587478 w 7570879"/>
              <a:gd name="connsiteY6188" fmla="*/ 9419840 h 10799773"/>
              <a:gd name="connsiteX6189" fmla="*/ 1706583 w 7570879"/>
              <a:gd name="connsiteY6189" fmla="*/ 9453489 h 10799773"/>
              <a:gd name="connsiteX6190" fmla="*/ 1845264 w 7570879"/>
              <a:gd name="connsiteY6190" fmla="*/ 9548486 h 10799773"/>
              <a:gd name="connsiteX6191" fmla="*/ 1737606 w 7570879"/>
              <a:gd name="connsiteY6191" fmla="*/ 9439214 h 10799773"/>
              <a:gd name="connsiteX6192" fmla="*/ 1706583 w 7570879"/>
              <a:gd name="connsiteY6192" fmla="*/ 9453489 h 10799773"/>
              <a:gd name="connsiteX6193" fmla="*/ 4810551 w 7570879"/>
              <a:gd name="connsiteY6193" fmla="*/ 9423409 h 10799773"/>
              <a:gd name="connsiteX6194" fmla="*/ 4834759 w 7570879"/>
              <a:gd name="connsiteY6194" fmla="*/ 9439299 h 10799773"/>
              <a:gd name="connsiteX6195" fmla="*/ 4858959 w 7570879"/>
              <a:gd name="connsiteY6195" fmla="*/ 9436070 h 10799773"/>
              <a:gd name="connsiteX6196" fmla="*/ 4834759 w 7570879"/>
              <a:gd name="connsiteY6196" fmla="*/ 9420180 h 10799773"/>
              <a:gd name="connsiteX6197" fmla="*/ 4810551 w 7570879"/>
              <a:gd name="connsiteY6197" fmla="*/ 9423409 h 10799773"/>
              <a:gd name="connsiteX6198" fmla="*/ 5076823 w 7570879"/>
              <a:gd name="connsiteY6198" fmla="*/ 9429782 h 10799773"/>
              <a:gd name="connsiteX6199" fmla="*/ 5081879 w 7570879"/>
              <a:gd name="connsiteY6199" fmla="*/ 9447881 h 10799773"/>
              <a:gd name="connsiteX6200" fmla="*/ 5106087 w 7570879"/>
              <a:gd name="connsiteY6200" fmla="*/ 9455188 h 10799773"/>
              <a:gd name="connsiteX6201" fmla="*/ 5125231 w 7570879"/>
              <a:gd name="connsiteY6201" fmla="*/ 9462581 h 10799773"/>
              <a:gd name="connsiteX6202" fmla="*/ 5125231 w 7570879"/>
              <a:gd name="connsiteY6202" fmla="*/ 9437090 h 10799773"/>
              <a:gd name="connsiteX6203" fmla="*/ 5101023 w 7570879"/>
              <a:gd name="connsiteY6203" fmla="*/ 9411598 h 10799773"/>
              <a:gd name="connsiteX6204" fmla="*/ 5076823 w 7570879"/>
              <a:gd name="connsiteY6204" fmla="*/ 9429782 h 10799773"/>
              <a:gd name="connsiteX6205" fmla="*/ 2911356 w 7570879"/>
              <a:gd name="connsiteY6205" fmla="*/ 9428082 h 10799773"/>
              <a:gd name="connsiteX6206" fmla="*/ 2946653 w 7570879"/>
              <a:gd name="connsiteY6206" fmla="*/ 9446946 h 10799773"/>
              <a:gd name="connsiteX6207" fmla="*/ 2976911 w 7570879"/>
              <a:gd name="connsiteY6207" fmla="*/ 9461306 h 10799773"/>
              <a:gd name="connsiteX6208" fmla="*/ 2953425 w 7570879"/>
              <a:gd name="connsiteY6208" fmla="*/ 9442528 h 10799773"/>
              <a:gd name="connsiteX6209" fmla="*/ 2911356 w 7570879"/>
              <a:gd name="connsiteY6209" fmla="*/ 9428082 h 10799773"/>
              <a:gd name="connsiteX6210" fmla="*/ 4315054 w 7570879"/>
              <a:gd name="connsiteY6210" fmla="*/ 9446521 h 10799773"/>
              <a:gd name="connsiteX6211" fmla="*/ 4355287 w 7570879"/>
              <a:gd name="connsiteY6211" fmla="*/ 9499968 h 10799773"/>
              <a:gd name="connsiteX6212" fmla="*/ 4408360 w 7570879"/>
              <a:gd name="connsiteY6212" fmla="*/ 9517982 h 10799773"/>
              <a:gd name="connsiteX6213" fmla="*/ 4421743 w 7570879"/>
              <a:gd name="connsiteY6213" fmla="*/ 9488666 h 10799773"/>
              <a:gd name="connsiteX6214" fmla="*/ 4435142 w 7570879"/>
              <a:gd name="connsiteY6214" fmla="*/ 9459267 h 10799773"/>
              <a:gd name="connsiteX6215" fmla="*/ 4408011 w 7570879"/>
              <a:gd name="connsiteY6215" fmla="*/ 9449156 h 10799773"/>
              <a:gd name="connsiteX6216" fmla="*/ 4354395 w 7570879"/>
              <a:gd name="connsiteY6216" fmla="*/ 9430802 h 10799773"/>
              <a:gd name="connsiteX6217" fmla="*/ 4327901 w 7570879"/>
              <a:gd name="connsiteY6217" fmla="*/ 9422560 h 10799773"/>
              <a:gd name="connsiteX6218" fmla="*/ 4315054 w 7570879"/>
              <a:gd name="connsiteY6218" fmla="*/ 9446521 h 10799773"/>
              <a:gd name="connsiteX6219" fmla="*/ 5161539 w 7570879"/>
              <a:gd name="connsiteY6219" fmla="*/ 9447881 h 10799773"/>
              <a:gd name="connsiteX6220" fmla="*/ 5179697 w 7570879"/>
              <a:gd name="connsiteY6220" fmla="*/ 9472097 h 10799773"/>
              <a:gd name="connsiteX6221" fmla="*/ 5197855 w 7570879"/>
              <a:gd name="connsiteY6221" fmla="*/ 9447881 h 10799773"/>
              <a:gd name="connsiteX6222" fmla="*/ 5179697 w 7570879"/>
              <a:gd name="connsiteY6222" fmla="*/ 9423750 h 10799773"/>
              <a:gd name="connsiteX6223" fmla="*/ 5161539 w 7570879"/>
              <a:gd name="connsiteY6223" fmla="*/ 9447881 h 10799773"/>
              <a:gd name="connsiteX6224" fmla="*/ 3805740 w 7570879"/>
              <a:gd name="connsiteY6224" fmla="*/ 9454254 h 10799773"/>
              <a:gd name="connsiteX6225" fmla="*/ 3888000 w 7570879"/>
              <a:gd name="connsiteY6225" fmla="*/ 9513733 h 10799773"/>
              <a:gd name="connsiteX6226" fmla="*/ 4009440 w 7570879"/>
              <a:gd name="connsiteY6226" fmla="*/ 9519596 h 10799773"/>
              <a:gd name="connsiteX6227" fmla="*/ 3824807 w 7570879"/>
              <a:gd name="connsiteY6227" fmla="*/ 9435815 h 10799773"/>
              <a:gd name="connsiteX6228" fmla="*/ 3805740 w 7570879"/>
              <a:gd name="connsiteY6228" fmla="*/ 9454254 h 10799773"/>
              <a:gd name="connsiteX6229" fmla="*/ 4073618 w 7570879"/>
              <a:gd name="connsiteY6229" fmla="*/ 9451365 h 10799773"/>
              <a:gd name="connsiteX6230" fmla="*/ 4212443 w 7570879"/>
              <a:gd name="connsiteY6230" fmla="*/ 9549250 h 10799773"/>
              <a:gd name="connsiteX6231" fmla="*/ 4237654 w 7570879"/>
              <a:gd name="connsiteY6231" fmla="*/ 9556983 h 10799773"/>
              <a:gd name="connsiteX6232" fmla="*/ 4250399 w 7570879"/>
              <a:gd name="connsiteY6232" fmla="*/ 9529112 h 10799773"/>
              <a:gd name="connsiteX6233" fmla="*/ 4263145 w 7570879"/>
              <a:gd name="connsiteY6233" fmla="*/ 9501158 h 10799773"/>
              <a:gd name="connsiteX6234" fmla="*/ 4175107 w 7570879"/>
              <a:gd name="connsiteY6234" fmla="*/ 9469548 h 10799773"/>
              <a:gd name="connsiteX6235" fmla="*/ 4087077 w 7570879"/>
              <a:gd name="connsiteY6235" fmla="*/ 9437939 h 10799773"/>
              <a:gd name="connsiteX6236" fmla="*/ 4073618 w 7570879"/>
              <a:gd name="connsiteY6236" fmla="*/ 9451365 h 10799773"/>
              <a:gd name="connsiteX6237" fmla="*/ 4689519 w 7570879"/>
              <a:gd name="connsiteY6237" fmla="*/ 9448305 h 10799773"/>
              <a:gd name="connsiteX6238" fmla="*/ 4716752 w 7570879"/>
              <a:gd name="connsiteY6238" fmla="*/ 9471163 h 10799773"/>
              <a:gd name="connsiteX6239" fmla="*/ 4749933 w 7570879"/>
              <a:gd name="connsiteY6239" fmla="*/ 9447541 h 10799773"/>
              <a:gd name="connsiteX6240" fmla="*/ 4689519 w 7570879"/>
              <a:gd name="connsiteY6240" fmla="*/ 9448305 h 10799773"/>
              <a:gd name="connsiteX6241" fmla="*/ 4967891 w 7570879"/>
              <a:gd name="connsiteY6241" fmla="*/ 9461136 h 10799773"/>
              <a:gd name="connsiteX6242" fmla="*/ 4992099 w 7570879"/>
              <a:gd name="connsiteY6242" fmla="*/ 9472097 h 10799773"/>
              <a:gd name="connsiteX6243" fmla="*/ 5016307 w 7570879"/>
              <a:gd name="connsiteY6243" fmla="*/ 9467424 h 10799773"/>
              <a:gd name="connsiteX6244" fmla="*/ 4992099 w 7570879"/>
              <a:gd name="connsiteY6244" fmla="*/ 9456463 h 10799773"/>
              <a:gd name="connsiteX6245" fmla="*/ 4967891 w 7570879"/>
              <a:gd name="connsiteY6245" fmla="*/ 9461136 h 10799773"/>
              <a:gd name="connsiteX6246" fmla="*/ 5363523 w 7570879"/>
              <a:gd name="connsiteY6246" fmla="*/ 9455698 h 10799773"/>
              <a:gd name="connsiteX6247" fmla="*/ 5373345 w 7570879"/>
              <a:gd name="connsiteY6247" fmla="*/ 9508295 h 10799773"/>
              <a:gd name="connsiteX6248" fmla="*/ 5391503 w 7570879"/>
              <a:gd name="connsiteY6248" fmla="*/ 9490196 h 10799773"/>
              <a:gd name="connsiteX6249" fmla="*/ 5392412 w 7570879"/>
              <a:gd name="connsiteY6249" fmla="*/ 9463260 h 10799773"/>
              <a:gd name="connsiteX6250" fmla="*/ 5363523 w 7570879"/>
              <a:gd name="connsiteY6250" fmla="*/ 9455698 h 10799773"/>
              <a:gd name="connsiteX6251" fmla="*/ 1918322 w 7570879"/>
              <a:gd name="connsiteY6251" fmla="*/ 9469548 h 10799773"/>
              <a:gd name="connsiteX6252" fmla="*/ 1945555 w 7570879"/>
              <a:gd name="connsiteY6252" fmla="*/ 9509994 h 10799773"/>
              <a:gd name="connsiteX6253" fmla="*/ 3005733 w 7570879"/>
              <a:gd name="connsiteY6253" fmla="*/ 10003928 h 10799773"/>
              <a:gd name="connsiteX6254" fmla="*/ 2998204 w 7570879"/>
              <a:gd name="connsiteY6254" fmla="*/ 9966796 h 10799773"/>
              <a:gd name="connsiteX6255" fmla="*/ 2371759 w 7570879"/>
              <a:gd name="connsiteY6255" fmla="*/ 9683079 h 10799773"/>
              <a:gd name="connsiteX6256" fmla="*/ 1987479 w 7570879"/>
              <a:gd name="connsiteY6256" fmla="*/ 9494954 h 10799773"/>
              <a:gd name="connsiteX6257" fmla="*/ 1918322 w 7570879"/>
              <a:gd name="connsiteY6257" fmla="*/ 9469548 h 10799773"/>
              <a:gd name="connsiteX6258" fmla="*/ 4592695 w 7570879"/>
              <a:gd name="connsiteY6258" fmla="*/ 9472097 h 10799773"/>
              <a:gd name="connsiteX6259" fmla="*/ 4629003 w 7570879"/>
              <a:gd name="connsiteY6259" fmla="*/ 9483144 h 10799773"/>
              <a:gd name="connsiteX6260" fmla="*/ 4622953 w 7570879"/>
              <a:gd name="connsiteY6260" fmla="*/ 9472097 h 10799773"/>
              <a:gd name="connsiteX6261" fmla="*/ 4592695 w 7570879"/>
              <a:gd name="connsiteY6261" fmla="*/ 9472097 h 10799773"/>
              <a:gd name="connsiteX6262" fmla="*/ 4792350 w 7570879"/>
              <a:gd name="connsiteY6262" fmla="*/ 9472182 h 10799773"/>
              <a:gd name="connsiteX6263" fmla="*/ 4834173 w 7570879"/>
              <a:gd name="connsiteY6263" fmla="*/ 9490536 h 10799773"/>
              <a:gd name="connsiteX6264" fmla="*/ 4846859 w 7570879"/>
              <a:gd name="connsiteY6264" fmla="*/ 9471333 h 10799773"/>
              <a:gd name="connsiteX6265" fmla="*/ 4792350 w 7570879"/>
              <a:gd name="connsiteY6265" fmla="*/ 9472182 h 10799773"/>
              <a:gd name="connsiteX6266" fmla="*/ 4447395 w 7570879"/>
              <a:gd name="connsiteY6266" fmla="*/ 9496314 h 10799773"/>
              <a:gd name="connsiteX6267" fmla="*/ 4434386 w 7570879"/>
              <a:gd name="connsiteY6267" fmla="*/ 9520615 h 10799773"/>
              <a:gd name="connsiteX6268" fmla="*/ 4465910 w 7570879"/>
              <a:gd name="connsiteY6268" fmla="*/ 9532596 h 10799773"/>
              <a:gd name="connsiteX6269" fmla="*/ 4532238 w 7570879"/>
              <a:gd name="connsiteY6269" fmla="*/ 9520276 h 10799773"/>
              <a:gd name="connsiteX6270" fmla="*/ 4545247 w 7570879"/>
              <a:gd name="connsiteY6270" fmla="*/ 9495975 h 10799773"/>
              <a:gd name="connsiteX6271" fmla="*/ 4513715 w 7570879"/>
              <a:gd name="connsiteY6271" fmla="*/ 9484079 h 10799773"/>
              <a:gd name="connsiteX6272" fmla="*/ 4447395 w 7570879"/>
              <a:gd name="connsiteY6272" fmla="*/ 9496314 h 10799773"/>
              <a:gd name="connsiteX6273" fmla="*/ 4872129 w 7570879"/>
              <a:gd name="connsiteY6273" fmla="*/ 9488921 h 10799773"/>
              <a:gd name="connsiteX6274" fmla="*/ 4858347 w 7570879"/>
              <a:gd name="connsiteY6274" fmla="*/ 9505491 h 10799773"/>
              <a:gd name="connsiteX6275" fmla="*/ 4877797 w 7570879"/>
              <a:gd name="connsiteY6275" fmla="*/ 9512969 h 10799773"/>
              <a:gd name="connsiteX6276" fmla="*/ 4907375 w 7570879"/>
              <a:gd name="connsiteY6276" fmla="*/ 9503027 h 10799773"/>
              <a:gd name="connsiteX6277" fmla="*/ 4872129 w 7570879"/>
              <a:gd name="connsiteY6277" fmla="*/ 9488921 h 10799773"/>
              <a:gd name="connsiteX6278" fmla="*/ 5085694 w 7570879"/>
              <a:gd name="connsiteY6278" fmla="*/ 9485607 h 10799773"/>
              <a:gd name="connsiteX6279" fmla="*/ 5107396 w 7570879"/>
              <a:gd name="connsiteY6279" fmla="*/ 9493934 h 10799773"/>
              <a:gd name="connsiteX6280" fmla="*/ 5092466 w 7570879"/>
              <a:gd name="connsiteY6280" fmla="*/ 9478895 h 10799773"/>
              <a:gd name="connsiteX6281" fmla="*/ 5070765 w 7570879"/>
              <a:gd name="connsiteY6281" fmla="*/ 9470653 h 10799773"/>
              <a:gd name="connsiteX6282" fmla="*/ 5085694 w 7570879"/>
              <a:gd name="connsiteY6282" fmla="*/ 9485607 h 10799773"/>
              <a:gd name="connsiteX6283" fmla="*/ 4683469 w 7570879"/>
              <a:gd name="connsiteY6283" fmla="*/ 9496229 h 10799773"/>
              <a:gd name="connsiteX6284" fmla="*/ 4717466 w 7570879"/>
              <a:gd name="connsiteY6284" fmla="*/ 9507445 h 10799773"/>
              <a:gd name="connsiteX6285" fmla="*/ 4743985 w 7570879"/>
              <a:gd name="connsiteY6285" fmla="*/ 9506596 h 10799773"/>
              <a:gd name="connsiteX6286" fmla="*/ 4719777 w 7570879"/>
              <a:gd name="connsiteY6286" fmla="*/ 9496229 h 10799773"/>
              <a:gd name="connsiteX6287" fmla="*/ 4683469 w 7570879"/>
              <a:gd name="connsiteY6287" fmla="*/ 9496229 h 10799773"/>
              <a:gd name="connsiteX6288" fmla="*/ 4950574 w 7570879"/>
              <a:gd name="connsiteY6288" fmla="*/ 9504472 h 10799773"/>
              <a:gd name="connsiteX6289" fmla="*/ 4974961 w 7570879"/>
              <a:gd name="connsiteY6289" fmla="*/ 9532852 h 10799773"/>
              <a:gd name="connsiteX6290" fmla="*/ 5016307 w 7570879"/>
              <a:gd name="connsiteY6290" fmla="*/ 9521805 h 10799773"/>
              <a:gd name="connsiteX6291" fmla="*/ 4950574 w 7570879"/>
              <a:gd name="connsiteY6291" fmla="*/ 9504472 h 10799773"/>
              <a:gd name="connsiteX6292" fmla="*/ 5159279 w 7570879"/>
              <a:gd name="connsiteY6292" fmla="*/ 9504472 h 10799773"/>
              <a:gd name="connsiteX6293" fmla="*/ 5182468 w 7570879"/>
              <a:gd name="connsiteY6293" fmla="*/ 9503536 h 10799773"/>
              <a:gd name="connsiteX6294" fmla="*/ 5166586 w 7570879"/>
              <a:gd name="connsiteY6294" fmla="*/ 9497163 h 10799773"/>
              <a:gd name="connsiteX6295" fmla="*/ 5159279 w 7570879"/>
              <a:gd name="connsiteY6295" fmla="*/ 9504472 h 10799773"/>
              <a:gd name="connsiteX6296" fmla="*/ 4268796 w 7570879"/>
              <a:gd name="connsiteY6296" fmla="*/ 9537015 h 10799773"/>
              <a:gd name="connsiteX6297" fmla="*/ 4255532 w 7570879"/>
              <a:gd name="connsiteY6297" fmla="*/ 9566075 h 10799773"/>
              <a:gd name="connsiteX6298" fmla="*/ 4308179 w 7570879"/>
              <a:gd name="connsiteY6298" fmla="*/ 9580860 h 10799773"/>
              <a:gd name="connsiteX6299" fmla="*/ 4386939 w 7570879"/>
              <a:gd name="connsiteY6299" fmla="*/ 9561742 h 10799773"/>
              <a:gd name="connsiteX6300" fmla="*/ 4307262 w 7570879"/>
              <a:gd name="connsiteY6300" fmla="*/ 9515772 h 10799773"/>
              <a:gd name="connsiteX6301" fmla="*/ 4282051 w 7570879"/>
              <a:gd name="connsiteY6301" fmla="*/ 9507955 h 10799773"/>
              <a:gd name="connsiteX6302" fmla="*/ 4268796 w 7570879"/>
              <a:gd name="connsiteY6302" fmla="*/ 9537015 h 10799773"/>
              <a:gd name="connsiteX6303" fmla="*/ 4556820 w 7570879"/>
              <a:gd name="connsiteY6303" fmla="*/ 9531662 h 10799773"/>
              <a:gd name="connsiteX6304" fmla="*/ 4544304 w 7570879"/>
              <a:gd name="connsiteY6304" fmla="*/ 9555029 h 10799773"/>
              <a:gd name="connsiteX6305" fmla="*/ 4570602 w 7570879"/>
              <a:gd name="connsiteY6305" fmla="*/ 9563356 h 10799773"/>
              <a:gd name="connsiteX6306" fmla="*/ 4621848 w 7570879"/>
              <a:gd name="connsiteY6306" fmla="*/ 9518661 h 10799773"/>
              <a:gd name="connsiteX6307" fmla="*/ 4556820 w 7570879"/>
              <a:gd name="connsiteY6307" fmla="*/ 9531662 h 10799773"/>
              <a:gd name="connsiteX6308" fmla="*/ 4774243 w 7570879"/>
              <a:gd name="connsiteY6308" fmla="*/ 9520445 h 10799773"/>
              <a:gd name="connsiteX6309" fmla="*/ 4801476 w 7570879"/>
              <a:gd name="connsiteY6309" fmla="*/ 9532341 h 10799773"/>
              <a:gd name="connsiteX6310" fmla="*/ 4828701 w 7570879"/>
              <a:gd name="connsiteY6310" fmla="*/ 9532087 h 10799773"/>
              <a:gd name="connsiteX6311" fmla="*/ 4810551 w 7570879"/>
              <a:gd name="connsiteY6311" fmla="*/ 9520445 h 10799773"/>
              <a:gd name="connsiteX6312" fmla="*/ 4774243 w 7570879"/>
              <a:gd name="connsiteY6312" fmla="*/ 9520445 h 10799773"/>
              <a:gd name="connsiteX6313" fmla="*/ 5059957 w 7570879"/>
              <a:gd name="connsiteY6313" fmla="*/ 9527413 h 10799773"/>
              <a:gd name="connsiteX6314" fmla="*/ 5076033 w 7570879"/>
              <a:gd name="connsiteY6314" fmla="*/ 9559957 h 10799773"/>
              <a:gd name="connsiteX6315" fmla="*/ 5106402 w 7570879"/>
              <a:gd name="connsiteY6315" fmla="*/ 9519342 h 10799773"/>
              <a:gd name="connsiteX6316" fmla="*/ 5059957 w 7570879"/>
              <a:gd name="connsiteY6316" fmla="*/ 9527413 h 10799773"/>
              <a:gd name="connsiteX6317" fmla="*/ 4015914 w 7570879"/>
              <a:gd name="connsiteY6317" fmla="*/ 9539054 h 10799773"/>
              <a:gd name="connsiteX6318" fmla="*/ 4105295 w 7570879"/>
              <a:gd name="connsiteY6318" fmla="*/ 9596665 h 10799773"/>
              <a:gd name="connsiteX6319" fmla="*/ 4192806 w 7570879"/>
              <a:gd name="connsiteY6319" fmla="*/ 9628529 h 10799773"/>
              <a:gd name="connsiteX6320" fmla="*/ 4204787 w 7570879"/>
              <a:gd name="connsiteY6320" fmla="*/ 9606181 h 10799773"/>
              <a:gd name="connsiteX6321" fmla="*/ 4216751 w 7570879"/>
              <a:gd name="connsiteY6321" fmla="*/ 9583834 h 10799773"/>
              <a:gd name="connsiteX6322" fmla="*/ 4129367 w 7570879"/>
              <a:gd name="connsiteY6322" fmla="*/ 9552055 h 10799773"/>
              <a:gd name="connsiteX6323" fmla="*/ 4015914 w 7570879"/>
              <a:gd name="connsiteY6323" fmla="*/ 9539054 h 10799773"/>
              <a:gd name="connsiteX6324" fmla="*/ 5141936 w 7570879"/>
              <a:gd name="connsiteY6324" fmla="*/ 9537950 h 10799773"/>
              <a:gd name="connsiteX6325" fmla="*/ 5168311 w 7570879"/>
              <a:gd name="connsiteY6325" fmla="*/ 9580860 h 10799773"/>
              <a:gd name="connsiteX6326" fmla="*/ 5185747 w 7570879"/>
              <a:gd name="connsiteY6326" fmla="*/ 9550610 h 10799773"/>
              <a:gd name="connsiteX6327" fmla="*/ 5141936 w 7570879"/>
              <a:gd name="connsiteY6327" fmla="*/ 9537950 h 10799773"/>
              <a:gd name="connsiteX6328" fmla="*/ 4648419 w 7570879"/>
              <a:gd name="connsiteY6328" fmla="*/ 9551715 h 10799773"/>
              <a:gd name="connsiteX6329" fmla="*/ 4713081 w 7570879"/>
              <a:gd name="connsiteY6329" fmla="*/ 9569984 h 10799773"/>
              <a:gd name="connsiteX6330" fmla="*/ 4725377 w 7570879"/>
              <a:gd name="connsiteY6330" fmla="*/ 9547041 h 10799773"/>
              <a:gd name="connsiteX6331" fmla="*/ 4706462 w 7570879"/>
              <a:gd name="connsiteY6331" fmla="*/ 9539734 h 10799773"/>
              <a:gd name="connsiteX6332" fmla="*/ 4648419 w 7570879"/>
              <a:gd name="connsiteY6332" fmla="*/ 9551715 h 10799773"/>
              <a:gd name="connsiteX6333" fmla="*/ 4858959 w 7570879"/>
              <a:gd name="connsiteY6333" fmla="*/ 9544578 h 10799773"/>
              <a:gd name="connsiteX6334" fmla="*/ 4889217 w 7570879"/>
              <a:gd name="connsiteY6334" fmla="*/ 9544578 h 10799773"/>
              <a:gd name="connsiteX6335" fmla="*/ 4861270 w 7570879"/>
              <a:gd name="connsiteY6335" fmla="*/ 9532681 h 10799773"/>
              <a:gd name="connsiteX6336" fmla="*/ 4840809 w 7570879"/>
              <a:gd name="connsiteY6336" fmla="*/ 9532852 h 10799773"/>
              <a:gd name="connsiteX6337" fmla="*/ 4858959 w 7570879"/>
              <a:gd name="connsiteY6337" fmla="*/ 9544578 h 10799773"/>
              <a:gd name="connsiteX6338" fmla="*/ 5338550 w 7570879"/>
              <a:gd name="connsiteY6338" fmla="*/ 9570239 h 10799773"/>
              <a:gd name="connsiteX6339" fmla="*/ 5347845 w 7570879"/>
              <a:gd name="connsiteY6339" fmla="*/ 9629208 h 10799773"/>
              <a:gd name="connsiteX6340" fmla="*/ 5379404 w 7570879"/>
              <a:gd name="connsiteY6340" fmla="*/ 9561742 h 10799773"/>
              <a:gd name="connsiteX6341" fmla="*/ 5338550 w 7570879"/>
              <a:gd name="connsiteY6341" fmla="*/ 9570239 h 10799773"/>
              <a:gd name="connsiteX6342" fmla="*/ 5423580 w 7570879"/>
              <a:gd name="connsiteY6342" fmla="*/ 9541688 h 10799773"/>
              <a:gd name="connsiteX6343" fmla="*/ 5409407 w 7570879"/>
              <a:gd name="connsiteY6343" fmla="*/ 9596069 h 10799773"/>
              <a:gd name="connsiteX6344" fmla="*/ 5400909 w 7570879"/>
              <a:gd name="connsiteY6344" fmla="*/ 9641274 h 10799773"/>
              <a:gd name="connsiteX6345" fmla="*/ 5424956 w 7570879"/>
              <a:gd name="connsiteY6345" fmla="*/ 9641274 h 10799773"/>
              <a:gd name="connsiteX6346" fmla="*/ 5448995 w 7570879"/>
              <a:gd name="connsiteY6346" fmla="*/ 9641274 h 10799773"/>
              <a:gd name="connsiteX6347" fmla="*/ 5456557 w 7570879"/>
              <a:gd name="connsiteY6347" fmla="*/ 9603547 h 10799773"/>
              <a:gd name="connsiteX6348" fmla="*/ 5464119 w 7570879"/>
              <a:gd name="connsiteY6348" fmla="*/ 9549081 h 10799773"/>
              <a:gd name="connsiteX6349" fmla="*/ 5423580 w 7570879"/>
              <a:gd name="connsiteY6349" fmla="*/ 9541688 h 10799773"/>
              <a:gd name="connsiteX6350" fmla="*/ 4410586 w 7570879"/>
              <a:gd name="connsiteY6350" fmla="*/ 9581880 h 10799773"/>
              <a:gd name="connsiteX6351" fmla="*/ 4444200 w 7570879"/>
              <a:gd name="connsiteY6351" fmla="*/ 9624280 h 10799773"/>
              <a:gd name="connsiteX6352" fmla="*/ 4481536 w 7570879"/>
              <a:gd name="connsiteY6352" fmla="*/ 9631757 h 10799773"/>
              <a:gd name="connsiteX6353" fmla="*/ 4494571 w 7570879"/>
              <a:gd name="connsiteY6353" fmla="*/ 9607456 h 10799773"/>
              <a:gd name="connsiteX6354" fmla="*/ 4507622 w 7570879"/>
              <a:gd name="connsiteY6354" fmla="*/ 9583069 h 10799773"/>
              <a:gd name="connsiteX6355" fmla="*/ 4469674 w 7570879"/>
              <a:gd name="connsiteY6355" fmla="*/ 9569899 h 10799773"/>
              <a:gd name="connsiteX6356" fmla="*/ 4410586 w 7570879"/>
              <a:gd name="connsiteY6356" fmla="*/ 9581880 h 10799773"/>
              <a:gd name="connsiteX6357" fmla="*/ 4750460 w 7570879"/>
              <a:gd name="connsiteY6357" fmla="*/ 9580010 h 10799773"/>
              <a:gd name="connsiteX6358" fmla="*/ 4761710 w 7570879"/>
              <a:gd name="connsiteY6358" fmla="*/ 9617142 h 10799773"/>
              <a:gd name="connsiteX6359" fmla="*/ 4797805 w 7570879"/>
              <a:gd name="connsiteY6359" fmla="*/ 9594115 h 10799773"/>
              <a:gd name="connsiteX6360" fmla="*/ 4810101 w 7570879"/>
              <a:gd name="connsiteY6360" fmla="*/ 9571173 h 10799773"/>
              <a:gd name="connsiteX6361" fmla="*/ 4791186 w 7570879"/>
              <a:gd name="connsiteY6361" fmla="*/ 9563951 h 10799773"/>
              <a:gd name="connsiteX6362" fmla="*/ 4750460 w 7570879"/>
              <a:gd name="connsiteY6362" fmla="*/ 9580010 h 10799773"/>
              <a:gd name="connsiteX6363" fmla="*/ 4932586 w 7570879"/>
              <a:gd name="connsiteY6363" fmla="*/ 9560976 h 10799773"/>
              <a:gd name="connsiteX6364" fmla="*/ 4973941 w 7570879"/>
              <a:gd name="connsiteY6364" fmla="*/ 9573468 h 10799773"/>
              <a:gd name="connsiteX6365" fmla="*/ 5010249 w 7570879"/>
              <a:gd name="connsiteY6365" fmla="*/ 9581625 h 10799773"/>
              <a:gd name="connsiteX6366" fmla="*/ 4992099 w 7570879"/>
              <a:gd name="connsiteY6366" fmla="*/ 9569303 h 10799773"/>
              <a:gd name="connsiteX6367" fmla="*/ 4932586 w 7570879"/>
              <a:gd name="connsiteY6367" fmla="*/ 9560976 h 10799773"/>
              <a:gd name="connsiteX6368" fmla="*/ 3970192 w 7570879"/>
              <a:gd name="connsiteY6368" fmla="*/ 9604142 h 10799773"/>
              <a:gd name="connsiteX6369" fmla="*/ 3951226 w 7570879"/>
              <a:gd name="connsiteY6369" fmla="*/ 9638300 h 10799773"/>
              <a:gd name="connsiteX6370" fmla="*/ 4047804 w 7570879"/>
              <a:gd name="connsiteY6370" fmla="*/ 9671693 h 10799773"/>
              <a:gd name="connsiteX6371" fmla="*/ 4060150 w 7570879"/>
              <a:gd name="connsiteY6371" fmla="*/ 9675517 h 10799773"/>
              <a:gd name="connsiteX6372" fmla="*/ 4092371 w 7570879"/>
              <a:gd name="connsiteY6372" fmla="*/ 9695060 h 10799773"/>
              <a:gd name="connsiteX6373" fmla="*/ 4124600 w 7570879"/>
              <a:gd name="connsiteY6373" fmla="*/ 9703217 h 10799773"/>
              <a:gd name="connsiteX6374" fmla="*/ 4149063 w 7570879"/>
              <a:gd name="connsiteY6374" fmla="*/ 9678745 h 10799773"/>
              <a:gd name="connsiteX6375" fmla="*/ 4173526 w 7570879"/>
              <a:gd name="connsiteY6375" fmla="*/ 9654359 h 10799773"/>
              <a:gd name="connsiteX6376" fmla="*/ 4150117 w 7570879"/>
              <a:gd name="connsiteY6376" fmla="*/ 9646032 h 10799773"/>
              <a:gd name="connsiteX6377" fmla="*/ 4057941 w 7570879"/>
              <a:gd name="connsiteY6377" fmla="*/ 9610430 h 10799773"/>
              <a:gd name="connsiteX6378" fmla="*/ 3989157 w 7570879"/>
              <a:gd name="connsiteY6378" fmla="*/ 9583239 h 10799773"/>
              <a:gd name="connsiteX6379" fmla="*/ 3970192 w 7570879"/>
              <a:gd name="connsiteY6379" fmla="*/ 9604142 h 10799773"/>
              <a:gd name="connsiteX6380" fmla="*/ 4822558 w 7570879"/>
              <a:gd name="connsiteY6380" fmla="*/ 9605247 h 10799773"/>
              <a:gd name="connsiteX6381" fmla="*/ 4809506 w 7570879"/>
              <a:gd name="connsiteY6381" fmla="*/ 9629548 h 10799773"/>
              <a:gd name="connsiteX6382" fmla="*/ 4829924 w 7570879"/>
              <a:gd name="connsiteY6382" fmla="*/ 9637365 h 10799773"/>
              <a:gd name="connsiteX6383" fmla="*/ 4876012 w 7570879"/>
              <a:gd name="connsiteY6383" fmla="*/ 9591141 h 10799773"/>
              <a:gd name="connsiteX6384" fmla="*/ 4822558 w 7570879"/>
              <a:gd name="connsiteY6384" fmla="*/ 9605247 h 10799773"/>
              <a:gd name="connsiteX6385" fmla="*/ 5052615 w 7570879"/>
              <a:gd name="connsiteY6385" fmla="*/ 9585618 h 10799773"/>
              <a:gd name="connsiteX6386" fmla="*/ 5070765 w 7570879"/>
              <a:gd name="connsiteY6386" fmla="*/ 9597344 h 10799773"/>
              <a:gd name="connsiteX6387" fmla="*/ 5088923 w 7570879"/>
              <a:gd name="connsiteY6387" fmla="*/ 9592586 h 10799773"/>
              <a:gd name="connsiteX6388" fmla="*/ 5070765 w 7570879"/>
              <a:gd name="connsiteY6388" fmla="*/ 9580860 h 10799773"/>
              <a:gd name="connsiteX6389" fmla="*/ 5052615 w 7570879"/>
              <a:gd name="connsiteY6389" fmla="*/ 9585618 h 10799773"/>
              <a:gd name="connsiteX6390" fmla="*/ 4225698 w 7570879"/>
              <a:gd name="connsiteY6390" fmla="*/ 9600828 h 10799773"/>
              <a:gd name="connsiteX6391" fmla="*/ 4271277 w 7570879"/>
              <a:gd name="connsiteY6391" fmla="*/ 9651895 h 10799773"/>
              <a:gd name="connsiteX6392" fmla="*/ 4350631 w 7570879"/>
              <a:gd name="connsiteY6392" fmla="*/ 9642039 h 10799773"/>
              <a:gd name="connsiteX6393" fmla="*/ 4225698 w 7570879"/>
              <a:gd name="connsiteY6393" fmla="*/ 9600828 h 10799773"/>
              <a:gd name="connsiteX6394" fmla="*/ 4520512 w 7570879"/>
              <a:gd name="connsiteY6394" fmla="*/ 9616292 h 10799773"/>
              <a:gd name="connsiteX6395" fmla="*/ 4507996 w 7570879"/>
              <a:gd name="connsiteY6395" fmla="*/ 9639659 h 10799773"/>
              <a:gd name="connsiteX6396" fmla="*/ 4533071 w 7570879"/>
              <a:gd name="connsiteY6396" fmla="*/ 9647647 h 10799773"/>
              <a:gd name="connsiteX6397" fmla="*/ 4574392 w 7570879"/>
              <a:gd name="connsiteY6397" fmla="*/ 9633371 h 10799773"/>
              <a:gd name="connsiteX6398" fmla="*/ 4590639 w 7570879"/>
              <a:gd name="connsiteY6398" fmla="*/ 9611194 h 10799773"/>
              <a:gd name="connsiteX6399" fmla="*/ 4576533 w 7570879"/>
              <a:gd name="connsiteY6399" fmla="*/ 9602272 h 10799773"/>
              <a:gd name="connsiteX6400" fmla="*/ 4520512 w 7570879"/>
              <a:gd name="connsiteY6400" fmla="*/ 9616292 h 10799773"/>
              <a:gd name="connsiteX6401" fmla="*/ 4912473 w 7570879"/>
              <a:gd name="connsiteY6401" fmla="*/ 9620117 h 10799773"/>
              <a:gd name="connsiteX6402" fmla="*/ 4951271 w 7570879"/>
              <a:gd name="connsiteY6402" fmla="*/ 9656908 h 10799773"/>
              <a:gd name="connsiteX6403" fmla="*/ 4986024 w 7570879"/>
              <a:gd name="connsiteY6403" fmla="*/ 9659458 h 10799773"/>
              <a:gd name="connsiteX6404" fmla="*/ 4989712 w 7570879"/>
              <a:gd name="connsiteY6404" fmla="*/ 9633712 h 10799773"/>
              <a:gd name="connsiteX6405" fmla="*/ 4993391 w 7570879"/>
              <a:gd name="connsiteY6405" fmla="*/ 9607965 h 10799773"/>
              <a:gd name="connsiteX6406" fmla="*/ 4956590 w 7570879"/>
              <a:gd name="connsiteY6406" fmla="*/ 9602527 h 10799773"/>
              <a:gd name="connsiteX6407" fmla="*/ 4919772 w 7570879"/>
              <a:gd name="connsiteY6407" fmla="*/ 9597174 h 10799773"/>
              <a:gd name="connsiteX6408" fmla="*/ 4912473 w 7570879"/>
              <a:gd name="connsiteY6408" fmla="*/ 9620117 h 10799773"/>
              <a:gd name="connsiteX6409" fmla="*/ 5137339 w 7570879"/>
              <a:gd name="connsiteY6409" fmla="*/ 9604992 h 10799773"/>
              <a:gd name="connsiteX6410" fmla="*/ 5155489 w 7570879"/>
              <a:gd name="connsiteY6410" fmla="*/ 9617142 h 10799773"/>
              <a:gd name="connsiteX6411" fmla="*/ 5173647 w 7570879"/>
              <a:gd name="connsiteY6411" fmla="*/ 9604992 h 10799773"/>
              <a:gd name="connsiteX6412" fmla="*/ 5155489 w 7570879"/>
              <a:gd name="connsiteY6412" fmla="*/ 9592925 h 10799773"/>
              <a:gd name="connsiteX6413" fmla="*/ 5137339 w 7570879"/>
              <a:gd name="connsiteY6413" fmla="*/ 9604992 h 10799773"/>
              <a:gd name="connsiteX6414" fmla="*/ 4607837 w 7570879"/>
              <a:gd name="connsiteY6414" fmla="*/ 9640934 h 10799773"/>
              <a:gd name="connsiteX6415" fmla="*/ 4592763 w 7570879"/>
              <a:gd name="connsiteY6415" fmla="*/ 9664980 h 10799773"/>
              <a:gd name="connsiteX6416" fmla="*/ 4624279 w 7570879"/>
              <a:gd name="connsiteY6416" fmla="*/ 9672883 h 10799773"/>
              <a:gd name="connsiteX6417" fmla="*/ 4666424 w 7570879"/>
              <a:gd name="connsiteY6417" fmla="*/ 9664046 h 10799773"/>
              <a:gd name="connsiteX6418" fmla="*/ 4666305 w 7570879"/>
              <a:gd name="connsiteY6418" fmla="*/ 9629208 h 10799773"/>
              <a:gd name="connsiteX6419" fmla="*/ 4639046 w 7570879"/>
              <a:gd name="connsiteY6419" fmla="*/ 9623005 h 10799773"/>
              <a:gd name="connsiteX6420" fmla="*/ 4607837 w 7570879"/>
              <a:gd name="connsiteY6420" fmla="*/ 9640934 h 10799773"/>
              <a:gd name="connsiteX6421" fmla="*/ 5033591 w 7570879"/>
              <a:gd name="connsiteY6421" fmla="*/ 9644078 h 10799773"/>
              <a:gd name="connsiteX6422" fmla="*/ 5042240 w 7570879"/>
              <a:gd name="connsiteY6422" fmla="*/ 9678916 h 10799773"/>
              <a:gd name="connsiteX6423" fmla="*/ 5076823 w 7570879"/>
              <a:gd name="connsiteY6423" fmla="*/ 9678576 h 10799773"/>
              <a:gd name="connsiteX6424" fmla="*/ 5083562 w 7570879"/>
              <a:gd name="connsiteY6424" fmla="*/ 9649941 h 10799773"/>
              <a:gd name="connsiteX6425" fmla="*/ 5065820 w 7570879"/>
              <a:gd name="connsiteY6425" fmla="*/ 9625979 h 10799773"/>
              <a:gd name="connsiteX6426" fmla="*/ 5041357 w 7570879"/>
              <a:gd name="connsiteY6426" fmla="*/ 9619606 h 10799773"/>
              <a:gd name="connsiteX6427" fmla="*/ 5033591 w 7570879"/>
              <a:gd name="connsiteY6427" fmla="*/ 9644078 h 10799773"/>
              <a:gd name="connsiteX6428" fmla="*/ 3866502 w 7570879"/>
              <a:gd name="connsiteY6428" fmla="*/ 9653339 h 10799773"/>
              <a:gd name="connsiteX6429" fmla="*/ 3896760 w 7570879"/>
              <a:gd name="connsiteY6429" fmla="*/ 9665065 h 10799773"/>
              <a:gd name="connsiteX6430" fmla="*/ 3890710 w 7570879"/>
              <a:gd name="connsiteY6430" fmla="*/ 9653339 h 10799773"/>
              <a:gd name="connsiteX6431" fmla="*/ 3860452 w 7570879"/>
              <a:gd name="connsiteY6431" fmla="*/ 9641698 h 10799773"/>
              <a:gd name="connsiteX6432" fmla="*/ 3866502 w 7570879"/>
              <a:gd name="connsiteY6432" fmla="*/ 9653339 h 10799773"/>
              <a:gd name="connsiteX6433" fmla="*/ 4369791 w 7570879"/>
              <a:gd name="connsiteY6433" fmla="*/ 9661157 h 10799773"/>
              <a:gd name="connsiteX6434" fmla="*/ 4407264 w 7570879"/>
              <a:gd name="connsiteY6434" fmla="*/ 9696759 h 10799773"/>
              <a:gd name="connsiteX6435" fmla="*/ 4443971 w 7570879"/>
              <a:gd name="connsiteY6435" fmla="*/ 9704068 h 10799773"/>
              <a:gd name="connsiteX6436" fmla="*/ 4451533 w 7570879"/>
              <a:gd name="connsiteY6436" fmla="*/ 9684354 h 10799773"/>
              <a:gd name="connsiteX6437" fmla="*/ 4428286 w 7570879"/>
              <a:gd name="connsiteY6437" fmla="*/ 9653000 h 10799773"/>
              <a:gd name="connsiteX6438" fmla="*/ 4369791 w 7570879"/>
              <a:gd name="connsiteY6438" fmla="*/ 9661157 h 10799773"/>
              <a:gd name="connsiteX6439" fmla="*/ 4715197 w 7570879"/>
              <a:gd name="connsiteY6439" fmla="*/ 9656738 h 10799773"/>
              <a:gd name="connsiteX6440" fmla="*/ 4725827 w 7570879"/>
              <a:gd name="connsiteY6440" fmla="*/ 9701688 h 10799773"/>
              <a:gd name="connsiteX6441" fmla="*/ 4750035 w 7570879"/>
              <a:gd name="connsiteY6441" fmla="*/ 9696675 h 10799773"/>
              <a:gd name="connsiteX6442" fmla="*/ 4756773 w 7570879"/>
              <a:gd name="connsiteY6442" fmla="*/ 9674073 h 10799773"/>
              <a:gd name="connsiteX6443" fmla="*/ 4715197 w 7570879"/>
              <a:gd name="connsiteY6443" fmla="*/ 9656738 h 10799773"/>
              <a:gd name="connsiteX6444" fmla="*/ 5120473 w 7570879"/>
              <a:gd name="connsiteY6444" fmla="*/ 9660393 h 10799773"/>
              <a:gd name="connsiteX6445" fmla="*/ 5137339 w 7570879"/>
              <a:gd name="connsiteY6445" fmla="*/ 9701688 h 10799773"/>
              <a:gd name="connsiteX6446" fmla="*/ 5161539 w 7570879"/>
              <a:gd name="connsiteY6446" fmla="*/ 9690642 h 10799773"/>
              <a:gd name="connsiteX6447" fmla="*/ 5168889 w 7570879"/>
              <a:gd name="connsiteY6447" fmla="*/ 9660393 h 10799773"/>
              <a:gd name="connsiteX6448" fmla="*/ 5176239 w 7570879"/>
              <a:gd name="connsiteY6448" fmla="*/ 9641274 h 10799773"/>
              <a:gd name="connsiteX6449" fmla="*/ 5152031 w 7570879"/>
              <a:gd name="connsiteY6449" fmla="*/ 9641274 h 10799773"/>
              <a:gd name="connsiteX6450" fmla="*/ 5120473 w 7570879"/>
              <a:gd name="connsiteY6450" fmla="*/ 9660393 h 10799773"/>
              <a:gd name="connsiteX6451" fmla="*/ 5313211 w 7570879"/>
              <a:gd name="connsiteY6451" fmla="*/ 9686393 h 10799773"/>
              <a:gd name="connsiteX6452" fmla="*/ 5334836 w 7570879"/>
              <a:gd name="connsiteY6452" fmla="*/ 9722335 h 10799773"/>
              <a:gd name="connsiteX6453" fmla="*/ 5342654 w 7570879"/>
              <a:gd name="connsiteY6453" fmla="*/ 9661836 h 10799773"/>
              <a:gd name="connsiteX6454" fmla="*/ 5320808 w 7570879"/>
              <a:gd name="connsiteY6454" fmla="*/ 9656144 h 10799773"/>
              <a:gd name="connsiteX6455" fmla="*/ 5313211 w 7570879"/>
              <a:gd name="connsiteY6455" fmla="*/ 9686393 h 10799773"/>
              <a:gd name="connsiteX6456" fmla="*/ 3927018 w 7570879"/>
              <a:gd name="connsiteY6456" fmla="*/ 9675602 h 10799773"/>
              <a:gd name="connsiteX6457" fmla="*/ 4081631 w 7570879"/>
              <a:gd name="connsiteY6457" fmla="*/ 9754540 h 10799773"/>
              <a:gd name="connsiteX6458" fmla="*/ 3954251 w 7570879"/>
              <a:gd name="connsiteY6458" fmla="*/ 9672458 h 10799773"/>
              <a:gd name="connsiteX6459" fmla="*/ 3927018 w 7570879"/>
              <a:gd name="connsiteY6459" fmla="*/ 9675602 h 10799773"/>
              <a:gd name="connsiteX6460" fmla="*/ 4172337 w 7570879"/>
              <a:gd name="connsiteY6460" fmla="*/ 9688943 h 10799773"/>
              <a:gd name="connsiteX6461" fmla="*/ 4157654 w 7570879"/>
              <a:gd name="connsiteY6461" fmla="*/ 9712395 h 10799773"/>
              <a:gd name="connsiteX6462" fmla="*/ 4183629 w 7570879"/>
              <a:gd name="connsiteY6462" fmla="*/ 9720636 h 10799773"/>
              <a:gd name="connsiteX6463" fmla="*/ 4234544 w 7570879"/>
              <a:gd name="connsiteY6463" fmla="*/ 9675772 h 10799773"/>
              <a:gd name="connsiteX6464" fmla="*/ 4172337 w 7570879"/>
              <a:gd name="connsiteY6464" fmla="*/ 9688943 h 10799773"/>
              <a:gd name="connsiteX6465" fmla="*/ 4786989 w 7570879"/>
              <a:gd name="connsiteY6465" fmla="*/ 9688432 h 10799773"/>
              <a:gd name="connsiteX6466" fmla="*/ 4774685 w 7570879"/>
              <a:gd name="connsiteY6466" fmla="*/ 9711375 h 10799773"/>
              <a:gd name="connsiteX6467" fmla="*/ 4795324 w 7570879"/>
              <a:gd name="connsiteY6467" fmla="*/ 9719277 h 10799773"/>
              <a:gd name="connsiteX6468" fmla="*/ 4831420 w 7570879"/>
              <a:gd name="connsiteY6468" fmla="*/ 9706107 h 10799773"/>
              <a:gd name="connsiteX6469" fmla="*/ 4846859 w 7570879"/>
              <a:gd name="connsiteY6469" fmla="*/ 9685034 h 10799773"/>
              <a:gd name="connsiteX6470" fmla="*/ 4831734 w 7570879"/>
              <a:gd name="connsiteY6470" fmla="*/ 9675432 h 10799773"/>
              <a:gd name="connsiteX6471" fmla="*/ 4786989 w 7570879"/>
              <a:gd name="connsiteY6471" fmla="*/ 9688432 h 10799773"/>
              <a:gd name="connsiteX6472" fmla="*/ 5387025 w 7570879"/>
              <a:gd name="connsiteY6472" fmla="*/ 9692681 h 10799773"/>
              <a:gd name="connsiteX6473" fmla="*/ 5402312 w 7570879"/>
              <a:gd name="connsiteY6473" fmla="*/ 9737971 h 10799773"/>
              <a:gd name="connsiteX6474" fmla="*/ 5439919 w 7570879"/>
              <a:gd name="connsiteY6474" fmla="*/ 9682570 h 10799773"/>
              <a:gd name="connsiteX6475" fmla="*/ 5387025 w 7570879"/>
              <a:gd name="connsiteY6475" fmla="*/ 9692681 h 10799773"/>
              <a:gd name="connsiteX6476" fmla="*/ 4479769 w 7570879"/>
              <a:gd name="connsiteY6476" fmla="*/ 9694635 h 10799773"/>
              <a:gd name="connsiteX6477" fmla="*/ 4521167 w 7570879"/>
              <a:gd name="connsiteY6477" fmla="*/ 9719192 h 10799773"/>
              <a:gd name="connsiteX6478" fmla="*/ 4532179 w 7570879"/>
              <a:gd name="connsiteY6478" fmla="*/ 9694975 h 10799773"/>
              <a:gd name="connsiteX6479" fmla="*/ 4479769 w 7570879"/>
              <a:gd name="connsiteY6479" fmla="*/ 9694635 h 10799773"/>
              <a:gd name="connsiteX6480" fmla="*/ 4242412 w 7570879"/>
              <a:gd name="connsiteY6480" fmla="*/ 9712480 h 10799773"/>
              <a:gd name="connsiteX6481" fmla="*/ 4230176 w 7570879"/>
              <a:gd name="connsiteY6481" fmla="*/ 9735336 h 10799773"/>
              <a:gd name="connsiteX6482" fmla="*/ 4257120 w 7570879"/>
              <a:gd name="connsiteY6482" fmla="*/ 9742473 h 10799773"/>
              <a:gd name="connsiteX6483" fmla="*/ 4299190 w 7570879"/>
              <a:gd name="connsiteY6483" fmla="*/ 9729474 h 10799773"/>
              <a:gd name="connsiteX6484" fmla="*/ 4314323 w 7570879"/>
              <a:gd name="connsiteY6484" fmla="*/ 9709166 h 10799773"/>
              <a:gd name="connsiteX6485" fmla="*/ 4299190 w 7570879"/>
              <a:gd name="connsiteY6485" fmla="*/ 9699564 h 10799773"/>
              <a:gd name="connsiteX6486" fmla="*/ 4242412 w 7570879"/>
              <a:gd name="connsiteY6486" fmla="*/ 9712480 h 10799773"/>
              <a:gd name="connsiteX6487" fmla="*/ 4878409 w 7570879"/>
              <a:gd name="connsiteY6487" fmla="*/ 9708740 h 10799773"/>
              <a:gd name="connsiteX6488" fmla="*/ 4897824 w 7570879"/>
              <a:gd name="connsiteY6488" fmla="*/ 9742134 h 10799773"/>
              <a:gd name="connsiteX6489" fmla="*/ 4945705 w 7570879"/>
              <a:gd name="connsiteY6489" fmla="*/ 9726499 h 10799773"/>
              <a:gd name="connsiteX6490" fmla="*/ 4966812 w 7570879"/>
              <a:gd name="connsiteY6490" fmla="*/ 9703897 h 10799773"/>
              <a:gd name="connsiteX6491" fmla="*/ 4948204 w 7570879"/>
              <a:gd name="connsiteY6491" fmla="*/ 9696759 h 10799773"/>
              <a:gd name="connsiteX6492" fmla="*/ 4878409 w 7570879"/>
              <a:gd name="connsiteY6492" fmla="*/ 9708740 h 10799773"/>
              <a:gd name="connsiteX6493" fmla="*/ 4564153 w 7570879"/>
              <a:gd name="connsiteY6493" fmla="*/ 9719702 h 10799773"/>
              <a:gd name="connsiteX6494" fmla="*/ 4629861 w 7570879"/>
              <a:gd name="connsiteY6494" fmla="*/ 9736611 h 10799773"/>
              <a:gd name="connsiteX6495" fmla="*/ 4619478 w 7570879"/>
              <a:gd name="connsiteY6495" fmla="*/ 9711629 h 10799773"/>
              <a:gd name="connsiteX6496" fmla="*/ 4564153 w 7570879"/>
              <a:gd name="connsiteY6496" fmla="*/ 9719702 h 10799773"/>
              <a:gd name="connsiteX6497" fmla="*/ 3868652 w 7570879"/>
              <a:gd name="connsiteY6497" fmla="*/ 9729389 h 10799773"/>
              <a:gd name="connsiteX6498" fmla="*/ 3855295 w 7570879"/>
              <a:gd name="connsiteY6498" fmla="*/ 9745448 h 10799773"/>
              <a:gd name="connsiteX6499" fmla="*/ 3934861 w 7570879"/>
              <a:gd name="connsiteY6499" fmla="*/ 9791162 h 10799773"/>
              <a:gd name="connsiteX6500" fmla="*/ 4025669 w 7570879"/>
              <a:gd name="connsiteY6500" fmla="*/ 9825575 h 10799773"/>
              <a:gd name="connsiteX6501" fmla="*/ 3913593 w 7570879"/>
              <a:gd name="connsiteY6501" fmla="*/ 9733722 h 10799773"/>
              <a:gd name="connsiteX6502" fmla="*/ 3882018 w 7570879"/>
              <a:gd name="connsiteY6502" fmla="*/ 9713244 h 10799773"/>
              <a:gd name="connsiteX6503" fmla="*/ 3868652 w 7570879"/>
              <a:gd name="connsiteY6503" fmla="*/ 9729389 h 10799773"/>
              <a:gd name="connsiteX6504" fmla="*/ 4326932 w 7570879"/>
              <a:gd name="connsiteY6504" fmla="*/ 9737036 h 10799773"/>
              <a:gd name="connsiteX6505" fmla="*/ 4314476 w 7570879"/>
              <a:gd name="connsiteY6505" fmla="*/ 9760318 h 10799773"/>
              <a:gd name="connsiteX6506" fmla="*/ 4350410 w 7570879"/>
              <a:gd name="connsiteY6506" fmla="*/ 9768135 h 10799773"/>
              <a:gd name="connsiteX6507" fmla="*/ 4398750 w 7570879"/>
              <a:gd name="connsiteY6507" fmla="*/ 9768390 h 10799773"/>
              <a:gd name="connsiteX6508" fmla="*/ 4383913 w 7570879"/>
              <a:gd name="connsiteY6508" fmla="*/ 9721401 h 10799773"/>
              <a:gd name="connsiteX6509" fmla="*/ 4326932 w 7570879"/>
              <a:gd name="connsiteY6509" fmla="*/ 9737036 h 10799773"/>
              <a:gd name="connsiteX6510" fmla="*/ 5011549 w 7570879"/>
              <a:gd name="connsiteY6510" fmla="*/ 9732957 h 10799773"/>
              <a:gd name="connsiteX6511" fmla="*/ 5024414 w 7570879"/>
              <a:gd name="connsiteY6511" fmla="*/ 9767285 h 10799773"/>
              <a:gd name="connsiteX6512" fmla="*/ 5064537 w 7570879"/>
              <a:gd name="connsiteY6512" fmla="*/ 9728963 h 10799773"/>
              <a:gd name="connsiteX6513" fmla="*/ 5011549 w 7570879"/>
              <a:gd name="connsiteY6513" fmla="*/ 9732957 h 10799773"/>
              <a:gd name="connsiteX6514" fmla="*/ 4665430 w 7570879"/>
              <a:gd name="connsiteY6514" fmla="*/ 9743918 h 10799773"/>
              <a:gd name="connsiteX6515" fmla="*/ 4650483 w 7570879"/>
              <a:gd name="connsiteY6515" fmla="*/ 9761847 h 10799773"/>
              <a:gd name="connsiteX6516" fmla="*/ 4670817 w 7570879"/>
              <a:gd name="connsiteY6516" fmla="*/ 9769665 h 10799773"/>
              <a:gd name="connsiteX6517" fmla="*/ 4708323 w 7570879"/>
              <a:gd name="connsiteY6517" fmla="*/ 9739075 h 10799773"/>
              <a:gd name="connsiteX6518" fmla="*/ 4665430 w 7570879"/>
              <a:gd name="connsiteY6518" fmla="*/ 9743918 h 10799773"/>
              <a:gd name="connsiteX6519" fmla="*/ 5096273 w 7570879"/>
              <a:gd name="connsiteY6519" fmla="*/ 9745023 h 10799773"/>
              <a:gd name="connsiteX6520" fmla="*/ 5116156 w 7570879"/>
              <a:gd name="connsiteY6520" fmla="*/ 9784194 h 10799773"/>
              <a:gd name="connsiteX6521" fmla="*/ 5147264 w 7570879"/>
              <a:gd name="connsiteY6521" fmla="*/ 9753095 h 10799773"/>
              <a:gd name="connsiteX6522" fmla="*/ 5151122 w 7570879"/>
              <a:gd name="connsiteY6522" fmla="*/ 9725905 h 10799773"/>
              <a:gd name="connsiteX6523" fmla="*/ 5127372 w 7570879"/>
              <a:gd name="connsiteY6523" fmla="*/ 9725905 h 10799773"/>
              <a:gd name="connsiteX6524" fmla="*/ 5096273 w 7570879"/>
              <a:gd name="connsiteY6524" fmla="*/ 9745023 h 10799773"/>
              <a:gd name="connsiteX6525" fmla="*/ 2689260 w 7570879"/>
              <a:gd name="connsiteY6525" fmla="*/ 9751566 h 10799773"/>
              <a:gd name="connsiteX6526" fmla="*/ 2710961 w 7570879"/>
              <a:gd name="connsiteY6526" fmla="*/ 9759808 h 10799773"/>
              <a:gd name="connsiteX6527" fmla="*/ 2696032 w 7570879"/>
              <a:gd name="connsiteY6527" fmla="*/ 9744768 h 10799773"/>
              <a:gd name="connsiteX6528" fmla="*/ 2674339 w 7570879"/>
              <a:gd name="connsiteY6528" fmla="*/ 9736526 h 10799773"/>
              <a:gd name="connsiteX6529" fmla="*/ 2689260 w 7570879"/>
              <a:gd name="connsiteY6529" fmla="*/ 9751566 h 10799773"/>
              <a:gd name="connsiteX6530" fmla="*/ 3673610 w 7570879"/>
              <a:gd name="connsiteY6530" fmla="*/ 9755219 h 10799773"/>
              <a:gd name="connsiteX6531" fmla="*/ 3659029 w 7570879"/>
              <a:gd name="connsiteY6531" fmla="*/ 9772723 h 10799773"/>
              <a:gd name="connsiteX6532" fmla="*/ 3695601 w 7570879"/>
              <a:gd name="connsiteY6532" fmla="*/ 9791672 h 10799773"/>
              <a:gd name="connsiteX6533" fmla="*/ 3725706 w 7570879"/>
              <a:gd name="connsiteY6533" fmla="*/ 9761338 h 10799773"/>
              <a:gd name="connsiteX6534" fmla="*/ 3688183 w 7570879"/>
              <a:gd name="connsiteY6534" fmla="*/ 9737631 h 10799773"/>
              <a:gd name="connsiteX6535" fmla="*/ 3673610 w 7570879"/>
              <a:gd name="connsiteY6535" fmla="*/ 9755219 h 10799773"/>
              <a:gd name="connsiteX6536" fmla="*/ 4114616 w 7570879"/>
              <a:gd name="connsiteY6536" fmla="*/ 9750036 h 10799773"/>
              <a:gd name="connsiteX6537" fmla="*/ 4180010 w 7570879"/>
              <a:gd name="connsiteY6537" fmla="*/ 9769580 h 10799773"/>
              <a:gd name="connsiteX6538" fmla="*/ 4193902 w 7570879"/>
              <a:gd name="connsiteY6538" fmla="*/ 9752926 h 10799773"/>
              <a:gd name="connsiteX6539" fmla="*/ 4174453 w 7570879"/>
              <a:gd name="connsiteY6539" fmla="*/ 9745448 h 10799773"/>
              <a:gd name="connsiteX6540" fmla="*/ 4114616 w 7570879"/>
              <a:gd name="connsiteY6540" fmla="*/ 9750036 h 10799773"/>
              <a:gd name="connsiteX6541" fmla="*/ 4436196 w 7570879"/>
              <a:gd name="connsiteY6541" fmla="*/ 9767200 h 10799773"/>
              <a:gd name="connsiteX6542" fmla="*/ 4421981 w 7570879"/>
              <a:gd name="connsiteY6542" fmla="*/ 9784279 h 10799773"/>
              <a:gd name="connsiteX6543" fmla="*/ 4448321 w 7570879"/>
              <a:gd name="connsiteY6543" fmla="*/ 9792691 h 10799773"/>
              <a:gd name="connsiteX6544" fmla="*/ 4484476 w 7570879"/>
              <a:gd name="connsiteY6544" fmla="*/ 9785214 h 10799773"/>
              <a:gd name="connsiteX6545" fmla="*/ 4436196 w 7570879"/>
              <a:gd name="connsiteY6545" fmla="*/ 9767200 h 10799773"/>
              <a:gd name="connsiteX6546" fmla="*/ 4746042 w 7570879"/>
              <a:gd name="connsiteY6546" fmla="*/ 9767200 h 10799773"/>
              <a:gd name="connsiteX6547" fmla="*/ 4758388 w 7570879"/>
              <a:gd name="connsiteY6547" fmla="*/ 9791587 h 10799773"/>
              <a:gd name="connsiteX6548" fmla="*/ 4803651 w 7570879"/>
              <a:gd name="connsiteY6548" fmla="*/ 9760827 h 10799773"/>
              <a:gd name="connsiteX6549" fmla="*/ 4746042 w 7570879"/>
              <a:gd name="connsiteY6549" fmla="*/ 9767200 h 10799773"/>
              <a:gd name="connsiteX6550" fmla="*/ 5289921 w 7570879"/>
              <a:gd name="connsiteY6550" fmla="*/ 9769239 h 10799773"/>
              <a:gd name="connsiteX6551" fmla="*/ 5305369 w 7570879"/>
              <a:gd name="connsiteY6551" fmla="*/ 9810535 h 10799773"/>
              <a:gd name="connsiteX6552" fmla="*/ 5333953 w 7570879"/>
              <a:gd name="connsiteY6552" fmla="*/ 9780286 h 10799773"/>
              <a:gd name="connsiteX6553" fmla="*/ 5339739 w 7570879"/>
              <a:gd name="connsiteY6553" fmla="*/ 9750036 h 10799773"/>
              <a:gd name="connsiteX6554" fmla="*/ 5318497 w 7570879"/>
              <a:gd name="connsiteY6554" fmla="*/ 9750036 h 10799773"/>
              <a:gd name="connsiteX6555" fmla="*/ 5289921 w 7570879"/>
              <a:gd name="connsiteY6555" fmla="*/ 9769239 h 10799773"/>
              <a:gd name="connsiteX6556" fmla="*/ 5368374 w 7570879"/>
              <a:gd name="connsiteY6556" fmla="*/ 9777312 h 10799773"/>
              <a:gd name="connsiteX6557" fmla="*/ 5397953 w 7570879"/>
              <a:gd name="connsiteY6557" fmla="*/ 9806032 h 10799773"/>
              <a:gd name="connsiteX6558" fmla="*/ 5397171 w 7570879"/>
              <a:gd name="connsiteY6558" fmla="*/ 9750036 h 10799773"/>
              <a:gd name="connsiteX6559" fmla="*/ 5368374 w 7570879"/>
              <a:gd name="connsiteY6559" fmla="*/ 9777312 h 10799773"/>
              <a:gd name="connsiteX6560" fmla="*/ 3824960 w 7570879"/>
              <a:gd name="connsiteY6560" fmla="*/ 9772894 h 10799773"/>
              <a:gd name="connsiteX6561" fmla="*/ 3890285 w 7570879"/>
              <a:gd name="connsiteY6561" fmla="*/ 9822601 h 10799773"/>
              <a:gd name="connsiteX6562" fmla="*/ 3927018 w 7570879"/>
              <a:gd name="connsiteY6562" fmla="*/ 9846818 h 10799773"/>
              <a:gd name="connsiteX6563" fmla="*/ 3987534 w 7570879"/>
              <a:gd name="connsiteY6563" fmla="*/ 9861263 h 10799773"/>
              <a:gd name="connsiteX6564" fmla="*/ 3943384 w 7570879"/>
              <a:gd name="connsiteY6564" fmla="*/ 9822601 h 10799773"/>
              <a:gd name="connsiteX6565" fmla="*/ 3895613 w 7570879"/>
              <a:gd name="connsiteY6565" fmla="*/ 9792351 h 10799773"/>
              <a:gd name="connsiteX6566" fmla="*/ 3824960 w 7570879"/>
              <a:gd name="connsiteY6566" fmla="*/ 9772894 h 10799773"/>
              <a:gd name="connsiteX6567" fmla="*/ 4194871 w 7570879"/>
              <a:gd name="connsiteY6567" fmla="*/ 9778417 h 10799773"/>
              <a:gd name="connsiteX6568" fmla="*/ 4189356 w 7570879"/>
              <a:gd name="connsiteY6568" fmla="*/ 9802548 h 10799773"/>
              <a:gd name="connsiteX6569" fmla="*/ 4252626 w 7570879"/>
              <a:gd name="connsiteY6569" fmla="*/ 9793796 h 10799773"/>
              <a:gd name="connsiteX6570" fmla="*/ 4266527 w 7570879"/>
              <a:gd name="connsiteY6570" fmla="*/ 9777057 h 10799773"/>
              <a:gd name="connsiteX6571" fmla="*/ 4247077 w 7570879"/>
              <a:gd name="connsiteY6571" fmla="*/ 9769580 h 10799773"/>
              <a:gd name="connsiteX6572" fmla="*/ 4194871 w 7570879"/>
              <a:gd name="connsiteY6572" fmla="*/ 9778417 h 10799773"/>
              <a:gd name="connsiteX6573" fmla="*/ 4528143 w 7570879"/>
              <a:gd name="connsiteY6573" fmla="*/ 9782325 h 10799773"/>
              <a:gd name="connsiteX6574" fmla="*/ 4539767 w 7570879"/>
              <a:gd name="connsiteY6574" fmla="*/ 9815464 h 10799773"/>
              <a:gd name="connsiteX6575" fmla="*/ 4585795 w 7570879"/>
              <a:gd name="connsiteY6575" fmla="*/ 9784959 h 10799773"/>
              <a:gd name="connsiteX6576" fmla="*/ 4528143 w 7570879"/>
              <a:gd name="connsiteY6576" fmla="*/ 9782325 h 10799773"/>
              <a:gd name="connsiteX6577" fmla="*/ 4839976 w 7570879"/>
              <a:gd name="connsiteY6577" fmla="*/ 9787678 h 10799773"/>
              <a:gd name="connsiteX6578" fmla="*/ 4883040 w 7570879"/>
              <a:gd name="connsiteY6578" fmla="*/ 9819457 h 10799773"/>
              <a:gd name="connsiteX6579" fmla="*/ 4905098 w 7570879"/>
              <a:gd name="connsiteY6579" fmla="*/ 9795241 h 10799773"/>
              <a:gd name="connsiteX6580" fmla="*/ 4909151 w 7570879"/>
              <a:gd name="connsiteY6580" fmla="*/ 9774253 h 10799773"/>
              <a:gd name="connsiteX6581" fmla="*/ 4878714 w 7570879"/>
              <a:gd name="connsiteY6581" fmla="*/ 9774253 h 10799773"/>
              <a:gd name="connsiteX6582" fmla="*/ 4839976 w 7570879"/>
              <a:gd name="connsiteY6582" fmla="*/ 9787678 h 10799773"/>
              <a:gd name="connsiteX6583" fmla="*/ 2317293 w 7570879"/>
              <a:gd name="connsiteY6583" fmla="*/ 9798385 h 10799773"/>
              <a:gd name="connsiteX6584" fmla="*/ 2347551 w 7570879"/>
              <a:gd name="connsiteY6584" fmla="*/ 9810111 h 10799773"/>
              <a:gd name="connsiteX6585" fmla="*/ 2341501 w 7570879"/>
              <a:gd name="connsiteY6585" fmla="*/ 9798385 h 10799773"/>
              <a:gd name="connsiteX6586" fmla="*/ 2311243 w 7570879"/>
              <a:gd name="connsiteY6586" fmla="*/ 9786744 h 10799773"/>
              <a:gd name="connsiteX6587" fmla="*/ 2317293 w 7570879"/>
              <a:gd name="connsiteY6587" fmla="*/ 9798385 h 10799773"/>
              <a:gd name="connsiteX6588" fmla="*/ 4279825 w 7570879"/>
              <a:gd name="connsiteY6588" fmla="*/ 9802293 h 10799773"/>
              <a:gd name="connsiteX6589" fmla="*/ 4265286 w 7570879"/>
              <a:gd name="connsiteY6589" fmla="*/ 9819797 h 10799773"/>
              <a:gd name="connsiteX6590" fmla="*/ 4284736 w 7570879"/>
              <a:gd name="connsiteY6590" fmla="*/ 9827190 h 10799773"/>
              <a:gd name="connsiteX6591" fmla="*/ 4357173 w 7570879"/>
              <a:gd name="connsiteY6591" fmla="*/ 9821752 h 10799773"/>
              <a:gd name="connsiteX6592" fmla="*/ 4325505 w 7570879"/>
              <a:gd name="connsiteY6592" fmla="*/ 9792606 h 10799773"/>
              <a:gd name="connsiteX6593" fmla="*/ 4279825 w 7570879"/>
              <a:gd name="connsiteY6593" fmla="*/ 9802293 h 10799773"/>
              <a:gd name="connsiteX6594" fmla="*/ 4933792 w 7570879"/>
              <a:gd name="connsiteY6594" fmla="*/ 9801018 h 10799773"/>
              <a:gd name="connsiteX6595" fmla="*/ 4930283 w 7570879"/>
              <a:gd name="connsiteY6595" fmla="*/ 9834667 h 10799773"/>
              <a:gd name="connsiteX6596" fmla="*/ 4952239 w 7570879"/>
              <a:gd name="connsiteY6596" fmla="*/ 9790822 h 10799773"/>
              <a:gd name="connsiteX6597" fmla="*/ 4933792 w 7570879"/>
              <a:gd name="connsiteY6597" fmla="*/ 9801018 h 10799773"/>
              <a:gd name="connsiteX6598" fmla="*/ 3237040 w 7570879"/>
              <a:gd name="connsiteY6598" fmla="*/ 9826255 h 10799773"/>
              <a:gd name="connsiteX6599" fmla="*/ 3196636 w 7570879"/>
              <a:gd name="connsiteY6599" fmla="*/ 9851831 h 10799773"/>
              <a:gd name="connsiteX6600" fmla="*/ 3232018 w 7570879"/>
              <a:gd name="connsiteY6600" fmla="*/ 9866870 h 10799773"/>
              <a:gd name="connsiteX6601" fmla="*/ 3333609 w 7570879"/>
              <a:gd name="connsiteY6601" fmla="*/ 9861602 h 10799773"/>
              <a:gd name="connsiteX6602" fmla="*/ 3360154 w 7570879"/>
              <a:gd name="connsiteY6602" fmla="*/ 9840106 h 10799773"/>
              <a:gd name="connsiteX6603" fmla="*/ 3318790 w 7570879"/>
              <a:gd name="connsiteY6603" fmla="*/ 9820392 h 10799773"/>
              <a:gd name="connsiteX6604" fmla="*/ 3277427 w 7570879"/>
              <a:gd name="connsiteY6604" fmla="*/ 9800679 h 10799773"/>
              <a:gd name="connsiteX6605" fmla="*/ 3237040 w 7570879"/>
              <a:gd name="connsiteY6605" fmla="*/ 9826255 h 10799773"/>
              <a:gd name="connsiteX6606" fmla="*/ 3782942 w 7570879"/>
              <a:gd name="connsiteY6606" fmla="*/ 9815124 h 10799773"/>
              <a:gd name="connsiteX6607" fmla="*/ 3769253 w 7570879"/>
              <a:gd name="connsiteY6607" fmla="*/ 9831608 h 10799773"/>
              <a:gd name="connsiteX6608" fmla="*/ 3800692 w 7570879"/>
              <a:gd name="connsiteY6608" fmla="*/ 9852256 h 10799773"/>
              <a:gd name="connsiteX6609" fmla="*/ 3866502 w 7570879"/>
              <a:gd name="connsiteY6609" fmla="*/ 9849791 h 10799773"/>
              <a:gd name="connsiteX6610" fmla="*/ 3831571 w 7570879"/>
              <a:gd name="connsiteY6610" fmla="*/ 9819287 h 10799773"/>
              <a:gd name="connsiteX6611" fmla="*/ 3796631 w 7570879"/>
              <a:gd name="connsiteY6611" fmla="*/ 9798640 h 10799773"/>
              <a:gd name="connsiteX6612" fmla="*/ 3782942 w 7570879"/>
              <a:gd name="connsiteY6612" fmla="*/ 9815124 h 10799773"/>
              <a:gd name="connsiteX6613" fmla="*/ 4617744 w 7570879"/>
              <a:gd name="connsiteY6613" fmla="*/ 9815549 h 10799773"/>
              <a:gd name="connsiteX6614" fmla="*/ 4603529 w 7570879"/>
              <a:gd name="connsiteY6614" fmla="*/ 9832628 h 10799773"/>
              <a:gd name="connsiteX6615" fmla="*/ 4629580 w 7570879"/>
              <a:gd name="connsiteY6615" fmla="*/ 9840955 h 10799773"/>
              <a:gd name="connsiteX6616" fmla="*/ 4672015 w 7570879"/>
              <a:gd name="connsiteY6616" fmla="*/ 9811555 h 10799773"/>
              <a:gd name="connsiteX6617" fmla="*/ 4617744 w 7570879"/>
              <a:gd name="connsiteY6617" fmla="*/ 9815549 h 10799773"/>
              <a:gd name="connsiteX6618" fmla="*/ 4988071 w 7570879"/>
              <a:gd name="connsiteY6618" fmla="*/ 9806456 h 10799773"/>
              <a:gd name="connsiteX6619" fmla="*/ 5002907 w 7570879"/>
              <a:gd name="connsiteY6619" fmla="*/ 9846818 h 10799773"/>
              <a:gd name="connsiteX6620" fmla="*/ 5040507 w 7570879"/>
              <a:gd name="connsiteY6620" fmla="*/ 9803483 h 10799773"/>
              <a:gd name="connsiteX6621" fmla="*/ 4988071 w 7570879"/>
              <a:gd name="connsiteY6621" fmla="*/ 9806456 h 10799773"/>
              <a:gd name="connsiteX6622" fmla="*/ 2972849 w 7570879"/>
              <a:gd name="connsiteY6622" fmla="*/ 9827020 h 10799773"/>
              <a:gd name="connsiteX6623" fmla="*/ 2944571 w 7570879"/>
              <a:gd name="connsiteY6623" fmla="*/ 9842739 h 10799773"/>
              <a:gd name="connsiteX6624" fmla="*/ 2997457 w 7570879"/>
              <a:gd name="connsiteY6624" fmla="*/ 9862877 h 10799773"/>
              <a:gd name="connsiteX6625" fmla="*/ 3115753 w 7570879"/>
              <a:gd name="connsiteY6625" fmla="*/ 9871459 h 10799773"/>
              <a:gd name="connsiteX6626" fmla="*/ 3070472 w 7570879"/>
              <a:gd name="connsiteY6626" fmla="*/ 9830588 h 10799773"/>
              <a:gd name="connsiteX6627" fmla="*/ 2972849 w 7570879"/>
              <a:gd name="connsiteY6627" fmla="*/ 9827020 h 10799773"/>
              <a:gd name="connsiteX6628" fmla="*/ 5072065 w 7570879"/>
              <a:gd name="connsiteY6628" fmla="*/ 9829653 h 10799773"/>
              <a:gd name="connsiteX6629" fmla="*/ 5089084 w 7570879"/>
              <a:gd name="connsiteY6629" fmla="*/ 9862368 h 10799773"/>
              <a:gd name="connsiteX6630" fmla="*/ 5128842 w 7570879"/>
              <a:gd name="connsiteY6630" fmla="*/ 9818182 h 10799773"/>
              <a:gd name="connsiteX6631" fmla="*/ 5072065 w 7570879"/>
              <a:gd name="connsiteY6631" fmla="*/ 9829653 h 10799773"/>
              <a:gd name="connsiteX6632" fmla="*/ 4175132 w 7570879"/>
              <a:gd name="connsiteY6632" fmla="*/ 9834667 h 10799773"/>
              <a:gd name="connsiteX6633" fmla="*/ 4200768 w 7570879"/>
              <a:gd name="connsiteY6633" fmla="*/ 9846818 h 10799773"/>
              <a:gd name="connsiteX6634" fmla="*/ 4211440 w 7570879"/>
              <a:gd name="connsiteY6634" fmla="*/ 9834667 h 10799773"/>
              <a:gd name="connsiteX6635" fmla="*/ 4185805 w 7570879"/>
              <a:gd name="connsiteY6635" fmla="*/ 9822601 h 10799773"/>
              <a:gd name="connsiteX6636" fmla="*/ 4175132 w 7570879"/>
              <a:gd name="connsiteY6636" fmla="*/ 9834667 h 10799773"/>
              <a:gd name="connsiteX6637" fmla="*/ 4395011 w 7570879"/>
              <a:gd name="connsiteY6637" fmla="*/ 9830673 h 10799773"/>
              <a:gd name="connsiteX6638" fmla="*/ 4413228 w 7570879"/>
              <a:gd name="connsiteY6638" fmla="*/ 9856674 h 10799773"/>
              <a:gd name="connsiteX6639" fmla="*/ 4426272 w 7570879"/>
              <a:gd name="connsiteY6639" fmla="*/ 9822601 h 10799773"/>
              <a:gd name="connsiteX6640" fmla="*/ 4395011 w 7570879"/>
              <a:gd name="connsiteY6640" fmla="*/ 9830673 h 10799773"/>
              <a:gd name="connsiteX6641" fmla="*/ 4707584 w 7570879"/>
              <a:gd name="connsiteY6641" fmla="*/ 9834836 h 10799773"/>
              <a:gd name="connsiteX6642" fmla="*/ 4731876 w 7570879"/>
              <a:gd name="connsiteY6642" fmla="*/ 9860753 h 10799773"/>
              <a:gd name="connsiteX6643" fmla="*/ 4756085 w 7570879"/>
              <a:gd name="connsiteY6643" fmla="*/ 9846988 h 10799773"/>
              <a:gd name="connsiteX6644" fmla="*/ 4707584 w 7570879"/>
              <a:gd name="connsiteY6644" fmla="*/ 9834836 h 10799773"/>
              <a:gd name="connsiteX6645" fmla="*/ 3552485 w 7570879"/>
              <a:gd name="connsiteY6645" fmla="*/ 9857949 h 10799773"/>
              <a:gd name="connsiteX6646" fmla="*/ 3522890 w 7570879"/>
              <a:gd name="connsiteY6646" fmla="*/ 9880636 h 10799773"/>
              <a:gd name="connsiteX6647" fmla="*/ 3574790 w 7570879"/>
              <a:gd name="connsiteY6647" fmla="*/ 9896186 h 10799773"/>
              <a:gd name="connsiteX6648" fmla="*/ 3646029 w 7570879"/>
              <a:gd name="connsiteY6648" fmla="*/ 9899500 h 10799773"/>
              <a:gd name="connsiteX6649" fmla="*/ 3642341 w 7570879"/>
              <a:gd name="connsiteY6649" fmla="*/ 9848857 h 10799773"/>
              <a:gd name="connsiteX6650" fmla="*/ 3552485 w 7570879"/>
              <a:gd name="connsiteY6650" fmla="*/ 9857949 h 10799773"/>
              <a:gd name="connsiteX6651" fmla="*/ 4035942 w 7570879"/>
              <a:gd name="connsiteY6651" fmla="*/ 9845458 h 10799773"/>
              <a:gd name="connsiteX6652" fmla="*/ 4086831 w 7570879"/>
              <a:gd name="connsiteY6652" fmla="*/ 9870949 h 10799773"/>
              <a:gd name="connsiteX6653" fmla="*/ 4084358 w 7570879"/>
              <a:gd name="connsiteY6653" fmla="*/ 9852851 h 10799773"/>
              <a:gd name="connsiteX6654" fmla="*/ 4035942 w 7570879"/>
              <a:gd name="connsiteY6654" fmla="*/ 9845458 h 10799773"/>
              <a:gd name="connsiteX6655" fmla="*/ 4483567 w 7570879"/>
              <a:gd name="connsiteY6655" fmla="*/ 9853020 h 10799773"/>
              <a:gd name="connsiteX6656" fmla="*/ 4470388 w 7570879"/>
              <a:gd name="connsiteY6656" fmla="*/ 9868910 h 10799773"/>
              <a:gd name="connsiteX6657" fmla="*/ 4495115 w 7570879"/>
              <a:gd name="connsiteY6657" fmla="*/ 9876727 h 10799773"/>
              <a:gd name="connsiteX6658" fmla="*/ 4544279 w 7570879"/>
              <a:gd name="connsiteY6658" fmla="*/ 9859563 h 10799773"/>
              <a:gd name="connsiteX6659" fmla="*/ 4483567 w 7570879"/>
              <a:gd name="connsiteY6659" fmla="*/ 9853020 h 10799773"/>
              <a:gd name="connsiteX6660" fmla="*/ 5266444 w 7570879"/>
              <a:gd name="connsiteY6660" fmla="*/ 9842739 h 10799773"/>
              <a:gd name="connsiteX6661" fmla="*/ 5258372 w 7570879"/>
              <a:gd name="connsiteY6661" fmla="*/ 9873839 h 10799773"/>
              <a:gd name="connsiteX6662" fmla="*/ 5308054 w 7570879"/>
              <a:gd name="connsiteY6662" fmla="*/ 9861857 h 10799773"/>
              <a:gd name="connsiteX6663" fmla="*/ 5318106 w 7570879"/>
              <a:gd name="connsiteY6663" fmla="*/ 9834667 h 10799773"/>
              <a:gd name="connsiteX6664" fmla="*/ 5296302 w 7570879"/>
              <a:gd name="connsiteY6664" fmla="*/ 9834667 h 10799773"/>
              <a:gd name="connsiteX6665" fmla="*/ 5266444 w 7570879"/>
              <a:gd name="connsiteY6665" fmla="*/ 9842739 h 10799773"/>
              <a:gd name="connsiteX6666" fmla="*/ 5343512 w 7570879"/>
              <a:gd name="connsiteY6666" fmla="*/ 9858034 h 10799773"/>
              <a:gd name="connsiteX6667" fmla="*/ 5353896 w 7570879"/>
              <a:gd name="connsiteY6667" fmla="*/ 9895166 h 10799773"/>
              <a:gd name="connsiteX6668" fmla="*/ 5391503 w 7570879"/>
              <a:gd name="connsiteY6668" fmla="*/ 9845798 h 10799773"/>
              <a:gd name="connsiteX6669" fmla="*/ 5343512 w 7570879"/>
              <a:gd name="connsiteY6669" fmla="*/ 9858034 h 10799773"/>
              <a:gd name="connsiteX6670" fmla="*/ 3352744 w 7570879"/>
              <a:gd name="connsiteY6670" fmla="*/ 9870440 h 10799773"/>
              <a:gd name="connsiteX6671" fmla="*/ 3317074 w 7570879"/>
              <a:gd name="connsiteY6671" fmla="*/ 9893892 h 10799773"/>
              <a:gd name="connsiteX6672" fmla="*/ 3350501 w 7570879"/>
              <a:gd name="connsiteY6672" fmla="*/ 9906637 h 10799773"/>
              <a:gd name="connsiteX6673" fmla="*/ 3454522 w 7570879"/>
              <a:gd name="connsiteY6673" fmla="*/ 9901963 h 10799773"/>
              <a:gd name="connsiteX6674" fmla="*/ 3484321 w 7570879"/>
              <a:gd name="connsiteY6674" fmla="*/ 9885480 h 10799773"/>
              <a:gd name="connsiteX6675" fmla="*/ 3437910 w 7570879"/>
              <a:gd name="connsiteY6675" fmla="*/ 9866106 h 10799773"/>
              <a:gd name="connsiteX6676" fmla="*/ 3352744 w 7570879"/>
              <a:gd name="connsiteY6676" fmla="*/ 9870440 h 10799773"/>
              <a:gd name="connsiteX6677" fmla="*/ 3734075 w 7570879"/>
              <a:gd name="connsiteY6677" fmla="*/ 9858458 h 10799773"/>
              <a:gd name="connsiteX6678" fmla="*/ 3717736 w 7570879"/>
              <a:gd name="connsiteY6678" fmla="*/ 9868485 h 10799773"/>
              <a:gd name="connsiteX6679" fmla="*/ 3755207 w 7570879"/>
              <a:gd name="connsiteY6679" fmla="*/ 9887859 h 10799773"/>
              <a:gd name="connsiteX6680" fmla="*/ 3818086 w 7570879"/>
              <a:gd name="connsiteY6680" fmla="*/ 9897715 h 10799773"/>
              <a:gd name="connsiteX6681" fmla="*/ 3734075 w 7570879"/>
              <a:gd name="connsiteY6681" fmla="*/ 9858458 h 10799773"/>
              <a:gd name="connsiteX6682" fmla="*/ 4236761 w 7570879"/>
              <a:gd name="connsiteY6682" fmla="*/ 9857100 h 10799773"/>
              <a:gd name="connsiteX6683" fmla="*/ 4256237 w 7570879"/>
              <a:gd name="connsiteY6683" fmla="*/ 9888198 h 10799773"/>
              <a:gd name="connsiteX6684" fmla="*/ 4283274 w 7570879"/>
              <a:gd name="connsiteY6684" fmla="*/ 9907146 h 10799773"/>
              <a:gd name="connsiteX6685" fmla="*/ 4301101 w 7570879"/>
              <a:gd name="connsiteY6685" fmla="*/ 9889303 h 10799773"/>
              <a:gd name="connsiteX6686" fmla="*/ 4313566 w 7570879"/>
              <a:gd name="connsiteY6686" fmla="*/ 9866191 h 10799773"/>
              <a:gd name="connsiteX6687" fmla="*/ 4236761 w 7570879"/>
              <a:gd name="connsiteY6687" fmla="*/ 9857100 h 10799773"/>
              <a:gd name="connsiteX6688" fmla="*/ 4798443 w 7570879"/>
              <a:gd name="connsiteY6688" fmla="*/ 9864916 h 10799773"/>
              <a:gd name="connsiteX6689" fmla="*/ 4834759 w 7570879"/>
              <a:gd name="connsiteY6689" fmla="*/ 9883015 h 10799773"/>
              <a:gd name="connsiteX6690" fmla="*/ 4871067 w 7570879"/>
              <a:gd name="connsiteY6690" fmla="*/ 9864916 h 10799773"/>
              <a:gd name="connsiteX6691" fmla="*/ 4834759 w 7570879"/>
              <a:gd name="connsiteY6691" fmla="*/ 9846818 h 10799773"/>
              <a:gd name="connsiteX6692" fmla="*/ 4798443 w 7570879"/>
              <a:gd name="connsiteY6692" fmla="*/ 9864916 h 10799773"/>
              <a:gd name="connsiteX6693" fmla="*/ 3868133 w 7570879"/>
              <a:gd name="connsiteY6693" fmla="*/ 9875028 h 10799773"/>
              <a:gd name="connsiteX6694" fmla="*/ 3854700 w 7570879"/>
              <a:gd name="connsiteY6694" fmla="*/ 9891172 h 10799773"/>
              <a:gd name="connsiteX6695" fmla="*/ 3885051 w 7570879"/>
              <a:gd name="connsiteY6695" fmla="*/ 9907402 h 10799773"/>
              <a:gd name="connsiteX6696" fmla="*/ 3915394 w 7570879"/>
              <a:gd name="connsiteY6696" fmla="*/ 9923631 h 10799773"/>
              <a:gd name="connsiteX6697" fmla="*/ 3930281 w 7570879"/>
              <a:gd name="connsiteY6697" fmla="*/ 9908591 h 10799773"/>
              <a:gd name="connsiteX6698" fmla="*/ 3945168 w 7570879"/>
              <a:gd name="connsiteY6698" fmla="*/ 9893466 h 10799773"/>
              <a:gd name="connsiteX6699" fmla="*/ 3921682 w 7570879"/>
              <a:gd name="connsiteY6699" fmla="*/ 9876218 h 10799773"/>
              <a:gd name="connsiteX6700" fmla="*/ 3868133 w 7570879"/>
              <a:gd name="connsiteY6700" fmla="*/ 9875028 h 10799773"/>
              <a:gd name="connsiteX6701" fmla="*/ 4895275 w 7570879"/>
              <a:gd name="connsiteY6701" fmla="*/ 9876983 h 10799773"/>
              <a:gd name="connsiteX6702" fmla="*/ 4880202 w 7570879"/>
              <a:gd name="connsiteY6702" fmla="*/ 9895166 h 10799773"/>
              <a:gd name="connsiteX6703" fmla="*/ 4899846 w 7570879"/>
              <a:gd name="connsiteY6703" fmla="*/ 9895166 h 10799773"/>
              <a:gd name="connsiteX6704" fmla="*/ 4919475 w 7570879"/>
              <a:gd name="connsiteY6704" fmla="*/ 9876983 h 10799773"/>
              <a:gd name="connsiteX6705" fmla="*/ 4914903 w 7570879"/>
              <a:gd name="connsiteY6705" fmla="*/ 9858884 h 10799773"/>
              <a:gd name="connsiteX6706" fmla="*/ 4895275 w 7570879"/>
              <a:gd name="connsiteY6706" fmla="*/ 9876983 h 10799773"/>
              <a:gd name="connsiteX6707" fmla="*/ 3123230 w 7570879"/>
              <a:gd name="connsiteY6707" fmla="*/ 9886839 h 10799773"/>
              <a:gd name="connsiteX6708" fmla="*/ 3101529 w 7570879"/>
              <a:gd name="connsiteY6708" fmla="*/ 9902644 h 10799773"/>
              <a:gd name="connsiteX6709" fmla="*/ 3150030 w 7570879"/>
              <a:gd name="connsiteY6709" fmla="*/ 9917173 h 10799773"/>
              <a:gd name="connsiteX6710" fmla="*/ 3198514 w 7570879"/>
              <a:gd name="connsiteY6710" fmla="*/ 9931703 h 10799773"/>
              <a:gd name="connsiteX6711" fmla="*/ 3232961 w 7570879"/>
              <a:gd name="connsiteY6711" fmla="*/ 9917938 h 10799773"/>
              <a:gd name="connsiteX6712" fmla="*/ 3267392 w 7570879"/>
              <a:gd name="connsiteY6712" fmla="*/ 9904258 h 10799773"/>
              <a:gd name="connsiteX6713" fmla="*/ 3231083 w 7570879"/>
              <a:gd name="connsiteY6713" fmla="*/ 9888113 h 10799773"/>
              <a:gd name="connsiteX6714" fmla="*/ 3123230 w 7570879"/>
              <a:gd name="connsiteY6714" fmla="*/ 9886839 h 10799773"/>
              <a:gd name="connsiteX6715" fmla="*/ 3993958 w 7570879"/>
              <a:gd name="connsiteY6715" fmla="*/ 9882421 h 10799773"/>
              <a:gd name="connsiteX6716" fmla="*/ 4045527 w 7570879"/>
              <a:gd name="connsiteY6716" fmla="*/ 9910460 h 10799773"/>
              <a:gd name="connsiteX6717" fmla="*/ 4061153 w 7570879"/>
              <a:gd name="connsiteY6717" fmla="*/ 9904853 h 10799773"/>
              <a:gd name="connsiteX6718" fmla="*/ 4047065 w 7570879"/>
              <a:gd name="connsiteY6718" fmla="*/ 9887943 h 10799773"/>
              <a:gd name="connsiteX6719" fmla="*/ 3993958 w 7570879"/>
              <a:gd name="connsiteY6719" fmla="*/ 9882421 h 10799773"/>
              <a:gd name="connsiteX6720" fmla="*/ 4104292 w 7570879"/>
              <a:gd name="connsiteY6720" fmla="*/ 9879277 h 10799773"/>
              <a:gd name="connsiteX6721" fmla="*/ 4117836 w 7570879"/>
              <a:gd name="connsiteY6721" fmla="*/ 9902644 h 10799773"/>
              <a:gd name="connsiteX6722" fmla="*/ 4156974 w 7570879"/>
              <a:gd name="connsiteY6722" fmla="*/ 9907657 h 10799773"/>
              <a:gd name="connsiteX6723" fmla="*/ 4104292 w 7570879"/>
              <a:gd name="connsiteY6723" fmla="*/ 9879277 h 10799773"/>
              <a:gd name="connsiteX6724" fmla="*/ 4575327 w 7570879"/>
              <a:gd name="connsiteY6724" fmla="*/ 9881740 h 10799773"/>
              <a:gd name="connsiteX6725" fmla="*/ 4627694 w 7570879"/>
              <a:gd name="connsiteY6725" fmla="*/ 9889558 h 10799773"/>
              <a:gd name="connsiteX6726" fmla="*/ 4646294 w 7570879"/>
              <a:gd name="connsiteY6726" fmla="*/ 9870949 h 10799773"/>
              <a:gd name="connsiteX6727" fmla="*/ 4614150 w 7570879"/>
              <a:gd name="connsiteY6727" fmla="*/ 9870949 h 10799773"/>
              <a:gd name="connsiteX6728" fmla="*/ 4575327 w 7570879"/>
              <a:gd name="connsiteY6728" fmla="*/ 9881740 h 10799773"/>
              <a:gd name="connsiteX6729" fmla="*/ 4962538 w 7570879"/>
              <a:gd name="connsiteY6729" fmla="*/ 9880296 h 10799773"/>
              <a:gd name="connsiteX6730" fmla="*/ 4955791 w 7570879"/>
              <a:gd name="connsiteY6730" fmla="*/ 9897120 h 10799773"/>
              <a:gd name="connsiteX6731" fmla="*/ 5009408 w 7570879"/>
              <a:gd name="connsiteY6731" fmla="*/ 9896525 h 10799773"/>
              <a:gd name="connsiteX6732" fmla="*/ 4962538 w 7570879"/>
              <a:gd name="connsiteY6732" fmla="*/ 9880296 h 10799773"/>
              <a:gd name="connsiteX6733" fmla="*/ 3681912 w 7570879"/>
              <a:gd name="connsiteY6733" fmla="*/ 9900434 h 10799773"/>
              <a:gd name="connsiteX6734" fmla="*/ 3661171 w 7570879"/>
              <a:gd name="connsiteY6734" fmla="*/ 9915644 h 10799773"/>
              <a:gd name="connsiteX6735" fmla="*/ 3691794 w 7570879"/>
              <a:gd name="connsiteY6735" fmla="*/ 9929579 h 10799773"/>
              <a:gd name="connsiteX6736" fmla="*/ 3736174 w 7570879"/>
              <a:gd name="connsiteY6736" fmla="*/ 9902644 h 10799773"/>
              <a:gd name="connsiteX6737" fmla="*/ 3702662 w 7570879"/>
              <a:gd name="connsiteY6737" fmla="*/ 9885309 h 10799773"/>
              <a:gd name="connsiteX6738" fmla="*/ 3681912 w 7570879"/>
              <a:gd name="connsiteY6738" fmla="*/ 9900434 h 10799773"/>
              <a:gd name="connsiteX6739" fmla="*/ 4339746 w 7570879"/>
              <a:gd name="connsiteY6739" fmla="*/ 9899669 h 10799773"/>
              <a:gd name="connsiteX6740" fmla="*/ 4325913 w 7570879"/>
              <a:gd name="connsiteY6740" fmla="*/ 9916324 h 10799773"/>
              <a:gd name="connsiteX6741" fmla="*/ 4349356 w 7570879"/>
              <a:gd name="connsiteY6741" fmla="*/ 9922442 h 10799773"/>
              <a:gd name="connsiteX6742" fmla="*/ 4399039 w 7570879"/>
              <a:gd name="connsiteY6742" fmla="*/ 9892702 h 10799773"/>
              <a:gd name="connsiteX6743" fmla="*/ 4339746 w 7570879"/>
              <a:gd name="connsiteY6743" fmla="*/ 9899669 h 10799773"/>
              <a:gd name="connsiteX6744" fmla="*/ 4664274 w 7570879"/>
              <a:gd name="connsiteY6744" fmla="*/ 9902389 h 10799773"/>
              <a:gd name="connsiteX6745" fmla="*/ 4650245 w 7570879"/>
              <a:gd name="connsiteY6745" fmla="*/ 9919298 h 10799773"/>
              <a:gd name="connsiteX6746" fmla="*/ 4675941 w 7570879"/>
              <a:gd name="connsiteY6746" fmla="*/ 9919298 h 10799773"/>
              <a:gd name="connsiteX6747" fmla="*/ 4710396 w 7570879"/>
              <a:gd name="connsiteY6747" fmla="*/ 9920232 h 10799773"/>
              <a:gd name="connsiteX6748" fmla="*/ 4722997 w 7570879"/>
              <a:gd name="connsiteY6748" fmla="*/ 9909696 h 10799773"/>
              <a:gd name="connsiteX6749" fmla="*/ 4664274 w 7570879"/>
              <a:gd name="connsiteY6749" fmla="*/ 9902389 h 10799773"/>
              <a:gd name="connsiteX6750" fmla="*/ 5045554 w 7570879"/>
              <a:gd name="connsiteY6750" fmla="*/ 9896780 h 10799773"/>
              <a:gd name="connsiteX6751" fmla="*/ 5076237 w 7570879"/>
              <a:gd name="connsiteY6751" fmla="*/ 9931364 h 10799773"/>
              <a:gd name="connsiteX6752" fmla="*/ 5081726 w 7570879"/>
              <a:gd name="connsiteY6752" fmla="*/ 9891937 h 10799773"/>
              <a:gd name="connsiteX6753" fmla="*/ 5045554 w 7570879"/>
              <a:gd name="connsiteY6753" fmla="*/ 9896780 h 10799773"/>
              <a:gd name="connsiteX6754" fmla="*/ 3474032 w 7570879"/>
              <a:gd name="connsiteY6754" fmla="*/ 9913519 h 10799773"/>
              <a:gd name="connsiteX6755" fmla="*/ 3505496 w 7570879"/>
              <a:gd name="connsiteY6755" fmla="*/ 9953116 h 10799773"/>
              <a:gd name="connsiteX6756" fmla="*/ 3549953 w 7570879"/>
              <a:gd name="connsiteY6756" fmla="*/ 9965182 h 10799773"/>
              <a:gd name="connsiteX6757" fmla="*/ 3577279 w 7570879"/>
              <a:gd name="connsiteY6757" fmla="*/ 9946064 h 10799773"/>
              <a:gd name="connsiteX6758" fmla="*/ 3604623 w 7570879"/>
              <a:gd name="connsiteY6758" fmla="*/ 9926945 h 10799773"/>
              <a:gd name="connsiteX6759" fmla="*/ 3563098 w 7570879"/>
              <a:gd name="connsiteY6759" fmla="*/ 9911990 h 10799773"/>
              <a:gd name="connsiteX6760" fmla="*/ 3474032 w 7570879"/>
              <a:gd name="connsiteY6760" fmla="*/ 9913519 h 10799773"/>
              <a:gd name="connsiteX6761" fmla="*/ 3264366 w 7570879"/>
              <a:gd name="connsiteY6761" fmla="*/ 9921931 h 10799773"/>
              <a:gd name="connsiteX6762" fmla="*/ 3280086 w 7570879"/>
              <a:gd name="connsiteY6762" fmla="*/ 9966202 h 10799773"/>
              <a:gd name="connsiteX6763" fmla="*/ 3323056 w 7570879"/>
              <a:gd name="connsiteY6763" fmla="*/ 9981751 h 10799773"/>
              <a:gd name="connsiteX6764" fmla="*/ 3355421 w 7570879"/>
              <a:gd name="connsiteY6764" fmla="*/ 9960593 h 10799773"/>
              <a:gd name="connsiteX6765" fmla="*/ 3387786 w 7570879"/>
              <a:gd name="connsiteY6765" fmla="*/ 9939351 h 10799773"/>
              <a:gd name="connsiteX6766" fmla="*/ 3345751 w 7570879"/>
              <a:gd name="connsiteY6766" fmla="*/ 9924226 h 10799773"/>
              <a:gd name="connsiteX6767" fmla="*/ 3264366 w 7570879"/>
              <a:gd name="connsiteY6767" fmla="*/ 9921931 h 10799773"/>
              <a:gd name="connsiteX6768" fmla="*/ 3811840 w 7570879"/>
              <a:gd name="connsiteY6768" fmla="*/ 9931618 h 10799773"/>
              <a:gd name="connsiteX6769" fmla="*/ 3791167 w 7570879"/>
              <a:gd name="connsiteY6769" fmla="*/ 9954391 h 10799773"/>
              <a:gd name="connsiteX6770" fmla="*/ 3823796 w 7570879"/>
              <a:gd name="connsiteY6770" fmla="*/ 9962632 h 10799773"/>
              <a:gd name="connsiteX6771" fmla="*/ 3874030 w 7570879"/>
              <a:gd name="connsiteY6771" fmla="*/ 9953201 h 10799773"/>
              <a:gd name="connsiteX6772" fmla="*/ 3891602 w 7570879"/>
              <a:gd name="connsiteY6772" fmla="*/ 9935697 h 10799773"/>
              <a:gd name="connsiteX6773" fmla="*/ 3862058 w 7570879"/>
              <a:gd name="connsiteY6773" fmla="*/ 9922271 h 10799773"/>
              <a:gd name="connsiteX6774" fmla="*/ 3832514 w 7570879"/>
              <a:gd name="connsiteY6774" fmla="*/ 9908761 h 10799773"/>
              <a:gd name="connsiteX6775" fmla="*/ 3811840 w 7570879"/>
              <a:gd name="connsiteY6775" fmla="*/ 9931618 h 10799773"/>
              <a:gd name="connsiteX6776" fmla="*/ 4431319 w 7570879"/>
              <a:gd name="connsiteY6776" fmla="*/ 9915304 h 10799773"/>
              <a:gd name="connsiteX6777" fmla="*/ 4455595 w 7570879"/>
              <a:gd name="connsiteY6777" fmla="*/ 9941220 h 10799773"/>
              <a:gd name="connsiteX6778" fmla="*/ 4468638 w 7570879"/>
              <a:gd name="connsiteY6778" fmla="*/ 9907232 h 10799773"/>
              <a:gd name="connsiteX6779" fmla="*/ 4431319 w 7570879"/>
              <a:gd name="connsiteY6779" fmla="*/ 9915304 h 10799773"/>
              <a:gd name="connsiteX6780" fmla="*/ 4770581 w 7570879"/>
              <a:gd name="connsiteY6780" fmla="*/ 9914879 h 10799773"/>
              <a:gd name="connsiteX6781" fmla="*/ 4798443 w 7570879"/>
              <a:gd name="connsiteY6781" fmla="*/ 9943514 h 10799773"/>
              <a:gd name="connsiteX6782" fmla="*/ 4834759 w 7570879"/>
              <a:gd name="connsiteY6782" fmla="*/ 9931364 h 10799773"/>
              <a:gd name="connsiteX6783" fmla="*/ 4823645 w 7570879"/>
              <a:gd name="connsiteY6783" fmla="*/ 9919298 h 10799773"/>
              <a:gd name="connsiteX6784" fmla="*/ 4795783 w 7570879"/>
              <a:gd name="connsiteY6784" fmla="*/ 9912925 h 10799773"/>
              <a:gd name="connsiteX6785" fmla="*/ 4770581 w 7570879"/>
              <a:gd name="connsiteY6785" fmla="*/ 9914879 h 10799773"/>
              <a:gd name="connsiteX6786" fmla="*/ 5242236 w 7570879"/>
              <a:gd name="connsiteY6786" fmla="*/ 9915304 h 10799773"/>
              <a:gd name="connsiteX6787" fmla="*/ 5258372 w 7570879"/>
              <a:gd name="connsiteY6787" fmla="*/ 9943514 h 10799773"/>
              <a:gd name="connsiteX6788" fmla="*/ 5282571 w 7570879"/>
              <a:gd name="connsiteY6788" fmla="*/ 9925330 h 10799773"/>
              <a:gd name="connsiteX6789" fmla="*/ 5242236 w 7570879"/>
              <a:gd name="connsiteY6789" fmla="*/ 9915304 h 10799773"/>
              <a:gd name="connsiteX6790" fmla="*/ 5319006 w 7570879"/>
              <a:gd name="connsiteY6790" fmla="*/ 9925160 h 10799773"/>
              <a:gd name="connsiteX6791" fmla="*/ 5304060 w 7570879"/>
              <a:gd name="connsiteY6791" fmla="*/ 9943174 h 10799773"/>
              <a:gd name="connsiteX6792" fmla="*/ 5324793 w 7570879"/>
              <a:gd name="connsiteY6792" fmla="*/ 9951162 h 10799773"/>
              <a:gd name="connsiteX6793" fmla="*/ 5367117 w 7570879"/>
              <a:gd name="connsiteY6793" fmla="*/ 9916239 h 10799773"/>
              <a:gd name="connsiteX6794" fmla="*/ 5319006 w 7570879"/>
              <a:gd name="connsiteY6794" fmla="*/ 9925160 h 10799773"/>
              <a:gd name="connsiteX6795" fmla="*/ 3951226 w 7570879"/>
              <a:gd name="connsiteY6795" fmla="*/ 9930089 h 10799773"/>
              <a:gd name="connsiteX6796" fmla="*/ 3996524 w 7570879"/>
              <a:gd name="connsiteY6796" fmla="*/ 9950651 h 10799773"/>
              <a:gd name="connsiteX6797" fmla="*/ 3994077 w 7570879"/>
              <a:gd name="connsiteY6797" fmla="*/ 9932213 h 10799773"/>
              <a:gd name="connsiteX6798" fmla="*/ 3951226 w 7570879"/>
              <a:gd name="connsiteY6798" fmla="*/ 9930089 h 10799773"/>
              <a:gd name="connsiteX6799" fmla="*/ 4060150 w 7570879"/>
              <a:gd name="connsiteY6799" fmla="*/ 9930939 h 10799773"/>
              <a:gd name="connsiteX6800" fmla="*/ 4112925 w 7570879"/>
              <a:gd name="connsiteY6800" fmla="*/ 9959233 h 10799773"/>
              <a:gd name="connsiteX6801" fmla="*/ 4076830 w 7570879"/>
              <a:gd name="connsiteY6801" fmla="*/ 9919298 h 10799773"/>
              <a:gd name="connsiteX6802" fmla="*/ 4060150 w 7570879"/>
              <a:gd name="connsiteY6802" fmla="*/ 9930939 h 10799773"/>
              <a:gd name="connsiteX6803" fmla="*/ 4175532 w 7570879"/>
              <a:gd name="connsiteY6803" fmla="*/ 9930769 h 10799773"/>
              <a:gd name="connsiteX6804" fmla="*/ 4192152 w 7570879"/>
              <a:gd name="connsiteY6804" fmla="*/ 9954985 h 10799773"/>
              <a:gd name="connsiteX6805" fmla="*/ 4229599 w 7570879"/>
              <a:gd name="connsiteY6805" fmla="*/ 9956005 h 10799773"/>
              <a:gd name="connsiteX6806" fmla="*/ 4175532 w 7570879"/>
              <a:gd name="connsiteY6806" fmla="*/ 9930769 h 10799773"/>
              <a:gd name="connsiteX6807" fmla="*/ 5403603 w 7570879"/>
              <a:gd name="connsiteY6807" fmla="*/ 9932723 h 10799773"/>
              <a:gd name="connsiteX6808" fmla="*/ 5228368 w 7570879"/>
              <a:gd name="connsiteY6808" fmla="*/ 10275919 h 10799773"/>
              <a:gd name="connsiteX6809" fmla="*/ 5184005 w 7570879"/>
              <a:gd name="connsiteY6809" fmla="*/ 10336333 h 10799773"/>
              <a:gd name="connsiteX6810" fmla="*/ 5232286 w 7570879"/>
              <a:gd name="connsiteY6810" fmla="*/ 10284501 h 10799773"/>
              <a:gd name="connsiteX6811" fmla="*/ 5410869 w 7570879"/>
              <a:gd name="connsiteY6811" fmla="*/ 9922527 h 10799773"/>
              <a:gd name="connsiteX6812" fmla="*/ 5403603 w 7570879"/>
              <a:gd name="connsiteY6812" fmla="*/ 9932723 h 10799773"/>
              <a:gd name="connsiteX6813" fmla="*/ 3609305 w 7570879"/>
              <a:gd name="connsiteY6813" fmla="*/ 9948188 h 10799773"/>
              <a:gd name="connsiteX6814" fmla="*/ 3629613 w 7570879"/>
              <a:gd name="connsiteY6814" fmla="*/ 9991523 h 10799773"/>
              <a:gd name="connsiteX6815" fmla="*/ 3671095 w 7570879"/>
              <a:gd name="connsiteY6815" fmla="*/ 10005203 h 10799773"/>
              <a:gd name="connsiteX6816" fmla="*/ 3696187 w 7570879"/>
              <a:gd name="connsiteY6816" fmla="*/ 9989569 h 10799773"/>
              <a:gd name="connsiteX6817" fmla="*/ 3692125 w 7570879"/>
              <a:gd name="connsiteY6817" fmla="*/ 9950907 h 10799773"/>
              <a:gd name="connsiteX6818" fmla="*/ 3646743 w 7570879"/>
              <a:gd name="connsiteY6818" fmla="*/ 9937822 h 10799773"/>
              <a:gd name="connsiteX6819" fmla="*/ 3609305 w 7570879"/>
              <a:gd name="connsiteY6819" fmla="*/ 9948188 h 10799773"/>
              <a:gd name="connsiteX6820" fmla="*/ 4528143 w 7570879"/>
              <a:gd name="connsiteY6820" fmla="*/ 9939436 h 10799773"/>
              <a:gd name="connsiteX6821" fmla="*/ 4552427 w 7570879"/>
              <a:gd name="connsiteY6821" fmla="*/ 9965437 h 10799773"/>
              <a:gd name="connsiteX6822" fmla="*/ 4565462 w 7570879"/>
              <a:gd name="connsiteY6822" fmla="*/ 9931364 h 10799773"/>
              <a:gd name="connsiteX6823" fmla="*/ 4528143 w 7570879"/>
              <a:gd name="connsiteY6823" fmla="*/ 9939436 h 10799773"/>
              <a:gd name="connsiteX6824" fmla="*/ 4858959 w 7570879"/>
              <a:gd name="connsiteY6824" fmla="*/ 9943514 h 10799773"/>
              <a:gd name="connsiteX6825" fmla="*/ 4877117 w 7570879"/>
              <a:gd name="connsiteY6825" fmla="*/ 9955580 h 10799773"/>
              <a:gd name="connsiteX6826" fmla="*/ 4895275 w 7570879"/>
              <a:gd name="connsiteY6826" fmla="*/ 9943514 h 10799773"/>
              <a:gd name="connsiteX6827" fmla="*/ 4877117 w 7570879"/>
              <a:gd name="connsiteY6827" fmla="*/ 9931364 h 10799773"/>
              <a:gd name="connsiteX6828" fmla="*/ 4858959 w 7570879"/>
              <a:gd name="connsiteY6828" fmla="*/ 9943514 h 10799773"/>
              <a:gd name="connsiteX6829" fmla="*/ 4628085 w 7570879"/>
              <a:gd name="connsiteY6829" fmla="*/ 9962718 h 10799773"/>
              <a:gd name="connsiteX6830" fmla="*/ 4614175 w 7570879"/>
              <a:gd name="connsiteY6830" fmla="*/ 9979457 h 10799773"/>
              <a:gd name="connsiteX6831" fmla="*/ 4633685 w 7570879"/>
              <a:gd name="connsiteY6831" fmla="*/ 9986934 h 10799773"/>
              <a:gd name="connsiteX6832" fmla="*/ 4689519 w 7570879"/>
              <a:gd name="connsiteY6832" fmla="*/ 9969431 h 10799773"/>
              <a:gd name="connsiteX6833" fmla="*/ 4628085 w 7570879"/>
              <a:gd name="connsiteY6833" fmla="*/ 9962718 h 10799773"/>
              <a:gd name="connsiteX6834" fmla="*/ 4931583 w 7570879"/>
              <a:gd name="connsiteY6834" fmla="*/ 9955580 h 10799773"/>
              <a:gd name="connsiteX6835" fmla="*/ 4955791 w 7570879"/>
              <a:gd name="connsiteY6835" fmla="*/ 9967645 h 10799773"/>
              <a:gd name="connsiteX6836" fmla="*/ 4979991 w 7570879"/>
              <a:gd name="connsiteY6836" fmla="*/ 9955580 h 10799773"/>
              <a:gd name="connsiteX6837" fmla="*/ 4955791 w 7570879"/>
              <a:gd name="connsiteY6837" fmla="*/ 9943514 h 10799773"/>
              <a:gd name="connsiteX6838" fmla="*/ 4931583 w 7570879"/>
              <a:gd name="connsiteY6838" fmla="*/ 9955580 h 10799773"/>
              <a:gd name="connsiteX6839" fmla="*/ 3376723 w 7570879"/>
              <a:gd name="connsiteY6839" fmla="*/ 9971555 h 10799773"/>
              <a:gd name="connsiteX6840" fmla="*/ 3352923 w 7570879"/>
              <a:gd name="connsiteY6840" fmla="*/ 9989313 h 10799773"/>
              <a:gd name="connsiteX6841" fmla="*/ 3402172 w 7570879"/>
              <a:gd name="connsiteY6841" fmla="*/ 10004013 h 10799773"/>
              <a:gd name="connsiteX6842" fmla="*/ 3451421 w 7570879"/>
              <a:gd name="connsiteY6842" fmla="*/ 10018798 h 10799773"/>
              <a:gd name="connsiteX6843" fmla="*/ 3478713 w 7570879"/>
              <a:gd name="connsiteY6843" fmla="*/ 10004183 h 10799773"/>
              <a:gd name="connsiteX6844" fmla="*/ 3441844 w 7570879"/>
              <a:gd name="connsiteY6844" fmla="*/ 9960338 h 10799773"/>
              <a:gd name="connsiteX6845" fmla="*/ 3376723 w 7570879"/>
              <a:gd name="connsiteY6845" fmla="*/ 9971555 h 10799773"/>
              <a:gd name="connsiteX6846" fmla="*/ 3902810 w 7570879"/>
              <a:gd name="connsiteY6846" fmla="*/ 9967816 h 10799773"/>
              <a:gd name="connsiteX6847" fmla="*/ 3884652 w 7570879"/>
              <a:gd name="connsiteY6847" fmla="*/ 9979712 h 10799773"/>
              <a:gd name="connsiteX6848" fmla="*/ 3902156 w 7570879"/>
              <a:gd name="connsiteY6848" fmla="*/ 9991012 h 10799773"/>
              <a:gd name="connsiteX6849" fmla="*/ 3943129 w 7570879"/>
              <a:gd name="connsiteY6849" fmla="*/ 9989654 h 10799773"/>
              <a:gd name="connsiteX6850" fmla="*/ 3966597 w 7570879"/>
              <a:gd name="connsiteY6850" fmla="*/ 9977162 h 10799773"/>
              <a:gd name="connsiteX6851" fmla="*/ 3949833 w 7570879"/>
              <a:gd name="connsiteY6851" fmla="*/ 9966541 h 10799773"/>
              <a:gd name="connsiteX6852" fmla="*/ 3902810 w 7570879"/>
              <a:gd name="connsiteY6852" fmla="*/ 9967816 h 10799773"/>
              <a:gd name="connsiteX6853" fmla="*/ 5016307 w 7570879"/>
              <a:gd name="connsiteY6853" fmla="*/ 9966202 h 10799773"/>
              <a:gd name="connsiteX6854" fmla="*/ 5077860 w 7570879"/>
              <a:gd name="connsiteY6854" fmla="*/ 9972489 h 10799773"/>
              <a:gd name="connsiteX6855" fmla="*/ 5091889 w 7570879"/>
              <a:gd name="connsiteY6855" fmla="*/ 9955580 h 10799773"/>
              <a:gd name="connsiteX6856" fmla="*/ 5054094 w 7570879"/>
              <a:gd name="connsiteY6856" fmla="*/ 9955580 h 10799773"/>
              <a:gd name="connsiteX6857" fmla="*/ 5016307 w 7570879"/>
              <a:gd name="connsiteY6857" fmla="*/ 9966202 h 10799773"/>
              <a:gd name="connsiteX6858" fmla="*/ 3153454 w 7570879"/>
              <a:gd name="connsiteY6858" fmla="*/ 9978862 h 10799773"/>
              <a:gd name="connsiteX6859" fmla="*/ 3136324 w 7570879"/>
              <a:gd name="connsiteY6859" fmla="*/ 9989654 h 10799773"/>
              <a:gd name="connsiteX6860" fmla="*/ 3183712 w 7570879"/>
              <a:gd name="connsiteY6860" fmla="*/ 10003674 h 10799773"/>
              <a:gd name="connsiteX6861" fmla="*/ 3261342 w 7570879"/>
              <a:gd name="connsiteY6861" fmla="*/ 10006052 h 10799773"/>
              <a:gd name="connsiteX6862" fmla="*/ 3291600 w 7570879"/>
              <a:gd name="connsiteY6862" fmla="*/ 9994326 h 10799773"/>
              <a:gd name="connsiteX6863" fmla="*/ 3257526 w 7570879"/>
              <a:gd name="connsiteY6863" fmla="*/ 9980986 h 10799773"/>
              <a:gd name="connsiteX6864" fmla="*/ 3153454 w 7570879"/>
              <a:gd name="connsiteY6864" fmla="*/ 9978862 h 10799773"/>
              <a:gd name="connsiteX6865" fmla="*/ 3734381 w 7570879"/>
              <a:gd name="connsiteY6865" fmla="*/ 9990588 h 10799773"/>
              <a:gd name="connsiteX6866" fmla="*/ 3705126 w 7570879"/>
              <a:gd name="connsiteY6866" fmla="*/ 10013106 h 10799773"/>
              <a:gd name="connsiteX6867" fmla="*/ 3732792 w 7570879"/>
              <a:gd name="connsiteY6867" fmla="*/ 10021857 h 10799773"/>
              <a:gd name="connsiteX6868" fmla="*/ 3789272 w 7570879"/>
              <a:gd name="connsiteY6868" fmla="*/ 10015230 h 10799773"/>
              <a:gd name="connsiteX6869" fmla="*/ 3806980 w 7570879"/>
              <a:gd name="connsiteY6869" fmla="*/ 9979712 h 10799773"/>
              <a:gd name="connsiteX6870" fmla="*/ 3779747 w 7570879"/>
              <a:gd name="connsiteY6870" fmla="*/ 9973934 h 10799773"/>
              <a:gd name="connsiteX6871" fmla="*/ 3734381 w 7570879"/>
              <a:gd name="connsiteY6871" fmla="*/ 9990588 h 10799773"/>
              <a:gd name="connsiteX6872" fmla="*/ 3994935 w 7570879"/>
              <a:gd name="connsiteY6872" fmla="*/ 9990333 h 10799773"/>
              <a:gd name="connsiteX6873" fmla="*/ 3974389 w 7570879"/>
              <a:gd name="connsiteY6873" fmla="*/ 10013021 h 10799773"/>
              <a:gd name="connsiteX6874" fmla="*/ 3994791 w 7570879"/>
              <a:gd name="connsiteY6874" fmla="*/ 10020837 h 10799773"/>
              <a:gd name="connsiteX6875" fmla="*/ 4021540 w 7570879"/>
              <a:gd name="connsiteY6875" fmla="*/ 10022367 h 10799773"/>
              <a:gd name="connsiteX6876" fmla="*/ 4013756 w 7570879"/>
              <a:gd name="connsiteY6876" fmla="*/ 10015994 h 10799773"/>
              <a:gd name="connsiteX6877" fmla="*/ 3999634 w 7570879"/>
              <a:gd name="connsiteY6877" fmla="*/ 10003504 h 10799773"/>
              <a:gd name="connsiteX6878" fmla="*/ 4024097 w 7570879"/>
              <a:gd name="connsiteY6878" fmla="*/ 10004013 h 10799773"/>
              <a:gd name="connsiteX6879" fmla="*/ 4059258 w 7570879"/>
              <a:gd name="connsiteY6879" fmla="*/ 9984725 h 10799773"/>
              <a:gd name="connsiteX6880" fmla="*/ 3994935 w 7570879"/>
              <a:gd name="connsiteY6880" fmla="*/ 9990333 h 10799773"/>
              <a:gd name="connsiteX6881" fmla="*/ 4132775 w 7570879"/>
              <a:gd name="connsiteY6881" fmla="*/ 9979286 h 10799773"/>
              <a:gd name="connsiteX6882" fmla="*/ 4189994 w 7570879"/>
              <a:gd name="connsiteY6882" fmla="*/ 10011235 h 10799773"/>
              <a:gd name="connsiteX6883" fmla="*/ 4149446 w 7570879"/>
              <a:gd name="connsiteY6883" fmla="*/ 9967645 h 10799773"/>
              <a:gd name="connsiteX6884" fmla="*/ 4132775 w 7570879"/>
              <a:gd name="connsiteY6884" fmla="*/ 9979286 h 10799773"/>
              <a:gd name="connsiteX6885" fmla="*/ 4386939 w 7570879"/>
              <a:gd name="connsiteY6885" fmla="*/ 9978267 h 10799773"/>
              <a:gd name="connsiteX6886" fmla="*/ 4403483 w 7570879"/>
              <a:gd name="connsiteY6886" fmla="*/ 10002569 h 10799773"/>
              <a:gd name="connsiteX6887" fmla="*/ 4420043 w 7570879"/>
              <a:gd name="connsiteY6887" fmla="*/ 10016334 h 10799773"/>
              <a:gd name="connsiteX6888" fmla="*/ 4433647 w 7570879"/>
              <a:gd name="connsiteY6888" fmla="*/ 9999935 h 10799773"/>
              <a:gd name="connsiteX6889" fmla="*/ 4439280 w 7570879"/>
              <a:gd name="connsiteY6889" fmla="*/ 9975633 h 10799773"/>
              <a:gd name="connsiteX6890" fmla="*/ 4386939 w 7570879"/>
              <a:gd name="connsiteY6890" fmla="*/ 9978267 h 10799773"/>
              <a:gd name="connsiteX6891" fmla="*/ 4727050 w 7570879"/>
              <a:gd name="connsiteY6891" fmla="*/ 9984300 h 10799773"/>
              <a:gd name="connsiteX6892" fmla="*/ 4713217 w 7570879"/>
              <a:gd name="connsiteY6892" fmla="*/ 10000954 h 10799773"/>
              <a:gd name="connsiteX6893" fmla="*/ 4740076 w 7570879"/>
              <a:gd name="connsiteY6893" fmla="*/ 10008007 h 10799773"/>
              <a:gd name="connsiteX6894" fmla="*/ 4783259 w 7570879"/>
              <a:gd name="connsiteY6894" fmla="*/ 10001465 h 10799773"/>
              <a:gd name="connsiteX6895" fmla="*/ 4799598 w 7570879"/>
              <a:gd name="connsiteY6895" fmla="*/ 9987954 h 10799773"/>
              <a:gd name="connsiteX6896" fmla="*/ 4783887 w 7570879"/>
              <a:gd name="connsiteY6896" fmla="*/ 9978013 h 10799773"/>
              <a:gd name="connsiteX6897" fmla="*/ 4727050 w 7570879"/>
              <a:gd name="connsiteY6897" fmla="*/ 9984300 h 10799773"/>
              <a:gd name="connsiteX6898" fmla="*/ 5209955 w 7570879"/>
              <a:gd name="connsiteY6898" fmla="*/ 9985744 h 10799773"/>
              <a:gd name="connsiteX6899" fmla="*/ 5194890 w 7570879"/>
              <a:gd name="connsiteY6899" fmla="*/ 10003928 h 10799773"/>
              <a:gd name="connsiteX6900" fmla="*/ 5226635 w 7570879"/>
              <a:gd name="connsiteY6900" fmla="*/ 10003928 h 10799773"/>
              <a:gd name="connsiteX6901" fmla="*/ 5258372 w 7570879"/>
              <a:gd name="connsiteY6901" fmla="*/ 9985744 h 10799773"/>
              <a:gd name="connsiteX6902" fmla="*/ 5241692 w 7570879"/>
              <a:gd name="connsiteY6902" fmla="*/ 9967645 h 10799773"/>
              <a:gd name="connsiteX6903" fmla="*/ 5209955 w 7570879"/>
              <a:gd name="connsiteY6903" fmla="*/ 9985744 h 10799773"/>
              <a:gd name="connsiteX6904" fmla="*/ 5289980 w 7570879"/>
              <a:gd name="connsiteY6904" fmla="*/ 9986595 h 10799773"/>
              <a:gd name="connsiteX6905" fmla="*/ 5282698 w 7570879"/>
              <a:gd name="connsiteY6905" fmla="*/ 10005543 h 10799773"/>
              <a:gd name="connsiteX6906" fmla="*/ 5308920 w 7570879"/>
              <a:gd name="connsiteY6906" fmla="*/ 10001719 h 10799773"/>
              <a:gd name="connsiteX6907" fmla="*/ 5340122 w 7570879"/>
              <a:gd name="connsiteY6907" fmla="*/ 9982770 h 10799773"/>
              <a:gd name="connsiteX6908" fmla="*/ 5289980 w 7570879"/>
              <a:gd name="connsiteY6908" fmla="*/ 9986595 h 10799773"/>
              <a:gd name="connsiteX6909" fmla="*/ 4253807 w 7570879"/>
              <a:gd name="connsiteY6909" fmla="*/ 9990333 h 10799773"/>
              <a:gd name="connsiteX6910" fmla="*/ 4298187 w 7570879"/>
              <a:gd name="connsiteY6910" fmla="*/ 10024066 h 10799773"/>
              <a:gd name="connsiteX6911" fmla="*/ 4264428 w 7570879"/>
              <a:gd name="connsiteY6911" fmla="*/ 9979712 h 10799773"/>
              <a:gd name="connsiteX6912" fmla="*/ 4253807 w 7570879"/>
              <a:gd name="connsiteY6912" fmla="*/ 9990333 h 10799773"/>
              <a:gd name="connsiteX6913" fmla="*/ 3518531 w 7570879"/>
              <a:gd name="connsiteY6913" fmla="*/ 10006902 h 10799773"/>
              <a:gd name="connsiteX6914" fmla="*/ 3491297 w 7570879"/>
              <a:gd name="connsiteY6914" fmla="*/ 10029419 h 10799773"/>
              <a:gd name="connsiteX6915" fmla="*/ 3607707 w 7570879"/>
              <a:gd name="connsiteY6915" fmla="*/ 10039446 h 10799773"/>
              <a:gd name="connsiteX6916" fmla="*/ 3637447 w 7570879"/>
              <a:gd name="connsiteY6916" fmla="*/ 10023557 h 10799773"/>
              <a:gd name="connsiteX6917" fmla="*/ 3621872 w 7570879"/>
              <a:gd name="connsiteY6917" fmla="*/ 10015315 h 10799773"/>
              <a:gd name="connsiteX6918" fmla="*/ 3518531 w 7570879"/>
              <a:gd name="connsiteY6918" fmla="*/ 10006902 h 10799773"/>
              <a:gd name="connsiteX6919" fmla="*/ 4471926 w 7570879"/>
              <a:gd name="connsiteY6919" fmla="*/ 10015484 h 10799773"/>
              <a:gd name="connsiteX6920" fmla="*/ 4459257 w 7570879"/>
              <a:gd name="connsiteY6920" fmla="*/ 10039191 h 10799773"/>
              <a:gd name="connsiteX6921" fmla="*/ 4482080 w 7570879"/>
              <a:gd name="connsiteY6921" fmla="*/ 10051342 h 10799773"/>
              <a:gd name="connsiteX6922" fmla="*/ 4504920 w 7570879"/>
              <a:gd name="connsiteY6922" fmla="*/ 10063578 h 10799773"/>
              <a:gd name="connsiteX6923" fmla="*/ 4525789 w 7570879"/>
              <a:gd name="connsiteY6923" fmla="*/ 10040551 h 10799773"/>
              <a:gd name="connsiteX6924" fmla="*/ 4538696 w 7570879"/>
              <a:gd name="connsiteY6924" fmla="*/ 10004694 h 10799773"/>
              <a:gd name="connsiteX6925" fmla="*/ 4471926 w 7570879"/>
              <a:gd name="connsiteY6925" fmla="*/ 10015484 h 10799773"/>
              <a:gd name="connsiteX6926" fmla="*/ 4818623 w 7570879"/>
              <a:gd name="connsiteY6926" fmla="*/ 9999850 h 10799773"/>
              <a:gd name="connsiteX6927" fmla="*/ 4833459 w 7570879"/>
              <a:gd name="connsiteY6927" fmla="*/ 10028060 h 10799773"/>
              <a:gd name="connsiteX6928" fmla="*/ 4863343 w 7570879"/>
              <a:gd name="connsiteY6928" fmla="*/ 10009962 h 10799773"/>
              <a:gd name="connsiteX6929" fmla="*/ 4818623 w 7570879"/>
              <a:gd name="connsiteY6929" fmla="*/ 9999850 h 10799773"/>
              <a:gd name="connsiteX6930" fmla="*/ 3031377 w 7570879"/>
              <a:gd name="connsiteY6930" fmla="*/ 10015060 h 10799773"/>
              <a:gd name="connsiteX6931" fmla="*/ 3140598 w 7570879"/>
              <a:gd name="connsiteY6931" fmla="*/ 10042420 h 10799773"/>
              <a:gd name="connsiteX6932" fmla="*/ 3168894 w 7570879"/>
              <a:gd name="connsiteY6932" fmla="*/ 10031969 h 10799773"/>
              <a:gd name="connsiteX6933" fmla="*/ 3128592 w 7570879"/>
              <a:gd name="connsiteY6933" fmla="*/ 10017948 h 10799773"/>
              <a:gd name="connsiteX6934" fmla="*/ 3031377 w 7570879"/>
              <a:gd name="connsiteY6934" fmla="*/ 10015060 h 10799773"/>
              <a:gd name="connsiteX6935" fmla="*/ 3285550 w 7570879"/>
              <a:gd name="connsiteY6935" fmla="*/ 10018033 h 10799773"/>
              <a:gd name="connsiteX6936" fmla="*/ 3255292 w 7570879"/>
              <a:gd name="connsiteY6936" fmla="*/ 10030609 h 10799773"/>
              <a:gd name="connsiteX6937" fmla="*/ 3303699 w 7570879"/>
              <a:gd name="connsiteY6937" fmla="*/ 10047943 h 10799773"/>
              <a:gd name="connsiteX6938" fmla="*/ 3352116 w 7570879"/>
              <a:gd name="connsiteY6938" fmla="*/ 10065362 h 10799773"/>
              <a:gd name="connsiteX6939" fmla="*/ 3382374 w 7570879"/>
              <a:gd name="connsiteY6939" fmla="*/ 10051087 h 10799773"/>
              <a:gd name="connsiteX6940" fmla="*/ 3412632 w 7570879"/>
              <a:gd name="connsiteY6940" fmla="*/ 10036897 h 10799773"/>
              <a:gd name="connsiteX6941" fmla="*/ 3376324 w 7570879"/>
              <a:gd name="connsiteY6941" fmla="*/ 10020922 h 10799773"/>
              <a:gd name="connsiteX6942" fmla="*/ 3285550 w 7570879"/>
              <a:gd name="connsiteY6942" fmla="*/ 10018033 h 10799773"/>
              <a:gd name="connsiteX6943" fmla="*/ 3827161 w 7570879"/>
              <a:gd name="connsiteY6943" fmla="*/ 10020752 h 10799773"/>
              <a:gd name="connsiteX6944" fmla="*/ 3805986 w 7570879"/>
              <a:gd name="connsiteY6944" fmla="*/ 10044544 h 10799773"/>
              <a:gd name="connsiteX6945" fmla="*/ 3881984 w 7570879"/>
              <a:gd name="connsiteY6945" fmla="*/ 10035198 h 10799773"/>
              <a:gd name="connsiteX6946" fmla="*/ 3903524 w 7570879"/>
              <a:gd name="connsiteY6946" fmla="*/ 10018883 h 10799773"/>
              <a:gd name="connsiteX6947" fmla="*/ 3884023 w 7570879"/>
              <a:gd name="connsiteY6947" fmla="*/ 10011406 h 10799773"/>
              <a:gd name="connsiteX6948" fmla="*/ 3827161 w 7570879"/>
              <a:gd name="connsiteY6948" fmla="*/ 10020752 h 10799773"/>
              <a:gd name="connsiteX6949" fmla="*/ 4903348 w 7570879"/>
              <a:gd name="connsiteY6949" fmla="*/ 10012001 h 10799773"/>
              <a:gd name="connsiteX6950" fmla="*/ 4918183 w 7570879"/>
              <a:gd name="connsiteY6950" fmla="*/ 10040211 h 10799773"/>
              <a:gd name="connsiteX6951" fmla="*/ 4948068 w 7570879"/>
              <a:gd name="connsiteY6951" fmla="*/ 10022027 h 10799773"/>
              <a:gd name="connsiteX6952" fmla="*/ 4903348 w 7570879"/>
              <a:gd name="connsiteY6952" fmla="*/ 10012001 h 10799773"/>
              <a:gd name="connsiteX6953" fmla="*/ 4087324 w 7570879"/>
              <a:gd name="connsiteY6953" fmla="*/ 10031119 h 10799773"/>
              <a:gd name="connsiteX6954" fmla="*/ 4121031 w 7570879"/>
              <a:gd name="connsiteY6954" fmla="*/ 10050408 h 10799773"/>
              <a:gd name="connsiteX6955" fmla="*/ 4149760 w 7570879"/>
              <a:gd name="connsiteY6955" fmla="*/ 10054571 h 10799773"/>
              <a:gd name="connsiteX6956" fmla="*/ 4133743 w 7570879"/>
              <a:gd name="connsiteY6956" fmla="*/ 10035283 h 10799773"/>
              <a:gd name="connsiteX6957" fmla="*/ 4087324 w 7570879"/>
              <a:gd name="connsiteY6957" fmla="*/ 10031119 h 10799773"/>
              <a:gd name="connsiteX6958" fmla="*/ 4564383 w 7570879"/>
              <a:gd name="connsiteY6958" fmla="*/ 10044970 h 10799773"/>
              <a:gd name="connsiteX6959" fmla="*/ 4545383 w 7570879"/>
              <a:gd name="connsiteY6959" fmla="*/ 10073944 h 10799773"/>
              <a:gd name="connsiteX6960" fmla="*/ 4572073 w 7570879"/>
              <a:gd name="connsiteY6960" fmla="*/ 10080912 h 10799773"/>
              <a:gd name="connsiteX6961" fmla="*/ 4635801 w 7570879"/>
              <a:gd name="connsiteY6961" fmla="*/ 10029334 h 10799773"/>
              <a:gd name="connsiteX6962" fmla="*/ 4564383 w 7570879"/>
              <a:gd name="connsiteY6962" fmla="*/ 10044970 h 10799773"/>
              <a:gd name="connsiteX6963" fmla="*/ 4981206 w 7570879"/>
              <a:gd name="connsiteY6963" fmla="*/ 10032648 h 10799773"/>
              <a:gd name="connsiteX6964" fmla="*/ 4967356 w 7570879"/>
              <a:gd name="connsiteY6964" fmla="*/ 10049303 h 10799773"/>
              <a:gd name="connsiteX6965" fmla="*/ 4997257 w 7570879"/>
              <a:gd name="connsiteY6965" fmla="*/ 10055081 h 10799773"/>
              <a:gd name="connsiteX6966" fmla="*/ 5052615 w 7570879"/>
              <a:gd name="connsiteY6966" fmla="*/ 10025681 h 10799773"/>
              <a:gd name="connsiteX6967" fmla="*/ 4981206 w 7570879"/>
              <a:gd name="connsiteY6967" fmla="*/ 10032648 h 10799773"/>
              <a:gd name="connsiteX6968" fmla="*/ 3643471 w 7570879"/>
              <a:gd name="connsiteY6968" fmla="*/ 10046413 h 10799773"/>
              <a:gd name="connsiteX6969" fmla="*/ 3654696 w 7570879"/>
              <a:gd name="connsiteY6969" fmla="*/ 10080572 h 10799773"/>
              <a:gd name="connsiteX6970" fmla="*/ 3709162 w 7570879"/>
              <a:gd name="connsiteY6970" fmla="*/ 10064257 h 10799773"/>
              <a:gd name="connsiteX6971" fmla="*/ 3739420 w 7570879"/>
              <a:gd name="connsiteY6971" fmla="*/ 10040721 h 10799773"/>
              <a:gd name="connsiteX6972" fmla="*/ 3719231 w 7570879"/>
              <a:gd name="connsiteY6972" fmla="*/ 10040466 h 10799773"/>
              <a:gd name="connsiteX6973" fmla="*/ 3682915 w 7570879"/>
              <a:gd name="connsiteY6973" fmla="*/ 10034433 h 10799773"/>
              <a:gd name="connsiteX6974" fmla="*/ 3643471 w 7570879"/>
              <a:gd name="connsiteY6974" fmla="*/ 10046413 h 10799773"/>
              <a:gd name="connsiteX6975" fmla="*/ 3923993 w 7570879"/>
              <a:gd name="connsiteY6975" fmla="*/ 10041145 h 10799773"/>
              <a:gd name="connsiteX6976" fmla="*/ 3902810 w 7570879"/>
              <a:gd name="connsiteY6976" fmla="*/ 10063578 h 10799773"/>
              <a:gd name="connsiteX6977" fmla="*/ 3985826 w 7570879"/>
              <a:gd name="connsiteY6977" fmla="*/ 10068676 h 10799773"/>
              <a:gd name="connsiteX6978" fmla="*/ 4014937 w 7570879"/>
              <a:gd name="connsiteY6978" fmla="*/ 10049642 h 10799773"/>
              <a:gd name="connsiteX6979" fmla="*/ 3998207 w 7570879"/>
              <a:gd name="connsiteY6979" fmla="*/ 10039021 h 10799773"/>
              <a:gd name="connsiteX6980" fmla="*/ 3923993 w 7570879"/>
              <a:gd name="connsiteY6980" fmla="*/ 10041145 h 10799773"/>
              <a:gd name="connsiteX6981" fmla="*/ 4199714 w 7570879"/>
              <a:gd name="connsiteY6981" fmla="*/ 10039616 h 10799773"/>
              <a:gd name="connsiteX6982" fmla="*/ 4246949 w 7570879"/>
              <a:gd name="connsiteY6982" fmla="*/ 10076408 h 10799773"/>
              <a:gd name="connsiteX6983" fmla="*/ 4234654 w 7570879"/>
              <a:gd name="connsiteY6983" fmla="*/ 10035453 h 10799773"/>
              <a:gd name="connsiteX6984" fmla="*/ 4199714 w 7570879"/>
              <a:gd name="connsiteY6984" fmla="*/ 10039616 h 10799773"/>
              <a:gd name="connsiteX6985" fmla="*/ 5174539 w 7570879"/>
              <a:gd name="connsiteY6985" fmla="*/ 10045139 h 10799773"/>
              <a:gd name="connsiteX6986" fmla="*/ 5170027 w 7570879"/>
              <a:gd name="connsiteY6986" fmla="*/ 10067911 h 10799773"/>
              <a:gd name="connsiteX6987" fmla="*/ 5234163 w 7570879"/>
              <a:gd name="connsiteY6987" fmla="*/ 10040551 h 10799773"/>
              <a:gd name="connsiteX6988" fmla="*/ 5174539 w 7570879"/>
              <a:gd name="connsiteY6988" fmla="*/ 10045139 h 10799773"/>
              <a:gd name="connsiteX6989" fmla="*/ 5262543 w 7570879"/>
              <a:gd name="connsiteY6989" fmla="*/ 10046754 h 10799773"/>
              <a:gd name="connsiteX6990" fmla="*/ 5259893 w 7570879"/>
              <a:gd name="connsiteY6990" fmla="*/ 10069526 h 10799773"/>
              <a:gd name="connsiteX6991" fmla="*/ 5318888 w 7570879"/>
              <a:gd name="connsiteY6991" fmla="*/ 10040551 h 10799773"/>
              <a:gd name="connsiteX6992" fmla="*/ 5262543 w 7570879"/>
              <a:gd name="connsiteY6992" fmla="*/ 10046754 h 10799773"/>
              <a:gd name="connsiteX6993" fmla="*/ 3158459 w 7570879"/>
              <a:gd name="connsiteY6993" fmla="*/ 10051257 h 10799773"/>
              <a:gd name="connsiteX6994" fmla="*/ 3134260 w 7570879"/>
              <a:gd name="connsiteY6994" fmla="*/ 10061113 h 10799773"/>
              <a:gd name="connsiteX6995" fmla="*/ 3181121 w 7570879"/>
              <a:gd name="connsiteY6995" fmla="*/ 10080827 h 10799773"/>
              <a:gd name="connsiteX6996" fmla="*/ 3285133 w 7570879"/>
              <a:gd name="connsiteY6996" fmla="*/ 10089069 h 10799773"/>
              <a:gd name="connsiteX6997" fmla="*/ 3302875 w 7570879"/>
              <a:gd name="connsiteY6997" fmla="*/ 10077853 h 10799773"/>
              <a:gd name="connsiteX6998" fmla="*/ 3269473 w 7570879"/>
              <a:gd name="connsiteY6998" fmla="*/ 10065108 h 10799773"/>
              <a:gd name="connsiteX6999" fmla="*/ 3158459 w 7570879"/>
              <a:gd name="connsiteY6999" fmla="*/ 10051257 h 10799773"/>
              <a:gd name="connsiteX7000" fmla="*/ 4673238 w 7570879"/>
              <a:gd name="connsiteY7000" fmla="*/ 10062303 h 10799773"/>
              <a:gd name="connsiteX7001" fmla="*/ 4681591 w 7570879"/>
              <a:gd name="connsiteY7001" fmla="*/ 10100625 h 10799773"/>
              <a:gd name="connsiteX7002" fmla="*/ 4750035 w 7570879"/>
              <a:gd name="connsiteY7002" fmla="*/ 10048284 h 10799773"/>
              <a:gd name="connsiteX7003" fmla="*/ 4673238 w 7570879"/>
              <a:gd name="connsiteY7003" fmla="*/ 10062303 h 10799773"/>
              <a:gd name="connsiteX7004" fmla="*/ 3406990 w 7570879"/>
              <a:gd name="connsiteY7004" fmla="*/ 10063833 h 10799773"/>
              <a:gd name="connsiteX7005" fmla="*/ 3389248 w 7570879"/>
              <a:gd name="connsiteY7005" fmla="*/ 10075048 h 10799773"/>
              <a:gd name="connsiteX7006" fmla="*/ 3425148 w 7570879"/>
              <a:gd name="connsiteY7006" fmla="*/ 10088729 h 10799773"/>
              <a:gd name="connsiteX7007" fmla="*/ 3497356 w 7570879"/>
              <a:gd name="connsiteY7007" fmla="*/ 10091108 h 10799773"/>
              <a:gd name="connsiteX7008" fmla="*/ 3533664 w 7570879"/>
              <a:gd name="connsiteY7008" fmla="*/ 10079892 h 10799773"/>
              <a:gd name="connsiteX7009" fmla="*/ 3499591 w 7570879"/>
              <a:gd name="connsiteY7009" fmla="*/ 10066042 h 10799773"/>
              <a:gd name="connsiteX7010" fmla="*/ 3406990 w 7570879"/>
              <a:gd name="connsiteY7010" fmla="*/ 10063833 h 10799773"/>
              <a:gd name="connsiteX7011" fmla="*/ 4031209 w 7570879"/>
              <a:gd name="connsiteY7011" fmla="*/ 10074963 h 10799773"/>
              <a:gd name="connsiteX7012" fmla="*/ 4010612 w 7570879"/>
              <a:gd name="connsiteY7012" fmla="*/ 10097736 h 10799773"/>
              <a:gd name="connsiteX7013" fmla="*/ 4042587 w 7570879"/>
              <a:gd name="connsiteY7013" fmla="*/ 10105723 h 10799773"/>
              <a:gd name="connsiteX7014" fmla="*/ 4092660 w 7570879"/>
              <a:gd name="connsiteY7014" fmla="*/ 10098756 h 10799773"/>
              <a:gd name="connsiteX7015" fmla="*/ 4110759 w 7570879"/>
              <a:gd name="connsiteY7015" fmla="*/ 10083716 h 10799773"/>
              <a:gd name="connsiteX7016" fmla="*/ 4089185 w 7570879"/>
              <a:gd name="connsiteY7016" fmla="*/ 10067996 h 10799773"/>
              <a:gd name="connsiteX7017" fmla="*/ 4031209 w 7570879"/>
              <a:gd name="connsiteY7017" fmla="*/ 10074963 h 10799773"/>
              <a:gd name="connsiteX7018" fmla="*/ 4332472 w 7570879"/>
              <a:gd name="connsiteY7018" fmla="*/ 10064342 h 10799773"/>
              <a:gd name="connsiteX7019" fmla="*/ 4352058 w 7570879"/>
              <a:gd name="connsiteY7019" fmla="*/ 10076408 h 10799773"/>
              <a:gd name="connsiteX7020" fmla="*/ 4356681 w 7570879"/>
              <a:gd name="connsiteY7020" fmla="*/ 10064342 h 10799773"/>
              <a:gd name="connsiteX7021" fmla="*/ 4337095 w 7570879"/>
              <a:gd name="connsiteY7021" fmla="*/ 10052277 h 10799773"/>
              <a:gd name="connsiteX7022" fmla="*/ 4332472 w 7570879"/>
              <a:gd name="connsiteY7022" fmla="*/ 10064342 h 10799773"/>
              <a:gd name="connsiteX7023" fmla="*/ 4768711 w 7570879"/>
              <a:gd name="connsiteY7023" fmla="*/ 10079382 h 10799773"/>
              <a:gd name="connsiteX7024" fmla="*/ 4750409 w 7570879"/>
              <a:gd name="connsiteY7024" fmla="*/ 10105469 h 10799773"/>
              <a:gd name="connsiteX7025" fmla="*/ 4765075 w 7570879"/>
              <a:gd name="connsiteY7025" fmla="*/ 10114560 h 10799773"/>
              <a:gd name="connsiteX7026" fmla="*/ 4822651 w 7570879"/>
              <a:gd name="connsiteY7026" fmla="*/ 10075899 h 10799773"/>
              <a:gd name="connsiteX7027" fmla="*/ 4768711 w 7570879"/>
              <a:gd name="connsiteY7027" fmla="*/ 10079382 h 10799773"/>
              <a:gd name="connsiteX7028" fmla="*/ 3739462 w 7570879"/>
              <a:gd name="connsiteY7028" fmla="*/ 10080912 h 10799773"/>
              <a:gd name="connsiteX7029" fmla="*/ 3716733 w 7570879"/>
              <a:gd name="connsiteY7029" fmla="*/ 10097566 h 10799773"/>
              <a:gd name="connsiteX7030" fmla="*/ 3742742 w 7570879"/>
              <a:gd name="connsiteY7030" fmla="*/ 10105808 h 10799773"/>
              <a:gd name="connsiteX7031" fmla="*/ 3811662 w 7570879"/>
              <a:gd name="connsiteY7031" fmla="*/ 10075814 h 10799773"/>
              <a:gd name="connsiteX7032" fmla="*/ 3739462 w 7570879"/>
              <a:gd name="connsiteY7032" fmla="*/ 10080912 h 10799773"/>
              <a:gd name="connsiteX7033" fmla="*/ 4292383 w 7570879"/>
              <a:gd name="connsiteY7033" fmla="*/ 10089324 h 10799773"/>
              <a:gd name="connsiteX7034" fmla="*/ 4313566 w 7570879"/>
              <a:gd name="connsiteY7034" fmla="*/ 10110482 h 10799773"/>
              <a:gd name="connsiteX7035" fmla="*/ 4324162 w 7570879"/>
              <a:gd name="connsiteY7035" fmla="*/ 10099860 h 10799773"/>
              <a:gd name="connsiteX7036" fmla="*/ 4302979 w 7570879"/>
              <a:gd name="connsiteY7036" fmla="*/ 10078703 h 10799773"/>
              <a:gd name="connsiteX7037" fmla="*/ 4292383 w 7570879"/>
              <a:gd name="connsiteY7037" fmla="*/ 10089324 h 10799773"/>
              <a:gd name="connsiteX7038" fmla="*/ 4846766 w 7570879"/>
              <a:gd name="connsiteY7038" fmla="*/ 10100795 h 10799773"/>
              <a:gd name="connsiteX7039" fmla="*/ 4833714 w 7570879"/>
              <a:gd name="connsiteY7039" fmla="*/ 10125181 h 10799773"/>
              <a:gd name="connsiteX7040" fmla="*/ 4852968 w 7570879"/>
              <a:gd name="connsiteY7040" fmla="*/ 10132489 h 10799773"/>
              <a:gd name="connsiteX7041" fmla="*/ 4906984 w 7570879"/>
              <a:gd name="connsiteY7041" fmla="*/ 10085500 h 10799773"/>
              <a:gd name="connsiteX7042" fmla="*/ 4846766 w 7570879"/>
              <a:gd name="connsiteY7042" fmla="*/ 10100795 h 10799773"/>
              <a:gd name="connsiteX7043" fmla="*/ 4939145 w 7570879"/>
              <a:gd name="connsiteY7043" fmla="*/ 10106063 h 10799773"/>
              <a:gd name="connsiteX7044" fmla="*/ 4918922 w 7570879"/>
              <a:gd name="connsiteY7044" fmla="*/ 10136907 h 10799773"/>
              <a:gd name="connsiteX7045" fmla="*/ 4955086 w 7570879"/>
              <a:gd name="connsiteY7045" fmla="*/ 10136907 h 10799773"/>
              <a:gd name="connsiteX7046" fmla="*/ 5004199 w 7570879"/>
              <a:gd name="connsiteY7046" fmla="*/ 10112691 h 10799773"/>
              <a:gd name="connsiteX7047" fmla="*/ 5005618 w 7570879"/>
              <a:gd name="connsiteY7047" fmla="*/ 10088560 h 10799773"/>
              <a:gd name="connsiteX7048" fmla="*/ 4976728 w 7570879"/>
              <a:gd name="connsiteY7048" fmla="*/ 10081846 h 10799773"/>
              <a:gd name="connsiteX7049" fmla="*/ 4939145 w 7570879"/>
              <a:gd name="connsiteY7049" fmla="*/ 10106063 h 10799773"/>
              <a:gd name="connsiteX7050" fmla="*/ 3532950 w 7570879"/>
              <a:gd name="connsiteY7050" fmla="*/ 10106233 h 10799773"/>
              <a:gd name="connsiteX7051" fmla="*/ 3509456 w 7570879"/>
              <a:gd name="connsiteY7051" fmla="*/ 10123992 h 10799773"/>
              <a:gd name="connsiteX7052" fmla="*/ 3557872 w 7570879"/>
              <a:gd name="connsiteY7052" fmla="*/ 10124247 h 10799773"/>
              <a:gd name="connsiteX7053" fmla="*/ 3622424 w 7570879"/>
              <a:gd name="connsiteY7053" fmla="*/ 10114220 h 10799773"/>
              <a:gd name="connsiteX7054" fmla="*/ 3638577 w 7570879"/>
              <a:gd name="connsiteY7054" fmla="*/ 10103939 h 10799773"/>
              <a:gd name="connsiteX7055" fmla="*/ 3618405 w 7570879"/>
              <a:gd name="connsiteY7055" fmla="*/ 10096291 h 10799773"/>
              <a:gd name="connsiteX7056" fmla="*/ 3532950 w 7570879"/>
              <a:gd name="connsiteY7056" fmla="*/ 10106233 h 10799773"/>
              <a:gd name="connsiteX7057" fmla="*/ 3839464 w 7570879"/>
              <a:gd name="connsiteY7057" fmla="*/ 10105213 h 10799773"/>
              <a:gd name="connsiteX7058" fmla="*/ 3826345 w 7570879"/>
              <a:gd name="connsiteY7058" fmla="*/ 10129006 h 10799773"/>
              <a:gd name="connsiteX7059" fmla="*/ 3913686 w 7570879"/>
              <a:gd name="connsiteY7059" fmla="*/ 10120253 h 10799773"/>
              <a:gd name="connsiteX7060" fmla="*/ 3927528 w 7570879"/>
              <a:gd name="connsiteY7060" fmla="*/ 10103598 h 10799773"/>
              <a:gd name="connsiteX7061" fmla="*/ 3900040 w 7570879"/>
              <a:gd name="connsiteY7061" fmla="*/ 10096206 h 10799773"/>
              <a:gd name="connsiteX7062" fmla="*/ 3839464 w 7570879"/>
              <a:gd name="connsiteY7062" fmla="*/ 10105213 h 10799773"/>
              <a:gd name="connsiteX7063" fmla="*/ 4132775 w 7570879"/>
              <a:gd name="connsiteY7063" fmla="*/ 10106658 h 10799773"/>
              <a:gd name="connsiteX7064" fmla="*/ 4130302 w 7570879"/>
              <a:gd name="connsiteY7064" fmla="*/ 10124757 h 10799773"/>
              <a:gd name="connsiteX7065" fmla="*/ 4159013 w 7570879"/>
              <a:gd name="connsiteY7065" fmla="*/ 10130705 h 10799773"/>
              <a:gd name="connsiteX7066" fmla="*/ 4193290 w 7570879"/>
              <a:gd name="connsiteY7066" fmla="*/ 10124672 h 10799773"/>
              <a:gd name="connsiteX7067" fmla="*/ 4211440 w 7570879"/>
              <a:gd name="connsiteY7067" fmla="*/ 10112691 h 10799773"/>
              <a:gd name="connsiteX7068" fmla="*/ 4193290 w 7570879"/>
              <a:gd name="connsiteY7068" fmla="*/ 10100795 h 10799773"/>
              <a:gd name="connsiteX7069" fmla="*/ 4132775 w 7570879"/>
              <a:gd name="connsiteY7069" fmla="*/ 10106658 h 10799773"/>
              <a:gd name="connsiteX7070" fmla="*/ 4386939 w 7570879"/>
              <a:gd name="connsiteY7070" fmla="*/ 10095442 h 10799773"/>
              <a:gd name="connsiteX7071" fmla="*/ 4405675 w 7570879"/>
              <a:gd name="connsiteY7071" fmla="*/ 10121018 h 10799773"/>
              <a:gd name="connsiteX7072" fmla="*/ 4423493 w 7570879"/>
              <a:gd name="connsiteY7072" fmla="*/ 10106912 h 10799773"/>
              <a:gd name="connsiteX7073" fmla="*/ 4386939 w 7570879"/>
              <a:gd name="connsiteY7073" fmla="*/ 10095442 h 10799773"/>
              <a:gd name="connsiteX7074" fmla="*/ 5034958 w 7570879"/>
              <a:gd name="connsiteY7074" fmla="*/ 10115665 h 10799773"/>
              <a:gd name="connsiteX7075" fmla="*/ 5028985 w 7570879"/>
              <a:gd name="connsiteY7075" fmla="*/ 10147103 h 10799773"/>
              <a:gd name="connsiteX7076" fmla="*/ 5076433 w 7570879"/>
              <a:gd name="connsiteY7076" fmla="*/ 10097566 h 10799773"/>
              <a:gd name="connsiteX7077" fmla="*/ 5034958 w 7570879"/>
              <a:gd name="connsiteY7077" fmla="*/ 10115665 h 10799773"/>
              <a:gd name="connsiteX7078" fmla="*/ 5131612 w 7570879"/>
              <a:gd name="connsiteY7078" fmla="*/ 10115750 h 10799773"/>
              <a:gd name="connsiteX7079" fmla="*/ 5112418 w 7570879"/>
              <a:gd name="connsiteY7079" fmla="*/ 10142940 h 10799773"/>
              <a:gd name="connsiteX7080" fmla="*/ 5137968 w 7570879"/>
              <a:gd name="connsiteY7080" fmla="*/ 10146934 h 10799773"/>
              <a:gd name="connsiteX7081" fmla="*/ 5197464 w 7570879"/>
              <a:gd name="connsiteY7081" fmla="*/ 10097566 h 10799773"/>
              <a:gd name="connsiteX7082" fmla="*/ 5131612 w 7570879"/>
              <a:gd name="connsiteY7082" fmla="*/ 10115750 h 10799773"/>
              <a:gd name="connsiteX7083" fmla="*/ 5224978 w 7570879"/>
              <a:gd name="connsiteY7083" fmla="*/ 10112521 h 10799773"/>
              <a:gd name="connsiteX7084" fmla="*/ 5235795 w 7570879"/>
              <a:gd name="connsiteY7084" fmla="*/ 10146764 h 10799773"/>
              <a:gd name="connsiteX7085" fmla="*/ 5279631 w 7570879"/>
              <a:gd name="connsiteY7085" fmla="*/ 10115750 h 10799773"/>
              <a:gd name="connsiteX7086" fmla="*/ 5297628 w 7570879"/>
              <a:gd name="connsiteY7086" fmla="*/ 10088560 h 10799773"/>
              <a:gd name="connsiteX7087" fmla="*/ 5268815 w 7570879"/>
              <a:gd name="connsiteY7087" fmla="*/ 10088560 h 10799773"/>
              <a:gd name="connsiteX7088" fmla="*/ 5224978 w 7570879"/>
              <a:gd name="connsiteY7088" fmla="*/ 10112521 h 10799773"/>
              <a:gd name="connsiteX7089" fmla="*/ 3297649 w 7570879"/>
              <a:gd name="connsiteY7089" fmla="*/ 10111756 h 10799773"/>
              <a:gd name="connsiteX7090" fmla="*/ 3397235 w 7570879"/>
              <a:gd name="connsiteY7090" fmla="*/ 10129940 h 10799773"/>
              <a:gd name="connsiteX7091" fmla="*/ 3424732 w 7570879"/>
              <a:gd name="connsiteY7091" fmla="*/ 10121188 h 10799773"/>
              <a:gd name="connsiteX7092" fmla="*/ 3400523 w 7570879"/>
              <a:gd name="connsiteY7092" fmla="*/ 10111756 h 10799773"/>
              <a:gd name="connsiteX7093" fmla="*/ 3297649 w 7570879"/>
              <a:gd name="connsiteY7093" fmla="*/ 10111756 h 10799773"/>
              <a:gd name="connsiteX7094" fmla="*/ 3647456 w 7570879"/>
              <a:gd name="connsiteY7094" fmla="*/ 10131554 h 10799773"/>
              <a:gd name="connsiteX7095" fmla="*/ 3618388 w 7570879"/>
              <a:gd name="connsiteY7095" fmla="*/ 10147188 h 10799773"/>
              <a:gd name="connsiteX7096" fmla="*/ 3639588 w 7570879"/>
              <a:gd name="connsiteY7096" fmla="*/ 10155431 h 10799773"/>
              <a:gd name="connsiteX7097" fmla="*/ 3721262 w 7570879"/>
              <a:gd name="connsiteY7097" fmla="*/ 10138097 h 10799773"/>
              <a:gd name="connsiteX7098" fmla="*/ 3647456 w 7570879"/>
              <a:gd name="connsiteY7098" fmla="*/ 10131554 h 10799773"/>
              <a:gd name="connsiteX7099" fmla="*/ 3951226 w 7570879"/>
              <a:gd name="connsiteY7099" fmla="*/ 10136992 h 10799773"/>
              <a:gd name="connsiteX7100" fmla="*/ 3920968 w 7570879"/>
              <a:gd name="connsiteY7100" fmla="*/ 10160529 h 10799773"/>
              <a:gd name="connsiteX7101" fmla="*/ 3941157 w 7570879"/>
              <a:gd name="connsiteY7101" fmla="*/ 10160785 h 10799773"/>
              <a:gd name="connsiteX7102" fmla="*/ 3977465 w 7570879"/>
              <a:gd name="connsiteY7102" fmla="*/ 10166732 h 10799773"/>
              <a:gd name="connsiteX7103" fmla="*/ 4035058 w 7570879"/>
              <a:gd name="connsiteY7103" fmla="*/ 10132489 h 10799773"/>
              <a:gd name="connsiteX7104" fmla="*/ 3951226 w 7570879"/>
              <a:gd name="connsiteY7104" fmla="*/ 10136992 h 10799773"/>
              <a:gd name="connsiteX7105" fmla="*/ 4241291 w 7570879"/>
              <a:gd name="connsiteY7105" fmla="*/ 10125522 h 10799773"/>
              <a:gd name="connsiteX7106" fmla="*/ 4223549 w 7570879"/>
              <a:gd name="connsiteY7106" fmla="*/ 10136907 h 10799773"/>
              <a:gd name="connsiteX7107" fmla="*/ 4241698 w 7570879"/>
              <a:gd name="connsiteY7107" fmla="*/ 10148803 h 10799773"/>
              <a:gd name="connsiteX7108" fmla="*/ 4283215 w 7570879"/>
              <a:gd name="connsiteY7108" fmla="*/ 10150332 h 10799773"/>
              <a:gd name="connsiteX7109" fmla="*/ 4241291 w 7570879"/>
              <a:gd name="connsiteY7109" fmla="*/ 10125522 h 10799773"/>
              <a:gd name="connsiteX7110" fmla="*/ 4550456 w 7570879"/>
              <a:gd name="connsiteY7110" fmla="*/ 10125011 h 10799773"/>
              <a:gd name="connsiteX7111" fmla="*/ 4569319 w 7570879"/>
              <a:gd name="connsiteY7111" fmla="*/ 10130279 h 10799773"/>
              <a:gd name="connsiteX7112" fmla="*/ 4561723 w 7570879"/>
              <a:gd name="connsiteY7112" fmla="*/ 10112691 h 10799773"/>
              <a:gd name="connsiteX7113" fmla="*/ 4550456 w 7570879"/>
              <a:gd name="connsiteY7113" fmla="*/ 10125011 h 10799773"/>
              <a:gd name="connsiteX7114" fmla="*/ 4607505 w 7570879"/>
              <a:gd name="connsiteY7114" fmla="*/ 10139032 h 10799773"/>
              <a:gd name="connsiteX7115" fmla="*/ 4593273 w 7570879"/>
              <a:gd name="connsiteY7115" fmla="*/ 10153222 h 10799773"/>
              <a:gd name="connsiteX7116" fmla="*/ 4606562 w 7570879"/>
              <a:gd name="connsiteY7116" fmla="*/ 10169197 h 10799773"/>
              <a:gd name="connsiteX7117" fmla="*/ 4664673 w 7570879"/>
              <a:gd name="connsiteY7117" fmla="*/ 10162228 h 10799773"/>
              <a:gd name="connsiteX7118" fmla="*/ 4676969 w 7570879"/>
              <a:gd name="connsiteY7118" fmla="*/ 10139287 h 10799773"/>
              <a:gd name="connsiteX7119" fmla="*/ 4658046 w 7570879"/>
              <a:gd name="connsiteY7119" fmla="*/ 10132064 h 10799773"/>
              <a:gd name="connsiteX7120" fmla="*/ 4607505 w 7570879"/>
              <a:gd name="connsiteY7120" fmla="*/ 10139032 h 10799773"/>
              <a:gd name="connsiteX7121" fmla="*/ 3420560 w 7570879"/>
              <a:gd name="connsiteY7121" fmla="*/ 10147529 h 10799773"/>
              <a:gd name="connsiteX7122" fmla="*/ 3404279 w 7570879"/>
              <a:gd name="connsiteY7122" fmla="*/ 10157810 h 10799773"/>
              <a:gd name="connsiteX7123" fmla="*/ 3435684 w 7570879"/>
              <a:gd name="connsiteY7123" fmla="*/ 10165712 h 10799773"/>
              <a:gd name="connsiteX7124" fmla="*/ 3499939 w 7570879"/>
              <a:gd name="connsiteY7124" fmla="*/ 10165372 h 10799773"/>
              <a:gd name="connsiteX7125" fmla="*/ 3532780 w 7570879"/>
              <a:gd name="connsiteY7125" fmla="*/ 10157130 h 10799773"/>
              <a:gd name="connsiteX7126" fmla="*/ 3509022 w 7570879"/>
              <a:gd name="connsiteY7126" fmla="*/ 10147869 h 10799773"/>
              <a:gd name="connsiteX7127" fmla="*/ 3420560 w 7570879"/>
              <a:gd name="connsiteY7127" fmla="*/ 10147529 h 10799773"/>
              <a:gd name="connsiteX7128" fmla="*/ 4067840 w 7570879"/>
              <a:gd name="connsiteY7128" fmla="*/ 10155346 h 10799773"/>
              <a:gd name="connsiteX7129" fmla="*/ 4079472 w 7570879"/>
              <a:gd name="connsiteY7129" fmla="*/ 10190524 h 10799773"/>
              <a:gd name="connsiteX7130" fmla="*/ 4144874 w 7570879"/>
              <a:gd name="connsiteY7130" fmla="*/ 10160954 h 10799773"/>
              <a:gd name="connsiteX7131" fmla="*/ 4067840 w 7570879"/>
              <a:gd name="connsiteY7131" fmla="*/ 10155346 h 10799773"/>
              <a:gd name="connsiteX7132" fmla="*/ 4344955 w 7570879"/>
              <a:gd name="connsiteY7132" fmla="*/ 10148378 h 10799773"/>
              <a:gd name="connsiteX7133" fmla="*/ 4395750 w 7570879"/>
              <a:gd name="connsiteY7133" fmla="*/ 10180497 h 10799773"/>
              <a:gd name="connsiteX7134" fmla="*/ 4361966 w 7570879"/>
              <a:gd name="connsiteY7134" fmla="*/ 10136907 h 10799773"/>
              <a:gd name="connsiteX7135" fmla="*/ 4344955 w 7570879"/>
              <a:gd name="connsiteY7135" fmla="*/ 10148378 h 10799773"/>
              <a:gd name="connsiteX7136" fmla="*/ 3748495 w 7570879"/>
              <a:gd name="connsiteY7136" fmla="*/ 10156960 h 10799773"/>
              <a:gd name="connsiteX7137" fmla="*/ 3763875 w 7570879"/>
              <a:gd name="connsiteY7137" fmla="*/ 10190269 h 10799773"/>
              <a:gd name="connsiteX7138" fmla="*/ 3821085 w 7570879"/>
              <a:gd name="connsiteY7138" fmla="*/ 10183641 h 10799773"/>
              <a:gd name="connsiteX7139" fmla="*/ 3847800 w 7570879"/>
              <a:gd name="connsiteY7139" fmla="*/ 10169367 h 10799773"/>
              <a:gd name="connsiteX7140" fmla="*/ 3823872 w 7570879"/>
              <a:gd name="connsiteY7140" fmla="*/ 10160019 h 10799773"/>
              <a:gd name="connsiteX7141" fmla="*/ 3748495 w 7570879"/>
              <a:gd name="connsiteY7141" fmla="*/ 10156960 h 10799773"/>
              <a:gd name="connsiteX7142" fmla="*/ 4695798 w 7570879"/>
              <a:gd name="connsiteY7142" fmla="*/ 10172850 h 10799773"/>
              <a:gd name="connsiteX7143" fmla="*/ 4674122 w 7570879"/>
              <a:gd name="connsiteY7143" fmla="*/ 10196812 h 10799773"/>
              <a:gd name="connsiteX7144" fmla="*/ 4694370 w 7570879"/>
              <a:gd name="connsiteY7144" fmla="*/ 10204544 h 10799773"/>
              <a:gd name="connsiteX7145" fmla="*/ 4762135 w 7570879"/>
              <a:gd name="connsiteY7145" fmla="*/ 10159170 h 10799773"/>
              <a:gd name="connsiteX7146" fmla="*/ 4695798 w 7570879"/>
              <a:gd name="connsiteY7146" fmla="*/ 10172850 h 10799773"/>
              <a:gd name="connsiteX7147" fmla="*/ 3539263 w 7570879"/>
              <a:gd name="connsiteY7147" fmla="*/ 10176164 h 10799773"/>
              <a:gd name="connsiteX7148" fmla="*/ 3509456 w 7570879"/>
              <a:gd name="connsiteY7148" fmla="*/ 10187634 h 10799773"/>
              <a:gd name="connsiteX7149" fmla="*/ 3539425 w 7570879"/>
              <a:gd name="connsiteY7149" fmla="*/ 10199106 h 10799773"/>
              <a:gd name="connsiteX7150" fmla="*/ 3619059 w 7570879"/>
              <a:gd name="connsiteY7150" fmla="*/ 10186361 h 10799773"/>
              <a:gd name="connsiteX7151" fmla="*/ 3539263 w 7570879"/>
              <a:gd name="connsiteY7151" fmla="*/ 10176164 h 10799773"/>
              <a:gd name="connsiteX7152" fmla="*/ 4459555 w 7570879"/>
              <a:gd name="connsiteY7152" fmla="*/ 10170981 h 10799773"/>
              <a:gd name="connsiteX7153" fmla="*/ 4490917 w 7570879"/>
              <a:gd name="connsiteY7153" fmla="*/ 10194177 h 10799773"/>
              <a:gd name="connsiteX7154" fmla="*/ 4478001 w 7570879"/>
              <a:gd name="connsiteY7154" fmla="*/ 10173360 h 10799773"/>
              <a:gd name="connsiteX7155" fmla="*/ 4459555 w 7570879"/>
              <a:gd name="connsiteY7155" fmla="*/ 10170981 h 10799773"/>
              <a:gd name="connsiteX7156" fmla="*/ 4786768 w 7570879"/>
              <a:gd name="connsiteY7156" fmla="*/ 10184406 h 10799773"/>
              <a:gd name="connsiteX7157" fmla="*/ 4797058 w 7570879"/>
              <a:gd name="connsiteY7157" fmla="*/ 10221453 h 10799773"/>
              <a:gd name="connsiteX7158" fmla="*/ 4839696 w 7570879"/>
              <a:gd name="connsiteY7158" fmla="*/ 10191289 h 10799773"/>
              <a:gd name="connsiteX7159" fmla="*/ 4859520 w 7570879"/>
              <a:gd name="connsiteY7159" fmla="*/ 10161039 h 10799773"/>
              <a:gd name="connsiteX7160" fmla="*/ 4829406 w 7570879"/>
              <a:gd name="connsiteY7160" fmla="*/ 10161039 h 10799773"/>
              <a:gd name="connsiteX7161" fmla="*/ 4786768 w 7570879"/>
              <a:gd name="connsiteY7161" fmla="*/ 10184406 h 10799773"/>
              <a:gd name="connsiteX7162" fmla="*/ 3865678 w 7570879"/>
              <a:gd name="connsiteY7162" fmla="*/ 10191713 h 10799773"/>
              <a:gd name="connsiteX7163" fmla="*/ 3838105 w 7570879"/>
              <a:gd name="connsiteY7163" fmla="*/ 10206414 h 10799773"/>
              <a:gd name="connsiteX7164" fmla="*/ 3865278 w 7570879"/>
              <a:gd name="connsiteY7164" fmla="*/ 10215080 h 10799773"/>
              <a:gd name="connsiteX7165" fmla="*/ 3951226 w 7570879"/>
              <a:gd name="connsiteY7165" fmla="*/ 10198511 h 10799773"/>
              <a:gd name="connsiteX7166" fmla="*/ 3865678 w 7570879"/>
              <a:gd name="connsiteY7166" fmla="*/ 10191713 h 10799773"/>
              <a:gd name="connsiteX7167" fmla="*/ 4170289 w 7570879"/>
              <a:gd name="connsiteY7167" fmla="*/ 10189844 h 10799773"/>
              <a:gd name="connsiteX7168" fmla="*/ 4156447 w 7570879"/>
              <a:gd name="connsiteY7168" fmla="*/ 10206499 h 10799773"/>
              <a:gd name="connsiteX7169" fmla="*/ 4186340 w 7570879"/>
              <a:gd name="connsiteY7169" fmla="*/ 10212191 h 10799773"/>
              <a:gd name="connsiteX7170" fmla="*/ 4241698 w 7570879"/>
              <a:gd name="connsiteY7170" fmla="*/ 10182792 h 10799773"/>
              <a:gd name="connsiteX7171" fmla="*/ 4170289 w 7570879"/>
              <a:gd name="connsiteY7171" fmla="*/ 10189844 h 10799773"/>
              <a:gd name="connsiteX7172" fmla="*/ 4878995 w 7570879"/>
              <a:gd name="connsiteY7172" fmla="*/ 10195282 h 10799773"/>
              <a:gd name="connsiteX7173" fmla="*/ 4881059 w 7570879"/>
              <a:gd name="connsiteY7173" fmla="*/ 10233604 h 10799773"/>
              <a:gd name="connsiteX7174" fmla="*/ 4931583 w 7570879"/>
              <a:gd name="connsiteY7174" fmla="*/ 10203355 h 10799773"/>
              <a:gd name="connsiteX7175" fmla="*/ 4960014 w 7570879"/>
              <a:gd name="connsiteY7175" fmla="*/ 10173105 h 10799773"/>
              <a:gd name="connsiteX7176" fmla="*/ 4929510 w 7570879"/>
              <a:gd name="connsiteY7176" fmla="*/ 10173105 h 10799773"/>
              <a:gd name="connsiteX7177" fmla="*/ 4878995 w 7570879"/>
              <a:gd name="connsiteY7177" fmla="*/ 10195282 h 10799773"/>
              <a:gd name="connsiteX7178" fmla="*/ 4967891 w 7570879"/>
              <a:gd name="connsiteY7178" fmla="*/ 10203355 h 10799773"/>
              <a:gd name="connsiteX7179" fmla="*/ 4939460 w 7570879"/>
              <a:gd name="connsiteY7179" fmla="*/ 10233604 h 10799773"/>
              <a:gd name="connsiteX7180" fmla="*/ 4965359 w 7570879"/>
              <a:gd name="connsiteY7180" fmla="*/ 10233604 h 10799773"/>
              <a:gd name="connsiteX7181" fmla="*/ 5016307 w 7570879"/>
              <a:gd name="connsiteY7181" fmla="*/ 10179988 h 10799773"/>
              <a:gd name="connsiteX7182" fmla="*/ 4967891 w 7570879"/>
              <a:gd name="connsiteY7182" fmla="*/ 10203355 h 10799773"/>
              <a:gd name="connsiteX7183" fmla="*/ 5101023 w 7570879"/>
              <a:gd name="connsiteY7183" fmla="*/ 10181687 h 10799773"/>
              <a:gd name="connsiteX7184" fmla="*/ 5040507 w 7570879"/>
              <a:gd name="connsiteY7184" fmla="*/ 10235473 h 10799773"/>
              <a:gd name="connsiteX7185" fmla="*/ 5118493 w 7570879"/>
              <a:gd name="connsiteY7185" fmla="*/ 10218819 h 10799773"/>
              <a:gd name="connsiteX7186" fmla="*/ 5101023 w 7570879"/>
              <a:gd name="connsiteY7186" fmla="*/ 10181687 h 10799773"/>
              <a:gd name="connsiteX7187" fmla="*/ 5168014 w 7570879"/>
              <a:gd name="connsiteY7187" fmla="*/ 10204374 h 10799773"/>
              <a:gd name="connsiteX7188" fmla="*/ 5152838 w 7570879"/>
              <a:gd name="connsiteY7188" fmla="*/ 10240996 h 10799773"/>
              <a:gd name="connsiteX7189" fmla="*/ 5233849 w 7570879"/>
              <a:gd name="connsiteY7189" fmla="*/ 10197917 h 10799773"/>
              <a:gd name="connsiteX7190" fmla="*/ 5247113 w 7570879"/>
              <a:gd name="connsiteY7190" fmla="*/ 10173105 h 10799773"/>
              <a:gd name="connsiteX7191" fmla="*/ 5217823 w 7570879"/>
              <a:gd name="connsiteY7191" fmla="*/ 10173105 h 10799773"/>
              <a:gd name="connsiteX7192" fmla="*/ 5168014 w 7570879"/>
              <a:gd name="connsiteY7192" fmla="*/ 10204374 h 10799773"/>
              <a:gd name="connsiteX7193" fmla="*/ 4284736 w 7570879"/>
              <a:gd name="connsiteY7193" fmla="*/ 10204374 h 10799773"/>
              <a:gd name="connsiteX7194" fmla="*/ 4262321 w 7570879"/>
              <a:gd name="connsiteY7194" fmla="*/ 10220773 h 10799773"/>
              <a:gd name="connsiteX7195" fmla="*/ 4296470 w 7570879"/>
              <a:gd name="connsiteY7195" fmla="*/ 10233689 h 10799773"/>
              <a:gd name="connsiteX7196" fmla="*/ 4330612 w 7570879"/>
              <a:gd name="connsiteY7196" fmla="*/ 10246690 h 10799773"/>
              <a:gd name="connsiteX7197" fmla="*/ 4347121 w 7570879"/>
              <a:gd name="connsiteY7197" fmla="*/ 10230205 h 10799773"/>
              <a:gd name="connsiteX7198" fmla="*/ 4363623 w 7570879"/>
              <a:gd name="connsiteY7198" fmla="*/ 10213721 h 10799773"/>
              <a:gd name="connsiteX7199" fmla="*/ 4335387 w 7570879"/>
              <a:gd name="connsiteY7199" fmla="*/ 10200805 h 10799773"/>
              <a:gd name="connsiteX7200" fmla="*/ 4307151 w 7570879"/>
              <a:gd name="connsiteY7200" fmla="*/ 10187975 h 10799773"/>
              <a:gd name="connsiteX7201" fmla="*/ 4284736 w 7570879"/>
              <a:gd name="connsiteY7201" fmla="*/ 10204374 h 10799773"/>
              <a:gd name="connsiteX7202" fmla="*/ 3642587 w 7570879"/>
              <a:gd name="connsiteY7202" fmla="*/ 10208623 h 10799773"/>
              <a:gd name="connsiteX7203" fmla="*/ 3618388 w 7570879"/>
              <a:gd name="connsiteY7203" fmla="*/ 10218819 h 10799773"/>
              <a:gd name="connsiteX7204" fmla="*/ 3652504 w 7570879"/>
              <a:gd name="connsiteY7204" fmla="*/ 10232244 h 10799773"/>
              <a:gd name="connsiteX7205" fmla="*/ 3745470 w 7570879"/>
              <a:gd name="connsiteY7205" fmla="*/ 10220179 h 10799773"/>
              <a:gd name="connsiteX7206" fmla="*/ 3730337 w 7570879"/>
              <a:gd name="connsiteY7206" fmla="*/ 10209217 h 10799773"/>
              <a:gd name="connsiteX7207" fmla="*/ 3691004 w 7570879"/>
              <a:gd name="connsiteY7207" fmla="*/ 10203779 h 10799773"/>
              <a:gd name="connsiteX7208" fmla="*/ 3642587 w 7570879"/>
              <a:gd name="connsiteY7208" fmla="*/ 10208623 h 10799773"/>
              <a:gd name="connsiteX7209" fmla="*/ 3978451 w 7570879"/>
              <a:gd name="connsiteY7209" fmla="*/ 10217374 h 10799773"/>
              <a:gd name="connsiteX7210" fmla="*/ 3996235 w 7570879"/>
              <a:gd name="connsiteY7210" fmla="*/ 10249153 h 10799773"/>
              <a:gd name="connsiteX7211" fmla="*/ 4051245 w 7570879"/>
              <a:gd name="connsiteY7211" fmla="*/ 10239977 h 10799773"/>
              <a:gd name="connsiteX7212" fmla="*/ 4073346 w 7570879"/>
              <a:gd name="connsiteY7212" fmla="*/ 10224512 h 10799773"/>
              <a:gd name="connsiteX7213" fmla="*/ 4053650 w 7570879"/>
              <a:gd name="connsiteY7213" fmla="*/ 10216950 h 10799773"/>
              <a:gd name="connsiteX7214" fmla="*/ 3978451 w 7570879"/>
              <a:gd name="connsiteY7214" fmla="*/ 10217374 h 10799773"/>
              <a:gd name="connsiteX7215" fmla="*/ 4399455 w 7570879"/>
              <a:gd name="connsiteY7215" fmla="*/ 10227061 h 10799773"/>
              <a:gd name="connsiteX7216" fmla="*/ 4384797 w 7570879"/>
              <a:gd name="connsiteY7216" fmla="*/ 10244650 h 10799773"/>
              <a:gd name="connsiteX7217" fmla="*/ 4416687 w 7570879"/>
              <a:gd name="connsiteY7217" fmla="*/ 10252637 h 10799773"/>
              <a:gd name="connsiteX7218" fmla="*/ 4455382 w 7570879"/>
              <a:gd name="connsiteY7218" fmla="*/ 10228081 h 10799773"/>
              <a:gd name="connsiteX7219" fmla="*/ 4399455 w 7570879"/>
              <a:gd name="connsiteY7219" fmla="*/ 10227061 h 10799773"/>
              <a:gd name="connsiteX7220" fmla="*/ 3759439 w 7570879"/>
              <a:gd name="connsiteY7220" fmla="*/ 10244225 h 10799773"/>
              <a:gd name="connsiteX7221" fmla="*/ 3743133 w 7570879"/>
              <a:gd name="connsiteY7221" fmla="*/ 10254591 h 10799773"/>
              <a:gd name="connsiteX7222" fmla="*/ 3781803 w 7570879"/>
              <a:gd name="connsiteY7222" fmla="*/ 10268017 h 10799773"/>
              <a:gd name="connsiteX7223" fmla="*/ 3820473 w 7570879"/>
              <a:gd name="connsiteY7223" fmla="*/ 10281527 h 10799773"/>
              <a:gd name="connsiteX7224" fmla="*/ 3846237 w 7570879"/>
              <a:gd name="connsiteY7224" fmla="*/ 10267762 h 10799773"/>
              <a:gd name="connsiteX7225" fmla="*/ 3872008 w 7570879"/>
              <a:gd name="connsiteY7225" fmla="*/ 10253997 h 10799773"/>
              <a:gd name="connsiteX7226" fmla="*/ 3848081 w 7570879"/>
              <a:gd name="connsiteY7226" fmla="*/ 10244650 h 10799773"/>
              <a:gd name="connsiteX7227" fmla="*/ 3759439 w 7570879"/>
              <a:gd name="connsiteY7227" fmla="*/ 10244225 h 10799773"/>
              <a:gd name="connsiteX7228" fmla="*/ 4090578 w 7570879"/>
              <a:gd name="connsiteY7228" fmla="*/ 10248219 h 10799773"/>
              <a:gd name="connsiteX7229" fmla="*/ 4066540 w 7570879"/>
              <a:gd name="connsiteY7229" fmla="*/ 10262154 h 10799773"/>
              <a:gd name="connsiteX7230" fmla="*/ 4101446 w 7570879"/>
              <a:gd name="connsiteY7230" fmla="*/ 10271500 h 10799773"/>
              <a:gd name="connsiteX7231" fmla="*/ 4159311 w 7570879"/>
              <a:gd name="connsiteY7231" fmla="*/ 10264703 h 10799773"/>
              <a:gd name="connsiteX7232" fmla="*/ 4182270 w 7570879"/>
              <a:gd name="connsiteY7232" fmla="*/ 10248644 h 10799773"/>
              <a:gd name="connsiteX7233" fmla="*/ 4162582 w 7570879"/>
              <a:gd name="connsiteY7233" fmla="*/ 10241081 h 10799773"/>
              <a:gd name="connsiteX7234" fmla="*/ 4090578 w 7570879"/>
              <a:gd name="connsiteY7234" fmla="*/ 10248219 h 10799773"/>
              <a:gd name="connsiteX7235" fmla="*/ 4504266 w 7570879"/>
              <a:gd name="connsiteY7235" fmla="*/ 10241336 h 10799773"/>
              <a:gd name="connsiteX7236" fmla="*/ 4526460 w 7570879"/>
              <a:gd name="connsiteY7236" fmla="*/ 10269801 h 10799773"/>
              <a:gd name="connsiteX7237" fmla="*/ 4536555 w 7570879"/>
              <a:gd name="connsiteY7237" fmla="*/ 10251703 h 10799773"/>
              <a:gd name="connsiteX7238" fmla="*/ 4504266 w 7570879"/>
              <a:gd name="connsiteY7238" fmla="*/ 10241336 h 10799773"/>
              <a:gd name="connsiteX7239" fmla="*/ 4671488 w 7570879"/>
              <a:gd name="connsiteY7239" fmla="*/ 10245840 h 10799773"/>
              <a:gd name="connsiteX7240" fmla="*/ 4690352 w 7570879"/>
              <a:gd name="connsiteY7240" fmla="*/ 10251192 h 10799773"/>
              <a:gd name="connsiteX7241" fmla="*/ 4682755 w 7570879"/>
              <a:gd name="connsiteY7241" fmla="*/ 10233604 h 10799773"/>
              <a:gd name="connsiteX7242" fmla="*/ 4671488 w 7570879"/>
              <a:gd name="connsiteY7242" fmla="*/ 10245840 h 10799773"/>
              <a:gd name="connsiteX7243" fmla="*/ 3539714 w 7570879"/>
              <a:gd name="connsiteY7243" fmla="*/ 10252043 h 10799773"/>
              <a:gd name="connsiteX7244" fmla="*/ 3623155 w 7570879"/>
              <a:gd name="connsiteY7244" fmla="*/ 10275749 h 10799773"/>
              <a:gd name="connsiteX7245" fmla="*/ 3641916 w 7570879"/>
              <a:gd name="connsiteY7245" fmla="*/ 10268527 h 10799773"/>
              <a:gd name="connsiteX7246" fmla="*/ 3624098 w 7570879"/>
              <a:gd name="connsiteY7246" fmla="*/ 10257311 h 10799773"/>
              <a:gd name="connsiteX7247" fmla="*/ 3539714 w 7570879"/>
              <a:gd name="connsiteY7247" fmla="*/ 10252043 h 10799773"/>
              <a:gd name="connsiteX7248" fmla="*/ 4728248 w 7570879"/>
              <a:gd name="connsiteY7248" fmla="*/ 10260200 h 10799773"/>
              <a:gd name="connsiteX7249" fmla="*/ 4735514 w 7570879"/>
              <a:gd name="connsiteY7249" fmla="*/ 10294018 h 10799773"/>
              <a:gd name="connsiteX7250" fmla="*/ 4786343 w 7570879"/>
              <a:gd name="connsiteY7250" fmla="*/ 10255357 h 10799773"/>
              <a:gd name="connsiteX7251" fmla="*/ 4728248 w 7570879"/>
              <a:gd name="connsiteY7251" fmla="*/ 10260200 h 10799773"/>
              <a:gd name="connsiteX7252" fmla="*/ 3889606 w 7570879"/>
              <a:gd name="connsiteY7252" fmla="*/ 10273286 h 10799773"/>
              <a:gd name="connsiteX7253" fmla="*/ 3860452 w 7570879"/>
              <a:gd name="connsiteY7253" fmla="*/ 10284671 h 10799773"/>
              <a:gd name="connsiteX7254" fmla="*/ 3894253 w 7570879"/>
              <a:gd name="connsiteY7254" fmla="*/ 10296567 h 10799773"/>
              <a:gd name="connsiteX7255" fmla="*/ 3982156 w 7570879"/>
              <a:gd name="connsiteY7255" fmla="*/ 10283056 h 10799773"/>
              <a:gd name="connsiteX7256" fmla="*/ 3889606 w 7570879"/>
              <a:gd name="connsiteY7256" fmla="*/ 10273286 h 10799773"/>
              <a:gd name="connsiteX7257" fmla="*/ 4196316 w 7570879"/>
              <a:gd name="connsiteY7257" fmla="*/ 10265723 h 10799773"/>
              <a:gd name="connsiteX7258" fmla="*/ 4216862 w 7570879"/>
              <a:gd name="connsiteY7258" fmla="*/ 10296482 h 10799773"/>
              <a:gd name="connsiteX7259" fmla="*/ 4290115 w 7570879"/>
              <a:gd name="connsiteY7259" fmla="*/ 10269207 h 10799773"/>
              <a:gd name="connsiteX7260" fmla="*/ 4196316 w 7570879"/>
              <a:gd name="connsiteY7260" fmla="*/ 10265723 h 10799773"/>
              <a:gd name="connsiteX7261" fmla="*/ 4812972 w 7570879"/>
              <a:gd name="connsiteY7261" fmla="*/ 10272266 h 10799773"/>
              <a:gd name="connsiteX7262" fmla="*/ 4820773 w 7570879"/>
              <a:gd name="connsiteY7262" fmla="*/ 10306084 h 10799773"/>
              <a:gd name="connsiteX7263" fmla="*/ 4865017 w 7570879"/>
              <a:gd name="connsiteY7263" fmla="*/ 10281953 h 10799773"/>
              <a:gd name="connsiteX7264" fmla="*/ 4886922 w 7570879"/>
              <a:gd name="connsiteY7264" fmla="*/ 10257735 h 10799773"/>
              <a:gd name="connsiteX7265" fmla="*/ 4857208 w 7570879"/>
              <a:gd name="connsiteY7265" fmla="*/ 10257735 h 10799773"/>
              <a:gd name="connsiteX7266" fmla="*/ 4812972 w 7570879"/>
              <a:gd name="connsiteY7266" fmla="*/ 10272266 h 10799773"/>
              <a:gd name="connsiteX7267" fmla="*/ 5100105 w 7570879"/>
              <a:gd name="connsiteY7267" fmla="*/ 10289005 h 10799773"/>
              <a:gd name="connsiteX7268" fmla="*/ 5070765 w 7570879"/>
              <a:gd name="connsiteY7268" fmla="*/ 10320189 h 10799773"/>
              <a:gd name="connsiteX7269" fmla="*/ 5111763 w 7570879"/>
              <a:gd name="connsiteY7269" fmla="*/ 10316195 h 10799773"/>
              <a:gd name="connsiteX7270" fmla="*/ 5170716 w 7570879"/>
              <a:gd name="connsiteY7270" fmla="*/ 10284926 h 10799773"/>
              <a:gd name="connsiteX7271" fmla="*/ 5188704 w 7570879"/>
              <a:gd name="connsiteY7271" fmla="*/ 10257735 h 10799773"/>
              <a:gd name="connsiteX7272" fmla="*/ 5159075 w 7570879"/>
              <a:gd name="connsiteY7272" fmla="*/ 10257735 h 10799773"/>
              <a:gd name="connsiteX7273" fmla="*/ 5100105 w 7570879"/>
              <a:gd name="connsiteY7273" fmla="*/ 10289005 h 10799773"/>
              <a:gd name="connsiteX7274" fmla="*/ 4889217 w 7570879"/>
              <a:gd name="connsiteY7274" fmla="*/ 10294018 h 10799773"/>
              <a:gd name="connsiteX7275" fmla="*/ 4867311 w 7570879"/>
              <a:gd name="connsiteY7275" fmla="*/ 10318234 h 10799773"/>
              <a:gd name="connsiteX7276" fmla="*/ 4886005 w 7570879"/>
              <a:gd name="connsiteY7276" fmla="*/ 10318234 h 10799773"/>
              <a:gd name="connsiteX7277" fmla="*/ 4933266 w 7570879"/>
              <a:gd name="connsiteY7277" fmla="*/ 10294443 h 10799773"/>
              <a:gd name="connsiteX7278" fmla="*/ 4961841 w 7570879"/>
              <a:gd name="connsiteY7278" fmla="*/ 10270651 h 10799773"/>
              <a:gd name="connsiteX7279" fmla="*/ 4936486 w 7570879"/>
              <a:gd name="connsiteY7279" fmla="*/ 10270227 h 10799773"/>
              <a:gd name="connsiteX7280" fmla="*/ 4889217 w 7570879"/>
              <a:gd name="connsiteY7280" fmla="*/ 10294018 h 10799773"/>
              <a:gd name="connsiteX7281" fmla="*/ 4986049 w 7570879"/>
              <a:gd name="connsiteY7281" fmla="*/ 10294018 h 10799773"/>
              <a:gd name="connsiteX7282" fmla="*/ 4964135 w 7570879"/>
              <a:gd name="connsiteY7282" fmla="*/ 10318234 h 10799773"/>
              <a:gd name="connsiteX7283" fmla="*/ 5000452 w 7570879"/>
              <a:gd name="connsiteY7283" fmla="*/ 10318234 h 10799773"/>
              <a:gd name="connsiteX7284" fmla="*/ 5058665 w 7570879"/>
              <a:gd name="connsiteY7284" fmla="*/ 10294018 h 10799773"/>
              <a:gd name="connsiteX7285" fmla="*/ 5080571 w 7570879"/>
              <a:gd name="connsiteY7285" fmla="*/ 10269801 h 10799773"/>
              <a:gd name="connsiteX7286" fmla="*/ 5044263 w 7570879"/>
              <a:gd name="connsiteY7286" fmla="*/ 10269801 h 10799773"/>
              <a:gd name="connsiteX7287" fmla="*/ 4986049 w 7570879"/>
              <a:gd name="connsiteY7287" fmla="*/ 10294018 h 10799773"/>
              <a:gd name="connsiteX7288" fmla="*/ 3668359 w 7570879"/>
              <a:gd name="connsiteY7288" fmla="*/ 10293423 h 10799773"/>
              <a:gd name="connsiteX7289" fmla="*/ 3734925 w 7570879"/>
              <a:gd name="connsiteY7289" fmla="*/ 10314666 h 10799773"/>
              <a:gd name="connsiteX7290" fmla="*/ 3787828 w 7570879"/>
              <a:gd name="connsiteY7290" fmla="*/ 10321293 h 10799773"/>
              <a:gd name="connsiteX7291" fmla="*/ 3774165 w 7570879"/>
              <a:gd name="connsiteY7291" fmla="*/ 10306678 h 10799773"/>
              <a:gd name="connsiteX7292" fmla="*/ 3707598 w 7570879"/>
              <a:gd name="connsiteY7292" fmla="*/ 10285521 h 10799773"/>
              <a:gd name="connsiteX7293" fmla="*/ 3654696 w 7570879"/>
              <a:gd name="connsiteY7293" fmla="*/ 10278893 h 10799773"/>
              <a:gd name="connsiteX7294" fmla="*/ 3668359 w 7570879"/>
              <a:gd name="connsiteY7294" fmla="*/ 10293423 h 10799773"/>
              <a:gd name="connsiteX7295" fmla="*/ 4317271 w 7570879"/>
              <a:gd name="connsiteY7295" fmla="*/ 10289939 h 10799773"/>
              <a:gd name="connsiteX7296" fmla="*/ 4344300 w 7570879"/>
              <a:gd name="connsiteY7296" fmla="*/ 10318234 h 10799773"/>
              <a:gd name="connsiteX7297" fmla="*/ 4411147 w 7570879"/>
              <a:gd name="connsiteY7297" fmla="*/ 10292743 h 10799773"/>
              <a:gd name="connsiteX7298" fmla="*/ 4317271 w 7570879"/>
              <a:gd name="connsiteY7298" fmla="*/ 10289939 h 10799773"/>
              <a:gd name="connsiteX7299" fmla="*/ 4001648 w 7570879"/>
              <a:gd name="connsiteY7299" fmla="*/ 10304639 h 10799773"/>
              <a:gd name="connsiteX7300" fmla="*/ 3985495 w 7570879"/>
              <a:gd name="connsiteY7300" fmla="*/ 10314836 h 10799773"/>
              <a:gd name="connsiteX7301" fmla="*/ 4005658 w 7570879"/>
              <a:gd name="connsiteY7301" fmla="*/ 10322568 h 10799773"/>
              <a:gd name="connsiteX7302" fmla="*/ 4089626 w 7570879"/>
              <a:gd name="connsiteY7302" fmla="*/ 10319424 h 10799773"/>
              <a:gd name="connsiteX7303" fmla="*/ 4001648 w 7570879"/>
              <a:gd name="connsiteY7303" fmla="*/ 10304639 h 10799773"/>
              <a:gd name="connsiteX7304" fmla="*/ 4436562 w 7570879"/>
              <a:gd name="connsiteY7304" fmla="*/ 10310672 h 10799773"/>
              <a:gd name="connsiteX7305" fmla="*/ 4422711 w 7570879"/>
              <a:gd name="connsiteY7305" fmla="*/ 10327327 h 10799773"/>
              <a:gd name="connsiteX7306" fmla="*/ 4456266 w 7570879"/>
              <a:gd name="connsiteY7306" fmla="*/ 10333785 h 10799773"/>
              <a:gd name="connsiteX7307" fmla="*/ 4505515 w 7570879"/>
              <a:gd name="connsiteY7307" fmla="*/ 10327242 h 10799773"/>
              <a:gd name="connsiteX7308" fmla="*/ 4521226 w 7570879"/>
              <a:gd name="connsiteY7308" fmla="*/ 10314326 h 10799773"/>
              <a:gd name="connsiteX7309" fmla="*/ 4505515 w 7570879"/>
              <a:gd name="connsiteY7309" fmla="*/ 10304299 h 10799773"/>
              <a:gd name="connsiteX7310" fmla="*/ 4436562 w 7570879"/>
              <a:gd name="connsiteY7310" fmla="*/ 10310672 h 10799773"/>
              <a:gd name="connsiteX7311" fmla="*/ 3799350 w 7570879"/>
              <a:gd name="connsiteY7311" fmla="*/ 10329366 h 10799773"/>
              <a:gd name="connsiteX7312" fmla="*/ 3892630 w 7570879"/>
              <a:gd name="connsiteY7312" fmla="*/ 10347210 h 10799773"/>
              <a:gd name="connsiteX7313" fmla="*/ 3907254 w 7570879"/>
              <a:gd name="connsiteY7313" fmla="*/ 10338203 h 10799773"/>
              <a:gd name="connsiteX7314" fmla="*/ 3883853 w 7570879"/>
              <a:gd name="connsiteY7314" fmla="*/ 10329026 h 10799773"/>
              <a:gd name="connsiteX7315" fmla="*/ 3799350 w 7570879"/>
              <a:gd name="connsiteY7315" fmla="*/ 10329366 h 10799773"/>
              <a:gd name="connsiteX7316" fmla="*/ 4109195 w 7570879"/>
              <a:gd name="connsiteY7316" fmla="*/ 10329621 h 10799773"/>
              <a:gd name="connsiteX7317" fmla="*/ 4091666 w 7570879"/>
              <a:gd name="connsiteY7317" fmla="*/ 10340752 h 10799773"/>
              <a:gd name="connsiteX7318" fmla="*/ 4124320 w 7570879"/>
              <a:gd name="connsiteY7318" fmla="*/ 10348909 h 10799773"/>
              <a:gd name="connsiteX7319" fmla="*/ 4190257 w 7570879"/>
              <a:gd name="connsiteY7319" fmla="*/ 10348314 h 10799773"/>
              <a:gd name="connsiteX7320" fmla="*/ 4223549 w 7570879"/>
              <a:gd name="connsiteY7320" fmla="*/ 10339562 h 10799773"/>
              <a:gd name="connsiteX7321" fmla="*/ 4199341 w 7570879"/>
              <a:gd name="connsiteY7321" fmla="*/ 10329790 h 10799773"/>
              <a:gd name="connsiteX7322" fmla="*/ 4109195 w 7570879"/>
              <a:gd name="connsiteY7322" fmla="*/ 10329621 h 10799773"/>
              <a:gd name="connsiteX7323" fmla="*/ 4544279 w 7570879"/>
              <a:gd name="connsiteY7323" fmla="*/ 10335909 h 10799773"/>
              <a:gd name="connsiteX7324" fmla="*/ 4562437 w 7570879"/>
              <a:gd name="connsiteY7324" fmla="*/ 10346784 h 10799773"/>
              <a:gd name="connsiteX7325" fmla="*/ 4580586 w 7570879"/>
              <a:gd name="connsiteY7325" fmla="*/ 10329026 h 10799773"/>
              <a:gd name="connsiteX7326" fmla="*/ 4562437 w 7570879"/>
              <a:gd name="connsiteY7326" fmla="*/ 10318234 h 10799773"/>
              <a:gd name="connsiteX7327" fmla="*/ 4544279 w 7570879"/>
              <a:gd name="connsiteY7327" fmla="*/ 10335909 h 10799773"/>
              <a:gd name="connsiteX7328" fmla="*/ 4746007 w 7570879"/>
              <a:gd name="connsiteY7328" fmla="*/ 10338372 h 10799773"/>
              <a:gd name="connsiteX7329" fmla="*/ 4747724 w 7570879"/>
              <a:gd name="connsiteY7329" fmla="*/ 10366583 h 10799773"/>
              <a:gd name="connsiteX7330" fmla="*/ 4781007 w 7570879"/>
              <a:gd name="connsiteY7330" fmla="*/ 10348824 h 10799773"/>
              <a:gd name="connsiteX7331" fmla="*/ 4804501 w 7570879"/>
              <a:gd name="connsiteY7331" fmla="*/ 10331065 h 10799773"/>
              <a:gd name="connsiteX7332" fmla="*/ 4779290 w 7570879"/>
              <a:gd name="connsiteY7332" fmla="*/ 10330641 h 10799773"/>
              <a:gd name="connsiteX7333" fmla="*/ 4746007 w 7570879"/>
              <a:gd name="connsiteY7333" fmla="*/ 10338372 h 10799773"/>
              <a:gd name="connsiteX7334" fmla="*/ 5076823 w 7570879"/>
              <a:gd name="connsiteY7334" fmla="*/ 10340157 h 10799773"/>
              <a:gd name="connsiteX7335" fmla="*/ 5004199 w 7570879"/>
              <a:gd name="connsiteY7335" fmla="*/ 10391989 h 10799773"/>
              <a:gd name="connsiteX7336" fmla="*/ 5097998 w 7570879"/>
              <a:gd name="connsiteY7336" fmla="*/ 10369302 h 10799773"/>
              <a:gd name="connsiteX7337" fmla="*/ 5076823 w 7570879"/>
              <a:gd name="connsiteY7337" fmla="*/ 10340157 h 10799773"/>
              <a:gd name="connsiteX7338" fmla="*/ 3927757 w 7570879"/>
              <a:gd name="connsiteY7338" fmla="*/ 10354008 h 10799773"/>
              <a:gd name="connsiteX7339" fmla="*/ 3910534 w 7570879"/>
              <a:gd name="connsiteY7339" fmla="*/ 10364629 h 10799773"/>
              <a:gd name="connsiteX7340" fmla="*/ 3955653 w 7570879"/>
              <a:gd name="connsiteY7340" fmla="*/ 10373126 h 10799773"/>
              <a:gd name="connsiteX7341" fmla="*/ 4010731 w 7570879"/>
              <a:gd name="connsiteY7341" fmla="*/ 10362164 h 10799773"/>
              <a:gd name="connsiteX7342" fmla="*/ 3927757 w 7570879"/>
              <a:gd name="connsiteY7342" fmla="*/ 10354008 h 10799773"/>
              <a:gd name="connsiteX7343" fmla="*/ 4231476 w 7570879"/>
              <a:gd name="connsiteY7343" fmla="*/ 10353073 h 10799773"/>
              <a:gd name="connsiteX7344" fmla="*/ 4215196 w 7570879"/>
              <a:gd name="connsiteY7344" fmla="*/ 10363354 h 10799773"/>
              <a:gd name="connsiteX7345" fmla="*/ 4247629 w 7570879"/>
              <a:gd name="connsiteY7345" fmla="*/ 10371511 h 10799773"/>
              <a:gd name="connsiteX7346" fmla="*/ 4326422 w 7570879"/>
              <a:gd name="connsiteY7346" fmla="*/ 10353667 h 10799773"/>
              <a:gd name="connsiteX7347" fmla="*/ 4231476 w 7570879"/>
              <a:gd name="connsiteY7347" fmla="*/ 10353073 h 10799773"/>
              <a:gd name="connsiteX7348" fmla="*/ 4811724 w 7570879"/>
              <a:gd name="connsiteY7348" fmla="*/ 10359106 h 10799773"/>
              <a:gd name="connsiteX7349" fmla="*/ 4797831 w 7570879"/>
              <a:gd name="connsiteY7349" fmla="*/ 10375845 h 10799773"/>
              <a:gd name="connsiteX7350" fmla="*/ 4815709 w 7570879"/>
              <a:gd name="connsiteY7350" fmla="*/ 10382643 h 10799773"/>
              <a:gd name="connsiteX7351" fmla="*/ 4861398 w 7570879"/>
              <a:gd name="connsiteY7351" fmla="*/ 10366328 h 10799773"/>
              <a:gd name="connsiteX7352" fmla="*/ 4889217 w 7570879"/>
              <a:gd name="connsiteY7352" fmla="*/ 10343216 h 10799773"/>
              <a:gd name="connsiteX7353" fmla="*/ 4857412 w 7570879"/>
              <a:gd name="connsiteY7353" fmla="*/ 10342791 h 10799773"/>
              <a:gd name="connsiteX7354" fmla="*/ 4811724 w 7570879"/>
              <a:gd name="connsiteY7354" fmla="*/ 10359106 h 10799773"/>
              <a:gd name="connsiteX7355" fmla="*/ 4905693 w 7570879"/>
              <a:gd name="connsiteY7355" fmla="*/ 10366158 h 10799773"/>
              <a:gd name="connsiteX7356" fmla="*/ 4877117 w 7570879"/>
              <a:gd name="connsiteY7356" fmla="*/ 10389950 h 10799773"/>
              <a:gd name="connsiteX7357" fmla="*/ 4913425 w 7570879"/>
              <a:gd name="connsiteY7357" fmla="*/ 10390035 h 10799773"/>
              <a:gd name="connsiteX7358" fmla="*/ 4979991 w 7570879"/>
              <a:gd name="connsiteY7358" fmla="*/ 10366583 h 10799773"/>
              <a:gd name="connsiteX7359" fmla="*/ 5010249 w 7570879"/>
              <a:gd name="connsiteY7359" fmla="*/ 10342876 h 10799773"/>
              <a:gd name="connsiteX7360" fmla="*/ 4972259 w 7570879"/>
              <a:gd name="connsiteY7360" fmla="*/ 10342621 h 10799773"/>
              <a:gd name="connsiteX7361" fmla="*/ 4905693 w 7570879"/>
              <a:gd name="connsiteY7361" fmla="*/ 10366158 h 10799773"/>
              <a:gd name="connsiteX7362" fmla="*/ 4356332 w 7570879"/>
              <a:gd name="connsiteY7362" fmla="*/ 10371936 h 10799773"/>
              <a:gd name="connsiteX7363" fmla="*/ 4332472 w 7570879"/>
              <a:gd name="connsiteY7363" fmla="*/ 10389950 h 10799773"/>
              <a:gd name="connsiteX7364" fmla="*/ 4374839 w 7570879"/>
              <a:gd name="connsiteY7364" fmla="*/ 10390120 h 10799773"/>
              <a:gd name="connsiteX7365" fmla="*/ 4435355 w 7570879"/>
              <a:gd name="connsiteY7365" fmla="*/ 10378648 h 10799773"/>
              <a:gd name="connsiteX7366" fmla="*/ 4453504 w 7570879"/>
              <a:gd name="connsiteY7366" fmla="*/ 10366923 h 10799773"/>
              <a:gd name="connsiteX7367" fmla="*/ 4433316 w 7570879"/>
              <a:gd name="connsiteY7367" fmla="*/ 10366753 h 10799773"/>
              <a:gd name="connsiteX7368" fmla="*/ 4396659 w 7570879"/>
              <a:gd name="connsiteY7368" fmla="*/ 10360210 h 10799773"/>
              <a:gd name="connsiteX7369" fmla="*/ 4356332 w 7570879"/>
              <a:gd name="connsiteY7369" fmla="*/ 10371936 h 10799773"/>
              <a:gd name="connsiteX7370" fmla="*/ 4031456 w 7570879"/>
              <a:gd name="connsiteY7370" fmla="*/ 10376100 h 10799773"/>
              <a:gd name="connsiteX7371" fmla="*/ 4113257 w 7570879"/>
              <a:gd name="connsiteY7371" fmla="*/ 10390885 h 10799773"/>
              <a:gd name="connsiteX7372" fmla="*/ 4107963 w 7570879"/>
              <a:gd name="connsiteY7372" fmla="*/ 10378479 h 10799773"/>
              <a:gd name="connsiteX7373" fmla="*/ 4064543 w 7570879"/>
              <a:gd name="connsiteY7373" fmla="*/ 10371341 h 10799773"/>
              <a:gd name="connsiteX7374" fmla="*/ 4031456 w 7570879"/>
              <a:gd name="connsiteY7374" fmla="*/ 10376100 h 10799773"/>
              <a:gd name="connsiteX7375" fmla="*/ 4483763 w 7570879"/>
              <a:gd name="connsiteY7375" fmla="*/ 10384682 h 10799773"/>
              <a:gd name="connsiteX7376" fmla="*/ 4453504 w 7570879"/>
              <a:gd name="connsiteY7376" fmla="*/ 10401931 h 10799773"/>
              <a:gd name="connsiteX7377" fmla="*/ 4478427 w 7570879"/>
              <a:gd name="connsiteY7377" fmla="*/ 10402355 h 10799773"/>
              <a:gd name="connsiteX7378" fmla="*/ 4526843 w 7570879"/>
              <a:gd name="connsiteY7378" fmla="*/ 10385021 h 10799773"/>
              <a:gd name="connsiteX7379" fmla="*/ 4550329 w 7570879"/>
              <a:gd name="connsiteY7379" fmla="*/ 10367347 h 10799773"/>
              <a:gd name="connsiteX7380" fmla="*/ 4532179 w 7570879"/>
              <a:gd name="connsiteY7380" fmla="*/ 10367347 h 10799773"/>
              <a:gd name="connsiteX7381" fmla="*/ 4483763 w 7570879"/>
              <a:gd name="connsiteY7381" fmla="*/ 10384682 h 10799773"/>
              <a:gd name="connsiteX7382" fmla="*/ 4138824 w 7570879"/>
              <a:gd name="connsiteY7382" fmla="*/ 10402781 h 10799773"/>
              <a:gd name="connsiteX7383" fmla="*/ 4175132 w 7570879"/>
              <a:gd name="connsiteY7383" fmla="*/ 10414931 h 10799773"/>
              <a:gd name="connsiteX7384" fmla="*/ 4211440 w 7570879"/>
              <a:gd name="connsiteY7384" fmla="*/ 10402781 h 10799773"/>
              <a:gd name="connsiteX7385" fmla="*/ 4175132 w 7570879"/>
              <a:gd name="connsiteY7385" fmla="*/ 10390714 h 10799773"/>
              <a:gd name="connsiteX7386" fmla="*/ 4138824 w 7570879"/>
              <a:gd name="connsiteY7386" fmla="*/ 10402781 h 10799773"/>
              <a:gd name="connsiteX7387" fmla="*/ 4683469 w 7570879"/>
              <a:gd name="connsiteY7387" fmla="*/ 10414931 h 10799773"/>
              <a:gd name="connsiteX7388" fmla="*/ 4688805 w 7570879"/>
              <a:gd name="connsiteY7388" fmla="*/ 10426997 h 10799773"/>
              <a:gd name="connsiteX7389" fmla="*/ 4701619 w 7570879"/>
              <a:gd name="connsiteY7389" fmla="*/ 10414931 h 10799773"/>
              <a:gd name="connsiteX7390" fmla="*/ 4696283 w 7570879"/>
              <a:gd name="connsiteY7390" fmla="*/ 10402781 h 10799773"/>
              <a:gd name="connsiteX7391" fmla="*/ 4683469 w 7570879"/>
              <a:gd name="connsiteY7391" fmla="*/ 10414931 h 10799773"/>
              <a:gd name="connsiteX7392" fmla="*/ 4274981 w 7570879"/>
              <a:gd name="connsiteY7392" fmla="*/ 10423428 h 10799773"/>
              <a:gd name="connsiteX7393" fmla="*/ 4329448 w 7570879"/>
              <a:gd name="connsiteY7393" fmla="*/ 10423428 h 10799773"/>
              <a:gd name="connsiteX7394" fmla="*/ 4302214 w 7570879"/>
              <a:gd name="connsiteY7394" fmla="*/ 10418160 h 10799773"/>
              <a:gd name="connsiteX7395" fmla="*/ 4274981 w 7570879"/>
              <a:gd name="connsiteY7395" fmla="*/ 10423428 h 10799773"/>
              <a:gd name="connsiteX7396" fmla="*/ 4417196 w 7570879"/>
              <a:gd name="connsiteY7396" fmla="*/ 10426997 h 10799773"/>
              <a:gd name="connsiteX7397" fmla="*/ 4380889 w 7570879"/>
              <a:gd name="connsiteY7397" fmla="*/ 10436173 h 10799773"/>
              <a:gd name="connsiteX7398" fmla="*/ 4413458 w 7570879"/>
              <a:gd name="connsiteY7398" fmla="*/ 10437618 h 10799773"/>
              <a:gd name="connsiteX7399" fmla="*/ 4453504 w 7570879"/>
              <a:gd name="connsiteY7399" fmla="*/ 10426997 h 10799773"/>
              <a:gd name="connsiteX7400" fmla="*/ 4457243 w 7570879"/>
              <a:gd name="connsiteY7400" fmla="*/ 10416291 h 10799773"/>
              <a:gd name="connsiteX7401" fmla="*/ 4417196 w 7570879"/>
              <a:gd name="connsiteY7401" fmla="*/ 10426997 h 10799773"/>
              <a:gd name="connsiteX7402" fmla="*/ 4743985 w 7570879"/>
              <a:gd name="connsiteY7402" fmla="*/ 10426997 h 10799773"/>
              <a:gd name="connsiteX7403" fmla="*/ 4774243 w 7570879"/>
              <a:gd name="connsiteY7403" fmla="*/ 10426997 h 10799773"/>
              <a:gd name="connsiteX7404" fmla="*/ 4792393 w 7570879"/>
              <a:gd name="connsiteY7404" fmla="*/ 10415271 h 10799773"/>
              <a:gd name="connsiteX7405" fmla="*/ 4771932 w 7570879"/>
              <a:gd name="connsiteY7405" fmla="*/ 10415101 h 10799773"/>
              <a:gd name="connsiteX7406" fmla="*/ 4743985 w 7570879"/>
              <a:gd name="connsiteY7406" fmla="*/ 10426997 h 10799773"/>
              <a:gd name="connsiteX7407" fmla="*/ 4859842 w 7570879"/>
              <a:gd name="connsiteY7407" fmla="*/ 10423683 h 10799773"/>
              <a:gd name="connsiteX7408" fmla="*/ 4779639 w 7570879"/>
              <a:gd name="connsiteY7408" fmla="*/ 10472711 h 10799773"/>
              <a:gd name="connsiteX7409" fmla="*/ 4895275 w 7570879"/>
              <a:gd name="connsiteY7409" fmla="*/ 10425977 h 10799773"/>
              <a:gd name="connsiteX7410" fmla="*/ 4892250 w 7570879"/>
              <a:gd name="connsiteY7410" fmla="*/ 10416546 h 10799773"/>
              <a:gd name="connsiteX7411" fmla="*/ 4859842 w 7570879"/>
              <a:gd name="connsiteY7411" fmla="*/ 10423683 h 10799773"/>
              <a:gd name="connsiteX7412" fmla="*/ 4933249 w 7570879"/>
              <a:gd name="connsiteY7412" fmla="*/ 10443906 h 10799773"/>
              <a:gd name="connsiteX7413" fmla="*/ 4909720 w 7570879"/>
              <a:gd name="connsiteY7413" fmla="*/ 10479169 h 10799773"/>
              <a:gd name="connsiteX7414" fmla="*/ 4895275 w 7570879"/>
              <a:gd name="connsiteY7414" fmla="*/ 10486902 h 10799773"/>
              <a:gd name="connsiteX7415" fmla="*/ 4834759 w 7570879"/>
              <a:gd name="connsiteY7415" fmla="*/ 10506444 h 10799773"/>
              <a:gd name="connsiteX7416" fmla="*/ 4804501 w 7570879"/>
              <a:gd name="connsiteY7416" fmla="*/ 10524628 h 10799773"/>
              <a:gd name="connsiteX7417" fmla="*/ 4846859 w 7570879"/>
              <a:gd name="connsiteY7417" fmla="*/ 10516896 h 10799773"/>
              <a:gd name="connsiteX7418" fmla="*/ 5016307 w 7570879"/>
              <a:gd name="connsiteY7418" fmla="*/ 10438723 h 10799773"/>
              <a:gd name="connsiteX7419" fmla="*/ 5046565 w 7570879"/>
              <a:gd name="connsiteY7419" fmla="*/ 10415441 h 10799773"/>
              <a:gd name="connsiteX7420" fmla="*/ 5009577 w 7570879"/>
              <a:gd name="connsiteY7420" fmla="*/ 10415186 h 10799773"/>
              <a:gd name="connsiteX7421" fmla="*/ 4933249 w 7570879"/>
              <a:gd name="connsiteY7421" fmla="*/ 10443906 h 10799773"/>
              <a:gd name="connsiteX7422" fmla="*/ 4618798 w 7570879"/>
              <a:gd name="connsiteY7422" fmla="*/ 10475261 h 10799773"/>
              <a:gd name="connsiteX7423" fmla="*/ 4565887 w 7570879"/>
              <a:gd name="connsiteY7423" fmla="*/ 10497268 h 10799773"/>
              <a:gd name="connsiteX7424" fmla="*/ 4598745 w 7570879"/>
              <a:gd name="connsiteY7424" fmla="*/ 10499477 h 10799773"/>
              <a:gd name="connsiteX7425" fmla="*/ 4657102 w 7570879"/>
              <a:gd name="connsiteY7425" fmla="*/ 10476280 h 10799773"/>
              <a:gd name="connsiteX7426" fmla="*/ 4664708 w 7570879"/>
              <a:gd name="connsiteY7426" fmla="*/ 10464469 h 10799773"/>
              <a:gd name="connsiteX7427" fmla="*/ 4618798 w 7570879"/>
              <a:gd name="connsiteY7427" fmla="*/ 10475261 h 10799773"/>
              <a:gd name="connsiteX7428" fmla="*/ 4072258 w 7570879"/>
              <a:gd name="connsiteY7428" fmla="*/ 10488601 h 10799773"/>
              <a:gd name="connsiteX7429" fmla="*/ 4329991 w 7570879"/>
              <a:gd name="connsiteY7429" fmla="*/ 10555217 h 10799773"/>
              <a:gd name="connsiteX7430" fmla="*/ 4453504 w 7570879"/>
              <a:gd name="connsiteY7430" fmla="*/ 10555132 h 10799773"/>
              <a:gd name="connsiteX7431" fmla="*/ 4284065 w 7570879"/>
              <a:gd name="connsiteY7431" fmla="*/ 10521314 h 10799773"/>
              <a:gd name="connsiteX7432" fmla="*/ 4072258 w 7570879"/>
              <a:gd name="connsiteY7432" fmla="*/ 10488601 h 10799773"/>
              <a:gd name="connsiteX7433" fmla="*/ 4756085 w 7570879"/>
              <a:gd name="connsiteY7433" fmla="*/ 10548589 h 10799773"/>
              <a:gd name="connsiteX7434" fmla="*/ 4638077 w 7570879"/>
              <a:gd name="connsiteY7434" fmla="*/ 10559211 h 10799773"/>
              <a:gd name="connsiteX7435" fmla="*/ 4568487 w 7570879"/>
              <a:gd name="connsiteY7435" fmla="*/ 10572041 h 10799773"/>
              <a:gd name="connsiteX7436" fmla="*/ 4810551 w 7570879"/>
              <a:gd name="connsiteY7436" fmla="*/ 10547061 h 10799773"/>
              <a:gd name="connsiteX7437" fmla="*/ 4756085 w 7570879"/>
              <a:gd name="connsiteY7437" fmla="*/ 10548589 h 10799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</a:cxnLst>
            <a:rect l="l" t="t" r="r" b="b"/>
            <a:pathLst>
              <a:path w="7570879" h="10799773">
                <a:moveTo>
                  <a:pt x="5225157" y="8194"/>
                </a:moveTo>
                <a:cubicBezTo>
                  <a:pt x="5163621" y="26990"/>
                  <a:pt x="5104456" y="94706"/>
                  <a:pt x="5081913" y="172115"/>
                </a:cubicBezTo>
                <a:lnTo>
                  <a:pt x="5062191" y="239890"/>
                </a:lnTo>
                <a:lnTo>
                  <a:pt x="5076823" y="333811"/>
                </a:lnTo>
                <a:lnTo>
                  <a:pt x="5091456" y="427732"/>
                </a:lnTo>
                <a:lnTo>
                  <a:pt x="5070926" y="498239"/>
                </a:lnTo>
                <a:cubicBezTo>
                  <a:pt x="5053482" y="558169"/>
                  <a:pt x="4581836" y="1650036"/>
                  <a:pt x="4348294" y="2171135"/>
                </a:cubicBezTo>
                <a:cubicBezTo>
                  <a:pt x="4234442" y="2425180"/>
                  <a:pt x="4122111" y="2615149"/>
                  <a:pt x="3958755" y="2829904"/>
                </a:cubicBezTo>
                <a:cubicBezTo>
                  <a:pt x="3874710" y="2940399"/>
                  <a:pt x="2046908" y="5219345"/>
                  <a:pt x="1612606" y="5755110"/>
                </a:cubicBezTo>
                <a:cubicBezTo>
                  <a:pt x="1537169" y="5848187"/>
                  <a:pt x="1374569" y="6049448"/>
                  <a:pt x="1251303" y="6202352"/>
                </a:cubicBezTo>
                <a:cubicBezTo>
                  <a:pt x="1128019" y="6355266"/>
                  <a:pt x="869470" y="6675401"/>
                  <a:pt x="676738" y="6913777"/>
                </a:cubicBezTo>
                <a:cubicBezTo>
                  <a:pt x="484007" y="7152145"/>
                  <a:pt x="293019" y="7392621"/>
                  <a:pt x="252315" y="7448183"/>
                </a:cubicBezTo>
                <a:cubicBezTo>
                  <a:pt x="159593" y="7574747"/>
                  <a:pt x="75814" y="7741399"/>
                  <a:pt x="33962" y="7882535"/>
                </a:cubicBezTo>
                <a:lnTo>
                  <a:pt x="1706" y="7991324"/>
                </a:lnTo>
                <a:lnTo>
                  <a:pt x="859" y="8160551"/>
                </a:lnTo>
                <a:lnTo>
                  <a:pt x="0" y="8329778"/>
                </a:lnTo>
                <a:lnTo>
                  <a:pt x="27656" y="8431717"/>
                </a:lnTo>
                <a:cubicBezTo>
                  <a:pt x="60964" y="8554500"/>
                  <a:pt x="117244" y="8679237"/>
                  <a:pt x="190166" y="8791822"/>
                </a:cubicBezTo>
                <a:cubicBezTo>
                  <a:pt x="408507" y="9128901"/>
                  <a:pt x="1042513" y="9561742"/>
                  <a:pt x="1984454" y="10016844"/>
                </a:cubicBezTo>
                <a:cubicBezTo>
                  <a:pt x="2754764" y="10388930"/>
                  <a:pt x="3565664" y="10671628"/>
                  <a:pt x="4132775" y="10765690"/>
                </a:cubicBezTo>
                <a:cubicBezTo>
                  <a:pt x="4322692" y="10797128"/>
                  <a:pt x="4616572" y="10809620"/>
                  <a:pt x="4734358" y="10791181"/>
                </a:cubicBezTo>
                <a:cubicBezTo>
                  <a:pt x="5129939" y="10729152"/>
                  <a:pt x="5405812" y="10488601"/>
                  <a:pt x="5554222" y="10076408"/>
                </a:cubicBezTo>
                <a:cubicBezTo>
                  <a:pt x="5602264" y="9943005"/>
                  <a:pt x="5616378" y="9871204"/>
                  <a:pt x="5657572" y="9550610"/>
                </a:cubicBezTo>
                <a:cubicBezTo>
                  <a:pt x="5752713" y="8810091"/>
                  <a:pt x="6127187" y="5926538"/>
                  <a:pt x="6208555" y="5307867"/>
                </a:cubicBezTo>
                <a:cubicBezTo>
                  <a:pt x="6231285" y="5135020"/>
                  <a:pt x="6277543" y="4776019"/>
                  <a:pt x="6311361" y="4510086"/>
                </a:cubicBezTo>
                <a:cubicBezTo>
                  <a:pt x="6433855" y="3546715"/>
                  <a:pt x="6449685" y="3485528"/>
                  <a:pt x="6771060" y="2733207"/>
                </a:cubicBezTo>
                <a:cubicBezTo>
                  <a:pt x="6805142" y="2653428"/>
                  <a:pt x="6933975" y="2346098"/>
                  <a:pt x="7057360" y="2050256"/>
                </a:cubicBezTo>
                <a:cubicBezTo>
                  <a:pt x="7180746" y="1754414"/>
                  <a:pt x="7294938" y="1489458"/>
                  <a:pt x="7311117" y="1461477"/>
                </a:cubicBezTo>
                <a:cubicBezTo>
                  <a:pt x="7327303" y="1433505"/>
                  <a:pt x="7362779" y="1392711"/>
                  <a:pt x="7389936" y="1370822"/>
                </a:cubicBezTo>
                <a:cubicBezTo>
                  <a:pt x="7505555" y="1277677"/>
                  <a:pt x="7526594" y="1256239"/>
                  <a:pt x="7547505" y="1210270"/>
                </a:cubicBezTo>
                <a:cubicBezTo>
                  <a:pt x="7598377" y="1098449"/>
                  <a:pt x="7564269" y="978530"/>
                  <a:pt x="7464089" y="916977"/>
                </a:cubicBezTo>
                <a:cubicBezTo>
                  <a:pt x="7126051" y="709240"/>
                  <a:pt x="6082272" y="243649"/>
                  <a:pt x="5562184" y="68608"/>
                </a:cubicBezTo>
                <a:cubicBezTo>
                  <a:pt x="5365086" y="2271"/>
                  <a:pt x="5289114" y="-11351"/>
                  <a:pt x="5225157" y="8194"/>
                </a:cubicBezTo>
                <a:close/>
                <a:moveTo>
                  <a:pt x="5239185" y="72972"/>
                </a:moveTo>
                <a:cubicBezTo>
                  <a:pt x="5151232" y="111229"/>
                  <a:pt x="5118926" y="197535"/>
                  <a:pt x="5139319" y="339854"/>
                </a:cubicBezTo>
                <a:lnTo>
                  <a:pt x="5153170" y="436556"/>
                </a:lnTo>
                <a:lnTo>
                  <a:pt x="5132207" y="508151"/>
                </a:lnTo>
                <a:cubicBezTo>
                  <a:pt x="5120668" y="547532"/>
                  <a:pt x="5026674" y="773269"/>
                  <a:pt x="4923341" y="1009791"/>
                </a:cubicBezTo>
                <a:cubicBezTo>
                  <a:pt x="4819991" y="1246306"/>
                  <a:pt x="4662176" y="1608451"/>
                  <a:pt x="4572633" y="1814547"/>
                </a:cubicBezTo>
                <a:cubicBezTo>
                  <a:pt x="4313584" y="2410820"/>
                  <a:pt x="4234059" y="2562102"/>
                  <a:pt x="4050905" y="2807182"/>
                </a:cubicBezTo>
                <a:cubicBezTo>
                  <a:pt x="3915105" y="2988883"/>
                  <a:pt x="2825238" y="4348158"/>
                  <a:pt x="1348016" y="6178179"/>
                </a:cubicBezTo>
                <a:cubicBezTo>
                  <a:pt x="1251421" y="6297851"/>
                  <a:pt x="1014889" y="6591577"/>
                  <a:pt x="822388" y="6830914"/>
                </a:cubicBezTo>
                <a:cubicBezTo>
                  <a:pt x="629887" y="7070250"/>
                  <a:pt x="434069" y="7313284"/>
                  <a:pt x="387242" y="7371004"/>
                </a:cubicBezTo>
                <a:cubicBezTo>
                  <a:pt x="149257" y="7664323"/>
                  <a:pt x="42797" y="7937733"/>
                  <a:pt x="58628" y="8214949"/>
                </a:cubicBezTo>
                <a:cubicBezTo>
                  <a:pt x="71445" y="8439187"/>
                  <a:pt x="156700" y="8658419"/>
                  <a:pt x="301188" y="8838726"/>
                </a:cubicBezTo>
                <a:cubicBezTo>
                  <a:pt x="517327" y="9108508"/>
                  <a:pt x="1005449" y="9444992"/>
                  <a:pt x="1724232" y="9819712"/>
                </a:cubicBezTo>
                <a:cubicBezTo>
                  <a:pt x="2577362" y="10264533"/>
                  <a:pt x="3594860" y="10628632"/>
                  <a:pt x="4235309" y="10718362"/>
                </a:cubicBezTo>
                <a:lnTo>
                  <a:pt x="4417196" y="10743853"/>
                </a:lnTo>
                <a:lnTo>
                  <a:pt x="4586637" y="10737819"/>
                </a:lnTo>
                <a:cubicBezTo>
                  <a:pt x="4784924" y="10730682"/>
                  <a:pt x="4859214" y="10713348"/>
                  <a:pt x="5011864" y="10638659"/>
                </a:cubicBezTo>
                <a:lnTo>
                  <a:pt x="5122402" y="10584448"/>
                </a:lnTo>
                <a:lnTo>
                  <a:pt x="5214238" y="10498797"/>
                </a:lnTo>
                <a:cubicBezTo>
                  <a:pt x="5367015" y="10356302"/>
                  <a:pt x="5466957" y="10179393"/>
                  <a:pt x="5531365" y="9937396"/>
                </a:cubicBezTo>
                <a:cubicBezTo>
                  <a:pt x="5547280" y="9877577"/>
                  <a:pt x="5582118" y="9657334"/>
                  <a:pt x="5608765" y="9447881"/>
                </a:cubicBezTo>
                <a:cubicBezTo>
                  <a:pt x="5635420" y="9238428"/>
                  <a:pt x="5670640" y="8963804"/>
                  <a:pt x="5687048" y="8837453"/>
                </a:cubicBezTo>
                <a:cubicBezTo>
                  <a:pt x="5872148" y="7412529"/>
                  <a:pt x="6054384" y="6013234"/>
                  <a:pt x="6129422" y="5440838"/>
                </a:cubicBezTo>
                <a:cubicBezTo>
                  <a:pt x="6155568" y="5241386"/>
                  <a:pt x="6207442" y="4838872"/>
                  <a:pt x="6244710" y="4546352"/>
                </a:cubicBezTo>
                <a:cubicBezTo>
                  <a:pt x="6366371" y="3591376"/>
                  <a:pt x="6395873" y="3462671"/>
                  <a:pt x="6608563" y="2959568"/>
                </a:cubicBezTo>
                <a:cubicBezTo>
                  <a:pt x="6658390" y="2841714"/>
                  <a:pt x="6819732" y="2457001"/>
                  <a:pt x="6967088" y="2104645"/>
                </a:cubicBezTo>
                <a:cubicBezTo>
                  <a:pt x="7114444" y="1752298"/>
                  <a:pt x="7253218" y="1436224"/>
                  <a:pt x="7275489" y="1402270"/>
                </a:cubicBezTo>
                <a:cubicBezTo>
                  <a:pt x="7299085" y="1366276"/>
                  <a:pt x="7346311" y="1319288"/>
                  <a:pt x="7388788" y="1289531"/>
                </a:cubicBezTo>
                <a:cubicBezTo>
                  <a:pt x="7471065" y="1231895"/>
                  <a:pt x="7509565" y="1170436"/>
                  <a:pt x="7509565" y="1096750"/>
                </a:cubicBezTo>
                <a:lnTo>
                  <a:pt x="7509565" y="1048835"/>
                </a:lnTo>
                <a:lnTo>
                  <a:pt x="7477863" y="1011210"/>
                </a:lnTo>
                <a:cubicBezTo>
                  <a:pt x="7439473" y="965657"/>
                  <a:pt x="7384480" y="934991"/>
                  <a:pt x="7368956" y="950490"/>
                </a:cubicBezTo>
                <a:cubicBezTo>
                  <a:pt x="7338808" y="980595"/>
                  <a:pt x="6856609" y="800684"/>
                  <a:pt x="6247480" y="532084"/>
                </a:cubicBezTo>
                <a:cubicBezTo>
                  <a:pt x="6010922" y="427768"/>
                  <a:pt x="5445808" y="151711"/>
                  <a:pt x="5410545" y="123232"/>
                </a:cubicBezTo>
                <a:cubicBezTo>
                  <a:pt x="5371094" y="91369"/>
                  <a:pt x="5398454" y="88371"/>
                  <a:pt x="5472362" y="116451"/>
                </a:cubicBezTo>
                <a:cubicBezTo>
                  <a:pt x="5511099" y="131161"/>
                  <a:pt x="5595238" y="161030"/>
                  <a:pt x="5659322" y="182813"/>
                </a:cubicBezTo>
                <a:cubicBezTo>
                  <a:pt x="5789191" y="226968"/>
                  <a:pt x="6193252" y="395337"/>
                  <a:pt x="6186208" y="402371"/>
                </a:cubicBezTo>
                <a:cubicBezTo>
                  <a:pt x="6183727" y="404850"/>
                  <a:pt x="6076851" y="365638"/>
                  <a:pt x="5948698" y="315232"/>
                </a:cubicBezTo>
                <a:cubicBezTo>
                  <a:pt x="5820546" y="264827"/>
                  <a:pt x="5713397" y="225868"/>
                  <a:pt x="5710602" y="228673"/>
                </a:cubicBezTo>
                <a:cubicBezTo>
                  <a:pt x="5699649" y="239600"/>
                  <a:pt x="6372684" y="537983"/>
                  <a:pt x="6825731" y="723033"/>
                </a:cubicBezTo>
                <a:cubicBezTo>
                  <a:pt x="7151202" y="855985"/>
                  <a:pt x="7147786" y="854864"/>
                  <a:pt x="7043586" y="794434"/>
                </a:cubicBezTo>
                <a:cubicBezTo>
                  <a:pt x="6910141" y="717025"/>
                  <a:pt x="6963893" y="736232"/>
                  <a:pt x="7175733" y="841636"/>
                </a:cubicBezTo>
                <a:cubicBezTo>
                  <a:pt x="7282787" y="894910"/>
                  <a:pt x="7359482" y="929876"/>
                  <a:pt x="7346167" y="919348"/>
                </a:cubicBezTo>
                <a:cubicBezTo>
                  <a:pt x="7309511" y="890373"/>
                  <a:pt x="6769862" y="627057"/>
                  <a:pt x="6523150" y="517761"/>
                </a:cubicBezTo>
                <a:cubicBezTo>
                  <a:pt x="6068957" y="316549"/>
                  <a:pt x="5648089" y="151856"/>
                  <a:pt x="5417827" y="85217"/>
                </a:cubicBezTo>
                <a:cubicBezTo>
                  <a:pt x="5301553" y="51565"/>
                  <a:pt x="5290210" y="50791"/>
                  <a:pt x="5239185" y="72972"/>
                </a:cubicBezTo>
                <a:close/>
                <a:moveTo>
                  <a:pt x="5239049" y="155736"/>
                </a:moveTo>
                <a:lnTo>
                  <a:pt x="5193607" y="197342"/>
                </a:lnTo>
                <a:lnTo>
                  <a:pt x="5188984" y="268598"/>
                </a:lnTo>
                <a:cubicBezTo>
                  <a:pt x="5186164" y="312162"/>
                  <a:pt x="5191483" y="360996"/>
                  <a:pt x="5202691" y="394249"/>
                </a:cubicBezTo>
                <a:lnTo>
                  <a:pt x="5221019" y="448643"/>
                </a:lnTo>
                <a:lnTo>
                  <a:pt x="5214170" y="356101"/>
                </a:lnTo>
                <a:cubicBezTo>
                  <a:pt x="5206182" y="248073"/>
                  <a:pt x="5221766" y="188167"/>
                  <a:pt x="5267140" y="152521"/>
                </a:cubicBezTo>
                <a:cubicBezTo>
                  <a:pt x="5284313" y="139019"/>
                  <a:pt x="5295257" y="124864"/>
                  <a:pt x="5291442" y="121057"/>
                </a:cubicBezTo>
                <a:cubicBezTo>
                  <a:pt x="5287635" y="117249"/>
                  <a:pt x="5264056" y="132854"/>
                  <a:pt x="5239049" y="155736"/>
                </a:cubicBezTo>
                <a:close/>
                <a:moveTo>
                  <a:pt x="5308453" y="173662"/>
                </a:moveTo>
                <a:cubicBezTo>
                  <a:pt x="5261456" y="224152"/>
                  <a:pt x="5242720" y="283442"/>
                  <a:pt x="5249654" y="359800"/>
                </a:cubicBezTo>
                <a:cubicBezTo>
                  <a:pt x="5253069" y="397416"/>
                  <a:pt x="5261711" y="438224"/>
                  <a:pt x="5268848" y="450505"/>
                </a:cubicBezTo>
                <a:lnTo>
                  <a:pt x="5281840" y="472819"/>
                </a:lnTo>
                <a:lnTo>
                  <a:pt x="5282214" y="367620"/>
                </a:lnTo>
                <a:cubicBezTo>
                  <a:pt x="5282588" y="259593"/>
                  <a:pt x="5298324" y="200847"/>
                  <a:pt x="5326883" y="200847"/>
                </a:cubicBezTo>
                <a:cubicBezTo>
                  <a:pt x="5347208" y="200847"/>
                  <a:pt x="5346792" y="211013"/>
                  <a:pt x="5324937" y="249198"/>
                </a:cubicBezTo>
                <a:cubicBezTo>
                  <a:pt x="5299854" y="293015"/>
                  <a:pt x="5302667" y="414351"/>
                  <a:pt x="5330112" y="472819"/>
                </a:cubicBezTo>
                <a:lnTo>
                  <a:pt x="5352825" y="521169"/>
                </a:lnTo>
                <a:lnTo>
                  <a:pt x="5346282" y="417143"/>
                </a:lnTo>
                <a:cubicBezTo>
                  <a:pt x="5338711" y="296762"/>
                  <a:pt x="5348755" y="225023"/>
                  <a:pt x="5373175" y="225023"/>
                </a:cubicBezTo>
                <a:cubicBezTo>
                  <a:pt x="5401318" y="225023"/>
                  <a:pt x="5404419" y="244302"/>
                  <a:pt x="5384085" y="292895"/>
                </a:cubicBezTo>
                <a:cubicBezTo>
                  <a:pt x="5361449" y="347011"/>
                  <a:pt x="5366284" y="427973"/>
                  <a:pt x="5395905" y="490950"/>
                </a:cubicBezTo>
                <a:lnTo>
                  <a:pt x="5415805" y="533257"/>
                </a:lnTo>
                <a:lnTo>
                  <a:pt x="5407078" y="466775"/>
                </a:lnTo>
                <a:cubicBezTo>
                  <a:pt x="5393823" y="365843"/>
                  <a:pt x="5396032" y="288192"/>
                  <a:pt x="5412635" y="271608"/>
                </a:cubicBezTo>
                <a:lnTo>
                  <a:pt x="5427573" y="256692"/>
                </a:lnTo>
                <a:lnTo>
                  <a:pt x="5471554" y="277640"/>
                </a:lnTo>
                <a:cubicBezTo>
                  <a:pt x="5495737" y="289159"/>
                  <a:pt x="5518118" y="296013"/>
                  <a:pt x="5521262" y="292870"/>
                </a:cubicBezTo>
                <a:cubicBezTo>
                  <a:pt x="5526632" y="287491"/>
                  <a:pt x="5449573" y="242815"/>
                  <a:pt x="5398828" y="221879"/>
                </a:cubicBezTo>
                <a:cubicBezTo>
                  <a:pt x="5386201" y="216670"/>
                  <a:pt x="5378834" y="209465"/>
                  <a:pt x="5382437" y="205875"/>
                </a:cubicBezTo>
                <a:cubicBezTo>
                  <a:pt x="5386048" y="202273"/>
                  <a:pt x="5445383" y="226170"/>
                  <a:pt x="5514303" y="258976"/>
                </a:cubicBezTo>
                <a:cubicBezTo>
                  <a:pt x="5713610" y="353864"/>
                  <a:pt x="5715879" y="343675"/>
                  <a:pt x="5519044" y="237799"/>
                </a:cubicBezTo>
                <a:cubicBezTo>
                  <a:pt x="5419442" y="184238"/>
                  <a:pt x="5337743" y="140989"/>
                  <a:pt x="5337496" y="141690"/>
                </a:cubicBezTo>
                <a:cubicBezTo>
                  <a:pt x="5337241" y="142391"/>
                  <a:pt x="5324173" y="156775"/>
                  <a:pt x="5308453" y="173662"/>
                </a:cubicBezTo>
                <a:close/>
                <a:moveTo>
                  <a:pt x="5337037" y="176672"/>
                </a:moveTo>
                <a:cubicBezTo>
                  <a:pt x="5341150" y="183320"/>
                  <a:pt x="5352689" y="188760"/>
                  <a:pt x="5362673" y="188760"/>
                </a:cubicBezTo>
                <a:cubicBezTo>
                  <a:pt x="5372657" y="188760"/>
                  <a:pt x="5377466" y="183320"/>
                  <a:pt x="5373345" y="176672"/>
                </a:cubicBezTo>
                <a:cubicBezTo>
                  <a:pt x="5369233" y="170024"/>
                  <a:pt x="5357702" y="164584"/>
                  <a:pt x="5347718" y="164584"/>
                </a:cubicBezTo>
                <a:cubicBezTo>
                  <a:pt x="5337726" y="164584"/>
                  <a:pt x="5332925" y="170024"/>
                  <a:pt x="5337037" y="176672"/>
                </a:cubicBezTo>
                <a:close/>
                <a:moveTo>
                  <a:pt x="5450881" y="388205"/>
                </a:moveTo>
                <a:cubicBezTo>
                  <a:pt x="5442460" y="424130"/>
                  <a:pt x="5460338" y="540449"/>
                  <a:pt x="5476669" y="556006"/>
                </a:cubicBezTo>
                <a:lnTo>
                  <a:pt x="5490885" y="569520"/>
                </a:lnTo>
                <a:lnTo>
                  <a:pt x="5481887" y="527213"/>
                </a:lnTo>
                <a:cubicBezTo>
                  <a:pt x="5476950" y="503944"/>
                  <a:pt x="5469226" y="457709"/>
                  <a:pt x="5464731" y="424468"/>
                </a:cubicBezTo>
                <a:cubicBezTo>
                  <a:pt x="5459939" y="389088"/>
                  <a:pt x="5454195" y="374051"/>
                  <a:pt x="5450881" y="388205"/>
                </a:cubicBezTo>
                <a:close/>
                <a:moveTo>
                  <a:pt x="5526700" y="466775"/>
                </a:moveTo>
                <a:cubicBezTo>
                  <a:pt x="5526165" y="496691"/>
                  <a:pt x="5533583" y="537487"/>
                  <a:pt x="5543193" y="557432"/>
                </a:cubicBezTo>
                <a:lnTo>
                  <a:pt x="5560646" y="593695"/>
                </a:lnTo>
                <a:lnTo>
                  <a:pt x="5552625" y="551389"/>
                </a:lnTo>
                <a:cubicBezTo>
                  <a:pt x="5548206" y="528119"/>
                  <a:pt x="5540780" y="487323"/>
                  <a:pt x="5536123" y="460731"/>
                </a:cubicBezTo>
                <a:lnTo>
                  <a:pt x="5527661" y="412380"/>
                </a:lnTo>
                <a:lnTo>
                  <a:pt x="5526700" y="466775"/>
                </a:lnTo>
                <a:close/>
                <a:moveTo>
                  <a:pt x="5222055" y="496196"/>
                </a:moveTo>
                <a:cubicBezTo>
                  <a:pt x="5222055" y="511317"/>
                  <a:pt x="5467926" y="649866"/>
                  <a:pt x="5702037" y="766669"/>
                </a:cubicBezTo>
                <a:cubicBezTo>
                  <a:pt x="6066272" y="948391"/>
                  <a:pt x="6313477" y="1055989"/>
                  <a:pt x="6638132" y="1174081"/>
                </a:cubicBezTo>
                <a:cubicBezTo>
                  <a:pt x="6840150" y="1247564"/>
                  <a:pt x="7073292" y="1317503"/>
                  <a:pt x="7083200" y="1307587"/>
                </a:cubicBezTo>
                <a:cubicBezTo>
                  <a:pt x="7086930" y="1303865"/>
                  <a:pt x="7083200" y="1300823"/>
                  <a:pt x="7074915" y="1300823"/>
                </a:cubicBezTo>
                <a:cubicBezTo>
                  <a:pt x="6993930" y="1300823"/>
                  <a:pt x="5912968" y="836330"/>
                  <a:pt x="5418558" y="589077"/>
                </a:cubicBezTo>
                <a:cubicBezTo>
                  <a:pt x="5310484" y="535022"/>
                  <a:pt x="5222055" y="493235"/>
                  <a:pt x="5222055" y="496196"/>
                </a:cubicBezTo>
                <a:close/>
                <a:moveTo>
                  <a:pt x="6166113" y="558230"/>
                </a:moveTo>
                <a:cubicBezTo>
                  <a:pt x="6424839" y="684533"/>
                  <a:pt x="6886765" y="875214"/>
                  <a:pt x="6900581" y="861423"/>
                </a:cubicBezTo>
                <a:cubicBezTo>
                  <a:pt x="6903292" y="858713"/>
                  <a:pt x="6843982" y="830830"/>
                  <a:pt x="6768800" y="799451"/>
                </a:cubicBezTo>
                <a:cubicBezTo>
                  <a:pt x="6693601" y="768071"/>
                  <a:pt x="6504092" y="687942"/>
                  <a:pt x="6347652" y="621400"/>
                </a:cubicBezTo>
                <a:cubicBezTo>
                  <a:pt x="6010905" y="478137"/>
                  <a:pt x="5979925" y="467355"/>
                  <a:pt x="6166113" y="558230"/>
                </a:cubicBezTo>
                <a:close/>
                <a:moveTo>
                  <a:pt x="5186333" y="574488"/>
                </a:moveTo>
                <a:cubicBezTo>
                  <a:pt x="5146236" y="649311"/>
                  <a:pt x="4857548" y="1309762"/>
                  <a:pt x="4623166" y="1862895"/>
                </a:cubicBezTo>
                <a:cubicBezTo>
                  <a:pt x="4455238" y="2259215"/>
                  <a:pt x="4319914" y="2529507"/>
                  <a:pt x="4200734" y="2706611"/>
                </a:cubicBezTo>
                <a:cubicBezTo>
                  <a:pt x="4143914" y="2791046"/>
                  <a:pt x="4099585" y="2860127"/>
                  <a:pt x="4102219" y="2860127"/>
                </a:cubicBezTo>
                <a:cubicBezTo>
                  <a:pt x="4111566" y="2860127"/>
                  <a:pt x="4287412" y="2610900"/>
                  <a:pt x="4341488" y="2520993"/>
                </a:cubicBezTo>
                <a:cubicBezTo>
                  <a:pt x="4371712" y="2470775"/>
                  <a:pt x="4420816" y="2381021"/>
                  <a:pt x="4450599" y="2321550"/>
                </a:cubicBezTo>
                <a:cubicBezTo>
                  <a:pt x="4587461" y="2048395"/>
                  <a:pt x="4919543" y="1278553"/>
                  <a:pt x="5119147" y="771710"/>
                </a:cubicBezTo>
                <a:lnTo>
                  <a:pt x="5201373" y="562908"/>
                </a:lnTo>
                <a:lnTo>
                  <a:pt x="5222641" y="582127"/>
                </a:lnTo>
                <a:lnTo>
                  <a:pt x="5243901" y="601358"/>
                </a:lnTo>
                <a:lnTo>
                  <a:pt x="5171515" y="760709"/>
                </a:lnTo>
                <a:cubicBezTo>
                  <a:pt x="5131697" y="848358"/>
                  <a:pt x="4995727" y="1155838"/>
                  <a:pt x="4869359" y="1444007"/>
                </a:cubicBezTo>
                <a:cubicBezTo>
                  <a:pt x="4362535" y="2599760"/>
                  <a:pt x="4339449" y="2641243"/>
                  <a:pt x="3989395" y="3025378"/>
                </a:cubicBezTo>
                <a:cubicBezTo>
                  <a:pt x="3646632" y="3401492"/>
                  <a:pt x="3631677" y="3419370"/>
                  <a:pt x="2867987" y="4365008"/>
                </a:cubicBezTo>
                <a:cubicBezTo>
                  <a:pt x="2432589" y="4904146"/>
                  <a:pt x="1836954" y="5655694"/>
                  <a:pt x="1272902" y="6377630"/>
                </a:cubicBezTo>
                <a:cubicBezTo>
                  <a:pt x="938109" y="6806145"/>
                  <a:pt x="749866" y="7044173"/>
                  <a:pt x="553528" y="7287291"/>
                </a:cubicBezTo>
                <a:cubicBezTo>
                  <a:pt x="458191" y="7405341"/>
                  <a:pt x="352784" y="7542254"/>
                  <a:pt x="319295" y="7591563"/>
                </a:cubicBezTo>
                <a:cubicBezTo>
                  <a:pt x="193373" y="7776917"/>
                  <a:pt x="130121" y="8000135"/>
                  <a:pt x="142649" y="8214949"/>
                </a:cubicBezTo>
                <a:cubicBezTo>
                  <a:pt x="151230" y="8362161"/>
                  <a:pt x="174214" y="8448253"/>
                  <a:pt x="241483" y="8585259"/>
                </a:cubicBezTo>
                <a:lnTo>
                  <a:pt x="295705" y="8695636"/>
                </a:lnTo>
                <a:lnTo>
                  <a:pt x="382582" y="8788509"/>
                </a:lnTo>
                <a:cubicBezTo>
                  <a:pt x="494052" y="8907722"/>
                  <a:pt x="601118" y="8994308"/>
                  <a:pt x="804390" y="9129580"/>
                </a:cubicBezTo>
                <a:cubicBezTo>
                  <a:pt x="1131333" y="9347191"/>
                  <a:pt x="1517949" y="9556218"/>
                  <a:pt x="1936038" y="9741369"/>
                </a:cubicBezTo>
                <a:cubicBezTo>
                  <a:pt x="2250047" y="9880467"/>
                  <a:pt x="2266370" y="9881061"/>
                  <a:pt x="2002604" y="9743833"/>
                </a:cubicBezTo>
                <a:cubicBezTo>
                  <a:pt x="1409518" y="9435220"/>
                  <a:pt x="941619" y="9167902"/>
                  <a:pt x="834648" y="9076559"/>
                </a:cubicBezTo>
                <a:lnTo>
                  <a:pt x="798340" y="9045545"/>
                </a:lnTo>
                <a:lnTo>
                  <a:pt x="829469" y="9064239"/>
                </a:lnTo>
                <a:cubicBezTo>
                  <a:pt x="846582" y="9074520"/>
                  <a:pt x="917385" y="9117770"/>
                  <a:pt x="986806" y="9160341"/>
                </a:cubicBezTo>
                <a:cubicBezTo>
                  <a:pt x="1301274" y="9353054"/>
                  <a:pt x="1298283" y="9340053"/>
                  <a:pt x="979889" y="9130261"/>
                </a:cubicBezTo>
                <a:cubicBezTo>
                  <a:pt x="853411" y="9046989"/>
                  <a:pt x="733587" y="8961084"/>
                  <a:pt x="713617" y="8939417"/>
                </a:cubicBezTo>
                <a:lnTo>
                  <a:pt x="677307" y="8900076"/>
                </a:lnTo>
                <a:lnTo>
                  <a:pt x="755978" y="8954711"/>
                </a:lnTo>
                <a:cubicBezTo>
                  <a:pt x="824337" y="9002210"/>
                  <a:pt x="1047789" y="9137653"/>
                  <a:pt x="1128155" y="9180394"/>
                </a:cubicBezTo>
                <a:cubicBezTo>
                  <a:pt x="1172679" y="9204100"/>
                  <a:pt x="1159075" y="9186171"/>
                  <a:pt x="1109996" y="9156516"/>
                </a:cubicBezTo>
                <a:cubicBezTo>
                  <a:pt x="1016886" y="9100181"/>
                  <a:pt x="773188" y="8936613"/>
                  <a:pt x="747578" y="8913161"/>
                </a:cubicBezTo>
                <a:cubicBezTo>
                  <a:pt x="715638" y="8884016"/>
                  <a:pt x="632198" y="8681446"/>
                  <a:pt x="637342" y="8645588"/>
                </a:cubicBezTo>
                <a:cubicBezTo>
                  <a:pt x="639351" y="8631568"/>
                  <a:pt x="649446" y="8618568"/>
                  <a:pt x="659781" y="8616528"/>
                </a:cubicBezTo>
                <a:lnTo>
                  <a:pt x="678566" y="8612960"/>
                </a:lnTo>
                <a:lnTo>
                  <a:pt x="694143" y="8673713"/>
                </a:lnTo>
                <a:cubicBezTo>
                  <a:pt x="712055" y="8743475"/>
                  <a:pt x="795349" y="8921063"/>
                  <a:pt x="816204" y="8933979"/>
                </a:cubicBezTo>
                <a:cubicBezTo>
                  <a:pt x="823925" y="8938737"/>
                  <a:pt x="816179" y="8914946"/>
                  <a:pt x="798981" y="8881041"/>
                </a:cubicBezTo>
                <a:cubicBezTo>
                  <a:pt x="760347" y="8804908"/>
                  <a:pt x="694796" y="8612620"/>
                  <a:pt x="702978" y="8599364"/>
                </a:cubicBezTo>
                <a:cubicBezTo>
                  <a:pt x="719124" y="8573278"/>
                  <a:pt x="741527" y="8596305"/>
                  <a:pt x="761243" y="8659184"/>
                </a:cubicBezTo>
                <a:cubicBezTo>
                  <a:pt x="785534" y="8736676"/>
                  <a:pt x="847926" y="8879768"/>
                  <a:pt x="857430" y="8879768"/>
                </a:cubicBezTo>
                <a:cubicBezTo>
                  <a:pt x="860803" y="8879768"/>
                  <a:pt x="850828" y="8850963"/>
                  <a:pt x="835242" y="8815785"/>
                </a:cubicBezTo>
                <a:cubicBezTo>
                  <a:pt x="793244" y="8720957"/>
                  <a:pt x="753352" y="8584494"/>
                  <a:pt x="766363" y="8580161"/>
                </a:cubicBezTo>
                <a:cubicBezTo>
                  <a:pt x="772620" y="8578122"/>
                  <a:pt x="769340" y="8559598"/>
                  <a:pt x="759088" y="8539035"/>
                </a:cubicBezTo>
                <a:lnTo>
                  <a:pt x="740437" y="8501733"/>
                </a:lnTo>
                <a:lnTo>
                  <a:pt x="746937" y="8385536"/>
                </a:lnTo>
                <a:cubicBezTo>
                  <a:pt x="750532" y="8321222"/>
                  <a:pt x="749140" y="8282832"/>
                  <a:pt x="743802" y="8299563"/>
                </a:cubicBezTo>
                <a:cubicBezTo>
                  <a:pt x="738513" y="8316183"/>
                  <a:pt x="733647" y="8376784"/>
                  <a:pt x="732982" y="8434249"/>
                </a:cubicBezTo>
                <a:lnTo>
                  <a:pt x="731772" y="8538696"/>
                </a:lnTo>
                <a:lnTo>
                  <a:pt x="714621" y="8545323"/>
                </a:lnTo>
                <a:cubicBezTo>
                  <a:pt x="688769" y="8555180"/>
                  <a:pt x="683347" y="8527394"/>
                  <a:pt x="683541" y="8386207"/>
                </a:cubicBezTo>
                <a:cubicBezTo>
                  <a:pt x="683843" y="8168165"/>
                  <a:pt x="739772" y="8004936"/>
                  <a:pt x="898564" y="7758640"/>
                </a:cubicBezTo>
                <a:cubicBezTo>
                  <a:pt x="908208" y="7743685"/>
                  <a:pt x="913281" y="7731441"/>
                  <a:pt x="909823" y="7731441"/>
                </a:cubicBezTo>
                <a:cubicBezTo>
                  <a:pt x="898454" y="7731441"/>
                  <a:pt x="778514" y="7925692"/>
                  <a:pt x="742761" y="8002013"/>
                </a:cubicBezTo>
                <a:cubicBezTo>
                  <a:pt x="723480" y="8043147"/>
                  <a:pt x="696442" y="8121303"/>
                  <a:pt x="682669" y="8175701"/>
                </a:cubicBezTo>
                <a:lnTo>
                  <a:pt x="657627" y="8274598"/>
                </a:lnTo>
                <a:lnTo>
                  <a:pt x="661415" y="8407985"/>
                </a:lnTo>
                <a:cubicBezTo>
                  <a:pt x="663497" y="8481349"/>
                  <a:pt x="664199" y="8541330"/>
                  <a:pt x="662965" y="8541330"/>
                </a:cubicBezTo>
                <a:cubicBezTo>
                  <a:pt x="661731" y="8541330"/>
                  <a:pt x="647437" y="8536231"/>
                  <a:pt x="631194" y="8530113"/>
                </a:cubicBezTo>
                <a:cubicBezTo>
                  <a:pt x="596736" y="8517028"/>
                  <a:pt x="594351" y="8503772"/>
                  <a:pt x="594255" y="8323737"/>
                </a:cubicBezTo>
                <a:lnTo>
                  <a:pt x="594182" y="8196816"/>
                </a:lnTo>
                <a:lnTo>
                  <a:pt x="621766" y="8106161"/>
                </a:lnTo>
                <a:cubicBezTo>
                  <a:pt x="655037" y="7996838"/>
                  <a:pt x="710144" y="7875780"/>
                  <a:pt x="778575" y="7761657"/>
                </a:cubicBezTo>
                <a:lnTo>
                  <a:pt x="829311" y="7677043"/>
                </a:lnTo>
                <a:lnTo>
                  <a:pt x="795677" y="7714770"/>
                </a:lnTo>
                <a:lnTo>
                  <a:pt x="762030" y="7752513"/>
                </a:lnTo>
                <a:lnTo>
                  <a:pt x="734301" y="7739904"/>
                </a:lnTo>
                <a:cubicBezTo>
                  <a:pt x="719051" y="7732979"/>
                  <a:pt x="709235" y="7720361"/>
                  <a:pt x="712503" y="7711855"/>
                </a:cubicBezTo>
                <a:cubicBezTo>
                  <a:pt x="715916" y="7702976"/>
                  <a:pt x="711934" y="7698897"/>
                  <a:pt x="703160" y="7702262"/>
                </a:cubicBezTo>
                <a:cubicBezTo>
                  <a:pt x="694760" y="7705491"/>
                  <a:pt x="678554" y="7697827"/>
                  <a:pt x="667164" y="7685251"/>
                </a:cubicBezTo>
                <a:lnTo>
                  <a:pt x="646444" y="7662385"/>
                </a:lnTo>
                <a:lnTo>
                  <a:pt x="665131" y="7646887"/>
                </a:lnTo>
                <a:lnTo>
                  <a:pt x="683819" y="7631405"/>
                </a:lnTo>
                <a:lnTo>
                  <a:pt x="704769" y="7649640"/>
                </a:lnTo>
                <a:cubicBezTo>
                  <a:pt x="716292" y="7659692"/>
                  <a:pt x="739336" y="7674460"/>
                  <a:pt x="755978" y="7682498"/>
                </a:cubicBezTo>
                <a:lnTo>
                  <a:pt x="786236" y="7697088"/>
                </a:lnTo>
                <a:lnTo>
                  <a:pt x="737824" y="7653752"/>
                </a:lnTo>
                <a:cubicBezTo>
                  <a:pt x="711196" y="7629918"/>
                  <a:pt x="674427" y="7601122"/>
                  <a:pt x="656127" y="7589753"/>
                </a:cubicBezTo>
                <a:cubicBezTo>
                  <a:pt x="637815" y="7578392"/>
                  <a:pt x="622843" y="7562103"/>
                  <a:pt x="622843" y="7553563"/>
                </a:cubicBezTo>
                <a:cubicBezTo>
                  <a:pt x="622843" y="7545024"/>
                  <a:pt x="618752" y="7538677"/>
                  <a:pt x="613766" y="7539467"/>
                </a:cubicBezTo>
                <a:cubicBezTo>
                  <a:pt x="583374" y="7544268"/>
                  <a:pt x="572143" y="7535983"/>
                  <a:pt x="578121" y="7513177"/>
                </a:cubicBezTo>
                <a:lnTo>
                  <a:pt x="584633" y="7488315"/>
                </a:lnTo>
                <a:lnTo>
                  <a:pt x="569565" y="7500797"/>
                </a:lnTo>
                <a:cubicBezTo>
                  <a:pt x="554556" y="7513236"/>
                  <a:pt x="526017" y="7496727"/>
                  <a:pt x="526017" y="7475620"/>
                </a:cubicBezTo>
                <a:cubicBezTo>
                  <a:pt x="526017" y="7457708"/>
                  <a:pt x="771385" y="7163319"/>
                  <a:pt x="786309" y="7163319"/>
                </a:cubicBezTo>
                <a:cubicBezTo>
                  <a:pt x="810600" y="7163319"/>
                  <a:pt x="829734" y="7194605"/>
                  <a:pt x="820488" y="7219204"/>
                </a:cubicBezTo>
                <a:lnTo>
                  <a:pt x="811967" y="7241891"/>
                </a:lnTo>
                <a:lnTo>
                  <a:pt x="833766" y="7224149"/>
                </a:lnTo>
                <a:lnTo>
                  <a:pt x="855577" y="7206416"/>
                </a:lnTo>
                <a:lnTo>
                  <a:pt x="884450" y="7239937"/>
                </a:lnTo>
                <a:cubicBezTo>
                  <a:pt x="900331" y="7258376"/>
                  <a:pt x="913323" y="7270000"/>
                  <a:pt x="913323" y="7265751"/>
                </a:cubicBezTo>
                <a:cubicBezTo>
                  <a:pt x="913323" y="7261519"/>
                  <a:pt x="933750" y="7269889"/>
                  <a:pt x="958706" y="7284343"/>
                </a:cubicBezTo>
                <a:lnTo>
                  <a:pt x="1004098" y="7310624"/>
                </a:lnTo>
                <a:lnTo>
                  <a:pt x="970305" y="7279423"/>
                </a:lnTo>
                <a:lnTo>
                  <a:pt x="936520" y="7248230"/>
                </a:lnTo>
                <a:lnTo>
                  <a:pt x="949504" y="7223988"/>
                </a:lnTo>
                <a:lnTo>
                  <a:pt x="962496" y="7199746"/>
                </a:lnTo>
                <a:lnTo>
                  <a:pt x="1013555" y="7232400"/>
                </a:lnTo>
                <a:cubicBezTo>
                  <a:pt x="1041638" y="7250363"/>
                  <a:pt x="1067044" y="7266813"/>
                  <a:pt x="1070018" y="7268954"/>
                </a:cubicBezTo>
                <a:cubicBezTo>
                  <a:pt x="1073009" y="7271096"/>
                  <a:pt x="1065769" y="7290367"/>
                  <a:pt x="1053958" y="7311771"/>
                </a:cubicBezTo>
                <a:lnTo>
                  <a:pt x="1032486" y="7350679"/>
                </a:lnTo>
                <a:lnTo>
                  <a:pt x="1063704" y="7316742"/>
                </a:lnTo>
                <a:cubicBezTo>
                  <a:pt x="1081421" y="7297471"/>
                  <a:pt x="1100947" y="7286518"/>
                  <a:pt x="1108858" y="7291412"/>
                </a:cubicBezTo>
                <a:cubicBezTo>
                  <a:pt x="1117406" y="7296689"/>
                  <a:pt x="1119522" y="7294718"/>
                  <a:pt x="1114330" y="7286314"/>
                </a:cubicBezTo>
                <a:cubicBezTo>
                  <a:pt x="1102094" y="7266541"/>
                  <a:pt x="1129965" y="7220717"/>
                  <a:pt x="1149644" y="7228254"/>
                </a:cubicBezTo>
                <a:cubicBezTo>
                  <a:pt x="1160494" y="7232400"/>
                  <a:pt x="1163893" y="7228475"/>
                  <a:pt x="1159466" y="7216944"/>
                </a:cubicBezTo>
                <a:cubicBezTo>
                  <a:pt x="1150103" y="7192583"/>
                  <a:pt x="1179248" y="7160617"/>
                  <a:pt x="1202708" y="7169539"/>
                </a:cubicBezTo>
                <a:lnTo>
                  <a:pt x="1221954" y="7176838"/>
                </a:lnTo>
                <a:lnTo>
                  <a:pt x="1207908" y="7162716"/>
                </a:lnTo>
                <a:lnTo>
                  <a:pt x="1193888" y="7148585"/>
                </a:lnTo>
                <a:lnTo>
                  <a:pt x="1236535" y="7092487"/>
                </a:lnTo>
                <a:cubicBezTo>
                  <a:pt x="1259995" y="7061643"/>
                  <a:pt x="1284008" y="7034589"/>
                  <a:pt x="1289896" y="7032379"/>
                </a:cubicBezTo>
                <a:cubicBezTo>
                  <a:pt x="1295793" y="7030153"/>
                  <a:pt x="1300619" y="7021308"/>
                  <a:pt x="1300619" y="7012700"/>
                </a:cubicBezTo>
                <a:cubicBezTo>
                  <a:pt x="1300619" y="7004093"/>
                  <a:pt x="1308794" y="6990285"/>
                  <a:pt x="1318778" y="6982009"/>
                </a:cubicBezTo>
                <a:cubicBezTo>
                  <a:pt x="1328762" y="6973724"/>
                  <a:pt x="1336910" y="6960834"/>
                  <a:pt x="1336868" y="6953340"/>
                </a:cubicBezTo>
                <a:cubicBezTo>
                  <a:pt x="1336834" y="6945829"/>
                  <a:pt x="1324233" y="6955404"/>
                  <a:pt x="1308853" y="6974599"/>
                </a:cubicBezTo>
                <a:lnTo>
                  <a:pt x="1280898" y="7009480"/>
                </a:lnTo>
                <a:lnTo>
                  <a:pt x="1230238" y="6976010"/>
                </a:lnTo>
                <a:cubicBezTo>
                  <a:pt x="1175568" y="6939880"/>
                  <a:pt x="1172135" y="6933847"/>
                  <a:pt x="1193803" y="6912214"/>
                </a:cubicBezTo>
                <a:lnTo>
                  <a:pt x="1208010" y="6898024"/>
                </a:lnTo>
                <a:lnTo>
                  <a:pt x="1248906" y="6923260"/>
                </a:lnTo>
                <a:cubicBezTo>
                  <a:pt x="1318548" y="6966255"/>
                  <a:pt x="1304401" y="6940569"/>
                  <a:pt x="1227953" y="6885270"/>
                </a:cubicBezTo>
                <a:cubicBezTo>
                  <a:pt x="1188042" y="6856397"/>
                  <a:pt x="1155388" y="6825714"/>
                  <a:pt x="1155388" y="6817106"/>
                </a:cubicBezTo>
                <a:cubicBezTo>
                  <a:pt x="1155388" y="6808499"/>
                  <a:pt x="1148582" y="6803851"/>
                  <a:pt x="1140254" y="6806774"/>
                </a:cubicBezTo>
                <a:cubicBezTo>
                  <a:pt x="1131936" y="6809697"/>
                  <a:pt x="1114364" y="6803961"/>
                  <a:pt x="1101219" y="6794012"/>
                </a:cubicBezTo>
                <a:lnTo>
                  <a:pt x="1077317" y="6775913"/>
                </a:lnTo>
                <a:lnTo>
                  <a:pt x="1093860" y="6749019"/>
                </a:lnTo>
                <a:lnTo>
                  <a:pt x="1110396" y="6722126"/>
                </a:lnTo>
                <a:lnTo>
                  <a:pt x="1085678" y="6744065"/>
                </a:lnTo>
                <a:cubicBezTo>
                  <a:pt x="1069652" y="6758290"/>
                  <a:pt x="1058173" y="6761493"/>
                  <a:pt x="1053015" y="6753174"/>
                </a:cubicBezTo>
                <a:cubicBezTo>
                  <a:pt x="1045878" y="6741636"/>
                  <a:pt x="1107116" y="6656673"/>
                  <a:pt x="1262714" y="6462243"/>
                </a:cubicBezTo>
                <a:cubicBezTo>
                  <a:pt x="1291969" y="6425672"/>
                  <a:pt x="1317919" y="6393494"/>
                  <a:pt x="1320375" y="6390715"/>
                </a:cubicBezTo>
                <a:cubicBezTo>
                  <a:pt x="1322822" y="6387946"/>
                  <a:pt x="1324828" y="6394335"/>
                  <a:pt x="1324828" y="6404905"/>
                </a:cubicBezTo>
                <a:cubicBezTo>
                  <a:pt x="1324828" y="6415476"/>
                  <a:pt x="1310731" y="6440857"/>
                  <a:pt x="1293490" y="6461309"/>
                </a:cubicBezTo>
                <a:cubicBezTo>
                  <a:pt x="1276258" y="6481761"/>
                  <a:pt x="1267455" y="6498501"/>
                  <a:pt x="1273947" y="6498501"/>
                </a:cubicBezTo>
                <a:cubicBezTo>
                  <a:pt x="1280430" y="6498501"/>
                  <a:pt x="1294655" y="6484905"/>
                  <a:pt x="1305556" y="6468285"/>
                </a:cubicBezTo>
                <a:cubicBezTo>
                  <a:pt x="1331676" y="6428468"/>
                  <a:pt x="1339392" y="6429955"/>
                  <a:pt x="1376362" y="6481846"/>
                </a:cubicBezTo>
                <a:cubicBezTo>
                  <a:pt x="1422127" y="6546093"/>
                  <a:pt x="1567945" y="6649672"/>
                  <a:pt x="1706082" y="6716042"/>
                </a:cubicBezTo>
                <a:cubicBezTo>
                  <a:pt x="1904786" y="6811549"/>
                  <a:pt x="2100023" y="6863271"/>
                  <a:pt x="2326062" y="6880316"/>
                </a:cubicBezTo>
                <a:lnTo>
                  <a:pt x="2434824" y="6888507"/>
                </a:lnTo>
                <a:lnTo>
                  <a:pt x="2466799" y="6928528"/>
                </a:lnTo>
                <a:lnTo>
                  <a:pt x="2498781" y="6968558"/>
                </a:lnTo>
                <a:lnTo>
                  <a:pt x="2431476" y="6937782"/>
                </a:lnTo>
                <a:cubicBezTo>
                  <a:pt x="2394446" y="6920855"/>
                  <a:pt x="2361053" y="6910089"/>
                  <a:pt x="2357280" y="6913871"/>
                </a:cubicBezTo>
                <a:cubicBezTo>
                  <a:pt x="2348613" y="6922521"/>
                  <a:pt x="2715439" y="7091978"/>
                  <a:pt x="2738951" y="7090176"/>
                </a:cubicBezTo>
                <a:cubicBezTo>
                  <a:pt x="2743344" y="7089845"/>
                  <a:pt x="2695216" y="7062926"/>
                  <a:pt x="2631973" y="7030357"/>
                </a:cubicBezTo>
                <a:lnTo>
                  <a:pt x="2516991" y="6971150"/>
                </a:lnTo>
                <a:lnTo>
                  <a:pt x="2563979" y="6970538"/>
                </a:lnTo>
                <a:lnTo>
                  <a:pt x="2610960" y="6969917"/>
                </a:lnTo>
                <a:lnTo>
                  <a:pt x="2649562" y="6929055"/>
                </a:lnTo>
                <a:lnTo>
                  <a:pt x="2688147" y="6888185"/>
                </a:lnTo>
                <a:lnTo>
                  <a:pt x="2765971" y="6879967"/>
                </a:lnTo>
                <a:cubicBezTo>
                  <a:pt x="2863008" y="6869703"/>
                  <a:pt x="3094859" y="6829478"/>
                  <a:pt x="3155434" y="6812373"/>
                </a:cubicBezTo>
                <a:lnTo>
                  <a:pt x="3200825" y="6799560"/>
                </a:lnTo>
                <a:lnTo>
                  <a:pt x="3200825" y="6775139"/>
                </a:lnTo>
                <a:lnTo>
                  <a:pt x="3200825" y="6750710"/>
                </a:lnTo>
                <a:lnTo>
                  <a:pt x="3178410" y="6757822"/>
                </a:lnTo>
                <a:cubicBezTo>
                  <a:pt x="3166089" y="6761722"/>
                  <a:pt x="3091196" y="6778080"/>
                  <a:pt x="3011987" y="6794139"/>
                </a:cubicBezTo>
                <a:cubicBezTo>
                  <a:pt x="2530450" y="6891872"/>
                  <a:pt x="2142058" y="6858691"/>
                  <a:pt x="1807189" y="6691231"/>
                </a:cubicBezTo>
                <a:cubicBezTo>
                  <a:pt x="1704213" y="6639730"/>
                  <a:pt x="1506376" y="6516752"/>
                  <a:pt x="1506376" y="6504236"/>
                </a:cubicBezTo>
                <a:cubicBezTo>
                  <a:pt x="1506376" y="6500447"/>
                  <a:pt x="1530244" y="6513744"/>
                  <a:pt x="1559414" y="6533789"/>
                </a:cubicBezTo>
                <a:cubicBezTo>
                  <a:pt x="1637018" y="6587117"/>
                  <a:pt x="1851297" y="6698284"/>
                  <a:pt x="1942513" y="6732552"/>
                </a:cubicBezTo>
                <a:cubicBezTo>
                  <a:pt x="2154820" y="6812305"/>
                  <a:pt x="2573250" y="6839462"/>
                  <a:pt x="2793205" y="6787749"/>
                </a:cubicBezTo>
                <a:cubicBezTo>
                  <a:pt x="2915868" y="6758919"/>
                  <a:pt x="2931469" y="6752647"/>
                  <a:pt x="2861937" y="6760091"/>
                </a:cubicBezTo>
                <a:cubicBezTo>
                  <a:pt x="2825323" y="6764008"/>
                  <a:pt x="2784886" y="6772726"/>
                  <a:pt x="2772081" y="6779464"/>
                </a:cubicBezTo>
                <a:cubicBezTo>
                  <a:pt x="2734175" y="6799398"/>
                  <a:pt x="2500693" y="6805049"/>
                  <a:pt x="2352292" y="6789618"/>
                </a:cubicBezTo>
                <a:cubicBezTo>
                  <a:pt x="2158729" y="6769506"/>
                  <a:pt x="2048938" y="6745187"/>
                  <a:pt x="1929988" y="6696091"/>
                </a:cubicBezTo>
                <a:cubicBezTo>
                  <a:pt x="1873406" y="6672733"/>
                  <a:pt x="1808047" y="6646154"/>
                  <a:pt x="1784748" y="6637028"/>
                </a:cubicBezTo>
                <a:cubicBezTo>
                  <a:pt x="1761449" y="6627902"/>
                  <a:pt x="1750556" y="6620179"/>
                  <a:pt x="1760540" y="6619864"/>
                </a:cubicBezTo>
                <a:cubicBezTo>
                  <a:pt x="1770532" y="6619533"/>
                  <a:pt x="1754193" y="6602981"/>
                  <a:pt x="1724232" y="6583046"/>
                </a:cubicBezTo>
                <a:cubicBezTo>
                  <a:pt x="1694280" y="6563121"/>
                  <a:pt x="1662858" y="6549415"/>
                  <a:pt x="1654411" y="6552584"/>
                </a:cubicBezTo>
                <a:cubicBezTo>
                  <a:pt x="1645974" y="6555762"/>
                  <a:pt x="1609471" y="6539448"/>
                  <a:pt x="1573307" y="6516344"/>
                </a:cubicBezTo>
                <a:cubicBezTo>
                  <a:pt x="1537127" y="6493233"/>
                  <a:pt x="1503045" y="6474326"/>
                  <a:pt x="1497556" y="6474326"/>
                </a:cubicBezTo>
                <a:cubicBezTo>
                  <a:pt x="1481394" y="6474326"/>
                  <a:pt x="1409552" y="6404472"/>
                  <a:pt x="1409552" y="6388770"/>
                </a:cubicBezTo>
                <a:cubicBezTo>
                  <a:pt x="1409552" y="6380842"/>
                  <a:pt x="1420250" y="6387962"/>
                  <a:pt x="1433335" y="6404574"/>
                </a:cubicBezTo>
                <a:cubicBezTo>
                  <a:pt x="1446420" y="6421177"/>
                  <a:pt x="1499153" y="6455506"/>
                  <a:pt x="1550501" y="6480852"/>
                </a:cubicBezTo>
                <a:lnTo>
                  <a:pt x="1643884" y="6526932"/>
                </a:lnTo>
                <a:lnTo>
                  <a:pt x="1735490" y="6531869"/>
                </a:lnTo>
                <a:lnTo>
                  <a:pt x="1827114" y="6536788"/>
                </a:lnTo>
                <a:lnTo>
                  <a:pt x="1909655" y="6505341"/>
                </a:lnTo>
                <a:lnTo>
                  <a:pt x="1992212" y="6473893"/>
                </a:lnTo>
                <a:lnTo>
                  <a:pt x="2026515" y="6498288"/>
                </a:lnTo>
                <a:cubicBezTo>
                  <a:pt x="2047018" y="6512861"/>
                  <a:pt x="2080072" y="6522675"/>
                  <a:pt x="2108681" y="6522675"/>
                </a:cubicBezTo>
                <a:lnTo>
                  <a:pt x="2156537" y="6522675"/>
                </a:lnTo>
                <a:lnTo>
                  <a:pt x="2209677" y="6476204"/>
                </a:lnTo>
                <a:cubicBezTo>
                  <a:pt x="2291181" y="6404923"/>
                  <a:pt x="2301964" y="6401804"/>
                  <a:pt x="2467070" y="6401804"/>
                </a:cubicBezTo>
                <a:cubicBezTo>
                  <a:pt x="2554922" y="6401804"/>
                  <a:pt x="2621581" y="6396723"/>
                  <a:pt x="2625923" y="6389713"/>
                </a:cubicBezTo>
                <a:cubicBezTo>
                  <a:pt x="2630766" y="6381895"/>
                  <a:pt x="2576580" y="6377562"/>
                  <a:pt x="2472322" y="6377443"/>
                </a:cubicBezTo>
                <a:cubicBezTo>
                  <a:pt x="2303272" y="6377247"/>
                  <a:pt x="2287876" y="6367204"/>
                  <a:pt x="2414117" y="6339470"/>
                </a:cubicBezTo>
                <a:lnTo>
                  <a:pt x="2480683" y="6324829"/>
                </a:lnTo>
                <a:lnTo>
                  <a:pt x="2408696" y="6314055"/>
                </a:lnTo>
                <a:cubicBezTo>
                  <a:pt x="2311226" y="6299491"/>
                  <a:pt x="2257779" y="6316392"/>
                  <a:pt x="2149867" y="6395881"/>
                </a:cubicBezTo>
                <a:cubicBezTo>
                  <a:pt x="2073835" y="6451894"/>
                  <a:pt x="2025436" y="6469237"/>
                  <a:pt x="2027313" y="6439794"/>
                </a:cubicBezTo>
                <a:cubicBezTo>
                  <a:pt x="2028495" y="6421194"/>
                  <a:pt x="2205820" y="6323606"/>
                  <a:pt x="2284987" y="6297996"/>
                </a:cubicBezTo>
                <a:lnTo>
                  <a:pt x="2371759" y="6269913"/>
                </a:lnTo>
                <a:lnTo>
                  <a:pt x="2329392" y="6269658"/>
                </a:lnTo>
                <a:cubicBezTo>
                  <a:pt x="2276337" y="6269343"/>
                  <a:pt x="2171560" y="6311820"/>
                  <a:pt x="2094083" y="6365054"/>
                </a:cubicBezTo>
                <a:cubicBezTo>
                  <a:pt x="1981803" y="6442208"/>
                  <a:pt x="1778129" y="6505103"/>
                  <a:pt x="1700024" y="6486758"/>
                </a:cubicBezTo>
                <a:lnTo>
                  <a:pt x="1657666" y="6476808"/>
                </a:lnTo>
                <a:lnTo>
                  <a:pt x="1714613" y="6475558"/>
                </a:lnTo>
                <a:cubicBezTo>
                  <a:pt x="1793406" y="6473859"/>
                  <a:pt x="1906426" y="6430278"/>
                  <a:pt x="2042634" y="6349114"/>
                </a:cubicBezTo>
                <a:cubicBezTo>
                  <a:pt x="2106098" y="6311276"/>
                  <a:pt x="2176165" y="6274280"/>
                  <a:pt x="2198325" y="6266888"/>
                </a:cubicBezTo>
                <a:cubicBezTo>
                  <a:pt x="2267415" y="6243843"/>
                  <a:pt x="2265333" y="6231345"/>
                  <a:pt x="2195844" y="6251950"/>
                </a:cubicBezTo>
                <a:cubicBezTo>
                  <a:pt x="2159562" y="6262707"/>
                  <a:pt x="2073784" y="6301428"/>
                  <a:pt x="2005238" y="6337991"/>
                </a:cubicBezTo>
                <a:cubicBezTo>
                  <a:pt x="1936684" y="6374545"/>
                  <a:pt x="1854951" y="6412213"/>
                  <a:pt x="1823588" y="6421670"/>
                </a:cubicBezTo>
                <a:cubicBezTo>
                  <a:pt x="1734530" y="6448546"/>
                  <a:pt x="1612343" y="6462720"/>
                  <a:pt x="1572364" y="6450807"/>
                </a:cubicBezTo>
                <a:lnTo>
                  <a:pt x="1536634" y="6440143"/>
                </a:lnTo>
                <a:lnTo>
                  <a:pt x="1605638" y="6439106"/>
                </a:lnTo>
                <a:cubicBezTo>
                  <a:pt x="1747131" y="6436973"/>
                  <a:pt x="1816807" y="6412790"/>
                  <a:pt x="1996894" y="6303289"/>
                </a:cubicBezTo>
                <a:cubicBezTo>
                  <a:pt x="2050341" y="6270788"/>
                  <a:pt x="2130961" y="6231319"/>
                  <a:pt x="2176055" y="6215582"/>
                </a:cubicBezTo>
                <a:cubicBezTo>
                  <a:pt x="2282225" y="6178535"/>
                  <a:pt x="2290170" y="6169316"/>
                  <a:pt x="2197263" y="6190967"/>
                </a:cubicBezTo>
                <a:cubicBezTo>
                  <a:pt x="2119124" y="6209176"/>
                  <a:pt x="2055345" y="6238338"/>
                  <a:pt x="1936038" y="6310444"/>
                </a:cubicBezTo>
                <a:cubicBezTo>
                  <a:pt x="1850915" y="6361885"/>
                  <a:pt x="1747131" y="6395907"/>
                  <a:pt x="1645566" y="6405670"/>
                </a:cubicBezTo>
                <a:lnTo>
                  <a:pt x="1572942" y="6412646"/>
                </a:lnTo>
                <a:lnTo>
                  <a:pt x="1621358" y="6400402"/>
                </a:lnTo>
                <a:cubicBezTo>
                  <a:pt x="1736612" y="6371231"/>
                  <a:pt x="1788886" y="6349972"/>
                  <a:pt x="1900639" y="6286762"/>
                </a:cubicBezTo>
                <a:cubicBezTo>
                  <a:pt x="1965871" y="6249859"/>
                  <a:pt x="2060452" y="6205403"/>
                  <a:pt x="2110789" y="6187950"/>
                </a:cubicBezTo>
                <a:cubicBezTo>
                  <a:pt x="2207783" y="6154344"/>
                  <a:pt x="2252673" y="6128428"/>
                  <a:pt x="2190211" y="6142126"/>
                </a:cubicBezTo>
                <a:cubicBezTo>
                  <a:pt x="2085501" y="6165051"/>
                  <a:pt x="2022751" y="6189437"/>
                  <a:pt x="1923938" y="6245577"/>
                </a:cubicBezTo>
                <a:cubicBezTo>
                  <a:pt x="1756172" y="6340889"/>
                  <a:pt x="1581583" y="6399068"/>
                  <a:pt x="1561377" y="6366397"/>
                </a:cubicBezTo>
                <a:cubicBezTo>
                  <a:pt x="1556279" y="6358154"/>
                  <a:pt x="1568464" y="6353447"/>
                  <a:pt x="1594915" y="6353447"/>
                </a:cubicBezTo>
                <a:cubicBezTo>
                  <a:pt x="1654012" y="6353447"/>
                  <a:pt x="1720689" y="6327370"/>
                  <a:pt x="1855036" y="6251695"/>
                </a:cubicBezTo>
                <a:cubicBezTo>
                  <a:pt x="1919554" y="6215353"/>
                  <a:pt x="2010472" y="6173905"/>
                  <a:pt x="2057070" y="6159578"/>
                </a:cubicBezTo>
                <a:cubicBezTo>
                  <a:pt x="2103668" y="6145270"/>
                  <a:pt x="2152688" y="6129006"/>
                  <a:pt x="2166003" y="6123449"/>
                </a:cubicBezTo>
                <a:lnTo>
                  <a:pt x="2190211" y="6113329"/>
                </a:lnTo>
                <a:lnTo>
                  <a:pt x="2159128" y="6112522"/>
                </a:lnTo>
                <a:cubicBezTo>
                  <a:pt x="2102419" y="6111018"/>
                  <a:pt x="1998194" y="6149305"/>
                  <a:pt x="1861400" y="6221862"/>
                </a:cubicBezTo>
                <a:cubicBezTo>
                  <a:pt x="1680022" y="6318082"/>
                  <a:pt x="1558845" y="6353074"/>
                  <a:pt x="1535835" y="6315899"/>
                </a:cubicBezTo>
                <a:lnTo>
                  <a:pt x="1527559" y="6302516"/>
                </a:lnTo>
                <a:lnTo>
                  <a:pt x="1518926" y="6316477"/>
                </a:lnTo>
                <a:lnTo>
                  <a:pt x="1510284" y="6330420"/>
                </a:lnTo>
                <a:lnTo>
                  <a:pt x="1493205" y="6309738"/>
                </a:lnTo>
                <a:lnTo>
                  <a:pt x="1476118" y="6289057"/>
                </a:lnTo>
                <a:lnTo>
                  <a:pt x="1530584" y="6298599"/>
                </a:lnTo>
                <a:cubicBezTo>
                  <a:pt x="1613167" y="6313052"/>
                  <a:pt x="1638276" y="6308532"/>
                  <a:pt x="1730282" y="6262597"/>
                </a:cubicBezTo>
                <a:cubicBezTo>
                  <a:pt x="1901446" y="6177167"/>
                  <a:pt x="1995585" y="6123789"/>
                  <a:pt x="1975099" y="6123789"/>
                </a:cubicBezTo>
                <a:cubicBezTo>
                  <a:pt x="1963535" y="6123789"/>
                  <a:pt x="1897360" y="6153367"/>
                  <a:pt x="1828032" y="6189505"/>
                </a:cubicBezTo>
                <a:cubicBezTo>
                  <a:pt x="1727503" y="6241915"/>
                  <a:pt x="1600166" y="6293016"/>
                  <a:pt x="1570027" y="6293016"/>
                </a:cubicBezTo>
                <a:cubicBezTo>
                  <a:pt x="1551614" y="6293016"/>
                  <a:pt x="1585194" y="6270559"/>
                  <a:pt x="1612028" y="6264925"/>
                </a:cubicBezTo>
                <a:cubicBezTo>
                  <a:pt x="1630467" y="6261050"/>
                  <a:pt x="1704085" y="6222916"/>
                  <a:pt x="1775614" y="6180175"/>
                </a:cubicBezTo>
                <a:lnTo>
                  <a:pt x="1905661" y="6102478"/>
                </a:lnTo>
                <a:lnTo>
                  <a:pt x="1887987" y="6087829"/>
                </a:lnTo>
                <a:lnTo>
                  <a:pt x="1870305" y="6073163"/>
                </a:lnTo>
                <a:lnTo>
                  <a:pt x="1806356" y="6108741"/>
                </a:lnTo>
                <a:cubicBezTo>
                  <a:pt x="1771170" y="6128309"/>
                  <a:pt x="1715183" y="6159944"/>
                  <a:pt x="1681925" y="6179053"/>
                </a:cubicBezTo>
                <a:lnTo>
                  <a:pt x="1621468" y="6213790"/>
                </a:lnTo>
                <a:lnTo>
                  <a:pt x="1648710" y="6177855"/>
                </a:lnTo>
                <a:cubicBezTo>
                  <a:pt x="1728285" y="6072908"/>
                  <a:pt x="1786617" y="5988643"/>
                  <a:pt x="1782496" y="5984547"/>
                </a:cubicBezTo>
                <a:cubicBezTo>
                  <a:pt x="1779947" y="5981998"/>
                  <a:pt x="1737198" y="6033746"/>
                  <a:pt x="1687499" y="6099530"/>
                </a:cubicBezTo>
                <a:lnTo>
                  <a:pt x="1597150" y="6219143"/>
                </a:lnTo>
                <a:lnTo>
                  <a:pt x="1562992" y="6227011"/>
                </a:lnTo>
                <a:cubicBezTo>
                  <a:pt x="1544222" y="6231345"/>
                  <a:pt x="1526650" y="6232687"/>
                  <a:pt x="1523965" y="6230002"/>
                </a:cubicBezTo>
                <a:cubicBezTo>
                  <a:pt x="1521280" y="6227317"/>
                  <a:pt x="1552345" y="6184636"/>
                  <a:pt x="1593003" y="6135175"/>
                </a:cubicBezTo>
                <a:cubicBezTo>
                  <a:pt x="1633662" y="6085696"/>
                  <a:pt x="1715786" y="5979942"/>
                  <a:pt x="1775495" y="5900163"/>
                </a:cubicBezTo>
                <a:cubicBezTo>
                  <a:pt x="1835212" y="5820384"/>
                  <a:pt x="1912765" y="5725200"/>
                  <a:pt x="1947849" y="5688629"/>
                </a:cubicBezTo>
                <a:cubicBezTo>
                  <a:pt x="1982942" y="5652066"/>
                  <a:pt x="2063146" y="5556874"/>
                  <a:pt x="2126100" y="5477094"/>
                </a:cubicBezTo>
                <a:cubicBezTo>
                  <a:pt x="2290264" y="5269044"/>
                  <a:pt x="2832988" y="4543404"/>
                  <a:pt x="2810547" y="4561970"/>
                </a:cubicBezTo>
                <a:cubicBezTo>
                  <a:pt x="2800164" y="4570560"/>
                  <a:pt x="2586462" y="4839815"/>
                  <a:pt x="2335689" y="5160307"/>
                </a:cubicBezTo>
                <a:cubicBezTo>
                  <a:pt x="2084898" y="5480799"/>
                  <a:pt x="1841457" y="5789260"/>
                  <a:pt x="1794715" y="5845774"/>
                </a:cubicBezTo>
                <a:cubicBezTo>
                  <a:pt x="1747956" y="5902279"/>
                  <a:pt x="1660657" y="6011067"/>
                  <a:pt x="1600693" y="6087523"/>
                </a:cubicBezTo>
                <a:cubicBezTo>
                  <a:pt x="1506852" y="6207205"/>
                  <a:pt x="1445112" y="6266200"/>
                  <a:pt x="1446149" y="6235211"/>
                </a:cubicBezTo>
                <a:cubicBezTo>
                  <a:pt x="1446310" y="6230435"/>
                  <a:pt x="1542140" y="6104144"/>
                  <a:pt x="1659110" y="5954561"/>
                </a:cubicBezTo>
                <a:cubicBezTo>
                  <a:pt x="1776072" y="5804979"/>
                  <a:pt x="2065644" y="5432374"/>
                  <a:pt x="2302610" y="5126557"/>
                </a:cubicBezTo>
                <a:cubicBezTo>
                  <a:pt x="3154661" y="4026918"/>
                  <a:pt x="3443060" y="3674724"/>
                  <a:pt x="3891254" y="3186491"/>
                </a:cubicBezTo>
                <a:cubicBezTo>
                  <a:pt x="4054508" y="3008647"/>
                  <a:pt x="4190155" y="2844493"/>
                  <a:pt x="4255803" y="2745290"/>
                </a:cubicBezTo>
                <a:cubicBezTo>
                  <a:pt x="4493933" y="2385507"/>
                  <a:pt x="4736227" y="1878853"/>
                  <a:pt x="5102153" y="975505"/>
                </a:cubicBezTo>
                <a:cubicBezTo>
                  <a:pt x="5181371" y="779954"/>
                  <a:pt x="5248515" y="617640"/>
                  <a:pt x="5251370" y="614788"/>
                </a:cubicBezTo>
                <a:cubicBezTo>
                  <a:pt x="5254216" y="611935"/>
                  <a:pt x="5288273" y="627927"/>
                  <a:pt x="5327053" y="650326"/>
                </a:cubicBezTo>
                <a:cubicBezTo>
                  <a:pt x="5408073" y="697129"/>
                  <a:pt x="5572593" y="773619"/>
                  <a:pt x="5578498" y="767225"/>
                </a:cubicBezTo>
                <a:cubicBezTo>
                  <a:pt x="5580673" y="764856"/>
                  <a:pt x="5495805" y="715913"/>
                  <a:pt x="5389898" y="658460"/>
                </a:cubicBezTo>
                <a:lnTo>
                  <a:pt x="5197311" y="553999"/>
                </a:lnTo>
                <a:lnTo>
                  <a:pt x="5186333" y="574488"/>
                </a:lnTo>
                <a:close/>
                <a:moveTo>
                  <a:pt x="5766699" y="666946"/>
                </a:moveTo>
                <a:cubicBezTo>
                  <a:pt x="5766699" y="677788"/>
                  <a:pt x="6119642" y="844392"/>
                  <a:pt x="6352232" y="943369"/>
                </a:cubicBezTo>
                <a:cubicBezTo>
                  <a:pt x="6577871" y="1039369"/>
                  <a:pt x="6903819" y="1160376"/>
                  <a:pt x="6912740" y="1151471"/>
                </a:cubicBezTo>
                <a:cubicBezTo>
                  <a:pt x="6915816" y="1148395"/>
                  <a:pt x="6905662" y="1141877"/>
                  <a:pt x="6890181" y="1136983"/>
                </a:cubicBezTo>
                <a:cubicBezTo>
                  <a:pt x="6818287" y="1114237"/>
                  <a:pt x="6177397" y="847318"/>
                  <a:pt x="6020872" y="774925"/>
                </a:cubicBezTo>
                <a:cubicBezTo>
                  <a:pt x="5793933" y="669980"/>
                  <a:pt x="5766699" y="658412"/>
                  <a:pt x="5766699" y="666946"/>
                </a:cubicBezTo>
                <a:close/>
                <a:moveTo>
                  <a:pt x="5188135" y="917343"/>
                </a:moveTo>
                <a:cubicBezTo>
                  <a:pt x="5127593" y="1052412"/>
                  <a:pt x="5010334" y="1317699"/>
                  <a:pt x="4927572" y="1506869"/>
                </a:cubicBezTo>
                <a:cubicBezTo>
                  <a:pt x="4493577" y="2498824"/>
                  <a:pt x="4430546" y="2618191"/>
                  <a:pt x="4174818" y="2932650"/>
                </a:cubicBezTo>
                <a:cubicBezTo>
                  <a:pt x="4112645" y="3009106"/>
                  <a:pt x="4003449" y="3134217"/>
                  <a:pt x="3932176" y="3210665"/>
                </a:cubicBezTo>
                <a:cubicBezTo>
                  <a:pt x="3750458" y="3405596"/>
                  <a:pt x="3575010" y="3605957"/>
                  <a:pt x="3455873" y="3754613"/>
                </a:cubicBezTo>
                <a:cubicBezTo>
                  <a:pt x="3399920" y="3824416"/>
                  <a:pt x="3346040" y="3891042"/>
                  <a:pt x="3336124" y="3902683"/>
                </a:cubicBezTo>
                <a:cubicBezTo>
                  <a:pt x="3326216" y="3914315"/>
                  <a:pt x="3321042" y="3923840"/>
                  <a:pt x="3324653" y="3923840"/>
                </a:cubicBezTo>
                <a:cubicBezTo>
                  <a:pt x="3328247" y="3923840"/>
                  <a:pt x="3412844" y="3830016"/>
                  <a:pt x="3512668" y="3715322"/>
                </a:cubicBezTo>
                <a:cubicBezTo>
                  <a:pt x="3612466" y="3600638"/>
                  <a:pt x="3785398" y="3411621"/>
                  <a:pt x="3896964" y="3295279"/>
                </a:cubicBezTo>
                <a:cubicBezTo>
                  <a:pt x="4115449" y="3067430"/>
                  <a:pt x="4260698" y="2893657"/>
                  <a:pt x="4376895" y="2721116"/>
                </a:cubicBezTo>
                <a:cubicBezTo>
                  <a:pt x="4495828" y="2544496"/>
                  <a:pt x="4775161" y="1962065"/>
                  <a:pt x="5046480" y="1324998"/>
                </a:cubicBezTo>
                <a:cubicBezTo>
                  <a:pt x="5170911" y="1032801"/>
                  <a:pt x="5309218" y="682745"/>
                  <a:pt x="5302760" y="676314"/>
                </a:cubicBezTo>
                <a:cubicBezTo>
                  <a:pt x="5300254" y="673812"/>
                  <a:pt x="5248677" y="782274"/>
                  <a:pt x="5188135" y="917343"/>
                </a:cubicBezTo>
                <a:close/>
                <a:moveTo>
                  <a:pt x="5343240" y="807888"/>
                </a:moveTo>
                <a:cubicBezTo>
                  <a:pt x="5274635" y="967866"/>
                  <a:pt x="5025416" y="1537084"/>
                  <a:pt x="4973916" y="1651361"/>
                </a:cubicBezTo>
                <a:cubicBezTo>
                  <a:pt x="4842440" y="1943150"/>
                  <a:pt x="4704151" y="2267695"/>
                  <a:pt x="4713846" y="2261713"/>
                </a:cubicBezTo>
                <a:cubicBezTo>
                  <a:pt x="4719582" y="2258170"/>
                  <a:pt x="4737638" y="2226833"/>
                  <a:pt x="4753977" y="2192055"/>
                </a:cubicBezTo>
                <a:cubicBezTo>
                  <a:pt x="4910604" y="1858851"/>
                  <a:pt x="4983721" y="1699896"/>
                  <a:pt x="5061087" y="1524441"/>
                </a:cubicBezTo>
                <a:cubicBezTo>
                  <a:pt x="5174684" y="1266835"/>
                  <a:pt x="5382004" y="755440"/>
                  <a:pt x="5375478" y="748937"/>
                </a:cubicBezTo>
                <a:cubicBezTo>
                  <a:pt x="5372793" y="746253"/>
                  <a:pt x="5358280" y="772774"/>
                  <a:pt x="5343240" y="807888"/>
                </a:cubicBezTo>
                <a:close/>
                <a:moveTo>
                  <a:pt x="6135098" y="781742"/>
                </a:moveTo>
                <a:cubicBezTo>
                  <a:pt x="6298743" y="868867"/>
                  <a:pt x="6849421" y="1093844"/>
                  <a:pt x="6863806" y="1079458"/>
                </a:cubicBezTo>
                <a:cubicBezTo>
                  <a:pt x="6866457" y="1076815"/>
                  <a:pt x="6842640" y="1064826"/>
                  <a:pt x="6810870" y="1052811"/>
                </a:cubicBezTo>
                <a:cubicBezTo>
                  <a:pt x="6779107" y="1040796"/>
                  <a:pt x="6606056" y="968869"/>
                  <a:pt x="6426326" y="892973"/>
                </a:cubicBezTo>
                <a:cubicBezTo>
                  <a:pt x="6055217" y="736280"/>
                  <a:pt x="6035708" y="728823"/>
                  <a:pt x="6135098" y="781742"/>
                </a:cubicBezTo>
                <a:close/>
                <a:moveTo>
                  <a:pt x="7001229" y="906959"/>
                </a:moveTo>
                <a:cubicBezTo>
                  <a:pt x="7001229" y="914717"/>
                  <a:pt x="7280621" y="1019945"/>
                  <a:pt x="7324992" y="1028883"/>
                </a:cubicBezTo>
                <a:cubicBezTo>
                  <a:pt x="7369798" y="1037916"/>
                  <a:pt x="7380215" y="1016928"/>
                  <a:pt x="7337092" y="1004497"/>
                </a:cubicBezTo>
                <a:cubicBezTo>
                  <a:pt x="7322120" y="1000180"/>
                  <a:pt x="7242902" y="975335"/>
                  <a:pt x="7161067" y="949292"/>
                </a:cubicBezTo>
                <a:cubicBezTo>
                  <a:pt x="7006361" y="900060"/>
                  <a:pt x="7001229" y="898692"/>
                  <a:pt x="7001229" y="906959"/>
                </a:cubicBezTo>
                <a:close/>
                <a:moveTo>
                  <a:pt x="7161356" y="1019715"/>
                </a:moveTo>
                <a:lnTo>
                  <a:pt x="7267025" y="1063569"/>
                </a:lnTo>
                <a:lnTo>
                  <a:pt x="7243947" y="1100599"/>
                </a:lnTo>
                <a:cubicBezTo>
                  <a:pt x="7231253" y="1120966"/>
                  <a:pt x="7187433" y="1160749"/>
                  <a:pt x="7146580" y="1189011"/>
                </a:cubicBezTo>
                <a:cubicBezTo>
                  <a:pt x="7063036" y="1246791"/>
                  <a:pt x="7062000" y="1249773"/>
                  <a:pt x="7136485" y="1217892"/>
                </a:cubicBezTo>
                <a:cubicBezTo>
                  <a:pt x="7191818" y="1194211"/>
                  <a:pt x="7279601" y="1107889"/>
                  <a:pt x="7279601" y="1077164"/>
                </a:cubicBezTo>
                <a:cubicBezTo>
                  <a:pt x="7279601" y="1054196"/>
                  <a:pt x="7302433" y="1053508"/>
                  <a:pt x="7311159" y="1076221"/>
                </a:cubicBezTo>
                <a:cubicBezTo>
                  <a:pt x="7321806" y="1103930"/>
                  <a:pt x="7280714" y="1154113"/>
                  <a:pt x="7205762" y="1204951"/>
                </a:cubicBezTo>
                <a:cubicBezTo>
                  <a:pt x="7111334" y="1268993"/>
                  <a:pt x="7104434" y="1286039"/>
                  <a:pt x="7190654" y="1242245"/>
                </a:cubicBezTo>
                <a:cubicBezTo>
                  <a:pt x="7275981" y="1198910"/>
                  <a:pt x="7313028" y="1165610"/>
                  <a:pt x="7335401" y="1112129"/>
                </a:cubicBezTo>
                <a:cubicBezTo>
                  <a:pt x="7346694" y="1085168"/>
                  <a:pt x="7358072" y="1074156"/>
                  <a:pt x="7369951" y="1078710"/>
                </a:cubicBezTo>
                <a:lnTo>
                  <a:pt x="7387675" y="1085508"/>
                </a:lnTo>
                <a:lnTo>
                  <a:pt x="7372159" y="1123651"/>
                </a:lnTo>
                <a:cubicBezTo>
                  <a:pt x="7363034" y="1146075"/>
                  <a:pt x="7322027" y="1188645"/>
                  <a:pt x="7272727" y="1226882"/>
                </a:cubicBezTo>
                <a:cubicBezTo>
                  <a:pt x="7185539" y="1294502"/>
                  <a:pt x="7202448" y="1302667"/>
                  <a:pt x="7303809" y="1241905"/>
                </a:cubicBezTo>
                <a:cubicBezTo>
                  <a:pt x="7361275" y="1207458"/>
                  <a:pt x="7405069" y="1137918"/>
                  <a:pt x="7398288" y="1091864"/>
                </a:cubicBezTo>
                <a:lnTo>
                  <a:pt x="7394583" y="1066695"/>
                </a:lnTo>
                <a:lnTo>
                  <a:pt x="7237243" y="1021177"/>
                </a:lnTo>
                <a:cubicBezTo>
                  <a:pt x="7150701" y="996153"/>
                  <a:pt x="7074457" y="975709"/>
                  <a:pt x="7067795" y="975777"/>
                </a:cubicBezTo>
                <a:cubicBezTo>
                  <a:pt x="7061142" y="975819"/>
                  <a:pt x="7103245" y="995601"/>
                  <a:pt x="7161356" y="1019715"/>
                </a:cubicBezTo>
                <a:close/>
                <a:moveTo>
                  <a:pt x="7376425" y="1034891"/>
                </a:moveTo>
                <a:cubicBezTo>
                  <a:pt x="7376425" y="1041544"/>
                  <a:pt x="7381872" y="1046982"/>
                  <a:pt x="7388533" y="1046982"/>
                </a:cubicBezTo>
                <a:cubicBezTo>
                  <a:pt x="7395187" y="1046982"/>
                  <a:pt x="7400633" y="1041544"/>
                  <a:pt x="7400633" y="1034891"/>
                </a:cubicBezTo>
                <a:cubicBezTo>
                  <a:pt x="7400633" y="1028246"/>
                  <a:pt x="7395187" y="1022808"/>
                  <a:pt x="7388533" y="1022808"/>
                </a:cubicBezTo>
                <a:cubicBezTo>
                  <a:pt x="7381872" y="1022808"/>
                  <a:pt x="7376425" y="1028246"/>
                  <a:pt x="7376425" y="1034891"/>
                </a:cubicBezTo>
                <a:close/>
                <a:moveTo>
                  <a:pt x="5267752" y="1182714"/>
                </a:moveTo>
                <a:cubicBezTo>
                  <a:pt x="5237681" y="1250997"/>
                  <a:pt x="5146499" y="1459166"/>
                  <a:pt x="5065106" y="1645320"/>
                </a:cubicBezTo>
                <a:cubicBezTo>
                  <a:pt x="4820969" y="2203696"/>
                  <a:pt x="4748242" y="2367612"/>
                  <a:pt x="4717321" y="2429190"/>
                </a:cubicBezTo>
                <a:cubicBezTo>
                  <a:pt x="4701134" y="2461437"/>
                  <a:pt x="4690437" y="2490353"/>
                  <a:pt x="4693546" y="2493462"/>
                </a:cubicBezTo>
                <a:cubicBezTo>
                  <a:pt x="4702902" y="2502801"/>
                  <a:pt x="4948433" y="1986834"/>
                  <a:pt x="5078999" y="1683421"/>
                </a:cubicBezTo>
                <a:cubicBezTo>
                  <a:pt x="5182841" y="1442138"/>
                  <a:pt x="5332219" y="1068361"/>
                  <a:pt x="5326918" y="1063067"/>
                </a:cubicBezTo>
                <a:cubicBezTo>
                  <a:pt x="5324436" y="1060578"/>
                  <a:pt x="5297798" y="1114415"/>
                  <a:pt x="5267752" y="1182714"/>
                </a:cubicBezTo>
                <a:close/>
                <a:moveTo>
                  <a:pt x="7434222" y="1101372"/>
                </a:moveTo>
                <a:cubicBezTo>
                  <a:pt x="7422453" y="1166154"/>
                  <a:pt x="7399894" y="1195443"/>
                  <a:pt x="7311686" y="1260462"/>
                </a:cubicBezTo>
                <a:cubicBezTo>
                  <a:pt x="7231550" y="1319534"/>
                  <a:pt x="7256871" y="1323281"/>
                  <a:pt x="7351631" y="1266385"/>
                </a:cubicBezTo>
                <a:cubicBezTo>
                  <a:pt x="7421222" y="1224596"/>
                  <a:pt x="7451650" y="1172994"/>
                  <a:pt x="7446747" y="1105060"/>
                </a:cubicBezTo>
                <a:lnTo>
                  <a:pt x="7443000" y="1053024"/>
                </a:lnTo>
                <a:lnTo>
                  <a:pt x="7434222" y="1101372"/>
                </a:lnTo>
                <a:close/>
                <a:moveTo>
                  <a:pt x="5621995" y="1128529"/>
                </a:moveTo>
                <a:cubicBezTo>
                  <a:pt x="5593393" y="1189920"/>
                  <a:pt x="5451280" y="1521203"/>
                  <a:pt x="5288817" y="1905202"/>
                </a:cubicBezTo>
                <a:cubicBezTo>
                  <a:pt x="5056745" y="2453739"/>
                  <a:pt x="4946419" y="2699796"/>
                  <a:pt x="4803770" y="2987048"/>
                </a:cubicBezTo>
                <a:cubicBezTo>
                  <a:pt x="4734443" y="3126655"/>
                  <a:pt x="4685304" y="3231033"/>
                  <a:pt x="4694575" y="3218992"/>
                </a:cubicBezTo>
                <a:cubicBezTo>
                  <a:pt x="4722912" y="3182174"/>
                  <a:pt x="4960448" y="2708285"/>
                  <a:pt x="5050159" y="2509581"/>
                </a:cubicBezTo>
                <a:cubicBezTo>
                  <a:pt x="5096672" y="2406537"/>
                  <a:pt x="5183852" y="2205276"/>
                  <a:pt x="5243884" y="2062338"/>
                </a:cubicBezTo>
                <a:cubicBezTo>
                  <a:pt x="5491939" y="1471725"/>
                  <a:pt x="5644291" y="1102018"/>
                  <a:pt x="5641003" y="1098729"/>
                </a:cubicBezTo>
                <a:cubicBezTo>
                  <a:pt x="5639074" y="1096809"/>
                  <a:pt x="5630517" y="1110209"/>
                  <a:pt x="5621995" y="1128529"/>
                </a:cubicBezTo>
                <a:close/>
                <a:moveTo>
                  <a:pt x="6493742" y="1171813"/>
                </a:moveTo>
                <a:cubicBezTo>
                  <a:pt x="6519327" y="1200771"/>
                  <a:pt x="6960103" y="1360762"/>
                  <a:pt x="7061745" y="1377977"/>
                </a:cubicBezTo>
                <a:cubicBezTo>
                  <a:pt x="7116041" y="1387179"/>
                  <a:pt x="7116406" y="1387306"/>
                  <a:pt x="6801522" y="1275893"/>
                </a:cubicBezTo>
                <a:cubicBezTo>
                  <a:pt x="6655076" y="1224078"/>
                  <a:pt x="6524366" y="1177701"/>
                  <a:pt x="6511050" y="1172841"/>
                </a:cubicBezTo>
                <a:cubicBezTo>
                  <a:pt x="6497735" y="1167980"/>
                  <a:pt x="6489944" y="1167522"/>
                  <a:pt x="6493742" y="1171813"/>
                </a:cubicBezTo>
                <a:close/>
                <a:moveTo>
                  <a:pt x="6601824" y="1283005"/>
                </a:moveTo>
                <a:cubicBezTo>
                  <a:pt x="6707655" y="1333665"/>
                  <a:pt x="6936124" y="1412305"/>
                  <a:pt x="6962414" y="1407130"/>
                </a:cubicBezTo>
                <a:cubicBezTo>
                  <a:pt x="6972373" y="1405176"/>
                  <a:pt x="6884140" y="1369301"/>
                  <a:pt x="6766353" y="1327402"/>
                </a:cubicBezTo>
                <a:cubicBezTo>
                  <a:pt x="6497557" y="1231810"/>
                  <a:pt x="6491380" y="1230145"/>
                  <a:pt x="6601824" y="1283005"/>
                </a:cubicBezTo>
                <a:close/>
                <a:moveTo>
                  <a:pt x="7116211" y="1324998"/>
                </a:moveTo>
                <a:cubicBezTo>
                  <a:pt x="7129526" y="1330716"/>
                  <a:pt x="7148585" y="1335381"/>
                  <a:pt x="7158569" y="1335381"/>
                </a:cubicBezTo>
                <a:cubicBezTo>
                  <a:pt x="7170006" y="1335381"/>
                  <a:pt x="7167780" y="1331549"/>
                  <a:pt x="7152519" y="1324998"/>
                </a:cubicBezTo>
                <a:cubicBezTo>
                  <a:pt x="7139204" y="1319279"/>
                  <a:pt x="7120145" y="1314614"/>
                  <a:pt x="7110161" y="1314614"/>
                </a:cubicBezTo>
                <a:cubicBezTo>
                  <a:pt x="7098724" y="1314614"/>
                  <a:pt x="7100950" y="1318446"/>
                  <a:pt x="7116211" y="1324998"/>
                </a:cubicBezTo>
                <a:close/>
                <a:moveTo>
                  <a:pt x="5604363" y="1436785"/>
                </a:moveTo>
                <a:cubicBezTo>
                  <a:pt x="5442359" y="1805617"/>
                  <a:pt x="5112910" y="2581517"/>
                  <a:pt x="5113616" y="2592580"/>
                </a:cubicBezTo>
                <a:cubicBezTo>
                  <a:pt x="5114924" y="2613262"/>
                  <a:pt x="5287788" y="2230835"/>
                  <a:pt x="5416137" y="1923335"/>
                </a:cubicBezTo>
                <a:cubicBezTo>
                  <a:pt x="5577810" y="1535988"/>
                  <a:pt x="5645319" y="1368970"/>
                  <a:pt x="5641699" y="1365342"/>
                </a:cubicBezTo>
                <a:cubicBezTo>
                  <a:pt x="5639414" y="1363073"/>
                  <a:pt x="5622615" y="1395217"/>
                  <a:pt x="5604363" y="1436785"/>
                </a:cubicBezTo>
                <a:close/>
                <a:moveTo>
                  <a:pt x="7154168" y="1454935"/>
                </a:moveTo>
                <a:cubicBezTo>
                  <a:pt x="7045142" y="1671754"/>
                  <a:pt x="6668595" y="2540587"/>
                  <a:pt x="6495390" y="2974957"/>
                </a:cubicBezTo>
                <a:cubicBezTo>
                  <a:pt x="6419690" y="3164798"/>
                  <a:pt x="6355682" y="3354376"/>
                  <a:pt x="6341330" y="3431266"/>
                </a:cubicBezTo>
                <a:lnTo>
                  <a:pt x="6332850" y="3476598"/>
                </a:lnTo>
                <a:lnTo>
                  <a:pt x="6294537" y="3476598"/>
                </a:lnTo>
                <a:cubicBezTo>
                  <a:pt x="6273464" y="3476598"/>
                  <a:pt x="6243385" y="3485579"/>
                  <a:pt x="6227699" y="3496540"/>
                </a:cubicBezTo>
                <a:cubicBezTo>
                  <a:pt x="6212014" y="3507518"/>
                  <a:pt x="6201435" y="3511588"/>
                  <a:pt x="6204196" y="3505606"/>
                </a:cubicBezTo>
                <a:cubicBezTo>
                  <a:pt x="6206941" y="3499625"/>
                  <a:pt x="6224385" y="3462093"/>
                  <a:pt x="6242943" y="3422200"/>
                </a:cubicBezTo>
                <a:cubicBezTo>
                  <a:pt x="6264033" y="3376876"/>
                  <a:pt x="6279132" y="3320218"/>
                  <a:pt x="6283210" y="3271105"/>
                </a:cubicBezTo>
                <a:lnTo>
                  <a:pt x="6289719" y="3192532"/>
                </a:lnTo>
                <a:lnTo>
                  <a:pt x="6265485" y="3098963"/>
                </a:lnTo>
                <a:lnTo>
                  <a:pt x="6241261" y="3005385"/>
                </a:lnTo>
                <a:lnTo>
                  <a:pt x="6252442" y="2955668"/>
                </a:lnTo>
                <a:cubicBezTo>
                  <a:pt x="6258586" y="2928308"/>
                  <a:pt x="6271637" y="2890462"/>
                  <a:pt x="6281443" y="2871548"/>
                </a:cubicBezTo>
                <a:cubicBezTo>
                  <a:pt x="6307011" y="2822137"/>
                  <a:pt x="6304003" y="2748561"/>
                  <a:pt x="6274892" y="2711590"/>
                </a:cubicBezTo>
                <a:cubicBezTo>
                  <a:pt x="6221938" y="2644353"/>
                  <a:pt x="6126023" y="2663956"/>
                  <a:pt x="6081507" y="2751110"/>
                </a:cubicBezTo>
                <a:cubicBezTo>
                  <a:pt x="6047596" y="2817506"/>
                  <a:pt x="6051071" y="2879331"/>
                  <a:pt x="6094882" y="2988603"/>
                </a:cubicBezTo>
                <a:lnTo>
                  <a:pt x="6132583" y="3082631"/>
                </a:lnTo>
                <a:lnTo>
                  <a:pt x="6125802" y="3139783"/>
                </a:lnTo>
                <a:cubicBezTo>
                  <a:pt x="6122081" y="3171213"/>
                  <a:pt x="6107839" y="3218839"/>
                  <a:pt x="6094151" y="3245622"/>
                </a:cubicBezTo>
                <a:cubicBezTo>
                  <a:pt x="6080479" y="3272396"/>
                  <a:pt x="6069280" y="3314117"/>
                  <a:pt x="6069280" y="3338300"/>
                </a:cubicBezTo>
                <a:cubicBezTo>
                  <a:pt x="6069280" y="3405341"/>
                  <a:pt x="6041690" y="3450206"/>
                  <a:pt x="5938918" y="3550233"/>
                </a:cubicBezTo>
                <a:cubicBezTo>
                  <a:pt x="5844584" y="3642035"/>
                  <a:pt x="5777737" y="3744969"/>
                  <a:pt x="5760964" y="3824221"/>
                </a:cubicBezTo>
                <a:cubicBezTo>
                  <a:pt x="5745695" y="3896386"/>
                  <a:pt x="5729763" y="3850876"/>
                  <a:pt x="5733128" y="3744654"/>
                </a:cubicBezTo>
                <a:lnTo>
                  <a:pt x="5736442" y="3639775"/>
                </a:lnTo>
                <a:lnTo>
                  <a:pt x="5695477" y="3582938"/>
                </a:lnTo>
                <a:lnTo>
                  <a:pt x="5654504" y="3526110"/>
                </a:lnTo>
                <a:lnTo>
                  <a:pt x="5662636" y="3464838"/>
                </a:lnTo>
                <a:lnTo>
                  <a:pt x="5670776" y="3403574"/>
                </a:lnTo>
                <a:lnTo>
                  <a:pt x="5650273" y="3360409"/>
                </a:lnTo>
                <a:cubicBezTo>
                  <a:pt x="5638012" y="3334603"/>
                  <a:pt x="5613455" y="3309486"/>
                  <a:pt x="5589187" y="3297930"/>
                </a:cubicBezTo>
                <a:lnTo>
                  <a:pt x="5548614" y="3278608"/>
                </a:lnTo>
                <a:lnTo>
                  <a:pt x="5515450" y="3290019"/>
                </a:lnTo>
                <a:cubicBezTo>
                  <a:pt x="5494989" y="3297072"/>
                  <a:pt x="5473560" y="3319241"/>
                  <a:pt x="5459539" y="3347901"/>
                </a:cubicBezTo>
                <a:lnTo>
                  <a:pt x="5436793" y="3394337"/>
                </a:lnTo>
                <a:lnTo>
                  <a:pt x="5450252" y="3439219"/>
                </a:lnTo>
                <a:cubicBezTo>
                  <a:pt x="5457661" y="3463894"/>
                  <a:pt x="5477426" y="3496948"/>
                  <a:pt x="5494173" y="3512668"/>
                </a:cubicBezTo>
                <a:lnTo>
                  <a:pt x="5524635" y="3541252"/>
                </a:lnTo>
                <a:lnTo>
                  <a:pt x="5524771" y="3602600"/>
                </a:lnTo>
                <a:cubicBezTo>
                  <a:pt x="5524848" y="3636342"/>
                  <a:pt x="5533014" y="3690656"/>
                  <a:pt x="5542930" y="3723293"/>
                </a:cubicBezTo>
                <a:cubicBezTo>
                  <a:pt x="5552837" y="3755930"/>
                  <a:pt x="5560952" y="3803471"/>
                  <a:pt x="5560952" y="3828928"/>
                </a:cubicBezTo>
                <a:cubicBezTo>
                  <a:pt x="5560952" y="3886241"/>
                  <a:pt x="5526114" y="3980201"/>
                  <a:pt x="5484818" y="4034268"/>
                </a:cubicBezTo>
                <a:cubicBezTo>
                  <a:pt x="5434082" y="4100707"/>
                  <a:pt x="5424217" y="4140141"/>
                  <a:pt x="5421787" y="4286469"/>
                </a:cubicBezTo>
                <a:lnTo>
                  <a:pt x="5419476" y="4425473"/>
                </a:lnTo>
                <a:lnTo>
                  <a:pt x="5381554" y="4507572"/>
                </a:lnTo>
                <a:cubicBezTo>
                  <a:pt x="5357711" y="4559208"/>
                  <a:pt x="5319950" y="4613258"/>
                  <a:pt x="5279826" y="4653203"/>
                </a:cubicBezTo>
                <a:lnTo>
                  <a:pt x="5216005" y="4716727"/>
                </a:lnTo>
                <a:lnTo>
                  <a:pt x="5104660" y="4755431"/>
                </a:lnTo>
                <a:cubicBezTo>
                  <a:pt x="5043413" y="4776724"/>
                  <a:pt x="4977892" y="4794143"/>
                  <a:pt x="4959046" y="4794143"/>
                </a:cubicBezTo>
                <a:lnTo>
                  <a:pt x="4924769" y="4794143"/>
                </a:lnTo>
                <a:lnTo>
                  <a:pt x="4853393" y="4722105"/>
                </a:lnTo>
                <a:cubicBezTo>
                  <a:pt x="4773164" y="4641145"/>
                  <a:pt x="4733729" y="4626054"/>
                  <a:pt x="4677776" y="4654945"/>
                </a:cubicBezTo>
                <a:cubicBezTo>
                  <a:pt x="4610921" y="4689476"/>
                  <a:pt x="4601914" y="4761557"/>
                  <a:pt x="4659728" y="4799395"/>
                </a:cubicBezTo>
                <a:cubicBezTo>
                  <a:pt x="4701908" y="4826993"/>
                  <a:pt x="4697158" y="4845423"/>
                  <a:pt x="4634654" y="4896576"/>
                </a:cubicBezTo>
                <a:cubicBezTo>
                  <a:pt x="4601659" y="4923570"/>
                  <a:pt x="4565581" y="4969591"/>
                  <a:pt x="4544143" y="5011991"/>
                </a:cubicBezTo>
                <a:cubicBezTo>
                  <a:pt x="4491087" y="5116955"/>
                  <a:pt x="4444795" y="5138861"/>
                  <a:pt x="4339618" y="5108739"/>
                </a:cubicBezTo>
                <a:lnTo>
                  <a:pt x="4298501" y="5096970"/>
                </a:lnTo>
                <a:lnTo>
                  <a:pt x="4261029" y="5114831"/>
                </a:lnTo>
                <a:cubicBezTo>
                  <a:pt x="4221509" y="5133678"/>
                  <a:pt x="4159880" y="5212054"/>
                  <a:pt x="4173705" y="5225870"/>
                </a:cubicBezTo>
                <a:cubicBezTo>
                  <a:pt x="4178166" y="5230332"/>
                  <a:pt x="4201371" y="5213890"/>
                  <a:pt x="4225248" y="5189324"/>
                </a:cubicBezTo>
                <a:cubicBezTo>
                  <a:pt x="4272101" y="5141146"/>
                  <a:pt x="4287863" y="5137688"/>
                  <a:pt x="4368228" y="5157902"/>
                </a:cubicBezTo>
                <a:lnTo>
                  <a:pt x="4420740" y="5171099"/>
                </a:lnTo>
                <a:lnTo>
                  <a:pt x="4475784" y="5146780"/>
                </a:lnTo>
                <a:lnTo>
                  <a:pt x="4530845" y="5122461"/>
                </a:lnTo>
                <a:lnTo>
                  <a:pt x="4567493" y="5049956"/>
                </a:lnTo>
                <a:cubicBezTo>
                  <a:pt x="4590554" y="5004335"/>
                  <a:pt x="4626700" y="4958451"/>
                  <a:pt x="4664988" y="4926213"/>
                </a:cubicBezTo>
                <a:lnTo>
                  <a:pt x="4725827" y="4874976"/>
                </a:lnTo>
                <a:lnTo>
                  <a:pt x="4725827" y="4840027"/>
                </a:lnTo>
                <a:cubicBezTo>
                  <a:pt x="4725827" y="4817969"/>
                  <a:pt x="4714296" y="4794398"/>
                  <a:pt x="4694549" y="4776121"/>
                </a:cubicBezTo>
                <a:cubicBezTo>
                  <a:pt x="4657689" y="4742014"/>
                  <a:pt x="4660068" y="4709827"/>
                  <a:pt x="4700964" y="4689468"/>
                </a:cubicBezTo>
                <a:lnTo>
                  <a:pt x="4730339" y="4674827"/>
                </a:lnTo>
                <a:lnTo>
                  <a:pt x="4755210" y="4688125"/>
                </a:lnTo>
                <a:cubicBezTo>
                  <a:pt x="4768890" y="4695442"/>
                  <a:pt x="4807365" y="4730084"/>
                  <a:pt x="4840707" y="4765100"/>
                </a:cubicBezTo>
                <a:cubicBezTo>
                  <a:pt x="4918124" y="4846417"/>
                  <a:pt x="4948348" y="4853861"/>
                  <a:pt x="5057773" y="4818572"/>
                </a:cubicBezTo>
                <a:cubicBezTo>
                  <a:pt x="5225037" y="4764616"/>
                  <a:pt x="5241207" y="4757580"/>
                  <a:pt x="5280940" y="4721332"/>
                </a:cubicBezTo>
                <a:cubicBezTo>
                  <a:pt x="5303049" y="4701169"/>
                  <a:pt x="5318845" y="4691635"/>
                  <a:pt x="5316066" y="4700132"/>
                </a:cubicBezTo>
                <a:cubicBezTo>
                  <a:pt x="5306431" y="4729540"/>
                  <a:pt x="5191483" y="4806209"/>
                  <a:pt x="5116819" y="4833017"/>
                </a:cubicBezTo>
                <a:cubicBezTo>
                  <a:pt x="5075574" y="4847828"/>
                  <a:pt x="5043863" y="4861958"/>
                  <a:pt x="5046336" y="4864422"/>
                </a:cubicBezTo>
                <a:cubicBezTo>
                  <a:pt x="5058155" y="4876242"/>
                  <a:pt x="5190302" y="4825718"/>
                  <a:pt x="5246705" y="4787813"/>
                </a:cubicBezTo>
                <a:cubicBezTo>
                  <a:pt x="5281603" y="4764353"/>
                  <a:pt x="5312447" y="4747426"/>
                  <a:pt x="5315225" y="4750196"/>
                </a:cubicBezTo>
                <a:cubicBezTo>
                  <a:pt x="5321776" y="4756748"/>
                  <a:pt x="5259909" y="4800567"/>
                  <a:pt x="5181303" y="4845058"/>
                </a:cubicBezTo>
                <a:cubicBezTo>
                  <a:pt x="5147137" y="4864397"/>
                  <a:pt x="5132794" y="4876480"/>
                  <a:pt x="5149439" y="4871891"/>
                </a:cubicBezTo>
                <a:cubicBezTo>
                  <a:pt x="5183096" y="4862638"/>
                  <a:pt x="5248506" y="4829151"/>
                  <a:pt x="5294680" y="4797542"/>
                </a:cubicBezTo>
                <a:lnTo>
                  <a:pt x="5324937" y="4776835"/>
                </a:lnTo>
                <a:lnTo>
                  <a:pt x="5303015" y="4802368"/>
                </a:lnTo>
                <a:cubicBezTo>
                  <a:pt x="5288128" y="4819702"/>
                  <a:pt x="5285673" y="4829432"/>
                  <a:pt x="5295342" y="4832643"/>
                </a:cubicBezTo>
                <a:cubicBezTo>
                  <a:pt x="5315310" y="4839297"/>
                  <a:pt x="5221086" y="4932790"/>
                  <a:pt x="5115952" y="5010649"/>
                </a:cubicBezTo>
                <a:cubicBezTo>
                  <a:pt x="5067587" y="5046481"/>
                  <a:pt x="5030370" y="5078158"/>
                  <a:pt x="5033276" y="5081046"/>
                </a:cubicBezTo>
                <a:cubicBezTo>
                  <a:pt x="5042088" y="5089858"/>
                  <a:pt x="5221188" y="4964246"/>
                  <a:pt x="5271610" y="4913884"/>
                </a:cubicBezTo>
                <a:cubicBezTo>
                  <a:pt x="5297611" y="4887926"/>
                  <a:pt x="5318888" y="4872147"/>
                  <a:pt x="5318888" y="4878842"/>
                </a:cubicBezTo>
                <a:cubicBezTo>
                  <a:pt x="5318888" y="4885554"/>
                  <a:pt x="5285137" y="4922262"/>
                  <a:pt x="5243893" y="4960439"/>
                </a:cubicBezTo>
                <a:cubicBezTo>
                  <a:pt x="5105603" y="5088448"/>
                  <a:pt x="5016307" y="5179621"/>
                  <a:pt x="5016307" y="5192842"/>
                </a:cubicBezTo>
                <a:cubicBezTo>
                  <a:pt x="5016307" y="5200065"/>
                  <a:pt x="5033506" y="5186401"/>
                  <a:pt x="5054536" y="5162482"/>
                </a:cubicBezTo>
                <a:cubicBezTo>
                  <a:pt x="5075557" y="5138572"/>
                  <a:pt x="5127270" y="5094412"/>
                  <a:pt x="5169424" y="5064367"/>
                </a:cubicBezTo>
                <a:cubicBezTo>
                  <a:pt x="5211587" y="5034313"/>
                  <a:pt x="5265195" y="4987443"/>
                  <a:pt x="5288544" y="4960193"/>
                </a:cubicBezTo>
                <a:cubicBezTo>
                  <a:pt x="5311886" y="4932960"/>
                  <a:pt x="5330988" y="4914887"/>
                  <a:pt x="5330988" y="4920053"/>
                </a:cubicBezTo>
                <a:cubicBezTo>
                  <a:pt x="5330988" y="4944533"/>
                  <a:pt x="5272103" y="5006527"/>
                  <a:pt x="5187821" y="5070782"/>
                </a:cubicBezTo>
                <a:cubicBezTo>
                  <a:pt x="5136753" y="5109716"/>
                  <a:pt x="5084080" y="5153969"/>
                  <a:pt x="5070765" y="5169118"/>
                </a:cubicBezTo>
                <a:cubicBezTo>
                  <a:pt x="5057458" y="5184261"/>
                  <a:pt x="5092212" y="5163026"/>
                  <a:pt x="5148020" y="5121917"/>
                </a:cubicBezTo>
                <a:cubicBezTo>
                  <a:pt x="5243740" y="5051384"/>
                  <a:pt x="5285103" y="5033769"/>
                  <a:pt x="5243714" y="5081157"/>
                </a:cubicBezTo>
                <a:cubicBezTo>
                  <a:pt x="5214068" y="5115086"/>
                  <a:pt x="5195230" y="5156772"/>
                  <a:pt x="5209531" y="5156772"/>
                </a:cubicBezTo>
                <a:cubicBezTo>
                  <a:pt x="5216422" y="5156772"/>
                  <a:pt x="5222055" y="5148811"/>
                  <a:pt x="5222055" y="5139064"/>
                </a:cubicBezTo>
                <a:cubicBezTo>
                  <a:pt x="5222055" y="5129327"/>
                  <a:pt x="5239023" y="5102051"/>
                  <a:pt x="5259756" y="5078472"/>
                </a:cubicBezTo>
                <a:lnTo>
                  <a:pt x="5297450" y="5035596"/>
                </a:lnTo>
                <a:lnTo>
                  <a:pt x="5274890" y="5043719"/>
                </a:lnTo>
                <a:lnTo>
                  <a:pt x="5252313" y="5051842"/>
                </a:lnTo>
                <a:lnTo>
                  <a:pt x="5288629" y="5014489"/>
                </a:lnTo>
                <a:cubicBezTo>
                  <a:pt x="5308598" y="4993943"/>
                  <a:pt x="5326620" y="4981809"/>
                  <a:pt x="5328676" y="4987511"/>
                </a:cubicBezTo>
                <a:cubicBezTo>
                  <a:pt x="5336315" y="5008668"/>
                  <a:pt x="5252670" y="5187438"/>
                  <a:pt x="5194491" y="5274312"/>
                </a:cubicBezTo>
                <a:cubicBezTo>
                  <a:pt x="5161412" y="5323697"/>
                  <a:pt x="5105068" y="5395701"/>
                  <a:pt x="5069278" y="5434312"/>
                </a:cubicBezTo>
                <a:cubicBezTo>
                  <a:pt x="5033488" y="5472914"/>
                  <a:pt x="5004199" y="5508015"/>
                  <a:pt x="5004199" y="5512323"/>
                </a:cubicBezTo>
                <a:cubicBezTo>
                  <a:pt x="5004199" y="5531331"/>
                  <a:pt x="5084522" y="5458112"/>
                  <a:pt x="5143245" y="5385547"/>
                </a:cubicBezTo>
                <a:cubicBezTo>
                  <a:pt x="5230569" y="5277651"/>
                  <a:pt x="5275085" y="5202249"/>
                  <a:pt x="5308666" y="5105408"/>
                </a:cubicBezTo>
                <a:cubicBezTo>
                  <a:pt x="5341116" y="5011829"/>
                  <a:pt x="5360455" y="4995744"/>
                  <a:pt x="5337751" y="5081225"/>
                </a:cubicBezTo>
                <a:cubicBezTo>
                  <a:pt x="5307315" y="5195791"/>
                  <a:pt x="5212887" y="5356198"/>
                  <a:pt x="5072669" y="5531493"/>
                </a:cubicBezTo>
                <a:lnTo>
                  <a:pt x="5000163" y="5622148"/>
                </a:lnTo>
                <a:lnTo>
                  <a:pt x="5057493" y="5567758"/>
                </a:lnTo>
                <a:cubicBezTo>
                  <a:pt x="5139438" y="5490010"/>
                  <a:pt x="5230994" y="5362800"/>
                  <a:pt x="5291128" y="5243120"/>
                </a:cubicBezTo>
                <a:cubicBezTo>
                  <a:pt x="5319704" y="5186248"/>
                  <a:pt x="5343087" y="5147893"/>
                  <a:pt x="5343087" y="5157860"/>
                </a:cubicBezTo>
                <a:cubicBezTo>
                  <a:pt x="5343087" y="5183343"/>
                  <a:pt x="5242949" y="5374850"/>
                  <a:pt x="5185255" y="5459693"/>
                </a:cubicBezTo>
                <a:cubicBezTo>
                  <a:pt x="5158760" y="5498660"/>
                  <a:pt x="5108543" y="5564308"/>
                  <a:pt x="5073662" y="5605562"/>
                </a:cubicBezTo>
                <a:cubicBezTo>
                  <a:pt x="4950260" y="5751550"/>
                  <a:pt x="4940480" y="5766420"/>
                  <a:pt x="5015033" y="5694678"/>
                </a:cubicBezTo>
                <a:cubicBezTo>
                  <a:pt x="5056498" y="5654785"/>
                  <a:pt x="5120787" y="5582704"/>
                  <a:pt x="5157911" y="5534517"/>
                </a:cubicBezTo>
                <a:cubicBezTo>
                  <a:pt x="5225981" y="5446157"/>
                  <a:pt x="5255092" y="5418694"/>
                  <a:pt x="5215563" y="5480119"/>
                </a:cubicBezTo>
                <a:cubicBezTo>
                  <a:pt x="5131128" y="5611365"/>
                  <a:pt x="4959241" y="5805056"/>
                  <a:pt x="4820127" y="5925705"/>
                </a:cubicBezTo>
                <a:lnTo>
                  <a:pt x="4751037" y="5985635"/>
                </a:lnTo>
                <a:lnTo>
                  <a:pt x="4773818" y="5999842"/>
                </a:lnTo>
                <a:lnTo>
                  <a:pt x="4796607" y="6014058"/>
                </a:lnTo>
                <a:lnTo>
                  <a:pt x="4897382" y="5925484"/>
                </a:lnTo>
                <a:cubicBezTo>
                  <a:pt x="4998719" y="5836426"/>
                  <a:pt x="5135513" y="5698060"/>
                  <a:pt x="5233093" y="5585891"/>
                </a:cubicBezTo>
                <a:lnTo>
                  <a:pt x="5285689" y="5525451"/>
                </a:lnTo>
                <a:lnTo>
                  <a:pt x="5252152" y="5585891"/>
                </a:lnTo>
                <a:cubicBezTo>
                  <a:pt x="5189792" y="5698281"/>
                  <a:pt x="5110505" y="5799583"/>
                  <a:pt x="5045741" y="5849623"/>
                </a:cubicBezTo>
                <a:cubicBezTo>
                  <a:pt x="5010292" y="5877017"/>
                  <a:pt x="4983008" y="5901157"/>
                  <a:pt x="4985115" y="5903256"/>
                </a:cubicBezTo>
                <a:cubicBezTo>
                  <a:pt x="4991700" y="5909833"/>
                  <a:pt x="5116190" y="5857933"/>
                  <a:pt x="5181431" y="5821430"/>
                </a:cubicBezTo>
                <a:cubicBezTo>
                  <a:pt x="5254981" y="5780253"/>
                  <a:pt x="5473840" y="5626719"/>
                  <a:pt x="5585152" y="5538188"/>
                </a:cubicBezTo>
                <a:cubicBezTo>
                  <a:pt x="5628427" y="5503775"/>
                  <a:pt x="5671991" y="5470824"/>
                  <a:pt x="5681984" y="5464978"/>
                </a:cubicBezTo>
                <a:lnTo>
                  <a:pt x="5700134" y="5454322"/>
                </a:lnTo>
                <a:lnTo>
                  <a:pt x="5682613" y="5477800"/>
                </a:lnTo>
                <a:cubicBezTo>
                  <a:pt x="5672977" y="5490707"/>
                  <a:pt x="5648463" y="5519741"/>
                  <a:pt x="5628147" y="5542310"/>
                </a:cubicBezTo>
                <a:lnTo>
                  <a:pt x="5591210" y="5583359"/>
                </a:lnTo>
                <a:lnTo>
                  <a:pt x="5631894" y="5560442"/>
                </a:lnTo>
                <a:cubicBezTo>
                  <a:pt x="5654266" y="5547850"/>
                  <a:pt x="5675271" y="5530745"/>
                  <a:pt x="5678568" y="5522426"/>
                </a:cubicBezTo>
                <a:cubicBezTo>
                  <a:pt x="5681874" y="5514125"/>
                  <a:pt x="5693514" y="5507429"/>
                  <a:pt x="5704458" y="5507574"/>
                </a:cubicBezTo>
                <a:cubicBezTo>
                  <a:pt x="5716924" y="5507718"/>
                  <a:pt x="5702156" y="5527202"/>
                  <a:pt x="5664854" y="5559788"/>
                </a:cubicBezTo>
                <a:cubicBezTo>
                  <a:pt x="5632140" y="5588381"/>
                  <a:pt x="5604015" y="5621009"/>
                  <a:pt x="5602341" y="5632319"/>
                </a:cubicBezTo>
                <a:cubicBezTo>
                  <a:pt x="5597005" y="5668677"/>
                  <a:pt x="5493086" y="5775435"/>
                  <a:pt x="5431635" y="5807706"/>
                </a:cubicBezTo>
                <a:cubicBezTo>
                  <a:pt x="5382463" y="5833538"/>
                  <a:pt x="5385224" y="5821744"/>
                  <a:pt x="5439919" y="5772401"/>
                </a:cubicBezTo>
                <a:cubicBezTo>
                  <a:pt x="5499985" y="5718207"/>
                  <a:pt x="5483705" y="5721138"/>
                  <a:pt x="5413044" y="5777236"/>
                </a:cubicBezTo>
                <a:cubicBezTo>
                  <a:pt x="5388283" y="5796890"/>
                  <a:pt x="5371425" y="5818472"/>
                  <a:pt x="5375580" y="5825194"/>
                </a:cubicBezTo>
                <a:cubicBezTo>
                  <a:pt x="5379744" y="5831914"/>
                  <a:pt x="5377177" y="5833733"/>
                  <a:pt x="5369878" y="5829238"/>
                </a:cubicBezTo>
                <a:cubicBezTo>
                  <a:pt x="5362579" y="5824726"/>
                  <a:pt x="5284126" y="5862997"/>
                  <a:pt x="5195544" y="5914268"/>
                </a:cubicBezTo>
                <a:cubicBezTo>
                  <a:pt x="5106946" y="5965548"/>
                  <a:pt x="4983662" y="6034153"/>
                  <a:pt x="4921573" y="6066731"/>
                </a:cubicBezTo>
                <a:cubicBezTo>
                  <a:pt x="4859485" y="6099309"/>
                  <a:pt x="4811528" y="6128802"/>
                  <a:pt x="4815012" y="6132269"/>
                </a:cubicBezTo>
                <a:cubicBezTo>
                  <a:pt x="4823721" y="6140978"/>
                  <a:pt x="4992703" y="6057342"/>
                  <a:pt x="5170895" y="5956116"/>
                </a:cubicBezTo>
                <a:cubicBezTo>
                  <a:pt x="5252594" y="5909714"/>
                  <a:pt x="5337012" y="5868010"/>
                  <a:pt x="5358501" y="5863456"/>
                </a:cubicBezTo>
                <a:lnTo>
                  <a:pt x="5397553" y="5855163"/>
                </a:lnTo>
                <a:lnTo>
                  <a:pt x="5363930" y="5890774"/>
                </a:lnTo>
                <a:cubicBezTo>
                  <a:pt x="5332364" y="5924193"/>
                  <a:pt x="5193879" y="5990818"/>
                  <a:pt x="5155965" y="5990818"/>
                </a:cubicBezTo>
                <a:cubicBezTo>
                  <a:pt x="5146508" y="5990818"/>
                  <a:pt x="5135087" y="5996758"/>
                  <a:pt x="5130593" y="6004022"/>
                </a:cubicBezTo>
                <a:lnTo>
                  <a:pt x="5122427" y="6017219"/>
                </a:lnTo>
                <a:lnTo>
                  <a:pt x="5202503" y="6008662"/>
                </a:lnTo>
                <a:cubicBezTo>
                  <a:pt x="5246543" y="6003946"/>
                  <a:pt x="5282571" y="6002884"/>
                  <a:pt x="5282571" y="6006309"/>
                </a:cubicBezTo>
                <a:cubicBezTo>
                  <a:pt x="5282571" y="6009716"/>
                  <a:pt x="5245804" y="6018816"/>
                  <a:pt x="5200881" y="6026514"/>
                </a:cubicBezTo>
                <a:cubicBezTo>
                  <a:pt x="5118043" y="6040722"/>
                  <a:pt x="4975131" y="6086699"/>
                  <a:pt x="4984554" y="6096114"/>
                </a:cubicBezTo>
                <a:cubicBezTo>
                  <a:pt x="4987392" y="6098943"/>
                  <a:pt x="5018406" y="6092749"/>
                  <a:pt x="5053473" y="6082340"/>
                </a:cubicBezTo>
                <a:cubicBezTo>
                  <a:pt x="5088549" y="6071940"/>
                  <a:pt x="5119326" y="6065516"/>
                  <a:pt x="5121883" y="6068065"/>
                </a:cubicBezTo>
                <a:cubicBezTo>
                  <a:pt x="5127687" y="6073869"/>
                  <a:pt x="4936596" y="6143307"/>
                  <a:pt x="4865935" y="6161074"/>
                </a:cubicBezTo>
                <a:lnTo>
                  <a:pt x="4813381" y="6174304"/>
                </a:lnTo>
                <a:lnTo>
                  <a:pt x="4819397" y="6197280"/>
                </a:lnTo>
                <a:lnTo>
                  <a:pt x="4825413" y="6220256"/>
                </a:lnTo>
                <a:lnTo>
                  <a:pt x="4857319" y="6212787"/>
                </a:lnTo>
                <a:cubicBezTo>
                  <a:pt x="4874865" y="6208691"/>
                  <a:pt x="4926901" y="6192428"/>
                  <a:pt x="4972964" y="6176666"/>
                </a:cubicBezTo>
                <a:cubicBezTo>
                  <a:pt x="5019018" y="6160904"/>
                  <a:pt x="5058759" y="6150079"/>
                  <a:pt x="5061291" y="6152602"/>
                </a:cubicBezTo>
                <a:cubicBezTo>
                  <a:pt x="5063823" y="6155126"/>
                  <a:pt x="5062268" y="6171602"/>
                  <a:pt x="5057858" y="6189216"/>
                </a:cubicBezTo>
                <a:lnTo>
                  <a:pt x="5049803" y="6221224"/>
                </a:lnTo>
                <a:lnTo>
                  <a:pt x="5027005" y="6214818"/>
                </a:lnTo>
                <a:cubicBezTo>
                  <a:pt x="5014463" y="6211291"/>
                  <a:pt x="4991938" y="6205004"/>
                  <a:pt x="4976966" y="6200857"/>
                </a:cubicBezTo>
                <a:cubicBezTo>
                  <a:pt x="4961994" y="6196702"/>
                  <a:pt x="4953633" y="6197424"/>
                  <a:pt x="4958391" y="6202437"/>
                </a:cubicBezTo>
                <a:cubicBezTo>
                  <a:pt x="4963150" y="6207468"/>
                  <a:pt x="4961382" y="6222159"/>
                  <a:pt x="4954449" y="6235075"/>
                </a:cubicBezTo>
                <a:lnTo>
                  <a:pt x="4941856" y="6258561"/>
                </a:lnTo>
                <a:lnTo>
                  <a:pt x="4891341" y="6251737"/>
                </a:lnTo>
                <a:lnTo>
                  <a:pt x="4840809" y="6244889"/>
                </a:lnTo>
                <a:lnTo>
                  <a:pt x="4883167" y="6260957"/>
                </a:lnTo>
                <a:cubicBezTo>
                  <a:pt x="4925032" y="6276829"/>
                  <a:pt x="4944193" y="6307980"/>
                  <a:pt x="4920919" y="6322340"/>
                </a:cubicBezTo>
                <a:cubicBezTo>
                  <a:pt x="4914326" y="6326410"/>
                  <a:pt x="4886787" y="6324778"/>
                  <a:pt x="4859741" y="6318711"/>
                </a:cubicBezTo>
                <a:cubicBezTo>
                  <a:pt x="4832686" y="6312645"/>
                  <a:pt x="4810551" y="6311930"/>
                  <a:pt x="4810551" y="6317131"/>
                </a:cubicBezTo>
                <a:cubicBezTo>
                  <a:pt x="4810551" y="6322323"/>
                  <a:pt x="4829899" y="6330208"/>
                  <a:pt x="4853554" y="6334643"/>
                </a:cubicBezTo>
                <a:cubicBezTo>
                  <a:pt x="4895760" y="6342546"/>
                  <a:pt x="4916493" y="6365199"/>
                  <a:pt x="4902387" y="6387996"/>
                </a:cubicBezTo>
                <a:cubicBezTo>
                  <a:pt x="4894171" y="6401269"/>
                  <a:pt x="4810551" y="6379321"/>
                  <a:pt x="4810551" y="6363899"/>
                </a:cubicBezTo>
                <a:cubicBezTo>
                  <a:pt x="4810551" y="6358563"/>
                  <a:pt x="4803337" y="6356965"/>
                  <a:pt x="4794526" y="6360355"/>
                </a:cubicBezTo>
                <a:cubicBezTo>
                  <a:pt x="4785714" y="6363729"/>
                  <a:pt x="4733466" y="6352275"/>
                  <a:pt x="4678422" y="6334907"/>
                </a:cubicBezTo>
                <a:cubicBezTo>
                  <a:pt x="4623361" y="6317539"/>
                  <a:pt x="4575760" y="6305889"/>
                  <a:pt x="4572633" y="6309016"/>
                </a:cubicBezTo>
                <a:cubicBezTo>
                  <a:pt x="4569515" y="6312135"/>
                  <a:pt x="4612229" y="6329528"/>
                  <a:pt x="4667571" y="6347661"/>
                </a:cubicBezTo>
                <a:cubicBezTo>
                  <a:pt x="4781126" y="6384870"/>
                  <a:pt x="4790014" y="6390291"/>
                  <a:pt x="4779978" y="6416377"/>
                </a:cubicBezTo>
                <a:lnTo>
                  <a:pt x="4772824" y="6435011"/>
                </a:lnTo>
                <a:lnTo>
                  <a:pt x="4655964" y="6400835"/>
                </a:lnTo>
                <a:cubicBezTo>
                  <a:pt x="4591692" y="6382048"/>
                  <a:pt x="4537285" y="6368504"/>
                  <a:pt x="4535042" y="6370722"/>
                </a:cubicBezTo>
                <a:cubicBezTo>
                  <a:pt x="4532816" y="6372965"/>
                  <a:pt x="4582983" y="6393103"/>
                  <a:pt x="4646541" y="6415484"/>
                </a:cubicBezTo>
                <a:cubicBezTo>
                  <a:pt x="4749695" y="6451835"/>
                  <a:pt x="4780862" y="6473757"/>
                  <a:pt x="4753060" y="6490428"/>
                </a:cubicBezTo>
                <a:cubicBezTo>
                  <a:pt x="4748064" y="6493428"/>
                  <a:pt x="4690207" y="6479909"/>
                  <a:pt x="4624474" y="6460400"/>
                </a:cubicBezTo>
                <a:cubicBezTo>
                  <a:pt x="4558758" y="6440890"/>
                  <a:pt x="4502583" y="6427329"/>
                  <a:pt x="4499652" y="6430244"/>
                </a:cubicBezTo>
                <a:cubicBezTo>
                  <a:pt x="4496729" y="6433167"/>
                  <a:pt x="4547788" y="6453126"/>
                  <a:pt x="4613113" y="6474581"/>
                </a:cubicBezTo>
                <a:cubicBezTo>
                  <a:pt x="4678430" y="6496037"/>
                  <a:pt x="4735386" y="6516999"/>
                  <a:pt x="4739694" y="6521154"/>
                </a:cubicBezTo>
                <a:cubicBezTo>
                  <a:pt x="4743994" y="6525317"/>
                  <a:pt x="4742991" y="6540459"/>
                  <a:pt x="4737468" y="6554794"/>
                </a:cubicBezTo>
                <a:lnTo>
                  <a:pt x="4727441" y="6580880"/>
                </a:lnTo>
                <a:lnTo>
                  <a:pt x="4604336" y="6544979"/>
                </a:lnTo>
                <a:cubicBezTo>
                  <a:pt x="4536631" y="6525241"/>
                  <a:pt x="4478979" y="6511340"/>
                  <a:pt x="4476234" y="6514084"/>
                </a:cubicBezTo>
                <a:cubicBezTo>
                  <a:pt x="4473489" y="6516829"/>
                  <a:pt x="4525797" y="6537519"/>
                  <a:pt x="4592474" y="6560062"/>
                </a:cubicBezTo>
                <a:lnTo>
                  <a:pt x="4713727" y="6601051"/>
                </a:lnTo>
                <a:lnTo>
                  <a:pt x="4713727" y="6621589"/>
                </a:lnTo>
                <a:cubicBezTo>
                  <a:pt x="4713727" y="6632882"/>
                  <a:pt x="4709589" y="6644693"/>
                  <a:pt x="4704516" y="6647811"/>
                </a:cubicBezTo>
                <a:cubicBezTo>
                  <a:pt x="4699452" y="6650938"/>
                  <a:pt x="4619189" y="6629882"/>
                  <a:pt x="4526138" y="6601043"/>
                </a:cubicBezTo>
                <a:cubicBezTo>
                  <a:pt x="4433103" y="6572187"/>
                  <a:pt x="4355287" y="6550265"/>
                  <a:pt x="4353239" y="6552304"/>
                </a:cubicBezTo>
                <a:cubicBezTo>
                  <a:pt x="4349237" y="6556306"/>
                  <a:pt x="4610241" y="6650479"/>
                  <a:pt x="4659720" y="6662885"/>
                </a:cubicBezTo>
                <a:cubicBezTo>
                  <a:pt x="4690496" y="6670592"/>
                  <a:pt x="4703241" y="6716467"/>
                  <a:pt x="4674385" y="6715660"/>
                </a:cubicBezTo>
                <a:cubicBezTo>
                  <a:pt x="4666076" y="6715414"/>
                  <a:pt x="4539436" y="6675248"/>
                  <a:pt x="4392988" y="6626381"/>
                </a:cubicBezTo>
                <a:cubicBezTo>
                  <a:pt x="4246542" y="6577506"/>
                  <a:pt x="4125102" y="6538972"/>
                  <a:pt x="4123113" y="6540748"/>
                </a:cubicBezTo>
                <a:cubicBezTo>
                  <a:pt x="4119043" y="6544384"/>
                  <a:pt x="4470847" y="6674398"/>
                  <a:pt x="4595720" y="6715405"/>
                </a:cubicBezTo>
                <a:cubicBezTo>
                  <a:pt x="4680002" y="6743072"/>
                  <a:pt x="4684395" y="6746793"/>
                  <a:pt x="4666390" y="6775199"/>
                </a:cubicBezTo>
                <a:lnTo>
                  <a:pt x="4655726" y="6792014"/>
                </a:lnTo>
                <a:lnTo>
                  <a:pt x="4403330" y="6706806"/>
                </a:lnTo>
                <a:cubicBezTo>
                  <a:pt x="4264505" y="6659945"/>
                  <a:pt x="4140031" y="6617978"/>
                  <a:pt x="4126716" y="6613542"/>
                </a:cubicBezTo>
                <a:lnTo>
                  <a:pt x="4102516" y="6605470"/>
                </a:lnTo>
                <a:lnTo>
                  <a:pt x="4122348" y="6618318"/>
                </a:lnTo>
                <a:cubicBezTo>
                  <a:pt x="4145894" y="6633570"/>
                  <a:pt x="4571852" y="6793535"/>
                  <a:pt x="4619928" y="6805176"/>
                </a:cubicBezTo>
                <a:cubicBezTo>
                  <a:pt x="4655242" y="6813733"/>
                  <a:pt x="4668752" y="6861130"/>
                  <a:pt x="4635877" y="6861130"/>
                </a:cubicBezTo>
                <a:cubicBezTo>
                  <a:pt x="4626343" y="6861130"/>
                  <a:pt x="4526936" y="6829206"/>
                  <a:pt x="4414996" y="6790188"/>
                </a:cubicBezTo>
                <a:cubicBezTo>
                  <a:pt x="4148834" y="6697417"/>
                  <a:pt x="4151825" y="6698284"/>
                  <a:pt x="4233176" y="6737693"/>
                </a:cubicBezTo>
                <a:cubicBezTo>
                  <a:pt x="4271761" y="6756378"/>
                  <a:pt x="4376513" y="6798600"/>
                  <a:pt x="4465961" y="6831518"/>
                </a:cubicBezTo>
                <a:lnTo>
                  <a:pt x="4628578" y="6891354"/>
                </a:lnTo>
                <a:lnTo>
                  <a:pt x="4628782" y="6911789"/>
                </a:lnTo>
                <a:cubicBezTo>
                  <a:pt x="4628901" y="6923031"/>
                  <a:pt x="4624814" y="6934816"/>
                  <a:pt x="4619699" y="6937977"/>
                </a:cubicBezTo>
                <a:cubicBezTo>
                  <a:pt x="4614575" y="6941138"/>
                  <a:pt x="4526341" y="6911721"/>
                  <a:pt x="4423637" y="6872592"/>
                </a:cubicBezTo>
                <a:cubicBezTo>
                  <a:pt x="4320925" y="6833472"/>
                  <a:pt x="4234986" y="6803375"/>
                  <a:pt x="4232632" y="6805720"/>
                </a:cubicBezTo>
                <a:cubicBezTo>
                  <a:pt x="4228349" y="6810003"/>
                  <a:pt x="4474815" y="6916131"/>
                  <a:pt x="4559412" y="6946432"/>
                </a:cubicBezTo>
                <a:lnTo>
                  <a:pt x="4604795" y="6962695"/>
                </a:lnTo>
                <a:lnTo>
                  <a:pt x="4604795" y="6989766"/>
                </a:lnTo>
                <a:cubicBezTo>
                  <a:pt x="4604795" y="7004662"/>
                  <a:pt x="4599696" y="7019991"/>
                  <a:pt x="4593477" y="7023831"/>
                </a:cubicBezTo>
                <a:cubicBezTo>
                  <a:pt x="4587248" y="7027672"/>
                  <a:pt x="4523750" y="7008919"/>
                  <a:pt x="4452366" y="6982145"/>
                </a:cubicBezTo>
                <a:cubicBezTo>
                  <a:pt x="4380999" y="6955353"/>
                  <a:pt x="4319829" y="6936218"/>
                  <a:pt x="4316439" y="6939608"/>
                </a:cubicBezTo>
                <a:cubicBezTo>
                  <a:pt x="4313048" y="6942974"/>
                  <a:pt x="4312555" y="6945761"/>
                  <a:pt x="4315325" y="6945769"/>
                </a:cubicBezTo>
                <a:cubicBezTo>
                  <a:pt x="4335242" y="6945888"/>
                  <a:pt x="4576593" y="7051013"/>
                  <a:pt x="4578904" y="7060581"/>
                </a:cubicBezTo>
                <a:cubicBezTo>
                  <a:pt x="4580518" y="7067226"/>
                  <a:pt x="4579320" y="7082274"/>
                  <a:pt x="4576245" y="7094008"/>
                </a:cubicBezTo>
                <a:lnTo>
                  <a:pt x="4570653" y="7115362"/>
                </a:lnTo>
                <a:lnTo>
                  <a:pt x="4488317" y="7085511"/>
                </a:lnTo>
                <a:cubicBezTo>
                  <a:pt x="4379317" y="7046000"/>
                  <a:pt x="4374542" y="7054888"/>
                  <a:pt x="4482131" y="7097034"/>
                </a:cubicBezTo>
                <a:lnTo>
                  <a:pt x="4566575" y="7130130"/>
                </a:lnTo>
                <a:lnTo>
                  <a:pt x="4556829" y="7155791"/>
                </a:lnTo>
                <a:cubicBezTo>
                  <a:pt x="4544610" y="7187995"/>
                  <a:pt x="4536402" y="7186363"/>
                  <a:pt x="4378620" y="7120350"/>
                </a:cubicBezTo>
                <a:cubicBezTo>
                  <a:pt x="4307831" y="7090720"/>
                  <a:pt x="4247893" y="7068484"/>
                  <a:pt x="4245454" y="7070939"/>
                </a:cubicBezTo>
                <a:cubicBezTo>
                  <a:pt x="4242998" y="7073378"/>
                  <a:pt x="4309038" y="7104689"/>
                  <a:pt x="4392207" y="7140504"/>
                </a:cubicBezTo>
                <a:lnTo>
                  <a:pt x="4543421" y="7205626"/>
                </a:lnTo>
                <a:lnTo>
                  <a:pt x="4536292" y="7229808"/>
                </a:lnTo>
                <a:cubicBezTo>
                  <a:pt x="4532375" y="7243098"/>
                  <a:pt x="4527471" y="7255903"/>
                  <a:pt x="4525390" y="7258257"/>
                </a:cubicBezTo>
                <a:cubicBezTo>
                  <a:pt x="4523308" y="7260602"/>
                  <a:pt x="4457260" y="7238034"/>
                  <a:pt x="4378620" y="7208098"/>
                </a:cubicBezTo>
                <a:cubicBezTo>
                  <a:pt x="4190928" y="7136630"/>
                  <a:pt x="4180324" y="7133222"/>
                  <a:pt x="4217490" y="7156122"/>
                </a:cubicBezTo>
                <a:cubicBezTo>
                  <a:pt x="4234136" y="7166369"/>
                  <a:pt x="4304942" y="7197205"/>
                  <a:pt x="4374839" y="7224634"/>
                </a:cubicBezTo>
                <a:cubicBezTo>
                  <a:pt x="4444727" y="7252062"/>
                  <a:pt x="4506509" y="7278820"/>
                  <a:pt x="4512117" y="7284105"/>
                </a:cubicBezTo>
                <a:cubicBezTo>
                  <a:pt x="4517726" y="7289373"/>
                  <a:pt x="4516443" y="7304651"/>
                  <a:pt x="4509262" y="7318042"/>
                </a:cubicBezTo>
                <a:lnTo>
                  <a:pt x="4496202" y="7342403"/>
                </a:lnTo>
                <a:lnTo>
                  <a:pt x="4336696" y="7283077"/>
                </a:lnTo>
                <a:cubicBezTo>
                  <a:pt x="4248963" y="7250440"/>
                  <a:pt x="4174962" y="7225951"/>
                  <a:pt x="4172260" y="7228645"/>
                </a:cubicBezTo>
                <a:cubicBezTo>
                  <a:pt x="4169550" y="7231338"/>
                  <a:pt x="4241265" y="7262429"/>
                  <a:pt x="4331606" y="7297709"/>
                </a:cubicBezTo>
                <a:lnTo>
                  <a:pt x="4495854" y="7361878"/>
                </a:lnTo>
                <a:lnTo>
                  <a:pt x="4488317" y="7386494"/>
                </a:lnTo>
                <a:cubicBezTo>
                  <a:pt x="4484153" y="7400038"/>
                  <a:pt x="4479089" y="7413005"/>
                  <a:pt x="4477059" y="7415316"/>
                </a:cubicBezTo>
                <a:cubicBezTo>
                  <a:pt x="4475028" y="7417610"/>
                  <a:pt x="4420340" y="7399911"/>
                  <a:pt x="4355550" y="7375983"/>
                </a:cubicBezTo>
                <a:cubicBezTo>
                  <a:pt x="4290769" y="7352039"/>
                  <a:pt x="4235716" y="7334492"/>
                  <a:pt x="4233218" y="7336999"/>
                </a:cubicBezTo>
                <a:cubicBezTo>
                  <a:pt x="4230712" y="7339497"/>
                  <a:pt x="4281983" y="7363127"/>
                  <a:pt x="4347130" y="7389519"/>
                </a:cubicBezTo>
                <a:lnTo>
                  <a:pt x="4465613" y="7437494"/>
                </a:lnTo>
                <a:lnTo>
                  <a:pt x="4462316" y="7465865"/>
                </a:lnTo>
                <a:cubicBezTo>
                  <a:pt x="4460515" y="7481466"/>
                  <a:pt x="4457345" y="7495928"/>
                  <a:pt x="4455280" y="7497993"/>
                </a:cubicBezTo>
                <a:cubicBezTo>
                  <a:pt x="4453216" y="7500049"/>
                  <a:pt x="4403287" y="7482826"/>
                  <a:pt x="4344334" y="7459713"/>
                </a:cubicBezTo>
                <a:cubicBezTo>
                  <a:pt x="4285382" y="7436602"/>
                  <a:pt x="4235257" y="7419565"/>
                  <a:pt x="4232963" y="7421851"/>
                </a:cubicBezTo>
                <a:cubicBezTo>
                  <a:pt x="4230661" y="7424153"/>
                  <a:pt x="4276621" y="7446441"/>
                  <a:pt x="4335090" y="7471389"/>
                </a:cubicBezTo>
                <a:cubicBezTo>
                  <a:pt x="4393558" y="7496336"/>
                  <a:pt x="4443300" y="7518445"/>
                  <a:pt x="4445636" y="7520536"/>
                </a:cubicBezTo>
                <a:cubicBezTo>
                  <a:pt x="4447965" y="7522626"/>
                  <a:pt x="4443385" y="7543953"/>
                  <a:pt x="4435457" y="7567923"/>
                </a:cubicBezTo>
                <a:lnTo>
                  <a:pt x="4421054" y="7611497"/>
                </a:lnTo>
                <a:lnTo>
                  <a:pt x="4395274" y="7603322"/>
                </a:lnTo>
                <a:cubicBezTo>
                  <a:pt x="4381093" y="7598827"/>
                  <a:pt x="4312419" y="7571594"/>
                  <a:pt x="4242667" y="7542815"/>
                </a:cubicBezTo>
                <a:cubicBezTo>
                  <a:pt x="4172915" y="7514018"/>
                  <a:pt x="4114022" y="7492300"/>
                  <a:pt x="4111770" y="7494535"/>
                </a:cubicBezTo>
                <a:cubicBezTo>
                  <a:pt x="4106689" y="7499624"/>
                  <a:pt x="4385435" y="7622653"/>
                  <a:pt x="4402029" y="7622653"/>
                </a:cubicBezTo>
                <a:cubicBezTo>
                  <a:pt x="4413373" y="7622653"/>
                  <a:pt x="4406023" y="7692227"/>
                  <a:pt x="4393362" y="7704888"/>
                </a:cubicBezTo>
                <a:cubicBezTo>
                  <a:pt x="4390371" y="7707861"/>
                  <a:pt x="4337630" y="7690731"/>
                  <a:pt x="4276145" y="7666821"/>
                </a:cubicBezTo>
                <a:cubicBezTo>
                  <a:pt x="4214661" y="7642902"/>
                  <a:pt x="4162523" y="7625168"/>
                  <a:pt x="4160280" y="7627412"/>
                </a:cubicBezTo>
                <a:cubicBezTo>
                  <a:pt x="4158045" y="7629655"/>
                  <a:pt x="4174079" y="7638696"/>
                  <a:pt x="4195925" y="7647490"/>
                </a:cubicBezTo>
                <a:cubicBezTo>
                  <a:pt x="4217771" y="7656301"/>
                  <a:pt x="4271047" y="7679702"/>
                  <a:pt x="4314323" y="7699509"/>
                </a:cubicBezTo>
                <a:cubicBezTo>
                  <a:pt x="4357590" y="7719307"/>
                  <a:pt x="4395716" y="7736191"/>
                  <a:pt x="4399039" y="7737015"/>
                </a:cubicBezTo>
                <a:cubicBezTo>
                  <a:pt x="4402369" y="7737839"/>
                  <a:pt x="4425728" y="7745572"/>
                  <a:pt x="4450955" y="7754205"/>
                </a:cubicBezTo>
                <a:lnTo>
                  <a:pt x="4496797" y="7769890"/>
                </a:lnTo>
                <a:lnTo>
                  <a:pt x="4488920" y="7795993"/>
                </a:lnTo>
                <a:cubicBezTo>
                  <a:pt x="4484587" y="7810353"/>
                  <a:pt x="4477432" y="7826039"/>
                  <a:pt x="4473014" y="7830865"/>
                </a:cubicBezTo>
                <a:cubicBezTo>
                  <a:pt x="4462749" y="7842081"/>
                  <a:pt x="4374839" y="7815545"/>
                  <a:pt x="4374839" y="7801227"/>
                </a:cubicBezTo>
                <a:cubicBezTo>
                  <a:pt x="4374839" y="7795296"/>
                  <a:pt x="4370250" y="7793283"/>
                  <a:pt x="4364659" y="7796741"/>
                </a:cubicBezTo>
                <a:cubicBezTo>
                  <a:pt x="4359051" y="7800199"/>
                  <a:pt x="4289834" y="7778982"/>
                  <a:pt x="4210846" y="7749599"/>
                </a:cubicBezTo>
                <a:cubicBezTo>
                  <a:pt x="4131848" y="7720225"/>
                  <a:pt x="4065376" y="7698022"/>
                  <a:pt x="4063133" y="7700257"/>
                </a:cubicBezTo>
                <a:cubicBezTo>
                  <a:pt x="4060889" y="7702500"/>
                  <a:pt x="4147806" y="7739938"/>
                  <a:pt x="4256271" y="7783452"/>
                </a:cubicBezTo>
                <a:lnTo>
                  <a:pt x="4453504" y="7862568"/>
                </a:lnTo>
                <a:lnTo>
                  <a:pt x="4451023" y="7895179"/>
                </a:lnTo>
                <a:cubicBezTo>
                  <a:pt x="4449655" y="7913108"/>
                  <a:pt x="4445968" y="7930357"/>
                  <a:pt x="4442807" y="7933510"/>
                </a:cubicBezTo>
                <a:cubicBezTo>
                  <a:pt x="4439663" y="7936653"/>
                  <a:pt x="4348183" y="7908018"/>
                  <a:pt x="4239532" y="7869867"/>
                </a:cubicBezTo>
                <a:cubicBezTo>
                  <a:pt x="4130897" y="7831723"/>
                  <a:pt x="4033826" y="7798347"/>
                  <a:pt x="4023842" y="7795687"/>
                </a:cubicBezTo>
                <a:cubicBezTo>
                  <a:pt x="3978069" y="7783536"/>
                  <a:pt x="4142385" y="7854189"/>
                  <a:pt x="4281227" y="7906361"/>
                </a:cubicBezTo>
                <a:cubicBezTo>
                  <a:pt x="4366002" y="7938208"/>
                  <a:pt x="4435355" y="7968832"/>
                  <a:pt x="4435355" y="7974389"/>
                </a:cubicBezTo>
                <a:cubicBezTo>
                  <a:pt x="4435355" y="7979963"/>
                  <a:pt x="4442161" y="7981943"/>
                  <a:pt x="4450480" y="7978799"/>
                </a:cubicBezTo>
                <a:cubicBezTo>
                  <a:pt x="4458807" y="7975663"/>
                  <a:pt x="4492838" y="7983574"/>
                  <a:pt x="4526129" y="7996413"/>
                </a:cubicBezTo>
                <a:lnTo>
                  <a:pt x="4586637" y="8019729"/>
                </a:lnTo>
                <a:lnTo>
                  <a:pt x="4583263" y="8047582"/>
                </a:lnTo>
                <a:cubicBezTo>
                  <a:pt x="4581411" y="8062894"/>
                  <a:pt x="4575591" y="8079718"/>
                  <a:pt x="4570322" y="8084978"/>
                </a:cubicBezTo>
                <a:cubicBezTo>
                  <a:pt x="4562140" y="8093153"/>
                  <a:pt x="4499422" y="8076770"/>
                  <a:pt x="4435355" y="8049741"/>
                </a:cubicBezTo>
                <a:cubicBezTo>
                  <a:pt x="4425362" y="8045535"/>
                  <a:pt x="4408410" y="8040326"/>
                  <a:pt x="4397688" y="8038193"/>
                </a:cubicBezTo>
                <a:cubicBezTo>
                  <a:pt x="4386947" y="8036052"/>
                  <a:pt x="4311145" y="8009677"/>
                  <a:pt x="4229225" y="7979589"/>
                </a:cubicBezTo>
                <a:cubicBezTo>
                  <a:pt x="4147304" y="7949501"/>
                  <a:pt x="4078504" y="7926669"/>
                  <a:pt x="4076320" y="7928845"/>
                </a:cubicBezTo>
                <a:cubicBezTo>
                  <a:pt x="4071587" y="7933569"/>
                  <a:pt x="4414665" y="8070269"/>
                  <a:pt x="4504070" y="8099278"/>
                </a:cubicBezTo>
                <a:lnTo>
                  <a:pt x="4566753" y="8119612"/>
                </a:lnTo>
                <a:lnTo>
                  <a:pt x="4554195" y="8155580"/>
                </a:lnTo>
                <a:lnTo>
                  <a:pt x="4541644" y="8191557"/>
                </a:lnTo>
                <a:lnTo>
                  <a:pt x="4515728" y="8183688"/>
                </a:lnTo>
                <a:cubicBezTo>
                  <a:pt x="4458067" y="8166159"/>
                  <a:pt x="4109849" y="8041414"/>
                  <a:pt x="4042986" y="8014325"/>
                </a:cubicBezTo>
                <a:cubicBezTo>
                  <a:pt x="4003594" y="7998376"/>
                  <a:pt x="3969376" y="7987287"/>
                  <a:pt x="3966971" y="7989692"/>
                </a:cubicBezTo>
                <a:cubicBezTo>
                  <a:pt x="3960811" y="7995861"/>
                  <a:pt x="4182006" y="8087094"/>
                  <a:pt x="4368780" y="8155427"/>
                </a:cubicBezTo>
                <a:lnTo>
                  <a:pt x="4526129" y="8212986"/>
                </a:lnTo>
                <a:lnTo>
                  <a:pt x="4529222" y="8235121"/>
                </a:lnTo>
                <a:cubicBezTo>
                  <a:pt x="4530921" y="8247289"/>
                  <a:pt x="4527616" y="8264470"/>
                  <a:pt x="4521880" y="8273290"/>
                </a:cubicBezTo>
                <a:lnTo>
                  <a:pt x="4511429" y="8289349"/>
                </a:lnTo>
                <a:lnTo>
                  <a:pt x="4282765" y="8205365"/>
                </a:lnTo>
                <a:cubicBezTo>
                  <a:pt x="3985631" y="8096245"/>
                  <a:pt x="4000152" y="8101080"/>
                  <a:pt x="4035942" y="8123104"/>
                </a:cubicBezTo>
                <a:cubicBezTo>
                  <a:pt x="4065061" y="8141016"/>
                  <a:pt x="4390966" y="8272534"/>
                  <a:pt x="4465613" y="8296487"/>
                </a:cubicBezTo>
                <a:lnTo>
                  <a:pt x="4501921" y="8308145"/>
                </a:lnTo>
                <a:lnTo>
                  <a:pt x="4497970" y="8343043"/>
                </a:lnTo>
                <a:cubicBezTo>
                  <a:pt x="4495803" y="8362245"/>
                  <a:pt x="4492565" y="8379410"/>
                  <a:pt x="4490781" y="8381203"/>
                </a:cubicBezTo>
                <a:cubicBezTo>
                  <a:pt x="4485309" y="8386649"/>
                  <a:pt x="4177495" y="8278864"/>
                  <a:pt x="4033860" y="8221212"/>
                </a:cubicBezTo>
                <a:cubicBezTo>
                  <a:pt x="3959417" y="8191327"/>
                  <a:pt x="3896488" y="8168869"/>
                  <a:pt x="3894050" y="8171325"/>
                </a:cubicBezTo>
                <a:cubicBezTo>
                  <a:pt x="3888008" y="8177341"/>
                  <a:pt x="4127795" y="8277606"/>
                  <a:pt x="4318673" y="8348863"/>
                </a:cubicBezTo>
                <a:cubicBezTo>
                  <a:pt x="4404281" y="8380829"/>
                  <a:pt x="4476574" y="8409234"/>
                  <a:pt x="4479336" y="8411970"/>
                </a:cubicBezTo>
                <a:cubicBezTo>
                  <a:pt x="4489039" y="8421683"/>
                  <a:pt x="4468867" y="8456699"/>
                  <a:pt x="4453556" y="8456699"/>
                </a:cubicBezTo>
                <a:cubicBezTo>
                  <a:pt x="4435049" y="8456699"/>
                  <a:pt x="4208534" y="8379146"/>
                  <a:pt x="4049333" y="8318299"/>
                </a:cubicBezTo>
                <a:cubicBezTo>
                  <a:pt x="3986795" y="8294397"/>
                  <a:pt x="3933323" y="8277148"/>
                  <a:pt x="3930494" y="8279969"/>
                </a:cubicBezTo>
                <a:cubicBezTo>
                  <a:pt x="3924707" y="8285747"/>
                  <a:pt x="4328623" y="8446027"/>
                  <a:pt x="4408309" y="8469563"/>
                </a:cubicBezTo>
                <a:lnTo>
                  <a:pt x="4459929" y="8484816"/>
                </a:lnTo>
                <a:lnTo>
                  <a:pt x="4452188" y="8510061"/>
                </a:lnTo>
                <a:cubicBezTo>
                  <a:pt x="4447922" y="8523910"/>
                  <a:pt x="4443317" y="8536656"/>
                  <a:pt x="4441923" y="8538270"/>
                </a:cubicBezTo>
                <a:cubicBezTo>
                  <a:pt x="4438694" y="8542179"/>
                  <a:pt x="4196834" y="8456070"/>
                  <a:pt x="4096399" y="8415310"/>
                </a:cubicBezTo>
                <a:cubicBezTo>
                  <a:pt x="4054245" y="8398205"/>
                  <a:pt x="4017682" y="8386301"/>
                  <a:pt x="4015124" y="8388841"/>
                </a:cubicBezTo>
                <a:cubicBezTo>
                  <a:pt x="4010204" y="8393769"/>
                  <a:pt x="4219504" y="8483677"/>
                  <a:pt x="4350631" y="8533002"/>
                </a:cubicBezTo>
                <a:lnTo>
                  <a:pt x="4429296" y="8562572"/>
                </a:lnTo>
                <a:lnTo>
                  <a:pt x="4426008" y="8590442"/>
                </a:lnTo>
                <a:cubicBezTo>
                  <a:pt x="4424207" y="8605822"/>
                  <a:pt x="4420595" y="8620522"/>
                  <a:pt x="4417995" y="8623156"/>
                </a:cubicBezTo>
                <a:cubicBezTo>
                  <a:pt x="4412387" y="8628679"/>
                  <a:pt x="4231179" y="8564356"/>
                  <a:pt x="4036639" y="8487730"/>
                </a:cubicBezTo>
                <a:cubicBezTo>
                  <a:pt x="3960454" y="8457718"/>
                  <a:pt x="3896191" y="8435108"/>
                  <a:pt x="3893803" y="8437478"/>
                </a:cubicBezTo>
                <a:cubicBezTo>
                  <a:pt x="3889172" y="8442118"/>
                  <a:pt x="4100554" y="8532323"/>
                  <a:pt x="4293140" y="8607861"/>
                </a:cubicBezTo>
                <a:cubicBezTo>
                  <a:pt x="4358032" y="8633352"/>
                  <a:pt x="4411062" y="8657314"/>
                  <a:pt x="4410960" y="8661223"/>
                </a:cubicBezTo>
                <a:cubicBezTo>
                  <a:pt x="4410858" y="8665047"/>
                  <a:pt x="4406049" y="8675668"/>
                  <a:pt x="4400262" y="8684760"/>
                </a:cubicBezTo>
                <a:lnTo>
                  <a:pt x="4389759" y="8701329"/>
                </a:lnTo>
                <a:lnTo>
                  <a:pt x="4311085" y="8675243"/>
                </a:lnTo>
                <a:cubicBezTo>
                  <a:pt x="4267818" y="8660798"/>
                  <a:pt x="4157186" y="8619502"/>
                  <a:pt x="4065231" y="8583475"/>
                </a:cubicBezTo>
                <a:cubicBezTo>
                  <a:pt x="3973285" y="8547362"/>
                  <a:pt x="3896131" y="8519747"/>
                  <a:pt x="3893744" y="8522126"/>
                </a:cubicBezTo>
                <a:cubicBezTo>
                  <a:pt x="3888747" y="8527139"/>
                  <a:pt x="4199655" y="8658589"/>
                  <a:pt x="4311561" y="8698780"/>
                </a:cubicBezTo>
                <a:lnTo>
                  <a:pt x="4387483" y="8726055"/>
                </a:lnTo>
                <a:lnTo>
                  <a:pt x="4379648" y="8751546"/>
                </a:lnTo>
                <a:cubicBezTo>
                  <a:pt x="4375340" y="8765567"/>
                  <a:pt x="4369834" y="8779247"/>
                  <a:pt x="4367404" y="8781966"/>
                </a:cubicBezTo>
                <a:cubicBezTo>
                  <a:pt x="4362365" y="8787490"/>
                  <a:pt x="4071604" y="8684080"/>
                  <a:pt x="3873240" y="8606077"/>
                </a:cubicBezTo>
                <a:cubicBezTo>
                  <a:pt x="3800395" y="8577442"/>
                  <a:pt x="3739004" y="8555859"/>
                  <a:pt x="3736812" y="8557984"/>
                </a:cubicBezTo>
                <a:cubicBezTo>
                  <a:pt x="3730982" y="8563847"/>
                  <a:pt x="4029697" y="8687904"/>
                  <a:pt x="4208636" y="8754011"/>
                </a:cubicBezTo>
                <a:lnTo>
                  <a:pt x="4363164" y="8811026"/>
                </a:lnTo>
                <a:lnTo>
                  <a:pt x="4355635" y="8836348"/>
                </a:lnTo>
                <a:lnTo>
                  <a:pt x="4348124" y="8861669"/>
                </a:lnTo>
                <a:lnTo>
                  <a:pt x="4365467" y="8838981"/>
                </a:lnTo>
                <a:lnTo>
                  <a:pt x="4382801" y="8816294"/>
                </a:lnTo>
                <a:lnTo>
                  <a:pt x="4427232" y="8832268"/>
                </a:lnTo>
                <a:lnTo>
                  <a:pt x="4471663" y="8848328"/>
                </a:lnTo>
                <a:lnTo>
                  <a:pt x="4471663" y="8876114"/>
                </a:lnTo>
                <a:cubicBezTo>
                  <a:pt x="4471663" y="8892343"/>
                  <a:pt x="4464347" y="8903899"/>
                  <a:pt x="4454184" y="8903899"/>
                </a:cubicBezTo>
                <a:cubicBezTo>
                  <a:pt x="4431820" y="8903899"/>
                  <a:pt x="4099466" y="8787659"/>
                  <a:pt x="3958185" y="8730389"/>
                </a:cubicBezTo>
                <a:cubicBezTo>
                  <a:pt x="3898782" y="8706257"/>
                  <a:pt x="3848293" y="8688414"/>
                  <a:pt x="3846007" y="8690708"/>
                </a:cubicBezTo>
                <a:cubicBezTo>
                  <a:pt x="3836448" y="8700224"/>
                  <a:pt x="4213148" y="8853511"/>
                  <a:pt x="4443997" y="8933979"/>
                </a:cubicBezTo>
                <a:lnTo>
                  <a:pt x="4458688" y="8939077"/>
                </a:lnTo>
                <a:lnTo>
                  <a:pt x="4445577" y="8976633"/>
                </a:lnTo>
                <a:lnTo>
                  <a:pt x="4432474" y="9014191"/>
                </a:lnTo>
                <a:lnTo>
                  <a:pt x="4412727" y="9006119"/>
                </a:lnTo>
                <a:cubicBezTo>
                  <a:pt x="4401876" y="9001700"/>
                  <a:pt x="4349415" y="8983006"/>
                  <a:pt x="4296164" y="8964653"/>
                </a:cubicBezTo>
                <a:cubicBezTo>
                  <a:pt x="4190818" y="8928371"/>
                  <a:pt x="3939279" y="8828785"/>
                  <a:pt x="3825300" y="8778227"/>
                </a:cubicBezTo>
                <a:cubicBezTo>
                  <a:pt x="3786001" y="8760724"/>
                  <a:pt x="3751775" y="8748573"/>
                  <a:pt x="3749243" y="8751122"/>
                </a:cubicBezTo>
                <a:cubicBezTo>
                  <a:pt x="3742046" y="8758259"/>
                  <a:pt x="4059997" y="8899140"/>
                  <a:pt x="4250773" y="8973320"/>
                </a:cubicBezTo>
                <a:cubicBezTo>
                  <a:pt x="4345643" y="9010197"/>
                  <a:pt x="4423162" y="9046395"/>
                  <a:pt x="4423068" y="9053702"/>
                </a:cubicBezTo>
                <a:cubicBezTo>
                  <a:pt x="4422958" y="9061095"/>
                  <a:pt x="4418284" y="9074350"/>
                  <a:pt x="4412684" y="9083187"/>
                </a:cubicBezTo>
                <a:lnTo>
                  <a:pt x="4402488" y="9099246"/>
                </a:lnTo>
                <a:lnTo>
                  <a:pt x="4300906" y="9063304"/>
                </a:lnTo>
                <a:cubicBezTo>
                  <a:pt x="4170569" y="9017164"/>
                  <a:pt x="3997977" y="8947998"/>
                  <a:pt x="3800837" y="8862859"/>
                </a:cubicBezTo>
                <a:cubicBezTo>
                  <a:pt x="3714796" y="8825727"/>
                  <a:pt x="3642520" y="8797261"/>
                  <a:pt x="3640208" y="8799555"/>
                </a:cubicBezTo>
                <a:cubicBezTo>
                  <a:pt x="3628006" y="8811706"/>
                  <a:pt x="4342822" y="9121083"/>
                  <a:pt x="4383913" y="9121424"/>
                </a:cubicBezTo>
                <a:cubicBezTo>
                  <a:pt x="4401052" y="9121509"/>
                  <a:pt x="4403491" y="9144111"/>
                  <a:pt x="4388859" y="9167138"/>
                </a:cubicBezTo>
                <a:lnTo>
                  <a:pt x="4379045" y="9182603"/>
                </a:lnTo>
                <a:lnTo>
                  <a:pt x="4271039" y="9147340"/>
                </a:lnTo>
                <a:cubicBezTo>
                  <a:pt x="4211636" y="9127966"/>
                  <a:pt x="4070440" y="9075624"/>
                  <a:pt x="3957276" y="9031015"/>
                </a:cubicBezTo>
                <a:cubicBezTo>
                  <a:pt x="3716529" y="8936188"/>
                  <a:pt x="3701158" y="8930920"/>
                  <a:pt x="3757935" y="8962614"/>
                </a:cubicBezTo>
                <a:cubicBezTo>
                  <a:pt x="3817576" y="8995837"/>
                  <a:pt x="4128169" y="9123548"/>
                  <a:pt x="4264003" y="9170707"/>
                </a:cubicBezTo>
                <a:lnTo>
                  <a:pt x="4377099" y="9209963"/>
                </a:lnTo>
                <a:lnTo>
                  <a:pt x="4371075" y="9247351"/>
                </a:lnTo>
                <a:lnTo>
                  <a:pt x="4365041" y="9284737"/>
                </a:lnTo>
                <a:lnTo>
                  <a:pt x="4378356" y="9251429"/>
                </a:lnTo>
                <a:lnTo>
                  <a:pt x="4391654" y="9218120"/>
                </a:lnTo>
                <a:lnTo>
                  <a:pt x="4416534" y="9225853"/>
                </a:lnTo>
                <a:cubicBezTo>
                  <a:pt x="4471816" y="9243017"/>
                  <a:pt x="4495854" y="9254318"/>
                  <a:pt x="4495684" y="9263240"/>
                </a:cubicBezTo>
                <a:cubicBezTo>
                  <a:pt x="4495216" y="9286692"/>
                  <a:pt x="4473863" y="9303091"/>
                  <a:pt x="4452536" y="9296378"/>
                </a:cubicBezTo>
                <a:lnTo>
                  <a:pt x="4429296" y="9289070"/>
                </a:lnTo>
                <a:lnTo>
                  <a:pt x="4456903" y="9305640"/>
                </a:lnTo>
                <a:cubicBezTo>
                  <a:pt x="4542766" y="9357217"/>
                  <a:pt x="4396752" y="9315157"/>
                  <a:pt x="4083254" y="9198152"/>
                </a:cubicBezTo>
                <a:lnTo>
                  <a:pt x="3991366" y="9163824"/>
                </a:lnTo>
                <a:lnTo>
                  <a:pt x="3997467" y="9145725"/>
                </a:lnTo>
                <a:lnTo>
                  <a:pt x="4003568" y="9127541"/>
                </a:lnTo>
                <a:lnTo>
                  <a:pt x="3985792" y="9142242"/>
                </a:lnTo>
                <a:lnTo>
                  <a:pt x="3967999" y="9156857"/>
                </a:lnTo>
                <a:lnTo>
                  <a:pt x="3762932" y="9068657"/>
                </a:lnTo>
                <a:cubicBezTo>
                  <a:pt x="3650141" y="9020139"/>
                  <a:pt x="3540164" y="8971196"/>
                  <a:pt x="3518531" y="8959979"/>
                </a:cubicBezTo>
                <a:cubicBezTo>
                  <a:pt x="3496888" y="8948764"/>
                  <a:pt x="3479198" y="8942391"/>
                  <a:pt x="3479198" y="8945790"/>
                </a:cubicBezTo>
                <a:cubicBezTo>
                  <a:pt x="3479198" y="8954371"/>
                  <a:pt x="3637481" y="9032460"/>
                  <a:pt x="3812036" y="9110038"/>
                </a:cubicBezTo>
                <a:cubicBezTo>
                  <a:pt x="3891917" y="9145471"/>
                  <a:pt x="3959366" y="9176060"/>
                  <a:pt x="3961933" y="9177844"/>
                </a:cubicBezTo>
                <a:cubicBezTo>
                  <a:pt x="3964499" y="9179713"/>
                  <a:pt x="3957744" y="9194668"/>
                  <a:pt x="3946927" y="9211238"/>
                </a:cubicBezTo>
                <a:lnTo>
                  <a:pt x="3927248" y="9241147"/>
                </a:lnTo>
                <a:lnTo>
                  <a:pt x="3778872" y="9180309"/>
                </a:lnTo>
                <a:cubicBezTo>
                  <a:pt x="3697258" y="9146830"/>
                  <a:pt x="3590135" y="9100776"/>
                  <a:pt x="3540818" y="9078089"/>
                </a:cubicBezTo>
                <a:cubicBezTo>
                  <a:pt x="3491510" y="9055316"/>
                  <a:pt x="3449254" y="9038577"/>
                  <a:pt x="3446934" y="9040957"/>
                </a:cubicBezTo>
                <a:cubicBezTo>
                  <a:pt x="3441657" y="9046225"/>
                  <a:pt x="3807779" y="9221519"/>
                  <a:pt x="3869527" y="9243356"/>
                </a:cubicBezTo>
                <a:cubicBezTo>
                  <a:pt x="3921495" y="9261625"/>
                  <a:pt x="3921945" y="9262815"/>
                  <a:pt x="3892571" y="9300881"/>
                </a:cubicBezTo>
                <a:lnTo>
                  <a:pt x="3870776" y="9329261"/>
                </a:lnTo>
                <a:lnTo>
                  <a:pt x="3684053" y="9253723"/>
                </a:lnTo>
                <a:cubicBezTo>
                  <a:pt x="3581375" y="9212258"/>
                  <a:pt x="3446135" y="9154562"/>
                  <a:pt x="3383546" y="9125587"/>
                </a:cubicBezTo>
                <a:cubicBezTo>
                  <a:pt x="3320948" y="9096613"/>
                  <a:pt x="3267799" y="9074775"/>
                  <a:pt x="3265454" y="9077154"/>
                </a:cubicBezTo>
                <a:cubicBezTo>
                  <a:pt x="3259183" y="9083357"/>
                  <a:pt x="3573328" y="9230696"/>
                  <a:pt x="3724006" y="9292214"/>
                </a:cubicBezTo>
                <a:cubicBezTo>
                  <a:pt x="3795416" y="9321275"/>
                  <a:pt x="3853977" y="9351269"/>
                  <a:pt x="3854122" y="9358747"/>
                </a:cubicBezTo>
                <a:cubicBezTo>
                  <a:pt x="3854275" y="9366309"/>
                  <a:pt x="3846143" y="9379224"/>
                  <a:pt x="3836057" y="9387637"/>
                </a:cubicBezTo>
                <a:lnTo>
                  <a:pt x="3817721" y="9402761"/>
                </a:lnTo>
                <a:lnTo>
                  <a:pt x="3645434" y="9332406"/>
                </a:lnTo>
                <a:cubicBezTo>
                  <a:pt x="3550683" y="9293659"/>
                  <a:pt x="3377836" y="9218970"/>
                  <a:pt x="3261342" y="9166458"/>
                </a:cubicBezTo>
                <a:cubicBezTo>
                  <a:pt x="2979859" y="9039597"/>
                  <a:pt x="2970861" y="9035774"/>
                  <a:pt x="2970861" y="9041891"/>
                </a:cubicBezTo>
                <a:cubicBezTo>
                  <a:pt x="2970861" y="9053362"/>
                  <a:pt x="3381295" y="9247095"/>
                  <a:pt x="3630224" y="9353139"/>
                </a:cubicBezTo>
                <a:cubicBezTo>
                  <a:pt x="3723267" y="9392735"/>
                  <a:pt x="3801661" y="9427488"/>
                  <a:pt x="3804423" y="9430206"/>
                </a:cubicBezTo>
                <a:cubicBezTo>
                  <a:pt x="3807184" y="9432926"/>
                  <a:pt x="3802757" y="9443207"/>
                  <a:pt x="3794591" y="9453064"/>
                </a:cubicBezTo>
                <a:lnTo>
                  <a:pt x="3779773" y="9470908"/>
                </a:lnTo>
                <a:lnTo>
                  <a:pt x="3723284" y="9448560"/>
                </a:lnTo>
                <a:cubicBezTo>
                  <a:pt x="3600170" y="9399787"/>
                  <a:pt x="3038923" y="9155497"/>
                  <a:pt x="2863203" y="9074180"/>
                </a:cubicBezTo>
                <a:cubicBezTo>
                  <a:pt x="2760729" y="9026851"/>
                  <a:pt x="2674925" y="8989974"/>
                  <a:pt x="2672555" y="8992354"/>
                </a:cubicBezTo>
                <a:cubicBezTo>
                  <a:pt x="2661568" y="9003314"/>
                  <a:pt x="3712476" y="9484164"/>
                  <a:pt x="3747441" y="9484164"/>
                </a:cubicBezTo>
                <a:cubicBezTo>
                  <a:pt x="3755488" y="9484164"/>
                  <a:pt x="3754137" y="9492320"/>
                  <a:pt x="3743915" y="9505321"/>
                </a:cubicBezTo>
                <a:lnTo>
                  <a:pt x="3727312" y="9526479"/>
                </a:lnTo>
                <a:lnTo>
                  <a:pt x="3747034" y="9511099"/>
                </a:lnTo>
                <a:lnTo>
                  <a:pt x="3766755" y="9495719"/>
                </a:lnTo>
                <a:lnTo>
                  <a:pt x="3865032" y="9534126"/>
                </a:lnTo>
                <a:cubicBezTo>
                  <a:pt x="3919099" y="9555284"/>
                  <a:pt x="3963207" y="9575761"/>
                  <a:pt x="3963063" y="9579670"/>
                </a:cubicBezTo>
                <a:cubicBezTo>
                  <a:pt x="3962918" y="9583664"/>
                  <a:pt x="3953095" y="9599468"/>
                  <a:pt x="3941276" y="9614848"/>
                </a:cubicBezTo>
                <a:lnTo>
                  <a:pt x="3919753" y="9642718"/>
                </a:lnTo>
                <a:lnTo>
                  <a:pt x="3847741" y="9616547"/>
                </a:lnTo>
                <a:cubicBezTo>
                  <a:pt x="3808127" y="9602188"/>
                  <a:pt x="3645009" y="9526139"/>
                  <a:pt x="3485247" y="9447626"/>
                </a:cubicBezTo>
                <a:cubicBezTo>
                  <a:pt x="2913370" y="9166629"/>
                  <a:pt x="2404481" y="8949358"/>
                  <a:pt x="1923938" y="8781117"/>
                </a:cubicBezTo>
                <a:cubicBezTo>
                  <a:pt x="1735890" y="8715265"/>
                  <a:pt x="1372912" y="8542774"/>
                  <a:pt x="1373422" y="8519492"/>
                </a:cubicBezTo>
                <a:cubicBezTo>
                  <a:pt x="1373533" y="8514903"/>
                  <a:pt x="1377832" y="8504452"/>
                  <a:pt x="1382973" y="8496380"/>
                </a:cubicBezTo>
                <a:lnTo>
                  <a:pt x="1392337" y="8481663"/>
                </a:lnTo>
                <a:lnTo>
                  <a:pt x="1669766" y="8620267"/>
                </a:lnTo>
                <a:cubicBezTo>
                  <a:pt x="1822356" y="8696486"/>
                  <a:pt x="1952854" y="8758770"/>
                  <a:pt x="1959770" y="8758685"/>
                </a:cubicBezTo>
                <a:cubicBezTo>
                  <a:pt x="1966687" y="8758600"/>
                  <a:pt x="1874315" y="8706598"/>
                  <a:pt x="1754490" y="8643209"/>
                </a:cubicBezTo>
                <a:cubicBezTo>
                  <a:pt x="1634673" y="8579736"/>
                  <a:pt x="1502204" y="8508616"/>
                  <a:pt x="1460109" y="8485155"/>
                </a:cubicBezTo>
                <a:lnTo>
                  <a:pt x="1383593" y="8442449"/>
                </a:lnTo>
                <a:lnTo>
                  <a:pt x="1390510" y="8424410"/>
                </a:lnTo>
                <a:cubicBezTo>
                  <a:pt x="1394325" y="8414485"/>
                  <a:pt x="1397444" y="8401918"/>
                  <a:pt x="1397444" y="8396463"/>
                </a:cubicBezTo>
                <a:cubicBezTo>
                  <a:pt x="1397444" y="8391017"/>
                  <a:pt x="1464162" y="8422175"/>
                  <a:pt x="1545709" y="8465706"/>
                </a:cubicBezTo>
                <a:cubicBezTo>
                  <a:pt x="1775410" y="8588318"/>
                  <a:pt x="2240981" y="8802869"/>
                  <a:pt x="2252469" y="8791398"/>
                </a:cubicBezTo>
                <a:cubicBezTo>
                  <a:pt x="2255060" y="8788849"/>
                  <a:pt x="2163462" y="8743730"/>
                  <a:pt x="2048913" y="8691217"/>
                </a:cubicBezTo>
                <a:cubicBezTo>
                  <a:pt x="1840947" y="8595881"/>
                  <a:pt x="1285707" y="8301407"/>
                  <a:pt x="1253155" y="8269246"/>
                </a:cubicBezTo>
                <a:lnTo>
                  <a:pt x="1235940" y="8252234"/>
                </a:lnTo>
                <a:lnTo>
                  <a:pt x="1247105" y="8228638"/>
                </a:lnTo>
                <a:lnTo>
                  <a:pt x="1258262" y="8205033"/>
                </a:lnTo>
                <a:lnTo>
                  <a:pt x="1379294" y="8277402"/>
                </a:lnTo>
                <a:cubicBezTo>
                  <a:pt x="1509800" y="8355431"/>
                  <a:pt x="2020881" y="8614064"/>
                  <a:pt x="2043381" y="8613470"/>
                </a:cubicBezTo>
                <a:cubicBezTo>
                  <a:pt x="2050910" y="8613300"/>
                  <a:pt x="1975379" y="8571069"/>
                  <a:pt x="1875522" y="8519747"/>
                </a:cubicBezTo>
                <a:cubicBezTo>
                  <a:pt x="1775673" y="8468408"/>
                  <a:pt x="1597269" y="8372314"/>
                  <a:pt x="1479083" y="8306208"/>
                </a:cubicBezTo>
                <a:lnTo>
                  <a:pt x="1264193" y="8186017"/>
                </a:lnTo>
                <a:lnTo>
                  <a:pt x="1271661" y="8161188"/>
                </a:lnTo>
                <a:cubicBezTo>
                  <a:pt x="1275774" y="8147542"/>
                  <a:pt x="1282614" y="8132638"/>
                  <a:pt x="1286846" y="8128075"/>
                </a:cubicBezTo>
                <a:cubicBezTo>
                  <a:pt x="1291094" y="8123504"/>
                  <a:pt x="1359929" y="8157577"/>
                  <a:pt x="1439810" y="8203793"/>
                </a:cubicBezTo>
                <a:cubicBezTo>
                  <a:pt x="1583793" y="8287089"/>
                  <a:pt x="1966627" y="8481052"/>
                  <a:pt x="1986315" y="8480678"/>
                </a:cubicBezTo>
                <a:cubicBezTo>
                  <a:pt x="1991940" y="8480575"/>
                  <a:pt x="1924117" y="8442457"/>
                  <a:pt x="1835586" y="8395971"/>
                </a:cubicBezTo>
                <a:cubicBezTo>
                  <a:pt x="1619412" y="8282467"/>
                  <a:pt x="1308794" y="8105176"/>
                  <a:pt x="1297781" y="8089006"/>
                </a:cubicBezTo>
                <a:cubicBezTo>
                  <a:pt x="1292887" y="8081817"/>
                  <a:pt x="1288809" y="8080644"/>
                  <a:pt x="1288698" y="8086397"/>
                </a:cubicBezTo>
                <a:cubicBezTo>
                  <a:pt x="1288605" y="8092150"/>
                  <a:pt x="1274899" y="8087944"/>
                  <a:pt x="1258262" y="8077050"/>
                </a:cubicBezTo>
                <a:cubicBezTo>
                  <a:pt x="1221342" y="8052885"/>
                  <a:pt x="1218172" y="8064118"/>
                  <a:pt x="1253767" y="8092906"/>
                </a:cubicBezTo>
                <a:lnTo>
                  <a:pt x="1279547" y="8113749"/>
                </a:lnTo>
                <a:lnTo>
                  <a:pt x="1262680" y="8145902"/>
                </a:lnTo>
                <a:lnTo>
                  <a:pt x="1245805" y="8178063"/>
                </a:lnTo>
                <a:lnTo>
                  <a:pt x="1214723" y="8157220"/>
                </a:lnTo>
                <a:lnTo>
                  <a:pt x="1183640" y="8136377"/>
                </a:lnTo>
                <a:lnTo>
                  <a:pt x="1218461" y="8059717"/>
                </a:lnTo>
                <a:lnTo>
                  <a:pt x="1253299" y="7983056"/>
                </a:lnTo>
                <a:lnTo>
                  <a:pt x="1279989" y="8001656"/>
                </a:lnTo>
                <a:cubicBezTo>
                  <a:pt x="1412815" y="8094240"/>
                  <a:pt x="1852053" y="8333075"/>
                  <a:pt x="1865249" y="8319888"/>
                </a:cubicBezTo>
                <a:cubicBezTo>
                  <a:pt x="1868869" y="8316285"/>
                  <a:pt x="1848144" y="8301347"/>
                  <a:pt x="1819204" y="8286707"/>
                </a:cubicBezTo>
                <a:cubicBezTo>
                  <a:pt x="1763888" y="8258718"/>
                  <a:pt x="1274253" y="7985282"/>
                  <a:pt x="1264974" y="7977210"/>
                </a:cubicBezTo>
                <a:cubicBezTo>
                  <a:pt x="1262026" y="7974636"/>
                  <a:pt x="1274737" y="7941718"/>
                  <a:pt x="1293219" y="7904067"/>
                </a:cubicBezTo>
                <a:lnTo>
                  <a:pt x="1326841" y="7835598"/>
                </a:lnTo>
                <a:lnTo>
                  <a:pt x="1305539" y="7853034"/>
                </a:lnTo>
                <a:cubicBezTo>
                  <a:pt x="1274185" y="7878670"/>
                  <a:pt x="1150315" y="8144593"/>
                  <a:pt x="1114415" y="8263298"/>
                </a:cubicBezTo>
                <a:cubicBezTo>
                  <a:pt x="1087828" y="8351199"/>
                  <a:pt x="1059609" y="8497315"/>
                  <a:pt x="1058802" y="8551186"/>
                </a:cubicBezTo>
                <a:cubicBezTo>
                  <a:pt x="1058657" y="8560788"/>
                  <a:pt x="1047687" y="8565631"/>
                  <a:pt x="1031322" y="8563337"/>
                </a:cubicBezTo>
                <a:lnTo>
                  <a:pt x="1004098" y="8559428"/>
                </a:lnTo>
                <a:lnTo>
                  <a:pt x="1008236" y="8486915"/>
                </a:lnTo>
                <a:cubicBezTo>
                  <a:pt x="1013954" y="8386674"/>
                  <a:pt x="1038358" y="8275695"/>
                  <a:pt x="1081225" y="8154765"/>
                </a:cubicBezTo>
                <a:cubicBezTo>
                  <a:pt x="1101210" y="8098395"/>
                  <a:pt x="1115808" y="8050523"/>
                  <a:pt x="1113667" y="8048364"/>
                </a:cubicBezTo>
                <a:cubicBezTo>
                  <a:pt x="1106827" y="8041550"/>
                  <a:pt x="1037211" y="8218127"/>
                  <a:pt x="1017005" y="8293513"/>
                </a:cubicBezTo>
                <a:cubicBezTo>
                  <a:pt x="1006307" y="8333407"/>
                  <a:pt x="994131" y="8410908"/>
                  <a:pt x="989958" y="8465765"/>
                </a:cubicBezTo>
                <a:lnTo>
                  <a:pt x="982345" y="8565461"/>
                </a:lnTo>
                <a:lnTo>
                  <a:pt x="953880" y="8565461"/>
                </a:lnTo>
                <a:lnTo>
                  <a:pt x="925423" y="8565461"/>
                </a:lnTo>
                <a:lnTo>
                  <a:pt x="925423" y="8524080"/>
                </a:lnTo>
                <a:cubicBezTo>
                  <a:pt x="925423" y="8370250"/>
                  <a:pt x="980578" y="8166032"/>
                  <a:pt x="1072575" y="7979241"/>
                </a:cubicBezTo>
                <a:cubicBezTo>
                  <a:pt x="1105315" y="7912760"/>
                  <a:pt x="1123770" y="7868855"/>
                  <a:pt x="1113582" y="7881678"/>
                </a:cubicBezTo>
                <a:cubicBezTo>
                  <a:pt x="1079679" y="7924392"/>
                  <a:pt x="989330" y="8111149"/>
                  <a:pt x="964034" y="8190775"/>
                </a:cubicBezTo>
                <a:cubicBezTo>
                  <a:pt x="936376" y="8277853"/>
                  <a:pt x="918532" y="8365398"/>
                  <a:pt x="906152" y="8474831"/>
                </a:cubicBezTo>
                <a:cubicBezTo>
                  <a:pt x="901640" y="8514734"/>
                  <a:pt x="891868" y="8551441"/>
                  <a:pt x="884450" y="8556454"/>
                </a:cubicBezTo>
                <a:lnTo>
                  <a:pt x="870957" y="8565461"/>
                </a:lnTo>
                <a:lnTo>
                  <a:pt x="885776" y="8575063"/>
                </a:lnTo>
                <a:cubicBezTo>
                  <a:pt x="893933" y="8580331"/>
                  <a:pt x="906313" y="8624940"/>
                  <a:pt x="913306" y="8674223"/>
                </a:cubicBezTo>
                <a:cubicBezTo>
                  <a:pt x="927828" y="8776443"/>
                  <a:pt x="958443" y="8901350"/>
                  <a:pt x="975522" y="8928115"/>
                </a:cubicBezTo>
                <a:lnTo>
                  <a:pt x="987086" y="8946214"/>
                </a:lnTo>
                <a:lnTo>
                  <a:pt x="981011" y="8922083"/>
                </a:lnTo>
                <a:cubicBezTo>
                  <a:pt x="958732" y="8833543"/>
                  <a:pt x="947991" y="8779757"/>
                  <a:pt x="939248" y="8712970"/>
                </a:cubicBezTo>
                <a:lnTo>
                  <a:pt x="929272" y="8636837"/>
                </a:lnTo>
                <a:lnTo>
                  <a:pt x="954577" y="8640405"/>
                </a:lnTo>
                <a:lnTo>
                  <a:pt x="979889" y="8644059"/>
                </a:lnTo>
                <a:lnTo>
                  <a:pt x="998778" y="8741010"/>
                </a:lnTo>
                <a:cubicBezTo>
                  <a:pt x="1023845" y="8869741"/>
                  <a:pt x="1051783" y="8952417"/>
                  <a:pt x="1102561" y="9048264"/>
                </a:cubicBezTo>
                <a:cubicBezTo>
                  <a:pt x="1148208" y="9134424"/>
                  <a:pt x="1147409" y="9130601"/>
                  <a:pt x="1086893" y="8973745"/>
                </a:cubicBezTo>
                <a:cubicBezTo>
                  <a:pt x="1064512" y="8915710"/>
                  <a:pt x="1038757" y="8832779"/>
                  <a:pt x="1029657" y="8789444"/>
                </a:cubicBezTo>
                <a:lnTo>
                  <a:pt x="1013096" y="8710506"/>
                </a:lnTo>
                <a:lnTo>
                  <a:pt x="1039462" y="8710506"/>
                </a:lnTo>
                <a:lnTo>
                  <a:pt x="1065820" y="8710506"/>
                </a:lnTo>
                <a:lnTo>
                  <a:pt x="1081395" y="8786045"/>
                </a:lnTo>
                <a:cubicBezTo>
                  <a:pt x="1103658" y="8893957"/>
                  <a:pt x="1157682" y="9026936"/>
                  <a:pt x="1227545" y="9145725"/>
                </a:cubicBezTo>
                <a:cubicBezTo>
                  <a:pt x="1288605" y="9249560"/>
                  <a:pt x="1309074" y="9269613"/>
                  <a:pt x="1264074" y="9181498"/>
                </a:cubicBezTo>
                <a:cubicBezTo>
                  <a:pt x="1250614" y="9155157"/>
                  <a:pt x="1242975" y="9133575"/>
                  <a:pt x="1247063" y="9133575"/>
                </a:cubicBezTo>
                <a:cubicBezTo>
                  <a:pt x="1269563" y="9133575"/>
                  <a:pt x="1331268" y="9192799"/>
                  <a:pt x="1373397" y="9254658"/>
                </a:cubicBezTo>
                <a:cubicBezTo>
                  <a:pt x="1422246" y="9326543"/>
                  <a:pt x="1471266" y="9374126"/>
                  <a:pt x="1428747" y="9308444"/>
                </a:cubicBezTo>
                <a:cubicBezTo>
                  <a:pt x="1416018" y="9288731"/>
                  <a:pt x="1396951" y="9258992"/>
                  <a:pt x="1386389" y="9242422"/>
                </a:cubicBezTo>
                <a:lnTo>
                  <a:pt x="1367185" y="9212173"/>
                </a:lnTo>
                <a:lnTo>
                  <a:pt x="1403502" y="9234265"/>
                </a:lnTo>
                <a:cubicBezTo>
                  <a:pt x="1443285" y="9258396"/>
                  <a:pt x="1542684" y="9362146"/>
                  <a:pt x="1542684" y="9379564"/>
                </a:cubicBezTo>
                <a:cubicBezTo>
                  <a:pt x="1542684" y="9385767"/>
                  <a:pt x="1536056" y="9385937"/>
                  <a:pt x="1527015" y="9379819"/>
                </a:cubicBezTo>
                <a:cubicBezTo>
                  <a:pt x="1518391" y="9374041"/>
                  <a:pt x="1529479" y="9384917"/>
                  <a:pt x="1551665" y="9404121"/>
                </a:cubicBezTo>
                <a:cubicBezTo>
                  <a:pt x="1573851" y="9423239"/>
                  <a:pt x="1609496" y="9448136"/>
                  <a:pt x="1630883" y="9459522"/>
                </a:cubicBezTo>
                <a:cubicBezTo>
                  <a:pt x="1652270" y="9470908"/>
                  <a:pt x="1710620" y="9503791"/>
                  <a:pt x="1760540" y="9532596"/>
                </a:cubicBezTo>
                <a:cubicBezTo>
                  <a:pt x="1868877" y="9595135"/>
                  <a:pt x="2225975" y="9768730"/>
                  <a:pt x="2268877" y="9779691"/>
                </a:cubicBezTo>
                <a:cubicBezTo>
                  <a:pt x="2285522" y="9783939"/>
                  <a:pt x="2210391" y="9741539"/>
                  <a:pt x="2101926" y="9685544"/>
                </a:cubicBezTo>
                <a:cubicBezTo>
                  <a:pt x="1993461" y="9629463"/>
                  <a:pt x="1893561" y="9573552"/>
                  <a:pt x="1879915" y="9561231"/>
                </a:cubicBezTo>
                <a:cubicBezTo>
                  <a:pt x="1797213" y="9486457"/>
                  <a:pt x="1859199" y="9509144"/>
                  <a:pt x="2192624" y="9675687"/>
                </a:cubicBezTo>
                <a:cubicBezTo>
                  <a:pt x="2390996" y="9774763"/>
                  <a:pt x="2618658" y="9884290"/>
                  <a:pt x="2698539" y="9919043"/>
                </a:cubicBezTo>
                <a:cubicBezTo>
                  <a:pt x="2890326" y="10002653"/>
                  <a:pt x="3209289" y="10124757"/>
                  <a:pt x="3235731" y="10124757"/>
                </a:cubicBezTo>
                <a:cubicBezTo>
                  <a:pt x="3247262" y="10124757"/>
                  <a:pt x="3267281" y="10132744"/>
                  <a:pt x="3280205" y="10142516"/>
                </a:cubicBezTo>
                <a:lnTo>
                  <a:pt x="3303699" y="10160274"/>
                </a:lnTo>
                <a:lnTo>
                  <a:pt x="3273441" y="10161889"/>
                </a:lnTo>
                <a:lnTo>
                  <a:pt x="3243183" y="10163418"/>
                </a:lnTo>
                <a:lnTo>
                  <a:pt x="3273441" y="10172425"/>
                </a:lnTo>
                <a:cubicBezTo>
                  <a:pt x="3290087" y="10177438"/>
                  <a:pt x="3312400" y="10177098"/>
                  <a:pt x="3323030" y="10171830"/>
                </a:cubicBezTo>
                <a:cubicBezTo>
                  <a:pt x="3344307" y="10161209"/>
                  <a:pt x="3430781" y="10183301"/>
                  <a:pt x="3430781" y="10199360"/>
                </a:cubicBezTo>
                <a:cubicBezTo>
                  <a:pt x="3430781" y="10204884"/>
                  <a:pt x="3445770" y="10209472"/>
                  <a:pt x="3464073" y="10209558"/>
                </a:cubicBezTo>
                <a:cubicBezTo>
                  <a:pt x="3482367" y="10209728"/>
                  <a:pt x="3504612" y="10214400"/>
                  <a:pt x="3513500" y="10220009"/>
                </a:cubicBezTo>
                <a:lnTo>
                  <a:pt x="3529645" y="10230205"/>
                </a:lnTo>
                <a:lnTo>
                  <a:pt x="3509031" y="10238108"/>
                </a:lnTo>
                <a:cubicBezTo>
                  <a:pt x="3497704" y="10242441"/>
                  <a:pt x="3471899" y="10237767"/>
                  <a:pt x="3451701" y="10227741"/>
                </a:cubicBezTo>
                <a:cubicBezTo>
                  <a:pt x="3431495" y="10217629"/>
                  <a:pt x="3403540" y="10209812"/>
                  <a:pt x="3389588" y="10210407"/>
                </a:cubicBezTo>
                <a:lnTo>
                  <a:pt x="3364215" y="10211342"/>
                </a:lnTo>
                <a:lnTo>
                  <a:pt x="3400523" y="10227910"/>
                </a:lnTo>
                <a:cubicBezTo>
                  <a:pt x="3420500" y="10237088"/>
                  <a:pt x="3503899" y="10267083"/>
                  <a:pt x="3585861" y="10294698"/>
                </a:cubicBezTo>
                <a:cubicBezTo>
                  <a:pt x="3667824" y="10322314"/>
                  <a:pt x="3732351" y="10347380"/>
                  <a:pt x="3729266" y="10350523"/>
                </a:cubicBezTo>
                <a:cubicBezTo>
                  <a:pt x="3721627" y="10358086"/>
                  <a:pt x="3355141" y="10233859"/>
                  <a:pt x="3147608" y="10153307"/>
                </a:cubicBezTo>
                <a:cubicBezTo>
                  <a:pt x="3055092" y="10117449"/>
                  <a:pt x="2977353" y="10090088"/>
                  <a:pt x="2974846" y="10092638"/>
                </a:cubicBezTo>
                <a:cubicBezTo>
                  <a:pt x="2962474" y="10104958"/>
                  <a:pt x="3441471" y="10290024"/>
                  <a:pt x="3717812" y="10379669"/>
                </a:cubicBezTo>
                <a:cubicBezTo>
                  <a:pt x="3785823" y="10401761"/>
                  <a:pt x="3839413" y="10421814"/>
                  <a:pt x="3836924" y="10424278"/>
                </a:cubicBezTo>
                <a:cubicBezTo>
                  <a:pt x="3828291" y="10432945"/>
                  <a:pt x="3508997" y="10343725"/>
                  <a:pt x="3346066" y="10287221"/>
                </a:cubicBezTo>
                <a:cubicBezTo>
                  <a:pt x="3196322" y="10235303"/>
                  <a:pt x="2640691" y="10028825"/>
                  <a:pt x="2489758" y="9969005"/>
                </a:cubicBezTo>
                <a:cubicBezTo>
                  <a:pt x="2454809" y="9955155"/>
                  <a:pt x="2426217" y="9946403"/>
                  <a:pt x="2426217" y="9949547"/>
                </a:cubicBezTo>
                <a:cubicBezTo>
                  <a:pt x="2426217" y="9969090"/>
                  <a:pt x="2857689" y="10160444"/>
                  <a:pt x="3188717" y="10287730"/>
                </a:cubicBezTo>
                <a:cubicBezTo>
                  <a:pt x="3750016" y="10503471"/>
                  <a:pt x="4133820" y="10607474"/>
                  <a:pt x="4459555" y="10632031"/>
                </a:cubicBezTo>
                <a:cubicBezTo>
                  <a:pt x="4902906" y="10665509"/>
                  <a:pt x="5202317" y="10499647"/>
                  <a:pt x="5378707" y="10122887"/>
                </a:cubicBezTo>
                <a:cubicBezTo>
                  <a:pt x="5461808" y="9945383"/>
                  <a:pt x="5482447" y="9839510"/>
                  <a:pt x="5578558" y="9097377"/>
                </a:cubicBezTo>
                <a:cubicBezTo>
                  <a:pt x="5655303" y="8504792"/>
                  <a:pt x="5641861" y="8604123"/>
                  <a:pt x="5807647" y="7405077"/>
                </a:cubicBezTo>
                <a:cubicBezTo>
                  <a:pt x="5877969" y="6896486"/>
                  <a:pt x="5957263" y="6311752"/>
                  <a:pt x="5983842" y="6105656"/>
                </a:cubicBezTo>
                <a:cubicBezTo>
                  <a:pt x="6010438" y="5899560"/>
                  <a:pt x="6037705" y="5692860"/>
                  <a:pt x="6044443" y="5646322"/>
                </a:cubicBezTo>
                <a:cubicBezTo>
                  <a:pt x="6051190" y="5599784"/>
                  <a:pt x="6056806" y="5552183"/>
                  <a:pt x="6056934" y="5540559"/>
                </a:cubicBezTo>
                <a:lnTo>
                  <a:pt x="6057180" y="5519401"/>
                </a:lnTo>
                <a:lnTo>
                  <a:pt x="6031765" y="5544791"/>
                </a:lnTo>
                <a:cubicBezTo>
                  <a:pt x="5992815" y="5583690"/>
                  <a:pt x="5974555" y="5555319"/>
                  <a:pt x="6008186" y="5508143"/>
                </a:cubicBezTo>
                <a:lnTo>
                  <a:pt x="6034773" y="5470841"/>
                </a:lnTo>
                <a:lnTo>
                  <a:pt x="6020592" y="5427888"/>
                </a:lnTo>
                <a:cubicBezTo>
                  <a:pt x="6005169" y="5381256"/>
                  <a:pt x="5962157" y="5356164"/>
                  <a:pt x="5917038" y="5367465"/>
                </a:cubicBezTo>
                <a:cubicBezTo>
                  <a:pt x="5902678" y="5371068"/>
                  <a:pt x="5860125" y="5399338"/>
                  <a:pt x="5822474" y="5430293"/>
                </a:cubicBezTo>
                <a:cubicBezTo>
                  <a:pt x="5784824" y="5461247"/>
                  <a:pt x="5750955" y="5483527"/>
                  <a:pt x="5747207" y="5479797"/>
                </a:cubicBezTo>
                <a:cubicBezTo>
                  <a:pt x="5743460" y="5476049"/>
                  <a:pt x="5762358" y="5423597"/>
                  <a:pt x="5789174" y="5363234"/>
                </a:cubicBezTo>
                <a:cubicBezTo>
                  <a:pt x="5816008" y="5302871"/>
                  <a:pt x="5834192" y="5253647"/>
                  <a:pt x="5829569" y="5253851"/>
                </a:cubicBezTo>
                <a:cubicBezTo>
                  <a:pt x="5824947" y="5254055"/>
                  <a:pt x="5802107" y="5279564"/>
                  <a:pt x="5778808" y="5310518"/>
                </a:cubicBezTo>
                <a:cubicBezTo>
                  <a:pt x="5709710" y="5402337"/>
                  <a:pt x="5424208" y="5627492"/>
                  <a:pt x="5376132" y="5628087"/>
                </a:cubicBezTo>
                <a:cubicBezTo>
                  <a:pt x="5357158" y="5628316"/>
                  <a:pt x="5415678" y="5534449"/>
                  <a:pt x="5498167" y="5432349"/>
                </a:cubicBezTo>
                <a:cubicBezTo>
                  <a:pt x="5578762" y="5332593"/>
                  <a:pt x="5607303" y="5283659"/>
                  <a:pt x="5593139" y="5269520"/>
                </a:cubicBezTo>
                <a:cubicBezTo>
                  <a:pt x="5589672" y="5266045"/>
                  <a:pt x="5542878" y="5296617"/>
                  <a:pt x="5489160" y="5337454"/>
                </a:cubicBezTo>
                <a:cubicBezTo>
                  <a:pt x="5435450" y="5378291"/>
                  <a:pt x="5391503" y="5409296"/>
                  <a:pt x="5391503" y="5406365"/>
                </a:cubicBezTo>
                <a:cubicBezTo>
                  <a:pt x="5391503" y="5403408"/>
                  <a:pt x="5407113" y="5369182"/>
                  <a:pt x="5426214" y="5330274"/>
                </a:cubicBezTo>
                <a:cubicBezTo>
                  <a:pt x="5445298" y="5291358"/>
                  <a:pt x="5473287" y="5221443"/>
                  <a:pt x="5488387" y="5174905"/>
                </a:cubicBezTo>
                <a:cubicBezTo>
                  <a:pt x="5529997" y="5046786"/>
                  <a:pt x="5556703" y="5001047"/>
                  <a:pt x="5641292" y="4912941"/>
                </a:cubicBezTo>
                <a:cubicBezTo>
                  <a:pt x="5726627" y="4824078"/>
                  <a:pt x="5748983" y="4781831"/>
                  <a:pt x="5761822" y="4685084"/>
                </a:cubicBezTo>
                <a:lnTo>
                  <a:pt x="5770430" y="4620311"/>
                </a:lnTo>
                <a:lnTo>
                  <a:pt x="5800594" y="4592389"/>
                </a:lnTo>
                <a:cubicBezTo>
                  <a:pt x="5831881" y="4563439"/>
                  <a:pt x="5851424" y="4556787"/>
                  <a:pt x="5851424" y="4575081"/>
                </a:cubicBezTo>
                <a:cubicBezTo>
                  <a:pt x="5851424" y="4580910"/>
                  <a:pt x="5835084" y="4638698"/>
                  <a:pt x="5815116" y="4703488"/>
                </a:cubicBezTo>
                <a:cubicBezTo>
                  <a:pt x="5755483" y="4896949"/>
                  <a:pt x="5772503" y="4935195"/>
                  <a:pt x="5871358" y="4829941"/>
                </a:cubicBezTo>
                <a:cubicBezTo>
                  <a:pt x="5948205" y="4748132"/>
                  <a:pt x="5961732" y="4707057"/>
                  <a:pt x="5966754" y="4540311"/>
                </a:cubicBezTo>
                <a:lnTo>
                  <a:pt x="5970943" y="4401299"/>
                </a:lnTo>
                <a:lnTo>
                  <a:pt x="5959931" y="4514947"/>
                </a:lnTo>
                <a:cubicBezTo>
                  <a:pt x="5953865" y="4577468"/>
                  <a:pt x="5942538" y="4648181"/>
                  <a:pt x="5934754" y="4672083"/>
                </a:cubicBezTo>
                <a:cubicBezTo>
                  <a:pt x="5920862" y="4714806"/>
                  <a:pt x="5851424" y="4822345"/>
                  <a:pt x="5843114" y="4814052"/>
                </a:cubicBezTo>
                <a:cubicBezTo>
                  <a:pt x="5840785" y="4811724"/>
                  <a:pt x="5856352" y="4769570"/>
                  <a:pt x="5877722" y="4720389"/>
                </a:cubicBezTo>
                <a:lnTo>
                  <a:pt x="5916562" y="4630966"/>
                </a:lnTo>
                <a:lnTo>
                  <a:pt x="5919264" y="4540311"/>
                </a:lnTo>
                <a:cubicBezTo>
                  <a:pt x="5920743" y="4490441"/>
                  <a:pt x="5928568" y="4433333"/>
                  <a:pt x="5936658" y="4413390"/>
                </a:cubicBezTo>
                <a:cubicBezTo>
                  <a:pt x="5945478" y="4391637"/>
                  <a:pt x="5954595" y="4275466"/>
                  <a:pt x="5959430" y="4123283"/>
                </a:cubicBezTo>
                <a:lnTo>
                  <a:pt x="5967494" y="3869442"/>
                </a:lnTo>
                <a:lnTo>
                  <a:pt x="6001915" y="3800522"/>
                </a:lnTo>
                <a:cubicBezTo>
                  <a:pt x="6043458" y="3717319"/>
                  <a:pt x="6245033" y="3512855"/>
                  <a:pt x="6285504" y="3512855"/>
                </a:cubicBezTo>
                <a:cubicBezTo>
                  <a:pt x="6318779" y="3512855"/>
                  <a:pt x="6318235" y="3518514"/>
                  <a:pt x="6276039" y="3611454"/>
                </a:cubicBezTo>
                <a:cubicBezTo>
                  <a:pt x="6237131" y="3697156"/>
                  <a:pt x="6201630" y="3848964"/>
                  <a:pt x="6203822" y="3920306"/>
                </a:cubicBezTo>
                <a:cubicBezTo>
                  <a:pt x="6204596" y="3945525"/>
                  <a:pt x="6207510" y="3955262"/>
                  <a:pt x="6210297" y="3941965"/>
                </a:cubicBezTo>
                <a:cubicBezTo>
                  <a:pt x="6244209" y="3780368"/>
                  <a:pt x="6267729" y="3682838"/>
                  <a:pt x="6271790" y="3686908"/>
                </a:cubicBezTo>
                <a:cubicBezTo>
                  <a:pt x="6274543" y="3689653"/>
                  <a:pt x="6268136" y="3748155"/>
                  <a:pt x="6257558" y="3816930"/>
                </a:cubicBezTo>
                <a:cubicBezTo>
                  <a:pt x="6246996" y="3885697"/>
                  <a:pt x="6235245" y="3978969"/>
                  <a:pt x="6231455" y="4024191"/>
                </a:cubicBezTo>
                <a:lnTo>
                  <a:pt x="6224564" y="4106408"/>
                </a:lnTo>
                <a:lnTo>
                  <a:pt x="6208980" y="4093484"/>
                </a:lnTo>
                <a:cubicBezTo>
                  <a:pt x="6186760" y="4075062"/>
                  <a:pt x="6156001" y="4090417"/>
                  <a:pt x="6135404" y="4130200"/>
                </a:cubicBezTo>
                <a:cubicBezTo>
                  <a:pt x="6112564" y="4174317"/>
                  <a:pt x="6112938" y="4213871"/>
                  <a:pt x="6136542" y="4247511"/>
                </a:cubicBezTo>
                <a:cubicBezTo>
                  <a:pt x="6159884" y="4280811"/>
                  <a:pt x="6183770" y="4281754"/>
                  <a:pt x="6205845" y="4250272"/>
                </a:cubicBezTo>
                <a:cubicBezTo>
                  <a:pt x="6215140" y="4237025"/>
                  <a:pt x="6225889" y="4229327"/>
                  <a:pt x="6229738" y="4233176"/>
                </a:cubicBezTo>
                <a:cubicBezTo>
                  <a:pt x="6236340" y="4239770"/>
                  <a:pt x="6240325" y="4211500"/>
                  <a:pt x="6257125" y="4038670"/>
                </a:cubicBezTo>
                <a:cubicBezTo>
                  <a:pt x="6268723" y="3919337"/>
                  <a:pt x="6322543" y="3625092"/>
                  <a:pt x="6359931" y="3476598"/>
                </a:cubicBezTo>
                <a:cubicBezTo>
                  <a:pt x="6422137" y="3229520"/>
                  <a:pt x="6427176" y="3216579"/>
                  <a:pt x="6771162" y="2418926"/>
                </a:cubicBezTo>
                <a:cubicBezTo>
                  <a:pt x="6865769" y="2199541"/>
                  <a:pt x="6996955" y="1885294"/>
                  <a:pt x="7062688" y="1720604"/>
                </a:cubicBezTo>
                <a:cubicBezTo>
                  <a:pt x="7128421" y="1555922"/>
                  <a:pt x="7187969" y="1410410"/>
                  <a:pt x="7195030" y="1397257"/>
                </a:cubicBezTo>
                <a:cubicBezTo>
                  <a:pt x="7202074" y="1384103"/>
                  <a:pt x="7204989" y="1373346"/>
                  <a:pt x="7201513" y="1373346"/>
                </a:cubicBezTo>
                <a:cubicBezTo>
                  <a:pt x="7198029" y="1373346"/>
                  <a:pt x="7176727" y="1410053"/>
                  <a:pt x="7154168" y="1454935"/>
                </a:cubicBezTo>
                <a:close/>
                <a:moveTo>
                  <a:pt x="6374588" y="1847524"/>
                </a:moveTo>
                <a:cubicBezTo>
                  <a:pt x="6201197" y="2248781"/>
                  <a:pt x="6032692" y="2652519"/>
                  <a:pt x="6033457" y="2664890"/>
                </a:cubicBezTo>
                <a:cubicBezTo>
                  <a:pt x="6034484" y="2681672"/>
                  <a:pt x="6075695" y="2593736"/>
                  <a:pt x="6198656" y="2312288"/>
                </a:cubicBezTo>
                <a:cubicBezTo>
                  <a:pt x="6343174" y="1981523"/>
                  <a:pt x="6543450" y="1492322"/>
                  <a:pt x="6536984" y="1485881"/>
                </a:cubicBezTo>
                <a:cubicBezTo>
                  <a:pt x="6534630" y="1483527"/>
                  <a:pt x="6461547" y="1646263"/>
                  <a:pt x="6374588" y="1847524"/>
                </a:cubicBezTo>
                <a:close/>
                <a:moveTo>
                  <a:pt x="6943534" y="1739025"/>
                </a:moveTo>
                <a:cubicBezTo>
                  <a:pt x="6675044" y="2335315"/>
                  <a:pt x="6321141" y="3200401"/>
                  <a:pt x="6338603" y="3217726"/>
                </a:cubicBezTo>
                <a:cubicBezTo>
                  <a:pt x="6341917" y="3221006"/>
                  <a:pt x="6484820" y="2892561"/>
                  <a:pt x="6725601" y="2328271"/>
                </a:cubicBezTo>
                <a:cubicBezTo>
                  <a:pt x="6884726" y="1955318"/>
                  <a:pt x="7064736" y="1505271"/>
                  <a:pt x="7057607" y="1498151"/>
                </a:cubicBezTo>
                <a:cubicBezTo>
                  <a:pt x="7055474" y="1496026"/>
                  <a:pt x="7004143" y="1604415"/>
                  <a:pt x="6943534" y="1739025"/>
                </a:cubicBezTo>
                <a:close/>
                <a:moveTo>
                  <a:pt x="6862370" y="1757217"/>
                </a:moveTo>
                <a:cubicBezTo>
                  <a:pt x="6697230" y="2113763"/>
                  <a:pt x="6387257" y="2855360"/>
                  <a:pt x="6398626" y="2866704"/>
                </a:cubicBezTo>
                <a:cubicBezTo>
                  <a:pt x="6400920" y="2869007"/>
                  <a:pt x="6466203" y="2728406"/>
                  <a:pt x="6543688" y="2554250"/>
                </a:cubicBezTo>
                <a:cubicBezTo>
                  <a:pt x="6697680" y="2208165"/>
                  <a:pt x="6955803" y="1589885"/>
                  <a:pt x="6949108" y="1583189"/>
                </a:cubicBezTo>
                <a:cubicBezTo>
                  <a:pt x="6946797" y="1580878"/>
                  <a:pt x="6907770" y="1659195"/>
                  <a:pt x="6862370" y="1757217"/>
                </a:cubicBezTo>
                <a:close/>
                <a:moveTo>
                  <a:pt x="6317309" y="1751185"/>
                </a:moveTo>
                <a:cubicBezTo>
                  <a:pt x="6224903" y="1959889"/>
                  <a:pt x="6079969" y="2318805"/>
                  <a:pt x="6085764" y="2324583"/>
                </a:cubicBezTo>
                <a:cubicBezTo>
                  <a:pt x="6091228" y="2330047"/>
                  <a:pt x="6254099" y="1957748"/>
                  <a:pt x="6337320" y="1749587"/>
                </a:cubicBezTo>
                <a:cubicBezTo>
                  <a:pt x="6370203" y="1667327"/>
                  <a:pt x="6395100" y="1598017"/>
                  <a:pt x="6392644" y="1595570"/>
                </a:cubicBezTo>
                <a:cubicBezTo>
                  <a:pt x="6390197" y="1593114"/>
                  <a:pt x="6356293" y="1663138"/>
                  <a:pt x="6317309" y="1751185"/>
                </a:cubicBezTo>
                <a:close/>
                <a:moveTo>
                  <a:pt x="6579673" y="1755246"/>
                </a:moveTo>
                <a:lnTo>
                  <a:pt x="6552125" y="1774509"/>
                </a:lnTo>
                <a:lnTo>
                  <a:pt x="6555796" y="1824514"/>
                </a:lnTo>
                <a:lnTo>
                  <a:pt x="6559458" y="1874536"/>
                </a:lnTo>
                <a:lnTo>
                  <a:pt x="6591050" y="1885557"/>
                </a:lnTo>
                <a:cubicBezTo>
                  <a:pt x="6608418" y="1891632"/>
                  <a:pt x="6636926" y="1893009"/>
                  <a:pt x="6654396" y="1888616"/>
                </a:cubicBezTo>
                <a:cubicBezTo>
                  <a:pt x="6712261" y="1874129"/>
                  <a:pt x="6713391" y="1776251"/>
                  <a:pt x="6656010" y="1750131"/>
                </a:cubicBezTo>
                <a:cubicBezTo>
                  <a:pt x="6616091" y="1731973"/>
                  <a:pt x="6612599" y="1732202"/>
                  <a:pt x="6579673" y="1755246"/>
                </a:cubicBezTo>
                <a:close/>
                <a:moveTo>
                  <a:pt x="6596897" y="1775970"/>
                </a:moveTo>
                <a:cubicBezTo>
                  <a:pt x="6570623" y="1795157"/>
                  <a:pt x="6575067" y="1842953"/>
                  <a:pt x="6604850" y="1861604"/>
                </a:cubicBezTo>
                <a:lnTo>
                  <a:pt x="6626033" y="1874859"/>
                </a:lnTo>
                <a:lnTo>
                  <a:pt x="6647207" y="1861519"/>
                </a:lnTo>
                <a:cubicBezTo>
                  <a:pt x="6676004" y="1843378"/>
                  <a:pt x="6673931" y="1796992"/>
                  <a:pt x="6643435" y="1776769"/>
                </a:cubicBezTo>
                <a:lnTo>
                  <a:pt x="6618462" y="1760208"/>
                </a:lnTo>
                <a:lnTo>
                  <a:pt x="6596897" y="1775970"/>
                </a:lnTo>
                <a:close/>
                <a:moveTo>
                  <a:pt x="6460467" y="2142372"/>
                </a:moveTo>
                <a:cubicBezTo>
                  <a:pt x="6411779" y="2166232"/>
                  <a:pt x="6379065" y="2231872"/>
                  <a:pt x="6389134" y="2285480"/>
                </a:cubicBezTo>
                <a:cubicBezTo>
                  <a:pt x="6409188" y="2392254"/>
                  <a:pt x="6541887" y="2399791"/>
                  <a:pt x="6585051" y="2296611"/>
                </a:cubicBezTo>
                <a:cubicBezTo>
                  <a:pt x="6628803" y="2192055"/>
                  <a:pt x="6552312" y="2097363"/>
                  <a:pt x="6460467" y="2142372"/>
                </a:cubicBezTo>
                <a:close/>
                <a:moveTo>
                  <a:pt x="6471463" y="2167133"/>
                </a:moveTo>
                <a:cubicBezTo>
                  <a:pt x="6451257" y="2175256"/>
                  <a:pt x="6420277" y="2235840"/>
                  <a:pt x="6420277" y="2267228"/>
                </a:cubicBezTo>
                <a:cubicBezTo>
                  <a:pt x="6420277" y="2296382"/>
                  <a:pt x="6460629" y="2340354"/>
                  <a:pt x="6487386" y="2340354"/>
                </a:cubicBezTo>
                <a:cubicBezTo>
                  <a:pt x="6497676" y="2340354"/>
                  <a:pt x="6519462" y="2327005"/>
                  <a:pt x="6535803" y="2310682"/>
                </a:cubicBezTo>
                <a:cubicBezTo>
                  <a:pt x="6601603" y="2244974"/>
                  <a:pt x="6552176" y="2134699"/>
                  <a:pt x="6471463" y="2167133"/>
                </a:cubicBezTo>
                <a:close/>
                <a:moveTo>
                  <a:pt x="6519208" y="2268953"/>
                </a:moveTo>
                <a:lnTo>
                  <a:pt x="6503242" y="2294487"/>
                </a:lnTo>
                <a:lnTo>
                  <a:pt x="6471063" y="2288343"/>
                </a:lnTo>
                <a:lnTo>
                  <a:pt x="6438893" y="2282200"/>
                </a:lnTo>
                <a:lnTo>
                  <a:pt x="6460400" y="2297920"/>
                </a:lnTo>
                <a:cubicBezTo>
                  <a:pt x="6497430" y="2324957"/>
                  <a:pt x="6552627" y="2295685"/>
                  <a:pt x="6539380" y="2256021"/>
                </a:cubicBezTo>
                <a:cubicBezTo>
                  <a:pt x="6537069" y="2249095"/>
                  <a:pt x="6527994" y="2254907"/>
                  <a:pt x="6519208" y="2268953"/>
                </a:cubicBezTo>
                <a:close/>
                <a:moveTo>
                  <a:pt x="4661742" y="2358826"/>
                </a:moveTo>
                <a:cubicBezTo>
                  <a:pt x="4643872" y="2395211"/>
                  <a:pt x="4631832" y="2424968"/>
                  <a:pt x="4634985" y="2424968"/>
                </a:cubicBezTo>
                <a:cubicBezTo>
                  <a:pt x="4643125" y="2424968"/>
                  <a:pt x="4704177" y="2302618"/>
                  <a:pt x="4698738" y="2297189"/>
                </a:cubicBezTo>
                <a:cubicBezTo>
                  <a:pt x="4696257" y="2294716"/>
                  <a:pt x="4679620" y="2322442"/>
                  <a:pt x="4661742" y="2358826"/>
                </a:cubicBezTo>
                <a:close/>
                <a:moveTo>
                  <a:pt x="5806449" y="2300638"/>
                </a:moveTo>
                <a:cubicBezTo>
                  <a:pt x="5767881" y="2307878"/>
                  <a:pt x="5718292" y="2371835"/>
                  <a:pt x="5718292" y="2414355"/>
                </a:cubicBezTo>
                <a:cubicBezTo>
                  <a:pt x="5718292" y="2436345"/>
                  <a:pt x="5729797" y="2461743"/>
                  <a:pt x="5748006" y="2479910"/>
                </a:cubicBezTo>
                <a:lnTo>
                  <a:pt x="5777704" y="2509581"/>
                </a:lnTo>
                <a:lnTo>
                  <a:pt x="5825992" y="2509581"/>
                </a:lnTo>
                <a:cubicBezTo>
                  <a:pt x="5859351" y="2509581"/>
                  <a:pt x="5884596" y="2500727"/>
                  <a:pt x="5907657" y="2480912"/>
                </a:cubicBezTo>
                <a:lnTo>
                  <a:pt x="5941034" y="2452243"/>
                </a:lnTo>
                <a:lnTo>
                  <a:pt x="5939742" y="2406792"/>
                </a:lnTo>
                <a:cubicBezTo>
                  <a:pt x="5937745" y="2336607"/>
                  <a:pt x="5876150" y="2287545"/>
                  <a:pt x="5806449" y="2300638"/>
                </a:cubicBezTo>
                <a:close/>
                <a:moveTo>
                  <a:pt x="5780915" y="2356243"/>
                </a:moveTo>
                <a:cubicBezTo>
                  <a:pt x="5732304" y="2407931"/>
                  <a:pt x="5757786" y="2477343"/>
                  <a:pt x="5825355" y="2477343"/>
                </a:cubicBezTo>
                <a:cubicBezTo>
                  <a:pt x="5873117" y="2477343"/>
                  <a:pt x="5911940" y="2443032"/>
                  <a:pt x="5911940" y="2400793"/>
                </a:cubicBezTo>
                <a:cubicBezTo>
                  <a:pt x="5911940" y="2332613"/>
                  <a:pt x="5829510" y="2304590"/>
                  <a:pt x="5780915" y="2356243"/>
                </a:cubicBezTo>
                <a:close/>
                <a:moveTo>
                  <a:pt x="5861535" y="2401932"/>
                </a:moveTo>
                <a:cubicBezTo>
                  <a:pt x="5858952" y="2419750"/>
                  <a:pt x="5846411" y="2433082"/>
                  <a:pt x="5827216" y="2438376"/>
                </a:cubicBezTo>
                <a:lnTo>
                  <a:pt x="5796958" y="2446737"/>
                </a:lnTo>
                <a:lnTo>
                  <a:pt x="5829824" y="2447935"/>
                </a:lnTo>
                <a:cubicBezTo>
                  <a:pt x="5866906" y="2449303"/>
                  <a:pt x="5899279" y="2407489"/>
                  <a:pt x="5877773" y="2386017"/>
                </a:cubicBezTo>
                <a:cubicBezTo>
                  <a:pt x="5869582" y="2377826"/>
                  <a:pt x="5864254" y="2383051"/>
                  <a:pt x="5861535" y="2401932"/>
                </a:cubicBezTo>
                <a:close/>
                <a:moveTo>
                  <a:pt x="4537940" y="2572986"/>
                </a:moveTo>
                <a:cubicBezTo>
                  <a:pt x="4425779" y="2779694"/>
                  <a:pt x="4307746" y="2927373"/>
                  <a:pt x="3878508" y="3398025"/>
                </a:cubicBezTo>
                <a:cubicBezTo>
                  <a:pt x="3633657" y="3666490"/>
                  <a:pt x="3335869" y="4013306"/>
                  <a:pt x="3305084" y="4065869"/>
                </a:cubicBezTo>
                <a:cubicBezTo>
                  <a:pt x="3278625" y="4111005"/>
                  <a:pt x="3329131" y="4056692"/>
                  <a:pt x="3523824" y="3830687"/>
                </a:cubicBezTo>
                <a:cubicBezTo>
                  <a:pt x="3719639" y="3603357"/>
                  <a:pt x="3804898" y="3508292"/>
                  <a:pt x="4202263" y="3074126"/>
                </a:cubicBezTo>
                <a:cubicBezTo>
                  <a:pt x="4270444" y="2999641"/>
                  <a:pt x="4356281" y="2897200"/>
                  <a:pt x="4393023" y="2846490"/>
                </a:cubicBezTo>
                <a:cubicBezTo>
                  <a:pt x="4460412" y="2753481"/>
                  <a:pt x="4587800" y="2524851"/>
                  <a:pt x="4577808" y="2514858"/>
                </a:cubicBezTo>
                <a:cubicBezTo>
                  <a:pt x="4574826" y="2511892"/>
                  <a:pt x="4556888" y="2538055"/>
                  <a:pt x="4537940" y="2572986"/>
                </a:cubicBezTo>
                <a:close/>
                <a:moveTo>
                  <a:pt x="6156630" y="2721855"/>
                </a:moveTo>
                <a:cubicBezTo>
                  <a:pt x="6087872" y="2769948"/>
                  <a:pt x="6074871" y="2877130"/>
                  <a:pt x="6123746" y="2993089"/>
                </a:cubicBezTo>
                <a:cubicBezTo>
                  <a:pt x="6161847" y="3083490"/>
                  <a:pt x="6164133" y="3179702"/>
                  <a:pt x="6129796" y="3246931"/>
                </a:cubicBezTo>
                <a:cubicBezTo>
                  <a:pt x="6116481" y="3272991"/>
                  <a:pt x="6105596" y="3316471"/>
                  <a:pt x="6105596" y="3343534"/>
                </a:cubicBezTo>
                <a:cubicBezTo>
                  <a:pt x="6105596" y="3422140"/>
                  <a:pt x="6076256" y="3472375"/>
                  <a:pt x="5968513" y="3578299"/>
                </a:cubicBezTo>
                <a:cubicBezTo>
                  <a:pt x="5842315" y="3702364"/>
                  <a:pt x="5806041" y="3771361"/>
                  <a:pt x="5791129" y="3915726"/>
                </a:cubicBezTo>
                <a:cubicBezTo>
                  <a:pt x="5778689" y="4036171"/>
                  <a:pt x="5761253" y="4083092"/>
                  <a:pt x="5759477" y="4000968"/>
                </a:cubicBezTo>
                <a:cubicBezTo>
                  <a:pt x="5758840" y="3971220"/>
                  <a:pt x="5752637" y="3941217"/>
                  <a:pt x="5745712" y="3934309"/>
                </a:cubicBezTo>
                <a:cubicBezTo>
                  <a:pt x="5737002" y="3925599"/>
                  <a:pt x="5734615" y="3939721"/>
                  <a:pt x="5737954" y="3980201"/>
                </a:cubicBezTo>
                <a:lnTo>
                  <a:pt x="5742797" y="4038670"/>
                </a:lnTo>
                <a:lnTo>
                  <a:pt x="5731394" y="4014496"/>
                </a:lnTo>
                <a:cubicBezTo>
                  <a:pt x="5725132" y="4001198"/>
                  <a:pt x="5719609" y="3973268"/>
                  <a:pt x="5719133" y="3952416"/>
                </a:cubicBezTo>
                <a:cubicBezTo>
                  <a:pt x="5718674" y="3931573"/>
                  <a:pt x="5710373" y="3899267"/>
                  <a:pt x="5700694" y="3880633"/>
                </a:cubicBezTo>
                <a:lnTo>
                  <a:pt x="5683097" y="3846755"/>
                </a:lnTo>
                <a:lnTo>
                  <a:pt x="5690311" y="3753211"/>
                </a:lnTo>
                <a:lnTo>
                  <a:pt x="5697534" y="3659675"/>
                </a:lnTo>
                <a:lnTo>
                  <a:pt x="5659416" y="3602210"/>
                </a:lnTo>
                <a:lnTo>
                  <a:pt x="5621307" y="3544736"/>
                </a:lnTo>
                <a:lnTo>
                  <a:pt x="5624408" y="3461320"/>
                </a:lnTo>
                <a:lnTo>
                  <a:pt x="5627518" y="3377887"/>
                </a:lnTo>
                <a:lnTo>
                  <a:pt x="5594073" y="3349108"/>
                </a:lnTo>
                <a:cubicBezTo>
                  <a:pt x="5541655" y="3304022"/>
                  <a:pt x="5488327" y="3331952"/>
                  <a:pt x="5488327" y="3404525"/>
                </a:cubicBezTo>
                <a:lnTo>
                  <a:pt x="5488327" y="3450367"/>
                </a:lnTo>
                <a:lnTo>
                  <a:pt x="5524635" y="3484593"/>
                </a:lnTo>
                <a:lnTo>
                  <a:pt x="5560952" y="3518828"/>
                </a:lnTo>
                <a:lnTo>
                  <a:pt x="5560952" y="3573974"/>
                </a:lnTo>
                <a:cubicBezTo>
                  <a:pt x="5560952" y="3604317"/>
                  <a:pt x="5572431" y="3674469"/>
                  <a:pt x="5586460" y="3729895"/>
                </a:cubicBezTo>
                <a:lnTo>
                  <a:pt x="5611977" y="3830645"/>
                </a:lnTo>
                <a:lnTo>
                  <a:pt x="5592306" y="3910483"/>
                </a:lnTo>
                <a:cubicBezTo>
                  <a:pt x="5581489" y="3954396"/>
                  <a:pt x="5556202" y="4013238"/>
                  <a:pt x="5536098" y="4041244"/>
                </a:cubicBezTo>
                <a:cubicBezTo>
                  <a:pt x="5477485" y="4122960"/>
                  <a:pt x="5464119" y="4167425"/>
                  <a:pt x="5464119" y="4280751"/>
                </a:cubicBezTo>
                <a:cubicBezTo>
                  <a:pt x="5464119" y="4346901"/>
                  <a:pt x="5468513" y="4381883"/>
                  <a:pt x="5476228" y="4377124"/>
                </a:cubicBezTo>
                <a:cubicBezTo>
                  <a:pt x="5482881" y="4373012"/>
                  <a:pt x="5488973" y="4330535"/>
                  <a:pt x="5489755" y="4282731"/>
                </a:cubicBezTo>
                <a:cubicBezTo>
                  <a:pt x="5490545" y="4234926"/>
                  <a:pt x="5495788" y="4179491"/>
                  <a:pt x="5501413" y="4159549"/>
                </a:cubicBezTo>
                <a:cubicBezTo>
                  <a:pt x="5508457" y="4134516"/>
                  <a:pt x="5510114" y="4151349"/>
                  <a:pt x="5506766" y="4213938"/>
                </a:cubicBezTo>
                <a:cubicBezTo>
                  <a:pt x="5504089" y="4263799"/>
                  <a:pt x="5506630" y="4315478"/>
                  <a:pt x="5512417" y="4328776"/>
                </a:cubicBezTo>
                <a:lnTo>
                  <a:pt x="5522936" y="4352951"/>
                </a:lnTo>
                <a:lnTo>
                  <a:pt x="5524992" y="4304594"/>
                </a:lnTo>
                <a:cubicBezTo>
                  <a:pt x="5526131" y="4278006"/>
                  <a:pt x="5531416" y="4242650"/>
                  <a:pt x="5536744" y="4226030"/>
                </a:cubicBezTo>
                <a:lnTo>
                  <a:pt x="5546439" y="4195806"/>
                </a:lnTo>
                <a:lnTo>
                  <a:pt x="5547637" y="4253934"/>
                </a:lnTo>
                <a:cubicBezTo>
                  <a:pt x="5548979" y="4318461"/>
                  <a:pt x="5572253" y="4322497"/>
                  <a:pt x="5574258" y="4258557"/>
                </a:cubicBezTo>
                <a:cubicBezTo>
                  <a:pt x="5574930" y="4237340"/>
                  <a:pt x="5580206" y="4206385"/>
                  <a:pt x="5586001" y="4189764"/>
                </a:cubicBezTo>
                <a:lnTo>
                  <a:pt x="5596546" y="4159549"/>
                </a:lnTo>
                <a:lnTo>
                  <a:pt x="5593275" y="4204864"/>
                </a:lnTo>
                <a:cubicBezTo>
                  <a:pt x="5591482" y="4229786"/>
                  <a:pt x="5593623" y="4246108"/>
                  <a:pt x="5598041" y="4241129"/>
                </a:cubicBezTo>
                <a:cubicBezTo>
                  <a:pt x="5609521" y="4228188"/>
                  <a:pt x="5633568" y="4124312"/>
                  <a:pt x="5633568" y="4087706"/>
                </a:cubicBezTo>
                <a:cubicBezTo>
                  <a:pt x="5633568" y="4070712"/>
                  <a:pt x="5638496" y="4056802"/>
                  <a:pt x="5644521" y="4056802"/>
                </a:cubicBezTo>
                <a:cubicBezTo>
                  <a:pt x="5656263" y="4056802"/>
                  <a:pt x="5650052" y="4133276"/>
                  <a:pt x="5632828" y="4200828"/>
                </a:cubicBezTo>
                <a:cubicBezTo>
                  <a:pt x="5626302" y="4226429"/>
                  <a:pt x="5626608" y="4237815"/>
                  <a:pt x="5633627" y="4230805"/>
                </a:cubicBezTo>
                <a:cubicBezTo>
                  <a:pt x="5639847" y="4224594"/>
                  <a:pt x="5655439" y="4176093"/>
                  <a:pt x="5668270" y="4123045"/>
                </a:cubicBezTo>
                <a:lnTo>
                  <a:pt x="5691594" y="4026578"/>
                </a:lnTo>
                <a:lnTo>
                  <a:pt x="5692835" y="4087842"/>
                </a:lnTo>
                <a:cubicBezTo>
                  <a:pt x="5693523" y="4121541"/>
                  <a:pt x="5685442" y="4178183"/>
                  <a:pt x="5674872" y="4213701"/>
                </a:cubicBezTo>
                <a:lnTo>
                  <a:pt x="5655669" y="4278295"/>
                </a:lnTo>
                <a:lnTo>
                  <a:pt x="5548419" y="4382283"/>
                </a:lnTo>
                <a:lnTo>
                  <a:pt x="5441177" y="4486278"/>
                </a:lnTo>
                <a:lnTo>
                  <a:pt x="5407266" y="4558622"/>
                </a:lnTo>
                <a:lnTo>
                  <a:pt x="5373345" y="4630966"/>
                </a:lnTo>
                <a:lnTo>
                  <a:pt x="5377042" y="4836450"/>
                </a:lnTo>
                <a:cubicBezTo>
                  <a:pt x="5380771" y="5043540"/>
                  <a:pt x="5371365" y="5225310"/>
                  <a:pt x="5357643" y="5211604"/>
                </a:cubicBezTo>
                <a:cubicBezTo>
                  <a:pt x="5353564" y="5207517"/>
                  <a:pt x="5327317" y="5271032"/>
                  <a:pt x="5299336" y="5352731"/>
                </a:cubicBezTo>
                <a:cubicBezTo>
                  <a:pt x="5271346" y="5434431"/>
                  <a:pt x="5250189" y="5503053"/>
                  <a:pt x="5252313" y="5505228"/>
                </a:cubicBezTo>
                <a:cubicBezTo>
                  <a:pt x="5259060" y="5512094"/>
                  <a:pt x="5351347" y="5382632"/>
                  <a:pt x="5379183" y="5327275"/>
                </a:cubicBezTo>
                <a:cubicBezTo>
                  <a:pt x="5410460" y="5265059"/>
                  <a:pt x="5457075" y="5087530"/>
                  <a:pt x="5471563" y="4975462"/>
                </a:cubicBezTo>
                <a:lnTo>
                  <a:pt x="5481734" y="4896890"/>
                </a:lnTo>
                <a:lnTo>
                  <a:pt x="5488047" y="4963371"/>
                </a:lnTo>
                <a:lnTo>
                  <a:pt x="5494377" y="5029852"/>
                </a:lnTo>
                <a:lnTo>
                  <a:pt x="5523097" y="4917512"/>
                </a:lnTo>
                <a:cubicBezTo>
                  <a:pt x="5554630" y="4794169"/>
                  <a:pt x="5570061" y="4775705"/>
                  <a:pt x="5549702" y="4885665"/>
                </a:cubicBezTo>
                <a:cubicBezTo>
                  <a:pt x="5532563" y="4978266"/>
                  <a:pt x="5542479" y="4983653"/>
                  <a:pt x="5567172" y="4895165"/>
                </a:cubicBezTo>
                <a:cubicBezTo>
                  <a:pt x="5578023" y="4856231"/>
                  <a:pt x="5592009" y="4810764"/>
                  <a:pt x="5598229" y="4794143"/>
                </a:cubicBezTo>
                <a:lnTo>
                  <a:pt x="5609546" y="4763928"/>
                </a:lnTo>
                <a:lnTo>
                  <a:pt x="5603420" y="4814247"/>
                </a:lnTo>
                <a:cubicBezTo>
                  <a:pt x="5600064" y="4841914"/>
                  <a:pt x="5594235" y="4874551"/>
                  <a:pt x="5590471" y="4886778"/>
                </a:cubicBezTo>
                <a:cubicBezTo>
                  <a:pt x="5586689" y="4898980"/>
                  <a:pt x="5593037" y="4892659"/>
                  <a:pt x="5604542" y="4872716"/>
                </a:cubicBezTo>
                <a:cubicBezTo>
                  <a:pt x="5616055" y="4852773"/>
                  <a:pt x="5632709" y="4811978"/>
                  <a:pt x="5641555" y="4782060"/>
                </a:cubicBezTo>
                <a:lnTo>
                  <a:pt x="5657631" y="4727662"/>
                </a:lnTo>
                <a:lnTo>
                  <a:pt x="5652797" y="4779036"/>
                </a:lnTo>
                <a:cubicBezTo>
                  <a:pt x="5650145" y="4807288"/>
                  <a:pt x="5650451" y="4830409"/>
                  <a:pt x="5653493" y="4830409"/>
                </a:cubicBezTo>
                <a:cubicBezTo>
                  <a:pt x="5664310" y="4830409"/>
                  <a:pt x="5694092" y="4745982"/>
                  <a:pt x="5694933" y="4712945"/>
                </a:cubicBezTo>
                <a:lnTo>
                  <a:pt x="5695792" y="4679314"/>
                </a:lnTo>
                <a:lnTo>
                  <a:pt x="5705351" y="4703488"/>
                </a:lnTo>
                <a:lnTo>
                  <a:pt x="5714910" y="4727662"/>
                </a:lnTo>
                <a:lnTo>
                  <a:pt x="5723543" y="4673273"/>
                </a:lnTo>
                <a:cubicBezTo>
                  <a:pt x="5737436" y="4585566"/>
                  <a:pt x="5741429" y="4578471"/>
                  <a:pt x="5798980" y="4538917"/>
                </a:cubicBezTo>
                <a:cubicBezTo>
                  <a:pt x="5837047" y="4512772"/>
                  <a:pt x="5862716" y="4482216"/>
                  <a:pt x="5882770" y="4439170"/>
                </a:cubicBezTo>
                <a:lnTo>
                  <a:pt x="5911702" y="4377124"/>
                </a:lnTo>
                <a:lnTo>
                  <a:pt x="5912042" y="4183723"/>
                </a:lnTo>
                <a:cubicBezTo>
                  <a:pt x="5912535" y="3885655"/>
                  <a:pt x="5947891" y="3766798"/>
                  <a:pt x="6073002" y="3642392"/>
                </a:cubicBezTo>
                <a:lnTo>
                  <a:pt x="6136415" y="3579344"/>
                </a:lnTo>
                <a:lnTo>
                  <a:pt x="6188400" y="3448659"/>
                </a:lnTo>
                <a:lnTo>
                  <a:pt x="6240394" y="3317983"/>
                </a:lnTo>
                <a:lnTo>
                  <a:pt x="6240181" y="3231084"/>
                </a:lnTo>
                <a:cubicBezTo>
                  <a:pt x="6240063" y="3183288"/>
                  <a:pt x="6234250" y="3125185"/>
                  <a:pt x="6227240" y="3101962"/>
                </a:cubicBezTo>
                <a:cubicBezTo>
                  <a:pt x="6206839" y="3034249"/>
                  <a:pt x="6212405" y="2953323"/>
                  <a:pt x="6243147" y="2870630"/>
                </a:cubicBezTo>
                <a:lnTo>
                  <a:pt x="6271765" y="2793647"/>
                </a:lnTo>
                <a:lnTo>
                  <a:pt x="6260880" y="2762148"/>
                </a:lnTo>
                <a:cubicBezTo>
                  <a:pt x="6254881" y="2744822"/>
                  <a:pt x="6236298" y="2724429"/>
                  <a:pt x="6219584" y="2716816"/>
                </a:cubicBezTo>
                <a:cubicBezTo>
                  <a:pt x="6182367" y="2699881"/>
                  <a:pt x="6188765" y="2699372"/>
                  <a:pt x="6156630" y="2721855"/>
                </a:cubicBezTo>
                <a:close/>
                <a:moveTo>
                  <a:pt x="6204859" y="2774919"/>
                </a:moveTo>
                <a:cubicBezTo>
                  <a:pt x="6222754" y="2803529"/>
                  <a:pt x="6207009" y="2857077"/>
                  <a:pt x="6174847" y="2877003"/>
                </a:cubicBezTo>
                <a:lnTo>
                  <a:pt x="6153316" y="2890343"/>
                </a:lnTo>
                <a:lnTo>
                  <a:pt x="6141743" y="2872210"/>
                </a:lnTo>
                <a:cubicBezTo>
                  <a:pt x="6135379" y="2862243"/>
                  <a:pt x="6129737" y="2837763"/>
                  <a:pt x="6129218" y="2817820"/>
                </a:cubicBezTo>
                <a:lnTo>
                  <a:pt x="6128258" y="2781555"/>
                </a:lnTo>
                <a:lnTo>
                  <a:pt x="6116949" y="2809757"/>
                </a:lnTo>
                <a:cubicBezTo>
                  <a:pt x="6092256" y="2871292"/>
                  <a:pt x="6139627" y="2935564"/>
                  <a:pt x="6189887" y="2908705"/>
                </a:cubicBezTo>
                <a:cubicBezTo>
                  <a:pt x="6202964" y="2901721"/>
                  <a:pt x="6219933" y="2875125"/>
                  <a:pt x="6227580" y="2849625"/>
                </a:cubicBezTo>
                <a:lnTo>
                  <a:pt x="6241490" y="2803257"/>
                </a:lnTo>
                <a:lnTo>
                  <a:pt x="6227580" y="2777290"/>
                </a:lnTo>
                <a:cubicBezTo>
                  <a:pt x="6219933" y="2763015"/>
                  <a:pt x="6208368" y="2751340"/>
                  <a:pt x="6201885" y="2751340"/>
                </a:cubicBezTo>
                <a:cubicBezTo>
                  <a:pt x="6195266" y="2751340"/>
                  <a:pt x="6196574" y="2761664"/>
                  <a:pt x="6204859" y="2774919"/>
                </a:cubicBezTo>
                <a:close/>
                <a:moveTo>
                  <a:pt x="5397553" y="2811626"/>
                </a:moveTo>
                <a:cubicBezTo>
                  <a:pt x="5327877" y="2857417"/>
                  <a:pt x="5300653" y="2947001"/>
                  <a:pt x="5335805" y="3014876"/>
                </a:cubicBezTo>
                <a:cubicBezTo>
                  <a:pt x="5390297" y="3120121"/>
                  <a:pt x="5521058" y="3139264"/>
                  <a:pt x="5602876" y="3053988"/>
                </a:cubicBezTo>
                <a:lnTo>
                  <a:pt x="5637587" y="3017799"/>
                </a:lnTo>
                <a:lnTo>
                  <a:pt x="5643118" y="2951122"/>
                </a:lnTo>
                <a:lnTo>
                  <a:pt x="5648659" y="2884438"/>
                </a:lnTo>
                <a:lnTo>
                  <a:pt x="5600174" y="2836021"/>
                </a:lnTo>
                <a:lnTo>
                  <a:pt x="5551690" y="2787597"/>
                </a:lnTo>
                <a:lnTo>
                  <a:pt x="5492780" y="2787681"/>
                </a:lnTo>
                <a:cubicBezTo>
                  <a:pt x="5454560" y="2787732"/>
                  <a:pt x="5421107" y="2796145"/>
                  <a:pt x="5397553" y="2811626"/>
                </a:cubicBezTo>
                <a:close/>
                <a:moveTo>
                  <a:pt x="5405421" y="2854409"/>
                </a:moveTo>
                <a:cubicBezTo>
                  <a:pt x="5359844" y="2892714"/>
                  <a:pt x="5348347" y="2941223"/>
                  <a:pt x="5371646" y="2996913"/>
                </a:cubicBezTo>
                <a:cubicBezTo>
                  <a:pt x="5393237" y="3048524"/>
                  <a:pt x="5422305" y="3065612"/>
                  <a:pt x="5488463" y="3065612"/>
                </a:cubicBezTo>
                <a:lnTo>
                  <a:pt x="5538604" y="3065612"/>
                </a:lnTo>
                <a:lnTo>
                  <a:pt x="5573986" y="3030281"/>
                </a:lnTo>
                <a:lnTo>
                  <a:pt x="5609360" y="2994950"/>
                </a:lnTo>
                <a:lnTo>
                  <a:pt x="5609360" y="2944741"/>
                </a:lnTo>
                <a:lnTo>
                  <a:pt x="5609360" y="2894523"/>
                </a:lnTo>
                <a:lnTo>
                  <a:pt x="5573986" y="2859193"/>
                </a:lnTo>
                <a:lnTo>
                  <a:pt x="5538604" y="2823862"/>
                </a:lnTo>
                <a:lnTo>
                  <a:pt x="5490197" y="2823862"/>
                </a:lnTo>
                <a:lnTo>
                  <a:pt x="5441772" y="2823862"/>
                </a:lnTo>
                <a:lnTo>
                  <a:pt x="5405421" y="2854409"/>
                </a:lnTo>
                <a:close/>
                <a:moveTo>
                  <a:pt x="5561309" y="2924127"/>
                </a:moveTo>
                <a:cubicBezTo>
                  <a:pt x="5560876" y="2964369"/>
                  <a:pt x="5512417" y="3017264"/>
                  <a:pt x="5475981" y="3017264"/>
                </a:cubicBezTo>
                <a:cubicBezTo>
                  <a:pt x="5461935" y="3017264"/>
                  <a:pt x="5439240" y="3011282"/>
                  <a:pt x="5425559" y="3003966"/>
                </a:cubicBezTo>
                <a:lnTo>
                  <a:pt x="5400689" y="2990676"/>
                </a:lnTo>
                <a:lnTo>
                  <a:pt x="5409365" y="3004722"/>
                </a:lnTo>
                <a:cubicBezTo>
                  <a:pt x="5441491" y="3056614"/>
                  <a:pt x="5545555" y="3035226"/>
                  <a:pt x="5572075" y="2971294"/>
                </a:cubicBezTo>
                <a:lnTo>
                  <a:pt x="5587361" y="2934426"/>
                </a:lnTo>
                <a:lnTo>
                  <a:pt x="5574513" y="2912393"/>
                </a:lnTo>
                <a:lnTo>
                  <a:pt x="5561682" y="2890343"/>
                </a:lnTo>
                <a:lnTo>
                  <a:pt x="5561309" y="2924127"/>
                </a:lnTo>
                <a:close/>
                <a:moveTo>
                  <a:pt x="6183659" y="3070430"/>
                </a:moveTo>
                <a:cubicBezTo>
                  <a:pt x="6187652" y="3083031"/>
                  <a:pt x="6194212" y="3132254"/>
                  <a:pt x="6198240" y="3179795"/>
                </a:cubicBezTo>
                <a:lnTo>
                  <a:pt x="6205556" y="3266219"/>
                </a:lnTo>
                <a:lnTo>
                  <a:pt x="6184916" y="3338163"/>
                </a:lnTo>
                <a:cubicBezTo>
                  <a:pt x="6173564" y="3377743"/>
                  <a:pt x="6145626" y="3444300"/>
                  <a:pt x="6122828" y="3486072"/>
                </a:cubicBezTo>
                <a:cubicBezTo>
                  <a:pt x="6076324" y="3571314"/>
                  <a:pt x="6068796" y="3597774"/>
                  <a:pt x="6106624" y="3543079"/>
                </a:cubicBezTo>
                <a:cubicBezTo>
                  <a:pt x="6154973" y="3473122"/>
                  <a:pt x="6212447" y="3342183"/>
                  <a:pt x="6220528" y="3283553"/>
                </a:cubicBezTo>
                <a:cubicBezTo>
                  <a:pt x="6228719" y="3223997"/>
                  <a:pt x="6210263" y="3099965"/>
                  <a:pt x="6188086" y="3065612"/>
                </a:cubicBezTo>
                <a:lnTo>
                  <a:pt x="6176385" y="3047488"/>
                </a:lnTo>
                <a:lnTo>
                  <a:pt x="6183659" y="3070430"/>
                </a:lnTo>
                <a:close/>
                <a:moveTo>
                  <a:pt x="3989990" y="3407092"/>
                </a:moveTo>
                <a:cubicBezTo>
                  <a:pt x="3612236" y="3815435"/>
                  <a:pt x="3305866" y="4186017"/>
                  <a:pt x="3098071" y="4485913"/>
                </a:cubicBezTo>
                <a:cubicBezTo>
                  <a:pt x="3014774" y="4606120"/>
                  <a:pt x="3055704" y="4560857"/>
                  <a:pt x="3201913" y="4371083"/>
                </a:cubicBezTo>
                <a:cubicBezTo>
                  <a:pt x="3441496" y="4060091"/>
                  <a:pt x="3895656" y="3523765"/>
                  <a:pt x="4161503" y="3237864"/>
                </a:cubicBezTo>
                <a:cubicBezTo>
                  <a:pt x="4181598" y="3216248"/>
                  <a:pt x="4194616" y="3198582"/>
                  <a:pt x="4190453" y="3198582"/>
                </a:cubicBezTo>
                <a:cubicBezTo>
                  <a:pt x="4186281" y="3198582"/>
                  <a:pt x="4096076" y="3292407"/>
                  <a:pt x="3989990" y="3407092"/>
                </a:cubicBezTo>
                <a:close/>
                <a:moveTo>
                  <a:pt x="4094249" y="3455440"/>
                </a:moveTo>
                <a:cubicBezTo>
                  <a:pt x="3804278" y="3794328"/>
                  <a:pt x="3612899" y="4025304"/>
                  <a:pt x="3440706" y="4244163"/>
                </a:cubicBezTo>
                <a:cubicBezTo>
                  <a:pt x="3278064" y="4450896"/>
                  <a:pt x="3087118" y="4708799"/>
                  <a:pt x="3065765" y="4750570"/>
                </a:cubicBezTo>
                <a:lnTo>
                  <a:pt x="3052756" y="4776019"/>
                </a:lnTo>
                <a:lnTo>
                  <a:pt x="3070421" y="4757886"/>
                </a:lnTo>
                <a:cubicBezTo>
                  <a:pt x="3080133" y="4747911"/>
                  <a:pt x="3149784" y="4658165"/>
                  <a:pt x="3225203" y="4558435"/>
                </a:cubicBezTo>
                <a:cubicBezTo>
                  <a:pt x="3392621" y="4337061"/>
                  <a:pt x="3621506" y="4050192"/>
                  <a:pt x="3861744" y="3760654"/>
                </a:cubicBezTo>
                <a:cubicBezTo>
                  <a:pt x="4134100" y="3432404"/>
                  <a:pt x="4304347" y="3222756"/>
                  <a:pt x="4298552" y="3222756"/>
                </a:cubicBezTo>
                <a:cubicBezTo>
                  <a:pt x="4295680" y="3222756"/>
                  <a:pt x="4203742" y="3327466"/>
                  <a:pt x="4094249" y="3455440"/>
                </a:cubicBezTo>
                <a:close/>
                <a:moveTo>
                  <a:pt x="5574734" y="3384812"/>
                </a:moveTo>
                <a:lnTo>
                  <a:pt x="5588712" y="3415444"/>
                </a:lnTo>
                <a:lnTo>
                  <a:pt x="5572890" y="3434478"/>
                </a:lnTo>
                <a:cubicBezTo>
                  <a:pt x="5564189" y="3444946"/>
                  <a:pt x="5549778" y="3450724"/>
                  <a:pt x="5540856" y="3447308"/>
                </a:cubicBezTo>
                <a:cubicBezTo>
                  <a:pt x="5531934" y="3443884"/>
                  <a:pt x="5524635" y="3446365"/>
                  <a:pt x="5524635" y="3452797"/>
                </a:cubicBezTo>
                <a:cubicBezTo>
                  <a:pt x="5524635" y="3473284"/>
                  <a:pt x="5583851" y="3465382"/>
                  <a:pt x="5595407" y="3443357"/>
                </a:cubicBezTo>
                <a:cubicBezTo>
                  <a:pt x="5607278" y="3420712"/>
                  <a:pt x="5595238" y="3375457"/>
                  <a:pt x="5573800" y="3362236"/>
                </a:cubicBezTo>
                <a:cubicBezTo>
                  <a:pt x="5565039" y="3356815"/>
                  <a:pt x="5565345" y="3364216"/>
                  <a:pt x="5574734" y="3384812"/>
                </a:cubicBezTo>
                <a:close/>
                <a:moveTo>
                  <a:pt x="6233774" y="3607104"/>
                </a:moveTo>
                <a:cubicBezTo>
                  <a:pt x="6220995" y="3635425"/>
                  <a:pt x="6196574" y="3662071"/>
                  <a:pt x="6170573" y="3676049"/>
                </a:cubicBezTo>
                <a:cubicBezTo>
                  <a:pt x="6075236" y="3727329"/>
                  <a:pt x="6000649" y="3855685"/>
                  <a:pt x="5990852" y="3985317"/>
                </a:cubicBezTo>
                <a:lnTo>
                  <a:pt x="5984998" y="4062844"/>
                </a:lnTo>
                <a:lnTo>
                  <a:pt x="5997242" y="4014496"/>
                </a:lnTo>
                <a:cubicBezTo>
                  <a:pt x="6025333" y="3903617"/>
                  <a:pt x="6045709" y="3843008"/>
                  <a:pt x="6062406" y="3820644"/>
                </a:cubicBezTo>
                <a:lnTo>
                  <a:pt x="6080131" y="3796920"/>
                </a:lnTo>
                <a:lnTo>
                  <a:pt x="6060485" y="3851310"/>
                </a:lnTo>
                <a:cubicBezTo>
                  <a:pt x="6035682" y="3919983"/>
                  <a:pt x="6035241" y="4071460"/>
                  <a:pt x="6059253" y="4274378"/>
                </a:cubicBezTo>
                <a:lnTo>
                  <a:pt x="6077123" y="4425473"/>
                </a:lnTo>
                <a:lnTo>
                  <a:pt x="6086300" y="4363002"/>
                </a:lnTo>
                <a:cubicBezTo>
                  <a:pt x="6091669" y="4326499"/>
                  <a:pt x="6089384" y="4252099"/>
                  <a:pt x="6080802" y="4184046"/>
                </a:cubicBezTo>
                <a:cubicBezTo>
                  <a:pt x="6055735" y="3985147"/>
                  <a:pt x="6086359" y="3815061"/>
                  <a:pt x="6162042" y="3732869"/>
                </a:cubicBezTo>
                <a:lnTo>
                  <a:pt x="6192096" y="3700215"/>
                </a:lnTo>
                <a:lnTo>
                  <a:pt x="6184092" y="3736480"/>
                </a:lnTo>
                <a:cubicBezTo>
                  <a:pt x="6160471" y="3843586"/>
                  <a:pt x="6146212" y="3971925"/>
                  <a:pt x="6159391" y="3958746"/>
                </a:cubicBezTo>
                <a:cubicBezTo>
                  <a:pt x="6162357" y="3955781"/>
                  <a:pt x="6170837" y="3915437"/>
                  <a:pt x="6178246" y="3869094"/>
                </a:cubicBezTo>
                <a:cubicBezTo>
                  <a:pt x="6185639" y="3822751"/>
                  <a:pt x="6208309" y="3736905"/>
                  <a:pt x="6228600" y="3678326"/>
                </a:cubicBezTo>
                <a:cubicBezTo>
                  <a:pt x="6266973" y="3567550"/>
                  <a:pt x="6269929" y="3527062"/>
                  <a:pt x="6233774" y="3607104"/>
                </a:cubicBezTo>
                <a:close/>
                <a:moveTo>
                  <a:pt x="5621884" y="3604903"/>
                </a:moveTo>
                <a:cubicBezTo>
                  <a:pt x="5622131" y="3610792"/>
                  <a:pt x="5630109" y="3629205"/>
                  <a:pt x="5639617" y="3645825"/>
                </a:cubicBezTo>
                <a:cubicBezTo>
                  <a:pt x="5649134" y="3662445"/>
                  <a:pt x="5657580" y="3703240"/>
                  <a:pt x="5658387" y="3736480"/>
                </a:cubicBezTo>
                <a:lnTo>
                  <a:pt x="5659858" y="3796920"/>
                </a:lnTo>
                <a:lnTo>
                  <a:pt x="5670955" y="3760654"/>
                </a:lnTo>
                <a:cubicBezTo>
                  <a:pt x="5684652" y="3715858"/>
                  <a:pt x="5673971" y="3661103"/>
                  <a:pt x="5644096" y="3623036"/>
                </a:cubicBezTo>
                <a:cubicBezTo>
                  <a:pt x="5631639" y="3607180"/>
                  <a:pt x="5621655" y="3599015"/>
                  <a:pt x="5621884" y="3604903"/>
                </a:cubicBezTo>
                <a:close/>
                <a:moveTo>
                  <a:pt x="4161622" y="4047736"/>
                </a:moveTo>
                <a:cubicBezTo>
                  <a:pt x="3966665" y="4341751"/>
                  <a:pt x="3663422" y="4809931"/>
                  <a:pt x="3631193" y="4866674"/>
                </a:cubicBezTo>
                <a:cubicBezTo>
                  <a:pt x="3550445" y="5008779"/>
                  <a:pt x="4129299" y="4138867"/>
                  <a:pt x="4336984" y="3805986"/>
                </a:cubicBezTo>
                <a:cubicBezTo>
                  <a:pt x="4463939" y="3602515"/>
                  <a:pt x="4381237" y="3716512"/>
                  <a:pt x="4161622" y="4047736"/>
                </a:cubicBezTo>
                <a:close/>
                <a:moveTo>
                  <a:pt x="5844839" y="3782602"/>
                </a:moveTo>
                <a:cubicBezTo>
                  <a:pt x="5826009" y="3823677"/>
                  <a:pt x="5811301" y="3886258"/>
                  <a:pt x="5804061" y="3956061"/>
                </a:cubicBezTo>
                <a:cubicBezTo>
                  <a:pt x="5791673" y="4075708"/>
                  <a:pt x="5779292" y="4111727"/>
                  <a:pt x="5713397" y="4219742"/>
                </a:cubicBezTo>
                <a:cubicBezTo>
                  <a:pt x="5689147" y="4259500"/>
                  <a:pt x="5663605" y="4313193"/>
                  <a:pt x="5656620" y="4339058"/>
                </a:cubicBezTo>
                <a:lnTo>
                  <a:pt x="5643951" y="4386089"/>
                </a:lnTo>
                <a:lnTo>
                  <a:pt x="5658575" y="4421352"/>
                </a:lnTo>
                <a:cubicBezTo>
                  <a:pt x="5684414" y="4483652"/>
                  <a:pt x="5751473" y="4498777"/>
                  <a:pt x="5807324" y="4454898"/>
                </a:cubicBezTo>
                <a:cubicBezTo>
                  <a:pt x="5850846" y="4420714"/>
                  <a:pt x="5872530" y="4334962"/>
                  <a:pt x="5882022" y="4159549"/>
                </a:cubicBezTo>
                <a:cubicBezTo>
                  <a:pt x="5886330" y="4079770"/>
                  <a:pt x="5894920" y="3976964"/>
                  <a:pt x="5901106" y="3931105"/>
                </a:cubicBezTo>
                <a:cubicBezTo>
                  <a:pt x="5907309" y="3885230"/>
                  <a:pt x="5910019" y="3845362"/>
                  <a:pt x="5907156" y="3842515"/>
                </a:cubicBezTo>
                <a:cubicBezTo>
                  <a:pt x="5897078" y="3832429"/>
                  <a:pt x="5875318" y="3968136"/>
                  <a:pt x="5858273" y="4147458"/>
                </a:cubicBezTo>
                <a:cubicBezTo>
                  <a:pt x="5839528" y="4344708"/>
                  <a:pt x="5830555" y="4379937"/>
                  <a:pt x="5789370" y="4418268"/>
                </a:cubicBezTo>
                <a:cubicBezTo>
                  <a:pt x="5756826" y="4448534"/>
                  <a:pt x="5738583" y="4450064"/>
                  <a:pt x="5713100" y="4424615"/>
                </a:cubicBezTo>
                <a:cubicBezTo>
                  <a:pt x="5682528" y="4394068"/>
                  <a:pt x="5690345" y="4356587"/>
                  <a:pt x="5755008" y="4223744"/>
                </a:cubicBezTo>
                <a:lnTo>
                  <a:pt x="5815949" y="4098591"/>
                </a:lnTo>
                <a:lnTo>
                  <a:pt x="5826978" y="3963063"/>
                </a:lnTo>
                <a:cubicBezTo>
                  <a:pt x="5834192" y="3874456"/>
                  <a:pt x="5846377" y="3808646"/>
                  <a:pt x="5862181" y="3772950"/>
                </a:cubicBezTo>
                <a:cubicBezTo>
                  <a:pt x="5875488" y="3742921"/>
                  <a:pt x="5883653" y="3718348"/>
                  <a:pt x="5880331" y="3718348"/>
                </a:cubicBezTo>
                <a:cubicBezTo>
                  <a:pt x="5877008" y="3718348"/>
                  <a:pt x="5861034" y="3747263"/>
                  <a:pt x="5844839" y="3782602"/>
                </a:cubicBezTo>
                <a:close/>
                <a:moveTo>
                  <a:pt x="5091625" y="3797608"/>
                </a:moveTo>
                <a:cubicBezTo>
                  <a:pt x="5073093" y="3810566"/>
                  <a:pt x="5064715" y="3828792"/>
                  <a:pt x="5064715" y="3856170"/>
                </a:cubicBezTo>
                <a:cubicBezTo>
                  <a:pt x="5064715" y="3935685"/>
                  <a:pt x="5152812" y="3962799"/>
                  <a:pt x="5200966" y="3898094"/>
                </a:cubicBezTo>
                <a:cubicBezTo>
                  <a:pt x="5255126" y="3825308"/>
                  <a:pt x="5167342" y="3744637"/>
                  <a:pt x="5091625" y="3797608"/>
                </a:cubicBezTo>
                <a:close/>
                <a:moveTo>
                  <a:pt x="5107940" y="3821952"/>
                </a:moveTo>
                <a:cubicBezTo>
                  <a:pt x="5097480" y="3832404"/>
                  <a:pt x="5088923" y="3848336"/>
                  <a:pt x="5088923" y="3857359"/>
                </a:cubicBezTo>
                <a:cubicBezTo>
                  <a:pt x="5088923" y="3877820"/>
                  <a:pt x="5121926" y="3911749"/>
                  <a:pt x="5141826" y="3911749"/>
                </a:cubicBezTo>
                <a:cubicBezTo>
                  <a:pt x="5185849" y="3911749"/>
                  <a:pt x="5201858" y="3836601"/>
                  <a:pt x="5162338" y="3815469"/>
                </a:cubicBezTo>
                <a:cubicBezTo>
                  <a:pt x="5132063" y="3799291"/>
                  <a:pt x="5130448" y="3799477"/>
                  <a:pt x="5107940" y="3821952"/>
                </a:cubicBezTo>
                <a:close/>
                <a:moveTo>
                  <a:pt x="5613209" y="3887983"/>
                </a:moveTo>
                <a:cubicBezTo>
                  <a:pt x="5605332" y="3917672"/>
                  <a:pt x="5595730" y="3952849"/>
                  <a:pt x="5591872" y="3966147"/>
                </a:cubicBezTo>
                <a:cubicBezTo>
                  <a:pt x="5588015" y="3979437"/>
                  <a:pt x="5596147" y="3966895"/>
                  <a:pt x="5609955" y="3938268"/>
                </a:cubicBezTo>
                <a:cubicBezTo>
                  <a:pt x="5623779" y="3909650"/>
                  <a:pt x="5633372" y="3874472"/>
                  <a:pt x="5631291" y="3860112"/>
                </a:cubicBezTo>
                <a:cubicBezTo>
                  <a:pt x="5628682" y="3842065"/>
                  <a:pt x="5623099" y="3850655"/>
                  <a:pt x="5613209" y="3887983"/>
                </a:cubicBezTo>
                <a:close/>
                <a:moveTo>
                  <a:pt x="5661404" y="3899666"/>
                </a:moveTo>
                <a:cubicBezTo>
                  <a:pt x="5661404" y="3936229"/>
                  <a:pt x="5663664" y="3951175"/>
                  <a:pt x="5666443" y="3932907"/>
                </a:cubicBezTo>
                <a:cubicBezTo>
                  <a:pt x="5669213" y="3914630"/>
                  <a:pt x="5669213" y="3884694"/>
                  <a:pt x="5666443" y="3866417"/>
                </a:cubicBezTo>
                <a:cubicBezTo>
                  <a:pt x="5663664" y="3848149"/>
                  <a:pt x="5661404" y="3863095"/>
                  <a:pt x="5661404" y="3899666"/>
                </a:cubicBezTo>
                <a:close/>
                <a:moveTo>
                  <a:pt x="3192949" y="4070755"/>
                </a:moveTo>
                <a:cubicBezTo>
                  <a:pt x="3178631" y="4077824"/>
                  <a:pt x="3156913" y="4102126"/>
                  <a:pt x="3144702" y="4124779"/>
                </a:cubicBezTo>
                <a:lnTo>
                  <a:pt x="3122508" y="4165956"/>
                </a:lnTo>
                <a:lnTo>
                  <a:pt x="3135670" y="4186926"/>
                </a:lnTo>
                <a:cubicBezTo>
                  <a:pt x="3158969" y="4224059"/>
                  <a:pt x="3198183" y="4218994"/>
                  <a:pt x="3244347" y="4172889"/>
                </a:cubicBezTo>
                <a:lnTo>
                  <a:pt x="3287232" y="4130064"/>
                </a:lnTo>
                <a:lnTo>
                  <a:pt x="3283357" y="4096458"/>
                </a:lnTo>
                <a:lnTo>
                  <a:pt x="3279491" y="4062844"/>
                </a:lnTo>
                <a:lnTo>
                  <a:pt x="3249233" y="4060371"/>
                </a:lnTo>
                <a:cubicBezTo>
                  <a:pt x="3232596" y="4059003"/>
                  <a:pt x="3207266" y="4063676"/>
                  <a:pt x="3192949" y="4070755"/>
                </a:cubicBezTo>
                <a:close/>
                <a:moveTo>
                  <a:pt x="3194189" y="4100876"/>
                </a:moveTo>
                <a:cubicBezTo>
                  <a:pt x="3158128" y="4139734"/>
                  <a:pt x="3154992" y="4177681"/>
                  <a:pt x="3187833" y="4177681"/>
                </a:cubicBezTo>
                <a:cubicBezTo>
                  <a:pt x="3215338" y="4177681"/>
                  <a:pt x="3261342" y="4123691"/>
                  <a:pt x="3261342" y="4091436"/>
                </a:cubicBezTo>
                <a:cubicBezTo>
                  <a:pt x="3261342" y="4059071"/>
                  <a:pt x="3228721" y="4063651"/>
                  <a:pt x="3194189" y="4100876"/>
                </a:cubicBezTo>
                <a:close/>
                <a:moveTo>
                  <a:pt x="6004371" y="4161104"/>
                </a:moveTo>
                <a:cubicBezTo>
                  <a:pt x="6007557" y="4186841"/>
                  <a:pt x="6017380" y="4262295"/>
                  <a:pt x="6026191" y="4328776"/>
                </a:cubicBezTo>
                <a:lnTo>
                  <a:pt x="6042217" y="4449647"/>
                </a:lnTo>
                <a:lnTo>
                  <a:pt x="6043644" y="4394153"/>
                </a:lnTo>
                <a:cubicBezTo>
                  <a:pt x="6045480" y="4323015"/>
                  <a:pt x="6021382" y="4138595"/>
                  <a:pt x="6008466" y="4124838"/>
                </a:cubicBezTo>
                <a:cubicBezTo>
                  <a:pt x="6003020" y="4119052"/>
                  <a:pt x="6001176" y="4135375"/>
                  <a:pt x="6004371" y="4161104"/>
                </a:cubicBezTo>
                <a:close/>
                <a:moveTo>
                  <a:pt x="6162493" y="4124881"/>
                </a:moveTo>
                <a:cubicBezTo>
                  <a:pt x="6157828" y="4129546"/>
                  <a:pt x="6154004" y="4156923"/>
                  <a:pt x="6154004" y="4185737"/>
                </a:cubicBezTo>
                <a:lnTo>
                  <a:pt x="6154004" y="4238113"/>
                </a:lnTo>
                <a:lnTo>
                  <a:pt x="6171738" y="4238113"/>
                </a:lnTo>
                <a:cubicBezTo>
                  <a:pt x="6195869" y="4238113"/>
                  <a:pt x="6216832" y="4195636"/>
                  <a:pt x="6212243" y="4156031"/>
                </a:cubicBezTo>
                <a:cubicBezTo>
                  <a:pt x="6208623" y="4124847"/>
                  <a:pt x="6180294" y="4107097"/>
                  <a:pt x="6162493" y="4124881"/>
                </a:cubicBezTo>
                <a:close/>
                <a:moveTo>
                  <a:pt x="3073811" y="4356298"/>
                </a:moveTo>
                <a:cubicBezTo>
                  <a:pt x="3021342" y="4427589"/>
                  <a:pt x="2973334" y="4492718"/>
                  <a:pt x="2967114" y="4501021"/>
                </a:cubicBezTo>
                <a:cubicBezTo>
                  <a:pt x="2960894" y="4509339"/>
                  <a:pt x="2958744" y="4516128"/>
                  <a:pt x="2962355" y="4516128"/>
                </a:cubicBezTo>
                <a:cubicBezTo>
                  <a:pt x="2965975" y="4516128"/>
                  <a:pt x="2995944" y="4479412"/>
                  <a:pt x="3028955" y="4434539"/>
                </a:cubicBezTo>
                <a:cubicBezTo>
                  <a:pt x="3061975" y="4389675"/>
                  <a:pt x="3109516" y="4327009"/>
                  <a:pt x="3134599" y="4295315"/>
                </a:cubicBezTo>
                <a:cubicBezTo>
                  <a:pt x="3159683" y="4263612"/>
                  <a:pt x="3177731" y="4235207"/>
                  <a:pt x="3174705" y="4232182"/>
                </a:cubicBezTo>
                <a:cubicBezTo>
                  <a:pt x="3171681" y="4229157"/>
                  <a:pt x="3126281" y="4285008"/>
                  <a:pt x="3073811" y="4356298"/>
                </a:cubicBezTo>
                <a:close/>
                <a:moveTo>
                  <a:pt x="4780293" y="4240331"/>
                </a:moveTo>
                <a:cubicBezTo>
                  <a:pt x="4741368" y="4263111"/>
                  <a:pt x="4726625" y="4289503"/>
                  <a:pt x="4726218" y="4337146"/>
                </a:cubicBezTo>
                <a:lnTo>
                  <a:pt x="4725827" y="4381798"/>
                </a:lnTo>
                <a:lnTo>
                  <a:pt x="4752737" y="4400611"/>
                </a:lnTo>
                <a:cubicBezTo>
                  <a:pt x="4812242" y="4442255"/>
                  <a:pt x="4895258" y="4405369"/>
                  <a:pt x="4914512" y="4328759"/>
                </a:cubicBezTo>
                <a:lnTo>
                  <a:pt x="4922636" y="4296454"/>
                </a:lnTo>
                <a:lnTo>
                  <a:pt x="4898674" y="4264258"/>
                </a:lnTo>
                <a:cubicBezTo>
                  <a:pt x="4871959" y="4228358"/>
                  <a:pt x="4819014" y="4217652"/>
                  <a:pt x="4780293" y="4240331"/>
                </a:cubicBezTo>
                <a:close/>
                <a:moveTo>
                  <a:pt x="4775127" y="4282051"/>
                </a:moveTo>
                <a:cubicBezTo>
                  <a:pt x="4732327" y="4336390"/>
                  <a:pt x="4748973" y="4383166"/>
                  <a:pt x="4811095" y="4383166"/>
                </a:cubicBezTo>
                <a:cubicBezTo>
                  <a:pt x="4862570" y="4383166"/>
                  <a:pt x="4900356" y="4326788"/>
                  <a:pt x="4881969" y="4277403"/>
                </a:cubicBezTo>
                <a:lnTo>
                  <a:pt x="4871840" y="4250204"/>
                </a:lnTo>
                <a:lnTo>
                  <a:pt x="4836025" y="4250204"/>
                </a:lnTo>
                <a:cubicBezTo>
                  <a:pt x="4811749" y="4250204"/>
                  <a:pt x="4792129" y="4260468"/>
                  <a:pt x="4775127" y="4282051"/>
                </a:cubicBezTo>
                <a:close/>
                <a:moveTo>
                  <a:pt x="5081658" y="4283623"/>
                </a:moveTo>
                <a:cubicBezTo>
                  <a:pt x="5035944" y="4314110"/>
                  <a:pt x="5028917" y="4392241"/>
                  <a:pt x="5068522" y="4429416"/>
                </a:cubicBezTo>
                <a:cubicBezTo>
                  <a:pt x="5151292" y="4507062"/>
                  <a:pt x="5278136" y="4378731"/>
                  <a:pt x="5197855" y="4298552"/>
                </a:cubicBezTo>
                <a:cubicBezTo>
                  <a:pt x="5173647" y="4274378"/>
                  <a:pt x="5108144" y="4265966"/>
                  <a:pt x="5081658" y="4283623"/>
                </a:cubicBezTo>
                <a:close/>
                <a:moveTo>
                  <a:pt x="4844488" y="4319668"/>
                </a:moveTo>
                <a:cubicBezTo>
                  <a:pt x="4840384" y="4334614"/>
                  <a:pt x="4824274" y="4351948"/>
                  <a:pt x="4808665" y="4358193"/>
                </a:cubicBezTo>
                <a:cubicBezTo>
                  <a:pt x="4791798" y="4364940"/>
                  <a:pt x="4787957" y="4369860"/>
                  <a:pt x="4799165" y="4370319"/>
                </a:cubicBezTo>
                <a:cubicBezTo>
                  <a:pt x="4829840" y="4371567"/>
                  <a:pt x="4861992" y="4341174"/>
                  <a:pt x="4856758" y="4315886"/>
                </a:cubicBezTo>
                <a:lnTo>
                  <a:pt x="4851932" y="4292511"/>
                </a:lnTo>
                <a:lnTo>
                  <a:pt x="4844488" y="4319668"/>
                </a:lnTo>
                <a:close/>
                <a:moveTo>
                  <a:pt x="5084037" y="4324732"/>
                </a:moveTo>
                <a:cubicBezTo>
                  <a:pt x="5056549" y="4363937"/>
                  <a:pt x="5060059" y="4391655"/>
                  <a:pt x="5095474" y="4414826"/>
                </a:cubicBezTo>
                <a:lnTo>
                  <a:pt x="5126225" y="4434947"/>
                </a:lnTo>
                <a:lnTo>
                  <a:pt x="5155651" y="4421556"/>
                </a:lnTo>
                <a:cubicBezTo>
                  <a:pt x="5188984" y="4406389"/>
                  <a:pt x="5207465" y="4352806"/>
                  <a:pt x="5189333" y="4323874"/>
                </a:cubicBezTo>
                <a:cubicBezTo>
                  <a:pt x="5182688" y="4313278"/>
                  <a:pt x="5160621" y="4302928"/>
                  <a:pt x="5140305" y="4300897"/>
                </a:cubicBezTo>
                <a:lnTo>
                  <a:pt x="5103351" y="4297201"/>
                </a:lnTo>
                <a:lnTo>
                  <a:pt x="5084037" y="4324732"/>
                </a:lnTo>
                <a:close/>
                <a:moveTo>
                  <a:pt x="5158327" y="4369970"/>
                </a:moveTo>
                <a:lnTo>
                  <a:pt x="5150866" y="4398444"/>
                </a:lnTo>
                <a:lnTo>
                  <a:pt x="5125936" y="4391935"/>
                </a:lnTo>
                <a:cubicBezTo>
                  <a:pt x="5112214" y="4388349"/>
                  <a:pt x="5104039" y="4390363"/>
                  <a:pt x="5107778" y="4396379"/>
                </a:cubicBezTo>
                <a:cubicBezTo>
                  <a:pt x="5125138" y="4424436"/>
                  <a:pt x="5181609" y="4388893"/>
                  <a:pt x="5170860" y="4356681"/>
                </a:cubicBezTo>
                <a:cubicBezTo>
                  <a:pt x="5168065" y="4348328"/>
                  <a:pt x="5162423" y="4354302"/>
                  <a:pt x="5158327" y="4369970"/>
                </a:cubicBezTo>
                <a:close/>
                <a:moveTo>
                  <a:pt x="6138081" y="4480534"/>
                </a:moveTo>
                <a:lnTo>
                  <a:pt x="6144810" y="4547678"/>
                </a:lnTo>
                <a:lnTo>
                  <a:pt x="6120866" y="4595363"/>
                </a:lnTo>
                <a:cubicBezTo>
                  <a:pt x="6107712" y="4621594"/>
                  <a:pt x="6085195" y="4682212"/>
                  <a:pt x="6070843" y="4730067"/>
                </a:cubicBezTo>
                <a:cubicBezTo>
                  <a:pt x="6056492" y="4777939"/>
                  <a:pt x="6039379" y="4820416"/>
                  <a:pt x="6032819" y="4824461"/>
                </a:cubicBezTo>
                <a:cubicBezTo>
                  <a:pt x="6017864" y="4833697"/>
                  <a:pt x="6017626" y="4835898"/>
                  <a:pt x="6039158" y="4765024"/>
                </a:cubicBezTo>
                <a:cubicBezTo>
                  <a:pt x="6049074" y="4732395"/>
                  <a:pt x="6056432" y="4669840"/>
                  <a:pt x="6055523" y="4626021"/>
                </a:cubicBezTo>
                <a:lnTo>
                  <a:pt x="6053866" y="4546352"/>
                </a:lnTo>
                <a:lnTo>
                  <a:pt x="6045497" y="4618875"/>
                </a:lnTo>
                <a:cubicBezTo>
                  <a:pt x="6033482" y="4723159"/>
                  <a:pt x="5995381" y="4870226"/>
                  <a:pt x="5983468" y="4858330"/>
                </a:cubicBezTo>
                <a:cubicBezTo>
                  <a:pt x="5977877" y="4852748"/>
                  <a:pt x="5981259" y="4815624"/>
                  <a:pt x="5990962" y="4775832"/>
                </a:cubicBezTo>
                <a:cubicBezTo>
                  <a:pt x="6000666" y="4736041"/>
                  <a:pt x="6011245" y="4649099"/>
                  <a:pt x="6014465" y="4582617"/>
                </a:cubicBezTo>
                <a:lnTo>
                  <a:pt x="6020328" y="4461738"/>
                </a:lnTo>
                <a:lnTo>
                  <a:pt x="6004116" y="4570526"/>
                </a:lnTo>
                <a:cubicBezTo>
                  <a:pt x="5995203" y="4630363"/>
                  <a:pt x="5978633" y="4710473"/>
                  <a:pt x="5967290" y="4748565"/>
                </a:cubicBezTo>
                <a:cubicBezTo>
                  <a:pt x="5955963" y="4786649"/>
                  <a:pt x="5948392" y="4835609"/>
                  <a:pt x="5950491" y="4857353"/>
                </a:cubicBezTo>
                <a:lnTo>
                  <a:pt x="5954306" y="4896890"/>
                </a:lnTo>
                <a:lnTo>
                  <a:pt x="5986663" y="4900629"/>
                </a:lnTo>
                <a:lnTo>
                  <a:pt x="6019029" y="4904359"/>
                </a:lnTo>
                <a:lnTo>
                  <a:pt x="6050085" y="4858704"/>
                </a:lnTo>
                <a:cubicBezTo>
                  <a:pt x="6067172" y="4833587"/>
                  <a:pt x="6095731" y="4769357"/>
                  <a:pt x="6113541" y="4715962"/>
                </a:cubicBezTo>
                <a:cubicBezTo>
                  <a:pt x="6131351" y="4662558"/>
                  <a:pt x="6148421" y="4626360"/>
                  <a:pt x="6151472" y="4635495"/>
                </a:cubicBezTo>
                <a:cubicBezTo>
                  <a:pt x="6157972" y="4654936"/>
                  <a:pt x="6137537" y="4817255"/>
                  <a:pt x="6104866" y="5005678"/>
                </a:cubicBezTo>
                <a:lnTo>
                  <a:pt x="6081813" y="5138648"/>
                </a:lnTo>
                <a:lnTo>
                  <a:pt x="6039277" y="5222302"/>
                </a:lnTo>
                <a:cubicBezTo>
                  <a:pt x="5989136" y="5320978"/>
                  <a:pt x="5991999" y="5341150"/>
                  <a:pt x="6044460" y="5258550"/>
                </a:cubicBezTo>
                <a:cubicBezTo>
                  <a:pt x="6083759" y="5196649"/>
                  <a:pt x="6092111" y="5200184"/>
                  <a:pt x="6064683" y="5267115"/>
                </a:cubicBezTo>
                <a:cubicBezTo>
                  <a:pt x="6055498" y="5289530"/>
                  <a:pt x="6043882" y="5321471"/>
                  <a:pt x="6038869" y="5338091"/>
                </a:cubicBezTo>
                <a:lnTo>
                  <a:pt x="6029751" y="5368307"/>
                </a:lnTo>
                <a:lnTo>
                  <a:pt x="6054452" y="5338142"/>
                </a:lnTo>
                <a:lnTo>
                  <a:pt x="6079162" y="5307978"/>
                </a:lnTo>
                <a:lnTo>
                  <a:pt x="6067470" y="5372241"/>
                </a:lnTo>
                <a:cubicBezTo>
                  <a:pt x="6061038" y="5407580"/>
                  <a:pt x="6057444" y="5453795"/>
                  <a:pt x="6059500" y="5474919"/>
                </a:cubicBezTo>
                <a:cubicBezTo>
                  <a:pt x="6062660" y="5507548"/>
                  <a:pt x="6101611" y="5248557"/>
                  <a:pt x="6154582" y="4842500"/>
                </a:cubicBezTo>
                <a:cubicBezTo>
                  <a:pt x="6191552" y="4559251"/>
                  <a:pt x="6191425" y="4549046"/>
                  <a:pt x="6150096" y="4455697"/>
                </a:cubicBezTo>
                <a:lnTo>
                  <a:pt x="6131359" y="4413390"/>
                </a:lnTo>
                <a:lnTo>
                  <a:pt x="6138081" y="4480534"/>
                </a:lnTo>
                <a:close/>
                <a:moveTo>
                  <a:pt x="5503121" y="4470975"/>
                </a:moveTo>
                <a:cubicBezTo>
                  <a:pt x="5476347" y="4499423"/>
                  <a:pt x="5439724" y="4576483"/>
                  <a:pt x="5440183" y="4603376"/>
                </a:cubicBezTo>
                <a:cubicBezTo>
                  <a:pt x="5440328" y="4611898"/>
                  <a:pt x="5451544" y="4594403"/>
                  <a:pt x="5465105" y="4564485"/>
                </a:cubicBezTo>
                <a:cubicBezTo>
                  <a:pt x="5478658" y="4534567"/>
                  <a:pt x="5504073" y="4495123"/>
                  <a:pt x="5521568" y="4476846"/>
                </a:cubicBezTo>
                <a:cubicBezTo>
                  <a:pt x="5539063" y="4458569"/>
                  <a:pt x="5547849" y="4443606"/>
                  <a:pt x="5541111" y="4443606"/>
                </a:cubicBezTo>
                <a:cubicBezTo>
                  <a:pt x="5534373" y="4443606"/>
                  <a:pt x="5517277" y="4455927"/>
                  <a:pt x="5503121" y="4470975"/>
                </a:cubicBezTo>
                <a:close/>
                <a:moveTo>
                  <a:pt x="5535673" y="4505184"/>
                </a:moveTo>
                <a:cubicBezTo>
                  <a:pt x="5491956" y="4551909"/>
                  <a:pt x="5460602" y="4650365"/>
                  <a:pt x="5476295" y="4691584"/>
                </a:cubicBezTo>
                <a:cubicBezTo>
                  <a:pt x="5501005" y="4756485"/>
                  <a:pt x="5608051" y="4732463"/>
                  <a:pt x="5640578" y="4654732"/>
                </a:cubicBezTo>
                <a:cubicBezTo>
                  <a:pt x="5663707" y="4599425"/>
                  <a:pt x="5661608" y="4573526"/>
                  <a:pt x="5637655" y="4618875"/>
                </a:cubicBezTo>
                <a:cubicBezTo>
                  <a:pt x="5610558" y="4670222"/>
                  <a:pt x="5572176" y="4709530"/>
                  <a:pt x="5549158" y="4709530"/>
                </a:cubicBezTo>
                <a:cubicBezTo>
                  <a:pt x="5520294" y="4709530"/>
                  <a:pt x="5500436" y="4684871"/>
                  <a:pt x="5500436" y="4649047"/>
                </a:cubicBezTo>
                <a:cubicBezTo>
                  <a:pt x="5500436" y="4604021"/>
                  <a:pt x="5556508" y="4497808"/>
                  <a:pt x="5588389" y="4482446"/>
                </a:cubicBezTo>
                <a:lnTo>
                  <a:pt x="5615409" y="4469411"/>
                </a:lnTo>
                <a:lnTo>
                  <a:pt x="5593037" y="4468604"/>
                </a:lnTo>
                <a:cubicBezTo>
                  <a:pt x="5580725" y="4468145"/>
                  <a:pt x="5554919" y="4484604"/>
                  <a:pt x="5535673" y="4505184"/>
                </a:cubicBezTo>
                <a:close/>
                <a:moveTo>
                  <a:pt x="5878181" y="4525194"/>
                </a:moveTo>
                <a:cubicBezTo>
                  <a:pt x="5865367" y="4543472"/>
                  <a:pt x="5857244" y="4565131"/>
                  <a:pt x="5860142" y="4573322"/>
                </a:cubicBezTo>
                <a:cubicBezTo>
                  <a:pt x="5864594" y="4585949"/>
                  <a:pt x="5849733" y="4669338"/>
                  <a:pt x="5820767" y="4794143"/>
                </a:cubicBezTo>
                <a:cubicBezTo>
                  <a:pt x="5816917" y="4810764"/>
                  <a:pt x="5833503" y="4775407"/>
                  <a:pt x="5857618" y="4715580"/>
                </a:cubicBezTo>
                <a:cubicBezTo>
                  <a:pt x="5897393" y="4616980"/>
                  <a:pt x="5925773" y="4491954"/>
                  <a:pt x="5908397" y="4491954"/>
                </a:cubicBezTo>
                <a:cubicBezTo>
                  <a:pt x="5904590" y="4491954"/>
                  <a:pt x="5891003" y="4506917"/>
                  <a:pt x="5878181" y="4525194"/>
                </a:cubicBezTo>
                <a:close/>
                <a:moveTo>
                  <a:pt x="5561835" y="4535892"/>
                </a:moveTo>
                <a:cubicBezTo>
                  <a:pt x="5536319" y="4568275"/>
                  <a:pt x="5526768" y="4620412"/>
                  <a:pt x="5548844" y="4606792"/>
                </a:cubicBezTo>
                <a:cubicBezTo>
                  <a:pt x="5555505" y="4602679"/>
                  <a:pt x="5560952" y="4591488"/>
                  <a:pt x="5560952" y="4581904"/>
                </a:cubicBezTo>
                <a:cubicBezTo>
                  <a:pt x="5560952" y="4555843"/>
                  <a:pt x="5608646" y="4513265"/>
                  <a:pt x="5629081" y="4521099"/>
                </a:cubicBezTo>
                <a:cubicBezTo>
                  <a:pt x="5639108" y="4524940"/>
                  <a:pt x="5643688" y="4522705"/>
                  <a:pt x="5639532" y="4516001"/>
                </a:cubicBezTo>
                <a:cubicBezTo>
                  <a:pt x="5625844" y="4493874"/>
                  <a:pt x="5587106" y="4503799"/>
                  <a:pt x="5561835" y="4535892"/>
                </a:cubicBezTo>
                <a:close/>
                <a:moveTo>
                  <a:pt x="2862863" y="4660170"/>
                </a:moveTo>
                <a:cubicBezTo>
                  <a:pt x="2837729" y="4687361"/>
                  <a:pt x="2807131" y="4731826"/>
                  <a:pt x="2794887" y="4758974"/>
                </a:cubicBezTo>
                <a:lnTo>
                  <a:pt x="2772599" y="4808316"/>
                </a:lnTo>
                <a:lnTo>
                  <a:pt x="2785285" y="4828429"/>
                </a:lnTo>
                <a:cubicBezTo>
                  <a:pt x="2792253" y="4839483"/>
                  <a:pt x="2806188" y="4850164"/>
                  <a:pt x="2816232" y="4852144"/>
                </a:cubicBezTo>
                <a:cubicBezTo>
                  <a:pt x="2845606" y="4857922"/>
                  <a:pt x="2904287" y="4800049"/>
                  <a:pt x="2941988" y="4728104"/>
                </a:cubicBezTo>
                <a:lnTo>
                  <a:pt x="2976911" y="4661436"/>
                </a:lnTo>
                <a:lnTo>
                  <a:pt x="2963519" y="4640151"/>
                </a:lnTo>
                <a:cubicBezTo>
                  <a:pt x="2939932" y="4602688"/>
                  <a:pt x="2910617" y="4608525"/>
                  <a:pt x="2862863" y="4660170"/>
                </a:cubicBezTo>
                <a:close/>
                <a:moveTo>
                  <a:pt x="2879688" y="4688032"/>
                </a:moveTo>
                <a:cubicBezTo>
                  <a:pt x="2839947" y="4735208"/>
                  <a:pt x="2806239" y="4802980"/>
                  <a:pt x="2817115" y="4813848"/>
                </a:cubicBezTo>
                <a:cubicBezTo>
                  <a:pt x="2828425" y="4825140"/>
                  <a:pt x="2858462" y="4797508"/>
                  <a:pt x="2899265" y="4738267"/>
                </a:cubicBezTo>
                <a:cubicBezTo>
                  <a:pt x="2956849" y="4654681"/>
                  <a:pt x="2941334" y="4614872"/>
                  <a:pt x="2879688" y="4688032"/>
                </a:cubicBezTo>
                <a:close/>
                <a:moveTo>
                  <a:pt x="5423367" y="4866674"/>
                </a:moveTo>
                <a:cubicBezTo>
                  <a:pt x="5428627" y="4986500"/>
                  <a:pt x="5421541" y="5082304"/>
                  <a:pt x="5397545" y="5215895"/>
                </a:cubicBezTo>
                <a:cubicBezTo>
                  <a:pt x="5394435" y="5233246"/>
                  <a:pt x="5400706" y="5222956"/>
                  <a:pt x="5411472" y="5193038"/>
                </a:cubicBezTo>
                <a:cubicBezTo>
                  <a:pt x="5435595" y="5126107"/>
                  <a:pt x="5445723" y="4901062"/>
                  <a:pt x="5429179" y="4800193"/>
                </a:cubicBezTo>
                <a:lnTo>
                  <a:pt x="5417275" y="4727662"/>
                </a:lnTo>
                <a:lnTo>
                  <a:pt x="5423367" y="4866674"/>
                </a:lnTo>
                <a:close/>
                <a:moveTo>
                  <a:pt x="2936032" y="4929603"/>
                </a:moveTo>
                <a:cubicBezTo>
                  <a:pt x="2831883" y="5085677"/>
                  <a:pt x="2834917" y="5097055"/>
                  <a:pt x="2940603" y="4946708"/>
                </a:cubicBezTo>
                <a:cubicBezTo>
                  <a:pt x="2980548" y="4889897"/>
                  <a:pt x="3017365" y="4843197"/>
                  <a:pt x="3022438" y="4842942"/>
                </a:cubicBezTo>
                <a:cubicBezTo>
                  <a:pt x="3027494" y="4842704"/>
                  <a:pt x="3073786" y="4868773"/>
                  <a:pt x="3125312" y="4900883"/>
                </a:cubicBezTo>
                <a:cubicBezTo>
                  <a:pt x="3225688" y="4963456"/>
                  <a:pt x="3528081" y="5132930"/>
                  <a:pt x="3634991" y="5186521"/>
                </a:cubicBezTo>
                <a:cubicBezTo>
                  <a:pt x="3677680" y="5207916"/>
                  <a:pt x="3704089" y="5215028"/>
                  <a:pt x="3711915" y="5207202"/>
                </a:cubicBezTo>
                <a:cubicBezTo>
                  <a:pt x="3726173" y="5192970"/>
                  <a:pt x="3723335" y="5191101"/>
                  <a:pt x="3490966" y="5062786"/>
                </a:cubicBezTo>
                <a:cubicBezTo>
                  <a:pt x="3394261" y="5009391"/>
                  <a:pt x="3250567" y="4927097"/>
                  <a:pt x="3171655" y="4879921"/>
                </a:cubicBezTo>
                <a:cubicBezTo>
                  <a:pt x="3092743" y="4832746"/>
                  <a:pt x="3027528" y="4794526"/>
                  <a:pt x="3026755" y="4794968"/>
                </a:cubicBezTo>
                <a:cubicBezTo>
                  <a:pt x="3025973" y="4795418"/>
                  <a:pt x="2985145" y="4856010"/>
                  <a:pt x="2936032" y="4929603"/>
                </a:cubicBezTo>
                <a:close/>
                <a:moveTo>
                  <a:pt x="4777268" y="4802148"/>
                </a:moveTo>
                <a:cubicBezTo>
                  <a:pt x="4768949" y="4805512"/>
                  <a:pt x="4762492" y="4820042"/>
                  <a:pt x="4762899" y="4834436"/>
                </a:cubicBezTo>
                <a:lnTo>
                  <a:pt x="4763673" y="4860633"/>
                </a:lnTo>
                <a:lnTo>
                  <a:pt x="4774931" y="4832601"/>
                </a:lnTo>
                <a:lnTo>
                  <a:pt x="4786190" y="4804552"/>
                </a:lnTo>
                <a:lnTo>
                  <a:pt x="4813491" y="4812667"/>
                </a:lnTo>
                <a:cubicBezTo>
                  <a:pt x="4848006" y="4822906"/>
                  <a:pt x="4871356" y="4851856"/>
                  <a:pt x="4862884" y="4873888"/>
                </a:cubicBezTo>
                <a:cubicBezTo>
                  <a:pt x="4854812" y="4894919"/>
                  <a:pt x="4808809" y="4896049"/>
                  <a:pt x="4787252" y="4875741"/>
                </a:cubicBezTo>
                <a:lnTo>
                  <a:pt x="4771218" y="4860633"/>
                </a:lnTo>
                <a:lnTo>
                  <a:pt x="4776741" y="4878757"/>
                </a:lnTo>
                <a:cubicBezTo>
                  <a:pt x="4779783" y="4888733"/>
                  <a:pt x="4796472" y="4901912"/>
                  <a:pt x="4813840" y="4908038"/>
                </a:cubicBezTo>
                <a:lnTo>
                  <a:pt x="4845423" y="4919178"/>
                </a:lnTo>
                <a:lnTo>
                  <a:pt x="4864286" y="4903543"/>
                </a:lnTo>
                <a:cubicBezTo>
                  <a:pt x="4892310" y="4880303"/>
                  <a:pt x="4887237" y="4847454"/>
                  <a:pt x="4851277" y="4819201"/>
                </a:cubicBezTo>
                <a:cubicBezTo>
                  <a:pt x="4819261" y="4794050"/>
                  <a:pt x="4805334" y="4790846"/>
                  <a:pt x="4777268" y="4802148"/>
                </a:cubicBezTo>
                <a:close/>
                <a:moveTo>
                  <a:pt x="5209955" y="4880074"/>
                </a:moveTo>
                <a:lnTo>
                  <a:pt x="5155489" y="4929017"/>
                </a:lnTo>
                <a:lnTo>
                  <a:pt x="5195553" y="4906916"/>
                </a:lnTo>
                <a:cubicBezTo>
                  <a:pt x="5238361" y="4883278"/>
                  <a:pt x="5294204" y="4830171"/>
                  <a:pt x="5275604" y="4830774"/>
                </a:cubicBezTo>
                <a:cubicBezTo>
                  <a:pt x="5269452" y="4830970"/>
                  <a:pt x="5239907" y="4853155"/>
                  <a:pt x="5209955" y="4880074"/>
                </a:cubicBezTo>
                <a:close/>
                <a:moveTo>
                  <a:pt x="2618615" y="4951212"/>
                </a:moveTo>
                <a:cubicBezTo>
                  <a:pt x="2570148" y="5010997"/>
                  <a:pt x="2520653" y="5063033"/>
                  <a:pt x="2508621" y="5066857"/>
                </a:cubicBezTo>
                <a:cubicBezTo>
                  <a:pt x="2479170" y="5076186"/>
                  <a:pt x="2480768" y="5096341"/>
                  <a:pt x="2510941" y="5096341"/>
                </a:cubicBezTo>
                <a:cubicBezTo>
                  <a:pt x="2544674" y="5096341"/>
                  <a:pt x="2541173" y="5128095"/>
                  <a:pt x="2504831" y="5151878"/>
                </a:cubicBezTo>
                <a:lnTo>
                  <a:pt x="2474514" y="5171727"/>
                </a:lnTo>
                <a:lnTo>
                  <a:pt x="2456415" y="5156730"/>
                </a:lnTo>
                <a:lnTo>
                  <a:pt x="2438325" y="5141724"/>
                </a:lnTo>
                <a:lnTo>
                  <a:pt x="2438325" y="5163290"/>
                </a:lnTo>
                <a:cubicBezTo>
                  <a:pt x="2438325" y="5175152"/>
                  <a:pt x="2406563" y="5226134"/>
                  <a:pt x="2367740" y="5276589"/>
                </a:cubicBezTo>
                <a:cubicBezTo>
                  <a:pt x="2283211" y="5386440"/>
                  <a:pt x="2072288" y="5675170"/>
                  <a:pt x="2057894" y="5700720"/>
                </a:cubicBezTo>
                <a:cubicBezTo>
                  <a:pt x="2029650" y="5750895"/>
                  <a:pt x="2114680" y="5646568"/>
                  <a:pt x="2274663" y="5434787"/>
                </a:cubicBezTo>
                <a:cubicBezTo>
                  <a:pt x="2372600" y="5305148"/>
                  <a:pt x="2462422" y="5197439"/>
                  <a:pt x="2474284" y="5195417"/>
                </a:cubicBezTo>
                <a:cubicBezTo>
                  <a:pt x="2508026" y="5189682"/>
                  <a:pt x="2548132" y="5139506"/>
                  <a:pt x="2553630" y="5096171"/>
                </a:cubicBezTo>
                <a:cubicBezTo>
                  <a:pt x="2556374" y="5074470"/>
                  <a:pt x="2565602" y="5047101"/>
                  <a:pt x="2574125" y="5035341"/>
                </a:cubicBezTo>
                <a:cubicBezTo>
                  <a:pt x="2582639" y="5023581"/>
                  <a:pt x="2618276" y="4975386"/>
                  <a:pt x="2653283" y="4928235"/>
                </a:cubicBezTo>
                <a:cubicBezTo>
                  <a:pt x="2688317" y="4881077"/>
                  <a:pt x="2714666" y="4842500"/>
                  <a:pt x="2711845" y="4842500"/>
                </a:cubicBezTo>
                <a:cubicBezTo>
                  <a:pt x="2709024" y="4842500"/>
                  <a:pt x="2667057" y="4891417"/>
                  <a:pt x="2618615" y="4951212"/>
                </a:cubicBezTo>
                <a:close/>
                <a:moveTo>
                  <a:pt x="6089461" y="4886821"/>
                </a:moveTo>
                <a:cubicBezTo>
                  <a:pt x="6085017" y="4891248"/>
                  <a:pt x="6081388" y="4910842"/>
                  <a:pt x="6081388" y="4930360"/>
                </a:cubicBezTo>
                <a:cubicBezTo>
                  <a:pt x="6081388" y="4977867"/>
                  <a:pt x="6014941" y="5174013"/>
                  <a:pt x="5976730" y="5239321"/>
                </a:cubicBezTo>
                <a:cubicBezTo>
                  <a:pt x="5959897" y="5268092"/>
                  <a:pt x="5948919" y="5294442"/>
                  <a:pt x="5952343" y="5297866"/>
                </a:cubicBezTo>
                <a:cubicBezTo>
                  <a:pt x="5961180" y="5306678"/>
                  <a:pt x="6028486" y="5186878"/>
                  <a:pt x="6056925" y="5111738"/>
                </a:cubicBezTo>
                <a:cubicBezTo>
                  <a:pt x="6080003" y="5050746"/>
                  <a:pt x="6111255" y="4892480"/>
                  <a:pt x="6102036" y="4883269"/>
                </a:cubicBezTo>
                <a:cubicBezTo>
                  <a:pt x="6099555" y="4880788"/>
                  <a:pt x="6093888" y="4882385"/>
                  <a:pt x="6089461" y="4886821"/>
                </a:cubicBezTo>
                <a:close/>
                <a:moveTo>
                  <a:pt x="5634366" y="4983475"/>
                </a:moveTo>
                <a:cubicBezTo>
                  <a:pt x="5601652" y="5020598"/>
                  <a:pt x="5578294" y="5062889"/>
                  <a:pt x="5565948" y="5107371"/>
                </a:cubicBezTo>
                <a:cubicBezTo>
                  <a:pt x="5555633" y="5144520"/>
                  <a:pt x="5542343" y="5190056"/>
                  <a:pt x="5536404" y="5208562"/>
                </a:cubicBezTo>
                <a:cubicBezTo>
                  <a:pt x="5530210" y="5227876"/>
                  <a:pt x="5530167" y="5239406"/>
                  <a:pt x="5536302" y="5235608"/>
                </a:cubicBezTo>
                <a:cubicBezTo>
                  <a:pt x="5542190" y="5231989"/>
                  <a:pt x="5556321" y="5200524"/>
                  <a:pt x="5567741" y="5165694"/>
                </a:cubicBezTo>
                <a:cubicBezTo>
                  <a:pt x="5596436" y="5078073"/>
                  <a:pt x="5627203" y="5019800"/>
                  <a:pt x="5671210" y="4969752"/>
                </a:cubicBezTo>
                <a:cubicBezTo>
                  <a:pt x="5691823" y="4946309"/>
                  <a:pt x="5703150" y="4927114"/>
                  <a:pt x="5696369" y="4927114"/>
                </a:cubicBezTo>
                <a:cubicBezTo>
                  <a:pt x="5689580" y="4927114"/>
                  <a:pt x="5661684" y="4952469"/>
                  <a:pt x="5634366" y="4983475"/>
                </a:cubicBezTo>
                <a:close/>
                <a:moveTo>
                  <a:pt x="4768185" y="4968138"/>
                </a:moveTo>
                <a:cubicBezTo>
                  <a:pt x="4670962" y="4998727"/>
                  <a:pt x="4632283" y="5024889"/>
                  <a:pt x="4586832" y="5090793"/>
                </a:cubicBezTo>
                <a:cubicBezTo>
                  <a:pt x="4561910" y="5126931"/>
                  <a:pt x="4523078" y="5167895"/>
                  <a:pt x="4500536" y="5181813"/>
                </a:cubicBezTo>
                <a:cubicBezTo>
                  <a:pt x="4454499" y="5210227"/>
                  <a:pt x="4444957" y="5225616"/>
                  <a:pt x="4486787" y="5203990"/>
                </a:cubicBezTo>
                <a:cubicBezTo>
                  <a:pt x="4501759" y="5196241"/>
                  <a:pt x="4554866" y="5150833"/>
                  <a:pt x="4604795" y="5103062"/>
                </a:cubicBezTo>
                <a:lnTo>
                  <a:pt x="4695569" y="5016206"/>
                </a:lnTo>
                <a:lnTo>
                  <a:pt x="4762135" y="4990485"/>
                </a:lnTo>
                <a:cubicBezTo>
                  <a:pt x="4798749" y="4976329"/>
                  <a:pt x="4839594" y="4962359"/>
                  <a:pt x="4852909" y="4959420"/>
                </a:cubicBezTo>
                <a:lnTo>
                  <a:pt x="4877117" y="4954092"/>
                </a:lnTo>
                <a:lnTo>
                  <a:pt x="4846859" y="4953497"/>
                </a:lnTo>
                <a:cubicBezTo>
                  <a:pt x="4830222" y="4953174"/>
                  <a:pt x="4794815" y="4959760"/>
                  <a:pt x="4768185" y="4968138"/>
                </a:cubicBezTo>
                <a:close/>
                <a:moveTo>
                  <a:pt x="6004745" y="5026929"/>
                </a:moveTo>
                <a:cubicBezTo>
                  <a:pt x="5992560" y="5068428"/>
                  <a:pt x="5957883" y="5151334"/>
                  <a:pt x="5927702" y="5211171"/>
                </a:cubicBezTo>
                <a:cubicBezTo>
                  <a:pt x="5889771" y="5286378"/>
                  <a:pt x="5880433" y="5313101"/>
                  <a:pt x="5897504" y="5297781"/>
                </a:cubicBezTo>
                <a:cubicBezTo>
                  <a:pt x="5931016" y="5267642"/>
                  <a:pt x="6002977" y="5116692"/>
                  <a:pt x="6020745" y="5039275"/>
                </a:cubicBezTo>
                <a:cubicBezTo>
                  <a:pt x="6041817" y="4947379"/>
                  <a:pt x="6030661" y="4938772"/>
                  <a:pt x="6004745" y="5026929"/>
                </a:cubicBezTo>
                <a:close/>
                <a:moveTo>
                  <a:pt x="2708973" y="5020794"/>
                </a:moveTo>
                <a:cubicBezTo>
                  <a:pt x="2683873" y="5052378"/>
                  <a:pt x="2646231" y="5099961"/>
                  <a:pt x="2625345" y="5126557"/>
                </a:cubicBezTo>
                <a:cubicBezTo>
                  <a:pt x="2584738" y="5178253"/>
                  <a:pt x="2299797" y="5575746"/>
                  <a:pt x="2263591" y="5631214"/>
                </a:cubicBezTo>
                <a:cubicBezTo>
                  <a:pt x="2227572" y="5686386"/>
                  <a:pt x="2251542" y="5668542"/>
                  <a:pt x="2296076" y="5607040"/>
                </a:cubicBezTo>
                <a:cubicBezTo>
                  <a:pt x="2380919" y="5489840"/>
                  <a:pt x="2744474" y="4993060"/>
                  <a:pt x="2756055" y="4978487"/>
                </a:cubicBezTo>
                <a:cubicBezTo>
                  <a:pt x="2762666" y="4970177"/>
                  <a:pt x="2765045" y="4963371"/>
                  <a:pt x="2761349" y="4963371"/>
                </a:cubicBezTo>
                <a:cubicBezTo>
                  <a:pt x="2757653" y="4963371"/>
                  <a:pt x="2734091" y="4989202"/>
                  <a:pt x="2708973" y="5020794"/>
                </a:cubicBezTo>
                <a:close/>
                <a:moveTo>
                  <a:pt x="4893797" y="4998693"/>
                </a:moveTo>
                <a:cubicBezTo>
                  <a:pt x="4772739" y="5041204"/>
                  <a:pt x="4750893" y="5056278"/>
                  <a:pt x="4627856" y="5182162"/>
                </a:cubicBezTo>
                <a:cubicBezTo>
                  <a:pt x="4502677" y="5310212"/>
                  <a:pt x="4535000" y="5300050"/>
                  <a:pt x="4671361" y="5168490"/>
                </a:cubicBezTo>
                <a:cubicBezTo>
                  <a:pt x="4772085" y="5071301"/>
                  <a:pt x="4800006" y="5053066"/>
                  <a:pt x="4912218" y="5011141"/>
                </a:cubicBezTo>
                <a:cubicBezTo>
                  <a:pt x="4949240" y="4997299"/>
                  <a:pt x="4982684" y="4980900"/>
                  <a:pt x="4986534" y="4974672"/>
                </a:cubicBezTo>
                <a:cubicBezTo>
                  <a:pt x="4990383" y="4968460"/>
                  <a:pt x="4991844" y="4964025"/>
                  <a:pt x="4989788" y="4964832"/>
                </a:cubicBezTo>
                <a:cubicBezTo>
                  <a:pt x="4987732" y="4965631"/>
                  <a:pt x="4944533" y="4980866"/>
                  <a:pt x="4893797" y="4998693"/>
                </a:cubicBezTo>
                <a:close/>
                <a:moveTo>
                  <a:pt x="5084046" y="4973567"/>
                </a:moveTo>
                <a:cubicBezTo>
                  <a:pt x="5080571" y="4979175"/>
                  <a:pt x="5013529" y="5009170"/>
                  <a:pt x="4935067" y="5040226"/>
                </a:cubicBezTo>
                <a:lnTo>
                  <a:pt x="4792393" y="5096698"/>
                </a:lnTo>
                <a:lnTo>
                  <a:pt x="4661802" y="5224128"/>
                </a:lnTo>
                <a:cubicBezTo>
                  <a:pt x="4589967" y="5294213"/>
                  <a:pt x="4543675" y="5345008"/>
                  <a:pt x="4558928" y="5337003"/>
                </a:cubicBezTo>
                <a:cubicBezTo>
                  <a:pt x="4574163" y="5328999"/>
                  <a:pt x="4636022" y="5274270"/>
                  <a:pt x="4696384" y="5215385"/>
                </a:cubicBezTo>
                <a:lnTo>
                  <a:pt x="4806107" y="5108313"/>
                </a:lnTo>
                <a:lnTo>
                  <a:pt x="4914164" y="5064800"/>
                </a:lnTo>
                <a:cubicBezTo>
                  <a:pt x="5072379" y="5001089"/>
                  <a:pt x="5142132" y="4963371"/>
                  <a:pt x="5101745" y="4963371"/>
                </a:cubicBezTo>
                <a:cubicBezTo>
                  <a:pt x="5095474" y="4963371"/>
                  <a:pt x="5087521" y="4967951"/>
                  <a:pt x="5084046" y="4973567"/>
                </a:cubicBezTo>
                <a:close/>
                <a:moveTo>
                  <a:pt x="5846495" y="5031619"/>
                </a:moveTo>
                <a:cubicBezTo>
                  <a:pt x="5817147" y="5125019"/>
                  <a:pt x="5755076" y="5247071"/>
                  <a:pt x="5699411" y="5320842"/>
                </a:cubicBezTo>
                <a:cubicBezTo>
                  <a:pt x="5627713" y="5415873"/>
                  <a:pt x="5626728" y="5420725"/>
                  <a:pt x="5693226" y="5351704"/>
                </a:cubicBezTo>
                <a:cubicBezTo>
                  <a:pt x="5761210" y="5281136"/>
                  <a:pt x="5825694" y="5165032"/>
                  <a:pt x="5857389" y="5056082"/>
                </a:cubicBezTo>
                <a:cubicBezTo>
                  <a:pt x="5884333" y="4963541"/>
                  <a:pt x="5874697" y="4941907"/>
                  <a:pt x="5846495" y="5031619"/>
                </a:cubicBezTo>
                <a:close/>
                <a:moveTo>
                  <a:pt x="4774243" y="5000503"/>
                </a:moveTo>
                <a:cubicBezTo>
                  <a:pt x="4720865" y="5024541"/>
                  <a:pt x="4580586" y="5150306"/>
                  <a:pt x="4580586" y="5174149"/>
                </a:cubicBezTo>
                <a:cubicBezTo>
                  <a:pt x="4580586" y="5180794"/>
                  <a:pt x="4611898" y="5155362"/>
                  <a:pt x="4650186" y="5117610"/>
                </a:cubicBezTo>
                <a:cubicBezTo>
                  <a:pt x="4688465" y="5079866"/>
                  <a:pt x="4749729" y="5032537"/>
                  <a:pt x="4786343" y="5012441"/>
                </a:cubicBezTo>
                <a:cubicBezTo>
                  <a:pt x="4862222" y="4970780"/>
                  <a:pt x="4855347" y="4964000"/>
                  <a:pt x="4774243" y="5000503"/>
                </a:cubicBezTo>
                <a:close/>
                <a:moveTo>
                  <a:pt x="5785393" y="5049871"/>
                </a:moveTo>
                <a:cubicBezTo>
                  <a:pt x="5773990" y="5084675"/>
                  <a:pt x="5748788" y="5144571"/>
                  <a:pt x="5729381" y="5182969"/>
                </a:cubicBezTo>
                <a:cubicBezTo>
                  <a:pt x="5684355" y="5272035"/>
                  <a:pt x="5684414" y="5286327"/>
                  <a:pt x="5729508" y="5218444"/>
                </a:cubicBezTo>
                <a:cubicBezTo>
                  <a:pt x="5764830" y="5165261"/>
                  <a:pt x="5823843" y="5004318"/>
                  <a:pt x="5812244" y="4992745"/>
                </a:cubicBezTo>
                <a:cubicBezTo>
                  <a:pt x="5808870" y="4989372"/>
                  <a:pt x="5796779" y="5015084"/>
                  <a:pt x="5785393" y="5049871"/>
                </a:cubicBezTo>
                <a:close/>
                <a:moveTo>
                  <a:pt x="5924635" y="5075183"/>
                </a:moveTo>
                <a:cubicBezTo>
                  <a:pt x="5916188" y="5103436"/>
                  <a:pt x="5893493" y="5161420"/>
                  <a:pt x="5874205" y="5204016"/>
                </a:cubicBezTo>
                <a:cubicBezTo>
                  <a:pt x="5854899" y="5246612"/>
                  <a:pt x="5841839" y="5284194"/>
                  <a:pt x="5845170" y="5287517"/>
                </a:cubicBezTo>
                <a:cubicBezTo>
                  <a:pt x="5854389" y="5296727"/>
                  <a:pt x="5932834" y="5120686"/>
                  <a:pt x="5942461" y="5069142"/>
                </a:cubicBezTo>
                <a:cubicBezTo>
                  <a:pt x="5953865" y="5008184"/>
                  <a:pt x="5943600" y="5011659"/>
                  <a:pt x="5924635" y="5075183"/>
                </a:cubicBezTo>
                <a:close/>
                <a:moveTo>
                  <a:pt x="5628316" y="5066593"/>
                </a:moveTo>
                <a:cubicBezTo>
                  <a:pt x="5606131" y="5100420"/>
                  <a:pt x="5572771" y="5187438"/>
                  <a:pt x="5573485" y="5209675"/>
                </a:cubicBezTo>
                <a:cubicBezTo>
                  <a:pt x="5573732" y="5217144"/>
                  <a:pt x="5592841" y="5182969"/>
                  <a:pt x="5615971" y="5133728"/>
                </a:cubicBezTo>
                <a:cubicBezTo>
                  <a:pt x="5659169" y="5041765"/>
                  <a:pt x="5664845" y="5010929"/>
                  <a:pt x="5628316" y="5066593"/>
                </a:cubicBezTo>
                <a:close/>
                <a:moveTo>
                  <a:pt x="5632777" y="5140382"/>
                </a:moveTo>
                <a:cubicBezTo>
                  <a:pt x="5595671" y="5223007"/>
                  <a:pt x="5591847" y="5261915"/>
                  <a:pt x="5627645" y="5192783"/>
                </a:cubicBezTo>
                <a:cubicBezTo>
                  <a:pt x="5653043" y="5143747"/>
                  <a:pt x="5682825" y="5060076"/>
                  <a:pt x="5674889" y="5060076"/>
                </a:cubicBezTo>
                <a:cubicBezTo>
                  <a:pt x="5671575" y="5060076"/>
                  <a:pt x="5652627" y="5096214"/>
                  <a:pt x="5632777" y="5140382"/>
                </a:cubicBezTo>
                <a:close/>
                <a:moveTo>
                  <a:pt x="4799097" y="5164123"/>
                </a:moveTo>
                <a:cubicBezTo>
                  <a:pt x="4778474" y="5181456"/>
                  <a:pt x="4755617" y="5207304"/>
                  <a:pt x="4748302" y="5221546"/>
                </a:cubicBezTo>
                <a:cubicBezTo>
                  <a:pt x="4740518" y="5236721"/>
                  <a:pt x="4759314" y="5224927"/>
                  <a:pt x="4793735" y="5193038"/>
                </a:cubicBezTo>
                <a:cubicBezTo>
                  <a:pt x="4826041" y="5163120"/>
                  <a:pt x="4854838" y="5137280"/>
                  <a:pt x="4857727" y="5135623"/>
                </a:cubicBezTo>
                <a:cubicBezTo>
                  <a:pt x="4860624" y="5133966"/>
                  <a:pt x="4857064" y="5132598"/>
                  <a:pt x="4849799" y="5132598"/>
                </a:cubicBezTo>
                <a:cubicBezTo>
                  <a:pt x="4842551" y="5132598"/>
                  <a:pt x="4819736" y="5146788"/>
                  <a:pt x="4799097" y="5164123"/>
                </a:cubicBezTo>
                <a:close/>
                <a:moveTo>
                  <a:pt x="5151606" y="5242601"/>
                </a:moveTo>
                <a:cubicBezTo>
                  <a:pt x="5136150" y="5269477"/>
                  <a:pt x="5087003" y="5330520"/>
                  <a:pt x="5042385" y="5378248"/>
                </a:cubicBezTo>
                <a:cubicBezTo>
                  <a:pt x="4931787" y="5496544"/>
                  <a:pt x="4915073" y="5521186"/>
                  <a:pt x="4982225" y="5466924"/>
                </a:cubicBezTo>
                <a:cubicBezTo>
                  <a:pt x="5066669" y="5398658"/>
                  <a:pt x="5193667" y="5234435"/>
                  <a:pt x="5183937" y="5206056"/>
                </a:cubicBezTo>
                <a:cubicBezTo>
                  <a:pt x="5181600" y="5199266"/>
                  <a:pt x="5167054" y="5215699"/>
                  <a:pt x="5151606" y="5242601"/>
                </a:cubicBezTo>
                <a:close/>
                <a:moveTo>
                  <a:pt x="3911885" y="5218181"/>
                </a:moveTo>
                <a:cubicBezTo>
                  <a:pt x="3888781" y="5231623"/>
                  <a:pt x="3882595" y="5277651"/>
                  <a:pt x="3903898" y="5277651"/>
                </a:cubicBezTo>
                <a:cubicBezTo>
                  <a:pt x="3911146" y="5277651"/>
                  <a:pt x="3926857" y="5265586"/>
                  <a:pt x="3938821" y="5250844"/>
                </a:cubicBezTo>
                <a:lnTo>
                  <a:pt x="3960556" y="5224044"/>
                </a:lnTo>
                <a:lnTo>
                  <a:pt x="3980091" y="5240239"/>
                </a:lnTo>
                <a:cubicBezTo>
                  <a:pt x="4026102" y="5278374"/>
                  <a:pt x="3993474" y="5321530"/>
                  <a:pt x="3869527" y="5386456"/>
                </a:cubicBezTo>
                <a:cubicBezTo>
                  <a:pt x="3827925" y="5408243"/>
                  <a:pt x="3793878" y="5429749"/>
                  <a:pt x="3793878" y="5434244"/>
                </a:cubicBezTo>
                <a:cubicBezTo>
                  <a:pt x="3793878" y="5438756"/>
                  <a:pt x="3826302" y="5457917"/>
                  <a:pt x="3865933" y="5476831"/>
                </a:cubicBezTo>
                <a:lnTo>
                  <a:pt x="3937979" y="5511219"/>
                </a:lnTo>
                <a:lnTo>
                  <a:pt x="3956707" y="5495703"/>
                </a:lnTo>
                <a:cubicBezTo>
                  <a:pt x="3983260" y="5473687"/>
                  <a:pt x="3979904" y="5459038"/>
                  <a:pt x="3948193" y="5458545"/>
                </a:cubicBezTo>
                <a:cubicBezTo>
                  <a:pt x="3933221" y="5458299"/>
                  <a:pt x="3907347" y="5450550"/>
                  <a:pt x="3890710" y="5441322"/>
                </a:cubicBezTo>
                <a:lnTo>
                  <a:pt x="3860452" y="5424532"/>
                </a:lnTo>
                <a:lnTo>
                  <a:pt x="3941225" y="5388266"/>
                </a:lnTo>
                <a:cubicBezTo>
                  <a:pt x="4052018" y="5338542"/>
                  <a:pt x="4079710" y="5280107"/>
                  <a:pt x="4016152" y="5230187"/>
                </a:cubicBezTo>
                <a:cubicBezTo>
                  <a:pt x="3981544" y="5202988"/>
                  <a:pt x="3945193" y="5198807"/>
                  <a:pt x="3911885" y="5218181"/>
                </a:cubicBezTo>
                <a:close/>
                <a:moveTo>
                  <a:pt x="2638668" y="5291187"/>
                </a:moveTo>
                <a:cubicBezTo>
                  <a:pt x="2578263" y="5362886"/>
                  <a:pt x="2550775" y="5452028"/>
                  <a:pt x="2576334" y="5493332"/>
                </a:cubicBezTo>
                <a:cubicBezTo>
                  <a:pt x="2600177" y="5531858"/>
                  <a:pt x="2673872" y="5497938"/>
                  <a:pt x="2716705" y="5428738"/>
                </a:cubicBezTo>
                <a:cubicBezTo>
                  <a:pt x="2754687" y="5367355"/>
                  <a:pt x="2740089" y="5350080"/>
                  <a:pt x="2700595" y="5409687"/>
                </a:cubicBezTo>
                <a:cubicBezTo>
                  <a:pt x="2682284" y="5437320"/>
                  <a:pt x="2653538" y="5465156"/>
                  <a:pt x="2636740" y="5471537"/>
                </a:cubicBezTo>
                <a:cubicBezTo>
                  <a:pt x="2595750" y="5487104"/>
                  <a:pt x="2595631" y="5487062"/>
                  <a:pt x="2595928" y="5455946"/>
                </a:cubicBezTo>
                <a:cubicBezTo>
                  <a:pt x="2596319" y="5416791"/>
                  <a:pt x="2640232" y="5325473"/>
                  <a:pt x="2677313" y="5286718"/>
                </a:cubicBezTo>
                <a:lnTo>
                  <a:pt x="2709117" y="5253478"/>
                </a:lnTo>
                <a:lnTo>
                  <a:pt x="2689778" y="5253478"/>
                </a:lnTo>
                <a:cubicBezTo>
                  <a:pt x="2679140" y="5253478"/>
                  <a:pt x="2656130" y="5270446"/>
                  <a:pt x="2638668" y="5291187"/>
                </a:cubicBezTo>
                <a:close/>
                <a:moveTo>
                  <a:pt x="5006332" y="5332781"/>
                </a:moveTo>
                <a:cubicBezTo>
                  <a:pt x="4971740" y="5376133"/>
                  <a:pt x="4953854" y="5406034"/>
                  <a:pt x="4966582" y="5399227"/>
                </a:cubicBezTo>
                <a:cubicBezTo>
                  <a:pt x="4991955" y="5385666"/>
                  <a:pt x="5082907" y="5267617"/>
                  <a:pt x="5074470" y="5259196"/>
                </a:cubicBezTo>
                <a:cubicBezTo>
                  <a:pt x="5071589" y="5256315"/>
                  <a:pt x="5040932" y="5289428"/>
                  <a:pt x="5006332" y="5332781"/>
                </a:cubicBezTo>
                <a:close/>
                <a:moveTo>
                  <a:pt x="4085505" y="5343954"/>
                </a:moveTo>
                <a:cubicBezTo>
                  <a:pt x="4064909" y="5380424"/>
                  <a:pt x="4048050" y="5412704"/>
                  <a:pt x="4048050" y="5415703"/>
                </a:cubicBezTo>
                <a:cubicBezTo>
                  <a:pt x="4048050" y="5418711"/>
                  <a:pt x="4065741" y="5422875"/>
                  <a:pt x="4087383" y="5424965"/>
                </a:cubicBezTo>
                <a:lnTo>
                  <a:pt x="4126716" y="5428746"/>
                </a:lnTo>
                <a:lnTo>
                  <a:pt x="4130497" y="5461392"/>
                </a:lnTo>
                <a:cubicBezTo>
                  <a:pt x="4135893" y="5508117"/>
                  <a:pt x="4113189" y="5543584"/>
                  <a:pt x="4077883" y="5543584"/>
                </a:cubicBezTo>
                <a:cubicBezTo>
                  <a:pt x="4048373" y="5543584"/>
                  <a:pt x="4043045" y="5534373"/>
                  <a:pt x="4047600" y="5491140"/>
                </a:cubicBezTo>
                <a:lnTo>
                  <a:pt x="4049937" y="5468912"/>
                </a:lnTo>
                <a:lnTo>
                  <a:pt x="4027810" y="5473135"/>
                </a:lnTo>
                <a:cubicBezTo>
                  <a:pt x="3992301" y="5479890"/>
                  <a:pt x="3994017" y="5525324"/>
                  <a:pt x="4030861" y="5554282"/>
                </a:cubicBezTo>
                <a:cubicBezTo>
                  <a:pt x="4071698" y="5586350"/>
                  <a:pt x="4108626" y="5586741"/>
                  <a:pt x="4148358" y="5555523"/>
                </a:cubicBezTo>
                <a:cubicBezTo>
                  <a:pt x="4209783" y="5507268"/>
                  <a:pt x="4201150" y="5422917"/>
                  <a:pt x="4131823" y="5393806"/>
                </a:cubicBezTo>
                <a:lnTo>
                  <a:pt x="4096475" y="5378962"/>
                </a:lnTo>
                <a:lnTo>
                  <a:pt x="4113503" y="5355689"/>
                </a:lnTo>
                <a:lnTo>
                  <a:pt x="4130540" y="5332432"/>
                </a:lnTo>
                <a:lnTo>
                  <a:pt x="4175217" y="5348560"/>
                </a:lnTo>
                <a:lnTo>
                  <a:pt x="4219904" y="5364695"/>
                </a:lnTo>
                <a:lnTo>
                  <a:pt x="4233023" y="5351593"/>
                </a:lnTo>
                <a:cubicBezTo>
                  <a:pt x="4240237" y="5344387"/>
                  <a:pt x="4243780" y="5336630"/>
                  <a:pt x="4240891" y="5334344"/>
                </a:cubicBezTo>
                <a:cubicBezTo>
                  <a:pt x="4232394" y="5327623"/>
                  <a:pt x="4132443" y="5277651"/>
                  <a:pt x="4127506" y="5277651"/>
                </a:cubicBezTo>
                <a:cubicBezTo>
                  <a:pt x="4125017" y="5277651"/>
                  <a:pt x="4106119" y="5307485"/>
                  <a:pt x="4085505" y="5343954"/>
                </a:cubicBezTo>
                <a:close/>
                <a:moveTo>
                  <a:pt x="4285356" y="5399678"/>
                </a:moveTo>
                <a:cubicBezTo>
                  <a:pt x="4241979" y="5433751"/>
                  <a:pt x="4202425" y="5514311"/>
                  <a:pt x="4200912" y="5571658"/>
                </a:cubicBezTo>
                <a:lnTo>
                  <a:pt x="4199689" y="5618520"/>
                </a:lnTo>
                <a:lnTo>
                  <a:pt x="4228086" y="5641487"/>
                </a:lnTo>
                <a:cubicBezTo>
                  <a:pt x="4264963" y="5671312"/>
                  <a:pt x="4291279" y="5670487"/>
                  <a:pt x="4332362" y="5638216"/>
                </a:cubicBezTo>
                <a:cubicBezTo>
                  <a:pt x="4375825" y="5604058"/>
                  <a:pt x="4410544" y="5526454"/>
                  <a:pt x="4410875" y="5462675"/>
                </a:cubicBezTo>
                <a:lnTo>
                  <a:pt x="4411147" y="5411982"/>
                </a:lnTo>
                <a:lnTo>
                  <a:pt x="4384237" y="5393178"/>
                </a:lnTo>
                <a:cubicBezTo>
                  <a:pt x="4348090" y="5367873"/>
                  <a:pt x="4323797" y="5369471"/>
                  <a:pt x="4285356" y="5399678"/>
                </a:cubicBezTo>
                <a:close/>
                <a:moveTo>
                  <a:pt x="5458120" y="5414887"/>
                </a:moveTo>
                <a:cubicBezTo>
                  <a:pt x="5447108" y="5431669"/>
                  <a:pt x="5431346" y="5442843"/>
                  <a:pt x="5423104" y="5439673"/>
                </a:cubicBezTo>
                <a:cubicBezTo>
                  <a:pt x="5405048" y="5432757"/>
                  <a:pt x="5334072" y="5515442"/>
                  <a:pt x="5247037" y="5644775"/>
                </a:cubicBezTo>
                <a:cubicBezTo>
                  <a:pt x="5211833" y="5697109"/>
                  <a:pt x="5163213" y="5762052"/>
                  <a:pt x="5138996" y="5789081"/>
                </a:cubicBezTo>
                <a:cubicBezTo>
                  <a:pt x="5114788" y="5816119"/>
                  <a:pt x="5103147" y="5833418"/>
                  <a:pt x="5113131" y="5827530"/>
                </a:cubicBezTo>
                <a:cubicBezTo>
                  <a:pt x="5232931" y="5756903"/>
                  <a:pt x="5280591" y="5708079"/>
                  <a:pt x="5374824" y="5559558"/>
                </a:cubicBezTo>
                <a:cubicBezTo>
                  <a:pt x="5399372" y="5520854"/>
                  <a:pt x="5435620" y="5468538"/>
                  <a:pt x="5455359" y="5443302"/>
                </a:cubicBezTo>
                <a:cubicBezTo>
                  <a:pt x="5475097" y="5418066"/>
                  <a:pt x="5488302" y="5394469"/>
                  <a:pt x="5484699" y="5390875"/>
                </a:cubicBezTo>
                <a:cubicBezTo>
                  <a:pt x="5481105" y="5387289"/>
                  <a:pt x="5469149" y="5398081"/>
                  <a:pt x="5458120" y="5414887"/>
                </a:cubicBezTo>
                <a:close/>
                <a:moveTo>
                  <a:pt x="4298501" y="5438977"/>
                </a:moveTo>
                <a:cubicBezTo>
                  <a:pt x="4269331" y="5483433"/>
                  <a:pt x="4241698" y="5555803"/>
                  <a:pt x="4241698" y="5587752"/>
                </a:cubicBezTo>
                <a:cubicBezTo>
                  <a:pt x="4241698" y="5631350"/>
                  <a:pt x="4276749" y="5638131"/>
                  <a:pt x="4308961" y="5600744"/>
                </a:cubicBezTo>
                <a:cubicBezTo>
                  <a:pt x="4340910" y="5563646"/>
                  <a:pt x="4380031" y="5453651"/>
                  <a:pt x="4370284" y="5428304"/>
                </a:cubicBezTo>
                <a:cubicBezTo>
                  <a:pt x="4359884" y="5401224"/>
                  <a:pt x="4319302" y="5407266"/>
                  <a:pt x="4298501" y="5438977"/>
                </a:cubicBezTo>
                <a:close/>
                <a:moveTo>
                  <a:pt x="5896815" y="5431864"/>
                </a:moveTo>
                <a:cubicBezTo>
                  <a:pt x="5878504" y="5443208"/>
                  <a:pt x="5863532" y="5461647"/>
                  <a:pt x="5863532" y="5472872"/>
                </a:cubicBezTo>
                <a:cubicBezTo>
                  <a:pt x="5863532" y="5484071"/>
                  <a:pt x="5860227" y="5501855"/>
                  <a:pt x="5856182" y="5512374"/>
                </a:cubicBezTo>
                <a:lnTo>
                  <a:pt x="5848832" y="5531493"/>
                </a:lnTo>
                <a:lnTo>
                  <a:pt x="5872989" y="5531493"/>
                </a:lnTo>
                <a:lnTo>
                  <a:pt x="5897138" y="5531493"/>
                </a:lnTo>
                <a:lnTo>
                  <a:pt x="5904862" y="5490392"/>
                </a:lnTo>
                <a:cubicBezTo>
                  <a:pt x="5909110" y="5467799"/>
                  <a:pt x="5920607" y="5442664"/>
                  <a:pt x="5930413" y="5434524"/>
                </a:cubicBezTo>
                <a:cubicBezTo>
                  <a:pt x="5952072" y="5416579"/>
                  <a:pt x="5952063" y="5415329"/>
                  <a:pt x="5930625" y="5485864"/>
                </a:cubicBezTo>
                <a:cubicBezTo>
                  <a:pt x="5907887" y="5560731"/>
                  <a:pt x="5925025" y="5569330"/>
                  <a:pt x="5959532" y="5500334"/>
                </a:cubicBezTo>
                <a:lnTo>
                  <a:pt x="5986739" y="5445927"/>
                </a:lnTo>
                <a:lnTo>
                  <a:pt x="5972057" y="5428279"/>
                </a:lnTo>
                <a:cubicBezTo>
                  <a:pt x="5953270" y="5405660"/>
                  <a:pt x="5937949" y="5406399"/>
                  <a:pt x="5896815" y="5431864"/>
                </a:cubicBezTo>
                <a:close/>
                <a:moveTo>
                  <a:pt x="5376336" y="5498252"/>
                </a:moveTo>
                <a:cubicBezTo>
                  <a:pt x="5330367" y="5555845"/>
                  <a:pt x="5231113" y="5697109"/>
                  <a:pt x="5217076" y="5724894"/>
                </a:cubicBezTo>
                <a:cubicBezTo>
                  <a:pt x="5198518" y="5761644"/>
                  <a:pt x="5284024" y="5655244"/>
                  <a:pt x="5355535" y="5552642"/>
                </a:cubicBezTo>
                <a:cubicBezTo>
                  <a:pt x="5433887" y="5440192"/>
                  <a:pt x="5444236" y="5413163"/>
                  <a:pt x="5376336" y="5498252"/>
                </a:cubicBezTo>
                <a:close/>
                <a:moveTo>
                  <a:pt x="5796958" y="5507318"/>
                </a:moveTo>
                <a:lnTo>
                  <a:pt x="5775052" y="5531493"/>
                </a:lnTo>
                <a:lnTo>
                  <a:pt x="5799719" y="5531493"/>
                </a:lnTo>
                <a:cubicBezTo>
                  <a:pt x="5814224" y="5531493"/>
                  <a:pt x="5827012" y="5521517"/>
                  <a:pt x="5830725" y="5507318"/>
                </a:cubicBezTo>
                <a:cubicBezTo>
                  <a:pt x="5834200" y="5494020"/>
                  <a:pt x="5832968" y="5483145"/>
                  <a:pt x="5827955" y="5483145"/>
                </a:cubicBezTo>
                <a:cubicBezTo>
                  <a:pt x="5822959" y="5483145"/>
                  <a:pt x="5809006" y="5494020"/>
                  <a:pt x="5796958" y="5507318"/>
                </a:cubicBezTo>
                <a:close/>
                <a:moveTo>
                  <a:pt x="3743855" y="5537126"/>
                </a:moveTo>
                <a:cubicBezTo>
                  <a:pt x="3740746" y="5540228"/>
                  <a:pt x="3689942" y="5548249"/>
                  <a:pt x="3630947" y="5554945"/>
                </a:cubicBezTo>
                <a:cubicBezTo>
                  <a:pt x="3472646" y="5572907"/>
                  <a:pt x="3424646" y="5592969"/>
                  <a:pt x="3321552" y="5684295"/>
                </a:cubicBezTo>
                <a:cubicBezTo>
                  <a:pt x="3174213" y="5814793"/>
                  <a:pt x="3059027" y="5853965"/>
                  <a:pt x="2931503" y="5816943"/>
                </a:cubicBezTo>
                <a:cubicBezTo>
                  <a:pt x="2802347" y="5779445"/>
                  <a:pt x="2740446" y="5792055"/>
                  <a:pt x="2606023" y="5883220"/>
                </a:cubicBezTo>
                <a:cubicBezTo>
                  <a:pt x="2510320" y="5948129"/>
                  <a:pt x="2431629" y="5978013"/>
                  <a:pt x="2331933" y="5987301"/>
                </a:cubicBezTo>
                <a:lnTo>
                  <a:pt x="2253293" y="5994642"/>
                </a:lnTo>
                <a:lnTo>
                  <a:pt x="2276209" y="6011687"/>
                </a:lnTo>
                <a:lnTo>
                  <a:pt x="2299134" y="6028715"/>
                </a:lnTo>
                <a:lnTo>
                  <a:pt x="2365700" y="6020634"/>
                </a:lnTo>
                <a:cubicBezTo>
                  <a:pt x="2458514" y="6009367"/>
                  <a:pt x="2534359" y="5978141"/>
                  <a:pt x="2644667" y="5905822"/>
                </a:cubicBezTo>
                <a:cubicBezTo>
                  <a:pt x="2757194" y="5832042"/>
                  <a:pt x="2803027" y="5822976"/>
                  <a:pt x="2917916" y="5851755"/>
                </a:cubicBezTo>
                <a:cubicBezTo>
                  <a:pt x="3068705" y="5889525"/>
                  <a:pt x="3178376" y="5856165"/>
                  <a:pt x="3334119" y="5725158"/>
                </a:cubicBezTo>
                <a:cubicBezTo>
                  <a:pt x="3442643" y="5633865"/>
                  <a:pt x="3495673" y="5608451"/>
                  <a:pt x="3612007" y="5591983"/>
                </a:cubicBezTo>
                <a:cubicBezTo>
                  <a:pt x="3660338" y="5585135"/>
                  <a:pt x="3722392" y="5569186"/>
                  <a:pt x="3749897" y="5556525"/>
                </a:cubicBezTo>
                <a:lnTo>
                  <a:pt x="3799936" y="5533532"/>
                </a:lnTo>
                <a:lnTo>
                  <a:pt x="3774725" y="5532504"/>
                </a:lnTo>
                <a:cubicBezTo>
                  <a:pt x="3760850" y="5531952"/>
                  <a:pt x="3746957" y="5534034"/>
                  <a:pt x="3743855" y="5537126"/>
                </a:cubicBezTo>
                <a:close/>
                <a:moveTo>
                  <a:pt x="5723628" y="5561326"/>
                </a:moveTo>
                <a:lnTo>
                  <a:pt x="5700134" y="5579068"/>
                </a:lnTo>
                <a:lnTo>
                  <a:pt x="5757625" y="5579458"/>
                </a:lnTo>
                <a:lnTo>
                  <a:pt x="5815116" y="5579841"/>
                </a:lnTo>
                <a:lnTo>
                  <a:pt x="5815116" y="5561708"/>
                </a:lnTo>
                <a:cubicBezTo>
                  <a:pt x="5815116" y="5537874"/>
                  <a:pt x="5755008" y="5537619"/>
                  <a:pt x="5723628" y="5561326"/>
                </a:cubicBezTo>
                <a:close/>
                <a:moveTo>
                  <a:pt x="4530751" y="5564733"/>
                </a:moveTo>
                <a:cubicBezTo>
                  <a:pt x="4529953" y="5569730"/>
                  <a:pt x="4529970" y="5577921"/>
                  <a:pt x="4530768" y="5582960"/>
                </a:cubicBezTo>
                <a:cubicBezTo>
                  <a:pt x="4531584" y="5587998"/>
                  <a:pt x="4516128" y="5625912"/>
                  <a:pt x="4496432" y="5667199"/>
                </a:cubicBezTo>
                <a:lnTo>
                  <a:pt x="4460633" y="5742262"/>
                </a:lnTo>
                <a:lnTo>
                  <a:pt x="4475231" y="5751524"/>
                </a:lnTo>
                <a:cubicBezTo>
                  <a:pt x="4502907" y="5769096"/>
                  <a:pt x="4526112" y="5761330"/>
                  <a:pt x="4527701" y="5733952"/>
                </a:cubicBezTo>
                <a:cubicBezTo>
                  <a:pt x="4530182" y="5691288"/>
                  <a:pt x="4565402" y="5616531"/>
                  <a:pt x="4586908" y="5608289"/>
                </a:cubicBezTo>
                <a:cubicBezTo>
                  <a:pt x="4597640" y="5604177"/>
                  <a:pt x="4612340" y="5606717"/>
                  <a:pt x="4619571" y="5613940"/>
                </a:cubicBezTo>
                <a:lnTo>
                  <a:pt x="4632716" y="5627068"/>
                </a:lnTo>
                <a:lnTo>
                  <a:pt x="4611219" y="5685051"/>
                </a:lnTo>
                <a:cubicBezTo>
                  <a:pt x="4599408" y="5716941"/>
                  <a:pt x="4581156" y="5749841"/>
                  <a:pt x="4570688" y="5758186"/>
                </a:cubicBezTo>
                <a:cubicBezTo>
                  <a:pt x="4549445" y="5775070"/>
                  <a:pt x="4559556" y="5790194"/>
                  <a:pt x="4600257" y="5802438"/>
                </a:cubicBezTo>
                <a:lnTo>
                  <a:pt x="4625978" y="5810171"/>
                </a:lnTo>
                <a:lnTo>
                  <a:pt x="4625978" y="5780703"/>
                </a:lnTo>
                <a:cubicBezTo>
                  <a:pt x="4625978" y="5730451"/>
                  <a:pt x="4668081" y="5658872"/>
                  <a:pt x="4700327" y="5654326"/>
                </a:cubicBezTo>
                <a:lnTo>
                  <a:pt x="4729277" y="5650239"/>
                </a:lnTo>
                <a:lnTo>
                  <a:pt x="4721825" y="5687499"/>
                </a:lnTo>
                <a:cubicBezTo>
                  <a:pt x="4717721" y="5707985"/>
                  <a:pt x="4703326" y="5747556"/>
                  <a:pt x="4689833" y="5775443"/>
                </a:cubicBezTo>
                <a:cubicBezTo>
                  <a:pt x="4676348" y="5803322"/>
                  <a:pt x="4665311" y="5827301"/>
                  <a:pt x="4665311" y="5828728"/>
                </a:cubicBezTo>
                <a:cubicBezTo>
                  <a:pt x="4665311" y="5830156"/>
                  <a:pt x="4682194" y="5837200"/>
                  <a:pt x="4702834" y="5844380"/>
                </a:cubicBezTo>
                <a:lnTo>
                  <a:pt x="4740365" y="5857448"/>
                </a:lnTo>
                <a:lnTo>
                  <a:pt x="4733134" y="5838636"/>
                </a:lnTo>
                <a:cubicBezTo>
                  <a:pt x="4729166" y="5828303"/>
                  <a:pt x="4737927" y="5785453"/>
                  <a:pt x="4752609" y="5743427"/>
                </a:cubicBezTo>
                <a:lnTo>
                  <a:pt x="4779324" y="5667004"/>
                </a:lnTo>
                <a:lnTo>
                  <a:pt x="4763188" y="5647597"/>
                </a:lnTo>
                <a:cubicBezTo>
                  <a:pt x="4754326" y="5636924"/>
                  <a:pt x="4731393" y="5628189"/>
                  <a:pt x="4712248" y="5628189"/>
                </a:cubicBezTo>
                <a:cubicBezTo>
                  <a:pt x="4693087" y="5628189"/>
                  <a:pt x="4666526" y="5617313"/>
                  <a:pt x="4653211" y="5604015"/>
                </a:cubicBezTo>
                <a:cubicBezTo>
                  <a:pt x="4639896" y="5590726"/>
                  <a:pt x="4618110" y="5579841"/>
                  <a:pt x="4604795" y="5579841"/>
                </a:cubicBezTo>
                <a:cubicBezTo>
                  <a:pt x="4591480" y="5579841"/>
                  <a:pt x="4580586" y="5574403"/>
                  <a:pt x="4580586" y="5567758"/>
                </a:cubicBezTo>
                <a:cubicBezTo>
                  <a:pt x="4580586" y="5553883"/>
                  <a:pt x="4532918" y="5550993"/>
                  <a:pt x="4530751" y="5564733"/>
                </a:cubicBezTo>
                <a:close/>
                <a:moveTo>
                  <a:pt x="5842349" y="5570775"/>
                </a:moveTo>
                <a:cubicBezTo>
                  <a:pt x="5849971" y="5593649"/>
                  <a:pt x="5887732" y="5596894"/>
                  <a:pt x="5887732" y="5574683"/>
                </a:cubicBezTo>
                <a:cubicBezTo>
                  <a:pt x="5887732" y="5563476"/>
                  <a:pt x="5877382" y="5555667"/>
                  <a:pt x="5862521" y="5555667"/>
                </a:cubicBezTo>
                <a:cubicBezTo>
                  <a:pt x="5847736" y="5555667"/>
                  <a:pt x="5839383" y="5561921"/>
                  <a:pt x="5842349" y="5570775"/>
                </a:cubicBezTo>
                <a:close/>
                <a:moveTo>
                  <a:pt x="5911940" y="5582586"/>
                </a:moveTo>
                <a:cubicBezTo>
                  <a:pt x="5911940" y="5604618"/>
                  <a:pt x="5933403" y="5622887"/>
                  <a:pt x="5945308" y="5610983"/>
                </a:cubicBezTo>
                <a:cubicBezTo>
                  <a:pt x="5949463" y="5606836"/>
                  <a:pt x="5943651" y="5594252"/>
                  <a:pt x="5932392" y="5583010"/>
                </a:cubicBezTo>
                <a:lnTo>
                  <a:pt x="5911940" y="5562566"/>
                </a:lnTo>
                <a:lnTo>
                  <a:pt x="5911940" y="5582586"/>
                </a:lnTo>
                <a:close/>
                <a:moveTo>
                  <a:pt x="4861355" y="5607040"/>
                </a:moveTo>
                <a:cubicBezTo>
                  <a:pt x="4860573" y="5641360"/>
                  <a:pt x="4777472" y="5836308"/>
                  <a:pt x="4758685" y="5847898"/>
                </a:cubicBezTo>
                <a:cubicBezTo>
                  <a:pt x="4740943" y="5858851"/>
                  <a:pt x="4748166" y="5865979"/>
                  <a:pt x="4786768" y="5875666"/>
                </a:cubicBezTo>
                <a:lnTo>
                  <a:pt x="4817399" y="5883339"/>
                </a:lnTo>
                <a:lnTo>
                  <a:pt x="4819167" y="5859904"/>
                </a:lnTo>
                <a:cubicBezTo>
                  <a:pt x="4820144" y="5847014"/>
                  <a:pt x="4843553" y="5783414"/>
                  <a:pt x="4871203" y="5718547"/>
                </a:cubicBezTo>
                <a:lnTo>
                  <a:pt x="4921455" y="5600625"/>
                </a:lnTo>
                <a:lnTo>
                  <a:pt x="4905344" y="5590420"/>
                </a:lnTo>
                <a:cubicBezTo>
                  <a:pt x="4877652" y="5572891"/>
                  <a:pt x="4862009" y="5578804"/>
                  <a:pt x="4861355" y="5607040"/>
                </a:cubicBezTo>
                <a:close/>
                <a:moveTo>
                  <a:pt x="5700134" y="5601611"/>
                </a:moveTo>
                <a:cubicBezTo>
                  <a:pt x="5686819" y="5604372"/>
                  <a:pt x="5669128" y="5612138"/>
                  <a:pt x="5660801" y="5618885"/>
                </a:cubicBezTo>
                <a:cubicBezTo>
                  <a:pt x="5642728" y="5633534"/>
                  <a:pt x="5640323" y="5657096"/>
                  <a:pt x="5658014" y="5646178"/>
                </a:cubicBezTo>
                <a:cubicBezTo>
                  <a:pt x="5664803" y="5641988"/>
                  <a:pt x="5700210" y="5638556"/>
                  <a:pt x="5736688" y="5638556"/>
                </a:cubicBezTo>
                <a:lnTo>
                  <a:pt x="5803016" y="5638556"/>
                </a:lnTo>
                <a:lnTo>
                  <a:pt x="5803016" y="5615613"/>
                </a:lnTo>
                <a:lnTo>
                  <a:pt x="5803016" y="5592672"/>
                </a:lnTo>
                <a:lnTo>
                  <a:pt x="5763675" y="5594634"/>
                </a:lnTo>
                <a:cubicBezTo>
                  <a:pt x="5742033" y="5595722"/>
                  <a:pt x="5713449" y="5598866"/>
                  <a:pt x="5700134" y="5601611"/>
                </a:cubicBezTo>
                <a:close/>
                <a:moveTo>
                  <a:pt x="5832943" y="5616642"/>
                </a:moveTo>
                <a:cubicBezTo>
                  <a:pt x="5829008" y="5622998"/>
                  <a:pt x="5829153" y="5633636"/>
                  <a:pt x="5833274" y="5640280"/>
                </a:cubicBezTo>
                <a:cubicBezTo>
                  <a:pt x="5844456" y="5658354"/>
                  <a:pt x="5875632" y="5654861"/>
                  <a:pt x="5875632" y="5635530"/>
                </a:cubicBezTo>
                <a:cubicBezTo>
                  <a:pt x="5875632" y="5615027"/>
                  <a:pt x="5842901" y="5600549"/>
                  <a:pt x="5832943" y="5616642"/>
                </a:cubicBezTo>
                <a:close/>
                <a:moveTo>
                  <a:pt x="6004388" y="5622148"/>
                </a:moveTo>
                <a:cubicBezTo>
                  <a:pt x="6000564" y="5632123"/>
                  <a:pt x="6002705" y="5640280"/>
                  <a:pt x="6009138" y="5640280"/>
                </a:cubicBezTo>
                <a:cubicBezTo>
                  <a:pt x="6015595" y="5640280"/>
                  <a:pt x="6020872" y="5632123"/>
                  <a:pt x="6020872" y="5622148"/>
                </a:cubicBezTo>
                <a:cubicBezTo>
                  <a:pt x="6020872" y="5612181"/>
                  <a:pt x="6018731" y="5604015"/>
                  <a:pt x="6016114" y="5604015"/>
                </a:cubicBezTo>
                <a:cubicBezTo>
                  <a:pt x="6013497" y="5604015"/>
                  <a:pt x="6008220" y="5612181"/>
                  <a:pt x="6004388" y="5622148"/>
                </a:cubicBezTo>
                <a:close/>
                <a:moveTo>
                  <a:pt x="5960356" y="5628189"/>
                </a:moveTo>
                <a:cubicBezTo>
                  <a:pt x="5960356" y="5634842"/>
                  <a:pt x="5965803" y="5640280"/>
                  <a:pt x="5972456" y="5640280"/>
                </a:cubicBezTo>
                <a:cubicBezTo>
                  <a:pt x="5979118" y="5640280"/>
                  <a:pt x="5984564" y="5634842"/>
                  <a:pt x="5984564" y="5628189"/>
                </a:cubicBezTo>
                <a:cubicBezTo>
                  <a:pt x="5984564" y="5621544"/>
                  <a:pt x="5979118" y="5616107"/>
                  <a:pt x="5972456" y="5616107"/>
                </a:cubicBezTo>
                <a:cubicBezTo>
                  <a:pt x="5965803" y="5616107"/>
                  <a:pt x="5960356" y="5621544"/>
                  <a:pt x="5960356" y="5628189"/>
                </a:cubicBezTo>
                <a:close/>
                <a:moveTo>
                  <a:pt x="5895651" y="5645837"/>
                </a:moveTo>
                <a:cubicBezTo>
                  <a:pt x="5891139" y="5657581"/>
                  <a:pt x="5895515" y="5668194"/>
                  <a:pt x="5906612" y="5672450"/>
                </a:cubicBezTo>
                <a:cubicBezTo>
                  <a:pt x="5934160" y="5683012"/>
                  <a:pt x="5943413" y="5666520"/>
                  <a:pt x="5921949" y="5645107"/>
                </a:cubicBezTo>
                <a:lnTo>
                  <a:pt x="5903146" y="5626320"/>
                </a:lnTo>
                <a:lnTo>
                  <a:pt x="5895651" y="5645837"/>
                </a:lnTo>
                <a:close/>
                <a:moveTo>
                  <a:pt x="3467370" y="5672119"/>
                </a:moveTo>
                <a:lnTo>
                  <a:pt x="3429490" y="5703958"/>
                </a:lnTo>
                <a:lnTo>
                  <a:pt x="3433160" y="5735584"/>
                </a:lnTo>
                <a:lnTo>
                  <a:pt x="3436840" y="5767201"/>
                </a:lnTo>
                <a:lnTo>
                  <a:pt x="3470378" y="5771042"/>
                </a:lnTo>
                <a:cubicBezTo>
                  <a:pt x="3510628" y="5775673"/>
                  <a:pt x="3583737" y="5733570"/>
                  <a:pt x="3594554" y="5699531"/>
                </a:cubicBezTo>
                <a:cubicBezTo>
                  <a:pt x="3614029" y="5638258"/>
                  <a:pt x="3529381" y="5620007"/>
                  <a:pt x="3467370" y="5672119"/>
                </a:cubicBezTo>
                <a:close/>
                <a:moveTo>
                  <a:pt x="3770307" y="5718207"/>
                </a:moveTo>
                <a:cubicBezTo>
                  <a:pt x="3724533" y="5764346"/>
                  <a:pt x="3697597" y="5800612"/>
                  <a:pt x="3702840" y="5809075"/>
                </a:cubicBezTo>
                <a:lnTo>
                  <a:pt x="3711567" y="5823163"/>
                </a:lnTo>
                <a:lnTo>
                  <a:pt x="3733149" y="5803670"/>
                </a:lnTo>
                <a:cubicBezTo>
                  <a:pt x="3747637" y="5790568"/>
                  <a:pt x="3765132" y="5786770"/>
                  <a:pt x="3786400" y="5792097"/>
                </a:cubicBezTo>
                <a:lnTo>
                  <a:pt x="3818086" y="5800042"/>
                </a:lnTo>
                <a:lnTo>
                  <a:pt x="3818086" y="5833699"/>
                </a:lnTo>
                <a:cubicBezTo>
                  <a:pt x="3818086" y="5852214"/>
                  <a:pt x="3825555" y="5870228"/>
                  <a:pt x="3834672" y="5873720"/>
                </a:cubicBezTo>
                <a:lnTo>
                  <a:pt x="3851267" y="5880076"/>
                </a:lnTo>
                <a:lnTo>
                  <a:pt x="3858778" y="5817597"/>
                </a:lnTo>
                <a:cubicBezTo>
                  <a:pt x="3869306" y="5730018"/>
                  <a:pt x="3868304" y="5654904"/>
                  <a:pt x="3856493" y="5647622"/>
                </a:cubicBezTo>
                <a:cubicBezTo>
                  <a:pt x="3850995" y="5644223"/>
                  <a:pt x="3812206" y="5675985"/>
                  <a:pt x="3770307" y="5718207"/>
                </a:cubicBezTo>
                <a:close/>
                <a:moveTo>
                  <a:pt x="5299786" y="5689589"/>
                </a:moveTo>
                <a:cubicBezTo>
                  <a:pt x="5244198" y="5746443"/>
                  <a:pt x="5253112" y="5750071"/>
                  <a:pt x="5325787" y="5700142"/>
                </a:cubicBezTo>
                <a:cubicBezTo>
                  <a:pt x="5385267" y="5659263"/>
                  <a:pt x="5386431" y="5657649"/>
                  <a:pt x="5362758" y="5648574"/>
                </a:cubicBezTo>
                <a:cubicBezTo>
                  <a:pt x="5353454" y="5645005"/>
                  <a:pt x="5325736" y="5663070"/>
                  <a:pt x="5299786" y="5689589"/>
                </a:cubicBezTo>
                <a:close/>
                <a:moveTo>
                  <a:pt x="5439919" y="5688187"/>
                </a:moveTo>
                <a:cubicBezTo>
                  <a:pt x="5403306" y="5713100"/>
                  <a:pt x="5327053" y="5759596"/>
                  <a:pt x="5270472" y="5791520"/>
                </a:cubicBezTo>
                <a:cubicBezTo>
                  <a:pt x="5096282" y="5889780"/>
                  <a:pt x="4865943" y="6028503"/>
                  <a:pt x="4847292" y="6046381"/>
                </a:cubicBezTo>
                <a:lnTo>
                  <a:pt x="4829567" y="6063349"/>
                </a:lnTo>
                <a:lnTo>
                  <a:pt x="4852314" y="6063349"/>
                </a:lnTo>
                <a:cubicBezTo>
                  <a:pt x="4909805" y="6063349"/>
                  <a:pt x="5409220" y="5760115"/>
                  <a:pt x="5499705" y="5670258"/>
                </a:cubicBezTo>
                <a:cubicBezTo>
                  <a:pt x="5535189" y="5635021"/>
                  <a:pt x="5504497" y="5644223"/>
                  <a:pt x="5439919" y="5688187"/>
                </a:cubicBezTo>
                <a:close/>
                <a:moveTo>
                  <a:pt x="5660809" y="5661107"/>
                </a:moveTo>
                <a:cubicBezTo>
                  <a:pt x="5639193" y="5663792"/>
                  <a:pt x="5616522" y="5675263"/>
                  <a:pt x="5610447" y="5686590"/>
                </a:cubicBezTo>
                <a:lnTo>
                  <a:pt x="5599409" y="5707195"/>
                </a:lnTo>
                <a:lnTo>
                  <a:pt x="5649772" y="5702589"/>
                </a:lnTo>
                <a:cubicBezTo>
                  <a:pt x="5703091" y="5697738"/>
                  <a:pt x="5734504" y="5680880"/>
                  <a:pt x="5723492" y="5663087"/>
                </a:cubicBezTo>
                <a:cubicBezTo>
                  <a:pt x="5719847" y="5657190"/>
                  <a:pt x="5713100" y="5653239"/>
                  <a:pt x="5708495" y="5654301"/>
                </a:cubicBezTo>
                <a:cubicBezTo>
                  <a:pt x="5703898" y="5655363"/>
                  <a:pt x="5682443" y="5658439"/>
                  <a:pt x="5660809" y="5661107"/>
                </a:cubicBezTo>
                <a:close/>
                <a:moveTo>
                  <a:pt x="3481305" y="5692427"/>
                </a:moveTo>
                <a:cubicBezTo>
                  <a:pt x="3432133" y="5744718"/>
                  <a:pt x="3457989" y="5766887"/>
                  <a:pt x="3526739" y="5731386"/>
                </a:cubicBezTo>
                <a:cubicBezTo>
                  <a:pt x="3561237" y="5713568"/>
                  <a:pt x="3580517" y="5685068"/>
                  <a:pt x="3567117" y="5671685"/>
                </a:cubicBezTo>
                <a:cubicBezTo>
                  <a:pt x="3550802" y="5655380"/>
                  <a:pt x="3505955" y="5666222"/>
                  <a:pt x="3481305" y="5692427"/>
                </a:cubicBezTo>
                <a:close/>
                <a:moveTo>
                  <a:pt x="5745525" y="5679562"/>
                </a:moveTo>
                <a:cubicBezTo>
                  <a:pt x="5753147" y="5702437"/>
                  <a:pt x="5790908" y="5705691"/>
                  <a:pt x="5790908" y="5683471"/>
                </a:cubicBezTo>
                <a:cubicBezTo>
                  <a:pt x="5790908" y="5672264"/>
                  <a:pt x="5780559" y="5664455"/>
                  <a:pt x="5765697" y="5664455"/>
                </a:cubicBezTo>
                <a:cubicBezTo>
                  <a:pt x="5750912" y="5664455"/>
                  <a:pt x="5742559" y="5670708"/>
                  <a:pt x="5745525" y="5679562"/>
                </a:cubicBezTo>
                <a:close/>
                <a:moveTo>
                  <a:pt x="5953652" y="5677591"/>
                </a:moveTo>
                <a:cubicBezTo>
                  <a:pt x="5949182" y="5684822"/>
                  <a:pt x="5951578" y="5696794"/>
                  <a:pt x="5958988" y="5704187"/>
                </a:cubicBezTo>
                <a:lnTo>
                  <a:pt x="5972456" y="5717646"/>
                </a:lnTo>
                <a:lnTo>
                  <a:pt x="5972456" y="5691051"/>
                </a:lnTo>
                <a:cubicBezTo>
                  <a:pt x="5972456" y="5661855"/>
                  <a:pt x="5966177" y="5657360"/>
                  <a:pt x="5953652" y="5677591"/>
                </a:cubicBezTo>
                <a:close/>
                <a:moveTo>
                  <a:pt x="5817750" y="5690490"/>
                </a:moveTo>
                <a:cubicBezTo>
                  <a:pt x="5820732" y="5699454"/>
                  <a:pt x="5832883" y="5708639"/>
                  <a:pt x="5844745" y="5710942"/>
                </a:cubicBezTo>
                <a:cubicBezTo>
                  <a:pt x="5858544" y="5713602"/>
                  <a:pt x="5864365" y="5709251"/>
                  <a:pt x="5860890" y="5698859"/>
                </a:cubicBezTo>
                <a:cubicBezTo>
                  <a:pt x="5857916" y="5689904"/>
                  <a:pt x="5845765" y="5680718"/>
                  <a:pt x="5833903" y="5678407"/>
                </a:cubicBezTo>
                <a:cubicBezTo>
                  <a:pt x="5820104" y="5675747"/>
                  <a:pt x="5814283" y="5680098"/>
                  <a:pt x="5817750" y="5690490"/>
                </a:cubicBezTo>
                <a:close/>
                <a:moveTo>
                  <a:pt x="5992637" y="5696693"/>
                </a:moveTo>
                <a:cubicBezTo>
                  <a:pt x="5988192" y="5701120"/>
                  <a:pt x="5984734" y="5713364"/>
                  <a:pt x="5984921" y="5723892"/>
                </a:cubicBezTo>
                <a:lnTo>
                  <a:pt x="5985295" y="5743027"/>
                </a:lnTo>
                <a:lnTo>
                  <a:pt x="5998143" y="5720969"/>
                </a:lnTo>
                <a:cubicBezTo>
                  <a:pt x="6011177" y="5698579"/>
                  <a:pt x="6007396" y="5681950"/>
                  <a:pt x="5992637" y="5696693"/>
                </a:cubicBezTo>
                <a:close/>
                <a:moveTo>
                  <a:pt x="3807898" y="5726101"/>
                </a:moveTo>
                <a:lnTo>
                  <a:pt x="3791651" y="5752306"/>
                </a:lnTo>
                <a:lnTo>
                  <a:pt x="3807898" y="5762460"/>
                </a:lnTo>
                <a:cubicBezTo>
                  <a:pt x="3825266" y="5773319"/>
                  <a:pt x="3835105" y="5751847"/>
                  <a:pt x="3828044" y="5718436"/>
                </a:cubicBezTo>
                <a:lnTo>
                  <a:pt x="3824136" y="5699913"/>
                </a:lnTo>
                <a:lnTo>
                  <a:pt x="3807898" y="5726101"/>
                </a:lnTo>
                <a:close/>
                <a:moveTo>
                  <a:pt x="3915794" y="5792998"/>
                </a:moveTo>
                <a:cubicBezTo>
                  <a:pt x="3890438" y="5853310"/>
                  <a:pt x="3881117" y="5889380"/>
                  <a:pt x="3888875" y="5897130"/>
                </a:cubicBezTo>
                <a:cubicBezTo>
                  <a:pt x="3896641" y="5904879"/>
                  <a:pt x="3907398" y="5896161"/>
                  <a:pt x="3919923" y="5871961"/>
                </a:cubicBezTo>
                <a:lnTo>
                  <a:pt x="3939093" y="5834931"/>
                </a:lnTo>
                <a:lnTo>
                  <a:pt x="3975562" y="5847634"/>
                </a:lnTo>
                <a:cubicBezTo>
                  <a:pt x="3995632" y="5854619"/>
                  <a:pt x="4020222" y="5857194"/>
                  <a:pt x="4030232" y="5853361"/>
                </a:cubicBezTo>
                <a:cubicBezTo>
                  <a:pt x="4057431" y="5842927"/>
                  <a:pt x="4074773" y="5788452"/>
                  <a:pt x="4059785" y="5760489"/>
                </a:cubicBezTo>
                <a:cubicBezTo>
                  <a:pt x="4047863" y="5738243"/>
                  <a:pt x="3988758" y="5700720"/>
                  <a:pt x="3965603" y="5700720"/>
                </a:cubicBezTo>
                <a:cubicBezTo>
                  <a:pt x="3959536" y="5700720"/>
                  <a:pt x="3937121" y="5742237"/>
                  <a:pt x="3915794" y="5792998"/>
                </a:cubicBezTo>
                <a:close/>
                <a:moveTo>
                  <a:pt x="5889873" y="5720918"/>
                </a:moveTo>
                <a:cubicBezTo>
                  <a:pt x="5892031" y="5731981"/>
                  <a:pt x="5900596" y="5743290"/>
                  <a:pt x="5908915" y="5746052"/>
                </a:cubicBezTo>
                <a:cubicBezTo>
                  <a:pt x="5931177" y="5753461"/>
                  <a:pt x="5927387" y="5716678"/>
                  <a:pt x="5905006" y="5708096"/>
                </a:cubicBezTo>
                <a:cubicBezTo>
                  <a:pt x="5891742" y="5703014"/>
                  <a:pt x="5887154" y="5706898"/>
                  <a:pt x="5889873" y="5720918"/>
                </a:cubicBezTo>
                <a:close/>
                <a:moveTo>
                  <a:pt x="5603309" y="5721555"/>
                </a:moveTo>
                <a:cubicBezTo>
                  <a:pt x="5576502" y="5728132"/>
                  <a:pt x="5548844" y="5747666"/>
                  <a:pt x="5548844" y="5760013"/>
                </a:cubicBezTo>
                <a:cubicBezTo>
                  <a:pt x="5548844" y="5764406"/>
                  <a:pt x="5586970" y="5762732"/>
                  <a:pt x="5633568" y="5756299"/>
                </a:cubicBezTo>
                <a:cubicBezTo>
                  <a:pt x="5689597" y="5748575"/>
                  <a:pt x="5718292" y="5739220"/>
                  <a:pt x="5718292" y="5728701"/>
                </a:cubicBezTo>
                <a:cubicBezTo>
                  <a:pt x="5718292" y="5712726"/>
                  <a:pt x="5655252" y="5708809"/>
                  <a:pt x="5603309" y="5721555"/>
                </a:cubicBezTo>
                <a:close/>
                <a:moveTo>
                  <a:pt x="5730391" y="5735686"/>
                </a:moveTo>
                <a:cubicBezTo>
                  <a:pt x="5730391" y="5741625"/>
                  <a:pt x="5739008" y="5749782"/>
                  <a:pt x="5749544" y="5753818"/>
                </a:cubicBezTo>
                <a:cubicBezTo>
                  <a:pt x="5776590" y="5764193"/>
                  <a:pt x="5778808" y="5763369"/>
                  <a:pt x="5778808" y="5743027"/>
                </a:cubicBezTo>
                <a:cubicBezTo>
                  <a:pt x="5778808" y="5732958"/>
                  <a:pt x="5768042" y="5724894"/>
                  <a:pt x="5754600" y="5724894"/>
                </a:cubicBezTo>
                <a:cubicBezTo>
                  <a:pt x="5741285" y="5724894"/>
                  <a:pt x="5730391" y="5729755"/>
                  <a:pt x="5730391" y="5735686"/>
                </a:cubicBezTo>
                <a:close/>
                <a:moveTo>
                  <a:pt x="5807902" y="5750946"/>
                </a:moveTo>
                <a:cubicBezTo>
                  <a:pt x="5803509" y="5758050"/>
                  <a:pt x="5807154" y="5768340"/>
                  <a:pt x="5816008" y="5773803"/>
                </a:cubicBezTo>
                <a:cubicBezTo>
                  <a:pt x="5833249" y="5784442"/>
                  <a:pt x="5851424" y="5778247"/>
                  <a:pt x="5851424" y="5761738"/>
                </a:cubicBezTo>
                <a:cubicBezTo>
                  <a:pt x="5851424" y="5745466"/>
                  <a:pt x="5816629" y="5736849"/>
                  <a:pt x="5807902" y="5750946"/>
                </a:cubicBezTo>
                <a:close/>
                <a:moveTo>
                  <a:pt x="3963590" y="5772741"/>
                </a:moveTo>
                <a:lnTo>
                  <a:pt x="3950920" y="5796406"/>
                </a:lnTo>
                <a:lnTo>
                  <a:pt x="3976692" y="5810188"/>
                </a:lnTo>
                <a:lnTo>
                  <a:pt x="4002455" y="5823953"/>
                </a:lnTo>
                <a:lnTo>
                  <a:pt x="4021191" y="5805251"/>
                </a:lnTo>
                <a:lnTo>
                  <a:pt x="4039919" y="5786540"/>
                </a:lnTo>
                <a:lnTo>
                  <a:pt x="4024352" y="5767804"/>
                </a:lnTo>
                <a:cubicBezTo>
                  <a:pt x="4003143" y="5742305"/>
                  <a:pt x="3978850" y="5744268"/>
                  <a:pt x="3963590" y="5772741"/>
                </a:cubicBezTo>
                <a:close/>
                <a:moveTo>
                  <a:pt x="5936148" y="5760446"/>
                </a:moveTo>
                <a:cubicBezTo>
                  <a:pt x="5936148" y="5766708"/>
                  <a:pt x="5941595" y="5775180"/>
                  <a:pt x="5948248" y="5779292"/>
                </a:cubicBezTo>
                <a:cubicBezTo>
                  <a:pt x="5954910" y="5783397"/>
                  <a:pt x="5960356" y="5778273"/>
                  <a:pt x="5960356" y="5767915"/>
                </a:cubicBezTo>
                <a:cubicBezTo>
                  <a:pt x="5960356" y="5757557"/>
                  <a:pt x="5954910" y="5749068"/>
                  <a:pt x="5948248" y="5749068"/>
                </a:cubicBezTo>
                <a:cubicBezTo>
                  <a:pt x="5941595" y="5749068"/>
                  <a:pt x="5936148" y="5754184"/>
                  <a:pt x="5936148" y="5760446"/>
                </a:cubicBezTo>
                <a:close/>
                <a:moveTo>
                  <a:pt x="1923709" y="5802880"/>
                </a:moveTo>
                <a:cubicBezTo>
                  <a:pt x="1874723" y="5854755"/>
                  <a:pt x="1830114" y="5944620"/>
                  <a:pt x="1840242" y="5971012"/>
                </a:cubicBezTo>
                <a:cubicBezTo>
                  <a:pt x="1852223" y="6002187"/>
                  <a:pt x="1892856" y="5994268"/>
                  <a:pt x="1931186" y="5953278"/>
                </a:cubicBezTo>
                <a:cubicBezTo>
                  <a:pt x="1969797" y="5912000"/>
                  <a:pt x="1980240" y="5845774"/>
                  <a:pt x="1948146" y="5845774"/>
                </a:cubicBezTo>
                <a:cubicBezTo>
                  <a:pt x="1921720" y="5845774"/>
                  <a:pt x="1925918" y="5825814"/>
                  <a:pt x="1956890" y="5804155"/>
                </a:cubicBezTo>
                <a:cubicBezTo>
                  <a:pt x="1991337" y="5780049"/>
                  <a:pt x="2007184" y="5780168"/>
                  <a:pt x="1997837" y="5804478"/>
                </a:cubicBezTo>
                <a:cubicBezTo>
                  <a:pt x="1993181" y="5816612"/>
                  <a:pt x="1996027" y="5821786"/>
                  <a:pt x="2005621" y="5818634"/>
                </a:cubicBezTo>
                <a:cubicBezTo>
                  <a:pt x="2013948" y="5815906"/>
                  <a:pt x="2022504" y="5801844"/>
                  <a:pt x="2024637" y="5787415"/>
                </a:cubicBezTo>
                <a:lnTo>
                  <a:pt x="2028495" y="5761160"/>
                </a:lnTo>
                <a:lnTo>
                  <a:pt x="1995806" y="5761160"/>
                </a:lnTo>
                <a:cubicBezTo>
                  <a:pt x="1974198" y="5761160"/>
                  <a:pt x="1949727" y="5775316"/>
                  <a:pt x="1923709" y="5802880"/>
                </a:cubicBezTo>
                <a:close/>
                <a:moveTo>
                  <a:pt x="5875632" y="5775987"/>
                </a:moveTo>
                <a:cubicBezTo>
                  <a:pt x="5875632" y="5798028"/>
                  <a:pt x="5897087" y="5816288"/>
                  <a:pt x="5909000" y="5804384"/>
                </a:cubicBezTo>
                <a:cubicBezTo>
                  <a:pt x="5913155" y="5800238"/>
                  <a:pt x="5907343" y="5787653"/>
                  <a:pt x="5896084" y="5776412"/>
                </a:cubicBezTo>
                <a:lnTo>
                  <a:pt x="5875632" y="5755968"/>
                </a:lnTo>
                <a:lnTo>
                  <a:pt x="5875632" y="5775987"/>
                </a:lnTo>
                <a:close/>
                <a:moveTo>
                  <a:pt x="4072012" y="5864450"/>
                </a:moveTo>
                <a:lnTo>
                  <a:pt x="4032195" y="5955649"/>
                </a:lnTo>
                <a:lnTo>
                  <a:pt x="4045595" y="5969032"/>
                </a:lnTo>
                <a:lnTo>
                  <a:pt x="4058986" y="5982406"/>
                </a:lnTo>
                <a:lnTo>
                  <a:pt x="4074128" y="5947330"/>
                </a:lnTo>
                <a:cubicBezTo>
                  <a:pt x="4082446" y="5928042"/>
                  <a:pt x="4090119" y="5910742"/>
                  <a:pt x="4091181" y="5908890"/>
                </a:cubicBezTo>
                <a:cubicBezTo>
                  <a:pt x="4092235" y="5907046"/>
                  <a:pt x="4107827" y="5911124"/>
                  <a:pt x="4125832" y="5917956"/>
                </a:cubicBezTo>
                <a:cubicBezTo>
                  <a:pt x="4183196" y="5939742"/>
                  <a:pt x="4242616" y="5882098"/>
                  <a:pt x="4215706" y="5830784"/>
                </a:cubicBezTo>
                <a:cubicBezTo>
                  <a:pt x="4204974" y="5810332"/>
                  <a:pt x="4145163" y="5773243"/>
                  <a:pt x="4122909" y="5773243"/>
                </a:cubicBezTo>
                <a:cubicBezTo>
                  <a:pt x="4116817" y="5773243"/>
                  <a:pt x="4093917" y="5814284"/>
                  <a:pt x="4072012" y="5864450"/>
                </a:cubicBezTo>
                <a:close/>
                <a:moveTo>
                  <a:pt x="5560952" y="5787773"/>
                </a:moveTo>
                <a:cubicBezTo>
                  <a:pt x="5511907" y="5798521"/>
                  <a:pt x="5457067" y="5830666"/>
                  <a:pt x="5468419" y="5842009"/>
                </a:cubicBezTo>
                <a:cubicBezTo>
                  <a:pt x="5470866" y="5844456"/>
                  <a:pt x="5488608" y="5839979"/>
                  <a:pt x="5507828" y="5832067"/>
                </a:cubicBezTo>
                <a:cubicBezTo>
                  <a:pt x="5527057" y="5824157"/>
                  <a:pt x="5547663" y="5818829"/>
                  <a:pt x="5553610" y="5820214"/>
                </a:cubicBezTo>
                <a:cubicBezTo>
                  <a:pt x="5579450" y="5826273"/>
                  <a:pt x="5633568" y="5806101"/>
                  <a:pt x="5633568" y="5790423"/>
                </a:cubicBezTo>
                <a:cubicBezTo>
                  <a:pt x="5633568" y="5771254"/>
                  <a:pt x="5635956" y="5771339"/>
                  <a:pt x="5560952" y="5787773"/>
                </a:cubicBezTo>
                <a:close/>
                <a:moveTo>
                  <a:pt x="5654156" y="5780881"/>
                </a:moveTo>
                <a:cubicBezTo>
                  <a:pt x="5637136" y="5797884"/>
                  <a:pt x="5646381" y="5809508"/>
                  <a:pt x="5676937" y="5809508"/>
                </a:cubicBezTo>
                <a:cubicBezTo>
                  <a:pt x="5696565" y="5809508"/>
                  <a:pt x="5706328" y="5803883"/>
                  <a:pt x="5703159" y="5794400"/>
                </a:cubicBezTo>
                <a:cubicBezTo>
                  <a:pt x="5697338" y="5776922"/>
                  <a:pt x="5666613" y="5768450"/>
                  <a:pt x="5654156" y="5780881"/>
                </a:cubicBezTo>
                <a:close/>
                <a:moveTo>
                  <a:pt x="5726687" y="5793057"/>
                </a:moveTo>
                <a:cubicBezTo>
                  <a:pt x="5715395" y="5804350"/>
                  <a:pt x="5729040" y="5821599"/>
                  <a:pt x="5749263" y="5821599"/>
                </a:cubicBezTo>
                <a:cubicBezTo>
                  <a:pt x="5758857" y="5821599"/>
                  <a:pt x="5766699" y="5813433"/>
                  <a:pt x="5766699" y="5803467"/>
                </a:cubicBezTo>
                <a:cubicBezTo>
                  <a:pt x="5766699" y="5785257"/>
                  <a:pt x="5741149" y="5778613"/>
                  <a:pt x="5726687" y="5793057"/>
                </a:cubicBezTo>
                <a:close/>
                <a:moveTo>
                  <a:pt x="3249233" y="5827904"/>
                </a:moveTo>
                <a:cubicBezTo>
                  <a:pt x="3219281" y="5844066"/>
                  <a:pt x="3165775" y="5866090"/>
                  <a:pt x="3130334" y="5876822"/>
                </a:cubicBezTo>
                <a:cubicBezTo>
                  <a:pt x="3051957" y="5900580"/>
                  <a:pt x="3056324" y="5914982"/>
                  <a:pt x="3135840" y="5894980"/>
                </a:cubicBezTo>
                <a:cubicBezTo>
                  <a:pt x="3191793" y="5880909"/>
                  <a:pt x="3291090" y="5829884"/>
                  <a:pt x="3304413" y="5808361"/>
                </a:cubicBezTo>
                <a:cubicBezTo>
                  <a:pt x="3313581" y="5793551"/>
                  <a:pt x="3311601" y="5794256"/>
                  <a:pt x="3249233" y="5827904"/>
                </a:cubicBezTo>
                <a:close/>
                <a:moveTo>
                  <a:pt x="5797485" y="5808658"/>
                </a:moveTo>
                <a:cubicBezTo>
                  <a:pt x="5789472" y="5821608"/>
                  <a:pt x="5820682" y="5848272"/>
                  <a:pt x="5831354" y="5837608"/>
                </a:cubicBezTo>
                <a:cubicBezTo>
                  <a:pt x="5835738" y="5833240"/>
                  <a:pt x="5839324" y="5825704"/>
                  <a:pt x="5839324" y="5820868"/>
                </a:cubicBezTo>
                <a:cubicBezTo>
                  <a:pt x="5839324" y="5807324"/>
                  <a:pt x="5804588" y="5797187"/>
                  <a:pt x="5797485" y="5808658"/>
                </a:cubicBezTo>
                <a:close/>
                <a:moveTo>
                  <a:pt x="5937100" y="5828644"/>
                </a:moveTo>
                <a:cubicBezTo>
                  <a:pt x="5937686" y="5842723"/>
                  <a:pt x="5940549" y="5845586"/>
                  <a:pt x="5944416" y="5835959"/>
                </a:cubicBezTo>
                <a:cubicBezTo>
                  <a:pt x="5947908" y="5827225"/>
                  <a:pt x="5947475" y="5816798"/>
                  <a:pt x="5943455" y="5812780"/>
                </a:cubicBezTo>
                <a:cubicBezTo>
                  <a:pt x="5939437" y="5808769"/>
                  <a:pt x="5936582" y="5815906"/>
                  <a:pt x="5937100" y="5828644"/>
                </a:cubicBezTo>
                <a:close/>
                <a:moveTo>
                  <a:pt x="2024603" y="5854840"/>
                </a:moveTo>
                <a:cubicBezTo>
                  <a:pt x="1955004" y="5929563"/>
                  <a:pt x="1921823" y="6011313"/>
                  <a:pt x="1947076" y="6045811"/>
                </a:cubicBezTo>
                <a:lnTo>
                  <a:pt x="1962005" y="6066187"/>
                </a:lnTo>
                <a:lnTo>
                  <a:pt x="1998228" y="6047477"/>
                </a:lnTo>
                <a:cubicBezTo>
                  <a:pt x="2059067" y="6016063"/>
                  <a:pt x="2136127" y="5883619"/>
                  <a:pt x="2119209" y="5839570"/>
                </a:cubicBezTo>
                <a:cubicBezTo>
                  <a:pt x="2108121" y="5810740"/>
                  <a:pt x="2058149" y="5818804"/>
                  <a:pt x="2024603" y="5854840"/>
                </a:cubicBezTo>
                <a:close/>
                <a:moveTo>
                  <a:pt x="4121482" y="5844244"/>
                </a:moveTo>
                <a:cubicBezTo>
                  <a:pt x="4104326" y="5876252"/>
                  <a:pt x="4104811" y="5878241"/>
                  <a:pt x="4131423" y="5885191"/>
                </a:cubicBezTo>
                <a:cubicBezTo>
                  <a:pt x="4162795" y="5893374"/>
                  <a:pt x="4184454" y="5877655"/>
                  <a:pt x="4179211" y="5850506"/>
                </a:cubicBezTo>
                <a:cubicBezTo>
                  <a:pt x="4173144" y="5819084"/>
                  <a:pt x="4137065" y="5815176"/>
                  <a:pt x="4121482" y="5844244"/>
                </a:cubicBezTo>
                <a:close/>
                <a:moveTo>
                  <a:pt x="3279491" y="5864229"/>
                </a:moveTo>
                <a:cubicBezTo>
                  <a:pt x="3252870" y="5880603"/>
                  <a:pt x="3198327" y="5904930"/>
                  <a:pt x="3158298" y="5918287"/>
                </a:cubicBezTo>
                <a:cubicBezTo>
                  <a:pt x="3108590" y="5934848"/>
                  <a:pt x="3081714" y="5951163"/>
                  <a:pt x="3073573" y="5969703"/>
                </a:cubicBezTo>
                <a:cubicBezTo>
                  <a:pt x="3067014" y="5984649"/>
                  <a:pt x="3040758" y="6007056"/>
                  <a:pt x="3015233" y="6019496"/>
                </a:cubicBezTo>
                <a:lnTo>
                  <a:pt x="2968839" y="6042132"/>
                </a:lnTo>
                <a:lnTo>
                  <a:pt x="2941147" y="6029531"/>
                </a:lnTo>
                <a:cubicBezTo>
                  <a:pt x="2925912" y="6022597"/>
                  <a:pt x="2909597" y="6001593"/>
                  <a:pt x="2904890" y="5982848"/>
                </a:cubicBezTo>
                <a:cubicBezTo>
                  <a:pt x="2894235" y="5940482"/>
                  <a:pt x="2879399" y="5930735"/>
                  <a:pt x="2825629" y="5930829"/>
                </a:cubicBezTo>
                <a:cubicBezTo>
                  <a:pt x="2736809" y="5930999"/>
                  <a:pt x="2634913" y="6004405"/>
                  <a:pt x="2646715" y="6059738"/>
                </a:cubicBezTo>
                <a:lnTo>
                  <a:pt x="2651355" y="6081482"/>
                </a:lnTo>
                <a:lnTo>
                  <a:pt x="2670728" y="6045081"/>
                </a:lnTo>
                <a:cubicBezTo>
                  <a:pt x="2695310" y="5998942"/>
                  <a:pt x="2773542" y="5954561"/>
                  <a:pt x="2830294" y="5954561"/>
                </a:cubicBezTo>
                <a:lnTo>
                  <a:pt x="2874037" y="5954561"/>
                </a:lnTo>
                <a:lnTo>
                  <a:pt x="2874037" y="5988949"/>
                </a:lnTo>
                <a:cubicBezTo>
                  <a:pt x="2874037" y="6061429"/>
                  <a:pt x="2963418" y="6090523"/>
                  <a:pt x="3042585" y="6043823"/>
                </a:cubicBezTo>
                <a:cubicBezTo>
                  <a:pt x="3076182" y="6023999"/>
                  <a:pt x="3100365" y="5986782"/>
                  <a:pt x="3094434" y="5964044"/>
                </a:cubicBezTo>
                <a:cubicBezTo>
                  <a:pt x="3093193" y="5959294"/>
                  <a:pt x="3115269" y="5949336"/>
                  <a:pt x="3143479" y="5941918"/>
                </a:cubicBezTo>
                <a:cubicBezTo>
                  <a:pt x="3193357" y="5928773"/>
                  <a:pt x="3266644" y="5891012"/>
                  <a:pt x="3315808" y="5853123"/>
                </a:cubicBezTo>
                <a:cubicBezTo>
                  <a:pt x="3352141" y="5825100"/>
                  <a:pt x="3334119" y="5830615"/>
                  <a:pt x="3279491" y="5864229"/>
                </a:cubicBezTo>
                <a:close/>
                <a:moveTo>
                  <a:pt x="4231808" y="5924677"/>
                </a:moveTo>
                <a:cubicBezTo>
                  <a:pt x="4210616" y="5973883"/>
                  <a:pt x="4193290" y="6019785"/>
                  <a:pt x="4193290" y="6026659"/>
                </a:cubicBezTo>
                <a:cubicBezTo>
                  <a:pt x="4193290" y="6053943"/>
                  <a:pt x="4225095" y="6037034"/>
                  <a:pt x="4238011" y="6002884"/>
                </a:cubicBezTo>
                <a:cubicBezTo>
                  <a:pt x="4257588" y="5951052"/>
                  <a:pt x="4287786" y="5966661"/>
                  <a:pt x="4292494" y="6031052"/>
                </a:cubicBezTo>
                <a:lnTo>
                  <a:pt x="4296164" y="6081278"/>
                </a:lnTo>
                <a:lnTo>
                  <a:pt x="4318078" y="6085416"/>
                </a:lnTo>
                <a:lnTo>
                  <a:pt x="4340018" y="6089580"/>
                </a:lnTo>
                <a:lnTo>
                  <a:pt x="4332166" y="6047842"/>
                </a:lnTo>
                <a:lnTo>
                  <a:pt x="4324332" y="6006104"/>
                </a:lnTo>
                <a:lnTo>
                  <a:pt x="4355627" y="5974827"/>
                </a:lnTo>
                <a:cubicBezTo>
                  <a:pt x="4405386" y="5925153"/>
                  <a:pt x="4391536" y="5885081"/>
                  <a:pt x="4313507" y="5852979"/>
                </a:cubicBezTo>
                <a:lnTo>
                  <a:pt x="4270334" y="5835203"/>
                </a:lnTo>
                <a:lnTo>
                  <a:pt x="4231808" y="5924677"/>
                </a:lnTo>
                <a:close/>
                <a:moveTo>
                  <a:pt x="5642048" y="5841321"/>
                </a:moveTo>
                <a:cubicBezTo>
                  <a:pt x="5625504" y="5857848"/>
                  <a:pt x="5633907" y="5871579"/>
                  <a:pt x="5658260" y="5867772"/>
                </a:cubicBezTo>
                <a:cubicBezTo>
                  <a:pt x="5671822" y="5865640"/>
                  <a:pt x="5683012" y="5858460"/>
                  <a:pt x="5683097" y="5851815"/>
                </a:cubicBezTo>
                <a:cubicBezTo>
                  <a:pt x="5683301" y="5837106"/>
                  <a:pt x="5653825" y="5829569"/>
                  <a:pt x="5642048" y="5841321"/>
                </a:cubicBezTo>
                <a:close/>
                <a:moveTo>
                  <a:pt x="5865801" y="5846530"/>
                </a:moveTo>
                <a:cubicBezTo>
                  <a:pt x="5868707" y="5855248"/>
                  <a:pt x="5878249" y="5864773"/>
                  <a:pt x="5886984" y="5867687"/>
                </a:cubicBezTo>
                <a:cubicBezTo>
                  <a:pt x="5896059" y="5870704"/>
                  <a:pt x="5900596" y="5866175"/>
                  <a:pt x="5897572" y="5857109"/>
                </a:cubicBezTo>
                <a:cubicBezTo>
                  <a:pt x="5894657" y="5848382"/>
                  <a:pt x="5885123" y="5838857"/>
                  <a:pt x="5876397" y="5835959"/>
                </a:cubicBezTo>
                <a:cubicBezTo>
                  <a:pt x="5867313" y="5832935"/>
                  <a:pt x="5862776" y="5837463"/>
                  <a:pt x="5865801" y="5846530"/>
                </a:cubicBezTo>
                <a:close/>
                <a:moveTo>
                  <a:pt x="2014440" y="5920174"/>
                </a:moveTo>
                <a:cubicBezTo>
                  <a:pt x="1937177" y="6039574"/>
                  <a:pt x="1958105" y="6069722"/>
                  <a:pt x="2041886" y="5959693"/>
                </a:cubicBezTo>
                <a:cubicBezTo>
                  <a:pt x="2084992" y="5903077"/>
                  <a:pt x="2101637" y="5845774"/>
                  <a:pt x="2074957" y="5845774"/>
                </a:cubicBezTo>
                <a:cubicBezTo>
                  <a:pt x="2068159" y="5845774"/>
                  <a:pt x="2040926" y="5879252"/>
                  <a:pt x="2014440" y="5920174"/>
                </a:cubicBezTo>
                <a:close/>
                <a:moveTo>
                  <a:pt x="5544816" y="5853837"/>
                </a:moveTo>
                <a:cubicBezTo>
                  <a:pt x="5526080" y="5872531"/>
                  <a:pt x="5538970" y="5884104"/>
                  <a:pt x="5570027" y="5876448"/>
                </a:cubicBezTo>
                <a:cubicBezTo>
                  <a:pt x="5620703" y="5863940"/>
                  <a:pt x="5632293" y="5845774"/>
                  <a:pt x="5589596" y="5845774"/>
                </a:cubicBezTo>
                <a:cubicBezTo>
                  <a:pt x="5569398" y="5845774"/>
                  <a:pt x="5549243" y="5849393"/>
                  <a:pt x="5544816" y="5853837"/>
                </a:cubicBezTo>
                <a:close/>
                <a:moveTo>
                  <a:pt x="5720926" y="5859717"/>
                </a:moveTo>
                <a:cubicBezTo>
                  <a:pt x="5727214" y="5878555"/>
                  <a:pt x="5754285" y="5881844"/>
                  <a:pt x="5755237" y="5863906"/>
                </a:cubicBezTo>
                <a:cubicBezTo>
                  <a:pt x="5755594" y="5857253"/>
                  <a:pt x="5746791" y="5849937"/>
                  <a:pt x="5735694" y="5847634"/>
                </a:cubicBezTo>
                <a:cubicBezTo>
                  <a:pt x="5723067" y="5845034"/>
                  <a:pt x="5717535" y="5849555"/>
                  <a:pt x="5720926" y="5859717"/>
                </a:cubicBezTo>
                <a:close/>
                <a:moveTo>
                  <a:pt x="5464119" y="5875989"/>
                </a:moveTo>
                <a:lnTo>
                  <a:pt x="5449054" y="5894122"/>
                </a:lnTo>
                <a:lnTo>
                  <a:pt x="5473262" y="5894122"/>
                </a:lnTo>
                <a:cubicBezTo>
                  <a:pt x="5486577" y="5894122"/>
                  <a:pt x="5504242" y="5885964"/>
                  <a:pt x="5512536" y="5875989"/>
                </a:cubicBezTo>
                <a:lnTo>
                  <a:pt x="5527601" y="5857856"/>
                </a:lnTo>
                <a:lnTo>
                  <a:pt x="5503401" y="5857856"/>
                </a:lnTo>
                <a:cubicBezTo>
                  <a:pt x="5490087" y="5857856"/>
                  <a:pt x="5472413" y="5866013"/>
                  <a:pt x="5464119" y="5875989"/>
                </a:cubicBezTo>
                <a:close/>
                <a:moveTo>
                  <a:pt x="1885268" y="5912093"/>
                </a:moveTo>
                <a:cubicBezTo>
                  <a:pt x="1874197" y="5935290"/>
                  <a:pt x="1869328" y="5958402"/>
                  <a:pt x="1874434" y="5963466"/>
                </a:cubicBezTo>
                <a:cubicBezTo>
                  <a:pt x="1885064" y="5973986"/>
                  <a:pt x="1941935" y="5907998"/>
                  <a:pt x="1942028" y="5885055"/>
                </a:cubicBezTo>
                <a:cubicBezTo>
                  <a:pt x="1942156" y="5853709"/>
                  <a:pt x="1904599" y="5871613"/>
                  <a:pt x="1885268" y="5912093"/>
                </a:cubicBezTo>
                <a:close/>
                <a:moveTo>
                  <a:pt x="5384306" y="5896178"/>
                </a:moveTo>
                <a:lnTo>
                  <a:pt x="5361245" y="5922391"/>
                </a:lnTo>
                <a:lnTo>
                  <a:pt x="5383414" y="5914311"/>
                </a:lnTo>
                <a:cubicBezTo>
                  <a:pt x="5395608" y="5909850"/>
                  <a:pt x="5410010" y="5906213"/>
                  <a:pt x="5415406" y="5906213"/>
                </a:cubicBezTo>
                <a:cubicBezTo>
                  <a:pt x="5420801" y="5906213"/>
                  <a:pt x="5428355" y="5898047"/>
                  <a:pt x="5432196" y="5888080"/>
                </a:cubicBezTo>
                <a:cubicBezTo>
                  <a:pt x="5442715" y="5860711"/>
                  <a:pt x="5410724" y="5866115"/>
                  <a:pt x="5384306" y="5896178"/>
                </a:cubicBezTo>
                <a:close/>
                <a:moveTo>
                  <a:pt x="5790908" y="5880739"/>
                </a:moveTo>
                <a:cubicBezTo>
                  <a:pt x="5790908" y="5886678"/>
                  <a:pt x="5799082" y="5894665"/>
                  <a:pt x="5809066" y="5898498"/>
                </a:cubicBezTo>
                <a:cubicBezTo>
                  <a:pt x="5820129" y="5902729"/>
                  <a:pt x="5827216" y="5898506"/>
                  <a:pt x="5827216" y="5887707"/>
                </a:cubicBezTo>
                <a:cubicBezTo>
                  <a:pt x="5827216" y="5877935"/>
                  <a:pt x="5819050" y="5869947"/>
                  <a:pt x="5809066" y="5869947"/>
                </a:cubicBezTo>
                <a:cubicBezTo>
                  <a:pt x="5799082" y="5869947"/>
                  <a:pt x="5790908" y="5874808"/>
                  <a:pt x="5790908" y="5880739"/>
                </a:cubicBezTo>
                <a:close/>
                <a:moveTo>
                  <a:pt x="5924048" y="5882030"/>
                </a:moveTo>
                <a:cubicBezTo>
                  <a:pt x="5924048" y="5888684"/>
                  <a:pt x="5929818" y="5894122"/>
                  <a:pt x="5936862" y="5894122"/>
                </a:cubicBezTo>
                <a:cubicBezTo>
                  <a:pt x="5943906" y="5894122"/>
                  <a:pt x="5946310" y="5888684"/>
                  <a:pt x="5942198" y="5882030"/>
                </a:cubicBezTo>
                <a:cubicBezTo>
                  <a:pt x="5938086" y="5875386"/>
                  <a:pt x="5932324" y="5869947"/>
                  <a:pt x="5929384" y="5869947"/>
                </a:cubicBezTo>
                <a:cubicBezTo>
                  <a:pt x="5926444" y="5869947"/>
                  <a:pt x="5924048" y="5875386"/>
                  <a:pt x="5924048" y="5882030"/>
                </a:cubicBezTo>
                <a:close/>
                <a:moveTo>
                  <a:pt x="4276868" y="5908337"/>
                </a:moveTo>
                <a:cubicBezTo>
                  <a:pt x="4261624" y="5936777"/>
                  <a:pt x="4262533" y="5938128"/>
                  <a:pt x="4303633" y="5948435"/>
                </a:cubicBezTo>
                <a:lnTo>
                  <a:pt x="4335242" y="5956363"/>
                </a:lnTo>
                <a:lnTo>
                  <a:pt x="4342975" y="5936233"/>
                </a:lnTo>
                <a:cubicBezTo>
                  <a:pt x="4352780" y="5910691"/>
                  <a:pt x="4345252" y="5898702"/>
                  <a:pt x="4314340" y="5890629"/>
                </a:cubicBezTo>
                <a:cubicBezTo>
                  <a:pt x="4297787" y="5886304"/>
                  <a:pt x="4285586" y="5892066"/>
                  <a:pt x="4276868" y="5908337"/>
                </a:cubicBezTo>
                <a:close/>
                <a:moveTo>
                  <a:pt x="3547335" y="5925306"/>
                </a:moveTo>
                <a:cubicBezTo>
                  <a:pt x="3407635" y="5963577"/>
                  <a:pt x="3355599" y="5987607"/>
                  <a:pt x="3267392" y="6054572"/>
                </a:cubicBezTo>
                <a:cubicBezTo>
                  <a:pt x="3193357" y="6110771"/>
                  <a:pt x="3104384" y="6196311"/>
                  <a:pt x="3119959" y="6196311"/>
                </a:cubicBezTo>
                <a:cubicBezTo>
                  <a:pt x="3124692" y="6196311"/>
                  <a:pt x="3170049" y="6163394"/>
                  <a:pt x="3220734" y="6123169"/>
                </a:cubicBezTo>
                <a:cubicBezTo>
                  <a:pt x="3325622" y="6039923"/>
                  <a:pt x="3406922" y="5996120"/>
                  <a:pt x="3545764" y="5948018"/>
                </a:cubicBezTo>
                <a:cubicBezTo>
                  <a:pt x="3599023" y="5929572"/>
                  <a:pt x="3647771" y="5909892"/>
                  <a:pt x="3654093" y="5904301"/>
                </a:cubicBezTo>
                <a:cubicBezTo>
                  <a:pt x="3668410" y="5891615"/>
                  <a:pt x="3675072" y="5890315"/>
                  <a:pt x="3547335" y="5925306"/>
                </a:cubicBezTo>
                <a:close/>
                <a:moveTo>
                  <a:pt x="5560952" y="5903732"/>
                </a:moveTo>
                <a:cubicBezTo>
                  <a:pt x="5544306" y="5906222"/>
                  <a:pt x="5525417" y="5913342"/>
                  <a:pt x="5518959" y="5919545"/>
                </a:cubicBezTo>
                <a:cubicBezTo>
                  <a:pt x="5508117" y="5929988"/>
                  <a:pt x="5583801" y="5921151"/>
                  <a:pt x="5596257" y="5910512"/>
                </a:cubicBezTo>
                <a:cubicBezTo>
                  <a:pt x="5606020" y="5902168"/>
                  <a:pt x="5590870" y="5899262"/>
                  <a:pt x="5560952" y="5903732"/>
                </a:cubicBezTo>
                <a:close/>
                <a:moveTo>
                  <a:pt x="5854194" y="5908482"/>
                </a:moveTo>
                <a:cubicBezTo>
                  <a:pt x="5861680" y="5930888"/>
                  <a:pt x="5887732" y="5934602"/>
                  <a:pt x="5887732" y="5913257"/>
                </a:cubicBezTo>
                <a:cubicBezTo>
                  <a:pt x="5887732" y="5902729"/>
                  <a:pt x="5879116" y="5894122"/>
                  <a:pt x="5868579" y="5894122"/>
                </a:cubicBezTo>
                <a:cubicBezTo>
                  <a:pt x="5858035" y="5894122"/>
                  <a:pt x="5851560" y="5900580"/>
                  <a:pt x="5854194" y="5908482"/>
                </a:cubicBezTo>
                <a:close/>
                <a:moveTo>
                  <a:pt x="5445485" y="5935282"/>
                </a:moveTo>
                <a:lnTo>
                  <a:pt x="5422221" y="5952276"/>
                </a:lnTo>
                <a:lnTo>
                  <a:pt x="5455461" y="5945928"/>
                </a:lnTo>
                <a:cubicBezTo>
                  <a:pt x="5473729" y="5942436"/>
                  <a:pt x="5491641" y="5934797"/>
                  <a:pt x="5495278" y="5928942"/>
                </a:cubicBezTo>
                <a:cubicBezTo>
                  <a:pt x="5505670" y="5912144"/>
                  <a:pt x="5471155" y="5916545"/>
                  <a:pt x="5445485" y="5935282"/>
                </a:cubicBezTo>
                <a:close/>
                <a:moveTo>
                  <a:pt x="5718292" y="5930387"/>
                </a:moveTo>
                <a:cubicBezTo>
                  <a:pt x="5718292" y="5937032"/>
                  <a:pt x="5726789" y="5942470"/>
                  <a:pt x="5737155" y="5942470"/>
                </a:cubicBezTo>
                <a:cubicBezTo>
                  <a:pt x="5747530" y="5942470"/>
                  <a:pt x="5752663" y="5937032"/>
                  <a:pt x="5748550" y="5930387"/>
                </a:cubicBezTo>
                <a:cubicBezTo>
                  <a:pt x="5744429" y="5923734"/>
                  <a:pt x="5735949" y="5918296"/>
                  <a:pt x="5729678" y="5918296"/>
                </a:cubicBezTo>
                <a:cubicBezTo>
                  <a:pt x="5723407" y="5918296"/>
                  <a:pt x="5718292" y="5923734"/>
                  <a:pt x="5718292" y="5930387"/>
                </a:cubicBezTo>
                <a:close/>
                <a:moveTo>
                  <a:pt x="3188717" y="5955054"/>
                </a:moveTo>
                <a:lnTo>
                  <a:pt x="3122151" y="5977257"/>
                </a:lnTo>
                <a:lnTo>
                  <a:pt x="3155825" y="5977996"/>
                </a:lnTo>
                <a:cubicBezTo>
                  <a:pt x="3189592" y="5978736"/>
                  <a:pt x="3273441" y="5949539"/>
                  <a:pt x="3273441" y="5937049"/>
                </a:cubicBezTo>
                <a:cubicBezTo>
                  <a:pt x="3273441" y="5927847"/>
                  <a:pt x="3264851" y="5929673"/>
                  <a:pt x="3188717" y="5955054"/>
                </a:cubicBezTo>
                <a:close/>
                <a:moveTo>
                  <a:pt x="4427606" y="5948035"/>
                </a:moveTo>
                <a:cubicBezTo>
                  <a:pt x="4367030" y="5990410"/>
                  <a:pt x="4359757" y="6087574"/>
                  <a:pt x="4414146" y="6127952"/>
                </a:cubicBezTo>
                <a:lnTo>
                  <a:pt x="4447404" y="6152636"/>
                </a:lnTo>
                <a:lnTo>
                  <a:pt x="4479480" y="6141242"/>
                </a:lnTo>
                <a:cubicBezTo>
                  <a:pt x="4524523" y="6125216"/>
                  <a:pt x="4558460" y="6074591"/>
                  <a:pt x="4559981" y="6021127"/>
                </a:cubicBezTo>
                <a:lnTo>
                  <a:pt x="4561273" y="5975651"/>
                </a:lnTo>
                <a:lnTo>
                  <a:pt x="4533275" y="5953024"/>
                </a:lnTo>
                <a:cubicBezTo>
                  <a:pt x="4499695" y="5925850"/>
                  <a:pt x="4461866" y="5924074"/>
                  <a:pt x="4427606" y="5948035"/>
                </a:cubicBezTo>
                <a:close/>
                <a:moveTo>
                  <a:pt x="5367295" y="5945079"/>
                </a:moveTo>
                <a:lnTo>
                  <a:pt x="5337037" y="5958249"/>
                </a:lnTo>
                <a:lnTo>
                  <a:pt x="5358917" y="5963466"/>
                </a:lnTo>
                <a:cubicBezTo>
                  <a:pt x="5386286" y="5969992"/>
                  <a:pt x="5415711" y="5959320"/>
                  <a:pt x="5415711" y="5942844"/>
                </a:cubicBezTo>
                <a:cubicBezTo>
                  <a:pt x="5415711" y="5927617"/>
                  <a:pt x="5406450" y="5928050"/>
                  <a:pt x="5367295" y="5945079"/>
                </a:cubicBezTo>
                <a:close/>
                <a:moveTo>
                  <a:pt x="5772707" y="5942555"/>
                </a:moveTo>
                <a:cubicBezTo>
                  <a:pt x="5768552" y="5949251"/>
                  <a:pt x="5773913" y="5958087"/>
                  <a:pt x="5784612" y="5962183"/>
                </a:cubicBezTo>
                <a:cubicBezTo>
                  <a:pt x="5807783" y="5971063"/>
                  <a:pt x="5820699" y="5961283"/>
                  <a:pt x="5809559" y="5943286"/>
                </a:cubicBezTo>
                <a:cubicBezTo>
                  <a:pt x="5799515" y="5927039"/>
                  <a:pt x="5782513" y="5926708"/>
                  <a:pt x="5772707" y="5942555"/>
                </a:cubicBezTo>
                <a:close/>
                <a:moveTo>
                  <a:pt x="2607765" y="5971811"/>
                </a:moveTo>
                <a:cubicBezTo>
                  <a:pt x="2577813" y="5987326"/>
                  <a:pt x="2520627" y="6009520"/>
                  <a:pt x="2480683" y="6021136"/>
                </a:cubicBezTo>
                <a:cubicBezTo>
                  <a:pt x="2440746" y="6032768"/>
                  <a:pt x="2399893" y="6045131"/>
                  <a:pt x="2389909" y="6048641"/>
                </a:cubicBezTo>
                <a:lnTo>
                  <a:pt x="2371759" y="6055005"/>
                </a:lnTo>
                <a:lnTo>
                  <a:pt x="2392874" y="6060052"/>
                </a:lnTo>
                <a:cubicBezTo>
                  <a:pt x="2424781" y="6067674"/>
                  <a:pt x="2542303" y="6030083"/>
                  <a:pt x="2615429" y="5988864"/>
                </a:cubicBezTo>
                <a:cubicBezTo>
                  <a:pt x="2651159" y="5968726"/>
                  <a:pt x="2680389" y="5950049"/>
                  <a:pt x="2680389" y="5947364"/>
                </a:cubicBezTo>
                <a:cubicBezTo>
                  <a:pt x="2680389" y="5937660"/>
                  <a:pt x="2661279" y="5944093"/>
                  <a:pt x="2607765" y="5971811"/>
                </a:cubicBezTo>
                <a:close/>
                <a:moveTo>
                  <a:pt x="3600230" y="5965268"/>
                </a:moveTo>
                <a:cubicBezTo>
                  <a:pt x="3461167" y="6006937"/>
                  <a:pt x="3405851" y="6029973"/>
                  <a:pt x="3334722" y="6075900"/>
                </a:cubicBezTo>
                <a:cubicBezTo>
                  <a:pt x="3294361" y="6101943"/>
                  <a:pt x="3261342" y="6125318"/>
                  <a:pt x="3261342" y="6127834"/>
                </a:cubicBezTo>
                <a:cubicBezTo>
                  <a:pt x="3261342" y="6130365"/>
                  <a:pt x="3312341" y="6106880"/>
                  <a:pt x="3374675" y="6075653"/>
                </a:cubicBezTo>
                <a:cubicBezTo>
                  <a:pt x="3437010" y="6044435"/>
                  <a:pt x="3535040" y="6003929"/>
                  <a:pt x="3592531" y="5985652"/>
                </a:cubicBezTo>
                <a:cubicBezTo>
                  <a:pt x="3650022" y="5967375"/>
                  <a:pt x="3697054" y="5950169"/>
                  <a:pt x="3697054" y="5947441"/>
                </a:cubicBezTo>
                <a:cubicBezTo>
                  <a:pt x="3697054" y="5939309"/>
                  <a:pt x="3670679" y="5944161"/>
                  <a:pt x="3600230" y="5965268"/>
                </a:cubicBezTo>
                <a:close/>
                <a:moveTo>
                  <a:pt x="5282571" y="5966644"/>
                </a:moveTo>
                <a:lnTo>
                  <a:pt x="5264421" y="5978362"/>
                </a:lnTo>
                <a:lnTo>
                  <a:pt x="5282571" y="5978362"/>
                </a:lnTo>
                <a:cubicBezTo>
                  <a:pt x="5292564" y="5978362"/>
                  <a:pt x="5308895" y="5973094"/>
                  <a:pt x="5318888" y="5966644"/>
                </a:cubicBezTo>
                <a:lnTo>
                  <a:pt x="5337037" y="5954935"/>
                </a:lnTo>
                <a:lnTo>
                  <a:pt x="5318888" y="5954935"/>
                </a:lnTo>
                <a:cubicBezTo>
                  <a:pt x="5308895" y="5954935"/>
                  <a:pt x="5292564" y="5960203"/>
                  <a:pt x="5282571" y="5966644"/>
                </a:cubicBezTo>
                <a:close/>
                <a:moveTo>
                  <a:pt x="5621468" y="5972694"/>
                </a:moveTo>
                <a:cubicBezTo>
                  <a:pt x="5621468" y="5982763"/>
                  <a:pt x="5632225" y="5990818"/>
                  <a:pt x="5645668" y="5990818"/>
                </a:cubicBezTo>
                <a:cubicBezTo>
                  <a:pt x="5659118" y="5990818"/>
                  <a:pt x="5669876" y="5982763"/>
                  <a:pt x="5669876" y="5972694"/>
                </a:cubicBezTo>
                <a:cubicBezTo>
                  <a:pt x="5669876" y="5962625"/>
                  <a:pt x="5659118" y="5954561"/>
                  <a:pt x="5645668" y="5954561"/>
                </a:cubicBezTo>
                <a:cubicBezTo>
                  <a:pt x="5632225" y="5954561"/>
                  <a:pt x="5621468" y="5962625"/>
                  <a:pt x="5621468" y="5972694"/>
                </a:cubicBezTo>
                <a:close/>
                <a:moveTo>
                  <a:pt x="5839324" y="5973068"/>
                </a:moveTo>
                <a:cubicBezTo>
                  <a:pt x="5839324" y="5992552"/>
                  <a:pt x="5871536" y="6011033"/>
                  <a:pt x="5883933" y="5998653"/>
                </a:cubicBezTo>
                <a:cubicBezTo>
                  <a:pt x="5892550" y="5990036"/>
                  <a:pt x="5865198" y="5954561"/>
                  <a:pt x="5849945" y="5954561"/>
                </a:cubicBezTo>
                <a:cubicBezTo>
                  <a:pt x="5844099" y="5954561"/>
                  <a:pt x="5839324" y="5962888"/>
                  <a:pt x="5839324" y="5973068"/>
                </a:cubicBezTo>
                <a:close/>
                <a:moveTo>
                  <a:pt x="4442288" y="5985627"/>
                </a:moveTo>
                <a:cubicBezTo>
                  <a:pt x="4395495" y="6032352"/>
                  <a:pt x="4406847" y="6105656"/>
                  <a:pt x="4460880" y="6105656"/>
                </a:cubicBezTo>
                <a:lnTo>
                  <a:pt x="4489812" y="6105656"/>
                </a:lnTo>
                <a:lnTo>
                  <a:pt x="4511718" y="6060894"/>
                </a:lnTo>
                <a:lnTo>
                  <a:pt x="4533632" y="6016122"/>
                </a:lnTo>
                <a:lnTo>
                  <a:pt x="4520376" y="5991387"/>
                </a:lnTo>
                <a:cubicBezTo>
                  <a:pt x="4504580" y="5961920"/>
                  <a:pt x="4468672" y="5959277"/>
                  <a:pt x="4442288" y="5985627"/>
                </a:cubicBezTo>
                <a:close/>
                <a:moveTo>
                  <a:pt x="5699157" y="5980316"/>
                </a:moveTo>
                <a:cubicBezTo>
                  <a:pt x="5688841" y="5996987"/>
                  <a:pt x="5712531" y="6019980"/>
                  <a:pt x="5729338" y="6009605"/>
                </a:cubicBezTo>
                <a:cubicBezTo>
                  <a:pt x="5736578" y="6005136"/>
                  <a:pt x="5742500" y="5996953"/>
                  <a:pt x="5742500" y="5991404"/>
                </a:cubicBezTo>
                <a:cubicBezTo>
                  <a:pt x="5742500" y="5975328"/>
                  <a:pt x="5707747" y="5966432"/>
                  <a:pt x="5699157" y="5980316"/>
                </a:cubicBezTo>
                <a:close/>
                <a:moveTo>
                  <a:pt x="5937100" y="5985780"/>
                </a:moveTo>
                <a:cubicBezTo>
                  <a:pt x="5937686" y="5999868"/>
                  <a:pt x="5940549" y="6002731"/>
                  <a:pt x="5944416" y="5993096"/>
                </a:cubicBezTo>
                <a:cubicBezTo>
                  <a:pt x="5947908" y="5984369"/>
                  <a:pt x="5947475" y="5973935"/>
                  <a:pt x="5943455" y="5969924"/>
                </a:cubicBezTo>
                <a:cubicBezTo>
                  <a:pt x="5939437" y="5965913"/>
                  <a:pt x="5936582" y="5973042"/>
                  <a:pt x="5937100" y="5985780"/>
                </a:cubicBezTo>
                <a:close/>
                <a:moveTo>
                  <a:pt x="4609621" y="6038529"/>
                </a:moveTo>
                <a:lnTo>
                  <a:pt x="4617625" y="6098790"/>
                </a:lnTo>
                <a:lnTo>
                  <a:pt x="4568368" y="6131351"/>
                </a:lnTo>
                <a:cubicBezTo>
                  <a:pt x="4535883" y="6152806"/>
                  <a:pt x="4523172" y="6167982"/>
                  <a:pt x="4531066" y="6175859"/>
                </a:cubicBezTo>
                <a:cubicBezTo>
                  <a:pt x="4538951" y="6183744"/>
                  <a:pt x="4553422" y="6181034"/>
                  <a:pt x="4573483" y="6167897"/>
                </a:cubicBezTo>
                <a:cubicBezTo>
                  <a:pt x="4616920" y="6139466"/>
                  <a:pt x="4626972" y="6142814"/>
                  <a:pt x="4631263" y="6187151"/>
                </a:cubicBezTo>
                <a:cubicBezTo>
                  <a:pt x="4633846" y="6213824"/>
                  <a:pt x="4642182" y="6227682"/>
                  <a:pt x="4657408" y="6230572"/>
                </a:cubicBezTo>
                <a:lnTo>
                  <a:pt x="4679747" y="6234803"/>
                </a:lnTo>
                <a:lnTo>
                  <a:pt x="4673434" y="6212532"/>
                </a:lnTo>
                <a:cubicBezTo>
                  <a:pt x="4669959" y="6200288"/>
                  <a:pt x="4663705" y="6173275"/>
                  <a:pt x="4659541" y="6152492"/>
                </a:cubicBezTo>
                <a:lnTo>
                  <a:pt x="4651954" y="6114722"/>
                </a:lnTo>
                <a:lnTo>
                  <a:pt x="4702893" y="6077301"/>
                </a:lnTo>
                <a:lnTo>
                  <a:pt x="4753850" y="6039872"/>
                </a:lnTo>
                <a:lnTo>
                  <a:pt x="4733330" y="6032021"/>
                </a:lnTo>
                <a:cubicBezTo>
                  <a:pt x="4721349" y="6027424"/>
                  <a:pt x="4703259" y="6032802"/>
                  <a:pt x="4689833" y="6044936"/>
                </a:cubicBezTo>
                <a:cubicBezTo>
                  <a:pt x="4662065" y="6070037"/>
                  <a:pt x="4641103" y="6060001"/>
                  <a:pt x="4641103" y="6021620"/>
                </a:cubicBezTo>
                <a:cubicBezTo>
                  <a:pt x="4641103" y="6006104"/>
                  <a:pt x="4632223" y="5990003"/>
                  <a:pt x="4621364" y="5985839"/>
                </a:cubicBezTo>
                <a:lnTo>
                  <a:pt x="4601608" y="5978277"/>
                </a:lnTo>
                <a:lnTo>
                  <a:pt x="4609621" y="6038529"/>
                </a:lnTo>
                <a:close/>
                <a:moveTo>
                  <a:pt x="5453167" y="6002196"/>
                </a:moveTo>
                <a:lnTo>
                  <a:pt x="5437328" y="6011976"/>
                </a:lnTo>
                <a:lnTo>
                  <a:pt x="5451773" y="6020898"/>
                </a:lnTo>
                <a:cubicBezTo>
                  <a:pt x="5459727" y="6025801"/>
                  <a:pt x="5471673" y="6024381"/>
                  <a:pt x="5478335" y="6017729"/>
                </a:cubicBezTo>
                <a:cubicBezTo>
                  <a:pt x="5494105" y="6001983"/>
                  <a:pt x="5473814" y="5989459"/>
                  <a:pt x="5453167" y="6002196"/>
                </a:cubicBezTo>
                <a:close/>
                <a:moveTo>
                  <a:pt x="5505653" y="6004261"/>
                </a:moveTo>
                <a:cubicBezTo>
                  <a:pt x="5495261" y="6021043"/>
                  <a:pt x="5521916" y="6038741"/>
                  <a:pt x="5557918" y="6038988"/>
                </a:cubicBezTo>
                <a:lnTo>
                  <a:pt x="5585152" y="6039175"/>
                </a:lnTo>
                <a:lnTo>
                  <a:pt x="5585152" y="6015001"/>
                </a:lnTo>
                <a:lnTo>
                  <a:pt x="5585152" y="5990818"/>
                </a:lnTo>
                <a:lnTo>
                  <a:pt x="5549557" y="5990818"/>
                </a:lnTo>
                <a:cubicBezTo>
                  <a:pt x="5529980" y="5990818"/>
                  <a:pt x="5510225" y="5996868"/>
                  <a:pt x="5505653" y="6004261"/>
                </a:cubicBezTo>
                <a:close/>
                <a:moveTo>
                  <a:pt x="2155976" y="6022988"/>
                </a:moveTo>
                <a:cubicBezTo>
                  <a:pt x="2145550" y="6033423"/>
                  <a:pt x="2194468" y="6065958"/>
                  <a:pt x="2371759" y="6166529"/>
                </a:cubicBezTo>
                <a:cubicBezTo>
                  <a:pt x="2504202" y="6241651"/>
                  <a:pt x="3081790" y="6534766"/>
                  <a:pt x="3097391" y="6534766"/>
                </a:cubicBezTo>
                <a:cubicBezTo>
                  <a:pt x="3101019" y="6534766"/>
                  <a:pt x="3104002" y="6526702"/>
                  <a:pt x="3104002" y="6516837"/>
                </a:cubicBezTo>
                <a:cubicBezTo>
                  <a:pt x="3104002" y="6505553"/>
                  <a:pt x="3002113" y="6448156"/>
                  <a:pt x="2828654" y="6361706"/>
                </a:cubicBezTo>
                <a:cubicBezTo>
                  <a:pt x="2559425" y="6227546"/>
                  <a:pt x="2392305" y="6138446"/>
                  <a:pt x="2255188" y="6055991"/>
                </a:cubicBezTo>
                <a:cubicBezTo>
                  <a:pt x="2185546" y="6014100"/>
                  <a:pt x="2170047" y="6008943"/>
                  <a:pt x="2155976" y="6022988"/>
                </a:cubicBezTo>
                <a:close/>
                <a:moveTo>
                  <a:pt x="5609360" y="6038291"/>
                </a:moveTo>
                <a:cubicBezTo>
                  <a:pt x="5609360" y="6055591"/>
                  <a:pt x="5617134" y="6063349"/>
                  <a:pt x="5634452" y="6063349"/>
                </a:cubicBezTo>
                <a:cubicBezTo>
                  <a:pt x="5651768" y="6063349"/>
                  <a:pt x="5658294" y="6056832"/>
                  <a:pt x="5655499" y="6042327"/>
                </a:cubicBezTo>
                <a:cubicBezTo>
                  <a:pt x="5649423" y="6010829"/>
                  <a:pt x="5609360" y="6007311"/>
                  <a:pt x="5609360" y="6038291"/>
                </a:cubicBezTo>
                <a:close/>
                <a:moveTo>
                  <a:pt x="5343385" y="6038741"/>
                </a:moveTo>
                <a:lnTo>
                  <a:pt x="5325515" y="6050017"/>
                </a:lnTo>
                <a:lnTo>
                  <a:pt x="5355485" y="6061208"/>
                </a:lnTo>
                <a:cubicBezTo>
                  <a:pt x="5383941" y="6071838"/>
                  <a:pt x="5402890" y="6061922"/>
                  <a:pt x="5403425" y="6036150"/>
                </a:cubicBezTo>
                <a:cubicBezTo>
                  <a:pt x="5403680" y="6023481"/>
                  <a:pt x="5364874" y="6025163"/>
                  <a:pt x="5343385" y="6038741"/>
                </a:cubicBezTo>
                <a:close/>
                <a:moveTo>
                  <a:pt x="5294680" y="6050935"/>
                </a:moveTo>
                <a:cubicBezTo>
                  <a:pt x="5284695" y="6056619"/>
                  <a:pt x="5234316" y="6076596"/>
                  <a:pt x="5182722" y="6095323"/>
                </a:cubicBezTo>
                <a:cubicBezTo>
                  <a:pt x="5131128" y="6114060"/>
                  <a:pt x="5088923" y="6132694"/>
                  <a:pt x="5088923" y="6136755"/>
                </a:cubicBezTo>
                <a:cubicBezTo>
                  <a:pt x="5088923" y="6140817"/>
                  <a:pt x="5111373" y="6150852"/>
                  <a:pt x="5138826" y="6159068"/>
                </a:cubicBezTo>
                <a:lnTo>
                  <a:pt x="5188730" y="6173998"/>
                </a:lnTo>
                <a:lnTo>
                  <a:pt x="5202061" y="6160675"/>
                </a:lnTo>
                <a:lnTo>
                  <a:pt x="5215402" y="6147360"/>
                </a:lnTo>
                <a:lnTo>
                  <a:pt x="5199377" y="6121732"/>
                </a:lnTo>
                <a:lnTo>
                  <a:pt x="5183351" y="6096105"/>
                </a:lnTo>
                <a:lnTo>
                  <a:pt x="5223891" y="6104976"/>
                </a:lnTo>
                <a:cubicBezTo>
                  <a:pt x="5295045" y="6120560"/>
                  <a:pt x="5298818" y="6119362"/>
                  <a:pt x="5307493" y="6078457"/>
                </a:cubicBezTo>
                <a:cubicBezTo>
                  <a:pt x="5312073" y="6056849"/>
                  <a:pt x="5315157" y="6039489"/>
                  <a:pt x="5314333" y="6039889"/>
                </a:cubicBezTo>
                <a:cubicBezTo>
                  <a:pt x="5313509" y="6040271"/>
                  <a:pt x="5304664" y="6045242"/>
                  <a:pt x="5294680" y="6050935"/>
                </a:cubicBezTo>
                <a:close/>
                <a:moveTo>
                  <a:pt x="5421762" y="6051258"/>
                </a:moveTo>
                <a:cubicBezTo>
                  <a:pt x="5411888" y="6067215"/>
                  <a:pt x="5425118" y="6087523"/>
                  <a:pt x="5445383" y="6087523"/>
                </a:cubicBezTo>
                <a:cubicBezTo>
                  <a:pt x="5463091" y="6087523"/>
                  <a:pt x="5478879" y="6057937"/>
                  <a:pt x="5467314" y="6046397"/>
                </a:cubicBezTo>
                <a:cubicBezTo>
                  <a:pt x="5456039" y="6035122"/>
                  <a:pt x="5430029" y="6037900"/>
                  <a:pt x="5421762" y="6051258"/>
                </a:cubicBezTo>
                <a:close/>
                <a:moveTo>
                  <a:pt x="5687380" y="6052312"/>
                </a:moveTo>
                <a:cubicBezTo>
                  <a:pt x="5682910" y="6059542"/>
                  <a:pt x="5685536" y="6071736"/>
                  <a:pt x="5693226" y="6079408"/>
                </a:cubicBezTo>
                <a:lnTo>
                  <a:pt x="5707195" y="6093361"/>
                </a:lnTo>
                <a:lnTo>
                  <a:pt x="5718003" y="6075908"/>
                </a:lnTo>
                <a:cubicBezTo>
                  <a:pt x="5729534" y="6057266"/>
                  <a:pt x="5723713" y="6039175"/>
                  <a:pt x="5706183" y="6039175"/>
                </a:cubicBezTo>
                <a:cubicBezTo>
                  <a:pt x="5700320" y="6039175"/>
                  <a:pt x="5691858" y="6045081"/>
                  <a:pt x="5687380" y="6052312"/>
                </a:cubicBezTo>
                <a:close/>
                <a:moveTo>
                  <a:pt x="5839213" y="6057172"/>
                </a:moveTo>
                <a:cubicBezTo>
                  <a:pt x="5847447" y="6067071"/>
                  <a:pt x="5859088" y="6072135"/>
                  <a:pt x="5865104" y="6068422"/>
                </a:cubicBezTo>
                <a:cubicBezTo>
                  <a:pt x="5880543" y="6058888"/>
                  <a:pt x="5865767" y="6039175"/>
                  <a:pt x="5843182" y="6039175"/>
                </a:cubicBezTo>
                <a:lnTo>
                  <a:pt x="5824250" y="6039175"/>
                </a:lnTo>
                <a:lnTo>
                  <a:pt x="5839213" y="6057172"/>
                </a:lnTo>
                <a:close/>
                <a:moveTo>
                  <a:pt x="2498841" y="6072067"/>
                </a:moveTo>
                <a:cubicBezTo>
                  <a:pt x="2482195" y="6075049"/>
                  <a:pt x="2463136" y="6082850"/>
                  <a:pt x="2456474" y="6089401"/>
                </a:cubicBezTo>
                <a:cubicBezTo>
                  <a:pt x="2441273" y="6104373"/>
                  <a:pt x="2511790" y="6089163"/>
                  <a:pt x="2528496" y="6073877"/>
                </a:cubicBezTo>
                <a:cubicBezTo>
                  <a:pt x="2534809" y="6068082"/>
                  <a:pt x="2537536" y="6064088"/>
                  <a:pt x="2534546" y="6064989"/>
                </a:cubicBezTo>
                <a:cubicBezTo>
                  <a:pt x="2531538" y="6065898"/>
                  <a:pt x="2515478" y="6069076"/>
                  <a:pt x="2498841" y="6072067"/>
                </a:cubicBezTo>
                <a:close/>
                <a:moveTo>
                  <a:pt x="5493884" y="6076247"/>
                </a:moveTo>
                <a:cubicBezTo>
                  <a:pt x="5483229" y="6093463"/>
                  <a:pt x="5489203" y="6097966"/>
                  <a:pt x="5534602" y="6107041"/>
                </a:cubicBezTo>
                <a:lnTo>
                  <a:pt x="5573052" y="6114722"/>
                </a:lnTo>
                <a:lnTo>
                  <a:pt x="5573052" y="6096496"/>
                </a:lnTo>
                <a:cubicBezTo>
                  <a:pt x="5573052" y="6086461"/>
                  <a:pt x="5560790" y="6074973"/>
                  <a:pt x="5545818" y="6070963"/>
                </a:cubicBezTo>
                <a:cubicBezTo>
                  <a:pt x="5508321" y="6060927"/>
                  <a:pt x="5503019" y="6061463"/>
                  <a:pt x="5493884" y="6076247"/>
                </a:cubicBezTo>
                <a:close/>
                <a:moveTo>
                  <a:pt x="5754600" y="6080191"/>
                </a:moveTo>
                <a:cubicBezTo>
                  <a:pt x="5754600" y="6089444"/>
                  <a:pt x="5762765" y="6100158"/>
                  <a:pt x="5772758" y="6103991"/>
                </a:cubicBezTo>
                <a:cubicBezTo>
                  <a:pt x="5785096" y="6108715"/>
                  <a:pt x="5790908" y="6103337"/>
                  <a:pt x="5790908" y="6087149"/>
                </a:cubicBezTo>
                <a:cubicBezTo>
                  <a:pt x="5790908" y="6074047"/>
                  <a:pt x="5782742" y="6063349"/>
                  <a:pt x="5772758" y="6063349"/>
                </a:cubicBezTo>
                <a:cubicBezTo>
                  <a:pt x="5762765" y="6063349"/>
                  <a:pt x="5754600" y="6070929"/>
                  <a:pt x="5754600" y="6080191"/>
                </a:cubicBezTo>
                <a:close/>
                <a:moveTo>
                  <a:pt x="2038920" y="6105656"/>
                </a:moveTo>
                <a:cubicBezTo>
                  <a:pt x="1982925" y="6127196"/>
                  <a:pt x="2017024" y="6127723"/>
                  <a:pt x="2093378" y="6106497"/>
                </a:cubicBezTo>
                <a:lnTo>
                  <a:pt x="2153894" y="6089690"/>
                </a:lnTo>
                <a:lnTo>
                  <a:pt x="2117586" y="6089520"/>
                </a:lnTo>
                <a:cubicBezTo>
                  <a:pt x="2097618" y="6089435"/>
                  <a:pt x="2062219" y="6096700"/>
                  <a:pt x="2038920" y="6105656"/>
                </a:cubicBezTo>
                <a:close/>
                <a:moveTo>
                  <a:pt x="5318888" y="6110856"/>
                </a:moveTo>
                <a:lnTo>
                  <a:pt x="5318888" y="6135872"/>
                </a:lnTo>
                <a:lnTo>
                  <a:pt x="5350029" y="6135872"/>
                </a:lnTo>
                <a:lnTo>
                  <a:pt x="5381180" y="6135872"/>
                </a:lnTo>
                <a:lnTo>
                  <a:pt x="5377135" y="6114722"/>
                </a:lnTo>
                <a:cubicBezTo>
                  <a:pt x="5374926" y="6103090"/>
                  <a:pt x="5360906" y="6091823"/>
                  <a:pt x="5345993" y="6089698"/>
                </a:cubicBezTo>
                <a:lnTo>
                  <a:pt x="5318888" y="6085841"/>
                </a:lnTo>
                <a:lnTo>
                  <a:pt x="5318888" y="6110856"/>
                </a:lnTo>
                <a:close/>
                <a:moveTo>
                  <a:pt x="5602987" y="6100141"/>
                </a:moveTo>
                <a:cubicBezTo>
                  <a:pt x="5599053" y="6106497"/>
                  <a:pt x="5599197" y="6117135"/>
                  <a:pt x="5603309" y="6123789"/>
                </a:cubicBezTo>
                <a:cubicBezTo>
                  <a:pt x="5614492" y="6141853"/>
                  <a:pt x="5645668" y="6138361"/>
                  <a:pt x="5645668" y="6119039"/>
                </a:cubicBezTo>
                <a:cubicBezTo>
                  <a:pt x="5645668" y="6098536"/>
                  <a:pt x="5612945" y="6084056"/>
                  <a:pt x="5602987" y="6100141"/>
                </a:cubicBezTo>
                <a:close/>
                <a:moveTo>
                  <a:pt x="5823078" y="6095681"/>
                </a:moveTo>
                <a:cubicBezTo>
                  <a:pt x="5818701" y="6100056"/>
                  <a:pt x="5815116" y="6107585"/>
                  <a:pt x="5815116" y="6112420"/>
                </a:cubicBezTo>
                <a:cubicBezTo>
                  <a:pt x="5815116" y="6125973"/>
                  <a:pt x="5849852" y="6136101"/>
                  <a:pt x="5856955" y="6124630"/>
                </a:cubicBezTo>
                <a:cubicBezTo>
                  <a:pt x="5864968" y="6111689"/>
                  <a:pt x="5833759" y="6085025"/>
                  <a:pt x="5823078" y="6095681"/>
                </a:cubicBezTo>
                <a:close/>
                <a:moveTo>
                  <a:pt x="2523049" y="6123789"/>
                </a:moveTo>
                <a:cubicBezTo>
                  <a:pt x="2533033" y="6130230"/>
                  <a:pt x="2549373" y="6135209"/>
                  <a:pt x="2559357" y="6134835"/>
                </a:cubicBezTo>
                <a:cubicBezTo>
                  <a:pt x="2571321" y="6134401"/>
                  <a:pt x="2569265" y="6130637"/>
                  <a:pt x="2553307" y="6123789"/>
                </a:cubicBezTo>
                <a:cubicBezTo>
                  <a:pt x="2520033" y="6109514"/>
                  <a:pt x="2500923" y="6109514"/>
                  <a:pt x="2523049" y="6123789"/>
                </a:cubicBezTo>
                <a:close/>
                <a:moveTo>
                  <a:pt x="3388424" y="6162127"/>
                </a:moveTo>
                <a:cubicBezTo>
                  <a:pt x="3183695" y="6254516"/>
                  <a:pt x="3080082" y="6294206"/>
                  <a:pt x="3000057" y="6310936"/>
                </a:cubicBezTo>
                <a:cubicBezTo>
                  <a:pt x="2902859" y="6331244"/>
                  <a:pt x="2881514" y="6347423"/>
                  <a:pt x="2964811" y="6337651"/>
                </a:cubicBezTo>
                <a:cubicBezTo>
                  <a:pt x="3054718" y="6327123"/>
                  <a:pt x="3150744" y="6291801"/>
                  <a:pt x="3346066" y="6197450"/>
                </a:cubicBezTo>
                <a:cubicBezTo>
                  <a:pt x="3536978" y="6105206"/>
                  <a:pt x="3563420" y="6083156"/>
                  <a:pt x="3388424" y="6162127"/>
                </a:cubicBezTo>
                <a:close/>
                <a:moveTo>
                  <a:pt x="3639639" y="6124137"/>
                </a:moveTo>
                <a:cubicBezTo>
                  <a:pt x="3624701" y="6130136"/>
                  <a:pt x="3529390" y="6171644"/>
                  <a:pt x="3427833" y="6216390"/>
                </a:cubicBezTo>
                <a:cubicBezTo>
                  <a:pt x="3326276" y="6261126"/>
                  <a:pt x="3187230" y="6312211"/>
                  <a:pt x="3118863" y="6329893"/>
                </a:cubicBezTo>
                <a:cubicBezTo>
                  <a:pt x="3050478" y="6347576"/>
                  <a:pt x="2990566" y="6366252"/>
                  <a:pt x="2985722" y="6371393"/>
                </a:cubicBezTo>
                <a:cubicBezTo>
                  <a:pt x="2969238" y="6388855"/>
                  <a:pt x="3097586" y="6363848"/>
                  <a:pt x="3200825" y="6329469"/>
                </a:cubicBezTo>
                <a:cubicBezTo>
                  <a:pt x="3301159" y="6296058"/>
                  <a:pt x="3643267" y="6143867"/>
                  <a:pt x="3666192" y="6122446"/>
                </a:cubicBezTo>
                <a:cubicBezTo>
                  <a:pt x="3680026" y="6109514"/>
                  <a:pt x="3675310" y="6109811"/>
                  <a:pt x="3639639" y="6124137"/>
                </a:cubicBezTo>
                <a:close/>
                <a:moveTo>
                  <a:pt x="5405677" y="6131623"/>
                </a:moveTo>
                <a:cubicBezTo>
                  <a:pt x="5408013" y="6143782"/>
                  <a:pt x="5419901" y="6155653"/>
                  <a:pt x="5432077" y="6157981"/>
                </a:cubicBezTo>
                <a:lnTo>
                  <a:pt x="5454220" y="6162247"/>
                </a:lnTo>
                <a:lnTo>
                  <a:pt x="5449946" y="6140128"/>
                </a:lnTo>
                <a:cubicBezTo>
                  <a:pt x="5447610" y="6127969"/>
                  <a:pt x="5435731" y="6116099"/>
                  <a:pt x="5423554" y="6113762"/>
                </a:cubicBezTo>
                <a:lnTo>
                  <a:pt x="5401403" y="6109497"/>
                </a:lnTo>
                <a:lnTo>
                  <a:pt x="5405677" y="6131623"/>
                </a:lnTo>
                <a:close/>
                <a:moveTo>
                  <a:pt x="5677948" y="6119761"/>
                </a:moveTo>
                <a:cubicBezTo>
                  <a:pt x="5664021" y="6133662"/>
                  <a:pt x="5669128" y="6147963"/>
                  <a:pt x="5688034" y="6147963"/>
                </a:cubicBezTo>
                <a:cubicBezTo>
                  <a:pt x="5698018" y="6147963"/>
                  <a:pt x="5706183" y="6139806"/>
                  <a:pt x="5706183" y="6129830"/>
                </a:cubicBezTo>
                <a:cubicBezTo>
                  <a:pt x="5706183" y="6110950"/>
                  <a:pt x="5691866" y="6105851"/>
                  <a:pt x="5677948" y="6119761"/>
                </a:cubicBezTo>
                <a:close/>
                <a:moveTo>
                  <a:pt x="3960964" y="6153410"/>
                </a:moveTo>
                <a:cubicBezTo>
                  <a:pt x="3923059" y="6169137"/>
                  <a:pt x="3875033" y="6185749"/>
                  <a:pt x="3854224" y="6190304"/>
                </a:cubicBezTo>
                <a:lnTo>
                  <a:pt x="3816420" y="6198597"/>
                </a:lnTo>
                <a:lnTo>
                  <a:pt x="3809665" y="6172791"/>
                </a:lnTo>
                <a:cubicBezTo>
                  <a:pt x="3800879" y="6139236"/>
                  <a:pt x="3775728" y="6147716"/>
                  <a:pt x="3775728" y="6184228"/>
                </a:cubicBezTo>
                <a:lnTo>
                  <a:pt x="3775728" y="6212421"/>
                </a:lnTo>
                <a:lnTo>
                  <a:pt x="3808935" y="6223485"/>
                </a:lnTo>
                <a:lnTo>
                  <a:pt x="3842150" y="6234548"/>
                </a:lnTo>
                <a:lnTo>
                  <a:pt x="3926959" y="6195504"/>
                </a:lnTo>
                <a:cubicBezTo>
                  <a:pt x="3973591" y="6174032"/>
                  <a:pt x="4017860" y="6149110"/>
                  <a:pt x="4025329" y="6140128"/>
                </a:cubicBezTo>
                <a:cubicBezTo>
                  <a:pt x="4042519" y="6119438"/>
                  <a:pt x="4043130" y="6119311"/>
                  <a:pt x="3960964" y="6153410"/>
                </a:cubicBezTo>
                <a:close/>
                <a:moveTo>
                  <a:pt x="4072258" y="6160972"/>
                </a:moveTo>
                <a:cubicBezTo>
                  <a:pt x="4035645" y="6180778"/>
                  <a:pt x="4018140" y="6193702"/>
                  <a:pt x="4033376" y="6189649"/>
                </a:cubicBezTo>
                <a:cubicBezTo>
                  <a:pt x="4065597" y="6181101"/>
                  <a:pt x="4168861" y="6123874"/>
                  <a:pt x="4150924" y="6124502"/>
                </a:cubicBezTo>
                <a:cubicBezTo>
                  <a:pt x="4144271" y="6124740"/>
                  <a:pt x="4108864" y="6141148"/>
                  <a:pt x="4072258" y="6160972"/>
                </a:cubicBezTo>
                <a:close/>
                <a:moveTo>
                  <a:pt x="5217534" y="6154395"/>
                </a:moveTo>
                <a:cubicBezTo>
                  <a:pt x="5212776" y="6166767"/>
                  <a:pt x="5220645" y="6176793"/>
                  <a:pt x="5241233" y="6184611"/>
                </a:cubicBezTo>
                <a:cubicBezTo>
                  <a:pt x="5280821" y="6199650"/>
                  <a:pt x="5278739" y="6200194"/>
                  <a:pt x="5285877" y="6172919"/>
                </a:cubicBezTo>
                <a:cubicBezTo>
                  <a:pt x="5295368" y="6136662"/>
                  <a:pt x="5231037" y="6119226"/>
                  <a:pt x="5217534" y="6154395"/>
                </a:cubicBezTo>
                <a:close/>
                <a:moveTo>
                  <a:pt x="5481785" y="6148770"/>
                </a:moveTo>
                <a:cubicBezTo>
                  <a:pt x="5471129" y="6165985"/>
                  <a:pt x="5477094" y="6170488"/>
                  <a:pt x="5522494" y="6179572"/>
                </a:cubicBezTo>
                <a:lnTo>
                  <a:pt x="5560952" y="6187245"/>
                </a:lnTo>
                <a:lnTo>
                  <a:pt x="5560952" y="6169019"/>
                </a:lnTo>
                <a:cubicBezTo>
                  <a:pt x="5560952" y="6158983"/>
                  <a:pt x="5548691" y="6147504"/>
                  <a:pt x="5533719" y="6143493"/>
                </a:cubicBezTo>
                <a:cubicBezTo>
                  <a:pt x="5496221" y="6133458"/>
                  <a:pt x="5490919" y="6133985"/>
                  <a:pt x="5481785" y="6148770"/>
                </a:cubicBezTo>
                <a:close/>
                <a:moveTo>
                  <a:pt x="5742500" y="6154004"/>
                </a:moveTo>
                <a:cubicBezTo>
                  <a:pt x="5742500" y="6163980"/>
                  <a:pt x="5750666" y="6172137"/>
                  <a:pt x="5760650" y="6172137"/>
                </a:cubicBezTo>
                <a:cubicBezTo>
                  <a:pt x="5770634" y="6172137"/>
                  <a:pt x="5778808" y="6163980"/>
                  <a:pt x="5778808" y="6154004"/>
                </a:cubicBezTo>
                <a:cubicBezTo>
                  <a:pt x="5778808" y="6144037"/>
                  <a:pt x="5770634" y="6135872"/>
                  <a:pt x="5760650" y="6135872"/>
                </a:cubicBezTo>
                <a:cubicBezTo>
                  <a:pt x="5750666" y="6135872"/>
                  <a:pt x="5742500" y="6144037"/>
                  <a:pt x="5742500" y="6154004"/>
                </a:cubicBezTo>
                <a:close/>
                <a:moveTo>
                  <a:pt x="2564404" y="6158431"/>
                </a:moveTo>
                <a:cubicBezTo>
                  <a:pt x="2570429" y="6168160"/>
                  <a:pt x="2631973" y="6162850"/>
                  <a:pt x="2631973" y="6152594"/>
                </a:cubicBezTo>
                <a:cubicBezTo>
                  <a:pt x="2631973" y="6150053"/>
                  <a:pt x="2615310" y="6147963"/>
                  <a:pt x="2594951" y="6147963"/>
                </a:cubicBezTo>
                <a:cubicBezTo>
                  <a:pt x="2574592" y="6147963"/>
                  <a:pt x="2560844" y="6152679"/>
                  <a:pt x="2564404" y="6158431"/>
                </a:cubicBezTo>
                <a:close/>
                <a:moveTo>
                  <a:pt x="5816976" y="6165340"/>
                </a:moveTo>
                <a:cubicBezTo>
                  <a:pt x="5819288" y="6176428"/>
                  <a:pt x="5826612" y="6185214"/>
                  <a:pt x="5833274" y="6184866"/>
                </a:cubicBezTo>
                <a:cubicBezTo>
                  <a:pt x="5851228" y="6183914"/>
                  <a:pt x="5847940" y="6156868"/>
                  <a:pt x="5829085" y="6150597"/>
                </a:cubicBezTo>
                <a:cubicBezTo>
                  <a:pt x="5818906" y="6147215"/>
                  <a:pt x="5814377" y="6152738"/>
                  <a:pt x="5816976" y="6165340"/>
                </a:cubicBezTo>
                <a:close/>
                <a:moveTo>
                  <a:pt x="2631973" y="6172137"/>
                </a:moveTo>
                <a:cubicBezTo>
                  <a:pt x="2609846" y="6186412"/>
                  <a:pt x="2628956" y="6186412"/>
                  <a:pt x="2662231" y="6172137"/>
                </a:cubicBezTo>
                <a:cubicBezTo>
                  <a:pt x="2678197" y="6165280"/>
                  <a:pt x="2680253" y="6161524"/>
                  <a:pt x="2668281" y="6161091"/>
                </a:cubicBezTo>
                <a:cubicBezTo>
                  <a:pt x="2658297" y="6160717"/>
                  <a:pt x="2641957" y="6165696"/>
                  <a:pt x="2631973" y="6172137"/>
                </a:cubicBezTo>
                <a:close/>
                <a:moveTo>
                  <a:pt x="2686439" y="6178612"/>
                </a:moveTo>
                <a:cubicBezTo>
                  <a:pt x="2666471" y="6187755"/>
                  <a:pt x="2658611" y="6195470"/>
                  <a:pt x="2668994" y="6195767"/>
                </a:cubicBezTo>
                <a:cubicBezTo>
                  <a:pt x="2679369" y="6196073"/>
                  <a:pt x="2698428" y="6188324"/>
                  <a:pt x="2711361" y="6178570"/>
                </a:cubicBezTo>
                <a:cubicBezTo>
                  <a:pt x="2740047" y="6156893"/>
                  <a:pt x="2733920" y="6156910"/>
                  <a:pt x="2686439" y="6178612"/>
                </a:cubicBezTo>
                <a:close/>
                <a:moveTo>
                  <a:pt x="5077639" y="6187959"/>
                </a:moveTo>
                <a:cubicBezTo>
                  <a:pt x="5065998" y="6218871"/>
                  <a:pt x="5075727" y="6226765"/>
                  <a:pt x="5140364" y="6238864"/>
                </a:cubicBezTo>
                <a:lnTo>
                  <a:pt x="5185747" y="6247361"/>
                </a:lnTo>
                <a:lnTo>
                  <a:pt x="5185747" y="6223663"/>
                </a:lnTo>
                <a:cubicBezTo>
                  <a:pt x="5185747" y="6207205"/>
                  <a:pt x="5170792" y="6194110"/>
                  <a:pt x="5136685" y="6180728"/>
                </a:cubicBezTo>
                <a:lnTo>
                  <a:pt x="5087615" y="6161473"/>
                </a:lnTo>
                <a:lnTo>
                  <a:pt x="5077639" y="6187959"/>
                </a:lnTo>
                <a:close/>
                <a:moveTo>
                  <a:pt x="5302862" y="6176997"/>
                </a:moveTo>
                <a:cubicBezTo>
                  <a:pt x="5294254" y="6199379"/>
                  <a:pt x="5304664" y="6208403"/>
                  <a:pt x="5339059" y="6208403"/>
                </a:cubicBezTo>
                <a:cubicBezTo>
                  <a:pt x="5371076" y="6208403"/>
                  <a:pt x="5377662" y="6178697"/>
                  <a:pt x="5348151" y="6167387"/>
                </a:cubicBezTo>
                <a:cubicBezTo>
                  <a:pt x="5319380" y="6156366"/>
                  <a:pt x="5310025" y="6158346"/>
                  <a:pt x="5302862" y="6176997"/>
                </a:cubicBezTo>
                <a:close/>
                <a:moveTo>
                  <a:pt x="5590556" y="6173190"/>
                </a:moveTo>
                <a:cubicBezTo>
                  <a:pt x="5586086" y="6180413"/>
                  <a:pt x="5588482" y="6192386"/>
                  <a:pt x="5595892" y="6199778"/>
                </a:cubicBezTo>
                <a:lnTo>
                  <a:pt x="5609360" y="6213237"/>
                </a:lnTo>
                <a:lnTo>
                  <a:pt x="5622827" y="6199778"/>
                </a:lnTo>
                <a:cubicBezTo>
                  <a:pt x="5636797" y="6185834"/>
                  <a:pt x="5628062" y="6160045"/>
                  <a:pt x="5609360" y="6160045"/>
                </a:cubicBezTo>
                <a:cubicBezTo>
                  <a:pt x="5603488" y="6160045"/>
                  <a:pt x="5595033" y="6165960"/>
                  <a:pt x="5590556" y="6173190"/>
                </a:cubicBezTo>
                <a:close/>
                <a:moveTo>
                  <a:pt x="4090408" y="6210731"/>
                </a:moveTo>
                <a:cubicBezTo>
                  <a:pt x="4000144" y="6257269"/>
                  <a:pt x="3669617" y="6399782"/>
                  <a:pt x="3563922" y="6437738"/>
                </a:cubicBezTo>
                <a:cubicBezTo>
                  <a:pt x="3470930" y="6471140"/>
                  <a:pt x="3445141" y="6488788"/>
                  <a:pt x="3511019" y="6473944"/>
                </a:cubicBezTo>
                <a:cubicBezTo>
                  <a:pt x="3650218" y="6442590"/>
                  <a:pt x="4169082" y="6208955"/>
                  <a:pt x="4169082" y="6177652"/>
                </a:cubicBezTo>
                <a:cubicBezTo>
                  <a:pt x="4169082" y="6169987"/>
                  <a:pt x="4171139" y="6169112"/>
                  <a:pt x="4090408" y="6210731"/>
                </a:cubicBezTo>
                <a:close/>
                <a:moveTo>
                  <a:pt x="5387365" y="6201741"/>
                </a:moveTo>
                <a:cubicBezTo>
                  <a:pt x="5383253" y="6212464"/>
                  <a:pt x="5390136" y="6222261"/>
                  <a:pt x="5405133" y="6227011"/>
                </a:cubicBezTo>
                <a:cubicBezTo>
                  <a:pt x="5434719" y="6236392"/>
                  <a:pt x="5445383" y="6227979"/>
                  <a:pt x="5435739" y="6202879"/>
                </a:cubicBezTo>
                <a:cubicBezTo>
                  <a:pt x="5426690" y="6179317"/>
                  <a:pt x="5396245" y="6178603"/>
                  <a:pt x="5387365" y="6201741"/>
                </a:cubicBezTo>
                <a:close/>
                <a:moveTo>
                  <a:pt x="5657776" y="6202352"/>
                </a:moveTo>
                <a:cubicBezTo>
                  <a:pt x="5657776" y="6212328"/>
                  <a:pt x="5665942" y="6220485"/>
                  <a:pt x="5675926" y="6220485"/>
                </a:cubicBezTo>
                <a:cubicBezTo>
                  <a:pt x="5685909" y="6220485"/>
                  <a:pt x="5694084" y="6212328"/>
                  <a:pt x="5694084" y="6202352"/>
                </a:cubicBezTo>
                <a:cubicBezTo>
                  <a:pt x="5694084" y="6192386"/>
                  <a:pt x="5685909" y="6184228"/>
                  <a:pt x="5675926" y="6184228"/>
                </a:cubicBezTo>
                <a:cubicBezTo>
                  <a:pt x="5665942" y="6184228"/>
                  <a:pt x="5657776" y="6192386"/>
                  <a:pt x="5657776" y="6202352"/>
                </a:cubicBezTo>
                <a:close/>
                <a:moveTo>
                  <a:pt x="2750745" y="6204571"/>
                </a:moveTo>
                <a:cubicBezTo>
                  <a:pt x="2759471" y="6208062"/>
                  <a:pt x="2769914" y="6207629"/>
                  <a:pt x="2773933" y="6203610"/>
                </a:cubicBezTo>
                <a:cubicBezTo>
                  <a:pt x="2777952" y="6199600"/>
                  <a:pt x="2770806" y="6196745"/>
                  <a:pt x="2758052" y="6197263"/>
                </a:cubicBezTo>
                <a:cubicBezTo>
                  <a:pt x="2743955" y="6197849"/>
                  <a:pt x="2741084" y="6200713"/>
                  <a:pt x="2750745" y="6204571"/>
                </a:cubicBezTo>
                <a:close/>
                <a:moveTo>
                  <a:pt x="3580856" y="6213577"/>
                </a:moveTo>
                <a:cubicBezTo>
                  <a:pt x="3560217" y="6222542"/>
                  <a:pt x="3506983" y="6242144"/>
                  <a:pt x="3462569" y="6257133"/>
                </a:cubicBezTo>
                <a:cubicBezTo>
                  <a:pt x="3418146" y="6272122"/>
                  <a:pt x="3383750" y="6286329"/>
                  <a:pt x="3386138" y="6288708"/>
                </a:cubicBezTo>
                <a:cubicBezTo>
                  <a:pt x="3393751" y="6296322"/>
                  <a:pt x="3583091" y="6232900"/>
                  <a:pt x="3607248" y="6214648"/>
                </a:cubicBezTo>
                <a:cubicBezTo>
                  <a:pt x="3636087" y="6192845"/>
                  <a:pt x="3629179" y="6192564"/>
                  <a:pt x="3580856" y="6213577"/>
                </a:cubicBezTo>
                <a:close/>
                <a:moveTo>
                  <a:pt x="4181182" y="6245254"/>
                </a:moveTo>
                <a:cubicBezTo>
                  <a:pt x="4131253" y="6271833"/>
                  <a:pt x="3993593" y="6337736"/>
                  <a:pt x="3875271" y="6391710"/>
                </a:cubicBezTo>
                <a:cubicBezTo>
                  <a:pt x="3756941" y="6445683"/>
                  <a:pt x="3662632" y="6492323"/>
                  <a:pt x="3665683" y="6495382"/>
                </a:cubicBezTo>
                <a:cubicBezTo>
                  <a:pt x="3682524" y="6512190"/>
                  <a:pt x="4278006" y="6226713"/>
                  <a:pt x="4278006" y="6201834"/>
                </a:cubicBezTo>
                <a:cubicBezTo>
                  <a:pt x="4278006" y="6193643"/>
                  <a:pt x="4279077" y="6193159"/>
                  <a:pt x="4181182" y="6245254"/>
                </a:cubicBezTo>
                <a:close/>
                <a:moveTo>
                  <a:pt x="5732261" y="6215073"/>
                </a:moveTo>
                <a:cubicBezTo>
                  <a:pt x="5734572" y="6226917"/>
                  <a:pt x="5743766" y="6239051"/>
                  <a:pt x="5752739" y="6242025"/>
                </a:cubicBezTo>
                <a:cubicBezTo>
                  <a:pt x="5763148" y="6245500"/>
                  <a:pt x="5767498" y="6239680"/>
                  <a:pt x="5764839" y="6225907"/>
                </a:cubicBezTo>
                <a:cubicBezTo>
                  <a:pt x="5762528" y="6214053"/>
                  <a:pt x="5753325" y="6201919"/>
                  <a:pt x="5744361" y="6198945"/>
                </a:cubicBezTo>
                <a:cubicBezTo>
                  <a:pt x="5733952" y="6195479"/>
                  <a:pt x="5729593" y="6201290"/>
                  <a:pt x="5732261" y="6215073"/>
                </a:cubicBezTo>
                <a:close/>
                <a:moveTo>
                  <a:pt x="4102516" y="6330378"/>
                </a:moveTo>
                <a:cubicBezTo>
                  <a:pt x="3976038" y="6395754"/>
                  <a:pt x="3824611" y="6469755"/>
                  <a:pt x="3766007" y="6494813"/>
                </a:cubicBezTo>
                <a:cubicBezTo>
                  <a:pt x="3707420" y="6519887"/>
                  <a:pt x="3664918" y="6542201"/>
                  <a:pt x="3671580" y="6544410"/>
                </a:cubicBezTo>
                <a:cubicBezTo>
                  <a:pt x="3690282" y="6550638"/>
                  <a:pt x="3967328" y="6431527"/>
                  <a:pt x="4102516" y="6359157"/>
                </a:cubicBezTo>
                <a:cubicBezTo>
                  <a:pt x="4231425" y="6290135"/>
                  <a:pt x="4364634" y="6208190"/>
                  <a:pt x="4344581" y="6210263"/>
                </a:cubicBezTo>
                <a:cubicBezTo>
                  <a:pt x="4337919" y="6210952"/>
                  <a:pt x="4228995" y="6265010"/>
                  <a:pt x="4102516" y="6330378"/>
                </a:cubicBezTo>
                <a:close/>
                <a:moveTo>
                  <a:pt x="4259857" y="6300969"/>
                </a:moveTo>
                <a:cubicBezTo>
                  <a:pt x="4166661" y="6351671"/>
                  <a:pt x="4013119" y="6430465"/>
                  <a:pt x="3918657" y="6476060"/>
                </a:cubicBezTo>
                <a:cubicBezTo>
                  <a:pt x="3759618" y="6552814"/>
                  <a:pt x="3710759" y="6583114"/>
                  <a:pt x="3746048" y="6583114"/>
                </a:cubicBezTo>
                <a:cubicBezTo>
                  <a:pt x="3753882" y="6583114"/>
                  <a:pt x="3756932" y="6591526"/>
                  <a:pt x="3752888" y="6602037"/>
                </a:cubicBezTo>
                <a:lnTo>
                  <a:pt x="3745623" y="6620960"/>
                </a:lnTo>
                <a:lnTo>
                  <a:pt x="3772771" y="6612514"/>
                </a:lnTo>
                <a:cubicBezTo>
                  <a:pt x="3844894" y="6590090"/>
                  <a:pt x="4061170" y="6488236"/>
                  <a:pt x="4233974" y="6395321"/>
                </a:cubicBezTo>
                <a:lnTo>
                  <a:pt x="4425957" y="6292098"/>
                </a:lnTo>
                <a:lnTo>
                  <a:pt x="4443028" y="6313707"/>
                </a:lnTo>
                <a:cubicBezTo>
                  <a:pt x="4466106" y="6342945"/>
                  <a:pt x="4455221" y="6410114"/>
                  <a:pt x="4421598" y="6445861"/>
                </a:cubicBezTo>
                <a:cubicBezTo>
                  <a:pt x="4388026" y="6481540"/>
                  <a:pt x="4321868" y="6501050"/>
                  <a:pt x="4286180" y="6485798"/>
                </a:cubicBezTo>
                <a:lnTo>
                  <a:pt x="4259857" y="6474547"/>
                </a:lnTo>
                <a:lnTo>
                  <a:pt x="4284065" y="6475830"/>
                </a:lnTo>
                <a:cubicBezTo>
                  <a:pt x="4344674" y="6479043"/>
                  <a:pt x="4366971" y="6471947"/>
                  <a:pt x="4399973" y="6438996"/>
                </a:cubicBezTo>
                <a:cubicBezTo>
                  <a:pt x="4450072" y="6388965"/>
                  <a:pt x="4444039" y="6367510"/>
                  <a:pt x="4392564" y="6412629"/>
                </a:cubicBezTo>
                <a:cubicBezTo>
                  <a:pt x="4349076" y="6450773"/>
                  <a:pt x="4276281" y="6464597"/>
                  <a:pt x="4259729" y="6437874"/>
                </a:cubicBezTo>
                <a:cubicBezTo>
                  <a:pt x="4255548" y="6431110"/>
                  <a:pt x="4246797" y="6428875"/>
                  <a:pt x="4240271" y="6432903"/>
                </a:cubicBezTo>
                <a:cubicBezTo>
                  <a:pt x="4232938" y="6437424"/>
                  <a:pt x="4234416" y="6447799"/>
                  <a:pt x="4244128" y="6460085"/>
                </a:cubicBezTo>
                <a:lnTo>
                  <a:pt x="4259857" y="6479952"/>
                </a:lnTo>
                <a:lnTo>
                  <a:pt x="4226573" y="6458734"/>
                </a:lnTo>
                <a:lnTo>
                  <a:pt x="4193290" y="6437509"/>
                </a:lnTo>
                <a:lnTo>
                  <a:pt x="4193290" y="6453814"/>
                </a:lnTo>
                <a:cubicBezTo>
                  <a:pt x="4193290" y="6487599"/>
                  <a:pt x="4251759" y="6526039"/>
                  <a:pt x="4310890" y="6531129"/>
                </a:cubicBezTo>
                <a:lnTo>
                  <a:pt x="4368780" y="6536108"/>
                </a:lnTo>
                <a:lnTo>
                  <a:pt x="4407468" y="6511832"/>
                </a:lnTo>
                <a:cubicBezTo>
                  <a:pt x="4457515" y="6480436"/>
                  <a:pt x="4484383" y="6438520"/>
                  <a:pt x="4492311" y="6379491"/>
                </a:cubicBezTo>
                <a:lnTo>
                  <a:pt x="4498675" y="6332077"/>
                </a:lnTo>
                <a:lnTo>
                  <a:pt x="4473065" y="6306501"/>
                </a:lnTo>
                <a:cubicBezTo>
                  <a:pt x="4440631" y="6274110"/>
                  <a:pt x="4440776" y="6273133"/>
                  <a:pt x="4480738" y="6252061"/>
                </a:cubicBezTo>
                <a:lnTo>
                  <a:pt x="4514021" y="6234505"/>
                </a:lnTo>
                <a:lnTo>
                  <a:pt x="4479947" y="6221454"/>
                </a:lnTo>
                <a:cubicBezTo>
                  <a:pt x="4461212" y="6214274"/>
                  <a:pt x="4442152" y="6208488"/>
                  <a:pt x="4437590" y="6208581"/>
                </a:cubicBezTo>
                <a:cubicBezTo>
                  <a:pt x="4433027" y="6208691"/>
                  <a:pt x="4353053" y="6250259"/>
                  <a:pt x="4259857" y="6300969"/>
                </a:cubicBezTo>
                <a:close/>
                <a:moveTo>
                  <a:pt x="5202359" y="6226221"/>
                </a:moveTo>
                <a:cubicBezTo>
                  <a:pt x="5193582" y="6249053"/>
                  <a:pt x="5195204" y="6251066"/>
                  <a:pt x="5231198" y="6262129"/>
                </a:cubicBezTo>
                <a:lnTo>
                  <a:pt x="5258490" y="6270507"/>
                </a:lnTo>
                <a:lnTo>
                  <a:pt x="5265968" y="6251024"/>
                </a:lnTo>
                <a:cubicBezTo>
                  <a:pt x="5274745" y="6228184"/>
                  <a:pt x="5273122" y="6226170"/>
                  <a:pt x="5237129" y="6215107"/>
                </a:cubicBezTo>
                <a:lnTo>
                  <a:pt x="5209836" y="6206728"/>
                </a:lnTo>
                <a:lnTo>
                  <a:pt x="5202359" y="6226221"/>
                </a:lnTo>
                <a:close/>
                <a:moveTo>
                  <a:pt x="5464119" y="6225116"/>
                </a:moveTo>
                <a:cubicBezTo>
                  <a:pt x="5464119" y="6240657"/>
                  <a:pt x="5498499" y="6256207"/>
                  <a:pt x="5533719" y="6256581"/>
                </a:cubicBezTo>
                <a:cubicBezTo>
                  <a:pt x="5559992" y="6256870"/>
                  <a:pt x="5550076" y="6223646"/>
                  <a:pt x="5521610" y="6216016"/>
                </a:cubicBezTo>
                <a:cubicBezTo>
                  <a:pt x="5479108" y="6204638"/>
                  <a:pt x="5464119" y="6207009"/>
                  <a:pt x="5464119" y="6225116"/>
                </a:cubicBezTo>
                <a:close/>
                <a:moveTo>
                  <a:pt x="4701619" y="6238618"/>
                </a:moveTo>
                <a:cubicBezTo>
                  <a:pt x="4701619" y="6248594"/>
                  <a:pt x="4709793" y="6256751"/>
                  <a:pt x="4719777" y="6256751"/>
                </a:cubicBezTo>
                <a:cubicBezTo>
                  <a:pt x="4729761" y="6256751"/>
                  <a:pt x="4737927" y="6248594"/>
                  <a:pt x="4737927" y="6238618"/>
                </a:cubicBezTo>
                <a:cubicBezTo>
                  <a:pt x="4737927" y="6228642"/>
                  <a:pt x="4729761" y="6220485"/>
                  <a:pt x="4719777" y="6220485"/>
                </a:cubicBezTo>
                <a:cubicBezTo>
                  <a:pt x="4709793" y="6220485"/>
                  <a:pt x="4701619" y="6228642"/>
                  <a:pt x="4701619" y="6238618"/>
                </a:cubicBezTo>
                <a:close/>
                <a:moveTo>
                  <a:pt x="4962844" y="6240352"/>
                </a:moveTo>
                <a:cubicBezTo>
                  <a:pt x="4953284" y="6265239"/>
                  <a:pt x="4955094" y="6266888"/>
                  <a:pt x="5002058" y="6276269"/>
                </a:cubicBezTo>
                <a:lnTo>
                  <a:pt x="5040507" y="6283950"/>
                </a:lnTo>
                <a:lnTo>
                  <a:pt x="5040507" y="6259674"/>
                </a:lnTo>
                <a:cubicBezTo>
                  <a:pt x="5040507" y="6244711"/>
                  <a:pt x="5030056" y="6232602"/>
                  <a:pt x="5013282" y="6228099"/>
                </a:cubicBezTo>
                <a:cubicBezTo>
                  <a:pt x="4974170" y="6217648"/>
                  <a:pt x="4971307" y="6218336"/>
                  <a:pt x="4962844" y="6240352"/>
                </a:cubicBezTo>
                <a:close/>
                <a:moveTo>
                  <a:pt x="5805157" y="6239255"/>
                </a:moveTo>
                <a:cubicBezTo>
                  <a:pt x="5810621" y="6265511"/>
                  <a:pt x="5832110" y="6267126"/>
                  <a:pt x="5837021" y="6241643"/>
                </a:cubicBezTo>
                <a:cubicBezTo>
                  <a:pt x="5839562" y="6228405"/>
                  <a:pt x="5833631" y="6220485"/>
                  <a:pt x="5821166" y="6220485"/>
                </a:cubicBezTo>
                <a:cubicBezTo>
                  <a:pt x="5809533" y="6220485"/>
                  <a:pt x="5802863" y="6228311"/>
                  <a:pt x="5805157" y="6239255"/>
                </a:cubicBezTo>
                <a:close/>
                <a:moveTo>
                  <a:pt x="2759055" y="6244659"/>
                </a:moveTo>
                <a:cubicBezTo>
                  <a:pt x="2728219" y="6257898"/>
                  <a:pt x="2760040" y="6257898"/>
                  <a:pt x="2801421" y="6244659"/>
                </a:cubicBezTo>
                <a:lnTo>
                  <a:pt x="2831679" y="6234981"/>
                </a:lnTo>
                <a:lnTo>
                  <a:pt x="2807471" y="6234633"/>
                </a:lnTo>
                <a:cubicBezTo>
                  <a:pt x="2794156" y="6234437"/>
                  <a:pt x="2772370" y="6238949"/>
                  <a:pt x="2759055" y="6244659"/>
                </a:cubicBezTo>
                <a:close/>
                <a:moveTo>
                  <a:pt x="2940603" y="6270142"/>
                </a:moveTo>
                <a:lnTo>
                  <a:pt x="2819571" y="6305328"/>
                </a:lnTo>
                <a:lnTo>
                  <a:pt x="2888958" y="6300069"/>
                </a:lnTo>
                <a:cubicBezTo>
                  <a:pt x="2927713" y="6297120"/>
                  <a:pt x="2986478" y="6281520"/>
                  <a:pt x="3022098" y="6264696"/>
                </a:cubicBezTo>
                <a:cubicBezTo>
                  <a:pt x="3104095" y="6225974"/>
                  <a:pt x="3089098" y="6226977"/>
                  <a:pt x="2940603" y="6270142"/>
                </a:cubicBezTo>
                <a:close/>
                <a:moveTo>
                  <a:pt x="5288927" y="6244167"/>
                </a:moveTo>
                <a:cubicBezTo>
                  <a:pt x="5278339" y="6261297"/>
                  <a:pt x="5289547" y="6276770"/>
                  <a:pt x="5317919" y="6284179"/>
                </a:cubicBezTo>
                <a:cubicBezTo>
                  <a:pt x="5332355" y="6287952"/>
                  <a:pt x="5344285" y="6283151"/>
                  <a:pt x="5348644" y="6271807"/>
                </a:cubicBezTo>
                <a:cubicBezTo>
                  <a:pt x="5356989" y="6250115"/>
                  <a:pt x="5356946" y="6250055"/>
                  <a:pt x="5322924" y="6239637"/>
                </a:cubicBezTo>
                <a:cubicBezTo>
                  <a:pt x="5308513" y="6235211"/>
                  <a:pt x="5293209" y="6237250"/>
                  <a:pt x="5288927" y="6244167"/>
                </a:cubicBezTo>
                <a:close/>
                <a:moveTo>
                  <a:pt x="5573052" y="6249409"/>
                </a:moveTo>
                <a:cubicBezTo>
                  <a:pt x="5573052" y="6269913"/>
                  <a:pt x="5605782" y="6284392"/>
                  <a:pt x="5615741" y="6268307"/>
                </a:cubicBezTo>
                <a:cubicBezTo>
                  <a:pt x="5619675" y="6261951"/>
                  <a:pt x="5619530" y="6251313"/>
                  <a:pt x="5615409" y="6244659"/>
                </a:cubicBezTo>
                <a:cubicBezTo>
                  <a:pt x="5604227" y="6226595"/>
                  <a:pt x="5573052" y="6230087"/>
                  <a:pt x="5573052" y="6249409"/>
                </a:cubicBezTo>
                <a:close/>
                <a:moveTo>
                  <a:pt x="5059234" y="6254168"/>
                </a:moveTo>
                <a:cubicBezTo>
                  <a:pt x="5040643" y="6272734"/>
                  <a:pt x="5057730" y="6293458"/>
                  <a:pt x="5101304" y="6305175"/>
                </a:cubicBezTo>
                <a:cubicBezTo>
                  <a:pt x="5151292" y="6318618"/>
                  <a:pt x="5178210" y="6312738"/>
                  <a:pt x="5170631" y="6290025"/>
                </a:cubicBezTo>
                <a:cubicBezTo>
                  <a:pt x="5165703" y="6275266"/>
                  <a:pt x="5069219" y="6244201"/>
                  <a:pt x="5059234" y="6254168"/>
                </a:cubicBezTo>
                <a:close/>
                <a:moveTo>
                  <a:pt x="5372512" y="6270193"/>
                </a:moveTo>
                <a:cubicBezTo>
                  <a:pt x="5364891" y="6282506"/>
                  <a:pt x="5386023" y="6304470"/>
                  <a:pt x="5405915" y="6304921"/>
                </a:cubicBezTo>
                <a:cubicBezTo>
                  <a:pt x="5423843" y="6305320"/>
                  <a:pt x="5430012" y="6277662"/>
                  <a:pt x="5414233" y="6267678"/>
                </a:cubicBezTo>
                <a:cubicBezTo>
                  <a:pt x="5391929" y="6253556"/>
                  <a:pt x="5382454" y="6254142"/>
                  <a:pt x="5372512" y="6270193"/>
                </a:cubicBezTo>
                <a:close/>
                <a:moveTo>
                  <a:pt x="5645668" y="6274883"/>
                </a:moveTo>
                <a:cubicBezTo>
                  <a:pt x="5645668" y="6284851"/>
                  <a:pt x="5653842" y="6293016"/>
                  <a:pt x="5663826" y="6293016"/>
                </a:cubicBezTo>
                <a:cubicBezTo>
                  <a:pt x="5673810" y="6293016"/>
                  <a:pt x="5681984" y="6284851"/>
                  <a:pt x="5681984" y="6274883"/>
                </a:cubicBezTo>
                <a:cubicBezTo>
                  <a:pt x="5681984" y="6264908"/>
                  <a:pt x="5673810" y="6256751"/>
                  <a:pt x="5663826" y="6256751"/>
                </a:cubicBezTo>
                <a:cubicBezTo>
                  <a:pt x="5653842" y="6256751"/>
                  <a:pt x="5645668" y="6264908"/>
                  <a:pt x="5645668" y="6274883"/>
                </a:cubicBezTo>
                <a:close/>
                <a:moveTo>
                  <a:pt x="3407984" y="6311387"/>
                </a:moveTo>
                <a:cubicBezTo>
                  <a:pt x="3352175" y="6334210"/>
                  <a:pt x="3252785" y="6364969"/>
                  <a:pt x="3187111" y="6379763"/>
                </a:cubicBezTo>
                <a:cubicBezTo>
                  <a:pt x="3119636" y="6394964"/>
                  <a:pt x="3072273" y="6411219"/>
                  <a:pt x="3078221" y="6417149"/>
                </a:cubicBezTo>
                <a:cubicBezTo>
                  <a:pt x="3102192" y="6441103"/>
                  <a:pt x="3486063" y="6318737"/>
                  <a:pt x="3510416" y="6279387"/>
                </a:cubicBezTo>
                <a:cubicBezTo>
                  <a:pt x="3519006" y="6265485"/>
                  <a:pt x="3524062" y="6263922"/>
                  <a:pt x="3407984" y="6311387"/>
                </a:cubicBezTo>
                <a:close/>
                <a:moveTo>
                  <a:pt x="5718292" y="6285675"/>
                </a:moveTo>
                <a:cubicBezTo>
                  <a:pt x="5718292" y="6308523"/>
                  <a:pt x="5751056" y="6319680"/>
                  <a:pt x="5758814" y="6299483"/>
                </a:cubicBezTo>
                <a:cubicBezTo>
                  <a:pt x="5766131" y="6280415"/>
                  <a:pt x="5756919" y="6268842"/>
                  <a:pt x="5734419" y="6268842"/>
                </a:cubicBezTo>
                <a:cubicBezTo>
                  <a:pt x="5725549" y="6268842"/>
                  <a:pt x="5718292" y="6276413"/>
                  <a:pt x="5718292" y="6285675"/>
                </a:cubicBezTo>
                <a:close/>
                <a:moveTo>
                  <a:pt x="3569972" y="6312109"/>
                </a:moveTo>
                <a:cubicBezTo>
                  <a:pt x="3536689" y="6328228"/>
                  <a:pt x="3444096" y="6362369"/>
                  <a:pt x="3364215" y="6388013"/>
                </a:cubicBezTo>
                <a:cubicBezTo>
                  <a:pt x="3284335" y="6413632"/>
                  <a:pt x="3199916" y="6440746"/>
                  <a:pt x="3176617" y="6448241"/>
                </a:cubicBezTo>
                <a:lnTo>
                  <a:pt x="3134260" y="6461861"/>
                </a:lnTo>
                <a:lnTo>
                  <a:pt x="3196551" y="6456729"/>
                </a:lnTo>
                <a:cubicBezTo>
                  <a:pt x="3230820" y="6453899"/>
                  <a:pt x="3301618" y="6437271"/>
                  <a:pt x="3353892" y="6419767"/>
                </a:cubicBezTo>
                <a:cubicBezTo>
                  <a:pt x="3496030" y="6372183"/>
                  <a:pt x="3695227" y="6276031"/>
                  <a:pt x="3639563" y="6281876"/>
                </a:cubicBezTo>
                <a:cubicBezTo>
                  <a:pt x="3634566" y="6282403"/>
                  <a:pt x="3603255" y="6296007"/>
                  <a:pt x="3569972" y="6312109"/>
                </a:cubicBezTo>
                <a:close/>
                <a:moveTo>
                  <a:pt x="5185747" y="6303689"/>
                </a:moveTo>
                <a:cubicBezTo>
                  <a:pt x="5185747" y="6318252"/>
                  <a:pt x="5196437" y="6328500"/>
                  <a:pt x="5215402" y="6332120"/>
                </a:cubicBezTo>
                <a:cubicBezTo>
                  <a:pt x="5257174" y="6340098"/>
                  <a:pt x="5266758" y="6307691"/>
                  <a:pt x="5227094" y="6292625"/>
                </a:cubicBezTo>
                <a:cubicBezTo>
                  <a:pt x="5186342" y="6277152"/>
                  <a:pt x="5185747" y="6277314"/>
                  <a:pt x="5185747" y="6303689"/>
                </a:cubicBezTo>
                <a:close/>
                <a:moveTo>
                  <a:pt x="5452019" y="6296245"/>
                </a:moveTo>
                <a:cubicBezTo>
                  <a:pt x="5452019" y="6318618"/>
                  <a:pt x="5511167" y="6335476"/>
                  <a:pt x="5528612" y="6318057"/>
                </a:cubicBezTo>
                <a:cubicBezTo>
                  <a:pt x="5545045" y="6301641"/>
                  <a:pt x="5537143" y="6294911"/>
                  <a:pt x="5490469" y="6285581"/>
                </a:cubicBezTo>
                <a:lnTo>
                  <a:pt x="5452019" y="6277900"/>
                </a:lnTo>
                <a:lnTo>
                  <a:pt x="5452019" y="6296245"/>
                </a:lnTo>
                <a:close/>
                <a:moveTo>
                  <a:pt x="5792768" y="6299686"/>
                </a:moveTo>
                <a:cubicBezTo>
                  <a:pt x="5795088" y="6311531"/>
                  <a:pt x="5804282" y="6323665"/>
                  <a:pt x="5813255" y="6326639"/>
                </a:cubicBezTo>
                <a:cubicBezTo>
                  <a:pt x="5823664" y="6330106"/>
                  <a:pt x="5828014" y="6324294"/>
                  <a:pt x="5825355" y="6310520"/>
                </a:cubicBezTo>
                <a:cubicBezTo>
                  <a:pt x="5823044" y="6298667"/>
                  <a:pt x="5813841" y="6286533"/>
                  <a:pt x="5804877" y="6283559"/>
                </a:cubicBezTo>
                <a:cubicBezTo>
                  <a:pt x="5794468" y="6280092"/>
                  <a:pt x="5790109" y="6285904"/>
                  <a:pt x="5792768" y="6299686"/>
                </a:cubicBezTo>
                <a:close/>
                <a:moveTo>
                  <a:pt x="1405524" y="6301072"/>
                </a:moveTo>
                <a:cubicBezTo>
                  <a:pt x="1401080" y="6305499"/>
                  <a:pt x="1397613" y="6317743"/>
                  <a:pt x="1397809" y="6328271"/>
                </a:cubicBezTo>
                <a:lnTo>
                  <a:pt x="1398183" y="6347406"/>
                </a:lnTo>
                <a:lnTo>
                  <a:pt x="1411030" y="6325348"/>
                </a:lnTo>
                <a:cubicBezTo>
                  <a:pt x="1424065" y="6302958"/>
                  <a:pt x="1420284" y="6286329"/>
                  <a:pt x="1405524" y="6301072"/>
                </a:cubicBezTo>
                <a:close/>
                <a:moveTo>
                  <a:pt x="1441832" y="6301072"/>
                </a:moveTo>
                <a:cubicBezTo>
                  <a:pt x="1428254" y="6314624"/>
                  <a:pt x="1433590" y="6370348"/>
                  <a:pt x="1450601" y="6392738"/>
                </a:cubicBezTo>
                <a:cubicBezTo>
                  <a:pt x="1474775" y="6424542"/>
                  <a:pt x="1485532" y="6418170"/>
                  <a:pt x="1463738" y="6384955"/>
                </a:cubicBezTo>
                <a:cubicBezTo>
                  <a:pt x="1451672" y="6366541"/>
                  <a:pt x="1447636" y="6344542"/>
                  <a:pt x="1452674" y="6324515"/>
                </a:cubicBezTo>
                <a:cubicBezTo>
                  <a:pt x="1460551" y="6293118"/>
                  <a:pt x="1457152" y="6285760"/>
                  <a:pt x="1441832" y="6301072"/>
                </a:cubicBezTo>
                <a:close/>
                <a:moveTo>
                  <a:pt x="3739420" y="6316230"/>
                </a:moveTo>
                <a:cubicBezTo>
                  <a:pt x="3712790" y="6328067"/>
                  <a:pt x="3574356" y="6377689"/>
                  <a:pt x="3431793" y="6426522"/>
                </a:cubicBezTo>
                <a:cubicBezTo>
                  <a:pt x="3158969" y="6519947"/>
                  <a:pt x="3099141" y="6555703"/>
                  <a:pt x="3342514" y="6479875"/>
                </a:cubicBezTo>
                <a:cubicBezTo>
                  <a:pt x="3493371" y="6432878"/>
                  <a:pt x="3695244" y="6355733"/>
                  <a:pt x="3768327" y="6317157"/>
                </a:cubicBezTo>
                <a:cubicBezTo>
                  <a:pt x="3823235" y="6288181"/>
                  <a:pt x="3803938" y="6287561"/>
                  <a:pt x="3739420" y="6316230"/>
                </a:cubicBezTo>
                <a:close/>
                <a:moveTo>
                  <a:pt x="4943683" y="6315882"/>
                </a:moveTo>
                <a:cubicBezTo>
                  <a:pt x="4943683" y="6344389"/>
                  <a:pt x="5002882" y="6362845"/>
                  <a:pt x="5017998" y="6339045"/>
                </a:cubicBezTo>
                <a:cubicBezTo>
                  <a:pt x="5033403" y="6314769"/>
                  <a:pt x="5030667" y="6308523"/>
                  <a:pt x="5001174" y="6300630"/>
                </a:cubicBezTo>
                <a:cubicBezTo>
                  <a:pt x="4956131" y="6288581"/>
                  <a:pt x="4943683" y="6291878"/>
                  <a:pt x="4943683" y="6315882"/>
                </a:cubicBezTo>
                <a:close/>
                <a:moveTo>
                  <a:pt x="5272391" y="6324489"/>
                </a:moveTo>
                <a:cubicBezTo>
                  <a:pt x="5277864" y="6353159"/>
                  <a:pt x="5330988" y="6363737"/>
                  <a:pt x="5330988" y="6336164"/>
                </a:cubicBezTo>
                <a:cubicBezTo>
                  <a:pt x="5330988" y="6325722"/>
                  <a:pt x="5325991" y="6317190"/>
                  <a:pt x="5319873" y="6317190"/>
                </a:cubicBezTo>
                <a:cubicBezTo>
                  <a:pt x="5313764" y="6317190"/>
                  <a:pt x="5299591" y="6313672"/>
                  <a:pt x="5288383" y="6309381"/>
                </a:cubicBezTo>
                <a:lnTo>
                  <a:pt x="5268016" y="6301573"/>
                </a:lnTo>
                <a:lnTo>
                  <a:pt x="5272391" y="6324489"/>
                </a:lnTo>
                <a:close/>
                <a:moveTo>
                  <a:pt x="5560952" y="6321940"/>
                </a:moveTo>
                <a:cubicBezTo>
                  <a:pt x="5560952" y="6342443"/>
                  <a:pt x="5593674" y="6356923"/>
                  <a:pt x="5603633" y="6340829"/>
                </a:cubicBezTo>
                <a:cubicBezTo>
                  <a:pt x="5607567" y="6334473"/>
                  <a:pt x="5607422" y="6323835"/>
                  <a:pt x="5603309" y="6317190"/>
                </a:cubicBezTo>
                <a:cubicBezTo>
                  <a:pt x="5592128" y="6299117"/>
                  <a:pt x="5560952" y="6302609"/>
                  <a:pt x="5560952" y="6321940"/>
                </a:cubicBezTo>
                <a:close/>
                <a:moveTo>
                  <a:pt x="2291725" y="6340132"/>
                </a:moveTo>
                <a:cubicBezTo>
                  <a:pt x="2261034" y="6352122"/>
                  <a:pt x="2198461" y="6388574"/>
                  <a:pt x="2152696" y="6421152"/>
                </a:cubicBezTo>
                <a:lnTo>
                  <a:pt x="2069476" y="6480368"/>
                </a:lnTo>
                <a:lnTo>
                  <a:pt x="2098069" y="6484429"/>
                </a:lnTo>
                <a:lnTo>
                  <a:pt x="2126653" y="6488491"/>
                </a:lnTo>
                <a:lnTo>
                  <a:pt x="2176590" y="6441451"/>
                </a:lnTo>
                <a:cubicBezTo>
                  <a:pt x="2247481" y="6374664"/>
                  <a:pt x="2258799" y="6367340"/>
                  <a:pt x="2331211" y="6341330"/>
                </a:cubicBezTo>
                <a:cubicBezTo>
                  <a:pt x="2366814" y="6328525"/>
                  <a:pt x="2385065" y="6318117"/>
                  <a:pt x="2371759" y="6318193"/>
                </a:cubicBezTo>
                <a:cubicBezTo>
                  <a:pt x="2358444" y="6318261"/>
                  <a:pt x="2322433" y="6328126"/>
                  <a:pt x="2291725" y="6340132"/>
                </a:cubicBezTo>
                <a:close/>
                <a:moveTo>
                  <a:pt x="5037541" y="6339308"/>
                </a:moveTo>
                <a:lnTo>
                  <a:pt x="5031237" y="6363372"/>
                </a:lnTo>
                <a:lnTo>
                  <a:pt x="5086204" y="6377205"/>
                </a:lnTo>
                <a:lnTo>
                  <a:pt x="5141146" y="6391021"/>
                </a:lnTo>
                <a:lnTo>
                  <a:pt x="5151156" y="6375259"/>
                </a:lnTo>
                <a:cubicBezTo>
                  <a:pt x="5167003" y="6350320"/>
                  <a:pt x="5163723" y="6344857"/>
                  <a:pt x="5128256" y="6337124"/>
                </a:cubicBezTo>
                <a:cubicBezTo>
                  <a:pt x="5109945" y="6333131"/>
                  <a:pt x="5083468" y="6326571"/>
                  <a:pt x="5069414" y="6322543"/>
                </a:cubicBezTo>
                <a:lnTo>
                  <a:pt x="5043838" y="6315244"/>
                </a:lnTo>
                <a:lnTo>
                  <a:pt x="5037541" y="6339308"/>
                </a:lnTo>
                <a:close/>
                <a:moveTo>
                  <a:pt x="5639737" y="6329086"/>
                </a:moveTo>
                <a:cubicBezTo>
                  <a:pt x="5630823" y="6343506"/>
                  <a:pt x="5642150" y="6365539"/>
                  <a:pt x="5658490" y="6365539"/>
                </a:cubicBezTo>
                <a:cubicBezTo>
                  <a:pt x="5673215" y="6365539"/>
                  <a:pt x="5673317" y="6332816"/>
                  <a:pt x="5658608" y="6323750"/>
                </a:cubicBezTo>
                <a:cubicBezTo>
                  <a:pt x="5652414" y="6319918"/>
                  <a:pt x="5643926" y="6322323"/>
                  <a:pt x="5639737" y="6329086"/>
                </a:cubicBezTo>
                <a:close/>
                <a:moveTo>
                  <a:pt x="1470068" y="6340217"/>
                </a:moveTo>
                <a:cubicBezTo>
                  <a:pt x="1470068" y="6348052"/>
                  <a:pt x="1479601" y="6364443"/>
                  <a:pt x="1491251" y="6376636"/>
                </a:cubicBezTo>
                <a:cubicBezTo>
                  <a:pt x="1517125" y="6403725"/>
                  <a:pt x="1566892" y="6420812"/>
                  <a:pt x="1566892" y="6402611"/>
                </a:cubicBezTo>
                <a:cubicBezTo>
                  <a:pt x="1566892" y="6395516"/>
                  <a:pt x="1559457" y="6389713"/>
                  <a:pt x="1550382" y="6389713"/>
                </a:cubicBezTo>
                <a:cubicBezTo>
                  <a:pt x="1541307" y="6389713"/>
                  <a:pt x="1519521" y="6375378"/>
                  <a:pt x="1501974" y="6357849"/>
                </a:cubicBezTo>
                <a:cubicBezTo>
                  <a:pt x="1484419" y="6340328"/>
                  <a:pt x="1470068" y="6332383"/>
                  <a:pt x="1470068" y="6340217"/>
                </a:cubicBezTo>
                <a:close/>
                <a:moveTo>
                  <a:pt x="5360812" y="6342078"/>
                </a:moveTo>
                <a:cubicBezTo>
                  <a:pt x="5356020" y="6349828"/>
                  <a:pt x="5359597" y="6360899"/>
                  <a:pt x="5368774" y="6366703"/>
                </a:cubicBezTo>
                <a:cubicBezTo>
                  <a:pt x="5394358" y="6382881"/>
                  <a:pt x="5405770" y="6379669"/>
                  <a:pt x="5401462" y="6357475"/>
                </a:cubicBezTo>
                <a:cubicBezTo>
                  <a:pt x="5396602" y="6332392"/>
                  <a:pt x="5372453" y="6323249"/>
                  <a:pt x="5360812" y="6342078"/>
                </a:cubicBezTo>
                <a:close/>
                <a:moveTo>
                  <a:pt x="1356088" y="6351833"/>
                </a:moveTo>
                <a:cubicBezTo>
                  <a:pt x="1350871" y="6360253"/>
                  <a:pt x="1349885" y="6370407"/>
                  <a:pt x="1353879" y="6374401"/>
                </a:cubicBezTo>
                <a:cubicBezTo>
                  <a:pt x="1364704" y="6385218"/>
                  <a:pt x="1376524" y="6369312"/>
                  <a:pt x="1370661" y="6351782"/>
                </a:cubicBezTo>
                <a:lnTo>
                  <a:pt x="1365571" y="6336512"/>
                </a:lnTo>
                <a:lnTo>
                  <a:pt x="1356088" y="6351833"/>
                </a:lnTo>
                <a:close/>
                <a:moveTo>
                  <a:pt x="5706183" y="6359497"/>
                </a:moveTo>
                <a:cubicBezTo>
                  <a:pt x="5706183" y="6369464"/>
                  <a:pt x="5714358" y="6377630"/>
                  <a:pt x="5724342" y="6377630"/>
                </a:cubicBezTo>
                <a:cubicBezTo>
                  <a:pt x="5734326" y="6377630"/>
                  <a:pt x="5742500" y="6369464"/>
                  <a:pt x="5742500" y="6359497"/>
                </a:cubicBezTo>
                <a:cubicBezTo>
                  <a:pt x="5742500" y="6349522"/>
                  <a:pt x="5734326" y="6341365"/>
                  <a:pt x="5724342" y="6341365"/>
                </a:cubicBezTo>
                <a:cubicBezTo>
                  <a:pt x="5714358" y="6341365"/>
                  <a:pt x="5706183" y="6349522"/>
                  <a:pt x="5706183" y="6359497"/>
                </a:cubicBezTo>
                <a:close/>
                <a:moveTo>
                  <a:pt x="5169025" y="6372209"/>
                </a:moveTo>
                <a:cubicBezTo>
                  <a:pt x="5158650" y="6399213"/>
                  <a:pt x="5157996" y="6398312"/>
                  <a:pt x="5192757" y="6404948"/>
                </a:cubicBezTo>
                <a:cubicBezTo>
                  <a:pt x="5212921" y="6408789"/>
                  <a:pt x="5226295" y="6404837"/>
                  <a:pt x="5230552" y="6393741"/>
                </a:cubicBezTo>
                <a:cubicBezTo>
                  <a:pt x="5238335" y="6373509"/>
                  <a:pt x="5236220" y="6371028"/>
                  <a:pt x="5202308" y="6360627"/>
                </a:cubicBezTo>
                <a:cubicBezTo>
                  <a:pt x="5184515" y="6355181"/>
                  <a:pt x="5174191" y="6358784"/>
                  <a:pt x="5169025" y="6372209"/>
                </a:cubicBezTo>
                <a:close/>
                <a:moveTo>
                  <a:pt x="5435884" y="6361511"/>
                </a:moveTo>
                <a:cubicBezTo>
                  <a:pt x="5419858" y="6377503"/>
                  <a:pt x="5428499" y="6386824"/>
                  <a:pt x="5466354" y="6394395"/>
                </a:cubicBezTo>
                <a:cubicBezTo>
                  <a:pt x="5491607" y="6399433"/>
                  <a:pt x="5508126" y="6396833"/>
                  <a:pt x="5514311" y="6386841"/>
                </a:cubicBezTo>
                <a:cubicBezTo>
                  <a:pt x="5528357" y="6364145"/>
                  <a:pt x="5456472" y="6340939"/>
                  <a:pt x="5435884" y="6361511"/>
                </a:cubicBezTo>
                <a:close/>
                <a:moveTo>
                  <a:pt x="5778808" y="6371580"/>
                </a:moveTo>
                <a:cubicBezTo>
                  <a:pt x="5778808" y="6381556"/>
                  <a:pt x="5786974" y="6389713"/>
                  <a:pt x="5796958" y="6389713"/>
                </a:cubicBezTo>
                <a:cubicBezTo>
                  <a:pt x="5806942" y="6389713"/>
                  <a:pt x="5815116" y="6381556"/>
                  <a:pt x="5815116" y="6371580"/>
                </a:cubicBezTo>
                <a:cubicBezTo>
                  <a:pt x="5815116" y="6361613"/>
                  <a:pt x="5806942" y="6353447"/>
                  <a:pt x="5796958" y="6353447"/>
                </a:cubicBezTo>
                <a:cubicBezTo>
                  <a:pt x="5786974" y="6353447"/>
                  <a:pt x="5778808" y="6361613"/>
                  <a:pt x="5778808" y="6371580"/>
                </a:cubicBezTo>
                <a:close/>
                <a:moveTo>
                  <a:pt x="4926136" y="6376644"/>
                </a:moveTo>
                <a:cubicBezTo>
                  <a:pt x="4914215" y="6395907"/>
                  <a:pt x="4927165" y="6410225"/>
                  <a:pt x="4962614" y="6416997"/>
                </a:cubicBezTo>
                <a:cubicBezTo>
                  <a:pt x="4982956" y="6420880"/>
                  <a:pt x="4996322" y="6416946"/>
                  <a:pt x="5000596" y="6405823"/>
                </a:cubicBezTo>
                <a:cubicBezTo>
                  <a:pt x="5008804" y="6384479"/>
                  <a:pt x="5005822" y="6381530"/>
                  <a:pt x="4966158" y="6371580"/>
                </a:cubicBezTo>
                <a:cubicBezTo>
                  <a:pt x="4947651" y="6366940"/>
                  <a:pt x="4930818" y="6369065"/>
                  <a:pt x="4926136" y="6376644"/>
                </a:cubicBezTo>
                <a:close/>
                <a:moveTo>
                  <a:pt x="5254446" y="6394573"/>
                </a:moveTo>
                <a:cubicBezTo>
                  <a:pt x="5246340" y="6415663"/>
                  <a:pt x="5256009" y="6425978"/>
                  <a:pt x="5283880" y="6425978"/>
                </a:cubicBezTo>
                <a:cubicBezTo>
                  <a:pt x="5312430" y="6425978"/>
                  <a:pt x="5326263" y="6401812"/>
                  <a:pt x="5305301" y="6388557"/>
                </a:cubicBezTo>
                <a:cubicBezTo>
                  <a:pt x="5280855" y="6373084"/>
                  <a:pt x="5261839" y="6375327"/>
                  <a:pt x="5254446" y="6394573"/>
                </a:cubicBezTo>
                <a:close/>
                <a:moveTo>
                  <a:pt x="5548844" y="6394462"/>
                </a:moveTo>
                <a:cubicBezTo>
                  <a:pt x="5548844" y="6417311"/>
                  <a:pt x="5581608" y="6428468"/>
                  <a:pt x="5589366" y="6408270"/>
                </a:cubicBezTo>
                <a:cubicBezTo>
                  <a:pt x="5596690" y="6389203"/>
                  <a:pt x="5587480" y="6377630"/>
                  <a:pt x="5564979" y="6377630"/>
                </a:cubicBezTo>
                <a:cubicBezTo>
                  <a:pt x="5556108" y="6377630"/>
                  <a:pt x="5548844" y="6385209"/>
                  <a:pt x="5548844" y="6394462"/>
                </a:cubicBezTo>
                <a:close/>
                <a:moveTo>
                  <a:pt x="5022366" y="6401779"/>
                </a:moveTo>
                <a:cubicBezTo>
                  <a:pt x="5017692" y="6409324"/>
                  <a:pt x="5017514" y="6419121"/>
                  <a:pt x="5021941" y="6423557"/>
                </a:cubicBezTo>
                <a:cubicBezTo>
                  <a:pt x="5034686" y="6436277"/>
                  <a:pt x="5123370" y="6460077"/>
                  <a:pt x="5130712" y="6452736"/>
                </a:cubicBezTo>
                <a:cubicBezTo>
                  <a:pt x="5147094" y="6436387"/>
                  <a:pt x="5134527" y="6416343"/>
                  <a:pt x="5104056" y="6410199"/>
                </a:cubicBezTo>
                <a:cubicBezTo>
                  <a:pt x="5085737" y="6406520"/>
                  <a:pt x="5061792" y="6400028"/>
                  <a:pt x="5050814" y="6395780"/>
                </a:cubicBezTo>
                <a:cubicBezTo>
                  <a:pt x="5039836" y="6391540"/>
                  <a:pt x="5027039" y="6394233"/>
                  <a:pt x="5022366" y="6401779"/>
                </a:cubicBezTo>
                <a:close/>
                <a:moveTo>
                  <a:pt x="5627518" y="6401804"/>
                </a:moveTo>
                <a:cubicBezTo>
                  <a:pt x="5618689" y="6416062"/>
                  <a:pt x="5630143" y="6438061"/>
                  <a:pt x="5646381" y="6438061"/>
                </a:cubicBezTo>
                <a:cubicBezTo>
                  <a:pt x="5652652" y="6438061"/>
                  <a:pt x="5657776" y="6427185"/>
                  <a:pt x="5657776" y="6413887"/>
                </a:cubicBezTo>
                <a:cubicBezTo>
                  <a:pt x="5657776" y="6388396"/>
                  <a:pt x="5640162" y="6381360"/>
                  <a:pt x="5627518" y="6401804"/>
                </a:cubicBezTo>
                <a:close/>
                <a:moveTo>
                  <a:pt x="4794220" y="6419546"/>
                </a:moveTo>
                <a:cubicBezTo>
                  <a:pt x="4786165" y="6440508"/>
                  <a:pt x="4791739" y="6444578"/>
                  <a:pt x="4843834" y="6455735"/>
                </a:cubicBezTo>
                <a:lnTo>
                  <a:pt x="4883167" y="6464164"/>
                </a:lnTo>
                <a:lnTo>
                  <a:pt x="4883167" y="6440432"/>
                </a:lnTo>
                <a:cubicBezTo>
                  <a:pt x="4883167" y="6404897"/>
                  <a:pt x="4806736" y="6386943"/>
                  <a:pt x="4794220" y="6419546"/>
                </a:cubicBezTo>
                <a:close/>
                <a:moveTo>
                  <a:pt x="5343087" y="6418637"/>
                </a:moveTo>
                <a:cubicBezTo>
                  <a:pt x="5343087" y="6439140"/>
                  <a:pt x="5375818" y="6453619"/>
                  <a:pt x="5385777" y="6437534"/>
                </a:cubicBezTo>
                <a:cubicBezTo>
                  <a:pt x="5389710" y="6431178"/>
                  <a:pt x="5389566" y="6420540"/>
                  <a:pt x="5385454" y="6413887"/>
                </a:cubicBezTo>
                <a:cubicBezTo>
                  <a:pt x="5374272" y="6395822"/>
                  <a:pt x="5343087" y="6399314"/>
                  <a:pt x="5343087" y="6418637"/>
                </a:cubicBezTo>
                <a:close/>
                <a:moveTo>
                  <a:pt x="5694084" y="6425978"/>
                </a:moveTo>
                <a:cubicBezTo>
                  <a:pt x="5694084" y="6439276"/>
                  <a:pt x="5701927" y="6450152"/>
                  <a:pt x="5711520" y="6450152"/>
                </a:cubicBezTo>
                <a:cubicBezTo>
                  <a:pt x="5736798" y="6450152"/>
                  <a:pt x="5748448" y="6425069"/>
                  <a:pt x="5728913" y="6412731"/>
                </a:cubicBezTo>
                <a:cubicBezTo>
                  <a:pt x="5703014" y="6396340"/>
                  <a:pt x="5694084" y="6399731"/>
                  <a:pt x="5694084" y="6425978"/>
                </a:cubicBezTo>
                <a:close/>
                <a:moveTo>
                  <a:pt x="5420657" y="6427754"/>
                </a:moveTo>
                <a:cubicBezTo>
                  <a:pt x="5410545" y="6444094"/>
                  <a:pt x="5426231" y="6457324"/>
                  <a:pt x="5467144" y="6466951"/>
                </a:cubicBezTo>
                <a:lnTo>
                  <a:pt x="5500436" y="6474785"/>
                </a:lnTo>
                <a:lnTo>
                  <a:pt x="5500436" y="6457613"/>
                </a:lnTo>
                <a:cubicBezTo>
                  <a:pt x="5500436" y="6435784"/>
                  <a:pt x="5431627" y="6410029"/>
                  <a:pt x="5420657" y="6427754"/>
                </a:cubicBezTo>
                <a:close/>
                <a:moveTo>
                  <a:pt x="5149439" y="6441978"/>
                </a:moveTo>
                <a:cubicBezTo>
                  <a:pt x="5149439" y="6465422"/>
                  <a:pt x="5195867" y="6481150"/>
                  <a:pt x="5213396" y="6463646"/>
                </a:cubicBezTo>
                <a:cubicBezTo>
                  <a:pt x="5229669" y="6447382"/>
                  <a:pt x="5224723" y="6442225"/>
                  <a:pt x="5182697" y="6431697"/>
                </a:cubicBezTo>
                <a:lnTo>
                  <a:pt x="5149439" y="6423353"/>
                </a:lnTo>
                <a:lnTo>
                  <a:pt x="5149439" y="6441978"/>
                </a:lnTo>
                <a:close/>
                <a:moveTo>
                  <a:pt x="5766699" y="6444111"/>
                </a:moveTo>
                <a:cubicBezTo>
                  <a:pt x="5766699" y="6454078"/>
                  <a:pt x="5774874" y="6462243"/>
                  <a:pt x="5784858" y="6462243"/>
                </a:cubicBezTo>
                <a:cubicBezTo>
                  <a:pt x="5794842" y="6462243"/>
                  <a:pt x="5803016" y="6454078"/>
                  <a:pt x="5803016" y="6444111"/>
                </a:cubicBezTo>
                <a:cubicBezTo>
                  <a:pt x="5803016" y="6434135"/>
                  <a:pt x="5794842" y="6425978"/>
                  <a:pt x="5784858" y="6425978"/>
                </a:cubicBezTo>
                <a:cubicBezTo>
                  <a:pt x="5774874" y="6425978"/>
                  <a:pt x="5766699" y="6434135"/>
                  <a:pt x="5766699" y="6444111"/>
                </a:cubicBezTo>
                <a:close/>
                <a:moveTo>
                  <a:pt x="4907375" y="6454894"/>
                </a:moveTo>
                <a:cubicBezTo>
                  <a:pt x="4907375" y="6477946"/>
                  <a:pt x="4968783" y="6492450"/>
                  <a:pt x="4981231" y="6472321"/>
                </a:cubicBezTo>
                <a:cubicBezTo>
                  <a:pt x="4992813" y="6453619"/>
                  <a:pt x="4972131" y="6438503"/>
                  <a:pt x="4934608" y="6438248"/>
                </a:cubicBezTo>
                <a:cubicBezTo>
                  <a:pt x="4919322" y="6438146"/>
                  <a:pt x="4907375" y="6445454"/>
                  <a:pt x="4907375" y="6454894"/>
                </a:cubicBezTo>
                <a:close/>
                <a:moveTo>
                  <a:pt x="5240128" y="6462371"/>
                </a:moveTo>
                <a:cubicBezTo>
                  <a:pt x="5230034" y="6478694"/>
                  <a:pt x="5232175" y="6480937"/>
                  <a:pt x="5268559" y="6492120"/>
                </a:cubicBezTo>
                <a:lnTo>
                  <a:pt x="5296906" y="6500837"/>
                </a:lnTo>
                <a:lnTo>
                  <a:pt x="5292623" y="6478652"/>
                </a:lnTo>
                <a:cubicBezTo>
                  <a:pt x="5287703" y="6453152"/>
                  <a:pt x="5252585" y="6442258"/>
                  <a:pt x="5240128" y="6462371"/>
                </a:cubicBezTo>
                <a:close/>
                <a:moveTo>
                  <a:pt x="5536744" y="6468285"/>
                </a:moveTo>
                <a:cubicBezTo>
                  <a:pt x="5536744" y="6480733"/>
                  <a:pt x="5544671" y="6486656"/>
                  <a:pt x="5557918" y="6484115"/>
                </a:cubicBezTo>
                <a:cubicBezTo>
                  <a:pt x="5583435" y="6479212"/>
                  <a:pt x="5581829" y="6457757"/>
                  <a:pt x="5555539" y="6452294"/>
                </a:cubicBezTo>
                <a:cubicBezTo>
                  <a:pt x="5544570" y="6450008"/>
                  <a:pt x="5536744" y="6456669"/>
                  <a:pt x="5536744" y="6468285"/>
                </a:cubicBezTo>
                <a:close/>
                <a:moveTo>
                  <a:pt x="4778067" y="6481795"/>
                </a:moveTo>
                <a:cubicBezTo>
                  <a:pt x="4769000" y="6505417"/>
                  <a:pt x="4774345" y="6509250"/>
                  <a:pt x="4821971" y="6513235"/>
                </a:cubicBezTo>
                <a:cubicBezTo>
                  <a:pt x="4877278" y="6517882"/>
                  <a:pt x="4881527" y="6493683"/>
                  <a:pt x="4828284" y="6477360"/>
                </a:cubicBezTo>
                <a:lnTo>
                  <a:pt x="4784890" y="6464053"/>
                </a:lnTo>
                <a:lnTo>
                  <a:pt x="4778067" y="6481795"/>
                </a:lnTo>
                <a:close/>
                <a:moveTo>
                  <a:pt x="5000307" y="6479111"/>
                </a:moveTo>
                <a:lnTo>
                  <a:pt x="4993816" y="6496002"/>
                </a:lnTo>
                <a:lnTo>
                  <a:pt x="5074656" y="6515911"/>
                </a:lnTo>
                <a:cubicBezTo>
                  <a:pt x="5119122" y="6526864"/>
                  <a:pt x="5165032" y="6538666"/>
                  <a:pt x="5176672" y="6542150"/>
                </a:cubicBezTo>
                <a:cubicBezTo>
                  <a:pt x="5190250" y="6546212"/>
                  <a:pt x="5197855" y="6541971"/>
                  <a:pt x="5197855" y="6530356"/>
                </a:cubicBezTo>
                <a:cubicBezTo>
                  <a:pt x="5197855" y="6510286"/>
                  <a:pt x="5156628" y="6492638"/>
                  <a:pt x="5137441" y="6504474"/>
                </a:cubicBezTo>
                <a:cubicBezTo>
                  <a:pt x="5130728" y="6508620"/>
                  <a:pt x="5125231" y="6507125"/>
                  <a:pt x="5125231" y="6501126"/>
                </a:cubicBezTo>
                <a:cubicBezTo>
                  <a:pt x="5125231" y="6490972"/>
                  <a:pt x="5046914" y="6462243"/>
                  <a:pt x="5019222" y="6462243"/>
                </a:cubicBezTo>
                <a:cubicBezTo>
                  <a:pt x="5012382" y="6462243"/>
                  <a:pt x="5003876" y="6469831"/>
                  <a:pt x="5000307" y="6479111"/>
                </a:cubicBezTo>
                <a:close/>
                <a:moveTo>
                  <a:pt x="5611501" y="6482390"/>
                </a:moveTo>
                <a:cubicBezTo>
                  <a:pt x="5617389" y="6512716"/>
                  <a:pt x="5645668" y="6516879"/>
                  <a:pt x="5645668" y="6487420"/>
                </a:cubicBezTo>
                <a:cubicBezTo>
                  <a:pt x="5645668" y="6472576"/>
                  <a:pt x="5637850" y="6462243"/>
                  <a:pt x="5626634" y="6462243"/>
                </a:cubicBezTo>
                <a:cubicBezTo>
                  <a:pt x="5615350" y="6462243"/>
                  <a:pt x="5609181" y="6470460"/>
                  <a:pt x="5611501" y="6482390"/>
                </a:cubicBezTo>
                <a:close/>
                <a:moveTo>
                  <a:pt x="2642033" y="6485288"/>
                </a:moveTo>
                <a:cubicBezTo>
                  <a:pt x="2597636" y="6489230"/>
                  <a:pt x="2558286" y="6495493"/>
                  <a:pt x="2554607" y="6499189"/>
                </a:cubicBezTo>
                <a:cubicBezTo>
                  <a:pt x="2544445" y="6509385"/>
                  <a:pt x="2767603" y="6496801"/>
                  <a:pt x="2795371" y="6485619"/>
                </a:cubicBezTo>
                <a:lnTo>
                  <a:pt x="2819571" y="6475864"/>
                </a:lnTo>
                <a:lnTo>
                  <a:pt x="2771163" y="6477003"/>
                </a:lnTo>
                <a:cubicBezTo>
                  <a:pt x="2744533" y="6477615"/>
                  <a:pt x="2686422" y="6481354"/>
                  <a:pt x="2642033" y="6485288"/>
                </a:cubicBezTo>
                <a:close/>
                <a:moveTo>
                  <a:pt x="5324887" y="6486503"/>
                </a:moveTo>
                <a:cubicBezTo>
                  <a:pt x="5315693" y="6501356"/>
                  <a:pt x="5349001" y="6515834"/>
                  <a:pt x="5366913" y="6504788"/>
                </a:cubicBezTo>
                <a:cubicBezTo>
                  <a:pt x="5373999" y="6500412"/>
                  <a:pt x="5376668" y="6491771"/>
                  <a:pt x="5372827" y="6485585"/>
                </a:cubicBezTo>
                <a:cubicBezTo>
                  <a:pt x="5363591" y="6470656"/>
                  <a:pt x="5334344" y="6471208"/>
                  <a:pt x="5324887" y="6486503"/>
                </a:cubicBezTo>
                <a:close/>
                <a:moveTo>
                  <a:pt x="5681984" y="6498501"/>
                </a:moveTo>
                <a:cubicBezTo>
                  <a:pt x="5681984" y="6511799"/>
                  <a:pt x="5689827" y="6522675"/>
                  <a:pt x="5699420" y="6522675"/>
                </a:cubicBezTo>
                <a:cubicBezTo>
                  <a:pt x="5724690" y="6522675"/>
                  <a:pt x="5736348" y="6497600"/>
                  <a:pt x="5716813" y="6485254"/>
                </a:cubicBezTo>
                <a:cubicBezTo>
                  <a:pt x="5690914" y="6468863"/>
                  <a:pt x="5681984" y="6472262"/>
                  <a:pt x="5681984" y="6498501"/>
                </a:cubicBezTo>
                <a:close/>
                <a:moveTo>
                  <a:pt x="5403603" y="6504550"/>
                </a:moveTo>
                <a:cubicBezTo>
                  <a:pt x="5403603" y="6514518"/>
                  <a:pt x="5404997" y="6522675"/>
                  <a:pt x="5406713" y="6522675"/>
                </a:cubicBezTo>
                <a:cubicBezTo>
                  <a:pt x="5408421" y="6522675"/>
                  <a:pt x="5427489" y="6527739"/>
                  <a:pt x="5449079" y="6533916"/>
                </a:cubicBezTo>
                <a:lnTo>
                  <a:pt x="5488327" y="6545158"/>
                </a:lnTo>
                <a:lnTo>
                  <a:pt x="5488327" y="6529064"/>
                </a:lnTo>
                <a:cubicBezTo>
                  <a:pt x="5488327" y="6520202"/>
                  <a:pt x="5471180" y="6506989"/>
                  <a:pt x="5450218" y="6499690"/>
                </a:cubicBezTo>
                <a:cubicBezTo>
                  <a:pt x="5402346" y="6483019"/>
                  <a:pt x="5403603" y="6482883"/>
                  <a:pt x="5403603" y="6504550"/>
                </a:cubicBezTo>
                <a:close/>
                <a:moveTo>
                  <a:pt x="5762332" y="6494804"/>
                </a:moveTo>
                <a:cubicBezTo>
                  <a:pt x="5747870" y="6509250"/>
                  <a:pt x="5754523" y="6534766"/>
                  <a:pt x="5772758" y="6534766"/>
                </a:cubicBezTo>
                <a:cubicBezTo>
                  <a:pt x="5782742" y="6534766"/>
                  <a:pt x="5790908" y="6526932"/>
                  <a:pt x="5790908" y="6517347"/>
                </a:cubicBezTo>
                <a:cubicBezTo>
                  <a:pt x="5790908" y="6497150"/>
                  <a:pt x="5773633" y="6483529"/>
                  <a:pt x="5762332" y="6494804"/>
                </a:cubicBezTo>
                <a:close/>
                <a:moveTo>
                  <a:pt x="4890950" y="6516497"/>
                </a:moveTo>
                <a:cubicBezTo>
                  <a:pt x="4886175" y="6528937"/>
                  <a:pt x="4895828" y="6537400"/>
                  <a:pt x="4922976" y="6544529"/>
                </a:cubicBezTo>
                <a:lnTo>
                  <a:pt x="4961841" y="6554759"/>
                </a:lnTo>
                <a:lnTo>
                  <a:pt x="4965928" y="6537774"/>
                </a:lnTo>
                <a:cubicBezTo>
                  <a:pt x="4970950" y="6516965"/>
                  <a:pt x="4969693" y="6515877"/>
                  <a:pt x="4929816" y="6506335"/>
                </a:cubicBezTo>
                <a:cubicBezTo>
                  <a:pt x="4907434" y="6500982"/>
                  <a:pt x="4895734" y="6504041"/>
                  <a:pt x="4890950" y="6516497"/>
                </a:cubicBezTo>
                <a:close/>
                <a:moveTo>
                  <a:pt x="2650131" y="6534766"/>
                </a:moveTo>
                <a:lnTo>
                  <a:pt x="2589615" y="6543059"/>
                </a:lnTo>
                <a:lnTo>
                  <a:pt x="2710647" y="6544257"/>
                </a:lnTo>
                <a:cubicBezTo>
                  <a:pt x="2777213" y="6544920"/>
                  <a:pt x="2853466" y="6540952"/>
                  <a:pt x="2880087" y="6535454"/>
                </a:cubicBezTo>
                <a:lnTo>
                  <a:pt x="2928503" y="6525462"/>
                </a:lnTo>
                <a:lnTo>
                  <a:pt x="2819571" y="6525963"/>
                </a:lnTo>
                <a:cubicBezTo>
                  <a:pt x="2759667" y="6526244"/>
                  <a:pt x="2683414" y="6530212"/>
                  <a:pt x="2650131" y="6534766"/>
                </a:cubicBezTo>
                <a:close/>
                <a:moveTo>
                  <a:pt x="3382374" y="6531070"/>
                </a:moveTo>
                <a:cubicBezTo>
                  <a:pt x="3355344" y="6540714"/>
                  <a:pt x="3334731" y="6571074"/>
                  <a:pt x="3342140" y="6590328"/>
                </a:cubicBezTo>
                <a:cubicBezTo>
                  <a:pt x="3351750" y="6615369"/>
                  <a:pt x="3378592" y="6610934"/>
                  <a:pt x="3385883" y="6583114"/>
                </a:cubicBezTo>
                <a:cubicBezTo>
                  <a:pt x="3393479" y="6554080"/>
                  <a:pt x="3440324" y="6550290"/>
                  <a:pt x="3450911" y="6577846"/>
                </a:cubicBezTo>
                <a:cubicBezTo>
                  <a:pt x="3465161" y="6614944"/>
                  <a:pt x="3432166" y="6652884"/>
                  <a:pt x="3344885" y="6699771"/>
                </a:cubicBezTo>
                <a:cubicBezTo>
                  <a:pt x="3296596" y="6725712"/>
                  <a:pt x="3255300" y="6752299"/>
                  <a:pt x="3253125" y="6758851"/>
                </a:cubicBezTo>
                <a:cubicBezTo>
                  <a:pt x="3250933" y="6765410"/>
                  <a:pt x="3283171" y="6785786"/>
                  <a:pt x="3324789" y="6804148"/>
                </a:cubicBezTo>
                <a:lnTo>
                  <a:pt x="3400421" y="6837550"/>
                </a:lnTo>
                <a:lnTo>
                  <a:pt x="3415606" y="6816809"/>
                </a:lnTo>
                <a:cubicBezTo>
                  <a:pt x="3436355" y="6788471"/>
                  <a:pt x="3434673" y="6772446"/>
                  <a:pt x="3411867" y="6781181"/>
                </a:cubicBezTo>
                <a:cubicBezTo>
                  <a:pt x="3401458" y="6785174"/>
                  <a:pt x="3375882" y="6779626"/>
                  <a:pt x="3355047" y="6768868"/>
                </a:cubicBezTo>
                <a:lnTo>
                  <a:pt x="3317150" y="6749283"/>
                </a:lnTo>
                <a:lnTo>
                  <a:pt x="3391024" y="6715788"/>
                </a:lnTo>
                <a:cubicBezTo>
                  <a:pt x="3511733" y="6661067"/>
                  <a:pt x="3539178" y="6577693"/>
                  <a:pt x="3448906" y="6540009"/>
                </a:cubicBezTo>
                <a:cubicBezTo>
                  <a:pt x="3426057" y="6530475"/>
                  <a:pt x="3405817" y="6523116"/>
                  <a:pt x="3403939" y="6523635"/>
                </a:cubicBezTo>
                <a:cubicBezTo>
                  <a:pt x="3402061" y="6524153"/>
                  <a:pt x="3392358" y="6527501"/>
                  <a:pt x="3382374" y="6531070"/>
                </a:cubicBezTo>
                <a:close/>
                <a:moveTo>
                  <a:pt x="4984766" y="6536831"/>
                </a:moveTo>
                <a:cubicBezTo>
                  <a:pt x="4974443" y="6553528"/>
                  <a:pt x="4987061" y="6562620"/>
                  <a:pt x="5043855" y="6579367"/>
                </a:cubicBezTo>
                <a:cubicBezTo>
                  <a:pt x="5098185" y="6595384"/>
                  <a:pt x="5107515" y="6593268"/>
                  <a:pt x="5097514" y="6567242"/>
                </a:cubicBezTo>
                <a:cubicBezTo>
                  <a:pt x="5089331" y="6545948"/>
                  <a:pt x="4994878" y="6520482"/>
                  <a:pt x="4984766" y="6536831"/>
                </a:cubicBezTo>
                <a:close/>
                <a:moveTo>
                  <a:pt x="5222055" y="6539966"/>
                </a:moveTo>
                <a:cubicBezTo>
                  <a:pt x="5222055" y="6552304"/>
                  <a:pt x="5232991" y="6558940"/>
                  <a:pt x="5253324" y="6558940"/>
                </a:cubicBezTo>
                <a:cubicBezTo>
                  <a:pt x="5291238" y="6558940"/>
                  <a:pt x="5287092" y="6530560"/>
                  <a:pt x="5248345" y="6524850"/>
                </a:cubicBezTo>
                <a:cubicBezTo>
                  <a:pt x="5230884" y="6522292"/>
                  <a:pt x="5222055" y="6527365"/>
                  <a:pt x="5222055" y="6539966"/>
                </a:cubicBezTo>
                <a:close/>
                <a:moveTo>
                  <a:pt x="5524635" y="6540808"/>
                </a:moveTo>
                <a:cubicBezTo>
                  <a:pt x="5524635" y="6550783"/>
                  <a:pt x="5532809" y="6558940"/>
                  <a:pt x="5542793" y="6558940"/>
                </a:cubicBezTo>
                <a:cubicBezTo>
                  <a:pt x="5552778" y="6558940"/>
                  <a:pt x="5560952" y="6550783"/>
                  <a:pt x="5560952" y="6540808"/>
                </a:cubicBezTo>
                <a:cubicBezTo>
                  <a:pt x="5560952" y="6530840"/>
                  <a:pt x="5552778" y="6522675"/>
                  <a:pt x="5542793" y="6522675"/>
                </a:cubicBezTo>
                <a:cubicBezTo>
                  <a:pt x="5532809" y="6522675"/>
                  <a:pt x="5524635" y="6530840"/>
                  <a:pt x="5524635" y="6540808"/>
                </a:cubicBezTo>
                <a:close/>
                <a:moveTo>
                  <a:pt x="1276522" y="6552525"/>
                </a:moveTo>
                <a:cubicBezTo>
                  <a:pt x="1250538" y="6561464"/>
                  <a:pt x="1241064" y="6569340"/>
                  <a:pt x="1251931" y="6572952"/>
                </a:cubicBezTo>
                <a:lnTo>
                  <a:pt x="1269588" y="6578823"/>
                </a:lnTo>
                <a:lnTo>
                  <a:pt x="1229151" y="6641770"/>
                </a:lnTo>
                <a:cubicBezTo>
                  <a:pt x="1206905" y="6676387"/>
                  <a:pt x="1178364" y="6711947"/>
                  <a:pt x="1165729" y="6720784"/>
                </a:cubicBezTo>
                <a:lnTo>
                  <a:pt x="1142744" y="6736860"/>
                </a:lnTo>
                <a:lnTo>
                  <a:pt x="1163146" y="6753659"/>
                </a:lnTo>
                <a:lnTo>
                  <a:pt x="1183521" y="6770474"/>
                </a:lnTo>
                <a:lnTo>
                  <a:pt x="1188586" y="6755460"/>
                </a:lnTo>
                <a:cubicBezTo>
                  <a:pt x="1191364" y="6747193"/>
                  <a:pt x="1223645" y="6696448"/>
                  <a:pt x="1260309" y="6642696"/>
                </a:cubicBezTo>
                <a:cubicBezTo>
                  <a:pt x="1296957" y="6588935"/>
                  <a:pt x="1325116" y="6543382"/>
                  <a:pt x="1322865" y="6541462"/>
                </a:cubicBezTo>
                <a:cubicBezTo>
                  <a:pt x="1320613" y="6539550"/>
                  <a:pt x="1299761" y="6544529"/>
                  <a:pt x="1276522" y="6552525"/>
                </a:cubicBezTo>
                <a:close/>
                <a:moveTo>
                  <a:pt x="4756977" y="6554912"/>
                </a:moveTo>
                <a:cubicBezTo>
                  <a:pt x="4746781" y="6581483"/>
                  <a:pt x="4762424" y="6595588"/>
                  <a:pt x="4805572" y="6598706"/>
                </a:cubicBezTo>
                <a:lnTo>
                  <a:pt x="4840783" y="6601247"/>
                </a:lnTo>
                <a:lnTo>
                  <a:pt x="4844454" y="6575620"/>
                </a:lnTo>
                <a:lnTo>
                  <a:pt x="4848133" y="6550010"/>
                </a:lnTo>
                <a:lnTo>
                  <a:pt x="4820254" y="6542550"/>
                </a:lnTo>
                <a:cubicBezTo>
                  <a:pt x="4776877" y="6530942"/>
                  <a:pt x="4765330" y="6533203"/>
                  <a:pt x="4756977" y="6554912"/>
                </a:cubicBezTo>
                <a:close/>
                <a:moveTo>
                  <a:pt x="5311674" y="6548727"/>
                </a:moveTo>
                <a:cubicBezTo>
                  <a:pt x="5307281" y="6555839"/>
                  <a:pt x="5311189" y="6566384"/>
                  <a:pt x="5320357" y="6572187"/>
                </a:cubicBezTo>
                <a:cubicBezTo>
                  <a:pt x="5344353" y="6587371"/>
                  <a:pt x="5355196" y="6585536"/>
                  <a:pt x="5355196" y="6566282"/>
                </a:cubicBezTo>
                <a:cubicBezTo>
                  <a:pt x="5355196" y="6544886"/>
                  <a:pt x="5322261" y="6531613"/>
                  <a:pt x="5311674" y="6548727"/>
                </a:cubicBezTo>
                <a:close/>
                <a:moveTo>
                  <a:pt x="5597260" y="6552899"/>
                </a:moveTo>
                <a:cubicBezTo>
                  <a:pt x="5597260" y="6562866"/>
                  <a:pt x="5605425" y="6571032"/>
                  <a:pt x="5615409" y="6571032"/>
                </a:cubicBezTo>
                <a:cubicBezTo>
                  <a:pt x="5625393" y="6571032"/>
                  <a:pt x="5633568" y="6562866"/>
                  <a:pt x="5633568" y="6552899"/>
                </a:cubicBezTo>
                <a:cubicBezTo>
                  <a:pt x="5633568" y="6542923"/>
                  <a:pt x="5625393" y="6534766"/>
                  <a:pt x="5615409" y="6534766"/>
                </a:cubicBezTo>
                <a:cubicBezTo>
                  <a:pt x="5605425" y="6534766"/>
                  <a:pt x="5597260" y="6542923"/>
                  <a:pt x="5597260" y="6552899"/>
                </a:cubicBezTo>
                <a:close/>
                <a:moveTo>
                  <a:pt x="5669876" y="6563690"/>
                </a:moveTo>
                <a:cubicBezTo>
                  <a:pt x="5669876" y="6584194"/>
                  <a:pt x="5702606" y="6598672"/>
                  <a:pt x="5712565" y="6582588"/>
                </a:cubicBezTo>
                <a:cubicBezTo>
                  <a:pt x="5716499" y="6576223"/>
                  <a:pt x="5716354" y="6565593"/>
                  <a:pt x="5712242" y="6558940"/>
                </a:cubicBezTo>
                <a:cubicBezTo>
                  <a:pt x="5701051" y="6540867"/>
                  <a:pt x="5669876" y="6544359"/>
                  <a:pt x="5669876" y="6563690"/>
                </a:cubicBezTo>
                <a:close/>
                <a:moveTo>
                  <a:pt x="1651616" y="6563792"/>
                </a:moveTo>
                <a:cubicBezTo>
                  <a:pt x="1651616" y="6572077"/>
                  <a:pt x="1739093" y="6620646"/>
                  <a:pt x="1744438" y="6615327"/>
                </a:cubicBezTo>
                <a:cubicBezTo>
                  <a:pt x="1747208" y="6612548"/>
                  <a:pt x="1729865" y="6598732"/>
                  <a:pt x="1705912" y="6584618"/>
                </a:cubicBezTo>
                <a:cubicBezTo>
                  <a:pt x="1662169" y="6558847"/>
                  <a:pt x="1651616" y="6554794"/>
                  <a:pt x="1651616" y="6563792"/>
                </a:cubicBezTo>
                <a:close/>
                <a:moveTo>
                  <a:pt x="2878022" y="6570199"/>
                </a:moveTo>
                <a:cubicBezTo>
                  <a:pt x="2739563" y="6577931"/>
                  <a:pt x="2695395" y="6595265"/>
                  <a:pt x="2814523" y="6595095"/>
                </a:cubicBezTo>
                <a:cubicBezTo>
                  <a:pt x="2918009" y="6594959"/>
                  <a:pt x="3019277" y="6582222"/>
                  <a:pt x="3019277" y="6569349"/>
                </a:cubicBezTo>
                <a:cubicBezTo>
                  <a:pt x="3019277" y="6563622"/>
                  <a:pt x="3015199" y="6559917"/>
                  <a:pt x="3010202" y="6561132"/>
                </a:cubicBezTo>
                <a:cubicBezTo>
                  <a:pt x="3005198" y="6562322"/>
                  <a:pt x="2945727" y="6566409"/>
                  <a:pt x="2878022" y="6570199"/>
                </a:cubicBezTo>
                <a:close/>
                <a:moveTo>
                  <a:pt x="4871067" y="6570037"/>
                </a:moveTo>
                <a:cubicBezTo>
                  <a:pt x="4871067" y="6576138"/>
                  <a:pt x="4867957" y="6589224"/>
                  <a:pt x="4864167" y="6599097"/>
                </a:cubicBezTo>
                <a:lnTo>
                  <a:pt x="4857268" y="6617060"/>
                </a:lnTo>
                <a:lnTo>
                  <a:pt x="4909550" y="6629500"/>
                </a:lnTo>
                <a:cubicBezTo>
                  <a:pt x="4938313" y="6636340"/>
                  <a:pt x="4985539" y="6648550"/>
                  <a:pt x="5014489" y="6656605"/>
                </a:cubicBezTo>
                <a:lnTo>
                  <a:pt x="5067137" y="6671280"/>
                </a:lnTo>
                <a:lnTo>
                  <a:pt x="5077852" y="6654396"/>
                </a:lnTo>
                <a:cubicBezTo>
                  <a:pt x="5095194" y="6627044"/>
                  <a:pt x="5091659" y="6623280"/>
                  <a:pt x="5033318" y="6606974"/>
                </a:cubicBezTo>
                <a:lnTo>
                  <a:pt x="4977705" y="6591424"/>
                </a:lnTo>
                <a:lnTo>
                  <a:pt x="4966939" y="6608427"/>
                </a:lnTo>
                <a:lnTo>
                  <a:pt x="4956165" y="6625421"/>
                </a:lnTo>
                <a:lnTo>
                  <a:pt x="4955970" y="6605453"/>
                </a:lnTo>
                <a:cubicBezTo>
                  <a:pt x="4955876" y="6594008"/>
                  <a:pt x="4939511" y="6579818"/>
                  <a:pt x="4917673" y="6572213"/>
                </a:cubicBezTo>
                <a:cubicBezTo>
                  <a:pt x="4871560" y="6556162"/>
                  <a:pt x="4871067" y="6556136"/>
                  <a:pt x="4871067" y="6570037"/>
                </a:cubicBezTo>
                <a:close/>
                <a:moveTo>
                  <a:pt x="5118858" y="6571559"/>
                </a:moveTo>
                <a:cubicBezTo>
                  <a:pt x="5106996" y="6590719"/>
                  <a:pt x="5124789" y="6607288"/>
                  <a:pt x="5157214" y="6607288"/>
                </a:cubicBezTo>
                <a:cubicBezTo>
                  <a:pt x="5174930" y="6607288"/>
                  <a:pt x="5185807" y="6601425"/>
                  <a:pt x="5183113" y="6593345"/>
                </a:cubicBezTo>
                <a:cubicBezTo>
                  <a:pt x="5176638" y="6573929"/>
                  <a:pt x="5127653" y="6557334"/>
                  <a:pt x="5118858" y="6571559"/>
                </a:cubicBezTo>
                <a:close/>
                <a:moveTo>
                  <a:pt x="5385972" y="6570199"/>
                </a:moveTo>
                <a:cubicBezTo>
                  <a:pt x="5382140" y="6576385"/>
                  <a:pt x="5385318" y="6585340"/>
                  <a:pt x="5393050" y="6590116"/>
                </a:cubicBezTo>
                <a:cubicBezTo>
                  <a:pt x="5417462" y="6605189"/>
                  <a:pt x="5474834" y="6607229"/>
                  <a:pt x="5483424" y="6593345"/>
                </a:cubicBezTo>
                <a:cubicBezTo>
                  <a:pt x="5488345" y="6585400"/>
                  <a:pt x="5484928" y="6582231"/>
                  <a:pt x="5474996" y="6585545"/>
                </a:cubicBezTo>
                <a:cubicBezTo>
                  <a:pt x="5465802" y="6588604"/>
                  <a:pt x="5451042" y="6583862"/>
                  <a:pt x="5442188" y="6575017"/>
                </a:cubicBezTo>
                <a:cubicBezTo>
                  <a:pt x="5423495" y="6556357"/>
                  <a:pt x="5395990" y="6553986"/>
                  <a:pt x="5385972" y="6570199"/>
                </a:cubicBezTo>
                <a:close/>
                <a:moveTo>
                  <a:pt x="5750674" y="6575892"/>
                </a:moveTo>
                <a:cubicBezTo>
                  <a:pt x="5743842" y="6593684"/>
                  <a:pt x="5751668" y="6607288"/>
                  <a:pt x="5768722" y="6607288"/>
                </a:cubicBezTo>
                <a:cubicBezTo>
                  <a:pt x="5774270" y="6607288"/>
                  <a:pt x="5778808" y="6596412"/>
                  <a:pt x="5778808" y="6583114"/>
                </a:cubicBezTo>
                <a:cubicBezTo>
                  <a:pt x="5778808" y="6555397"/>
                  <a:pt x="5760369" y="6550664"/>
                  <a:pt x="5750674" y="6575892"/>
                </a:cubicBezTo>
                <a:close/>
                <a:moveTo>
                  <a:pt x="2397811" y="6613780"/>
                </a:moveTo>
                <a:lnTo>
                  <a:pt x="2290739" y="6655645"/>
                </a:lnTo>
                <a:lnTo>
                  <a:pt x="2204163" y="6655569"/>
                </a:lnTo>
                <a:cubicBezTo>
                  <a:pt x="2146213" y="6655518"/>
                  <a:pt x="2073801" y="6643639"/>
                  <a:pt x="1985134" y="6619635"/>
                </a:cubicBezTo>
                <a:cubicBezTo>
                  <a:pt x="1912280" y="6599921"/>
                  <a:pt x="1850141" y="6586292"/>
                  <a:pt x="1847057" y="6589394"/>
                </a:cubicBezTo>
                <a:cubicBezTo>
                  <a:pt x="1838407" y="6598035"/>
                  <a:pt x="1989221" y="6662434"/>
                  <a:pt x="2056671" y="6678902"/>
                </a:cubicBezTo>
                <a:cubicBezTo>
                  <a:pt x="2089741" y="6686974"/>
                  <a:pt x="2152373" y="6693381"/>
                  <a:pt x="2195861" y="6693151"/>
                </a:cubicBezTo>
                <a:lnTo>
                  <a:pt x="2274926" y="6692726"/>
                </a:lnTo>
                <a:lnTo>
                  <a:pt x="2404880" y="6650012"/>
                </a:lnTo>
                <a:cubicBezTo>
                  <a:pt x="2476349" y="6626509"/>
                  <a:pt x="2544827" y="6607288"/>
                  <a:pt x="2557054" y="6607288"/>
                </a:cubicBezTo>
                <a:cubicBezTo>
                  <a:pt x="2569290" y="6607288"/>
                  <a:pt x="2624784" y="6620892"/>
                  <a:pt x="2680389" y="6637512"/>
                </a:cubicBezTo>
                <a:lnTo>
                  <a:pt x="2781470" y="6667728"/>
                </a:lnTo>
                <a:lnTo>
                  <a:pt x="2893538" y="6667728"/>
                </a:lnTo>
                <a:cubicBezTo>
                  <a:pt x="3018819" y="6667728"/>
                  <a:pt x="3153828" y="6643410"/>
                  <a:pt x="3229350" y="6607246"/>
                </a:cubicBezTo>
                <a:lnTo>
                  <a:pt x="3279491" y="6583225"/>
                </a:lnTo>
                <a:lnTo>
                  <a:pt x="3237133" y="6588909"/>
                </a:lnTo>
                <a:cubicBezTo>
                  <a:pt x="3213834" y="6592036"/>
                  <a:pt x="3132135" y="6603456"/>
                  <a:pt x="3055585" y="6614290"/>
                </a:cubicBezTo>
                <a:cubicBezTo>
                  <a:pt x="2895195" y="6636994"/>
                  <a:pt x="2790706" y="6631760"/>
                  <a:pt x="2687561" y="6595894"/>
                </a:cubicBezTo>
                <a:cubicBezTo>
                  <a:pt x="2586633" y="6560793"/>
                  <a:pt x="2523397" y="6564693"/>
                  <a:pt x="2397811" y="6613780"/>
                </a:cubicBezTo>
                <a:close/>
                <a:moveTo>
                  <a:pt x="1324828" y="6628591"/>
                </a:moveTo>
                <a:cubicBezTo>
                  <a:pt x="1284365" y="6689013"/>
                  <a:pt x="1283481" y="6691902"/>
                  <a:pt x="1305667" y="6691902"/>
                </a:cubicBezTo>
                <a:cubicBezTo>
                  <a:pt x="1331608" y="6691902"/>
                  <a:pt x="1329951" y="6731261"/>
                  <a:pt x="1302582" y="6765011"/>
                </a:cubicBezTo>
                <a:cubicBezTo>
                  <a:pt x="1277168" y="6796365"/>
                  <a:pt x="1247232" y="6787044"/>
                  <a:pt x="1258584" y="6751331"/>
                </a:cubicBezTo>
                <a:cubicBezTo>
                  <a:pt x="1263691" y="6735229"/>
                  <a:pt x="1260165" y="6728168"/>
                  <a:pt x="1246969" y="6728168"/>
                </a:cubicBezTo>
                <a:cubicBezTo>
                  <a:pt x="1222413" y="6728168"/>
                  <a:pt x="1221214" y="6792099"/>
                  <a:pt x="1245380" y="6812144"/>
                </a:cubicBezTo>
                <a:lnTo>
                  <a:pt x="1262765" y="6826547"/>
                </a:lnTo>
                <a:lnTo>
                  <a:pt x="1286812" y="6813699"/>
                </a:lnTo>
                <a:cubicBezTo>
                  <a:pt x="1348475" y="6780739"/>
                  <a:pt x="1382633" y="6693032"/>
                  <a:pt x="1342527" y="6670617"/>
                </a:cubicBezTo>
                <a:lnTo>
                  <a:pt x="1323918" y="6660208"/>
                </a:lnTo>
                <a:lnTo>
                  <a:pt x="1348356" y="6638124"/>
                </a:lnTo>
                <a:lnTo>
                  <a:pt x="1372785" y="6616041"/>
                </a:lnTo>
                <a:lnTo>
                  <a:pt x="1390637" y="6630842"/>
                </a:lnTo>
                <a:cubicBezTo>
                  <a:pt x="1400460" y="6638974"/>
                  <a:pt x="1414913" y="6641668"/>
                  <a:pt x="1422765" y="6636824"/>
                </a:cubicBezTo>
                <a:cubicBezTo>
                  <a:pt x="1432621" y="6630740"/>
                  <a:pt x="1428084" y="6621121"/>
                  <a:pt x="1408167" y="6605827"/>
                </a:cubicBezTo>
                <a:cubicBezTo>
                  <a:pt x="1367882" y="6574897"/>
                  <a:pt x="1359215" y="6577269"/>
                  <a:pt x="1324828" y="6628591"/>
                </a:cubicBezTo>
                <a:close/>
                <a:moveTo>
                  <a:pt x="5205129" y="6602420"/>
                </a:moveTo>
                <a:cubicBezTo>
                  <a:pt x="5198442" y="6619805"/>
                  <a:pt x="5238964" y="6637402"/>
                  <a:pt x="5258261" y="6625498"/>
                </a:cubicBezTo>
                <a:cubicBezTo>
                  <a:pt x="5279223" y="6612548"/>
                  <a:pt x="5271695" y="6598264"/>
                  <a:pt x="5240817" y="6592368"/>
                </a:cubicBezTo>
                <a:cubicBezTo>
                  <a:pt x="5223134" y="6588994"/>
                  <a:pt x="5208732" y="6593056"/>
                  <a:pt x="5205129" y="6602420"/>
                </a:cubicBezTo>
                <a:close/>
                <a:moveTo>
                  <a:pt x="5518263" y="6595732"/>
                </a:moveTo>
                <a:cubicBezTo>
                  <a:pt x="5510029" y="6609047"/>
                  <a:pt x="5521262" y="6631463"/>
                  <a:pt x="5536158" y="6631463"/>
                </a:cubicBezTo>
                <a:cubicBezTo>
                  <a:pt x="5541715" y="6631463"/>
                  <a:pt x="5549217" y="6623756"/>
                  <a:pt x="5552837" y="6614341"/>
                </a:cubicBezTo>
                <a:cubicBezTo>
                  <a:pt x="5560331" y="6594832"/>
                  <a:pt x="5529190" y="6578076"/>
                  <a:pt x="5518263" y="6595732"/>
                </a:cubicBezTo>
                <a:close/>
                <a:moveTo>
                  <a:pt x="4734248" y="6632134"/>
                </a:moveTo>
                <a:lnTo>
                  <a:pt x="4727756" y="6656971"/>
                </a:lnTo>
                <a:lnTo>
                  <a:pt x="4757827" y="6668391"/>
                </a:lnTo>
                <a:cubicBezTo>
                  <a:pt x="4803362" y="6685682"/>
                  <a:pt x="4822651" y="6682232"/>
                  <a:pt x="4822651" y="6656826"/>
                </a:cubicBezTo>
                <a:cubicBezTo>
                  <a:pt x="4822651" y="6641897"/>
                  <a:pt x="4809276" y="6629168"/>
                  <a:pt x="4784541" y="6620561"/>
                </a:cubicBezTo>
                <a:cubicBezTo>
                  <a:pt x="4763579" y="6613262"/>
                  <a:pt x="4745141" y="6607288"/>
                  <a:pt x="4743586" y="6607288"/>
                </a:cubicBezTo>
                <a:cubicBezTo>
                  <a:pt x="4742031" y="6607288"/>
                  <a:pt x="4737825" y="6618471"/>
                  <a:pt x="4734248" y="6632134"/>
                </a:cubicBezTo>
                <a:close/>
                <a:moveTo>
                  <a:pt x="5294680" y="6624129"/>
                </a:moveTo>
                <a:cubicBezTo>
                  <a:pt x="5294680" y="6645525"/>
                  <a:pt x="5327614" y="6658798"/>
                  <a:pt x="5338202" y="6641685"/>
                </a:cubicBezTo>
                <a:cubicBezTo>
                  <a:pt x="5342594" y="6634572"/>
                  <a:pt x="5338686" y="6624019"/>
                  <a:pt x="5329509" y="6618216"/>
                </a:cubicBezTo>
                <a:cubicBezTo>
                  <a:pt x="5305522" y="6603040"/>
                  <a:pt x="5294680" y="6604875"/>
                  <a:pt x="5294680" y="6624129"/>
                </a:cubicBezTo>
                <a:close/>
                <a:moveTo>
                  <a:pt x="5585152" y="6625421"/>
                </a:moveTo>
                <a:cubicBezTo>
                  <a:pt x="5585152" y="6635397"/>
                  <a:pt x="5593326" y="6643554"/>
                  <a:pt x="5603309" y="6643554"/>
                </a:cubicBezTo>
                <a:cubicBezTo>
                  <a:pt x="5613294" y="6643554"/>
                  <a:pt x="5621468" y="6635397"/>
                  <a:pt x="5621468" y="6625421"/>
                </a:cubicBezTo>
                <a:cubicBezTo>
                  <a:pt x="5621468" y="6615454"/>
                  <a:pt x="5613294" y="6607288"/>
                  <a:pt x="5603309" y="6607288"/>
                </a:cubicBezTo>
                <a:cubicBezTo>
                  <a:pt x="5593326" y="6607288"/>
                  <a:pt x="5585152" y="6615454"/>
                  <a:pt x="5585152" y="6625421"/>
                </a:cubicBezTo>
                <a:close/>
                <a:moveTo>
                  <a:pt x="3553224" y="6639110"/>
                </a:moveTo>
                <a:cubicBezTo>
                  <a:pt x="3519125" y="6662944"/>
                  <a:pt x="3467370" y="6769608"/>
                  <a:pt x="3467217" y="6816350"/>
                </a:cubicBezTo>
                <a:cubicBezTo>
                  <a:pt x="3467140" y="6836573"/>
                  <a:pt x="3479487" y="6862523"/>
                  <a:pt x="3497959" y="6880971"/>
                </a:cubicBezTo>
                <a:lnTo>
                  <a:pt x="3528837" y="6911806"/>
                </a:lnTo>
                <a:lnTo>
                  <a:pt x="3561441" y="6903623"/>
                </a:lnTo>
                <a:cubicBezTo>
                  <a:pt x="3579361" y="6899120"/>
                  <a:pt x="3601742" y="6889094"/>
                  <a:pt x="3611174" y="6881318"/>
                </a:cubicBezTo>
                <a:cubicBezTo>
                  <a:pt x="3637923" y="6859218"/>
                  <a:pt x="3684699" y="6750243"/>
                  <a:pt x="3684835" y="6709712"/>
                </a:cubicBezTo>
                <a:cubicBezTo>
                  <a:pt x="3685081" y="6630486"/>
                  <a:pt x="3617428" y="6594186"/>
                  <a:pt x="3553224" y="6639110"/>
                </a:cubicBezTo>
                <a:close/>
                <a:moveTo>
                  <a:pt x="5657776" y="6636629"/>
                </a:moveTo>
                <a:cubicBezTo>
                  <a:pt x="5657776" y="6647837"/>
                  <a:pt x="5668125" y="6655645"/>
                  <a:pt x="5682987" y="6655645"/>
                </a:cubicBezTo>
                <a:cubicBezTo>
                  <a:pt x="5712480" y="6655645"/>
                  <a:pt x="5708316" y="6627393"/>
                  <a:pt x="5677948" y="6621521"/>
                </a:cubicBezTo>
                <a:cubicBezTo>
                  <a:pt x="5666001" y="6619202"/>
                  <a:pt x="5657776" y="6625362"/>
                  <a:pt x="5657776" y="6636629"/>
                </a:cubicBezTo>
                <a:close/>
                <a:moveTo>
                  <a:pt x="5101023" y="6654345"/>
                </a:moveTo>
                <a:cubicBezTo>
                  <a:pt x="5101023" y="6674883"/>
                  <a:pt x="5122775" y="6691902"/>
                  <a:pt x="5149014" y="6691902"/>
                </a:cubicBezTo>
                <a:cubicBezTo>
                  <a:pt x="5154351" y="6691902"/>
                  <a:pt x="5161446" y="6681493"/>
                  <a:pt x="5164776" y="6668773"/>
                </a:cubicBezTo>
                <a:lnTo>
                  <a:pt x="5170835" y="6645644"/>
                </a:lnTo>
                <a:lnTo>
                  <a:pt x="5145012" y="6638719"/>
                </a:lnTo>
                <a:cubicBezTo>
                  <a:pt x="5105458" y="6628115"/>
                  <a:pt x="5101023" y="6629686"/>
                  <a:pt x="5101023" y="6654345"/>
                </a:cubicBezTo>
                <a:close/>
                <a:moveTo>
                  <a:pt x="5370261" y="6646579"/>
                </a:moveTo>
                <a:cubicBezTo>
                  <a:pt x="5377925" y="6669818"/>
                  <a:pt x="5427811" y="6673166"/>
                  <a:pt x="5427811" y="6650445"/>
                </a:cubicBezTo>
                <a:cubicBezTo>
                  <a:pt x="5427811" y="6638099"/>
                  <a:pt x="5416884" y="6631463"/>
                  <a:pt x="5396550" y="6631463"/>
                </a:cubicBezTo>
                <a:cubicBezTo>
                  <a:pt x="5376939" y="6631463"/>
                  <a:pt x="5367142" y="6637096"/>
                  <a:pt x="5370261" y="6646579"/>
                </a:cubicBezTo>
                <a:close/>
                <a:moveTo>
                  <a:pt x="5738574" y="6648414"/>
                </a:moveTo>
                <a:cubicBezTo>
                  <a:pt x="5731734" y="6666207"/>
                  <a:pt x="5739568" y="6679819"/>
                  <a:pt x="5756622" y="6679819"/>
                </a:cubicBezTo>
                <a:cubicBezTo>
                  <a:pt x="5762162" y="6679819"/>
                  <a:pt x="5766699" y="6668935"/>
                  <a:pt x="5766699" y="6655645"/>
                </a:cubicBezTo>
                <a:cubicBezTo>
                  <a:pt x="5766699" y="6627928"/>
                  <a:pt x="5748269" y="6623187"/>
                  <a:pt x="5738574" y="6648414"/>
                </a:cubicBezTo>
                <a:close/>
                <a:moveTo>
                  <a:pt x="1407810" y="6703450"/>
                </a:moveTo>
                <a:cubicBezTo>
                  <a:pt x="1325907" y="6788318"/>
                  <a:pt x="1307145" y="6885304"/>
                  <a:pt x="1372632" y="6885304"/>
                </a:cubicBezTo>
                <a:cubicBezTo>
                  <a:pt x="1403935" y="6885304"/>
                  <a:pt x="1491310" y="6783152"/>
                  <a:pt x="1508220" y="6726799"/>
                </a:cubicBezTo>
                <a:lnTo>
                  <a:pt x="1522087" y="6680575"/>
                </a:lnTo>
                <a:lnTo>
                  <a:pt x="1506690" y="6662069"/>
                </a:lnTo>
                <a:cubicBezTo>
                  <a:pt x="1482966" y="6633519"/>
                  <a:pt x="1470093" y="6638914"/>
                  <a:pt x="1407810" y="6703450"/>
                </a:cubicBezTo>
                <a:close/>
                <a:moveTo>
                  <a:pt x="2487591" y="6664729"/>
                </a:moveTo>
                <a:cubicBezTo>
                  <a:pt x="2464768" y="6676352"/>
                  <a:pt x="2435104" y="6700841"/>
                  <a:pt x="2421671" y="6719135"/>
                </a:cubicBezTo>
                <a:lnTo>
                  <a:pt x="2397233" y="6752401"/>
                </a:lnTo>
                <a:lnTo>
                  <a:pt x="2411729" y="6766889"/>
                </a:lnTo>
                <a:lnTo>
                  <a:pt x="2426217" y="6781350"/>
                </a:lnTo>
                <a:lnTo>
                  <a:pt x="2426217" y="6762674"/>
                </a:lnTo>
                <a:cubicBezTo>
                  <a:pt x="2426217" y="6752401"/>
                  <a:pt x="2438384" y="6733640"/>
                  <a:pt x="2453246" y="6720979"/>
                </a:cubicBezTo>
                <a:lnTo>
                  <a:pt x="2480275" y="6697952"/>
                </a:lnTo>
                <a:lnTo>
                  <a:pt x="2463620" y="6719390"/>
                </a:lnTo>
                <a:cubicBezTo>
                  <a:pt x="2437738" y="6752733"/>
                  <a:pt x="2459151" y="6759717"/>
                  <a:pt x="2492196" y="6728720"/>
                </a:cubicBezTo>
                <a:cubicBezTo>
                  <a:pt x="2528045" y="6695080"/>
                  <a:pt x="2575017" y="6693075"/>
                  <a:pt x="2611189" y="6723639"/>
                </a:cubicBezTo>
                <a:lnTo>
                  <a:pt x="2638023" y="6746300"/>
                </a:lnTo>
                <a:lnTo>
                  <a:pt x="2614800" y="6718923"/>
                </a:lnTo>
                <a:cubicBezTo>
                  <a:pt x="2602029" y="6703857"/>
                  <a:pt x="2574796" y="6686668"/>
                  <a:pt x="2554284" y="6680720"/>
                </a:cubicBezTo>
                <a:lnTo>
                  <a:pt x="2516991" y="6669903"/>
                </a:lnTo>
                <a:lnTo>
                  <a:pt x="2557131" y="6668816"/>
                </a:lnTo>
                <a:cubicBezTo>
                  <a:pt x="2611257" y="6667354"/>
                  <a:pt x="2641099" y="6685343"/>
                  <a:pt x="2661424" y="6731711"/>
                </a:cubicBezTo>
                <a:lnTo>
                  <a:pt x="2678418" y="6770474"/>
                </a:lnTo>
                <a:lnTo>
                  <a:pt x="2679395" y="6742477"/>
                </a:lnTo>
                <a:cubicBezTo>
                  <a:pt x="2680899" y="6699932"/>
                  <a:pt x="2660735" y="6671679"/>
                  <a:pt x="2618318" y="6656911"/>
                </a:cubicBezTo>
                <a:cubicBezTo>
                  <a:pt x="2565178" y="6638404"/>
                  <a:pt x="2535829" y="6640155"/>
                  <a:pt x="2487591" y="6664729"/>
                </a:cubicBezTo>
                <a:close/>
                <a:moveTo>
                  <a:pt x="3585632" y="6664414"/>
                </a:moveTo>
                <a:cubicBezTo>
                  <a:pt x="3550641" y="6704138"/>
                  <a:pt x="3515505" y="6787324"/>
                  <a:pt x="3515505" y="6830429"/>
                </a:cubicBezTo>
                <a:lnTo>
                  <a:pt x="3515505" y="6873221"/>
                </a:lnTo>
                <a:lnTo>
                  <a:pt x="3539892" y="6873221"/>
                </a:lnTo>
                <a:cubicBezTo>
                  <a:pt x="3566811" y="6873221"/>
                  <a:pt x="3600536" y="6825510"/>
                  <a:pt x="3632663" y="6741975"/>
                </a:cubicBezTo>
                <a:lnTo>
                  <a:pt x="3652928" y="6689302"/>
                </a:lnTo>
                <a:lnTo>
                  <a:pt x="3640846" y="6670175"/>
                </a:lnTo>
                <a:cubicBezTo>
                  <a:pt x="3623053" y="6641999"/>
                  <a:pt x="3606849" y="6640317"/>
                  <a:pt x="3585632" y="6664414"/>
                </a:cubicBezTo>
                <a:close/>
                <a:moveTo>
                  <a:pt x="4841812" y="6663412"/>
                </a:moveTo>
                <a:cubicBezTo>
                  <a:pt x="4837622" y="6674339"/>
                  <a:pt x="4836297" y="6685376"/>
                  <a:pt x="4838863" y="6687942"/>
                </a:cubicBezTo>
                <a:cubicBezTo>
                  <a:pt x="4841421" y="6690500"/>
                  <a:pt x="4890899" y="6705625"/>
                  <a:pt x="4948815" y="6721531"/>
                </a:cubicBezTo>
                <a:lnTo>
                  <a:pt x="5054094" y="6750472"/>
                </a:lnTo>
                <a:lnTo>
                  <a:pt x="5061010" y="6732459"/>
                </a:lnTo>
                <a:cubicBezTo>
                  <a:pt x="5070901" y="6706712"/>
                  <a:pt x="5057841" y="6699074"/>
                  <a:pt x="4953803" y="6669725"/>
                </a:cubicBezTo>
                <a:cubicBezTo>
                  <a:pt x="4842942" y="6638439"/>
                  <a:pt x="4851226" y="6638914"/>
                  <a:pt x="4841812" y="6663412"/>
                </a:cubicBezTo>
                <a:close/>
                <a:moveTo>
                  <a:pt x="5445596" y="6656249"/>
                </a:moveTo>
                <a:cubicBezTo>
                  <a:pt x="5434091" y="6674840"/>
                  <a:pt x="5449844" y="6686829"/>
                  <a:pt x="5465385" y="6671305"/>
                </a:cubicBezTo>
                <a:cubicBezTo>
                  <a:pt x="5474070" y="6662630"/>
                  <a:pt x="5474273" y="6655875"/>
                  <a:pt x="5466014" y="6650768"/>
                </a:cubicBezTo>
                <a:cubicBezTo>
                  <a:pt x="5459233" y="6646587"/>
                  <a:pt x="5450048" y="6649052"/>
                  <a:pt x="5445596" y="6656249"/>
                </a:cubicBezTo>
                <a:close/>
                <a:moveTo>
                  <a:pt x="5798173" y="6662893"/>
                </a:moveTo>
                <a:cubicBezTo>
                  <a:pt x="5793865" y="6674101"/>
                  <a:pt x="5793066" y="6685997"/>
                  <a:pt x="5796388" y="6689319"/>
                </a:cubicBezTo>
                <a:cubicBezTo>
                  <a:pt x="5799719" y="6692642"/>
                  <a:pt x="5805965" y="6686184"/>
                  <a:pt x="5810272" y="6674985"/>
                </a:cubicBezTo>
                <a:cubicBezTo>
                  <a:pt x="5814580" y="6663777"/>
                  <a:pt x="5815379" y="6651881"/>
                  <a:pt x="5812057" y="6648558"/>
                </a:cubicBezTo>
                <a:cubicBezTo>
                  <a:pt x="5808726" y="6645236"/>
                  <a:pt x="5802481" y="6651686"/>
                  <a:pt x="5798173" y="6662893"/>
                </a:cubicBezTo>
                <a:close/>
                <a:moveTo>
                  <a:pt x="5852384" y="6662689"/>
                </a:moveTo>
                <a:cubicBezTo>
                  <a:pt x="5852962" y="6676769"/>
                  <a:pt x="5855834" y="6679633"/>
                  <a:pt x="5859692" y="6670005"/>
                </a:cubicBezTo>
                <a:cubicBezTo>
                  <a:pt x="5863192" y="6661279"/>
                  <a:pt x="5862750" y="6650845"/>
                  <a:pt x="5858731" y="6646834"/>
                </a:cubicBezTo>
                <a:cubicBezTo>
                  <a:pt x="5854721" y="6642815"/>
                  <a:pt x="5851857" y="6649952"/>
                  <a:pt x="5852384" y="6662689"/>
                </a:cubicBezTo>
                <a:close/>
                <a:moveTo>
                  <a:pt x="5185747" y="6679819"/>
                </a:moveTo>
                <a:cubicBezTo>
                  <a:pt x="5185747" y="6693117"/>
                  <a:pt x="5190752" y="6703994"/>
                  <a:pt x="5196861" y="6703994"/>
                </a:cubicBezTo>
                <a:cubicBezTo>
                  <a:pt x="5202971" y="6703994"/>
                  <a:pt x="5215877" y="6707018"/>
                  <a:pt x="5225531" y="6710723"/>
                </a:cubicBezTo>
                <a:cubicBezTo>
                  <a:pt x="5236389" y="6714887"/>
                  <a:pt x="5245490" y="6708268"/>
                  <a:pt x="5249390" y="6693364"/>
                </a:cubicBezTo>
                <a:cubicBezTo>
                  <a:pt x="5253222" y="6678715"/>
                  <a:pt x="5248719" y="6666615"/>
                  <a:pt x="5237893" y="6662468"/>
                </a:cubicBezTo>
                <a:cubicBezTo>
                  <a:pt x="5204194" y="6649553"/>
                  <a:pt x="5185747" y="6655688"/>
                  <a:pt x="5185747" y="6679819"/>
                </a:cubicBezTo>
                <a:close/>
                <a:moveTo>
                  <a:pt x="5505831" y="6668782"/>
                </a:moveTo>
                <a:cubicBezTo>
                  <a:pt x="5501362" y="6676013"/>
                  <a:pt x="5503988" y="6688206"/>
                  <a:pt x="5511677" y="6695879"/>
                </a:cubicBezTo>
                <a:lnTo>
                  <a:pt x="5525647" y="6709831"/>
                </a:lnTo>
                <a:lnTo>
                  <a:pt x="5536455" y="6692378"/>
                </a:lnTo>
                <a:cubicBezTo>
                  <a:pt x="5547985" y="6673735"/>
                  <a:pt x="5542165" y="6655645"/>
                  <a:pt x="5524635" y="6655645"/>
                </a:cubicBezTo>
                <a:cubicBezTo>
                  <a:pt x="5518772" y="6655645"/>
                  <a:pt x="5510309" y="6661550"/>
                  <a:pt x="5505831" y="6668782"/>
                </a:cubicBezTo>
                <a:close/>
                <a:moveTo>
                  <a:pt x="5573052" y="6690900"/>
                </a:moveTo>
                <a:cubicBezTo>
                  <a:pt x="5573052" y="6705744"/>
                  <a:pt x="5580869" y="6716077"/>
                  <a:pt x="5592093" y="6716077"/>
                </a:cubicBezTo>
                <a:cubicBezTo>
                  <a:pt x="5603369" y="6716077"/>
                  <a:pt x="5609546" y="6707860"/>
                  <a:pt x="5607218" y="6695930"/>
                </a:cubicBezTo>
                <a:cubicBezTo>
                  <a:pt x="5601338" y="6665604"/>
                  <a:pt x="5573052" y="6661440"/>
                  <a:pt x="5573052" y="6690900"/>
                </a:cubicBezTo>
                <a:close/>
                <a:moveTo>
                  <a:pt x="1428347" y="6717529"/>
                </a:moveTo>
                <a:cubicBezTo>
                  <a:pt x="1385633" y="6768223"/>
                  <a:pt x="1358765" y="6822052"/>
                  <a:pt x="1363821" y="6846829"/>
                </a:cubicBezTo>
                <a:lnTo>
                  <a:pt x="1367976" y="6867179"/>
                </a:lnTo>
                <a:lnTo>
                  <a:pt x="1402108" y="6830914"/>
                </a:lnTo>
                <a:cubicBezTo>
                  <a:pt x="1436649" y="6794215"/>
                  <a:pt x="1482168" y="6715465"/>
                  <a:pt x="1482168" y="6692386"/>
                </a:cubicBezTo>
                <a:cubicBezTo>
                  <a:pt x="1482168" y="6669291"/>
                  <a:pt x="1460424" y="6679445"/>
                  <a:pt x="1428347" y="6717529"/>
                </a:cubicBezTo>
                <a:close/>
                <a:moveTo>
                  <a:pt x="3122151" y="6710570"/>
                </a:moveTo>
                <a:cubicBezTo>
                  <a:pt x="3068900" y="6725797"/>
                  <a:pt x="3038158" y="6738721"/>
                  <a:pt x="3053843" y="6739265"/>
                </a:cubicBezTo>
                <a:cubicBezTo>
                  <a:pt x="3090627" y="6740548"/>
                  <a:pt x="3227608" y="6705489"/>
                  <a:pt x="3242580" y="6690976"/>
                </a:cubicBezTo>
                <a:cubicBezTo>
                  <a:pt x="3259430" y="6674627"/>
                  <a:pt x="3232265" y="6679046"/>
                  <a:pt x="3122151" y="6710570"/>
                </a:cubicBezTo>
                <a:close/>
                <a:moveTo>
                  <a:pt x="5278025" y="6698411"/>
                </a:moveTo>
                <a:cubicBezTo>
                  <a:pt x="5273887" y="6709177"/>
                  <a:pt x="5278773" y="6720019"/>
                  <a:pt x="5289641" y="6724191"/>
                </a:cubicBezTo>
                <a:cubicBezTo>
                  <a:pt x="5312243" y="6732850"/>
                  <a:pt x="5336978" y="6711369"/>
                  <a:pt x="5325592" y="6692956"/>
                </a:cubicBezTo>
                <a:cubicBezTo>
                  <a:pt x="5313713" y="6673761"/>
                  <a:pt x="5286276" y="6676905"/>
                  <a:pt x="5278025" y="6698411"/>
                </a:cubicBezTo>
                <a:close/>
                <a:moveTo>
                  <a:pt x="5645668" y="6703994"/>
                </a:moveTo>
                <a:cubicBezTo>
                  <a:pt x="5645668" y="6717292"/>
                  <a:pt x="5647944" y="6728168"/>
                  <a:pt x="5650732" y="6728168"/>
                </a:cubicBezTo>
                <a:cubicBezTo>
                  <a:pt x="5653510" y="6728168"/>
                  <a:pt x="5664403" y="6731464"/>
                  <a:pt x="5674940" y="6735509"/>
                </a:cubicBezTo>
                <a:lnTo>
                  <a:pt x="5694084" y="6742842"/>
                </a:lnTo>
                <a:lnTo>
                  <a:pt x="5694084" y="6718668"/>
                </a:lnTo>
                <a:cubicBezTo>
                  <a:pt x="5694084" y="6705370"/>
                  <a:pt x="5685468" y="6691188"/>
                  <a:pt x="5674940" y="6687152"/>
                </a:cubicBezTo>
                <a:cubicBezTo>
                  <a:pt x="5647172" y="6676514"/>
                  <a:pt x="5645668" y="6677372"/>
                  <a:pt x="5645668" y="6703994"/>
                </a:cubicBezTo>
                <a:close/>
                <a:moveTo>
                  <a:pt x="4713727" y="6708004"/>
                </a:moveTo>
                <a:cubicBezTo>
                  <a:pt x="4713727" y="6716866"/>
                  <a:pt x="4732438" y="6729850"/>
                  <a:pt x="4755312" y="6736860"/>
                </a:cubicBezTo>
                <a:lnTo>
                  <a:pt x="4796913" y="6749614"/>
                </a:lnTo>
                <a:lnTo>
                  <a:pt x="4803490" y="6732459"/>
                </a:lnTo>
                <a:cubicBezTo>
                  <a:pt x="4807619" y="6721710"/>
                  <a:pt x="4798579" y="6710944"/>
                  <a:pt x="4779273" y="6703603"/>
                </a:cubicBezTo>
                <a:cubicBezTo>
                  <a:pt x="4736686" y="6687433"/>
                  <a:pt x="4713727" y="6688979"/>
                  <a:pt x="4713727" y="6708004"/>
                </a:cubicBezTo>
                <a:close/>
                <a:moveTo>
                  <a:pt x="2147844" y="6723758"/>
                </a:moveTo>
                <a:cubicBezTo>
                  <a:pt x="2177805" y="6733308"/>
                  <a:pt x="2237709" y="6743666"/>
                  <a:pt x="2280985" y="6746759"/>
                </a:cubicBezTo>
                <a:lnTo>
                  <a:pt x="2359651" y="6752401"/>
                </a:lnTo>
                <a:lnTo>
                  <a:pt x="2232569" y="6728627"/>
                </a:lnTo>
                <a:cubicBezTo>
                  <a:pt x="2084363" y="6700909"/>
                  <a:pt x="2074413" y="6700331"/>
                  <a:pt x="2147844" y="6723758"/>
                </a:cubicBezTo>
                <a:close/>
                <a:moveTo>
                  <a:pt x="3723854" y="6746980"/>
                </a:moveTo>
                <a:cubicBezTo>
                  <a:pt x="3687979" y="6790442"/>
                  <a:pt x="3660746" y="6860118"/>
                  <a:pt x="3660746" y="6908407"/>
                </a:cubicBezTo>
                <a:cubicBezTo>
                  <a:pt x="3660746" y="6922903"/>
                  <a:pt x="3674638" y="6948632"/>
                  <a:pt x="3691607" y="6965584"/>
                </a:cubicBezTo>
                <a:lnTo>
                  <a:pt x="3722485" y="6996420"/>
                </a:lnTo>
                <a:lnTo>
                  <a:pt x="3755148" y="6988271"/>
                </a:lnTo>
                <a:cubicBezTo>
                  <a:pt x="3822725" y="6971430"/>
                  <a:pt x="3877854" y="6884267"/>
                  <a:pt x="3878339" y="6793502"/>
                </a:cubicBezTo>
                <a:cubicBezTo>
                  <a:pt x="3878653" y="6734226"/>
                  <a:pt x="3851131" y="6703994"/>
                  <a:pt x="3796835" y="6703994"/>
                </a:cubicBezTo>
                <a:lnTo>
                  <a:pt x="3759337" y="6703994"/>
                </a:lnTo>
                <a:lnTo>
                  <a:pt x="3723854" y="6746980"/>
                </a:lnTo>
                <a:close/>
                <a:moveTo>
                  <a:pt x="5355196" y="6720835"/>
                </a:moveTo>
                <a:cubicBezTo>
                  <a:pt x="5355196" y="6743981"/>
                  <a:pt x="5393347" y="6756735"/>
                  <a:pt x="5405481" y="6737642"/>
                </a:cubicBezTo>
                <a:cubicBezTo>
                  <a:pt x="5421855" y="6711862"/>
                  <a:pt x="5417190" y="6703994"/>
                  <a:pt x="5385454" y="6703994"/>
                </a:cubicBezTo>
                <a:cubicBezTo>
                  <a:pt x="5367661" y="6703994"/>
                  <a:pt x="5355196" y="6710927"/>
                  <a:pt x="5355196" y="6720835"/>
                </a:cubicBezTo>
                <a:close/>
                <a:moveTo>
                  <a:pt x="5730391" y="6728168"/>
                </a:moveTo>
                <a:cubicBezTo>
                  <a:pt x="5730391" y="6741466"/>
                  <a:pt x="5735839" y="6752342"/>
                  <a:pt x="5742500" y="6752342"/>
                </a:cubicBezTo>
                <a:cubicBezTo>
                  <a:pt x="5749153" y="6752342"/>
                  <a:pt x="5754600" y="6741466"/>
                  <a:pt x="5754600" y="6728168"/>
                </a:cubicBezTo>
                <a:cubicBezTo>
                  <a:pt x="5754600" y="6714870"/>
                  <a:pt x="5749153" y="6703994"/>
                  <a:pt x="5742500" y="6703994"/>
                </a:cubicBezTo>
                <a:cubicBezTo>
                  <a:pt x="5735839" y="6703994"/>
                  <a:pt x="5730391" y="6714870"/>
                  <a:pt x="5730391" y="6728168"/>
                </a:cubicBezTo>
                <a:close/>
                <a:moveTo>
                  <a:pt x="5743452" y="7378278"/>
                </a:moveTo>
                <a:cubicBezTo>
                  <a:pt x="5571633" y="8527309"/>
                  <a:pt x="5464366" y="9281339"/>
                  <a:pt x="5471155" y="9292299"/>
                </a:cubicBezTo>
                <a:cubicBezTo>
                  <a:pt x="5474724" y="9298078"/>
                  <a:pt x="5471877" y="9302836"/>
                  <a:pt x="5464833" y="9302836"/>
                </a:cubicBezTo>
                <a:cubicBezTo>
                  <a:pt x="5457789" y="9302836"/>
                  <a:pt x="5452019" y="9316432"/>
                  <a:pt x="5452019" y="9333086"/>
                </a:cubicBezTo>
                <a:cubicBezTo>
                  <a:pt x="5452019" y="9349654"/>
                  <a:pt x="5457466" y="9363250"/>
                  <a:pt x="5464119" y="9363250"/>
                </a:cubicBezTo>
                <a:cubicBezTo>
                  <a:pt x="5470781" y="9363250"/>
                  <a:pt x="5476228" y="9368688"/>
                  <a:pt x="5476228" y="9375401"/>
                </a:cubicBezTo>
                <a:cubicBezTo>
                  <a:pt x="5476228" y="9382029"/>
                  <a:pt x="5469540" y="9386107"/>
                  <a:pt x="5461383" y="9384408"/>
                </a:cubicBezTo>
                <a:cubicBezTo>
                  <a:pt x="5453217" y="9382793"/>
                  <a:pt x="5444670" y="9393670"/>
                  <a:pt x="5442384" y="9408625"/>
                </a:cubicBezTo>
                <a:cubicBezTo>
                  <a:pt x="5439877" y="9425023"/>
                  <a:pt x="5444551" y="9435900"/>
                  <a:pt x="5454195" y="9436155"/>
                </a:cubicBezTo>
                <a:cubicBezTo>
                  <a:pt x="5464230" y="9436410"/>
                  <a:pt x="5462284" y="9441083"/>
                  <a:pt x="5448995" y="9448816"/>
                </a:cubicBezTo>
                <a:cubicBezTo>
                  <a:pt x="5422450" y="9464280"/>
                  <a:pt x="5420385" y="9520445"/>
                  <a:pt x="5446344" y="9520445"/>
                </a:cubicBezTo>
                <a:cubicBezTo>
                  <a:pt x="5456548" y="9520445"/>
                  <a:pt x="5466932" y="9513648"/>
                  <a:pt x="5469422" y="9505321"/>
                </a:cubicBezTo>
                <a:cubicBezTo>
                  <a:pt x="5489560" y="9438279"/>
                  <a:pt x="5559048" y="8983857"/>
                  <a:pt x="5609436" y="8589678"/>
                </a:cubicBezTo>
                <a:cubicBezTo>
                  <a:pt x="5642999" y="8327059"/>
                  <a:pt x="5691823" y="7951736"/>
                  <a:pt x="5717918" y="7755615"/>
                </a:cubicBezTo>
                <a:cubicBezTo>
                  <a:pt x="5807987" y="7078688"/>
                  <a:pt x="5853616" y="6714241"/>
                  <a:pt x="5848892" y="6709516"/>
                </a:cubicBezTo>
                <a:cubicBezTo>
                  <a:pt x="5846291" y="6706917"/>
                  <a:pt x="5798836" y="7007865"/>
                  <a:pt x="5743452" y="7378278"/>
                </a:cubicBezTo>
                <a:close/>
                <a:moveTo>
                  <a:pt x="4822651" y="6736053"/>
                </a:moveTo>
                <a:lnTo>
                  <a:pt x="4822651" y="6758604"/>
                </a:lnTo>
                <a:lnTo>
                  <a:pt x="4926196" y="6785999"/>
                </a:lnTo>
                <a:cubicBezTo>
                  <a:pt x="5023224" y="6811668"/>
                  <a:pt x="5052615" y="6812552"/>
                  <a:pt x="5052615" y="6789788"/>
                </a:cubicBezTo>
                <a:cubicBezTo>
                  <a:pt x="5052615" y="6784579"/>
                  <a:pt x="5008838" y="6768325"/>
                  <a:pt x="4955324" y="6753684"/>
                </a:cubicBezTo>
                <a:cubicBezTo>
                  <a:pt x="4901818" y="6739035"/>
                  <a:pt x="4850079" y="6724012"/>
                  <a:pt x="4840350" y="6720274"/>
                </a:cubicBezTo>
                <a:cubicBezTo>
                  <a:pt x="4828718" y="6715813"/>
                  <a:pt x="4822651" y="6721225"/>
                  <a:pt x="4822651" y="6736053"/>
                </a:cubicBezTo>
                <a:close/>
                <a:moveTo>
                  <a:pt x="5082873" y="6728168"/>
                </a:moveTo>
                <a:cubicBezTo>
                  <a:pt x="5070841" y="6747609"/>
                  <a:pt x="5088014" y="6764433"/>
                  <a:pt x="5119895" y="6764433"/>
                </a:cubicBezTo>
                <a:cubicBezTo>
                  <a:pt x="5153059" y="6764433"/>
                  <a:pt x="5160511" y="6734999"/>
                  <a:pt x="5130295" y="6723418"/>
                </a:cubicBezTo>
                <a:cubicBezTo>
                  <a:pt x="5103300" y="6713069"/>
                  <a:pt x="5091481" y="6714258"/>
                  <a:pt x="5082873" y="6728168"/>
                </a:cubicBezTo>
                <a:close/>
                <a:moveTo>
                  <a:pt x="5427811" y="6740259"/>
                </a:moveTo>
                <a:cubicBezTo>
                  <a:pt x="5427811" y="6753548"/>
                  <a:pt x="5432680" y="6764433"/>
                  <a:pt x="5438620" y="6764433"/>
                </a:cubicBezTo>
                <a:cubicBezTo>
                  <a:pt x="5452223" y="6764433"/>
                  <a:pt x="5464918" y="6732994"/>
                  <a:pt x="5455215" y="6723307"/>
                </a:cubicBezTo>
                <a:cubicBezTo>
                  <a:pt x="5440650" y="6708752"/>
                  <a:pt x="5427811" y="6716697"/>
                  <a:pt x="5427811" y="6740259"/>
                </a:cubicBezTo>
                <a:close/>
                <a:moveTo>
                  <a:pt x="5786064" y="6735424"/>
                </a:moveTo>
                <a:cubicBezTo>
                  <a:pt x="5781757" y="6746623"/>
                  <a:pt x="5780958" y="6758519"/>
                  <a:pt x="5784288" y="6761842"/>
                </a:cubicBezTo>
                <a:cubicBezTo>
                  <a:pt x="5787620" y="6765172"/>
                  <a:pt x="5793865" y="6758715"/>
                  <a:pt x="5798173" y="6747507"/>
                </a:cubicBezTo>
                <a:cubicBezTo>
                  <a:pt x="5802481" y="6736300"/>
                  <a:pt x="5803279" y="6724412"/>
                  <a:pt x="5799949" y="6721081"/>
                </a:cubicBezTo>
                <a:cubicBezTo>
                  <a:pt x="5796618" y="6717759"/>
                  <a:pt x="5790372" y="6724216"/>
                  <a:pt x="5786064" y="6735424"/>
                </a:cubicBezTo>
                <a:close/>
                <a:moveTo>
                  <a:pt x="2738432" y="6741839"/>
                </a:moveTo>
                <a:cubicBezTo>
                  <a:pt x="2763210" y="6748968"/>
                  <a:pt x="2804480" y="6749104"/>
                  <a:pt x="2847365" y="6742205"/>
                </a:cubicBezTo>
                <a:lnTo>
                  <a:pt x="2916395" y="6731082"/>
                </a:lnTo>
                <a:lnTo>
                  <a:pt x="2807471" y="6730717"/>
                </a:lnTo>
                <a:lnTo>
                  <a:pt x="2698539" y="6730343"/>
                </a:lnTo>
                <a:lnTo>
                  <a:pt x="2738432" y="6741839"/>
                </a:lnTo>
                <a:close/>
                <a:moveTo>
                  <a:pt x="3778668" y="6749096"/>
                </a:moveTo>
                <a:cubicBezTo>
                  <a:pt x="3747042" y="6784002"/>
                  <a:pt x="3709714" y="6875796"/>
                  <a:pt x="3709425" y="6919394"/>
                </a:cubicBezTo>
                <a:lnTo>
                  <a:pt x="3709162" y="6959509"/>
                </a:lnTo>
                <a:lnTo>
                  <a:pt x="3736387" y="6955659"/>
                </a:lnTo>
                <a:cubicBezTo>
                  <a:pt x="3770970" y="6950748"/>
                  <a:pt x="3829574" y="6845308"/>
                  <a:pt x="3833474" y="6780977"/>
                </a:cubicBezTo>
                <a:lnTo>
                  <a:pt x="3836244" y="6735144"/>
                </a:lnTo>
                <a:lnTo>
                  <a:pt x="3817338" y="6731218"/>
                </a:lnTo>
                <a:cubicBezTo>
                  <a:pt x="3806955" y="6729034"/>
                  <a:pt x="3789544" y="6737089"/>
                  <a:pt x="3778668" y="6749096"/>
                </a:cubicBezTo>
                <a:close/>
                <a:moveTo>
                  <a:pt x="5496060" y="6736554"/>
                </a:moveTo>
                <a:cubicBezTo>
                  <a:pt x="5481598" y="6750999"/>
                  <a:pt x="5488259" y="6776516"/>
                  <a:pt x="5506486" y="6776516"/>
                </a:cubicBezTo>
                <a:cubicBezTo>
                  <a:pt x="5516470" y="6776516"/>
                  <a:pt x="5524635" y="6768682"/>
                  <a:pt x="5524635" y="6759097"/>
                </a:cubicBezTo>
                <a:cubicBezTo>
                  <a:pt x="5524635" y="6738899"/>
                  <a:pt x="5507370" y="6725278"/>
                  <a:pt x="5496060" y="6736554"/>
                </a:cubicBezTo>
                <a:close/>
                <a:moveTo>
                  <a:pt x="2956501" y="6748509"/>
                </a:moveTo>
                <a:cubicBezTo>
                  <a:pt x="2965228" y="6752002"/>
                  <a:pt x="2975670" y="6751569"/>
                  <a:pt x="2979690" y="6747558"/>
                </a:cubicBezTo>
                <a:cubicBezTo>
                  <a:pt x="2983709" y="6743547"/>
                  <a:pt x="2976562" y="6740692"/>
                  <a:pt x="2963808" y="6741210"/>
                </a:cubicBezTo>
                <a:cubicBezTo>
                  <a:pt x="2949703" y="6741789"/>
                  <a:pt x="2946840" y="6744652"/>
                  <a:pt x="2956501" y="6748509"/>
                </a:cubicBezTo>
                <a:close/>
                <a:moveTo>
                  <a:pt x="5167181" y="6753004"/>
                </a:moveTo>
                <a:cubicBezTo>
                  <a:pt x="5156917" y="6769591"/>
                  <a:pt x="5183827" y="6789975"/>
                  <a:pt x="5209955" y="6785404"/>
                </a:cubicBezTo>
                <a:cubicBezTo>
                  <a:pt x="5219939" y="6783662"/>
                  <a:pt x="5228113" y="6774154"/>
                  <a:pt x="5228113" y="6764263"/>
                </a:cubicBezTo>
                <a:cubicBezTo>
                  <a:pt x="5228113" y="6742349"/>
                  <a:pt x="5179357" y="6733342"/>
                  <a:pt x="5167181" y="6753004"/>
                </a:cubicBezTo>
                <a:close/>
                <a:moveTo>
                  <a:pt x="5557426" y="6764493"/>
                </a:moveTo>
                <a:cubicBezTo>
                  <a:pt x="5554112" y="6777170"/>
                  <a:pt x="5558878" y="6789865"/>
                  <a:pt x="5568344" y="6793493"/>
                </a:cubicBezTo>
                <a:cubicBezTo>
                  <a:pt x="5577589" y="6797028"/>
                  <a:pt x="5585152" y="6797826"/>
                  <a:pt x="5585152" y="6795252"/>
                </a:cubicBezTo>
                <a:cubicBezTo>
                  <a:pt x="5585152" y="6792694"/>
                  <a:pt x="5588193" y="6782685"/>
                  <a:pt x="5591898" y="6773024"/>
                </a:cubicBezTo>
                <a:cubicBezTo>
                  <a:pt x="5595611" y="6763371"/>
                  <a:pt x="5590700" y="6752418"/>
                  <a:pt x="5580988" y="6748697"/>
                </a:cubicBezTo>
                <a:cubicBezTo>
                  <a:pt x="5570230" y="6744567"/>
                  <a:pt x="5561020" y="6750736"/>
                  <a:pt x="5557426" y="6764493"/>
                </a:cubicBezTo>
                <a:close/>
                <a:moveTo>
                  <a:pt x="4696826" y="6771554"/>
                </a:moveTo>
                <a:cubicBezTo>
                  <a:pt x="4686562" y="6798285"/>
                  <a:pt x="4685508" y="6796934"/>
                  <a:pt x="4728053" y="6811745"/>
                </a:cubicBezTo>
                <a:lnTo>
                  <a:pt x="4766579" y="6825161"/>
                </a:lnTo>
                <a:lnTo>
                  <a:pt x="4776274" y="6809901"/>
                </a:lnTo>
                <a:cubicBezTo>
                  <a:pt x="4795239" y="6780085"/>
                  <a:pt x="4789385" y="6772820"/>
                  <a:pt x="4736168" y="6760142"/>
                </a:cubicBezTo>
                <a:lnTo>
                  <a:pt x="4704151" y="6752512"/>
                </a:lnTo>
                <a:lnTo>
                  <a:pt x="4696826" y="6771554"/>
                </a:lnTo>
                <a:close/>
                <a:moveTo>
                  <a:pt x="5629234" y="6779541"/>
                </a:moveTo>
                <a:cubicBezTo>
                  <a:pt x="5625300" y="6794496"/>
                  <a:pt x="5627348" y="6808541"/>
                  <a:pt x="5633772" y="6810725"/>
                </a:cubicBezTo>
                <a:cubicBezTo>
                  <a:pt x="5640204" y="6812926"/>
                  <a:pt x="5636941" y="6823224"/>
                  <a:pt x="5626532" y="6833616"/>
                </a:cubicBezTo>
                <a:cubicBezTo>
                  <a:pt x="5614696" y="6845444"/>
                  <a:pt x="5610294" y="6863186"/>
                  <a:pt x="5614772" y="6881004"/>
                </a:cubicBezTo>
                <a:cubicBezTo>
                  <a:pt x="5618706" y="6896673"/>
                  <a:pt x="5617092" y="6909486"/>
                  <a:pt x="5611186" y="6909486"/>
                </a:cubicBezTo>
                <a:cubicBezTo>
                  <a:pt x="5605281" y="6909486"/>
                  <a:pt x="5596843" y="6932607"/>
                  <a:pt x="5592451" y="6960851"/>
                </a:cubicBezTo>
                <a:cubicBezTo>
                  <a:pt x="5588057" y="6989104"/>
                  <a:pt x="5581812" y="7028547"/>
                  <a:pt x="5578566" y="7048490"/>
                </a:cubicBezTo>
                <a:cubicBezTo>
                  <a:pt x="5575312" y="7068432"/>
                  <a:pt x="5570961" y="7095631"/>
                  <a:pt x="5568879" y="7108929"/>
                </a:cubicBezTo>
                <a:cubicBezTo>
                  <a:pt x="5566806" y="7122227"/>
                  <a:pt x="5560867" y="7142629"/>
                  <a:pt x="5555684" y="7154253"/>
                </a:cubicBezTo>
                <a:cubicBezTo>
                  <a:pt x="5550492" y="7165885"/>
                  <a:pt x="5549659" y="7184256"/>
                  <a:pt x="5553806" y="7195081"/>
                </a:cubicBezTo>
                <a:cubicBezTo>
                  <a:pt x="5557969" y="7205881"/>
                  <a:pt x="5556576" y="7220844"/>
                  <a:pt x="5550721" y="7228322"/>
                </a:cubicBezTo>
                <a:cubicBezTo>
                  <a:pt x="5544876" y="7235791"/>
                  <a:pt x="5536285" y="7269090"/>
                  <a:pt x="5531637" y="7302331"/>
                </a:cubicBezTo>
                <a:cubicBezTo>
                  <a:pt x="5526989" y="7335572"/>
                  <a:pt x="5520268" y="7379085"/>
                  <a:pt x="5516699" y="7399028"/>
                </a:cubicBezTo>
                <a:cubicBezTo>
                  <a:pt x="5513130" y="7418978"/>
                  <a:pt x="5509324" y="7446169"/>
                  <a:pt x="5508262" y="7459467"/>
                </a:cubicBezTo>
                <a:cubicBezTo>
                  <a:pt x="5507199" y="7472765"/>
                  <a:pt x="5502101" y="7490193"/>
                  <a:pt x="5496960" y="7498197"/>
                </a:cubicBezTo>
                <a:cubicBezTo>
                  <a:pt x="5491803" y="7506201"/>
                  <a:pt x="5491064" y="7526602"/>
                  <a:pt x="5495320" y="7543529"/>
                </a:cubicBezTo>
                <a:cubicBezTo>
                  <a:pt x="5500444" y="7563905"/>
                  <a:pt x="5498074" y="7574305"/>
                  <a:pt x="5488294" y="7574305"/>
                </a:cubicBezTo>
                <a:cubicBezTo>
                  <a:pt x="5477978" y="7574305"/>
                  <a:pt x="5475922" y="7587042"/>
                  <a:pt x="5481479" y="7616612"/>
                </a:cubicBezTo>
                <a:cubicBezTo>
                  <a:pt x="5486900" y="7645476"/>
                  <a:pt x="5484903" y="7658919"/>
                  <a:pt x="5475182" y="7658919"/>
                </a:cubicBezTo>
                <a:cubicBezTo>
                  <a:pt x="5465734" y="7658919"/>
                  <a:pt x="5463227" y="7672862"/>
                  <a:pt x="5467713" y="7700512"/>
                </a:cubicBezTo>
                <a:cubicBezTo>
                  <a:pt x="5471435" y="7723377"/>
                  <a:pt x="5469821" y="7743779"/>
                  <a:pt x="5464136" y="7745835"/>
                </a:cubicBezTo>
                <a:cubicBezTo>
                  <a:pt x="5447542" y="7751834"/>
                  <a:pt x="5435255" y="7816055"/>
                  <a:pt x="5450711" y="7816055"/>
                </a:cubicBezTo>
                <a:cubicBezTo>
                  <a:pt x="5458086" y="7816055"/>
                  <a:pt x="5464119" y="7821493"/>
                  <a:pt x="5464119" y="7828146"/>
                </a:cubicBezTo>
                <a:cubicBezTo>
                  <a:pt x="5464119" y="7834791"/>
                  <a:pt x="5455954" y="7840229"/>
                  <a:pt x="5445970" y="7840229"/>
                </a:cubicBezTo>
                <a:cubicBezTo>
                  <a:pt x="5434677" y="7840229"/>
                  <a:pt x="5427811" y="7851640"/>
                  <a:pt x="5427811" y="7870453"/>
                </a:cubicBezTo>
                <a:cubicBezTo>
                  <a:pt x="5427811" y="7887073"/>
                  <a:pt x="5427404" y="7904611"/>
                  <a:pt x="5426902" y="7909429"/>
                </a:cubicBezTo>
                <a:cubicBezTo>
                  <a:pt x="5426409" y="7914255"/>
                  <a:pt x="5431856" y="7920144"/>
                  <a:pt x="5439010" y="7922523"/>
                </a:cubicBezTo>
                <a:cubicBezTo>
                  <a:pt x="5446165" y="7924902"/>
                  <a:pt x="5452019" y="7917340"/>
                  <a:pt x="5452019" y="7905707"/>
                </a:cubicBezTo>
                <a:cubicBezTo>
                  <a:pt x="5452019" y="7894066"/>
                  <a:pt x="5454653" y="7887192"/>
                  <a:pt x="5457891" y="7890404"/>
                </a:cubicBezTo>
                <a:cubicBezTo>
                  <a:pt x="5464655" y="7897159"/>
                  <a:pt x="5400969" y="8346025"/>
                  <a:pt x="5331565" y="8780607"/>
                </a:cubicBezTo>
                <a:cubicBezTo>
                  <a:pt x="5305352" y="8944854"/>
                  <a:pt x="5272647" y="9163485"/>
                  <a:pt x="5258890" y="9266554"/>
                </a:cubicBezTo>
                <a:cubicBezTo>
                  <a:pt x="5206361" y="9660052"/>
                  <a:pt x="5173426" y="9825151"/>
                  <a:pt x="5124934" y="9938161"/>
                </a:cubicBezTo>
                <a:cubicBezTo>
                  <a:pt x="5111449" y="9969516"/>
                  <a:pt x="5102833" y="9997640"/>
                  <a:pt x="5105773" y="10000614"/>
                </a:cubicBezTo>
                <a:cubicBezTo>
                  <a:pt x="5108713" y="10003504"/>
                  <a:pt x="5100674" y="10016334"/>
                  <a:pt x="5087921" y="10029080"/>
                </a:cubicBezTo>
                <a:cubicBezTo>
                  <a:pt x="5061690" y="10055251"/>
                  <a:pt x="5057017" y="10080997"/>
                  <a:pt x="5079848" y="10073434"/>
                </a:cubicBezTo>
                <a:cubicBezTo>
                  <a:pt x="5101677" y="10066212"/>
                  <a:pt x="5165898" y="9947593"/>
                  <a:pt x="5214144" y="9825320"/>
                </a:cubicBezTo>
                <a:cubicBezTo>
                  <a:pt x="5297772" y="9613489"/>
                  <a:pt x="5340904" y="9389081"/>
                  <a:pt x="5463176" y="8529263"/>
                </a:cubicBezTo>
                <a:cubicBezTo>
                  <a:pt x="5524287" y="8099483"/>
                  <a:pt x="5579127" y="7731212"/>
                  <a:pt x="5603718" y="7585411"/>
                </a:cubicBezTo>
                <a:cubicBezTo>
                  <a:pt x="5606615" y="7568246"/>
                  <a:pt x="5611560" y="7534114"/>
                  <a:pt x="5614713" y="7509540"/>
                </a:cubicBezTo>
                <a:cubicBezTo>
                  <a:pt x="5617857" y="7484967"/>
                  <a:pt x="5623864" y="7459322"/>
                  <a:pt x="5628045" y="7452567"/>
                </a:cubicBezTo>
                <a:cubicBezTo>
                  <a:pt x="5632225" y="7445812"/>
                  <a:pt x="5629064" y="7432353"/>
                  <a:pt x="5621026" y="7422675"/>
                </a:cubicBezTo>
                <a:cubicBezTo>
                  <a:pt x="5611730" y="7411510"/>
                  <a:pt x="5611059" y="7405077"/>
                  <a:pt x="5619165" y="7405077"/>
                </a:cubicBezTo>
                <a:cubicBezTo>
                  <a:pt x="5639218" y="7405077"/>
                  <a:pt x="5650528" y="7355106"/>
                  <a:pt x="5632930" y="7344239"/>
                </a:cubicBezTo>
                <a:lnTo>
                  <a:pt x="5617602" y="7334790"/>
                </a:lnTo>
                <a:lnTo>
                  <a:pt x="5639074" y="7131192"/>
                </a:lnTo>
                <a:cubicBezTo>
                  <a:pt x="5650885" y="7019226"/>
                  <a:pt x="5662092" y="6904142"/>
                  <a:pt x="5663996" y="6875447"/>
                </a:cubicBezTo>
                <a:cubicBezTo>
                  <a:pt x="5665882" y="6846744"/>
                  <a:pt x="5670708" y="6820013"/>
                  <a:pt x="5674702" y="6816010"/>
                </a:cubicBezTo>
                <a:cubicBezTo>
                  <a:pt x="5688985" y="6801744"/>
                  <a:pt x="5681644" y="6766880"/>
                  <a:pt x="5662831" y="6759683"/>
                </a:cubicBezTo>
                <a:cubicBezTo>
                  <a:pt x="5636457" y="6749572"/>
                  <a:pt x="5637239" y="6749113"/>
                  <a:pt x="5629234" y="6779541"/>
                </a:cubicBezTo>
                <a:close/>
                <a:moveTo>
                  <a:pt x="988964" y="6812187"/>
                </a:moveTo>
                <a:cubicBezTo>
                  <a:pt x="948952" y="6860322"/>
                  <a:pt x="939732" y="6885304"/>
                  <a:pt x="961986" y="6885304"/>
                </a:cubicBezTo>
                <a:cubicBezTo>
                  <a:pt x="968792" y="6885304"/>
                  <a:pt x="980969" y="6870357"/>
                  <a:pt x="989041" y="6852063"/>
                </a:cubicBezTo>
                <a:cubicBezTo>
                  <a:pt x="997113" y="6833778"/>
                  <a:pt x="1013342" y="6811719"/>
                  <a:pt x="1025094" y="6803027"/>
                </a:cubicBezTo>
                <a:cubicBezTo>
                  <a:pt x="1046719" y="6787035"/>
                  <a:pt x="1054018" y="6764246"/>
                  <a:pt x="1037381" y="6764646"/>
                </a:cubicBezTo>
                <a:cubicBezTo>
                  <a:pt x="1032376" y="6764773"/>
                  <a:pt x="1010606" y="6786160"/>
                  <a:pt x="988964" y="6812187"/>
                </a:cubicBezTo>
                <a:close/>
                <a:moveTo>
                  <a:pt x="5258372" y="6782566"/>
                </a:moveTo>
                <a:cubicBezTo>
                  <a:pt x="5258372" y="6792533"/>
                  <a:pt x="5260640" y="6800690"/>
                  <a:pt x="5263427" y="6800690"/>
                </a:cubicBezTo>
                <a:cubicBezTo>
                  <a:pt x="5266214" y="6800690"/>
                  <a:pt x="5277108" y="6803995"/>
                  <a:pt x="5287635" y="6808031"/>
                </a:cubicBezTo>
                <a:lnTo>
                  <a:pt x="5306780" y="6815365"/>
                </a:lnTo>
                <a:lnTo>
                  <a:pt x="5306780" y="6789899"/>
                </a:lnTo>
                <a:cubicBezTo>
                  <a:pt x="5306780" y="6772497"/>
                  <a:pt x="5299124" y="6764433"/>
                  <a:pt x="5282571" y="6764433"/>
                </a:cubicBezTo>
                <a:cubicBezTo>
                  <a:pt x="5269129" y="6764433"/>
                  <a:pt x="5258372" y="6772497"/>
                  <a:pt x="5258372" y="6782566"/>
                </a:cubicBezTo>
                <a:close/>
                <a:moveTo>
                  <a:pt x="5343087" y="6800690"/>
                </a:moveTo>
                <a:cubicBezTo>
                  <a:pt x="5343087" y="6816809"/>
                  <a:pt x="5351159" y="6824872"/>
                  <a:pt x="5367295" y="6824872"/>
                </a:cubicBezTo>
                <a:cubicBezTo>
                  <a:pt x="5396015" y="6824872"/>
                  <a:pt x="5399779" y="6794368"/>
                  <a:pt x="5372359" y="6783857"/>
                </a:cubicBezTo>
                <a:cubicBezTo>
                  <a:pt x="5344591" y="6773219"/>
                  <a:pt x="5343087" y="6774077"/>
                  <a:pt x="5343087" y="6800690"/>
                </a:cubicBezTo>
                <a:close/>
                <a:moveTo>
                  <a:pt x="5714783" y="6800690"/>
                </a:moveTo>
                <a:cubicBezTo>
                  <a:pt x="5710662" y="6816410"/>
                  <a:pt x="5714417" y="6824872"/>
                  <a:pt x="5725480" y="6824872"/>
                </a:cubicBezTo>
                <a:cubicBezTo>
                  <a:pt x="5734835" y="6824872"/>
                  <a:pt x="5742500" y="6813988"/>
                  <a:pt x="5742500" y="6800690"/>
                </a:cubicBezTo>
                <a:cubicBezTo>
                  <a:pt x="5742500" y="6787401"/>
                  <a:pt x="5737682" y="6776516"/>
                  <a:pt x="5731811" y="6776516"/>
                </a:cubicBezTo>
                <a:cubicBezTo>
                  <a:pt x="5725931" y="6776516"/>
                  <a:pt x="5718266" y="6787401"/>
                  <a:pt x="5714783" y="6800690"/>
                </a:cubicBezTo>
                <a:close/>
                <a:moveTo>
                  <a:pt x="4802623" y="6807258"/>
                </a:moveTo>
                <a:cubicBezTo>
                  <a:pt x="4798672" y="6817523"/>
                  <a:pt x="4797491" y="6827719"/>
                  <a:pt x="4799972" y="6829946"/>
                </a:cubicBezTo>
                <a:cubicBezTo>
                  <a:pt x="4802462" y="6832154"/>
                  <a:pt x="4852535" y="6847687"/>
                  <a:pt x="4911258" y="6864444"/>
                </a:cubicBezTo>
                <a:lnTo>
                  <a:pt x="5018024" y="6894914"/>
                </a:lnTo>
                <a:lnTo>
                  <a:pt x="5024821" y="6877206"/>
                </a:lnTo>
                <a:cubicBezTo>
                  <a:pt x="5034593" y="6851791"/>
                  <a:pt x="5021286" y="6844051"/>
                  <a:pt x="4917495" y="6814778"/>
                </a:cubicBezTo>
                <a:cubicBezTo>
                  <a:pt x="4806931" y="6783577"/>
                  <a:pt x="4811605" y="6783891"/>
                  <a:pt x="4802623" y="6807258"/>
                </a:cubicBezTo>
                <a:close/>
                <a:moveTo>
                  <a:pt x="5064715" y="6805449"/>
                </a:moveTo>
                <a:cubicBezTo>
                  <a:pt x="5064715" y="6821278"/>
                  <a:pt x="5089289" y="6836955"/>
                  <a:pt x="5114125" y="6836955"/>
                </a:cubicBezTo>
                <a:cubicBezTo>
                  <a:pt x="5132921" y="6836955"/>
                  <a:pt x="5126404" y="6803724"/>
                  <a:pt x="5106087" y="6795940"/>
                </a:cubicBezTo>
                <a:cubicBezTo>
                  <a:pt x="5076263" y="6784511"/>
                  <a:pt x="5064715" y="6787171"/>
                  <a:pt x="5064715" y="6805449"/>
                </a:cubicBezTo>
                <a:close/>
                <a:moveTo>
                  <a:pt x="5775783" y="6795583"/>
                </a:moveTo>
                <a:cubicBezTo>
                  <a:pt x="5770778" y="6800614"/>
                  <a:pt x="5766699" y="6815781"/>
                  <a:pt x="5766699" y="6829308"/>
                </a:cubicBezTo>
                <a:lnTo>
                  <a:pt x="5766699" y="6853881"/>
                </a:lnTo>
                <a:lnTo>
                  <a:pt x="5779947" y="6840651"/>
                </a:lnTo>
                <a:cubicBezTo>
                  <a:pt x="5787220" y="6833395"/>
                  <a:pt x="5791307" y="6818211"/>
                  <a:pt x="5789021" y="6806944"/>
                </a:cubicBezTo>
                <a:cubicBezTo>
                  <a:pt x="5786736" y="6795669"/>
                  <a:pt x="5780779" y="6790553"/>
                  <a:pt x="5775783" y="6795583"/>
                </a:cubicBezTo>
                <a:close/>
                <a:moveTo>
                  <a:pt x="1046710" y="6818525"/>
                </a:moveTo>
                <a:lnTo>
                  <a:pt x="1031883" y="6836352"/>
                </a:lnTo>
                <a:lnTo>
                  <a:pt x="1063704" y="6850831"/>
                </a:lnTo>
                <a:lnTo>
                  <a:pt x="1095517" y="6865310"/>
                </a:lnTo>
                <a:lnTo>
                  <a:pt x="1110319" y="6850330"/>
                </a:lnTo>
                <a:lnTo>
                  <a:pt x="1125130" y="6835324"/>
                </a:lnTo>
                <a:lnTo>
                  <a:pt x="1101635" y="6818015"/>
                </a:lnTo>
                <a:cubicBezTo>
                  <a:pt x="1072159" y="6796297"/>
                  <a:pt x="1065132" y="6796357"/>
                  <a:pt x="1046710" y="6818525"/>
                </a:cubicBezTo>
                <a:close/>
                <a:moveTo>
                  <a:pt x="5415711" y="6818823"/>
                </a:moveTo>
                <a:cubicBezTo>
                  <a:pt x="5415711" y="6828798"/>
                  <a:pt x="5421158" y="6836955"/>
                  <a:pt x="5427811" y="6836955"/>
                </a:cubicBezTo>
                <a:cubicBezTo>
                  <a:pt x="5434473" y="6836955"/>
                  <a:pt x="5439919" y="6828798"/>
                  <a:pt x="5439919" y="6818823"/>
                </a:cubicBezTo>
                <a:cubicBezTo>
                  <a:pt x="5439919" y="6808855"/>
                  <a:pt x="5434473" y="6800690"/>
                  <a:pt x="5427811" y="6800690"/>
                </a:cubicBezTo>
                <a:cubicBezTo>
                  <a:pt x="5421158" y="6800690"/>
                  <a:pt x="5415711" y="6808855"/>
                  <a:pt x="5415711" y="6818823"/>
                </a:cubicBezTo>
                <a:close/>
                <a:moveTo>
                  <a:pt x="5149439" y="6829495"/>
                </a:moveTo>
                <a:cubicBezTo>
                  <a:pt x="5149439" y="6851247"/>
                  <a:pt x="5200337" y="6864588"/>
                  <a:pt x="5211901" y="6845886"/>
                </a:cubicBezTo>
                <a:cubicBezTo>
                  <a:pt x="5216795" y="6837992"/>
                  <a:pt x="5214264" y="6827405"/>
                  <a:pt x="5206285" y="6822358"/>
                </a:cubicBezTo>
                <a:cubicBezTo>
                  <a:pt x="5182637" y="6807343"/>
                  <a:pt x="5149439" y="6811515"/>
                  <a:pt x="5149439" y="6829495"/>
                </a:cubicBezTo>
                <a:close/>
                <a:moveTo>
                  <a:pt x="5478369" y="6831551"/>
                </a:moveTo>
                <a:cubicBezTo>
                  <a:pt x="5483841" y="6857807"/>
                  <a:pt x="5505322" y="6859413"/>
                  <a:pt x="5510233" y="6833931"/>
                </a:cubicBezTo>
                <a:cubicBezTo>
                  <a:pt x="5512774" y="6820701"/>
                  <a:pt x="5506851" y="6812781"/>
                  <a:pt x="5494377" y="6812781"/>
                </a:cubicBezTo>
                <a:cubicBezTo>
                  <a:pt x="5482753" y="6812781"/>
                  <a:pt x="5476083" y="6820599"/>
                  <a:pt x="5478369" y="6831551"/>
                </a:cubicBezTo>
                <a:close/>
                <a:moveTo>
                  <a:pt x="4671735" y="6846387"/>
                </a:moveTo>
                <a:cubicBezTo>
                  <a:pt x="4662065" y="6871555"/>
                  <a:pt x="4678337" y="6885729"/>
                  <a:pt x="4720397" y="6888813"/>
                </a:cubicBezTo>
                <a:cubicBezTo>
                  <a:pt x="4773317" y="6892679"/>
                  <a:pt x="4773793" y="6856669"/>
                  <a:pt x="4721009" y="6840499"/>
                </a:cubicBezTo>
                <a:lnTo>
                  <a:pt x="4678949" y="6827600"/>
                </a:lnTo>
                <a:lnTo>
                  <a:pt x="4671735" y="6846387"/>
                </a:lnTo>
                <a:close/>
                <a:moveTo>
                  <a:pt x="5544926" y="6841816"/>
                </a:moveTo>
                <a:cubicBezTo>
                  <a:pt x="5538086" y="6859609"/>
                  <a:pt x="5545912" y="6873221"/>
                  <a:pt x="5562966" y="6873221"/>
                </a:cubicBezTo>
                <a:cubicBezTo>
                  <a:pt x="5568514" y="6873221"/>
                  <a:pt x="5573052" y="6862345"/>
                  <a:pt x="5573052" y="6849047"/>
                </a:cubicBezTo>
                <a:cubicBezTo>
                  <a:pt x="5573052" y="6821329"/>
                  <a:pt x="5554621" y="6816588"/>
                  <a:pt x="5544926" y="6841816"/>
                </a:cubicBezTo>
                <a:close/>
                <a:moveTo>
                  <a:pt x="5240128" y="6849174"/>
                </a:moveTo>
                <a:cubicBezTo>
                  <a:pt x="5229830" y="6865837"/>
                  <a:pt x="5233509" y="6869763"/>
                  <a:pt x="5264421" y="6875090"/>
                </a:cubicBezTo>
                <a:cubicBezTo>
                  <a:pt x="5279648" y="6877716"/>
                  <a:pt x="5288629" y="6872592"/>
                  <a:pt x="5288629" y="6861300"/>
                </a:cubicBezTo>
                <a:cubicBezTo>
                  <a:pt x="5288629" y="6839471"/>
                  <a:pt x="5251829" y="6830268"/>
                  <a:pt x="5240128" y="6849174"/>
                </a:cubicBezTo>
                <a:close/>
                <a:moveTo>
                  <a:pt x="1003197" y="6874207"/>
                </a:moveTo>
                <a:lnTo>
                  <a:pt x="980212" y="6899579"/>
                </a:lnTo>
                <a:lnTo>
                  <a:pt x="1003537" y="6916615"/>
                </a:lnTo>
                <a:cubicBezTo>
                  <a:pt x="1034279" y="6939065"/>
                  <a:pt x="1043201" y="6938138"/>
                  <a:pt x="1057748" y="6911007"/>
                </a:cubicBezTo>
                <a:lnTo>
                  <a:pt x="1069890" y="6888354"/>
                </a:lnTo>
                <a:lnTo>
                  <a:pt x="1048027" y="6868598"/>
                </a:lnTo>
                <a:lnTo>
                  <a:pt x="1026181" y="6848851"/>
                </a:lnTo>
                <a:lnTo>
                  <a:pt x="1003197" y="6874207"/>
                </a:lnTo>
                <a:close/>
                <a:moveTo>
                  <a:pt x="1115129" y="6866041"/>
                </a:moveTo>
                <a:cubicBezTo>
                  <a:pt x="1108340" y="6883732"/>
                  <a:pt x="1141708" y="6921569"/>
                  <a:pt x="1164123" y="6921569"/>
                </a:cubicBezTo>
                <a:cubicBezTo>
                  <a:pt x="1190158" y="6921569"/>
                  <a:pt x="1190277" y="6885677"/>
                  <a:pt x="1164293" y="6867502"/>
                </a:cubicBezTo>
                <a:cubicBezTo>
                  <a:pt x="1131647" y="6844679"/>
                  <a:pt x="1123430" y="6844442"/>
                  <a:pt x="1115129" y="6866041"/>
                </a:cubicBezTo>
                <a:close/>
                <a:moveTo>
                  <a:pt x="5047177" y="6869916"/>
                </a:moveTo>
                <a:cubicBezTo>
                  <a:pt x="5037754" y="6894481"/>
                  <a:pt x="5055666" y="6912996"/>
                  <a:pt x="5083612" y="6907600"/>
                </a:cubicBezTo>
                <a:cubicBezTo>
                  <a:pt x="5116700" y="6901193"/>
                  <a:pt x="5117006" y="6878863"/>
                  <a:pt x="5084199" y="6863934"/>
                </a:cubicBezTo>
                <a:lnTo>
                  <a:pt x="5054646" y="6850483"/>
                </a:lnTo>
                <a:lnTo>
                  <a:pt x="5047177" y="6869916"/>
                </a:lnTo>
                <a:close/>
                <a:moveTo>
                  <a:pt x="5325915" y="6868964"/>
                </a:moveTo>
                <a:cubicBezTo>
                  <a:pt x="5318556" y="6888133"/>
                  <a:pt x="5346903" y="6903938"/>
                  <a:pt x="5366717" y="6891711"/>
                </a:cubicBezTo>
                <a:cubicBezTo>
                  <a:pt x="5386456" y="6879526"/>
                  <a:pt x="5381715" y="6864554"/>
                  <a:pt x="5355977" y="6857833"/>
                </a:cubicBezTo>
                <a:cubicBezTo>
                  <a:pt x="5342229" y="6854238"/>
                  <a:pt x="5329815" y="6858844"/>
                  <a:pt x="5325915" y="6868964"/>
                </a:cubicBezTo>
                <a:close/>
                <a:moveTo>
                  <a:pt x="5702895" y="6872405"/>
                </a:moveTo>
                <a:cubicBezTo>
                  <a:pt x="5699301" y="6886145"/>
                  <a:pt x="5700720" y="6900063"/>
                  <a:pt x="5706056" y="6903352"/>
                </a:cubicBezTo>
                <a:cubicBezTo>
                  <a:pt x="5720187" y="6912078"/>
                  <a:pt x="5733153" y="6871139"/>
                  <a:pt x="5720314" y="6858317"/>
                </a:cubicBezTo>
                <a:cubicBezTo>
                  <a:pt x="5713873" y="6851885"/>
                  <a:pt x="5706753" y="6857637"/>
                  <a:pt x="5702895" y="6872405"/>
                </a:cubicBezTo>
                <a:close/>
                <a:moveTo>
                  <a:pt x="4781576" y="6880299"/>
                </a:moveTo>
                <a:cubicBezTo>
                  <a:pt x="4777234" y="6891608"/>
                  <a:pt x="4775161" y="6902230"/>
                  <a:pt x="4776979" y="6903896"/>
                </a:cubicBezTo>
                <a:cubicBezTo>
                  <a:pt x="4779732" y="6906436"/>
                  <a:pt x="4839891" y="6924407"/>
                  <a:pt x="4983024" y="6965473"/>
                </a:cubicBezTo>
                <a:lnTo>
                  <a:pt x="5004199" y="6971549"/>
                </a:lnTo>
                <a:lnTo>
                  <a:pt x="5004199" y="6948318"/>
                </a:lnTo>
                <a:lnTo>
                  <a:pt x="5004199" y="6925087"/>
                </a:lnTo>
                <a:lnTo>
                  <a:pt x="4910400" y="6897446"/>
                </a:lnTo>
                <a:cubicBezTo>
                  <a:pt x="4858806" y="6882236"/>
                  <a:pt x="4810500" y="6867536"/>
                  <a:pt x="4803031" y="6864766"/>
                </a:cubicBezTo>
                <a:cubicBezTo>
                  <a:pt x="4795579" y="6862005"/>
                  <a:pt x="4785909" y="6868989"/>
                  <a:pt x="4781576" y="6880299"/>
                </a:cubicBezTo>
                <a:close/>
                <a:moveTo>
                  <a:pt x="1603200" y="6885151"/>
                </a:moveTo>
                <a:cubicBezTo>
                  <a:pt x="1603200" y="6910965"/>
                  <a:pt x="1936811" y="7097722"/>
                  <a:pt x="2393180" y="7327363"/>
                </a:cubicBezTo>
                <a:lnTo>
                  <a:pt x="2717181" y="7490414"/>
                </a:lnTo>
                <a:lnTo>
                  <a:pt x="2725168" y="7469621"/>
                </a:lnTo>
                <a:cubicBezTo>
                  <a:pt x="2729561" y="7458192"/>
                  <a:pt x="2727973" y="7447104"/>
                  <a:pt x="2721642" y="7444997"/>
                </a:cubicBezTo>
                <a:cubicBezTo>
                  <a:pt x="2635329" y="7416268"/>
                  <a:pt x="1908253" y="7037282"/>
                  <a:pt x="1713925" y="6919717"/>
                </a:cubicBezTo>
                <a:cubicBezTo>
                  <a:pt x="1637095" y="6873255"/>
                  <a:pt x="1603200" y="6862667"/>
                  <a:pt x="1603200" y="6885151"/>
                </a:cubicBezTo>
                <a:close/>
                <a:moveTo>
                  <a:pt x="1978404" y="6878736"/>
                </a:moveTo>
                <a:cubicBezTo>
                  <a:pt x="1978404" y="6898007"/>
                  <a:pt x="2508434" y="7175648"/>
                  <a:pt x="2544623" y="7175334"/>
                </a:cubicBezTo>
                <a:cubicBezTo>
                  <a:pt x="2554080" y="7175257"/>
                  <a:pt x="2223298" y="6996717"/>
                  <a:pt x="2072203" y="6920346"/>
                </a:cubicBezTo>
                <a:cubicBezTo>
                  <a:pt x="2020618" y="6894277"/>
                  <a:pt x="1978404" y="6875549"/>
                  <a:pt x="1978404" y="6878736"/>
                </a:cubicBezTo>
                <a:close/>
                <a:moveTo>
                  <a:pt x="2159953" y="6898398"/>
                </a:moveTo>
                <a:cubicBezTo>
                  <a:pt x="2207876" y="6939498"/>
                  <a:pt x="2639042" y="7148203"/>
                  <a:pt x="2651108" y="7136154"/>
                </a:cubicBezTo>
                <a:cubicBezTo>
                  <a:pt x="2653249" y="7134013"/>
                  <a:pt x="2536823" y="7073803"/>
                  <a:pt x="2392356" y="7002368"/>
                </a:cubicBezTo>
                <a:cubicBezTo>
                  <a:pt x="2247889" y="6930916"/>
                  <a:pt x="2143307" y="6884131"/>
                  <a:pt x="2159953" y="6898398"/>
                </a:cubicBezTo>
                <a:close/>
                <a:moveTo>
                  <a:pt x="5131876" y="6894166"/>
                </a:moveTo>
                <a:cubicBezTo>
                  <a:pt x="5123591" y="6915757"/>
                  <a:pt x="5143848" y="6933185"/>
                  <a:pt x="5177556" y="6933473"/>
                </a:cubicBezTo>
                <a:cubicBezTo>
                  <a:pt x="5208010" y="6933729"/>
                  <a:pt x="5198968" y="6896715"/>
                  <a:pt x="5165575" y="6884412"/>
                </a:cubicBezTo>
                <a:lnTo>
                  <a:pt x="5139345" y="6874742"/>
                </a:lnTo>
                <a:lnTo>
                  <a:pt x="5131876" y="6894166"/>
                </a:lnTo>
                <a:close/>
                <a:moveTo>
                  <a:pt x="5399576" y="6881285"/>
                </a:moveTo>
                <a:cubicBezTo>
                  <a:pt x="5385649" y="6895186"/>
                  <a:pt x="5390756" y="6909486"/>
                  <a:pt x="5409662" y="6909486"/>
                </a:cubicBezTo>
                <a:cubicBezTo>
                  <a:pt x="5419646" y="6909486"/>
                  <a:pt x="5427811" y="6901321"/>
                  <a:pt x="5427811" y="6891354"/>
                </a:cubicBezTo>
                <a:cubicBezTo>
                  <a:pt x="5427811" y="6872473"/>
                  <a:pt x="5413494" y="6867367"/>
                  <a:pt x="5399576" y="6881285"/>
                </a:cubicBezTo>
                <a:close/>
                <a:moveTo>
                  <a:pt x="5754600" y="6898109"/>
                </a:moveTo>
                <a:cubicBezTo>
                  <a:pt x="5754600" y="6911789"/>
                  <a:pt x="5760047" y="6919632"/>
                  <a:pt x="5766699" y="6915528"/>
                </a:cubicBezTo>
                <a:cubicBezTo>
                  <a:pt x="5773361" y="6911415"/>
                  <a:pt x="5778808" y="6900225"/>
                  <a:pt x="5778808" y="6890640"/>
                </a:cubicBezTo>
                <a:cubicBezTo>
                  <a:pt x="5778808" y="6881055"/>
                  <a:pt x="5773361" y="6873221"/>
                  <a:pt x="5766699" y="6873221"/>
                </a:cubicBezTo>
                <a:cubicBezTo>
                  <a:pt x="5760047" y="6873221"/>
                  <a:pt x="5754600" y="6884429"/>
                  <a:pt x="5754600" y="6898109"/>
                </a:cubicBezTo>
                <a:close/>
                <a:moveTo>
                  <a:pt x="840543" y="6997754"/>
                </a:moveTo>
                <a:cubicBezTo>
                  <a:pt x="606915" y="7288659"/>
                  <a:pt x="406716" y="7550793"/>
                  <a:pt x="455613" y="7501774"/>
                </a:cubicBezTo>
                <a:cubicBezTo>
                  <a:pt x="474216" y="7483123"/>
                  <a:pt x="644822" y="7277188"/>
                  <a:pt x="777764" y="7112906"/>
                </a:cubicBezTo>
                <a:cubicBezTo>
                  <a:pt x="819036" y="7061898"/>
                  <a:pt x="852807" y="7015614"/>
                  <a:pt x="852807" y="7010040"/>
                </a:cubicBezTo>
                <a:cubicBezTo>
                  <a:pt x="852807" y="7004467"/>
                  <a:pt x="863701" y="6993115"/>
                  <a:pt x="877007" y="6984813"/>
                </a:cubicBezTo>
                <a:cubicBezTo>
                  <a:pt x="890322" y="6976511"/>
                  <a:pt x="901215" y="6961608"/>
                  <a:pt x="901215" y="6951692"/>
                </a:cubicBezTo>
                <a:cubicBezTo>
                  <a:pt x="901215" y="6941767"/>
                  <a:pt x="908803" y="6933661"/>
                  <a:pt x="918073" y="6933661"/>
                </a:cubicBezTo>
                <a:cubicBezTo>
                  <a:pt x="937064" y="6933661"/>
                  <a:pt x="953634" y="6901287"/>
                  <a:pt x="939197" y="6892382"/>
                </a:cubicBezTo>
                <a:cubicBezTo>
                  <a:pt x="934039" y="6889195"/>
                  <a:pt x="889642" y="6936617"/>
                  <a:pt x="840543" y="6997754"/>
                </a:cubicBezTo>
                <a:close/>
                <a:moveTo>
                  <a:pt x="2535149" y="6896273"/>
                </a:moveTo>
                <a:lnTo>
                  <a:pt x="2480683" y="6903598"/>
                </a:lnTo>
                <a:lnTo>
                  <a:pt x="2507117" y="6918629"/>
                </a:lnTo>
                <a:cubicBezTo>
                  <a:pt x="2545439" y="6940416"/>
                  <a:pt x="2588850" y="6937102"/>
                  <a:pt x="2621555" y="6909877"/>
                </a:cubicBezTo>
                <a:lnTo>
                  <a:pt x="2650131" y="6886119"/>
                </a:lnTo>
                <a:lnTo>
                  <a:pt x="2619873" y="6887522"/>
                </a:lnTo>
                <a:cubicBezTo>
                  <a:pt x="2603227" y="6888303"/>
                  <a:pt x="2565101" y="6892229"/>
                  <a:pt x="2535149" y="6896273"/>
                </a:cubicBezTo>
                <a:close/>
                <a:moveTo>
                  <a:pt x="5466269" y="6904082"/>
                </a:moveTo>
                <a:cubicBezTo>
                  <a:pt x="5471733" y="6930330"/>
                  <a:pt x="5493222" y="6931944"/>
                  <a:pt x="5498133" y="6906462"/>
                </a:cubicBezTo>
                <a:cubicBezTo>
                  <a:pt x="5500674" y="6893223"/>
                  <a:pt x="5494743" y="6885304"/>
                  <a:pt x="5482278" y="6885304"/>
                </a:cubicBezTo>
                <a:cubicBezTo>
                  <a:pt x="5470645" y="6885304"/>
                  <a:pt x="5463975" y="6893130"/>
                  <a:pt x="5466269" y="6904082"/>
                </a:cubicBezTo>
                <a:close/>
                <a:moveTo>
                  <a:pt x="5532818" y="6914338"/>
                </a:moveTo>
                <a:cubicBezTo>
                  <a:pt x="5525986" y="6932131"/>
                  <a:pt x="5533812" y="6945743"/>
                  <a:pt x="5550866" y="6945743"/>
                </a:cubicBezTo>
                <a:cubicBezTo>
                  <a:pt x="5556406" y="6945743"/>
                  <a:pt x="5560952" y="6934867"/>
                  <a:pt x="5560952" y="6921569"/>
                </a:cubicBezTo>
                <a:cubicBezTo>
                  <a:pt x="5560952" y="6893852"/>
                  <a:pt x="5542513" y="6889110"/>
                  <a:pt x="5532818" y="6914338"/>
                </a:cubicBezTo>
                <a:close/>
                <a:moveTo>
                  <a:pt x="1070468" y="6927840"/>
                </a:moveTo>
                <a:lnTo>
                  <a:pt x="1055216" y="6946202"/>
                </a:lnTo>
                <a:lnTo>
                  <a:pt x="1077308" y="6970572"/>
                </a:lnTo>
                <a:lnTo>
                  <a:pt x="1099392" y="6994950"/>
                </a:lnTo>
                <a:lnTo>
                  <a:pt x="1124365" y="6969654"/>
                </a:lnTo>
                <a:lnTo>
                  <a:pt x="1149329" y="6944358"/>
                </a:lnTo>
                <a:lnTo>
                  <a:pt x="1125843" y="6926914"/>
                </a:lnTo>
                <a:cubicBezTo>
                  <a:pt x="1096282" y="6904983"/>
                  <a:pt x="1089374" y="6905094"/>
                  <a:pt x="1070468" y="6927840"/>
                </a:cubicBezTo>
                <a:close/>
                <a:moveTo>
                  <a:pt x="4648605" y="6928180"/>
                </a:moveTo>
                <a:cubicBezTo>
                  <a:pt x="4639080" y="6952983"/>
                  <a:pt x="4637024" y="6950833"/>
                  <a:pt x="4685933" y="6967309"/>
                </a:cubicBezTo>
                <a:lnTo>
                  <a:pt x="4724714" y="6980360"/>
                </a:lnTo>
                <a:lnTo>
                  <a:pt x="4732421" y="6956101"/>
                </a:lnTo>
                <a:cubicBezTo>
                  <a:pt x="4741886" y="6926336"/>
                  <a:pt x="4739396" y="6923676"/>
                  <a:pt x="4693402" y="6914483"/>
                </a:cubicBezTo>
                <a:lnTo>
                  <a:pt x="4656695" y="6907158"/>
                </a:lnTo>
                <a:lnTo>
                  <a:pt x="4648605" y="6928180"/>
                </a:lnTo>
                <a:close/>
                <a:moveTo>
                  <a:pt x="5222055" y="6926319"/>
                </a:moveTo>
                <a:cubicBezTo>
                  <a:pt x="5222055" y="6949057"/>
                  <a:pt x="5260173" y="6962389"/>
                  <a:pt x="5271729" y="6943713"/>
                </a:cubicBezTo>
                <a:cubicBezTo>
                  <a:pt x="5276810" y="6935496"/>
                  <a:pt x="5278289" y="6924433"/>
                  <a:pt x="5275009" y="6919131"/>
                </a:cubicBezTo>
                <a:cubicBezTo>
                  <a:pt x="5264855" y="6902714"/>
                  <a:pt x="5222055" y="6908526"/>
                  <a:pt x="5222055" y="6926319"/>
                </a:cubicBezTo>
                <a:close/>
                <a:moveTo>
                  <a:pt x="949317" y="6940076"/>
                </a:moveTo>
                <a:lnTo>
                  <a:pt x="933929" y="6958591"/>
                </a:lnTo>
                <a:lnTo>
                  <a:pt x="956913" y="6975950"/>
                </a:lnTo>
                <a:cubicBezTo>
                  <a:pt x="986534" y="6998349"/>
                  <a:pt x="997181" y="6998323"/>
                  <a:pt x="1005822" y="6975806"/>
                </a:cubicBezTo>
                <a:cubicBezTo>
                  <a:pt x="1012782" y="6957716"/>
                  <a:pt x="991471" y="6921569"/>
                  <a:pt x="973840" y="6921569"/>
                </a:cubicBezTo>
                <a:cubicBezTo>
                  <a:pt x="968809" y="6921569"/>
                  <a:pt x="957772" y="6929897"/>
                  <a:pt x="949317" y="6940076"/>
                </a:cubicBezTo>
                <a:close/>
                <a:moveTo>
                  <a:pt x="1922740" y="6931715"/>
                </a:moveTo>
                <a:cubicBezTo>
                  <a:pt x="1944968" y="6967649"/>
                  <a:pt x="2462533" y="7242426"/>
                  <a:pt x="2462533" y="7218287"/>
                </a:cubicBezTo>
                <a:cubicBezTo>
                  <a:pt x="2462533" y="7215967"/>
                  <a:pt x="2344067" y="7150216"/>
                  <a:pt x="2199286" y="7072196"/>
                </a:cubicBezTo>
                <a:cubicBezTo>
                  <a:pt x="2054504" y="6994177"/>
                  <a:pt x="1931110" y="6927525"/>
                  <a:pt x="1925085" y="6924084"/>
                </a:cubicBezTo>
                <a:cubicBezTo>
                  <a:pt x="1919069" y="6920652"/>
                  <a:pt x="1918007" y="6924084"/>
                  <a:pt x="1922740" y="6931715"/>
                </a:cubicBezTo>
                <a:close/>
                <a:moveTo>
                  <a:pt x="5314019" y="6930465"/>
                </a:moveTo>
                <a:cubicBezTo>
                  <a:pt x="5298078" y="6946372"/>
                  <a:pt x="5308198" y="6969917"/>
                  <a:pt x="5330988" y="6969917"/>
                </a:cubicBezTo>
                <a:cubicBezTo>
                  <a:pt x="5344302" y="6969917"/>
                  <a:pt x="5355196" y="6962338"/>
                  <a:pt x="5355196" y="6953085"/>
                </a:cubicBezTo>
                <a:cubicBezTo>
                  <a:pt x="5355196" y="6934850"/>
                  <a:pt x="5325796" y="6918697"/>
                  <a:pt x="5314019" y="6930465"/>
                </a:cubicBezTo>
                <a:close/>
                <a:moveTo>
                  <a:pt x="4762135" y="6945335"/>
                </a:moveTo>
                <a:cubicBezTo>
                  <a:pt x="4762135" y="6951122"/>
                  <a:pt x="4759110" y="6963732"/>
                  <a:pt x="4755405" y="6973367"/>
                </a:cubicBezTo>
                <a:lnTo>
                  <a:pt x="4748676" y="6990880"/>
                </a:lnTo>
                <a:lnTo>
                  <a:pt x="4804442" y="7004900"/>
                </a:lnTo>
                <a:cubicBezTo>
                  <a:pt x="4863734" y="7019820"/>
                  <a:pt x="4883167" y="7015479"/>
                  <a:pt x="4883167" y="6987336"/>
                </a:cubicBezTo>
                <a:cubicBezTo>
                  <a:pt x="4883167" y="6977752"/>
                  <a:pt x="4881816" y="6969858"/>
                  <a:pt x="4880142" y="6969790"/>
                </a:cubicBezTo>
                <a:cubicBezTo>
                  <a:pt x="4878477" y="6969714"/>
                  <a:pt x="4851243" y="6961820"/>
                  <a:pt x="4819626" y="6952235"/>
                </a:cubicBezTo>
                <a:cubicBezTo>
                  <a:pt x="4788017" y="6942650"/>
                  <a:pt x="4762135" y="6939540"/>
                  <a:pt x="4762135" y="6945335"/>
                </a:cubicBezTo>
                <a:close/>
                <a:moveTo>
                  <a:pt x="5024125" y="6951564"/>
                </a:moveTo>
                <a:cubicBezTo>
                  <a:pt x="5019145" y="6964479"/>
                  <a:pt x="5025620" y="6974208"/>
                  <a:pt x="5043744" y="6981057"/>
                </a:cubicBezTo>
                <a:cubicBezTo>
                  <a:pt x="5058606" y="6986665"/>
                  <a:pt x="5074844" y="6988849"/>
                  <a:pt x="5079848" y="6985926"/>
                </a:cubicBezTo>
                <a:cubicBezTo>
                  <a:pt x="5092772" y="6978321"/>
                  <a:pt x="5091115" y="6945743"/>
                  <a:pt x="5077809" y="6945743"/>
                </a:cubicBezTo>
                <a:cubicBezTo>
                  <a:pt x="5071700" y="6945743"/>
                  <a:pt x="5058784" y="6942710"/>
                  <a:pt x="5049114" y="6939014"/>
                </a:cubicBezTo>
                <a:cubicBezTo>
                  <a:pt x="5039351" y="6935266"/>
                  <a:pt x="5028237" y="6940849"/>
                  <a:pt x="5024125" y="6951564"/>
                </a:cubicBezTo>
                <a:close/>
                <a:moveTo>
                  <a:pt x="5694262" y="6960851"/>
                </a:moveTo>
                <a:lnTo>
                  <a:pt x="5694458" y="6988050"/>
                </a:lnTo>
                <a:lnTo>
                  <a:pt x="5706183" y="6969917"/>
                </a:lnTo>
                <a:cubicBezTo>
                  <a:pt x="5721351" y="6946483"/>
                  <a:pt x="5721351" y="6933661"/>
                  <a:pt x="5706183" y="6933661"/>
                </a:cubicBezTo>
                <a:cubicBezTo>
                  <a:pt x="5699530" y="6933661"/>
                  <a:pt x="5694168" y="6945905"/>
                  <a:pt x="5694262" y="6960851"/>
                </a:cubicBezTo>
                <a:close/>
                <a:moveTo>
                  <a:pt x="5751575" y="6940637"/>
                </a:moveTo>
                <a:cubicBezTo>
                  <a:pt x="5746579" y="6945658"/>
                  <a:pt x="5742500" y="6960834"/>
                  <a:pt x="5742500" y="6974353"/>
                </a:cubicBezTo>
                <a:lnTo>
                  <a:pt x="5742500" y="6998935"/>
                </a:lnTo>
                <a:lnTo>
                  <a:pt x="5755738" y="6985705"/>
                </a:lnTo>
                <a:cubicBezTo>
                  <a:pt x="5763012" y="6978440"/>
                  <a:pt x="5767099" y="6963265"/>
                  <a:pt x="5764813" y="6951997"/>
                </a:cubicBezTo>
                <a:cubicBezTo>
                  <a:pt x="5762528" y="6940713"/>
                  <a:pt x="5756571" y="6935607"/>
                  <a:pt x="5751575" y="6940637"/>
                </a:cubicBezTo>
                <a:close/>
                <a:moveTo>
                  <a:pt x="5381545" y="6964513"/>
                </a:moveTo>
                <a:cubicBezTo>
                  <a:pt x="5387017" y="6990769"/>
                  <a:pt x="5408497" y="6992375"/>
                  <a:pt x="5413409" y="6966901"/>
                </a:cubicBezTo>
                <a:cubicBezTo>
                  <a:pt x="5415949" y="6953663"/>
                  <a:pt x="5410018" y="6945743"/>
                  <a:pt x="5397553" y="6945743"/>
                </a:cubicBezTo>
                <a:cubicBezTo>
                  <a:pt x="5385921" y="6945743"/>
                  <a:pt x="5379259" y="6953569"/>
                  <a:pt x="5381545" y="6964513"/>
                </a:cubicBezTo>
                <a:close/>
                <a:moveTo>
                  <a:pt x="1138547" y="6980556"/>
                </a:moveTo>
                <a:lnTo>
                  <a:pt x="1117958" y="7003268"/>
                </a:lnTo>
                <a:lnTo>
                  <a:pt x="1169144" y="7040859"/>
                </a:lnTo>
                <a:lnTo>
                  <a:pt x="1220331" y="7078459"/>
                </a:lnTo>
                <a:lnTo>
                  <a:pt x="1242321" y="7058584"/>
                </a:lnTo>
                <a:cubicBezTo>
                  <a:pt x="1274814" y="7029201"/>
                  <a:pt x="1269563" y="7013584"/>
                  <a:pt x="1217280" y="6984235"/>
                </a:cubicBezTo>
                <a:cubicBezTo>
                  <a:pt x="1160478" y="6952354"/>
                  <a:pt x="1163953" y="6952516"/>
                  <a:pt x="1138547" y="6980556"/>
                </a:cubicBezTo>
                <a:close/>
                <a:moveTo>
                  <a:pt x="5113131" y="6980590"/>
                </a:moveTo>
                <a:cubicBezTo>
                  <a:pt x="5113131" y="6995086"/>
                  <a:pt x="5123795" y="7005401"/>
                  <a:pt x="5142454" y="7008962"/>
                </a:cubicBezTo>
                <a:lnTo>
                  <a:pt x="5171795" y="7014561"/>
                </a:lnTo>
                <a:lnTo>
                  <a:pt x="5177361" y="6993284"/>
                </a:lnTo>
                <a:cubicBezTo>
                  <a:pt x="5181091" y="6979044"/>
                  <a:pt x="5174386" y="6969714"/>
                  <a:pt x="5157112" y="6965083"/>
                </a:cubicBezTo>
                <a:cubicBezTo>
                  <a:pt x="5117575" y="6954487"/>
                  <a:pt x="5113131" y="6956059"/>
                  <a:pt x="5113131" y="6980590"/>
                </a:cubicBezTo>
                <a:close/>
                <a:moveTo>
                  <a:pt x="5452019" y="6981006"/>
                </a:moveTo>
                <a:cubicBezTo>
                  <a:pt x="5452019" y="6995850"/>
                  <a:pt x="5459837" y="7006183"/>
                  <a:pt x="5471062" y="7006183"/>
                </a:cubicBezTo>
                <a:cubicBezTo>
                  <a:pt x="5482337" y="7006183"/>
                  <a:pt x="5488515" y="6997966"/>
                  <a:pt x="5486186" y="6986037"/>
                </a:cubicBezTo>
                <a:cubicBezTo>
                  <a:pt x="5480306" y="6955702"/>
                  <a:pt x="5452019" y="6951547"/>
                  <a:pt x="5452019" y="6981006"/>
                </a:cubicBezTo>
                <a:close/>
                <a:moveTo>
                  <a:pt x="1021296" y="6989198"/>
                </a:moveTo>
                <a:lnTo>
                  <a:pt x="1006179" y="7007390"/>
                </a:lnTo>
                <a:lnTo>
                  <a:pt x="1025374" y="7026576"/>
                </a:lnTo>
                <a:cubicBezTo>
                  <a:pt x="1046319" y="7047496"/>
                  <a:pt x="1082763" y="7040477"/>
                  <a:pt x="1082763" y="7015513"/>
                </a:cubicBezTo>
                <a:cubicBezTo>
                  <a:pt x="1082763" y="7006931"/>
                  <a:pt x="1072329" y="6993404"/>
                  <a:pt x="1059583" y="6985450"/>
                </a:cubicBezTo>
                <a:lnTo>
                  <a:pt x="1036420" y="6971005"/>
                </a:lnTo>
                <a:lnTo>
                  <a:pt x="1021296" y="6989198"/>
                </a:lnTo>
                <a:close/>
                <a:moveTo>
                  <a:pt x="5519860" y="6989112"/>
                </a:moveTo>
                <a:cubicBezTo>
                  <a:pt x="5509510" y="7016048"/>
                  <a:pt x="5510335" y="7018274"/>
                  <a:pt x="5530694" y="7018274"/>
                </a:cubicBezTo>
                <a:cubicBezTo>
                  <a:pt x="5540678" y="7018274"/>
                  <a:pt x="5548844" y="7010440"/>
                  <a:pt x="5548844" y="7000855"/>
                </a:cubicBezTo>
                <a:cubicBezTo>
                  <a:pt x="5548844" y="6975279"/>
                  <a:pt x="5528357" y="6966986"/>
                  <a:pt x="5519860" y="6989112"/>
                </a:cubicBezTo>
                <a:close/>
                <a:moveTo>
                  <a:pt x="903807" y="6996343"/>
                </a:moveTo>
                <a:lnTo>
                  <a:pt x="889438" y="7010695"/>
                </a:lnTo>
                <a:lnTo>
                  <a:pt x="909313" y="7032609"/>
                </a:lnTo>
                <a:cubicBezTo>
                  <a:pt x="920232" y="7044666"/>
                  <a:pt x="933190" y="7054531"/>
                  <a:pt x="938109" y="7054531"/>
                </a:cubicBezTo>
                <a:cubicBezTo>
                  <a:pt x="954942" y="7054531"/>
                  <a:pt x="962156" y="7015215"/>
                  <a:pt x="948357" y="6998604"/>
                </a:cubicBezTo>
                <a:cubicBezTo>
                  <a:pt x="931448" y="6978270"/>
                  <a:pt x="922364" y="6977811"/>
                  <a:pt x="903807" y="6996343"/>
                </a:cubicBezTo>
                <a:close/>
                <a:moveTo>
                  <a:pt x="2734855" y="7012496"/>
                </a:moveTo>
                <a:cubicBezTo>
                  <a:pt x="2814286" y="7049858"/>
                  <a:pt x="2847203" y="7049654"/>
                  <a:pt x="2777213" y="7012224"/>
                </a:cubicBezTo>
                <a:cubicBezTo>
                  <a:pt x="2747261" y="6996207"/>
                  <a:pt x="2711854" y="6983300"/>
                  <a:pt x="2698539" y="6983555"/>
                </a:cubicBezTo>
                <a:cubicBezTo>
                  <a:pt x="2684026" y="6983836"/>
                  <a:pt x="2698564" y="6995417"/>
                  <a:pt x="2734855" y="7012496"/>
                </a:cubicBezTo>
                <a:close/>
                <a:moveTo>
                  <a:pt x="4624244" y="7001127"/>
                </a:moveTo>
                <a:cubicBezTo>
                  <a:pt x="4611839" y="7033407"/>
                  <a:pt x="4615543" y="7039602"/>
                  <a:pt x="4655437" y="7053494"/>
                </a:cubicBezTo>
                <a:lnTo>
                  <a:pt x="4693963" y="7066912"/>
                </a:lnTo>
                <a:lnTo>
                  <a:pt x="4703658" y="7051659"/>
                </a:lnTo>
                <a:cubicBezTo>
                  <a:pt x="4721026" y="7024324"/>
                  <a:pt x="4714305" y="7005809"/>
                  <a:pt x="4682679" y="6993794"/>
                </a:cubicBezTo>
                <a:cubicBezTo>
                  <a:pt x="4640661" y="6977837"/>
                  <a:pt x="4632818" y="6978831"/>
                  <a:pt x="4624244" y="7001127"/>
                </a:cubicBezTo>
                <a:close/>
                <a:moveTo>
                  <a:pt x="4890754" y="7000498"/>
                </a:moveTo>
                <a:cubicBezTo>
                  <a:pt x="4880286" y="7027740"/>
                  <a:pt x="4879760" y="7026882"/>
                  <a:pt x="4912303" y="7035039"/>
                </a:cubicBezTo>
                <a:cubicBezTo>
                  <a:pt x="4928329" y="7039058"/>
                  <a:pt x="4949402" y="7045397"/>
                  <a:pt x="4959131" y="7049118"/>
                </a:cubicBezTo>
                <a:cubicBezTo>
                  <a:pt x="4970253" y="7053384"/>
                  <a:pt x="4979235" y="7046680"/>
                  <a:pt x="4983322" y="7031062"/>
                </a:cubicBezTo>
                <a:cubicBezTo>
                  <a:pt x="4990765" y="7002605"/>
                  <a:pt x="4987740" y="6999887"/>
                  <a:pt x="4936146" y="6988849"/>
                </a:cubicBezTo>
                <a:lnTo>
                  <a:pt x="4898342" y="6980760"/>
                </a:lnTo>
                <a:lnTo>
                  <a:pt x="4890754" y="7000498"/>
                </a:lnTo>
                <a:close/>
                <a:moveTo>
                  <a:pt x="5206267" y="6998366"/>
                </a:moveTo>
                <a:cubicBezTo>
                  <a:pt x="5197805" y="7020365"/>
                  <a:pt x="5207440" y="7030357"/>
                  <a:pt x="5237069" y="7030357"/>
                </a:cubicBezTo>
                <a:cubicBezTo>
                  <a:pt x="5252474" y="7030357"/>
                  <a:pt x="5258788" y="7023372"/>
                  <a:pt x="5256094" y="7009336"/>
                </a:cubicBezTo>
                <a:cubicBezTo>
                  <a:pt x="5250987" y="6982850"/>
                  <a:pt x="5215241" y="6974973"/>
                  <a:pt x="5206267" y="6998366"/>
                </a:cubicBezTo>
                <a:close/>
                <a:moveTo>
                  <a:pt x="5011438" y="7015071"/>
                </a:moveTo>
                <a:cubicBezTo>
                  <a:pt x="4994750" y="7031734"/>
                  <a:pt x="5006128" y="7064303"/>
                  <a:pt x="5030897" y="7070777"/>
                </a:cubicBezTo>
                <a:cubicBezTo>
                  <a:pt x="5061996" y="7078901"/>
                  <a:pt x="5061172" y="7079377"/>
                  <a:pt x="5066593" y="7050113"/>
                </a:cubicBezTo>
                <a:cubicBezTo>
                  <a:pt x="5070748" y="7027697"/>
                  <a:pt x="5026759" y="6999768"/>
                  <a:pt x="5011438" y="7015071"/>
                </a:cubicBezTo>
                <a:close/>
                <a:moveTo>
                  <a:pt x="5290983" y="7022540"/>
                </a:moveTo>
                <a:cubicBezTo>
                  <a:pt x="5282529" y="7044539"/>
                  <a:pt x="5292164" y="7054531"/>
                  <a:pt x="5321785" y="7054531"/>
                </a:cubicBezTo>
                <a:cubicBezTo>
                  <a:pt x="5337199" y="7054531"/>
                  <a:pt x="5343512" y="7047546"/>
                  <a:pt x="5340819" y="7033509"/>
                </a:cubicBezTo>
                <a:cubicBezTo>
                  <a:pt x="5335712" y="7007033"/>
                  <a:pt x="5299965" y="6999147"/>
                  <a:pt x="5290983" y="7022540"/>
                </a:cubicBezTo>
                <a:close/>
                <a:moveTo>
                  <a:pt x="5682162" y="7033382"/>
                </a:moveTo>
                <a:lnTo>
                  <a:pt x="5682358" y="7060581"/>
                </a:lnTo>
                <a:lnTo>
                  <a:pt x="5694084" y="7042448"/>
                </a:lnTo>
                <a:cubicBezTo>
                  <a:pt x="5709251" y="7019005"/>
                  <a:pt x="5709251" y="7006183"/>
                  <a:pt x="5694084" y="7006183"/>
                </a:cubicBezTo>
                <a:cubicBezTo>
                  <a:pt x="5687431" y="7006183"/>
                  <a:pt x="5682069" y="7018427"/>
                  <a:pt x="5682162" y="7033382"/>
                </a:cubicBezTo>
                <a:close/>
                <a:moveTo>
                  <a:pt x="1096078" y="7033986"/>
                </a:moveTo>
                <a:cubicBezTo>
                  <a:pt x="1073799" y="7056239"/>
                  <a:pt x="1081157" y="7071151"/>
                  <a:pt x="1132174" y="7107213"/>
                </a:cubicBezTo>
                <a:lnTo>
                  <a:pt x="1181057" y="7141771"/>
                </a:lnTo>
                <a:lnTo>
                  <a:pt x="1198094" y="7119296"/>
                </a:lnTo>
                <a:cubicBezTo>
                  <a:pt x="1221529" y="7088417"/>
                  <a:pt x="1221699" y="7088732"/>
                  <a:pt x="1162262" y="7052721"/>
                </a:cubicBezTo>
                <a:lnTo>
                  <a:pt x="1109376" y="7020704"/>
                </a:lnTo>
                <a:lnTo>
                  <a:pt x="1096078" y="7033986"/>
                </a:lnTo>
                <a:close/>
                <a:moveTo>
                  <a:pt x="4734010" y="7044046"/>
                </a:moveTo>
                <a:cubicBezTo>
                  <a:pt x="4730042" y="7059196"/>
                  <a:pt x="4727934" y="7072426"/>
                  <a:pt x="4729336" y="7073403"/>
                </a:cubicBezTo>
                <a:cubicBezTo>
                  <a:pt x="4730730" y="7074397"/>
                  <a:pt x="4757342" y="7083693"/>
                  <a:pt x="4788475" y="7094051"/>
                </a:cubicBezTo>
                <a:lnTo>
                  <a:pt x="4845066" y="7112889"/>
                </a:lnTo>
                <a:lnTo>
                  <a:pt x="4852017" y="7094807"/>
                </a:lnTo>
                <a:cubicBezTo>
                  <a:pt x="4866810" y="7056324"/>
                  <a:pt x="4853113" y="7044522"/>
                  <a:pt x="4769298" y="7023517"/>
                </a:cubicBezTo>
                <a:lnTo>
                  <a:pt x="4741224" y="7016473"/>
                </a:lnTo>
                <a:lnTo>
                  <a:pt x="4734010" y="7044046"/>
                </a:lnTo>
                <a:close/>
                <a:moveTo>
                  <a:pt x="5367295" y="7041446"/>
                </a:moveTo>
                <a:cubicBezTo>
                  <a:pt x="5367295" y="7056290"/>
                  <a:pt x="5375113" y="7066623"/>
                  <a:pt x="5386337" y="7066623"/>
                </a:cubicBezTo>
                <a:cubicBezTo>
                  <a:pt x="5397613" y="7066623"/>
                  <a:pt x="5403790" y="7058406"/>
                  <a:pt x="5401462" y="7046468"/>
                </a:cubicBezTo>
                <a:cubicBezTo>
                  <a:pt x="5395582" y="7016141"/>
                  <a:pt x="5367295" y="7011986"/>
                  <a:pt x="5367295" y="7041446"/>
                </a:cubicBezTo>
                <a:close/>
                <a:moveTo>
                  <a:pt x="5730391" y="7042448"/>
                </a:moveTo>
                <a:cubicBezTo>
                  <a:pt x="5730391" y="7055746"/>
                  <a:pt x="5735839" y="7066623"/>
                  <a:pt x="5742500" y="7066623"/>
                </a:cubicBezTo>
                <a:cubicBezTo>
                  <a:pt x="5749153" y="7066623"/>
                  <a:pt x="5754600" y="7055746"/>
                  <a:pt x="5754600" y="7042448"/>
                </a:cubicBezTo>
                <a:cubicBezTo>
                  <a:pt x="5754600" y="7029150"/>
                  <a:pt x="5749153" y="7018274"/>
                  <a:pt x="5742500" y="7018274"/>
                </a:cubicBezTo>
                <a:cubicBezTo>
                  <a:pt x="5735839" y="7018274"/>
                  <a:pt x="5730391" y="7029150"/>
                  <a:pt x="5730391" y="7042448"/>
                </a:cubicBezTo>
                <a:close/>
                <a:moveTo>
                  <a:pt x="972879" y="7049637"/>
                </a:moveTo>
                <a:lnTo>
                  <a:pt x="957763" y="7067829"/>
                </a:lnTo>
                <a:lnTo>
                  <a:pt x="976958" y="7087015"/>
                </a:lnTo>
                <a:cubicBezTo>
                  <a:pt x="997912" y="7107935"/>
                  <a:pt x="1034356" y="7100916"/>
                  <a:pt x="1034356" y="7075952"/>
                </a:cubicBezTo>
                <a:cubicBezTo>
                  <a:pt x="1034356" y="7067370"/>
                  <a:pt x="1023921" y="7053843"/>
                  <a:pt x="1011176" y="7045890"/>
                </a:cubicBezTo>
                <a:lnTo>
                  <a:pt x="988004" y="7031445"/>
                </a:lnTo>
                <a:lnTo>
                  <a:pt x="972879" y="7049637"/>
                </a:lnTo>
                <a:close/>
                <a:moveTo>
                  <a:pt x="5095712" y="7050920"/>
                </a:moveTo>
                <a:cubicBezTo>
                  <a:pt x="5086816" y="7074066"/>
                  <a:pt x="5094990" y="7086395"/>
                  <a:pt x="5124262" y="7094051"/>
                </a:cubicBezTo>
                <a:cubicBezTo>
                  <a:pt x="5147536" y="7100127"/>
                  <a:pt x="5167971" y="7074695"/>
                  <a:pt x="5155719" y="7054897"/>
                </a:cubicBezTo>
                <a:cubicBezTo>
                  <a:pt x="5143882" y="7035787"/>
                  <a:pt x="5102587" y="7033042"/>
                  <a:pt x="5095712" y="7050920"/>
                </a:cubicBezTo>
                <a:close/>
                <a:moveTo>
                  <a:pt x="852493" y="7060955"/>
                </a:moveTo>
                <a:lnTo>
                  <a:pt x="837106" y="7079470"/>
                </a:lnTo>
                <a:lnTo>
                  <a:pt x="860089" y="7096830"/>
                </a:lnTo>
                <a:cubicBezTo>
                  <a:pt x="889710" y="7119228"/>
                  <a:pt x="900357" y="7119202"/>
                  <a:pt x="908998" y="7096685"/>
                </a:cubicBezTo>
                <a:cubicBezTo>
                  <a:pt x="915958" y="7078586"/>
                  <a:pt x="894647" y="7042448"/>
                  <a:pt x="877007" y="7042448"/>
                </a:cubicBezTo>
                <a:cubicBezTo>
                  <a:pt x="871985" y="7042448"/>
                  <a:pt x="860948" y="7050775"/>
                  <a:pt x="852493" y="7060955"/>
                </a:cubicBezTo>
                <a:close/>
                <a:moveTo>
                  <a:pt x="5435926" y="7059578"/>
                </a:moveTo>
                <a:cubicBezTo>
                  <a:pt x="5432306" y="7069002"/>
                  <a:pt x="5436725" y="7079530"/>
                  <a:pt x="5445723" y="7082988"/>
                </a:cubicBezTo>
                <a:cubicBezTo>
                  <a:pt x="5459242" y="7088171"/>
                  <a:pt x="5476228" y="7068407"/>
                  <a:pt x="5476228" y="7047496"/>
                </a:cubicBezTo>
                <a:cubicBezTo>
                  <a:pt x="5476228" y="7034206"/>
                  <a:pt x="5441696" y="7044547"/>
                  <a:pt x="5435926" y="7059578"/>
                </a:cubicBezTo>
                <a:close/>
                <a:moveTo>
                  <a:pt x="4871755" y="7082639"/>
                </a:moveTo>
                <a:cubicBezTo>
                  <a:pt x="4858772" y="7116934"/>
                  <a:pt x="4862978" y="7122414"/>
                  <a:pt x="4909346" y="7131693"/>
                </a:cubicBezTo>
                <a:cubicBezTo>
                  <a:pt x="4934812" y="7136766"/>
                  <a:pt x="4951466" y="7134191"/>
                  <a:pt x="4957822" y="7124182"/>
                </a:cubicBezTo>
                <a:cubicBezTo>
                  <a:pt x="4975870" y="7095793"/>
                  <a:pt x="4968027" y="7082809"/>
                  <a:pt x="4924802" y="7069562"/>
                </a:cubicBezTo>
                <a:lnTo>
                  <a:pt x="4881714" y="7056349"/>
                </a:lnTo>
                <a:lnTo>
                  <a:pt x="4871755" y="7082639"/>
                </a:lnTo>
                <a:close/>
                <a:moveTo>
                  <a:pt x="5504608" y="7073182"/>
                </a:moveTo>
                <a:cubicBezTo>
                  <a:pt x="5500665" y="7083447"/>
                  <a:pt x="5500478" y="7094867"/>
                  <a:pt x="5504183" y="7098571"/>
                </a:cubicBezTo>
                <a:cubicBezTo>
                  <a:pt x="5514787" y="7109159"/>
                  <a:pt x="5536744" y="7091204"/>
                  <a:pt x="5536744" y="7071950"/>
                </a:cubicBezTo>
                <a:cubicBezTo>
                  <a:pt x="5536744" y="7048753"/>
                  <a:pt x="5513648" y="7049654"/>
                  <a:pt x="5504608" y="7073182"/>
                </a:cubicBezTo>
                <a:close/>
                <a:moveTo>
                  <a:pt x="4598779" y="7090686"/>
                </a:moveTo>
                <a:cubicBezTo>
                  <a:pt x="4589058" y="7121284"/>
                  <a:pt x="4587792" y="7119780"/>
                  <a:pt x="4637526" y="7136536"/>
                </a:cubicBezTo>
                <a:lnTo>
                  <a:pt x="4676298" y="7149588"/>
                </a:lnTo>
                <a:lnTo>
                  <a:pt x="4684123" y="7125014"/>
                </a:lnTo>
                <a:cubicBezTo>
                  <a:pt x="4693393" y="7095827"/>
                  <a:pt x="4682594" y="7083192"/>
                  <a:pt x="4639216" y="7072494"/>
                </a:cubicBezTo>
                <a:lnTo>
                  <a:pt x="4607081" y="7064575"/>
                </a:lnTo>
                <a:lnTo>
                  <a:pt x="4598779" y="7090686"/>
                </a:lnTo>
                <a:close/>
                <a:moveTo>
                  <a:pt x="5185747" y="7089386"/>
                </a:moveTo>
                <a:cubicBezTo>
                  <a:pt x="5185747" y="7120451"/>
                  <a:pt x="5230212" y="7131361"/>
                  <a:pt x="5237851" y="7102183"/>
                </a:cubicBezTo>
                <a:cubicBezTo>
                  <a:pt x="5244836" y="7075519"/>
                  <a:pt x="5237341" y="7066623"/>
                  <a:pt x="5207933" y="7066623"/>
                </a:cubicBezTo>
                <a:cubicBezTo>
                  <a:pt x="5194278" y="7066623"/>
                  <a:pt x="5185747" y="7075374"/>
                  <a:pt x="5185747" y="7089386"/>
                </a:cubicBezTo>
                <a:close/>
                <a:moveTo>
                  <a:pt x="1047662" y="7094425"/>
                </a:moveTo>
                <a:cubicBezTo>
                  <a:pt x="1025383" y="7116679"/>
                  <a:pt x="1032741" y="7131591"/>
                  <a:pt x="1083757" y="7167652"/>
                </a:cubicBezTo>
                <a:lnTo>
                  <a:pt x="1132641" y="7202210"/>
                </a:lnTo>
                <a:lnTo>
                  <a:pt x="1149686" y="7179735"/>
                </a:lnTo>
                <a:cubicBezTo>
                  <a:pt x="1173113" y="7148857"/>
                  <a:pt x="1173282" y="7149171"/>
                  <a:pt x="1113846" y="7113161"/>
                </a:cubicBezTo>
                <a:lnTo>
                  <a:pt x="1060968" y="7081135"/>
                </a:lnTo>
                <a:lnTo>
                  <a:pt x="1047662" y="7094425"/>
                </a:lnTo>
                <a:close/>
                <a:moveTo>
                  <a:pt x="5277227" y="7088078"/>
                </a:moveTo>
                <a:cubicBezTo>
                  <a:pt x="5260258" y="7105021"/>
                  <a:pt x="5271924" y="7139145"/>
                  <a:pt x="5294680" y="7139145"/>
                </a:cubicBezTo>
                <a:cubicBezTo>
                  <a:pt x="5307994" y="7139145"/>
                  <a:pt x="5318888" y="7136876"/>
                  <a:pt x="5318888" y="7134098"/>
                </a:cubicBezTo>
                <a:cubicBezTo>
                  <a:pt x="5318888" y="7131311"/>
                  <a:pt x="5321912" y="7121148"/>
                  <a:pt x="5325626" y="7111504"/>
                </a:cubicBezTo>
                <a:cubicBezTo>
                  <a:pt x="5332322" y="7094076"/>
                  <a:pt x="5291170" y="7074151"/>
                  <a:pt x="5277227" y="7088078"/>
                </a:cubicBezTo>
                <a:close/>
                <a:moveTo>
                  <a:pt x="5672238" y="7108929"/>
                </a:moveTo>
                <a:cubicBezTo>
                  <a:pt x="5672476" y="7128872"/>
                  <a:pt x="5675186" y="7135567"/>
                  <a:pt x="5678262" y="7123808"/>
                </a:cubicBezTo>
                <a:cubicBezTo>
                  <a:pt x="5681338" y="7112048"/>
                  <a:pt x="5681134" y="7095725"/>
                  <a:pt x="5677821" y="7087542"/>
                </a:cubicBezTo>
                <a:cubicBezTo>
                  <a:pt x="5674498" y="7079360"/>
                  <a:pt x="5671991" y="7088987"/>
                  <a:pt x="5672238" y="7108929"/>
                </a:cubicBezTo>
                <a:close/>
                <a:moveTo>
                  <a:pt x="925491" y="7108845"/>
                </a:moveTo>
                <a:cubicBezTo>
                  <a:pt x="909134" y="7128524"/>
                  <a:pt x="916816" y="7145781"/>
                  <a:pt x="949801" y="7163404"/>
                </a:cubicBezTo>
                <a:lnTo>
                  <a:pt x="972820" y="7175716"/>
                </a:lnTo>
                <a:lnTo>
                  <a:pt x="985192" y="7152621"/>
                </a:lnTo>
                <a:lnTo>
                  <a:pt x="997572" y="7129526"/>
                </a:lnTo>
                <a:lnTo>
                  <a:pt x="968656" y="7110612"/>
                </a:lnTo>
                <a:lnTo>
                  <a:pt x="939741" y="7091689"/>
                </a:lnTo>
                <a:lnTo>
                  <a:pt x="925491" y="7108845"/>
                </a:lnTo>
                <a:close/>
                <a:moveTo>
                  <a:pt x="4986746" y="7100169"/>
                </a:moveTo>
                <a:cubicBezTo>
                  <a:pt x="4970865" y="7116024"/>
                  <a:pt x="4981979" y="7150234"/>
                  <a:pt x="5005423" y="7157668"/>
                </a:cubicBezTo>
                <a:cubicBezTo>
                  <a:pt x="5034984" y="7167032"/>
                  <a:pt x="5058784" y="7148466"/>
                  <a:pt x="5049191" y="7123502"/>
                </a:cubicBezTo>
                <a:cubicBezTo>
                  <a:pt x="5042172" y="7105216"/>
                  <a:pt x="4998157" y="7088775"/>
                  <a:pt x="4986746" y="7100169"/>
                </a:cubicBezTo>
                <a:close/>
                <a:moveTo>
                  <a:pt x="5726364" y="7098860"/>
                </a:moveTo>
                <a:cubicBezTo>
                  <a:pt x="5713797" y="7111394"/>
                  <a:pt x="5716873" y="7151236"/>
                  <a:pt x="5730391" y="7151236"/>
                </a:cubicBezTo>
                <a:cubicBezTo>
                  <a:pt x="5737054" y="7151236"/>
                  <a:pt x="5742500" y="7137633"/>
                  <a:pt x="5742500" y="7121012"/>
                </a:cubicBezTo>
                <a:cubicBezTo>
                  <a:pt x="5742500" y="7089369"/>
                  <a:pt x="5739704" y="7085529"/>
                  <a:pt x="5726364" y="7098860"/>
                </a:cubicBezTo>
                <a:close/>
                <a:moveTo>
                  <a:pt x="806255" y="7118778"/>
                </a:moveTo>
                <a:lnTo>
                  <a:pt x="792372" y="7135474"/>
                </a:lnTo>
                <a:lnTo>
                  <a:pt x="816821" y="7157583"/>
                </a:lnTo>
                <a:lnTo>
                  <a:pt x="841269" y="7179676"/>
                </a:lnTo>
                <a:lnTo>
                  <a:pt x="855841" y="7165121"/>
                </a:lnTo>
                <a:lnTo>
                  <a:pt x="870413" y="7150573"/>
                </a:lnTo>
                <a:lnTo>
                  <a:pt x="857719" y="7130469"/>
                </a:lnTo>
                <a:cubicBezTo>
                  <a:pt x="840313" y="7102922"/>
                  <a:pt x="822752" y="7098928"/>
                  <a:pt x="806255" y="7118778"/>
                </a:cubicBezTo>
                <a:close/>
                <a:moveTo>
                  <a:pt x="1770490" y="7124037"/>
                </a:moveTo>
                <a:cubicBezTo>
                  <a:pt x="1712336" y="7192319"/>
                  <a:pt x="1397444" y="7666422"/>
                  <a:pt x="1397444" y="7685693"/>
                </a:cubicBezTo>
                <a:cubicBezTo>
                  <a:pt x="1397444" y="7708609"/>
                  <a:pt x="1421040" y="7680034"/>
                  <a:pt x="1476823" y="7589506"/>
                </a:cubicBezTo>
                <a:cubicBezTo>
                  <a:pt x="1508619" y="7537929"/>
                  <a:pt x="1593641" y="7407346"/>
                  <a:pt x="1665772" y="7299306"/>
                </a:cubicBezTo>
                <a:cubicBezTo>
                  <a:pt x="1788597" y="7115387"/>
                  <a:pt x="1813825" y="7073157"/>
                  <a:pt x="1770490" y="7124037"/>
                </a:cubicBezTo>
                <a:close/>
                <a:moveTo>
                  <a:pt x="4707711" y="7126952"/>
                </a:moveTo>
                <a:cubicBezTo>
                  <a:pt x="4697727" y="7158382"/>
                  <a:pt x="4694515" y="7155442"/>
                  <a:pt x="4764267" y="7178665"/>
                </a:cubicBezTo>
                <a:lnTo>
                  <a:pt x="4820858" y="7197503"/>
                </a:lnTo>
                <a:lnTo>
                  <a:pt x="4827809" y="7179421"/>
                </a:lnTo>
                <a:cubicBezTo>
                  <a:pt x="4842628" y="7140878"/>
                  <a:pt x="4828947" y="7129152"/>
                  <a:pt x="4744588" y="7107995"/>
                </a:cubicBezTo>
                <a:lnTo>
                  <a:pt x="4716013" y="7100840"/>
                </a:lnTo>
                <a:lnTo>
                  <a:pt x="4707711" y="7126952"/>
                </a:lnTo>
                <a:close/>
                <a:moveTo>
                  <a:pt x="5346996" y="7122236"/>
                </a:moveTo>
                <a:cubicBezTo>
                  <a:pt x="5337887" y="7145968"/>
                  <a:pt x="5368714" y="7168324"/>
                  <a:pt x="5381919" y="7147574"/>
                </a:cubicBezTo>
                <a:cubicBezTo>
                  <a:pt x="5397001" y="7123893"/>
                  <a:pt x="5392786" y="7102888"/>
                  <a:pt x="5372971" y="7102888"/>
                </a:cubicBezTo>
                <a:cubicBezTo>
                  <a:pt x="5362767" y="7102888"/>
                  <a:pt x="5351091" y="7111589"/>
                  <a:pt x="5346996" y="7122236"/>
                </a:cubicBezTo>
                <a:close/>
                <a:moveTo>
                  <a:pt x="1839214" y="7134387"/>
                </a:moveTo>
                <a:cubicBezTo>
                  <a:pt x="1910734" y="7189482"/>
                  <a:pt x="2397777" y="7441232"/>
                  <a:pt x="2432275" y="7440926"/>
                </a:cubicBezTo>
                <a:cubicBezTo>
                  <a:pt x="2438928" y="7440876"/>
                  <a:pt x="2368122" y="7401194"/>
                  <a:pt x="2274926" y="7352761"/>
                </a:cubicBezTo>
                <a:cubicBezTo>
                  <a:pt x="2181739" y="7304311"/>
                  <a:pt x="2045064" y="7230998"/>
                  <a:pt x="1971224" y="7189830"/>
                </a:cubicBezTo>
                <a:cubicBezTo>
                  <a:pt x="1841976" y="7117766"/>
                  <a:pt x="1788470" y="7095292"/>
                  <a:pt x="1839214" y="7134387"/>
                </a:cubicBezTo>
                <a:close/>
                <a:moveTo>
                  <a:pt x="5072150" y="7143597"/>
                </a:moveTo>
                <a:cubicBezTo>
                  <a:pt x="5068564" y="7157295"/>
                  <a:pt x="5072235" y="7172759"/>
                  <a:pt x="5080307" y="7177985"/>
                </a:cubicBezTo>
                <a:cubicBezTo>
                  <a:pt x="5104558" y="7193662"/>
                  <a:pt x="5131052" y="7182845"/>
                  <a:pt x="5134952" y="7155663"/>
                </a:cubicBezTo>
                <a:lnTo>
                  <a:pt x="5138622" y="7130121"/>
                </a:lnTo>
                <a:lnTo>
                  <a:pt x="5108636" y="7124403"/>
                </a:lnTo>
                <a:lnTo>
                  <a:pt x="5078676" y="7118684"/>
                </a:lnTo>
                <a:lnTo>
                  <a:pt x="5072150" y="7143597"/>
                </a:lnTo>
                <a:close/>
                <a:moveTo>
                  <a:pt x="5422849" y="7134616"/>
                </a:moveTo>
                <a:cubicBezTo>
                  <a:pt x="5418490" y="7145977"/>
                  <a:pt x="5420453" y="7160812"/>
                  <a:pt x="5427216" y="7167567"/>
                </a:cubicBezTo>
                <a:cubicBezTo>
                  <a:pt x="5441900" y="7182225"/>
                  <a:pt x="5448289" y="7177178"/>
                  <a:pt x="5453897" y="7146452"/>
                </a:cubicBezTo>
                <a:cubicBezTo>
                  <a:pt x="5459233" y="7117121"/>
                  <a:pt x="5433368" y="7107264"/>
                  <a:pt x="5422849" y="7134616"/>
                </a:cubicBezTo>
                <a:close/>
                <a:moveTo>
                  <a:pt x="5496595" y="7134914"/>
                </a:moveTo>
                <a:cubicBezTo>
                  <a:pt x="5484529" y="7146979"/>
                  <a:pt x="5486475" y="7187502"/>
                  <a:pt x="5499136" y="7187502"/>
                </a:cubicBezTo>
                <a:cubicBezTo>
                  <a:pt x="5514940" y="7187502"/>
                  <a:pt x="5527167" y="7148925"/>
                  <a:pt x="5515152" y="7136919"/>
                </a:cubicBezTo>
                <a:cubicBezTo>
                  <a:pt x="5509494" y="7131276"/>
                  <a:pt x="5501150" y="7130376"/>
                  <a:pt x="5496595" y="7134914"/>
                </a:cubicBezTo>
                <a:close/>
                <a:moveTo>
                  <a:pt x="4580586" y="7150242"/>
                </a:moveTo>
                <a:cubicBezTo>
                  <a:pt x="4580586" y="7156352"/>
                  <a:pt x="4577663" y="7168970"/>
                  <a:pt x="4574078" y="7178299"/>
                </a:cubicBezTo>
                <a:cubicBezTo>
                  <a:pt x="4569693" y="7189685"/>
                  <a:pt x="4581385" y="7199491"/>
                  <a:pt x="4609706" y="7208166"/>
                </a:cubicBezTo>
                <a:cubicBezTo>
                  <a:pt x="4655666" y="7222246"/>
                  <a:pt x="4665311" y="7218524"/>
                  <a:pt x="4665311" y="7186660"/>
                </a:cubicBezTo>
                <a:cubicBezTo>
                  <a:pt x="4665311" y="7174009"/>
                  <a:pt x="4650203" y="7160421"/>
                  <a:pt x="4627201" y="7152417"/>
                </a:cubicBezTo>
                <a:cubicBezTo>
                  <a:pt x="4581088" y="7136366"/>
                  <a:pt x="4580586" y="7136341"/>
                  <a:pt x="4580586" y="7150242"/>
                </a:cubicBezTo>
                <a:close/>
                <a:moveTo>
                  <a:pt x="5168294" y="7148517"/>
                </a:moveTo>
                <a:cubicBezTo>
                  <a:pt x="5154113" y="7162682"/>
                  <a:pt x="5162414" y="7197341"/>
                  <a:pt x="5181753" y="7204751"/>
                </a:cubicBezTo>
                <a:cubicBezTo>
                  <a:pt x="5201773" y="7212424"/>
                  <a:pt x="5221511" y="7194215"/>
                  <a:pt x="5221877" y="7167763"/>
                </a:cubicBezTo>
                <a:cubicBezTo>
                  <a:pt x="5222072" y="7152893"/>
                  <a:pt x="5179298" y="7137530"/>
                  <a:pt x="5168294" y="7148517"/>
                </a:cubicBezTo>
                <a:close/>
                <a:moveTo>
                  <a:pt x="877084" y="7169284"/>
                </a:moveTo>
                <a:cubicBezTo>
                  <a:pt x="860718" y="7188963"/>
                  <a:pt x="868408" y="7206221"/>
                  <a:pt x="901385" y="7223844"/>
                </a:cubicBezTo>
                <a:lnTo>
                  <a:pt x="924404" y="7236148"/>
                </a:lnTo>
                <a:lnTo>
                  <a:pt x="936775" y="7213061"/>
                </a:lnTo>
                <a:lnTo>
                  <a:pt x="949156" y="7189966"/>
                </a:lnTo>
                <a:lnTo>
                  <a:pt x="920240" y="7171043"/>
                </a:lnTo>
                <a:lnTo>
                  <a:pt x="891325" y="7152129"/>
                </a:lnTo>
                <a:lnTo>
                  <a:pt x="877084" y="7169284"/>
                </a:lnTo>
                <a:close/>
                <a:moveTo>
                  <a:pt x="992992" y="7171094"/>
                </a:moveTo>
                <a:cubicBezTo>
                  <a:pt x="988811" y="7182021"/>
                  <a:pt x="986857" y="7191971"/>
                  <a:pt x="988675" y="7193195"/>
                </a:cubicBezTo>
                <a:cubicBezTo>
                  <a:pt x="990502" y="7194427"/>
                  <a:pt x="1012433" y="7210622"/>
                  <a:pt x="1037398" y="7229188"/>
                </a:cubicBezTo>
                <a:lnTo>
                  <a:pt x="1082823" y="7262938"/>
                </a:lnTo>
                <a:lnTo>
                  <a:pt x="1100947" y="7247916"/>
                </a:lnTo>
                <a:cubicBezTo>
                  <a:pt x="1129540" y="7224209"/>
                  <a:pt x="1122462" y="7207674"/>
                  <a:pt x="1071190" y="7178436"/>
                </a:cubicBezTo>
                <a:cubicBezTo>
                  <a:pt x="1014294" y="7145985"/>
                  <a:pt x="1003052" y="7144923"/>
                  <a:pt x="992992" y="7171094"/>
                </a:cubicBezTo>
                <a:close/>
                <a:moveTo>
                  <a:pt x="4843485" y="7174892"/>
                </a:moveTo>
                <a:lnTo>
                  <a:pt x="4837300" y="7198548"/>
                </a:lnTo>
                <a:lnTo>
                  <a:pt x="4879828" y="7212568"/>
                </a:lnTo>
                <a:lnTo>
                  <a:pt x="4922356" y="7226588"/>
                </a:lnTo>
                <a:lnTo>
                  <a:pt x="4932840" y="7210061"/>
                </a:lnTo>
                <a:cubicBezTo>
                  <a:pt x="4949402" y="7183941"/>
                  <a:pt x="4945824" y="7175631"/>
                  <a:pt x="4912643" y="7163022"/>
                </a:cubicBezTo>
                <a:cubicBezTo>
                  <a:pt x="4866878" y="7145654"/>
                  <a:pt x="4850402" y="7148475"/>
                  <a:pt x="4843485" y="7174892"/>
                </a:cubicBezTo>
                <a:close/>
                <a:moveTo>
                  <a:pt x="5251446" y="7190255"/>
                </a:moveTo>
                <a:cubicBezTo>
                  <a:pt x="5243570" y="7215049"/>
                  <a:pt x="5265084" y="7239028"/>
                  <a:pt x="5288629" y="7231678"/>
                </a:cubicBezTo>
                <a:cubicBezTo>
                  <a:pt x="5312702" y="7224183"/>
                  <a:pt x="5308887" y="7178784"/>
                  <a:pt x="5283625" y="7172182"/>
                </a:cubicBezTo>
                <a:lnTo>
                  <a:pt x="5259213" y="7165800"/>
                </a:lnTo>
                <a:lnTo>
                  <a:pt x="5251446" y="7190255"/>
                </a:lnTo>
                <a:close/>
                <a:moveTo>
                  <a:pt x="5653595" y="7191946"/>
                </a:moveTo>
                <a:cubicBezTo>
                  <a:pt x="5648591" y="7211004"/>
                  <a:pt x="5647350" y="7229469"/>
                  <a:pt x="5650851" y="7232961"/>
                </a:cubicBezTo>
                <a:cubicBezTo>
                  <a:pt x="5660597" y="7242690"/>
                  <a:pt x="5672501" y="7203765"/>
                  <a:pt x="5667326" y="7179132"/>
                </a:cubicBezTo>
                <a:lnTo>
                  <a:pt x="5662713" y="7157277"/>
                </a:lnTo>
                <a:lnTo>
                  <a:pt x="5653595" y="7191946"/>
                </a:lnTo>
                <a:close/>
                <a:moveTo>
                  <a:pt x="4684981" y="7203527"/>
                </a:moveTo>
                <a:cubicBezTo>
                  <a:pt x="4681345" y="7217394"/>
                  <a:pt x="4679518" y="7229562"/>
                  <a:pt x="4680928" y="7230539"/>
                </a:cubicBezTo>
                <a:cubicBezTo>
                  <a:pt x="4696045" y="7241237"/>
                  <a:pt x="4798256" y="7268283"/>
                  <a:pt x="4803541" y="7262998"/>
                </a:cubicBezTo>
                <a:cubicBezTo>
                  <a:pt x="4826305" y="7240260"/>
                  <a:pt x="4805988" y="7214828"/>
                  <a:pt x="4751063" y="7197290"/>
                </a:cubicBezTo>
                <a:lnTo>
                  <a:pt x="4691584" y="7178299"/>
                </a:lnTo>
                <a:lnTo>
                  <a:pt x="4684981" y="7203527"/>
                </a:lnTo>
                <a:close/>
                <a:moveTo>
                  <a:pt x="4961161" y="7201717"/>
                </a:moveTo>
                <a:cubicBezTo>
                  <a:pt x="4952495" y="7228984"/>
                  <a:pt x="4971307" y="7247440"/>
                  <a:pt x="5008073" y="7247754"/>
                </a:cubicBezTo>
                <a:lnTo>
                  <a:pt x="5030089" y="7247933"/>
                </a:lnTo>
                <a:lnTo>
                  <a:pt x="5026232" y="7222059"/>
                </a:lnTo>
                <a:cubicBezTo>
                  <a:pt x="5024099" y="7207818"/>
                  <a:pt x="5010385" y="7191775"/>
                  <a:pt x="4995744" y="7186406"/>
                </a:cubicBezTo>
                <a:lnTo>
                  <a:pt x="4969123" y="7176643"/>
                </a:lnTo>
                <a:lnTo>
                  <a:pt x="4961161" y="7201717"/>
                </a:lnTo>
                <a:close/>
                <a:moveTo>
                  <a:pt x="5703218" y="7205626"/>
                </a:moveTo>
                <a:cubicBezTo>
                  <a:pt x="5699352" y="7225891"/>
                  <a:pt x="5702870" y="7235850"/>
                  <a:pt x="5713924" y="7235850"/>
                </a:cubicBezTo>
                <a:cubicBezTo>
                  <a:pt x="5723424" y="7235850"/>
                  <a:pt x="5730391" y="7223062"/>
                  <a:pt x="5730391" y="7205626"/>
                </a:cubicBezTo>
                <a:cubicBezTo>
                  <a:pt x="5730391" y="7189006"/>
                  <a:pt x="5725574" y="7175410"/>
                  <a:pt x="5719702" y="7175410"/>
                </a:cubicBezTo>
                <a:cubicBezTo>
                  <a:pt x="5713823" y="7175410"/>
                  <a:pt x="5706404" y="7189006"/>
                  <a:pt x="5703218" y="7205626"/>
                </a:cubicBezTo>
                <a:close/>
                <a:moveTo>
                  <a:pt x="1784748" y="7202924"/>
                </a:moveTo>
                <a:cubicBezTo>
                  <a:pt x="1825415" y="7244551"/>
                  <a:pt x="2365700" y="7528973"/>
                  <a:pt x="2365700" y="7508750"/>
                </a:cubicBezTo>
                <a:cubicBezTo>
                  <a:pt x="2365700" y="7504858"/>
                  <a:pt x="2066357" y="7341919"/>
                  <a:pt x="1857372" y="7232052"/>
                </a:cubicBezTo>
                <a:cubicBezTo>
                  <a:pt x="1807444" y="7205813"/>
                  <a:pt x="1774764" y="7192693"/>
                  <a:pt x="1784748" y="7202924"/>
                </a:cubicBezTo>
                <a:close/>
                <a:moveTo>
                  <a:pt x="5327444" y="7211829"/>
                </a:moveTo>
                <a:cubicBezTo>
                  <a:pt x="5323230" y="7227905"/>
                  <a:pt x="5327317" y="7239835"/>
                  <a:pt x="5338507" y="7244126"/>
                </a:cubicBezTo>
                <a:cubicBezTo>
                  <a:pt x="5359844" y="7252300"/>
                  <a:pt x="5363752" y="7249004"/>
                  <a:pt x="5369173" y="7218150"/>
                </a:cubicBezTo>
                <a:cubicBezTo>
                  <a:pt x="5375028" y="7184825"/>
                  <a:pt x="5336060" y="7178919"/>
                  <a:pt x="5327444" y="7211829"/>
                </a:cubicBezTo>
                <a:close/>
                <a:moveTo>
                  <a:pt x="5408276" y="7216952"/>
                </a:moveTo>
                <a:cubicBezTo>
                  <a:pt x="5399372" y="7240124"/>
                  <a:pt x="5410477" y="7272115"/>
                  <a:pt x="5427437" y="7272115"/>
                </a:cubicBezTo>
                <a:cubicBezTo>
                  <a:pt x="5443514" y="7272115"/>
                  <a:pt x="5443769" y="7215483"/>
                  <a:pt x="5427726" y="7205583"/>
                </a:cubicBezTo>
                <a:cubicBezTo>
                  <a:pt x="5421022" y="7201437"/>
                  <a:pt x="5412270" y="7206561"/>
                  <a:pt x="5408276" y="7216952"/>
                </a:cubicBezTo>
                <a:close/>
                <a:moveTo>
                  <a:pt x="4556378" y="7222773"/>
                </a:moveTo>
                <a:cubicBezTo>
                  <a:pt x="4556378" y="7228874"/>
                  <a:pt x="4553319" y="7241832"/>
                  <a:pt x="4549590" y="7251553"/>
                </a:cubicBezTo>
                <a:cubicBezTo>
                  <a:pt x="4544984" y="7263542"/>
                  <a:pt x="4555291" y="7273586"/>
                  <a:pt x="4581657" y="7282762"/>
                </a:cubicBezTo>
                <a:cubicBezTo>
                  <a:pt x="4633600" y="7300844"/>
                  <a:pt x="4637253" y="7300215"/>
                  <a:pt x="4644688" y="7271835"/>
                </a:cubicBezTo>
                <a:lnTo>
                  <a:pt x="4651086" y="7247380"/>
                </a:lnTo>
                <a:lnTo>
                  <a:pt x="4608304" y="7229528"/>
                </a:lnTo>
                <a:cubicBezTo>
                  <a:pt x="4557976" y="7208515"/>
                  <a:pt x="4556378" y="7208311"/>
                  <a:pt x="4556378" y="7222773"/>
                </a:cubicBezTo>
                <a:close/>
                <a:moveTo>
                  <a:pt x="5048911" y="7236589"/>
                </a:moveTo>
                <a:lnTo>
                  <a:pt x="5042385" y="7261503"/>
                </a:lnTo>
                <a:lnTo>
                  <a:pt x="5068683" y="7271435"/>
                </a:lnTo>
                <a:cubicBezTo>
                  <a:pt x="5083137" y="7276882"/>
                  <a:pt x="5099052" y="7278955"/>
                  <a:pt x="5104056" y="7276024"/>
                </a:cubicBezTo>
                <a:cubicBezTo>
                  <a:pt x="5120524" y="7266329"/>
                  <a:pt x="5113497" y="7226478"/>
                  <a:pt x="5093979" y="7219009"/>
                </a:cubicBezTo>
                <a:cubicBezTo>
                  <a:pt x="5063288" y="7207249"/>
                  <a:pt x="5055836" y="7210147"/>
                  <a:pt x="5048911" y="7236589"/>
                </a:cubicBezTo>
                <a:close/>
                <a:moveTo>
                  <a:pt x="4829406" y="7233131"/>
                </a:moveTo>
                <a:cubicBezTo>
                  <a:pt x="4809642" y="7252869"/>
                  <a:pt x="4826347" y="7281275"/>
                  <a:pt x="4864601" y="7293001"/>
                </a:cubicBezTo>
                <a:lnTo>
                  <a:pt x="4906542" y="7305857"/>
                </a:lnTo>
                <a:lnTo>
                  <a:pt x="4914113" y="7282031"/>
                </a:lnTo>
                <a:cubicBezTo>
                  <a:pt x="4918277" y="7268921"/>
                  <a:pt x="4919832" y="7257144"/>
                  <a:pt x="4917555" y="7255852"/>
                </a:cubicBezTo>
                <a:cubicBezTo>
                  <a:pt x="4896227" y="7243693"/>
                  <a:pt x="4834708" y="7227846"/>
                  <a:pt x="4829406" y="7233131"/>
                </a:cubicBezTo>
                <a:close/>
                <a:moveTo>
                  <a:pt x="5476228" y="7253983"/>
                </a:moveTo>
                <a:cubicBezTo>
                  <a:pt x="5476228" y="7270603"/>
                  <a:pt x="5481674" y="7284198"/>
                  <a:pt x="5488327" y="7284198"/>
                </a:cubicBezTo>
                <a:cubicBezTo>
                  <a:pt x="5494989" y="7284198"/>
                  <a:pt x="5500436" y="7270603"/>
                  <a:pt x="5500436" y="7253983"/>
                </a:cubicBezTo>
                <a:cubicBezTo>
                  <a:pt x="5500436" y="7237363"/>
                  <a:pt x="5494989" y="7223759"/>
                  <a:pt x="5488327" y="7223759"/>
                </a:cubicBezTo>
                <a:cubicBezTo>
                  <a:pt x="5481674" y="7223759"/>
                  <a:pt x="5476228" y="7237363"/>
                  <a:pt x="5476228" y="7253983"/>
                </a:cubicBezTo>
                <a:close/>
                <a:moveTo>
                  <a:pt x="5144511" y="7255402"/>
                </a:moveTo>
                <a:cubicBezTo>
                  <a:pt x="5140135" y="7266813"/>
                  <a:pt x="5141800" y="7281403"/>
                  <a:pt x="5148232" y="7287826"/>
                </a:cubicBezTo>
                <a:cubicBezTo>
                  <a:pt x="5165720" y="7305288"/>
                  <a:pt x="5200235" y="7287351"/>
                  <a:pt x="5195578" y="7263228"/>
                </a:cubicBezTo>
                <a:cubicBezTo>
                  <a:pt x="5190132" y="7234932"/>
                  <a:pt x="5154478" y="7229477"/>
                  <a:pt x="5144511" y="7255402"/>
                </a:cubicBezTo>
                <a:close/>
                <a:moveTo>
                  <a:pt x="1728098" y="7268572"/>
                </a:moveTo>
                <a:cubicBezTo>
                  <a:pt x="1745220" y="7296247"/>
                  <a:pt x="2263192" y="7571917"/>
                  <a:pt x="2275317" y="7559809"/>
                </a:cubicBezTo>
                <a:cubicBezTo>
                  <a:pt x="2278733" y="7556402"/>
                  <a:pt x="2175868" y="7499803"/>
                  <a:pt x="1822110" y="7310454"/>
                </a:cubicBezTo>
                <a:cubicBezTo>
                  <a:pt x="1766097" y="7280476"/>
                  <a:pt x="1723798" y="7261630"/>
                  <a:pt x="1728098" y="7268572"/>
                </a:cubicBezTo>
                <a:close/>
                <a:moveTo>
                  <a:pt x="4660552" y="7279143"/>
                </a:moveTo>
                <a:cubicBezTo>
                  <a:pt x="4656516" y="7289662"/>
                  <a:pt x="4653211" y="7300326"/>
                  <a:pt x="4653211" y="7302849"/>
                </a:cubicBezTo>
                <a:cubicBezTo>
                  <a:pt x="4653211" y="7306401"/>
                  <a:pt x="4770198" y="7344638"/>
                  <a:pt x="4781075" y="7344638"/>
                </a:cubicBezTo>
                <a:cubicBezTo>
                  <a:pt x="4782426" y="7344638"/>
                  <a:pt x="4786232" y="7334254"/>
                  <a:pt x="4789563" y="7321560"/>
                </a:cubicBezTo>
                <a:lnTo>
                  <a:pt x="4795604" y="7298490"/>
                </a:lnTo>
                <a:lnTo>
                  <a:pt x="4745183" y="7279253"/>
                </a:lnTo>
                <a:cubicBezTo>
                  <a:pt x="4682161" y="7255215"/>
                  <a:pt x="4669755" y="7255198"/>
                  <a:pt x="4660552" y="7279143"/>
                </a:cubicBezTo>
                <a:close/>
                <a:moveTo>
                  <a:pt x="4939740" y="7285889"/>
                </a:moveTo>
                <a:lnTo>
                  <a:pt x="4933503" y="7309706"/>
                </a:lnTo>
                <a:lnTo>
                  <a:pt x="4963583" y="7321126"/>
                </a:lnTo>
                <a:cubicBezTo>
                  <a:pt x="5002347" y="7335852"/>
                  <a:pt x="5000375" y="7336378"/>
                  <a:pt x="5007521" y="7309103"/>
                </a:cubicBezTo>
                <a:lnTo>
                  <a:pt x="5013665" y="7285634"/>
                </a:lnTo>
                <a:lnTo>
                  <a:pt x="4979812" y="7273866"/>
                </a:lnTo>
                <a:lnTo>
                  <a:pt x="4945969" y="7262081"/>
                </a:lnTo>
                <a:lnTo>
                  <a:pt x="4939740" y="7285889"/>
                </a:lnTo>
                <a:close/>
                <a:moveTo>
                  <a:pt x="5229601" y="7278649"/>
                </a:moveTo>
                <a:cubicBezTo>
                  <a:pt x="5219370" y="7305245"/>
                  <a:pt x="5230408" y="7320464"/>
                  <a:pt x="5259926" y="7320464"/>
                </a:cubicBezTo>
                <a:lnTo>
                  <a:pt x="5284254" y="7320464"/>
                </a:lnTo>
                <a:lnTo>
                  <a:pt x="5280396" y="7293383"/>
                </a:lnTo>
                <a:cubicBezTo>
                  <a:pt x="5275757" y="7260967"/>
                  <a:pt x="5240332" y="7250694"/>
                  <a:pt x="5229601" y="7278649"/>
                </a:cubicBezTo>
                <a:close/>
                <a:moveTo>
                  <a:pt x="5634417" y="7299306"/>
                </a:moveTo>
                <a:lnTo>
                  <a:pt x="5635276" y="7338597"/>
                </a:lnTo>
                <a:lnTo>
                  <a:pt x="5645668" y="7314414"/>
                </a:lnTo>
                <a:cubicBezTo>
                  <a:pt x="5660036" y="7281021"/>
                  <a:pt x="5660036" y="7260024"/>
                  <a:pt x="5645668" y="7260024"/>
                </a:cubicBezTo>
                <a:cubicBezTo>
                  <a:pt x="5639014" y="7260024"/>
                  <a:pt x="5633958" y="7277698"/>
                  <a:pt x="5634417" y="7299306"/>
                </a:cubicBezTo>
                <a:close/>
                <a:moveTo>
                  <a:pt x="5688756" y="7291667"/>
                </a:moveTo>
                <a:cubicBezTo>
                  <a:pt x="5679945" y="7326726"/>
                  <a:pt x="5685765" y="7339098"/>
                  <a:pt x="5705376" y="7326998"/>
                </a:cubicBezTo>
                <a:cubicBezTo>
                  <a:pt x="5720952" y="7317388"/>
                  <a:pt x="5722770" y="7260024"/>
                  <a:pt x="5707492" y="7260024"/>
                </a:cubicBezTo>
                <a:cubicBezTo>
                  <a:pt x="5701561" y="7260024"/>
                  <a:pt x="5693123" y="7274265"/>
                  <a:pt x="5688756" y="7291667"/>
                </a:cubicBezTo>
                <a:close/>
                <a:moveTo>
                  <a:pt x="746126" y="7284861"/>
                </a:moveTo>
                <a:cubicBezTo>
                  <a:pt x="730718" y="7291030"/>
                  <a:pt x="721702" y="7301880"/>
                  <a:pt x="726083" y="7308967"/>
                </a:cubicBezTo>
                <a:cubicBezTo>
                  <a:pt x="734108" y="7321925"/>
                  <a:pt x="688066" y="7401288"/>
                  <a:pt x="645100" y="7448591"/>
                </a:cubicBezTo>
                <a:lnTo>
                  <a:pt x="622032" y="7473971"/>
                </a:lnTo>
                <a:lnTo>
                  <a:pt x="640453" y="7489241"/>
                </a:lnTo>
                <a:lnTo>
                  <a:pt x="658862" y="7504493"/>
                </a:lnTo>
                <a:lnTo>
                  <a:pt x="667044" y="7481984"/>
                </a:lnTo>
                <a:cubicBezTo>
                  <a:pt x="671534" y="7469596"/>
                  <a:pt x="701562" y="7421018"/>
                  <a:pt x="733757" y="7374020"/>
                </a:cubicBezTo>
                <a:cubicBezTo>
                  <a:pt x="806968" y="7267145"/>
                  <a:pt x="807937" y="7260109"/>
                  <a:pt x="746126" y="7284861"/>
                </a:cubicBezTo>
                <a:close/>
                <a:moveTo>
                  <a:pt x="5310688" y="7303555"/>
                </a:moveTo>
                <a:cubicBezTo>
                  <a:pt x="5303049" y="7323438"/>
                  <a:pt x="5328285" y="7347731"/>
                  <a:pt x="5345534" y="7337084"/>
                </a:cubicBezTo>
                <a:cubicBezTo>
                  <a:pt x="5350845" y="7333804"/>
                  <a:pt x="5355196" y="7320574"/>
                  <a:pt x="5355196" y="7307658"/>
                </a:cubicBezTo>
                <a:cubicBezTo>
                  <a:pt x="5355196" y="7279372"/>
                  <a:pt x="5321182" y="7276236"/>
                  <a:pt x="5310688" y="7303555"/>
                </a:cubicBezTo>
                <a:close/>
                <a:moveTo>
                  <a:pt x="4532179" y="7307387"/>
                </a:moveTo>
                <a:cubicBezTo>
                  <a:pt x="4532179" y="7313488"/>
                  <a:pt x="4529247" y="7326106"/>
                  <a:pt x="4525662" y="7335436"/>
                </a:cubicBezTo>
                <a:cubicBezTo>
                  <a:pt x="4521260" y="7346889"/>
                  <a:pt x="4533292" y="7356721"/>
                  <a:pt x="4562700" y="7365728"/>
                </a:cubicBezTo>
                <a:lnTo>
                  <a:pt x="4606248" y="7379085"/>
                </a:lnTo>
                <a:lnTo>
                  <a:pt x="4616334" y="7352795"/>
                </a:lnTo>
                <a:lnTo>
                  <a:pt x="4626411" y="7326505"/>
                </a:lnTo>
                <a:lnTo>
                  <a:pt x="4594420" y="7311941"/>
                </a:lnTo>
                <a:cubicBezTo>
                  <a:pt x="4555512" y="7294233"/>
                  <a:pt x="4532179" y="7292517"/>
                  <a:pt x="4532179" y="7307387"/>
                </a:cubicBezTo>
                <a:close/>
                <a:moveTo>
                  <a:pt x="5032911" y="7314108"/>
                </a:moveTo>
                <a:cubicBezTo>
                  <a:pt x="5024184" y="7336804"/>
                  <a:pt x="5025892" y="7339004"/>
                  <a:pt x="5060263" y="7349541"/>
                </a:cubicBezTo>
                <a:cubicBezTo>
                  <a:pt x="5078293" y="7355072"/>
                  <a:pt x="5088388" y="7351359"/>
                  <a:pt x="5093826" y="7337228"/>
                </a:cubicBezTo>
                <a:cubicBezTo>
                  <a:pt x="5102901" y="7313598"/>
                  <a:pt x="5103122" y="7313870"/>
                  <a:pt x="5067680" y="7302994"/>
                </a:cubicBezTo>
                <a:lnTo>
                  <a:pt x="5040388" y="7294616"/>
                </a:lnTo>
                <a:lnTo>
                  <a:pt x="5032911" y="7314108"/>
                </a:lnTo>
                <a:close/>
                <a:moveTo>
                  <a:pt x="5388003" y="7320446"/>
                </a:moveTo>
                <a:cubicBezTo>
                  <a:pt x="5380644" y="7348529"/>
                  <a:pt x="5399916" y="7365243"/>
                  <a:pt x="5418371" y="7346813"/>
                </a:cubicBezTo>
                <a:cubicBezTo>
                  <a:pt x="5432323" y="7332878"/>
                  <a:pt x="5422925" y="7296290"/>
                  <a:pt x="5405396" y="7296290"/>
                </a:cubicBezTo>
                <a:cubicBezTo>
                  <a:pt x="5399312" y="7296290"/>
                  <a:pt x="5391478" y="7307166"/>
                  <a:pt x="5388003" y="7320446"/>
                </a:cubicBezTo>
                <a:close/>
                <a:moveTo>
                  <a:pt x="4805852" y="7327338"/>
                </a:moveTo>
                <a:cubicBezTo>
                  <a:pt x="4796412" y="7351886"/>
                  <a:pt x="4794245" y="7349676"/>
                  <a:pt x="4844378" y="7366577"/>
                </a:cubicBezTo>
                <a:lnTo>
                  <a:pt x="4884271" y="7380028"/>
                </a:lnTo>
                <a:lnTo>
                  <a:pt x="4891375" y="7361522"/>
                </a:lnTo>
                <a:cubicBezTo>
                  <a:pt x="4900195" y="7338554"/>
                  <a:pt x="4886489" y="7324483"/>
                  <a:pt x="4845483" y="7314371"/>
                </a:cubicBezTo>
                <a:lnTo>
                  <a:pt x="4813831" y="7306571"/>
                </a:lnTo>
                <a:lnTo>
                  <a:pt x="4805852" y="7327338"/>
                </a:lnTo>
                <a:close/>
                <a:moveTo>
                  <a:pt x="790193" y="7358964"/>
                </a:moveTo>
                <a:cubicBezTo>
                  <a:pt x="715892" y="7438386"/>
                  <a:pt x="684085" y="7550377"/>
                  <a:pt x="733188" y="7559664"/>
                </a:cubicBezTo>
                <a:cubicBezTo>
                  <a:pt x="783767" y="7569241"/>
                  <a:pt x="898844" y="7409198"/>
                  <a:pt x="883966" y="7349982"/>
                </a:cubicBezTo>
                <a:cubicBezTo>
                  <a:pt x="873498" y="7308347"/>
                  <a:pt x="833995" y="7312137"/>
                  <a:pt x="790193" y="7358964"/>
                </a:cubicBezTo>
                <a:close/>
                <a:moveTo>
                  <a:pt x="1663716" y="7325417"/>
                </a:moveTo>
                <a:cubicBezTo>
                  <a:pt x="1663716" y="7337857"/>
                  <a:pt x="1833589" y="7435369"/>
                  <a:pt x="2001890" y="7519541"/>
                </a:cubicBezTo>
                <a:cubicBezTo>
                  <a:pt x="2197569" y="7617419"/>
                  <a:pt x="2264730" y="7639307"/>
                  <a:pt x="2096199" y="7550275"/>
                </a:cubicBezTo>
                <a:cubicBezTo>
                  <a:pt x="2041402" y="7521326"/>
                  <a:pt x="1924202" y="7457768"/>
                  <a:pt x="1835781" y="7409054"/>
                </a:cubicBezTo>
                <a:cubicBezTo>
                  <a:pt x="1678764" y="7322528"/>
                  <a:pt x="1663716" y="7315213"/>
                  <a:pt x="1663716" y="7325417"/>
                </a:cubicBezTo>
                <a:close/>
                <a:moveTo>
                  <a:pt x="5125231" y="7343346"/>
                </a:moveTo>
                <a:cubicBezTo>
                  <a:pt x="5125231" y="7357349"/>
                  <a:pt x="5127508" y="7368812"/>
                  <a:pt x="5130295" y="7368812"/>
                </a:cubicBezTo>
                <a:cubicBezTo>
                  <a:pt x="5133074" y="7368812"/>
                  <a:pt x="5143253" y="7371837"/>
                  <a:pt x="5152914" y="7375541"/>
                </a:cubicBezTo>
                <a:cubicBezTo>
                  <a:pt x="5163876" y="7379739"/>
                  <a:pt x="5172908" y="7372950"/>
                  <a:pt x="5176978" y="7357417"/>
                </a:cubicBezTo>
                <a:cubicBezTo>
                  <a:pt x="5180555" y="7343729"/>
                  <a:pt x="5178992" y="7332546"/>
                  <a:pt x="5173503" y="7332546"/>
                </a:cubicBezTo>
                <a:cubicBezTo>
                  <a:pt x="5168014" y="7332546"/>
                  <a:pt x="5154911" y="7329250"/>
                  <a:pt x="5144384" y="7325214"/>
                </a:cubicBezTo>
                <a:lnTo>
                  <a:pt x="5125231" y="7317872"/>
                </a:lnTo>
                <a:lnTo>
                  <a:pt x="5125231" y="7343346"/>
                </a:lnTo>
                <a:close/>
                <a:moveTo>
                  <a:pt x="5456192" y="7339115"/>
                </a:moveTo>
                <a:cubicBezTo>
                  <a:pt x="5452249" y="7349379"/>
                  <a:pt x="5452071" y="7360799"/>
                  <a:pt x="5455775" y="7364495"/>
                </a:cubicBezTo>
                <a:cubicBezTo>
                  <a:pt x="5466371" y="7375083"/>
                  <a:pt x="5488327" y="7357137"/>
                  <a:pt x="5488327" y="7337882"/>
                </a:cubicBezTo>
                <a:cubicBezTo>
                  <a:pt x="5488327" y="7314686"/>
                  <a:pt x="5465232" y="7315578"/>
                  <a:pt x="5456192" y="7339115"/>
                </a:cubicBezTo>
                <a:close/>
                <a:moveTo>
                  <a:pt x="4636939" y="7359219"/>
                </a:moveTo>
                <a:cubicBezTo>
                  <a:pt x="4633107" y="7373893"/>
                  <a:pt x="4631110" y="7386800"/>
                  <a:pt x="4632512" y="7387922"/>
                </a:cubicBezTo>
                <a:cubicBezTo>
                  <a:pt x="4645453" y="7398246"/>
                  <a:pt x="4762135" y="7424272"/>
                  <a:pt x="4762135" y="7416820"/>
                </a:cubicBezTo>
                <a:cubicBezTo>
                  <a:pt x="4762135" y="7411442"/>
                  <a:pt x="4765202" y="7399079"/>
                  <a:pt x="4768949" y="7389324"/>
                </a:cubicBezTo>
                <a:lnTo>
                  <a:pt x="4775755" y="7371607"/>
                </a:lnTo>
                <a:lnTo>
                  <a:pt x="4718384" y="7352073"/>
                </a:lnTo>
                <a:cubicBezTo>
                  <a:pt x="4645623" y="7327312"/>
                  <a:pt x="4645291" y="7327355"/>
                  <a:pt x="4636939" y="7359219"/>
                </a:cubicBezTo>
                <a:close/>
                <a:moveTo>
                  <a:pt x="806545" y="7386222"/>
                </a:moveTo>
                <a:cubicBezTo>
                  <a:pt x="763482" y="7435344"/>
                  <a:pt x="723275" y="7509413"/>
                  <a:pt x="733926" y="7520043"/>
                </a:cubicBezTo>
                <a:cubicBezTo>
                  <a:pt x="757576" y="7543673"/>
                  <a:pt x="857319" y="7412121"/>
                  <a:pt x="850564" y="7366212"/>
                </a:cubicBezTo>
                <a:lnTo>
                  <a:pt x="846752" y="7340355"/>
                </a:lnTo>
                <a:lnTo>
                  <a:pt x="806545" y="7386222"/>
                </a:lnTo>
                <a:close/>
                <a:moveTo>
                  <a:pt x="4919475" y="7367401"/>
                </a:moveTo>
                <a:cubicBezTo>
                  <a:pt x="4919475" y="7389800"/>
                  <a:pt x="4961765" y="7410269"/>
                  <a:pt x="4982098" y="7397736"/>
                </a:cubicBezTo>
                <a:cubicBezTo>
                  <a:pt x="5001633" y="7385678"/>
                  <a:pt x="4991683" y="7359431"/>
                  <a:pt x="4964866" y="7352251"/>
                </a:cubicBezTo>
                <a:cubicBezTo>
                  <a:pt x="4923791" y="7341264"/>
                  <a:pt x="4919475" y="7342700"/>
                  <a:pt x="4919475" y="7367401"/>
                </a:cubicBezTo>
                <a:close/>
                <a:moveTo>
                  <a:pt x="5209955" y="7366585"/>
                </a:moveTo>
                <a:cubicBezTo>
                  <a:pt x="5209955" y="7395646"/>
                  <a:pt x="5256757" y="7411238"/>
                  <a:pt x="5266656" y="7385483"/>
                </a:cubicBezTo>
                <a:cubicBezTo>
                  <a:pt x="5274711" y="7364530"/>
                  <a:pt x="5272774" y="7362295"/>
                  <a:pt x="5237189" y="7351368"/>
                </a:cubicBezTo>
                <a:lnTo>
                  <a:pt x="5209955" y="7343006"/>
                </a:lnTo>
                <a:lnTo>
                  <a:pt x="5209955" y="7366585"/>
                </a:lnTo>
                <a:close/>
                <a:moveTo>
                  <a:pt x="5669876" y="7387947"/>
                </a:moveTo>
                <a:cubicBezTo>
                  <a:pt x="5669876" y="7425819"/>
                  <a:pt x="5698298" y="7421672"/>
                  <a:pt x="5704008" y="7382976"/>
                </a:cubicBezTo>
                <a:cubicBezTo>
                  <a:pt x="5706574" y="7365540"/>
                  <a:pt x="5701493" y="7356721"/>
                  <a:pt x="5688875" y="7356721"/>
                </a:cubicBezTo>
                <a:cubicBezTo>
                  <a:pt x="5676520" y="7356721"/>
                  <a:pt x="5669876" y="7367639"/>
                  <a:pt x="5669876" y="7387947"/>
                </a:cubicBezTo>
                <a:close/>
                <a:moveTo>
                  <a:pt x="4507971" y="7379909"/>
                </a:moveTo>
                <a:cubicBezTo>
                  <a:pt x="4507971" y="7386010"/>
                  <a:pt x="4505099" y="7398475"/>
                  <a:pt x="4501606" y="7407593"/>
                </a:cubicBezTo>
                <a:cubicBezTo>
                  <a:pt x="4497503" y="7418265"/>
                  <a:pt x="4509636" y="7429371"/>
                  <a:pt x="4535748" y="7438802"/>
                </a:cubicBezTo>
                <a:cubicBezTo>
                  <a:pt x="4588276" y="7457768"/>
                  <a:pt x="4588761" y="7457691"/>
                  <a:pt x="4596272" y="7428971"/>
                </a:cubicBezTo>
                <a:lnTo>
                  <a:pt x="4602679" y="7404517"/>
                </a:lnTo>
                <a:lnTo>
                  <a:pt x="4559896" y="7386664"/>
                </a:lnTo>
                <a:cubicBezTo>
                  <a:pt x="4509568" y="7365660"/>
                  <a:pt x="4507971" y="7365455"/>
                  <a:pt x="4507971" y="7379909"/>
                </a:cubicBezTo>
                <a:close/>
                <a:moveTo>
                  <a:pt x="5013257" y="7391261"/>
                </a:moveTo>
                <a:lnTo>
                  <a:pt x="5007011" y="7415070"/>
                </a:lnTo>
                <a:lnTo>
                  <a:pt x="5031916" y="7421587"/>
                </a:lnTo>
                <a:cubicBezTo>
                  <a:pt x="5045605" y="7425156"/>
                  <a:pt x="5061316" y="7425309"/>
                  <a:pt x="5066822" y="7421910"/>
                </a:cubicBezTo>
                <a:cubicBezTo>
                  <a:pt x="5080418" y="7413515"/>
                  <a:pt x="5079534" y="7380904"/>
                  <a:pt x="5065709" y="7380904"/>
                </a:cubicBezTo>
                <a:cubicBezTo>
                  <a:pt x="5059600" y="7380904"/>
                  <a:pt x="5046693" y="7377878"/>
                  <a:pt x="5037040" y="7374165"/>
                </a:cubicBezTo>
                <a:cubicBezTo>
                  <a:pt x="5026215" y="7370019"/>
                  <a:pt x="5017089" y="7376570"/>
                  <a:pt x="5013257" y="7391261"/>
                </a:cubicBezTo>
                <a:close/>
                <a:moveTo>
                  <a:pt x="5294680" y="7392986"/>
                </a:moveTo>
                <a:cubicBezTo>
                  <a:pt x="5294680" y="7406420"/>
                  <a:pt x="5302751" y="7417160"/>
                  <a:pt x="5312829" y="7417160"/>
                </a:cubicBezTo>
                <a:cubicBezTo>
                  <a:pt x="5322915" y="7417160"/>
                  <a:pt x="5330988" y="7406420"/>
                  <a:pt x="5330988" y="7392986"/>
                </a:cubicBezTo>
                <a:cubicBezTo>
                  <a:pt x="5330988" y="7379561"/>
                  <a:pt x="5322915" y="7368812"/>
                  <a:pt x="5312829" y="7368812"/>
                </a:cubicBezTo>
                <a:cubicBezTo>
                  <a:pt x="5302751" y="7368812"/>
                  <a:pt x="5294680" y="7379561"/>
                  <a:pt x="5294680" y="7392986"/>
                </a:cubicBezTo>
                <a:close/>
                <a:moveTo>
                  <a:pt x="921013" y="7403285"/>
                </a:moveTo>
                <a:cubicBezTo>
                  <a:pt x="883949" y="7425598"/>
                  <a:pt x="823405" y="7514979"/>
                  <a:pt x="811907" y="7564363"/>
                </a:cubicBezTo>
                <a:cubicBezTo>
                  <a:pt x="806896" y="7585861"/>
                  <a:pt x="810733" y="7603084"/>
                  <a:pt x="823308" y="7615643"/>
                </a:cubicBezTo>
                <a:lnTo>
                  <a:pt x="842250" y="7634558"/>
                </a:lnTo>
                <a:lnTo>
                  <a:pt x="875656" y="7617308"/>
                </a:lnTo>
                <a:cubicBezTo>
                  <a:pt x="931822" y="7588299"/>
                  <a:pt x="1005788" y="7460580"/>
                  <a:pt x="991836" y="7416676"/>
                </a:cubicBezTo>
                <a:cubicBezTo>
                  <a:pt x="981835" y="7385203"/>
                  <a:pt x="958426" y="7380776"/>
                  <a:pt x="921013" y="7403285"/>
                </a:cubicBezTo>
                <a:close/>
                <a:moveTo>
                  <a:pt x="4782664" y="7405740"/>
                </a:moveTo>
                <a:lnTo>
                  <a:pt x="4776163" y="7430577"/>
                </a:lnTo>
                <a:lnTo>
                  <a:pt x="4806243" y="7442006"/>
                </a:lnTo>
                <a:cubicBezTo>
                  <a:pt x="4850963" y="7458974"/>
                  <a:pt x="4867558" y="7456051"/>
                  <a:pt x="4874381" y="7429974"/>
                </a:cubicBezTo>
                <a:lnTo>
                  <a:pt x="4880533" y="7406513"/>
                </a:lnTo>
                <a:lnTo>
                  <a:pt x="4843741" y="7393717"/>
                </a:lnTo>
                <a:cubicBezTo>
                  <a:pt x="4793956" y="7376383"/>
                  <a:pt x="4790158" y="7377131"/>
                  <a:pt x="4782664" y="7405740"/>
                </a:cubicBezTo>
                <a:close/>
                <a:moveTo>
                  <a:pt x="5373940" y="7401848"/>
                </a:moveTo>
                <a:cubicBezTo>
                  <a:pt x="5364916" y="7425343"/>
                  <a:pt x="5393067" y="7446110"/>
                  <a:pt x="5406127" y="7425589"/>
                </a:cubicBezTo>
                <a:cubicBezTo>
                  <a:pt x="5419518" y="7404542"/>
                  <a:pt x="5417836" y="7396385"/>
                  <a:pt x="5398556" y="7389001"/>
                </a:cubicBezTo>
                <a:cubicBezTo>
                  <a:pt x="5389116" y="7385381"/>
                  <a:pt x="5378044" y="7391159"/>
                  <a:pt x="5373940" y="7401848"/>
                </a:cubicBezTo>
                <a:close/>
                <a:moveTo>
                  <a:pt x="5107455" y="7414518"/>
                </a:moveTo>
                <a:cubicBezTo>
                  <a:pt x="5099901" y="7434146"/>
                  <a:pt x="5122384" y="7455847"/>
                  <a:pt x="5143390" y="7449211"/>
                </a:cubicBezTo>
                <a:cubicBezTo>
                  <a:pt x="5150042" y="7447104"/>
                  <a:pt x="5157112" y="7437009"/>
                  <a:pt x="5159101" y="7426787"/>
                </a:cubicBezTo>
                <a:cubicBezTo>
                  <a:pt x="5164063" y="7401305"/>
                  <a:pt x="5116836" y="7390072"/>
                  <a:pt x="5107455" y="7414518"/>
                </a:cubicBezTo>
                <a:close/>
                <a:moveTo>
                  <a:pt x="1634061" y="7416523"/>
                </a:moveTo>
                <a:cubicBezTo>
                  <a:pt x="1675654" y="7457946"/>
                  <a:pt x="2218395" y="7744221"/>
                  <a:pt x="2253565" y="7743286"/>
                </a:cubicBezTo>
                <a:cubicBezTo>
                  <a:pt x="2258663" y="7743150"/>
                  <a:pt x="2205641" y="7712510"/>
                  <a:pt x="2135745" y="7675208"/>
                </a:cubicBezTo>
                <a:cubicBezTo>
                  <a:pt x="2065848" y="7637905"/>
                  <a:pt x="1925510" y="7561865"/>
                  <a:pt x="1823894" y="7506235"/>
                </a:cubicBezTo>
                <a:cubicBezTo>
                  <a:pt x="1647028" y="7409402"/>
                  <a:pt x="1608757" y="7391320"/>
                  <a:pt x="1634061" y="7416523"/>
                </a:cubicBezTo>
                <a:close/>
                <a:moveTo>
                  <a:pt x="5439919" y="7429251"/>
                </a:moveTo>
                <a:cubicBezTo>
                  <a:pt x="5439919" y="7458065"/>
                  <a:pt x="5458503" y="7461320"/>
                  <a:pt x="5468878" y="7434307"/>
                </a:cubicBezTo>
                <a:cubicBezTo>
                  <a:pt x="5479261" y="7407287"/>
                  <a:pt x="5478437" y="7405077"/>
                  <a:pt x="5458070" y="7405077"/>
                </a:cubicBezTo>
                <a:cubicBezTo>
                  <a:pt x="5447992" y="7405077"/>
                  <a:pt x="5439919" y="7415817"/>
                  <a:pt x="5439919" y="7429251"/>
                </a:cubicBezTo>
                <a:close/>
                <a:moveTo>
                  <a:pt x="917385" y="7444359"/>
                </a:moveTo>
                <a:cubicBezTo>
                  <a:pt x="861338" y="7506940"/>
                  <a:pt x="821723" y="7598479"/>
                  <a:pt x="850700" y="7598479"/>
                </a:cubicBezTo>
                <a:cubicBezTo>
                  <a:pt x="875435" y="7598479"/>
                  <a:pt x="961731" y="7472901"/>
                  <a:pt x="961731" y="7436891"/>
                </a:cubicBezTo>
                <a:cubicBezTo>
                  <a:pt x="961731" y="7409606"/>
                  <a:pt x="946165" y="7412232"/>
                  <a:pt x="917385" y="7444359"/>
                </a:cubicBezTo>
                <a:close/>
                <a:moveTo>
                  <a:pt x="4612586" y="7435123"/>
                </a:moveTo>
                <a:cubicBezTo>
                  <a:pt x="4608304" y="7446271"/>
                  <a:pt x="4604795" y="7457249"/>
                  <a:pt x="4604795" y="7459484"/>
                </a:cubicBezTo>
                <a:cubicBezTo>
                  <a:pt x="4604795" y="7461727"/>
                  <a:pt x="4632665" y="7472816"/>
                  <a:pt x="4666730" y="7484117"/>
                </a:cubicBezTo>
                <a:lnTo>
                  <a:pt x="4728656" y="7504663"/>
                </a:lnTo>
                <a:lnTo>
                  <a:pt x="4739167" y="7488102"/>
                </a:lnTo>
                <a:cubicBezTo>
                  <a:pt x="4744937" y="7479002"/>
                  <a:pt x="4749746" y="7467336"/>
                  <a:pt x="4749848" y="7462186"/>
                </a:cubicBezTo>
                <a:cubicBezTo>
                  <a:pt x="4750060" y="7451743"/>
                  <a:pt x="4700157" y="7430832"/>
                  <a:pt x="4651928" y="7421162"/>
                </a:cubicBezTo>
                <a:lnTo>
                  <a:pt x="4620387" y="7414840"/>
                </a:lnTo>
                <a:lnTo>
                  <a:pt x="4612586" y="7435123"/>
                </a:lnTo>
                <a:close/>
                <a:moveTo>
                  <a:pt x="4902489" y="7436627"/>
                </a:moveTo>
                <a:cubicBezTo>
                  <a:pt x="4893142" y="7460929"/>
                  <a:pt x="4903815" y="7473971"/>
                  <a:pt x="4937633" y="7479605"/>
                </a:cubicBezTo>
                <a:lnTo>
                  <a:pt x="4961841" y="7483641"/>
                </a:lnTo>
                <a:lnTo>
                  <a:pt x="4965716" y="7456451"/>
                </a:lnTo>
                <a:cubicBezTo>
                  <a:pt x="4967832" y="7441496"/>
                  <a:pt x="4964203" y="7429251"/>
                  <a:pt x="4957618" y="7429251"/>
                </a:cubicBezTo>
                <a:cubicBezTo>
                  <a:pt x="4951041" y="7429251"/>
                  <a:pt x="4937752" y="7426218"/>
                  <a:pt x="4928082" y="7422513"/>
                </a:cubicBezTo>
                <a:cubicBezTo>
                  <a:pt x="4918030" y="7418664"/>
                  <a:pt x="4907069" y="7424697"/>
                  <a:pt x="4902489" y="7436627"/>
                </a:cubicBezTo>
                <a:close/>
                <a:moveTo>
                  <a:pt x="5192511" y="7437783"/>
                </a:moveTo>
                <a:cubicBezTo>
                  <a:pt x="5183912" y="7460198"/>
                  <a:pt x="5183801" y="7460053"/>
                  <a:pt x="5219030" y="7470870"/>
                </a:cubicBezTo>
                <a:cubicBezTo>
                  <a:pt x="5235489" y="7475917"/>
                  <a:pt x="5246263" y="7474133"/>
                  <a:pt x="5246263" y="7466324"/>
                </a:cubicBezTo>
                <a:cubicBezTo>
                  <a:pt x="5246263" y="7459229"/>
                  <a:pt x="5246663" y="7449619"/>
                  <a:pt x="5247164" y="7444963"/>
                </a:cubicBezTo>
                <a:cubicBezTo>
                  <a:pt x="5247657" y="7440298"/>
                  <a:pt x="5237214" y="7432489"/>
                  <a:pt x="5223959" y="7427586"/>
                </a:cubicBezTo>
                <a:cubicBezTo>
                  <a:pt x="5207211" y="7421409"/>
                  <a:pt x="5197626" y="7424510"/>
                  <a:pt x="5192511" y="7437783"/>
                </a:cubicBezTo>
                <a:close/>
                <a:moveTo>
                  <a:pt x="4999339" y="7450222"/>
                </a:moveTo>
                <a:cubicBezTo>
                  <a:pt x="4982625" y="7466919"/>
                  <a:pt x="4994045" y="7499471"/>
                  <a:pt x="5018890" y="7505955"/>
                </a:cubicBezTo>
                <a:cubicBezTo>
                  <a:pt x="5045121" y="7512803"/>
                  <a:pt x="5067851" y="7494798"/>
                  <a:pt x="5060866" y="7472714"/>
                </a:cubicBezTo>
                <a:cubicBezTo>
                  <a:pt x="5056345" y="7458371"/>
                  <a:pt x="5008643" y="7440926"/>
                  <a:pt x="4999339" y="7450222"/>
                </a:cubicBezTo>
                <a:close/>
                <a:moveTo>
                  <a:pt x="5277524" y="7461226"/>
                </a:moveTo>
                <a:cubicBezTo>
                  <a:pt x="5267191" y="7488102"/>
                  <a:pt x="5268152" y="7489691"/>
                  <a:pt x="5294680" y="7489691"/>
                </a:cubicBezTo>
                <a:cubicBezTo>
                  <a:pt x="5307994" y="7489691"/>
                  <a:pt x="5318888" y="7482112"/>
                  <a:pt x="5318888" y="7472850"/>
                </a:cubicBezTo>
                <a:cubicBezTo>
                  <a:pt x="5318888" y="7448676"/>
                  <a:pt x="5285902" y="7439405"/>
                  <a:pt x="5277524" y="7461226"/>
                </a:cubicBezTo>
                <a:close/>
                <a:moveTo>
                  <a:pt x="5657776" y="7472561"/>
                </a:moveTo>
                <a:cubicBezTo>
                  <a:pt x="5657776" y="7510432"/>
                  <a:pt x="5686190" y="7506286"/>
                  <a:pt x="5691908" y="7467590"/>
                </a:cubicBezTo>
                <a:cubicBezTo>
                  <a:pt x="5694474" y="7450146"/>
                  <a:pt x="5689385" y="7441335"/>
                  <a:pt x="5676775" y="7441335"/>
                </a:cubicBezTo>
                <a:cubicBezTo>
                  <a:pt x="5664420" y="7441335"/>
                  <a:pt x="5657776" y="7452253"/>
                  <a:pt x="5657776" y="7472561"/>
                </a:cubicBezTo>
                <a:close/>
                <a:moveTo>
                  <a:pt x="4483763" y="7464523"/>
                </a:moveTo>
                <a:cubicBezTo>
                  <a:pt x="4483763" y="7470624"/>
                  <a:pt x="4480831" y="7483242"/>
                  <a:pt x="4477254" y="7492580"/>
                </a:cubicBezTo>
                <a:cubicBezTo>
                  <a:pt x="4472818" y="7504085"/>
                  <a:pt x="4485250" y="7513976"/>
                  <a:pt x="4515966" y="7523391"/>
                </a:cubicBezTo>
                <a:cubicBezTo>
                  <a:pt x="4540854" y="7531012"/>
                  <a:pt x="4562165" y="7536068"/>
                  <a:pt x="4563346" y="7534632"/>
                </a:cubicBezTo>
                <a:cubicBezTo>
                  <a:pt x="4564519" y="7533179"/>
                  <a:pt x="4568954" y="7520671"/>
                  <a:pt x="4573203" y="7506813"/>
                </a:cubicBezTo>
                <a:lnTo>
                  <a:pt x="4580943" y="7481636"/>
                </a:lnTo>
                <a:lnTo>
                  <a:pt x="4549929" y="7467531"/>
                </a:lnTo>
                <a:cubicBezTo>
                  <a:pt x="4512738" y="7450613"/>
                  <a:pt x="4483763" y="7449296"/>
                  <a:pt x="4483763" y="7464523"/>
                </a:cubicBezTo>
                <a:close/>
                <a:moveTo>
                  <a:pt x="4766698" y="7483174"/>
                </a:moveTo>
                <a:cubicBezTo>
                  <a:pt x="4757232" y="7507798"/>
                  <a:pt x="4770139" y="7521742"/>
                  <a:pt x="4811927" y="7532041"/>
                </a:cubicBezTo>
                <a:lnTo>
                  <a:pt x="4843579" y="7539841"/>
                </a:lnTo>
                <a:lnTo>
                  <a:pt x="4851668" y="7518785"/>
                </a:lnTo>
                <a:cubicBezTo>
                  <a:pt x="4861516" y="7493149"/>
                  <a:pt x="4851073" y="7481840"/>
                  <a:pt x="4807636" y="7471133"/>
                </a:cubicBezTo>
                <a:lnTo>
                  <a:pt x="4774472" y="7462951"/>
                </a:lnTo>
                <a:lnTo>
                  <a:pt x="4766698" y="7483174"/>
                </a:lnTo>
                <a:close/>
                <a:moveTo>
                  <a:pt x="5355196" y="7489691"/>
                </a:moveTo>
                <a:cubicBezTo>
                  <a:pt x="5355196" y="7517179"/>
                  <a:pt x="5385547" y="7522626"/>
                  <a:pt x="5395420" y="7496913"/>
                </a:cubicBezTo>
                <a:cubicBezTo>
                  <a:pt x="5403025" y="7477141"/>
                  <a:pt x="5394095" y="7465517"/>
                  <a:pt x="5371332" y="7465517"/>
                </a:cubicBezTo>
                <a:cubicBezTo>
                  <a:pt x="5362452" y="7465517"/>
                  <a:pt x="5355196" y="7476393"/>
                  <a:pt x="5355196" y="7489691"/>
                </a:cubicBezTo>
                <a:close/>
                <a:moveTo>
                  <a:pt x="1584455" y="7488722"/>
                </a:moveTo>
                <a:cubicBezTo>
                  <a:pt x="1602885" y="7518530"/>
                  <a:pt x="2184152" y="7830177"/>
                  <a:pt x="2184152" y="7810251"/>
                </a:cubicBezTo>
                <a:cubicBezTo>
                  <a:pt x="2184152" y="7806988"/>
                  <a:pt x="2150122" y="7787165"/>
                  <a:pt x="2108511" y="7766194"/>
                </a:cubicBezTo>
                <a:cubicBezTo>
                  <a:pt x="2066910" y="7745232"/>
                  <a:pt x="1953890" y="7683382"/>
                  <a:pt x="1857372" y="7628745"/>
                </a:cubicBezTo>
                <a:cubicBezTo>
                  <a:pt x="1641590" y="7506609"/>
                  <a:pt x="1574080" y="7471983"/>
                  <a:pt x="1584455" y="7488722"/>
                </a:cubicBezTo>
                <a:close/>
                <a:moveTo>
                  <a:pt x="3010202" y="7486343"/>
                </a:moveTo>
                <a:cubicBezTo>
                  <a:pt x="2967632" y="7491620"/>
                  <a:pt x="2955405" y="7513865"/>
                  <a:pt x="2995069" y="7513865"/>
                </a:cubicBezTo>
                <a:cubicBezTo>
                  <a:pt x="3008384" y="7513865"/>
                  <a:pt x="3019277" y="7516958"/>
                  <a:pt x="3019277" y="7520756"/>
                </a:cubicBezTo>
                <a:cubicBezTo>
                  <a:pt x="3019277" y="7524538"/>
                  <a:pt x="3002428" y="7568051"/>
                  <a:pt x="2981839" y="7617453"/>
                </a:cubicBezTo>
                <a:lnTo>
                  <a:pt x="2944393" y="7707267"/>
                </a:lnTo>
                <a:lnTo>
                  <a:pt x="2921323" y="7707267"/>
                </a:lnTo>
                <a:cubicBezTo>
                  <a:pt x="2883469" y="7707267"/>
                  <a:pt x="2895195" y="7724023"/>
                  <a:pt x="2948820" y="7746523"/>
                </a:cubicBezTo>
                <a:cubicBezTo>
                  <a:pt x="3000006" y="7768004"/>
                  <a:pt x="3022362" y="7765947"/>
                  <a:pt x="2998341" y="7741960"/>
                </a:cubicBezTo>
                <a:lnTo>
                  <a:pt x="2985060" y="7728696"/>
                </a:lnTo>
                <a:lnTo>
                  <a:pt x="3027519" y="7630352"/>
                </a:lnTo>
                <a:cubicBezTo>
                  <a:pt x="3050878" y="7576251"/>
                  <a:pt x="3074780" y="7519753"/>
                  <a:pt x="3080643" y="7504799"/>
                </a:cubicBezTo>
                <a:lnTo>
                  <a:pt x="3091290" y="7477600"/>
                </a:lnTo>
                <a:lnTo>
                  <a:pt x="3070413" y="7479537"/>
                </a:lnTo>
                <a:cubicBezTo>
                  <a:pt x="3058924" y="7480599"/>
                  <a:pt x="3031836" y="7483667"/>
                  <a:pt x="3010202" y="7486343"/>
                </a:cubicBezTo>
                <a:close/>
                <a:moveTo>
                  <a:pt x="5088923" y="7501774"/>
                </a:moveTo>
                <a:cubicBezTo>
                  <a:pt x="5088923" y="7515072"/>
                  <a:pt x="5091200" y="7525948"/>
                  <a:pt x="5093979" y="7525948"/>
                </a:cubicBezTo>
                <a:cubicBezTo>
                  <a:pt x="5096766" y="7525948"/>
                  <a:pt x="5106946" y="7528973"/>
                  <a:pt x="5116606" y="7532686"/>
                </a:cubicBezTo>
                <a:cubicBezTo>
                  <a:pt x="5127458" y="7536841"/>
                  <a:pt x="5136558" y="7530231"/>
                  <a:pt x="5140458" y="7515327"/>
                </a:cubicBezTo>
                <a:cubicBezTo>
                  <a:pt x="5144299" y="7500678"/>
                  <a:pt x="5139795" y="7488578"/>
                  <a:pt x="5128962" y="7484431"/>
                </a:cubicBezTo>
                <a:cubicBezTo>
                  <a:pt x="5098355" y="7472697"/>
                  <a:pt x="5088923" y="7476793"/>
                  <a:pt x="5088923" y="7501774"/>
                </a:cubicBezTo>
                <a:close/>
                <a:moveTo>
                  <a:pt x="5427811" y="7501774"/>
                </a:moveTo>
                <a:cubicBezTo>
                  <a:pt x="5427811" y="7515072"/>
                  <a:pt x="5432680" y="7525948"/>
                  <a:pt x="5438620" y="7525948"/>
                </a:cubicBezTo>
                <a:cubicBezTo>
                  <a:pt x="5452223" y="7525948"/>
                  <a:pt x="5464918" y="7494509"/>
                  <a:pt x="5455215" y="7484831"/>
                </a:cubicBezTo>
                <a:cubicBezTo>
                  <a:pt x="5440650" y="7470275"/>
                  <a:pt x="5427811" y="7478220"/>
                  <a:pt x="5427811" y="7501774"/>
                </a:cubicBezTo>
                <a:close/>
                <a:moveTo>
                  <a:pt x="4588710" y="7515675"/>
                </a:moveTo>
                <a:cubicBezTo>
                  <a:pt x="4584776" y="7530715"/>
                  <a:pt x="4582694" y="7543843"/>
                  <a:pt x="4584096" y="7544820"/>
                </a:cubicBezTo>
                <a:cubicBezTo>
                  <a:pt x="4585489" y="7545814"/>
                  <a:pt x="4613538" y="7555594"/>
                  <a:pt x="4646422" y="7566556"/>
                </a:cubicBezTo>
                <a:lnTo>
                  <a:pt x="4706181" y="7586473"/>
                </a:lnTo>
                <a:lnTo>
                  <a:pt x="4715817" y="7571331"/>
                </a:lnTo>
                <a:cubicBezTo>
                  <a:pt x="4734316" y="7542237"/>
                  <a:pt x="4725478" y="7529678"/>
                  <a:pt x="4676153" y="7514919"/>
                </a:cubicBezTo>
                <a:cubicBezTo>
                  <a:pt x="4648835" y="7506745"/>
                  <a:pt x="4619596" y="7497415"/>
                  <a:pt x="4611176" y="7494186"/>
                </a:cubicBezTo>
                <a:cubicBezTo>
                  <a:pt x="4602543" y="7490872"/>
                  <a:pt x="4592754" y="7500253"/>
                  <a:pt x="4588710" y="7515675"/>
                </a:cubicBezTo>
                <a:close/>
                <a:moveTo>
                  <a:pt x="485665" y="7519023"/>
                </a:moveTo>
                <a:cubicBezTo>
                  <a:pt x="482022" y="7528514"/>
                  <a:pt x="486161" y="7542178"/>
                  <a:pt x="494876" y="7549392"/>
                </a:cubicBezTo>
                <a:lnTo>
                  <a:pt x="510706" y="7562519"/>
                </a:lnTo>
                <a:lnTo>
                  <a:pt x="526659" y="7543308"/>
                </a:lnTo>
                <a:lnTo>
                  <a:pt x="542610" y="7524112"/>
                </a:lnTo>
                <a:lnTo>
                  <a:pt x="525242" y="7513126"/>
                </a:lnTo>
                <a:cubicBezTo>
                  <a:pt x="501146" y="7497908"/>
                  <a:pt x="493338" y="7499072"/>
                  <a:pt x="485665" y="7519023"/>
                </a:cubicBezTo>
                <a:close/>
                <a:moveTo>
                  <a:pt x="4878766" y="7519992"/>
                </a:moveTo>
                <a:cubicBezTo>
                  <a:pt x="4868085" y="7547769"/>
                  <a:pt x="4867141" y="7546392"/>
                  <a:pt x="4906236" y="7560004"/>
                </a:cubicBezTo>
                <a:lnTo>
                  <a:pt x="4941397" y="7572249"/>
                </a:lnTo>
                <a:lnTo>
                  <a:pt x="4948118" y="7546613"/>
                </a:lnTo>
                <a:cubicBezTo>
                  <a:pt x="4956131" y="7515989"/>
                  <a:pt x="4957533" y="7517791"/>
                  <a:pt x="4918064" y="7507909"/>
                </a:cubicBezTo>
                <a:lnTo>
                  <a:pt x="4886447" y="7499973"/>
                </a:lnTo>
                <a:lnTo>
                  <a:pt x="4878766" y="7519992"/>
                </a:lnTo>
                <a:close/>
                <a:moveTo>
                  <a:pt x="5173647" y="7524538"/>
                </a:moveTo>
                <a:cubicBezTo>
                  <a:pt x="5173647" y="7552026"/>
                  <a:pt x="5220585" y="7568017"/>
                  <a:pt x="5229923" y="7543724"/>
                </a:cubicBezTo>
                <a:cubicBezTo>
                  <a:pt x="5238981" y="7520162"/>
                  <a:pt x="5224604" y="7501774"/>
                  <a:pt x="5197142" y="7501774"/>
                </a:cubicBezTo>
                <a:cubicBezTo>
                  <a:pt x="5182204" y="7501774"/>
                  <a:pt x="5173647" y="7510067"/>
                  <a:pt x="5173647" y="7524538"/>
                </a:cubicBezTo>
                <a:close/>
                <a:moveTo>
                  <a:pt x="382872" y="7595454"/>
                </a:moveTo>
                <a:cubicBezTo>
                  <a:pt x="262119" y="7773195"/>
                  <a:pt x="201458" y="7944377"/>
                  <a:pt x="191194" y="8136377"/>
                </a:cubicBezTo>
                <a:lnTo>
                  <a:pt x="184731" y="8257256"/>
                </a:lnTo>
                <a:lnTo>
                  <a:pt x="203261" y="8344045"/>
                </a:lnTo>
                <a:cubicBezTo>
                  <a:pt x="213440" y="8391773"/>
                  <a:pt x="233119" y="8454328"/>
                  <a:pt x="246966" y="8483048"/>
                </a:cubicBezTo>
                <a:cubicBezTo>
                  <a:pt x="260824" y="8511760"/>
                  <a:pt x="268691" y="8524420"/>
                  <a:pt x="264443" y="8511080"/>
                </a:cubicBezTo>
                <a:cubicBezTo>
                  <a:pt x="224999" y="8387389"/>
                  <a:pt x="211334" y="8307414"/>
                  <a:pt x="211334" y="8200139"/>
                </a:cubicBezTo>
                <a:cubicBezTo>
                  <a:pt x="211334" y="7967923"/>
                  <a:pt x="264794" y="7807379"/>
                  <a:pt x="426747" y="7553147"/>
                </a:cubicBezTo>
                <a:cubicBezTo>
                  <a:pt x="436284" y="7538192"/>
                  <a:pt x="440932" y="7525948"/>
                  <a:pt x="437083" y="7525948"/>
                </a:cubicBezTo>
                <a:cubicBezTo>
                  <a:pt x="433246" y="7525948"/>
                  <a:pt x="408846" y="7557226"/>
                  <a:pt x="382872" y="7595454"/>
                </a:cubicBezTo>
                <a:close/>
                <a:moveTo>
                  <a:pt x="4454873" y="7555042"/>
                </a:moveTo>
                <a:cubicBezTo>
                  <a:pt x="4450845" y="7571051"/>
                  <a:pt x="4444438" y="7592268"/>
                  <a:pt x="4440631" y="7602192"/>
                </a:cubicBezTo>
                <a:lnTo>
                  <a:pt x="4433690" y="7620231"/>
                </a:lnTo>
                <a:lnTo>
                  <a:pt x="4477687" y="7634727"/>
                </a:lnTo>
                <a:cubicBezTo>
                  <a:pt x="4528049" y="7651339"/>
                  <a:pt x="4524361" y="7653285"/>
                  <a:pt x="4542129" y="7600722"/>
                </a:cubicBezTo>
                <a:lnTo>
                  <a:pt x="4555656" y="7560676"/>
                </a:lnTo>
                <a:lnTo>
                  <a:pt x="4514046" y="7543308"/>
                </a:lnTo>
                <a:cubicBezTo>
                  <a:pt x="4461143" y="7521241"/>
                  <a:pt x="4463480" y="7520782"/>
                  <a:pt x="4454873" y="7555042"/>
                </a:cubicBezTo>
                <a:close/>
                <a:moveTo>
                  <a:pt x="4979991" y="7538728"/>
                </a:moveTo>
                <a:cubicBezTo>
                  <a:pt x="4979991" y="7543911"/>
                  <a:pt x="4976957" y="7556061"/>
                  <a:pt x="4973244" y="7565731"/>
                </a:cubicBezTo>
                <a:cubicBezTo>
                  <a:pt x="4968707" y="7577542"/>
                  <a:pt x="4976448" y="7585206"/>
                  <a:pt x="4996841" y="7589098"/>
                </a:cubicBezTo>
                <a:cubicBezTo>
                  <a:pt x="5016265" y="7592811"/>
                  <a:pt x="5029597" y="7588665"/>
                  <a:pt x="5033853" y="7577568"/>
                </a:cubicBezTo>
                <a:cubicBezTo>
                  <a:pt x="5045265" y="7547870"/>
                  <a:pt x="5041467" y="7541039"/>
                  <a:pt x="5010249" y="7535074"/>
                </a:cubicBezTo>
                <a:cubicBezTo>
                  <a:pt x="4993612" y="7531896"/>
                  <a:pt x="4979991" y="7533545"/>
                  <a:pt x="4979991" y="7538728"/>
                </a:cubicBezTo>
                <a:close/>
                <a:moveTo>
                  <a:pt x="5258372" y="7550131"/>
                </a:moveTo>
                <a:cubicBezTo>
                  <a:pt x="5258372" y="7566241"/>
                  <a:pt x="5266444" y="7574305"/>
                  <a:pt x="5282571" y="7574305"/>
                </a:cubicBezTo>
                <a:cubicBezTo>
                  <a:pt x="5298707" y="7574305"/>
                  <a:pt x="5306780" y="7566241"/>
                  <a:pt x="5306780" y="7550131"/>
                </a:cubicBezTo>
                <a:cubicBezTo>
                  <a:pt x="5306780" y="7534012"/>
                  <a:pt x="5298707" y="7525948"/>
                  <a:pt x="5282571" y="7525948"/>
                </a:cubicBezTo>
                <a:cubicBezTo>
                  <a:pt x="5266444" y="7525948"/>
                  <a:pt x="5258372" y="7534012"/>
                  <a:pt x="5258372" y="7550131"/>
                </a:cubicBezTo>
                <a:close/>
                <a:moveTo>
                  <a:pt x="5645668" y="7556172"/>
                </a:moveTo>
                <a:cubicBezTo>
                  <a:pt x="5645668" y="7589931"/>
                  <a:pt x="5663333" y="7596703"/>
                  <a:pt x="5674634" y="7567269"/>
                </a:cubicBezTo>
                <a:cubicBezTo>
                  <a:pt x="5686250" y="7537028"/>
                  <a:pt x="5683360" y="7525948"/>
                  <a:pt x="5663826" y="7525948"/>
                </a:cubicBezTo>
                <a:cubicBezTo>
                  <a:pt x="5652533" y="7525948"/>
                  <a:pt x="5645668" y="7537360"/>
                  <a:pt x="5645668" y="7556172"/>
                </a:cubicBezTo>
                <a:close/>
                <a:moveTo>
                  <a:pt x="3158672" y="7598080"/>
                </a:moveTo>
                <a:cubicBezTo>
                  <a:pt x="3121548" y="7671222"/>
                  <a:pt x="3121556" y="7671002"/>
                  <a:pt x="3156046" y="7671002"/>
                </a:cubicBezTo>
                <a:cubicBezTo>
                  <a:pt x="3171349" y="7671002"/>
                  <a:pt x="3190416" y="7677527"/>
                  <a:pt x="3198404" y="7685506"/>
                </a:cubicBezTo>
                <a:cubicBezTo>
                  <a:pt x="3220505" y="7707581"/>
                  <a:pt x="3215746" y="7761410"/>
                  <a:pt x="3189618" y="7785024"/>
                </a:cubicBezTo>
                <a:cubicBezTo>
                  <a:pt x="3157116" y="7814398"/>
                  <a:pt x="3121794" y="7804932"/>
                  <a:pt x="3123570" y="7767333"/>
                </a:cubicBezTo>
                <a:cubicBezTo>
                  <a:pt x="3125227" y="7732163"/>
                  <a:pt x="3105182" y="7715416"/>
                  <a:pt x="3083226" y="7733616"/>
                </a:cubicBezTo>
                <a:cubicBezTo>
                  <a:pt x="3059842" y="7752981"/>
                  <a:pt x="3064388" y="7777589"/>
                  <a:pt x="3097399" y="7810557"/>
                </a:cubicBezTo>
                <a:cubicBezTo>
                  <a:pt x="3116127" y="7829268"/>
                  <a:pt x="3140938" y="7840229"/>
                  <a:pt x="3164517" y="7840229"/>
                </a:cubicBezTo>
                <a:cubicBezTo>
                  <a:pt x="3188088" y="7840229"/>
                  <a:pt x="3212900" y="7829268"/>
                  <a:pt x="3231627" y="7810557"/>
                </a:cubicBezTo>
                <a:lnTo>
                  <a:pt x="3261342" y="7780894"/>
                </a:lnTo>
                <a:lnTo>
                  <a:pt x="3261342" y="7733863"/>
                </a:lnTo>
                <a:cubicBezTo>
                  <a:pt x="3261342" y="7686364"/>
                  <a:pt x="3241807" y="7658604"/>
                  <a:pt x="3197282" y="7642800"/>
                </a:cubicBezTo>
                <a:lnTo>
                  <a:pt x="3175581" y="7635101"/>
                </a:lnTo>
                <a:lnTo>
                  <a:pt x="3189227" y="7609610"/>
                </a:lnTo>
                <a:lnTo>
                  <a:pt x="3202890" y="7584119"/>
                </a:lnTo>
                <a:lnTo>
                  <a:pt x="3229095" y="7592565"/>
                </a:lnTo>
                <a:cubicBezTo>
                  <a:pt x="3270051" y="7605770"/>
                  <a:pt x="3313029" y="7605702"/>
                  <a:pt x="3317592" y="7592437"/>
                </a:cubicBezTo>
                <a:cubicBezTo>
                  <a:pt x="3321688" y="7580550"/>
                  <a:pt x="3232859" y="7538039"/>
                  <a:pt x="3203927" y="7538039"/>
                </a:cubicBezTo>
                <a:cubicBezTo>
                  <a:pt x="3195787" y="7538039"/>
                  <a:pt x="3175419" y="7565052"/>
                  <a:pt x="3158672" y="7598080"/>
                </a:cubicBezTo>
                <a:close/>
                <a:moveTo>
                  <a:pt x="4744758" y="7558526"/>
                </a:moveTo>
                <a:cubicBezTo>
                  <a:pt x="4732922" y="7589302"/>
                  <a:pt x="4736941" y="7595769"/>
                  <a:pt x="4776469" y="7609525"/>
                </a:cubicBezTo>
                <a:lnTo>
                  <a:pt x="4814995" y="7622942"/>
                </a:lnTo>
                <a:lnTo>
                  <a:pt x="4824690" y="7607690"/>
                </a:lnTo>
                <a:cubicBezTo>
                  <a:pt x="4842628" y="7579480"/>
                  <a:pt x="4834972" y="7566335"/>
                  <a:pt x="4793166" y="7553521"/>
                </a:cubicBezTo>
                <a:lnTo>
                  <a:pt x="4751573" y="7540767"/>
                </a:lnTo>
                <a:lnTo>
                  <a:pt x="4744758" y="7558526"/>
                </a:lnTo>
                <a:close/>
                <a:moveTo>
                  <a:pt x="5345101" y="7562936"/>
                </a:moveTo>
                <a:cubicBezTo>
                  <a:pt x="5347327" y="7578120"/>
                  <a:pt x="5356402" y="7592930"/>
                  <a:pt x="5365290" y="7595854"/>
                </a:cubicBezTo>
                <a:cubicBezTo>
                  <a:pt x="5376268" y="7599465"/>
                  <a:pt x="5380135" y="7592327"/>
                  <a:pt x="5377390" y="7573574"/>
                </a:cubicBezTo>
                <a:cubicBezTo>
                  <a:pt x="5375164" y="7558398"/>
                  <a:pt x="5366089" y="7543588"/>
                  <a:pt x="5357201" y="7540665"/>
                </a:cubicBezTo>
                <a:cubicBezTo>
                  <a:pt x="5346223" y="7537045"/>
                  <a:pt x="5342356" y="7544191"/>
                  <a:pt x="5345101" y="7562936"/>
                </a:cubicBezTo>
                <a:close/>
                <a:moveTo>
                  <a:pt x="458517" y="7566309"/>
                </a:moveTo>
                <a:cubicBezTo>
                  <a:pt x="450687" y="7586702"/>
                  <a:pt x="460660" y="7610562"/>
                  <a:pt x="477023" y="7610562"/>
                </a:cubicBezTo>
                <a:cubicBezTo>
                  <a:pt x="496086" y="7610562"/>
                  <a:pt x="500359" y="7576064"/>
                  <a:pt x="483075" y="7561729"/>
                </a:cubicBezTo>
                <a:lnTo>
                  <a:pt x="465792" y="7547403"/>
                </a:lnTo>
                <a:lnTo>
                  <a:pt x="458517" y="7566309"/>
                </a:lnTo>
                <a:close/>
                <a:moveTo>
                  <a:pt x="544571" y="7561576"/>
                </a:moveTo>
                <a:cubicBezTo>
                  <a:pt x="533920" y="7578774"/>
                  <a:pt x="547500" y="7598479"/>
                  <a:pt x="569976" y="7598479"/>
                </a:cubicBezTo>
                <a:cubicBezTo>
                  <a:pt x="580579" y="7598479"/>
                  <a:pt x="586654" y="7589982"/>
                  <a:pt x="584391" y="7578324"/>
                </a:cubicBezTo>
                <a:cubicBezTo>
                  <a:pt x="579683" y="7554039"/>
                  <a:pt x="555512" y="7543894"/>
                  <a:pt x="544571" y="7561576"/>
                </a:cubicBezTo>
                <a:close/>
                <a:moveTo>
                  <a:pt x="1518476" y="7554082"/>
                </a:moveTo>
                <a:cubicBezTo>
                  <a:pt x="1518476" y="7573770"/>
                  <a:pt x="1848348" y="7756261"/>
                  <a:pt x="2044970" y="7845327"/>
                </a:cubicBezTo>
                <a:cubicBezTo>
                  <a:pt x="2193949" y="7912819"/>
                  <a:pt x="2177720" y="7901102"/>
                  <a:pt x="1960246" y="7784157"/>
                </a:cubicBezTo>
                <a:cubicBezTo>
                  <a:pt x="1615741" y="7598904"/>
                  <a:pt x="1518476" y="7548253"/>
                  <a:pt x="1518476" y="7554082"/>
                </a:cubicBezTo>
                <a:close/>
                <a:moveTo>
                  <a:pt x="5068624" y="7581570"/>
                </a:moveTo>
                <a:cubicBezTo>
                  <a:pt x="5062030" y="7598717"/>
                  <a:pt x="5081429" y="7621965"/>
                  <a:pt x="5102756" y="7622475"/>
                </a:cubicBezTo>
                <a:cubicBezTo>
                  <a:pt x="5114474" y="7622747"/>
                  <a:pt x="5126285" y="7585785"/>
                  <a:pt x="5118502" y="7573217"/>
                </a:cubicBezTo>
                <a:cubicBezTo>
                  <a:pt x="5107498" y="7555433"/>
                  <a:pt x="5076687" y="7560591"/>
                  <a:pt x="5068624" y="7581570"/>
                </a:cubicBezTo>
                <a:close/>
                <a:moveTo>
                  <a:pt x="5415711" y="7586388"/>
                </a:moveTo>
                <a:cubicBezTo>
                  <a:pt x="5415711" y="7599686"/>
                  <a:pt x="5421158" y="7610562"/>
                  <a:pt x="5427811" y="7610562"/>
                </a:cubicBezTo>
                <a:cubicBezTo>
                  <a:pt x="5434473" y="7610562"/>
                  <a:pt x="5439919" y="7599686"/>
                  <a:pt x="5439919" y="7586388"/>
                </a:cubicBezTo>
                <a:cubicBezTo>
                  <a:pt x="5439919" y="7573090"/>
                  <a:pt x="5434473" y="7562213"/>
                  <a:pt x="5427811" y="7562213"/>
                </a:cubicBezTo>
                <a:cubicBezTo>
                  <a:pt x="5421158" y="7562213"/>
                  <a:pt x="5415711" y="7573090"/>
                  <a:pt x="5415711" y="7586388"/>
                </a:cubicBezTo>
                <a:close/>
                <a:moveTo>
                  <a:pt x="4557508" y="7612525"/>
                </a:moveTo>
                <a:cubicBezTo>
                  <a:pt x="4550176" y="7633546"/>
                  <a:pt x="4545561" y="7652138"/>
                  <a:pt x="4547244" y="7653812"/>
                </a:cubicBezTo>
                <a:cubicBezTo>
                  <a:pt x="4548935" y="7655503"/>
                  <a:pt x="4579066" y="7668197"/>
                  <a:pt x="4614184" y="7682031"/>
                </a:cubicBezTo>
                <a:lnTo>
                  <a:pt x="4678056" y="7707173"/>
                </a:lnTo>
                <a:lnTo>
                  <a:pt x="4689833" y="7676210"/>
                </a:lnTo>
                <a:cubicBezTo>
                  <a:pt x="4709198" y="7625338"/>
                  <a:pt x="4704057" y="7614768"/>
                  <a:pt x="4649787" y="7594077"/>
                </a:cubicBezTo>
                <a:cubicBezTo>
                  <a:pt x="4579406" y="7567227"/>
                  <a:pt x="4572871" y="7568535"/>
                  <a:pt x="4557508" y="7612525"/>
                </a:cubicBezTo>
                <a:close/>
                <a:moveTo>
                  <a:pt x="5155005" y="7600008"/>
                </a:moveTo>
                <a:cubicBezTo>
                  <a:pt x="5146024" y="7628270"/>
                  <a:pt x="5146508" y="7628984"/>
                  <a:pt x="5182722" y="7640098"/>
                </a:cubicBezTo>
                <a:lnTo>
                  <a:pt x="5209955" y="7648459"/>
                </a:lnTo>
                <a:lnTo>
                  <a:pt x="5209955" y="7629510"/>
                </a:lnTo>
                <a:cubicBezTo>
                  <a:pt x="5209955" y="7619084"/>
                  <a:pt x="5210355" y="7606755"/>
                  <a:pt x="5210847" y="7602107"/>
                </a:cubicBezTo>
                <a:cubicBezTo>
                  <a:pt x="5211349" y="7597434"/>
                  <a:pt x="5200736" y="7589557"/>
                  <a:pt x="5187260" y="7584586"/>
                </a:cubicBezTo>
                <a:lnTo>
                  <a:pt x="5162780" y="7575537"/>
                </a:lnTo>
                <a:lnTo>
                  <a:pt x="5155005" y="7600008"/>
                </a:lnTo>
                <a:close/>
                <a:moveTo>
                  <a:pt x="594691" y="7603382"/>
                </a:moveTo>
                <a:cubicBezTo>
                  <a:pt x="591108" y="7612728"/>
                  <a:pt x="597910" y="7629196"/>
                  <a:pt x="609820" y="7639953"/>
                </a:cubicBezTo>
                <a:lnTo>
                  <a:pt x="631473" y="7659522"/>
                </a:lnTo>
                <a:lnTo>
                  <a:pt x="647110" y="7640710"/>
                </a:lnTo>
                <a:lnTo>
                  <a:pt x="662747" y="7621888"/>
                </a:lnTo>
                <a:lnTo>
                  <a:pt x="639763" y="7604529"/>
                </a:lnTo>
                <a:cubicBezTo>
                  <a:pt x="610631" y="7582496"/>
                  <a:pt x="602800" y="7582301"/>
                  <a:pt x="594691" y="7603382"/>
                </a:cubicBezTo>
                <a:close/>
                <a:moveTo>
                  <a:pt x="4854557" y="7604605"/>
                </a:moveTo>
                <a:cubicBezTo>
                  <a:pt x="4843885" y="7632382"/>
                  <a:pt x="4842942" y="7631006"/>
                  <a:pt x="4882028" y="7644618"/>
                </a:cubicBezTo>
                <a:lnTo>
                  <a:pt x="4917189" y="7656862"/>
                </a:lnTo>
                <a:lnTo>
                  <a:pt x="4923910" y="7631227"/>
                </a:lnTo>
                <a:cubicBezTo>
                  <a:pt x="4931923" y="7600603"/>
                  <a:pt x="4933325" y="7602405"/>
                  <a:pt x="4893856" y="7592523"/>
                </a:cubicBezTo>
                <a:lnTo>
                  <a:pt x="4862239" y="7584586"/>
                </a:lnTo>
                <a:lnTo>
                  <a:pt x="4854557" y="7604605"/>
                </a:lnTo>
                <a:close/>
                <a:moveTo>
                  <a:pt x="509121" y="7617699"/>
                </a:moveTo>
                <a:cubicBezTo>
                  <a:pt x="498264" y="7645961"/>
                  <a:pt x="521043" y="7668715"/>
                  <a:pt x="540625" y="7649164"/>
                </a:cubicBezTo>
                <a:lnTo>
                  <a:pt x="555234" y="7634574"/>
                </a:lnTo>
                <a:lnTo>
                  <a:pt x="536232" y="7615583"/>
                </a:lnTo>
                <a:lnTo>
                  <a:pt x="517219" y="7596601"/>
                </a:lnTo>
                <a:lnTo>
                  <a:pt x="509121" y="7617699"/>
                </a:lnTo>
                <a:close/>
                <a:moveTo>
                  <a:pt x="1076340" y="7611165"/>
                </a:moveTo>
                <a:cubicBezTo>
                  <a:pt x="1063203" y="7632399"/>
                  <a:pt x="1085075" y="7647507"/>
                  <a:pt x="1312728" y="7774665"/>
                </a:cubicBezTo>
                <a:cubicBezTo>
                  <a:pt x="1738991" y="8012745"/>
                  <a:pt x="2354484" y="8318537"/>
                  <a:pt x="2384352" y="8307074"/>
                </a:cubicBezTo>
                <a:cubicBezTo>
                  <a:pt x="2412927" y="8296139"/>
                  <a:pt x="2404787" y="8279425"/>
                  <a:pt x="2362676" y="8262635"/>
                </a:cubicBezTo>
                <a:cubicBezTo>
                  <a:pt x="2341033" y="8254002"/>
                  <a:pt x="2181739" y="8177740"/>
                  <a:pt x="2008662" y="8093153"/>
                </a:cubicBezTo>
                <a:cubicBezTo>
                  <a:pt x="1741430" y="7962544"/>
                  <a:pt x="1518229" y="7843296"/>
                  <a:pt x="1153408" y="7636265"/>
                </a:cubicBezTo>
                <a:cubicBezTo>
                  <a:pt x="1106198" y="7609449"/>
                  <a:pt x="1082228" y="7601657"/>
                  <a:pt x="1076340" y="7611165"/>
                </a:cubicBezTo>
                <a:close/>
                <a:moveTo>
                  <a:pt x="5241004" y="7618932"/>
                </a:moveTo>
                <a:cubicBezTo>
                  <a:pt x="5229380" y="7649164"/>
                  <a:pt x="5233280" y="7658919"/>
                  <a:pt x="5256953" y="7658919"/>
                </a:cubicBezTo>
                <a:cubicBezTo>
                  <a:pt x="5288001" y="7658919"/>
                  <a:pt x="5298996" y="7614521"/>
                  <a:pt x="5269842" y="7606900"/>
                </a:cubicBezTo>
                <a:cubicBezTo>
                  <a:pt x="5257327" y="7603628"/>
                  <a:pt x="5244870" y="7608828"/>
                  <a:pt x="5241004" y="7618932"/>
                </a:cubicBezTo>
                <a:close/>
                <a:moveTo>
                  <a:pt x="5630721" y="7628091"/>
                </a:moveTo>
                <a:cubicBezTo>
                  <a:pt x="5627399" y="7645459"/>
                  <a:pt x="5631401" y="7660134"/>
                  <a:pt x="5640408" y="7663592"/>
                </a:cubicBezTo>
                <a:cubicBezTo>
                  <a:pt x="5655974" y="7669557"/>
                  <a:pt x="5669876" y="7646920"/>
                  <a:pt x="5669876" y="7615618"/>
                </a:cubicBezTo>
                <a:cubicBezTo>
                  <a:pt x="5669876" y="7586277"/>
                  <a:pt x="5636703" y="7596856"/>
                  <a:pt x="5630721" y="7628091"/>
                </a:cubicBezTo>
                <a:close/>
                <a:moveTo>
                  <a:pt x="417645" y="7628032"/>
                </a:moveTo>
                <a:cubicBezTo>
                  <a:pt x="399647" y="7649682"/>
                  <a:pt x="410213" y="7687392"/>
                  <a:pt x="432229" y="7680068"/>
                </a:cubicBezTo>
                <a:cubicBezTo>
                  <a:pt x="451450" y="7673678"/>
                  <a:pt x="459219" y="7635721"/>
                  <a:pt x="444332" y="7620852"/>
                </a:cubicBezTo>
                <a:cubicBezTo>
                  <a:pt x="437301" y="7613825"/>
                  <a:pt x="427183" y="7616552"/>
                  <a:pt x="417645" y="7628032"/>
                </a:cubicBezTo>
                <a:close/>
                <a:moveTo>
                  <a:pt x="4952290" y="7634719"/>
                </a:moveTo>
                <a:lnTo>
                  <a:pt x="4945612" y="7660244"/>
                </a:lnTo>
                <a:lnTo>
                  <a:pt x="4975683" y="7671664"/>
                </a:lnTo>
                <a:cubicBezTo>
                  <a:pt x="5016426" y="7687129"/>
                  <a:pt x="5016307" y="7687188"/>
                  <a:pt x="5016307" y="7652869"/>
                </a:cubicBezTo>
                <a:cubicBezTo>
                  <a:pt x="5016307" y="7636248"/>
                  <a:pt x="5011302" y="7622653"/>
                  <a:pt x="5005193" y="7622653"/>
                </a:cubicBezTo>
                <a:cubicBezTo>
                  <a:pt x="4999084" y="7622653"/>
                  <a:pt x="4986177" y="7619628"/>
                  <a:pt x="4976524" y="7615924"/>
                </a:cubicBezTo>
                <a:cubicBezTo>
                  <a:pt x="4965469" y="7611692"/>
                  <a:pt x="4956488" y="7618651"/>
                  <a:pt x="4952290" y="7634719"/>
                </a:cubicBezTo>
                <a:close/>
                <a:moveTo>
                  <a:pt x="1494276" y="7627607"/>
                </a:moveTo>
                <a:cubicBezTo>
                  <a:pt x="1494276" y="7647193"/>
                  <a:pt x="2057351" y="7946722"/>
                  <a:pt x="2070147" y="7933943"/>
                </a:cubicBezTo>
                <a:cubicBezTo>
                  <a:pt x="2072577" y="7931513"/>
                  <a:pt x="2016165" y="7898502"/>
                  <a:pt x="1944790" y="7860588"/>
                </a:cubicBezTo>
                <a:cubicBezTo>
                  <a:pt x="1873406" y="7822682"/>
                  <a:pt x="1744591" y="7753618"/>
                  <a:pt x="1658524" y="7707157"/>
                </a:cubicBezTo>
                <a:cubicBezTo>
                  <a:pt x="1499960" y="7621531"/>
                  <a:pt x="1494276" y="7618770"/>
                  <a:pt x="1494276" y="7627607"/>
                </a:cubicBezTo>
                <a:close/>
                <a:moveTo>
                  <a:pt x="4721527" y="7649164"/>
                </a:moveTo>
                <a:cubicBezTo>
                  <a:pt x="4707142" y="7702840"/>
                  <a:pt x="4712648" y="7717200"/>
                  <a:pt x="4750902" y="7725586"/>
                </a:cubicBezTo>
                <a:cubicBezTo>
                  <a:pt x="4794577" y="7735163"/>
                  <a:pt x="4793336" y="7736055"/>
                  <a:pt x="4803702" y="7687681"/>
                </a:cubicBezTo>
                <a:lnTo>
                  <a:pt x="4811783" y="7649971"/>
                </a:lnTo>
                <a:lnTo>
                  <a:pt x="4789988" y="7643718"/>
                </a:lnTo>
                <a:cubicBezTo>
                  <a:pt x="4777990" y="7640285"/>
                  <a:pt x="4759373" y="7633835"/>
                  <a:pt x="4748591" y="7629383"/>
                </a:cubicBezTo>
                <a:lnTo>
                  <a:pt x="4729013" y="7621285"/>
                </a:lnTo>
                <a:lnTo>
                  <a:pt x="4721527" y="7649164"/>
                </a:lnTo>
                <a:close/>
                <a:moveTo>
                  <a:pt x="5324649" y="7647736"/>
                </a:moveTo>
                <a:cubicBezTo>
                  <a:pt x="5315072" y="7677867"/>
                  <a:pt x="5323340" y="7688616"/>
                  <a:pt x="5348619" y="7678921"/>
                </a:cubicBezTo>
                <a:cubicBezTo>
                  <a:pt x="5372164" y="7669905"/>
                  <a:pt x="5373286" y="7622653"/>
                  <a:pt x="5349953" y="7622653"/>
                </a:cubicBezTo>
                <a:cubicBezTo>
                  <a:pt x="5340419" y="7622653"/>
                  <a:pt x="5329025" y="7633946"/>
                  <a:pt x="5324649" y="7647736"/>
                </a:cubicBezTo>
                <a:close/>
                <a:moveTo>
                  <a:pt x="3345021" y="7672115"/>
                </a:moveTo>
                <a:cubicBezTo>
                  <a:pt x="3303147" y="7716885"/>
                  <a:pt x="3282185" y="7780435"/>
                  <a:pt x="3287614" y="7846185"/>
                </a:cubicBezTo>
                <a:lnTo>
                  <a:pt x="3291600" y="7894457"/>
                </a:lnTo>
                <a:lnTo>
                  <a:pt x="3325792" y="7910738"/>
                </a:lnTo>
                <a:lnTo>
                  <a:pt x="3359967" y="7927035"/>
                </a:lnTo>
                <a:lnTo>
                  <a:pt x="3395841" y="7912191"/>
                </a:lnTo>
                <a:cubicBezTo>
                  <a:pt x="3437052" y="7895145"/>
                  <a:pt x="3484814" y="7819522"/>
                  <a:pt x="3496515" y="7752760"/>
                </a:cubicBezTo>
                <a:cubicBezTo>
                  <a:pt x="3515539" y="7644278"/>
                  <a:pt x="3419081" y="7592930"/>
                  <a:pt x="3345021" y="7672115"/>
                </a:cubicBezTo>
                <a:close/>
                <a:moveTo>
                  <a:pt x="4418675" y="7662326"/>
                </a:moveTo>
                <a:cubicBezTo>
                  <a:pt x="4406822" y="7706460"/>
                  <a:pt x="4409728" y="7714829"/>
                  <a:pt x="4441974" y="7729495"/>
                </a:cubicBezTo>
                <a:cubicBezTo>
                  <a:pt x="4488487" y="7750661"/>
                  <a:pt x="4504546" y="7746693"/>
                  <a:pt x="4513298" y="7711881"/>
                </a:cubicBezTo>
                <a:cubicBezTo>
                  <a:pt x="4522713" y="7674451"/>
                  <a:pt x="4524336" y="7676601"/>
                  <a:pt x="4469326" y="7653642"/>
                </a:cubicBezTo>
                <a:lnTo>
                  <a:pt x="4425872" y="7635518"/>
                </a:lnTo>
                <a:lnTo>
                  <a:pt x="4418675" y="7662326"/>
                </a:lnTo>
                <a:close/>
                <a:moveTo>
                  <a:pt x="5399516" y="7661153"/>
                </a:moveTo>
                <a:cubicBezTo>
                  <a:pt x="5392064" y="7689610"/>
                  <a:pt x="5398539" y="7707267"/>
                  <a:pt x="5416426" y="7707267"/>
                </a:cubicBezTo>
                <a:cubicBezTo>
                  <a:pt x="5430879" y="7707267"/>
                  <a:pt x="5431448" y="7650490"/>
                  <a:pt x="5417088" y="7641627"/>
                </a:cubicBezTo>
                <a:cubicBezTo>
                  <a:pt x="5411183" y="7637990"/>
                  <a:pt x="5403281" y="7646776"/>
                  <a:pt x="5399516" y="7661153"/>
                </a:cubicBezTo>
                <a:close/>
                <a:moveTo>
                  <a:pt x="558381" y="7663821"/>
                </a:moveTo>
                <a:cubicBezTo>
                  <a:pt x="554799" y="7673168"/>
                  <a:pt x="562267" y="7690230"/>
                  <a:pt x="574999" y="7701727"/>
                </a:cubicBezTo>
                <a:lnTo>
                  <a:pt x="598128" y="7722638"/>
                </a:lnTo>
                <a:lnTo>
                  <a:pt x="605789" y="7702713"/>
                </a:lnTo>
                <a:cubicBezTo>
                  <a:pt x="613281" y="7683211"/>
                  <a:pt x="592742" y="7646827"/>
                  <a:pt x="574248" y="7646827"/>
                </a:cubicBezTo>
                <a:cubicBezTo>
                  <a:pt x="569116" y="7646827"/>
                  <a:pt x="561976" y="7654483"/>
                  <a:pt x="558381" y="7663821"/>
                </a:cubicBezTo>
                <a:close/>
                <a:moveTo>
                  <a:pt x="5047449" y="7667016"/>
                </a:moveTo>
                <a:cubicBezTo>
                  <a:pt x="5043175" y="7678148"/>
                  <a:pt x="5046659" y="7691624"/>
                  <a:pt x="5055233" y="7697053"/>
                </a:cubicBezTo>
                <a:cubicBezTo>
                  <a:pt x="5083740" y="7715127"/>
                  <a:pt x="5101023" y="7707564"/>
                  <a:pt x="5101023" y="7677043"/>
                </a:cubicBezTo>
                <a:lnTo>
                  <a:pt x="5101023" y="7646827"/>
                </a:lnTo>
                <a:lnTo>
                  <a:pt x="5078115" y="7646827"/>
                </a:lnTo>
                <a:cubicBezTo>
                  <a:pt x="5065514" y="7646827"/>
                  <a:pt x="5051715" y="7655919"/>
                  <a:pt x="5047449" y="7667016"/>
                </a:cubicBezTo>
                <a:close/>
                <a:moveTo>
                  <a:pt x="468321" y="7687766"/>
                </a:moveTo>
                <a:lnTo>
                  <a:pt x="454753" y="7717514"/>
                </a:lnTo>
                <a:lnTo>
                  <a:pt x="469701" y="7729903"/>
                </a:lnTo>
                <a:lnTo>
                  <a:pt x="484649" y="7742300"/>
                </a:lnTo>
                <a:lnTo>
                  <a:pt x="500346" y="7717200"/>
                </a:lnTo>
                <a:lnTo>
                  <a:pt x="516032" y="7692117"/>
                </a:lnTo>
                <a:lnTo>
                  <a:pt x="498967" y="7675063"/>
                </a:lnTo>
                <a:lnTo>
                  <a:pt x="481901" y="7658018"/>
                </a:lnTo>
                <a:lnTo>
                  <a:pt x="468321" y="7687766"/>
                </a:lnTo>
                <a:close/>
                <a:moveTo>
                  <a:pt x="3377462" y="7704242"/>
                </a:moveTo>
                <a:cubicBezTo>
                  <a:pt x="3342140" y="7758564"/>
                  <a:pt x="3315748" y="7843152"/>
                  <a:pt x="3325885" y="7869544"/>
                </a:cubicBezTo>
                <a:cubicBezTo>
                  <a:pt x="3345853" y="7921520"/>
                  <a:pt x="3418308" y="7850901"/>
                  <a:pt x="3444198" y="7754238"/>
                </a:cubicBezTo>
                <a:cubicBezTo>
                  <a:pt x="3470718" y="7655205"/>
                  <a:pt x="3429439" y="7624284"/>
                  <a:pt x="3377462" y="7704242"/>
                </a:cubicBezTo>
                <a:close/>
                <a:moveTo>
                  <a:pt x="4828514" y="7708134"/>
                </a:moveTo>
                <a:cubicBezTo>
                  <a:pt x="4819023" y="7751290"/>
                  <a:pt x="4818971" y="7751205"/>
                  <a:pt x="4860318" y="7761563"/>
                </a:cubicBezTo>
                <a:lnTo>
                  <a:pt x="4891893" y="7769482"/>
                </a:lnTo>
                <a:lnTo>
                  <a:pt x="4899778" y="7730115"/>
                </a:lnTo>
                <a:cubicBezTo>
                  <a:pt x="4908029" y="7688905"/>
                  <a:pt x="4895394" y="7671537"/>
                  <a:pt x="4856894" y="7671188"/>
                </a:cubicBezTo>
                <a:cubicBezTo>
                  <a:pt x="4844097" y="7671078"/>
                  <a:pt x="4833680" y="7684622"/>
                  <a:pt x="4828514" y="7708134"/>
                </a:cubicBezTo>
                <a:close/>
                <a:moveTo>
                  <a:pt x="5134102" y="7694130"/>
                </a:moveTo>
                <a:lnTo>
                  <a:pt x="5127712" y="7718509"/>
                </a:lnTo>
                <a:lnTo>
                  <a:pt x="5152201" y="7726266"/>
                </a:lnTo>
                <a:cubicBezTo>
                  <a:pt x="5177020" y="7734135"/>
                  <a:pt x="5201034" y="7712646"/>
                  <a:pt x="5193675" y="7689134"/>
                </a:cubicBezTo>
                <a:cubicBezTo>
                  <a:pt x="5186172" y="7665096"/>
                  <a:pt x="5140713" y="7668903"/>
                  <a:pt x="5134102" y="7694130"/>
                </a:cubicBezTo>
                <a:close/>
                <a:moveTo>
                  <a:pt x="374764" y="7707157"/>
                </a:moveTo>
                <a:cubicBezTo>
                  <a:pt x="370552" y="7720395"/>
                  <a:pt x="371023" y="7737533"/>
                  <a:pt x="375792" y="7745257"/>
                </a:cubicBezTo>
                <a:lnTo>
                  <a:pt x="384470" y="7759277"/>
                </a:lnTo>
                <a:lnTo>
                  <a:pt x="399950" y="7738137"/>
                </a:lnTo>
                <a:cubicBezTo>
                  <a:pt x="415551" y="7716843"/>
                  <a:pt x="410928" y="7683093"/>
                  <a:pt x="392398" y="7683093"/>
                </a:cubicBezTo>
                <a:cubicBezTo>
                  <a:pt x="386903" y="7683093"/>
                  <a:pt x="378963" y="7693918"/>
                  <a:pt x="374764" y="7707157"/>
                </a:cubicBezTo>
                <a:close/>
                <a:moveTo>
                  <a:pt x="1445860" y="7687528"/>
                </a:moveTo>
                <a:cubicBezTo>
                  <a:pt x="1445860" y="7703290"/>
                  <a:pt x="1832595" y="7918028"/>
                  <a:pt x="1971309" y="7979300"/>
                </a:cubicBezTo>
                <a:cubicBezTo>
                  <a:pt x="2062007" y="8019356"/>
                  <a:pt x="2057325" y="8007001"/>
                  <a:pt x="1963976" y="7959935"/>
                </a:cubicBezTo>
                <a:cubicBezTo>
                  <a:pt x="1922749" y="7939152"/>
                  <a:pt x="1792251" y="7868354"/>
                  <a:pt x="1673997" y="7802612"/>
                </a:cubicBezTo>
                <a:cubicBezTo>
                  <a:pt x="1469872" y="7689159"/>
                  <a:pt x="1445860" y="7677043"/>
                  <a:pt x="1445860" y="7687528"/>
                </a:cubicBezTo>
                <a:close/>
                <a:moveTo>
                  <a:pt x="4526766" y="7715059"/>
                </a:moveTo>
                <a:cubicBezTo>
                  <a:pt x="4517037" y="7753771"/>
                  <a:pt x="4522594" y="7759328"/>
                  <a:pt x="4594887" y="7783214"/>
                </a:cubicBezTo>
                <a:lnTo>
                  <a:pt x="4651554" y="7801933"/>
                </a:lnTo>
                <a:lnTo>
                  <a:pt x="4664045" y="7766143"/>
                </a:lnTo>
                <a:lnTo>
                  <a:pt x="4676544" y="7730345"/>
                </a:lnTo>
                <a:lnTo>
                  <a:pt x="4661853" y="7725051"/>
                </a:lnTo>
                <a:cubicBezTo>
                  <a:pt x="4618092" y="7709281"/>
                  <a:pt x="4540803" y="7683093"/>
                  <a:pt x="4538025" y="7683093"/>
                </a:cubicBezTo>
                <a:cubicBezTo>
                  <a:pt x="4536240" y="7683093"/>
                  <a:pt x="4531185" y="7697478"/>
                  <a:pt x="4526766" y="7715059"/>
                </a:cubicBezTo>
                <a:close/>
                <a:moveTo>
                  <a:pt x="5618452" y="7713597"/>
                </a:moveTo>
                <a:cubicBezTo>
                  <a:pt x="5611832" y="7748197"/>
                  <a:pt x="5630857" y="7767256"/>
                  <a:pt x="5646831" y="7742054"/>
                </a:cubicBezTo>
                <a:cubicBezTo>
                  <a:pt x="5663035" y="7716529"/>
                  <a:pt x="5659738" y="7683093"/>
                  <a:pt x="5641036" y="7683093"/>
                </a:cubicBezTo>
                <a:cubicBezTo>
                  <a:pt x="5631826" y="7683093"/>
                  <a:pt x="5621655" y="7696824"/>
                  <a:pt x="5618452" y="7713597"/>
                </a:cubicBezTo>
                <a:close/>
                <a:moveTo>
                  <a:pt x="617881" y="7714846"/>
                </a:moveTo>
                <a:cubicBezTo>
                  <a:pt x="611114" y="7732435"/>
                  <a:pt x="638819" y="7766228"/>
                  <a:pt x="660883" y="7767315"/>
                </a:cubicBezTo>
                <a:cubicBezTo>
                  <a:pt x="680999" y="7768310"/>
                  <a:pt x="683044" y="7724839"/>
                  <a:pt x="663546" y="7710606"/>
                </a:cubicBezTo>
                <a:cubicBezTo>
                  <a:pt x="635781" y="7690332"/>
                  <a:pt x="626982" y="7691140"/>
                  <a:pt x="617881" y="7714846"/>
                </a:cubicBezTo>
                <a:close/>
                <a:moveTo>
                  <a:pt x="4939689" y="7704777"/>
                </a:moveTo>
                <a:cubicBezTo>
                  <a:pt x="4937081" y="7709468"/>
                  <a:pt x="4931439" y="7727898"/>
                  <a:pt x="4927173" y="7745733"/>
                </a:cubicBezTo>
                <a:lnTo>
                  <a:pt x="4919432" y="7778149"/>
                </a:lnTo>
                <a:lnTo>
                  <a:pt x="4944881" y="7786213"/>
                </a:lnTo>
                <a:cubicBezTo>
                  <a:pt x="4974910" y="7795738"/>
                  <a:pt x="4988505" y="7784361"/>
                  <a:pt x="4994079" y="7745019"/>
                </a:cubicBezTo>
                <a:lnTo>
                  <a:pt x="4998149" y="7716299"/>
                </a:lnTo>
                <a:lnTo>
                  <a:pt x="4971307" y="7706264"/>
                </a:lnTo>
                <a:cubicBezTo>
                  <a:pt x="4956539" y="7700750"/>
                  <a:pt x="4942315" y="7700087"/>
                  <a:pt x="4939689" y="7704777"/>
                </a:cubicBezTo>
                <a:close/>
                <a:moveTo>
                  <a:pt x="5218359" y="7720089"/>
                </a:moveTo>
                <a:cubicBezTo>
                  <a:pt x="5214433" y="7735069"/>
                  <a:pt x="5218478" y="7747551"/>
                  <a:pt x="5228471" y="7751383"/>
                </a:cubicBezTo>
                <a:cubicBezTo>
                  <a:pt x="5252067" y="7760424"/>
                  <a:pt x="5270472" y="7746064"/>
                  <a:pt x="5270472" y="7718645"/>
                </a:cubicBezTo>
                <a:cubicBezTo>
                  <a:pt x="5270472" y="7686483"/>
                  <a:pt x="5226839" y="7687707"/>
                  <a:pt x="5218359" y="7720089"/>
                </a:cubicBezTo>
                <a:close/>
                <a:moveTo>
                  <a:pt x="519542" y="7732792"/>
                </a:moveTo>
                <a:cubicBezTo>
                  <a:pt x="514471" y="7748724"/>
                  <a:pt x="518271" y="7765140"/>
                  <a:pt x="529648" y="7776501"/>
                </a:cubicBezTo>
                <a:lnTo>
                  <a:pt x="547863" y="7794693"/>
                </a:lnTo>
                <a:lnTo>
                  <a:pt x="561988" y="7768344"/>
                </a:lnTo>
                <a:lnTo>
                  <a:pt x="576113" y="7741986"/>
                </a:lnTo>
                <a:lnTo>
                  <a:pt x="561685" y="7724626"/>
                </a:lnTo>
                <a:cubicBezTo>
                  <a:pt x="541630" y="7700486"/>
                  <a:pt x="529031" y="7702925"/>
                  <a:pt x="519542" y="7732792"/>
                </a:cubicBezTo>
                <a:close/>
                <a:moveTo>
                  <a:pt x="5306780" y="7749574"/>
                </a:moveTo>
                <a:cubicBezTo>
                  <a:pt x="5306780" y="7768378"/>
                  <a:pt x="5313645" y="7779789"/>
                  <a:pt x="5324937" y="7779789"/>
                </a:cubicBezTo>
                <a:cubicBezTo>
                  <a:pt x="5334921" y="7779789"/>
                  <a:pt x="5343087" y="7774802"/>
                  <a:pt x="5343087" y="7768692"/>
                </a:cubicBezTo>
                <a:cubicBezTo>
                  <a:pt x="5343087" y="7762591"/>
                  <a:pt x="5346393" y="7748996"/>
                  <a:pt x="5350437" y="7738477"/>
                </a:cubicBezTo>
                <a:lnTo>
                  <a:pt x="5357787" y="7719350"/>
                </a:lnTo>
                <a:lnTo>
                  <a:pt x="5332279" y="7719350"/>
                </a:lnTo>
                <a:lnTo>
                  <a:pt x="5306780" y="7719350"/>
                </a:lnTo>
                <a:lnTo>
                  <a:pt x="5306780" y="7749574"/>
                </a:lnTo>
                <a:close/>
                <a:moveTo>
                  <a:pt x="665918" y="7787938"/>
                </a:moveTo>
                <a:cubicBezTo>
                  <a:pt x="628459" y="7854869"/>
                  <a:pt x="628132" y="7859908"/>
                  <a:pt x="660194" y="7877046"/>
                </a:cubicBezTo>
                <a:cubicBezTo>
                  <a:pt x="688309" y="7892078"/>
                  <a:pt x="686869" y="7892749"/>
                  <a:pt x="706077" y="7855846"/>
                </a:cubicBezTo>
                <a:lnTo>
                  <a:pt x="719971" y="7829157"/>
                </a:lnTo>
                <a:lnTo>
                  <a:pt x="694579" y="7815587"/>
                </a:lnTo>
                <a:cubicBezTo>
                  <a:pt x="680611" y="7808110"/>
                  <a:pt x="672236" y="7798950"/>
                  <a:pt x="675976" y="7795211"/>
                </a:cubicBezTo>
                <a:cubicBezTo>
                  <a:pt x="679716" y="7791490"/>
                  <a:pt x="691662" y="7795806"/>
                  <a:pt x="702530" y="7804813"/>
                </a:cubicBezTo>
                <a:lnTo>
                  <a:pt x="722282" y="7821195"/>
                </a:lnTo>
                <a:lnTo>
                  <a:pt x="739130" y="7798177"/>
                </a:lnTo>
                <a:cubicBezTo>
                  <a:pt x="761969" y="7766993"/>
                  <a:pt x="760662" y="7761623"/>
                  <a:pt x="726434" y="7746056"/>
                </a:cubicBezTo>
                <a:lnTo>
                  <a:pt x="696878" y="7732605"/>
                </a:lnTo>
                <a:lnTo>
                  <a:pt x="665918" y="7787938"/>
                </a:lnTo>
                <a:close/>
                <a:moveTo>
                  <a:pt x="5023929" y="7758640"/>
                </a:moveTo>
                <a:cubicBezTo>
                  <a:pt x="5011133" y="7806334"/>
                  <a:pt x="5015067" y="7817916"/>
                  <a:pt x="5042724" y="7813880"/>
                </a:cubicBezTo>
                <a:cubicBezTo>
                  <a:pt x="5059489" y="7811424"/>
                  <a:pt x="5072295" y="7798169"/>
                  <a:pt x="5077767" y="7777580"/>
                </a:cubicBezTo>
                <a:lnTo>
                  <a:pt x="5086391" y="7745146"/>
                </a:lnTo>
                <a:lnTo>
                  <a:pt x="5068522" y="7738298"/>
                </a:lnTo>
                <a:cubicBezTo>
                  <a:pt x="5038816" y="7726912"/>
                  <a:pt x="5031551" y="7730235"/>
                  <a:pt x="5023929" y="7758640"/>
                </a:cubicBezTo>
                <a:close/>
                <a:moveTo>
                  <a:pt x="5387476" y="7739504"/>
                </a:moveTo>
                <a:cubicBezTo>
                  <a:pt x="5375470" y="7751486"/>
                  <a:pt x="5377704" y="7803964"/>
                  <a:pt x="5390212" y="7803964"/>
                </a:cubicBezTo>
                <a:cubicBezTo>
                  <a:pt x="5402278" y="7803964"/>
                  <a:pt x="5415711" y="7774802"/>
                  <a:pt x="5415711" y="7748580"/>
                </a:cubicBezTo>
                <a:cubicBezTo>
                  <a:pt x="5415711" y="7730549"/>
                  <a:pt x="5401122" y="7725859"/>
                  <a:pt x="5387476" y="7739504"/>
                </a:cubicBezTo>
                <a:close/>
                <a:moveTo>
                  <a:pt x="422753" y="7768922"/>
                </a:moveTo>
                <a:cubicBezTo>
                  <a:pt x="411073" y="7805671"/>
                  <a:pt x="435546" y="7825206"/>
                  <a:pt x="452841" y="7792934"/>
                </a:cubicBezTo>
                <a:cubicBezTo>
                  <a:pt x="466651" y="7767137"/>
                  <a:pt x="461192" y="7743532"/>
                  <a:pt x="441392" y="7743532"/>
                </a:cubicBezTo>
                <a:cubicBezTo>
                  <a:pt x="435582" y="7743532"/>
                  <a:pt x="427195" y="7754953"/>
                  <a:pt x="422753" y="7768922"/>
                </a:cubicBezTo>
                <a:close/>
                <a:moveTo>
                  <a:pt x="4686179" y="7775583"/>
                </a:moveTo>
                <a:cubicBezTo>
                  <a:pt x="4678345" y="7816284"/>
                  <a:pt x="4674369" y="7811279"/>
                  <a:pt x="4722836" y="7821654"/>
                </a:cubicBezTo>
                <a:lnTo>
                  <a:pt x="4762194" y="7830075"/>
                </a:lnTo>
                <a:lnTo>
                  <a:pt x="4773002" y="7801916"/>
                </a:lnTo>
                <a:cubicBezTo>
                  <a:pt x="4786139" y="7767689"/>
                  <a:pt x="4778577" y="7758300"/>
                  <a:pt x="4730110" y="7748622"/>
                </a:cubicBezTo>
                <a:lnTo>
                  <a:pt x="4692799" y="7741161"/>
                </a:lnTo>
                <a:lnTo>
                  <a:pt x="4686179" y="7775583"/>
                </a:lnTo>
                <a:close/>
                <a:moveTo>
                  <a:pt x="330321" y="7785482"/>
                </a:moveTo>
                <a:lnTo>
                  <a:pt x="316075" y="7816709"/>
                </a:lnTo>
                <a:lnTo>
                  <a:pt x="330780" y="7831392"/>
                </a:lnTo>
                <a:lnTo>
                  <a:pt x="345473" y="7846066"/>
                </a:lnTo>
                <a:lnTo>
                  <a:pt x="356887" y="7828044"/>
                </a:lnTo>
                <a:cubicBezTo>
                  <a:pt x="371883" y="7804354"/>
                  <a:pt x="371750" y="7771029"/>
                  <a:pt x="356621" y="7761699"/>
                </a:cubicBezTo>
                <a:cubicBezTo>
                  <a:pt x="350001" y="7757595"/>
                  <a:pt x="338163" y="7768310"/>
                  <a:pt x="330321" y="7785482"/>
                </a:cubicBezTo>
                <a:close/>
                <a:moveTo>
                  <a:pt x="586654" y="7779560"/>
                </a:moveTo>
                <a:lnTo>
                  <a:pt x="572748" y="7805518"/>
                </a:lnTo>
                <a:lnTo>
                  <a:pt x="587175" y="7822869"/>
                </a:lnTo>
                <a:cubicBezTo>
                  <a:pt x="606552" y="7846185"/>
                  <a:pt x="619587" y="7844724"/>
                  <a:pt x="634136" y="7817576"/>
                </a:cubicBezTo>
                <a:lnTo>
                  <a:pt x="646274" y="7794923"/>
                </a:lnTo>
                <a:lnTo>
                  <a:pt x="623411" y="7774266"/>
                </a:lnTo>
                <a:lnTo>
                  <a:pt x="600560" y="7753610"/>
                </a:lnTo>
                <a:lnTo>
                  <a:pt x="586654" y="7779560"/>
                </a:lnTo>
                <a:close/>
                <a:moveTo>
                  <a:pt x="5119376" y="7770723"/>
                </a:moveTo>
                <a:cubicBezTo>
                  <a:pt x="5104974" y="7813429"/>
                  <a:pt x="5108619" y="7831537"/>
                  <a:pt x="5133499" y="7840943"/>
                </a:cubicBezTo>
                <a:lnTo>
                  <a:pt x="5159925" y="7850944"/>
                </a:lnTo>
                <a:lnTo>
                  <a:pt x="5168082" y="7813854"/>
                </a:lnTo>
                <a:cubicBezTo>
                  <a:pt x="5173673" y="7788448"/>
                  <a:pt x="5171064" y="7773493"/>
                  <a:pt x="5159814" y="7766373"/>
                </a:cubicBezTo>
                <a:cubicBezTo>
                  <a:pt x="5136897" y="7751885"/>
                  <a:pt x="5125316" y="7753125"/>
                  <a:pt x="5119376" y="7770723"/>
                </a:cubicBezTo>
                <a:close/>
                <a:moveTo>
                  <a:pt x="5602987" y="7805476"/>
                </a:moveTo>
                <a:cubicBezTo>
                  <a:pt x="5597234" y="7831596"/>
                  <a:pt x="5599741" y="7846406"/>
                  <a:pt x="5611093" y="7853467"/>
                </a:cubicBezTo>
                <a:lnTo>
                  <a:pt x="5627518" y="7863681"/>
                </a:lnTo>
                <a:lnTo>
                  <a:pt x="5635386" y="7836847"/>
                </a:lnTo>
                <a:cubicBezTo>
                  <a:pt x="5648760" y="7791235"/>
                  <a:pt x="5646407" y="7767706"/>
                  <a:pt x="5628469" y="7767706"/>
                </a:cubicBezTo>
                <a:cubicBezTo>
                  <a:pt x="5619021" y="7767706"/>
                  <a:pt x="5607550" y="7784701"/>
                  <a:pt x="5602987" y="7805476"/>
                </a:cubicBezTo>
                <a:close/>
                <a:moveTo>
                  <a:pt x="480376" y="7808764"/>
                </a:moveTo>
                <a:lnTo>
                  <a:pt x="467075" y="7837909"/>
                </a:lnTo>
                <a:lnTo>
                  <a:pt x="488521" y="7857282"/>
                </a:lnTo>
                <a:lnTo>
                  <a:pt x="509956" y="7876664"/>
                </a:lnTo>
                <a:lnTo>
                  <a:pt x="523246" y="7847519"/>
                </a:lnTo>
                <a:lnTo>
                  <a:pt x="536547" y="7818375"/>
                </a:lnTo>
                <a:lnTo>
                  <a:pt x="515100" y="7799001"/>
                </a:lnTo>
                <a:lnTo>
                  <a:pt x="493666" y="7779619"/>
                </a:lnTo>
                <a:lnTo>
                  <a:pt x="480376" y="7808764"/>
                </a:lnTo>
                <a:close/>
                <a:moveTo>
                  <a:pt x="4497443" y="7811399"/>
                </a:moveTo>
                <a:cubicBezTo>
                  <a:pt x="4489413" y="7828979"/>
                  <a:pt x="4484417" y="7844639"/>
                  <a:pt x="4486345" y="7846202"/>
                </a:cubicBezTo>
                <a:cubicBezTo>
                  <a:pt x="4488258" y="7847774"/>
                  <a:pt x="4518898" y="7858557"/>
                  <a:pt x="4554450" y="7870147"/>
                </a:cubicBezTo>
                <a:cubicBezTo>
                  <a:pt x="4620557" y="7891721"/>
                  <a:pt x="4635996" y="7887821"/>
                  <a:pt x="4643116" y="7847723"/>
                </a:cubicBezTo>
                <a:lnTo>
                  <a:pt x="4647153" y="7825011"/>
                </a:lnTo>
                <a:lnTo>
                  <a:pt x="4604795" y="7810166"/>
                </a:lnTo>
                <a:cubicBezTo>
                  <a:pt x="4581496" y="7802009"/>
                  <a:pt x="4551093" y="7791762"/>
                  <a:pt x="4537226" y="7787385"/>
                </a:cubicBezTo>
                <a:lnTo>
                  <a:pt x="4512015" y="7779441"/>
                </a:lnTo>
                <a:lnTo>
                  <a:pt x="4497443" y="7811399"/>
                </a:lnTo>
                <a:close/>
                <a:moveTo>
                  <a:pt x="4800746" y="7809801"/>
                </a:moveTo>
                <a:cubicBezTo>
                  <a:pt x="4786105" y="7841911"/>
                  <a:pt x="4788603" y="7845182"/>
                  <a:pt x="4836501" y="7856594"/>
                </a:cubicBezTo>
                <a:lnTo>
                  <a:pt x="4868484" y="7864225"/>
                </a:lnTo>
                <a:lnTo>
                  <a:pt x="4876412" y="7832667"/>
                </a:lnTo>
                <a:cubicBezTo>
                  <a:pt x="4885606" y="7796095"/>
                  <a:pt x="4886591" y="7797548"/>
                  <a:pt x="4845669" y="7787768"/>
                </a:cubicBezTo>
                <a:lnTo>
                  <a:pt x="4814230" y="7780248"/>
                </a:lnTo>
                <a:lnTo>
                  <a:pt x="4800746" y="7809801"/>
                </a:lnTo>
                <a:close/>
                <a:moveTo>
                  <a:pt x="5204687" y="7800241"/>
                </a:moveTo>
                <a:cubicBezTo>
                  <a:pt x="5190344" y="7837561"/>
                  <a:pt x="5197626" y="7864403"/>
                  <a:pt x="5222055" y="7864403"/>
                </a:cubicBezTo>
                <a:cubicBezTo>
                  <a:pt x="5235370" y="7864403"/>
                  <a:pt x="5246263" y="7856696"/>
                  <a:pt x="5246263" y="7847264"/>
                </a:cubicBezTo>
                <a:cubicBezTo>
                  <a:pt x="5246263" y="7837833"/>
                  <a:pt x="5249288" y="7822232"/>
                  <a:pt x="5253010" y="7812588"/>
                </a:cubicBezTo>
                <a:cubicBezTo>
                  <a:pt x="5257174" y="7801745"/>
                  <a:pt x="5250546" y="7792654"/>
                  <a:pt x="5235625" y="7788762"/>
                </a:cubicBezTo>
                <a:cubicBezTo>
                  <a:pt x="5220959" y="7784930"/>
                  <a:pt x="5208842" y="7789425"/>
                  <a:pt x="5204687" y="7800241"/>
                </a:cubicBezTo>
                <a:close/>
                <a:moveTo>
                  <a:pt x="5289063" y="7836737"/>
                </a:moveTo>
                <a:cubicBezTo>
                  <a:pt x="5280591" y="7870453"/>
                  <a:pt x="5296600" y="7896292"/>
                  <a:pt x="5317834" y="7883190"/>
                </a:cubicBezTo>
                <a:cubicBezTo>
                  <a:pt x="5336834" y="7871456"/>
                  <a:pt x="5334012" y="7819802"/>
                  <a:pt x="5313942" y="7812112"/>
                </a:cubicBezTo>
                <a:cubicBezTo>
                  <a:pt x="5302896" y="7807872"/>
                  <a:pt x="5294144" y="7816547"/>
                  <a:pt x="5289063" y="7836737"/>
                </a:cubicBezTo>
                <a:close/>
                <a:moveTo>
                  <a:pt x="380779" y="7840229"/>
                </a:moveTo>
                <a:lnTo>
                  <a:pt x="366315" y="7867224"/>
                </a:lnTo>
                <a:lnTo>
                  <a:pt x="384470" y="7885357"/>
                </a:lnTo>
                <a:lnTo>
                  <a:pt x="402625" y="7903481"/>
                </a:lnTo>
                <a:lnTo>
                  <a:pt x="417088" y="7876494"/>
                </a:lnTo>
                <a:lnTo>
                  <a:pt x="431552" y="7849499"/>
                </a:lnTo>
                <a:lnTo>
                  <a:pt x="413397" y="7831366"/>
                </a:lnTo>
                <a:lnTo>
                  <a:pt x="395242" y="7813242"/>
                </a:lnTo>
                <a:lnTo>
                  <a:pt x="380779" y="7840229"/>
                </a:lnTo>
                <a:close/>
                <a:moveTo>
                  <a:pt x="4903211" y="7842718"/>
                </a:moveTo>
                <a:cubicBezTo>
                  <a:pt x="4895131" y="7873605"/>
                  <a:pt x="4893491" y="7871090"/>
                  <a:pt x="4928643" y="7881873"/>
                </a:cubicBezTo>
                <a:lnTo>
                  <a:pt x="4955944" y="7890259"/>
                </a:lnTo>
                <a:lnTo>
                  <a:pt x="4966455" y="7862219"/>
                </a:lnTo>
                <a:cubicBezTo>
                  <a:pt x="4973304" y="7843917"/>
                  <a:pt x="4972224" y="7831103"/>
                  <a:pt x="4963345" y="7825300"/>
                </a:cubicBezTo>
                <a:cubicBezTo>
                  <a:pt x="4937344" y="7808331"/>
                  <a:pt x="4910162" y="7816208"/>
                  <a:pt x="4903211" y="7842718"/>
                </a:cubicBezTo>
                <a:close/>
                <a:moveTo>
                  <a:pt x="543180" y="7858022"/>
                </a:moveTo>
                <a:cubicBezTo>
                  <a:pt x="535917" y="7886903"/>
                  <a:pt x="553407" y="7924842"/>
                  <a:pt x="573970" y="7924842"/>
                </a:cubicBezTo>
                <a:cubicBezTo>
                  <a:pt x="578739" y="7924842"/>
                  <a:pt x="588664" y="7911655"/>
                  <a:pt x="596010" y="7895545"/>
                </a:cubicBezTo>
                <a:lnTo>
                  <a:pt x="609384" y="7866238"/>
                </a:lnTo>
                <a:lnTo>
                  <a:pt x="594933" y="7855124"/>
                </a:lnTo>
                <a:cubicBezTo>
                  <a:pt x="558999" y="7827449"/>
                  <a:pt x="550744" y="7827917"/>
                  <a:pt x="543180" y="7858022"/>
                </a:cubicBezTo>
                <a:close/>
                <a:moveTo>
                  <a:pt x="5362953" y="7854844"/>
                </a:moveTo>
                <a:cubicBezTo>
                  <a:pt x="5352086" y="7895375"/>
                  <a:pt x="5353284" y="7900669"/>
                  <a:pt x="5373345" y="7900669"/>
                </a:cubicBezTo>
                <a:cubicBezTo>
                  <a:pt x="5383431" y="7900669"/>
                  <a:pt x="5391503" y="7889920"/>
                  <a:pt x="5391503" y="7876494"/>
                </a:cubicBezTo>
                <a:cubicBezTo>
                  <a:pt x="5391503" y="7863196"/>
                  <a:pt x="5391911" y="7848378"/>
                  <a:pt x="5392412" y="7843551"/>
                </a:cubicBezTo>
                <a:cubicBezTo>
                  <a:pt x="5394775" y="7820771"/>
                  <a:pt x="5369487" y="7830466"/>
                  <a:pt x="5362953" y="7854844"/>
                </a:cubicBezTo>
                <a:close/>
                <a:moveTo>
                  <a:pt x="304468" y="7847952"/>
                </a:moveTo>
                <a:cubicBezTo>
                  <a:pt x="292414" y="7859984"/>
                  <a:pt x="294083" y="7910108"/>
                  <a:pt x="306780" y="7917951"/>
                </a:cubicBezTo>
                <a:cubicBezTo>
                  <a:pt x="321207" y="7926848"/>
                  <a:pt x="333577" y="7876520"/>
                  <a:pt x="322042" y="7855923"/>
                </a:cubicBezTo>
                <a:cubicBezTo>
                  <a:pt x="316995" y="7846916"/>
                  <a:pt x="309092" y="7843339"/>
                  <a:pt x="304468" y="7847952"/>
                </a:cubicBezTo>
                <a:close/>
                <a:moveTo>
                  <a:pt x="4661062" y="7867224"/>
                </a:moveTo>
                <a:cubicBezTo>
                  <a:pt x="4652370" y="7900413"/>
                  <a:pt x="4661411" y="7910015"/>
                  <a:pt x="4706028" y="7914952"/>
                </a:cubicBezTo>
                <a:lnTo>
                  <a:pt x="4740688" y="7918801"/>
                </a:lnTo>
                <a:lnTo>
                  <a:pt x="4751174" y="7891220"/>
                </a:lnTo>
                <a:lnTo>
                  <a:pt x="4761650" y="7863621"/>
                </a:lnTo>
                <a:lnTo>
                  <a:pt x="4730849" y="7851929"/>
                </a:lnTo>
                <a:cubicBezTo>
                  <a:pt x="4684217" y="7834221"/>
                  <a:pt x="4668820" y="7837595"/>
                  <a:pt x="4661062" y="7867224"/>
                </a:cubicBezTo>
                <a:close/>
                <a:moveTo>
                  <a:pt x="4998463" y="7863426"/>
                </a:moveTo>
                <a:cubicBezTo>
                  <a:pt x="4988513" y="7894746"/>
                  <a:pt x="4999194" y="7912760"/>
                  <a:pt x="5027702" y="7912760"/>
                </a:cubicBezTo>
                <a:cubicBezTo>
                  <a:pt x="5041646" y="7912760"/>
                  <a:pt x="5051927" y="7901611"/>
                  <a:pt x="5055581" y="7882535"/>
                </a:cubicBezTo>
                <a:cubicBezTo>
                  <a:pt x="5058759" y="7865915"/>
                  <a:pt x="5057119" y="7852320"/>
                  <a:pt x="5051927" y="7852320"/>
                </a:cubicBezTo>
                <a:cubicBezTo>
                  <a:pt x="5046735" y="7852320"/>
                  <a:pt x="5034363" y="7849202"/>
                  <a:pt x="5024439" y="7845403"/>
                </a:cubicBezTo>
                <a:cubicBezTo>
                  <a:pt x="5013044" y="7841036"/>
                  <a:pt x="5003460" y="7847689"/>
                  <a:pt x="4998463" y="7863426"/>
                </a:cubicBezTo>
                <a:close/>
                <a:moveTo>
                  <a:pt x="442614" y="7890226"/>
                </a:moveTo>
                <a:lnTo>
                  <a:pt x="431601" y="7918801"/>
                </a:lnTo>
                <a:lnTo>
                  <a:pt x="448980" y="7936934"/>
                </a:lnTo>
                <a:lnTo>
                  <a:pt x="466373" y="7955066"/>
                </a:lnTo>
                <a:lnTo>
                  <a:pt x="477858" y="7936934"/>
                </a:lnTo>
                <a:cubicBezTo>
                  <a:pt x="494186" y="7911145"/>
                  <a:pt x="492406" y="7893777"/>
                  <a:pt x="471673" y="7876588"/>
                </a:cubicBezTo>
                <a:lnTo>
                  <a:pt x="453640" y="7861650"/>
                </a:lnTo>
                <a:lnTo>
                  <a:pt x="442614" y="7890226"/>
                </a:lnTo>
                <a:close/>
                <a:moveTo>
                  <a:pt x="5089663" y="7892545"/>
                </a:moveTo>
                <a:cubicBezTo>
                  <a:pt x="5078608" y="7921869"/>
                  <a:pt x="5101983" y="7943799"/>
                  <a:pt x="5132020" y="7932277"/>
                </a:cubicBezTo>
                <a:cubicBezTo>
                  <a:pt x="5158404" y="7922157"/>
                  <a:pt x="5153110" y="7880275"/>
                  <a:pt x="5124492" y="7872790"/>
                </a:cubicBezTo>
                <a:lnTo>
                  <a:pt x="5099553" y="7866281"/>
                </a:lnTo>
                <a:lnTo>
                  <a:pt x="5089663" y="7892545"/>
                </a:lnTo>
                <a:close/>
                <a:moveTo>
                  <a:pt x="5592213" y="7884286"/>
                </a:moveTo>
                <a:cubicBezTo>
                  <a:pt x="5579237" y="7918037"/>
                  <a:pt x="5584718" y="7961108"/>
                  <a:pt x="5601993" y="7961108"/>
                </a:cubicBezTo>
                <a:cubicBezTo>
                  <a:pt x="5623703" y="7961108"/>
                  <a:pt x="5634613" y="7879477"/>
                  <a:pt x="5613948" y="7871557"/>
                </a:cubicBezTo>
                <a:cubicBezTo>
                  <a:pt x="5605867" y="7868464"/>
                  <a:pt x="5596087" y="7874200"/>
                  <a:pt x="5592213" y="7884286"/>
                </a:cubicBezTo>
                <a:close/>
                <a:moveTo>
                  <a:pt x="605039" y="7912089"/>
                </a:moveTo>
                <a:lnTo>
                  <a:pt x="586388" y="7948091"/>
                </a:lnTo>
                <a:lnTo>
                  <a:pt x="611708" y="7961627"/>
                </a:lnTo>
                <a:cubicBezTo>
                  <a:pt x="639884" y="7976691"/>
                  <a:pt x="638480" y="7977329"/>
                  <a:pt x="657519" y="7940749"/>
                </a:cubicBezTo>
                <a:cubicBezTo>
                  <a:pt x="675661" y="7905877"/>
                  <a:pt x="675238" y="7903642"/>
                  <a:pt x="647461" y="7888798"/>
                </a:cubicBezTo>
                <a:lnTo>
                  <a:pt x="623678" y="7876078"/>
                </a:lnTo>
                <a:lnTo>
                  <a:pt x="605039" y="7912089"/>
                </a:lnTo>
                <a:close/>
                <a:moveTo>
                  <a:pt x="1361135" y="7885280"/>
                </a:moveTo>
                <a:cubicBezTo>
                  <a:pt x="1361135" y="7901926"/>
                  <a:pt x="1584251" y="8030818"/>
                  <a:pt x="1793678" y="8135153"/>
                </a:cubicBezTo>
                <a:cubicBezTo>
                  <a:pt x="1994124" y="8235028"/>
                  <a:pt x="2050425" y="8256117"/>
                  <a:pt x="1905780" y="8177171"/>
                </a:cubicBezTo>
                <a:cubicBezTo>
                  <a:pt x="1729109" y="8080738"/>
                  <a:pt x="1441314" y="7921350"/>
                  <a:pt x="1401488" y="7897890"/>
                </a:cubicBezTo>
                <a:cubicBezTo>
                  <a:pt x="1379302" y="7884813"/>
                  <a:pt x="1361135" y="7879128"/>
                  <a:pt x="1361135" y="7885280"/>
                </a:cubicBezTo>
                <a:close/>
                <a:moveTo>
                  <a:pt x="4466905" y="7895612"/>
                </a:moveTo>
                <a:cubicBezTo>
                  <a:pt x="4451329" y="7936161"/>
                  <a:pt x="4461118" y="7948277"/>
                  <a:pt x="4525976" y="7968696"/>
                </a:cubicBezTo>
                <a:cubicBezTo>
                  <a:pt x="4562505" y="7980193"/>
                  <a:pt x="4594751" y="7987262"/>
                  <a:pt x="4597615" y="7984399"/>
                </a:cubicBezTo>
                <a:cubicBezTo>
                  <a:pt x="4600487" y="7981535"/>
                  <a:pt x="4606282" y="7965424"/>
                  <a:pt x="4610522" y="7948592"/>
                </a:cubicBezTo>
                <a:lnTo>
                  <a:pt x="4618203" y="7918002"/>
                </a:lnTo>
                <a:lnTo>
                  <a:pt x="4560066" y="7897184"/>
                </a:lnTo>
                <a:cubicBezTo>
                  <a:pt x="4488496" y="7871574"/>
                  <a:pt x="4476226" y="7871371"/>
                  <a:pt x="4466905" y="7895612"/>
                </a:cubicBezTo>
                <a:close/>
                <a:moveTo>
                  <a:pt x="4771575" y="7905155"/>
                </a:moveTo>
                <a:lnTo>
                  <a:pt x="4765703" y="7935795"/>
                </a:lnTo>
                <a:lnTo>
                  <a:pt x="4801094" y="7943553"/>
                </a:lnTo>
                <a:cubicBezTo>
                  <a:pt x="4841268" y="7952364"/>
                  <a:pt x="4840903" y="7952568"/>
                  <a:pt x="4852221" y="7915776"/>
                </a:cubicBezTo>
                <a:cubicBezTo>
                  <a:pt x="4857956" y="7897142"/>
                  <a:pt x="4855577" y="7888534"/>
                  <a:pt x="4844641" y="7888416"/>
                </a:cubicBezTo>
                <a:cubicBezTo>
                  <a:pt x="4835881" y="7888331"/>
                  <a:pt x="4817170" y="7885161"/>
                  <a:pt x="4803074" y="7881380"/>
                </a:cubicBezTo>
                <a:lnTo>
                  <a:pt x="4777447" y="7874515"/>
                </a:lnTo>
                <a:lnTo>
                  <a:pt x="4771575" y="7905155"/>
                </a:lnTo>
                <a:close/>
                <a:moveTo>
                  <a:pt x="5179332" y="7913890"/>
                </a:moveTo>
                <a:cubicBezTo>
                  <a:pt x="5165889" y="7956214"/>
                  <a:pt x="5211068" y="7982945"/>
                  <a:pt x="5226814" y="7941981"/>
                </a:cubicBezTo>
                <a:cubicBezTo>
                  <a:pt x="5238522" y="7911536"/>
                  <a:pt x="5235701" y="7903897"/>
                  <a:pt x="5210380" y="7897269"/>
                </a:cubicBezTo>
                <a:cubicBezTo>
                  <a:pt x="5194210" y="7893055"/>
                  <a:pt x="5184269" y="7898374"/>
                  <a:pt x="5179332" y="7913890"/>
                </a:cubicBezTo>
                <a:close/>
                <a:moveTo>
                  <a:pt x="351489" y="7921801"/>
                </a:moveTo>
                <a:cubicBezTo>
                  <a:pt x="343283" y="7947614"/>
                  <a:pt x="353413" y="7985282"/>
                  <a:pt x="368555" y="7985282"/>
                </a:cubicBezTo>
                <a:cubicBezTo>
                  <a:pt x="386782" y="7985282"/>
                  <a:pt x="392180" y="7931054"/>
                  <a:pt x="375611" y="7914493"/>
                </a:cubicBezTo>
                <a:lnTo>
                  <a:pt x="359065" y="7897975"/>
                </a:lnTo>
                <a:lnTo>
                  <a:pt x="351489" y="7921801"/>
                </a:lnTo>
                <a:close/>
                <a:moveTo>
                  <a:pt x="4878256" y="7932269"/>
                </a:moveTo>
                <a:cubicBezTo>
                  <a:pt x="4868934" y="7956528"/>
                  <a:pt x="4879623" y="7969580"/>
                  <a:pt x="4913425" y="7975204"/>
                </a:cubicBezTo>
                <a:lnTo>
                  <a:pt x="4937633" y="7979241"/>
                </a:lnTo>
                <a:lnTo>
                  <a:pt x="4937633" y="7949017"/>
                </a:lnTo>
                <a:lnTo>
                  <a:pt x="4937633" y="7918801"/>
                </a:lnTo>
                <a:lnTo>
                  <a:pt x="4911938" y="7915139"/>
                </a:lnTo>
                <a:cubicBezTo>
                  <a:pt x="4896363" y="7912921"/>
                  <a:pt x="4883107" y="7919659"/>
                  <a:pt x="4878256" y="7932269"/>
                </a:cubicBezTo>
                <a:close/>
                <a:moveTo>
                  <a:pt x="5267625" y="7942372"/>
                </a:moveTo>
                <a:cubicBezTo>
                  <a:pt x="5262832" y="7967413"/>
                  <a:pt x="5276436" y="7985282"/>
                  <a:pt x="5300305" y="7985282"/>
                </a:cubicBezTo>
                <a:cubicBezTo>
                  <a:pt x="5312770" y="7985282"/>
                  <a:pt x="5315395" y="7930111"/>
                  <a:pt x="5303295" y="7922438"/>
                </a:cubicBezTo>
                <a:cubicBezTo>
                  <a:pt x="5279776" y="7907509"/>
                  <a:pt x="5273641" y="7910933"/>
                  <a:pt x="5267625" y="7942372"/>
                </a:cubicBezTo>
                <a:close/>
                <a:moveTo>
                  <a:pt x="267638" y="7960972"/>
                </a:moveTo>
                <a:cubicBezTo>
                  <a:pt x="263656" y="7980847"/>
                  <a:pt x="263910" y="8006219"/>
                  <a:pt x="268183" y="8017350"/>
                </a:cubicBezTo>
                <a:cubicBezTo>
                  <a:pt x="273423" y="8030997"/>
                  <a:pt x="271342" y="8034744"/>
                  <a:pt x="261805" y="8028855"/>
                </a:cubicBezTo>
                <a:lnTo>
                  <a:pt x="247643" y="8020120"/>
                </a:lnTo>
                <a:lnTo>
                  <a:pt x="247643" y="8075223"/>
                </a:lnTo>
                <a:cubicBezTo>
                  <a:pt x="247643" y="8105532"/>
                  <a:pt x="253090" y="8130335"/>
                  <a:pt x="259747" y="8130335"/>
                </a:cubicBezTo>
                <a:cubicBezTo>
                  <a:pt x="266403" y="8130335"/>
                  <a:pt x="271935" y="8112661"/>
                  <a:pt x="272032" y="8091045"/>
                </a:cubicBezTo>
                <a:cubicBezTo>
                  <a:pt x="272129" y="8069437"/>
                  <a:pt x="279705" y="8030257"/>
                  <a:pt x="288867" y="8003984"/>
                </a:cubicBezTo>
                <a:cubicBezTo>
                  <a:pt x="305049" y="7957556"/>
                  <a:pt x="303100" y="7924842"/>
                  <a:pt x="284171" y="7924842"/>
                </a:cubicBezTo>
                <a:cubicBezTo>
                  <a:pt x="279064" y="7924842"/>
                  <a:pt x="271620" y="7941097"/>
                  <a:pt x="267638" y="7960972"/>
                </a:cubicBezTo>
                <a:close/>
                <a:moveTo>
                  <a:pt x="500710" y="7951090"/>
                </a:moveTo>
                <a:lnTo>
                  <a:pt x="486645" y="7977329"/>
                </a:lnTo>
                <a:lnTo>
                  <a:pt x="508649" y="7993388"/>
                </a:lnTo>
                <a:cubicBezTo>
                  <a:pt x="520740" y="8002225"/>
                  <a:pt x="534417" y="8009456"/>
                  <a:pt x="539016" y="8009456"/>
                </a:cubicBezTo>
                <a:cubicBezTo>
                  <a:pt x="554411" y="8009456"/>
                  <a:pt x="561492" y="7956537"/>
                  <a:pt x="548239" y="7940579"/>
                </a:cubicBezTo>
                <a:cubicBezTo>
                  <a:pt x="529624" y="7918181"/>
                  <a:pt x="516818" y="7921010"/>
                  <a:pt x="500710" y="7951090"/>
                </a:cubicBezTo>
                <a:close/>
                <a:moveTo>
                  <a:pt x="1334863" y="7945788"/>
                </a:moveTo>
                <a:cubicBezTo>
                  <a:pt x="1423963" y="8013297"/>
                  <a:pt x="1928229" y="8287727"/>
                  <a:pt x="1962532" y="8287361"/>
                </a:cubicBezTo>
                <a:cubicBezTo>
                  <a:pt x="1967928" y="8287318"/>
                  <a:pt x="1904268" y="8250118"/>
                  <a:pt x="1821056" y="8204718"/>
                </a:cubicBezTo>
                <a:cubicBezTo>
                  <a:pt x="1737853" y="8159327"/>
                  <a:pt x="1616396" y="8091325"/>
                  <a:pt x="1551147" y="8053624"/>
                </a:cubicBezTo>
                <a:cubicBezTo>
                  <a:pt x="1413571" y="7974109"/>
                  <a:pt x="1292709" y="7913856"/>
                  <a:pt x="1334863" y="7945788"/>
                </a:cubicBezTo>
                <a:close/>
                <a:moveTo>
                  <a:pt x="4636251" y="7953495"/>
                </a:moveTo>
                <a:cubicBezTo>
                  <a:pt x="4624151" y="7998529"/>
                  <a:pt x="4628145" y="8006270"/>
                  <a:pt x="4667537" y="8014138"/>
                </a:cubicBezTo>
                <a:cubicBezTo>
                  <a:pt x="4735836" y="8027768"/>
                  <a:pt x="4751233" y="7960862"/>
                  <a:pt x="4684497" y="7940409"/>
                </a:cubicBezTo>
                <a:lnTo>
                  <a:pt x="4643176" y="7927740"/>
                </a:lnTo>
                <a:lnTo>
                  <a:pt x="4636251" y="7953495"/>
                </a:lnTo>
                <a:close/>
                <a:moveTo>
                  <a:pt x="4975241" y="7956052"/>
                </a:moveTo>
                <a:cubicBezTo>
                  <a:pt x="4963464" y="7986710"/>
                  <a:pt x="4966370" y="7994153"/>
                  <a:pt x="4992838" y="8001070"/>
                </a:cubicBezTo>
                <a:lnTo>
                  <a:pt x="5017777" y="8007587"/>
                </a:lnTo>
                <a:lnTo>
                  <a:pt x="5027617" y="7981314"/>
                </a:lnTo>
                <a:cubicBezTo>
                  <a:pt x="5033794" y="7964838"/>
                  <a:pt x="5032392" y="7951753"/>
                  <a:pt x="5023852" y="7946179"/>
                </a:cubicBezTo>
                <a:cubicBezTo>
                  <a:pt x="5001820" y="7931793"/>
                  <a:pt x="4983109" y="7935591"/>
                  <a:pt x="4975241" y="7956052"/>
                </a:cubicBezTo>
                <a:close/>
                <a:moveTo>
                  <a:pt x="5343087" y="7967149"/>
                </a:moveTo>
                <a:cubicBezTo>
                  <a:pt x="5343087" y="7983769"/>
                  <a:pt x="5348534" y="7997365"/>
                  <a:pt x="5355196" y="7997365"/>
                </a:cubicBezTo>
                <a:cubicBezTo>
                  <a:pt x="5361849" y="7997365"/>
                  <a:pt x="5367295" y="7992377"/>
                  <a:pt x="5367295" y="7986276"/>
                </a:cubicBezTo>
                <a:cubicBezTo>
                  <a:pt x="5367295" y="7980167"/>
                  <a:pt x="5370601" y="7966572"/>
                  <a:pt x="5374646" y="7956052"/>
                </a:cubicBezTo>
                <a:cubicBezTo>
                  <a:pt x="5379463" y="7943502"/>
                  <a:pt x="5375308" y="7936934"/>
                  <a:pt x="5362537" y="7936934"/>
                </a:cubicBezTo>
                <a:cubicBezTo>
                  <a:pt x="5349868" y="7936934"/>
                  <a:pt x="5343087" y="7947445"/>
                  <a:pt x="5343087" y="7967149"/>
                </a:cubicBezTo>
                <a:close/>
                <a:moveTo>
                  <a:pt x="410178" y="7978383"/>
                </a:moveTo>
                <a:cubicBezTo>
                  <a:pt x="404525" y="8000849"/>
                  <a:pt x="407684" y="8017342"/>
                  <a:pt x="420005" y="8029628"/>
                </a:cubicBezTo>
                <a:lnTo>
                  <a:pt x="438160" y="8047761"/>
                </a:lnTo>
                <a:lnTo>
                  <a:pt x="446487" y="8014639"/>
                </a:lnTo>
                <a:cubicBezTo>
                  <a:pt x="452127" y="7992156"/>
                  <a:pt x="448968" y="7975672"/>
                  <a:pt x="436647" y="7963377"/>
                </a:cubicBezTo>
                <a:lnTo>
                  <a:pt x="418492" y="7945244"/>
                </a:lnTo>
                <a:lnTo>
                  <a:pt x="410178" y="7978383"/>
                </a:lnTo>
                <a:close/>
                <a:moveTo>
                  <a:pt x="5411658" y="7975298"/>
                </a:moveTo>
                <a:cubicBezTo>
                  <a:pt x="5403748" y="8005479"/>
                  <a:pt x="5412177" y="8025150"/>
                  <a:pt x="5428644" y="8014979"/>
                </a:cubicBezTo>
                <a:cubicBezTo>
                  <a:pt x="5442987" y="8006134"/>
                  <a:pt x="5443489" y="7949017"/>
                  <a:pt x="5429230" y="7949017"/>
                </a:cubicBezTo>
                <a:cubicBezTo>
                  <a:pt x="5423351" y="7949017"/>
                  <a:pt x="5415431" y="7960844"/>
                  <a:pt x="5411658" y="7975298"/>
                </a:cubicBezTo>
                <a:close/>
                <a:moveTo>
                  <a:pt x="572009" y="7991808"/>
                </a:moveTo>
                <a:cubicBezTo>
                  <a:pt x="562012" y="8013714"/>
                  <a:pt x="561371" y="8029416"/>
                  <a:pt x="569904" y="8042918"/>
                </a:cubicBezTo>
                <a:cubicBezTo>
                  <a:pt x="590806" y="8076039"/>
                  <a:pt x="607411" y="8072641"/>
                  <a:pt x="621463" y="8032373"/>
                </a:cubicBezTo>
                <a:cubicBezTo>
                  <a:pt x="638395" y="7983889"/>
                  <a:pt x="639219" y="7988409"/>
                  <a:pt x="610691" y="7973165"/>
                </a:cubicBezTo>
                <a:lnTo>
                  <a:pt x="586425" y="7960199"/>
                </a:lnTo>
                <a:lnTo>
                  <a:pt x="572009" y="7991808"/>
                </a:lnTo>
                <a:close/>
                <a:moveTo>
                  <a:pt x="4755541" y="7979674"/>
                </a:moveTo>
                <a:cubicBezTo>
                  <a:pt x="4752516" y="7989403"/>
                  <a:pt x="4747520" y="8005429"/>
                  <a:pt x="4744452" y="8015268"/>
                </a:cubicBezTo>
                <a:cubicBezTo>
                  <a:pt x="4740680" y="8027368"/>
                  <a:pt x="4751471" y="8036511"/>
                  <a:pt x="4777735" y="8043436"/>
                </a:cubicBezTo>
                <a:lnTo>
                  <a:pt x="4816601" y="8053675"/>
                </a:lnTo>
                <a:lnTo>
                  <a:pt x="4824834" y="8034591"/>
                </a:lnTo>
                <a:cubicBezTo>
                  <a:pt x="4840078" y="7999192"/>
                  <a:pt x="4834903" y="7987695"/>
                  <a:pt x="4797899" y="7974814"/>
                </a:cubicBezTo>
                <a:lnTo>
                  <a:pt x="4761038" y="7961975"/>
                </a:lnTo>
                <a:lnTo>
                  <a:pt x="4755541" y="7979674"/>
                </a:lnTo>
                <a:close/>
                <a:moveTo>
                  <a:pt x="5064715" y="7989913"/>
                </a:moveTo>
                <a:cubicBezTo>
                  <a:pt x="5064715" y="8017146"/>
                  <a:pt x="5101847" y="8040861"/>
                  <a:pt x="5118476" y="8024266"/>
                </a:cubicBezTo>
                <a:cubicBezTo>
                  <a:pt x="5132326" y="8010433"/>
                  <a:pt x="5124577" y="7975528"/>
                  <a:pt x="5106087" y="7968441"/>
                </a:cubicBezTo>
                <a:cubicBezTo>
                  <a:pt x="5073144" y="7955814"/>
                  <a:pt x="5064715" y="7960190"/>
                  <a:pt x="5064715" y="7989913"/>
                </a:cubicBezTo>
                <a:close/>
                <a:moveTo>
                  <a:pt x="5573052" y="8015498"/>
                </a:moveTo>
                <a:cubicBezTo>
                  <a:pt x="5573052" y="8045042"/>
                  <a:pt x="5578524" y="8057804"/>
                  <a:pt x="5591210" y="8057804"/>
                </a:cubicBezTo>
                <a:cubicBezTo>
                  <a:pt x="5603887" y="8057804"/>
                  <a:pt x="5609360" y="8045042"/>
                  <a:pt x="5609360" y="8015498"/>
                </a:cubicBezTo>
                <a:cubicBezTo>
                  <a:pt x="5609360" y="7985962"/>
                  <a:pt x="5603887" y="7973191"/>
                  <a:pt x="5591210" y="7973191"/>
                </a:cubicBezTo>
                <a:cubicBezTo>
                  <a:pt x="5578524" y="7973191"/>
                  <a:pt x="5573052" y="7985962"/>
                  <a:pt x="5573052" y="8015498"/>
                </a:cubicBezTo>
                <a:close/>
                <a:moveTo>
                  <a:pt x="325358" y="8014979"/>
                </a:moveTo>
                <a:cubicBezTo>
                  <a:pt x="316208" y="8051415"/>
                  <a:pt x="327186" y="8086610"/>
                  <a:pt x="344384" y="8075988"/>
                </a:cubicBezTo>
                <a:cubicBezTo>
                  <a:pt x="359974" y="8066369"/>
                  <a:pt x="360313" y="8001104"/>
                  <a:pt x="344820" y="7991545"/>
                </a:cubicBezTo>
                <a:cubicBezTo>
                  <a:pt x="338357" y="7987551"/>
                  <a:pt x="329607" y="7998104"/>
                  <a:pt x="325358" y="8014979"/>
                </a:cubicBezTo>
                <a:close/>
                <a:moveTo>
                  <a:pt x="5157019" y="8003814"/>
                </a:moveTo>
                <a:cubicBezTo>
                  <a:pt x="5143984" y="8037726"/>
                  <a:pt x="5148470" y="8045722"/>
                  <a:pt x="5180547" y="8045722"/>
                </a:cubicBezTo>
                <a:lnTo>
                  <a:pt x="5211638" y="8045722"/>
                </a:lnTo>
                <a:lnTo>
                  <a:pt x="5207780" y="8018641"/>
                </a:lnTo>
                <a:cubicBezTo>
                  <a:pt x="5203158" y="7986285"/>
                  <a:pt x="5167725" y="7975927"/>
                  <a:pt x="5157019" y="8003814"/>
                </a:cubicBezTo>
                <a:close/>
                <a:moveTo>
                  <a:pt x="4858959" y="8013696"/>
                </a:moveTo>
                <a:cubicBezTo>
                  <a:pt x="4858959" y="8023578"/>
                  <a:pt x="4855925" y="8039570"/>
                  <a:pt x="4852212" y="8049239"/>
                </a:cubicBezTo>
                <a:cubicBezTo>
                  <a:pt x="4847624" y="8061169"/>
                  <a:pt x="4855679" y="8068757"/>
                  <a:pt x="4877363" y="8072904"/>
                </a:cubicBezTo>
                <a:lnTo>
                  <a:pt x="4909261" y="8078987"/>
                </a:lnTo>
                <a:lnTo>
                  <a:pt x="4919160" y="8053284"/>
                </a:lnTo>
                <a:cubicBezTo>
                  <a:pt x="4930411" y="8024071"/>
                  <a:pt x="4924743" y="8015583"/>
                  <a:pt x="4886192" y="8003959"/>
                </a:cubicBezTo>
                <a:lnTo>
                  <a:pt x="4858959" y="7995734"/>
                </a:lnTo>
                <a:lnTo>
                  <a:pt x="4858959" y="8013696"/>
                </a:lnTo>
                <a:close/>
                <a:moveTo>
                  <a:pt x="470427" y="8039833"/>
                </a:moveTo>
                <a:cubicBezTo>
                  <a:pt x="463032" y="8069267"/>
                  <a:pt x="481187" y="8106161"/>
                  <a:pt x="503057" y="8106161"/>
                </a:cubicBezTo>
                <a:cubicBezTo>
                  <a:pt x="521321" y="8106161"/>
                  <a:pt x="529466" y="8046308"/>
                  <a:pt x="513781" y="8027427"/>
                </a:cubicBezTo>
                <a:cubicBezTo>
                  <a:pt x="492225" y="8001478"/>
                  <a:pt x="479130" y="8005225"/>
                  <a:pt x="470427" y="8039833"/>
                </a:cubicBezTo>
                <a:close/>
                <a:moveTo>
                  <a:pt x="5254335" y="8017520"/>
                </a:moveTo>
                <a:cubicBezTo>
                  <a:pt x="5249900" y="8021947"/>
                  <a:pt x="5246263" y="8035942"/>
                  <a:pt x="5246263" y="8048619"/>
                </a:cubicBezTo>
                <a:cubicBezTo>
                  <a:pt x="5246263" y="8081562"/>
                  <a:pt x="5287610" y="8070754"/>
                  <a:pt x="5292496" y="8036536"/>
                </a:cubicBezTo>
                <a:cubicBezTo>
                  <a:pt x="5296217" y="8010459"/>
                  <a:pt x="5272986" y="7998877"/>
                  <a:pt x="5254335" y="8017520"/>
                </a:cubicBezTo>
                <a:close/>
                <a:moveTo>
                  <a:pt x="4605449" y="8061118"/>
                </a:moveTo>
                <a:cubicBezTo>
                  <a:pt x="4598379" y="8081401"/>
                  <a:pt x="4593978" y="8099024"/>
                  <a:pt x="4595661" y="8100281"/>
                </a:cubicBezTo>
                <a:cubicBezTo>
                  <a:pt x="4597351" y="8101539"/>
                  <a:pt x="4616656" y="8108608"/>
                  <a:pt x="4638554" y="8115984"/>
                </a:cubicBezTo>
                <a:lnTo>
                  <a:pt x="4678371" y="8129401"/>
                </a:lnTo>
                <a:lnTo>
                  <a:pt x="4689986" y="8098871"/>
                </a:lnTo>
                <a:cubicBezTo>
                  <a:pt x="4707040" y="8054057"/>
                  <a:pt x="4705553" y="8050982"/>
                  <a:pt x="4659975" y="8037004"/>
                </a:cubicBezTo>
                <a:lnTo>
                  <a:pt x="4618330" y="8024241"/>
                </a:lnTo>
                <a:lnTo>
                  <a:pt x="4605449" y="8061118"/>
                </a:lnTo>
                <a:close/>
                <a:moveTo>
                  <a:pt x="4951407" y="8048407"/>
                </a:moveTo>
                <a:cubicBezTo>
                  <a:pt x="4940046" y="8090731"/>
                  <a:pt x="4941593" y="8094070"/>
                  <a:pt x="4972530" y="8094070"/>
                </a:cubicBezTo>
                <a:cubicBezTo>
                  <a:pt x="4992099" y="8094070"/>
                  <a:pt x="5003621" y="8085488"/>
                  <a:pt x="5008362" y="8067406"/>
                </a:cubicBezTo>
                <a:cubicBezTo>
                  <a:pt x="5016409" y="8036630"/>
                  <a:pt x="5017854" y="8038967"/>
                  <a:pt x="4984520" y="8028745"/>
                </a:cubicBezTo>
                <a:lnTo>
                  <a:pt x="4958791" y="8020868"/>
                </a:lnTo>
                <a:lnTo>
                  <a:pt x="4951407" y="8048407"/>
                </a:lnTo>
                <a:close/>
                <a:moveTo>
                  <a:pt x="5330988" y="8031633"/>
                </a:moveTo>
                <a:cubicBezTo>
                  <a:pt x="5330988" y="8038295"/>
                  <a:pt x="5327682" y="8052341"/>
                  <a:pt x="5323637" y="8062860"/>
                </a:cubicBezTo>
                <a:cubicBezTo>
                  <a:pt x="5318820" y="8075411"/>
                  <a:pt x="5322974" y="8081979"/>
                  <a:pt x="5335746" y="8081979"/>
                </a:cubicBezTo>
                <a:cubicBezTo>
                  <a:pt x="5346444" y="8081979"/>
                  <a:pt x="5355196" y="8073822"/>
                  <a:pt x="5355196" y="8063855"/>
                </a:cubicBezTo>
                <a:cubicBezTo>
                  <a:pt x="5355196" y="8053879"/>
                  <a:pt x="5355603" y="8041779"/>
                  <a:pt x="5356105" y="8036953"/>
                </a:cubicBezTo>
                <a:cubicBezTo>
                  <a:pt x="5356598" y="8032135"/>
                  <a:pt x="5351151" y="8026246"/>
                  <a:pt x="5343996" y="8023867"/>
                </a:cubicBezTo>
                <a:cubicBezTo>
                  <a:pt x="5336842" y="8021488"/>
                  <a:pt x="5330988" y="8024981"/>
                  <a:pt x="5330988" y="8031633"/>
                </a:cubicBezTo>
                <a:close/>
                <a:moveTo>
                  <a:pt x="5399576" y="8041694"/>
                </a:moveTo>
                <a:cubicBezTo>
                  <a:pt x="5387570" y="8053675"/>
                  <a:pt x="5389813" y="8106161"/>
                  <a:pt x="5402312" y="8106161"/>
                </a:cubicBezTo>
                <a:cubicBezTo>
                  <a:pt x="5414377" y="8106161"/>
                  <a:pt x="5427811" y="8076991"/>
                  <a:pt x="5427811" y="8050769"/>
                </a:cubicBezTo>
                <a:cubicBezTo>
                  <a:pt x="5427811" y="8032738"/>
                  <a:pt x="5413230" y="8028048"/>
                  <a:pt x="5399576" y="8041694"/>
                </a:cubicBezTo>
                <a:close/>
                <a:moveTo>
                  <a:pt x="377305" y="8078452"/>
                </a:moveTo>
                <a:cubicBezTo>
                  <a:pt x="370891" y="8111812"/>
                  <a:pt x="385196" y="8142418"/>
                  <a:pt x="407200" y="8142418"/>
                </a:cubicBezTo>
                <a:cubicBezTo>
                  <a:pt x="423200" y="8142418"/>
                  <a:pt x="413978" y="8054593"/>
                  <a:pt x="397420" y="8049163"/>
                </a:cubicBezTo>
                <a:cubicBezTo>
                  <a:pt x="389928" y="8046708"/>
                  <a:pt x="380876" y="8059895"/>
                  <a:pt x="377305" y="8078452"/>
                </a:cubicBezTo>
                <a:close/>
                <a:moveTo>
                  <a:pt x="5047262" y="8055085"/>
                </a:moveTo>
                <a:cubicBezTo>
                  <a:pt x="5030200" y="8072147"/>
                  <a:pt x="5042088" y="8115840"/>
                  <a:pt x="5065455" y="8121941"/>
                </a:cubicBezTo>
                <a:lnTo>
                  <a:pt x="5090402" y="8128458"/>
                </a:lnTo>
                <a:lnTo>
                  <a:pt x="5100352" y="8102193"/>
                </a:lnTo>
                <a:cubicBezTo>
                  <a:pt x="5105807" y="8087757"/>
                  <a:pt x="5108288" y="8072521"/>
                  <a:pt x="5105841" y="8068332"/>
                </a:cubicBezTo>
                <a:cubicBezTo>
                  <a:pt x="5099341" y="8057201"/>
                  <a:pt x="5055156" y="8047217"/>
                  <a:pt x="5047262" y="8055085"/>
                </a:cubicBezTo>
                <a:close/>
                <a:moveTo>
                  <a:pt x="542623" y="8089898"/>
                </a:moveTo>
                <a:cubicBezTo>
                  <a:pt x="534429" y="8122476"/>
                  <a:pt x="547258" y="8155538"/>
                  <a:pt x="571162" y="8163491"/>
                </a:cubicBezTo>
                <a:cubicBezTo>
                  <a:pt x="591011" y="8170102"/>
                  <a:pt x="603526" y="8096390"/>
                  <a:pt x="586122" y="8075444"/>
                </a:cubicBezTo>
                <a:cubicBezTo>
                  <a:pt x="564578" y="8049511"/>
                  <a:pt x="551688" y="8053794"/>
                  <a:pt x="542623" y="8089898"/>
                </a:cubicBezTo>
                <a:close/>
                <a:moveTo>
                  <a:pt x="4720797" y="8100358"/>
                </a:moveTo>
                <a:cubicBezTo>
                  <a:pt x="4710949" y="8139521"/>
                  <a:pt x="4711433" y="8140149"/>
                  <a:pt x="4758362" y="8149530"/>
                </a:cubicBezTo>
                <a:lnTo>
                  <a:pt x="4795163" y="8156880"/>
                </a:lnTo>
                <a:lnTo>
                  <a:pt x="4801791" y="8122450"/>
                </a:lnTo>
                <a:cubicBezTo>
                  <a:pt x="4809693" y="8081359"/>
                  <a:pt x="4811715" y="8084026"/>
                  <a:pt x="4765891" y="8074875"/>
                </a:cubicBezTo>
                <a:lnTo>
                  <a:pt x="4729047" y="8067517"/>
                </a:lnTo>
                <a:lnTo>
                  <a:pt x="4720797" y="8100358"/>
                </a:lnTo>
                <a:close/>
                <a:moveTo>
                  <a:pt x="5558428" y="8105694"/>
                </a:moveTo>
                <a:cubicBezTo>
                  <a:pt x="5555284" y="8127115"/>
                  <a:pt x="5559116" y="8143778"/>
                  <a:pt x="5567979" y="8147168"/>
                </a:cubicBezTo>
                <a:cubicBezTo>
                  <a:pt x="5589137" y="8155266"/>
                  <a:pt x="5597260" y="8143336"/>
                  <a:pt x="5597260" y="8104139"/>
                </a:cubicBezTo>
                <a:cubicBezTo>
                  <a:pt x="5597260" y="8057855"/>
                  <a:pt x="5565277" y="8059138"/>
                  <a:pt x="5558428" y="8105694"/>
                </a:cubicBezTo>
                <a:close/>
                <a:moveTo>
                  <a:pt x="5133635" y="8106892"/>
                </a:moveTo>
                <a:lnTo>
                  <a:pt x="5127109" y="8131805"/>
                </a:lnTo>
                <a:lnTo>
                  <a:pt x="5153407" y="8141645"/>
                </a:lnTo>
                <a:lnTo>
                  <a:pt x="5179697" y="8151501"/>
                </a:lnTo>
                <a:lnTo>
                  <a:pt x="5187931" y="8131848"/>
                </a:lnTo>
                <a:cubicBezTo>
                  <a:pt x="5203141" y="8095498"/>
                  <a:pt x="5198008" y="8081979"/>
                  <a:pt x="5169008" y="8081979"/>
                </a:cubicBezTo>
                <a:cubicBezTo>
                  <a:pt x="5150059" y="8081979"/>
                  <a:pt x="5137917" y="8090527"/>
                  <a:pt x="5133635" y="8106892"/>
                </a:cubicBezTo>
                <a:close/>
                <a:moveTo>
                  <a:pt x="304807" y="8126333"/>
                </a:moveTo>
                <a:cubicBezTo>
                  <a:pt x="301237" y="8145010"/>
                  <a:pt x="304614" y="8171241"/>
                  <a:pt x="312311" y="8184598"/>
                </a:cubicBezTo>
                <a:lnTo>
                  <a:pt x="326314" y="8208899"/>
                </a:lnTo>
                <a:lnTo>
                  <a:pt x="330163" y="8161979"/>
                </a:lnTo>
                <a:cubicBezTo>
                  <a:pt x="334810" y="8105405"/>
                  <a:pt x="314320" y="8076617"/>
                  <a:pt x="304807" y="8126333"/>
                </a:cubicBezTo>
                <a:close/>
                <a:moveTo>
                  <a:pt x="449694" y="8101794"/>
                </a:moveTo>
                <a:cubicBezTo>
                  <a:pt x="432169" y="8119298"/>
                  <a:pt x="441803" y="8187487"/>
                  <a:pt x="464726" y="8208203"/>
                </a:cubicBezTo>
                <a:lnTo>
                  <a:pt x="488171" y="8229394"/>
                </a:lnTo>
                <a:lnTo>
                  <a:pt x="496546" y="8184776"/>
                </a:lnTo>
                <a:lnTo>
                  <a:pt x="504934" y="8140158"/>
                </a:lnTo>
                <a:lnTo>
                  <a:pt x="481514" y="8116782"/>
                </a:lnTo>
                <a:cubicBezTo>
                  <a:pt x="468636" y="8103918"/>
                  <a:pt x="454317" y="8097180"/>
                  <a:pt x="449694" y="8101794"/>
                </a:cubicBezTo>
                <a:close/>
                <a:moveTo>
                  <a:pt x="4829406" y="8125798"/>
                </a:moveTo>
                <a:cubicBezTo>
                  <a:pt x="4816210" y="8178284"/>
                  <a:pt x="4875146" y="8201592"/>
                  <a:pt x="4894400" y="8151485"/>
                </a:cubicBezTo>
                <a:cubicBezTo>
                  <a:pt x="4906100" y="8121014"/>
                  <a:pt x="4900781" y="8112355"/>
                  <a:pt x="4863394" y="8101106"/>
                </a:cubicBezTo>
                <a:lnTo>
                  <a:pt x="4837563" y="8093331"/>
                </a:lnTo>
                <a:lnTo>
                  <a:pt x="4829406" y="8125798"/>
                </a:lnTo>
                <a:close/>
                <a:moveTo>
                  <a:pt x="5234163" y="8118244"/>
                </a:moveTo>
                <a:cubicBezTo>
                  <a:pt x="5234163" y="8131542"/>
                  <a:pt x="5233195" y="8146497"/>
                  <a:pt x="5231997" y="8151485"/>
                </a:cubicBezTo>
                <a:cubicBezTo>
                  <a:pt x="5230807" y="8156481"/>
                  <a:pt x="5238276" y="8162174"/>
                  <a:pt x="5248591" y="8164154"/>
                </a:cubicBezTo>
                <a:cubicBezTo>
                  <a:pt x="5271958" y="8168648"/>
                  <a:pt x="5287720" y="8116919"/>
                  <a:pt x="5266987" y="8103757"/>
                </a:cubicBezTo>
                <a:cubicBezTo>
                  <a:pt x="5243145" y="8088615"/>
                  <a:pt x="5234163" y="8092574"/>
                  <a:pt x="5234163" y="8118244"/>
                </a:cubicBezTo>
                <a:close/>
                <a:moveTo>
                  <a:pt x="5311164" y="8136377"/>
                </a:moveTo>
                <a:cubicBezTo>
                  <a:pt x="5307323" y="8146353"/>
                  <a:pt x="5307782" y="8163874"/>
                  <a:pt x="5312192" y="8175319"/>
                </a:cubicBezTo>
                <a:lnTo>
                  <a:pt x="5320187" y="8196137"/>
                </a:lnTo>
                <a:lnTo>
                  <a:pt x="5331446" y="8178344"/>
                </a:lnTo>
                <a:cubicBezTo>
                  <a:pt x="5346605" y="8154433"/>
                  <a:pt x="5346095" y="8118244"/>
                  <a:pt x="5330614" y="8118244"/>
                </a:cubicBezTo>
                <a:cubicBezTo>
                  <a:pt x="5323739" y="8118244"/>
                  <a:pt x="5314987" y="8126401"/>
                  <a:pt x="5311164" y="8136377"/>
                </a:cubicBezTo>
                <a:close/>
                <a:moveTo>
                  <a:pt x="4575267" y="8161979"/>
                </a:moveTo>
                <a:cubicBezTo>
                  <a:pt x="4565802" y="8199603"/>
                  <a:pt x="4566499" y="8200512"/>
                  <a:pt x="4615807" y="8214635"/>
                </a:cubicBezTo>
                <a:lnTo>
                  <a:pt x="4654324" y="8225672"/>
                </a:lnTo>
                <a:lnTo>
                  <a:pt x="4665872" y="8195338"/>
                </a:lnTo>
                <a:cubicBezTo>
                  <a:pt x="4681056" y="8155436"/>
                  <a:pt x="4682755" y="8158724"/>
                  <a:pt x="4639301" y="8143608"/>
                </a:cubicBezTo>
                <a:cubicBezTo>
                  <a:pt x="4586874" y="8125356"/>
                  <a:pt x="4584283" y="8126087"/>
                  <a:pt x="4575267" y="8161979"/>
                </a:cubicBezTo>
                <a:close/>
                <a:moveTo>
                  <a:pt x="4927530" y="8156608"/>
                </a:moveTo>
                <a:cubicBezTo>
                  <a:pt x="4918897" y="8189534"/>
                  <a:pt x="4926842" y="8202858"/>
                  <a:pt x="4955086" y="8202858"/>
                </a:cubicBezTo>
                <a:cubicBezTo>
                  <a:pt x="4976108" y="8202858"/>
                  <a:pt x="4997197" y="8151544"/>
                  <a:pt x="4982293" y="8136666"/>
                </a:cubicBezTo>
                <a:cubicBezTo>
                  <a:pt x="4966497" y="8120878"/>
                  <a:pt x="4933758" y="8132799"/>
                  <a:pt x="4927530" y="8156608"/>
                </a:cubicBezTo>
                <a:close/>
                <a:moveTo>
                  <a:pt x="5379404" y="8154509"/>
                </a:moveTo>
                <a:cubicBezTo>
                  <a:pt x="5379404" y="8167807"/>
                  <a:pt x="5378987" y="8182626"/>
                  <a:pt x="5378494" y="8187444"/>
                </a:cubicBezTo>
                <a:cubicBezTo>
                  <a:pt x="5377993" y="8192271"/>
                  <a:pt x="5382785" y="8197938"/>
                  <a:pt x="5389141" y="8200054"/>
                </a:cubicBezTo>
                <a:cubicBezTo>
                  <a:pt x="5395497" y="8202169"/>
                  <a:pt x="5403136" y="8187351"/>
                  <a:pt x="5406110" y="8167119"/>
                </a:cubicBezTo>
                <a:cubicBezTo>
                  <a:pt x="5409815" y="8141900"/>
                  <a:pt x="5406467" y="8130335"/>
                  <a:pt x="5395463" y="8130335"/>
                </a:cubicBezTo>
                <a:cubicBezTo>
                  <a:pt x="5386626" y="8130335"/>
                  <a:pt x="5379404" y="8141211"/>
                  <a:pt x="5379404" y="8154509"/>
                </a:cubicBezTo>
                <a:close/>
                <a:moveTo>
                  <a:pt x="5017888" y="8179347"/>
                </a:moveTo>
                <a:lnTo>
                  <a:pt x="5005507" y="8214813"/>
                </a:lnTo>
                <a:lnTo>
                  <a:pt x="5035681" y="8222384"/>
                </a:lnTo>
                <a:cubicBezTo>
                  <a:pt x="5071207" y="8231281"/>
                  <a:pt x="5075235" y="8228459"/>
                  <a:pt x="5079577" y="8191727"/>
                </a:cubicBezTo>
                <a:cubicBezTo>
                  <a:pt x="5081854" y="8172540"/>
                  <a:pt x="5074741" y="8160857"/>
                  <a:pt x="5056575" y="8153932"/>
                </a:cubicBezTo>
                <a:lnTo>
                  <a:pt x="5030259" y="8143880"/>
                </a:lnTo>
                <a:lnTo>
                  <a:pt x="5017888" y="8179347"/>
                </a:lnTo>
                <a:close/>
                <a:moveTo>
                  <a:pt x="240418" y="8184751"/>
                </a:moveTo>
                <a:cubicBezTo>
                  <a:pt x="245296" y="8230422"/>
                  <a:pt x="259747" y="8236430"/>
                  <a:pt x="259747" y="8192789"/>
                </a:cubicBezTo>
                <a:cubicBezTo>
                  <a:pt x="259747" y="8171733"/>
                  <a:pt x="254676" y="8154509"/>
                  <a:pt x="248467" y="8154509"/>
                </a:cubicBezTo>
                <a:cubicBezTo>
                  <a:pt x="242270" y="8154509"/>
                  <a:pt x="238639" y="8168122"/>
                  <a:pt x="240418" y="8184751"/>
                </a:cubicBezTo>
                <a:close/>
                <a:moveTo>
                  <a:pt x="519082" y="8197301"/>
                </a:moveTo>
                <a:lnTo>
                  <a:pt x="511034" y="8240092"/>
                </a:lnTo>
                <a:lnTo>
                  <a:pt x="533654" y="8265838"/>
                </a:lnTo>
                <a:lnTo>
                  <a:pt x="556275" y="8291567"/>
                </a:lnTo>
                <a:lnTo>
                  <a:pt x="535095" y="8283860"/>
                </a:lnTo>
                <a:lnTo>
                  <a:pt x="513914" y="8276145"/>
                </a:lnTo>
                <a:lnTo>
                  <a:pt x="513914" y="8317645"/>
                </a:lnTo>
                <a:lnTo>
                  <a:pt x="513914" y="8359153"/>
                </a:lnTo>
                <a:lnTo>
                  <a:pt x="539113" y="8372620"/>
                </a:lnTo>
                <a:lnTo>
                  <a:pt x="564312" y="8386080"/>
                </a:lnTo>
                <a:lnTo>
                  <a:pt x="561358" y="8339796"/>
                </a:lnTo>
                <a:cubicBezTo>
                  <a:pt x="559725" y="8314339"/>
                  <a:pt x="562508" y="8270214"/>
                  <a:pt x="567543" y="8241723"/>
                </a:cubicBezTo>
                <a:cubicBezTo>
                  <a:pt x="573752" y="8206605"/>
                  <a:pt x="571961" y="8184232"/>
                  <a:pt x="561976" y="8172218"/>
                </a:cubicBezTo>
                <a:cubicBezTo>
                  <a:pt x="538944" y="8144500"/>
                  <a:pt x="527772" y="8151026"/>
                  <a:pt x="519082" y="8197301"/>
                </a:cubicBezTo>
                <a:close/>
                <a:moveTo>
                  <a:pt x="1166468" y="8180570"/>
                </a:moveTo>
                <a:lnTo>
                  <a:pt x="1152516" y="8206631"/>
                </a:lnTo>
                <a:lnTo>
                  <a:pt x="1181176" y="8228655"/>
                </a:lnTo>
                <a:cubicBezTo>
                  <a:pt x="1213057" y="8253135"/>
                  <a:pt x="1228004" y="8256797"/>
                  <a:pt x="1228004" y="8240109"/>
                </a:cubicBezTo>
                <a:cubicBezTo>
                  <a:pt x="1228004" y="8234008"/>
                  <a:pt x="1231003" y="8221212"/>
                  <a:pt x="1234657" y="8211686"/>
                </a:cubicBezTo>
                <a:cubicBezTo>
                  <a:pt x="1238582" y="8201490"/>
                  <a:pt x="1228777" y="8186144"/>
                  <a:pt x="1210874" y="8174427"/>
                </a:cubicBezTo>
                <a:lnTo>
                  <a:pt x="1180437" y="8154509"/>
                </a:lnTo>
                <a:lnTo>
                  <a:pt x="1166468" y="8180570"/>
                </a:lnTo>
                <a:close/>
                <a:moveTo>
                  <a:pt x="370769" y="8202688"/>
                </a:moveTo>
                <a:cubicBezTo>
                  <a:pt x="372948" y="8225027"/>
                  <a:pt x="381541" y="8245538"/>
                  <a:pt x="389856" y="8248258"/>
                </a:cubicBezTo>
                <a:cubicBezTo>
                  <a:pt x="412114" y="8255557"/>
                  <a:pt x="408810" y="8196901"/>
                  <a:pt x="385898" y="8177910"/>
                </a:cubicBezTo>
                <a:lnTo>
                  <a:pt x="366799" y="8162089"/>
                </a:lnTo>
                <a:lnTo>
                  <a:pt x="370769" y="8202688"/>
                </a:lnTo>
                <a:close/>
                <a:moveTo>
                  <a:pt x="4694379" y="8197216"/>
                </a:moveTo>
                <a:cubicBezTo>
                  <a:pt x="4685049" y="8234348"/>
                  <a:pt x="4687063" y="8236812"/>
                  <a:pt x="4734154" y="8246227"/>
                </a:cubicBezTo>
                <a:lnTo>
                  <a:pt x="4770963" y="8253577"/>
                </a:lnTo>
                <a:lnTo>
                  <a:pt x="4777038" y="8221883"/>
                </a:lnTo>
                <a:cubicBezTo>
                  <a:pt x="4783726" y="8186867"/>
                  <a:pt x="4782468" y="8185430"/>
                  <a:pt x="4735173" y="8174155"/>
                </a:cubicBezTo>
                <a:lnTo>
                  <a:pt x="4702163" y="8166270"/>
                </a:lnTo>
                <a:lnTo>
                  <a:pt x="4694379" y="8197216"/>
                </a:lnTo>
                <a:close/>
                <a:moveTo>
                  <a:pt x="5118442" y="8185669"/>
                </a:moveTo>
                <a:cubicBezTo>
                  <a:pt x="5115511" y="8195126"/>
                  <a:pt x="5110743" y="8210573"/>
                  <a:pt x="5107838" y="8219988"/>
                </a:cubicBezTo>
                <a:cubicBezTo>
                  <a:pt x="5102535" y="8237177"/>
                  <a:pt x="5124398" y="8251206"/>
                  <a:pt x="5156483" y="8251206"/>
                </a:cubicBezTo>
                <a:cubicBezTo>
                  <a:pt x="5167325" y="8251206"/>
                  <a:pt x="5173647" y="8238384"/>
                  <a:pt x="5173647" y="8216360"/>
                </a:cubicBezTo>
                <a:lnTo>
                  <a:pt x="5173647" y="8181496"/>
                </a:lnTo>
                <a:lnTo>
                  <a:pt x="5148700" y="8174988"/>
                </a:lnTo>
                <a:cubicBezTo>
                  <a:pt x="5133201" y="8170935"/>
                  <a:pt x="5121748" y="8174988"/>
                  <a:pt x="5118442" y="8185669"/>
                </a:cubicBezTo>
                <a:close/>
                <a:moveTo>
                  <a:pt x="5543431" y="8198567"/>
                </a:moveTo>
                <a:cubicBezTo>
                  <a:pt x="5538885" y="8216674"/>
                  <a:pt x="5541162" y="8236277"/>
                  <a:pt x="5548673" y="8243788"/>
                </a:cubicBezTo>
                <a:lnTo>
                  <a:pt x="5561954" y="8257044"/>
                </a:lnTo>
                <a:lnTo>
                  <a:pt x="5573366" y="8239021"/>
                </a:lnTo>
                <a:cubicBezTo>
                  <a:pt x="5590624" y="8211754"/>
                  <a:pt x="5587480" y="8166592"/>
                  <a:pt x="5568310" y="8166592"/>
                </a:cubicBezTo>
                <a:cubicBezTo>
                  <a:pt x="5559048" y="8166592"/>
                  <a:pt x="5547849" y="8180978"/>
                  <a:pt x="5543431" y="8198567"/>
                </a:cubicBezTo>
                <a:close/>
                <a:moveTo>
                  <a:pt x="5214526" y="8208398"/>
                </a:moveTo>
                <a:cubicBezTo>
                  <a:pt x="5203939" y="8235971"/>
                  <a:pt x="5214782" y="8269339"/>
                  <a:pt x="5234334" y="8269339"/>
                </a:cubicBezTo>
                <a:cubicBezTo>
                  <a:pt x="5259808" y="8269339"/>
                  <a:pt x="5265084" y="8208024"/>
                  <a:pt x="5240409" y="8198567"/>
                </a:cubicBezTo>
                <a:cubicBezTo>
                  <a:pt x="5229295" y="8194301"/>
                  <a:pt x="5218342" y="8198473"/>
                  <a:pt x="5214526" y="8208398"/>
                </a:cubicBezTo>
                <a:close/>
                <a:moveTo>
                  <a:pt x="298053" y="8232835"/>
                </a:moveTo>
                <a:cubicBezTo>
                  <a:pt x="300280" y="8251886"/>
                  <a:pt x="308922" y="8269704"/>
                  <a:pt x="317237" y="8272432"/>
                </a:cubicBezTo>
                <a:cubicBezTo>
                  <a:pt x="339216" y="8279637"/>
                  <a:pt x="335973" y="8232980"/>
                  <a:pt x="313182" y="8214091"/>
                </a:cubicBezTo>
                <a:lnTo>
                  <a:pt x="293999" y="8198193"/>
                </a:lnTo>
                <a:lnTo>
                  <a:pt x="298053" y="8232835"/>
                </a:lnTo>
                <a:close/>
                <a:moveTo>
                  <a:pt x="4803277" y="8233643"/>
                </a:moveTo>
                <a:cubicBezTo>
                  <a:pt x="4794160" y="8269900"/>
                  <a:pt x="4796896" y="8273817"/>
                  <a:pt x="4834309" y="8278142"/>
                </a:cubicBezTo>
                <a:lnTo>
                  <a:pt x="4862629" y="8281430"/>
                </a:lnTo>
                <a:lnTo>
                  <a:pt x="4871636" y="8248997"/>
                </a:lnTo>
                <a:lnTo>
                  <a:pt x="4880643" y="8216564"/>
                </a:lnTo>
                <a:lnTo>
                  <a:pt x="4862766" y="8209715"/>
                </a:lnTo>
                <a:cubicBezTo>
                  <a:pt x="4827953" y="8196366"/>
                  <a:pt x="4810925" y="8203223"/>
                  <a:pt x="4803277" y="8233643"/>
                </a:cubicBezTo>
                <a:close/>
                <a:moveTo>
                  <a:pt x="5291663" y="8245453"/>
                </a:moveTo>
                <a:cubicBezTo>
                  <a:pt x="5288443" y="8262235"/>
                  <a:pt x="5290898" y="8279094"/>
                  <a:pt x="5297110" y="8282926"/>
                </a:cubicBezTo>
                <a:cubicBezTo>
                  <a:pt x="5311419" y="8291762"/>
                  <a:pt x="5313730" y="8288721"/>
                  <a:pt x="5323459" y="8248190"/>
                </a:cubicBezTo>
                <a:lnTo>
                  <a:pt x="5331446" y="8214949"/>
                </a:lnTo>
                <a:lnTo>
                  <a:pt x="5314477" y="8214949"/>
                </a:lnTo>
                <a:cubicBezTo>
                  <a:pt x="5305131" y="8214949"/>
                  <a:pt x="5294875" y="8228680"/>
                  <a:pt x="5291663" y="8245453"/>
                </a:cubicBezTo>
                <a:close/>
                <a:moveTo>
                  <a:pt x="429192" y="8255378"/>
                </a:moveTo>
                <a:cubicBezTo>
                  <a:pt x="429192" y="8270971"/>
                  <a:pt x="439395" y="8292952"/>
                  <a:pt x="451861" y="8304211"/>
                </a:cubicBezTo>
                <a:lnTo>
                  <a:pt x="474530" y="8324706"/>
                </a:lnTo>
                <a:lnTo>
                  <a:pt x="481659" y="8297472"/>
                </a:lnTo>
                <a:cubicBezTo>
                  <a:pt x="486040" y="8280751"/>
                  <a:pt x="481235" y="8261895"/>
                  <a:pt x="469217" y="8248632"/>
                </a:cubicBezTo>
                <a:cubicBezTo>
                  <a:pt x="442590" y="8219249"/>
                  <a:pt x="429192" y="8221509"/>
                  <a:pt x="429192" y="8255378"/>
                </a:cubicBezTo>
                <a:close/>
                <a:moveTo>
                  <a:pt x="1141461" y="8251206"/>
                </a:moveTo>
                <a:cubicBezTo>
                  <a:pt x="1140458" y="8264504"/>
                  <a:pt x="1139107" y="8281523"/>
                  <a:pt x="1138436" y="8289018"/>
                </a:cubicBezTo>
                <a:cubicBezTo>
                  <a:pt x="1137773" y="8296513"/>
                  <a:pt x="1149244" y="8310635"/>
                  <a:pt x="1163944" y="8320372"/>
                </a:cubicBezTo>
                <a:lnTo>
                  <a:pt x="1190668" y="8338080"/>
                </a:lnTo>
                <a:lnTo>
                  <a:pt x="1198663" y="8306242"/>
                </a:lnTo>
                <a:cubicBezTo>
                  <a:pt x="1204229" y="8284098"/>
                  <a:pt x="1200142" y="8267198"/>
                  <a:pt x="1185204" y="8250730"/>
                </a:cubicBezTo>
                <a:cubicBezTo>
                  <a:pt x="1157818" y="8220506"/>
                  <a:pt x="1143764" y="8220668"/>
                  <a:pt x="1141461" y="8251206"/>
                </a:cubicBezTo>
                <a:close/>
                <a:moveTo>
                  <a:pt x="4551629" y="8246159"/>
                </a:moveTo>
                <a:cubicBezTo>
                  <a:pt x="4537523" y="8282841"/>
                  <a:pt x="4544568" y="8295595"/>
                  <a:pt x="4585863" y="8308247"/>
                </a:cubicBezTo>
                <a:lnTo>
                  <a:pt x="4627465" y="8321001"/>
                </a:lnTo>
                <a:lnTo>
                  <a:pt x="4634280" y="8303250"/>
                </a:lnTo>
                <a:cubicBezTo>
                  <a:pt x="4647798" y="8268081"/>
                  <a:pt x="4640465" y="8253347"/>
                  <a:pt x="4602993" y="8240305"/>
                </a:cubicBezTo>
                <a:cubicBezTo>
                  <a:pt x="4555936" y="8223914"/>
                  <a:pt x="4560363" y="8223421"/>
                  <a:pt x="4551629" y="8246159"/>
                </a:cubicBezTo>
                <a:close/>
                <a:moveTo>
                  <a:pt x="4902990" y="8253891"/>
                </a:moveTo>
                <a:cubicBezTo>
                  <a:pt x="4892199" y="8294108"/>
                  <a:pt x="4892896" y="8296130"/>
                  <a:pt x="4920146" y="8303234"/>
                </a:cubicBezTo>
                <a:lnTo>
                  <a:pt x="4945017" y="8309725"/>
                </a:lnTo>
                <a:lnTo>
                  <a:pt x="4956794" y="8278796"/>
                </a:lnTo>
                <a:cubicBezTo>
                  <a:pt x="4970151" y="8243678"/>
                  <a:pt x="4970704" y="8244842"/>
                  <a:pt x="4936112" y="8234237"/>
                </a:cubicBezTo>
                <a:lnTo>
                  <a:pt x="4910374" y="8226361"/>
                </a:lnTo>
                <a:lnTo>
                  <a:pt x="4902990" y="8253891"/>
                </a:lnTo>
                <a:close/>
                <a:moveTo>
                  <a:pt x="5360336" y="8256568"/>
                </a:moveTo>
                <a:cubicBezTo>
                  <a:pt x="5356258" y="8272805"/>
                  <a:pt x="5357090" y="8292850"/>
                  <a:pt x="5362189" y="8301092"/>
                </a:cubicBezTo>
                <a:lnTo>
                  <a:pt x="5371476" y="8316081"/>
                </a:lnTo>
                <a:lnTo>
                  <a:pt x="5380636" y="8292723"/>
                </a:lnTo>
                <a:cubicBezTo>
                  <a:pt x="5393874" y="8258956"/>
                  <a:pt x="5393381" y="8227032"/>
                  <a:pt x="5379633" y="8227032"/>
                </a:cubicBezTo>
                <a:cubicBezTo>
                  <a:pt x="5373107" y="8227032"/>
                  <a:pt x="5364415" y="8240321"/>
                  <a:pt x="5360336" y="8256568"/>
                </a:cubicBezTo>
                <a:close/>
                <a:moveTo>
                  <a:pt x="244134" y="8275389"/>
                </a:moveTo>
                <a:cubicBezTo>
                  <a:pt x="247620" y="8288678"/>
                  <a:pt x="252557" y="8299563"/>
                  <a:pt x="255111" y="8299563"/>
                </a:cubicBezTo>
                <a:cubicBezTo>
                  <a:pt x="257653" y="8299563"/>
                  <a:pt x="259747" y="8288678"/>
                  <a:pt x="259747" y="8275389"/>
                </a:cubicBezTo>
                <a:cubicBezTo>
                  <a:pt x="259747" y="8262091"/>
                  <a:pt x="254809" y="8251206"/>
                  <a:pt x="248781" y="8251206"/>
                </a:cubicBezTo>
                <a:cubicBezTo>
                  <a:pt x="242741" y="8251206"/>
                  <a:pt x="240660" y="8262091"/>
                  <a:pt x="244134" y="8275389"/>
                </a:cubicBezTo>
                <a:close/>
                <a:moveTo>
                  <a:pt x="5000307" y="8259142"/>
                </a:moveTo>
                <a:cubicBezTo>
                  <a:pt x="4988046" y="8271370"/>
                  <a:pt x="4990400" y="8323737"/>
                  <a:pt x="5003205" y="8323737"/>
                </a:cubicBezTo>
                <a:cubicBezTo>
                  <a:pt x="5009323" y="8323737"/>
                  <a:pt x="5022272" y="8326779"/>
                  <a:pt x="5031976" y="8330501"/>
                </a:cubicBezTo>
                <a:cubicBezTo>
                  <a:pt x="5043838" y="8335046"/>
                  <a:pt x="5052301" y="8326634"/>
                  <a:pt x="5057756" y="8304899"/>
                </a:cubicBezTo>
                <a:cubicBezTo>
                  <a:pt x="5062234" y="8287098"/>
                  <a:pt x="5064273" y="8271132"/>
                  <a:pt x="5062285" y="8269415"/>
                </a:cubicBezTo>
                <a:cubicBezTo>
                  <a:pt x="5050686" y="8259414"/>
                  <a:pt x="5007224" y="8252209"/>
                  <a:pt x="5000307" y="8259142"/>
                </a:cubicBezTo>
                <a:close/>
                <a:moveTo>
                  <a:pt x="5531450" y="8291041"/>
                </a:moveTo>
                <a:cubicBezTo>
                  <a:pt x="5495660" y="8515413"/>
                  <a:pt x="5493978" y="8553395"/>
                  <a:pt x="5519860" y="8553395"/>
                </a:cubicBezTo>
                <a:lnTo>
                  <a:pt x="5539284" y="8553395"/>
                </a:lnTo>
                <a:lnTo>
                  <a:pt x="5534670" y="8505047"/>
                </a:lnTo>
                <a:cubicBezTo>
                  <a:pt x="5532130" y="8478460"/>
                  <a:pt x="5533659" y="8456699"/>
                  <a:pt x="5538069" y="8456699"/>
                </a:cubicBezTo>
                <a:cubicBezTo>
                  <a:pt x="5542488" y="8456699"/>
                  <a:pt x="5549718" y="8430859"/>
                  <a:pt x="5554137" y="8399284"/>
                </a:cubicBezTo>
                <a:cubicBezTo>
                  <a:pt x="5558556" y="8367709"/>
                  <a:pt x="5565090" y="8324944"/>
                  <a:pt x="5568642" y="8304270"/>
                </a:cubicBezTo>
                <a:lnTo>
                  <a:pt x="5575108" y="8266671"/>
                </a:lnTo>
                <a:lnTo>
                  <a:pt x="5556372" y="8259491"/>
                </a:lnTo>
                <a:lnTo>
                  <a:pt x="5537636" y="8252311"/>
                </a:lnTo>
                <a:lnTo>
                  <a:pt x="5531450" y="8291041"/>
                </a:lnTo>
                <a:close/>
                <a:moveTo>
                  <a:pt x="356572" y="8272075"/>
                </a:moveTo>
                <a:cubicBezTo>
                  <a:pt x="356572" y="8277997"/>
                  <a:pt x="364899" y="8293411"/>
                  <a:pt x="375078" y="8306318"/>
                </a:cubicBezTo>
                <a:lnTo>
                  <a:pt x="393596" y="8329778"/>
                </a:lnTo>
                <a:lnTo>
                  <a:pt x="390207" y="8300506"/>
                </a:lnTo>
                <a:cubicBezTo>
                  <a:pt x="387096" y="8273502"/>
                  <a:pt x="356572" y="8247688"/>
                  <a:pt x="356572" y="8272075"/>
                </a:cubicBezTo>
                <a:close/>
                <a:moveTo>
                  <a:pt x="4664419" y="8295875"/>
                </a:moveTo>
                <a:cubicBezTo>
                  <a:pt x="4650653" y="8332013"/>
                  <a:pt x="4648317" y="8328547"/>
                  <a:pt x="4697736" y="8345192"/>
                </a:cubicBezTo>
                <a:lnTo>
                  <a:pt x="4736210" y="8358133"/>
                </a:lnTo>
                <a:lnTo>
                  <a:pt x="4748548" y="8322802"/>
                </a:lnTo>
                <a:cubicBezTo>
                  <a:pt x="4755320" y="8303370"/>
                  <a:pt x="4759764" y="8287471"/>
                  <a:pt x="4758396" y="8287471"/>
                </a:cubicBezTo>
                <a:cubicBezTo>
                  <a:pt x="4757045" y="8287471"/>
                  <a:pt x="4738003" y="8282331"/>
                  <a:pt x="4716106" y="8276077"/>
                </a:cubicBezTo>
                <a:lnTo>
                  <a:pt x="4676298" y="8264666"/>
                </a:lnTo>
                <a:lnTo>
                  <a:pt x="4664419" y="8295875"/>
                </a:lnTo>
                <a:close/>
                <a:moveTo>
                  <a:pt x="5088923" y="8291219"/>
                </a:moveTo>
                <a:cubicBezTo>
                  <a:pt x="5088923" y="8301364"/>
                  <a:pt x="5085890" y="8317585"/>
                  <a:pt x="5082168" y="8327255"/>
                </a:cubicBezTo>
                <a:cubicBezTo>
                  <a:pt x="5077579" y="8339185"/>
                  <a:pt x="5085635" y="8346772"/>
                  <a:pt x="5107251" y="8350893"/>
                </a:cubicBezTo>
                <a:lnTo>
                  <a:pt x="5139081" y="8356977"/>
                </a:lnTo>
                <a:lnTo>
                  <a:pt x="5150646" y="8326592"/>
                </a:lnTo>
                <a:cubicBezTo>
                  <a:pt x="5164249" y="8290853"/>
                  <a:pt x="5164836" y="8291788"/>
                  <a:pt x="5122181" y="8281099"/>
                </a:cubicBezTo>
                <a:lnTo>
                  <a:pt x="5088923" y="8272763"/>
                </a:lnTo>
                <a:lnTo>
                  <a:pt x="5088923" y="8291219"/>
                </a:lnTo>
                <a:close/>
                <a:moveTo>
                  <a:pt x="296056" y="8297252"/>
                </a:moveTo>
                <a:cubicBezTo>
                  <a:pt x="296056" y="8302630"/>
                  <a:pt x="304056" y="8317585"/>
                  <a:pt x="313824" y="8330492"/>
                </a:cubicBezTo>
                <a:cubicBezTo>
                  <a:pt x="331967" y="8354454"/>
                  <a:pt x="338248" y="8341029"/>
                  <a:pt x="325019" y="8306599"/>
                </a:cubicBezTo>
                <a:cubicBezTo>
                  <a:pt x="317431" y="8286843"/>
                  <a:pt x="296056" y="8279943"/>
                  <a:pt x="296056" y="8297252"/>
                </a:cubicBezTo>
                <a:close/>
                <a:moveTo>
                  <a:pt x="1217034" y="8314739"/>
                </a:moveTo>
                <a:lnTo>
                  <a:pt x="1206897" y="8341870"/>
                </a:lnTo>
                <a:lnTo>
                  <a:pt x="1237877" y="8362331"/>
                </a:lnTo>
                <a:cubicBezTo>
                  <a:pt x="1274321" y="8386412"/>
                  <a:pt x="1288520" y="8381016"/>
                  <a:pt x="1288520" y="8343085"/>
                </a:cubicBezTo>
                <a:cubicBezTo>
                  <a:pt x="1288520" y="8325318"/>
                  <a:pt x="1277626" y="8310575"/>
                  <a:pt x="1257845" y="8301568"/>
                </a:cubicBezTo>
                <a:lnTo>
                  <a:pt x="1227171" y="8287616"/>
                </a:lnTo>
                <a:lnTo>
                  <a:pt x="1217034" y="8314739"/>
                </a:lnTo>
                <a:close/>
                <a:moveTo>
                  <a:pt x="4779239" y="8329660"/>
                </a:moveTo>
                <a:cubicBezTo>
                  <a:pt x="4770250" y="8365441"/>
                  <a:pt x="4770657" y="8366129"/>
                  <a:pt x="4807127" y="8377320"/>
                </a:cubicBezTo>
                <a:lnTo>
                  <a:pt x="4833943" y="8385553"/>
                </a:lnTo>
                <a:lnTo>
                  <a:pt x="4841863" y="8354071"/>
                </a:lnTo>
                <a:cubicBezTo>
                  <a:pt x="4850852" y="8318299"/>
                  <a:pt x="4850445" y="8317610"/>
                  <a:pt x="4813975" y="8306411"/>
                </a:cubicBezTo>
                <a:lnTo>
                  <a:pt x="4787159" y="8298178"/>
                </a:lnTo>
                <a:lnTo>
                  <a:pt x="4779239" y="8329660"/>
                </a:lnTo>
                <a:close/>
                <a:moveTo>
                  <a:pt x="5193378" y="8326753"/>
                </a:moveTo>
                <a:cubicBezTo>
                  <a:pt x="5182374" y="8367786"/>
                  <a:pt x="5183810" y="8372085"/>
                  <a:pt x="5208536" y="8372085"/>
                </a:cubicBezTo>
                <a:cubicBezTo>
                  <a:pt x="5230968" y="8372085"/>
                  <a:pt x="5251472" y="8329855"/>
                  <a:pt x="5238922" y="8309547"/>
                </a:cubicBezTo>
                <a:cubicBezTo>
                  <a:pt x="5226839" y="8290038"/>
                  <a:pt x="5200566" y="8299971"/>
                  <a:pt x="5193378" y="8326753"/>
                </a:cubicBezTo>
                <a:close/>
                <a:moveTo>
                  <a:pt x="248491" y="8319998"/>
                </a:moveTo>
                <a:cubicBezTo>
                  <a:pt x="248963" y="8325377"/>
                  <a:pt x="254022" y="8340655"/>
                  <a:pt x="259747" y="8353953"/>
                </a:cubicBezTo>
                <a:lnTo>
                  <a:pt x="270144" y="8378127"/>
                </a:lnTo>
                <a:lnTo>
                  <a:pt x="271003" y="8351650"/>
                </a:lnTo>
                <a:cubicBezTo>
                  <a:pt x="271462" y="8337077"/>
                  <a:pt x="266403" y="8321800"/>
                  <a:pt x="259747" y="8317687"/>
                </a:cubicBezTo>
                <a:cubicBezTo>
                  <a:pt x="253090" y="8313583"/>
                  <a:pt x="248031" y="8314620"/>
                  <a:pt x="248491" y="8319998"/>
                </a:cubicBezTo>
                <a:close/>
                <a:moveTo>
                  <a:pt x="429192" y="8332073"/>
                </a:moveTo>
                <a:cubicBezTo>
                  <a:pt x="429192" y="8345371"/>
                  <a:pt x="440085" y="8366103"/>
                  <a:pt x="453398" y="8378127"/>
                </a:cubicBezTo>
                <a:lnTo>
                  <a:pt x="477604" y="8400006"/>
                </a:lnTo>
                <a:lnTo>
                  <a:pt x="477604" y="8375832"/>
                </a:lnTo>
                <a:cubicBezTo>
                  <a:pt x="477604" y="8362535"/>
                  <a:pt x="466711" y="8341810"/>
                  <a:pt x="453398" y="8329778"/>
                </a:cubicBezTo>
                <a:lnTo>
                  <a:pt x="429192" y="8307898"/>
                </a:lnTo>
                <a:lnTo>
                  <a:pt x="429192" y="8332073"/>
                </a:lnTo>
                <a:close/>
                <a:moveTo>
                  <a:pt x="2686439" y="8320432"/>
                </a:moveTo>
                <a:cubicBezTo>
                  <a:pt x="2635788" y="8327637"/>
                  <a:pt x="2622048" y="8344962"/>
                  <a:pt x="2659520" y="8354352"/>
                </a:cubicBezTo>
                <a:lnTo>
                  <a:pt x="2690577" y="8362135"/>
                </a:lnTo>
                <a:lnTo>
                  <a:pt x="2650760" y="8454753"/>
                </a:lnTo>
                <a:lnTo>
                  <a:pt x="2610943" y="8547362"/>
                </a:lnTo>
                <a:lnTo>
                  <a:pt x="2591195" y="8543794"/>
                </a:lnTo>
                <a:cubicBezTo>
                  <a:pt x="2554293" y="8537166"/>
                  <a:pt x="2571261" y="8565121"/>
                  <a:pt x="2615293" y="8583475"/>
                </a:cubicBezTo>
                <a:cubicBezTo>
                  <a:pt x="2670549" y="8606502"/>
                  <a:pt x="2687578" y="8606842"/>
                  <a:pt x="2668986" y="8584494"/>
                </a:cubicBezTo>
                <a:lnTo>
                  <a:pt x="2654617" y="8567161"/>
                </a:lnTo>
                <a:lnTo>
                  <a:pt x="2703807" y="8449595"/>
                </a:lnTo>
                <a:cubicBezTo>
                  <a:pt x="2730870" y="8384924"/>
                  <a:pt x="2753005" y="8327425"/>
                  <a:pt x="2753005" y="8321825"/>
                </a:cubicBezTo>
                <a:cubicBezTo>
                  <a:pt x="2753005" y="8311450"/>
                  <a:pt x="2750014" y="8311391"/>
                  <a:pt x="2686439" y="8320432"/>
                </a:cubicBezTo>
                <a:close/>
                <a:moveTo>
                  <a:pt x="5278136" y="8329957"/>
                </a:moveTo>
                <a:cubicBezTo>
                  <a:pt x="5266613" y="8359926"/>
                  <a:pt x="5268925" y="8396259"/>
                  <a:pt x="5282342" y="8396259"/>
                </a:cubicBezTo>
                <a:cubicBezTo>
                  <a:pt x="5299523" y="8396259"/>
                  <a:pt x="5312031" y="8336236"/>
                  <a:pt x="5297823" y="8322046"/>
                </a:cubicBezTo>
                <a:cubicBezTo>
                  <a:pt x="5289845" y="8314076"/>
                  <a:pt x="5283200" y="8316753"/>
                  <a:pt x="5278136" y="8329957"/>
                </a:cubicBezTo>
                <a:close/>
                <a:moveTo>
                  <a:pt x="1115749" y="8347223"/>
                </a:moveTo>
                <a:cubicBezTo>
                  <a:pt x="1109427" y="8371337"/>
                  <a:pt x="1139507" y="8408350"/>
                  <a:pt x="1165414" y="8408350"/>
                </a:cubicBezTo>
                <a:cubicBezTo>
                  <a:pt x="1189053" y="8408350"/>
                  <a:pt x="1181550" y="8349806"/>
                  <a:pt x="1156186" y="8336244"/>
                </a:cubicBezTo>
                <a:cubicBezTo>
                  <a:pt x="1124849" y="8319506"/>
                  <a:pt x="1122861" y="8320032"/>
                  <a:pt x="1115749" y="8347223"/>
                </a:cubicBezTo>
                <a:close/>
                <a:moveTo>
                  <a:pt x="4521056" y="8350630"/>
                </a:moveTo>
                <a:cubicBezTo>
                  <a:pt x="4508650" y="8382962"/>
                  <a:pt x="4513196" y="8388654"/>
                  <a:pt x="4565385" y="8406048"/>
                </a:cubicBezTo>
                <a:lnTo>
                  <a:pt x="4604659" y="8419133"/>
                </a:lnTo>
                <a:lnTo>
                  <a:pt x="4612314" y="8388680"/>
                </a:lnTo>
                <a:cubicBezTo>
                  <a:pt x="4621160" y="8353485"/>
                  <a:pt x="4611788" y="8342014"/>
                  <a:pt x="4565181" y="8331036"/>
                </a:cubicBezTo>
                <a:lnTo>
                  <a:pt x="4531618" y="8323134"/>
                </a:lnTo>
                <a:lnTo>
                  <a:pt x="4521056" y="8350630"/>
                </a:lnTo>
                <a:close/>
                <a:moveTo>
                  <a:pt x="4878324" y="8352338"/>
                </a:moveTo>
                <a:cubicBezTo>
                  <a:pt x="4868042" y="8390617"/>
                  <a:pt x="4868883" y="8392877"/>
                  <a:pt x="4896014" y="8399964"/>
                </a:cubicBezTo>
                <a:lnTo>
                  <a:pt x="4920953" y="8406473"/>
                </a:lnTo>
                <a:lnTo>
                  <a:pt x="4930903" y="8380208"/>
                </a:lnTo>
                <a:cubicBezTo>
                  <a:pt x="4942884" y="8348574"/>
                  <a:pt x="4939162" y="8340621"/>
                  <a:pt x="4908607" y="8332642"/>
                </a:cubicBezTo>
                <a:lnTo>
                  <a:pt x="4885265" y="8326541"/>
                </a:lnTo>
                <a:lnTo>
                  <a:pt x="4878324" y="8352338"/>
                </a:lnTo>
                <a:close/>
                <a:moveTo>
                  <a:pt x="5351644" y="8332608"/>
                </a:moveTo>
                <a:cubicBezTo>
                  <a:pt x="5348780" y="8337698"/>
                  <a:pt x="5342858" y="8356816"/>
                  <a:pt x="5338482" y="8375110"/>
                </a:cubicBezTo>
                <a:lnTo>
                  <a:pt x="5330529" y="8408350"/>
                </a:lnTo>
                <a:lnTo>
                  <a:pt x="5347531" y="8408350"/>
                </a:lnTo>
                <a:cubicBezTo>
                  <a:pt x="5365672" y="8408350"/>
                  <a:pt x="5381970" y="8338837"/>
                  <a:pt x="5366114" y="8329056"/>
                </a:cubicBezTo>
                <a:cubicBezTo>
                  <a:pt x="5361025" y="8325912"/>
                  <a:pt x="5354516" y="8327510"/>
                  <a:pt x="5351644" y="8332608"/>
                </a:cubicBezTo>
                <a:close/>
                <a:moveTo>
                  <a:pt x="369063" y="8355499"/>
                </a:moveTo>
                <a:cubicBezTo>
                  <a:pt x="368845" y="8369647"/>
                  <a:pt x="376845" y="8387983"/>
                  <a:pt x="386830" y="8396259"/>
                </a:cubicBezTo>
                <a:lnTo>
                  <a:pt x="404985" y="8411308"/>
                </a:lnTo>
                <a:lnTo>
                  <a:pt x="404985" y="8394016"/>
                </a:lnTo>
                <a:cubicBezTo>
                  <a:pt x="404985" y="8384491"/>
                  <a:pt x="396985" y="8366154"/>
                  <a:pt x="387218" y="8353239"/>
                </a:cubicBezTo>
                <a:lnTo>
                  <a:pt x="369450" y="8329778"/>
                </a:lnTo>
                <a:lnTo>
                  <a:pt x="369063" y="8355499"/>
                </a:lnTo>
                <a:close/>
                <a:moveTo>
                  <a:pt x="1297934" y="8364591"/>
                </a:moveTo>
                <a:lnTo>
                  <a:pt x="1292428" y="8393362"/>
                </a:lnTo>
                <a:lnTo>
                  <a:pt x="1326816" y="8413644"/>
                </a:lnTo>
                <a:cubicBezTo>
                  <a:pt x="1345722" y="8424784"/>
                  <a:pt x="1366625" y="8430562"/>
                  <a:pt x="1373269" y="8426466"/>
                </a:cubicBezTo>
                <a:cubicBezTo>
                  <a:pt x="1396568" y="8412081"/>
                  <a:pt x="1385004" y="8377099"/>
                  <a:pt x="1350200" y="8356561"/>
                </a:cubicBezTo>
                <a:cubicBezTo>
                  <a:pt x="1305378" y="8330119"/>
                  <a:pt x="1304511" y="8330263"/>
                  <a:pt x="1297934" y="8364591"/>
                </a:cubicBezTo>
                <a:close/>
                <a:moveTo>
                  <a:pt x="4974230" y="8357700"/>
                </a:moveTo>
                <a:cubicBezTo>
                  <a:pt x="4957558" y="8374354"/>
                  <a:pt x="4969803" y="8419405"/>
                  <a:pt x="4993009" y="8426772"/>
                </a:cubicBezTo>
                <a:cubicBezTo>
                  <a:pt x="5022978" y="8436272"/>
                  <a:pt x="5024210" y="8435303"/>
                  <a:pt x="5034389" y="8394798"/>
                </a:cubicBezTo>
                <a:lnTo>
                  <a:pt x="5042342" y="8363163"/>
                </a:lnTo>
                <a:lnTo>
                  <a:pt x="5011447" y="8357266"/>
                </a:lnTo>
                <a:cubicBezTo>
                  <a:pt x="4994461" y="8354029"/>
                  <a:pt x="4977705" y="8354216"/>
                  <a:pt x="4974230" y="8357700"/>
                </a:cubicBezTo>
                <a:close/>
                <a:moveTo>
                  <a:pt x="308159" y="8380285"/>
                </a:moveTo>
                <a:cubicBezTo>
                  <a:pt x="308159" y="8394084"/>
                  <a:pt x="317116" y="8412812"/>
                  <a:pt x="328057" y="8421886"/>
                </a:cubicBezTo>
                <a:lnTo>
                  <a:pt x="347955" y="8438371"/>
                </a:lnTo>
                <a:lnTo>
                  <a:pt x="338805" y="8408248"/>
                </a:lnTo>
                <a:cubicBezTo>
                  <a:pt x="325903" y="8365815"/>
                  <a:pt x="308159" y="8349610"/>
                  <a:pt x="308159" y="8380285"/>
                </a:cubicBezTo>
                <a:close/>
                <a:moveTo>
                  <a:pt x="3963326" y="8372085"/>
                </a:moveTo>
                <a:cubicBezTo>
                  <a:pt x="3973310" y="8378526"/>
                  <a:pt x="3986931" y="8383803"/>
                  <a:pt x="3993584" y="8383803"/>
                </a:cubicBezTo>
                <a:cubicBezTo>
                  <a:pt x="4000237" y="8383803"/>
                  <a:pt x="3997518" y="8378526"/>
                  <a:pt x="3987534" y="8372085"/>
                </a:cubicBezTo>
                <a:cubicBezTo>
                  <a:pt x="3977550" y="8365644"/>
                  <a:pt x="3963929" y="8360376"/>
                  <a:pt x="3957276" y="8360376"/>
                </a:cubicBezTo>
                <a:cubicBezTo>
                  <a:pt x="3950614" y="8360376"/>
                  <a:pt x="3953342" y="8365644"/>
                  <a:pt x="3963326" y="8372085"/>
                </a:cubicBezTo>
                <a:close/>
                <a:moveTo>
                  <a:pt x="4640296" y="8392359"/>
                </a:moveTo>
                <a:cubicBezTo>
                  <a:pt x="4625748" y="8430579"/>
                  <a:pt x="4626071" y="8430952"/>
                  <a:pt x="4678048" y="8435167"/>
                </a:cubicBezTo>
                <a:lnTo>
                  <a:pt x="4719760" y="8438566"/>
                </a:lnTo>
                <a:lnTo>
                  <a:pt x="4723456" y="8412786"/>
                </a:lnTo>
                <a:lnTo>
                  <a:pt x="4727144" y="8386989"/>
                </a:lnTo>
                <a:lnTo>
                  <a:pt x="4689697" y="8373963"/>
                </a:lnTo>
                <a:lnTo>
                  <a:pt x="4652251" y="8360929"/>
                </a:lnTo>
                <a:lnTo>
                  <a:pt x="4640296" y="8392359"/>
                </a:lnTo>
                <a:close/>
                <a:moveTo>
                  <a:pt x="513914" y="8393965"/>
                </a:moveTo>
                <a:cubicBezTo>
                  <a:pt x="513914" y="8414316"/>
                  <a:pt x="548178" y="8456699"/>
                  <a:pt x="564626" y="8456699"/>
                </a:cubicBezTo>
                <a:cubicBezTo>
                  <a:pt x="580760" y="8456699"/>
                  <a:pt x="556904" y="8394220"/>
                  <a:pt x="536644" y="8383386"/>
                </a:cubicBezTo>
                <a:lnTo>
                  <a:pt x="513914" y="8371236"/>
                </a:lnTo>
                <a:lnTo>
                  <a:pt x="513914" y="8393965"/>
                </a:lnTo>
                <a:close/>
                <a:moveTo>
                  <a:pt x="1199436" y="8380464"/>
                </a:moveTo>
                <a:cubicBezTo>
                  <a:pt x="1181644" y="8398231"/>
                  <a:pt x="1193862" y="8429619"/>
                  <a:pt x="1223874" y="8443290"/>
                </a:cubicBezTo>
                <a:lnTo>
                  <a:pt x="1256069" y="8457931"/>
                </a:lnTo>
                <a:lnTo>
                  <a:pt x="1266053" y="8442203"/>
                </a:lnTo>
                <a:cubicBezTo>
                  <a:pt x="1271551" y="8433561"/>
                  <a:pt x="1276122" y="8423577"/>
                  <a:pt x="1276233" y="8420026"/>
                </a:cubicBezTo>
                <a:cubicBezTo>
                  <a:pt x="1276573" y="8408240"/>
                  <a:pt x="1207339" y="8372578"/>
                  <a:pt x="1199436" y="8380464"/>
                </a:cubicBezTo>
                <a:close/>
                <a:moveTo>
                  <a:pt x="5063848" y="8404603"/>
                </a:moveTo>
                <a:cubicBezTo>
                  <a:pt x="5049106" y="8443316"/>
                  <a:pt x="5047950" y="8440826"/>
                  <a:pt x="5084751" y="8450054"/>
                </a:cubicBezTo>
                <a:cubicBezTo>
                  <a:pt x="5105637" y="8455288"/>
                  <a:pt x="5120405" y="8452561"/>
                  <a:pt x="5126931" y="8442288"/>
                </a:cubicBezTo>
                <a:cubicBezTo>
                  <a:pt x="5146168" y="8411970"/>
                  <a:pt x="5137747" y="8387074"/>
                  <a:pt x="5106206" y="8381041"/>
                </a:cubicBezTo>
                <a:lnTo>
                  <a:pt x="5075082" y="8375110"/>
                </a:lnTo>
                <a:lnTo>
                  <a:pt x="5063848" y="8404603"/>
                </a:lnTo>
                <a:close/>
                <a:moveTo>
                  <a:pt x="2815288" y="8426322"/>
                </a:moveTo>
                <a:cubicBezTo>
                  <a:pt x="2771800" y="8475775"/>
                  <a:pt x="2747949" y="8552886"/>
                  <a:pt x="2758596" y="8609561"/>
                </a:cubicBezTo>
                <a:cubicBezTo>
                  <a:pt x="2777578" y="8710591"/>
                  <a:pt x="2895603" y="8687479"/>
                  <a:pt x="2947919" y="8572514"/>
                </a:cubicBezTo>
                <a:cubicBezTo>
                  <a:pt x="2993591" y="8472028"/>
                  <a:pt x="2967862" y="8384177"/>
                  <a:pt x="2892764" y="8384177"/>
                </a:cubicBezTo>
                <a:lnTo>
                  <a:pt x="2852336" y="8384177"/>
                </a:lnTo>
                <a:lnTo>
                  <a:pt x="2815288" y="8426322"/>
                </a:lnTo>
                <a:close/>
                <a:moveTo>
                  <a:pt x="441295" y="8416142"/>
                </a:moveTo>
                <a:cubicBezTo>
                  <a:pt x="441295" y="8440129"/>
                  <a:pt x="462379" y="8468790"/>
                  <a:pt x="480025" y="8468790"/>
                </a:cubicBezTo>
                <a:cubicBezTo>
                  <a:pt x="498361" y="8468790"/>
                  <a:pt x="489659" y="8436238"/>
                  <a:pt x="465501" y="8414392"/>
                </a:cubicBezTo>
                <a:lnTo>
                  <a:pt x="441295" y="8392512"/>
                </a:lnTo>
                <a:lnTo>
                  <a:pt x="441295" y="8416142"/>
                </a:lnTo>
                <a:close/>
                <a:moveTo>
                  <a:pt x="1100318" y="8422345"/>
                </a:moveTo>
                <a:lnTo>
                  <a:pt x="1092025" y="8448406"/>
                </a:lnTo>
                <a:lnTo>
                  <a:pt x="1120609" y="8469946"/>
                </a:lnTo>
                <a:lnTo>
                  <a:pt x="1149202" y="8491477"/>
                </a:lnTo>
                <a:lnTo>
                  <a:pt x="1159356" y="8473353"/>
                </a:lnTo>
                <a:cubicBezTo>
                  <a:pt x="1172679" y="8449570"/>
                  <a:pt x="1162508" y="8425098"/>
                  <a:pt x="1132675" y="8409149"/>
                </a:cubicBezTo>
                <a:lnTo>
                  <a:pt x="1108594" y="8396285"/>
                </a:lnTo>
                <a:lnTo>
                  <a:pt x="1100318" y="8422345"/>
                </a:lnTo>
                <a:close/>
                <a:moveTo>
                  <a:pt x="4755142" y="8425948"/>
                </a:moveTo>
                <a:cubicBezTo>
                  <a:pt x="4745710" y="8463471"/>
                  <a:pt x="4746874" y="8465145"/>
                  <a:pt x="4786343" y="8470625"/>
                </a:cubicBezTo>
                <a:lnTo>
                  <a:pt x="4816601" y="8474831"/>
                </a:lnTo>
                <a:lnTo>
                  <a:pt x="4820425" y="8441591"/>
                </a:lnTo>
                <a:cubicBezTo>
                  <a:pt x="4822532" y="8423297"/>
                  <a:pt x="4818903" y="8408350"/>
                  <a:pt x="4812344" y="8408350"/>
                </a:cubicBezTo>
                <a:cubicBezTo>
                  <a:pt x="4805793" y="8408350"/>
                  <a:pt x="4792045" y="8405130"/>
                  <a:pt x="4781797" y="8401204"/>
                </a:cubicBezTo>
                <a:cubicBezTo>
                  <a:pt x="4768796" y="8396225"/>
                  <a:pt x="4760724" y="8403720"/>
                  <a:pt x="4755142" y="8425948"/>
                </a:cubicBezTo>
                <a:close/>
                <a:moveTo>
                  <a:pt x="2867452" y="8428744"/>
                </a:moveTo>
                <a:cubicBezTo>
                  <a:pt x="2814583" y="8481535"/>
                  <a:pt x="2782481" y="8634032"/>
                  <a:pt x="2821525" y="8646778"/>
                </a:cubicBezTo>
                <a:cubicBezTo>
                  <a:pt x="2844459" y="8654340"/>
                  <a:pt x="2882271" y="8604208"/>
                  <a:pt x="2910430" y="8529009"/>
                </a:cubicBezTo>
                <a:cubicBezTo>
                  <a:pt x="2947503" y="8429984"/>
                  <a:pt x="2923142" y="8373122"/>
                  <a:pt x="2867452" y="8428744"/>
                </a:cubicBezTo>
                <a:close/>
                <a:moveTo>
                  <a:pt x="5173647" y="8419448"/>
                </a:moveTo>
                <a:cubicBezTo>
                  <a:pt x="5173647" y="8425548"/>
                  <a:pt x="5170622" y="8438430"/>
                  <a:pt x="5166901" y="8448083"/>
                </a:cubicBezTo>
                <a:cubicBezTo>
                  <a:pt x="5162737" y="8458925"/>
                  <a:pt x="5169365" y="8468017"/>
                  <a:pt x="5184286" y="8471908"/>
                </a:cubicBezTo>
                <a:cubicBezTo>
                  <a:pt x="5198952" y="8475741"/>
                  <a:pt x="5211068" y="8471237"/>
                  <a:pt x="5215224" y="8460420"/>
                </a:cubicBezTo>
                <a:cubicBezTo>
                  <a:pt x="5228156" y="8426772"/>
                  <a:pt x="5222013" y="8408350"/>
                  <a:pt x="5197855" y="8408350"/>
                </a:cubicBezTo>
                <a:cubicBezTo>
                  <a:pt x="5184540" y="8408350"/>
                  <a:pt x="5173647" y="8413338"/>
                  <a:pt x="5173647" y="8419448"/>
                </a:cubicBezTo>
                <a:close/>
                <a:moveTo>
                  <a:pt x="1283642" y="8439883"/>
                </a:moveTo>
                <a:cubicBezTo>
                  <a:pt x="1274083" y="8464762"/>
                  <a:pt x="1282733" y="8477261"/>
                  <a:pt x="1324420" y="8498759"/>
                </a:cubicBezTo>
                <a:lnTo>
                  <a:pt x="1358782" y="8516518"/>
                </a:lnTo>
                <a:lnTo>
                  <a:pt x="1366667" y="8496006"/>
                </a:lnTo>
                <a:cubicBezTo>
                  <a:pt x="1374306" y="8476123"/>
                  <a:pt x="1358646" y="8458109"/>
                  <a:pt x="1310909" y="8431862"/>
                </a:cubicBezTo>
                <a:lnTo>
                  <a:pt x="1290941" y="8420883"/>
                </a:lnTo>
                <a:lnTo>
                  <a:pt x="1283642" y="8439883"/>
                </a:lnTo>
                <a:close/>
                <a:moveTo>
                  <a:pt x="4492659" y="8443477"/>
                </a:moveTo>
                <a:lnTo>
                  <a:pt x="4486303" y="8467745"/>
                </a:lnTo>
                <a:lnTo>
                  <a:pt x="4527157" y="8481213"/>
                </a:lnTo>
                <a:cubicBezTo>
                  <a:pt x="4570976" y="8495658"/>
                  <a:pt x="4592695" y="8489540"/>
                  <a:pt x="4592695" y="8462740"/>
                </a:cubicBezTo>
                <a:cubicBezTo>
                  <a:pt x="4592695" y="8442390"/>
                  <a:pt x="4585226" y="8437648"/>
                  <a:pt x="4536776" y="8427290"/>
                </a:cubicBezTo>
                <a:lnTo>
                  <a:pt x="4499015" y="8419201"/>
                </a:lnTo>
                <a:lnTo>
                  <a:pt x="4492659" y="8443477"/>
                </a:lnTo>
                <a:close/>
                <a:moveTo>
                  <a:pt x="4853699" y="8440886"/>
                </a:moveTo>
                <a:cubicBezTo>
                  <a:pt x="4841192" y="8473412"/>
                  <a:pt x="4846604" y="8490075"/>
                  <a:pt x="4871806" y="8496660"/>
                </a:cubicBezTo>
                <a:lnTo>
                  <a:pt x="4896745" y="8503177"/>
                </a:lnTo>
                <a:lnTo>
                  <a:pt x="4906695" y="8476914"/>
                </a:lnTo>
                <a:cubicBezTo>
                  <a:pt x="4918693" y="8445219"/>
                  <a:pt x="4914963" y="8437325"/>
                  <a:pt x="4884135" y="8429270"/>
                </a:cubicBezTo>
                <a:cubicBezTo>
                  <a:pt x="4869988" y="8425574"/>
                  <a:pt x="4857786" y="8430230"/>
                  <a:pt x="4853699" y="8440886"/>
                </a:cubicBezTo>
                <a:close/>
                <a:moveTo>
                  <a:pt x="5253893" y="8447632"/>
                </a:moveTo>
                <a:cubicBezTo>
                  <a:pt x="5243170" y="8487628"/>
                  <a:pt x="5244403" y="8492964"/>
                  <a:pt x="5264421" y="8492964"/>
                </a:cubicBezTo>
                <a:cubicBezTo>
                  <a:pt x="5274405" y="8492964"/>
                  <a:pt x="5282571" y="8485249"/>
                  <a:pt x="5282571" y="8475817"/>
                </a:cubicBezTo>
                <a:cubicBezTo>
                  <a:pt x="5282571" y="8466394"/>
                  <a:pt x="5285877" y="8450071"/>
                  <a:pt x="5289921" y="8439560"/>
                </a:cubicBezTo>
                <a:cubicBezTo>
                  <a:pt x="5294595" y="8427384"/>
                  <a:pt x="5290711" y="8420433"/>
                  <a:pt x="5279232" y="8420433"/>
                </a:cubicBezTo>
                <a:cubicBezTo>
                  <a:pt x="5269307" y="8420433"/>
                  <a:pt x="5257904" y="8432677"/>
                  <a:pt x="5253893" y="8447632"/>
                </a:cubicBezTo>
                <a:close/>
                <a:moveTo>
                  <a:pt x="380779" y="8453733"/>
                </a:moveTo>
                <a:cubicBezTo>
                  <a:pt x="380779" y="8467031"/>
                  <a:pt x="388949" y="8484680"/>
                  <a:pt x="398934" y="8492964"/>
                </a:cubicBezTo>
                <a:lnTo>
                  <a:pt x="417088" y="8508021"/>
                </a:lnTo>
                <a:lnTo>
                  <a:pt x="417088" y="8483838"/>
                </a:lnTo>
                <a:cubicBezTo>
                  <a:pt x="417088" y="8470541"/>
                  <a:pt x="408918" y="8452892"/>
                  <a:pt x="398934" y="8444608"/>
                </a:cubicBezTo>
                <a:lnTo>
                  <a:pt x="380779" y="8429559"/>
                </a:lnTo>
                <a:lnTo>
                  <a:pt x="380779" y="8453733"/>
                </a:lnTo>
                <a:close/>
                <a:moveTo>
                  <a:pt x="5326960" y="8440588"/>
                </a:moveTo>
                <a:cubicBezTo>
                  <a:pt x="5314953" y="8452561"/>
                  <a:pt x="5317188" y="8505047"/>
                  <a:pt x="5329696" y="8505047"/>
                </a:cubicBezTo>
                <a:cubicBezTo>
                  <a:pt x="5341761" y="8505047"/>
                  <a:pt x="5355196" y="8475885"/>
                  <a:pt x="5355196" y="8449663"/>
                </a:cubicBezTo>
                <a:cubicBezTo>
                  <a:pt x="5355196" y="8431632"/>
                  <a:pt x="5340606" y="8426942"/>
                  <a:pt x="5326960" y="8440588"/>
                </a:cubicBezTo>
                <a:close/>
                <a:moveTo>
                  <a:pt x="321195" y="8456699"/>
                </a:moveTo>
                <a:cubicBezTo>
                  <a:pt x="321280" y="8466674"/>
                  <a:pt x="328832" y="8491146"/>
                  <a:pt x="337982" y="8511080"/>
                </a:cubicBezTo>
                <a:lnTo>
                  <a:pt x="354611" y="8547362"/>
                </a:lnTo>
                <a:lnTo>
                  <a:pt x="355592" y="8516433"/>
                </a:lnTo>
                <a:cubicBezTo>
                  <a:pt x="356125" y="8499439"/>
                  <a:pt x="348572" y="8474942"/>
                  <a:pt x="338805" y="8462027"/>
                </a:cubicBezTo>
                <a:lnTo>
                  <a:pt x="321038" y="8438566"/>
                </a:lnTo>
                <a:lnTo>
                  <a:pt x="321195" y="8456699"/>
                </a:lnTo>
                <a:close/>
                <a:moveTo>
                  <a:pt x="522616" y="8481264"/>
                </a:moveTo>
                <a:cubicBezTo>
                  <a:pt x="526150" y="8494765"/>
                  <a:pt x="539258" y="8511250"/>
                  <a:pt x="551736" y="8517963"/>
                </a:cubicBezTo>
                <a:lnTo>
                  <a:pt x="574430" y="8530028"/>
                </a:lnTo>
                <a:lnTo>
                  <a:pt x="574430" y="8513374"/>
                </a:lnTo>
                <a:cubicBezTo>
                  <a:pt x="574430" y="8497399"/>
                  <a:pt x="537649" y="8456699"/>
                  <a:pt x="523173" y="8456699"/>
                </a:cubicBezTo>
                <a:cubicBezTo>
                  <a:pt x="519324" y="8456699"/>
                  <a:pt x="519070" y="8467745"/>
                  <a:pt x="522616" y="8481264"/>
                </a:cubicBezTo>
                <a:close/>
                <a:moveTo>
                  <a:pt x="1179587" y="8480558"/>
                </a:moveTo>
                <a:cubicBezTo>
                  <a:pt x="1179587" y="8494859"/>
                  <a:pt x="1194160" y="8511930"/>
                  <a:pt x="1215895" y="8523146"/>
                </a:cubicBezTo>
                <a:lnTo>
                  <a:pt x="1252212" y="8541925"/>
                </a:lnTo>
                <a:lnTo>
                  <a:pt x="1252212" y="8515753"/>
                </a:lnTo>
                <a:cubicBezTo>
                  <a:pt x="1252212" y="8488928"/>
                  <a:pt x="1221682" y="8457761"/>
                  <a:pt x="1194721" y="8457090"/>
                </a:cubicBezTo>
                <a:cubicBezTo>
                  <a:pt x="1186402" y="8456869"/>
                  <a:pt x="1179587" y="8467431"/>
                  <a:pt x="1179587" y="8480558"/>
                </a:cubicBezTo>
                <a:close/>
                <a:moveTo>
                  <a:pt x="4612094" y="8475953"/>
                </a:moveTo>
                <a:cubicBezTo>
                  <a:pt x="4602339" y="8501308"/>
                  <a:pt x="4612153" y="8511505"/>
                  <a:pt x="4656499" y="8521871"/>
                </a:cubicBezTo>
                <a:lnTo>
                  <a:pt x="4690054" y="8529858"/>
                </a:lnTo>
                <a:lnTo>
                  <a:pt x="4697446" y="8510570"/>
                </a:lnTo>
                <a:cubicBezTo>
                  <a:pt x="4706538" y="8486906"/>
                  <a:pt x="4693172" y="8472894"/>
                  <a:pt x="4651826" y="8462698"/>
                </a:cubicBezTo>
                <a:lnTo>
                  <a:pt x="4620174" y="8454898"/>
                </a:lnTo>
                <a:lnTo>
                  <a:pt x="4612094" y="8475953"/>
                </a:lnTo>
                <a:close/>
                <a:moveTo>
                  <a:pt x="4943683" y="8486915"/>
                </a:moveTo>
                <a:cubicBezTo>
                  <a:pt x="4943683" y="8503518"/>
                  <a:pt x="4948688" y="8517113"/>
                  <a:pt x="4954797" y="8517113"/>
                </a:cubicBezTo>
                <a:cubicBezTo>
                  <a:pt x="4960907" y="8517113"/>
                  <a:pt x="4973813" y="8520172"/>
                  <a:pt x="4983466" y="8523910"/>
                </a:cubicBezTo>
                <a:cubicBezTo>
                  <a:pt x="5005822" y="8532407"/>
                  <a:pt x="5021669" y="8479675"/>
                  <a:pt x="5000715" y="8466386"/>
                </a:cubicBezTo>
                <a:cubicBezTo>
                  <a:pt x="4969667" y="8446681"/>
                  <a:pt x="4943683" y="8456036"/>
                  <a:pt x="4943683" y="8486915"/>
                </a:cubicBezTo>
                <a:close/>
                <a:moveTo>
                  <a:pt x="3022795" y="8495981"/>
                </a:moveTo>
                <a:cubicBezTo>
                  <a:pt x="2981372" y="8541245"/>
                  <a:pt x="2958761" y="8597580"/>
                  <a:pt x="2958761" y="8655530"/>
                </a:cubicBezTo>
                <a:lnTo>
                  <a:pt x="2958761" y="8710506"/>
                </a:lnTo>
                <a:lnTo>
                  <a:pt x="2982969" y="8734722"/>
                </a:lnTo>
                <a:cubicBezTo>
                  <a:pt x="3018759" y="8770496"/>
                  <a:pt x="3052951" y="8764377"/>
                  <a:pt x="3104265" y="8713140"/>
                </a:cubicBezTo>
                <a:cubicBezTo>
                  <a:pt x="3175445" y="8642020"/>
                  <a:pt x="3194674" y="8536911"/>
                  <a:pt x="3145476" y="8487764"/>
                </a:cubicBezTo>
                <a:cubicBezTo>
                  <a:pt x="3117079" y="8459409"/>
                  <a:pt x="3052314" y="8463743"/>
                  <a:pt x="3022795" y="8495981"/>
                </a:cubicBezTo>
                <a:close/>
                <a:moveTo>
                  <a:pt x="453398" y="8500034"/>
                </a:moveTo>
                <a:cubicBezTo>
                  <a:pt x="453398" y="8513544"/>
                  <a:pt x="461204" y="8535126"/>
                  <a:pt x="470742" y="8548042"/>
                </a:cubicBezTo>
                <a:lnTo>
                  <a:pt x="488074" y="8571494"/>
                </a:lnTo>
                <a:lnTo>
                  <a:pt x="503577" y="8556284"/>
                </a:lnTo>
                <a:lnTo>
                  <a:pt x="519082" y="8540989"/>
                </a:lnTo>
                <a:lnTo>
                  <a:pt x="486246" y="8508191"/>
                </a:lnTo>
                <a:lnTo>
                  <a:pt x="453398" y="8475375"/>
                </a:lnTo>
                <a:lnTo>
                  <a:pt x="453398" y="8500034"/>
                </a:lnTo>
                <a:close/>
                <a:moveTo>
                  <a:pt x="1091626" y="8520172"/>
                </a:moveTo>
                <a:cubicBezTo>
                  <a:pt x="1088329" y="8541754"/>
                  <a:pt x="1086349" y="8560108"/>
                  <a:pt x="1087233" y="8560958"/>
                </a:cubicBezTo>
                <a:cubicBezTo>
                  <a:pt x="1088100" y="8561807"/>
                  <a:pt x="1100896" y="8566226"/>
                  <a:pt x="1115647" y="8570729"/>
                </a:cubicBezTo>
                <a:lnTo>
                  <a:pt x="1142472" y="8578972"/>
                </a:lnTo>
                <a:lnTo>
                  <a:pt x="1150400" y="8547447"/>
                </a:lnTo>
                <a:lnTo>
                  <a:pt x="1158311" y="8515923"/>
                </a:lnTo>
                <a:lnTo>
                  <a:pt x="1135666" y="8498759"/>
                </a:lnTo>
                <a:cubicBezTo>
                  <a:pt x="1103037" y="8474092"/>
                  <a:pt x="1098305" y="8476387"/>
                  <a:pt x="1091626" y="8520172"/>
                </a:cubicBezTo>
                <a:close/>
                <a:moveTo>
                  <a:pt x="5036998" y="8505047"/>
                </a:moveTo>
                <a:lnTo>
                  <a:pt x="5030336" y="8530538"/>
                </a:lnTo>
                <a:lnTo>
                  <a:pt x="5061597" y="8542434"/>
                </a:lnTo>
                <a:cubicBezTo>
                  <a:pt x="5097760" y="8556114"/>
                  <a:pt x="5117524" y="8542944"/>
                  <a:pt x="5111135" y="8509381"/>
                </a:cubicBezTo>
                <a:cubicBezTo>
                  <a:pt x="5108518" y="8495607"/>
                  <a:pt x="5094633" y="8485495"/>
                  <a:pt x="5075268" y="8483244"/>
                </a:cubicBezTo>
                <a:lnTo>
                  <a:pt x="5043668" y="8479573"/>
                </a:lnTo>
                <a:lnTo>
                  <a:pt x="5036998" y="8505047"/>
                </a:lnTo>
                <a:close/>
                <a:moveTo>
                  <a:pt x="3057123" y="8523995"/>
                </a:moveTo>
                <a:cubicBezTo>
                  <a:pt x="3025582" y="8564017"/>
                  <a:pt x="2988900" y="8677027"/>
                  <a:pt x="2998944" y="8703199"/>
                </a:cubicBezTo>
                <a:cubicBezTo>
                  <a:pt x="3003056" y="8713905"/>
                  <a:pt x="3017765" y="8722657"/>
                  <a:pt x="3031632" y="8722657"/>
                </a:cubicBezTo>
                <a:lnTo>
                  <a:pt x="3056860" y="8722657"/>
                </a:lnTo>
                <a:lnTo>
                  <a:pt x="3093397" y="8644654"/>
                </a:lnTo>
                <a:cubicBezTo>
                  <a:pt x="3132322" y="8561553"/>
                  <a:pt x="3135899" y="8501818"/>
                  <a:pt x="3102345" y="8495462"/>
                </a:cubicBezTo>
                <a:cubicBezTo>
                  <a:pt x="3091451" y="8493397"/>
                  <a:pt x="3071101" y="8506237"/>
                  <a:pt x="3057123" y="8523995"/>
                </a:cubicBezTo>
                <a:close/>
                <a:moveTo>
                  <a:pt x="4471663" y="8502753"/>
                </a:moveTo>
                <a:cubicBezTo>
                  <a:pt x="4471663" y="8509550"/>
                  <a:pt x="4468731" y="8522806"/>
                  <a:pt x="4465145" y="8532153"/>
                </a:cubicBezTo>
                <a:cubicBezTo>
                  <a:pt x="4460718" y="8543624"/>
                  <a:pt x="4473175" y="8553480"/>
                  <a:pt x="4503986" y="8562997"/>
                </a:cubicBezTo>
                <a:lnTo>
                  <a:pt x="4549343" y="8576847"/>
                </a:lnTo>
                <a:lnTo>
                  <a:pt x="4558732" y="8562147"/>
                </a:lnTo>
                <a:cubicBezTo>
                  <a:pt x="4575386" y="8535891"/>
                  <a:pt x="4569149" y="8519917"/>
                  <a:pt x="4539350" y="8512439"/>
                </a:cubicBezTo>
                <a:cubicBezTo>
                  <a:pt x="4523325" y="8508446"/>
                  <a:pt x="4501547" y="8501818"/>
                  <a:pt x="4490943" y="8497740"/>
                </a:cubicBezTo>
                <a:cubicBezTo>
                  <a:pt x="4480338" y="8493695"/>
                  <a:pt x="4471663" y="8495947"/>
                  <a:pt x="4471663" y="8502753"/>
                </a:cubicBezTo>
                <a:close/>
                <a:moveTo>
                  <a:pt x="4730220" y="8511080"/>
                </a:moveTo>
                <a:cubicBezTo>
                  <a:pt x="4721553" y="8533597"/>
                  <a:pt x="4743110" y="8552886"/>
                  <a:pt x="4777268" y="8553225"/>
                </a:cubicBezTo>
                <a:cubicBezTo>
                  <a:pt x="4790438" y="8553310"/>
                  <a:pt x="4798443" y="8544303"/>
                  <a:pt x="4798443" y="8529263"/>
                </a:cubicBezTo>
                <a:cubicBezTo>
                  <a:pt x="4798443" y="8515923"/>
                  <a:pt x="4793446" y="8505047"/>
                  <a:pt x="4787337" y="8505047"/>
                </a:cubicBezTo>
                <a:cubicBezTo>
                  <a:pt x="4781228" y="8505047"/>
                  <a:pt x="4767658" y="8501733"/>
                  <a:pt x="4757173" y="8497740"/>
                </a:cubicBezTo>
                <a:cubicBezTo>
                  <a:pt x="4745523" y="8493287"/>
                  <a:pt x="4735063" y="8498419"/>
                  <a:pt x="4730220" y="8511080"/>
                </a:cubicBezTo>
                <a:close/>
                <a:moveTo>
                  <a:pt x="1271602" y="8513884"/>
                </a:moveTo>
                <a:cubicBezTo>
                  <a:pt x="1255662" y="8529858"/>
                  <a:pt x="1266104" y="8549232"/>
                  <a:pt x="1302004" y="8570389"/>
                </a:cubicBezTo>
                <a:lnTo>
                  <a:pt x="1339706" y="8592652"/>
                </a:lnTo>
                <a:lnTo>
                  <a:pt x="1350234" y="8576082"/>
                </a:lnTo>
                <a:cubicBezTo>
                  <a:pt x="1356029" y="8566905"/>
                  <a:pt x="1360847" y="8556369"/>
                  <a:pt x="1360957" y="8552630"/>
                </a:cubicBezTo>
                <a:cubicBezTo>
                  <a:pt x="1361263" y="8541414"/>
                  <a:pt x="1279504" y="8505982"/>
                  <a:pt x="1271602" y="8513884"/>
                </a:cubicBezTo>
                <a:close/>
                <a:moveTo>
                  <a:pt x="5155225" y="8530028"/>
                </a:moveTo>
                <a:cubicBezTo>
                  <a:pt x="5149873" y="8546852"/>
                  <a:pt x="5152796" y="8560193"/>
                  <a:pt x="5163272" y="8566821"/>
                </a:cubicBezTo>
                <a:cubicBezTo>
                  <a:pt x="5188917" y="8583050"/>
                  <a:pt x="5197855" y="8579566"/>
                  <a:pt x="5197855" y="8553395"/>
                </a:cubicBezTo>
                <a:cubicBezTo>
                  <a:pt x="5197855" y="8540140"/>
                  <a:pt x="5198144" y="8525185"/>
                  <a:pt x="5198493" y="8520172"/>
                </a:cubicBezTo>
                <a:cubicBezTo>
                  <a:pt x="5200065" y="8497909"/>
                  <a:pt x="5162737" y="8506406"/>
                  <a:pt x="5155225" y="8530028"/>
                </a:cubicBezTo>
                <a:close/>
                <a:moveTo>
                  <a:pt x="393281" y="8525610"/>
                </a:moveTo>
                <a:cubicBezTo>
                  <a:pt x="392676" y="8547617"/>
                  <a:pt x="419581" y="8601744"/>
                  <a:pt x="431140" y="8601744"/>
                </a:cubicBezTo>
                <a:cubicBezTo>
                  <a:pt x="436720" y="8601744"/>
                  <a:pt x="441295" y="8594181"/>
                  <a:pt x="441295" y="8584920"/>
                </a:cubicBezTo>
                <a:cubicBezTo>
                  <a:pt x="441295" y="8564187"/>
                  <a:pt x="393838" y="8505557"/>
                  <a:pt x="393281" y="8525610"/>
                </a:cubicBezTo>
                <a:close/>
                <a:moveTo>
                  <a:pt x="4829669" y="8537081"/>
                </a:moveTo>
                <a:cubicBezTo>
                  <a:pt x="4825761" y="8547277"/>
                  <a:pt x="4825642" y="8560533"/>
                  <a:pt x="4829381" y="8566566"/>
                </a:cubicBezTo>
                <a:cubicBezTo>
                  <a:pt x="4838617" y="8581521"/>
                  <a:pt x="4883167" y="8580586"/>
                  <a:pt x="4883167" y="8565461"/>
                </a:cubicBezTo>
                <a:cubicBezTo>
                  <a:pt x="4883167" y="8558834"/>
                  <a:pt x="4883566" y="8549572"/>
                  <a:pt x="4884067" y="8544898"/>
                </a:cubicBezTo>
                <a:cubicBezTo>
                  <a:pt x="4884561" y="8540310"/>
                  <a:pt x="4874118" y="8532492"/>
                  <a:pt x="4860862" y="8527564"/>
                </a:cubicBezTo>
                <a:cubicBezTo>
                  <a:pt x="4844301" y="8521446"/>
                  <a:pt x="4834538" y="8524420"/>
                  <a:pt x="4829669" y="8537081"/>
                </a:cubicBezTo>
                <a:close/>
                <a:moveTo>
                  <a:pt x="5242431" y="8525015"/>
                </a:moveTo>
                <a:cubicBezTo>
                  <a:pt x="5237893" y="8529519"/>
                  <a:pt x="5234163" y="8546428"/>
                  <a:pt x="5234163" y="8562487"/>
                </a:cubicBezTo>
                <a:cubicBezTo>
                  <a:pt x="5234163" y="8595966"/>
                  <a:pt x="5262000" y="8594096"/>
                  <a:pt x="5268585" y="8560193"/>
                </a:cubicBezTo>
                <a:cubicBezTo>
                  <a:pt x="5273216" y="8536316"/>
                  <a:pt x="5255279" y="8512185"/>
                  <a:pt x="5242431" y="8525015"/>
                </a:cubicBezTo>
                <a:close/>
                <a:moveTo>
                  <a:pt x="1167488" y="8553395"/>
                </a:moveTo>
                <a:cubicBezTo>
                  <a:pt x="1167488" y="8566736"/>
                  <a:pt x="1171566" y="8577612"/>
                  <a:pt x="1176562" y="8577782"/>
                </a:cubicBezTo>
                <a:cubicBezTo>
                  <a:pt x="1181559" y="8577867"/>
                  <a:pt x="1197890" y="8581181"/>
                  <a:pt x="1212870" y="8585174"/>
                </a:cubicBezTo>
                <a:lnTo>
                  <a:pt x="1240103" y="8592482"/>
                </a:lnTo>
                <a:lnTo>
                  <a:pt x="1240103" y="8574893"/>
                </a:lnTo>
                <a:cubicBezTo>
                  <a:pt x="1240103" y="8565206"/>
                  <a:pt x="1226236" y="8550931"/>
                  <a:pt x="1209276" y="8543284"/>
                </a:cubicBezTo>
                <a:cubicBezTo>
                  <a:pt x="1168779" y="8524845"/>
                  <a:pt x="1167488" y="8525100"/>
                  <a:pt x="1167488" y="8553395"/>
                </a:cubicBezTo>
                <a:close/>
                <a:moveTo>
                  <a:pt x="5314512" y="8537591"/>
                </a:moveTo>
                <a:cubicBezTo>
                  <a:pt x="5302820" y="8549317"/>
                  <a:pt x="5305241" y="8601744"/>
                  <a:pt x="5317469" y="8601744"/>
                </a:cubicBezTo>
                <a:cubicBezTo>
                  <a:pt x="5330894" y="8601744"/>
                  <a:pt x="5342968" y="8542689"/>
                  <a:pt x="5331047" y="8535297"/>
                </a:cubicBezTo>
                <a:cubicBezTo>
                  <a:pt x="5326220" y="8532323"/>
                  <a:pt x="5318777" y="8533342"/>
                  <a:pt x="5314512" y="8537591"/>
                </a:cubicBezTo>
                <a:close/>
                <a:moveTo>
                  <a:pt x="4587936" y="8560448"/>
                </a:moveTo>
                <a:cubicBezTo>
                  <a:pt x="4577638" y="8587299"/>
                  <a:pt x="4576593" y="8585939"/>
                  <a:pt x="4618704" y="8600554"/>
                </a:cubicBezTo>
                <a:cubicBezTo>
                  <a:pt x="4669925" y="8618398"/>
                  <a:pt x="4673578" y="8617718"/>
                  <a:pt x="4681098" y="8588998"/>
                </a:cubicBezTo>
                <a:lnTo>
                  <a:pt x="4687590" y="8564187"/>
                </a:lnTo>
                <a:lnTo>
                  <a:pt x="4657519" y="8552715"/>
                </a:lnTo>
                <a:cubicBezTo>
                  <a:pt x="4614719" y="8536486"/>
                  <a:pt x="4596357" y="8538525"/>
                  <a:pt x="4587936" y="8560448"/>
                </a:cubicBezTo>
                <a:close/>
                <a:moveTo>
                  <a:pt x="4925737" y="8563252"/>
                </a:moveTo>
                <a:cubicBezTo>
                  <a:pt x="4921862" y="8573363"/>
                  <a:pt x="4923723" y="8586619"/>
                  <a:pt x="4929901" y="8592822"/>
                </a:cubicBezTo>
                <a:cubicBezTo>
                  <a:pt x="4946470" y="8609391"/>
                  <a:pt x="4985200" y="8598430"/>
                  <a:pt x="4989533" y="8575913"/>
                </a:cubicBezTo>
                <a:cubicBezTo>
                  <a:pt x="4994640" y="8549401"/>
                  <a:pt x="4935577" y="8537676"/>
                  <a:pt x="4925737" y="8563252"/>
                </a:cubicBezTo>
                <a:close/>
                <a:moveTo>
                  <a:pt x="1373244" y="8583390"/>
                </a:moveTo>
                <a:lnTo>
                  <a:pt x="1373244" y="8613129"/>
                </a:lnTo>
                <a:lnTo>
                  <a:pt x="1442835" y="8632503"/>
                </a:lnTo>
                <a:cubicBezTo>
                  <a:pt x="1481114" y="8643209"/>
                  <a:pt x="1530499" y="8657484"/>
                  <a:pt x="1552574" y="8664282"/>
                </a:cubicBezTo>
                <a:cubicBezTo>
                  <a:pt x="1626609" y="8687139"/>
                  <a:pt x="1603140" y="8667596"/>
                  <a:pt x="1487750" y="8610411"/>
                </a:cubicBezTo>
                <a:lnTo>
                  <a:pt x="1373244" y="8553565"/>
                </a:lnTo>
                <a:lnTo>
                  <a:pt x="1373244" y="8583390"/>
                </a:lnTo>
                <a:close/>
                <a:moveTo>
                  <a:pt x="4713727" y="8577187"/>
                </a:moveTo>
                <a:cubicBezTo>
                  <a:pt x="4713727" y="8582965"/>
                  <a:pt x="4710676" y="8595625"/>
                  <a:pt x="4706946" y="8605312"/>
                </a:cubicBezTo>
                <a:cubicBezTo>
                  <a:pt x="4697812" y="8629104"/>
                  <a:pt x="4761676" y="8646013"/>
                  <a:pt x="4775934" y="8623581"/>
                </a:cubicBezTo>
                <a:cubicBezTo>
                  <a:pt x="4791900" y="8598430"/>
                  <a:pt x="4788586" y="8592822"/>
                  <a:pt x="4750035" y="8579396"/>
                </a:cubicBezTo>
                <a:cubicBezTo>
                  <a:pt x="4730067" y="8572429"/>
                  <a:pt x="4713727" y="8571494"/>
                  <a:pt x="4713727" y="8577187"/>
                </a:cubicBezTo>
                <a:close/>
                <a:moveTo>
                  <a:pt x="5023122" y="8574808"/>
                </a:moveTo>
                <a:cubicBezTo>
                  <a:pt x="5004361" y="8593501"/>
                  <a:pt x="5018890" y="8623581"/>
                  <a:pt x="5049548" y="8629444"/>
                </a:cubicBezTo>
                <a:cubicBezTo>
                  <a:pt x="5081930" y="8635647"/>
                  <a:pt x="5104473" y="8619927"/>
                  <a:pt x="5097021" y="8596390"/>
                </a:cubicBezTo>
                <a:cubicBezTo>
                  <a:pt x="5092662" y="8582625"/>
                  <a:pt x="5032775" y="8565121"/>
                  <a:pt x="5023122" y="8574808"/>
                </a:cubicBezTo>
                <a:close/>
                <a:moveTo>
                  <a:pt x="5488327" y="8608796"/>
                </a:moveTo>
                <a:cubicBezTo>
                  <a:pt x="5488327" y="8663432"/>
                  <a:pt x="5516903" y="8659269"/>
                  <a:pt x="5522375" y="8603868"/>
                </a:cubicBezTo>
                <a:lnTo>
                  <a:pt x="5526173" y="8565461"/>
                </a:lnTo>
                <a:lnTo>
                  <a:pt x="5507250" y="8565461"/>
                </a:lnTo>
                <a:lnTo>
                  <a:pt x="5488327" y="8565461"/>
                </a:lnTo>
                <a:lnTo>
                  <a:pt x="5488327" y="8608796"/>
                </a:lnTo>
                <a:close/>
                <a:moveTo>
                  <a:pt x="927344" y="8596985"/>
                </a:moveTo>
                <a:cubicBezTo>
                  <a:pt x="932816" y="8625620"/>
                  <a:pt x="985939" y="8636242"/>
                  <a:pt x="985939" y="8608626"/>
                </a:cubicBezTo>
                <a:cubicBezTo>
                  <a:pt x="985939" y="8598175"/>
                  <a:pt x="980943" y="8589678"/>
                  <a:pt x="974825" y="8589678"/>
                </a:cubicBezTo>
                <a:cubicBezTo>
                  <a:pt x="968716" y="8589678"/>
                  <a:pt x="954543" y="8586109"/>
                  <a:pt x="943335" y="8581860"/>
                </a:cubicBezTo>
                <a:lnTo>
                  <a:pt x="922968" y="8574043"/>
                </a:lnTo>
                <a:lnTo>
                  <a:pt x="927344" y="8596985"/>
                </a:lnTo>
                <a:close/>
                <a:moveTo>
                  <a:pt x="1257361" y="8588233"/>
                </a:moveTo>
                <a:cubicBezTo>
                  <a:pt x="1260998" y="8594096"/>
                  <a:pt x="1278909" y="8601744"/>
                  <a:pt x="1297187" y="8605227"/>
                </a:cubicBezTo>
                <a:lnTo>
                  <a:pt x="1330419" y="8611515"/>
                </a:lnTo>
                <a:lnTo>
                  <a:pt x="1307154" y="8594521"/>
                </a:lnTo>
                <a:cubicBezTo>
                  <a:pt x="1281484" y="8575828"/>
                  <a:pt x="1246969" y="8571409"/>
                  <a:pt x="1257361" y="8588233"/>
                </a:cubicBezTo>
                <a:close/>
                <a:moveTo>
                  <a:pt x="4442696" y="8596730"/>
                </a:moveTo>
                <a:cubicBezTo>
                  <a:pt x="4430571" y="8628254"/>
                  <a:pt x="4433519" y="8632503"/>
                  <a:pt x="4479199" y="8648987"/>
                </a:cubicBezTo>
                <a:lnTo>
                  <a:pt x="4523062" y="8664877"/>
                </a:lnTo>
                <a:lnTo>
                  <a:pt x="4533479" y="8648392"/>
                </a:lnTo>
                <a:cubicBezTo>
                  <a:pt x="4551577" y="8619842"/>
                  <a:pt x="4545281" y="8601574"/>
                  <a:pt x="4513239" y="8589338"/>
                </a:cubicBezTo>
                <a:cubicBezTo>
                  <a:pt x="4469479" y="8572768"/>
                  <a:pt x="4451168" y="8574638"/>
                  <a:pt x="4442696" y="8596730"/>
                </a:cubicBezTo>
                <a:close/>
                <a:moveTo>
                  <a:pt x="565353" y="8598345"/>
                </a:moveTo>
                <a:cubicBezTo>
                  <a:pt x="557038" y="8601319"/>
                  <a:pt x="550224" y="8611430"/>
                  <a:pt x="550224" y="8620862"/>
                </a:cubicBezTo>
                <a:cubicBezTo>
                  <a:pt x="550224" y="8642614"/>
                  <a:pt x="559483" y="8642614"/>
                  <a:pt x="581438" y="8620692"/>
                </a:cubicBezTo>
                <a:cubicBezTo>
                  <a:pt x="599908" y="8602168"/>
                  <a:pt x="590600" y="8589338"/>
                  <a:pt x="565353" y="8598345"/>
                </a:cubicBezTo>
                <a:close/>
                <a:moveTo>
                  <a:pt x="1013172" y="8616868"/>
                </a:moveTo>
                <a:cubicBezTo>
                  <a:pt x="1020794" y="8639725"/>
                  <a:pt x="1058555" y="8642954"/>
                  <a:pt x="1058555" y="8620777"/>
                </a:cubicBezTo>
                <a:cubicBezTo>
                  <a:pt x="1058555" y="8609561"/>
                  <a:pt x="1048206" y="8601744"/>
                  <a:pt x="1033344" y="8601744"/>
                </a:cubicBezTo>
                <a:cubicBezTo>
                  <a:pt x="1018560" y="8601744"/>
                  <a:pt x="1010207" y="8608031"/>
                  <a:pt x="1013172" y="8616868"/>
                </a:cubicBezTo>
                <a:close/>
                <a:moveTo>
                  <a:pt x="4806846" y="8626640"/>
                </a:moveTo>
                <a:lnTo>
                  <a:pt x="4800321" y="8651536"/>
                </a:lnTo>
                <a:lnTo>
                  <a:pt x="4826619" y="8661478"/>
                </a:lnTo>
                <a:cubicBezTo>
                  <a:pt x="4841072" y="8667001"/>
                  <a:pt x="4856987" y="8669040"/>
                  <a:pt x="4861992" y="8666066"/>
                </a:cubicBezTo>
                <a:cubicBezTo>
                  <a:pt x="4878460" y="8656380"/>
                  <a:pt x="4871432" y="8616528"/>
                  <a:pt x="4851923" y="8609051"/>
                </a:cubicBezTo>
                <a:cubicBezTo>
                  <a:pt x="4821223" y="8597325"/>
                  <a:pt x="4813771" y="8600214"/>
                  <a:pt x="4806846" y="8626640"/>
                </a:cubicBezTo>
                <a:close/>
                <a:moveTo>
                  <a:pt x="5137339" y="8624601"/>
                </a:moveTo>
                <a:cubicBezTo>
                  <a:pt x="5137339" y="8647627"/>
                  <a:pt x="5164964" y="8666831"/>
                  <a:pt x="5178508" y="8653321"/>
                </a:cubicBezTo>
                <a:cubicBezTo>
                  <a:pt x="5195876" y="8635987"/>
                  <a:pt x="5184625" y="8601744"/>
                  <a:pt x="5161539" y="8601744"/>
                </a:cubicBezTo>
                <a:cubicBezTo>
                  <a:pt x="5145853" y="8601744"/>
                  <a:pt x="5137339" y="8609816"/>
                  <a:pt x="5137339" y="8624601"/>
                </a:cubicBezTo>
                <a:close/>
                <a:moveTo>
                  <a:pt x="1088601" y="8626300"/>
                </a:moveTo>
                <a:cubicBezTo>
                  <a:pt x="1082364" y="8636327"/>
                  <a:pt x="1111016" y="8650092"/>
                  <a:pt x="1138224" y="8650092"/>
                </a:cubicBezTo>
                <a:cubicBezTo>
                  <a:pt x="1147664" y="8650092"/>
                  <a:pt x="1155388" y="8645249"/>
                  <a:pt x="1155388" y="8639386"/>
                </a:cubicBezTo>
                <a:cubicBezTo>
                  <a:pt x="1155388" y="8625705"/>
                  <a:pt x="1096146" y="8614064"/>
                  <a:pt x="1088601" y="8626300"/>
                </a:cubicBezTo>
                <a:close/>
                <a:moveTo>
                  <a:pt x="4568487" y="8623666"/>
                </a:moveTo>
                <a:cubicBezTo>
                  <a:pt x="4568487" y="8630464"/>
                  <a:pt x="4565385" y="8644059"/>
                  <a:pt x="4561596" y="8653916"/>
                </a:cubicBezTo>
                <a:lnTo>
                  <a:pt x="4554721" y="8671844"/>
                </a:lnTo>
                <a:lnTo>
                  <a:pt x="4598719" y="8686375"/>
                </a:lnTo>
                <a:cubicBezTo>
                  <a:pt x="4647654" y="8702519"/>
                  <a:pt x="4647051" y="8702688"/>
                  <a:pt x="4658122" y="8666576"/>
                </a:cubicBezTo>
                <a:lnTo>
                  <a:pt x="4666050" y="8640830"/>
                </a:lnTo>
                <a:lnTo>
                  <a:pt x="4636540" y="8633437"/>
                </a:lnTo>
                <a:cubicBezTo>
                  <a:pt x="4620327" y="8629359"/>
                  <a:pt x="4598371" y="8622731"/>
                  <a:pt x="4587767" y="8618653"/>
                </a:cubicBezTo>
                <a:cubicBezTo>
                  <a:pt x="4577162" y="8614574"/>
                  <a:pt x="4568487" y="8616784"/>
                  <a:pt x="4568487" y="8623666"/>
                </a:cubicBezTo>
                <a:close/>
                <a:moveTo>
                  <a:pt x="5218563" y="8638026"/>
                </a:moveTo>
                <a:cubicBezTo>
                  <a:pt x="5211731" y="8664027"/>
                  <a:pt x="5226661" y="8680341"/>
                  <a:pt x="5246263" y="8668191"/>
                </a:cubicBezTo>
                <a:cubicBezTo>
                  <a:pt x="5264481" y="8656975"/>
                  <a:pt x="5260802" y="8613809"/>
                  <a:pt x="5241632" y="8613809"/>
                </a:cubicBezTo>
                <a:cubicBezTo>
                  <a:pt x="5232421" y="8613809"/>
                  <a:pt x="5222038" y="8624686"/>
                  <a:pt x="5218563" y="8638026"/>
                </a:cubicBezTo>
                <a:close/>
                <a:moveTo>
                  <a:pt x="519518" y="8666576"/>
                </a:moveTo>
                <a:cubicBezTo>
                  <a:pt x="523064" y="8704643"/>
                  <a:pt x="559882" y="8777463"/>
                  <a:pt x="570327" y="8767012"/>
                </a:cubicBezTo>
                <a:cubicBezTo>
                  <a:pt x="572917" y="8764462"/>
                  <a:pt x="564857" y="8738462"/>
                  <a:pt x="552402" y="8709231"/>
                </a:cubicBezTo>
                <a:cubicBezTo>
                  <a:pt x="539960" y="8680002"/>
                  <a:pt x="532105" y="8649327"/>
                  <a:pt x="534949" y="8641000"/>
                </a:cubicBezTo>
                <a:cubicBezTo>
                  <a:pt x="537806" y="8632758"/>
                  <a:pt x="534647" y="8625960"/>
                  <a:pt x="527942" y="8625960"/>
                </a:cubicBezTo>
                <a:cubicBezTo>
                  <a:pt x="521224" y="8625960"/>
                  <a:pt x="517436" y="8644229"/>
                  <a:pt x="519518" y="8666576"/>
                </a:cubicBezTo>
                <a:close/>
                <a:moveTo>
                  <a:pt x="4904231" y="8648732"/>
                </a:moveTo>
                <a:cubicBezTo>
                  <a:pt x="4896388" y="8678642"/>
                  <a:pt x="4903611" y="8686375"/>
                  <a:pt x="4939655" y="8686375"/>
                </a:cubicBezTo>
                <a:lnTo>
                  <a:pt x="4967891" y="8686375"/>
                </a:lnTo>
                <a:lnTo>
                  <a:pt x="4967891" y="8662158"/>
                </a:lnTo>
                <a:cubicBezTo>
                  <a:pt x="4967891" y="8648902"/>
                  <a:pt x="4962895" y="8638026"/>
                  <a:pt x="4956777" y="8638026"/>
                </a:cubicBezTo>
                <a:cubicBezTo>
                  <a:pt x="4950667" y="8638026"/>
                  <a:pt x="4937769" y="8634967"/>
                  <a:pt x="4928108" y="8631313"/>
                </a:cubicBezTo>
                <a:cubicBezTo>
                  <a:pt x="4917240" y="8627150"/>
                  <a:pt x="4908148" y="8633778"/>
                  <a:pt x="4904231" y="8648732"/>
                </a:cubicBezTo>
                <a:close/>
                <a:moveTo>
                  <a:pt x="5291714" y="8656124"/>
                </a:moveTo>
                <a:cubicBezTo>
                  <a:pt x="5287840" y="8676433"/>
                  <a:pt x="5291357" y="8686375"/>
                  <a:pt x="5302412" y="8686375"/>
                </a:cubicBezTo>
                <a:cubicBezTo>
                  <a:pt x="5311911" y="8686375"/>
                  <a:pt x="5318888" y="8673544"/>
                  <a:pt x="5318888" y="8656124"/>
                </a:cubicBezTo>
                <a:cubicBezTo>
                  <a:pt x="5318888" y="8639556"/>
                  <a:pt x="5314070" y="8625960"/>
                  <a:pt x="5308198" y="8625960"/>
                </a:cubicBezTo>
                <a:cubicBezTo>
                  <a:pt x="5302318" y="8625960"/>
                  <a:pt x="5294892" y="8639556"/>
                  <a:pt x="5291714" y="8656124"/>
                </a:cubicBezTo>
                <a:close/>
                <a:moveTo>
                  <a:pt x="595187" y="8646183"/>
                </a:moveTo>
                <a:cubicBezTo>
                  <a:pt x="572384" y="8684080"/>
                  <a:pt x="621669" y="8809497"/>
                  <a:pt x="677537" y="8855805"/>
                </a:cubicBezTo>
                <a:lnTo>
                  <a:pt x="699202" y="8873734"/>
                </a:lnTo>
                <a:lnTo>
                  <a:pt x="677114" y="8831419"/>
                </a:lnTo>
                <a:cubicBezTo>
                  <a:pt x="664974" y="8808137"/>
                  <a:pt x="642922" y="8754690"/>
                  <a:pt x="628108" y="8712630"/>
                </a:cubicBezTo>
                <a:cubicBezTo>
                  <a:pt x="613305" y="8670570"/>
                  <a:pt x="598491" y="8640660"/>
                  <a:pt x="595187" y="8646183"/>
                </a:cubicBezTo>
                <a:close/>
                <a:moveTo>
                  <a:pt x="1167488" y="8648563"/>
                </a:moveTo>
                <a:cubicBezTo>
                  <a:pt x="1167488" y="8654340"/>
                  <a:pt x="1201425" y="8665726"/>
                  <a:pt x="1242916" y="8673884"/>
                </a:cubicBezTo>
                <a:cubicBezTo>
                  <a:pt x="1330648" y="8691133"/>
                  <a:pt x="1627552" y="8778823"/>
                  <a:pt x="1638276" y="8790634"/>
                </a:cubicBezTo>
                <a:cubicBezTo>
                  <a:pt x="1642286" y="8795051"/>
                  <a:pt x="1631945" y="8795221"/>
                  <a:pt x="1615308" y="8790973"/>
                </a:cubicBezTo>
                <a:cubicBezTo>
                  <a:pt x="1598662" y="8786639"/>
                  <a:pt x="1503351" y="8763783"/>
                  <a:pt x="1403502" y="8740161"/>
                </a:cubicBezTo>
                <a:cubicBezTo>
                  <a:pt x="1303644" y="8716453"/>
                  <a:pt x="1212412" y="8694277"/>
                  <a:pt x="1200770" y="8690963"/>
                </a:cubicBezTo>
                <a:cubicBezTo>
                  <a:pt x="1187167" y="8686969"/>
                  <a:pt x="1179587" y="8691302"/>
                  <a:pt x="1179587" y="8703113"/>
                </a:cubicBezTo>
                <a:cubicBezTo>
                  <a:pt x="1179587" y="8719682"/>
                  <a:pt x="1244488" y="8746533"/>
                  <a:pt x="1284874" y="8746703"/>
                </a:cubicBezTo>
                <a:cubicBezTo>
                  <a:pt x="1318013" y="8746874"/>
                  <a:pt x="1815116" y="8895657"/>
                  <a:pt x="1966296" y="8950633"/>
                </a:cubicBezTo>
                <a:cubicBezTo>
                  <a:pt x="2227487" y="9045630"/>
                  <a:pt x="2637700" y="9216506"/>
                  <a:pt x="2627954" y="9226277"/>
                </a:cubicBezTo>
                <a:cubicBezTo>
                  <a:pt x="2625931" y="9228317"/>
                  <a:pt x="2537494" y="9195264"/>
                  <a:pt x="2431451" y="9152778"/>
                </a:cubicBezTo>
                <a:cubicBezTo>
                  <a:pt x="2058370" y="9003569"/>
                  <a:pt x="1817683" y="8920808"/>
                  <a:pt x="1442028" y="8812726"/>
                </a:cubicBezTo>
                <a:lnTo>
                  <a:pt x="1383721" y="8795987"/>
                </a:lnTo>
                <a:lnTo>
                  <a:pt x="1387561" y="8815614"/>
                </a:lnTo>
                <a:lnTo>
                  <a:pt x="1391394" y="8835328"/>
                </a:lnTo>
                <a:lnTo>
                  <a:pt x="1548037" y="8882316"/>
                </a:lnTo>
                <a:cubicBezTo>
                  <a:pt x="1751601" y="8943496"/>
                  <a:pt x="2130723" y="9083357"/>
                  <a:pt x="2420167" y="9204100"/>
                </a:cubicBezTo>
                <a:cubicBezTo>
                  <a:pt x="2673999" y="9310059"/>
                  <a:pt x="2900879" y="9413043"/>
                  <a:pt x="2894489" y="9419416"/>
                </a:cubicBezTo>
                <a:cubicBezTo>
                  <a:pt x="2892229" y="9421625"/>
                  <a:pt x="2819987" y="9393159"/>
                  <a:pt x="2733946" y="9356027"/>
                </a:cubicBezTo>
                <a:cubicBezTo>
                  <a:pt x="2359353" y="9194498"/>
                  <a:pt x="1792047" y="8981647"/>
                  <a:pt x="1526794" y="8903220"/>
                </a:cubicBezTo>
                <a:lnTo>
                  <a:pt x="1492738" y="8893108"/>
                </a:lnTo>
                <a:lnTo>
                  <a:pt x="1496536" y="8912651"/>
                </a:lnTo>
                <a:cubicBezTo>
                  <a:pt x="1498847" y="8924547"/>
                  <a:pt x="1528672" y="8941286"/>
                  <a:pt x="1572942" y="8955561"/>
                </a:cubicBezTo>
                <a:cubicBezTo>
                  <a:pt x="1864306" y="9049369"/>
                  <a:pt x="2643427" y="9355857"/>
                  <a:pt x="2628464" y="9370812"/>
                </a:cubicBezTo>
                <a:cubicBezTo>
                  <a:pt x="2626067" y="9373191"/>
                  <a:pt x="2575484" y="9355518"/>
                  <a:pt x="2516081" y="9331471"/>
                </a:cubicBezTo>
                <a:cubicBezTo>
                  <a:pt x="2143715" y="9180733"/>
                  <a:pt x="1701698" y="9019119"/>
                  <a:pt x="1691068" y="9029740"/>
                </a:cubicBezTo>
                <a:cubicBezTo>
                  <a:pt x="1678934" y="9041806"/>
                  <a:pt x="1710135" y="9067638"/>
                  <a:pt x="1756759" y="9083951"/>
                </a:cubicBezTo>
                <a:cubicBezTo>
                  <a:pt x="1861315" y="9120574"/>
                  <a:pt x="2220970" y="9270122"/>
                  <a:pt x="2216144" y="9274881"/>
                </a:cubicBezTo>
                <a:cubicBezTo>
                  <a:pt x="2213289" y="9277770"/>
                  <a:pt x="2098706" y="9237068"/>
                  <a:pt x="1961529" y="9184472"/>
                </a:cubicBezTo>
                <a:cubicBezTo>
                  <a:pt x="1824361" y="9131875"/>
                  <a:pt x="1712336" y="9092109"/>
                  <a:pt x="1712591" y="9096103"/>
                </a:cubicBezTo>
                <a:cubicBezTo>
                  <a:pt x="1712846" y="9100096"/>
                  <a:pt x="1741447" y="9157791"/>
                  <a:pt x="1776132" y="9224238"/>
                </a:cubicBezTo>
                <a:lnTo>
                  <a:pt x="1839214" y="9345067"/>
                </a:lnTo>
                <a:lnTo>
                  <a:pt x="1887630" y="9372087"/>
                </a:lnTo>
                <a:cubicBezTo>
                  <a:pt x="1914252" y="9386957"/>
                  <a:pt x="1942317" y="9399193"/>
                  <a:pt x="1949999" y="9399362"/>
                </a:cubicBezTo>
                <a:cubicBezTo>
                  <a:pt x="1957672" y="9399447"/>
                  <a:pt x="1939964" y="9357472"/>
                  <a:pt x="1910657" y="9306150"/>
                </a:cubicBezTo>
                <a:cubicBezTo>
                  <a:pt x="1881342" y="9254743"/>
                  <a:pt x="1857440" y="9204440"/>
                  <a:pt x="1857542" y="9194329"/>
                </a:cubicBezTo>
                <a:cubicBezTo>
                  <a:pt x="1857636" y="9184217"/>
                  <a:pt x="1879830" y="9216421"/>
                  <a:pt x="1906868" y="9265959"/>
                </a:cubicBezTo>
                <a:cubicBezTo>
                  <a:pt x="1977351" y="9395114"/>
                  <a:pt x="1998373" y="9421115"/>
                  <a:pt x="2054241" y="9448051"/>
                </a:cubicBezTo>
                <a:cubicBezTo>
                  <a:pt x="2081593" y="9461306"/>
                  <a:pt x="2105529" y="9472097"/>
                  <a:pt x="2107449" y="9472097"/>
                </a:cubicBezTo>
                <a:cubicBezTo>
                  <a:pt x="2109344" y="9472097"/>
                  <a:pt x="2094831" y="9444822"/>
                  <a:pt x="2075203" y="9411598"/>
                </a:cubicBezTo>
                <a:cubicBezTo>
                  <a:pt x="1981438" y="9252788"/>
                  <a:pt x="1986001" y="9236729"/>
                  <a:pt x="2081278" y="9390271"/>
                </a:cubicBezTo>
                <a:lnTo>
                  <a:pt x="2141794" y="9487732"/>
                </a:lnTo>
                <a:lnTo>
                  <a:pt x="2392899" y="9602867"/>
                </a:lnTo>
                <a:cubicBezTo>
                  <a:pt x="2531011" y="9666085"/>
                  <a:pt x="2642076" y="9719872"/>
                  <a:pt x="2639731" y="9722166"/>
                </a:cubicBezTo>
                <a:cubicBezTo>
                  <a:pt x="2635457" y="9726415"/>
                  <a:pt x="2434102" y="9641613"/>
                  <a:pt x="2277399" y="9569558"/>
                </a:cubicBezTo>
                <a:cubicBezTo>
                  <a:pt x="2232169" y="9548741"/>
                  <a:pt x="2190568" y="9534551"/>
                  <a:pt x="2184976" y="9538035"/>
                </a:cubicBezTo>
                <a:cubicBezTo>
                  <a:pt x="2179377" y="9541519"/>
                  <a:pt x="2168008" y="9536166"/>
                  <a:pt x="2159723" y="9526139"/>
                </a:cubicBezTo>
                <a:cubicBezTo>
                  <a:pt x="2145227" y="9508720"/>
                  <a:pt x="2038708" y="9456123"/>
                  <a:pt x="2031825" y="9463006"/>
                </a:cubicBezTo>
                <a:cubicBezTo>
                  <a:pt x="2006555" y="9488242"/>
                  <a:pt x="2534070" y="9753605"/>
                  <a:pt x="2867987" y="9883525"/>
                </a:cubicBezTo>
                <a:cubicBezTo>
                  <a:pt x="2941215" y="9912075"/>
                  <a:pt x="3022022" y="9944874"/>
                  <a:pt x="3047564" y="9956600"/>
                </a:cubicBezTo>
                <a:lnTo>
                  <a:pt x="3094000" y="9977758"/>
                </a:lnTo>
                <a:lnTo>
                  <a:pt x="3132135" y="9964502"/>
                </a:lnTo>
                <a:lnTo>
                  <a:pt x="3170278" y="9951162"/>
                </a:lnTo>
                <a:lnTo>
                  <a:pt x="3134115" y="9935781"/>
                </a:lnTo>
                <a:cubicBezTo>
                  <a:pt x="3114224" y="9927369"/>
                  <a:pt x="3086013" y="9920147"/>
                  <a:pt x="3071432" y="9919807"/>
                </a:cubicBezTo>
                <a:cubicBezTo>
                  <a:pt x="3056843" y="9919553"/>
                  <a:pt x="3041760" y="9914200"/>
                  <a:pt x="3037911" y="9907997"/>
                </a:cubicBezTo>
                <a:cubicBezTo>
                  <a:pt x="3034071" y="9901793"/>
                  <a:pt x="2999708" y="9885139"/>
                  <a:pt x="2961557" y="9871034"/>
                </a:cubicBezTo>
                <a:cubicBezTo>
                  <a:pt x="2865599" y="9835517"/>
                  <a:pt x="2727429" y="9771619"/>
                  <a:pt x="2733521" y="9765501"/>
                </a:cubicBezTo>
                <a:cubicBezTo>
                  <a:pt x="2736291" y="9762781"/>
                  <a:pt x="2779575" y="9777566"/>
                  <a:pt x="2829708" y="9798385"/>
                </a:cubicBezTo>
                <a:lnTo>
                  <a:pt x="2920864" y="9836281"/>
                </a:lnTo>
                <a:lnTo>
                  <a:pt x="2953349" y="9819287"/>
                </a:lnTo>
                <a:lnTo>
                  <a:pt x="2985833" y="9802293"/>
                </a:lnTo>
                <a:lnTo>
                  <a:pt x="2884539" y="9762017"/>
                </a:lnTo>
                <a:cubicBezTo>
                  <a:pt x="2653504" y="9669994"/>
                  <a:pt x="2280534" y="9498863"/>
                  <a:pt x="2306697" y="9496824"/>
                </a:cubicBezTo>
                <a:cubicBezTo>
                  <a:pt x="2310860" y="9496484"/>
                  <a:pt x="2365327" y="9519851"/>
                  <a:pt x="2427729" y="9548741"/>
                </a:cubicBezTo>
                <a:cubicBezTo>
                  <a:pt x="2582664" y="9620456"/>
                  <a:pt x="2988458" y="9786319"/>
                  <a:pt x="3008809" y="9786319"/>
                </a:cubicBezTo>
                <a:cubicBezTo>
                  <a:pt x="3017901" y="9786319"/>
                  <a:pt x="3058007" y="9769665"/>
                  <a:pt x="3097943" y="9749357"/>
                </a:cubicBezTo>
                <a:cubicBezTo>
                  <a:pt x="3170627" y="9712480"/>
                  <a:pt x="3154720" y="9736017"/>
                  <a:pt x="3078094" y="9778841"/>
                </a:cubicBezTo>
                <a:lnTo>
                  <a:pt x="3037427" y="9801529"/>
                </a:lnTo>
                <a:lnTo>
                  <a:pt x="3102659" y="9823961"/>
                </a:lnTo>
                <a:lnTo>
                  <a:pt x="3167891" y="9846478"/>
                </a:lnTo>
                <a:lnTo>
                  <a:pt x="3224235" y="9815803"/>
                </a:lnTo>
                <a:lnTo>
                  <a:pt x="3280570" y="9785214"/>
                </a:lnTo>
                <a:lnTo>
                  <a:pt x="3316352" y="9803823"/>
                </a:lnTo>
                <a:cubicBezTo>
                  <a:pt x="3361675" y="9827444"/>
                  <a:pt x="3399402" y="9827699"/>
                  <a:pt x="3418682" y="9804502"/>
                </a:cubicBezTo>
                <a:cubicBezTo>
                  <a:pt x="3426975" y="9794475"/>
                  <a:pt x="3439134" y="9786319"/>
                  <a:pt x="3445711" y="9786319"/>
                </a:cubicBezTo>
                <a:cubicBezTo>
                  <a:pt x="3452296" y="9786319"/>
                  <a:pt x="3444810" y="9796855"/>
                  <a:pt x="3429099" y="9809685"/>
                </a:cubicBezTo>
                <a:lnTo>
                  <a:pt x="3400523" y="9833052"/>
                </a:lnTo>
                <a:lnTo>
                  <a:pt x="3445524" y="9852001"/>
                </a:lnTo>
                <a:cubicBezTo>
                  <a:pt x="3470276" y="9862452"/>
                  <a:pt x="3494790" y="9870780"/>
                  <a:pt x="3499990" y="9870525"/>
                </a:cubicBezTo>
                <a:cubicBezTo>
                  <a:pt x="3511962" y="9870014"/>
                  <a:pt x="3563922" y="9827105"/>
                  <a:pt x="3563922" y="9817758"/>
                </a:cubicBezTo>
                <a:cubicBezTo>
                  <a:pt x="3563922" y="9813934"/>
                  <a:pt x="3514902" y="9786148"/>
                  <a:pt x="3454989" y="9756155"/>
                </a:cubicBezTo>
                <a:cubicBezTo>
                  <a:pt x="3395077" y="9726075"/>
                  <a:pt x="3346066" y="9699054"/>
                  <a:pt x="3346066" y="9696165"/>
                </a:cubicBezTo>
                <a:cubicBezTo>
                  <a:pt x="3346066" y="9689113"/>
                  <a:pt x="3420542" y="9720466"/>
                  <a:pt x="3506082" y="9763547"/>
                </a:cubicBezTo>
                <a:cubicBezTo>
                  <a:pt x="3544166" y="9782750"/>
                  <a:pt x="3581043" y="9798385"/>
                  <a:pt x="3588019" y="9798385"/>
                </a:cubicBezTo>
                <a:cubicBezTo>
                  <a:pt x="3595004" y="9798385"/>
                  <a:pt x="3622594" y="9812235"/>
                  <a:pt x="3649334" y="9829059"/>
                </a:cubicBezTo>
                <a:cubicBezTo>
                  <a:pt x="3694224" y="9857354"/>
                  <a:pt x="3721262" y="9859733"/>
                  <a:pt x="3721262" y="9835432"/>
                </a:cubicBezTo>
                <a:cubicBezTo>
                  <a:pt x="3721262" y="9822261"/>
                  <a:pt x="3647006" y="9791757"/>
                  <a:pt x="3626256" y="9796431"/>
                </a:cubicBezTo>
                <a:cubicBezTo>
                  <a:pt x="3617258" y="9798385"/>
                  <a:pt x="3612958" y="9795071"/>
                  <a:pt x="3616714" y="9789038"/>
                </a:cubicBezTo>
                <a:cubicBezTo>
                  <a:pt x="3620453" y="9783005"/>
                  <a:pt x="3528905" y="9729559"/>
                  <a:pt x="3413260" y="9670418"/>
                </a:cubicBezTo>
                <a:cubicBezTo>
                  <a:pt x="3297624" y="9611194"/>
                  <a:pt x="3204810" y="9560891"/>
                  <a:pt x="3206994" y="9558682"/>
                </a:cubicBezTo>
                <a:cubicBezTo>
                  <a:pt x="3211634" y="9553924"/>
                  <a:pt x="3479198" y="9677726"/>
                  <a:pt x="3574781" y="9728878"/>
                </a:cubicBezTo>
                <a:lnTo>
                  <a:pt x="3640098" y="9763801"/>
                </a:lnTo>
                <a:lnTo>
                  <a:pt x="3656897" y="9746977"/>
                </a:lnTo>
                <a:lnTo>
                  <a:pt x="3673712" y="9730238"/>
                </a:lnTo>
                <a:lnTo>
                  <a:pt x="3549213" y="9662262"/>
                </a:lnTo>
                <a:cubicBezTo>
                  <a:pt x="3480744" y="9624789"/>
                  <a:pt x="3318527" y="9541943"/>
                  <a:pt x="3188717" y="9478045"/>
                </a:cubicBezTo>
                <a:cubicBezTo>
                  <a:pt x="3058916" y="9414148"/>
                  <a:pt x="2966324" y="9365544"/>
                  <a:pt x="2982969" y="9370048"/>
                </a:cubicBezTo>
                <a:cubicBezTo>
                  <a:pt x="3037554" y="9384662"/>
                  <a:pt x="3348666" y="9531152"/>
                  <a:pt x="3521454" y="9623600"/>
                </a:cubicBezTo>
                <a:cubicBezTo>
                  <a:pt x="3614581" y="9673392"/>
                  <a:pt x="3697572" y="9711545"/>
                  <a:pt x="3705882" y="9708401"/>
                </a:cubicBezTo>
                <a:cubicBezTo>
                  <a:pt x="3714184" y="9705172"/>
                  <a:pt x="3719673" y="9708570"/>
                  <a:pt x="3718092" y="9715963"/>
                </a:cubicBezTo>
                <a:cubicBezTo>
                  <a:pt x="3716503" y="9723271"/>
                  <a:pt x="3733277" y="9740180"/>
                  <a:pt x="3755369" y="9753350"/>
                </a:cubicBezTo>
                <a:lnTo>
                  <a:pt x="3795526" y="9777481"/>
                </a:lnTo>
                <a:lnTo>
                  <a:pt x="3809835" y="9763122"/>
                </a:lnTo>
                <a:lnTo>
                  <a:pt x="3824136" y="9748762"/>
                </a:lnTo>
                <a:lnTo>
                  <a:pt x="3793878" y="9724545"/>
                </a:lnTo>
                <a:lnTo>
                  <a:pt x="3763620" y="9700243"/>
                </a:lnTo>
                <a:lnTo>
                  <a:pt x="3801737" y="9718767"/>
                </a:lnTo>
                <a:lnTo>
                  <a:pt x="3839864" y="9737375"/>
                </a:lnTo>
                <a:lnTo>
                  <a:pt x="3853408" y="9721062"/>
                </a:lnTo>
                <a:lnTo>
                  <a:pt x="3866944" y="9704747"/>
                </a:lnTo>
                <a:lnTo>
                  <a:pt x="3706349" y="9613913"/>
                </a:lnTo>
                <a:cubicBezTo>
                  <a:pt x="3503261" y="9499119"/>
                  <a:pt x="3453961" y="9474562"/>
                  <a:pt x="3142943" y="9333935"/>
                </a:cubicBezTo>
                <a:cubicBezTo>
                  <a:pt x="2320029" y="8961849"/>
                  <a:pt x="1841457" y="8784430"/>
                  <a:pt x="1365240" y="8674733"/>
                </a:cubicBezTo>
                <a:cubicBezTo>
                  <a:pt x="1195519" y="8635647"/>
                  <a:pt x="1167488" y="8631908"/>
                  <a:pt x="1167488" y="8648563"/>
                </a:cubicBezTo>
                <a:close/>
                <a:moveTo>
                  <a:pt x="1012408" y="8671250"/>
                </a:moveTo>
                <a:cubicBezTo>
                  <a:pt x="1014625" y="8682890"/>
                  <a:pt x="1028637" y="8694107"/>
                  <a:pt x="1043549" y="8696316"/>
                </a:cubicBezTo>
                <a:cubicBezTo>
                  <a:pt x="1073349" y="8700479"/>
                  <a:pt x="1078676" y="8687139"/>
                  <a:pt x="1056134" y="8664622"/>
                </a:cubicBezTo>
                <a:cubicBezTo>
                  <a:pt x="1034458" y="8642954"/>
                  <a:pt x="1007785" y="8647033"/>
                  <a:pt x="1012408" y="8671250"/>
                </a:cubicBezTo>
                <a:close/>
                <a:moveTo>
                  <a:pt x="4682730" y="8676603"/>
                </a:moveTo>
                <a:cubicBezTo>
                  <a:pt x="4669720" y="8717558"/>
                  <a:pt x="4739405" y="8743560"/>
                  <a:pt x="4754793" y="8703539"/>
                </a:cubicBezTo>
                <a:cubicBezTo>
                  <a:pt x="4765066" y="8676773"/>
                  <a:pt x="4765950" y="8677962"/>
                  <a:pt x="4726387" y="8664197"/>
                </a:cubicBezTo>
                <a:lnTo>
                  <a:pt x="4690632" y="8651706"/>
                </a:lnTo>
                <a:lnTo>
                  <a:pt x="4682730" y="8676603"/>
                </a:lnTo>
                <a:close/>
                <a:moveTo>
                  <a:pt x="4997869" y="8675158"/>
                </a:moveTo>
                <a:cubicBezTo>
                  <a:pt x="4988250" y="8705408"/>
                  <a:pt x="4988454" y="8705663"/>
                  <a:pt x="5035910" y="8715774"/>
                </a:cubicBezTo>
                <a:lnTo>
                  <a:pt x="5073671" y="8723846"/>
                </a:lnTo>
                <a:lnTo>
                  <a:pt x="5080163" y="8699120"/>
                </a:lnTo>
                <a:cubicBezTo>
                  <a:pt x="5087385" y="8671505"/>
                  <a:pt x="5084683" y="8668870"/>
                  <a:pt x="5038306" y="8657824"/>
                </a:cubicBezTo>
                <a:lnTo>
                  <a:pt x="5005848" y="8650092"/>
                </a:lnTo>
                <a:lnTo>
                  <a:pt x="4997869" y="8675158"/>
                </a:lnTo>
                <a:close/>
                <a:moveTo>
                  <a:pt x="1097021" y="8682041"/>
                </a:moveTo>
                <a:cubicBezTo>
                  <a:pt x="1099163" y="8692917"/>
                  <a:pt x="1113565" y="8706427"/>
                  <a:pt x="1129021" y="8712121"/>
                </a:cubicBezTo>
                <a:lnTo>
                  <a:pt x="1157138" y="8722487"/>
                </a:lnTo>
                <a:lnTo>
                  <a:pt x="1153229" y="8702773"/>
                </a:lnTo>
                <a:cubicBezTo>
                  <a:pt x="1151088" y="8691897"/>
                  <a:pt x="1136686" y="8678387"/>
                  <a:pt x="1121230" y="8672694"/>
                </a:cubicBezTo>
                <a:lnTo>
                  <a:pt x="1093113" y="8662328"/>
                </a:lnTo>
                <a:lnTo>
                  <a:pt x="1097021" y="8682041"/>
                </a:lnTo>
                <a:close/>
                <a:moveTo>
                  <a:pt x="4419219" y="8670230"/>
                </a:moveTo>
                <a:cubicBezTo>
                  <a:pt x="4400466" y="8688924"/>
                  <a:pt x="4413891" y="8709571"/>
                  <a:pt x="4453266" y="8722572"/>
                </a:cubicBezTo>
                <a:cubicBezTo>
                  <a:pt x="4525177" y="8746278"/>
                  <a:pt x="4550703" y="8702264"/>
                  <a:pt x="4479879" y="8676688"/>
                </a:cubicBezTo>
                <a:cubicBezTo>
                  <a:pt x="4433196" y="8659863"/>
                  <a:pt x="4429976" y="8659524"/>
                  <a:pt x="4419219" y="8670230"/>
                </a:cubicBezTo>
                <a:close/>
                <a:moveTo>
                  <a:pt x="5476228" y="8699460"/>
                </a:moveTo>
                <a:cubicBezTo>
                  <a:pt x="5476228" y="8745684"/>
                  <a:pt x="5504744" y="8741520"/>
                  <a:pt x="5510309" y="8694531"/>
                </a:cubicBezTo>
                <a:lnTo>
                  <a:pt x="5514142" y="8662158"/>
                </a:lnTo>
                <a:lnTo>
                  <a:pt x="5495176" y="8662158"/>
                </a:lnTo>
                <a:cubicBezTo>
                  <a:pt x="5482073" y="8662158"/>
                  <a:pt x="5476228" y="8673713"/>
                  <a:pt x="5476228" y="8699460"/>
                </a:cubicBezTo>
                <a:close/>
                <a:moveTo>
                  <a:pt x="4786343" y="8715180"/>
                </a:moveTo>
                <a:cubicBezTo>
                  <a:pt x="4786343" y="8742370"/>
                  <a:pt x="4823475" y="8766077"/>
                  <a:pt x="4840104" y="8749507"/>
                </a:cubicBezTo>
                <a:cubicBezTo>
                  <a:pt x="4853954" y="8735657"/>
                  <a:pt x="4846205" y="8700819"/>
                  <a:pt x="4827715" y="8693682"/>
                </a:cubicBezTo>
                <a:cubicBezTo>
                  <a:pt x="4794763" y="8681106"/>
                  <a:pt x="4786343" y="8685439"/>
                  <a:pt x="4786343" y="8715180"/>
                </a:cubicBezTo>
                <a:close/>
                <a:moveTo>
                  <a:pt x="5120473" y="8705493"/>
                </a:moveTo>
                <a:cubicBezTo>
                  <a:pt x="5110531" y="8731408"/>
                  <a:pt x="5110421" y="8731069"/>
                  <a:pt x="5133346" y="8739905"/>
                </a:cubicBezTo>
                <a:cubicBezTo>
                  <a:pt x="5153798" y="8747723"/>
                  <a:pt x="5173129" y="8729199"/>
                  <a:pt x="5173461" y="8701500"/>
                </a:cubicBezTo>
                <a:cubicBezTo>
                  <a:pt x="5173732" y="8679576"/>
                  <a:pt x="5129157" y="8682890"/>
                  <a:pt x="5120473" y="8705493"/>
                </a:cubicBezTo>
                <a:close/>
                <a:moveTo>
                  <a:pt x="4544279" y="8716624"/>
                </a:moveTo>
                <a:cubicBezTo>
                  <a:pt x="4544279" y="8726565"/>
                  <a:pt x="4544499" y="8738801"/>
                  <a:pt x="4544780" y="8743815"/>
                </a:cubicBezTo>
                <a:cubicBezTo>
                  <a:pt x="4545043" y="8748743"/>
                  <a:pt x="4563694" y="8759194"/>
                  <a:pt x="4586203" y="8767012"/>
                </a:cubicBezTo>
                <a:lnTo>
                  <a:pt x="4627151" y="8781117"/>
                </a:lnTo>
                <a:lnTo>
                  <a:pt x="4634118" y="8763018"/>
                </a:lnTo>
                <a:cubicBezTo>
                  <a:pt x="4644425" y="8736167"/>
                  <a:pt x="4644697" y="8736507"/>
                  <a:pt x="4597266" y="8716709"/>
                </a:cubicBezTo>
                <a:cubicBezTo>
                  <a:pt x="4543539" y="8694361"/>
                  <a:pt x="4544279" y="8694361"/>
                  <a:pt x="4544279" y="8716624"/>
                </a:cubicBezTo>
                <a:close/>
                <a:moveTo>
                  <a:pt x="5209955" y="8708552"/>
                </a:moveTo>
                <a:cubicBezTo>
                  <a:pt x="5209955" y="8715180"/>
                  <a:pt x="5206650" y="8729284"/>
                  <a:pt x="5202605" y="8739736"/>
                </a:cubicBezTo>
                <a:cubicBezTo>
                  <a:pt x="5197796" y="8752312"/>
                  <a:pt x="5201943" y="8758855"/>
                  <a:pt x="5214714" y="8758855"/>
                </a:cubicBezTo>
                <a:cubicBezTo>
                  <a:pt x="5225411" y="8758855"/>
                  <a:pt x="5234163" y="8750697"/>
                  <a:pt x="5234163" y="8740756"/>
                </a:cubicBezTo>
                <a:cubicBezTo>
                  <a:pt x="5234163" y="8730814"/>
                  <a:pt x="5234571" y="8718663"/>
                  <a:pt x="5235073" y="8713905"/>
                </a:cubicBezTo>
                <a:cubicBezTo>
                  <a:pt x="5235565" y="8709061"/>
                  <a:pt x="5230119" y="8703113"/>
                  <a:pt x="5222964" y="8700734"/>
                </a:cubicBezTo>
                <a:cubicBezTo>
                  <a:pt x="5215810" y="8698355"/>
                  <a:pt x="5209955" y="8701924"/>
                  <a:pt x="5209955" y="8708552"/>
                </a:cubicBezTo>
                <a:close/>
                <a:moveTo>
                  <a:pt x="4889514" y="8720363"/>
                </a:moveTo>
                <a:cubicBezTo>
                  <a:pt x="4874083" y="8735742"/>
                  <a:pt x="4885385" y="8770070"/>
                  <a:pt x="4908284" y="8777293"/>
                </a:cubicBezTo>
                <a:cubicBezTo>
                  <a:pt x="4937098" y="8786470"/>
                  <a:pt x="4937956" y="8785875"/>
                  <a:pt x="4948577" y="8751292"/>
                </a:cubicBezTo>
                <a:lnTo>
                  <a:pt x="4956480" y="8725546"/>
                </a:lnTo>
                <a:lnTo>
                  <a:pt x="4926162" y="8719767"/>
                </a:lnTo>
                <a:cubicBezTo>
                  <a:pt x="4909482" y="8716624"/>
                  <a:pt x="4892981" y="8716879"/>
                  <a:pt x="4889514" y="8720363"/>
                </a:cubicBezTo>
                <a:close/>
                <a:moveTo>
                  <a:pt x="5277796" y="8729709"/>
                </a:moveTo>
                <a:cubicBezTo>
                  <a:pt x="5266198" y="8759874"/>
                  <a:pt x="5269103" y="8771005"/>
                  <a:pt x="5288629" y="8771005"/>
                </a:cubicBezTo>
                <a:cubicBezTo>
                  <a:pt x="5298613" y="8771005"/>
                  <a:pt x="5306780" y="8760384"/>
                  <a:pt x="5306780" y="8747553"/>
                </a:cubicBezTo>
                <a:cubicBezTo>
                  <a:pt x="5306780" y="8717134"/>
                  <a:pt x="5287245" y="8705153"/>
                  <a:pt x="5277796" y="8729709"/>
                </a:cubicBezTo>
                <a:close/>
                <a:moveTo>
                  <a:pt x="1094872" y="8734213"/>
                </a:moveTo>
                <a:cubicBezTo>
                  <a:pt x="1094872" y="8748998"/>
                  <a:pt x="1155048" y="8775338"/>
                  <a:pt x="1165329" y="8765057"/>
                </a:cubicBezTo>
                <a:cubicBezTo>
                  <a:pt x="1174600" y="8755795"/>
                  <a:pt x="1154232" y="8738886"/>
                  <a:pt x="1122096" y="8729199"/>
                </a:cubicBezTo>
                <a:cubicBezTo>
                  <a:pt x="1105459" y="8724186"/>
                  <a:pt x="1094872" y="8726140"/>
                  <a:pt x="1094872" y="8734213"/>
                </a:cubicBezTo>
                <a:close/>
                <a:moveTo>
                  <a:pt x="4394552" y="8753161"/>
                </a:moveTo>
                <a:cubicBezTo>
                  <a:pt x="4390363" y="8764038"/>
                  <a:pt x="4386939" y="8777548"/>
                  <a:pt x="4386939" y="8783156"/>
                </a:cubicBezTo>
                <a:cubicBezTo>
                  <a:pt x="4386939" y="8797175"/>
                  <a:pt x="4468391" y="8822752"/>
                  <a:pt x="4483525" y="8813405"/>
                </a:cubicBezTo>
                <a:cubicBezTo>
                  <a:pt x="4507053" y="8798876"/>
                  <a:pt x="4496483" y="8761658"/>
                  <a:pt x="4466734" y="8754181"/>
                </a:cubicBezTo>
                <a:cubicBezTo>
                  <a:pt x="4450709" y="8750188"/>
                  <a:pt x="4429628" y="8743815"/>
                  <a:pt x="4419882" y="8740075"/>
                </a:cubicBezTo>
                <a:cubicBezTo>
                  <a:pt x="4409864" y="8736252"/>
                  <a:pt x="4398860" y="8741945"/>
                  <a:pt x="4394552" y="8753161"/>
                </a:cubicBezTo>
                <a:close/>
                <a:moveTo>
                  <a:pt x="4975810" y="8761488"/>
                </a:moveTo>
                <a:cubicBezTo>
                  <a:pt x="4967177" y="8794457"/>
                  <a:pt x="4967381" y="8794627"/>
                  <a:pt x="5020853" y="8803294"/>
                </a:cubicBezTo>
                <a:lnTo>
                  <a:pt x="5064715" y="8810431"/>
                </a:lnTo>
                <a:lnTo>
                  <a:pt x="5064715" y="8785365"/>
                </a:lnTo>
                <a:cubicBezTo>
                  <a:pt x="5064715" y="8757325"/>
                  <a:pt x="5060093" y="8753331"/>
                  <a:pt x="5014659" y="8742540"/>
                </a:cubicBezTo>
                <a:lnTo>
                  <a:pt x="4982752" y="8734977"/>
                </a:lnTo>
                <a:lnTo>
                  <a:pt x="4975810" y="8761488"/>
                </a:lnTo>
                <a:close/>
                <a:moveTo>
                  <a:pt x="1191696" y="8758259"/>
                </a:moveTo>
                <a:cubicBezTo>
                  <a:pt x="1191696" y="8774149"/>
                  <a:pt x="1237036" y="8797601"/>
                  <a:pt x="1258576" y="8792927"/>
                </a:cubicBezTo>
                <a:cubicBezTo>
                  <a:pt x="1268042" y="8790803"/>
                  <a:pt x="1271840" y="8783156"/>
                  <a:pt x="1267022" y="8775849"/>
                </a:cubicBezTo>
                <a:cubicBezTo>
                  <a:pt x="1255177" y="8757919"/>
                  <a:pt x="1191696" y="8743049"/>
                  <a:pt x="1191696" y="8758259"/>
                </a:cubicBezTo>
                <a:close/>
                <a:moveTo>
                  <a:pt x="4660782" y="8765312"/>
                </a:moveTo>
                <a:cubicBezTo>
                  <a:pt x="4653194" y="8785110"/>
                  <a:pt x="4706148" y="8813320"/>
                  <a:pt x="4726846" y="8800575"/>
                </a:cubicBezTo>
                <a:cubicBezTo>
                  <a:pt x="4747325" y="8787914"/>
                  <a:pt x="4738173" y="8761743"/>
                  <a:pt x="4710702" y="8754436"/>
                </a:cubicBezTo>
                <a:cubicBezTo>
                  <a:pt x="4671836" y="8743985"/>
                  <a:pt x="4668710" y="8744749"/>
                  <a:pt x="4660782" y="8765312"/>
                </a:cubicBezTo>
                <a:close/>
                <a:moveTo>
                  <a:pt x="5461468" y="8783580"/>
                </a:moveTo>
                <a:lnTo>
                  <a:pt x="5456064" y="8820288"/>
                </a:lnTo>
                <a:lnTo>
                  <a:pt x="5475225" y="8816719"/>
                </a:lnTo>
                <a:cubicBezTo>
                  <a:pt x="5500368" y="8811961"/>
                  <a:pt x="5508975" y="8746789"/>
                  <a:pt x="5484453" y="8746789"/>
                </a:cubicBezTo>
                <a:cubicBezTo>
                  <a:pt x="5474120" y="8746789"/>
                  <a:pt x="5464646" y="8761914"/>
                  <a:pt x="5461468" y="8783580"/>
                </a:cubicBezTo>
                <a:close/>
                <a:moveTo>
                  <a:pt x="1107150" y="8786045"/>
                </a:moveTo>
                <a:cubicBezTo>
                  <a:pt x="1107456" y="8810091"/>
                  <a:pt x="1122980" y="8827511"/>
                  <a:pt x="1152354" y="8836687"/>
                </a:cubicBezTo>
                <a:lnTo>
                  <a:pt x="1179587" y="8845099"/>
                </a:lnTo>
                <a:lnTo>
                  <a:pt x="1179587" y="8819863"/>
                </a:lnTo>
                <a:cubicBezTo>
                  <a:pt x="1179587" y="8803803"/>
                  <a:pt x="1168210" y="8790208"/>
                  <a:pt x="1148548" y="8782731"/>
                </a:cubicBezTo>
                <a:cubicBezTo>
                  <a:pt x="1108977" y="8767776"/>
                  <a:pt x="1106937" y="8767946"/>
                  <a:pt x="1107150" y="8786045"/>
                </a:cubicBezTo>
                <a:close/>
                <a:moveTo>
                  <a:pt x="1288520" y="8787659"/>
                </a:moveTo>
                <a:cubicBezTo>
                  <a:pt x="1288520" y="8797175"/>
                  <a:pt x="1305667" y="8810857"/>
                  <a:pt x="1326629" y="8818164"/>
                </a:cubicBezTo>
                <a:cubicBezTo>
                  <a:pt x="1374382" y="8834733"/>
                  <a:pt x="1373244" y="8834903"/>
                  <a:pt x="1373244" y="8814001"/>
                </a:cubicBezTo>
                <a:cubicBezTo>
                  <a:pt x="1373244" y="8793692"/>
                  <a:pt x="1366752" y="8789189"/>
                  <a:pt x="1321803" y="8778482"/>
                </a:cubicBezTo>
                <a:lnTo>
                  <a:pt x="1288520" y="8770496"/>
                </a:lnTo>
                <a:lnTo>
                  <a:pt x="1288520" y="8787659"/>
                </a:lnTo>
                <a:close/>
                <a:moveTo>
                  <a:pt x="4768482" y="8780777"/>
                </a:moveTo>
                <a:cubicBezTo>
                  <a:pt x="4753969" y="8795221"/>
                  <a:pt x="4763860" y="8818249"/>
                  <a:pt x="4787855" y="8825896"/>
                </a:cubicBezTo>
                <a:cubicBezTo>
                  <a:pt x="4811103" y="8833204"/>
                  <a:pt x="4833994" y="8817399"/>
                  <a:pt x="4834572" y="8793522"/>
                </a:cubicBezTo>
                <a:cubicBezTo>
                  <a:pt x="4834802" y="8783665"/>
                  <a:pt x="4776809" y="8772450"/>
                  <a:pt x="4768482" y="8780777"/>
                </a:cubicBezTo>
                <a:close/>
                <a:moveTo>
                  <a:pt x="5101023" y="8801170"/>
                </a:moveTo>
                <a:lnTo>
                  <a:pt x="5101023" y="8831419"/>
                </a:lnTo>
                <a:lnTo>
                  <a:pt x="5123820" y="8831419"/>
                </a:lnTo>
                <a:cubicBezTo>
                  <a:pt x="5136354" y="8831419"/>
                  <a:pt x="5149380" y="8820883"/>
                  <a:pt x="5152770" y="8807967"/>
                </a:cubicBezTo>
                <a:cubicBezTo>
                  <a:pt x="5160103" y="8779927"/>
                  <a:pt x="5152974" y="8771005"/>
                  <a:pt x="5123209" y="8771005"/>
                </a:cubicBezTo>
                <a:lnTo>
                  <a:pt x="5101023" y="8771005"/>
                </a:lnTo>
                <a:lnTo>
                  <a:pt x="5101023" y="8801170"/>
                </a:lnTo>
                <a:close/>
                <a:moveTo>
                  <a:pt x="4516697" y="8806692"/>
                </a:moveTo>
                <a:lnTo>
                  <a:pt x="4510511" y="8830399"/>
                </a:lnTo>
                <a:lnTo>
                  <a:pt x="4551356" y="8843825"/>
                </a:lnTo>
                <a:cubicBezTo>
                  <a:pt x="4573840" y="8851218"/>
                  <a:pt x="4597776" y="8853851"/>
                  <a:pt x="4604557" y="8849688"/>
                </a:cubicBezTo>
                <a:cubicBezTo>
                  <a:pt x="4628638" y="8834818"/>
                  <a:pt x="4616368" y="8809412"/>
                  <a:pt x="4578785" y="8796326"/>
                </a:cubicBezTo>
                <a:cubicBezTo>
                  <a:pt x="4527820" y="8778567"/>
                  <a:pt x="4523894" y="8779247"/>
                  <a:pt x="4516697" y="8806692"/>
                </a:cubicBezTo>
                <a:close/>
                <a:moveTo>
                  <a:pt x="5192987" y="8791992"/>
                </a:moveTo>
                <a:cubicBezTo>
                  <a:pt x="5179009" y="8805928"/>
                  <a:pt x="5185934" y="8843485"/>
                  <a:pt x="5202486" y="8843485"/>
                </a:cubicBezTo>
                <a:cubicBezTo>
                  <a:pt x="5224579" y="8843485"/>
                  <a:pt x="5235990" y="8798450"/>
                  <a:pt x="5215852" y="8790719"/>
                </a:cubicBezTo>
                <a:cubicBezTo>
                  <a:pt x="5207253" y="8787405"/>
                  <a:pt x="5196972" y="8787999"/>
                  <a:pt x="5192987" y="8791992"/>
                </a:cubicBezTo>
                <a:close/>
                <a:moveTo>
                  <a:pt x="4865714" y="8804484"/>
                </a:moveTo>
                <a:cubicBezTo>
                  <a:pt x="4848133" y="8822072"/>
                  <a:pt x="4861363" y="8853257"/>
                  <a:pt x="4888614" y="8858440"/>
                </a:cubicBezTo>
                <a:cubicBezTo>
                  <a:pt x="4917461" y="8863963"/>
                  <a:pt x="4939145" y="8841361"/>
                  <a:pt x="4925763" y="8819693"/>
                </a:cubicBezTo>
                <a:cubicBezTo>
                  <a:pt x="4917920" y="8807032"/>
                  <a:pt x="4874262" y="8795987"/>
                  <a:pt x="4865714" y="8804484"/>
                </a:cubicBezTo>
                <a:close/>
                <a:moveTo>
                  <a:pt x="5266631" y="8803039"/>
                </a:moveTo>
                <a:cubicBezTo>
                  <a:pt x="5254242" y="8815359"/>
                  <a:pt x="5256672" y="8867701"/>
                  <a:pt x="5269664" y="8867701"/>
                </a:cubicBezTo>
                <a:cubicBezTo>
                  <a:pt x="5286106" y="8867701"/>
                  <a:pt x="5299013" y="8818843"/>
                  <a:pt x="5286004" y="8805843"/>
                </a:cubicBezTo>
                <a:cubicBezTo>
                  <a:pt x="5279903" y="8799725"/>
                  <a:pt x="5271185" y="8798450"/>
                  <a:pt x="5266631" y="8803039"/>
                </a:cubicBezTo>
                <a:close/>
                <a:moveTo>
                  <a:pt x="1203974" y="8816294"/>
                </a:moveTo>
                <a:cubicBezTo>
                  <a:pt x="1204399" y="8836687"/>
                  <a:pt x="1224044" y="8854106"/>
                  <a:pt x="1255356" y="8862008"/>
                </a:cubicBezTo>
                <a:cubicBezTo>
                  <a:pt x="1292836" y="8871356"/>
                  <a:pt x="1299022" y="8855720"/>
                  <a:pt x="1269503" y="8826236"/>
                </a:cubicBezTo>
                <a:cubicBezTo>
                  <a:pt x="1250130" y="8806862"/>
                  <a:pt x="1203651" y="8799810"/>
                  <a:pt x="1203974" y="8816294"/>
                </a:cubicBezTo>
                <a:close/>
                <a:moveTo>
                  <a:pt x="1713560" y="8812726"/>
                </a:moveTo>
                <a:cubicBezTo>
                  <a:pt x="1716559" y="8815700"/>
                  <a:pt x="1803246" y="8847649"/>
                  <a:pt x="1906196" y="8883761"/>
                </a:cubicBezTo>
                <a:cubicBezTo>
                  <a:pt x="2278622" y="9014276"/>
                  <a:pt x="2798371" y="9230781"/>
                  <a:pt x="3231083" y="9435815"/>
                </a:cubicBezTo>
                <a:cubicBezTo>
                  <a:pt x="3433619" y="9531747"/>
                  <a:pt x="3491297" y="9556983"/>
                  <a:pt x="3491297" y="9549676"/>
                </a:cubicBezTo>
                <a:cubicBezTo>
                  <a:pt x="3491297" y="9537694"/>
                  <a:pt x="2860867" y="9234605"/>
                  <a:pt x="2638023" y="9139522"/>
                </a:cubicBezTo>
                <a:cubicBezTo>
                  <a:pt x="2232560" y="8966522"/>
                  <a:pt x="1667599" y="8766841"/>
                  <a:pt x="1713560" y="8812726"/>
                </a:cubicBezTo>
                <a:close/>
                <a:moveTo>
                  <a:pt x="4637874" y="8842465"/>
                </a:moveTo>
                <a:lnTo>
                  <a:pt x="4631637" y="8866257"/>
                </a:lnTo>
                <a:lnTo>
                  <a:pt x="4667189" y="8878578"/>
                </a:lnTo>
                <a:lnTo>
                  <a:pt x="4702723" y="8890983"/>
                </a:lnTo>
                <a:lnTo>
                  <a:pt x="4709827" y="8872460"/>
                </a:lnTo>
                <a:cubicBezTo>
                  <a:pt x="4718060" y="8851048"/>
                  <a:pt x="4706139" y="8837282"/>
                  <a:pt x="4669840" y="8826406"/>
                </a:cubicBezTo>
                <a:lnTo>
                  <a:pt x="4644111" y="8818673"/>
                </a:lnTo>
                <a:lnTo>
                  <a:pt x="4637874" y="8842465"/>
                </a:lnTo>
                <a:close/>
                <a:moveTo>
                  <a:pt x="1302761" y="8851727"/>
                </a:moveTo>
                <a:cubicBezTo>
                  <a:pt x="1304919" y="8862859"/>
                  <a:pt x="1324369" y="8879172"/>
                  <a:pt x="1346011" y="8888010"/>
                </a:cubicBezTo>
                <a:lnTo>
                  <a:pt x="1385344" y="8903984"/>
                </a:lnTo>
                <a:lnTo>
                  <a:pt x="1385344" y="8880957"/>
                </a:lnTo>
                <a:cubicBezTo>
                  <a:pt x="1385344" y="8866002"/>
                  <a:pt x="1371995" y="8853342"/>
                  <a:pt x="1347234" y="8844675"/>
                </a:cubicBezTo>
                <a:cubicBezTo>
                  <a:pt x="1298334" y="8827681"/>
                  <a:pt x="1298130" y="8827681"/>
                  <a:pt x="1302761" y="8851727"/>
                </a:cubicBezTo>
                <a:close/>
                <a:moveTo>
                  <a:pt x="4955791" y="8854106"/>
                </a:moveTo>
                <a:cubicBezTo>
                  <a:pt x="4955791" y="8869741"/>
                  <a:pt x="4967356" y="8879087"/>
                  <a:pt x="4993348" y="8884270"/>
                </a:cubicBezTo>
                <a:cubicBezTo>
                  <a:pt x="5013996" y="8888350"/>
                  <a:pt x="5035783" y="8888774"/>
                  <a:pt x="5041756" y="8885036"/>
                </a:cubicBezTo>
                <a:cubicBezTo>
                  <a:pt x="5065089" y="8870675"/>
                  <a:pt x="5050771" y="8846204"/>
                  <a:pt x="5014795" y="8838981"/>
                </a:cubicBezTo>
                <a:cubicBezTo>
                  <a:pt x="4959904" y="8828020"/>
                  <a:pt x="4955791" y="8829039"/>
                  <a:pt x="4955791" y="8854106"/>
                </a:cubicBezTo>
                <a:close/>
                <a:moveTo>
                  <a:pt x="5452019" y="8848583"/>
                </a:moveTo>
                <a:cubicBezTo>
                  <a:pt x="5452019" y="8858015"/>
                  <a:pt x="5448714" y="8874329"/>
                  <a:pt x="5444670" y="8884781"/>
                </a:cubicBezTo>
                <a:lnTo>
                  <a:pt x="5437328" y="8903899"/>
                </a:lnTo>
                <a:lnTo>
                  <a:pt x="5462828" y="8903899"/>
                </a:lnTo>
                <a:lnTo>
                  <a:pt x="5488327" y="8903899"/>
                </a:lnTo>
                <a:lnTo>
                  <a:pt x="5488327" y="8867701"/>
                </a:lnTo>
                <a:cubicBezTo>
                  <a:pt x="5488327" y="8843485"/>
                  <a:pt x="5482278" y="8831419"/>
                  <a:pt x="5470178" y="8831419"/>
                </a:cubicBezTo>
                <a:cubicBezTo>
                  <a:pt x="5460185" y="8831419"/>
                  <a:pt x="5452019" y="8839151"/>
                  <a:pt x="5452019" y="8848583"/>
                </a:cubicBezTo>
                <a:close/>
                <a:moveTo>
                  <a:pt x="1151063" y="8931174"/>
                </a:moveTo>
                <a:cubicBezTo>
                  <a:pt x="1192078" y="9045375"/>
                  <a:pt x="1211604" y="9082422"/>
                  <a:pt x="1249102" y="9117090"/>
                </a:cubicBezTo>
                <a:cubicBezTo>
                  <a:pt x="1296345" y="9160850"/>
                  <a:pt x="1303916" y="9151418"/>
                  <a:pt x="1272256" y="9088285"/>
                </a:cubicBezTo>
                <a:cubicBezTo>
                  <a:pt x="1256418" y="9056676"/>
                  <a:pt x="1231258" y="8993798"/>
                  <a:pt x="1216337" y="8948509"/>
                </a:cubicBezTo>
                <a:lnTo>
                  <a:pt x="1189197" y="8866172"/>
                </a:lnTo>
                <a:lnTo>
                  <a:pt x="1159398" y="8854786"/>
                </a:lnTo>
                <a:cubicBezTo>
                  <a:pt x="1143016" y="8848583"/>
                  <a:pt x="1127356" y="8843485"/>
                  <a:pt x="1124594" y="8843485"/>
                </a:cubicBezTo>
                <a:cubicBezTo>
                  <a:pt x="1121841" y="8843485"/>
                  <a:pt x="1133754" y="8882912"/>
                  <a:pt x="1151063" y="8931174"/>
                </a:cubicBezTo>
                <a:close/>
                <a:moveTo>
                  <a:pt x="4742107" y="8874244"/>
                </a:moveTo>
                <a:cubicBezTo>
                  <a:pt x="4733729" y="8896081"/>
                  <a:pt x="4735573" y="8898376"/>
                  <a:pt x="4769791" y="8908827"/>
                </a:cubicBezTo>
                <a:lnTo>
                  <a:pt x="4795579" y="8916730"/>
                </a:lnTo>
                <a:lnTo>
                  <a:pt x="4803473" y="8896166"/>
                </a:lnTo>
                <a:cubicBezTo>
                  <a:pt x="4811503" y="8875264"/>
                  <a:pt x="4793158" y="8856146"/>
                  <a:pt x="4764786" y="8855805"/>
                </a:cubicBezTo>
                <a:cubicBezTo>
                  <a:pt x="4756255" y="8855635"/>
                  <a:pt x="4746050" y="8863963"/>
                  <a:pt x="4742107" y="8874244"/>
                </a:cubicBezTo>
                <a:close/>
                <a:moveTo>
                  <a:pt x="5085618" y="8879002"/>
                </a:moveTo>
                <a:cubicBezTo>
                  <a:pt x="5079942" y="8900670"/>
                  <a:pt x="5096800" y="8916050"/>
                  <a:pt x="5126225" y="8916050"/>
                </a:cubicBezTo>
                <a:cubicBezTo>
                  <a:pt x="5145250" y="8916050"/>
                  <a:pt x="5138393" y="8870675"/>
                  <a:pt x="5118187" y="8862944"/>
                </a:cubicBezTo>
                <a:cubicBezTo>
                  <a:pt x="5092024" y="8852917"/>
                  <a:pt x="5092518" y="8852662"/>
                  <a:pt x="5085618" y="8879002"/>
                </a:cubicBezTo>
                <a:close/>
                <a:moveTo>
                  <a:pt x="1397444" y="8876963"/>
                </a:moveTo>
                <a:cubicBezTo>
                  <a:pt x="1397444" y="8892683"/>
                  <a:pt x="1421227" y="8911121"/>
                  <a:pt x="1454935" y="8921402"/>
                </a:cubicBezTo>
                <a:cubicBezTo>
                  <a:pt x="1482737" y="8929900"/>
                  <a:pt x="1488889" y="8921063"/>
                  <a:pt x="1472787" y="8895827"/>
                </a:cubicBezTo>
                <a:cubicBezTo>
                  <a:pt x="1460942" y="8877218"/>
                  <a:pt x="1397444" y="8861329"/>
                  <a:pt x="1397444" y="8876963"/>
                </a:cubicBezTo>
                <a:close/>
                <a:moveTo>
                  <a:pt x="4491155" y="8886650"/>
                </a:moveTo>
                <a:cubicBezTo>
                  <a:pt x="4481358" y="8912226"/>
                  <a:pt x="4489609" y="8920723"/>
                  <a:pt x="4540693" y="8937717"/>
                </a:cubicBezTo>
                <a:lnTo>
                  <a:pt x="4579473" y="8950633"/>
                </a:lnTo>
                <a:lnTo>
                  <a:pt x="4587291" y="8926076"/>
                </a:lnTo>
                <a:cubicBezTo>
                  <a:pt x="4596977" y="8895572"/>
                  <a:pt x="4584376" y="8882316"/>
                  <a:pt x="4536572" y="8872800"/>
                </a:cubicBezTo>
                <a:lnTo>
                  <a:pt x="4499355" y="8865322"/>
                </a:lnTo>
                <a:lnTo>
                  <a:pt x="4491155" y="8886650"/>
                </a:lnTo>
                <a:close/>
                <a:moveTo>
                  <a:pt x="1233646" y="8912990"/>
                </a:moveTo>
                <a:cubicBezTo>
                  <a:pt x="1249187" y="8975614"/>
                  <a:pt x="1324989" y="9138248"/>
                  <a:pt x="1352154" y="9167308"/>
                </a:cubicBezTo>
                <a:cubicBezTo>
                  <a:pt x="1367084" y="9183367"/>
                  <a:pt x="1395489" y="9208009"/>
                  <a:pt x="1415287" y="9222114"/>
                </a:cubicBezTo>
                <a:lnTo>
                  <a:pt x="1451281" y="9247860"/>
                </a:lnTo>
                <a:lnTo>
                  <a:pt x="1410461" y="9175635"/>
                </a:lnTo>
                <a:cubicBezTo>
                  <a:pt x="1388003" y="9135953"/>
                  <a:pt x="1360923" y="9096188"/>
                  <a:pt x="1350259" y="9087435"/>
                </a:cubicBezTo>
                <a:cubicBezTo>
                  <a:pt x="1338601" y="9077749"/>
                  <a:pt x="1337735" y="9074945"/>
                  <a:pt x="1348067" y="9080298"/>
                </a:cubicBezTo>
                <a:lnTo>
                  <a:pt x="1365257" y="9089219"/>
                </a:lnTo>
                <a:lnTo>
                  <a:pt x="1355290" y="9066108"/>
                </a:lnTo>
                <a:cubicBezTo>
                  <a:pt x="1349809" y="9053362"/>
                  <a:pt x="1334914" y="9013001"/>
                  <a:pt x="1322194" y="8976464"/>
                </a:cubicBezTo>
                <a:cubicBezTo>
                  <a:pt x="1298937" y="8909592"/>
                  <a:pt x="1274338" y="8879768"/>
                  <a:pt x="1242525" y="8879768"/>
                </a:cubicBezTo>
                <a:lnTo>
                  <a:pt x="1225378" y="8879768"/>
                </a:lnTo>
                <a:lnTo>
                  <a:pt x="1233646" y="8912990"/>
                </a:lnTo>
                <a:close/>
                <a:moveTo>
                  <a:pt x="4841956" y="8899225"/>
                </a:moveTo>
                <a:cubicBezTo>
                  <a:pt x="4833204" y="8922083"/>
                  <a:pt x="4852382" y="8939756"/>
                  <a:pt x="4886192" y="8940012"/>
                </a:cubicBezTo>
                <a:cubicBezTo>
                  <a:pt x="4899362" y="8940097"/>
                  <a:pt x="4907375" y="8931089"/>
                  <a:pt x="4907375" y="8916050"/>
                </a:cubicBezTo>
                <a:cubicBezTo>
                  <a:pt x="4907375" y="8902709"/>
                  <a:pt x="4902379" y="8891833"/>
                  <a:pt x="4896261" y="8891833"/>
                </a:cubicBezTo>
                <a:cubicBezTo>
                  <a:pt x="4890151" y="8891833"/>
                  <a:pt x="4877236" y="8888859"/>
                  <a:pt x="4867566" y="8885121"/>
                </a:cubicBezTo>
                <a:cubicBezTo>
                  <a:pt x="4857498" y="8881212"/>
                  <a:pt x="4846553" y="8887330"/>
                  <a:pt x="4841956" y="8899225"/>
                </a:cubicBezTo>
                <a:close/>
                <a:moveTo>
                  <a:pt x="5173647" y="8903899"/>
                </a:moveTo>
                <a:cubicBezTo>
                  <a:pt x="5173647" y="8917409"/>
                  <a:pt x="5181720" y="8928115"/>
                  <a:pt x="5191797" y="8928115"/>
                </a:cubicBezTo>
                <a:cubicBezTo>
                  <a:pt x="5201883" y="8928115"/>
                  <a:pt x="5209955" y="8917409"/>
                  <a:pt x="5209955" y="8903899"/>
                </a:cubicBezTo>
                <a:cubicBezTo>
                  <a:pt x="5209955" y="8890474"/>
                  <a:pt x="5201883" y="8879768"/>
                  <a:pt x="5191797" y="8879768"/>
                </a:cubicBezTo>
                <a:cubicBezTo>
                  <a:pt x="5181720" y="8879768"/>
                  <a:pt x="5173647" y="8890474"/>
                  <a:pt x="5173647" y="8903899"/>
                </a:cubicBezTo>
                <a:close/>
                <a:moveTo>
                  <a:pt x="5242890" y="8915540"/>
                </a:moveTo>
                <a:cubicBezTo>
                  <a:pt x="5239338" y="8929050"/>
                  <a:pt x="5241726" y="8943496"/>
                  <a:pt x="5248200" y="8947404"/>
                </a:cubicBezTo>
                <a:cubicBezTo>
                  <a:pt x="5262866" y="8956495"/>
                  <a:pt x="5267072" y="8952332"/>
                  <a:pt x="5272349" y="8923358"/>
                </a:cubicBezTo>
                <a:cubicBezTo>
                  <a:pt x="5278059" y="8892003"/>
                  <a:pt x="5250937" y="8884781"/>
                  <a:pt x="5242890" y="8915540"/>
                </a:cubicBezTo>
                <a:close/>
                <a:moveTo>
                  <a:pt x="1324828" y="8915115"/>
                </a:moveTo>
                <a:cubicBezTo>
                  <a:pt x="1324828" y="8922083"/>
                  <a:pt x="1338992" y="8963208"/>
                  <a:pt x="1356301" y="9006373"/>
                </a:cubicBezTo>
                <a:cubicBezTo>
                  <a:pt x="1384655" y="9077069"/>
                  <a:pt x="1450992" y="9157791"/>
                  <a:pt x="1480791" y="9157791"/>
                </a:cubicBezTo>
                <a:cubicBezTo>
                  <a:pt x="1486221" y="9157791"/>
                  <a:pt x="1475141" y="9125248"/>
                  <a:pt x="1456158" y="9085396"/>
                </a:cubicBezTo>
                <a:cubicBezTo>
                  <a:pt x="1437184" y="9045630"/>
                  <a:pt x="1421652" y="9007818"/>
                  <a:pt x="1421652" y="9001530"/>
                </a:cubicBezTo>
                <a:cubicBezTo>
                  <a:pt x="1421652" y="8995157"/>
                  <a:pt x="1410376" y="8982072"/>
                  <a:pt x="1396602" y="8972385"/>
                </a:cubicBezTo>
                <a:lnTo>
                  <a:pt x="1371544" y="8954881"/>
                </a:lnTo>
                <a:lnTo>
                  <a:pt x="1387519" y="8949018"/>
                </a:lnTo>
                <a:cubicBezTo>
                  <a:pt x="1398200" y="8945195"/>
                  <a:pt x="1399483" y="8939162"/>
                  <a:pt x="1391394" y="8931004"/>
                </a:cubicBezTo>
                <a:cubicBezTo>
                  <a:pt x="1372530" y="8911886"/>
                  <a:pt x="1324828" y="8900500"/>
                  <a:pt x="1324828" y="8915115"/>
                </a:cubicBezTo>
                <a:close/>
                <a:moveTo>
                  <a:pt x="4613215" y="8928796"/>
                </a:moveTo>
                <a:lnTo>
                  <a:pt x="4606724" y="8953607"/>
                </a:lnTo>
                <a:lnTo>
                  <a:pt x="4636794" y="8965077"/>
                </a:lnTo>
                <a:cubicBezTo>
                  <a:pt x="4679348" y="8981222"/>
                  <a:pt x="4685865" y="8979693"/>
                  <a:pt x="4693198" y="8951652"/>
                </a:cubicBezTo>
                <a:lnTo>
                  <a:pt x="4699698" y="8926756"/>
                </a:lnTo>
                <a:lnTo>
                  <a:pt x="4669619" y="8915370"/>
                </a:lnTo>
                <a:cubicBezTo>
                  <a:pt x="4627066" y="8899225"/>
                  <a:pt x="4620557" y="8900755"/>
                  <a:pt x="4613215" y="8928796"/>
                </a:cubicBezTo>
                <a:close/>
                <a:moveTo>
                  <a:pt x="4937947" y="8925567"/>
                </a:moveTo>
                <a:cubicBezTo>
                  <a:pt x="4930708" y="8944430"/>
                  <a:pt x="4949809" y="8963888"/>
                  <a:pt x="4975980" y="8964228"/>
                </a:cubicBezTo>
                <a:cubicBezTo>
                  <a:pt x="4983755" y="8964313"/>
                  <a:pt x="4998013" y="8967372"/>
                  <a:pt x="5007674" y="8971111"/>
                </a:cubicBezTo>
                <a:cubicBezTo>
                  <a:pt x="5018491" y="8975275"/>
                  <a:pt x="5027608" y="8968732"/>
                  <a:pt x="5031449" y="8954117"/>
                </a:cubicBezTo>
                <a:lnTo>
                  <a:pt x="5037669" y="8930325"/>
                </a:lnTo>
                <a:lnTo>
                  <a:pt x="4991411" y="8918599"/>
                </a:lnTo>
                <a:lnTo>
                  <a:pt x="4945153" y="8906873"/>
                </a:lnTo>
                <a:lnTo>
                  <a:pt x="4937947" y="8925567"/>
                </a:lnTo>
                <a:close/>
                <a:moveTo>
                  <a:pt x="5439919" y="8945280"/>
                </a:moveTo>
                <a:cubicBezTo>
                  <a:pt x="5439919" y="8962444"/>
                  <a:pt x="5439919" y="8980543"/>
                  <a:pt x="5439919" y="8985556"/>
                </a:cubicBezTo>
                <a:cubicBezTo>
                  <a:pt x="5439919" y="8990484"/>
                  <a:pt x="5446734" y="8994563"/>
                  <a:pt x="5455044" y="8994563"/>
                </a:cubicBezTo>
                <a:cubicBezTo>
                  <a:pt x="5463686" y="8994563"/>
                  <a:pt x="5470178" y="8979523"/>
                  <a:pt x="5470178" y="8959300"/>
                </a:cubicBezTo>
                <a:cubicBezTo>
                  <a:pt x="5470178" y="8939927"/>
                  <a:pt x="5463371" y="8921828"/>
                  <a:pt x="5455044" y="8919024"/>
                </a:cubicBezTo>
                <a:cubicBezTo>
                  <a:pt x="5445545" y="8915880"/>
                  <a:pt x="5439919" y="8925651"/>
                  <a:pt x="5439919" y="8945280"/>
                </a:cubicBezTo>
                <a:close/>
                <a:moveTo>
                  <a:pt x="1421652" y="8947149"/>
                </a:moveTo>
                <a:cubicBezTo>
                  <a:pt x="1421652" y="8963123"/>
                  <a:pt x="1466499" y="8988529"/>
                  <a:pt x="1494684" y="8988529"/>
                </a:cubicBezTo>
                <a:cubicBezTo>
                  <a:pt x="1518578" y="8988529"/>
                  <a:pt x="1490180" y="8953266"/>
                  <a:pt x="1456999" y="8941711"/>
                </a:cubicBezTo>
                <a:lnTo>
                  <a:pt x="1421652" y="8929390"/>
                </a:lnTo>
                <a:lnTo>
                  <a:pt x="1421652" y="8947149"/>
                </a:lnTo>
                <a:close/>
                <a:moveTo>
                  <a:pt x="4721154" y="8956751"/>
                </a:moveTo>
                <a:cubicBezTo>
                  <a:pt x="4717576" y="8970431"/>
                  <a:pt x="4721239" y="8985896"/>
                  <a:pt x="4729310" y="8991164"/>
                </a:cubicBezTo>
                <a:cubicBezTo>
                  <a:pt x="4753570" y="9006798"/>
                  <a:pt x="4780063" y="8996007"/>
                  <a:pt x="4783955" y="8968817"/>
                </a:cubicBezTo>
                <a:lnTo>
                  <a:pt x="4787626" y="8943240"/>
                </a:lnTo>
                <a:lnTo>
                  <a:pt x="4757648" y="8937547"/>
                </a:lnTo>
                <a:lnTo>
                  <a:pt x="4727679" y="8931855"/>
                </a:lnTo>
                <a:lnTo>
                  <a:pt x="4721154" y="8956751"/>
                </a:lnTo>
                <a:close/>
                <a:moveTo>
                  <a:pt x="5072065" y="8959300"/>
                </a:moveTo>
                <a:cubicBezTo>
                  <a:pt x="5061979" y="8985556"/>
                  <a:pt x="5061656" y="8984961"/>
                  <a:pt x="5089663" y="8992269"/>
                </a:cubicBezTo>
                <a:cubicBezTo>
                  <a:pt x="5119504" y="9000085"/>
                  <a:pt x="5137254" y="8967287"/>
                  <a:pt x="5111874" y="8951227"/>
                </a:cubicBezTo>
                <a:cubicBezTo>
                  <a:pt x="5087870" y="8936103"/>
                  <a:pt x="5080418" y="8937632"/>
                  <a:pt x="5072065" y="8959300"/>
                </a:cubicBezTo>
                <a:close/>
                <a:moveTo>
                  <a:pt x="4466905" y="8971450"/>
                </a:moveTo>
                <a:cubicBezTo>
                  <a:pt x="4452646" y="9008497"/>
                  <a:pt x="4460013" y="9020904"/>
                  <a:pt x="4504444" y="9034499"/>
                </a:cubicBezTo>
                <a:lnTo>
                  <a:pt x="4549343" y="9048264"/>
                </a:lnTo>
                <a:lnTo>
                  <a:pt x="4558732" y="9033564"/>
                </a:lnTo>
                <a:cubicBezTo>
                  <a:pt x="4577069" y="9004674"/>
                  <a:pt x="4568198" y="8975784"/>
                  <a:pt x="4537438" y="8964058"/>
                </a:cubicBezTo>
                <a:cubicBezTo>
                  <a:pt x="4493687" y="8947489"/>
                  <a:pt x="4475376" y="8949358"/>
                  <a:pt x="4466905" y="8971450"/>
                </a:cubicBezTo>
                <a:close/>
                <a:moveTo>
                  <a:pt x="1518476" y="8975019"/>
                </a:moveTo>
                <a:cubicBezTo>
                  <a:pt x="1518476" y="8980798"/>
                  <a:pt x="1525290" y="8990909"/>
                  <a:pt x="1533609" y="8997452"/>
                </a:cubicBezTo>
                <a:cubicBezTo>
                  <a:pt x="1555021" y="9014191"/>
                  <a:pt x="1666562" y="9050218"/>
                  <a:pt x="1674040" y="9042741"/>
                </a:cubicBezTo>
                <a:cubicBezTo>
                  <a:pt x="1685834" y="9030930"/>
                  <a:pt x="1652763" y="9009178"/>
                  <a:pt x="1589197" y="8986830"/>
                </a:cubicBezTo>
                <a:cubicBezTo>
                  <a:pt x="1515136" y="8960744"/>
                  <a:pt x="1518476" y="8961339"/>
                  <a:pt x="1518476" y="8975019"/>
                </a:cubicBezTo>
                <a:close/>
                <a:moveTo>
                  <a:pt x="4817858" y="8983602"/>
                </a:moveTo>
                <a:cubicBezTo>
                  <a:pt x="4808333" y="9008328"/>
                  <a:pt x="4816210" y="9020308"/>
                  <a:pt x="4847403" y="9028466"/>
                </a:cubicBezTo>
                <a:lnTo>
                  <a:pt x="4872546" y="9035009"/>
                </a:lnTo>
                <a:lnTo>
                  <a:pt x="4882394" y="9008752"/>
                </a:lnTo>
                <a:lnTo>
                  <a:pt x="4892258" y="8982497"/>
                </a:lnTo>
                <a:lnTo>
                  <a:pt x="4872579" y="8974255"/>
                </a:lnTo>
                <a:cubicBezTo>
                  <a:pt x="4840291" y="8960829"/>
                  <a:pt x="4825659" y="8963293"/>
                  <a:pt x="4817858" y="8983602"/>
                </a:cubicBezTo>
                <a:close/>
                <a:moveTo>
                  <a:pt x="5156492" y="8984281"/>
                </a:moveTo>
                <a:cubicBezTo>
                  <a:pt x="5152311" y="8995157"/>
                  <a:pt x="5151487" y="9006713"/>
                  <a:pt x="5154682" y="9009942"/>
                </a:cubicBezTo>
                <a:cubicBezTo>
                  <a:pt x="5165932" y="9021159"/>
                  <a:pt x="5197855" y="9001190"/>
                  <a:pt x="5197855" y="8982922"/>
                </a:cubicBezTo>
                <a:cubicBezTo>
                  <a:pt x="5197855" y="8958110"/>
                  <a:pt x="5166127" y="8959215"/>
                  <a:pt x="5156492" y="8984281"/>
                </a:cubicBezTo>
                <a:close/>
                <a:moveTo>
                  <a:pt x="5229405" y="8995583"/>
                </a:moveTo>
                <a:cubicBezTo>
                  <a:pt x="5219515" y="9021328"/>
                  <a:pt x="5219506" y="9021243"/>
                  <a:pt x="5240213" y="9029231"/>
                </a:cubicBezTo>
                <a:lnTo>
                  <a:pt x="5258372" y="9036113"/>
                </a:lnTo>
                <a:lnTo>
                  <a:pt x="5258372" y="9006289"/>
                </a:lnTo>
                <a:cubicBezTo>
                  <a:pt x="5258372" y="8972895"/>
                  <a:pt x="5240664" y="8966267"/>
                  <a:pt x="5229405" y="8995583"/>
                </a:cubicBezTo>
                <a:close/>
                <a:moveTo>
                  <a:pt x="1445860" y="8999576"/>
                </a:moveTo>
                <a:cubicBezTo>
                  <a:pt x="1445860" y="9005014"/>
                  <a:pt x="1461936" y="9044780"/>
                  <a:pt x="1481573" y="9088031"/>
                </a:cubicBezTo>
                <a:cubicBezTo>
                  <a:pt x="1513352" y="9158046"/>
                  <a:pt x="1575100" y="9230271"/>
                  <a:pt x="1603115" y="9230271"/>
                </a:cubicBezTo>
                <a:cubicBezTo>
                  <a:pt x="1608706" y="9230271"/>
                  <a:pt x="1590675" y="9181413"/>
                  <a:pt x="1563060" y="9121679"/>
                </a:cubicBezTo>
                <a:lnTo>
                  <a:pt x="1512825" y="9013171"/>
                </a:lnTo>
                <a:lnTo>
                  <a:pt x="1479338" y="9001445"/>
                </a:lnTo>
                <a:cubicBezTo>
                  <a:pt x="1460925" y="8995072"/>
                  <a:pt x="1445860" y="8994223"/>
                  <a:pt x="1445860" y="8999576"/>
                </a:cubicBezTo>
                <a:close/>
                <a:moveTo>
                  <a:pt x="4592703" y="9018779"/>
                </a:moveTo>
                <a:cubicBezTo>
                  <a:pt x="4576874" y="9060330"/>
                  <a:pt x="4575250" y="9056846"/>
                  <a:pt x="4617371" y="9071546"/>
                </a:cubicBezTo>
                <a:lnTo>
                  <a:pt x="4654162" y="9084291"/>
                </a:lnTo>
                <a:lnTo>
                  <a:pt x="4666229" y="9052598"/>
                </a:lnTo>
                <a:cubicBezTo>
                  <a:pt x="4679433" y="9017930"/>
                  <a:pt x="4673273" y="9007563"/>
                  <a:pt x="4632036" y="8995157"/>
                </a:cubicBezTo>
                <a:lnTo>
                  <a:pt x="4604820" y="8986915"/>
                </a:lnTo>
                <a:lnTo>
                  <a:pt x="4592703" y="9018779"/>
                </a:lnTo>
                <a:close/>
                <a:moveTo>
                  <a:pt x="4919475" y="9016740"/>
                </a:moveTo>
                <a:lnTo>
                  <a:pt x="4919475" y="9044950"/>
                </a:lnTo>
                <a:lnTo>
                  <a:pt x="4961161" y="9057696"/>
                </a:lnTo>
                <a:cubicBezTo>
                  <a:pt x="5006672" y="9071631"/>
                  <a:pt x="5016307" y="9067893"/>
                  <a:pt x="5016307" y="9036113"/>
                </a:cubicBezTo>
                <a:cubicBezTo>
                  <a:pt x="5016307" y="9023452"/>
                  <a:pt x="5001200" y="9009857"/>
                  <a:pt x="4978190" y="9001785"/>
                </a:cubicBezTo>
                <a:cubicBezTo>
                  <a:pt x="4925058" y="8983346"/>
                  <a:pt x="4919475" y="8984706"/>
                  <a:pt x="4919475" y="9016740"/>
                </a:cubicBezTo>
                <a:close/>
                <a:moveTo>
                  <a:pt x="5424965" y="9042316"/>
                </a:moveTo>
                <a:cubicBezTo>
                  <a:pt x="5421668" y="9059565"/>
                  <a:pt x="5425644" y="9074350"/>
                  <a:pt x="5434473" y="9077749"/>
                </a:cubicBezTo>
                <a:cubicBezTo>
                  <a:pt x="5455130" y="9085651"/>
                  <a:pt x="5464119" y="9074520"/>
                  <a:pt x="5464119" y="9040957"/>
                </a:cubicBezTo>
                <a:cubicBezTo>
                  <a:pt x="5464119" y="9003314"/>
                  <a:pt x="5432222" y="9004504"/>
                  <a:pt x="5424965" y="9042316"/>
                </a:cubicBezTo>
                <a:close/>
                <a:moveTo>
                  <a:pt x="562327" y="9029571"/>
                </a:moveTo>
                <a:cubicBezTo>
                  <a:pt x="562327" y="9037217"/>
                  <a:pt x="857438" y="9257717"/>
                  <a:pt x="955681" y="9323484"/>
                </a:cubicBezTo>
                <a:cubicBezTo>
                  <a:pt x="1202079" y="9488327"/>
                  <a:pt x="1705453" y="9765246"/>
                  <a:pt x="2058149" y="9929919"/>
                </a:cubicBezTo>
                <a:cubicBezTo>
                  <a:pt x="2873578" y="10310672"/>
                  <a:pt x="3625220" y="10570512"/>
                  <a:pt x="4161367" y="10657012"/>
                </a:cubicBezTo>
                <a:cubicBezTo>
                  <a:pt x="4339848" y="10685817"/>
                  <a:pt x="4378926" y="10682249"/>
                  <a:pt x="4220821" y="10651575"/>
                </a:cubicBezTo>
                <a:cubicBezTo>
                  <a:pt x="3678250" y="10546381"/>
                  <a:pt x="2737693" y="10208283"/>
                  <a:pt x="1989196" y="9849367"/>
                </a:cubicBezTo>
                <a:cubicBezTo>
                  <a:pt x="1482737" y="9606520"/>
                  <a:pt x="840519" y="9240042"/>
                  <a:pt x="640998" y="9080043"/>
                </a:cubicBezTo>
                <a:cubicBezTo>
                  <a:pt x="585673" y="9035689"/>
                  <a:pt x="562327" y="9020734"/>
                  <a:pt x="562327" y="9029571"/>
                </a:cubicBezTo>
                <a:close/>
                <a:moveTo>
                  <a:pt x="1542684" y="9032119"/>
                </a:moveTo>
                <a:cubicBezTo>
                  <a:pt x="1542684" y="9035603"/>
                  <a:pt x="1569721" y="9088540"/>
                  <a:pt x="1602775" y="9149803"/>
                </a:cubicBezTo>
                <a:lnTo>
                  <a:pt x="1662858" y="9261116"/>
                </a:lnTo>
                <a:lnTo>
                  <a:pt x="1731012" y="9294509"/>
                </a:lnTo>
                <a:cubicBezTo>
                  <a:pt x="1768493" y="9312863"/>
                  <a:pt x="1797273" y="9323059"/>
                  <a:pt x="1794978" y="9317111"/>
                </a:cubicBezTo>
                <a:cubicBezTo>
                  <a:pt x="1792676" y="9311248"/>
                  <a:pt x="1766301" y="9254573"/>
                  <a:pt x="1736366" y="9191100"/>
                </a:cubicBezTo>
                <a:lnTo>
                  <a:pt x="1681933" y="9075879"/>
                </a:lnTo>
                <a:lnTo>
                  <a:pt x="1612300" y="9050814"/>
                </a:lnTo>
                <a:cubicBezTo>
                  <a:pt x="1574021" y="9037048"/>
                  <a:pt x="1542684" y="9028636"/>
                  <a:pt x="1542684" y="9032119"/>
                </a:cubicBezTo>
                <a:close/>
                <a:moveTo>
                  <a:pt x="4701619" y="9049028"/>
                </a:moveTo>
                <a:cubicBezTo>
                  <a:pt x="4701619" y="9062284"/>
                  <a:pt x="4700268" y="9076644"/>
                  <a:pt x="4698594" y="9080807"/>
                </a:cubicBezTo>
                <a:cubicBezTo>
                  <a:pt x="4696928" y="9085056"/>
                  <a:pt x="4707771" y="9093044"/>
                  <a:pt x="4722683" y="9098567"/>
                </a:cubicBezTo>
                <a:lnTo>
                  <a:pt x="4749789" y="9108593"/>
                </a:lnTo>
                <a:lnTo>
                  <a:pt x="4757597" y="9077494"/>
                </a:lnTo>
                <a:cubicBezTo>
                  <a:pt x="4762730" y="9057016"/>
                  <a:pt x="4759654" y="9042741"/>
                  <a:pt x="4748641" y="9035774"/>
                </a:cubicBezTo>
                <a:cubicBezTo>
                  <a:pt x="4720695" y="9018099"/>
                  <a:pt x="4701619" y="9023452"/>
                  <a:pt x="4701619" y="9049028"/>
                </a:cubicBezTo>
                <a:close/>
                <a:moveTo>
                  <a:pt x="5052615" y="9055062"/>
                </a:moveTo>
                <a:lnTo>
                  <a:pt x="5052615" y="9085226"/>
                </a:lnTo>
                <a:lnTo>
                  <a:pt x="5075524" y="9085226"/>
                </a:lnTo>
                <a:cubicBezTo>
                  <a:pt x="5099332" y="9085226"/>
                  <a:pt x="5118246" y="9054977"/>
                  <a:pt x="5106402" y="9035859"/>
                </a:cubicBezTo>
                <a:cubicBezTo>
                  <a:pt x="5102663" y="9029740"/>
                  <a:pt x="5089034" y="9024812"/>
                  <a:pt x="5076110" y="9024812"/>
                </a:cubicBezTo>
                <a:lnTo>
                  <a:pt x="5052615" y="9024812"/>
                </a:lnTo>
                <a:lnTo>
                  <a:pt x="5052615" y="9055062"/>
                </a:lnTo>
                <a:close/>
                <a:moveTo>
                  <a:pt x="4436714" y="9074945"/>
                </a:moveTo>
                <a:lnTo>
                  <a:pt x="4425838" y="9103410"/>
                </a:lnTo>
                <a:lnTo>
                  <a:pt x="4457830" y="9117939"/>
                </a:lnTo>
                <a:cubicBezTo>
                  <a:pt x="4502159" y="9138163"/>
                  <a:pt x="4528287" y="9136974"/>
                  <a:pt x="4536929" y="9114456"/>
                </a:cubicBezTo>
                <a:cubicBezTo>
                  <a:pt x="4549003" y="9083102"/>
                  <a:pt x="4545706" y="9076135"/>
                  <a:pt x="4515151" y="9068487"/>
                </a:cubicBezTo>
                <a:cubicBezTo>
                  <a:pt x="4499125" y="9064494"/>
                  <a:pt x="4477373" y="9057866"/>
                  <a:pt x="4466811" y="9053787"/>
                </a:cubicBezTo>
                <a:cubicBezTo>
                  <a:pt x="4453853" y="9048858"/>
                  <a:pt x="4444065" y="9055741"/>
                  <a:pt x="4436714" y="9074945"/>
                </a:cubicBezTo>
                <a:close/>
                <a:moveTo>
                  <a:pt x="4795545" y="9078938"/>
                </a:moveTo>
                <a:cubicBezTo>
                  <a:pt x="4788679" y="9114796"/>
                  <a:pt x="4794016" y="9121509"/>
                  <a:pt x="4829313" y="9121509"/>
                </a:cubicBezTo>
                <a:cubicBezTo>
                  <a:pt x="4846196" y="9121509"/>
                  <a:pt x="4858551" y="9112332"/>
                  <a:pt x="4862646" y="9096697"/>
                </a:cubicBezTo>
                <a:lnTo>
                  <a:pt x="4869138" y="9071801"/>
                </a:lnTo>
                <a:lnTo>
                  <a:pt x="4839067" y="9060415"/>
                </a:lnTo>
                <a:cubicBezTo>
                  <a:pt x="4799794" y="9045545"/>
                  <a:pt x="4802122" y="9044526"/>
                  <a:pt x="4795545" y="9078938"/>
                </a:cubicBezTo>
                <a:close/>
                <a:moveTo>
                  <a:pt x="5141401" y="9067893"/>
                </a:moveTo>
                <a:cubicBezTo>
                  <a:pt x="5137399" y="9078344"/>
                  <a:pt x="5140517" y="9093299"/>
                  <a:pt x="5148335" y="9101115"/>
                </a:cubicBezTo>
                <a:lnTo>
                  <a:pt x="5162550" y="9115306"/>
                </a:lnTo>
                <a:lnTo>
                  <a:pt x="5173962" y="9097207"/>
                </a:lnTo>
                <a:cubicBezTo>
                  <a:pt x="5180241" y="9087350"/>
                  <a:pt x="5185458" y="9072395"/>
                  <a:pt x="5185569" y="9064068"/>
                </a:cubicBezTo>
                <a:cubicBezTo>
                  <a:pt x="5185832" y="9042316"/>
                  <a:pt x="5150034" y="9045460"/>
                  <a:pt x="5141401" y="9067893"/>
                </a:cubicBezTo>
                <a:close/>
                <a:moveTo>
                  <a:pt x="5217305" y="9080213"/>
                </a:moveTo>
                <a:cubicBezTo>
                  <a:pt x="5205877" y="9109953"/>
                  <a:pt x="5208502" y="9121509"/>
                  <a:pt x="5226694" y="9121509"/>
                </a:cubicBezTo>
                <a:cubicBezTo>
                  <a:pt x="5235906" y="9121509"/>
                  <a:pt x="5246051" y="9107914"/>
                  <a:pt x="5249229" y="9091260"/>
                </a:cubicBezTo>
                <a:cubicBezTo>
                  <a:pt x="5255703" y="9057440"/>
                  <a:pt x="5229541" y="9048349"/>
                  <a:pt x="5217305" y="9080213"/>
                </a:cubicBezTo>
                <a:close/>
                <a:moveTo>
                  <a:pt x="4902353" y="9082167"/>
                </a:moveTo>
                <a:cubicBezTo>
                  <a:pt x="4898453" y="9086076"/>
                  <a:pt x="4895275" y="9101965"/>
                  <a:pt x="4895275" y="9117515"/>
                </a:cubicBezTo>
                <a:lnTo>
                  <a:pt x="4895275" y="9145725"/>
                </a:lnTo>
                <a:lnTo>
                  <a:pt x="4919475" y="9145725"/>
                </a:lnTo>
                <a:cubicBezTo>
                  <a:pt x="4932926" y="9145725"/>
                  <a:pt x="4943683" y="9137653"/>
                  <a:pt x="4943683" y="9127541"/>
                </a:cubicBezTo>
                <a:cubicBezTo>
                  <a:pt x="4943683" y="9117600"/>
                  <a:pt x="4948620" y="9109442"/>
                  <a:pt x="4954653" y="9109442"/>
                </a:cubicBezTo>
                <a:cubicBezTo>
                  <a:pt x="4960694" y="9109442"/>
                  <a:pt x="4962767" y="9120319"/>
                  <a:pt x="4959300" y="9133575"/>
                </a:cubicBezTo>
                <a:cubicBezTo>
                  <a:pt x="4954891" y="9150399"/>
                  <a:pt x="4958926" y="9157791"/>
                  <a:pt x="4972530" y="9157791"/>
                </a:cubicBezTo>
                <a:cubicBezTo>
                  <a:pt x="4989712" y="9157791"/>
                  <a:pt x="4993578" y="9148615"/>
                  <a:pt x="4991598" y="9112417"/>
                </a:cubicBezTo>
                <a:cubicBezTo>
                  <a:pt x="4990952" y="9100266"/>
                  <a:pt x="4911309" y="9073246"/>
                  <a:pt x="4902353" y="9082167"/>
                </a:cubicBezTo>
                <a:close/>
                <a:moveTo>
                  <a:pt x="4563865" y="9113691"/>
                </a:moveTo>
                <a:cubicBezTo>
                  <a:pt x="4555920" y="9144026"/>
                  <a:pt x="4563865" y="9153458"/>
                  <a:pt x="4606239" y="9163909"/>
                </a:cubicBezTo>
                <a:lnTo>
                  <a:pt x="4637933" y="9171727"/>
                </a:lnTo>
                <a:lnTo>
                  <a:pt x="4643626" y="9141987"/>
                </a:lnTo>
                <a:lnTo>
                  <a:pt x="4649302" y="9112332"/>
                </a:lnTo>
                <a:lnTo>
                  <a:pt x="4609927" y="9100181"/>
                </a:lnTo>
                <a:lnTo>
                  <a:pt x="4570552" y="9088116"/>
                </a:lnTo>
                <a:lnTo>
                  <a:pt x="4563865" y="9113691"/>
                </a:lnTo>
                <a:close/>
                <a:moveTo>
                  <a:pt x="5412695" y="9127881"/>
                </a:moveTo>
                <a:cubicBezTo>
                  <a:pt x="5409475" y="9144620"/>
                  <a:pt x="5411573" y="9161275"/>
                  <a:pt x="5417335" y="9164843"/>
                </a:cubicBezTo>
                <a:cubicBezTo>
                  <a:pt x="5435314" y="9175890"/>
                  <a:pt x="5452019" y="9157621"/>
                  <a:pt x="5452019" y="9126862"/>
                </a:cubicBezTo>
                <a:cubicBezTo>
                  <a:pt x="5452019" y="9087690"/>
                  <a:pt x="5420232" y="9088455"/>
                  <a:pt x="5412695" y="9127881"/>
                </a:cubicBezTo>
                <a:close/>
                <a:moveTo>
                  <a:pt x="4671004" y="9146830"/>
                </a:moveTo>
                <a:cubicBezTo>
                  <a:pt x="4661665" y="9176230"/>
                  <a:pt x="4673017" y="9194074"/>
                  <a:pt x="4701041" y="9194074"/>
                </a:cubicBezTo>
                <a:cubicBezTo>
                  <a:pt x="4723422" y="9194074"/>
                  <a:pt x="4743042" y="9163739"/>
                  <a:pt x="4732106" y="9146065"/>
                </a:cubicBezTo>
                <a:cubicBezTo>
                  <a:pt x="4718375" y="9123888"/>
                  <a:pt x="4678141" y="9124397"/>
                  <a:pt x="4671004" y="9146830"/>
                </a:cubicBezTo>
                <a:close/>
                <a:moveTo>
                  <a:pt x="5035715" y="9140712"/>
                </a:moveTo>
                <a:cubicBezTo>
                  <a:pt x="5025807" y="9166543"/>
                  <a:pt x="5036913" y="9181923"/>
                  <a:pt x="5065429" y="9181923"/>
                </a:cubicBezTo>
                <a:lnTo>
                  <a:pt x="5088923" y="9181923"/>
                </a:lnTo>
                <a:lnTo>
                  <a:pt x="5088923" y="9151759"/>
                </a:lnTo>
                <a:lnTo>
                  <a:pt x="5088923" y="9121509"/>
                </a:lnTo>
                <a:lnTo>
                  <a:pt x="5066015" y="9121509"/>
                </a:lnTo>
                <a:cubicBezTo>
                  <a:pt x="5053414" y="9121509"/>
                  <a:pt x="5039776" y="9130176"/>
                  <a:pt x="5035715" y="9140712"/>
                </a:cubicBezTo>
                <a:close/>
                <a:moveTo>
                  <a:pt x="4411571" y="9157027"/>
                </a:moveTo>
                <a:cubicBezTo>
                  <a:pt x="4394153" y="9189485"/>
                  <a:pt x="4393379" y="9188551"/>
                  <a:pt x="4449145" y="9205204"/>
                </a:cubicBezTo>
                <a:lnTo>
                  <a:pt x="4499253" y="9220159"/>
                </a:lnTo>
                <a:lnTo>
                  <a:pt x="4509483" y="9204100"/>
                </a:lnTo>
                <a:cubicBezTo>
                  <a:pt x="4520215" y="9187191"/>
                  <a:pt x="4523257" y="9169857"/>
                  <a:pt x="4515499" y="9169857"/>
                </a:cubicBezTo>
                <a:cubicBezTo>
                  <a:pt x="4512984" y="9169857"/>
                  <a:pt x="4491384" y="9161700"/>
                  <a:pt x="4467508" y="9151759"/>
                </a:cubicBezTo>
                <a:lnTo>
                  <a:pt x="4424079" y="9133660"/>
                </a:lnTo>
                <a:lnTo>
                  <a:pt x="4411571" y="9157027"/>
                </a:lnTo>
                <a:close/>
                <a:moveTo>
                  <a:pt x="5133558" y="9141391"/>
                </a:moveTo>
                <a:cubicBezTo>
                  <a:pt x="5118128" y="9156857"/>
                  <a:pt x="5125078" y="9194074"/>
                  <a:pt x="5143390" y="9194074"/>
                </a:cubicBezTo>
                <a:cubicBezTo>
                  <a:pt x="5153373" y="9194074"/>
                  <a:pt x="5161539" y="9185916"/>
                  <a:pt x="5161539" y="9175890"/>
                </a:cubicBezTo>
                <a:cubicBezTo>
                  <a:pt x="5161539" y="9165948"/>
                  <a:pt x="5161956" y="9153883"/>
                  <a:pt x="5162448" y="9149039"/>
                </a:cubicBezTo>
                <a:cubicBezTo>
                  <a:pt x="5163723" y="9136719"/>
                  <a:pt x="5143568" y="9131451"/>
                  <a:pt x="5133558" y="9141391"/>
                </a:cubicBezTo>
                <a:close/>
                <a:moveTo>
                  <a:pt x="1459081" y="9206054"/>
                </a:moveTo>
                <a:cubicBezTo>
                  <a:pt x="1493664" y="9262220"/>
                  <a:pt x="1571829" y="9339118"/>
                  <a:pt x="1594303" y="9339118"/>
                </a:cubicBezTo>
                <a:cubicBezTo>
                  <a:pt x="1611807" y="9339118"/>
                  <a:pt x="1507837" y="9196707"/>
                  <a:pt x="1471436" y="9170877"/>
                </a:cubicBezTo>
                <a:cubicBezTo>
                  <a:pt x="1419621" y="9133999"/>
                  <a:pt x="1417828" y="9139098"/>
                  <a:pt x="1459081" y="9206054"/>
                </a:cubicBezTo>
                <a:close/>
                <a:moveTo>
                  <a:pt x="4820391" y="9153968"/>
                </a:moveTo>
                <a:cubicBezTo>
                  <a:pt x="4829117" y="9157451"/>
                  <a:pt x="4839560" y="9157027"/>
                  <a:pt x="4843579" y="9153032"/>
                </a:cubicBezTo>
                <a:cubicBezTo>
                  <a:pt x="4847598" y="9148954"/>
                  <a:pt x="4840461" y="9146150"/>
                  <a:pt x="4827698" y="9146660"/>
                </a:cubicBezTo>
                <a:cubicBezTo>
                  <a:pt x="4813602" y="9147255"/>
                  <a:pt x="4810729" y="9150059"/>
                  <a:pt x="4820391" y="9153968"/>
                </a:cubicBezTo>
                <a:close/>
                <a:moveTo>
                  <a:pt x="5205087" y="9154562"/>
                </a:moveTo>
                <a:cubicBezTo>
                  <a:pt x="5190735" y="9168922"/>
                  <a:pt x="5198094" y="9218205"/>
                  <a:pt x="5214594" y="9218205"/>
                </a:cubicBezTo>
                <a:cubicBezTo>
                  <a:pt x="5236330" y="9218205"/>
                  <a:pt x="5247691" y="9160935"/>
                  <a:pt x="5227502" y="9153202"/>
                </a:cubicBezTo>
                <a:cubicBezTo>
                  <a:pt x="5219158" y="9149974"/>
                  <a:pt x="5209072" y="9150654"/>
                  <a:pt x="5205087" y="9154562"/>
                </a:cubicBezTo>
                <a:close/>
                <a:moveTo>
                  <a:pt x="4771091" y="9180563"/>
                </a:moveTo>
                <a:cubicBezTo>
                  <a:pt x="4763248" y="9210558"/>
                  <a:pt x="4770479" y="9218205"/>
                  <a:pt x="4806523" y="9218205"/>
                </a:cubicBezTo>
                <a:lnTo>
                  <a:pt x="4834759" y="9218205"/>
                </a:lnTo>
                <a:lnTo>
                  <a:pt x="4834759" y="9194074"/>
                </a:lnTo>
                <a:cubicBezTo>
                  <a:pt x="4834759" y="9180733"/>
                  <a:pt x="4829754" y="9169857"/>
                  <a:pt x="4823645" y="9169857"/>
                </a:cubicBezTo>
                <a:cubicBezTo>
                  <a:pt x="4817536" y="9169857"/>
                  <a:pt x="4804628" y="9166883"/>
                  <a:pt x="4794976" y="9163144"/>
                </a:cubicBezTo>
                <a:cubicBezTo>
                  <a:pt x="4784108" y="9158981"/>
                  <a:pt x="4775016" y="9165609"/>
                  <a:pt x="4771091" y="9180563"/>
                </a:cubicBezTo>
                <a:close/>
                <a:moveTo>
                  <a:pt x="4892463" y="9171897"/>
                </a:moveTo>
                <a:cubicBezTo>
                  <a:pt x="4899507" y="9178949"/>
                  <a:pt x="4912397" y="9182263"/>
                  <a:pt x="4921140" y="9179374"/>
                </a:cubicBezTo>
                <a:cubicBezTo>
                  <a:pt x="4930206" y="9176399"/>
                  <a:pt x="4924709" y="9170877"/>
                  <a:pt x="4908343" y="9166629"/>
                </a:cubicBezTo>
                <a:lnTo>
                  <a:pt x="4879683" y="9159151"/>
                </a:lnTo>
                <a:lnTo>
                  <a:pt x="4892463" y="9171897"/>
                </a:lnTo>
                <a:close/>
                <a:moveTo>
                  <a:pt x="3961074" y="9212258"/>
                </a:moveTo>
                <a:cubicBezTo>
                  <a:pt x="3953495" y="9228912"/>
                  <a:pt x="3949544" y="9244461"/>
                  <a:pt x="3952288" y="9246840"/>
                </a:cubicBezTo>
                <a:cubicBezTo>
                  <a:pt x="3959596" y="9253128"/>
                  <a:pt x="4150176" y="9325693"/>
                  <a:pt x="4243330" y="9357557"/>
                </a:cubicBezTo>
                <a:lnTo>
                  <a:pt x="4323627" y="9385088"/>
                </a:lnTo>
                <a:lnTo>
                  <a:pt x="4337027" y="9355688"/>
                </a:lnTo>
                <a:lnTo>
                  <a:pt x="4350418" y="9326373"/>
                </a:lnTo>
                <a:lnTo>
                  <a:pt x="4317237" y="9313542"/>
                </a:lnTo>
                <a:cubicBezTo>
                  <a:pt x="4298994" y="9306490"/>
                  <a:pt x="4243211" y="9285587"/>
                  <a:pt x="4193290" y="9266978"/>
                </a:cubicBezTo>
                <a:cubicBezTo>
                  <a:pt x="4143362" y="9248455"/>
                  <a:pt x="4073788" y="9221774"/>
                  <a:pt x="4038678" y="9207669"/>
                </a:cubicBezTo>
                <a:lnTo>
                  <a:pt x="3974848" y="9182093"/>
                </a:lnTo>
                <a:lnTo>
                  <a:pt x="3961074" y="9212258"/>
                </a:lnTo>
                <a:close/>
                <a:moveTo>
                  <a:pt x="4539231" y="9201805"/>
                </a:moveTo>
                <a:cubicBezTo>
                  <a:pt x="4529723" y="9226617"/>
                  <a:pt x="4531618" y="9228401"/>
                  <a:pt x="4576704" y="9237409"/>
                </a:cubicBezTo>
                <a:lnTo>
                  <a:pt x="4613411" y="9244716"/>
                </a:lnTo>
                <a:lnTo>
                  <a:pt x="4620973" y="9225003"/>
                </a:lnTo>
                <a:cubicBezTo>
                  <a:pt x="4626267" y="9211323"/>
                  <a:pt x="4619274" y="9201805"/>
                  <a:pt x="4597725" y="9193649"/>
                </a:cubicBezTo>
                <a:cubicBezTo>
                  <a:pt x="4555741" y="9177674"/>
                  <a:pt x="4548094" y="9178779"/>
                  <a:pt x="4539231" y="9201805"/>
                </a:cubicBezTo>
                <a:close/>
                <a:moveTo>
                  <a:pt x="4961841" y="9194074"/>
                </a:moveTo>
                <a:cubicBezTo>
                  <a:pt x="4965954" y="9200702"/>
                  <a:pt x="4971715" y="9206139"/>
                  <a:pt x="4974655" y="9206139"/>
                </a:cubicBezTo>
                <a:cubicBezTo>
                  <a:pt x="4977595" y="9206139"/>
                  <a:pt x="4979991" y="9200702"/>
                  <a:pt x="4979991" y="9194074"/>
                </a:cubicBezTo>
                <a:cubicBezTo>
                  <a:pt x="4979991" y="9187361"/>
                  <a:pt x="4974222" y="9181923"/>
                  <a:pt x="4967177" y="9181923"/>
                </a:cubicBezTo>
                <a:cubicBezTo>
                  <a:pt x="4960133" y="9181923"/>
                  <a:pt x="4957728" y="9187361"/>
                  <a:pt x="4961841" y="9194074"/>
                </a:cubicBezTo>
                <a:close/>
                <a:moveTo>
                  <a:pt x="5399066" y="9219735"/>
                </a:moveTo>
                <a:cubicBezTo>
                  <a:pt x="5388427" y="9272842"/>
                  <a:pt x="5389336" y="9278619"/>
                  <a:pt x="5408243" y="9278619"/>
                </a:cubicBezTo>
                <a:cubicBezTo>
                  <a:pt x="5424863" y="9278619"/>
                  <a:pt x="5439436" y="9243696"/>
                  <a:pt x="5439750" y="9203080"/>
                </a:cubicBezTo>
                <a:cubicBezTo>
                  <a:pt x="5440039" y="9166629"/>
                  <a:pt x="5407010" y="9180139"/>
                  <a:pt x="5399066" y="9219735"/>
                </a:cubicBezTo>
                <a:close/>
                <a:moveTo>
                  <a:pt x="4866249" y="9213277"/>
                </a:moveTo>
                <a:cubicBezTo>
                  <a:pt x="4856928" y="9237579"/>
                  <a:pt x="4857897" y="9238854"/>
                  <a:pt x="4889217" y="9244291"/>
                </a:cubicBezTo>
                <a:lnTo>
                  <a:pt x="4913425" y="9248455"/>
                </a:lnTo>
                <a:lnTo>
                  <a:pt x="4913425" y="9224408"/>
                </a:lnTo>
                <a:cubicBezTo>
                  <a:pt x="4913425" y="9194329"/>
                  <a:pt x="4876853" y="9185747"/>
                  <a:pt x="4866249" y="9213277"/>
                </a:cubicBezTo>
                <a:close/>
                <a:moveTo>
                  <a:pt x="5037482" y="9214127"/>
                </a:moveTo>
                <a:cubicBezTo>
                  <a:pt x="5045809" y="9217526"/>
                  <a:pt x="5059430" y="9217526"/>
                  <a:pt x="5067740" y="9214127"/>
                </a:cubicBezTo>
                <a:cubicBezTo>
                  <a:pt x="5076067" y="9210813"/>
                  <a:pt x="5069252" y="9208009"/>
                  <a:pt x="5052615" y="9208009"/>
                </a:cubicBezTo>
                <a:cubicBezTo>
                  <a:pt x="5035969" y="9208009"/>
                  <a:pt x="5029172" y="9210813"/>
                  <a:pt x="5037482" y="9214127"/>
                </a:cubicBezTo>
                <a:close/>
                <a:moveTo>
                  <a:pt x="1554792" y="9227722"/>
                </a:moveTo>
                <a:cubicBezTo>
                  <a:pt x="1554792" y="9248115"/>
                  <a:pt x="1671516" y="9378715"/>
                  <a:pt x="1712081" y="9403696"/>
                </a:cubicBezTo>
                <a:lnTo>
                  <a:pt x="1754396" y="9429782"/>
                </a:lnTo>
                <a:lnTo>
                  <a:pt x="1699981" y="9352289"/>
                </a:lnTo>
                <a:cubicBezTo>
                  <a:pt x="1652185" y="9284228"/>
                  <a:pt x="1554792" y="9200702"/>
                  <a:pt x="1554792" y="9227722"/>
                </a:cubicBezTo>
                <a:close/>
                <a:moveTo>
                  <a:pt x="4649175" y="9226277"/>
                </a:moveTo>
                <a:cubicBezTo>
                  <a:pt x="4632062" y="9243356"/>
                  <a:pt x="4642377" y="9264004"/>
                  <a:pt x="4670757" y="9269443"/>
                </a:cubicBezTo>
                <a:cubicBezTo>
                  <a:pt x="4690097" y="9273096"/>
                  <a:pt x="4702868" y="9268678"/>
                  <a:pt x="4707482" y="9256697"/>
                </a:cubicBezTo>
                <a:cubicBezTo>
                  <a:pt x="4717848" y="9229676"/>
                  <a:pt x="4670503" y="9204950"/>
                  <a:pt x="4649175" y="9226277"/>
                </a:cubicBezTo>
                <a:close/>
                <a:moveTo>
                  <a:pt x="4936800" y="9231630"/>
                </a:moveTo>
                <a:cubicBezTo>
                  <a:pt x="4932220" y="9239023"/>
                  <a:pt x="4935840" y="9249644"/>
                  <a:pt x="4944839" y="9255167"/>
                </a:cubicBezTo>
                <a:cubicBezTo>
                  <a:pt x="4960193" y="9264684"/>
                  <a:pt x="4979353" y="9249390"/>
                  <a:pt x="4979812" y="9227297"/>
                </a:cubicBezTo>
                <a:cubicBezTo>
                  <a:pt x="4980101" y="9213192"/>
                  <a:pt x="4946096" y="9216591"/>
                  <a:pt x="4936800" y="9231630"/>
                </a:cubicBezTo>
                <a:close/>
                <a:moveTo>
                  <a:pt x="5119181" y="9230271"/>
                </a:moveTo>
                <a:cubicBezTo>
                  <a:pt x="5123294" y="9236983"/>
                  <a:pt x="5131782" y="9242422"/>
                  <a:pt x="5138053" y="9242422"/>
                </a:cubicBezTo>
                <a:cubicBezTo>
                  <a:pt x="5144324" y="9242422"/>
                  <a:pt x="5149439" y="9236983"/>
                  <a:pt x="5149439" y="9230271"/>
                </a:cubicBezTo>
                <a:cubicBezTo>
                  <a:pt x="5149439" y="9223643"/>
                  <a:pt x="5140942" y="9218205"/>
                  <a:pt x="5130567" y="9218205"/>
                </a:cubicBezTo>
                <a:cubicBezTo>
                  <a:pt x="5120201" y="9218205"/>
                  <a:pt x="5115069" y="9223643"/>
                  <a:pt x="5119181" y="9230271"/>
                </a:cubicBezTo>
                <a:close/>
                <a:moveTo>
                  <a:pt x="5011889" y="9248539"/>
                </a:moveTo>
                <a:cubicBezTo>
                  <a:pt x="5007071" y="9261116"/>
                  <a:pt x="5013767" y="9270972"/>
                  <a:pt x="5031636" y="9277685"/>
                </a:cubicBezTo>
                <a:lnTo>
                  <a:pt x="5058665" y="9287797"/>
                </a:lnTo>
                <a:lnTo>
                  <a:pt x="5068853" y="9270207"/>
                </a:lnTo>
                <a:cubicBezTo>
                  <a:pt x="5080681" y="9249814"/>
                  <a:pt x="5079373" y="9248030"/>
                  <a:pt x="5044968" y="9237494"/>
                </a:cubicBezTo>
                <a:cubicBezTo>
                  <a:pt x="5027370" y="9232055"/>
                  <a:pt x="5016859" y="9235625"/>
                  <a:pt x="5011889" y="9248539"/>
                </a:cubicBezTo>
                <a:close/>
                <a:moveTo>
                  <a:pt x="4750035" y="9264004"/>
                </a:moveTo>
                <a:cubicBezTo>
                  <a:pt x="4750035" y="9286097"/>
                  <a:pt x="4771363" y="9302836"/>
                  <a:pt x="4799437" y="9302836"/>
                </a:cubicBezTo>
                <a:cubicBezTo>
                  <a:pt x="4805555" y="9302836"/>
                  <a:pt x="4810551" y="9291960"/>
                  <a:pt x="4810551" y="9278619"/>
                </a:cubicBezTo>
                <a:cubicBezTo>
                  <a:pt x="4810551" y="9265364"/>
                  <a:pt x="4805555" y="9254488"/>
                  <a:pt x="4799437" y="9254488"/>
                </a:cubicBezTo>
                <a:cubicBezTo>
                  <a:pt x="4793328" y="9254488"/>
                  <a:pt x="4779707" y="9251174"/>
                  <a:pt x="4769179" y="9247180"/>
                </a:cubicBezTo>
                <a:lnTo>
                  <a:pt x="4750035" y="9239788"/>
                </a:lnTo>
                <a:lnTo>
                  <a:pt x="4750035" y="9264004"/>
                </a:lnTo>
                <a:close/>
                <a:moveTo>
                  <a:pt x="5191797" y="9254488"/>
                </a:moveTo>
                <a:cubicBezTo>
                  <a:pt x="5195918" y="9261116"/>
                  <a:pt x="5204398" y="9266554"/>
                  <a:pt x="5210669" y="9266554"/>
                </a:cubicBezTo>
                <a:cubicBezTo>
                  <a:pt x="5216940" y="9266554"/>
                  <a:pt x="5222055" y="9261116"/>
                  <a:pt x="5222055" y="9254488"/>
                </a:cubicBezTo>
                <a:cubicBezTo>
                  <a:pt x="5222055" y="9247860"/>
                  <a:pt x="5213558" y="9242422"/>
                  <a:pt x="5203192" y="9242422"/>
                </a:cubicBezTo>
                <a:cubicBezTo>
                  <a:pt x="5192817" y="9242422"/>
                  <a:pt x="5187684" y="9247860"/>
                  <a:pt x="5191797" y="9254488"/>
                </a:cubicBezTo>
                <a:close/>
                <a:moveTo>
                  <a:pt x="5107481" y="9265959"/>
                </a:moveTo>
                <a:cubicBezTo>
                  <a:pt x="5096825" y="9283123"/>
                  <a:pt x="5110404" y="9302836"/>
                  <a:pt x="5132879" y="9302836"/>
                </a:cubicBezTo>
                <a:cubicBezTo>
                  <a:pt x="5143483" y="9302836"/>
                  <a:pt x="5149558" y="9294339"/>
                  <a:pt x="5147298" y="9282698"/>
                </a:cubicBezTo>
                <a:cubicBezTo>
                  <a:pt x="5142590" y="9258396"/>
                  <a:pt x="5118416" y="9248285"/>
                  <a:pt x="5107481" y="9265959"/>
                </a:cubicBezTo>
                <a:close/>
                <a:moveTo>
                  <a:pt x="4515992" y="9283887"/>
                </a:moveTo>
                <a:cubicBezTo>
                  <a:pt x="4510707" y="9297653"/>
                  <a:pt x="4517700" y="9307084"/>
                  <a:pt x="4539248" y="9315327"/>
                </a:cubicBezTo>
                <a:cubicBezTo>
                  <a:pt x="4581233" y="9331217"/>
                  <a:pt x="4588880" y="9330197"/>
                  <a:pt x="4597742" y="9307169"/>
                </a:cubicBezTo>
                <a:cubicBezTo>
                  <a:pt x="4607250" y="9282358"/>
                  <a:pt x="4605356" y="9280573"/>
                  <a:pt x="4560270" y="9271567"/>
                </a:cubicBezTo>
                <a:lnTo>
                  <a:pt x="4523563" y="9264260"/>
                </a:lnTo>
                <a:lnTo>
                  <a:pt x="4515992" y="9283887"/>
                </a:lnTo>
                <a:close/>
                <a:moveTo>
                  <a:pt x="4850683" y="9286097"/>
                </a:moveTo>
                <a:cubicBezTo>
                  <a:pt x="4846638" y="9296633"/>
                  <a:pt x="4850937" y="9310059"/>
                  <a:pt x="4860225" y="9315921"/>
                </a:cubicBezTo>
                <a:cubicBezTo>
                  <a:pt x="4886065" y="9332321"/>
                  <a:pt x="4895275" y="9329177"/>
                  <a:pt x="4895275" y="9304110"/>
                </a:cubicBezTo>
                <a:cubicBezTo>
                  <a:pt x="4895275" y="9274626"/>
                  <a:pt x="4860497" y="9260605"/>
                  <a:pt x="4850683" y="9286097"/>
                </a:cubicBezTo>
                <a:close/>
                <a:moveTo>
                  <a:pt x="5182204" y="9290855"/>
                </a:moveTo>
                <a:cubicBezTo>
                  <a:pt x="5175500" y="9316516"/>
                  <a:pt x="5182408" y="9326968"/>
                  <a:pt x="5205928" y="9326968"/>
                </a:cubicBezTo>
                <a:cubicBezTo>
                  <a:pt x="5227400" y="9326968"/>
                  <a:pt x="5226703" y="9283038"/>
                  <a:pt x="5205104" y="9274711"/>
                </a:cubicBezTo>
                <a:cubicBezTo>
                  <a:pt x="5195119" y="9270887"/>
                  <a:pt x="5185696" y="9277600"/>
                  <a:pt x="5182204" y="9290855"/>
                </a:cubicBezTo>
                <a:close/>
                <a:moveTo>
                  <a:pt x="3911146" y="9307084"/>
                </a:moveTo>
                <a:lnTo>
                  <a:pt x="3892512" y="9335465"/>
                </a:lnTo>
                <a:lnTo>
                  <a:pt x="3988996" y="9372257"/>
                </a:lnTo>
                <a:lnTo>
                  <a:pt x="4085471" y="9409049"/>
                </a:lnTo>
                <a:lnTo>
                  <a:pt x="4104717" y="9379734"/>
                </a:lnTo>
                <a:cubicBezTo>
                  <a:pt x="4115296" y="9363590"/>
                  <a:pt x="4121839" y="9348720"/>
                  <a:pt x="4119273" y="9346681"/>
                </a:cubicBezTo>
                <a:cubicBezTo>
                  <a:pt x="4109909" y="9339203"/>
                  <a:pt x="3950657" y="9278619"/>
                  <a:pt x="3940376" y="9278619"/>
                </a:cubicBezTo>
                <a:cubicBezTo>
                  <a:pt x="3934572" y="9278619"/>
                  <a:pt x="3921410" y="9291450"/>
                  <a:pt x="3911146" y="9307084"/>
                </a:cubicBezTo>
                <a:close/>
                <a:moveTo>
                  <a:pt x="1702700" y="9315496"/>
                </a:moveTo>
                <a:cubicBezTo>
                  <a:pt x="1714154" y="9331811"/>
                  <a:pt x="1738660" y="9368264"/>
                  <a:pt x="1757166" y="9396388"/>
                </a:cubicBezTo>
                <a:cubicBezTo>
                  <a:pt x="1780041" y="9431311"/>
                  <a:pt x="1813978" y="9460031"/>
                  <a:pt x="1863252" y="9486288"/>
                </a:cubicBezTo>
                <a:lnTo>
                  <a:pt x="1935698" y="9524864"/>
                </a:lnTo>
                <a:lnTo>
                  <a:pt x="1912646" y="9489432"/>
                </a:lnTo>
                <a:cubicBezTo>
                  <a:pt x="1899960" y="9469888"/>
                  <a:pt x="1877060" y="9434880"/>
                  <a:pt x="1861748" y="9411598"/>
                </a:cubicBezTo>
                <a:cubicBezTo>
                  <a:pt x="1845136" y="9386362"/>
                  <a:pt x="1803280" y="9352459"/>
                  <a:pt x="1757889" y="9327562"/>
                </a:cubicBezTo>
                <a:lnTo>
                  <a:pt x="1681874" y="9285841"/>
                </a:lnTo>
                <a:lnTo>
                  <a:pt x="1702700" y="9315496"/>
                </a:lnTo>
                <a:close/>
                <a:moveTo>
                  <a:pt x="4625953" y="9313203"/>
                </a:moveTo>
                <a:lnTo>
                  <a:pt x="4619707" y="9336994"/>
                </a:lnTo>
                <a:lnTo>
                  <a:pt x="4645538" y="9343962"/>
                </a:lnTo>
                <a:cubicBezTo>
                  <a:pt x="4685322" y="9354583"/>
                  <a:pt x="4689519" y="9352968"/>
                  <a:pt x="4689519" y="9326968"/>
                </a:cubicBezTo>
                <a:cubicBezTo>
                  <a:pt x="4689519" y="9313712"/>
                  <a:pt x="4684522" y="9302836"/>
                  <a:pt x="4678405" y="9302836"/>
                </a:cubicBezTo>
                <a:cubicBezTo>
                  <a:pt x="4672295" y="9302836"/>
                  <a:pt x="4659397" y="9299777"/>
                  <a:pt x="4649735" y="9296124"/>
                </a:cubicBezTo>
                <a:cubicBezTo>
                  <a:pt x="4638910" y="9291960"/>
                  <a:pt x="4629785" y="9298502"/>
                  <a:pt x="4625953" y="9313203"/>
                </a:cubicBezTo>
                <a:close/>
                <a:moveTo>
                  <a:pt x="4919475" y="9314902"/>
                </a:moveTo>
                <a:cubicBezTo>
                  <a:pt x="4919475" y="9342432"/>
                  <a:pt x="4949835" y="9347870"/>
                  <a:pt x="4959709" y="9322124"/>
                </a:cubicBezTo>
                <a:cubicBezTo>
                  <a:pt x="4967313" y="9302411"/>
                  <a:pt x="4958374" y="9290770"/>
                  <a:pt x="4935611" y="9290770"/>
                </a:cubicBezTo>
                <a:cubicBezTo>
                  <a:pt x="4926740" y="9290770"/>
                  <a:pt x="4919475" y="9301646"/>
                  <a:pt x="4919475" y="9314902"/>
                </a:cubicBezTo>
                <a:close/>
                <a:moveTo>
                  <a:pt x="5387476" y="9298842"/>
                </a:moveTo>
                <a:cubicBezTo>
                  <a:pt x="5372844" y="9313457"/>
                  <a:pt x="5379064" y="9348465"/>
                  <a:pt x="5397553" y="9355518"/>
                </a:cubicBezTo>
                <a:cubicBezTo>
                  <a:pt x="5408311" y="9359681"/>
                  <a:pt x="5415711" y="9355688"/>
                  <a:pt x="5415711" y="9345746"/>
                </a:cubicBezTo>
                <a:cubicBezTo>
                  <a:pt x="5415711" y="9336570"/>
                  <a:pt x="5419017" y="9320425"/>
                  <a:pt x="5423053" y="9309889"/>
                </a:cubicBezTo>
                <a:cubicBezTo>
                  <a:pt x="5430437" y="9290685"/>
                  <a:pt x="5403901" y="9282443"/>
                  <a:pt x="5387476" y="9298842"/>
                </a:cubicBezTo>
                <a:close/>
                <a:moveTo>
                  <a:pt x="4729651" y="9334531"/>
                </a:moveTo>
                <a:cubicBezTo>
                  <a:pt x="4722199" y="9353903"/>
                  <a:pt x="4743594" y="9374806"/>
                  <a:pt x="4771218" y="9375146"/>
                </a:cubicBezTo>
                <a:cubicBezTo>
                  <a:pt x="4779545" y="9375316"/>
                  <a:pt x="4786343" y="9369878"/>
                  <a:pt x="4786343" y="9363250"/>
                </a:cubicBezTo>
                <a:cubicBezTo>
                  <a:pt x="4786343" y="9356623"/>
                  <a:pt x="4786742" y="9347360"/>
                  <a:pt x="4787235" y="9342687"/>
                </a:cubicBezTo>
                <a:cubicBezTo>
                  <a:pt x="4787736" y="9338014"/>
                  <a:pt x="4776639" y="9330027"/>
                  <a:pt x="4762577" y="9324844"/>
                </a:cubicBezTo>
                <a:lnTo>
                  <a:pt x="4737000" y="9315327"/>
                </a:lnTo>
                <a:lnTo>
                  <a:pt x="4729651" y="9334531"/>
                </a:lnTo>
                <a:close/>
                <a:moveTo>
                  <a:pt x="4997316" y="9328327"/>
                </a:moveTo>
                <a:cubicBezTo>
                  <a:pt x="4988539" y="9342517"/>
                  <a:pt x="5011931" y="9362740"/>
                  <a:pt x="5037482" y="9363080"/>
                </a:cubicBezTo>
                <a:cubicBezTo>
                  <a:pt x="5045809" y="9363166"/>
                  <a:pt x="5052615" y="9352374"/>
                  <a:pt x="5052615" y="9339118"/>
                </a:cubicBezTo>
                <a:cubicBezTo>
                  <a:pt x="5052615" y="9312692"/>
                  <a:pt x="5011923" y="9304791"/>
                  <a:pt x="4997316" y="9328327"/>
                </a:cubicBezTo>
                <a:close/>
                <a:moveTo>
                  <a:pt x="1542684" y="9335295"/>
                </a:moveTo>
                <a:cubicBezTo>
                  <a:pt x="1542684" y="9356453"/>
                  <a:pt x="1606216" y="9421200"/>
                  <a:pt x="1652168" y="9446861"/>
                </a:cubicBezTo>
                <a:lnTo>
                  <a:pt x="1704374" y="9476091"/>
                </a:lnTo>
                <a:lnTo>
                  <a:pt x="1663860" y="9425704"/>
                </a:lnTo>
                <a:cubicBezTo>
                  <a:pt x="1627102" y="9379990"/>
                  <a:pt x="1542684" y="9317026"/>
                  <a:pt x="1542684" y="9335295"/>
                </a:cubicBezTo>
                <a:close/>
                <a:moveTo>
                  <a:pt x="4350699" y="9351014"/>
                </a:moveTo>
                <a:cubicBezTo>
                  <a:pt x="4331096" y="9387637"/>
                  <a:pt x="4333441" y="9389930"/>
                  <a:pt x="4418199" y="9416187"/>
                </a:cubicBezTo>
                <a:lnTo>
                  <a:pt x="4443410" y="9424089"/>
                </a:lnTo>
                <a:lnTo>
                  <a:pt x="4457464" y="9393244"/>
                </a:lnTo>
                <a:lnTo>
                  <a:pt x="4471518" y="9362485"/>
                </a:lnTo>
                <a:lnTo>
                  <a:pt x="4456462" y="9357897"/>
                </a:lnTo>
                <a:cubicBezTo>
                  <a:pt x="4448177" y="9355348"/>
                  <a:pt x="4423731" y="9347700"/>
                  <a:pt x="4402140" y="9340818"/>
                </a:cubicBezTo>
                <a:lnTo>
                  <a:pt x="4362875" y="9328327"/>
                </a:lnTo>
                <a:lnTo>
                  <a:pt x="4350699" y="9351014"/>
                </a:lnTo>
                <a:close/>
                <a:moveTo>
                  <a:pt x="4507971" y="9336485"/>
                </a:moveTo>
                <a:cubicBezTo>
                  <a:pt x="4507971" y="9349995"/>
                  <a:pt x="4567612" y="9368179"/>
                  <a:pt x="4577987" y="9357812"/>
                </a:cubicBezTo>
                <a:cubicBezTo>
                  <a:pt x="4587622" y="9348211"/>
                  <a:pt x="4578751" y="9342092"/>
                  <a:pt x="4541228" y="9332745"/>
                </a:cubicBezTo>
                <a:cubicBezTo>
                  <a:pt x="4521558" y="9327817"/>
                  <a:pt x="4507971" y="9329346"/>
                  <a:pt x="4507971" y="9336485"/>
                </a:cubicBezTo>
                <a:close/>
                <a:moveTo>
                  <a:pt x="5096163" y="9335889"/>
                </a:moveTo>
                <a:cubicBezTo>
                  <a:pt x="5080222" y="9351779"/>
                  <a:pt x="5090342" y="9375401"/>
                  <a:pt x="5113131" y="9375401"/>
                </a:cubicBezTo>
                <a:cubicBezTo>
                  <a:pt x="5126446" y="9375401"/>
                  <a:pt x="5137339" y="9367753"/>
                  <a:pt x="5137339" y="9358492"/>
                </a:cubicBezTo>
                <a:cubicBezTo>
                  <a:pt x="5137339" y="9340308"/>
                  <a:pt x="5107940" y="9324163"/>
                  <a:pt x="5096163" y="9335889"/>
                </a:cubicBezTo>
                <a:close/>
                <a:moveTo>
                  <a:pt x="4120972" y="9374806"/>
                </a:moveTo>
                <a:cubicBezTo>
                  <a:pt x="4114140" y="9387552"/>
                  <a:pt x="4108566" y="9401232"/>
                  <a:pt x="4108566" y="9405226"/>
                </a:cubicBezTo>
                <a:cubicBezTo>
                  <a:pt x="4108566" y="9413893"/>
                  <a:pt x="4198176" y="9452894"/>
                  <a:pt x="4244239" y="9464195"/>
                </a:cubicBezTo>
                <a:lnTo>
                  <a:pt x="4277038" y="9472268"/>
                </a:lnTo>
                <a:lnTo>
                  <a:pt x="4290607" y="9446946"/>
                </a:lnTo>
                <a:cubicBezTo>
                  <a:pt x="4298076" y="9433011"/>
                  <a:pt x="4302078" y="9419501"/>
                  <a:pt x="4299504" y="9416952"/>
                </a:cubicBezTo>
                <a:cubicBezTo>
                  <a:pt x="4296938" y="9414402"/>
                  <a:pt x="4258514" y="9398683"/>
                  <a:pt x="4214117" y="9381944"/>
                </a:cubicBezTo>
                <a:lnTo>
                  <a:pt x="4133386" y="9351609"/>
                </a:lnTo>
                <a:lnTo>
                  <a:pt x="4120972" y="9374806"/>
                </a:lnTo>
                <a:close/>
                <a:moveTo>
                  <a:pt x="4828284" y="9363930"/>
                </a:moveTo>
                <a:cubicBezTo>
                  <a:pt x="4818878" y="9379140"/>
                  <a:pt x="4845151" y="9401571"/>
                  <a:pt x="4865017" y="9395284"/>
                </a:cubicBezTo>
                <a:cubicBezTo>
                  <a:pt x="4871670" y="9393159"/>
                  <a:pt x="4877117" y="9383813"/>
                  <a:pt x="4877117" y="9374551"/>
                </a:cubicBezTo>
                <a:cubicBezTo>
                  <a:pt x="4877117" y="9353139"/>
                  <a:pt x="4839959" y="9345067"/>
                  <a:pt x="4828284" y="9363930"/>
                </a:cubicBezTo>
                <a:close/>
                <a:moveTo>
                  <a:pt x="5175789" y="9371322"/>
                </a:moveTo>
                <a:cubicBezTo>
                  <a:pt x="5181668" y="9401656"/>
                  <a:pt x="5209955" y="9405820"/>
                  <a:pt x="5209955" y="9376335"/>
                </a:cubicBezTo>
                <a:cubicBezTo>
                  <a:pt x="5209955" y="9361551"/>
                  <a:pt x="5202138" y="9351184"/>
                  <a:pt x="5190913" y="9351184"/>
                </a:cubicBezTo>
                <a:cubicBezTo>
                  <a:pt x="5179638" y="9351184"/>
                  <a:pt x="5173461" y="9359426"/>
                  <a:pt x="5175789" y="9371322"/>
                </a:cubicBezTo>
                <a:close/>
                <a:moveTo>
                  <a:pt x="3857070" y="9387637"/>
                </a:moveTo>
                <a:lnTo>
                  <a:pt x="3841818" y="9412024"/>
                </a:lnTo>
                <a:lnTo>
                  <a:pt x="3875347" y="9425193"/>
                </a:lnTo>
                <a:cubicBezTo>
                  <a:pt x="3893778" y="9432416"/>
                  <a:pt x="3937011" y="9448220"/>
                  <a:pt x="3971424" y="9460286"/>
                </a:cubicBezTo>
                <a:lnTo>
                  <a:pt x="4033988" y="9482208"/>
                </a:lnTo>
                <a:lnTo>
                  <a:pt x="4054890" y="9459097"/>
                </a:lnTo>
                <a:lnTo>
                  <a:pt x="4075785" y="9436070"/>
                </a:lnTo>
                <a:lnTo>
                  <a:pt x="4031659" y="9417801"/>
                </a:lnTo>
                <a:cubicBezTo>
                  <a:pt x="4007392" y="9407775"/>
                  <a:pt x="3967804" y="9391375"/>
                  <a:pt x="3943698" y="9381433"/>
                </a:cubicBezTo>
                <a:cubicBezTo>
                  <a:pt x="3886351" y="9357727"/>
                  <a:pt x="3875322" y="9358492"/>
                  <a:pt x="3857070" y="9387637"/>
                </a:cubicBezTo>
                <a:close/>
                <a:moveTo>
                  <a:pt x="4616894" y="9375401"/>
                </a:moveTo>
                <a:cubicBezTo>
                  <a:pt x="4626887" y="9381774"/>
                  <a:pt x="4645946" y="9387042"/>
                  <a:pt x="4659261" y="9387042"/>
                </a:cubicBezTo>
                <a:lnTo>
                  <a:pt x="4683469" y="9387042"/>
                </a:lnTo>
                <a:lnTo>
                  <a:pt x="4665311" y="9375401"/>
                </a:lnTo>
                <a:cubicBezTo>
                  <a:pt x="4655327" y="9368943"/>
                  <a:pt x="4636268" y="9363675"/>
                  <a:pt x="4622953" y="9363675"/>
                </a:cubicBezTo>
                <a:lnTo>
                  <a:pt x="4598745" y="9363675"/>
                </a:lnTo>
                <a:lnTo>
                  <a:pt x="4616894" y="9375401"/>
                </a:lnTo>
                <a:close/>
                <a:moveTo>
                  <a:pt x="4902532" y="9382623"/>
                </a:moveTo>
                <a:cubicBezTo>
                  <a:pt x="4892658" y="9408284"/>
                  <a:pt x="4900764" y="9416781"/>
                  <a:pt x="4926017" y="9407095"/>
                </a:cubicBezTo>
                <a:cubicBezTo>
                  <a:pt x="4936834" y="9402931"/>
                  <a:pt x="4943539" y="9393074"/>
                  <a:pt x="4940913" y="9385173"/>
                </a:cubicBezTo>
                <a:cubicBezTo>
                  <a:pt x="4933181" y="9362061"/>
                  <a:pt x="4911003" y="9360531"/>
                  <a:pt x="4902532" y="9382623"/>
                </a:cubicBezTo>
                <a:close/>
                <a:moveTo>
                  <a:pt x="4479599" y="9401997"/>
                </a:moveTo>
                <a:cubicBezTo>
                  <a:pt x="4470958" y="9435050"/>
                  <a:pt x="4470133" y="9434371"/>
                  <a:pt x="4520699" y="9438449"/>
                </a:cubicBezTo>
                <a:lnTo>
                  <a:pt x="4562420" y="9441847"/>
                </a:lnTo>
                <a:lnTo>
                  <a:pt x="4566090" y="9416187"/>
                </a:lnTo>
                <a:lnTo>
                  <a:pt x="4569753" y="9390611"/>
                </a:lnTo>
                <a:lnTo>
                  <a:pt x="4541882" y="9383133"/>
                </a:lnTo>
                <a:cubicBezTo>
                  <a:pt x="4496567" y="9370982"/>
                  <a:pt x="4486957" y="9373956"/>
                  <a:pt x="4479599" y="9401997"/>
                </a:cubicBezTo>
                <a:close/>
                <a:moveTo>
                  <a:pt x="5375367" y="9383389"/>
                </a:moveTo>
                <a:cubicBezTo>
                  <a:pt x="5361135" y="9397663"/>
                  <a:pt x="5366743" y="9423750"/>
                  <a:pt x="5384035" y="9423750"/>
                </a:cubicBezTo>
                <a:cubicBezTo>
                  <a:pt x="5393245" y="9423750"/>
                  <a:pt x="5403629" y="9412873"/>
                  <a:pt x="5407113" y="9399532"/>
                </a:cubicBezTo>
                <a:cubicBezTo>
                  <a:pt x="5413239" y="9376080"/>
                  <a:pt x="5392982" y="9365799"/>
                  <a:pt x="5375367" y="9383389"/>
                </a:cubicBezTo>
                <a:close/>
                <a:moveTo>
                  <a:pt x="1881597" y="9411683"/>
                </a:moveTo>
                <a:cubicBezTo>
                  <a:pt x="1888752" y="9425023"/>
                  <a:pt x="1927329" y="9452385"/>
                  <a:pt x="1967341" y="9472608"/>
                </a:cubicBezTo>
                <a:lnTo>
                  <a:pt x="2040093" y="9509230"/>
                </a:lnTo>
                <a:lnTo>
                  <a:pt x="2019471" y="9477791"/>
                </a:lnTo>
                <a:cubicBezTo>
                  <a:pt x="2008127" y="9460542"/>
                  <a:pt x="1972643" y="9433096"/>
                  <a:pt x="1940618" y="9416952"/>
                </a:cubicBezTo>
                <a:cubicBezTo>
                  <a:pt x="1870041" y="9381179"/>
                  <a:pt x="1865028" y="9380754"/>
                  <a:pt x="1881597" y="9411683"/>
                </a:cubicBezTo>
                <a:close/>
                <a:moveTo>
                  <a:pt x="4713727" y="9400637"/>
                </a:moveTo>
                <a:cubicBezTo>
                  <a:pt x="4713727" y="9406670"/>
                  <a:pt x="4718723" y="9411598"/>
                  <a:pt x="4724833" y="9411598"/>
                </a:cubicBezTo>
                <a:cubicBezTo>
                  <a:pt x="4730951" y="9411598"/>
                  <a:pt x="4745455" y="9415253"/>
                  <a:pt x="4757079" y="9419755"/>
                </a:cubicBezTo>
                <a:cubicBezTo>
                  <a:pt x="4770368" y="9424769"/>
                  <a:pt x="4775297" y="9423069"/>
                  <a:pt x="4770368" y="9415168"/>
                </a:cubicBezTo>
                <a:cubicBezTo>
                  <a:pt x="4760019" y="9398428"/>
                  <a:pt x="4713727" y="9386616"/>
                  <a:pt x="4713727" y="9400637"/>
                </a:cubicBezTo>
                <a:close/>
                <a:moveTo>
                  <a:pt x="4976074" y="9404376"/>
                </a:moveTo>
                <a:cubicBezTo>
                  <a:pt x="4972071" y="9414827"/>
                  <a:pt x="4979719" y="9424089"/>
                  <a:pt x="4995957" y="9428422"/>
                </a:cubicBezTo>
                <a:cubicBezTo>
                  <a:pt x="5036369" y="9439214"/>
                  <a:pt x="5040507" y="9437684"/>
                  <a:pt x="5040507" y="9411598"/>
                </a:cubicBezTo>
                <a:lnTo>
                  <a:pt x="5040507" y="9387467"/>
                </a:lnTo>
                <a:lnTo>
                  <a:pt x="5011549" y="9387467"/>
                </a:lnTo>
                <a:cubicBezTo>
                  <a:pt x="4995617" y="9387467"/>
                  <a:pt x="4979659" y="9395114"/>
                  <a:pt x="4976074" y="9404376"/>
                </a:cubicBezTo>
                <a:close/>
                <a:moveTo>
                  <a:pt x="4587478" y="9419840"/>
                </a:moveTo>
                <a:cubicBezTo>
                  <a:pt x="4583509" y="9430206"/>
                  <a:pt x="4593307" y="9441253"/>
                  <a:pt x="4613097" y="9448730"/>
                </a:cubicBezTo>
                <a:lnTo>
                  <a:pt x="4645147" y="9460882"/>
                </a:lnTo>
                <a:lnTo>
                  <a:pt x="4654435" y="9445927"/>
                </a:lnTo>
                <a:cubicBezTo>
                  <a:pt x="4667112" y="9425364"/>
                  <a:pt x="4658947" y="9415507"/>
                  <a:pt x="4623734" y="9408795"/>
                </a:cubicBezTo>
                <a:cubicBezTo>
                  <a:pt x="4605194" y="9405311"/>
                  <a:pt x="4591471" y="9409474"/>
                  <a:pt x="4587478" y="9419840"/>
                </a:cubicBezTo>
                <a:close/>
                <a:moveTo>
                  <a:pt x="1706583" y="9453489"/>
                </a:moveTo>
                <a:cubicBezTo>
                  <a:pt x="1734573" y="9490196"/>
                  <a:pt x="1845264" y="9565990"/>
                  <a:pt x="1845264" y="9548486"/>
                </a:cubicBezTo>
                <a:cubicBezTo>
                  <a:pt x="1845264" y="9532596"/>
                  <a:pt x="1777236" y="9463600"/>
                  <a:pt x="1737606" y="9439214"/>
                </a:cubicBezTo>
                <a:cubicBezTo>
                  <a:pt x="1676708" y="9401741"/>
                  <a:pt x="1669579" y="9405055"/>
                  <a:pt x="1706583" y="9453489"/>
                </a:cubicBezTo>
                <a:close/>
                <a:moveTo>
                  <a:pt x="4810551" y="9423409"/>
                </a:moveTo>
                <a:cubicBezTo>
                  <a:pt x="4810551" y="9428678"/>
                  <a:pt x="4821444" y="9435815"/>
                  <a:pt x="4834759" y="9439299"/>
                </a:cubicBezTo>
                <a:cubicBezTo>
                  <a:pt x="4848074" y="9442783"/>
                  <a:pt x="4858959" y="9441338"/>
                  <a:pt x="4858959" y="9436070"/>
                </a:cubicBezTo>
                <a:cubicBezTo>
                  <a:pt x="4858959" y="9430802"/>
                  <a:pt x="4848074" y="9423665"/>
                  <a:pt x="4834759" y="9420180"/>
                </a:cubicBezTo>
                <a:cubicBezTo>
                  <a:pt x="4821444" y="9416696"/>
                  <a:pt x="4810551" y="9418226"/>
                  <a:pt x="4810551" y="9423409"/>
                </a:cubicBezTo>
                <a:close/>
                <a:moveTo>
                  <a:pt x="5076823" y="9429782"/>
                </a:moveTo>
                <a:cubicBezTo>
                  <a:pt x="5076823" y="9439723"/>
                  <a:pt x="5079092" y="9447881"/>
                  <a:pt x="5081879" y="9447881"/>
                </a:cubicBezTo>
                <a:cubicBezTo>
                  <a:pt x="5084666" y="9447881"/>
                  <a:pt x="5095559" y="9451195"/>
                  <a:pt x="5106087" y="9455188"/>
                </a:cubicBezTo>
                <a:lnTo>
                  <a:pt x="5125231" y="9462581"/>
                </a:lnTo>
                <a:lnTo>
                  <a:pt x="5125231" y="9437090"/>
                </a:lnTo>
                <a:cubicBezTo>
                  <a:pt x="5125231" y="9419670"/>
                  <a:pt x="5117575" y="9411598"/>
                  <a:pt x="5101023" y="9411598"/>
                </a:cubicBezTo>
                <a:cubicBezTo>
                  <a:pt x="5087580" y="9411598"/>
                  <a:pt x="5076823" y="9419670"/>
                  <a:pt x="5076823" y="9429782"/>
                </a:cubicBezTo>
                <a:close/>
                <a:moveTo>
                  <a:pt x="2911356" y="9428082"/>
                </a:moveTo>
                <a:cubicBezTo>
                  <a:pt x="2914135" y="9430547"/>
                  <a:pt x="2930016" y="9438959"/>
                  <a:pt x="2946653" y="9446946"/>
                </a:cubicBezTo>
                <a:lnTo>
                  <a:pt x="2976911" y="9461306"/>
                </a:lnTo>
                <a:lnTo>
                  <a:pt x="2953425" y="9442528"/>
                </a:lnTo>
                <a:cubicBezTo>
                  <a:pt x="2934145" y="9427063"/>
                  <a:pt x="2894744" y="9413638"/>
                  <a:pt x="2911356" y="9428082"/>
                </a:cubicBezTo>
                <a:close/>
                <a:moveTo>
                  <a:pt x="4315054" y="9446521"/>
                </a:moveTo>
                <a:cubicBezTo>
                  <a:pt x="4296912" y="9480339"/>
                  <a:pt x="4296598" y="9480000"/>
                  <a:pt x="4355287" y="9499968"/>
                </a:cubicBezTo>
                <a:lnTo>
                  <a:pt x="4408360" y="9517982"/>
                </a:lnTo>
                <a:lnTo>
                  <a:pt x="4421743" y="9488666"/>
                </a:lnTo>
                <a:lnTo>
                  <a:pt x="4435142" y="9459267"/>
                </a:lnTo>
                <a:lnTo>
                  <a:pt x="4408011" y="9449156"/>
                </a:lnTo>
                <a:cubicBezTo>
                  <a:pt x="4393099" y="9443547"/>
                  <a:pt x="4368967" y="9435306"/>
                  <a:pt x="4354395" y="9430802"/>
                </a:cubicBezTo>
                <a:lnTo>
                  <a:pt x="4327901" y="9422560"/>
                </a:lnTo>
                <a:lnTo>
                  <a:pt x="4315054" y="9446521"/>
                </a:lnTo>
                <a:close/>
                <a:moveTo>
                  <a:pt x="5161539" y="9447881"/>
                </a:moveTo>
                <a:cubicBezTo>
                  <a:pt x="5161539" y="9461306"/>
                  <a:pt x="5169611" y="9472097"/>
                  <a:pt x="5179697" y="9472097"/>
                </a:cubicBezTo>
                <a:cubicBezTo>
                  <a:pt x="5189783" y="9472097"/>
                  <a:pt x="5197855" y="9461306"/>
                  <a:pt x="5197855" y="9447881"/>
                </a:cubicBezTo>
                <a:cubicBezTo>
                  <a:pt x="5197855" y="9434455"/>
                  <a:pt x="5189783" y="9423750"/>
                  <a:pt x="5179697" y="9423750"/>
                </a:cubicBezTo>
                <a:cubicBezTo>
                  <a:pt x="5169611" y="9423750"/>
                  <a:pt x="5161539" y="9434455"/>
                  <a:pt x="5161539" y="9447881"/>
                </a:cubicBezTo>
                <a:close/>
                <a:moveTo>
                  <a:pt x="3805740" y="9454254"/>
                </a:moveTo>
                <a:cubicBezTo>
                  <a:pt x="3786732" y="9477110"/>
                  <a:pt x="3782517" y="9474052"/>
                  <a:pt x="3888000" y="9513733"/>
                </a:cubicBezTo>
                <a:cubicBezTo>
                  <a:pt x="3971908" y="9545342"/>
                  <a:pt x="4018803" y="9547636"/>
                  <a:pt x="4009440" y="9519596"/>
                </a:cubicBezTo>
                <a:cubicBezTo>
                  <a:pt x="4006134" y="9509655"/>
                  <a:pt x="3843330" y="9435815"/>
                  <a:pt x="3824807" y="9435815"/>
                </a:cubicBezTo>
                <a:cubicBezTo>
                  <a:pt x="3822734" y="9435815"/>
                  <a:pt x="3814169" y="9444057"/>
                  <a:pt x="3805740" y="9454254"/>
                </a:cubicBezTo>
                <a:close/>
                <a:moveTo>
                  <a:pt x="4073618" y="9451365"/>
                </a:moveTo>
                <a:cubicBezTo>
                  <a:pt x="4041576" y="9483398"/>
                  <a:pt x="4075071" y="9507020"/>
                  <a:pt x="4212443" y="9549250"/>
                </a:cubicBezTo>
                <a:lnTo>
                  <a:pt x="4237654" y="9556983"/>
                </a:lnTo>
                <a:lnTo>
                  <a:pt x="4250399" y="9529112"/>
                </a:lnTo>
                <a:lnTo>
                  <a:pt x="4263145" y="9501158"/>
                </a:lnTo>
                <a:lnTo>
                  <a:pt x="4175107" y="9469548"/>
                </a:lnTo>
                <a:lnTo>
                  <a:pt x="4087077" y="9437939"/>
                </a:lnTo>
                <a:lnTo>
                  <a:pt x="4073618" y="9451365"/>
                </a:lnTo>
                <a:close/>
                <a:moveTo>
                  <a:pt x="4689519" y="9448305"/>
                </a:moveTo>
                <a:cubicBezTo>
                  <a:pt x="4689519" y="9455103"/>
                  <a:pt x="4701780" y="9465469"/>
                  <a:pt x="4716752" y="9471163"/>
                </a:cubicBezTo>
                <a:cubicBezTo>
                  <a:pt x="4749984" y="9483908"/>
                  <a:pt x="4777022" y="9464705"/>
                  <a:pt x="4749933" y="9447541"/>
                </a:cubicBezTo>
                <a:cubicBezTo>
                  <a:pt x="4725776" y="9432331"/>
                  <a:pt x="4689519" y="9432756"/>
                  <a:pt x="4689519" y="9448305"/>
                </a:cubicBezTo>
                <a:close/>
                <a:moveTo>
                  <a:pt x="4967891" y="9461136"/>
                </a:moveTo>
                <a:cubicBezTo>
                  <a:pt x="4967891" y="9467169"/>
                  <a:pt x="4978784" y="9472097"/>
                  <a:pt x="4992099" y="9472097"/>
                </a:cubicBezTo>
                <a:cubicBezTo>
                  <a:pt x="5005414" y="9472097"/>
                  <a:pt x="5016307" y="9469973"/>
                  <a:pt x="5016307" y="9467424"/>
                </a:cubicBezTo>
                <a:cubicBezTo>
                  <a:pt x="5016307" y="9464875"/>
                  <a:pt x="5005414" y="9459946"/>
                  <a:pt x="4992099" y="9456463"/>
                </a:cubicBezTo>
                <a:cubicBezTo>
                  <a:pt x="4978784" y="9452979"/>
                  <a:pt x="4967891" y="9455103"/>
                  <a:pt x="4967891" y="9461136"/>
                </a:cubicBezTo>
                <a:close/>
                <a:moveTo>
                  <a:pt x="5363523" y="9455698"/>
                </a:moveTo>
                <a:cubicBezTo>
                  <a:pt x="5348092" y="9471078"/>
                  <a:pt x="5355034" y="9508295"/>
                  <a:pt x="5373345" y="9508295"/>
                </a:cubicBezTo>
                <a:cubicBezTo>
                  <a:pt x="5383338" y="9508295"/>
                  <a:pt x="5391503" y="9500138"/>
                  <a:pt x="5391503" y="9490196"/>
                </a:cubicBezTo>
                <a:cubicBezTo>
                  <a:pt x="5391503" y="9480254"/>
                  <a:pt x="5391911" y="9468104"/>
                  <a:pt x="5392412" y="9463260"/>
                </a:cubicBezTo>
                <a:cubicBezTo>
                  <a:pt x="5393679" y="9451025"/>
                  <a:pt x="5373532" y="9445672"/>
                  <a:pt x="5363523" y="9455698"/>
                </a:cubicBezTo>
                <a:close/>
                <a:moveTo>
                  <a:pt x="1918322" y="9469548"/>
                </a:moveTo>
                <a:cubicBezTo>
                  <a:pt x="1918560" y="9474222"/>
                  <a:pt x="1930812" y="9492491"/>
                  <a:pt x="1945555" y="9509994"/>
                </a:cubicBezTo>
                <a:cubicBezTo>
                  <a:pt x="1994574" y="9568369"/>
                  <a:pt x="2929446" y="10003928"/>
                  <a:pt x="3005733" y="10003928"/>
                </a:cubicBezTo>
                <a:cubicBezTo>
                  <a:pt x="3049195" y="10003928"/>
                  <a:pt x="3044751" y="9982006"/>
                  <a:pt x="2998204" y="9966796"/>
                </a:cubicBezTo>
                <a:cubicBezTo>
                  <a:pt x="2906776" y="9936801"/>
                  <a:pt x="2679174" y="9833733"/>
                  <a:pt x="2371759" y="9683079"/>
                </a:cubicBezTo>
                <a:cubicBezTo>
                  <a:pt x="2198682" y="9598279"/>
                  <a:pt x="2025759" y="9513563"/>
                  <a:pt x="1987479" y="9494954"/>
                </a:cubicBezTo>
                <a:cubicBezTo>
                  <a:pt x="1949200" y="9476261"/>
                  <a:pt x="1918075" y="9464875"/>
                  <a:pt x="1918322" y="9469548"/>
                </a:cubicBezTo>
                <a:close/>
                <a:moveTo>
                  <a:pt x="4592695" y="9472097"/>
                </a:moveTo>
                <a:cubicBezTo>
                  <a:pt x="4602679" y="9478470"/>
                  <a:pt x="4619019" y="9483483"/>
                  <a:pt x="4629003" y="9483144"/>
                </a:cubicBezTo>
                <a:cubicBezTo>
                  <a:pt x="4640975" y="9482634"/>
                  <a:pt x="4638910" y="9478895"/>
                  <a:pt x="4622953" y="9472097"/>
                </a:cubicBezTo>
                <a:cubicBezTo>
                  <a:pt x="4589678" y="9457822"/>
                  <a:pt x="4570569" y="9457822"/>
                  <a:pt x="4592695" y="9472097"/>
                </a:cubicBezTo>
                <a:close/>
                <a:moveTo>
                  <a:pt x="4792350" y="9472182"/>
                </a:moveTo>
                <a:cubicBezTo>
                  <a:pt x="4783207" y="9486882"/>
                  <a:pt x="4816405" y="9501497"/>
                  <a:pt x="4834173" y="9490536"/>
                </a:cubicBezTo>
                <a:cubicBezTo>
                  <a:pt x="4841149" y="9486203"/>
                  <a:pt x="4846859" y="9477621"/>
                  <a:pt x="4846859" y="9471333"/>
                </a:cubicBezTo>
                <a:cubicBezTo>
                  <a:pt x="4846859" y="9456123"/>
                  <a:pt x="4801858" y="9456717"/>
                  <a:pt x="4792350" y="9472182"/>
                </a:cubicBezTo>
                <a:close/>
                <a:moveTo>
                  <a:pt x="4447395" y="9496314"/>
                </a:moveTo>
                <a:lnTo>
                  <a:pt x="4434386" y="9520615"/>
                </a:lnTo>
                <a:lnTo>
                  <a:pt x="4465910" y="9532596"/>
                </a:lnTo>
                <a:cubicBezTo>
                  <a:pt x="4509917" y="9549335"/>
                  <a:pt x="4517436" y="9547977"/>
                  <a:pt x="4532238" y="9520276"/>
                </a:cubicBezTo>
                <a:lnTo>
                  <a:pt x="4545247" y="9495975"/>
                </a:lnTo>
                <a:lnTo>
                  <a:pt x="4513715" y="9484079"/>
                </a:lnTo>
                <a:cubicBezTo>
                  <a:pt x="4469709" y="9467339"/>
                  <a:pt x="4462197" y="9468698"/>
                  <a:pt x="4447395" y="9496314"/>
                </a:cubicBezTo>
                <a:close/>
                <a:moveTo>
                  <a:pt x="4872129" y="9488921"/>
                </a:moveTo>
                <a:lnTo>
                  <a:pt x="4858347" y="9505491"/>
                </a:lnTo>
                <a:lnTo>
                  <a:pt x="4877797" y="9512969"/>
                </a:lnTo>
                <a:cubicBezTo>
                  <a:pt x="4905073" y="9523420"/>
                  <a:pt x="4907375" y="9522654"/>
                  <a:pt x="4907375" y="9503027"/>
                </a:cubicBezTo>
                <a:cubicBezTo>
                  <a:pt x="4907375" y="9477536"/>
                  <a:pt x="4888019" y="9469803"/>
                  <a:pt x="4872129" y="9488921"/>
                </a:cubicBezTo>
                <a:close/>
                <a:moveTo>
                  <a:pt x="5085694" y="9485607"/>
                </a:moveTo>
                <a:cubicBezTo>
                  <a:pt x="5093911" y="9493934"/>
                  <a:pt x="5103674" y="9497589"/>
                  <a:pt x="5107396" y="9493934"/>
                </a:cubicBezTo>
                <a:cubicBezTo>
                  <a:pt x="5111117" y="9490196"/>
                  <a:pt x="5104405" y="9483398"/>
                  <a:pt x="5092466" y="9478895"/>
                </a:cubicBezTo>
                <a:lnTo>
                  <a:pt x="5070765" y="9470653"/>
                </a:lnTo>
                <a:lnTo>
                  <a:pt x="5085694" y="9485607"/>
                </a:lnTo>
                <a:close/>
                <a:moveTo>
                  <a:pt x="4683469" y="9496229"/>
                </a:moveTo>
                <a:cubicBezTo>
                  <a:pt x="4687582" y="9502857"/>
                  <a:pt x="4702876" y="9507955"/>
                  <a:pt x="4717466" y="9507445"/>
                </a:cubicBezTo>
                <a:lnTo>
                  <a:pt x="4743985" y="9506596"/>
                </a:lnTo>
                <a:lnTo>
                  <a:pt x="4719777" y="9496229"/>
                </a:lnTo>
                <a:cubicBezTo>
                  <a:pt x="4686468" y="9481954"/>
                  <a:pt x="4674615" y="9481954"/>
                  <a:pt x="4683469" y="9496229"/>
                </a:cubicBezTo>
                <a:close/>
                <a:moveTo>
                  <a:pt x="4950574" y="9504472"/>
                </a:moveTo>
                <a:cubicBezTo>
                  <a:pt x="4946640" y="9514668"/>
                  <a:pt x="4956089" y="9525714"/>
                  <a:pt x="4974961" y="9532852"/>
                </a:cubicBezTo>
                <a:cubicBezTo>
                  <a:pt x="5015713" y="9548316"/>
                  <a:pt x="5016307" y="9548231"/>
                  <a:pt x="5016307" y="9521805"/>
                </a:cubicBezTo>
                <a:cubicBezTo>
                  <a:pt x="5016307" y="9493850"/>
                  <a:pt x="4960329" y="9479065"/>
                  <a:pt x="4950574" y="9504472"/>
                </a:cubicBezTo>
                <a:close/>
                <a:moveTo>
                  <a:pt x="5159279" y="9504472"/>
                </a:moveTo>
                <a:cubicBezTo>
                  <a:pt x="5168005" y="9507955"/>
                  <a:pt x="5178448" y="9507531"/>
                  <a:pt x="5182468" y="9503536"/>
                </a:cubicBezTo>
                <a:cubicBezTo>
                  <a:pt x="5186486" y="9499543"/>
                  <a:pt x="5179349" y="9496654"/>
                  <a:pt x="5166586" y="9497163"/>
                </a:cubicBezTo>
                <a:cubicBezTo>
                  <a:pt x="5152490" y="9497759"/>
                  <a:pt x="5149618" y="9500647"/>
                  <a:pt x="5159279" y="9504472"/>
                </a:cubicBezTo>
                <a:close/>
                <a:moveTo>
                  <a:pt x="4268796" y="9537015"/>
                </a:moveTo>
                <a:lnTo>
                  <a:pt x="4255532" y="9566075"/>
                </a:lnTo>
                <a:lnTo>
                  <a:pt x="4308179" y="9580860"/>
                </a:lnTo>
                <a:cubicBezTo>
                  <a:pt x="4363869" y="9596409"/>
                  <a:pt x="4386939" y="9590801"/>
                  <a:pt x="4386939" y="9561742"/>
                </a:cubicBezTo>
                <a:cubicBezTo>
                  <a:pt x="4386939" y="9545172"/>
                  <a:pt x="4369545" y="9535146"/>
                  <a:pt x="4307262" y="9515772"/>
                </a:cubicBezTo>
                <a:lnTo>
                  <a:pt x="4282051" y="9507955"/>
                </a:lnTo>
                <a:lnTo>
                  <a:pt x="4268796" y="9537015"/>
                </a:lnTo>
                <a:close/>
                <a:moveTo>
                  <a:pt x="4556820" y="9531662"/>
                </a:moveTo>
                <a:lnTo>
                  <a:pt x="4544304" y="9555029"/>
                </a:lnTo>
                <a:lnTo>
                  <a:pt x="4570602" y="9563356"/>
                </a:lnTo>
                <a:cubicBezTo>
                  <a:pt x="4597836" y="9572023"/>
                  <a:pt x="4634874" y="9539649"/>
                  <a:pt x="4621848" y="9518661"/>
                </a:cubicBezTo>
                <a:cubicBezTo>
                  <a:pt x="4610207" y="9499798"/>
                  <a:pt x="4569523" y="9507955"/>
                  <a:pt x="4556820" y="9531662"/>
                </a:cubicBezTo>
                <a:close/>
                <a:moveTo>
                  <a:pt x="4774243" y="9520445"/>
                </a:moveTo>
                <a:cubicBezTo>
                  <a:pt x="4774243" y="9527073"/>
                  <a:pt x="4786504" y="9532426"/>
                  <a:pt x="4801476" y="9532341"/>
                </a:cubicBezTo>
                <a:lnTo>
                  <a:pt x="4828701" y="9532087"/>
                </a:lnTo>
                <a:lnTo>
                  <a:pt x="4810551" y="9520445"/>
                </a:lnTo>
                <a:cubicBezTo>
                  <a:pt x="4787082" y="9505236"/>
                  <a:pt x="4774243" y="9505236"/>
                  <a:pt x="4774243" y="9520445"/>
                </a:cubicBezTo>
                <a:close/>
                <a:moveTo>
                  <a:pt x="5059957" y="9527413"/>
                </a:moveTo>
                <a:cubicBezTo>
                  <a:pt x="5049913" y="9553584"/>
                  <a:pt x="5049675" y="9553075"/>
                  <a:pt x="5076033" y="9559957"/>
                </a:cubicBezTo>
                <a:cubicBezTo>
                  <a:pt x="5099953" y="9566244"/>
                  <a:pt x="5119351" y="9540244"/>
                  <a:pt x="5106402" y="9519342"/>
                </a:cubicBezTo>
                <a:cubicBezTo>
                  <a:pt x="5095542" y="9501752"/>
                  <a:pt x="5067969" y="9506596"/>
                  <a:pt x="5059957" y="9527413"/>
                </a:cubicBezTo>
                <a:close/>
                <a:moveTo>
                  <a:pt x="4015914" y="9539054"/>
                </a:moveTo>
                <a:cubicBezTo>
                  <a:pt x="4006941" y="9562421"/>
                  <a:pt x="4001512" y="9558937"/>
                  <a:pt x="4105295" y="9596665"/>
                </a:cubicBezTo>
                <a:lnTo>
                  <a:pt x="4192806" y="9628529"/>
                </a:lnTo>
                <a:lnTo>
                  <a:pt x="4204787" y="9606181"/>
                </a:lnTo>
                <a:lnTo>
                  <a:pt x="4216751" y="9583834"/>
                </a:lnTo>
                <a:lnTo>
                  <a:pt x="4129367" y="9552055"/>
                </a:lnTo>
                <a:cubicBezTo>
                  <a:pt x="4027173" y="9514923"/>
                  <a:pt x="4025278" y="9514668"/>
                  <a:pt x="4015914" y="9539054"/>
                </a:cubicBezTo>
                <a:close/>
                <a:moveTo>
                  <a:pt x="5141936" y="9537950"/>
                </a:moveTo>
                <a:cubicBezTo>
                  <a:pt x="5133321" y="9560382"/>
                  <a:pt x="5145896" y="9580860"/>
                  <a:pt x="5168311" y="9580860"/>
                </a:cubicBezTo>
                <a:cubicBezTo>
                  <a:pt x="5178839" y="9580860"/>
                  <a:pt x="5185747" y="9568879"/>
                  <a:pt x="5185747" y="9550610"/>
                </a:cubicBezTo>
                <a:cubicBezTo>
                  <a:pt x="5185747" y="9517386"/>
                  <a:pt x="5153424" y="9508040"/>
                  <a:pt x="5141936" y="9537950"/>
                </a:cubicBezTo>
                <a:close/>
                <a:moveTo>
                  <a:pt x="4648419" y="9551715"/>
                </a:moveTo>
                <a:cubicBezTo>
                  <a:pt x="4631943" y="9594540"/>
                  <a:pt x="4690955" y="9611194"/>
                  <a:pt x="4713081" y="9569984"/>
                </a:cubicBezTo>
                <a:lnTo>
                  <a:pt x="4725377" y="9547041"/>
                </a:lnTo>
                <a:lnTo>
                  <a:pt x="4706462" y="9539734"/>
                </a:lnTo>
                <a:cubicBezTo>
                  <a:pt x="4674895" y="9527669"/>
                  <a:pt x="4656176" y="9531492"/>
                  <a:pt x="4648419" y="9551715"/>
                </a:cubicBezTo>
                <a:close/>
                <a:moveTo>
                  <a:pt x="4858959" y="9544578"/>
                </a:moveTo>
                <a:cubicBezTo>
                  <a:pt x="4882657" y="9559872"/>
                  <a:pt x="4898683" y="9559872"/>
                  <a:pt x="4889217" y="9544578"/>
                </a:cubicBezTo>
                <a:cubicBezTo>
                  <a:pt x="4885104" y="9537950"/>
                  <a:pt x="4872529" y="9532596"/>
                  <a:pt x="4861270" y="9532681"/>
                </a:cubicBezTo>
                <a:lnTo>
                  <a:pt x="4840809" y="9532852"/>
                </a:lnTo>
                <a:lnTo>
                  <a:pt x="4858959" y="9544578"/>
                </a:lnTo>
                <a:close/>
                <a:moveTo>
                  <a:pt x="5338550" y="9570239"/>
                </a:moveTo>
                <a:cubicBezTo>
                  <a:pt x="5327903" y="9623431"/>
                  <a:pt x="5328821" y="9629208"/>
                  <a:pt x="5347845" y="9629208"/>
                </a:cubicBezTo>
                <a:cubicBezTo>
                  <a:pt x="5367355" y="9629208"/>
                  <a:pt x="5379404" y="9603462"/>
                  <a:pt x="5379404" y="9561742"/>
                </a:cubicBezTo>
                <a:cubicBezTo>
                  <a:pt x="5379404" y="9519001"/>
                  <a:pt x="5347480" y="9525629"/>
                  <a:pt x="5338550" y="9570239"/>
                </a:cubicBezTo>
                <a:close/>
                <a:moveTo>
                  <a:pt x="5423580" y="9541688"/>
                </a:moveTo>
                <a:cubicBezTo>
                  <a:pt x="5420453" y="9546702"/>
                  <a:pt x="5414089" y="9571173"/>
                  <a:pt x="5409407" y="9596069"/>
                </a:cubicBezTo>
                <a:lnTo>
                  <a:pt x="5400909" y="9641274"/>
                </a:lnTo>
                <a:lnTo>
                  <a:pt x="5424956" y="9641274"/>
                </a:lnTo>
                <a:lnTo>
                  <a:pt x="5448995" y="9641274"/>
                </a:lnTo>
                <a:lnTo>
                  <a:pt x="5456557" y="9603547"/>
                </a:lnTo>
                <a:cubicBezTo>
                  <a:pt x="5460720" y="9582729"/>
                  <a:pt x="5464119" y="9558258"/>
                  <a:pt x="5464119" y="9549081"/>
                </a:cubicBezTo>
                <a:cubicBezTo>
                  <a:pt x="5464119" y="9531662"/>
                  <a:pt x="5433284" y="9525968"/>
                  <a:pt x="5423580" y="9541688"/>
                </a:cubicBezTo>
                <a:close/>
                <a:moveTo>
                  <a:pt x="4410586" y="9581880"/>
                </a:moveTo>
                <a:cubicBezTo>
                  <a:pt x="4394356" y="9612214"/>
                  <a:pt x="4396404" y="9614763"/>
                  <a:pt x="4444200" y="9624280"/>
                </a:cubicBezTo>
                <a:lnTo>
                  <a:pt x="4481536" y="9631757"/>
                </a:lnTo>
                <a:lnTo>
                  <a:pt x="4494571" y="9607456"/>
                </a:lnTo>
                <a:lnTo>
                  <a:pt x="4507622" y="9583069"/>
                </a:lnTo>
                <a:lnTo>
                  <a:pt x="4469674" y="9569899"/>
                </a:lnTo>
                <a:cubicBezTo>
                  <a:pt x="4421879" y="9553245"/>
                  <a:pt x="4426433" y="9552309"/>
                  <a:pt x="4410586" y="9581880"/>
                </a:cubicBezTo>
                <a:close/>
                <a:moveTo>
                  <a:pt x="4750460" y="9580010"/>
                </a:moveTo>
                <a:cubicBezTo>
                  <a:pt x="4733092" y="9612469"/>
                  <a:pt x="4734494" y="9617142"/>
                  <a:pt x="4761710" y="9617142"/>
                </a:cubicBezTo>
                <a:cubicBezTo>
                  <a:pt x="4774787" y="9617142"/>
                  <a:pt x="4791025" y="9606776"/>
                  <a:pt x="4797805" y="9594115"/>
                </a:cubicBezTo>
                <a:lnTo>
                  <a:pt x="4810101" y="9571173"/>
                </a:lnTo>
                <a:lnTo>
                  <a:pt x="4791186" y="9563951"/>
                </a:lnTo>
                <a:cubicBezTo>
                  <a:pt x="4764777" y="9553839"/>
                  <a:pt x="4764463" y="9553924"/>
                  <a:pt x="4750460" y="9580010"/>
                </a:cubicBezTo>
                <a:close/>
                <a:moveTo>
                  <a:pt x="4932586" y="9560976"/>
                </a:moveTo>
                <a:cubicBezTo>
                  <a:pt x="4935373" y="9563441"/>
                  <a:pt x="4953973" y="9569049"/>
                  <a:pt x="4973941" y="9573468"/>
                </a:cubicBezTo>
                <a:lnTo>
                  <a:pt x="5010249" y="9581625"/>
                </a:lnTo>
                <a:lnTo>
                  <a:pt x="4992099" y="9569303"/>
                </a:lnTo>
                <a:cubicBezTo>
                  <a:pt x="4975759" y="9558258"/>
                  <a:pt x="4920443" y="9550525"/>
                  <a:pt x="4932586" y="9560976"/>
                </a:cubicBezTo>
                <a:close/>
                <a:moveTo>
                  <a:pt x="3970192" y="9604142"/>
                </a:moveTo>
                <a:cubicBezTo>
                  <a:pt x="3959757" y="9615613"/>
                  <a:pt x="3951226" y="9630992"/>
                  <a:pt x="3951226" y="9638300"/>
                </a:cubicBezTo>
                <a:cubicBezTo>
                  <a:pt x="3951226" y="9654614"/>
                  <a:pt x="4030852" y="9682144"/>
                  <a:pt x="4047804" y="9671693"/>
                </a:cubicBezTo>
                <a:cubicBezTo>
                  <a:pt x="4054593" y="9667445"/>
                  <a:pt x="4060150" y="9669229"/>
                  <a:pt x="4060150" y="9675517"/>
                </a:cubicBezTo>
                <a:cubicBezTo>
                  <a:pt x="4060150" y="9681805"/>
                  <a:pt x="4074654" y="9690642"/>
                  <a:pt x="4092371" y="9695060"/>
                </a:cubicBezTo>
                <a:lnTo>
                  <a:pt x="4124600" y="9703217"/>
                </a:lnTo>
                <a:lnTo>
                  <a:pt x="4149063" y="9678745"/>
                </a:lnTo>
                <a:lnTo>
                  <a:pt x="4173526" y="9654359"/>
                </a:lnTo>
                <a:lnTo>
                  <a:pt x="4150117" y="9646032"/>
                </a:lnTo>
                <a:cubicBezTo>
                  <a:pt x="4137252" y="9641444"/>
                  <a:pt x="4095770" y="9625470"/>
                  <a:pt x="4057941" y="9610430"/>
                </a:cubicBezTo>
                <a:lnTo>
                  <a:pt x="3989157" y="9583239"/>
                </a:lnTo>
                <a:lnTo>
                  <a:pt x="3970192" y="9604142"/>
                </a:lnTo>
                <a:close/>
                <a:moveTo>
                  <a:pt x="4822558" y="9605247"/>
                </a:moveTo>
                <a:lnTo>
                  <a:pt x="4809506" y="9629548"/>
                </a:lnTo>
                <a:lnTo>
                  <a:pt x="4829924" y="9637365"/>
                </a:lnTo>
                <a:cubicBezTo>
                  <a:pt x="4851626" y="9645693"/>
                  <a:pt x="4887500" y="9609749"/>
                  <a:pt x="4876012" y="9591141"/>
                </a:cubicBezTo>
                <a:cubicBezTo>
                  <a:pt x="4864618" y="9572702"/>
                  <a:pt x="4835915" y="9580265"/>
                  <a:pt x="4822558" y="9605247"/>
                </a:cubicBezTo>
                <a:close/>
                <a:moveTo>
                  <a:pt x="5052615" y="9585618"/>
                </a:moveTo>
                <a:cubicBezTo>
                  <a:pt x="5052615" y="9588253"/>
                  <a:pt x="5060781" y="9593521"/>
                  <a:pt x="5070765" y="9597344"/>
                </a:cubicBezTo>
                <a:cubicBezTo>
                  <a:pt x="5080757" y="9601167"/>
                  <a:pt x="5088923" y="9598959"/>
                  <a:pt x="5088923" y="9592586"/>
                </a:cubicBezTo>
                <a:cubicBezTo>
                  <a:pt x="5088923" y="9586128"/>
                  <a:pt x="5080757" y="9580860"/>
                  <a:pt x="5070765" y="9580860"/>
                </a:cubicBezTo>
                <a:cubicBezTo>
                  <a:pt x="5060781" y="9580860"/>
                  <a:pt x="5052615" y="9582984"/>
                  <a:pt x="5052615" y="9585618"/>
                </a:cubicBezTo>
                <a:close/>
                <a:moveTo>
                  <a:pt x="4225698" y="9600828"/>
                </a:moveTo>
                <a:cubicBezTo>
                  <a:pt x="4206164" y="9620371"/>
                  <a:pt x="4221102" y="9637111"/>
                  <a:pt x="4271277" y="9651895"/>
                </a:cubicBezTo>
                <a:cubicBezTo>
                  <a:pt x="4322607" y="9667019"/>
                  <a:pt x="4350631" y="9663536"/>
                  <a:pt x="4350631" y="9642039"/>
                </a:cubicBezTo>
                <a:cubicBezTo>
                  <a:pt x="4350631" y="9624450"/>
                  <a:pt x="4238962" y="9587572"/>
                  <a:pt x="4225698" y="9600828"/>
                </a:cubicBezTo>
                <a:close/>
                <a:moveTo>
                  <a:pt x="4520512" y="9616292"/>
                </a:moveTo>
                <a:lnTo>
                  <a:pt x="4507996" y="9639659"/>
                </a:lnTo>
                <a:lnTo>
                  <a:pt x="4533071" y="9647647"/>
                </a:lnTo>
                <a:cubicBezTo>
                  <a:pt x="4550133" y="9653000"/>
                  <a:pt x="4563355" y="9648496"/>
                  <a:pt x="4574392" y="9633371"/>
                </a:cubicBezTo>
                <a:lnTo>
                  <a:pt x="4590639" y="9611194"/>
                </a:lnTo>
                <a:lnTo>
                  <a:pt x="4576533" y="9602272"/>
                </a:lnTo>
                <a:cubicBezTo>
                  <a:pt x="4552665" y="9587063"/>
                  <a:pt x="4533589" y="9591906"/>
                  <a:pt x="4520512" y="9616292"/>
                </a:cubicBezTo>
                <a:close/>
                <a:moveTo>
                  <a:pt x="4912473" y="9620117"/>
                </a:moveTo>
                <a:cubicBezTo>
                  <a:pt x="4903263" y="9649091"/>
                  <a:pt x="4908293" y="9653850"/>
                  <a:pt x="4951271" y="9656908"/>
                </a:cubicBezTo>
                <a:lnTo>
                  <a:pt x="4986024" y="9659458"/>
                </a:lnTo>
                <a:lnTo>
                  <a:pt x="4989712" y="9633712"/>
                </a:lnTo>
                <a:lnTo>
                  <a:pt x="4993391" y="9607965"/>
                </a:lnTo>
                <a:lnTo>
                  <a:pt x="4956590" y="9602527"/>
                </a:lnTo>
                <a:lnTo>
                  <a:pt x="4919772" y="9597174"/>
                </a:lnTo>
                <a:lnTo>
                  <a:pt x="4912473" y="9620117"/>
                </a:lnTo>
                <a:close/>
                <a:moveTo>
                  <a:pt x="5137339" y="9604992"/>
                </a:moveTo>
                <a:cubicBezTo>
                  <a:pt x="5137339" y="9611705"/>
                  <a:pt x="5145505" y="9617142"/>
                  <a:pt x="5155489" y="9617142"/>
                </a:cubicBezTo>
                <a:cubicBezTo>
                  <a:pt x="5165473" y="9617142"/>
                  <a:pt x="5173647" y="9611705"/>
                  <a:pt x="5173647" y="9604992"/>
                </a:cubicBezTo>
                <a:cubicBezTo>
                  <a:pt x="5173647" y="9598364"/>
                  <a:pt x="5165473" y="9592925"/>
                  <a:pt x="5155489" y="9592925"/>
                </a:cubicBezTo>
                <a:cubicBezTo>
                  <a:pt x="5145505" y="9592925"/>
                  <a:pt x="5137339" y="9598364"/>
                  <a:pt x="5137339" y="9604992"/>
                </a:cubicBezTo>
                <a:close/>
                <a:moveTo>
                  <a:pt x="4607837" y="9640934"/>
                </a:moveTo>
                <a:lnTo>
                  <a:pt x="4592763" y="9664980"/>
                </a:lnTo>
                <a:lnTo>
                  <a:pt x="4624279" y="9672883"/>
                </a:lnTo>
                <a:cubicBezTo>
                  <a:pt x="4645139" y="9678151"/>
                  <a:pt x="4659405" y="9675177"/>
                  <a:pt x="4666424" y="9664046"/>
                </a:cubicBezTo>
                <a:cubicBezTo>
                  <a:pt x="4680232" y="9642294"/>
                  <a:pt x="4680189" y="9629208"/>
                  <a:pt x="4666305" y="9629208"/>
                </a:cubicBezTo>
                <a:cubicBezTo>
                  <a:pt x="4660196" y="9629208"/>
                  <a:pt x="4647917" y="9626404"/>
                  <a:pt x="4639046" y="9623005"/>
                </a:cubicBezTo>
                <a:cubicBezTo>
                  <a:pt x="4630167" y="9619606"/>
                  <a:pt x="4616121" y="9627679"/>
                  <a:pt x="4607837" y="9640934"/>
                </a:cubicBezTo>
                <a:close/>
                <a:moveTo>
                  <a:pt x="5033591" y="9644078"/>
                </a:moveTo>
                <a:cubicBezTo>
                  <a:pt x="5028883" y="9658863"/>
                  <a:pt x="5032290" y="9672543"/>
                  <a:pt x="5042240" y="9678916"/>
                </a:cubicBezTo>
                <a:cubicBezTo>
                  <a:pt x="5063712" y="9692427"/>
                  <a:pt x="5076823" y="9692342"/>
                  <a:pt x="5076823" y="9678576"/>
                </a:cubicBezTo>
                <a:cubicBezTo>
                  <a:pt x="5076823" y="9672458"/>
                  <a:pt x="5079848" y="9659543"/>
                  <a:pt x="5083562" y="9649941"/>
                </a:cubicBezTo>
                <a:cubicBezTo>
                  <a:pt x="5087750" y="9638980"/>
                  <a:pt x="5081029" y="9629972"/>
                  <a:pt x="5065820" y="9625979"/>
                </a:cubicBezTo>
                <a:lnTo>
                  <a:pt x="5041357" y="9619606"/>
                </a:lnTo>
                <a:lnTo>
                  <a:pt x="5033591" y="9644078"/>
                </a:lnTo>
                <a:close/>
                <a:moveTo>
                  <a:pt x="3866502" y="9653339"/>
                </a:moveTo>
                <a:cubicBezTo>
                  <a:pt x="3876486" y="9659797"/>
                  <a:pt x="3890098" y="9665065"/>
                  <a:pt x="3896760" y="9665065"/>
                </a:cubicBezTo>
                <a:cubicBezTo>
                  <a:pt x="3903413" y="9665065"/>
                  <a:pt x="3900694" y="9659797"/>
                  <a:pt x="3890710" y="9653339"/>
                </a:cubicBezTo>
                <a:cubicBezTo>
                  <a:pt x="3880718" y="9646967"/>
                  <a:pt x="3867105" y="9641698"/>
                  <a:pt x="3860452" y="9641698"/>
                </a:cubicBezTo>
                <a:cubicBezTo>
                  <a:pt x="3853791" y="9641698"/>
                  <a:pt x="3856518" y="9646967"/>
                  <a:pt x="3866502" y="9653339"/>
                </a:cubicBezTo>
                <a:close/>
                <a:moveTo>
                  <a:pt x="4369791" y="9661157"/>
                </a:moveTo>
                <a:cubicBezTo>
                  <a:pt x="4360275" y="9685884"/>
                  <a:pt x="4362178" y="9687753"/>
                  <a:pt x="4407264" y="9696759"/>
                </a:cubicBezTo>
                <a:lnTo>
                  <a:pt x="4443971" y="9704068"/>
                </a:lnTo>
                <a:lnTo>
                  <a:pt x="4451533" y="9684354"/>
                </a:lnTo>
                <a:cubicBezTo>
                  <a:pt x="4456818" y="9670589"/>
                  <a:pt x="4449825" y="9661157"/>
                  <a:pt x="4428286" y="9653000"/>
                </a:cubicBezTo>
                <a:cubicBezTo>
                  <a:pt x="4386293" y="9637026"/>
                  <a:pt x="4378645" y="9638130"/>
                  <a:pt x="4369791" y="9661157"/>
                </a:cubicBezTo>
                <a:close/>
                <a:moveTo>
                  <a:pt x="4715197" y="9656738"/>
                </a:moveTo>
                <a:cubicBezTo>
                  <a:pt x="4693767" y="9678151"/>
                  <a:pt x="4699333" y="9701688"/>
                  <a:pt x="4725827" y="9701688"/>
                </a:cubicBezTo>
                <a:cubicBezTo>
                  <a:pt x="4739142" y="9701688"/>
                  <a:pt x="4750035" y="9699479"/>
                  <a:pt x="4750035" y="9696675"/>
                </a:cubicBezTo>
                <a:cubicBezTo>
                  <a:pt x="4750035" y="9693870"/>
                  <a:pt x="4753068" y="9683674"/>
                  <a:pt x="4756773" y="9674073"/>
                </a:cubicBezTo>
                <a:cubicBezTo>
                  <a:pt x="4765296" y="9651895"/>
                  <a:pt x="4733355" y="9638640"/>
                  <a:pt x="4715197" y="9656738"/>
                </a:cubicBezTo>
                <a:close/>
                <a:moveTo>
                  <a:pt x="5120473" y="9660393"/>
                </a:moveTo>
                <a:cubicBezTo>
                  <a:pt x="5108203" y="9692342"/>
                  <a:pt x="5112027" y="9701688"/>
                  <a:pt x="5137339" y="9701688"/>
                </a:cubicBezTo>
                <a:cubicBezTo>
                  <a:pt x="5150646" y="9701688"/>
                  <a:pt x="5161539" y="9696759"/>
                  <a:pt x="5161539" y="9690642"/>
                </a:cubicBezTo>
                <a:cubicBezTo>
                  <a:pt x="5161539" y="9684524"/>
                  <a:pt x="5164844" y="9670929"/>
                  <a:pt x="5168889" y="9660393"/>
                </a:cubicBezTo>
                <a:lnTo>
                  <a:pt x="5176239" y="9641274"/>
                </a:lnTo>
                <a:lnTo>
                  <a:pt x="5152031" y="9641274"/>
                </a:lnTo>
                <a:cubicBezTo>
                  <a:pt x="5138716" y="9641274"/>
                  <a:pt x="5124517" y="9649856"/>
                  <a:pt x="5120473" y="9660393"/>
                </a:cubicBezTo>
                <a:close/>
                <a:moveTo>
                  <a:pt x="5313211" y="9686393"/>
                </a:moveTo>
                <a:cubicBezTo>
                  <a:pt x="5304460" y="9721231"/>
                  <a:pt x="5310705" y="9731598"/>
                  <a:pt x="5334836" y="9722335"/>
                </a:cubicBezTo>
                <a:cubicBezTo>
                  <a:pt x="5362358" y="9711799"/>
                  <a:pt x="5367967" y="9668464"/>
                  <a:pt x="5342654" y="9661836"/>
                </a:cubicBezTo>
                <a:lnTo>
                  <a:pt x="5320808" y="9656144"/>
                </a:lnTo>
                <a:lnTo>
                  <a:pt x="5313211" y="9686393"/>
                </a:lnTo>
                <a:close/>
                <a:moveTo>
                  <a:pt x="3927018" y="9675602"/>
                </a:moveTo>
                <a:cubicBezTo>
                  <a:pt x="3927018" y="9696420"/>
                  <a:pt x="4063345" y="9766095"/>
                  <a:pt x="4081631" y="9754540"/>
                </a:cubicBezTo>
                <a:cubicBezTo>
                  <a:pt x="4118525" y="9731343"/>
                  <a:pt x="4097716" y="9717918"/>
                  <a:pt x="3954251" y="9672458"/>
                </a:cubicBezTo>
                <a:cubicBezTo>
                  <a:pt x="3938753" y="9667530"/>
                  <a:pt x="3927018" y="9668890"/>
                  <a:pt x="3927018" y="9675602"/>
                </a:cubicBezTo>
                <a:close/>
                <a:moveTo>
                  <a:pt x="4172337" y="9688943"/>
                </a:moveTo>
                <a:lnTo>
                  <a:pt x="4157654" y="9712395"/>
                </a:lnTo>
                <a:lnTo>
                  <a:pt x="4183629" y="9720636"/>
                </a:lnTo>
                <a:cubicBezTo>
                  <a:pt x="4210548" y="9729133"/>
                  <a:pt x="4247459" y="9696675"/>
                  <a:pt x="4234544" y="9675772"/>
                </a:cubicBezTo>
                <a:cubicBezTo>
                  <a:pt x="4223132" y="9657334"/>
                  <a:pt x="4187368" y="9664895"/>
                  <a:pt x="4172337" y="9688943"/>
                </a:cubicBezTo>
                <a:close/>
                <a:moveTo>
                  <a:pt x="4786989" y="9688432"/>
                </a:moveTo>
                <a:lnTo>
                  <a:pt x="4774685" y="9711375"/>
                </a:lnTo>
                <a:lnTo>
                  <a:pt x="4795324" y="9719277"/>
                </a:lnTo>
                <a:cubicBezTo>
                  <a:pt x="4808138" y="9724206"/>
                  <a:pt x="4821818" y="9719192"/>
                  <a:pt x="4831420" y="9706107"/>
                </a:cubicBezTo>
                <a:lnTo>
                  <a:pt x="4846859" y="9685034"/>
                </a:lnTo>
                <a:lnTo>
                  <a:pt x="4831734" y="9675432"/>
                </a:lnTo>
                <a:cubicBezTo>
                  <a:pt x="4808809" y="9660902"/>
                  <a:pt x="4800440" y="9663281"/>
                  <a:pt x="4786989" y="9688432"/>
                </a:cubicBezTo>
                <a:close/>
                <a:moveTo>
                  <a:pt x="5387025" y="9692681"/>
                </a:moveTo>
                <a:cubicBezTo>
                  <a:pt x="5376013" y="9733722"/>
                  <a:pt x="5377466" y="9737971"/>
                  <a:pt x="5402312" y="9737971"/>
                </a:cubicBezTo>
                <a:cubicBezTo>
                  <a:pt x="5424948" y="9737971"/>
                  <a:pt x="5439919" y="9715963"/>
                  <a:pt x="5439919" y="9682570"/>
                </a:cubicBezTo>
                <a:cubicBezTo>
                  <a:pt x="5439919" y="9654274"/>
                  <a:pt x="5395047" y="9662771"/>
                  <a:pt x="5387025" y="9692681"/>
                </a:cubicBezTo>
                <a:close/>
                <a:moveTo>
                  <a:pt x="4479769" y="9694635"/>
                </a:moveTo>
                <a:cubicBezTo>
                  <a:pt x="4472776" y="9712904"/>
                  <a:pt x="4502677" y="9730578"/>
                  <a:pt x="4521167" y="9719192"/>
                </a:cubicBezTo>
                <a:cubicBezTo>
                  <a:pt x="4527225" y="9715453"/>
                  <a:pt x="4532179" y="9704577"/>
                  <a:pt x="4532179" y="9694975"/>
                </a:cubicBezTo>
                <a:cubicBezTo>
                  <a:pt x="4532179" y="9672458"/>
                  <a:pt x="4488402" y="9672204"/>
                  <a:pt x="4479769" y="9694635"/>
                </a:cubicBezTo>
                <a:close/>
                <a:moveTo>
                  <a:pt x="4242412" y="9712480"/>
                </a:moveTo>
                <a:lnTo>
                  <a:pt x="4230176" y="9735336"/>
                </a:lnTo>
                <a:lnTo>
                  <a:pt x="4257120" y="9742473"/>
                </a:lnTo>
                <a:cubicBezTo>
                  <a:pt x="4274743" y="9747232"/>
                  <a:pt x="4289290" y="9742729"/>
                  <a:pt x="4299190" y="9729474"/>
                </a:cubicBezTo>
                <a:lnTo>
                  <a:pt x="4314323" y="9709166"/>
                </a:lnTo>
                <a:lnTo>
                  <a:pt x="4299190" y="9699564"/>
                </a:lnTo>
                <a:cubicBezTo>
                  <a:pt x="4274438" y="9683930"/>
                  <a:pt x="4255413" y="9688262"/>
                  <a:pt x="4242412" y="9712480"/>
                </a:cubicBezTo>
                <a:close/>
                <a:moveTo>
                  <a:pt x="4878409" y="9708740"/>
                </a:moveTo>
                <a:cubicBezTo>
                  <a:pt x="4868306" y="9735081"/>
                  <a:pt x="4867872" y="9734317"/>
                  <a:pt x="4897824" y="9742134"/>
                </a:cubicBezTo>
                <a:cubicBezTo>
                  <a:pt x="4915328" y="9746722"/>
                  <a:pt x="4931906" y="9741285"/>
                  <a:pt x="4945705" y="9726499"/>
                </a:cubicBezTo>
                <a:lnTo>
                  <a:pt x="4966812" y="9703897"/>
                </a:lnTo>
                <a:lnTo>
                  <a:pt x="4948204" y="9696759"/>
                </a:lnTo>
                <a:cubicBezTo>
                  <a:pt x="4915209" y="9684099"/>
                  <a:pt x="4885937" y="9689113"/>
                  <a:pt x="4878409" y="9708740"/>
                </a:cubicBezTo>
                <a:close/>
                <a:moveTo>
                  <a:pt x="4564153" y="9719702"/>
                </a:moveTo>
                <a:cubicBezTo>
                  <a:pt x="4554662" y="9744429"/>
                  <a:pt x="4615365" y="9760063"/>
                  <a:pt x="4629861" y="9736611"/>
                </a:cubicBezTo>
                <a:cubicBezTo>
                  <a:pt x="4636846" y="9725310"/>
                  <a:pt x="4633455" y="9717152"/>
                  <a:pt x="4619478" y="9711629"/>
                </a:cubicBezTo>
                <a:cubicBezTo>
                  <a:pt x="4586084" y="9698374"/>
                  <a:pt x="4571537" y="9700498"/>
                  <a:pt x="4564153" y="9719702"/>
                </a:cubicBezTo>
                <a:close/>
                <a:moveTo>
                  <a:pt x="3868652" y="9729389"/>
                </a:moveTo>
                <a:lnTo>
                  <a:pt x="3855295" y="9745448"/>
                </a:lnTo>
                <a:lnTo>
                  <a:pt x="3934861" y="9791162"/>
                </a:lnTo>
                <a:cubicBezTo>
                  <a:pt x="3983880" y="9819287"/>
                  <a:pt x="4018735" y="9832543"/>
                  <a:pt x="4025669" y="9825575"/>
                </a:cubicBezTo>
                <a:cubicBezTo>
                  <a:pt x="4036163" y="9815124"/>
                  <a:pt x="4024361" y="9805437"/>
                  <a:pt x="3913593" y="9733722"/>
                </a:cubicBezTo>
                <a:lnTo>
                  <a:pt x="3882018" y="9713244"/>
                </a:lnTo>
                <a:lnTo>
                  <a:pt x="3868652" y="9729389"/>
                </a:lnTo>
                <a:close/>
                <a:moveTo>
                  <a:pt x="4326932" y="9737036"/>
                </a:moveTo>
                <a:lnTo>
                  <a:pt x="4314476" y="9760318"/>
                </a:lnTo>
                <a:lnTo>
                  <a:pt x="4350410" y="9768135"/>
                </a:lnTo>
                <a:cubicBezTo>
                  <a:pt x="4370174" y="9772468"/>
                  <a:pt x="4391926" y="9772553"/>
                  <a:pt x="4398750" y="9768390"/>
                </a:cubicBezTo>
                <a:cubicBezTo>
                  <a:pt x="4420383" y="9755050"/>
                  <a:pt x="4412149" y="9728963"/>
                  <a:pt x="4383913" y="9721401"/>
                </a:cubicBezTo>
                <a:cubicBezTo>
                  <a:pt x="4343876" y="9710694"/>
                  <a:pt x="4340545" y="9711629"/>
                  <a:pt x="4326932" y="9737036"/>
                </a:cubicBezTo>
                <a:close/>
                <a:moveTo>
                  <a:pt x="5011549" y="9732957"/>
                </a:moveTo>
                <a:cubicBezTo>
                  <a:pt x="5001599" y="9758788"/>
                  <a:pt x="5001489" y="9758533"/>
                  <a:pt x="5024414" y="9767285"/>
                </a:cubicBezTo>
                <a:cubicBezTo>
                  <a:pt x="5044866" y="9775188"/>
                  <a:pt x="5064197" y="9756664"/>
                  <a:pt x="5064537" y="9728963"/>
                </a:cubicBezTo>
                <a:cubicBezTo>
                  <a:pt x="5064800" y="9706956"/>
                  <a:pt x="5020224" y="9710355"/>
                  <a:pt x="5011549" y="9732957"/>
                </a:cubicBezTo>
                <a:close/>
                <a:moveTo>
                  <a:pt x="4665430" y="9743918"/>
                </a:moveTo>
                <a:lnTo>
                  <a:pt x="4650483" y="9761847"/>
                </a:lnTo>
                <a:lnTo>
                  <a:pt x="4670817" y="9769665"/>
                </a:lnTo>
                <a:cubicBezTo>
                  <a:pt x="4694660" y="9778841"/>
                  <a:pt x="4720091" y="9758024"/>
                  <a:pt x="4708323" y="9739075"/>
                </a:cubicBezTo>
                <a:cubicBezTo>
                  <a:pt x="4697158" y="9720977"/>
                  <a:pt x="4683138" y="9722591"/>
                  <a:pt x="4665430" y="9743918"/>
                </a:cubicBezTo>
                <a:close/>
                <a:moveTo>
                  <a:pt x="5096273" y="9745023"/>
                </a:moveTo>
                <a:cubicBezTo>
                  <a:pt x="5083383" y="9778586"/>
                  <a:pt x="5088235" y="9788103"/>
                  <a:pt x="5116156" y="9784194"/>
                </a:cubicBezTo>
                <a:cubicBezTo>
                  <a:pt x="5133660" y="9781646"/>
                  <a:pt x="5144766" y="9770599"/>
                  <a:pt x="5147264" y="9753095"/>
                </a:cubicBezTo>
                <a:lnTo>
                  <a:pt x="5151122" y="9725905"/>
                </a:lnTo>
                <a:lnTo>
                  <a:pt x="5127372" y="9725905"/>
                </a:lnTo>
                <a:cubicBezTo>
                  <a:pt x="5114304" y="9725905"/>
                  <a:pt x="5100309" y="9734487"/>
                  <a:pt x="5096273" y="9745023"/>
                </a:cubicBezTo>
                <a:close/>
                <a:moveTo>
                  <a:pt x="2689260" y="9751566"/>
                </a:moveTo>
                <a:cubicBezTo>
                  <a:pt x="2697477" y="9759808"/>
                  <a:pt x="2707240" y="9763547"/>
                  <a:pt x="2710961" y="9759808"/>
                </a:cubicBezTo>
                <a:cubicBezTo>
                  <a:pt x="2714683" y="9756070"/>
                  <a:pt x="2707971" y="9749357"/>
                  <a:pt x="2696032" y="9744768"/>
                </a:cubicBezTo>
                <a:lnTo>
                  <a:pt x="2674339" y="9736526"/>
                </a:lnTo>
                <a:lnTo>
                  <a:pt x="2689260" y="9751566"/>
                </a:lnTo>
                <a:close/>
                <a:moveTo>
                  <a:pt x="3673610" y="9755219"/>
                </a:moveTo>
                <a:lnTo>
                  <a:pt x="3659029" y="9772723"/>
                </a:lnTo>
                <a:lnTo>
                  <a:pt x="3695601" y="9791672"/>
                </a:lnTo>
                <a:cubicBezTo>
                  <a:pt x="3770562" y="9830334"/>
                  <a:pt x="3795356" y="9805437"/>
                  <a:pt x="3725706" y="9761338"/>
                </a:cubicBezTo>
                <a:lnTo>
                  <a:pt x="3688183" y="9737631"/>
                </a:lnTo>
                <a:lnTo>
                  <a:pt x="3673610" y="9755219"/>
                </a:lnTo>
                <a:close/>
                <a:moveTo>
                  <a:pt x="4114616" y="9750036"/>
                </a:moveTo>
                <a:cubicBezTo>
                  <a:pt x="4094402" y="9782750"/>
                  <a:pt x="4154255" y="9800594"/>
                  <a:pt x="4180010" y="9769580"/>
                </a:cubicBezTo>
                <a:lnTo>
                  <a:pt x="4193902" y="9752926"/>
                </a:lnTo>
                <a:lnTo>
                  <a:pt x="4174453" y="9745448"/>
                </a:lnTo>
                <a:cubicBezTo>
                  <a:pt x="4146013" y="9734572"/>
                  <a:pt x="4123139" y="9736356"/>
                  <a:pt x="4114616" y="9750036"/>
                </a:cubicBezTo>
                <a:close/>
                <a:moveTo>
                  <a:pt x="4436196" y="9767200"/>
                </a:moveTo>
                <a:lnTo>
                  <a:pt x="4421981" y="9784279"/>
                </a:lnTo>
                <a:lnTo>
                  <a:pt x="4448321" y="9792691"/>
                </a:lnTo>
                <a:cubicBezTo>
                  <a:pt x="4464891" y="9797874"/>
                  <a:pt x="4478316" y="9795156"/>
                  <a:pt x="4484476" y="9785214"/>
                </a:cubicBezTo>
                <a:cubicBezTo>
                  <a:pt x="4505150" y="9751821"/>
                  <a:pt x="4462282" y="9735761"/>
                  <a:pt x="4436196" y="9767200"/>
                </a:cubicBezTo>
                <a:close/>
                <a:moveTo>
                  <a:pt x="4746042" y="9767200"/>
                </a:moveTo>
                <a:cubicBezTo>
                  <a:pt x="4742422" y="9776632"/>
                  <a:pt x="4747979" y="9787593"/>
                  <a:pt x="4758388" y="9791587"/>
                </a:cubicBezTo>
                <a:cubicBezTo>
                  <a:pt x="4779978" y="9799829"/>
                  <a:pt x="4813652" y="9776972"/>
                  <a:pt x="4803651" y="9760827"/>
                </a:cubicBezTo>
                <a:cubicBezTo>
                  <a:pt x="4793183" y="9743833"/>
                  <a:pt x="4753298" y="9748337"/>
                  <a:pt x="4746042" y="9767200"/>
                </a:cubicBezTo>
                <a:close/>
                <a:moveTo>
                  <a:pt x="5289921" y="9769239"/>
                </a:moveTo>
                <a:cubicBezTo>
                  <a:pt x="5277779" y="9800764"/>
                  <a:pt x="5281415" y="9810535"/>
                  <a:pt x="5305369" y="9810535"/>
                </a:cubicBezTo>
                <a:cubicBezTo>
                  <a:pt x="5320069" y="9810535"/>
                  <a:pt x="5330214" y="9799829"/>
                  <a:pt x="5333953" y="9780286"/>
                </a:cubicBezTo>
                <a:lnTo>
                  <a:pt x="5339739" y="9750036"/>
                </a:lnTo>
                <a:lnTo>
                  <a:pt x="5318497" y="9750036"/>
                </a:lnTo>
                <a:cubicBezTo>
                  <a:pt x="5306822" y="9750036"/>
                  <a:pt x="5293965" y="9758703"/>
                  <a:pt x="5289921" y="9769239"/>
                </a:cubicBezTo>
                <a:close/>
                <a:moveTo>
                  <a:pt x="5368374" y="9777312"/>
                </a:moveTo>
                <a:cubicBezTo>
                  <a:pt x="5357405" y="9806371"/>
                  <a:pt x="5368570" y="9817248"/>
                  <a:pt x="5397953" y="9806032"/>
                </a:cubicBezTo>
                <a:cubicBezTo>
                  <a:pt x="5421642" y="9796940"/>
                  <a:pt x="5420971" y="9750036"/>
                  <a:pt x="5397171" y="9750036"/>
                </a:cubicBezTo>
                <a:cubicBezTo>
                  <a:pt x="5386966" y="9750036"/>
                  <a:pt x="5374016" y="9762357"/>
                  <a:pt x="5368374" y="9777312"/>
                </a:cubicBezTo>
                <a:close/>
                <a:moveTo>
                  <a:pt x="3824960" y="9772894"/>
                </a:moveTo>
                <a:cubicBezTo>
                  <a:pt x="3818001" y="9784194"/>
                  <a:pt x="3868533" y="9822601"/>
                  <a:pt x="3890285" y="9822601"/>
                </a:cubicBezTo>
                <a:cubicBezTo>
                  <a:pt x="3897168" y="9822601"/>
                  <a:pt x="3913703" y="9833478"/>
                  <a:pt x="3927018" y="9846818"/>
                </a:cubicBezTo>
                <a:cubicBezTo>
                  <a:pt x="3951158" y="9870865"/>
                  <a:pt x="3987534" y="9879616"/>
                  <a:pt x="3987534" y="9861263"/>
                </a:cubicBezTo>
                <a:cubicBezTo>
                  <a:pt x="3987534" y="9846478"/>
                  <a:pt x="3960301" y="9822601"/>
                  <a:pt x="3943384" y="9822601"/>
                </a:cubicBezTo>
                <a:cubicBezTo>
                  <a:pt x="3935065" y="9822601"/>
                  <a:pt x="3913567" y="9809006"/>
                  <a:pt x="3895613" y="9792351"/>
                </a:cubicBezTo>
                <a:cubicBezTo>
                  <a:pt x="3861905" y="9761168"/>
                  <a:pt x="3836542" y="9754199"/>
                  <a:pt x="3824960" y="9772894"/>
                </a:cubicBezTo>
                <a:close/>
                <a:moveTo>
                  <a:pt x="4194871" y="9778417"/>
                </a:moveTo>
                <a:cubicBezTo>
                  <a:pt x="4187461" y="9787338"/>
                  <a:pt x="4184972" y="9798215"/>
                  <a:pt x="4189356" y="9802548"/>
                </a:cubicBezTo>
                <a:cubicBezTo>
                  <a:pt x="4202977" y="9816143"/>
                  <a:pt x="4238079" y="9811300"/>
                  <a:pt x="4252626" y="9793796"/>
                </a:cubicBezTo>
                <a:lnTo>
                  <a:pt x="4266527" y="9777057"/>
                </a:lnTo>
                <a:lnTo>
                  <a:pt x="4247077" y="9769580"/>
                </a:lnTo>
                <a:cubicBezTo>
                  <a:pt x="4218773" y="9758788"/>
                  <a:pt x="4209928" y="9760233"/>
                  <a:pt x="4194871" y="9778417"/>
                </a:cubicBezTo>
                <a:close/>
                <a:moveTo>
                  <a:pt x="4528143" y="9782325"/>
                </a:moveTo>
                <a:cubicBezTo>
                  <a:pt x="4514794" y="9795665"/>
                  <a:pt x="4518949" y="9807476"/>
                  <a:pt x="4539767" y="9815464"/>
                </a:cubicBezTo>
                <a:cubicBezTo>
                  <a:pt x="4561935" y="9823961"/>
                  <a:pt x="4595975" y="9801444"/>
                  <a:pt x="4585795" y="9784959"/>
                </a:cubicBezTo>
                <a:cubicBezTo>
                  <a:pt x="4578020" y="9772383"/>
                  <a:pt x="4539809" y="9770684"/>
                  <a:pt x="4528143" y="9782325"/>
                </a:cubicBezTo>
                <a:close/>
                <a:moveTo>
                  <a:pt x="4839976" y="9787678"/>
                </a:moveTo>
                <a:cubicBezTo>
                  <a:pt x="4830086" y="9803653"/>
                  <a:pt x="4857514" y="9823876"/>
                  <a:pt x="4883040" y="9819457"/>
                </a:cubicBezTo>
                <a:cubicBezTo>
                  <a:pt x="4892938" y="9817673"/>
                  <a:pt x="4902872" y="9806797"/>
                  <a:pt x="4905098" y="9795241"/>
                </a:cubicBezTo>
                <a:lnTo>
                  <a:pt x="4909151" y="9774253"/>
                </a:lnTo>
                <a:lnTo>
                  <a:pt x="4878714" y="9774253"/>
                </a:lnTo>
                <a:cubicBezTo>
                  <a:pt x="4861975" y="9774253"/>
                  <a:pt x="4844548" y="9780286"/>
                  <a:pt x="4839976" y="9787678"/>
                </a:cubicBezTo>
                <a:close/>
                <a:moveTo>
                  <a:pt x="2317293" y="9798385"/>
                </a:moveTo>
                <a:cubicBezTo>
                  <a:pt x="2327277" y="9804843"/>
                  <a:pt x="2340889" y="9810111"/>
                  <a:pt x="2347551" y="9810111"/>
                </a:cubicBezTo>
                <a:cubicBezTo>
                  <a:pt x="2354204" y="9810111"/>
                  <a:pt x="2351485" y="9804843"/>
                  <a:pt x="2341501" y="9798385"/>
                </a:cubicBezTo>
                <a:cubicBezTo>
                  <a:pt x="2331508" y="9792012"/>
                  <a:pt x="2317896" y="9786744"/>
                  <a:pt x="2311243" y="9786744"/>
                </a:cubicBezTo>
                <a:cubicBezTo>
                  <a:pt x="2304581" y="9786744"/>
                  <a:pt x="2307309" y="9792012"/>
                  <a:pt x="2317293" y="9798385"/>
                </a:cubicBezTo>
                <a:close/>
                <a:moveTo>
                  <a:pt x="4279825" y="9802293"/>
                </a:moveTo>
                <a:lnTo>
                  <a:pt x="4265286" y="9819797"/>
                </a:lnTo>
                <a:lnTo>
                  <a:pt x="4284736" y="9827190"/>
                </a:lnTo>
                <a:cubicBezTo>
                  <a:pt x="4314552" y="9838661"/>
                  <a:pt x="4348319" y="9836111"/>
                  <a:pt x="4357173" y="9821752"/>
                </a:cubicBezTo>
                <a:cubicBezTo>
                  <a:pt x="4367285" y="9805437"/>
                  <a:pt x="4363716" y="9802123"/>
                  <a:pt x="4325505" y="9792606"/>
                </a:cubicBezTo>
                <a:cubicBezTo>
                  <a:pt x="4305095" y="9787508"/>
                  <a:pt x="4289358" y="9790822"/>
                  <a:pt x="4279825" y="9802293"/>
                </a:cubicBezTo>
                <a:close/>
                <a:moveTo>
                  <a:pt x="4933792" y="9801018"/>
                </a:moveTo>
                <a:cubicBezTo>
                  <a:pt x="4916849" y="9818012"/>
                  <a:pt x="4915099" y="9834667"/>
                  <a:pt x="4930283" y="9834667"/>
                </a:cubicBezTo>
                <a:cubicBezTo>
                  <a:pt x="4941372" y="9834667"/>
                  <a:pt x="4959641" y="9798215"/>
                  <a:pt x="4952239" y="9790822"/>
                </a:cubicBezTo>
                <a:cubicBezTo>
                  <a:pt x="4949979" y="9788613"/>
                  <a:pt x="4941678" y="9793202"/>
                  <a:pt x="4933792" y="9801018"/>
                </a:cubicBezTo>
                <a:close/>
                <a:moveTo>
                  <a:pt x="3237040" y="9826255"/>
                </a:moveTo>
                <a:lnTo>
                  <a:pt x="3196636" y="9851831"/>
                </a:lnTo>
                <a:lnTo>
                  <a:pt x="3232018" y="9866870"/>
                </a:lnTo>
                <a:cubicBezTo>
                  <a:pt x="3280859" y="9887689"/>
                  <a:pt x="3302731" y="9886584"/>
                  <a:pt x="3333609" y="9861602"/>
                </a:cubicBezTo>
                <a:lnTo>
                  <a:pt x="3360154" y="9840106"/>
                </a:lnTo>
                <a:lnTo>
                  <a:pt x="3318790" y="9820392"/>
                </a:lnTo>
                <a:lnTo>
                  <a:pt x="3277427" y="9800679"/>
                </a:lnTo>
                <a:lnTo>
                  <a:pt x="3237040" y="9826255"/>
                </a:lnTo>
                <a:close/>
                <a:moveTo>
                  <a:pt x="3782942" y="9815124"/>
                </a:moveTo>
                <a:lnTo>
                  <a:pt x="3769253" y="9831608"/>
                </a:lnTo>
                <a:lnTo>
                  <a:pt x="3800692" y="9852256"/>
                </a:lnTo>
                <a:cubicBezTo>
                  <a:pt x="3830798" y="9871884"/>
                  <a:pt x="3866502" y="9870610"/>
                  <a:pt x="3866502" y="9849791"/>
                </a:cubicBezTo>
                <a:cubicBezTo>
                  <a:pt x="3866502" y="9844354"/>
                  <a:pt x="3850783" y="9830588"/>
                  <a:pt x="3831571" y="9819287"/>
                </a:cubicBezTo>
                <a:lnTo>
                  <a:pt x="3796631" y="9798640"/>
                </a:lnTo>
                <a:lnTo>
                  <a:pt x="3782942" y="9815124"/>
                </a:lnTo>
                <a:close/>
                <a:moveTo>
                  <a:pt x="4617744" y="9815549"/>
                </a:moveTo>
                <a:lnTo>
                  <a:pt x="4603529" y="9832628"/>
                </a:lnTo>
                <a:lnTo>
                  <a:pt x="4629580" y="9840955"/>
                </a:lnTo>
                <a:cubicBezTo>
                  <a:pt x="4658513" y="9850046"/>
                  <a:pt x="4684667" y="9832033"/>
                  <a:pt x="4672015" y="9811555"/>
                </a:cubicBezTo>
                <a:cubicBezTo>
                  <a:pt x="4660688" y="9793287"/>
                  <a:pt x="4634670" y="9795156"/>
                  <a:pt x="4617744" y="9815549"/>
                </a:cubicBezTo>
                <a:close/>
                <a:moveTo>
                  <a:pt x="4988071" y="9806456"/>
                </a:moveTo>
                <a:cubicBezTo>
                  <a:pt x="4971774" y="9822771"/>
                  <a:pt x="4980636" y="9846818"/>
                  <a:pt x="5002907" y="9846818"/>
                </a:cubicBezTo>
                <a:cubicBezTo>
                  <a:pt x="5021881" y="9846818"/>
                  <a:pt x="5040507" y="9825320"/>
                  <a:pt x="5040507" y="9803483"/>
                </a:cubicBezTo>
                <a:cubicBezTo>
                  <a:pt x="5040507" y="9795241"/>
                  <a:pt x="4996832" y="9797704"/>
                  <a:pt x="4988071" y="9806456"/>
                </a:cubicBezTo>
                <a:close/>
                <a:moveTo>
                  <a:pt x="2972849" y="9827020"/>
                </a:moveTo>
                <a:lnTo>
                  <a:pt x="2944571" y="9842739"/>
                </a:lnTo>
                <a:lnTo>
                  <a:pt x="2997457" y="9862877"/>
                </a:lnTo>
                <a:cubicBezTo>
                  <a:pt x="3056928" y="9885565"/>
                  <a:pt x="3089633" y="9887943"/>
                  <a:pt x="3115753" y="9871459"/>
                </a:cubicBezTo>
                <a:cubicBezTo>
                  <a:pt x="3137454" y="9857694"/>
                  <a:pt x="3135373" y="9855825"/>
                  <a:pt x="3070472" y="9830588"/>
                </a:cubicBezTo>
                <a:cubicBezTo>
                  <a:pt x="3009472" y="9806882"/>
                  <a:pt x="3009217" y="9806882"/>
                  <a:pt x="2972849" y="9827020"/>
                </a:cubicBezTo>
                <a:close/>
                <a:moveTo>
                  <a:pt x="5072065" y="9829653"/>
                </a:moveTo>
                <a:cubicBezTo>
                  <a:pt x="5061996" y="9855825"/>
                  <a:pt x="5061707" y="9855230"/>
                  <a:pt x="5089084" y="9862368"/>
                </a:cubicBezTo>
                <a:cubicBezTo>
                  <a:pt x="5113539" y="9868825"/>
                  <a:pt x="5144757" y="9834072"/>
                  <a:pt x="5128842" y="9818182"/>
                </a:cubicBezTo>
                <a:cubicBezTo>
                  <a:pt x="5114244" y="9803568"/>
                  <a:pt x="5079373" y="9810620"/>
                  <a:pt x="5072065" y="9829653"/>
                </a:cubicBezTo>
                <a:close/>
                <a:moveTo>
                  <a:pt x="4175132" y="9834667"/>
                </a:moveTo>
                <a:cubicBezTo>
                  <a:pt x="4179245" y="9841294"/>
                  <a:pt x="4190784" y="9846818"/>
                  <a:pt x="4200768" y="9846818"/>
                </a:cubicBezTo>
                <a:cubicBezTo>
                  <a:pt x="4210752" y="9846818"/>
                  <a:pt x="4215553" y="9841294"/>
                  <a:pt x="4211440" y="9834667"/>
                </a:cubicBezTo>
                <a:cubicBezTo>
                  <a:pt x="4207328" y="9828039"/>
                  <a:pt x="4195789" y="9822601"/>
                  <a:pt x="4185805" y="9822601"/>
                </a:cubicBezTo>
                <a:cubicBezTo>
                  <a:pt x="4175820" y="9822601"/>
                  <a:pt x="4171020" y="9828039"/>
                  <a:pt x="4175132" y="9834667"/>
                </a:cubicBezTo>
                <a:close/>
                <a:moveTo>
                  <a:pt x="4395011" y="9830673"/>
                </a:moveTo>
                <a:cubicBezTo>
                  <a:pt x="4378492" y="9847158"/>
                  <a:pt x="4387772" y="9860413"/>
                  <a:pt x="4413228" y="9856674"/>
                </a:cubicBezTo>
                <a:cubicBezTo>
                  <a:pt x="4446486" y="9851831"/>
                  <a:pt x="4457660" y="9822601"/>
                  <a:pt x="4426272" y="9822601"/>
                </a:cubicBezTo>
                <a:cubicBezTo>
                  <a:pt x="4413517" y="9822601"/>
                  <a:pt x="4399438" y="9826255"/>
                  <a:pt x="4395011" y="9830673"/>
                </a:cubicBezTo>
                <a:close/>
                <a:moveTo>
                  <a:pt x="4707584" y="9834836"/>
                </a:moveTo>
                <a:cubicBezTo>
                  <a:pt x="4697285" y="9851491"/>
                  <a:pt x="4700964" y="9855400"/>
                  <a:pt x="4731876" y="9860753"/>
                </a:cubicBezTo>
                <a:cubicBezTo>
                  <a:pt x="4747104" y="9863387"/>
                  <a:pt x="4756085" y="9858203"/>
                  <a:pt x="4756085" y="9846988"/>
                </a:cubicBezTo>
                <a:cubicBezTo>
                  <a:pt x="4756085" y="9825151"/>
                  <a:pt x="4719293" y="9815888"/>
                  <a:pt x="4707584" y="9834836"/>
                </a:cubicBezTo>
                <a:close/>
                <a:moveTo>
                  <a:pt x="3552485" y="9857949"/>
                </a:moveTo>
                <a:lnTo>
                  <a:pt x="3522890" y="9880636"/>
                </a:lnTo>
                <a:lnTo>
                  <a:pt x="3574790" y="9896186"/>
                </a:lnTo>
                <a:cubicBezTo>
                  <a:pt x="3610528" y="9906892"/>
                  <a:pt x="3632705" y="9907912"/>
                  <a:pt x="3646029" y="9899500"/>
                </a:cubicBezTo>
                <a:cubicBezTo>
                  <a:pt x="3676924" y="9880041"/>
                  <a:pt x="3675768" y="9864067"/>
                  <a:pt x="3642341" y="9848857"/>
                </a:cubicBezTo>
                <a:cubicBezTo>
                  <a:pt x="3600578" y="9829823"/>
                  <a:pt x="3587314" y="9831183"/>
                  <a:pt x="3552485" y="9857949"/>
                </a:cubicBezTo>
                <a:close/>
                <a:moveTo>
                  <a:pt x="4035942" y="9845458"/>
                </a:moveTo>
                <a:cubicBezTo>
                  <a:pt x="4035942" y="9856589"/>
                  <a:pt x="4064594" y="9870949"/>
                  <a:pt x="4086831" y="9870949"/>
                </a:cubicBezTo>
                <a:cubicBezTo>
                  <a:pt x="4094453" y="9870949"/>
                  <a:pt x="4093484" y="9863812"/>
                  <a:pt x="4084358" y="9852851"/>
                </a:cubicBezTo>
                <a:cubicBezTo>
                  <a:pt x="4067908" y="9833052"/>
                  <a:pt x="4035942" y="9828209"/>
                  <a:pt x="4035942" y="9845458"/>
                </a:cubicBezTo>
                <a:close/>
                <a:moveTo>
                  <a:pt x="4483567" y="9853020"/>
                </a:moveTo>
                <a:lnTo>
                  <a:pt x="4470388" y="9868910"/>
                </a:lnTo>
                <a:lnTo>
                  <a:pt x="4495115" y="9876727"/>
                </a:lnTo>
                <a:cubicBezTo>
                  <a:pt x="4520869" y="9884884"/>
                  <a:pt x="4544279" y="9876727"/>
                  <a:pt x="4544279" y="9859563"/>
                </a:cubicBezTo>
                <a:cubicBezTo>
                  <a:pt x="4544279" y="9841805"/>
                  <a:pt x="4497137" y="9836707"/>
                  <a:pt x="4483567" y="9853020"/>
                </a:cubicBezTo>
                <a:close/>
                <a:moveTo>
                  <a:pt x="5266444" y="9842739"/>
                </a:moveTo>
                <a:cubicBezTo>
                  <a:pt x="5262000" y="9847158"/>
                  <a:pt x="5258372" y="9861178"/>
                  <a:pt x="5258372" y="9873839"/>
                </a:cubicBezTo>
                <a:cubicBezTo>
                  <a:pt x="5258372" y="9905618"/>
                  <a:pt x="5295172" y="9896695"/>
                  <a:pt x="5308054" y="9861857"/>
                </a:cubicBezTo>
                <a:lnTo>
                  <a:pt x="5318106" y="9834667"/>
                </a:lnTo>
                <a:lnTo>
                  <a:pt x="5296302" y="9834667"/>
                </a:lnTo>
                <a:cubicBezTo>
                  <a:pt x="5284313" y="9834667"/>
                  <a:pt x="5270871" y="9838320"/>
                  <a:pt x="5266444" y="9842739"/>
                </a:cubicBezTo>
                <a:close/>
                <a:moveTo>
                  <a:pt x="5343512" y="9858034"/>
                </a:moveTo>
                <a:cubicBezTo>
                  <a:pt x="5326229" y="9890322"/>
                  <a:pt x="5327571" y="9895166"/>
                  <a:pt x="5353896" y="9895166"/>
                </a:cubicBezTo>
                <a:cubicBezTo>
                  <a:pt x="5374900" y="9895166"/>
                  <a:pt x="5391503" y="9873328"/>
                  <a:pt x="5391503" y="9845798"/>
                </a:cubicBezTo>
                <a:cubicBezTo>
                  <a:pt x="5391503" y="9825405"/>
                  <a:pt x="5356198" y="9834412"/>
                  <a:pt x="5343512" y="9858034"/>
                </a:cubicBezTo>
                <a:close/>
                <a:moveTo>
                  <a:pt x="3352744" y="9870440"/>
                </a:moveTo>
                <a:lnTo>
                  <a:pt x="3317074" y="9893892"/>
                </a:lnTo>
                <a:lnTo>
                  <a:pt x="3350501" y="9906637"/>
                </a:lnTo>
                <a:cubicBezTo>
                  <a:pt x="3394117" y="9923121"/>
                  <a:pt x="3418138" y="9922101"/>
                  <a:pt x="3454522" y="9901963"/>
                </a:cubicBezTo>
                <a:lnTo>
                  <a:pt x="3484321" y="9885480"/>
                </a:lnTo>
                <a:lnTo>
                  <a:pt x="3437910" y="9866106"/>
                </a:lnTo>
                <a:cubicBezTo>
                  <a:pt x="3382518" y="9842994"/>
                  <a:pt x="3395349" y="9842399"/>
                  <a:pt x="3352744" y="9870440"/>
                </a:cubicBezTo>
                <a:close/>
                <a:moveTo>
                  <a:pt x="3734075" y="9858458"/>
                </a:moveTo>
                <a:lnTo>
                  <a:pt x="3717736" y="9868485"/>
                </a:lnTo>
                <a:lnTo>
                  <a:pt x="3755207" y="9887859"/>
                </a:lnTo>
                <a:cubicBezTo>
                  <a:pt x="3796172" y="9909017"/>
                  <a:pt x="3818086" y="9912500"/>
                  <a:pt x="3818086" y="9897715"/>
                </a:cubicBezTo>
                <a:cubicBezTo>
                  <a:pt x="3818086" y="9879616"/>
                  <a:pt x="3750806" y="9848092"/>
                  <a:pt x="3734075" y="9858458"/>
                </a:cubicBezTo>
                <a:close/>
                <a:moveTo>
                  <a:pt x="4236761" y="9857100"/>
                </a:moveTo>
                <a:cubicBezTo>
                  <a:pt x="4232598" y="9863812"/>
                  <a:pt x="4241359" y="9877832"/>
                  <a:pt x="4256237" y="9888198"/>
                </a:cubicBezTo>
                <a:lnTo>
                  <a:pt x="4283274" y="9907146"/>
                </a:lnTo>
                <a:lnTo>
                  <a:pt x="4301101" y="9889303"/>
                </a:lnTo>
                <a:cubicBezTo>
                  <a:pt x="4310907" y="9879531"/>
                  <a:pt x="4316524" y="9869080"/>
                  <a:pt x="4313566" y="9866191"/>
                </a:cubicBezTo>
                <a:cubicBezTo>
                  <a:pt x="4300158" y="9852766"/>
                  <a:pt x="4243576" y="9846053"/>
                  <a:pt x="4236761" y="9857100"/>
                </a:cubicBezTo>
                <a:close/>
                <a:moveTo>
                  <a:pt x="4798443" y="9864916"/>
                </a:moveTo>
                <a:cubicBezTo>
                  <a:pt x="4798443" y="9876983"/>
                  <a:pt x="4810551" y="9883015"/>
                  <a:pt x="4834759" y="9883015"/>
                </a:cubicBezTo>
                <a:cubicBezTo>
                  <a:pt x="4858959" y="9883015"/>
                  <a:pt x="4871067" y="9876983"/>
                  <a:pt x="4871067" y="9864916"/>
                </a:cubicBezTo>
                <a:cubicBezTo>
                  <a:pt x="4871067" y="9852851"/>
                  <a:pt x="4858959" y="9846818"/>
                  <a:pt x="4834759" y="9846818"/>
                </a:cubicBezTo>
                <a:cubicBezTo>
                  <a:pt x="4810551" y="9846818"/>
                  <a:pt x="4798443" y="9852851"/>
                  <a:pt x="4798443" y="9864916"/>
                </a:cubicBezTo>
                <a:close/>
                <a:moveTo>
                  <a:pt x="3868133" y="9875028"/>
                </a:moveTo>
                <a:lnTo>
                  <a:pt x="3854700" y="9891172"/>
                </a:lnTo>
                <a:lnTo>
                  <a:pt x="3885051" y="9907402"/>
                </a:lnTo>
                <a:lnTo>
                  <a:pt x="3915394" y="9923631"/>
                </a:lnTo>
                <a:lnTo>
                  <a:pt x="3930281" y="9908591"/>
                </a:lnTo>
                <a:lnTo>
                  <a:pt x="3945168" y="9893466"/>
                </a:lnTo>
                <a:lnTo>
                  <a:pt x="3921682" y="9876218"/>
                </a:lnTo>
                <a:cubicBezTo>
                  <a:pt x="3892622" y="9854720"/>
                  <a:pt x="3885119" y="9854635"/>
                  <a:pt x="3868133" y="9875028"/>
                </a:cubicBezTo>
                <a:close/>
                <a:moveTo>
                  <a:pt x="4895275" y="9876983"/>
                </a:moveTo>
                <a:lnTo>
                  <a:pt x="4880202" y="9895166"/>
                </a:lnTo>
                <a:lnTo>
                  <a:pt x="4899846" y="9895166"/>
                </a:lnTo>
                <a:cubicBezTo>
                  <a:pt x="4910646" y="9895166"/>
                  <a:pt x="4919475" y="9887008"/>
                  <a:pt x="4919475" y="9876983"/>
                </a:cubicBezTo>
                <a:cubicBezTo>
                  <a:pt x="4919475" y="9867041"/>
                  <a:pt x="4917418" y="9858884"/>
                  <a:pt x="4914903" y="9858884"/>
                </a:cubicBezTo>
                <a:cubicBezTo>
                  <a:pt x="4912397" y="9858884"/>
                  <a:pt x="4903560" y="9867041"/>
                  <a:pt x="4895275" y="9876983"/>
                </a:cubicBezTo>
                <a:close/>
                <a:moveTo>
                  <a:pt x="3123230" y="9886839"/>
                </a:moveTo>
                <a:lnTo>
                  <a:pt x="3101529" y="9902644"/>
                </a:lnTo>
                <a:lnTo>
                  <a:pt x="3150030" y="9917173"/>
                </a:lnTo>
                <a:lnTo>
                  <a:pt x="3198514" y="9931703"/>
                </a:lnTo>
                <a:lnTo>
                  <a:pt x="3232961" y="9917938"/>
                </a:lnTo>
                <a:lnTo>
                  <a:pt x="3267392" y="9904258"/>
                </a:lnTo>
                <a:lnTo>
                  <a:pt x="3231083" y="9888113"/>
                </a:lnTo>
                <a:cubicBezTo>
                  <a:pt x="3184316" y="9867381"/>
                  <a:pt x="3150378" y="9866956"/>
                  <a:pt x="3123230" y="9886839"/>
                </a:cubicBezTo>
                <a:close/>
                <a:moveTo>
                  <a:pt x="3993958" y="9882421"/>
                </a:moveTo>
                <a:cubicBezTo>
                  <a:pt x="3985112" y="9896695"/>
                  <a:pt x="4024327" y="9918023"/>
                  <a:pt x="4045527" y="9910460"/>
                </a:cubicBezTo>
                <a:lnTo>
                  <a:pt x="4061153" y="9904853"/>
                </a:lnTo>
                <a:lnTo>
                  <a:pt x="4047065" y="9887943"/>
                </a:lnTo>
                <a:cubicBezTo>
                  <a:pt x="4030861" y="9868400"/>
                  <a:pt x="4004333" y="9865681"/>
                  <a:pt x="3993958" y="9882421"/>
                </a:cubicBezTo>
                <a:close/>
                <a:moveTo>
                  <a:pt x="4104292" y="9879277"/>
                </a:moveTo>
                <a:cubicBezTo>
                  <a:pt x="4100188" y="9883355"/>
                  <a:pt x="4106289" y="9893892"/>
                  <a:pt x="4117836" y="9902644"/>
                </a:cubicBezTo>
                <a:cubicBezTo>
                  <a:pt x="4142996" y="9921677"/>
                  <a:pt x="4156974" y="9923461"/>
                  <a:pt x="4156974" y="9907657"/>
                </a:cubicBezTo>
                <a:cubicBezTo>
                  <a:pt x="4156974" y="9892617"/>
                  <a:pt x="4114072" y="9869505"/>
                  <a:pt x="4104292" y="9879277"/>
                </a:cubicBezTo>
                <a:close/>
                <a:moveTo>
                  <a:pt x="4575327" y="9881740"/>
                </a:moveTo>
                <a:cubicBezTo>
                  <a:pt x="4562981" y="9901709"/>
                  <a:pt x="4608720" y="9908506"/>
                  <a:pt x="4627694" y="9889558"/>
                </a:cubicBezTo>
                <a:lnTo>
                  <a:pt x="4646294" y="9870949"/>
                </a:lnTo>
                <a:lnTo>
                  <a:pt x="4614150" y="9870949"/>
                </a:lnTo>
                <a:cubicBezTo>
                  <a:pt x="4596485" y="9870949"/>
                  <a:pt x="4579006" y="9875793"/>
                  <a:pt x="4575327" y="9881740"/>
                </a:cubicBezTo>
                <a:close/>
                <a:moveTo>
                  <a:pt x="4962538" y="9880296"/>
                </a:moveTo>
                <a:cubicBezTo>
                  <a:pt x="4958825" y="9884035"/>
                  <a:pt x="4955791" y="9891597"/>
                  <a:pt x="4955791" y="9897120"/>
                </a:cubicBezTo>
                <a:cubicBezTo>
                  <a:pt x="4955791" y="9910631"/>
                  <a:pt x="5001004" y="9910121"/>
                  <a:pt x="5009408" y="9896525"/>
                </a:cubicBezTo>
                <a:cubicBezTo>
                  <a:pt x="5016749" y="9884630"/>
                  <a:pt x="4973261" y="9869590"/>
                  <a:pt x="4962538" y="9880296"/>
                </a:cubicBezTo>
                <a:close/>
                <a:moveTo>
                  <a:pt x="3681912" y="9900434"/>
                </a:moveTo>
                <a:lnTo>
                  <a:pt x="3661171" y="9915644"/>
                </a:lnTo>
                <a:lnTo>
                  <a:pt x="3691794" y="9929579"/>
                </a:lnTo>
                <a:cubicBezTo>
                  <a:pt x="3759184" y="9960168"/>
                  <a:pt x="3799868" y="9935527"/>
                  <a:pt x="3736174" y="9902644"/>
                </a:cubicBezTo>
                <a:lnTo>
                  <a:pt x="3702662" y="9885309"/>
                </a:lnTo>
                <a:lnTo>
                  <a:pt x="3681912" y="9900434"/>
                </a:lnTo>
                <a:close/>
                <a:moveTo>
                  <a:pt x="4339746" y="9899669"/>
                </a:moveTo>
                <a:lnTo>
                  <a:pt x="4325913" y="9916324"/>
                </a:lnTo>
                <a:lnTo>
                  <a:pt x="4349356" y="9922442"/>
                </a:lnTo>
                <a:cubicBezTo>
                  <a:pt x="4372120" y="9928389"/>
                  <a:pt x="4399039" y="9912331"/>
                  <a:pt x="4399039" y="9892702"/>
                </a:cubicBezTo>
                <a:cubicBezTo>
                  <a:pt x="4399039" y="9876642"/>
                  <a:pt x="4354565" y="9881825"/>
                  <a:pt x="4339746" y="9899669"/>
                </a:cubicBezTo>
                <a:close/>
                <a:moveTo>
                  <a:pt x="4664274" y="9902389"/>
                </a:moveTo>
                <a:lnTo>
                  <a:pt x="4650245" y="9919298"/>
                </a:lnTo>
                <a:lnTo>
                  <a:pt x="4675941" y="9919298"/>
                </a:lnTo>
                <a:cubicBezTo>
                  <a:pt x="4690063" y="9919298"/>
                  <a:pt x="4705570" y="9919723"/>
                  <a:pt x="4710396" y="9920232"/>
                </a:cubicBezTo>
                <a:cubicBezTo>
                  <a:pt x="4715223" y="9920743"/>
                  <a:pt x="4720890" y="9915984"/>
                  <a:pt x="4722997" y="9909696"/>
                </a:cubicBezTo>
                <a:cubicBezTo>
                  <a:pt x="4729387" y="9890493"/>
                  <a:pt x="4679288" y="9884375"/>
                  <a:pt x="4664274" y="9902389"/>
                </a:cubicBezTo>
                <a:close/>
                <a:moveTo>
                  <a:pt x="5045554" y="9896780"/>
                </a:moveTo>
                <a:cubicBezTo>
                  <a:pt x="5035477" y="9913010"/>
                  <a:pt x="5051731" y="9931364"/>
                  <a:pt x="5076237" y="9931364"/>
                </a:cubicBezTo>
                <a:cubicBezTo>
                  <a:pt x="5111568" y="9931364"/>
                  <a:pt x="5116147" y="9898564"/>
                  <a:pt x="5081726" y="9891937"/>
                </a:cubicBezTo>
                <a:cubicBezTo>
                  <a:pt x="5065395" y="9888794"/>
                  <a:pt x="5049114" y="9891003"/>
                  <a:pt x="5045554" y="9896780"/>
                </a:cubicBezTo>
                <a:close/>
                <a:moveTo>
                  <a:pt x="3474032" y="9913519"/>
                </a:moveTo>
                <a:cubicBezTo>
                  <a:pt x="3446059" y="9934677"/>
                  <a:pt x="3448302" y="9937482"/>
                  <a:pt x="3505496" y="9953116"/>
                </a:cubicBezTo>
                <a:lnTo>
                  <a:pt x="3549953" y="9965182"/>
                </a:lnTo>
                <a:lnTo>
                  <a:pt x="3577279" y="9946064"/>
                </a:lnTo>
                <a:lnTo>
                  <a:pt x="3604623" y="9926945"/>
                </a:lnTo>
                <a:lnTo>
                  <a:pt x="3563098" y="9911990"/>
                </a:lnTo>
                <a:cubicBezTo>
                  <a:pt x="3508980" y="9892447"/>
                  <a:pt x="3501774" y="9892532"/>
                  <a:pt x="3474032" y="9913519"/>
                </a:cubicBezTo>
                <a:close/>
                <a:moveTo>
                  <a:pt x="3264366" y="9921931"/>
                </a:moveTo>
                <a:cubicBezTo>
                  <a:pt x="3227090" y="9939946"/>
                  <a:pt x="3230004" y="9948103"/>
                  <a:pt x="3280086" y="9966202"/>
                </a:cubicBezTo>
                <a:lnTo>
                  <a:pt x="3323056" y="9981751"/>
                </a:lnTo>
                <a:lnTo>
                  <a:pt x="3355421" y="9960593"/>
                </a:lnTo>
                <a:lnTo>
                  <a:pt x="3387786" y="9939351"/>
                </a:lnTo>
                <a:lnTo>
                  <a:pt x="3345751" y="9924226"/>
                </a:lnTo>
                <a:cubicBezTo>
                  <a:pt x="3294624" y="9905788"/>
                  <a:pt x="3297785" y="9905873"/>
                  <a:pt x="3264366" y="9921931"/>
                </a:cubicBezTo>
                <a:close/>
                <a:moveTo>
                  <a:pt x="3811840" y="9931618"/>
                </a:moveTo>
                <a:lnTo>
                  <a:pt x="3791167" y="9954391"/>
                </a:lnTo>
                <a:lnTo>
                  <a:pt x="3823796" y="9962632"/>
                </a:lnTo>
                <a:cubicBezTo>
                  <a:pt x="3845455" y="9967986"/>
                  <a:pt x="3862364" y="9964842"/>
                  <a:pt x="3874030" y="9953201"/>
                </a:cubicBezTo>
                <a:lnTo>
                  <a:pt x="3891602" y="9935697"/>
                </a:lnTo>
                <a:lnTo>
                  <a:pt x="3862058" y="9922271"/>
                </a:lnTo>
                <a:lnTo>
                  <a:pt x="3832514" y="9908761"/>
                </a:lnTo>
                <a:lnTo>
                  <a:pt x="3811840" y="9931618"/>
                </a:lnTo>
                <a:close/>
                <a:moveTo>
                  <a:pt x="4431319" y="9915304"/>
                </a:moveTo>
                <a:cubicBezTo>
                  <a:pt x="4413687" y="9932893"/>
                  <a:pt x="4424920" y="9944874"/>
                  <a:pt x="4455595" y="9941220"/>
                </a:cubicBezTo>
                <a:cubicBezTo>
                  <a:pt x="4497282" y="9936292"/>
                  <a:pt x="4508429" y="9907232"/>
                  <a:pt x="4468638" y="9907232"/>
                </a:cubicBezTo>
                <a:cubicBezTo>
                  <a:pt x="4452553" y="9907232"/>
                  <a:pt x="4435754" y="9910801"/>
                  <a:pt x="4431319" y="9915304"/>
                </a:cubicBezTo>
                <a:close/>
                <a:moveTo>
                  <a:pt x="4770581" y="9914879"/>
                </a:moveTo>
                <a:cubicBezTo>
                  <a:pt x="4752864" y="9932553"/>
                  <a:pt x="4763478" y="9943514"/>
                  <a:pt x="4798443" y="9943514"/>
                </a:cubicBezTo>
                <a:cubicBezTo>
                  <a:pt x="4818419" y="9943514"/>
                  <a:pt x="4834759" y="9938076"/>
                  <a:pt x="4834759" y="9931364"/>
                </a:cubicBezTo>
                <a:cubicBezTo>
                  <a:pt x="4834759" y="9924736"/>
                  <a:pt x="4829754" y="9919298"/>
                  <a:pt x="4823645" y="9919298"/>
                </a:cubicBezTo>
                <a:cubicBezTo>
                  <a:pt x="4817536" y="9919298"/>
                  <a:pt x="4804994" y="9916409"/>
                  <a:pt x="4795783" y="9912925"/>
                </a:cubicBezTo>
                <a:cubicBezTo>
                  <a:pt x="4786564" y="9909356"/>
                  <a:pt x="4775229" y="9910290"/>
                  <a:pt x="4770581" y="9914879"/>
                </a:cubicBezTo>
                <a:close/>
                <a:moveTo>
                  <a:pt x="5242236" y="9915304"/>
                </a:moveTo>
                <a:cubicBezTo>
                  <a:pt x="5226890" y="9930598"/>
                  <a:pt x="5234257" y="9943514"/>
                  <a:pt x="5258372" y="9943514"/>
                </a:cubicBezTo>
                <a:cubicBezTo>
                  <a:pt x="5271814" y="9943514"/>
                  <a:pt x="5282571" y="9935442"/>
                  <a:pt x="5282571" y="9925330"/>
                </a:cubicBezTo>
                <a:cubicBezTo>
                  <a:pt x="5282571" y="9906977"/>
                  <a:pt x="5256978" y="9900520"/>
                  <a:pt x="5242236" y="9915304"/>
                </a:cubicBezTo>
                <a:close/>
                <a:moveTo>
                  <a:pt x="5319006" y="9925160"/>
                </a:moveTo>
                <a:lnTo>
                  <a:pt x="5304060" y="9943174"/>
                </a:lnTo>
                <a:lnTo>
                  <a:pt x="5324793" y="9951162"/>
                </a:lnTo>
                <a:cubicBezTo>
                  <a:pt x="5343827" y="9958469"/>
                  <a:pt x="5366632" y="9939691"/>
                  <a:pt x="5367117" y="9916239"/>
                </a:cubicBezTo>
                <a:cubicBezTo>
                  <a:pt x="5367432" y="9900434"/>
                  <a:pt x="5334522" y="9906552"/>
                  <a:pt x="5319006" y="9925160"/>
                </a:cubicBezTo>
                <a:close/>
                <a:moveTo>
                  <a:pt x="3951226" y="9930089"/>
                </a:moveTo>
                <a:cubicBezTo>
                  <a:pt x="3951226" y="9942324"/>
                  <a:pt x="3988086" y="9959064"/>
                  <a:pt x="3996524" y="9950651"/>
                </a:cubicBezTo>
                <a:cubicBezTo>
                  <a:pt x="3999574" y="9947593"/>
                  <a:pt x="3998470" y="9939266"/>
                  <a:pt x="3994077" y="9932213"/>
                </a:cubicBezTo>
                <a:cubicBezTo>
                  <a:pt x="3984424" y="9916579"/>
                  <a:pt x="3951226" y="9914964"/>
                  <a:pt x="3951226" y="9930089"/>
                </a:cubicBezTo>
                <a:close/>
                <a:moveTo>
                  <a:pt x="4060150" y="9930939"/>
                </a:moveTo>
                <a:cubicBezTo>
                  <a:pt x="4060150" y="9946064"/>
                  <a:pt x="4103077" y="9969090"/>
                  <a:pt x="4112925" y="9959233"/>
                </a:cubicBezTo>
                <a:cubicBezTo>
                  <a:pt x="4123496" y="9948697"/>
                  <a:pt x="4096934" y="9919298"/>
                  <a:pt x="4076830" y="9919298"/>
                </a:cubicBezTo>
                <a:cubicBezTo>
                  <a:pt x="4067653" y="9919298"/>
                  <a:pt x="4060150" y="9924566"/>
                  <a:pt x="4060150" y="9930939"/>
                </a:cubicBezTo>
                <a:close/>
                <a:moveTo>
                  <a:pt x="4175532" y="9930769"/>
                </a:moveTo>
                <a:cubicBezTo>
                  <a:pt x="4171606" y="9937056"/>
                  <a:pt x="4179092" y="9947933"/>
                  <a:pt x="4192152" y="9954985"/>
                </a:cubicBezTo>
                <a:cubicBezTo>
                  <a:pt x="4221586" y="9970705"/>
                  <a:pt x="4229599" y="9970874"/>
                  <a:pt x="4229599" y="9956005"/>
                </a:cubicBezTo>
                <a:cubicBezTo>
                  <a:pt x="4229599" y="9938331"/>
                  <a:pt x="4183995" y="9917088"/>
                  <a:pt x="4175532" y="9930769"/>
                </a:cubicBezTo>
                <a:close/>
                <a:moveTo>
                  <a:pt x="5403603" y="9932723"/>
                </a:moveTo>
                <a:cubicBezTo>
                  <a:pt x="5403603" y="9961273"/>
                  <a:pt x="5276267" y="10210577"/>
                  <a:pt x="5228368" y="10275919"/>
                </a:cubicBezTo>
                <a:lnTo>
                  <a:pt x="5184005" y="10336333"/>
                </a:lnTo>
                <a:lnTo>
                  <a:pt x="5232286" y="10284501"/>
                </a:lnTo>
                <a:cubicBezTo>
                  <a:pt x="5303491" y="10208113"/>
                  <a:pt x="5433317" y="9944959"/>
                  <a:pt x="5410869" y="9922527"/>
                </a:cubicBezTo>
                <a:cubicBezTo>
                  <a:pt x="5406875" y="9918533"/>
                  <a:pt x="5403603" y="9923121"/>
                  <a:pt x="5403603" y="9932723"/>
                </a:cubicBezTo>
                <a:close/>
                <a:moveTo>
                  <a:pt x="3609305" y="9948188"/>
                </a:moveTo>
                <a:cubicBezTo>
                  <a:pt x="3579803" y="9970620"/>
                  <a:pt x="3582293" y="9975973"/>
                  <a:pt x="3629613" y="9991523"/>
                </a:cubicBezTo>
                <a:lnTo>
                  <a:pt x="3671095" y="10005203"/>
                </a:lnTo>
                <a:lnTo>
                  <a:pt x="3696187" y="9989569"/>
                </a:lnTo>
                <a:cubicBezTo>
                  <a:pt x="3728816" y="9969175"/>
                  <a:pt x="3727830" y="9959829"/>
                  <a:pt x="3692125" y="9950907"/>
                </a:cubicBezTo>
                <a:cubicBezTo>
                  <a:pt x="3676108" y="9946828"/>
                  <a:pt x="3655673" y="9940966"/>
                  <a:pt x="3646743" y="9937822"/>
                </a:cubicBezTo>
                <a:cubicBezTo>
                  <a:pt x="3637795" y="9934677"/>
                  <a:pt x="3620954" y="9939351"/>
                  <a:pt x="3609305" y="9948188"/>
                </a:cubicBezTo>
                <a:close/>
                <a:moveTo>
                  <a:pt x="4528143" y="9939436"/>
                </a:moveTo>
                <a:cubicBezTo>
                  <a:pt x="4510511" y="9957024"/>
                  <a:pt x="4521744" y="9969090"/>
                  <a:pt x="4552427" y="9965437"/>
                </a:cubicBezTo>
                <a:cubicBezTo>
                  <a:pt x="4594105" y="9960508"/>
                  <a:pt x="4605253" y="9931364"/>
                  <a:pt x="4565462" y="9931364"/>
                </a:cubicBezTo>
                <a:cubicBezTo>
                  <a:pt x="4549377" y="9931364"/>
                  <a:pt x="4532578" y="9935017"/>
                  <a:pt x="4528143" y="9939436"/>
                </a:cubicBezTo>
                <a:close/>
                <a:moveTo>
                  <a:pt x="4858959" y="9943514"/>
                </a:moveTo>
                <a:cubicBezTo>
                  <a:pt x="4858959" y="9950142"/>
                  <a:pt x="4867133" y="9955580"/>
                  <a:pt x="4877117" y="9955580"/>
                </a:cubicBezTo>
                <a:cubicBezTo>
                  <a:pt x="4887101" y="9955580"/>
                  <a:pt x="4895275" y="9950142"/>
                  <a:pt x="4895275" y="9943514"/>
                </a:cubicBezTo>
                <a:cubicBezTo>
                  <a:pt x="4895275" y="9936801"/>
                  <a:pt x="4887101" y="9931364"/>
                  <a:pt x="4877117" y="9931364"/>
                </a:cubicBezTo>
                <a:cubicBezTo>
                  <a:pt x="4867133" y="9931364"/>
                  <a:pt x="4858959" y="9936801"/>
                  <a:pt x="4858959" y="9943514"/>
                </a:cubicBezTo>
                <a:close/>
                <a:moveTo>
                  <a:pt x="4628085" y="9962718"/>
                </a:moveTo>
                <a:lnTo>
                  <a:pt x="4614175" y="9979457"/>
                </a:lnTo>
                <a:lnTo>
                  <a:pt x="4633685" y="9986934"/>
                </a:lnTo>
                <a:cubicBezTo>
                  <a:pt x="4656534" y="9995686"/>
                  <a:pt x="4689519" y="9985320"/>
                  <a:pt x="4689519" y="9969431"/>
                </a:cubicBezTo>
                <a:cubicBezTo>
                  <a:pt x="4689519" y="9950312"/>
                  <a:pt x="4642641" y="9945214"/>
                  <a:pt x="4628085" y="9962718"/>
                </a:cubicBezTo>
                <a:close/>
                <a:moveTo>
                  <a:pt x="4931583" y="9955580"/>
                </a:moveTo>
                <a:cubicBezTo>
                  <a:pt x="4931583" y="9962208"/>
                  <a:pt x="4942476" y="9967645"/>
                  <a:pt x="4955791" y="9967645"/>
                </a:cubicBezTo>
                <a:cubicBezTo>
                  <a:pt x="4969098" y="9967645"/>
                  <a:pt x="4979991" y="9962208"/>
                  <a:pt x="4979991" y="9955580"/>
                </a:cubicBezTo>
                <a:cubicBezTo>
                  <a:pt x="4979991" y="9948952"/>
                  <a:pt x="4969098" y="9943514"/>
                  <a:pt x="4955791" y="9943514"/>
                </a:cubicBezTo>
                <a:cubicBezTo>
                  <a:pt x="4942476" y="9943514"/>
                  <a:pt x="4931583" y="9948952"/>
                  <a:pt x="4931583" y="9955580"/>
                </a:cubicBezTo>
                <a:close/>
                <a:moveTo>
                  <a:pt x="3376723" y="9971555"/>
                </a:moveTo>
                <a:lnTo>
                  <a:pt x="3352923" y="9989313"/>
                </a:lnTo>
                <a:lnTo>
                  <a:pt x="3402172" y="10004013"/>
                </a:lnTo>
                <a:lnTo>
                  <a:pt x="3451421" y="10018798"/>
                </a:lnTo>
                <a:lnTo>
                  <a:pt x="3478713" y="10004183"/>
                </a:lnTo>
                <a:cubicBezTo>
                  <a:pt x="3512515" y="9986084"/>
                  <a:pt x="3498256" y="9969175"/>
                  <a:pt x="3441844" y="9960338"/>
                </a:cubicBezTo>
                <a:cubicBezTo>
                  <a:pt x="3415453" y="9956175"/>
                  <a:pt x="3391933" y="9960253"/>
                  <a:pt x="3376723" y="9971555"/>
                </a:cubicBezTo>
                <a:close/>
                <a:moveTo>
                  <a:pt x="3902810" y="9967816"/>
                </a:moveTo>
                <a:lnTo>
                  <a:pt x="3884652" y="9979712"/>
                </a:lnTo>
                <a:lnTo>
                  <a:pt x="3902156" y="9991012"/>
                </a:lnTo>
                <a:cubicBezTo>
                  <a:pt x="3913159" y="9998066"/>
                  <a:pt x="3928369" y="9997555"/>
                  <a:pt x="3943129" y="9989654"/>
                </a:cubicBezTo>
                <a:lnTo>
                  <a:pt x="3966597" y="9977162"/>
                </a:lnTo>
                <a:lnTo>
                  <a:pt x="3949833" y="9966541"/>
                </a:lnTo>
                <a:cubicBezTo>
                  <a:pt x="3928700" y="9953201"/>
                  <a:pt x="3925021" y="9953286"/>
                  <a:pt x="3902810" y="9967816"/>
                </a:cubicBezTo>
                <a:close/>
                <a:moveTo>
                  <a:pt x="5016307" y="9966202"/>
                </a:moveTo>
                <a:cubicBezTo>
                  <a:pt x="5016307" y="9985150"/>
                  <a:pt x="5063364" y="9989908"/>
                  <a:pt x="5077860" y="9972489"/>
                </a:cubicBezTo>
                <a:lnTo>
                  <a:pt x="5091889" y="9955580"/>
                </a:lnTo>
                <a:lnTo>
                  <a:pt x="5054094" y="9955580"/>
                </a:lnTo>
                <a:cubicBezTo>
                  <a:pt x="5033310" y="9955580"/>
                  <a:pt x="5016307" y="9960338"/>
                  <a:pt x="5016307" y="9966202"/>
                </a:cubicBezTo>
                <a:close/>
                <a:moveTo>
                  <a:pt x="3153454" y="9978862"/>
                </a:moveTo>
                <a:lnTo>
                  <a:pt x="3136324" y="9989654"/>
                </a:lnTo>
                <a:lnTo>
                  <a:pt x="3183712" y="10003674"/>
                </a:lnTo>
                <a:cubicBezTo>
                  <a:pt x="3215712" y="10013191"/>
                  <a:pt x="3240898" y="10013955"/>
                  <a:pt x="3261342" y="10006052"/>
                </a:cubicBezTo>
                <a:lnTo>
                  <a:pt x="3291600" y="9994326"/>
                </a:lnTo>
                <a:lnTo>
                  <a:pt x="3257526" y="9980986"/>
                </a:lnTo>
                <a:cubicBezTo>
                  <a:pt x="3216562" y="9964927"/>
                  <a:pt x="3176711" y="9964162"/>
                  <a:pt x="3153454" y="9978862"/>
                </a:cubicBezTo>
                <a:close/>
                <a:moveTo>
                  <a:pt x="3734381" y="9990588"/>
                </a:moveTo>
                <a:lnTo>
                  <a:pt x="3705126" y="10013106"/>
                </a:lnTo>
                <a:lnTo>
                  <a:pt x="3732792" y="10021857"/>
                </a:lnTo>
                <a:cubicBezTo>
                  <a:pt x="3748945" y="10026956"/>
                  <a:pt x="3772448" y="10024236"/>
                  <a:pt x="3789272" y="10015230"/>
                </a:cubicBezTo>
                <a:cubicBezTo>
                  <a:pt x="3818018" y="9999850"/>
                  <a:pt x="3828044" y="9979712"/>
                  <a:pt x="3806980" y="9979712"/>
                </a:cubicBezTo>
                <a:cubicBezTo>
                  <a:pt x="3800862" y="9979712"/>
                  <a:pt x="3788601" y="9977078"/>
                  <a:pt x="3779747" y="9973934"/>
                </a:cubicBezTo>
                <a:cubicBezTo>
                  <a:pt x="3770876" y="9970705"/>
                  <a:pt x="3750466" y="9978183"/>
                  <a:pt x="3734381" y="9990588"/>
                </a:cubicBezTo>
                <a:close/>
                <a:moveTo>
                  <a:pt x="3994935" y="9990333"/>
                </a:moveTo>
                <a:lnTo>
                  <a:pt x="3974389" y="10013021"/>
                </a:lnTo>
                <a:lnTo>
                  <a:pt x="3994791" y="10020837"/>
                </a:lnTo>
                <a:cubicBezTo>
                  <a:pt x="4006015" y="10025171"/>
                  <a:pt x="4018056" y="10025766"/>
                  <a:pt x="4021540" y="10022367"/>
                </a:cubicBezTo>
                <a:cubicBezTo>
                  <a:pt x="4025032" y="10018883"/>
                  <a:pt x="4021514" y="10015994"/>
                  <a:pt x="4013756" y="10015994"/>
                </a:cubicBezTo>
                <a:cubicBezTo>
                  <a:pt x="4005990" y="10015994"/>
                  <a:pt x="3999634" y="10010386"/>
                  <a:pt x="3999634" y="10003504"/>
                </a:cubicBezTo>
                <a:cubicBezTo>
                  <a:pt x="3999634" y="9995007"/>
                  <a:pt x="4007596" y="9995261"/>
                  <a:pt x="4024097" y="10004013"/>
                </a:cubicBezTo>
                <a:cubicBezTo>
                  <a:pt x="4055562" y="10020837"/>
                  <a:pt x="4078716" y="10008092"/>
                  <a:pt x="4059258" y="9984725"/>
                </a:cubicBezTo>
                <a:cubicBezTo>
                  <a:pt x="4039961" y="9961528"/>
                  <a:pt x="4019449" y="9963313"/>
                  <a:pt x="3994935" y="9990333"/>
                </a:cubicBezTo>
                <a:close/>
                <a:moveTo>
                  <a:pt x="4132775" y="9979286"/>
                </a:moveTo>
                <a:cubicBezTo>
                  <a:pt x="4132775" y="9993732"/>
                  <a:pt x="4180732" y="10020498"/>
                  <a:pt x="4189994" y="10011235"/>
                </a:cubicBezTo>
                <a:cubicBezTo>
                  <a:pt x="4199995" y="10001209"/>
                  <a:pt x="4168725" y="9967645"/>
                  <a:pt x="4149446" y="9967645"/>
                </a:cubicBezTo>
                <a:cubicBezTo>
                  <a:pt x="4140277" y="9967645"/>
                  <a:pt x="4132775" y="9972914"/>
                  <a:pt x="4132775" y="9979286"/>
                </a:cubicBezTo>
                <a:close/>
                <a:moveTo>
                  <a:pt x="4386939" y="9978267"/>
                </a:moveTo>
                <a:cubicBezTo>
                  <a:pt x="4386939" y="9984130"/>
                  <a:pt x="4394382" y="9995007"/>
                  <a:pt x="4403483" y="10002569"/>
                </a:cubicBezTo>
                <a:lnTo>
                  <a:pt x="4420043" y="10016334"/>
                </a:lnTo>
                <a:lnTo>
                  <a:pt x="4433647" y="9999935"/>
                </a:lnTo>
                <a:cubicBezTo>
                  <a:pt x="4441124" y="9990928"/>
                  <a:pt x="4443665" y="9979967"/>
                  <a:pt x="4439280" y="9975633"/>
                </a:cubicBezTo>
                <a:cubicBezTo>
                  <a:pt x="4427529" y="9963907"/>
                  <a:pt x="4386939" y="9965946"/>
                  <a:pt x="4386939" y="9978267"/>
                </a:cubicBezTo>
                <a:close/>
                <a:moveTo>
                  <a:pt x="4727050" y="9984300"/>
                </a:moveTo>
                <a:lnTo>
                  <a:pt x="4713217" y="10000954"/>
                </a:lnTo>
                <a:lnTo>
                  <a:pt x="4740076" y="10008007"/>
                </a:lnTo>
                <a:cubicBezTo>
                  <a:pt x="4754836" y="10011831"/>
                  <a:pt x="4774277" y="10008857"/>
                  <a:pt x="4783259" y="10001465"/>
                </a:cubicBezTo>
                <a:lnTo>
                  <a:pt x="4799598" y="9987954"/>
                </a:lnTo>
                <a:lnTo>
                  <a:pt x="4783887" y="9978013"/>
                </a:lnTo>
                <a:cubicBezTo>
                  <a:pt x="4760937" y="9963397"/>
                  <a:pt x="4742728" y="9965437"/>
                  <a:pt x="4727050" y="9984300"/>
                </a:cubicBezTo>
                <a:close/>
                <a:moveTo>
                  <a:pt x="5209955" y="9985744"/>
                </a:moveTo>
                <a:lnTo>
                  <a:pt x="5194890" y="10003928"/>
                </a:lnTo>
                <a:lnTo>
                  <a:pt x="5226635" y="10003928"/>
                </a:lnTo>
                <a:cubicBezTo>
                  <a:pt x="5246773" y="10003928"/>
                  <a:pt x="5258372" y="9997301"/>
                  <a:pt x="5258372" y="9985744"/>
                </a:cubicBezTo>
                <a:cubicBezTo>
                  <a:pt x="5258372" y="9975803"/>
                  <a:pt x="5250860" y="9967645"/>
                  <a:pt x="5241692" y="9967645"/>
                </a:cubicBezTo>
                <a:cubicBezTo>
                  <a:pt x="5232532" y="9967645"/>
                  <a:pt x="5218249" y="9975803"/>
                  <a:pt x="5209955" y="9985744"/>
                </a:cubicBezTo>
                <a:close/>
                <a:moveTo>
                  <a:pt x="5289980" y="9986595"/>
                </a:moveTo>
                <a:lnTo>
                  <a:pt x="5282698" y="10005543"/>
                </a:lnTo>
                <a:lnTo>
                  <a:pt x="5308920" y="10001719"/>
                </a:lnTo>
                <a:cubicBezTo>
                  <a:pt x="5323340" y="9999594"/>
                  <a:pt x="5337394" y="9991097"/>
                  <a:pt x="5340122" y="9982770"/>
                </a:cubicBezTo>
                <a:cubicBezTo>
                  <a:pt x="5347497" y="9960423"/>
                  <a:pt x="5298597" y="9964162"/>
                  <a:pt x="5289980" y="9986595"/>
                </a:cubicBezTo>
                <a:close/>
                <a:moveTo>
                  <a:pt x="4253807" y="9990333"/>
                </a:moveTo>
                <a:cubicBezTo>
                  <a:pt x="4253807" y="10005798"/>
                  <a:pt x="4289384" y="10032818"/>
                  <a:pt x="4298187" y="10024066"/>
                </a:cubicBezTo>
                <a:cubicBezTo>
                  <a:pt x="4306973" y="10015315"/>
                  <a:pt x="4279901" y="9979712"/>
                  <a:pt x="4264428" y="9979712"/>
                </a:cubicBezTo>
                <a:cubicBezTo>
                  <a:pt x="4258582" y="9979712"/>
                  <a:pt x="4253807" y="9984556"/>
                  <a:pt x="4253807" y="9990333"/>
                </a:cubicBezTo>
                <a:close/>
                <a:moveTo>
                  <a:pt x="3518531" y="10006902"/>
                </a:moveTo>
                <a:cubicBezTo>
                  <a:pt x="3503550" y="10013955"/>
                  <a:pt x="3491297" y="10024066"/>
                  <a:pt x="3491297" y="10029419"/>
                </a:cubicBezTo>
                <a:cubicBezTo>
                  <a:pt x="3491297" y="10048368"/>
                  <a:pt x="3577186" y="10055760"/>
                  <a:pt x="3607707" y="10039446"/>
                </a:cubicBezTo>
                <a:lnTo>
                  <a:pt x="3637447" y="10023557"/>
                </a:lnTo>
                <a:lnTo>
                  <a:pt x="3621872" y="10015315"/>
                </a:lnTo>
                <a:cubicBezTo>
                  <a:pt x="3589167" y="9998236"/>
                  <a:pt x="3544727" y="9994582"/>
                  <a:pt x="3518531" y="10006902"/>
                </a:cubicBezTo>
                <a:close/>
                <a:moveTo>
                  <a:pt x="4471926" y="10015484"/>
                </a:moveTo>
                <a:lnTo>
                  <a:pt x="4459257" y="10039191"/>
                </a:lnTo>
                <a:lnTo>
                  <a:pt x="4482080" y="10051342"/>
                </a:lnTo>
                <a:lnTo>
                  <a:pt x="4504920" y="10063578"/>
                </a:lnTo>
                <a:lnTo>
                  <a:pt x="4525789" y="10040551"/>
                </a:lnTo>
                <a:cubicBezTo>
                  <a:pt x="4537260" y="10027890"/>
                  <a:pt x="4543072" y="10011746"/>
                  <a:pt x="4538696" y="10004694"/>
                </a:cubicBezTo>
                <a:cubicBezTo>
                  <a:pt x="4525653" y="9983620"/>
                  <a:pt x="4485539" y="9990078"/>
                  <a:pt x="4471926" y="10015484"/>
                </a:cubicBezTo>
                <a:close/>
                <a:moveTo>
                  <a:pt x="4818623" y="9999850"/>
                </a:moveTo>
                <a:cubicBezTo>
                  <a:pt x="4803541" y="10014975"/>
                  <a:pt x="4810466" y="10028060"/>
                  <a:pt x="4833459" y="10028060"/>
                </a:cubicBezTo>
                <a:cubicBezTo>
                  <a:pt x="4846060" y="10028060"/>
                  <a:pt x="4859511" y="10019903"/>
                  <a:pt x="4863343" y="10009962"/>
                </a:cubicBezTo>
                <a:cubicBezTo>
                  <a:pt x="4870447" y="9991438"/>
                  <a:pt x="4835048" y="9983451"/>
                  <a:pt x="4818623" y="9999850"/>
                </a:cubicBezTo>
                <a:close/>
                <a:moveTo>
                  <a:pt x="3031377" y="10015060"/>
                </a:moveTo>
                <a:cubicBezTo>
                  <a:pt x="3031377" y="10034093"/>
                  <a:pt x="3109865" y="10053806"/>
                  <a:pt x="3140598" y="10042420"/>
                </a:cubicBezTo>
                <a:lnTo>
                  <a:pt x="3168894" y="10031969"/>
                </a:lnTo>
                <a:lnTo>
                  <a:pt x="3128592" y="10017948"/>
                </a:lnTo>
                <a:cubicBezTo>
                  <a:pt x="3080218" y="10001124"/>
                  <a:pt x="3031377" y="9999680"/>
                  <a:pt x="3031377" y="10015060"/>
                </a:cubicBezTo>
                <a:close/>
                <a:moveTo>
                  <a:pt x="3285550" y="10018033"/>
                </a:moveTo>
                <a:lnTo>
                  <a:pt x="3255292" y="10030609"/>
                </a:lnTo>
                <a:lnTo>
                  <a:pt x="3303699" y="10047943"/>
                </a:lnTo>
                <a:lnTo>
                  <a:pt x="3352116" y="10065362"/>
                </a:lnTo>
                <a:lnTo>
                  <a:pt x="3382374" y="10051087"/>
                </a:lnTo>
                <a:lnTo>
                  <a:pt x="3412632" y="10036897"/>
                </a:lnTo>
                <a:lnTo>
                  <a:pt x="3376324" y="10020922"/>
                </a:lnTo>
                <a:cubicBezTo>
                  <a:pt x="3332989" y="10001889"/>
                  <a:pt x="3324891" y="10001634"/>
                  <a:pt x="3285550" y="10018033"/>
                </a:cubicBezTo>
                <a:close/>
                <a:moveTo>
                  <a:pt x="3827161" y="10020752"/>
                </a:moveTo>
                <a:cubicBezTo>
                  <a:pt x="3815520" y="10029589"/>
                  <a:pt x="3805986" y="10040296"/>
                  <a:pt x="3805986" y="10044544"/>
                </a:cubicBezTo>
                <a:cubicBezTo>
                  <a:pt x="3805986" y="10058480"/>
                  <a:pt x="3859976" y="10051852"/>
                  <a:pt x="3881984" y="10035198"/>
                </a:cubicBezTo>
                <a:lnTo>
                  <a:pt x="3903524" y="10018883"/>
                </a:lnTo>
                <a:lnTo>
                  <a:pt x="3884023" y="10011406"/>
                </a:lnTo>
                <a:cubicBezTo>
                  <a:pt x="3857495" y="10001209"/>
                  <a:pt x="3851641" y="10002229"/>
                  <a:pt x="3827161" y="10020752"/>
                </a:cubicBezTo>
                <a:close/>
                <a:moveTo>
                  <a:pt x="4903348" y="10012001"/>
                </a:moveTo>
                <a:cubicBezTo>
                  <a:pt x="4888265" y="10027041"/>
                  <a:pt x="4895190" y="10040211"/>
                  <a:pt x="4918183" y="10040211"/>
                </a:cubicBezTo>
                <a:cubicBezTo>
                  <a:pt x="4930785" y="10040211"/>
                  <a:pt x="4944227" y="10032054"/>
                  <a:pt x="4948068" y="10022027"/>
                </a:cubicBezTo>
                <a:cubicBezTo>
                  <a:pt x="4955171" y="10003504"/>
                  <a:pt x="4919772" y="9995601"/>
                  <a:pt x="4903348" y="10012001"/>
                </a:cubicBezTo>
                <a:close/>
                <a:moveTo>
                  <a:pt x="4087324" y="10031119"/>
                </a:moveTo>
                <a:cubicBezTo>
                  <a:pt x="4090060" y="10039446"/>
                  <a:pt x="4105235" y="10048113"/>
                  <a:pt x="4121031" y="10050408"/>
                </a:cubicBezTo>
                <a:lnTo>
                  <a:pt x="4149760" y="10054571"/>
                </a:lnTo>
                <a:lnTo>
                  <a:pt x="4133743" y="10035283"/>
                </a:lnTo>
                <a:cubicBezTo>
                  <a:pt x="4114786" y="10012510"/>
                  <a:pt x="4080144" y="10009366"/>
                  <a:pt x="4087324" y="10031119"/>
                </a:cubicBezTo>
                <a:close/>
                <a:moveTo>
                  <a:pt x="4564383" y="10044970"/>
                </a:moveTo>
                <a:lnTo>
                  <a:pt x="4545383" y="10073944"/>
                </a:lnTo>
                <a:lnTo>
                  <a:pt x="4572073" y="10080912"/>
                </a:lnTo>
                <a:cubicBezTo>
                  <a:pt x="4602398" y="10088814"/>
                  <a:pt x="4649200" y="10050917"/>
                  <a:pt x="4635801" y="10029334"/>
                </a:cubicBezTo>
                <a:cubicBezTo>
                  <a:pt x="4621695" y="10006478"/>
                  <a:pt x="4584232" y="10014720"/>
                  <a:pt x="4564383" y="10044970"/>
                </a:cubicBezTo>
                <a:close/>
                <a:moveTo>
                  <a:pt x="4981206" y="10032648"/>
                </a:moveTo>
                <a:lnTo>
                  <a:pt x="4967356" y="10049303"/>
                </a:lnTo>
                <a:lnTo>
                  <a:pt x="4997257" y="10055081"/>
                </a:lnTo>
                <a:cubicBezTo>
                  <a:pt x="5025815" y="10060519"/>
                  <a:pt x="5052615" y="10046243"/>
                  <a:pt x="5052615" y="10025681"/>
                </a:cubicBezTo>
                <a:cubicBezTo>
                  <a:pt x="5052615" y="10009366"/>
                  <a:pt x="4995948" y="10014975"/>
                  <a:pt x="4981206" y="10032648"/>
                </a:cubicBezTo>
                <a:close/>
                <a:moveTo>
                  <a:pt x="3643471" y="10046413"/>
                </a:moveTo>
                <a:cubicBezTo>
                  <a:pt x="3617742" y="10065957"/>
                  <a:pt x="3619102" y="10070035"/>
                  <a:pt x="3654696" y="10080572"/>
                </a:cubicBezTo>
                <a:cubicBezTo>
                  <a:pt x="3669413" y="10084990"/>
                  <a:pt x="3690774" y="10078533"/>
                  <a:pt x="3709162" y="10064257"/>
                </a:cubicBezTo>
                <a:lnTo>
                  <a:pt x="3739420" y="10040721"/>
                </a:lnTo>
                <a:lnTo>
                  <a:pt x="3719231" y="10040466"/>
                </a:lnTo>
                <a:cubicBezTo>
                  <a:pt x="3708117" y="10040296"/>
                  <a:pt x="3691777" y="10037577"/>
                  <a:pt x="3682915" y="10034433"/>
                </a:cubicBezTo>
                <a:cubicBezTo>
                  <a:pt x="3674044" y="10031373"/>
                  <a:pt x="3656302" y="10036727"/>
                  <a:pt x="3643471" y="10046413"/>
                </a:cubicBezTo>
                <a:close/>
                <a:moveTo>
                  <a:pt x="3923993" y="10041145"/>
                </a:moveTo>
                <a:cubicBezTo>
                  <a:pt x="3912344" y="10047943"/>
                  <a:pt x="3902810" y="10057969"/>
                  <a:pt x="3902810" y="10063578"/>
                </a:cubicBezTo>
                <a:cubicBezTo>
                  <a:pt x="3902810" y="10083971"/>
                  <a:pt x="3957319" y="10087285"/>
                  <a:pt x="3985826" y="10068676"/>
                </a:cubicBezTo>
                <a:lnTo>
                  <a:pt x="4014937" y="10049642"/>
                </a:lnTo>
                <a:lnTo>
                  <a:pt x="3998207" y="10039021"/>
                </a:lnTo>
                <a:cubicBezTo>
                  <a:pt x="3976293" y="10025171"/>
                  <a:pt x="3950181" y="10025936"/>
                  <a:pt x="3923993" y="10041145"/>
                </a:cubicBezTo>
                <a:close/>
                <a:moveTo>
                  <a:pt x="4199714" y="10039616"/>
                </a:moveTo>
                <a:cubicBezTo>
                  <a:pt x="4193520" y="10049557"/>
                  <a:pt x="4227942" y="10076408"/>
                  <a:pt x="4246949" y="10076408"/>
                </a:cubicBezTo>
                <a:cubicBezTo>
                  <a:pt x="4262576" y="10076408"/>
                  <a:pt x="4252303" y="10042165"/>
                  <a:pt x="4234654" y="10035453"/>
                </a:cubicBezTo>
                <a:cubicBezTo>
                  <a:pt x="4209673" y="10025851"/>
                  <a:pt x="4208092" y="10026020"/>
                  <a:pt x="4199714" y="10039616"/>
                </a:cubicBezTo>
                <a:close/>
                <a:moveTo>
                  <a:pt x="5174539" y="10045139"/>
                </a:moveTo>
                <a:cubicBezTo>
                  <a:pt x="5166748" y="10054486"/>
                  <a:pt x="5164717" y="10064767"/>
                  <a:pt x="5170027" y="10067911"/>
                </a:cubicBezTo>
                <a:cubicBezTo>
                  <a:pt x="5184294" y="10076323"/>
                  <a:pt x="5234163" y="10055081"/>
                  <a:pt x="5234163" y="10040551"/>
                </a:cubicBezTo>
                <a:cubicBezTo>
                  <a:pt x="5234163" y="10022112"/>
                  <a:pt x="5190930" y="10025426"/>
                  <a:pt x="5174539" y="10045139"/>
                </a:cubicBezTo>
                <a:close/>
                <a:moveTo>
                  <a:pt x="5262543" y="10046754"/>
                </a:moveTo>
                <a:cubicBezTo>
                  <a:pt x="5258601" y="10057035"/>
                  <a:pt x="5257411" y="10067232"/>
                  <a:pt x="5259893" y="10069526"/>
                </a:cubicBezTo>
                <a:cubicBezTo>
                  <a:pt x="5268679" y="10077513"/>
                  <a:pt x="5318888" y="10052871"/>
                  <a:pt x="5318888" y="10040551"/>
                </a:cubicBezTo>
                <a:cubicBezTo>
                  <a:pt x="5318888" y="10020752"/>
                  <a:pt x="5270480" y="10026105"/>
                  <a:pt x="5262543" y="10046754"/>
                </a:cubicBezTo>
                <a:close/>
                <a:moveTo>
                  <a:pt x="3158459" y="10051257"/>
                </a:moveTo>
                <a:lnTo>
                  <a:pt x="3134260" y="10061113"/>
                </a:lnTo>
                <a:lnTo>
                  <a:pt x="3181121" y="10080827"/>
                </a:lnTo>
                <a:cubicBezTo>
                  <a:pt x="3234185" y="10103259"/>
                  <a:pt x="3259523" y="10105213"/>
                  <a:pt x="3285133" y="10089069"/>
                </a:cubicBezTo>
                <a:lnTo>
                  <a:pt x="3302875" y="10077853"/>
                </a:lnTo>
                <a:lnTo>
                  <a:pt x="3269473" y="10065108"/>
                </a:lnTo>
                <a:cubicBezTo>
                  <a:pt x="3215457" y="10044629"/>
                  <a:pt x="3184239" y="10040721"/>
                  <a:pt x="3158459" y="10051257"/>
                </a:cubicBezTo>
                <a:close/>
                <a:moveTo>
                  <a:pt x="4673238" y="10062303"/>
                </a:moveTo>
                <a:cubicBezTo>
                  <a:pt x="4646167" y="10092128"/>
                  <a:pt x="4648002" y="10100625"/>
                  <a:pt x="4681591" y="10100625"/>
                </a:cubicBezTo>
                <a:cubicBezTo>
                  <a:pt x="4707439" y="10100625"/>
                  <a:pt x="4750035" y="10068081"/>
                  <a:pt x="4750035" y="10048284"/>
                </a:cubicBezTo>
                <a:cubicBezTo>
                  <a:pt x="4750035" y="10030864"/>
                  <a:pt x="4692170" y="10041400"/>
                  <a:pt x="4673238" y="10062303"/>
                </a:cubicBezTo>
                <a:close/>
                <a:moveTo>
                  <a:pt x="3406990" y="10063833"/>
                </a:moveTo>
                <a:lnTo>
                  <a:pt x="3389248" y="10075048"/>
                </a:lnTo>
                <a:lnTo>
                  <a:pt x="3425148" y="10088729"/>
                </a:lnTo>
                <a:cubicBezTo>
                  <a:pt x="3448974" y="10097736"/>
                  <a:pt x="3473258" y="10098585"/>
                  <a:pt x="3497356" y="10091108"/>
                </a:cubicBezTo>
                <a:lnTo>
                  <a:pt x="3533664" y="10079892"/>
                </a:lnTo>
                <a:lnTo>
                  <a:pt x="3499591" y="10066042"/>
                </a:lnTo>
                <a:cubicBezTo>
                  <a:pt x="3458626" y="10049472"/>
                  <a:pt x="3430824" y="10048793"/>
                  <a:pt x="3406990" y="10063833"/>
                </a:cubicBezTo>
                <a:close/>
                <a:moveTo>
                  <a:pt x="4031209" y="10074963"/>
                </a:moveTo>
                <a:lnTo>
                  <a:pt x="4010612" y="10097736"/>
                </a:lnTo>
                <a:lnTo>
                  <a:pt x="4042587" y="10105723"/>
                </a:lnTo>
                <a:cubicBezTo>
                  <a:pt x="4061688" y="10110482"/>
                  <a:pt x="4081860" y="10107678"/>
                  <a:pt x="4092660" y="10098756"/>
                </a:cubicBezTo>
                <a:lnTo>
                  <a:pt x="4110759" y="10083716"/>
                </a:lnTo>
                <a:lnTo>
                  <a:pt x="4089185" y="10067996"/>
                </a:lnTo>
                <a:cubicBezTo>
                  <a:pt x="4060949" y="10047348"/>
                  <a:pt x="4055647" y="10048028"/>
                  <a:pt x="4031209" y="10074963"/>
                </a:cubicBezTo>
                <a:close/>
                <a:moveTo>
                  <a:pt x="4332472" y="10064342"/>
                </a:moveTo>
                <a:cubicBezTo>
                  <a:pt x="4336585" y="10070970"/>
                  <a:pt x="4345396" y="10076408"/>
                  <a:pt x="4352058" y="10076408"/>
                </a:cubicBezTo>
                <a:cubicBezTo>
                  <a:pt x="4358711" y="10076408"/>
                  <a:pt x="4360793" y="10070970"/>
                  <a:pt x="4356681" y="10064342"/>
                </a:cubicBezTo>
                <a:cubicBezTo>
                  <a:pt x="4352568" y="10057715"/>
                  <a:pt x="4343757" y="10052277"/>
                  <a:pt x="4337095" y="10052277"/>
                </a:cubicBezTo>
                <a:cubicBezTo>
                  <a:pt x="4330442" y="10052277"/>
                  <a:pt x="4328360" y="10057715"/>
                  <a:pt x="4332472" y="10064342"/>
                </a:cubicBezTo>
                <a:close/>
                <a:moveTo>
                  <a:pt x="4768711" y="10079382"/>
                </a:moveTo>
                <a:lnTo>
                  <a:pt x="4750409" y="10105469"/>
                </a:lnTo>
                <a:lnTo>
                  <a:pt x="4765075" y="10114560"/>
                </a:lnTo>
                <a:cubicBezTo>
                  <a:pt x="4779222" y="10123227"/>
                  <a:pt x="4822651" y="10094082"/>
                  <a:pt x="4822651" y="10075899"/>
                </a:cubicBezTo>
                <a:cubicBezTo>
                  <a:pt x="4822651" y="10053211"/>
                  <a:pt x="4785340" y="10055676"/>
                  <a:pt x="4768711" y="10079382"/>
                </a:cubicBezTo>
                <a:close/>
                <a:moveTo>
                  <a:pt x="3739462" y="10080912"/>
                </a:moveTo>
                <a:lnTo>
                  <a:pt x="3716733" y="10097566"/>
                </a:lnTo>
                <a:lnTo>
                  <a:pt x="3742742" y="10105808"/>
                </a:lnTo>
                <a:cubicBezTo>
                  <a:pt x="3772227" y="10115155"/>
                  <a:pt x="3822470" y="10093317"/>
                  <a:pt x="3811662" y="10075814"/>
                </a:cubicBezTo>
                <a:cubicBezTo>
                  <a:pt x="3801372" y="10059244"/>
                  <a:pt x="3765769" y="10061709"/>
                  <a:pt x="3739462" y="10080912"/>
                </a:cubicBezTo>
                <a:close/>
                <a:moveTo>
                  <a:pt x="4292383" y="10089324"/>
                </a:moveTo>
                <a:cubicBezTo>
                  <a:pt x="4295289" y="10097991"/>
                  <a:pt x="4304832" y="10107508"/>
                  <a:pt x="4313566" y="10110482"/>
                </a:cubicBezTo>
                <a:cubicBezTo>
                  <a:pt x="4322641" y="10113455"/>
                  <a:pt x="4327187" y="10108952"/>
                  <a:pt x="4324162" y="10099860"/>
                </a:cubicBezTo>
                <a:cubicBezTo>
                  <a:pt x="4321239" y="10091108"/>
                  <a:pt x="4311706" y="10081591"/>
                  <a:pt x="4302979" y="10078703"/>
                </a:cubicBezTo>
                <a:cubicBezTo>
                  <a:pt x="4293904" y="10075729"/>
                  <a:pt x="4289358" y="10080232"/>
                  <a:pt x="4292383" y="10089324"/>
                </a:cubicBezTo>
                <a:close/>
                <a:moveTo>
                  <a:pt x="4846766" y="10100795"/>
                </a:moveTo>
                <a:lnTo>
                  <a:pt x="4833714" y="10125181"/>
                </a:lnTo>
                <a:lnTo>
                  <a:pt x="4852968" y="10132489"/>
                </a:lnTo>
                <a:cubicBezTo>
                  <a:pt x="4870651" y="10139287"/>
                  <a:pt x="4906007" y="10108527"/>
                  <a:pt x="4906984" y="10085500"/>
                </a:cubicBezTo>
                <a:cubicBezTo>
                  <a:pt x="4907834" y="10065617"/>
                  <a:pt x="4858976" y="10078023"/>
                  <a:pt x="4846766" y="10100795"/>
                </a:cubicBezTo>
                <a:close/>
                <a:moveTo>
                  <a:pt x="4939145" y="10106063"/>
                </a:moveTo>
                <a:lnTo>
                  <a:pt x="4918922" y="10136907"/>
                </a:lnTo>
                <a:lnTo>
                  <a:pt x="4955086" y="10136907"/>
                </a:lnTo>
                <a:cubicBezTo>
                  <a:pt x="4978861" y="10136907"/>
                  <a:pt x="4995676" y="10128580"/>
                  <a:pt x="5004199" y="10112691"/>
                </a:cubicBezTo>
                <a:cubicBezTo>
                  <a:pt x="5011889" y="10098330"/>
                  <a:pt x="5012467" y="10088560"/>
                  <a:pt x="5005618" y="10088560"/>
                </a:cubicBezTo>
                <a:cubicBezTo>
                  <a:pt x="4999279" y="10088560"/>
                  <a:pt x="4986262" y="10085500"/>
                  <a:pt x="4976728" y="10081846"/>
                </a:cubicBezTo>
                <a:cubicBezTo>
                  <a:pt x="4966489" y="10077938"/>
                  <a:pt x="4951067" y="10087879"/>
                  <a:pt x="4939145" y="10106063"/>
                </a:cubicBezTo>
                <a:close/>
                <a:moveTo>
                  <a:pt x="3532950" y="10106233"/>
                </a:moveTo>
                <a:lnTo>
                  <a:pt x="3509456" y="10123992"/>
                </a:lnTo>
                <a:lnTo>
                  <a:pt x="3557872" y="10124247"/>
                </a:lnTo>
                <a:cubicBezTo>
                  <a:pt x="3584493" y="10124332"/>
                  <a:pt x="3613545" y="10119828"/>
                  <a:pt x="3622424" y="10114220"/>
                </a:cubicBezTo>
                <a:lnTo>
                  <a:pt x="3638577" y="10103939"/>
                </a:lnTo>
                <a:lnTo>
                  <a:pt x="3618405" y="10096291"/>
                </a:lnTo>
                <a:cubicBezTo>
                  <a:pt x="3586218" y="10083886"/>
                  <a:pt x="3558212" y="10087200"/>
                  <a:pt x="3532950" y="10106233"/>
                </a:cubicBezTo>
                <a:close/>
                <a:moveTo>
                  <a:pt x="3839464" y="10105213"/>
                </a:moveTo>
                <a:cubicBezTo>
                  <a:pt x="3827917" y="10113966"/>
                  <a:pt x="3822011" y="10124672"/>
                  <a:pt x="3826345" y="10129006"/>
                </a:cubicBezTo>
                <a:cubicBezTo>
                  <a:pt x="3840535" y="10143195"/>
                  <a:pt x="3899530" y="10137247"/>
                  <a:pt x="3913686" y="10120253"/>
                </a:cubicBezTo>
                <a:lnTo>
                  <a:pt x="3927528" y="10103598"/>
                </a:lnTo>
                <a:lnTo>
                  <a:pt x="3900040" y="10096206"/>
                </a:lnTo>
                <a:cubicBezTo>
                  <a:pt x="3864148" y="10086604"/>
                  <a:pt x="3863945" y="10086604"/>
                  <a:pt x="3839464" y="10105213"/>
                </a:cubicBezTo>
                <a:close/>
                <a:moveTo>
                  <a:pt x="4132775" y="10106658"/>
                </a:moveTo>
                <a:cubicBezTo>
                  <a:pt x="4123649" y="10117619"/>
                  <a:pt x="4122680" y="10124757"/>
                  <a:pt x="4130302" y="10124757"/>
                </a:cubicBezTo>
                <a:cubicBezTo>
                  <a:pt x="4137227" y="10124757"/>
                  <a:pt x="4150151" y="10127476"/>
                  <a:pt x="4159013" y="10130705"/>
                </a:cubicBezTo>
                <a:cubicBezTo>
                  <a:pt x="4167884" y="10133934"/>
                  <a:pt x="4183298" y="10131214"/>
                  <a:pt x="4193290" y="10124672"/>
                </a:cubicBezTo>
                <a:lnTo>
                  <a:pt x="4211440" y="10112691"/>
                </a:lnTo>
                <a:lnTo>
                  <a:pt x="4193290" y="10100795"/>
                </a:lnTo>
                <a:cubicBezTo>
                  <a:pt x="4167680" y="10083971"/>
                  <a:pt x="4150185" y="10085670"/>
                  <a:pt x="4132775" y="10106658"/>
                </a:cubicBezTo>
                <a:close/>
                <a:moveTo>
                  <a:pt x="4386939" y="10095442"/>
                </a:moveTo>
                <a:cubicBezTo>
                  <a:pt x="4386939" y="10099266"/>
                  <a:pt x="4395359" y="10110737"/>
                  <a:pt x="4405675" y="10121018"/>
                </a:cubicBezTo>
                <a:cubicBezTo>
                  <a:pt x="4428982" y="10144300"/>
                  <a:pt x="4444413" y="10132149"/>
                  <a:pt x="4423493" y="10106912"/>
                </a:cubicBezTo>
                <a:cubicBezTo>
                  <a:pt x="4408385" y="10088729"/>
                  <a:pt x="4386939" y="10082017"/>
                  <a:pt x="4386939" y="10095442"/>
                </a:cubicBezTo>
                <a:close/>
                <a:moveTo>
                  <a:pt x="5034958" y="10115665"/>
                </a:moveTo>
                <a:cubicBezTo>
                  <a:pt x="5022739" y="10133084"/>
                  <a:pt x="5020598" y="10144385"/>
                  <a:pt x="5028985" y="10147103"/>
                </a:cubicBezTo>
                <a:cubicBezTo>
                  <a:pt x="5041662" y="10151352"/>
                  <a:pt x="5075659" y="10115835"/>
                  <a:pt x="5076433" y="10097566"/>
                </a:cubicBezTo>
                <a:cubicBezTo>
                  <a:pt x="5077223" y="10079043"/>
                  <a:pt x="5053355" y="10089409"/>
                  <a:pt x="5034958" y="10115665"/>
                </a:cubicBezTo>
                <a:close/>
                <a:moveTo>
                  <a:pt x="5131612" y="10115750"/>
                </a:moveTo>
                <a:lnTo>
                  <a:pt x="5112418" y="10142940"/>
                </a:lnTo>
                <a:lnTo>
                  <a:pt x="5137968" y="10146934"/>
                </a:lnTo>
                <a:cubicBezTo>
                  <a:pt x="5161012" y="10150502"/>
                  <a:pt x="5196470" y="10121103"/>
                  <a:pt x="5197464" y="10097566"/>
                </a:cubicBezTo>
                <a:cubicBezTo>
                  <a:pt x="5198340" y="10077088"/>
                  <a:pt x="5149414" y="10090514"/>
                  <a:pt x="5131612" y="10115750"/>
                </a:cubicBezTo>
                <a:close/>
                <a:moveTo>
                  <a:pt x="5224978" y="10112521"/>
                </a:moveTo>
                <a:cubicBezTo>
                  <a:pt x="5204228" y="10145745"/>
                  <a:pt x="5205970" y="10151268"/>
                  <a:pt x="5235795" y="10146764"/>
                </a:cubicBezTo>
                <a:cubicBezTo>
                  <a:pt x="5250019" y="10144640"/>
                  <a:pt x="5269749" y="10130705"/>
                  <a:pt x="5279631" y="10115750"/>
                </a:cubicBezTo>
                <a:lnTo>
                  <a:pt x="5297628" y="10088560"/>
                </a:lnTo>
                <a:lnTo>
                  <a:pt x="5268815" y="10088560"/>
                </a:lnTo>
                <a:cubicBezTo>
                  <a:pt x="5252959" y="10088560"/>
                  <a:pt x="5233229" y="10099350"/>
                  <a:pt x="5224978" y="10112521"/>
                </a:cubicBezTo>
                <a:close/>
                <a:moveTo>
                  <a:pt x="3297649" y="10111756"/>
                </a:moveTo>
                <a:cubicBezTo>
                  <a:pt x="3297649" y="10127901"/>
                  <a:pt x="3365014" y="10140221"/>
                  <a:pt x="3397235" y="10129940"/>
                </a:cubicBezTo>
                <a:lnTo>
                  <a:pt x="3424732" y="10121188"/>
                </a:lnTo>
                <a:lnTo>
                  <a:pt x="3400523" y="10111756"/>
                </a:lnTo>
                <a:cubicBezTo>
                  <a:pt x="3366408" y="10098415"/>
                  <a:pt x="3297649" y="10098415"/>
                  <a:pt x="3297649" y="10111756"/>
                </a:cubicBezTo>
                <a:close/>
                <a:moveTo>
                  <a:pt x="3647456" y="10131554"/>
                </a:moveTo>
                <a:lnTo>
                  <a:pt x="3618388" y="10147188"/>
                </a:lnTo>
                <a:lnTo>
                  <a:pt x="3639588" y="10155431"/>
                </a:lnTo>
                <a:cubicBezTo>
                  <a:pt x="3664603" y="10165118"/>
                  <a:pt x="3721262" y="10153052"/>
                  <a:pt x="3721262" y="10138097"/>
                </a:cubicBezTo>
                <a:cubicBezTo>
                  <a:pt x="3721262" y="10119404"/>
                  <a:pt x="3677281" y="10115495"/>
                  <a:pt x="3647456" y="10131554"/>
                </a:cubicBezTo>
                <a:close/>
                <a:moveTo>
                  <a:pt x="3951226" y="10136992"/>
                </a:moveTo>
                <a:lnTo>
                  <a:pt x="3920968" y="10160529"/>
                </a:lnTo>
                <a:lnTo>
                  <a:pt x="3941157" y="10160785"/>
                </a:lnTo>
                <a:cubicBezTo>
                  <a:pt x="3952263" y="10160954"/>
                  <a:pt x="3968603" y="10163588"/>
                  <a:pt x="3977465" y="10166732"/>
                </a:cubicBezTo>
                <a:cubicBezTo>
                  <a:pt x="3993346" y="10172340"/>
                  <a:pt x="4045119" y="10141581"/>
                  <a:pt x="4035058" y="10132489"/>
                </a:cubicBezTo>
                <a:cubicBezTo>
                  <a:pt x="4015116" y="10114475"/>
                  <a:pt x="3977593" y="10116429"/>
                  <a:pt x="3951226" y="10136992"/>
                </a:cubicBezTo>
                <a:close/>
                <a:moveTo>
                  <a:pt x="4241291" y="10125522"/>
                </a:moveTo>
                <a:lnTo>
                  <a:pt x="4223549" y="10136907"/>
                </a:lnTo>
                <a:lnTo>
                  <a:pt x="4241698" y="10148803"/>
                </a:lnTo>
                <a:cubicBezTo>
                  <a:pt x="4264369" y="10163673"/>
                  <a:pt x="4274743" y="10164013"/>
                  <a:pt x="4283215" y="10150332"/>
                </a:cubicBezTo>
                <a:cubicBezTo>
                  <a:pt x="4294312" y="10132404"/>
                  <a:pt x="4261140" y="10112776"/>
                  <a:pt x="4241291" y="10125522"/>
                </a:cubicBezTo>
                <a:close/>
                <a:moveTo>
                  <a:pt x="4550456" y="10125011"/>
                </a:moveTo>
                <a:cubicBezTo>
                  <a:pt x="4554637" y="10131724"/>
                  <a:pt x="4563125" y="10134189"/>
                  <a:pt x="4569319" y="10130279"/>
                </a:cubicBezTo>
                <a:cubicBezTo>
                  <a:pt x="4586110" y="10119998"/>
                  <a:pt x="4582983" y="10112691"/>
                  <a:pt x="4561723" y="10112691"/>
                </a:cubicBezTo>
                <a:cubicBezTo>
                  <a:pt x="4551348" y="10112691"/>
                  <a:pt x="4546276" y="10118214"/>
                  <a:pt x="4550456" y="10125011"/>
                </a:cubicBezTo>
                <a:close/>
                <a:moveTo>
                  <a:pt x="4607505" y="10139032"/>
                </a:moveTo>
                <a:lnTo>
                  <a:pt x="4593273" y="10153222"/>
                </a:lnTo>
                <a:lnTo>
                  <a:pt x="4606562" y="10169197"/>
                </a:lnTo>
                <a:cubicBezTo>
                  <a:pt x="4625494" y="10191968"/>
                  <a:pt x="4650330" y="10188994"/>
                  <a:pt x="4664673" y="10162228"/>
                </a:cubicBezTo>
                <a:lnTo>
                  <a:pt x="4676969" y="10139287"/>
                </a:lnTo>
                <a:lnTo>
                  <a:pt x="4658046" y="10132064"/>
                </a:lnTo>
                <a:cubicBezTo>
                  <a:pt x="4631340" y="10121782"/>
                  <a:pt x="4623675" y="10122887"/>
                  <a:pt x="4607505" y="10139032"/>
                </a:cubicBezTo>
                <a:close/>
                <a:moveTo>
                  <a:pt x="3420560" y="10147529"/>
                </a:moveTo>
                <a:lnTo>
                  <a:pt x="3404279" y="10157810"/>
                </a:lnTo>
                <a:lnTo>
                  <a:pt x="3435684" y="10165712"/>
                </a:lnTo>
                <a:cubicBezTo>
                  <a:pt x="3452959" y="10170046"/>
                  <a:pt x="3481874" y="10169876"/>
                  <a:pt x="3499939" y="10165372"/>
                </a:cubicBezTo>
                <a:lnTo>
                  <a:pt x="3532780" y="10157130"/>
                </a:lnTo>
                <a:lnTo>
                  <a:pt x="3509022" y="10147869"/>
                </a:lnTo>
                <a:cubicBezTo>
                  <a:pt x="3476716" y="10135208"/>
                  <a:pt x="3440205" y="10135123"/>
                  <a:pt x="3420560" y="10147529"/>
                </a:cubicBezTo>
                <a:close/>
                <a:moveTo>
                  <a:pt x="4067840" y="10155346"/>
                </a:moveTo>
                <a:cubicBezTo>
                  <a:pt x="4040785" y="10175059"/>
                  <a:pt x="4042842" y="10181262"/>
                  <a:pt x="4079472" y="10190524"/>
                </a:cubicBezTo>
                <a:cubicBezTo>
                  <a:pt x="4109136" y="10197917"/>
                  <a:pt x="4144874" y="10181772"/>
                  <a:pt x="4144874" y="10160954"/>
                </a:cubicBezTo>
                <a:cubicBezTo>
                  <a:pt x="4144874" y="10144640"/>
                  <a:pt x="4088216" y="10140391"/>
                  <a:pt x="4067840" y="10155346"/>
                </a:cubicBezTo>
                <a:close/>
                <a:moveTo>
                  <a:pt x="4344955" y="10148378"/>
                </a:moveTo>
                <a:cubicBezTo>
                  <a:pt x="4337120" y="10161039"/>
                  <a:pt x="4384950" y="10191204"/>
                  <a:pt x="4395750" y="10180497"/>
                </a:cubicBezTo>
                <a:cubicBezTo>
                  <a:pt x="4403771" y="10172425"/>
                  <a:pt x="4376190" y="10136907"/>
                  <a:pt x="4361966" y="10136907"/>
                </a:cubicBezTo>
                <a:cubicBezTo>
                  <a:pt x="4356511" y="10136907"/>
                  <a:pt x="4348863" y="10142005"/>
                  <a:pt x="4344955" y="10148378"/>
                </a:cubicBezTo>
                <a:close/>
                <a:moveTo>
                  <a:pt x="3748495" y="10156960"/>
                </a:moveTo>
                <a:cubicBezTo>
                  <a:pt x="3724032" y="10166817"/>
                  <a:pt x="3731068" y="10182027"/>
                  <a:pt x="3763875" y="10190269"/>
                </a:cubicBezTo>
                <a:cubicBezTo>
                  <a:pt x="3780656" y="10194433"/>
                  <a:pt x="3806394" y="10191459"/>
                  <a:pt x="3821085" y="10183641"/>
                </a:cubicBezTo>
                <a:lnTo>
                  <a:pt x="3847800" y="10169367"/>
                </a:lnTo>
                <a:lnTo>
                  <a:pt x="3823872" y="10160019"/>
                </a:lnTo>
                <a:cubicBezTo>
                  <a:pt x="3796359" y="10149228"/>
                  <a:pt x="3770205" y="10148208"/>
                  <a:pt x="3748495" y="10156960"/>
                </a:cubicBezTo>
                <a:close/>
                <a:moveTo>
                  <a:pt x="4695798" y="10172850"/>
                </a:moveTo>
                <a:lnTo>
                  <a:pt x="4674122" y="10196812"/>
                </a:lnTo>
                <a:lnTo>
                  <a:pt x="4694370" y="10204544"/>
                </a:lnTo>
                <a:cubicBezTo>
                  <a:pt x="4714237" y="10212191"/>
                  <a:pt x="4762135" y="10180072"/>
                  <a:pt x="4762135" y="10159170"/>
                </a:cubicBezTo>
                <a:cubicBezTo>
                  <a:pt x="4762135" y="10139796"/>
                  <a:pt x="4717415" y="10149059"/>
                  <a:pt x="4695798" y="10172850"/>
                </a:cubicBezTo>
                <a:close/>
                <a:moveTo>
                  <a:pt x="3539263" y="10176164"/>
                </a:moveTo>
                <a:lnTo>
                  <a:pt x="3509456" y="10187634"/>
                </a:lnTo>
                <a:lnTo>
                  <a:pt x="3539425" y="10199106"/>
                </a:lnTo>
                <a:cubicBezTo>
                  <a:pt x="3572368" y="10211767"/>
                  <a:pt x="3629179" y="10202674"/>
                  <a:pt x="3619059" y="10186361"/>
                </a:cubicBezTo>
                <a:cubicBezTo>
                  <a:pt x="3608293" y="10168941"/>
                  <a:pt x="3570541" y="10164097"/>
                  <a:pt x="3539263" y="10176164"/>
                </a:cubicBezTo>
                <a:close/>
                <a:moveTo>
                  <a:pt x="4459555" y="10170981"/>
                </a:moveTo>
                <a:cubicBezTo>
                  <a:pt x="4459555" y="10185595"/>
                  <a:pt x="4482513" y="10202589"/>
                  <a:pt x="4490917" y="10194177"/>
                </a:cubicBezTo>
                <a:cubicBezTo>
                  <a:pt x="4493951" y="10191204"/>
                  <a:pt x="4488147" y="10181772"/>
                  <a:pt x="4478001" y="10173360"/>
                </a:cubicBezTo>
                <a:cubicBezTo>
                  <a:pt x="4466505" y="10163843"/>
                  <a:pt x="4459555" y="10162909"/>
                  <a:pt x="4459555" y="10170981"/>
                </a:cubicBezTo>
                <a:close/>
                <a:moveTo>
                  <a:pt x="4786768" y="10184406"/>
                </a:moveTo>
                <a:cubicBezTo>
                  <a:pt x="4769485" y="10216695"/>
                  <a:pt x="4770827" y="10221453"/>
                  <a:pt x="4797058" y="10221453"/>
                </a:cubicBezTo>
                <a:cubicBezTo>
                  <a:pt x="4809608" y="10221453"/>
                  <a:pt x="4828786" y="10207858"/>
                  <a:pt x="4839696" y="10191289"/>
                </a:cubicBezTo>
                <a:lnTo>
                  <a:pt x="4859520" y="10161039"/>
                </a:lnTo>
                <a:lnTo>
                  <a:pt x="4829406" y="10161039"/>
                </a:lnTo>
                <a:cubicBezTo>
                  <a:pt x="4812030" y="10161039"/>
                  <a:pt x="4794007" y="10170981"/>
                  <a:pt x="4786768" y="10184406"/>
                </a:cubicBezTo>
                <a:close/>
                <a:moveTo>
                  <a:pt x="3865678" y="10191713"/>
                </a:moveTo>
                <a:lnTo>
                  <a:pt x="3838105" y="10206414"/>
                </a:lnTo>
                <a:lnTo>
                  <a:pt x="3865278" y="10215080"/>
                </a:lnTo>
                <a:cubicBezTo>
                  <a:pt x="3896157" y="10224852"/>
                  <a:pt x="3951226" y="10214230"/>
                  <a:pt x="3951226" y="10198511"/>
                </a:cubicBezTo>
                <a:cubicBezTo>
                  <a:pt x="3951226" y="10180667"/>
                  <a:pt x="3894687" y="10176249"/>
                  <a:pt x="3865678" y="10191713"/>
                </a:cubicBezTo>
                <a:close/>
                <a:moveTo>
                  <a:pt x="4170289" y="10189844"/>
                </a:moveTo>
                <a:lnTo>
                  <a:pt x="4156447" y="10206499"/>
                </a:lnTo>
                <a:lnTo>
                  <a:pt x="4186340" y="10212191"/>
                </a:lnTo>
                <a:cubicBezTo>
                  <a:pt x="4214907" y="10217629"/>
                  <a:pt x="4241698" y="10203439"/>
                  <a:pt x="4241698" y="10182792"/>
                </a:cubicBezTo>
                <a:cubicBezTo>
                  <a:pt x="4241698" y="10166562"/>
                  <a:pt x="4185031" y="10172085"/>
                  <a:pt x="4170289" y="10189844"/>
                </a:cubicBezTo>
                <a:close/>
                <a:moveTo>
                  <a:pt x="4878995" y="10195282"/>
                </a:moveTo>
                <a:cubicBezTo>
                  <a:pt x="4853164" y="10223747"/>
                  <a:pt x="4853699" y="10233604"/>
                  <a:pt x="4881059" y="10233604"/>
                </a:cubicBezTo>
                <a:cubicBezTo>
                  <a:pt x="4893210" y="10233604"/>
                  <a:pt x="4915948" y="10220009"/>
                  <a:pt x="4931583" y="10203355"/>
                </a:cubicBezTo>
                <a:lnTo>
                  <a:pt x="4960014" y="10173105"/>
                </a:lnTo>
                <a:lnTo>
                  <a:pt x="4929510" y="10173105"/>
                </a:lnTo>
                <a:cubicBezTo>
                  <a:pt x="4912745" y="10173105"/>
                  <a:pt x="4890007" y="10183132"/>
                  <a:pt x="4878995" y="10195282"/>
                </a:cubicBezTo>
                <a:close/>
                <a:moveTo>
                  <a:pt x="4967891" y="10203355"/>
                </a:moveTo>
                <a:lnTo>
                  <a:pt x="4939460" y="10233604"/>
                </a:lnTo>
                <a:lnTo>
                  <a:pt x="4965359" y="10233604"/>
                </a:lnTo>
                <a:cubicBezTo>
                  <a:pt x="4987341" y="10233604"/>
                  <a:pt x="5016307" y="10203100"/>
                  <a:pt x="5016307" y="10179988"/>
                </a:cubicBezTo>
                <a:cubicBezTo>
                  <a:pt x="5016307" y="10164523"/>
                  <a:pt x="4994581" y="10174974"/>
                  <a:pt x="4967891" y="10203355"/>
                </a:cubicBezTo>
                <a:close/>
                <a:moveTo>
                  <a:pt x="5101023" y="10181687"/>
                </a:moveTo>
                <a:cubicBezTo>
                  <a:pt x="5076679" y="10190693"/>
                  <a:pt x="5040507" y="10222812"/>
                  <a:pt x="5040507" y="10235473"/>
                </a:cubicBezTo>
                <a:cubicBezTo>
                  <a:pt x="5040507" y="10257311"/>
                  <a:pt x="5100471" y="10244480"/>
                  <a:pt x="5118493" y="10218819"/>
                </a:cubicBezTo>
                <a:cubicBezTo>
                  <a:pt x="5148097" y="10176589"/>
                  <a:pt x="5143202" y="10166222"/>
                  <a:pt x="5101023" y="10181687"/>
                </a:cubicBezTo>
                <a:close/>
                <a:moveTo>
                  <a:pt x="5168014" y="10204374"/>
                </a:moveTo>
                <a:cubicBezTo>
                  <a:pt x="5156738" y="10221623"/>
                  <a:pt x="5149915" y="10238108"/>
                  <a:pt x="5152838" y="10240996"/>
                </a:cubicBezTo>
                <a:cubicBezTo>
                  <a:pt x="5163927" y="10252128"/>
                  <a:pt x="5221129" y="10221623"/>
                  <a:pt x="5233849" y="10197917"/>
                </a:cubicBezTo>
                <a:lnTo>
                  <a:pt x="5247113" y="10173105"/>
                </a:lnTo>
                <a:lnTo>
                  <a:pt x="5217823" y="10173105"/>
                </a:lnTo>
                <a:cubicBezTo>
                  <a:pt x="5199683" y="10173105"/>
                  <a:pt x="5180725" y="10185001"/>
                  <a:pt x="5168014" y="10204374"/>
                </a:cubicBezTo>
                <a:close/>
                <a:moveTo>
                  <a:pt x="4284736" y="10204374"/>
                </a:moveTo>
                <a:lnTo>
                  <a:pt x="4262321" y="10220773"/>
                </a:lnTo>
                <a:lnTo>
                  <a:pt x="4296470" y="10233689"/>
                </a:lnTo>
                <a:lnTo>
                  <a:pt x="4330612" y="10246690"/>
                </a:lnTo>
                <a:lnTo>
                  <a:pt x="4347121" y="10230205"/>
                </a:lnTo>
                <a:lnTo>
                  <a:pt x="4363623" y="10213721"/>
                </a:lnTo>
                <a:lnTo>
                  <a:pt x="4335387" y="10200805"/>
                </a:lnTo>
                <a:lnTo>
                  <a:pt x="4307151" y="10187975"/>
                </a:lnTo>
                <a:lnTo>
                  <a:pt x="4284736" y="10204374"/>
                </a:lnTo>
                <a:close/>
                <a:moveTo>
                  <a:pt x="3642587" y="10208623"/>
                </a:moveTo>
                <a:lnTo>
                  <a:pt x="3618388" y="10218819"/>
                </a:lnTo>
                <a:lnTo>
                  <a:pt x="3652504" y="10232244"/>
                </a:lnTo>
                <a:cubicBezTo>
                  <a:pt x="3688098" y="10246264"/>
                  <a:pt x="3745470" y="10238787"/>
                  <a:pt x="3745470" y="10220179"/>
                </a:cubicBezTo>
                <a:cubicBezTo>
                  <a:pt x="3745470" y="10214230"/>
                  <a:pt x="3738664" y="10209302"/>
                  <a:pt x="3730337" y="10209217"/>
                </a:cubicBezTo>
                <a:cubicBezTo>
                  <a:pt x="3722026" y="10209132"/>
                  <a:pt x="3704319" y="10206668"/>
                  <a:pt x="3691004" y="10203779"/>
                </a:cubicBezTo>
                <a:cubicBezTo>
                  <a:pt x="3677689" y="10200805"/>
                  <a:pt x="3655902" y="10203015"/>
                  <a:pt x="3642587" y="10208623"/>
                </a:cubicBezTo>
                <a:close/>
                <a:moveTo>
                  <a:pt x="3978451" y="10217374"/>
                </a:moveTo>
                <a:cubicBezTo>
                  <a:pt x="3953138" y="10227571"/>
                  <a:pt x="3961474" y="10242526"/>
                  <a:pt x="3996235" y="10249153"/>
                </a:cubicBezTo>
                <a:cubicBezTo>
                  <a:pt x="4014342" y="10252552"/>
                  <a:pt x="4039094" y="10248474"/>
                  <a:pt x="4051245" y="10239977"/>
                </a:cubicBezTo>
                <a:lnTo>
                  <a:pt x="4073346" y="10224512"/>
                </a:lnTo>
                <a:lnTo>
                  <a:pt x="4053650" y="10216950"/>
                </a:lnTo>
                <a:cubicBezTo>
                  <a:pt x="4031167" y="10208368"/>
                  <a:pt x="4000518" y="10208538"/>
                  <a:pt x="3978451" y="10217374"/>
                </a:cubicBezTo>
                <a:close/>
                <a:moveTo>
                  <a:pt x="4399455" y="10227061"/>
                </a:moveTo>
                <a:lnTo>
                  <a:pt x="4384797" y="10244650"/>
                </a:lnTo>
                <a:lnTo>
                  <a:pt x="4416687" y="10252637"/>
                </a:lnTo>
                <a:cubicBezTo>
                  <a:pt x="4453624" y="10261899"/>
                  <a:pt x="4465486" y="10254337"/>
                  <a:pt x="4455382" y="10228081"/>
                </a:cubicBezTo>
                <a:cubicBezTo>
                  <a:pt x="4446342" y="10204544"/>
                  <a:pt x="4418590" y="10204034"/>
                  <a:pt x="4399455" y="10227061"/>
                </a:cubicBezTo>
                <a:close/>
                <a:moveTo>
                  <a:pt x="3759439" y="10244225"/>
                </a:moveTo>
                <a:lnTo>
                  <a:pt x="3743133" y="10254591"/>
                </a:lnTo>
                <a:lnTo>
                  <a:pt x="3781803" y="10268017"/>
                </a:lnTo>
                <a:lnTo>
                  <a:pt x="3820473" y="10281527"/>
                </a:lnTo>
                <a:lnTo>
                  <a:pt x="3846237" y="10267762"/>
                </a:lnTo>
                <a:lnTo>
                  <a:pt x="3872008" y="10253997"/>
                </a:lnTo>
                <a:lnTo>
                  <a:pt x="3848081" y="10244650"/>
                </a:lnTo>
                <a:cubicBezTo>
                  <a:pt x="3815605" y="10231990"/>
                  <a:pt x="3779118" y="10231820"/>
                  <a:pt x="3759439" y="10244225"/>
                </a:cubicBezTo>
                <a:close/>
                <a:moveTo>
                  <a:pt x="4090578" y="10248219"/>
                </a:moveTo>
                <a:lnTo>
                  <a:pt x="4066540" y="10262154"/>
                </a:lnTo>
                <a:lnTo>
                  <a:pt x="4101446" y="10271500"/>
                </a:lnTo>
                <a:cubicBezTo>
                  <a:pt x="4124532" y="10277619"/>
                  <a:pt x="4144135" y="10275325"/>
                  <a:pt x="4159311" y="10264703"/>
                </a:cubicBezTo>
                <a:lnTo>
                  <a:pt x="4182270" y="10248644"/>
                </a:lnTo>
                <a:lnTo>
                  <a:pt x="4162582" y="10241081"/>
                </a:lnTo>
                <a:cubicBezTo>
                  <a:pt x="4134958" y="10230545"/>
                  <a:pt x="4118295" y="10232159"/>
                  <a:pt x="4090578" y="10248219"/>
                </a:cubicBezTo>
                <a:close/>
                <a:moveTo>
                  <a:pt x="4504266" y="10241336"/>
                </a:moveTo>
                <a:cubicBezTo>
                  <a:pt x="4493058" y="10252467"/>
                  <a:pt x="4506552" y="10269801"/>
                  <a:pt x="4526460" y="10269801"/>
                </a:cubicBezTo>
                <a:cubicBezTo>
                  <a:pt x="4536657" y="10269801"/>
                  <a:pt x="4540719" y="10262579"/>
                  <a:pt x="4536555" y="10251703"/>
                </a:cubicBezTo>
                <a:cubicBezTo>
                  <a:pt x="4529162" y="10232499"/>
                  <a:pt x="4517020" y="10228591"/>
                  <a:pt x="4504266" y="10241336"/>
                </a:cubicBezTo>
                <a:close/>
                <a:moveTo>
                  <a:pt x="4671488" y="10245840"/>
                </a:moveTo>
                <a:cubicBezTo>
                  <a:pt x="4675669" y="10252637"/>
                  <a:pt x="4684157" y="10255017"/>
                  <a:pt x="4690352" y="10251192"/>
                </a:cubicBezTo>
                <a:cubicBezTo>
                  <a:pt x="4707142" y="10240826"/>
                  <a:pt x="4704015" y="10233604"/>
                  <a:pt x="4682755" y="10233604"/>
                </a:cubicBezTo>
                <a:cubicBezTo>
                  <a:pt x="4672380" y="10233604"/>
                  <a:pt x="4667307" y="10239127"/>
                  <a:pt x="4671488" y="10245840"/>
                </a:cubicBezTo>
                <a:close/>
                <a:moveTo>
                  <a:pt x="3539714" y="10252043"/>
                </a:moveTo>
                <a:cubicBezTo>
                  <a:pt x="3539714" y="10264363"/>
                  <a:pt x="3604674" y="10282802"/>
                  <a:pt x="3623155" y="10275749"/>
                </a:cubicBezTo>
                <a:lnTo>
                  <a:pt x="3641916" y="10268527"/>
                </a:lnTo>
                <a:lnTo>
                  <a:pt x="3624098" y="10257311"/>
                </a:lnTo>
                <a:cubicBezTo>
                  <a:pt x="3605218" y="10245330"/>
                  <a:pt x="3539714" y="10241251"/>
                  <a:pt x="3539714" y="10252043"/>
                </a:cubicBezTo>
                <a:close/>
                <a:moveTo>
                  <a:pt x="4728248" y="10260200"/>
                </a:moveTo>
                <a:cubicBezTo>
                  <a:pt x="4707490" y="10280932"/>
                  <a:pt x="4710302" y="10294018"/>
                  <a:pt x="4735514" y="10294018"/>
                </a:cubicBezTo>
                <a:cubicBezTo>
                  <a:pt x="4757963" y="10294018"/>
                  <a:pt x="4786343" y="10272435"/>
                  <a:pt x="4786343" y="10255357"/>
                </a:cubicBezTo>
                <a:cubicBezTo>
                  <a:pt x="4786343" y="10240402"/>
                  <a:pt x="4744538" y="10243885"/>
                  <a:pt x="4728248" y="10260200"/>
                </a:cubicBezTo>
                <a:close/>
                <a:moveTo>
                  <a:pt x="3889606" y="10273286"/>
                </a:moveTo>
                <a:lnTo>
                  <a:pt x="3860452" y="10284671"/>
                </a:lnTo>
                <a:lnTo>
                  <a:pt x="3894253" y="10296567"/>
                </a:lnTo>
                <a:cubicBezTo>
                  <a:pt x="3930723" y="10309398"/>
                  <a:pt x="3992581" y="10299881"/>
                  <a:pt x="3982156" y="10283056"/>
                </a:cubicBezTo>
                <a:cubicBezTo>
                  <a:pt x="3971815" y="10266317"/>
                  <a:pt x="3921028" y="10260964"/>
                  <a:pt x="3889606" y="10273286"/>
                </a:cubicBezTo>
                <a:close/>
                <a:moveTo>
                  <a:pt x="4196316" y="10265723"/>
                </a:moveTo>
                <a:cubicBezTo>
                  <a:pt x="4170025" y="10276344"/>
                  <a:pt x="4179865" y="10291044"/>
                  <a:pt x="4216862" y="10296482"/>
                </a:cubicBezTo>
                <a:cubicBezTo>
                  <a:pt x="4254350" y="10302006"/>
                  <a:pt x="4290115" y="10288665"/>
                  <a:pt x="4290115" y="10269207"/>
                </a:cubicBezTo>
                <a:cubicBezTo>
                  <a:pt x="4290115" y="10257396"/>
                  <a:pt x="4223209" y="10254932"/>
                  <a:pt x="4196316" y="10265723"/>
                </a:cubicBezTo>
                <a:close/>
                <a:moveTo>
                  <a:pt x="4812972" y="10272266"/>
                </a:moveTo>
                <a:cubicBezTo>
                  <a:pt x="4792078" y="10293083"/>
                  <a:pt x="4795069" y="10306084"/>
                  <a:pt x="4820773" y="10306084"/>
                </a:cubicBezTo>
                <a:cubicBezTo>
                  <a:pt x="4833060" y="10306084"/>
                  <a:pt x="4852968" y="10295208"/>
                  <a:pt x="4865017" y="10281953"/>
                </a:cubicBezTo>
                <a:lnTo>
                  <a:pt x="4886922" y="10257735"/>
                </a:lnTo>
                <a:lnTo>
                  <a:pt x="4857208" y="10257735"/>
                </a:lnTo>
                <a:cubicBezTo>
                  <a:pt x="4840868" y="10257735"/>
                  <a:pt x="4820960" y="10264278"/>
                  <a:pt x="4812972" y="10272266"/>
                </a:cubicBezTo>
                <a:close/>
                <a:moveTo>
                  <a:pt x="5100105" y="10289005"/>
                </a:moveTo>
                <a:lnTo>
                  <a:pt x="5070765" y="10320189"/>
                </a:lnTo>
                <a:lnTo>
                  <a:pt x="5111763" y="10316195"/>
                </a:lnTo>
                <a:cubicBezTo>
                  <a:pt x="5137832" y="10313647"/>
                  <a:pt x="5159287" y="10302260"/>
                  <a:pt x="5170716" y="10284926"/>
                </a:cubicBezTo>
                <a:lnTo>
                  <a:pt x="5188704" y="10257735"/>
                </a:lnTo>
                <a:lnTo>
                  <a:pt x="5159075" y="10257735"/>
                </a:lnTo>
                <a:cubicBezTo>
                  <a:pt x="5142786" y="10257735"/>
                  <a:pt x="5116250" y="10271841"/>
                  <a:pt x="5100105" y="10289005"/>
                </a:cubicBezTo>
                <a:close/>
                <a:moveTo>
                  <a:pt x="4889217" y="10294018"/>
                </a:moveTo>
                <a:lnTo>
                  <a:pt x="4867311" y="10318234"/>
                </a:lnTo>
                <a:lnTo>
                  <a:pt x="4886005" y="10318234"/>
                </a:lnTo>
                <a:cubicBezTo>
                  <a:pt x="4896286" y="10318234"/>
                  <a:pt x="4917555" y="10307528"/>
                  <a:pt x="4933266" y="10294443"/>
                </a:cubicBezTo>
                <a:lnTo>
                  <a:pt x="4961841" y="10270651"/>
                </a:lnTo>
                <a:lnTo>
                  <a:pt x="4936486" y="10270227"/>
                </a:lnTo>
                <a:cubicBezTo>
                  <a:pt x="4922542" y="10270057"/>
                  <a:pt x="4901265" y="10280763"/>
                  <a:pt x="4889217" y="10294018"/>
                </a:cubicBezTo>
                <a:close/>
                <a:moveTo>
                  <a:pt x="4986049" y="10294018"/>
                </a:moveTo>
                <a:lnTo>
                  <a:pt x="4964135" y="10318234"/>
                </a:lnTo>
                <a:lnTo>
                  <a:pt x="5000452" y="10318234"/>
                </a:lnTo>
                <a:cubicBezTo>
                  <a:pt x="5021388" y="10318234"/>
                  <a:pt x="5046030" y="10307953"/>
                  <a:pt x="5058665" y="10294018"/>
                </a:cubicBezTo>
                <a:lnTo>
                  <a:pt x="5080571" y="10269801"/>
                </a:lnTo>
                <a:lnTo>
                  <a:pt x="5044263" y="10269801"/>
                </a:lnTo>
                <a:cubicBezTo>
                  <a:pt x="5023326" y="10269801"/>
                  <a:pt x="4998684" y="10280083"/>
                  <a:pt x="4986049" y="10294018"/>
                </a:cubicBezTo>
                <a:close/>
                <a:moveTo>
                  <a:pt x="3668359" y="10293423"/>
                </a:moveTo>
                <a:cubicBezTo>
                  <a:pt x="3675879" y="10301410"/>
                  <a:pt x="3705831" y="10311012"/>
                  <a:pt x="3734925" y="10314666"/>
                </a:cubicBezTo>
                <a:lnTo>
                  <a:pt x="3787828" y="10321293"/>
                </a:lnTo>
                <a:lnTo>
                  <a:pt x="3774165" y="10306678"/>
                </a:lnTo>
                <a:cubicBezTo>
                  <a:pt x="3766645" y="10298692"/>
                  <a:pt x="3736692" y="10289175"/>
                  <a:pt x="3707598" y="10285521"/>
                </a:cubicBezTo>
                <a:lnTo>
                  <a:pt x="3654696" y="10278893"/>
                </a:lnTo>
                <a:lnTo>
                  <a:pt x="3668359" y="10293423"/>
                </a:lnTo>
                <a:close/>
                <a:moveTo>
                  <a:pt x="4317271" y="10289939"/>
                </a:moveTo>
                <a:cubicBezTo>
                  <a:pt x="4294049" y="10299286"/>
                  <a:pt x="4312130" y="10318234"/>
                  <a:pt x="4344300" y="10318234"/>
                </a:cubicBezTo>
                <a:cubicBezTo>
                  <a:pt x="4380719" y="10318234"/>
                  <a:pt x="4411147" y="10306593"/>
                  <a:pt x="4411147" y="10292743"/>
                </a:cubicBezTo>
                <a:cubicBezTo>
                  <a:pt x="4411147" y="10281442"/>
                  <a:pt x="4343451" y="10279403"/>
                  <a:pt x="4317271" y="10289939"/>
                </a:cubicBezTo>
                <a:close/>
                <a:moveTo>
                  <a:pt x="4001648" y="10304639"/>
                </a:moveTo>
                <a:lnTo>
                  <a:pt x="3985495" y="10314836"/>
                </a:lnTo>
                <a:lnTo>
                  <a:pt x="4005658" y="10322568"/>
                </a:lnTo>
                <a:cubicBezTo>
                  <a:pt x="4034888" y="10333785"/>
                  <a:pt x="4081852" y="10331999"/>
                  <a:pt x="4089626" y="10319424"/>
                </a:cubicBezTo>
                <a:cubicBezTo>
                  <a:pt x="4103145" y="10297672"/>
                  <a:pt x="4031719" y="10285606"/>
                  <a:pt x="4001648" y="10304639"/>
                </a:cubicBezTo>
                <a:close/>
                <a:moveTo>
                  <a:pt x="4436562" y="10310672"/>
                </a:moveTo>
                <a:lnTo>
                  <a:pt x="4422711" y="10327327"/>
                </a:lnTo>
                <a:lnTo>
                  <a:pt x="4456266" y="10333785"/>
                </a:lnTo>
                <a:cubicBezTo>
                  <a:pt x="4474722" y="10337353"/>
                  <a:pt x="4496882" y="10334379"/>
                  <a:pt x="4505515" y="10327242"/>
                </a:cubicBezTo>
                <a:lnTo>
                  <a:pt x="4521226" y="10314326"/>
                </a:lnTo>
                <a:lnTo>
                  <a:pt x="4505515" y="10304299"/>
                </a:lnTo>
                <a:cubicBezTo>
                  <a:pt x="4481791" y="10289345"/>
                  <a:pt x="4452052" y="10292064"/>
                  <a:pt x="4436562" y="10310672"/>
                </a:cubicBezTo>
                <a:close/>
                <a:moveTo>
                  <a:pt x="3799350" y="10329366"/>
                </a:moveTo>
                <a:cubicBezTo>
                  <a:pt x="3809215" y="10345255"/>
                  <a:pt x="3875271" y="10357916"/>
                  <a:pt x="3892630" y="10347210"/>
                </a:cubicBezTo>
                <a:lnTo>
                  <a:pt x="3907254" y="10338203"/>
                </a:lnTo>
                <a:lnTo>
                  <a:pt x="3883853" y="10329026"/>
                </a:lnTo>
                <a:cubicBezTo>
                  <a:pt x="3850332" y="10315941"/>
                  <a:pt x="3791184" y="10316110"/>
                  <a:pt x="3799350" y="10329366"/>
                </a:cubicBezTo>
                <a:close/>
                <a:moveTo>
                  <a:pt x="4109195" y="10329621"/>
                </a:moveTo>
                <a:lnTo>
                  <a:pt x="4091666" y="10340752"/>
                </a:lnTo>
                <a:lnTo>
                  <a:pt x="4124320" y="10348909"/>
                </a:lnTo>
                <a:cubicBezTo>
                  <a:pt x="4142283" y="10353412"/>
                  <a:pt x="4171946" y="10353157"/>
                  <a:pt x="4190257" y="10348314"/>
                </a:cubicBezTo>
                <a:lnTo>
                  <a:pt x="4223549" y="10339562"/>
                </a:lnTo>
                <a:lnTo>
                  <a:pt x="4199341" y="10329790"/>
                </a:lnTo>
                <a:cubicBezTo>
                  <a:pt x="4166414" y="10316365"/>
                  <a:pt x="4130302" y="10316280"/>
                  <a:pt x="4109195" y="10329621"/>
                </a:cubicBezTo>
                <a:close/>
                <a:moveTo>
                  <a:pt x="4544279" y="10335909"/>
                </a:moveTo>
                <a:cubicBezTo>
                  <a:pt x="4544279" y="10346784"/>
                  <a:pt x="4551374" y="10350949"/>
                  <a:pt x="4562437" y="10346784"/>
                </a:cubicBezTo>
                <a:cubicBezTo>
                  <a:pt x="4572421" y="10342876"/>
                  <a:pt x="4580586" y="10334889"/>
                  <a:pt x="4580586" y="10329026"/>
                </a:cubicBezTo>
                <a:cubicBezTo>
                  <a:pt x="4580586" y="10323078"/>
                  <a:pt x="4572421" y="10318234"/>
                  <a:pt x="4562437" y="10318234"/>
                </a:cubicBezTo>
                <a:cubicBezTo>
                  <a:pt x="4552453" y="10318234"/>
                  <a:pt x="4544279" y="10326222"/>
                  <a:pt x="4544279" y="10335909"/>
                </a:cubicBezTo>
                <a:close/>
                <a:moveTo>
                  <a:pt x="4746007" y="10338372"/>
                </a:moveTo>
                <a:cubicBezTo>
                  <a:pt x="4734834" y="10349504"/>
                  <a:pt x="4735870" y="10366583"/>
                  <a:pt x="4747724" y="10366583"/>
                </a:cubicBezTo>
                <a:cubicBezTo>
                  <a:pt x="4753111" y="10366583"/>
                  <a:pt x="4768083" y="10358595"/>
                  <a:pt x="4781007" y="10348824"/>
                </a:cubicBezTo>
                <a:lnTo>
                  <a:pt x="4804501" y="10331065"/>
                </a:lnTo>
                <a:lnTo>
                  <a:pt x="4779290" y="10330641"/>
                </a:lnTo>
                <a:cubicBezTo>
                  <a:pt x="4765415" y="10330471"/>
                  <a:pt x="4750434" y="10333870"/>
                  <a:pt x="4746007" y="10338372"/>
                </a:cubicBezTo>
                <a:close/>
                <a:moveTo>
                  <a:pt x="5076823" y="10340157"/>
                </a:moveTo>
                <a:cubicBezTo>
                  <a:pt x="5046310" y="10354008"/>
                  <a:pt x="5004199" y="10384001"/>
                  <a:pt x="5004199" y="10391989"/>
                </a:cubicBezTo>
                <a:cubicBezTo>
                  <a:pt x="5004199" y="10404055"/>
                  <a:pt x="5068335" y="10388590"/>
                  <a:pt x="5097998" y="10369302"/>
                </a:cubicBezTo>
                <a:cubicBezTo>
                  <a:pt x="5142905" y="10340242"/>
                  <a:pt x="5126531" y="10317725"/>
                  <a:pt x="5076823" y="10340157"/>
                </a:cubicBezTo>
                <a:close/>
                <a:moveTo>
                  <a:pt x="3927757" y="10354008"/>
                </a:moveTo>
                <a:lnTo>
                  <a:pt x="3910534" y="10364629"/>
                </a:lnTo>
                <a:lnTo>
                  <a:pt x="3955653" y="10373126"/>
                </a:lnTo>
                <a:cubicBezTo>
                  <a:pt x="3995343" y="10380518"/>
                  <a:pt x="4025159" y="10374655"/>
                  <a:pt x="4010731" y="10362164"/>
                </a:cubicBezTo>
                <a:cubicBezTo>
                  <a:pt x="3996575" y="10350013"/>
                  <a:pt x="3942823" y="10344660"/>
                  <a:pt x="3927757" y="10354008"/>
                </a:cubicBezTo>
                <a:close/>
                <a:moveTo>
                  <a:pt x="4231476" y="10353073"/>
                </a:moveTo>
                <a:lnTo>
                  <a:pt x="4215196" y="10363354"/>
                </a:lnTo>
                <a:lnTo>
                  <a:pt x="4247629" y="10371511"/>
                </a:lnTo>
                <a:cubicBezTo>
                  <a:pt x="4283827" y="10380518"/>
                  <a:pt x="4326422" y="10370917"/>
                  <a:pt x="4326422" y="10353667"/>
                </a:cubicBezTo>
                <a:cubicBezTo>
                  <a:pt x="4326422" y="10339562"/>
                  <a:pt x="4253492" y="10339138"/>
                  <a:pt x="4231476" y="10353073"/>
                </a:cubicBezTo>
                <a:close/>
                <a:moveTo>
                  <a:pt x="4811724" y="10359106"/>
                </a:moveTo>
                <a:lnTo>
                  <a:pt x="4797831" y="10375845"/>
                </a:lnTo>
                <a:lnTo>
                  <a:pt x="4815709" y="10382643"/>
                </a:lnTo>
                <a:cubicBezTo>
                  <a:pt x="4825531" y="10386466"/>
                  <a:pt x="4846094" y="10379073"/>
                  <a:pt x="4861398" y="10366328"/>
                </a:cubicBezTo>
                <a:lnTo>
                  <a:pt x="4889217" y="10343216"/>
                </a:lnTo>
                <a:lnTo>
                  <a:pt x="4857412" y="10342791"/>
                </a:lnTo>
                <a:cubicBezTo>
                  <a:pt x="4839925" y="10342536"/>
                  <a:pt x="4819362" y="10349929"/>
                  <a:pt x="4811724" y="10359106"/>
                </a:cubicBezTo>
                <a:close/>
                <a:moveTo>
                  <a:pt x="4905693" y="10366158"/>
                </a:moveTo>
                <a:lnTo>
                  <a:pt x="4877117" y="10389950"/>
                </a:lnTo>
                <a:lnTo>
                  <a:pt x="4913425" y="10390035"/>
                </a:lnTo>
                <a:cubicBezTo>
                  <a:pt x="4933402" y="10390120"/>
                  <a:pt x="4963353" y="10379584"/>
                  <a:pt x="4979991" y="10366583"/>
                </a:cubicBezTo>
                <a:lnTo>
                  <a:pt x="5010249" y="10342876"/>
                </a:lnTo>
                <a:lnTo>
                  <a:pt x="4972259" y="10342621"/>
                </a:lnTo>
                <a:cubicBezTo>
                  <a:pt x="4951356" y="10342452"/>
                  <a:pt x="4921404" y="10353073"/>
                  <a:pt x="4905693" y="10366158"/>
                </a:cubicBezTo>
                <a:close/>
                <a:moveTo>
                  <a:pt x="4356332" y="10371936"/>
                </a:moveTo>
                <a:lnTo>
                  <a:pt x="4332472" y="10389950"/>
                </a:lnTo>
                <a:lnTo>
                  <a:pt x="4374839" y="10390120"/>
                </a:lnTo>
                <a:cubicBezTo>
                  <a:pt x="4398129" y="10390290"/>
                  <a:pt x="4425362" y="10385106"/>
                  <a:pt x="4435355" y="10378648"/>
                </a:cubicBezTo>
                <a:lnTo>
                  <a:pt x="4453504" y="10366923"/>
                </a:lnTo>
                <a:lnTo>
                  <a:pt x="4433316" y="10366753"/>
                </a:lnTo>
                <a:cubicBezTo>
                  <a:pt x="4422210" y="10366668"/>
                  <a:pt x="4405708" y="10363694"/>
                  <a:pt x="4396659" y="10360210"/>
                </a:cubicBezTo>
                <a:cubicBezTo>
                  <a:pt x="4387601" y="10356726"/>
                  <a:pt x="4369460" y="10361994"/>
                  <a:pt x="4356332" y="10371936"/>
                </a:cubicBezTo>
                <a:close/>
                <a:moveTo>
                  <a:pt x="4031456" y="10376100"/>
                </a:moveTo>
                <a:cubicBezTo>
                  <a:pt x="4021497" y="10392244"/>
                  <a:pt x="4098072" y="10406010"/>
                  <a:pt x="4113257" y="10390885"/>
                </a:cubicBezTo>
                <a:cubicBezTo>
                  <a:pt x="4121524" y="10382643"/>
                  <a:pt x="4119808" y="10378564"/>
                  <a:pt x="4107963" y="10378479"/>
                </a:cubicBezTo>
                <a:cubicBezTo>
                  <a:pt x="4098310" y="10378394"/>
                  <a:pt x="4078767" y="10375165"/>
                  <a:pt x="4064543" y="10371341"/>
                </a:cubicBezTo>
                <a:cubicBezTo>
                  <a:pt x="4050310" y="10367518"/>
                  <a:pt x="4035424" y="10369727"/>
                  <a:pt x="4031456" y="10376100"/>
                </a:cubicBezTo>
                <a:close/>
                <a:moveTo>
                  <a:pt x="4483763" y="10384682"/>
                </a:moveTo>
                <a:lnTo>
                  <a:pt x="4453504" y="10401931"/>
                </a:lnTo>
                <a:lnTo>
                  <a:pt x="4478427" y="10402355"/>
                </a:lnTo>
                <a:cubicBezTo>
                  <a:pt x="4492124" y="10402611"/>
                  <a:pt x="4513910" y="10394793"/>
                  <a:pt x="4526843" y="10385021"/>
                </a:cubicBezTo>
                <a:lnTo>
                  <a:pt x="4550329" y="10367347"/>
                </a:lnTo>
                <a:lnTo>
                  <a:pt x="4532179" y="10367347"/>
                </a:lnTo>
                <a:cubicBezTo>
                  <a:pt x="4522195" y="10367347"/>
                  <a:pt x="4500408" y="10375165"/>
                  <a:pt x="4483763" y="10384682"/>
                </a:cubicBezTo>
                <a:close/>
                <a:moveTo>
                  <a:pt x="4138824" y="10402781"/>
                </a:moveTo>
                <a:cubicBezTo>
                  <a:pt x="4134355" y="10410003"/>
                  <a:pt x="4149029" y="10414931"/>
                  <a:pt x="4175132" y="10414931"/>
                </a:cubicBezTo>
                <a:cubicBezTo>
                  <a:pt x="4201235" y="10414931"/>
                  <a:pt x="4215910" y="10410003"/>
                  <a:pt x="4211440" y="10402781"/>
                </a:cubicBezTo>
                <a:cubicBezTo>
                  <a:pt x="4207328" y="10396153"/>
                  <a:pt x="4190988" y="10390714"/>
                  <a:pt x="4175132" y="10390714"/>
                </a:cubicBezTo>
                <a:cubicBezTo>
                  <a:pt x="4159277" y="10390714"/>
                  <a:pt x="4142937" y="10396153"/>
                  <a:pt x="4138824" y="10402781"/>
                </a:cubicBezTo>
                <a:close/>
                <a:moveTo>
                  <a:pt x="4683469" y="10414931"/>
                </a:moveTo>
                <a:cubicBezTo>
                  <a:pt x="4679348" y="10421559"/>
                  <a:pt x="4681761" y="10426997"/>
                  <a:pt x="4688805" y="10426997"/>
                </a:cubicBezTo>
                <a:cubicBezTo>
                  <a:pt x="4695849" y="10426997"/>
                  <a:pt x="4701619" y="10421559"/>
                  <a:pt x="4701619" y="10414931"/>
                </a:cubicBezTo>
                <a:cubicBezTo>
                  <a:pt x="4701619" y="10408219"/>
                  <a:pt x="4699223" y="10402781"/>
                  <a:pt x="4696283" y="10402781"/>
                </a:cubicBezTo>
                <a:cubicBezTo>
                  <a:pt x="4693343" y="10402781"/>
                  <a:pt x="4687582" y="10408219"/>
                  <a:pt x="4683469" y="10414931"/>
                </a:cubicBezTo>
                <a:close/>
                <a:moveTo>
                  <a:pt x="4274981" y="10423428"/>
                </a:moveTo>
                <a:cubicBezTo>
                  <a:pt x="4289953" y="10426318"/>
                  <a:pt x="4314476" y="10426318"/>
                  <a:pt x="4329448" y="10423428"/>
                </a:cubicBezTo>
                <a:cubicBezTo>
                  <a:pt x="4344419" y="10420539"/>
                  <a:pt x="4332175" y="10418160"/>
                  <a:pt x="4302214" y="10418160"/>
                </a:cubicBezTo>
                <a:cubicBezTo>
                  <a:pt x="4272262" y="10418160"/>
                  <a:pt x="4260010" y="10420539"/>
                  <a:pt x="4274981" y="10423428"/>
                </a:cubicBezTo>
                <a:close/>
                <a:moveTo>
                  <a:pt x="4417196" y="10426997"/>
                </a:moveTo>
                <a:lnTo>
                  <a:pt x="4380889" y="10436173"/>
                </a:lnTo>
                <a:lnTo>
                  <a:pt x="4413458" y="10437618"/>
                </a:lnTo>
                <a:cubicBezTo>
                  <a:pt x="4431370" y="10438468"/>
                  <a:pt x="4449392" y="10433625"/>
                  <a:pt x="4453504" y="10426997"/>
                </a:cubicBezTo>
                <a:cubicBezTo>
                  <a:pt x="4457617" y="10420369"/>
                  <a:pt x="4459299" y="10415526"/>
                  <a:pt x="4457243" y="10416291"/>
                </a:cubicBezTo>
                <a:cubicBezTo>
                  <a:pt x="4455187" y="10417140"/>
                  <a:pt x="4437165" y="10421899"/>
                  <a:pt x="4417196" y="10426997"/>
                </a:cubicBezTo>
                <a:close/>
                <a:moveTo>
                  <a:pt x="4743985" y="10426997"/>
                </a:moveTo>
                <a:cubicBezTo>
                  <a:pt x="4734519" y="10442292"/>
                  <a:pt x="4750545" y="10442292"/>
                  <a:pt x="4774243" y="10426997"/>
                </a:cubicBezTo>
                <a:lnTo>
                  <a:pt x="4792393" y="10415271"/>
                </a:lnTo>
                <a:lnTo>
                  <a:pt x="4771932" y="10415101"/>
                </a:lnTo>
                <a:cubicBezTo>
                  <a:pt x="4760673" y="10415016"/>
                  <a:pt x="4748098" y="10420369"/>
                  <a:pt x="4743985" y="10426997"/>
                </a:cubicBezTo>
                <a:close/>
                <a:moveTo>
                  <a:pt x="4859842" y="10423683"/>
                </a:moveTo>
                <a:cubicBezTo>
                  <a:pt x="4825616" y="10430141"/>
                  <a:pt x="4770657" y="10463704"/>
                  <a:pt x="4779639" y="10472711"/>
                </a:cubicBezTo>
                <a:cubicBezTo>
                  <a:pt x="4788824" y="10481803"/>
                  <a:pt x="4895275" y="10438893"/>
                  <a:pt x="4895275" y="10425977"/>
                </a:cubicBezTo>
                <a:cubicBezTo>
                  <a:pt x="4895275" y="10419860"/>
                  <a:pt x="4893915" y="10415611"/>
                  <a:pt x="4892250" y="10416546"/>
                </a:cubicBezTo>
                <a:cubicBezTo>
                  <a:pt x="4890576" y="10417480"/>
                  <a:pt x="4876004" y="10420709"/>
                  <a:pt x="4859842" y="10423683"/>
                </a:cubicBezTo>
                <a:close/>
                <a:moveTo>
                  <a:pt x="4933249" y="10443906"/>
                </a:moveTo>
                <a:cubicBezTo>
                  <a:pt x="4907205" y="10463110"/>
                  <a:pt x="4899252" y="10475006"/>
                  <a:pt x="4909720" y="10479169"/>
                </a:cubicBezTo>
                <a:cubicBezTo>
                  <a:pt x="4918412" y="10482653"/>
                  <a:pt x="4911913" y="10486136"/>
                  <a:pt x="4895275" y="10486902"/>
                </a:cubicBezTo>
                <a:cubicBezTo>
                  <a:pt x="4878630" y="10487666"/>
                  <a:pt x="4851396" y="10496418"/>
                  <a:pt x="4834759" y="10506444"/>
                </a:cubicBezTo>
                <a:lnTo>
                  <a:pt x="4804501" y="10524628"/>
                </a:lnTo>
                <a:lnTo>
                  <a:pt x="4846859" y="10516896"/>
                </a:lnTo>
                <a:cubicBezTo>
                  <a:pt x="4895318" y="10508144"/>
                  <a:pt x="4972003" y="10472711"/>
                  <a:pt x="5016307" y="10438723"/>
                </a:cubicBezTo>
                <a:lnTo>
                  <a:pt x="5046565" y="10415441"/>
                </a:lnTo>
                <a:lnTo>
                  <a:pt x="5009577" y="10415186"/>
                </a:lnTo>
                <a:cubicBezTo>
                  <a:pt x="4989193" y="10415016"/>
                  <a:pt x="4954941" y="10427932"/>
                  <a:pt x="4933249" y="10443906"/>
                </a:cubicBezTo>
                <a:close/>
                <a:moveTo>
                  <a:pt x="4618798" y="10475261"/>
                </a:moveTo>
                <a:cubicBezTo>
                  <a:pt x="4596553" y="10480529"/>
                  <a:pt x="4572736" y="10490470"/>
                  <a:pt x="4565887" y="10497268"/>
                </a:cubicBezTo>
                <a:cubicBezTo>
                  <a:pt x="4557339" y="10505765"/>
                  <a:pt x="4567662" y="10506529"/>
                  <a:pt x="4598745" y="10499477"/>
                </a:cubicBezTo>
                <a:cubicBezTo>
                  <a:pt x="4623667" y="10493869"/>
                  <a:pt x="4649940" y="10483418"/>
                  <a:pt x="4657102" y="10476280"/>
                </a:cubicBezTo>
                <a:cubicBezTo>
                  <a:pt x="4664283" y="10469142"/>
                  <a:pt x="4667698" y="10463789"/>
                  <a:pt x="4664708" y="10464469"/>
                </a:cubicBezTo>
                <a:cubicBezTo>
                  <a:pt x="4661708" y="10465149"/>
                  <a:pt x="4641060" y="10469992"/>
                  <a:pt x="4618798" y="10475261"/>
                </a:cubicBezTo>
                <a:close/>
                <a:moveTo>
                  <a:pt x="4072258" y="10488601"/>
                </a:moveTo>
                <a:cubicBezTo>
                  <a:pt x="4072258" y="10505000"/>
                  <a:pt x="4190614" y="10535590"/>
                  <a:pt x="4329991" y="10555217"/>
                </a:cubicBezTo>
                <a:cubicBezTo>
                  <a:pt x="4456241" y="10572977"/>
                  <a:pt x="4551986" y="10572977"/>
                  <a:pt x="4453504" y="10555132"/>
                </a:cubicBezTo>
                <a:cubicBezTo>
                  <a:pt x="4426875" y="10550374"/>
                  <a:pt x="4350631" y="10535079"/>
                  <a:pt x="4284065" y="10521314"/>
                </a:cubicBezTo>
                <a:cubicBezTo>
                  <a:pt x="4087944" y="10480529"/>
                  <a:pt x="4072258" y="10478064"/>
                  <a:pt x="4072258" y="10488601"/>
                </a:cubicBezTo>
                <a:close/>
                <a:moveTo>
                  <a:pt x="4756085" y="10548589"/>
                </a:moveTo>
                <a:cubicBezTo>
                  <a:pt x="4729455" y="10554028"/>
                  <a:pt x="4676366" y="10558872"/>
                  <a:pt x="4638077" y="10559211"/>
                </a:cubicBezTo>
                <a:cubicBezTo>
                  <a:pt x="4599799" y="10559636"/>
                  <a:pt x="4568487" y="10565414"/>
                  <a:pt x="4568487" y="10572041"/>
                </a:cubicBezTo>
                <a:cubicBezTo>
                  <a:pt x="4568487" y="10594729"/>
                  <a:pt x="4763214" y="10574676"/>
                  <a:pt x="4810551" y="10547061"/>
                </a:cubicBezTo>
                <a:cubicBezTo>
                  <a:pt x="4831819" y="10534655"/>
                  <a:pt x="4821895" y="10534994"/>
                  <a:pt x="4756085" y="10548589"/>
                </a:cubicBezTo>
                <a:close/>
              </a:path>
            </a:pathLst>
          </a:custGeom>
          <a:solidFill>
            <a:srgbClr val="1B665C"/>
          </a:solidFill>
          <a:ln w="8488" cap="flat">
            <a:noFill/>
            <a:prstDash val="solid"/>
            <a:miter/>
          </a:ln>
        </p:spPr>
        <p:txBody>
          <a:bodyPr rtlCol="0" anchor="ctr"/>
          <a:lstStyle/>
          <a:p>
            <a:endParaRPr lang="ru-RU" dirty="0"/>
          </a:p>
        </p:txBody>
      </p:sp>
      <p:sp>
        <p:nvSpPr>
          <p:cNvPr id="5" name="Прямоугольник 4">
            <a:extLst>
              <a:ext uri="{FF2B5EF4-FFF2-40B4-BE49-F238E27FC236}">
                <a16:creationId xmlns:a16="http://schemas.microsoft.com/office/drawing/2014/main" id="{94560899-334E-405C-AB5F-A47087FA4E19}"/>
              </a:ext>
            </a:extLst>
          </p:cNvPr>
          <p:cNvSpPr/>
          <p:nvPr/>
        </p:nvSpPr>
        <p:spPr>
          <a:xfrm>
            <a:off x="644053" y="5576695"/>
            <a:ext cx="318869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80000"/>
              </a:lnSpc>
            </a:pPr>
            <a:r>
              <a:rPr lang="ru-RU" sz="4000" dirty="0">
                <a:solidFill>
                  <a:srgbClr val="F0CA8D"/>
                </a:solidFill>
                <a:latin typeface="Alegreya Sans" panose="00000500000000000000" pitchFamily="2" charset="0"/>
              </a:rPr>
              <a:t>Подзаголовок 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B7F69451-66E1-4953-AB5F-2AADD6BE9069}"/>
              </a:ext>
            </a:extLst>
          </p:cNvPr>
          <p:cNvSpPr/>
          <p:nvPr/>
        </p:nvSpPr>
        <p:spPr>
          <a:xfrm>
            <a:off x="644053" y="604158"/>
            <a:ext cx="3025187" cy="61144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80000"/>
              </a:lnSpc>
            </a:pPr>
            <a:r>
              <a:rPr lang="ru-RU" sz="4000" dirty="0">
                <a:solidFill>
                  <a:schemeClr val="bg1"/>
                </a:solidFill>
                <a:latin typeface="Austin Cyr Bold" panose="02020803070702030403" pitchFamily="18" charset="-52"/>
              </a:rPr>
              <a:t>00-00 месяц</a:t>
            </a:r>
          </a:p>
        </p:txBody>
      </p:sp>
      <p:sp>
        <p:nvSpPr>
          <p:cNvPr id="2" name="Прямоугольник 1">
            <a:extLst>
              <a:ext uri="{FF2B5EF4-FFF2-40B4-BE49-F238E27FC236}">
                <a16:creationId xmlns:a16="http://schemas.microsoft.com/office/drawing/2014/main" id="{47BFC6B4-46C0-406B-B0AB-BF3F4319E4C3}"/>
              </a:ext>
            </a:extLst>
          </p:cNvPr>
          <p:cNvSpPr/>
          <p:nvPr/>
        </p:nvSpPr>
        <p:spPr>
          <a:xfrm>
            <a:off x="8273142" y="673403"/>
            <a:ext cx="1687961" cy="542204"/>
          </a:xfrm>
          <a:prstGeom prst="rect">
            <a:avLst/>
          </a:prstGeom>
          <a:solidFill>
            <a:srgbClr val="9E834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800" dirty="0">
                <a:latin typeface="Alegreya Sans" panose="00000500000000000000" pitchFamily="2" charset="0"/>
              </a:rPr>
              <a:t>НАУКА</a:t>
            </a:r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47B74CF4-3CBF-4AD5-B389-441A699AC376}"/>
              </a:ext>
            </a:extLst>
          </p:cNvPr>
          <p:cNvCxnSpPr>
            <a:cxnSpLocks/>
          </p:cNvCxnSpPr>
          <p:nvPr/>
        </p:nvCxnSpPr>
        <p:spPr>
          <a:xfrm>
            <a:off x="747486" y="1215607"/>
            <a:ext cx="2921754" cy="0"/>
          </a:xfrm>
          <a:prstGeom prst="line">
            <a:avLst/>
          </a:prstGeom>
          <a:ln w="28575">
            <a:solidFill>
              <a:srgbClr val="F0CA8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6430EDF0-6AE0-4A7F-8541-6FABD207C458}"/>
              </a:ext>
            </a:extLst>
          </p:cNvPr>
          <p:cNvSpPr/>
          <p:nvPr/>
        </p:nvSpPr>
        <p:spPr>
          <a:xfrm>
            <a:off x="644053" y="4052812"/>
            <a:ext cx="8504251" cy="160960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80000"/>
              </a:lnSpc>
            </a:pPr>
            <a:r>
              <a:rPr lang="ru-RU" sz="6000" dirty="0">
                <a:solidFill>
                  <a:schemeClr val="bg1"/>
                </a:solidFill>
                <a:latin typeface="Austin Cyr Bold" panose="02020803070702030403" pitchFamily="18" charset="-52"/>
              </a:rPr>
              <a:t>ЗАГОЛОВОК НАУЧНЫХ</a:t>
            </a:r>
          </a:p>
          <a:p>
            <a:pPr>
              <a:lnSpc>
                <a:spcPct val="80000"/>
              </a:lnSpc>
            </a:pPr>
            <a:r>
              <a:rPr lang="ru-RU" sz="6000" dirty="0">
                <a:solidFill>
                  <a:schemeClr val="bg1"/>
                </a:solidFill>
                <a:latin typeface="Austin Cyr Bold" panose="02020803070702030403" pitchFamily="18" charset="-52"/>
              </a:rPr>
              <a:t>НОВОСТЕЙ </a:t>
            </a:r>
          </a:p>
        </p:txBody>
      </p:sp>
    </p:spTree>
    <p:extLst>
      <p:ext uri="{BB962C8B-B14F-4D97-AF65-F5344CB8AC3E}">
        <p14:creationId xmlns:p14="http://schemas.microsoft.com/office/powerpoint/2010/main" val="175560884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7887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Рисунок 24">
            <a:extLst>
              <a:ext uri="{FF2B5EF4-FFF2-40B4-BE49-F238E27FC236}">
                <a16:creationId xmlns:a16="http://schemas.microsoft.com/office/drawing/2014/main" id="{357B95CF-BBF8-46A3-B202-989EBBC7068E}"/>
              </a:ext>
            </a:extLst>
          </p:cNvPr>
          <p:cNvSpPr/>
          <p:nvPr/>
        </p:nvSpPr>
        <p:spPr>
          <a:xfrm flipH="1">
            <a:off x="2129768" y="247510"/>
            <a:ext cx="10351005" cy="11827919"/>
          </a:xfrm>
          <a:custGeom>
            <a:avLst/>
            <a:gdLst>
              <a:gd name="connsiteX0" fmla="*/ 3071146 w 7414059"/>
              <a:gd name="connsiteY0" fmla="*/ 9899 h 8604433"/>
              <a:gd name="connsiteX1" fmla="*/ 2203066 w 7414059"/>
              <a:gd name="connsiteY1" fmla="*/ 272427 h 8604433"/>
              <a:gd name="connsiteX2" fmla="*/ 1622955 w 7414059"/>
              <a:gd name="connsiteY2" fmla="*/ 572198 h 8604433"/>
              <a:gd name="connsiteX3" fmla="*/ 914850 w 7414059"/>
              <a:gd name="connsiteY3" fmla="*/ 1095213 h 8604433"/>
              <a:gd name="connsiteX4" fmla="*/ 308002 w 7414059"/>
              <a:gd name="connsiteY4" fmla="*/ 1887055 h 8604433"/>
              <a:gd name="connsiteX5" fmla="*/ 25700 w 7414059"/>
              <a:gd name="connsiteY5" fmla="*/ 2576989 h 8604433"/>
              <a:gd name="connsiteX6" fmla="*/ 7460 w 7414059"/>
              <a:gd name="connsiteY6" fmla="*/ 2657951 h 8604433"/>
              <a:gd name="connsiteX7" fmla="*/ 1869 w 7414059"/>
              <a:gd name="connsiteY7" fmla="*/ 2849585 h 8604433"/>
              <a:gd name="connsiteX8" fmla="*/ 56104 w 7414059"/>
              <a:gd name="connsiteY8" fmla="*/ 3338989 h 8604433"/>
              <a:gd name="connsiteX9" fmla="*/ 108311 w 7414059"/>
              <a:gd name="connsiteY9" fmla="*/ 3505676 h 8604433"/>
              <a:gd name="connsiteX10" fmla="*/ 184701 w 7414059"/>
              <a:gd name="connsiteY10" fmla="*/ 3653809 h 8604433"/>
              <a:gd name="connsiteX11" fmla="*/ 245633 w 7414059"/>
              <a:gd name="connsiteY11" fmla="*/ 3744801 h 8604433"/>
              <a:gd name="connsiteX12" fmla="*/ 351217 w 7414059"/>
              <a:gd name="connsiteY12" fmla="*/ 3837213 h 8604433"/>
              <a:gd name="connsiteX13" fmla="*/ 675934 w 7414059"/>
              <a:gd name="connsiteY13" fmla="*/ 4023560 h 8604433"/>
              <a:gd name="connsiteX14" fmla="*/ 1027643 w 7414059"/>
              <a:gd name="connsiteY14" fmla="*/ 4092140 h 8604433"/>
              <a:gd name="connsiteX15" fmla="*/ 1746752 w 7414059"/>
              <a:gd name="connsiteY15" fmla="*/ 4034723 h 8604433"/>
              <a:gd name="connsiteX16" fmla="*/ 1819666 w 7414059"/>
              <a:gd name="connsiteY16" fmla="*/ 4015264 h 8604433"/>
              <a:gd name="connsiteX17" fmla="*/ 1821590 w 7414059"/>
              <a:gd name="connsiteY17" fmla="*/ 4050982 h 8604433"/>
              <a:gd name="connsiteX18" fmla="*/ 1835496 w 7414059"/>
              <a:gd name="connsiteY18" fmla="*/ 4115276 h 8604433"/>
              <a:gd name="connsiteX19" fmla="*/ 1853746 w 7414059"/>
              <a:gd name="connsiteY19" fmla="*/ 4143851 h 8604433"/>
              <a:gd name="connsiteX20" fmla="*/ 1800263 w 7414059"/>
              <a:gd name="connsiteY20" fmla="*/ 4201782 h 8604433"/>
              <a:gd name="connsiteX21" fmla="*/ 1556833 w 7414059"/>
              <a:gd name="connsiteY21" fmla="*/ 4532919 h 8604433"/>
              <a:gd name="connsiteX22" fmla="*/ 1307087 w 7414059"/>
              <a:gd name="connsiteY22" fmla="*/ 5101114 h 8604433"/>
              <a:gd name="connsiteX23" fmla="*/ 1289580 w 7414059"/>
              <a:gd name="connsiteY23" fmla="*/ 5163026 h 8604433"/>
              <a:gd name="connsiteX24" fmla="*/ 1290685 w 7414059"/>
              <a:gd name="connsiteY24" fmla="*/ 5534501 h 8604433"/>
              <a:gd name="connsiteX25" fmla="*/ 1342520 w 7414059"/>
              <a:gd name="connsiteY25" fmla="*/ 6266069 h 8604433"/>
              <a:gd name="connsiteX26" fmla="*/ 1462621 w 7414059"/>
              <a:gd name="connsiteY26" fmla="*/ 6636611 h 8604433"/>
              <a:gd name="connsiteX27" fmla="*/ 2233308 w 7414059"/>
              <a:gd name="connsiteY27" fmla="*/ 7398553 h 8604433"/>
              <a:gd name="connsiteX28" fmla="*/ 2457145 w 7414059"/>
              <a:gd name="connsiteY28" fmla="*/ 7520750 h 8604433"/>
              <a:gd name="connsiteX29" fmla="*/ 2638739 w 7414059"/>
              <a:gd name="connsiteY29" fmla="*/ 7606942 h 8604433"/>
              <a:gd name="connsiteX30" fmla="*/ 3385080 w 7414059"/>
              <a:gd name="connsiteY30" fmla="*/ 7825255 h 8604433"/>
              <a:gd name="connsiteX31" fmla="*/ 4199468 w 7414059"/>
              <a:gd name="connsiteY31" fmla="*/ 7852801 h 8604433"/>
              <a:gd name="connsiteX32" fmla="*/ 4982747 w 7414059"/>
              <a:gd name="connsiteY32" fmla="*/ 7675483 h 8604433"/>
              <a:gd name="connsiteX33" fmla="*/ 5485343 w 7414059"/>
              <a:gd name="connsiteY33" fmla="*/ 7418785 h 8604433"/>
              <a:gd name="connsiteX34" fmla="*/ 5635409 w 7414059"/>
              <a:gd name="connsiteY34" fmla="*/ 7317048 h 8604433"/>
              <a:gd name="connsiteX35" fmla="*/ 5714810 w 7414059"/>
              <a:gd name="connsiteY35" fmla="*/ 7223437 h 8604433"/>
              <a:gd name="connsiteX36" fmla="*/ 5729955 w 7414059"/>
              <a:gd name="connsiteY36" fmla="*/ 7253764 h 8604433"/>
              <a:gd name="connsiteX37" fmla="*/ 5744232 w 7414059"/>
              <a:gd name="connsiteY37" fmla="*/ 7306151 h 8604433"/>
              <a:gd name="connsiteX38" fmla="*/ 5728221 w 7414059"/>
              <a:gd name="connsiteY38" fmla="*/ 7377589 h 8604433"/>
              <a:gd name="connsiteX39" fmla="*/ 5799439 w 7414059"/>
              <a:gd name="connsiteY39" fmla="*/ 8096726 h 8604433"/>
              <a:gd name="connsiteX40" fmla="*/ 6376864 w 7414059"/>
              <a:gd name="connsiteY40" fmla="*/ 8563223 h 8604433"/>
              <a:gd name="connsiteX41" fmla="*/ 6499108 w 7414059"/>
              <a:gd name="connsiteY41" fmla="*/ 8592484 h 8604433"/>
              <a:gd name="connsiteX42" fmla="*/ 6862848 w 7414059"/>
              <a:gd name="connsiteY42" fmla="*/ 8576386 h 8604433"/>
              <a:gd name="connsiteX43" fmla="*/ 7241001 w 7414059"/>
              <a:gd name="connsiteY43" fmla="*/ 8345005 h 8604433"/>
              <a:gd name="connsiteX44" fmla="*/ 7376817 w 7414059"/>
              <a:gd name="connsiteY44" fmla="*/ 7589692 h 8604433"/>
              <a:gd name="connsiteX45" fmla="*/ 7326659 w 7414059"/>
              <a:gd name="connsiteY45" fmla="*/ 7466047 h 8604433"/>
              <a:gd name="connsiteX46" fmla="*/ 7280805 w 7414059"/>
              <a:gd name="connsiteY46" fmla="*/ 7385028 h 8604433"/>
              <a:gd name="connsiteX47" fmla="*/ 6805441 w 7414059"/>
              <a:gd name="connsiteY47" fmla="*/ 6967376 h 8604433"/>
              <a:gd name="connsiteX48" fmla="*/ 6516872 w 7414059"/>
              <a:gd name="connsiteY48" fmla="*/ 6886680 h 8604433"/>
              <a:gd name="connsiteX49" fmla="*/ 6448273 w 7414059"/>
              <a:gd name="connsiteY49" fmla="*/ 6883985 h 8604433"/>
              <a:gd name="connsiteX50" fmla="*/ 6419583 w 7414059"/>
              <a:gd name="connsiteY50" fmla="*/ 6851304 h 8604433"/>
              <a:gd name="connsiteX51" fmla="*/ 6244114 w 7414059"/>
              <a:gd name="connsiteY51" fmla="*/ 6749073 h 8604433"/>
              <a:gd name="connsiteX52" fmla="*/ 6207557 w 7414059"/>
              <a:gd name="connsiteY52" fmla="*/ 6737376 h 8604433"/>
              <a:gd name="connsiteX53" fmla="*/ 6212377 w 7414059"/>
              <a:gd name="connsiteY53" fmla="*/ 6721726 h 8604433"/>
              <a:gd name="connsiteX54" fmla="*/ 6252296 w 7414059"/>
              <a:gd name="connsiteY54" fmla="*/ 6626752 h 8604433"/>
              <a:gd name="connsiteX55" fmla="*/ 6386074 w 7414059"/>
              <a:gd name="connsiteY55" fmla="*/ 5815489 h 8604433"/>
              <a:gd name="connsiteX56" fmla="*/ 6395076 w 7414059"/>
              <a:gd name="connsiteY56" fmla="*/ 5391626 h 8604433"/>
              <a:gd name="connsiteX57" fmla="*/ 6401439 w 7414059"/>
              <a:gd name="connsiteY57" fmla="*/ 5124926 h 8604433"/>
              <a:gd name="connsiteX58" fmla="*/ 6381598 w 7414059"/>
              <a:gd name="connsiteY58" fmla="*/ 5037211 h 8604433"/>
              <a:gd name="connsiteX59" fmla="*/ 6162828 w 7414059"/>
              <a:gd name="connsiteY59" fmla="*/ 4553426 h 8604433"/>
              <a:gd name="connsiteX60" fmla="*/ 6072292 w 7414059"/>
              <a:gd name="connsiteY60" fmla="*/ 4401026 h 8604433"/>
              <a:gd name="connsiteX61" fmla="*/ 5700999 w 7414059"/>
              <a:gd name="connsiteY61" fmla="*/ 4031104 h 8604433"/>
              <a:gd name="connsiteX62" fmla="*/ 4732868 w 7414059"/>
              <a:gd name="connsiteY62" fmla="*/ 3590611 h 8604433"/>
              <a:gd name="connsiteX63" fmla="*/ 3885143 w 7414059"/>
              <a:gd name="connsiteY63" fmla="*/ 3478778 h 8604433"/>
              <a:gd name="connsiteX64" fmla="*/ 3127905 w 7414059"/>
              <a:gd name="connsiteY64" fmla="*/ 3554301 h 8604433"/>
              <a:gd name="connsiteX65" fmla="*/ 3092187 w 7414059"/>
              <a:gd name="connsiteY65" fmla="*/ 3564226 h 8604433"/>
              <a:gd name="connsiteX66" fmla="*/ 3075518 w 7414059"/>
              <a:gd name="connsiteY66" fmla="*/ 3568875 h 8604433"/>
              <a:gd name="connsiteX67" fmla="*/ 3075518 w 7414059"/>
              <a:gd name="connsiteY67" fmla="*/ 3540347 h 8604433"/>
              <a:gd name="connsiteX68" fmla="*/ 3049696 w 7414059"/>
              <a:gd name="connsiteY68" fmla="*/ 3491503 h 8604433"/>
              <a:gd name="connsiteX69" fmla="*/ 3033379 w 7414059"/>
              <a:gd name="connsiteY69" fmla="*/ 3464624 h 8604433"/>
              <a:gd name="connsiteX70" fmla="*/ 3673212 w 7414059"/>
              <a:gd name="connsiteY70" fmla="*/ 2943701 h 8604433"/>
              <a:gd name="connsiteX71" fmla="*/ 3870884 w 7414059"/>
              <a:gd name="connsiteY71" fmla="*/ 2763565 h 8604433"/>
              <a:gd name="connsiteX72" fmla="*/ 4008282 w 7414059"/>
              <a:gd name="connsiteY72" fmla="*/ 2625452 h 8604433"/>
              <a:gd name="connsiteX73" fmla="*/ 4121782 w 7414059"/>
              <a:gd name="connsiteY73" fmla="*/ 2491264 h 8604433"/>
              <a:gd name="connsiteX74" fmla="*/ 4571486 w 7414059"/>
              <a:gd name="connsiteY74" fmla="*/ 1742199 h 8604433"/>
              <a:gd name="connsiteX75" fmla="*/ 4619120 w 7414059"/>
              <a:gd name="connsiteY75" fmla="*/ 1632928 h 8604433"/>
              <a:gd name="connsiteX76" fmla="*/ 4718314 w 7414059"/>
              <a:gd name="connsiteY76" fmla="*/ 1219676 h 8604433"/>
              <a:gd name="connsiteX77" fmla="*/ 4675270 w 7414059"/>
              <a:gd name="connsiteY77" fmla="*/ 786292 h 8604433"/>
              <a:gd name="connsiteX78" fmla="*/ 4328056 w 7414059"/>
              <a:gd name="connsiteY78" fmla="*/ 275675 h 8604433"/>
              <a:gd name="connsiteX79" fmla="*/ 3993376 w 7414059"/>
              <a:gd name="connsiteY79" fmla="*/ 152031 h 8604433"/>
              <a:gd name="connsiteX80" fmla="*/ 3853025 w 7414059"/>
              <a:gd name="connsiteY80" fmla="*/ 112417 h 8604433"/>
              <a:gd name="connsiteX81" fmla="*/ 3527955 w 7414059"/>
              <a:gd name="connsiteY81" fmla="*/ 18148 h 8604433"/>
              <a:gd name="connsiteX82" fmla="*/ 3071146 w 7414059"/>
              <a:gd name="connsiteY82" fmla="*/ 9899 h 8604433"/>
              <a:gd name="connsiteX83" fmla="*/ 3368412 w 7414059"/>
              <a:gd name="connsiteY83" fmla="*/ 69116 h 8604433"/>
              <a:gd name="connsiteX84" fmla="*/ 3411274 w 7414059"/>
              <a:gd name="connsiteY84" fmla="*/ 69116 h 8604433"/>
              <a:gd name="connsiteX85" fmla="*/ 3389843 w 7414059"/>
              <a:gd name="connsiteY85" fmla="*/ 64982 h 8604433"/>
              <a:gd name="connsiteX86" fmla="*/ 3368412 w 7414059"/>
              <a:gd name="connsiteY86" fmla="*/ 69116 h 8604433"/>
              <a:gd name="connsiteX87" fmla="*/ 3242939 w 7414059"/>
              <a:gd name="connsiteY87" fmla="*/ 80251 h 8604433"/>
              <a:gd name="connsiteX88" fmla="*/ 3331902 w 7414059"/>
              <a:gd name="connsiteY88" fmla="*/ 75412 h 8604433"/>
              <a:gd name="connsiteX89" fmla="*/ 3291983 w 7414059"/>
              <a:gd name="connsiteY89" fmla="*/ 71917 h 8604433"/>
              <a:gd name="connsiteX90" fmla="*/ 3242939 w 7414059"/>
              <a:gd name="connsiteY90" fmla="*/ 80251 h 8604433"/>
              <a:gd name="connsiteX91" fmla="*/ 3368412 w 7414059"/>
              <a:gd name="connsiteY91" fmla="*/ 102901 h 8604433"/>
              <a:gd name="connsiteX92" fmla="*/ 3304118 w 7414059"/>
              <a:gd name="connsiteY92" fmla="*/ 120656 h 8604433"/>
              <a:gd name="connsiteX93" fmla="*/ 3362354 w 7414059"/>
              <a:gd name="connsiteY93" fmla="*/ 118751 h 8604433"/>
              <a:gd name="connsiteX94" fmla="*/ 3532718 w 7414059"/>
              <a:gd name="connsiteY94" fmla="*/ 101158 h 8604433"/>
              <a:gd name="connsiteX95" fmla="*/ 3651780 w 7414059"/>
              <a:gd name="connsiteY95" fmla="*/ 93891 h 8604433"/>
              <a:gd name="connsiteX96" fmla="*/ 3542243 w 7414059"/>
              <a:gd name="connsiteY96" fmla="*/ 93729 h 8604433"/>
              <a:gd name="connsiteX97" fmla="*/ 3368412 w 7414059"/>
              <a:gd name="connsiteY97" fmla="*/ 102901 h 8604433"/>
              <a:gd name="connsiteX98" fmla="*/ 2694518 w 7414059"/>
              <a:gd name="connsiteY98" fmla="*/ 148355 h 8604433"/>
              <a:gd name="connsiteX99" fmla="*/ 2675468 w 7414059"/>
              <a:gd name="connsiteY99" fmla="*/ 160842 h 8604433"/>
              <a:gd name="connsiteX100" fmla="*/ 2751668 w 7414059"/>
              <a:gd name="connsiteY100" fmla="*/ 134067 h 8604433"/>
              <a:gd name="connsiteX101" fmla="*/ 2749287 w 7414059"/>
              <a:gd name="connsiteY101" fmla="*/ 129648 h 8604433"/>
              <a:gd name="connsiteX102" fmla="*/ 2694518 w 7414059"/>
              <a:gd name="connsiteY102" fmla="*/ 148355 h 8604433"/>
              <a:gd name="connsiteX103" fmla="*/ 2911288 w 7414059"/>
              <a:gd name="connsiteY103" fmla="*/ 160480 h 8604433"/>
              <a:gd name="connsiteX104" fmla="*/ 2812266 w 7414059"/>
              <a:gd name="connsiteY104" fmla="*/ 192836 h 8604433"/>
              <a:gd name="connsiteX105" fmla="*/ 3054706 w 7414059"/>
              <a:gd name="connsiteY105" fmla="*/ 134010 h 8604433"/>
              <a:gd name="connsiteX106" fmla="*/ 2911288 w 7414059"/>
              <a:gd name="connsiteY106" fmla="*/ 160480 h 8604433"/>
              <a:gd name="connsiteX107" fmla="*/ 3554149 w 7414059"/>
              <a:gd name="connsiteY107" fmla="*/ 136001 h 8604433"/>
              <a:gd name="connsiteX108" fmla="*/ 3625587 w 7414059"/>
              <a:gd name="connsiteY108" fmla="*/ 136001 h 8604433"/>
              <a:gd name="connsiteX109" fmla="*/ 3589868 w 7414059"/>
              <a:gd name="connsiteY109" fmla="*/ 132267 h 8604433"/>
              <a:gd name="connsiteX110" fmla="*/ 3554149 w 7414059"/>
              <a:gd name="connsiteY110" fmla="*/ 136001 h 8604433"/>
              <a:gd name="connsiteX111" fmla="*/ 3430324 w 7414059"/>
              <a:gd name="connsiteY111" fmla="*/ 145154 h 8604433"/>
              <a:gd name="connsiteX112" fmla="*/ 3463662 w 7414059"/>
              <a:gd name="connsiteY112" fmla="*/ 145154 h 8604433"/>
              <a:gd name="connsiteX113" fmla="*/ 3446993 w 7414059"/>
              <a:gd name="connsiteY113" fmla="*/ 140801 h 8604433"/>
              <a:gd name="connsiteX114" fmla="*/ 3430324 w 7414059"/>
              <a:gd name="connsiteY114" fmla="*/ 145154 h 8604433"/>
              <a:gd name="connsiteX115" fmla="*/ 2994555 w 7414059"/>
              <a:gd name="connsiteY115" fmla="*/ 185969 h 8604433"/>
              <a:gd name="connsiteX116" fmla="*/ 2819067 w 7414059"/>
              <a:gd name="connsiteY116" fmla="*/ 237709 h 8604433"/>
              <a:gd name="connsiteX117" fmla="*/ 2708986 w 7414059"/>
              <a:gd name="connsiteY117" fmla="*/ 249444 h 8604433"/>
              <a:gd name="connsiteX118" fmla="*/ 2691241 w 7414059"/>
              <a:gd name="connsiteY118" fmla="*/ 236461 h 8604433"/>
              <a:gd name="connsiteX119" fmla="*/ 2741124 w 7414059"/>
              <a:gd name="connsiteY119" fmla="*/ 219897 h 8604433"/>
              <a:gd name="connsiteX120" fmla="*/ 2715073 w 7414059"/>
              <a:gd name="connsiteY120" fmla="*/ 216297 h 8604433"/>
              <a:gd name="connsiteX121" fmla="*/ 2647169 w 7414059"/>
              <a:gd name="connsiteY121" fmla="*/ 214420 h 8604433"/>
              <a:gd name="connsiteX122" fmla="*/ 2607459 w 7414059"/>
              <a:gd name="connsiteY122" fmla="*/ 216316 h 8604433"/>
              <a:gd name="connsiteX123" fmla="*/ 2570226 w 7414059"/>
              <a:gd name="connsiteY123" fmla="*/ 201066 h 8604433"/>
              <a:gd name="connsiteX124" fmla="*/ 2318280 w 7414059"/>
              <a:gd name="connsiteY124" fmla="*/ 279743 h 8604433"/>
              <a:gd name="connsiteX125" fmla="*/ 2103968 w 7414059"/>
              <a:gd name="connsiteY125" fmla="*/ 382260 h 8604433"/>
              <a:gd name="connsiteX126" fmla="*/ 2219030 w 7414059"/>
              <a:gd name="connsiteY126" fmla="*/ 338207 h 8604433"/>
              <a:gd name="connsiteX127" fmla="*/ 2264026 w 7414059"/>
              <a:gd name="connsiteY127" fmla="*/ 339445 h 8604433"/>
              <a:gd name="connsiteX128" fmla="*/ 1969465 w 7414059"/>
              <a:gd name="connsiteY128" fmla="*/ 481492 h 8604433"/>
              <a:gd name="connsiteX129" fmla="*/ 1999193 w 7414059"/>
              <a:gd name="connsiteY129" fmla="*/ 443392 h 8604433"/>
              <a:gd name="connsiteX130" fmla="*/ 2037293 w 7414059"/>
              <a:gd name="connsiteY130" fmla="*/ 419046 h 8604433"/>
              <a:gd name="connsiteX131" fmla="*/ 1858699 w 7414059"/>
              <a:gd name="connsiteY131" fmla="*/ 512372 h 8604433"/>
              <a:gd name="connsiteX132" fmla="*/ 1722968 w 7414059"/>
              <a:gd name="connsiteY132" fmla="*/ 592887 h 8604433"/>
              <a:gd name="connsiteX133" fmla="*/ 1823895 w 7414059"/>
              <a:gd name="connsiteY133" fmla="*/ 543576 h 8604433"/>
              <a:gd name="connsiteX134" fmla="*/ 1929632 w 7414059"/>
              <a:gd name="connsiteY134" fmla="*/ 494474 h 8604433"/>
              <a:gd name="connsiteX135" fmla="*/ 1870405 w 7414059"/>
              <a:gd name="connsiteY135" fmla="*/ 548281 h 8604433"/>
              <a:gd name="connsiteX136" fmla="*/ 1893884 w 7414059"/>
              <a:gd name="connsiteY136" fmla="*/ 546690 h 8604433"/>
              <a:gd name="connsiteX137" fmla="*/ 1977209 w 7414059"/>
              <a:gd name="connsiteY137" fmla="*/ 513486 h 8604433"/>
              <a:gd name="connsiteX138" fmla="*/ 1845145 w 7414059"/>
              <a:gd name="connsiteY138" fmla="*/ 605774 h 8604433"/>
              <a:gd name="connsiteX139" fmla="*/ 1713443 w 7414059"/>
              <a:gd name="connsiteY139" fmla="*/ 656371 h 8604433"/>
              <a:gd name="connsiteX140" fmla="*/ 1730112 w 7414059"/>
              <a:gd name="connsiteY140" fmla="*/ 636892 h 8604433"/>
              <a:gd name="connsiteX141" fmla="*/ 1706680 w 7414059"/>
              <a:gd name="connsiteY141" fmla="*/ 642988 h 8604433"/>
              <a:gd name="connsiteX142" fmla="*/ 1656293 w 7414059"/>
              <a:gd name="connsiteY142" fmla="*/ 649198 h 8604433"/>
              <a:gd name="connsiteX143" fmla="*/ 1671942 w 7414059"/>
              <a:gd name="connsiteY143" fmla="*/ 629920 h 8604433"/>
              <a:gd name="connsiteX144" fmla="*/ 1682353 w 7414059"/>
              <a:gd name="connsiteY144" fmla="*/ 618671 h 8604433"/>
              <a:gd name="connsiteX145" fmla="*/ 1612059 w 7414059"/>
              <a:gd name="connsiteY145" fmla="*/ 654513 h 8604433"/>
              <a:gd name="connsiteX146" fmla="*/ 1563557 w 7414059"/>
              <a:gd name="connsiteY146" fmla="*/ 698776 h 8604433"/>
              <a:gd name="connsiteX147" fmla="*/ 1580093 w 7414059"/>
              <a:gd name="connsiteY147" fmla="*/ 709701 h 8604433"/>
              <a:gd name="connsiteX148" fmla="*/ 1439027 w 7414059"/>
              <a:gd name="connsiteY148" fmla="*/ 795817 h 8604433"/>
              <a:gd name="connsiteX149" fmla="*/ 1439599 w 7414059"/>
              <a:gd name="connsiteY149" fmla="*/ 767746 h 8604433"/>
              <a:gd name="connsiteX150" fmla="*/ 1451505 w 7414059"/>
              <a:gd name="connsiteY150" fmla="*/ 754926 h 8604433"/>
              <a:gd name="connsiteX151" fmla="*/ 1437351 w 7414059"/>
              <a:gd name="connsiteY151" fmla="*/ 763032 h 8604433"/>
              <a:gd name="connsiteX152" fmla="*/ 1251480 w 7414059"/>
              <a:gd name="connsiteY152" fmla="*/ 889466 h 8604433"/>
              <a:gd name="connsiteX153" fmla="*/ 977179 w 7414059"/>
              <a:gd name="connsiteY153" fmla="*/ 1117349 h 8604433"/>
              <a:gd name="connsiteX154" fmla="*/ 953367 w 7414059"/>
              <a:gd name="connsiteY154" fmla="*/ 1155163 h 8604433"/>
              <a:gd name="connsiteX155" fmla="*/ 813666 w 7414059"/>
              <a:gd name="connsiteY155" fmla="*/ 1319689 h 8604433"/>
              <a:gd name="connsiteX156" fmla="*/ 792558 w 7414059"/>
              <a:gd name="connsiteY156" fmla="*/ 1309392 h 8604433"/>
              <a:gd name="connsiteX157" fmla="*/ 782252 w 7414059"/>
              <a:gd name="connsiteY157" fmla="*/ 1299086 h 8604433"/>
              <a:gd name="connsiteX158" fmla="*/ 713644 w 7414059"/>
              <a:gd name="connsiteY158" fmla="*/ 1380563 h 8604433"/>
              <a:gd name="connsiteX159" fmla="*/ 643130 w 7414059"/>
              <a:gd name="connsiteY159" fmla="*/ 1475003 h 8604433"/>
              <a:gd name="connsiteX160" fmla="*/ 526363 w 7414059"/>
              <a:gd name="connsiteY160" fmla="*/ 1658626 h 8604433"/>
              <a:gd name="connsiteX161" fmla="*/ 333948 w 7414059"/>
              <a:gd name="connsiteY161" fmla="*/ 1972189 h 8604433"/>
              <a:gd name="connsiteX162" fmla="*/ 427665 w 7414059"/>
              <a:gd name="connsiteY162" fmla="*/ 1832820 h 8604433"/>
              <a:gd name="connsiteX163" fmla="*/ 657875 w 7414059"/>
              <a:gd name="connsiteY163" fmla="*/ 1511446 h 8604433"/>
              <a:gd name="connsiteX164" fmla="*/ 594714 w 7414059"/>
              <a:gd name="connsiteY164" fmla="*/ 1634014 h 8604433"/>
              <a:gd name="connsiteX165" fmla="*/ 468822 w 7414059"/>
              <a:gd name="connsiteY165" fmla="*/ 1824514 h 8604433"/>
              <a:gd name="connsiteX166" fmla="*/ 303811 w 7414059"/>
              <a:gd name="connsiteY166" fmla="*/ 2072164 h 8604433"/>
              <a:gd name="connsiteX167" fmla="*/ 294220 w 7414059"/>
              <a:gd name="connsiteY167" fmla="*/ 2060734 h 8604433"/>
              <a:gd name="connsiteX168" fmla="*/ 242804 w 7414059"/>
              <a:gd name="connsiteY168" fmla="*/ 2140744 h 8604433"/>
              <a:gd name="connsiteX169" fmla="*/ 223239 w 7414059"/>
              <a:gd name="connsiteY169" fmla="*/ 2208781 h 8604433"/>
              <a:gd name="connsiteX170" fmla="*/ 223268 w 7414059"/>
              <a:gd name="connsiteY170" fmla="*/ 2258206 h 8604433"/>
              <a:gd name="connsiteX171" fmla="*/ 209466 w 7414059"/>
              <a:gd name="connsiteY171" fmla="*/ 2291239 h 8604433"/>
              <a:gd name="connsiteX172" fmla="*/ 223268 w 7414059"/>
              <a:gd name="connsiteY172" fmla="*/ 2291239 h 8604433"/>
              <a:gd name="connsiteX173" fmla="*/ 185778 w 7414059"/>
              <a:gd name="connsiteY173" fmla="*/ 2433133 h 8604433"/>
              <a:gd name="connsiteX174" fmla="*/ 179224 w 7414059"/>
              <a:gd name="connsiteY174" fmla="*/ 2486501 h 8604433"/>
              <a:gd name="connsiteX175" fmla="*/ 235555 w 7414059"/>
              <a:gd name="connsiteY175" fmla="*/ 2372201 h 8604433"/>
              <a:gd name="connsiteX176" fmla="*/ 236308 w 7414059"/>
              <a:gd name="connsiteY176" fmla="*/ 2399024 h 8604433"/>
              <a:gd name="connsiteX177" fmla="*/ 227211 w 7414059"/>
              <a:gd name="connsiteY177" fmla="*/ 2444267 h 8604433"/>
              <a:gd name="connsiteX178" fmla="*/ 226821 w 7414059"/>
              <a:gd name="connsiteY178" fmla="*/ 2462689 h 8604433"/>
              <a:gd name="connsiteX179" fmla="*/ 313089 w 7414059"/>
              <a:gd name="connsiteY179" fmla="*/ 2304145 h 8604433"/>
              <a:gd name="connsiteX180" fmla="*/ 345550 w 7414059"/>
              <a:gd name="connsiteY180" fmla="*/ 2207628 h 8604433"/>
              <a:gd name="connsiteX181" fmla="*/ 308507 w 7414059"/>
              <a:gd name="connsiteY181" fmla="*/ 2276951 h 8604433"/>
              <a:gd name="connsiteX182" fmla="*/ 305583 w 7414059"/>
              <a:gd name="connsiteY182" fmla="*/ 2246757 h 8604433"/>
              <a:gd name="connsiteX183" fmla="*/ 445553 w 7414059"/>
              <a:gd name="connsiteY183" fmla="*/ 1973475 h 8604433"/>
              <a:gd name="connsiteX184" fmla="*/ 684583 w 7414059"/>
              <a:gd name="connsiteY184" fmla="*/ 1648206 h 8604433"/>
              <a:gd name="connsiteX185" fmla="*/ 589018 w 7414059"/>
              <a:gd name="connsiteY185" fmla="*/ 1819751 h 8604433"/>
              <a:gd name="connsiteX186" fmla="*/ 438666 w 7414059"/>
              <a:gd name="connsiteY186" fmla="*/ 2057857 h 8604433"/>
              <a:gd name="connsiteX187" fmla="*/ 489777 w 7414059"/>
              <a:gd name="connsiteY187" fmla="*/ 1988372 h 8604433"/>
              <a:gd name="connsiteX188" fmla="*/ 804102 w 7414059"/>
              <a:gd name="connsiteY188" fmla="*/ 1572101 h 8604433"/>
              <a:gd name="connsiteX189" fmla="*/ 1765164 w 7414059"/>
              <a:gd name="connsiteY189" fmla="*/ 750944 h 8604433"/>
              <a:gd name="connsiteX190" fmla="*/ 2675468 w 7414059"/>
              <a:gd name="connsiteY190" fmla="*/ 337645 h 8604433"/>
              <a:gd name="connsiteX191" fmla="*/ 2815962 w 7414059"/>
              <a:gd name="connsiteY191" fmla="*/ 281971 h 8604433"/>
              <a:gd name="connsiteX192" fmla="*/ 2799293 w 7414059"/>
              <a:gd name="connsiteY192" fmla="*/ 267551 h 8604433"/>
              <a:gd name="connsiteX193" fmla="*/ 2994555 w 7414059"/>
              <a:gd name="connsiteY193" fmla="*/ 200304 h 8604433"/>
              <a:gd name="connsiteX194" fmla="*/ 3108379 w 7414059"/>
              <a:gd name="connsiteY194" fmla="*/ 165662 h 8604433"/>
              <a:gd name="connsiteX195" fmla="*/ 2994555 w 7414059"/>
              <a:gd name="connsiteY195" fmla="*/ 185969 h 8604433"/>
              <a:gd name="connsiteX196" fmla="*/ 3412274 w 7414059"/>
              <a:gd name="connsiteY196" fmla="*/ 182264 h 8604433"/>
              <a:gd name="connsiteX197" fmla="*/ 2646893 w 7414059"/>
              <a:gd name="connsiteY197" fmla="*/ 379107 h 8604433"/>
              <a:gd name="connsiteX198" fmla="*/ 2075393 w 7414059"/>
              <a:gd name="connsiteY198" fmla="*/ 636454 h 8604433"/>
              <a:gd name="connsiteX199" fmla="*/ 1485862 w 7414059"/>
              <a:gd name="connsiteY199" fmla="*/ 978903 h 8604433"/>
              <a:gd name="connsiteX200" fmla="*/ 476109 w 7414059"/>
              <a:gd name="connsiteY200" fmla="*/ 2092557 h 8604433"/>
              <a:gd name="connsiteX201" fmla="*/ 369677 w 7414059"/>
              <a:gd name="connsiteY201" fmla="*/ 2270122 h 8604433"/>
              <a:gd name="connsiteX202" fmla="*/ 295153 w 7414059"/>
              <a:gd name="connsiteY202" fmla="*/ 2444982 h 8604433"/>
              <a:gd name="connsiteX203" fmla="*/ 131523 w 7414059"/>
              <a:gd name="connsiteY203" fmla="*/ 2906202 h 8604433"/>
              <a:gd name="connsiteX204" fmla="*/ 119245 w 7414059"/>
              <a:gd name="connsiteY204" fmla="*/ 3105626 h 8604433"/>
              <a:gd name="connsiteX205" fmla="*/ 119350 w 7414059"/>
              <a:gd name="connsiteY205" fmla="*/ 3248501 h 8604433"/>
              <a:gd name="connsiteX206" fmla="*/ 140229 w 7414059"/>
              <a:gd name="connsiteY206" fmla="*/ 3332731 h 8604433"/>
              <a:gd name="connsiteX207" fmla="*/ 279513 w 7414059"/>
              <a:gd name="connsiteY207" fmla="*/ 3638817 h 8604433"/>
              <a:gd name="connsiteX208" fmla="*/ 726036 w 7414059"/>
              <a:gd name="connsiteY208" fmla="*/ 3943455 h 8604433"/>
              <a:gd name="connsiteX209" fmla="*/ 762278 w 7414059"/>
              <a:gd name="connsiteY209" fmla="*/ 3970115 h 8604433"/>
              <a:gd name="connsiteX210" fmla="*/ 664275 w 7414059"/>
              <a:gd name="connsiteY210" fmla="*/ 3949122 h 8604433"/>
              <a:gd name="connsiteX211" fmla="*/ 424426 w 7414059"/>
              <a:gd name="connsiteY211" fmla="*/ 3830269 h 8604433"/>
              <a:gd name="connsiteX212" fmla="*/ 406138 w 7414059"/>
              <a:gd name="connsiteY212" fmla="*/ 3829612 h 8604433"/>
              <a:gd name="connsiteX213" fmla="*/ 1165755 w 7414059"/>
              <a:gd name="connsiteY213" fmla="*/ 4040829 h 8604433"/>
              <a:gd name="connsiteX214" fmla="*/ 1327680 w 7414059"/>
              <a:gd name="connsiteY214" fmla="*/ 4046201 h 8604433"/>
              <a:gd name="connsiteX215" fmla="*/ 1456115 w 7414059"/>
              <a:gd name="connsiteY215" fmla="*/ 4030409 h 8604433"/>
              <a:gd name="connsiteX216" fmla="*/ 1594228 w 7414059"/>
              <a:gd name="connsiteY216" fmla="*/ 4004262 h 8604433"/>
              <a:gd name="connsiteX217" fmla="*/ 1603905 w 7414059"/>
              <a:gd name="connsiteY217" fmla="*/ 3993899 h 8604433"/>
              <a:gd name="connsiteX218" fmla="*/ 1570568 w 7414059"/>
              <a:gd name="connsiteY218" fmla="*/ 3999386 h 8604433"/>
              <a:gd name="connsiteX219" fmla="*/ 1040330 w 7414059"/>
              <a:gd name="connsiteY219" fmla="*/ 4016845 h 8604433"/>
              <a:gd name="connsiteX220" fmla="*/ 1123236 w 7414059"/>
              <a:gd name="connsiteY220" fmla="*/ 4004663 h 8604433"/>
              <a:gd name="connsiteX221" fmla="*/ 1684868 w 7414059"/>
              <a:gd name="connsiteY221" fmla="*/ 3951780 h 8604433"/>
              <a:gd name="connsiteX222" fmla="*/ 1975914 w 7414059"/>
              <a:gd name="connsiteY222" fmla="*/ 3876885 h 8604433"/>
              <a:gd name="connsiteX223" fmla="*/ 2185997 w 7414059"/>
              <a:gd name="connsiteY223" fmla="*/ 3816182 h 8604433"/>
              <a:gd name="connsiteX224" fmla="*/ 2447401 w 7414059"/>
              <a:gd name="connsiteY224" fmla="*/ 3688213 h 8604433"/>
              <a:gd name="connsiteX225" fmla="*/ 2754268 w 7414059"/>
              <a:gd name="connsiteY225" fmla="*/ 3525212 h 8604433"/>
              <a:gd name="connsiteX226" fmla="*/ 2878093 w 7414059"/>
              <a:gd name="connsiteY226" fmla="*/ 3441773 h 8604433"/>
              <a:gd name="connsiteX227" fmla="*/ 3189589 w 7414059"/>
              <a:gd name="connsiteY227" fmla="*/ 3226794 h 8604433"/>
              <a:gd name="connsiteX228" fmla="*/ 3246330 w 7414059"/>
              <a:gd name="connsiteY228" fmla="*/ 3220603 h 8604433"/>
              <a:gd name="connsiteX229" fmla="*/ 3294593 w 7414059"/>
              <a:gd name="connsiteY229" fmla="*/ 3215297 h 8604433"/>
              <a:gd name="connsiteX230" fmla="*/ 4038495 w 7414059"/>
              <a:gd name="connsiteY230" fmla="*/ 2500065 h 8604433"/>
              <a:gd name="connsiteX231" fmla="*/ 4212431 w 7414059"/>
              <a:gd name="connsiteY231" fmla="*/ 2275599 h 8604433"/>
              <a:gd name="connsiteX232" fmla="*/ 4318664 w 7414059"/>
              <a:gd name="connsiteY232" fmla="*/ 2129314 h 8604433"/>
              <a:gd name="connsiteX233" fmla="*/ 4587012 w 7414059"/>
              <a:gd name="connsiteY233" fmla="*/ 1543526 h 8604433"/>
              <a:gd name="connsiteX234" fmla="*/ 4671279 w 7414059"/>
              <a:gd name="connsiteY234" fmla="*/ 1180671 h 8604433"/>
              <a:gd name="connsiteX235" fmla="*/ 4666679 w 7414059"/>
              <a:gd name="connsiteY235" fmla="*/ 994934 h 8604433"/>
              <a:gd name="connsiteX236" fmla="*/ 4655458 w 7414059"/>
              <a:gd name="connsiteY236" fmla="*/ 876779 h 8604433"/>
              <a:gd name="connsiteX237" fmla="*/ 4623302 w 7414059"/>
              <a:gd name="connsiteY237" fmla="*/ 780091 h 8604433"/>
              <a:gd name="connsiteX238" fmla="*/ 4302214 w 7414059"/>
              <a:gd name="connsiteY238" fmla="*/ 303984 h 8604433"/>
              <a:gd name="connsiteX239" fmla="*/ 4113562 w 7414059"/>
              <a:gd name="connsiteY239" fmla="*/ 230289 h 8604433"/>
              <a:gd name="connsiteX240" fmla="*/ 4008968 w 7414059"/>
              <a:gd name="connsiteY240" fmla="*/ 205514 h 8604433"/>
              <a:gd name="connsiteX241" fmla="*/ 3412274 w 7414059"/>
              <a:gd name="connsiteY241" fmla="*/ 182264 h 8604433"/>
              <a:gd name="connsiteX242" fmla="*/ 3094568 w 7414059"/>
              <a:gd name="connsiteY242" fmla="*/ 205267 h 8604433"/>
              <a:gd name="connsiteX243" fmla="*/ 3070755 w 7414059"/>
              <a:gd name="connsiteY243" fmla="*/ 212896 h 8604433"/>
              <a:gd name="connsiteX244" fmla="*/ 3089805 w 7414059"/>
              <a:gd name="connsiteY244" fmla="*/ 212896 h 8604433"/>
              <a:gd name="connsiteX245" fmla="*/ 3132668 w 7414059"/>
              <a:gd name="connsiteY245" fmla="*/ 205267 h 8604433"/>
              <a:gd name="connsiteX246" fmla="*/ 3156480 w 7414059"/>
              <a:gd name="connsiteY246" fmla="*/ 197637 h 8604433"/>
              <a:gd name="connsiteX247" fmla="*/ 3137430 w 7414059"/>
              <a:gd name="connsiteY247" fmla="*/ 197637 h 8604433"/>
              <a:gd name="connsiteX248" fmla="*/ 3094568 w 7414059"/>
              <a:gd name="connsiteY248" fmla="*/ 205267 h 8604433"/>
              <a:gd name="connsiteX249" fmla="*/ 2994555 w 7414059"/>
              <a:gd name="connsiteY249" fmla="*/ 228812 h 8604433"/>
              <a:gd name="connsiteX250" fmla="*/ 3023130 w 7414059"/>
              <a:gd name="connsiteY250" fmla="*/ 229746 h 8604433"/>
              <a:gd name="connsiteX251" fmla="*/ 3051705 w 7414059"/>
              <a:gd name="connsiteY251" fmla="*/ 216373 h 8604433"/>
              <a:gd name="connsiteX252" fmla="*/ 2994555 w 7414059"/>
              <a:gd name="connsiteY252" fmla="*/ 228812 h 8604433"/>
              <a:gd name="connsiteX253" fmla="*/ 3456023 w 7414059"/>
              <a:gd name="connsiteY253" fmla="*/ 233784 h 8604433"/>
              <a:gd name="connsiteX254" fmla="*/ 2623080 w 7414059"/>
              <a:gd name="connsiteY254" fmla="*/ 457365 h 8604433"/>
              <a:gd name="connsiteX255" fmla="*/ 2409054 w 7414059"/>
              <a:gd name="connsiteY255" fmla="*/ 539166 h 8604433"/>
              <a:gd name="connsiteX256" fmla="*/ 1870605 w 7414059"/>
              <a:gd name="connsiteY256" fmla="*/ 800455 h 8604433"/>
              <a:gd name="connsiteX257" fmla="*/ 1238736 w 7414059"/>
              <a:gd name="connsiteY257" fmla="*/ 1244251 h 8604433"/>
              <a:gd name="connsiteX258" fmla="*/ 915402 w 7414059"/>
              <a:gd name="connsiteY258" fmla="*/ 1595914 h 8604433"/>
              <a:gd name="connsiteX259" fmla="*/ 808474 w 7414059"/>
              <a:gd name="connsiteY259" fmla="*/ 1738856 h 8604433"/>
              <a:gd name="connsiteX260" fmla="*/ 515771 w 7414059"/>
              <a:gd name="connsiteY260" fmla="*/ 2147068 h 8604433"/>
              <a:gd name="connsiteX261" fmla="*/ 221973 w 7414059"/>
              <a:gd name="connsiteY261" fmla="*/ 2796064 h 8604433"/>
              <a:gd name="connsiteX262" fmla="*/ 175129 w 7414059"/>
              <a:gd name="connsiteY262" fmla="*/ 3096416 h 8604433"/>
              <a:gd name="connsiteX263" fmla="*/ 169185 w 7414059"/>
              <a:gd name="connsiteY263" fmla="*/ 3191351 h 8604433"/>
              <a:gd name="connsiteX264" fmla="*/ 188302 w 7414059"/>
              <a:gd name="connsiteY264" fmla="*/ 3305651 h 8604433"/>
              <a:gd name="connsiteX265" fmla="*/ 207409 w 7414059"/>
              <a:gd name="connsiteY265" fmla="*/ 3419951 h 8604433"/>
              <a:gd name="connsiteX266" fmla="*/ 257234 w 7414059"/>
              <a:gd name="connsiteY266" fmla="*/ 3518830 h 8604433"/>
              <a:gd name="connsiteX267" fmla="*/ 360171 w 7414059"/>
              <a:gd name="connsiteY267" fmla="*/ 3675250 h 8604433"/>
              <a:gd name="connsiteX268" fmla="*/ 822857 w 7414059"/>
              <a:gd name="connsiteY268" fmla="*/ 3934702 h 8604433"/>
              <a:gd name="connsiteX269" fmla="*/ 918107 w 7414059"/>
              <a:gd name="connsiteY269" fmla="*/ 3959743 h 8604433"/>
              <a:gd name="connsiteX270" fmla="*/ 1061304 w 7414059"/>
              <a:gd name="connsiteY270" fmla="*/ 3964991 h 8604433"/>
              <a:gd name="connsiteX271" fmla="*/ 1800606 w 7414059"/>
              <a:gd name="connsiteY271" fmla="*/ 3886419 h 8604433"/>
              <a:gd name="connsiteX272" fmla="*/ 2778309 w 7414059"/>
              <a:gd name="connsiteY272" fmla="*/ 3461442 h 8604433"/>
              <a:gd name="connsiteX273" fmla="*/ 3215069 w 7414059"/>
              <a:gd name="connsiteY273" fmla="*/ 3178302 h 8604433"/>
              <a:gd name="connsiteX274" fmla="*/ 3737629 w 7414059"/>
              <a:gd name="connsiteY274" fmla="*/ 2728160 h 8604433"/>
              <a:gd name="connsiteX275" fmla="*/ 4080291 w 7414059"/>
              <a:gd name="connsiteY275" fmla="*/ 2343626 h 8604433"/>
              <a:gd name="connsiteX276" fmla="*/ 4202316 w 7414059"/>
              <a:gd name="connsiteY276" fmla="*/ 2177510 h 8604433"/>
              <a:gd name="connsiteX277" fmla="*/ 4576534 w 7414059"/>
              <a:gd name="connsiteY277" fmla="*/ 1343501 h 8604433"/>
              <a:gd name="connsiteX278" fmla="*/ 4600242 w 7414059"/>
              <a:gd name="connsiteY278" fmla="*/ 1248251 h 8604433"/>
              <a:gd name="connsiteX279" fmla="*/ 4600451 w 7414059"/>
              <a:gd name="connsiteY279" fmla="*/ 1129189 h 8604433"/>
              <a:gd name="connsiteX280" fmla="*/ 4511078 w 7414059"/>
              <a:gd name="connsiteY280" fmla="*/ 677611 h 8604433"/>
              <a:gd name="connsiteX281" fmla="*/ 4461987 w 7414059"/>
              <a:gd name="connsiteY281" fmla="*/ 554644 h 8604433"/>
              <a:gd name="connsiteX282" fmla="*/ 4404551 w 7414059"/>
              <a:gd name="connsiteY282" fmla="*/ 491579 h 8604433"/>
              <a:gd name="connsiteX283" fmla="*/ 4304243 w 7414059"/>
              <a:gd name="connsiteY283" fmla="*/ 392976 h 8604433"/>
              <a:gd name="connsiteX284" fmla="*/ 4029770 w 7414059"/>
              <a:gd name="connsiteY284" fmla="*/ 255578 h 8604433"/>
              <a:gd name="connsiteX285" fmla="*/ 3947055 w 7414059"/>
              <a:gd name="connsiteY285" fmla="*/ 231308 h 8604433"/>
              <a:gd name="connsiteX286" fmla="*/ 3742268 w 7414059"/>
              <a:gd name="connsiteY286" fmla="*/ 228689 h 8604433"/>
              <a:gd name="connsiteX287" fmla="*/ 3456023 w 7414059"/>
              <a:gd name="connsiteY287" fmla="*/ 233784 h 8604433"/>
              <a:gd name="connsiteX288" fmla="*/ 3538719 w 7414059"/>
              <a:gd name="connsiteY288" fmla="*/ 321948 h 8604433"/>
              <a:gd name="connsiteX289" fmla="*/ 3547005 w 7414059"/>
              <a:gd name="connsiteY289" fmla="*/ 357667 h 8604433"/>
              <a:gd name="connsiteX290" fmla="*/ 3561293 w 7414059"/>
              <a:gd name="connsiteY290" fmla="*/ 344160 h 8604433"/>
              <a:gd name="connsiteX291" fmla="*/ 3567075 w 7414059"/>
              <a:gd name="connsiteY291" fmla="*/ 315585 h 8604433"/>
              <a:gd name="connsiteX292" fmla="*/ 3558664 w 7414059"/>
              <a:gd name="connsiteY292" fmla="*/ 300517 h 8604433"/>
              <a:gd name="connsiteX293" fmla="*/ 3538719 w 7414059"/>
              <a:gd name="connsiteY293" fmla="*/ 321948 h 8604433"/>
              <a:gd name="connsiteX294" fmla="*/ 3601574 w 7414059"/>
              <a:gd name="connsiteY294" fmla="*/ 311832 h 8604433"/>
              <a:gd name="connsiteX295" fmla="*/ 3627968 w 7414059"/>
              <a:gd name="connsiteY295" fmla="*/ 315595 h 8604433"/>
              <a:gd name="connsiteX296" fmla="*/ 3612890 w 7414059"/>
              <a:gd name="connsiteY296" fmla="*/ 300517 h 8604433"/>
              <a:gd name="connsiteX297" fmla="*/ 3601574 w 7414059"/>
              <a:gd name="connsiteY297" fmla="*/ 311832 h 8604433"/>
              <a:gd name="connsiteX298" fmla="*/ 3657210 w 7414059"/>
              <a:gd name="connsiteY298" fmla="*/ 331473 h 8604433"/>
              <a:gd name="connsiteX299" fmla="*/ 3657886 w 7414059"/>
              <a:gd name="connsiteY299" fmla="*/ 362429 h 8604433"/>
              <a:gd name="connsiteX300" fmla="*/ 3666068 w 7414059"/>
              <a:gd name="connsiteY300" fmla="*/ 343379 h 8604433"/>
              <a:gd name="connsiteX301" fmla="*/ 3666068 w 7414059"/>
              <a:gd name="connsiteY301" fmla="*/ 300517 h 8604433"/>
              <a:gd name="connsiteX302" fmla="*/ 3657210 w 7414059"/>
              <a:gd name="connsiteY302" fmla="*/ 331473 h 8604433"/>
              <a:gd name="connsiteX303" fmla="*/ 3742268 w 7414059"/>
              <a:gd name="connsiteY303" fmla="*/ 315366 h 8604433"/>
              <a:gd name="connsiteX304" fmla="*/ 3751793 w 7414059"/>
              <a:gd name="connsiteY304" fmla="*/ 324329 h 8604433"/>
              <a:gd name="connsiteX305" fmla="*/ 3761318 w 7414059"/>
              <a:gd name="connsiteY305" fmla="*/ 309480 h 8604433"/>
              <a:gd name="connsiteX306" fmla="*/ 3751793 w 7414059"/>
              <a:gd name="connsiteY306" fmla="*/ 300517 h 8604433"/>
              <a:gd name="connsiteX307" fmla="*/ 3742268 w 7414059"/>
              <a:gd name="connsiteY307" fmla="*/ 315366 h 8604433"/>
              <a:gd name="connsiteX308" fmla="*/ 3443469 w 7414059"/>
              <a:gd name="connsiteY308" fmla="*/ 331473 h 8604433"/>
              <a:gd name="connsiteX309" fmla="*/ 3445897 w 7414059"/>
              <a:gd name="connsiteY309" fmla="*/ 372630 h 8604433"/>
              <a:gd name="connsiteX310" fmla="*/ 3455975 w 7414059"/>
              <a:gd name="connsiteY310" fmla="*/ 310042 h 8604433"/>
              <a:gd name="connsiteX311" fmla="*/ 3443469 w 7414059"/>
              <a:gd name="connsiteY311" fmla="*/ 331473 h 8604433"/>
              <a:gd name="connsiteX312" fmla="*/ 3494618 w 7414059"/>
              <a:gd name="connsiteY312" fmla="*/ 320129 h 8604433"/>
              <a:gd name="connsiteX313" fmla="*/ 3504143 w 7414059"/>
              <a:gd name="connsiteY313" fmla="*/ 324329 h 8604433"/>
              <a:gd name="connsiteX314" fmla="*/ 3513668 w 7414059"/>
              <a:gd name="connsiteY314" fmla="*/ 314242 h 8604433"/>
              <a:gd name="connsiteX315" fmla="*/ 3504143 w 7414059"/>
              <a:gd name="connsiteY315" fmla="*/ 310042 h 8604433"/>
              <a:gd name="connsiteX316" fmla="*/ 3494618 w 7414059"/>
              <a:gd name="connsiteY316" fmla="*/ 320129 h 8604433"/>
              <a:gd name="connsiteX317" fmla="*/ 3784902 w 7414059"/>
              <a:gd name="connsiteY317" fmla="*/ 329806 h 8604433"/>
              <a:gd name="connsiteX318" fmla="*/ 3793474 w 7414059"/>
              <a:gd name="connsiteY318" fmla="*/ 356876 h 8604433"/>
              <a:gd name="connsiteX319" fmla="*/ 3800704 w 7414059"/>
              <a:gd name="connsiteY319" fmla="*/ 310042 h 8604433"/>
              <a:gd name="connsiteX320" fmla="*/ 3784902 w 7414059"/>
              <a:gd name="connsiteY320" fmla="*/ 329806 h 8604433"/>
              <a:gd name="connsiteX321" fmla="*/ 3839404 w 7414059"/>
              <a:gd name="connsiteY321" fmla="*/ 343036 h 8604433"/>
              <a:gd name="connsiteX322" fmla="*/ 3837946 w 7414059"/>
              <a:gd name="connsiteY322" fmla="*/ 372221 h 8604433"/>
              <a:gd name="connsiteX323" fmla="*/ 3851872 w 7414059"/>
              <a:gd name="connsiteY323" fmla="*/ 363029 h 8604433"/>
              <a:gd name="connsiteX324" fmla="*/ 3861035 w 7414059"/>
              <a:gd name="connsiteY324" fmla="*/ 333854 h 8604433"/>
              <a:gd name="connsiteX325" fmla="*/ 3839404 w 7414059"/>
              <a:gd name="connsiteY325" fmla="*/ 343036 h 8604433"/>
              <a:gd name="connsiteX326" fmla="*/ 3344599 w 7414059"/>
              <a:gd name="connsiteY326" fmla="*/ 335397 h 8604433"/>
              <a:gd name="connsiteX327" fmla="*/ 3343285 w 7414059"/>
              <a:gd name="connsiteY327" fmla="*/ 382136 h 8604433"/>
              <a:gd name="connsiteX328" fmla="*/ 3370650 w 7414059"/>
              <a:gd name="connsiteY328" fmla="*/ 345760 h 8604433"/>
              <a:gd name="connsiteX329" fmla="*/ 3344599 w 7414059"/>
              <a:gd name="connsiteY329" fmla="*/ 335397 h 8604433"/>
              <a:gd name="connsiteX330" fmla="*/ 3891496 w 7414059"/>
              <a:gd name="connsiteY330" fmla="*/ 335445 h 8604433"/>
              <a:gd name="connsiteX331" fmla="*/ 3885143 w 7414059"/>
              <a:gd name="connsiteY331" fmla="*/ 351637 h 8604433"/>
              <a:gd name="connsiteX332" fmla="*/ 3896411 w 7414059"/>
              <a:gd name="connsiteY332" fmla="*/ 350209 h 8604433"/>
              <a:gd name="connsiteX333" fmla="*/ 3902764 w 7414059"/>
              <a:gd name="connsiteY333" fmla="*/ 334016 h 8604433"/>
              <a:gd name="connsiteX334" fmla="*/ 3891496 w 7414059"/>
              <a:gd name="connsiteY334" fmla="*/ 335445 h 8604433"/>
              <a:gd name="connsiteX335" fmla="*/ 3291421 w 7414059"/>
              <a:gd name="connsiteY335" fmla="*/ 344970 h 8604433"/>
              <a:gd name="connsiteX336" fmla="*/ 3299355 w 7414059"/>
              <a:gd name="connsiteY336" fmla="*/ 367192 h 8604433"/>
              <a:gd name="connsiteX337" fmla="*/ 3313643 w 7414059"/>
              <a:gd name="connsiteY337" fmla="*/ 352904 h 8604433"/>
              <a:gd name="connsiteX338" fmla="*/ 3291421 w 7414059"/>
              <a:gd name="connsiteY338" fmla="*/ 344970 h 8604433"/>
              <a:gd name="connsiteX339" fmla="*/ 3585963 w 7414059"/>
              <a:gd name="connsiteY339" fmla="*/ 354114 h 8604433"/>
              <a:gd name="connsiteX340" fmla="*/ 3590868 w 7414059"/>
              <a:gd name="connsiteY340" fmla="*/ 382689 h 8604433"/>
              <a:gd name="connsiteX341" fmla="*/ 3601726 w 7414059"/>
              <a:gd name="connsiteY341" fmla="*/ 395767 h 8604433"/>
              <a:gd name="connsiteX342" fmla="*/ 3585610 w 7414059"/>
              <a:gd name="connsiteY342" fmla="*/ 395767 h 8604433"/>
              <a:gd name="connsiteX343" fmla="*/ 3572532 w 7414059"/>
              <a:gd name="connsiteY343" fmla="*/ 416455 h 8604433"/>
              <a:gd name="connsiteX344" fmla="*/ 3602441 w 7414059"/>
              <a:gd name="connsiteY344" fmla="*/ 417607 h 8604433"/>
              <a:gd name="connsiteX345" fmla="*/ 3614214 w 7414059"/>
              <a:gd name="connsiteY345" fmla="*/ 364810 h 8604433"/>
              <a:gd name="connsiteX346" fmla="*/ 3620662 w 7414059"/>
              <a:gd name="connsiteY346" fmla="*/ 338617 h 8604433"/>
              <a:gd name="connsiteX347" fmla="*/ 3606289 w 7414059"/>
              <a:gd name="connsiteY347" fmla="*/ 338617 h 8604433"/>
              <a:gd name="connsiteX348" fmla="*/ 3585963 w 7414059"/>
              <a:gd name="connsiteY348" fmla="*/ 354114 h 8604433"/>
              <a:gd name="connsiteX349" fmla="*/ 3739096 w 7414059"/>
              <a:gd name="connsiteY349" fmla="*/ 344970 h 8604433"/>
              <a:gd name="connsiteX350" fmla="*/ 3733343 w 7414059"/>
              <a:gd name="connsiteY350" fmla="*/ 371164 h 8604433"/>
              <a:gd name="connsiteX351" fmla="*/ 3733952 w 7414059"/>
              <a:gd name="connsiteY351" fmla="*/ 391004 h 8604433"/>
              <a:gd name="connsiteX352" fmla="*/ 3743077 w 7414059"/>
              <a:gd name="connsiteY352" fmla="*/ 368192 h 8604433"/>
              <a:gd name="connsiteX353" fmla="*/ 3739096 w 7414059"/>
              <a:gd name="connsiteY353" fmla="*/ 344970 h 8604433"/>
              <a:gd name="connsiteX354" fmla="*/ 3923386 w 7414059"/>
              <a:gd name="connsiteY354" fmla="*/ 360048 h 8604433"/>
              <a:gd name="connsiteX355" fmla="*/ 3923538 w 7414059"/>
              <a:gd name="connsiteY355" fmla="*/ 381479 h 8604433"/>
              <a:gd name="connsiteX356" fmla="*/ 3932768 w 7414059"/>
              <a:gd name="connsiteY356" fmla="*/ 367192 h 8604433"/>
              <a:gd name="connsiteX357" fmla="*/ 3932768 w 7414059"/>
              <a:gd name="connsiteY357" fmla="*/ 338617 h 8604433"/>
              <a:gd name="connsiteX358" fmla="*/ 3923386 w 7414059"/>
              <a:gd name="connsiteY358" fmla="*/ 360048 h 8604433"/>
              <a:gd name="connsiteX359" fmla="*/ 2175405 w 7414059"/>
              <a:gd name="connsiteY359" fmla="*/ 401224 h 8604433"/>
              <a:gd name="connsiteX360" fmla="*/ 2047389 w 7414059"/>
              <a:gd name="connsiteY360" fmla="*/ 467547 h 8604433"/>
              <a:gd name="connsiteX361" fmla="*/ 2106159 w 7414059"/>
              <a:gd name="connsiteY361" fmla="*/ 464556 h 8604433"/>
              <a:gd name="connsiteX362" fmla="*/ 2240394 w 7414059"/>
              <a:gd name="connsiteY362" fmla="*/ 401463 h 8604433"/>
              <a:gd name="connsiteX363" fmla="*/ 2308889 w 7414059"/>
              <a:gd name="connsiteY363" fmla="*/ 357886 h 8604433"/>
              <a:gd name="connsiteX364" fmla="*/ 2175405 w 7414059"/>
              <a:gd name="connsiteY364" fmla="*/ 401224 h 8604433"/>
              <a:gd name="connsiteX365" fmla="*/ 3482302 w 7414059"/>
              <a:gd name="connsiteY365" fmla="*/ 367296 h 8604433"/>
              <a:gd name="connsiteX366" fmla="*/ 3484969 w 7414059"/>
              <a:gd name="connsiteY366" fmla="*/ 386242 h 8604433"/>
              <a:gd name="connsiteX367" fmla="*/ 3495285 w 7414059"/>
              <a:gd name="connsiteY367" fmla="*/ 353314 h 8604433"/>
              <a:gd name="connsiteX368" fmla="*/ 3482302 w 7414059"/>
              <a:gd name="connsiteY368" fmla="*/ 367296 h 8604433"/>
              <a:gd name="connsiteX369" fmla="*/ 3967429 w 7414059"/>
              <a:gd name="connsiteY369" fmla="*/ 354752 h 8604433"/>
              <a:gd name="connsiteX370" fmla="*/ 3969753 w 7414059"/>
              <a:gd name="connsiteY370" fmla="*/ 395767 h 8604433"/>
              <a:gd name="connsiteX371" fmla="*/ 3980831 w 7414059"/>
              <a:gd name="connsiteY371" fmla="*/ 353171 h 8604433"/>
              <a:gd name="connsiteX372" fmla="*/ 3967429 w 7414059"/>
              <a:gd name="connsiteY372" fmla="*/ 354752 h 8604433"/>
              <a:gd name="connsiteX373" fmla="*/ 3177102 w 7414059"/>
              <a:gd name="connsiteY373" fmla="*/ 364810 h 8604433"/>
              <a:gd name="connsiteX374" fmla="*/ 3205115 w 7414059"/>
              <a:gd name="connsiteY374" fmla="*/ 388423 h 8604433"/>
              <a:gd name="connsiteX375" fmla="*/ 3237443 w 7414059"/>
              <a:gd name="connsiteY375" fmla="*/ 396348 h 8604433"/>
              <a:gd name="connsiteX376" fmla="*/ 3243225 w 7414059"/>
              <a:gd name="connsiteY376" fmla="*/ 372735 h 8604433"/>
              <a:gd name="connsiteX377" fmla="*/ 3249006 w 7414059"/>
              <a:gd name="connsiteY377" fmla="*/ 357667 h 8604433"/>
              <a:gd name="connsiteX378" fmla="*/ 3215211 w 7414059"/>
              <a:gd name="connsiteY378" fmla="*/ 357667 h 8604433"/>
              <a:gd name="connsiteX379" fmla="*/ 3177102 w 7414059"/>
              <a:gd name="connsiteY379" fmla="*/ 364810 h 8604433"/>
              <a:gd name="connsiteX380" fmla="*/ 3528251 w 7414059"/>
              <a:gd name="connsiteY380" fmla="*/ 379507 h 8604433"/>
              <a:gd name="connsiteX381" fmla="*/ 3526774 w 7414059"/>
              <a:gd name="connsiteY381" fmla="*/ 402529 h 8604433"/>
              <a:gd name="connsiteX382" fmla="*/ 3539795 w 7414059"/>
              <a:gd name="connsiteY382" fmla="*/ 379841 h 8604433"/>
              <a:gd name="connsiteX383" fmla="*/ 3535671 w 7414059"/>
              <a:gd name="connsiteY383" fmla="*/ 362429 h 8604433"/>
              <a:gd name="connsiteX384" fmla="*/ 3528251 w 7414059"/>
              <a:gd name="connsiteY384" fmla="*/ 379507 h 8604433"/>
              <a:gd name="connsiteX385" fmla="*/ 3644351 w 7414059"/>
              <a:gd name="connsiteY385" fmla="*/ 379879 h 8604433"/>
              <a:gd name="connsiteX386" fmla="*/ 3637493 w 7414059"/>
              <a:gd name="connsiteY386" fmla="*/ 407978 h 8604433"/>
              <a:gd name="connsiteX387" fmla="*/ 3637493 w 7414059"/>
              <a:gd name="connsiteY387" fmla="*/ 418627 h 8604433"/>
              <a:gd name="connsiteX388" fmla="*/ 3647913 w 7414059"/>
              <a:gd name="connsiteY388" fmla="*/ 408206 h 8604433"/>
              <a:gd name="connsiteX389" fmla="*/ 3654771 w 7414059"/>
              <a:gd name="connsiteY389" fmla="*/ 380108 h 8604433"/>
              <a:gd name="connsiteX390" fmla="*/ 3651218 w 7414059"/>
              <a:gd name="connsiteY390" fmla="*/ 362429 h 8604433"/>
              <a:gd name="connsiteX391" fmla="*/ 3644351 w 7414059"/>
              <a:gd name="connsiteY391" fmla="*/ 379879 h 8604433"/>
              <a:gd name="connsiteX392" fmla="*/ 4013597 w 7414059"/>
              <a:gd name="connsiteY392" fmla="*/ 396367 h 8604433"/>
              <a:gd name="connsiteX393" fmla="*/ 4025227 w 7414059"/>
              <a:gd name="connsiteY393" fmla="*/ 404968 h 8604433"/>
              <a:gd name="connsiteX394" fmla="*/ 4027951 w 7414059"/>
              <a:gd name="connsiteY394" fmla="*/ 371916 h 8604433"/>
              <a:gd name="connsiteX395" fmla="*/ 4013597 w 7414059"/>
              <a:gd name="connsiteY395" fmla="*/ 396367 h 8604433"/>
              <a:gd name="connsiteX396" fmla="*/ 2206362 w 7414059"/>
              <a:gd name="connsiteY396" fmla="*/ 431085 h 8604433"/>
              <a:gd name="connsiteX397" fmla="*/ 2094443 w 7414059"/>
              <a:gd name="connsiteY397" fmla="*/ 497827 h 8604433"/>
              <a:gd name="connsiteX398" fmla="*/ 2225145 w 7414059"/>
              <a:gd name="connsiteY398" fmla="*/ 453545 h 8604433"/>
              <a:gd name="connsiteX399" fmla="*/ 2339712 w 7414059"/>
              <a:gd name="connsiteY399" fmla="*/ 401072 h 8604433"/>
              <a:gd name="connsiteX400" fmla="*/ 2361143 w 7414059"/>
              <a:gd name="connsiteY400" fmla="*/ 385603 h 8604433"/>
              <a:gd name="connsiteX401" fmla="*/ 2206362 w 7414059"/>
              <a:gd name="connsiteY401" fmla="*/ 431085 h 8604433"/>
              <a:gd name="connsiteX402" fmla="*/ 3101712 w 7414059"/>
              <a:gd name="connsiteY402" fmla="*/ 384213 h 8604433"/>
              <a:gd name="connsiteX403" fmla="*/ 3085043 w 7414059"/>
              <a:gd name="connsiteY403" fmla="*/ 400205 h 8604433"/>
              <a:gd name="connsiteX404" fmla="*/ 3119638 w 7414059"/>
              <a:gd name="connsiteY404" fmla="*/ 410207 h 8604433"/>
              <a:gd name="connsiteX405" fmla="*/ 3101712 w 7414059"/>
              <a:gd name="connsiteY405" fmla="*/ 384213 h 8604433"/>
              <a:gd name="connsiteX406" fmla="*/ 3272885 w 7414059"/>
              <a:gd name="connsiteY406" fmla="*/ 395367 h 8604433"/>
              <a:gd name="connsiteX407" fmla="*/ 3295507 w 7414059"/>
              <a:gd name="connsiteY407" fmla="*/ 413655 h 8604433"/>
              <a:gd name="connsiteX408" fmla="*/ 3288068 w 7414059"/>
              <a:gd name="connsiteY408" fmla="*/ 379307 h 8604433"/>
              <a:gd name="connsiteX409" fmla="*/ 3272885 w 7414059"/>
              <a:gd name="connsiteY409" fmla="*/ 395367 h 8604433"/>
              <a:gd name="connsiteX410" fmla="*/ 3394348 w 7414059"/>
              <a:gd name="connsiteY410" fmla="*/ 386661 h 8604433"/>
              <a:gd name="connsiteX411" fmla="*/ 3423323 w 7414059"/>
              <a:gd name="connsiteY411" fmla="*/ 424342 h 8604433"/>
              <a:gd name="connsiteX412" fmla="*/ 3440916 w 7414059"/>
              <a:gd name="connsiteY412" fmla="*/ 410054 h 8604433"/>
              <a:gd name="connsiteX413" fmla="*/ 3437963 w 7414059"/>
              <a:gd name="connsiteY413" fmla="*/ 395767 h 8604433"/>
              <a:gd name="connsiteX414" fmla="*/ 3425790 w 7414059"/>
              <a:gd name="connsiteY414" fmla="*/ 406978 h 8604433"/>
              <a:gd name="connsiteX415" fmla="*/ 3410064 w 7414059"/>
              <a:gd name="connsiteY415" fmla="*/ 410778 h 8604433"/>
              <a:gd name="connsiteX416" fmla="*/ 3403178 w 7414059"/>
              <a:gd name="connsiteY416" fmla="*/ 390042 h 8604433"/>
              <a:gd name="connsiteX417" fmla="*/ 3394348 w 7414059"/>
              <a:gd name="connsiteY417" fmla="*/ 386661 h 8604433"/>
              <a:gd name="connsiteX418" fmla="*/ 3770843 w 7414059"/>
              <a:gd name="connsiteY418" fmla="*/ 391566 h 8604433"/>
              <a:gd name="connsiteX419" fmla="*/ 3780368 w 7414059"/>
              <a:gd name="connsiteY419" fmla="*/ 400529 h 8604433"/>
              <a:gd name="connsiteX420" fmla="*/ 3789893 w 7414059"/>
              <a:gd name="connsiteY420" fmla="*/ 385680 h 8604433"/>
              <a:gd name="connsiteX421" fmla="*/ 3780368 w 7414059"/>
              <a:gd name="connsiteY421" fmla="*/ 376717 h 8604433"/>
              <a:gd name="connsiteX422" fmla="*/ 3770843 w 7414059"/>
              <a:gd name="connsiteY422" fmla="*/ 391566 h 8604433"/>
              <a:gd name="connsiteX423" fmla="*/ 3817020 w 7414059"/>
              <a:gd name="connsiteY423" fmla="*/ 392823 h 8604433"/>
              <a:gd name="connsiteX424" fmla="*/ 3814515 w 7414059"/>
              <a:gd name="connsiteY424" fmla="*/ 421284 h 8604433"/>
              <a:gd name="connsiteX425" fmla="*/ 3806438 w 7414059"/>
              <a:gd name="connsiteY425" fmla="*/ 439544 h 8604433"/>
              <a:gd name="connsiteX426" fmla="*/ 3808943 w 7414059"/>
              <a:gd name="connsiteY426" fmla="*/ 491017 h 8604433"/>
              <a:gd name="connsiteX427" fmla="*/ 3818468 w 7414059"/>
              <a:gd name="connsiteY427" fmla="*/ 463004 h 8604433"/>
              <a:gd name="connsiteX428" fmla="*/ 3827993 w 7414059"/>
              <a:gd name="connsiteY428" fmla="*/ 429104 h 8604433"/>
              <a:gd name="connsiteX429" fmla="*/ 3837518 w 7414059"/>
              <a:gd name="connsiteY429" fmla="*/ 405292 h 8604433"/>
              <a:gd name="connsiteX430" fmla="*/ 3817020 w 7414059"/>
              <a:gd name="connsiteY430" fmla="*/ 392823 h 8604433"/>
              <a:gd name="connsiteX431" fmla="*/ 3876370 w 7414059"/>
              <a:gd name="connsiteY431" fmla="*/ 391795 h 8604433"/>
              <a:gd name="connsiteX432" fmla="*/ 3882123 w 7414059"/>
              <a:gd name="connsiteY432" fmla="*/ 397557 h 8604433"/>
              <a:gd name="connsiteX433" fmla="*/ 3881371 w 7414059"/>
              <a:gd name="connsiteY433" fmla="*/ 379298 h 8604433"/>
              <a:gd name="connsiteX434" fmla="*/ 3876370 w 7414059"/>
              <a:gd name="connsiteY434" fmla="*/ 391795 h 8604433"/>
              <a:gd name="connsiteX435" fmla="*/ 3156480 w 7414059"/>
              <a:gd name="connsiteY435" fmla="*/ 405292 h 8604433"/>
              <a:gd name="connsiteX436" fmla="*/ 3154737 w 7414059"/>
              <a:gd name="connsiteY436" fmla="*/ 430542 h 8604433"/>
              <a:gd name="connsiteX437" fmla="*/ 3166005 w 7414059"/>
              <a:gd name="connsiteY437" fmla="*/ 414817 h 8604433"/>
              <a:gd name="connsiteX438" fmla="*/ 3167748 w 7414059"/>
              <a:gd name="connsiteY438" fmla="*/ 389566 h 8604433"/>
              <a:gd name="connsiteX439" fmla="*/ 3156480 w 7414059"/>
              <a:gd name="connsiteY439" fmla="*/ 405292 h 8604433"/>
              <a:gd name="connsiteX440" fmla="*/ 3685870 w 7414059"/>
              <a:gd name="connsiteY440" fmla="*/ 401320 h 8604433"/>
              <a:gd name="connsiteX441" fmla="*/ 3691623 w 7414059"/>
              <a:gd name="connsiteY441" fmla="*/ 407082 h 8604433"/>
              <a:gd name="connsiteX442" fmla="*/ 3690871 w 7414059"/>
              <a:gd name="connsiteY442" fmla="*/ 388823 h 8604433"/>
              <a:gd name="connsiteX443" fmla="*/ 3685870 w 7414059"/>
              <a:gd name="connsiteY443" fmla="*/ 401320 h 8604433"/>
              <a:gd name="connsiteX444" fmla="*/ 3911517 w 7414059"/>
              <a:gd name="connsiteY444" fmla="*/ 404873 h 8604433"/>
              <a:gd name="connsiteX445" fmla="*/ 3919252 w 7414059"/>
              <a:gd name="connsiteY445" fmla="*/ 431514 h 8604433"/>
              <a:gd name="connsiteX446" fmla="*/ 3921433 w 7414059"/>
              <a:gd name="connsiteY446" fmla="*/ 403730 h 8604433"/>
              <a:gd name="connsiteX447" fmla="*/ 3918090 w 7414059"/>
              <a:gd name="connsiteY447" fmla="*/ 381479 h 8604433"/>
              <a:gd name="connsiteX448" fmla="*/ 3911517 w 7414059"/>
              <a:gd name="connsiteY448" fmla="*/ 404873 h 8604433"/>
              <a:gd name="connsiteX449" fmla="*/ 4049773 w 7414059"/>
              <a:gd name="connsiteY449" fmla="*/ 422694 h 8604433"/>
              <a:gd name="connsiteX450" fmla="*/ 4046601 w 7414059"/>
              <a:gd name="connsiteY450" fmla="*/ 465652 h 8604433"/>
              <a:gd name="connsiteX451" fmla="*/ 4070318 w 7414059"/>
              <a:gd name="connsiteY451" fmla="*/ 427628 h 8604433"/>
              <a:gd name="connsiteX452" fmla="*/ 4049773 w 7414059"/>
              <a:gd name="connsiteY452" fmla="*/ 422694 h 8604433"/>
              <a:gd name="connsiteX453" fmla="*/ 2270655 w 7414059"/>
              <a:gd name="connsiteY453" fmla="*/ 444001 h 8604433"/>
              <a:gd name="connsiteX454" fmla="*/ 2152164 w 7414059"/>
              <a:gd name="connsiteY454" fmla="*/ 505542 h 8604433"/>
              <a:gd name="connsiteX455" fmla="*/ 2263150 w 7414059"/>
              <a:gd name="connsiteY455" fmla="*/ 478729 h 8604433"/>
              <a:gd name="connsiteX456" fmla="*/ 2396862 w 7414059"/>
              <a:gd name="connsiteY456" fmla="*/ 419712 h 8604433"/>
              <a:gd name="connsiteX457" fmla="*/ 2418293 w 7414059"/>
              <a:gd name="connsiteY457" fmla="*/ 404653 h 8604433"/>
              <a:gd name="connsiteX458" fmla="*/ 2270655 w 7414059"/>
              <a:gd name="connsiteY458" fmla="*/ 444001 h 8604433"/>
              <a:gd name="connsiteX459" fmla="*/ 3323168 w 7414059"/>
              <a:gd name="connsiteY459" fmla="*/ 420370 h 8604433"/>
              <a:gd name="connsiteX460" fmla="*/ 3350028 w 7414059"/>
              <a:gd name="connsiteY460" fmla="*/ 416455 h 8604433"/>
              <a:gd name="connsiteX461" fmla="*/ 3338122 w 7414059"/>
              <a:gd name="connsiteY461" fmla="*/ 395767 h 8604433"/>
              <a:gd name="connsiteX462" fmla="*/ 3323168 w 7414059"/>
              <a:gd name="connsiteY462" fmla="*/ 420370 h 8604433"/>
              <a:gd name="connsiteX463" fmla="*/ 3472901 w 7414059"/>
              <a:gd name="connsiteY463" fmla="*/ 408454 h 8604433"/>
              <a:gd name="connsiteX464" fmla="*/ 3466043 w 7414059"/>
              <a:gd name="connsiteY464" fmla="*/ 436553 h 8604433"/>
              <a:gd name="connsiteX465" fmla="*/ 3466043 w 7414059"/>
              <a:gd name="connsiteY465" fmla="*/ 447202 h 8604433"/>
              <a:gd name="connsiteX466" fmla="*/ 3476463 w 7414059"/>
              <a:gd name="connsiteY466" fmla="*/ 436781 h 8604433"/>
              <a:gd name="connsiteX467" fmla="*/ 3483321 w 7414059"/>
              <a:gd name="connsiteY467" fmla="*/ 408683 h 8604433"/>
              <a:gd name="connsiteX468" fmla="*/ 3479768 w 7414059"/>
              <a:gd name="connsiteY468" fmla="*/ 391004 h 8604433"/>
              <a:gd name="connsiteX469" fmla="*/ 3472901 w 7414059"/>
              <a:gd name="connsiteY469" fmla="*/ 408454 h 8604433"/>
              <a:gd name="connsiteX470" fmla="*/ 3724323 w 7414059"/>
              <a:gd name="connsiteY470" fmla="*/ 402129 h 8604433"/>
              <a:gd name="connsiteX471" fmla="*/ 3717055 w 7414059"/>
              <a:gd name="connsiteY471" fmla="*/ 430704 h 8604433"/>
              <a:gd name="connsiteX472" fmla="*/ 3710893 w 7414059"/>
              <a:gd name="connsiteY472" fmla="*/ 448154 h 8604433"/>
              <a:gd name="connsiteX473" fmla="*/ 3722713 w 7414059"/>
              <a:gd name="connsiteY473" fmla="*/ 437258 h 8604433"/>
              <a:gd name="connsiteX474" fmla="*/ 3729981 w 7414059"/>
              <a:gd name="connsiteY474" fmla="*/ 408683 h 8604433"/>
              <a:gd name="connsiteX475" fmla="*/ 3724323 w 7414059"/>
              <a:gd name="connsiteY475" fmla="*/ 402129 h 8604433"/>
              <a:gd name="connsiteX476" fmla="*/ 2973867 w 7414059"/>
              <a:gd name="connsiteY476" fmla="*/ 416331 h 8604433"/>
              <a:gd name="connsiteX477" fmla="*/ 2943644 w 7414059"/>
              <a:gd name="connsiteY477" fmla="*/ 424504 h 8604433"/>
              <a:gd name="connsiteX478" fmla="*/ 2937234 w 7414059"/>
              <a:gd name="connsiteY478" fmla="*/ 453679 h 8604433"/>
              <a:gd name="connsiteX479" fmla="*/ 2936434 w 7414059"/>
              <a:gd name="connsiteY479" fmla="*/ 488454 h 8604433"/>
              <a:gd name="connsiteX480" fmla="*/ 2948054 w 7414059"/>
              <a:gd name="connsiteY480" fmla="*/ 463966 h 8604433"/>
              <a:gd name="connsiteX481" fmla="*/ 2977382 w 7414059"/>
              <a:gd name="connsiteY481" fmla="*/ 441410 h 8604433"/>
              <a:gd name="connsiteX482" fmla="*/ 2979915 w 7414059"/>
              <a:gd name="connsiteY482" fmla="*/ 462689 h 8604433"/>
              <a:gd name="connsiteX483" fmla="*/ 2977953 w 7414059"/>
              <a:gd name="connsiteY483" fmla="*/ 491017 h 8604433"/>
              <a:gd name="connsiteX484" fmla="*/ 3006871 w 7414059"/>
              <a:gd name="connsiteY484" fmla="*/ 410311 h 8604433"/>
              <a:gd name="connsiteX485" fmla="*/ 2973867 w 7414059"/>
              <a:gd name="connsiteY485" fmla="*/ 416331 h 8604433"/>
              <a:gd name="connsiteX486" fmla="*/ 3195428 w 7414059"/>
              <a:gd name="connsiteY486" fmla="*/ 420798 h 8604433"/>
              <a:gd name="connsiteX487" fmla="*/ 3221441 w 7414059"/>
              <a:gd name="connsiteY487" fmla="*/ 452774 h 8604433"/>
              <a:gd name="connsiteX488" fmla="*/ 3212421 w 7414059"/>
              <a:gd name="connsiteY488" fmla="*/ 408016 h 8604433"/>
              <a:gd name="connsiteX489" fmla="*/ 3195428 w 7414059"/>
              <a:gd name="connsiteY489" fmla="*/ 420798 h 8604433"/>
              <a:gd name="connsiteX490" fmla="*/ 3949570 w 7414059"/>
              <a:gd name="connsiteY490" fmla="*/ 428666 h 8604433"/>
              <a:gd name="connsiteX491" fmla="*/ 3952008 w 7414059"/>
              <a:gd name="connsiteY491" fmla="*/ 457803 h 8604433"/>
              <a:gd name="connsiteX492" fmla="*/ 3962267 w 7414059"/>
              <a:gd name="connsiteY492" fmla="*/ 411931 h 8604433"/>
              <a:gd name="connsiteX493" fmla="*/ 3949570 w 7414059"/>
              <a:gd name="connsiteY493" fmla="*/ 428666 h 8604433"/>
              <a:gd name="connsiteX494" fmla="*/ 3044362 w 7414059"/>
              <a:gd name="connsiteY494" fmla="*/ 420570 h 8604433"/>
              <a:gd name="connsiteX495" fmla="*/ 3037418 w 7414059"/>
              <a:gd name="connsiteY495" fmla="*/ 442125 h 8604433"/>
              <a:gd name="connsiteX496" fmla="*/ 3037418 w 7414059"/>
              <a:gd name="connsiteY496" fmla="*/ 456727 h 8604433"/>
              <a:gd name="connsiteX497" fmla="*/ 3048019 w 7414059"/>
              <a:gd name="connsiteY497" fmla="*/ 446125 h 8604433"/>
              <a:gd name="connsiteX498" fmla="*/ 3054963 w 7414059"/>
              <a:gd name="connsiteY498" fmla="*/ 424580 h 8604433"/>
              <a:gd name="connsiteX499" fmla="*/ 3044362 w 7414059"/>
              <a:gd name="connsiteY499" fmla="*/ 420570 h 8604433"/>
              <a:gd name="connsiteX500" fmla="*/ 3513668 w 7414059"/>
              <a:gd name="connsiteY500" fmla="*/ 428542 h 8604433"/>
              <a:gd name="connsiteX501" fmla="*/ 3512953 w 7414059"/>
              <a:gd name="connsiteY501" fmla="*/ 450297 h 8604433"/>
              <a:gd name="connsiteX502" fmla="*/ 3522478 w 7414059"/>
              <a:gd name="connsiteY502" fmla="*/ 460613 h 8604433"/>
              <a:gd name="connsiteX503" fmla="*/ 3523193 w 7414059"/>
              <a:gd name="connsiteY503" fmla="*/ 419579 h 8604433"/>
              <a:gd name="connsiteX504" fmla="*/ 3513668 w 7414059"/>
              <a:gd name="connsiteY504" fmla="*/ 428542 h 8604433"/>
              <a:gd name="connsiteX505" fmla="*/ 3866845 w 7414059"/>
              <a:gd name="connsiteY505" fmla="*/ 421179 h 8604433"/>
              <a:gd name="connsiteX506" fmla="*/ 3860606 w 7414059"/>
              <a:gd name="connsiteY506" fmla="*/ 449754 h 8604433"/>
              <a:gd name="connsiteX507" fmla="*/ 3855130 w 7414059"/>
              <a:gd name="connsiteY507" fmla="*/ 467204 h 8604433"/>
              <a:gd name="connsiteX508" fmla="*/ 3866045 w 7414059"/>
              <a:gd name="connsiteY508" fmla="*/ 450173 h 8604433"/>
              <a:gd name="connsiteX509" fmla="*/ 3872284 w 7414059"/>
              <a:gd name="connsiteY509" fmla="*/ 421598 h 8604433"/>
              <a:gd name="connsiteX510" fmla="*/ 3867598 w 7414059"/>
              <a:gd name="connsiteY510" fmla="*/ 410054 h 8604433"/>
              <a:gd name="connsiteX511" fmla="*/ 3866845 w 7414059"/>
              <a:gd name="connsiteY511" fmla="*/ 421179 h 8604433"/>
              <a:gd name="connsiteX512" fmla="*/ 3075518 w 7414059"/>
              <a:gd name="connsiteY512" fmla="*/ 442372 h 8604433"/>
              <a:gd name="connsiteX513" fmla="*/ 3108093 w 7414059"/>
              <a:gd name="connsiteY513" fmla="*/ 456222 h 8604433"/>
              <a:gd name="connsiteX514" fmla="*/ 3089243 w 7414059"/>
              <a:gd name="connsiteY514" fmla="*/ 424342 h 8604433"/>
              <a:gd name="connsiteX515" fmla="*/ 3075518 w 7414059"/>
              <a:gd name="connsiteY515" fmla="*/ 442372 h 8604433"/>
              <a:gd name="connsiteX516" fmla="*/ 3380318 w 7414059"/>
              <a:gd name="connsiteY516" fmla="*/ 443058 h 8604433"/>
              <a:gd name="connsiteX517" fmla="*/ 3421933 w 7414059"/>
              <a:gd name="connsiteY517" fmla="*/ 474805 h 8604433"/>
              <a:gd name="connsiteX518" fmla="*/ 3412874 w 7414059"/>
              <a:gd name="connsiteY518" fmla="*/ 430123 h 8604433"/>
              <a:gd name="connsiteX519" fmla="*/ 3380318 w 7414059"/>
              <a:gd name="connsiteY519" fmla="*/ 443058 h 8604433"/>
              <a:gd name="connsiteX520" fmla="*/ 3628635 w 7414059"/>
              <a:gd name="connsiteY520" fmla="*/ 450535 h 8604433"/>
              <a:gd name="connsiteX521" fmla="*/ 3629311 w 7414059"/>
              <a:gd name="connsiteY521" fmla="*/ 476729 h 8604433"/>
              <a:gd name="connsiteX522" fmla="*/ 3637493 w 7414059"/>
              <a:gd name="connsiteY522" fmla="*/ 457679 h 8604433"/>
              <a:gd name="connsiteX523" fmla="*/ 3637493 w 7414059"/>
              <a:gd name="connsiteY523" fmla="*/ 424342 h 8604433"/>
              <a:gd name="connsiteX524" fmla="*/ 3628635 w 7414059"/>
              <a:gd name="connsiteY524" fmla="*/ 450535 h 8604433"/>
              <a:gd name="connsiteX525" fmla="*/ 3757994 w 7414059"/>
              <a:gd name="connsiteY525" fmla="*/ 438324 h 8604433"/>
              <a:gd name="connsiteX526" fmla="*/ 3760651 w 7414059"/>
              <a:gd name="connsiteY526" fmla="*/ 457270 h 8604433"/>
              <a:gd name="connsiteX527" fmla="*/ 3773634 w 7414059"/>
              <a:gd name="connsiteY527" fmla="*/ 443287 h 8604433"/>
              <a:gd name="connsiteX528" fmla="*/ 3757994 w 7414059"/>
              <a:gd name="connsiteY528" fmla="*/ 438324 h 8604433"/>
              <a:gd name="connsiteX529" fmla="*/ 4090788 w 7414059"/>
              <a:gd name="connsiteY529" fmla="*/ 463985 h 8604433"/>
              <a:gd name="connsiteX530" fmla="*/ 4094331 w 7414059"/>
              <a:gd name="connsiteY530" fmla="*/ 513515 h 8604433"/>
              <a:gd name="connsiteX531" fmla="*/ 4104580 w 7414059"/>
              <a:gd name="connsiteY531" fmla="*/ 509590 h 8604433"/>
              <a:gd name="connsiteX532" fmla="*/ 4110114 w 7414059"/>
              <a:gd name="connsiteY532" fmla="*/ 460060 h 8604433"/>
              <a:gd name="connsiteX533" fmla="*/ 4106208 w 7414059"/>
              <a:gd name="connsiteY533" fmla="*/ 424342 h 8604433"/>
              <a:gd name="connsiteX534" fmla="*/ 4090788 w 7414059"/>
              <a:gd name="connsiteY534" fmla="*/ 463985 h 8604433"/>
              <a:gd name="connsiteX535" fmla="*/ 2890009 w 7414059"/>
              <a:gd name="connsiteY535" fmla="*/ 446811 h 8604433"/>
              <a:gd name="connsiteX536" fmla="*/ 2893990 w 7414059"/>
              <a:gd name="connsiteY536" fmla="*/ 481492 h 8604433"/>
              <a:gd name="connsiteX537" fmla="*/ 2910135 w 7414059"/>
              <a:gd name="connsiteY537" fmla="*/ 436762 h 8604433"/>
              <a:gd name="connsiteX538" fmla="*/ 2890009 w 7414059"/>
              <a:gd name="connsiteY538" fmla="*/ 446811 h 8604433"/>
              <a:gd name="connsiteX539" fmla="*/ 3259779 w 7414059"/>
              <a:gd name="connsiteY539" fmla="*/ 448564 h 8604433"/>
              <a:gd name="connsiteX540" fmla="*/ 3297460 w 7414059"/>
              <a:gd name="connsiteY540" fmla="*/ 486073 h 8604433"/>
              <a:gd name="connsiteX541" fmla="*/ 3332693 w 7414059"/>
              <a:gd name="connsiteY541" fmla="*/ 491922 h 8604433"/>
              <a:gd name="connsiteX542" fmla="*/ 3338475 w 7414059"/>
              <a:gd name="connsiteY542" fmla="*/ 467985 h 8604433"/>
              <a:gd name="connsiteX543" fmla="*/ 3344256 w 7414059"/>
              <a:gd name="connsiteY543" fmla="*/ 452917 h 8604433"/>
              <a:gd name="connsiteX544" fmla="*/ 3324749 w 7414059"/>
              <a:gd name="connsiteY544" fmla="*/ 452917 h 8604433"/>
              <a:gd name="connsiteX545" fmla="*/ 3299355 w 7414059"/>
              <a:gd name="connsiteY545" fmla="*/ 443392 h 8604433"/>
              <a:gd name="connsiteX546" fmla="*/ 3259779 w 7414059"/>
              <a:gd name="connsiteY546" fmla="*/ 448564 h 8604433"/>
              <a:gd name="connsiteX547" fmla="*/ 3673012 w 7414059"/>
              <a:gd name="connsiteY547" fmla="*/ 439620 h 8604433"/>
              <a:gd name="connsiteX548" fmla="*/ 3666068 w 7414059"/>
              <a:gd name="connsiteY548" fmla="*/ 461175 h 8604433"/>
              <a:gd name="connsiteX549" fmla="*/ 3666068 w 7414059"/>
              <a:gd name="connsiteY549" fmla="*/ 475777 h 8604433"/>
              <a:gd name="connsiteX550" fmla="*/ 3676669 w 7414059"/>
              <a:gd name="connsiteY550" fmla="*/ 465175 h 8604433"/>
              <a:gd name="connsiteX551" fmla="*/ 3683613 w 7414059"/>
              <a:gd name="connsiteY551" fmla="*/ 443630 h 8604433"/>
              <a:gd name="connsiteX552" fmla="*/ 3673012 w 7414059"/>
              <a:gd name="connsiteY552" fmla="*/ 439620 h 8604433"/>
              <a:gd name="connsiteX553" fmla="*/ 3139307 w 7414059"/>
              <a:gd name="connsiteY553" fmla="*/ 456660 h 8604433"/>
              <a:gd name="connsiteX554" fmla="*/ 3137202 w 7414059"/>
              <a:gd name="connsiteY554" fmla="*/ 479682 h 8604433"/>
              <a:gd name="connsiteX555" fmla="*/ 3149899 w 7414059"/>
              <a:gd name="connsiteY555" fmla="*/ 456041 h 8604433"/>
              <a:gd name="connsiteX556" fmla="*/ 3146393 w 7414059"/>
              <a:gd name="connsiteY556" fmla="*/ 438629 h 8604433"/>
              <a:gd name="connsiteX557" fmla="*/ 3139307 w 7414059"/>
              <a:gd name="connsiteY557" fmla="*/ 456660 h 8604433"/>
              <a:gd name="connsiteX558" fmla="*/ 3556073 w 7414059"/>
              <a:gd name="connsiteY558" fmla="*/ 463889 h 8604433"/>
              <a:gd name="connsiteX559" fmla="*/ 3560740 w 7414059"/>
              <a:gd name="connsiteY559" fmla="*/ 494274 h 8604433"/>
              <a:gd name="connsiteX560" fmla="*/ 3571608 w 7414059"/>
              <a:gd name="connsiteY560" fmla="*/ 505142 h 8604433"/>
              <a:gd name="connsiteX561" fmla="*/ 3580591 w 7414059"/>
              <a:gd name="connsiteY561" fmla="*/ 490940 h 8604433"/>
              <a:gd name="connsiteX562" fmla="*/ 3576066 w 7414059"/>
              <a:gd name="connsiteY562" fmla="*/ 449659 h 8604433"/>
              <a:gd name="connsiteX563" fmla="*/ 3556073 w 7414059"/>
              <a:gd name="connsiteY563" fmla="*/ 463889 h 8604433"/>
              <a:gd name="connsiteX564" fmla="*/ 3990566 w 7414059"/>
              <a:gd name="connsiteY564" fmla="*/ 472443 h 8604433"/>
              <a:gd name="connsiteX565" fmla="*/ 3991204 w 7414059"/>
              <a:gd name="connsiteY565" fmla="*/ 505304 h 8604433"/>
              <a:gd name="connsiteX566" fmla="*/ 4001681 w 7414059"/>
              <a:gd name="connsiteY566" fmla="*/ 483559 h 8604433"/>
              <a:gd name="connsiteX567" fmla="*/ 4012159 w 7414059"/>
              <a:gd name="connsiteY567" fmla="*/ 461822 h 8604433"/>
              <a:gd name="connsiteX568" fmla="*/ 4001034 w 7414059"/>
              <a:gd name="connsiteY568" fmla="*/ 450697 h 8604433"/>
              <a:gd name="connsiteX569" fmla="*/ 3989918 w 7414059"/>
              <a:gd name="connsiteY569" fmla="*/ 439582 h 8604433"/>
              <a:gd name="connsiteX570" fmla="*/ 3990566 w 7414059"/>
              <a:gd name="connsiteY570" fmla="*/ 472443 h 8604433"/>
              <a:gd name="connsiteX571" fmla="*/ 2832630 w 7414059"/>
              <a:gd name="connsiteY571" fmla="*/ 462442 h 8604433"/>
              <a:gd name="connsiteX572" fmla="*/ 2836831 w 7414059"/>
              <a:gd name="connsiteY572" fmla="*/ 471967 h 8604433"/>
              <a:gd name="connsiteX573" fmla="*/ 2846918 w 7414059"/>
              <a:gd name="connsiteY573" fmla="*/ 462442 h 8604433"/>
              <a:gd name="connsiteX574" fmla="*/ 2842717 w 7414059"/>
              <a:gd name="connsiteY574" fmla="*/ 452917 h 8604433"/>
              <a:gd name="connsiteX575" fmla="*/ 2832630 w 7414059"/>
              <a:gd name="connsiteY575" fmla="*/ 462442 h 8604433"/>
              <a:gd name="connsiteX576" fmla="*/ 3180436 w 7414059"/>
              <a:gd name="connsiteY576" fmla="*/ 471690 h 8604433"/>
              <a:gd name="connsiteX577" fmla="*/ 3189199 w 7414059"/>
              <a:gd name="connsiteY577" fmla="*/ 503142 h 8604433"/>
              <a:gd name="connsiteX578" fmla="*/ 3204248 w 7414059"/>
              <a:gd name="connsiteY578" fmla="*/ 459051 h 8604433"/>
              <a:gd name="connsiteX579" fmla="*/ 3180436 w 7414059"/>
              <a:gd name="connsiteY579" fmla="*/ 471690 h 8604433"/>
              <a:gd name="connsiteX580" fmla="*/ 3456518 w 7414059"/>
              <a:gd name="connsiteY580" fmla="*/ 476167 h 8604433"/>
              <a:gd name="connsiteX581" fmla="*/ 3468796 w 7414059"/>
              <a:gd name="connsiteY581" fmla="*/ 481501 h 8604433"/>
              <a:gd name="connsiteX582" fmla="*/ 3465148 w 7414059"/>
              <a:gd name="connsiteY582" fmla="*/ 457127 h 8604433"/>
              <a:gd name="connsiteX583" fmla="*/ 3456518 w 7414059"/>
              <a:gd name="connsiteY583" fmla="*/ 476167 h 8604433"/>
              <a:gd name="connsiteX584" fmla="*/ 3709559 w 7414059"/>
              <a:gd name="connsiteY584" fmla="*/ 464823 h 8604433"/>
              <a:gd name="connsiteX585" fmla="*/ 3687937 w 7414059"/>
              <a:gd name="connsiteY585" fmla="*/ 573217 h 8604433"/>
              <a:gd name="connsiteX586" fmla="*/ 3718960 w 7414059"/>
              <a:gd name="connsiteY586" fmla="*/ 479110 h 8604433"/>
              <a:gd name="connsiteX587" fmla="*/ 3709559 w 7414059"/>
              <a:gd name="connsiteY587" fmla="*/ 464823 h 8604433"/>
              <a:gd name="connsiteX588" fmla="*/ 3894668 w 7414059"/>
              <a:gd name="connsiteY588" fmla="*/ 472529 h 8604433"/>
              <a:gd name="connsiteX589" fmla="*/ 3904193 w 7414059"/>
              <a:gd name="connsiteY589" fmla="*/ 486254 h 8604433"/>
              <a:gd name="connsiteX590" fmla="*/ 3913718 w 7414059"/>
              <a:gd name="connsiteY590" fmla="*/ 466642 h 8604433"/>
              <a:gd name="connsiteX591" fmla="*/ 3904193 w 7414059"/>
              <a:gd name="connsiteY591" fmla="*/ 452917 h 8604433"/>
              <a:gd name="connsiteX592" fmla="*/ 3894668 w 7414059"/>
              <a:gd name="connsiteY592" fmla="*/ 472529 h 8604433"/>
              <a:gd name="connsiteX593" fmla="*/ 4138746 w 7414059"/>
              <a:gd name="connsiteY593" fmla="*/ 482682 h 8604433"/>
              <a:gd name="connsiteX594" fmla="*/ 4133517 w 7414059"/>
              <a:gd name="connsiteY594" fmla="*/ 532689 h 8604433"/>
              <a:gd name="connsiteX595" fmla="*/ 4134241 w 7414059"/>
              <a:gd name="connsiteY595" fmla="*/ 552929 h 8604433"/>
              <a:gd name="connsiteX596" fmla="*/ 4147080 w 7414059"/>
              <a:gd name="connsiteY596" fmla="*/ 519592 h 8604433"/>
              <a:gd name="connsiteX597" fmla="*/ 4160644 w 7414059"/>
              <a:gd name="connsiteY597" fmla="*/ 469585 h 8604433"/>
              <a:gd name="connsiteX598" fmla="*/ 4138746 w 7414059"/>
              <a:gd name="connsiteY598" fmla="*/ 482682 h 8604433"/>
              <a:gd name="connsiteX599" fmla="*/ 3024873 w 7414059"/>
              <a:gd name="connsiteY599" fmla="*/ 468633 h 8604433"/>
              <a:gd name="connsiteX600" fmla="*/ 3026874 w 7414059"/>
              <a:gd name="connsiteY600" fmla="*/ 510067 h 8604433"/>
              <a:gd name="connsiteX601" fmla="*/ 3039475 w 7414059"/>
              <a:gd name="connsiteY601" fmla="*/ 470214 h 8604433"/>
              <a:gd name="connsiteX602" fmla="*/ 3024873 w 7414059"/>
              <a:gd name="connsiteY602" fmla="*/ 468633 h 8604433"/>
              <a:gd name="connsiteX603" fmla="*/ 3367050 w 7414059"/>
              <a:gd name="connsiteY603" fmla="*/ 487035 h 8604433"/>
              <a:gd name="connsiteX604" fmla="*/ 3384576 w 7414059"/>
              <a:gd name="connsiteY604" fmla="*/ 527154 h 8604433"/>
              <a:gd name="connsiteX605" fmla="*/ 3407883 w 7414059"/>
              <a:gd name="connsiteY605" fmla="*/ 537775 h 8604433"/>
              <a:gd name="connsiteX606" fmla="*/ 3414322 w 7414059"/>
              <a:gd name="connsiteY606" fmla="*/ 517506 h 8604433"/>
              <a:gd name="connsiteX607" fmla="*/ 3403473 w 7414059"/>
              <a:gd name="connsiteY607" fmla="*/ 484597 h 8604433"/>
              <a:gd name="connsiteX608" fmla="*/ 3367050 w 7414059"/>
              <a:gd name="connsiteY608" fmla="*/ 487035 h 8604433"/>
              <a:gd name="connsiteX609" fmla="*/ 3500971 w 7414059"/>
              <a:gd name="connsiteY609" fmla="*/ 478320 h 8604433"/>
              <a:gd name="connsiteX610" fmla="*/ 3504143 w 7414059"/>
              <a:gd name="connsiteY610" fmla="*/ 519592 h 8604433"/>
              <a:gd name="connsiteX611" fmla="*/ 3513668 w 7414059"/>
              <a:gd name="connsiteY611" fmla="*/ 495779 h 8604433"/>
              <a:gd name="connsiteX612" fmla="*/ 3500971 w 7414059"/>
              <a:gd name="connsiteY612" fmla="*/ 478320 h 8604433"/>
              <a:gd name="connsiteX613" fmla="*/ 3943398 w 7414059"/>
              <a:gd name="connsiteY613" fmla="*/ 478329 h 8604433"/>
              <a:gd name="connsiteX614" fmla="*/ 3936130 w 7414059"/>
              <a:gd name="connsiteY614" fmla="*/ 506904 h 8604433"/>
              <a:gd name="connsiteX615" fmla="*/ 3929968 w 7414059"/>
              <a:gd name="connsiteY615" fmla="*/ 524354 h 8604433"/>
              <a:gd name="connsiteX616" fmla="*/ 3941788 w 7414059"/>
              <a:gd name="connsiteY616" fmla="*/ 513458 h 8604433"/>
              <a:gd name="connsiteX617" fmla="*/ 3949056 w 7414059"/>
              <a:gd name="connsiteY617" fmla="*/ 484883 h 8604433"/>
              <a:gd name="connsiteX618" fmla="*/ 3943398 w 7414059"/>
              <a:gd name="connsiteY618" fmla="*/ 478329 h 8604433"/>
              <a:gd name="connsiteX619" fmla="*/ 2749287 w 7414059"/>
              <a:gd name="connsiteY619" fmla="*/ 488054 h 8604433"/>
              <a:gd name="connsiteX620" fmla="*/ 2732618 w 7414059"/>
              <a:gd name="connsiteY620" fmla="*/ 520287 h 8604433"/>
              <a:gd name="connsiteX621" fmla="*/ 2732618 w 7414059"/>
              <a:gd name="connsiteY621" fmla="*/ 555310 h 8604433"/>
              <a:gd name="connsiteX622" fmla="*/ 2743476 w 7414059"/>
              <a:gd name="connsiteY622" fmla="*/ 562454 h 8604433"/>
              <a:gd name="connsiteX623" fmla="*/ 2766279 w 7414059"/>
              <a:gd name="connsiteY623" fmla="*/ 521973 h 8604433"/>
              <a:gd name="connsiteX624" fmla="*/ 2772089 w 7414059"/>
              <a:gd name="connsiteY624" fmla="*/ 482597 h 8604433"/>
              <a:gd name="connsiteX625" fmla="*/ 2749287 w 7414059"/>
              <a:gd name="connsiteY625" fmla="*/ 488054 h 8604433"/>
              <a:gd name="connsiteX626" fmla="*/ 2815171 w 7414059"/>
              <a:gd name="connsiteY626" fmla="*/ 487845 h 8604433"/>
              <a:gd name="connsiteX627" fmla="*/ 2823105 w 7414059"/>
              <a:gd name="connsiteY627" fmla="*/ 519592 h 8604433"/>
              <a:gd name="connsiteX628" fmla="*/ 2837393 w 7414059"/>
              <a:gd name="connsiteY628" fmla="*/ 500542 h 8604433"/>
              <a:gd name="connsiteX629" fmla="*/ 2815171 w 7414059"/>
              <a:gd name="connsiteY629" fmla="*/ 487845 h 8604433"/>
              <a:gd name="connsiteX630" fmla="*/ 3065993 w 7414059"/>
              <a:gd name="connsiteY630" fmla="*/ 500542 h 8604433"/>
              <a:gd name="connsiteX631" fmla="*/ 3080280 w 7414059"/>
              <a:gd name="connsiteY631" fmla="*/ 519592 h 8604433"/>
              <a:gd name="connsiteX632" fmla="*/ 3094568 w 7414059"/>
              <a:gd name="connsiteY632" fmla="*/ 500542 h 8604433"/>
              <a:gd name="connsiteX633" fmla="*/ 3080280 w 7414059"/>
              <a:gd name="connsiteY633" fmla="*/ 481492 h 8604433"/>
              <a:gd name="connsiteX634" fmla="*/ 3065993 w 7414059"/>
              <a:gd name="connsiteY634" fmla="*/ 500542 h 8604433"/>
              <a:gd name="connsiteX635" fmla="*/ 3244158 w 7414059"/>
              <a:gd name="connsiteY635" fmla="*/ 500732 h 8604433"/>
              <a:gd name="connsiteX636" fmla="*/ 3239129 w 7414059"/>
              <a:gd name="connsiteY636" fmla="*/ 519973 h 8604433"/>
              <a:gd name="connsiteX637" fmla="*/ 3267723 w 7414059"/>
              <a:gd name="connsiteY637" fmla="*/ 534755 h 8604433"/>
              <a:gd name="connsiteX638" fmla="*/ 3309738 w 7414059"/>
              <a:gd name="connsiteY638" fmla="*/ 544395 h 8604433"/>
              <a:gd name="connsiteX639" fmla="*/ 3290135 w 7414059"/>
              <a:gd name="connsiteY639" fmla="*/ 495293 h 8604433"/>
              <a:gd name="connsiteX640" fmla="*/ 3244158 w 7414059"/>
              <a:gd name="connsiteY640" fmla="*/ 500732 h 8604433"/>
              <a:gd name="connsiteX641" fmla="*/ 3615776 w 7414059"/>
              <a:gd name="connsiteY641" fmla="*/ 494179 h 8604433"/>
              <a:gd name="connsiteX642" fmla="*/ 3608918 w 7414059"/>
              <a:gd name="connsiteY642" fmla="*/ 522278 h 8604433"/>
              <a:gd name="connsiteX643" fmla="*/ 3608918 w 7414059"/>
              <a:gd name="connsiteY643" fmla="*/ 532927 h 8604433"/>
              <a:gd name="connsiteX644" fmla="*/ 3619338 w 7414059"/>
              <a:gd name="connsiteY644" fmla="*/ 522506 h 8604433"/>
              <a:gd name="connsiteX645" fmla="*/ 3626196 w 7414059"/>
              <a:gd name="connsiteY645" fmla="*/ 494408 h 8604433"/>
              <a:gd name="connsiteX646" fmla="*/ 3622643 w 7414059"/>
              <a:gd name="connsiteY646" fmla="*/ 476729 h 8604433"/>
              <a:gd name="connsiteX647" fmla="*/ 3615776 w 7414059"/>
              <a:gd name="connsiteY647" fmla="*/ 494179 h 8604433"/>
              <a:gd name="connsiteX648" fmla="*/ 3749212 w 7414059"/>
              <a:gd name="connsiteY648" fmla="*/ 487245 h 8604433"/>
              <a:gd name="connsiteX649" fmla="*/ 3742868 w 7414059"/>
              <a:gd name="connsiteY649" fmla="*/ 518801 h 8604433"/>
              <a:gd name="connsiteX650" fmla="*/ 3743477 w 7414059"/>
              <a:gd name="connsiteY650" fmla="*/ 543404 h 8604433"/>
              <a:gd name="connsiteX651" fmla="*/ 3752669 w 7414059"/>
              <a:gd name="connsiteY651" fmla="*/ 520411 h 8604433"/>
              <a:gd name="connsiteX652" fmla="*/ 3749212 w 7414059"/>
              <a:gd name="connsiteY652" fmla="*/ 487245 h 8604433"/>
              <a:gd name="connsiteX653" fmla="*/ 3848148 w 7414059"/>
              <a:gd name="connsiteY653" fmla="*/ 487854 h 8604433"/>
              <a:gd name="connsiteX654" fmla="*/ 3840880 w 7414059"/>
              <a:gd name="connsiteY654" fmla="*/ 516429 h 8604433"/>
              <a:gd name="connsiteX655" fmla="*/ 3834718 w 7414059"/>
              <a:gd name="connsiteY655" fmla="*/ 533879 h 8604433"/>
              <a:gd name="connsiteX656" fmla="*/ 3846538 w 7414059"/>
              <a:gd name="connsiteY656" fmla="*/ 522983 h 8604433"/>
              <a:gd name="connsiteX657" fmla="*/ 3853806 w 7414059"/>
              <a:gd name="connsiteY657" fmla="*/ 494408 h 8604433"/>
              <a:gd name="connsiteX658" fmla="*/ 3848148 w 7414059"/>
              <a:gd name="connsiteY658" fmla="*/ 487854 h 8604433"/>
              <a:gd name="connsiteX659" fmla="*/ 4034371 w 7414059"/>
              <a:gd name="connsiteY659" fmla="*/ 487845 h 8604433"/>
              <a:gd name="connsiteX660" fmla="*/ 4037543 w 7414059"/>
              <a:gd name="connsiteY660" fmla="*/ 538642 h 8604433"/>
              <a:gd name="connsiteX661" fmla="*/ 4047068 w 7414059"/>
              <a:gd name="connsiteY661" fmla="*/ 510067 h 8604433"/>
              <a:gd name="connsiteX662" fmla="*/ 4034371 w 7414059"/>
              <a:gd name="connsiteY662" fmla="*/ 487845 h 8604433"/>
              <a:gd name="connsiteX663" fmla="*/ 4189943 w 7414059"/>
              <a:gd name="connsiteY663" fmla="*/ 496341 h 8604433"/>
              <a:gd name="connsiteX664" fmla="*/ 4199468 w 7414059"/>
              <a:gd name="connsiteY664" fmla="*/ 505304 h 8604433"/>
              <a:gd name="connsiteX665" fmla="*/ 4208993 w 7414059"/>
              <a:gd name="connsiteY665" fmla="*/ 490455 h 8604433"/>
              <a:gd name="connsiteX666" fmla="*/ 4199468 w 7414059"/>
              <a:gd name="connsiteY666" fmla="*/ 481492 h 8604433"/>
              <a:gd name="connsiteX667" fmla="*/ 4189943 w 7414059"/>
              <a:gd name="connsiteY667" fmla="*/ 496341 h 8604433"/>
              <a:gd name="connsiteX668" fmla="*/ 2869254 w 7414059"/>
              <a:gd name="connsiteY668" fmla="*/ 505714 h 8604433"/>
              <a:gd name="connsiteX669" fmla="*/ 2868921 w 7414059"/>
              <a:gd name="connsiteY669" fmla="*/ 525716 h 8604433"/>
              <a:gd name="connsiteX670" fmla="*/ 2894543 w 7414059"/>
              <a:gd name="connsiteY670" fmla="*/ 504742 h 8604433"/>
              <a:gd name="connsiteX671" fmla="*/ 2869254 w 7414059"/>
              <a:gd name="connsiteY671" fmla="*/ 505714 h 8604433"/>
              <a:gd name="connsiteX672" fmla="*/ 3128496 w 7414059"/>
              <a:gd name="connsiteY672" fmla="*/ 498360 h 8604433"/>
              <a:gd name="connsiteX673" fmla="*/ 3147403 w 7414059"/>
              <a:gd name="connsiteY673" fmla="*/ 546633 h 8604433"/>
              <a:gd name="connsiteX674" fmla="*/ 3201838 w 7414059"/>
              <a:gd name="connsiteY674" fmla="*/ 539632 h 8604433"/>
              <a:gd name="connsiteX675" fmla="*/ 3206563 w 7414059"/>
              <a:gd name="connsiteY675" fmla="*/ 521573 h 8604433"/>
              <a:gd name="connsiteX676" fmla="*/ 3170206 w 7414059"/>
              <a:gd name="connsiteY676" fmla="*/ 507295 h 8604433"/>
              <a:gd name="connsiteX677" fmla="*/ 3128496 w 7414059"/>
              <a:gd name="connsiteY677" fmla="*/ 498360 h 8604433"/>
              <a:gd name="connsiteX678" fmla="*/ 3652457 w 7414059"/>
              <a:gd name="connsiteY678" fmla="*/ 515505 h 8604433"/>
              <a:gd name="connsiteX679" fmla="*/ 3650856 w 7414059"/>
              <a:gd name="connsiteY679" fmla="*/ 545652 h 8604433"/>
              <a:gd name="connsiteX680" fmla="*/ 3661982 w 7414059"/>
              <a:gd name="connsiteY680" fmla="*/ 525030 h 8604433"/>
              <a:gd name="connsiteX681" fmla="*/ 3663591 w 7414059"/>
              <a:gd name="connsiteY681" fmla="*/ 494893 h 8604433"/>
              <a:gd name="connsiteX682" fmla="*/ 3652457 w 7414059"/>
              <a:gd name="connsiteY682" fmla="*/ 515505 h 8604433"/>
              <a:gd name="connsiteX683" fmla="*/ 2924223 w 7414059"/>
              <a:gd name="connsiteY683" fmla="*/ 506904 h 8604433"/>
              <a:gd name="connsiteX684" fmla="*/ 2916955 w 7414059"/>
              <a:gd name="connsiteY684" fmla="*/ 535479 h 8604433"/>
              <a:gd name="connsiteX685" fmla="*/ 2910793 w 7414059"/>
              <a:gd name="connsiteY685" fmla="*/ 552929 h 8604433"/>
              <a:gd name="connsiteX686" fmla="*/ 2922613 w 7414059"/>
              <a:gd name="connsiteY686" fmla="*/ 542033 h 8604433"/>
              <a:gd name="connsiteX687" fmla="*/ 2929881 w 7414059"/>
              <a:gd name="connsiteY687" fmla="*/ 513458 h 8604433"/>
              <a:gd name="connsiteX688" fmla="*/ 2924223 w 7414059"/>
              <a:gd name="connsiteY688" fmla="*/ 506904 h 8604433"/>
              <a:gd name="connsiteX689" fmla="*/ 2968162 w 7414059"/>
              <a:gd name="connsiteY689" fmla="*/ 506295 h 8604433"/>
              <a:gd name="connsiteX690" fmla="*/ 2961504 w 7414059"/>
              <a:gd name="connsiteY690" fmla="*/ 533089 h 8604433"/>
              <a:gd name="connsiteX691" fmla="*/ 2961799 w 7414059"/>
              <a:gd name="connsiteY691" fmla="*/ 552929 h 8604433"/>
              <a:gd name="connsiteX692" fmla="*/ 2971705 w 7414059"/>
              <a:gd name="connsiteY692" fmla="*/ 535898 h 8604433"/>
              <a:gd name="connsiteX693" fmla="*/ 2968162 w 7414059"/>
              <a:gd name="connsiteY693" fmla="*/ 506295 h 8604433"/>
              <a:gd name="connsiteX694" fmla="*/ 3543891 w 7414059"/>
              <a:gd name="connsiteY694" fmla="*/ 524964 h 8604433"/>
              <a:gd name="connsiteX695" fmla="*/ 3559645 w 7414059"/>
              <a:gd name="connsiteY695" fmla="*/ 555615 h 8604433"/>
              <a:gd name="connsiteX696" fmla="*/ 3572285 w 7414059"/>
              <a:gd name="connsiteY696" fmla="*/ 559768 h 8604433"/>
              <a:gd name="connsiteX697" fmla="*/ 3569170 w 7414059"/>
              <a:gd name="connsiteY697" fmla="*/ 533270 h 8604433"/>
              <a:gd name="connsiteX698" fmla="*/ 3553416 w 7414059"/>
              <a:gd name="connsiteY698" fmla="*/ 502618 h 8604433"/>
              <a:gd name="connsiteX699" fmla="*/ 3540776 w 7414059"/>
              <a:gd name="connsiteY699" fmla="*/ 498465 h 8604433"/>
              <a:gd name="connsiteX700" fmla="*/ 3543891 w 7414059"/>
              <a:gd name="connsiteY700" fmla="*/ 524964 h 8604433"/>
              <a:gd name="connsiteX701" fmla="*/ 3786873 w 7414059"/>
              <a:gd name="connsiteY701" fmla="*/ 506733 h 8604433"/>
              <a:gd name="connsiteX702" fmla="*/ 3788778 w 7414059"/>
              <a:gd name="connsiteY702" fmla="*/ 557692 h 8604433"/>
              <a:gd name="connsiteX703" fmla="*/ 3800856 w 7414059"/>
              <a:gd name="connsiteY703" fmla="*/ 507695 h 8604433"/>
              <a:gd name="connsiteX704" fmla="*/ 3786873 w 7414059"/>
              <a:gd name="connsiteY704" fmla="*/ 506733 h 8604433"/>
              <a:gd name="connsiteX705" fmla="*/ 3881295 w 7414059"/>
              <a:gd name="connsiteY705" fmla="*/ 524097 h 8604433"/>
              <a:gd name="connsiteX706" fmla="*/ 3880247 w 7414059"/>
              <a:gd name="connsiteY706" fmla="*/ 557473 h 8604433"/>
              <a:gd name="connsiteX707" fmla="*/ 3875770 w 7414059"/>
              <a:gd name="connsiteY707" fmla="*/ 571884 h 8604433"/>
              <a:gd name="connsiteX708" fmla="*/ 3875618 w 7414059"/>
              <a:gd name="connsiteY708" fmla="*/ 624367 h 8604433"/>
              <a:gd name="connsiteX709" fmla="*/ 3885143 w 7414059"/>
              <a:gd name="connsiteY709" fmla="*/ 601973 h 8604433"/>
              <a:gd name="connsiteX710" fmla="*/ 3895849 w 7414059"/>
              <a:gd name="connsiteY710" fmla="*/ 548862 h 8604433"/>
              <a:gd name="connsiteX711" fmla="*/ 3897059 w 7414059"/>
              <a:gd name="connsiteY711" fmla="*/ 508647 h 8604433"/>
              <a:gd name="connsiteX712" fmla="*/ 3881295 w 7414059"/>
              <a:gd name="connsiteY712" fmla="*/ 524097 h 8604433"/>
              <a:gd name="connsiteX713" fmla="*/ 3442230 w 7414059"/>
              <a:gd name="connsiteY713" fmla="*/ 529117 h 8604433"/>
              <a:gd name="connsiteX714" fmla="*/ 3440487 w 7414059"/>
              <a:gd name="connsiteY714" fmla="*/ 554367 h 8604433"/>
              <a:gd name="connsiteX715" fmla="*/ 3451755 w 7414059"/>
              <a:gd name="connsiteY715" fmla="*/ 538642 h 8604433"/>
              <a:gd name="connsiteX716" fmla="*/ 3453498 w 7414059"/>
              <a:gd name="connsiteY716" fmla="*/ 513391 h 8604433"/>
              <a:gd name="connsiteX717" fmla="*/ 3442230 w 7414059"/>
              <a:gd name="connsiteY717" fmla="*/ 529117 h 8604433"/>
              <a:gd name="connsiteX718" fmla="*/ 3977221 w 7414059"/>
              <a:gd name="connsiteY718" fmla="*/ 516420 h 8604433"/>
              <a:gd name="connsiteX719" fmla="*/ 3980393 w 7414059"/>
              <a:gd name="connsiteY719" fmla="*/ 557692 h 8604433"/>
              <a:gd name="connsiteX720" fmla="*/ 3989918 w 7414059"/>
              <a:gd name="connsiteY720" fmla="*/ 533879 h 8604433"/>
              <a:gd name="connsiteX721" fmla="*/ 3977221 w 7414059"/>
              <a:gd name="connsiteY721" fmla="*/ 516420 h 8604433"/>
              <a:gd name="connsiteX722" fmla="*/ 2675373 w 7414059"/>
              <a:gd name="connsiteY722" fmla="*/ 560073 h 8604433"/>
              <a:gd name="connsiteX723" fmla="*/ 2655951 w 7414059"/>
              <a:gd name="connsiteY723" fmla="*/ 628167 h 8604433"/>
              <a:gd name="connsiteX724" fmla="*/ 2659923 w 7414059"/>
              <a:gd name="connsiteY724" fmla="*/ 662467 h 8604433"/>
              <a:gd name="connsiteX725" fmla="*/ 2678401 w 7414059"/>
              <a:gd name="connsiteY725" fmla="*/ 626748 h 8604433"/>
              <a:gd name="connsiteX726" fmla="*/ 2699480 w 7414059"/>
              <a:gd name="connsiteY726" fmla="*/ 536260 h 8604433"/>
              <a:gd name="connsiteX727" fmla="*/ 2695909 w 7414059"/>
              <a:gd name="connsiteY727" fmla="*/ 519592 h 8604433"/>
              <a:gd name="connsiteX728" fmla="*/ 2675373 w 7414059"/>
              <a:gd name="connsiteY728" fmla="*/ 560073 h 8604433"/>
              <a:gd name="connsiteX729" fmla="*/ 3005290 w 7414059"/>
              <a:gd name="connsiteY729" fmla="*/ 534165 h 8604433"/>
              <a:gd name="connsiteX730" fmla="*/ 3029312 w 7414059"/>
              <a:gd name="connsiteY730" fmla="*/ 566283 h 8604433"/>
              <a:gd name="connsiteX731" fmla="*/ 3078271 w 7414059"/>
              <a:gd name="connsiteY731" fmla="*/ 557701 h 8604433"/>
              <a:gd name="connsiteX732" fmla="*/ 3041009 w 7414059"/>
              <a:gd name="connsiteY732" fmla="*/ 524983 h 8604433"/>
              <a:gd name="connsiteX733" fmla="*/ 3011262 w 7414059"/>
              <a:gd name="connsiteY733" fmla="*/ 518611 h 8604433"/>
              <a:gd name="connsiteX734" fmla="*/ 3005290 w 7414059"/>
              <a:gd name="connsiteY734" fmla="*/ 534165 h 8604433"/>
              <a:gd name="connsiteX735" fmla="*/ 4071557 w 7414059"/>
              <a:gd name="connsiteY735" fmla="*/ 544080 h 8604433"/>
              <a:gd name="connsiteX736" fmla="*/ 4074586 w 7414059"/>
              <a:gd name="connsiteY736" fmla="*/ 579494 h 8604433"/>
              <a:gd name="connsiteX737" fmla="*/ 4090607 w 7414059"/>
              <a:gd name="connsiteY737" fmla="*/ 563130 h 8604433"/>
              <a:gd name="connsiteX738" fmla="*/ 4087587 w 7414059"/>
              <a:gd name="connsiteY738" fmla="*/ 527726 h 8604433"/>
              <a:gd name="connsiteX739" fmla="*/ 4071557 w 7414059"/>
              <a:gd name="connsiteY739" fmla="*/ 544080 h 8604433"/>
              <a:gd name="connsiteX740" fmla="*/ 1918411 w 7414059"/>
              <a:gd name="connsiteY740" fmla="*/ 576646 h 8604433"/>
              <a:gd name="connsiteX741" fmla="*/ 1819780 w 7414059"/>
              <a:gd name="connsiteY741" fmla="*/ 674801 h 8604433"/>
              <a:gd name="connsiteX742" fmla="*/ 1859442 w 7414059"/>
              <a:gd name="connsiteY742" fmla="*/ 680126 h 8604433"/>
              <a:gd name="connsiteX743" fmla="*/ 1950749 w 7414059"/>
              <a:gd name="connsiteY743" fmla="*/ 633615 h 8604433"/>
              <a:gd name="connsiteX744" fmla="*/ 2061782 w 7414059"/>
              <a:gd name="connsiteY744" fmla="*/ 558787 h 8604433"/>
              <a:gd name="connsiteX745" fmla="*/ 2055257 w 7414059"/>
              <a:gd name="connsiteY745" fmla="*/ 548233 h 8604433"/>
              <a:gd name="connsiteX746" fmla="*/ 2024844 w 7414059"/>
              <a:gd name="connsiteY746" fmla="*/ 562949 h 8604433"/>
              <a:gd name="connsiteX747" fmla="*/ 1994430 w 7414059"/>
              <a:gd name="connsiteY747" fmla="*/ 577666 h 8604433"/>
              <a:gd name="connsiteX748" fmla="*/ 2012966 w 7414059"/>
              <a:gd name="connsiteY748" fmla="*/ 562883 h 8604433"/>
              <a:gd name="connsiteX749" fmla="*/ 2031511 w 7414059"/>
              <a:gd name="connsiteY749" fmla="*/ 548100 h 8604433"/>
              <a:gd name="connsiteX750" fmla="*/ 2021405 w 7414059"/>
              <a:gd name="connsiteY750" fmla="*/ 537994 h 8604433"/>
              <a:gd name="connsiteX751" fmla="*/ 2011309 w 7414059"/>
              <a:gd name="connsiteY751" fmla="*/ 527897 h 8604433"/>
              <a:gd name="connsiteX752" fmla="*/ 1918411 w 7414059"/>
              <a:gd name="connsiteY752" fmla="*/ 576646 h 8604433"/>
              <a:gd name="connsiteX753" fmla="*/ 2629586 w 7414059"/>
              <a:gd name="connsiteY753" fmla="*/ 540709 h 8604433"/>
              <a:gd name="connsiteX754" fmla="*/ 2618318 w 7414059"/>
              <a:gd name="connsiteY754" fmla="*/ 573265 h 8604433"/>
              <a:gd name="connsiteX755" fmla="*/ 2608526 w 7414059"/>
              <a:gd name="connsiteY755" fmla="*/ 620309 h 8604433"/>
              <a:gd name="connsiteX756" fmla="*/ 2603764 w 7414059"/>
              <a:gd name="connsiteY756" fmla="*/ 651084 h 8604433"/>
              <a:gd name="connsiteX757" fmla="*/ 2622928 w 7414059"/>
              <a:gd name="connsiteY757" fmla="*/ 626748 h 8604433"/>
              <a:gd name="connsiteX758" fmla="*/ 2636577 w 7414059"/>
              <a:gd name="connsiteY758" fmla="*/ 573722 h 8604433"/>
              <a:gd name="connsiteX759" fmla="*/ 2629586 w 7414059"/>
              <a:gd name="connsiteY759" fmla="*/ 540709 h 8604433"/>
              <a:gd name="connsiteX760" fmla="*/ 2794473 w 7414059"/>
              <a:gd name="connsiteY760" fmla="*/ 548357 h 8604433"/>
              <a:gd name="connsiteX761" fmla="*/ 2813876 w 7414059"/>
              <a:gd name="connsiteY761" fmla="*/ 573189 h 8604433"/>
              <a:gd name="connsiteX762" fmla="*/ 2812009 w 7414059"/>
              <a:gd name="connsiteY762" fmla="*/ 531765 h 8604433"/>
              <a:gd name="connsiteX763" fmla="*/ 2794473 w 7414059"/>
              <a:gd name="connsiteY763" fmla="*/ 548357 h 8604433"/>
              <a:gd name="connsiteX764" fmla="*/ 3347685 w 7414059"/>
              <a:gd name="connsiteY764" fmla="*/ 544995 h 8604433"/>
              <a:gd name="connsiteX765" fmla="*/ 3376756 w 7414059"/>
              <a:gd name="connsiteY765" fmla="*/ 580704 h 8604433"/>
              <a:gd name="connsiteX766" fmla="*/ 3397006 w 7414059"/>
              <a:gd name="connsiteY766" fmla="*/ 586800 h 8604433"/>
              <a:gd name="connsiteX767" fmla="*/ 3402197 w 7414059"/>
              <a:gd name="connsiteY767" fmla="*/ 566959 h 8604433"/>
              <a:gd name="connsiteX768" fmla="*/ 3407378 w 7414059"/>
              <a:gd name="connsiteY768" fmla="*/ 547119 h 8604433"/>
              <a:gd name="connsiteX769" fmla="*/ 3383709 w 7414059"/>
              <a:gd name="connsiteY769" fmla="*/ 538118 h 8604433"/>
              <a:gd name="connsiteX770" fmla="*/ 3347685 w 7414059"/>
              <a:gd name="connsiteY770" fmla="*/ 544995 h 8604433"/>
              <a:gd name="connsiteX771" fmla="*/ 3480664 w 7414059"/>
              <a:gd name="connsiteY771" fmla="*/ 547119 h 8604433"/>
              <a:gd name="connsiteX772" fmla="*/ 3496475 w 7414059"/>
              <a:gd name="connsiteY772" fmla="*/ 567226 h 8604433"/>
              <a:gd name="connsiteX773" fmla="*/ 3495856 w 7414059"/>
              <a:gd name="connsiteY773" fmla="*/ 536070 h 8604433"/>
              <a:gd name="connsiteX774" fmla="*/ 3480664 w 7414059"/>
              <a:gd name="connsiteY774" fmla="*/ 547119 h 8604433"/>
              <a:gd name="connsiteX775" fmla="*/ 2853824 w 7414059"/>
              <a:gd name="connsiteY775" fmla="*/ 557139 h 8604433"/>
              <a:gd name="connsiteX776" fmla="*/ 2867292 w 7414059"/>
              <a:gd name="connsiteY776" fmla="*/ 580685 h 8604433"/>
              <a:gd name="connsiteX777" fmla="*/ 2867082 w 7414059"/>
              <a:gd name="connsiteY777" fmla="*/ 538642 h 8604433"/>
              <a:gd name="connsiteX778" fmla="*/ 2853824 w 7414059"/>
              <a:gd name="connsiteY778" fmla="*/ 557139 h 8604433"/>
              <a:gd name="connsiteX779" fmla="*/ 3234566 w 7414059"/>
              <a:gd name="connsiteY779" fmla="*/ 544700 h 8604433"/>
              <a:gd name="connsiteX780" fmla="*/ 3256016 w 7414059"/>
              <a:gd name="connsiteY780" fmla="*/ 590781 h 8604433"/>
              <a:gd name="connsiteX781" fmla="*/ 3294116 w 7414059"/>
              <a:gd name="connsiteY781" fmla="*/ 605317 h 8604433"/>
              <a:gd name="connsiteX782" fmla="*/ 3287449 w 7414059"/>
              <a:gd name="connsiteY782" fmla="*/ 555120 h 8604433"/>
              <a:gd name="connsiteX783" fmla="*/ 3255998 w 7414059"/>
              <a:gd name="connsiteY783" fmla="*/ 544185 h 8604433"/>
              <a:gd name="connsiteX784" fmla="*/ 3234566 w 7414059"/>
              <a:gd name="connsiteY784" fmla="*/ 544700 h 8604433"/>
              <a:gd name="connsiteX785" fmla="*/ 3596640 w 7414059"/>
              <a:gd name="connsiteY785" fmla="*/ 557682 h 8604433"/>
              <a:gd name="connsiteX786" fmla="*/ 3600288 w 7414059"/>
              <a:gd name="connsiteY786" fmla="*/ 582057 h 8604433"/>
              <a:gd name="connsiteX787" fmla="*/ 3608918 w 7414059"/>
              <a:gd name="connsiteY787" fmla="*/ 578085 h 8604433"/>
              <a:gd name="connsiteX788" fmla="*/ 3614700 w 7414059"/>
              <a:gd name="connsiteY788" fmla="*/ 553710 h 8604433"/>
              <a:gd name="connsiteX789" fmla="*/ 3611052 w 7414059"/>
              <a:gd name="connsiteY789" fmla="*/ 538642 h 8604433"/>
              <a:gd name="connsiteX790" fmla="*/ 3596640 w 7414059"/>
              <a:gd name="connsiteY790" fmla="*/ 557682 h 8604433"/>
              <a:gd name="connsiteX791" fmla="*/ 3926805 w 7414059"/>
              <a:gd name="connsiteY791" fmla="*/ 552615 h 8604433"/>
              <a:gd name="connsiteX792" fmla="*/ 3925529 w 7414059"/>
              <a:gd name="connsiteY792" fmla="*/ 578809 h 8604433"/>
              <a:gd name="connsiteX793" fmla="*/ 3934635 w 7414059"/>
              <a:gd name="connsiteY793" fmla="*/ 564835 h 8604433"/>
              <a:gd name="connsiteX794" fmla="*/ 3926805 w 7414059"/>
              <a:gd name="connsiteY794" fmla="*/ 552615 h 8604433"/>
              <a:gd name="connsiteX795" fmla="*/ 3108627 w 7414059"/>
              <a:gd name="connsiteY795" fmla="*/ 567931 h 8604433"/>
              <a:gd name="connsiteX796" fmla="*/ 3140907 w 7414059"/>
              <a:gd name="connsiteY796" fmla="*/ 603793 h 8604433"/>
              <a:gd name="connsiteX797" fmla="*/ 3156785 w 7414059"/>
              <a:gd name="connsiteY797" fmla="*/ 561968 h 8604433"/>
              <a:gd name="connsiteX798" fmla="*/ 3108627 w 7414059"/>
              <a:gd name="connsiteY798" fmla="*/ 567931 h 8604433"/>
              <a:gd name="connsiteX799" fmla="*/ 3729857 w 7414059"/>
              <a:gd name="connsiteY799" fmla="*/ 561435 h 8604433"/>
              <a:gd name="connsiteX800" fmla="*/ 3727752 w 7414059"/>
              <a:gd name="connsiteY800" fmla="*/ 584457 h 8604433"/>
              <a:gd name="connsiteX801" fmla="*/ 3740449 w 7414059"/>
              <a:gd name="connsiteY801" fmla="*/ 560816 h 8604433"/>
              <a:gd name="connsiteX802" fmla="*/ 3736943 w 7414059"/>
              <a:gd name="connsiteY802" fmla="*/ 543404 h 8604433"/>
              <a:gd name="connsiteX803" fmla="*/ 3729857 w 7414059"/>
              <a:gd name="connsiteY803" fmla="*/ 561435 h 8604433"/>
              <a:gd name="connsiteX804" fmla="*/ 3828136 w 7414059"/>
              <a:gd name="connsiteY804" fmla="*/ 569598 h 8604433"/>
              <a:gd name="connsiteX805" fmla="*/ 3828288 w 7414059"/>
              <a:gd name="connsiteY805" fmla="*/ 591029 h 8604433"/>
              <a:gd name="connsiteX806" fmla="*/ 3837518 w 7414059"/>
              <a:gd name="connsiteY806" fmla="*/ 576742 h 8604433"/>
              <a:gd name="connsiteX807" fmla="*/ 3837518 w 7414059"/>
              <a:gd name="connsiteY807" fmla="*/ 548167 h 8604433"/>
              <a:gd name="connsiteX808" fmla="*/ 3828136 w 7414059"/>
              <a:gd name="connsiteY808" fmla="*/ 569598 h 8604433"/>
              <a:gd name="connsiteX809" fmla="*/ 4014997 w 7414059"/>
              <a:gd name="connsiteY809" fmla="*/ 562597 h 8604433"/>
              <a:gd name="connsiteX810" fmla="*/ 4017855 w 7414059"/>
              <a:gd name="connsiteY810" fmla="*/ 605317 h 8604433"/>
              <a:gd name="connsiteX811" fmla="*/ 4033085 w 7414059"/>
              <a:gd name="connsiteY811" fmla="*/ 585305 h 8604433"/>
              <a:gd name="connsiteX812" fmla="*/ 4014997 w 7414059"/>
              <a:gd name="connsiteY812" fmla="*/ 562597 h 8604433"/>
              <a:gd name="connsiteX813" fmla="*/ 2565102 w 7414059"/>
              <a:gd name="connsiteY813" fmla="*/ 593410 h 8604433"/>
              <a:gd name="connsiteX814" fmla="*/ 2556062 w 7414059"/>
              <a:gd name="connsiteY814" fmla="*/ 643417 h 8604433"/>
              <a:gd name="connsiteX815" fmla="*/ 2499713 w 7414059"/>
              <a:gd name="connsiteY815" fmla="*/ 857729 h 8604433"/>
              <a:gd name="connsiteX816" fmla="*/ 2293963 w 7414059"/>
              <a:gd name="connsiteY816" fmla="*/ 1614964 h 8604433"/>
              <a:gd name="connsiteX817" fmla="*/ 2228136 w 7414059"/>
              <a:gd name="connsiteY817" fmla="*/ 1867376 h 8604433"/>
              <a:gd name="connsiteX818" fmla="*/ 2214306 w 7414059"/>
              <a:gd name="connsiteY818" fmla="*/ 1924526 h 8604433"/>
              <a:gd name="connsiteX819" fmla="*/ 2148164 w 7414059"/>
              <a:gd name="connsiteY819" fmla="*/ 2172919 h 8604433"/>
              <a:gd name="connsiteX820" fmla="*/ 2141820 w 7414059"/>
              <a:gd name="connsiteY820" fmla="*/ 2192722 h 8604433"/>
              <a:gd name="connsiteX821" fmla="*/ 2177177 w 7414059"/>
              <a:gd name="connsiteY821" fmla="*/ 2203571 h 8604433"/>
              <a:gd name="connsiteX822" fmla="*/ 2222030 w 7414059"/>
              <a:gd name="connsiteY822" fmla="*/ 2186245 h 8604433"/>
              <a:gd name="connsiteX823" fmla="*/ 2490540 w 7414059"/>
              <a:gd name="connsiteY823" fmla="*/ 1116378 h 8604433"/>
              <a:gd name="connsiteX824" fmla="*/ 2538327 w 7414059"/>
              <a:gd name="connsiteY824" fmla="*/ 904449 h 8604433"/>
              <a:gd name="connsiteX825" fmla="*/ 2541175 w 7414059"/>
              <a:gd name="connsiteY825" fmla="*/ 891067 h 8604433"/>
              <a:gd name="connsiteX826" fmla="*/ 2560901 w 7414059"/>
              <a:gd name="connsiteY826" fmla="*/ 845823 h 8604433"/>
              <a:gd name="connsiteX827" fmla="*/ 2591505 w 7414059"/>
              <a:gd name="connsiteY827" fmla="*/ 741019 h 8604433"/>
              <a:gd name="connsiteX828" fmla="*/ 2605964 w 7414059"/>
              <a:gd name="connsiteY828" fmla="*/ 669582 h 8604433"/>
              <a:gd name="connsiteX829" fmla="*/ 2589724 w 7414059"/>
              <a:gd name="connsiteY829" fmla="*/ 703110 h 8604433"/>
              <a:gd name="connsiteX830" fmla="*/ 2554320 w 7414059"/>
              <a:gd name="connsiteY830" fmla="*/ 754040 h 8604433"/>
              <a:gd name="connsiteX831" fmla="*/ 2565521 w 7414059"/>
              <a:gd name="connsiteY831" fmla="*/ 674506 h 8604433"/>
              <a:gd name="connsiteX832" fmla="*/ 2587057 w 7414059"/>
              <a:gd name="connsiteY832" fmla="*/ 579123 h 8604433"/>
              <a:gd name="connsiteX833" fmla="*/ 2581685 w 7414059"/>
              <a:gd name="connsiteY833" fmla="*/ 557692 h 8604433"/>
              <a:gd name="connsiteX834" fmla="*/ 2565102 w 7414059"/>
              <a:gd name="connsiteY834" fmla="*/ 593410 h 8604433"/>
              <a:gd name="connsiteX835" fmla="*/ 2908040 w 7414059"/>
              <a:gd name="connsiteY835" fmla="*/ 566426 h 8604433"/>
              <a:gd name="connsiteX836" fmla="*/ 2932643 w 7414059"/>
              <a:gd name="connsiteY836" fmla="*/ 595792 h 8604433"/>
              <a:gd name="connsiteX837" fmla="*/ 2961218 w 7414059"/>
              <a:gd name="connsiteY837" fmla="*/ 595792 h 8604433"/>
              <a:gd name="connsiteX838" fmla="*/ 2961218 w 7414059"/>
              <a:gd name="connsiteY838" fmla="*/ 579123 h 8604433"/>
              <a:gd name="connsiteX839" fmla="*/ 2936615 w 7414059"/>
              <a:gd name="connsiteY839" fmla="*/ 562454 h 8604433"/>
              <a:gd name="connsiteX840" fmla="*/ 2908040 w 7414059"/>
              <a:gd name="connsiteY840" fmla="*/ 566426 h 8604433"/>
              <a:gd name="connsiteX841" fmla="*/ 3528317 w 7414059"/>
              <a:gd name="connsiteY841" fmla="*/ 575599 h 8604433"/>
              <a:gd name="connsiteX842" fmla="*/ 3555864 w 7414059"/>
              <a:gd name="connsiteY842" fmla="*/ 598859 h 8604433"/>
              <a:gd name="connsiteX843" fmla="*/ 3548339 w 7414059"/>
              <a:gd name="connsiteY843" fmla="*/ 569226 h 8604433"/>
              <a:gd name="connsiteX844" fmla="*/ 3534680 w 7414059"/>
              <a:gd name="connsiteY844" fmla="*/ 555568 h 8604433"/>
              <a:gd name="connsiteX845" fmla="*/ 3528317 w 7414059"/>
              <a:gd name="connsiteY845" fmla="*/ 575599 h 8604433"/>
              <a:gd name="connsiteX846" fmla="*/ 4120258 w 7414059"/>
              <a:gd name="connsiteY846" fmla="*/ 570855 h 8604433"/>
              <a:gd name="connsiteX847" fmla="*/ 4114600 w 7414059"/>
              <a:gd name="connsiteY847" fmla="*/ 613241 h 8604433"/>
              <a:gd name="connsiteX848" fmla="*/ 4115457 w 7414059"/>
              <a:gd name="connsiteY848" fmla="*/ 638654 h 8604433"/>
              <a:gd name="connsiteX849" fmla="*/ 4124630 w 7414059"/>
              <a:gd name="connsiteY849" fmla="*/ 606822 h 8604433"/>
              <a:gd name="connsiteX850" fmla="*/ 4120258 w 7414059"/>
              <a:gd name="connsiteY850" fmla="*/ 570855 h 8604433"/>
              <a:gd name="connsiteX851" fmla="*/ 4215108 w 7414059"/>
              <a:gd name="connsiteY851" fmla="*/ 593410 h 8604433"/>
              <a:gd name="connsiteX852" fmla="*/ 4218518 w 7414059"/>
              <a:gd name="connsiteY852" fmla="*/ 667229 h 8604433"/>
              <a:gd name="connsiteX853" fmla="*/ 4228186 w 7414059"/>
              <a:gd name="connsiteY853" fmla="*/ 673811 h 8604433"/>
              <a:gd name="connsiteX854" fmla="*/ 4228338 w 7414059"/>
              <a:gd name="connsiteY854" fmla="*/ 686279 h 8604433"/>
              <a:gd name="connsiteX855" fmla="*/ 4237568 w 7414059"/>
              <a:gd name="connsiteY855" fmla="*/ 671992 h 8604433"/>
              <a:gd name="connsiteX856" fmla="*/ 4246950 w 7414059"/>
              <a:gd name="connsiteY856" fmla="*/ 634454 h 8604433"/>
              <a:gd name="connsiteX857" fmla="*/ 4247093 w 7414059"/>
              <a:gd name="connsiteY857" fmla="*/ 611203 h 8604433"/>
              <a:gd name="connsiteX858" fmla="*/ 4233110 w 7414059"/>
              <a:gd name="connsiteY858" fmla="*/ 629691 h 8604433"/>
              <a:gd name="connsiteX859" fmla="*/ 4219128 w 7414059"/>
              <a:gd name="connsiteY859" fmla="*/ 648179 h 8604433"/>
              <a:gd name="connsiteX860" fmla="*/ 4218823 w 7414059"/>
              <a:gd name="connsiteY860" fmla="*/ 633825 h 8604433"/>
              <a:gd name="connsiteX861" fmla="*/ 4227376 w 7414059"/>
              <a:gd name="connsiteY861" fmla="*/ 588581 h 8604433"/>
              <a:gd name="connsiteX862" fmla="*/ 4228624 w 7414059"/>
              <a:gd name="connsiteY862" fmla="*/ 557692 h 8604433"/>
              <a:gd name="connsiteX863" fmla="*/ 4215108 w 7414059"/>
              <a:gd name="connsiteY863" fmla="*/ 593410 h 8604433"/>
              <a:gd name="connsiteX864" fmla="*/ 2995089 w 7414059"/>
              <a:gd name="connsiteY864" fmla="*/ 574618 h 8604433"/>
              <a:gd name="connsiteX865" fmla="*/ 3019559 w 7414059"/>
              <a:gd name="connsiteY865" fmla="*/ 618414 h 8604433"/>
              <a:gd name="connsiteX866" fmla="*/ 3065993 w 7414059"/>
              <a:gd name="connsiteY866" fmla="*/ 606917 h 8604433"/>
              <a:gd name="connsiteX867" fmla="*/ 3033189 w 7414059"/>
              <a:gd name="connsiteY867" fmla="*/ 579399 h 8604433"/>
              <a:gd name="connsiteX868" fmla="*/ 2995089 w 7414059"/>
              <a:gd name="connsiteY868" fmla="*/ 574618 h 8604433"/>
              <a:gd name="connsiteX869" fmla="*/ 3429448 w 7414059"/>
              <a:gd name="connsiteY869" fmla="*/ 586267 h 8604433"/>
              <a:gd name="connsiteX870" fmla="*/ 3434248 w 7414059"/>
              <a:gd name="connsiteY870" fmla="*/ 598173 h 8604433"/>
              <a:gd name="connsiteX871" fmla="*/ 3434248 w 7414059"/>
              <a:gd name="connsiteY871" fmla="*/ 574360 h 8604433"/>
              <a:gd name="connsiteX872" fmla="*/ 3429448 w 7414059"/>
              <a:gd name="connsiteY872" fmla="*/ 586267 h 8604433"/>
              <a:gd name="connsiteX873" fmla="*/ 3637493 w 7414059"/>
              <a:gd name="connsiteY873" fmla="*/ 586267 h 8604433"/>
              <a:gd name="connsiteX874" fmla="*/ 3641141 w 7414059"/>
              <a:gd name="connsiteY874" fmla="*/ 605317 h 8604433"/>
              <a:gd name="connsiteX875" fmla="*/ 3649780 w 7414059"/>
              <a:gd name="connsiteY875" fmla="*/ 586267 h 8604433"/>
              <a:gd name="connsiteX876" fmla="*/ 3646123 w 7414059"/>
              <a:gd name="connsiteY876" fmla="*/ 567217 h 8604433"/>
              <a:gd name="connsiteX877" fmla="*/ 3637493 w 7414059"/>
              <a:gd name="connsiteY877" fmla="*/ 586267 h 8604433"/>
              <a:gd name="connsiteX878" fmla="*/ 3767623 w 7414059"/>
              <a:gd name="connsiteY878" fmla="*/ 588029 h 8604433"/>
              <a:gd name="connsiteX879" fmla="*/ 3781025 w 7414059"/>
              <a:gd name="connsiteY879" fmla="*/ 619195 h 8604433"/>
              <a:gd name="connsiteX880" fmla="*/ 3781454 w 7414059"/>
              <a:gd name="connsiteY880" fmla="*/ 572646 h 8604433"/>
              <a:gd name="connsiteX881" fmla="*/ 3767623 w 7414059"/>
              <a:gd name="connsiteY881" fmla="*/ 588029 h 8604433"/>
              <a:gd name="connsiteX882" fmla="*/ 3957990 w 7414059"/>
              <a:gd name="connsiteY882" fmla="*/ 588019 h 8604433"/>
              <a:gd name="connsiteX883" fmla="*/ 3960314 w 7414059"/>
              <a:gd name="connsiteY883" fmla="*/ 633892 h 8604433"/>
              <a:gd name="connsiteX884" fmla="*/ 3972668 w 7414059"/>
              <a:gd name="connsiteY884" fmla="*/ 574732 h 8604433"/>
              <a:gd name="connsiteX885" fmla="*/ 3957990 w 7414059"/>
              <a:gd name="connsiteY885" fmla="*/ 588019 h 8604433"/>
              <a:gd name="connsiteX886" fmla="*/ 4248598 w 7414059"/>
              <a:gd name="connsiteY886" fmla="*/ 586267 h 8604433"/>
              <a:gd name="connsiteX887" fmla="*/ 4253398 w 7414059"/>
              <a:gd name="connsiteY887" fmla="*/ 598173 h 8604433"/>
              <a:gd name="connsiteX888" fmla="*/ 4253398 w 7414059"/>
              <a:gd name="connsiteY888" fmla="*/ 574360 h 8604433"/>
              <a:gd name="connsiteX889" fmla="*/ 4248598 w 7414059"/>
              <a:gd name="connsiteY889" fmla="*/ 586267 h 8604433"/>
              <a:gd name="connsiteX890" fmla="*/ 2520687 w 7414059"/>
              <a:gd name="connsiteY890" fmla="*/ 582238 h 8604433"/>
              <a:gd name="connsiteX891" fmla="*/ 2513314 w 7414059"/>
              <a:gd name="connsiteY891" fmla="*/ 614051 h 8604433"/>
              <a:gd name="connsiteX892" fmla="*/ 2457412 w 7414059"/>
              <a:gd name="connsiteY892" fmla="*/ 808132 h 8604433"/>
              <a:gd name="connsiteX893" fmla="*/ 2450306 w 7414059"/>
              <a:gd name="connsiteY893" fmla="*/ 750211 h 8604433"/>
              <a:gd name="connsiteX894" fmla="*/ 2422512 w 7414059"/>
              <a:gd name="connsiteY894" fmla="*/ 791054 h 8604433"/>
              <a:gd name="connsiteX895" fmla="*/ 2318328 w 7414059"/>
              <a:gd name="connsiteY895" fmla="*/ 1148325 h 8604433"/>
              <a:gd name="connsiteX896" fmla="*/ 2314966 w 7414059"/>
              <a:gd name="connsiteY896" fmla="*/ 1159335 h 8604433"/>
              <a:gd name="connsiteX897" fmla="*/ 2213943 w 7414059"/>
              <a:gd name="connsiteY897" fmla="*/ 1533268 h 8604433"/>
              <a:gd name="connsiteX898" fmla="*/ 2206104 w 7414059"/>
              <a:gd name="connsiteY898" fmla="*/ 1567339 h 8604433"/>
              <a:gd name="connsiteX899" fmla="*/ 2163842 w 7414059"/>
              <a:gd name="connsiteY899" fmla="*/ 1748314 h 8604433"/>
              <a:gd name="connsiteX900" fmla="*/ 2205885 w 7414059"/>
              <a:gd name="connsiteY900" fmla="*/ 1631937 h 8604433"/>
              <a:gd name="connsiteX901" fmla="*/ 2243309 w 7414059"/>
              <a:gd name="connsiteY901" fmla="*/ 1589208 h 8604433"/>
              <a:gd name="connsiteX902" fmla="*/ 2188997 w 7414059"/>
              <a:gd name="connsiteY902" fmla="*/ 1811074 h 8604433"/>
              <a:gd name="connsiteX903" fmla="*/ 2165880 w 7414059"/>
              <a:gd name="connsiteY903" fmla="*/ 1805464 h 8604433"/>
              <a:gd name="connsiteX904" fmla="*/ 2162404 w 7414059"/>
              <a:gd name="connsiteY904" fmla="*/ 1786414 h 8604433"/>
              <a:gd name="connsiteX905" fmla="*/ 2137105 w 7414059"/>
              <a:gd name="connsiteY905" fmla="*/ 1851393 h 8604433"/>
              <a:gd name="connsiteX906" fmla="*/ 2130733 w 7414059"/>
              <a:gd name="connsiteY906" fmla="*/ 1883026 h 8604433"/>
              <a:gd name="connsiteX907" fmla="*/ 2164880 w 7414059"/>
              <a:gd name="connsiteY907" fmla="*/ 1860918 h 8604433"/>
              <a:gd name="connsiteX908" fmla="*/ 2280418 w 7414059"/>
              <a:gd name="connsiteY908" fmla="*/ 1538764 h 8604433"/>
              <a:gd name="connsiteX909" fmla="*/ 2356628 w 7414059"/>
              <a:gd name="connsiteY909" fmla="*/ 1249813 h 8604433"/>
              <a:gd name="connsiteX910" fmla="*/ 2368887 w 7414059"/>
              <a:gd name="connsiteY910" fmla="*/ 1197426 h 8604433"/>
              <a:gd name="connsiteX911" fmla="*/ 2373678 w 7414059"/>
              <a:gd name="connsiteY911" fmla="*/ 1176814 h 8604433"/>
              <a:gd name="connsiteX912" fmla="*/ 2508904 w 7414059"/>
              <a:gd name="connsiteY912" fmla="*/ 698928 h 8604433"/>
              <a:gd name="connsiteX913" fmla="*/ 2520687 w 7414059"/>
              <a:gd name="connsiteY913" fmla="*/ 582238 h 8604433"/>
              <a:gd name="connsiteX914" fmla="*/ 2719350 w 7414059"/>
              <a:gd name="connsiteY914" fmla="*/ 591810 h 8604433"/>
              <a:gd name="connsiteX915" fmla="*/ 2726836 w 7414059"/>
              <a:gd name="connsiteY915" fmla="*/ 614842 h 8604433"/>
              <a:gd name="connsiteX916" fmla="*/ 2751668 w 7414059"/>
              <a:gd name="connsiteY916" fmla="*/ 580723 h 8604433"/>
              <a:gd name="connsiteX917" fmla="*/ 2719350 w 7414059"/>
              <a:gd name="connsiteY917" fmla="*/ 591810 h 8604433"/>
              <a:gd name="connsiteX918" fmla="*/ 3338551 w 7414059"/>
              <a:gd name="connsiteY918" fmla="*/ 583590 h 8604433"/>
              <a:gd name="connsiteX919" fmla="*/ 3348733 w 7414059"/>
              <a:gd name="connsiteY919" fmla="*/ 612879 h 8604433"/>
              <a:gd name="connsiteX920" fmla="*/ 3370602 w 7414059"/>
              <a:gd name="connsiteY920" fmla="*/ 633892 h 8604433"/>
              <a:gd name="connsiteX921" fmla="*/ 3376432 w 7414059"/>
              <a:gd name="connsiteY921" fmla="*/ 657704 h 8604433"/>
              <a:gd name="connsiteX922" fmla="*/ 3383137 w 7414059"/>
              <a:gd name="connsiteY922" fmla="*/ 640254 h 8604433"/>
              <a:gd name="connsiteX923" fmla="*/ 3389843 w 7414059"/>
              <a:gd name="connsiteY923" fmla="*/ 615156 h 8604433"/>
              <a:gd name="connsiteX924" fmla="*/ 3338551 w 7414059"/>
              <a:gd name="connsiteY924" fmla="*/ 583590 h 8604433"/>
              <a:gd name="connsiteX925" fmla="*/ 4177246 w 7414059"/>
              <a:gd name="connsiteY925" fmla="*/ 583095 h 8604433"/>
              <a:gd name="connsiteX926" fmla="*/ 4170893 w 7414059"/>
              <a:gd name="connsiteY926" fmla="*/ 606107 h 8604433"/>
              <a:gd name="connsiteX927" fmla="*/ 4161434 w 7414059"/>
              <a:gd name="connsiteY927" fmla="*/ 625957 h 8604433"/>
              <a:gd name="connsiteX928" fmla="*/ 4148785 w 7414059"/>
              <a:gd name="connsiteY928" fmla="*/ 657704 h 8604433"/>
              <a:gd name="connsiteX929" fmla="*/ 4138165 w 7414059"/>
              <a:gd name="connsiteY929" fmla="*/ 702948 h 8604433"/>
              <a:gd name="connsiteX930" fmla="*/ 4152548 w 7414059"/>
              <a:gd name="connsiteY930" fmla="*/ 742991 h 8604433"/>
              <a:gd name="connsiteX931" fmla="*/ 4157396 w 7414059"/>
              <a:gd name="connsiteY931" fmla="*/ 714606 h 8604433"/>
              <a:gd name="connsiteX932" fmla="*/ 4160796 w 7414059"/>
              <a:gd name="connsiteY932" fmla="*/ 689451 h 8604433"/>
              <a:gd name="connsiteX933" fmla="*/ 4174351 w 7414059"/>
              <a:gd name="connsiteY933" fmla="*/ 648179 h 8604433"/>
              <a:gd name="connsiteX934" fmla="*/ 4185476 w 7414059"/>
              <a:gd name="connsiteY934" fmla="*/ 593410 h 8604433"/>
              <a:gd name="connsiteX935" fmla="*/ 4177246 w 7414059"/>
              <a:gd name="connsiteY935" fmla="*/ 583095 h 8604433"/>
              <a:gd name="connsiteX936" fmla="*/ 2776271 w 7414059"/>
              <a:gd name="connsiteY936" fmla="*/ 601916 h 8604433"/>
              <a:gd name="connsiteX937" fmla="*/ 2794530 w 7414059"/>
              <a:gd name="connsiteY937" fmla="*/ 625843 h 8604433"/>
              <a:gd name="connsiteX938" fmla="*/ 2813580 w 7414059"/>
              <a:gd name="connsiteY938" fmla="*/ 629129 h 8604433"/>
              <a:gd name="connsiteX939" fmla="*/ 2816628 w 7414059"/>
              <a:gd name="connsiteY939" fmla="*/ 607698 h 8604433"/>
              <a:gd name="connsiteX940" fmla="*/ 2819667 w 7414059"/>
              <a:gd name="connsiteY940" fmla="*/ 586267 h 8604433"/>
              <a:gd name="connsiteX941" fmla="*/ 2800979 w 7414059"/>
              <a:gd name="connsiteY941" fmla="*/ 586267 h 8604433"/>
              <a:gd name="connsiteX942" fmla="*/ 2776271 w 7414059"/>
              <a:gd name="connsiteY942" fmla="*/ 601916 h 8604433"/>
              <a:gd name="connsiteX943" fmla="*/ 3218393 w 7414059"/>
              <a:gd name="connsiteY943" fmla="*/ 594820 h 8604433"/>
              <a:gd name="connsiteX944" fmla="*/ 3213345 w 7414059"/>
              <a:gd name="connsiteY944" fmla="*/ 616928 h 8604433"/>
              <a:gd name="connsiteX945" fmla="*/ 3242243 w 7414059"/>
              <a:gd name="connsiteY945" fmla="*/ 646274 h 8604433"/>
              <a:gd name="connsiteX946" fmla="*/ 3287887 w 7414059"/>
              <a:gd name="connsiteY946" fmla="*/ 643188 h 8604433"/>
              <a:gd name="connsiteX947" fmla="*/ 3292926 w 7414059"/>
              <a:gd name="connsiteY947" fmla="*/ 623909 h 8604433"/>
              <a:gd name="connsiteX948" fmla="*/ 3255664 w 7414059"/>
              <a:gd name="connsiteY948" fmla="*/ 604888 h 8604433"/>
              <a:gd name="connsiteX949" fmla="*/ 3218393 w 7414059"/>
              <a:gd name="connsiteY949" fmla="*/ 594820 h 8604433"/>
              <a:gd name="connsiteX950" fmla="*/ 3675593 w 7414059"/>
              <a:gd name="connsiteY950" fmla="*/ 605317 h 8604433"/>
              <a:gd name="connsiteX951" fmla="*/ 3679241 w 7414059"/>
              <a:gd name="connsiteY951" fmla="*/ 624367 h 8604433"/>
              <a:gd name="connsiteX952" fmla="*/ 3687880 w 7414059"/>
              <a:gd name="connsiteY952" fmla="*/ 605317 h 8604433"/>
              <a:gd name="connsiteX953" fmla="*/ 3684223 w 7414059"/>
              <a:gd name="connsiteY953" fmla="*/ 586267 h 8604433"/>
              <a:gd name="connsiteX954" fmla="*/ 3675593 w 7414059"/>
              <a:gd name="connsiteY954" fmla="*/ 605317 h 8604433"/>
              <a:gd name="connsiteX955" fmla="*/ 2475709 w 7414059"/>
              <a:gd name="connsiteY955" fmla="*/ 618899 h 8604433"/>
              <a:gd name="connsiteX956" fmla="*/ 2480720 w 7414059"/>
              <a:gd name="connsiteY956" fmla="*/ 634835 h 8604433"/>
              <a:gd name="connsiteX957" fmla="*/ 2490140 w 7414059"/>
              <a:gd name="connsiteY957" fmla="*/ 597792 h 8604433"/>
              <a:gd name="connsiteX958" fmla="*/ 2475709 w 7414059"/>
              <a:gd name="connsiteY958" fmla="*/ 618899 h 8604433"/>
              <a:gd name="connsiteX959" fmla="*/ 2834631 w 7414059"/>
              <a:gd name="connsiteY959" fmla="*/ 614842 h 8604433"/>
              <a:gd name="connsiteX960" fmla="*/ 2860186 w 7414059"/>
              <a:gd name="connsiteY960" fmla="*/ 618823 h 8604433"/>
              <a:gd name="connsiteX961" fmla="*/ 2852795 w 7414059"/>
              <a:gd name="connsiteY961" fmla="*/ 595792 h 8604433"/>
              <a:gd name="connsiteX962" fmla="*/ 2834631 w 7414059"/>
              <a:gd name="connsiteY962" fmla="*/ 614842 h 8604433"/>
              <a:gd name="connsiteX963" fmla="*/ 3462271 w 7414059"/>
              <a:gd name="connsiteY963" fmla="*/ 610936 h 8604433"/>
              <a:gd name="connsiteX964" fmla="*/ 3476130 w 7414059"/>
              <a:gd name="connsiteY964" fmla="*/ 643417 h 8604433"/>
              <a:gd name="connsiteX965" fmla="*/ 3485093 w 7414059"/>
              <a:gd name="connsiteY965" fmla="*/ 619604 h 8604433"/>
              <a:gd name="connsiteX966" fmla="*/ 3462271 w 7414059"/>
              <a:gd name="connsiteY966" fmla="*/ 610936 h 8604433"/>
              <a:gd name="connsiteX967" fmla="*/ 3587487 w 7414059"/>
              <a:gd name="connsiteY967" fmla="*/ 601240 h 8604433"/>
              <a:gd name="connsiteX968" fmla="*/ 3580343 w 7414059"/>
              <a:gd name="connsiteY968" fmla="*/ 632625 h 8604433"/>
              <a:gd name="connsiteX969" fmla="*/ 3580343 w 7414059"/>
              <a:gd name="connsiteY969" fmla="*/ 656752 h 8604433"/>
              <a:gd name="connsiteX970" fmla="*/ 3590677 w 7414059"/>
              <a:gd name="connsiteY970" fmla="*/ 646417 h 8604433"/>
              <a:gd name="connsiteX971" fmla="*/ 3597821 w 7414059"/>
              <a:gd name="connsiteY971" fmla="*/ 615032 h 8604433"/>
              <a:gd name="connsiteX972" fmla="*/ 3587487 w 7414059"/>
              <a:gd name="connsiteY972" fmla="*/ 601240 h 8604433"/>
              <a:gd name="connsiteX973" fmla="*/ 4056593 w 7414059"/>
              <a:gd name="connsiteY973" fmla="*/ 619604 h 8604433"/>
              <a:gd name="connsiteX974" fmla="*/ 4066118 w 7414059"/>
              <a:gd name="connsiteY974" fmla="*/ 643417 h 8604433"/>
              <a:gd name="connsiteX975" fmla="*/ 4075643 w 7414059"/>
              <a:gd name="connsiteY975" fmla="*/ 619604 h 8604433"/>
              <a:gd name="connsiteX976" fmla="*/ 4066118 w 7414059"/>
              <a:gd name="connsiteY976" fmla="*/ 595792 h 8604433"/>
              <a:gd name="connsiteX977" fmla="*/ 4056593 w 7414059"/>
              <a:gd name="connsiteY977" fmla="*/ 619604 h 8604433"/>
              <a:gd name="connsiteX978" fmla="*/ 2892114 w 7414059"/>
              <a:gd name="connsiteY978" fmla="*/ 623100 h 8604433"/>
              <a:gd name="connsiteX979" fmla="*/ 2887199 w 7414059"/>
              <a:gd name="connsiteY979" fmla="*/ 641902 h 8604433"/>
              <a:gd name="connsiteX980" fmla="*/ 2911402 w 7414059"/>
              <a:gd name="connsiteY980" fmla="*/ 647970 h 8604433"/>
              <a:gd name="connsiteX981" fmla="*/ 2943492 w 7414059"/>
              <a:gd name="connsiteY981" fmla="*/ 641588 h 8604433"/>
              <a:gd name="connsiteX982" fmla="*/ 2921251 w 7414059"/>
              <a:gd name="connsiteY982" fmla="*/ 607184 h 8604433"/>
              <a:gd name="connsiteX983" fmla="*/ 2897029 w 7414059"/>
              <a:gd name="connsiteY983" fmla="*/ 604288 h 8604433"/>
              <a:gd name="connsiteX984" fmla="*/ 2892114 w 7414059"/>
              <a:gd name="connsiteY984" fmla="*/ 623100 h 8604433"/>
              <a:gd name="connsiteX985" fmla="*/ 3096282 w 7414059"/>
              <a:gd name="connsiteY985" fmla="*/ 625243 h 8604433"/>
              <a:gd name="connsiteX986" fmla="*/ 3130211 w 7414059"/>
              <a:gd name="connsiteY986" fmla="*/ 658095 h 8604433"/>
              <a:gd name="connsiteX987" fmla="*/ 3161100 w 7414059"/>
              <a:gd name="connsiteY987" fmla="*/ 671011 h 8604433"/>
              <a:gd name="connsiteX988" fmla="*/ 3170854 w 7414059"/>
              <a:gd name="connsiteY988" fmla="*/ 652780 h 8604433"/>
              <a:gd name="connsiteX989" fmla="*/ 3180617 w 7414059"/>
              <a:gd name="connsiteY989" fmla="*/ 634549 h 8604433"/>
              <a:gd name="connsiteX990" fmla="*/ 3152346 w 7414059"/>
              <a:gd name="connsiteY990" fmla="*/ 619928 h 8604433"/>
              <a:gd name="connsiteX991" fmla="*/ 3096282 w 7414059"/>
              <a:gd name="connsiteY991" fmla="*/ 625243 h 8604433"/>
              <a:gd name="connsiteX992" fmla="*/ 3711321 w 7414059"/>
              <a:gd name="connsiteY992" fmla="*/ 629358 h 8604433"/>
              <a:gd name="connsiteX993" fmla="*/ 3726771 w 7414059"/>
              <a:gd name="connsiteY993" fmla="*/ 640931 h 8604433"/>
              <a:gd name="connsiteX994" fmla="*/ 3724332 w 7414059"/>
              <a:gd name="connsiteY994" fmla="*/ 605317 h 8604433"/>
              <a:gd name="connsiteX995" fmla="*/ 3711321 w 7414059"/>
              <a:gd name="connsiteY995" fmla="*/ 629358 h 8604433"/>
              <a:gd name="connsiteX996" fmla="*/ 3814867 w 7414059"/>
              <a:gd name="connsiteY996" fmla="*/ 622700 h 8604433"/>
              <a:gd name="connsiteX997" fmla="*/ 3812839 w 7414059"/>
              <a:gd name="connsiteY997" fmla="*/ 650484 h 8604433"/>
              <a:gd name="connsiteX998" fmla="*/ 3826031 w 7414059"/>
              <a:gd name="connsiteY998" fmla="*/ 622805 h 8604433"/>
              <a:gd name="connsiteX999" fmla="*/ 3822526 w 7414059"/>
              <a:gd name="connsiteY999" fmla="*/ 600554 h 8604433"/>
              <a:gd name="connsiteX1000" fmla="*/ 3814867 w 7414059"/>
              <a:gd name="connsiteY1000" fmla="*/ 622700 h 8604433"/>
              <a:gd name="connsiteX1001" fmla="*/ 3912051 w 7414059"/>
              <a:gd name="connsiteY1001" fmla="*/ 627472 h 8604433"/>
              <a:gd name="connsiteX1002" fmla="*/ 3915794 w 7414059"/>
              <a:gd name="connsiteY1002" fmla="*/ 645150 h 8604433"/>
              <a:gd name="connsiteX1003" fmla="*/ 3921281 w 7414059"/>
              <a:gd name="connsiteY1003" fmla="*/ 618233 h 8604433"/>
              <a:gd name="connsiteX1004" fmla="*/ 3917537 w 7414059"/>
              <a:gd name="connsiteY1004" fmla="*/ 600554 h 8604433"/>
              <a:gd name="connsiteX1005" fmla="*/ 3912051 w 7414059"/>
              <a:gd name="connsiteY1005" fmla="*/ 627472 h 8604433"/>
              <a:gd name="connsiteX1006" fmla="*/ 2414378 w 7414059"/>
              <a:gd name="connsiteY1006" fmla="*/ 626748 h 8604433"/>
              <a:gd name="connsiteX1007" fmla="*/ 2394557 w 7414059"/>
              <a:gd name="connsiteY1007" fmla="*/ 713578 h 8604433"/>
              <a:gd name="connsiteX1008" fmla="*/ 2346227 w 7414059"/>
              <a:gd name="connsiteY1008" fmla="*/ 852967 h 8604433"/>
              <a:gd name="connsiteX1009" fmla="*/ 2337445 w 7414059"/>
              <a:gd name="connsiteY1009" fmla="*/ 831535 h 8604433"/>
              <a:gd name="connsiteX1010" fmla="*/ 2360162 w 7414059"/>
              <a:gd name="connsiteY1010" fmla="*/ 738667 h 8604433"/>
              <a:gd name="connsiteX1011" fmla="*/ 2384698 w 7414059"/>
              <a:gd name="connsiteY1011" fmla="*/ 650560 h 8604433"/>
              <a:gd name="connsiteX1012" fmla="*/ 2383031 w 7414059"/>
              <a:gd name="connsiteY1012" fmla="*/ 633892 h 8604433"/>
              <a:gd name="connsiteX1013" fmla="*/ 2293649 w 7414059"/>
              <a:gd name="connsiteY1013" fmla="*/ 848204 h 8604433"/>
              <a:gd name="connsiteX1014" fmla="*/ 2204428 w 7414059"/>
              <a:gd name="connsiteY1014" fmla="*/ 1186339 h 8604433"/>
              <a:gd name="connsiteX1015" fmla="*/ 2119122 w 7414059"/>
              <a:gd name="connsiteY1015" fmla="*/ 1500664 h 8604433"/>
              <a:gd name="connsiteX1016" fmla="*/ 2110721 w 7414059"/>
              <a:gd name="connsiteY1016" fmla="*/ 1529239 h 8604433"/>
              <a:gd name="connsiteX1017" fmla="*/ 2077945 w 7414059"/>
              <a:gd name="connsiteY1017" fmla="*/ 1668313 h 8604433"/>
              <a:gd name="connsiteX1018" fmla="*/ 2132600 w 7414059"/>
              <a:gd name="connsiteY1018" fmla="*/ 1505426 h 8604433"/>
              <a:gd name="connsiteX1019" fmla="*/ 2163318 w 7414059"/>
              <a:gd name="connsiteY1019" fmla="*/ 1445419 h 8604433"/>
              <a:gd name="connsiteX1020" fmla="*/ 2177891 w 7414059"/>
              <a:gd name="connsiteY1020" fmla="*/ 1442552 h 8604433"/>
              <a:gd name="connsiteX1021" fmla="*/ 2169909 w 7414059"/>
              <a:gd name="connsiteY1021" fmla="*/ 1483519 h 8604433"/>
              <a:gd name="connsiteX1022" fmla="*/ 2148021 w 7414059"/>
              <a:gd name="connsiteY1022" fmla="*/ 1576854 h 8604433"/>
              <a:gd name="connsiteX1023" fmla="*/ 2138248 w 7414059"/>
              <a:gd name="connsiteY1023" fmla="*/ 1633366 h 8604433"/>
              <a:gd name="connsiteX1024" fmla="*/ 2212610 w 7414059"/>
              <a:gd name="connsiteY1024" fmla="*/ 1409881 h 8604433"/>
              <a:gd name="connsiteX1025" fmla="*/ 2373830 w 7414059"/>
              <a:gd name="connsiteY1025" fmla="*/ 833917 h 8604433"/>
              <a:gd name="connsiteX1026" fmla="*/ 2421246 w 7414059"/>
              <a:gd name="connsiteY1026" fmla="*/ 693423 h 8604433"/>
              <a:gd name="connsiteX1027" fmla="*/ 2445325 w 7414059"/>
              <a:gd name="connsiteY1027" fmla="*/ 614842 h 8604433"/>
              <a:gd name="connsiteX1028" fmla="*/ 2431513 w 7414059"/>
              <a:gd name="connsiteY1028" fmla="*/ 614842 h 8604433"/>
              <a:gd name="connsiteX1029" fmla="*/ 2414378 w 7414059"/>
              <a:gd name="connsiteY1029" fmla="*/ 626748 h 8604433"/>
              <a:gd name="connsiteX1030" fmla="*/ 3628720 w 7414059"/>
              <a:gd name="connsiteY1030" fmla="*/ 629920 h 8604433"/>
              <a:gd name="connsiteX1031" fmla="*/ 3634473 w 7414059"/>
              <a:gd name="connsiteY1031" fmla="*/ 635682 h 8604433"/>
              <a:gd name="connsiteX1032" fmla="*/ 3633721 w 7414059"/>
              <a:gd name="connsiteY1032" fmla="*/ 617423 h 8604433"/>
              <a:gd name="connsiteX1033" fmla="*/ 3628720 w 7414059"/>
              <a:gd name="connsiteY1033" fmla="*/ 629920 h 8604433"/>
              <a:gd name="connsiteX1034" fmla="*/ 3999443 w 7414059"/>
              <a:gd name="connsiteY1034" fmla="*/ 638654 h 8604433"/>
              <a:gd name="connsiteX1035" fmla="*/ 4008968 w 7414059"/>
              <a:gd name="connsiteY1035" fmla="*/ 662467 h 8604433"/>
              <a:gd name="connsiteX1036" fmla="*/ 4018493 w 7414059"/>
              <a:gd name="connsiteY1036" fmla="*/ 638654 h 8604433"/>
              <a:gd name="connsiteX1037" fmla="*/ 4008968 w 7414059"/>
              <a:gd name="connsiteY1037" fmla="*/ 614842 h 8604433"/>
              <a:gd name="connsiteX1038" fmla="*/ 3999443 w 7414059"/>
              <a:gd name="connsiteY1038" fmla="*/ 638654 h 8604433"/>
              <a:gd name="connsiteX1039" fmla="*/ 2710396 w 7414059"/>
              <a:gd name="connsiteY1039" fmla="*/ 630720 h 8604433"/>
              <a:gd name="connsiteX1040" fmla="*/ 2704043 w 7414059"/>
              <a:gd name="connsiteY1040" fmla="*/ 655323 h 8604433"/>
              <a:gd name="connsiteX1041" fmla="*/ 2730903 w 7414059"/>
              <a:gd name="connsiteY1041" fmla="*/ 645055 h 8604433"/>
              <a:gd name="connsiteX1042" fmla="*/ 2710396 w 7414059"/>
              <a:gd name="connsiteY1042" fmla="*/ 630720 h 8604433"/>
              <a:gd name="connsiteX1043" fmla="*/ 2976715 w 7414059"/>
              <a:gd name="connsiteY1043" fmla="*/ 638940 h 8604433"/>
              <a:gd name="connsiteX1044" fmla="*/ 3005214 w 7414059"/>
              <a:gd name="connsiteY1044" fmla="*/ 672363 h 8604433"/>
              <a:gd name="connsiteX1045" fmla="*/ 3039685 w 7414059"/>
              <a:gd name="connsiteY1045" fmla="*/ 683745 h 8604433"/>
              <a:gd name="connsiteX1046" fmla="*/ 3047934 w 7414059"/>
              <a:gd name="connsiteY1046" fmla="*/ 670725 h 8604433"/>
              <a:gd name="connsiteX1047" fmla="*/ 3012434 w 7414059"/>
              <a:gd name="connsiteY1047" fmla="*/ 629758 h 8604433"/>
              <a:gd name="connsiteX1048" fmla="*/ 2982687 w 7414059"/>
              <a:gd name="connsiteY1048" fmla="*/ 623386 h 8604433"/>
              <a:gd name="connsiteX1049" fmla="*/ 2976715 w 7414059"/>
              <a:gd name="connsiteY1049" fmla="*/ 638940 h 8604433"/>
              <a:gd name="connsiteX1050" fmla="*/ 3414836 w 7414059"/>
              <a:gd name="connsiteY1050" fmla="*/ 639026 h 8604433"/>
              <a:gd name="connsiteX1051" fmla="*/ 3419580 w 7414059"/>
              <a:gd name="connsiteY1051" fmla="*/ 649846 h 8604433"/>
              <a:gd name="connsiteX1052" fmla="*/ 3425228 w 7414059"/>
              <a:gd name="connsiteY1052" fmla="*/ 628005 h 8604433"/>
              <a:gd name="connsiteX1053" fmla="*/ 3414836 w 7414059"/>
              <a:gd name="connsiteY1053" fmla="*/ 639026 h 8604433"/>
              <a:gd name="connsiteX1054" fmla="*/ 3515316 w 7414059"/>
              <a:gd name="connsiteY1054" fmla="*/ 647436 h 8604433"/>
              <a:gd name="connsiteX1055" fmla="*/ 3527955 w 7414059"/>
              <a:gd name="connsiteY1055" fmla="*/ 672287 h 8604433"/>
              <a:gd name="connsiteX1056" fmla="*/ 3524841 w 7414059"/>
              <a:gd name="connsiteY1056" fmla="*/ 626500 h 8604433"/>
              <a:gd name="connsiteX1057" fmla="*/ 3515316 w 7414059"/>
              <a:gd name="connsiteY1057" fmla="*/ 647436 h 8604433"/>
              <a:gd name="connsiteX1058" fmla="*/ 4282612 w 7414059"/>
              <a:gd name="connsiteY1058" fmla="*/ 630120 h 8604433"/>
              <a:gd name="connsiteX1059" fmla="*/ 4275954 w 7414059"/>
              <a:gd name="connsiteY1059" fmla="*/ 656914 h 8604433"/>
              <a:gd name="connsiteX1060" fmla="*/ 4276249 w 7414059"/>
              <a:gd name="connsiteY1060" fmla="*/ 676754 h 8604433"/>
              <a:gd name="connsiteX1061" fmla="*/ 4286155 w 7414059"/>
              <a:gd name="connsiteY1061" fmla="*/ 659723 h 8604433"/>
              <a:gd name="connsiteX1062" fmla="*/ 4282612 w 7414059"/>
              <a:gd name="connsiteY1062" fmla="*/ 630120 h 8604433"/>
              <a:gd name="connsiteX1063" fmla="*/ 2767841 w 7414059"/>
              <a:gd name="connsiteY1063" fmla="*/ 639950 h 8604433"/>
              <a:gd name="connsiteX1064" fmla="*/ 2761193 w 7414059"/>
              <a:gd name="connsiteY1064" fmla="*/ 664057 h 8604433"/>
              <a:gd name="connsiteX1065" fmla="*/ 2761193 w 7414059"/>
              <a:gd name="connsiteY1065" fmla="*/ 681517 h 8604433"/>
              <a:gd name="connsiteX1066" fmla="*/ 2789768 w 7414059"/>
              <a:gd name="connsiteY1066" fmla="*/ 682945 h 8604433"/>
              <a:gd name="connsiteX1067" fmla="*/ 2830249 w 7414059"/>
              <a:gd name="connsiteY1067" fmla="*/ 685327 h 8604433"/>
              <a:gd name="connsiteX1068" fmla="*/ 2845203 w 7414059"/>
              <a:gd name="connsiteY1068" fmla="*/ 664848 h 8604433"/>
              <a:gd name="connsiteX1069" fmla="*/ 2848242 w 7414059"/>
              <a:gd name="connsiteY1069" fmla="*/ 643417 h 8604433"/>
              <a:gd name="connsiteX1070" fmla="*/ 2824544 w 7414059"/>
              <a:gd name="connsiteY1070" fmla="*/ 643417 h 8604433"/>
              <a:gd name="connsiteX1071" fmla="*/ 2787672 w 7414059"/>
              <a:gd name="connsiteY1071" fmla="*/ 638359 h 8604433"/>
              <a:gd name="connsiteX1072" fmla="*/ 2767841 w 7414059"/>
              <a:gd name="connsiteY1072" fmla="*/ 639950 h 8604433"/>
              <a:gd name="connsiteX1073" fmla="*/ 3316634 w 7414059"/>
              <a:gd name="connsiteY1073" fmla="*/ 650560 h 8604433"/>
              <a:gd name="connsiteX1074" fmla="*/ 3305937 w 7414059"/>
              <a:gd name="connsiteY1074" fmla="*/ 675849 h 8604433"/>
              <a:gd name="connsiteX1075" fmla="*/ 3311024 w 7414059"/>
              <a:gd name="connsiteY1075" fmla="*/ 678373 h 8604433"/>
              <a:gd name="connsiteX1076" fmla="*/ 3326740 w 7414059"/>
              <a:gd name="connsiteY1076" fmla="*/ 633892 h 8604433"/>
              <a:gd name="connsiteX1077" fmla="*/ 3316634 w 7414059"/>
              <a:gd name="connsiteY1077" fmla="*/ 650560 h 8604433"/>
              <a:gd name="connsiteX1078" fmla="*/ 3759079 w 7414059"/>
              <a:gd name="connsiteY1078" fmla="*/ 643417 h 8604433"/>
              <a:gd name="connsiteX1079" fmla="*/ 3748316 w 7414059"/>
              <a:gd name="connsiteY1079" fmla="*/ 686279 h 8604433"/>
              <a:gd name="connsiteX1080" fmla="*/ 3736972 w 7414059"/>
              <a:gd name="connsiteY1080" fmla="*/ 741048 h 8604433"/>
              <a:gd name="connsiteX1081" fmla="*/ 3741153 w 7414059"/>
              <a:gd name="connsiteY1081" fmla="*/ 767242 h 8604433"/>
              <a:gd name="connsiteX1082" fmla="*/ 3751793 w 7414059"/>
              <a:gd name="connsiteY1082" fmla="*/ 742800 h 8604433"/>
              <a:gd name="connsiteX1083" fmla="*/ 3761908 w 7414059"/>
              <a:gd name="connsiteY1083" fmla="*/ 699471 h 8604433"/>
              <a:gd name="connsiteX1084" fmla="*/ 3768481 w 7414059"/>
              <a:gd name="connsiteY1084" fmla="*/ 654856 h 8604433"/>
              <a:gd name="connsiteX1085" fmla="*/ 3759079 w 7414059"/>
              <a:gd name="connsiteY1085" fmla="*/ 643417 h 8604433"/>
              <a:gd name="connsiteX1086" fmla="*/ 3853796 w 7414059"/>
              <a:gd name="connsiteY1086" fmla="*/ 660028 h 8604433"/>
              <a:gd name="connsiteX1087" fmla="*/ 3854320 w 7414059"/>
              <a:gd name="connsiteY1087" fmla="*/ 695118 h 8604433"/>
              <a:gd name="connsiteX1088" fmla="*/ 3874951 w 7414059"/>
              <a:gd name="connsiteY1088" fmla="*/ 650560 h 8604433"/>
              <a:gd name="connsiteX1089" fmla="*/ 3853796 w 7414059"/>
              <a:gd name="connsiteY1089" fmla="*/ 660028 h 8604433"/>
              <a:gd name="connsiteX1090" fmla="*/ 3205077 w 7414059"/>
              <a:gd name="connsiteY1090" fmla="*/ 650379 h 8604433"/>
              <a:gd name="connsiteX1091" fmla="*/ 3231871 w 7414059"/>
              <a:gd name="connsiteY1091" fmla="*/ 703024 h 8604433"/>
              <a:gd name="connsiteX1092" fmla="*/ 3264399 w 7414059"/>
              <a:gd name="connsiteY1092" fmla="*/ 718531 h 8604433"/>
              <a:gd name="connsiteX1093" fmla="*/ 3269971 w 7414059"/>
              <a:gd name="connsiteY1093" fmla="*/ 704005 h 8604433"/>
              <a:gd name="connsiteX1094" fmla="*/ 3275543 w 7414059"/>
              <a:gd name="connsiteY1094" fmla="*/ 682498 h 8604433"/>
              <a:gd name="connsiteX1095" fmla="*/ 3205077 w 7414059"/>
              <a:gd name="connsiteY1095" fmla="*/ 650379 h 8604433"/>
              <a:gd name="connsiteX1096" fmla="*/ 3663487 w 7414059"/>
              <a:gd name="connsiteY1096" fmla="*/ 649170 h 8604433"/>
              <a:gd name="connsiteX1097" fmla="*/ 3657143 w 7414059"/>
              <a:gd name="connsiteY1097" fmla="*/ 680726 h 8604433"/>
              <a:gd name="connsiteX1098" fmla="*/ 3657752 w 7414059"/>
              <a:gd name="connsiteY1098" fmla="*/ 705329 h 8604433"/>
              <a:gd name="connsiteX1099" fmla="*/ 3666944 w 7414059"/>
              <a:gd name="connsiteY1099" fmla="*/ 682336 h 8604433"/>
              <a:gd name="connsiteX1100" fmla="*/ 3663487 w 7414059"/>
              <a:gd name="connsiteY1100" fmla="*/ 649170 h 8604433"/>
              <a:gd name="connsiteX1101" fmla="*/ 4100636 w 7414059"/>
              <a:gd name="connsiteY1101" fmla="*/ 658076 h 8604433"/>
              <a:gd name="connsiteX1102" fmla="*/ 4095550 w 7414059"/>
              <a:gd name="connsiteY1102" fmla="*/ 694204 h 8604433"/>
              <a:gd name="connsiteX1103" fmla="*/ 4096407 w 7414059"/>
              <a:gd name="connsiteY1103" fmla="*/ 714854 h 8604433"/>
              <a:gd name="connsiteX1104" fmla="*/ 4105618 w 7414059"/>
              <a:gd name="connsiteY1104" fmla="*/ 682850 h 8604433"/>
              <a:gd name="connsiteX1105" fmla="*/ 4100636 w 7414059"/>
              <a:gd name="connsiteY1105" fmla="*/ 658076 h 8604433"/>
              <a:gd name="connsiteX1106" fmla="*/ 2880484 w 7414059"/>
              <a:gd name="connsiteY1106" fmla="*/ 660657 h 8604433"/>
              <a:gd name="connsiteX1107" fmla="*/ 2899077 w 7414059"/>
              <a:gd name="connsiteY1107" fmla="*/ 702853 h 8604433"/>
              <a:gd name="connsiteX1108" fmla="*/ 2932643 w 7414059"/>
              <a:gd name="connsiteY1108" fmla="*/ 681040 h 8604433"/>
              <a:gd name="connsiteX1109" fmla="*/ 2880484 w 7414059"/>
              <a:gd name="connsiteY1109" fmla="*/ 660657 h 8604433"/>
              <a:gd name="connsiteX1110" fmla="*/ 3080014 w 7414059"/>
              <a:gd name="connsiteY1110" fmla="*/ 672830 h 8604433"/>
              <a:gd name="connsiteX1111" fmla="*/ 3115570 w 7414059"/>
              <a:gd name="connsiteY1111" fmla="*/ 713187 h 8604433"/>
              <a:gd name="connsiteX1112" fmla="*/ 3150861 w 7414059"/>
              <a:gd name="connsiteY1112" fmla="*/ 727808 h 8604433"/>
              <a:gd name="connsiteX1113" fmla="*/ 3156918 w 7414059"/>
              <a:gd name="connsiteY1113" fmla="*/ 708710 h 8604433"/>
              <a:gd name="connsiteX1114" fmla="*/ 3120876 w 7414059"/>
              <a:gd name="connsiteY1114" fmla="*/ 667658 h 8604433"/>
              <a:gd name="connsiteX1115" fmla="*/ 3086252 w 7414059"/>
              <a:gd name="connsiteY1115" fmla="*/ 653189 h 8604433"/>
              <a:gd name="connsiteX1116" fmla="*/ 3080014 w 7414059"/>
              <a:gd name="connsiteY1116" fmla="*/ 672830 h 8604433"/>
              <a:gd name="connsiteX1117" fmla="*/ 3446993 w 7414059"/>
              <a:gd name="connsiteY1117" fmla="*/ 676192 h 8604433"/>
              <a:gd name="connsiteX1118" fmla="*/ 3455832 w 7414059"/>
              <a:gd name="connsiteY1118" fmla="*/ 704910 h 8604433"/>
              <a:gd name="connsiteX1119" fmla="*/ 3470862 w 7414059"/>
              <a:gd name="connsiteY1119" fmla="*/ 662552 h 8604433"/>
              <a:gd name="connsiteX1120" fmla="*/ 3446993 w 7414059"/>
              <a:gd name="connsiteY1120" fmla="*/ 676192 h 8604433"/>
              <a:gd name="connsiteX1121" fmla="*/ 3942960 w 7414059"/>
              <a:gd name="connsiteY1121" fmla="*/ 683898 h 8604433"/>
              <a:gd name="connsiteX1122" fmla="*/ 3943636 w 7414059"/>
              <a:gd name="connsiteY1122" fmla="*/ 714854 h 8604433"/>
              <a:gd name="connsiteX1123" fmla="*/ 3951818 w 7414059"/>
              <a:gd name="connsiteY1123" fmla="*/ 695804 h 8604433"/>
              <a:gd name="connsiteX1124" fmla="*/ 3951818 w 7414059"/>
              <a:gd name="connsiteY1124" fmla="*/ 652942 h 8604433"/>
              <a:gd name="connsiteX1125" fmla="*/ 3942960 w 7414059"/>
              <a:gd name="connsiteY1125" fmla="*/ 683898 h 8604433"/>
              <a:gd name="connsiteX1126" fmla="*/ 4042543 w 7414059"/>
              <a:gd name="connsiteY1126" fmla="*/ 687422 h 8604433"/>
              <a:gd name="connsiteX1127" fmla="*/ 4026437 w 7414059"/>
              <a:gd name="connsiteY1127" fmla="*/ 758993 h 8604433"/>
              <a:gd name="connsiteX1128" fmla="*/ 4020988 w 7414059"/>
              <a:gd name="connsiteY1128" fmla="*/ 806618 h 8604433"/>
              <a:gd name="connsiteX1129" fmla="*/ 4025799 w 7414059"/>
              <a:gd name="connsiteY1129" fmla="*/ 819629 h 8604433"/>
              <a:gd name="connsiteX1130" fmla="*/ 4030351 w 7414059"/>
              <a:gd name="connsiteY1130" fmla="*/ 805342 h 8604433"/>
              <a:gd name="connsiteX1131" fmla="*/ 4056869 w 7414059"/>
              <a:gd name="connsiteY1131" fmla="*/ 658933 h 8604433"/>
              <a:gd name="connsiteX1132" fmla="*/ 4042543 w 7414059"/>
              <a:gd name="connsiteY1132" fmla="*/ 687422 h 8604433"/>
              <a:gd name="connsiteX1133" fmla="*/ 3357210 w 7414059"/>
              <a:gd name="connsiteY1133" fmla="*/ 678345 h 8604433"/>
              <a:gd name="connsiteX1134" fmla="*/ 3360953 w 7414059"/>
              <a:gd name="connsiteY1134" fmla="*/ 704062 h 8604433"/>
              <a:gd name="connsiteX1135" fmla="*/ 3370793 w 7414059"/>
              <a:gd name="connsiteY1135" fmla="*/ 688184 h 8604433"/>
              <a:gd name="connsiteX1136" fmla="*/ 3357210 w 7414059"/>
              <a:gd name="connsiteY1136" fmla="*/ 678345 h 8604433"/>
              <a:gd name="connsiteX1137" fmla="*/ 3567217 w 7414059"/>
              <a:gd name="connsiteY1137" fmla="*/ 679850 h 8604433"/>
              <a:gd name="connsiteX1138" fmla="*/ 3565189 w 7414059"/>
              <a:gd name="connsiteY1138" fmla="*/ 707634 h 8604433"/>
              <a:gd name="connsiteX1139" fmla="*/ 3578381 w 7414059"/>
              <a:gd name="connsiteY1139" fmla="*/ 679955 h 8604433"/>
              <a:gd name="connsiteX1140" fmla="*/ 3574876 w 7414059"/>
              <a:gd name="connsiteY1140" fmla="*/ 657704 h 8604433"/>
              <a:gd name="connsiteX1141" fmla="*/ 3567217 w 7414059"/>
              <a:gd name="connsiteY1141" fmla="*/ 679850 h 8604433"/>
              <a:gd name="connsiteX1142" fmla="*/ 2255758 w 7414059"/>
              <a:gd name="connsiteY1142" fmla="*/ 695385 h 8604433"/>
              <a:gd name="connsiteX1143" fmla="*/ 2221811 w 7414059"/>
              <a:gd name="connsiteY1143" fmla="*/ 717654 h 8604433"/>
              <a:gd name="connsiteX1144" fmla="*/ 2201732 w 7414059"/>
              <a:gd name="connsiteY1144" fmla="*/ 782929 h 8604433"/>
              <a:gd name="connsiteX1145" fmla="*/ 2097529 w 7414059"/>
              <a:gd name="connsiteY1145" fmla="*/ 1126503 h 8604433"/>
              <a:gd name="connsiteX1146" fmla="*/ 2079965 w 7414059"/>
              <a:gd name="connsiteY1146" fmla="*/ 1214609 h 8604433"/>
              <a:gd name="connsiteX1147" fmla="*/ 2077088 w 7414059"/>
              <a:gd name="connsiteY1147" fmla="*/ 1224439 h 8604433"/>
              <a:gd name="connsiteX1148" fmla="*/ 2041408 w 7414059"/>
              <a:gd name="connsiteY1148" fmla="*/ 1329214 h 8604433"/>
              <a:gd name="connsiteX1149" fmla="*/ 2028892 w 7414059"/>
              <a:gd name="connsiteY1149" fmla="*/ 1371019 h 8604433"/>
              <a:gd name="connsiteX1150" fmla="*/ 2021605 w 7414059"/>
              <a:gd name="connsiteY1150" fmla="*/ 1402423 h 8604433"/>
              <a:gd name="connsiteX1151" fmla="*/ 2057076 w 7414059"/>
              <a:gd name="connsiteY1151" fmla="*/ 1364256 h 8604433"/>
              <a:gd name="connsiteX1152" fmla="*/ 2062591 w 7414059"/>
              <a:gd name="connsiteY1152" fmla="*/ 1333976 h 8604433"/>
              <a:gd name="connsiteX1153" fmla="*/ 2072421 w 7414059"/>
              <a:gd name="connsiteY1153" fmla="*/ 1289037 h 8604433"/>
              <a:gd name="connsiteX1154" fmla="*/ 2109892 w 7414059"/>
              <a:gd name="connsiteY1154" fmla="*/ 1246232 h 8604433"/>
              <a:gd name="connsiteX1155" fmla="*/ 2088671 w 7414059"/>
              <a:gd name="connsiteY1155" fmla="*/ 1361751 h 8604433"/>
              <a:gd name="connsiteX1156" fmla="*/ 2081679 w 7414059"/>
              <a:gd name="connsiteY1156" fmla="*/ 1379963 h 8604433"/>
              <a:gd name="connsiteX1157" fmla="*/ 2095205 w 7414059"/>
              <a:gd name="connsiteY1157" fmla="*/ 1372000 h 8604433"/>
              <a:gd name="connsiteX1158" fmla="*/ 2108730 w 7414059"/>
              <a:gd name="connsiteY1158" fmla="*/ 1364037 h 8604433"/>
              <a:gd name="connsiteX1159" fmla="*/ 2093509 w 7414059"/>
              <a:gd name="connsiteY1159" fmla="*/ 1382344 h 8604433"/>
              <a:gd name="connsiteX1160" fmla="*/ 2073869 w 7414059"/>
              <a:gd name="connsiteY1160" fmla="*/ 1433989 h 8604433"/>
              <a:gd name="connsiteX1161" fmla="*/ 2117408 w 7414059"/>
              <a:gd name="connsiteY1161" fmla="*/ 1386192 h 8604433"/>
              <a:gd name="connsiteX1162" fmla="*/ 2125513 w 7414059"/>
              <a:gd name="connsiteY1162" fmla="*/ 1348264 h 8604433"/>
              <a:gd name="connsiteX1163" fmla="*/ 2303993 w 7414059"/>
              <a:gd name="connsiteY1163" fmla="*/ 676745 h 8604433"/>
              <a:gd name="connsiteX1164" fmla="*/ 2255758 w 7414059"/>
              <a:gd name="connsiteY1164" fmla="*/ 695385 h 8604433"/>
              <a:gd name="connsiteX1165" fmla="*/ 2628538 w 7414059"/>
              <a:gd name="connsiteY1165" fmla="*/ 717235 h 8604433"/>
              <a:gd name="connsiteX1166" fmla="*/ 2612479 w 7414059"/>
              <a:gd name="connsiteY1166" fmla="*/ 779148 h 8604433"/>
              <a:gd name="connsiteX1167" fmla="*/ 2607507 w 7414059"/>
              <a:gd name="connsiteY1167" fmla="*/ 795817 h 8604433"/>
              <a:gd name="connsiteX1168" fmla="*/ 2643873 w 7414059"/>
              <a:gd name="connsiteY1168" fmla="*/ 797169 h 8604433"/>
              <a:gd name="connsiteX1169" fmla="*/ 2680230 w 7414059"/>
              <a:gd name="connsiteY1169" fmla="*/ 798522 h 8604433"/>
              <a:gd name="connsiteX1170" fmla="*/ 2642225 w 7414059"/>
              <a:gd name="connsiteY1170" fmla="*/ 804313 h 8604433"/>
              <a:gd name="connsiteX1171" fmla="*/ 2601040 w 7414059"/>
              <a:gd name="connsiteY1171" fmla="*/ 826773 h 8604433"/>
              <a:gd name="connsiteX1172" fmla="*/ 2597868 w 7414059"/>
              <a:gd name="connsiteY1172" fmla="*/ 843442 h 8604433"/>
              <a:gd name="connsiteX1173" fmla="*/ 2639054 w 7414059"/>
              <a:gd name="connsiteY1173" fmla="*/ 843404 h 8604433"/>
              <a:gd name="connsiteX1174" fmla="*/ 2680230 w 7414059"/>
              <a:gd name="connsiteY1174" fmla="*/ 843375 h 8604433"/>
              <a:gd name="connsiteX1175" fmla="*/ 2696232 w 7414059"/>
              <a:gd name="connsiteY1175" fmla="*/ 779110 h 8604433"/>
              <a:gd name="connsiteX1176" fmla="*/ 2718683 w 7414059"/>
              <a:gd name="connsiteY1176" fmla="*/ 698185 h 8604433"/>
              <a:gd name="connsiteX1177" fmla="*/ 2710006 w 7414059"/>
              <a:gd name="connsiteY1177" fmla="*/ 681517 h 8604433"/>
              <a:gd name="connsiteX1178" fmla="*/ 2688908 w 7414059"/>
              <a:gd name="connsiteY1178" fmla="*/ 705329 h 8604433"/>
              <a:gd name="connsiteX1179" fmla="*/ 2663914 w 7414059"/>
              <a:gd name="connsiteY1179" fmla="*/ 700567 h 8604433"/>
              <a:gd name="connsiteX1180" fmla="*/ 2668105 w 7414059"/>
              <a:gd name="connsiteY1180" fmla="*/ 671992 h 8604433"/>
              <a:gd name="connsiteX1181" fmla="*/ 2653865 w 7414059"/>
              <a:gd name="connsiteY1181" fmla="*/ 671992 h 8604433"/>
              <a:gd name="connsiteX1182" fmla="*/ 2628538 w 7414059"/>
              <a:gd name="connsiteY1182" fmla="*/ 717235 h 8604433"/>
              <a:gd name="connsiteX1183" fmla="*/ 2966514 w 7414059"/>
              <a:gd name="connsiteY1183" fmla="*/ 679393 h 8604433"/>
              <a:gd name="connsiteX1184" fmla="*/ 2994022 w 7414059"/>
              <a:gd name="connsiteY1184" fmla="*/ 726484 h 8604433"/>
              <a:gd name="connsiteX1185" fmla="*/ 3037418 w 7414059"/>
              <a:gd name="connsiteY1185" fmla="*/ 710101 h 8604433"/>
              <a:gd name="connsiteX1186" fmla="*/ 2966514 w 7414059"/>
              <a:gd name="connsiteY1186" fmla="*/ 679393 h 8604433"/>
              <a:gd name="connsiteX1187" fmla="*/ 3796065 w 7414059"/>
              <a:gd name="connsiteY1187" fmla="*/ 692794 h 8604433"/>
              <a:gd name="connsiteX1188" fmla="*/ 3798303 w 7414059"/>
              <a:gd name="connsiteY1188" fmla="*/ 738667 h 8604433"/>
              <a:gd name="connsiteX1189" fmla="*/ 3809486 w 7414059"/>
              <a:gd name="connsiteY1189" fmla="*/ 678507 h 8604433"/>
              <a:gd name="connsiteX1190" fmla="*/ 3796065 w 7414059"/>
              <a:gd name="connsiteY1190" fmla="*/ 692794 h 8604433"/>
              <a:gd name="connsiteX1191" fmla="*/ 3985813 w 7414059"/>
              <a:gd name="connsiteY1191" fmla="*/ 707796 h 8604433"/>
              <a:gd name="connsiteX1192" fmla="*/ 3969392 w 7414059"/>
              <a:gd name="connsiteY1192" fmla="*/ 769451 h 8604433"/>
              <a:gd name="connsiteX1193" fmla="*/ 3965658 w 7414059"/>
              <a:gd name="connsiteY1193" fmla="*/ 812314 h 8604433"/>
              <a:gd name="connsiteX1194" fmla="*/ 3972144 w 7414059"/>
              <a:gd name="connsiteY1194" fmla="*/ 829154 h 8604433"/>
              <a:gd name="connsiteX1195" fmla="*/ 3981945 w 7414059"/>
              <a:gd name="connsiteY1195" fmla="*/ 811704 h 8604433"/>
              <a:gd name="connsiteX1196" fmla="*/ 3987070 w 7414059"/>
              <a:gd name="connsiteY1196" fmla="*/ 776443 h 8604433"/>
              <a:gd name="connsiteX1197" fmla="*/ 3989451 w 7414059"/>
              <a:gd name="connsiteY1197" fmla="*/ 755793 h 8604433"/>
              <a:gd name="connsiteX1198" fmla="*/ 3999862 w 7414059"/>
              <a:gd name="connsiteY1198" fmla="*/ 677011 h 8604433"/>
              <a:gd name="connsiteX1199" fmla="*/ 3985813 w 7414059"/>
              <a:gd name="connsiteY1199" fmla="*/ 707796 h 8604433"/>
              <a:gd name="connsiteX1200" fmla="*/ 3499447 w 7414059"/>
              <a:gd name="connsiteY1200" fmla="*/ 700348 h 8604433"/>
              <a:gd name="connsiteX1201" fmla="*/ 3514230 w 7414059"/>
              <a:gd name="connsiteY1201" fmla="*/ 738667 h 8604433"/>
              <a:gd name="connsiteX1202" fmla="*/ 3514354 w 7414059"/>
              <a:gd name="connsiteY1202" fmla="*/ 686698 h 8604433"/>
              <a:gd name="connsiteX1203" fmla="*/ 3499447 w 7414059"/>
              <a:gd name="connsiteY1203" fmla="*/ 700348 h 8604433"/>
              <a:gd name="connsiteX1204" fmla="*/ 3694786 w 7414059"/>
              <a:gd name="connsiteY1204" fmla="*/ 712473 h 8604433"/>
              <a:gd name="connsiteX1205" fmla="*/ 3694938 w 7414059"/>
              <a:gd name="connsiteY1205" fmla="*/ 743429 h 8604433"/>
              <a:gd name="connsiteX1206" fmla="*/ 3704168 w 7414059"/>
              <a:gd name="connsiteY1206" fmla="*/ 729142 h 8604433"/>
              <a:gd name="connsiteX1207" fmla="*/ 3704168 w 7414059"/>
              <a:gd name="connsiteY1207" fmla="*/ 681517 h 8604433"/>
              <a:gd name="connsiteX1208" fmla="*/ 3694786 w 7414059"/>
              <a:gd name="connsiteY1208" fmla="*/ 712473 h 8604433"/>
              <a:gd name="connsiteX1209" fmla="*/ 2747696 w 7414059"/>
              <a:gd name="connsiteY1209" fmla="*/ 706691 h 8604433"/>
              <a:gd name="connsiteX1210" fmla="*/ 2786377 w 7414059"/>
              <a:gd name="connsiteY1210" fmla="*/ 734466 h 8604433"/>
              <a:gd name="connsiteX1211" fmla="*/ 2825125 w 7414059"/>
              <a:gd name="connsiteY1211" fmla="*/ 740667 h 8604433"/>
              <a:gd name="connsiteX1212" fmla="*/ 2830154 w 7414059"/>
              <a:gd name="connsiteY1212" fmla="*/ 721436 h 8604433"/>
              <a:gd name="connsiteX1213" fmla="*/ 2835183 w 7414059"/>
              <a:gd name="connsiteY1213" fmla="*/ 702214 h 8604433"/>
              <a:gd name="connsiteX1214" fmla="*/ 2814857 w 7414059"/>
              <a:gd name="connsiteY1214" fmla="*/ 696757 h 8604433"/>
              <a:gd name="connsiteX1215" fmla="*/ 2747696 w 7414059"/>
              <a:gd name="connsiteY1215" fmla="*/ 706691 h 8604433"/>
              <a:gd name="connsiteX1216" fmla="*/ 3300946 w 7414059"/>
              <a:gd name="connsiteY1216" fmla="*/ 697395 h 8604433"/>
              <a:gd name="connsiteX1217" fmla="*/ 3295193 w 7414059"/>
              <a:gd name="connsiteY1217" fmla="*/ 723589 h 8604433"/>
              <a:gd name="connsiteX1218" fmla="*/ 3295802 w 7414059"/>
              <a:gd name="connsiteY1218" fmla="*/ 743429 h 8604433"/>
              <a:gd name="connsiteX1219" fmla="*/ 3304927 w 7414059"/>
              <a:gd name="connsiteY1219" fmla="*/ 720617 h 8604433"/>
              <a:gd name="connsiteX1220" fmla="*/ 3300946 w 7414059"/>
              <a:gd name="connsiteY1220" fmla="*/ 697395 h 8604433"/>
              <a:gd name="connsiteX1221" fmla="*/ 3606584 w 7414059"/>
              <a:gd name="connsiteY1221" fmla="*/ 714854 h 8604433"/>
              <a:gd name="connsiteX1222" fmla="*/ 3610242 w 7414059"/>
              <a:gd name="connsiteY1222" fmla="*/ 738667 h 8604433"/>
              <a:gd name="connsiteX1223" fmla="*/ 3618443 w 7414059"/>
              <a:gd name="connsiteY1223" fmla="*/ 714854 h 8604433"/>
              <a:gd name="connsiteX1224" fmla="*/ 3614795 w 7414059"/>
              <a:gd name="connsiteY1224" fmla="*/ 691042 h 8604433"/>
              <a:gd name="connsiteX1225" fmla="*/ 3606584 w 7414059"/>
              <a:gd name="connsiteY1225" fmla="*/ 714854 h 8604433"/>
              <a:gd name="connsiteX1226" fmla="*/ 4222747 w 7414059"/>
              <a:gd name="connsiteY1226" fmla="*/ 723846 h 8604433"/>
              <a:gd name="connsiteX1227" fmla="*/ 4220994 w 7414059"/>
              <a:gd name="connsiteY1227" fmla="*/ 763365 h 8604433"/>
              <a:gd name="connsiteX1228" fmla="*/ 4232272 w 7414059"/>
              <a:gd name="connsiteY1228" fmla="*/ 733371 h 8604433"/>
              <a:gd name="connsiteX1229" fmla="*/ 4234034 w 7414059"/>
              <a:gd name="connsiteY1229" fmla="*/ 693861 h 8604433"/>
              <a:gd name="connsiteX1230" fmla="*/ 4222747 w 7414059"/>
              <a:gd name="connsiteY1230" fmla="*/ 723846 h 8604433"/>
              <a:gd name="connsiteX1231" fmla="*/ 1601048 w 7414059"/>
              <a:gd name="connsiteY1231" fmla="*/ 711997 h 8604433"/>
              <a:gd name="connsiteX1232" fmla="*/ 1638567 w 7414059"/>
              <a:gd name="connsiteY1232" fmla="*/ 719931 h 8604433"/>
              <a:gd name="connsiteX1233" fmla="*/ 1661055 w 7414059"/>
              <a:gd name="connsiteY1233" fmla="*/ 701205 h 8604433"/>
              <a:gd name="connsiteX1234" fmla="*/ 1636767 w 7414059"/>
              <a:gd name="connsiteY1234" fmla="*/ 700881 h 8604433"/>
              <a:gd name="connsiteX1235" fmla="*/ 1601048 w 7414059"/>
              <a:gd name="connsiteY1235" fmla="*/ 711997 h 8604433"/>
              <a:gd name="connsiteX1236" fmla="*/ 1663456 w 7414059"/>
              <a:gd name="connsiteY1236" fmla="*/ 720131 h 8604433"/>
              <a:gd name="connsiteX1237" fmla="*/ 1642005 w 7414059"/>
              <a:gd name="connsiteY1237" fmla="*/ 738028 h 8604433"/>
              <a:gd name="connsiteX1238" fmla="*/ 1666294 w 7414059"/>
              <a:gd name="connsiteY1238" fmla="*/ 738352 h 8604433"/>
              <a:gd name="connsiteX1239" fmla="*/ 1702689 w 7414059"/>
              <a:gd name="connsiteY1239" fmla="*/ 726760 h 8604433"/>
              <a:gd name="connsiteX1240" fmla="*/ 1714805 w 7414059"/>
              <a:gd name="connsiteY1240" fmla="*/ 714854 h 8604433"/>
              <a:gd name="connsiteX1241" fmla="*/ 1711738 w 7414059"/>
              <a:gd name="connsiteY1241" fmla="*/ 729142 h 8604433"/>
              <a:gd name="connsiteX1242" fmla="*/ 1738932 w 7414059"/>
              <a:gd name="connsiteY1242" fmla="*/ 733647 h 8604433"/>
              <a:gd name="connsiteX1243" fmla="*/ 1713557 w 7414059"/>
              <a:gd name="connsiteY1243" fmla="*/ 713044 h 8604433"/>
              <a:gd name="connsiteX1244" fmla="*/ 1684915 w 7414059"/>
              <a:gd name="connsiteY1244" fmla="*/ 702243 h 8604433"/>
              <a:gd name="connsiteX1245" fmla="*/ 1663456 w 7414059"/>
              <a:gd name="connsiteY1245" fmla="*/ 720131 h 8604433"/>
              <a:gd name="connsiteX1246" fmla="*/ 2259111 w 7414059"/>
              <a:gd name="connsiteY1246" fmla="*/ 708291 h 8604433"/>
              <a:gd name="connsiteX1247" fmla="*/ 2199246 w 7414059"/>
              <a:gd name="connsiteY1247" fmla="*/ 914536 h 8604433"/>
              <a:gd name="connsiteX1248" fmla="*/ 2199218 w 7414059"/>
              <a:gd name="connsiteY1248" fmla="*/ 933253 h 8604433"/>
              <a:gd name="connsiteX1249" fmla="*/ 2213972 w 7414059"/>
              <a:gd name="connsiteY1249" fmla="*/ 918489 h 8604433"/>
              <a:gd name="connsiteX1250" fmla="*/ 2273227 w 7414059"/>
              <a:gd name="connsiteY1250" fmla="*/ 717483 h 8604433"/>
              <a:gd name="connsiteX1251" fmla="*/ 2259111 w 7414059"/>
              <a:gd name="connsiteY1251" fmla="*/ 708291 h 8604433"/>
              <a:gd name="connsiteX1252" fmla="*/ 3186075 w 7414059"/>
              <a:gd name="connsiteY1252" fmla="*/ 715635 h 8604433"/>
              <a:gd name="connsiteX1253" fmla="*/ 3208391 w 7414059"/>
              <a:gd name="connsiteY1253" fmla="*/ 752706 h 8604433"/>
              <a:gd name="connsiteX1254" fmla="*/ 3256493 w 7414059"/>
              <a:gd name="connsiteY1254" fmla="*/ 748439 h 8604433"/>
              <a:gd name="connsiteX1255" fmla="*/ 3228394 w 7414059"/>
              <a:gd name="connsiteY1255" fmla="*/ 715102 h 8604433"/>
              <a:gd name="connsiteX1256" fmla="*/ 3186075 w 7414059"/>
              <a:gd name="connsiteY1256" fmla="*/ 715635 h 8604433"/>
              <a:gd name="connsiteX1257" fmla="*/ 3896173 w 7414059"/>
              <a:gd name="connsiteY1257" fmla="*/ 719617 h 8604433"/>
              <a:gd name="connsiteX1258" fmla="*/ 3900973 w 7414059"/>
              <a:gd name="connsiteY1258" fmla="*/ 731523 h 8604433"/>
              <a:gd name="connsiteX1259" fmla="*/ 3900973 w 7414059"/>
              <a:gd name="connsiteY1259" fmla="*/ 707710 h 8604433"/>
              <a:gd name="connsiteX1260" fmla="*/ 3896173 w 7414059"/>
              <a:gd name="connsiteY1260" fmla="*/ 719617 h 8604433"/>
              <a:gd name="connsiteX1261" fmla="*/ 4415057 w 7414059"/>
              <a:gd name="connsiteY1261" fmla="*/ 772004 h 8604433"/>
              <a:gd name="connsiteX1262" fmla="*/ 4370337 w 7414059"/>
              <a:gd name="connsiteY1262" fmla="*/ 1118083 h 8604433"/>
              <a:gd name="connsiteX1263" fmla="*/ 4103037 w 7414059"/>
              <a:gd name="connsiteY1263" fmla="*/ 1753162 h 8604433"/>
              <a:gd name="connsiteX1264" fmla="*/ 4008968 w 7414059"/>
              <a:gd name="connsiteY1264" fmla="*/ 1915087 h 8604433"/>
              <a:gd name="connsiteX1265" fmla="*/ 4038534 w 7414059"/>
              <a:gd name="connsiteY1265" fmla="*/ 1886760 h 8604433"/>
              <a:gd name="connsiteX1266" fmla="*/ 4065661 w 7414059"/>
              <a:gd name="connsiteY1266" fmla="*/ 1889960 h 8604433"/>
              <a:gd name="connsiteX1267" fmla="*/ 3974611 w 7414059"/>
              <a:gd name="connsiteY1267" fmla="*/ 1993583 h 8604433"/>
              <a:gd name="connsiteX1268" fmla="*/ 3958724 w 7414059"/>
              <a:gd name="connsiteY1268" fmla="*/ 1989058 h 8604433"/>
              <a:gd name="connsiteX1269" fmla="*/ 3417160 w 7414059"/>
              <a:gd name="connsiteY1269" fmla="*/ 2610965 h 8604433"/>
              <a:gd name="connsiteX1270" fmla="*/ 2861205 w 7414059"/>
              <a:gd name="connsiteY1270" fmla="*/ 3062335 h 8604433"/>
              <a:gd name="connsiteX1271" fmla="*/ 2785825 w 7414059"/>
              <a:gd name="connsiteY1271" fmla="*/ 3114142 h 8604433"/>
              <a:gd name="connsiteX1272" fmla="*/ 2714387 w 7414059"/>
              <a:gd name="connsiteY1272" fmla="*/ 3161291 h 8604433"/>
              <a:gd name="connsiteX1273" fmla="*/ 2570693 w 7414059"/>
              <a:gd name="connsiteY1273" fmla="*/ 3251511 h 8604433"/>
              <a:gd name="connsiteX1274" fmla="*/ 2213505 w 7414059"/>
              <a:gd name="connsiteY1274" fmla="*/ 3434506 h 8604433"/>
              <a:gd name="connsiteX1275" fmla="*/ 2061105 w 7414059"/>
              <a:gd name="connsiteY1275" fmla="*/ 3496370 h 8604433"/>
              <a:gd name="connsiteX1276" fmla="*/ 1637243 w 7414059"/>
              <a:gd name="connsiteY1276" fmla="*/ 3638169 h 8604433"/>
              <a:gd name="connsiteX1277" fmla="*/ 1018118 w 7414059"/>
              <a:gd name="connsiteY1277" fmla="*/ 3712283 h 8604433"/>
              <a:gd name="connsiteX1278" fmla="*/ 889532 w 7414059"/>
              <a:gd name="connsiteY1278" fmla="*/ 3712102 h 8604433"/>
              <a:gd name="connsiteX1279" fmla="*/ 794282 w 7414059"/>
              <a:gd name="connsiteY1279" fmla="*/ 3691319 h 8604433"/>
              <a:gd name="connsiteX1280" fmla="*/ 347826 w 7414059"/>
              <a:gd name="connsiteY1280" fmla="*/ 3498609 h 8604433"/>
              <a:gd name="connsiteX1281" fmla="*/ 372725 w 7414059"/>
              <a:gd name="connsiteY1281" fmla="*/ 3545376 h 8604433"/>
              <a:gd name="connsiteX1282" fmla="*/ 518800 w 7414059"/>
              <a:gd name="connsiteY1282" fmla="*/ 3640398 h 8604433"/>
              <a:gd name="connsiteX1283" fmla="*/ 613307 w 7414059"/>
              <a:gd name="connsiteY1283" fmla="*/ 3686651 h 8604433"/>
              <a:gd name="connsiteX1284" fmla="*/ 589599 w 7414059"/>
              <a:gd name="connsiteY1284" fmla="*/ 3689995 h 8604433"/>
              <a:gd name="connsiteX1285" fmla="*/ 565892 w 7414059"/>
              <a:gd name="connsiteY1285" fmla="*/ 3693338 h 8604433"/>
              <a:gd name="connsiteX1286" fmla="*/ 599124 w 7414059"/>
              <a:gd name="connsiteY1286" fmla="*/ 3710673 h 8604433"/>
              <a:gd name="connsiteX1287" fmla="*/ 632357 w 7414059"/>
              <a:gd name="connsiteY1287" fmla="*/ 3728009 h 8604433"/>
              <a:gd name="connsiteX1288" fmla="*/ 616031 w 7414059"/>
              <a:gd name="connsiteY1288" fmla="*/ 3734410 h 8604433"/>
              <a:gd name="connsiteX1289" fmla="*/ 422598 w 7414059"/>
              <a:gd name="connsiteY1289" fmla="*/ 3661877 h 8604433"/>
              <a:gd name="connsiteX1290" fmla="*/ 391222 w 7414059"/>
              <a:gd name="connsiteY1290" fmla="*/ 3656028 h 8604433"/>
              <a:gd name="connsiteX1291" fmla="*/ 584161 w 7414059"/>
              <a:gd name="connsiteY1291" fmla="*/ 3748288 h 8604433"/>
              <a:gd name="connsiteX1292" fmla="*/ 663875 w 7414059"/>
              <a:gd name="connsiteY1292" fmla="*/ 3785959 h 8604433"/>
              <a:gd name="connsiteX1293" fmla="*/ 667952 w 7414059"/>
              <a:gd name="connsiteY1293" fmla="*/ 3798199 h 8604433"/>
              <a:gd name="connsiteX1294" fmla="*/ 638244 w 7414059"/>
              <a:gd name="connsiteY1294" fmla="*/ 3791674 h 8604433"/>
              <a:gd name="connsiteX1295" fmla="*/ 680277 w 7414059"/>
              <a:gd name="connsiteY1295" fmla="*/ 3820420 h 8604433"/>
              <a:gd name="connsiteX1296" fmla="*/ 740075 w 7414059"/>
              <a:gd name="connsiteY1296" fmla="*/ 3863235 h 8604433"/>
              <a:gd name="connsiteX1297" fmla="*/ 718082 w 7414059"/>
              <a:gd name="connsiteY1297" fmla="*/ 3863607 h 8604433"/>
              <a:gd name="connsiteX1298" fmla="*/ 747733 w 7414059"/>
              <a:gd name="connsiteY1298" fmla="*/ 3876513 h 8604433"/>
              <a:gd name="connsiteX1299" fmla="*/ 1046693 w 7414059"/>
              <a:gd name="connsiteY1299" fmla="*/ 3935711 h 8604433"/>
              <a:gd name="connsiteX1300" fmla="*/ 1666285 w 7414059"/>
              <a:gd name="connsiteY1300" fmla="*/ 3881666 h 8604433"/>
              <a:gd name="connsiteX1301" fmla="*/ 1802187 w 7414059"/>
              <a:gd name="connsiteY1301" fmla="*/ 3841919 h 8604433"/>
              <a:gd name="connsiteX1302" fmla="*/ 2456164 w 7414059"/>
              <a:gd name="connsiteY1302" fmla="*/ 3582048 h 8604433"/>
              <a:gd name="connsiteX1303" fmla="*/ 2951693 w 7414059"/>
              <a:gd name="connsiteY1303" fmla="*/ 3305004 h 8604433"/>
              <a:gd name="connsiteX1304" fmla="*/ 3118380 w 7414059"/>
              <a:gd name="connsiteY1304" fmla="*/ 3202762 h 8604433"/>
              <a:gd name="connsiteX1305" fmla="*/ 3251730 w 7414059"/>
              <a:gd name="connsiteY1305" fmla="*/ 3110170 h 8604433"/>
              <a:gd name="connsiteX1306" fmla="*/ 3334255 w 7414059"/>
              <a:gd name="connsiteY1306" fmla="*/ 3033798 h 8604433"/>
              <a:gd name="connsiteX1307" fmla="*/ 3333874 w 7414059"/>
              <a:gd name="connsiteY1307" fmla="*/ 3008386 h 8604433"/>
              <a:gd name="connsiteX1308" fmla="*/ 3466043 w 7414059"/>
              <a:gd name="connsiteY1308" fmla="*/ 2891314 h 8604433"/>
              <a:gd name="connsiteX1309" fmla="*/ 3657591 w 7414059"/>
              <a:gd name="connsiteY1309" fmla="*/ 2729389 h 8604433"/>
              <a:gd name="connsiteX1310" fmla="*/ 3662620 w 7414059"/>
              <a:gd name="connsiteY1310" fmla="*/ 2743676 h 8604433"/>
              <a:gd name="connsiteX1311" fmla="*/ 3719541 w 7414059"/>
              <a:gd name="connsiteY1311" fmla="*/ 2707957 h 8604433"/>
              <a:gd name="connsiteX1312" fmla="*/ 4034866 w 7414059"/>
              <a:gd name="connsiteY1312" fmla="*/ 2350037 h 8604433"/>
              <a:gd name="connsiteX1313" fmla="*/ 4152614 w 7414059"/>
              <a:gd name="connsiteY1313" fmla="*/ 2191226 h 8604433"/>
              <a:gd name="connsiteX1314" fmla="*/ 4251579 w 7414059"/>
              <a:gd name="connsiteY1314" fmla="*/ 2038826 h 8604433"/>
              <a:gd name="connsiteX1315" fmla="*/ 4318997 w 7414059"/>
              <a:gd name="connsiteY1315" fmla="*/ 1915001 h 8604433"/>
              <a:gd name="connsiteX1316" fmla="*/ 4532348 w 7414059"/>
              <a:gd name="connsiteY1316" fmla="*/ 1378363 h 8604433"/>
              <a:gd name="connsiteX1317" fmla="*/ 4495591 w 7414059"/>
              <a:gd name="connsiteY1317" fmla="*/ 1462564 h 8604433"/>
              <a:gd name="connsiteX1318" fmla="*/ 4360488 w 7414059"/>
              <a:gd name="connsiteY1318" fmla="*/ 1748314 h 8604433"/>
              <a:gd name="connsiteX1319" fmla="*/ 4413571 w 7414059"/>
              <a:gd name="connsiteY1319" fmla="*/ 1587618 h 8604433"/>
              <a:gd name="connsiteX1320" fmla="*/ 4498248 w 7414059"/>
              <a:gd name="connsiteY1320" fmla="*/ 1369057 h 8604433"/>
              <a:gd name="connsiteX1321" fmla="*/ 4539548 w 7414059"/>
              <a:gd name="connsiteY1321" fmla="*/ 1108948 h 8604433"/>
              <a:gd name="connsiteX1322" fmla="*/ 4533595 w 7414059"/>
              <a:gd name="connsiteY1322" fmla="*/ 1122207 h 8604433"/>
              <a:gd name="connsiteX1323" fmla="*/ 4467197 w 7414059"/>
              <a:gd name="connsiteY1323" fmla="*/ 1407090 h 8604433"/>
              <a:gd name="connsiteX1324" fmla="*/ 4345115 w 7414059"/>
              <a:gd name="connsiteY1324" fmla="*/ 1680496 h 8604433"/>
              <a:gd name="connsiteX1325" fmla="*/ 4350058 w 7414059"/>
              <a:gd name="connsiteY1325" fmla="*/ 1605343 h 8604433"/>
              <a:gd name="connsiteX1326" fmla="*/ 4512726 w 7414059"/>
              <a:gd name="connsiteY1326" fmla="*/ 1010831 h 8604433"/>
              <a:gd name="connsiteX1327" fmla="*/ 4511659 w 7414059"/>
              <a:gd name="connsiteY1327" fmla="*/ 943454 h 8604433"/>
              <a:gd name="connsiteX1328" fmla="*/ 4498258 w 7414059"/>
              <a:gd name="connsiteY1328" fmla="*/ 1048150 h 8604433"/>
              <a:gd name="connsiteX1329" fmla="*/ 4339000 w 7414059"/>
              <a:gd name="connsiteY1329" fmla="*/ 1551146 h 8604433"/>
              <a:gd name="connsiteX1330" fmla="*/ 4290298 w 7414059"/>
              <a:gd name="connsiteY1330" fmla="*/ 1624203 h 8604433"/>
              <a:gd name="connsiteX1331" fmla="*/ 4275668 w 7414059"/>
              <a:gd name="connsiteY1331" fmla="*/ 1636347 h 8604433"/>
              <a:gd name="connsiteX1332" fmla="*/ 4275668 w 7414059"/>
              <a:gd name="connsiteY1332" fmla="*/ 1619926 h 8604433"/>
              <a:gd name="connsiteX1333" fmla="*/ 4327617 w 7414059"/>
              <a:gd name="connsiteY1333" fmla="*/ 1506655 h 8604433"/>
              <a:gd name="connsiteX1334" fmla="*/ 4458262 w 7414059"/>
              <a:gd name="connsiteY1334" fmla="*/ 1119664 h 8604433"/>
              <a:gd name="connsiteX1335" fmla="*/ 4469445 w 7414059"/>
              <a:gd name="connsiteY1335" fmla="*/ 758250 h 8604433"/>
              <a:gd name="connsiteX1336" fmla="*/ 4459624 w 7414059"/>
              <a:gd name="connsiteY1336" fmla="*/ 734980 h 8604433"/>
              <a:gd name="connsiteX1337" fmla="*/ 4464101 w 7414059"/>
              <a:gd name="connsiteY1337" fmla="*/ 858967 h 8604433"/>
              <a:gd name="connsiteX1338" fmla="*/ 4468578 w 7414059"/>
              <a:gd name="connsiteY1338" fmla="*/ 982951 h 8604433"/>
              <a:gd name="connsiteX1339" fmla="*/ 4452357 w 7414059"/>
              <a:gd name="connsiteY1339" fmla="*/ 1062990 h 8604433"/>
              <a:gd name="connsiteX1340" fmla="*/ 4237568 w 7414059"/>
              <a:gd name="connsiteY1340" fmla="*/ 1561890 h 8604433"/>
              <a:gd name="connsiteX1341" fmla="*/ 4284574 w 7414059"/>
              <a:gd name="connsiteY1341" fmla="*/ 1445209 h 8604433"/>
              <a:gd name="connsiteX1342" fmla="*/ 4424429 w 7414059"/>
              <a:gd name="connsiteY1342" fmla="*/ 1040740 h 8604433"/>
              <a:gd name="connsiteX1343" fmla="*/ 4440212 w 7414059"/>
              <a:gd name="connsiteY1343" fmla="*/ 962873 h 8604433"/>
              <a:gd name="connsiteX1344" fmla="*/ 4434516 w 7414059"/>
              <a:gd name="connsiteY1344" fmla="*/ 857920 h 8604433"/>
              <a:gd name="connsiteX1345" fmla="*/ 4419295 w 7414059"/>
              <a:gd name="connsiteY1345" fmla="*/ 724379 h 8604433"/>
              <a:gd name="connsiteX1346" fmla="*/ 4409770 w 7414059"/>
              <a:gd name="connsiteY1346" fmla="*/ 695804 h 8604433"/>
              <a:gd name="connsiteX1347" fmla="*/ 4415057 w 7414059"/>
              <a:gd name="connsiteY1347" fmla="*/ 772004 h 8604433"/>
              <a:gd name="connsiteX1348" fmla="*/ 2861996 w 7414059"/>
              <a:gd name="connsiteY1348" fmla="*/ 725741 h 8604433"/>
              <a:gd name="connsiteX1349" fmla="*/ 2892857 w 7414059"/>
              <a:gd name="connsiteY1349" fmla="*/ 754049 h 8604433"/>
              <a:gd name="connsiteX1350" fmla="*/ 2923118 w 7414059"/>
              <a:gd name="connsiteY1350" fmla="*/ 760098 h 8604433"/>
              <a:gd name="connsiteX1351" fmla="*/ 2923118 w 7414059"/>
              <a:gd name="connsiteY1351" fmla="*/ 740972 h 8604433"/>
              <a:gd name="connsiteX1352" fmla="*/ 2901687 w 7414059"/>
              <a:gd name="connsiteY1352" fmla="*/ 716092 h 8604433"/>
              <a:gd name="connsiteX1353" fmla="*/ 2861996 w 7414059"/>
              <a:gd name="connsiteY1353" fmla="*/ 725741 h 8604433"/>
              <a:gd name="connsiteX1354" fmla="*/ 3065993 w 7414059"/>
              <a:gd name="connsiteY1354" fmla="*/ 732875 h 8604433"/>
              <a:gd name="connsiteX1355" fmla="*/ 3065993 w 7414059"/>
              <a:gd name="connsiteY1355" fmla="*/ 755650 h 8604433"/>
              <a:gd name="connsiteX1356" fmla="*/ 3088919 w 7414059"/>
              <a:gd name="connsiteY1356" fmla="*/ 761403 h 8604433"/>
              <a:gd name="connsiteX1357" fmla="*/ 3127019 w 7414059"/>
              <a:gd name="connsiteY1357" fmla="*/ 772985 h 8604433"/>
              <a:gd name="connsiteX1358" fmla="*/ 3142193 w 7414059"/>
              <a:gd name="connsiteY1358" fmla="*/ 778805 h 8604433"/>
              <a:gd name="connsiteX1359" fmla="*/ 3142193 w 7414059"/>
              <a:gd name="connsiteY1359" fmla="*/ 758250 h 8604433"/>
              <a:gd name="connsiteX1360" fmla="*/ 3142193 w 7414059"/>
              <a:gd name="connsiteY1360" fmla="*/ 737695 h 8604433"/>
              <a:gd name="connsiteX1361" fmla="*/ 3109160 w 7414059"/>
              <a:gd name="connsiteY1361" fmla="*/ 723893 h 8604433"/>
              <a:gd name="connsiteX1362" fmla="*/ 3065993 w 7414059"/>
              <a:gd name="connsiteY1362" fmla="*/ 732875 h 8604433"/>
              <a:gd name="connsiteX1363" fmla="*/ 3336751 w 7414059"/>
              <a:gd name="connsiteY1363" fmla="*/ 722788 h 8604433"/>
              <a:gd name="connsiteX1364" fmla="*/ 3337446 w 7414059"/>
              <a:gd name="connsiteY1364" fmla="*/ 755335 h 8604433"/>
              <a:gd name="connsiteX1365" fmla="*/ 3344237 w 7414059"/>
              <a:gd name="connsiteY1365" fmla="*/ 772004 h 8604433"/>
              <a:gd name="connsiteX1366" fmla="*/ 3354343 w 7414059"/>
              <a:gd name="connsiteY1366" fmla="*/ 750259 h 8604433"/>
              <a:gd name="connsiteX1367" fmla="*/ 3364459 w 7414059"/>
              <a:gd name="connsiteY1367" fmla="*/ 728522 h 8604433"/>
              <a:gd name="connsiteX1368" fmla="*/ 3353648 w 7414059"/>
              <a:gd name="connsiteY1368" fmla="*/ 717712 h 8604433"/>
              <a:gd name="connsiteX1369" fmla="*/ 3342846 w 7414059"/>
              <a:gd name="connsiteY1369" fmla="*/ 706910 h 8604433"/>
              <a:gd name="connsiteX1370" fmla="*/ 3336751 w 7414059"/>
              <a:gd name="connsiteY1370" fmla="*/ 722788 h 8604433"/>
              <a:gd name="connsiteX1371" fmla="*/ 3432772 w 7414059"/>
              <a:gd name="connsiteY1371" fmla="*/ 728923 h 8604433"/>
              <a:gd name="connsiteX1372" fmla="*/ 3447555 w 7414059"/>
              <a:gd name="connsiteY1372" fmla="*/ 767242 h 8604433"/>
              <a:gd name="connsiteX1373" fmla="*/ 3447679 w 7414059"/>
              <a:gd name="connsiteY1373" fmla="*/ 715273 h 8604433"/>
              <a:gd name="connsiteX1374" fmla="*/ 3432772 w 7414059"/>
              <a:gd name="connsiteY1374" fmla="*/ 728923 h 8604433"/>
              <a:gd name="connsiteX1375" fmla="*/ 3648123 w 7414059"/>
              <a:gd name="connsiteY1375" fmla="*/ 721217 h 8604433"/>
              <a:gd name="connsiteX1376" fmla="*/ 3641531 w 7414059"/>
              <a:gd name="connsiteY1376" fmla="*/ 754554 h 8604433"/>
              <a:gd name="connsiteX1377" fmla="*/ 3636055 w 7414059"/>
              <a:gd name="connsiteY1377" fmla="*/ 772004 h 8604433"/>
              <a:gd name="connsiteX1378" fmla="*/ 3646942 w 7414059"/>
              <a:gd name="connsiteY1378" fmla="*/ 755040 h 8604433"/>
              <a:gd name="connsiteX1379" fmla="*/ 3653523 w 7414059"/>
              <a:gd name="connsiteY1379" fmla="*/ 721703 h 8604433"/>
              <a:gd name="connsiteX1380" fmla="*/ 3649228 w 7414059"/>
              <a:gd name="connsiteY1380" fmla="*/ 705329 h 8604433"/>
              <a:gd name="connsiteX1381" fmla="*/ 3648123 w 7414059"/>
              <a:gd name="connsiteY1381" fmla="*/ 721217 h 8604433"/>
              <a:gd name="connsiteX1382" fmla="*/ 3837518 w 7414059"/>
              <a:gd name="connsiteY1382" fmla="*/ 735181 h 8604433"/>
              <a:gd name="connsiteX1383" fmla="*/ 3826469 w 7414059"/>
              <a:gd name="connsiteY1383" fmla="*/ 797150 h 8604433"/>
              <a:gd name="connsiteX1384" fmla="*/ 3821706 w 7414059"/>
              <a:gd name="connsiteY1384" fmla="*/ 840327 h 8604433"/>
              <a:gd name="connsiteX1385" fmla="*/ 3841957 w 7414059"/>
              <a:gd name="connsiteY1385" fmla="*/ 805665 h 8604433"/>
              <a:gd name="connsiteX1386" fmla="*/ 3850415 w 7414059"/>
              <a:gd name="connsiteY1386" fmla="*/ 770223 h 8604433"/>
              <a:gd name="connsiteX1387" fmla="*/ 3847043 w 7414059"/>
              <a:gd name="connsiteY1387" fmla="*/ 710092 h 8604433"/>
              <a:gd name="connsiteX1388" fmla="*/ 3837518 w 7414059"/>
              <a:gd name="connsiteY1388" fmla="*/ 735181 h 8604433"/>
              <a:gd name="connsiteX1389" fmla="*/ 3929482 w 7414059"/>
              <a:gd name="connsiteY1389" fmla="*/ 742172 h 8604433"/>
              <a:gd name="connsiteX1390" fmla="*/ 3927319 w 7414059"/>
              <a:gd name="connsiteY1390" fmla="*/ 774490 h 8604433"/>
              <a:gd name="connsiteX1391" fmla="*/ 3940283 w 7414059"/>
              <a:gd name="connsiteY1391" fmla="*/ 732075 h 8604433"/>
              <a:gd name="connsiteX1392" fmla="*/ 3936654 w 7414059"/>
              <a:gd name="connsiteY1392" fmla="*/ 714854 h 8604433"/>
              <a:gd name="connsiteX1393" fmla="*/ 3929482 w 7414059"/>
              <a:gd name="connsiteY1393" fmla="*/ 742172 h 8604433"/>
              <a:gd name="connsiteX1394" fmla="*/ 4079948 w 7414059"/>
              <a:gd name="connsiteY1394" fmla="*/ 744686 h 8604433"/>
              <a:gd name="connsiteX1395" fmla="*/ 4065251 w 7414059"/>
              <a:gd name="connsiteY1395" fmla="*/ 805342 h 8604433"/>
              <a:gd name="connsiteX1396" fmla="*/ 4064765 w 7414059"/>
              <a:gd name="connsiteY1396" fmla="*/ 857253 h 8604433"/>
              <a:gd name="connsiteX1397" fmla="*/ 4091749 w 7414059"/>
              <a:gd name="connsiteY1397" fmla="*/ 723017 h 8604433"/>
              <a:gd name="connsiteX1398" fmla="*/ 4079948 w 7414059"/>
              <a:gd name="connsiteY1398" fmla="*/ 744686 h 8604433"/>
              <a:gd name="connsiteX1399" fmla="*/ 4258475 w 7414059"/>
              <a:gd name="connsiteY1399" fmla="*/ 743429 h 8604433"/>
              <a:gd name="connsiteX1400" fmla="*/ 4263219 w 7414059"/>
              <a:gd name="connsiteY1400" fmla="*/ 755154 h 8604433"/>
              <a:gd name="connsiteX1401" fmla="*/ 4262867 w 7414059"/>
              <a:gd name="connsiteY1401" fmla="*/ 726579 h 8604433"/>
              <a:gd name="connsiteX1402" fmla="*/ 4258475 w 7414059"/>
              <a:gd name="connsiteY1402" fmla="*/ 743429 h 8604433"/>
              <a:gd name="connsiteX1403" fmla="*/ 2949254 w 7414059"/>
              <a:gd name="connsiteY1403" fmla="*/ 746963 h 8604433"/>
              <a:gd name="connsiteX1404" fmla="*/ 2944597 w 7414059"/>
              <a:gd name="connsiteY1404" fmla="*/ 764794 h 8604433"/>
              <a:gd name="connsiteX1405" fmla="*/ 2978287 w 7414059"/>
              <a:gd name="connsiteY1405" fmla="*/ 775128 h 8604433"/>
              <a:gd name="connsiteX1406" fmla="*/ 3019939 w 7414059"/>
              <a:gd name="connsiteY1406" fmla="*/ 780558 h 8604433"/>
              <a:gd name="connsiteX1407" fmla="*/ 2997899 w 7414059"/>
              <a:gd name="connsiteY1407" fmla="*/ 739600 h 8604433"/>
              <a:gd name="connsiteX1408" fmla="*/ 2949254 w 7414059"/>
              <a:gd name="connsiteY1408" fmla="*/ 746963 h 8604433"/>
              <a:gd name="connsiteX1409" fmla="*/ 3548910 w 7414059"/>
              <a:gd name="connsiteY1409" fmla="*/ 741915 h 8604433"/>
              <a:gd name="connsiteX1410" fmla="*/ 3551320 w 7414059"/>
              <a:gd name="connsiteY1410" fmla="*/ 766527 h 8604433"/>
              <a:gd name="connsiteX1411" fmla="*/ 3558645 w 7414059"/>
              <a:gd name="connsiteY1411" fmla="*/ 778367 h 8604433"/>
              <a:gd name="connsiteX1412" fmla="*/ 3564731 w 7414059"/>
              <a:gd name="connsiteY1412" fmla="*/ 762498 h 8604433"/>
              <a:gd name="connsiteX1413" fmla="*/ 3570818 w 7414059"/>
              <a:gd name="connsiteY1413" fmla="*/ 737886 h 8604433"/>
              <a:gd name="connsiteX1414" fmla="*/ 3548910 w 7414059"/>
              <a:gd name="connsiteY1414" fmla="*/ 741915 h 8604433"/>
              <a:gd name="connsiteX1415" fmla="*/ 2155088 w 7414059"/>
              <a:gd name="connsiteY1415" fmla="*/ 745953 h 8604433"/>
              <a:gd name="connsiteX1416" fmla="*/ 2128114 w 7414059"/>
              <a:gd name="connsiteY1416" fmla="*/ 829154 h 8604433"/>
              <a:gd name="connsiteX1417" fmla="*/ 2102720 w 7414059"/>
              <a:gd name="connsiteY1417" fmla="*/ 935472 h 8604433"/>
              <a:gd name="connsiteX1418" fmla="*/ 2066011 w 7414059"/>
              <a:gd name="connsiteY1418" fmla="*/ 959825 h 8604433"/>
              <a:gd name="connsiteX1419" fmla="*/ 2109368 w 7414059"/>
              <a:gd name="connsiteY1419" fmla="*/ 781529 h 8604433"/>
              <a:gd name="connsiteX1420" fmla="*/ 2116293 w 7414059"/>
              <a:gd name="connsiteY1420" fmla="*/ 762479 h 8604433"/>
              <a:gd name="connsiteX1421" fmla="*/ 2104968 w 7414059"/>
              <a:gd name="connsiteY1421" fmla="*/ 772880 h 8604433"/>
              <a:gd name="connsiteX1422" fmla="*/ 2011690 w 7414059"/>
              <a:gd name="connsiteY1422" fmla="*/ 1053294 h 8604433"/>
              <a:gd name="connsiteX1423" fmla="*/ 2008127 w 7414059"/>
              <a:gd name="connsiteY1423" fmla="*/ 1065200 h 8604433"/>
              <a:gd name="connsiteX1424" fmla="*/ 1956587 w 7414059"/>
              <a:gd name="connsiteY1424" fmla="*/ 1210151 h 8604433"/>
              <a:gd name="connsiteX1425" fmla="*/ 1947224 w 7414059"/>
              <a:gd name="connsiteY1425" fmla="*/ 1236345 h 8604433"/>
              <a:gd name="connsiteX1426" fmla="*/ 1945253 w 7414059"/>
              <a:gd name="connsiteY1426" fmla="*/ 1266682 h 8604433"/>
              <a:gd name="connsiteX1427" fmla="*/ 1940052 w 7414059"/>
              <a:gd name="connsiteY1427" fmla="*/ 1283837 h 8604433"/>
              <a:gd name="connsiteX1428" fmla="*/ 1927622 w 7414059"/>
              <a:gd name="connsiteY1428" fmla="*/ 1305887 h 8604433"/>
              <a:gd name="connsiteX1429" fmla="*/ 1920345 w 7414059"/>
              <a:gd name="connsiteY1429" fmla="*/ 1338739 h 8604433"/>
              <a:gd name="connsiteX1430" fmla="*/ 1909086 w 7414059"/>
              <a:gd name="connsiteY1430" fmla="*/ 1380153 h 8604433"/>
              <a:gd name="connsiteX1431" fmla="*/ 1903114 w 7414059"/>
              <a:gd name="connsiteY1431" fmla="*/ 1407281 h 8604433"/>
              <a:gd name="connsiteX1432" fmla="*/ 1914849 w 7414059"/>
              <a:gd name="connsiteY1432" fmla="*/ 1403366 h 8604433"/>
              <a:gd name="connsiteX1433" fmla="*/ 1955530 w 7414059"/>
              <a:gd name="connsiteY1433" fmla="*/ 1281589 h 8604433"/>
              <a:gd name="connsiteX1434" fmla="*/ 1968122 w 7414059"/>
              <a:gd name="connsiteY1434" fmla="*/ 1243489 h 8604433"/>
              <a:gd name="connsiteX1435" fmla="*/ 1977742 w 7414059"/>
              <a:gd name="connsiteY1435" fmla="*/ 1219676 h 8604433"/>
              <a:gd name="connsiteX1436" fmla="*/ 1967036 w 7414059"/>
              <a:gd name="connsiteY1436" fmla="*/ 1212675 h 8604433"/>
              <a:gd name="connsiteX1437" fmla="*/ 1956330 w 7414059"/>
              <a:gd name="connsiteY1437" fmla="*/ 1205684 h 8604433"/>
              <a:gd name="connsiteX1438" fmla="*/ 1967741 w 7414059"/>
              <a:gd name="connsiteY1438" fmla="*/ 1205532 h 8604433"/>
              <a:gd name="connsiteX1439" fmla="*/ 1995269 w 7414059"/>
              <a:gd name="connsiteY1439" fmla="*/ 1147982 h 8604433"/>
              <a:gd name="connsiteX1440" fmla="*/ 2033873 w 7414059"/>
              <a:gd name="connsiteY1440" fmla="*/ 1084498 h 8604433"/>
              <a:gd name="connsiteX1441" fmla="*/ 1993944 w 7414059"/>
              <a:gd name="connsiteY1441" fmla="*/ 1279208 h 8604433"/>
              <a:gd name="connsiteX1442" fmla="*/ 1997745 w 7414059"/>
              <a:gd name="connsiteY1442" fmla="*/ 1300639 h 8604433"/>
              <a:gd name="connsiteX1443" fmla="*/ 2024482 w 7414059"/>
              <a:gd name="connsiteY1443" fmla="*/ 1248670 h 8604433"/>
              <a:gd name="connsiteX1444" fmla="*/ 2027492 w 7414059"/>
              <a:gd name="connsiteY1444" fmla="*/ 1227982 h 8604433"/>
              <a:gd name="connsiteX1445" fmla="*/ 2059762 w 7414059"/>
              <a:gd name="connsiteY1445" fmla="*/ 1138714 h 8604433"/>
              <a:gd name="connsiteX1446" fmla="*/ 2118789 w 7414059"/>
              <a:gd name="connsiteY1446" fmla="*/ 943454 h 8604433"/>
              <a:gd name="connsiteX1447" fmla="*/ 2166642 w 7414059"/>
              <a:gd name="connsiteY1447" fmla="*/ 786292 h 8604433"/>
              <a:gd name="connsiteX1448" fmla="*/ 2180063 w 7414059"/>
              <a:gd name="connsiteY1448" fmla="*/ 741048 h 8604433"/>
              <a:gd name="connsiteX1449" fmla="*/ 2155088 w 7414059"/>
              <a:gd name="connsiteY1449" fmla="*/ 745953 h 8604433"/>
              <a:gd name="connsiteX1450" fmla="*/ 2739524 w 7414059"/>
              <a:gd name="connsiteY1450" fmla="*/ 744467 h 8604433"/>
              <a:gd name="connsiteX1451" fmla="*/ 2754049 w 7414059"/>
              <a:gd name="connsiteY1451" fmla="*/ 779567 h 8604433"/>
              <a:gd name="connsiteX1452" fmla="*/ 2775480 w 7414059"/>
              <a:gd name="connsiteY1452" fmla="*/ 783701 h 8604433"/>
              <a:gd name="connsiteX1453" fmla="*/ 2749287 w 7414059"/>
              <a:gd name="connsiteY1453" fmla="*/ 784996 h 8604433"/>
              <a:gd name="connsiteX1454" fmla="*/ 2723093 w 7414059"/>
              <a:gd name="connsiteY1454" fmla="*/ 794655 h 8604433"/>
              <a:gd name="connsiteX1455" fmla="*/ 2803598 w 7414059"/>
              <a:gd name="connsiteY1455" fmla="*/ 816914 h 8604433"/>
              <a:gd name="connsiteX1456" fmla="*/ 2792149 w 7414059"/>
              <a:gd name="connsiteY1456" fmla="*/ 795217 h 8604433"/>
              <a:gd name="connsiteX1457" fmla="*/ 2775480 w 7414059"/>
              <a:gd name="connsiteY1457" fmla="*/ 794607 h 8604433"/>
              <a:gd name="connsiteX1458" fmla="*/ 2796912 w 7414059"/>
              <a:gd name="connsiteY1458" fmla="*/ 785996 h 8604433"/>
              <a:gd name="connsiteX1459" fmla="*/ 2801674 w 7414059"/>
              <a:gd name="connsiteY1459" fmla="*/ 748058 h 8604433"/>
              <a:gd name="connsiteX1460" fmla="*/ 2765717 w 7414059"/>
              <a:gd name="connsiteY1460" fmla="*/ 742743 h 8604433"/>
              <a:gd name="connsiteX1461" fmla="*/ 2739524 w 7414059"/>
              <a:gd name="connsiteY1461" fmla="*/ 744467 h 8604433"/>
              <a:gd name="connsiteX1462" fmla="*/ 3281258 w 7414059"/>
              <a:gd name="connsiteY1462" fmla="*/ 763432 h 8604433"/>
              <a:gd name="connsiteX1463" fmla="*/ 3279858 w 7414059"/>
              <a:gd name="connsiteY1463" fmla="*/ 784253 h 8604433"/>
              <a:gd name="connsiteX1464" fmla="*/ 3290783 w 7414059"/>
              <a:gd name="connsiteY1464" fmla="*/ 772957 h 8604433"/>
              <a:gd name="connsiteX1465" fmla="*/ 3292183 w 7414059"/>
              <a:gd name="connsiteY1465" fmla="*/ 752135 h 8604433"/>
              <a:gd name="connsiteX1466" fmla="*/ 3281258 w 7414059"/>
              <a:gd name="connsiteY1466" fmla="*/ 763432 h 8604433"/>
              <a:gd name="connsiteX1467" fmla="*/ 3485093 w 7414059"/>
              <a:gd name="connsiteY1467" fmla="*/ 771214 h 8604433"/>
              <a:gd name="connsiteX1468" fmla="*/ 3494618 w 7414059"/>
              <a:gd name="connsiteY1468" fmla="*/ 795817 h 8604433"/>
              <a:gd name="connsiteX1469" fmla="*/ 3504143 w 7414059"/>
              <a:gd name="connsiteY1469" fmla="*/ 781529 h 8604433"/>
              <a:gd name="connsiteX1470" fmla="*/ 3504857 w 7414059"/>
              <a:gd name="connsiteY1470" fmla="*/ 760336 h 8604433"/>
              <a:gd name="connsiteX1471" fmla="*/ 3495332 w 7414059"/>
              <a:gd name="connsiteY1471" fmla="*/ 750020 h 8604433"/>
              <a:gd name="connsiteX1472" fmla="*/ 3485093 w 7414059"/>
              <a:gd name="connsiteY1472" fmla="*/ 771214 h 8604433"/>
              <a:gd name="connsiteX1473" fmla="*/ 3681946 w 7414059"/>
              <a:gd name="connsiteY1473" fmla="*/ 754545 h 8604433"/>
              <a:gd name="connsiteX1474" fmla="*/ 3685118 w 7414059"/>
              <a:gd name="connsiteY1474" fmla="*/ 795817 h 8604433"/>
              <a:gd name="connsiteX1475" fmla="*/ 3694643 w 7414059"/>
              <a:gd name="connsiteY1475" fmla="*/ 772004 h 8604433"/>
              <a:gd name="connsiteX1476" fmla="*/ 3681946 w 7414059"/>
              <a:gd name="connsiteY1476" fmla="*/ 754545 h 8604433"/>
              <a:gd name="connsiteX1477" fmla="*/ 3778920 w 7414059"/>
              <a:gd name="connsiteY1477" fmla="*/ 764860 h 8604433"/>
              <a:gd name="connsiteX1478" fmla="*/ 3768309 w 7414059"/>
              <a:gd name="connsiteY1478" fmla="*/ 814867 h 8604433"/>
              <a:gd name="connsiteX1479" fmla="*/ 3748888 w 7414059"/>
              <a:gd name="connsiteY1479" fmla="*/ 900592 h 8604433"/>
              <a:gd name="connsiteX1480" fmla="*/ 3756555 w 7414059"/>
              <a:gd name="connsiteY1480" fmla="*/ 917260 h 8604433"/>
              <a:gd name="connsiteX1481" fmla="*/ 3766080 w 7414059"/>
              <a:gd name="connsiteY1481" fmla="*/ 898210 h 8604433"/>
              <a:gd name="connsiteX1482" fmla="*/ 3773824 w 7414059"/>
              <a:gd name="connsiteY1482" fmla="*/ 871083 h 8604433"/>
              <a:gd name="connsiteX1483" fmla="*/ 3782425 w 7414059"/>
              <a:gd name="connsiteY1483" fmla="*/ 835031 h 8604433"/>
              <a:gd name="connsiteX1484" fmla="*/ 3791350 w 7414059"/>
              <a:gd name="connsiteY1484" fmla="*/ 799674 h 8604433"/>
              <a:gd name="connsiteX1485" fmla="*/ 3789893 w 7414059"/>
              <a:gd name="connsiteY1485" fmla="*/ 748192 h 8604433"/>
              <a:gd name="connsiteX1486" fmla="*/ 3778920 w 7414059"/>
              <a:gd name="connsiteY1486" fmla="*/ 764860 h 8604433"/>
              <a:gd name="connsiteX1487" fmla="*/ 4123906 w 7414059"/>
              <a:gd name="connsiteY1487" fmla="*/ 798198 h 8604433"/>
              <a:gd name="connsiteX1488" fmla="*/ 4124544 w 7414059"/>
              <a:gd name="connsiteY1488" fmla="*/ 848204 h 8604433"/>
              <a:gd name="connsiteX1489" fmla="*/ 4137698 w 7414059"/>
              <a:gd name="connsiteY1489" fmla="*/ 806008 h 8604433"/>
              <a:gd name="connsiteX1490" fmla="*/ 4132231 w 7414059"/>
              <a:gd name="connsiteY1490" fmla="*/ 748192 h 8604433"/>
              <a:gd name="connsiteX1491" fmla="*/ 4123906 w 7414059"/>
              <a:gd name="connsiteY1491" fmla="*/ 798198 h 8604433"/>
              <a:gd name="connsiteX1492" fmla="*/ 2844136 w 7414059"/>
              <a:gd name="connsiteY1492" fmla="*/ 776852 h 8604433"/>
              <a:gd name="connsiteX1493" fmla="*/ 2876788 w 7414059"/>
              <a:gd name="connsiteY1493" fmla="*/ 808694 h 8604433"/>
              <a:gd name="connsiteX1494" fmla="*/ 2901896 w 7414059"/>
              <a:gd name="connsiteY1494" fmla="*/ 814686 h 8604433"/>
              <a:gd name="connsiteX1495" fmla="*/ 2906849 w 7414059"/>
              <a:gd name="connsiteY1495" fmla="*/ 795731 h 8604433"/>
              <a:gd name="connsiteX1496" fmla="*/ 2874197 w 7414059"/>
              <a:gd name="connsiteY1496" fmla="*/ 763889 h 8604433"/>
              <a:gd name="connsiteX1497" fmla="*/ 2849090 w 7414059"/>
              <a:gd name="connsiteY1497" fmla="*/ 757898 h 8604433"/>
              <a:gd name="connsiteX1498" fmla="*/ 2844136 w 7414059"/>
              <a:gd name="connsiteY1498" fmla="*/ 776852 h 8604433"/>
              <a:gd name="connsiteX1499" fmla="*/ 3170768 w 7414059"/>
              <a:gd name="connsiteY1499" fmla="*/ 776519 h 8604433"/>
              <a:gd name="connsiteX1500" fmla="*/ 3198866 w 7414059"/>
              <a:gd name="connsiteY1500" fmla="*/ 809856 h 8604433"/>
              <a:gd name="connsiteX1501" fmla="*/ 3240253 w 7414059"/>
              <a:gd name="connsiteY1501" fmla="*/ 805151 h 8604433"/>
              <a:gd name="connsiteX1502" fmla="*/ 3245282 w 7414059"/>
              <a:gd name="connsiteY1502" fmla="*/ 785911 h 8604433"/>
              <a:gd name="connsiteX1503" fmla="*/ 3218021 w 7414059"/>
              <a:gd name="connsiteY1503" fmla="*/ 771814 h 8604433"/>
              <a:gd name="connsiteX1504" fmla="*/ 3170768 w 7414059"/>
              <a:gd name="connsiteY1504" fmla="*/ 776519 h 8604433"/>
              <a:gd name="connsiteX1505" fmla="*/ 3381070 w 7414059"/>
              <a:gd name="connsiteY1505" fmla="*/ 772795 h 8604433"/>
              <a:gd name="connsiteX1506" fmla="*/ 3386823 w 7414059"/>
              <a:gd name="connsiteY1506" fmla="*/ 778557 h 8604433"/>
              <a:gd name="connsiteX1507" fmla="*/ 3386071 w 7414059"/>
              <a:gd name="connsiteY1507" fmla="*/ 760298 h 8604433"/>
              <a:gd name="connsiteX1508" fmla="*/ 3381070 w 7414059"/>
              <a:gd name="connsiteY1508" fmla="*/ 772795 h 8604433"/>
              <a:gd name="connsiteX1509" fmla="*/ 3595811 w 7414059"/>
              <a:gd name="connsiteY1509" fmla="*/ 772376 h 8604433"/>
              <a:gd name="connsiteX1510" fmla="*/ 3600555 w 7414059"/>
              <a:gd name="connsiteY1510" fmla="*/ 783196 h 8604433"/>
              <a:gd name="connsiteX1511" fmla="*/ 3606203 w 7414059"/>
              <a:gd name="connsiteY1511" fmla="*/ 761355 h 8604433"/>
              <a:gd name="connsiteX1512" fmla="*/ 3595811 w 7414059"/>
              <a:gd name="connsiteY1512" fmla="*/ 772376 h 8604433"/>
              <a:gd name="connsiteX1513" fmla="*/ 3885895 w 7414059"/>
              <a:gd name="connsiteY1513" fmla="*/ 772795 h 8604433"/>
              <a:gd name="connsiteX1514" fmla="*/ 3891648 w 7414059"/>
              <a:gd name="connsiteY1514" fmla="*/ 778557 h 8604433"/>
              <a:gd name="connsiteX1515" fmla="*/ 3890896 w 7414059"/>
              <a:gd name="connsiteY1515" fmla="*/ 760298 h 8604433"/>
              <a:gd name="connsiteX1516" fmla="*/ 3885895 w 7414059"/>
              <a:gd name="connsiteY1516" fmla="*/ 772795 h 8604433"/>
              <a:gd name="connsiteX1517" fmla="*/ 4315511 w 7414059"/>
              <a:gd name="connsiteY1517" fmla="*/ 791054 h 8604433"/>
              <a:gd name="connsiteX1518" fmla="*/ 4319474 w 7414059"/>
              <a:gd name="connsiteY1518" fmla="*/ 819791 h 8604433"/>
              <a:gd name="connsiteX1519" fmla="*/ 4330018 w 7414059"/>
              <a:gd name="connsiteY1519" fmla="*/ 767404 h 8604433"/>
              <a:gd name="connsiteX1520" fmla="*/ 4315511 w 7414059"/>
              <a:gd name="connsiteY1520" fmla="*/ 791054 h 8604433"/>
              <a:gd name="connsiteX1521" fmla="*/ 3052925 w 7414059"/>
              <a:gd name="connsiteY1521" fmla="*/ 781777 h 8604433"/>
              <a:gd name="connsiteX1522" fmla="*/ 3081042 w 7414059"/>
              <a:gd name="connsiteY1522" fmla="*/ 812390 h 8604433"/>
              <a:gd name="connsiteX1523" fmla="*/ 3114742 w 7414059"/>
              <a:gd name="connsiteY1523" fmla="*/ 828459 h 8604433"/>
              <a:gd name="connsiteX1524" fmla="*/ 3123562 w 7414059"/>
              <a:gd name="connsiteY1524" fmla="*/ 814514 h 8604433"/>
              <a:gd name="connsiteX1525" fmla="*/ 3102674 w 7414059"/>
              <a:gd name="connsiteY1525" fmla="*/ 777700 h 8604433"/>
              <a:gd name="connsiteX1526" fmla="*/ 3052925 w 7414059"/>
              <a:gd name="connsiteY1526" fmla="*/ 781777 h 8604433"/>
              <a:gd name="connsiteX1527" fmla="*/ 3318472 w 7414059"/>
              <a:gd name="connsiteY1527" fmla="*/ 786073 h 8604433"/>
              <a:gd name="connsiteX1528" fmla="*/ 3333255 w 7414059"/>
              <a:gd name="connsiteY1528" fmla="*/ 824392 h 8604433"/>
              <a:gd name="connsiteX1529" fmla="*/ 3333379 w 7414059"/>
              <a:gd name="connsiteY1529" fmla="*/ 772423 h 8604433"/>
              <a:gd name="connsiteX1530" fmla="*/ 3318472 w 7414059"/>
              <a:gd name="connsiteY1530" fmla="*/ 786073 h 8604433"/>
              <a:gd name="connsiteX1531" fmla="*/ 3415751 w 7414059"/>
              <a:gd name="connsiteY1531" fmla="*/ 785939 h 8604433"/>
              <a:gd name="connsiteX1532" fmla="*/ 3424047 w 7414059"/>
              <a:gd name="connsiteY1532" fmla="*/ 815590 h 8604433"/>
              <a:gd name="connsiteX1533" fmla="*/ 3437239 w 7414059"/>
              <a:gd name="connsiteY1533" fmla="*/ 826535 h 8604433"/>
              <a:gd name="connsiteX1534" fmla="*/ 3443135 w 7414059"/>
              <a:gd name="connsiteY1534" fmla="*/ 811180 h 8604433"/>
              <a:gd name="connsiteX1535" fmla="*/ 3429352 w 7414059"/>
              <a:gd name="connsiteY1535" fmla="*/ 767242 h 8604433"/>
              <a:gd name="connsiteX1536" fmla="*/ 3415751 w 7414059"/>
              <a:gd name="connsiteY1536" fmla="*/ 785939 h 8604433"/>
              <a:gd name="connsiteX1537" fmla="*/ 2936967 w 7414059"/>
              <a:gd name="connsiteY1537" fmla="*/ 797188 h 8604433"/>
              <a:gd name="connsiteX1538" fmla="*/ 2969905 w 7414059"/>
              <a:gd name="connsiteY1538" fmla="*/ 832545 h 8604433"/>
              <a:gd name="connsiteX1539" fmla="*/ 3010319 w 7414059"/>
              <a:gd name="connsiteY1539" fmla="*/ 820772 h 8604433"/>
              <a:gd name="connsiteX1540" fmla="*/ 3013605 w 7414059"/>
              <a:gd name="connsiteY1540" fmla="*/ 802875 h 8604433"/>
              <a:gd name="connsiteX1541" fmla="*/ 2978325 w 7414059"/>
              <a:gd name="connsiteY1541" fmla="*/ 790464 h 8604433"/>
              <a:gd name="connsiteX1542" fmla="*/ 2943035 w 7414059"/>
              <a:gd name="connsiteY1542" fmla="*/ 778062 h 8604433"/>
              <a:gd name="connsiteX1543" fmla="*/ 2936967 w 7414059"/>
              <a:gd name="connsiteY1543" fmla="*/ 797188 h 8604433"/>
              <a:gd name="connsiteX1544" fmla="*/ 3723885 w 7414059"/>
              <a:gd name="connsiteY1544" fmla="*/ 807723 h 8604433"/>
              <a:gd name="connsiteX1545" fmla="*/ 3724561 w 7414059"/>
              <a:gd name="connsiteY1545" fmla="*/ 838679 h 8604433"/>
              <a:gd name="connsiteX1546" fmla="*/ 3732743 w 7414059"/>
              <a:gd name="connsiteY1546" fmla="*/ 819629 h 8604433"/>
              <a:gd name="connsiteX1547" fmla="*/ 3732743 w 7414059"/>
              <a:gd name="connsiteY1547" fmla="*/ 776767 h 8604433"/>
              <a:gd name="connsiteX1548" fmla="*/ 3723885 w 7414059"/>
              <a:gd name="connsiteY1548" fmla="*/ 807723 h 8604433"/>
              <a:gd name="connsiteX1549" fmla="*/ 3532718 w 7414059"/>
              <a:gd name="connsiteY1549" fmla="*/ 810104 h 8604433"/>
              <a:gd name="connsiteX1550" fmla="*/ 3542243 w 7414059"/>
              <a:gd name="connsiteY1550" fmla="*/ 833917 h 8604433"/>
              <a:gd name="connsiteX1551" fmla="*/ 3551768 w 7414059"/>
              <a:gd name="connsiteY1551" fmla="*/ 810104 h 8604433"/>
              <a:gd name="connsiteX1552" fmla="*/ 3542243 w 7414059"/>
              <a:gd name="connsiteY1552" fmla="*/ 786292 h 8604433"/>
              <a:gd name="connsiteX1553" fmla="*/ 3532718 w 7414059"/>
              <a:gd name="connsiteY1553" fmla="*/ 810104 h 8604433"/>
              <a:gd name="connsiteX1554" fmla="*/ 3627968 w 7414059"/>
              <a:gd name="connsiteY1554" fmla="*/ 800579 h 8604433"/>
              <a:gd name="connsiteX1555" fmla="*/ 3631711 w 7414059"/>
              <a:gd name="connsiteY1555" fmla="*/ 814867 h 8604433"/>
              <a:gd name="connsiteX1556" fmla="*/ 3640941 w 7414059"/>
              <a:gd name="connsiteY1556" fmla="*/ 800579 h 8604433"/>
              <a:gd name="connsiteX1557" fmla="*/ 3637198 w 7414059"/>
              <a:gd name="connsiteY1557" fmla="*/ 786292 h 8604433"/>
              <a:gd name="connsiteX1558" fmla="*/ 3627968 w 7414059"/>
              <a:gd name="connsiteY1558" fmla="*/ 800579 h 8604433"/>
              <a:gd name="connsiteX1559" fmla="*/ 4237940 w 7414059"/>
              <a:gd name="connsiteY1559" fmla="*/ 841699 h 8604433"/>
              <a:gd name="connsiteX1560" fmla="*/ 4231138 w 7414059"/>
              <a:gd name="connsiteY1560" fmla="*/ 906859 h 8604433"/>
              <a:gd name="connsiteX1561" fmla="*/ 4243121 w 7414059"/>
              <a:gd name="connsiteY1561" fmla="*/ 874007 h 8604433"/>
              <a:gd name="connsiteX1562" fmla="*/ 4249293 w 7414059"/>
              <a:gd name="connsiteY1562" fmla="*/ 835364 h 8604433"/>
              <a:gd name="connsiteX1563" fmla="*/ 4262485 w 7414059"/>
              <a:gd name="connsiteY1563" fmla="*/ 840422 h 8604433"/>
              <a:gd name="connsiteX1564" fmla="*/ 4275668 w 7414059"/>
              <a:gd name="connsiteY1564" fmla="*/ 820086 h 8604433"/>
              <a:gd name="connsiteX1565" fmla="*/ 4266953 w 7414059"/>
              <a:gd name="connsiteY1565" fmla="*/ 800074 h 8604433"/>
              <a:gd name="connsiteX1566" fmla="*/ 4254389 w 7414059"/>
              <a:gd name="connsiteY1566" fmla="*/ 793893 h 8604433"/>
              <a:gd name="connsiteX1567" fmla="*/ 4237940 w 7414059"/>
              <a:gd name="connsiteY1567" fmla="*/ 841699 h 8604433"/>
              <a:gd name="connsiteX1568" fmla="*/ 3876370 w 7414059"/>
              <a:gd name="connsiteY1568" fmla="*/ 810895 h 8604433"/>
              <a:gd name="connsiteX1569" fmla="*/ 3882123 w 7414059"/>
              <a:gd name="connsiteY1569" fmla="*/ 816657 h 8604433"/>
              <a:gd name="connsiteX1570" fmla="*/ 3881371 w 7414059"/>
              <a:gd name="connsiteY1570" fmla="*/ 798398 h 8604433"/>
              <a:gd name="connsiteX1571" fmla="*/ 3876370 w 7414059"/>
              <a:gd name="connsiteY1571" fmla="*/ 810895 h 8604433"/>
              <a:gd name="connsiteX1572" fmla="*/ 3913584 w 7414059"/>
              <a:gd name="connsiteY1572" fmla="*/ 807723 h 8604433"/>
              <a:gd name="connsiteX1573" fmla="*/ 3907326 w 7414059"/>
              <a:gd name="connsiteY1573" fmla="*/ 842546 h 8604433"/>
              <a:gd name="connsiteX1574" fmla="*/ 3911117 w 7414059"/>
              <a:gd name="connsiteY1574" fmla="*/ 859339 h 8604433"/>
              <a:gd name="connsiteX1575" fmla="*/ 3921595 w 7414059"/>
              <a:gd name="connsiteY1575" fmla="*/ 795817 h 8604433"/>
              <a:gd name="connsiteX1576" fmla="*/ 3913584 w 7414059"/>
              <a:gd name="connsiteY1576" fmla="*/ 807723 h 8604433"/>
              <a:gd name="connsiteX1577" fmla="*/ 2831726 w 7414059"/>
              <a:gd name="connsiteY1577" fmla="*/ 816333 h 8604433"/>
              <a:gd name="connsiteX1578" fmla="*/ 2864710 w 7414059"/>
              <a:gd name="connsiteY1578" fmla="*/ 838574 h 8604433"/>
              <a:gd name="connsiteX1579" fmla="*/ 2896800 w 7414059"/>
              <a:gd name="connsiteY1579" fmla="*/ 845451 h 8604433"/>
              <a:gd name="connsiteX1580" fmla="*/ 2892666 w 7414059"/>
              <a:gd name="connsiteY1580" fmla="*/ 833059 h 8604433"/>
              <a:gd name="connsiteX1581" fmla="*/ 2831726 w 7414059"/>
              <a:gd name="connsiteY1581" fmla="*/ 816333 h 8604433"/>
              <a:gd name="connsiteX1582" fmla="*/ 3157452 w 7414059"/>
              <a:gd name="connsiteY1582" fmla="*/ 812304 h 8604433"/>
              <a:gd name="connsiteX1583" fmla="*/ 3181560 w 7414059"/>
              <a:gd name="connsiteY1583" fmla="*/ 858386 h 8604433"/>
              <a:gd name="connsiteX1584" fmla="*/ 3211392 w 7414059"/>
              <a:gd name="connsiteY1584" fmla="*/ 873817 h 8604433"/>
              <a:gd name="connsiteX1585" fmla="*/ 3219507 w 7414059"/>
              <a:gd name="connsiteY1585" fmla="*/ 861006 h 8604433"/>
              <a:gd name="connsiteX1586" fmla="*/ 3227775 w 7414059"/>
              <a:gd name="connsiteY1586" fmla="*/ 842822 h 8604433"/>
              <a:gd name="connsiteX1587" fmla="*/ 3157452 w 7414059"/>
              <a:gd name="connsiteY1587" fmla="*/ 812304 h 8604433"/>
              <a:gd name="connsiteX1588" fmla="*/ 3266018 w 7414059"/>
              <a:gd name="connsiteY1588" fmla="*/ 824392 h 8604433"/>
              <a:gd name="connsiteX1589" fmla="*/ 3269666 w 7414059"/>
              <a:gd name="connsiteY1589" fmla="*/ 843442 h 8604433"/>
              <a:gd name="connsiteX1590" fmla="*/ 3278305 w 7414059"/>
              <a:gd name="connsiteY1590" fmla="*/ 824392 h 8604433"/>
              <a:gd name="connsiteX1591" fmla="*/ 3274648 w 7414059"/>
              <a:gd name="connsiteY1591" fmla="*/ 805342 h 8604433"/>
              <a:gd name="connsiteX1592" fmla="*/ 3266018 w 7414059"/>
              <a:gd name="connsiteY1592" fmla="*/ 824392 h 8604433"/>
              <a:gd name="connsiteX1593" fmla="*/ 3372298 w 7414059"/>
              <a:gd name="connsiteY1593" fmla="*/ 824392 h 8604433"/>
              <a:gd name="connsiteX1594" fmla="*/ 3377098 w 7414059"/>
              <a:gd name="connsiteY1594" fmla="*/ 836298 h 8604433"/>
              <a:gd name="connsiteX1595" fmla="*/ 3377098 w 7414059"/>
              <a:gd name="connsiteY1595" fmla="*/ 812485 h 8604433"/>
              <a:gd name="connsiteX1596" fmla="*/ 3372298 w 7414059"/>
              <a:gd name="connsiteY1596" fmla="*/ 824392 h 8604433"/>
              <a:gd name="connsiteX1597" fmla="*/ 3470101 w 7414059"/>
              <a:gd name="connsiteY1597" fmla="*/ 818038 h 8604433"/>
              <a:gd name="connsiteX1598" fmla="*/ 3470796 w 7414059"/>
              <a:gd name="connsiteY1598" fmla="*/ 850585 h 8604433"/>
              <a:gd name="connsiteX1599" fmla="*/ 3477587 w 7414059"/>
              <a:gd name="connsiteY1599" fmla="*/ 867254 h 8604433"/>
              <a:gd name="connsiteX1600" fmla="*/ 3487693 w 7414059"/>
              <a:gd name="connsiteY1600" fmla="*/ 845509 h 8604433"/>
              <a:gd name="connsiteX1601" fmla="*/ 3497809 w 7414059"/>
              <a:gd name="connsiteY1601" fmla="*/ 823772 h 8604433"/>
              <a:gd name="connsiteX1602" fmla="*/ 3486998 w 7414059"/>
              <a:gd name="connsiteY1602" fmla="*/ 812962 h 8604433"/>
              <a:gd name="connsiteX1603" fmla="*/ 3476196 w 7414059"/>
              <a:gd name="connsiteY1603" fmla="*/ 802160 h 8604433"/>
              <a:gd name="connsiteX1604" fmla="*/ 3470101 w 7414059"/>
              <a:gd name="connsiteY1604" fmla="*/ 818038 h 8604433"/>
              <a:gd name="connsiteX1605" fmla="*/ 2013376 w 7414059"/>
              <a:gd name="connsiteY1605" fmla="*/ 841060 h 8604433"/>
              <a:gd name="connsiteX1606" fmla="*/ 1947358 w 7414059"/>
              <a:gd name="connsiteY1606" fmla="*/ 1057780 h 8604433"/>
              <a:gd name="connsiteX1607" fmla="*/ 1881492 w 7414059"/>
              <a:gd name="connsiteY1607" fmla="*/ 1282589 h 8604433"/>
              <a:gd name="connsiteX1608" fmla="*/ 1873920 w 7414059"/>
              <a:gd name="connsiteY1608" fmla="*/ 1319632 h 8604433"/>
              <a:gd name="connsiteX1609" fmla="*/ 1857747 w 7414059"/>
              <a:gd name="connsiteY1609" fmla="*/ 1348264 h 8604433"/>
              <a:gd name="connsiteX1610" fmla="*/ 1832924 w 7414059"/>
              <a:gd name="connsiteY1610" fmla="*/ 1350645 h 8604433"/>
              <a:gd name="connsiteX1611" fmla="*/ 1838468 w 7414059"/>
              <a:gd name="connsiteY1611" fmla="*/ 1324451 h 8604433"/>
              <a:gd name="connsiteX1612" fmla="*/ 1829210 w 7414059"/>
              <a:gd name="connsiteY1612" fmla="*/ 1338739 h 8604433"/>
              <a:gd name="connsiteX1613" fmla="*/ 1813112 w 7414059"/>
              <a:gd name="connsiteY1613" fmla="*/ 1391126 h 8604433"/>
              <a:gd name="connsiteX1614" fmla="*/ 1806264 w 7414059"/>
              <a:gd name="connsiteY1614" fmla="*/ 1429226 h 8604433"/>
              <a:gd name="connsiteX1615" fmla="*/ 1836906 w 7414059"/>
              <a:gd name="connsiteY1615" fmla="*/ 1400651 h 8604433"/>
              <a:gd name="connsiteX1616" fmla="*/ 1892999 w 7414059"/>
              <a:gd name="connsiteY1616" fmla="*/ 1312831 h 8604433"/>
              <a:gd name="connsiteX1617" fmla="*/ 1897380 w 7414059"/>
              <a:gd name="connsiteY1617" fmla="*/ 1291114 h 8604433"/>
              <a:gd name="connsiteX1618" fmla="*/ 1906953 w 7414059"/>
              <a:gd name="connsiteY1618" fmla="*/ 1253014 h 8604433"/>
              <a:gd name="connsiteX1619" fmla="*/ 1916011 w 7414059"/>
              <a:gd name="connsiteY1619" fmla="*/ 1214914 h 8604433"/>
              <a:gd name="connsiteX1620" fmla="*/ 2032997 w 7414059"/>
              <a:gd name="connsiteY1620" fmla="*/ 841060 h 8604433"/>
              <a:gd name="connsiteX1621" fmla="*/ 2028978 w 7414059"/>
              <a:gd name="connsiteY1621" fmla="*/ 814867 h 8604433"/>
              <a:gd name="connsiteX1622" fmla="*/ 2013376 w 7414059"/>
              <a:gd name="connsiteY1622" fmla="*/ 841060 h 8604433"/>
              <a:gd name="connsiteX1623" fmla="*/ 2719454 w 7414059"/>
              <a:gd name="connsiteY1623" fmla="*/ 821677 h 8604433"/>
              <a:gd name="connsiteX1624" fmla="*/ 2747953 w 7414059"/>
              <a:gd name="connsiteY1624" fmla="*/ 858558 h 8604433"/>
              <a:gd name="connsiteX1625" fmla="*/ 2782329 w 7414059"/>
              <a:gd name="connsiteY1625" fmla="*/ 865006 h 8604433"/>
              <a:gd name="connsiteX1626" fmla="*/ 2790416 w 7414059"/>
              <a:gd name="connsiteY1626" fmla="*/ 851919 h 8604433"/>
              <a:gd name="connsiteX1627" fmla="*/ 2791749 w 7414059"/>
              <a:gd name="connsiteY1627" fmla="*/ 832878 h 8604433"/>
              <a:gd name="connsiteX1628" fmla="*/ 2719454 w 7414059"/>
              <a:gd name="connsiteY1628" fmla="*/ 821677 h 8604433"/>
              <a:gd name="connsiteX1629" fmla="*/ 3044066 w 7414059"/>
              <a:gd name="connsiteY1629" fmla="*/ 820925 h 8604433"/>
              <a:gd name="connsiteX1630" fmla="*/ 3067088 w 7414059"/>
              <a:gd name="connsiteY1630" fmla="*/ 870969 h 8604433"/>
              <a:gd name="connsiteX1631" fmla="*/ 3105188 w 7414059"/>
              <a:gd name="connsiteY1631" fmla="*/ 876103 h 8604433"/>
              <a:gd name="connsiteX1632" fmla="*/ 3096949 w 7414059"/>
              <a:gd name="connsiteY1632" fmla="*/ 831345 h 8604433"/>
              <a:gd name="connsiteX1633" fmla="*/ 3065498 w 7414059"/>
              <a:gd name="connsiteY1633" fmla="*/ 820410 h 8604433"/>
              <a:gd name="connsiteX1634" fmla="*/ 3044066 w 7414059"/>
              <a:gd name="connsiteY1634" fmla="*/ 820925 h 8604433"/>
              <a:gd name="connsiteX1635" fmla="*/ 3576704 w 7414059"/>
              <a:gd name="connsiteY1635" fmla="*/ 844966 h 8604433"/>
              <a:gd name="connsiteX1636" fmla="*/ 3587382 w 7414059"/>
              <a:gd name="connsiteY1636" fmla="*/ 848195 h 8604433"/>
              <a:gd name="connsiteX1637" fmla="*/ 3590163 w 7414059"/>
              <a:gd name="connsiteY1637" fmla="*/ 814867 h 8604433"/>
              <a:gd name="connsiteX1638" fmla="*/ 3576704 w 7414059"/>
              <a:gd name="connsiteY1638" fmla="*/ 844966 h 8604433"/>
              <a:gd name="connsiteX1639" fmla="*/ 3666068 w 7414059"/>
              <a:gd name="connsiteY1639" fmla="*/ 839241 h 8604433"/>
              <a:gd name="connsiteX1640" fmla="*/ 3675593 w 7414059"/>
              <a:gd name="connsiteY1640" fmla="*/ 857729 h 8604433"/>
              <a:gd name="connsiteX1641" fmla="*/ 3685118 w 7414059"/>
              <a:gd name="connsiteY1641" fmla="*/ 833355 h 8604433"/>
              <a:gd name="connsiteX1642" fmla="*/ 3675593 w 7414059"/>
              <a:gd name="connsiteY1642" fmla="*/ 814867 h 8604433"/>
              <a:gd name="connsiteX1643" fmla="*/ 3666068 w 7414059"/>
              <a:gd name="connsiteY1643" fmla="*/ 839241 h 8604433"/>
              <a:gd name="connsiteX1644" fmla="*/ 3301451 w 7414059"/>
              <a:gd name="connsiteY1644" fmla="*/ 843089 h 8604433"/>
              <a:gd name="connsiteX1645" fmla="*/ 3308699 w 7414059"/>
              <a:gd name="connsiteY1645" fmla="*/ 871864 h 8604433"/>
              <a:gd name="connsiteX1646" fmla="*/ 3320844 w 7414059"/>
              <a:gd name="connsiteY1646" fmla="*/ 881942 h 8604433"/>
              <a:gd name="connsiteX1647" fmla="*/ 3325216 w 7414059"/>
              <a:gd name="connsiteY1647" fmla="*/ 865073 h 8604433"/>
              <a:gd name="connsiteX1648" fmla="*/ 3313957 w 7414059"/>
              <a:gd name="connsiteY1648" fmla="*/ 824392 h 8604433"/>
              <a:gd name="connsiteX1649" fmla="*/ 3301451 w 7414059"/>
              <a:gd name="connsiteY1649" fmla="*/ 843089 h 8604433"/>
              <a:gd name="connsiteX1650" fmla="*/ 3403226 w 7414059"/>
              <a:gd name="connsiteY1650" fmla="*/ 837603 h 8604433"/>
              <a:gd name="connsiteX1651" fmla="*/ 3417008 w 7414059"/>
              <a:gd name="connsiteY1651" fmla="*/ 881542 h 8604433"/>
              <a:gd name="connsiteX1652" fmla="*/ 3422314 w 7414059"/>
              <a:gd name="connsiteY1652" fmla="*/ 833193 h 8604433"/>
              <a:gd name="connsiteX1653" fmla="*/ 3409121 w 7414059"/>
              <a:gd name="connsiteY1653" fmla="*/ 822249 h 8604433"/>
              <a:gd name="connsiteX1654" fmla="*/ 3403226 w 7414059"/>
              <a:gd name="connsiteY1654" fmla="*/ 837603 h 8604433"/>
              <a:gd name="connsiteX1655" fmla="*/ 4006767 w 7414059"/>
              <a:gd name="connsiteY1655" fmla="*/ 843023 h 8604433"/>
              <a:gd name="connsiteX1656" fmla="*/ 4014502 w 7414059"/>
              <a:gd name="connsiteY1656" fmla="*/ 869664 h 8604433"/>
              <a:gd name="connsiteX1657" fmla="*/ 4016683 w 7414059"/>
              <a:gd name="connsiteY1657" fmla="*/ 841880 h 8604433"/>
              <a:gd name="connsiteX1658" fmla="*/ 4013340 w 7414059"/>
              <a:gd name="connsiteY1658" fmla="*/ 819629 h 8604433"/>
              <a:gd name="connsiteX1659" fmla="*/ 4006767 w 7414059"/>
              <a:gd name="connsiteY1659" fmla="*/ 843023 h 8604433"/>
              <a:gd name="connsiteX1660" fmla="*/ 4200220 w 7414059"/>
              <a:gd name="connsiteY1660" fmla="*/ 839470 h 8604433"/>
              <a:gd name="connsiteX1661" fmla="*/ 4205973 w 7414059"/>
              <a:gd name="connsiteY1661" fmla="*/ 845232 h 8604433"/>
              <a:gd name="connsiteX1662" fmla="*/ 4205221 w 7414059"/>
              <a:gd name="connsiteY1662" fmla="*/ 826973 h 8604433"/>
              <a:gd name="connsiteX1663" fmla="*/ 4200220 w 7414059"/>
              <a:gd name="connsiteY1663" fmla="*/ 839470 h 8604433"/>
              <a:gd name="connsiteX1664" fmla="*/ 2923118 w 7414059"/>
              <a:gd name="connsiteY1664" fmla="*/ 843318 h 8604433"/>
              <a:gd name="connsiteX1665" fmla="*/ 2957617 w 7414059"/>
              <a:gd name="connsiteY1665" fmla="*/ 867130 h 8604433"/>
              <a:gd name="connsiteX1666" fmla="*/ 2999318 w 7414059"/>
              <a:gd name="connsiteY1666" fmla="*/ 868188 h 8604433"/>
              <a:gd name="connsiteX1667" fmla="*/ 2969324 w 7414059"/>
              <a:gd name="connsiteY1667" fmla="*/ 844375 h 8604433"/>
              <a:gd name="connsiteX1668" fmla="*/ 2923118 w 7414059"/>
              <a:gd name="connsiteY1668" fmla="*/ 843318 h 8604433"/>
              <a:gd name="connsiteX1669" fmla="*/ 3614214 w 7414059"/>
              <a:gd name="connsiteY1669" fmla="*/ 867788 h 8604433"/>
              <a:gd name="connsiteX1670" fmla="*/ 3611918 w 7414059"/>
              <a:gd name="connsiteY1670" fmla="*/ 906773 h 8604433"/>
              <a:gd name="connsiteX1671" fmla="*/ 3622672 w 7414059"/>
              <a:gd name="connsiteY1671" fmla="*/ 876246 h 8604433"/>
              <a:gd name="connsiteX1672" fmla="*/ 3624968 w 7414059"/>
              <a:gd name="connsiteY1672" fmla="*/ 837260 h 8604433"/>
              <a:gd name="connsiteX1673" fmla="*/ 3614214 w 7414059"/>
              <a:gd name="connsiteY1673" fmla="*/ 867788 h 8604433"/>
              <a:gd name="connsiteX1674" fmla="*/ 3866845 w 7414059"/>
              <a:gd name="connsiteY1674" fmla="*/ 848995 h 8604433"/>
              <a:gd name="connsiteX1675" fmla="*/ 3872598 w 7414059"/>
              <a:gd name="connsiteY1675" fmla="*/ 854757 h 8604433"/>
              <a:gd name="connsiteX1676" fmla="*/ 3871846 w 7414059"/>
              <a:gd name="connsiteY1676" fmla="*/ 836498 h 8604433"/>
              <a:gd name="connsiteX1677" fmla="*/ 3866845 w 7414059"/>
              <a:gd name="connsiteY1677" fmla="*/ 848995 h 8604433"/>
              <a:gd name="connsiteX1678" fmla="*/ 3947732 w 7414059"/>
              <a:gd name="connsiteY1678" fmla="*/ 858405 h 8604433"/>
              <a:gd name="connsiteX1679" fmla="*/ 3950761 w 7414059"/>
              <a:gd name="connsiteY1679" fmla="*/ 893819 h 8604433"/>
              <a:gd name="connsiteX1680" fmla="*/ 3966782 w 7414059"/>
              <a:gd name="connsiteY1680" fmla="*/ 877455 h 8604433"/>
              <a:gd name="connsiteX1681" fmla="*/ 3963762 w 7414059"/>
              <a:gd name="connsiteY1681" fmla="*/ 842051 h 8604433"/>
              <a:gd name="connsiteX1682" fmla="*/ 3947732 w 7414059"/>
              <a:gd name="connsiteY1682" fmla="*/ 858405 h 8604433"/>
              <a:gd name="connsiteX1683" fmla="*/ 2822591 w 7414059"/>
              <a:gd name="connsiteY1683" fmla="*/ 853795 h 8604433"/>
              <a:gd name="connsiteX1684" fmla="*/ 2858824 w 7414059"/>
              <a:gd name="connsiteY1684" fmla="*/ 885256 h 8604433"/>
              <a:gd name="connsiteX1685" fmla="*/ 2885018 w 7414059"/>
              <a:gd name="connsiteY1685" fmla="*/ 891429 h 8604433"/>
              <a:gd name="connsiteX1686" fmla="*/ 2885018 w 7414059"/>
              <a:gd name="connsiteY1686" fmla="*/ 873312 h 8604433"/>
              <a:gd name="connsiteX1687" fmla="*/ 2863587 w 7414059"/>
              <a:gd name="connsiteY1687" fmla="*/ 849442 h 8604433"/>
              <a:gd name="connsiteX1688" fmla="*/ 2822591 w 7414059"/>
              <a:gd name="connsiteY1688" fmla="*/ 853795 h 8604433"/>
              <a:gd name="connsiteX1689" fmla="*/ 3517726 w 7414059"/>
              <a:gd name="connsiteY1689" fmla="*/ 856138 h 8604433"/>
              <a:gd name="connsiteX1690" fmla="*/ 3518364 w 7414059"/>
              <a:gd name="connsiteY1690" fmla="*/ 888685 h 8604433"/>
              <a:gd name="connsiteX1691" fmla="*/ 3525098 w 7414059"/>
              <a:gd name="connsiteY1691" fmla="*/ 905354 h 8604433"/>
              <a:gd name="connsiteX1692" fmla="*/ 3533966 w 7414059"/>
              <a:gd name="connsiteY1692" fmla="*/ 882304 h 8604433"/>
              <a:gd name="connsiteX1693" fmla="*/ 3533318 w 7414059"/>
              <a:gd name="connsiteY1693" fmla="*/ 849757 h 8604433"/>
              <a:gd name="connsiteX1694" fmla="*/ 3517726 w 7414059"/>
              <a:gd name="connsiteY1694" fmla="*/ 856138 h 8604433"/>
              <a:gd name="connsiteX1695" fmla="*/ 3711112 w 7414059"/>
              <a:gd name="connsiteY1695" fmla="*/ 849195 h 8604433"/>
              <a:gd name="connsiteX1696" fmla="*/ 3704768 w 7414059"/>
              <a:gd name="connsiteY1696" fmla="*/ 880751 h 8604433"/>
              <a:gd name="connsiteX1697" fmla="*/ 3705377 w 7414059"/>
              <a:gd name="connsiteY1697" fmla="*/ 905354 h 8604433"/>
              <a:gd name="connsiteX1698" fmla="*/ 3714569 w 7414059"/>
              <a:gd name="connsiteY1698" fmla="*/ 882361 h 8604433"/>
              <a:gd name="connsiteX1699" fmla="*/ 3711112 w 7414059"/>
              <a:gd name="connsiteY1699" fmla="*/ 849195 h 8604433"/>
              <a:gd name="connsiteX1700" fmla="*/ 2586981 w 7414059"/>
              <a:gd name="connsiteY1700" fmla="*/ 872017 h 8604433"/>
              <a:gd name="connsiteX1701" fmla="*/ 2591314 w 7414059"/>
              <a:gd name="connsiteY1701" fmla="*/ 891067 h 8604433"/>
              <a:gd name="connsiteX1702" fmla="*/ 2585657 w 7414059"/>
              <a:gd name="connsiteY1702" fmla="*/ 906030 h 8604433"/>
              <a:gd name="connsiteX1703" fmla="*/ 2582599 w 7414059"/>
              <a:gd name="connsiteY1703" fmla="*/ 938977 h 8604433"/>
              <a:gd name="connsiteX1704" fmla="*/ 2577837 w 7414059"/>
              <a:gd name="connsiteY1704" fmla="*/ 948979 h 8604433"/>
              <a:gd name="connsiteX1705" fmla="*/ 2592124 w 7414059"/>
              <a:gd name="connsiteY1705" fmla="*/ 988952 h 8604433"/>
              <a:gd name="connsiteX1706" fmla="*/ 2623080 w 7414059"/>
              <a:gd name="connsiteY1706" fmla="*/ 992791 h 8604433"/>
              <a:gd name="connsiteX1707" fmla="*/ 2588390 w 7414059"/>
              <a:gd name="connsiteY1707" fmla="*/ 994315 h 8604433"/>
              <a:gd name="connsiteX1708" fmla="*/ 2553710 w 7414059"/>
              <a:gd name="connsiteY1708" fmla="*/ 995839 h 8604433"/>
              <a:gd name="connsiteX1709" fmla="*/ 2547461 w 7414059"/>
              <a:gd name="connsiteY1709" fmla="*/ 1022033 h 8604433"/>
              <a:gd name="connsiteX1710" fmla="*/ 2536460 w 7414059"/>
              <a:gd name="connsiteY1710" fmla="*/ 1064257 h 8604433"/>
              <a:gd name="connsiteX1711" fmla="*/ 2531717 w 7414059"/>
              <a:gd name="connsiteY1711" fmla="*/ 1080287 h 8604433"/>
              <a:gd name="connsiteX1712" fmla="*/ 2563111 w 7414059"/>
              <a:gd name="connsiteY1712" fmla="*/ 1084164 h 8604433"/>
              <a:gd name="connsiteX1713" fmla="*/ 2594505 w 7414059"/>
              <a:gd name="connsiteY1713" fmla="*/ 1088041 h 8604433"/>
              <a:gd name="connsiteX1714" fmla="*/ 2561120 w 7414059"/>
              <a:gd name="connsiteY1714" fmla="*/ 1089565 h 8604433"/>
              <a:gd name="connsiteX1715" fmla="*/ 2527725 w 7414059"/>
              <a:gd name="connsiteY1715" fmla="*/ 1091089 h 8604433"/>
              <a:gd name="connsiteX1716" fmla="*/ 2497065 w 7414059"/>
              <a:gd name="connsiteY1716" fmla="*/ 1212533 h 8604433"/>
              <a:gd name="connsiteX1717" fmla="*/ 2270255 w 7414059"/>
              <a:gd name="connsiteY1717" fmla="*/ 2157251 h 8604433"/>
              <a:gd name="connsiteX1718" fmla="*/ 2267207 w 7414059"/>
              <a:gd name="connsiteY1718" fmla="*/ 2168985 h 8604433"/>
              <a:gd name="connsiteX1719" fmla="*/ 2252224 w 7414059"/>
              <a:gd name="connsiteY1719" fmla="*/ 2193608 h 8604433"/>
              <a:gd name="connsiteX1720" fmla="*/ 2245557 w 7414059"/>
              <a:gd name="connsiteY1720" fmla="*/ 2215039 h 8604433"/>
              <a:gd name="connsiteX1721" fmla="*/ 2262873 w 7414059"/>
              <a:gd name="connsiteY1721" fmla="*/ 2215639 h 8604433"/>
              <a:gd name="connsiteX1722" fmla="*/ 2280180 w 7414059"/>
              <a:gd name="connsiteY1722" fmla="*/ 2216249 h 8604433"/>
              <a:gd name="connsiteX1723" fmla="*/ 2258749 w 7414059"/>
              <a:gd name="connsiteY1723" fmla="*/ 2224859 h 8604433"/>
              <a:gd name="connsiteX1724" fmla="*/ 2237318 w 7414059"/>
              <a:gd name="connsiteY1724" fmla="*/ 2249262 h 8604433"/>
              <a:gd name="connsiteX1725" fmla="*/ 2237318 w 7414059"/>
              <a:gd name="connsiteY1725" fmla="*/ 2265045 h 8604433"/>
              <a:gd name="connsiteX1726" fmla="*/ 2267084 w 7414059"/>
              <a:gd name="connsiteY1726" fmla="*/ 2259092 h 8604433"/>
              <a:gd name="connsiteX1727" fmla="*/ 2304545 w 7414059"/>
              <a:gd name="connsiteY1727" fmla="*/ 2253139 h 8604433"/>
              <a:gd name="connsiteX1728" fmla="*/ 2317023 w 7414059"/>
              <a:gd name="connsiteY1728" fmla="*/ 2236470 h 8604433"/>
              <a:gd name="connsiteX1729" fmla="*/ 2376478 w 7414059"/>
              <a:gd name="connsiteY1729" fmla="*/ 2081689 h 8604433"/>
              <a:gd name="connsiteX1730" fmla="*/ 2386013 w 7414059"/>
              <a:gd name="connsiteY1730" fmla="*/ 2098358 h 8604433"/>
              <a:gd name="connsiteX1731" fmla="*/ 2326815 w 7414059"/>
              <a:gd name="connsiteY1731" fmla="*/ 2344465 h 8604433"/>
              <a:gd name="connsiteX1732" fmla="*/ 2322748 w 7414059"/>
              <a:gd name="connsiteY1732" fmla="*/ 2357914 h 8604433"/>
              <a:gd name="connsiteX1733" fmla="*/ 2313518 w 7414059"/>
              <a:gd name="connsiteY1733" fmla="*/ 2381164 h 8604433"/>
              <a:gd name="connsiteX1734" fmla="*/ 2303993 w 7414059"/>
              <a:gd name="connsiteY1734" fmla="*/ 2410301 h 8604433"/>
              <a:gd name="connsiteX1735" fmla="*/ 2294468 w 7414059"/>
              <a:gd name="connsiteY1735" fmla="*/ 2430551 h 8604433"/>
              <a:gd name="connsiteX1736" fmla="*/ 2294468 w 7414059"/>
              <a:gd name="connsiteY1736" fmla="*/ 2444925 h 8604433"/>
              <a:gd name="connsiteX1737" fmla="*/ 2315899 w 7414059"/>
              <a:gd name="connsiteY1737" fmla="*/ 2439172 h 8604433"/>
              <a:gd name="connsiteX1738" fmla="*/ 2337330 w 7414059"/>
              <a:gd name="connsiteY1738" fmla="*/ 2433419 h 8604433"/>
              <a:gd name="connsiteX1739" fmla="*/ 2312327 w 7414059"/>
              <a:gd name="connsiteY1739" fmla="*/ 2447735 h 8604433"/>
              <a:gd name="connsiteX1740" fmla="*/ 2293106 w 7414059"/>
              <a:gd name="connsiteY1740" fmla="*/ 2503942 h 8604433"/>
              <a:gd name="connsiteX1741" fmla="*/ 2308755 w 7414059"/>
              <a:gd name="connsiteY1741" fmla="*/ 2508104 h 8604433"/>
              <a:gd name="connsiteX1742" fmla="*/ 2293106 w 7414059"/>
              <a:gd name="connsiteY1742" fmla="*/ 2509209 h 8604433"/>
              <a:gd name="connsiteX1743" fmla="*/ 2270370 w 7414059"/>
              <a:gd name="connsiteY1743" fmla="*/ 2546537 h 8604433"/>
              <a:gd name="connsiteX1744" fmla="*/ 2312470 w 7414059"/>
              <a:gd name="connsiteY1744" fmla="*/ 2540327 h 8604433"/>
              <a:gd name="connsiteX1745" fmla="*/ 2351656 w 7414059"/>
              <a:gd name="connsiteY1745" fmla="*/ 2492864 h 8604433"/>
              <a:gd name="connsiteX1746" fmla="*/ 2355247 w 7414059"/>
              <a:gd name="connsiteY1746" fmla="*/ 2478396 h 8604433"/>
              <a:gd name="connsiteX1747" fmla="*/ 2412626 w 7414059"/>
              <a:gd name="connsiteY1747" fmla="*/ 2297078 h 8604433"/>
              <a:gd name="connsiteX1748" fmla="*/ 2461032 w 7414059"/>
              <a:gd name="connsiteY1748" fmla="*/ 2121503 h 8604433"/>
              <a:gd name="connsiteX1749" fmla="*/ 2476214 w 7414059"/>
              <a:gd name="connsiteY1749" fmla="*/ 2126275 h 8604433"/>
              <a:gd name="connsiteX1750" fmla="*/ 2446582 w 7414059"/>
              <a:gd name="connsiteY1750" fmla="*/ 2282781 h 8604433"/>
              <a:gd name="connsiteX1751" fmla="*/ 2404367 w 7414059"/>
              <a:gd name="connsiteY1751" fmla="*/ 2448382 h 8604433"/>
              <a:gd name="connsiteX1752" fmla="*/ 2397081 w 7414059"/>
              <a:gd name="connsiteY1752" fmla="*/ 2481739 h 8604433"/>
              <a:gd name="connsiteX1753" fmla="*/ 2395804 w 7414059"/>
              <a:gd name="connsiteY1753" fmla="*/ 2566959 h 8604433"/>
              <a:gd name="connsiteX1754" fmla="*/ 2425018 w 7414059"/>
              <a:gd name="connsiteY1754" fmla="*/ 2561482 h 8604433"/>
              <a:gd name="connsiteX1755" fmla="*/ 2396119 w 7414059"/>
              <a:gd name="connsiteY1755" fmla="*/ 2576446 h 8604433"/>
              <a:gd name="connsiteX1756" fmla="*/ 2358276 w 7414059"/>
              <a:gd name="connsiteY1756" fmla="*/ 2605973 h 8604433"/>
              <a:gd name="connsiteX1757" fmla="*/ 2413273 w 7414059"/>
              <a:gd name="connsiteY1757" fmla="*/ 2611050 h 8604433"/>
              <a:gd name="connsiteX1758" fmla="*/ 2445744 w 7414059"/>
              <a:gd name="connsiteY1758" fmla="*/ 2597477 h 8604433"/>
              <a:gd name="connsiteX1759" fmla="*/ 2457060 w 7414059"/>
              <a:gd name="connsiteY1759" fmla="*/ 2556282 h 8604433"/>
              <a:gd name="connsiteX1760" fmla="*/ 2527059 w 7414059"/>
              <a:gd name="connsiteY1760" fmla="*/ 2273208 h 8604433"/>
              <a:gd name="connsiteX1761" fmla="*/ 2506628 w 7414059"/>
              <a:gd name="connsiteY1761" fmla="*/ 2282371 h 8604433"/>
              <a:gd name="connsiteX1762" fmla="*/ 2515372 w 7414059"/>
              <a:gd name="connsiteY1762" fmla="*/ 2267064 h 8604433"/>
              <a:gd name="connsiteX1763" fmla="*/ 2550243 w 7414059"/>
              <a:gd name="connsiteY1763" fmla="*/ 2197627 h 8604433"/>
              <a:gd name="connsiteX1764" fmla="*/ 2579618 w 7414059"/>
              <a:gd name="connsiteY1764" fmla="*/ 2152755 h 8604433"/>
              <a:gd name="connsiteX1765" fmla="*/ 2583628 w 7414059"/>
              <a:gd name="connsiteY1765" fmla="*/ 2183702 h 8604433"/>
              <a:gd name="connsiteX1766" fmla="*/ 2577436 w 7414059"/>
              <a:gd name="connsiteY1766" fmla="*/ 2208352 h 8604433"/>
              <a:gd name="connsiteX1767" fmla="*/ 2588676 w 7414059"/>
              <a:gd name="connsiteY1767" fmla="*/ 2201409 h 8604433"/>
              <a:gd name="connsiteX1768" fmla="*/ 2580580 w 7414059"/>
              <a:gd name="connsiteY1768" fmla="*/ 2226183 h 8604433"/>
              <a:gd name="connsiteX1769" fmla="*/ 2561206 w 7414059"/>
              <a:gd name="connsiteY1769" fmla="*/ 2276504 h 8604433"/>
              <a:gd name="connsiteX1770" fmla="*/ 2561168 w 7414059"/>
              <a:gd name="connsiteY1770" fmla="*/ 2295106 h 8604433"/>
              <a:gd name="connsiteX1771" fmla="*/ 2601649 w 7414059"/>
              <a:gd name="connsiteY1771" fmla="*/ 2257482 h 8604433"/>
              <a:gd name="connsiteX1772" fmla="*/ 2642130 w 7414059"/>
              <a:gd name="connsiteY1772" fmla="*/ 2219868 h 8604433"/>
              <a:gd name="connsiteX1773" fmla="*/ 2596715 w 7414059"/>
              <a:gd name="connsiteY1773" fmla="*/ 2267960 h 8604433"/>
              <a:gd name="connsiteX1774" fmla="*/ 2551310 w 7414059"/>
              <a:gd name="connsiteY1774" fmla="*/ 2316051 h 8604433"/>
              <a:gd name="connsiteX1775" fmla="*/ 2509457 w 7414059"/>
              <a:gd name="connsiteY1775" fmla="*/ 2472852 h 8604433"/>
              <a:gd name="connsiteX1776" fmla="*/ 2452554 w 7414059"/>
              <a:gd name="connsiteY1776" fmla="*/ 2700957 h 8604433"/>
              <a:gd name="connsiteX1777" fmla="*/ 2431256 w 7414059"/>
              <a:gd name="connsiteY1777" fmla="*/ 2794759 h 8604433"/>
              <a:gd name="connsiteX1778" fmla="*/ 2425027 w 7414059"/>
              <a:gd name="connsiteY1778" fmla="*/ 2817276 h 8604433"/>
              <a:gd name="connsiteX1779" fmla="*/ 2446287 w 7414059"/>
              <a:gd name="connsiteY1779" fmla="*/ 2805894 h 8604433"/>
              <a:gd name="connsiteX1780" fmla="*/ 2471804 w 7414059"/>
              <a:gd name="connsiteY1780" fmla="*/ 2798769 h 8604433"/>
              <a:gd name="connsiteX1781" fmla="*/ 2448125 w 7414059"/>
              <a:gd name="connsiteY1781" fmla="*/ 2814590 h 8604433"/>
              <a:gd name="connsiteX1782" fmla="*/ 2420198 w 7414059"/>
              <a:gd name="connsiteY1782" fmla="*/ 2826163 h 8604433"/>
              <a:gd name="connsiteX1783" fmla="*/ 2415473 w 7414059"/>
              <a:gd name="connsiteY1783" fmla="*/ 2856357 h 8604433"/>
              <a:gd name="connsiteX1784" fmla="*/ 2403605 w 7414059"/>
              <a:gd name="connsiteY1784" fmla="*/ 2909068 h 8604433"/>
              <a:gd name="connsiteX1785" fmla="*/ 2396452 w 7414059"/>
              <a:gd name="connsiteY1785" fmla="*/ 2931586 h 8604433"/>
              <a:gd name="connsiteX1786" fmla="*/ 2419283 w 7414059"/>
              <a:gd name="connsiteY1786" fmla="*/ 2925385 h 8604433"/>
              <a:gd name="connsiteX1787" fmla="*/ 2442105 w 7414059"/>
              <a:gd name="connsiteY1787" fmla="*/ 2919193 h 8604433"/>
              <a:gd name="connsiteX1788" fmla="*/ 2417102 w 7414059"/>
              <a:gd name="connsiteY1788" fmla="*/ 2933510 h 8604433"/>
              <a:gd name="connsiteX1789" fmla="*/ 2386765 w 7414059"/>
              <a:gd name="connsiteY1789" fmla="*/ 2968257 h 8604433"/>
              <a:gd name="connsiteX1790" fmla="*/ 2381422 w 7414059"/>
              <a:gd name="connsiteY1790" fmla="*/ 2988697 h 8604433"/>
              <a:gd name="connsiteX1791" fmla="*/ 2411759 w 7414059"/>
              <a:gd name="connsiteY1791" fmla="*/ 2983535 h 8604433"/>
              <a:gd name="connsiteX1792" fmla="*/ 2442105 w 7414059"/>
              <a:gd name="connsiteY1792" fmla="*/ 2978372 h 8604433"/>
              <a:gd name="connsiteX1793" fmla="*/ 2411873 w 7414059"/>
              <a:gd name="connsiteY1793" fmla="*/ 2991727 h 8604433"/>
              <a:gd name="connsiteX1794" fmla="*/ 2375373 w 7414059"/>
              <a:gd name="connsiteY1794" fmla="*/ 3053153 h 8604433"/>
              <a:gd name="connsiteX1795" fmla="*/ 2371230 w 7414059"/>
              <a:gd name="connsiteY1795" fmla="*/ 3062764 h 8604433"/>
              <a:gd name="connsiteX1796" fmla="*/ 2361143 w 7414059"/>
              <a:gd name="connsiteY1796" fmla="*/ 3078242 h 8604433"/>
              <a:gd name="connsiteX1797" fmla="*/ 2361143 w 7414059"/>
              <a:gd name="connsiteY1797" fmla="*/ 3093720 h 8604433"/>
              <a:gd name="connsiteX1798" fmla="*/ 2391804 w 7414059"/>
              <a:gd name="connsiteY1798" fmla="*/ 3087586 h 8604433"/>
              <a:gd name="connsiteX1799" fmla="*/ 2429332 w 7414059"/>
              <a:gd name="connsiteY1799" fmla="*/ 3074489 h 8604433"/>
              <a:gd name="connsiteX1800" fmla="*/ 2450983 w 7414059"/>
              <a:gd name="connsiteY1800" fmla="*/ 2989012 h 8604433"/>
              <a:gd name="connsiteX1801" fmla="*/ 2459498 w 7414059"/>
              <a:gd name="connsiteY1801" fmla="*/ 2961237 h 8604433"/>
              <a:gd name="connsiteX1802" fmla="*/ 2454574 w 7414059"/>
              <a:gd name="connsiteY1802" fmla="*/ 2919889 h 8604433"/>
              <a:gd name="connsiteX1803" fmla="*/ 2459326 w 7414059"/>
              <a:gd name="connsiteY1803" fmla="*/ 2907982 h 8604433"/>
              <a:gd name="connsiteX1804" fmla="*/ 2492416 w 7414059"/>
              <a:gd name="connsiteY1804" fmla="*/ 2796064 h 8604433"/>
              <a:gd name="connsiteX1805" fmla="*/ 2498579 w 7414059"/>
              <a:gd name="connsiteY1805" fmla="*/ 2781100 h 8604433"/>
              <a:gd name="connsiteX1806" fmla="*/ 2513543 w 7414059"/>
              <a:gd name="connsiteY1806" fmla="*/ 2749487 h 8604433"/>
              <a:gd name="connsiteX1807" fmla="*/ 2546080 w 7414059"/>
              <a:gd name="connsiteY1807" fmla="*/ 2607288 h 8604433"/>
              <a:gd name="connsiteX1808" fmla="*/ 2575141 w 7414059"/>
              <a:gd name="connsiteY1808" fmla="*/ 2481739 h 8604433"/>
              <a:gd name="connsiteX1809" fmla="*/ 2586028 w 7414059"/>
              <a:gd name="connsiteY1809" fmla="*/ 2447373 h 8604433"/>
              <a:gd name="connsiteX1810" fmla="*/ 2573303 w 7414059"/>
              <a:gd name="connsiteY1810" fmla="*/ 2415721 h 8604433"/>
              <a:gd name="connsiteX1811" fmla="*/ 2581923 w 7414059"/>
              <a:gd name="connsiteY1811" fmla="*/ 2400414 h 8604433"/>
              <a:gd name="connsiteX1812" fmla="*/ 2614165 w 7414059"/>
              <a:gd name="connsiteY1812" fmla="*/ 2343626 h 8604433"/>
              <a:gd name="connsiteX1813" fmla="*/ 2620899 w 7414059"/>
              <a:gd name="connsiteY1813" fmla="*/ 2315051 h 8604433"/>
              <a:gd name="connsiteX1814" fmla="*/ 2588657 w 7414059"/>
              <a:gd name="connsiteY1814" fmla="*/ 2343607 h 8604433"/>
              <a:gd name="connsiteX1815" fmla="*/ 2556405 w 7414059"/>
              <a:gd name="connsiteY1815" fmla="*/ 2372163 h 8604433"/>
              <a:gd name="connsiteX1816" fmla="*/ 2586219 w 7414059"/>
              <a:gd name="connsiteY1816" fmla="*/ 2338845 h 8604433"/>
              <a:gd name="connsiteX1817" fmla="*/ 2639473 w 7414059"/>
              <a:gd name="connsiteY1817" fmla="*/ 2233451 h 8604433"/>
              <a:gd name="connsiteX1818" fmla="*/ 2653837 w 7414059"/>
              <a:gd name="connsiteY1818" fmla="*/ 2194179 h 8604433"/>
              <a:gd name="connsiteX1819" fmla="*/ 2667391 w 7414059"/>
              <a:gd name="connsiteY1819" fmla="*/ 2182930 h 8604433"/>
              <a:gd name="connsiteX1820" fmla="*/ 2675211 w 7414059"/>
              <a:gd name="connsiteY1820" fmla="*/ 2195579 h 8604433"/>
              <a:gd name="connsiteX1821" fmla="*/ 2664962 w 7414059"/>
              <a:gd name="connsiteY1821" fmla="*/ 2260749 h 8604433"/>
              <a:gd name="connsiteX1822" fmla="*/ 2677249 w 7414059"/>
              <a:gd name="connsiteY1822" fmla="*/ 2295401 h 8604433"/>
              <a:gd name="connsiteX1823" fmla="*/ 2707615 w 7414059"/>
              <a:gd name="connsiteY1823" fmla="*/ 2267426 h 8604433"/>
              <a:gd name="connsiteX1824" fmla="*/ 2677535 w 7414059"/>
              <a:gd name="connsiteY1824" fmla="*/ 2306536 h 8604433"/>
              <a:gd name="connsiteX1825" fmla="*/ 2630520 w 7414059"/>
              <a:gd name="connsiteY1825" fmla="*/ 2401862 h 8604433"/>
              <a:gd name="connsiteX1826" fmla="*/ 2681631 w 7414059"/>
              <a:gd name="connsiteY1826" fmla="*/ 2355294 h 8604433"/>
              <a:gd name="connsiteX1827" fmla="*/ 2741067 w 7414059"/>
              <a:gd name="connsiteY1827" fmla="*/ 2264769 h 8604433"/>
              <a:gd name="connsiteX1828" fmla="*/ 2762707 w 7414059"/>
              <a:gd name="connsiteY1828" fmla="*/ 2230260 h 8604433"/>
              <a:gd name="connsiteX1829" fmla="*/ 2756478 w 7414059"/>
              <a:gd name="connsiteY1829" fmla="*/ 2315051 h 8604433"/>
              <a:gd name="connsiteX1830" fmla="*/ 2785129 w 7414059"/>
              <a:gd name="connsiteY1830" fmla="*/ 2296001 h 8604433"/>
              <a:gd name="connsiteX1831" fmla="*/ 2820124 w 7414059"/>
              <a:gd name="connsiteY1831" fmla="*/ 2257901 h 8604433"/>
              <a:gd name="connsiteX1832" fmla="*/ 2781510 w 7414059"/>
              <a:gd name="connsiteY1832" fmla="*/ 2315051 h 8604433"/>
              <a:gd name="connsiteX1833" fmla="*/ 2736714 w 7414059"/>
              <a:gd name="connsiteY1833" fmla="*/ 2400776 h 8604433"/>
              <a:gd name="connsiteX1834" fmla="*/ 2730532 w 7414059"/>
              <a:gd name="connsiteY1834" fmla="*/ 2429351 h 8604433"/>
              <a:gd name="connsiteX1835" fmla="*/ 2775166 w 7414059"/>
              <a:gd name="connsiteY1835" fmla="*/ 2381726 h 8604433"/>
              <a:gd name="connsiteX1836" fmla="*/ 2833488 w 7414059"/>
              <a:gd name="connsiteY1836" fmla="*/ 2303145 h 8604433"/>
              <a:gd name="connsiteX1837" fmla="*/ 2868102 w 7414059"/>
              <a:gd name="connsiteY1837" fmla="*/ 2277504 h 8604433"/>
              <a:gd name="connsiteX1838" fmla="*/ 2855481 w 7414059"/>
              <a:gd name="connsiteY1838" fmla="*/ 2341798 h 8604433"/>
              <a:gd name="connsiteX1839" fmla="*/ 2837469 w 7414059"/>
              <a:gd name="connsiteY1839" fmla="*/ 2404815 h 8604433"/>
              <a:gd name="connsiteX1840" fmla="*/ 2863063 w 7414059"/>
              <a:gd name="connsiteY1840" fmla="*/ 2385765 h 8604433"/>
              <a:gd name="connsiteX1841" fmla="*/ 2888733 w 7414059"/>
              <a:gd name="connsiteY1841" fmla="*/ 2362676 h 8604433"/>
              <a:gd name="connsiteX1842" fmla="*/ 2859786 w 7414059"/>
              <a:gd name="connsiteY1842" fmla="*/ 2400776 h 8604433"/>
              <a:gd name="connsiteX1843" fmla="*/ 2819505 w 7414059"/>
              <a:gd name="connsiteY1843" fmla="*/ 2472214 h 8604433"/>
              <a:gd name="connsiteX1844" fmla="*/ 2808170 w 7414059"/>
              <a:gd name="connsiteY1844" fmla="*/ 2505551 h 8604433"/>
              <a:gd name="connsiteX1845" fmla="*/ 2865501 w 7414059"/>
              <a:gd name="connsiteY1845" fmla="*/ 2448849 h 8604433"/>
              <a:gd name="connsiteX1846" fmla="*/ 2935472 w 7414059"/>
              <a:gd name="connsiteY1846" fmla="*/ 2354190 h 8604433"/>
              <a:gd name="connsiteX1847" fmla="*/ 2961542 w 7414059"/>
              <a:gd name="connsiteY1847" fmla="*/ 2375830 h 8604433"/>
              <a:gd name="connsiteX1848" fmla="*/ 2952341 w 7414059"/>
              <a:gd name="connsiteY1848" fmla="*/ 2407901 h 8604433"/>
              <a:gd name="connsiteX1849" fmla="*/ 2973448 w 7414059"/>
              <a:gd name="connsiteY1849" fmla="*/ 2390118 h 8604433"/>
              <a:gd name="connsiteX1850" fmla="*/ 2994555 w 7414059"/>
              <a:gd name="connsiteY1850" fmla="*/ 2372335 h 8604433"/>
              <a:gd name="connsiteX1851" fmla="*/ 2972724 w 7414059"/>
              <a:gd name="connsiteY1851" fmla="*/ 2397119 h 8604433"/>
              <a:gd name="connsiteX1852" fmla="*/ 2935567 w 7414059"/>
              <a:gd name="connsiteY1852" fmla="*/ 2497369 h 8604433"/>
              <a:gd name="connsiteX1853" fmla="*/ 2975182 w 7414059"/>
              <a:gd name="connsiteY1853" fmla="*/ 2453611 h 8604433"/>
              <a:gd name="connsiteX1854" fmla="*/ 3018368 w 7414059"/>
              <a:gd name="connsiteY1854" fmla="*/ 2409930 h 8604433"/>
              <a:gd name="connsiteX1855" fmla="*/ 2973648 w 7414059"/>
              <a:gd name="connsiteY1855" fmla="*/ 2469233 h 8604433"/>
              <a:gd name="connsiteX1856" fmla="*/ 2908821 w 7414059"/>
              <a:gd name="connsiteY1856" fmla="*/ 2594382 h 8604433"/>
              <a:gd name="connsiteX1857" fmla="*/ 3007195 w 7414059"/>
              <a:gd name="connsiteY1857" fmla="*/ 2484653 h 8604433"/>
              <a:gd name="connsiteX1858" fmla="*/ 3022521 w 7414059"/>
              <a:gd name="connsiteY1858" fmla="*/ 2420893 h 8604433"/>
              <a:gd name="connsiteX1859" fmla="*/ 3057801 w 7414059"/>
              <a:gd name="connsiteY1859" fmla="*/ 2344455 h 8604433"/>
              <a:gd name="connsiteX1860" fmla="*/ 3061097 w 7414059"/>
              <a:gd name="connsiteY1860" fmla="*/ 2385203 h 8604433"/>
              <a:gd name="connsiteX1861" fmla="*/ 3051286 w 7414059"/>
              <a:gd name="connsiteY1861" fmla="*/ 2438876 h 8604433"/>
              <a:gd name="connsiteX1862" fmla="*/ 3038513 w 7414059"/>
              <a:gd name="connsiteY1862" fmla="*/ 2495760 h 8604433"/>
              <a:gd name="connsiteX1863" fmla="*/ 3031646 w 7414059"/>
              <a:gd name="connsiteY1863" fmla="*/ 2536289 h 8604433"/>
              <a:gd name="connsiteX1864" fmla="*/ 3133354 w 7414059"/>
              <a:gd name="connsiteY1864" fmla="*/ 2411282 h 8604433"/>
              <a:gd name="connsiteX1865" fmla="*/ 3170768 w 7414059"/>
              <a:gd name="connsiteY1865" fmla="*/ 2407263 h 8604433"/>
              <a:gd name="connsiteX1866" fmla="*/ 3170768 w 7414059"/>
              <a:gd name="connsiteY1866" fmla="*/ 2426922 h 8604433"/>
              <a:gd name="connsiteX1867" fmla="*/ 3183274 w 7414059"/>
              <a:gd name="connsiteY1867" fmla="*/ 2416540 h 8604433"/>
              <a:gd name="connsiteX1868" fmla="*/ 3168863 w 7414059"/>
              <a:gd name="connsiteY1868" fmla="*/ 2460612 h 8604433"/>
              <a:gd name="connsiteX1869" fmla="*/ 3138402 w 7414059"/>
              <a:gd name="connsiteY1869" fmla="*/ 2553176 h 8604433"/>
              <a:gd name="connsiteX1870" fmla="*/ 3124238 w 7414059"/>
              <a:gd name="connsiteY1870" fmla="*/ 2618089 h 8604433"/>
              <a:gd name="connsiteX1871" fmla="*/ 3156737 w 7414059"/>
              <a:gd name="connsiteY1871" fmla="*/ 2620308 h 8604433"/>
              <a:gd name="connsiteX1872" fmla="*/ 3231633 w 7414059"/>
              <a:gd name="connsiteY1872" fmla="*/ 2486501 h 8604433"/>
              <a:gd name="connsiteX1873" fmla="*/ 3237738 w 7414059"/>
              <a:gd name="connsiteY1873" fmla="*/ 2457926 h 8604433"/>
              <a:gd name="connsiteX1874" fmla="*/ 3220917 w 7414059"/>
              <a:gd name="connsiteY1874" fmla="*/ 2477510 h 8604433"/>
              <a:gd name="connsiteX1875" fmla="*/ 3172425 w 7414059"/>
              <a:gd name="connsiteY1875" fmla="*/ 2534660 h 8604433"/>
              <a:gd name="connsiteX1876" fmla="*/ 3147851 w 7414059"/>
              <a:gd name="connsiteY1876" fmla="*/ 2557939 h 8604433"/>
              <a:gd name="connsiteX1877" fmla="*/ 3190046 w 7414059"/>
              <a:gd name="connsiteY1877" fmla="*/ 2500789 h 8604433"/>
              <a:gd name="connsiteX1878" fmla="*/ 3236386 w 7414059"/>
              <a:gd name="connsiteY1878" fmla="*/ 2436495 h 8604433"/>
              <a:gd name="connsiteX1879" fmla="*/ 3263417 w 7414059"/>
              <a:gd name="connsiteY1879" fmla="*/ 2453164 h 8604433"/>
              <a:gd name="connsiteX1880" fmla="*/ 3267713 w 7414059"/>
              <a:gd name="connsiteY1880" fmla="*/ 2485454 h 8604433"/>
              <a:gd name="connsiteX1881" fmla="*/ 3262046 w 7414059"/>
              <a:gd name="connsiteY1881" fmla="*/ 2508790 h 8604433"/>
              <a:gd name="connsiteX1882" fmla="*/ 3233214 w 7414059"/>
              <a:gd name="connsiteY1882" fmla="*/ 2597944 h 8604433"/>
              <a:gd name="connsiteX1883" fmla="*/ 3219460 w 7414059"/>
              <a:gd name="connsiteY1883" fmla="*/ 2657951 h 8604433"/>
              <a:gd name="connsiteX1884" fmla="*/ 3238757 w 7414059"/>
              <a:gd name="connsiteY1884" fmla="*/ 2634139 h 8604433"/>
              <a:gd name="connsiteX1885" fmla="*/ 3342218 w 7414059"/>
              <a:gd name="connsiteY1885" fmla="*/ 2465394 h 8604433"/>
              <a:gd name="connsiteX1886" fmla="*/ 3358887 w 7414059"/>
              <a:gd name="connsiteY1886" fmla="*/ 2457107 h 8604433"/>
              <a:gd name="connsiteX1887" fmla="*/ 3386566 w 7414059"/>
              <a:gd name="connsiteY1887" fmla="*/ 2441086 h 8604433"/>
              <a:gd name="connsiteX1888" fmla="*/ 3546262 w 7414059"/>
              <a:gd name="connsiteY1888" fmla="*/ 2032454 h 8604433"/>
              <a:gd name="connsiteX1889" fmla="*/ 3545196 w 7414059"/>
              <a:gd name="connsiteY1889" fmla="*/ 1767364 h 8604433"/>
              <a:gd name="connsiteX1890" fmla="*/ 3539776 w 7414059"/>
              <a:gd name="connsiteY1890" fmla="*/ 1743551 h 8604433"/>
              <a:gd name="connsiteX1891" fmla="*/ 3530346 w 7414059"/>
              <a:gd name="connsiteY1891" fmla="*/ 1772126 h 8604433"/>
              <a:gd name="connsiteX1892" fmla="*/ 3513773 w 7414059"/>
              <a:gd name="connsiteY1892" fmla="*/ 1924526 h 8604433"/>
              <a:gd name="connsiteX1893" fmla="*/ 3479530 w 7414059"/>
              <a:gd name="connsiteY1893" fmla="*/ 2145973 h 8604433"/>
              <a:gd name="connsiteX1894" fmla="*/ 3489989 w 7414059"/>
              <a:gd name="connsiteY1894" fmla="*/ 2068278 h 8604433"/>
              <a:gd name="connsiteX1895" fmla="*/ 3503390 w 7414059"/>
              <a:gd name="connsiteY1895" fmla="*/ 1945119 h 8604433"/>
              <a:gd name="connsiteX1896" fmla="*/ 3502628 w 7414059"/>
              <a:gd name="connsiteY1896" fmla="*/ 1895951 h 8604433"/>
              <a:gd name="connsiteX1897" fmla="*/ 3485379 w 7414059"/>
              <a:gd name="connsiteY1897" fmla="*/ 1957864 h 8604433"/>
              <a:gd name="connsiteX1898" fmla="*/ 3441792 w 7414059"/>
              <a:gd name="connsiteY1898" fmla="*/ 2094262 h 8604433"/>
              <a:gd name="connsiteX1899" fmla="*/ 3436087 w 7414059"/>
              <a:gd name="connsiteY1899" fmla="*/ 2060591 h 8604433"/>
              <a:gd name="connsiteX1900" fmla="*/ 3425914 w 7414059"/>
              <a:gd name="connsiteY1900" fmla="*/ 2057200 h 8604433"/>
              <a:gd name="connsiteX1901" fmla="*/ 3436401 w 7414059"/>
              <a:gd name="connsiteY1901" fmla="*/ 2019443 h 8604433"/>
              <a:gd name="connsiteX1902" fmla="*/ 3438316 w 7414059"/>
              <a:gd name="connsiteY1902" fmla="*/ 1781651 h 8604433"/>
              <a:gd name="connsiteX1903" fmla="*/ 3431896 w 7414059"/>
              <a:gd name="connsiteY1903" fmla="*/ 1753076 h 8604433"/>
              <a:gd name="connsiteX1904" fmla="*/ 3424266 w 7414059"/>
              <a:gd name="connsiteY1904" fmla="*/ 1786414 h 8604433"/>
              <a:gd name="connsiteX1905" fmla="*/ 3413189 w 7414059"/>
              <a:gd name="connsiteY1905" fmla="*/ 1916459 h 8604433"/>
              <a:gd name="connsiteX1906" fmla="*/ 3394777 w 7414059"/>
              <a:gd name="connsiteY1906" fmla="*/ 2078384 h 8604433"/>
              <a:gd name="connsiteX1907" fmla="*/ 3327883 w 7414059"/>
              <a:gd name="connsiteY1907" fmla="*/ 2270350 h 8604433"/>
              <a:gd name="connsiteX1908" fmla="*/ 3357315 w 7414059"/>
              <a:gd name="connsiteY1908" fmla="*/ 2171462 h 8604433"/>
              <a:gd name="connsiteX1909" fmla="*/ 3389471 w 7414059"/>
              <a:gd name="connsiteY1909" fmla="*/ 2075507 h 8604433"/>
              <a:gd name="connsiteX1910" fmla="*/ 3394272 w 7414059"/>
              <a:gd name="connsiteY1910" fmla="*/ 1990487 h 8604433"/>
              <a:gd name="connsiteX1911" fmla="*/ 3399063 w 7414059"/>
              <a:gd name="connsiteY1911" fmla="*/ 1905476 h 8604433"/>
              <a:gd name="connsiteX1912" fmla="*/ 3380746 w 7414059"/>
              <a:gd name="connsiteY1912" fmla="*/ 1957864 h 8604433"/>
              <a:gd name="connsiteX1913" fmla="*/ 3361849 w 7414059"/>
              <a:gd name="connsiteY1913" fmla="*/ 2029778 h 8604433"/>
              <a:gd name="connsiteX1914" fmla="*/ 3352629 w 7414059"/>
              <a:gd name="connsiteY1914" fmla="*/ 2058353 h 8604433"/>
              <a:gd name="connsiteX1915" fmla="*/ 3323006 w 7414059"/>
              <a:gd name="connsiteY1915" fmla="*/ 2138839 h 8604433"/>
              <a:gd name="connsiteX1916" fmla="*/ 3243396 w 7414059"/>
              <a:gd name="connsiteY1916" fmla="*/ 2329339 h 8604433"/>
              <a:gd name="connsiteX1917" fmla="*/ 3266380 w 7414059"/>
              <a:gd name="connsiteY1917" fmla="*/ 2268150 h 8604433"/>
              <a:gd name="connsiteX1918" fmla="*/ 3328445 w 7414059"/>
              <a:gd name="connsiteY1918" fmla="*/ 2063467 h 8604433"/>
              <a:gd name="connsiteX1919" fmla="*/ 3337998 w 7414059"/>
              <a:gd name="connsiteY1919" fmla="*/ 2000479 h 8604433"/>
              <a:gd name="connsiteX1920" fmla="*/ 3345133 w 7414059"/>
              <a:gd name="connsiteY1920" fmla="*/ 1862614 h 8604433"/>
              <a:gd name="connsiteX1921" fmla="*/ 3338951 w 7414059"/>
              <a:gd name="connsiteY1921" fmla="*/ 1781651 h 8604433"/>
              <a:gd name="connsiteX1922" fmla="*/ 3324854 w 7414059"/>
              <a:gd name="connsiteY1922" fmla="*/ 1814989 h 8604433"/>
              <a:gd name="connsiteX1923" fmla="*/ 3303318 w 7414059"/>
              <a:gd name="connsiteY1923" fmla="*/ 1953358 h 8604433"/>
              <a:gd name="connsiteX1924" fmla="*/ 3295879 w 7414059"/>
              <a:gd name="connsiteY1924" fmla="*/ 2058391 h 8604433"/>
              <a:gd name="connsiteX1925" fmla="*/ 3265942 w 7414059"/>
              <a:gd name="connsiteY1925" fmla="*/ 2151869 h 8604433"/>
              <a:gd name="connsiteX1926" fmla="*/ 3231928 w 7414059"/>
              <a:gd name="connsiteY1926" fmla="*/ 2241280 h 8604433"/>
              <a:gd name="connsiteX1927" fmla="*/ 3246749 w 7414059"/>
              <a:gd name="connsiteY1927" fmla="*/ 2182340 h 8604433"/>
              <a:gd name="connsiteX1928" fmla="*/ 3293621 w 7414059"/>
              <a:gd name="connsiteY1928" fmla="*/ 1960645 h 8604433"/>
              <a:gd name="connsiteX1929" fmla="*/ 3268561 w 7414059"/>
              <a:gd name="connsiteY1929" fmla="*/ 2010251 h 8604433"/>
              <a:gd name="connsiteX1930" fmla="*/ 3244463 w 7414059"/>
              <a:gd name="connsiteY1930" fmla="*/ 2086451 h 8604433"/>
              <a:gd name="connsiteX1931" fmla="*/ 3236757 w 7414059"/>
              <a:gd name="connsiteY1931" fmla="*/ 2065734 h 8604433"/>
              <a:gd name="connsiteX1932" fmla="*/ 3239072 w 7414059"/>
              <a:gd name="connsiteY1932" fmla="*/ 2008765 h 8604433"/>
              <a:gd name="connsiteX1933" fmla="*/ 3228585 w 7414059"/>
              <a:gd name="connsiteY1933" fmla="*/ 1783185 h 8604433"/>
              <a:gd name="connsiteX1934" fmla="*/ 3221374 w 7414059"/>
              <a:gd name="connsiteY1934" fmla="*/ 1763697 h 8604433"/>
              <a:gd name="connsiteX1935" fmla="*/ 3214192 w 7414059"/>
              <a:gd name="connsiteY1935" fmla="*/ 1791729 h 8604433"/>
              <a:gd name="connsiteX1936" fmla="*/ 3204162 w 7414059"/>
              <a:gd name="connsiteY1936" fmla="*/ 1938814 h 8604433"/>
              <a:gd name="connsiteX1937" fmla="*/ 3201315 w 7414059"/>
              <a:gd name="connsiteY1937" fmla="*/ 2057876 h 8604433"/>
              <a:gd name="connsiteX1938" fmla="*/ 3176273 w 7414059"/>
              <a:gd name="connsiteY1938" fmla="*/ 2134076 h 8604433"/>
              <a:gd name="connsiteX1939" fmla="*/ 3132830 w 7414059"/>
              <a:gd name="connsiteY1939" fmla="*/ 2243614 h 8604433"/>
              <a:gd name="connsiteX1940" fmla="*/ 3128953 w 7414059"/>
              <a:gd name="connsiteY1940" fmla="*/ 2232070 h 8604433"/>
              <a:gd name="connsiteX1941" fmla="*/ 3188294 w 7414059"/>
              <a:gd name="connsiteY1941" fmla="*/ 2003108 h 8604433"/>
              <a:gd name="connsiteX1942" fmla="*/ 3189694 w 7414059"/>
              <a:gd name="connsiteY1942" fmla="*/ 1910239 h 8604433"/>
              <a:gd name="connsiteX1943" fmla="*/ 3149117 w 7414059"/>
              <a:gd name="connsiteY1943" fmla="*/ 2035321 h 8604433"/>
              <a:gd name="connsiteX1944" fmla="*/ 3089729 w 7414059"/>
              <a:gd name="connsiteY1944" fmla="*/ 2209152 h 8604433"/>
              <a:gd name="connsiteX1945" fmla="*/ 3101550 w 7414059"/>
              <a:gd name="connsiteY1945" fmla="*/ 2157889 h 8604433"/>
              <a:gd name="connsiteX1946" fmla="*/ 3128039 w 7414059"/>
              <a:gd name="connsiteY1946" fmla="*/ 1829276 h 8604433"/>
              <a:gd name="connsiteX1947" fmla="*/ 3120266 w 7414059"/>
              <a:gd name="connsiteY1947" fmla="*/ 1781651 h 8604433"/>
              <a:gd name="connsiteX1948" fmla="*/ 3113132 w 7414059"/>
              <a:gd name="connsiteY1948" fmla="*/ 1805464 h 8604433"/>
              <a:gd name="connsiteX1949" fmla="*/ 3104750 w 7414059"/>
              <a:gd name="connsiteY1949" fmla="*/ 1891189 h 8604433"/>
              <a:gd name="connsiteX1950" fmla="*/ 3070489 w 7414059"/>
              <a:gd name="connsiteY1950" fmla="*/ 2137401 h 8604433"/>
              <a:gd name="connsiteX1951" fmla="*/ 3065707 w 7414059"/>
              <a:gd name="connsiteY1951" fmla="*/ 2115026 h 8604433"/>
              <a:gd name="connsiteX1952" fmla="*/ 3084605 w 7414059"/>
              <a:gd name="connsiteY1952" fmla="*/ 1924802 h 8604433"/>
              <a:gd name="connsiteX1953" fmla="*/ 3070232 w 7414059"/>
              <a:gd name="connsiteY1953" fmla="*/ 1982581 h 8604433"/>
              <a:gd name="connsiteX1954" fmla="*/ 3050105 w 7414059"/>
              <a:gd name="connsiteY1954" fmla="*/ 2040760 h 8604433"/>
              <a:gd name="connsiteX1955" fmla="*/ 3037799 w 7414059"/>
              <a:gd name="connsiteY1955" fmla="*/ 1985601 h 8604433"/>
              <a:gd name="connsiteX1956" fmla="*/ 3047800 w 7414059"/>
              <a:gd name="connsiteY1956" fmla="*/ 1934051 h 8604433"/>
              <a:gd name="connsiteX1957" fmla="*/ 3036856 w 7414059"/>
              <a:gd name="connsiteY1957" fmla="*/ 1855422 h 8604433"/>
              <a:gd name="connsiteX1958" fmla="*/ 3017377 w 7414059"/>
              <a:gd name="connsiteY1958" fmla="*/ 1771517 h 8604433"/>
              <a:gd name="connsiteX1959" fmla="*/ 2999823 w 7414059"/>
              <a:gd name="connsiteY1959" fmla="*/ 1924526 h 8604433"/>
              <a:gd name="connsiteX1960" fmla="*/ 2992831 w 7414059"/>
              <a:gd name="connsiteY1960" fmla="*/ 2076926 h 8604433"/>
              <a:gd name="connsiteX1961" fmla="*/ 2971333 w 7414059"/>
              <a:gd name="connsiteY1961" fmla="*/ 2132352 h 8604433"/>
              <a:gd name="connsiteX1962" fmla="*/ 2967171 w 7414059"/>
              <a:gd name="connsiteY1962" fmla="*/ 2112312 h 8604433"/>
              <a:gd name="connsiteX1963" fmla="*/ 2990479 w 7414059"/>
              <a:gd name="connsiteY1963" fmla="*/ 2042922 h 8604433"/>
              <a:gd name="connsiteX1964" fmla="*/ 2987754 w 7414059"/>
              <a:gd name="connsiteY1964" fmla="*/ 1950387 h 8604433"/>
              <a:gd name="connsiteX1965" fmla="*/ 2985030 w 7414059"/>
              <a:gd name="connsiteY1965" fmla="*/ 1857851 h 8604433"/>
              <a:gd name="connsiteX1966" fmla="*/ 2962818 w 7414059"/>
              <a:gd name="connsiteY1966" fmla="*/ 1950720 h 8604433"/>
              <a:gd name="connsiteX1967" fmla="*/ 2940606 w 7414059"/>
              <a:gd name="connsiteY1967" fmla="*/ 2043589 h 8604433"/>
              <a:gd name="connsiteX1968" fmla="*/ 2924718 w 7414059"/>
              <a:gd name="connsiteY1968" fmla="*/ 2043589 h 8604433"/>
              <a:gd name="connsiteX1969" fmla="*/ 2908830 w 7414059"/>
              <a:gd name="connsiteY1969" fmla="*/ 2043589 h 8604433"/>
              <a:gd name="connsiteX1970" fmla="*/ 2908830 w 7414059"/>
              <a:gd name="connsiteY1970" fmla="*/ 1969770 h 8604433"/>
              <a:gd name="connsiteX1971" fmla="*/ 2900544 w 7414059"/>
              <a:gd name="connsiteY1971" fmla="*/ 1857851 h 8604433"/>
              <a:gd name="connsiteX1972" fmla="*/ 2892266 w 7414059"/>
              <a:gd name="connsiteY1972" fmla="*/ 1819751 h 8604433"/>
              <a:gd name="connsiteX1973" fmla="*/ 2884551 w 7414059"/>
              <a:gd name="connsiteY1973" fmla="*/ 1838801 h 8604433"/>
              <a:gd name="connsiteX1974" fmla="*/ 2874636 w 7414059"/>
              <a:gd name="connsiteY1974" fmla="*/ 1924526 h 8604433"/>
              <a:gd name="connsiteX1975" fmla="*/ 2867863 w 7414059"/>
              <a:gd name="connsiteY1975" fmla="*/ 1957864 h 8604433"/>
              <a:gd name="connsiteX1976" fmla="*/ 2863282 w 7414059"/>
              <a:gd name="connsiteY1976" fmla="*/ 1924526 h 8604433"/>
              <a:gd name="connsiteX1977" fmla="*/ 2847727 w 7414059"/>
              <a:gd name="connsiteY1977" fmla="*/ 1976199 h 8604433"/>
              <a:gd name="connsiteX1978" fmla="*/ 2819029 w 7414059"/>
              <a:gd name="connsiteY1978" fmla="*/ 2032244 h 8604433"/>
              <a:gd name="connsiteX1979" fmla="*/ 2805874 w 7414059"/>
              <a:gd name="connsiteY1979" fmla="*/ 2036636 h 8604433"/>
              <a:gd name="connsiteX1980" fmla="*/ 2812123 w 7414059"/>
              <a:gd name="connsiteY1980" fmla="*/ 1991068 h 8604433"/>
              <a:gd name="connsiteX1981" fmla="*/ 2827030 w 7414059"/>
              <a:gd name="connsiteY1981" fmla="*/ 1935013 h 8604433"/>
              <a:gd name="connsiteX1982" fmla="*/ 2832821 w 7414059"/>
              <a:gd name="connsiteY1982" fmla="*/ 1806026 h 8604433"/>
              <a:gd name="connsiteX1983" fmla="*/ 2809084 w 7414059"/>
              <a:gd name="connsiteY1983" fmla="*/ 1757839 h 8604433"/>
              <a:gd name="connsiteX1984" fmla="*/ 2804122 w 7414059"/>
              <a:gd name="connsiteY1984" fmla="*/ 1843764 h 8604433"/>
              <a:gd name="connsiteX1985" fmla="*/ 2817238 w 7414059"/>
              <a:gd name="connsiteY1985" fmla="*/ 1909058 h 8604433"/>
              <a:gd name="connsiteX1986" fmla="*/ 2816133 w 7414059"/>
              <a:gd name="connsiteY1986" fmla="*/ 1934051 h 8604433"/>
              <a:gd name="connsiteX1987" fmla="*/ 2811751 w 7414059"/>
              <a:gd name="connsiteY1987" fmla="*/ 1915001 h 8604433"/>
              <a:gd name="connsiteX1988" fmla="*/ 2797759 w 7414059"/>
              <a:gd name="connsiteY1988" fmla="*/ 1858594 h 8604433"/>
              <a:gd name="connsiteX1989" fmla="*/ 2788149 w 7414059"/>
              <a:gd name="connsiteY1989" fmla="*/ 1821237 h 8604433"/>
              <a:gd name="connsiteX1990" fmla="*/ 2779586 w 7414059"/>
              <a:gd name="connsiteY1990" fmla="*/ 1834782 h 8604433"/>
              <a:gd name="connsiteX1991" fmla="*/ 2769032 w 7414059"/>
              <a:gd name="connsiteY1991" fmla="*/ 1943576 h 8604433"/>
              <a:gd name="connsiteX1992" fmla="*/ 2767051 w 7414059"/>
              <a:gd name="connsiteY1992" fmla="*/ 2038826 h 8604433"/>
              <a:gd name="connsiteX1993" fmla="*/ 2763088 w 7414059"/>
              <a:gd name="connsiteY1993" fmla="*/ 1976914 h 8604433"/>
              <a:gd name="connsiteX1994" fmla="*/ 2759135 w 7414059"/>
              <a:gd name="connsiteY1994" fmla="*/ 1915001 h 8604433"/>
              <a:gd name="connsiteX1995" fmla="*/ 2743448 w 7414059"/>
              <a:gd name="connsiteY1995" fmla="*/ 1972151 h 8604433"/>
              <a:gd name="connsiteX1996" fmla="*/ 2718283 w 7414059"/>
              <a:gd name="connsiteY1996" fmla="*/ 2024539 h 8604433"/>
              <a:gd name="connsiteX1997" fmla="*/ 2708529 w 7414059"/>
              <a:gd name="connsiteY1997" fmla="*/ 1962541 h 8604433"/>
              <a:gd name="connsiteX1998" fmla="*/ 2673106 w 7414059"/>
              <a:gd name="connsiteY1998" fmla="*/ 1849784 h 8604433"/>
              <a:gd name="connsiteX1999" fmla="*/ 2668724 w 7414059"/>
              <a:gd name="connsiteY1999" fmla="*/ 1933013 h 8604433"/>
              <a:gd name="connsiteX2000" fmla="*/ 2674020 w 7414059"/>
              <a:gd name="connsiteY2000" fmla="*/ 2010251 h 8604433"/>
              <a:gd name="connsiteX2001" fmla="*/ 2662171 w 7414059"/>
              <a:gd name="connsiteY2001" fmla="*/ 1967389 h 8604433"/>
              <a:gd name="connsiteX2002" fmla="*/ 2650322 w 7414059"/>
              <a:gd name="connsiteY2002" fmla="*/ 1924526 h 8604433"/>
              <a:gd name="connsiteX2003" fmla="*/ 2643435 w 7414059"/>
              <a:gd name="connsiteY2003" fmla="*/ 1960121 h 8604433"/>
              <a:gd name="connsiteX2004" fmla="*/ 2623042 w 7414059"/>
              <a:gd name="connsiteY2004" fmla="*/ 2026796 h 8604433"/>
              <a:gd name="connsiteX2005" fmla="*/ 2609536 w 7414059"/>
              <a:gd name="connsiteY2005" fmla="*/ 2057876 h 8604433"/>
              <a:gd name="connsiteX2006" fmla="*/ 2607888 w 7414059"/>
              <a:gd name="connsiteY2006" fmla="*/ 2034064 h 8604433"/>
              <a:gd name="connsiteX2007" fmla="*/ 2608212 w 7414059"/>
              <a:gd name="connsiteY2007" fmla="*/ 1971704 h 8604433"/>
              <a:gd name="connsiteX2008" fmla="*/ 2570302 w 7414059"/>
              <a:gd name="connsiteY2008" fmla="*/ 1853089 h 8604433"/>
              <a:gd name="connsiteX2009" fmla="*/ 2561577 w 7414059"/>
              <a:gd name="connsiteY2009" fmla="*/ 1931737 h 8604433"/>
              <a:gd name="connsiteX2010" fmla="*/ 2568131 w 7414059"/>
              <a:gd name="connsiteY2010" fmla="*/ 2001679 h 8604433"/>
              <a:gd name="connsiteX2011" fmla="*/ 2564025 w 7414059"/>
              <a:gd name="connsiteY2011" fmla="*/ 2029301 h 8604433"/>
              <a:gd name="connsiteX2012" fmla="*/ 2561930 w 7414059"/>
              <a:gd name="connsiteY2012" fmla="*/ 1991201 h 8604433"/>
              <a:gd name="connsiteX2013" fmla="*/ 2552233 w 7414059"/>
              <a:gd name="connsiteY2013" fmla="*/ 1934051 h 8604433"/>
              <a:gd name="connsiteX2014" fmla="*/ 2544642 w 7414059"/>
              <a:gd name="connsiteY2014" fmla="*/ 1915001 h 8604433"/>
              <a:gd name="connsiteX2015" fmla="*/ 2533907 w 7414059"/>
              <a:gd name="connsiteY2015" fmla="*/ 1953101 h 8604433"/>
              <a:gd name="connsiteX2016" fmla="*/ 2523125 w 7414059"/>
              <a:gd name="connsiteY2016" fmla="*/ 2003108 h 8604433"/>
              <a:gd name="connsiteX2017" fmla="*/ 2508961 w 7414059"/>
              <a:gd name="connsiteY2017" fmla="*/ 2015014 h 8604433"/>
              <a:gd name="connsiteX2018" fmla="*/ 2494855 w 7414059"/>
              <a:gd name="connsiteY2018" fmla="*/ 2015014 h 8604433"/>
              <a:gd name="connsiteX2019" fmla="*/ 2500465 w 7414059"/>
              <a:gd name="connsiteY2019" fmla="*/ 1974104 h 8604433"/>
              <a:gd name="connsiteX2020" fmla="*/ 2506075 w 7414059"/>
              <a:gd name="connsiteY2020" fmla="*/ 1933194 h 8604433"/>
              <a:gd name="connsiteX2021" fmla="*/ 2479691 w 7414059"/>
              <a:gd name="connsiteY2021" fmla="*/ 1901838 h 8604433"/>
              <a:gd name="connsiteX2022" fmla="*/ 2453307 w 7414059"/>
              <a:gd name="connsiteY2022" fmla="*/ 1870491 h 8604433"/>
              <a:gd name="connsiteX2023" fmla="*/ 2444334 w 7414059"/>
              <a:gd name="connsiteY2023" fmla="*/ 1886541 h 8604433"/>
              <a:gd name="connsiteX2024" fmla="*/ 2451459 w 7414059"/>
              <a:gd name="connsiteY2024" fmla="*/ 1932603 h 8604433"/>
              <a:gd name="connsiteX2025" fmla="*/ 2463508 w 7414059"/>
              <a:gd name="connsiteY2025" fmla="*/ 1995964 h 8604433"/>
              <a:gd name="connsiteX2026" fmla="*/ 2459441 w 7414059"/>
              <a:gd name="connsiteY2026" fmla="*/ 2029301 h 8604433"/>
              <a:gd name="connsiteX2027" fmla="*/ 2457917 w 7414059"/>
              <a:gd name="connsiteY2027" fmla="*/ 1989982 h 8604433"/>
              <a:gd name="connsiteX2028" fmla="*/ 2442667 w 7414059"/>
              <a:gd name="connsiteY2028" fmla="*/ 1939281 h 8604433"/>
              <a:gd name="connsiteX2029" fmla="*/ 2428942 w 7414059"/>
              <a:gd name="connsiteY2029" fmla="*/ 1927889 h 8604433"/>
              <a:gd name="connsiteX2030" fmla="*/ 2422417 w 7414059"/>
              <a:gd name="connsiteY2030" fmla="*/ 1962683 h 8604433"/>
              <a:gd name="connsiteX2031" fmla="*/ 2385946 w 7414059"/>
              <a:gd name="connsiteY2031" fmla="*/ 2004289 h 8604433"/>
              <a:gd name="connsiteX2032" fmla="*/ 2399090 w 7414059"/>
              <a:gd name="connsiteY2032" fmla="*/ 1936032 h 8604433"/>
              <a:gd name="connsiteX2033" fmla="*/ 2415188 w 7414059"/>
              <a:gd name="connsiteY2033" fmla="*/ 1871348 h 8604433"/>
              <a:gd name="connsiteX2034" fmla="*/ 2400072 w 7414059"/>
              <a:gd name="connsiteY2034" fmla="*/ 1862509 h 8604433"/>
              <a:gd name="connsiteX2035" fmla="*/ 2384955 w 7414059"/>
              <a:gd name="connsiteY2035" fmla="*/ 1853670 h 8604433"/>
              <a:gd name="connsiteX2036" fmla="*/ 2401919 w 7414059"/>
              <a:gd name="connsiteY2036" fmla="*/ 1853375 h 8604433"/>
              <a:gd name="connsiteX2037" fmla="*/ 2417302 w 7414059"/>
              <a:gd name="connsiteY2037" fmla="*/ 1814170 h 8604433"/>
              <a:gd name="connsiteX2038" fmla="*/ 2404005 w 7414059"/>
              <a:gd name="connsiteY2038" fmla="*/ 1805759 h 8604433"/>
              <a:gd name="connsiteX2039" fmla="*/ 2420674 w 7414059"/>
              <a:gd name="connsiteY2039" fmla="*/ 1805607 h 8604433"/>
              <a:gd name="connsiteX2040" fmla="*/ 2438076 w 7414059"/>
              <a:gd name="connsiteY2040" fmla="*/ 1793558 h 8604433"/>
              <a:gd name="connsiteX2041" fmla="*/ 2443477 w 7414059"/>
              <a:gd name="connsiteY2041" fmla="*/ 1762601 h 8604433"/>
              <a:gd name="connsiteX2042" fmla="*/ 2450497 w 7414059"/>
              <a:gd name="connsiteY2042" fmla="*/ 1727073 h 8604433"/>
              <a:gd name="connsiteX2043" fmla="*/ 2459374 w 7414059"/>
              <a:gd name="connsiteY2043" fmla="*/ 1704061 h 8604433"/>
              <a:gd name="connsiteX2044" fmla="*/ 2449249 w 7414059"/>
              <a:gd name="connsiteY2044" fmla="*/ 1669152 h 8604433"/>
              <a:gd name="connsiteX2045" fmla="*/ 2432580 w 7414059"/>
              <a:gd name="connsiteY2045" fmla="*/ 1664799 h 8604433"/>
              <a:gd name="connsiteX2046" fmla="*/ 2454012 w 7414059"/>
              <a:gd name="connsiteY2046" fmla="*/ 1663694 h 8604433"/>
              <a:gd name="connsiteX2047" fmla="*/ 2463537 w 7414059"/>
              <a:gd name="connsiteY2047" fmla="*/ 1621269 h 8604433"/>
              <a:gd name="connsiteX2048" fmla="*/ 2467185 w 7414059"/>
              <a:gd name="connsiteY2048" fmla="*/ 1615716 h 8604433"/>
              <a:gd name="connsiteX2049" fmla="*/ 2476929 w 7414059"/>
              <a:gd name="connsiteY2049" fmla="*/ 1576264 h 8604433"/>
              <a:gd name="connsiteX2050" fmla="*/ 2482587 w 7414059"/>
              <a:gd name="connsiteY2050" fmla="*/ 1567043 h 8604433"/>
              <a:gd name="connsiteX2051" fmla="*/ 2504018 w 7414059"/>
              <a:gd name="connsiteY2051" fmla="*/ 1543831 h 8604433"/>
              <a:gd name="connsiteX2052" fmla="*/ 2482587 w 7414059"/>
              <a:gd name="connsiteY2052" fmla="*/ 1528286 h 8604433"/>
              <a:gd name="connsiteX2053" fmla="*/ 2461155 w 7414059"/>
              <a:gd name="connsiteY2053" fmla="*/ 1527343 h 8604433"/>
              <a:gd name="connsiteX2054" fmla="*/ 2484358 w 7414059"/>
              <a:gd name="connsiteY2054" fmla="*/ 1520857 h 8604433"/>
              <a:gd name="connsiteX2055" fmla="*/ 2527011 w 7414059"/>
              <a:gd name="connsiteY2055" fmla="*/ 1438751 h 8604433"/>
              <a:gd name="connsiteX2056" fmla="*/ 2537527 w 7414059"/>
              <a:gd name="connsiteY2056" fmla="*/ 1403033 h 8604433"/>
              <a:gd name="connsiteX2057" fmla="*/ 2532936 w 7414059"/>
              <a:gd name="connsiteY2057" fmla="*/ 1386364 h 8604433"/>
              <a:gd name="connsiteX2058" fmla="*/ 2536679 w 7414059"/>
              <a:gd name="connsiteY2058" fmla="*/ 1371400 h 8604433"/>
              <a:gd name="connsiteX2059" fmla="*/ 2539737 w 7414059"/>
              <a:gd name="connsiteY2059" fmla="*/ 1338453 h 8604433"/>
              <a:gd name="connsiteX2060" fmla="*/ 2543413 w 7414059"/>
              <a:gd name="connsiteY2060" fmla="*/ 1329061 h 8604433"/>
              <a:gd name="connsiteX2061" fmla="*/ 2565540 w 7414059"/>
              <a:gd name="connsiteY2061" fmla="*/ 1285094 h 8604433"/>
              <a:gd name="connsiteX2062" fmla="*/ 2572074 w 7414059"/>
              <a:gd name="connsiteY2062" fmla="*/ 1250232 h 8604433"/>
              <a:gd name="connsiteX2063" fmla="*/ 2559482 w 7414059"/>
              <a:gd name="connsiteY2063" fmla="*/ 1242241 h 8604433"/>
              <a:gd name="connsiteX2064" fmla="*/ 2546880 w 7414059"/>
              <a:gd name="connsiteY2064" fmla="*/ 1234259 h 8604433"/>
              <a:gd name="connsiteX2065" fmla="*/ 2562530 w 7414059"/>
              <a:gd name="connsiteY2065" fmla="*/ 1234107 h 8604433"/>
              <a:gd name="connsiteX2066" fmla="*/ 2579741 w 7414059"/>
              <a:gd name="connsiteY2066" fmla="*/ 1195568 h 8604433"/>
              <a:gd name="connsiteX2067" fmla="*/ 2582980 w 7414059"/>
              <a:gd name="connsiteY2067" fmla="*/ 1183662 h 8604433"/>
              <a:gd name="connsiteX2068" fmla="*/ 2604468 w 7414059"/>
              <a:gd name="connsiteY2068" fmla="*/ 1141857 h 8604433"/>
              <a:gd name="connsiteX2069" fmla="*/ 2613479 w 7414059"/>
              <a:gd name="connsiteY2069" fmla="*/ 1100614 h 8604433"/>
              <a:gd name="connsiteX2070" fmla="*/ 2632872 w 7414059"/>
              <a:gd name="connsiteY2070" fmla="*/ 1005802 h 8604433"/>
              <a:gd name="connsiteX2071" fmla="*/ 2637215 w 7414059"/>
              <a:gd name="connsiteY2071" fmla="*/ 991171 h 8604433"/>
              <a:gd name="connsiteX2072" fmla="*/ 2625462 w 7414059"/>
              <a:gd name="connsiteY2072" fmla="*/ 954938 h 8604433"/>
              <a:gd name="connsiteX2073" fmla="*/ 2604030 w 7414059"/>
              <a:gd name="connsiteY2073" fmla="*/ 950807 h 8604433"/>
              <a:gd name="connsiteX2074" fmla="*/ 2630224 w 7414059"/>
              <a:gd name="connsiteY2074" fmla="*/ 949512 h 8604433"/>
              <a:gd name="connsiteX2075" fmla="*/ 2656418 w 7414059"/>
              <a:gd name="connsiteY2075" fmla="*/ 948217 h 8604433"/>
              <a:gd name="connsiteX2076" fmla="*/ 2656418 w 7414059"/>
              <a:gd name="connsiteY2076" fmla="*/ 929833 h 8604433"/>
              <a:gd name="connsiteX2077" fmla="*/ 2634987 w 7414059"/>
              <a:gd name="connsiteY2077" fmla="*/ 907316 h 8604433"/>
              <a:gd name="connsiteX2078" fmla="*/ 2613555 w 7414059"/>
              <a:gd name="connsiteY2078" fmla="*/ 903182 h 8604433"/>
              <a:gd name="connsiteX2079" fmla="*/ 2638730 w 7414059"/>
              <a:gd name="connsiteY2079" fmla="*/ 901887 h 8604433"/>
              <a:gd name="connsiteX2080" fmla="*/ 2675468 w 7414059"/>
              <a:gd name="connsiteY2080" fmla="*/ 861711 h 8604433"/>
              <a:gd name="connsiteX2081" fmla="*/ 2633720 w 7414059"/>
              <a:gd name="connsiteY2081" fmla="*/ 852967 h 8604433"/>
              <a:gd name="connsiteX2082" fmla="*/ 2591962 w 7414059"/>
              <a:gd name="connsiteY2082" fmla="*/ 852967 h 8604433"/>
              <a:gd name="connsiteX2083" fmla="*/ 2586981 w 7414059"/>
              <a:gd name="connsiteY2083" fmla="*/ 872017 h 8604433"/>
              <a:gd name="connsiteX2084" fmla="*/ 3140745 w 7414059"/>
              <a:gd name="connsiteY2084" fmla="*/ 869388 h 8604433"/>
              <a:gd name="connsiteX2085" fmla="*/ 3128191 w 7414059"/>
              <a:gd name="connsiteY2085" fmla="*/ 922432 h 8604433"/>
              <a:gd name="connsiteX2086" fmla="*/ 3125858 w 7414059"/>
              <a:gd name="connsiteY2086" fmla="*/ 944578 h 8604433"/>
              <a:gd name="connsiteX2087" fmla="*/ 3137202 w 7414059"/>
              <a:gd name="connsiteY2087" fmla="*/ 929881 h 8604433"/>
              <a:gd name="connsiteX2088" fmla="*/ 3180293 w 7414059"/>
              <a:gd name="connsiteY2088" fmla="*/ 924404 h 8604433"/>
              <a:gd name="connsiteX2089" fmla="*/ 3181455 w 7414059"/>
              <a:gd name="connsiteY2089" fmla="*/ 938692 h 8604433"/>
              <a:gd name="connsiteX2090" fmla="*/ 3170768 w 7414059"/>
              <a:gd name="connsiteY2090" fmla="*/ 957739 h 8604433"/>
              <a:gd name="connsiteX2091" fmla="*/ 3198438 w 7414059"/>
              <a:gd name="connsiteY2091" fmla="*/ 933520 h 8604433"/>
              <a:gd name="connsiteX2092" fmla="*/ 3207658 w 7414059"/>
              <a:gd name="connsiteY2092" fmla="*/ 887104 h 8604433"/>
              <a:gd name="connsiteX2093" fmla="*/ 3173149 w 7414059"/>
              <a:gd name="connsiteY2093" fmla="*/ 868216 h 8604433"/>
              <a:gd name="connsiteX2094" fmla="*/ 3142193 w 7414059"/>
              <a:gd name="connsiteY2094" fmla="*/ 852481 h 8604433"/>
              <a:gd name="connsiteX2095" fmla="*/ 3140745 w 7414059"/>
              <a:gd name="connsiteY2095" fmla="*/ 869388 h 8604433"/>
              <a:gd name="connsiteX2096" fmla="*/ 3253912 w 7414059"/>
              <a:gd name="connsiteY2096" fmla="*/ 858720 h 8604433"/>
              <a:gd name="connsiteX2097" fmla="*/ 3247254 w 7414059"/>
              <a:gd name="connsiteY2097" fmla="*/ 885514 h 8604433"/>
              <a:gd name="connsiteX2098" fmla="*/ 3247549 w 7414059"/>
              <a:gd name="connsiteY2098" fmla="*/ 905354 h 8604433"/>
              <a:gd name="connsiteX2099" fmla="*/ 3257455 w 7414059"/>
              <a:gd name="connsiteY2099" fmla="*/ 888323 h 8604433"/>
              <a:gd name="connsiteX2100" fmla="*/ 3253912 w 7414059"/>
              <a:gd name="connsiteY2100" fmla="*/ 858720 h 8604433"/>
              <a:gd name="connsiteX2101" fmla="*/ 2701328 w 7414059"/>
              <a:gd name="connsiteY2101" fmla="*/ 881361 h 8604433"/>
              <a:gd name="connsiteX2102" fmla="*/ 2746905 w 7414059"/>
              <a:gd name="connsiteY2102" fmla="*/ 912164 h 8604433"/>
              <a:gd name="connsiteX2103" fmla="*/ 2775480 w 7414059"/>
              <a:gd name="connsiteY2103" fmla="*/ 914879 h 8604433"/>
              <a:gd name="connsiteX2104" fmla="*/ 2778528 w 7414059"/>
              <a:gd name="connsiteY2104" fmla="*/ 893448 h 8604433"/>
              <a:gd name="connsiteX2105" fmla="*/ 2781567 w 7414059"/>
              <a:gd name="connsiteY2105" fmla="*/ 872017 h 8604433"/>
              <a:gd name="connsiteX2106" fmla="*/ 2764241 w 7414059"/>
              <a:gd name="connsiteY2106" fmla="*/ 871883 h 8604433"/>
              <a:gd name="connsiteX2107" fmla="*/ 2726789 w 7414059"/>
              <a:gd name="connsiteY2107" fmla="*/ 866359 h 8604433"/>
              <a:gd name="connsiteX2108" fmla="*/ 2706662 w 7414059"/>
              <a:gd name="connsiteY2108" fmla="*/ 860958 h 8604433"/>
              <a:gd name="connsiteX2109" fmla="*/ 2701328 w 7414059"/>
              <a:gd name="connsiteY2109" fmla="*/ 881361 h 8604433"/>
              <a:gd name="connsiteX2110" fmla="*/ 2919146 w 7414059"/>
              <a:gd name="connsiteY2110" fmla="*/ 869635 h 8604433"/>
              <a:gd name="connsiteX2111" fmla="*/ 2937853 w 7414059"/>
              <a:gd name="connsiteY2111" fmla="*/ 908583 h 8604433"/>
              <a:gd name="connsiteX2112" fmla="*/ 2988107 w 7414059"/>
              <a:gd name="connsiteY2112" fmla="*/ 904506 h 8604433"/>
              <a:gd name="connsiteX2113" fmla="*/ 2919146 w 7414059"/>
              <a:gd name="connsiteY2113" fmla="*/ 869635 h 8604433"/>
              <a:gd name="connsiteX2114" fmla="*/ 3351886 w 7414059"/>
              <a:gd name="connsiteY2114" fmla="*/ 883923 h 8604433"/>
              <a:gd name="connsiteX2115" fmla="*/ 3352038 w 7414059"/>
              <a:gd name="connsiteY2115" fmla="*/ 905354 h 8604433"/>
              <a:gd name="connsiteX2116" fmla="*/ 3361268 w 7414059"/>
              <a:gd name="connsiteY2116" fmla="*/ 891067 h 8604433"/>
              <a:gd name="connsiteX2117" fmla="*/ 3361268 w 7414059"/>
              <a:gd name="connsiteY2117" fmla="*/ 862492 h 8604433"/>
              <a:gd name="connsiteX2118" fmla="*/ 3351886 w 7414059"/>
              <a:gd name="connsiteY2118" fmla="*/ 883923 h 8604433"/>
              <a:gd name="connsiteX2119" fmla="*/ 3455422 w 7414059"/>
              <a:gd name="connsiteY2119" fmla="*/ 878598 h 8604433"/>
              <a:gd name="connsiteX2120" fmla="*/ 3443050 w 7414059"/>
              <a:gd name="connsiteY2120" fmla="*/ 931548 h 8604433"/>
              <a:gd name="connsiteX2121" fmla="*/ 3441849 w 7414059"/>
              <a:gd name="connsiteY2121" fmla="*/ 964883 h 8604433"/>
              <a:gd name="connsiteX2122" fmla="*/ 3448269 w 7414059"/>
              <a:gd name="connsiteY2122" fmla="*/ 981551 h 8604433"/>
              <a:gd name="connsiteX2123" fmla="*/ 3457956 w 7414059"/>
              <a:gd name="connsiteY2123" fmla="*/ 964301 h 8604433"/>
              <a:gd name="connsiteX2124" fmla="*/ 3462490 w 7414059"/>
              <a:gd name="connsiteY2124" fmla="*/ 933653 h 8604433"/>
              <a:gd name="connsiteX2125" fmla="*/ 3466462 w 7414059"/>
              <a:gd name="connsiteY2125" fmla="*/ 914622 h 8604433"/>
              <a:gd name="connsiteX2126" fmla="*/ 3466043 w 7414059"/>
              <a:gd name="connsiteY2126" fmla="*/ 867254 h 8604433"/>
              <a:gd name="connsiteX2127" fmla="*/ 3455422 w 7414059"/>
              <a:gd name="connsiteY2127" fmla="*/ 878598 h 8604433"/>
              <a:gd name="connsiteX2128" fmla="*/ 3809086 w 7414059"/>
              <a:gd name="connsiteY2128" fmla="*/ 893448 h 8604433"/>
              <a:gd name="connsiteX2129" fmla="*/ 3809238 w 7414059"/>
              <a:gd name="connsiteY2129" fmla="*/ 924404 h 8604433"/>
              <a:gd name="connsiteX2130" fmla="*/ 3818468 w 7414059"/>
              <a:gd name="connsiteY2130" fmla="*/ 910117 h 8604433"/>
              <a:gd name="connsiteX2131" fmla="*/ 3818468 w 7414059"/>
              <a:gd name="connsiteY2131" fmla="*/ 862492 h 8604433"/>
              <a:gd name="connsiteX2132" fmla="*/ 3809086 w 7414059"/>
              <a:gd name="connsiteY2132" fmla="*/ 893448 h 8604433"/>
              <a:gd name="connsiteX2133" fmla="*/ 1893122 w 7414059"/>
              <a:gd name="connsiteY2133" fmla="*/ 881694 h 8604433"/>
              <a:gd name="connsiteX2134" fmla="*/ 1864700 w 7414059"/>
              <a:gd name="connsiteY2134" fmla="*/ 971007 h 8604433"/>
              <a:gd name="connsiteX2135" fmla="*/ 1857270 w 7414059"/>
              <a:gd name="connsiteY2135" fmla="*/ 1006726 h 8604433"/>
              <a:gd name="connsiteX2136" fmla="*/ 1847783 w 7414059"/>
              <a:gd name="connsiteY2136" fmla="*/ 1033939 h 8604433"/>
              <a:gd name="connsiteX2137" fmla="*/ 1860823 w 7414059"/>
              <a:gd name="connsiteY2137" fmla="*/ 1033939 h 8604433"/>
              <a:gd name="connsiteX2138" fmla="*/ 1879930 w 7414059"/>
              <a:gd name="connsiteY2138" fmla="*/ 1002983 h 8604433"/>
              <a:gd name="connsiteX2139" fmla="*/ 1893551 w 7414059"/>
              <a:gd name="connsiteY2139" fmla="*/ 952976 h 8604433"/>
              <a:gd name="connsiteX2140" fmla="*/ 1915020 w 7414059"/>
              <a:gd name="connsiteY2140" fmla="*/ 872302 h 8604433"/>
              <a:gd name="connsiteX2141" fmla="*/ 1893122 w 7414059"/>
              <a:gd name="connsiteY2141" fmla="*/ 881694 h 8604433"/>
              <a:gd name="connsiteX2142" fmla="*/ 3027893 w 7414059"/>
              <a:gd name="connsiteY2142" fmla="*/ 881294 h 8604433"/>
              <a:gd name="connsiteX2143" fmla="*/ 3096758 w 7414059"/>
              <a:gd name="connsiteY2143" fmla="*/ 911736 h 8604433"/>
              <a:gd name="connsiteX2144" fmla="*/ 3077089 w 7414059"/>
              <a:gd name="connsiteY2144" fmla="*/ 887114 h 8604433"/>
              <a:gd name="connsiteX2145" fmla="*/ 3027893 w 7414059"/>
              <a:gd name="connsiteY2145" fmla="*/ 881294 h 8604433"/>
              <a:gd name="connsiteX2146" fmla="*/ 3654047 w 7414059"/>
              <a:gd name="connsiteY2146" fmla="*/ 878522 h 8604433"/>
              <a:gd name="connsiteX2147" fmla="*/ 3646503 w 7414059"/>
              <a:gd name="connsiteY2147" fmla="*/ 943140 h 8604433"/>
              <a:gd name="connsiteX2148" fmla="*/ 3661972 w 7414059"/>
              <a:gd name="connsiteY2148" fmla="*/ 914698 h 8604433"/>
              <a:gd name="connsiteX2149" fmla="*/ 3654047 w 7414059"/>
              <a:gd name="connsiteY2149" fmla="*/ 878522 h 8604433"/>
              <a:gd name="connsiteX2150" fmla="*/ 3894668 w 7414059"/>
              <a:gd name="connsiteY2150" fmla="*/ 902182 h 8604433"/>
              <a:gd name="connsiteX2151" fmla="*/ 3907793 w 7414059"/>
              <a:gd name="connsiteY2151" fmla="*/ 898210 h 8604433"/>
              <a:gd name="connsiteX2152" fmla="*/ 3904374 w 7414059"/>
              <a:gd name="connsiteY2152" fmla="*/ 872017 h 8604433"/>
              <a:gd name="connsiteX2153" fmla="*/ 3894668 w 7414059"/>
              <a:gd name="connsiteY2153" fmla="*/ 902182 h 8604433"/>
              <a:gd name="connsiteX2154" fmla="*/ 4041753 w 7414059"/>
              <a:gd name="connsiteY2154" fmla="*/ 894639 h 8604433"/>
              <a:gd name="connsiteX2155" fmla="*/ 4044620 w 7414059"/>
              <a:gd name="connsiteY2155" fmla="*/ 930529 h 8604433"/>
              <a:gd name="connsiteX2156" fmla="*/ 4055812 w 7414059"/>
              <a:gd name="connsiteY2156" fmla="*/ 880275 h 8604433"/>
              <a:gd name="connsiteX2157" fmla="*/ 4041753 w 7414059"/>
              <a:gd name="connsiteY2157" fmla="*/ 894639 h 8604433"/>
              <a:gd name="connsiteX2158" fmla="*/ 4190695 w 7414059"/>
              <a:gd name="connsiteY2158" fmla="*/ 887095 h 8604433"/>
              <a:gd name="connsiteX2159" fmla="*/ 4196448 w 7414059"/>
              <a:gd name="connsiteY2159" fmla="*/ 892857 h 8604433"/>
              <a:gd name="connsiteX2160" fmla="*/ 4195696 w 7414059"/>
              <a:gd name="connsiteY2160" fmla="*/ 874598 h 8604433"/>
              <a:gd name="connsiteX2161" fmla="*/ 4190695 w 7414059"/>
              <a:gd name="connsiteY2161" fmla="*/ 887095 h 8604433"/>
              <a:gd name="connsiteX2162" fmla="*/ 2814390 w 7414059"/>
              <a:gd name="connsiteY2162" fmla="*/ 888666 h 8604433"/>
              <a:gd name="connsiteX2163" fmla="*/ 2820724 w 7414059"/>
              <a:gd name="connsiteY2163" fmla="*/ 929300 h 8604433"/>
              <a:gd name="connsiteX2164" fmla="*/ 2854062 w 7414059"/>
              <a:gd name="connsiteY2164" fmla="*/ 935167 h 8604433"/>
              <a:gd name="connsiteX2165" fmla="*/ 2875493 w 7414059"/>
              <a:gd name="connsiteY2165" fmla="*/ 940911 h 8604433"/>
              <a:gd name="connsiteX2166" fmla="*/ 2875493 w 7414059"/>
              <a:gd name="connsiteY2166" fmla="*/ 921680 h 8604433"/>
              <a:gd name="connsiteX2167" fmla="*/ 2814390 w 7414059"/>
              <a:gd name="connsiteY2167" fmla="*/ 888666 h 8604433"/>
              <a:gd name="connsiteX2168" fmla="*/ 3288878 w 7414059"/>
              <a:gd name="connsiteY2168" fmla="*/ 894877 h 8604433"/>
              <a:gd name="connsiteX2169" fmla="*/ 3293012 w 7414059"/>
              <a:gd name="connsiteY2169" fmla="*/ 921870 h 8604433"/>
              <a:gd name="connsiteX2170" fmla="*/ 3303489 w 7414059"/>
              <a:gd name="connsiteY2170" fmla="*/ 932348 h 8604433"/>
              <a:gd name="connsiteX2171" fmla="*/ 3309833 w 7414059"/>
              <a:gd name="connsiteY2171" fmla="*/ 915832 h 8604433"/>
              <a:gd name="connsiteX2172" fmla="*/ 3305699 w 7414059"/>
              <a:gd name="connsiteY2172" fmla="*/ 888838 h 8604433"/>
              <a:gd name="connsiteX2173" fmla="*/ 3295221 w 7414059"/>
              <a:gd name="connsiteY2173" fmla="*/ 878360 h 8604433"/>
              <a:gd name="connsiteX2174" fmla="*/ 3288878 w 7414059"/>
              <a:gd name="connsiteY2174" fmla="*/ 894877 h 8604433"/>
              <a:gd name="connsiteX2175" fmla="*/ 3391595 w 7414059"/>
              <a:gd name="connsiteY2175" fmla="*/ 905707 h 8604433"/>
              <a:gd name="connsiteX2176" fmla="*/ 3416541 w 7414059"/>
              <a:gd name="connsiteY2176" fmla="*/ 913708 h 8604433"/>
              <a:gd name="connsiteX2177" fmla="*/ 3404007 w 7414059"/>
              <a:gd name="connsiteY2177" fmla="*/ 887571 h 8604433"/>
              <a:gd name="connsiteX2178" fmla="*/ 3388585 w 7414059"/>
              <a:gd name="connsiteY2178" fmla="*/ 881656 h 8604433"/>
              <a:gd name="connsiteX2179" fmla="*/ 3391595 w 7414059"/>
              <a:gd name="connsiteY2179" fmla="*/ 905707 h 8604433"/>
              <a:gd name="connsiteX2180" fmla="*/ 4104885 w 7414059"/>
              <a:gd name="connsiteY2180" fmla="*/ 907735 h 8604433"/>
              <a:gd name="connsiteX2181" fmla="*/ 4105561 w 7414059"/>
              <a:gd name="connsiteY2181" fmla="*/ 933929 h 8604433"/>
              <a:gd name="connsiteX2182" fmla="*/ 4113743 w 7414059"/>
              <a:gd name="connsiteY2182" fmla="*/ 914879 h 8604433"/>
              <a:gd name="connsiteX2183" fmla="*/ 4113743 w 7414059"/>
              <a:gd name="connsiteY2183" fmla="*/ 881542 h 8604433"/>
              <a:gd name="connsiteX2184" fmla="*/ 4104885 w 7414059"/>
              <a:gd name="connsiteY2184" fmla="*/ 907735 h 8604433"/>
              <a:gd name="connsiteX2185" fmla="*/ 4329398 w 7414059"/>
              <a:gd name="connsiteY2185" fmla="*/ 902592 h 8604433"/>
              <a:gd name="connsiteX2186" fmla="*/ 4324379 w 7414059"/>
              <a:gd name="connsiteY2186" fmla="*/ 943454 h 8604433"/>
              <a:gd name="connsiteX2187" fmla="*/ 4333923 w 7414059"/>
              <a:gd name="connsiteY2187" fmla="*/ 925347 h 8604433"/>
              <a:gd name="connsiteX2188" fmla="*/ 4329398 w 7414059"/>
              <a:gd name="connsiteY2188" fmla="*/ 902592 h 8604433"/>
              <a:gd name="connsiteX2189" fmla="*/ 3562798 w 7414059"/>
              <a:gd name="connsiteY2189" fmla="*/ 910117 h 8604433"/>
              <a:gd name="connsiteX2190" fmla="*/ 3567598 w 7414059"/>
              <a:gd name="connsiteY2190" fmla="*/ 922023 h 8604433"/>
              <a:gd name="connsiteX2191" fmla="*/ 3567598 w 7414059"/>
              <a:gd name="connsiteY2191" fmla="*/ 898210 h 8604433"/>
              <a:gd name="connsiteX2192" fmla="*/ 3562798 w 7414059"/>
              <a:gd name="connsiteY2192" fmla="*/ 910117 h 8604433"/>
              <a:gd name="connsiteX2193" fmla="*/ 3990061 w 7414059"/>
              <a:gd name="connsiteY2193" fmla="*/ 917260 h 8604433"/>
              <a:gd name="connsiteX2194" fmla="*/ 3993566 w 7414059"/>
              <a:gd name="connsiteY2194" fmla="*/ 948217 h 8604433"/>
              <a:gd name="connsiteX2195" fmla="*/ 3998424 w 7414059"/>
              <a:gd name="connsiteY2195" fmla="*/ 899268 h 8604433"/>
              <a:gd name="connsiteX2196" fmla="*/ 3990061 w 7414059"/>
              <a:gd name="connsiteY2196" fmla="*/ 917260 h 8604433"/>
              <a:gd name="connsiteX2197" fmla="*/ 2909621 w 7414059"/>
              <a:gd name="connsiteY2197" fmla="*/ 917260 h 8604433"/>
              <a:gd name="connsiteX2198" fmla="*/ 2932357 w 7414059"/>
              <a:gd name="connsiteY2198" fmla="*/ 959063 h 8604433"/>
              <a:gd name="connsiteX2199" fmla="*/ 2975505 w 7414059"/>
              <a:gd name="connsiteY2199" fmla="*/ 952170 h 8604433"/>
              <a:gd name="connsiteX2200" fmla="*/ 2909621 w 7414059"/>
              <a:gd name="connsiteY2200" fmla="*/ 917260 h 8604433"/>
              <a:gd name="connsiteX2201" fmla="*/ 3018368 w 7414059"/>
              <a:gd name="connsiteY2201" fmla="*/ 928052 h 8604433"/>
              <a:gd name="connsiteX2202" fmla="*/ 3035037 w 7414059"/>
              <a:gd name="connsiteY2202" fmla="*/ 950788 h 8604433"/>
              <a:gd name="connsiteX2203" fmla="*/ 3068374 w 7414059"/>
              <a:gd name="connsiteY2203" fmla="*/ 962444 h 8604433"/>
              <a:gd name="connsiteX2204" fmla="*/ 3085043 w 7414059"/>
              <a:gd name="connsiteY2204" fmla="*/ 969302 h 8604433"/>
              <a:gd name="connsiteX2205" fmla="*/ 3085043 w 7414059"/>
              <a:gd name="connsiteY2205" fmla="*/ 950769 h 8604433"/>
              <a:gd name="connsiteX2206" fmla="*/ 3060783 w 7414059"/>
              <a:gd name="connsiteY2206" fmla="*/ 921175 h 8604433"/>
              <a:gd name="connsiteX2207" fmla="*/ 3018368 w 7414059"/>
              <a:gd name="connsiteY2207" fmla="*/ 928052 h 8604433"/>
              <a:gd name="connsiteX2208" fmla="*/ 3234776 w 7414059"/>
              <a:gd name="connsiteY2208" fmla="*/ 922804 h 8604433"/>
              <a:gd name="connsiteX2209" fmla="*/ 3227918 w 7414059"/>
              <a:gd name="connsiteY2209" fmla="*/ 950903 h 8604433"/>
              <a:gd name="connsiteX2210" fmla="*/ 3227918 w 7414059"/>
              <a:gd name="connsiteY2210" fmla="*/ 961549 h 8604433"/>
              <a:gd name="connsiteX2211" fmla="*/ 3238338 w 7414059"/>
              <a:gd name="connsiteY2211" fmla="*/ 951131 h 8604433"/>
              <a:gd name="connsiteX2212" fmla="*/ 3245196 w 7414059"/>
              <a:gd name="connsiteY2212" fmla="*/ 923033 h 8604433"/>
              <a:gd name="connsiteX2213" fmla="*/ 3241643 w 7414059"/>
              <a:gd name="connsiteY2213" fmla="*/ 905354 h 8604433"/>
              <a:gd name="connsiteX2214" fmla="*/ 3234776 w 7414059"/>
              <a:gd name="connsiteY2214" fmla="*/ 922804 h 8604433"/>
              <a:gd name="connsiteX2215" fmla="*/ 3340017 w 7414059"/>
              <a:gd name="connsiteY2215" fmla="*/ 928748 h 8604433"/>
              <a:gd name="connsiteX2216" fmla="*/ 3347752 w 7414059"/>
              <a:gd name="connsiteY2216" fmla="*/ 955386 h 8604433"/>
              <a:gd name="connsiteX2217" fmla="*/ 3349933 w 7414059"/>
              <a:gd name="connsiteY2217" fmla="*/ 927605 h 8604433"/>
              <a:gd name="connsiteX2218" fmla="*/ 3346590 w 7414059"/>
              <a:gd name="connsiteY2218" fmla="*/ 905354 h 8604433"/>
              <a:gd name="connsiteX2219" fmla="*/ 3340017 w 7414059"/>
              <a:gd name="connsiteY2219" fmla="*/ 928748 h 8604433"/>
              <a:gd name="connsiteX2220" fmla="*/ 3503019 w 7414059"/>
              <a:gd name="connsiteY2220" fmla="*/ 922023 h 8604433"/>
              <a:gd name="connsiteX2221" fmla="*/ 3503267 w 7414059"/>
              <a:gd name="connsiteY2221" fmla="*/ 945121 h 8604433"/>
              <a:gd name="connsiteX2222" fmla="*/ 3494875 w 7414059"/>
              <a:gd name="connsiteY2222" fmla="*/ 962349 h 8604433"/>
              <a:gd name="connsiteX2223" fmla="*/ 3494618 w 7414059"/>
              <a:gd name="connsiteY2223" fmla="*/ 1014889 h 8604433"/>
              <a:gd name="connsiteX2224" fmla="*/ 3505019 w 7414059"/>
              <a:gd name="connsiteY2224" fmla="*/ 970359 h 8604433"/>
              <a:gd name="connsiteX2225" fmla="*/ 3513411 w 7414059"/>
              <a:gd name="connsiteY2225" fmla="*/ 953129 h 8604433"/>
              <a:gd name="connsiteX2226" fmla="*/ 3513668 w 7414059"/>
              <a:gd name="connsiteY2226" fmla="*/ 910117 h 8604433"/>
              <a:gd name="connsiteX2227" fmla="*/ 3503019 w 7414059"/>
              <a:gd name="connsiteY2227" fmla="*/ 922023 h 8604433"/>
              <a:gd name="connsiteX2228" fmla="*/ 3689880 w 7414059"/>
              <a:gd name="connsiteY2228" fmla="*/ 938692 h 8604433"/>
              <a:gd name="connsiteX2229" fmla="*/ 3688071 w 7414059"/>
              <a:gd name="connsiteY2229" fmla="*/ 973388 h 8604433"/>
              <a:gd name="connsiteX2230" fmla="*/ 3699405 w 7414059"/>
              <a:gd name="connsiteY2230" fmla="*/ 948217 h 8604433"/>
              <a:gd name="connsiteX2231" fmla="*/ 3701215 w 7414059"/>
              <a:gd name="connsiteY2231" fmla="*/ 913517 h 8604433"/>
              <a:gd name="connsiteX2232" fmla="*/ 3689880 w 7414059"/>
              <a:gd name="connsiteY2232" fmla="*/ 938692 h 8604433"/>
              <a:gd name="connsiteX2233" fmla="*/ 3847795 w 7414059"/>
              <a:gd name="connsiteY2233" fmla="*/ 925195 h 8604433"/>
              <a:gd name="connsiteX2234" fmla="*/ 3853548 w 7414059"/>
              <a:gd name="connsiteY2234" fmla="*/ 930957 h 8604433"/>
              <a:gd name="connsiteX2235" fmla="*/ 3852796 w 7414059"/>
              <a:gd name="connsiteY2235" fmla="*/ 912698 h 8604433"/>
              <a:gd name="connsiteX2236" fmla="*/ 3847795 w 7414059"/>
              <a:gd name="connsiteY2236" fmla="*/ 925195 h 8604433"/>
              <a:gd name="connsiteX2237" fmla="*/ 3932768 w 7414059"/>
              <a:gd name="connsiteY2237" fmla="*/ 939254 h 8604433"/>
              <a:gd name="connsiteX2238" fmla="*/ 3942293 w 7414059"/>
              <a:gd name="connsiteY2238" fmla="*/ 962501 h 8604433"/>
              <a:gd name="connsiteX2239" fmla="*/ 3951818 w 7414059"/>
              <a:gd name="connsiteY2239" fmla="*/ 933367 h 8604433"/>
              <a:gd name="connsiteX2240" fmla="*/ 3942293 w 7414059"/>
              <a:gd name="connsiteY2240" fmla="*/ 910117 h 8604433"/>
              <a:gd name="connsiteX2241" fmla="*/ 3932768 w 7414059"/>
              <a:gd name="connsiteY2241" fmla="*/ 939254 h 8604433"/>
              <a:gd name="connsiteX2242" fmla="*/ 1814322 w 7414059"/>
              <a:gd name="connsiteY2242" fmla="*/ 979170 h 8604433"/>
              <a:gd name="connsiteX2243" fmla="*/ 1791757 w 7414059"/>
              <a:gd name="connsiteY2243" fmla="*/ 1052989 h 8604433"/>
              <a:gd name="connsiteX2244" fmla="*/ 1796510 w 7414059"/>
              <a:gd name="connsiteY2244" fmla="*/ 1057751 h 8604433"/>
              <a:gd name="connsiteX2245" fmla="*/ 1838268 w 7414059"/>
              <a:gd name="connsiteY2245" fmla="*/ 919642 h 8604433"/>
              <a:gd name="connsiteX2246" fmla="*/ 1814322 w 7414059"/>
              <a:gd name="connsiteY2246" fmla="*/ 979170 h 8604433"/>
              <a:gd name="connsiteX2247" fmla="*/ 2689241 w 7414059"/>
              <a:gd name="connsiteY2247" fmla="*/ 929995 h 8604433"/>
              <a:gd name="connsiteX2248" fmla="*/ 2729236 w 7414059"/>
              <a:gd name="connsiteY2248" fmla="*/ 960806 h 8604433"/>
              <a:gd name="connsiteX2249" fmla="*/ 2759202 w 7414059"/>
              <a:gd name="connsiteY2249" fmla="*/ 966387 h 8604433"/>
              <a:gd name="connsiteX2250" fmla="*/ 2763908 w 7414059"/>
              <a:gd name="connsiteY2250" fmla="*/ 948398 h 8604433"/>
              <a:gd name="connsiteX2251" fmla="*/ 2689241 w 7414059"/>
              <a:gd name="connsiteY2251" fmla="*/ 929995 h 8604433"/>
              <a:gd name="connsiteX2252" fmla="*/ 4181170 w 7414059"/>
              <a:gd name="connsiteY2252" fmla="*/ 934720 h 8604433"/>
              <a:gd name="connsiteX2253" fmla="*/ 4186923 w 7414059"/>
              <a:gd name="connsiteY2253" fmla="*/ 940482 h 8604433"/>
              <a:gd name="connsiteX2254" fmla="*/ 4186171 w 7414059"/>
              <a:gd name="connsiteY2254" fmla="*/ 922223 h 8604433"/>
              <a:gd name="connsiteX2255" fmla="*/ 4181170 w 7414059"/>
              <a:gd name="connsiteY2255" fmla="*/ 934720 h 8604433"/>
              <a:gd name="connsiteX2256" fmla="*/ 2794826 w 7414059"/>
              <a:gd name="connsiteY2256" fmla="*/ 946121 h 8604433"/>
              <a:gd name="connsiteX2257" fmla="*/ 2833116 w 7414059"/>
              <a:gd name="connsiteY2257" fmla="*/ 979551 h 8604433"/>
              <a:gd name="connsiteX2258" fmla="*/ 2833602 w 7414059"/>
              <a:gd name="connsiteY2258" fmla="*/ 941482 h 8604433"/>
              <a:gd name="connsiteX2259" fmla="*/ 2800502 w 7414059"/>
              <a:gd name="connsiteY2259" fmla="*/ 931319 h 8604433"/>
              <a:gd name="connsiteX2260" fmla="*/ 2794826 w 7414059"/>
              <a:gd name="connsiteY2260" fmla="*/ 946121 h 8604433"/>
              <a:gd name="connsiteX2261" fmla="*/ 3274419 w 7414059"/>
              <a:gd name="connsiteY2261" fmla="*/ 943797 h 8604433"/>
              <a:gd name="connsiteX2262" fmla="*/ 3274667 w 7414059"/>
              <a:gd name="connsiteY2262" fmla="*/ 973693 h 8604433"/>
              <a:gd name="connsiteX2263" fmla="*/ 3266275 w 7414059"/>
              <a:gd name="connsiteY2263" fmla="*/ 990924 h 8604433"/>
              <a:gd name="connsiteX2264" fmla="*/ 3271895 w 7414059"/>
              <a:gd name="connsiteY2264" fmla="*/ 1033939 h 8604433"/>
              <a:gd name="connsiteX2265" fmla="*/ 3287287 w 7414059"/>
              <a:gd name="connsiteY2265" fmla="*/ 1033939 h 8604433"/>
              <a:gd name="connsiteX2266" fmla="*/ 3282734 w 7414059"/>
              <a:gd name="connsiteY2266" fmla="*/ 1010126 h 8604433"/>
              <a:gd name="connsiteX2267" fmla="*/ 3285373 w 7414059"/>
              <a:gd name="connsiteY2267" fmla="*/ 986314 h 8604433"/>
              <a:gd name="connsiteX2268" fmla="*/ 3290183 w 7414059"/>
              <a:gd name="connsiteY2268" fmla="*/ 939720 h 8604433"/>
              <a:gd name="connsiteX2269" fmla="*/ 3275543 w 7414059"/>
              <a:gd name="connsiteY2269" fmla="*/ 925080 h 8604433"/>
              <a:gd name="connsiteX2270" fmla="*/ 3274419 w 7414059"/>
              <a:gd name="connsiteY2270" fmla="*/ 943797 h 8604433"/>
              <a:gd name="connsiteX2271" fmla="*/ 3595240 w 7414059"/>
              <a:gd name="connsiteY2271" fmla="*/ 945426 h 8604433"/>
              <a:gd name="connsiteX2272" fmla="*/ 3588744 w 7414059"/>
              <a:gd name="connsiteY2272" fmla="*/ 962501 h 8604433"/>
              <a:gd name="connsiteX2273" fmla="*/ 3600574 w 7414059"/>
              <a:gd name="connsiteY2273" fmla="*/ 950760 h 8604433"/>
              <a:gd name="connsiteX2274" fmla="*/ 3607080 w 7414059"/>
              <a:gd name="connsiteY2274" fmla="*/ 933681 h 8604433"/>
              <a:gd name="connsiteX2275" fmla="*/ 3595240 w 7414059"/>
              <a:gd name="connsiteY2275" fmla="*/ 945426 h 8604433"/>
              <a:gd name="connsiteX2276" fmla="*/ 3789893 w 7414059"/>
              <a:gd name="connsiteY2276" fmla="*/ 949922 h 8604433"/>
              <a:gd name="connsiteX2277" fmla="*/ 3778453 w 7414059"/>
              <a:gd name="connsiteY2277" fmla="*/ 1002297 h 8604433"/>
              <a:gd name="connsiteX2278" fmla="*/ 3767023 w 7414059"/>
              <a:gd name="connsiteY2278" fmla="*/ 1033929 h 8604433"/>
              <a:gd name="connsiteX2279" fmla="*/ 3778453 w 7414059"/>
              <a:gd name="connsiteY2279" fmla="*/ 1045359 h 8604433"/>
              <a:gd name="connsiteX2280" fmla="*/ 3789893 w 7414059"/>
              <a:gd name="connsiteY2280" fmla="*/ 1056799 h 8604433"/>
              <a:gd name="connsiteX2281" fmla="*/ 3791017 w 7414059"/>
              <a:gd name="connsiteY2281" fmla="*/ 1033463 h 8604433"/>
              <a:gd name="connsiteX2282" fmla="*/ 3790769 w 7414059"/>
              <a:gd name="connsiteY2282" fmla="*/ 998934 h 8604433"/>
              <a:gd name="connsiteX2283" fmla="*/ 3799161 w 7414059"/>
              <a:gd name="connsiteY2283" fmla="*/ 981704 h 8604433"/>
              <a:gd name="connsiteX2284" fmla="*/ 3799418 w 7414059"/>
              <a:gd name="connsiteY2284" fmla="*/ 929167 h 8604433"/>
              <a:gd name="connsiteX2285" fmla="*/ 3789893 w 7414059"/>
              <a:gd name="connsiteY2285" fmla="*/ 949922 h 8604433"/>
              <a:gd name="connsiteX2286" fmla="*/ 4286698 w 7414059"/>
              <a:gd name="connsiteY2286" fmla="*/ 948217 h 8604433"/>
              <a:gd name="connsiteX2287" fmla="*/ 4291498 w 7414059"/>
              <a:gd name="connsiteY2287" fmla="*/ 960120 h 8604433"/>
              <a:gd name="connsiteX2288" fmla="*/ 4291498 w 7414059"/>
              <a:gd name="connsiteY2288" fmla="*/ 936310 h 8604433"/>
              <a:gd name="connsiteX2289" fmla="*/ 4286698 w 7414059"/>
              <a:gd name="connsiteY2289" fmla="*/ 948217 h 8604433"/>
              <a:gd name="connsiteX2290" fmla="*/ 3377098 w 7414059"/>
              <a:gd name="connsiteY2290" fmla="*/ 959501 h 8604433"/>
              <a:gd name="connsiteX2291" fmla="*/ 3390405 w 7414059"/>
              <a:gd name="connsiteY2291" fmla="*/ 995839 h 8604433"/>
              <a:gd name="connsiteX2292" fmla="*/ 3390929 w 7414059"/>
              <a:gd name="connsiteY2292" fmla="*/ 944121 h 8604433"/>
              <a:gd name="connsiteX2293" fmla="*/ 3377098 w 7414059"/>
              <a:gd name="connsiteY2293" fmla="*/ 959501 h 8604433"/>
              <a:gd name="connsiteX2294" fmla="*/ 3543672 w 7414059"/>
              <a:gd name="connsiteY2294" fmla="*/ 972541 h 8604433"/>
              <a:gd name="connsiteX2295" fmla="*/ 3526736 w 7414059"/>
              <a:gd name="connsiteY2295" fmla="*/ 1071096 h 8604433"/>
              <a:gd name="connsiteX2296" fmla="*/ 3558102 w 7414059"/>
              <a:gd name="connsiteY2296" fmla="*/ 944292 h 8604433"/>
              <a:gd name="connsiteX2297" fmla="*/ 3543672 w 7414059"/>
              <a:gd name="connsiteY2297" fmla="*/ 972541 h 8604433"/>
              <a:gd name="connsiteX2298" fmla="*/ 3730638 w 7414059"/>
              <a:gd name="connsiteY2298" fmla="*/ 955358 h 8604433"/>
              <a:gd name="connsiteX2299" fmla="*/ 3743058 w 7414059"/>
              <a:gd name="connsiteY2299" fmla="*/ 995839 h 8604433"/>
              <a:gd name="connsiteX2300" fmla="*/ 3751793 w 7414059"/>
              <a:gd name="connsiteY2300" fmla="*/ 967264 h 8604433"/>
              <a:gd name="connsiteX2301" fmla="*/ 3730638 w 7414059"/>
              <a:gd name="connsiteY2301" fmla="*/ 955358 h 8604433"/>
              <a:gd name="connsiteX2302" fmla="*/ 3881085 w 7414059"/>
              <a:gd name="connsiteY2302" fmla="*/ 960568 h 8604433"/>
              <a:gd name="connsiteX2303" fmla="*/ 3879237 w 7414059"/>
              <a:gd name="connsiteY2303" fmla="*/ 993105 h 8604433"/>
              <a:gd name="connsiteX2304" fmla="*/ 3892477 w 7414059"/>
              <a:gd name="connsiteY2304" fmla="*/ 960987 h 8604433"/>
              <a:gd name="connsiteX2305" fmla="*/ 3888848 w 7414059"/>
              <a:gd name="connsiteY2305" fmla="*/ 933929 h 8604433"/>
              <a:gd name="connsiteX2306" fmla="*/ 3881085 w 7414059"/>
              <a:gd name="connsiteY2306" fmla="*/ 960568 h 8604433"/>
              <a:gd name="connsiteX2307" fmla="*/ 4025456 w 7414059"/>
              <a:gd name="connsiteY2307" fmla="*/ 963692 h 8604433"/>
              <a:gd name="connsiteX2308" fmla="*/ 4028132 w 7414059"/>
              <a:gd name="connsiteY2308" fmla="*/ 1005230 h 8604433"/>
              <a:gd name="connsiteX2309" fmla="*/ 4036047 w 7414059"/>
              <a:gd name="connsiteY2309" fmla="*/ 1019385 h 8604433"/>
              <a:gd name="connsiteX2310" fmla="*/ 4042420 w 7414059"/>
              <a:gd name="connsiteY2310" fmla="*/ 994010 h 8604433"/>
              <a:gd name="connsiteX2311" fmla="*/ 4039743 w 7414059"/>
              <a:gd name="connsiteY2311" fmla="*/ 952484 h 8604433"/>
              <a:gd name="connsiteX2312" fmla="*/ 4030695 w 7414059"/>
              <a:gd name="connsiteY2312" fmla="*/ 936310 h 8604433"/>
              <a:gd name="connsiteX2313" fmla="*/ 4025456 w 7414059"/>
              <a:gd name="connsiteY2313" fmla="*/ 963692 h 8604433"/>
              <a:gd name="connsiteX2314" fmla="*/ 4080548 w 7414059"/>
              <a:gd name="connsiteY2314" fmla="*/ 966607 h 8604433"/>
              <a:gd name="connsiteX2315" fmla="*/ 4098522 w 7414059"/>
              <a:gd name="connsiteY2315" fmla="*/ 991410 h 8604433"/>
              <a:gd name="connsiteX2316" fmla="*/ 4096074 w 7414059"/>
              <a:gd name="connsiteY2316" fmla="*/ 951017 h 8604433"/>
              <a:gd name="connsiteX2317" fmla="*/ 4087387 w 7414059"/>
              <a:gd name="connsiteY2317" fmla="*/ 935491 h 8604433"/>
              <a:gd name="connsiteX2318" fmla="*/ 4080548 w 7414059"/>
              <a:gd name="connsiteY2318" fmla="*/ 966607 h 8604433"/>
              <a:gd name="connsiteX2319" fmla="*/ 4215851 w 7414059"/>
              <a:gd name="connsiteY2319" fmla="*/ 951379 h 8604433"/>
              <a:gd name="connsiteX2320" fmla="*/ 4209593 w 7414059"/>
              <a:gd name="connsiteY2320" fmla="*/ 989476 h 8604433"/>
              <a:gd name="connsiteX2321" fmla="*/ 4210203 w 7414059"/>
              <a:gd name="connsiteY2321" fmla="*/ 1010126 h 8604433"/>
              <a:gd name="connsiteX2322" fmla="*/ 4219480 w 7414059"/>
              <a:gd name="connsiteY2322" fmla="*/ 986904 h 8604433"/>
              <a:gd name="connsiteX2323" fmla="*/ 4225738 w 7414059"/>
              <a:gd name="connsiteY2323" fmla="*/ 948807 h 8604433"/>
              <a:gd name="connsiteX2324" fmla="*/ 4222718 w 7414059"/>
              <a:gd name="connsiteY2324" fmla="*/ 933929 h 8604433"/>
              <a:gd name="connsiteX2325" fmla="*/ 4215851 w 7414059"/>
              <a:gd name="connsiteY2325" fmla="*/ 951379 h 8604433"/>
              <a:gd name="connsiteX2326" fmla="*/ 1761868 w 7414059"/>
              <a:gd name="connsiteY2326" fmla="*/ 961539 h 8604433"/>
              <a:gd name="connsiteX2327" fmla="*/ 1746961 w 7414059"/>
              <a:gd name="connsiteY2327" fmla="*/ 1011545 h 8604433"/>
              <a:gd name="connsiteX2328" fmla="*/ 1742018 w 7414059"/>
              <a:gd name="connsiteY2328" fmla="*/ 1048226 h 8604433"/>
              <a:gd name="connsiteX2329" fmla="*/ 1724149 w 7414059"/>
              <a:gd name="connsiteY2329" fmla="*/ 1112520 h 8604433"/>
              <a:gd name="connsiteX2330" fmla="*/ 1714805 w 7414059"/>
              <a:gd name="connsiteY2330" fmla="*/ 1176814 h 8604433"/>
              <a:gd name="connsiteX2331" fmla="*/ 1732693 w 7414059"/>
              <a:gd name="connsiteY2331" fmla="*/ 1136333 h 8604433"/>
              <a:gd name="connsiteX2332" fmla="*/ 1748942 w 7414059"/>
              <a:gd name="connsiteY2332" fmla="*/ 1076801 h 8604433"/>
              <a:gd name="connsiteX2333" fmla="*/ 1756572 w 7414059"/>
              <a:gd name="connsiteY2333" fmla="*/ 1043464 h 8604433"/>
              <a:gd name="connsiteX2334" fmla="*/ 1780689 w 7414059"/>
              <a:gd name="connsiteY2334" fmla="*/ 969645 h 8604433"/>
              <a:gd name="connsiteX2335" fmla="*/ 1761868 w 7414059"/>
              <a:gd name="connsiteY2335" fmla="*/ 961539 h 8604433"/>
              <a:gd name="connsiteX2336" fmla="*/ 2890285 w 7414059"/>
              <a:gd name="connsiteY2336" fmla="*/ 974141 h 8604433"/>
              <a:gd name="connsiteX2337" fmla="*/ 2925070 w 7414059"/>
              <a:gd name="connsiteY2337" fmla="*/ 1009564 h 8604433"/>
              <a:gd name="connsiteX2338" fmla="*/ 2959380 w 7414059"/>
              <a:gd name="connsiteY2338" fmla="*/ 1023899 h 8604433"/>
              <a:gd name="connsiteX2339" fmla="*/ 2965371 w 7414059"/>
              <a:gd name="connsiteY2339" fmla="*/ 1008278 h 8604433"/>
              <a:gd name="connsiteX2340" fmla="*/ 2926233 w 7414059"/>
              <a:gd name="connsiteY2340" fmla="*/ 969312 h 8604433"/>
              <a:gd name="connsiteX2341" fmla="*/ 2896010 w 7414059"/>
              <a:gd name="connsiteY2341" fmla="*/ 959244 h 8604433"/>
              <a:gd name="connsiteX2342" fmla="*/ 2890285 w 7414059"/>
              <a:gd name="connsiteY2342" fmla="*/ 974141 h 8604433"/>
              <a:gd name="connsiteX2343" fmla="*/ 3005671 w 7414059"/>
              <a:gd name="connsiteY2343" fmla="*/ 964092 h 8604433"/>
              <a:gd name="connsiteX2344" fmla="*/ 3028988 w 7414059"/>
              <a:gd name="connsiteY2344" fmla="*/ 1001163 h 8604433"/>
              <a:gd name="connsiteX2345" fmla="*/ 3058658 w 7414059"/>
              <a:gd name="connsiteY2345" fmla="*/ 1016508 h 8604433"/>
              <a:gd name="connsiteX2346" fmla="*/ 3069469 w 7414059"/>
              <a:gd name="connsiteY2346" fmla="*/ 1005497 h 8604433"/>
              <a:gd name="connsiteX2347" fmla="*/ 3080280 w 7414059"/>
              <a:gd name="connsiteY2347" fmla="*/ 994486 h 8604433"/>
              <a:gd name="connsiteX2348" fmla="*/ 3057792 w 7414059"/>
              <a:gd name="connsiteY2348" fmla="*/ 976112 h 8604433"/>
              <a:gd name="connsiteX2349" fmla="*/ 3005671 w 7414059"/>
              <a:gd name="connsiteY2349" fmla="*/ 964092 h 8604433"/>
              <a:gd name="connsiteX2350" fmla="*/ 3104274 w 7414059"/>
              <a:gd name="connsiteY2350" fmla="*/ 990524 h 8604433"/>
              <a:gd name="connsiteX2351" fmla="*/ 3097273 w 7414059"/>
              <a:gd name="connsiteY2351" fmla="*/ 1036406 h 8604433"/>
              <a:gd name="connsiteX2352" fmla="*/ 3112951 w 7414059"/>
              <a:gd name="connsiteY2352" fmla="*/ 1006783 h 8604433"/>
              <a:gd name="connsiteX2353" fmla="*/ 3104274 w 7414059"/>
              <a:gd name="connsiteY2353" fmla="*/ 990524 h 8604433"/>
              <a:gd name="connsiteX2354" fmla="*/ 3627968 w 7414059"/>
              <a:gd name="connsiteY2354" fmla="*/ 976789 h 8604433"/>
              <a:gd name="connsiteX2355" fmla="*/ 3637493 w 7414059"/>
              <a:gd name="connsiteY2355" fmla="*/ 995839 h 8604433"/>
              <a:gd name="connsiteX2356" fmla="*/ 3647018 w 7414059"/>
              <a:gd name="connsiteY2356" fmla="*/ 976789 h 8604433"/>
              <a:gd name="connsiteX2357" fmla="*/ 3637493 w 7414059"/>
              <a:gd name="connsiteY2357" fmla="*/ 957739 h 8604433"/>
              <a:gd name="connsiteX2358" fmla="*/ 3627968 w 7414059"/>
              <a:gd name="connsiteY2358" fmla="*/ 976789 h 8604433"/>
              <a:gd name="connsiteX2359" fmla="*/ 3978012 w 7414059"/>
              <a:gd name="connsiteY2359" fmla="*/ 963187 h 8604433"/>
              <a:gd name="connsiteX2360" fmla="*/ 3971154 w 7414059"/>
              <a:gd name="connsiteY2360" fmla="*/ 999811 h 8604433"/>
              <a:gd name="connsiteX2361" fmla="*/ 3971449 w 7414059"/>
              <a:gd name="connsiteY2361" fmla="*/ 1029176 h 8604433"/>
              <a:gd name="connsiteX2362" fmla="*/ 3981307 w 7414059"/>
              <a:gd name="connsiteY2362" fmla="*/ 1012231 h 8604433"/>
              <a:gd name="connsiteX2363" fmla="*/ 3978012 w 7414059"/>
              <a:gd name="connsiteY2363" fmla="*/ 963187 h 8604433"/>
              <a:gd name="connsiteX2364" fmla="*/ 2675468 w 7414059"/>
              <a:gd name="connsiteY2364" fmla="*/ 980532 h 8604433"/>
              <a:gd name="connsiteX2365" fmla="*/ 2728636 w 7414059"/>
              <a:gd name="connsiteY2365" fmla="*/ 1005364 h 8604433"/>
              <a:gd name="connsiteX2366" fmla="*/ 2736599 w 7414059"/>
              <a:gd name="connsiteY2366" fmla="*/ 973045 h 8604433"/>
              <a:gd name="connsiteX2367" fmla="*/ 2675468 w 7414059"/>
              <a:gd name="connsiteY2367" fmla="*/ 980532 h 8604433"/>
              <a:gd name="connsiteX2368" fmla="*/ 3218536 w 7414059"/>
              <a:gd name="connsiteY2368" fmla="*/ 988695 h 8604433"/>
              <a:gd name="connsiteX2369" fmla="*/ 3218688 w 7414059"/>
              <a:gd name="connsiteY2369" fmla="*/ 1010126 h 8604433"/>
              <a:gd name="connsiteX2370" fmla="*/ 3227918 w 7414059"/>
              <a:gd name="connsiteY2370" fmla="*/ 995839 h 8604433"/>
              <a:gd name="connsiteX2371" fmla="*/ 3227918 w 7414059"/>
              <a:gd name="connsiteY2371" fmla="*/ 967264 h 8604433"/>
              <a:gd name="connsiteX2372" fmla="*/ 3218536 w 7414059"/>
              <a:gd name="connsiteY2372" fmla="*/ 988695 h 8604433"/>
              <a:gd name="connsiteX2373" fmla="*/ 3323311 w 7414059"/>
              <a:gd name="connsiteY2373" fmla="*/ 998220 h 8604433"/>
              <a:gd name="connsiteX2374" fmla="*/ 3323463 w 7414059"/>
              <a:gd name="connsiteY2374" fmla="*/ 1019651 h 8604433"/>
              <a:gd name="connsiteX2375" fmla="*/ 3332693 w 7414059"/>
              <a:gd name="connsiteY2375" fmla="*/ 1005364 h 8604433"/>
              <a:gd name="connsiteX2376" fmla="*/ 3332693 w 7414059"/>
              <a:gd name="connsiteY2376" fmla="*/ 976789 h 8604433"/>
              <a:gd name="connsiteX2377" fmla="*/ 3323311 w 7414059"/>
              <a:gd name="connsiteY2377" fmla="*/ 998220 h 8604433"/>
              <a:gd name="connsiteX2378" fmla="*/ 3424723 w 7414059"/>
              <a:gd name="connsiteY2378" fmla="*/ 997601 h 8604433"/>
              <a:gd name="connsiteX2379" fmla="*/ 3438030 w 7414059"/>
              <a:gd name="connsiteY2379" fmla="*/ 1033939 h 8604433"/>
              <a:gd name="connsiteX2380" fmla="*/ 3438554 w 7414059"/>
              <a:gd name="connsiteY2380" fmla="*/ 982218 h 8604433"/>
              <a:gd name="connsiteX2381" fmla="*/ 3424723 w 7414059"/>
              <a:gd name="connsiteY2381" fmla="*/ 997601 h 8604433"/>
              <a:gd name="connsiteX2382" fmla="*/ 3580209 w 7414059"/>
              <a:gd name="connsiteY2382" fmla="*/ 988133 h 8604433"/>
              <a:gd name="connsiteX2383" fmla="*/ 3573951 w 7414059"/>
              <a:gd name="connsiteY2383" fmla="*/ 1023518 h 8604433"/>
              <a:gd name="connsiteX2384" fmla="*/ 3577704 w 7414059"/>
              <a:gd name="connsiteY2384" fmla="*/ 1040330 h 8604433"/>
              <a:gd name="connsiteX2385" fmla="*/ 3588592 w 7414059"/>
              <a:gd name="connsiteY2385" fmla="*/ 980761 h 8604433"/>
              <a:gd name="connsiteX2386" fmla="*/ 3580209 w 7414059"/>
              <a:gd name="connsiteY2386" fmla="*/ 988133 h 8604433"/>
              <a:gd name="connsiteX2387" fmla="*/ 3920928 w 7414059"/>
              <a:gd name="connsiteY2387" fmla="*/ 995839 h 8604433"/>
              <a:gd name="connsiteX2388" fmla="*/ 3914451 w 7414059"/>
              <a:gd name="connsiteY2388" fmla="*/ 1043464 h 8604433"/>
              <a:gd name="connsiteX2389" fmla="*/ 3914927 w 7414059"/>
              <a:gd name="connsiteY2389" fmla="*/ 1067276 h 8604433"/>
              <a:gd name="connsiteX2390" fmla="*/ 3924281 w 7414059"/>
              <a:gd name="connsiteY2390" fmla="*/ 1043835 h 8604433"/>
              <a:gd name="connsiteX2391" fmla="*/ 3930758 w 7414059"/>
              <a:gd name="connsiteY2391" fmla="*/ 996210 h 8604433"/>
              <a:gd name="connsiteX2392" fmla="*/ 3927872 w 7414059"/>
              <a:gd name="connsiteY2392" fmla="*/ 972026 h 8604433"/>
              <a:gd name="connsiteX2393" fmla="*/ 3920928 w 7414059"/>
              <a:gd name="connsiteY2393" fmla="*/ 995839 h 8604433"/>
              <a:gd name="connsiteX2394" fmla="*/ 4167721 w 7414059"/>
              <a:gd name="connsiteY2394" fmla="*/ 983142 h 8604433"/>
              <a:gd name="connsiteX2395" fmla="*/ 4162187 w 7414059"/>
              <a:gd name="connsiteY2395" fmla="*/ 1014098 h 8604433"/>
              <a:gd name="connsiteX2396" fmla="*/ 4163006 w 7414059"/>
              <a:gd name="connsiteY2396" fmla="*/ 1038701 h 8604433"/>
              <a:gd name="connsiteX2397" fmla="*/ 4171398 w 7414059"/>
              <a:gd name="connsiteY2397" fmla="*/ 1010603 h 8604433"/>
              <a:gd name="connsiteX2398" fmla="*/ 4167721 w 7414059"/>
              <a:gd name="connsiteY2398" fmla="*/ 983142 h 8604433"/>
              <a:gd name="connsiteX2399" fmla="*/ 2780243 w 7414059"/>
              <a:gd name="connsiteY2399" fmla="*/ 1000039 h 8604433"/>
              <a:gd name="connsiteX2400" fmla="*/ 2820724 w 7414059"/>
              <a:gd name="connsiteY2400" fmla="*/ 1028043 h 8604433"/>
              <a:gd name="connsiteX2401" fmla="*/ 2846918 w 7414059"/>
              <a:gd name="connsiteY2401" fmla="*/ 1034301 h 8604433"/>
              <a:gd name="connsiteX2402" fmla="*/ 2846918 w 7414059"/>
              <a:gd name="connsiteY2402" fmla="*/ 1016184 h 8604433"/>
              <a:gd name="connsiteX2403" fmla="*/ 2825487 w 7414059"/>
              <a:gd name="connsiteY2403" fmla="*/ 992315 h 8604433"/>
              <a:gd name="connsiteX2404" fmla="*/ 2780243 w 7414059"/>
              <a:gd name="connsiteY2404" fmla="*/ 1000039 h 8604433"/>
              <a:gd name="connsiteX2405" fmla="*/ 3153404 w 7414059"/>
              <a:gd name="connsiteY2405" fmla="*/ 1002192 h 8604433"/>
              <a:gd name="connsiteX2406" fmla="*/ 3180293 w 7414059"/>
              <a:gd name="connsiteY2406" fmla="*/ 1006154 h 8604433"/>
              <a:gd name="connsiteX2407" fmla="*/ 3165310 w 7414059"/>
              <a:gd name="connsiteY2407" fmla="*/ 986314 h 8604433"/>
              <a:gd name="connsiteX2408" fmla="*/ 3153404 w 7414059"/>
              <a:gd name="connsiteY2408" fmla="*/ 1002192 h 8604433"/>
              <a:gd name="connsiteX2409" fmla="*/ 3677098 w 7414059"/>
              <a:gd name="connsiteY2409" fmla="*/ 1005364 h 8604433"/>
              <a:gd name="connsiteX2410" fmla="*/ 3681898 w 7414059"/>
              <a:gd name="connsiteY2410" fmla="*/ 1017270 h 8604433"/>
              <a:gd name="connsiteX2411" fmla="*/ 3681898 w 7414059"/>
              <a:gd name="connsiteY2411" fmla="*/ 993458 h 8604433"/>
              <a:gd name="connsiteX2412" fmla="*/ 3677098 w 7414059"/>
              <a:gd name="connsiteY2412" fmla="*/ 1005364 h 8604433"/>
              <a:gd name="connsiteX2413" fmla="*/ 4310187 w 7414059"/>
              <a:gd name="connsiteY2413" fmla="*/ 1000973 h 8604433"/>
              <a:gd name="connsiteX2414" fmla="*/ 4305100 w 7414059"/>
              <a:gd name="connsiteY2414" fmla="*/ 1037101 h 8604433"/>
              <a:gd name="connsiteX2415" fmla="*/ 4305957 w 7414059"/>
              <a:gd name="connsiteY2415" fmla="*/ 1057751 h 8604433"/>
              <a:gd name="connsiteX2416" fmla="*/ 4315168 w 7414059"/>
              <a:gd name="connsiteY2416" fmla="*/ 1025747 h 8604433"/>
              <a:gd name="connsiteX2417" fmla="*/ 4310187 w 7414059"/>
              <a:gd name="connsiteY2417" fmla="*/ 1000973 h 8604433"/>
              <a:gd name="connsiteX2418" fmla="*/ 1692945 w 7414059"/>
              <a:gd name="connsiteY2418" fmla="*/ 1002983 h 8604433"/>
              <a:gd name="connsiteX2419" fmla="*/ 1690116 w 7414059"/>
              <a:gd name="connsiteY2419" fmla="*/ 1019651 h 8604433"/>
              <a:gd name="connsiteX2420" fmla="*/ 1676952 w 7414059"/>
              <a:gd name="connsiteY2420" fmla="*/ 1050608 h 8604433"/>
              <a:gd name="connsiteX2421" fmla="*/ 1673838 w 7414059"/>
              <a:gd name="connsiteY2421" fmla="*/ 1072039 h 8604433"/>
              <a:gd name="connsiteX2422" fmla="*/ 1700965 w 7414059"/>
              <a:gd name="connsiteY2422" fmla="*/ 1030462 h 8604433"/>
              <a:gd name="connsiteX2423" fmla="*/ 1706566 w 7414059"/>
              <a:gd name="connsiteY2423" fmla="*/ 1006526 h 8604433"/>
              <a:gd name="connsiteX2424" fmla="*/ 1717253 w 7414059"/>
              <a:gd name="connsiteY2424" fmla="*/ 995839 h 8604433"/>
              <a:gd name="connsiteX2425" fmla="*/ 1705823 w 7414059"/>
              <a:gd name="connsiteY2425" fmla="*/ 995839 h 8604433"/>
              <a:gd name="connsiteX2426" fmla="*/ 1692945 w 7414059"/>
              <a:gd name="connsiteY2426" fmla="*/ 1002983 h 8604433"/>
              <a:gd name="connsiteX2427" fmla="*/ 3828745 w 7414059"/>
              <a:gd name="connsiteY2427" fmla="*/ 1010917 h 8604433"/>
              <a:gd name="connsiteX2428" fmla="*/ 3834498 w 7414059"/>
              <a:gd name="connsiteY2428" fmla="*/ 1016679 h 8604433"/>
              <a:gd name="connsiteX2429" fmla="*/ 3833746 w 7414059"/>
              <a:gd name="connsiteY2429" fmla="*/ 998420 h 8604433"/>
              <a:gd name="connsiteX2430" fmla="*/ 3828745 w 7414059"/>
              <a:gd name="connsiteY2430" fmla="*/ 1010917 h 8604433"/>
              <a:gd name="connsiteX2431" fmla="*/ 2665943 w 7414059"/>
              <a:gd name="connsiteY2431" fmla="*/ 1022194 h 8604433"/>
              <a:gd name="connsiteX2432" fmla="*/ 2687374 w 7414059"/>
              <a:gd name="connsiteY2432" fmla="*/ 1046988 h 8604433"/>
              <a:gd name="connsiteX2433" fmla="*/ 2742143 w 7414059"/>
              <a:gd name="connsiteY2433" fmla="*/ 1033939 h 8604433"/>
              <a:gd name="connsiteX2434" fmla="*/ 2725474 w 7414059"/>
              <a:gd name="connsiteY2434" fmla="*/ 1014755 h 8604433"/>
              <a:gd name="connsiteX2435" fmla="*/ 2687374 w 7414059"/>
              <a:gd name="connsiteY2435" fmla="*/ 1008888 h 8604433"/>
              <a:gd name="connsiteX2436" fmla="*/ 2665943 w 7414059"/>
              <a:gd name="connsiteY2436" fmla="*/ 1003144 h 8604433"/>
              <a:gd name="connsiteX2437" fmla="*/ 2665943 w 7414059"/>
              <a:gd name="connsiteY2437" fmla="*/ 1022194 h 8604433"/>
              <a:gd name="connsiteX2438" fmla="*/ 2989793 w 7414059"/>
              <a:gd name="connsiteY2438" fmla="*/ 1018556 h 8604433"/>
              <a:gd name="connsiteX2439" fmla="*/ 3046610 w 7414059"/>
              <a:gd name="connsiteY2439" fmla="*/ 1062514 h 8604433"/>
              <a:gd name="connsiteX2440" fmla="*/ 3032208 w 7414059"/>
              <a:gd name="connsiteY2440" fmla="*/ 1016422 h 8604433"/>
              <a:gd name="connsiteX2441" fmla="*/ 2989793 w 7414059"/>
              <a:gd name="connsiteY2441" fmla="*/ 1018556 h 8604433"/>
              <a:gd name="connsiteX2442" fmla="*/ 3361268 w 7414059"/>
              <a:gd name="connsiteY2442" fmla="*/ 1029176 h 8604433"/>
              <a:gd name="connsiteX2443" fmla="*/ 3369774 w 7414059"/>
              <a:gd name="connsiteY2443" fmla="*/ 1052989 h 8604433"/>
              <a:gd name="connsiteX2444" fmla="*/ 3384547 w 7414059"/>
              <a:gd name="connsiteY2444" fmla="*/ 1014032 h 8604433"/>
              <a:gd name="connsiteX2445" fmla="*/ 3361268 w 7414059"/>
              <a:gd name="connsiteY2445" fmla="*/ 1029176 h 8604433"/>
              <a:gd name="connsiteX2446" fmla="*/ 3614128 w 7414059"/>
              <a:gd name="connsiteY2446" fmla="*/ 1039673 h 8604433"/>
              <a:gd name="connsiteX2447" fmla="*/ 3621939 w 7414059"/>
              <a:gd name="connsiteY2447" fmla="*/ 1080773 h 8604433"/>
              <a:gd name="connsiteX2448" fmla="*/ 3629463 w 7414059"/>
              <a:gd name="connsiteY2448" fmla="*/ 1005364 h 8604433"/>
              <a:gd name="connsiteX2449" fmla="*/ 3614128 w 7414059"/>
              <a:gd name="connsiteY2449" fmla="*/ 1039673 h 8604433"/>
              <a:gd name="connsiteX2450" fmla="*/ 3713693 w 7414059"/>
              <a:gd name="connsiteY2450" fmla="*/ 1028614 h 8604433"/>
              <a:gd name="connsiteX2451" fmla="*/ 3722132 w 7414059"/>
              <a:gd name="connsiteY2451" fmla="*/ 1057085 h 8604433"/>
              <a:gd name="connsiteX2452" fmla="*/ 3736486 w 7414059"/>
              <a:gd name="connsiteY2452" fmla="*/ 1013231 h 8604433"/>
              <a:gd name="connsiteX2453" fmla="*/ 3713693 w 7414059"/>
              <a:gd name="connsiteY2453" fmla="*/ 1028614 h 8604433"/>
              <a:gd name="connsiteX2454" fmla="*/ 3862902 w 7414059"/>
              <a:gd name="connsiteY2454" fmla="*/ 1026071 h 8604433"/>
              <a:gd name="connsiteX2455" fmla="*/ 3876666 w 7414059"/>
              <a:gd name="connsiteY2455" fmla="*/ 1051627 h 8604433"/>
              <a:gd name="connsiteX2456" fmla="*/ 3876732 w 7414059"/>
              <a:gd name="connsiteY2456" fmla="*/ 1005364 h 8604433"/>
              <a:gd name="connsiteX2457" fmla="*/ 3862902 w 7414059"/>
              <a:gd name="connsiteY2457" fmla="*/ 1026071 h 8604433"/>
              <a:gd name="connsiteX2458" fmla="*/ 2879865 w 7414059"/>
              <a:gd name="connsiteY2458" fmla="*/ 1025052 h 8604433"/>
              <a:gd name="connsiteX2459" fmla="*/ 2916460 w 7414059"/>
              <a:gd name="connsiteY2459" fmla="*/ 1057570 h 8604433"/>
              <a:gd name="connsiteX2460" fmla="*/ 2951693 w 7414059"/>
              <a:gd name="connsiteY2460" fmla="*/ 1072296 h 8604433"/>
              <a:gd name="connsiteX2461" fmla="*/ 2951693 w 7414059"/>
              <a:gd name="connsiteY2461" fmla="*/ 1052884 h 8604433"/>
              <a:gd name="connsiteX2462" fmla="*/ 2879865 w 7414059"/>
              <a:gd name="connsiteY2462" fmla="*/ 1025052 h 8604433"/>
              <a:gd name="connsiteX2463" fmla="*/ 3205544 w 7414059"/>
              <a:gd name="connsiteY2463" fmla="*/ 1028871 h 8604433"/>
              <a:gd name="connsiteX2464" fmla="*/ 3209287 w 7414059"/>
              <a:gd name="connsiteY2464" fmla="*/ 1048483 h 8604433"/>
              <a:gd name="connsiteX2465" fmla="*/ 3218393 w 7414059"/>
              <a:gd name="connsiteY2465" fmla="*/ 1034501 h 8604433"/>
              <a:gd name="connsiteX2466" fmla="*/ 3205544 w 7414059"/>
              <a:gd name="connsiteY2466" fmla="*/ 1028871 h 8604433"/>
              <a:gd name="connsiteX2467" fmla="*/ 4001824 w 7414059"/>
              <a:gd name="connsiteY2467" fmla="*/ 1086803 h 8604433"/>
              <a:gd name="connsiteX2468" fmla="*/ 3990604 w 7414059"/>
              <a:gd name="connsiteY2468" fmla="*/ 1157326 h 8604433"/>
              <a:gd name="connsiteX2469" fmla="*/ 4017302 w 7414059"/>
              <a:gd name="connsiteY2469" fmla="*/ 1217076 h 8604433"/>
              <a:gd name="connsiteX2470" fmla="*/ 4044010 w 7414059"/>
              <a:gd name="connsiteY2470" fmla="*/ 1276826 h 8604433"/>
              <a:gd name="connsiteX2471" fmla="*/ 4050706 w 7414059"/>
              <a:gd name="connsiteY2471" fmla="*/ 1241241 h 8604433"/>
              <a:gd name="connsiteX2472" fmla="*/ 4024570 w 7414059"/>
              <a:gd name="connsiteY2472" fmla="*/ 1155954 h 8604433"/>
              <a:gd name="connsiteX2473" fmla="*/ 4020112 w 7414059"/>
              <a:gd name="connsiteY2473" fmla="*/ 1081564 h 8604433"/>
              <a:gd name="connsiteX2474" fmla="*/ 4020531 w 7414059"/>
              <a:gd name="connsiteY2474" fmla="*/ 1020909 h 8604433"/>
              <a:gd name="connsiteX2475" fmla="*/ 4001824 w 7414059"/>
              <a:gd name="connsiteY2475" fmla="*/ 1086803 h 8604433"/>
              <a:gd name="connsiteX2476" fmla="*/ 4062765 w 7414059"/>
              <a:gd name="connsiteY2476" fmla="*/ 1035691 h 8604433"/>
              <a:gd name="connsiteX2477" fmla="*/ 4065508 w 7414059"/>
              <a:gd name="connsiteY2477" fmla="*/ 1114520 h 8604433"/>
              <a:gd name="connsiteX2478" fmla="*/ 4078110 w 7414059"/>
              <a:gd name="connsiteY2478" fmla="*/ 1023071 h 8604433"/>
              <a:gd name="connsiteX2479" fmla="*/ 4062765 w 7414059"/>
              <a:gd name="connsiteY2479" fmla="*/ 1035691 h 8604433"/>
              <a:gd name="connsiteX2480" fmla="*/ 2770718 w 7414059"/>
              <a:gd name="connsiteY2480" fmla="*/ 1042168 h 8604433"/>
              <a:gd name="connsiteX2481" fmla="*/ 2792149 w 7414059"/>
              <a:gd name="connsiteY2481" fmla="*/ 1066038 h 8604433"/>
              <a:gd name="connsiteX2482" fmla="*/ 2837393 w 7414059"/>
              <a:gd name="connsiteY2482" fmla="*/ 1058313 h 8604433"/>
              <a:gd name="connsiteX2483" fmla="*/ 2796912 w 7414059"/>
              <a:gd name="connsiteY2483" fmla="*/ 1030310 h 8604433"/>
              <a:gd name="connsiteX2484" fmla="*/ 2770718 w 7414059"/>
              <a:gd name="connsiteY2484" fmla="*/ 1024052 h 8604433"/>
              <a:gd name="connsiteX2485" fmla="*/ 2770718 w 7414059"/>
              <a:gd name="connsiteY2485" fmla="*/ 1042168 h 8604433"/>
              <a:gd name="connsiteX2486" fmla="*/ 3136716 w 7414059"/>
              <a:gd name="connsiteY2486" fmla="*/ 1037130 h 8604433"/>
              <a:gd name="connsiteX2487" fmla="*/ 3142793 w 7414059"/>
              <a:gd name="connsiteY2487" fmla="*/ 1068000 h 8604433"/>
              <a:gd name="connsiteX2488" fmla="*/ 3155052 w 7414059"/>
              <a:gd name="connsiteY2488" fmla="*/ 1082764 h 8604433"/>
              <a:gd name="connsiteX2489" fmla="*/ 3163948 w 7414059"/>
              <a:gd name="connsiteY2489" fmla="*/ 1066876 h 8604433"/>
              <a:gd name="connsiteX2490" fmla="*/ 3172844 w 7414059"/>
              <a:gd name="connsiteY2490" fmla="*/ 1050979 h 8604433"/>
              <a:gd name="connsiteX2491" fmla="*/ 3157861 w 7414059"/>
              <a:gd name="connsiteY2491" fmla="*/ 1036006 h 8604433"/>
              <a:gd name="connsiteX2492" fmla="*/ 3142888 w 7414059"/>
              <a:gd name="connsiteY2492" fmla="*/ 1021032 h 8604433"/>
              <a:gd name="connsiteX2493" fmla="*/ 3136716 w 7414059"/>
              <a:gd name="connsiteY2493" fmla="*/ 1037130 h 8604433"/>
              <a:gd name="connsiteX2494" fmla="*/ 3310757 w 7414059"/>
              <a:gd name="connsiteY2494" fmla="*/ 1037682 h 8604433"/>
              <a:gd name="connsiteX2495" fmla="*/ 3308652 w 7414059"/>
              <a:gd name="connsiteY2495" fmla="*/ 1060704 h 8604433"/>
              <a:gd name="connsiteX2496" fmla="*/ 3321349 w 7414059"/>
              <a:gd name="connsiteY2496" fmla="*/ 1037063 h 8604433"/>
              <a:gd name="connsiteX2497" fmla="*/ 3317843 w 7414059"/>
              <a:gd name="connsiteY2497" fmla="*/ 1019651 h 8604433"/>
              <a:gd name="connsiteX2498" fmla="*/ 3310757 w 7414059"/>
              <a:gd name="connsiteY2498" fmla="*/ 1037682 h 8604433"/>
              <a:gd name="connsiteX2499" fmla="*/ 3469719 w 7414059"/>
              <a:gd name="connsiteY2499" fmla="*/ 1038101 h 8604433"/>
              <a:gd name="connsiteX2500" fmla="*/ 3485026 w 7414059"/>
              <a:gd name="connsiteY2500" fmla="*/ 1076839 h 8604433"/>
              <a:gd name="connsiteX2501" fmla="*/ 3494618 w 7414059"/>
              <a:gd name="connsiteY2501" fmla="*/ 1052989 h 8604433"/>
              <a:gd name="connsiteX2502" fmla="*/ 3469719 w 7414059"/>
              <a:gd name="connsiteY2502" fmla="*/ 1038101 h 8604433"/>
              <a:gd name="connsiteX2503" fmla="*/ 4194391 w 7414059"/>
              <a:gd name="connsiteY2503" fmla="*/ 1044464 h 8604433"/>
              <a:gd name="connsiteX2504" fmla="*/ 4200268 w 7414059"/>
              <a:gd name="connsiteY2504" fmla="*/ 1108234 h 8604433"/>
              <a:gd name="connsiteX2505" fmla="*/ 4212517 w 7414059"/>
              <a:gd name="connsiteY2505" fmla="*/ 1151963 h 8604433"/>
              <a:gd name="connsiteX2506" fmla="*/ 4221175 w 7414059"/>
              <a:gd name="connsiteY2506" fmla="*/ 1125979 h 8604433"/>
              <a:gd name="connsiteX2507" fmla="*/ 4208040 w 7414059"/>
              <a:gd name="connsiteY2507" fmla="*/ 1077392 h 8604433"/>
              <a:gd name="connsiteX2508" fmla="*/ 4203973 w 7414059"/>
              <a:gd name="connsiteY2508" fmla="*/ 1054179 h 8604433"/>
              <a:gd name="connsiteX2509" fmla="*/ 4194391 w 7414059"/>
              <a:gd name="connsiteY2509" fmla="*/ 1044464 h 8604433"/>
              <a:gd name="connsiteX2510" fmla="*/ 1620374 w 7414059"/>
              <a:gd name="connsiteY2510" fmla="*/ 1050369 h 8604433"/>
              <a:gd name="connsiteX2511" fmla="*/ 1594371 w 7414059"/>
              <a:gd name="connsiteY2511" fmla="*/ 1089308 h 8604433"/>
              <a:gd name="connsiteX2512" fmla="*/ 1587951 w 7414059"/>
              <a:gd name="connsiteY2512" fmla="*/ 1111339 h 8604433"/>
              <a:gd name="connsiteX2513" fmla="*/ 1607153 w 7414059"/>
              <a:gd name="connsiteY2513" fmla="*/ 1099347 h 8604433"/>
              <a:gd name="connsiteX2514" fmla="*/ 1643710 w 7414059"/>
              <a:gd name="connsiteY2514" fmla="*/ 1037234 h 8604433"/>
              <a:gd name="connsiteX2515" fmla="*/ 1620374 w 7414059"/>
              <a:gd name="connsiteY2515" fmla="*/ 1050369 h 8604433"/>
              <a:gd name="connsiteX2516" fmla="*/ 2587362 w 7414059"/>
              <a:gd name="connsiteY2516" fmla="*/ 1040244 h 8604433"/>
              <a:gd name="connsiteX2517" fmla="*/ 2611174 w 7414059"/>
              <a:gd name="connsiteY2517" fmla="*/ 1040244 h 8604433"/>
              <a:gd name="connsiteX2518" fmla="*/ 2599268 w 7414059"/>
              <a:gd name="connsiteY2518" fmla="*/ 1035444 h 8604433"/>
              <a:gd name="connsiteX2519" fmla="*/ 2587362 w 7414059"/>
              <a:gd name="connsiteY2519" fmla="*/ 1040244 h 8604433"/>
              <a:gd name="connsiteX2520" fmla="*/ 1838887 w 7414059"/>
              <a:gd name="connsiteY2520" fmla="*/ 1082592 h 8604433"/>
              <a:gd name="connsiteX2521" fmla="*/ 1814208 w 7414059"/>
              <a:gd name="connsiteY2521" fmla="*/ 1145800 h 8604433"/>
              <a:gd name="connsiteX2522" fmla="*/ 1807445 w 7414059"/>
              <a:gd name="connsiteY2522" fmla="*/ 1167165 h 8604433"/>
              <a:gd name="connsiteX2523" fmla="*/ 1822390 w 7414059"/>
              <a:gd name="connsiteY2523" fmla="*/ 1161431 h 8604433"/>
              <a:gd name="connsiteX2524" fmla="*/ 1862204 w 7414059"/>
              <a:gd name="connsiteY2524" fmla="*/ 1046169 h 8604433"/>
              <a:gd name="connsiteX2525" fmla="*/ 1838887 w 7414059"/>
              <a:gd name="connsiteY2525" fmla="*/ 1082592 h 8604433"/>
              <a:gd name="connsiteX2526" fmla="*/ 3246968 w 7414059"/>
              <a:gd name="connsiteY2526" fmla="*/ 1061952 h 8604433"/>
              <a:gd name="connsiteX2527" fmla="*/ 3255493 w 7414059"/>
              <a:gd name="connsiteY2527" fmla="*/ 1085707 h 8604433"/>
              <a:gd name="connsiteX2528" fmla="*/ 3270247 w 7414059"/>
              <a:gd name="connsiteY2528" fmla="*/ 1052132 h 8604433"/>
              <a:gd name="connsiteX2529" fmla="*/ 3246968 w 7414059"/>
              <a:gd name="connsiteY2529" fmla="*/ 1061952 h 8604433"/>
              <a:gd name="connsiteX2530" fmla="*/ 3415246 w 7414059"/>
              <a:gd name="connsiteY2530" fmla="*/ 1049817 h 8604433"/>
              <a:gd name="connsiteX2531" fmla="*/ 3418418 w 7414059"/>
              <a:gd name="connsiteY2531" fmla="*/ 1100614 h 8604433"/>
              <a:gd name="connsiteX2532" fmla="*/ 3427943 w 7414059"/>
              <a:gd name="connsiteY2532" fmla="*/ 1072039 h 8604433"/>
              <a:gd name="connsiteX2533" fmla="*/ 3415246 w 7414059"/>
              <a:gd name="connsiteY2533" fmla="*/ 1049817 h 8604433"/>
              <a:gd name="connsiteX2534" fmla="*/ 3662620 w 7414059"/>
              <a:gd name="connsiteY2534" fmla="*/ 1057751 h 8604433"/>
              <a:gd name="connsiteX2535" fmla="*/ 3666363 w 7414059"/>
              <a:gd name="connsiteY2535" fmla="*/ 1072039 h 8604433"/>
              <a:gd name="connsiteX2536" fmla="*/ 3675593 w 7414059"/>
              <a:gd name="connsiteY2536" fmla="*/ 1057751 h 8604433"/>
              <a:gd name="connsiteX2537" fmla="*/ 3671850 w 7414059"/>
              <a:gd name="connsiteY2537" fmla="*/ 1043464 h 8604433"/>
              <a:gd name="connsiteX2538" fmla="*/ 3662620 w 7414059"/>
              <a:gd name="connsiteY2538" fmla="*/ 1057751 h 8604433"/>
              <a:gd name="connsiteX2539" fmla="*/ 3819973 w 7414059"/>
              <a:gd name="connsiteY2539" fmla="*/ 1062514 h 8604433"/>
              <a:gd name="connsiteX2540" fmla="*/ 3824773 w 7414059"/>
              <a:gd name="connsiteY2540" fmla="*/ 1074420 h 8604433"/>
              <a:gd name="connsiteX2541" fmla="*/ 3824773 w 7414059"/>
              <a:gd name="connsiteY2541" fmla="*/ 1050608 h 8604433"/>
              <a:gd name="connsiteX2542" fmla="*/ 3819973 w 7414059"/>
              <a:gd name="connsiteY2542" fmla="*/ 1062514 h 8604433"/>
              <a:gd name="connsiteX2543" fmla="*/ 3958962 w 7414059"/>
              <a:gd name="connsiteY2543" fmla="*/ 1048903 h 8604433"/>
              <a:gd name="connsiteX2544" fmla="*/ 3951818 w 7414059"/>
              <a:gd name="connsiteY2544" fmla="*/ 1085059 h 8604433"/>
              <a:gd name="connsiteX2545" fmla="*/ 3951818 w 7414059"/>
              <a:gd name="connsiteY2545" fmla="*/ 1113949 h 8604433"/>
              <a:gd name="connsiteX2546" fmla="*/ 3962086 w 7414059"/>
              <a:gd name="connsiteY2546" fmla="*/ 1103681 h 8604433"/>
              <a:gd name="connsiteX2547" fmla="*/ 3969230 w 7414059"/>
              <a:gd name="connsiteY2547" fmla="*/ 1067524 h 8604433"/>
              <a:gd name="connsiteX2548" fmla="*/ 3958962 w 7414059"/>
              <a:gd name="connsiteY2548" fmla="*/ 1048903 h 8604433"/>
              <a:gd name="connsiteX2549" fmla="*/ 4153014 w 7414059"/>
              <a:gd name="connsiteY2549" fmla="*/ 1052989 h 8604433"/>
              <a:gd name="connsiteX2550" fmla="*/ 4146299 w 7414059"/>
              <a:gd name="connsiteY2550" fmla="*/ 1091089 h 8604433"/>
              <a:gd name="connsiteX2551" fmla="*/ 4141003 w 7414059"/>
              <a:gd name="connsiteY2551" fmla="*/ 1114901 h 8604433"/>
              <a:gd name="connsiteX2552" fmla="*/ 4151814 w 7414059"/>
              <a:gd name="connsiteY2552" fmla="*/ 1097956 h 8604433"/>
              <a:gd name="connsiteX2553" fmla="*/ 4158529 w 7414059"/>
              <a:gd name="connsiteY2553" fmla="*/ 1059856 h 8604433"/>
              <a:gd name="connsiteX2554" fmla="*/ 4153014 w 7414059"/>
              <a:gd name="connsiteY2554" fmla="*/ 1052989 h 8604433"/>
              <a:gd name="connsiteX2555" fmla="*/ 4270953 w 7414059"/>
              <a:gd name="connsiteY2555" fmla="*/ 1052903 h 8604433"/>
              <a:gd name="connsiteX2556" fmla="*/ 4284517 w 7414059"/>
              <a:gd name="connsiteY2556" fmla="*/ 1129189 h 8604433"/>
              <a:gd name="connsiteX2557" fmla="*/ 4297452 w 7414059"/>
              <a:gd name="connsiteY2557" fmla="*/ 1103290 h 8604433"/>
              <a:gd name="connsiteX2558" fmla="*/ 4270953 w 7414059"/>
              <a:gd name="connsiteY2558" fmla="*/ 1052903 h 8604433"/>
              <a:gd name="connsiteX2559" fmla="*/ 2652760 w 7414059"/>
              <a:gd name="connsiteY2559" fmla="*/ 1067829 h 8604433"/>
              <a:gd name="connsiteX2560" fmla="*/ 2688403 w 7414059"/>
              <a:gd name="connsiteY2560" fmla="*/ 1097480 h 8604433"/>
              <a:gd name="connsiteX2561" fmla="*/ 2722760 w 7414059"/>
              <a:gd name="connsiteY2561" fmla="*/ 1103052 h 8604433"/>
              <a:gd name="connsiteX2562" fmla="*/ 2728865 w 7414059"/>
              <a:gd name="connsiteY2562" fmla="*/ 1087136 h 8604433"/>
              <a:gd name="connsiteX2563" fmla="*/ 2693470 w 7414059"/>
              <a:gd name="connsiteY2563" fmla="*/ 1057789 h 8604433"/>
              <a:gd name="connsiteX2564" fmla="*/ 2659075 w 7414059"/>
              <a:gd name="connsiteY2564" fmla="*/ 1051370 h 8604433"/>
              <a:gd name="connsiteX2565" fmla="*/ 2652760 w 7414059"/>
              <a:gd name="connsiteY2565" fmla="*/ 1067829 h 8604433"/>
              <a:gd name="connsiteX2566" fmla="*/ 2871540 w 7414059"/>
              <a:gd name="connsiteY2566" fmla="*/ 1060113 h 8604433"/>
              <a:gd name="connsiteX2567" fmla="*/ 2899610 w 7414059"/>
              <a:gd name="connsiteY2567" fmla="*/ 1103605 h 8604433"/>
              <a:gd name="connsiteX2568" fmla="*/ 2933252 w 7414059"/>
              <a:gd name="connsiteY2568" fmla="*/ 1119645 h 8604433"/>
              <a:gd name="connsiteX2569" fmla="*/ 2938548 w 7414059"/>
              <a:gd name="connsiteY2569" fmla="*/ 1105824 h 8604433"/>
              <a:gd name="connsiteX2570" fmla="*/ 2938263 w 7414059"/>
              <a:gd name="connsiteY2570" fmla="*/ 1082954 h 8604433"/>
              <a:gd name="connsiteX2571" fmla="*/ 2871540 w 7414059"/>
              <a:gd name="connsiteY2571" fmla="*/ 1060113 h 8604433"/>
              <a:gd name="connsiteX2572" fmla="*/ 2980268 w 7414059"/>
              <a:gd name="connsiteY2572" fmla="*/ 1070505 h 8604433"/>
              <a:gd name="connsiteX2573" fmla="*/ 3037866 w 7414059"/>
              <a:gd name="connsiteY2573" fmla="*/ 1110139 h 8604433"/>
              <a:gd name="connsiteX2574" fmla="*/ 3025769 w 7414059"/>
              <a:gd name="connsiteY2574" fmla="*/ 1067819 h 8604433"/>
              <a:gd name="connsiteX2575" fmla="*/ 2980268 w 7414059"/>
              <a:gd name="connsiteY2575" fmla="*/ 1070505 h 8604433"/>
              <a:gd name="connsiteX2576" fmla="*/ 3082157 w 7414059"/>
              <a:gd name="connsiteY2576" fmla="*/ 1066257 h 8604433"/>
              <a:gd name="connsiteX2577" fmla="*/ 3080052 w 7414059"/>
              <a:gd name="connsiteY2577" fmla="*/ 1089279 h 8604433"/>
              <a:gd name="connsiteX2578" fmla="*/ 3092749 w 7414059"/>
              <a:gd name="connsiteY2578" fmla="*/ 1065638 h 8604433"/>
              <a:gd name="connsiteX2579" fmla="*/ 3089243 w 7414059"/>
              <a:gd name="connsiteY2579" fmla="*/ 1048226 h 8604433"/>
              <a:gd name="connsiteX2580" fmla="*/ 3082157 w 7414059"/>
              <a:gd name="connsiteY2580" fmla="*/ 1066257 h 8604433"/>
              <a:gd name="connsiteX2581" fmla="*/ 3562588 w 7414059"/>
              <a:gd name="connsiteY2581" fmla="*/ 1062514 h 8604433"/>
              <a:gd name="connsiteX2582" fmla="*/ 3555102 w 7414059"/>
              <a:gd name="connsiteY2582" fmla="*/ 1100614 h 8604433"/>
              <a:gd name="connsiteX2583" fmla="*/ 3549177 w 7414059"/>
              <a:gd name="connsiteY2583" fmla="*/ 1124426 h 8604433"/>
              <a:gd name="connsiteX2584" fmla="*/ 3560740 w 7414059"/>
              <a:gd name="connsiteY2584" fmla="*/ 1113682 h 8604433"/>
              <a:gd name="connsiteX2585" fmla="*/ 3568227 w 7414059"/>
              <a:gd name="connsiteY2585" fmla="*/ 1075582 h 8604433"/>
              <a:gd name="connsiteX2586" fmla="*/ 3562588 w 7414059"/>
              <a:gd name="connsiteY2586" fmla="*/ 1062514 h 8604433"/>
              <a:gd name="connsiteX2587" fmla="*/ 3760194 w 7414059"/>
              <a:gd name="connsiteY2587" fmla="*/ 1069096 h 8604433"/>
              <a:gd name="connsiteX2588" fmla="*/ 3760527 w 7414059"/>
              <a:gd name="connsiteY2588" fmla="*/ 1094470 h 8604433"/>
              <a:gd name="connsiteX2589" fmla="*/ 3751803 w 7414059"/>
              <a:gd name="connsiteY2589" fmla="*/ 1114892 h 8604433"/>
              <a:gd name="connsiteX2590" fmla="*/ 3739515 w 7414059"/>
              <a:gd name="connsiteY2590" fmla="*/ 1221381 h 8604433"/>
              <a:gd name="connsiteX2591" fmla="*/ 3762461 w 7414059"/>
              <a:gd name="connsiteY2591" fmla="*/ 1122759 h 8604433"/>
              <a:gd name="connsiteX2592" fmla="*/ 3770586 w 7414059"/>
              <a:gd name="connsiteY2592" fmla="*/ 1105529 h 8604433"/>
              <a:gd name="connsiteX2593" fmla="*/ 3770843 w 7414059"/>
              <a:gd name="connsiteY2593" fmla="*/ 1057751 h 8604433"/>
              <a:gd name="connsiteX2594" fmla="*/ 3760194 w 7414059"/>
              <a:gd name="connsiteY2594" fmla="*/ 1069096 h 8604433"/>
              <a:gd name="connsiteX2595" fmla="*/ 3196762 w 7414059"/>
              <a:gd name="connsiteY2595" fmla="*/ 1068267 h 8604433"/>
              <a:gd name="connsiteX2596" fmla="*/ 3190104 w 7414059"/>
              <a:gd name="connsiteY2596" fmla="*/ 1095061 h 8604433"/>
              <a:gd name="connsiteX2597" fmla="*/ 3190399 w 7414059"/>
              <a:gd name="connsiteY2597" fmla="*/ 1114901 h 8604433"/>
              <a:gd name="connsiteX2598" fmla="*/ 3200305 w 7414059"/>
              <a:gd name="connsiteY2598" fmla="*/ 1097871 h 8604433"/>
              <a:gd name="connsiteX2599" fmla="*/ 3196762 w 7414059"/>
              <a:gd name="connsiteY2599" fmla="*/ 1068267 h 8604433"/>
              <a:gd name="connsiteX2600" fmla="*/ 3346980 w 7414059"/>
              <a:gd name="connsiteY2600" fmla="*/ 1072039 h 8604433"/>
              <a:gd name="connsiteX2601" fmla="*/ 3346742 w 7414059"/>
              <a:gd name="connsiteY2601" fmla="*/ 1090698 h 8604433"/>
              <a:gd name="connsiteX2602" fmla="*/ 3341037 w 7414059"/>
              <a:gd name="connsiteY2602" fmla="*/ 1118016 h 8604433"/>
              <a:gd name="connsiteX2603" fmla="*/ 3336465 w 7414059"/>
              <a:gd name="connsiteY2603" fmla="*/ 1153859 h 8604433"/>
              <a:gd name="connsiteX2604" fmla="*/ 3343247 w 7414059"/>
              <a:gd name="connsiteY2604" fmla="*/ 1171518 h 8604433"/>
              <a:gd name="connsiteX2605" fmla="*/ 3352038 w 7414059"/>
              <a:gd name="connsiteY2605" fmla="*/ 1157497 h 8604433"/>
              <a:gd name="connsiteX2606" fmla="*/ 3355896 w 7414059"/>
              <a:gd name="connsiteY2606" fmla="*/ 1127608 h 8604433"/>
              <a:gd name="connsiteX2607" fmla="*/ 3360877 w 7414059"/>
              <a:gd name="connsiteY2607" fmla="*/ 1105614 h 8604433"/>
              <a:gd name="connsiteX2608" fmla="*/ 3361830 w 7414059"/>
              <a:gd name="connsiteY2608" fmla="*/ 1062514 h 8604433"/>
              <a:gd name="connsiteX2609" fmla="*/ 3346980 w 7414059"/>
              <a:gd name="connsiteY2609" fmla="*/ 1072039 h 8604433"/>
              <a:gd name="connsiteX2610" fmla="*/ 3699472 w 7414059"/>
              <a:gd name="connsiteY2610" fmla="*/ 1081345 h 8604433"/>
              <a:gd name="connsiteX2611" fmla="*/ 3714350 w 7414059"/>
              <a:gd name="connsiteY2611" fmla="*/ 1114492 h 8604433"/>
              <a:gd name="connsiteX2612" fmla="*/ 3714379 w 7414059"/>
              <a:gd name="connsiteY2612" fmla="*/ 1067695 h 8604433"/>
              <a:gd name="connsiteX2613" fmla="*/ 3699472 w 7414059"/>
              <a:gd name="connsiteY2613" fmla="*/ 1081345 h 8604433"/>
              <a:gd name="connsiteX2614" fmla="*/ 1776594 w 7414059"/>
              <a:gd name="connsiteY2614" fmla="*/ 1093470 h 8604433"/>
              <a:gd name="connsiteX2615" fmla="*/ 1784880 w 7414059"/>
              <a:gd name="connsiteY2615" fmla="*/ 1110139 h 8604433"/>
              <a:gd name="connsiteX2616" fmla="*/ 1790757 w 7414059"/>
              <a:gd name="connsiteY2616" fmla="*/ 1072039 h 8604433"/>
              <a:gd name="connsiteX2617" fmla="*/ 1776594 w 7414059"/>
              <a:gd name="connsiteY2617" fmla="*/ 1093470 h 8604433"/>
              <a:gd name="connsiteX2618" fmla="*/ 2758783 w 7414059"/>
              <a:gd name="connsiteY2618" fmla="*/ 1089755 h 8604433"/>
              <a:gd name="connsiteX2619" fmla="*/ 2753744 w 7414059"/>
              <a:gd name="connsiteY2619" fmla="*/ 1109005 h 8604433"/>
              <a:gd name="connsiteX2620" fmla="*/ 2782377 w 7414059"/>
              <a:gd name="connsiteY2620" fmla="*/ 1118978 h 8604433"/>
              <a:gd name="connsiteX2621" fmla="*/ 2819438 w 7414059"/>
              <a:gd name="connsiteY2621" fmla="*/ 1123750 h 8604433"/>
              <a:gd name="connsiteX2622" fmla="*/ 2815962 w 7414059"/>
              <a:gd name="connsiteY2622" fmla="*/ 1081430 h 8604433"/>
              <a:gd name="connsiteX2623" fmla="*/ 2783939 w 7414059"/>
              <a:gd name="connsiteY2623" fmla="*/ 1075906 h 8604433"/>
              <a:gd name="connsiteX2624" fmla="*/ 2763812 w 7414059"/>
              <a:gd name="connsiteY2624" fmla="*/ 1070505 h 8604433"/>
              <a:gd name="connsiteX2625" fmla="*/ 2758783 w 7414059"/>
              <a:gd name="connsiteY2625" fmla="*/ 1089755 h 8604433"/>
              <a:gd name="connsiteX2626" fmla="*/ 3301584 w 7414059"/>
              <a:gd name="connsiteY2626" fmla="*/ 1081564 h 8604433"/>
              <a:gd name="connsiteX2627" fmla="*/ 3267056 w 7414059"/>
              <a:gd name="connsiteY2627" fmla="*/ 1210151 h 8604433"/>
              <a:gd name="connsiteX2628" fmla="*/ 3251816 w 7414059"/>
              <a:gd name="connsiteY2628" fmla="*/ 1264920 h 8604433"/>
              <a:gd name="connsiteX2629" fmla="*/ 3253635 w 7414059"/>
              <a:gd name="connsiteY2629" fmla="*/ 1281589 h 8604433"/>
              <a:gd name="connsiteX2630" fmla="*/ 3279324 w 7414059"/>
              <a:gd name="connsiteY2630" fmla="*/ 1212533 h 8604433"/>
              <a:gd name="connsiteX2631" fmla="*/ 3305928 w 7414059"/>
              <a:gd name="connsiteY2631" fmla="*/ 1117768 h 8604433"/>
              <a:gd name="connsiteX2632" fmla="*/ 3310947 w 7414059"/>
              <a:gd name="connsiteY2632" fmla="*/ 1079668 h 8604433"/>
              <a:gd name="connsiteX2633" fmla="*/ 3306337 w 7414059"/>
              <a:gd name="connsiteY2633" fmla="*/ 1067276 h 8604433"/>
              <a:gd name="connsiteX2634" fmla="*/ 3301584 w 7414059"/>
              <a:gd name="connsiteY2634" fmla="*/ 1081564 h 8604433"/>
              <a:gd name="connsiteX2635" fmla="*/ 3854463 w 7414059"/>
              <a:gd name="connsiteY2635" fmla="*/ 1081564 h 8604433"/>
              <a:gd name="connsiteX2636" fmla="*/ 3837584 w 7414059"/>
              <a:gd name="connsiteY2636" fmla="*/ 1228030 h 8604433"/>
              <a:gd name="connsiteX2637" fmla="*/ 3848795 w 7414059"/>
              <a:gd name="connsiteY2637" fmla="*/ 1181576 h 8604433"/>
              <a:gd name="connsiteX2638" fmla="*/ 3859654 w 7414059"/>
              <a:gd name="connsiteY2638" fmla="*/ 1137714 h 8604433"/>
              <a:gd name="connsiteX2639" fmla="*/ 3863950 w 7414059"/>
              <a:gd name="connsiteY2639" fmla="*/ 1099614 h 8604433"/>
              <a:gd name="connsiteX2640" fmla="*/ 3854463 w 7414059"/>
              <a:gd name="connsiteY2640" fmla="*/ 1081564 h 8604433"/>
              <a:gd name="connsiteX2641" fmla="*/ 1657179 w 7414059"/>
              <a:gd name="connsiteY2641" fmla="*/ 1111682 h 8604433"/>
              <a:gd name="connsiteX2642" fmla="*/ 1651111 w 7414059"/>
              <a:gd name="connsiteY2642" fmla="*/ 1146229 h 8604433"/>
              <a:gd name="connsiteX2643" fmla="*/ 1641043 w 7414059"/>
              <a:gd name="connsiteY2643" fmla="*/ 1178671 h 8604433"/>
              <a:gd name="connsiteX2644" fmla="*/ 1649873 w 7414059"/>
              <a:gd name="connsiteY2644" fmla="*/ 1212542 h 8604433"/>
              <a:gd name="connsiteX2645" fmla="*/ 1663027 w 7414059"/>
              <a:gd name="connsiteY2645" fmla="*/ 1148239 h 8604433"/>
              <a:gd name="connsiteX2646" fmla="*/ 1667656 w 7414059"/>
              <a:gd name="connsiteY2646" fmla="*/ 1131570 h 8604433"/>
              <a:gd name="connsiteX2647" fmla="*/ 1680734 w 7414059"/>
              <a:gd name="connsiteY2647" fmla="*/ 1081564 h 8604433"/>
              <a:gd name="connsiteX2648" fmla="*/ 1657179 w 7414059"/>
              <a:gd name="connsiteY2648" fmla="*/ 1111682 h 8604433"/>
              <a:gd name="connsiteX2649" fmla="*/ 3118437 w 7414059"/>
              <a:gd name="connsiteY2649" fmla="*/ 1091003 h 8604433"/>
              <a:gd name="connsiteX2650" fmla="*/ 3144022 w 7414059"/>
              <a:gd name="connsiteY2650" fmla="*/ 1129189 h 8604433"/>
              <a:gd name="connsiteX2651" fmla="*/ 3135925 w 7414059"/>
              <a:gd name="connsiteY2651" fmla="*/ 1084193 h 8604433"/>
              <a:gd name="connsiteX2652" fmla="*/ 3118437 w 7414059"/>
              <a:gd name="connsiteY2652" fmla="*/ 1091003 h 8604433"/>
              <a:gd name="connsiteX2653" fmla="*/ 3451822 w 7414059"/>
              <a:gd name="connsiteY2653" fmla="*/ 1100395 h 8604433"/>
              <a:gd name="connsiteX2654" fmla="*/ 3466605 w 7414059"/>
              <a:gd name="connsiteY2654" fmla="*/ 1138714 h 8604433"/>
              <a:gd name="connsiteX2655" fmla="*/ 3466729 w 7414059"/>
              <a:gd name="connsiteY2655" fmla="*/ 1086745 h 8604433"/>
              <a:gd name="connsiteX2656" fmla="*/ 3451822 w 7414059"/>
              <a:gd name="connsiteY2656" fmla="*/ 1100395 h 8604433"/>
              <a:gd name="connsiteX2657" fmla="*/ 3515173 w 7414059"/>
              <a:gd name="connsiteY2657" fmla="*/ 1100614 h 8604433"/>
              <a:gd name="connsiteX2658" fmla="*/ 3519973 w 7414059"/>
              <a:gd name="connsiteY2658" fmla="*/ 1112520 h 8604433"/>
              <a:gd name="connsiteX2659" fmla="*/ 3519973 w 7414059"/>
              <a:gd name="connsiteY2659" fmla="*/ 1088708 h 8604433"/>
              <a:gd name="connsiteX2660" fmla="*/ 3515173 w 7414059"/>
              <a:gd name="connsiteY2660" fmla="*/ 1100614 h 8604433"/>
              <a:gd name="connsiteX2661" fmla="*/ 3905698 w 7414059"/>
              <a:gd name="connsiteY2661" fmla="*/ 1100614 h 8604433"/>
              <a:gd name="connsiteX2662" fmla="*/ 3910498 w 7414059"/>
              <a:gd name="connsiteY2662" fmla="*/ 1112520 h 8604433"/>
              <a:gd name="connsiteX2663" fmla="*/ 3910498 w 7414059"/>
              <a:gd name="connsiteY2663" fmla="*/ 1088708 h 8604433"/>
              <a:gd name="connsiteX2664" fmla="*/ 3905698 w 7414059"/>
              <a:gd name="connsiteY2664" fmla="*/ 1100614 h 8604433"/>
              <a:gd name="connsiteX2665" fmla="*/ 1540021 w 7414059"/>
              <a:gd name="connsiteY2665" fmla="*/ 1107700 h 8604433"/>
              <a:gd name="connsiteX2666" fmla="*/ 1525343 w 7414059"/>
              <a:gd name="connsiteY2666" fmla="*/ 1138714 h 8604433"/>
              <a:gd name="connsiteX2667" fmla="*/ 1517694 w 7414059"/>
              <a:gd name="connsiteY2667" fmla="*/ 1171232 h 8604433"/>
              <a:gd name="connsiteX2668" fmla="*/ 1510179 w 7414059"/>
              <a:gd name="connsiteY2668" fmla="*/ 1189463 h 8604433"/>
              <a:gd name="connsiteX2669" fmla="*/ 1523705 w 7414059"/>
              <a:gd name="connsiteY2669" fmla="*/ 1181500 h 8604433"/>
              <a:gd name="connsiteX2670" fmla="*/ 1519028 w 7414059"/>
              <a:gd name="connsiteY2670" fmla="*/ 1194283 h 8604433"/>
              <a:gd name="connsiteX2671" fmla="*/ 1507046 w 7414059"/>
              <a:gd name="connsiteY2671" fmla="*/ 1221238 h 8604433"/>
              <a:gd name="connsiteX2672" fmla="*/ 1504283 w 7414059"/>
              <a:gd name="connsiteY2672" fmla="*/ 1238260 h 8604433"/>
              <a:gd name="connsiteX2673" fmla="*/ 1491891 w 7414059"/>
              <a:gd name="connsiteY2673" fmla="*/ 1282351 h 8604433"/>
              <a:gd name="connsiteX2674" fmla="*/ 1482395 w 7414059"/>
              <a:gd name="connsiteY2674" fmla="*/ 1325470 h 8604433"/>
              <a:gd name="connsiteX2675" fmla="*/ 1471927 w 7414059"/>
              <a:gd name="connsiteY2675" fmla="*/ 1358456 h 8604433"/>
              <a:gd name="connsiteX2676" fmla="*/ 1457382 w 7414059"/>
              <a:gd name="connsiteY2676" fmla="*/ 1407795 h 8604433"/>
              <a:gd name="connsiteX2677" fmla="*/ 1454420 w 7414059"/>
              <a:gd name="connsiteY2677" fmla="*/ 1433989 h 8604433"/>
              <a:gd name="connsiteX2678" fmla="*/ 1573216 w 7414059"/>
              <a:gd name="connsiteY2678" fmla="*/ 1303020 h 8604433"/>
              <a:gd name="connsiteX2679" fmla="*/ 1547127 w 7414059"/>
              <a:gd name="connsiteY2679" fmla="*/ 1303496 h 8604433"/>
              <a:gd name="connsiteX2680" fmla="*/ 1501664 w 7414059"/>
              <a:gd name="connsiteY2680" fmla="*/ 1347873 h 8604433"/>
              <a:gd name="connsiteX2681" fmla="*/ 1470555 w 7414059"/>
              <a:gd name="connsiteY2681" fmla="*/ 1370333 h 8604433"/>
              <a:gd name="connsiteX2682" fmla="*/ 1491072 w 7414059"/>
              <a:gd name="connsiteY2682" fmla="*/ 1347387 h 8604433"/>
              <a:gd name="connsiteX2683" fmla="*/ 1517790 w 7414059"/>
              <a:gd name="connsiteY2683" fmla="*/ 1286351 h 8604433"/>
              <a:gd name="connsiteX2684" fmla="*/ 1537087 w 7414059"/>
              <a:gd name="connsiteY2684" fmla="*/ 1202598 h 8604433"/>
              <a:gd name="connsiteX2685" fmla="*/ 1538488 w 7414059"/>
              <a:gd name="connsiteY2685" fmla="*/ 1179662 h 8604433"/>
              <a:gd name="connsiteX2686" fmla="*/ 1543431 w 7414059"/>
              <a:gd name="connsiteY2686" fmla="*/ 1160793 h 8604433"/>
              <a:gd name="connsiteX2687" fmla="*/ 1548451 w 7414059"/>
              <a:gd name="connsiteY2687" fmla="*/ 1141990 h 8604433"/>
              <a:gd name="connsiteX2688" fmla="*/ 1552623 w 7414059"/>
              <a:gd name="connsiteY2688" fmla="*/ 1117597 h 8604433"/>
              <a:gd name="connsiteX2689" fmla="*/ 1540021 w 7414059"/>
              <a:gd name="connsiteY2689" fmla="*/ 1107700 h 8604433"/>
              <a:gd name="connsiteX2690" fmla="*/ 3231594 w 7414059"/>
              <a:gd name="connsiteY2690" fmla="*/ 1104776 h 8604433"/>
              <a:gd name="connsiteX2691" fmla="*/ 3246673 w 7414059"/>
              <a:gd name="connsiteY2691" fmla="*/ 1148239 h 8604433"/>
              <a:gd name="connsiteX2692" fmla="*/ 3246901 w 7414059"/>
              <a:gd name="connsiteY2692" fmla="*/ 1095813 h 8604433"/>
              <a:gd name="connsiteX2693" fmla="*/ 3231594 w 7414059"/>
              <a:gd name="connsiteY2693" fmla="*/ 1104776 h 8604433"/>
              <a:gd name="connsiteX2694" fmla="*/ 3595792 w 7414059"/>
              <a:gd name="connsiteY2694" fmla="*/ 1108472 h 8604433"/>
              <a:gd name="connsiteX2695" fmla="*/ 3593764 w 7414059"/>
              <a:gd name="connsiteY2695" fmla="*/ 1136256 h 8604433"/>
              <a:gd name="connsiteX2696" fmla="*/ 3606956 w 7414059"/>
              <a:gd name="connsiteY2696" fmla="*/ 1108577 h 8604433"/>
              <a:gd name="connsiteX2697" fmla="*/ 3603451 w 7414059"/>
              <a:gd name="connsiteY2697" fmla="*/ 1086326 h 8604433"/>
              <a:gd name="connsiteX2698" fmla="*/ 3595792 w 7414059"/>
              <a:gd name="connsiteY2698" fmla="*/ 1108472 h 8604433"/>
              <a:gd name="connsiteX2699" fmla="*/ 3653962 w 7414059"/>
              <a:gd name="connsiteY2699" fmla="*/ 1096842 h 8604433"/>
              <a:gd name="connsiteX2700" fmla="*/ 3647304 w 7414059"/>
              <a:gd name="connsiteY2700" fmla="*/ 1123636 h 8604433"/>
              <a:gd name="connsiteX2701" fmla="*/ 3647599 w 7414059"/>
              <a:gd name="connsiteY2701" fmla="*/ 1143476 h 8604433"/>
              <a:gd name="connsiteX2702" fmla="*/ 3657505 w 7414059"/>
              <a:gd name="connsiteY2702" fmla="*/ 1126446 h 8604433"/>
              <a:gd name="connsiteX2703" fmla="*/ 3653962 w 7414059"/>
              <a:gd name="connsiteY2703" fmla="*/ 1096842 h 8604433"/>
              <a:gd name="connsiteX2704" fmla="*/ 1595857 w 7414059"/>
              <a:gd name="connsiteY2704" fmla="*/ 1118035 h 8604433"/>
              <a:gd name="connsiteX2705" fmla="*/ 1588941 w 7414059"/>
              <a:gd name="connsiteY2705" fmla="*/ 1148239 h 8604433"/>
              <a:gd name="connsiteX2706" fmla="*/ 1627718 w 7414059"/>
              <a:gd name="connsiteY2706" fmla="*/ 1109462 h 8604433"/>
              <a:gd name="connsiteX2707" fmla="*/ 1595857 w 7414059"/>
              <a:gd name="connsiteY2707" fmla="*/ 1118035 h 8604433"/>
              <a:gd name="connsiteX2708" fmla="*/ 2644054 w 7414059"/>
              <a:gd name="connsiteY2708" fmla="*/ 1106634 h 8604433"/>
              <a:gd name="connsiteX2709" fmla="*/ 2637368 w 7414059"/>
              <a:gd name="connsiteY2709" fmla="*/ 1130780 h 8604433"/>
              <a:gd name="connsiteX2710" fmla="*/ 2660399 w 7414059"/>
              <a:gd name="connsiteY2710" fmla="*/ 1148239 h 8604433"/>
              <a:gd name="connsiteX2711" fmla="*/ 2697251 w 7414059"/>
              <a:gd name="connsiteY2711" fmla="*/ 1153544 h 8604433"/>
              <a:gd name="connsiteX2712" fmla="*/ 2715054 w 7414059"/>
              <a:gd name="connsiteY2712" fmla="*/ 1116035 h 8604433"/>
              <a:gd name="connsiteX2713" fmla="*/ 2644054 w 7414059"/>
              <a:gd name="connsiteY2713" fmla="*/ 1106634 h 8604433"/>
              <a:gd name="connsiteX2714" fmla="*/ 2852471 w 7414059"/>
              <a:gd name="connsiteY2714" fmla="*/ 1116263 h 8604433"/>
              <a:gd name="connsiteX2715" fmla="*/ 2883903 w 7414059"/>
              <a:gd name="connsiteY2715" fmla="*/ 1152687 h 8604433"/>
              <a:gd name="connsiteX2716" fmla="*/ 2916117 w 7414059"/>
              <a:gd name="connsiteY2716" fmla="*/ 1169089 h 8604433"/>
              <a:gd name="connsiteX2717" fmla="*/ 2924232 w 7414059"/>
              <a:gd name="connsiteY2717" fmla="*/ 1156278 h 8604433"/>
              <a:gd name="connsiteX2718" fmla="*/ 2899610 w 7414059"/>
              <a:gd name="connsiteY2718" fmla="*/ 1114416 h 8604433"/>
              <a:gd name="connsiteX2719" fmla="*/ 2852471 w 7414059"/>
              <a:gd name="connsiteY2719" fmla="*/ 1116263 h 8604433"/>
              <a:gd name="connsiteX2720" fmla="*/ 2957846 w 7414059"/>
              <a:gd name="connsiteY2720" fmla="*/ 1150620 h 8604433"/>
              <a:gd name="connsiteX2721" fmla="*/ 2925937 w 7414059"/>
              <a:gd name="connsiteY2721" fmla="*/ 1287589 h 8604433"/>
              <a:gd name="connsiteX2722" fmla="*/ 2941844 w 7414059"/>
              <a:gd name="connsiteY2722" fmla="*/ 1246146 h 8604433"/>
              <a:gd name="connsiteX2723" fmla="*/ 2987364 w 7414059"/>
              <a:gd name="connsiteY2723" fmla="*/ 1131742 h 8604433"/>
              <a:gd name="connsiteX2724" fmla="*/ 3013853 w 7414059"/>
              <a:gd name="connsiteY2724" fmla="*/ 1142209 h 8604433"/>
              <a:gd name="connsiteX2725" fmla="*/ 3025635 w 7414059"/>
              <a:gd name="connsiteY2725" fmla="*/ 1158326 h 8604433"/>
              <a:gd name="connsiteX2726" fmla="*/ 3030950 w 7414059"/>
              <a:gd name="connsiteY2726" fmla="*/ 1144476 h 8604433"/>
              <a:gd name="connsiteX2727" fmla="*/ 2981277 w 7414059"/>
              <a:gd name="connsiteY2727" fmla="*/ 1100614 h 8604433"/>
              <a:gd name="connsiteX2728" fmla="*/ 2957846 w 7414059"/>
              <a:gd name="connsiteY2728" fmla="*/ 1150620 h 8604433"/>
              <a:gd name="connsiteX2729" fmla="*/ 3072937 w 7414059"/>
              <a:gd name="connsiteY2729" fmla="*/ 1106367 h 8604433"/>
              <a:gd name="connsiteX2730" fmla="*/ 3065993 w 7414059"/>
              <a:gd name="connsiteY2730" fmla="*/ 1127922 h 8604433"/>
              <a:gd name="connsiteX2731" fmla="*/ 3065993 w 7414059"/>
              <a:gd name="connsiteY2731" fmla="*/ 1142524 h 8604433"/>
              <a:gd name="connsiteX2732" fmla="*/ 3076594 w 7414059"/>
              <a:gd name="connsiteY2732" fmla="*/ 1131932 h 8604433"/>
              <a:gd name="connsiteX2733" fmla="*/ 3083538 w 7414059"/>
              <a:gd name="connsiteY2733" fmla="*/ 1110377 h 8604433"/>
              <a:gd name="connsiteX2734" fmla="*/ 3072937 w 7414059"/>
              <a:gd name="connsiteY2734" fmla="*/ 1106367 h 8604433"/>
              <a:gd name="connsiteX2735" fmla="*/ 4110400 w 7414059"/>
              <a:gd name="connsiteY2735" fmla="*/ 1114625 h 8604433"/>
              <a:gd name="connsiteX2736" fmla="*/ 4117429 w 7414059"/>
              <a:gd name="connsiteY2736" fmla="*/ 1164479 h 8604433"/>
              <a:gd name="connsiteX2737" fmla="*/ 4129840 w 7414059"/>
              <a:gd name="connsiteY2737" fmla="*/ 1200312 h 8604433"/>
              <a:gd name="connsiteX2738" fmla="*/ 4136269 w 7414059"/>
              <a:gd name="connsiteY2738" fmla="*/ 1166031 h 8604433"/>
              <a:gd name="connsiteX2739" fmla="*/ 4110400 w 7414059"/>
              <a:gd name="connsiteY2739" fmla="*/ 1114625 h 8604433"/>
              <a:gd name="connsiteX2740" fmla="*/ 3396749 w 7414059"/>
              <a:gd name="connsiteY2740" fmla="*/ 1122264 h 8604433"/>
              <a:gd name="connsiteX2741" fmla="*/ 3398920 w 7414059"/>
              <a:gd name="connsiteY2741" fmla="*/ 1147524 h 8604433"/>
              <a:gd name="connsiteX2742" fmla="*/ 3406245 w 7414059"/>
              <a:gd name="connsiteY2742" fmla="*/ 1159364 h 8604433"/>
              <a:gd name="connsiteX2743" fmla="*/ 3412646 w 7414059"/>
              <a:gd name="connsiteY2743" fmla="*/ 1142686 h 8604433"/>
              <a:gd name="connsiteX2744" fmla="*/ 3410474 w 7414059"/>
              <a:gd name="connsiteY2744" fmla="*/ 1117435 h 8604433"/>
              <a:gd name="connsiteX2745" fmla="*/ 3396749 w 7414059"/>
              <a:gd name="connsiteY2745" fmla="*/ 1122264 h 8604433"/>
              <a:gd name="connsiteX2746" fmla="*/ 3800923 w 7414059"/>
              <a:gd name="connsiteY2746" fmla="*/ 1129189 h 8604433"/>
              <a:gd name="connsiteX2747" fmla="*/ 3805723 w 7414059"/>
              <a:gd name="connsiteY2747" fmla="*/ 1141095 h 8604433"/>
              <a:gd name="connsiteX2748" fmla="*/ 3805723 w 7414059"/>
              <a:gd name="connsiteY2748" fmla="*/ 1117283 h 8604433"/>
              <a:gd name="connsiteX2749" fmla="*/ 3800923 w 7414059"/>
              <a:gd name="connsiteY2749" fmla="*/ 1129189 h 8604433"/>
              <a:gd name="connsiteX2750" fmla="*/ 4176227 w 7414059"/>
              <a:gd name="connsiteY2750" fmla="*/ 1127808 h 8604433"/>
              <a:gd name="connsiteX2751" fmla="*/ 4200659 w 7414059"/>
              <a:gd name="connsiteY2751" fmla="*/ 1228468 h 8604433"/>
              <a:gd name="connsiteX2752" fmla="*/ 4195810 w 7414059"/>
              <a:gd name="connsiteY2752" fmla="*/ 1133951 h 8604433"/>
              <a:gd name="connsiteX2753" fmla="*/ 4183485 w 7414059"/>
              <a:gd name="connsiteY2753" fmla="*/ 1105376 h 8604433"/>
              <a:gd name="connsiteX2754" fmla="*/ 4176227 w 7414059"/>
              <a:gd name="connsiteY2754" fmla="*/ 1127808 h 8604433"/>
              <a:gd name="connsiteX2755" fmla="*/ 4248922 w 7414059"/>
              <a:gd name="connsiteY2755" fmla="*/ 1155049 h 8604433"/>
              <a:gd name="connsiteX2756" fmla="*/ 4243302 w 7414059"/>
              <a:gd name="connsiteY2756" fmla="*/ 1236012 h 8604433"/>
              <a:gd name="connsiteX2757" fmla="*/ 4248693 w 7414059"/>
              <a:gd name="connsiteY2757" fmla="*/ 1267301 h 8604433"/>
              <a:gd name="connsiteX2758" fmla="*/ 4239121 w 7414059"/>
              <a:gd name="connsiteY2758" fmla="*/ 1253671 h 8604433"/>
              <a:gd name="connsiteX2759" fmla="*/ 4229548 w 7414059"/>
              <a:gd name="connsiteY2759" fmla="*/ 1240041 h 8604433"/>
              <a:gd name="connsiteX2760" fmla="*/ 4223128 w 7414059"/>
              <a:gd name="connsiteY2760" fmla="*/ 1277484 h 8604433"/>
              <a:gd name="connsiteX2761" fmla="*/ 4207279 w 7414059"/>
              <a:gd name="connsiteY2761" fmla="*/ 1343501 h 8604433"/>
              <a:gd name="connsiteX2762" fmla="*/ 4206898 w 7414059"/>
              <a:gd name="connsiteY2762" fmla="*/ 1395889 h 8604433"/>
              <a:gd name="connsiteX2763" fmla="*/ 4215946 w 7414059"/>
              <a:gd name="connsiteY2763" fmla="*/ 1419701 h 8604433"/>
              <a:gd name="connsiteX2764" fmla="*/ 4222699 w 7414059"/>
              <a:gd name="connsiteY2764" fmla="*/ 1388974 h 8604433"/>
              <a:gd name="connsiteX2765" fmla="*/ 4222518 w 7414059"/>
              <a:gd name="connsiteY2765" fmla="*/ 1347026 h 8604433"/>
              <a:gd name="connsiteX2766" fmla="*/ 4225795 w 7414059"/>
              <a:gd name="connsiteY2766" fmla="*/ 1342111 h 8604433"/>
              <a:gd name="connsiteX2767" fmla="*/ 4241997 w 7414059"/>
              <a:gd name="connsiteY2767" fmla="*/ 1317393 h 8604433"/>
              <a:gd name="connsiteX2768" fmla="*/ 4263219 w 7414059"/>
              <a:gd name="connsiteY2768" fmla="*/ 1226887 h 8604433"/>
              <a:gd name="connsiteX2769" fmla="*/ 4278459 w 7414059"/>
              <a:gd name="connsiteY2769" fmla="*/ 1167413 h 8604433"/>
              <a:gd name="connsiteX2770" fmla="*/ 4269191 w 7414059"/>
              <a:gd name="connsiteY2770" fmla="*/ 1136399 h 8604433"/>
              <a:gd name="connsiteX2771" fmla="*/ 4259933 w 7414059"/>
              <a:gd name="connsiteY2771" fmla="*/ 1105376 h 8604433"/>
              <a:gd name="connsiteX2772" fmla="*/ 4248922 w 7414059"/>
              <a:gd name="connsiteY2772" fmla="*/ 1155049 h 8604433"/>
              <a:gd name="connsiteX2773" fmla="*/ 2746429 w 7414059"/>
              <a:gd name="connsiteY2773" fmla="*/ 1140209 h 8604433"/>
              <a:gd name="connsiteX2774" fmla="*/ 2776966 w 7414059"/>
              <a:gd name="connsiteY2774" fmla="*/ 1174594 h 8604433"/>
              <a:gd name="connsiteX2775" fmla="*/ 2807018 w 7414059"/>
              <a:gd name="connsiteY2775" fmla="*/ 1184720 h 8604433"/>
              <a:gd name="connsiteX2776" fmla="*/ 2812304 w 7414059"/>
              <a:gd name="connsiteY2776" fmla="*/ 1164517 h 8604433"/>
              <a:gd name="connsiteX2777" fmla="*/ 2781929 w 7414059"/>
              <a:gd name="connsiteY2777" fmla="*/ 1129675 h 8604433"/>
              <a:gd name="connsiteX2778" fmla="*/ 2752458 w 7414059"/>
              <a:gd name="connsiteY2778" fmla="*/ 1121216 h 8604433"/>
              <a:gd name="connsiteX2779" fmla="*/ 2746429 w 7414059"/>
              <a:gd name="connsiteY2779" fmla="*/ 1140209 h 8604433"/>
              <a:gd name="connsiteX2780" fmla="*/ 3181798 w 7414059"/>
              <a:gd name="connsiteY2780" fmla="*/ 1138714 h 8604433"/>
              <a:gd name="connsiteX2781" fmla="*/ 3186598 w 7414059"/>
              <a:gd name="connsiteY2781" fmla="*/ 1150620 h 8604433"/>
              <a:gd name="connsiteX2782" fmla="*/ 3186598 w 7414059"/>
              <a:gd name="connsiteY2782" fmla="*/ 1126808 h 8604433"/>
              <a:gd name="connsiteX2783" fmla="*/ 3181798 w 7414059"/>
              <a:gd name="connsiteY2783" fmla="*/ 1138714 h 8604433"/>
              <a:gd name="connsiteX2784" fmla="*/ 3932768 w 7414059"/>
              <a:gd name="connsiteY2784" fmla="*/ 1157764 h 8604433"/>
              <a:gd name="connsiteX2785" fmla="*/ 3942293 w 7414059"/>
              <a:gd name="connsiteY2785" fmla="*/ 1195864 h 8604433"/>
              <a:gd name="connsiteX2786" fmla="*/ 3951818 w 7414059"/>
              <a:gd name="connsiteY2786" fmla="*/ 1157764 h 8604433"/>
              <a:gd name="connsiteX2787" fmla="*/ 3942293 w 7414059"/>
              <a:gd name="connsiteY2787" fmla="*/ 1119664 h 8604433"/>
              <a:gd name="connsiteX2788" fmla="*/ 3932768 w 7414059"/>
              <a:gd name="connsiteY2788" fmla="*/ 1157764 h 8604433"/>
              <a:gd name="connsiteX2789" fmla="*/ 3104093 w 7414059"/>
              <a:gd name="connsiteY2789" fmla="*/ 1147543 h 8604433"/>
              <a:gd name="connsiteX2790" fmla="*/ 3108074 w 7414059"/>
              <a:gd name="connsiteY2790" fmla="*/ 1167289 h 8604433"/>
              <a:gd name="connsiteX2791" fmla="*/ 3127962 w 7414059"/>
              <a:gd name="connsiteY2791" fmla="*/ 1173394 h 8604433"/>
              <a:gd name="connsiteX2792" fmla="*/ 3143869 w 7414059"/>
              <a:gd name="connsiteY2792" fmla="*/ 1179500 h 8604433"/>
              <a:gd name="connsiteX2793" fmla="*/ 3140650 w 7414059"/>
              <a:gd name="connsiteY2793" fmla="*/ 1156821 h 8604433"/>
              <a:gd name="connsiteX2794" fmla="*/ 3104093 w 7414059"/>
              <a:gd name="connsiteY2794" fmla="*/ 1147543 h 8604433"/>
              <a:gd name="connsiteX2795" fmla="*/ 3542243 w 7414059"/>
              <a:gd name="connsiteY2795" fmla="*/ 1144038 h 8604433"/>
              <a:gd name="connsiteX2796" fmla="*/ 3551920 w 7414059"/>
              <a:gd name="connsiteY2796" fmla="*/ 1152906 h 8604433"/>
              <a:gd name="connsiteX2797" fmla="*/ 3556121 w 7414059"/>
              <a:gd name="connsiteY2797" fmla="*/ 1138057 h 8604433"/>
              <a:gd name="connsiteX2798" fmla="*/ 3542243 w 7414059"/>
              <a:gd name="connsiteY2798" fmla="*/ 1144038 h 8604433"/>
              <a:gd name="connsiteX2799" fmla="*/ 3685118 w 7414059"/>
              <a:gd name="connsiteY2799" fmla="*/ 1153001 h 8604433"/>
              <a:gd name="connsiteX2800" fmla="*/ 3694643 w 7414059"/>
              <a:gd name="connsiteY2800" fmla="*/ 1176814 h 8604433"/>
              <a:gd name="connsiteX2801" fmla="*/ 3704168 w 7414059"/>
              <a:gd name="connsiteY2801" fmla="*/ 1153001 h 8604433"/>
              <a:gd name="connsiteX2802" fmla="*/ 3694643 w 7414059"/>
              <a:gd name="connsiteY2802" fmla="*/ 1129189 h 8604433"/>
              <a:gd name="connsiteX2803" fmla="*/ 3685118 w 7414059"/>
              <a:gd name="connsiteY2803" fmla="*/ 1153001 h 8604433"/>
              <a:gd name="connsiteX2804" fmla="*/ 4053154 w 7414059"/>
              <a:gd name="connsiteY2804" fmla="*/ 1135799 h 8604433"/>
              <a:gd name="connsiteX2805" fmla="*/ 4055507 w 7414059"/>
              <a:gd name="connsiteY2805" fmla="*/ 1180900 h 8604433"/>
              <a:gd name="connsiteX2806" fmla="*/ 4068518 w 7414059"/>
              <a:gd name="connsiteY2806" fmla="*/ 1162183 h 8604433"/>
              <a:gd name="connsiteX2807" fmla="*/ 4053154 w 7414059"/>
              <a:gd name="connsiteY2807" fmla="*/ 1135799 h 8604433"/>
              <a:gd name="connsiteX2808" fmla="*/ 1756877 w 7414059"/>
              <a:gd name="connsiteY2808" fmla="*/ 1163650 h 8604433"/>
              <a:gd name="connsiteX2809" fmla="*/ 1764487 w 7414059"/>
              <a:gd name="connsiteY2809" fmla="*/ 1195073 h 8604433"/>
              <a:gd name="connsiteX2810" fmla="*/ 1771803 w 7414059"/>
              <a:gd name="connsiteY2810" fmla="*/ 1138714 h 8604433"/>
              <a:gd name="connsiteX2811" fmla="*/ 1756877 w 7414059"/>
              <a:gd name="connsiteY2811" fmla="*/ 1163650 h 8604433"/>
              <a:gd name="connsiteX2812" fmla="*/ 3500971 w 7414059"/>
              <a:gd name="connsiteY2812" fmla="*/ 1145067 h 8604433"/>
              <a:gd name="connsiteX2813" fmla="*/ 3495218 w 7414059"/>
              <a:gd name="connsiteY2813" fmla="*/ 1171261 h 8604433"/>
              <a:gd name="connsiteX2814" fmla="*/ 3495827 w 7414059"/>
              <a:gd name="connsiteY2814" fmla="*/ 1191101 h 8604433"/>
              <a:gd name="connsiteX2815" fmla="*/ 3504952 w 7414059"/>
              <a:gd name="connsiteY2815" fmla="*/ 1168289 h 8604433"/>
              <a:gd name="connsiteX2816" fmla="*/ 3500971 w 7414059"/>
              <a:gd name="connsiteY2816" fmla="*/ 1145067 h 8604433"/>
              <a:gd name="connsiteX2817" fmla="*/ 1590218 w 7414059"/>
              <a:gd name="connsiteY2817" fmla="*/ 1157354 h 8604433"/>
              <a:gd name="connsiteX2818" fmla="*/ 1574454 w 7414059"/>
              <a:gd name="connsiteY2818" fmla="*/ 1192768 h 8604433"/>
              <a:gd name="connsiteX2819" fmla="*/ 1561871 w 7414059"/>
              <a:gd name="connsiteY2819" fmla="*/ 1246689 h 8604433"/>
              <a:gd name="connsiteX2820" fmla="*/ 1551365 w 7414059"/>
              <a:gd name="connsiteY2820" fmla="*/ 1273702 h 8604433"/>
              <a:gd name="connsiteX2821" fmla="*/ 1563348 w 7414059"/>
              <a:gd name="connsiteY2821" fmla="*/ 1269797 h 8604433"/>
              <a:gd name="connsiteX2822" fmla="*/ 1588665 w 7414059"/>
              <a:gd name="connsiteY2822" fmla="*/ 1238498 h 8604433"/>
              <a:gd name="connsiteX2823" fmla="*/ 1602010 w 7414059"/>
              <a:gd name="connsiteY2823" fmla="*/ 1211104 h 8604433"/>
              <a:gd name="connsiteX2824" fmla="*/ 1590465 w 7414059"/>
              <a:gd name="connsiteY2824" fmla="*/ 1207256 h 8604433"/>
              <a:gd name="connsiteX2825" fmla="*/ 1578931 w 7414059"/>
              <a:gd name="connsiteY2825" fmla="*/ 1203417 h 8604433"/>
              <a:gd name="connsiteX2826" fmla="*/ 1594771 w 7414059"/>
              <a:gd name="connsiteY2826" fmla="*/ 1185901 h 8604433"/>
              <a:gd name="connsiteX2827" fmla="*/ 1590218 w 7414059"/>
              <a:gd name="connsiteY2827" fmla="*/ 1157354 h 8604433"/>
              <a:gd name="connsiteX2828" fmla="*/ 2843127 w 7414059"/>
              <a:gd name="connsiteY2828" fmla="*/ 1155202 h 8604433"/>
              <a:gd name="connsiteX2829" fmla="*/ 2870425 w 7414059"/>
              <a:gd name="connsiteY2829" fmla="*/ 1210637 h 8604433"/>
              <a:gd name="connsiteX2830" fmla="*/ 2913593 w 7414059"/>
              <a:gd name="connsiteY2830" fmla="*/ 1202388 h 8604433"/>
              <a:gd name="connsiteX2831" fmla="*/ 2913593 w 7414059"/>
              <a:gd name="connsiteY2831" fmla="*/ 1180338 h 8604433"/>
              <a:gd name="connsiteX2832" fmla="*/ 2881227 w 7414059"/>
              <a:gd name="connsiteY2832" fmla="*/ 1164908 h 8604433"/>
              <a:gd name="connsiteX2833" fmla="*/ 2843127 w 7414059"/>
              <a:gd name="connsiteY2833" fmla="*/ 1155202 h 8604433"/>
              <a:gd name="connsiteX2834" fmla="*/ 3056468 w 7414059"/>
              <a:gd name="connsiteY2834" fmla="*/ 1167851 h 8604433"/>
              <a:gd name="connsiteX2835" fmla="*/ 3065993 w 7414059"/>
              <a:gd name="connsiteY2835" fmla="*/ 1181576 h 8604433"/>
              <a:gd name="connsiteX2836" fmla="*/ 3075518 w 7414059"/>
              <a:gd name="connsiteY2836" fmla="*/ 1161964 h 8604433"/>
              <a:gd name="connsiteX2837" fmla="*/ 3065993 w 7414059"/>
              <a:gd name="connsiteY2837" fmla="*/ 1148239 h 8604433"/>
              <a:gd name="connsiteX2838" fmla="*/ 3056468 w 7414059"/>
              <a:gd name="connsiteY2838" fmla="*/ 1167851 h 8604433"/>
              <a:gd name="connsiteX2839" fmla="*/ 3217269 w 7414059"/>
              <a:gd name="connsiteY2839" fmla="*/ 1163746 h 8604433"/>
              <a:gd name="connsiteX2840" fmla="*/ 3217602 w 7414059"/>
              <a:gd name="connsiteY2840" fmla="*/ 1189720 h 8604433"/>
              <a:gd name="connsiteX2841" fmla="*/ 3208135 w 7414059"/>
              <a:gd name="connsiteY2841" fmla="*/ 1211037 h 8604433"/>
              <a:gd name="connsiteX2842" fmla="*/ 3219202 w 7414059"/>
              <a:gd name="connsiteY2842" fmla="*/ 1253014 h 8604433"/>
              <a:gd name="connsiteX2843" fmla="*/ 3225584 w 7414059"/>
              <a:gd name="connsiteY2843" fmla="*/ 1229201 h 8604433"/>
              <a:gd name="connsiteX2844" fmla="*/ 3228128 w 7414059"/>
              <a:gd name="connsiteY2844" fmla="*/ 1205389 h 8604433"/>
              <a:gd name="connsiteX2845" fmla="*/ 3231699 w 7414059"/>
              <a:gd name="connsiteY2845" fmla="*/ 1156945 h 8604433"/>
              <a:gd name="connsiteX2846" fmla="*/ 3218393 w 7414059"/>
              <a:gd name="connsiteY2846" fmla="*/ 1145905 h 8604433"/>
              <a:gd name="connsiteX2847" fmla="*/ 3217269 w 7414059"/>
              <a:gd name="connsiteY2847" fmla="*/ 1163746 h 8604433"/>
              <a:gd name="connsiteX2848" fmla="*/ 3437468 w 7414059"/>
              <a:gd name="connsiteY2848" fmla="*/ 1176252 h 8604433"/>
              <a:gd name="connsiteX2849" fmla="*/ 3445907 w 7414059"/>
              <a:gd name="connsiteY2849" fmla="*/ 1209475 h 8604433"/>
              <a:gd name="connsiteX2850" fmla="*/ 3458775 w 7414059"/>
              <a:gd name="connsiteY2850" fmla="*/ 1159783 h 8604433"/>
              <a:gd name="connsiteX2851" fmla="*/ 3437468 w 7414059"/>
              <a:gd name="connsiteY2851" fmla="*/ 1176252 h 8604433"/>
              <a:gd name="connsiteX2852" fmla="*/ 3586915 w 7414059"/>
              <a:gd name="connsiteY2852" fmla="*/ 1155383 h 8604433"/>
              <a:gd name="connsiteX2853" fmla="*/ 3578447 w 7414059"/>
              <a:gd name="connsiteY2853" fmla="*/ 1229201 h 8604433"/>
              <a:gd name="connsiteX2854" fmla="*/ 3595621 w 7414059"/>
              <a:gd name="connsiteY2854" fmla="*/ 1148239 h 8604433"/>
              <a:gd name="connsiteX2855" fmla="*/ 3586915 w 7414059"/>
              <a:gd name="connsiteY2855" fmla="*/ 1155383 h 8604433"/>
              <a:gd name="connsiteX2856" fmla="*/ 3635112 w 7414059"/>
              <a:gd name="connsiteY2856" fmla="*/ 1153687 h 8604433"/>
              <a:gd name="connsiteX2857" fmla="*/ 3627968 w 7414059"/>
              <a:gd name="connsiteY2857" fmla="*/ 1185072 h 8604433"/>
              <a:gd name="connsiteX2858" fmla="*/ 3627968 w 7414059"/>
              <a:gd name="connsiteY2858" fmla="*/ 1209199 h 8604433"/>
              <a:gd name="connsiteX2859" fmla="*/ 3638302 w 7414059"/>
              <a:gd name="connsiteY2859" fmla="*/ 1198864 h 8604433"/>
              <a:gd name="connsiteX2860" fmla="*/ 3645446 w 7414059"/>
              <a:gd name="connsiteY2860" fmla="*/ 1167479 h 8604433"/>
              <a:gd name="connsiteX2861" fmla="*/ 3635112 w 7414059"/>
              <a:gd name="connsiteY2861" fmla="*/ 1153687 h 8604433"/>
              <a:gd name="connsiteX2862" fmla="*/ 2624261 w 7414059"/>
              <a:gd name="connsiteY2862" fmla="*/ 1172413 h 8604433"/>
              <a:gd name="connsiteX2863" fmla="*/ 2668534 w 7414059"/>
              <a:gd name="connsiteY2863" fmla="*/ 1200064 h 8604433"/>
              <a:gd name="connsiteX2864" fmla="*/ 2694937 w 7414059"/>
              <a:gd name="connsiteY2864" fmla="*/ 1205856 h 8604433"/>
              <a:gd name="connsiteX2865" fmla="*/ 2700881 w 7414059"/>
              <a:gd name="connsiteY2865" fmla="*/ 1190377 h 8604433"/>
              <a:gd name="connsiteX2866" fmla="*/ 2693527 w 7414059"/>
              <a:gd name="connsiteY2866" fmla="*/ 1166470 h 8604433"/>
              <a:gd name="connsiteX2867" fmla="*/ 2624261 w 7414059"/>
              <a:gd name="connsiteY2867" fmla="*/ 1172413 h 8604433"/>
              <a:gd name="connsiteX2868" fmla="*/ 4091321 w 7414059"/>
              <a:gd name="connsiteY2868" fmla="*/ 1187444 h 8604433"/>
              <a:gd name="connsiteX2869" fmla="*/ 4089740 w 7414059"/>
              <a:gd name="connsiteY2869" fmla="*/ 1237450 h 8604433"/>
              <a:gd name="connsiteX2870" fmla="*/ 4099970 w 7414059"/>
              <a:gd name="connsiteY2870" fmla="*/ 1269416 h 8604433"/>
              <a:gd name="connsiteX2871" fmla="*/ 4105247 w 7414059"/>
              <a:gd name="connsiteY2871" fmla="*/ 1285818 h 8604433"/>
              <a:gd name="connsiteX2872" fmla="*/ 4114105 w 7414059"/>
              <a:gd name="connsiteY2872" fmla="*/ 1271797 h 8604433"/>
              <a:gd name="connsiteX2873" fmla="*/ 4110133 w 7414059"/>
              <a:gd name="connsiteY2873" fmla="*/ 1181576 h 8604433"/>
              <a:gd name="connsiteX2874" fmla="*/ 4097865 w 7414059"/>
              <a:gd name="connsiteY2874" fmla="*/ 1153001 h 8604433"/>
              <a:gd name="connsiteX2875" fmla="*/ 4091321 w 7414059"/>
              <a:gd name="connsiteY2875" fmla="*/ 1187444 h 8604433"/>
              <a:gd name="connsiteX2876" fmla="*/ 1782499 w 7414059"/>
              <a:gd name="connsiteY2876" fmla="*/ 1191730 h 8604433"/>
              <a:gd name="connsiteX2877" fmla="*/ 1742018 w 7414059"/>
              <a:gd name="connsiteY2877" fmla="*/ 1224201 h 8604433"/>
              <a:gd name="connsiteX2878" fmla="*/ 1735636 w 7414059"/>
              <a:gd name="connsiteY2878" fmla="*/ 1249852 h 8604433"/>
              <a:gd name="connsiteX2879" fmla="*/ 1729264 w 7414059"/>
              <a:gd name="connsiteY2879" fmla="*/ 1267301 h 8604433"/>
              <a:gd name="connsiteX2880" fmla="*/ 1747542 w 7414059"/>
              <a:gd name="connsiteY2880" fmla="*/ 1251785 h 8604433"/>
              <a:gd name="connsiteX2881" fmla="*/ 1795577 w 7414059"/>
              <a:gd name="connsiteY2881" fmla="*/ 1221210 h 8604433"/>
              <a:gd name="connsiteX2882" fmla="*/ 1830400 w 7414059"/>
              <a:gd name="connsiteY2882" fmla="*/ 1186720 h 8604433"/>
              <a:gd name="connsiteX2883" fmla="*/ 1782499 w 7414059"/>
              <a:gd name="connsiteY2883" fmla="*/ 1191730 h 8604433"/>
              <a:gd name="connsiteX2884" fmla="*/ 3168101 w 7414059"/>
              <a:gd name="connsiteY2884" fmla="*/ 1179976 h 8604433"/>
              <a:gd name="connsiteX2885" fmla="*/ 3161243 w 7414059"/>
              <a:gd name="connsiteY2885" fmla="*/ 1208075 h 8604433"/>
              <a:gd name="connsiteX2886" fmla="*/ 3161243 w 7414059"/>
              <a:gd name="connsiteY2886" fmla="*/ 1218724 h 8604433"/>
              <a:gd name="connsiteX2887" fmla="*/ 3171663 w 7414059"/>
              <a:gd name="connsiteY2887" fmla="*/ 1208303 h 8604433"/>
              <a:gd name="connsiteX2888" fmla="*/ 3178521 w 7414059"/>
              <a:gd name="connsiteY2888" fmla="*/ 1180205 h 8604433"/>
              <a:gd name="connsiteX2889" fmla="*/ 3174968 w 7414059"/>
              <a:gd name="connsiteY2889" fmla="*/ 1162526 h 8604433"/>
              <a:gd name="connsiteX2890" fmla="*/ 3168101 w 7414059"/>
              <a:gd name="connsiteY2890" fmla="*/ 1179976 h 8604433"/>
              <a:gd name="connsiteX2891" fmla="*/ 3318472 w 7414059"/>
              <a:gd name="connsiteY2891" fmla="*/ 1186120 h 8604433"/>
              <a:gd name="connsiteX2892" fmla="*/ 3319015 w 7414059"/>
              <a:gd name="connsiteY2892" fmla="*/ 1215895 h 8604433"/>
              <a:gd name="connsiteX2893" fmla="*/ 3316148 w 7414059"/>
              <a:gd name="connsiteY2893" fmla="*/ 1232649 h 8604433"/>
              <a:gd name="connsiteX2894" fmla="*/ 3308661 w 7414059"/>
              <a:gd name="connsiteY2894" fmla="*/ 1290933 h 8604433"/>
              <a:gd name="connsiteX2895" fmla="*/ 3323168 w 7414059"/>
              <a:gd name="connsiteY2895" fmla="*/ 1302972 h 8604433"/>
              <a:gd name="connsiteX2896" fmla="*/ 3324292 w 7414059"/>
              <a:gd name="connsiteY2896" fmla="*/ 1280370 h 8604433"/>
              <a:gd name="connsiteX2897" fmla="*/ 3324044 w 7414059"/>
              <a:gd name="connsiteY2897" fmla="*/ 1246584 h 8604433"/>
              <a:gd name="connsiteX2898" fmla="*/ 3332436 w 7414059"/>
              <a:gd name="connsiteY2898" fmla="*/ 1229354 h 8604433"/>
              <a:gd name="connsiteX2899" fmla="*/ 3333379 w 7414059"/>
              <a:gd name="connsiteY2899" fmla="*/ 1172470 h 8604433"/>
              <a:gd name="connsiteX2900" fmla="*/ 3318472 w 7414059"/>
              <a:gd name="connsiteY2900" fmla="*/ 1186120 h 8604433"/>
              <a:gd name="connsiteX2901" fmla="*/ 3380318 w 7414059"/>
              <a:gd name="connsiteY2901" fmla="*/ 1191235 h 8604433"/>
              <a:gd name="connsiteX2902" fmla="*/ 3369288 w 7414059"/>
              <a:gd name="connsiteY2902" fmla="*/ 1232830 h 8604433"/>
              <a:gd name="connsiteX2903" fmla="*/ 3365992 w 7414059"/>
              <a:gd name="connsiteY2903" fmla="*/ 1268425 h 8604433"/>
              <a:gd name="connsiteX2904" fmla="*/ 3373717 w 7414059"/>
              <a:gd name="connsiteY2904" fmla="*/ 1286351 h 8604433"/>
              <a:gd name="connsiteX2905" fmla="*/ 3381261 w 7414059"/>
              <a:gd name="connsiteY2905" fmla="*/ 1253014 h 8604433"/>
              <a:gd name="connsiteX2906" fmla="*/ 3395196 w 7414059"/>
              <a:gd name="connsiteY2906" fmla="*/ 1193483 h 8604433"/>
              <a:gd name="connsiteX2907" fmla="*/ 3390957 w 7414059"/>
              <a:gd name="connsiteY2907" fmla="*/ 1167289 h 8604433"/>
              <a:gd name="connsiteX2908" fmla="*/ 3380318 w 7414059"/>
              <a:gd name="connsiteY2908" fmla="*/ 1191235 h 8604433"/>
              <a:gd name="connsiteX2909" fmla="*/ 3524736 w 7414059"/>
              <a:gd name="connsiteY2909" fmla="*/ 1216038 h 8604433"/>
              <a:gd name="connsiteX2910" fmla="*/ 3524145 w 7414059"/>
              <a:gd name="connsiteY2910" fmla="*/ 1272664 h 8604433"/>
              <a:gd name="connsiteX2911" fmla="*/ 3542786 w 7414059"/>
              <a:gd name="connsiteY2911" fmla="*/ 1172385 h 8604433"/>
              <a:gd name="connsiteX2912" fmla="*/ 3524736 w 7414059"/>
              <a:gd name="connsiteY2912" fmla="*/ 1216038 h 8604433"/>
              <a:gd name="connsiteX2913" fmla="*/ 2732618 w 7414059"/>
              <a:gd name="connsiteY2913" fmla="*/ 1192740 h 8604433"/>
              <a:gd name="connsiteX2914" fmla="*/ 2761736 w 7414059"/>
              <a:gd name="connsiteY2914" fmla="*/ 1221724 h 8604433"/>
              <a:gd name="connsiteX2915" fmla="*/ 2790844 w 7414059"/>
              <a:gd name="connsiteY2915" fmla="*/ 1232716 h 8604433"/>
              <a:gd name="connsiteX2916" fmla="*/ 2796331 w 7414059"/>
              <a:gd name="connsiteY2916" fmla="*/ 1218409 h 8604433"/>
              <a:gd name="connsiteX2917" fmla="*/ 2758812 w 7414059"/>
              <a:gd name="connsiteY2917" fmla="*/ 1181214 h 8604433"/>
              <a:gd name="connsiteX2918" fmla="*/ 2732618 w 7414059"/>
              <a:gd name="connsiteY2918" fmla="*/ 1174747 h 8604433"/>
              <a:gd name="connsiteX2919" fmla="*/ 2732618 w 7414059"/>
              <a:gd name="connsiteY2919" fmla="*/ 1192740 h 8604433"/>
              <a:gd name="connsiteX2920" fmla="*/ 3009595 w 7414059"/>
              <a:gd name="connsiteY2920" fmla="*/ 1191892 h 8604433"/>
              <a:gd name="connsiteX2921" fmla="*/ 3015348 w 7414059"/>
              <a:gd name="connsiteY2921" fmla="*/ 1197654 h 8604433"/>
              <a:gd name="connsiteX2922" fmla="*/ 3014596 w 7414059"/>
              <a:gd name="connsiteY2922" fmla="*/ 1179395 h 8604433"/>
              <a:gd name="connsiteX2923" fmla="*/ 3009595 w 7414059"/>
              <a:gd name="connsiteY2923" fmla="*/ 1191892 h 8604433"/>
              <a:gd name="connsiteX2924" fmla="*/ 3094568 w 7414059"/>
              <a:gd name="connsiteY2924" fmla="*/ 1195302 h 8604433"/>
              <a:gd name="connsiteX2925" fmla="*/ 3125476 w 7414059"/>
              <a:gd name="connsiteY2925" fmla="*/ 1216390 h 8604433"/>
              <a:gd name="connsiteX2926" fmla="*/ 3135668 w 7414059"/>
              <a:gd name="connsiteY2926" fmla="*/ 1206198 h 8604433"/>
              <a:gd name="connsiteX2927" fmla="*/ 3123476 w 7414059"/>
              <a:gd name="connsiteY2927" fmla="*/ 1191501 h 8604433"/>
              <a:gd name="connsiteX2928" fmla="*/ 3094568 w 7414059"/>
              <a:gd name="connsiteY2928" fmla="*/ 1195302 h 8604433"/>
              <a:gd name="connsiteX2929" fmla="*/ 3885143 w 7414059"/>
              <a:gd name="connsiteY2929" fmla="*/ 1189834 h 8604433"/>
              <a:gd name="connsiteX2930" fmla="*/ 3906422 w 7414059"/>
              <a:gd name="connsiteY2930" fmla="*/ 1254052 h 8604433"/>
              <a:gd name="connsiteX2931" fmla="*/ 3927700 w 7414059"/>
              <a:gd name="connsiteY2931" fmla="*/ 1305268 h 8604433"/>
              <a:gd name="connsiteX2932" fmla="*/ 3933959 w 7414059"/>
              <a:gd name="connsiteY2932" fmla="*/ 1267235 h 8604433"/>
              <a:gd name="connsiteX2933" fmla="*/ 3930311 w 7414059"/>
              <a:gd name="connsiteY2933" fmla="*/ 1210151 h 8604433"/>
              <a:gd name="connsiteX2934" fmla="*/ 3885143 w 7414059"/>
              <a:gd name="connsiteY2934" fmla="*/ 1189834 h 8604433"/>
              <a:gd name="connsiteX2935" fmla="*/ 3975583 w 7414059"/>
              <a:gd name="connsiteY2935" fmla="*/ 1207046 h 8604433"/>
              <a:gd name="connsiteX2936" fmla="*/ 3969125 w 7414059"/>
              <a:gd name="connsiteY2936" fmla="*/ 1241489 h 8604433"/>
              <a:gd name="connsiteX2937" fmla="*/ 3990756 w 7414059"/>
              <a:gd name="connsiteY2937" fmla="*/ 1308668 h 8604433"/>
              <a:gd name="connsiteX2938" fmla="*/ 4019112 w 7414059"/>
              <a:gd name="connsiteY2938" fmla="*/ 1371695 h 8604433"/>
              <a:gd name="connsiteX2939" fmla="*/ 3991318 w 7414059"/>
              <a:gd name="connsiteY2939" fmla="*/ 1189187 h 8604433"/>
              <a:gd name="connsiteX2940" fmla="*/ 3982041 w 7414059"/>
              <a:gd name="connsiteY2940" fmla="*/ 1172613 h 8604433"/>
              <a:gd name="connsiteX2941" fmla="*/ 3975583 w 7414059"/>
              <a:gd name="connsiteY2941" fmla="*/ 1207046 h 8604433"/>
              <a:gd name="connsiteX2942" fmla="*/ 1411634 w 7414059"/>
              <a:gd name="connsiteY2942" fmla="*/ 1207770 h 8604433"/>
              <a:gd name="connsiteX2943" fmla="*/ 1379420 w 7414059"/>
              <a:gd name="connsiteY2943" fmla="*/ 1310164 h 8604433"/>
              <a:gd name="connsiteX2944" fmla="*/ 1431331 w 7414059"/>
              <a:gd name="connsiteY2944" fmla="*/ 1226820 h 8604433"/>
              <a:gd name="connsiteX2945" fmla="*/ 1434227 w 7414059"/>
              <a:gd name="connsiteY2945" fmla="*/ 1186339 h 8604433"/>
              <a:gd name="connsiteX2946" fmla="*/ 1411634 w 7414059"/>
              <a:gd name="connsiteY2946" fmla="*/ 1207770 h 8604433"/>
              <a:gd name="connsiteX2947" fmla="*/ 3672011 w 7414059"/>
              <a:gd name="connsiteY2947" fmla="*/ 1200998 h 8604433"/>
              <a:gd name="connsiteX2948" fmla="*/ 3686575 w 7414059"/>
              <a:gd name="connsiteY2948" fmla="*/ 1296953 h 8604433"/>
              <a:gd name="connsiteX2949" fmla="*/ 3707083 w 7414059"/>
              <a:gd name="connsiteY2949" fmla="*/ 1343301 h 8604433"/>
              <a:gd name="connsiteX2950" fmla="*/ 3714483 w 7414059"/>
              <a:gd name="connsiteY2950" fmla="*/ 1324356 h 8604433"/>
              <a:gd name="connsiteX2951" fmla="*/ 3722551 w 7414059"/>
              <a:gd name="connsiteY2951" fmla="*/ 1283332 h 8604433"/>
              <a:gd name="connsiteX2952" fmla="*/ 3723218 w 7414059"/>
              <a:gd name="connsiteY2952" fmla="*/ 1261253 h 8604433"/>
              <a:gd name="connsiteX2953" fmla="*/ 3704216 w 7414059"/>
              <a:gd name="connsiteY2953" fmla="*/ 1267292 h 8604433"/>
              <a:gd name="connsiteX2954" fmla="*/ 3685204 w 7414059"/>
              <a:gd name="connsiteY2954" fmla="*/ 1273321 h 8604433"/>
              <a:gd name="connsiteX2955" fmla="*/ 3686728 w 7414059"/>
              <a:gd name="connsiteY2955" fmla="*/ 1234564 h 8604433"/>
              <a:gd name="connsiteX2956" fmla="*/ 3672011 w 7414059"/>
              <a:gd name="connsiteY2956" fmla="*/ 1200998 h 8604433"/>
              <a:gd name="connsiteX2957" fmla="*/ 3777025 w 7414059"/>
              <a:gd name="connsiteY2957" fmla="*/ 1207903 h 8604433"/>
              <a:gd name="connsiteX2958" fmla="*/ 3791712 w 7414059"/>
              <a:gd name="connsiteY2958" fmla="*/ 1276417 h 8604433"/>
              <a:gd name="connsiteX2959" fmla="*/ 3829974 w 7414059"/>
              <a:gd name="connsiteY2959" fmla="*/ 1293495 h 8604433"/>
              <a:gd name="connsiteX2960" fmla="*/ 3807105 w 7414059"/>
              <a:gd name="connsiteY2960" fmla="*/ 1224439 h 8604433"/>
              <a:gd name="connsiteX2961" fmla="*/ 3791074 w 7414059"/>
              <a:gd name="connsiteY2961" fmla="*/ 1203560 h 8604433"/>
              <a:gd name="connsiteX2962" fmla="*/ 3783349 w 7414059"/>
              <a:gd name="connsiteY2962" fmla="*/ 1182672 h 8604433"/>
              <a:gd name="connsiteX2963" fmla="*/ 3777025 w 7414059"/>
              <a:gd name="connsiteY2963" fmla="*/ 1207903 h 8604433"/>
              <a:gd name="connsiteX2964" fmla="*/ 4158063 w 7414059"/>
              <a:gd name="connsiteY2964" fmla="*/ 1215276 h 8604433"/>
              <a:gd name="connsiteX2965" fmla="*/ 4164511 w 7414059"/>
              <a:gd name="connsiteY2965" fmla="*/ 1291323 h 8604433"/>
              <a:gd name="connsiteX2966" fmla="*/ 4177236 w 7414059"/>
              <a:gd name="connsiteY2966" fmla="*/ 1333976 h 8604433"/>
              <a:gd name="connsiteX2967" fmla="*/ 4183971 w 7414059"/>
              <a:gd name="connsiteY2967" fmla="*/ 1295876 h 8604433"/>
              <a:gd name="connsiteX2968" fmla="*/ 4177513 w 7414059"/>
              <a:gd name="connsiteY2968" fmla="*/ 1219838 h 8604433"/>
              <a:gd name="connsiteX2969" fmla="*/ 4164321 w 7414059"/>
              <a:gd name="connsiteY2969" fmla="*/ 1181891 h 8604433"/>
              <a:gd name="connsiteX2970" fmla="*/ 4158063 w 7414059"/>
              <a:gd name="connsiteY2970" fmla="*/ 1215276 h 8604433"/>
              <a:gd name="connsiteX2971" fmla="*/ 1667418 w 7414059"/>
              <a:gd name="connsiteY2971" fmla="*/ 1217276 h 8604433"/>
              <a:gd name="connsiteX2972" fmla="*/ 1608668 w 7414059"/>
              <a:gd name="connsiteY2972" fmla="*/ 1292323 h 8604433"/>
              <a:gd name="connsiteX2973" fmla="*/ 1705251 w 7414059"/>
              <a:gd name="connsiteY2973" fmla="*/ 1227601 h 8604433"/>
              <a:gd name="connsiteX2974" fmla="*/ 1667418 w 7414059"/>
              <a:gd name="connsiteY2974" fmla="*/ 1217276 h 8604433"/>
              <a:gd name="connsiteX2975" fmla="*/ 1857070 w 7414059"/>
              <a:gd name="connsiteY2975" fmla="*/ 1210942 h 8604433"/>
              <a:gd name="connsiteX2976" fmla="*/ 1862823 w 7414059"/>
              <a:gd name="connsiteY2976" fmla="*/ 1216704 h 8604433"/>
              <a:gd name="connsiteX2977" fmla="*/ 1862071 w 7414059"/>
              <a:gd name="connsiteY2977" fmla="*/ 1198445 h 8604433"/>
              <a:gd name="connsiteX2978" fmla="*/ 1857070 w 7414059"/>
              <a:gd name="connsiteY2978" fmla="*/ 1210942 h 8604433"/>
              <a:gd name="connsiteX2979" fmla="*/ 3044742 w 7414059"/>
              <a:gd name="connsiteY2979" fmla="*/ 1214495 h 8604433"/>
              <a:gd name="connsiteX2980" fmla="*/ 3052477 w 7414059"/>
              <a:gd name="connsiteY2980" fmla="*/ 1241136 h 8604433"/>
              <a:gd name="connsiteX2981" fmla="*/ 3054658 w 7414059"/>
              <a:gd name="connsiteY2981" fmla="*/ 1213352 h 8604433"/>
              <a:gd name="connsiteX2982" fmla="*/ 3051315 w 7414059"/>
              <a:gd name="connsiteY2982" fmla="*/ 1191101 h 8604433"/>
              <a:gd name="connsiteX2983" fmla="*/ 3044742 w 7414059"/>
              <a:gd name="connsiteY2983" fmla="*/ 1214495 h 8604433"/>
              <a:gd name="connsiteX2984" fmla="*/ 3486198 w 7414059"/>
              <a:gd name="connsiteY2984" fmla="*/ 1202227 h 8604433"/>
              <a:gd name="connsiteX2985" fmla="*/ 3478930 w 7414059"/>
              <a:gd name="connsiteY2985" fmla="*/ 1230802 h 8604433"/>
              <a:gd name="connsiteX2986" fmla="*/ 3472768 w 7414059"/>
              <a:gd name="connsiteY2986" fmla="*/ 1248251 h 8604433"/>
              <a:gd name="connsiteX2987" fmla="*/ 3484588 w 7414059"/>
              <a:gd name="connsiteY2987" fmla="*/ 1237355 h 8604433"/>
              <a:gd name="connsiteX2988" fmla="*/ 3491856 w 7414059"/>
              <a:gd name="connsiteY2988" fmla="*/ 1208780 h 8604433"/>
              <a:gd name="connsiteX2989" fmla="*/ 3486198 w 7414059"/>
              <a:gd name="connsiteY2989" fmla="*/ 1202227 h 8604433"/>
              <a:gd name="connsiteX2990" fmla="*/ 2614346 w 7414059"/>
              <a:gd name="connsiteY2990" fmla="*/ 1221038 h 8604433"/>
              <a:gd name="connsiteX2991" fmla="*/ 2648169 w 7414059"/>
              <a:gd name="connsiteY2991" fmla="*/ 1247213 h 8604433"/>
              <a:gd name="connsiteX2992" fmla="*/ 2682783 w 7414059"/>
              <a:gd name="connsiteY2992" fmla="*/ 1253461 h 8604433"/>
              <a:gd name="connsiteX2993" fmla="*/ 2688974 w 7414059"/>
              <a:gd name="connsiteY2993" fmla="*/ 1237326 h 8604433"/>
              <a:gd name="connsiteX2994" fmla="*/ 2682935 w 7414059"/>
              <a:gd name="connsiteY2994" fmla="*/ 1213437 h 8604433"/>
              <a:gd name="connsiteX2995" fmla="*/ 2614346 w 7414059"/>
              <a:gd name="connsiteY2995" fmla="*/ 1221038 h 8604433"/>
              <a:gd name="connsiteX2996" fmla="*/ 2825496 w 7414059"/>
              <a:gd name="connsiteY2996" fmla="*/ 1222962 h 8604433"/>
              <a:gd name="connsiteX2997" fmla="*/ 2820896 w 7414059"/>
              <a:gd name="connsiteY2997" fmla="*/ 1240536 h 8604433"/>
              <a:gd name="connsiteX2998" fmla="*/ 2853623 w 7414059"/>
              <a:gd name="connsiteY2998" fmla="*/ 1258157 h 8604433"/>
              <a:gd name="connsiteX2999" fmla="*/ 2886361 w 7414059"/>
              <a:gd name="connsiteY2999" fmla="*/ 1275788 h 8604433"/>
              <a:gd name="connsiteX3000" fmla="*/ 2895067 w 7414059"/>
              <a:gd name="connsiteY3000" fmla="*/ 1262015 h 8604433"/>
              <a:gd name="connsiteX3001" fmla="*/ 2870407 w 7414059"/>
              <a:gd name="connsiteY3001" fmla="*/ 1221438 h 8604433"/>
              <a:gd name="connsiteX3002" fmla="*/ 2825496 w 7414059"/>
              <a:gd name="connsiteY3002" fmla="*/ 1222962 h 8604433"/>
              <a:gd name="connsiteX3003" fmla="*/ 2995346 w 7414059"/>
              <a:gd name="connsiteY3003" fmla="*/ 1223162 h 8604433"/>
              <a:gd name="connsiteX3004" fmla="*/ 2993603 w 7414059"/>
              <a:gd name="connsiteY3004" fmla="*/ 1240946 h 8604433"/>
              <a:gd name="connsiteX3005" fmla="*/ 3006814 w 7414059"/>
              <a:gd name="connsiteY3005" fmla="*/ 1223124 h 8604433"/>
              <a:gd name="connsiteX3006" fmla="*/ 3002804 w 7414059"/>
              <a:gd name="connsiteY3006" fmla="*/ 1211094 h 8604433"/>
              <a:gd name="connsiteX3007" fmla="*/ 2995346 w 7414059"/>
              <a:gd name="connsiteY3007" fmla="*/ 1223162 h 8604433"/>
              <a:gd name="connsiteX3008" fmla="*/ 3418418 w 7414059"/>
              <a:gd name="connsiteY3008" fmla="*/ 1238164 h 8604433"/>
              <a:gd name="connsiteX3009" fmla="*/ 3426943 w 7414059"/>
              <a:gd name="connsiteY3009" fmla="*/ 1266682 h 8604433"/>
              <a:gd name="connsiteX3010" fmla="*/ 3440916 w 7414059"/>
              <a:gd name="connsiteY3010" fmla="*/ 1229201 h 8604433"/>
              <a:gd name="connsiteX3011" fmla="*/ 3418418 w 7414059"/>
              <a:gd name="connsiteY3011" fmla="*/ 1238164 h 8604433"/>
              <a:gd name="connsiteX3012" fmla="*/ 3615204 w 7414059"/>
              <a:gd name="connsiteY3012" fmla="*/ 1235259 h 8604433"/>
              <a:gd name="connsiteX3013" fmla="*/ 3617328 w 7414059"/>
              <a:gd name="connsiteY3013" fmla="*/ 1281589 h 8604433"/>
              <a:gd name="connsiteX3014" fmla="*/ 3628901 w 7414059"/>
              <a:gd name="connsiteY3014" fmla="*/ 1226449 h 8604433"/>
              <a:gd name="connsiteX3015" fmla="*/ 3621234 w 7414059"/>
              <a:gd name="connsiteY3015" fmla="*/ 1212742 h 8604433"/>
              <a:gd name="connsiteX3016" fmla="*/ 3615204 w 7414059"/>
              <a:gd name="connsiteY3016" fmla="*/ 1235259 h 8604433"/>
              <a:gd name="connsiteX3017" fmla="*/ 1787624 w 7414059"/>
              <a:gd name="connsiteY3017" fmla="*/ 1241108 h 8604433"/>
              <a:gd name="connsiteX3018" fmla="*/ 1775022 w 7414059"/>
              <a:gd name="connsiteY3018" fmla="*/ 1279074 h 8604433"/>
              <a:gd name="connsiteX3019" fmla="*/ 1745704 w 7414059"/>
              <a:gd name="connsiteY3019" fmla="*/ 1321765 h 8604433"/>
              <a:gd name="connsiteX3020" fmla="*/ 1696803 w 7414059"/>
              <a:gd name="connsiteY3020" fmla="*/ 1391945 h 8604433"/>
              <a:gd name="connsiteX3021" fmla="*/ 1794939 w 7414059"/>
              <a:gd name="connsiteY3021" fmla="*/ 1304944 h 8604433"/>
              <a:gd name="connsiteX3022" fmla="*/ 1806845 w 7414059"/>
              <a:gd name="connsiteY3022" fmla="*/ 1265549 h 8604433"/>
              <a:gd name="connsiteX3023" fmla="*/ 1787624 w 7414059"/>
              <a:gd name="connsiteY3023" fmla="*/ 1241108 h 8604433"/>
              <a:gd name="connsiteX3024" fmla="*/ 2719350 w 7414059"/>
              <a:gd name="connsiteY3024" fmla="*/ 1239507 h 8604433"/>
              <a:gd name="connsiteX3025" fmla="*/ 2713568 w 7414059"/>
              <a:gd name="connsiteY3025" fmla="*/ 1257624 h 8604433"/>
              <a:gd name="connsiteX3026" fmla="*/ 2781338 w 7414059"/>
              <a:gd name="connsiteY3026" fmla="*/ 1276150 h 8604433"/>
              <a:gd name="connsiteX3027" fmla="*/ 2765336 w 7414059"/>
              <a:gd name="connsiteY3027" fmla="*/ 1233726 h 8604433"/>
              <a:gd name="connsiteX3028" fmla="*/ 2719350 w 7414059"/>
              <a:gd name="connsiteY3028" fmla="*/ 1239507 h 8604433"/>
              <a:gd name="connsiteX3029" fmla="*/ 3080909 w 7414059"/>
              <a:gd name="connsiteY3029" fmla="*/ 1240536 h 8604433"/>
              <a:gd name="connsiteX3030" fmla="*/ 3105255 w 7414059"/>
              <a:gd name="connsiteY3030" fmla="*/ 1281589 h 8604433"/>
              <a:gd name="connsiteX3031" fmla="*/ 3113618 w 7414059"/>
              <a:gd name="connsiteY3031" fmla="*/ 1258795 h 8604433"/>
              <a:gd name="connsiteX3032" fmla="*/ 3080909 w 7414059"/>
              <a:gd name="connsiteY3032" fmla="*/ 1240536 h 8604433"/>
              <a:gd name="connsiteX3033" fmla="*/ 3138030 w 7414059"/>
              <a:gd name="connsiteY3033" fmla="*/ 1300601 h 8604433"/>
              <a:gd name="connsiteX3034" fmla="*/ 3126276 w 7414059"/>
              <a:gd name="connsiteY3034" fmla="*/ 1383144 h 8604433"/>
              <a:gd name="connsiteX3035" fmla="*/ 3133401 w 7414059"/>
              <a:gd name="connsiteY3035" fmla="*/ 1376048 h 8604433"/>
              <a:gd name="connsiteX3036" fmla="*/ 3137783 w 7414059"/>
              <a:gd name="connsiteY3036" fmla="*/ 1348264 h 8604433"/>
              <a:gd name="connsiteX3037" fmla="*/ 3149870 w 7414059"/>
              <a:gd name="connsiteY3037" fmla="*/ 1300639 h 8604433"/>
              <a:gd name="connsiteX3038" fmla="*/ 3165177 w 7414059"/>
              <a:gd name="connsiteY3038" fmla="*/ 1245870 h 8604433"/>
              <a:gd name="connsiteX3039" fmla="*/ 3164110 w 7414059"/>
              <a:gd name="connsiteY3039" fmla="*/ 1224439 h 8604433"/>
              <a:gd name="connsiteX3040" fmla="*/ 3138030 w 7414059"/>
              <a:gd name="connsiteY3040" fmla="*/ 1300601 h 8604433"/>
              <a:gd name="connsiteX3041" fmla="*/ 3873065 w 7414059"/>
              <a:gd name="connsiteY3041" fmla="*/ 1230163 h 8604433"/>
              <a:gd name="connsiteX3042" fmla="*/ 3884305 w 7414059"/>
              <a:gd name="connsiteY3042" fmla="*/ 1346826 h 8604433"/>
              <a:gd name="connsiteX3043" fmla="*/ 3915194 w 7414059"/>
              <a:gd name="connsiteY3043" fmla="*/ 1341063 h 8604433"/>
              <a:gd name="connsiteX3044" fmla="*/ 3873065 w 7414059"/>
              <a:gd name="connsiteY3044" fmla="*/ 1230163 h 8604433"/>
              <a:gd name="connsiteX3045" fmla="*/ 874044 w 7414059"/>
              <a:gd name="connsiteY3045" fmla="*/ 1281703 h 8604433"/>
              <a:gd name="connsiteX3046" fmla="*/ 826781 w 7414059"/>
              <a:gd name="connsiteY3046" fmla="*/ 1362027 h 8604433"/>
              <a:gd name="connsiteX3047" fmla="*/ 932395 w 7414059"/>
              <a:gd name="connsiteY3047" fmla="*/ 1251109 h 8604433"/>
              <a:gd name="connsiteX3048" fmla="*/ 874044 w 7414059"/>
              <a:gd name="connsiteY3048" fmla="*/ 1281703 h 8604433"/>
              <a:gd name="connsiteX3049" fmla="*/ 3561293 w 7414059"/>
              <a:gd name="connsiteY3049" fmla="*/ 1266177 h 8604433"/>
              <a:gd name="connsiteX3050" fmla="*/ 3550682 w 7414059"/>
              <a:gd name="connsiteY3050" fmla="*/ 1296553 h 8604433"/>
              <a:gd name="connsiteX3051" fmla="*/ 3566627 w 7414059"/>
              <a:gd name="connsiteY3051" fmla="*/ 1410176 h 8604433"/>
              <a:gd name="connsiteX3052" fmla="*/ 3583276 w 7414059"/>
              <a:gd name="connsiteY3052" fmla="*/ 1448276 h 8604433"/>
              <a:gd name="connsiteX3053" fmla="*/ 3591668 w 7414059"/>
              <a:gd name="connsiteY3053" fmla="*/ 1417072 h 8604433"/>
              <a:gd name="connsiteX3054" fmla="*/ 3600069 w 7414059"/>
              <a:gd name="connsiteY3054" fmla="*/ 1385869 h 8604433"/>
              <a:gd name="connsiteX3055" fmla="*/ 3581057 w 7414059"/>
              <a:gd name="connsiteY3055" fmla="*/ 1342892 h 8604433"/>
              <a:gd name="connsiteX3056" fmla="*/ 3562045 w 7414059"/>
              <a:gd name="connsiteY3056" fmla="*/ 1299905 h 8604433"/>
              <a:gd name="connsiteX3057" fmla="*/ 3570828 w 7414059"/>
              <a:gd name="connsiteY3057" fmla="*/ 1276798 h 8604433"/>
              <a:gd name="connsiteX3058" fmla="*/ 3570456 w 7414059"/>
              <a:gd name="connsiteY3058" fmla="*/ 1248023 h 8604433"/>
              <a:gd name="connsiteX3059" fmla="*/ 3561293 w 7414059"/>
              <a:gd name="connsiteY3059" fmla="*/ 1266177 h 8604433"/>
              <a:gd name="connsiteX3060" fmla="*/ 1647235 w 7414059"/>
              <a:gd name="connsiteY3060" fmla="*/ 1285627 h 8604433"/>
              <a:gd name="connsiteX3061" fmla="*/ 1592961 w 7414059"/>
              <a:gd name="connsiteY3061" fmla="*/ 1352064 h 8604433"/>
              <a:gd name="connsiteX3062" fmla="*/ 1585989 w 7414059"/>
              <a:gd name="connsiteY3062" fmla="*/ 1386364 h 8604433"/>
              <a:gd name="connsiteX3063" fmla="*/ 1696917 w 7414059"/>
              <a:gd name="connsiteY3063" fmla="*/ 1275798 h 8604433"/>
              <a:gd name="connsiteX3064" fmla="*/ 1647235 w 7414059"/>
              <a:gd name="connsiteY3064" fmla="*/ 1285627 h 8604433"/>
              <a:gd name="connsiteX3065" fmla="*/ 2599134 w 7414059"/>
              <a:gd name="connsiteY3065" fmla="*/ 1269683 h 8604433"/>
              <a:gd name="connsiteX3066" fmla="*/ 2593401 w 7414059"/>
              <a:gd name="connsiteY3066" fmla="*/ 1307259 h 8604433"/>
              <a:gd name="connsiteX3067" fmla="*/ 2587800 w 7414059"/>
              <a:gd name="connsiteY3067" fmla="*/ 1328166 h 8604433"/>
              <a:gd name="connsiteX3068" fmla="*/ 2619727 w 7414059"/>
              <a:gd name="connsiteY3068" fmla="*/ 1336891 h 8604433"/>
              <a:gd name="connsiteX3069" fmla="*/ 2660066 w 7414059"/>
              <a:gd name="connsiteY3069" fmla="*/ 1338053 h 8604433"/>
              <a:gd name="connsiteX3070" fmla="*/ 2635549 w 7414059"/>
              <a:gd name="connsiteY3070" fmla="*/ 1297810 h 8604433"/>
              <a:gd name="connsiteX3071" fmla="*/ 2643597 w 7414059"/>
              <a:gd name="connsiteY3071" fmla="*/ 1296381 h 8604433"/>
              <a:gd name="connsiteX3072" fmla="*/ 2673639 w 7414059"/>
              <a:gd name="connsiteY3072" fmla="*/ 1299143 h 8604433"/>
              <a:gd name="connsiteX3073" fmla="*/ 2678211 w 7414059"/>
              <a:gd name="connsiteY3073" fmla="*/ 1281665 h 8604433"/>
              <a:gd name="connsiteX3074" fmla="*/ 2662457 w 7414059"/>
              <a:gd name="connsiteY3074" fmla="*/ 1258729 h 8604433"/>
              <a:gd name="connsiteX3075" fmla="*/ 2599134 w 7414059"/>
              <a:gd name="connsiteY3075" fmla="*/ 1269683 h 8604433"/>
              <a:gd name="connsiteX3076" fmla="*/ 2814390 w 7414059"/>
              <a:gd name="connsiteY3076" fmla="*/ 1268625 h 8604433"/>
              <a:gd name="connsiteX3077" fmla="*/ 2836916 w 7414059"/>
              <a:gd name="connsiteY3077" fmla="*/ 1305154 h 8604433"/>
              <a:gd name="connsiteX3078" fmla="*/ 2885018 w 7414059"/>
              <a:gd name="connsiteY3078" fmla="*/ 1302401 h 8604433"/>
              <a:gd name="connsiteX3079" fmla="*/ 2852490 w 7414059"/>
              <a:gd name="connsiteY3079" fmla="*/ 1269606 h 8604433"/>
              <a:gd name="connsiteX3080" fmla="*/ 2819962 w 7414059"/>
              <a:gd name="connsiteY3080" fmla="*/ 1254100 h 8604433"/>
              <a:gd name="connsiteX3081" fmla="*/ 2814390 w 7414059"/>
              <a:gd name="connsiteY3081" fmla="*/ 1268625 h 8604433"/>
              <a:gd name="connsiteX3082" fmla="*/ 2985821 w 7414059"/>
              <a:gd name="connsiteY3082" fmla="*/ 1261262 h 8604433"/>
              <a:gd name="connsiteX3083" fmla="*/ 2984078 w 7414059"/>
              <a:gd name="connsiteY3083" fmla="*/ 1279046 h 8604433"/>
              <a:gd name="connsiteX3084" fmla="*/ 2997289 w 7414059"/>
              <a:gd name="connsiteY3084" fmla="*/ 1261224 h 8604433"/>
              <a:gd name="connsiteX3085" fmla="*/ 2993279 w 7414059"/>
              <a:gd name="connsiteY3085" fmla="*/ 1249194 h 8604433"/>
              <a:gd name="connsiteX3086" fmla="*/ 2985821 w 7414059"/>
              <a:gd name="connsiteY3086" fmla="*/ 1261262 h 8604433"/>
              <a:gd name="connsiteX3087" fmla="*/ 3034408 w 7414059"/>
              <a:gd name="connsiteY3087" fmla="*/ 1266177 h 8604433"/>
              <a:gd name="connsiteX3088" fmla="*/ 3028493 w 7414059"/>
              <a:gd name="connsiteY3088" fmla="*/ 1299039 h 8604433"/>
              <a:gd name="connsiteX3089" fmla="*/ 3038294 w 7414059"/>
              <a:gd name="connsiteY3089" fmla="*/ 1291933 h 8604433"/>
              <a:gd name="connsiteX3090" fmla="*/ 3044200 w 7414059"/>
              <a:gd name="connsiteY3090" fmla="*/ 1259072 h 8604433"/>
              <a:gd name="connsiteX3091" fmla="*/ 3034408 w 7414059"/>
              <a:gd name="connsiteY3091" fmla="*/ 1266177 h 8604433"/>
              <a:gd name="connsiteX3092" fmla="*/ 3187370 w 7414059"/>
              <a:gd name="connsiteY3092" fmla="*/ 1270883 h 8604433"/>
              <a:gd name="connsiteX3093" fmla="*/ 3194380 w 7414059"/>
              <a:gd name="connsiteY3093" fmla="*/ 1306735 h 8604433"/>
              <a:gd name="connsiteX3094" fmla="*/ 3206458 w 7414059"/>
              <a:gd name="connsiteY3094" fmla="*/ 1323251 h 8604433"/>
              <a:gd name="connsiteX3095" fmla="*/ 3213402 w 7414059"/>
              <a:gd name="connsiteY3095" fmla="*/ 1301353 h 8604433"/>
              <a:gd name="connsiteX3096" fmla="*/ 3206391 w 7414059"/>
              <a:gd name="connsiteY3096" fmla="*/ 1265501 h 8604433"/>
              <a:gd name="connsiteX3097" fmla="*/ 3192428 w 7414059"/>
              <a:gd name="connsiteY3097" fmla="*/ 1251537 h 8604433"/>
              <a:gd name="connsiteX3098" fmla="*/ 3187370 w 7414059"/>
              <a:gd name="connsiteY3098" fmla="*/ 1270883 h 8604433"/>
              <a:gd name="connsiteX3099" fmla="*/ 3756555 w 7414059"/>
              <a:gd name="connsiteY3099" fmla="*/ 1274407 h 8604433"/>
              <a:gd name="connsiteX3100" fmla="*/ 3773643 w 7414059"/>
              <a:gd name="connsiteY3100" fmla="*/ 1360132 h 8604433"/>
              <a:gd name="connsiteX3101" fmla="*/ 3797541 w 7414059"/>
              <a:gd name="connsiteY3101" fmla="*/ 1419701 h 8604433"/>
              <a:gd name="connsiteX3102" fmla="*/ 3804552 w 7414059"/>
              <a:gd name="connsiteY3102" fmla="*/ 1382639 h 8604433"/>
              <a:gd name="connsiteX3103" fmla="*/ 3811572 w 7414059"/>
              <a:gd name="connsiteY3103" fmla="*/ 1345578 h 8604433"/>
              <a:gd name="connsiteX3104" fmla="*/ 3787464 w 7414059"/>
              <a:gd name="connsiteY3104" fmla="*/ 1296914 h 8604433"/>
              <a:gd name="connsiteX3105" fmla="*/ 3763356 w 7414059"/>
              <a:gd name="connsiteY3105" fmla="*/ 1248251 h 8604433"/>
              <a:gd name="connsiteX3106" fmla="*/ 3756555 w 7414059"/>
              <a:gd name="connsiteY3106" fmla="*/ 1274407 h 8604433"/>
              <a:gd name="connsiteX3107" fmla="*/ 4070690 w 7414059"/>
              <a:gd name="connsiteY3107" fmla="*/ 1282465 h 8604433"/>
              <a:gd name="connsiteX3108" fmla="*/ 4084453 w 7414059"/>
              <a:gd name="connsiteY3108" fmla="*/ 1400213 h 8604433"/>
              <a:gd name="connsiteX3109" fmla="*/ 4093864 w 7414059"/>
              <a:gd name="connsiteY3109" fmla="*/ 1287771 h 8604433"/>
              <a:gd name="connsiteX3110" fmla="*/ 4080710 w 7414059"/>
              <a:gd name="connsiteY3110" fmla="*/ 1253014 h 8604433"/>
              <a:gd name="connsiteX3111" fmla="*/ 4070690 w 7414059"/>
              <a:gd name="connsiteY3111" fmla="*/ 1282465 h 8604433"/>
              <a:gd name="connsiteX3112" fmla="*/ 913688 w 7414059"/>
              <a:gd name="connsiteY3112" fmla="*/ 1319346 h 8604433"/>
              <a:gd name="connsiteX3113" fmla="*/ 863700 w 7414059"/>
              <a:gd name="connsiteY3113" fmla="*/ 1405414 h 8604433"/>
              <a:gd name="connsiteX3114" fmla="*/ 914040 w 7414059"/>
              <a:gd name="connsiteY3114" fmla="*/ 1360170 h 8604433"/>
              <a:gd name="connsiteX3115" fmla="*/ 980989 w 7414059"/>
              <a:gd name="connsiteY3115" fmla="*/ 1267901 h 8604433"/>
              <a:gd name="connsiteX3116" fmla="*/ 913688 w 7414059"/>
              <a:gd name="connsiteY3116" fmla="*/ 1319346 h 8604433"/>
              <a:gd name="connsiteX3117" fmla="*/ 1334557 w 7414059"/>
              <a:gd name="connsiteY3117" fmla="*/ 1278388 h 8604433"/>
              <a:gd name="connsiteX3118" fmla="*/ 1321851 w 7414059"/>
              <a:gd name="connsiteY3118" fmla="*/ 1352731 h 8604433"/>
              <a:gd name="connsiteX3119" fmla="*/ 1347245 w 7414059"/>
              <a:gd name="connsiteY3119" fmla="*/ 1264644 h 8604433"/>
              <a:gd name="connsiteX3120" fmla="*/ 1334557 w 7414059"/>
              <a:gd name="connsiteY3120" fmla="*/ 1278388 h 8604433"/>
              <a:gd name="connsiteX3121" fmla="*/ 3462471 w 7414059"/>
              <a:gd name="connsiteY3121" fmla="*/ 1292304 h 8604433"/>
              <a:gd name="connsiteX3122" fmla="*/ 3470805 w 7414059"/>
              <a:gd name="connsiteY3122" fmla="*/ 1300639 h 8604433"/>
              <a:gd name="connsiteX3123" fmla="*/ 3472967 w 7414059"/>
              <a:gd name="connsiteY3123" fmla="*/ 1266292 h 8604433"/>
              <a:gd name="connsiteX3124" fmla="*/ 3462471 w 7414059"/>
              <a:gd name="connsiteY3124" fmla="*/ 1292304 h 8604433"/>
              <a:gd name="connsiteX3125" fmla="*/ 976855 w 7414059"/>
              <a:gd name="connsiteY3125" fmla="*/ 1328395 h 8604433"/>
              <a:gd name="connsiteX3126" fmla="*/ 913345 w 7414059"/>
              <a:gd name="connsiteY3126" fmla="*/ 1409224 h 8604433"/>
              <a:gd name="connsiteX3127" fmla="*/ 913345 w 7414059"/>
              <a:gd name="connsiteY3127" fmla="*/ 1429064 h 8604433"/>
              <a:gd name="connsiteX3128" fmla="*/ 981189 w 7414059"/>
              <a:gd name="connsiteY3128" fmla="*/ 1361218 h 8604433"/>
              <a:gd name="connsiteX3129" fmla="*/ 976855 w 7414059"/>
              <a:gd name="connsiteY3129" fmla="*/ 1328395 h 8604433"/>
              <a:gd name="connsiteX3130" fmla="*/ 2704043 w 7414059"/>
              <a:gd name="connsiteY3130" fmla="*/ 1289999 h 8604433"/>
              <a:gd name="connsiteX3131" fmla="*/ 2720712 w 7414059"/>
              <a:gd name="connsiteY3131" fmla="*/ 1312736 h 8604433"/>
              <a:gd name="connsiteX3132" fmla="*/ 2752820 w 7414059"/>
              <a:gd name="connsiteY3132" fmla="*/ 1323918 h 8604433"/>
              <a:gd name="connsiteX3133" fmla="*/ 2751811 w 7414059"/>
              <a:gd name="connsiteY3133" fmla="*/ 1286427 h 8604433"/>
              <a:gd name="connsiteX3134" fmla="*/ 2704043 w 7414059"/>
              <a:gd name="connsiteY3134" fmla="*/ 1289999 h 8604433"/>
              <a:gd name="connsiteX3135" fmla="*/ 3405159 w 7414059"/>
              <a:gd name="connsiteY3135" fmla="*/ 1295181 h 8604433"/>
              <a:gd name="connsiteX3136" fmla="*/ 3405464 w 7414059"/>
              <a:gd name="connsiteY3136" fmla="*/ 1334014 h 8604433"/>
              <a:gd name="connsiteX3137" fmla="*/ 3411541 w 7414059"/>
              <a:gd name="connsiteY3137" fmla="*/ 1349864 h 8604433"/>
              <a:gd name="connsiteX3138" fmla="*/ 3419599 w 7414059"/>
              <a:gd name="connsiteY3138" fmla="*/ 1337158 h 8604433"/>
              <a:gd name="connsiteX3139" fmla="*/ 3419437 w 7414059"/>
              <a:gd name="connsiteY3139" fmla="*/ 1277455 h 8604433"/>
              <a:gd name="connsiteX3140" fmla="*/ 3405159 w 7414059"/>
              <a:gd name="connsiteY3140" fmla="*/ 1295181 h 8604433"/>
              <a:gd name="connsiteX3141" fmla="*/ 1719691 w 7414059"/>
              <a:gd name="connsiteY3141" fmla="*/ 1302601 h 8604433"/>
              <a:gd name="connsiteX3142" fmla="*/ 1718348 w 7414059"/>
              <a:gd name="connsiteY3142" fmla="*/ 1327776 h 8604433"/>
              <a:gd name="connsiteX3143" fmla="*/ 1751543 w 7414059"/>
              <a:gd name="connsiteY3143" fmla="*/ 1294714 h 8604433"/>
              <a:gd name="connsiteX3144" fmla="*/ 1719691 w 7414059"/>
              <a:gd name="connsiteY3144" fmla="*/ 1302601 h 8604433"/>
              <a:gd name="connsiteX3145" fmla="*/ 2957598 w 7414059"/>
              <a:gd name="connsiteY3145" fmla="*/ 1296334 h 8604433"/>
              <a:gd name="connsiteX3146" fmla="*/ 2976734 w 7414059"/>
              <a:gd name="connsiteY3146" fmla="*/ 1329214 h 8604433"/>
              <a:gd name="connsiteX3147" fmla="*/ 2988078 w 7414059"/>
              <a:gd name="connsiteY3147" fmla="*/ 1308526 h 8604433"/>
              <a:gd name="connsiteX3148" fmla="*/ 2957598 w 7414059"/>
              <a:gd name="connsiteY3148" fmla="*/ 1296334 h 8604433"/>
              <a:gd name="connsiteX3149" fmla="*/ 3069698 w 7414059"/>
              <a:gd name="connsiteY3149" fmla="*/ 1295210 h 8604433"/>
              <a:gd name="connsiteX3150" fmla="*/ 3096368 w 7414059"/>
              <a:gd name="connsiteY3150" fmla="*/ 1338739 h 8604433"/>
              <a:gd name="connsiteX3151" fmla="*/ 3087434 w 7414059"/>
              <a:gd name="connsiteY3151" fmla="*/ 1283913 h 8604433"/>
              <a:gd name="connsiteX3152" fmla="*/ 3069698 w 7414059"/>
              <a:gd name="connsiteY3152" fmla="*/ 1295210 h 8604433"/>
              <a:gd name="connsiteX3153" fmla="*/ 3647142 w 7414059"/>
              <a:gd name="connsiteY3153" fmla="*/ 1307783 h 8604433"/>
              <a:gd name="connsiteX3154" fmla="*/ 3669287 w 7414059"/>
              <a:gd name="connsiteY3154" fmla="*/ 1381592 h 8604433"/>
              <a:gd name="connsiteX3155" fmla="*/ 3691309 w 7414059"/>
              <a:gd name="connsiteY3155" fmla="*/ 1429207 h 8604433"/>
              <a:gd name="connsiteX3156" fmla="*/ 3697719 w 7414059"/>
              <a:gd name="connsiteY3156" fmla="*/ 1397194 h 8604433"/>
              <a:gd name="connsiteX3157" fmla="*/ 3685632 w 7414059"/>
              <a:gd name="connsiteY3157" fmla="*/ 1323385 h 8604433"/>
              <a:gd name="connsiteX3158" fmla="*/ 3647142 w 7414059"/>
              <a:gd name="connsiteY3158" fmla="*/ 1307783 h 8604433"/>
              <a:gd name="connsiteX3159" fmla="*/ 3957600 w 7414059"/>
              <a:gd name="connsiteY3159" fmla="*/ 1296657 h 8604433"/>
              <a:gd name="connsiteX3160" fmla="*/ 3951684 w 7414059"/>
              <a:gd name="connsiteY3160" fmla="*/ 1332376 h 8604433"/>
              <a:gd name="connsiteX3161" fmla="*/ 3991461 w 7414059"/>
              <a:gd name="connsiteY3161" fmla="*/ 1491129 h 8604433"/>
              <a:gd name="connsiteX3162" fmla="*/ 4004148 w 7414059"/>
              <a:gd name="connsiteY3162" fmla="*/ 1453391 h 8604433"/>
              <a:gd name="connsiteX3163" fmla="*/ 4010520 w 7414059"/>
              <a:gd name="connsiteY3163" fmla="*/ 1415644 h 8604433"/>
              <a:gd name="connsiteX3164" fmla="*/ 3989365 w 7414059"/>
              <a:gd name="connsiteY3164" fmla="*/ 1348616 h 8604433"/>
              <a:gd name="connsiteX3165" fmla="*/ 3965800 w 7414059"/>
              <a:gd name="connsiteY3165" fmla="*/ 1281589 h 8604433"/>
              <a:gd name="connsiteX3166" fmla="*/ 3957600 w 7414059"/>
              <a:gd name="connsiteY3166" fmla="*/ 1296657 h 8604433"/>
              <a:gd name="connsiteX3167" fmla="*/ 4139365 w 7414059"/>
              <a:gd name="connsiteY3167" fmla="*/ 1308973 h 8604433"/>
              <a:gd name="connsiteX3168" fmla="*/ 4132650 w 7414059"/>
              <a:gd name="connsiteY3168" fmla="*/ 1394698 h 8604433"/>
              <a:gd name="connsiteX3169" fmla="*/ 4123877 w 7414059"/>
              <a:gd name="connsiteY3169" fmla="*/ 1434646 h 8604433"/>
              <a:gd name="connsiteX3170" fmla="*/ 4115248 w 7414059"/>
              <a:gd name="connsiteY3170" fmla="*/ 1421016 h 8604433"/>
              <a:gd name="connsiteX3171" fmla="*/ 4109133 w 7414059"/>
              <a:gd name="connsiteY3171" fmla="*/ 1458459 h 8604433"/>
              <a:gd name="connsiteX3172" fmla="*/ 4094083 w 7414059"/>
              <a:gd name="connsiteY3172" fmla="*/ 1517780 h 8604433"/>
              <a:gd name="connsiteX3173" fmla="*/ 4093207 w 7414059"/>
              <a:gd name="connsiteY3173" fmla="*/ 1657826 h 8604433"/>
              <a:gd name="connsiteX3174" fmla="*/ 4100151 w 7414059"/>
              <a:gd name="connsiteY3174" fmla="*/ 1695926 h 8604433"/>
              <a:gd name="connsiteX3175" fmla="*/ 4116067 w 7414059"/>
              <a:gd name="connsiteY3175" fmla="*/ 1672018 h 8604433"/>
              <a:gd name="connsiteX3176" fmla="*/ 4199506 w 7414059"/>
              <a:gd name="connsiteY3176" fmla="*/ 1471936 h 8604433"/>
              <a:gd name="connsiteX3177" fmla="*/ 4201173 w 7414059"/>
              <a:gd name="connsiteY3177" fmla="*/ 1414501 h 8604433"/>
              <a:gd name="connsiteX3178" fmla="*/ 4193181 w 7414059"/>
              <a:gd name="connsiteY3178" fmla="*/ 1392898 h 8604433"/>
              <a:gd name="connsiteX3179" fmla="*/ 4181161 w 7414059"/>
              <a:gd name="connsiteY3179" fmla="*/ 1453925 h 8604433"/>
              <a:gd name="connsiteX3180" fmla="*/ 4118210 w 7414059"/>
              <a:gd name="connsiteY3180" fmla="*/ 1624489 h 8604433"/>
              <a:gd name="connsiteX3181" fmla="*/ 4105932 w 7414059"/>
              <a:gd name="connsiteY3181" fmla="*/ 1624489 h 8604433"/>
              <a:gd name="connsiteX3182" fmla="*/ 4119029 w 7414059"/>
              <a:gd name="connsiteY3182" fmla="*/ 1569720 h 8604433"/>
              <a:gd name="connsiteX3183" fmla="*/ 4132450 w 7414059"/>
              <a:gd name="connsiteY3183" fmla="*/ 1483433 h 8604433"/>
              <a:gd name="connsiteX3184" fmla="*/ 4140880 w 7414059"/>
              <a:gd name="connsiteY3184" fmla="*/ 1456906 h 8604433"/>
              <a:gd name="connsiteX3185" fmla="*/ 4160044 w 7414059"/>
              <a:gd name="connsiteY3185" fmla="*/ 1412224 h 8604433"/>
              <a:gd name="connsiteX3186" fmla="*/ 4171131 w 7414059"/>
              <a:gd name="connsiteY3186" fmla="*/ 1362551 h 8604433"/>
              <a:gd name="connsiteX3187" fmla="*/ 4158539 w 7414059"/>
              <a:gd name="connsiteY3187" fmla="*/ 1319689 h 8604433"/>
              <a:gd name="connsiteX3188" fmla="*/ 4145937 w 7414059"/>
              <a:gd name="connsiteY3188" fmla="*/ 1276826 h 8604433"/>
              <a:gd name="connsiteX3189" fmla="*/ 4139365 w 7414059"/>
              <a:gd name="connsiteY3189" fmla="*/ 1308973 h 8604433"/>
              <a:gd name="connsiteX3190" fmla="*/ 1386011 w 7414059"/>
              <a:gd name="connsiteY3190" fmla="*/ 1320013 h 8604433"/>
              <a:gd name="connsiteX3191" fmla="*/ 1361018 w 7414059"/>
              <a:gd name="connsiteY3191" fmla="*/ 1362504 h 8604433"/>
              <a:gd name="connsiteX3192" fmla="*/ 1354731 w 7414059"/>
              <a:gd name="connsiteY3192" fmla="*/ 1392727 h 8604433"/>
              <a:gd name="connsiteX3193" fmla="*/ 1348445 w 7414059"/>
              <a:gd name="connsiteY3193" fmla="*/ 1410176 h 8604433"/>
              <a:gd name="connsiteX3194" fmla="*/ 1373505 w 7414059"/>
              <a:gd name="connsiteY3194" fmla="*/ 1387345 h 8604433"/>
              <a:gd name="connsiteX3195" fmla="*/ 1415539 w 7414059"/>
              <a:gd name="connsiteY3195" fmla="*/ 1294838 h 8604433"/>
              <a:gd name="connsiteX3196" fmla="*/ 1386011 w 7414059"/>
              <a:gd name="connsiteY3196" fmla="*/ 1320013 h 8604433"/>
              <a:gd name="connsiteX3197" fmla="*/ 3353248 w 7414059"/>
              <a:gd name="connsiteY3197" fmla="*/ 1310164 h 8604433"/>
              <a:gd name="connsiteX3198" fmla="*/ 3358048 w 7414059"/>
              <a:gd name="connsiteY3198" fmla="*/ 1322070 h 8604433"/>
              <a:gd name="connsiteX3199" fmla="*/ 3358048 w 7414059"/>
              <a:gd name="connsiteY3199" fmla="*/ 1298258 h 8604433"/>
              <a:gd name="connsiteX3200" fmla="*/ 3353248 w 7414059"/>
              <a:gd name="connsiteY3200" fmla="*/ 1310164 h 8604433"/>
              <a:gd name="connsiteX3201" fmla="*/ 2805055 w 7414059"/>
              <a:gd name="connsiteY3201" fmla="*/ 1312136 h 8604433"/>
              <a:gd name="connsiteX3202" fmla="*/ 2790482 w 7414059"/>
              <a:gd name="connsiteY3202" fmla="*/ 1395889 h 8604433"/>
              <a:gd name="connsiteX3203" fmla="*/ 2804960 w 7414059"/>
              <a:gd name="connsiteY3203" fmla="*/ 1371857 h 8604433"/>
              <a:gd name="connsiteX3204" fmla="*/ 2829887 w 7414059"/>
              <a:gd name="connsiteY3204" fmla="*/ 1334586 h 8604433"/>
              <a:gd name="connsiteX3205" fmla="*/ 2848775 w 7414059"/>
              <a:gd name="connsiteY3205" fmla="*/ 1321356 h 8604433"/>
              <a:gd name="connsiteX3206" fmla="*/ 2828658 w 7414059"/>
              <a:gd name="connsiteY3206" fmla="*/ 1310583 h 8604433"/>
              <a:gd name="connsiteX3207" fmla="*/ 2808532 w 7414059"/>
              <a:gd name="connsiteY3207" fmla="*/ 1299820 h 8604433"/>
              <a:gd name="connsiteX3208" fmla="*/ 2805055 w 7414059"/>
              <a:gd name="connsiteY3208" fmla="*/ 1312136 h 8604433"/>
              <a:gd name="connsiteX3209" fmla="*/ 3244415 w 7414059"/>
              <a:gd name="connsiteY3209" fmla="*/ 1307144 h 8604433"/>
              <a:gd name="connsiteX3210" fmla="*/ 3220707 w 7414059"/>
              <a:gd name="connsiteY3210" fmla="*/ 1426569 h 8604433"/>
              <a:gd name="connsiteX3211" fmla="*/ 3239805 w 7414059"/>
              <a:gd name="connsiteY3211" fmla="*/ 1372076 h 8604433"/>
              <a:gd name="connsiteX3212" fmla="*/ 3244415 w 7414059"/>
              <a:gd name="connsiteY3212" fmla="*/ 1307144 h 8604433"/>
              <a:gd name="connsiteX3213" fmla="*/ 3285068 w 7414059"/>
              <a:gd name="connsiteY3213" fmla="*/ 1323889 h 8604433"/>
              <a:gd name="connsiteX3214" fmla="*/ 3308833 w 7414059"/>
              <a:gd name="connsiteY3214" fmla="*/ 1348331 h 8604433"/>
              <a:gd name="connsiteX3215" fmla="*/ 3293955 w 7414059"/>
              <a:gd name="connsiteY3215" fmla="*/ 1300639 h 8604433"/>
              <a:gd name="connsiteX3216" fmla="*/ 3285068 w 7414059"/>
              <a:gd name="connsiteY3216" fmla="*/ 1323889 h 8604433"/>
              <a:gd name="connsiteX3217" fmla="*/ 1980019 w 7414059"/>
              <a:gd name="connsiteY3217" fmla="*/ 1334310 h 8604433"/>
              <a:gd name="connsiteX3218" fmla="*/ 1972266 w 7414059"/>
              <a:gd name="connsiteY3218" fmla="*/ 1365266 h 8604433"/>
              <a:gd name="connsiteX3219" fmla="*/ 1962560 w 7414059"/>
              <a:gd name="connsiteY3219" fmla="*/ 1399070 h 8604433"/>
              <a:gd name="connsiteX3220" fmla="*/ 1956035 w 7414059"/>
              <a:gd name="connsiteY3220" fmla="*/ 1433513 h 8604433"/>
              <a:gd name="connsiteX3221" fmla="*/ 1911058 w 7414059"/>
              <a:gd name="connsiteY3221" fmla="*/ 1475118 h 8604433"/>
              <a:gd name="connsiteX3222" fmla="*/ 1894351 w 7414059"/>
              <a:gd name="connsiteY3222" fmla="*/ 1481042 h 8604433"/>
              <a:gd name="connsiteX3223" fmla="*/ 1909572 w 7414059"/>
              <a:gd name="connsiteY3223" fmla="*/ 1457820 h 8604433"/>
              <a:gd name="connsiteX3224" fmla="*/ 1921507 w 7414059"/>
              <a:gd name="connsiteY3224" fmla="*/ 1425073 h 8604433"/>
              <a:gd name="connsiteX3225" fmla="*/ 1884845 w 7414059"/>
              <a:gd name="connsiteY3225" fmla="*/ 1463554 h 8604433"/>
              <a:gd name="connsiteX3226" fmla="*/ 1869824 w 7414059"/>
              <a:gd name="connsiteY3226" fmla="*/ 1518552 h 8604433"/>
              <a:gd name="connsiteX3227" fmla="*/ 1862985 w 7414059"/>
              <a:gd name="connsiteY3227" fmla="*/ 1541193 h 8604433"/>
              <a:gd name="connsiteX3228" fmla="*/ 1913744 w 7414059"/>
              <a:gd name="connsiteY3228" fmla="*/ 1507007 h 8604433"/>
              <a:gd name="connsiteX3229" fmla="*/ 1964512 w 7414059"/>
              <a:gd name="connsiteY3229" fmla="*/ 1472822 h 8604433"/>
              <a:gd name="connsiteX3230" fmla="*/ 1980276 w 7414059"/>
              <a:gd name="connsiteY3230" fmla="*/ 1412929 h 8604433"/>
              <a:gd name="connsiteX3231" fmla="*/ 2003012 w 7414059"/>
              <a:gd name="connsiteY3231" fmla="*/ 1331595 h 8604433"/>
              <a:gd name="connsiteX3232" fmla="*/ 1980019 w 7414059"/>
              <a:gd name="connsiteY3232" fmla="*/ 1334310 h 8604433"/>
              <a:gd name="connsiteX3233" fmla="*/ 2914345 w 7414059"/>
              <a:gd name="connsiteY3233" fmla="*/ 1325242 h 8604433"/>
              <a:gd name="connsiteX3234" fmla="*/ 2920098 w 7414059"/>
              <a:gd name="connsiteY3234" fmla="*/ 1331005 h 8604433"/>
              <a:gd name="connsiteX3235" fmla="*/ 2919346 w 7414059"/>
              <a:gd name="connsiteY3235" fmla="*/ 1312745 h 8604433"/>
              <a:gd name="connsiteX3236" fmla="*/ 2914345 w 7414059"/>
              <a:gd name="connsiteY3236" fmla="*/ 1325242 h 8604433"/>
              <a:gd name="connsiteX3237" fmla="*/ 3595192 w 7414059"/>
              <a:gd name="connsiteY3237" fmla="*/ 1318784 h 8604433"/>
              <a:gd name="connsiteX3238" fmla="*/ 3597459 w 7414059"/>
              <a:gd name="connsiteY3238" fmla="*/ 1344473 h 8604433"/>
              <a:gd name="connsiteX3239" fmla="*/ 3606079 w 7414059"/>
              <a:gd name="connsiteY3239" fmla="*/ 1359875 h 8604433"/>
              <a:gd name="connsiteX3240" fmla="*/ 3612576 w 7414059"/>
              <a:gd name="connsiteY3240" fmla="*/ 1342949 h 8604433"/>
              <a:gd name="connsiteX3241" fmla="*/ 3595192 w 7414059"/>
              <a:gd name="connsiteY3241" fmla="*/ 1318784 h 8604433"/>
              <a:gd name="connsiteX3242" fmla="*/ 1271064 w 7414059"/>
              <a:gd name="connsiteY3242" fmla="*/ 1328357 h 8604433"/>
              <a:gd name="connsiteX3243" fmla="*/ 1259986 w 7414059"/>
              <a:gd name="connsiteY3243" fmla="*/ 1369476 h 8604433"/>
              <a:gd name="connsiteX3244" fmla="*/ 1232478 w 7414059"/>
              <a:gd name="connsiteY3244" fmla="*/ 1493825 h 8604433"/>
              <a:gd name="connsiteX3245" fmla="*/ 1223096 w 7414059"/>
              <a:gd name="connsiteY3245" fmla="*/ 1558119 h 8604433"/>
              <a:gd name="connsiteX3246" fmla="*/ 1219076 w 7414059"/>
              <a:gd name="connsiteY3246" fmla="*/ 1567339 h 8604433"/>
              <a:gd name="connsiteX3247" fmla="*/ 1198893 w 7414059"/>
              <a:gd name="connsiteY3247" fmla="*/ 1607820 h 8604433"/>
              <a:gd name="connsiteX3248" fmla="*/ 1165812 w 7414059"/>
              <a:gd name="connsiteY3248" fmla="*/ 1681639 h 8604433"/>
              <a:gd name="connsiteX3249" fmla="*/ 1149325 w 7414059"/>
              <a:gd name="connsiteY3249" fmla="*/ 1664970 h 8604433"/>
              <a:gd name="connsiteX3250" fmla="*/ 1118187 w 7414059"/>
              <a:gd name="connsiteY3250" fmla="*/ 1707566 h 8604433"/>
              <a:gd name="connsiteX3251" fmla="*/ 1086926 w 7414059"/>
              <a:gd name="connsiteY3251" fmla="*/ 1763144 h 8604433"/>
              <a:gd name="connsiteX3252" fmla="*/ 1094013 w 7414059"/>
              <a:gd name="connsiteY3252" fmla="*/ 1739360 h 8604433"/>
              <a:gd name="connsiteX3253" fmla="*/ 1108882 w 7414059"/>
              <a:gd name="connsiteY3253" fmla="*/ 1688535 h 8604433"/>
              <a:gd name="connsiteX3254" fmla="*/ 1122036 w 7414059"/>
              <a:gd name="connsiteY3254" fmla="*/ 1626870 h 8604433"/>
              <a:gd name="connsiteX3255" fmla="*/ 1121988 w 7414059"/>
              <a:gd name="connsiteY3255" fmla="*/ 1595914 h 8604433"/>
              <a:gd name="connsiteX3256" fmla="*/ 1128112 w 7414059"/>
              <a:gd name="connsiteY3256" fmla="*/ 1566453 h 8604433"/>
              <a:gd name="connsiteX3257" fmla="*/ 1138219 w 7414059"/>
              <a:gd name="connsiteY3257" fmla="*/ 1531868 h 8604433"/>
              <a:gd name="connsiteX3258" fmla="*/ 1140962 w 7414059"/>
              <a:gd name="connsiteY3258" fmla="*/ 1511322 h 8604433"/>
              <a:gd name="connsiteX3259" fmla="*/ 1155583 w 7414059"/>
              <a:gd name="connsiteY3259" fmla="*/ 1467326 h 8604433"/>
              <a:gd name="connsiteX3260" fmla="*/ 1162345 w 7414059"/>
              <a:gd name="connsiteY3260" fmla="*/ 1438751 h 8604433"/>
              <a:gd name="connsiteX3261" fmla="*/ 1150458 w 7414059"/>
              <a:gd name="connsiteY3261" fmla="*/ 1450438 h 8604433"/>
              <a:gd name="connsiteX3262" fmla="*/ 1107034 w 7414059"/>
              <a:gd name="connsiteY3262" fmla="*/ 1598705 h 8604433"/>
              <a:gd name="connsiteX3263" fmla="*/ 1108739 w 7414059"/>
              <a:gd name="connsiteY3263" fmla="*/ 1611020 h 8604433"/>
              <a:gd name="connsiteX3264" fmla="*/ 1068524 w 7414059"/>
              <a:gd name="connsiteY3264" fmla="*/ 1719739 h 8604433"/>
              <a:gd name="connsiteX3265" fmla="*/ 1027976 w 7414059"/>
              <a:gd name="connsiteY3265" fmla="*/ 1818437 h 8604433"/>
              <a:gd name="connsiteX3266" fmla="*/ 1038111 w 7414059"/>
              <a:gd name="connsiteY3266" fmla="*/ 1691164 h 8604433"/>
              <a:gd name="connsiteX3267" fmla="*/ 1080173 w 7414059"/>
              <a:gd name="connsiteY3267" fmla="*/ 1538764 h 8604433"/>
              <a:gd name="connsiteX3268" fmla="*/ 1086050 w 7414059"/>
              <a:gd name="connsiteY3268" fmla="*/ 1514951 h 8604433"/>
              <a:gd name="connsiteX3269" fmla="*/ 1071182 w 7414059"/>
              <a:gd name="connsiteY3269" fmla="*/ 1529525 h 8604433"/>
              <a:gd name="connsiteX3270" fmla="*/ 1027633 w 7414059"/>
              <a:gd name="connsiteY3270" fmla="*/ 1662875 h 8604433"/>
              <a:gd name="connsiteX3271" fmla="*/ 960025 w 7414059"/>
              <a:gd name="connsiteY3271" fmla="*/ 1891189 h 8604433"/>
              <a:gd name="connsiteX3272" fmla="*/ 960768 w 7414059"/>
              <a:gd name="connsiteY3272" fmla="*/ 1803864 h 8604433"/>
              <a:gd name="connsiteX3273" fmla="*/ 957786 w 7414059"/>
              <a:gd name="connsiteY3273" fmla="*/ 1749838 h 8604433"/>
              <a:gd name="connsiteX3274" fmla="*/ 823276 w 7414059"/>
              <a:gd name="connsiteY3274" fmla="*/ 2208486 h 8604433"/>
              <a:gd name="connsiteX3275" fmla="*/ 817209 w 7414059"/>
              <a:gd name="connsiteY3275" fmla="*/ 2462689 h 8604433"/>
              <a:gd name="connsiteX3276" fmla="*/ 824438 w 7414059"/>
              <a:gd name="connsiteY3276" fmla="*/ 2505551 h 8604433"/>
              <a:gd name="connsiteX3277" fmla="*/ 836592 w 7414059"/>
              <a:gd name="connsiteY3277" fmla="*/ 2476976 h 8604433"/>
              <a:gd name="connsiteX3278" fmla="*/ 851480 w 7414059"/>
              <a:gd name="connsiteY3278" fmla="*/ 2297783 h 8604433"/>
              <a:gd name="connsiteX3279" fmla="*/ 866767 w 7414059"/>
              <a:gd name="connsiteY3279" fmla="*/ 2239642 h 8604433"/>
              <a:gd name="connsiteX3280" fmla="*/ 867806 w 7414059"/>
              <a:gd name="connsiteY3280" fmla="*/ 2343626 h 8604433"/>
              <a:gd name="connsiteX3281" fmla="*/ 890704 w 7414059"/>
              <a:gd name="connsiteY3281" fmla="*/ 2248376 h 8604433"/>
              <a:gd name="connsiteX3282" fmla="*/ 937243 w 7414059"/>
              <a:gd name="connsiteY3282" fmla="*/ 2053114 h 8604433"/>
              <a:gd name="connsiteX3283" fmla="*/ 995839 w 7414059"/>
              <a:gd name="connsiteY3283" fmla="*/ 1881664 h 8604433"/>
              <a:gd name="connsiteX3284" fmla="*/ 1010755 w 7414059"/>
              <a:gd name="connsiteY3284" fmla="*/ 1881664 h 8604433"/>
              <a:gd name="connsiteX3285" fmla="*/ 1006278 w 7414059"/>
              <a:gd name="connsiteY3285" fmla="*/ 1907858 h 8604433"/>
              <a:gd name="connsiteX3286" fmla="*/ 957567 w 7414059"/>
              <a:gd name="connsiteY3286" fmla="*/ 2103301 h 8604433"/>
              <a:gd name="connsiteX3287" fmla="*/ 913345 w 7414059"/>
              <a:gd name="connsiteY3287" fmla="*/ 2272551 h 8604433"/>
              <a:gd name="connsiteX3288" fmla="*/ 913345 w 7414059"/>
              <a:gd name="connsiteY3288" fmla="*/ 2340645 h 8604433"/>
              <a:gd name="connsiteX3289" fmla="*/ 923984 w 7414059"/>
              <a:gd name="connsiteY3289" fmla="*/ 2469842 h 8604433"/>
              <a:gd name="connsiteX3290" fmla="*/ 934624 w 7414059"/>
              <a:gd name="connsiteY3290" fmla="*/ 2530945 h 8604433"/>
              <a:gd name="connsiteX3291" fmla="*/ 945187 w 7414059"/>
              <a:gd name="connsiteY3291" fmla="*/ 2520382 h 8604433"/>
              <a:gd name="connsiteX3292" fmla="*/ 961663 w 7414059"/>
              <a:gd name="connsiteY3292" fmla="*/ 2319433 h 8604433"/>
              <a:gd name="connsiteX3293" fmla="*/ 973322 w 7414059"/>
              <a:gd name="connsiteY3293" fmla="*/ 2123313 h 8604433"/>
              <a:gd name="connsiteX3294" fmla="*/ 973474 w 7414059"/>
              <a:gd name="connsiteY3294" fmla="*/ 2254406 h 8604433"/>
              <a:gd name="connsiteX3295" fmla="*/ 974550 w 7414059"/>
              <a:gd name="connsiteY3295" fmla="*/ 2385089 h 8604433"/>
              <a:gd name="connsiteX3296" fmla="*/ 1009831 w 7414059"/>
              <a:gd name="connsiteY3296" fmla="*/ 2205514 h 8604433"/>
              <a:gd name="connsiteX3297" fmla="*/ 1011298 w 7414059"/>
              <a:gd name="connsiteY3297" fmla="*/ 2134076 h 8604433"/>
              <a:gd name="connsiteX3298" fmla="*/ 1017089 w 7414059"/>
              <a:gd name="connsiteY3298" fmla="*/ 2172176 h 8604433"/>
              <a:gd name="connsiteX3299" fmla="*/ 1022880 w 7414059"/>
              <a:gd name="connsiteY3299" fmla="*/ 2210276 h 8604433"/>
              <a:gd name="connsiteX3300" fmla="*/ 1035901 w 7414059"/>
              <a:gd name="connsiteY3300" fmla="*/ 2153603 h 8604433"/>
              <a:gd name="connsiteX3301" fmla="*/ 1151096 w 7414059"/>
              <a:gd name="connsiteY3301" fmla="*/ 1789681 h 8604433"/>
              <a:gd name="connsiteX3302" fmla="*/ 1193873 w 7414059"/>
              <a:gd name="connsiteY3302" fmla="*/ 1710214 h 8604433"/>
              <a:gd name="connsiteX3303" fmla="*/ 1175376 w 7414059"/>
              <a:gd name="connsiteY3303" fmla="*/ 1757648 h 8604433"/>
              <a:gd name="connsiteX3304" fmla="*/ 1124217 w 7414059"/>
              <a:gd name="connsiteY3304" fmla="*/ 1902743 h 8604433"/>
              <a:gd name="connsiteX3305" fmla="*/ 1060695 w 7414059"/>
              <a:gd name="connsiteY3305" fmla="*/ 2191226 h 8604433"/>
              <a:gd name="connsiteX3306" fmla="*/ 1036634 w 7414059"/>
              <a:gd name="connsiteY3306" fmla="*/ 2396842 h 8604433"/>
              <a:gd name="connsiteX3307" fmla="*/ 1047255 w 7414059"/>
              <a:gd name="connsiteY3307" fmla="*/ 2467451 h 8604433"/>
              <a:gd name="connsiteX3308" fmla="*/ 1061485 w 7414059"/>
              <a:gd name="connsiteY3308" fmla="*/ 2434114 h 8604433"/>
              <a:gd name="connsiteX3309" fmla="*/ 1071429 w 7414059"/>
              <a:gd name="connsiteY3309" fmla="*/ 2291239 h 8604433"/>
              <a:gd name="connsiteX3310" fmla="*/ 1067848 w 7414059"/>
              <a:gd name="connsiteY3310" fmla="*/ 2191226 h 8604433"/>
              <a:gd name="connsiteX3311" fmla="*/ 1073944 w 7414059"/>
              <a:gd name="connsiteY3311" fmla="*/ 2259530 h 8604433"/>
              <a:gd name="connsiteX3312" fmla="*/ 1086326 w 7414059"/>
              <a:gd name="connsiteY3312" fmla="*/ 2334082 h 8604433"/>
              <a:gd name="connsiteX3313" fmla="*/ 1122302 w 7414059"/>
              <a:gd name="connsiteY3313" fmla="*/ 2145316 h 8604433"/>
              <a:gd name="connsiteX3314" fmla="*/ 1167536 w 7414059"/>
              <a:gd name="connsiteY3314" fmla="*/ 1932651 h 8604433"/>
              <a:gd name="connsiteX3315" fmla="*/ 1157126 w 7414059"/>
              <a:gd name="connsiteY3315" fmla="*/ 1992525 h 8604433"/>
              <a:gd name="connsiteX3316" fmla="*/ 1137409 w 7414059"/>
              <a:gd name="connsiteY3316" fmla="*/ 2105501 h 8604433"/>
              <a:gd name="connsiteX3317" fmla="*/ 1132151 w 7414059"/>
              <a:gd name="connsiteY3317" fmla="*/ 2162651 h 8604433"/>
              <a:gd name="connsiteX3318" fmla="*/ 1166012 w 7414059"/>
              <a:gd name="connsiteY3318" fmla="*/ 2038826 h 8604433"/>
              <a:gd name="connsiteX3319" fmla="*/ 1215457 w 7414059"/>
              <a:gd name="connsiteY3319" fmla="*/ 1903190 h 8604433"/>
              <a:gd name="connsiteX3320" fmla="*/ 1233326 w 7414059"/>
              <a:gd name="connsiteY3320" fmla="*/ 1893665 h 8604433"/>
              <a:gd name="connsiteX3321" fmla="*/ 1212875 w 7414059"/>
              <a:gd name="connsiteY3321" fmla="*/ 1991201 h 8604433"/>
              <a:gd name="connsiteX3322" fmla="*/ 1184853 w 7414059"/>
              <a:gd name="connsiteY3322" fmla="*/ 2287553 h 8604433"/>
              <a:gd name="connsiteX3323" fmla="*/ 1192187 w 7414059"/>
              <a:gd name="connsiteY3323" fmla="*/ 2343626 h 8604433"/>
              <a:gd name="connsiteX3324" fmla="*/ 1204274 w 7414059"/>
              <a:gd name="connsiteY3324" fmla="*/ 2314909 h 8604433"/>
              <a:gd name="connsiteX3325" fmla="*/ 1226630 w 7414059"/>
              <a:gd name="connsiteY3325" fmla="*/ 2167271 h 8604433"/>
              <a:gd name="connsiteX3326" fmla="*/ 1286066 w 7414059"/>
              <a:gd name="connsiteY3326" fmla="*/ 1891779 h 8604433"/>
              <a:gd name="connsiteX3327" fmla="*/ 1295781 w 7414059"/>
              <a:gd name="connsiteY3327" fmla="*/ 1876901 h 8604433"/>
              <a:gd name="connsiteX3328" fmla="*/ 1289485 w 7414059"/>
              <a:gd name="connsiteY3328" fmla="*/ 1895951 h 8604433"/>
              <a:gd name="connsiteX3329" fmla="*/ 1240812 w 7414059"/>
              <a:gd name="connsiteY3329" fmla="*/ 2185492 h 8604433"/>
              <a:gd name="connsiteX3330" fmla="*/ 1275502 w 7414059"/>
              <a:gd name="connsiteY3330" fmla="*/ 2047380 h 8604433"/>
              <a:gd name="connsiteX3331" fmla="*/ 1313507 w 7414059"/>
              <a:gd name="connsiteY3331" fmla="*/ 1911801 h 8604433"/>
              <a:gd name="connsiteX3332" fmla="*/ 1343358 w 7414059"/>
              <a:gd name="connsiteY3332" fmla="*/ 1861499 h 8604433"/>
              <a:gd name="connsiteX3333" fmla="*/ 1352017 w 7414059"/>
              <a:gd name="connsiteY3333" fmla="*/ 1868062 h 8604433"/>
              <a:gd name="connsiteX3334" fmla="*/ 1307983 w 7414059"/>
              <a:gd name="connsiteY3334" fmla="*/ 2038188 h 8604433"/>
              <a:gd name="connsiteX3335" fmla="*/ 1282256 w 7414059"/>
              <a:gd name="connsiteY3335" fmla="*/ 2161375 h 8604433"/>
              <a:gd name="connsiteX3336" fmla="*/ 1287323 w 7414059"/>
              <a:gd name="connsiteY3336" fmla="*/ 2260568 h 8604433"/>
              <a:gd name="connsiteX3337" fmla="*/ 1302887 w 7414059"/>
              <a:gd name="connsiteY3337" fmla="*/ 2370268 h 8604433"/>
              <a:gd name="connsiteX3338" fmla="*/ 1322527 w 7414059"/>
              <a:gd name="connsiteY3338" fmla="*/ 2215039 h 8604433"/>
              <a:gd name="connsiteX3339" fmla="*/ 1329881 w 7414059"/>
              <a:gd name="connsiteY3339" fmla="*/ 2057876 h 8604433"/>
              <a:gd name="connsiteX3340" fmla="*/ 1360303 w 7414059"/>
              <a:gd name="connsiteY3340" fmla="*/ 1967389 h 8604433"/>
              <a:gd name="connsiteX3341" fmla="*/ 1400146 w 7414059"/>
              <a:gd name="connsiteY3341" fmla="*/ 1867386 h 8604433"/>
              <a:gd name="connsiteX3342" fmla="*/ 1384897 w 7414059"/>
              <a:gd name="connsiteY3342" fmla="*/ 1923440 h 8604433"/>
              <a:gd name="connsiteX3343" fmla="*/ 1346330 w 7414059"/>
              <a:gd name="connsiteY3343" fmla="*/ 2055019 h 8604433"/>
              <a:gd name="connsiteX3344" fmla="*/ 1340834 w 7414059"/>
              <a:gd name="connsiteY3344" fmla="*/ 2228850 h 8604433"/>
              <a:gd name="connsiteX3345" fmla="*/ 1384459 w 7414059"/>
              <a:gd name="connsiteY3345" fmla="*/ 2069783 h 8604433"/>
              <a:gd name="connsiteX3346" fmla="*/ 1424321 w 7414059"/>
              <a:gd name="connsiteY3346" fmla="*/ 1919764 h 8604433"/>
              <a:gd name="connsiteX3347" fmla="*/ 1446733 w 7414059"/>
              <a:gd name="connsiteY3347" fmla="*/ 1929279 h 8604433"/>
              <a:gd name="connsiteX3348" fmla="*/ 1464516 w 7414059"/>
              <a:gd name="connsiteY3348" fmla="*/ 1938795 h 8604433"/>
              <a:gd name="connsiteX3349" fmla="*/ 1470784 w 7414059"/>
              <a:gd name="connsiteY3349" fmla="*/ 1919040 h 8604433"/>
              <a:gd name="connsiteX3350" fmla="*/ 1481309 w 7414059"/>
              <a:gd name="connsiteY3350" fmla="*/ 1903524 h 8604433"/>
              <a:gd name="connsiteX3351" fmla="*/ 1474022 w 7414059"/>
              <a:gd name="connsiteY3351" fmla="*/ 1933089 h 8604433"/>
              <a:gd name="connsiteX3352" fmla="*/ 1455944 w 7414059"/>
              <a:gd name="connsiteY3352" fmla="*/ 1947815 h 8604433"/>
              <a:gd name="connsiteX3353" fmla="*/ 1449343 w 7414059"/>
              <a:gd name="connsiteY3353" fmla="*/ 1964207 h 8604433"/>
              <a:gd name="connsiteX3354" fmla="*/ 1427750 w 7414059"/>
              <a:gd name="connsiteY3354" fmla="*/ 2077079 h 8604433"/>
              <a:gd name="connsiteX3355" fmla="*/ 1421397 w 7414059"/>
              <a:gd name="connsiteY3355" fmla="*/ 2058991 h 8604433"/>
              <a:gd name="connsiteX3356" fmla="*/ 1405500 w 7414059"/>
              <a:gd name="connsiteY3356" fmla="*/ 2122303 h 8604433"/>
              <a:gd name="connsiteX3357" fmla="*/ 1400528 w 7414059"/>
              <a:gd name="connsiteY3357" fmla="*/ 2319033 h 8604433"/>
              <a:gd name="connsiteX3358" fmla="*/ 1411453 w 7414059"/>
              <a:gd name="connsiteY3358" fmla="*/ 2381726 h 8604433"/>
              <a:gd name="connsiteX3359" fmla="*/ 1418920 w 7414059"/>
              <a:gd name="connsiteY3359" fmla="*/ 2362676 h 8604433"/>
              <a:gd name="connsiteX3360" fmla="*/ 1423245 w 7414059"/>
              <a:gd name="connsiteY3360" fmla="*/ 2229326 h 8604433"/>
              <a:gd name="connsiteX3361" fmla="*/ 1420111 w 7414059"/>
              <a:gd name="connsiteY3361" fmla="*/ 2115026 h 8604433"/>
              <a:gd name="connsiteX3362" fmla="*/ 1426493 w 7414059"/>
              <a:gd name="connsiteY3362" fmla="*/ 2193017 h 8604433"/>
              <a:gd name="connsiteX3363" fmla="*/ 1438885 w 7414059"/>
              <a:gd name="connsiteY3363" fmla="*/ 2277037 h 8604433"/>
              <a:gd name="connsiteX3364" fmla="*/ 1469774 w 7414059"/>
              <a:gd name="connsiteY3364" fmla="*/ 2124551 h 8604433"/>
              <a:gd name="connsiteX3365" fmla="*/ 1465526 w 7414059"/>
              <a:gd name="connsiteY3365" fmla="*/ 2095976 h 8604433"/>
              <a:gd name="connsiteX3366" fmla="*/ 1473498 w 7414059"/>
              <a:gd name="connsiteY3366" fmla="*/ 2114274 h 8604433"/>
              <a:gd name="connsiteX3367" fmla="*/ 1481471 w 7414059"/>
              <a:gd name="connsiteY3367" fmla="*/ 2132571 h 8604433"/>
              <a:gd name="connsiteX3368" fmla="*/ 1503969 w 7414059"/>
              <a:gd name="connsiteY3368" fmla="*/ 2045313 h 8604433"/>
              <a:gd name="connsiteX3369" fmla="*/ 1533830 w 7414059"/>
              <a:gd name="connsiteY3369" fmla="*/ 1946129 h 8604433"/>
              <a:gd name="connsiteX3370" fmla="*/ 1541202 w 7414059"/>
              <a:gd name="connsiteY3370" fmla="*/ 1934213 h 8604433"/>
              <a:gd name="connsiteX3371" fmla="*/ 1551546 w 7414059"/>
              <a:gd name="connsiteY3371" fmla="*/ 1944557 h 8604433"/>
              <a:gd name="connsiteX3372" fmla="*/ 1561900 w 7414059"/>
              <a:gd name="connsiteY3372" fmla="*/ 1954911 h 8604433"/>
              <a:gd name="connsiteX3373" fmla="*/ 1528134 w 7414059"/>
              <a:gd name="connsiteY3373" fmla="*/ 2074745 h 8604433"/>
              <a:gd name="connsiteX3374" fmla="*/ 1503283 w 7414059"/>
              <a:gd name="connsiteY3374" fmla="*/ 2303898 h 8604433"/>
              <a:gd name="connsiteX3375" fmla="*/ 1533411 w 7414059"/>
              <a:gd name="connsiteY3375" fmla="*/ 2258654 h 8604433"/>
              <a:gd name="connsiteX3376" fmla="*/ 1546308 w 7414059"/>
              <a:gd name="connsiteY3376" fmla="*/ 2106254 h 8604433"/>
              <a:gd name="connsiteX3377" fmla="*/ 1627499 w 7414059"/>
              <a:gd name="connsiteY3377" fmla="*/ 1886560 h 8604433"/>
              <a:gd name="connsiteX3378" fmla="*/ 1603448 w 7414059"/>
              <a:gd name="connsiteY3378" fmla="*/ 1955597 h 8604433"/>
              <a:gd name="connsiteX3379" fmla="*/ 1541993 w 7414059"/>
              <a:gd name="connsiteY3379" fmla="*/ 2211781 h 8604433"/>
              <a:gd name="connsiteX3380" fmla="*/ 1579188 w 7414059"/>
              <a:gd name="connsiteY3380" fmla="*/ 2148354 h 8604433"/>
              <a:gd name="connsiteX3381" fmla="*/ 1645110 w 7414059"/>
              <a:gd name="connsiteY3381" fmla="*/ 1960007 h 8604433"/>
              <a:gd name="connsiteX3382" fmla="*/ 1638167 w 7414059"/>
              <a:gd name="connsiteY3382" fmla="*/ 2045675 h 8604433"/>
              <a:gd name="connsiteX3383" fmla="*/ 1608601 w 7414059"/>
              <a:gd name="connsiteY3383" fmla="*/ 2153431 h 8604433"/>
              <a:gd name="connsiteX3384" fmla="*/ 1597171 w 7414059"/>
              <a:gd name="connsiteY3384" fmla="*/ 2208495 h 8604433"/>
              <a:gd name="connsiteX3385" fmla="*/ 1608982 w 7414059"/>
              <a:gd name="connsiteY3385" fmla="*/ 2264159 h 8604433"/>
              <a:gd name="connsiteX3386" fmla="*/ 1627832 w 7414059"/>
              <a:gd name="connsiteY3386" fmla="*/ 2319814 h 8604433"/>
              <a:gd name="connsiteX3387" fmla="*/ 1646768 w 7414059"/>
              <a:gd name="connsiteY3387" fmla="*/ 2232336 h 8604433"/>
              <a:gd name="connsiteX3388" fmla="*/ 1654188 w 7414059"/>
              <a:gd name="connsiteY3388" fmla="*/ 2208981 h 8604433"/>
              <a:gd name="connsiteX3389" fmla="*/ 1694526 w 7414059"/>
              <a:gd name="connsiteY3389" fmla="*/ 2089318 h 8604433"/>
              <a:gd name="connsiteX3390" fmla="*/ 1756582 w 7414059"/>
              <a:gd name="connsiteY3390" fmla="*/ 1959731 h 8604433"/>
              <a:gd name="connsiteX3391" fmla="*/ 1741180 w 7414059"/>
              <a:gd name="connsiteY3391" fmla="*/ 2034731 h 8604433"/>
              <a:gd name="connsiteX3392" fmla="*/ 1689678 w 7414059"/>
              <a:gd name="connsiteY3392" fmla="*/ 2229326 h 8604433"/>
              <a:gd name="connsiteX3393" fmla="*/ 1651264 w 7414059"/>
              <a:gd name="connsiteY3393" fmla="*/ 2369820 h 8604433"/>
              <a:gd name="connsiteX3394" fmla="*/ 1654502 w 7414059"/>
              <a:gd name="connsiteY3394" fmla="*/ 2386489 h 8604433"/>
              <a:gd name="connsiteX3395" fmla="*/ 1675095 w 7414059"/>
              <a:gd name="connsiteY3395" fmla="*/ 2341245 h 8604433"/>
              <a:gd name="connsiteX3396" fmla="*/ 1693097 w 7414059"/>
              <a:gd name="connsiteY3396" fmla="*/ 2267426 h 8604433"/>
              <a:gd name="connsiteX3397" fmla="*/ 1700279 w 7414059"/>
              <a:gd name="connsiteY3397" fmla="*/ 2238851 h 8604433"/>
              <a:gd name="connsiteX3398" fmla="*/ 1711138 w 7414059"/>
              <a:gd name="connsiteY3398" fmla="*/ 2258740 h 8604433"/>
              <a:gd name="connsiteX3399" fmla="*/ 1717596 w 7414059"/>
              <a:gd name="connsiteY3399" fmla="*/ 2296840 h 8604433"/>
              <a:gd name="connsiteX3400" fmla="*/ 1737646 w 7414059"/>
              <a:gd name="connsiteY3400" fmla="*/ 2336883 h 8604433"/>
              <a:gd name="connsiteX3401" fmla="*/ 1739151 w 7414059"/>
              <a:gd name="connsiteY3401" fmla="*/ 2172176 h 8604433"/>
              <a:gd name="connsiteX3402" fmla="*/ 1747561 w 7414059"/>
              <a:gd name="connsiteY3402" fmla="*/ 2203933 h 8604433"/>
              <a:gd name="connsiteX3403" fmla="*/ 1758239 w 7414059"/>
              <a:gd name="connsiteY3403" fmla="*/ 2249615 h 8604433"/>
              <a:gd name="connsiteX3404" fmla="*/ 1775803 w 7414059"/>
              <a:gd name="connsiteY3404" fmla="*/ 2194046 h 8604433"/>
              <a:gd name="connsiteX3405" fmla="*/ 1850812 w 7414059"/>
              <a:gd name="connsiteY3405" fmla="*/ 1931622 h 8604433"/>
              <a:gd name="connsiteX3406" fmla="*/ 1865252 w 7414059"/>
              <a:gd name="connsiteY3406" fmla="*/ 1934690 h 8604433"/>
              <a:gd name="connsiteX3407" fmla="*/ 1797777 w 7414059"/>
              <a:gd name="connsiteY3407" fmla="*/ 2231917 h 8604433"/>
              <a:gd name="connsiteX3408" fmla="*/ 1777108 w 7414059"/>
              <a:gd name="connsiteY3408" fmla="*/ 2301564 h 8604433"/>
              <a:gd name="connsiteX3409" fmla="*/ 1787823 w 7414059"/>
              <a:gd name="connsiteY3409" fmla="*/ 2312280 h 8604433"/>
              <a:gd name="connsiteX3410" fmla="*/ 1798539 w 7414059"/>
              <a:gd name="connsiteY3410" fmla="*/ 2322995 h 8604433"/>
              <a:gd name="connsiteX3411" fmla="*/ 1802530 w 7414059"/>
              <a:gd name="connsiteY3411" fmla="*/ 2309498 h 8604433"/>
              <a:gd name="connsiteX3412" fmla="*/ 1823399 w 7414059"/>
              <a:gd name="connsiteY3412" fmla="*/ 2236470 h 8604433"/>
              <a:gd name="connsiteX3413" fmla="*/ 1847507 w 7414059"/>
              <a:gd name="connsiteY3413" fmla="*/ 2176939 h 8604433"/>
              <a:gd name="connsiteX3414" fmla="*/ 1854946 w 7414059"/>
              <a:gd name="connsiteY3414" fmla="*/ 2228945 h 8604433"/>
              <a:gd name="connsiteX3415" fmla="*/ 1875615 w 7414059"/>
              <a:gd name="connsiteY3415" fmla="*/ 2262588 h 8604433"/>
              <a:gd name="connsiteX3416" fmla="*/ 1886198 w 7414059"/>
              <a:gd name="connsiteY3416" fmla="*/ 2229326 h 8604433"/>
              <a:gd name="connsiteX3417" fmla="*/ 1895904 w 7414059"/>
              <a:gd name="connsiteY3417" fmla="*/ 2181701 h 8604433"/>
              <a:gd name="connsiteX3418" fmla="*/ 1932489 w 7414059"/>
              <a:gd name="connsiteY3418" fmla="*/ 2060124 h 8604433"/>
              <a:gd name="connsiteX3419" fmla="*/ 1971808 w 7414059"/>
              <a:gd name="connsiteY3419" fmla="*/ 1942843 h 8604433"/>
              <a:gd name="connsiteX3420" fmla="*/ 1975514 w 7414059"/>
              <a:gd name="connsiteY3420" fmla="*/ 2021034 h 8604433"/>
              <a:gd name="connsiteX3421" fmla="*/ 1940786 w 7414059"/>
              <a:gd name="connsiteY3421" fmla="*/ 2153126 h 8604433"/>
              <a:gd name="connsiteX3422" fmla="*/ 1913944 w 7414059"/>
              <a:gd name="connsiteY3422" fmla="*/ 2248376 h 8604433"/>
              <a:gd name="connsiteX3423" fmla="*/ 1894532 w 7414059"/>
              <a:gd name="connsiteY3423" fmla="*/ 2315051 h 8604433"/>
              <a:gd name="connsiteX3424" fmla="*/ 1863633 w 7414059"/>
              <a:gd name="connsiteY3424" fmla="*/ 2429351 h 8604433"/>
              <a:gd name="connsiteX3425" fmla="*/ 1852727 w 7414059"/>
              <a:gd name="connsiteY3425" fmla="*/ 2535936 h 8604433"/>
              <a:gd name="connsiteX3426" fmla="*/ 1862833 w 7414059"/>
              <a:gd name="connsiteY3426" fmla="*/ 2492064 h 8604433"/>
              <a:gd name="connsiteX3427" fmla="*/ 1852508 w 7414059"/>
              <a:gd name="connsiteY3427" fmla="*/ 2481739 h 8604433"/>
              <a:gd name="connsiteX3428" fmla="*/ 1867681 w 7414059"/>
              <a:gd name="connsiteY3428" fmla="*/ 2481739 h 8604433"/>
              <a:gd name="connsiteX3429" fmla="*/ 1888341 w 7414059"/>
              <a:gd name="connsiteY3429" fmla="*/ 2467451 h 8604433"/>
              <a:gd name="connsiteX3430" fmla="*/ 1912020 w 7414059"/>
              <a:gd name="connsiteY3430" fmla="*/ 2474595 h 8604433"/>
              <a:gd name="connsiteX3431" fmla="*/ 1931089 w 7414059"/>
              <a:gd name="connsiteY3431" fmla="*/ 2479882 h 8604433"/>
              <a:gd name="connsiteX3432" fmla="*/ 1934432 w 7414059"/>
              <a:gd name="connsiteY3432" fmla="*/ 2458222 h 8604433"/>
              <a:gd name="connsiteX3433" fmla="*/ 1902876 w 7414059"/>
              <a:gd name="connsiteY3433" fmla="*/ 2431876 h 8604433"/>
              <a:gd name="connsiteX3434" fmla="*/ 1881397 w 7414059"/>
              <a:gd name="connsiteY3434" fmla="*/ 2405539 h 8604433"/>
              <a:gd name="connsiteX3435" fmla="*/ 1908705 w 7414059"/>
              <a:gd name="connsiteY3435" fmla="*/ 2424589 h 8604433"/>
              <a:gd name="connsiteX3436" fmla="*/ 1947386 w 7414059"/>
              <a:gd name="connsiteY3436" fmla="*/ 2422760 h 8604433"/>
              <a:gd name="connsiteX3437" fmla="*/ 1954016 w 7414059"/>
              <a:gd name="connsiteY3437" fmla="*/ 2401881 h 8604433"/>
              <a:gd name="connsiteX3438" fmla="*/ 1928851 w 7414059"/>
              <a:gd name="connsiteY3438" fmla="*/ 2381822 h 8604433"/>
              <a:gd name="connsiteX3439" fmla="*/ 1903695 w 7414059"/>
              <a:gd name="connsiteY3439" fmla="*/ 2361762 h 8604433"/>
              <a:gd name="connsiteX3440" fmla="*/ 1917449 w 7414059"/>
              <a:gd name="connsiteY3440" fmla="*/ 2316051 h 8604433"/>
              <a:gd name="connsiteX3441" fmla="*/ 1926079 w 7414059"/>
              <a:gd name="connsiteY3441" fmla="*/ 2256977 h 8604433"/>
              <a:gd name="connsiteX3442" fmla="*/ 1931499 w 7414059"/>
              <a:gd name="connsiteY3442" fmla="*/ 2243614 h 8604433"/>
              <a:gd name="connsiteX3443" fmla="*/ 1942043 w 7414059"/>
              <a:gd name="connsiteY3443" fmla="*/ 2233174 h 8604433"/>
              <a:gd name="connsiteX3444" fmla="*/ 1957664 w 7414059"/>
              <a:gd name="connsiteY3444" fmla="*/ 2168995 h 8604433"/>
              <a:gd name="connsiteX3445" fmla="*/ 1973285 w 7414059"/>
              <a:gd name="connsiteY3445" fmla="*/ 2115264 h 8604433"/>
              <a:gd name="connsiteX3446" fmla="*/ 1981838 w 7414059"/>
              <a:gd name="connsiteY3446" fmla="*/ 2138382 h 8604433"/>
              <a:gd name="connsiteX3447" fmla="*/ 1984705 w 7414059"/>
              <a:gd name="connsiteY3447" fmla="*/ 2187359 h 8604433"/>
              <a:gd name="connsiteX3448" fmla="*/ 1989125 w 7414059"/>
              <a:gd name="connsiteY3448" fmla="*/ 2219468 h 8604433"/>
              <a:gd name="connsiteX3449" fmla="*/ 2020138 w 7414059"/>
              <a:gd name="connsiteY3449" fmla="*/ 2142068 h 8604433"/>
              <a:gd name="connsiteX3450" fmla="*/ 2029311 w 7414059"/>
              <a:gd name="connsiteY3450" fmla="*/ 2110264 h 8604433"/>
              <a:gd name="connsiteX3451" fmla="*/ 2037293 w 7414059"/>
              <a:gd name="connsiteY3451" fmla="*/ 2093062 h 8604433"/>
              <a:gd name="connsiteX3452" fmla="*/ 2088328 w 7414059"/>
              <a:gd name="connsiteY3452" fmla="*/ 1960778 h 8604433"/>
              <a:gd name="connsiteX3453" fmla="*/ 2096167 w 7414059"/>
              <a:gd name="connsiteY3453" fmla="*/ 1982667 h 8604433"/>
              <a:gd name="connsiteX3454" fmla="*/ 2050742 w 7414059"/>
              <a:gd name="connsiteY3454" fmla="*/ 2169795 h 8604433"/>
              <a:gd name="connsiteX3455" fmla="*/ 2054181 w 7414059"/>
              <a:gd name="connsiteY3455" fmla="*/ 2186464 h 8604433"/>
              <a:gd name="connsiteX3456" fmla="*/ 2075583 w 7414059"/>
              <a:gd name="connsiteY3456" fmla="*/ 2145983 h 8604433"/>
              <a:gd name="connsiteX3457" fmla="*/ 2097662 w 7414059"/>
              <a:gd name="connsiteY3457" fmla="*/ 2093195 h 8604433"/>
              <a:gd name="connsiteX3458" fmla="*/ 2112759 w 7414059"/>
              <a:gd name="connsiteY3458" fmla="*/ 2127333 h 8604433"/>
              <a:gd name="connsiteX3459" fmla="*/ 2106044 w 7414059"/>
              <a:gd name="connsiteY3459" fmla="*/ 2168871 h 8604433"/>
              <a:gd name="connsiteX3460" fmla="*/ 2180168 w 7414059"/>
              <a:gd name="connsiteY3460" fmla="*/ 1918411 h 8604433"/>
              <a:gd name="connsiteX3461" fmla="*/ 2153974 w 7414059"/>
              <a:gd name="connsiteY3461" fmla="*/ 1924641 h 8604433"/>
              <a:gd name="connsiteX3462" fmla="*/ 2127780 w 7414059"/>
              <a:gd name="connsiteY3462" fmla="*/ 1941233 h 8604433"/>
              <a:gd name="connsiteX3463" fmla="*/ 2163499 w 7414059"/>
              <a:gd name="connsiteY3463" fmla="*/ 1907781 h 8604433"/>
              <a:gd name="connsiteX3464" fmla="*/ 2190093 w 7414059"/>
              <a:gd name="connsiteY3464" fmla="*/ 1853089 h 8604433"/>
              <a:gd name="connsiteX3465" fmla="*/ 2140915 w 7414059"/>
              <a:gd name="connsiteY3465" fmla="*/ 1891189 h 8604433"/>
              <a:gd name="connsiteX3466" fmla="*/ 2094443 w 7414059"/>
              <a:gd name="connsiteY3466" fmla="*/ 1913839 h 8604433"/>
              <a:gd name="connsiteX3467" fmla="*/ 2094443 w 7414059"/>
              <a:gd name="connsiteY3467" fmla="*/ 1898380 h 8604433"/>
              <a:gd name="connsiteX3468" fmla="*/ 2079898 w 7414059"/>
              <a:gd name="connsiteY3468" fmla="*/ 1910458 h 8604433"/>
              <a:gd name="connsiteX3469" fmla="*/ 2090852 w 7414059"/>
              <a:gd name="connsiteY3469" fmla="*/ 1873368 h 8604433"/>
              <a:gd name="connsiteX3470" fmla="*/ 2109959 w 7414059"/>
              <a:gd name="connsiteY3470" fmla="*/ 1817808 h 8604433"/>
              <a:gd name="connsiteX3471" fmla="*/ 2062906 w 7414059"/>
              <a:gd name="connsiteY3471" fmla="*/ 1848917 h 8604433"/>
              <a:gd name="connsiteX3472" fmla="*/ 2022253 w 7414059"/>
              <a:gd name="connsiteY3472" fmla="*/ 1886426 h 8604433"/>
              <a:gd name="connsiteX3473" fmla="*/ 2068716 w 7414059"/>
              <a:gd name="connsiteY3473" fmla="*/ 1839697 h 8604433"/>
              <a:gd name="connsiteX3474" fmla="*/ 2115179 w 7414059"/>
              <a:gd name="connsiteY3474" fmla="*/ 1792977 h 8604433"/>
              <a:gd name="connsiteX3475" fmla="*/ 2133162 w 7414059"/>
              <a:gd name="connsiteY3475" fmla="*/ 1725397 h 8604433"/>
              <a:gd name="connsiteX3476" fmla="*/ 2142687 w 7414059"/>
              <a:gd name="connsiteY3476" fmla="*/ 1643539 h 8604433"/>
              <a:gd name="connsiteX3477" fmla="*/ 2121837 w 7414059"/>
              <a:gd name="connsiteY3477" fmla="*/ 1676543 h 8604433"/>
              <a:gd name="connsiteX3478" fmla="*/ 2091871 w 7414059"/>
              <a:gd name="connsiteY3478" fmla="*/ 1699974 h 8604433"/>
              <a:gd name="connsiteX3479" fmla="*/ 2081270 w 7414059"/>
              <a:gd name="connsiteY3479" fmla="*/ 1681639 h 8604433"/>
              <a:gd name="connsiteX3480" fmla="*/ 2065868 w 7414059"/>
              <a:gd name="connsiteY3480" fmla="*/ 1690383 h 8604433"/>
              <a:gd name="connsiteX3481" fmla="*/ 2059486 w 7414059"/>
              <a:gd name="connsiteY3481" fmla="*/ 1715757 h 8604433"/>
              <a:gd name="connsiteX3482" fmla="*/ 2053104 w 7414059"/>
              <a:gd name="connsiteY3482" fmla="*/ 1732388 h 8604433"/>
              <a:gd name="connsiteX3483" fmla="*/ 2066630 w 7414059"/>
              <a:gd name="connsiteY3483" fmla="*/ 1724425 h 8604433"/>
              <a:gd name="connsiteX3484" fmla="*/ 2064611 w 7414059"/>
              <a:gd name="connsiteY3484" fmla="*/ 1734769 h 8604433"/>
              <a:gd name="connsiteX3485" fmla="*/ 2042160 w 7414059"/>
              <a:gd name="connsiteY3485" fmla="*/ 1775698 h 8604433"/>
              <a:gd name="connsiteX3486" fmla="*/ 2035254 w 7414059"/>
              <a:gd name="connsiteY3486" fmla="*/ 1798320 h 8604433"/>
              <a:gd name="connsiteX3487" fmla="*/ 2048180 w 7414059"/>
              <a:gd name="connsiteY3487" fmla="*/ 1790805 h 8604433"/>
              <a:gd name="connsiteX3488" fmla="*/ 2089680 w 7414059"/>
              <a:gd name="connsiteY3488" fmla="*/ 1764973 h 8604433"/>
              <a:gd name="connsiteX3489" fmla="*/ 2118255 w 7414059"/>
              <a:gd name="connsiteY3489" fmla="*/ 1746666 h 8604433"/>
              <a:gd name="connsiteX3490" fmla="*/ 2094443 w 7414059"/>
              <a:gd name="connsiteY3490" fmla="*/ 1767669 h 8604433"/>
              <a:gd name="connsiteX3491" fmla="*/ 2050733 w 7414059"/>
              <a:gd name="connsiteY3491" fmla="*/ 1804378 h 8604433"/>
              <a:gd name="connsiteX3492" fmla="*/ 2016795 w 7414059"/>
              <a:gd name="connsiteY3492" fmla="*/ 1862185 h 8604433"/>
              <a:gd name="connsiteX3493" fmla="*/ 1980143 w 7414059"/>
              <a:gd name="connsiteY3493" fmla="*/ 1896180 h 8604433"/>
              <a:gd name="connsiteX3494" fmla="*/ 1972142 w 7414059"/>
              <a:gd name="connsiteY3494" fmla="*/ 1885483 h 8604433"/>
              <a:gd name="connsiteX3495" fmla="*/ 1986134 w 7414059"/>
              <a:gd name="connsiteY3495" fmla="*/ 1845564 h 8604433"/>
              <a:gd name="connsiteX3496" fmla="*/ 1963741 w 7414059"/>
              <a:gd name="connsiteY3496" fmla="*/ 1824914 h 8604433"/>
              <a:gd name="connsiteX3497" fmla="*/ 1991982 w 7414059"/>
              <a:gd name="connsiteY3497" fmla="*/ 1779480 h 8604433"/>
              <a:gd name="connsiteX3498" fmla="*/ 2027768 w 7414059"/>
              <a:gd name="connsiteY3498" fmla="*/ 1724378 h 8604433"/>
              <a:gd name="connsiteX3499" fmla="*/ 2027768 w 7414059"/>
              <a:gd name="connsiteY3499" fmla="*/ 1709547 h 8604433"/>
              <a:gd name="connsiteX3500" fmla="*/ 2011099 w 7414059"/>
              <a:gd name="connsiteY3500" fmla="*/ 1718691 h 8604433"/>
              <a:gd name="connsiteX3501" fmla="*/ 1894770 w 7414059"/>
              <a:gd name="connsiteY3501" fmla="*/ 1855470 h 8604433"/>
              <a:gd name="connsiteX3502" fmla="*/ 1868834 w 7414059"/>
              <a:gd name="connsiteY3502" fmla="*/ 1891189 h 8604433"/>
              <a:gd name="connsiteX3503" fmla="*/ 1854251 w 7414059"/>
              <a:gd name="connsiteY3503" fmla="*/ 1891189 h 8604433"/>
              <a:gd name="connsiteX3504" fmla="*/ 1859975 w 7414059"/>
              <a:gd name="connsiteY3504" fmla="*/ 1869758 h 8604433"/>
              <a:gd name="connsiteX3505" fmla="*/ 1872024 w 7414059"/>
              <a:gd name="connsiteY3505" fmla="*/ 1824514 h 8604433"/>
              <a:gd name="connsiteX3506" fmla="*/ 1878359 w 7414059"/>
              <a:gd name="connsiteY3506" fmla="*/ 1800701 h 8604433"/>
              <a:gd name="connsiteX3507" fmla="*/ 1855432 w 7414059"/>
              <a:gd name="connsiteY3507" fmla="*/ 1819685 h 8604433"/>
              <a:gd name="connsiteX3508" fmla="*/ 1832505 w 7414059"/>
              <a:gd name="connsiteY3508" fmla="*/ 1838668 h 8604433"/>
              <a:gd name="connsiteX3509" fmla="*/ 1853479 w 7414059"/>
              <a:gd name="connsiteY3509" fmla="*/ 1814789 h 8604433"/>
              <a:gd name="connsiteX3510" fmla="*/ 1903943 w 7414059"/>
              <a:gd name="connsiteY3510" fmla="*/ 1713262 h 8604433"/>
              <a:gd name="connsiteX3511" fmla="*/ 1793205 w 7414059"/>
              <a:gd name="connsiteY3511" fmla="*/ 1831658 h 8604433"/>
              <a:gd name="connsiteX3512" fmla="*/ 1765525 w 7414059"/>
              <a:gd name="connsiteY3512" fmla="*/ 1862614 h 8604433"/>
              <a:gd name="connsiteX3513" fmla="*/ 1751181 w 7414059"/>
              <a:gd name="connsiteY3513" fmla="*/ 1862614 h 8604433"/>
              <a:gd name="connsiteX3514" fmla="*/ 1757010 w 7414059"/>
              <a:gd name="connsiteY3514" fmla="*/ 1836420 h 8604433"/>
              <a:gd name="connsiteX3515" fmla="*/ 1767735 w 7414059"/>
              <a:gd name="connsiteY3515" fmla="*/ 1792367 h 8604433"/>
              <a:gd name="connsiteX3516" fmla="*/ 1772631 w 7414059"/>
              <a:gd name="connsiteY3516" fmla="*/ 1774508 h 8604433"/>
              <a:gd name="connsiteX3517" fmla="*/ 1759706 w 7414059"/>
              <a:gd name="connsiteY3517" fmla="*/ 1782290 h 8604433"/>
              <a:gd name="connsiteX3518" fmla="*/ 1746780 w 7414059"/>
              <a:gd name="connsiteY3518" fmla="*/ 1790071 h 8604433"/>
              <a:gd name="connsiteX3519" fmla="*/ 1758563 w 7414059"/>
              <a:gd name="connsiteY3519" fmla="*/ 1775517 h 8604433"/>
              <a:gd name="connsiteX3520" fmla="*/ 1785109 w 7414059"/>
              <a:gd name="connsiteY3520" fmla="*/ 1719082 h 8604433"/>
              <a:gd name="connsiteX3521" fmla="*/ 1799892 w 7414059"/>
              <a:gd name="connsiteY3521" fmla="*/ 1677200 h 8604433"/>
              <a:gd name="connsiteX3522" fmla="*/ 1765830 w 7414059"/>
              <a:gd name="connsiteY3522" fmla="*/ 1710214 h 8604433"/>
              <a:gd name="connsiteX3523" fmla="*/ 1707528 w 7414059"/>
              <a:gd name="connsiteY3523" fmla="*/ 1794491 h 8604433"/>
              <a:gd name="connsiteX3524" fmla="*/ 1683268 w 7414059"/>
              <a:gd name="connsiteY3524" fmla="*/ 1845774 h 8604433"/>
              <a:gd name="connsiteX3525" fmla="*/ 1672761 w 7414059"/>
              <a:gd name="connsiteY3525" fmla="*/ 1835268 h 8604433"/>
              <a:gd name="connsiteX3526" fmla="*/ 1662255 w 7414059"/>
              <a:gd name="connsiteY3526" fmla="*/ 1824761 h 8604433"/>
              <a:gd name="connsiteX3527" fmla="*/ 1678324 w 7414059"/>
              <a:gd name="connsiteY3527" fmla="*/ 1773793 h 8604433"/>
              <a:gd name="connsiteX3528" fmla="*/ 1668551 w 7414059"/>
              <a:gd name="connsiteY3528" fmla="*/ 1729988 h 8604433"/>
              <a:gd name="connsiteX3529" fmla="*/ 1642710 w 7414059"/>
              <a:gd name="connsiteY3529" fmla="*/ 1753076 h 8604433"/>
              <a:gd name="connsiteX3530" fmla="*/ 1672476 w 7414059"/>
              <a:gd name="connsiteY3530" fmla="*/ 1717986 h 8604433"/>
              <a:gd name="connsiteX3531" fmla="*/ 1711090 w 7414059"/>
              <a:gd name="connsiteY3531" fmla="*/ 1638014 h 8604433"/>
              <a:gd name="connsiteX3532" fmla="*/ 1603782 w 7414059"/>
              <a:gd name="connsiteY3532" fmla="*/ 1777451 h 8604433"/>
              <a:gd name="connsiteX3533" fmla="*/ 1586370 w 7414059"/>
              <a:gd name="connsiteY3533" fmla="*/ 1802701 h 8604433"/>
              <a:gd name="connsiteX3534" fmla="*/ 1587075 w 7414059"/>
              <a:gd name="connsiteY3534" fmla="*/ 1703375 h 8604433"/>
              <a:gd name="connsiteX3535" fmla="*/ 1598648 w 7414059"/>
              <a:gd name="connsiteY3535" fmla="*/ 1655750 h 8604433"/>
              <a:gd name="connsiteX3536" fmla="*/ 1598143 w 7414059"/>
              <a:gd name="connsiteY3536" fmla="*/ 1638776 h 8604433"/>
              <a:gd name="connsiteX3537" fmla="*/ 1581979 w 7414059"/>
              <a:gd name="connsiteY3537" fmla="*/ 1662074 h 8604433"/>
              <a:gd name="connsiteX3538" fmla="*/ 1548184 w 7414059"/>
              <a:gd name="connsiteY3538" fmla="*/ 1704937 h 8604433"/>
              <a:gd name="connsiteX3539" fmla="*/ 1566034 w 7414059"/>
              <a:gd name="connsiteY3539" fmla="*/ 1672828 h 8604433"/>
              <a:gd name="connsiteX3540" fmla="*/ 1617945 w 7414059"/>
              <a:gd name="connsiteY3540" fmla="*/ 1543679 h 8604433"/>
              <a:gd name="connsiteX3541" fmla="*/ 1561576 w 7414059"/>
              <a:gd name="connsiteY3541" fmla="*/ 1605706 h 8604433"/>
              <a:gd name="connsiteX3542" fmla="*/ 1514980 w 7414059"/>
              <a:gd name="connsiteY3542" fmla="*/ 1661693 h 8604433"/>
              <a:gd name="connsiteX3543" fmla="*/ 1503064 w 7414059"/>
              <a:gd name="connsiteY3543" fmla="*/ 1714967 h 8604433"/>
              <a:gd name="connsiteX3544" fmla="*/ 1464926 w 7414059"/>
              <a:gd name="connsiteY3544" fmla="*/ 1770307 h 8604433"/>
              <a:gd name="connsiteX3545" fmla="*/ 1470908 w 7414059"/>
              <a:gd name="connsiteY3545" fmla="*/ 1711985 h 8604433"/>
              <a:gd name="connsiteX3546" fmla="*/ 1483223 w 7414059"/>
              <a:gd name="connsiteY3546" fmla="*/ 1650587 h 8604433"/>
              <a:gd name="connsiteX3547" fmla="*/ 1498483 w 7414059"/>
              <a:gd name="connsiteY3547" fmla="*/ 1593323 h 8604433"/>
              <a:gd name="connsiteX3548" fmla="*/ 1512275 w 7414059"/>
              <a:gd name="connsiteY3548" fmla="*/ 1543974 h 8604433"/>
              <a:gd name="connsiteX3549" fmla="*/ 1385526 w 7414059"/>
              <a:gd name="connsiteY3549" fmla="*/ 1717358 h 8604433"/>
              <a:gd name="connsiteX3550" fmla="*/ 1364704 w 7414059"/>
              <a:gd name="connsiteY3550" fmla="*/ 1738789 h 8604433"/>
              <a:gd name="connsiteX3551" fmla="*/ 1350626 w 7414059"/>
              <a:gd name="connsiteY3551" fmla="*/ 1738789 h 8604433"/>
              <a:gd name="connsiteX3552" fmla="*/ 1356417 w 7414059"/>
              <a:gd name="connsiteY3552" fmla="*/ 1707833 h 8604433"/>
              <a:gd name="connsiteX3553" fmla="*/ 1364904 w 7414059"/>
              <a:gd name="connsiteY3553" fmla="*/ 1652149 h 8604433"/>
              <a:gd name="connsiteX3554" fmla="*/ 1373438 w 7414059"/>
              <a:gd name="connsiteY3554" fmla="*/ 1617983 h 8604433"/>
              <a:gd name="connsiteX3555" fmla="*/ 1388516 w 7414059"/>
              <a:gd name="connsiteY3555" fmla="*/ 1566510 h 8604433"/>
              <a:gd name="connsiteX3556" fmla="*/ 1397765 w 7414059"/>
              <a:gd name="connsiteY3556" fmla="*/ 1524476 h 8604433"/>
              <a:gd name="connsiteX3557" fmla="*/ 1355541 w 7414059"/>
              <a:gd name="connsiteY3557" fmla="*/ 1572101 h 8604433"/>
              <a:gd name="connsiteX3558" fmla="*/ 1289266 w 7414059"/>
              <a:gd name="connsiteY3558" fmla="*/ 1669733 h 8604433"/>
              <a:gd name="connsiteX3559" fmla="*/ 1261939 w 7414059"/>
              <a:gd name="connsiteY3559" fmla="*/ 1638472 h 8604433"/>
              <a:gd name="connsiteX3560" fmla="*/ 1268549 w 7414059"/>
              <a:gd name="connsiteY3560" fmla="*/ 1612125 h 8604433"/>
              <a:gd name="connsiteX3561" fmla="*/ 1257614 w 7414059"/>
              <a:gd name="connsiteY3561" fmla="*/ 1618879 h 8604433"/>
              <a:gd name="connsiteX3562" fmla="*/ 1264844 w 7414059"/>
              <a:gd name="connsiteY3562" fmla="*/ 1594104 h 8604433"/>
              <a:gd name="connsiteX3563" fmla="*/ 1288542 w 7414059"/>
              <a:gd name="connsiteY3563" fmla="*/ 1519714 h 8604433"/>
              <a:gd name="connsiteX3564" fmla="*/ 1294076 w 7414059"/>
              <a:gd name="connsiteY3564" fmla="*/ 1476851 h 8604433"/>
              <a:gd name="connsiteX3565" fmla="*/ 1277541 w 7414059"/>
              <a:gd name="connsiteY3565" fmla="*/ 1523790 h 8604433"/>
              <a:gd name="connsiteX3566" fmla="*/ 1249090 w 7414059"/>
              <a:gd name="connsiteY3566" fmla="*/ 1574587 h 8604433"/>
              <a:gd name="connsiteX3567" fmla="*/ 1243565 w 7414059"/>
              <a:gd name="connsiteY3567" fmla="*/ 1561814 h 8604433"/>
              <a:gd name="connsiteX3568" fmla="*/ 1238812 w 7414059"/>
              <a:gd name="connsiteY3568" fmla="*/ 1552051 h 8604433"/>
              <a:gd name="connsiteX3569" fmla="*/ 1240536 w 7414059"/>
              <a:gd name="connsiteY3569" fmla="*/ 1521619 h 8604433"/>
              <a:gd name="connsiteX3570" fmla="*/ 1269778 w 7414059"/>
              <a:gd name="connsiteY3570" fmla="*/ 1411643 h 8604433"/>
              <a:gd name="connsiteX3571" fmla="*/ 1271064 w 7414059"/>
              <a:gd name="connsiteY3571" fmla="*/ 1328357 h 8604433"/>
              <a:gd name="connsiteX3572" fmla="*/ 2690870 w 7414059"/>
              <a:gd name="connsiteY3572" fmla="*/ 1334500 h 8604433"/>
              <a:gd name="connsiteX3573" fmla="*/ 2685183 w 7414059"/>
              <a:gd name="connsiteY3573" fmla="*/ 1349321 h 8604433"/>
              <a:gd name="connsiteX3574" fmla="*/ 2718121 w 7414059"/>
              <a:gd name="connsiteY3574" fmla="*/ 1363075 h 8604433"/>
              <a:gd name="connsiteX3575" fmla="*/ 2761193 w 7414059"/>
              <a:gd name="connsiteY3575" fmla="*/ 1357551 h 8604433"/>
              <a:gd name="connsiteX3576" fmla="*/ 2736761 w 7414059"/>
              <a:gd name="connsiteY3576" fmla="*/ 1328976 h 8604433"/>
              <a:gd name="connsiteX3577" fmla="*/ 2690870 w 7414059"/>
              <a:gd name="connsiteY3577" fmla="*/ 1334500 h 8604433"/>
              <a:gd name="connsiteX3578" fmla="*/ 3019873 w 7414059"/>
              <a:gd name="connsiteY3578" fmla="*/ 1338739 h 8604433"/>
              <a:gd name="connsiteX3579" fmla="*/ 3024673 w 7414059"/>
              <a:gd name="connsiteY3579" fmla="*/ 1350645 h 8604433"/>
              <a:gd name="connsiteX3580" fmla="*/ 3024673 w 7414059"/>
              <a:gd name="connsiteY3580" fmla="*/ 1326833 h 8604433"/>
              <a:gd name="connsiteX3581" fmla="*/ 3019873 w 7414059"/>
              <a:gd name="connsiteY3581" fmla="*/ 1338739 h 8604433"/>
              <a:gd name="connsiteX3582" fmla="*/ 3173511 w 7414059"/>
              <a:gd name="connsiteY3582" fmla="*/ 1351960 h 8604433"/>
              <a:gd name="connsiteX3583" fmla="*/ 3171216 w 7414059"/>
              <a:gd name="connsiteY3583" fmla="*/ 1381877 h 8604433"/>
              <a:gd name="connsiteX3584" fmla="*/ 3157509 w 7414059"/>
              <a:gd name="connsiteY3584" fmla="*/ 1437999 h 8604433"/>
              <a:gd name="connsiteX3585" fmla="*/ 3181702 w 7414059"/>
              <a:gd name="connsiteY3585" fmla="*/ 1436370 h 8604433"/>
              <a:gd name="connsiteX3586" fmla="*/ 3193590 w 7414059"/>
              <a:gd name="connsiteY3586" fmla="*/ 1375010 h 8604433"/>
              <a:gd name="connsiteX3587" fmla="*/ 3181217 w 7414059"/>
              <a:gd name="connsiteY3587" fmla="*/ 1321584 h 8604433"/>
              <a:gd name="connsiteX3588" fmla="*/ 3167863 w 7414059"/>
              <a:gd name="connsiteY3588" fmla="*/ 1317136 h 8604433"/>
              <a:gd name="connsiteX3589" fmla="*/ 3173511 w 7414059"/>
              <a:gd name="connsiteY3589" fmla="*/ 1351960 h 8604433"/>
              <a:gd name="connsiteX3590" fmla="*/ 3844824 w 7414059"/>
              <a:gd name="connsiteY3590" fmla="*/ 1349521 h 8604433"/>
              <a:gd name="connsiteX3591" fmla="*/ 3877790 w 7414059"/>
              <a:gd name="connsiteY3591" fmla="*/ 1506007 h 8604433"/>
              <a:gd name="connsiteX3592" fmla="*/ 3890410 w 7414059"/>
              <a:gd name="connsiteY3592" fmla="*/ 1467250 h 8604433"/>
              <a:gd name="connsiteX3593" fmla="*/ 3897116 w 7414059"/>
              <a:gd name="connsiteY3593" fmla="*/ 1422559 h 8604433"/>
              <a:gd name="connsiteX3594" fmla="*/ 3879628 w 7414059"/>
              <a:gd name="connsiteY3594" fmla="*/ 1371124 h 8604433"/>
              <a:gd name="connsiteX3595" fmla="*/ 3855673 w 7414059"/>
              <a:gd name="connsiteY3595" fmla="*/ 1319689 h 8604433"/>
              <a:gd name="connsiteX3596" fmla="*/ 3844824 w 7414059"/>
              <a:gd name="connsiteY3596" fmla="*/ 1349521 h 8604433"/>
              <a:gd name="connsiteX3597" fmla="*/ 1621203 w 7414059"/>
              <a:gd name="connsiteY3597" fmla="*/ 1374562 h 8604433"/>
              <a:gd name="connsiteX3598" fmla="*/ 1565339 w 7414059"/>
              <a:gd name="connsiteY3598" fmla="*/ 1442561 h 8604433"/>
              <a:gd name="connsiteX3599" fmla="*/ 1558852 w 7414059"/>
              <a:gd name="connsiteY3599" fmla="*/ 1465421 h 8604433"/>
              <a:gd name="connsiteX3600" fmla="*/ 1586141 w 7414059"/>
              <a:gd name="connsiteY3600" fmla="*/ 1445771 h 8604433"/>
              <a:gd name="connsiteX3601" fmla="*/ 1677429 w 7414059"/>
              <a:gd name="connsiteY3601" fmla="*/ 1329319 h 8604433"/>
              <a:gd name="connsiteX3602" fmla="*/ 1621203 w 7414059"/>
              <a:gd name="connsiteY3602" fmla="*/ 1374562 h 8604433"/>
              <a:gd name="connsiteX3603" fmla="*/ 2856443 w 7414059"/>
              <a:gd name="connsiteY3603" fmla="*/ 1347702 h 8604433"/>
              <a:gd name="connsiteX3604" fmla="*/ 2865968 w 7414059"/>
              <a:gd name="connsiteY3604" fmla="*/ 1367314 h 8604433"/>
              <a:gd name="connsiteX3605" fmla="*/ 2875493 w 7414059"/>
              <a:gd name="connsiteY3605" fmla="*/ 1353588 h 8604433"/>
              <a:gd name="connsiteX3606" fmla="*/ 2865968 w 7414059"/>
              <a:gd name="connsiteY3606" fmla="*/ 1333976 h 8604433"/>
              <a:gd name="connsiteX3607" fmla="*/ 2856443 w 7414059"/>
              <a:gd name="connsiteY3607" fmla="*/ 1347702 h 8604433"/>
              <a:gd name="connsiteX3608" fmla="*/ 2945978 w 7414059"/>
              <a:gd name="connsiteY3608" fmla="*/ 1342549 h 8604433"/>
              <a:gd name="connsiteX3609" fmla="*/ 2954808 w 7414059"/>
              <a:gd name="connsiteY3609" fmla="*/ 1374505 h 8604433"/>
              <a:gd name="connsiteX3610" fmla="*/ 2970048 w 7414059"/>
              <a:gd name="connsiteY3610" fmla="*/ 1389745 h 8604433"/>
              <a:gd name="connsiteX3611" fmla="*/ 2976458 w 7414059"/>
              <a:gd name="connsiteY3611" fmla="*/ 1373029 h 8604433"/>
              <a:gd name="connsiteX3612" fmla="*/ 2967628 w 7414059"/>
              <a:gd name="connsiteY3612" fmla="*/ 1341072 h 8604433"/>
              <a:gd name="connsiteX3613" fmla="*/ 2952388 w 7414059"/>
              <a:gd name="connsiteY3613" fmla="*/ 1325832 h 8604433"/>
              <a:gd name="connsiteX3614" fmla="*/ 2945978 w 7414059"/>
              <a:gd name="connsiteY3614" fmla="*/ 1342549 h 8604433"/>
              <a:gd name="connsiteX3615" fmla="*/ 3056468 w 7414059"/>
              <a:gd name="connsiteY3615" fmla="*/ 1342339 h 8604433"/>
              <a:gd name="connsiteX3616" fmla="*/ 3069908 w 7414059"/>
              <a:gd name="connsiteY3616" fmla="*/ 1366609 h 8604433"/>
              <a:gd name="connsiteX3617" fmla="*/ 3083347 w 7414059"/>
              <a:gd name="connsiteY3617" fmla="*/ 1377763 h 8604433"/>
              <a:gd name="connsiteX3618" fmla="*/ 3089777 w 7414059"/>
              <a:gd name="connsiteY3618" fmla="*/ 1367361 h 8604433"/>
              <a:gd name="connsiteX3619" fmla="*/ 3064831 w 7414059"/>
              <a:gd name="connsiteY3619" fmla="*/ 1329214 h 8604433"/>
              <a:gd name="connsiteX3620" fmla="*/ 3056468 w 7414059"/>
              <a:gd name="connsiteY3620" fmla="*/ 1342339 h 8604433"/>
              <a:gd name="connsiteX3621" fmla="*/ 2577332 w 7414059"/>
              <a:gd name="connsiteY3621" fmla="*/ 1358265 h 8604433"/>
              <a:gd name="connsiteX3622" fmla="*/ 2572455 w 7414059"/>
              <a:gd name="connsiteY3622" fmla="*/ 1376915 h 8604433"/>
              <a:gd name="connsiteX3623" fmla="*/ 2597772 w 7414059"/>
              <a:gd name="connsiteY3623" fmla="*/ 1382440 h 8604433"/>
              <a:gd name="connsiteX3624" fmla="*/ 2634196 w 7414059"/>
              <a:gd name="connsiteY3624" fmla="*/ 1391317 h 8604433"/>
              <a:gd name="connsiteX3625" fmla="*/ 2649588 w 7414059"/>
              <a:gd name="connsiteY3625" fmla="*/ 1357455 h 8604433"/>
              <a:gd name="connsiteX3626" fmla="*/ 2612174 w 7414059"/>
              <a:gd name="connsiteY3626" fmla="*/ 1345197 h 8604433"/>
              <a:gd name="connsiteX3627" fmla="*/ 2582208 w 7414059"/>
              <a:gd name="connsiteY3627" fmla="*/ 1339615 h 8604433"/>
              <a:gd name="connsiteX3628" fmla="*/ 2577332 w 7414059"/>
              <a:gd name="connsiteY3628" fmla="*/ 1358265 h 8604433"/>
              <a:gd name="connsiteX3629" fmla="*/ 3333855 w 7414059"/>
              <a:gd name="connsiteY3629" fmla="*/ 1368066 h 8604433"/>
              <a:gd name="connsiteX3630" fmla="*/ 3323634 w 7414059"/>
              <a:gd name="connsiteY3630" fmla="*/ 1397384 h 8604433"/>
              <a:gd name="connsiteX3631" fmla="*/ 3350733 w 7414059"/>
              <a:gd name="connsiteY3631" fmla="*/ 1444838 h 8604433"/>
              <a:gd name="connsiteX3632" fmla="*/ 3377841 w 7414059"/>
              <a:gd name="connsiteY3632" fmla="*/ 1492291 h 8604433"/>
              <a:gd name="connsiteX3633" fmla="*/ 3383842 w 7414059"/>
              <a:gd name="connsiteY3633" fmla="*/ 1476651 h 8604433"/>
              <a:gd name="connsiteX3634" fmla="*/ 3389843 w 7414059"/>
              <a:gd name="connsiteY3634" fmla="*/ 1436951 h 8604433"/>
              <a:gd name="connsiteX3635" fmla="*/ 3389843 w 7414059"/>
              <a:gd name="connsiteY3635" fmla="*/ 1412900 h 8604433"/>
              <a:gd name="connsiteX3636" fmla="*/ 3373936 w 7414059"/>
              <a:gd name="connsiteY3636" fmla="*/ 1419006 h 8604433"/>
              <a:gd name="connsiteX3637" fmla="*/ 3349076 w 7414059"/>
              <a:gd name="connsiteY3637" fmla="*/ 1370514 h 8604433"/>
              <a:gd name="connsiteX3638" fmla="*/ 3333855 w 7414059"/>
              <a:gd name="connsiteY3638" fmla="*/ 1368066 h 8604433"/>
              <a:gd name="connsiteX3639" fmla="*/ 3443773 w 7414059"/>
              <a:gd name="connsiteY3639" fmla="*/ 1358856 h 8604433"/>
              <a:gd name="connsiteX3640" fmla="*/ 3477273 w 7414059"/>
              <a:gd name="connsiteY3640" fmla="*/ 1466269 h 8604433"/>
              <a:gd name="connsiteX3641" fmla="*/ 3467100 w 7414059"/>
              <a:gd name="connsiteY3641" fmla="*/ 1368381 h 8604433"/>
              <a:gd name="connsiteX3642" fmla="*/ 3449908 w 7414059"/>
              <a:gd name="connsiteY3642" fmla="*/ 1336100 h 8604433"/>
              <a:gd name="connsiteX3643" fmla="*/ 3443773 w 7414059"/>
              <a:gd name="connsiteY3643" fmla="*/ 1358856 h 8604433"/>
              <a:gd name="connsiteX3644" fmla="*/ 3739887 w 7414059"/>
              <a:gd name="connsiteY3644" fmla="*/ 1344292 h 8604433"/>
              <a:gd name="connsiteX3645" fmla="*/ 3751078 w 7414059"/>
              <a:gd name="connsiteY3645" fmla="*/ 1462564 h 8604433"/>
              <a:gd name="connsiteX3646" fmla="*/ 3768738 w 7414059"/>
              <a:gd name="connsiteY3646" fmla="*/ 1524476 h 8604433"/>
              <a:gd name="connsiteX3647" fmla="*/ 3779949 w 7414059"/>
              <a:gd name="connsiteY3647" fmla="*/ 1495997 h 8604433"/>
              <a:gd name="connsiteX3648" fmla="*/ 3785511 w 7414059"/>
              <a:gd name="connsiteY3648" fmla="*/ 1438847 h 8604433"/>
              <a:gd name="connsiteX3649" fmla="*/ 3739887 w 7414059"/>
              <a:gd name="connsiteY3649" fmla="*/ 1344292 h 8604433"/>
              <a:gd name="connsiteX3650" fmla="*/ 1735331 w 7414059"/>
              <a:gd name="connsiteY3650" fmla="*/ 1379372 h 8604433"/>
              <a:gd name="connsiteX3651" fmla="*/ 1675343 w 7414059"/>
              <a:gd name="connsiteY3651" fmla="*/ 1469898 h 8604433"/>
              <a:gd name="connsiteX3652" fmla="*/ 1777737 w 7414059"/>
              <a:gd name="connsiteY3652" fmla="*/ 1387735 h 8604433"/>
              <a:gd name="connsiteX3653" fmla="*/ 1782499 w 7414059"/>
              <a:gd name="connsiteY3653" fmla="*/ 1348416 h 8604433"/>
              <a:gd name="connsiteX3654" fmla="*/ 1735331 w 7414059"/>
              <a:gd name="connsiteY3654" fmla="*/ 1379372 h 8604433"/>
              <a:gd name="connsiteX3655" fmla="*/ 1500140 w 7414059"/>
              <a:gd name="connsiteY3655" fmla="*/ 1406147 h 8604433"/>
              <a:gd name="connsiteX3656" fmla="*/ 1437513 w 7414059"/>
              <a:gd name="connsiteY3656" fmla="*/ 1489491 h 8604433"/>
              <a:gd name="connsiteX3657" fmla="*/ 1448305 w 7414059"/>
              <a:gd name="connsiteY3657" fmla="*/ 1523381 h 8604433"/>
              <a:gd name="connsiteX3658" fmla="*/ 1504207 w 7414059"/>
              <a:gd name="connsiteY3658" fmla="*/ 1457801 h 8604433"/>
              <a:gd name="connsiteX3659" fmla="*/ 1556557 w 7414059"/>
              <a:gd name="connsiteY3659" fmla="*/ 1357789 h 8604433"/>
              <a:gd name="connsiteX3660" fmla="*/ 1500140 w 7414059"/>
              <a:gd name="connsiteY3660" fmla="*/ 1406147 h 8604433"/>
              <a:gd name="connsiteX3661" fmla="*/ 2904820 w 7414059"/>
              <a:gd name="connsiteY3661" fmla="*/ 1372867 h 8604433"/>
              <a:gd name="connsiteX3662" fmla="*/ 2910573 w 7414059"/>
              <a:gd name="connsiteY3662" fmla="*/ 1378630 h 8604433"/>
              <a:gd name="connsiteX3663" fmla="*/ 2909821 w 7414059"/>
              <a:gd name="connsiteY3663" fmla="*/ 1360370 h 8604433"/>
              <a:gd name="connsiteX3664" fmla="*/ 2904820 w 7414059"/>
              <a:gd name="connsiteY3664" fmla="*/ 1372867 h 8604433"/>
              <a:gd name="connsiteX3665" fmla="*/ 3266847 w 7414059"/>
              <a:gd name="connsiteY3665" fmla="*/ 1393222 h 8604433"/>
              <a:gd name="connsiteX3666" fmla="*/ 3255636 w 7414059"/>
              <a:gd name="connsiteY3666" fmla="*/ 1510189 h 8604433"/>
              <a:gd name="connsiteX3667" fmla="*/ 3264894 w 7414059"/>
              <a:gd name="connsiteY3667" fmla="*/ 1488758 h 8604433"/>
              <a:gd name="connsiteX3668" fmla="*/ 3264532 w 7414059"/>
              <a:gd name="connsiteY3668" fmla="*/ 1441428 h 8604433"/>
              <a:gd name="connsiteX3669" fmla="*/ 3266018 w 7414059"/>
              <a:gd name="connsiteY3669" fmla="*/ 1415539 h 8604433"/>
              <a:gd name="connsiteX3670" fmla="*/ 3280305 w 7414059"/>
              <a:gd name="connsiteY3670" fmla="*/ 1421016 h 8604433"/>
              <a:gd name="connsiteX3671" fmla="*/ 3294593 w 7414059"/>
              <a:gd name="connsiteY3671" fmla="*/ 1426502 h 8604433"/>
              <a:gd name="connsiteX3672" fmla="*/ 3294593 w 7414059"/>
              <a:gd name="connsiteY3672" fmla="*/ 1397470 h 8604433"/>
              <a:gd name="connsiteX3673" fmla="*/ 3266847 w 7414059"/>
              <a:gd name="connsiteY3673" fmla="*/ 1393222 h 8604433"/>
              <a:gd name="connsiteX3674" fmla="*/ 3485093 w 7414059"/>
              <a:gd name="connsiteY3674" fmla="*/ 1372076 h 8604433"/>
              <a:gd name="connsiteX3675" fmla="*/ 3488836 w 7414059"/>
              <a:gd name="connsiteY3675" fmla="*/ 1386364 h 8604433"/>
              <a:gd name="connsiteX3676" fmla="*/ 3498066 w 7414059"/>
              <a:gd name="connsiteY3676" fmla="*/ 1372076 h 8604433"/>
              <a:gd name="connsiteX3677" fmla="*/ 3494323 w 7414059"/>
              <a:gd name="connsiteY3677" fmla="*/ 1357789 h 8604433"/>
              <a:gd name="connsiteX3678" fmla="*/ 3485093 w 7414059"/>
              <a:gd name="connsiteY3678" fmla="*/ 1372076 h 8604433"/>
              <a:gd name="connsiteX3679" fmla="*/ 3632321 w 7414059"/>
              <a:gd name="connsiteY3679" fmla="*/ 1380077 h 8604433"/>
              <a:gd name="connsiteX3680" fmla="*/ 3667535 w 7414059"/>
              <a:gd name="connsiteY3680" fmla="*/ 1508141 h 8604433"/>
              <a:gd name="connsiteX3681" fmla="*/ 3656981 w 7414059"/>
              <a:gd name="connsiteY3681" fmla="*/ 1386364 h 8604433"/>
              <a:gd name="connsiteX3682" fmla="*/ 3639169 w 7414059"/>
              <a:gd name="connsiteY3682" fmla="*/ 1353026 h 8604433"/>
              <a:gd name="connsiteX3683" fmla="*/ 3632321 w 7414059"/>
              <a:gd name="connsiteY3683" fmla="*/ 1380077 h 8604433"/>
              <a:gd name="connsiteX3684" fmla="*/ 4043668 w 7414059"/>
              <a:gd name="connsiteY3684" fmla="*/ 1394308 h 8604433"/>
              <a:gd name="connsiteX3685" fmla="*/ 4057307 w 7414059"/>
              <a:gd name="connsiteY3685" fmla="*/ 1524924 h 8604433"/>
              <a:gd name="connsiteX3686" fmla="*/ 4072385 w 7414059"/>
              <a:gd name="connsiteY3686" fmla="*/ 1408090 h 8604433"/>
              <a:gd name="connsiteX3687" fmla="*/ 4043668 w 7414059"/>
              <a:gd name="connsiteY3687" fmla="*/ 1394308 h 8604433"/>
              <a:gd name="connsiteX3688" fmla="*/ 1304020 w 7414059"/>
              <a:gd name="connsiteY3688" fmla="*/ 1406833 h 8604433"/>
              <a:gd name="connsiteX3689" fmla="*/ 1289409 w 7414059"/>
              <a:gd name="connsiteY3689" fmla="*/ 1460183 h 8604433"/>
              <a:gd name="connsiteX3690" fmla="*/ 1293857 w 7414059"/>
              <a:gd name="connsiteY3690" fmla="*/ 1472089 h 8604433"/>
              <a:gd name="connsiteX3691" fmla="*/ 1318974 w 7414059"/>
              <a:gd name="connsiteY3691" fmla="*/ 1369724 h 8604433"/>
              <a:gd name="connsiteX3692" fmla="*/ 1304020 w 7414059"/>
              <a:gd name="connsiteY3692" fmla="*/ 1406833 h 8604433"/>
              <a:gd name="connsiteX3693" fmla="*/ 2681821 w 7414059"/>
              <a:gd name="connsiteY3693" fmla="*/ 1373667 h 8604433"/>
              <a:gd name="connsiteX3694" fmla="*/ 2703471 w 7414059"/>
              <a:gd name="connsiteY3694" fmla="*/ 1414701 h 8604433"/>
              <a:gd name="connsiteX3695" fmla="*/ 2727408 w 7414059"/>
              <a:gd name="connsiteY3695" fmla="*/ 1378372 h 8604433"/>
              <a:gd name="connsiteX3696" fmla="*/ 2681821 w 7414059"/>
              <a:gd name="connsiteY3696" fmla="*/ 1373667 h 8604433"/>
              <a:gd name="connsiteX3697" fmla="*/ 3004080 w 7414059"/>
              <a:gd name="connsiteY3697" fmla="*/ 1395889 h 8604433"/>
              <a:gd name="connsiteX3698" fmla="*/ 3002271 w 7414059"/>
              <a:gd name="connsiteY3698" fmla="*/ 1430588 h 8604433"/>
              <a:gd name="connsiteX3699" fmla="*/ 3013605 w 7414059"/>
              <a:gd name="connsiteY3699" fmla="*/ 1405414 h 8604433"/>
              <a:gd name="connsiteX3700" fmla="*/ 3015415 w 7414059"/>
              <a:gd name="connsiteY3700" fmla="*/ 1370714 h 8604433"/>
              <a:gd name="connsiteX3701" fmla="*/ 3004080 w 7414059"/>
              <a:gd name="connsiteY3701" fmla="*/ 1395889 h 8604433"/>
              <a:gd name="connsiteX3702" fmla="*/ 3050753 w 7414059"/>
              <a:gd name="connsiteY3702" fmla="*/ 1380649 h 8604433"/>
              <a:gd name="connsiteX3703" fmla="*/ 3059583 w 7414059"/>
              <a:gd name="connsiteY3703" fmla="*/ 1412605 h 8604433"/>
              <a:gd name="connsiteX3704" fmla="*/ 3074823 w 7414059"/>
              <a:gd name="connsiteY3704" fmla="*/ 1427845 h 8604433"/>
              <a:gd name="connsiteX3705" fmla="*/ 3081233 w 7414059"/>
              <a:gd name="connsiteY3705" fmla="*/ 1411129 h 8604433"/>
              <a:gd name="connsiteX3706" fmla="*/ 3072403 w 7414059"/>
              <a:gd name="connsiteY3706" fmla="*/ 1379172 h 8604433"/>
              <a:gd name="connsiteX3707" fmla="*/ 3057163 w 7414059"/>
              <a:gd name="connsiteY3707" fmla="*/ 1363932 h 8604433"/>
              <a:gd name="connsiteX3708" fmla="*/ 3050753 w 7414059"/>
              <a:gd name="connsiteY3708" fmla="*/ 1380649 h 8604433"/>
              <a:gd name="connsiteX3709" fmla="*/ 1200683 w 7414059"/>
              <a:gd name="connsiteY3709" fmla="*/ 1407795 h 8604433"/>
              <a:gd name="connsiteX3710" fmla="*/ 1185205 w 7414059"/>
              <a:gd name="connsiteY3710" fmla="*/ 1467326 h 8604433"/>
              <a:gd name="connsiteX3711" fmla="*/ 1173756 w 7414059"/>
              <a:gd name="connsiteY3711" fmla="*/ 1514951 h 8604433"/>
              <a:gd name="connsiteX3712" fmla="*/ 1178424 w 7414059"/>
              <a:gd name="connsiteY3712" fmla="*/ 1524476 h 8604433"/>
              <a:gd name="connsiteX3713" fmla="*/ 1197750 w 7414059"/>
              <a:gd name="connsiteY3713" fmla="*/ 1476851 h 8604433"/>
              <a:gd name="connsiteX3714" fmla="*/ 1216685 w 7414059"/>
              <a:gd name="connsiteY3714" fmla="*/ 1407795 h 8604433"/>
              <a:gd name="connsiteX3715" fmla="*/ 1218219 w 7414059"/>
              <a:gd name="connsiteY3715" fmla="*/ 1376839 h 8604433"/>
              <a:gd name="connsiteX3716" fmla="*/ 1200683 w 7414059"/>
              <a:gd name="connsiteY3716" fmla="*/ 1407795 h 8604433"/>
              <a:gd name="connsiteX3717" fmla="*/ 1372838 w 7414059"/>
              <a:gd name="connsiteY3717" fmla="*/ 1398270 h 8604433"/>
              <a:gd name="connsiteX3718" fmla="*/ 1328947 w 7414059"/>
              <a:gd name="connsiteY3718" fmla="*/ 1501454 h 8604433"/>
              <a:gd name="connsiteX3719" fmla="*/ 1308954 w 7414059"/>
              <a:gd name="connsiteY3719" fmla="*/ 1575968 h 8604433"/>
              <a:gd name="connsiteX3720" fmla="*/ 1297924 w 7414059"/>
              <a:gd name="connsiteY3720" fmla="*/ 1621717 h 8604433"/>
              <a:gd name="connsiteX3721" fmla="*/ 1408643 w 7414059"/>
              <a:gd name="connsiteY3721" fmla="*/ 1465698 h 8604433"/>
              <a:gd name="connsiteX3722" fmla="*/ 1363542 w 7414059"/>
              <a:gd name="connsiteY3722" fmla="*/ 1479233 h 8604433"/>
              <a:gd name="connsiteX3723" fmla="*/ 1330709 w 7414059"/>
              <a:gd name="connsiteY3723" fmla="*/ 1514951 h 8604433"/>
              <a:gd name="connsiteX3724" fmla="*/ 1360199 w 7414059"/>
              <a:gd name="connsiteY3724" fmla="*/ 1475422 h 8604433"/>
              <a:gd name="connsiteX3725" fmla="*/ 1397203 w 7414059"/>
              <a:gd name="connsiteY3725" fmla="*/ 1376839 h 8604433"/>
              <a:gd name="connsiteX3726" fmla="*/ 1372838 w 7414059"/>
              <a:gd name="connsiteY3726" fmla="*/ 1398270 h 8604433"/>
              <a:gd name="connsiteX3727" fmla="*/ 2841022 w 7414059"/>
              <a:gd name="connsiteY3727" fmla="*/ 1403033 h 8604433"/>
              <a:gd name="connsiteX3728" fmla="*/ 2825487 w 7414059"/>
              <a:gd name="connsiteY3728" fmla="*/ 1441009 h 8604433"/>
              <a:gd name="connsiteX3729" fmla="*/ 2838202 w 7414059"/>
              <a:gd name="connsiteY3729" fmla="*/ 1481614 h 8604433"/>
              <a:gd name="connsiteX3730" fmla="*/ 2844651 w 7414059"/>
              <a:gd name="connsiteY3730" fmla="*/ 1458135 h 8604433"/>
              <a:gd name="connsiteX3731" fmla="*/ 2847594 w 7414059"/>
              <a:gd name="connsiteY3731" fmla="*/ 1431941 h 8604433"/>
              <a:gd name="connsiteX3732" fmla="*/ 2857652 w 7414059"/>
              <a:gd name="connsiteY3732" fmla="*/ 1376839 h 8604433"/>
              <a:gd name="connsiteX3733" fmla="*/ 2841022 w 7414059"/>
              <a:gd name="connsiteY3733" fmla="*/ 1403033 h 8604433"/>
              <a:gd name="connsiteX3734" fmla="*/ 3529803 w 7414059"/>
              <a:gd name="connsiteY3734" fmla="*/ 1389736 h 8604433"/>
              <a:gd name="connsiteX3735" fmla="*/ 3541214 w 7414059"/>
              <a:gd name="connsiteY3735" fmla="*/ 1504950 h 8604433"/>
              <a:gd name="connsiteX3736" fmla="*/ 3565274 w 7414059"/>
              <a:gd name="connsiteY3736" fmla="*/ 1530496 h 8604433"/>
              <a:gd name="connsiteX3737" fmla="*/ 3555244 w 7414059"/>
              <a:gd name="connsiteY3737" fmla="*/ 1415148 h 8604433"/>
              <a:gd name="connsiteX3738" fmla="*/ 3536423 w 7414059"/>
              <a:gd name="connsiteY3738" fmla="*/ 1372505 h 8604433"/>
              <a:gd name="connsiteX3739" fmla="*/ 3529803 w 7414059"/>
              <a:gd name="connsiteY3739" fmla="*/ 1389736 h 8604433"/>
              <a:gd name="connsiteX3740" fmla="*/ 3928539 w 7414059"/>
              <a:gd name="connsiteY3740" fmla="*/ 1424921 h 8604433"/>
              <a:gd name="connsiteX3741" fmla="*/ 3954513 w 7414059"/>
              <a:gd name="connsiteY3741" fmla="*/ 1620831 h 8604433"/>
              <a:gd name="connsiteX3742" fmla="*/ 3970363 w 7414059"/>
              <a:gd name="connsiteY3742" fmla="*/ 1578950 h 8604433"/>
              <a:gd name="connsiteX3743" fmla="*/ 3981536 w 7414059"/>
              <a:gd name="connsiteY3743" fmla="*/ 1532382 h 8604433"/>
              <a:gd name="connsiteX3744" fmla="*/ 3966582 w 7414059"/>
              <a:gd name="connsiteY3744" fmla="*/ 1467869 h 8604433"/>
              <a:gd name="connsiteX3745" fmla="*/ 3943122 w 7414059"/>
              <a:gd name="connsiteY3745" fmla="*/ 1388174 h 8604433"/>
              <a:gd name="connsiteX3746" fmla="*/ 3934616 w 7414059"/>
              <a:gd name="connsiteY3746" fmla="*/ 1372991 h 8604433"/>
              <a:gd name="connsiteX3747" fmla="*/ 3928539 w 7414059"/>
              <a:gd name="connsiteY3747" fmla="*/ 1424921 h 8604433"/>
              <a:gd name="connsiteX3748" fmla="*/ 1824085 w 7414059"/>
              <a:gd name="connsiteY3748" fmla="*/ 1424492 h 8604433"/>
              <a:gd name="connsiteX3749" fmla="*/ 1789643 w 7414059"/>
              <a:gd name="connsiteY3749" fmla="*/ 1478813 h 8604433"/>
              <a:gd name="connsiteX3750" fmla="*/ 1789643 w 7414059"/>
              <a:gd name="connsiteY3750" fmla="*/ 1495006 h 8604433"/>
              <a:gd name="connsiteX3751" fmla="*/ 1826933 w 7414059"/>
              <a:gd name="connsiteY3751" fmla="*/ 1458592 h 8604433"/>
              <a:gd name="connsiteX3752" fmla="*/ 1866062 w 7414059"/>
              <a:gd name="connsiteY3752" fmla="*/ 1386364 h 8604433"/>
              <a:gd name="connsiteX3753" fmla="*/ 1824085 w 7414059"/>
              <a:gd name="connsiteY3753" fmla="*/ 1424492 h 8604433"/>
              <a:gd name="connsiteX3754" fmla="*/ 2566845 w 7414059"/>
              <a:gd name="connsiteY3754" fmla="*/ 1401699 h 8604433"/>
              <a:gd name="connsiteX3755" fmla="*/ 2606412 w 7414059"/>
              <a:gd name="connsiteY3755" fmla="*/ 1437256 h 8604433"/>
              <a:gd name="connsiteX3756" fmla="*/ 2637368 w 7414059"/>
              <a:gd name="connsiteY3756" fmla="*/ 1443038 h 8604433"/>
              <a:gd name="connsiteX3757" fmla="*/ 2637368 w 7414059"/>
              <a:gd name="connsiteY3757" fmla="*/ 1419463 h 8604433"/>
              <a:gd name="connsiteX3758" fmla="*/ 2637368 w 7414059"/>
              <a:gd name="connsiteY3758" fmla="*/ 1395889 h 8604433"/>
              <a:gd name="connsiteX3759" fmla="*/ 2619099 w 7414059"/>
              <a:gd name="connsiteY3759" fmla="*/ 1395889 h 8604433"/>
              <a:gd name="connsiteX3760" fmla="*/ 2586990 w 7414059"/>
              <a:gd name="connsiteY3760" fmla="*/ 1390583 h 8604433"/>
              <a:gd name="connsiteX3761" fmla="*/ 2566845 w 7414059"/>
              <a:gd name="connsiteY3761" fmla="*/ 1401699 h 8604433"/>
              <a:gd name="connsiteX3762" fmla="*/ 2932643 w 7414059"/>
              <a:gd name="connsiteY3762" fmla="*/ 1403509 h 8604433"/>
              <a:gd name="connsiteX3763" fmla="*/ 2944549 w 7414059"/>
              <a:gd name="connsiteY3763" fmla="*/ 1432646 h 8604433"/>
              <a:gd name="connsiteX3764" fmla="*/ 2956455 w 7414059"/>
              <a:gd name="connsiteY3764" fmla="*/ 1444638 h 8604433"/>
              <a:gd name="connsiteX3765" fmla="*/ 2939025 w 7414059"/>
              <a:gd name="connsiteY3765" fmla="*/ 1438008 h 8604433"/>
              <a:gd name="connsiteX3766" fmla="*/ 2921603 w 7414059"/>
              <a:gd name="connsiteY3766" fmla="*/ 1431369 h 8604433"/>
              <a:gd name="connsiteX3767" fmla="*/ 2924737 w 7414059"/>
              <a:gd name="connsiteY3767" fmla="*/ 1458135 h 8604433"/>
              <a:gd name="connsiteX3768" fmla="*/ 2937605 w 7414059"/>
              <a:gd name="connsiteY3768" fmla="*/ 1488091 h 8604433"/>
              <a:gd name="connsiteX3769" fmla="*/ 2957541 w 7414059"/>
              <a:gd name="connsiteY3769" fmla="*/ 1396022 h 8604433"/>
              <a:gd name="connsiteX3770" fmla="*/ 2932643 w 7414059"/>
              <a:gd name="connsiteY3770" fmla="*/ 1403509 h 8604433"/>
              <a:gd name="connsiteX3771" fmla="*/ 1605801 w 7414059"/>
              <a:gd name="connsiteY3771" fmla="*/ 1443438 h 8604433"/>
              <a:gd name="connsiteX3772" fmla="*/ 1550956 w 7414059"/>
              <a:gd name="connsiteY3772" fmla="*/ 1529239 h 8604433"/>
              <a:gd name="connsiteX3773" fmla="*/ 1665818 w 7414059"/>
              <a:gd name="connsiteY3773" fmla="*/ 1406119 h 8604433"/>
              <a:gd name="connsiteX3774" fmla="*/ 1605801 w 7414059"/>
              <a:gd name="connsiteY3774" fmla="*/ 1443438 h 8604433"/>
              <a:gd name="connsiteX3775" fmla="*/ 2020148 w 7414059"/>
              <a:gd name="connsiteY3775" fmla="*/ 1416844 h 8604433"/>
              <a:gd name="connsiteX3776" fmla="*/ 2017909 w 7414059"/>
              <a:gd name="connsiteY3776" fmla="*/ 1453039 h 8604433"/>
              <a:gd name="connsiteX3777" fmla="*/ 2046818 w 7414059"/>
              <a:gd name="connsiteY3777" fmla="*/ 1410805 h 8604433"/>
              <a:gd name="connsiteX3778" fmla="*/ 2020148 w 7414059"/>
              <a:gd name="connsiteY3778" fmla="*/ 1416844 h 8604433"/>
              <a:gd name="connsiteX3779" fmla="*/ 2777138 w 7414059"/>
              <a:gd name="connsiteY3779" fmla="*/ 1412558 h 8604433"/>
              <a:gd name="connsiteX3780" fmla="*/ 2766651 w 7414059"/>
              <a:gd name="connsiteY3780" fmla="*/ 1462564 h 8604433"/>
              <a:gd name="connsiteX3781" fmla="*/ 2785196 w 7414059"/>
              <a:gd name="connsiteY3781" fmla="*/ 1441133 h 8604433"/>
              <a:gd name="connsiteX3782" fmla="*/ 2777138 w 7414059"/>
              <a:gd name="connsiteY3782" fmla="*/ 1412558 h 8604433"/>
              <a:gd name="connsiteX3783" fmla="*/ 2891371 w 7414059"/>
              <a:gd name="connsiteY3783" fmla="*/ 1411767 h 8604433"/>
              <a:gd name="connsiteX3784" fmla="*/ 2885618 w 7414059"/>
              <a:gd name="connsiteY3784" fmla="*/ 1437961 h 8604433"/>
              <a:gd name="connsiteX3785" fmla="*/ 2886227 w 7414059"/>
              <a:gd name="connsiteY3785" fmla="*/ 1457801 h 8604433"/>
              <a:gd name="connsiteX3786" fmla="*/ 2895352 w 7414059"/>
              <a:gd name="connsiteY3786" fmla="*/ 1434989 h 8604433"/>
              <a:gd name="connsiteX3787" fmla="*/ 2891371 w 7414059"/>
              <a:gd name="connsiteY3787" fmla="*/ 1411767 h 8604433"/>
              <a:gd name="connsiteX3788" fmla="*/ 3110446 w 7414059"/>
              <a:gd name="connsiteY3788" fmla="*/ 1411767 h 8604433"/>
              <a:gd name="connsiteX3789" fmla="*/ 3113008 w 7414059"/>
              <a:gd name="connsiteY3789" fmla="*/ 1448648 h 8604433"/>
              <a:gd name="connsiteX3790" fmla="*/ 3120514 w 7414059"/>
              <a:gd name="connsiteY3790" fmla="*/ 1424273 h 8604433"/>
              <a:gd name="connsiteX3791" fmla="*/ 3110446 w 7414059"/>
              <a:gd name="connsiteY3791" fmla="*/ 1411767 h 8604433"/>
              <a:gd name="connsiteX3792" fmla="*/ 1715214 w 7414059"/>
              <a:gd name="connsiteY3792" fmla="*/ 1459744 h 8604433"/>
              <a:gd name="connsiteX3793" fmla="*/ 1660474 w 7414059"/>
              <a:gd name="connsiteY3793" fmla="*/ 1528620 h 8604433"/>
              <a:gd name="connsiteX3794" fmla="*/ 1653892 w 7414059"/>
              <a:gd name="connsiteY3794" fmla="*/ 1551813 h 8604433"/>
              <a:gd name="connsiteX3795" fmla="*/ 1707099 w 7414059"/>
              <a:gd name="connsiteY3795" fmla="*/ 1506350 h 8604433"/>
              <a:gd name="connsiteX3796" fmla="*/ 1767850 w 7414059"/>
              <a:gd name="connsiteY3796" fmla="*/ 1418539 h 8604433"/>
              <a:gd name="connsiteX3797" fmla="*/ 1715214 w 7414059"/>
              <a:gd name="connsiteY3797" fmla="*/ 1459744 h 8604433"/>
              <a:gd name="connsiteX3798" fmla="*/ 2665943 w 7414059"/>
              <a:gd name="connsiteY3798" fmla="*/ 1433741 h 8604433"/>
              <a:gd name="connsiteX3799" fmla="*/ 2694041 w 7414059"/>
              <a:gd name="connsiteY3799" fmla="*/ 1467079 h 8604433"/>
              <a:gd name="connsiteX3800" fmla="*/ 2735580 w 7414059"/>
              <a:gd name="connsiteY3800" fmla="*/ 1461792 h 8604433"/>
              <a:gd name="connsiteX3801" fmla="*/ 2740762 w 7414059"/>
              <a:gd name="connsiteY3801" fmla="*/ 1441961 h 8604433"/>
              <a:gd name="connsiteX3802" fmla="*/ 2708424 w 7414059"/>
              <a:gd name="connsiteY3802" fmla="*/ 1428455 h 8604433"/>
              <a:gd name="connsiteX3803" fmla="*/ 2665943 w 7414059"/>
              <a:gd name="connsiteY3803" fmla="*/ 1433741 h 8604433"/>
              <a:gd name="connsiteX3804" fmla="*/ 3038989 w 7414059"/>
              <a:gd name="connsiteY3804" fmla="*/ 1438561 h 8604433"/>
              <a:gd name="connsiteX3805" fmla="*/ 3054087 w 7414059"/>
              <a:gd name="connsiteY3805" fmla="*/ 1469765 h 8604433"/>
              <a:gd name="connsiteX3806" fmla="*/ 3050896 w 7414059"/>
              <a:gd name="connsiteY3806" fmla="*/ 1423788 h 8604433"/>
              <a:gd name="connsiteX3807" fmla="*/ 3035799 w 7414059"/>
              <a:gd name="connsiteY3807" fmla="*/ 1411262 h 8604433"/>
              <a:gd name="connsiteX3808" fmla="*/ 3038989 w 7414059"/>
              <a:gd name="connsiteY3808" fmla="*/ 1438561 h 8604433"/>
              <a:gd name="connsiteX3809" fmla="*/ 3424076 w 7414059"/>
              <a:gd name="connsiteY3809" fmla="*/ 1431169 h 8604433"/>
              <a:gd name="connsiteX3810" fmla="*/ 3436363 w 7414059"/>
              <a:gd name="connsiteY3810" fmla="*/ 1501188 h 8604433"/>
              <a:gd name="connsiteX3811" fmla="*/ 3454422 w 7414059"/>
              <a:gd name="connsiteY3811" fmla="*/ 1553051 h 8604433"/>
              <a:gd name="connsiteX3812" fmla="*/ 3461814 w 7414059"/>
              <a:gd name="connsiteY3812" fmla="*/ 1534916 h 8604433"/>
              <a:gd name="connsiteX3813" fmla="*/ 3437858 w 7414059"/>
              <a:gd name="connsiteY3813" fmla="*/ 1421121 h 8604433"/>
              <a:gd name="connsiteX3814" fmla="*/ 3424076 w 7414059"/>
              <a:gd name="connsiteY3814" fmla="*/ 1431169 h 8604433"/>
              <a:gd name="connsiteX3815" fmla="*/ 3823935 w 7414059"/>
              <a:gd name="connsiteY3815" fmla="*/ 1439332 h 8604433"/>
              <a:gd name="connsiteX3816" fmla="*/ 3848119 w 7414059"/>
              <a:gd name="connsiteY3816" fmla="*/ 1619060 h 8604433"/>
              <a:gd name="connsiteX3817" fmla="*/ 3837623 w 7414059"/>
              <a:gd name="connsiteY3817" fmla="*/ 1425645 h 8604433"/>
              <a:gd name="connsiteX3818" fmla="*/ 3830660 w 7414059"/>
              <a:gd name="connsiteY3818" fmla="*/ 1412548 h 8604433"/>
              <a:gd name="connsiteX3819" fmla="*/ 3823935 w 7414059"/>
              <a:gd name="connsiteY3819" fmla="*/ 1439332 h 8604433"/>
              <a:gd name="connsiteX3820" fmla="*/ 3309900 w 7414059"/>
              <a:gd name="connsiteY3820" fmla="*/ 1445895 h 8604433"/>
              <a:gd name="connsiteX3821" fmla="*/ 3352895 w 7414059"/>
              <a:gd name="connsiteY3821" fmla="*/ 1576864 h 8604433"/>
              <a:gd name="connsiteX3822" fmla="*/ 3365249 w 7414059"/>
              <a:gd name="connsiteY3822" fmla="*/ 1544355 h 8604433"/>
              <a:gd name="connsiteX3823" fmla="*/ 3371345 w 7414059"/>
              <a:gd name="connsiteY3823" fmla="*/ 1511837 h 8604433"/>
              <a:gd name="connsiteX3824" fmla="*/ 3350124 w 7414059"/>
              <a:gd name="connsiteY3824" fmla="*/ 1468155 h 8604433"/>
              <a:gd name="connsiteX3825" fmla="*/ 3309900 w 7414059"/>
              <a:gd name="connsiteY3825" fmla="*/ 1445895 h 8604433"/>
              <a:gd name="connsiteX3826" fmla="*/ 3709264 w 7414059"/>
              <a:gd name="connsiteY3826" fmla="*/ 1451496 h 8604433"/>
              <a:gd name="connsiteX3827" fmla="*/ 3745849 w 7414059"/>
              <a:gd name="connsiteY3827" fmla="*/ 1621726 h 8604433"/>
              <a:gd name="connsiteX3828" fmla="*/ 3756317 w 7414059"/>
              <a:gd name="connsiteY3828" fmla="*/ 1587798 h 8604433"/>
              <a:gd name="connsiteX3829" fmla="*/ 3722665 w 7414059"/>
              <a:gd name="connsiteY3829" fmla="*/ 1428883 h 8604433"/>
              <a:gd name="connsiteX3830" fmla="*/ 3709264 w 7414059"/>
              <a:gd name="connsiteY3830" fmla="*/ 1451496 h 8604433"/>
              <a:gd name="connsiteX3831" fmla="*/ 2077812 w 7414059"/>
              <a:gd name="connsiteY3831" fmla="*/ 1441818 h 8604433"/>
              <a:gd name="connsiteX3832" fmla="*/ 2036597 w 7414059"/>
              <a:gd name="connsiteY3832" fmla="*/ 1586246 h 8604433"/>
              <a:gd name="connsiteX3833" fmla="*/ 2079431 w 7414059"/>
              <a:gd name="connsiteY3833" fmla="*/ 1518837 h 8604433"/>
              <a:gd name="connsiteX3834" fmla="*/ 2098986 w 7414059"/>
              <a:gd name="connsiteY3834" fmla="*/ 1450658 h 8604433"/>
              <a:gd name="connsiteX3835" fmla="*/ 2077812 w 7414059"/>
              <a:gd name="connsiteY3835" fmla="*/ 1441818 h 8604433"/>
              <a:gd name="connsiteX3836" fmla="*/ 2557120 w 7414059"/>
              <a:gd name="connsiteY3836" fmla="*/ 1441209 h 8604433"/>
              <a:gd name="connsiteX3837" fmla="*/ 2551643 w 7414059"/>
              <a:gd name="connsiteY3837" fmla="*/ 1462964 h 8604433"/>
              <a:gd name="connsiteX3838" fmla="*/ 2619299 w 7414059"/>
              <a:gd name="connsiteY3838" fmla="*/ 1485776 h 8604433"/>
              <a:gd name="connsiteX3839" fmla="*/ 2625395 w 7414059"/>
              <a:gd name="connsiteY3839" fmla="*/ 1453039 h 8604433"/>
              <a:gd name="connsiteX3840" fmla="*/ 2592781 w 7414059"/>
              <a:gd name="connsiteY3840" fmla="*/ 1444381 h 8604433"/>
              <a:gd name="connsiteX3841" fmla="*/ 2557120 w 7414059"/>
              <a:gd name="connsiteY3841" fmla="*/ 1441209 h 8604433"/>
              <a:gd name="connsiteX3842" fmla="*/ 1472632 w 7414059"/>
              <a:gd name="connsiteY3842" fmla="*/ 1507808 h 8604433"/>
              <a:gd name="connsiteX3843" fmla="*/ 1405385 w 7414059"/>
              <a:gd name="connsiteY3843" fmla="*/ 1622108 h 8604433"/>
              <a:gd name="connsiteX3844" fmla="*/ 1397251 w 7414059"/>
              <a:gd name="connsiteY3844" fmla="*/ 1671923 h 8604433"/>
              <a:gd name="connsiteX3845" fmla="*/ 1532468 w 7414059"/>
              <a:gd name="connsiteY3845" fmla="*/ 1462021 h 8604433"/>
              <a:gd name="connsiteX3846" fmla="*/ 1528782 w 7414059"/>
              <a:gd name="connsiteY3846" fmla="*/ 1443514 h 8604433"/>
              <a:gd name="connsiteX3847" fmla="*/ 1472632 w 7414059"/>
              <a:gd name="connsiteY3847" fmla="*/ 1507808 h 8604433"/>
              <a:gd name="connsiteX3848" fmla="*/ 2983478 w 7414059"/>
              <a:gd name="connsiteY3848" fmla="*/ 1481919 h 8604433"/>
              <a:gd name="connsiteX3849" fmla="*/ 2980534 w 7414059"/>
              <a:gd name="connsiteY3849" fmla="*/ 1519714 h 8604433"/>
              <a:gd name="connsiteX3850" fmla="*/ 2997060 w 7414059"/>
              <a:gd name="connsiteY3850" fmla="*/ 1447600 h 8604433"/>
              <a:gd name="connsiteX3851" fmla="*/ 2983478 w 7414059"/>
              <a:gd name="connsiteY3851" fmla="*/ 1481919 h 8604433"/>
              <a:gd name="connsiteX3852" fmla="*/ 3205125 w 7414059"/>
              <a:gd name="connsiteY3852" fmla="*/ 1458582 h 8604433"/>
              <a:gd name="connsiteX3853" fmla="*/ 3222536 w 7414059"/>
              <a:gd name="connsiteY3853" fmla="*/ 1549070 h 8604433"/>
              <a:gd name="connsiteX3854" fmla="*/ 3245720 w 7414059"/>
              <a:gd name="connsiteY3854" fmla="*/ 1589904 h 8604433"/>
              <a:gd name="connsiteX3855" fmla="*/ 3252007 w 7414059"/>
              <a:gd name="connsiteY3855" fmla="*/ 1564853 h 8604433"/>
              <a:gd name="connsiteX3856" fmla="*/ 3220593 w 7414059"/>
              <a:gd name="connsiteY3856" fmla="*/ 1497863 h 8604433"/>
              <a:gd name="connsiteX3857" fmla="*/ 3216621 w 7414059"/>
              <a:gd name="connsiteY3857" fmla="*/ 1471670 h 8604433"/>
              <a:gd name="connsiteX3858" fmla="*/ 3205125 w 7414059"/>
              <a:gd name="connsiteY3858" fmla="*/ 1458582 h 8604433"/>
              <a:gd name="connsiteX3859" fmla="*/ 3605565 w 7414059"/>
              <a:gd name="connsiteY3859" fmla="*/ 1474470 h 8604433"/>
              <a:gd name="connsiteX3860" fmla="*/ 3617538 w 7414059"/>
              <a:gd name="connsiteY3860" fmla="*/ 1567339 h 8604433"/>
              <a:gd name="connsiteX3861" fmla="*/ 3634978 w 7414059"/>
              <a:gd name="connsiteY3861" fmla="*/ 1629251 h 8604433"/>
              <a:gd name="connsiteX3862" fmla="*/ 3645618 w 7414059"/>
              <a:gd name="connsiteY3862" fmla="*/ 1591266 h 8604433"/>
              <a:gd name="connsiteX3863" fmla="*/ 3656257 w 7414059"/>
              <a:gd name="connsiteY3863" fmla="*/ 1553289 h 8604433"/>
              <a:gd name="connsiteX3864" fmla="*/ 3640855 w 7414059"/>
              <a:gd name="connsiteY3864" fmla="*/ 1498397 h 8604433"/>
              <a:gd name="connsiteX3865" fmla="*/ 3618252 w 7414059"/>
              <a:gd name="connsiteY3865" fmla="*/ 1443514 h 8604433"/>
              <a:gd name="connsiteX3866" fmla="*/ 3605565 w 7414059"/>
              <a:gd name="connsiteY3866" fmla="*/ 1474470 h 8604433"/>
              <a:gd name="connsiteX3867" fmla="*/ 1586370 w 7414059"/>
              <a:gd name="connsiteY3867" fmla="*/ 1509408 h 8604433"/>
              <a:gd name="connsiteX3868" fmla="*/ 1532334 w 7414059"/>
              <a:gd name="connsiteY3868" fmla="*/ 1578540 h 8604433"/>
              <a:gd name="connsiteX3869" fmla="*/ 1526115 w 7414059"/>
              <a:gd name="connsiteY3869" fmla="*/ 1613906 h 8604433"/>
              <a:gd name="connsiteX3870" fmla="*/ 1520028 w 7414059"/>
              <a:gd name="connsiteY3870" fmla="*/ 1636671 h 8604433"/>
              <a:gd name="connsiteX3871" fmla="*/ 1578302 w 7414059"/>
              <a:gd name="connsiteY3871" fmla="*/ 1574025 h 8604433"/>
              <a:gd name="connsiteX3872" fmla="*/ 1644663 w 7414059"/>
              <a:gd name="connsiteY3872" fmla="*/ 1457287 h 8604433"/>
              <a:gd name="connsiteX3873" fmla="*/ 1586370 w 7414059"/>
              <a:gd name="connsiteY3873" fmla="*/ 1509408 h 8604433"/>
              <a:gd name="connsiteX3874" fmla="*/ 1810283 w 7414059"/>
              <a:gd name="connsiteY3874" fmla="*/ 1489672 h 8604433"/>
              <a:gd name="connsiteX3875" fmla="*/ 1770593 w 7414059"/>
              <a:gd name="connsiteY3875" fmla="*/ 1542545 h 8604433"/>
              <a:gd name="connsiteX3876" fmla="*/ 1770593 w 7414059"/>
              <a:gd name="connsiteY3876" fmla="*/ 1558785 h 8604433"/>
              <a:gd name="connsiteX3877" fmla="*/ 1804864 w 7414059"/>
              <a:gd name="connsiteY3877" fmla="*/ 1532639 h 8604433"/>
              <a:gd name="connsiteX3878" fmla="*/ 1853413 w 7414059"/>
              <a:gd name="connsiteY3878" fmla="*/ 1456477 h 8604433"/>
              <a:gd name="connsiteX3879" fmla="*/ 1810283 w 7414059"/>
              <a:gd name="connsiteY3879" fmla="*/ 1489672 h 8604433"/>
              <a:gd name="connsiteX3880" fmla="*/ 3142336 w 7414059"/>
              <a:gd name="connsiteY3880" fmla="*/ 1464945 h 8604433"/>
              <a:gd name="connsiteX3881" fmla="*/ 3150670 w 7414059"/>
              <a:gd name="connsiteY3881" fmla="*/ 1489777 h 8604433"/>
              <a:gd name="connsiteX3882" fmla="*/ 3158862 w 7414059"/>
              <a:gd name="connsiteY3882" fmla="*/ 1502702 h 8604433"/>
              <a:gd name="connsiteX3883" fmla="*/ 3165662 w 7414059"/>
              <a:gd name="connsiteY3883" fmla="*/ 1491701 h 8604433"/>
              <a:gd name="connsiteX3884" fmla="*/ 3152013 w 7414059"/>
              <a:gd name="connsiteY3884" fmla="*/ 1453039 h 8604433"/>
              <a:gd name="connsiteX3885" fmla="*/ 3142336 w 7414059"/>
              <a:gd name="connsiteY3885" fmla="*/ 1464945 h 8604433"/>
              <a:gd name="connsiteX3886" fmla="*/ 1998793 w 7414059"/>
              <a:gd name="connsiteY3886" fmla="*/ 1482357 h 8604433"/>
              <a:gd name="connsiteX3887" fmla="*/ 1993163 w 7414059"/>
              <a:gd name="connsiteY3887" fmla="*/ 1515085 h 8604433"/>
              <a:gd name="connsiteX3888" fmla="*/ 1990392 w 7414059"/>
              <a:gd name="connsiteY3888" fmla="*/ 1531001 h 8604433"/>
              <a:gd name="connsiteX3889" fmla="*/ 1976104 w 7414059"/>
              <a:gd name="connsiteY3889" fmla="*/ 1557814 h 8604433"/>
              <a:gd name="connsiteX3890" fmla="*/ 1969541 w 7414059"/>
              <a:gd name="connsiteY3890" fmla="*/ 1581626 h 8604433"/>
              <a:gd name="connsiteX3891" fmla="*/ 1994621 w 7414059"/>
              <a:gd name="connsiteY3891" fmla="*/ 1554061 h 8604433"/>
              <a:gd name="connsiteX3892" fmla="*/ 2008994 w 7414059"/>
              <a:gd name="connsiteY3892" fmla="*/ 1519885 h 8604433"/>
              <a:gd name="connsiteX3893" fmla="*/ 2013033 w 7414059"/>
              <a:gd name="connsiteY3893" fmla="*/ 1501035 h 8604433"/>
              <a:gd name="connsiteX3894" fmla="*/ 2018576 w 7414059"/>
              <a:gd name="connsiteY3894" fmla="*/ 1462564 h 8604433"/>
              <a:gd name="connsiteX3895" fmla="*/ 1998793 w 7414059"/>
              <a:gd name="connsiteY3895" fmla="*/ 1482357 h 8604433"/>
              <a:gd name="connsiteX3896" fmla="*/ 2656418 w 7414059"/>
              <a:gd name="connsiteY3896" fmla="*/ 1471279 h 8604433"/>
              <a:gd name="connsiteX3897" fmla="*/ 2651408 w 7414059"/>
              <a:gd name="connsiteY3897" fmla="*/ 1493120 h 8604433"/>
              <a:gd name="connsiteX3898" fmla="*/ 2678278 w 7414059"/>
              <a:gd name="connsiteY3898" fmla="*/ 1517714 h 8604433"/>
              <a:gd name="connsiteX3899" fmla="*/ 2721378 w 7414059"/>
              <a:gd name="connsiteY3899" fmla="*/ 1508455 h 8604433"/>
              <a:gd name="connsiteX3900" fmla="*/ 2656418 w 7414059"/>
              <a:gd name="connsiteY3900" fmla="*/ 1471279 h 8604433"/>
              <a:gd name="connsiteX3901" fmla="*/ 2873292 w 7414059"/>
              <a:gd name="connsiteY3901" fmla="*/ 1481195 h 8604433"/>
              <a:gd name="connsiteX3902" fmla="*/ 2881027 w 7414059"/>
              <a:gd name="connsiteY3902" fmla="*/ 1507836 h 8604433"/>
              <a:gd name="connsiteX3903" fmla="*/ 2883208 w 7414059"/>
              <a:gd name="connsiteY3903" fmla="*/ 1480052 h 8604433"/>
              <a:gd name="connsiteX3904" fmla="*/ 2879865 w 7414059"/>
              <a:gd name="connsiteY3904" fmla="*/ 1457801 h 8604433"/>
              <a:gd name="connsiteX3905" fmla="*/ 2873292 w 7414059"/>
              <a:gd name="connsiteY3905" fmla="*/ 1481195 h 8604433"/>
              <a:gd name="connsiteX3906" fmla="*/ 3091672 w 7414059"/>
              <a:gd name="connsiteY3906" fmla="*/ 1476851 h 8604433"/>
              <a:gd name="connsiteX3907" fmla="*/ 3081271 w 7414059"/>
              <a:gd name="connsiteY3907" fmla="*/ 1522181 h 8604433"/>
              <a:gd name="connsiteX3908" fmla="*/ 3071213 w 7414059"/>
              <a:gd name="connsiteY3908" fmla="*/ 1565910 h 8604433"/>
              <a:gd name="connsiteX3909" fmla="*/ 3091558 w 7414059"/>
              <a:gd name="connsiteY3909" fmla="*/ 1639653 h 8604433"/>
              <a:gd name="connsiteX3910" fmla="*/ 3117447 w 7414059"/>
              <a:gd name="connsiteY3910" fmla="*/ 1695926 h 8604433"/>
              <a:gd name="connsiteX3911" fmla="*/ 3125991 w 7414059"/>
              <a:gd name="connsiteY3911" fmla="*/ 1666504 h 8604433"/>
              <a:gd name="connsiteX3912" fmla="*/ 3134544 w 7414059"/>
              <a:gd name="connsiteY3912" fmla="*/ 1637081 h 8604433"/>
              <a:gd name="connsiteX3913" fmla="*/ 3111237 w 7414059"/>
              <a:gd name="connsiteY3913" fmla="*/ 1590304 h 8604433"/>
              <a:gd name="connsiteX3914" fmla="*/ 3087929 w 7414059"/>
              <a:gd name="connsiteY3914" fmla="*/ 1543526 h 8604433"/>
              <a:gd name="connsiteX3915" fmla="*/ 3096511 w 7414059"/>
              <a:gd name="connsiteY3915" fmla="*/ 1511694 h 8604433"/>
              <a:gd name="connsiteX3916" fmla="*/ 3091672 w 7414059"/>
              <a:gd name="connsiteY3916" fmla="*/ 1476851 h 8604433"/>
              <a:gd name="connsiteX3917" fmla="*/ 3501600 w 7414059"/>
              <a:gd name="connsiteY3917" fmla="*/ 1493625 h 8604433"/>
              <a:gd name="connsiteX3918" fmla="*/ 3534566 w 7414059"/>
              <a:gd name="connsiteY3918" fmla="*/ 1638071 h 8604433"/>
              <a:gd name="connsiteX3919" fmla="*/ 3536747 w 7414059"/>
              <a:gd name="connsiteY3919" fmla="*/ 1525857 h 8604433"/>
              <a:gd name="connsiteX3920" fmla="*/ 3501600 w 7414059"/>
              <a:gd name="connsiteY3920" fmla="*/ 1493625 h 8604433"/>
              <a:gd name="connsiteX3921" fmla="*/ 3023778 w 7414059"/>
              <a:gd name="connsiteY3921" fmla="*/ 1488119 h 8604433"/>
              <a:gd name="connsiteX3922" fmla="*/ 3032303 w 7414059"/>
              <a:gd name="connsiteY3922" fmla="*/ 1518685 h 8604433"/>
              <a:gd name="connsiteX3923" fmla="*/ 3046943 w 7414059"/>
              <a:gd name="connsiteY3923" fmla="*/ 1533325 h 8604433"/>
              <a:gd name="connsiteX3924" fmla="*/ 3046943 w 7414059"/>
              <a:gd name="connsiteY3924" fmla="*/ 1508027 h 8604433"/>
              <a:gd name="connsiteX3925" fmla="*/ 3023778 w 7414059"/>
              <a:gd name="connsiteY3925" fmla="*/ 1488119 h 8604433"/>
              <a:gd name="connsiteX3926" fmla="*/ 1697612 w 7414059"/>
              <a:gd name="connsiteY3926" fmla="*/ 1531620 h 8604433"/>
              <a:gd name="connsiteX3927" fmla="*/ 1642548 w 7414059"/>
              <a:gd name="connsiteY3927" fmla="*/ 1610201 h 8604433"/>
              <a:gd name="connsiteX3928" fmla="*/ 1635995 w 7414059"/>
              <a:gd name="connsiteY3928" fmla="*/ 1638776 h 8604433"/>
              <a:gd name="connsiteX3929" fmla="*/ 1688678 w 7414059"/>
              <a:gd name="connsiteY3929" fmla="*/ 1587036 h 8604433"/>
              <a:gd name="connsiteX3930" fmla="*/ 1753105 w 7414059"/>
              <a:gd name="connsiteY3930" fmla="*/ 1481614 h 8604433"/>
              <a:gd name="connsiteX3931" fmla="*/ 1697612 w 7414059"/>
              <a:gd name="connsiteY3931" fmla="*/ 1531620 h 8604433"/>
              <a:gd name="connsiteX3932" fmla="*/ 2802674 w 7414059"/>
              <a:gd name="connsiteY3932" fmla="*/ 1496063 h 8604433"/>
              <a:gd name="connsiteX3933" fmla="*/ 2820734 w 7414059"/>
              <a:gd name="connsiteY3933" fmla="*/ 1536430 h 8604433"/>
              <a:gd name="connsiteX3934" fmla="*/ 2835516 w 7414059"/>
              <a:gd name="connsiteY3934" fmla="*/ 1513037 h 8604433"/>
              <a:gd name="connsiteX3935" fmla="*/ 2802674 w 7414059"/>
              <a:gd name="connsiteY3935" fmla="*/ 1496063 h 8604433"/>
              <a:gd name="connsiteX3936" fmla="*/ 3404759 w 7414059"/>
              <a:gd name="connsiteY3936" fmla="*/ 1517190 h 8604433"/>
              <a:gd name="connsiteX3937" fmla="*/ 3397739 w 7414059"/>
              <a:gd name="connsiteY3937" fmla="*/ 1557528 h 8604433"/>
              <a:gd name="connsiteX3938" fmla="*/ 3414513 w 7414059"/>
              <a:gd name="connsiteY3938" fmla="*/ 1607677 h 8604433"/>
              <a:gd name="connsiteX3939" fmla="*/ 3431277 w 7414059"/>
              <a:gd name="connsiteY3939" fmla="*/ 1657826 h 8604433"/>
              <a:gd name="connsiteX3940" fmla="*/ 3439868 w 7414059"/>
              <a:gd name="connsiteY3940" fmla="*/ 1625108 h 8604433"/>
              <a:gd name="connsiteX3941" fmla="*/ 3424200 w 7414059"/>
              <a:gd name="connsiteY3941" fmla="*/ 1505426 h 8604433"/>
              <a:gd name="connsiteX3942" fmla="*/ 3411779 w 7414059"/>
              <a:gd name="connsiteY3942" fmla="*/ 1476851 h 8604433"/>
              <a:gd name="connsiteX3943" fmla="*/ 3404759 w 7414059"/>
              <a:gd name="connsiteY3943" fmla="*/ 1517190 h 8604433"/>
              <a:gd name="connsiteX3944" fmla="*/ 4014921 w 7414059"/>
              <a:gd name="connsiteY3944" fmla="*/ 1511379 h 8604433"/>
              <a:gd name="connsiteX3945" fmla="*/ 4017455 w 7414059"/>
              <a:gd name="connsiteY3945" fmla="*/ 1657826 h 8604433"/>
              <a:gd name="connsiteX3946" fmla="*/ 4023684 w 7414059"/>
              <a:gd name="connsiteY3946" fmla="*/ 1686401 h 8604433"/>
              <a:gd name="connsiteX3947" fmla="*/ 4035838 w 7414059"/>
              <a:gd name="connsiteY3947" fmla="*/ 1632633 h 8604433"/>
              <a:gd name="connsiteX3948" fmla="*/ 4027980 w 7414059"/>
              <a:gd name="connsiteY3948" fmla="*/ 1481614 h 8604433"/>
              <a:gd name="connsiteX3949" fmla="*/ 4014921 w 7414059"/>
              <a:gd name="connsiteY3949" fmla="*/ 1511379 h 8604433"/>
              <a:gd name="connsiteX3950" fmla="*/ 1908219 w 7414059"/>
              <a:gd name="connsiteY3950" fmla="*/ 1524343 h 8604433"/>
              <a:gd name="connsiteX3951" fmla="*/ 1850831 w 7414059"/>
              <a:gd name="connsiteY3951" fmla="*/ 1603124 h 8604433"/>
              <a:gd name="connsiteX3952" fmla="*/ 1952835 w 7414059"/>
              <a:gd name="connsiteY3952" fmla="*/ 1517342 h 8604433"/>
              <a:gd name="connsiteX3953" fmla="*/ 1908219 w 7414059"/>
              <a:gd name="connsiteY3953" fmla="*/ 1524343 h 8604433"/>
              <a:gd name="connsiteX3954" fmla="*/ 2542118 w 7414059"/>
              <a:gd name="connsiteY3954" fmla="*/ 1509436 h 8604433"/>
              <a:gd name="connsiteX3955" fmla="*/ 2609841 w 7414059"/>
              <a:gd name="connsiteY3955" fmla="*/ 1527877 h 8604433"/>
              <a:gd name="connsiteX3956" fmla="*/ 2588552 w 7414059"/>
              <a:gd name="connsiteY3956" fmla="*/ 1497092 h 8604433"/>
              <a:gd name="connsiteX3957" fmla="*/ 2542118 w 7414059"/>
              <a:gd name="connsiteY3957" fmla="*/ 1509436 h 8604433"/>
              <a:gd name="connsiteX3958" fmla="*/ 2908830 w 7414059"/>
              <a:gd name="connsiteY3958" fmla="*/ 1510189 h 8604433"/>
              <a:gd name="connsiteX3959" fmla="*/ 2916393 w 7414059"/>
              <a:gd name="connsiteY3959" fmla="*/ 1545650 h 8604433"/>
              <a:gd name="connsiteX3960" fmla="*/ 2930681 w 7414059"/>
              <a:gd name="connsiteY3960" fmla="*/ 1559938 h 8604433"/>
              <a:gd name="connsiteX3961" fmla="*/ 2937405 w 7414059"/>
              <a:gd name="connsiteY3961" fmla="*/ 1538764 h 8604433"/>
              <a:gd name="connsiteX3962" fmla="*/ 2929843 w 7414059"/>
              <a:gd name="connsiteY3962" fmla="*/ 1503302 h 8604433"/>
              <a:gd name="connsiteX3963" fmla="*/ 2915555 w 7414059"/>
              <a:gd name="connsiteY3963" fmla="*/ 1489015 h 8604433"/>
              <a:gd name="connsiteX3964" fmla="*/ 2908830 w 7414059"/>
              <a:gd name="connsiteY3964" fmla="*/ 1510189 h 8604433"/>
              <a:gd name="connsiteX3965" fmla="*/ 3290097 w 7414059"/>
              <a:gd name="connsiteY3965" fmla="*/ 1521657 h 8604433"/>
              <a:gd name="connsiteX3966" fmla="*/ 3333693 w 7414059"/>
              <a:gd name="connsiteY3966" fmla="*/ 1661303 h 8604433"/>
              <a:gd name="connsiteX3967" fmla="*/ 3319472 w 7414059"/>
              <a:gd name="connsiteY3967" fmla="*/ 1543526 h 8604433"/>
              <a:gd name="connsiteX3968" fmla="*/ 3296974 w 7414059"/>
              <a:gd name="connsiteY3968" fmla="*/ 1495901 h 8604433"/>
              <a:gd name="connsiteX3969" fmla="*/ 3290097 w 7414059"/>
              <a:gd name="connsiteY3969" fmla="*/ 1521657 h 8604433"/>
              <a:gd name="connsiteX3970" fmla="*/ 3900497 w 7414059"/>
              <a:gd name="connsiteY3970" fmla="*/ 1530553 h 8604433"/>
              <a:gd name="connsiteX3971" fmla="*/ 3905507 w 7414059"/>
              <a:gd name="connsiteY3971" fmla="*/ 1671199 h 8604433"/>
              <a:gd name="connsiteX3972" fmla="*/ 3917023 w 7414059"/>
              <a:gd name="connsiteY3972" fmla="*/ 1779813 h 8604433"/>
              <a:gd name="connsiteX3973" fmla="*/ 3930739 w 7414059"/>
              <a:gd name="connsiteY3973" fmla="*/ 1733112 h 8604433"/>
              <a:gd name="connsiteX3974" fmla="*/ 3944465 w 7414059"/>
              <a:gd name="connsiteY3974" fmla="*/ 1686401 h 8604433"/>
              <a:gd name="connsiteX3975" fmla="*/ 3932720 w 7414059"/>
              <a:gd name="connsiteY3975" fmla="*/ 1605439 h 8604433"/>
              <a:gd name="connsiteX3976" fmla="*/ 3900497 w 7414059"/>
              <a:gd name="connsiteY3976" fmla="*/ 1530553 h 8604433"/>
              <a:gd name="connsiteX3977" fmla="*/ 2753173 w 7414059"/>
              <a:gd name="connsiteY3977" fmla="*/ 1529239 h 8604433"/>
              <a:gd name="connsiteX3978" fmla="*/ 2757973 w 7414059"/>
              <a:gd name="connsiteY3978" fmla="*/ 1541145 h 8604433"/>
              <a:gd name="connsiteX3979" fmla="*/ 2757973 w 7414059"/>
              <a:gd name="connsiteY3979" fmla="*/ 1517333 h 8604433"/>
              <a:gd name="connsiteX3980" fmla="*/ 2753173 w 7414059"/>
              <a:gd name="connsiteY3980" fmla="*/ 1529239 h 8604433"/>
              <a:gd name="connsiteX3981" fmla="*/ 3794903 w 7414059"/>
              <a:gd name="connsiteY3981" fmla="*/ 1558271 h 8604433"/>
              <a:gd name="connsiteX3982" fmla="*/ 3813153 w 7414059"/>
              <a:gd name="connsiteY3982" fmla="*/ 1746171 h 8604433"/>
              <a:gd name="connsiteX3983" fmla="*/ 3827612 w 7414059"/>
              <a:gd name="connsiteY3983" fmla="*/ 1702279 h 8604433"/>
              <a:gd name="connsiteX3984" fmla="*/ 3838899 w 7414059"/>
              <a:gd name="connsiteY3984" fmla="*/ 1655216 h 8604433"/>
              <a:gd name="connsiteX3985" fmla="*/ 3827355 w 7414059"/>
              <a:gd name="connsiteY3985" fmla="*/ 1594609 h 8604433"/>
              <a:gd name="connsiteX3986" fmla="*/ 3794903 w 7414059"/>
              <a:gd name="connsiteY3986" fmla="*/ 1558271 h 8604433"/>
              <a:gd name="connsiteX3987" fmla="*/ 2643826 w 7414059"/>
              <a:gd name="connsiteY3987" fmla="*/ 1525962 h 8604433"/>
              <a:gd name="connsiteX3988" fmla="*/ 2668324 w 7414059"/>
              <a:gd name="connsiteY3988" fmla="*/ 1571778 h 8604433"/>
              <a:gd name="connsiteX3989" fmla="*/ 2699280 w 7414059"/>
              <a:gd name="connsiteY3989" fmla="*/ 1584827 h 8604433"/>
              <a:gd name="connsiteX3990" fmla="*/ 2707462 w 7414059"/>
              <a:gd name="connsiteY3990" fmla="*/ 1570311 h 8604433"/>
              <a:gd name="connsiteX3991" fmla="*/ 2643826 w 7414059"/>
              <a:gd name="connsiteY3991" fmla="*/ 1525962 h 8604433"/>
              <a:gd name="connsiteX3992" fmla="*/ 2862367 w 7414059"/>
              <a:gd name="connsiteY3992" fmla="*/ 1530258 h 8604433"/>
              <a:gd name="connsiteX3993" fmla="*/ 2844127 w 7414059"/>
              <a:gd name="connsiteY3993" fmla="*/ 1605439 h 8604433"/>
              <a:gd name="connsiteX3994" fmla="*/ 2829935 w 7414059"/>
              <a:gd name="connsiteY3994" fmla="*/ 1667351 h 8604433"/>
              <a:gd name="connsiteX3995" fmla="*/ 2853614 w 7414059"/>
              <a:gd name="connsiteY3995" fmla="*/ 1707833 h 8604433"/>
              <a:gd name="connsiteX3996" fmla="*/ 2882198 w 7414059"/>
              <a:gd name="connsiteY3996" fmla="*/ 1748314 h 8604433"/>
              <a:gd name="connsiteX3997" fmla="*/ 2883284 w 7414059"/>
              <a:gd name="connsiteY3997" fmla="*/ 1715643 h 8604433"/>
              <a:gd name="connsiteX3998" fmla="*/ 2886009 w 7414059"/>
              <a:gd name="connsiteY3998" fmla="*/ 1687011 h 8604433"/>
              <a:gd name="connsiteX3999" fmla="*/ 2897991 w 7414059"/>
              <a:gd name="connsiteY3999" fmla="*/ 1648301 h 8604433"/>
              <a:gd name="connsiteX4000" fmla="*/ 2874369 w 7414059"/>
              <a:gd name="connsiteY4000" fmla="*/ 1664970 h 8604433"/>
              <a:gd name="connsiteX4001" fmla="*/ 2857272 w 7414059"/>
              <a:gd name="connsiteY4001" fmla="*/ 1654616 h 8604433"/>
              <a:gd name="connsiteX4002" fmla="*/ 2862263 w 7414059"/>
              <a:gd name="connsiteY4002" fmla="*/ 1582160 h 8604433"/>
              <a:gd name="connsiteX4003" fmla="*/ 2871521 w 7414059"/>
              <a:gd name="connsiteY4003" fmla="*/ 1522085 h 8604433"/>
              <a:gd name="connsiteX4004" fmla="*/ 2862367 w 7414059"/>
              <a:gd name="connsiteY4004" fmla="*/ 1530258 h 8604433"/>
              <a:gd name="connsiteX4005" fmla="*/ 3013605 w 7414059"/>
              <a:gd name="connsiteY4005" fmla="*/ 1529239 h 8604433"/>
              <a:gd name="connsiteX4006" fmla="*/ 3017806 w 7414059"/>
              <a:gd name="connsiteY4006" fmla="*/ 1538764 h 8604433"/>
              <a:gd name="connsiteX4007" fmla="*/ 3027893 w 7414059"/>
              <a:gd name="connsiteY4007" fmla="*/ 1529239 h 8604433"/>
              <a:gd name="connsiteX4008" fmla="*/ 3023692 w 7414059"/>
              <a:gd name="connsiteY4008" fmla="*/ 1519714 h 8604433"/>
              <a:gd name="connsiteX4009" fmla="*/ 3013605 w 7414059"/>
              <a:gd name="connsiteY4009" fmla="*/ 1529239 h 8604433"/>
              <a:gd name="connsiteX4010" fmla="*/ 3689642 w 7414059"/>
              <a:gd name="connsiteY4010" fmla="*/ 1532249 h 8604433"/>
              <a:gd name="connsiteX4011" fmla="*/ 3703168 w 7414059"/>
              <a:gd name="connsiteY4011" fmla="*/ 1734655 h 8604433"/>
              <a:gd name="connsiteX4012" fmla="*/ 3710988 w 7414059"/>
              <a:gd name="connsiteY4012" fmla="*/ 1762601 h 8604433"/>
              <a:gd name="connsiteX4013" fmla="*/ 3722808 w 7414059"/>
              <a:gd name="connsiteY4013" fmla="*/ 1719977 h 8604433"/>
              <a:gd name="connsiteX4014" fmla="*/ 3709730 w 7414059"/>
              <a:gd name="connsiteY4014" fmla="*/ 1551470 h 8604433"/>
              <a:gd name="connsiteX4015" fmla="*/ 3696691 w 7414059"/>
              <a:gd name="connsiteY4015" fmla="*/ 1514951 h 8604433"/>
              <a:gd name="connsiteX4016" fmla="*/ 3689642 w 7414059"/>
              <a:gd name="connsiteY4016" fmla="*/ 1532249 h 8604433"/>
              <a:gd name="connsiteX4017" fmla="*/ 1788176 w 7414059"/>
              <a:gd name="connsiteY4017" fmla="*/ 1564958 h 8604433"/>
              <a:gd name="connsiteX4018" fmla="*/ 1749904 w 7414059"/>
              <a:gd name="connsiteY4018" fmla="*/ 1634014 h 8604433"/>
              <a:gd name="connsiteX4019" fmla="*/ 1830848 w 7414059"/>
              <a:gd name="connsiteY4019" fmla="*/ 1545908 h 8604433"/>
              <a:gd name="connsiteX4020" fmla="*/ 1788176 w 7414059"/>
              <a:gd name="connsiteY4020" fmla="*/ 1564958 h 8604433"/>
              <a:gd name="connsiteX4021" fmla="*/ 2961808 w 7414059"/>
              <a:gd name="connsiteY4021" fmla="*/ 1560786 h 8604433"/>
              <a:gd name="connsiteX4022" fmla="*/ 2951398 w 7414059"/>
              <a:gd name="connsiteY4022" fmla="*/ 1592332 h 8604433"/>
              <a:gd name="connsiteX4023" fmla="*/ 2979944 w 7414059"/>
              <a:gd name="connsiteY4023" fmla="*/ 1644129 h 8604433"/>
              <a:gd name="connsiteX4024" fmla="*/ 3008805 w 7414059"/>
              <a:gd name="connsiteY4024" fmla="*/ 1681639 h 8604433"/>
              <a:gd name="connsiteX4025" fmla="*/ 3014434 w 7414059"/>
              <a:gd name="connsiteY4025" fmla="*/ 1647482 h 8604433"/>
              <a:gd name="connsiteX4026" fmla="*/ 2995736 w 7414059"/>
              <a:gd name="connsiteY4026" fmla="*/ 1599057 h 8604433"/>
              <a:gd name="connsiteX4027" fmla="*/ 2977096 w 7414059"/>
              <a:gd name="connsiteY4027" fmla="*/ 1549860 h 8604433"/>
              <a:gd name="connsiteX4028" fmla="*/ 2961808 w 7414059"/>
              <a:gd name="connsiteY4028" fmla="*/ 1560786 h 8604433"/>
              <a:gd name="connsiteX4029" fmla="*/ 3113618 w 7414059"/>
              <a:gd name="connsiteY4029" fmla="*/ 1548917 h 8604433"/>
              <a:gd name="connsiteX4030" fmla="*/ 3124562 w 7414059"/>
              <a:gd name="connsiteY4030" fmla="*/ 1589046 h 8604433"/>
              <a:gd name="connsiteX4031" fmla="*/ 3135506 w 7414059"/>
              <a:gd name="connsiteY4031" fmla="*/ 1609496 h 8604433"/>
              <a:gd name="connsiteX4032" fmla="*/ 3143450 w 7414059"/>
              <a:gd name="connsiteY4032" fmla="*/ 1588027 h 8604433"/>
              <a:gd name="connsiteX4033" fmla="*/ 3139736 w 7414059"/>
              <a:gd name="connsiteY4033" fmla="*/ 1547898 h 8604433"/>
              <a:gd name="connsiteX4034" fmla="*/ 3113618 w 7414059"/>
              <a:gd name="connsiteY4034" fmla="*/ 1548917 h 8604433"/>
              <a:gd name="connsiteX4035" fmla="*/ 3184760 w 7414059"/>
              <a:gd name="connsiteY4035" fmla="*/ 1549222 h 8604433"/>
              <a:gd name="connsiteX4036" fmla="*/ 3218336 w 7414059"/>
              <a:gd name="connsiteY4036" fmla="*/ 1665570 h 8604433"/>
              <a:gd name="connsiteX4037" fmla="*/ 3231347 w 7414059"/>
              <a:gd name="connsiteY4037" fmla="*/ 1643072 h 8604433"/>
              <a:gd name="connsiteX4038" fmla="*/ 3218907 w 7414059"/>
              <a:gd name="connsiteY4038" fmla="*/ 1571035 h 8604433"/>
              <a:gd name="connsiteX4039" fmla="*/ 3184760 w 7414059"/>
              <a:gd name="connsiteY4039" fmla="*/ 1549222 h 8604433"/>
              <a:gd name="connsiteX4040" fmla="*/ 1165146 w 7414059"/>
              <a:gd name="connsiteY4040" fmla="*/ 1564958 h 8604433"/>
              <a:gd name="connsiteX4041" fmla="*/ 1154868 w 7414059"/>
              <a:gd name="connsiteY4041" fmla="*/ 1605439 h 8604433"/>
              <a:gd name="connsiteX4042" fmla="*/ 1159421 w 7414059"/>
              <a:gd name="connsiteY4042" fmla="*/ 1610201 h 8604433"/>
              <a:gd name="connsiteX4043" fmla="*/ 1176223 w 7414059"/>
              <a:gd name="connsiteY4043" fmla="*/ 1538764 h 8604433"/>
              <a:gd name="connsiteX4044" fmla="*/ 1165146 w 7414059"/>
              <a:gd name="connsiteY4044" fmla="*/ 1564958 h 8604433"/>
              <a:gd name="connsiteX4045" fmla="*/ 2528621 w 7414059"/>
              <a:gd name="connsiteY4045" fmla="*/ 1554413 h 8604433"/>
              <a:gd name="connsiteX4046" fmla="*/ 2525220 w 7414059"/>
              <a:gd name="connsiteY4046" fmla="*/ 1572054 h 8604433"/>
              <a:gd name="connsiteX4047" fmla="*/ 2593696 w 7414059"/>
              <a:gd name="connsiteY4047" fmla="*/ 1588789 h 8604433"/>
              <a:gd name="connsiteX4048" fmla="*/ 2577837 w 7414059"/>
              <a:gd name="connsiteY4048" fmla="*/ 1544764 h 8604433"/>
              <a:gd name="connsiteX4049" fmla="*/ 2528621 w 7414059"/>
              <a:gd name="connsiteY4049" fmla="*/ 1554413 h 8604433"/>
              <a:gd name="connsiteX4050" fmla="*/ 2786824 w 7414059"/>
              <a:gd name="connsiteY4050" fmla="*/ 1551756 h 8604433"/>
              <a:gd name="connsiteX4051" fmla="*/ 2800788 w 7414059"/>
              <a:gd name="connsiteY4051" fmla="*/ 1582979 h 8604433"/>
              <a:gd name="connsiteX4052" fmla="*/ 2820038 w 7414059"/>
              <a:gd name="connsiteY4052" fmla="*/ 1600400 h 8604433"/>
              <a:gd name="connsiteX4053" fmla="*/ 2816809 w 7414059"/>
              <a:gd name="connsiteY4053" fmla="*/ 1572701 h 8604433"/>
              <a:gd name="connsiteX4054" fmla="*/ 2786824 w 7414059"/>
              <a:gd name="connsiteY4054" fmla="*/ 1551756 h 8604433"/>
              <a:gd name="connsiteX4055" fmla="*/ 3584848 w 7414059"/>
              <a:gd name="connsiteY4055" fmla="*/ 1561452 h 8604433"/>
              <a:gd name="connsiteX4056" fmla="*/ 3589725 w 7414059"/>
              <a:gd name="connsiteY4056" fmla="*/ 1670037 h 8604433"/>
              <a:gd name="connsiteX4057" fmla="*/ 3601793 w 7414059"/>
              <a:gd name="connsiteY4057" fmla="*/ 1751181 h 8604433"/>
              <a:gd name="connsiteX4058" fmla="*/ 3612137 w 7414059"/>
              <a:gd name="connsiteY4058" fmla="*/ 1733083 h 8604433"/>
              <a:gd name="connsiteX4059" fmla="*/ 3605918 w 7414059"/>
              <a:gd name="connsiteY4059" fmla="*/ 1572101 h 8604433"/>
              <a:gd name="connsiteX4060" fmla="*/ 3592049 w 7414059"/>
              <a:gd name="connsiteY4060" fmla="*/ 1534001 h 8604433"/>
              <a:gd name="connsiteX4061" fmla="*/ 3584848 w 7414059"/>
              <a:gd name="connsiteY4061" fmla="*/ 1561452 h 8604433"/>
              <a:gd name="connsiteX4062" fmla="*/ 1883445 w 7414059"/>
              <a:gd name="connsiteY4062" fmla="*/ 1598495 h 8604433"/>
              <a:gd name="connsiteX4063" fmla="*/ 1823047 w 7414059"/>
              <a:gd name="connsiteY4063" fmla="*/ 1710319 h 8604433"/>
              <a:gd name="connsiteX4064" fmla="*/ 1813465 w 7414059"/>
              <a:gd name="connsiteY4064" fmla="*/ 1744942 h 8604433"/>
              <a:gd name="connsiteX4065" fmla="*/ 1853937 w 7414059"/>
              <a:gd name="connsiteY4065" fmla="*/ 1739036 h 8604433"/>
              <a:gd name="connsiteX4066" fmla="*/ 1920678 w 7414059"/>
              <a:gd name="connsiteY4066" fmla="*/ 1641348 h 8604433"/>
              <a:gd name="connsiteX4067" fmla="*/ 1869996 w 7414059"/>
              <a:gd name="connsiteY4067" fmla="*/ 1672514 h 8604433"/>
              <a:gd name="connsiteX4068" fmla="*/ 1822980 w 7414059"/>
              <a:gd name="connsiteY4068" fmla="*/ 1714681 h 8604433"/>
              <a:gd name="connsiteX4069" fmla="*/ 1882512 w 7414059"/>
              <a:gd name="connsiteY4069" fmla="*/ 1651359 h 8604433"/>
              <a:gd name="connsiteX4070" fmla="*/ 1934899 w 7414059"/>
              <a:gd name="connsiteY4070" fmla="*/ 1558014 h 8604433"/>
              <a:gd name="connsiteX4071" fmla="*/ 1883445 w 7414059"/>
              <a:gd name="connsiteY4071" fmla="*/ 1598495 h 8604433"/>
              <a:gd name="connsiteX4072" fmla="*/ 2894543 w 7414059"/>
              <a:gd name="connsiteY4072" fmla="*/ 1572663 h 8604433"/>
              <a:gd name="connsiteX4073" fmla="*/ 2904068 w 7414059"/>
              <a:gd name="connsiteY4073" fmla="*/ 1581626 h 8604433"/>
              <a:gd name="connsiteX4074" fmla="*/ 2913593 w 7414059"/>
              <a:gd name="connsiteY4074" fmla="*/ 1566777 h 8604433"/>
              <a:gd name="connsiteX4075" fmla="*/ 2904068 w 7414059"/>
              <a:gd name="connsiteY4075" fmla="*/ 1557814 h 8604433"/>
              <a:gd name="connsiteX4076" fmla="*/ 2894543 w 7414059"/>
              <a:gd name="connsiteY4076" fmla="*/ 1572663 h 8604433"/>
              <a:gd name="connsiteX4077" fmla="*/ 3479626 w 7414059"/>
              <a:gd name="connsiteY4077" fmla="*/ 1581064 h 8604433"/>
              <a:gd name="connsiteX4078" fmla="*/ 3505114 w 7414059"/>
              <a:gd name="connsiteY4078" fmla="*/ 1742951 h 8604433"/>
              <a:gd name="connsiteX4079" fmla="*/ 3509610 w 7414059"/>
              <a:gd name="connsiteY4079" fmla="*/ 1616364 h 8604433"/>
              <a:gd name="connsiteX4080" fmla="*/ 3479626 w 7414059"/>
              <a:gd name="connsiteY4080" fmla="*/ 1581064 h 8604433"/>
              <a:gd name="connsiteX4081" fmla="*/ 1696765 w 7414059"/>
              <a:gd name="connsiteY4081" fmla="*/ 1592085 h 8604433"/>
              <a:gd name="connsiteX4082" fmla="*/ 1618193 w 7414059"/>
              <a:gd name="connsiteY4082" fmla="*/ 1710566 h 8604433"/>
              <a:gd name="connsiteX4083" fmla="*/ 1726025 w 7414059"/>
              <a:gd name="connsiteY4083" fmla="*/ 1598895 h 8604433"/>
              <a:gd name="connsiteX4084" fmla="*/ 1696765 w 7414059"/>
              <a:gd name="connsiteY4084" fmla="*/ 1592085 h 8604433"/>
              <a:gd name="connsiteX4085" fmla="*/ 2622233 w 7414059"/>
              <a:gd name="connsiteY4085" fmla="*/ 1610201 h 8604433"/>
              <a:gd name="connsiteX4086" fmla="*/ 2635939 w 7414059"/>
              <a:gd name="connsiteY4086" fmla="*/ 1624489 h 8604433"/>
              <a:gd name="connsiteX4087" fmla="*/ 2679726 w 7414059"/>
              <a:gd name="connsiteY4087" fmla="*/ 1612316 h 8604433"/>
              <a:gd name="connsiteX4088" fmla="*/ 2686022 w 7414059"/>
              <a:gd name="connsiteY4088" fmla="*/ 1628718 h 8604433"/>
              <a:gd name="connsiteX4089" fmla="*/ 2694651 w 7414059"/>
              <a:gd name="connsiteY4089" fmla="*/ 1614745 h 8604433"/>
              <a:gd name="connsiteX4090" fmla="*/ 2703290 w 7414059"/>
              <a:gd name="connsiteY4090" fmla="*/ 1600772 h 8604433"/>
              <a:gd name="connsiteX4091" fmla="*/ 2672706 w 7414059"/>
              <a:gd name="connsiteY4091" fmla="*/ 1584455 h 8604433"/>
              <a:gd name="connsiteX4092" fmla="*/ 2637149 w 7414059"/>
              <a:gd name="connsiteY4092" fmla="*/ 1567739 h 8604433"/>
              <a:gd name="connsiteX4093" fmla="*/ 2622233 w 7414059"/>
              <a:gd name="connsiteY4093" fmla="*/ 1610201 h 8604433"/>
              <a:gd name="connsiteX4094" fmla="*/ 2738971 w 7414059"/>
              <a:gd name="connsiteY4094" fmla="*/ 1573692 h 8604433"/>
              <a:gd name="connsiteX4095" fmla="*/ 2732904 w 7414059"/>
              <a:gd name="connsiteY4095" fmla="*/ 1595123 h 8604433"/>
              <a:gd name="connsiteX4096" fmla="*/ 2733199 w 7414059"/>
              <a:gd name="connsiteY4096" fmla="*/ 1610201 h 8604433"/>
              <a:gd name="connsiteX4097" fmla="*/ 2743305 w 7414059"/>
              <a:gd name="connsiteY4097" fmla="*/ 1592818 h 8604433"/>
              <a:gd name="connsiteX4098" fmla="*/ 2738971 w 7414059"/>
              <a:gd name="connsiteY4098" fmla="*/ 1573692 h 8604433"/>
              <a:gd name="connsiteX4099" fmla="*/ 2999318 w 7414059"/>
              <a:gd name="connsiteY4099" fmla="*/ 1579664 h 8604433"/>
              <a:gd name="connsiteX4100" fmla="*/ 3014520 w 7414059"/>
              <a:gd name="connsiteY4100" fmla="*/ 1606201 h 8604433"/>
              <a:gd name="connsiteX4101" fmla="*/ 3029722 w 7414059"/>
              <a:gd name="connsiteY4101" fmla="*/ 1618812 h 8604433"/>
              <a:gd name="connsiteX4102" fmla="*/ 3026426 w 7414059"/>
              <a:gd name="connsiteY4102" fmla="*/ 1596200 h 8604433"/>
              <a:gd name="connsiteX4103" fmla="*/ 2999318 w 7414059"/>
              <a:gd name="connsiteY4103" fmla="*/ 1579664 h 8604433"/>
              <a:gd name="connsiteX4104" fmla="*/ 635996 w 7414059"/>
              <a:gd name="connsiteY4104" fmla="*/ 1615297 h 8604433"/>
              <a:gd name="connsiteX4105" fmla="*/ 303745 w 7414059"/>
              <a:gd name="connsiteY4105" fmla="*/ 2140068 h 8604433"/>
              <a:gd name="connsiteX4106" fmla="*/ 308374 w 7414059"/>
              <a:gd name="connsiteY4106" fmla="*/ 2167414 h 8604433"/>
              <a:gd name="connsiteX4107" fmla="*/ 341788 w 7414059"/>
              <a:gd name="connsiteY4107" fmla="*/ 2110378 h 8604433"/>
              <a:gd name="connsiteX4108" fmla="*/ 647369 w 7414059"/>
              <a:gd name="connsiteY4108" fmla="*/ 1647015 h 8604433"/>
              <a:gd name="connsiteX4109" fmla="*/ 673686 w 7414059"/>
              <a:gd name="connsiteY4109" fmla="*/ 1590199 h 8604433"/>
              <a:gd name="connsiteX4110" fmla="*/ 670324 w 7414059"/>
              <a:gd name="connsiteY4110" fmla="*/ 1572768 h 8604433"/>
              <a:gd name="connsiteX4111" fmla="*/ 635996 w 7414059"/>
              <a:gd name="connsiteY4111" fmla="*/ 1615297 h 8604433"/>
              <a:gd name="connsiteX4112" fmla="*/ 1977762 w 7414059"/>
              <a:gd name="connsiteY4112" fmla="*/ 1587151 h 8604433"/>
              <a:gd name="connsiteX4113" fmla="*/ 1961093 w 7414059"/>
              <a:gd name="connsiteY4113" fmla="*/ 1616602 h 8604433"/>
              <a:gd name="connsiteX4114" fmla="*/ 1961093 w 7414059"/>
              <a:gd name="connsiteY4114" fmla="*/ 1636347 h 8604433"/>
              <a:gd name="connsiteX4115" fmla="*/ 1975904 w 7414059"/>
              <a:gd name="connsiteY4115" fmla="*/ 1624060 h 8604433"/>
              <a:gd name="connsiteX4116" fmla="*/ 2001907 w 7414059"/>
              <a:gd name="connsiteY4116" fmla="*/ 1577150 h 8604433"/>
              <a:gd name="connsiteX4117" fmla="*/ 1977762 w 7414059"/>
              <a:gd name="connsiteY4117" fmla="*/ 1587151 h 8604433"/>
              <a:gd name="connsiteX4118" fmla="*/ 3269209 w 7414059"/>
              <a:gd name="connsiteY4118" fmla="*/ 1600933 h 8604433"/>
              <a:gd name="connsiteX4119" fmla="*/ 3259531 w 7414059"/>
              <a:gd name="connsiteY4119" fmla="*/ 1629251 h 8604433"/>
              <a:gd name="connsiteX4120" fmla="*/ 3278696 w 7414059"/>
              <a:gd name="connsiteY4120" fmla="*/ 1710099 h 8604433"/>
              <a:gd name="connsiteX4121" fmla="*/ 3297850 w 7414059"/>
              <a:gd name="connsiteY4121" fmla="*/ 1790938 h 8604433"/>
              <a:gd name="connsiteX4122" fmla="*/ 3311300 w 7414059"/>
              <a:gd name="connsiteY4122" fmla="*/ 1750581 h 8604433"/>
              <a:gd name="connsiteX4123" fmla="*/ 3324759 w 7414059"/>
              <a:gd name="connsiteY4123" fmla="*/ 1710214 h 8604433"/>
              <a:gd name="connsiteX4124" fmla="*/ 3301822 w 7414059"/>
              <a:gd name="connsiteY4124" fmla="*/ 1641415 h 8604433"/>
              <a:gd name="connsiteX4125" fmla="*/ 3278886 w 7414059"/>
              <a:gd name="connsiteY4125" fmla="*/ 1572616 h 8604433"/>
              <a:gd name="connsiteX4126" fmla="*/ 3269209 w 7414059"/>
              <a:gd name="connsiteY4126" fmla="*/ 1600933 h 8604433"/>
              <a:gd name="connsiteX4127" fmla="*/ 2001574 w 7414059"/>
              <a:gd name="connsiteY4127" fmla="*/ 1621412 h 8604433"/>
              <a:gd name="connsiteX4128" fmla="*/ 1942776 w 7414059"/>
              <a:gd name="connsiteY4128" fmla="*/ 1683991 h 8604433"/>
              <a:gd name="connsiteX4129" fmla="*/ 1933527 w 7414059"/>
              <a:gd name="connsiteY4129" fmla="*/ 1710157 h 8604433"/>
              <a:gd name="connsiteX4130" fmla="*/ 1991249 w 7414059"/>
              <a:gd name="connsiteY4130" fmla="*/ 1669704 h 8604433"/>
              <a:gd name="connsiteX4131" fmla="*/ 2053552 w 7414059"/>
              <a:gd name="connsiteY4131" fmla="*/ 1617659 h 8604433"/>
              <a:gd name="connsiteX4132" fmla="*/ 2001574 w 7414059"/>
              <a:gd name="connsiteY4132" fmla="*/ 1621412 h 8604433"/>
              <a:gd name="connsiteX4133" fmla="*/ 2519896 w 7414059"/>
              <a:gd name="connsiteY4133" fmla="*/ 1592742 h 8604433"/>
              <a:gd name="connsiteX4134" fmla="*/ 2543213 w 7414059"/>
              <a:gd name="connsiteY4134" fmla="*/ 1632966 h 8604433"/>
              <a:gd name="connsiteX4135" fmla="*/ 2589743 w 7414059"/>
              <a:gd name="connsiteY4135" fmla="*/ 1618926 h 8604433"/>
              <a:gd name="connsiteX4136" fmla="*/ 2519896 w 7414059"/>
              <a:gd name="connsiteY4136" fmla="*/ 1592742 h 8604433"/>
              <a:gd name="connsiteX4137" fmla="*/ 2774328 w 7414059"/>
              <a:gd name="connsiteY4137" fmla="*/ 1600248 h 8604433"/>
              <a:gd name="connsiteX4138" fmla="*/ 2778605 w 7414059"/>
              <a:gd name="connsiteY4138" fmla="*/ 1634919 h 8604433"/>
              <a:gd name="connsiteX4139" fmla="*/ 2789491 w 7414059"/>
              <a:gd name="connsiteY4139" fmla="*/ 1652359 h 8604433"/>
              <a:gd name="connsiteX4140" fmla="*/ 2774585 w 7414059"/>
              <a:gd name="connsiteY4140" fmla="*/ 1646634 h 8604433"/>
              <a:gd name="connsiteX4141" fmla="*/ 2759678 w 7414059"/>
              <a:gd name="connsiteY4141" fmla="*/ 1640919 h 8604433"/>
              <a:gd name="connsiteX4142" fmla="*/ 2762812 w 7414059"/>
              <a:gd name="connsiteY4142" fmla="*/ 1667685 h 8604433"/>
              <a:gd name="connsiteX4143" fmla="*/ 2789768 w 7414059"/>
              <a:gd name="connsiteY4143" fmla="*/ 1682877 h 8604433"/>
              <a:gd name="connsiteX4144" fmla="*/ 2800979 w 7414059"/>
              <a:gd name="connsiteY4144" fmla="*/ 1638872 h 8604433"/>
              <a:gd name="connsiteX4145" fmla="*/ 2812199 w 7414059"/>
              <a:gd name="connsiteY4145" fmla="*/ 1614259 h 8604433"/>
              <a:gd name="connsiteX4146" fmla="*/ 2796569 w 7414059"/>
              <a:gd name="connsiteY4146" fmla="*/ 1598638 h 8604433"/>
              <a:gd name="connsiteX4147" fmla="*/ 2780938 w 7414059"/>
              <a:gd name="connsiteY4147" fmla="*/ 1583007 h 8604433"/>
              <a:gd name="connsiteX4148" fmla="*/ 2774328 w 7414059"/>
              <a:gd name="connsiteY4148" fmla="*/ 1600248 h 8604433"/>
              <a:gd name="connsiteX4149" fmla="*/ 3376956 w 7414059"/>
              <a:gd name="connsiteY4149" fmla="*/ 1615126 h 8604433"/>
              <a:gd name="connsiteX4150" fmla="*/ 3400206 w 7414059"/>
              <a:gd name="connsiteY4150" fmla="*/ 1751848 h 8604433"/>
              <a:gd name="connsiteX4151" fmla="*/ 3408788 w 7414059"/>
              <a:gd name="connsiteY4151" fmla="*/ 1628889 h 8604433"/>
              <a:gd name="connsiteX4152" fmla="*/ 3376956 w 7414059"/>
              <a:gd name="connsiteY4152" fmla="*/ 1615126 h 8604433"/>
              <a:gd name="connsiteX4153" fmla="*/ 1772345 w 7414059"/>
              <a:gd name="connsiteY4153" fmla="*/ 1634528 h 8604433"/>
              <a:gd name="connsiteX4154" fmla="*/ 1732359 w 7414059"/>
              <a:gd name="connsiteY4154" fmla="*/ 1684373 h 8604433"/>
              <a:gd name="connsiteX4155" fmla="*/ 1726244 w 7414059"/>
              <a:gd name="connsiteY4155" fmla="*/ 1719739 h 8604433"/>
              <a:gd name="connsiteX4156" fmla="*/ 1720253 w 7414059"/>
              <a:gd name="connsiteY4156" fmla="*/ 1743551 h 8604433"/>
              <a:gd name="connsiteX4157" fmla="*/ 1750209 w 7414059"/>
              <a:gd name="connsiteY4157" fmla="*/ 1715548 h 8604433"/>
              <a:gd name="connsiteX4158" fmla="*/ 1816294 w 7414059"/>
              <a:gd name="connsiteY4158" fmla="*/ 1600343 h 8604433"/>
              <a:gd name="connsiteX4159" fmla="*/ 1772345 w 7414059"/>
              <a:gd name="connsiteY4159" fmla="*/ 1634528 h 8604433"/>
              <a:gd name="connsiteX4160" fmla="*/ 987200 w 7414059"/>
              <a:gd name="connsiteY4160" fmla="*/ 1622050 h 8604433"/>
              <a:gd name="connsiteX4161" fmla="*/ 961330 w 7414059"/>
              <a:gd name="connsiteY4161" fmla="*/ 1679858 h 8604433"/>
              <a:gd name="connsiteX4162" fmla="*/ 945072 w 7414059"/>
              <a:gd name="connsiteY4162" fmla="*/ 1737008 h 8604433"/>
              <a:gd name="connsiteX4163" fmla="*/ 963968 w 7414059"/>
              <a:gd name="connsiteY4163" fmla="*/ 1724501 h 8604433"/>
              <a:gd name="connsiteX4164" fmla="*/ 1005792 w 7414059"/>
              <a:gd name="connsiteY4164" fmla="*/ 1608982 h 8604433"/>
              <a:gd name="connsiteX4165" fmla="*/ 987200 w 7414059"/>
              <a:gd name="connsiteY4165" fmla="*/ 1622050 h 8604433"/>
              <a:gd name="connsiteX4166" fmla="*/ 3051896 w 7414059"/>
              <a:gd name="connsiteY4166" fmla="*/ 1623898 h 8604433"/>
              <a:gd name="connsiteX4167" fmla="*/ 3067079 w 7414059"/>
              <a:gd name="connsiteY4167" fmla="*/ 1711652 h 8604433"/>
              <a:gd name="connsiteX4168" fmla="*/ 3088129 w 7414059"/>
              <a:gd name="connsiteY4168" fmla="*/ 1780946 h 8604433"/>
              <a:gd name="connsiteX4169" fmla="*/ 3095444 w 7414059"/>
              <a:gd name="connsiteY4169" fmla="*/ 1762249 h 8604433"/>
              <a:gd name="connsiteX4170" fmla="*/ 3085386 w 7414059"/>
              <a:gd name="connsiteY4170" fmla="*/ 1649092 h 8604433"/>
              <a:gd name="connsiteX4171" fmla="*/ 3051896 w 7414059"/>
              <a:gd name="connsiteY4171" fmla="*/ 1623898 h 8604433"/>
              <a:gd name="connsiteX4172" fmla="*/ 3167215 w 7414059"/>
              <a:gd name="connsiteY4172" fmla="*/ 1627927 h 8604433"/>
              <a:gd name="connsiteX4173" fmla="*/ 3190218 w 7414059"/>
              <a:gd name="connsiteY4173" fmla="*/ 1757839 h 8604433"/>
              <a:gd name="connsiteX4174" fmla="*/ 3208487 w 7414059"/>
              <a:gd name="connsiteY4174" fmla="*/ 1695926 h 8604433"/>
              <a:gd name="connsiteX4175" fmla="*/ 3191227 w 7414059"/>
              <a:gd name="connsiteY4175" fmla="*/ 1638776 h 8604433"/>
              <a:gd name="connsiteX4176" fmla="*/ 3174083 w 7414059"/>
              <a:gd name="connsiteY4176" fmla="*/ 1600676 h 8604433"/>
              <a:gd name="connsiteX4177" fmla="*/ 3167215 w 7414059"/>
              <a:gd name="connsiteY4177" fmla="*/ 1627927 h 8604433"/>
              <a:gd name="connsiteX4178" fmla="*/ 3982403 w 7414059"/>
              <a:gd name="connsiteY4178" fmla="*/ 1645377 h 8604433"/>
              <a:gd name="connsiteX4179" fmla="*/ 3971573 w 7414059"/>
              <a:gd name="connsiteY4179" fmla="*/ 1783490 h 8604433"/>
              <a:gd name="connsiteX4180" fmla="*/ 3972268 w 7414059"/>
              <a:gd name="connsiteY4180" fmla="*/ 1876901 h 8604433"/>
              <a:gd name="connsiteX4181" fmla="*/ 3990223 w 7414059"/>
              <a:gd name="connsiteY4181" fmla="*/ 1805464 h 8604433"/>
              <a:gd name="connsiteX4182" fmla="*/ 4000329 w 7414059"/>
              <a:gd name="connsiteY4182" fmla="*/ 1629251 h 8604433"/>
              <a:gd name="connsiteX4183" fmla="*/ 3993947 w 7414059"/>
              <a:gd name="connsiteY4183" fmla="*/ 1600676 h 8604433"/>
              <a:gd name="connsiteX4184" fmla="*/ 3982403 w 7414059"/>
              <a:gd name="connsiteY4184" fmla="*/ 1645377 h 8604433"/>
              <a:gd name="connsiteX4185" fmla="*/ 4057031 w 7414059"/>
              <a:gd name="connsiteY4185" fmla="*/ 1667351 h 8604433"/>
              <a:gd name="connsiteX4186" fmla="*/ 4031275 w 7414059"/>
              <a:gd name="connsiteY4186" fmla="*/ 1771231 h 8604433"/>
              <a:gd name="connsiteX4187" fmla="*/ 4059765 w 7414059"/>
              <a:gd name="connsiteY4187" fmla="*/ 1760468 h 8604433"/>
              <a:gd name="connsiteX4188" fmla="*/ 4093559 w 7414059"/>
              <a:gd name="connsiteY4188" fmla="*/ 1704823 h 8604433"/>
              <a:gd name="connsiteX4189" fmla="*/ 4081682 w 7414059"/>
              <a:gd name="connsiteY4189" fmla="*/ 1652749 h 8604433"/>
              <a:gd name="connsiteX4190" fmla="*/ 4069804 w 7414059"/>
              <a:gd name="connsiteY4190" fmla="*/ 1600676 h 8604433"/>
              <a:gd name="connsiteX4191" fmla="*/ 4057031 w 7414059"/>
              <a:gd name="connsiteY4191" fmla="*/ 1667351 h 8604433"/>
              <a:gd name="connsiteX4192" fmla="*/ 2723236 w 7414059"/>
              <a:gd name="connsiteY4192" fmla="*/ 1636395 h 8604433"/>
              <a:gd name="connsiteX4193" fmla="*/ 2723388 w 7414059"/>
              <a:gd name="connsiteY4193" fmla="*/ 1657826 h 8604433"/>
              <a:gd name="connsiteX4194" fmla="*/ 2732618 w 7414059"/>
              <a:gd name="connsiteY4194" fmla="*/ 1643539 h 8604433"/>
              <a:gd name="connsiteX4195" fmla="*/ 2732618 w 7414059"/>
              <a:gd name="connsiteY4195" fmla="*/ 1614964 h 8604433"/>
              <a:gd name="connsiteX4196" fmla="*/ 2723236 w 7414059"/>
              <a:gd name="connsiteY4196" fmla="*/ 1636395 h 8604433"/>
              <a:gd name="connsiteX4197" fmla="*/ 2938729 w 7414059"/>
              <a:gd name="connsiteY4197" fmla="*/ 1636881 h 8604433"/>
              <a:gd name="connsiteX4198" fmla="*/ 2982516 w 7414059"/>
              <a:gd name="connsiteY4198" fmla="*/ 1772793 h 8604433"/>
              <a:gd name="connsiteX4199" fmla="*/ 2993774 w 7414059"/>
              <a:gd name="connsiteY4199" fmla="*/ 1744390 h 8604433"/>
              <a:gd name="connsiteX4200" fmla="*/ 3000032 w 7414059"/>
              <a:gd name="connsiteY4200" fmla="*/ 1710995 h 8604433"/>
              <a:gd name="connsiteX4201" fmla="*/ 2975705 w 7414059"/>
              <a:gd name="connsiteY4201" fmla="*/ 1662979 h 8604433"/>
              <a:gd name="connsiteX4202" fmla="*/ 2947807 w 7414059"/>
              <a:gd name="connsiteY4202" fmla="*/ 1614964 h 8604433"/>
              <a:gd name="connsiteX4203" fmla="*/ 2938729 w 7414059"/>
              <a:gd name="connsiteY4203" fmla="*/ 1636881 h 8604433"/>
              <a:gd name="connsiteX4204" fmla="*/ 3868245 w 7414059"/>
              <a:gd name="connsiteY4204" fmla="*/ 1657293 h 8604433"/>
              <a:gd name="connsiteX4205" fmla="*/ 3854720 w 7414059"/>
              <a:gd name="connsiteY4205" fmla="*/ 1827028 h 8604433"/>
              <a:gd name="connsiteX4206" fmla="*/ 3852882 w 7414059"/>
              <a:gd name="connsiteY4206" fmla="*/ 1953101 h 8604433"/>
              <a:gd name="connsiteX4207" fmla="*/ 3847576 w 7414059"/>
              <a:gd name="connsiteY4207" fmla="*/ 1857851 h 8604433"/>
              <a:gd name="connsiteX4208" fmla="*/ 3842280 w 7414059"/>
              <a:gd name="connsiteY4208" fmla="*/ 1762601 h 8604433"/>
              <a:gd name="connsiteX4209" fmla="*/ 3825183 w 7414059"/>
              <a:gd name="connsiteY4209" fmla="*/ 1838801 h 8604433"/>
              <a:gd name="connsiteX4210" fmla="*/ 3788778 w 7414059"/>
              <a:gd name="connsiteY4210" fmla="*/ 2003108 h 8604433"/>
              <a:gd name="connsiteX4211" fmla="*/ 3746468 w 7414059"/>
              <a:gd name="connsiteY4211" fmla="*/ 2078888 h 8604433"/>
              <a:gd name="connsiteX4212" fmla="*/ 3767471 w 7414059"/>
              <a:gd name="connsiteY4212" fmla="*/ 1962207 h 8604433"/>
              <a:gd name="connsiteX4213" fmla="*/ 3793217 w 7414059"/>
              <a:gd name="connsiteY4213" fmla="*/ 1857851 h 8604433"/>
              <a:gd name="connsiteX4214" fmla="*/ 3793417 w 7414059"/>
              <a:gd name="connsiteY4214" fmla="*/ 1772126 h 8604433"/>
              <a:gd name="connsiteX4215" fmla="*/ 3785968 w 7414059"/>
              <a:gd name="connsiteY4215" fmla="*/ 1657826 h 8604433"/>
              <a:gd name="connsiteX4216" fmla="*/ 3778320 w 7414059"/>
              <a:gd name="connsiteY4216" fmla="*/ 1629251 h 8604433"/>
              <a:gd name="connsiteX4217" fmla="*/ 3768471 w 7414059"/>
              <a:gd name="connsiteY4217" fmla="*/ 1653064 h 8604433"/>
              <a:gd name="connsiteX4218" fmla="*/ 3751469 w 7414059"/>
              <a:gd name="connsiteY4218" fmla="*/ 1843564 h 8604433"/>
              <a:gd name="connsiteX4219" fmla="*/ 3728780 w 7414059"/>
              <a:gd name="connsiteY4219" fmla="*/ 2076926 h 8604433"/>
              <a:gd name="connsiteX4220" fmla="*/ 3660705 w 7414059"/>
              <a:gd name="connsiteY4220" fmla="*/ 2289058 h 8604433"/>
              <a:gd name="connsiteX4221" fmla="*/ 3681355 w 7414059"/>
              <a:gd name="connsiteY4221" fmla="*/ 2209953 h 8604433"/>
              <a:gd name="connsiteX4222" fmla="*/ 3738220 w 7414059"/>
              <a:gd name="connsiteY4222" fmla="*/ 1886426 h 8604433"/>
              <a:gd name="connsiteX4223" fmla="*/ 3699529 w 7414059"/>
              <a:gd name="connsiteY4223" fmla="*/ 1931384 h 8604433"/>
              <a:gd name="connsiteX4224" fmla="*/ 3636521 w 7414059"/>
              <a:gd name="connsiteY4224" fmla="*/ 2162651 h 8604433"/>
              <a:gd name="connsiteX4225" fmla="*/ 3512106 w 7414059"/>
              <a:gd name="connsiteY4225" fmla="*/ 2438876 h 8604433"/>
              <a:gd name="connsiteX4226" fmla="*/ 3540157 w 7414059"/>
              <a:gd name="connsiteY4226" fmla="*/ 2372201 h 8604433"/>
              <a:gd name="connsiteX4227" fmla="*/ 3642646 w 7414059"/>
              <a:gd name="connsiteY4227" fmla="*/ 2069544 h 8604433"/>
              <a:gd name="connsiteX4228" fmla="*/ 3648847 w 7414059"/>
              <a:gd name="connsiteY4228" fmla="*/ 1863090 h 8604433"/>
              <a:gd name="connsiteX4229" fmla="*/ 3647018 w 7414059"/>
              <a:gd name="connsiteY4229" fmla="*/ 1763554 h 8604433"/>
              <a:gd name="connsiteX4230" fmla="*/ 3635454 w 7414059"/>
              <a:gd name="connsiteY4230" fmla="*/ 1775117 h 8604433"/>
              <a:gd name="connsiteX4231" fmla="*/ 3618852 w 7414059"/>
              <a:gd name="connsiteY4231" fmla="*/ 1912753 h 8604433"/>
              <a:gd name="connsiteX4232" fmla="*/ 3613804 w 7414059"/>
              <a:gd name="connsiteY4232" fmla="*/ 2038826 h 8604433"/>
              <a:gd name="connsiteX4233" fmla="*/ 3608984 w 7414059"/>
              <a:gd name="connsiteY4233" fmla="*/ 1967389 h 8604433"/>
              <a:gd name="connsiteX4234" fmla="*/ 3604155 w 7414059"/>
              <a:gd name="connsiteY4234" fmla="*/ 1895951 h 8604433"/>
              <a:gd name="connsiteX4235" fmla="*/ 3586582 w 7414059"/>
              <a:gd name="connsiteY4235" fmla="*/ 1981676 h 8604433"/>
              <a:gd name="connsiteX4236" fmla="*/ 3561331 w 7414059"/>
              <a:gd name="connsiteY4236" fmla="*/ 2076926 h 8604433"/>
              <a:gd name="connsiteX4237" fmla="*/ 3528927 w 7414059"/>
              <a:gd name="connsiteY4237" fmla="*/ 2160384 h 8604433"/>
              <a:gd name="connsiteX4238" fmla="*/ 3386080 w 7414059"/>
              <a:gd name="connsiteY4238" fmla="*/ 2462689 h 8604433"/>
              <a:gd name="connsiteX4239" fmla="*/ 3356905 w 7414059"/>
              <a:gd name="connsiteY4239" fmla="*/ 2533412 h 8604433"/>
              <a:gd name="connsiteX4240" fmla="*/ 3350543 w 7414059"/>
              <a:gd name="connsiteY4240" fmla="*/ 2561263 h 8604433"/>
              <a:gd name="connsiteX4241" fmla="*/ 3367164 w 7414059"/>
              <a:gd name="connsiteY4241" fmla="*/ 2547700 h 8604433"/>
              <a:gd name="connsiteX4242" fmla="*/ 3594592 w 7414059"/>
              <a:gd name="connsiteY4242" fmla="*/ 2097767 h 8604433"/>
              <a:gd name="connsiteX4243" fmla="*/ 3608165 w 7414059"/>
              <a:gd name="connsiteY4243" fmla="*/ 2066268 h 8604433"/>
              <a:gd name="connsiteX4244" fmla="*/ 3579171 w 7414059"/>
              <a:gd name="connsiteY4244" fmla="*/ 2180568 h 8604433"/>
              <a:gd name="connsiteX4245" fmla="*/ 3379813 w 7414059"/>
              <a:gd name="connsiteY4245" fmla="*/ 2549528 h 8604433"/>
              <a:gd name="connsiteX4246" fmla="*/ 3336808 w 7414059"/>
              <a:gd name="connsiteY4246" fmla="*/ 2620966 h 8604433"/>
              <a:gd name="connsiteX4247" fmla="*/ 3330397 w 7414059"/>
              <a:gd name="connsiteY4247" fmla="*/ 2648426 h 8604433"/>
              <a:gd name="connsiteX4248" fmla="*/ 3403911 w 7414059"/>
              <a:gd name="connsiteY4248" fmla="*/ 2576989 h 8604433"/>
              <a:gd name="connsiteX4249" fmla="*/ 3827564 w 7414059"/>
              <a:gd name="connsiteY4249" fmla="*/ 2093147 h 8604433"/>
              <a:gd name="connsiteX4250" fmla="*/ 3866883 w 7414059"/>
              <a:gd name="connsiteY4250" fmla="*/ 1955035 h 8604433"/>
              <a:gd name="connsiteX4251" fmla="*/ 3905774 w 7414059"/>
              <a:gd name="connsiteY4251" fmla="*/ 1829276 h 8604433"/>
              <a:gd name="connsiteX4252" fmla="*/ 3899545 w 7414059"/>
              <a:gd name="connsiteY4252" fmla="*/ 1746504 h 8604433"/>
              <a:gd name="connsiteX4253" fmla="*/ 3886629 w 7414059"/>
              <a:gd name="connsiteY4253" fmla="*/ 1638681 h 8604433"/>
              <a:gd name="connsiteX4254" fmla="*/ 3879923 w 7414059"/>
              <a:gd name="connsiteY4254" fmla="*/ 1613630 h 8604433"/>
              <a:gd name="connsiteX4255" fmla="*/ 3868245 w 7414059"/>
              <a:gd name="connsiteY4255" fmla="*/ 1657293 h 8604433"/>
              <a:gd name="connsiteX4256" fmla="*/ 3659181 w 7414059"/>
              <a:gd name="connsiteY4256" fmla="*/ 1667351 h 8604433"/>
              <a:gd name="connsiteX4257" fmla="*/ 3655305 w 7414059"/>
              <a:gd name="connsiteY4257" fmla="*/ 1838801 h 8604433"/>
              <a:gd name="connsiteX4258" fmla="*/ 3661305 w 7414059"/>
              <a:gd name="connsiteY4258" fmla="*/ 1962626 h 8604433"/>
              <a:gd name="connsiteX4259" fmla="*/ 3679069 w 7414059"/>
              <a:gd name="connsiteY4259" fmla="*/ 1882674 h 8604433"/>
              <a:gd name="connsiteX4260" fmla="*/ 3696833 w 7414059"/>
              <a:gd name="connsiteY4260" fmla="*/ 1802721 h 8604433"/>
              <a:gd name="connsiteX4261" fmla="*/ 3690547 w 7414059"/>
              <a:gd name="connsiteY4261" fmla="*/ 1738875 h 8604433"/>
              <a:gd name="connsiteX4262" fmla="*/ 3676660 w 7414059"/>
              <a:gd name="connsiteY4262" fmla="*/ 1647387 h 8604433"/>
              <a:gd name="connsiteX4263" fmla="*/ 3669059 w 7414059"/>
              <a:gd name="connsiteY4263" fmla="*/ 1619726 h 8604433"/>
              <a:gd name="connsiteX4264" fmla="*/ 3659181 w 7414059"/>
              <a:gd name="connsiteY4264" fmla="*/ 1667351 h 8604433"/>
              <a:gd name="connsiteX4265" fmla="*/ 2504018 w 7414059"/>
              <a:gd name="connsiteY4265" fmla="*/ 1651911 h 8604433"/>
              <a:gd name="connsiteX4266" fmla="*/ 2533469 w 7414059"/>
              <a:gd name="connsiteY4266" fmla="*/ 1682001 h 8604433"/>
              <a:gd name="connsiteX4267" fmla="*/ 2562930 w 7414059"/>
              <a:gd name="connsiteY4267" fmla="*/ 1694202 h 8604433"/>
              <a:gd name="connsiteX4268" fmla="*/ 2571426 w 7414059"/>
              <a:gd name="connsiteY4268" fmla="*/ 1680782 h 8604433"/>
              <a:gd name="connsiteX4269" fmla="*/ 2550224 w 7414059"/>
              <a:gd name="connsiteY4269" fmla="*/ 1644472 h 8604433"/>
              <a:gd name="connsiteX4270" fmla="*/ 2504018 w 7414059"/>
              <a:gd name="connsiteY4270" fmla="*/ 1651911 h 8604433"/>
              <a:gd name="connsiteX4271" fmla="*/ 2664314 w 7414059"/>
              <a:gd name="connsiteY4271" fmla="*/ 1672114 h 8604433"/>
              <a:gd name="connsiteX4272" fmla="*/ 2657799 w 7414059"/>
              <a:gd name="connsiteY4272" fmla="*/ 1715834 h 8604433"/>
              <a:gd name="connsiteX4273" fmla="*/ 2670534 w 7414059"/>
              <a:gd name="connsiteY4273" fmla="*/ 1718310 h 8604433"/>
              <a:gd name="connsiteX4274" fmla="*/ 2683069 w 7414059"/>
              <a:gd name="connsiteY4274" fmla="*/ 1634109 h 8604433"/>
              <a:gd name="connsiteX4275" fmla="*/ 2664314 w 7414059"/>
              <a:gd name="connsiteY4275" fmla="*/ 1672114 h 8604433"/>
              <a:gd name="connsiteX4276" fmla="*/ 3558102 w 7414059"/>
              <a:gd name="connsiteY4276" fmla="*/ 1663884 h 8604433"/>
              <a:gd name="connsiteX4277" fmla="*/ 3570999 w 7414059"/>
              <a:gd name="connsiteY4277" fmla="*/ 1893999 h 8604433"/>
              <a:gd name="connsiteX4278" fmla="*/ 3588792 w 7414059"/>
              <a:gd name="connsiteY4278" fmla="*/ 1840849 h 8604433"/>
              <a:gd name="connsiteX4279" fmla="*/ 3599831 w 7414059"/>
              <a:gd name="connsiteY4279" fmla="*/ 1795272 h 8604433"/>
              <a:gd name="connsiteX4280" fmla="*/ 3588934 w 7414059"/>
              <a:gd name="connsiteY4280" fmla="*/ 1731312 h 8604433"/>
              <a:gd name="connsiteX4281" fmla="*/ 3571056 w 7414059"/>
              <a:gd name="connsiteY4281" fmla="*/ 1654359 h 8604433"/>
              <a:gd name="connsiteX4282" fmla="*/ 3564084 w 7414059"/>
              <a:gd name="connsiteY4282" fmla="*/ 1641367 h 8604433"/>
              <a:gd name="connsiteX4283" fmla="*/ 3558102 w 7414059"/>
              <a:gd name="connsiteY4283" fmla="*/ 1663884 h 8604433"/>
              <a:gd name="connsiteX4284" fmla="*/ 1993478 w 7414059"/>
              <a:gd name="connsiteY4284" fmla="*/ 1680248 h 8604433"/>
              <a:gd name="connsiteX4285" fmla="*/ 1918126 w 7414059"/>
              <a:gd name="connsiteY4285" fmla="*/ 1766830 h 8604433"/>
              <a:gd name="connsiteX4286" fmla="*/ 1911010 w 7414059"/>
              <a:gd name="connsiteY4286" fmla="*/ 1790119 h 8604433"/>
              <a:gd name="connsiteX4287" fmla="*/ 1971770 w 7414059"/>
              <a:gd name="connsiteY4287" fmla="*/ 1739475 h 8604433"/>
              <a:gd name="connsiteX4288" fmla="*/ 1993478 w 7414059"/>
              <a:gd name="connsiteY4288" fmla="*/ 1680248 h 8604433"/>
              <a:gd name="connsiteX4289" fmla="*/ 3452346 w 7414059"/>
              <a:gd name="connsiteY4289" fmla="*/ 1677924 h 8604433"/>
              <a:gd name="connsiteX4290" fmla="*/ 3452803 w 7414059"/>
              <a:gd name="connsiteY4290" fmla="*/ 1808693 h 8604433"/>
              <a:gd name="connsiteX4291" fmla="*/ 3459509 w 7414059"/>
              <a:gd name="connsiteY4291" fmla="*/ 1914592 h 8604433"/>
              <a:gd name="connsiteX4292" fmla="*/ 3472853 w 7414059"/>
              <a:gd name="connsiteY4292" fmla="*/ 1876701 h 8604433"/>
              <a:gd name="connsiteX4293" fmla="*/ 3475701 w 7414059"/>
              <a:gd name="connsiteY4293" fmla="*/ 1691650 h 8604433"/>
              <a:gd name="connsiteX4294" fmla="*/ 3461947 w 7414059"/>
              <a:gd name="connsiteY4294" fmla="*/ 1653064 h 8604433"/>
              <a:gd name="connsiteX4295" fmla="*/ 3452346 w 7414059"/>
              <a:gd name="connsiteY4295" fmla="*/ 1677924 h 8604433"/>
              <a:gd name="connsiteX4296" fmla="*/ 1208618 w 7414059"/>
              <a:gd name="connsiteY4296" fmla="*/ 1681639 h 8604433"/>
              <a:gd name="connsiteX4297" fmla="*/ 1203189 w 7414059"/>
              <a:gd name="connsiteY4297" fmla="*/ 1700689 h 8604433"/>
              <a:gd name="connsiteX4298" fmla="*/ 1218143 w 7414059"/>
              <a:gd name="connsiteY4298" fmla="*/ 1681639 h 8604433"/>
              <a:gd name="connsiteX4299" fmla="*/ 1223572 w 7414059"/>
              <a:gd name="connsiteY4299" fmla="*/ 1662589 h 8604433"/>
              <a:gd name="connsiteX4300" fmla="*/ 1208618 w 7414059"/>
              <a:gd name="connsiteY4300" fmla="*/ 1681639 h 8604433"/>
              <a:gd name="connsiteX4301" fmla="*/ 2608793 w 7414059"/>
              <a:gd name="connsiteY4301" fmla="*/ 1670771 h 8604433"/>
              <a:gd name="connsiteX4302" fmla="*/ 2603011 w 7414059"/>
              <a:gd name="connsiteY4302" fmla="*/ 1695145 h 8604433"/>
              <a:gd name="connsiteX4303" fmla="*/ 2606659 w 7414059"/>
              <a:gd name="connsiteY4303" fmla="*/ 1710214 h 8604433"/>
              <a:gd name="connsiteX4304" fmla="*/ 2617423 w 7414059"/>
              <a:gd name="connsiteY4304" fmla="*/ 1666799 h 8604433"/>
              <a:gd name="connsiteX4305" fmla="*/ 2608793 w 7414059"/>
              <a:gd name="connsiteY4305" fmla="*/ 1670771 h 8604433"/>
              <a:gd name="connsiteX4306" fmla="*/ 2714320 w 7414059"/>
              <a:gd name="connsiteY4306" fmla="*/ 1677667 h 8604433"/>
              <a:gd name="connsiteX4307" fmla="*/ 2720073 w 7414059"/>
              <a:gd name="connsiteY4307" fmla="*/ 1683430 h 8604433"/>
              <a:gd name="connsiteX4308" fmla="*/ 2719321 w 7414059"/>
              <a:gd name="connsiteY4308" fmla="*/ 1665170 h 8604433"/>
              <a:gd name="connsiteX4309" fmla="*/ 2714320 w 7414059"/>
              <a:gd name="connsiteY4309" fmla="*/ 1677667 h 8604433"/>
              <a:gd name="connsiteX4310" fmla="*/ 4153853 w 7414059"/>
              <a:gd name="connsiteY4310" fmla="*/ 1715834 h 8604433"/>
              <a:gd name="connsiteX4311" fmla="*/ 4123268 w 7414059"/>
              <a:gd name="connsiteY4311" fmla="*/ 1783985 h 8604433"/>
              <a:gd name="connsiteX4312" fmla="*/ 4123268 w 7414059"/>
              <a:gd name="connsiteY4312" fmla="*/ 1798892 h 8604433"/>
              <a:gd name="connsiteX4313" fmla="*/ 4143327 w 7414059"/>
              <a:gd name="connsiteY4313" fmla="*/ 1780746 h 8604433"/>
              <a:gd name="connsiteX4314" fmla="*/ 4191953 w 7414059"/>
              <a:gd name="connsiteY4314" fmla="*/ 1662589 h 8604433"/>
              <a:gd name="connsiteX4315" fmla="*/ 4153853 w 7414059"/>
              <a:gd name="connsiteY4315" fmla="*/ 1715834 h 8604433"/>
              <a:gd name="connsiteX4316" fmla="*/ 3033351 w 7414059"/>
              <a:gd name="connsiteY4316" fmla="*/ 1701232 h 8604433"/>
              <a:gd name="connsiteX4317" fmla="*/ 3059725 w 7414059"/>
              <a:gd name="connsiteY4317" fmla="*/ 1897628 h 8604433"/>
              <a:gd name="connsiteX4318" fmla="*/ 3073432 w 7414059"/>
              <a:gd name="connsiteY4318" fmla="*/ 1854298 h 8604433"/>
              <a:gd name="connsiteX4319" fmla="*/ 3084128 w 7414059"/>
              <a:gd name="connsiteY4319" fmla="*/ 1807969 h 8604433"/>
              <a:gd name="connsiteX4320" fmla="*/ 3062183 w 7414059"/>
              <a:gd name="connsiteY4320" fmla="*/ 1737655 h 8604433"/>
              <a:gd name="connsiteX4321" fmla="*/ 3040247 w 7414059"/>
              <a:gd name="connsiteY4321" fmla="*/ 1667351 h 8604433"/>
              <a:gd name="connsiteX4322" fmla="*/ 3033351 w 7414059"/>
              <a:gd name="connsiteY4322" fmla="*/ 1701232 h 8604433"/>
              <a:gd name="connsiteX4323" fmla="*/ 3241501 w 7414059"/>
              <a:gd name="connsiteY4323" fmla="*/ 1695345 h 8604433"/>
              <a:gd name="connsiteX4324" fmla="*/ 3253635 w 7414059"/>
              <a:gd name="connsiteY4324" fmla="*/ 1886398 h 8604433"/>
              <a:gd name="connsiteX4325" fmla="*/ 3259569 w 7414059"/>
              <a:gd name="connsiteY4325" fmla="*/ 1934004 h 8604433"/>
              <a:gd name="connsiteX4326" fmla="*/ 3271600 w 7414059"/>
              <a:gd name="connsiteY4326" fmla="*/ 1900685 h 8604433"/>
              <a:gd name="connsiteX4327" fmla="*/ 3271780 w 7414059"/>
              <a:gd name="connsiteY4327" fmla="*/ 1735969 h 8604433"/>
              <a:gd name="connsiteX4328" fmla="*/ 3241501 w 7414059"/>
              <a:gd name="connsiteY4328" fmla="*/ 1695345 h 8604433"/>
              <a:gd name="connsiteX4329" fmla="*/ 3354915 w 7414059"/>
              <a:gd name="connsiteY4329" fmla="*/ 1700689 h 8604433"/>
              <a:gd name="connsiteX4330" fmla="*/ 3363792 w 7414059"/>
              <a:gd name="connsiteY4330" fmla="*/ 1896894 h 8604433"/>
              <a:gd name="connsiteX4331" fmla="*/ 3379461 w 7414059"/>
              <a:gd name="connsiteY4331" fmla="*/ 1846183 h 8604433"/>
              <a:gd name="connsiteX4332" fmla="*/ 3390834 w 7414059"/>
              <a:gd name="connsiteY4332" fmla="*/ 1791176 h 8604433"/>
              <a:gd name="connsiteX4333" fmla="*/ 3377584 w 7414059"/>
              <a:gd name="connsiteY4333" fmla="*/ 1729264 h 8604433"/>
              <a:gd name="connsiteX4334" fmla="*/ 3364335 w 7414059"/>
              <a:gd name="connsiteY4334" fmla="*/ 1667351 h 8604433"/>
              <a:gd name="connsiteX4335" fmla="*/ 3354915 w 7414059"/>
              <a:gd name="connsiteY4335" fmla="*/ 1700689 h 8604433"/>
              <a:gd name="connsiteX4336" fmla="*/ 2492045 w 7414059"/>
              <a:gd name="connsiteY4336" fmla="*/ 1699498 h 8604433"/>
              <a:gd name="connsiteX4337" fmla="*/ 2487378 w 7414059"/>
              <a:gd name="connsiteY4337" fmla="*/ 1717358 h 8604433"/>
              <a:gd name="connsiteX4338" fmla="*/ 2519829 w 7414059"/>
              <a:gd name="connsiteY4338" fmla="*/ 1732836 h 8604433"/>
              <a:gd name="connsiteX4339" fmla="*/ 2564130 w 7414059"/>
              <a:gd name="connsiteY4339" fmla="*/ 1728492 h 8604433"/>
              <a:gd name="connsiteX4340" fmla="*/ 2569312 w 7414059"/>
              <a:gd name="connsiteY4340" fmla="*/ 1708661 h 8604433"/>
              <a:gd name="connsiteX4341" fmla="*/ 2536974 w 7414059"/>
              <a:gd name="connsiteY4341" fmla="*/ 1695155 h 8604433"/>
              <a:gd name="connsiteX4342" fmla="*/ 2492045 w 7414059"/>
              <a:gd name="connsiteY4342" fmla="*/ 1699498 h 8604433"/>
              <a:gd name="connsiteX4343" fmla="*/ 2920527 w 7414059"/>
              <a:gd name="connsiteY4343" fmla="*/ 1700032 h 8604433"/>
              <a:gd name="connsiteX4344" fmla="*/ 2927795 w 7414059"/>
              <a:gd name="connsiteY4344" fmla="*/ 1769716 h 8604433"/>
              <a:gd name="connsiteX4345" fmla="*/ 2947045 w 7414059"/>
              <a:gd name="connsiteY4345" fmla="*/ 1848326 h 8604433"/>
              <a:gd name="connsiteX4346" fmla="*/ 2953874 w 7414059"/>
              <a:gd name="connsiteY4346" fmla="*/ 1876901 h 8604433"/>
              <a:gd name="connsiteX4347" fmla="*/ 2961637 w 7414059"/>
              <a:gd name="connsiteY4347" fmla="*/ 1857851 h 8604433"/>
              <a:gd name="connsiteX4348" fmla="*/ 2955027 w 7414059"/>
              <a:gd name="connsiteY4348" fmla="*/ 1736598 h 8604433"/>
              <a:gd name="connsiteX4349" fmla="*/ 2920527 w 7414059"/>
              <a:gd name="connsiteY4349" fmla="*/ 1700032 h 8604433"/>
              <a:gd name="connsiteX4350" fmla="*/ 2814323 w 7414059"/>
              <a:gd name="connsiteY4350" fmla="*/ 1707861 h 8604433"/>
              <a:gd name="connsiteX4351" fmla="*/ 2858786 w 7414059"/>
              <a:gd name="connsiteY4351" fmla="*/ 1827771 h 8604433"/>
              <a:gd name="connsiteX4352" fmla="*/ 2869730 w 7414059"/>
              <a:gd name="connsiteY4352" fmla="*/ 1793034 h 8604433"/>
              <a:gd name="connsiteX4353" fmla="*/ 2876121 w 7414059"/>
              <a:gd name="connsiteY4353" fmla="*/ 1766306 h 8604433"/>
              <a:gd name="connsiteX4354" fmla="*/ 2855005 w 7414059"/>
              <a:gd name="connsiteY4354" fmla="*/ 1728740 h 8604433"/>
              <a:gd name="connsiteX4355" fmla="*/ 2814323 w 7414059"/>
              <a:gd name="connsiteY4355" fmla="*/ 1707861 h 8604433"/>
              <a:gd name="connsiteX4356" fmla="*/ 3138554 w 7414059"/>
              <a:gd name="connsiteY4356" fmla="*/ 1713890 h 8604433"/>
              <a:gd name="connsiteX4357" fmla="*/ 3151489 w 7414059"/>
              <a:gd name="connsiteY4357" fmla="*/ 1900714 h 8604433"/>
              <a:gd name="connsiteX4358" fmla="*/ 3168339 w 7414059"/>
              <a:gd name="connsiteY4358" fmla="*/ 1855470 h 8604433"/>
              <a:gd name="connsiteX4359" fmla="*/ 3138554 w 7414059"/>
              <a:gd name="connsiteY4359" fmla="*/ 1713890 h 8604433"/>
              <a:gd name="connsiteX4360" fmla="*/ 2747572 w 7414059"/>
              <a:gd name="connsiteY4360" fmla="*/ 1716672 h 8604433"/>
              <a:gd name="connsiteX4361" fmla="*/ 2755735 w 7414059"/>
              <a:gd name="connsiteY4361" fmla="*/ 1746933 h 8604433"/>
              <a:gd name="connsiteX4362" fmla="*/ 2770023 w 7414059"/>
              <a:gd name="connsiteY4362" fmla="*/ 1761220 h 8604433"/>
              <a:gd name="connsiteX4363" fmla="*/ 2776147 w 7414059"/>
              <a:gd name="connsiteY4363" fmla="*/ 1745247 h 8604433"/>
              <a:gd name="connsiteX4364" fmla="*/ 2762507 w 7414059"/>
              <a:gd name="connsiteY4364" fmla="*/ 1700689 h 8604433"/>
              <a:gd name="connsiteX4365" fmla="*/ 2747572 w 7414059"/>
              <a:gd name="connsiteY4365" fmla="*/ 1716672 h 8604433"/>
              <a:gd name="connsiteX4366" fmla="*/ 2700995 w 7414059"/>
              <a:gd name="connsiteY4366" fmla="*/ 1730378 h 8604433"/>
              <a:gd name="connsiteX4367" fmla="*/ 2720321 w 7414059"/>
              <a:gd name="connsiteY4367" fmla="*/ 1787719 h 8604433"/>
              <a:gd name="connsiteX4368" fmla="*/ 2739476 w 7414059"/>
              <a:gd name="connsiteY4368" fmla="*/ 1830353 h 8604433"/>
              <a:gd name="connsiteX4369" fmla="*/ 2718626 w 7414059"/>
              <a:gd name="connsiteY4369" fmla="*/ 1806035 h 8604433"/>
              <a:gd name="connsiteX4370" fmla="*/ 2684821 w 7414059"/>
              <a:gd name="connsiteY4370" fmla="*/ 1798882 h 8604433"/>
              <a:gd name="connsiteX4371" fmla="*/ 2723531 w 7414059"/>
              <a:gd name="connsiteY4371" fmla="*/ 1919678 h 8604433"/>
              <a:gd name="connsiteX4372" fmla="*/ 2745572 w 7414059"/>
              <a:gd name="connsiteY4372" fmla="*/ 1847421 h 8604433"/>
              <a:gd name="connsiteX4373" fmla="*/ 2762402 w 7414059"/>
              <a:gd name="connsiteY4373" fmla="*/ 1775069 h 8604433"/>
              <a:gd name="connsiteX4374" fmla="*/ 2740371 w 7414059"/>
              <a:gd name="connsiteY4374" fmla="*/ 1742704 h 8604433"/>
              <a:gd name="connsiteX4375" fmla="*/ 2700995 w 7414059"/>
              <a:gd name="connsiteY4375" fmla="*/ 1730378 h 8604433"/>
              <a:gd name="connsiteX4376" fmla="*/ 4225976 w 7414059"/>
              <a:gd name="connsiteY4376" fmla="*/ 1726883 h 8604433"/>
              <a:gd name="connsiteX4377" fmla="*/ 4194715 w 7414059"/>
              <a:gd name="connsiteY4377" fmla="*/ 1794358 h 8604433"/>
              <a:gd name="connsiteX4378" fmla="*/ 4243302 w 7414059"/>
              <a:gd name="connsiteY4378" fmla="*/ 1736408 h 8604433"/>
              <a:gd name="connsiteX4379" fmla="*/ 4225976 w 7414059"/>
              <a:gd name="connsiteY4379" fmla="*/ 1726883 h 8604433"/>
              <a:gd name="connsiteX4380" fmla="*/ 890275 w 7414059"/>
              <a:gd name="connsiteY4380" fmla="*/ 1741084 h 8604433"/>
              <a:gd name="connsiteX4381" fmla="*/ 865034 w 7414059"/>
              <a:gd name="connsiteY4381" fmla="*/ 1820494 h 8604433"/>
              <a:gd name="connsiteX4382" fmla="*/ 807655 w 7414059"/>
              <a:gd name="connsiteY4382" fmla="*/ 2065020 h 8604433"/>
              <a:gd name="connsiteX4383" fmla="*/ 784386 w 7414059"/>
              <a:gd name="connsiteY4383" fmla="*/ 2100739 h 8604433"/>
              <a:gd name="connsiteX4384" fmla="*/ 794282 w 7414059"/>
              <a:gd name="connsiteY4384" fmla="*/ 1995964 h 8604433"/>
              <a:gd name="connsiteX4385" fmla="*/ 813742 w 7414059"/>
              <a:gd name="connsiteY4385" fmla="*/ 1892360 h 8604433"/>
              <a:gd name="connsiteX4386" fmla="*/ 692736 w 7414059"/>
              <a:gd name="connsiteY4386" fmla="*/ 2319814 h 8604433"/>
              <a:gd name="connsiteX4387" fmla="*/ 712415 w 7414059"/>
              <a:gd name="connsiteY4387" fmla="*/ 2504989 h 8604433"/>
              <a:gd name="connsiteX4388" fmla="*/ 741895 w 7414059"/>
              <a:gd name="connsiteY4388" fmla="*/ 2370915 h 8604433"/>
              <a:gd name="connsiteX4389" fmla="*/ 750972 w 7414059"/>
              <a:gd name="connsiteY4389" fmla="*/ 2333825 h 8604433"/>
              <a:gd name="connsiteX4390" fmla="*/ 818018 w 7414059"/>
              <a:gd name="connsiteY4390" fmla="*/ 2100739 h 8604433"/>
              <a:gd name="connsiteX4391" fmla="*/ 885875 w 7414059"/>
              <a:gd name="connsiteY4391" fmla="*/ 1830848 h 8604433"/>
              <a:gd name="connsiteX4392" fmla="*/ 890275 w 7414059"/>
              <a:gd name="connsiteY4392" fmla="*/ 1741084 h 8604433"/>
              <a:gd name="connsiteX4393" fmla="*/ 2596687 w 7414059"/>
              <a:gd name="connsiteY4393" fmla="*/ 1725492 h 8604433"/>
              <a:gd name="connsiteX4394" fmla="*/ 2590343 w 7414059"/>
              <a:gd name="connsiteY4394" fmla="*/ 1757048 h 8604433"/>
              <a:gd name="connsiteX4395" fmla="*/ 2590952 w 7414059"/>
              <a:gd name="connsiteY4395" fmla="*/ 1781651 h 8604433"/>
              <a:gd name="connsiteX4396" fmla="*/ 2600144 w 7414059"/>
              <a:gd name="connsiteY4396" fmla="*/ 1758658 h 8604433"/>
              <a:gd name="connsiteX4397" fmla="*/ 2596687 w 7414059"/>
              <a:gd name="connsiteY4397" fmla="*/ 1725492 h 8604433"/>
              <a:gd name="connsiteX4398" fmla="*/ 2641044 w 7414059"/>
              <a:gd name="connsiteY4398" fmla="*/ 1733426 h 8604433"/>
              <a:gd name="connsiteX4399" fmla="*/ 2656123 w 7414059"/>
              <a:gd name="connsiteY4399" fmla="*/ 1776889 h 8604433"/>
              <a:gd name="connsiteX4400" fmla="*/ 2656351 w 7414059"/>
              <a:gd name="connsiteY4400" fmla="*/ 1724463 h 8604433"/>
              <a:gd name="connsiteX4401" fmla="*/ 2641044 w 7414059"/>
              <a:gd name="connsiteY4401" fmla="*/ 1733426 h 8604433"/>
              <a:gd name="connsiteX4402" fmla="*/ 2481063 w 7414059"/>
              <a:gd name="connsiteY4402" fmla="*/ 1744761 h 8604433"/>
              <a:gd name="connsiteX4403" fmla="*/ 2516238 w 7414059"/>
              <a:gd name="connsiteY4403" fmla="*/ 1779984 h 8604433"/>
              <a:gd name="connsiteX4404" fmla="*/ 2537775 w 7414059"/>
              <a:gd name="connsiteY4404" fmla="*/ 1786757 h 8604433"/>
              <a:gd name="connsiteX4405" fmla="*/ 2551643 w 7414059"/>
              <a:gd name="connsiteY4405" fmla="*/ 1798272 h 8604433"/>
              <a:gd name="connsiteX4406" fmla="*/ 2551643 w 7414059"/>
              <a:gd name="connsiteY4406" fmla="*/ 1778298 h 8604433"/>
              <a:gd name="connsiteX4407" fmla="*/ 2523544 w 7414059"/>
              <a:gd name="connsiteY4407" fmla="*/ 1743799 h 8604433"/>
              <a:gd name="connsiteX4408" fmla="*/ 2481063 w 7414059"/>
              <a:gd name="connsiteY4408" fmla="*/ 1744761 h 8604433"/>
              <a:gd name="connsiteX4409" fmla="*/ 2905077 w 7414059"/>
              <a:gd name="connsiteY4409" fmla="*/ 1781651 h 8604433"/>
              <a:gd name="connsiteX4410" fmla="*/ 2917451 w 7414059"/>
              <a:gd name="connsiteY4410" fmla="*/ 1895951 h 8604433"/>
              <a:gd name="connsiteX4411" fmla="*/ 2929395 w 7414059"/>
              <a:gd name="connsiteY4411" fmla="*/ 1972151 h 8604433"/>
              <a:gd name="connsiteX4412" fmla="*/ 2936691 w 7414059"/>
              <a:gd name="connsiteY4412" fmla="*/ 1928041 h 8604433"/>
              <a:gd name="connsiteX4413" fmla="*/ 2932519 w 7414059"/>
              <a:gd name="connsiteY4413" fmla="*/ 1828029 h 8604433"/>
              <a:gd name="connsiteX4414" fmla="*/ 2905077 w 7414059"/>
              <a:gd name="connsiteY4414" fmla="*/ 1781651 h 8604433"/>
              <a:gd name="connsiteX4415" fmla="*/ 2274961 w 7414059"/>
              <a:gd name="connsiteY4415" fmla="*/ 1782861 h 8604433"/>
              <a:gd name="connsiteX4416" fmla="*/ 2276989 w 7414059"/>
              <a:gd name="connsiteY4416" fmla="*/ 1883902 h 8604433"/>
              <a:gd name="connsiteX4417" fmla="*/ 2303764 w 7414059"/>
              <a:gd name="connsiteY4417" fmla="*/ 1779270 h 8604433"/>
              <a:gd name="connsiteX4418" fmla="*/ 2274961 w 7414059"/>
              <a:gd name="connsiteY4418" fmla="*/ 1782861 h 8604433"/>
              <a:gd name="connsiteX4419" fmla="*/ 2614679 w 7414059"/>
              <a:gd name="connsiteY4419" fmla="*/ 1782147 h 8604433"/>
              <a:gd name="connsiteX4420" fmla="*/ 2624966 w 7414059"/>
              <a:gd name="connsiteY4420" fmla="*/ 1821304 h 8604433"/>
              <a:gd name="connsiteX4421" fmla="*/ 2640930 w 7414059"/>
              <a:gd name="connsiteY4421" fmla="*/ 1845659 h 8604433"/>
              <a:gd name="connsiteX4422" fmla="*/ 2648512 w 7414059"/>
              <a:gd name="connsiteY4422" fmla="*/ 1825171 h 8604433"/>
              <a:gd name="connsiteX4423" fmla="*/ 2644436 w 7414059"/>
              <a:gd name="connsiteY4423" fmla="*/ 1786023 h 8604433"/>
              <a:gd name="connsiteX4424" fmla="*/ 2614679 w 7414059"/>
              <a:gd name="connsiteY4424" fmla="*/ 1782147 h 8604433"/>
              <a:gd name="connsiteX4425" fmla="*/ 1071686 w 7414059"/>
              <a:gd name="connsiteY4425" fmla="*/ 1791548 h 8604433"/>
              <a:gd name="connsiteX4426" fmla="*/ 1076430 w 7414059"/>
              <a:gd name="connsiteY4426" fmla="*/ 1802368 h 8604433"/>
              <a:gd name="connsiteX4427" fmla="*/ 1082078 w 7414059"/>
              <a:gd name="connsiteY4427" fmla="*/ 1780527 h 8604433"/>
              <a:gd name="connsiteX4428" fmla="*/ 1071686 w 7414059"/>
              <a:gd name="connsiteY4428" fmla="*/ 1791548 h 8604433"/>
              <a:gd name="connsiteX4429" fmla="*/ 2465918 w 7414059"/>
              <a:gd name="connsiteY4429" fmla="*/ 1794901 h 8604433"/>
              <a:gd name="connsiteX4430" fmla="*/ 2485673 w 7414059"/>
              <a:gd name="connsiteY4430" fmla="*/ 1824885 h 8604433"/>
              <a:gd name="connsiteX4431" fmla="*/ 2505418 w 7414059"/>
              <a:gd name="connsiteY4431" fmla="*/ 1835458 h 8604433"/>
              <a:gd name="connsiteX4432" fmla="*/ 2502342 w 7414059"/>
              <a:gd name="connsiteY4432" fmla="*/ 1808636 h 8604433"/>
              <a:gd name="connsiteX4433" fmla="*/ 2465918 w 7414059"/>
              <a:gd name="connsiteY4433" fmla="*/ 1794901 h 8604433"/>
              <a:gd name="connsiteX4434" fmla="*/ 1210161 w 7414059"/>
              <a:gd name="connsiteY4434" fmla="*/ 1810636 h 8604433"/>
              <a:gd name="connsiteX4435" fmla="*/ 1214504 w 7414059"/>
              <a:gd name="connsiteY4435" fmla="*/ 1821294 h 8604433"/>
              <a:gd name="connsiteX4436" fmla="*/ 1225201 w 7414059"/>
              <a:gd name="connsiteY4436" fmla="*/ 1790290 h 8604433"/>
              <a:gd name="connsiteX4437" fmla="*/ 1210161 w 7414059"/>
              <a:gd name="connsiteY4437" fmla="*/ 1810636 h 8604433"/>
              <a:gd name="connsiteX4438" fmla="*/ 2577322 w 7414059"/>
              <a:gd name="connsiteY4438" fmla="*/ 1805969 h 8604433"/>
              <a:gd name="connsiteX4439" fmla="*/ 2597182 w 7414059"/>
              <a:gd name="connsiteY4439" fmla="*/ 1879787 h 8604433"/>
              <a:gd name="connsiteX4440" fmla="*/ 2622147 w 7414059"/>
              <a:gd name="connsiteY4440" fmla="*/ 1934051 h 8604433"/>
              <a:gd name="connsiteX4441" fmla="*/ 2630786 w 7414059"/>
              <a:gd name="connsiteY4441" fmla="*/ 1897980 h 8604433"/>
              <a:gd name="connsiteX4442" fmla="*/ 2639425 w 7414059"/>
              <a:gd name="connsiteY4442" fmla="*/ 1861899 h 8604433"/>
              <a:gd name="connsiteX4443" fmla="*/ 2614451 w 7414059"/>
              <a:gd name="connsiteY4443" fmla="*/ 1824161 h 8604433"/>
              <a:gd name="connsiteX4444" fmla="*/ 2585952 w 7414059"/>
              <a:gd name="connsiteY4444" fmla="*/ 1786414 h 8604433"/>
              <a:gd name="connsiteX4445" fmla="*/ 2577322 w 7414059"/>
              <a:gd name="connsiteY4445" fmla="*/ 1805969 h 8604433"/>
              <a:gd name="connsiteX4446" fmla="*/ 3915080 w 7414059"/>
              <a:gd name="connsiteY4446" fmla="*/ 1901133 h 8604433"/>
              <a:gd name="connsiteX4447" fmla="*/ 3887962 w 7414059"/>
              <a:gd name="connsiteY4447" fmla="*/ 2021014 h 8604433"/>
              <a:gd name="connsiteX4448" fmla="*/ 3922710 w 7414059"/>
              <a:gd name="connsiteY4448" fmla="*/ 1982448 h 8604433"/>
              <a:gd name="connsiteX4449" fmla="*/ 3952589 w 7414059"/>
              <a:gd name="connsiteY4449" fmla="*/ 1939023 h 8604433"/>
              <a:gd name="connsiteX4450" fmla="*/ 3949827 w 7414059"/>
              <a:gd name="connsiteY4450" fmla="*/ 1862566 h 8604433"/>
              <a:gd name="connsiteX4451" fmla="*/ 3947055 w 7414059"/>
              <a:gd name="connsiteY4451" fmla="*/ 1786118 h 8604433"/>
              <a:gd name="connsiteX4452" fmla="*/ 3915080 w 7414059"/>
              <a:gd name="connsiteY4452" fmla="*/ 1901133 h 8604433"/>
              <a:gd name="connsiteX4453" fmla="*/ 4253618 w 7414059"/>
              <a:gd name="connsiteY4453" fmla="*/ 1820075 h 8604433"/>
              <a:gd name="connsiteX4454" fmla="*/ 4250665 w 7414059"/>
              <a:gd name="connsiteY4454" fmla="*/ 1862614 h 8604433"/>
              <a:gd name="connsiteX4455" fmla="*/ 4288727 w 7414059"/>
              <a:gd name="connsiteY4455" fmla="*/ 1793939 h 8604433"/>
              <a:gd name="connsiteX4456" fmla="*/ 4253618 w 7414059"/>
              <a:gd name="connsiteY4456" fmla="*/ 1820075 h 8604433"/>
              <a:gd name="connsiteX4457" fmla="*/ 1252661 w 7414059"/>
              <a:gd name="connsiteY4457" fmla="*/ 1829648 h 8604433"/>
              <a:gd name="connsiteX4458" fmla="*/ 1257405 w 7414059"/>
              <a:gd name="connsiteY4458" fmla="*/ 1840468 h 8604433"/>
              <a:gd name="connsiteX4459" fmla="*/ 1263053 w 7414059"/>
              <a:gd name="connsiteY4459" fmla="*/ 1818627 h 8604433"/>
              <a:gd name="connsiteX4460" fmla="*/ 1252661 w 7414059"/>
              <a:gd name="connsiteY4460" fmla="*/ 1829648 h 8604433"/>
              <a:gd name="connsiteX4461" fmla="*/ 2524982 w 7414059"/>
              <a:gd name="connsiteY4461" fmla="*/ 1826943 h 8604433"/>
              <a:gd name="connsiteX4462" fmla="*/ 2512619 w 7414059"/>
              <a:gd name="connsiteY4462" fmla="*/ 1841868 h 8604433"/>
              <a:gd name="connsiteX4463" fmla="*/ 2523239 w 7414059"/>
              <a:gd name="connsiteY4463" fmla="*/ 1848431 h 8604433"/>
              <a:gd name="connsiteX4464" fmla="*/ 2540575 w 7414059"/>
              <a:gd name="connsiteY4464" fmla="*/ 1828543 h 8604433"/>
              <a:gd name="connsiteX4465" fmla="*/ 2537355 w 7414059"/>
              <a:gd name="connsiteY4465" fmla="*/ 1812027 h 8604433"/>
              <a:gd name="connsiteX4466" fmla="*/ 2524982 w 7414059"/>
              <a:gd name="connsiteY4466" fmla="*/ 1826943 h 8604433"/>
              <a:gd name="connsiteX4467" fmla="*/ 1052636 w 7414059"/>
              <a:gd name="connsiteY4467" fmla="*/ 1839173 h 8604433"/>
              <a:gd name="connsiteX4468" fmla="*/ 1057380 w 7414059"/>
              <a:gd name="connsiteY4468" fmla="*/ 1849993 h 8604433"/>
              <a:gd name="connsiteX4469" fmla="*/ 1063028 w 7414059"/>
              <a:gd name="connsiteY4469" fmla="*/ 1828152 h 8604433"/>
              <a:gd name="connsiteX4470" fmla="*/ 1052636 w 7414059"/>
              <a:gd name="connsiteY4470" fmla="*/ 1839173 h 8604433"/>
              <a:gd name="connsiteX4471" fmla="*/ 2453631 w 7414059"/>
              <a:gd name="connsiteY4471" fmla="*/ 1843583 h 8604433"/>
              <a:gd name="connsiteX4472" fmla="*/ 2462679 w 7414059"/>
              <a:gd name="connsiteY4472" fmla="*/ 1870510 h 8604433"/>
              <a:gd name="connsiteX4473" fmla="*/ 2494131 w 7414059"/>
              <a:gd name="connsiteY4473" fmla="*/ 1904924 h 8604433"/>
              <a:gd name="connsiteX4474" fmla="*/ 2511552 w 7414059"/>
              <a:gd name="connsiteY4474" fmla="*/ 1931480 h 8604433"/>
              <a:gd name="connsiteX4475" fmla="*/ 2518477 w 7414059"/>
              <a:gd name="connsiteY4475" fmla="*/ 1899942 h 8604433"/>
              <a:gd name="connsiteX4476" fmla="*/ 2525401 w 7414059"/>
              <a:gd name="connsiteY4476" fmla="*/ 1868405 h 8604433"/>
              <a:gd name="connsiteX4477" fmla="*/ 2499893 w 7414059"/>
              <a:gd name="connsiteY4477" fmla="*/ 1846459 h 8604433"/>
              <a:gd name="connsiteX4478" fmla="*/ 2453631 w 7414059"/>
              <a:gd name="connsiteY4478" fmla="*/ 1843583 h 8604433"/>
              <a:gd name="connsiteX4479" fmla="*/ 818847 w 7414059"/>
              <a:gd name="connsiteY4479" fmla="*/ 1868167 h 8604433"/>
              <a:gd name="connsiteX4480" fmla="*/ 824600 w 7414059"/>
              <a:gd name="connsiteY4480" fmla="*/ 1873930 h 8604433"/>
              <a:gd name="connsiteX4481" fmla="*/ 823848 w 7414059"/>
              <a:gd name="connsiteY4481" fmla="*/ 1855670 h 8604433"/>
              <a:gd name="connsiteX4482" fmla="*/ 818847 w 7414059"/>
              <a:gd name="connsiteY4482" fmla="*/ 1868167 h 8604433"/>
              <a:gd name="connsiteX4483" fmla="*/ 1185986 w 7414059"/>
              <a:gd name="connsiteY4483" fmla="*/ 1867748 h 8604433"/>
              <a:gd name="connsiteX4484" fmla="*/ 1190730 w 7414059"/>
              <a:gd name="connsiteY4484" fmla="*/ 1878568 h 8604433"/>
              <a:gd name="connsiteX4485" fmla="*/ 1196378 w 7414059"/>
              <a:gd name="connsiteY4485" fmla="*/ 1856727 h 8604433"/>
              <a:gd name="connsiteX4486" fmla="*/ 1185986 w 7414059"/>
              <a:gd name="connsiteY4486" fmla="*/ 1867748 h 8604433"/>
              <a:gd name="connsiteX4487" fmla="*/ 739485 w 7414059"/>
              <a:gd name="connsiteY4487" fmla="*/ 1926460 h 8604433"/>
              <a:gd name="connsiteX4488" fmla="*/ 706224 w 7414059"/>
              <a:gd name="connsiteY4488" fmla="*/ 1972151 h 8604433"/>
              <a:gd name="connsiteX4489" fmla="*/ 699880 w 7414059"/>
              <a:gd name="connsiteY4489" fmla="*/ 2029301 h 8604433"/>
              <a:gd name="connsiteX4490" fmla="*/ 630309 w 7414059"/>
              <a:gd name="connsiteY4490" fmla="*/ 2326015 h 8604433"/>
              <a:gd name="connsiteX4491" fmla="*/ 619917 w 7414059"/>
              <a:gd name="connsiteY4491" fmla="*/ 2387927 h 8604433"/>
              <a:gd name="connsiteX4492" fmla="*/ 622832 w 7414059"/>
              <a:gd name="connsiteY4492" fmla="*/ 2438876 h 8604433"/>
              <a:gd name="connsiteX4493" fmla="*/ 638310 w 7414059"/>
              <a:gd name="connsiteY4493" fmla="*/ 2386489 h 8604433"/>
              <a:gd name="connsiteX4494" fmla="*/ 689421 w 7414059"/>
              <a:gd name="connsiteY4494" fmla="*/ 2205514 h 8604433"/>
              <a:gd name="connsiteX4495" fmla="*/ 752610 w 7414059"/>
              <a:gd name="connsiteY4495" fmla="*/ 1982553 h 8604433"/>
              <a:gd name="connsiteX4496" fmla="*/ 776451 w 7414059"/>
              <a:gd name="connsiteY4496" fmla="*/ 1884474 h 8604433"/>
              <a:gd name="connsiteX4497" fmla="*/ 739485 w 7414059"/>
              <a:gd name="connsiteY4497" fmla="*/ 1926460 h 8604433"/>
              <a:gd name="connsiteX4498" fmla="*/ 2346951 w 7414059"/>
              <a:gd name="connsiteY4498" fmla="*/ 1891036 h 8604433"/>
              <a:gd name="connsiteX4499" fmla="*/ 2361705 w 7414059"/>
              <a:gd name="connsiteY4499" fmla="*/ 1919764 h 8604433"/>
              <a:gd name="connsiteX4500" fmla="*/ 2361800 w 7414059"/>
              <a:gd name="connsiteY4500" fmla="*/ 1886836 h 8604433"/>
              <a:gd name="connsiteX4501" fmla="*/ 2346951 w 7414059"/>
              <a:gd name="connsiteY4501" fmla="*/ 1891036 h 8604433"/>
              <a:gd name="connsiteX4502" fmla="*/ 4079148 w 7414059"/>
              <a:gd name="connsiteY4502" fmla="*/ 1948529 h 8604433"/>
              <a:gd name="connsiteX4503" fmla="*/ 4060746 w 7414059"/>
              <a:gd name="connsiteY4503" fmla="*/ 1993773 h 8604433"/>
              <a:gd name="connsiteX4504" fmla="*/ 4123268 w 7414059"/>
              <a:gd name="connsiteY4504" fmla="*/ 1924374 h 8604433"/>
              <a:gd name="connsiteX4505" fmla="*/ 4079148 w 7414059"/>
              <a:gd name="connsiteY4505" fmla="*/ 1948529 h 8604433"/>
              <a:gd name="connsiteX4506" fmla="*/ 1504998 w 7414059"/>
              <a:gd name="connsiteY4506" fmla="*/ 1949272 h 8604433"/>
              <a:gd name="connsiteX4507" fmla="*/ 1495035 w 7414059"/>
              <a:gd name="connsiteY4507" fmla="*/ 1990239 h 8604433"/>
              <a:gd name="connsiteX4508" fmla="*/ 1509360 w 7414059"/>
              <a:gd name="connsiteY4508" fmla="*/ 1963455 h 8604433"/>
              <a:gd name="connsiteX4509" fmla="*/ 1519323 w 7414059"/>
              <a:gd name="connsiteY4509" fmla="*/ 1922488 h 8604433"/>
              <a:gd name="connsiteX4510" fmla="*/ 1504998 w 7414059"/>
              <a:gd name="connsiteY4510" fmla="*/ 1949272 h 8604433"/>
              <a:gd name="connsiteX4511" fmla="*/ 1896008 w 7414059"/>
              <a:gd name="connsiteY4511" fmla="*/ 1991516 h 8604433"/>
              <a:gd name="connsiteX4512" fmla="*/ 1880207 w 7414059"/>
              <a:gd name="connsiteY4512" fmla="*/ 2055809 h 8604433"/>
              <a:gd name="connsiteX4513" fmla="*/ 1875387 w 7414059"/>
              <a:gd name="connsiteY4513" fmla="*/ 2095976 h 8604433"/>
              <a:gd name="connsiteX4514" fmla="*/ 1888379 w 7414059"/>
              <a:gd name="connsiteY4514" fmla="*/ 2048351 h 8604433"/>
              <a:gd name="connsiteX4515" fmla="*/ 1908439 w 7414059"/>
              <a:gd name="connsiteY4515" fmla="*/ 1984058 h 8604433"/>
              <a:gd name="connsiteX4516" fmla="*/ 1896008 w 7414059"/>
              <a:gd name="connsiteY4516" fmla="*/ 1991516 h 8604433"/>
              <a:gd name="connsiteX4517" fmla="*/ 1670580 w 7414059"/>
              <a:gd name="connsiteY4517" fmla="*/ 2015014 h 8604433"/>
              <a:gd name="connsiteX4518" fmla="*/ 1668418 w 7414059"/>
              <a:gd name="connsiteY4518" fmla="*/ 2049361 h 8604433"/>
              <a:gd name="connsiteX4519" fmla="*/ 1678915 w 7414059"/>
              <a:gd name="connsiteY4519" fmla="*/ 2023348 h 8604433"/>
              <a:gd name="connsiteX4520" fmla="*/ 1670580 w 7414059"/>
              <a:gd name="connsiteY4520" fmla="*/ 2015014 h 8604433"/>
              <a:gd name="connsiteX4521" fmla="*/ 4139146 w 7414059"/>
              <a:gd name="connsiteY4521" fmla="*/ 1992792 h 8604433"/>
              <a:gd name="connsiteX4522" fmla="*/ 4132793 w 7414059"/>
              <a:gd name="connsiteY4522" fmla="*/ 2013004 h 8604433"/>
              <a:gd name="connsiteX4523" fmla="*/ 4132793 w 7414059"/>
              <a:gd name="connsiteY4523" fmla="*/ 2026872 h 8604433"/>
              <a:gd name="connsiteX4524" fmla="*/ 4147080 w 7414059"/>
              <a:gd name="connsiteY4524" fmla="*/ 2015014 h 8604433"/>
              <a:gd name="connsiteX4525" fmla="*/ 4161368 w 7414059"/>
              <a:gd name="connsiteY4525" fmla="*/ 1994802 h 8604433"/>
              <a:gd name="connsiteX4526" fmla="*/ 4139146 w 7414059"/>
              <a:gd name="connsiteY4526" fmla="*/ 1992792 h 8604433"/>
              <a:gd name="connsiteX4527" fmla="*/ 999820 w 7414059"/>
              <a:gd name="connsiteY4527" fmla="*/ 2011042 h 8604433"/>
              <a:gd name="connsiteX4528" fmla="*/ 1005573 w 7414059"/>
              <a:gd name="connsiteY4528" fmla="*/ 2016805 h 8604433"/>
              <a:gd name="connsiteX4529" fmla="*/ 1004821 w 7414059"/>
              <a:gd name="connsiteY4529" fmla="*/ 1998545 h 8604433"/>
              <a:gd name="connsiteX4530" fmla="*/ 999820 w 7414059"/>
              <a:gd name="connsiteY4530" fmla="*/ 2011042 h 8604433"/>
              <a:gd name="connsiteX4531" fmla="*/ 1485595 w 7414059"/>
              <a:gd name="connsiteY4531" fmla="*/ 2020567 h 8604433"/>
              <a:gd name="connsiteX4532" fmla="*/ 1491348 w 7414059"/>
              <a:gd name="connsiteY4532" fmla="*/ 2026330 h 8604433"/>
              <a:gd name="connsiteX4533" fmla="*/ 1490596 w 7414059"/>
              <a:gd name="connsiteY4533" fmla="*/ 2008070 h 8604433"/>
              <a:gd name="connsiteX4534" fmla="*/ 1485595 w 7414059"/>
              <a:gd name="connsiteY4534" fmla="*/ 2020567 h 8604433"/>
              <a:gd name="connsiteX4535" fmla="*/ 2657170 w 7414059"/>
              <a:gd name="connsiteY4535" fmla="*/ 2039617 h 8604433"/>
              <a:gd name="connsiteX4536" fmla="*/ 2662923 w 7414059"/>
              <a:gd name="connsiteY4536" fmla="*/ 2045380 h 8604433"/>
              <a:gd name="connsiteX4537" fmla="*/ 2662171 w 7414059"/>
              <a:gd name="connsiteY4537" fmla="*/ 2027120 h 8604433"/>
              <a:gd name="connsiteX4538" fmla="*/ 2657170 w 7414059"/>
              <a:gd name="connsiteY4538" fmla="*/ 2039617 h 8604433"/>
              <a:gd name="connsiteX4539" fmla="*/ 2199084 w 7414059"/>
              <a:gd name="connsiteY4539" fmla="*/ 2045179 h 8604433"/>
              <a:gd name="connsiteX4540" fmla="*/ 2193217 w 7414059"/>
              <a:gd name="connsiteY4540" fmla="*/ 2079308 h 8604433"/>
              <a:gd name="connsiteX4541" fmla="*/ 2187474 w 7414059"/>
              <a:gd name="connsiteY4541" fmla="*/ 2100739 h 8604433"/>
              <a:gd name="connsiteX4542" fmla="*/ 2202866 w 7414059"/>
              <a:gd name="connsiteY4542" fmla="*/ 2100739 h 8604433"/>
              <a:gd name="connsiteX4543" fmla="*/ 2218268 w 7414059"/>
              <a:gd name="connsiteY4543" fmla="*/ 2076926 h 8604433"/>
              <a:gd name="connsiteX4544" fmla="*/ 2218982 w 7414059"/>
              <a:gd name="connsiteY4544" fmla="*/ 2046208 h 8604433"/>
              <a:gd name="connsiteX4545" fmla="*/ 2209457 w 7414059"/>
              <a:gd name="connsiteY4545" fmla="*/ 2035893 h 8604433"/>
              <a:gd name="connsiteX4546" fmla="*/ 2199084 w 7414059"/>
              <a:gd name="connsiteY4546" fmla="*/ 2045179 h 8604433"/>
              <a:gd name="connsiteX4547" fmla="*/ 644502 w 7414059"/>
              <a:gd name="connsiteY4547" fmla="*/ 2077345 h 8604433"/>
              <a:gd name="connsiteX4548" fmla="*/ 595791 w 7414059"/>
              <a:gd name="connsiteY4548" fmla="*/ 2248376 h 8604433"/>
              <a:gd name="connsiteX4549" fmla="*/ 563406 w 7414059"/>
              <a:gd name="connsiteY4549" fmla="*/ 2381726 h 8604433"/>
              <a:gd name="connsiteX4550" fmla="*/ 571102 w 7414059"/>
              <a:gd name="connsiteY4550" fmla="*/ 2453164 h 8604433"/>
              <a:gd name="connsiteX4551" fmla="*/ 579379 w 7414059"/>
              <a:gd name="connsiteY4551" fmla="*/ 2541270 h 8604433"/>
              <a:gd name="connsiteX4552" fmla="*/ 588437 w 7414059"/>
              <a:gd name="connsiteY4552" fmla="*/ 2557939 h 8604433"/>
              <a:gd name="connsiteX4553" fmla="*/ 609392 w 7414059"/>
              <a:gd name="connsiteY4553" fmla="*/ 2396014 h 8604433"/>
              <a:gd name="connsiteX4554" fmla="*/ 607773 w 7414059"/>
              <a:gd name="connsiteY4554" fmla="*/ 2305526 h 8604433"/>
              <a:gd name="connsiteX4555" fmla="*/ 637339 w 7414059"/>
              <a:gd name="connsiteY4555" fmla="*/ 2188350 h 8604433"/>
              <a:gd name="connsiteX4556" fmla="*/ 644502 w 7414059"/>
              <a:gd name="connsiteY4556" fmla="*/ 2077345 h 8604433"/>
              <a:gd name="connsiteX4557" fmla="*/ 1477175 w 7414059"/>
              <a:gd name="connsiteY4557" fmla="*/ 2067401 h 8604433"/>
              <a:gd name="connsiteX4558" fmla="*/ 1481919 w 7414059"/>
              <a:gd name="connsiteY4558" fmla="*/ 2079127 h 8604433"/>
              <a:gd name="connsiteX4559" fmla="*/ 1481566 w 7414059"/>
              <a:gd name="connsiteY4559" fmla="*/ 2050552 h 8604433"/>
              <a:gd name="connsiteX4560" fmla="*/ 1477175 w 7414059"/>
              <a:gd name="connsiteY4560" fmla="*/ 2067401 h 8604433"/>
              <a:gd name="connsiteX4561" fmla="*/ 1657045 w 7414059"/>
              <a:gd name="connsiteY4561" fmla="*/ 2077717 h 8604433"/>
              <a:gd name="connsiteX4562" fmla="*/ 1662798 w 7414059"/>
              <a:gd name="connsiteY4562" fmla="*/ 2083480 h 8604433"/>
              <a:gd name="connsiteX4563" fmla="*/ 1662046 w 7414059"/>
              <a:gd name="connsiteY4563" fmla="*/ 2065220 h 8604433"/>
              <a:gd name="connsiteX4564" fmla="*/ 1657045 w 7414059"/>
              <a:gd name="connsiteY4564" fmla="*/ 2077717 h 8604433"/>
              <a:gd name="connsiteX4565" fmla="*/ 2895295 w 7414059"/>
              <a:gd name="connsiteY4565" fmla="*/ 2077717 h 8604433"/>
              <a:gd name="connsiteX4566" fmla="*/ 2901048 w 7414059"/>
              <a:gd name="connsiteY4566" fmla="*/ 2083480 h 8604433"/>
              <a:gd name="connsiteX4567" fmla="*/ 2900296 w 7414059"/>
              <a:gd name="connsiteY4567" fmla="*/ 2065220 h 8604433"/>
              <a:gd name="connsiteX4568" fmla="*/ 2895295 w 7414059"/>
              <a:gd name="connsiteY4568" fmla="*/ 2077717 h 8604433"/>
              <a:gd name="connsiteX4569" fmla="*/ 980770 w 7414059"/>
              <a:gd name="connsiteY4569" fmla="*/ 2087242 h 8604433"/>
              <a:gd name="connsiteX4570" fmla="*/ 986523 w 7414059"/>
              <a:gd name="connsiteY4570" fmla="*/ 2093005 h 8604433"/>
              <a:gd name="connsiteX4571" fmla="*/ 985771 w 7414059"/>
              <a:gd name="connsiteY4571" fmla="*/ 2074745 h 8604433"/>
              <a:gd name="connsiteX4572" fmla="*/ 980770 w 7414059"/>
              <a:gd name="connsiteY4572" fmla="*/ 2087242 h 8604433"/>
              <a:gd name="connsiteX4573" fmla="*/ 866472 w 7414059"/>
              <a:gd name="connsiteY4573" fmla="*/ 2106292 h 8604433"/>
              <a:gd name="connsiteX4574" fmla="*/ 872225 w 7414059"/>
              <a:gd name="connsiteY4574" fmla="*/ 2112055 h 8604433"/>
              <a:gd name="connsiteX4575" fmla="*/ 871473 w 7414059"/>
              <a:gd name="connsiteY4575" fmla="*/ 2093795 h 8604433"/>
              <a:gd name="connsiteX4576" fmla="*/ 866472 w 7414059"/>
              <a:gd name="connsiteY4576" fmla="*/ 2106292 h 8604433"/>
              <a:gd name="connsiteX4577" fmla="*/ 3218879 w 7414059"/>
              <a:gd name="connsiteY4577" fmla="*/ 2131638 h 8604433"/>
              <a:gd name="connsiteX4578" fmla="*/ 3179169 w 7414059"/>
              <a:gd name="connsiteY4578" fmla="*/ 2233212 h 8604433"/>
              <a:gd name="connsiteX4579" fmla="*/ 3154928 w 7414059"/>
              <a:gd name="connsiteY4579" fmla="*/ 2297630 h 8604433"/>
              <a:gd name="connsiteX4580" fmla="*/ 3227908 w 7414059"/>
              <a:gd name="connsiteY4580" fmla="*/ 2135819 h 8604433"/>
              <a:gd name="connsiteX4581" fmla="*/ 3235157 w 7414059"/>
              <a:gd name="connsiteY4581" fmla="*/ 2095281 h 8604433"/>
              <a:gd name="connsiteX4582" fmla="*/ 3218879 w 7414059"/>
              <a:gd name="connsiteY4582" fmla="*/ 2131638 h 8604433"/>
              <a:gd name="connsiteX4583" fmla="*/ 1877225 w 7414059"/>
              <a:gd name="connsiteY4583" fmla="*/ 2143601 h 8604433"/>
              <a:gd name="connsiteX4584" fmla="*/ 1881969 w 7414059"/>
              <a:gd name="connsiteY4584" fmla="*/ 2155327 h 8604433"/>
              <a:gd name="connsiteX4585" fmla="*/ 1881616 w 7414059"/>
              <a:gd name="connsiteY4585" fmla="*/ 2126752 h 8604433"/>
              <a:gd name="connsiteX4586" fmla="*/ 1877225 w 7414059"/>
              <a:gd name="connsiteY4586" fmla="*/ 2143601 h 8604433"/>
              <a:gd name="connsiteX4587" fmla="*/ 1648978 w 7414059"/>
              <a:gd name="connsiteY4587" fmla="*/ 2157889 h 8604433"/>
              <a:gd name="connsiteX4588" fmla="*/ 1653331 w 7414059"/>
              <a:gd name="connsiteY4588" fmla="*/ 2174558 h 8604433"/>
              <a:gd name="connsiteX4589" fmla="*/ 1653331 w 7414059"/>
              <a:gd name="connsiteY4589" fmla="*/ 2141220 h 8604433"/>
              <a:gd name="connsiteX4590" fmla="*/ 1648978 w 7414059"/>
              <a:gd name="connsiteY4590" fmla="*/ 2157889 h 8604433"/>
              <a:gd name="connsiteX4591" fmla="*/ 3428695 w 7414059"/>
              <a:gd name="connsiteY4591" fmla="*/ 2144392 h 8604433"/>
              <a:gd name="connsiteX4592" fmla="*/ 3434448 w 7414059"/>
              <a:gd name="connsiteY4592" fmla="*/ 2150155 h 8604433"/>
              <a:gd name="connsiteX4593" fmla="*/ 3433696 w 7414059"/>
              <a:gd name="connsiteY4593" fmla="*/ 2131895 h 8604433"/>
              <a:gd name="connsiteX4594" fmla="*/ 3428695 w 7414059"/>
              <a:gd name="connsiteY4594" fmla="*/ 2144392 h 8604433"/>
              <a:gd name="connsiteX4595" fmla="*/ 4275668 w 7414059"/>
              <a:gd name="connsiteY4595" fmla="*/ 2148926 h 8604433"/>
              <a:gd name="connsiteX4596" fmla="*/ 4285193 w 7414059"/>
              <a:gd name="connsiteY4596" fmla="*/ 2162651 h 8604433"/>
              <a:gd name="connsiteX4597" fmla="*/ 4294718 w 7414059"/>
              <a:gd name="connsiteY4597" fmla="*/ 2143039 h 8604433"/>
              <a:gd name="connsiteX4598" fmla="*/ 4285193 w 7414059"/>
              <a:gd name="connsiteY4598" fmla="*/ 2129314 h 8604433"/>
              <a:gd name="connsiteX4599" fmla="*/ 4275668 w 7414059"/>
              <a:gd name="connsiteY4599" fmla="*/ 2148926 h 8604433"/>
              <a:gd name="connsiteX4600" fmla="*/ 762450 w 7414059"/>
              <a:gd name="connsiteY4600" fmla="*/ 2157889 h 8604433"/>
              <a:gd name="connsiteX4601" fmla="*/ 767250 w 7414059"/>
              <a:gd name="connsiteY4601" fmla="*/ 2169795 h 8604433"/>
              <a:gd name="connsiteX4602" fmla="*/ 767250 w 7414059"/>
              <a:gd name="connsiteY4602" fmla="*/ 2145983 h 8604433"/>
              <a:gd name="connsiteX4603" fmla="*/ 762450 w 7414059"/>
              <a:gd name="connsiteY4603" fmla="*/ 2157889 h 8604433"/>
              <a:gd name="connsiteX4604" fmla="*/ 1147410 w 7414059"/>
              <a:gd name="connsiteY4604" fmla="*/ 2226002 h 8604433"/>
              <a:gd name="connsiteX4605" fmla="*/ 1129075 w 7414059"/>
              <a:gd name="connsiteY4605" fmla="*/ 2298887 h 8604433"/>
              <a:gd name="connsiteX4606" fmla="*/ 1141257 w 7414059"/>
              <a:gd name="connsiteY4606" fmla="*/ 2380783 h 8604433"/>
              <a:gd name="connsiteX4607" fmla="*/ 1161088 w 7414059"/>
              <a:gd name="connsiteY4607" fmla="*/ 2462689 h 8604433"/>
              <a:gd name="connsiteX4608" fmla="*/ 1172509 w 7414059"/>
              <a:gd name="connsiteY4608" fmla="*/ 2262664 h 8604433"/>
              <a:gd name="connsiteX4609" fmla="*/ 1165755 w 7414059"/>
              <a:gd name="connsiteY4609" fmla="*/ 2153126 h 8604433"/>
              <a:gd name="connsiteX4610" fmla="*/ 1147410 w 7414059"/>
              <a:gd name="connsiteY4610" fmla="*/ 2226002 h 8604433"/>
              <a:gd name="connsiteX4611" fmla="*/ 3453794 w 7414059"/>
              <a:gd name="connsiteY4611" fmla="*/ 2207552 h 8604433"/>
              <a:gd name="connsiteX4612" fmla="*/ 3441535 w 7414059"/>
              <a:gd name="connsiteY4612" fmla="*/ 2260387 h 8604433"/>
              <a:gd name="connsiteX4613" fmla="*/ 3461280 w 7414059"/>
              <a:gd name="connsiteY4613" fmla="*/ 2215039 h 8604433"/>
              <a:gd name="connsiteX4614" fmla="*/ 3473539 w 7414059"/>
              <a:gd name="connsiteY4614" fmla="*/ 2162213 h 8604433"/>
              <a:gd name="connsiteX4615" fmla="*/ 3453794 w 7414059"/>
              <a:gd name="connsiteY4615" fmla="*/ 2207552 h 8604433"/>
              <a:gd name="connsiteX4616" fmla="*/ 3400349 w 7414059"/>
              <a:gd name="connsiteY4616" fmla="*/ 2227479 h 8604433"/>
              <a:gd name="connsiteX4617" fmla="*/ 3345218 w 7414059"/>
              <a:gd name="connsiteY4617" fmla="*/ 2348389 h 8604433"/>
              <a:gd name="connsiteX4618" fmla="*/ 3328073 w 7414059"/>
              <a:gd name="connsiteY4618" fmla="*/ 2391251 h 8604433"/>
              <a:gd name="connsiteX4619" fmla="*/ 3426238 w 7414059"/>
              <a:gd name="connsiteY4619" fmla="*/ 2172053 h 8604433"/>
              <a:gd name="connsiteX4620" fmla="*/ 3400349 w 7414059"/>
              <a:gd name="connsiteY4620" fmla="*/ 2227479 h 8604433"/>
              <a:gd name="connsiteX4621" fmla="*/ 754468 w 7414059"/>
              <a:gd name="connsiteY4621" fmla="*/ 2243614 h 8604433"/>
              <a:gd name="connsiteX4622" fmla="*/ 758306 w 7414059"/>
              <a:gd name="connsiteY4622" fmla="*/ 2274570 h 8604433"/>
              <a:gd name="connsiteX4623" fmla="*/ 758306 w 7414059"/>
              <a:gd name="connsiteY4623" fmla="*/ 2212658 h 8604433"/>
              <a:gd name="connsiteX4624" fmla="*/ 754468 w 7414059"/>
              <a:gd name="connsiteY4624" fmla="*/ 2243614 h 8604433"/>
              <a:gd name="connsiteX4625" fmla="*/ 2091681 w 7414059"/>
              <a:gd name="connsiteY4625" fmla="*/ 2205514 h 8604433"/>
              <a:gd name="connsiteX4626" fmla="*/ 2095338 w 7414059"/>
              <a:gd name="connsiteY4626" fmla="*/ 2224564 h 8604433"/>
              <a:gd name="connsiteX4627" fmla="*/ 2103968 w 7414059"/>
              <a:gd name="connsiteY4627" fmla="*/ 2205514 h 8604433"/>
              <a:gd name="connsiteX4628" fmla="*/ 2100320 w 7414059"/>
              <a:gd name="connsiteY4628" fmla="*/ 2186464 h 8604433"/>
              <a:gd name="connsiteX4629" fmla="*/ 2091681 w 7414059"/>
              <a:gd name="connsiteY4629" fmla="*/ 2205514 h 8604433"/>
              <a:gd name="connsiteX4630" fmla="*/ 2517401 w 7414059"/>
              <a:gd name="connsiteY4630" fmla="*/ 2207895 h 8604433"/>
              <a:gd name="connsiteX4631" fmla="*/ 2499255 w 7414059"/>
              <a:gd name="connsiteY4631" fmla="*/ 2229326 h 8604433"/>
              <a:gd name="connsiteX4632" fmla="*/ 2520687 w 7414059"/>
              <a:gd name="connsiteY4632" fmla="*/ 2211181 h 8604433"/>
              <a:gd name="connsiteX4633" fmla="*/ 2538832 w 7414059"/>
              <a:gd name="connsiteY4633" fmla="*/ 2186464 h 8604433"/>
              <a:gd name="connsiteX4634" fmla="*/ 2517401 w 7414059"/>
              <a:gd name="connsiteY4634" fmla="*/ 2207895 h 8604433"/>
              <a:gd name="connsiteX4635" fmla="*/ 2039617 w 7414059"/>
              <a:gd name="connsiteY4635" fmla="*/ 2216401 h 8604433"/>
              <a:gd name="connsiteX4636" fmla="*/ 2026711 w 7414059"/>
              <a:gd name="connsiteY4636" fmla="*/ 2310289 h 8604433"/>
              <a:gd name="connsiteX4637" fmla="*/ 2037293 w 7414059"/>
              <a:gd name="connsiteY4637" fmla="*/ 2290610 h 8604433"/>
              <a:gd name="connsiteX4638" fmla="*/ 2047418 w 7414059"/>
              <a:gd name="connsiteY4638" fmla="*/ 2252024 h 8604433"/>
              <a:gd name="connsiteX4639" fmla="*/ 2053876 w 7414059"/>
              <a:gd name="connsiteY4639" fmla="*/ 2212162 h 8604433"/>
              <a:gd name="connsiteX4640" fmla="*/ 2050218 w 7414059"/>
              <a:gd name="connsiteY4640" fmla="*/ 2191226 h 8604433"/>
              <a:gd name="connsiteX4641" fmla="*/ 2039617 w 7414059"/>
              <a:gd name="connsiteY4641" fmla="*/ 2216401 h 8604433"/>
              <a:gd name="connsiteX4642" fmla="*/ 541489 w 7414059"/>
              <a:gd name="connsiteY4642" fmla="*/ 2239461 h 8604433"/>
              <a:gd name="connsiteX4643" fmla="*/ 508170 w 7414059"/>
              <a:gd name="connsiteY4643" fmla="*/ 2366172 h 8604433"/>
              <a:gd name="connsiteX4644" fmla="*/ 494216 w 7414059"/>
              <a:gd name="connsiteY4644" fmla="*/ 2438876 h 8604433"/>
              <a:gd name="connsiteX4645" fmla="*/ 491987 w 7414059"/>
              <a:gd name="connsiteY4645" fmla="*/ 2419826 h 8604433"/>
              <a:gd name="connsiteX4646" fmla="*/ 484720 w 7414059"/>
              <a:gd name="connsiteY4646" fmla="*/ 2448401 h 8604433"/>
              <a:gd name="connsiteX4647" fmla="*/ 481110 w 7414059"/>
              <a:gd name="connsiteY4647" fmla="*/ 2555205 h 8604433"/>
              <a:gd name="connsiteX4648" fmla="*/ 499664 w 7414059"/>
              <a:gd name="connsiteY4648" fmla="*/ 2498846 h 8604433"/>
              <a:gd name="connsiteX4649" fmla="*/ 566882 w 7414059"/>
              <a:gd name="connsiteY4649" fmla="*/ 2208305 h 8604433"/>
              <a:gd name="connsiteX4650" fmla="*/ 541489 w 7414059"/>
              <a:gd name="connsiteY4650" fmla="*/ 2239461 h 8604433"/>
              <a:gd name="connsiteX4651" fmla="*/ 2135743 w 7414059"/>
              <a:gd name="connsiteY4651" fmla="*/ 2220440 h 8604433"/>
              <a:gd name="connsiteX4652" fmla="*/ 2175062 w 7414059"/>
              <a:gd name="connsiteY4652" fmla="*/ 2254872 h 8604433"/>
              <a:gd name="connsiteX4653" fmla="*/ 2203304 w 7414059"/>
              <a:gd name="connsiteY4653" fmla="*/ 2257901 h 8604433"/>
              <a:gd name="connsiteX4654" fmla="*/ 2206514 w 7414059"/>
              <a:gd name="connsiteY4654" fmla="*/ 2242338 h 8604433"/>
              <a:gd name="connsiteX4655" fmla="*/ 2179234 w 7414059"/>
              <a:gd name="connsiteY4655" fmla="*/ 2216144 h 8604433"/>
              <a:gd name="connsiteX4656" fmla="*/ 2135743 w 7414059"/>
              <a:gd name="connsiteY4656" fmla="*/ 2220440 h 8604433"/>
              <a:gd name="connsiteX4657" fmla="*/ 1246499 w 7414059"/>
              <a:gd name="connsiteY4657" fmla="*/ 2273103 h 8604433"/>
              <a:gd name="connsiteX4658" fmla="*/ 1240774 w 7414059"/>
              <a:gd name="connsiteY4658" fmla="*/ 2364819 h 8604433"/>
              <a:gd name="connsiteX4659" fmla="*/ 1276217 w 7414059"/>
              <a:gd name="connsiteY4659" fmla="*/ 2481739 h 8604433"/>
              <a:gd name="connsiteX4660" fmla="*/ 1285780 w 7414059"/>
              <a:gd name="connsiteY4660" fmla="*/ 2348722 h 8604433"/>
              <a:gd name="connsiteX4661" fmla="*/ 1275293 w 7414059"/>
              <a:gd name="connsiteY4661" fmla="*/ 2262197 h 8604433"/>
              <a:gd name="connsiteX4662" fmla="*/ 1246499 w 7414059"/>
              <a:gd name="connsiteY4662" fmla="*/ 2273103 h 8604433"/>
              <a:gd name="connsiteX4663" fmla="*/ 1967398 w 7414059"/>
              <a:gd name="connsiteY4663" fmla="*/ 2245376 h 8604433"/>
              <a:gd name="connsiteX4664" fmla="*/ 1980705 w 7414059"/>
              <a:gd name="connsiteY4664" fmla="*/ 2281714 h 8604433"/>
              <a:gd name="connsiteX4665" fmla="*/ 1981229 w 7414059"/>
              <a:gd name="connsiteY4665" fmla="*/ 2229993 h 8604433"/>
              <a:gd name="connsiteX4666" fmla="*/ 1967398 w 7414059"/>
              <a:gd name="connsiteY4666" fmla="*/ 2245376 h 8604433"/>
              <a:gd name="connsiteX4667" fmla="*/ 1361770 w 7414059"/>
              <a:gd name="connsiteY4667" fmla="*/ 2291239 h 8604433"/>
              <a:gd name="connsiteX4668" fmla="*/ 1336062 w 7414059"/>
              <a:gd name="connsiteY4668" fmla="*/ 2393966 h 8604433"/>
              <a:gd name="connsiteX4669" fmla="*/ 1328395 w 7414059"/>
              <a:gd name="connsiteY4669" fmla="*/ 2460384 h 8604433"/>
              <a:gd name="connsiteX4670" fmla="*/ 1335910 w 7414059"/>
              <a:gd name="connsiteY4670" fmla="*/ 2442134 h 8604433"/>
              <a:gd name="connsiteX4671" fmla="*/ 1348845 w 7414059"/>
              <a:gd name="connsiteY4671" fmla="*/ 2410301 h 8604433"/>
              <a:gd name="connsiteX4672" fmla="*/ 1359741 w 7414059"/>
              <a:gd name="connsiteY4672" fmla="*/ 2391251 h 8604433"/>
              <a:gd name="connsiteX4673" fmla="*/ 1366057 w 7414059"/>
              <a:gd name="connsiteY4673" fmla="*/ 2410301 h 8604433"/>
              <a:gd name="connsiteX4674" fmla="*/ 1375924 w 7414059"/>
              <a:gd name="connsiteY4674" fmla="*/ 2441257 h 8604433"/>
              <a:gd name="connsiteX4675" fmla="*/ 1388536 w 7414059"/>
              <a:gd name="connsiteY4675" fmla="*/ 2453164 h 8604433"/>
              <a:gd name="connsiteX4676" fmla="*/ 1403575 w 7414059"/>
              <a:gd name="connsiteY4676" fmla="*/ 2385994 h 8604433"/>
              <a:gd name="connsiteX4677" fmla="*/ 1385716 w 7414059"/>
              <a:gd name="connsiteY4677" fmla="*/ 2302421 h 8604433"/>
              <a:gd name="connsiteX4678" fmla="*/ 1374324 w 7414059"/>
              <a:gd name="connsiteY4678" fmla="*/ 2229326 h 8604433"/>
              <a:gd name="connsiteX4679" fmla="*/ 1361770 w 7414059"/>
              <a:gd name="connsiteY4679" fmla="*/ 2291239 h 8604433"/>
              <a:gd name="connsiteX4680" fmla="*/ 1567491 w 7414059"/>
              <a:gd name="connsiteY4680" fmla="*/ 2293830 h 8604433"/>
              <a:gd name="connsiteX4681" fmla="*/ 1549575 w 7414059"/>
              <a:gd name="connsiteY4681" fmla="*/ 2396014 h 8604433"/>
              <a:gd name="connsiteX4682" fmla="*/ 1565872 w 7414059"/>
              <a:gd name="connsiteY4682" fmla="*/ 2357504 h 8604433"/>
              <a:gd name="connsiteX4683" fmla="*/ 1572377 w 7414059"/>
              <a:gd name="connsiteY4683" fmla="*/ 2318985 h 8604433"/>
              <a:gd name="connsiteX4684" fmla="*/ 1585760 w 7414059"/>
              <a:gd name="connsiteY4684" fmla="*/ 2330091 h 8604433"/>
              <a:gd name="connsiteX4685" fmla="*/ 1585132 w 7414059"/>
              <a:gd name="connsiteY4685" fmla="*/ 2410301 h 8604433"/>
              <a:gd name="connsiteX4686" fmla="*/ 1580093 w 7414059"/>
              <a:gd name="connsiteY4686" fmla="*/ 2491264 h 8604433"/>
              <a:gd name="connsiteX4687" fmla="*/ 1589618 w 7414059"/>
              <a:gd name="connsiteY4687" fmla="*/ 2476386 h 8604433"/>
              <a:gd name="connsiteX4688" fmla="*/ 1605248 w 7414059"/>
              <a:gd name="connsiteY4688" fmla="*/ 2413721 h 8604433"/>
              <a:gd name="connsiteX4689" fmla="*/ 1620879 w 7414059"/>
              <a:gd name="connsiteY4689" fmla="*/ 2365943 h 8604433"/>
              <a:gd name="connsiteX4690" fmla="*/ 1608468 w 7414059"/>
              <a:gd name="connsiteY4690" fmla="*/ 2311918 h 8604433"/>
              <a:gd name="connsiteX4691" fmla="*/ 1567491 w 7414059"/>
              <a:gd name="connsiteY4691" fmla="*/ 2293830 h 8604433"/>
              <a:gd name="connsiteX4692" fmla="*/ 2082251 w 7414059"/>
              <a:gd name="connsiteY4692" fmla="*/ 2246776 h 8604433"/>
              <a:gd name="connsiteX4693" fmla="*/ 2075393 w 7414059"/>
              <a:gd name="connsiteY4693" fmla="*/ 2274875 h 8604433"/>
              <a:gd name="connsiteX4694" fmla="*/ 2075393 w 7414059"/>
              <a:gd name="connsiteY4694" fmla="*/ 2285524 h 8604433"/>
              <a:gd name="connsiteX4695" fmla="*/ 2085813 w 7414059"/>
              <a:gd name="connsiteY4695" fmla="*/ 2275104 h 8604433"/>
              <a:gd name="connsiteX4696" fmla="*/ 2092671 w 7414059"/>
              <a:gd name="connsiteY4696" fmla="*/ 2247005 h 8604433"/>
              <a:gd name="connsiteX4697" fmla="*/ 2089118 w 7414059"/>
              <a:gd name="connsiteY4697" fmla="*/ 2229326 h 8604433"/>
              <a:gd name="connsiteX4698" fmla="*/ 2082251 w 7414059"/>
              <a:gd name="connsiteY4698" fmla="*/ 2246776 h 8604433"/>
              <a:gd name="connsiteX4699" fmla="*/ 1467593 w 7414059"/>
              <a:gd name="connsiteY4699" fmla="*/ 2301573 h 8604433"/>
              <a:gd name="connsiteX4700" fmla="*/ 1433741 w 7414059"/>
              <a:gd name="connsiteY4700" fmla="*/ 2431866 h 8604433"/>
              <a:gd name="connsiteX4701" fmla="*/ 1417625 w 7414059"/>
              <a:gd name="connsiteY4701" fmla="*/ 2514743 h 8604433"/>
              <a:gd name="connsiteX4702" fmla="*/ 1446476 w 7414059"/>
              <a:gd name="connsiteY4702" fmla="*/ 2433142 h 8604433"/>
              <a:gd name="connsiteX4703" fmla="*/ 1478175 w 7414059"/>
              <a:gd name="connsiteY4703" fmla="*/ 2356961 h 8604433"/>
              <a:gd name="connsiteX4704" fmla="*/ 1487700 w 7414059"/>
              <a:gd name="connsiteY4704" fmla="*/ 2397957 h 8604433"/>
              <a:gd name="connsiteX4705" fmla="*/ 1491720 w 7414059"/>
              <a:gd name="connsiteY4705" fmla="*/ 2412568 h 8604433"/>
              <a:gd name="connsiteX4706" fmla="*/ 1504617 w 7414059"/>
              <a:gd name="connsiteY4706" fmla="*/ 2401224 h 8604433"/>
              <a:gd name="connsiteX4707" fmla="*/ 1495663 w 7414059"/>
              <a:gd name="connsiteY4707" fmla="*/ 2311098 h 8604433"/>
              <a:gd name="connsiteX4708" fmla="*/ 1478575 w 7414059"/>
              <a:gd name="connsiteY4708" fmla="*/ 2249996 h 8604433"/>
              <a:gd name="connsiteX4709" fmla="*/ 1467593 w 7414059"/>
              <a:gd name="connsiteY4709" fmla="*/ 2301573 h 8604433"/>
              <a:gd name="connsiteX4710" fmla="*/ 2123018 w 7414059"/>
              <a:gd name="connsiteY4710" fmla="*/ 2268436 h 8604433"/>
              <a:gd name="connsiteX4711" fmla="*/ 2122532 w 7414059"/>
              <a:gd name="connsiteY4711" fmla="*/ 2288858 h 8604433"/>
              <a:gd name="connsiteX4712" fmla="*/ 2191827 w 7414059"/>
              <a:gd name="connsiteY4712" fmla="*/ 2297649 h 8604433"/>
              <a:gd name="connsiteX4713" fmla="*/ 2161118 w 7414059"/>
              <a:gd name="connsiteY4713" fmla="*/ 2264836 h 8604433"/>
              <a:gd name="connsiteX4714" fmla="*/ 2123018 w 7414059"/>
              <a:gd name="connsiteY4714" fmla="*/ 2255168 h 8604433"/>
              <a:gd name="connsiteX4715" fmla="*/ 2123018 w 7414059"/>
              <a:gd name="connsiteY4715" fmla="*/ 2268436 h 8604433"/>
              <a:gd name="connsiteX4716" fmla="*/ 2256415 w 7414059"/>
              <a:gd name="connsiteY4716" fmla="*/ 2271179 h 8604433"/>
              <a:gd name="connsiteX4717" fmla="*/ 2243766 w 7414059"/>
              <a:gd name="connsiteY4717" fmla="*/ 2310155 h 8604433"/>
              <a:gd name="connsiteX4718" fmla="*/ 2306984 w 7414059"/>
              <a:gd name="connsiteY4718" fmla="*/ 2280837 h 8604433"/>
              <a:gd name="connsiteX4719" fmla="*/ 2256415 w 7414059"/>
              <a:gd name="connsiteY4719" fmla="*/ 2271179 h 8604433"/>
              <a:gd name="connsiteX4720" fmla="*/ 1837353 w 7414059"/>
              <a:gd name="connsiteY4720" fmla="*/ 2295773 h 8604433"/>
              <a:gd name="connsiteX4721" fmla="*/ 1832153 w 7414059"/>
              <a:gd name="connsiteY4721" fmla="*/ 2327405 h 8604433"/>
              <a:gd name="connsiteX4722" fmla="*/ 1827324 w 7414059"/>
              <a:gd name="connsiteY4722" fmla="*/ 2344131 h 8604433"/>
              <a:gd name="connsiteX4723" fmla="*/ 1819418 w 7414059"/>
              <a:gd name="connsiteY4723" fmla="*/ 2364058 h 8604433"/>
              <a:gd name="connsiteX4724" fmla="*/ 1809836 w 7414059"/>
              <a:gd name="connsiteY4724" fmla="*/ 2400043 h 8604433"/>
              <a:gd name="connsiteX4725" fmla="*/ 1798387 w 7414059"/>
              <a:gd name="connsiteY4725" fmla="*/ 2427884 h 8604433"/>
              <a:gd name="connsiteX4726" fmla="*/ 1782518 w 7414059"/>
              <a:gd name="connsiteY4726" fmla="*/ 2412016 h 8604433"/>
              <a:gd name="connsiteX4727" fmla="*/ 1766649 w 7414059"/>
              <a:gd name="connsiteY4727" fmla="*/ 2396147 h 8604433"/>
              <a:gd name="connsiteX4728" fmla="*/ 1778146 w 7414059"/>
              <a:gd name="connsiteY4728" fmla="*/ 2384650 h 8604433"/>
              <a:gd name="connsiteX4729" fmla="*/ 1780118 w 7414059"/>
              <a:gd name="connsiteY4729" fmla="*/ 2324576 h 8604433"/>
              <a:gd name="connsiteX4730" fmla="*/ 1766230 w 7414059"/>
              <a:gd name="connsiteY4730" fmla="*/ 2367448 h 8604433"/>
              <a:gd name="connsiteX4731" fmla="*/ 1759649 w 7414059"/>
              <a:gd name="connsiteY4731" fmla="*/ 2391261 h 8604433"/>
              <a:gd name="connsiteX4732" fmla="*/ 1748314 w 7414059"/>
              <a:gd name="connsiteY4732" fmla="*/ 2425389 h 8604433"/>
              <a:gd name="connsiteX4733" fmla="*/ 1742446 w 7414059"/>
              <a:gd name="connsiteY4733" fmla="*/ 2450011 h 8604433"/>
              <a:gd name="connsiteX4734" fmla="*/ 1771260 w 7414059"/>
              <a:gd name="connsiteY4734" fmla="*/ 2477615 h 8604433"/>
              <a:gd name="connsiteX4735" fmla="*/ 1800073 w 7414059"/>
              <a:gd name="connsiteY4735" fmla="*/ 2505218 h 8604433"/>
              <a:gd name="connsiteX4736" fmla="*/ 1809369 w 7414059"/>
              <a:gd name="connsiteY4736" fmla="*/ 2491093 h 8604433"/>
              <a:gd name="connsiteX4737" fmla="*/ 1815056 w 7414059"/>
              <a:gd name="connsiteY4737" fmla="*/ 2455831 h 8604433"/>
              <a:gd name="connsiteX4738" fmla="*/ 1819589 w 7414059"/>
              <a:gd name="connsiteY4738" fmla="*/ 2439724 h 8604433"/>
              <a:gd name="connsiteX4739" fmla="*/ 1829924 w 7414059"/>
              <a:gd name="connsiteY4739" fmla="*/ 2396157 h 8604433"/>
              <a:gd name="connsiteX4740" fmla="*/ 1836039 w 7414059"/>
              <a:gd name="connsiteY4740" fmla="*/ 2377107 h 8604433"/>
              <a:gd name="connsiteX4741" fmla="*/ 1857404 w 7414059"/>
              <a:gd name="connsiteY4741" fmla="*/ 2278990 h 8604433"/>
              <a:gd name="connsiteX4742" fmla="*/ 1837353 w 7414059"/>
              <a:gd name="connsiteY4742" fmla="*/ 2295773 h 8604433"/>
              <a:gd name="connsiteX4743" fmla="*/ 1953663 w 7414059"/>
              <a:gd name="connsiteY4743" fmla="*/ 2313804 h 8604433"/>
              <a:gd name="connsiteX4744" fmla="*/ 1951263 w 7414059"/>
              <a:gd name="connsiteY4744" fmla="*/ 2338864 h 8604433"/>
              <a:gd name="connsiteX4745" fmla="*/ 1941576 w 7414059"/>
              <a:gd name="connsiteY4745" fmla="*/ 2380307 h 8604433"/>
              <a:gd name="connsiteX4746" fmla="*/ 1965903 w 7414059"/>
              <a:gd name="connsiteY4746" fmla="*/ 2352932 h 8604433"/>
              <a:gd name="connsiteX4747" fmla="*/ 1962121 w 7414059"/>
              <a:gd name="connsiteY4747" fmla="*/ 2293401 h 8604433"/>
              <a:gd name="connsiteX4748" fmla="*/ 1948872 w 7414059"/>
              <a:gd name="connsiteY4748" fmla="*/ 2288753 h 8604433"/>
              <a:gd name="connsiteX4749" fmla="*/ 1953663 w 7414059"/>
              <a:gd name="connsiteY4749" fmla="*/ 2313804 h 8604433"/>
              <a:gd name="connsiteX4750" fmla="*/ 2063077 w 7414059"/>
              <a:gd name="connsiteY4750" fmla="*/ 2317433 h 8604433"/>
              <a:gd name="connsiteX4751" fmla="*/ 2050971 w 7414059"/>
              <a:gd name="connsiteY4751" fmla="*/ 2366543 h 8604433"/>
              <a:gd name="connsiteX4752" fmla="*/ 2053609 w 7414059"/>
              <a:gd name="connsiteY4752" fmla="*/ 2383412 h 8604433"/>
              <a:gd name="connsiteX4753" fmla="*/ 2068735 w 7414059"/>
              <a:gd name="connsiteY4753" fmla="*/ 2350970 h 8604433"/>
              <a:gd name="connsiteX4754" fmla="*/ 2080508 w 7414059"/>
              <a:gd name="connsiteY4754" fmla="*/ 2307908 h 8604433"/>
              <a:gd name="connsiteX4755" fmla="*/ 2077488 w 7414059"/>
              <a:gd name="connsiteY4755" fmla="*/ 2291239 h 8604433"/>
              <a:gd name="connsiteX4756" fmla="*/ 2063077 w 7414059"/>
              <a:gd name="connsiteY4756" fmla="*/ 2317433 h 8604433"/>
              <a:gd name="connsiteX4757" fmla="*/ 3414265 w 7414059"/>
              <a:gd name="connsiteY4757" fmla="*/ 2307498 h 8604433"/>
              <a:gd name="connsiteX4758" fmla="*/ 3407769 w 7414059"/>
              <a:gd name="connsiteY4758" fmla="*/ 2324576 h 8604433"/>
              <a:gd name="connsiteX4759" fmla="*/ 3419599 w 7414059"/>
              <a:gd name="connsiteY4759" fmla="*/ 2312832 h 8604433"/>
              <a:gd name="connsiteX4760" fmla="*/ 3426105 w 7414059"/>
              <a:gd name="connsiteY4760" fmla="*/ 2295754 h 8604433"/>
              <a:gd name="connsiteX4761" fmla="*/ 3414265 w 7414059"/>
              <a:gd name="connsiteY4761" fmla="*/ 2307498 h 8604433"/>
              <a:gd name="connsiteX4762" fmla="*/ 2107044 w 7414059"/>
              <a:gd name="connsiteY4762" fmla="*/ 2325538 h 8604433"/>
              <a:gd name="connsiteX4763" fmla="*/ 2152860 w 7414059"/>
              <a:gd name="connsiteY4763" fmla="*/ 2357771 h 8604433"/>
              <a:gd name="connsiteX4764" fmla="*/ 2182711 w 7414059"/>
              <a:gd name="connsiteY4764" fmla="*/ 2339683 h 8604433"/>
              <a:gd name="connsiteX4765" fmla="*/ 2187483 w 7414059"/>
              <a:gd name="connsiteY4765" fmla="*/ 2321462 h 8604433"/>
              <a:gd name="connsiteX4766" fmla="*/ 2167157 w 7414059"/>
              <a:gd name="connsiteY4766" fmla="*/ 2316004 h 8604433"/>
              <a:gd name="connsiteX4767" fmla="*/ 2107044 w 7414059"/>
              <a:gd name="connsiteY4767" fmla="*/ 2325538 h 8604433"/>
              <a:gd name="connsiteX4768" fmla="*/ 2251634 w 7414059"/>
              <a:gd name="connsiteY4768" fmla="*/ 2317337 h 8604433"/>
              <a:gd name="connsiteX4769" fmla="*/ 2208886 w 7414059"/>
              <a:gd name="connsiteY4769" fmla="*/ 2350770 h 8604433"/>
              <a:gd name="connsiteX4770" fmla="*/ 2245824 w 7414059"/>
              <a:gd name="connsiteY4770" fmla="*/ 2357914 h 8604433"/>
              <a:gd name="connsiteX4771" fmla="*/ 2288686 w 7414059"/>
              <a:gd name="connsiteY4771" fmla="*/ 2342845 h 8604433"/>
              <a:gd name="connsiteX4772" fmla="*/ 2287324 w 7414059"/>
              <a:gd name="connsiteY4772" fmla="*/ 2311718 h 8604433"/>
              <a:gd name="connsiteX4773" fmla="*/ 2251634 w 7414059"/>
              <a:gd name="connsiteY4773" fmla="*/ 2317337 h 8604433"/>
              <a:gd name="connsiteX4774" fmla="*/ 2006375 w 7414059"/>
              <a:gd name="connsiteY4774" fmla="*/ 2331720 h 8604433"/>
              <a:gd name="connsiteX4775" fmla="*/ 2019052 w 7414059"/>
              <a:gd name="connsiteY4775" fmla="*/ 2362171 h 8604433"/>
              <a:gd name="connsiteX4776" fmla="*/ 2019262 w 7414059"/>
              <a:gd name="connsiteY4776" fmla="*/ 2319814 h 8604433"/>
              <a:gd name="connsiteX4777" fmla="*/ 2006375 w 7414059"/>
              <a:gd name="connsiteY4777" fmla="*/ 2331720 h 8604433"/>
              <a:gd name="connsiteX4778" fmla="*/ 782376 w 7414059"/>
              <a:gd name="connsiteY4778" fmla="*/ 2370439 h 8604433"/>
              <a:gd name="connsiteX4779" fmla="*/ 781528 w 7414059"/>
              <a:gd name="connsiteY4779" fmla="*/ 2568845 h 8604433"/>
              <a:gd name="connsiteX4780" fmla="*/ 792587 w 7414059"/>
              <a:gd name="connsiteY4780" fmla="*/ 2635815 h 8604433"/>
              <a:gd name="connsiteX4781" fmla="*/ 802474 w 7414059"/>
              <a:gd name="connsiteY4781" fmla="*/ 2618308 h 8604433"/>
              <a:gd name="connsiteX4782" fmla="*/ 801645 w 7414059"/>
              <a:gd name="connsiteY4782" fmla="*/ 2401262 h 8604433"/>
              <a:gd name="connsiteX4783" fmla="*/ 794282 w 7414059"/>
              <a:gd name="connsiteY4783" fmla="*/ 2325548 h 8604433"/>
              <a:gd name="connsiteX4784" fmla="*/ 782376 w 7414059"/>
              <a:gd name="connsiteY4784" fmla="*/ 2370439 h 8604433"/>
              <a:gd name="connsiteX4785" fmla="*/ 1694983 w 7414059"/>
              <a:gd name="connsiteY4785" fmla="*/ 2379345 h 8604433"/>
              <a:gd name="connsiteX4786" fmla="*/ 1692012 w 7414059"/>
              <a:gd name="connsiteY4786" fmla="*/ 2479224 h 8604433"/>
              <a:gd name="connsiteX4787" fmla="*/ 1703918 w 7414059"/>
              <a:gd name="connsiteY4787" fmla="*/ 2459879 h 8604433"/>
              <a:gd name="connsiteX4788" fmla="*/ 1718424 w 7414059"/>
              <a:gd name="connsiteY4788" fmla="*/ 2401719 h 8604433"/>
              <a:gd name="connsiteX4789" fmla="*/ 1732931 w 7414059"/>
              <a:gd name="connsiteY4789" fmla="*/ 2367001 h 8604433"/>
              <a:gd name="connsiteX4790" fmla="*/ 1722853 w 7414059"/>
              <a:gd name="connsiteY4790" fmla="*/ 2348170 h 8604433"/>
              <a:gd name="connsiteX4791" fmla="*/ 1709604 w 7414059"/>
              <a:gd name="connsiteY4791" fmla="*/ 2329339 h 8604433"/>
              <a:gd name="connsiteX4792" fmla="*/ 1694983 w 7414059"/>
              <a:gd name="connsiteY4792" fmla="*/ 2379345 h 8604433"/>
              <a:gd name="connsiteX4793" fmla="*/ 2667429 w 7414059"/>
              <a:gd name="connsiteY4793" fmla="*/ 2381050 h 8604433"/>
              <a:gd name="connsiteX4794" fmla="*/ 2618318 w 7414059"/>
              <a:gd name="connsiteY4794" fmla="*/ 2442286 h 8604433"/>
              <a:gd name="connsiteX4795" fmla="*/ 2611936 w 7414059"/>
              <a:gd name="connsiteY4795" fmla="*/ 2468232 h 8604433"/>
              <a:gd name="connsiteX4796" fmla="*/ 2605554 w 7414059"/>
              <a:gd name="connsiteY4796" fmla="*/ 2484863 h 8604433"/>
              <a:gd name="connsiteX4797" fmla="*/ 2619080 w 7414059"/>
              <a:gd name="connsiteY4797" fmla="*/ 2476900 h 8604433"/>
              <a:gd name="connsiteX4798" fmla="*/ 2632605 w 7414059"/>
              <a:gd name="connsiteY4798" fmla="*/ 2468937 h 8604433"/>
              <a:gd name="connsiteX4799" fmla="*/ 2617118 w 7414059"/>
              <a:gd name="connsiteY4799" fmla="*/ 2487244 h 8604433"/>
              <a:gd name="connsiteX4800" fmla="*/ 2528288 w 7414059"/>
              <a:gd name="connsiteY4800" fmla="*/ 2815285 h 8604433"/>
              <a:gd name="connsiteX4801" fmla="*/ 2521334 w 7414059"/>
              <a:gd name="connsiteY4801" fmla="*/ 2839098 h 8604433"/>
              <a:gd name="connsiteX4802" fmla="*/ 2498636 w 7414059"/>
              <a:gd name="connsiteY4802" fmla="*/ 2943701 h 8604433"/>
              <a:gd name="connsiteX4803" fmla="*/ 2491711 w 7414059"/>
              <a:gd name="connsiteY4803" fmla="*/ 2967514 h 8604433"/>
              <a:gd name="connsiteX4804" fmla="*/ 2476729 w 7414059"/>
              <a:gd name="connsiteY4804" fmla="*/ 3017520 h 8604433"/>
              <a:gd name="connsiteX4805" fmla="*/ 2467451 w 7414059"/>
              <a:gd name="connsiteY4805" fmla="*/ 3053239 h 8604433"/>
              <a:gd name="connsiteX4806" fmla="*/ 2478596 w 7414059"/>
              <a:gd name="connsiteY4806" fmla="*/ 3053086 h 8604433"/>
              <a:gd name="connsiteX4807" fmla="*/ 2527002 w 7414059"/>
              <a:gd name="connsiteY4807" fmla="*/ 3031655 h 8604433"/>
              <a:gd name="connsiteX4808" fmla="*/ 2564263 w 7414059"/>
              <a:gd name="connsiteY4808" fmla="*/ 3010376 h 8604433"/>
              <a:gd name="connsiteX4809" fmla="*/ 2608850 w 7414059"/>
              <a:gd name="connsiteY4809" fmla="*/ 2805589 h 8604433"/>
              <a:gd name="connsiteX4810" fmla="*/ 2664400 w 7414059"/>
              <a:gd name="connsiteY4810" fmla="*/ 2562701 h 8604433"/>
              <a:gd name="connsiteX4811" fmla="*/ 2663562 w 7414059"/>
              <a:gd name="connsiteY4811" fmla="*/ 2516153 h 8604433"/>
              <a:gd name="connsiteX4812" fmla="*/ 2666972 w 7414059"/>
              <a:gd name="connsiteY4812" fmla="*/ 2504808 h 8604433"/>
              <a:gd name="connsiteX4813" fmla="*/ 2704043 w 7414059"/>
              <a:gd name="connsiteY4813" fmla="*/ 2416540 h 8604433"/>
              <a:gd name="connsiteX4814" fmla="*/ 2668324 w 7414059"/>
              <a:gd name="connsiteY4814" fmla="*/ 2444144 h 8604433"/>
              <a:gd name="connsiteX4815" fmla="*/ 2632605 w 7414059"/>
              <a:gd name="connsiteY4815" fmla="*/ 2476948 h 8604433"/>
              <a:gd name="connsiteX4816" fmla="*/ 2668019 w 7414059"/>
              <a:gd name="connsiteY4816" fmla="*/ 2438772 h 8604433"/>
              <a:gd name="connsiteX4817" fmla="*/ 2720912 w 7414059"/>
              <a:gd name="connsiteY4817" fmla="*/ 2333511 h 8604433"/>
              <a:gd name="connsiteX4818" fmla="*/ 2667429 w 7414059"/>
              <a:gd name="connsiteY4818" fmla="*/ 2381050 h 8604433"/>
              <a:gd name="connsiteX4819" fmla="*/ 3380318 w 7414059"/>
              <a:gd name="connsiteY4819" fmla="*/ 2367439 h 8604433"/>
              <a:gd name="connsiteX4820" fmla="*/ 3365640 w 7414059"/>
              <a:gd name="connsiteY4820" fmla="*/ 2405539 h 8604433"/>
              <a:gd name="connsiteX4821" fmla="*/ 3389843 w 7414059"/>
              <a:gd name="connsiteY4821" fmla="*/ 2367439 h 8604433"/>
              <a:gd name="connsiteX4822" fmla="*/ 3404521 w 7414059"/>
              <a:gd name="connsiteY4822" fmla="*/ 2329339 h 8604433"/>
              <a:gd name="connsiteX4823" fmla="*/ 3380318 w 7414059"/>
              <a:gd name="connsiteY4823" fmla="*/ 2367439 h 8604433"/>
              <a:gd name="connsiteX4824" fmla="*/ 1106157 w 7414059"/>
              <a:gd name="connsiteY4824" fmla="*/ 2383831 h 8604433"/>
              <a:gd name="connsiteX4825" fmla="*/ 1046798 w 7414059"/>
              <a:gd name="connsiteY4825" fmla="*/ 2618165 h 8604433"/>
              <a:gd name="connsiteX4826" fmla="*/ 1002944 w 7414059"/>
              <a:gd name="connsiteY4826" fmla="*/ 2812637 h 8604433"/>
              <a:gd name="connsiteX4827" fmla="*/ 1055332 w 7414059"/>
              <a:gd name="connsiteY4827" fmla="*/ 2641282 h 8604433"/>
              <a:gd name="connsiteX4828" fmla="*/ 1103557 w 7414059"/>
              <a:gd name="connsiteY4828" fmla="*/ 2472214 h 8604433"/>
              <a:gd name="connsiteX4829" fmla="*/ 1123017 w 7414059"/>
              <a:gd name="connsiteY4829" fmla="*/ 2517457 h 8604433"/>
              <a:gd name="connsiteX4830" fmla="*/ 1134932 w 7414059"/>
              <a:gd name="connsiteY4830" fmla="*/ 2562701 h 8604433"/>
              <a:gd name="connsiteX4831" fmla="*/ 1143943 w 7414059"/>
              <a:gd name="connsiteY4831" fmla="*/ 2529935 h 8604433"/>
              <a:gd name="connsiteX4832" fmla="*/ 1152954 w 7414059"/>
              <a:gd name="connsiteY4832" fmla="*/ 2497169 h 8604433"/>
              <a:gd name="connsiteX4833" fmla="*/ 1137571 w 7414059"/>
              <a:gd name="connsiteY4833" fmla="*/ 2420846 h 8604433"/>
              <a:gd name="connsiteX4834" fmla="*/ 1119092 w 7414059"/>
              <a:gd name="connsiteY4834" fmla="*/ 2341416 h 8604433"/>
              <a:gd name="connsiteX4835" fmla="*/ 1106157 w 7414059"/>
              <a:gd name="connsiteY4835" fmla="*/ 2383831 h 8604433"/>
              <a:gd name="connsiteX4836" fmla="*/ 468956 w 7414059"/>
              <a:gd name="connsiteY4836" fmla="*/ 2363086 h 8604433"/>
              <a:gd name="connsiteX4837" fmla="*/ 468041 w 7414059"/>
              <a:gd name="connsiteY4837" fmla="*/ 2382517 h 8604433"/>
              <a:gd name="connsiteX4838" fmla="*/ 477852 w 7414059"/>
              <a:gd name="connsiteY4838" fmla="*/ 2367820 h 8604433"/>
              <a:gd name="connsiteX4839" fmla="*/ 468956 w 7414059"/>
              <a:gd name="connsiteY4839" fmla="*/ 2363086 h 8604433"/>
              <a:gd name="connsiteX4840" fmla="*/ 886941 w 7414059"/>
              <a:gd name="connsiteY4840" fmla="*/ 2388327 h 8604433"/>
              <a:gd name="connsiteX4841" fmla="*/ 875283 w 7414059"/>
              <a:gd name="connsiteY4841" fmla="*/ 2478815 h 8604433"/>
              <a:gd name="connsiteX4842" fmla="*/ 916183 w 7414059"/>
              <a:gd name="connsiteY4842" fmla="*/ 2634139 h 8604433"/>
              <a:gd name="connsiteX4843" fmla="*/ 921308 w 7414059"/>
              <a:gd name="connsiteY4843" fmla="*/ 2526249 h 8604433"/>
              <a:gd name="connsiteX4844" fmla="*/ 904896 w 7414059"/>
              <a:gd name="connsiteY4844" fmla="*/ 2411225 h 8604433"/>
              <a:gd name="connsiteX4845" fmla="*/ 898648 w 7414059"/>
              <a:gd name="connsiteY4845" fmla="*/ 2343626 h 8604433"/>
              <a:gd name="connsiteX4846" fmla="*/ 886941 w 7414059"/>
              <a:gd name="connsiteY4846" fmla="*/ 2388327 h 8604433"/>
              <a:gd name="connsiteX4847" fmla="*/ 2769365 w 7414059"/>
              <a:gd name="connsiteY4847" fmla="*/ 2399195 h 8604433"/>
              <a:gd name="connsiteX4848" fmla="*/ 2715949 w 7414059"/>
              <a:gd name="connsiteY4848" fmla="*/ 2533050 h 8604433"/>
              <a:gd name="connsiteX4849" fmla="*/ 2712301 w 7414059"/>
              <a:gd name="connsiteY4849" fmla="*/ 2544394 h 8604433"/>
              <a:gd name="connsiteX4850" fmla="*/ 2632672 w 7414059"/>
              <a:gd name="connsiteY4850" fmla="*/ 2838926 h 8604433"/>
              <a:gd name="connsiteX4851" fmla="*/ 2588000 w 7414059"/>
              <a:gd name="connsiteY4851" fmla="*/ 3036875 h 8604433"/>
              <a:gd name="connsiteX4852" fmla="*/ 2607974 w 7414059"/>
              <a:gd name="connsiteY4852" fmla="*/ 3063202 h 8604433"/>
              <a:gd name="connsiteX4853" fmla="*/ 2627843 w 7414059"/>
              <a:gd name="connsiteY4853" fmla="*/ 3057420 h 8604433"/>
              <a:gd name="connsiteX4854" fmla="*/ 2600477 w 7414059"/>
              <a:gd name="connsiteY4854" fmla="*/ 3076423 h 8604433"/>
              <a:gd name="connsiteX4855" fmla="*/ 2573969 w 7414059"/>
              <a:gd name="connsiteY4855" fmla="*/ 3129724 h 8604433"/>
              <a:gd name="connsiteX4856" fmla="*/ 2568312 w 7414059"/>
              <a:gd name="connsiteY4856" fmla="*/ 3139726 h 8604433"/>
              <a:gd name="connsiteX4857" fmla="*/ 2555862 w 7414059"/>
              <a:gd name="connsiteY4857" fmla="*/ 3177064 h 8604433"/>
              <a:gd name="connsiteX4858" fmla="*/ 2627843 w 7414059"/>
              <a:gd name="connsiteY4858" fmla="*/ 3123171 h 8604433"/>
              <a:gd name="connsiteX4859" fmla="*/ 2615937 w 7414059"/>
              <a:gd name="connsiteY4859" fmla="*/ 3115294 h 8604433"/>
              <a:gd name="connsiteX4860" fmla="*/ 2621013 w 7414059"/>
              <a:gd name="connsiteY4860" fmla="*/ 3107436 h 8604433"/>
              <a:gd name="connsiteX4861" fmla="*/ 2642149 w 7414059"/>
              <a:gd name="connsiteY4861" fmla="*/ 3066250 h 8604433"/>
              <a:gd name="connsiteX4862" fmla="*/ 2760860 w 7414059"/>
              <a:gd name="connsiteY4862" fmla="*/ 2582637 h 8604433"/>
              <a:gd name="connsiteX4863" fmla="*/ 2738133 w 7414059"/>
              <a:gd name="connsiteY4863" fmla="*/ 2574408 h 8604433"/>
              <a:gd name="connsiteX4864" fmla="*/ 2749287 w 7414059"/>
              <a:gd name="connsiteY4864" fmla="*/ 2557282 h 8604433"/>
              <a:gd name="connsiteX4865" fmla="*/ 2780243 w 7414059"/>
              <a:gd name="connsiteY4865" fmla="*/ 2505818 h 8604433"/>
              <a:gd name="connsiteX4866" fmla="*/ 2780243 w 7414059"/>
              <a:gd name="connsiteY4866" fmla="*/ 2487940 h 8604433"/>
              <a:gd name="connsiteX4867" fmla="*/ 2754049 w 7414059"/>
              <a:gd name="connsiteY4867" fmla="*/ 2510942 h 8604433"/>
              <a:gd name="connsiteX4868" fmla="*/ 2727855 w 7414059"/>
              <a:gd name="connsiteY4868" fmla="*/ 2533945 h 8604433"/>
              <a:gd name="connsiteX4869" fmla="*/ 2757583 w 7414059"/>
              <a:gd name="connsiteY4869" fmla="*/ 2500703 h 8604433"/>
              <a:gd name="connsiteX4870" fmla="*/ 2820095 w 7414059"/>
              <a:gd name="connsiteY4870" fmla="*/ 2348913 h 8604433"/>
              <a:gd name="connsiteX4871" fmla="*/ 2769365 w 7414059"/>
              <a:gd name="connsiteY4871" fmla="*/ 2399195 h 8604433"/>
              <a:gd name="connsiteX4872" fmla="*/ 1214819 w 7414059"/>
              <a:gd name="connsiteY4872" fmla="*/ 2388299 h 8604433"/>
              <a:gd name="connsiteX4873" fmla="*/ 1233602 w 7414059"/>
              <a:gd name="connsiteY4873" fmla="*/ 2468318 h 8604433"/>
              <a:gd name="connsiteX4874" fmla="*/ 1246718 w 7414059"/>
              <a:gd name="connsiteY4874" fmla="*/ 2463289 h 8604433"/>
              <a:gd name="connsiteX4875" fmla="*/ 1246718 w 7414059"/>
              <a:gd name="connsiteY4875" fmla="*/ 2505847 h 8604433"/>
              <a:gd name="connsiteX4876" fmla="*/ 1256243 w 7414059"/>
              <a:gd name="connsiteY4876" fmla="*/ 2548414 h 8604433"/>
              <a:gd name="connsiteX4877" fmla="*/ 1252357 w 7414059"/>
              <a:gd name="connsiteY4877" fmla="*/ 2458241 h 8604433"/>
              <a:gd name="connsiteX4878" fmla="*/ 1230297 w 7414059"/>
              <a:gd name="connsiteY4878" fmla="*/ 2386489 h 8604433"/>
              <a:gd name="connsiteX4879" fmla="*/ 1221667 w 7414059"/>
              <a:gd name="connsiteY4879" fmla="*/ 2353151 h 8604433"/>
              <a:gd name="connsiteX4880" fmla="*/ 1214819 w 7414059"/>
              <a:gd name="connsiteY4880" fmla="*/ 2388299 h 8604433"/>
              <a:gd name="connsiteX4881" fmla="*/ 2094443 w 7414059"/>
              <a:gd name="connsiteY4881" fmla="*/ 2374830 h 8604433"/>
              <a:gd name="connsiteX4882" fmla="*/ 2147611 w 7414059"/>
              <a:gd name="connsiteY4882" fmla="*/ 2405539 h 8604433"/>
              <a:gd name="connsiteX4883" fmla="*/ 2170643 w 7414059"/>
              <a:gd name="connsiteY4883" fmla="*/ 2405539 h 8604433"/>
              <a:gd name="connsiteX4884" fmla="*/ 2170643 w 7414059"/>
              <a:gd name="connsiteY4884" fmla="*/ 2386489 h 8604433"/>
              <a:gd name="connsiteX4885" fmla="*/ 2153974 w 7414059"/>
              <a:gd name="connsiteY4885" fmla="*/ 2367305 h 8604433"/>
              <a:gd name="connsiteX4886" fmla="*/ 2115874 w 7414059"/>
              <a:gd name="connsiteY4886" fmla="*/ 2361438 h 8604433"/>
              <a:gd name="connsiteX4887" fmla="*/ 2094443 w 7414059"/>
              <a:gd name="connsiteY4887" fmla="*/ 2355695 h 8604433"/>
              <a:gd name="connsiteX4888" fmla="*/ 2094443 w 7414059"/>
              <a:gd name="connsiteY4888" fmla="*/ 2374830 h 8604433"/>
              <a:gd name="connsiteX4889" fmla="*/ 662913 w 7414059"/>
              <a:gd name="connsiteY4889" fmla="*/ 2413235 h 8604433"/>
              <a:gd name="connsiteX4890" fmla="*/ 651941 w 7414059"/>
              <a:gd name="connsiteY4890" fmla="*/ 2494198 h 8604433"/>
              <a:gd name="connsiteX4891" fmla="*/ 656532 w 7414059"/>
              <a:gd name="connsiteY4891" fmla="*/ 2524601 h 8604433"/>
              <a:gd name="connsiteX4892" fmla="*/ 647492 w 7414059"/>
              <a:gd name="connsiteY4892" fmla="*/ 2505551 h 8604433"/>
              <a:gd name="connsiteX4893" fmla="*/ 638463 w 7414059"/>
              <a:gd name="connsiteY4893" fmla="*/ 2486501 h 8604433"/>
              <a:gd name="connsiteX4894" fmla="*/ 637786 w 7414059"/>
              <a:gd name="connsiteY4894" fmla="*/ 2516896 h 8604433"/>
              <a:gd name="connsiteX4895" fmla="*/ 628423 w 7414059"/>
              <a:gd name="connsiteY4895" fmla="*/ 2552662 h 8604433"/>
              <a:gd name="connsiteX4896" fmla="*/ 607506 w 7414059"/>
              <a:gd name="connsiteY4896" fmla="*/ 2652179 h 8604433"/>
              <a:gd name="connsiteX4897" fmla="*/ 600096 w 7414059"/>
              <a:gd name="connsiteY4897" fmla="*/ 2671572 h 8604433"/>
              <a:gd name="connsiteX4898" fmla="*/ 585637 w 7414059"/>
              <a:gd name="connsiteY4898" fmla="*/ 2715454 h 8604433"/>
              <a:gd name="connsiteX4899" fmla="*/ 581094 w 7414059"/>
              <a:gd name="connsiteY4899" fmla="*/ 2753201 h 8604433"/>
              <a:gd name="connsiteX4900" fmla="*/ 594819 w 7414059"/>
              <a:gd name="connsiteY4900" fmla="*/ 2734713 h 8604433"/>
              <a:gd name="connsiteX4901" fmla="*/ 609145 w 7414059"/>
              <a:gd name="connsiteY4901" fmla="*/ 2696613 h 8604433"/>
              <a:gd name="connsiteX4902" fmla="*/ 609754 w 7414059"/>
              <a:gd name="connsiteY4902" fmla="*/ 2677001 h 8604433"/>
              <a:gd name="connsiteX4903" fmla="*/ 618917 w 7414059"/>
              <a:gd name="connsiteY4903" fmla="*/ 2699928 h 8604433"/>
              <a:gd name="connsiteX4904" fmla="*/ 617565 w 7414059"/>
              <a:gd name="connsiteY4904" fmla="*/ 2754725 h 8604433"/>
              <a:gd name="connsiteX4905" fmla="*/ 626614 w 7414059"/>
              <a:gd name="connsiteY4905" fmla="*/ 2843689 h 8604433"/>
              <a:gd name="connsiteX4906" fmla="*/ 649445 w 7414059"/>
              <a:gd name="connsiteY4906" fmla="*/ 2774632 h 8604433"/>
              <a:gd name="connsiteX4907" fmla="*/ 665247 w 7414059"/>
              <a:gd name="connsiteY4907" fmla="*/ 2705576 h 8604433"/>
              <a:gd name="connsiteX4908" fmla="*/ 651331 w 7414059"/>
              <a:gd name="connsiteY4908" fmla="*/ 2648426 h 8604433"/>
              <a:gd name="connsiteX4909" fmla="*/ 638025 w 7414059"/>
              <a:gd name="connsiteY4909" fmla="*/ 2572226 h 8604433"/>
              <a:gd name="connsiteX4910" fmla="*/ 656855 w 7414059"/>
              <a:gd name="connsiteY4910" fmla="*/ 2629376 h 8604433"/>
              <a:gd name="connsiteX4911" fmla="*/ 668276 w 7414059"/>
              <a:gd name="connsiteY4911" fmla="*/ 2686526 h 8604433"/>
              <a:gd name="connsiteX4912" fmla="*/ 675124 w 7414059"/>
              <a:gd name="connsiteY4912" fmla="*/ 2667476 h 8604433"/>
              <a:gd name="connsiteX4913" fmla="*/ 673839 w 7414059"/>
              <a:gd name="connsiteY4913" fmla="*/ 2619918 h 8604433"/>
              <a:gd name="connsiteX4914" fmla="*/ 679163 w 7414059"/>
              <a:gd name="connsiteY4914" fmla="*/ 2600801 h 8604433"/>
              <a:gd name="connsiteX4915" fmla="*/ 691765 w 7414059"/>
              <a:gd name="connsiteY4915" fmla="*/ 2629376 h 8604433"/>
              <a:gd name="connsiteX4916" fmla="*/ 698623 w 7414059"/>
              <a:gd name="connsiteY4916" fmla="*/ 2594829 h 8604433"/>
              <a:gd name="connsiteX4917" fmla="*/ 691974 w 7414059"/>
              <a:gd name="connsiteY4917" fmla="*/ 2461479 h 8604433"/>
              <a:gd name="connsiteX4918" fmla="*/ 678477 w 7414059"/>
              <a:gd name="connsiteY4918" fmla="*/ 2362676 h 8604433"/>
              <a:gd name="connsiteX4919" fmla="*/ 662913 w 7414059"/>
              <a:gd name="connsiteY4919" fmla="*/ 2413235 h 8604433"/>
              <a:gd name="connsiteX4920" fmla="*/ 1002163 w 7414059"/>
              <a:gd name="connsiteY4920" fmla="*/ 2412683 h 8604433"/>
              <a:gd name="connsiteX4921" fmla="*/ 996667 w 7414059"/>
              <a:gd name="connsiteY4921" fmla="*/ 2476976 h 8604433"/>
              <a:gd name="connsiteX4922" fmla="*/ 1032681 w 7414059"/>
              <a:gd name="connsiteY4922" fmla="*/ 2538032 h 8604433"/>
              <a:gd name="connsiteX4923" fmla="*/ 1017708 w 7414059"/>
              <a:gd name="connsiteY4923" fmla="*/ 2367439 h 8604433"/>
              <a:gd name="connsiteX4924" fmla="*/ 1002163 w 7414059"/>
              <a:gd name="connsiteY4924" fmla="*/ 2412683 h 8604433"/>
              <a:gd name="connsiteX4925" fmla="*/ 2205000 w 7414059"/>
              <a:gd name="connsiteY4925" fmla="*/ 2382507 h 8604433"/>
              <a:gd name="connsiteX4926" fmla="*/ 2232222 w 7414059"/>
              <a:gd name="connsiteY4926" fmla="*/ 2405539 h 8604433"/>
              <a:gd name="connsiteX4927" fmla="*/ 2265226 w 7414059"/>
              <a:gd name="connsiteY4927" fmla="*/ 2405539 h 8604433"/>
              <a:gd name="connsiteX4928" fmla="*/ 2275418 w 7414059"/>
              <a:gd name="connsiteY4928" fmla="*/ 2386489 h 8604433"/>
              <a:gd name="connsiteX4929" fmla="*/ 2285610 w 7414059"/>
              <a:gd name="connsiteY4929" fmla="*/ 2367439 h 8604433"/>
              <a:gd name="connsiteX4930" fmla="*/ 2248195 w 7414059"/>
              <a:gd name="connsiteY4930" fmla="*/ 2367439 h 8604433"/>
              <a:gd name="connsiteX4931" fmla="*/ 2205000 w 7414059"/>
              <a:gd name="connsiteY4931" fmla="*/ 2382507 h 8604433"/>
              <a:gd name="connsiteX4932" fmla="*/ 1989668 w 7414059"/>
              <a:gd name="connsiteY4932" fmla="*/ 2396014 h 8604433"/>
              <a:gd name="connsiteX4933" fmla="*/ 1999193 w 7414059"/>
              <a:gd name="connsiteY4933" fmla="*/ 2415064 h 8604433"/>
              <a:gd name="connsiteX4934" fmla="*/ 2008718 w 7414059"/>
              <a:gd name="connsiteY4934" fmla="*/ 2396014 h 8604433"/>
              <a:gd name="connsiteX4935" fmla="*/ 1999193 w 7414059"/>
              <a:gd name="connsiteY4935" fmla="*/ 2376964 h 8604433"/>
              <a:gd name="connsiteX4936" fmla="*/ 1989668 w 7414059"/>
              <a:gd name="connsiteY4936" fmla="*/ 2396014 h 8604433"/>
              <a:gd name="connsiteX4937" fmla="*/ 162241 w 7414059"/>
              <a:gd name="connsiteY4937" fmla="*/ 2412683 h 8604433"/>
              <a:gd name="connsiteX4938" fmla="*/ 151030 w 7414059"/>
              <a:gd name="connsiteY4938" fmla="*/ 2438876 h 8604433"/>
              <a:gd name="connsiteX4939" fmla="*/ 165480 w 7414059"/>
              <a:gd name="connsiteY4939" fmla="*/ 2420388 h 8604433"/>
              <a:gd name="connsiteX4940" fmla="*/ 179920 w 7414059"/>
              <a:gd name="connsiteY4940" fmla="*/ 2394195 h 8604433"/>
              <a:gd name="connsiteX4941" fmla="*/ 162241 w 7414059"/>
              <a:gd name="connsiteY4941" fmla="*/ 2412683 h 8604433"/>
              <a:gd name="connsiteX4942" fmla="*/ 444267 w 7414059"/>
              <a:gd name="connsiteY4942" fmla="*/ 2450782 h 8604433"/>
              <a:gd name="connsiteX4943" fmla="*/ 411939 w 7414059"/>
              <a:gd name="connsiteY4943" fmla="*/ 2573769 h 8604433"/>
              <a:gd name="connsiteX4944" fmla="*/ 395718 w 7414059"/>
              <a:gd name="connsiteY4944" fmla="*/ 2641987 h 8604433"/>
              <a:gd name="connsiteX4945" fmla="*/ 413168 w 7414059"/>
              <a:gd name="connsiteY4945" fmla="*/ 2706481 h 8604433"/>
              <a:gd name="connsiteX4946" fmla="*/ 430627 w 7414059"/>
              <a:gd name="connsiteY4946" fmla="*/ 2770966 h 8604433"/>
              <a:gd name="connsiteX4947" fmla="*/ 439828 w 7414059"/>
              <a:gd name="connsiteY4947" fmla="*/ 2747791 h 8604433"/>
              <a:gd name="connsiteX4948" fmla="*/ 438161 w 7414059"/>
              <a:gd name="connsiteY4948" fmla="*/ 2592562 h 8604433"/>
              <a:gd name="connsiteX4949" fmla="*/ 427303 w 7414059"/>
              <a:gd name="connsiteY4949" fmla="*/ 2579485 h 8604433"/>
              <a:gd name="connsiteX4950" fmla="*/ 442800 w 7414059"/>
              <a:gd name="connsiteY4950" fmla="*/ 2509180 h 8604433"/>
              <a:gd name="connsiteX4951" fmla="*/ 463098 w 7414059"/>
              <a:gd name="connsiteY4951" fmla="*/ 2417445 h 8604433"/>
              <a:gd name="connsiteX4952" fmla="*/ 444267 w 7414059"/>
              <a:gd name="connsiteY4952" fmla="*/ 2450782 h 8604433"/>
              <a:gd name="connsiteX4953" fmla="*/ 1614564 w 7414059"/>
              <a:gd name="connsiteY4953" fmla="*/ 2503037 h 8604433"/>
              <a:gd name="connsiteX4954" fmla="*/ 1582674 w 7414059"/>
              <a:gd name="connsiteY4954" fmla="*/ 2622099 h 8604433"/>
              <a:gd name="connsiteX4955" fmla="*/ 1587922 w 7414059"/>
              <a:gd name="connsiteY4955" fmla="*/ 2634139 h 8604433"/>
              <a:gd name="connsiteX4956" fmla="*/ 1608487 w 7414059"/>
              <a:gd name="connsiteY4956" fmla="*/ 2579370 h 8604433"/>
              <a:gd name="connsiteX4957" fmla="*/ 1627165 w 7414059"/>
              <a:gd name="connsiteY4957" fmla="*/ 2505551 h 8604433"/>
              <a:gd name="connsiteX4958" fmla="*/ 1656293 w 7414059"/>
              <a:gd name="connsiteY4958" fmla="*/ 2402053 h 8604433"/>
              <a:gd name="connsiteX4959" fmla="*/ 1649063 w 7414059"/>
              <a:gd name="connsiteY4959" fmla="*/ 2396014 h 8604433"/>
              <a:gd name="connsiteX4960" fmla="*/ 1614564 w 7414059"/>
              <a:gd name="connsiteY4960" fmla="*/ 2503037 h 8604433"/>
              <a:gd name="connsiteX4961" fmla="*/ 2037293 w 7414059"/>
              <a:gd name="connsiteY4961" fmla="*/ 2419826 h 8604433"/>
              <a:gd name="connsiteX4962" fmla="*/ 2001260 w 7414059"/>
              <a:gd name="connsiteY4962" fmla="*/ 2432371 h 8604433"/>
              <a:gd name="connsiteX4963" fmla="*/ 1975923 w 7414059"/>
              <a:gd name="connsiteY4963" fmla="*/ 2450773 h 8604433"/>
              <a:gd name="connsiteX4964" fmla="*/ 1969341 w 7414059"/>
              <a:gd name="connsiteY4964" fmla="*/ 2472195 h 8604433"/>
              <a:gd name="connsiteX4965" fmla="*/ 1994411 w 7414059"/>
              <a:gd name="connsiteY4965" fmla="*/ 2481729 h 8604433"/>
              <a:gd name="connsiteX4966" fmla="*/ 2045684 w 7414059"/>
              <a:gd name="connsiteY4966" fmla="*/ 2448944 h 8604433"/>
              <a:gd name="connsiteX4967" fmla="*/ 2046818 w 7414059"/>
              <a:gd name="connsiteY4967" fmla="*/ 2396014 h 8604433"/>
              <a:gd name="connsiteX4968" fmla="*/ 2037293 w 7414059"/>
              <a:gd name="connsiteY4968" fmla="*/ 2419826 h 8604433"/>
              <a:gd name="connsiteX4969" fmla="*/ 543222 w 7414059"/>
              <a:gd name="connsiteY4969" fmla="*/ 2443639 h 8604433"/>
              <a:gd name="connsiteX4970" fmla="*/ 527354 w 7414059"/>
              <a:gd name="connsiteY4970" fmla="*/ 2498551 h 8604433"/>
              <a:gd name="connsiteX4971" fmla="*/ 539069 w 7414059"/>
              <a:gd name="connsiteY4971" fmla="*/ 2591610 h 8604433"/>
              <a:gd name="connsiteX4972" fmla="*/ 554824 w 7414059"/>
              <a:gd name="connsiteY4972" fmla="*/ 2672620 h 8604433"/>
              <a:gd name="connsiteX4973" fmla="*/ 564863 w 7414059"/>
              <a:gd name="connsiteY4973" fmla="*/ 2662581 h 8604433"/>
              <a:gd name="connsiteX4974" fmla="*/ 563482 w 7414059"/>
              <a:gd name="connsiteY4974" fmla="*/ 2472214 h 8604433"/>
              <a:gd name="connsiteX4975" fmla="*/ 555052 w 7414059"/>
              <a:gd name="connsiteY4975" fmla="*/ 2400776 h 8604433"/>
              <a:gd name="connsiteX4976" fmla="*/ 543222 w 7414059"/>
              <a:gd name="connsiteY4976" fmla="*/ 2443639 h 8604433"/>
              <a:gd name="connsiteX4977" fmla="*/ 1529506 w 7414059"/>
              <a:gd name="connsiteY4977" fmla="*/ 2428094 h 8604433"/>
              <a:gd name="connsiteX4978" fmla="*/ 1527239 w 7414059"/>
              <a:gd name="connsiteY4978" fmla="*/ 2460641 h 8604433"/>
              <a:gd name="connsiteX4979" fmla="*/ 1540212 w 7414059"/>
              <a:gd name="connsiteY4979" fmla="*/ 2427837 h 8604433"/>
              <a:gd name="connsiteX4980" fmla="*/ 1537002 w 7414059"/>
              <a:gd name="connsiteY4980" fmla="*/ 2400776 h 8604433"/>
              <a:gd name="connsiteX4981" fmla="*/ 1529506 w 7414059"/>
              <a:gd name="connsiteY4981" fmla="*/ 2428094 h 8604433"/>
              <a:gd name="connsiteX4982" fmla="*/ 2081451 w 7414059"/>
              <a:gd name="connsiteY4982" fmla="*/ 2427304 h 8604433"/>
              <a:gd name="connsiteX4983" fmla="*/ 2115141 w 7414059"/>
              <a:gd name="connsiteY4983" fmla="*/ 2456955 h 8604433"/>
              <a:gd name="connsiteX4984" fmla="*/ 2150126 w 7414059"/>
              <a:gd name="connsiteY4984" fmla="*/ 2463279 h 8604433"/>
              <a:gd name="connsiteX4985" fmla="*/ 2156489 w 7414059"/>
              <a:gd name="connsiteY4985" fmla="*/ 2443210 h 8604433"/>
              <a:gd name="connsiteX4986" fmla="*/ 2121551 w 7414059"/>
              <a:gd name="connsiteY4986" fmla="*/ 2412397 h 8604433"/>
              <a:gd name="connsiteX4987" fmla="*/ 2086747 w 7414059"/>
              <a:gd name="connsiteY4987" fmla="*/ 2407034 h 8604433"/>
              <a:gd name="connsiteX4988" fmla="*/ 2081451 w 7414059"/>
              <a:gd name="connsiteY4988" fmla="*/ 2427304 h 8604433"/>
              <a:gd name="connsiteX4989" fmla="*/ 2860215 w 7414059"/>
              <a:gd name="connsiteY4989" fmla="*/ 2470842 h 8604433"/>
              <a:gd name="connsiteX4990" fmla="*/ 2794549 w 7414059"/>
              <a:gd name="connsiteY4990" fmla="*/ 2557863 h 8604433"/>
              <a:gd name="connsiteX4991" fmla="*/ 2787025 w 7414059"/>
              <a:gd name="connsiteY4991" fmla="*/ 2581599 h 8604433"/>
              <a:gd name="connsiteX4992" fmla="*/ 2805065 w 7414059"/>
              <a:gd name="connsiteY4992" fmla="*/ 2567921 h 8604433"/>
              <a:gd name="connsiteX4993" fmla="*/ 2914422 w 7414059"/>
              <a:gd name="connsiteY4993" fmla="*/ 2445906 h 8604433"/>
              <a:gd name="connsiteX4994" fmla="*/ 2921689 w 7414059"/>
              <a:gd name="connsiteY4994" fmla="*/ 2410673 h 8604433"/>
              <a:gd name="connsiteX4995" fmla="*/ 2860215 w 7414059"/>
              <a:gd name="connsiteY4995" fmla="*/ 2470842 h 8604433"/>
              <a:gd name="connsiteX4996" fmla="*/ 2196046 w 7414059"/>
              <a:gd name="connsiteY4996" fmla="*/ 2421417 h 8604433"/>
              <a:gd name="connsiteX4997" fmla="*/ 2203361 w 7414059"/>
              <a:gd name="connsiteY4997" fmla="*/ 2462689 h 8604433"/>
              <a:gd name="connsiteX4998" fmla="*/ 2265893 w 7414059"/>
              <a:gd name="connsiteY4998" fmla="*/ 2429589 h 8604433"/>
              <a:gd name="connsiteX4999" fmla="*/ 2234146 w 7414059"/>
              <a:gd name="connsiteY4999" fmla="*/ 2415064 h 8604433"/>
              <a:gd name="connsiteX5000" fmla="*/ 2196046 w 7414059"/>
              <a:gd name="connsiteY5000" fmla="*/ 2421417 h 8604433"/>
              <a:gd name="connsiteX5001" fmla="*/ 3289830 w 7414059"/>
              <a:gd name="connsiteY5001" fmla="*/ 2443639 h 8604433"/>
              <a:gd name="connsiteX5002" fmla="*/ 3279820 w 7414059"/>
              <a:gd name="connsiteY5002" fmla="*/ 2472214 h 8604433"/>
              <a:gd name="connsiteX5003" fmla="*/ 3299355 w 7414059"/>
              <a:gd name="connsiteY5003" fmla="*/ 2443639 h 8604433"/>
              <a:gd name="connsiteX5004" fmla="*/ 3309366 w 7414059"/>
              <a:gd name="connsiteY5004" fmla="*/ 2415064 h 8604433"/>
              <a:gd name="connsiteX5005" fmla="*/ 3289830 w 7414059"/>
              <a:gd name="connsiteY5005" fmla="*/ 2443639 h 8604433"/>
              <a:gd name="connsiteX5006" fmla="*/ 1470555 w 7414059"/>
              <a:gd name="connsiteY5006" fmla="*/ 2462689 h 8604433"/>
              <a:gd name="connsiteX5007" fmla="*/ 1468746 w 7414059"/>
              <a:gd name="connsiteY5007" fmla="*/ 2497388 h 8604433"/>
              <a:gd name="connsiteX5008" fmla="*/ 1480080 w 7414059"/>
              <a:gd name="connsiteY5008" fmla="*/ 2472214 h 8604433"/>
              <a:gd name="connsiteX5009" fmla="*/ 1481890 w 7414059"/>
              <a:gd name="connsiteY5009" fmla="*/ 2437514 h 8604433"/>
              <a:gd name="connsiteX5010" fmla="*/ 1470555 w 7414059"/>
              <a:gd name="connsiteY5010" fmla="*/ 2462689 h 8604433"/>
              <a:gd name="connsiteX5011" fmla="*/ 3118361 w 7414059"/>
              <a:gd name="connsiteY5011" fmla="*/ 2447239 h 8604433"/>
              <a:gd name="connsiteX5012" fmla="*/ 3064612 w 7414059"/>
              <a:gd name="connsiteY5012" fmla="*/ 2521115 h 8604433"/>
              <a:gd name="connsiteX5013" fmla="*/ 3015072 w 7414059"/>
              <a:gd name="connsiteY5013" fmla="*/ 2615089 h 8604433"/>
              <a:gd name="connsiteX5014" fmla="*/ 3000489 w 7414059"/>
              <a:gd name="connsiteY5014" fmla="*/ 2685479 h 8604433"/>
              <a:gd name="connsiteX5015" fmla="*/ 2991202 w 7414059"/>
              <a:gd name="connsiteY5015" fmla="*/ 2722521 h 8604433"/>
              <a:gd name="connsiteX5016" fmla="*/ 3038018 w 7414059"/>
              <a:gd name="connsiteY5016" fmla="*/ 2676411 h 8604433"/>
              <a:gd name="connsiteX5017" fmla="*/ 3107827 w 7414059"/>
              <a:gd name="connsiteY5017" fmla="*/ 2543651 h 8604433"/>
              <a:gd name="connsiteX5018" fmla="*/ 3123048 w 7414059"/>
              <a:gd name="connsiteY5018" fmla="*/ 2484320 h 8604433"/>
              <a:gd name="connsiteX5019" fmla="*/ 3118361 w 7414059"/>
              <a:gd name="connsiteY5019" fmla="*/ 2447239 h 8604433"/>
              <a:gd name="connsiteX5020" fmla="*/ 1197836 w 7414059"/>
              <a:gd name="connsiteY5020" fmla="*/ 2448401 h 8604433"/>
              <a:gd name="connsiteX5021" fmla="*/ 1188253 w 7414059"/>
              <a:gd name="connsiteY5021" fmla="*/ 2539470 h 8604433"/>
              <a:gd name="connsiteX5022" fmla="*/ 1197188 w 7414059"/>
              <a:gd name="connsiteY5022" fmla="*/ 2562701 h 8604433"/>
              <a:gd name="connsiteX5023" fmla="*/ 1203474 w 7414059"/>
              <a:gd name="connsiteY5023" fmla="*/ 2547204 h 8604433"/>
              <a:gd name="connsiteX5024" fmla="*/ 1197836 w 7414059"/>
              <a:gd name="connsiteY5024" fmla="*/ 2448401 h 8604433"/>
              <a:gd name="connsiteX5025" fmla="*/ 1357027 w 7414059"/>
              <a:gd name="connsiteY5025" fmla="*/ 2485749 h 8604433"/>
              <a:gd name="connsiteX5026" fmla="*/ 1359827 w 7414059"/>
              <a:gd name="connsiteY5026" fmla="*/ 2531983 h 8604433"/>
              <a:gd name="connsiteX5027" fmla="*/ 1372467 w 7414059"/>
              <a:gd name="connsiteY5027" fmla="*/ 2472376 h 8604433"/>
              <a:gd name="connsiteX5028" fmla="*/ 1363885 w 7414059"/>
              <a:gd name="connsiteY5028" fmla="*/ 2449182 h 8604433"/>
              <a:gd name="connsiteX5029" fmla="*/ 1357027 w 7414059"/>
              <a:gd name="connsiteY5029" fmla="*/ 2485749 h 8604433"/>
              <a:gd name="connsiteX5030" fmla="*/ 1729235 w 7414059"/>
              <a:gd name="connsiteY5030" fmla="*/ 2483625 h 8604433"/>
              <a:gd name="connsiteX5031" fmla="*/ 1734055 w 7414059"/>
              <a:gd name="connsiteY5031" fmla="*/ 2516962 h 8604433"/>
              <a:gd name="connsiteX5032" fmla="*/ 1744351 w 7414059"/>
              <a:gd name="connsiteY5032" fmla="*/ 2529364 h 8604433"/>
              <a:gd name="connsiteX5033" fmla="*/ 1728892 w 7414059"/>
              <a:gd name="connsiteY5033" fmla="*/ 2529364 h 8604433"/>
              <a:gd name="connsiteX5034" fmla="*/ 1713443 w 7414059"/>
              <a:gd name="connsiteY5034" fmla="*/ 2552614 h 8604433"/>
              <a:gd name="connsiteX5035" fmla="*/ 1738513 w 7414059"/>
              <a:gd name="connsiteY5035" fmla="*/ 2558787 h 8604433"/>
              <a:gd name="connsiteX5036" fmla="*/ 1756353 w 7414059"/>
              <a:gd name="connsiteY5036" fmla="*/ 2519801 h 8604433"/>
              <a:gd name="connsiteX5037" fmla="*/ 1768402 w 7414059"/>
              <a:gd name="connsiteY5037" fmla="*/ 2509800 h 8604433"/>
              <a:gd name="connsiteX5038" fmla="*/ 1774441 w 7414059"/>
              <a:gd name="connsiteY5038" fmla="*/ 2533869 h 8604433"/>
              <a:gd name="connsiteX5039" fmla="*/ 1799168 w 7414059"/>
              <a:gd name="connsiteY5039" fmla="*/ 2535908 h 8604433"/>
              <a:gd name="connsiteX5040" fmla="*/ 1740227 w 7414059"/>
              <a:gd name="connsiteY5040" fmla="*/ 2462689 h 8604433"/>
              <a:gd name="connsiteX5041" fmla="*/ 1729235 w 7414059"/>
              <a:gd name="connsiteY5041" fmla="*/ 2483625 h 8604433"/>
              <a:gd name="connsiteX5042" fmla="*/ 2072773 w 7414059"/>
              <a:gd name="connsiteY5042" fmla="*/ 2468490 h 8604433"/>
              <a:gd name="connsiteX5043" fmla="*/ 2082537 w 7414059"/>
              <a:gd name="connsiteY5043" fmla="*/ 2510447 h 8604433"/>
              <a:gd name="connsiteX5044" fmla="*/ 2119379 w 7414059"/>
              <a:gd name="connsiteY5044" fmla="*/ 2515991 h 8604433"/>
              <a:gd name="connsiteX5045" fmla="*/ 2139544 w 7414059"/>
              <a:gd name="connsiteY5045" fmla="*/ 2521401 h 8604433"/>
              <a:gd name="connsiteX5046" fmla="*/ 2144249 w 7414059"/>
              <a:gd name="connsiteY5046" fmla="*/ 2496807 h 8604433"/>
              <a:gd name="connsiteX5047" fmla="*/ 2148954 w 7414059"/>
              <a:gd name="connsiteY5047" fmla="*/ 2472214 h 8604433"/>
              <a:gd name="connsiteX5048" fmla="*/ 2133600 w 7414059"/>
              <a:gd name="connsiteY5048" fmla="*/ 2472081 h 8604433"/>
              <a:gd name="connsiteX5049" fmla="*/ 2098967 w 7414059"/>
              <a:gd name="connsiteY5049" fmla="*/ 2466766 h 8604433"/>
              <a:gd name="connsiteX5050" fmla="*/ 2072773 w 7414059"/>
              <a:gd name="connsiteY5050" fmla="*/ 2468490 h 8604433"/>
              <a:gd name="connsiteX5051" fmla="*/ 2208743 w 7414059"/>
              <a:gd name="connsiteY5051" fmla="*/ 2469709 h 8604433"/>
              <a:gd name="connsiteX5052" fmla="*/ 2170786 w 7414059"/>
              <a:gd name="connsiteY5052" fmla="*/ 2508990 h 8604433"/>
              <a:gd name="connsiteX5053" fmla="*/ 2170643 w 7414059"/>
              <a:gd name="connsiteY5053" fmla="*/ 2521963 h 8604433"/>
              <a:gd name="connsiteX5054" fmla="*/ 2206362 w 7414059"/>
              <a:gd name="connsiteY5054" fmla="*/ 2515286 h 8604433"/>
              <a:gd name="connsiteX5055" fmla="*/ 2243280 w 7414059"/>
              <a:gd name="connsiteY5055" fmla="*/ 2507085 h 8604433"/>
              <a:gd name="connsiteX5056" fmla="*/ 2251062 w 7414059"/>
              <a:gd name="connsiteY5056" fmla="*/ 2484120 h 8604433"/>
              <a:gd name="connsiteX5057" fmla="*/ 2208743 w 7414059"/>
              <a:gd name="connsiteY5057" fmla="*/ 2469709 h 8604433"/>
              <a:gd name="connsiteX5058" fmla="*/ 3442230 w 7414059"/>
              <a:gd name="connsiteY5058" fmla="*/ 2631567 h 8604433"/>
              <a:gd name="connsiteX5059" fmla="*/ 3204105 w 7414059"/>
              <a:gd name="connsiteY5059" fmla="*/ 2848280 h 8604433"/>
              <a:gd name="connsiteX5060" fmla="*/ 3113380 w 7414059"/>
              <a:gd name="connsiteY5060" fmla="*/ 2948073 h 8604433"/>
              <a:gd name="connsiteX5061" fmla="*/ 3121705 w 7414059"/>
              <a:gd name="connsiteY5061" fmla="*/ 2961542 h 8604433"/>
              <a:gd name="connsiteX5062" fmla="*/ 3150251 w 7414059"/>
              <a:gd name="connsiteY5062" fmla="*/ 2938339 h 8604433"/>
              <a:gd name="connsiteX5063" fmla="*/ 3606965 w 7414059"/>
              <a:gd name="connsiteY5063" fmla="*/ 2503837 h 8604433"/>
              <a:gd name="connsiteX5064" fmla="*/ 3442230 w 7414059"/>
              <a:gd name="connsiteY5064" fmla="*/ 2631567 h 8604433"/>
              <a:gd name="connsiteX5065" fmla="*/ 1310221 w 7414059"/>
              <a:gd name="connsiteY5065" fmla="*/ 2478567 h 8604433"/>
              <a:gd name="connsiteX5066" fmla="*/ 1303868 w 7414059"/>
              <a:gd name="connsiteY5066" fmla="*/ 2510314 h 8604433"/>
              <a:gd name="connsiteX5067" fmla="*/ 1296876 w 7414059"/>
              <a:gd name="connsiteY5067" fmla="*/ 2542708 h 8604433"/>
              <a:gd name="connsiteX5068" fmla="*/ 1278693 w 7414059"/>
              <a:gd name="connsiteY5068" fmla="*/ 2599068 h 8604433"/>
              <a:gd name="connsiteX5069" fmla="*/ 1256224 w 7414059"/>
              <a:gd name="connsiteY5069" fmla="*/ 2686526 h 8604433"/>
              <a:gd name="connsiteX5070" fmla="*/ 1243441 w 7414059"/>
              <a:gd name="connsiteY5070" fmla="*/ 2748439 h 8604433"/>
              <a:gd name="connsiteX5071" fmla="*/ 1235050 w 7414059"/>
              <a:gd name="connsiteY5071" fmla="*/ 2777433 h 8604433"/>
              <a:gd name="connsiteX5072" fmla="*/ 1232430 w 7414059"/>
              <a:gd name="connsiteY5072" fmla="*/ 2822744 h 8604433"/>
              <a:gd name="connsiteX5073" fmla="*/ 1258557 w 7414059"/>
              <a:gd name="connsiteY5073" fmla="*/ 2735151 h 8604433"/>
              <a:gd name="connsiteX5074" fmla="*/ 1258834 w 7414059"/>
              <a:gd name="connsiteY5074" fmla="*/ 2707577 h 8604433"/>
              <a:gd name="connsiteX5075" fmla="*/ 1276417 w 7414059"/>
              <a:gd name="connsiteY5075" fmla="*/ 2730389 h 8604433"/>
              <a:gd name="connsiteX5076" fmla="*/ 1287961 w 7414059"/>
              <a:gd name="connsiteY5076" fmla="*/ 2767489 h 8604433"/>
              <a:gd name="connsiteX5077" fmla="*/ 1279836 w 7414059"/>
              <a:gd name="connsiteY5077" fmla="*/ 2800826 h 8604433"/>
              <a:gd name="connsiteX5078" fmla="*/ 1273083 w 7414059"/>
              <a:gd name="connsiteY5078" fmla="*/ 2834164 h 8604433"/>
              <a:gd name="connsiteX5079" fmla="*/ 1234240 w 7414059"/>
              <a:gd name="connsiteY5079" fmla="*/ 2985535 h 8604433"/>
              <a:gd name="connsiteX5080" fmla="*/ 1242489 w 7414059"/>
              <a:gd name="connsiteY5080" fmla="*/ 3002385 h 8604433"/>
              <a:gd name="connsiteX5081" fmla="*/ 1274274 w 7414059"/>
              <a:gd name="connsiteY5081" fmla="*/ 2904716 h 8604433"/>
              <a:gd name="connsiteX5082" fmla="*/ 1277769 w 7414059"/>
              <a:gd name="connsiteY5082" fmla="*/ 2881789 h 8604433"/>
              <a:gd name="connsiteX5083" fmla="*/ 1297515 w 7414059"/>
              <a:gd name="connsiteY5083" fmla="*/ 2788920 h 8604433"/>
              <a:gd name="connsiteX5084" fmla="*/ 1305135 w 7414059"/>
              <a:gd name="connsiteY5084" fmla="*/ 2767489 h 8604433"/>
              <a:gd name="connsiteX5085" fmla="*/ 1316088 w 7414059"/>
              <a:gd name="connsiteY5085" fmla="*/ 2741781 h 8604433"/>
              <a:gd name="connsiteX5086" fmla="*/ 1297924 w 7414059"/>
              <a:gd name="connsiteY5086" fmla="*/ 2685831 h 8604433"/>
              <a:gd name="connsiteX5087" fmla="*/ 1274855 w 7414059"/>
              <a:gd name="connsiteY5087" fmla="*/ 2655580 h 8604433"/>
              <a:gd name="connsiteX5088" fmla="*/ 1283751 w 7414059"/>
              <a:gd name="connsiteY5088" fmla="*/ 2632186 h 8604433"/>
              <a:gd name="connsiteX5089" fmla="*/ 1320699 w 7414059"/>
              <a:gd name="connsiteY5089" fmla="*/ 2476338 h 8604433"/>
              <a:gd name="connsiteX5090" fmla="*/ 1310221 w 7414059"/>
              <a:gd name="connsiteY5090" fmla="*/ 2478567 h 8604433"/>
              <a:gd name="connsiteX5091" fmla="*/ 1509446 w 7414059"/>
              <a:gd name="connsiteY5091" fmla="*/ 2496026 h 8604433"/>
              <a:gd name="connsiteX5092" fmla="*/ 1473718 w 7414059"/>
              <a:gd name="connsiteY5092" fmla="*/ 2632672 h 8604433"/>
              <a:gd name="connsiteX5093" fmla="*/ 1450829 w 7414059"/>
              <a:gd name="connsiteY5093" fmla="*/ 2746181 h 8604433"/>
              <a:gd name="connsiteX5094" fmla="*/ 1469174 w 7414059"/>
              <a:gd name="connsiteY5094" fmla="*/ 2714416 h 8604433"/>
              <a:gd name="connsiteX5095" fmla="*/ 1483633 w 7414059"/>
              <a:gd name="connsiteY5095" fmla="*/ 2659533 h 8604433"/>
              <a:gd name="connsiteX5096" fmla="*/ 1489520 w 7414059"/>
              <a:gd name="connsiteY5096" fmla="*/ 2624471 h 8604433"/>
              <a:gd name="connsiteX5097" fmla="*/ 1493606 w 7414059"/>
              <a:gd name="connsiteY5097" fmla="*/ 2610793 h 8604433"/>
              <a:gd name="connsiteX5098" fmla="*/ 1502597 w 7414059"/>
              <a:gd name="connsiteY5098" fmla="*/ 2588705 h 8604433"/>
              <a:gd name="connsiteX5099" fmla="*/ 1517494 w 7414059"/>
              <a:gd name="connsiteY5099" fmla="*/ 2527678 h 8604433"/>
              <a:gd name="connsiteX5100" fmla="*/ 1520647 w 7414059"/>
              <a:gd name="connsiteY5100" fmla="*/ 2489578 h 8604433"/>
              <a:gd name="connsiteX5101" fmla="*/ 1516856 w 7414059"/>
              <a:gd name="connsiteY5101" fmla="*/ 2467451 h 8604433"/>
              <a:gd name="connsiteX5102" fmla="*/ 1509446 w 7414059"/>
              <a:gd name="connsiteY5102" fmla="*/ 2496026 h 8604433"/>
              <a:gd name="connsiteX5103" fmla="*/ 1660198 w 7414059"/>
              <a:gd name="connsiteY5103" fmla="*/ 2505570 h 8604433"/>
              <a:gd name="connsiteX5104" fmla="*/ 1664456 w 7414059"/>
              <a:gd name="connsiteY5104" fmla="*/ 2541337 h 8604433"/>
              <a:gd name="connsiteX5105" fmla="*/ 1687678 w 7414059"/>
              <a:gd name="connsiteY5105" fmla="*/ 2514895 h 8604433"/>
              <a:gd name="connsiteX5106" fmla="*/ 1660198 w 7414059"/>
              <a:gd name="connsiteY5106" fmla="*/ 2505570 h 8604433"/>
              <a:gd name="connsiteX5107" fmla="*/ 1958845 w 7414059"/>
              <a:gd name="connsiteY5107" fmla="*/ 2505113 h 8604433"/>
              <a:gd name="connsiteX5108" fmla="*/ 1954378 w 7414059"/>
              <a:gd name="connsiteY5108" fmla="*/ 2528478 h 8604433"/>
              <a:gd name="connsiteX5109" fmla="*/ 1983296 w 7414059"/>
              <a:gd name="connsiteY5109" fmla="*/ 2538565 h 8604433"/>
              <a:gd name="connsiteX5110" fmla="*/ 2012213 w 7414059"/>
              <a:gd name="connsiteY5110" fmla="*/ 2548643 h 8604433"/>
              <a:gd name="connsiteX5111" fmla="*/ 2019843 w 7414059"/>
              <a:gd name="connsiteY5111" fmla="*/ 2536622 h 8604433"/>
              <a:gd name="connsiteX5112" fmla="*/ 1999669 w 7414059"/>
              <a:gd name="connsiteY5112" fmla="*/ 2496274 h 8604433"/>
              <a:gd name="connsiteX5113" fmla="*/ 1958845 w 7414059"/>
              <a:gd name="connsiteY5113" fmla="*/ 2505113 h 8604433"/>
              <a:gd name="connsiteX5114" fmla="*/ 743981 w 7414059"/>
              <a:gd name="connsiteY5114" fmla="*/ 2526163 h 8604433"/>
              <a:gd name="connsiteX5115" fmla="*/ 732227 w 7414059"/>
              <a:gd name="connsiteY5115" fmla="*/ 2582856 h 8604433"/>
              <a:gd name="connsiteX5116" fmla="*/ 719006 w 7414059"/>
              <a:gd name="connsiteY5116" fmla="*/ 2638901 h 8604433"/>
              <a:gd name="connsiteX5117" fmla="*/ 698927 w 7414059"/>
              <a:gd name="connsiteY5117" fmla="*/ 2756192 h 8604433"/>
              <a:gd name="connsiteX5118" fmla="*/ 722540 w 7414059"/>
              <a:gd name="connsiteY5118" fmla="*/ 2685117 h 8604433"/>
              <a:gd name="connsiteX5119" fmla="*/ 756201 w 7414059"/>
              <a:gd name="connsiteY5119" fmla="*/ 2688803 h 8604433"/>
              <a:gd name="connsiteX5120" fmla="*/ 770717 w 7414059"/>
              <a:gd name="connsiteY5120" fmla="*/ 2724779 h 8604433"/>
              <a:gd name="connsiteX5121" fmla="*/ 773346 w 7414059"/>
              <a:gd name="connsiteY5121" fmla="*/ 2576484 h 8604433"/>
              <a:gd name="connsiteX5122" fmla="*/ 755592 w 7414059"/>
              <a:gd name="connsiteY5122" fmla="*/ 2487416 h 8604433"/>
              <a:gd name="connsiteX5123" fmla="*/ 743981 w 7414059"/>
              <a:gd name="connsiteY5123" fmla="*/ 2526163 h 8604433"/>
              <a:gd name="connsiteX5124" fmla="*/ 2843565 w 7414059"/>
              <a:gd name="connsiteY5124" fmla="*/ 2545956 h 8604433"/>
              <a:gd name="connsiteX5125" fmla="*/ 2770718 w 7414059"/>
              <a:gd name="connsiteY5125" fmla="*/ 2655865 h 8604433"/>
              <a:gd name="connsiteX5126" fmla="*/ 2891400 w 7414059"/>
              <a:gd name="connsiteY5126" fmla="*/ 2530716 h 8604433"/>
              <a:gd name="connsiteX5127" fmla="*/ 2902125 w 7414059"/>
              <a:gd name="connsiteY5127" fmla="*/ 2495674 h 8604433"/>
              <a:gd name="connsiteX5128" fmla="*/ 2843565 w 7414059"/>
              <a:gd name="connsiteY5128" fmla="*/ 2545956 h 8604433"/>
              <a:gd name="connsiteX5129" fmla="*/ 852280 w 7414059"/>
              <a:gd name="connsiteY5129" fmla="*/ 2534126 h 8604433"/>
              <a:gd name="connsiteX5130" fmla="*/ 831906 w 7414059"/>
              <a:gd name="connsiteY5130" fmla="*/ 2629376 h 8604433"/>
              <a:gd name="connsiteX5131" fmla="*/ 799369 w 7414059"/>
              <a:gd name="connsiteY5131" fmla="*/ 2767489 h 8604433"/>
              <a:gd name="connsiteX5132" fmla="*/ 774365 w 7414059"/>
              <a:gd name="connsiteY5132" fmla="*/ 2869882 h 8604433"/>
              <a:gd name="connsiteX5133" fmla="*/ 778880 w 7414059"/>
              <a:gd name="connsiteY5133" fmla="*/ 2891314 h 8604433"/>
              <a:gd name="connsiteX5134" fmla="*/ 789596 w 7414059"/>
              <a:gd name="connsiteY5134" fmla="*/ 2874645 h 8604433"/>
              <a:gd name="connsiteX5135" fmla="*/ 861224 w 7414059"/>
              <a:gd name="connsiteY5135" fmla="*/ 2600630 h 8604433"/>
              <a:gd name="connsiteX5136" fmla="*/ 875864 w 7414059"/>
              <a:gd name="connsiteY5136" fmla="*/ 2571884 h 8604433"/>
              <a:gd name="connsiteX5137" fmla="*/ 867444 w 7414059"/>
              <a:gd name="connsiteY5137" fmla="*/ 2533955 h 8604433"/>
              <a:gd name="connsiteX5138" fmla="*/ 859024 w 7414059"/>
              <a:gd name="connsiteY5138" fmla="*/ 2496026 h 8604433"/>
              <a:gd name="connsiteX5139" fmla="*/ 852280 w 7414059"/>
              <a:gd name="connsiteY5139" fmla="*/ 2534126 h 8604433"/>
              <a:gd name="connsiteX5140" fmla="*/ 976884 w 7414059"/>
              <a:gd name="connsiteY5140" fmla="*/ 2516743 h 8604433"/>
              <a:gd name="connsiteX5141" fmla="*/ 965845 w 7414059"/>
              <a:gd name="connsiteY5141" fmla="*/ 2555557 h 8604433"/>
              <a:gd name="connsiteX5142" fmla="*/ 969416 w 7414059"/>
              <a:gd name="connsiteY5142" fmla="*/ 2576989 h 8604433"/>
              <a:gd name="connsiteX5143" fmla="*/ 985495 w 7414059"/>
              <a:gd name="connsiteY5143" fmla="*/ 2543204 h 8604433"/>
              <a:gd name="connsiteX5144" fmla="*/ 976884 w 7414059"/>
              <a:gd name="connsiteY5144" fmla="*/ 2516743 h 8604433"/>
              <a:gd name="connsiteX5145" fmla="*/ 1558223 w 7414059"/>
              <a:gd name="connsiteY5145" fmla="*/ 2507171 h 8604433"/>
              <a:gd name="connsiteX5146" fmla="*/ 1546374 w 7414059"/>
              <a:gd name="connsiteY5146" fmla="*/ 2553253 h 8604433"/>
              <a:gd name="connsiteX5147" fmla="*/ 1530163 w 7414059"/>
              <a:gd name="connsiteY5147" fmla="*/ 2603059 h 8604433"/>
              <a:gd name="connsiteX5148" fmla="*/ 1526343 w 7414059"/>
              <a:gd name="connsiteY5148" fmla="*/ 2629252 h 8604433"/>
              <a:gd name="connsiteX5149" fmla="*/ 1556137 w 7414059"/>
              <a:gd name="connsiteY5149" fmla="*/ 2598420 h 8604433"/>
              <a:gd name="connsiteX5150" fmla="*/ 1572387 w 7414059"/>
              <a:gd name="connsiteY5150" fmla="*/ 2535488 h 8604433"/>
              <a:gd name="connsiteX5151" fmla="*/ 1558223 w 7414059"/>
              <a:gd name="connsiteY5151" fmla="*/ 2507171 h 8604433"/>
              <a:gd name="connsiteX5152" fmla="*/ 1457020 w 7414059"/>
              <a:gd name="connsiteY5152" fmla="*/ 2525392 h 8604433"/>
              <a:gd name="connsiteX5153" fmla="*/ 1462773 w 7414059"/>
              <a:gd name="connsiteY5153" fmla="*/ 2531155 h 8604433"/>
              <a:gd name="connsiteX5154" fmla="*/ 1462021 w 7414059"/>
              <a:gd name="connsiteY5154" fmla="*/ 2512895 h 8604433"/>
              <a:gd name="connsiteX5155" fmla="*/ 1457020 w 7414059"/>
              <a:gd name="connsiteY5155" fmla="*/ 2525392 h 8604433"/>
              <a:gd name="connsiteX5156" fmla="*/ 1894418 w 7414059"/>
              <a:gd name="connsiteY5156" fmla="*/ 2537536 h 8604433"/>
              <a:gd name="connsiteX5157" fmla="*/ 1903943 w 7414059"/>
              <a:gd name="connsiteY5157" fmla="*/ 2562701 h 8604433"/>
              <a:gd name="connsiteX5158" fmla="*/ 1913468 w 7414059"/>
              <a:gd name="connsiteY5158" fmla="*/ 2553738 h 8604433"/>
              <a:gd name="connsiteX5159" fmla="*/ 1914182 w 7414059"/>
              <a:gd name="connsiteY5159" fmla="*/ 2531983 h 8604433"/>
              <a:gd name="connsiteX5160" fmla="*/ 1904657 w 7414059"/>
              <a:gd name="connsiteY5160" fmla="*/ 2521668 h 8604433"/>
              <a:gd name="connsiteX5161" fmla="*/ 1894418 w 7414059"/>
              <a:gd name="connsiteY5161" fmla="*/ 2537536 h 8604433"/>
              <a:gd name="connsiteX5162" fmla="*/ 2052761 w 7414059"/>
              <a:gd name="connsiteY5162" fmla="*/ 2534469 h 8604433"/>
              <a:gd name="connsiteX5163" fmla="*/ 2088328 w 7414059"/>
              <a:gd name="connsiteY5163" fmla="*/ 2564330 h 8604433"/>
              <a:gd name="connsiteX5164" fmla="*/ 2122685 w 7414059"/>
              <a:gd name="connsiteY5164" fmla="*/ 2569902 h 8604433"/>
              <a:gd name="connsiteX5165" fmla="*/ 2128790 w 7414059"/>
              <a:gd name="connsiteY5165" fmla="*/ 2553986 h 8604433"/>
              <a:gd name="connsiteX5166" fmla="*/ 2092271 w 7414059"/>
              <a:gd name="connsiteY5166" fmla="*/ 2523173 h 8604433"/>
              <a:gd name="connsiteX5167" fmla="*/ 2059162 w 7414059"/>
              <a:gd name="connsiteY5167" fmla="*/ 2517800 h 8604433"/>
              <a:gd name="connsiteX5168" fmla="*/ 2052761 w 7414059"/>
              <a:gd name="connsiteY5168" fmla="*/ 2534469 h 8604433"/>
              <a:gd name="connsiteX5169" fmla="*/ 2187312 w 7414059"/>
              <a:gd name="connsiteY5169" fmla="*/ 2526659 h 8604433"/>
              <a:gd name="connsiteX5170" fmla="*/ 2161118 w 7414059"/>
              <a:gd name="connsiteY5170" fmla="*/ 2530631 h 8604433"/>
              <a:gd name="connsiteX5171" fmla="*/ 2161118 w 7414059"/>
              <a:gd name="connsiteY5171" fmla="*/ 2549624 h 8604433"/>
              <a:gd name="connsiteX5172" fmla="*/ 2161118 w 7414059"/>
              <a:gd name="connsiteY5172" fmla="*/ 2568616 h 8604433"/>
              <a:gd name="connsiteX5173" fmla="*/ 2196837 w 7414059"/>
              <a:gd name="connsiteY5173" fmla="*/ 2565654 h 8604433"/>
              <a:gd name="connsiteX5174" fmla="*/ 2232555 w 7414059"/>
              <a:gd name="connsiteY5174" fmla="*/ 2562701 h 8604433"/>
              <a:gd name="connsiteX5175" fmla="*/ 2235603 w 7414059"/>
              <a:gd name="connsiteY5175" fmla="*/ 2541270 h 8604433"/>
              <a:gd name="connsiteX5176" fmla="*/ 2187312 w 7414059"/>
              <a:gd name="connsiteY5176" fmla="*/ 2526659 h 8604433"/>
              <a:gd name="connsiteX5177" fmla="*/ 2626624 w 7414059"/>
              <a:gd name="connsiteY5177" fmla="*/ 2536507 h 8604433"/>
              <a:gd name="connsiteX5178" fmla="*/ 2613555 w 7414059"/>
              <a:gd name="connsiteY5178" fmla="*/ 2553176 h 8604433"/>
              <a:gd name="connsiteX5179" fmla="*/ 2630224 w 7414059"/>
              <a:gd name="connsiteY5179" fmla="*/ 2540108 h 8604433"/>
              <a:gd name="connsiteX5180" fmla="*/ 2646893 w 7414059"/>
              <a:gd name="connsiteY5180" fmla="*/ 2523439 h 8604433"/>
              <a:gd name="connsiteX5181" fmla="*/ 2626624 w 7414059"/>
              <a:gd name="connsiteY5181" fmla="*/ 2536507 h 8604433"/>
              <a:gd name="connsiteX5182" fmla="*/ 2944187 w 7414059"/>
              <a:gd name="connsiteY5182" fmla="*/ 2578227 h 8604433"/>
              <a:gd name="connsiteX5183" fmla="*/ 2894543 w 7414059"/>
              <a:gd name="connsiteY5183" fmla="*/ 2648464 h 8604433"/>
              <a:gd name="connsiteX5184" fmla="*/ 2888428 w 7414059"/>
              <a:gd name="connsiteY5184" fmla="*/ 2678601 h 8604433"/>
              <a:gd name="connsiteX5185" fmla="*/ 2935996 w 7414059"/>
              <a:gd name="connsiteY5185" fmla="*/ 2644045 h 8604433"/>
              <a:gd name="connsiteX5186" fmla="*/ 2995641 w 7414059"/>
              <a:gd name="connsiteY5186" fmla="*/ 2560253 h 8604433"/>
              <a:gd name="connsiteX5187" fmla="*/ 2997718 w 7414059"/>
              <a:gd name="connsiteY5187" fmla="*/ 2524582 h 8604433"/>
              <a:gd name="connsiteX5188" fmla="*/ 2944187 w 7414059"/>
              <a:gd name="connsiteY5188" fmla="*/ 2578227 h 8604433"/>
              <a:gd name="connsiteX5189" fmla="*/ 166385 w 7414059"/>
              <a:gd name="connsiteY5189" fmla="*/ 2592029 h 8604433"/>
              <a:gd name="connsiteX5190" fmla="*/ 144982 w 7414059"/>
              <a:gd name="connsiteY5190" fmla="*/ 2659523 h 8604433"/>
              <a:gd name="connsiteX5191" fmla="*/ 174405 w 7414059"/>
              <a:gd name="connsiteY5191" fmla="*/ 2600049 h 8604433"/>
              <a:gd name="connsiteX5192" fmla="*/ 195807 w 7414059"/>
              <a:gd name="connsiteY5192" fmla="*/ 2532555 h 8604433"/>
              <a:gd name="connsiteX5193" fmla="*/ 166385 w 7414059"/>
              <a:gd name="connsiteY5193" fmla="*/ 2592029 h 8604433"/>
              <a:gd name="connsiteX5194" fmla="*/ 657675 w 7414059"/>
              <a:gd name="connsiteY5194" fmla="*/ 2548414 h 8604433"/>
              <a:gd name="connsiteX5195" fmla="*/ 662475 w 7414059"/>
              <a:gd name="connsiteY5195" fmla="*/ 2560320 h 8604433"/>
              <a:gd name="connsiteX5196" fmla="*/ 662475 w 7414059"/>
              <a:gd name="connsiteY5196" fmla="*/ 2536507 h 8604433"/>
              <a:gd name="connsiteX5197" fmla="*/ 657675 w 7414059"/>
              <a:gd name="connsiteY5197" fmla="*/ 2548414 h 8604433"/>
              <a:gd name="connsiteX5198" fmla="*/ 1388497 w 7414059"/>
              <a:gd name="connsiteY5198" fmla="*/ 2591800 h 8604433"/>
              <a:gd name="connsiteX5199" fmla="*/ 1381554 w 7414059"/>
              <a:gd name="connsiteY5199" fmla="*/ 2658866 h 8604433"/>
              <a:gd name="connsiteX5200" fmla="*/ 1395003 w 7414059"/>
              <a:gd name="connsiteY5200" fmla="*/ 2636911 h 8604433"/>
              <a:gd name="connsiteX5201" fmla="*/ 1409510 w 7414059"/>
              <a:gd name="connsiteY5201" fmla="*/ 2576989 h 8604433"/>
              <a:gd name="connsiteX5202" fmla="*/ 1410548 w 7414059"/>
              <a:gd name="connsiteY5202" fmla="*/ 2529364 h 8604433"/>
              <a:gd name="connsiteX5203" fmla="*/ 1388497 w 7414059"/>
              <a:gd name="connsiteY5203" fmla="*/ 2591800 h 8604433"/>
              <a:gd name="connsiteX5204" fmla="*/ 3264846 w 7414059"/>
              <a:gd name="connsiteY5204" fmla="*/ 2613574 h 8604433"/>
              <a:gd name="connsiteX5205" fmla="*/ 3206306 w 7414059"/>
              <a:gd name="connsiteY5205" fmla="*/ 2748077 h 8604433"/>
              <a:gd name="connsiteX5206" fmla="*/ 3249244 w 7414059"/>
              <a:gd name="connsiteY5206" fmla="*/ 2717121 h 8604433"/>
              <a:gd name="connsiteX5207" fmla="*/ 3284858 w 7414059"/>
              <a:gd name="connsiteY5207" fmla="*/ 2686526 h 8604433"/>
              <a:gd name="connsiteX5208" fmla="*/ 3304442 w 7414059"/>
              <a:gd name="connsiteY5208" fmla="*/ 2611555 h 8604433"/>
              <a:gd name="connsiteX5209" fmla="*/ 3321225 w 7414059"/>
              <a:gd name="connsiteY5209" fmla="*/ 2533841 h 8604433"/>
              <a:gd name="connsiteX5210" fmla="*/ 3264846 w 7414059"/>
              <a:gd name="connsiteY5210" fmla="*/ 2613574 h 8604433"/>
              <a:gd name="connsiteX5211" fmla="*/ 1102100 w 7414059"/>
              <a:gd name="connsiteY5211" fmla="*/ 2567940 h 8604433"/>
              <a:gd name="connsiteX5212" fmla="*/ 1101538 w 7414059"/>
              <a:gd name="connsiteY5212" fmla="*/ 2622452 h 8604433"/>
              <a:gd name="connsiteX5213" fmla="*/ 1094842 w 7414059"/>
              <a:gd name="connsiteY5213" fmla="*/ 2639225 h 8604433"/>
              <a:gd name="connsiteX5214" fmla="*/ 1081697 w 7414059"/>
              <a:gd name="connsiteY5214" fmla="*/ 2687441 h 8604433"/>
              <a:gd name="connsiteX5215" fmla="*/ 1107929 w 7414059"/>
              <a:gd name="connsiteY5215" fmla="*/ 2665095 h 8604433"/>
              <a:gd name="connsiteX5216" fmla="*/ 1114444 w 7414059"/>
              <a:gd name="connsiteY5216" fmla="*/ 2545680 h 8604433"/>
              <a:gd name="connsiteX5217" fmla="*/ 1103843 w 7414059"/>
              <a:gd name="connsiteY5217" fmla="*/ 2535079 h 8604433"/>
              <a:gd name="connsiteX5218" fmla="*/ 1102100 w 7414059"/>
              <a:gd name="connsiteY5218" fmla="*/ 2567940 h 8604433"/>
              <a:gd name="connsiteX5219" fmla="*/ 1338615 w 7414059"/>
              <a:gd name="connsiteY5219" fmla="*/ 2559692 h 8604433"/>
              <a:gd name="connsiteX5220" fmla="*/ 1340939 w 7414059"/>
              <a:gd name="connsiteY5220" fmla="*/ 2605564 h 8604433"/>
              <a:gd name="connsiteX5221" fmla="*/ 1353293 w 7414059"/>
              <a:gd name="connsiteY5221" fmla="*/ 2546404 h 8604433"/>
              <a:gd name="connsiteX5222" fmla="*/ 1338615 w 7414059"/>
              <a:gd name="connsiteY5222" fmla="*/ 2559692 h 8604433"/>
              <a:gd name="connsiteX5223" fmla="*/ 1824904 w 7414059"/>
              <a:gd name="connsiteY5223" fmla="*/ 2558244 h 8604433"/>
              <a:gd name="connsiteX5224" fmla="*/ 1832372 w 7414059"/>
              <a:gd name="connsiteY5224" fmla="*/ 2586409 h 8604433"/>
              <a:gd name="connsiteX5225" fmla="*/ 1844564 w 7414059"/>
              <a:gd name="connsiteY5225" fmla="*/ 2596525 h 8604433"/>
              <a:gd name="connsiteX5226" fmla="*/ 1850441 w 7414059"/>
              <a:gd name="connsiteY5226" fmla="*/ 2581218 h 8604433"/>
              <a:gd name="connsiteX5227" fmla="*/ 1842973 w 7414059"/>
              <a:gd name="connsiteY5227" fmla="*/ 2545328 h 8604433"/>
              <a:gd name="connsiteX5228" fmla="*/ 1824904 w 7414059"/>
              <a:gd name="connsiteY5228" fmla="*/ 2558244 h 8604433"/>
              <a:gd name="connsiteX5229" fmla="*/ 1947377 w 7414059"/>
              <a:gd name="connsiteY5229" fmla="*/ 2555110 h 8604433"/>
              <a:gd name="connsiteX5230" fmla="*/ 1976771 w 7414059"/>
              <a:gd name="connsiteY5230" fmla="*/ 2590772 h 8604433"/>
              <a:gd name="connsiteX5231" fmla="*/ 2010051 w 7414059"/>
              <a:gd name="connsiteY5231" fmla="*/ 2584685 h 8604433"/>
              <a:gd name="connsiteX5232" fmla="*/ 1985515 w 7414059"/>
              <a:gd name="connsiteY5232" fmla="*/ 2551090 h 8604433"/>
              <a:gd name="connsiteX5233" fmla="*/ 1952778 w 7414059"/>
              <a:gd name="connsiteY5233" fmla="*/ 2541042 h 8604433"/>
              <a:gd name="connsiteX5234" fmla="*/ 1947377 w 7414059"/>
              <a:gd name="connsiteY5234" fmla="*/ 2555110 h 8604433"/>
              <a:gd name="connsiteX5235" fmla="*/ 2296849 w 7414059"/>
              <a:gd name="connsiteY5235" fmla="*/ 2554719 h 8604433"/>
              <a:gd name="connsiteX5236" fmla="*/ 2256368 w 7414059"/>
              <a:gd name="connsiteY5236" fmla="*/ 2569055 h 8604433"/>
              <a:gd name="connsiteX5237" fmla="*/ 2256368 w 7414059"/>
              <a:gd name="connsiteY5237" fmla="*/ 2587952 h 8604433"/>
              <a:gd name="connsiteX5238" fmla="*/ 2256368 w 7414059"/>
              <a:gd name="connsiteY5238" fmla="*/ 2606850 h 8604433"/>
              <a:gd name="connsiteX5239" fmla="*/ 2277799 w 7414059"/>
              <a:gd name="connsiteY5239" fmla="*/ 2600173 h 8604433"/>
              <a:gd name="connsiteX5240" fmla="*/ 2344665 w 7414059"/>
              <a:gd name="connsiteY5240" fmla="*/ 2558672 h 8604433"/>
              <a:gd name="connsiteX5241" fmla="*/ 2296849 w 7414059"/>
              <a:gd name="connsiteY5241" fmla="*/ 2554719 h 8604433"/>
              <a:gd name="connsiteX5242" fmla="*/ 3055411 w 7414059"/>
              <a:gd name="connsiteY5242" fmla="*/ 2588895 h 8604433"/>
              <a:gd name="connsiteX5243" fmla="*/ 3041171 w 7414059"/>
              <a:gd name="connsiteY5243" fmla="*/ 2615089 h 8604433"/>
              <a:gd name="connsiteX5244" fmla="*/ 3100864 w 7414059"/>
              <a:gd name="connsiteY5244" fmla="*/ 2538889 h 8604433"/>
              <a:gd name="connsiteX5245" fmla="*/ 3055411 w 7414059"/>
              <a:gd name="connsiteY5245" fmla="*/ 2588895 h 8604433"/>
              <a:gd name="connsiteX5246" fmla="*/ 1165955 w 7414059"/>
              <a:gd name="connsiteY5246" fmla="*/ 2570483 h 8604433"/>
              <a:gd name="connsiteX5247" fmla="*/ 1167927 w 7414059"/>
              <a:gd name="connsiteY5247" fmla="*/ 2627633 h 8604433"/>
              <a:gd name="connsiteX5248" fmla="*/ 1177252 w 7414059"/>
              <a:gd name="connsiteY5248" fmla="*/ 2657951 h 8604433"/>
              <a:gd name="connsiteX5249" fmla="*/ 1184605 w 7414059"/>
              <a:gd name="connsiteY5249" fmla="*/ 2631119 h 8604433"/>
              <a:gd name="connsiteX5250" fmla="*/ 1182634 w 7414059"/>
              <a:gd name="connsiteY5250" fmla="*/ 2573969 h 8604433"/>
              <a:gd name="connsiteX5251" fmla="*/ 1173309 w 7414059"/>
              <a:gd name="connsiteY5251" fmla="*/ 2543651 h 8604433"/>
              <a:gd name="connsiteX5252" fmla="*/ 1165955 w 7414059"/>
              <a:gd name="connsiteY5252" fmla="*/ 2570483 h 8604433"/>
              <a:gd name="connsiteX5253" fmla="*/ 1437951 w 7414059"/>
              <a:gd name="connsiteY5253" fmla="*/ 2596772 h 8604433"/>
              <a:gd name="connsiteX5254" fmla="*/ 1431331 w 7414059"/>
              <a:gd name="connsiteY5254" fmla="*/ 2650474 h 8604433"/>
              <a:gd name="connsiteX5255" fmla="*/ 1446009 w 7414059"/>
              <a:gd name="connsiteY5255" fmla="*/ 2604830 h 8604433"/>
              <a:gd name="connsiteX5256" fmla="*/ 1452629 w 7414059"/>
              <a:gd name="connsiteY5256" fmla="*/ 2551128 h 8604433"/>
              <a:gd name="connsiteX5257" fmla="*/ 1437951 w 7414059"/>
              <a:gd name="connsiteY5257" fmla="*/ 2596772 h 8604433"/>
              <a:gd name="connsiteX5258" fmla="*/ 1643510 w 7414059"/>
              <a:gd name="connsiteY5258" fmla="*/ 2569350 h 8604433"/>
              <a:gd name="connsiteX5259" fmla="*/ 1649549 w 7414059"/>
              <a:gd name="connsiteY5259" fmla="*/ 2604468 h 8604433"/>
              <a:gd name="connsiteX5260" fmla="*/ 1661055 w 7414059"/>
              <a:gd name="connsiteY5260" fmla="*/ 2618651 h 8604433"/>
              <a:gd name="connsiteX5261" fmla="*/ 1644387 w 7414059"/>
              <a:gd name="connsiteY5261" fmla="*/ 2612412 h 8604433"/>
              <a:gd name="connsiteX5262" fmla="*/ 1627718 w 7414059"/>
              <a:gd name="connsiteY5262" fmla="*/ 2619223 h 8604433"/>
              <a:gd name="connsiteX5263" fmla="*/ 1599143 w 7414059"/>
              <a:gd name="connsiteY5263" fmla="*/ 2642235 h 8604433"/>
              <a:gd name="connsiteX5264" fmla="*/ 1570730 w 7414059"/>
              <a:gd name="connsiteY5264" fmla="*/ 2664600 h 8604433"/>
              <a:gd name="connsiteX5265" fmla="*/ 1635004 w 7414059"/>
              <a:gd name="connsiteY5265" fmla="*/ 2715749 h 8604433"/>
              <a:gd name="connsiteX5266" fmla="*/ 1669961 w 7414059"/>
              <a:gd name="connsiteY5266" fmla="*/ 2556948 h 8604433"/>
              <a:gd name="connsiteX5267" fmla="*/ 1643510 w 7414059"/>
              <a:gd name="connsiteY5267" fmla="*/ 2569350 h 8604433"/>
              <a:gd name="connsiteX5268" fmla="*/ 3382328 w 7414059"/>
              <a:gd name="connsiteY5268" fmla="*/ 2755916 h 8604433"/>
              <a:gd name="connsiteX5269" fmla="*/ 3170396 w 7414059"/>
              <a:gd name="connsiteY5269" fmla="*/ 2969895 h 8604433"/>
              <a:gd name="connsiteX5270" fmla="*/ 3511287 w 7414059"/>
              <a:gd name="connsiteY5270" fmla="*/ 2670105 h 8604433"/>
              <a:gd name="connsiteX5271" fmla="*/ 3601774 w 7414059"/>
              <a:gd name="connsiteY5271" fmla="*/ 2548747 h 8604433"/>
              <a:gd name="connsiteX5272" fmla="*/ 3382328 w 7414059"/>
              <a:gd name="connsiteY5272" fmla="*/ 2755916 h 8604433"/>
              <a:gd name="connsiteX5273" fmla="*/ 356942 w 7414059"/>
              <a:gd name="connsiteY5273" fmla="*/ 2594239 h 8604433"/>
              <a:gd name="connsiteX5274" fmla="*/ 343654 w 7414059"/>
              <a:gd name="connsiteY5274" fmla="*/ 2668153 h 8604433"/>
              <a:gd name="connsiteX5275" fmla="*/ 346807 w 7414059"/>
              <a:gd name="connsiteY5275" fmla="*/ 2705576 h 8604433"/>
              <a:gd name="connsiteX5276" fmla="*/ 363762 w 7414059"/>
              <a:gd name="connsiteY5276" fmla="*/ 2635320 h 8604433"/>
              <a:gd name="connsiteX5277" fmla="*/ 377059 w 7414059"/>
              <a:gd name="connsiteY5277" fmla="*/ 2561406 h 8604433"/>
              <a:gd name="connsiteX5278" fmla="*/ 356942 w 7414059"/>
              <a:gd name="connsiteY5278" fmla="*/ 2594239 h 8604433"/>
              <a:gd name="connsiteX5279" fmla="*/ 457116 w 7414059"/>
              <a:gd name="connsiteY5279" fmla="*/ 2596515 h 8604433"/>
              <a:gd name="connsiteX5280" fmla="*/ 458088 w 7414059"/>
              <a:gd name="connsiteY5280" fmla="*/ 2638901 h 8604433"/>
              <a:gd name="connsiteX5281" fmla="*/ 468137 w 7414059"/>
              <a:gd name="connsiteY5281" fmla="*/ 2607535 h 8604433"/>
              <a:gd name="connsiteX5282" fmla="*/ 478186 w 7414059"/>
              <a:gd name="connsiteY5282" fmla="*/ 2576170 h 8604433"/>
              <a:gd name="connsiteX5283" fmla="*/ 467165 w 7414059"/>
              <a:gd name="connsiteY5283" fmla="*/ 2565149 h 8604433"/>
              <a:gd name="connsiteX5284" fmla="*/ 456145 w 7414059"/>
              <a:gd name="connsiteY5284" fmla="*/ 2554129 h 8604433"/>
              <a:gd name="connsiteX5285" fmla="*/ 457116 w 7414059"/>
              <a:gd name="connsiteY5285" fmla="*/ 2596515 h 8604433"/>
              <a:gd name="connsiteX5286" fmla="*/ 510675 w 7414059"/>
              <a:gd name="connsiteY5286" fmla="*/ 2576989 h 8604433"/>
              <a:gd name="connsiteX5287" fmla="*/ 519610 w 7414059"/>
              <a:gd name="connsiteY5287" fmla="*/ 2720512 h 8604433"/>
              <a:gd name="connsiteX5288" fmla="*/ 535450 w 7414059"/>
              <a:gd name="connsiteY5288" fmla="*/ 2772251 h 8604433"/>
              <a:gd name="connsiteX5289" fmla="*/ 544632 w 7414059"/>
              <a:gd name="connsiteY5289" fmla="*/ 2741895 h 8604433"/>
              <a:gd name="connsiteX5290" fmla="*/ 553804 w 7414059"/>
              <a:gd name="connsiteY5290" fmla="*/ 2711539 h 8604433"/>
              <a:gd name="connsiteX5291" fmla="*/ 535564 w 7414059"/>
              <a:gd name="connsiteY5291" fmla="*/ 2632358 h 8604433"/>
              <a:gd name="connsiteX5292" fmla="*/ 517314 w 7414059"/>
              <a:gd name="connsiteY5292" fmla="*/ 2553176 h 8604433"/>
              <a:gd name="connsiteX5293" fmla="*/ 510675 w 7414059"/>
              <a:gd name="connsiteY5293" fmla="*/ 2576989 h 8604433"/>
              <a:gd name="connsiteX5294" fmla="*/ 1225001 w 7414059"/>
              <a:gd name="connsiteY5294" fmla="*/ 2583533 h 8604433"/>
              <a:gd name="connsiteX5295" fmla="*/ 1225210 w 7414059"/>
              <a:gd name="connsiteY5295" fmla="*/ 2622423 h 8604433"/>
              <a:gd name="connsiteX5296" fmla="*/ 1230316 w 7414059"/>
              <a:gd name="connsiteY5296" fmla="*/ 2635739 h 8604433"/>
              <a:gd name="connsiteX5297" fmla="*/ 1238374 w 7414059"/>
              <a:gd name="connsiteY5297" fmla="*/ 2623033 h 8604433"/>
              <a:gd name="connsiteX5298" fmla="*/ 1238307 w 7414059"/>
              <a:gd name="connsiteY5298" fmla="*/ 2557939 h 8604433"/>
              <a:gd name="connsiteX5299" fmla="*/ 1225001 w 7414059"/>
              <a:gd name="connsiteY5299" fmla="*/ 2583533 h 8604433"/>
              <a:gd name="connsiteX5300" fmla="*/ 1006888 w 7414059"/>
              <a:gd name="connsiteY5300" fmla="*/ 2578151 h 8604433"/>
              <a:gd name="connsiteX5301" fmla="*/ 995286 w 7414059"/>
              <a:gd name="connsiteY5301" fmla="*/ 2640063 h 8604433"/>
              <a:gd name="connsiteX5302" fmla="*/ 989971 w 7414059"/>
              <a:gd name="connsiteY5302" fmla="*/ 2686526 h 8604433"/>
              <a:gd name="connsiteX5303" fmla="*/ 1004268 w 7414059"/>
              <a:gd name="connsiteY5303" fmla="*/ 2643664 h 8604433"/>
              <a:gd name="connsiteX5304" fmla="*/ 1015870 w 7414059"/>
              <a:gd name="connsiteY5304" fmla="*/ 2581751 h 8604433"/>
              <a:gd name="connsiteX5305" fmla="*/ 1013184 w 7414059"/>
              <a:gd name="connsiteY5305" fmla="*/ 2562701 h 8604433"/>
              <a:gd name="connsiteX5306" fmla="*/ 1006888 w 7414059"/>
              <a:gd name="connsiteY5306" fmla="*/ 2578151 h 8604433"/>
              <a:gd name="connsiteX5307" fmla="*/ 1767154 w 7414059"/>
              <a:gd name="connsiteY5307" fmla="*/ 2574074 h 8604433"/>
              <a:gd name="connsiteX5308" fmla="*/ 1769478 w 7414059"/>
              <a:gd name="connsiteY5308" fmla="*/ 2615089 h 8604433"/>
              <a:gd name="connsiteX5309" fmla="*/ 1780556 w 7414059"/>
              <a:gd name="connsiteY5309" fmla="*/ 2572493 h 8604433"/>
              <a:gd name="connsiteX5310" fmla="*/ 1767154 w 7414059"/>
              <a:gd name="connsiteY5310" fmla="*/ 2574074 h 8604433"/>
              <a:gd name="connsiteX5311" fmla="*/ 1881130 w 7414059"/>
              <a:gd name="connsiteY5311" fmla="*/ 2582590 h 8604433"/>
              <a:gd name="connsiteX5312" fmla="*/ 1889655 w 7414059"/>
              <a:gd name="connsiteY5312" fmla="*/ 2615089 h 8604433"/>
              <a:gd name="connsiteX5313" fmla="*/ 1903943 w 7414059"/>
              <a:gd name="connsiteY5313" fmla="*/ 2596601 h 8604433"/>
              <a:gd name="connsiteX5314" fmla="*/ 1881130 w 7414059"/>
              <a:gd name="connsiteY5314" fmla="*/ 2582590 h 8604433"/>
              <a:gd name="connsiteX5315" fmla="*/ 2042570 w 7414059"/>
              <a:gd name="connsiteY5315" fmla="*/ 2583837 h 8604433"/>
              <a:gd name="connsiteX5316" fmla="*/ 2077565 w 7414059"/>
              <a:gd name="connsiteY5316" fmla="*/ 2611755 h 8604433"/>
              <a:gd name="connsiteX5317" fmla="*/ 2110673 w 7414059"/>
              <a:gd name="connsiteY5317" fmla="*/ 2617127 h 8604433"/>
              <a:gd name="connsiteX5318" fmla="*/ 2117074 w 7414059"/>
              <a:gd name="connsiteY5318" fmla="*/ 2600459 h 8604433"/>
              <a:gd name="connsiteX5319" fmla="*/ 2083279 w 7414059"/>
              <a:gd name="connsiteY5319" fmla="*/ 2574293 h 8604433"/>
              <a:gd name="connsiteX5320" fmla="*/ 2048304 w 7414059"/>
              <a:gd name="connsiteY5320" fmla="*/ 2568902 h 8604433"/>
              <a:gd name="connsiteX5321" fmla="*/ 2042570 w 7414059"/>
              <a:gd name="connsiteY5321" fmla="*/ 2583837 h 8604433"/>
              <a:gd name="connsiteX5322" fmla="*/ 2151593 w 7414059"/>
              <a:gd name="connsiteY5322" fmla="*/ 2596039 h 8604433"/>
              <a:gd name="connsiteX5323" fmla="*/ 2141401 w 7414059"/>
              <a:gd name="connsiteY5323" fmla="*/ 2615089 h 8604433"/>
              <a:gd name="connsiteX5324" fmla="*/ 2178815 w 7414059"/>
              <a:gd name="connsiteY5324" fmla="*/ 2615089 h 8604433"/>
              <a:gd name="connsiteX5325" fmla="*/ 2222011 w 7414059"/>
              <a:gd name="connsiteY5325" fmla="*/ 2600020 h 8604433"/>
              <a:gd name="connsiteX5326" fmla="*/ 2194789 w 7414059"/>
              <a:gd name="connsiteY5326" fmla="*/ 2576989 h 8604433"/>
              <a:gd name="connsiteX5327" fmla="*/ 2161785 w 7414059"/>
              <a:gd name="connsiteY5327" fmla="*/ 2576989 h 8604433"/>
              <a:gd name="connsiteX5328" fmla="*/ 2151593 w 7414059"/>
              <a:gd name="connsiteY5328" fmla="*/ 2596039 h 8604433"/>
              <a:gd name="connsiteX5329" fmla="*/ 2821476 w 7414059"/>
              <a:gd name="connsiteY5329" fmla="*/ 2630338 h 8604433"/>
              <a:gd name="connsiteX5330" fmla="*/ 2762774 w 7414059"/>
              <a:gd name="connsiteY5330" fmla="*/ 2682183 h 8604433"/>
              <a:gd name="connsiteX5331" fmla="*/ 2722979 w 7414059"/>
              <a:gd name="connsiteY5331" fmla="*/ 2851042 h 8604433"/>
              <a:gd name="connsiteX5332" fmla="*/ 2665781 w 7414059"/>
              <a:gd name="connsiteY5332" fmla="*/ 3088901 h 8604433"/>
              <a:gd name="connsiteX5333" fmla="*/ 2648379 w 7414059"/>
              <a:gd name="connsiteY5333" fmla="*/ 3157890 h 8604433"/>
              <a:gd name="connsiteX5334" fmla="*/ 2669067 w 7414059"/>
              <a:gd name="connsiteY5334" fmla="*/ 3147232 h 8604433"/>
              <a:gd name="connsiteX5335" fmla="*/ 2754040 w 7414059"/>
              <a:gd name="connsiteY5335" fmla="*/ 3070336 h 8604433"/>
              <a:gd name="connsiteX5336" fmla="*/ 2835326 w 7414059"/>
              <a:gd name="connsiteY5336" fmla="*/ 2768670 h 8604433"/>
              <a:gd name="connsiteX5337" fmla="*/ 2840879 w 7414059"/>
              <a:gd name="connsiteY5337" fmla="*/ 2754183 h 8604433"/>
              <a:gd name="connsiteX5338" fmla="*/ 2808180 w 7414059"/>
              <a:gd name="connsiteY5338" fmla="*/ 2776185 h 8604433"/>
              <a:gd name="connsiteX5339" fmla="*/ 2775480 w 7414059"/>
              <a:gd name="connsiteY5339" fmla="*/ 2798197 h 8604433"/>
              <a:gd name="connsiteX5340" fmla="*/ 2811247 w 7414059"/>
              <a:gd name="connsiteY5340" fmla="*/ 2766174 h 8604433"/>
              <a:gd name="connsiteX5341" fmla="*/ 2853385 w 7414059"/>
              <a:gd name="connsiteY5341" fmla="*/ 2700814 h 8604433"/>
              <a:gd name="connsiteX5342" fmla="*/ 2859758 w 7414059"/>
              <a:gd name="connsiteY5342" fmla="*/ 2667476 h 8604433"/>
              <a:gd name="connsiteX5343" fmla="*/ 2822381 w 7414059"/>
              <a:gd name="connsiteY5343" fmla="*/ 2694499 h 8604433"/>
              <a:gd name="connsiteX5344" fmla="*/ 2785005 w 7414059"/>
              <a:gd name="connsiteY5344" fmla="*/ 2721521 h 8604433"/>
              <a:gd name="connsiteX5345" fmla="*/ 2825629 w 7414059"/>
              <a:gd name="connsiteY5345" fmla="*/ 2684974 h 8604433"/>
              <a:gd name="connsiteX5346" fmla="*/ 2875474 w 7414059"/>
              <a:gd name="connsiteY5346" fmla="*/ 2615717 h 8604433"/>
              <a:gd name="connsiteX5347" fmla="*/ 2882437 w 7414059"/>
              <a:gd name="connsiteY5347" fmla="*/ 2580761 h 8604433"/>
              <a:gd name="connsiteX5348" fmla="*/ 2821476 w 7414059"/>
              <a:gd name="connsiteY5348" fmla="*/ 2630338 h 8604433"/>
              <a:gd name="connsiteX5349" fmla="*/ 957558 w 7414059"/>
              <a:gd name="connsiteY5349" fmla="*/ 2603182 h 8604433"/>
              <a:gd name="connsiteX5350" fmla="*/ 950111 w 7414059"/>
              <a:gd name="connsiteY5350" fmla="*/ 2672239 h 8604433"/>
              <a:gd name="connsiteX5351" fmla="*/ 964759 w 7414059"/>
              <a:gd name="connsiteY5351" fmla="*/ 2622232 h 8604433"/>
              <a:gd name="connsiteX5352" fmla="*/ 957558 w 7414059"/>
              <a:gd name="connsiteY5352" fmla="*/ 2603182 h 8604433"/>
              <a:gd name="connsiteX5353" fmla="*/ 1699222 w 7414059"/>
              <a:gd name="connsiteY5353" fmla="*/ 2605345 h 8604433"/>
              <a:gd name="connsiteX5354" fmla="*/ 1714100 w 7414059"/>
              <a:gd name="connsiteY5354" fmla="*/ 2638492 h 8604433"/>
              <a:gd name="connsiteX5355" fmla="*/ 1714129 w 7414059"/>
              <a:gd name="connsiteY5355" fmla="*/ 2591695 h 8604433"/>
              <a:gd name="connsiteX5356" fmla="*/ 1699222 w 7414059"/>
              <a:gd name="connsiteY5356" fmla="*/ 2605345 h 8604433"/>
              <a:gd name="connsiteX5357" fmla="*/ 3154594 w 7414059"/>
              <a:gd name="connsiteY5357" fmla="*/ 2636520 h 8604433"/>
              <a:gd name="connsiteX5358" fmla="*/ 3095644 w 7414059"/>
              <a:gd name="connsiteY5358" fmla="*/ 2724093 h 8604433"/>
              <a:gd name="connsiteX5359" fmla="*/ 3088253 w 7414059"/>
              <a:gd name="connsiteY5359" fmla="*/ 2764355 h 8604433"/>
              <a:gd name="connsiteX5360" fmla="*/ 3136078 w 7414059"/>
              <a:gd name="connsiteY5360" fmla="*/ 2721235 h 8604433"/>
              <a:gd name="connsiteX5361" fmla="*/ 3194580 w 7414059"/>
              <a:gd name="connsiteY5361" fmla="*/ 2630967 h 8604433"/>
              <a:gd name="connsiteX5362" fmla="*/ 3205706 w 7414059"/>
              <a:gd name="connsiteY5362" fmla="*/ 2586514 h 8604433"/>
              <a:gd name="connsiteX5363" fmla="*/ 3154594 w 7414059"/>
              <a:gd name="connsiteY5363" fmla="*/ 2636520 h 8604433"/>
              <a:gd name="connsiteX5364" fmla="*/ 1814960 w 7414059"/>
              <a:gd name="connsiteY5364" fmla="*/ 2602468 h 8604433"/>
              <a:gd name="connsiteX5365" fmla="*/ 1822037 w 7414059"/>
              <a:gd name="connsiteY5365" fmla="*/ 2646750 h 8604433"/>
              <a:gd name="connsiteX5366" fmla="*/ 1833029 w 7414059"/>
              <a:gd name="connsiteY5366" fmla="*/ 2605992 h 8604433"/>
              <a:gd name="connsiteX5367" fmla="*/ 1814960 w 7414059"/>
              <a:gd name="connsiteY5367" fmla="*/ 2602468 h 8604433"/>
              <a:gd name="connsiteX5368" fmla="*/ 1932518 w 7414059"/>
              <a:gd name="connsiteY5368" fmla="*/ 2613975 h 8604433"/>
              <a:gd name="connsiteX5369" fmla="*/ 1987287 w 7414059"/>
              <a:gd name="connsiteY5369" fmla="*/ 2643531 h 8604433"/>
              <a:gd name="connsiteX5370" fmla="*/ 1977762 w 7414059"/>
              <a:gd name="connsiteY5370" fmla="*/ 2602040 h 8604433"/>
              <a:gd name="connsiteX5371" fmla="*/ 1932518 w 7414059"/>
              <a:gd name="connsiteY5371" fmla="*/ 2613975 h 8604433"/>
              <a:gd name="connsiteX5372" fmla="*/ 2282933 w 7414059"/>
              <a:gd name="connsiteY5372" fmla="*/ 2607412 h 8604433"/>
              <a:gd name="connsiteX5373" fmla="*/ 2241576 w 7414059"/>
              <a:gd name="connsiteY5373" fmla="*/ 2635720 h 8604433"/>
              <a:gd name="connsiteX5374" fmla="*/ 2280714 w 7414059"/>
              <a:gd name="connsiteY5374" fmla="*/ 2651874 h 8604433"/>
              <a:gd name="connsiteX5375" fmla="*/ 2332425 w 7414059"/>
              <a:gd name="connsiteY5375" fmla="*/ 2607945 h 8604433"/>
              <a:gd name="connsiteX5376" fmla="*/ 2282933 w 7414059"/>
              <a:gd name="connsiteY5376" fmla="*/ 2607412 h 8604433"/>
              <a:gd name="connsiteX5377" fmla="*/ 872644 w 7414059"/>
              <a:gd name="connsiteY5377" fmla="*/ 2640311 h 8604433"/>
              <a:gd name="connsiteX5378" fmla="*/ 897314 w 7414059"/>
              <a:gd name="connsiteY5378" fmla="*/ 2713673 h 8604433"/>
              <a:gd name="connsiteX5379" fmla="*/ 884770 w 7414059"/>
              <a:gd name="connsiteY5379" fmla="*/ 2615089 h 8604433"/>
              <a:gd name="connsiteX5380" fmla="*/ 872644 w 7414059"/>
              <a:gd name="connsiteY5380" fmla="*/ 2640311 h 8604433"/>
              <a:gd name="connsiteX5381" fmla="*/ 1314450 w 7414059"/>
              <a:gd name="connsiteY5381" fmla="*/ 2644731 h 8604433"/>
              <a:gd name="connsiteX5382" fmla="*/ 1312202 w 7414059"/>
              <a:gd name="connsiteY5382" fmla="*/ 2688812 h 8604433"/>
              <a:gd name="connsiteX5383" fmla="*/ 1337405 w 7414059"/>
              <a:gd name="connsiteY5383" fmla="*/ 2650731 h 8604433"/>
              <a:gd name="connsiteX5384" fmla="*/ 1314450 w 7414059"/>
              <a:gd name="connsiteY5384" fmla="*/ 2644731 h 8604433"/>
              <a:gd name="connsiteX5385" fmla="*/ 2031768 w 7414059"/>
              <a:gd name="connsiteY5385" fmla="*/ 2627929 h 8604433"/>
              <a:gd name="connsiteX5386" fmla="*/ 2070078 w 7414059"/>
              <a:gd name="connsiteY5386" fmla="*/ 2662714 h 8604433"/>
              <a:gd name="connsiteX5387" fmla="*/ 2101749 w 7414059"/>
              <a:gd name="connsiteY5387" fmla="*/ 2662714 h 8604433"/>
              <a:gd name="connsiteX5388" fmla="*/ 2106730 w 7414059"/>
              <a:gd name="connsiteY5388" fmla="*/ 2643664 h 8604433"/>
              <a:gd name="connsiteX5389" fmla="*/ 2111712 w 7414059"/>
              <a:gd name="connsiteY5389" fmla="*/ 2624614 h 8604433"/>
              <a:gd name="connsiteX5390" fmla="*/ 2089566 w 7414059"/>
              <a:gd name="connsiteY5390" fmla="*/ 2624614 h 8604433"/>
              <a:gd name="connsiteX5391" fmla="*/ 2052438 w 7414059"/>
              <a:gd name="connsiteY5391" fmla="*/ 2618861 h 8604433"/>
              <a:gd name="connsiteX5392" fmla="*/ 2031768 w 7414059"/>
              <a:gd name="connsiteY5392" fmla="*/ 2627929 h 8604433"/>
              <a:gd name="connsiteX5393" fmla="*/ 2390023 w 7414059"/>
              <a:gd name="connsiteY5393" fmla="*/ 2630157 h 8604433"/>
              <a:gd name="connsiteX5394" fmla="*/ 2342236 w 7414059"/>
              <a:gd name="connsiteY5394" fmla="*/ 2675639 h 8604433"/>
              <a:gd name="connsiteX5395" fmla="*/ 2353999 w 7414059"/>
              <a:gd name="connsiteY5395" fmla="*/ 2679326 h 8604433"/>
              <a:gd name="connsiteX5396" fmla="*/ 2374411 w 7414059"/>
              <a:gd name="connsiteY5396" fmla="*/ 2680783 h 8604433"/>
              <a:gd name="connsiteX5397" fmla="*/ 2330063 w 7414059"/>
              <a:gd name="connsiteY5397" fmla="*/ 2718892 h 8604433"/>
              <a:gd name="connsiteX5398" fmla="*/ 2326996 w 7414059"/>
              <a:gd name="connsiteY5398" fmla="*/ 2738914 h 8604433"/>
              <a:gd name="connsiteX5399" fmla="*/ 2373335 w 7414059"/>
              <a:gd name="connsiteY5399" fmla="*/ 2723864 h 8604433"/>
              <a:gd name="connsiteX5400" fmla="*/ 2423513 w 7414059"/>
              <a:gd name="connsiteY5400" fmla="*/ 2663457 h 8604433"/>
              <a:gd name="connsiteX5401" fmla="*/ 2427665 w 7414059"/>
              <a:gd name="connsiteY5401" fmla="*/ 2648522 h 8604433"/>
              <a:gd name="connsiteX5402" fmla="*/ 2430199 w 7414059"/>
              <a:gd name="connsiteY5402" fmla="*/ 2615460 h 8604433"/>
              <a:gd name="connsiteX5403" fmla="*/ 2390023 w 7414059"/>
              <a:gd name="connsiteY5403" fmla="*/ 2630157 h 8604433"/>
              <a:gd name="connsiteX5404" fmla="*/ 3486055 w 7414059"/>
              <a:gd name="connsiteY5404" fmla="*/ 2731770 h 8604433"/>
              <a:gd name="connsiteX5405" fmla="*/ 3292031 w 7414059"/>
              <a:gd name="connsiteY5405" fmla="*/ 2917965 h 8604433"/>
              <a:gd name="connsiteX5406" fmla="*/ 3223917 w 7414059"/>
              <a:gd name="connsiteY5406" fmla="*/ 3005614 h 8604433"/>
              <a:gd name="connsiteX5407" fmla="*/ 3627968 w 7414059"/>
              <a:gd name="connsiteY5407" fmla="*/ 2624500 h 8604433"/>
              <a:gd name="connsiteX5408" fmla="*/ 3486055 w 7414059"/>
              <a:gd name="connsiteY5408" fmla="*/ 2731770 h 8604433"/>
              <a:gd name="connsiteX5409" fmla="*/ 1747799 w 7414059"/>
              <a:gd name="connsiteY5409" fmla="*/ 2639682 h 8604433"/>
              <a:gd name="connsiteX5410" fmla="*/ 1756305 w 7414059"/>
              <a:gd name="connsiteY5410" fmla="*/ 2672239 h 8604433"/>
              <a:gd name="connsiteX5411" fmla="*/ 1770593 w 7414059"/>
              <a:gd name="connsiteY5411" fmla="*/ 2648426 h 8604433"/>
              <a:gd name="connsiteX5412" fmla="*/ 1747799 w 7414059"/>
              <a:gd name="connsiteY5412" fmla="*/ 2639682 h 8604433"/>
              <a:gd name="connsiteX5413" fmla="*/ 1855975 w 7414059"/>
              <a:gd name="connsiteY5413" fmla="*/ 2639311 h 8604433"/>
              <a:gd name="connsiteX5414" fmla="*/ 1843259 w 7414059"/>
              <a:gd name="connsiteY5414" fmla="*/ 2654637 h 8604433"/>
              <a:gd name="connsiteX5415" fmla="*/ 1856927 w 7414059"/>
              <a:gd name="connsiteY5415" fmla="*/ 2663295 h 8604433"/>
              <a:gd name="connsiteX5416" fmla="*/ 1884893 w 7414059"/>
              <a:gd name="connsiteY5416" fmla="*/ 2657951 h 8604433"/>
              <a:gd name="connsiteX5417" fmla="*/ 1885607 w 7414059"/>
              <a:gd name="connsiteY5417" fmla="*/ 2636758 h 8604433"/>
              <a:gd name="connsiteX5418" fmla="*/ 1855975 w 7414059"/>
              <a:gd name="connsiteY5418" fmla="*/ 2639311 h 8604433"/>
              <a:gd name="connsiteX5419" fmla="*/ 2138325 w 7414059"/>
              <a:gd name="connsiteY5419" fmla="*/ 2639682 h 8604433"/>
              <a:gd name="connsiteX5420" fmla="*/ 2169776 w 7414059"/>
              <a:gd name="connsiteY5420" fmla="*/ 2664428 h 8604433"/>
              <a:gd name="connsiteX5421" fmla="*/ 2207000 w 7414059"/>
              <a:gd name="connsiteY5421" fmla="*/ 2660875 h 8604433"/>
              <a:gd name="connsiteX5422" fmla="*/ 2211743 w 7414059"/>
              <a:gd name="connsiteY5422" fmla="*/ 2642750 h 8604433"/>
              <a:gd name="connsiteX5423" fmla="*/ 2216487 w 7414059"/>
              <a:gd name="connsiteY5423" fmla="*/ 2624614 h 8604433"/>
              <a:gd name="connsiteX5424" fmla="*/ 2180292 w 7414059"/>
              <a:gd name="connsiteY5424" fmla="*/ 2624614 h 8604433"/>
              <a:gd name="connsiteX5425" fmla="*/ 2138325 w 7414059"/>
              <a:gd name="connsiteY5425" fmla="*/ 2639682 h 8604433"/>
              <a:gd name="connsiteX5426" fmla="*/ 2926175 w 7414059"/>
              <a:gd name="connsiteY5426" fmla="*/ 2674620 h 8604433"/>
              <a:gd name="connsiteX5427" fmla="*/ 2870711 w 7414059"/>
              <a:gd name="connsiteY5427" fmla="*/ 2747248 h 8604433"/>
              <a:gd name="connsiteX5428" fmla="*/ 2863929 w 7414059"/>
              <a:gd name="connsiteY5428" fmla="*/ 2769870 h 8604433"/>
              <a:gd name="connsiteX5429" fmla="*/ 2876855 w 7414059"/>
              <a:gd name="connsiteY5429" fmla="*/ 2762279 h 8604433"/>
              <a:gd name="connsiteX5430" fmla="*/ 2873855 w 7414059"/>
              <a:gd name="connsiteY5430" fmla="*/ 2772994 h 8604433"/>
              <a:gd name="connsiteX5431" fmla="*/ 2851252 w 7414059"/>
              <a:gd name="connsiteY5431" fmla="*/ 2819876 h 8604433"/>
              <a:gd name="connsiteX5432" fmla="*/ 2817171 w 7414059"/>
              <a:gd name="connsiteY5432" fmla="*/ 2947730 h 8604433"/>
              <a:gd name="connsiteX5433" fmla="*/ 2789768 w 7414059"/>
              <a:gd name="connsiteY5433" fmla="*/ 3060544 h 8604433"/>
              <a:gd name="connsiteX5434" fmla="*/ 2834726 w 7414059"/>
              <a:gd name="connsiteY5434" fmla="*/ 3041780 h 8604433"/>
              <a:gd name="connsiteX5435" fmla="*/ 2879674 w 7414059"/>
              <a:gd name="connsiteY5435" fmla="*/ 3009491 h 8604433"/>
              <a:gd name="connsiteX5436" fmla="*/ 2905373 w 7414059"/>
              <a:gd name="connsiteY5436" fmla="*/ 2933738 h 8604433"/>
              <a:gd name="connsiteX5437" fmla="*/ 2927719 w 7414059"/>
              <a:gd name="connsiteY5437" fmla="*/ 2854643 h 8604433"/>
              <a:gd name="connsiteX5438" fmla="*/ 2888028 w 7414059"/>
              <a:gd name="connsiteY5438" fmla="*/ 2877522 h 8604433"/>
              <a:gd name="connsiteX5439" fmla="*/ 2851680 w 7414059"/>
              <a:gd name="connsiteY5439" fmla="*/ 2903753 h 8604433"/>
              <a:gd name="connsiteX5440" fmla="*/ 2896924 w 7414059"/>
              <a:gd name="connsiteY5440" fmla="*/ 2863453 h 8604433"/>
              <a:gd name="connsiteX5441" fmla="*/ 2942168 w 7414059"/>
              <a:gd name="connsiteY5441" fmla="*/ 2804208 h 8604433"/>
              <a:gd name="connsiteX5442" fmla="*/ 2942168 w 7414059"/>
              <a:gd name="connsiteY5442" fmla="*/ 2785262 h 8604433"/>
              <a:gd name="connsiteX5443" fmla="*/ 2896924 w 7414059"/>
              <a:gd name="connsiteY5443" fmla="*/ 2820695 h 8604433"/>
              <a:gd name="connsiteX5444" fmla="*/ 2851680 w 7414059"/>
              <a:gd name="connsiteY5444" fmla="*/ 2856128 h 8604433"/>
              <a:gd name="connsiteX5445" fmla="*/ 2901467 w 7414059"/>
              <a:gd name="connsiteY5445" fmla="*/ 2809427 h 8604433"/>
              <a:gd name="connsiteX5446" fmla="*/ 2957865 w 7414059"/>
              <a:gd name="connsiteY5446" fmla="*/ 2734161 h 8604433"/>
              <a:gd name="connsiteX5447" fmla="*/ 2964475 w 7414059"/>
              <a:gd name="connsiteY5447" fmla="*/ 2705595 h 8604433"/>
              <a:gd name="connsiteX5448" fmla="*/ 2927128 w 7414059"/>
              <a:gd name="connsiteY5448" fmla="*/ 2733256 h 8604433"/>
              <a:gd name="connsiteX5449" fmla="*/ 2889780 w 7414059"/>
              <a:gd name="connsiteY5449" fmla="*/ 2760907 h 8604433"/>
              <a:gd name="connsiteX5450" fmla="*/ 2929633 w 7414059"/>
              <a:gd name="connsiteY5450" fmla="*/ 2718959 h 8604433"/>
              <a:gd name="connsiteX5451" fmla="*/ 2978592 w 7414059"/>
              <a:gd name="connsiteY5451" fmla="*/ 2624614 h 8604433"/>
              <a:gd name="connsiteX5452" fmla="*/ 2926175 w 7414059"/>
              <a:gd name="connsiteY5452" fmla="*/ 2674620 h 8604433"/>
              <a:gd name="connsiteX5453" fmla="*/ 1137933 w 7414059"/>
              <a:gd name="connsiteY5453" fmla="*/ 2658332 h 8604433"/>
              <a:gd name="connsiteX5454" fmla="*/ 1165708 w 7414059"/>
              <a:gd name="connsiteY5454" fmla="*/ 2710424 h 8604433"/>
              <a:gd name="connsiteX5455" fmla="*/ 1152068 w 7414059"/>
              <a:gd name="connsiteY5455" fmla="*/ 2634139 h 8604433"/>
              <a:gd name="connsiteX5456" fmla="*/ 1137933 w 7414059"/>
              <a:gd name="connsiteY5456" fmla="*/ 2658332 h 8604433"/>
              <a:gd name="connsiteX5457" fmla="*/ 1208380 w 7414059"/>
              <a:gd name="connsiteY5457" fmla="*/ 2668095 h 8604433"/>
              <a:gd name="connsiteX5458" fmla="*/ 1207618 w 7414059"/>
              <a:gd name="connsiteY5458" fmla="*/ 2714625 h 8604433"/>
              <a:gd name="connsiteX5459" fmla="*/ 1223429 w 7414059"/>
              <a:gd name="connsiteY5459" fmla="*/ 2643664 h 8604433"/>
              <a:gd name="connsiteX5460" fmla="*/ 1208380 w 7414059"/>
              <a:gd name="connsiteY5460" fmla="*/ 2668095 h 8604433"/>
              <a:gd name="connsiteX5461" fmla="*/ 1917059 w 7414059"/>
              <a:gd name="connsiteY5461" fmla="*/ 2657580 h 8604433"/>
              <a:gd name="connsiteX5462" fmla="*/ 1953863 w 7414059"/>
              <a:gd name="connsiteY5462" fmla="*/ 2696385 h 8604433"/>
              <a:gd name="connsiteX5463" fmla="*/ 1979962 w 7414059"/>
              <a:gd name="connsiteY5463" fmla="*/ 2702833 h 8604433"/>
              <a:gd name="connsiteX5464" fmla="*/ 1986077 w 7414059"/>
              <a:gd name="connsiteY5464" fmla="*/ 2686898 h 8604433"/>
              <a:gd name="connsiteX5465" fmla="*/ 1949272 w 7414059"/>
              <a:gd name="connsiteY5465" fmla="*/ 2648093 h 8604433"/>
              <a:gd name="connsiteX5466" fmla="*/ 1923174 w 7414059"/>
              <a:gd name="connsiteY5466" fmla="*/ 2641645 h 8604433"/>
              <a:gd name="connsiteX5467" fmla="*/ 1917059 w 7414059"/>
              <a:gd name="connsiteY5467" fmla="*/ 2657580 h 8604433"/>
              <a:gd name="connsiteX5468" fmla="*/ 1511970 w 7414059"/>
              <a:gd name="connsiteY5468" fmla="*/ 2669857 h 8604433"/>
              <a:gd name="connsiteX5469" fmla="*/ 1509465 w 7414059"/>
              <a:gd name="connsiteY5469" fmla="*/ 2697756 h 8604433"/>
              <a:gd name="connsiteX5470" fmla="*/ 1501388 w 7414059"/>
              <a:gd name="connsiteY5470" fmla="*/ 2716016 h 8604433"/>
              <a:gd name="connsiteX5471" fmla="*/ 1503893 w 7414059"/>
              <a:gd name="connsiteY5471" fmla="*/ 2767489 h 8604433"/>
              <a:gd name="connsiteX5472" fmla="*/ 1514866 w 7414059"/>
              <a:gd name="connsiteY5472" fmla="*/ 2750820 h 8604433"/>
              <a:gd name="connsiteX5473" fmla="*/ 1517371 w 7414059"/>
              <a:gd name="connsiteY5473" fmla="*/ 2722921 h 8604433"/>
              <a:gd name="connsiteX5474" fmla="*/ 1525448 w 7414059"/>
              <a:gd name="connsiteY5474" fmla="*/ 2704662 h 8604433"/>
              <a:gd name="connsiteX5475" fmla="*/ 1522943 w 7414059"/>
              <a:gd name="connsiteY5475" fmla="*/ 2653189 h 8604433"/>
              <a:gd name="connsiteX5476" fmla="*/ 1511970 w 7414059"/>
              <a:gd name="connsiteY5476" fmla="*/ 2669857 h 8604433"/>
              <a:gd name="connsiteX5477" fmla="*/ 1681096 w 7414059"/>
              <a:gd name="connsiteY5477" fmla="*/ 2668334 h 8604433"/>
              <a:gd name="connsiteX5478" fmla="*/ 1694955 w 7414059"/>
              <a:gd name="connsiteY5478" fmla="*/ 2700814 h 8604433"/>
              <a:gd name="connsiteX5479" fmla="*/ 1703918 w 7414059"/>
              <a:gd name="connsiteY5479" fmla="*/ 2677001 h 8604433"/>
              <a:gd name="connsiteX5480" fmla="*/ 1681096 w 7414059"/>
              <a:gd name="connsiteY5480" fmla="*/ 2668334 h 8604433"/>
              <a:gd name="connsiteX5481" fmla="*/ 1796358 w 7414059"/>
              <a:gd name="connsiteY5481" fmla="*/ 2672429 h 8604433"/>
              <a:gd name="connsiteX5482" fmla="*/ 1791329 w 7414059"/>
              <a:gd name="connsiteY5482" fmla="*/ 2691670 h 8604433"/>
              <a:gd name="connsiteX5483" fmla="*/ 1819923 w 7414059"/>
              <a:gd name="connsiteY5483" fmla="*/ 2706453 h 8604433"/>
              <a:gd name="connsiteX5484" fmla="*/ 1861938 w 7414059"/>
              <a:gd name="connsiteY5484" fmla="*/ 2716092 h 8604433"/>
              <a:gd name="connsiteX5485" fmla="*/ 1842335 w 7414059"/>
              <a:gd name="connsiteY5485" fmla="*/ 2666991 h 8604433"/>
              <a:gd name="connsiteX5486" fmla="*/ 1796358 w 7414059"/>
              <a:gd name="connsiteY5486" fmla="*/ 2672429 h 8604433"/>
              <a:gd name="connsiteX5487" fmla="*/ 2265893 w 7414059"/>
              <a:gd name="connsiteY5487" fmla="*/ 2666667 h 8604433"/>
              <a:gd name="connsiteX5488" fmla="*/ 2229479 w 7414059"/>
              <a:gd name="connsiteY5488" fmla="*/ 2694518 h 8604433"/>
              <a:gd name="connsiteX5489" fmla="*/ 2277799 w 7414059"/>
              <a:gd name="connsiteY5489" fmla="*/ 2700309 h 8604433"/>
              <a:gd name="connsiteX5490" fmla="*/ 2313518 w 7414059"/>
              <a:gd name="connsiteY5490" fmla="*/ 2690393 h 8604433"/>
              <a:gd name="connsiteX5491" fmla="*/ 2313518 w 7414059"/>
              <a:gd name="connsiteY5491" fmla="*/ 2671791 h 8604433"/>
              <a:gd name="connsiteX5492" fmla="*/ 2265893 w 7414059"/>
              <a:gd name="connsiteY5492" fmla="*/ 2666667 h 8604433"/>
              <a:gd name="connsiteX5493" fmla="*/ 3025512 w 7414059"/>
              <a:gd name="connsiteY5493" fmla="*/ 2705091 h 8604433"/>
              <a:gd name="connsiteX5494" fmla="*/ 2980268 w 7414059"/>
              <a:gd name="connsiteY5494" fmla="*/ 2773004 h 8604433"/>
              <a:gd name="connsiteX5495" fmla="*/ 2980268 w 7414059"/>
              <a:gd name="connsiteY5495" fmla="*/ 2791073 h 8604433"/>
              <a:gd name="connsiteX5496" fmla="*/ 3026950 w 7414059"/>
              <a:gd name="connsiteY5496" fmla="*/ 2743562 h 8604433"/>
              <a:gd name="connsiteX5497" fmla="*/ 3078537 w 7414059"/>
              <a:gd name="connsiteY5497" fmla="*/ 2654217 h 8604433"/>
              <a:gd name="connsiteX5498" fmla="*/ 3025512 w 7414059"/>
              <a:gd name="connsiteY5498" fmla="*/ 2705091 h 8604433"/>
              <a:gd name="connsiteX5499" fmla="*/ 467718 w 7414059"/>
              <a:gd name="connsiteY5499" fmla="*/ 2755087 h 8604433"/>
              <a:gd name="connsiteX5500" fmla="*/ 456145 w 7414059"/>
              <a:gd name="connsiteY5500" fmla="*/ 2872264 h 8604433"/>
              <a:gd name="connsiteX5501" fmla="*/ 465670 w 7414059"/>
              <a:gd name="connsiteY5501" fmla="*/ 2857824 h 8604433"/>
              <a:gd name="connsiteX5502" fmla="*/ 477509 w 7414059"/>
              <a:gd name="connsiteY5502" fmla="*/ 2805436 h 8604433"/>
              <a:gd name="connsiteX5503" fmla="*/ 509618 w 7414059"/>
              <a:gd name="connsiteY5503" fmla="*/ 2793682 h 8604433"/>
              <a:gd name="connsiteX5504" fmla="*/ 492825 w 7414059"/>
              <a:gd name="connsiteY5504" fmla="*/ 2896076 h 8604433"/>
              <a:gd name="connsiteX5505" fmla="*/ 484329 w 7414059"/>
              <a:gd name="connsiteY5505" fmla="*/ 2915603 h 8604433"/>
              <a:gd name="connsiteX5506" fmla="*/ 473975 w 7414059"/>
              <a:gd name="connsiteY5506" fmla="*/ 3005614 h 8604433"/>
              <a:gd name="connsiteX5507" fmla="*/ 484720 w 7414059"/>
              <a:gd name="connsiteY5507" fmla="*/ 2988440 h 8604433"/>
              <a:gd name="connsiteX5508" fmla="*/ 508123 w 7414059"/>
              <a:gd name="connsiteY5508" fmla="*/ 2881446 h 8604433"/>
              <a:gd name="connsiteX5509" fmla="*/ 531526 w 7414059"/>
              <a:gd name="connsiteY5509" fmla="*/ 2791616 h 8604433"/>
              <a:gd name="connsiteX5510" fmla="*/ 517648 w 7414059"/>
              <a:gd name="connsiteY5510" fmla="*/ 2763803 h 8604433"/>
              <a:gd name="connsiteX5511" fmla="*/ 503103 w 7414059"/>
              <a:gd name="connsiteY5511" fmla="*/ 2716016 h 8604433"/>
              <a:gd name="connsiteX5512" fmla="*/ 495626 w 7414059"/>
              <a:gd name="connsiteY5512" fmla="*/ 2678792 h 8604433"/>
              <a:gd name="connsiteX5513" fmla="*/ 467718 w 7414059"/>
              <a:gd name="connsiteY5513" fmla="*/ 2755087 h 8604433"/>
              <a:gd name="connsiteX5514" fmla="*/ 1406004 w 7414059"/>
              <a:gd name="connsiteY5514" fmla="*/ 2671267 h 8604433"/>
              <a:gd name="connsiteX5515" fmla="*/ 1389088 w 7414059"/>
              <a:gd name="connsiteY5515" fmla="*/ 2677430 h 8604433"/>
              <a:gd name="connsiteX5516" fmla="*/ 1402423 w 7414059"/>
              <a:gd name="connsiteY5516" fmla="*/ 2695661 h 8604433"/>
              <a:gd name="connsiteX5517" fmla="*/ 1415758 w 7414059"/>
              <a:gd name="connsiteY5517" fmla="*/ 2713901 h 8604433"/>
              <a:gd name="connsiteX5518" fmla="*/ 1422597 w 7414059"/>
              <a:gd name="connsiteY5518" fmla="*/ 2692356 h 8604433"/>
              <a:gd name="connsiteX5519" fmla="*/ 1406004 w 7414059"/>
              <a:gd name="connsiteY5519" fmla="*/ 2671267 h 8604433"/>
              <a:gd name="connsiteX5520" fmla="*/ 319994 w 7414059"/>
              <a:gd name="connsiteY5520" fmla="*/ 2684926 h 8604433"/>
              <a:gd name="connsiteX5521" fmla="*/ 321890 w 7414059"/>
              <a:gd name="connsiteY5521" fmla="*/ 2794930 h 8604433"/>
              <a:gd name="connsiteX5522" fmla="*/ 330224 w 7414059"/>
              <a:gd name="connsiteY5522" fmla="*/ 2808085 h 8604433"/>
              <a:gd name="connsiteX5523" fmla="*/ 335901 w 7414059"/>
              <a:gd name="connsiteY5523" fmla="*/ 2771118 h 8604433"/>
              <a:gd name="connsiteX5524" fmla="*/ 334148 w 7414059"/>
              <a:gd name="connsiteY5524" fmla="*/ 2700814 h 8604433"/>
              <a:gd name="connsiteX5525" fmla="*/ 326719 w 7414059"/>
              <a:gd name="connsiteY5525" fmla="*/ 2667476 h 8604433"/>
              <a:gd name="connsiteX5526" fmla="*/ 319994 w 7414059"/>
              <a:gd name="connsiteY5526" fmla="*/ 2684926 h 8604433"/>
              <a:gd name="connsiteX5527" fmla="*/ 366914 w 7414059"/>
              <a:gd name="connsiteY5527" fmla="*/ 2765622 h 8604433"/>
              <a:gd name="connsiteX5528" fmla="*/ 345388 w 7414059"/>
              <a:gd name="connsiteY5528" fmla="*/ 2882246 h 8604433"/>
              <a:gd name="connsiteX5529" fmla="*/ 340197 w 7414059"/>
              <a:gd name="connsiteY5529" fmla="*/ 2905601 h 8604433"/>
              <a:gd name="connsiteX5530" fmla="*/ 350265 w 7414059"/>
              <a:gd name="connsiteY5530" fmla="*/ 2891314 h 8604433"/>
              <a:gd name="connsiteX5531" fmla="*/ 366457 w 7414059"/>
              <a:gd name="connsiteY5531" fmla="*/ 2836545 h 8604433"/>
              <a:gd name="connsiteX5532" fmla="*/ 380011 w 7414059"/>
              <a:gd name="connsiteY5532" fmla="*/ 2796064 h 8604433"/>
              <a:gd name="connsiteX5533" fmla="*/ 393003 w 7414059"/>
              <a:gd name="connsiteY5533" fmla="*/ 2863491 h 8604433"/>
              <a:gd name="connsiteX5534" fmla="*/ 414273 w 7414059"/>
              <a:gd name="connsiteY5534" fmla="*/ 2847070 h 8604433"/>
              <a:gd name="connsiteX5535" fmla="*/ 424122 w 7414059"/>
              <a:gd name="connsiteY5535" fmla="*/ 2793302 h 8604433"/>
              <a:gd name="connsiteX5536" fmla="*/ 409034 w 7414059"/>
              <a:gd name="connsiteY5536" fmla="*/ 2738180 h 8604433"/>
              <a:gd name="connsiteX5537" fmla="*/ 388593 w 7414059"/>
              <a:gd name="connsiteY5537" fmla="*/ 2677716 h 8604433"/>
              <a:gd name="connsiteX5538" fmla="*/ 366914 w 7414059"/>
              <a:gd name="connsiteY5538" fmla="*/ 2765622 h 8604433"/>
              <a:gd name="connsiteX5539" fmla="*/ 2014271 w 7414059"/>
              <a:gd name="connsiteY5539" fmla="*/ 2687888 h 8604433"/>
              <a:gd name="connsiteX5540" fmla="*/ 2052485 w 7414059"/>
              <a:gd name="connsiteY5540" fmla="*/ 2712835 h 8604433"/>
              <a:gd name="connsiteX5541" fmla="*/ 2089680 w 7414059"/>
              <a:gd name="connsiteY5541" fmla="*/ 2715101 h 8604433"/>
              <a:gd name="connsiteX5542" fmla="*/ 2092719 w 7414059"/>
              <a:gd name="connsiteY5542" fmla="*/ 2693670 h 8604433"/>
              <a:gd name="connsiteX5543" fmla="*/ 2095767 w 7414059"/>
              <a:gd name="connsiteY5543" fmla="*/ 2672239 h 8604433"/>
              <a:gd name="connsiteX5544" fmla="*/ 2058029 w 7414059"/>
              <a:gd name="connsiteY5544" fmla="*/ 2672239 h 8604433"/>
              <a:gd name="connsiteX5545" fmla="*/ 2014271 w 7414059"/>
              <a:gd name="connsiteY5545" fmla="*/ 2687888 h 8604433"/>
              <a:gd name="connsiteX5546" fmla="*/ 2153974 w 7414059"/>
              <a:gd name="connsiteY5546" fmla="*/ 2679126 h 8604433"/>
              <a:gd name="connsiteX5547" fmla="*/ 2123018 w 7414059"/>
              <a:gd name="connsiteY5547" fmla="*/ 2682974 h 8604433"/>
              <a:gd name="connsiteX5548" fmla="*/ 2123018 w 7414059"/>
              <a:gd name="connsiteY5548" fmla="*/ 2701414 h 8604433"/>
              <a:gd name="connsiteX5549" fmla="*/ 2123018 w 7414059"/>
              <a:gd name="connsiteY5549" fmla="*/ 2719864 h 8604433"/>
              <a:gd name="connsiteX5550" fmla="*/ 2146049 w 7414059"/>
              <a:gd name="connsiteY5550" fmla="*/ 2719864 h 8604433"/>
              <a:gd name="connsiteX5551" fmla="*/ 2199218 w 7414059"/>
              <a:gd name="connsiteY5551" fmla="*/ 2690270 h 8604433"/>
              <a:gd name="connsiteX5552" fmla="*/ 2192074 w 7414059"/>
              <a:gd name="connsiteY5552" fmla="*/ 2673763 h 8604433"/>
              <a:gd name="connsiteX5553" fmla="*/ 2153974 w 7414059"/>
              <a:gd name="connsiteY5553" fmla="*/ 2679126 h 8604433"/>
              <a:gd name="connsiteX5554" fmla="*/ 3568370 w 7414059"/>
              <a:gd name="connsiteY5554" fmla="*/ 2727007 h 8604433"/>
              <a:gd name="connsiteX5555" fmla="*/ 3485807 w 7414059"/>
              <a:gd name="connsiteY5555" fmla="*/ 2806970 h 8604433"/>
              <a:gd name="connsiteX5556" fmla="*/ 3376479 w 7414059"/>
              <a:gd name="connsiteY5556" fmla="*/ 2905097 h 8604433"/>
              <a:gd name="connsiteX5557" fmla="*/ 3279543 w 7414059"/>
              <a:gd name="connsiteY5557" fmla="*/ 3012786 h 8604433"/>
              <a:gd name="connsiteX5558" fmla="*/ 3647018 w 7414059"/>
              <a:gd name="connsiteY5558" fmla="*/ 2680221 h 8604433"/>
              <a:gd name="connsiteX5559" fmla="*/ 3568370 w 7414059"/>
              <a:gd name="connsiteY5559" fmla="*/ 2727007 h 8604433"/>
              <a:gd name="connsiteX5560" fmla="*/ 1351483 w 7414059"/>
              <a:gd name="connsiteY5560" fmla="*/ 2734209 h 8604433"/>
              <a:gd name="connsiteX5561" fmla="*/ 1360513 w 7414059"/>
              <a:gd name="connsiteY5561" fmla="*/ 2773575 h 8604433"/>
              <a:gd name="connsiteX5562" fmla="*/ 1397213 w 7414059"/>
              <a:gd name="connsiteY5562" fmla="*/ 2759869 h 8604433"/>
              <a:gd name="connsiteX5563" fmla="*/ 1408643 w 7414059"/>
              <a:gd name="connsiteY5563" fmla="*/ 2771299 h 8604433"/>
              <a:gd name="connsiteX5564" fmla="*/ 1408643 w 7414059"/>
              <a:gd name="connsiteY5564" fmla="*/ 2747705 h 8604433"/>
              <a:gd name="connsiteX5565" fmla="*/ 1371524 w 7414059"/>
              <a:gd name="connsiteY5565" fmla="*/ 2681764 h 8604433"/>
              <a:gd name="connsiteX5566" fmla="*/ 1351483 w 7414059"/>
              <a:gd name="connsiteY5566" fmla="*/ 2734209 h 8604433"/>
              <a:gd name="connsiteX5567" fmla="*/ 1729835 w 7414059"/>
              <a:gd name="connsiteY5567" fmla="*/ 2700414 h 8604433"/>
              <a:gd name="connsiteX5568" fmla="*/ 1752457 w 7414059"/>
              <a:gd name="connsiteY5568" fmla="*/ 2718702 h 8604433"/>
              <a:gd name="connsiteX5569" fmla="*/ 1745018 w 7414059"/>
              <a:gd name="connsiteY5569" fmla="*/ 2684355 h 8604433"/>
              <a:gd name="connsiteX5570" fmla="*/ 1729835 w 7414059"/>
              <a:gd name="connsiteY5570" fmla="*/ 2700414 h 8604433"/>
              <a:gd name="connsiteX5571" fmla="*/ 923660 w 7414059"/>
              <a:gd name="connsiteY5571" fmla="*/ 2739381 h 8604433"/>
              <a:gd name="connsiteX5572" fmla="*/ 922089 w 7414059"/>
              <a:gd name="connsiteY5572" fmla="*/ 2790825 h 8604433"/>
              <a:gd name="connsiteX5573" fmla="*/ 939024 w 7414059"/>
              <a:gd name="connsiteY5573" fmla="*/ 2691289 h 8604433"/>
              <a:gd name="connsiteX5574" fmla="*/ 923660 w 7414059"/>
              <a:gd name="connsiteY5574" fmla="*/ 2739381 h 8604433"/>
              <a:gd name="connsiteX5575" fmla="*/ 977436 w 7414059"/>
              <a:gd name="connsiteY5575" fmla="*/ 2705576 h 8604433"/>
              <a:gd name="connsiteX5576" fmla="*/ 935386 w 7414059"/>
              <a:gd name="connsiteY5576" fmla="*/ 2921594 h 8604433"/>
              <a:gd name="connsiteX5577" fmla="*/ 941167 w 7414059"/>
              <a:gd name="connsiteY5577" fmla="*/ 2914698 h 8604433"/>
              <a:gd name="connsiteX5578" fmla="*/ 966197 w 7414059"/>
              <a:gd name="connsiteY5578" fmla="*/ 2801798 h 8604433"/>
              <a:gd name="connsiteX5579" fmla="*/ 986742 w 7414059"/>
              <a:gd name="connsiteY5579" fmla="*/ 2697451 h 8604433"/>
              <a:gd name="connsiteX5580" fmla="*/ 977436 w 7414059"/>
              <a:gd name="connsiteY5580" fmla="*/ 2705576 h 8604433"/>
              <a:gd name="connsiteX5581" fmla="*/ 1556633 w 7414059"/>
              <a:gd name="connsiteY5581" fmla="*/ 2707957 h 8604433"/>
              <a:gd name="connsiteX5582" fmla="*/ 1550184 w 7414059"/>
              <a:gd name="connsiteY5582" fmla="*/ 2724626 h 8604433"/>
              <a:gd name="connsiteX5583" fmla="*/ 1580969 w 7414059"/>
              <a:gd name="connsiteY5583" fmla="*/ 2750430 h 8604433"/>
              <a:gd name="connsiteX5584" fmla="*/ 1627718 w 7414059"/>
              <a:gd name="connsiteY5584" fmla="*/ 2744133 h 8604433"/>
              <a:gd name="connsiteX5585" fmla="*/ 1588141 w 7414059"/>
              <a:gd name="connsiteY5585" fmla="*/ 2721921 h 8604433"/>
              <a:gd name="connsiteX5586" fmla="*/ 1580236 w 7414059"/>
              <a:gd name="connsiteY5586" fmla="*/ 2712720 h 8604433"/>
              <a:gd name="connsiteX5587" fmla="*/ 1556633 w 7414059"/>
              <a:gd name="connsiteY5587" fmla="*/ 2707957 h 8604433"/>
              <a:gd name="connsiteX5588" fmla="*/ 851861 w 7414059"/>
              <a:gd name="connsiteY5588" fmla="*/ 2744143 h 8604433"/>
              <a:gd name="connsiteX5589" fmla="*/ 865396 w 7414059"/>
              <a:gd name="connsiteY5589" fmla="*/ 2839127 h 8604433"/>
              <a:gd name="connsiteX5590" fmla="*/ 879407 w 7414059"/>
              <a:gd name="connsiteY5590" fmla="*/ 2725626 h 8604433"/>
              <a:gd name="connsiteX5591" fmla="*/ 851861 w 7414059"/>
              <a:gd name="connsiteY5591" fmla="*/ 2744143 h 8604433"/>
              <a:gd name="connsiteX5592" fmla="*/ 1063276 w 7414059"/>
              <a:gd name="connsiteY5592" fmla="*/ 2731056 h 8604433"/>
              <a:gd name="connsiteX5593" fmla="*/ 1066029 w 7414059"/>
              <a:gd name="connsiteY5593" fmla="*/ 2776738 h 8604433"/>
              <a:gd name="connsiteX5594" fmla="*/ 1073620 w 7414059"/>
              <a:gd name="connsiteY5594" fmla="*/ 2790739 h 8604433"/>
              <a:gd name="connsiteX5595" fmla="*/ 1080402 w 7414059"/>
              <a:gd name="connsiteY5595" fmla="*/ 2754592 h 8604433"/>
              <a:gd name="connsiteX5596" fmla="*/ 1077649 w 7414059"/>
              <a:gd name="connsiteY5596" fmla="*/ 2708910 h 8604433"/>
              <a:gd name="connsiteX5597" fmla="*/ 1063276 w 7414059"/>
              <a:gd name="connsiteY5597" fmla="*/ 2731056 h 8604433"/>
              <a:gd name="connsiteX5598" fmla="*/ 1669666 w 7414059"/>
              <a:gd name="connsiteY5598" fmla="*/ 2714044 h 8604433"/>
              <a:gd name="connsiteX5599" fmla="*/ 1685430 w 7414059"/>
              <a:gd name="connsiteY5599" fmla="*/ 2748439 h 8604433"/>
              <a:gd name="connsiteX5600" fmla="*/ 1684801 w 7414059"/>
              <a:gd name="connsiteY5600" fmla="*/ 2705538 h 8604433"/>
              <a:gd name="connsiteX5601" fmla="*/ 1669666 w 7414059"/>
              <a:gd name="connsiteY5601" fmla="*/ 2714044 h 8604433"/>
              <a:gd name="connsiteX5602" fmla="*/ 1903943 w 7414059"/>
              <a:gd name="connsiteY5602" fmla="*/ 2719111 h 8604433"/>
              <a:gd name="connsiteX5603" fmla="*/ 1971665 w 7414059"/>
              <a:gd name="connsiteY5603" fmla="*/ 2737552 h 8604433"/>
              <a:gd name="connsiteX5604" fmla="*/ 1950377 w 7414059"/>
              <a:gd name="connsiteY5604" fmla="*/ 2706767 h 8604433"/>
              <a:gd name="connsiteX5605" fmla="*/ 1903943 w 7414059"/>
              <a:gd name="connsiteY5605" fmla="*/ 2719111 h 8604433"/>
              <a:gd name="connsiteX5606" fmla="*/ 3122914 w 7414059"/>
              <a:gd name="connsiteY5606" fmla="*/ 2753440 h 8604433"/>
              <a:gd name="connsiteX5607" fmla="*/ 3127505 w 7414059"/>
              <a:gd name="connsiteY5607" fmla="*/ 2769918 h 8604433"/>
              <a:gd name="connsiteX5608" fmla="*/ 3115999 w 7414059"/>
              <a:gd name="connsiteY5608" fmla="*/ 2786891 h 8604433"/>
              <a:gd name="connsiteX5609" fmla="*/ 3073137 w 7414059"/>
              <a:gd name="connsiteY5609" fmla="*/ 2862329 h 8604433"/>
              <a:gd name="connsiteX5610" fmla="*/ 3121819 w 7414059"/>
              <a:gd name="connsiteY5610" fmla="*/ 2825439 h 8604433"/>
              <a:gd name="connsiteX5611" fmla="*/ 3163357 w 7414059"/>
              <a:gd name="connsiteY5611" fmla="*/ 2788958 h 8604433"/>
              <a:gd name="connsiteX5612" fmla="*/ 3170996 w 7414059"/>
              <a:gd name="connsiteY5612" fmla="*/ 2747267 h 8604433"/>
              <a:gd name="connsiteX5613" fmla="*/ 3176530 w 7414059"/>
              <a:gd name="connsiteY5613" fmla="*/ 2703433 h 8604433"/>
              <a:gd name="connsiteX5614" fmla="*/ 3122914 w 7414059"/>
              <a:gd name="connsiteY5614" fmla="*/ 2753440 h 8604433"/>
              <a:gd name="connsiteX5615" fmla="*/ 734265 w 7414059"/>
              <a:gd name="connsiteY5615" fmla="*/ 2749534 h 8604433"/>
              <a:gd name="connsiteX5616" fmla="*/ 724007 w 7414059"/>
              <a:gd name="connsiteY5616" fmla="*/ 2789930 h 8604433"/>
              <a:gd name="connsiteX5617" fmla="*/ 736513 w 7414059"/>
              <a:gd name="connsiteY5617" fmla="*/ 2813799 h 8604433"/>
              <a:gd name="connsiteX5618" fmla="*/ 749029 w 7414059"/>
              <a:gd name="connsiteY5618" fmla="*/ 2837669 h 8604433"/>
              <a:gd name="connsiteX5619" fmla="*/ 754687 w 7414059"/>
              <a:gd name="connsiteY5619" fmla="*/ 2819248 h 8604433"/>
              <a:gd name="connsiteX5620" fmla="*/ 754677 w 7414059"/>
              <a:gd name="connsiteY5620" fmla="*/ 2719311 h 8604433"/>
              <a:gd name="connsiteX5621" fmla="*/ 744514 w 7414059"/>
              <a:gd name="connsiteY5621" fmla="*/ 2709148 h 8604433"/>
              <a:gd name="connsiteX5622" fmla="*/ 734265 w 7414059"/>
              <a:gd name="connsiteY5622" fmla="*/ 2749534 h 8604433"/>
              <a:gd name="connsiteX5623" fmla="*/ 1123036 w 7414059"/>
              <a:gd name="connsiteY5623" fmla="*/ 2746057 h 8604433"/>
              <a:gd name="connsiteX5624" fmla="*/ 1144553 w 7414059"/>
              <a:gd name="connsiteY5624" fmla="*/ 2799464 h 8604433"/>
              <a:gd name="connsiteX5625" fmla="*/ 1147105 w 7414059"/>
              <a:gd name="connsiteY5625" fmla="*/ 2727007 h 8604433"/>
              <a:gd name="connsiteX5626" fmla="*/ 1123036 w 7414059"/>
              <a:gd name="connsiteY5626" fmla="*/ 2746057 h 8604433"/>
              <a:gd name="connsiteX5627" fmla="*/ 1785671 w 7414059"/>
              <a:gd name="connsiteY5627" fmla="*/ 2725988 h 8604433"/>
              <a:gd name="connsiteX5628" fmla="*/ 1820170 w 7414059"/>
              <a:gd name="connsiteY5628" fmla="*/ 2762164 h 8604433"/>
              <a:gd name="connsiteX5629" fmla="*/ 1854479 w 7414059"/>
              <a:gd name="connsiteY5629" fmla="*/ 2776500 h 8604433"/>
              <a:gd name="connsiteX5630" fmla="*/ 1860156 w 7414059"/>
              <a:gd name="connsiteY5630" fmla="*/ 2761688 h 8604433"/>
              <a:gd name="connsiteX5631" fmla="*/ 1831343 w 7414059"/>
              <a:gd name="connsiteY5631" fmla="*/ 2724750 h 8604433"/>
              <a:gd name="connsiteX5632" fmla="*/ 1785671 w 7414059"/>
              <a:gd name="connsiteY5632" fmla="*/ 2725988 h 8604433"/>
              <a:gd name="connsiteX5633" fmla="*/ 2245433 w 7414059"/>
              <a:gd name="connsiteY5633" fmla="*/ 2717064 h 8604433"/>
              <a:gd name="connsiteX5634" fmla="*/ 2215058 w 7414059"/>
              <a:gd name="connsiteY5634" fmla="*/ 2740628 h 8604433"/>
              <a:gd name="connsiteX5635" fmla="*/ 2209914 w 7414059"/>
              <a:gd name="connsiteY5635" fmla="*/ 2760317 h 8604433"/>
              <a:gd name="connsiteX5636" fmla="*/ 2248795 w 7414059"/>
              <a:gd name="connsiteY5636" fmla="*/ 2755097 h 8604433"/>
              <a:gd name="connsiteX5637" fmla="*/ 2303850 w 7414059"/>
              <a:gd name="connsiteY5637" fmla="*/ 2717482 h 8604433"/>
              <a:gd name="connsiteX5638" fmla="*/ 2245433 w 7414059"/>
              <a:gd name="connsiteY5638" fmla="*/ 2717064 h 8604433"/>
              <a:gd name="connsiteX5639" fmla="*/ 2004374 w 7414059"/>
              <a:gd name="connsiteY5639" fmla="*/ 2736494 h 8604433"/>
              <a:gd name="connsiteX5640" fmla="*/ 2010775 w 7414059"/>
              <a:gd name="connsiteY5640" fmla="*/ 2759440 h 8604433"/>
              <a:gd name="connsiteX5641" fmla="*/ 2079365 w 7414059"/>
              <a:gd name="connsiteY5641" fmla="*/ 2751839 h 8604433"/>
              <a:gd name="connsiteX5642" fmla="*/ 2045179 w 7414059"/>
              <a:gd name="connsiteY5642" fmla="*/ 2726693 h 8604433"/>
              <a:gd name="connsiteX5643" fmla="*/ 2010204 w 7414059"/>
              <a:gd name="connsiteY5643" fmla="*/ 2721302 h 8604433"/>
              <a:gd name="connsiteX5644" fmla="*/ 2004374 w 7414059"/>
              <a:gd name="connsiteY5644" fmla="*/ 2736494 h 8604433"/>
              <a:gd name="connsiteX5645" fmla="*/ 2363829 w 7414059"/>
              <a:gd name="connsiteY5645" fmla="*/ 2736714 h 8604433"/>
              <a:gd name="connsiteX5646" fmla="*/ 2317995 w 7414059"/>
              <a:gd name="connsiteY5646" fmla="*/ 2784662 h 8604433"/>
              <a:gd name="connsiteX5647" fmla="*/ 2408615 w 7414059"/>
              <a:gd name="connsiteY5647" fmla="*/ 2748724 h 8604433"/>
              <a:gd name="connsiteX5648" fmla="*/ 2363829 w 7414059"/>
              <a:gd name="connsiteY5648" fmla="*/ 2736714 h 8604433"/>
              <a:gd name="connsiteX5649" fmla="*/ 1191425 w 7414059"/>
              <a:gd name="connsiteY5649" fmla="*/ 2753201 h 8604433"/>
              <a:gd name="connsiteX5650" fmla="*/ 1196169 w 7414059"/>
              <a:gd name="connsiteY5650" fmla="*/ 2764927 h 8604433"/>
              <a:gd name="connsiteX5651" fmla="*/ 1195816 w 7414059"/>
              <a:gd name="connsiteY5651" fmla="*/ 2736352 h 8604433"/>
              <a:gd name="connsiteX5652" fmla="*/ 1191425 w 7414059"/>
              <a:gd name="connsiteY5652" fmla="*/ 2753201 h 8604433"/>
              <a:gd name="connsiteX5653" fmla="*/ 1710928 w 7414059"/>
              <a:gd name="connsiteY5653" fmla="*/ 2747496 h 8604433"/>
              <a:gd name="connsiteX5654" fmla="*/ 1729978 w 7414059"/>
              <a:gd name="connsiteY5654" fmla="*/ 2777014 h 8604433"/>
              <a:gd name="connsiteX5655" fmla="*/ 1740303 w 7414059"/>
              <a:gd name="connsiteY5655" fmla="*/ 2756325 h 8604433"/>
              <a:gd name="connsiteX5656" fmla="*/ 1710928 w 7414059"/>
              <a:gd name="connsiteY5656" fmla="*/ 2747496 h 8604433"/>
              <a:gd name="connsiteX5657" fmla="*/ 2110731 w 7414059"/>
              <a:gd name="connsiteY5657" fmla="*/ 2748439 h 8604433"/>
              <a:gd name="connsiteX5658" fmla="*/ 2105749 w 7414059"/>
              <a:gd name="connsiteY5658" fmla="*/ 2767489 h 8604433"/>
              <a:gd name="connsiteX5659" fmla="*/ 2141944 w 7414059"/>
              <a:gd name="connsiteY5659" fmla="*/ 2767489 h 8604433"/>
              <a:gd name="connsiteX5660" fmla="*/ 2183911 w 7414059"/>
              <a:gd name="connsiteY5660" fmla="*/ 2752420 h 8604433"/>
              <a:gd name="connsiteX5661" fmla="*/ 2152707 w 7414059"/>
              <a:gd name="connsiteY5661" fmla="*/ 2729389 h 8604433"/>
              <a:gd name="connsiteX5662" fmla="*/ 2115712 w 7414059"/>
              <a:gd name="connsiteY5662" fmla="*/ 2729389 h 8604433"/>
              <a:gd name="connsiteX5663" fmla="*/ 2110731 w 7414059"/>
              <a:gd name="connsiteY5663" fmla="*/ 2748439 h 8604433"/>
              <a:gd name="connsiteX5664" fmla="*/ 3015606 w 7414059"/>
              <a:gd name="connsiteY5664" fmla="*/ 2770527 h 8604433"/>
              <a:gd name="connsiteX5665" fmla="*/ 2961646 w 7414059"/>
              <a:gd name="connsiteY5665" fmla="*/ 2841307 h 8604433"/>
              <a:gd name="connsiteX5666" fmla="*/ 2958522 w 7414059"/>
              <a:gd name="connsiteY5666" fmla="*/ 2872264 h 8604433"/>
              <a:gd name="connsiteX5667" fmla="*/ 3005128 w 7414059"/>
              <a:gd name="connsiteY5667" fmla="*/ 2838574 h 8604433"/>
              <a:gd name="connsiteX5668" fmla="*/ 3055858 w 7414059"/>
              <a:gd name="connsiteY5668" fmla="*/ 2770051 h 8604433"/>
              <a:gd name="connsiteX5669" fmla="*/ 3063221 w 7414059"/>
              <a:gd name="connsiteY5669" fmla="*/ 2732961 h 8604433"/>
              <a:gd name="connsiteX5670" fmla="*/ 3015606 w 7414059"/>
              <a:gd name="connsiteY5670" fmla="*/ 2770527 h 8604433"/>
              <a:gd name="connsiteX5671" fmla="*/ 1547384 w 7414059"/>
              <a:gd name="connsiteY5671" fmla="*/ 2760345 h 8604433"/>
              <a:gd name="connsiteX5672" fmla="*/ 1532011 w 7414059"/>
              <a:gd name="connsiteY5672" fmla="*/ 2818019 h 8604433"/>
              <a:gd name="connsiteX5673" fmla="*/ 1520171 w 7414059"/>
              <a:gd name="connsiteY5673" fmla="*/ 2863777 h 8604433"/>
              <a:gd name="connsiteX5674" fmla="*/ 1531087 w 7414059"/>
              <a:gd name="connsiteY5674" fmla="*/ 2874693 h 8604433"/>
              <a:gd name="connsiteX5675" fmla="*/ 1541993 w 7414059"/>
              <a:gd name="connsiteY5675" fmla="*/ 2885599 h 8604433"/>
              <a:gd name="connsiteX5676" fmla="*/ 1543498 w 7414059"/>
              <a:gd name="connsiteY5676" fmla="*/ 2857500 h 8604433"/>
              <a:gd name="connsiteX5677" fmla="*/ 1544555 w 7414059"/>
              <a:gd name="connsiteY5677" fmla="*/ 2817495 h 8604433"/>
              <a:gd name="connsiteX5678" fmla="*/ 1586856 w 7414059"/>
              <a:gd name="connsiteY5678" fmla="*/ 2824639 h 8604433"/>
              <a:gd name="connsiteX5679" fmla="*/ 1610916 w 7414059"/>
              <a:gd name="connsiteY5679" fmla="*/ 2820315 h 8604433"/>
              <a:gd name="connsiteX5680" fmla="*/ 1615383 w 7414059"/>
              <a:gd name="connsiteY5680" fmla="*/ 2796940 h 8604433"/>
              <a:gd name="connsiteX5681" fmla="*/ 1590075 w 7414059"/>
              <a:gd name="connsiteY5681" fmla="*/ 2772690 h 8604433"/>
              <a:gd name="connsiteX5682" fmla="*/ 1547384 w 7414059"/>
              <a:gd name="connsiteY5682" fmla="*/ 2760345 h 8604433"/>
              <a:gd name="connsiteX5683" fmla="*/ 1890741 w 7414059"/>
              <a:gd name="connsiteY5683" fmla="*/ 2763327 h 8604433"/>
              <a:gd name="connsiteX5684" fmla="*/ 1888141 w 7414059"/>
              <a:gd name="connsiteY5684" fmla="*/ 2783434 h 8604433"/>
              <a:gd name="connsiteX5685" fmla="*/ 1955616 w 7414059"/>
              <a:gd name="connsiteY5685" fmla="*/ 2798369 h 8604433"/>
              <a:gd name="connsiteX5686" fmla="*/ 1949187 w 7414059"/>
              <a:gd name="connsiteY5686" fmla="*/ 2757831 h 8604433"/>
              <a:gd name="connsiteX5687" fmla="*/ 1917163 w 7414059"/>
              <a:gd name="connsiteY5687" fmla="*/ 2752306 h 8604433"/>
              <a:gd name="connsiteX5688" fmla="*/ 1890741 w 7414059"/>
              <a:gd name="connsiteY5688" fmla="*/ 2763327 h 8604433"/>
              <a:gd name="connsiteX5689" fmla="*/ 1437218 w 7414059"/>
              <a:gd name="connsiteY5689" fmla="*/ 2777014 h 8604433"/>
              <a:gd name="connsiteX5690" fmla="*/ 1446743 w 7414059"/>
              <a:gd name="connsiteY5690" fmla="*/ 2796064 h 8604433"/>
              <a:gd name="connsiteX5691" fmla="*/ 1456268 w 7414059"/>
              <a:gd name="connsiteY5691" fmla="*/ 2777014 h 8604433"/>
              <a:gd name="connsiteX5692" fmla="*/ 1446743 w 7414059"/>
              <a:gd name="connsiteY5692" fmla="*/ 2757964 h 8604433"/>
              <a:gd name="connsiteX5693" fmla="*/ 1437218 w 7414059"/>
              <a:gd name="connsiteY5693" fmla="*/ 2777014 h 8604433"/>
              <a:gd name="connsiteX5694" fmla="*/ 1653016 w 7414059"/>
              <a:gd name="connsiteY5694" fmla="*/ 2778976 h 8604433"/>
              <a:gd name="connsiteX5695" fmla="*/ 1649530 w 7414059"/>
              <a:gd name="connsiteY5695" fmla="*/ 2801074 h 8604433"/>
              <a:gd name="connsiteX5696" fmla="*/ 1686792 w 7414059"/>
              <a:gd name="connsiteY5696" fmla="*/ 2822324 h 8604433"/>
              <a:gd name="connsiteX5697" fmla="*/ 1722063 w 7414059"/>
              <a:gd name="connsiteY5697" fmla="*/ 2842508 h 8604433"/>
              <a:gd name="connsiteX5698" fmla="*/ 1728502 w 7414059"/>
              <a:gd name="connsiteY5698" fmla="*/ 2822219 h 8604433"/>
              <a:gd name="connsiteX5699" fmla="*/ 1734941 w 7414059"/>
              <a:gd name="connsiteY5699" fmla="*/ 2801931 h 8604433"/>
              <a:gd name="connsiteX5700" fmla="*/ 1707518 w 7414059"/>
              <a:gd name="connsiteY5700" fmla="*/ 2779995 h 8604433"/>
              <a:gd name="connsiteX5701" fmla="*/ 1653016 w 7414059"/>
              <a:gd name="connsiteY5701" fmla="*/ 2778976 h 8604433"/>
              <a:gd name="connsiteX5702" fmla="*/ 1770593 w 7414059"/>
              <a:gd name="connsiteY5702" fmla="*/ 2779862 h 8604433"/>
              <a:gd name="connsiteX5703" fmla="*/ 1770593 w 7414059"/>
              <a:gd name="connsiteY5703" fmla="*/ 2801760 h 8604433"/>
              <a:gd name="connsiteX5704" fmla="*/ 1802225 w 7414059"/>
              <a:gd name="connsiteY5704" fmla="*/ 2813199 h 8604433"/>
              <a:gd name="connsiteX5705" fmla="*/ 1846793 w 7414059"/>
              <a:gd name="connsiteY5705" fmla="*/ 2805713 h 8604433"/>
              <a:gd name="connsiteX5706" fmla="*/ 1812293 w 7414059"/>
              <a:gd name="connsiteY5706" fmla="*/ 2772375 h 8604433"/>
              <a:gd name="connsiteX5707" fmla="*/ 1770593 w 7414059"/>
              <a:gd name="connsiteY5707" fmla="*/ 2779862 h 8604433"/>
              <a:gd name="connsiteX5708" fmla="*/ 2246843 w 7414059"/>
              <a:gd name="connsiteY5708" fmla="*/ 2764936 h 8604433"/>
              <a:gd name="connsiteX5709" fmla="*/ 2199218 w 7414059"/>
              <a:gd name="connsiteY5709" fmla="*/ 2803055 h 8604433"/>
              <a:gd name="connsiteX5710" fmla="*/ 2199218 w 7414059"/>
              <a:gd name="connsiteY5710" fmla="*/ 2817238 h 8604433"/>
              <a:gd name="connsiteX5711" fmla="*/ 2234937 w 7414059"/>
              <a:gd name="connsiteY5711" fmla="*/ 2810808 h 8604433"/>
              <a:gd name="connsiteX5712" fmla="*/ 2294468 w 7414059"/>
              <a:gd name="connsiteY5712" fmla="*/ 2765670 h 8604433"/>
              <a:gd name="connsiteX5713" fmla="*/ 2246843 w 7414059"/>
              <a:gd name="connsiteY5713" fmla="*/ 2764936 h 8604433"/>
              <a:gd name="connsiteX5714" fmla="*/ 275741 w 7414059"/>
              <a:gd name="connsiteY5714" fmla="*/ 2803207 h 8604433"/>
              <a:gd name="connsiteX5715" fmla="*/ 258472 w 7414059"/>
              <a:gd name="connsiteY5715" fmla="*/ 2850937 h 8604433"/>
              <a:gd name="connsiteX5716" fmla="*/ 270655 w 7414059"/>
              <a:gd name="connsiteY5716" fmla="*/ 2856567 h 8604433"/>
              <a:gd name="connsiteX5717" fmla="*/ 287304 w 7414059"/>
              <a:gd name="connsiteY5717" fmla="*/ 2850175 h 8604433"/>
              <a:gd name="connsiteX5718" fmla="*/ 281818 w 7414059"/>
              <a:gd name="connsiteY5718" fmla="*/ 2877884 h 8604433"/>
              <a:gd name="connsiteX5719" fmla="*/ 269902 w 7414059"/>
              <a:gd name="connsiteY5719" fmla="*/ 2931662 h 8604433"/>
              <a:gd name="connsiteX5720" fmla="*/ 270074 w 7414059"/>
              <a:gd name="connsiteY5720" fmla="*/ 2992917 h 8604433"/>
              <a:gd name="connsiteX5721" fmla="*/ 276675 w 7414059"/>
              <a:gd name="connsiteY5721" fmla="*/ 3028112 h 8604433"/>
              <a:gd name="connsiteX5722" fmla="*/ 285304 w 7414059"/>
              <a:gd name="connsiteY5722" fmla="*/ 3014482 h 8604433"/>
              <a:gd name="connsiteX5723" fmla="*/ 294077 w 7414059"/>
              <a:gd name="connsiteY5723" fmla="*/ 2973381 h 8604433"/>
              <a:gd name="connsiteX5724" fmla="*/ 304964 w 7414059"/>
              <a:gd name="connsiteY5724" fmla="*/ 2910050 h 8604433"/>
              <a:gd name="connsiteX5725" fmla="*/ 295448 w 7414059"/>
              <a:gd name="connsiteY5725" fmla="*/ 2767489 h 8604433"/>
              <a:gd name="connsiteX5726" fmla="*/ 275741 w 7414059"/>
              <a:gd name="connsiteY5726" fmla="*/ 2803207 h 8604433"/>
              <a:gd name="connsiteX5727" fmla="*/ 563177 w 7414059"/>
              <a:gd name="connsiteY5727" fmla="*/ 2805246 h 8604433"/>
              <a:gd name="connsiteX5728" fmla="*/ 560872 w 7414059"/>
              <a:gd name="connsiteY5728" fmla="*/ 2843689 h 8604433"/>
              <a:gd name="connsiteX5729" fmla="*/ 577065 w 7414059"/>
              <a:gd name="connsiteY5729" fmla="*/ 2770937 h 8604433"/>
              <a:gd name="connsiteX5730" fmla="*/ 563177 w 7414059"/>
              <a:gd name="connsiteY5730" fmla="*/ 2805246 h 8604433"/>
              <a:gd name="connsiteX5731" fmla="*/ 676648 w 7414059"/>
              <a:gd name="connsiteY5731" fmla="*/ 2801341 h 8604433"/>
              <a:gd name="connsiteX5732" fmla="*/ 659722 w 7414059"/>
              <a:gd name="connsiteY5732" fmla="*/ 2872778 h 8604433"/>
              <a:gd name="connsiteX5733" fmla="*/ 645006 w 7414059"/>
              <a:gd name="connsiteY5733" fmla="*/ 2916469 h 8604433"/>
              <a:gd name="connsiteX5734" fmla="*/ 634434 w 7414059"/>
              <a:gd name="connsiteY5734" fmla="*/ 2959332 h 8604433"/>
              <a:gd name="connsiteX5735" fmla="*/ 624509 w 7414059"/>
              <a:gd name="connsiteY5735" fmla="*/ 2997089 h 8604433"/>
              <a:gd name="connsiteX5736" fmla="*/ 620213 w 7414059"/>
              <a:gd name="connsiteY5736" fmla="*/ 3035189 h 8604433"/>
              <a:gd name="connsiteX5737" fmla="*/ 646997 w 7414059"/>
              <a:gd name="connsiteY5737" fmla="*/ 2981801 h 8604433"/>
              <a:gd name="connsiteX5738" fmla="*/ 677287 w 7414059"/>
              <a:gd name="connsiteY5738" fmla="*/ 2855243 h 8604433"/>
              <a:gd name="connsiteX5739" fmla="*/ 691479 w 7414059"/>
              <a:gd name="connsiteY5739" fmla="*/ 2774280 h 8604433"/>
              <a:gd name="connsiteX5740" fmla="*/ 676648 w 7414059"/>
              <a:gd name="connsiteY5740" fmla="*/ 2801341 h 8604433"/>
              <a:gd name="connsiteX5741" fmla="*/ 1994668 w 7414059"/>
              <a:gd name="connsiteY5741" fmla="*/ 2784577 h 8604433"/>
              <a:gd name="connsiteX5742" fmla="*/ 2033092 w 7414059"/>
              <a:gd name="connsiteY5742" fmla="*/ 2815114 h 8604433"/>
              <a:gd name="connsiteX5743" fmla="*/ 2065868 w 7414059"/>
              <a:gd name="connsiteY5743" fmla="*/ 2815114 h 8604433"/>
              <a:gd name="connsiteX5744" fmla="*/ 2065868 w 7414059"/>
              <a:gd name="connsiteY5744" fmla="*/ 2797102 h 8604433"/>
              <a:gd name="connsiteX5745" fmla="*/ 2065868 w 7414059"/>
              <a:gd name="connsiteY5745" fmla="*/ 2779100 h 8604433"/>
              <a:gd name="connsiteX5746" fmla="*/ 2032807 w 7414059"/>
              <a:gd name="connsiteY5746" fmla="*/ 2775242 h 8604433"/>
              <a:gd name="connsiteX5747" fmla="*/ 1994668 w 7414059"/>
              <a:gd name="connsiteY5747" fmla="*/ 2784577 h 8604433"/>
              <a:gd name="connsiteX5748" fmla="*/ 1100299 w 7414059"/>
              <a:gd name="connsiteY5748" fmla="*/ 2799369 h 8604433"/>
              <a:gd name="connsiteX5749" fmla="*/ 1128751 w 7414059"/>
              <a:gd name="connsiteY5749" fmla="*/ 2872264 h 8604433"/>
              <a:gd name="connsiteX5750" fmla="*/ 1119540 w 7414059"/>
              <a:gd name="connsiteY5750" fmla="*/ 2791616 h 8604433"/>
              <a:gd name="connsiteX5751" fmla="*/ 1106662 w 7414059"/>
              <a:gd name="connsiteY5751" fmla="*/ 2774004 h 8604433"/>
              <a:gd name="connsiteX5752" fmla="*/ 1100299 w 7414059"/>
              <a:gd name="connsiteY5752" fmla="*/ 2799369 h 8604433"/>
              <a:gd name="connsiteX5753" fmla="*/ 1386583 w 7414059"/>
              <a:gd name="connsiteY5753" fmla="*/ 2790177 h 8604433"/>
              <a:gd name="connsiteX5754" fmla="*/ 1380668 w 7414059"/>
              <a:gd name="connsiteY5754" fmla="*/ 2823039 h 8604433"/>
              <a:gd name="connsiteX5755" fmla="*/ 1390469 w 7414059"/>
              <a:gd name="connsiteY5755" fmla="*/ 2815933 h 8604433"/>
              <a:gd name="connsiteX5756" fmla="*/ 1396375 w 7414059"/>
              <a:gd name="connsiteY5756" fmla="*/ 2783072 h 8604433"/>
              <a:gd name="connsiteX5757" fmla="*/ 1386583 w 7414059"/>
              <a:gd name="connsiteY5757" fmla="*/ 2790177 h 8604433"/>
              <a:gd name="connsiteX5758" fmla="*/ 1479137 w 7414059"/>
              <a:gd name="connsiteY5758" fmla="*/ 2816914 h 8604433"/>
              <a:gd name="connsiteX5759" fmla="*/ 1452582 w 7414059"/>
              <a:gd name="connsiteY5759" fmla="*/ 2861177 h 8604433"/>
              <a:gd name="connsiteX5760" fmla="*/ 1434636 w 7414059"/>
              <a:gd name="connsiteY5760" fmla="*/ 2864634 h 8604433"/>
              <a:gd name="connsiteX5761" fmla="*/ 1439409 w 7414059"/>
              <a:gd name="connsiteY5761" fmla="*/ 2839650 h 8604433"/>
              <a:gd name="connsiteX5762" fmla="*/ 1422045 w 7414059"/>
              <a:gd name="connsiteY5762" fmla="*/ 2829535 h 8604433"/>
              <a:gd name="connsiteX5763" fmla="*/ 1415834 w 7414059"/>
              <a:gd name="connsiteY5763" fmla="*/ 2854271 h 8604433"/>
              <a:gd name="connsiteX5764" fmla="*/ 1437885 w 7414059"/>
              <a:gd name="connsiteY5764" fmla="*/ 2877741 h 8604433"/>
              <a:gd name="connsiteX5765" fmla="*/ 1469422 w 7414059"/>
              <a:gd name="connsiteY5765" fmla="*/ 2898039 h 8604433"/>
              <a:gd name="connsiteX5766" fmla="*/ 1495111 w 7414059"/>
              <a:gd name="connsiteY5766" fmla="*/ 2783701 h 8604433"/>
              <a:gd name="connsiteX5767" fmla="*/ 1479137 w 7414059"/>
              <a:gd name="connsiteY5767" fmla="*/ 2816914 h 8604433"/>
              <a:gd name="connsiteX5768" fmla="*/ 2100225 w 7414059"/>
              <a:gd name="connsiteY5768" fmla="*/ 2792082 h 8604433"/>
              <a:gd name="connsiteX5769" fmla="*/ 2131428 w 7414059"/>
              <a:gd name="connsiteY5769" fmla="*/ 2815114 h 8604433"/>
              <a:gd name="connsiteX5770" fmla="*/ 2168424 w 7414059"/>
              <a:gd name="connsiteY5770" fmla="*/ 2815114 h 8604433"/>
              <a:gd name="connsiteX5771" fmla="*/ 2173405 w 7414059"/>
              <a:gd name="connsiteY5771" fmla="*/ 2796064 h 8604433"/>
              <a:gd name="connsiteX5772" fmla="*/ 2178387 w 7414059"/>
              <a:gd name="connsiteY5772" fmla="*/ 2777014 h 8604433"/>
              <a:gd name="connsiteX5773" fmla="*/ 2142192 w 7414059"/>
              <a:gd name="connsiteY5773" fmla="*/ 2777014 h 8604433"/>
              <a:gd name="connsiteX5774" fmla="*/ 2100225 w 7414059"/>
              <a:gd name="connsiteY5774" fmla="*/ 2792082 h 8604433"/>
              <a:gd name="connsiteX5775" fmla="*/ 2344474 w 7414059"/>
              <a:gd name="connsiteY5775" fmla="*/ 2792844 h 8604433"/>
              <a:gd name="connsiteX5776" fmla="*/ 2303993 w 7414059"/>
              <a:gd name="connsiteY5776" fmla="*/ 2807180 h 8604433"/>
              <a:gd name="connsiteX5777" fmla="*/ 2303993 w 7414059"/>
              <a:gd name="connsiteY5777" fmla="*/ 2829697 h 8604433"/>
              <a:gd name="connsiteX5778" fmla="*/ 2303993 w 7414059"/>
              <a:gd name="connsiteY5778" fmla="*/ 2852223 h 8604433"/>
              <a:gd name="connsiteX5779" fmla="*/ 2333054 w 7414059"/>
              <a:gd name="connsiteY5779" fmla="*/ 2842089 h 8604433"/>
              <a:gd name="connsiteX5780" fmla="*/ 2366448 w 7414059"/>
              <a:gd name="connsiteY5780" fmla="*/ 2836297 h 8604433"/>
              <a:gd name="connsiteX5781" fmla="*/ 2333730 w 7414059"/>
              <a:gd name="connsiteY5781" fmla="*/ 2851737 h 8604433"/>
              <a:gd name="connsiteX5782" fmla="*/ 2291829 w 7414059"/>
              <a:gd name="connsiteY5782" fmla="*/ 2881313 h 8604433"/>
              <a:gd name="connsiteX5783" fmla="*/ 2287000 w 7414059"/>
              <a:gd name="connsiteY5783" fmla="*/ 2899782 h 8604433"/>
              <a:gd name="connsiteX5784" fmla="*/ 2307403 w 7414059"/>
              <a:gd name="connsiteY5784" fmla="*/ 2903773 h 8604433"/>
              <a:gd name="connsiteX5785" fmla="*/ 2327805 w 7414059"/>
              <a:gd name="connsiteY5785" fmla="*/ 2907773 h 8604433"/>
              <a:gd name="connsiteX5786" fmla="*/ 2306555 w 7414059"/>
              <a:gd name="connsiteY5786" fmla="*/ 2909068 h 8604433"/>
              <a:gd name="connsiteX5787" fmla="*/ 2279218 w 7414059"/>
              <a:gd name="connsiteY5787" fmla="*/ 2934624 h 8604433"/>
              <a:gd name="connsiteX5788" fmla="*/ 2277037 w 7414059"/>
              <a:gd name="connsiteY5788" fmla="*/ 2962780 h 8604433"/>
              <a:gd name="connsiteX5789" fmla="*/ 2323338 w 7414059"/>
              <a:gd name="connsiteY5789" fmla="*/ 2954169 h 8604433"/>
              <a:gd name="connsiteX5790" fmla="*/ 2365724 w 7414059"/>
              <a:gd name="connsiteY5790" fmla="*/ 2941653 h 8604433"/>
              <a:gd name="connsiteX5791" fmla="*/ 2373811 w 7414059"/>
              <a:gd name="connsiteY5791" fmla="*/ 2899810 h 8604433"/>
              <a:gd name="connsiteX5792" fmla="*/ 2384022 w 7414059"/>
              <a:gd name="connsiteY5792" fmla="*/ 2841498 h 8604433"/>
              <a:gd name="connsiteX5793" fmla="*/ 2392699 w 7414059"/>
              <a:gd name="connsiteY5793" fmla="*/ 2818486 h 8604433"/>
              <a:gd name="connsiteX5794" fmla="*/ 2392099 w 7414059"/>
              <a:gd name="connsiteY5794" fmla="*/ 2777766 h 8604433"/>
              <a:gd name="connsiteX5795" fmla="*/ 2344474 w 7414059"/>
              <a:gd name="connsiteY5795" fmla="*/ 2792844 h 8604433"/>
              <a:gd name="connsiteX5796" fmla="*/ 1043235 w 7414059"/>
              <a:gd name="connsiteY5796" fmla="*/ 2815714 h 8604433"/>
              <a:gd name="connsiteX5797" fmla="*/ 1045635 w 7414059"/>
              <a:gd name="connsiteY5797" fmla="*/ 2872264 h 8604433"/>
              <a:gd name="connsiteX5798" fmla="*/ 1058189 w 7414059"/>
              <a:gd name="connsiteY5798" fmla="*/ 2794225 h 8604433"/>
              <a:gd name="connsiteX5799" fmla="*/ 1043235 w 7414059"/>
              <a:gd name="connsiteY5799" fmla="*/ 2815714 h 8604433"/>
              <a:gd name="connsiteX5800" fmla="*/ 1174956 w 7414059"/>
              <a:gd name="connsiteY5800" fmla="*/ 2811609 h 8604433"/>
              <a:gd name="connsiteX5801" fmla="*/ 1160202 w 7414059"/>
              <a:gd name="connsiteY5801" fmla="*/ 2866539 h 8604433"/>
              <a:gd name="connsiteX5802" fmla="*/ 1156849 w 7414059"/>
              <a:gd name="connsiteY5802" fmla="*/ 2917679 h 8604433"/>
              <a:gd name="connsiteX5803" fmla="*/ 1185482 w 7414059"/>
              <a:gd name="connsiteY5803" fmla="*/ 2788796 h 8604433"/>
              <a:gd name="connsiteX5804" fmla="*/ 1174956 w 7414059"/>
              <a:gd name="connsiteY5804" fmla="*/ 2811609 h 8604433"/>
              <a:gd name="connsiteX5805" fmla="*/ 3531289 w 7414059"/>
              <a:gd name="connsiteY5805" fmla="*/ 2869101 h 8604433"/>
              <a:gd name="connsiteX5806" fmla="*/ 3437468 w 7414059"/>
              <a:gd name="connsiteY5806" fmla="*/ 2956122 h 8604433"/>
              <a:gd name="connsiteX5807" fmla="*/ 3451755 w 7414059"/>
              <a:gd name="connsiteY5807" fmla="*/ 2950512 h 8604433"/>
              <a:gd name="connsiteX5808" fmla="*/ 3624501 w 7414059"/>
              <a:gd name="connsiteY5808" fmla="*/ 2786539 h 8604433"/>
              <a:gd name="connsiteX5809" fmla="*/ 3531289 w 7414059"/>
              <a:gd name="connsiteY5809" fmla="*/ 2869101 h 8604433"/>
              <a:gd name="connsiteX5810" fmla="*/ 3693995 w 7414059"/>
              <a:gd name="connsiteY5810" fmla="*/ 2812914 h 8604433"/>
              <a:gd name="connsiteX5811" fmla="*/ 3672583 w 7414059"/>
              <a:gd name="connsiteY5811" fmla="*/ 2846594 h 8604433"/>
              <a:gd name="connsiteX5812" fmla="*/ 3730581 w 7414059"/>
              <a:gd name="connsiteY5812" fmla="*/ 2790720 h 8604433"/>
              <a:gd name="connsiteX5813" fmla="*/ 3693995 w 7414059"/>
              <a:gd name="connsiteY5813" fmla="*/ 2812914 h 8604433"/>
              <a:gd name="connsiteX5814" fmla="*/ 1880845 w 7414059"/>
              <a:gd name="connsiteY5814" fmla="*/ 2803284 h 8604433"/>
              <a:gd name="connsiteX5815" fmla="*/ 1875368 w 7414059"/>
              <a:gd name="connsiteY5815" fmla="*/ 2825039 h 8604433"/>
              <a:gd name="connsiteX5816" fmla="*/ 1943024 w 7414059"/>
              <a:gd name="connsiteY5816" fmla="*/ 2847851 h 8604433"/>
              <a:gd name="connsiteX5817" fmla="*/ 1949120 w 7414059"/>
              <a:gd name="connsiteY5817" fmla="*/ 2815114 h 8604433"/>
              <a:gd name="connsiteX5818" fmla="*/ 1916506 w 7414059"/>
              <a:gd name="connsiteY5818" fmla="*/ 2806456 h 8604433"/>
              <a:gd name="connsiteX5819" fmla="*/ 1880845 w 7414059"/>
              <a:gd name="connsiteY5819" fmla="*/ 2803284 h 8604433"/>
              <a:gd name="connsiteX5820" fmla="*/ 900324 w 7414059"/>
              <a:gd name="connsiteY5820" fmla="*/ 2837517 h 8604433"/>
              <a:gd name="connsiteX5821" fmla="*/ 897981 w 7414059"/>
              <a:gd name="connsiteY5821" fmla="*/ 2879122 h 8604433"/>
              <a:gd name="connsiteX5822" fmla="*/ 911306 w 7414059"/>
              <a:gd name="connsiteY5822" fmla="*/ 2818248 h 8604433"/>
              <a:gd name="connsiteX5823" fmla="*/ 900324 w 7414059"/>
              <a:gd name="connsiteY5823" fmla="*/ 2837517 h 8604433"/>
              <a:gd name="connsiteX5824" fmla="*/ 1329776 w 7414059"/>
              <a:gd name="connsiteY5824" fmla="*/ 2818276 h 8604433"/>
              <a:gd name="connsiteX5825" fmla="*/ 1323518 w 7414059"/>
              <a:gd name="connsiteY5825" fmla="*/ 2856376 h 8604433"/>
              <a:gd name="connsiteX5826" fmla="*/ 1324128 w 7414059"/>
              <a:gd name="connsiteY5826" fmla="*/ 2877026 h 8604433"/>
              <a:gd name="connsiteX5827" fmla="*/ 1333405 w 7414059"/>
              <a:gd name="connsiteY5827" fmla="*/ 2853804 h 8604433"/>
              <a:gd name="connsiteX5828" fmla="*/ 1339663 w 7414059"/>
              <a:gd name="connsiteY5828" fmla="*/ 2815704 h 8604433"/>
              <a:gd name="connsiteX5829" fmla="*/ 1336643 w 7414059"/>
              <a:gd name="connsiteY5829" fmla="*/ 2800826 h 8604433"/>
              <a:gd name="connsiteX5830" fmla="*/ 1329776 w 7414059"/>
              <a:gd name="connsiteY5830" fmla="*/ 2818276 h 8604433"/>
              <a:gd name="connsiteX5831" fmla="*/ 709834 w 7414059"/>
              <a:gd name="connsiteY5831" fmla="*/ 2844470 h 8604433"/>
              <a:gd name="connsiteX5832" fmla="*/ 713405 w 7414059"/>
              <a:gd name="connsiteY5832" fmla="*/ 2891466 h 8604433"/>
              <a:gd name="connsiteX5833" fmla="*/ 709472 w 7414059"/>
              <a:gd name="connsiteY5833" fmla="*/ 2907830 h 8604433"/>
              <a:gd name="connsiteX5834" fmla="*/ 696708 w 7414059"/>
              <a:gd name="connsiteY5834" fmla="*/ 2891009 h 8604433"/>
              <a:gd name="connsiteX5835" fmla="*/ 690812 w 7414059"/>
              <a:gd name="connsiteY5835" fmla="*/ 2920489 h 8604433"/>
              <a:gd name="connsiteX5836" fmla="*/ 697194 w 7414059"/>
              <a:gd name="connsiteY5836" fmla="*/ 2973381 h 8604433"/>
              <a:gd name="connsiteX5837" fmla="*/ 709462 w 7414059"/>
              <a:gd name="connsiteY5837" fmla="*/ 2996803 h 8604433"/>
              <a:gd name="connsiteX5838" fmla="*/ 725512 w 7414059"/>
              <a:gd name="connsiteY5838" fmla="*/ 2929947 h 8604433"/>
              <a:gd name="connsiteX5839" fmla="*/ 741552 w 7414059"/>
              <a:gd name="connsiteY5839" fmla="*/ 2863091 h 8604433"/>
              <a:gd name="connsiteX5840" fmla="*/ 732436 w 7414059"/>
              <a:gd name="connsiteY5840" fmla="*/ 2839098 h 8604433"/>
              <a:gd name="connsiteX5841" fmla="*/ 709834 w 7414059"/>
              <a:gd name="connsiteY5841" fmla="*/ 2844470 h 8604433"/>
              <a:gd name="connsiteX5842" fmla="*/ 824962 w 7414059"/>
              <a:gd name="connsiteY5842" fmla="*/ 2840650 h 8604433"/>
              <a:gd name="connsiteX5843" fmla="*/ 847536 w 7414059"/>
              <a:gd name="connsiteY5843" fmla="*/ 2910364 h 8604433"/>
              <a:gd name="connsiteX5844" fmla="*/ 849299 w 7414059"/>
              <a:gd name="connsiteY5844" fmla="*/ 2841307 h 8604433"/>
              <a:gd name="connsiteX5845" fmla="*/ 824962 w 7414059"/>
              <a:gd name="connsiteY5845" fmla="*/ 2840650 h 8604433"/>
              <a:gd name="connsiteX5846" fmla="*/ 1638529 w 7414059"/>
              <a:gd name="connsiteY5846" fmla="*/ 2834926 h 8604433"/>
              <a:gd name="connsiteX5847" fmla="*/ 1637624 w 7414059"/>
              <a:gd name="connsiteY5847" fmla="*/ 2866416 h 8604433"/>
              <a:gd name="connsiteX5848" fmla="*/ 1631871 w 7414059"/>
              <a:gd name="connsiteY5848" fmla="*/ 2888523 h 8604433"/>
              <a:gd name="connsiteX5849" fmla="*/ 1655378 w 7414059"/>
              <a:gd name="connsiteY5849" fmla="*/ 2947997 h 8604433"/>
              <a:gd name="connsiteX5850" fmla="*/ 1692564 w 7414059"/>
              <a:gd name="connsiteY5850" fmla="*/ 2966971 h 8604433"/>
              <a:gd name="connsiteX5851" fmla="*/ 1698241 w 7414059"/>
              <a:gd name="connsiteY5851" fmla="*/ 2952179 h 8604433"/>
              <a:gd name="connsiteX5852" fmla="*/ 1676114 w 7414059"/>
              <a:gd name="connsiteY5852" fmla="*/ 2906002 h 8604433"/>
              <a:gd name="connsiteX5853" fmla="*/ 1648311 w 7414059"/>
              <a:gd name="connsiteY5853" fmla="*/ 2891619 h 8604433"/>
              <a:gd name="connsiteX5854" fmla="*/ 1659103 w 7414059"/>
              <a:gd name="connsiteY5854" fmla="*/ 2863024 h 8604433"/>
              <a:gd name="connsiteX5855" fmla="*/ 1669894 w 7414059"/>
              <a:gd name="connsiteY5855" fmla="*/ 2834431 h 8604433"/>
              <a:gd name="connsiteX5856" fmla="*/ 1658617 w 7414059"/>
              <a:gd name="connsiteY5856" fmla="*/ 2823153 h 8604433"/>
              <a:gd name="connsiteX5857" fmla="*/ 1647349 w 7414059"/>
              <a:gd name="connsiteY5857" fmla="*/ 2811885 h 8604433"/>
              <a:gd name="connsiteX5858" fmla="*/ 1638529 w 7414059"/>
              <a:gd name="connsiteY5858" fmla="*/ 2834926 h 8604433"/>
              <a:gd name="connsiteX5859" fmla="*/ 1757296 w 7414059"/>
              <a:gd name="connsiteY5859" fmla="*/ 2830259 h 8604433"/>
              <a:gd name="connsiteX5860" fmla="*/ 1790319 w 7414059"/>
              <a:gd name="connsiteY5860" fmla="*/ 2872540 h 8604433"/>
              <a:gd name="connsiteX5861" fmla="*/ 1819980 w 7414059"/>
              <a:gd name="connsiteY5861" fmla="*/ 2884827 h 8604433"/>
              <a:gd name="connsiteX5862" fmla="*/ 1828476 w 7414059"/>
              <a:gd name="connsiteY5862" fmla="*/ 2871407 h 8604433"/>
              <a:gd name="connsiteX5863" fmla="*/ 1805635 w 7414059"/>
              <a:gd name="connsiteY5863" fmla="*/ 2826553 h 8604433"/>
              <a:gd name="connsiteX5864" fmla="*/ 1757296 w 7414059"/>
              <a:gd name="connsiteY5864" fmla="*/ 2830259 h 8604433"/>
              <a:gd name="connsiteX5865" fmla="*/ 2218268 w 7414059"/>
              <a:gd name="connsiteY5865" fmla="*/ 2823601 h 8604433"/>
              <a:gd name="connsiteX5866" fmla="*/ 2191426 w 7414059"/>
              <a:gd name="connsiteY5866" fmla="*/ 2851118 h 8604433"/>
              <a:gd name="connsiteX5867" fmla="*/ 2188398 w 7414059"/>
              <a:gd name="connsiteY5867" fmla="*/ 2872045 h 8604433"/>
              <a:gd name="connsiteX5868" fmla="*/ 2220001 w 7414059"/>
              <a:gd name="connsiteY5868" fmla="*/ 2866054 h 8604433"/>
              <a:gd name="connsiteX5869" fmla="*/ 2275418 w 7414059"/>
              <a:gd name="connsiteY5869" fmla="*/ 2828239 h 8604433"/>
              <a:gd name="connsiteX5870" fmla="*/ 2218268 w 7414059"/>
              <a:gd name="connsiteY5870" fmla="*/ 2823601 h 8604433"/>
              <a:gd name="connsiteX5871" fmla="*/ 594457 w 7414059"/>
              <a:gd name="connsiteY5871" fmla="*/ 2846708 h 8604433"/>
              <a:gd name="connsiteX5872" fmla="*/ 596429 w 7414059"/>
              <a:gd name="connsiteY5872" fmla="*/ 2903858 h 8604433"/>
              <a:gd name="connsiteX5873" fmla="*/ 605754 w 7414059"/>
              <a:gd name="connsiteY5873" fmla="*/ 2934176 h 8604433"/>
              <a:gd name="connsiteX5874" fmla="*/ 613107 w 7414059"/>
              <a:gd name="connsiteY5874" fmla="*/ 2907344 h 8604433"/>
              <a:gd name="connsiteX5875" fmla="*/ 611135 w 7414059"/>
              <a:gd name="connsiteY5875" fmla="*/ 2850194 h 8604433"/>
              <a:gd name="connsiteX5876" fmla="*/ 601810 w 7414059"/>
              <a:gd name="connsiteY5876" fmla="*/ 2819876 h 8604433"/>
              <a:gd name="connsiteX5877" fmla="*/ 594457 w 7414059"/>
              <a:gd name="connsiteY5877" fmla="*/ 2846708 h 8604433"/>
              <a:gd name="connsiteX5878" fmla="*/ 1980143 w 7414059"/>
              <a:gd name="connsiteY5878" fmla="*/ 2842498 h 8604433"/>
              <a:gd name="connsiteX5879" fmla="*/ 2049866 w 7414059"/>
              <a:gd name="connsiteY5879" fmla="*/ 2863501 h 8604433"/>
              <a:gd name="connsiteX5880" fmla="*/ 2013776 w 7414059"/>
              <a:gd name="connsiteY5880" fmla="*/ 2824639 h 8604433"/>
              <a:gd name="connsiteX5881" fmla="*/ 1980143 w 7414059"/>
              <a:gd name="connsiteY5881" fmla="*/ 2824639 h 8604433"/>
              <a:gd name="connsiteX5882" fmla="*/ 1980143 w 7414059"/>
              <a:gd name="connsiteY5882" fmla="*/ 2842498 h 8604433"/>
              <a:gd name="connsiteX5883" fmla="*/ 3008843 w 7414059"/>
              <a:gd name="connsiteY5883" fmla="*/ 2845108 h 8604433"/>
              <a:gd name="connsiteX5884" fmla="*/ 2968352 w 7414059"/>
              <a:gd name="connsiteY5884" fmla="*/ 2876655 h 8604433"/>
              <a:gd name="connsiteX5885" fmla="*/ 2938358 w 7414059"/>
              <a:gd name="connsiteY5885" fmla="*/ 2932605 h 8604433"/>
              <a:gd name="connsiteX5886" fmla="*/ 2925042 w 7414059"/>
              <a:gd name="connsiteY5886" fmla="*/ 2976839 h 8604433"/>
              <a:gd name="connsiteX5887" fmla="*/ 2967371 w 7414059"/>
              <a:gd name="connsiteY5887" fmla="*/ 2946445 h 8604433"/>
              <a:gd name="connsiteX5888" fmla="*/ 3017949 w 7414059"/>
              <a:gd name="connsiteY5888" fmla="*/ 2906058 h 8604433"/>
              <a:gd name="connsiteX5889" fmla="*/ 3036094 w 7414059"/>
              <a:gd name="connsiteY5889" fmla="*/ 2824953 h 8604433"/>
              <a:gd name="connsiteX5890" fmla="*/ 3008843 w 7414059"/>
              <a:gd name="connsiteY5890" fmla="*/ 2845108 h 8604433"/>
              <a:gd name="connsiteX5891" fmla="*/ 975960 w 7414059"/>
              <a:gd name="connsiteY5891" fmla="*/ 2900639 h 8604433"/>
              <a:gd name="connsiteX5892" fmla="*/ 968616 w 7414059"/>
              <a:gd name="connsiteY5892" fmla="*/ 2982868 h 8604433"/>
              <a:gd name="connsiteX5893" fmla="*/ 977427 w 7414059"/>
              <a:gd name="connsiteY5893" fmla="*/ 2998613 h 8604433"/>
              <a:gd name="connsiteX5894" fmla="*/ 983942 w 7414059"/>
              <a:gd name="connsiteY5894" fmla="*/ 2963847 h 8604433"/>
              <a:gd name="connsiteX5895" fmla="*/ 985180 w 7414059"/>
              <a:gd name="connsiteY5895" fmla="*/ 2920537 h 8604433"/>
              <a:gd name="connsiteX5896" fmla="*/ 988686 w 7414059"/>
              <a:gd name="connsiteY5896" fmla="*/ 2908792 h 8604433"/>
              <a:gd name="connsiteX5897" fmla="*/ 1001411 w 7414059"/>
              <a:gd name="connsiteY5897" fmla="*/ 2834164 h 8604433"/>
              <a:gd name="connsiteX5898" fmla="*/ 975960 w 7414059"/>
              <a:gd name="connsiteY5898" fmla="*/ 2900639 h 8604433"/>
              <a:gd name="connsiteX5899" fmla="*/ 2084918 w 7414059"/>
              <a:gd name="connsiteY5899" fmla="*/ 2853785 h 8604433"/>
              <a:gd name="connsiteX5900" fmla="*/ 2084918 w 7414059"/>
              <a:gd name="connsiteY5900" fmla="*/ 2873416 h 8604433"/>
              <a:gd name="connsiteX5901" fmla="*/ 2120560 w 7414059"/>
              <a:gd name="connsiteY5901" fmla="*/ 2870454 h 8604433"/>
              <a:gd name="connsiteX5902" fmla="*/ 2159356 w 7414059"/>
              <a:gd name="connsiteY5902" fmla="*/ 2850832 h 8604433"/>
              <a:gd name="connsiteX5903" fmla="*/ 2162518 w 7414059"/>
              <a:gd name="connsiteY5903" fmla="*/ 2834164 h 8604433"/>
              <a:gd name="connsiteX5904" fmla="*/ 2123713 w 7414059"/>
              <a:gd name="connsiteY5904" fmla="*/ 2834164 h 8604433"/>
              <a:gd name="connsiteX5905" fmla="*/ 2084918 w 7414059"/>
              <a:gd name="connsiteY5905" fmla="*/ 2834164 h 8604433"/>
              <a:gd name="connsiteX5906" fmla="*/ 2084918 w 7414059"/>
              <a:gd name="connsiteY5906" fmla="*/ 2853785 h 8604433"/>
              <a:gd name="connsiteX5907" fmla="*/ 1205817 w 7414059"/>
              <a:gd name="connsiteY5907" fmla="*/ 2874645 h 8604433"/>
              <a:gd name="connsiteX5908" fmla="*/ 1175671 w 7414059"/>
              <a:gd name="connsiteY5908" fmla="*/ 2999842 h 8604433"/>
              <a:gd name="connsiteX5909" fmla="*/ 1160431 w 7414059"/>
              <a:gd name="connsiteY5909" fmla="*/ 3104112 h 8604433"/>
              <a:gd name="connsiteX5910" fmla="*/ 1184462 w 7414059"/>
              <a:gd name="connsiteY5910" fmla="*/ 3095587 h 8604433"/>
              <a:gd name="connsiteX5911" fmla="*/ 1198483 w 7414059"/>
              <a:gd name="connsiteY5911" fmla="*/ 3077051 h 8604433"/>
              <a:gd name="connsiteX5912" fmla="*/ 1198788 w 7414059"/>
              <a:gd name="connsiteY5912" fmla="*/ 3107446 h 8604433"/>
              <a:gd name="connsiteX5913" fmla="*/ 1223829 w 7414059"/>
              <a:gd name="connsiteY5913" fmla="*/ 3124381 h 8604433"/>
              <a:gd name="connsiteX5914" fmla="*/ 1230078 w 7414059"/>
              <a:gd name="connsiteY5914" fmla="*/ 3099492 h 8604433"/>
              <a:gd name="connsiteX5915" fmla="*/ 1197912 w 7414059"/>
              <a:gd name="connsiteY5915" fmla="*/ 3065040 h 8604433"/>
              <a:gd name="connsiteX5916" fmla="*/ 1165755 w 7414059"/>
              <a:gd name="connsiteY5916" fmla="*/ 3030588 h 8604433"/>
              <a:gd name="connsiteX5917" fmla="*/ 1198807 w 7414059"/>
              <a:gd name="connsiteY5917" fmla="*/ 3057354 h 8604433"/>
              <a:gd name="connsiteX5918" fmla="*/ 1231859 w 7414059"/>
              <a:gd name="connsiteY5918" fmla="*/ 3084109 h 8604433"/>
              <a:gd name="connsiteX5919" fmla="*/ 1239898 w 7414059"/>
              <a:gd name="connsiteY5919" fmla="*/ 3053086 h 8604433"/>
              <a:gd name="connsiteX5920" fmla="*/ 1247937 w 7414059"/>
              <a:gd name="connsiteY5920" fmla="*/ 3022064 h 8604433"/>
              <a:gd name="connsiteX5921" fmla="*/ 1216371 w 7414059"/>
              <a:gd name="connsiteY5921" fmla="*/ 2988593 h 8604433"/>
              <a:gd name="connsiteX5922" fmla="*/ 1195607 w 7414059"/>
              <a:gd name="connsiteY5922" fmla="*/ 2961199 h 8604433"/>
              <a:gd name="connsiteX5923" fmla="*/ 1227668 w 7414059"/>
              <a:gd name="connsiteY5923" fmla="*/ 2863282 h 8604433"/>
              <a:gd name="connsiteX5924" fmla="*/ 1205817 w 7414059"/>
              <a:gd name="connsiteY5924" fmla="*/ 2874645 h 8604433"/>
              <a:gd name="connsiteX5925" fmla="*/ 1367876 w 7414059"/>
              <a:gd name="connsiteY5925" fmla="*/ 2856376 h 8604433"/>
              <a:gd name="connsiteX5926" fmla="*/ 1361304 w 7414059"/>
              <a:gd name="connsiteY5926" fmla="*/ 2889714 h 8604433"/>
              <a:gd name="connsiteX5927" fmla="*/ 1361599 w 7414059"/>
              <a:gd name="connsiteY5927" fmla="*/ 2905601 h 8604433"/>
              <a:gd name="connsiteX5928" fmla="*/ 1371476 w 7414059"/>
              <a:gd name="connsiteY5928" fmla="*/ 2888637 h 8604433"/>
              <a:gd name="connsiteX5929" fmla="*/ 1378049 w 7414059"/>
              <a:gd name="connsiteY5929" fmla="*/ 2855300 h 8604433"/>
              <a:gd name="connsiteX5930" fmla="*/ 1374743 w 7414059"/>
              <a:gd name="connsiteY5930" fmla="*/ 2838926 h 8604433"/>
              <a:gd name="connsiteX5931" fmla="*/ 1367876 w 7414059"/>
              <a:gd name="connsiteY5931" fmla="*/ 2856376 h 8604433"/>
              <a:gd name="connsiteX5932" fmla="*/ 1691135 w 7414059"/>
              <a:gd name="connsiteY5932" fmla="*/ 2850118 h 8604433"/>
              <a:gd name="connsiteX5933" fmla="*/ 1684868 w 7414059"/>
              <a:gd name="connsiteY5933" fmla="*/ 2878617 h 8604433"/>
              <a:gd name="connsiteX5934" fmla="*/ 1716110 w 7414059"/>
              <a:gd name="connsiteY5934" fmla="*/ 2882141 h 8604433"/>
              <a:gd name="connsiteX5935" fmla="*/ 1691135 w 7414059"/>
              <a:gd name="connsiteY5935" fmla="*/ 2850118 h 8604433"/>
              <a:gd name="connsiteX5936" fmla="*/ 541632 w 7414059"/>
              <a:gd name="connsiteY5936" fmla="*/ 2877645 h 8604433"/>
              <a:gd name="connsiteX5937" fmla="*/ 540793 w 7414059"/>
              <a:gd name="connsiteY5937" fmla="*/ 2910364 h 8604433"/>
              <a:gd name="connsiteX5938" fmla="*/ 553423 w 7414059"/>
              <a:gd name="connsiteY5938" fmla="*/ 2881789 h 8604433"/>
              <a:gd name="connsiteX5939" fmla="*/ 541632 w 7414059"/>
              <a:gd name="connsiteY5939" fmla="*/ 2877645 h 8604433"/>
              <a:gd name="connsiteX5940" fmla="*/ 1081145 w 7414059"/>
              <a:gd name="connsiteY5940" fmla="*/ 2883351 h 8604433"/>
              <a:gd name="connsiteX5941" fmla="*/ 1091260 w 7414059"/>
              <a:gd name="connsiteY5941" fmla="*/ 2938110 h 8604433"/>
              <a:gd name="connsiteX5942" fmla="*/ 1107396 w 7414059"/>
              <a:gd name="connsiteY5942" fmla="*/ 2962742 h 8604433"/>
              <a:gd name="connsiteX5943" fmla="*/ 1115873 w 7414059"/>
              <a:gd name="connsiteY5943" fmla="*/ 2930033 h 8604433"/>
              <a:gd name="connsiteX5944" fmla="*/ 1095708 w 7414059"/>
              <a:gd name="connsiteY5944" fmla="*/ 2853214 h 8604433"/>
              <a:gd name="connsiteX5945" fmla="*/ 1081145 w 7414059"/>
              <a:gd name="connsiteY5945" fmla="*/ 2883351 h 8604433"/>
              <a:gd name="connsiteX5946" fmla="*/ 1577064 w 7414059"/>
              <a:gd name="connsiteY5946" fmla="*/ 2873283 h 8604433"/>
              <a:gd name="connsiteX5947" fmla="*/ 1591475 w 7414059"/>
              <a:gd name="connsiteY5947" fmla="*/ 2891323 h 8604433"/>
              <a:gd name="connsiteX5948" fmla="*/ 1591180 w 7414059"/>
              <a:gd name="connsiteY5948" fmla="*/ 2860491 h 8604433"/>
              <a:gd name="connsiteX5949" fmla="*/ 1577064 w 7414059"/>
              <a:gd name="connsiteY5949" fmla="*/ 2873283 h 8604433"/>
              <a:gd name="connsiteX5950" fmla="*/ 1862138 w 7414059"/>
              <a:gd name="connsiteY5950" fmla="*/ 2868178 h 8604433"/>
              <a:gd name="connsiteX5951" fmla="*/ 1900485 w 7414059"/>
              <a:gd name="connsiteY5951" fmla="*/ 2906335 h 8604433"/>
              <a:gd name="connsiteX5952" fmla="*/ 1929775 w 7414059"/>
              <a:gd name="connsiteY5952" fmla="*/ 2912193 h 8604433"/>
              <a:gd name="connsiteX5953" fmla="*/ 1936223 w 7414059"/>
              <a:gd name="connsiteY5953" fmla="*/ 2895400 h 8604433"/>
              <a:gd name="connsiteX5954" fmla="*/ 1897875 w 7414059"/>
              <a:gd name="connsiteY5954" fmla="*/ 2857243 h 8604433"/>
              <a:gd name="connsiteX5955" fmla="*/ 1868586 w 7414059"/>
              <a:gd name="connsiteY5955" fmla="*/ 2851385 h 8604433"/>
              <a:gd name="connsiteX5956" fmla="*/ 1862138 w 7414059"/>
              <a:gd name="connsiteY5956" fmla="*/ 2868178 h 8604433"/>
              <a:gd name="connsiteX5957" fmla="*/ 1404757 w 7414059"/>
              <a:gd name="connsiteY5957" fmla="*/ 2887694 h 8604433"/>
              <a:gd name="connsiteX5958" fmla="*/ 1426388 w 7414059"/>
              <a:gd name="connsiteY5958" fmla="*/ 2957055 h 8604433"/>
              <a:gd name="connsiteX5959" fmla="*/ 1465793 w 7414059"/>
              <a:gd name="connsiteY5959" fmla="*/ 2939139 h 8604433"/>
              <a:gd name="connsiteX5960" fmla="*/ 1438094 w 7414059"/>
              <a:gd name="connsiteY5960" fmla="*/ 2893467 h 8604433"/>
              <a:gd name="connsiteX5961" fmla="*/ 1410405 w 7414059"/>
              <a:gd name="connsiteY5961" fmla="*/ 2872997 h 8604433"/>
              <a:gd name="connsiteX5962" fmla="*/ 1404757 w 7414059"/>
              <a:gd name="connsiteY5962" fmla="*/ 2887694 h 8604433"/>
              <a:gd name="connsiteX5963" fmla="*/ 1748666 w 7414059"/>
              <a:gd name="connsiteY5963" fmla="*/ 2878322 h 8604433"/>
              <a:gd name="connsiteX5964" fmla="*/ 1772974 w 7414059"/>
              <a:gd name="connsiteY5964" fmla="*/ 2932824 h 8604433"/>
              <a:gd name="connsiteX5965" fmla="*/ 1811074 w 7414059"/>
              <a:gd name="connsiteY5965" fmla="*/ 2941806 h 8604433"/>
              <a:gd name="connsiteX5966" fmla="*/ 1801549 w 7414059"/>
              <a:gd name="connsiteY5966" fmla="*/ 2888742 h 8604433"/>
              <a:gd name="connsiteX5967" fmla="*/ 1770098 w 7414059"/>
              <a:gd name="connsiteY5967" fmla="*/ 2877807 h 8604433"/>
              <a:gd name="connsiteX5968" fmla="*/ 1748666 w 7414059"/>
              <a:gd name="connsiteY5968" fmla="*/ 2878322 h 8604433"/>
              <a:gd name="connsiteX5969" fmla="*/ 1967151 w 7414059"/>
              <a:gd name="connsiteY5969" fmla="*/ 2894028 h 8604433"/>
              <a:gd name="connsiteX5970" fmla="*/ 2000660 w 7414059"/>
              <a:gd name="connsiteY5970" fmla="*/ 2922556 h 8604433"/>
              <a:gd name="connsiteX5971" fmla="*/ 2035464 w 7414059"/>
              <a:gd name="connsiteY5971" fmla="*/ 2927918 h 8604433"/>
              <a:gd name="connsiteX5972" fmla="*/ 2040760 w 7414059"/>
              <a:gd name="connsiteY5972" fmla="*/ 2907649 h 8604433"/>
              <a:gd name="connsiteX5973" fmla="*/ 2007251 w 7414059"/>
              <a:gd name="connsiteY5973" fmla="*/ 2879122 h 8604433"/>
              <a:gd name="connsiteX5974" fmla="*/ 1972447 w 7414059"/>
              <a:gd name="connsiteY5974" fmla="*/ 2873759 h 8604433"/>
              <a:gd name="connsiteX5975" fmla="*/ 1967151 w 7414059"/>
              <a:gd name="connsiteY5975" fmla="*/ 2894028 h 8604433"/>
              <a:gd name="connsiteX5976" fmla="*/ 2207333 w 7414059"/>
              <a:gd name="connsiteY5976" fmla="*/ 2878989 h 8604433"/>
              <a:gd name="connsiteX5977" fmla="*/ 2177263 w 7414059"/>
              <a:gd name="connsiteY5977" fmla="*/ 2901382 h 8604433"/>
              <a:gd name="connsiteX5978" fmla="*/ 2172424 w 7414059"/>
              <a:gd name="connsiteY5978" fmla="*/ 2919889 h 8604433"/>
              <a:gd name="connsiteX5979" fmla="*/ 2204190 w 7414059"/>
              <a:gd name="connsiteY5979" fmla="*/ 2919889 h 8604433"/>
              <a:gd name="connsiteX5980" fmla="*/ 2265893 w 7414059"/>
              <a:gd name="connsiteY5980" fmla="*/ 2881113 h 8604433"/>
              <a:gd name="connsiteX5981" fmla="*/ 2207333 w 7414059"/>
              <a:gd name="connsiteY5981" fmla="*/ 2878989 h 8604433"/>
              <a:gd name="connsiteX5982" fmla="*/ 432075 w 7414059"/>
              <a:gd name="connsiteY5982" fmla="*/ 2917507 h 8604433"/>
              <a:gd name="connsiteX5983" fmla="*/ 417768 w 7414059"/>
              <a:gd name="connsiteY5983" fmla="*/ 2972276 h 8604433"/>
              <a:gd name="connsiteX5984" fmla="*/ 407567 w 7414059"/>
              <a:gd name="connsiteY5984" fmla="*/ 3043714 h 8604433"/>
              <a:gd name="connsiteX5985" fmla="*/ 408815 w 7414059"/>
              <a:gd name="connsiteY5985" fmla="*/ 3058001 h 8604433"/>
              <a:gd name="connsiteX5986" fmla="*/ 418045 w 7414059"/>
              <a:gd name="connsiteY5986" fmla="*/ 3043714 h 8604433"/>
              <a:gd name="connsiteX5987" fmla="*/ 427427 w 7414059"/>
              <a:gd name="connsiteY5987" fmla="*/ 3000375 h 8604433"/>
              <a:gd name="connsiteX5988" fmla="*/ 435942 w 7414059"/>
              <a:gd name="connsiteY5988" fmla="*/ 2962275 h 8604433"/>
              <a:gd name="connsiteX5989" fmla="*/ 447486 w 7414059"/>
              <a:gd name="connsiteY5989" fmla="*/ 2881789 h 8604433"/>
              <a:gd name="connsiteX5990" fmla="*/ 432075 w 7414059"/>
              <a:gd name="connsiteY5990" fmla="*/ 2917507 h 8604433"/>
              <a:gd name="connsiteX5991" fmla="*/ 1024423 w 7414059"/>
              <a:gd name="connsiteY5991" fmla="*/ 2917003 h 8604433"/>
              <a:gd name="connsiteX5992" fmla="*/ 1031558 w 7414059"/>
              <a:gd name="connsiteY5992" fmla="*/ 2957198 h 8604433"/>
              <a:gd name="connsiteX5993" fmla="*/ 1039473 w 7414059"/>
              <a:gd name="connsiteY5993" fmla="*/ 2881789 h 8604433"/>
              <a:gd name="connsiteX5994" fmla="*/ 1024423 w 7414059"/>
              <a:gd name="connsiteY5994" fmla="*/ 2917003 h 8604433"/>
              <a:gd name="connsiteX5995" fmla="*/ 1304601 w 7414059"/>
              <a:gd name="connsiteY5995" fmla="*/ 2930147 h 8604433"/>
              <a:gd name="connsiteX5996" fmla="*/ 1297010 w 7414059"/>
              <a:gd name="connsiteY5996" fmla="*/ 2982878 h 8604433"/>
              <a:gd name="connsiteX5997" fmla="*/ 1313393 w 7414059"/>
              <a:gd name="connsiteY5997" fmla="*/ 2938939 h 8604433"/>
              <a:gd name="connsiteX5998" fmla="*/ 1320984 w 7414059"/>
              <a:gd name="connsiteY5998" fmla="*/ 2886209 h 8604433"/>
              <a:gd name="connsiteX5999" fmla="*/ 1304601 w 7414059"/>
              <a:gd name="connsiteY5999" fmla="*/ 2930147 h 8604433"/>
              <a:gd name="connsiteX6000" fmla="*/ 2074488 w 7414059"/>
              <a:gd name="connsiteY6000" fmla="*/ 2902592 h 8604433"/>
              <a:gd name="connsiteX6001" fmla="*/ 2103968 w 7414059"/>
              <a:gd name="connsiteY6001" fmla="*/ 2929414 h 8604433"/>
              <a:gd name="connsiteX6002" fmla="*/ 2142068 w 7414059"/>
              <a:gd name="connsiteY6002" fmla="*/ 2920670 h 8604433"/>
              <a:gd name="connsiteX6003" fmla="*/ 2147878 w 7414059"/>
              <a:gd name="connsiteY6003" fmla="*/ 2896781 h 8604433"/>
              <a:gd name="connsiteX6004" fmla="*/ 2153688 w 7414059"/>
              <a:gd name="connsiteY6004" fmla="*/ 2881636 h 8604433"/>
              <a:gd name="connsiteX6005" fmla="*/ 2118398 w 7414059"/>
              <a:gd name="connsiteY6005" fmla="*/ 2884094 h 8604433"/>
              <a:gd name="connsiteX6006" fmla="*/ 2074488 w 7414059"/>
              <a:gd name="connsiteY6006" fmla="*/ 2902592 h 8604433"/>
              <a:gd name="connsiteX6007" fmla="*/ 805855 w 7414059"/>
              <a:gd name="connsiteY6007" fmla="*/ 2917127 h 8604433"/>
              <a:gd name="connsiteX6008" fmla="*/ 815828 w 7414059"/>
              <a:gd name="connsiteY6008" fmla="*/ 2972105 h 8604433"/>
              <a:gd name="connsiteX6009" fmla="*/ 830811 w 7414059"/>
              <a:gd name="connsiteY6009" fmla="*/ 3000851 h 8604433"/>
              <a:gd name="connsiteX6010" fmla="*/ 838592 w 7414059"/>
              <a:gd name="connsiteY6010" fmla="*/ 2972276 h 8604433"/>
              <a:gd name="connsiteX6011" fmla="*/ 823638 w 7414059"/>
              <a:gd name="connsiteY6011" fmla="*/ 2901487 h 8604433"/>
              <a:gd name="connsiteX6012" fmla="*/ 810875 w 7414059"/>
              <a:gd name="connsiteY6012" fmla="*/ 2890895 h 8604433"/>
              <a:gd name="connsiteX6013" fmla="*/ 805855 w 7414059"/>
              <a:gd name="connsiteY6013" fmla="*/ 2917127 h 8604433"/>
              <a:gd name="connsiteX6014" fmla="*/ 881274 w 7414059"/>
              <a:gd name="connsiteY6014" fmla="*/ 2923242 h 8604433"/>
              <a:gd name="connsiteX6015" fmla="*/ 878931 w 7414059"/>
              <a:gd name="connsiteY6015" fmla="*/ 2964847 h 8604433"/>
              <a:gd name="connsiteX6016" fmla="*/ 892256 w 7414059"/>
              <a:gd name="connsiteY6016" fmla="*/ 2903973 h 8604433"/>
              <a:gd name="connsiteX6017" fmla="*/ 881274 w 7414059"/>
              <a:gd name="connsiteY6017" fmla="*/ 2923242 h 8604433"/>
              <a:gd name="connsiteX6018" fmla="*/ 1509646 w 7414059"/>
              <a:gd name="connsiteY6018" fmla="*/ 2906459 h 8604433"/>
              <a:gd name="connsiteX6019" fmla="*/ 1523990 w 7414059"/>
              <a:gd name="connsiteY6019" fmla="*/ 2928052 h 8604433"/>
              <a:gd name="connsiteX6020" fmla="*/ 1523962 w 7414059"/>
              <a:gd name="connsiteY6020" fmla="*/ 2891314 h 8604433"/>
              <a:gd name="connsiteX6021" fmla="*/ 1509646 w 7414059"/>
              <a:gd name="connsiteY6021" fmla="*/ 2906459 h 8604433"/>
              <a:gd name="connsiteX6022" fmla="*/ 2340312 w 7414059"/>
              <a:gd name="connsiteY6022" fmla="*/ 2897819 h 8604433"/>
              <a:gd name="connsiteX6023" fmla="*/ 2358562 w 7414059"/>
              <a:gd name="connsiteY6023" fmla="*/ 2897067 h 8604433"/>
              <a:gd name="connsiteX6024" fmla="*/ 2346065 w 7414059"/>
              <a:gd name="connsiteY6024" fmla="*/ 2892066 h 8604433"/>
              <a:gd name="connsiteX6025" fmla="*/ 2340312 w 7414059"/>
              <a:gd name="connsiteY6025" fmla="*/ 2897819 h 8604433"/>
              <a:gd name="connsiteX6026" fmla="*/ 3558912 w 7414059"/>
              <a:gd name="connsiteY6026" fmla="*/ 2930214 h 8604433"/>
              <a:gd name="connsiteX6027" fmla="*/ 3521850 w 7414059"/>
              <a:gd name="connsiteY6027" fmla="*/ 2986564 h 8604433"/>
              <a:gd name="connsiteX6028" fmla="*/ 3618443 w 7414059"/>
              <a:gd name="connsiteY6028" fmla="*/ 2900029 h 8604433"/>
              <a:gd name="connsiteX6029" fmla="*/ 3558912 w 7414059"/>
              <a:gd name="connsiteY6029" fmla="*/ 2930214 h 8604433"/>
              <a:gd name="connsiteX6030" fmla="*/ 377563 w 7414059"/>
              <a:gd name="connsiteY6030" fmla="*/ 2923051 h 8604433"/>
              <a:gd name="connsiteX6031" fmla="*/ 370420 w 7414059"/>
              <a:gd name="connsiteY6031" fmla="*/ 2965437 h 8604433"/>
              <a:gd name="connsiteX6032" fmla="*/ 370420 w 7414059"/>
              <a:gd name="connsiteY6032" fmla="*/ 2990374 h 8604433"/>
              <a:gd name="connsiteX6033" fmla="*/ 380640 w 7414059"/>
              <a:gd name="connsiteY6033" fmla="*/ 2980154 h 8604433"/>
              <a:gd name="connsiteX6034" fmla="*/ 387784 w 7414059"/>
              <a:gd name="connsiteY6034" fmla="*/ 2937767 h 8604433"/>
              <a:gd name="connsiteX6035" fmla="*/ 384707 w 7414059"/>
              <a:gd name="connsiteY6035" fmla="*/ 2905601 h 8604433"/>
              <a:gd name="connsiteX6036" fmla="*/ 377563 w 7414059"/>
              <a:gd name="connsiteY6036" fmla="*/ 2923051 h 8604433"/>
              <a:gd name="connsiteX6037" fmla="*/ 568349 w 7414059"/>
              <a:gd name="connsiteY6037" fmla="*/ 2931795 h 8604433"/>
              <a:gd name="connsiteX6038" fmla="*/ 590428 w 7414059"/>
              <a:gd name="connsiteY6038" fmla="*/ 3005614 h 8604433"/>
              <a:gd name="connsiteX6039" fmla="*/ 593019 w 7414059"/>
              <a:gd name="connsiteY6039" fmla="*/ 2931795 h 8604433"/>
              <a:gd name="connsiteX6040" fmla="*/ 579522 w 7414059"/>
              <a:gd name="connsiteY6040" fmla="*/ 2910364 h 8604433"/>
              <a:gd name="connsiteX6041" fmla="*/ 568349 w 7414059"/>
              <a:gd name="connsiteY6041" fmla="*/ 2931795 h 8604433"/>
              <a:gd name="connsiteX6042" fmla="*/ 756858 w 7414059"/>
              <a:gd name="connsiteY6042" fmla="*/ 2934853 h 8604433"/>
              <a:gd name="connsiteX6043" fmla="*/ 755258 w 7414059"/>
              <a:gd name="connsiteY6043" fmla="*/ 2964999 h 8604433"/>
              <a:gd name="connsiteX6044" fmla="*/ 766383 w 7414059"/>
              <a:gd name="connsiteY6044" fmla="*/ 2944378 h 8604433"/>
              <a:gd name="connsiteX6045" fmla="*/ 767993 w 7414059"/>
              <a:gd name="connsiteY6045" fmla="*/ 2914241 h 8604433"/>
              <a:gd name="connsiteX6046" fmla="*/ 756858 w 7414059"/>
              <a:gd name="connsiteY6046" fmla="*/ 2934853 h 8604433"/>
              <a:gd name="connsiteX6047" fmla="*/ 1347407 w 7414059"/>
              <a:gd name="connsiteY6047" fmla="*/ 2934853 h 8604433"/>
              <a:gd name="connsiteX6048" fmla="*/ 1345806 w 7414059"/>
              <a:gd name="connsiteY6048" fmla="*/ 2964999 h 8604433"/>
              <a:gd name="connsiteX6049" fmla="*/ 1356932 w 7414059"/>
              <a:gd name="connsiteY6049" fmla="*/ 2944378 h 8604433"/>
              <a:gd name="connsiteX6050" fmla="*/ 1358541 w 7414059"/>
              <a:gd name="connsiteY6050" fmla="*/ 2914241 h 8604433"/>
              <a:gd name="connsiteX6051" fmla="*/ 1347407 w 7414059"/>
              <a:gd name="connsiteY6051" fmla="*/ 2934853 h 8604433"/>
              <a:gd name="connsiteX6052" fmla="*/ 1846793 w 7414059"/>
              <a:gd name="connsiteY6052" fmla="*/ 2933062 h 8604433"/>
              <a:gd name="connsiteX6053" fmla="*/ 1868224 w 7414059"/>
              <a:gd name="connsiteY6053" fmla="*/ 2961513 h 8604433"/>
              <a:gd name="connsiteX6054" fmla="*/ 1922993 w 7414059"/>
              <a:gd name="connsiteY6054" fmla="*/ 2944892 h 8604433"/>
              <a:gd name="connsiteX6055" fmla="*/ 1922993 w 7414059"/>
              <a:gd name="connsiteY6055" fmla="*/ 2922270 h 8604433"/>
              <a:gd name="connsiteX6056" fmla="*/ 1893227 w 7414059"/>
              <a:gd name="connsiteY6056" fmla="*/ 2916317 h 8604433"/>
              <a:gd name="connsiteX6057" fmla="*/ 1846793 w 7414059"/>
              <a:gd name="connsiteY6057" fmla="*/ 2933062 h 8604433"/>
              <a:gd name="connsiteX6058" fmla="*/ 334177 w 7414059"/>
              <a:gd name="connsiteY6058" fmla="*/ 2943701 h 8604433"/>
              <a:gd name="connsiteX6059" fmla="*/ 338920 w 7414059"/>
              <a:gd name="connsiteY6059" fmla="*/ 2955427 h 8604433"/>
              <a:gd name="connsiteX6060" fmla="*/ 338568 w 7414059"/>
              <a:gd name="connsiteY6060" fmla="*/ 2926852 h 8604433"/>
              <a:gd name="connsiteX6061" fmla="*/ 334177 w 7414059"/>
              <a:gd name="connsiteY6061" fmla="*/ 2943701 h 8604433"/>
              <a:gd name="connsiteX6062" fmla="*/ 1561043 w 7414059"/>
              <a:gd name="connsiteY6062" fmla="*/ 2944263 h 8604433"/>
              <a:gd name="connsiteX6063" fmla="*/ 1570568 w 7414059"/>
              <a:gd name="connsiteY6063" fmla="*/ 2962751 h 8604433"/>
              <a:gd name="connsiteX6064" fmla="*/ 1580093 w 7414059"/>
              <a:gd name="connsiteY6064" fmla="*/ 2938377 h 8604433"/>
              <a:gd name="connsiteX6065" fmla="*/ 1570568 w 7414059"/>
              <a:gd name="connsiteY6065" fmla="*/ 2919889 h 8604433"/>
              <a:gd name="connsiteX6066" fmla="*/ 1561043 w 7414059"/>
              <a:gd name="connsiteY6066" fmla="*/ 2944263 h 8604433"/>
              <a:gd name="connsiteX6067" fmla="*/ 2212677 w 7414059"/>
              <a:gd name="connsiteY6067" fmla="*/ 2929423 h 8604433"/>
              <a:gd name="connsiteX6068" fmla="*/ 2161118 w 7414059"/>
              <a:gd name="connsiteY6068" fmla="*/ 2963866 h 8604433"/>
              <a:gd name="connsiteX6069" fmla="*/ 2161118 w 7414059"/>
              <a:gd name="connsiteY6069" fmla="*/ 2978134 h 8604433"/>
              <a:gd name="connsiteX6070" fmla="*/ 2200561 w 7414059"/>
              <a:gd name="connsiteY6070" fmla="*/ 2975200 h 8604433"/>
              <a:gd name="connsiteX6071" fmla="*/ 2240013 w 7414059"/>
              <a:gd name="connsiteY6071" fmla="*/ 2972276 h 8604433"/>
              <a:gd name="connsiteX6072" fmla="*/ 2247767 w 7414059"/>
              <a:gd name="connsiteY6072" fmla="*/ 2951150 h 8604433"/>
              <a:gd name="connsiteX6073" fmla="*/ 2212677 w 7414059"/>
              <a:gd name="connsiteY6073" fmla="*/ 2929423 h 8604433"/>
              <a:gd name="connsiteX6074" fmla="*/ 521372 w 7414059"/>
              <a:gd name="connsiteY6074" fmla="*/ 2955607 h 8604433"/>
              <a:gd name="connsiteX6075" fmla="*/ 510228 w 7414059"/>
              <a:gd name="connsiteY6075" fmla="*/ 3012558 h 8604433"/>
              <a:gd name="connsiteX6076" fmla="*/ 499674 w 7414059"/>
              <a:gd name="connsiteY6076" fmla="*/ 3055420 h 8604433"/>
              <a:gd name="connsiteX6077" fmla="*/ 489873 w 7414059"/>
              <a:gd name="connsiteY6077" fmla="*/ 3102445 h 8604433"/>
              <a:gd name="connsiteX6078" fmla="*/ 486882 w 7414059"/>
              <a:gd name="connsiteY6078" fmla="*/ 3145308 h 8604433"/>
              <a:gd name="connsiteX6079" fmla="*/ 490473 w 7414059"/>
              <a:gd name="connsiteY6079" fmla="*/ 3172301 h 8604433"/>
              <a:gd name="connsiteX6080" fmla="*/ 498493 w 7414059"/>
              <a:gd name="connsiteY6080" fmla="*/ 3134201 h 8604433"/>
              <a:gd name="connsiteX6081" fmla="*/ 532345 w 7414059"/>
              <a:gd name="connsiteY6081" fmla="*/ 3112265 h 8604433"/>
              <a:gd name="connsiteX6082" fmla="*/ 549013 w 7414059"/>
              <a:gd name="connsiteY6082" fmla="*/ 3146146 h 8604433"/>
              <a:gd name="connsiteX6083" fmla="*/ 541955 w 7414059"/>
              <a:gd name="connsiteY6083" fmla="*/ 3053410 h 8604433"/>
              <a:gd name="connsiteX6084" fmla="*/ 526849 w 7414059"/>
              <a:gd name="connsiteY6084" fmla="*/ 3003785 h 8604433"/>
              <a:gd name="connsiteX6085" fmla="*/ 532107 w 7414059"/>
              <a:gd name="connsiteY6085" fmla="*/ 2929414 h 8604433"/>
              <a:gd name="connsiteX6086" fmla="*/ 521372 w 7414059"/>
              <a:gd name="connsiteY6086" fmla="*/ 2955607 h 8604433"/>
              <a:gd name="connsiteX6087" fmla="*/ 1143238 w 7414059"/>
              <a:gd name="connsiteY6087" fmla="*/ 2938939 h 8604433"/>
              <a:gd name="connsiteX6088" fmla="*/ 1135752 w 7414059"/>
              <a:gd name="connsiteY6088" fmla="*/ 2977039 h 8604433"/>
              <a:gd name="connsiteX6089" fmla="*/ 1129827 w 7414059"/>
              <a:gd name="connsiteY6089" fmla="*/ 3000851 h 8604433"/>
              <a:gd name="connsiteX6090" fmla="*/ 1141390 w 7414059"/>
              <a:gd name="connsiteY6090" fmla="*/ 2990107 h 8604433"/>
              <a:gd name="connsiteX6091" fmla="*/ 1148877 w 7414059"/>
              <a:gd name="connsiteY6091" fmla="*/ 2952007 h 8604433"/>
              <a:gd name="connsiteX6092" fmla="*/ 1143238 w 7414059"/>
              <a:gd name="connsiteY6092" fmla="*/ 2938939 h 8604433"/>
              <a:gd name="connsiteX6093" fmla="*/ 1732493 w 7414059"/>
              <a:gd name="connsiteY6093" fmla="*/ 2938034 h 8604433"/>
              <a:gd name="connsiteX6094" fmla="*/ 1726692 w 7414059"/>
              <a:gd name="connsiteY6094" fmla="*/ 2962027 h 8604433"/>
              <a:gd name="connsiteX6095" fmla="*/ 1720891 w 7414059"/>
              <a:gd name="connsiteY6095" fmla="*/ 2977144 h 8604433"/>
              <a:gd name="connsiteX6096" fmla="*/ 1756648 w 7414059"/>
              <a:gd name="connsiteY6096" fmla="*/ 2992088 h 8604433"/>
              <a:gd name="connsiteX6097" fmla="*/ 1792405 w 7414059"/>
              <a:gd name="connsiteY6097" fmla="*/ 3007024 h 8604433"/>
              <a:gd name="connsiteX6098" fmla="*/ 1800406 w 7414059"/>
              <a:gd name="connsiteY6098" fmla="*/ 2994412 h 8604433"/>
              <a:gd name="connsiteX6099" fmla="*/ 1805092 w 7414059"/>
              <a:gd name="connsiteY6099" fmla="*/ 2957989 h 8604433"/>
              <a:gd name="connsiteX6100" fmla="*/ 1766992 w 7414059"/>
              <a:gd name="connsiteY6100" fmla="*/ 2943577 h 8604433"/>
              <a:gd name="connsiteX6101" fmla="*/ 1732493 w 7414059"/>
              <a:gd name="connsiteY6101" fmla="*/ 2938034 h 8604433"/>
              <a:gd name="connsiteX6102" fmla="*/ 1958216 w 7414059"/>
              <a:gd name="connsiteY6102" fmla="*/ 2935472 h 8604433"/>
              <a:gd name="connsiteX6103" fmla="*/ 1951568 w 7414059"/>
              <a:gd name="connsiteY6103" fmla="*/ 2958389 h 8604433"/>
              <a:gd name="connsiteX6104" fmla="*/ 2019843 w 7414059"/>
              <a:gd name="connsiteY6104" fmla="*/ 2974772 h 8604433"/>
              <a:gd name="connsiteX6105" fmla="*/ 2009499 w 7414059"/>
              <a:gd name="connsiteY6105" fmla="*/ 2938939 h 8604433"/>
              <a:gd name="connsiteX6106" fmla="*/ 1978047 w 7414059"/>
              <a:gd name="connsiteY6106" fmla="*/ 2933881 h 8604433"/>
              <a:gd name="connsiteX6107" fmla="*/ 1958216 w 7414059"/>
              <a:gd name="connsiteY6107" fmla="*/ 2935472 h 8604433"/>
              <a:gd name="connsiteX6108" fmla="*/ 1061857 w 7414059"/>
              <a:gd name="connsiteY6108" fmla="*/ 2962637 h 8604433"/>
              <a:gd name="connsiteX6109" fmla="*/ 1086050 w 7414059"/>
              <a:gd name="connsiteY6109" fmla="*/ 3024664 h 8604433"/>
              <a:gd name="connsiteX6110" fmla="*/ 1092175 w 7414059"/>
              <a:gd name="connsiteY6110" fmla="*/ 2958103 h 8604433"/>
              <a:gd name="connsiteX6111" fmla="*/ 1061857 w 7414059"/>
              <a:gd name="connsiteY6111" fmla="*/ 2962637 h 8604433"/>
              <a:gd name="connsiteX6112" fmla="*/ 1605172 w 7414059"/>
              <a:gd name="connsiteY6112" fmla="*/ 2960284 h 8604433"/>
              <a:gd name="connsiteX6113" fmla="*/ 1637338 w 7414059"/>
              <a:gd name="connsiteY6113" fmla="*/ 3010424 h 8604433"/>
              <a:gd name="connsiteX6114" fmla="*/ 1686344 w 7414059"/>
              <a:gd name="connsiteY6114" fmla="*/ 3001299 h 8604433"/>
              <a:gd name="connsiteX6115" fmla="*/ 1689630 w 7414059"/>
              <a:gd name="connsiteY6115" fmla="*/ 2982697 h 8604433"/>
              <a:gd name="connsiteX6116" fmla="*/ 1650282 w 7414059"/>
              <a:gd name="connsiteY6116" fmla="*/ 2960732 h 8604433"/>
              <a:gd name="connsiteX6117" fmla="*/ 1610935 w 7414059"/>
              <a:gd name="connsiteY6117" fmla="*/ 2938758 h 8604433"/>
              <a:gd name="connsiteX6118" fmla="*/ 1605172 w 7414059"/>
              <a:gd name="connsiteY6118" fmla="*/ 2960284 h 8604433"/>
              <a:gd name="connsiteX6119" fmla="*/ 2062696 w 7414059"/>
              <a:gd name="connsiteY6119" fmla="*/ 2945292 h 8604433"/>
              <a:gd name="connsiteX6120" fmla="*/ 2056343 w 7414059"/>
              <a:gd name="connsiteY6120" fmla="*/ 2969676 h 8604433"/>
              <a:gd name="connsiteX6121" fmla="*/ 2056343 w 7414059"/>
              <a:gd name="connsiteY6121" fmla="*/ 2987716 h 8604433"/>
              <a:gd name="connsiteX6122" fmla="*/ 2092062 w 7414059"/>
              <a:gd name="connsiteY6122" fmla="*/ 2984754 h 8604433"/>
              <a:gd name="connsiteX6123" fmla="*/ 2127780 w 7414059"/>
              <a:gd name="connsiteY6123" fmla="*/ 2981801 h 8604433"/>
              <a:gd name="connsiteX6124" fmla="*/ 2130828 w 7414059"/>
              <a:gd name="connsiteY6124" fmla="*/ 2960370 h 8604433"/>
              <a:gd name="connsiteX6125" fmla="*/ 2133867 w 7414059"/>
              <a:gd name="connsiteY6125" fmla="*/ 2938939 h 8604433"/>
              <a:gd name="connsiteX6126" fmla="*/ 2101453 w 7414059"/>
              <a:gd name="connsiteY6126" fmla="*/ 2938939 h 8604433"/>
              <a:gd name="connsiteX6127" fmla="*/ 2062696 w 7414059"/>
              <a:gd name="connsiteY6127" fmla="*/ 2945292 h 8604433"/>
              <a:gd name="connsiteX6128" fmla="*/ 218753 w 7414059"/>
              <a:gd name="connsiteY6128" fmla="*/ 2996822 h 8604433"/>
              <a:gd name="connsiteX6129" fmla="*/ 227545 w 7414059"/>
              <a:gd name="connsiteY6129" fmla="*/ 3005614 h 8604433"/>
              <a:gd name="connsiteX6130" fmla="*/ 234307 w 7414059"/>
              <a:gd name="connsiteY6130" fmla="*/ 2952055 h 8604433"/>
              <a:gd name="connsiteX6131" fmla="*/ 218753 w 7414059"/>
              <a:gd name="connsiteY6131" fmla="*/ 2996822 h 8604433"/>
              <a:gd name="connsiteX6132" fmla="*/ 913611 w 7414059"/>
              <a:gd name="connsiteY6132" fmla="*/ 2971572 h 8604433"/>
              <a:gd name="connsiteX6133" fmla="*/ 903610 w 7414059"/>
              <a:gd name="connsiteY6133" fmla="*/ 3008614 h 8604433"/>
              <a:gd name="connsiteX6134" fmla="*/ 885913 w 7414059"/>
              <a:gd name="connsiteY6134" fmla="*/ 2997165 h 8604433"/>
              <a:gd name="connsiteX6135" fmla="*/ 868434 w 7414059"/>
              <a:gd name="connsiteY6135" fmla="*/ 2974439 h 8604433"/>
              <a:gd name="connsiteX6136" fmla="*/ 862110 w 7414059"/>
              <a:gd name="connsiteY6136" fmla="*/ 2999651 h 8604433"/>
              <a:gd name="connsiteX6137" fmla="*/ 855776 w 7414059"/>
              <a:gd name="connsiteY6137" fmla="*/ 3024873 h 8604433"/>
              <a:gd name="connsiteX6138" fmla="*/ 876740 w 7414059"/>
              <a:gd name="connsiteY6138" fmla="*/ 3053229 h 8604433"/>
              <a:gd name="connsiteX6139" fmla="*/ 901381 w 7414059"/>
              <a:gd name="connsiteY6139" fmla="*/ 3077899 h 8604433"/>
              <a:gd name="connsiteX6140" fmla="*/ 918936 w 7414059"/>
              <a:gd name="connsiteY6140" fmla="*/ 3014729 h 8604433"/>
              <a:gd name="connsiteX6141" fmla="*/ 913611 w 7414059"/>
              <a:gd name="connsiteY6141" fmla="*/ 2971572 h 8604433"/>
              <a:gd name="connsiteX6142" fmla="*/ 1385821 w 7414059"/>
              <a:gd name="connsiteY6142" fmla="*/ 2963609 h 8604433"/>
              <a:gd name="connsiteX6143" fmla="*/ 1400165 w 7414059"/>
              <a:gd name="connsiteY6143" fmla="*/ 2985202 h 8604433"/>
              <a:gd name="connsiteX6144" fmla="*/ 1400137 w 7414059"/>
              <a:gd name="connsiteY6144" fmla="*/ 2948464 h 8604433"/>
              <a:gd name="connsiteX6145" fmla="*/ 1385821 w 7414059"/>
              <a:gd name="connsiteY6145" fmla="*/ 2963609 h 8604433"/>
              <a:gd name="connsiteX6146" fmla="*/ 1491177 w 7414059"/>
              <a:gd name="connsiteY6146" fmla="*/ 2969171 h 8604433"/>
              <a:gd name="connsiteX6147" fmla="*/ 1504550 w 7414059"/>
              <a:gd name="connsiteY6147" fmla="*/ 3000442 h 8604433"/>
              <a:gd name="connsiteX6148" fmla="*/ 1505007 w 7414059"/>
              <a:gd name="connsiteY6148" fmla="*/ 2948464 h 8604433"/>
              <a:gd name="connsiteX6149" fmla="*/ 1491177 w 7414059"/>
              <a:gd name="connsiteY6149" fmla="*/ 2969171 h 8604433"/>
              <a:gd name="connsiteX6150" fmla="*/ 2301612 w 7414059"/>
              <a:gd name="connsiteY6150" fmla="*/ 2969447 h 8604433"/>
              <a:gd name="connsiteX6151" fmla="*/ 2265893 w 7414059"/>
              <a:gd name="connsiteY6151" fmla="*/ 2978934 h 8604433"/>
              <a:gd name="connsiteX6152" fmla="*/ 2265893 w 7414059"/>
              <a:gd name="connsiteY6152" fmla="*/ 3002442 h 8604433"/>
              <a:gd name="connsiteX6153" fmla="*/ 2265893 w 7414059"/>
              <a:gd name="connsiteY6153" fmla="*/ 3025950 h 8604433"/>
              <a:gd name="connsiteX6154" fmla="*/ 2282562 w 7414059"/>
              <a:gd name="connsiteY6154" fmla="*/ 3020997 h 8604433"/>
              <a:gd name="connsiteX6155" fmla="*/ 2325424 w 7414059"/>
              <a:gd name="connsiteY6155" fmla="*/ 3009795 h 8604433"/>
              <a:gd name="connsiteX6156" fmla="*/ 2351618 w 7414059"/>
              <a:gd name="connsiteY6156" fmla="*/ 2995832 h 8604433"/>
              <a:gd name="connsiteX6157" fmla="*/ 2357400 w 7414059"/>
              <a:gd name="connsiteY6157" fmla="*/ 2973057 h 8604433"/>
              <a:gd name="connsiteX6158" fmla="*/ 2301612 w 7414059"/>
              <a:gd name="connsiteY6158" fmla="*/ 2969447 h 8604433"/>
              <a:gd name="connsiteX6159" fmla="*/ 784929 w 7414059"/>
              <a:gd name="connsiteY6159" fmla="*/ 2995289 h 8604433"/>
              <a:gd name="connsiteX6160" fmla="*/ 809827 w 7414059"/>
              <a:gd name="connsiteY6160" fmla="*/ 3062764 h 8604433"/>
              <a:gd name="connsiteX6161" fmla="*/ 816609 w 7414059"/>
              <a:gd name="connsiteY6161" fmla="*/ 2991869 h 8604433"/>
              <a:gd name="connsiteX6162" fmla="*/ 784929 w 7414059"/>
              <a:gd name="connsiteY6162" fmla="*/ 2995289 h 8604433"/>
              <a:gd name="connsiteX6163" fmla="*/ 1015737 w 7414059"/>
              <a:gd name="connsiteY6163" fmla="*/ 2973010 h 8604433"/>
              <a:gd name="connsiteX6164" fmla="*/ 1009193 w 7414059"/>
              <a:gd name="connsiteY6164" fmla="*/ 3009586 h 8604433"/>
              <a:gd name="connsiteX6165" fmla="*/ 1009802 w 7414059"/>
              <a:gd name="connsiteY6165" fmla="*/ 3038951 h 8604433"/>
              <a:gd name="connsiteX6166" fmla="*/ 1019080 w 7414059"/>
              <a:gd name="connsiteY6166" fmla="*/ 3015729 h 8604433"/>
              <a:gd name="connsiteX6167" fmla="*/ 1015737 w 7414059"/>
              <a:gd name="connsiteY6167" fmla="*/ 2973010 h 8604433"/>
              <a:gd name="connsiteX6168" fmla="*/ 1834125 w 7414059"/>
              <a:gd name="connsiteY6168" fmla="*/ 2988040 h 8604433"/>
              <a:gd name="connsiteX6169" fmla="*/ 1868015 w 7414059"/>
              <a:gd name="connsiteY6169" fmla="*/ 3021330 h 8604433"/>
              <a:gd name="connsiteX6170" fmla="*/ 1901123 w 7414059"/>
              <a:gd name="connsiteY6170" fmla="*/ 3026702 h 8604433"/>
              <a:gd name="connsiteX6171" fmla="*/ 1907610 w 7414059"/>
              <a:gd name="connsiteY6171" fmla="*/ 3009805 h 8604433"/>
              <a:gd name="connsiteX6172" fmla="*/ 1869462 w 7414059"/>
              <a:gd name="connsiteY6172" fmla="*/ 2972791 h 8604433"/>
              <a:gd name="connsiteX6173" fmla="*/ 1839744 w 7414059"/>
              <a:gd name="connsiteY6173" fmla="*/ 2966542 h 8604433"/>
              <a:gd name="connsiteX6174" fmla="*/ 1834125 w 7414059"/>
              <a:gd name="connsiteY6174" fmla="*/ 2988040 h 8604433"/>
              <a:gd name="connsiteX6175" fmla="*/ 48503 w 7414059"/>
              <a:gd name="connsiteY6175" fmla="*/ 3029426 h 8604433"/>
              <a:gd name="connsiteX6176" fmla="*/ 55657 w 7414059"/>
              <a:gd name="connsiteY6176" fmla="*/ 3134201 h 8604433"/>
              <a:gd name="connsiteX6177" fmla="*/ 63077 w 7414059"/>
              <a:gd name="connsiteY6177" fmla="*/ 3181826 h 8604433"/>
              <a:gd name="connsiteX6178" fmla="*/ 63801 w 7414059"/>
              <a:gd name="connsiteY6178" fmla="*/ 3115151 h 8604433"/>
              <a:gd name="connsiteX6179" fmla="*/ 56638 w 7414059"/>
              <a:gd name="connsiteY6179" fmla="*/ 3010376 h 8604433"/>
              <a:gd name="connsiteX6180" fmla="*/ 48760 w 7414059"/>
              <a:gd name="connsiteY6180" fmla="*/ 2972276 h 8604433"/>
              <a:gd name="connsiteX6181" fmla="*/ 48503 w 7414059"/>
              <a:gd name="connsiteY6181" fmla="*/ 3029426 h 8604433"/>
              <a:gd name="connsiteX6182" fmla="*/ 324300 w 7414059"/>
              <a:gd name="connsiteY6182" fmla="*/ 2996089 h 8604433"/>
              <a:gd name="connsiteX6183" fmla="*/ 329100 w 7414059"/>
              <a:gd name="connsiteY6183" fmla="*/ 3007995 h 8604433"/>
              <a:gd name="connsiteX6184" fmla="*/ 329100 w 7414059"/>
              <a:gd name="connsiteY6184" fmla="*/ 2984182 h 8604433"/>
              <a:gd name="connsiteX6185" fmla="*/ 324300 w 7414059"/>
              <a:gd name="connsiteY6185" fmla="*/ 2996089 h 8604433"/>
              <a:gd name="connsiteX6186" fmla="*/ 672486 w 7414059"/>
              <a:gd name="connsiteY6186" fmla="*/ 3002937 h 8604433"/>
              <a:gd name="connsiteX6187" fmla="*/ 679754 w 7414059"/>
              <a:gd name="connsiteY6187" fmla="*/ 3046276 h 8604433"/>
              <a:gd name="connsiteX6188" fmla="*/ 691965 w 7414059"/>
              <a:gd name="connsiteY6188" fmla="*/ 3063716 h 8604433"/>
              <a:gd name="connsiteX6189" fmla="*/ 698108 w 7414059"/>
              <a:gd name="connsiteY6189" fmla="*/ 3039228 h 8604433"/>
              <a:gd name="connsiteX6190" fmla="*/ 680754 w 7414059"/>
              <a:gd name="connsiteY6190" fmla="*/ 2977039 h 8604433"/>
              <a:gd name="connsiteX6191" fmla="*/ 672486 w 7414059"/>
              <a:gd name="connsiteY6191" fmla="*/ 3002937 h 8604433"/>
              <a:gd name="connsiteX6192" fmla="*/ 1323623 w 7414059"/>
              <a:gd name="connsiteY6192" fmla="*/ 3021063 h 8604433"/>
              <a:gd name="connsiteX6193" fmla="*/ 1326937 w 7414059"/>
              <a:gd name="connsiteY6193" fmla="*/ 3061745 h 8604433"/>
              <a:gd name="connsiteX6194" fmla="*/ 1342330 w 7414059"/>
              <a:gd name="connsiteY6194" fmla="*/ 2977039 h 8604433"/>
              <a:gd name="connsiteX6195" fmla="*/ 1323623 w 7414059"/>
              <a:gd name="connsiteY6195" fmla="*/ 3021063 h 8604433"/>
              <a:gd name="connsiteX6196" fmla="*/ 1421673 w 7414059"/>
              <a:gd name="connsiteY6196" fmla="*/ 2991174 h 8604433"/>
              <a:gd name="connsiteX6197" fmla="*/ 1426826 w 7414059"/>
              <a:gd name="connsiteY6197" fmla="*/ 3018082 h 8604433"/>
              <a:gd name="connsiteX6198" fmla="*/ 1438008 w 7414059"/>
              <a:gd name="connsiteY6198" fmla="*/ 3029264 h 8604433"/>
              <a:gd name="connsiteX6199" fmla="*/ 1446981 w 7414059"/>
              <a:gd name="connsiteY6199" fmla="*/ 3015063 h 8604433"/>
              <a:gd name="connsiteX6200" fmla="*/ 1453134 w 7414059"/>
              <a:gd name="connsiteY6200" fmla="*/ 2991927 h 8604433"/>
              <a:gd name="connsiteX6201" fmla="*/ 1421673 w 7414059"/>
              <a:gd name="connsiteY6201" fmla="*/ 2991174 h 8604433"/>
              <a:gd name="connsiteX6202" fmla="*/ 1547917 w 7414059"/>
              <a:gd name="connsiteY6202" fmla="*/ 2994422 h 8604433"/>
              <a:gd name="connsiteX6203" fmla="*/ 1545889 w 7414059"/>
              <a:gd name="connsiteY6203" fmla="*/ 3022206 h 8604433"/>
              <a:gd name="connsiteX6204" fmla="*/ 1559081 w 7414059"/>
              <a:gd name="connsiteY6204" fmla="*/ 2994527 h 8604433"/>
              <a:gd name="connsiteX6205" fmla="*/ 1555575 w 7414059"/>
              <a:gd name="connsiteY6205" fmla="*/ 2972276 h 8604433"/>
              <a:gd name="connsiteX6206" fmla="*/ 1547917 w 7414059"/>
              <a:gd name="connsiteY6206" fmla="*/ 2994422 h 8604433"/>
              <a:gd name="connsiteX6207" fmla="*/ 546975 w 7414059"/>
              <a:gd name="connsiteY6207" fmla="*/ 3004538 h 8604433"/>
              <a:gd name="connsiteX6208" fmla="*/ 571550 w 7414059"/>
              <a:gd name="connsiteY6208" fmla="*/ 3076366 h 8604433"/>
              <a:gd name="connsiteX6209" fmla="*/ 566892 w 7414059"/>
              <a:gd name="connsiteY6209" fmla="*/ 3000889 h 8604433"/>
              <a:gd name="connsiteX6210" fmla="*/ 553804 w 7414059"/>
              <a:gd name="connsiteY6210" fmla="*/ 2983001 h 8604433"/>
              <a:gd name="connsiteX6211" fmla="*/ 546975 w 7414059"/>
              <a:gd name="connsiteY6211" fmla="*/ 3004538 h 8604433"/>
              <a:gd name="connsiteX6212" fmla="*/ 736675 w 7414059"/>
              <a:gd name="connsiteY6212" fmla="*/ 3011634 h 8604433"/>
              <a:gd name="connsiteX6213" fmla="*/ 722816 w 7414059"/>
              <a:gd name="connsiteY6213" fmla="*/ 3069451 h 8604433"/>
              <a:gd name="connsiteX6214" fmla="*/ 715110 w 7414059"/>
              <a:gd name="connsiteY6214" fmla="*/ 3099950 h 8604433"/>
              <a:gd name="connsiteX6215" fmla="*/ 741857 w 7414059"/>
              <a:gd name="connsiteY6215" fmla="*/ 3142136 h 8604433"/>
              <a:gd name="connsiteX6216" fmla="*/ 777623 w 7414059"/>
              <a:gd name="connsiteY6216" fmla="*/ 3189884 h 8604433"/>
              <a:gd name="connsiteX6217" fmla="*/ 798149 w 7414059"/>
              <a:gd name="connsiteY6217" fmla="*/ 3143993 h 8604433"/>
              <a:gd name="connsiteX6218" fmla="*/ 809675 w 7414059"/>
              <a:gd name="connsiteY6218" fmla="*/ 3092520 h 8604433"/>
              <a:gd name="connsiteX6219" fmla="*/ 793196 w 7414059"/>
              <a:gd name="connsiteY6219" fmla="*/ 3060973 h 8604433"/>
              <a:gd name="connsiteX6220" fmla="*/ 776718 w 7414059"/>
              <a:gd name="connsiteY6220" fmla="*/ 3029426 h 8604433"/>
              <a:gd name="connsiteX6221" fmla="*/ 768346 w 7414059"/>
              <a:gd name="connsiteY6221" fmla="*/ 3061202 h 8604433"/>
              <a:gd name="connsiteX6222" fmla="*/ 770527 w 7414059"/>
              <a:gd name="connsiteY6222" fmla="*/ 3105703 h 8604433"/>
              <a:gd name="connsiteX6223" fmla="*/ 781080 w 7414059"/>
              <a:gd name="connsiteY6223" fmla="*/ 3118418 h 8604433"/>
              <a:gd name="connsiteX6224" fmla="*/ 760687 w 7414059"/>
              <a:gd name="connsiteY6224" fmla="*/ 3113085 h 8604433"/>
              <a:gd name="connsiteX6225" fmla="*/ 742066 w 7414059"/>
              <a:gd name="connsiteY6225" fmla="*/ 3038351 h 8604433"/>
              <a:gd name="connsiteX6226" fmla="*/ 748438 w 7414059"/>
              <a:gd name="connsiteY6226" fmla="*/ 2989926 h 8604433"/>
              <a:gd name="connsiteX6227" fmla="*/ 736675 w 7414059"/>
              <a:gd name="connsiteY6227" fmla="*/ 3011634 h 8604433"/>
              <a:gd name="connsiteX6228" fmla="*/ 1938576 w 7414059"/>
              <a:gd name="connsiteY6228" fmla="*/ 3008328 h 8604433"/>
              <a:gd name="connsiteX6229" fmla="*/ 1971837 w 7414059"/>
              <a:gd name="connsiteY6229" fmla="*/ 3037904 h 8604433"/>
              <a:gd name="connsiteX6230" fmla="*/ 2006384 w 7414059"/>
              <a:gd name="connsiteY6230" fmla="*/ 3044142 h 8604433"/>
              <a:gd name="connsiteX6231" fmla="*/ 2011937 w 7414059"/>
              <a:gd name="connsiteY6231" fmla="*/ 3022911 h 8604433"/>
              <a:gd name="connsiteX6232" fmla="*/ 1978676 w 7414059"/>
              <a:gd name="connsiteY6232" fmla="*/ 2993422 h 8604433"/>
              <a:gd name="connsiteX6233" fmla="*/ 1943872 w 7414059"/>
              <a:gd name="connsiteY6233" fmla="*/ 2988059 h 8604433"/>
              <a:gd name="connsiteX6234" fmla="*/ 1938576 w 7414059"/>
              <a:gd name="connsiteY6234" fmla="*/ 3008328 h 8604433"/>
              <a:gd name="connsiteX6235" fmla="*/ 2168262 w 7414059"/>
              <a:gd name="connsiteY6235" fmla="*/ 2993127 h 8604433"/>
              <a:gd name="connsiteX6236" fmla="*/ 2151593 w 7414059"/>
              <a:gd name="connsiteY6236" fmla="*/ 3005538 h 8604433"/>
              <a:gd name="connsiteX6237" fmla="*/ 2145402 w 7414059"/>
              <a:gd name="connsiteY6237" fmla="*/ 3029731 h 8604433"/>
              <a:gd name="connsiteX6238" fmla="*/ 2139201 w 7414059"/>
              <a:gd name="connsiteY6238" fmla="*/ 3045876 h 8604433"/>
              <a:gd name="connsiteX6239" fmla="*/ 2181120 w 7414059"/>
              <a:gd name="connsiteY6239" fmla="*/ 3038865 h 8604433"/>
              <a:gd name="connsiteX6240" fmla="*/ 2237175 w 7414059"/>
              <a:gd name="connsiteY6240" fmla="*/ 2998470 h 8604433"/>
              <a:gd name="connsiteX6241" fmla="*/ 2168262 w 7414059"/>
              <a:gd name="connsiteY6241" fmla="*/ 2993127 h 8604433"/>
              <a:gd name="connsiteX6242" fmla="*/ 253386 w 7414059"/>
              <a:gd name="connsiteY6242" fmla="*/ 3005614 h 8604433"/>
              <a:gd name="connsiteX6243" fmla="*/ 232907 w 7414059"/>
              <a:gd name="connsiteY6243" fmla="*/ 3173006 h 8604433"/>
              <a:gd name="connsiteX6244" fmla="*/ 256120 w 7414059"/>
              <a:gd name="connsiteY6244" fmla="*/ 3143726 h 8604433"/>
              <a:gd name="connsiteX6245" fmla="*/ 256415 w 7414059"/>
              <a:gd name="connsiteY6245" fmla="*/ 3096101 h 8604433"/>
              <a:gd name="connsiteX6246" fmla="*/ 265645 w 7414059"/>
              <a:gd name="connsiteY6246" fmla="*/ 3110389 h 8604433"/>
              <a:gd name="connsiteX6247" fmla="*/ 274874 w 7414059"/>
              <a:gd name="connsiteY6247" fmla="*/ 3124676 h 8604433"/>
              <a:gd name="connsiteX6248" fmla="*/ 274474 w 7414059"/>
              <a:gd name="connsiteY6248" fmla="*/ 3096101 h 8604433"/>
              <a:gd name="connsiteX6249" fmla="*/ 253386 w 7414059"/>
              <a:gd name="connsiteY6249" fmla="*/ 3005614 h 8604433"/>
              <a:gd name="connsiteX6250" fmla="*/ 358513 w 7414059"/>
              <a:gd name="connsiteY6250" fmla="*/ 3001528 h 8604433"/>
              <a:gd name="connsiteX6251" fmla="*/ 351370 w 7414059"/>
              <a:gd name="connsiteY6251" fmla="*/ 3037684 h 8604433"/>
              <a:gd name="connsiteX6252" fmla="*/ 351370 w 7414059"/>
              <a:gd name="connsiteY6252" fmla="*/ 3066574 h 8604433"/>
              <a:gd name="connsiteX6253" fmla="*/ 361638 w 7414059"/>
              <a:gd name="connsiteY6253" fmla="*/ 3056306 h 8604433"/>
              <a:gd name="connsiteX6254" fmla="*/ 368781 w 7414059"/>
              <a:gd name="connsiteY6254" fmla="*/ 3020149 h 8604433"/>
              <a:gd name="connsiteX6255" fmla="*/ 358513 w 7414059"/>
              <a:gd name="connsiteY6255" fmla="*/ 3001528 h 8604433"/>
              <a:gd name="connsiteX6256" fmla="*/ 950225 w 7414059"/>
              <a:gd name="connsiteY6256" fmla="*/ 3012196 h 8604433"/>
              <a:gd name="connsiteX6257" fmla="*/ 936281 w 7414059"/>
              <a:gd name="connsiteY6257" fmla="*/ 3097587 h 8604433"/>
              <a:gd name="connsiteX6258" fmla="*/ 930499 w 7414059"/>
              <a:gd name="connsiteY6258" fmla="*/ 3127639 h 8604433"/>
              <a:gd name="connsiteX6259" fmla="*/ 952283 w 7414059"/>
              <a:gd name="connsiteY6259" fmla="*/ 3157118 h 8604433"/>
              <a:gd name="connsiteX6260" fmla="*/ 980570 w 7414059"/>
              <a:gd name="connsiteY6260" fmla="*/ 3186589 h 8604433"/>
              <a:gd name="connsiteX6261" fmla="*/ 992991 w 7414059"/>
              <a:gd name="connsiteY6261" fmla="*/ 3146107 h 8604433"/>
              <a:gd name="connsiteX6262" fmla="*/ 1005030 w 7414059"/>
              <a:gd name="connsiteY6262" fmla="*/ 3073317 h 8604433"/>
              <a:gd name="connsiteX6263" fmla="*/ 1011155 w 7414059"/>
              <a:gd name="connsiteY6263" fmla="*/ 3041009 h 8604433"/>
              <a:gd name="connsiteX6264" fmla="*/ 1000344 w 7414059"/>
              <a:gd name="connsiteY6264" fmla="*/ 3047686 h 8604433"/>
              <a:gd name="connsiteX6265" fmla="*/ 989543 w 7414059"/>
              <a:gd name="connsiteY6265" fmla="*/ 3077051 h 8604433"/>
              <a:gd name="connsiteX6266" fmla="*/ 960568 w 7414059"/>
              <a:gd name="connsiteY6266" fmla="*/ 3090586 h 8604433"/>
              <a:gd name="connsiteX6267" fmla="*/ 949683 w 7414059"/>
              <a:gd name="connsiteY6267" fmla="*/ 3070241 h 8604433"/>
              <a:gd name="connsiteX6268" fmla="*/ 960082 w 7414059"/>
              <a:gd name="connsiteY6268" fmla="*/ 3059840 h 8604433"/>
              <a:gd name="connsiteX6269" fmla="*/ 960968 w 7414059"/>
              <a:gd name="connsiteY6269" fmla="*/ 3000851 h 8604433"/>
              <a:gd name="connsiteX6270" fmla="*/ 950225 w 7414059"/>
              <a:gd name="connsiteY6270" fmla="*/ 3012196 h 8604433"/>
              <a:gd name="connsiteX6271" fmla="*/ 1285570 w 7414059"/>
              <a:gd name="connsiteY6271" fmla="*/ 3011167 h 8604433"/>
              <a:gd name="connsiteX6272" fmla="*/ 1291323 w 7414059"/>
              <a:gd name="connsiteY6272" fmla="*/ 3016930 h 8604433"/>
              <a:gd name="connsiteX6273" fmla="*/ 1290571 w 7414059"/>
              <a:gd name="connsiteY6273" fmla="*/ 2998670 h 8604433"/>
              <a:gd name="connsiteX6274" fmla="*/ 1285570 w 7414059"/>
              <a:gd name="connsiteY6274" fmla="*/ 3011167 h 8604433"/>
              <a:gd name="connsiteX6275" fmla="*/ 1713443 w 7414059"/>
              <a:gd name="connsiteY6275" fmla="*/ 3018968 h 8604433"/>
              <a:gd name="connsiteX6276" fmla="*/ 1713443 w 7414059"/>
              <a:gd name="connsiteY6276" fmla="*/ 3041847 h 8604433"/>
              <a:gd name="connsiteX6277" fmla="*/ 1743437 w 7414059"/>
              <a:gd name="connsiteY6277" fmla="*/ 3052305 h 8604433"/>
              <a:gd name="connsiteX6278" fmla="*/ 1789643 w 7414059"/>
              <a:gd name="connsiteY6278" fmla="*/ 3039885 h 8604433"/>
              <a:gd name="connsiteX6279" fmla="*/ 1789643 w 7414059"/>
              <a:gd name="connsiteY6279" fmla="*/ 3017006 h 8604433"/>
              <a:gd name="connsiteX6280" fmla="*/ 1759649 w 7414059"/>
              <a:gd name="connsiteY6280" fmla="*/ 3006547 h 8604433"/>
              <a:gd name="connsiteX6281" fmla="*/ 1713443 w 7414059"/>
              <a:gd name="connsiteY6281" fmla="*/ 3018968 h 8604433"/>
              <a:gd name="connsiteX6282" fmla="*/ 2043074 w 7414059"/>
              <a:gd name="connsiteY6282" fmla="*/ 3011157 h 8604433"/>
              <a:gd name="connsiteX6283" fmla="*/ 2075393 w 7414059"/>
              <a:gd name="connsiteY6283" fmla="*/ 3043714 h 8604433"/>
              <a:gd name="connsiteX6284" fmla="*/ 2113493 w 7414059"/>
              <a:gd name="connsiteY6284" fmla="*/ 3034970 h 8604433"/>
              <a:gd name="connsiteX6285" fmla="*/ 2119275 w 7414059"/>
              <a:gd name="connsiteY6285" fmla="*/ 3011157 h 8604433"/>
              <a:gd name="connsiteX6286" fmla="*/ 2125056 w 7414059"/>
              <a:gd name="connsiteY6286" fmla="*/ 2996089 h 8604433"/>
              <a:gd name="connsiteX6287" fmla="*/ 2086956 w 7414059"/>
              <a:gd name="connsiteY6287" fmla="*/ 2996089 h 8604433"/>
              <a:gd name="connsiteX6288" fmla="*/ 2043074 w 7414059"/>
              <a:gd name="connsiteY6288" fmla="*/ 3011157 h 8604433"/>
              <a:gd name="connsiteX6289" fmla="*/ 1053827 w 7414059"/>
              <a:gd name="connsiteY6289" fmla="*/ 3011967 h 8604433"/>
              <a:gd name="connsiteX6290" fmla="*/ 1043416 w 7414059"/>
              <a:gd name="connsiteY6290" fmla="*/ 3044704 h 8604433"/>
              <a:gd name="connsiteX6291" fmla="*/ 1037501 w 7414059"/>
              <a:gd name="connsiteY6291" fmla="*/ 3069508 h 8604433"/>
              <a:gd name="connsiteX6292" fmla="*/ 1069867 w 7414059"/>
              <a:gd name="connsiteY6292" fmla="*/ 3106617 h 8604433"/>
              <a:gd name="connsiteX6293" fmla="*/ 1102233 w 7414059"/>
              <a:gd name="connsiteY6293" fmla="*/ 3143726 h 8604433"/>
              <a:gd name="connsiteX6294" fmla="*/ 1107281 w 7414059"/>
              <a:gd name="connsiteY6294" fmla="*/ 3129439 h 8604433"/>
              <a:gd name="connsiteX6295" fmla="*/ 1131637 w 7414059"/>
              <a:gd name="connsiteY6295" fmla="*/ 3019901 h 8604433"/>
              <a:gd name="connsiteX6296" fmla="*/ 1119778 w 7414059"/>
              <a:gd name="connsiteY6296" fmla="*/ 3037789 h 8604433"/>
              <a:gd name="connsiteX6297" fmla="*/ 1108605 w 7414059"/>
              <a:gd name="connsiteY6297" fmla="*/ 3074737 h 8604433"/>
              <a:gd name="connsiteX6298" fmla="*/ 1083459 w 7414059"/>
              <a:gd name="connsiteY6298" fmla="*/ 3039380 h 8604433"/>
              <a:gd name="connsiteX6299" fmla="*/ 1053827 w 7414059"/>
              <a:gd name="connsiteY6299" fmla="*/ 3011967 h 8604433"/>
              <a:gd name="connsiteX6300" fmla="*/ 1365304 w 7414059"/>
              <a:gd name="connsiteY6300" fmla="*/ 3046095 h 8604433"/>
              <a:gd name="connsiteX6301" fmla="*/ 1366990 w 7414059"/>
              <a:gd name="connsiteY6301" fmla="*/ 3107617 h 8604433"/>
              <a:gd name="connsiteX6302" fmla="*/ 1377849 w 7414059"/>
              <a:gd name="connsiteY6302" fmla="*/ 3064488 h 8604433"/>
              <a:gd name="connsiteX6303" fmla="*/ 1365780 w 7414059"/>
              <a:gd name="connsiteY6303" fmla="*/ 3049581 h 8604433"/>
              <a:gd name="connsiteX6304" fmla="*/ 1380068 w 7414059"/>
              <a:gd name="connsiteY6304" fmla="*/ 3057620 h 8604433"/>
              <a:gd name="connsiteX6305" fmla="*/ 1410824 w 7414059"/>
              <a:gd name="connsiteY6305" fmla="*/ 3079795 h 8604433"/>
              <a:gd name="connsiteX6306" fmla="*/ 1427293 w 7414059"/>
              <a:gd name="connsiteY6306" fmla="*/ 3093930 h 8604433"/>
              <a:gd name="connsiteX6307" fmla="*/ 1433274 w 7414059"/>
              <a:gd name="connsiteY6307" fmla="*/ 3078347 h 8604433"/>
              <a:gd name="connsiteX6308" fmla="*/ 1408452 w 7414059"/>
              <a:gd name="connsiteY6308" fmla="*/ 3039009 h 8604433"/>
              <a:gd name="connsiteX6309" fmla="*/ 1390479 w 7414059"/>
              <a:gd name="connsiteY6309" fmla="*/ 3037284 h 8604433"/>
              <a:gd name="connsiteX6310" fmla="*/ 1381287 w 7414059"/>
              <a:gd name="connsiteY6310" fmla="*/ 3005614 h 8604433"/>
              <a:gd name="connsiteX6311" fmla="*/ 1365304 w 7414059"/>
              <a:gd name="connsiteY6311" fmla="*/ 3046095 h 8604433"/>
              <a:gd name="connsiteX6312" fmla="*/ 1589618 w 7414059"/>
              <a:gd name="connsiteY6312" fmla="*/ 3027188 h 8604433"/>
              <a:gd name="connsiteX6313" fmla="*/ 1589618 w 7414059"/>
              <a:gd name="connsiteY6313" fmla="*/ 3050353 h 8604433"/>
              <a:gd name="connsiteX6314" fmla="*/ 1627127 w 7414059"/>
              <a:gd name="connsiteY6314" fmla="*/ 3065088 h 8604433"/>
              <a:gd name="connsiteX6315" fmla="*/ 1675343 w 7414059"/>
              <a:gd name="connsiteY6315" fmla="*/ 3053563 h 8604433"/>
              <a:gd name="connsiteX6316" fmla="*/ 1639624 w 7414059"/>
              <a:gd name="connsiteY6316" fmla="*/ 3024245 h 8604433"/>
              <a:gd name="connsiteX6317" fmla="*/ 1596762 w 7414059"/>
              <a:gd name="connsiteY6317" fmla="*/ 3007252 h 8604433"/>
              <a:gd name="connsiteX6318" fmla="*/ 1589618 w 7414059"/>
              <a:gd name="connsiteY6318" fmla="*/ 3027188 h 8604433"/>
              <a:gd name="connsiteX6319" fmla="*/ 453763 w 7414059"/>
              <a:gd name="connsiteY6319" fmla="*/ 3029426 h 8604433"/>
              <a:gd name="connsiteX6320" fmla="*/ 446191 w 7414059"/>
              <a:gd name="connsiteY6320" fmla="*/ 3109693 h 8604433"/>
              <a:gd name="connsiteX6321" fmla="*/ 461079 w 7414059"/>
              <a:gd name="connsiteY6321" fmla="*/ 3079252 h 8604433"/>
              <a:gd name="connsiteX6322" fmla="*/ 453763 w 7414059"/>
              <a:gd name="connsiteY6322" fmla="*/ 3029426 h 8604433"/>
              <a:gd name="connsiteX6323" fmla="*/ 1475318 w 7414059"/>
              <a:gd name="connsiteY6323" fmla="*/ 3033627 h 8604433"/>
              <a:gd name="connsiteX6324" fmla="*/ 1483843 w 7414059"/>
              <a:gd name="connsiteY6324" fmla="*/ 3057382 h 8604433"/>
              <a:gd name="connsiteX6325" fmla="*/ 1498597 w 7414059"/>
              <a:gd name="connsiteY6325" fmla="*/ 3023807 h 8604433"/>
              <a:gd name="connsiteX6326" fmla="*/ 1475318 w 7414059"/>
              <a:gd name="connsiteY6326" fmla="*/ 3033627 h 8604433"/>
              <a:gd name="connsiteX6327" fmla="*/ 2292801 w 7414059"/>
              <a:gd name="connsiteY6327" fmla="*/ 3027369 h 8604433"/>
              <a:gd name="connsiteX6328" fmla="*/ 2257520 w 7414059"/>
              <a:gd name="connsiteY6328" fmla="*/ 3082528 h 8604433"/>
              <a:gd name="connsiteX6329" fmla="*/ 2252406 w 7414059"/>
              <a:gd name="connsiteY6329" fmla="*/ 3094473 h 8604433"/>
              <a:gd name="connsiteX6330" fmla="*/ 2237318 w 7414059"/>
              <a:gd name="connsiteY6330" fmla="*/ 3113866 h 8604433"/>
              <a:gd name="connsiteX6331" fmla="*/ 2237318 w 7414059"/>
              <a:gd name="connsiteY6331" fmla="*/ 3127467 h 8604433"/>
              <a:gd name="connsiteX6332" fmla="*/ 2282552 w 7414059"/>
              <a:gd name="connsiteY6332" fmla="*/ 3115923 h 8604433"/>
              <a:gd name="connsiteX6333" fmla="*/ 2330872 w 7414059"/>
              <a:gd name="connsiteY6333" fmla="*/ 3088338 h 8604433"/>
              <a:gd name="connsiteX6334" fmla="*/ 2321357 w 7414059"/>
              <a:gd name="connsiteY6334" fmla="*/ 3072003 h 8604433"/>
              <a:gd name="connsiteX6335" fmla="*/ 2325424 w 7414059"/>
              <a:gd name="connsiteY6335" fmla="*/ 3062002 h 8604433"/>
              <a:gd name="connsiteX6336" fmla="*/ 2342093 w 7414059"/>
              <a:gd name="connsiteY6336" fmla="*/ 3033713 h 8604433"/>
              <a:gd name="connsiteX6337" fmla="*/ 2292801 w 7414059"/>
              <a:gd name="connsiteY6337" fmla="*/ 3027369 h 8604433"/>
              <a:gd name="connsiteX6338" fmla="*/ 314775 w 7414059"/>
              <a:gd name="connsiteY6338" fmla="*/ 3043714 h 8604433"/>
              <a:gd name="connsiteX6339" fmla="*/ 319575 w 7414059"/>
              <a:gd name="connsiteY6339" fmla="*/ 3055620 h 8604433"/>
              <a:gd name="connsiteX6340" fmla="*/ 319575 w 7414059"/>
              <a:gd name="connsiteY6340" fmla="*/ 3031807 h 8604433"/>
              <a:gd name="connsiteX6341" fmla="*/ 314775 w 7414059"/>
              <a:gd name="connsiteY6341" fmla="*/ 3043714 h 8604433"/>
              <a:gd name="connsiteX6342" fmla="*/ 1822685 w 7414059"/>
              <a:gd name="connsiteY6342" fmla="*/ 3032893 h 8604433"/>
              <a:gd name="connsiteX6343" fmla="*/ 1842011 w 7414059"/>
              <a:gd name="connsiteY6343" fmla="*/ 3077899 h 8604433"/>
              <a:gd name="connsiteX6344" fmla="*/ 1894418 w 7414059"/>
              <a:gd name="connsiteY6344" fmla="*/ 3054582 h 8604433"/>
              <a:gd name="connsiteX6345" fmla="*/ 1894418 w 7414059"/>
              <a:gd name="connsiteY6345" fmla="*/ 3036275 h 8604433"/>
              <a:gd name="connsiteX6346" fmla="*/ 1860785 w 7414059"/>
              <a:gd name="connsiteY6346" fmla="*/ 3032350 h 8604433"/>
              <a:gd name="connsiteX6347" fmla="*/ 1822685 w 7414059"/>
              <a:gd name="connsiteY6347" fmla="*/ 3032893 h 8604433"/>
              <a:gd name="connsiteX6348" fmla="*/ 2508780 w 7414059"/>
              <a:gd name="connsiteY6348" fmla="*/ 3049876 h 8604433"/>
              <a:gd name="connsiteX6349" fmla="*/ 2456393 w 7414059"/>
              <a:gd name="connsiteY6349" fmla="*/ 3108484 h 8604433"/>
              <a:gd name="connsiteX6350" fmla="*/ 2456393 w 7414059"/>
              <a:gd name="connsiteY6350" fmla="*/ 3121981 h 8604433"/>
              <a:gd name="connsiteX6351" fmla="*/ 2482587 w 7414059"/>
              <a:gd name="connsiteY6351" fmla="*/ 3116580 h 8604433"/>
              <a:gd name="connsiteX6352" fmla="*/ 2508780 w 7414059"/>
              <a:gd name="connsiteY6352" fmla="*/ 3111179 h 8604433"/>
              <a:gd name="connsiteX6353" fmla="*/ 2477824 w 7414059"/>
              <a:gd name="connsiteY6353" fmla="*/ 3125095 h 8604433"/>
              <a:gd name="connsiteX6354" fmla="*/ 2446868 w 7414059"/>
              <a:gd name="connsiteY6354" fmla="*/ 3157271 h 8604433"/>
              <a:gd name="connsiteX6355" fmla="*/ 2446868 w 7414059"/>
              <a:gd name="connsiteY6355" fmla="*/ 3175530 h 8604433"/>
              <a:gd name="connsiteX6356" fmla="*/ 2485968 w 7414059"/>
              <a:gd name="connsiteY6356" fmla="*/ 3160167 h 8604433"/>
              <a:gd name="connsiteX6357" fmla="*/ 2527411 w 7414059"/>
              <a:gd name="connsiteY6357" fmla="*/ 3134744 h 8604433"/>
              <a:gd name="connsiteX6358" fmla="*/ 2545004 w 7414059"/>
              <a:gd name="connsiteY6358" fmla="*/ 3079432 h 8604433"/>
              <a:gd name="connsiteX6359" fmla="*/ 2560253 w 7414059"/>
              <a:gd name="connsiteY6359" fmla="*/ 3034189 h 8604433"/>
              <a:gd name="connsiteX6360" fmla="*/ 2548804 w 7414059"/>
              <a:gd name="connsiteY6360" fmla="*/ 3034570 h 8604433"/>
              <a:gd name="connsiteX6361" fmla="*/ 2508780 w 7414059"/>
              <a:gd name="connsiteY6361" fmla="*/ 3049876 h 8604433"/>
              <a:gd name="connsiteX6362" fmla="*/ 3363125 w 7414059"/>
              <a:gd name="connsiteY6362" fmla="*/ 3093025 h 8604433"/>
              <a:gd name="connsiteX6363" fmla="*/ 3307976 w 7414059"/>
              <a:gd name="connsiteY6363" fmla="*/ 3167539 h 8604433"/>
              <a:gd name="connsiteX6364" fmla="*/ 3446945 w 7414059"/>
              <a:gd name="connsiteY6364" fmla="*/ 3041332 h 8604433"/>
              <a:gd name="connsiteX6365" fmla="*/ 3363125 w 7414059"/>
              <a:gd name="connsiteY6365" fmla="*/ 3093025 h 8604433"/>
              <a:gd name="connsiteX6366" fmla="*/ 852670 w 7414059"/>
              <a:gd name="connsiteY6366" fmla="*/ 3053772 h 8604433"/>
              <a:gd name="connsiteX6367" fmla="*/ 828325 w 7414059"/>
              <a:gd name="connsiteY6367" fmla="*/ 3146841 h 8604433"/>
              <a:gd name="connsiteX6368" fmla="*/ 808312 w 7414059"/>
              <a:gd name="connsiteY6368" fmla="*/ 3226156 h 8604433"/>
              <a:gd name="connsiteX6369" fmla="*/ 829144 w 7414059"/>
              <a:gd name="connsiteY6369" fmla="*/ 3255407 h 8604433"/>
              <a:gd name="connsiteX6370" fmla="*/ 849975 w 7414059"/>
              <a:gd name="connsiteY6370" fmla="*/ 3284649 h 8604433"/>
              <a:gd name="connsiteX6371" fmla="*/ 857804 w 7414059"/>
              <a:gd name="connsiteY6371" fmla="*/ 3263484 h 8604433"/>
              <a:gd name="connsiteX6372" fmla="*/ 855928 w 7414059"/>
              <a:gd name="connsiteY6372" fmla="*/ 3224193 h 8604433"/>
              <a:gd name="connsiteX6373" fmla="*/ 846232 w 7414059"/>
              <a:gd name="connsiteY6373" fmla="*/ 3206067 h 8604433"/>
              <a:gd name="connsiteX6374" fmla="*/ 859338 w 7414059"/>
              <a:gd name="connsiteY6374" fmla="*/ 3211097 h 8604433"/>
              <a:gd name="connsiteX6375" fmla="*/ 872435 w 7414059"/>
              <a:gd name="connsiteY6375" fmla="*/ 3216126 h 8604433"/>
              <a:gd name="connsiteX6376" fmla="*/ 884293 w 7414059"/>
              <a:gd name="connsiteY6376" fmla="*/ 3160252 h 8604433"/>
              <a:gd name="connsiteX6377" fmla="*/ 896152 w 7414059"/>
              <a:gd name="connsiteY6377" fmla="*/ 3104379 h 8604433"/>
              <a:gd name="connsiteX6378" fmla="*/ 876578 w 7414059"/>
              <a:gd name="connsiteY6378" fmla="*/ 3072203 h 8604433"/>
              <a:gd name="connsiteX6379" fmla="*/ 852670 w 7414059"/>
              <a:gd name="connsiteY6379" fmla="*/ 3053772 h 8604433"/>
              <a:gd name="connsiteX6380" fmla="*/ 1532611 w 7414059"/>
              <a:gd name="connsiteY6380" fmla="*/ 3065145 h 8604433"/>
              <a:gd name="connsiteX6381" fmla="*/ 1532763 w 7414059"/>
              <a:gd name="connsiteY6381" fmla="*/ 3086576 h 8604433"/>
              <a:gd name="connsiteX6382" fmla="*/ 1541993 w 7414059"/>
              <a:gd name="connsiteY6382" fmla="*/ 3072289 h 8604433"/>
              <a:gd name="connsiteX6383" fmla="*/ 1541993 w 7414059"/>
              <a:gd name="connsiteY6383" fmla="*/ 3043714 h 8604433"/>
              <a:gd name="connsiteX6384" fmla="*/ 1532611 w 7414059"/>
              <a:gd name="connsiteY6384" fmla="*/ 3065145 h 8604433"/>
              <a:gd name="connsiteX6385" fmla="*/ 1924155 w 7414059"/>
              <a:gd name="connsiteY6385" fmla="*/ 3064383 h 8604433"/>
              <a:gd name="connsiteX6386" fmla="*/ 1915840 w 7414059"/>
              <a:gd name="connsiteY6386" fmla="*/ 3086576 h 8604433"/>
              <a:gd name="connsiteX6387" fmla="*/ 1931327 w 7414059"/>
              <a:gd name="connsiteY6387" fmla="*/ 3093053 h 8604433"/>
              <a:gd name="connsiteX6388" fmla="*/ 1994659 w 7414059"/>
              <a:gd name="connsiteY6388" fmla="*/ 3081100 h 8604433"/>
              <a:gd name="connsiteX6389" fmla="*/ 1963445 w 7414059"/>
              <a:gd name="connsiteY6389" fmla="*/ 3048829 h 8604433"/>
              <a:gd name="connsiteX6390" fmla="*/ 1932470 w 7414059"/>
              <a:gd name="connsiteY6390" fmla="*/ 3042190 h 8604433"/>
              <a:gd name="connsiteX6391" fmla="*/ 1924155 w 7414059"/>
              <a:gd name="connsiteY6391" fmla="*/ 3064383 h 8604433"/>
              <a:gd name="connsiteX6392" fmla="*/ 2163947 w 7414059"/>
              <a:gd name="connsiteY6392" fmla="*/ 3050381 h 8604433"/>
              <a:gd name="connsiteX6393" fmla="*/ 2134057 w 7414059"/>
              <a:gd name="connsiteY6393" fmla="*/ 3095816 h 8604433"/>
              <a:gd name="connsiteX6394" fmla="*/ 2174319 w 7414059"/>
              <a:gd name="connsiteY6394" fmla="*/ 3092720 h 8604433"/>
              <a:gd name="connsiteX6395" fmla="*/ 2211324 w 7414059"/>
              <a:gd name="connsiteY6395" fmla="*/ 3086576 h 8604433"/>
              <a:gd name="connsiteX6396" fmla="*/ 2219258 w 7414059"/>
              <a:gd name="connsiteY6396" fmla="*/ 3065145 h 8604433"/>
              <a:gd name="connsiteX6397" fmla="*/ 2227183 w 7414059"/>
              <a:gd name="connsiteY6397" fmla="*/ 3043714 h 8604433"/>
              <a:gd name="connsiteX6398" fmla="*/ 2206057 w 7414059"/>
              <a:gd name="connsiteY6398" fmla="*/ 3045009 h 8604433"/>
              <a:gd name="connsiteX6399" fmla="*/ 2163947 w 7414059"/>
              <a:gd name="connsiteY6399" fmla="*/ 3050381 h 8604433"/>
              <a:gd name="connsiteX6400" fmla="*/ 656313 w 7414059"/>
              <a:gd name="connsiteY6400" fmla="*/ 3084195 h 8604433"/>
              <a:gd name="connsiteX6401" fmla="*/ 664494 w 7414059"/>
              <a:gd name="connsiteY6401" fmla="*/ 3127829 h 8604433"/>
              <a:gd name="connsiteX6402" fmla="*/ 672534 w 7414059"/>
              <a:gd name="connsiteY6402" fmla="*/ 3140497 h 8604433"/>
              <a:gd name="connsiteX6403" fmla="*/ 678382 w 7414059"/>
              <a:gd name="connsiteY6403" fmla="*/ 3111265 h 8604433"/>
              <a:gd name="connsiteX6404" fmla="*/ 664676 w 7414059"/>
              <a:gd name="connsiteY6404" fmla="*/ 3053239 h 8604433"/>
              <a:gd name="connsiteX6405" fmla="*/ 656313 w 7414059"/>
              <a:gd name="connsiteY6405" fmla="*/ 3084195 h 8604433"/>
              <a:gd name="connsiteX6406" fmla="*/ 1265768 w 7414059"/>
              <a:gd name="connsiteY6406" fmla="*/ 3066745 h 8604433"/>
              <a:gd name="connsiteX6407" fmla="*/ 1259386 w 7414059"/>
              <a:gd name="connsiteY6407" fmla="*/ 3096882 h 8604433"/>
              <a:gd name="connsiteX6408" fmla="*/ 1263015 w 7414059"/>
              <a:gd name="connsiteY6408" fmla="*/ 3107331 h 8604433"/>
              <a:gd name="connsiteX6409" fmla="*/ 1273969 w 7414059"/>
              <a:gd name="connsiteY6409" fmla="*/ 3053239 h 8604433"/>
              <a:gd name="connsiteX6410" fmla="*/ 1265768 w 7414059"/>
              <a:gd name="connsiteY6410" fmla="*/ 3066745 h 8604433"/>
              <a:gd name="connsiteX6411" fmla="*/ 1701403 w 7414059"/>
              <a:gd name="connsiteY6411" fmla="*/ 3071336 h 8604433"/>
              <a:gd name="connsiteX6412" fmla="*/ 1696393 w 7414059"/>
              <a:gd name="connsiteY6412" fmla="*/ 3090520 h 8604433"/>
              <a:gd name="connsiteX6413" fmla="*/ 1728540 w 7414059"/>
              <a:gd name="connsiteY6413" fmla="*/ 3101131 h 8604433"/>
              <a:gd name="connsiteX6414" fmla="*/ 1770402 w 7414059"/>
              <a:gd name="connsiteY6414" fmla="*/ 3105741 h 8604433"/>
              <a:gd name="connsiteX6415" fmla="*/ 1757191 w 7414059"/>
              <a:gd name="connsiteY6415" fmla="*/ 3068603 h 8604433"/>
              <a:gd name="connsiteX6416" fmla="*/ 1720339 w 7414059"/>
              <a:gd name="connsiteY6416" fmla="*/ 3057506 h 8604433"/>
              <a:gd name="connsiteX6417" fmla="*/ 1701403 w 7414059"/>
              <a:gd name="connsiteY6417" fmla="*/ 3071336 h 8604433"/>
              <a:gd name="connsiteX6418" fmla="*/ 2027768 w 7414059"/>
              <a:gd name="connsiteY6418" fmla="*/ 3061983 h 8604433"/>
              <a:gd name="connsiteX6419" fmla="*/ 2021986 w 7414059"/>
              <a:gd name="connsiteY6419" fmla="*/ 3085795 h 8604433"/>
              <a:gd name="connsiteX6420" fmla="*/ 2016204 w 7414059"/>
              <a:gd name="connsiteY6420" fmla="*/ 3100864 h 8604433"/>
              <a:gd name="connsiteX6421" fmla="*/ 2058972 w 7414059"/>
              <a:gd name="connsiteY6421" fmla="*/ 3100864 h 8604433"/>
              <a:gd name="connsiteX6422" fmla="*/ 2101749 w 7414059"/>
              <a:gd name="connsiteY6422" fmla="*/ 3100864 h 8604433"/>
              <a:gd name="connsiteX6423" fmla="*/ 2106301 w 7414059"/>
              <a:gd name="connsiteY6423" fmla="*/ 3077051 h 8604433"/>
              <a:gd name="connsiteX6424" fmla="*/ 2110854 w 7414059"/>
              <a:gd name="connsiteY6424" fmla="*/ 3053239 h 8604433"/>
              <a:gd name="connsiteX6425" fmla="*/ 2069306 w 7414059"/>
              <a:gd name="connsiteY6425" fmla="*/ 3053239 h 8604433"/>
              <a:gd name="connsiteX6426" fmla="*/ 2027768 w 7414059"/>
              <a:gd name="connsiteY6426" fmla="*/ 3061983 h 8604433"/>
              <a:gd name="connsiteX6427" fmla="*/ 387260 w 7414059"/>
              <a:gd name="connsiteY6427" fmla="*/ 3085957 h 8604433"/>
              <a:gd name="connsiteX6428" fmla="*/ 402433 w 7414059"/>
              <a:gd name="connsiteY6428" fmla="*/ 3115170 h 8604433"/>
              <a:gd name="connsiteX6429" fmla="*/ 400109 w 7414059"/>
              <a:gd name="connsiteY6429" fmla="*/ 3062764 h 8604433"/>
              <a:gd name="connsiteX6430" fmla="*/ 387260 w 7414059"/>
              <a:gd name="connsiteY6430" fmla="*/ 3085957 h 8604433"/>
              <a:gd name="connsiteX6431" fmla="*/ 1462792 w 7414059"/>
              <a:gd name="connsiteY6431" fmla="*/ 3082728 h 8604433"/>
              <a:gd name="connsiteX6432" fmla="*/ 1474861 w 7414059"/>
              <a:gd name="connsiteY6432" fmla="*/ 3119914 h 8604433"/>
              <a:gd name="connsiteX6433" fmla="*/ 1481738 w 7414059"/>
              <a:gd name="connsiteY6433" fmla="*/ 3074623 h 8604433"/>
              <a:gd name="connsiteX6434" fmla="*/ 1468403 w 7414059"/>
              <a:gd name="connsiteY6434" fmla="*/ 3061287 h 8604433"/>
              <a:gd name="connsiteX6435" fmla="*/ 1462792 w 7414059"/>
              <a:gd name="connsiteY6435" fmla="*/ 3082728 h 8604433"/>
              <a:gd name="connsiteX6436" fmla="*/ 1576121 w 7414059"/>
              <a:gd name="connsiteY6436" fmla="*/ 3078413 h 8604433"/>
              <a:gd name="connsiteX6437" fmla="*/ 1614897 w 7414059"/>
              <a:gd name="connsiteY6437" fmla="*/ 3118466 h 8604433"/>
              <a:gd name="connsiteX6438" fmla="*/ 1654464 w 7414059"/>
              <a:gd name="connsiteY6438" fmla="*/ 3138421 h 8604433"/>
              <a:gd name="connsiteX6439" fmla="*/ 1660141 w 7414059"/>
              <a:gd name="connsiteY6439" fmla="*/ 3123629 h 8604433"/>
              <a:gd name="connsiteX6440" fmla="*/ 1627527 w 7414059"/>
              <a:gd name="connsiteY6440" fmla="*/ 3078090 h 8604433"/>
              <a:gd name="connsiteX6441" fmla="*/ 1576121 w 7414059"/>
              <a:gd name="connsiteY6441" fmla="*/ 3078413 h 8604433"/>
              <a:gd name="connsiteX6442" fmla="*/ 339463 w 7414059"/>
              <a:gd name="connsiteY6442" fmla="*/ 3084976 h 8604433"/>
              <a:gd name="connsiteX6443" fmla="*/ 332920 w 7414059"/>
              <a:gd name="connsiteY6443" fmla="*/ 3132601 h 8604433"/>
              <a:gd name="connsiteX6444" fmla="*/ 333529 w 7414059"/>
              <a:gd name="connsiteY6444" fmla="*/ 3162776 h 8604433"/>
              <a:gd name="connsiteX6445" fmla="*/ 342883 w 7414059"/>
              <a:gd name="connsiteY6445" fmla="*/ 3139335 h 8604433"/>
              <a:gd name="connsiteX6446" fmla="*/ 349427 w 7414059"/>
              <a:gd name="connsiteY6446" fmla="*/ 3091710 h 8604433"/>
              <a:gd name="connsiteX6447" fmla="*/ 346607 w 7414059"/>
              <a:gd name="connsiteY6447" fmla="*/ 3067526 h 8604433"/>
              <a:gd name="connsiteX6448" fmla="*/ 339463 w 7414059"/>
              <a:gd name="connsiteY6448" fmla="*/ 3084976 h 8604433"/>
              <a:gd name="connsiteX6449" fmla="*/ 606163 w 7414059"/>
              <a:gd name="connsiteY6449" fmla="*/ 3077728 h 8604433"/>
              <a:gd name="connsiteX6450" fmla="*/ 599020 w 7414059"/>
              <a:gd name="connsiteY6450" fmla="*/ 3111417 h 8604433"/>
              <a:gd name="connsiteX6451" fmla="*/ 589495 w 7414059"/>
              <a:gd name="connsiteY6451" fmla="*/ 3143726 h 8604433"/>
              <a:gd name="connsiteX6452" fmla="*/ 579970 w 7414059"/>
              <a:gd name="connsiteY6452" fmla="*/ 3177064 h 8604433"/>
              <a:gd name="connsiteX6453" fmla="*/ 600144 w 7414059"/>
              <a:gd name="connsiteY6453" fmla="*/ 3194295 h 8604433"/>
              <a:gd name="connsiteX6454" fmla="*/ 599420 w 7414059"/>
              <a:gd name="connsiteY6454" fmla="*/ 3159024 h 8604433"/>
              <a:gd name="connsiteX6455" fmla="*/ 608516 w 7414059"/>
              <a:gd name="connsiteY6455" fmla="*/ 3138983 h 8604433"/>
              <a:gd name="connsiteX6456" fmla="*/ 616393 w 7414059"/>
              <a:gd name="connsiteY6456" fmla="*/ 3101340 h 8604433"/>
              <a:gd name="connsiteX6457" fmla="*/ 606163 w 7414059"/>
              <a:gd name="connsiteY6457" fmla="*/ 3077728 h 8604433"/>
              <a:gd name="connsiteX6458" fmla="*/ 2283162 w 7414059"/>
              <a:gd name="connsiteY6458" fmla="*/ 3078794 h 8604433"/>
              <a:gd name="connsiteX6459" fmla="*/ 2301412 w 7414059"/>
              <a:gd name="connsiteY6459" fmla="*/ 3078042 h 8604433"/>
              <a:gd name="connsiteX6460" fmla="*/ 2288915 w 7414059"/>
              <a:gd name="connsiteY6460" fmla="*/ 3073041 h 8604433"/>
              <a:gd name="connsiteX6461" fmla="*/ 2283162 w 7414059"/>
              <a:gd name="connsiteY6461" fmla="*/ 3078794 h 8604433"/>
              <a:gd name="connsiteX6462" fmla="*/ 1300344 w 7414059"/>
              <a:gd name="connsiteY6462" fmla="*/ 3103245 h 8604433"/>
              <a:gd name="connsiteX6463" fmla="*/ 1294476 w 7414059"/>
              <a:gd name="connsiteY6463" fmla="*/ 3138488 h 8604433"/>
              <a:gd name="connsiteX6464" fmla="*/ 1317108 w 7414059"/>
              <a:gd name="connsiteY6464" fmla="*/ 3108007 h 8604433"/>
              <a:gd name="connsiteX6465" fmla="*/ 1300344 w 7414059"/>
              <a:gd name="connsiteY6465" fmla="*/ 3103245 h 8604433"/>
              <a:gd name="connsiteX6466" fmla="*/ 1808588 w 7414059"/>
              <a:gd name="connsiteY6466" fmla="*/ 3101054 h 8604433"/>
              <a:gd name="connsiteX6467" fmla="*/ 1799520 w 7414059"/>
              <a:gd name="connsiteY6467" fmla="*/ 3118009 h 8604433"/>
              <a:gd name="connsiteX6468" fmla="*/ 1814408 w 7414059"/>
              <a:gd name="connsiteY6468" fmla="*/ 3123724 h 8604433"/>
              <a:gd name="connsiteX6469" fmla="*/ 1875368 w 7414059"/>
              <a:gd name="connsiteY6469" fmla="*/ 3119914 h 8604433"/>
              <a:gd name="connsiteX6470" fmla="*/ 1875844 w 7414059"/>
              <a:gd name="connsiteY6470" fmla="*/ 3103245 h 8604433"/>
              <a:gd name="connsiteX6471" fmla="*/ 1846983 w 7414059"/>
              <a:gd name="connsiteY6471" fmla="*/ 3090101 h 8604433"/>
              <a:gd name="connsiteX6472" fmla="*/ 1817665 w 7414059"/>
              <a:gd name="connsiteY6472" fmla="*/ 3084109 h 8604433"/>
              <a:gd name="connsiteX6473" fmla="*/ 1808588 w 7414059"/>
              <a:gd name="connsiteY6473" fmla="*/ 3101054 h 8604433"/>
              <a:gd name="connsiteX6474" fmla="*/ 853242 w 7414059"/>
              <a:gd name="connsiteY6474" fmla="*/ 3098482 h 8604433"/>
              <a:gd name="connsiteX6475" fmla="*/ 847013 w 7414059"/>
              <a:gd name="connsiteY6475" fmla="*/ 3182036 h 8604433"/>
              <a:gd name="connsiteX6476" fmla="*/ 871739 w 7414059"/>
              <a:gd name="connsiteY6476" fmla="*/ 3135830 h 8604433"/>
              <a:gd name="connsiteX6477" fmla="*/ 867577 w 7414059"/>
              <a:gd name="connsiteY6477" fmla="*/ 3091339 h 8604433"/>
              <a:gd name="connsiteX6478" fmla="*/ 853242 w 7414059"/>
              <a:gd name="connsiteY6478" fmla="*/ 3098482 h 8604433"/>
              <a:gd name="connsiteX6479" fmla="*/ 1033996 w 7414059"/>
              <a:gd name="connsiteY6479" fmla="*/ 3097692 h 8604433"/>
              <a:gd name="connsiteX6480" fmla="*/ 1061799 w 7414059"/>
              <a:gd name="connsiteY6480" fmla="*/ 3157328 h 8604433"/>
              <a:gd name="connsiteX6481" fmla="*/ 1073553 w 7414059"/>
              <a:gd name="connsiteY6481" fmla="*/ 3147575 h 8604433"/>
              <a:gd name="connsiteX6482" fmla="*/ 1080459 w 7414059"/>
              <a:gd name="connsiteY6482" fmla="*/ 3178988 h 8604433"/>
              <a:gd name="connsiteX6483" fmla="*/ 1087365 w 7414059"/>
              <a:gd name="connsiteY6483" fmla="*/ 3210401 h 8604433"/>
              <a:gd name="connsiteX6484" fmla="*/ 1095651 w 7414059"/>
              <a:gd name="connsiteY6484" fmla="*/ 3188018 h 8604433"/>
              <a:gd name="connsiteX6485" fmla="*/ 1103938 w 7414059"/>
              <a:gd name="connsiteY6485" fmla="*/ 3165634 h 8604433"/>
              <a:gd name="connsiteX6486" fmla="*/ 1074515 w 7414059"/>
              <a:gd name="connsiteY6486" fmla="*/ 3128486 h 8604433"/>
              <a:gd name="connsiteX6487" fmla="*/ 1033996 w 7414059"/>
              <a:gd name="connsiteY6487" fmla="*/ 3097692 h 8604433"/>
              <a:gd name="connsiteX6488" fmla="*/ 1399118 w 7414059"/>
              <a:gd name="connsiteY6488" fmla="*/ 3114027 h 8604433"/>
              <a:gd name="connsiteX6489" fmla="*/ 1408643 w 7414059"/>
              <a:gd name="connsiteY6489" fmla="*/ 3143726 h 8604433"/>
              <a:gd name="connsiteX6490" fmla="*/ 1418168 w 7414059"/>
              <a:gd name="connsiteY6490" fmla="*/ 3125800 h 8604433"/>
              <a:gd name="connsiteX6491" fmla="*/ 1408643 w 7414059"/>
              <a:gd name="connsiteY6491" fmla="*/ 3096101 h 8604433"/>
              <a:gd name="connsiteX6492" fmla="*/ 1399118 w 7414059"/>
              <a:gd name="connsiteY6492" fmla="*/ 3114027 h 8604433"/>
              <a:gd name="connsiteX6493" fmla="*/ 1516132 w 7414059"/>
              <a:gd name="connsiteY6493" fmla="*/ 3112989 h 8604433"/>
              <a:gd name="connsiteX6494" fmla="*/ 1513846 w 7414059"/>
              <a:gd name="connsiteY6494" fmla="*/ 3143993 h 8604433"/>
              <a:gd name="connsiteX6495" fmla="*/ 1530868 w 7414059"/>
              <a:gd name="connsiteY6495" fmla="*/ 3104359 h 8604433"/>
              <a:gd name="connsiteX6496" fmla="*/ 1527658 w 7414059"/>
              <a:gd name="connsiteY6496" fmla="*/ 3087700 h 8604433"/>
              <a:gd name="connsiteX6497" fmla="*/ 1516132 w 7414059"/>
              <a:gd name="connsiteY6497" fmla="*/ 3112989 h 8604433"/>
              <a:gd name="connsiteX6498" fmla="*/ 2378802 w 7414059"/>
              <a:gd name="connsiteY6498" fmla="*/ 3102083 h 8604433"/>
              <a:gd name="connsiteX6499" fmla="*/ 2346598 w 7414059"/>
              <a:gd name="connsiteY6499" fmla="*/ 3156166 h 8604433"/>
              <a:gd name="connsiteX6500" fmla="*/ 2422217 w 7414059"/>
              <a:gd name="connsiteY6500" fmla="*/ 3123438 h 8604433"/>
              <a:gd name="connsiteX6501" fmla="*/ 2378802 w 7414059"/>
              <a:gd name="connsiteY6501" fmla="*/ 3102083 h 8604433"/>
              <a:gd name="connsiteX6502" fmla="*/ 1690364 w 7414059"/>
              <a:gd name="connsiteY6502" fmla="*/ 3116685 h 8604433"/>
              <a:gd name="connsiteX6503" fmla="*/ 1720167 w 7414059"/>
              <a:gd name="connsiteY6503" fmla="*/ 3157338 h 8604433"/>
              <a:gd name="connsiteX6504" fmla="*/ 1755458 w 7414059"/>
              <a:gd name="connsiteY6504" fmla="*/ 3167082 h 8604433"/>
              <a:gd name="connsiteX6505" fmla="*/ 1762868 w 7414059"/>
              <a:gd name="connsiteY6505" fmla="*/ 3155404 h 8604433"/>
              <a:gd name="connsiteX6506" fmla="*/ 1730302 w 7414059"/>
              <a:gd name="connsiteY6506" fmla="*/ 3114294 h 8604433"/>
              <a:gd name="connsiteX6507" fmla="*/ 1695850 w 7414059"/>
              <a:gd name="connsiteY6507" fmla="*/ 3102369 h 8604433"/>
              <a:gd name="connsiteX6508" fmla="*/ 1690364 w 7414059"/>
              <a:gd name="connsiteY6508" fmla="*/ 3116685 h 8604433"/>
              <a:gd name="connsiteX6509" fmla="*/ 1910591 w 7414059"/>
              <a:gd name="connsiteY6509" fmla="*/ 3106922 h 8604433"/>
              <a:gd name="connsiteX6510" fmla="*/ 1942043 w 7414059"/>
              <a:gd name="connsiteY6510" fmla="*/ 3138964 h 8604433"/>
              <a:gd name="connsiteX6511" fmla="*/ 1980143 w 7414059"/>
              <a:gd name="connsiteY6511" fmla="*/ 3138964 h 8604433"/>
              <a:gd name="connsiteX6512" fmla="*/ 1980143 w 7414059"/>
              <a:gd name="connsiteY6512" fmla="*/ 3124676 h 8604433"/>
              <a:gd name="connsiteX6513" fmla="*/ 1961874 w 7414059"/>
              <a:gd name="connsiteY6513" fmla="*/ 3110389 h 8604433"/>
              <a:gd name="connsiteX6514" fmla="*/ 1930422 w 7414059"/>
              <a:gd name="connsiteY6514" fmla="*/ 3105331 h 8604433"/>
              <a:gd name="connsiteX6515" fmla="*/ 1910591 w 7414059"/>
              <a:gd name="connsiteY6515" fmla="*/ 3106922 h 8604433"/>
              <a:gd name="connsiteX6516" fmla="*/ 2149212 w 7414059"/>
              <a:gd name="connsiteY6516" fmla="*/ 3107684 h 8604433"/>
              <a:gd name="connsiteX6517" fmla="*/ 2144449 w 7414059"/>
              <a:gd name="connsiteY6517" fmla="*/ 3138831 h 8604433"/>
              <a:gd name="connsiteX6518" fmla="*/ 2208743 w 7414059"/>
              <a:gd name="connsiteY6518" fmla="*/ 3114037 h 8604433"/>
              <a:gd name="connsiteX6519" fmla="*/ 2149212 w 7414059"/>
              <a:gd name="connsiteY6519" fmla="*/ 3107684 h 8604433"/>
              <a:gd name="connsiteX6520" fmla="*/ 1140495 w 7414059"/>
              <a:gd name="connsiteY6520" fmla="*/ 3131258 h 8604433"/>
              <a:gd name="connsiteX6521" fmla="*/ 1129913 w 7414059"/>
              <a:gd name="connsiteY6521" fmla="*/ 3182741 h 8604433"/>
              <a:gd name="connsiteX6522" fmla="*/ 1132418 w 7414059"/>
              <a:gd name="connsiteY6522" fmla="*/ 3243739 h 8604433"/>
              <a:gd name="connsiteX6523" fmla="*/ 1143562 w 7414059"/>
              <a:gd name="connsiteY6523" fmla="*/ 3193732 h 8604433"/>
              <a:gd name="connsiteX6524" fmla="*/ 1151582 w 7414059"/>
              <a:gd name="connsiteY6524" fmla="*/ 3177064 h 8604433"/>
              <a:gd name="connsiteX6525" fmla="*/ 1151468 w 7414059"/>
              <a:gd name="connsiteY6525" fmla="*/ 3115151 h 8604433"/>
              <a:gd name="connsiteX6526" fmla="*/ 1140495 w 7414059"/>
              <a:gd name="connsiteY6526" fmla="*/ 3131258 h 8604433"/>
              <a:gd name="connsiteX6527" fmla="*/ 1348473 w 7414059"/>
              <a:gd name="connsiteY6527" fmla="*/ 3116580 h 8604433"/>
              <a:gd name="connsiteX6528" fmla="*/ 1350721 w 7414059"/>
              <a:gd name="connsiteY6528" fmla="*/ 3181350 h 8604433"/>
              <a:gd name="connsiteX6529" fmla="*/ 1363723 w 7414059"/>
              <a:gd name="connsiteY6529" fmla="*/ 3118809 h 8604433"/>
              <a:gd name="connsiteX6530" fmla="*/ 1348473 w 7414059"/>
              <a:gd name="connsiteY6530" fmla="*/ 3116580 h 8604433"/>
              <a:gd name="connsiteX6531" fmla="*/ 1564043 w 7414059"/>
              <a:gd name="connsiteY6531" fmla="*/ 3127039 h 8604433"/>
              <a:gd name="connsiteX6532" fmla="*/ 1554109 w 7414059"/>
              <a:gd name="connsiteY6532" fmla="*/ 3151099 h 8604433"/>
              <a:gd name="connsiteX6533" fmla="*/ 1641615 w 7414059"/>
              <a:gd name="connsiteY6533" fmla="*/ 3194533 h 8604433"/>
              <a:gd name="connsiteX6534" fmla="*/ 1650378 w 7414059"/>
              <a:gd name="connsiteY6534" fmla="*/ 3171835 h 8604433"/>
              <a:gd name="connsiteX6535" fmla="*/ 1656359 w 7414059"/>
              <a:gd name="connsiteY6535" fmla="*/ 3152318 h 8604433"/>
              <a:gd name="connsiteX6536" fmla="*/ 1613173 w 7414059"/>
              <a:gd name="connsiteY6536" fmla="*/ 3131334 h 8604433"/>
              <a:gd name="connsiteX6537" fmla="*/ 1569987 w 7414059"/>
              <a:gd name="connsiteY6537" fmla="*/ 3110351 h 8604433"/>
              <a:gd name="connsiteX6538" fmla="*/ 1564043 w 7414059"/>
              <a:gd name="connsiteY6538" fmla="*/ 3127039 h 8604433"/>
              <a:gd name="connsiteX6539" fmla="*/ 2012004 w 7414059"/>
              <a:gd name="connsiteY6539" fmla="*/ 3125086 h 8604433"/>
              <a:gd name="connsiteX6540" fmla="*/ 2054143 w 7414059"/>
              <a:gd name="connsiteY6540" fmla="*/ 3141860 h 8604433"/>
              <a:gd name="connsiteX6541" fmla="*/ 2094443 w 7414059"/>
              <a:gd name="connsiteY6541" fmla="*/ 3123419 h 8604433"/>
              <a:gd name="connsiteX6542" fmla="*/ 2012004 w 7414059"/>
              <a:gd name="connsiteY6542" fmla="*/ 3125086 h 8604433"/>
              <a:gd name="connsiteX6543" fmla="*/ 426160 w 7414059"/>
              <a:gd name="connsiteY6543" fmla="*/ 3139440 h 8604433"/>
              <a:gd name="connsiteX6544" fmla="*/ 423779 w 7414059"/>
              <a:gd name="connsiteY6544" fmla="*/ 3177064 h 8604433"/>
              <a:gd name="connsiteX6545" fmla="*/ 416016 w 7414059"/>
              <a:gd name="connsiteY6545" fmla="*/ 3201781 h 8604433"/>
              <a:gd name="connsiteX6546" fmla="*/ 406872 w 7414059"/>
              <a:gd name="connsiteY6546" fmla="*/ 3291364 h 8604433"/>
              <a:gd name="connsiteX6547" fmla="*/ 422864 w 7414059"/>
              <a:gd name="connsiteY6547" fmla="*/ 3255645 h 8604433"/>
              <a:gd name="connsiteX6548" fmla="*/ 438971 w 7414059"/>
              <a:gd name="connsiteY6548" fmla="*/ 3178921 h 8604433"/>
              <a:gd name="connsiteX6549" fmla="*/ 449391 w 7414059"/>
              <a:gd name="connsiteY6549" fmla="*/ 3137926 h 8604433"/>
              <a:gd name="connsiteX6550" fmla="*/ 438476 w 7414059"/>
              <a:gd name="connsiteY6550" fmla="*/ 3127010 h 8604433"/>
              <a:gd name="connsiteX6551" fmla="*/ 427570 w 7414059"/>
              <a:gd name="connsiteY6551" fmla="*/ 3116104 h 8604433"/>
              <a:gd name="connsiteX6552" fmla="*/ 426160 w 7414059"/>
              <a:gd name="connsiteY6552" fmla="*/ 3139440 h 8604433"/>
              <a:gd name="connsiteX6553" fmla="*/ 700842 w 7414059"/>
              <a:gd name="connsiteY6553" fmla="*/ 3146107 h 8604433"/>
              <a:gd name="connsiteX6554" fmla="*/ 743685 w 7414059"/>
              <a:gd name="connsiteY6554" fmla="*/ 3238976 h 8604433"/>
              <a:gd name="connsiteX6555" fmla="*/ 749172 w 7414059"/>
              <a:gd name="connsiteY6555" fmla="*/ 3254807 h 8604433"/>
              <a:gd name="connsiteX6556" fmla="*/ 733151 w 7414059"/>
              <a:gd name="connsiteY6556" fmla="*/ 3242053 h 8604433"/>
              <a:gd name="connsiteX6557" fmla="*/ 726607 w 7414059"/>
              <a:gd name="connsiteY6557" fmla="*/ 3268152 h 8604433"/>
              <a:gd name="connsiteX6558" fmla="*/ 730979 w 7414059"/>
              <a:gd name="connsiteY6558" fmla="*/ 3311719 h 8604433"/>
              <a:gd name="connsiteX6559" fmla="*/ 728026 w 7414059"/>
              <a:gd name="connsiteY6559" fmla="*/ 3329807 h 8604433"/>
              <a:gd name="connsiteX6560" fmla="*/ 704214 w 7414059"/>
              <a:gd name="connsiteY6560" fmla="*/ 3324444 h 8604433"/>
              <a:gd name="connsiteX6561" fmla="*/ 694270 w 7414059"/>
              <a:gd name="connsiteY6561" fmla="*/ 3311757 h 8604433"/>
              <a:gd name="connsiteX6562" fmla="*/ 687888 w 7414059"/>
              <a:gd name="connsiteY6562" fmla="*/ 3276295 h 8604433"/>
              <a:gd name="connsiteX6563" fmla="*/ 691488 w 7414059"/>
              <a:gd name="connsiteY6563" fmla="*/ 3265837 h 8604433"/>
              <a:gd name="connsiteX6564" fmla="*/ 707357 w 7414059"/>
              <a:gd name="connsiteY6564" fmla="*/ 3242605 h 8604433"/>
              <a:gd name="connsiteX6565" fmla="*/ 695679 w 7414059"/>
              <a:gd name="connsiteY6565" fmla="*/ 3196114 h 8604433"/>
              <a:gd name="connsiteX6566" fmla="*/ 665695 w 7414059"/>
              <a:gd name="connsiteY6566" fmla="*/ 3299298 h 8604433"/>
              <a:gd name="connsiteX6567" fmla="*/ 733370 w 7414059"/>
              <a:gd name="connsiteY6567" fmla="*/ 3396139 h 8604433"/>
              <a:gd name="connsiteX6568" fmla="*/ 744705 w 7414059"/>
              <a:gd name="connsiteY6568" fmla="*/ 3365182 h 8604433"/>
              <a:gd name="connsiteX6569" fmla="*/ 763583 w 7414059"/>
              <a:gd name="connsiteY6569" fmla="*/ 3272752 h 8604433"/>
              <a:gd name="connsiteX6570" fmla="*/ 777566 w 7414059"/>
              <a:gd name="connsiteY6570" fmla="*/ 3211278 h 8604433"/>
              <a:gd name="connsiteX6571" fmla="*/ 747829 w 7414059"/>
              <a:gd name="connsiteY6571" fmla="*/ 3165767 h 8604433"/>
              <a:gd name="connsiteX6572" fmla="*/ 712053 w 7414059"/>
              <a:gd name="connsiteY6572" fmla="*/ 3120085 h 8604433"/>
              <a:gd name="connsiteX6573" fmla="*/ 700842 w 7414059"/>
              <a:gd name="connsiteY6573" fmla="*/ 3146107 h 8604433"/>
              <a:gd name="connsiteX6574" fmla="*/ 1452305 w 7414059"/>
              <a:gd name="connsiteY6574" fmla="*/ 3127057 h 8604433"/>
              <a:gd name="connsiteX6575" fmla="*/ 1475594 w 7414059"/>
              <a:gd name="connsiteY6575" fmla="*/ 3181969 h 8604433"/>
              <a:gd name="connsiteX6576" fmla="*/ 1522943 w 7414059"/>
              <a:gd name="connsiteY6576" fmla="*/ 3172682 h 8604433"/>
              <a:gd name="connsiteX6577" fmla="*/ 1452305 w 7414059"/>
              <a:gd name="connsiteY6577" fmla="*/ 3127057 h 8604433"/>
              <a:gd name="connsiteX6578" fmla="*/ 2269074 w 7414059"/>
              <a:gd name="connsiteY6578" fmla="*/ 3131763 h 8604433"/>
              <a:gd name="connsiteX6579" fmla="*/ 2224421 w 7414059"/>
              <a:gd name="connsiteY6579" fmla="*/ 3160367 h 8604433"/>
              <a:gd name="connsiteX6580" fmla="*/ 2219439 w 7414059"/>
              <a:gd name="connsiteY6580" fmla="*/ 3179407 h 8604433"/>
              <a:gd name="connsiteX6581" fmla="*/ 2262188 w 7414059"/>
              <a:gd name="connsiteY6581" fmla="*/ 3174587 h 8604433"/>
              <a:gd name="connsiteX6582" fmla="*/ 2308041 w 7414059"/>
              <a:gd name="connsiteY6582" fmla="*/ 3166272 h 8604433"/>
              <a:gd name="connsiteX6583" fmla="*/ 2316537 w 7414059"/>
              <a:gd name="connsiteY6583" fmla="*/ 3121057 h 8604433"/>
              <a:gd name="connsiteX6584" fmla="*/ 2269074 w 7414059"/>
              <a:gd name="connsiteY6584" fmla="*/ 3131763 h 8604433"/>
              <a:gd name="connsiteX6585" fmla="*/ 643740 w 7414059"/>
              <a:gd name="connsiteY6585" fmla="*/ 3135525 h 8604433"/>
              <a:gd name="connsiteX6586" fmla="*/ 646368 w 7414059"/>
              <a:gd name="connsiteY6586" fmla="*/ 3200705 h 8604433"/>
              <a:gd name="connsiteX6587" fmla="*/ 658884 w 7414059"/>
              <a:gd name="connsiteY6587" fmla="*/ 3144145 h 8604433"/>
              <a:gd name="connsiteX6588" fmla="*/ 643740 w 7414059"/>
              <a:gd name="connsiteY6588" fmla="*/ 3135525 h 8604433"/>
              <a:gd name="connsiteX6589" fmla="*/ 1246718 w 7414059"/>
              <a:gd name="connsiteY6589" fmla="*/ 3153251 h 8604433"/>
              <a:gd name="connsiteX6590" fmla="*/ 1250366 w 7414059"/>
              <a:gd name="connsiteY6590" fmla="*/ 3177064 h 8604433"/>
              <a:gd name="connsiteX6591" fmla="*/ 1258576 w 7414059"/>
              <a:gd name="connsiteY6591" fmla="*/ 3153251 h 8604433"/>
              <a:gd name="connsiteX6592" fmla="*/ 1254919 w 7414059"/>
              <a:gd name="connsiteY6592" fmla="*/ 3129439 h 8604433"/>
              <a:gd name="connsiteX6593" fmla="*/ 1246718 w 7414059"/>
              <a:gd name="connsiteY6593" fmla="*/ 3153251 h 8604433"/>
              <a:gd name="connsiteX6594" fmla="*/ 367410 w 7414059"/>
              <a:gd name="connsiteY6594" fmla="*/ 3172854 h 8604433"/>
              <a:gd name="connsiteX6595" fmla="*/ 367829 w 7414059"/>
              <a:gd name="connsiteY6595" fmla="*/ 3222165 h 8604433"/>
              <a:gd name="connsiteX6596" fmla="*/ 373753 w 7414059"/>
              <a:gd name="connsiteY6596" fmla="*/ 3237586 h 8604433"/>
              <a:gd name="connsiteX6597" fmla="*/ 380945 w 7414059"/>
              <a:gd name="connsiteY6597" fmla="*/ 3219231 h 8604433"/>
              <a:gd name="connsiteX6598" fmla="*/ 381192 w 7414059"/>
              <a:gd name="connsiteY6598" fmla="*/ 3138964 h 8604433"/>
              <a:gd name="connsiteX6599" fmla="*/ 367410 w 7414059"/>
              <a:gd name="connsiteY6599" fmla="*/ 3172854 h 8604433"/>
              <a:gd name="connsiteX6600" fmla="*/ 913592 w 7414059"/>
              <a:gd name="connsiteY6600" fmla="*/ 3177892 h 8604433"/>
              <a:gd name="connsiteX6601" fmla="*/ 894457 w 7414059"/>
              <a:gd name="connsiteY6601" fmla="*/ 3248501 h 8604433"/>
              <a:gd name="connsiteX6602" fmla="*/ 869711 w 7414059"/>
              <a:gd name="connsiteY6602" fmla="*/ 3356067 h 8604433"/>
              <a:gd name="connsiteX6603" fmla="*/ 853261 w 7414059"/>
              <a:gd name="connsiteY6603" fmla="*/ 3435067 h 8604433"/>
              <a:gd name="connsiteX6604" fmla="*/ 885684 w 7414059"/>
              <a:gd name="connsiteY6604" fmla="*/ 3470348 h 8604433"/>
              <a:gd name="connsiteX6605" fmla="*/ 918107 w 7414059"/>
              <a:gd name="connsiteY6605" fmla="*/ 3505638 h 8604433"/>
              <a:gd name="connsiteX6606" fmla="*/ 889008 w 7414059"/>
              <a:gd name="connsiteY6606" fmla="*/ 3479464 h 8604433"/>
              <a:gd name="connsiteX6607" fmla="*/ 846670 w 7414059"/>
              <a:gd name="connsiteY6607" fmla="*/ 3469957 h 8604433"/>
              <a:gd name="connsiteX6608" fmla="*/ 878978 w 7414059"/>
              <a:gd name="connsiteY6608" fmla="*/ 3512410 h 8604433"/>
              <a:gd name="connsiteX6609" fmla="*/ 911287 w 7414059"/>
              <a:gd name="connsiteY6609" fmla="*/ 3538185 h 8604433"/>
              <a:gd name="connsiteX6610" fmla="*/ 921841 w 7414059"/>
              <a:gd name="connsiteY6610" fmla="*/ 3496285 h 8604433"/>
              <a:gd name="connsiteX6611" fmla="*/ 903143 w 7414059"/>
              <a:gd name="connsiteY6611" fmla="*/ 3412893 h 8604433"/>
              <a:gd name="connsiteX6612" fmla="*/ 881503 w 7414059"/>
              <a:gd name="connsiteY6612" fmla="*/ 3384318 h 8604433"/>
              <a:gd name="connsiteX6613" fmla="*/ 892190 w 7414059"/>
              <a:gd name="connsiteY6613" fmla="*/ 3358039 h 8604433"/>
              <a:gd name="connsiteX6614" fmla="*/ 907115 w 7414059"/>
              <a:gd name="connsiteY6614" fmla="*/ 3274695 h 8604433"/>
              <a:gd name="connsiteX6615" fmla="*/ 915726 w 7414059"/>
              <a:gd name="connsiteY6615" fmla="*/ 3253264 h 8604433"/>
              <a:gd name="connsiteX6616" fmla="*/ 922870 w 7414059"/>
              <a:gd name="connsiteY6616" fmla="*/ 3236033 h 8604433"/>
              <a:gd name="connsiteX6617" fmla="*/ 936852 w 7414059"/>
              <a:gd name="connsiteY6617" fmla="*/ 3200314 h 8604433"/>
              <a:gd name="connsiteX6618" fmla="*/ 950835 w 7414059"/>
              <a:gd name="connsiteY6618" fmla="*/ 3181826 h 8604433"/>
              <a:gd name="connsiteX6619" fmla="*/ 951292 w 7414059"/>
              <a:gd name="connsiteY6619" fmla="*/ 3205639 h 8604433"/>
              <a:gd name="connsiteX6620" fmla="*/ 959920 w 7414059"/>
              <a:gd name="connsiteY6620" fmla="*/ 3242377 h 8604433"/>
              <a:gd name="connsiteX6621" fmla="*/ 968112 w 7414059"/>
              <a:gd name="connsiteY6621" fmla="*/ 3255302 h 8604433"/>
              <a:gd name="connsiteX6622" fmla="*/ 974960 w 7414059"/>
              <a:gd name="connsiteY6622" fmla="*/ 3244215 h 8604433"/>
              <a:gd name="connsiteX6623" fmla="*/ 947368 w 7414059"/>
              <a:gd name="connsiteY6623" fmla="*/ 3163605 h 8604433"/>
              <a:gd name="connsiteX6624" fmla="*/ 924441 w 7414059"/>
              <a:gd name="connsiteY6624" fmla="*/ 3135859 h 8604433"/>
              <a:gd name="connsiteX6625" fmla="*/ 913592 w 7414059"/>
              <a:gd name="connsiteY6625" fmla="*/ 3177892 h 8604433"/>
              <a:gd name="connsiteX6626" fmla="*/ 1795196 w 7414059"/>
              <a:gd name="connsiteY6626" fmla="*/ 3154613 h 8604433"/>
              <a:gd name="connsiteX6627" fmla="*/ 1825371 w 7414059"/>
              <a:gd name="connsiteY6627" fmla="*/ 3181474 h 8604433"/>
              <a:gd name="connsiteX6628" fmla="*/ 1856337 w 7414059"/>
              <a:gd name="connsiteY6628" fmla="*/ 3188103 h 8604433"/>
              <a:gd name="connsiteX6629" fmla="*/ 1862480 w 7414059"/>
              <a:gd name="connsiteY6629" fmla="*/ 3172101 h 8604433"/>
              <a:gd name="connsiteX6630" fmla="*/ 1855327 w 7414059"/>
              <a:gd name="connsiteY6630" fmla="*/ 3147670 h 8604433"/>
              <a:gd name="connsiteX6631" fmla="*/ 1795196 w 7414059"/>
              <a:gd name="connsiteY6631" fmla="*/ 3154613 h 8604433"/>
              <a:gd name="connsiteX6632" fmla="*/ 517638 w 7414059"/>
              <a:gd name="connsiteY6632" fmla="*/ 3180731 h 8604433"/>
              <a:gd name="connsiteX6633" fmla="*/ 518562 w 7414059"/>
              <a:gd name="connsiteY6633" fmla="*/ 3235767 h 8604433"/>
              <a:gd name="connsiteX6634" fmla="*/ 525639 w 7414059"/>
              <a:gd name="connsiteY6634" fmla="*/ 3258026 h 8604433"/>
              <a:gd name="connsiteX6635" fmla="*/ 533088 w 7414059"/>
              <a:gd name="connsiteY6635" fmla="*/ 3238976 h 8604433"/>
              <a:gd name="connsiteX6636" fmla="*/ 532830 w 7414059"/>
              <a:gd name="connsiteY6636" fmla="*/ 3153547 h 8604433"/>
              <a:gd name="connsiteX6637" fmla="*/ 517638 w 7414059"/>
              <a:gd name="connsiteY6637" fmla="*/ 3180731 h 8604433"/>
              <a:gd name="connsiteX6638" fmla="*/ 1891856 w 7414059"/>
              <a:gd name="connsiteY6638" fmla="*/ 3166777 h 8604433"/>
              <a:gd name="connsiteX6639" fmla="*/ 1929641 w 7414059"/>
              <a:gd name="connsiteY6639" fmla="*/ 3196114 h 8604433"/>
              <a:gd name="connsiteX6640" fmla="*/ 1967332 w 7414059"/>
              <a:gd name="connsiteY6640" fmla="*/ 3181417 h 8604433"/>
              <a:gd name="connsiteX6641" fmla="*/ 1931299 w 7414059"/>
              <a:gd name="connsiteY6641" fmla="*/ 3154299 h 8604433"/>
              <a:gd name="connsiteX6642" fmla="*/ 1896751 w 7414059"/>
              <a:gd name="connsiteY6642" fmla="*/ 3148060 h 8604433"/>
              <a:gd name="connsiteX6643" fmla="*/ 1891856 w 7414059"/>
              <a:gd name="connsiteY6643" fmla="*/ 3166777 h 8604433"/>
              <a:gd name="connsiteX6644" fmla="*/ 2119846 w 7414059"/>
              <a:gd name="connsiteY6644" fmla="*/ 3154842 h 8604433"/>
              <a:gd name="connsiteX6645" fmla="*/ 2113493 w 7414059"/>
              <a:gd name="connsiteY6645" fmla="*/ 3178416 h 8604433"/>
              <a:gd name="connsiteX6646" fmla="*/ 2113493 w 7414059"/>
              <a:gd name="connsiteY6646" fmla="*/ 3195638 h 8604433"/>
              <a:gd name="connsiteX6647" fmla="*/ 2144449 w 7414059"/>
              <a:gd name="connsiteY6647" fmla="*/ 3190284 h 8604433"/>
              <a:gd name="connsiteX6648" fmla="*/ 2199218 w 7414059"/>
              <a:gd name="connsiteY6648" fmla="*/ 3163072 h 8604433"/>
              <a:gd name="connsiteX6649" fmla="*/ 2199218 w 7414059"/>
              <a:gd name="connsiteY6649" fmla="*/ 3148489 h 8604433"/>
              <a:gd name="connsiteX6650" fmla="*/ 2162709 w 7414059"/>
              <a:gd name="connsiteY6650" fmla="*/ 3148489 h 8604433"/>
              <a:gd name="connsiteX6651" fmla="*/ 2119846 w 7414059"/>
              <a:gd name="connsiteY6651" fmla="*/ 3154842 h 8604433"/>
              <a:gd name="connsiteX6652" fmla="*/ 2373602 w 7414059"/>
              <a:gd name="connsiteY6652" fmla="*/ 3160205 h 8604433"/>
              <a:gd name="connsiteX6653" fmla="*/ 2336464 w 7414059"/>
              <a:gd name="connsiteY6653" fmla="*/ 3203191 h 8604433"/>
              <a:gd name="connsiteX6654" fmla="*/ 2411635 w 7414059"/>
              <a:gd name="connsiteY6654" fmla="*/ 3167129 h 8604433"/>
              <a:gd name="connsiteX6655" fmla="*/ 2373602 w 7414059"/>
              <a:gd name="connsiteY6655" fmla="*/ 3160205 h 8604433"/>
              <a:gd name="connsiteX6656" fmla="*/ 1015384 w 7414059"/>
              <a:gd name="connsiteY6656" fmla="*/ 3183808 h 8604433"/>
              <a:gd name="connsiteX6657" fmla="*/ 1038911 w 7414059"/>
              <a:gd name="connsiteY6657" fmla="*/ 3234214 h 8604433"/>
              <a:gd name="connsiteX6658" fmla="*/ 1031215 w 7414059"/>
              <a:gd name="connsiteY6658" fmla="*/ 3160728 h 8604433"/>
              <a:gd name="connsiteX6659" fmla="*/ 1015384 w 7414059"/>
              <a:gd name="connsiteY6659" fmla="*/ 3183808 h 8604433"/>
              <a:gd name="connsiteX6660" fmla="*/ 1186377 w 7414059"/>
              <a:gd name="connsiteY6660" fmla="*/ 3178721 h 8604433"/>
              <a:gd name="connsiteX6661" fmla="*/ 1199750 w 7414059"/>
              <a:gd name="connsiteY6661" fmla="*/ 3209992 h 8604433"/>
              <a:gd name="connsiteX6662" fmla="*/ 1200207 w 7414059"/>
              <a:gd name="connsiteY6662" fmla="*/ 3158014 h 8604433"/>
              <a:gd name="connsiteX6663" fmla="*/ 1186377 w 7414059"/>
              <a:gd name="connsiteY6663" fmla="*/ 3178721 h 8604433"/>
              <a:gd name="connsiteX6664" fmla="*/ 1276074 w 7414059"/>
              <a:gd name="connsiteY6664" fmla="*/ 3175607 h 8604433"/>
              <a:gd name="connsiteX6665" fmla="*/ 1277645 w 7414059"/>
              <a:gd name="connsiteY6665" fmla="*/ 3204182 h 8604433"/>
              <a:gd name="connsiteX6666" fmla="*/ 1279103 w 7414059"/>
              <a:gd name="connsiteY6666" fmla="*/ 3215164 h 8604433"/>
              <a:gd name="connsiteX6667" fmla="*/ 1258310 w 7414059"/>
              <a:gd name="connsiteY6667" fmla="*/ 3203896 h 8604433"/>
              <a:gd name="connsiteX6668" fmla="*/ 1234011 w 7414059"/>
              <a:gd name="connsiteY6668" fmla="*/ 3219926 h 8604433"/>
              <a:gd name="connsiteX6669" fmla="*/ 1228468 w 7414059"/>
              <a:gd name="connsiteY6669" fmla="*/ 3238976 h 8604433"/>
              <a:gd name="connsiteX6670" fmla="*/ 1252538 w 7414059"/>
              <a:gd name="connsiteY6670" fmla="*/ 3256579 h 8604433"/>
              <a:gd name="connsiteX6671" fmla="*/ 1287685 w 7414059"/>
              <a:gd name="connsiteY6671" fmla="*/ 3238976 h 8604433"/>
              <a:gd name="connsiteX6672" fmla="*/ 1299143 w 7414059"/>
              <a:gd name="connsiteY6672" fmla="*/ 3184207 h 8604433"/>
              <a:gd name="connsiteX6673" fmla="*/ 1276074 w 7414059"/>
              <a:gd name="connsiteY6673" fmla="*/ 3175607 h 8604433"/>
              <a:gd name="connsiteX6674" fmla="*/ 1386316 w 7414059"/>
              <a:gd name="connsiteY6674" fmla="*/ 3179026 h 8604433"/>
              <a:gd name="connsiteX6675" fmla="*/ 1398480 w 7414059"/>
              <a:gd name="connsiteY6675" fmla="*/ 3201267 h 8604433"/>
              <a:gd name="connsiteX6676" fmla="*/ 1400232 w 7414059"/>
              <a:gd name="connsiteY6676" fmla="*/ 3158014 h 8604433"/>
              <a:gd name="connsiteX6677" fmla="*/ 1386316 w 7414059"/>
              <a:gd name="connsiteY6677" fmla="*/ 3179026 h 8604433"/>
              <a:gd name="connsiteX6678" fmla="*/ 1680915 w 7414059"/>
              <a:gd name="connsiteY6678" fmla="*/ 3165139 h 8604433"/>
              <a:gd name="connsiteX6679" fmla="*/ 1709318 w 7414059"/>
              <a:gd name="connsiteY6679" fmla="*/ 3215373 h 8604433"/>
              <a:gd name="connsiteX6680" fmla="*/ 1753019 w 7414059"/>
              <a:gd name="connsiteY6680" fmla="*/ 3202019 h 8604433"/>
              <a:gd name="connsiteX6681" fmla="*/ 1756305 w 7414059"/>
              <a:gd name="connsiteY6681" fmla="*/ 3184122 h 8604433"/>
              <a:gd name="connsiteX6682" fmla="*/ 1721396 w 7414059"/>
              <a:gd name="connsiteY6682" fmla="*/ 3171844 h 8604433"/>
              <a:gd name="connsiteX6683" fmla="*/ 1680915 w 7414059"/>
              <a:gd name="connsiteY6683" fmla="*/ 3165139 h 8604433"/>
              <a:gd name="connsiteX6684" fmla="*/ 1999193 w 7414059"/>
              <a:gd name="connsiteY6684" fmla="*/ 3177607 h 8604433"/>
              <a:gd name="connsiteX6685" fmla="*/ 1999193 w 7414059"/>
              <a:gd name="connsiteY6685" fmla="*/ 3197209 h 8604433"/>
              <a:gd name="connsiteX6686" fmla="*/ 2039588 w 7414059"/>
              <a:gd name="connsiteY6686" fmla="*/ 3194275 h 8604433"/>
              <a:gd name="connsiteX6687" fmla="*/ 2079993 w 7414059"/>
              <a:gd name="connsiteY6687" fmla="*/ 3191351 h 8604433"/>
              <a:gd name="connsiteX6688" fmla="*/ 2083156 w 7414059"/>
              <a:gd name="connsiteY6688" fmla="*/ 3174682 h 8604433"/>
              <a:gd name="connsiteX6689" fmla="*/ 2086318 w 7414059"/>
              <a:gd name="connsiteY6689" fmla="*/ 3158014 h 8604433"/>
              <a:gd name="connsiteX6690" fmla="*/ 2042751 w 7414059"/>
              <a:gd name="connsiteY6690" fmla="*/ 3158014 h 8604433"/>
              <a:gd name="connsiteX6691" fmla="*/ 1999193 w 7414059"/>
              <a:gd name="connsiteY6691" fmla="*/ 3158014 h 8604433"/>
              <a:gd name="connsiteX6692" fmla="*/ 1999193 w 7414059"/>
              <a:gd name="connsiteY6692" fmla="*/ 3177607 h 8604433"/>
              <a:gd name="connsiteX6693" fmla="*/ 2475748 w 7414059"/>
              <a:gd name="connsiteY6693" fmla="*/ 3173082 h 8604433"/>
              <a:gd name="connsiteX6694" fmla="*/ 2427961 w 7414059"/>
              <a:gd name="connsiteY6694" fmla="*/ 3222431 h 8604433"/>
              <a:gd name="connsiteX6695" fmla="*/ 2427818 w 7414059"/>
              <a:gd name="connsiteY6695" fmla="*/ 3234471 h 8604433"/>
              <a:gd name="connsiteX6696" fmla="*/ 2463537 w 7414059"/>
              <a:gd name="connsiteY6696" fmla="*/ 3219745 h 8604433"/>
              <a:gd name="connsiteX6697" fmla="*/ 2523068 w 7414059"/>
              <a:gd name="connsiteY6697" fmla="*/ 3165720 h 8604433"/>
              <a:gd name="connsiteX6698" fmla="*/ 2475748 w 7414059"/>
              <a:gd name="connsiteY6698" fmla="*/ 3173082 h 8604433"/>
              <a:gd name="connsiteX6699" fmla="*/ 2576189 w 7414059"/>
              <a:gd name="connsiteY6699" fmla="*/ 3176492 h 8604433"/>
              <a:gd name="connsiteX6700" fmla="*/ 2539432 w 7414059"/>
              <a:gd name="connsiteY6700" fmla="*/ 3224689 h 8604433"/>
              <a:gd name="connsiteX6701" fmla="*/ 2618318 w 7414059"/>
              <a:gd name="connsiteY6701" fmla="*/ 3167196 h 8604433"/>
              <a:gd name="connsiteX6702" fmla="*/ 2576189 w 7414059"/>
              <a:gd name="connsiteY6702" fmla="*/ 3176492 h 8604433"/>
              <a:gd name="connsiteX6703" fmla="*/ 316346 w 7414059"/>
              <a:gd name="connsiteY6703" fmla="*/ 3186236 h 8604433"/>
              <a:gd name="connsiteX6704" fmla="*/ 311479 w 7414059"/>
              <a:gd name="connsiteY6704" fmla="*/ 3228394 h 8604433"/>
              <a:gd name="connsiteX6705" fmla="*/ 316365 w 7414059"/>
              <a:gd name="connsiteY6705" fmla="*/ 3247101 h 8604433"/>
              <a:gd name="connsiteX6706" fmla="*/ 324757 w 7414059"/>
              <a:gd name="connsiteY6706" fmla="*/ 3224432 h 8604433"/>
              <a:gd name="connsiteX6707" fmla="*/ 329615 w 7414059"/>
              <a:gd name="connsiteY6707" fmla="*/ 3182274 h 8604433"/>
              <a:gd name="connsiteX6708" fmla="*/ 326100 w 7414059"/>
              <a:gd name="connsiteY6708" fmla="*/ 3162776 h 8604433"/>
              <a:gd name="connsiteX6709" fmla="*/ 316346 w 7414059"/>
              <a:gd name="connsiteY6709" fmla="*/ 3186236 h 8604433"/>
              <a:gd name="connsiteX6710" fmla="*/ 466622 w 7414059"/>
              <a:gd name="connsiteY6710" fmla="*/ 3217545 h 8604433"/>
              <a:gd name="connsiteX6711" fmla="*/ 467565 w 7414059"/>
              <a:gd name="connsiteY6711" fmla="*/ 3258026 h 8604433"/>
              <a:gd name="connsiteX6712" fmla="*/ 475195 w 7414059"/>
              <a:gd name="connsiteY6712" fmla="*/ 3234214 h 8604433"/>
              <a:gd name="connsiteX6713" fmla="*/ 475195 w 7414059"/>
              <a:gd name="connsiteY6713" fmla="*/ 3177064 h 8604433"/>
              <a:gd name="connsiteX6714" fmla="*/ 466622 w 7414059"/>
              <a:gd name="connsiteY6714" fmla="*/ 3217545 h 8604433"/>
              <a:gd name="connsiteX6715" fmla="*/ 1434722 w 7414059"/>
              <a:gd name="connsiteY6715" fmla="*/ 3201724 h 8604433"/>
              <a:gd name="connsiteX6716" fmla="*/ 1430007 w 7414059"/>
              <a:gd name="connsiteY6716" fmla="*/ 3226375 h 8604433"/>
              <a:gd name="connsiteX6717" fmla="*/ 1459135 w 7414059"/>
              <a:gd name="connsiteY6717" fmla="*/ 3244091 h 8604433"/>
              <a:gd name="connsiteX6718" fmla="*/ 1506522 w 7414059"/>
              <a:gd name="connsiteY6718" fmla="*/ 3234719 h 8604433"/>
              <a:gd name="connsiteX6719" fmla="*/ 1511446 w 7414059"/>
              <a:gd name="connsiteY6719" fmla="*/ 3215878 h 8604433"/>
              <a:gd name="connsiteX6720" fmla="*/ 1478547 w 7414059"/>
              <a:gd name="connsiteY6720" fmla="*/ 3196476 h 8604433"/>
              <a:gd name="connsiteX6721" fmla="*/ 1434722 w 7414059"/>
              <a:gd name="connsiteY6721" fmla="*/ 3201724 h 8604433"/>
              <a:gd name="connsiteX6722" fmla="*/ 1547670 w 7414059"/>
              <a:gd name="connsiteY6722" fmla="*/ 3192399 h 8604433"/>
              <a:gd name="connsiteX6723" fmla="*/ 1548822 w 7414059"/>
              <a:gd name="connsiteY6723" fmla="*/ 3215869 h 8604433"/>
              <a:gd name="connsiteX6724" fmla="*/ 1631699 w 7414059"/>
              <a:gd name="connsiteY6724" fmla="*/ 3246101 h 8604433"/>
              <a:gd name="connsiteX6725" fmla="*/ 1611049 w 7414059"/>
              <a:gd name="connsiteY6725" fmla="*/ 3198019 h 8604433"/>
              <a:gd name="connsiteX6726" fmla="*/ 1569415 w 7414059"/>
              <a:gd name="connsiteY6726" fmla="*/ 3182255 h 8604433"/>
              <a:gd name="connsiteX6727" fmla="*/ 1547670 w 7414059"/>
              <a:gd name="connsiteY6727" fmla="*/ 3192399 h 8604433"/>
              <a:gd name="connsiteX6728" fmla="*/ 2259616 w 7414059"/>
              <a:gd name="connsiteY6728" fmla="*/ 3188923 h 8604433"/>
              <a:gd name="connsiteX6729" fmla="*/ 2214153 w 7414059"/>
              <a:gd name="connsiteY6729" fmla="*/ 3212154 h 8604433"/>
              <a:gd name="connsiteX6730" fmla="*/ 2248872 w 7414059"/>
              <a:gd name="connsiteY6730" fmla="*/ 3229337 h 8604433"/>
              <a:gd name="connsiteX6731" fmla="*/ 2302545 w 7414059"/>
              <a:gd name="connsiteY6731" fmla="*/ 3194533 h 8604433"/>
              <a:gd name="connsiteX6732" fmla="*/ 2299230 w 7414059"/>
              <a:gd name="connsiteY6732" fmla="*/ 3180950 h 8604433"/>
              <a:gd name="connsiteX6733" fmla="*/ 2259616 w 7414059"/>
              <a:gd name="connsiteY6733" fmla="*/ 3188923 h 8604433"/>
              <a:gd name="connsiteX6734" fmla="*/ 1329052 w 7414059"/>
              <a:gd name="connsiteY6734" fmla="*/ 3207820 h 8604433"/>
              <a:gd name="connsiteX6735" fmla="*/ 1323337 w 7414059"/>
              <a:gd name="connsiteY6735" fmla="*/ 3229451 h 8604433"/>
              <a:gd name="connsiteX6736" fmla="*/ 1344559 w 7414059"/>
              <a:gd name="connsiteY6736" fmla="*/ 3245911 h 8604433"/>
              <a:gd name="connsiteX6737" fmla="*/ 1389593 w 7414059"/>
              <a:gd name="connsiteY6737" fmla="*/ 3248501 h 8604433"/>
              <a:gd name="connsiteX6738" fmla="*/ 1390450 w 7414059"/>
              <a:gd name="connsiteY6738" fmla="*/ 3228099 h 8604433"/>
              <a:gd name="connsiteX6739" fmla="*/ 1363037 w 7414059"/>
              <a:gd name="connsiteY6739" fmla="*/ 3204086 h 8604433"/>
              <a:gd name="connsiteX6740" fmla="*/ 1334767 w 7414059"/>
              <a:gd name="connsiteY6740" fmla="*/ 3186189 h 8604433"/>
              <a:gd name="connsiteX6741" fmla="*/ 1329052 w 7414059"/>
              <a:gd name="connsiteY6741" fmla="*/ 3207820 h 8604433"/>
              <a:gd name="connsiteX6742" fmla="*/ 1785204 w 7414059"/>
              <a:gd name="connsiteY6742" fmla="*/ 3194209 h 8604433"/>
              <a:gd name="connsiteX6743" fmla="*/ 1810217 w 7414059"/>
              <a:gd name="connsiteY6743" fmla="*/ 3237852 h 8604433"/>
              <a:gd name="connsiteX6744" fmla="*/ 1848269 w 7414059"/>
              <a:gd name="connsiteY6744" fmla="*/ 3220517 h 8604433"/>
              <a:gd name="connsiteX6745" fmla="*/ 1851555 w 7414059"/>
              <a:gd name="connsiteY6745" fmla="*/ 3202067 h 8604433"/>
              <a:gd name="connsiteX6746" fmla="*/ 1820923 w 7414059"/>
              <a:gd name="connsiteY6746" fmla="*/ 3195590 h 8604433"/>
              <a:gd name="connsiteX6747" fmla="*/ 1785204 w 7414059"/>
              <a:gd name="connsiteY6747" fmla="*/ 3194209 h 8604433"/>
              <a:gd name="connsiteX6748" fmla="*/ 2137334 w 7414059"/>
              <a:gd name="connsiteY6748" fmla="*/ 3203162 h 8604433"/>
              <a:gd name="connsiteX6749" fmla="*/ 2094586 w 7414059"/>
              <a:gd name="connsiteY6749" fmla="*/ 3237138 h 8604433"/>
              <a:gd name="connsiteX6750" fmla="*/ 2134924 w 7414059"/>
              <a:gd name="connsiteY6750" fmla="*/ 3241900 h 8604433"/>
              <a:gd name="connsiteX6751" fmla="*/ 2175405 w 7414059"/>
              <a:gd name="connsiteY6751" fmla="*/ 3238976 h 8604433"/>
              <a:gd name="connsiteX6752" fmla="*/ 2178453 w 7414059"/>
              <a:gd name="connsiteY6752" fmla="*/ 3217545 h 8604433"/>
              <a:gd name="connsiteX6753" fmla="*/ 2173691 w 7414059"/>
              <a:gd name="connsiteY6753" fmla="*/ 3197543 h 8604433"/>
              <a:gd name="connsiteX6754" fmla="*/ 2137334 w 7414059"/>
              <a:gd name="connsiteY6754" fmla="*/ 3203162 h 8604433"/>
              <a:gd name="connsiteX6755" fmla="*/ 623299 w 7414059"/>
              <a:gd name="connsiteY6755" fmla="*/ 3223212 h 8604433"/>
              <a:gd name="connsiteX6756" fmla="*/ 638120 w 7414059"/>
              <a:gd name="connsiteY6756" fmla="*/ 3266932 h 8604433"/>
              <a:gd name="connsiteX6757" fmla="*/ 637805 w 7414059"/>
              <a:gd name="connsiteY6757" fmla="*/ 3210820 h 8604433"/>
              <a:gd name="connsiteX6758" fmla="*/ 623299 w 7414059"/>
              <a:gd name="connsiteY6758" fmla="*/ 3223212 h 8604433"/>
              <a:gd name="connsiteX6759" fmla="*/ 1878444 w 7414059"/>
              <a:gd name="connsiteY6759" fmla="*/ 3220888 h 8604433"/>
              <a:gd name="connsiteX6760" fmla="*/ 1924355 w 7414059"/>
              <a:gd name="connsiteY6760" fmla="*/ 3253121 h 8604433"/>
              <a:gd name="connsiteX6761" fmla="*/ 1961093 w 7414059"/>
              <a:gd name="connsiteY6761" fmla="*/ 3214383 h 8604433"/>
              <a:gd name="connsiteX6762" fmla="*/ 1878444 w 7414059"/>
              <a:gd name="connsiteY6762" fmla="*/ 3220888 h 8604433"/>
              <a:gd name="connsiteX6763" fmla="*/ 1989668 w 7414059"/>
              <a:gd name="connsiteY6763" fmla="*/ 3214383 h 8604433"/>
              <a:gd name="connsiteX6764" fmla="*/ 1983886 w 7414059"/>
              <a:gd name="connsiteY6764" fmla="*/ 3238195 h 8604433"/>
              <a:gd name="connsiteX6765" fmla="*/ 1978104 w 7414059"/>
              <a:gd name="connsiteY6765" fmla="*/ 3253264 h 8604433"/>
              <a:gd name="connsiteX6766" fmla="*/ 2021986 w 7414059"/>
              <a:gd name="connsiteY6766" fmla="*/ 3253264 h 8604433"/>
              <a:gd name="connsiteX6767" fmla="*/ 2065868 w 7414059"/>
              <a:gd name="connsiteY6767" fmla="*/ 3244520 h 8604433"/>
              <a:gd name="connsiteX6768" fmla="*/ 2071649 w 7414059"/>
              <a:gd name="connsiteY6768" fmla="*/ 3220707 h 8604433"/>
              <a:gd name="connsiteX6769" fmla="*/ 2077431 w 7414059"/>
              <a:gd name="connsiteY6769" fmla="*/ 3205639 h 8604433"/>
              <a:gd name="connsiteX6770" fmla="*/ 2033549 w 7414059"/>
              <a:gd name="connsiteY6770" fmla="*/ 3205639 h 8604433"/>
              <a:gd name="connsiteX6771" fmla="*/ 1989668 w 7414059"/>
              <a:gd name="connsiteY6771" fmla="*/ 3214383 h 8604433"/>
              <a:gd name="connsiteX6772" fmla="*/ 2354447 w 7414059"/>
              <a:gd name="connsiteY6772" fmla="*/ 3212306 h 8604433"/>
              <a:gd name="connsiteX6773" fmla="*/ 2325910 w 7414059"/>
              <a:gd name="connsiteY6773" fmla="*/ 3259303 h 8604433"/>
              <a:gd name="connsiteX6774" fmla="*/ 2399243 w 7414059"/>
              <a:gd name="connsiteY6774" fmla="*/ 3220412 h 8604433"/>
              <a:gd name="connsiteX6775" fmla="*/ 2354447 w 7414059"/>
              <a:gd name="connsiteY6775" fmla="*/ 3212306 h 8604433"/>
              <a:gd name="connsiteX6776" fmla="*/ 565892 w 7414059"/>
              <a:gd name="connsiteY6776" fmla="*/ 3239110 h 8604433"/>
              <a:gd name="connsiteX6777" fmla="*/ 525982 w 7414059"/>
              <a:gd name="connsiteY6777" fmla="*/ 3395320 h 8604433"/>
              <a:gd name="connsiteX6778" fmla="*/ 517105 w 7414059"/>
              <a:gd name="connsiteY6778" fmla="*/ 3449479 h 8604433"/>
              <a:gd name="connsiteX6779" fmla="*/ 512256 w 7414059"/>
              <a:gd name="connsiteY6779" fmla="*/ 3464747 h 8604433"/>
              <a:gd name="connsiteX6780" fmla="*/ 494826 w 7414059"/>
              <a:gd name="connsiteY6780" fmla="*/ 3503086 h 8604433"/>
              <a:gd name="connsiteX6781" fmla="*/ 486901 w 7414059"/>
              <a:gd name="connsiteY6781" fmla="*/ 3538252 h 8604433"/>
              <a:gd name="connsiteX6782" fmla="*/ 508427 w 7414059"/>
              <a:gd name="connsiteY6782" fmla="*/ 3552358 h 8604433"/>
              <a:gd name="connsiteX6783" fmla="*/ 654827 w 7414059"/>
              <a:gd name="connsiteY6783" fmla="*/ 3615214 h 8604433"/>
              <a:gd name="connsiteX6784" fmla="*/ 632300 w 7414059"/>
              <a:gd name="connsiteY6784" fmla="*/ 3586582 h 8604433"/>
              <a:gd name="connsiteX6785" fmla="*/ 587656 w 7414059"/>
              <a:gd name="connsiteY6785" fmla="*/ 3563407 h 8604433"/>
              <a:gd name="connsiteX6786" fmla="*/ 570445 w 7414059"/>
              <a:gd name="connsiteY6786" fmla="*/ 3568875 h 8604433"/>
              <a:gd name="connsiteX6787" fmla="*/ 570445 w 7414059"/>
              <a:gd name="connsiteY6787" fmla="*/ 3545215 h 8604433"/>
              <a:gd name="connsiteX6788" fmla="*/ 545765 w 7414059"/>
              <a:gd name="connsiteY6788" fmla="*/ 3503571 h 8604433"/>
              <a:gd name="connsiteX6789" fmla="*/ 521077 w 7414059"/>
              <a:gd name="connsiteY6789" fmla="*/ 3485598 h 8604433"/>
              <a:gd name="connsiteX6790" fmla="*/ 531840 w 7414059"/>
              <a:gd name="connsiteY6790" fmla="*/ 3445631 h 8604433"/>
              <a:gd name="connsiteX6791" fmla="*/ 560920 w 7414059"/>
              <a:gd name="connsiteY6791" fmla="*/ 3422809 h 8604433"/>
              <a:gd name="connsiteX6792" fmla="*/ 572826 w 7414059"/>
              <a:gd name="connsiteY6792" fmla="*/ 3452784 h 8604433"/>
              <a:gd name="connsiteX6793" fmla="*/ 573912 w 7414059"/>
              <a:gd name="connsiteY6793" fmla="*/ 3459556 h 8604433"/>
              <a:gd name="connsiteX6794" fmla="*/ 557176 w 7414059"/>
              <a:gd name="connsiteY6794" fmla="*/ 3502571 h 8604433"/>
              <a:gd name="connsiteX6795" fmla="*/ 583856 w 7414059"/>
              <a:gd name="connsiteY6795" fmla="*/ 3470929 h 8604433"/>
              <a:gd name="connsiteX6796" fmla="*/ 590171 w 7414059"/>
              <a:gd name="connsiteY6796" fmla="*/ 3431419 h 8604433"/>
              <a:gd name="connsiteX6797" fmla="*/ 572197 w 7414059"/>
              <a:gd name="connsiteY6797" fmla="*/ 3411398 h 8604433"/>
              <a:gd name="connsiteX6798" fmla="*/ 568463 w 7414059"/>
              <a:gd name="connsiteY6798" fmla="*/ 3390291 h 8604433"/>
              <a:gd name="connsiteX6799" fmla="*/ 598010 w 7414059"/>
              <a:gd name="connsiteY6799" fmla="*/ 3417780 h 8604433"/>
              <a:gd name="connsiteX6800" fmla="*/ 604335 w 7414059"/>
              <a:gd name="connsiteY6800" fmla="*/ 3392576 h 8604433"/>
              <a:gd name="connsiteX6801" fmla="*/ 610659 w 7414059"/>
              <a:gd name="connsiteY6801" fmla="*/ 3367373 h 8604433"/>
              <a:gd name="connsiteX6802" fmla="*/ 585789 w 7414059"/>
              <a:gd name="connsiteY6802" fmla="*/ 3334769 h 8604433"/>
              <a:gd name="connsiteX6803" fmla="*/ 569673 w 7414059"/>
              <a:gd name="connsiteY6803" fmla="*/ 3295650 h 8604433"/>
              <a:gd name="connsiteX6804" fmla="*/ 581389 w 7414059"/>
              <a:gd name="connsiteY6804" fmla="*/ 3227565 h 8604433"/>
              <a:gd name="connsiteX6805" fmla="*/ 571940 w 7414059"/>
              <a:gd name="connsiteY6805" fmla="*/ 3210668 h 8604433"/>
              <a:gd name="connsiteX6806" fmla="*/ 565892 w 7414059"/>
              <a:gd name="connsiteY6806" fmla="*/ 3239110 h 8604433"/>
              <a:gd name="connsiteX6807" fmla="*/ 1071982 w 7414059"/>
              <a:gd name="connsiteY6807" fmla="*/ 3237719 h 8604433"/>
              <a:gd name="connsiteX6808" fmla="*/ 1069819 w 7414059"/>
              <a:gd name="connsiteY6808" fmla="*/ 3270037 h 8604433"/>
              <a:gd name="connsiteX6809" fmla="*/ 1082783 w 7414059"/>
              <a:gd name="connsiteY6809" fmla="*/ 3227623 h 8604433"/>
              <a:gd name="connsiteX6810" fmla="*/ 1079154 w 7414059"/>
              <a:gd name="connsiteY6810" fmla="*/ 3210401 h 8604433"/>
              <a:gd name="connsiteX6811" fmla="*/ 1071982 w 7414059"/>
              <a:gd name="connsiteY6811" fmla="*/ 3237719 h 8604433"/>
              <a:gd name="connsiteX6812" fmla="*/ 1663741 w 7414059"/>
              <a:gd name="connsiteY6812" fmla="*/ 3237643 h 8604433"/>
              <a:gd name="connsiteX6813" fmla="*/ 1659236 w 7414059"/>
              <a:gd name="connsiteY6813" fmla="*/ 3261217 h 8604433"/>
              <a:gd name="connsiteX6814" fmla="*/ 1695288 w 7414059"/>
              <a:gd name="connsiteY6814" fmla="*/ 3270371 h 8604433"/>
              <a:gd name="connsiteX6815" fmla="*/ 1731340 w 7414059"/>
              <a:gd name="connsiteY6815" fmla="*/ 3279524 h 8604433"/>
              <a:gd name="connsiteX6816" fmla="*/ 1736684 w 7414059"/>
              <a:gd name="connsiteY6816" fmla="*/ 3265618 h 8604433"/>
              <a:gd name="connsiteX6817" fmla="*/ 1719091 w 7414059"/>
              <a:gd name="connsiteY6817" fmla="*/ 3230528 h 8604433"/>
              <a:gd name="connsiteX6818" fmla="*/ 1682210 w 7414059"/>
              <a:gd name="connsiteY6818" fmla="*/ 3219412 h 8604433"/>
              <a:gd name="connsiteX6819" fmla="*/ 1663741 w 7414059"/>
              <a:gd name="connsiteY6819" fmla="*/ 3237643 h 8604433"/>
              <a:gd name="connsiteX6820" fmla="*/ 2458774 w 7414059"/>
              <a:gd name="connsiteY6820" fmla="*/ 3233957 h 8604433"/>
              <a:gd name="connsiteX6821" fmla="*/ 2418293 w 7414059"/>
              <a:gd name="connsiteY6821" fmla="*/ 3262322 h 8604433"/>
              <a:gd name="connsiteX6822" fmla="*/ 2466299 w 7414059"/>
              <a:gd name="connsiteY6822" fmla="*/ 3253073 h 8604433"/>
              <a:gd name="connsiteX6823" fmla="*/ 2504018 w 7414059"/>
              <a:gd name="connsiteY6823" fmla="*/ 3224498 h 8604433"/>
              <a:gd name="connsiteX6824" fmla="*/ 2458774 w 7414059"/>
              <a:gd name="connsiteY6824" fmla="*/ 3233957 h 8604433"/>
              <a:gd name="connsiteX6825" fmla="*/ 347636 w 7414059"/>
              <a:gd name="connsiteY6825" fmla="*/ 3263246 h 8604433"/>
              <a:gd name="connsiteX6826" fmla="*/ 349817 w 7414059"/>
              <a:gd name="connsiteY6826" fmla="*/ 3312671 h 8604433"/>
              <a:gd name="connsiteX6827" fmla="*/ 362733 w 7414059"/>
              <a:gd name="connsiteY6827" fmla="*/ 3237833 h 8604433"/>
              <a:gd name="connsiteX6828" fmla="*/ 354151 w 7414059"/>
              <a:gd name="connsiteY6828" fmla="*/ 3222508 h 8604433"/>
              <a:gd name="connsiteX6829" fmla="*/ 347636 w 7414059"/>
              <a:gd name="connsiteY6829" fmla="*/ 3263246 h 8604433"/>
              <a:gd name="connsiteX6830" fmla="*/ 1176871 w 7414059"/>
              <a:gd name="connsiteY6830" fmla="*/ 3231042 h 8604433"/>
              <a:gd name="connsiteX6831" fmla="*/ 1180043 w 7414059"/>
              <a:gd name="connsiteY6831" fmla="*/ 3281839 h 8604433"/>
              <a:gd name="connsiteX6832" fmla="*/ 1189568 w 7414059"/>
              <a:gd name="connsiteY6832" fmla="*/ 3253264 h 8604433"/>
              <a:gd name="connsiteX6833" fmla="*/ 1176871 w 7414059"/>
              <a:gd name="connsiteY6833" fmla="*/ 3231042 h 8604433"/>
              <a:gd name="connsiteX6834" fmla="*/ 1000735 w 7414059"/>
              <a:gd name="connsiteY6834" fmla="*/ 3266361 h 8604433"/>
              <a:gd name="connsiteX6835" fmla="*/ 998239 w 7414059"/>
              <a:gd name="connsiteY6835" fmla="*/ 3300889 h 8604433"/>
              <a:gd name="connsiteX6836" fmla="*/ 995210 w 7414059"/>
              <a:gd name="connsiteY6836" fmla="*/ 3371955 h 8604433"/>
              <a:gd name="connsiteX6837" fmla="*/ 1006812 w 7414059"/>
              <a:gd name="connsiteY6837" fmla="*/ 3387824 h 8604433"/>
              <a:gd name="connsiteX6838" fmla="*/ 1013174 w 7414059"/>
              <a:gd name="connsiteY6838" fmla="*/ 3358877 h 8604433"/>
              <a:gd name="connsiteX6839" fmla="*/ 1013498 w 7414059"/>
              <a:gd name="connsiteY6839" fmla="*/ 3320168 h 8604433"/>
              <a:gd name="connsiteX6840" fmla="*/ 1018127 w 7414059"/>
              <a:gd name="connsiteY6840" fmla="*/ 3310414 h 8604433"/>
              <a:gd name="connsiteX6841" fmla="*/ 1009793 w 7414059"/>
              <a:gd name="connsiteY6841" fmla="*/ 3236147 h 8604433"/>
              <a:gd name="connsiteX6842" fmla="*/ 996706 w 7414059"/>
              <a:gd name="connsiteY6842" fmla="*/ 3231842 h 8604433"/>
              <a:gd name="connsiteX6843" fmla="*/ 1000735 w 7414059"/>
              <a:gd name="connsiteY6843" fmla="*/ 3266361 h 8604433"/>
              <a:gd name="connsiteX6844" fmla="*/ 1532468 w 7414059"/>
              <a:gd name="connsiteY6844" fmla="*/ 3256579 h 8604433"/>
              <a:gd name="connsiteX6845" fmla="*/ 1532468 w 7414059"/>
              <a:gd name="connsiteY6845" fmla="*/ 3278953 h 8604433"/>
              <a:gd name="connsiteX6846" fmla="*/ 1572416 w 7414059"/>
              <a:gd name="connsiteY6846" fmla="*/ 3294641 h 8604433"/>
              <a:gd name="connsiteX6847" fmla="*/ 1612354 w 7414059"/>
              <a:gd name="connsiteY6847" fmla="*/ 3310328 h 8604433"/>
              <a:gd name="connsiteX6848" fmla="*/ 1619888 w 7414059"/>
              <a:gd name="connsiteY6848" fmla="*/ 3298469 h 8604433"/>
              <a:gd name="connsiteX6849" fmla="*/ 1586922 w 7414059"/>
              <a:gd name="connsiteY6849" fmla="*/ 3249797 h 8604433"/>
              <a:gd name="connsiteX6850" fmla="*/ 1532468 w 7414059"/>
              <a:gd name="connsiteY6850" fmla="*/ 3256579 h 8604433"/>
              <a:gd name="connsiteX6851" fmla="*/ 2232555 w 7414059"/>
              <a:gd name="connsiteY6851" fmla="*/ 3242548 h 8604433"/>
              <a:gd name="connsiteX6852" fmla="*/ 2201056 w 7414059"/>
              <a:gd name="connsiteY6852" fmla="*/ 3269104 h 8604433"/>
              <a:gd name="connsiteX6853" fmla="*/ 2198122 w 7414059"/>
              <a:gd name="connsiteY6853" fmla="*/ 3289583 h 8604433"/>
              <a:gd name="connsiteX6854" fmla="*/ 2238327 w 7414059"/>
              <a:gd name="connsiteY6854" fmla="*/ 3280553 h 8604433"/>
              <a:gd name="connsiteX6855" fmla="*/ 2294468 w 7414059"/>
              <a:gd name="connsiteY6855" fmla="*/ 3247939 h 8604433"/>
              <a:gd name="connsiteX6856" fmla="*/ 2232555 w 7414059"/>
              <a:gd name="connsiteY6856" fmla="*/ 3242548 h 8604433"/>
              <a:gd name="connsiteX6857" fmla="*/ 290857 w 7414059"/>
              <a:gd name="connsiteY6857" fmla="*/ 3272438 h 8604433"/>
              <a:gd name="connsiteX6858" fmla="*/ 293191 w 7414059"/>
              <a:gd name="connsiteY6858" fmla="*/ 3319939 h 8604433"/>
              <a:gd name="connsiteX6859" fmla="*/ 305421 w 7414059"/>
              <a:gd name="connsiteY6859" fmla="*/ 3256598 h 8604433"/>
              <a:gd name="connsiteX6860" fmla="*/ 297030 w 7414059"/>
              <a:gd name="connsiteY6860" fmla="*/ 3241605 h 8604433"/>
              <a:gd name="connsiteX6861" fmla="*/ 290857 w 7414059"/>
              <a:gd name="connsiteY6861" fmla="*/ 3272438 h 8604433"/>
              <a:gd name="connsiteX6862" fmla="*/ 500293 w 7414059"/>
              <a:gd name="connsiteY6862" fmla="*/ 3273028 h 8604433"/>
              <a:gd name="connsiteX6863" fmla="*/ 503122 w 7414059"/>
              <a:gd name="connsiteY6863" fmla="*/ 3313576 h 8604433"/>
              <a:gd name="connsiteX6864" fmla="*/ 515562 w 7414059"/>
              <a:gd name="connsiteY6864" fmla="*/ 3257645 h 8604433"/>
              <a:gd name="connsiteX6865" fmla="*/ 506580 w 7414059"/>
              <a:gd name="connsiteY6865" fmla="*/ 3241605 h 8604433"/>
              <a:gd name="connsiteX6866" fmla="*/ 500293 w 7414059"/>
              <a:gd name="connsiteY6866" fmla="*/ 3273028 h 8604433"/>
              <a:gd name="connsiteX6867" fmla="*/ 805531 w 7414059"/>
              <a:gd name="connsiteY6867" fmla="*/ 3253264 h 8604433"/>
              <a:gd name="connsiteX6868" fmla="*/ 789520 w 7414059"/>
              <a:gd name="connsiteY6868" fmla="*/ 3372326 h 8604433"/>
              <a:gd name="connsiteX6869" fmla="*/ 799045 w 7414059"/>
              <a:gd name="connsiteY6869" fmla="*/ 3336798 h 8604433"/>
              <a:gd name="connsiteX6870" fmla="*/ 814189 w 7414059"/>
              <a:gd name="connsiteY6870" fmla="*/ 3290421 h 8604433"/>
              <a:gd name="connsiteX6871" fmla="*/ 829334 w 7414059"/>
              <a:gd name="connsiteY6871" fmla="*/ 3273685 h 8604433"/>
              <a:gd name="connsiteX6872" fmla="*/ 819590 w 7414059"/>
              <a:gd name="connsiteY6872" fmla="*/ 3256331 h 8604433"/>
              <a:gd name="connsiteX6873" fmla="*/ 809846 w 7414059"/>
              <a:gd name="connsiteY6873" fmla="*/ 3238976 h 8604433"/>
              <a:gd name="connsiteX6874" fmla="*/ 805531 w 7414059"/>
              <a:gd name="connsiteY6874" fmla="*/ 3253264 h 8604433"/>
              <a:gd name="connsiteX6875" fmla="*/ 1319460 w 7414059"/>
              <a:gd name="connsiteY6875" fmla="*/ 3250368 h 8604433"/>
              <a:gd name="connsiteX6876" fmla="*/ 1337472 w 7414059"/>
              <a:gd name="connsiteY6876" fmla="*/ 3314481 h 8604433"/>
              <a:gd name="connsiteX6877" fmla="*/ 1380068 w 7414059"/>
              <a:gd name="connsiteY6877" fmla="*/ 3300974 h 8604433"/>
              <a:gd name="connsiteX6878" fmla="*/ 1319460 w 7414059"/>
              <a:gd name="connsiteY6878" fmla="*/ 3250368 h 8604433"/>
              <a:gd name="connsiteX6879" fmla="*/ 1424521 w 7414059"/>
              <a:gd name="connsiteY6879" fmla="*/ 3250092 h 8604433"/>
              <a:gd name="connsiteX6880" fmla="*/ 1450696 w 7414059"/>
              <a:gd name="connsiteY6880" fmla="*/ 3303346 h 8604433"/>
              <a:gd name="connsiteX6881" fmla="*/ 1483223 w 7414059"/>
              <a:gd name="connsiteY6881" fmla="*/ 3318853 h 8604433"/>
              <a:gd name="connsiteX6882" fmla="*/ 1488796 w 7414059"/>
              <a:gd name="connsiteY6882" fmla="*/ 3304327 h 8604433"/>
              <a:gd name="connsiteX6883" fmla="*/ 1466707 w 7414059"/>
              <a:gd name="connsiteY6883" fmla="*/ 3260084 h 8604433"/>
              <a:gd name="connsiteX6884" fmla="*/ 1424521 w 7414059"/>
              <a:gd name="connsiteY6884" fmla="*/ 3250092 h 8604433"/>
              <a:gd name="connsiteX6885" fmla="*/ 1770593 w 7414059"/>
              <a:gd name="connsiteY6885" fmla="*/ 3252721 h 8604433"/>
              <a:gd name="connsiteX6886" fmla="*/ 1764811 w 7414059"/>
              <a:gd name="connsiteY6886" fmla="*/ 3276295 h 8604433"/>
              <a:gd name="connsiteX6887" fmla="*/ 1759029 w 7414059"/>
              <a:gd name="connsiteY6887" fmla="*/ 3291364 h 8604433"/>
              <a:gd name="connsiteX6888" fmla="*/ 1792367 w 7414059"/>
              <a:gd name="connsiteY6888" fmla="*/ 3291364 h 8604433"/>
              <a:gd name="connsiteX6889" fmla="*/ 1831715 w 7414059"/>
              <a:gd name="connsiteY6889" fmla="*/ 3275714 h 8604433"/>
              <a:gd name="connsiteX6890" fmla="*/ 1801549 w 7414059"/>
              <a:gd name="connsiteY6890" fmla="*/ 3250111 h 8604433"/>
              <a:gd name="connsiteX6891" fmla="*/ 1770593 w 7414059"/>
              <a:gd name="connsiteY6891" fmla="*/ 3252721 h 8604433"/>
              <a:gd name="connsiteX6892" fmla="*/ 1111234 w 7414059"/>
              <a:gd name="connsiteY6892" fmla="*/ 3270037 h 8604433"/>
              <a:gd name="connsiteX6893" fmla="*/ 1123702 w 7414059"/>
              <a:gd name="connsiteY6893" fmla="*/ 3305147 h 8604433"/>
              <a:gd name="connsiteX6894" fmla="*/ 1123979 w 7414059"/>
              <a:gd name="connsiteY6894" fmla="*/ 3258693 h 8604433"/>
              <a:gd name="connsiteX6895" fmla="*/ 1111234 w 7414059"/>
              <a:gd name="connsiteY6895" fmla="*/ 3270037 h 8604433"/>
              <a:gd name="connsiteX6896" fmla="*/ 1224496 w 7414059"/>
              <a:gd name="connsiteY6896" fmla="*/ 3259617 h 8604433"/>
              <a:gd name="connsiteX6897" fmla="*/ 1218962 w 7414059"/>
              <a:gd name="connsiteY6897" fmla="*/ 3290573 h 8604433"/>
              <a:gd name="connsiteX6898" fmla="*/ 1219781 w 7414059"/>
              <a:gd name="connsiteY6898" fmla="*/ 3315176 h 8604433"/>
              <a:gd name="connsiteX6899" fmla="*/ 1228173 w 7414059"/>
              <a:gd name="connsiteY6899" fmla="*/ 3287078 h 8604433"/>
              <a:gd name="connsiteX6900" fmla="*/ 1224496 w 7414059"/>
              <a:gd name="connsiteY6900" fmla="*/ 3259617 h 8604433"/>
              <a:gd name="connsiteX6901" fmla="*/ 2111112 w 7414059"/>
              <a:gd name="connsiteY6901" fmla="*/ 3260084 h 8604433"/>
              <a:gd name="connsiteX6902" fmla="*/ 2103349 w 7414059"/>
              <a:gd name="connsiteY6902" fmla="*/ 3300889 h 8604433"/>
              <a:gd name="connsiteX6903" fmla="*/ 2170643 w 7414059"/>
              <a:gd name="connsiteY6903" fmla="*/ 3267790 h 8604433"/>
              <a:gd name="connsiteX6904" fmla="*/ 2111112 w 7414059"/>
              <a:gd name="connsiteY6904" fmla="*/ 3260084 h 8604433"/>
              <a:gd name="connsiteX6905" fmla="*/ 939376 w 7414059"/>
              <a:gd name="connsiteY6905" fmla="*/ 3293745 h 8604433"/>
              <a:gd name="connsiteX6906" fmla="*/ 952102 w 7414059"/>
              <a:gd name="connsiteY6906" fmla="*/ 3333817 h 8604433"/>
              <a:gd name="connsiteX6907" fmla="*/ 952519 w 7414059"/>
              <a:gd name="connsiteY6907" fmla="*/ 3262789 h 8604433"/>
              <a:gd name="connsiteX6908" fmla="*/ 939376 w 7414059"/>
              <a:gd name="connsiteY6908" fmla="*/ 3293745 h 8604433"/>
              <a:gd name="connsiteX6909" fmla="*/ 1861871 w 7414059"/>
              <a:gd name="connsiteY6909" fmla="*/ 3278438 h 8604433"/>
              <a:gd name="connsiteX6910" fmla="*/ 1899276 w 7414059"/>
              <a:gd name="connsiteY6910" fmla="*/ 3302575 h 8604433"/>
              <a:gd name="connsiteX6911" fmla="*/ 1937280 w 7414059"/>
              <a:gd name="connsiteY6911" fmla="*/ 3305651 h 8604433"/>
              <a:gd name="connsiteX6912" fmla="*/ 1940328 w 7414059"/>
              <a:gd name="connsiteY6912" fmla="*/ 3284220 h 8604433"/>
              <a:gd name="connsiteX6913" fmla="*/ 1943367 w 7414059"/>
              <a:gd name="connsiteY6913" fmla="*/ 3262789 h 8604433"/>
              <a:gd name="connsiteX6914" fmla="*/ 1905629 w 7414059"/>
              <a:gd name="connsiteY6914" fmla="*/ 3262789 h 8604433"/>
              <a:gd name="connsiteX6915" fmla="*/ 1861871 w 7414059"/>
              <a:gd name="connsiteY6915" fmla="*/ 3278438 h 8604433"/>
              <a:gd name="connsiteX6916" fmla="*/ 1976971 w 7414059"/>
              <a:gd name="connsiteY6916" fmla="*/ 3269142 h 8604433"/>
              <a:gd name="connsiteX6917" fmla="*/ 1970618 w 7414059"/>
              <a:gd name="connsiteY6917" fmla="*/ 3293497 h 8604433"/>
              <a:gd name="connsiteX6918" fmla="*/ 1970618 w 7414059"/>
              <a:gd name="connsiteY6918" fmla="*/ 3311509 h 8604433"/>
              <a:gd name="connsiteX6919" fmla="*/ 2011099 w 7414059"/>
              <a:gd name="connsiteY6919" fmla="*/ 3308575 h 8604433"/>
              <a:gd name="connsiteX6920" fmla="*/ 2051580 w 7414059"/>
              <a:gd name="connsiteY6920" fmla="*/ 3305651 h 8604433"/>
              <a:gd name="connsiteX6921" fmla="*/ 2054628 w 7414059"/>
              <a:gd name="connsiteY6921" fmla="*/ 3284220 h 8604433"/>
              <a:gd name="connsiteX6922" fmla="*/ 2057667 w 7414059"/>
              <a:gd name="connsiteY6922" fmla="*/ 3262789 h 8604433"/>
              <a:gd name="connsiteX6923" fmla="*/ 2020491 w 7414059"/>
              <a:gd name="connsiteY6923" fmla="*/ 3262789 h 8604433"/>
              <a:gd name="connsiteX6924" fmla="*/ 1976971 w 7414059"/>
              <a:gd name="connsiteY6924" fmla="*/ 3269142 h 8604433"/>
              <a:gd name="connsiteX6925" fmla="*/ 2334949 w 7414059"/>
              <a:gd name="connsiteY6925" fmla="*/ 3272609 h 8604433"/>
              <a:gd name="connsiteX6926" fmla="*/ 2313518 w 7414059"/>
              <a:gd name="connsiteY6926" fmla="*/ 3300584 h 8604433"/>
              <a:gd name="connsiteX6927" fmla="*/ 2349246 w 7414059"/>
              <a:gd name="connsiteY6927" fmla="*/ 3309814 h 8604433"/>
              <a:gd name="connsiteX6928" fmla="*/ 2372154 w 7414059"/>
              <a:gd name="connsiteY6928" fmla="*/ 3263389 h 8604433"/>
              <a:gd name="connsiteX6929" fmla="*/ 2334949 w 7414059"/>
              <a:gd name="connsiteY6929" fmla="*/ 3272609 h 8604433"/>
              <a:gd name="connsiteX6930" fmla="*/ 444677 w 7414059"/>
              <a:gd name="connsiteY6930" fmla="*/ 3294107 h 8604433"/>
              <a:gd name="connsiteX6931" fmla="*/ 456954 w 7414059"/>
              <a:gd name="connsiteY6931" fmla="*/ 3333722 h 8604433"/>
              <a:gd name="connsiteX6932" fmla="*/ 457259 w 7414059"/>
              <a:gd name="connsiteY6932" fmla="*/ 3272314 h 8604433"/>
              <a:gd name="connsiteX6933" fmla="*/ 444677 w 7414059"/>
              <a:gd name="connsiteY6933" fmla="*/ 3294107 h 8604433"/>
              <a:gd name="connsiteX6934" fmla="*/ 1656293 w 7414059"/>
              <a:gd name="connsiteY6934" fmla="*/ 3280039 h 8604433"/>
              <a:gd name="connsiteX6935" fmla="*/ 1650844 w 7414059"/>
              <a:gd name="connsiteY6935" fmla="*/ 3304013 h 8604433"/>
              <a:gd name="connsiteX6936" fmla="*/ 1665132 w 7414059"/>
              <a:gd name="connsiteY6936" fmla="*/ 3323844 h 8604433"/>
              <a:gd name="connsiteX6937" fmla="*/ 1702756 w 7414059"/>
              <a:gd name="connsiteY6937" fmla="*/ 3334503 h 8604433"/>
              <a:gd name="connsiteX6938" fmla="*/ 1720644 w 7414059"/>
              <a:gd name="connsiteY6938" fmla="*/ 3339532 h 8604433"/>
              <a:gd name="connsiteX6939" fmla="*/ 1725120 w 7414059"/>
              <a:gd name="connsiteY6939" fmla="*/ 3316119 h 8604433"/>
              <a:gd name="connsiteX6940" fmla="*/ 1729597 w 7414059"/>
              <a:gd name="connsiteY6940" fmla="*/ 3292697 h 8604433"/>
              <a:gd name="connsiteX6941" fmla="*/ 1708118 w 7414059"/>
              <a:gd name="connsiteY6941" fmla="*/ 3287306 h 8604433"/>
              <a:gd name="connsiteX6942" fmla="*/ 1671466 w 7414059"/>
              <a:gd name="connsiteY6942" fmla="*/ 3276095 h 8604433"/>
              <a:gd name="connsiteX6943" fmla="*/ 1656293 w 7414059"/>
              <a:gd name="connsiteY6943" fmla="*/ 3280039 h 8604433"/>
              <a:gd name="connsiteX6944" fmla="*/ 603106 w 7414059"/>
              <a:gd name="connsiteY6944" fmla="*/ 3304975 h 8604433"/>
              <a:gd name="connsiteX6945" fmla="*/ 606125 w 7414059"/>
              <a:gd name="connsiteY6945" fmla="*/ 3340380 h 8604433"/>
              <a:gd name="connsiteX6946" fmla="*/ 622156 w 7414059"/>
              <a:gd name="connsiteY6946" fmla="*/ 3324025 h 8604433"/>
              <a:gd name="connsiteX6947" fmla="*/ 619127 w 7414059"/>
              <a:gd name="connsiteY6947" fmla="*/ 3288611 h 8604433"/>
              <a:gd name="connsiteX6948" fmla="*/ 603106 w 7414059"/>
              <a:gd name="connsiteY6948" fmla="*/ 3304975 h 8604433"/>
              <a:gd name="connsiteX6949" fmla="*/ 1055427 w 7414059"/>
              <a:gd name="connsiteY6949" fmla="*/ 3296603 h 8604433"/>
              <a:gd name="connsiteX6950" fmla="*/ 1050903 w 7414059"/>
              <a:gd name="connsiteY6950" fmla="*/ 3334226 h 8604433"/>
              <a:gd name="connsiteX6951" fmla="*/ 1041092 w 7414059"/>
              <a:gd name="connsiteY6951" fmla="*/ 3384232 h 8604433"/>
              <a:gd name="connsiteX6952" fmla="*/ 1045616 w 7414059"/>
              <a:gd name="connsiteY6952" fmla="*/ 3415189 h 8604433"/>
              <a:gd name="connsiteX6953" fmla="*/ 1056218 w 7414059"/>
              <a:gd name="connsiteY6953" fmla="*/ 3388033 h 8604433"/>
              <a:gd name="connsiteX6954" fmla="*/ 1066924 w 7414059"/>
              <a:gd name="connsiteY6954" fmla="*/ 3330159 h 8604433"/>
              <a:gd name="connsiteX6955" fmla="*/ 1077630 w 7414059"/>
              <a:gd name="connsiteY6955" fmla="*/ 3299441 h 8604433"/>
              <a:gd name="connsiteX6956" fmla="*/ 1066924 w 7414059"/>
              <a:gd name="connsiteY6956" fmla="*/ 3288735 h 8604433"/>
              <a:gd name="connsiteX6957" fmla="*/ 1056218 w 7414059"/>
              <a:gd name="connsiteY6957" fmla="*/ 3278029 h 8604433"/>
              <a:gd name="connsiteX6958" fmla="*/ 1055427 w 7414059"/>
              <a:gd name="connsiteY6958" fmla="*/ 3296603 h 8604433"/>
              <a:gd name="connsiteX6959" fmla="*/ 1256243 w 7414059"/>
              <a:gd name="connsiteY6959" fmla="*/ 3295564 h 8604433"/>
              <a:gd name="connsiteX6960" fmla="*/ 1255528 w 7414059"/>
              <a:gd name="connsiteY6960" fmla="*/ 3317319 h 8604433"/>
              <a:gd name="connsiteX6961" fmla="*/ 1265053 w 7414059"/>
              <a:gd name="connsiteY6961" fmla="*/ 3327635 h 8604433"/>
              <a:gd name="connsiteX6962" fmla="*/ 1265768 w 7414059"/>
              <a:gd name="connsiteY6962" fmla="*/ 3286601 h 8604433"/>
              <a:gd name="connsiteX6963" fmla="*/ 1256243 w 7414059"/>
              <a:gd name="connsiteY6963" fmla="*/ 3295564 h 8604433"/>
              <a:gd name="connsiteX6964" fmla="*/ 2230717 w 7414059"/>
              <a:gd name="connsiteY6964" fmla="*/ 3293745 h 8604433"/>
              <a:gd name="connsiteX6965" fmla="*/ 2184711 w 7414059"/>
              <a:gd name="connsiteY6965" fmla="*/ 3337189 h 8604433"/>
              <a:gd name="connsiteX6966" fmla="*/ 2234946 w 7414059"/>
              <a:gd name="connsiteY6966" fmla="*/ 3333436 h 8604433"/>
              <a:gd name="connsiteX6967" fmla="*/ 2280180 w 7414059"/>
              <a:gd name="connsiteY6967" fmla="*/ 3324701 h 8604433"/>
              <a:gd name="connsiteX6968" fmla="*/ 2283228 w 7414059"/>
              <a:gd name="connsiteY6968" fmla="*/ 3303270 h 8604433"/>
              <a:gd name="connsiteX6969" fmla="*/ 2278466 w 7414059"/>
              <a:gd name="connsiteY6969" fmla="*/ 3282982 h 8604433"/>
              <a:gd name="connsiteX6970" fmla="*/ 2230717 w 7414059"/>
              <a:gd name="connsiteY6970" fmla="*/ 3293745 h 8604433"/>
              <a:gd name="connsiteX6971" fmla="*/ 827991 w 7414059"/>
              <a:gd name="connsiteY6971" fmla="*/ 3346771 h 8604433"/>
              <a:gd name="connsiteX6972" fmla="*/ 820676 w 7414059"/>
              <a:gd name="connsiteY6972" fmla="*/ 3411417 h 8604433"/>
              <a:gd name="connsiteX6973" fmla="*/ 844346 w 7414059"/>
              <a:gd name="connsiteY6973" fmla="*/ 3298689 h 8604433"/>
              <a:gd name="connsiteX6974" fmla="*/ 827991 w 7414059"/>
              <a:gd name="connsiteY6974" fmla="*/ 3346771 h 8604433"/>
              <a:gd name="connsiteX6975" fmla="*/ 1156259 w 7414059"/>
              <a:gd name="connsiteY6975" fmla="*/ 3310328 h 8604433"/>
              <a:gd name="connsiteX6976" fmla="*/ 1171489 w 7414059"/>
              <a:gd name="connsiteY6976" fmla="*/ 3333598 h 8604433"/>
              <a:gd name="connsiteX6977" fmla="*/ 1179376 w 7414059"/>
              <a:gd name="connsiteY6977" fmla="*/ 3303270 h 8604433"/>
              <a:gd name="connsiteX6978" fmla="*/ 1156259 w 7414059"/>
              <a:gd name="connsiteY6978" fmla="*/ 3310328 h 8604433"/>
              <a:gd name="connsiteX6979" fmla="*/ 1519352 w 7414059"/>
              <a:gd name="connsiteY6979" fmla="*/ 3306032 h 8604433"/>
              <a:gd name="connsiteX6980" fmla="*/ 1547917 w 7414059"/>
              <a:gd name="connsiteY6980" fmla="*/ 3343627 h 8604433"/>
              <a:gd name="connsiteX6981" fmla="*/ 1611125 w 7414059"/>
              <a:gd name="connsiteY6981" fmla="*/ 3340141 h 8604433"/>
              <a:gd name="connsiteX6982" fmla="*/ 1615812 w 7414059"/>
              <a:gd name="connsiteY6982" fmla="*/ 3322244 h 8604433"/>
              <a:gd name="connsiteX6983" fmla="*/ 1581283 w 7414059"/>
              <a:gd name="connsiteY6983" fmla="*/ 3310947 h 8604433"/>
              <a:gd name="connsiteX6984" fmla="*/ 1536021 w 7414059"/>
              <a:gd name="connsiteY6984" fmla="*/ 3295107 h 8604433"/>
              <a:gd name="connsiteX6985" fmla="*/ 1519352 w 7414059"/>
              <a:gd name="connsiteY6985" fmla="*/ 3306032 h 8604433"/>
              <a:gd name="connsiteX6986" fmla="*/ 385936 w 7414059"/>
              <a:gd name="connsiteY6986" fmla="*/ 3330445 h 8604433"/>
              <a:gd name="connsiteX6987" fmla="*/ 400023 w 7414059"/>
              <a:gd name="connsiteY6987" fmla="*/ 3357944 h 8604433"/>
              <a:gd name="connsiteX6988" fmla="*/ 400185 w 7414059"/>
              <a:gd name="connsiteY6988" fmla="*/ 3300889 h 8604433"/>
              <a:gd name="connsiteX6989" fmla="*/ 385936 w 7414059"/>
              <a:gd name="connsiteY6989" fmla="*/ 3330445 h 8604433"/>
              <a:gd name="connsiteX6990" fmla="*/ 1408643 w 7414059"/>
              <a:gd name="connsiteY6990" fmla="*/ 3309633 h 8604433"/>
              <a:gd name="connsiteX6991" fmla="*/ 1403594 w 7414059"/>
              <a:gd name="connsiteY6991" fmla="*/ 3331550 h 8604433"/>
              <a:gd name="connsiteX6992" fmla="*/ 1469584 w 7414059"/>
              <a:gd name="connsiteY6992" fmla="*/ 3370126 h 8604433"/>
              <a:gd name="connsiteX6993" fmla="*/ 1447219 w 7414059"/>
              <a:gd name="connsiteY6993" fmla="*/ 3315424 h 8604433"/>
              <a:gd name="connsiteX6994" fmla="*/ 1408643 w 7414059"/>
              <a:gd name="connsiteY6994" fmla="*/ 3309633 h 8604433"/>
              <a:gd name="connsiteX6995" fmla="*/ 1757896 w 7414059"/>
              <a:gd name="connsiteY6995" fmla="*/ 3307242 h 8604433"/>
              <a:gd name="connsiteX6996" fmla="*/ 1751543 w 7414059"/>
              <a:gd name="connsiteY6996" fmla="*/ 3331055 h 8604433"/>
              <a:gd name="connsiteX6997" fmla="*/ 1751543 w 7414059"/>
              <a:gd name="connsiteY6997" fmla="*/ 3348514 h 8604433"/>
              <a:gd name="connsiteX6998" fmla="*/ 1780413 w 7414059"/>
              <a:gd name="connsiteY6998" fmla="*/ 3348514 h 8604433"/>
              <a:gd name="connsiteX6999" fmla="*/ 1807702 w 7414059"/>
              <a:gd name="connsiteY6999" fmla="*/ 3309595 h 8604433"/>
              <a:gd name="connsiteX7000" fmla="*/ 1757896 w 7414059"/>
              <a:gd name="connsiteY7000" fmla="*/ 3307242 h 8604433"/>
              <a:gd name="connsiteX7001" fmla="*/ 1300877 w 7414059"/>
              <a:gd name="connsiteY7001" fmla="*/ 3330340 h 8604433"/>
              <a:gd name="connsiteX7002" fmla="*/ 1295819 w 7414059"/>
              <a:gd name="connsiteY7002" fmla="*/ 3349695 h 8604433"/>
              <a:gd name="connsiteX7003" fmla="*/ 1325956 w 7414059"/>
              <a:gd name="connsiteY7003" fmla="*/ 3368021 h 8604433"/>
              <a:gd name="connsiteX7004" fmla="*/ 1356103 w 7414059"/>
              <a:gd name="connsiteY7004" fmla="*/ 3386347 h 8604433"/>
              <a:gd name="connsiteX7005" fmla="*/ 1362132 w 7414059"/>
              <a:gd name="connsiteY7005" fmla="*/ 3369812 h 8604433"/>
              <a:gd name="connsiteX7006" fmla="*/ 1332871 w 7414059"/>
              <a:gd name="connsiteY7006" fmla="*/ 3324920 h 8604433"/>
              <a:gd name="connsiteX7007" fmla="*/ 1305935 w 7414059"/>
              <a:gd name="connsiteY7007" fmla="*/ 3310995 h 8604433"/>
              <a:gd name="connsiteX7008" fmla="*/ 1300877 w 7414059"/>
              <a:gd name="connsiteY7008" fmla="*/ 3330340 h 8604433"/>
              <a:gd name="connsiteX7009" fmla="*/ 1852403 w 7414059"/>
              <a:gd name="connsiteY7009" fmla="*/ 3317501 h 8604433"/>
              <a:gd name="connsiteX7010" fmla="*/ 1846793 w 7414059"/>
              <a:gd name="connsiteY7010" fmla="*/ 3340580 h 8604433"/>
              <a:gd name="connsiteX7011" fmla="*/ 1846793 w 7414059"/>
              <a:gd name="connsiteY7011" fmla="*/ 3358039 h 8604433"/>
              <a:gd name="connsiteX7012" fmla="*/ 1885188 w 7414059"/>
              <a:gd name="connsiteY7012" fmla="*/ 3358039 h 8604433"/>
              <a:gd name="connsiteX7013" fmla="*/ 1929232 w 7414059"/>
              <a:gd name="connsiteY7013" fmla="*/ 3343342 h 8604433"/>
              <a:gd name="connsiteX7014" fmla="*/ 1931318 w 7414059"/>
              <a:gd name="connsiteY7014" fmla="*/ 3325635 h 8604433"/>
              <a:gd name="connsiteX7015" fmla="*/ 1852403 w 7414059"/>
              <a:gd name="connsiteY7015" fmla="*/ 3317501 h 8604433"/>
              <a:gd name="connsiteX7016" fmla="*/ 2076060 w 7414059"/>
              <a:gd name="connsiteY7016" fmla="*/ 3328216 h 8604433"/>
              <a:gd name="connsiteX7017" fmla="*/ 2112131 w 7414059"/>
              <a:gd name="connsiteY7017" fmla="*/ 3350276 h 8604433"/>
              <a:gd name="connsiteX7018" fmla="*/ 2149850 w 7414059"/>
              <a:gd name="connsiteY7018" fmla="*/ 3346675 h 8604433"/>
              <a:gd name="connsiteX7019" fmla="*/ 2154593 w 7414059"/>
              <a:gd name="connsiteY7019" fmla="*/ 3328550 h 8604433"/>
              <a:gd name="connsiteX7020" fmla="*/ 2159337 w 7414059"/>
              <a:gd name="connsiteY7020" fmla="*/ 3310414 h 8604433"/>
              <a:gd name="connsiteX7021" fmla="*/ 2122465 w 7414059"/>
              <a:gd name="connsiteY7021" fmla="*/ 3310414 h 8604433"/>
              <a:gd name="connsiteX7022" fmla="*/ 2085585 w 7414059"/>
              <a:gd name="connsiteY7022" fmla="*/ 3310414 h 8604433"/>
              <a:gd name="connsiteX7023" fmla="*/ 2076060 w 7414059"/>
              <a:gd name="connsiteY7023" fmla="*/ 3328216 h 8604433"/>
              <a:gd name="connsiteX7024" fmla="*/ 332986 w 7414059"/>
              <a:gd name="connsiteY7024" fmla="*/ 3360420 h 8604433"/>
              <a:gd name="connsiteX7025" fmla="*/ 341845 w 7414059"/>
              <a:gd name="connsiteY7025" fmla="*/ 3405664 h 8604433"/>
              <a:gd name="connsiteX7026" fmla="*/ 341845 w 7414059"/>
              <a:gd name="connsiteY7026" fmla="*/ 3334226 h 8604433"/>
              <a:gd name="connsiteX7027" fmla="*/ 333663 w 7414059"/>
              <a:gd name="connsiteY7027" fmla="*/ 3315176 h 8604433"/>
              <a:gd name="connsiteX7028" fmla="*/ 332986 w 7414059"/>
              <a:gd name="connsiteY7028" fmla="*/ 3360420 h 8604433"/>
              <a:gd name="connsiteX7029" fmla="*/ 1099109 w 7414059"/>
              <a:gd name="connsiteY7029" fmla="*/ 3338903 h 8604433"/>
              <a:gd name="connsiteX7030" fmla="*/ 1098623 w 7414059"/>
              <a:gd name="connsiteY7030" fmla="*/ 3366821 h 8604433"/>
              <a:gd name="connsiteX7031" fmla="*/ 1094470 w 7414059"/>
              <a:gd name="connsiteY7031" fmla="*/ 3381756 h 8604433"/>
              <a:gd name="connsiteX7032" fmla="*/ 1084793 w 7414059"/>
              <a:gd name="connsiteY7032" fmla="*/ 3417656 h 8604433"/>
              <a:gd name="connsiteX7033" fmla="*/ 1108891 w 7414059"/>
              <a:gd name="connsiteY7033" fmla="*/ 3374707 h 8604433"/>
              <a:gd name="connsiteX7034" fmla="*/ 1099109 w 7414059"/>
              <a:gd name="connsiteY7034" fmla="*/ 3338903 h 8604433"/>
              <a:gd name="connsiteX7035" fmla="*/ 1205951 w 7414059"/>
              <a:gd name="connsiteY7035" fmla="*/ 3332626 h 8604433"/>
              <a:gd name="connsiteX7036" fmla="*/ 1199093 w 7414059"/>
              <a:gd name="connsiteY7036" fmla="*/ 3360725 h 8604433"/>
              <a:gd name="connsiteX7037" fmla="*/ 1199093 w 7414059"/>
              <a:gd name="connsiteY7037" fmla="*/ 3371374 h 8604433"/>
              <a:gd name="connsiteX7038" fmla="*/ 1209513 w 7414059"/>
              <a:gd name="connsiteY7038" fmla="*/ 3360953 h 8604433"/>
              <a:gd name="connsiteX7039" fmla="*/ 1216371 w 7414059"/>
              <a:gd name="connsiteY7039" fmla="*/ 3332855 h 8604433"/>
              <a:gd name="connsiteX7040" fmla="*/ 1212818 w 7414059"/>
              <a:gd name="connsiteY7040" fmla="*/ 3315176 h 8604433"/>
              <a:gd name="connsiteX7041" fmla="*/ 1205951 w 7414059"/>
              <a:gd name="connsiteY7041" fmla="*/ 3332626 h 8604433"/>
              <a:gd name="connsiteX7042" fmla="*/ 1961093 w 7414059"/>
              <a:gd name="connsiteY7042" fmla="*/ 3338989 h 8604433"/>
              <a:gd name="connsiteX7043" fmla="*/ 1961093 w 7414059"/>
              <a:gd name="connsiteY7043" fmla="*/ 3358039 h 8604433"/>
              <a:gd name="connsiteX7044" fmla="*/ 1998174 w 7414059"/>
              <a:gd name="connsiteY7044" fmla="*/ 3358039 h 8604433"/>
              <a:gd name="connsiteX7045" fmla="*/ 2041036 w 7414059"/>
              <a:gd name="connsiteY7045" fmla="*/ 3342970 h 8604433"/>
              <a:gd name="connsiteX7046" fmla="*/ 2003955 w 7414059"/>
              <a:gd name="connsiteY7046" fmla="*/ 3319939 h 8604433"/>
              <a:gd name="connsiteX7047" fmla="*/ 1961093 w 7414059"/>
              <a:gd name="connsiteY7047" fmla="*/ 3319939 h 8604433"/>
              <a:gd name="connsiteX7048" fmla="*/ 1961093 w 7414059"/>
              <a:gd name="connsiteY7048" fmla="*/ 3338989 h 8604433"/>
              <a:gd name="connsiteX7049" fmla="*/ 2320662 w 7414059"/>
              <a:gd name="connsiteY7049" fmla="*/ 3326502 h 8604433"/>
              <a:gd name="connsiteX7050" fmla="*/ 2303993 w 7414059"/>
              <a:gd name="connsiteY7050" fmla="*/ 3340027 h 8604433"/>
              <a:gd name="connsiteX7051" fmla="*/ 2325424 w 7414059"/>
              <a:gd name="connsiteY7051" fmla="*/ 3338036 h 8604433"/>
              <a:gd name="connsiteX7052" fmla="*/ 2320662 w 7414059"/>
              <a:gd name="connsiteY7052" fmla="*/ 3326502 h 8604433"/>
              <a:gd name="connsiteX7053" fmla="*/ 484720 w 7414059"/>
              <a:gd name="connsiteY7053" fmla="*/ 3348933 h 8604433"/>
              <a:gd name="connsiteX7054" fmla="*/ 442991 w 7414059"/>
              <a:gd name="connsiteY7054" fmla="*/ 3488608 h 8604433"/>
              <a:gd name="connsiteX7055" fmla="*/ 437923 w 7414059"/>
              <a:gd name="connsiteY7055" fmla="*/ 3419437 h 8604433"/>
              <a:gd name="connsiteX7056" fmla="*/ 446620 w 7414059"/>
              <a:gd name="connsiteY7056" fmla="*/ 3380727 h 8604433"/>
              <a:gd name="connsiteX7057" fmla="*/ 437095 w 7414059"/>
              <a:gd name="connsiteY7057" fmla="*/ 3353276 h 8604433"/>
              <a:gd name="connsiteX7058" fmla="*/ 427570 w 7414059"/>
              <a:gd name="connsiteY7058" fmla="*/ 3391376 h 8604433"/>
              <a:gd name="connsiteX7059" fmla="*/ 418045 w 7414059"/>
              <a:gd name="connsiteY7059" fmla="*/ 3429476 h 8604433"/>
              <a:gd name="connsiteX7060" fmla="*/ 435666 w 7414059"/>
              <a:gd name="connsiteY7060" fmla="*/ 3499895 h 8604433"/>
              <a:gd name="connsiteX7061" fmla="*/ 462803 w 7414059"/>
              <a:gd name="connsiteY7061" fmla="*/ 3519221 h 8604433"/>
              <a:gd name="connsiteX7062" fmla="*/ 475966 w 7414059"/>
              <a:gd name="connsiteY7062" fmla="*/ 3464824 h 8604433"/>
              <a:gd name="connsiteX7063" fmla="*/ 486672 w 7414059"/>
              <a:gd name="connsiteY7063" fmla="*/ 3399234 h 8604433"/>
              <a:gd name="connsiteX7064" fmla="*/ 493987 w 7414059"/>
              <a:gd name="connsiteY7064" fmla="*/ 3382004 h 8604433"/>
              <a:gd name="connsiteX7065" fmla="*/ 494245 w 7414059"/>
              <a:gd name="connsiteY7065" fmla="*/ 3329464 h 8604433"/>
              <a:gd name="connsiteX7066" fmla="*/ 484720 w 7414059"/>
              <a:gd name="connsiteY7066" fmla="*/ 3348933 h 8604433"/>
              <a:gd name="connsiteX7067" fmla="*/ 645987 w 7414059"/>
              <a:gd name="connsiteY7067" fmla="*/ 3345342 h 8604433"/>
              <a:gd name="connsiteX7068" fmla="*/ 618651 w 7414059"/>
              <a:gd name="connsiteY7068" fmla="*/ 3476692 h 8604433"/>
              <a:gd name="connsiteX7069" fmla="*/ 599239 w 7414059"/>
              <a:gd name="connsiteY7069" fmla="*/ 3542957 h 8604433"/>
              <a:gd name="connsiteX7070" fmla="*/ 625318 w 7414059"/>
              <a:gd name="connsiteY7070" fmla="*/ 3570408 h 8604433"/>
              <a:gd name="connsiteX7071" fmla="*/ 689640 w 7414059"/>
              <a:gd name="connsiteY7071" fmla="*/ 3620415 h 8604433"/>
              <a:gd name="connsiteX7072" fmla="*/ 869263 w 7414059"/>
              <a:gd name="connsiteY7072" fmla="*/ 3672221 h 8604433"/>
              <a:gd name="connsiteX7073" fmla="*/ 887103 w 7414059"/>
              <a:gd name="connsiteY7073" fmla="*/ 3672364 h 8604433"/>
              <a:gd name="connsiteX7074" fmla="*/ 874025 w 7414059"/>
              <a:gd name="connsiteY7074" fmla="*/ 3656248 h 8604433"/>
              <a:gd name="connsiteX7075" fmla="*/ 872587 w 7414059"/>
              <a:gd name="connsiteY7075" fmla="*/ 3647113 h 8604433"/>
              <a:gd name="connsiteX7076" fmla="*/ 890189 w 7414059"/>
              <a:gd name="connsiteY7076" fmla="*/ 3630282 h 8604433"/>
              <a:gd name="connsiteX7077" fmla="*/ 889532 w 7414059"/>
              <a:gd name="connsiteY7077" fmla="*/ 3548977 h 8604433"/>
              <a:gd name="connsiteX7078" fmla="*/ 880007 w 7414059"/>
              <a:gd name="connsiteY7078" fmla="*/ 3569970 h 8604433"/>
              <a:gd name="connsiteX7079" fmla="*/ 868101 w 7414059"/>
              <a:gd name="connsiteY7079" fmla="*/ 3603984 h 8604433"/>
              <a:gd name="connsiteX7080" fmla="*/ 856195 w 7414059"/>
              <a:gd name="connsiteY7080" fmla="*/ 3631349 h 8604433"/>
              <a:gd name="connsiteX7081" fmla="*/ 856195 w 7414059"/>
              <a:gd name="connsiteY7081" fmla="*/ 3646123 h 8604433"/>
              <a:gd name="connsiteX7082" fmla="*/ 843526 w 7414059"/>
              <a:gd name="connsiteY7082" fmla="*/ 3635607 h 8604433"/>
              <a:gd name="connsiteX7083" fmla="*/ 835287 w 7414059"/>
              <a:gd name="connsiteY7083" fmla="*/ 3594992 h 8604433"/>
              <a:gd name="connsiteX7084" fmla="*/ 839707 w 7414059"/>
              <a:gd name="connsiteY7084" fmla="*/ 3564884 h 8604433"/>
              <a:gd name="connsiteX7085" fmla="*/ 828372 w 7414059"/>
              <a:gd name="connsiteY7085" fmla="*/ 3571885 h 8604433"/>
              <a:gd name="connsiteX7086" fmla="*/ 820057 w 7414059"/>
              <a:gd name="connsiteY7086" fmla="*/ 3594564 h 8604433"/>
              <a:gd name="connsiteX7087" fmla="*/ 805855 w 7414059"/>
              <a:gd name="connsiteY7087" fmla="*/ 3627453 h 8604433"/>
              <a:gd name="connsiteX7088" fmla="*/ 788624 w 7414059"/>
              <a:gd name="connsiteY7088" fmla="*/ 3644684 h 8604433"/>
              <a:gd name="connsiteX7089" fmla="*/ 752867 w 7414059"/>
              <a:gd name="connsiteY7089" fmla="*/ 3616357 h 8604433"/>
              <a:gd name="connsiteX7090" fmla="*/ 717101 w 7414059"/>
              <a:gd name="connsiteY7090" fmla="*/ 3588039 h 8604433"/>
              <a:gd name="connsiteX7091" fmla="*/ 706243 w 7414059"/>
              <a:gd name="connsiteY7091" fmla="*/ 3604003 h 8604433"/>
              <a:gd name="connsiteX7092" fmla="*/ 695394 w 7414059"/>
              <a:gd name="connsiteY7092" fmla="*/ 3619976 h 8604433"/>
              <a:gd name="connsiteX7093" fmla="*/ 693736 w 7414059"/>
              <a:gd name="connsiteY7093" fmla="*/ 3591401 h 8604433"/>
              <a:gd name="connsiteX7094" fmla="*/ 693527 w 7414059"/>
              <a:gd name="connsiteY7094" fmla="*/ 3547615 h 8604433"/>
              <a:gd name="connsiteX7095" fmla="*/ 680335 w 7414059"/>
              <a:gd name="connsiteY7095" fmla="*/ 3520259 h 8604433"/>
              <a:gd name="connsiteX7096" fmla="*/ 665695 w 7414059"/>
              <a:gd name="connsiteY7096" fmla="*/ 3508105 h 8604433"/>
              <a:gd name="connsiteX7097" fmla="*/ 665695 w 7414059"/>
              <a:gd name="connsiteY7097" fmla="*/ 3524355 h 8604433"/>
              <a:gd name="connsiteX7098" fmla="*/ 653788 w 7414059"/>
              <a:gd name="connsiteY7098" fmla="*/ 3536537 h 8604433"/>
              <a:gd name="connsiteX7099" fmla="*/ 648712 w 7414059"/>
              <a:gd name="connsiteY7099" fmla="*/ 3427543 h 8604433"/>
              <a:gd name="connsiteX7100" fmla="*/ 651407 w 7414059"/>
              <a:gd name="connsiteY7100" fmla="*/ 3397034 h 8604433"/>
              <a:gd name="connsiteX7101" fmla="*/ 686592 w 7414059"/>
              <a:gd name="connsiteY7101" fmla="*/ 3431334 h 8604433"/>
              <a:gd name="connsiteX7102" fmla="*/ 721778 w 7414059"/>
              <a:gd name="connsiteY7102" fmla="*/ 3465633 h 8604433"/>
              <a:gd name="connsiteX7103" fmla="*/ 728122 w 7414059"/>
              <a:gd name="connsiteY7103" fmla="*/ 3440344 h 8604433"/>
              <a:gd name="connsiteX7104" fmla="*/ 734465 w 7414059"/>
              <a:gd name="connsiteY7104" fmla="*/ 3415056 h 8604433"/>
              <a:gd name="connsiteX7105" fmla="*/ 698280 w 7414059"/>
              <a:gd name="connsiteY7105" fmla="*/ 3374641 h 8604433"/>
              <a:gd name="connsiteX7106" fmla="*/ 645987 w 7414059"/>
              <a:gd name="connsiteY7106" fmla="*/ 3345342 h 8604433"/>
              <a:gd name="connsiteX7107" fmla="*/ 1642539 w 7414059"/>
              <a:gd name="connsiteY7107" fmla="*/ 3336865 h 8604433"/>
              <a:gd name="connsiteX7108" fmla="*/ 1666799 w 7414059"/>
              <a:gd name="connsiteY7108" fmla="*/ 3380623 h 8604433"/>
              <a:gd name="connsiteX7109" fmla="*/ 1713443 w 7414059"/>
              <a:gd name="connsiteY7109" fmla="*/ 3363840 h 8604433"/>
              <a:gd name="connsiteX7110" fmla="*/ 1642539 w 7414059"/>
              <a:gd name="connsiteY7110" fmla="*/ 3336865 h 8604433"/>
              <a:gd name="connsiteX7111" fmla="*/ 922736 w 7414059"/>
              <a:gd name="connsiteY7111" fmla="*/ 3355657 h 8604433"/>
              <a:gd name="connsiteX7112" fmla="*/ 916869 w 7414059"/>
              <a:gd name="connsiteY7112" fmla="*/ 3393757 h 8604433"/>
              <a:gd name="connsiteX7113" fmla="*/ 911125 w 7414059"/>
              <a:gd name="connsiteY7113" fmla="*/ 3415189 h 8604433"/>
              <a:gd name="connsiteX7114" fmla="*/ 925327 w 7414059"/>
              <a:gd name="connsiteY7114" fmla="*/ 3415189 h 8604433"/>
              <a:gd name="connsiteX7115" fmla="*/ 946082 w 7414059"/>
              <a:gd name="connsiteY7115" fmla="*/ 3347533 h 8604433"/>
              <a:gd name="connsiteX7116" fmla="*/ 922736 w 7414059"/>
              <a:gd name="connsiteY7116" fmla="*/ 3355657 h 8604433"/>
              <a:gd name="connsiteX7117" fmla="*/ 1243222 w 7414059"/>
              <a:gd name="connsiteY7117" fmla="*/ 3353419 h 8604433"/>
              <a:gd name="connsiteX7118" fmla="*/ 1245603 w 7414059"/>
              <a:gd name="connsiteY7118" fmla="*/ 3396139 h 8604433"/>
              <a:gd name="connsiteX7119" fmla="*/ 1257195 w 7414059"/>
              <a:gd name="connsiteY7119" fmla="*/ 3345656 h 8604433"/>
              <a:gd name="connsiteX7120" fmla="*/ 1243222 w 7414059"/>
              <a:gd name="connsiteY7120" fmla="*/ 3353419 h 8604433"/>
              <a:gd name="connsiteX7121" fmla="*/ 2211124 w 7414059"/>
              <a:gd name="connsiteY7121" fmla="*/ 3350095 h 8604433"/>
              <a:gd name="connsiteX7122" fmla="*/ 2170643 w 7414059"/>
              <a:gd name="connsiteY7122" fmla="*/ 3359163 h 8604433"/>
              <a:gd name="connsiteX7123" fmla="*/ 2170643 w 7414059"/>
              <a:gd name="connsiteY7123" fmla="*/ 3378842 h 8604433"/>
              <a:gd name="connsiteX7124" fmla="*/ 2170643 w 7414059"/>
              <a:gd name="connsiteY7124" fmla="*/ 3398520 h 8604433"/>
              <a:gd name="connsiteX7125" fmla="*/ 2201104 w 7414059"/>
              <a:gd name="connsiteY7125" fmla="*/ 3392424 h 8604433"/>
              <a:gd name="connsiteX7126" fmla="*/ 2275418 w 7414059"/>
              <a:gd name="connsiteY7126" fmla="*/ 3348295 h 8604433"/>
              <a:gd name="connsiteX7127" fmla="*/ 2211124 w 7414059"/>
              <a:gd name="connsiteY7127" fmla="*/ 3350095 h 8604433"/>
              <a:gd name="connsiteX7128" fmla="*/ 1503893 w 7414059"/>
              <a:gd name="connsiteY7128" fmla="*/ 3370821 h 8604433"/>
              <a:gd name="connsiteX7129" fmla="*/ 1503893 w 7414059"/>
              <a:gd name="connsiteY7129" fmla="*/ 3393119 h 8604433"/>
              <a:gd name="connsiteX7130" fmla="*/ 1542193 w 7414059"/>
              <a:gd name="connsiteY7130" fmla="*/ 3404597 h 8604433"/>
              <a:gd name="connsiteX7131" fmla="*/ 1599143 w 7414059"/>
              <a:gd name="connsiteY7131" fmla="*/ 3388367 h 8604433"/>
              <a:gd name="connsiteX7132" fmla="*/ 1561195 w 7414059"/>
              <a:gd name="connsiteY7132" fmla="*/ 3360353 h 8604433"/>
              <a:gd name="connsiteX7133" fmla="*/ 1503893 w 7414059"/>
              <a:gd name="connsiteY7133" fmla="*/ 3370821 h 8604433"/>
              <a:gd name="connsiteX7134" fmla="*/ 1141943 w 7414059"/>
              <a:gd name="connsiteY7134" fmla="*/ 3378794 h 8604433"/>
              <a:gd name="connsiteX7135" fmla="*/ 1130503 w 7414059"/>
              <a:gd name="connsiteY7135" fmla="*/ 3431172 h 8604433"/>
              <a:gd name="connsiteX7136" fmla="*/ 1119073 w 7414059"/>
              <a:gd name="connsiteY7136" fmla="*/ 3462804 h 8604433"/>
              <a:gd name="connsiteX7137" fmla="*/ 1130503 w 7414059"/>
              <a:gd name="connsiteY7137" fmla="*/ 3474234 h 8604433"/>
              <a:gd name="connsiteX7138" fmla="*/ 1141943 w 7414059"/>
              <a:gd name="connsiteY7138" fmla="*/ 3485674 h 8604433"/>
              <a:gd name="connsiteX7139" fmla="*/ 1143391 w 7414059"/>
              <a:gd name="connsiteY7139" fmla="*/ 3462338 h 8604433"/>
              <a:gd name="connsiteX7140" fmla="*/ 1153973 w 7414059"/>
              <a:gd name="connsiteY7140" fmla="*/ 3409512 h 8604433"/>
              <a:gd name="connsiteX7141" fmla="*/ 1151468 w 7414059"/>
              <a:gd name="connsiteY7141" fmla="*/ 3358039 h 8604433"/>
              <a:gd name="connsiteX7142" fmla="*/ 1141943 w 7414059"/>
              <a:gd name="connsiteY7142" fmla="*/ 3378794 h 8604433"/>
              <a:gd name="connsiteX7143" fmla="*/ 1395146 w 7414059"/>
              <a:gd name="connsiteY7143" fmla="*/ 3365182 h 8604433"/>
              <a:gd name="connsiteX7144" fmla="*/ 1419568 w 7414059"/>
              <a:gd name="connsiteY7144" fmla="*/ 3412798 h 8604433"/>
              <a:gd name="connsiteX7145" fmla="*/ 1463935 w 7414059"/>
              <a:gd name="connsiteY7145" fmla="*/ 3399168 h 8604433"/>
              <a:gd name="connsiteX7146" fmla="*/ 1395146 w 7414059"/>
              <a:gd name="connsiteY7146" fmla="*/ 3365182 h 8604433"/>
              <a:gd name="connsiteX7147" fmla="*/ 1738046 w 7414059"/>
              <a:gd name="connsiteY7147" fmla="*/ 3373688 h 8604433"/>
              <a:gd name="connsiteX7148" fmla="*/ 1767535 w 7414059"/>
              <a:gd name="connsiteY7148" fmla="*/ 3401720 h 8604433"/>
              <a:gd name="connsiteX7149" fmla="*/ 1796425 w 7414059"/>
              <a:gd name="connsiteY7149" fmla="*/ 3407493 h 8604433"/>
              <a:gd name="connsiteX7150" fmla="*/ 1802587 w 7414059"/>
              <a:gd name="connsiteY7150" fmla="*/ 3391434 h 8604433"/>
              <a:gd name="connsiteX7151" fmla="*/ 1771050 w 7414059"/>
              <a:gd name="connsiteY7151" fmla="*/ 3358039 h 8604433"/>
              <a:gd name="connsiteX7152" fmla="*/ 1738046 w 7414059"/>
              <a:gd name="connsiteY7152" fmla="*/ 3373688 h 8604433"/>
              <a:gd name="connsiteX7153" fmla="*/ 2099234 w 7414059"/>
              <a:gd name="connsiteY7153" fmla="*/ 3365087 h 8604433"/>
              <a:gd name="connsiteX7154" fmla="*/ 2056486 w 7414059"/>
              <a:gd name="connsiteY7154" fmla="*/ 3399063 h 8604433"/>
              <a:gd name="connsiteX7155" fmla="*/ 2096824 w 7414059"/>
              <a:gd name="connsiteY7155" fmla="*/ 3403825 h 8604433"/>
              <a:gd name="connsiteX7156" fmla="*/ 2137305 w 7414059"/>
              <a:gd name="connsiteY7156" fmla="*/ 3400901 h 8604433"/>
              <a:gd name="connsiteX7157" fmla="*/ 2140353 w 7414059"/>
              <a:gd name="connsiteY7157" fmla="*/ 3379470 h 8604433"/>
              <a:gd name="connsiteX7158" fmla="*/ 2135591 w 7414059"/>
              <a:gd name="connsiteY7158" fmla="*/ 3359468 h 8604433"/>
              <a:gd name="connsiteX7159" fmla="*/ 2099234 w 7414059"/>
              <a:gd name="connsiteY7159" fmla="*/ 3365087 h 8604433"/>
              <a:gd name="connsiteX7160" fmla="*/ 1290790 w 7414059"/>
              <a:gd name="connsiteY7160" fmla="*/ 3374298 h 8604433"/>
              <a:gd name="connsiteX7161" fmla="*/ 1312183 w 7414059"/>
              <a:gd name="connsiteY7161" fmla="*/ 3428848 h 8604433"/>
              <a:gd name="connsiteX7162" fmla="*/ 1351493 w 7414059"/>
              <a:gd name="connsiteY7162" fmla="*/ 3413846 h 8604433"/>
              <a:gd name="connsiteX7163" fmla="*/ 1290790 w 7414059"/>
              <a:gd name="connsiteY7163" fmla="*/ 3374298 h 8604433"/>
              <a:gd name="connsiteX7164" fmla="*/ 1834706 w 7414059"/>
              <a:gd name="connsiteY7164" fmla="*/ 3385871 h 8604433"/>
              <a:gd name="connsiteX7165" fmla="*/ 1829657 w 7414059"/>
              <a:gd name="connsiteY7165" fmla="*/ 3405159 h 8604433"/>
              <a:gd name="connsiteX7166" fmla="*/ 1861966 w 7414059"/>
              <a:gd name="connsiteY7166" fmla="*/ 3411217 h 8604433"/>
              <a:gd name="connsiteX7167" fmla="*/ 1921231 w 7414059"/>
              <a:gd name="connsiteY7167" fmla="*/ 3389024 h 8604433"/>
              <a:gd name="connsiteX7168" fmla="*/ 1918068 w 7414059"/>
              <a:gd name="connsiteY7168" fmla="*/ 3372326 h 8604433"/>
              <a:gd name="connsiteX7169" fmla="*/ 1878902 w 7414059"/>
              <a:gd name="connsiteY7169" fmla="*/ 3369459 h 8604433"/>
              <a:gd name="connsiteX7170" fmla="*/ 1839744 w 7414059"/>
              <a:gd name="connsiteY7170" fmla="*/ 3366592 h 8604433"/>
              <a:gd name="connsiteX7171" fmla="*/ 1834706 w 7414059"/>
              <a:gd name="connsiteY7171" fmla="*/ 3385871 h 8604433"/>
              <a:gd name="connsiteX7172" fmla="*/ 1977762 w 7414059"/>
              <a:gd name="connsiteY7172" fmla="*/ 3374384 h 8604433"/>
              <a:gd name="connsiteX7173" fmla="*/ 1951568 w 7414059"/>
              <a:gd name="connsiteY7173" fmla="*/ 3378356 h 8604433"/>
              <a:gd name="connsiteX7174" fmla="*/ 1951568 w 7414059"/>
              <a:gd name="connsiteY7174" fmla="*/ 3397349 h 8604433"/>
              <a:gd name="connsiteX7175" fmla="*/ 1951568 w 7414059"/>
              <a:gd name="connsiteY7175" fmla="*/ 3416341 h 8604433"/>
              <a:gd name="connsiteX7176" fmla="*/ 1987287 w 7414059"/>
              <a:gd name="connsiteY7176" fmla="*/ 3413379 h 8604433"/>
              <a:gd name="connsiteX7177" fmla="*/ 2023005 w 7414059"/>
              <a:gd name="connsiteY7177" fmla="*/ 3410426 h 8604433"/>
              <a:gd name="connsiteX7178" fmla="*/ 2026053 w 7414059"/>
              <a:gd name="connsiteY7178" fmla="*/ 3388995 h 8604433"/>
              <a:gd name="connsiteX7179" fmla="*/ 1977762 w 7414059"/>
              <a:gd name="connsiteY7179" fmla="*/ 3374384 h 8604433"/>
              <a:gd name="connsiteX7180" fmla="*/ 974884 w 7414059"/>
              <a:gd name="connsiteY7180" fmla="*/ 3398996 h 8604433"/>
              <a:gd name="connsiteX7181" fmla="*/ 989247 w 7414059"/>
              <a:gd name="connsiteY7181" fmla="*/ 3453289 h 8604433"/>
              <a:gd name="connsiteX7182" fmla="*/ 990048 w 7414059"/>
              <a:gd name="connsiteY7182" fmla="*/ 3387109 h 8604433"/>
              <a:gd name="connsiteX7183" fmla="*/ 981323 w 7414059"/>
              <a:gd name="connsiteY7183" fmla="*/ 3373317 h 8604433"/>
              <a:gd name="connsiteX7184" fmla="*/ 974884 w 7414059"/>
              <a:gd name="connsiteY7184" fmla="*/ 3398996 h 8604433"/>
              <a:gd name="connsiteX7185" fmla="*/ 365991 w 7414059"/>
              <a:gd name="connsiteY7185" fmla="*/ 3404616 h 8604433"/>
              <a:gd name="connsiteX7186" fmla="*/ 381802 w 7414059"/>
              <a:gd name="connsiteY7186" fmla="*/ 3424723 h 8604433"/>
              <a:gd name="connsiteX7187" fmla="*/ 381183 w 7414059"/>
              <a:gd name="connsiteY7187" fmla="*/ 3393567 h 8604433"/>
              <a:gd name="connsiteX7188" fmla="*/ 365991 w 7414059"/>
              <a:gd name="connsiteY7188" fmla="*/ 3404616 h 8604433"/>
              <a:gd name="connsiteX7189" fmla="*/ 766412 w 7414059"/>
              <a:gd name="connsiteY7189" fmla="*/ 3402492 h 8604433"/>
              <a:gd name="connsiteX7190" fmla="*/ 770155 w 7414059"/>
              <a:gd name="connsiteY7190" fmla="*/ 3428209 h 8604433"/>
              <a:gd name="connsiteX7191" fmla="*/ 779995 w 7414059"/>
              <a:gd name="connsiteY7191" fmla="*/ 3412331 h 8604433"/>
              <a:gd name="connsiteX7192" fmla="*/ 766412 w 7414059"/>
              <a:gd name="connsiteY7192" fmla="*/ 3402492 h 8604433"/>
              <a:gd name="connsiteX7193" fmla="*/ 1187158 w 7414059"/>
              <a:gd name="connsiteY7193" fmla="*/ 3410827 h 8604433"/>
              <a:gd name="connsiteX7194" fmla="*/ 1182529 w 7414059"/>
              <a:gd name="connsiteY7194" fmla="*/ 3435039 h 8604433"/>
              <a:gd name="connsiteX7195" fmla="*/ 1208656 w 7414059"/>
              <a:gd name="connsiteY7195" fmla="*/ 3448545 h 8604433"/>
              <a:gd name="connsiteX7196" fmla="*/ 1240746 w 7414059"/>
              <a:gd name="connsiteY7196" fmla="*/ 3456080 h 8604433"/>
              <a:gd name="connsiteX7197" fmla="*/ 1223239 w 7414059"/>
              <a:gd name="connsiteY7197" fmla="*/ 3401997 h 8604433"/>
              <a:gd name="connsiteX7198" fmla="*/ 1187158 w 7414059"/>
              <a:gd name="connsiteY7198" fmla="*/ 3410827 h 8604433"/>
              <a:gd name="connsiteX7199" fmla="*/ 1625041 w 7414059"/>
              <a:gd name="connsiteY7199" fmla="*/ 3405331 h 8604433"/>
              <a:gd name="connsiteX7200" fmla="*/ 1638224 w 7414059"/>
              <a:gd name="connsiteY7200" fmla="*/ 3429143 h 8604433"/>
              <a:gd name="connsiteX7201" fmla="*/ 1674162 w 7414059"/>
              <a:gd name="connsiteY7201" fmla="*/ 3439268 h 8604433"/>
              <a:gd name="connsiteX7202" fmla="*/ 1692031 w 7414059"/>
              <a:gd name="connsiteY7202" fmla="*/ 3444297 h 8604433"/>
              <a:gd name="connsiteX7203" fmla="*/ 1697222 w 7414059"/>
              <a:gd name="connsiteY7203" fmla="*/ 3424457 h 8604433"/>
              <a:gd name="connsiteX7204" fmla="*/ 1702403 w 7414059"/>
              <a:gd name="connsiteY7204" fmla="*/ 3404616 h 8604433"/>
              <a:gd name="connsiteX7205" fmla="*/ 1678734 w 7414059"/>
              <a:gd name="connsiteY7205" fmla="*/ 3395615 h 8604433"/>
              <a:gd name="connsiteX7206" fmla="*/ 1625041 w 7414059"/>
              <a:gd name="connsiteY7206" fmla="*/ 3405331 h 8604433"/>
              <a:gd name="connsiteX7207" fmla="*/ 261492 w 7414059"/>
              <a:gd name="connsiteY7207" fmla="*/ 3408455 h 8604433"/>
              <a:gd name="connsiteX7208" fmla="*/ 273331 w 7414059"/>
              <a:gd name="connsiteY7208" fmla="*/ 3420199 h 8604433"/>
              <a:gd name="connsiteX7209" fmla="*/ 266826 w 7414059"/>
              <a:gd name="connsiteY7209" fmla="*/ 3403121 h 8604433"/>
              <a:gd name="connsiteX7210" fmla="*/ 254996 w 7414059"/>
              <a:gd name="connsiteY7210" fmla="*/ 3391376 h 8604433"/>
              <a:gd name="connsiteX7211" fmla="*/ 261492 w 7414059"/>
              <a:gd name="connsiteY7211" fmla="*/ 3408455 h 8604433"/>
              <a:gd name="connsiteX7212" fmla="*/ 1491272 w 7414059"/>
              <a:gd name="connsiteY7212" fmla="*/ 3416456 h 8604433"/>
              <a:gd name="connsiteX7213" fmla="*/ 1486357 w 7414059"/>
              <a:gd name="connsiteY7213" fmla="*/ 3435287 h 8604433"/>
              <a:gd name="connsiteX7214" fmla="*/ 1509827 w 7414059"/>
              <a:gd name="connsiteY7214" fmla="*/ 3444211 h 8604433"/>
              <a:gd name="connsiteX7215" fmla="*/ 1583150 w 7414059"/>
              <a:gd name="connsiteY7215" fmla="*/ 3449536 h 8604433"/>
              <a:gd name="connsiteX7216" fmla="*/ 1533906 w 7414059"/>
              <a:gd name="connsiteY7216" fmla="*/ 3410931 h 8604433"/>
              <a:gd name="connsiteX7217" fmla="*/ 1496197 w 7414059"/>
              <a:gd name="connsiteY7217" fmla="*/ 3397634 h 8604433"/>
              <a:gd name="connsiteX7218" fmla="*/ 1491272 w 7414059"/>
              <a:gd name="connsiteY7218" fmla="*/ 3416456 h 8604433"/>
              <a:gd name="connsiteX7219" fmla="*/ 2218268 w 7414059"/>
              <a:gd name="connsiteY7219" fmla="*/ 3459156 h 8604433"/>
              <a:gd name="connsiteX7220" fmla="*/ 1491987 w 7414059"/>
              <a:gd name="connsiteY7220" fmla="*/ 3696043 h 8604433"/>
              <a:gd name="connsiteX7221" fmla="*/ 1456268 w 7414059"/>
              <a:gd name="connsiteY7221" fmla="*/ 3715207 h 8604433"/>
              <a:gd name="connsiteX7222" fmla="*/ 1456268 w 7414059"/>
              <a:gd name="connsiteY7222" fmla="*/ 3728618 h 8604433"/>
              <a:gd name="connsiteX7223" fmla="*/ 1506274 w 7414059"/>
              <a:gd name="connsiteY7223" fmla="*/ 3723294 h 8604433"/>
              <a:gd name="connsiteX7224" fmla="*/ 2213505 w 7414059"/>
              <a:gd name="connsiteY7224" fmla="*/ 3493780 h 8604433"/>
              <a:gd name="connsiteX7225" fmla="*/ 2370668 w 7414059"/>
              <a:gd name="connsiteY7225" fmla="*/ 3404568 h 8604433"/>
              <a:gd name="connsiteX7226" fmla="*/ 2218268 w 7414059"/>
              <a:gd name="connsiteY7226" fmla="*/ 3459156 h 8604433"/>
              <a:gd name="connsiteX7227" fmla="*/ 1728654 w 7414059"/>
              <a:gd name="connsiteY7227" fmla="*/ 3416580 h 8604433"/>
              <a:gd name="connsiteX7228" fmla="*/ 1715062 w 7414059"/>
              <a:gd name="connsiteY7228" fmla="*/ 3459623 h 8604433"/>
              <a:gd name="connsiteX7229" fmla="*/ 1748371 w 7414059"/>
              <a:gd name="connsiteY7229" fmla="*/ 3500914 h 8604433"/>
              <a:gd name="connsiteX7230" fmla="*/ 1780118 w 7414059"/>
              <a:gd name="connsiteY7230" fmla="*/ 3500914 h 8604433"/>
              <a:gd name="connsiteX7231" fmla="*/ 1780118 w 7414059"/>
              <a:gd name="connsiteY7231" fmla="*/ 3482492 h 8604433"/>
              <a:gd name="connsiteX7232" fmla="*/ 1753924 w 7414059"/>
              <a:gd name="connsiteY7232" fmla="*/ 3460109 h 8604433"/>
              <a:gd name="connsiteX7233" fmla="*/ 1727730 w 7414059"/>
              <a:gd name="connsiteY7233" fmla="*/ 3456146 h 8604433"/>
              <a:gd name="connsiteX7234" fmla="*/ 1757572 w 7414059"/>
              <a:gd name="connsiteY7234" fmla="*/ 3454718 h 8604433"/>
              <a:gd name="connsiteX7235" fmla="*/ 1787424 w 7414059"/>
              <a:gd name="connsiteY7235" fmla="*/ 3453289 h 8604433"/>
              <a:gd name="connsiteX7236" fmla="*/ 1792405 w 7414059"/>
              <a:gd name="connsiteY7236" fmla="*/ 3434239 h 8604433"/>
              <a:gd name="connsiteX7237" fmla="*/ 1797387 w 7414059"/>
              <a:gd name="connsiteY7237" fmla="*/ 3415189 h 8604433"/>
              <a:gd name="connsiteX7238" fmla="*/ 1780003 w 7414059"/>
              <a:gd name="connsiteY7238" fmla="*/ 3415189 h 8604433"/>
              <a:gd name="connsiteX7239" fmla="*/ 1747638 w 7414059"/>
              <a:gd name="connsiteY7239" fmla="*/ 3409436 h 8604433"/>
              <a:gd name="connsiteX7240" fmla="*/ 1728654 w 7414059"/>
              <a:gd name="connsiteY7240" fmla="*/ 3416580 h 8604433"/>
              <a:gd name="connsiteX7241" fmla="*/ 1377106 w 7414059"/>
              <a:gd name="connsiteY7241" fmla="*/ 3435011 h 8604433"/>
              <a:gd name="connsiteX7242" fmla="*/ 1371924 w 7414059"/>
              <a:gd name="connsiteY7242" fmla="*/ 3454842 h 8604433"/>
              <a:gd name="connsiteX7243" fmla="*/ 1405595 w 7414059"/>
              <a:gd name="connsiteY7243" fmla="*/ 3468910 h 8604433"/>
              <a:gd name="connsiteX7244" fmla="*/ 1450353 w 7414059"/>
              <a:gd name="connsiteY7244" fmla="*/ 3457594 h 8604433"/>
              <a:gd name="connsiteX7245" fmla="*/ 1456334 w 7414059"/>
              <a:gd name="connsiteY7245" fmla="*/ 3438087 h 8604433"/>
              <a:gd name="connsiteX7246" fmla="*/ 1424664 w 7414059"/>
              <a:gd name="connsiteY7246" fmla="*/ 3426638 h 8604433"/>
              <a:gd name="connsiteX7247" fmla="*/ 1377106 w 7414059"/>
              <a:gd name="connsiteY7247" fmla="*/ 3435011 h 8604433"/>
              <a:gd name="connsiteX7248" fmla="*/ 1827743 w 7414059"/>
              <a:gd name="connsiteY7248" fmla="*/ 3426247 h 8604433"/>
              <a:gd name="connsiteX7249" fmla="*/ 1821961 w 7414059"/>
              <a:gd name="connsiteY7249" fmla="*/ 3447745 h 8604433"/>
              <a:gd name="connsiteX7250" fmla="*/ 1816179 w 7414059"/>
              <a:gd name="connsiteY7250" fmla="*/ 3462814 h 8604433"/>
              <a:gd name="connsiteX7251" fmla="*/ 1859042 w 7414059"/>
              <a:gd name="connsiteY7251" fmla="*/ 3462814 h 8604433"/>
              <a:gd name="connsiteX7252" fmla="*/ 1901904 w 7414059"/>
              <a:gd name="connsiteY7252" fmla="*/ 3462814 h 8604433"/>
              <a:gd name="connsiteX7253" fmla="*/ 1907686 w 7414059"/>
              <a:gd name="connsiteY7253" fmla="*/ 3447745 h 8604433"/>
              <a:gd name="connsiteX7254" fmla="*/ 1913468 w 7414059"/>
              <a:gd name="connsiteY7254" fmla="*/ 3429657 h 8604433"/>
              <a:gd name="connsiteX7255" fmla="*/ 1870605 w 7414059"/>
              <a:gd name="connsiteY7255" fmla="*/ 3423218 h 8604433"/>
              <a:gd name="connsiteX7256" fmla="*/ 1827743 w 7414059"/>
              <a:gd name="connsiteY7256" fmla="*/ 3426247 h 8604433"/>
              <a:gd name="connsiteX7257" fmla="*/ 2050380 w 7414059"/>
              <a:gd name="connsiteY7257" fmla="*/ 3429162 h 8604433"/>
              <a:gd name="connsiteX7258" fmla="*/ 2099205 w 7414059"/>
              <a:gd name="connsiteY7258" fmla="*/ 3439506 h 8604433"/>
              <a:gd name="connsiteX7259" fmla="*/ 2146830 w 7414059"/>
              <a:gd name="connsiteY7259" fmla="*/ 3416694 h 8604433"/>
              <a:gd name="connsiteX7260" fmla="*/ 2101291 w 7414059"/>
              <a:gd name="connsiteY7260" fmla="*/ 3415941 h 8604433"/>
              <a:gd name="connsiteX7261" fmla="*/ 2050380 w 7414059"/>
              <a:gd name="connsiteY7261" fmla="*/ 3429162 h 8604433"/>
              <a:gd name="connsiteX7262" fmla="*/ 810075 w 7414059"/>
              <a:gd name="connsiteY7262" fmla="*/ 3443764 h 8604433"/>
              <a:gd name="connsiteX7263" fmla="*/ 814875 w 7414059"/>
              <a:gd name="connsiteY7263" fmla="*/ 3455670 h 8604433"/>
              <a:gd name="connsiteX7264" fmla="*/ 814875 w 7414059"/>
              <a:gd name="connsiteY7264" fmla="*/ 3431857 h 8604433"/>
              <a:gd name="connsiteX7265" fmla="*/ 810075 w 7414059"/>
              <a:gd name="connsiteY7265" fmla="*/ 3443764 h 8604433"/>
              <a:gd name="connsiteX7266" fmla="*/ 1024290 w 7414059"/>
              <a:gd name="connsiteY7266" fmla="*/ 3445517 h 8604433"/>
              <a:gd name="connsiteX7267" fmla="*/ 1027005 w 7414059"/>
              <a:gd name="connsiteY7267" fmla="*/ 3481864 h 8604433"/>
              <a:gd name="connsiteX7268" fmla="*/ 1039387 w 7414059"/>
              <a:gd name="connsiteY7268" fmla="*/ 3432648 h 8604433"/>
              <a:gd name="connsiteX7269" fmla="*/ 1024290 w 7414059"/>
              <a:gd name="connsiteY7269" fmla="*/ 3445517 h 8604433"/>
              <a:gd name="connsiteX7270" fmla="*/ 1275293 w 7414059"/>
              <a:gd name="connsiteY7270" fmla="*/ 3438373 h 8604433"/>
              <a:gd name="connsiteX7271" fmla="*/ 1270035 w 7414059"/>
              <a:gd name="connsiteY7271" fmla="*/ 3465433 h 8604433"/>
              <a:gd name="connsiteX7272" fmla="*/ 1294152 w 7414059"/>
              <a:gd name="connsiteY7272" fmla="*/ 3491313 h 8604433"/>
              <a:gd name="connsiteX7273" fmla="*/ 1336091 w 7414059"/>
              <a:gd name="connsiteY7273" fmla="*/ 3476520 h 8604433"/>
              <a:gd name="connsiteX7274" fmla="*/ 1342111 w 7414059"/>
              <a:gd name="connsiteY7274" fmla="*/ 3456889 h 8604433"/>
              <a:gd name="connsiteX7275" fmla="*/ 1308697 w 7414059"/>
              <a:gd name="connsiteY7275" fmla="*/ 3440954 h 8604433"/>
              <a:gd name="connsiteX7276" fmla="*/ 1275293 w 7414059"/>
              <a:gd name="connsiteY7276" fmla="*/ 3425019 h 8604433"/>
              <a:gd name="connsiteX7277" fmla="*/ 1275293 w 7414059"/>
              <a:gd name="connsiteY7277" fmla="*/ 3438373 h 8604433"/>
              <a:gd name="connsiteX7278" fmla="*/ 1934166 w 7414059"/>
              <a:gd name="connsiteY7278" fmla="*/ 3464890 h 8604433"/>
              <a:gd name="connsiteX7279" fmla="*/ 1928032 w 7414059"/>
              <a:gd name="connsiteY7279" fmla="*/ 3509124 h 8604433"/>
              <a:gd name="connsiteX7280" fmla="*/ 2003955 w 7414059"/>
              <a:gd name="connsiteY7280" fmla="*/ 3475120 h 8604433"/>
              <a:gd name="connsiteX7281" fmla="*/ 2011099 w 7414059"/>
              <a:gd name="connsiteY7281" fmla="*/ 3457261 h 8604433"/>
              <a:gd name="connsiteX7282" fmla="*/ 1981305 w 7414059"/>
              <a:gd name="connsiteY7282" fmla="*/ 3424714 h 8604433"/>
              <a:gd name="connsiteX7283" fmla="*/ 1944357 w 7414059"/>
              <a:gd name="connsiteY7283" fmla="*/ 3424714 h 8604433"/>
              <a:gd name="connsiteX7284" fmla="*/ 1934166 w 7414059"/>
              <a:gd name="connsiteY7284" fmla="*/ 3464890 h 8604433"/>
              <a:gd name="connsiteX7285" fmla="*/ 1613802 w 7414059"/>
              <a:gd name="connsiteY7285" fmla="*/ 3450984 h 8604433"/>
              <a:gd name="connsiteX7286" fmla="*/ 1649359 w 7414059"/>
              <a:gd name="connsiteY7286" fmla="*/ 3485626 h 8604433"/>
              <a:gd name="connsiteX7287" fmla="*/ 1675762 w 7414059"/>
              <a:gd name="connsiteY7287" fmla="*/ 3491856 h 8604433"/>
              <a:gd name="connsiteX7288" fmla="*/ 1681486 w 7414059"/>
              <a:gd name="connsiteY7288" fmla="*/ 3476920 h 8604433"/>
              <a:gd name="connsiteX7289" fmla="*/ 1648749 w 7414059"/>
              <a:gd name="connsiteY7289" fmla="*/ 3444335 h 8604433"/>
              <a:gd name="connsiteX7290" fmla="*/ 1619574 w 7414059"/>
              <a:gd name="connsiteY7290" fmla="*/ 3435963 h 8604433"/>
              <a:gd name="connsiteX7291" fmla="*/ 1613802 w 7414059"/>
              <a:gd name="connsiteY7291" fmla="*/ 3450984 h 8604433"/>
              <a:gd name="connsiteX7292" fmla="*/ 681420 w 7414059"/>
              <a:gd name="connsiteY7292" fmla="*/ 3450260 h 8604433"/>
              <a:gd name="connsiteX7293" fmla="*/ 688002 w 7414059"/>
              <a:gd name="connsiteY7293" fmla="*/ 3509191 h 8604433"/>
              <a:gd name="connsiteX7294" fmla="*/ 700166 w 7414059"/>
              <a:gd name="connsiteY7294" fmla="*/ 3460585 h 8604433"/>
              <a:gd name="connsiteX7295" fmla="*/ 681420 w 7414059"/>
              <a:gd name="connsiteY7295" fmla="*/ 3450260 h 8604433"/>
              <a:gd name="connsiteX7296" fmla="*/ 758363 w 7414059"/>
              <a:gd name="connsiteY7296" fmla="*/ 3449517 h 8604433"/>
              <a:gd name="connsiteX7297" fmla="*/ 752020 w 7414059"/>
              <a:gd name="connsiteY7297" fmla="*/ 3481073 h 8604433"/>
              <a:gd name="connsiteX7298" fmla="*/ 752629 w 7414059"/>
              <a:gd name="connsiteY7298" fmla="*/ 3505676 h 8604433"/>
              <a:gd name="connsiteX7299" fmla="*/ 761821 w 7414059"/>
              <a:gd name="connsiteY7299" fmla="*/ 3482683 h 8604433"/>
              <a:gd name="connsiteX7300" fmla="*/ 758363 w 7414059"/>
              <a:gd name="connsiteY7300" fmla="*/ 3449517 h 8604433"/>
              <a:gd name="connsiteX7301" fmla="*/ 941672 w 7414059"/>
              <a:gd name="connsiteY7301" fmla="*/ 3550920 h 8604433"/>
              <a:gd name="connsiteX7302" fmla="*/ 915278 w 7414059"/>
              <a:gd name="connsiteY7302" fmla="*/ 3665220 h 8604433"/>
              <a:gd name="connsiteX7303" fmla="*/ 912021 w 7414059"/>
              <a:gd name="connsiteY7303" fmla="*/ 3681889 h 8604433"/>
              <a:gd name="connsiteX7304" fmla="*/ 950778 w 7414059"/>
              <a:gd name="connsiteY7304" fmla="*/ 3681889 h 8604433"/>
              <a:gd name="connsiteX7305" fmla="*/ 988876 w 7414059"/>
              <a:gd name="connsiteY7305" fmla="*/ 3660457 h 8604433"/>
              <a:gd name="connsiteX7306" fmla="*/ 998030 w 7414059"/>
              <a:gd name="connsiteY7306" fmla="*/ 3632216 h 8604433"/>
              <a:gd name="connsiteX7307" fmla="*/ 998458 w 7414059"/>
              <a:gd name="connsiteY7307" fmla="*/ 3600545 h 8604433"/>
              <a:gd name="connsiteX7308" fmla="*/ 978846 w 7414059"/>
              <a:gd name="connsiteY7308" fmla="*/ 3624015 h 8604433"/>
              <a:gd name="connsiteX7309" fmla="*/ 960291 w 7414059"/>
              <a:gd name="connsiteY7309" fmla="*/ 3648132 h 8604433"/>
              <a:gd name="connsiteX7310" fmla="*/ 964511 w 7414059"/>
              <a:gd name="connsiteY7310" fmla="*/ 3567636 h 8604433"/>
              <a:gd name="connsiteX7311" fmla="*/ 960815 w 7414059"/>
              <a:gd name="connsiteY7311" fmla="*/ 3553120 h 8604433"/>
              <a:gd name="connsiteX7312" fmla="*/ 948816 w 7414059"/>
              <a:gd name="connsiteY7312" fmla="*/ 3538652 h 8604433"/>
              <a:gd name="connsiteX7313" fmla="*/ 971560 w 7414059"/>
              <a:gd name="connsiteY7313" fmla="*/ 3547072 h 8604433"/>
              <a:gd name="connsiteX7314" fmla="*/ 994305 w 7414059"/>
              <a:gd name="connsiteY7314" fmla="*/ 3565503 h 8604433"/>
              <a:gd name="connsiteX7315" fmla="*/ 1014336 w 7414059"/>
              <a:gd name="connsiteY7315" fmla="*/ 3573228 h 8604433"/>
              <a:gd name="connsiteX7316" fmla="*/ 997896 w 7414059"/>
              <a:gd name="connsiteY7316" fmla="*/ 3531451 h 8604433"/>
              <a:gd name="connsiteX7317" fmla="*/ 975255 w 7414059"/>
              <a:gd name="connsiteY7317" fmla="*/ 3505810 h 8604433"/>
              <a:gd name="connsiteX7318" fmla="*/ 995077 w 7414059"/>
              <a:gd name="connsiteY7318" fmla="*/ 3522431 h 8604433"/>
              <a:gd name="connsiteX7319" fmla="*/ 1027643 w 7414059"/>
              <a:gd name="connsiteY7319" fmla="*/ 3509496 h 8604433"/>
              <a:gd name="connsiteX7320" fmla="*/ 968559 w 7414059"/>
              <a:gd name="connsiteY7320" fmla="*/ 3453289 h 8604433"/>
              <a:gd name="connsiteX7321" fmla="*/ 941672 w 7414059"/>
              <a:gd name="connsiteY7321" fmla="*/ 3550920 h 8604433"/>
              <a:gd name="connsiteX7322" fmla="*/ 1071963 w 7414059"/>
              <a:gd name="connsiteY7322" fmla="*/ 3474444 h 8604433"/>
              <a:gd name="connsiteX7323" fmla="*/ 1089098 w 7414059"/>
              <a:gd name="connsiteY7323" fmla="*/ 3510439 h 8604433"/>
              <a:gd name="connsiteX7324" fmla="*/ 1107519 w 7414059"/>
              <a:gd name="connsiteY7324" fmla="*/ 3525327 h 8604433"/>
              <a:gd name="connsiteX7325" fmla="*/ 1122826 w 7414059"/>
              <a:gd name="connsiteY7325" fmla="*/ 3534289 h 8604433"/>
              <a:gd name="connsiteX7326" fmla="*/ 1104833 w 7414059"/>
              <a:gd name="connsiteY7326" fmla="*/ 3474577 h 8604433"/>
              <a:gd name="connsiteX7327" fmla="*/ 1077259 w 7414059"/>
              <a:gd name="connsiteY7327" fmla="*/ 3454184 h 8604433"/>
              <a:gd name="connsiteX7328" fmla="*/ 1071963 w 7414059"/>
              <a:gd name="connsiteY7328" fmla="*/ 3474444 h 8604433"/>
              <a:gd name="connsiteX7329" fmla="*/ 1176871 w 7414059"/>
              <a:gd name="connsiteY7329" fmla="*/ 3459642 h 8604433"/>
              <a:gd name="connsiteX7330" fmla="*/ 1195845 w 7414059"/>
              <a:gd name="connsiteY7330" fmla="*/ 3509401 h 8604433"/>
              <a:gd name="connsiteX7331" fmla="*/ 1221181 w 7414059"/>
              <a:gd name="connsiteY7331" fmla="*/ 3520935 h 8604433"/>
              <a:gd name="connsiteX7332" fmla="*/ 1229039 w 7414059"/>
              <a:gd name="connsiteY7332" fmla="*/ 3508544 h 8604433"/>
              <a:gd name="connsiteX7333" fmla="*/ 1212933 w 7414059"/>
              <a:gd name="connsiteY7333" fmla="*/ 3464347 h 8604433"/>
              <a:gd name="connsiteX7334" fmla="*/ 1176871 w 7414059"/>
              <a:gd name="connsiteY7334" fmla="*/ 3459642 h 8604433"/>
              <a:gd name="connsiteX7335" fmla="*/ 1481776 w 7414059"/>
              <a:gd name="connsiteY7335" fmla="*/ 3459537 h 8604433"/>
              <a:gd name="connsiteX7336" fmla="*/ 1547174 w 7414059"/>
              <a:gd name="connsiteY7336" fmla="*/ 3516154 h 8604433"/>
              <a:gd name="connsiteX7337" fmla="*/ 1570568 w 7414059"/>
              <a:gd name="connsiteY7337" fmla="*/ 3522031 h 8604433"/>
              <a:gd name="connsiteX7338" fmla="*/ 1570568 w 7414059"/>
              <a:gd name="connsiteY7338" fmla="*/ 3498218 h 8604433"/>
              <a:gd name="connsiteX7339" fmla="*/ 1570568 w 7414059"/>
              <a:gd name="connsiteY7339" fmla="*/ 3474406 h 8604433"/>
              <a:gd name="connsiteX7340" fmla="*/ 1544374 w 7414059"/>
              <a:gd name="connsiteY7340" fmla="*/ 3468157 h 8604433"/>
              <a:gd name="connsiteX7341" fmla="*/ 1503207 w 7414059"/>
              <a:gd name="connsiteY7341" fmla="*/ 3457499 h 8604433"/>
              <a:gd name="connsiteX7342" fmla="*/ 1481776 w 7414059"/>
              <a:gd name="connsiteY7342" fmla="*/ 3459537 h 8604433"/>
              <a:gd name="connsiteX7343" fmla="*/ 2242080 w 7414059"/>
              <a:gd name="connsiteY7343" fmla="*/ 3507000 h 8604433"/>
              <a:gd name="connsiteX7344" fmla="*/ 1587237 w 7414059"/>
              <a:gd name="connsiteY7344" fmla="*/ 3725370 h 8604433"/>
              <a:gd name="connsiteX7345" fmla="*/ 1503893 w 7414059"/>
              <a:gd name="connsiteY7345" fmla="*/ 3749869 h 8604433"/>
              <a:gd name="connsiteX7346" fmla="*/ 2014595 w 7414059"/>
              <a:gd name="connsiteY7346" fmla="*/ 3631435 h 8604433"/>
              <a:gd name="connsiteX7347" fmla="*/ 2380193 w 7414059"/>
              <a:gd name="connsiteY7347" fmla="*/ 3468243 h 8604433"/>
              <a:gd name="connsiteX7348" fmla="*/ 2242080 w 7414059"/>
              <a:gd name="connsiteY7348" fmla="*/ 3507000 h 8604433"/>
              <a:gd name="connsiteX7349" fmla="*/ 795873 w 7414059"/>
              <a:gd name="connsiteY7349" fmla="*/ 3478692 h 8604433"/>
              <a:gd name="connsiteX7350" fmla="*/ 789520 w 7414059"/>
              <a:gd name="connsiteY7350" fmla="*/ 3504209 h 8604433"/>
              <a:gd name="connsiteX7351" fmla="*/ 756601 w 7414059"/>
              <a:gd name="connsiteY7351" fmla="*/ 3583391 h 8604433"/>
              <a:gd name="connsiteX7352" fmla="*/ 749667 w 7414059"/>
              <a:gd name="connsiteY7352" fmla="*/ 3542776 h 8604433"/>
              <a:gd name="connsiteX7353" fmla="*/ 730846 w 7414059"/>
              <a:gd name="connsiteY7353" fmla="*/ 3550196 h 8604433"/>
              <a:gd name="connsiteX7354" fmla="*/ 779757 w 7414059"/>
              <a:gd name="connsiteY7354" fmla="*/ 3624739 h 8604433"/>
              <a:gd name="connsiteX7355" fmla="*/ 806712 w 7414059"/>
              <a:gd name="connsiteY7355" fmla="*/ 3476835 h 8604433"/>
              <a:gd name="connsiteX7356" fmla="*/ 795873 w 7414059"/>
              <a:gd name="connsiteY7356" fmla="*/ 3478692 h 8604433"/>
              <a:gd name="connsiteX7357" fmla="*/ 1367371 w 7414059"/>
              <a:gd name="connsiteY7357" fmla="*/ 3478692 h 8604433"/>
              <a:gd name="connsiteX7358" fmla="*/ 1389021 w 7414059"/>
              <a:gd name="connsiteY7358" fmla="*/ 3529251 h 8604433"/>
              <a:gd name="connsiteX7359" fmla="*/ 1437218 w 7414059"/>
              <a:gd name="connsiteY7359" fmla="*/ 3510810 h 8604433"/>
              <a:gd name="connsiteX7360" fmla="*/ 1407224 w 7414059"/>
              <a:gd name="connsiteY7360" fmla="*/ 3482797 h 8604433"/>
              <a:gd name="connsiteX7361" fmla="*/ 1367371 w 7414059"/>
              <a:gd name="connsiteY7361" fmla="*/ 3478692 h 8604433"/>
              <a:gd name="connsiteX7362" fmla="*/ 1811769 w 7414059"/>
              <a:gd name="connsiteY7362" fmla="*/ 3487588 h 8604433"/>
              <a:gd name="connsiteX7363" fmla="*/ 1819208 w 7414059"/>
              <a:gd name="connsiteY7363" fmla="*/ 3511258 h 8604433"/>
              <a:gd name="connsiteX7364" fmla="*/ 1832505 w 7414059"/>
              <a:gd name="connsiteY7364" fmla="*/ 3519669 h 8604433"/>
              <a:gd name="connsiteX7365" fmla="*/ 1816627 w 7414059"/>
              <a:gd name="connsiteY7365" fmla="*/ 3519821 h 8604433"/>
              <a:gd name="connsiteX7366" fmla="*/ 1796815 w 7414059"/>
              <a:gd name="connsiteY7366" fmla="*/ 3531784 h 8604433"/>
              <a:gd name="connsiteX7367" fmla="*/ 1792872 w 7414059"/>
              <a:gd name="connsiteY7367" fmla="*/ 3543605 h 8604433"/>
              <a:gd name="connsiteX7368" fmla="*/ 1775774 w 7414059"/>
              <a:gd name="connsiteY7368" fmla="*/ 3526508 h 8604433"/>
              <a:gd name="connsiteX7369" fmla="*/ 1696155 w 7414059"/>
              <a:gd name="connsiteY7369" fmla="*/ 3531870 h 8604433"/>
              <a:gd name="connsiteX7370" fmla="*/ 1710366 w 7414059"/>
              <a:gd name="connsiteY7370" fmla="*/ 3548682 h 8604433"/>
              <a:gd name="connsiteX7371" fmla="*/ 1741189 w 7414059"/>
              <a:gd name="connsiteY7371" fmla="*/ 3557350 h 8604433"/>
              <a:gd name="connsiteX7372" fmla="*/ 1712614 w 7414059"/>
              <a:gd name="connsiteY7372" fmla="*/ 3564350 h 8604433"/>
              <a:gd name="connsiteX7373" fmla="*/ 1665818 w 7414059"/>
              <a:gd name="connsiteY7373" fmla="*/ 3557054 h 8604433"/>
              <a:gd name="connsiteX7374" fmla="*/ 1626499 w 7414059"/>
              <a:gd name="connsiteY7374" fmla="*/ 3544938 h 8604433"/>
              <a:gd name="connsiteX7375" fmla="*/ 1591951 w 7414059"/>
              <a:gd name="connsiteY7375" fmla="*/ 3538585 h 8604433"/>
              <a:gd name="connsiteX7376" fmla="*/ 1586379 w 7414059"/>
              <a:gd name="connsiteY7376" fmla="*/ 3559893 h 8604433"/>
              <a:gd name="connsiteX7377" fmla="*/ 1592361 w 7414059"/>
              <a:gd name="connsiteY7377" fmla="*/ 3588534 h 8604433"/>
              <a:gd name="connsiteX7378" fmla="*/ 1587237 w 7414059"/>
              <a:gd name="connsiteY7378" fmla="*/ 3596021 h 8604433"/>
              <a:gd name="connsiteX7379" fmla="*/ 1570568 w 7414059"/>
              <a:gd name="connsiteY7379" fmla="*/ 3605689 h 8604433"/>
              <a:gd name="connsiteX7380" fmla="*/ 1665818 w 7414059"/>
              <a:gd name="connsiteY7380" fmla="*/ 3595878 h 8604433"/>
              <a:gd name="connsiteX7381" fmla="*/ 1894551 w 7414059"/>
              <a:gd name="connsiteY7381" fmla="*/ 3521564 h 8604433"/>
              <a:gd name="connsiteX7382" fmla="*/ 1900419 w 7414059"/>
              <a:gd name="connsiteY7382" fmla="*/ 3493770 h 8604433"/>
              <a:gd name="connsiteX7383" fmla="*/ 1906162 w 7414059"/>
              <a:gd name="connsiteY7383" fmla="*/ 3472339 h 8604433"/>
              <a:gd name="connsiteX7384" fmla="*/ 1861890 w 7414059"/>
              <a:gd name="connsiteY7384" fmla="*/ 3472339 h 8604433"/>
              <a:gd name="connsiteX7385" fmla="*/ 1817618 w 7414059"/>
              <a:gd name="connsiteY7385" fmla="*/ 3472339 h 8604433"/>
              <a:gd name="connsiteX7386" fmla="*/ 1811769 w 7414059"/>
              <a:gd name="connsiteY7386" fmla="*/ 3487588 h 8604433"/>
              <a:gd name="connsiteX7387" fmla="*/ 1604439 w 7414059"/>
              <a:gd name="connsiteY7387" fmla="*/ 3489265 h 8604433"/>
              <a:gd name="connsiteX7388" fmla="*/ 1628908 w 7414059"/>
              <a:gd name="connsiteY7388" fmla="*/ 3534508 h 8604433"/>
              <a:gd name="connsiteX7389" fmla="*/ 1675200 w 7414059"/>
              <a:gd name="connsiteY7389" fmla="*/ 3509658 h 8604433"/>
              <a:gd name="connsiteX7390" fmla="*/ 1604439 w 7414059"/>
              <a:gd name="connsiteY7390" fmla="*/ 3489265 h 8604433"/>
              <a:gd name="connsiteX7391" fmla="*/ 1260177 w 7414059"/>
              <a:gd name="connsiteY7391" fmla="*/ 3513049 h 8604433"/>
              <a:gd name="connsiteX7392" fmla="*/ 1271559 w 7414059"/>
              <a:gd name="connsiteY7392" fmla="*/ 3545710 h 8604433"/>
              <a:gd name="connsiteX7393" fmla="*/ 1320908 w 7414059"/>
              <a:gd name="connsiteY7393" fmla="*/ 3534004 h 8604433"/>
              <a:gd name="connsiteX7394" fmla="*/ 1323661 w 7414059"/>
              <a:gd name="connsiteY7394" fmla="*/ 3514897 h 8604433"/>
              <a:gd name="connsiteX7395" fmla="*/ 1295048 w 7414059"/>
              <a:gd name="connsiteY7395" fmla="*/ 3504095 h 8604433"/>
              <a:gd name="connsiteX7396" fmla="*/ 1266444 w 7414059"/>
              <a:gd name="connsiteY7396" fmla="*/ 3493303 h 8604433"/>
              <a:gd name="connsiteX7397" fmla="*/ 1260177 w 7414059"/>
              <a:gd name="connsiteY7397" fmla="*/ 3513049 h 8604433"/>
              <a:gd name="connsiteX7398" fmla="*/ 2394480 w 7414059"/>
              <a:gd name="connsiteY7398" fmla="*/ 3504114 h 8604433"/>
              <a:gd name="connsiteX7399" fmla="*/ 2303993 w 7414059"/>
              <a:gd name="connsiteY7399" fmla="*/ 3547596 h 8604433"/>
              <a:gd name="connsiteX7400" fmla="*/ 1676000 w 7414059"/>
              <a:gd name="connsiteY7400" fmla="*/ 3768109 h 8604433"/>
              <a:gd name="connsiteX7401" fmla="*/ 1562957 w 7414059"/>
              <a:gd name="connsiteY7401" fmla="*/ 3791093 h 8604433"/>
              <a:gd name="connsiteX7402" fmla="*/ 1678391 w 7414059"/>
              <a:gd name="connsiteY7402" fmla="*/ 3797656 h 8604433"/>
              <a:gd name="connsiteX7403" fmla="*/ 2338340 w 7414059"/>
              <a:gd name="connsiteY7403" fmla="*/ 3562436 h 8604433"/>
              <a:gd name="connsiteX7404" fmla="*/ 2394480 w 7414059"/>
              <a:gd name="connsiteY7404" fmla="*/ 3504114 h 8604433"/>
              <a:gd name="connsiteX7405" fmla="*/ 834773 w 7414059"/>
              <a:gd name="connsiteY7405" fmla="*/ 3524955 h 8604433"/>
              <a:gd name="connsiteX7406" fmla="*/ 850108 w 7414059"/>
              <a:gd name="connsiteY7406" fmla="*/ 3551453 h 8604433"/>
              <a:gd name="connsiteX7407" fmla="*/ 847784 w 7414059"/>
              <a:gd name="connsiteY7407" fmla="*/ 3500914 h 8604433"/>
              <a:gd name="connsiteX7408" fmla="*/ 834773 w 7414059"/>
              <a:gd name="connsiteY7408" fmla="*/ 3524955 h 8604433"/>
              <a:gd name="connsiteX7409" fmla="*/ 2946930 w 7414059"/>
              <a:gd name="connsiteY7409" fmla="*/ 3512611 h 8604433"/>
              <a:gd name="connsiteX7410" fmla="*/ 2751811 w 7414059"/>
              <a:gd name="connsiteY7410" fmla="*/ 3604889 h 8604433"/>
              <a:gd name="connsiteX7411" fmla="*/ 2760840 w 7414059"/>
              <a:gd name="connsiteY7411" fmla="*/ 3624491 h 8604433"/>
              <a:gd name="connsiteX7412" fmla="*/ 2769718 w 7414059"/>
              <a:gd name="connsiteY7412" fmla="*/ 3638531 h 8604433"/>
              <a:gd name="connsiteX7413" fmla="*/ 2791644 w 7414059"/>
              <a:gd name="connsiteY7413" fmla="*/ 3617976 h 8604433"/>
              <a:gd name="connsiteX7414" fmla="*/ 2907068 w 7414059"/>
              <a:gd name="connsiteY7414" fmla="*/ 3576971 h 8604433"/>
              <a:gd name="connsiteX7415" fmla="*/ 2946930 w 7414059"/>
              <a:gd name="connsiteY7415" fmla="*/ 3576819 h 8604433"/>
              <a:gd name="connsiteX7416" fmla="*/ 2932643 w 7414059"/>
              <a:gd name="connsiteY7416" fmla="*/ 3567265 h 8604433"/>
              <a:gd name="connsiteX7417" fmla="*/ 2918355 w 7414059"/>
              <a:gd name="connsiteY7417" fmla="*/ 3557702 h 8604433"/>
              <a:gd name="connsiteX7418" fmla="*/ 2937405 w 7414059"/>
              <a:gd name="connsiteY7418" fmla="*/ 3542948 h 8604433"/>
              <a:gd name="connsiteX7419" fmla="*/ 2970667 w 7414059"/>
              <a:gd name="connsiteY7419" fmla="*/ 3520031 h 8604433"/>
              <a:gd name="connsiteX7420" fmla="*/ 2946930 w 7414059"/>
              <a:gd name="connsiteY7420" fmla="*/ 3512611 h 8604433"/>
              <a:gd name="connsiteX7421" fmla="*/ 1157488 w 7414059"/>
              <a:gd name="connsiteY7421" fmla="*/ 3531870 h 8604433"/>
              <a:gd name="connsiteX7422" fmla="*/ 1167727 w 7414059"/>
              <a:gd name="connsiteY7422" fmla="*/ 3565207 h 8604433"/>
              <a:gd name="connsiteX7423" fmla="*/ 1220953 w 7414059"/>
              <a:gd name="connsiteY7423" fmla="*/ 3557873 h 8604433"/>
              <a:gd name="connsiteX7424" fmla="*/ 1225982 w 7414059"/>
              <a:gd name="connsiteY7424" fmla="*/ 3538633 h 8604433"/>
              <a:gd name="connsiteX7425" fmla="*/ 1198721 w 7414059"/>
              <a:gd name="connsiteY7425" fmla="*/ 3524536 h 8604433"/>
              <a:gd name="connsiteX7426" fmla="*/ 1157488 w 7414059"/>
              <a:gd name="connsiteY7426" fmla="*/ 3531870 h 8604433"/>
              <a:gd name="connsiteX7427" fmla="*/ 1461735 w 7414059"/>
              <a:gd name="connsiteY7427" fmla="*/ 3526317 h 8604433"/>
              <a:gd name="connsiteX7428" fmla="*/ 1506084 w 7414059"/>
              <a:gd name="connsiteY7428" fmla="*/ 3567113 h 8604433"/>
              <a:gd name="connsiteX7429" fmla="*/ 1561043 w 7414059"/>
              <a:gd name="connsiteY7429" fmla="*/ 3549482 h 8604433"/>
              <a:gd name="connsiteX7430" fmla="*/ 1524219 w 7414059"/>
              <a:gd name="connsiteY7430" fmla="*/ 3521469 h 8604433"/>
              <a:gd name="connsiteX7431" fmla="*/ 1461735 w 7414059"/>
              <a:gd name="connsiteY7431" fmla="*/ 3526317 h 8604433"/>
              <a:gd name="connsiteX7432" fmla="*/ 3485093 w 7414059"/>
              <a:gd name="connsiteY7432" fmla="*/ 3534118 h 8604433"/>
              <a:gd name="connsiteX7433" fmla="*/ 3027893 w 7414059"/>
              <a:gd name="connsiteY7433" fmla="*/ 3611480 h 8604433"/>
              <a:gd name="connsiteX7434" fmla="*/ 2220649 w 7414059"/>
              <a:gd name="connsiteY7434" fmla="*/ 3957257 h 8604433"/>
              <a:gd name="connsiteX7435" fmla="*/ 2122542 w 7414059"/>
              <a:gd name="connsiteY7435" fmla="*/ 4029799 h 8604433"/>
              <a:gd name="connsiteX7436" fmla="*/ 2180149 w 7414059"/>
              <a:gd name="connsiteY7436" fmla="*/ 4022407 h 8604433"/>
              <a:gd name="connsiteX7437" fmla="*/ 2130638 w 7414059"/>
              <a:gd name="connsiteY7437" fmla="*/ 4062889 h 8604433"/>
              <a:gd name="connsiteX7438" fmla="*/ 1882359 w 7414059"/>
              <a:gd name="connsiteY7438" fmla="*/ 4259409 h 8604433"/>
              <a:gd name="connsiteX7439" fmla="*/ 1814160 w 7414059"/>
              <a:gd name="connsiteY7439" fmla="*/ 4304729 h 8604433"/>
              <a:gd name="connsiteX7440" fmla="*/ 1794824 w 7414059"/>
              <a:gd name="connsiteY7440" fmla="*/ 4318749 h 8604433"/>
              <a:gd name="connsiteX7441" fmla="*/ 1713843 w 7414059"/>
              <a:gd name="connsiteY7441" fmla="*/ 4440355 h 8604433"/>
              <a:gd name="connsiteX7442" fmla="*/ 1599324 w 7414059"/>
              <a:gd name="connsiteY7442" fmla="*/ 4617187 h 8604433"/>
              <a:gd name="connsiteX7443" fmla="*/ 1590532 w 7414059"/>
              <a:gd name="connsiteY7443" fmla="*/ 4655820 h 8604433"/>
              <a:gd name="connsiteX7444" fmla="*/ 1828924 w 7414059"/>
              <a:gd name="connsiteY7444" fmla="*/ 4338133 h 8604433"/>
              <a:gd name="connsiteX7445" fmla="*/ 2024863 w 7414059"/>
              <a:gd name="connsiteY7445" fmla="*/ 4177189 h 8604433"/>
              <a:gd name="connsiteX7446" fmla="*/ 1920497 w 7414059"/>
              <a:gd name="connsiteY7446" fmla="*/ 4313387 h 8604433"/>
              <a:gd name="connsiteX7447" fmla="*/ 1803711 w 7414059"/>
              <a:gd name="connsiteY7447" fmla="*/ 4429601 h 8604433"/>
              <a:gd name="connsiteX7448" fmla="*/ 1716738 w 7414059"/>
              <a:gd name="connsiteY7448" fmla="*/ 4577239 h 8604433"/>
              <a:gd name="connsiteX7449" fmla="*/ 1473737 w 7414059"/>
              <a:gd name="connsiteY7449" fmla="*/ 5176742 h 8604433"/>
              <a:gd name="connsiteX7450" fmla="*/ 1452563 w 7414059"/>
              <a:gd name="connsiteY7450" fmla="*/ 5311826 h 8604433"/>
              <a:gd name="connsiteX7451" fmla="*/ 1463326 w 7414059"/>
              <a:gd name="connsiteY7451" fmla="*/ 5494601 h 8604433"/>
              <a:gd name="connsiteX7452" fmla="*/ 1474089 w 7414059"/>
              <a:gd name="connsiteY7452" fmla="*/ 5677376 h 8604433"/>
              <a:gd name="connsiteX7453" fmla="*/ 1492806 w 7414059"/>
              <a:gd name="connsiteY7453" fmla="*/ 5729764 h 8604433"/>
              <a:gd name="connsiteX7454" fmla="*/ 1545803 w 7414059"/>
              <a:gd name="connsiteY7454" fmla="*/ 5856494 h 8604433"/>
              <a:gd name="connsiteX7455" fmla="*/ 1580093 w 7414059"/>
              <a:gd name="connsiteY7455" fmla="*/ 5944600 h 8604433"/>
              <a:gd name="connsiteX7456" fmla="*/ 1514618 w 7414059"/>
              <a:gd name="connsiteY7456" fmla="*/ 5859009 h 8604433"/>
              <a:gd name="connsiteX7457" fmla="*/ 1407605 w 7414059"/>
              <a:gd name="connsiteY7457" fmla="*/ 5482114 h 8604433"/>
              <a:gd name="connsiteX7458" fmla="*/ 1413710 w 7414059"/>
              <a:gd name="connsiteY7458" fmla="*/ 5150263 h 8604433"/>
              <a:gd name="connsiteX7459" fmla="*/ 1398613 w 7414059"/>
              <a:gd name="connsiteY7459" fmla="*/ 5150692 h 8604433"/>
              <a:gd name="connsiteX7460" fmla="*/ 1376743 w 7414059"/>
              <a:gd name="connsiteY7460" fmla="*/ 5229701 h 8604433"/>
              <a:gd name="connsiteX7461" fmla="*/ 1372715 w 7414059"/>
              <a:gd name="connsiteY7461" fmla="*/ 5353526 h 8604433"/>
              <a:gd name="connsiteX7462" fmla="*/ 1368685 w 7414059"/>
              <a:gd name="connsiteY7462" fmla="*/ 5477351 h 8604433"/>
              <a:gd name="connsiteX7463" fmla="*/ 1388545 w 7414059"/>
              <a:gd name="connsiteY7463" fmla="*/ 5606768 h 8604433"/>
              <a:gd name="connsiteX7464" fmla="*/ 1560957 w 7414059"/>
              <a:gd name="connsiteY7464" fmla="*/ 6029525 h 8604433"/>
              <a:gd name="connsiteX7465" fmla="*/ 2000698 w 7414059"/>
              <a:gd name="connsiteY7465" fmla="*/ 6472714 h 8604433"/>
              <a:gd name="connsiteX7466" fmla="*/ 2154984 w 7414059"/>
              <a:gd name="connsiteY7466" fmla="*/ 6584728 h 8604433"/>
              <a:gd name="connsiteX7467" fmla="*/ 2837393 w 7414059"/>
              <a:gd name="connsiteY7467" fmla="*/ 6923485 h 8604433"/>
              <a:gd name="connsiteX7468" fmla="*/ 3689880 w 7414059"/>
              <a:gd name="connsiteY7468" fmla="*/ 7092182 h 8604433"/>
              <a:gd name="connsiteX7469" fmla="*/ 3861330 w 7414059"/>
              <a:gd name="connsiteY7469" fmla="*/ 7102650 h 8604433"/>
              <a:gd name="connsiteX7470" fmla="*/ 4018493 w 7414059"/>
              <a:gd name="connsiteY7470" fmla="*/ 7092315 h 8604433"/>
              <a:gd name="connsiteX7471" fmla="*/ 4504268 w 7414059"/>
              <a:gd name="connsiteY7471" fmla="*/ 7020125 h 8604433"/>
              <a:gd name="connsiteX7472" fmla="*/ 5175780 w 7414059"/>
              <a:gd name="connsiteY7472" fmla="*/ 6799669 h 8604433"/>
              <a:gd name="connsiteX7473" fmla="*/ 6232465 w 7414059"/>
              <a:gd name="connsiteY7473" fmla="*/ 5879859 h 8604433"/>
              <a:gd name="connsiteX7474" fmla="*/ 6352004 w 7414059"/>
              <a:gd name="connsiteY7474" fmla="*/ 5367814 h 8604433"/>
              <a:gd name="connsiteX7475" fmla="*/ 6314732 w 7414059"/>
              <a:gd name="connsiteY7475" fmla="*/ 5008521 h 8604433"/>
              <a:gd name="connsiteX7476" fmla="*/ 6158608 w 7414059"/>
              <a:gd name="connsiteY7476" fmla="*/ 4650924 h 8604433"/>
              <a:gd name="connsiteX7477" fmla="*/ 5692378 w 7414059"/>
              <a:gd name="connsiteY7477" fmla="*/ 4128916 h 8604433"/>
              <a:gd name="connsiteX7478" fmla="*/ 5232930 w 7414059"/>
              <a:gd name="connsiteY7478" fmla="*/ 3862731 h 8604433"/>
              <a:gd name="connsiteX7479" fmla="*/ 4690006 w 7414059"/>
              <a:gd name="connsiteY7479" fmla="*/ 3668801 h 8604433"/>
              <a:gd name="connsiteX7480" fmla="*/ 3818468 w 7414059"/>
              <a:gd name="connsiteY7480" fmla="*/ 3566751 h 8604433"/>
              <a:gd name="connsiteX7481" fmla="*/ 3186093 w 7414059"/>
              <a:gd name="connsiteY7481" fmla="*/ 3625415 h 8604433"/>
              <a:gd name="connsiteX7482" fmla="*/ 3039085 w 7414059"/>
              <a:gd name="connsiteY7482" fmla="*/ 3648637 h 8604433"/>
              <a:gd name="connsiteX7483" fmla="*/ 3632730 w 7414059"/>
              <a:gd name="connsiteY7483" fmla="*/ 3534175 h 8604433"/>
              <a:gd name="connsiteX7484" fmla="*/ 3804180 w 7414059"/>
              <a:gd name="connsiteY7484" fmla="*/ 3515268 h 8604433"/>
              <a:gd name="connsiteX7485" fmla="*/ 3485093 w 7414059"/>
              <a:gd name="connsiteY7485" fmla="*/ 3534118 h 8604433"/>
              <a:gd name="connsiteX7486" fmla="*/ 1058551 w 7414059"/>
              <a:gd name="connsiteY7486" fmla="*/ 3543776 h 8604433"/>
              <a:gd name="connsiteX7487" fmla="*/ 1055913 w 7414059"/>
              <a:gd name="connsiteY7487" fmla="*/ 3567589 h 8604433"/>
              <a:gd name="connsiteX7488" fmla="*/ 1058132 w 7414059"/>
              <a:gd name="connsiteY7488" fmla="*/ 3617843 h 8604433"/>
              <a:gd name="connsiteX7489" fmla="*/ 1080030 w 7414059"/>
              <a:gd name="connsiteY7489" fmla="*/ 3635540 h 8604433"/>
              <a:gd name="connsiteX7490" fmla="*/ 1058837 w 7414059"/>
              <a:gd name="connsiteY7490" fmla="*/ 3625167 h 8604433"/>
              <a:gd name="connsiteX7491" fmla="*/ 1037635 w 7414059"/>
              <a:gd name="connsiteY7491" fmla="*/ 3614795 h 8604433"/>
              <a:gd name="connsiteX7492" fmla="*/ 1031605 w 7414059"/>
              <a:gd name="connsiteY7492" fmla="*/ 3638817 h 8604433"/>
              <a:gd name="connsiteX7493" fmla="*/ 1017089 w 7414059"/>
              <a:gd name="connsiteY7493" fmla="*/ 3662839 h 8604433"/>
              <a:gd name="connsiteX7494" fmla="*/ 1008593 w 7414059"/>
              <a:gd name="connsiteY7494" fmla="*/ 3672364 h 8604433"/>
              <a:gd name="connsiteX7495" fmla="*/ 1463412 w 7414059"/>
              <a:gd name="connsiteY7495" fmla="*/ 3637331 h 8604433"/>
              <a:gd name="connsiteX7496" fmla="*/ 1551518 w 7414059"/>
              <a:gd name="connsiteY7496" fmla="*/ 3621643 h 8604433"/>
              <a:gd name="connsiteX7497" fmla="*/ 1551518 w 7414059"/>
              <a:gd name="connsiteY7497" fmla="*/ 3605270 h 8604433"/>
              <a:gd name="connsiteX7498" fmla="*/ 1551518 w 7414059"/>
              <a:gd name="connsiteY7498" fmla="*/ 3588896 h 8604433"/>
              <a:gd name="connsiteX7499" fmla="*/ 1508169 w 7414059"/>
              <a:gd name="connsiteY7499" fmla="*/ 3577981 h 8604433"/>
              <a:gd name="connsiteX7500" fmla="*/ 1449781 w 7414059"/>
              <a:gd name="connsiteY7500" fmla="*/ 3597240 h 8604433"/>
              <a:gd name="connsiteX7501" fmla="*/ 1386202 w 7414059"/>
              <a:gd name="connsiteY7501" fmla="*/ 3601812 h 8604433"/>
              <a:gd name="connsiteX7502" fmla="*/ 1341682 w 7414059"/>
              <a:gd name="connsiteY7502" fmla="*/ 3588420 h 8604433"/>
              <a:gd name="connsiteX7503" fmla="*/ 1332633 w 7414059"/>
              <a:gd name="connsiteY7503" fmla="*/ 3605327 h 8604433"/>
              <a:gd name="connsiteX7504" fmla="*/ 1330395 w 7414059"/>
              <a:gd name="connsiteY7504" fmla="*/ 3629549 h 8604433"/>
              <a:gd name="connsiteX7505" fmla="*/ 1322918 w 7414059"/>
              <a:gd name="connsiteY7505" fmla="*/ 3632311 h 8604433"/>
              <a:gd name="connsiteX7506" fmla="*/ 1308630 w 7414059"/>
              <a:gd name="connsiteY7506" fmla="*/ 3601050 h 8604433"/>
              <a:gd name="connsiteX7507" fmla="*/ 1289580 w 7414059"/>
              <a:gd name="connsiteY7507" fmla="*/ 3566875 h 8604433"/>
              <a:gd name="connsiteX7508" fmla="*/ 1243384 w 7414059"/>
              <a:gd name="connsiteY7508" fmla="*/ 3594125 h 8604433"/>
              <a:gd name="connsiteX7509" fmla="*/ 1237621 w 7414059"/>
              <a:gd name="connsiteY7509" fmla="*/ 3630178 h 8604433"/>
              <a:gd name="connsiteX7510" fmla="*/ 1216943 w 7414059"/>
              <a:gd name="connsiteY7510" fmla="*/ 3631740 h 8604433"/>
              <a:gd name="connsiteX7511" fmla="*/ 1168937 w 7414059"/>
              <a:gd name="connsiteY7511" fmla="*/ 3619157 h 8604433"/>
              <a:gd name="connsiteX7512" fmla="*/ 1141600 w 7414059"/>
              <a:gd name="connsiteY7512" fmla="*/ 3605022 h 8604433"/>
              <a:gd name="connsiteX7513" fmla="*/ 1135742 w 7414059"/>
              <a:gd name="connsiteY7513" fmla="*/ 3634302 h 8604433"/>
              <a:gd name="connsiteX7514" fmla="*/ 1110110 w 7414059"/>
              <a:gd name="connsiteY7514" fmla="*/ 3625225 h 8604433"/>
              <a:gd name="connsiteX7515" fmla="*/ 1111606 w 7414059"/>
              <a:gd name="connsiteY7515" fmla="*/ 3594402 h 8604433"/>
              <a:gd name="connsiteX7516" fmla="*/ 1094051 w 7414059"/>
              <a:gd name="connsiteY7516" fmla="*/ 3598993 h 8604433"/>
              <a:gd name="connsiteX7517" fmla="*/ 1075306 w 7414059"/>
              <a:gd name="connsiteY7517" fmla="*/ 3557997 h 8604433"/>
              <a:gd name="connsiteX7518" fmla="*/ 1069391 w 7414059"/>
              <a:gd name="connsiteY7518" fmla="*/ 3519964 h 8604433"/>
              <a:gd name="connsiteX7519" fmla="*/ 1053998 w 7414059"/>
              <a:gd name="connsiteY7519" fmla="*/ 3519964 h 8604433"/>
              <a:gd name="connsiteX7520" fmla="*/ 1058551 w 7414059"/>
              <a:gd name="connsiteY7520" fmla="*/ 3543776 h 8604433"/>
              <a:gd name="connsiteX7521" fmla="*/ 2988574 w 7414059"/>
              <a:gd name="connsiteY7521" fmla="*/ 3536033 h 8604433"/>
              <a:gd name="connsiteX7522" fmla="*/ 2975505 w 7414059"/>
              <a:gd name="connsiteY7522" fmla="*/ 3552101 h 8604433"/>
              <a:gd name="connsiteX7523" fmla="*/ 2992955 w 7414059"/>
              <a:gd name="connsiteY7523" fmla="*/ 3545558 h 8604433"/>
              <a:gd name="connsiteX7524" fmla="*/ 3019149 w 7414059"/>
              <a:gd name="connsiteY7524" fmla="*/ 3539014 h 8604433"/>
              <a:gd name="connsiteX7525" fmla="*/ 3027893 w 7414059"/>
              <a:gd name="connsiteY7525" fmla="*/ 3529489 h 8604433"/>
              <a:gd name="connsiteX7526" fmla="*/ 2988574 w 7414059"/>
              <a:gd name="connsiteY7526" fmla="*/ 3536033 h 8604433"/>
              <a:gd name="connsiteX7527" fmla="*/ 1351493 w 7414059"/>
              <a:gd name="connsiteY7527" fmla="*/ 3538233 h 8604433"/>
              <a:gd name="connsiteX7528" fmla="*/ 1346483 w 7414059"/>
              <a:gd name="connsiteY7528" fmla="*/ 3560045 h 8604433"/>
              <a:gd name="connsiteX7529" fmla="*/ 1373353 w 7414059"/>
              <a:gd name="connsiteY7529" fmla="*/ 3584639 h 8604433"/>
              <a:gd name="connsiteX7530" fmla="*/ 1427693 w 7414059"/>
              <a:gd name="connsiteY7530" fmla="*/ 3577238 h 8604433"/>
              <a:gd name="connsiteX7531" fmla="*/ 1393193 w 7414059"/>
              <a:gd name="connsiteY7531" fmla="*/ 3543900 h 8604433"/>
              <a:gd name="connsiteX7532" fmla="*/ 1351493 w 7414059"/>
              <a:gd name="connsiteY7532" fmla="*/ 3538233 h 8604433"/>
              <a:gd name="connsiteX7533" fmla="*/ 1103843 w 7414059"/>
              <a:gd name="connsiteY7533" fmla="*/ 3567027 h 8604433"/>
              <a:gd name="connsiteX7534" fmla="*/ 1116692 w 7414059"/>
              <a:gd name="connsiteY7534" fmla="*/ 3572656 h 8604433"/>
              <a:gd name="connsiteX7535" fmla="*/ 1112949 w 7414059"/>
              <a:gd name="connsiteY7535" fmla="*/ 3553044 h 8604433"/>
              <a:gd name="connsiteX7536" fmla="*/ 1103843 w 7414059"/>
              <a:gd name="connsiteY7536" fmla="*/ 3567027 h 8604433"/>
              <a:gd name="connsiteX7537" fmla="*/ 2289705 w 7414059"/>
              <a:gd name="connsiteY7537" fmla="*/ 3610813 h 8604433"/>
              <a:gd name="connsiteX7538" fmla="*/ 1624775 w 7414059"/>
              <a:gd name="connsiteY7538" fmla="*/ 3824688 h 8604433"/>
              <a:gd name="connsiteX7539" fmla="*/ 1623736 w 7414059"/>
              <a:gd name="connsiteY7539" fmla="*/ 3835556 h 8604433"/>
              <a:gd name="connsiteX7540" fmla="*/ 1957588 w 7414059"/>
              <a:gd name="connsiteY7540" fmla="*/ 3769014 h 8604433"/>
              <a:gd name="connsiteX7541" fmla="*/ 2417626 w 7414059"/>
              <a:gd name="connsiteY7541" fmla="*/ 3573151 h 8604433"/>
              <a:gd name="connsiteX7542" fmla="*/ 2430151 w 7414059"/>
              <a:gd name="connsiteY7542" fmla="*/ 3558064 h 8604433"/>
              <a:gd name="connsiteX7543" fmla="*/ 2412311 w 7414059"/>
              <a:gd name="connsiteY7543" fmla="*/ 3558892 h 8604433"/>
              <a:gd name="connsiteX7544" fmla="*/ 2289705 w 7414059"/>
              <a:gd name="connsiteY7544" fmla="*/ 3610813 h 8604433"/>
              <a:gd name="connsiteX7545" fmla="*/ 1147963 w 7414059"/>
              <a:gd name="connsiteY7545" fmla="*/ 3582038 h 8604433"/>
              <a:gd name="connsiteX7546" fmla="*/ 1207846 w 7414059"/>
              <a:gd name="connsiteY7546" fmla="*/ 3624739 h 8604433"/>
              <a:gd name="connsiteX7547" fmla="*/ 1179814 w 7414059"/>
              <a:gd name="connsiteY7547" fmla="*/ 3581762 h 8604433"/>
              <a:gd name="connsiteX7548" fmla="*/ 1153325 w 7414059"/>
              <a:gd name="connsiteY7548" fmla="*/ 3568056 h 8604433"/>
              <a:gd name="connsiteX7549" fmla="*/ 1147963 w 7414059"/>
              <a:gd name="connsiteY7549" fmla="*/ 3582038 h 8604433"/>
              <a:gd name="connsiteX7550" fmla="*/ 4444737 w 7414059"/>
              <a:gd name="connsiteY7550" fmla="*/ 3583419 h 8604433"/>
              <a:gd name="connsiteX7551" fmla="*/ 4468549 w 7414059"/>
              <a:gd name="connsiteY7551" fmla="*/ 3583419 h 8604433"/>
              <a:gd name="connsiteX7552" fmla="*/ 4456643 w 7414059"/>
              <a:gd name="connsiteY7552" fmla="*/ 3578619 h 8604433"/>
              <a:gd name="connsiteX7553" fmla="*/ 4444737 w 7414059"/>
              <a:gd name="connsiteY7553" fmla="*/ 3583419 h 8604433"/>
              <a:gd name="connsiteX7554" fmla="*/ 4492962 w 7414059"/>
              <a:gd name="connsiteY7554" fmla="*/ 3593144 h 8604433"/>
              <a:gd name="connsiteX7555" fmla="*/ 4511212 w 7414059"/>
              <a:gd name="connsiteY7555" fmla="*/ 3592392 h 8604433"/>
              <a:gd name="connsiteX7556" fmla="*/ 4498715 w 7414059"/>
              <a:gd name="connsiteY7556" fmla="*/ 3587391 h 8604433"/>
              <a:gd name="connsiteX7557" fmla="*/ 4492962 w 7414059"/>
              <a:gd name="connsiteY7557" fmla="*/ 3593144 h 8604433"/>
              <a:gd name="connsiteX7558" fmla="*/ 2466508 w 7414059"/>
              <a:gd name="connsiteY7558" fmla="*/ 3744563 h 8604433"/>
              <a:gd name="connsiteX7559" fmla="*/ 2219497 w 7414059"/>
              <a:gd name="connsiteY7559" fmla="*/ 3867988 h 8604433"/>
              <a:gd name="connsiteX7560" fmla="*/ 2225983 w 7414059"/>
              <a:gd name="connsiteY7560" fmla="*/ 3883914 h 8604433"/>
              <a:gd name="connsiteX7561" fmla="*/ 2237194 w 7414059"/>
              <a:gd name="connsiteY7561" fmla="*/ 3895125 h 8604433"/>
              <a:gd name="connsiteX7562" fmla="*/ 2263807 w 7414059"/>
              <a:gd name="connsiteY7562" fmla="*/ 3869627 h 8604433"/>
              <a:gd name="connsiteX7563" fmla="*/ 2404358 w 7414059"/>
              <a:gd name="connsiteY7563" fmla="*/ 3792760 h 8604433"/>
              <a:gd name="connsiteX7564" fmla="*/ 2712177 w 7414059"/>
              <a:gd name="connsiteY7564" fmla="*/ 3647770 h 8604433"/>
              <a:gd name="connsiteX7565" fmla="*/ 2712177 w 7414059"/>
              <a:gd name="connsiteY7565" fmla="*/ 3635416 h 8604433"/>
              <a:gd name="connsiteX7566" fmla="*/ 2466508 w 7414059"/>
              <a:gd name="connsiteY7566" fmla="*/ 3744563 h 8604433"/>
              <a:gd name="connsiteX7567" fmla="*/ 2794530 w 7414059"/>
              <a:gd name="connsiteY7567" fmla="*/ 3706311 h 8604433"/>
              <a:gd name="connsiteX7568" fmla="*/ 2627843 w 7414059"/>
              <a:gd name="connsiteY7568" fmla="*/ 3778587 h 8604433"/>
              <a:gd name="connsiteX7569" fmla="*/ 2844641 w 7414059"/>
              <a:gd name="connsiteY7569" fmla="*/ 3720436 h 8604433"/>
              <a:gd name="connsiteX7570" fmla="*/ 2917898 w 7414059"/>
              <a:gd name="connsiteY7570" fmla="*/ 3681155 h 8604433"/>
              <a:gd name="connsiteX7571" fmla="*/ 2794530 w 7414059"/>
              <a:gd name="connsiteY7571" fmla="*/ 3706311 h 8604433"/>
              <a:gd name="connsiteX7572" fmla="*/ 3629111 w 7414059"/>
              <a:gd name="connsiteY7572" fmla="*/ 3716465 h 8604433"/>
              <a:gd name="connsiteX7573" fmla="*/ 3118380 w 7414059"/>
              <a:gd name="connsiteY7573" fmla="*/ 3799599 h 8604433"/>
              <a:gd name="connsiteX7574" fmla="*/ 2551643 w 7414059"/>
              <a:gd name="connsiteY7574" fmla="*/ 3978907 h 8604433"/>
              <a:gd name="connsiteX7575" fmla="*/ 2203980 w 7414059"/>
              <a:gd name="connsiteY7575" fmla="*/ 4181504 h 8604433"/>
              <a:gd name="connsiteX7576" fmla="*/ 2065696 w 7414059"/>
              <a:gd name="connsiteY7576" fmla="*/ 4283831 h 8604433"/>
              <a:gd name="connsiteX7577" fmla="*/ 1742523 w 7414059"/>
              <a:gd name="connsiteY7577" fmla="*/ 4627607 h 8604433"/>
              <a:gd name="connsiteX7578" fmla="*/ 1563948 w 7414059"/>
              <a:gd name="connsiteY7578" fmla="*/ 5063014 h 8604433"/>
              <a:gd name="connsiteX7579" fmla="*/ 1530039 w 7414059"/>
              <a:gd name="connsiteY7579" fmla="*/ 5191601 h 8604433"/>
              <a:gd name="connsiteX7580" fmla="*/ 1525591 w 7414059"/>
              <a:gd name="connsiteY7580" fmla="*/ 5324951 h 8604433"/>
              <a:gd name="connsiteX7581" fmla="*/ 1521133 w 7414059"/>
              <a:gd name="connsiteY7581" fmla="*/ 5458301 h 8604433"/>
              <a:gd name="connsiteX7582" fmla="*/ 1551461 w 7414059"/>
              <a:gd name="connsiteY7582" fmla="*/ 5596414 h 8604433"/>
              <a:gd name="connsiteX7583" fmla="*/ 1713471 w 7414059"/>
              <a:gd name="connsiteY7583" fmla="*/ 5986167 h 8604433"/>
              <a:gd name="connsiteX7584" fmla="*/ 1932508 w 7414059"/>
              <a:gd name="connsiteY7584" fmla="*/ 6239628 h 8604433"/>
              <a:gd name="connsiteX7585" fmla="*/ 2391775 w 7414059"/>
              <a:gd name="connsiteY7585" fmla="*/ 6532817 h 8604433"/>
              <a:gd name="connsiteX7586" fmla="*/ 3138383 w 7414059"/>
              <a:gd name="connsiteY7586" fmla="*/ 6811461 h 8604433"/>
              <a:gd name="connsiteX7587" fmla="*/ 3931396 w 7414059"/>
              <a:gd name="connsiteY7587" fmla="*/ 6910769 h 8604433"/>
              <a:gd name="connsiteX7588" fmla="*/ 4728106 w 7414059"/>
              <a:gd name="connsiteY7588" fmla="*/ 6820405 h 8604433"/>
              <a:gd name="connsiteX7589" fmla="*/ 5213880 w 7414059"/>
              <a:gd name="connsiteY7589" fmla="*/ 6644335 h 8604433"/>
              <a:gd name="connsiteX7590" fmla="*/ 5550894 w 7414059"/>
              <a:gd name="connsiteY7590" fmla="*/ 6440282 h 8604433"/>
              <a:gd name="connsiteX7591" fmla="*/ 5661555 w 7414059"/>
              <a:gd name="connsiteY7591" fmla="*/ 6357919 h 8604433"/>
              <a:gd name="connsiteX7592" fmla="*/ 5958126 w 7414059"/>
              <a:gd name="connsiteY7592" fmla="*/ 6060844 h 8604433"/>
              <a:gd name="connsiteX7593" fmla="*/ 6237265 w 7414059"/>
              <a:gd name="connsiteY7593" fmla="*/ 5357860 h 8604433"/>
              <a:gd name="connsiteX7594" fmla="*/ 6048461 w 7414059"/>
              <a:gd name="connsiteY7594" fmla="*/ 4683738 h 8604433"/>
              <a:gd name="connsiteX7595" fmla="*/ 5976576 w 7414059"/>
              <a:gd name="connsiteY7595" fmla="*/ 4556884 h 8604433"/>
              <a:gd name="connsiteX7596" fmla="*/ 5883269 w 7414059"/>
              <a:gd name="connsiteY7596" fmla="*/ 4453395 h 8604433"/>
              <a:gd name="connsiteX7597" fmla="*/ 5201765 w 7414059"/>
              <a:gd name="connsiteY7597" fmla="*/ 3987279 h 8604433"/>
              <a:gd name="connsiteX7598" fmla="*/ 4428068 w 7414059"/>
              <a:gd name="connsiteY7598" fmla="*/ 3748297 h 8604433"/>
              <a:gd name="connsiteX7599" fmla="*/ 3629111 w 7414059"/>
              <a:gd name="connsiteY7599" fmla="*/ 3716465 h 8604433"/>
              <a:gd name="connsiteX7600" fmla="*/ 3599393 w 7414059"/>
              <a:gd name="connsiteY7600" fmla="*/ 3748545 h 8604433"/>
              <a:gd name="connsiteX7601" fmla="*/ 2618318 w 7414059"/>
              <a:gd name="connsiteY7601" fmla="*/ 3984165 h 8604433"/>
              <a:gd name="connsiteX7602" fmla="*/ 2200037 w 7414059"/>
              <a:gd name="connsiteY7602" fmla="*/ 4228586 h 8604433"/>
              <a:gd name="connsiteX7603" fmla="*/ 2107340 w 7414059"/>
              <a:gd name="connsiteY7603" fmla="*/ 4302024 h 8604433"/>
              <a:gd name="connsiteX7604" fmla="*/ 2005222 w 7414059"/>
              <a:gd name="connsiteY7604" fmla="*/ 4410418 h 8604433"/>
              <a:gd name="connsiteX7605" fmla="*/ 1883159 w 7414059"/>
              <a:gd name="connsiteY7605" fmla="*/ 4552712 h 8604433"/>
              <a:gd name="connsiteX7606" fmla="*/ 1747523 w 7414059"/>
              <a:gd name="connsiteY7606" fmla="*/ 4699188 h 8604433"/>
              <a:gd name="connsiteX7607" fmla="*/ 1870596 w 7414059"/>
              <a:gd name="connsiteY7607" fmla="*/ 4591946 h 8604433"/>
              <a:gd name="connsiteX7608" fmla="*/ 1874282 w 7414059"/>
              <a:gd name="connsiteY7608" fmla="*/ 4628769 h 8604433"/>
              <a:gd name="connsiteX7609" fmla="*/ 1710300 w 7414059"/>
              <a:gd name="connsiteY7609" fmla="*/ 4813326 h 8604433"/>
              <a:gd name="connsiteX7610" fmla="*/ 1683334 w 7414059"/>
              <a:gd name="connsiteY7610" fmla="*/ 4863618 h 8604433"/>
              <a:gd name="connsiteX7611" fmla="*/ 1835487 w 7414059"/>
              <a:gd name="connsiteY7611" fmla="*/ 4710903 h 8604433"/>
              <a:gd name="connsiteX7612" fmla="*/ 2002946 w 7414059"/>
              <a:gd name="connsiteY7612" fmla="*/ 4558189 h 8604433"/>
              <a:gd name="connsiteX7613" fmla="*/ 2018243 w 7414059"/>
              <a:gd name="connsiteY7613" fmla="*/ 4562704 h 8604433"/>
              <a:gd name="connsiteX7614" fmla="*/ 1863462 w 7414059"/>
              <a:gd name="connsiteY7614" fmla="*/ 4722381 h 8604433"/>
              <a:gd name="connsiteX7615" fmla="*/ 1648339 w 7414059"/>
              <a:gd name="connsiteY7615" fmla="*/ 5001244 h 8604433"/>
              <a:gd name="connsiteX7616" fmla="*/ 1756305 w 7414059"/>
              <a:gd name="connsiteY7616" fmla="*/ 4886192 h 8604433"/>
              <a:gd name="connsiteX7617" fmla="*/ 1988972 w 7414059"/>
              <a:gd name="connsiteY7617" fmla="*/ 4650515 h 8604433"/>
              <a:gd name="connsiteX7618" fmla="*/ 2018243 w 7414059"/>
              <a:gd name="connsiteY7618" fmla="*/ 4633313 h 8604433"/>
              <a:gd name="connsiteX7619" fmla="*/ 2018243 w 7414059"/>
              <a:gd name="connsiteY7619" fmla="*/ 4647829 h 8604433"/>
              <a:gd name="connsiteX7620" fmla="*/ 1965608 w 7414059"/>
              <a:gd name="connsiteY7620" fmla="*/ 4702083 h 8604433"/>
              <a:gd name="connsiteX7621" fmla="*/ 1620098 w 7414059"/>
              <a:gd name="connsiteY7621" fmla="*/ 5163341 h 8604433"/>
              <a:gd name="connsiteX7622" fmla="*/ 1654197 w 7414059"/>
              <a:gd name="connsiteY7622" fmla="*/ 5120621 h 8604433"/>
              <a:gd name="connsiteX7623" fmla="*/ 1929746 w 7414059"/>
              <a:gd name="connsiteY7623" fmla="*/ 4781636 h 8604433"/>
              <a:gd name="connsiteX7624" fmla="*/ 2019395 w 7414059"/>
              <a:gd name="connsiteY7624" fmla="*/ 4710589 h 8604433"/>
              <a:gd name="connsiteX7625" fmla="*/ 1972999 w 7414059"/>
              <a:gd name="connsiteY7625" fmla="*/ 4781121 h 8604433"/>
              <a:gd name="connsiteX7626" fmla="*/ 1822675 w 7414059"/>
              <a:gd name="connsiteY7626" fmla="*/ 4943951 h 8604433"/>
              <a:gd name="connsiteX7627" fmla="*/ 1725178 w 7414059"/>
              <a:gd name="connsiteY7627" fmla="*/ 5094980 h 8604433"/>
              <a:gd name="connsiteX7628" fmla="*/ 1649159 w 7414059"/>
              <a:gd name="connsiteY7628" fmla="*/ 5220976 h 8604433"/>
              <a:gd name="connsiteX7629" fmla="*/ 1727778 w 7414059"/>
              <a:gd name="connsiteY7629" fmla="*/ 5117573 h 8604433"/>
              <a:gd name="connsiteX7630" fmla="*/ 2209467 w 7414059"/>
              <a:gd name="connsiteY7630" fmla="*/ 4665317 h 8604433"/>
              <a:gd name="connsiteX7631" fmla="*/ 2920318 w 7414059"/>
              <a:gd name="connsiteY7631" fmla="*/ 4348334 h 8604433"/>
              <a:gd name="connsiteX7632" fmla="*/ 3049553 w 7414059"/>
              <a:gd name="connsiteY7632" fmla="*/ 4306824 h 8604433"/>
              <a:gd name="connsiteX7633" fmla="*/ 3532718 w 7414059"/>
              <a:gd name="connsiteY7633" fmla="*/ 4208412 h 8604433"/>
              <a:gd name="connsiteX7634" fmla="*/ 3651780 w 7414059"/>
              <a:gd name="connsiteY7634" fmla="*/ 4192343 h 8604433"/>
              <a:gd name="connsiteX7635" fmla="*/ 3947055 w 7414059"/>
              <a:gd name="connsiteY7635" fmla="*/ 4192876 h 8604433"/>
              <a:gd name="connsiteX7636" fmla="*/ 4242331 w 7414059"/>
              <a:gd name="connsiteY7636" fmla="*/ 4193410 h 8604433"/>
              <a:gd name="connsiteX7637" fmla="*/ 4332818 w 7414059"/>
              <a:gd name="connsiteY7637" fmla="*/ 4208679 h 8604433"/>
              <a:gd name="connsiteX7638" fmla="*/ 4504268 w 7414059"/>
              <a:gd name="connsiteY7638" fmla="*/ 4237568 h 8604433"/>
              <a:gd name="connsiteX7639" fmla="*/ 4880505 w 7414059"/>
              <a:gd name="connsiteY7639" fmla="*/ 4336123 h 8604433"/>
              <a:gd name="connsiteX7640" fmla="*/ 5318655 w 7414059"/>
              <a:gd name="connsiteY7640" fmla="*/ 4543139 h 8604433"/>
              <a:gd name="connsiteX7641" fmla="*/ 5415887 w 7414059"/>
              <a:gd name="connsiteY7641" fmla="*/ 4591860 h 8604433"/>
              <a:gd name="connsiteX7642" fmla="*/ 5078216 w 7414059"/>
              <a:gd name="connsiteY7642" fmla="*/ 4392730 h 8604433"/>
              <a:gd name="connsiteX7643" fmla="*/ 4647924 w 7414059"/>
              <a:gd name="connsiteY7643" fmla="*/ 4240654 h 8604433"/>
              <a:gd name="connsiteX7644" fmla="*/ 4487590 w 7414059"/>
              <a:gd name="connsiteY7644" fmla="*/ 4189095 h 8604433"/>
              <a:gd name="connsiteX7645" fmla="*/ 4652144 w 7414059"/>
              <a:gd name="connsiteY7645" fmla="*/ 4210412 h 8604433"/>
              <a:gd name="connsiteX7646" fmla="*/ 5247513 w 7414059"/>
              <a:gd name="connsiteY7646" fmla="*/ 4450423 h 8604433"/>
              <a:gd name="connsiteX7647" fmla="*/ 5463226 w 7414059"/>
              <a:gd name="connsiteY7647" fmla="*/ 4558189 h 8604433"/>
              <a:gd name="connsiteX7648" fmla="*/ 5443099 w 7414059"/>
              <a:gd name="connsiteY7648" fmla="*/ 4526509 h 8604433"/>
              <a:gd name="connsiteX7649" fmla="*/ 5316408 w 7414059"/>
              <a:gd name="connsiteY7649" fmla="*/ 4437002 h 8604433"/>
              <a:gd name="connsiteX7650" fmla="*/ 4709056 w 7414059"/>
              <a:gd name="connsiteY7650" fmla="*/ 4196287 h 8604433"/>
              <a:gd name="connsiteX7651" fmla="*/ 4490619 w 7414059"/>
              <a:gd name="connsiteY7651" fmla="*/ 4128526 h 8604433"/>
              <a:gd name="connsiteX7652" fmla="*/ 4851931 w 7414059"/>
              <a:gd name="connsiteY7652" fmla="*/ 4206869 h 8604433"/>
              <a:gd name="connsiteX7653" fmla="*/ 5341687 w 7414059"/>
              <a:gd name="connsiteY7653" fmla="*/ 4415228 h 8604433"/>
              <a:gd name="connsiteX7654" fmla="*/ 5435327 w 7414059"/>
              <a:gd name="connsiteY7654" fmla="*/ 4458986 h 8604433"/>
              <a:gd name="connsiteX7655" fmla="*/ 5349421 w 7414059"/>
              <a:gd name="connsiteY7655" fmla="*/ 4373509 h 8604433"/>
              <a:gd name="connsiteX7656" fmla="*/ 4562113 w 7414059"/>
              <a:gd name="connsiteY7656" fmla="*/ 4080339 h 8604433"/>
              <a:gd name="connsiteX7657" fmla="*/ 4487504 w 7414059"/>
              <a:gd name="connsiteY7657" fmla="*/ 4055745 h 8604433"/>
              <a:gd name="connsiteX7658" fmla="*/ 4624664 w 7414059"/>
              <a:gd name="connsiteY7658" fmla="*/ 4062965 h 8604433"/>
              <a:gd name="connsiteX7659" fmla="*/ 5302396 w 7414059"/>
              <a:gd name="connsiteY7659" fmla="*/ 4311015 h 8604433"/>
              <a:gd name="connsiteX7660" fmla="*/ 5441633 w 7414059"/>
              <a:gd name="connsiteY7660" fmla="*/ 4364146 h 8604433"/>
              <a:gd name="connsiteX7661" fmla="*/ 5063481 w 7414059"/>
              <a:gd name="connsiteY7661" fmla="*/ 4143327 h 8604433"/>
              <a:gd name="connsiteX7662" fmla="*/ 4585726 w 7414059"/>
              <a:gd name="connsiteY7662" fmla="*/ 4010949 h 8604433"/>
              <a:gd name="connsiteX7663" fmla="*/ 4486809 w 7414059"/>
              <a:gd name="connsiteY7663" fmla="*/ 3977164 h 8604433"/>
              <a:gd name="connsiteX7664" fmla="*/ 4482646 w 7414059"/>
              <a:gd name="connsiteY7664" fmla="*/ 3964696 h 8604433"/>
              <a:gd name="connsiteX7665" fmla="*/ 4528204 w 7414059"/>
              <a:gd name="connsiteY7665" fmla="*/ 3970944 h 8604433"/>
              <a:gd name="connsiteX7666" fmla="*/ 4988747 w 7414059"/>
              <a:gd name="connsiteY7666" fmla="*/ 4083263 h 8604433"/>
              <a:gd name="connsiteX7667" fmla="*/ 5363899 w 7414059"/>
              <a:gd name="connsiteY7667" fmla="*/ 4262190 h 8604433"/>
              <a:gd name="connsiteX7668" fmla="*/ 5392474 w 7414059"/>
              <a:gd name="connsiteY7668" fmla="*/ 4249227 h 8604433"/>
              <a:gd name="connsiteX7669" fmla="*/ 4568152 w 7414059"/>
              <a:gd name="connsiteY7669" fmla="*/ 3930596 h 8604433"/>
              <a:gd name="connsiteX7670" fmla="*/ 4516136 w 7414059"/>
              <a:gd name="connsiteY7670" fmla="*/ 3891439 h 8604433"/>
              <a:gd name="connsiteX7671" fmla="*/ 5306559 w 7414059"/>
              <a:gd name="connsiteY7671" fmla="*/ 4154548 h 8604433"/>
              <a:gd name="connsiteX7672" fmla="*/ 5447224 w 7414059"/>
              <a:gd name="connsiteY7672" fmla="*/ 4208002 h 8604433"/>
              <a:gd name="connsiteX7673" fmla="*/ 5401980 w 7414059"/>
              <a:gd name="connsiteY7673" fmla="*/ 4170283 h 8604433"/>
              <a:gd name="connsiteX7674" fmla="*/ 5017322 w 7414059"/>
              <a:gd name="connsiteY7674" fmla="*/ 3991118 h 8604433"/>
              <a:gd name="connsiteX7675" fmla="*/ 4524090 w 7414059"/>
              <a:gd name="connsiteY7675" fmla="*/ 3856825 h 8604433"/>
              <a:gd name="connsiteX7676" fmla="*/ 4477627 w 7414059"/>
              <a:gd name="connsiteY7676" fmla="*/ 3835403 h 8604433"/>
              <a:gd name="connsiteX7677" fmla="*/ 4473264 w 7414059"/>
              <a:gd name="connsiteY7677" fmla="*/ 3822240 h 8604433"/>
              <a:gd name="connsiteX7678" fmla="*/ 4519108 w 7414059"/>
              <a:gd name="connsiteY7678" fmla="*/ 3829107 h 8604433"/>
              <a:gd name="connsiteX7679" fmla="*/ 4716961 w 7414059"/>
              <a:gd name="connsiteY7679" fmla="*/ 3873456 h 8604433"/>
              <a:gd name="connsiteX7680" fmla="*/ 4872266 w 7414059"/>
              <a:gd name="connsiteY7680" fmla="*/ 3907612 h 8604433"/>
              <a:gd name="connsiteX7681" fmla="*/ 4494743 w 7414059"/>
              <a:gd name="connsiteY7681" fmla="*/ 3796799 h 8604433"/>
              <a:gd name="connsiteX7682" fmla="*/ 4304243 w 7414059"/>
              <a:gd name="connsiteY7682" fmla="*/ 3766738 h 8604433"/>
              <a:gd name="connsiteX7683" fmla="*/ 4166130 w 7414059"/>
              <a:gd name="connsiteY7683" fmla="*/ 3747145 h 8604433"/>
              <a:gd name="connsiteX7684" fmla="*/ 3923243 w 7414059"/>
              <a:gd name="connsiteY7684" fmla="*/ 3743801 h 8604433"/>
              <a:gd name="connsiteX7685" fmla="*/ 3599393 w 7414059"/>
              <a:gd name="connsiteY7685" fmla="*/ 3748545 h 8604433"/>
              <a:gd name="connsiteX7686" fmla="*/ 522820 w 7414059"/>
              <a:gd name="connsiteY7686" fmla="*/ 3762118 h 8604433"/>
              <a:gd name="connsiteX7687" fmla="*/ 560920 w 7414059"/>
              <a:gd name="connsiteY7687" fmla="*/ 3776510 h 8604433"/>
              <a:gd name="connsiteX7688" fmla="*/ 575207 w 7414059"/>
              <a:gd name="connsiteY7688" fmla="*/ 3776558 h 8604433"/>
              <a:gd name="connsiteX7689" fmla="*/ 560920 w 7414059"/>
              <a:gd name="connsiteY7689" fmla="*/ 3768481 h 8604433"/>
              <a:gd name="connsiteX7690" fmla="*/ 522820 w 7414059"/>
              <a:gd name="connsiteY7690" fmla="*/ 3754079 h 8604433"/>
              <a:gd name="connsiteX7691" fmla="*/ 499007 w 7414059"/>
              <a:gd name="connsiteY7691" fmla="*/ 3747773 h 8604433"/>
              <a:gd name="connsiteX7692" fmla="*/ 522820 w 7414059"/>
              <a:gd name="connsiteY7692" fmla="*/ 3762118 h 8604433"/>
              <a:gd name="connsiteX7693" fmla="*/ 4086902 w 7414059"/>
              <a:gd name="connsiteY7693" fmla="*/ 3787111 h 8604433"/>
              <a:gd name="connsiteX7694" fmla="*/ 4219175 w 7414059"/>
              <a:gd name="connsiteY7694" fmla="*/ 3816610 h 8604433"/>
              <a:gd name="connsiteX7695" fmla="*/ 4409018 w 7414059"/>
              <a:gd name="connsiteY7695" fmla="*/ 3825754 h 8604433"/>
              <a:gd name="connsiteX7696" fmla="*/ 4161749 w 7414059"/>
              <a:gd name="connsiteY7696" fmla="*/ 3780225 h 8604433"/>
              <a:gd name="connsiteX7697" fmla="*/ 4082577 w 7414059"/>
              <a:gd name="connsiteY7697" fmla="*/ 3774119 h 8604433"/>
              <a:gd name="connsiteX7698" fmla="*/ 4086902 w 7414059"/>
              <a:gd name="connsiteY7698" fmla="*/ 3787111 h 8604433"/>
              <a:gd name="connsiteX7699" fmla="*/ 2449773 w 7414059"/>
              <a:gd name="connsiteY7699" fmla="*/ 3847748 h 8604433"/>
              <a:gd name="connsiteX7700" fmla="*/ 2242499 w 7414059"/>
              <a:gd name="connsiteY7700" fmla="*/ 3967182 h 8604433"/>
              <a:gd name="connsiteX7701" fmla="*/ 2224840 w 7414059"/>
              <a:gd name="connsiteY7701" fmla="*/ 3986689 h 8604433"/>
              <a:gd name="connsiteX7702" fmla="*/ 2238394 w 7414059"/>
              <a:gd name="connsiteY7702" fmla="*/ 3986689 h 8604433"/>
              <a:gd name="connsiteX7703" fmla="*/ 2288524 w 7414059"/>
              <a:gd name="connsiteY7703" fmla="*/ 3961829 h 8604433"/>
              <a:gd name="connsiteX7704" fmla="*/ 2434219 w 7414059"/>
              <a:gd name="connsiteY7704" fmla="*/ 3885705 h 8604433"/>
              <a:gd name="connsiteX7705" fmla="*/ 2537403 w 7414059"/>
              <a:gd name="connsiteY7705" fmla="*/ 3824840 h 8604433"/>
              <a:gd name="connsiteX7706" fmla="*/ 2449773 w 7414059"/>
              <a:gd name="connsiteY7706" fmla="*/ 3847748 h 8604433"/>
              <a:gd name="connsiteX7707" fmla="*/ 4094693 w 7414059"/>
              <a:gd name="connsiteY7707" fmla="*/ 3858101 h 8604433"/>
              <a:gd name="connsiteX7708" fmla="*/ 4094693 w 7414059"/>
              <a:gd name="connsiteY7708" fmla="*/ 3872389 h 8604433"/>
              <a:gd name="connsiteX7709" fmla="*/ 4138870 w 7414059"/>
              <a:gd name="connsiteY7709" fmla="*/ 3872389 h 8604433"/>
              <a:gd name="connsiteX7710" fmla="*/ 4291117 w 7414059"/>
              <a:gd name="connsiteY7710" fmla="*/ 3883657 h 8604433"/>
              <a:gd name="connsiteX7711" fmla="*/ 4406884 w 7414059"/>
              <a:gd name="connsiteY7711" fmla="*/ 3876609 h 8604433"/>
              <a:gd name="connsiteX7712" fmla="*/ 4158987 w 7414059"/>
              <a:gd name="connsiteY7712" fmla="*/ 3843985 h 8604433"/>
              <a:gd name="connsiteX7713" fmla="*/ 4094693 w 7414059"/>
              <a:gd name="connsiteY7713" fmla="*/ 3843814 h 8604433"/>
              <a:gd name="connsiteX7714" fmla="*/ 4094693 w 7414059"/>
              <a:gd name="connsiteY7714" fmla="*/ 3858101 h 8604433"/>
              <a:gd name="connsiteX7715" fmla="*/ 5347230 w 7414059"/>
              <a:gd name="connsiteY7715" fmla="*/ 3867379 h 8604433"/>
              <a:gd name="connsiteX7716" fmla="*/ 5394855 w 7414059"/>
              <a:gd name="connsiteY7716" fmla="*/ 3890848 h 8604433"/>
              <a:gd name="connsiteX7717" fmla="*/ 5366280 w 7414059"/>
              <a:gd name="connsiteY7717" fmla="*/ 3867379 h 8604433"/>
              <a:gd name="connsiteX7718" fmla="*/ 5318655 w 7414059"/>
              <a:gd name="connsiteY7718" fmla="*/ 3843909 h 8604433"/>
              <a:gd name="connsiteX7719" fmla="*/ 5347230 w 7414059"/>
              <a:gd name="connsiteY7719" fmla="*/ 3867379 h 8604433"/>
              <a:gd name="connsiteX7720" fmla="*/ 3045981 w 7414059"/>
              <a:gd name="connsiteY7720" fmla="*/ 3900535 h 8604433"/>
              <a:gd name="connsiteX7721" fmla="*/ 2941206 w 7414059"/>
              <a:gd name="connsiteY7721" fmla="*/ 3930406 h 8604433"/>
              <a:gd name="connsiteX7722" fmla="*/ 2918355 w 7414059"/>
              <a:gd name="connsiteY7722" fmla="*/ 3942998 h 8604433"/>
              <a:gd name="connsiteX7723" fmla="*/ 2935224 w 7414059"/>
              <a:gd name="connsiteY7723" fmla="*/ 3946532 h 8604433"/>
              <a:gd name="connsiteX7724" fmla="*/ 3039999 w 7414059"/>
              <a:gd name="connsiteY7724" fmla="*/ 3930596 h 8604433"/>
              <a:gd name="connsiteX7725" fmla="*/ 3163729 w 7414059"/>
              <a:gd name="connsiteY7725" fmla="*/ 3904974 h 8604433"/>
              <a:gd name="connsiteX7726" fmla="*/ 3204772 w 7414059"/>
              <a:gd name="connsiteY7726" fmla="*/ 3890363 h 8604433"/>
              <a:gd name="connsiteX7727" fmla="*/ 3045981 w 7414059"/>
              <a:gd name="connsiteY7727" fmla="*/ 3900535 h 8604433"/>
              <a:gd name="connsiteX7728" fmla="*/ 2123018 w 7414059"/>
              <a:gd name="connsiteY7728" fmla="*/ 3910489 h 8604433"/>
              <a:gd name="connsiteX7729" fmla="*/ 2108730 w 7414059"/>
              <a:gd name="connsiteY7729" fmla="*/ 3919719 h 8604433"/>
              <a:gd name="connsiteX7730" fmla="*/ 2123018 w 7414059"/>
              <a:gd name="connsiteY7730" fmla="*/ 3919719 h 8604433"/>
              <a:gd name="connsiteX7731" fmla="*/ 2151593 w 7414059"/>
              <a:gd name="connsiteY7731" fmla="*/ 3910489 h 8604433"/>
              <a:gd name="connsiteX7732" fmla="*/ 2165880 w 7414059"/>
              <a:gd name="connsiteY7732" fmla="*/ 3901259 h 8604433"/>
              <a:gd name="connsiteX7733" fmla="*/ 2151593 w 7414059"/>
              <a:gd name="connsiteY7733" fmla="*/ 3901259 h 8604433"/>
              <a:gd name="connsiteX7734" fmla="*/ 2123018 w 7414059"/>
              <a:gd name="connsiteY7734" fmla="*/ 3910489 h 8604433"/>
              <a:gd name="connsiteX7735" fmla="*/ 4104046 w 7414059"/>
              <a:gd name="connsiteY7735" fmla="*/ 3920119 h 8604433"/>
              <a:gd name="connsiteX7736" fmla="*/ 4191905 w 7414059"/>
              <a:gd name="connsiteY7736" fmla="*/ 3950113 h 8604433"/>
              <a:gd name="connsiteX7737" fmla="*/ 4337295 w 7414059"/>
              <a:gd name="connsiteY7737" fmla="*/ 3967801 h 8604433"/>
              <a:gd name="connsiteX7738" fmla="*/ 4403141 w 7414059"/>
              <a:gd name="connsiteY7738" fmla="*/ 3967801 h 8604433"/>
              <a:gd name="connsiteX7739" fmla="*/ 4266143 w 7414059"/>
              <a:gd name="connsiteY7739" fmla="*/ 3930463 h 8604433"/>
              <a:gd name="connsiteX7740" fmla="*/ 4141870 w 7414059"/>
              <a:gd name="connsiteY7740" fmla="*/ 3915537 h 8604433"/>
              <a:gd name="connsiteX7741" fmla="*/ 4104046 w 7414059"/>
              <a:gd name="connsiteY7741" fmla="*/ 3920119 h 8604433"/>
              <a:gd name="connsiteX7742" fmla="*/ 2023005 w 7414059"/>
              <a:gd name="connsiteY7742" fmla="*/ 3958800 h 8604433"/>
              <a:gd name="connsiteX7743" fmla="*/ 2008718 w 7414059"/>
              <a:gd name="connsiteY7743" fmla="*/ 3971192 h 8604433"/>
              <a:gd name="connsiteX7744" fmla="*/ 2070630 w 7414059"/>
              <a:gd name="connsiteY7744" fmla="*/ 3940150 h 8604433"/>
              <a:gd name="connsiteX7745" fmla="*/ 2023005 w 7414059"/>
              <a:gd name="connsiteY7745" fmla="*/ 3958800 h 8604433"/>
              <a:gd name="connsiteX7746" fmla="*/ 5066243 w 7414059"/>
              <a:gd name="connsiteY7746" fmla="*/ 3980936 h 8604433"/>
              <a:gd name="connsiteX7747" fmla="*/ 5273945 w 7414059"/>
              <a:gd name="connsiteY7747" fmla="*/ 4072385 h 8604433"/>
              <a:gd name="connsiteX7748" fmla="*/ 5385931 w 7414059"/>
              <a:gd name="connsiteY7748" fmla="*/ 4117858 h 8604433"/>
              <a:gd name="connsiteX7749" fmla="*/ 5058528 w 7414059"/>
              <a:gd name="connsiteY7749" fmla="*/ 3963867 h 8604433"/>
              <a:gd name="connsiteX7750" fmla="*/ 5066243 w 7414059"/>
              <a:gd name="connsiteY7750" fmla="*/ 3980936 h 8604433"/>
              <a:gd name="connsiteX7751" fmla="*/ 828363 w 7414059"/>
              <a:gd name="connsiteY7751" fmla="*/ 3985670 h 8604433"/>
              <a:gd name="connsiteX7752" fmla="*/ 982332 w 7414059"/>
              <a:gd name="connsiteY7752" fmla="*/ 4007234 h 8604433"/>
              <a:gd name="connsiteX7753" fmla="*/ 891294 w 7414059"/>
              <a:gd name="connsiteY7753" fmla="*/ 3980412 h 8604433"/>
              <a:gd name="connsiteX7754" fmla="*/ 813332 w 7414059"/>
              <a:gd name="connsiteY7754" fmla="*/ 3976021 h 8604433"/>
              <a:gd name="connsiteX7755" fmla="*/ 828363 w 7414059"/>
              <a:gd name="connsiteY7755" fmla="*/ 3985670 h 8604433"/>
              <a:gd name="connsiteX7756" fmla="*/ 3040037 w 7414059"/>
              <a:gd name="connsiteY7756" fmla="*/ 3999995 h 8604433"/>
              <a:gd name="connsiteX7757" fmla="*/ 2936062 w 7414059"/>
              <a:gd name="connsiteY7757" fmla="*/ 4027723 h 8604433"/>
              <a:gd name="connsiteX7758" fmla="*/ 3019949 w 7414059"/>
              <a:gd name="connsiteY7758" fmla="*/ 4029875 h 8604433"/>
              <a:gd name="connsiteX7759" fmla="*/ 3149337 w 7414059"/>
              <a:gd name="connsiteY7759" fmla="*/ 4004596 h 8604433"/>
              <a:gd name="connsiteX7760" fmla="*/ 3199343 w 7414059"/>
              <a:gd name="connsiteY7760" fmla="*/ 3986013 h 8604433"/>
              <a:gd name="connsiteX7761" fmla="*/ 3040037 w 7414059"/>
              <a:gd name="connsiteY7761" fmla="*/ 3999995 h 8604433"/>
              <a:gd name="connsiteX7762" fmla="*/ 2575455 w 7414059"/>
              <a:gd name="connsiteY7762" fmla="*/ 4015854 h 8604433"/>
              <a:gd name="connsiteX7763" fmla="*/ 2476900 w 7414059"/>
              <a:gd name="connsiteY7763" fmla="*/ 4077052 h 8604433"/>
              <a:gd name="connsiteX7764" fmla="*/ 2654332 w 7414059"/>
              <a:gd name="connsiteY7764" fmla="*/ 3997700 h 8604433"/>
              <a:gd name="connsiteX7765" fmla="*/ 2575455 w 7414059"/>
              <a:gd name="connsiteY7765" fmla="*/ 4015854 h 8604433"/>
              <a:gd name="connsiteX7766" fmla="*/ 4091778 w 7414059"/>
              <a:gd name="connsiteY7766" fmla="*/ 3992775 h 8604433"/>
              <a:gd name="connsiteX7767" fmla="*/ 4140499 w 7414059"/>
              <a:gd name="connsiteY7767" fmla="*/ 4015559 h 8604433"/>
              <a:gd name="connsiteX7768" fmla="*/ 4289956 w 7414059"/>
              <a:gd name="connsiteY7768" fmla="*/ 4034047 h 8604433"/>
              <a:gd name="connsiteX7769" fmla="*/ 4403617 w 7414059"/>
              <a:gd name="connsiteY7769" fmla="*/ 4043439 h 8604433"/>
              <a:gd name="connsiteX7770" fmla="*/ 4297795 w 7414059"/>
              <a:gd name="connsiteY7770" fmla="*/ 4005139 h 8604433"/>
              <a:gd name="connsiteX7771" fmla="*/ 4091778 w 7414059"/>
              <a:gd name="connsiteY7771" fmla="*/ 3992775 h 8604433"/>
              <a:gd name="connsiteX7772" fmla="*/ 5332943 w 7414059"/>
              <a:gd name="connsiteY7772" fmla="*/ 4003805 h 8604433"/>
              <a:gd name="connsiteX7773" fmla="*/ 5394208 w 7414059"/>
              <a:gd name="connsiteY7773" fmla="*/ 4047887 h 8604433"/>
              <a:gd name="connsiteX7774" fmla="*/ 5570639 w 7414059"/>
              <a:gd name="connsiteY7774" fmla="*/ 4158244 h 8604433"/>
              <a:gd name="connsiteX7775" fmla="*/ 5697493 w 7414059"/>
              <a:gd name="connsiteY7775" fmla="*/ 4233948 h 8604433"/>
              <a:gd name="connsiteX7776" fmla="*/ 5499964 w 7414059"/>
              <a:gd name="connsiteY7776" fmla="*/ 4079481 h 8604433"/>
              <a:gd name="connsiteX7777" fmla="*/ 5332943 w 7414059"/>
              <a:gd name="connsiteY7777" fmla="*/ 4003805 h 8604433"/>
              <a:gd name="connsiteX7778" fmla="*/ 1975380 w 7414059"/>
              <a:gd name="connsiteY7778" fmla="*/ 4015264 h 8604433"/>
              <a:gd name="connsiteX7779" fmla="*/ 1956330 w 7414059"/>
              <a:gd name="connsiteY7779" fmla="*/ 4023446 h 8604433"/>
              <a:gd name="connsiteX7780" fmla="*/ 1972437 w 7414059"/>
              <a:gd name="connsiteY7780" fmla="*/ 4024122 h 8604433"/>
              <a:gd name="connsiteX7781" fmla="*/ 1994430 w 7414059"/>
              <a:gd name="connsiteY7781" fmla="*/ 4015264 h 8604433"/>
              <a:gd name="connsiteX7782" fmla="*/ 1975380 w 7414059"/>
              <a:gd name="connsiteY7782" fmla="*/ 4015264 h 8604433"/>
              <a:gd name="connsiteX7783" fmla="*/ 1894418 w 7414059"/>
              <a:gd name="connsiteY7783" fmla="*/ 4034876 h 8604433"/>
              <a:gd name="connsiteX7784" fmla="*/ 1903943 w 7414059"/>
              <a:gd name="connsiteY7784" fmla="*/ 4039076 h 8604433"/>
              <a:gd name="connsiteX7785" fmla="*/ 1913468 w 7414059"/>
              <a:gd name="connsiteY7785" fmla="*/ 4028989 h 8604433"/>
              <a:gd name="connsiteX7786" fmla="*/ 1903943 w 7414059"/>
              <a:gd name="connsiteY7786" fmla="*/ 4024789 h 8604433"/>
              <a:gd name="connsiteX7787" fmla="*/ 1894418 w 7414059"/>
              <a:gd name="connsiteY7787" fmla="*/ 4034876 h 8604433"/>
              <a:gd name="connsiteX7788" fmla="*/ 2575455 w 7414059"/>
              <a:gd name="connsiteY7788" fmla="*/ 4059346 h 8604433"/>
              <a:gd name="connsiteX7789" fmla="*/ 2475709 w 7414059"/>
              <a:gd name="connsiteY7789" fmla="*/ 4123477 h 8604433"/>
              <a:gd name="connsiteX7790" fmla="*/ 2640578 w 7414059"/>
              <a:gd name="connsiteY7790" fmla="*/ 4053707 h 8604433"/>
              <a:gd name="connsiteX7791" fmla="*/ 2575455 w 7414059"/>
              <a:gd name="connsiteY7791" fmla="*/ 4059346 h 8604433"/>
              <a:gd name="connsiteX7792" fmla="*/ 4101046 w 7414059"/>
              <a:gd name="connsiteY7792" fmla="*/ 4069242 h 8604433"/>
              <a:gd name="connsiteX7793" fmla="*/ 4187562 w 7414059"/>
              <a:gd name="connsiteY7793" fmla="*/ 4094579 h 8604433"/>
              <a:gd name="connsiteX7794" fmla="*/ 4344724 w 7414059"/>
              <a:gd name="connsiteY7794" fmla="*/ 4106923 h 8604433"/>
              <a:gd name="connsiteX7795" fmla="*/ 4409018 w 7414059"/>
              <a:gd name="connsiteY7795" fmla="*/ 4103008 h 8604433"/>
              <a:gd name="connsiteX7796" fmla="*/ 4294966 w 7414059"/>
              <a:gd name="connsiteY7796" fmla="*/ 4072776 h 8604433"/>
              <a:gd name="connsiteX7797" fmla="*/ 4101046 w 7414059"/>
              <a:gd name="connsiteY7797" fmla="*/ 4069242 h 8604433"/>
              <a:gd name="connsiteX7798" fmla="*/ 2618318 w 7414059"/>
              <a:gd name="connsiteY7798" fmla="*/ 4088444 h 8604433"/>
              <a:gd name="connsiteX7799" fmla="*/ 2475443 w 7414059"/>
              <a:gd name="connsiteY7799" fmla="*/ 4163978 h 8604433"/>
              <a:gd name="connsiteX7800" fmla="*/ 2475443 w 7414059"/>
              <a:gd name="connsiteY7800" fmla="*/ 4176513 h 8604433"/>
              <a:gd name="connsiteX7801" fmla="*/ 2518305 w 7414059"/>
              <a:gd name="connsiteY7801" fmla="*/ 4157796 h 8604433"/>
              <a:gd name="connsiteX7802" fmla="*/ 2604030 w 7414059"/>
              <a:gd name="connsiteY7802" fmla="*/ 4120382 h 8604433"/>
              <a:gd name="connsiteX7803" fmla="*/ 2618318 w 7414059"/>
              <a:gd name="connsiteY7803" fmla="*/ 4088444 h 8604433"/>
              <a:gd name="connsiteX7804" fmla="*/ 1932518 w 7414059"/>
              <a:gd name="connsiteY7804" fmla="*/ 4101551 h 8604433"/>
              <a:gd name="connsiteX7805" fmla="*/ 1942043 w 7414059"/>
              <a:gd name="connsiteY7805" fmla="*/ 4105751 h 8604433"/>
              <a:gd name="connsiteX7806" fmla="*/ 1951568 w 7414059"/>
              <a:gd name="connsiteY7806" fmla="*/ 4095664 h 8604433"/>
              <a:gd name="connsiteX7807" fmla="*/ 1942043 w 7414059"/>
              <a:gd name="connsiteY7807" fmla="*/ 4091464 h 8604433"/>
              <a:gd name="connsiteX7808" fmla="*/ 1932518 w 7414059"/>
              <a:gd name="connsiteY7808" fmla="*/ 4101551 h 8604433"/>
              <a:gd name="connsiteX7809" fmla="*/ 3034408 w 7414059"/>
              <a:gd name="connsiteY7809" fmla="*/ 4114514 h 8604433"/>
              <a:gd name="connsiteX7810" fmla="*/ 2947407 w 7414059"/>
              <a:gd name="connsiteY7810" fmla="*/ 4158434 h 8604433"/>
              <a:gd name="connsiteX7811" fmla="*/ 3180293 w 7414059"/>
              <a:gd name="connsiteY7811" fmla="*/ 4098646 h 8604433"/>
              <a:gd name="connsiteX7812" fmla="*/ 3034408 w 7414059"/>
              <a:gd name="connsiteY7812" fmla="*/ 4114514 h 8604433"/>
              <a:gd name="connsiteX7813" fmla="*/ 1964331 w 7414059"/>
              <a:gd name="connsiteY7813" fmla="*/ 4137955 h 8604433"/>
              <a:gd name="connsiteX7814" fmla="*/ 1880130 w 7414059"/>
              <a:gd name="connsiteY7814" fmla="*/ 4215832 h 8604433"/>
              <a:gd name="connsiteX7815" fmla="*/ 1842030 w 7414059"/>
              <a:gd name="connsiteY7815" fmla="*/ 4256732 h 8604433"/>
              <a:gd name="connsiteX7816" fmla="*/ 1908705 w 7414059"/>
              <a:gd name="connsiteY7816" fmla="*/ 4198563 h 8604433"/>
              <a:gd name="connsiteX7817" fmla="*/ 1999193 w 7414059"/>
              <a:gd name="connsiteY7817" fmla="*/ 4121010 h 8604433"/>
              <a:gd name="connsiteX7818" fmla="*/ 2016719 w 7414059"/>
              <a:gd name="connsiteY7818" fmla="*/ 4101303 h 8604433"/>
              <a:gd name="connsiteX7819" fmla="*/ 1964331 w 7414059"/>
              <a:gd name="connsiteY7819" fmla="*/ 4137955 h 8604433"/>
              <a:gd name="connsiteX7820" fmla="*/ 2098529 w 7414059"/>
              <a:gd name="connsiteY7820" fmla="*/ 4114600 h 8604433"/>
              <a:gd name="connsiteX7821" fmla="*/ 2085632 w 7414059"/>
              <a:gd name="connsiteY7821" fmla="*/ 4133450 h 8604433"/>
              <a:gd name="connsiteX7822" fmla="*/ 2109407 w 7414059"/>
              <a:gd name="connsiteY7822" fmla="*/ 4125478 h 8604433"/>
              <a:gd name="connsiteX7823" fmla="*/ 2122303 w 7414059"/>
              <a:gd name="connsiteY7823" fmla="*/ 4106628 h 8604433"/>
              <a:gd name="connsiteX7824" fmla="*/ 2098529 w 7414059"/>
              <a:gd name="connsiteY7824" fmla="*/ 4114600 h 8604433"/>
              <a:gd name="connsiteX7825" fmla="*/ 4092740 w 7414059"/>
              <a:gd name="connsiteY7825" fmla="*/ 4121249 h 8604433"/>
              <a:gd name="connsiteX7826" fmla="*/ 4087016 w 7414059"/>
              <a:gd name="connsiteY7826" fmla="*/ 4134593 h 8604433"/>
              <a:gd name="connsiteX7827" fmla="*/ 4365013 w 7414059"/>
              <a:gd name="connsiteY7827" fmla="*/ 4174369 h 8604433"/>
              <a:gd name="connsiteX7828" fmla="*/ 4411494 w 7414059"/>
              <a:gd name="connsiteY7828" fmla="*/ 4179846 h 8604433"/>
              <a:gd name="connsiteX7829" fmla="*/ 4407170 w 7414059"/>
              <a:gd name="connsiteY7829" fmla="*/ 4166892 h 8604433"/>
              <a:gd name="connsiteX7830" fmla="*/ 4365451 w 7414059"/>
              <a:gd name="connsiteY7830" fmla="*/ 4146109 h 8604433"/>
              <a:gd name="connsiteX7831" fmla="*/ 4092740 w 7414059"/>
              <a:gd name="connsiteY7831" fmla="*/ 4121249 h 8604433"/>
              <a:gd name="connsiteX7832" fmla="*/ 2589219 w 7414059"/>
              <a:gd name="connsiteY7832" fmla="*/ 4152900 h 8604433"/>
              <a:gd name="connsiteX7833" fmla="*/ 2475443 w 7414059"/>
              <a:gd name="connsiteY7833" fmla="*/ 4215480 h 8604433"/>
              <a:gd name="connsiteX7834" fmla="*/ 2521067 w 7414059"/>
              <a:gd name="connsiteY7834" fmla="*/ 4206821 h 8604433"/>
              <a:gd name="connsiteX7835" fmla="*/ 2597001 w 7414059"/>
              <a:gd name="connsiteY7835" fmla="*/ 4176713 h 8604433"/>
              <a:gd name="connsiteX7836" fmla="*/ 2648169 w 7414059"/>
              <a:gd name="connsiteY7836" fmla="*/ 4151833 h 8604433"/>
              <a:gd name="connsiteX7837" fmla="*/ 2658751 w 7414059"/>
              <a:gd name="connsiteY7837" fmla="*/ 4139089 h 8604433"/>
              <a:gd name="connsiteX7838" fmla="*/ 2640911 w 7414059"/>
              <a:gd name="connsiteY7838" fmla="*/ 4139756 h 8604433"/>
              <a:gd name="connsiteX7839" fmla="*/ 2589219 w 7414059"/>
              <a:gd name="connsiteY7839" fmla="*/ 4152900 h 8604433"/>
              <a:gd name="connsiteX7840" fmla="*/ 2556405 w 7414059"/>
              <a:gd name="connsiteY7840" fmla="*/ 4214127 h 8604433"/>
              <a:gd name="connsiteX7841" fmla="*/ 2482472 w 7414059"/>
              <a:gd name="connsiteY7841" fmla="*/ 4272439 h 8604433"/>
              <a:gd name="connsiteX7842" fmla="*/ 2656418 w 7414059"/>
              <a:gd name="connsiteY7842" fmla="*/ 4191553 h 8604433"/>
              <a:gd name="connsiteX7843" fmla="*/ 2556405 w 7414059"/>
              <a:gd name="connsiteY7843" fmla="*/ 4214127 h 8604433"/>
              <a:gd name="connsiteX7844" fmla="*/ 3051705 w 7414059"/>
              <a:gd name="connsiteY7844" fmla="*/ 4201973 h 8604433"/>
              <a:gd name="connsiteX7845" fmla="*/ 2904068 w 7414059"/>
              <a:gd name="connsiteY7845" fmla="*/ 4254151 h 8604433"/>
              <a:gd name="connsiteX7846" fmla="*/ 3015139 w 7414059"/>
              <a:gd name="connsiteY7846" fmla="*/ 4239025 h 8604433"/>
              <a:gd name="connsiteX7847" fmla="*/ 3140202 w 7414059"/>
              <a:gd name="connsiteY7847" fmla="*/ 4210174 h 8604433"/>
              <a:gd name="connsiteX7848" fmla="*/ 3129724 w 7414059"/>
              <a:gd name="connsiteY7848" fmla="*/ 4187504 h 8604433"/>
              <a:gd name="connsiteX7849" fmla="*/ 3051705 w 7414059"/>
              <a:gd name="connsiteY7849" fmla="*/ 4201973 h 8604433"/>
              <a:gd name="connsiteX7850" fmla="*/ 2197446 w 7414059"/>
              <a:gd name="connsiteY7850" fmla="*/ 4256742 h 8604433"/>
              <a:gd name="connsiteX7851" fmla="*/ 2065868 w 7414059"/>
              <a:gd name="connsiteY7851" fmla="*/ 4364955 h 8604433"/>
              <a:gd name="connsiteX7852" fmla="*/ 2071307 w 7414059"/>
              <a:gd name="connsiteY7852" fmla="*/ 4377214 h 8604433"/>
              <a:gd name="connsiteX7853" fmla="*/ 2217515 w 7414059"/>
              <a:gd name="connsiteY7853" fmla="*/ 4268534 h 8604433"/>
              <a:gd name="connsiteX7854" fmla="*/ 2197446 w 7414059"/>
              <a:gd name="connsiteY7854" fmla="*/ 4256742 h 8604433"/>
              <a:gd name="connsiteX7855" fmla="*/ 3694643 w 7414059"/>
              <a:gd name="connsiteY7855" fmla="*/ 4253446 h 8604433"/>
              <a:gd name="connsiteX7856" fmla="*/ 2837736 w 7414059"/>
              <a:gd name="connsiteY7856" fmla="*/ 4429430 h 8604433"/>
              <a:gd name="connsiteX7857" fmla="*/ 2734666 w 7414059"/>
              <a:gd name="connsiteY7857" fmla="*/ 4471769 h 8604433"/>
              <a:gd name="connsiteX7858" fmla="*/ 2408768 w 7414059"/>
              <a:gd name="connsiteY7858" fmla="*/ 4604138 h 8604433"/>
              <a:gd name="connsiteX7859" fmla="*/ 2009765 w 7414059"/>
              <a:gd name="connsiteY7859" fmla="*/ 4890221 h 8604433"/>
              <a:gd name="connsiteX7860" fmla="*/ 1616545 w 7414059"/>
              <a:gd name="connsiteY7860" fmla="*/ 5429412 h 8604433"/>
              <a:gd name="connsiteX7861" fmla="*/ 1569987 w 7414059"/>
              <a:gd name="connsiteY7861" fmla="*/ 5534501 h 8604433"/>
              <a:gd name="connsiteX7862" fmla="*/ 1580874 w 7414059"/>
              <a:gd name="connsiteY7862" fmla="*/ 5580260 h 8604433"/>
              <a:gd name="connsiteX7863" fmla="*/ 1596476 w 7414059"/>
              <a:gd name="connsiteY7863" fmla="*/ 5621303 h 8604433"/>
              <a:gd name="connsiteX7864" fmla="*/ 1629385 w 7414059"/>
              <a:gd name="connsiteY7864" fmla="*/ 5532711 h 8604433"/>
              <a:gd name="connsiteX7865" fmla="*/ 1933185 w 7414059"/>
              <a:gd name="connsiteY7865" fmla="*/ 5059347 h 8604433"/>
              <a:gd name="connsiteX7866" fmla="*/ 2156127 w 7414059"/>
              <a:gd name="connsiteY7866" fmla="*/ 4854778 h 8604433"/>
              <a:gd name="connsiteX7867" fmla="*/ 2569493 w 7414059"/>
              <a:gd name="connsiteY7867" fmla="*/ 4605033 h 8604433"/>
              <a:gd name="connsiteX7868" fmla="*/ 2704043 w 7414059"/>
              <a:gd name="connsiteY7868" fmla="*/ 4544454 h 8604433"/>
              <a:gd name="connsiteX7869" fmla="*/ 3437020 w 7414059"/>
              <a:gd name="connsiteY7869" fmla="*/ 4343029 h 8604433"/>
              <a:gd name="connsiteX7870" fmla="*/ 3541795 w 7414059"/>
              <a:gd name="connsiteY7870" fmla="*/ 4334932 h 8604433"/>
              <a:gd name="connsiteX7871" fmla="*/ 3775605 w 7414059"/>
              <a:gd name="connsiteY7871" fmla="*/ 4314568 h 8604433"/>
              <a:gd name="connsiteX7872" fmla="*/ 4289956 w 7414059"/>
              <a:gd name="connsiteY7872" fmla="*/ 4335142 h 8604433"/>
              <a:gd name="connsiteX7873" fmla="*/ 4492362 w 7414059"/>
              <a:gd name="connsiteY7873" fmla="*/ 4352296 h 8604433"/>
              <a:gd name="connsiteX7874" fmla="*/ 4557351 w 7414059"/>
              <a:gd name="connsiteY7874" fmla="*/ 4352906 h 8604433"/>
              <a:gd name="connsiteX7875" fmla="*/ 4591393 w 7414059"/>
              <a:gd name="connsiteY7875" fmla="*/ 4359288 h 8604433"/>
              <a:gd name="connsiteX7876" fmla="*/ 4580001 w 7414059"/>
              <a:gd name="connsiteY7876" fmla="*/ 4373014 h 8604433"/>
              <a:gd name="connsiteX7877" fmla="*/ 4568609 w 7414059"/>
              <a:gd name="connsiteY7877" fmla="*/ 4386739 h 8604433"/>
              <a:gd name="connsiteX7878" fmla="*/ 4641218 w 7414059"/>
              <a:gd name="connsiteY7878" fmla="*/ 4386739 h 8604433"/>
              <a:gd name="connsiteX7879" fmla="*/ 4697149 w 7414059"/>
              <a:gd name="connsiteY7879" fmla="*/ 4408751 h 8604433"/>
              <a:gd name="connsiteX7880" fmla="*/ 4775254 w 7414059"/>
              <a:gd name="connsiteY7880" fmla="*/ 4414209 h 8604433"/>
              <a:gd name="connsiteX7881" fmla="*/ 4860979 w 7414059"/>
              <a:gd name="connsiteY7881" fmla="*/ 4406446 h 8604433"/>
              <a:gd name="connsiteX7882" fmla="*/ 4270906 w 7414059"/>
              <a:gd name="connsiteY7882" fmla="*/ 4268858 h 8604433"/>
              <a:gd name="connsiteX7883" fmla="*/ 3694643 w 7414059"/>
              <a:gd name="connsiteY7883" fmla="*/ 4253446 h 8604433"/>
              <a:gd name="connsiteX7884" fmla="*/ 2565930 w 7414059"/>
              <a:gd name="connsiteY7884" fmla="*/ 4282993 h 8604433"/>
              <a:gd name="connsiteX7885" fmla="*/ 2486263 w 7414059"/>
              <a:gd name="connsiteY7885" fmla="*/ 4334056 h 8604433"/>
              <a:gd name="connsiteX7886" fmla="*/ 2648874 w 7414059"/>
              <a:gd name="connsiteY7886" fmla="*/ 4274268 h 8604433"/>
              <a:gd name="connsiteX7887" fmla="*/ 2660228 w 7414059"/>
              <a:gd name="connsiteY7887" fmla="*/ 4262914 h 8604433"/>
              <a:gd name="connsiteX7888" fmla="*/ 2641654 w 7414059"/>
              <a:gd name="connsiteY7888" fmla="*/ 4263228 h 8604433"/>
              <a:gd name="connsiteX7889" fmla="*/ 2565930 w 7414059"/>
              <a:gd name="connsiteY7889" fmla="*/ 4282993 h 8604433"/>
              <a:gd name="connsiteX7890" fmla="*/ 5561543 w 7414059"/>
              <a:gd name="connsiteY7890" fmla="*/ 4285536 h 8604433"/>
              <a:gd name="connsiteX7891" fmla="*/ 5611292 w 7414059"/>
              <a:gd name="connsiteY7891" fmla="*/ 4329589 h 8604433"/>
              <a:gd name="connsiteX7892" fmla="*/ 5590118 w 7414059"/>
              <a:gd name="connsiteY7892" fmla="*/ 4291489 h 8604433"/>
              <a:gd name="connsiteX7893" fmla="*/ 5561543 w 7414059"/>
              <a:gd name="connsiteY7893" fmla="*/ 4271144 h 8604433"/>
              <a:gd name="connsiteX7894" fmla="*/ 5561543 w 7414059"/>
              <a:gd name="connsiteY7894" fmla="*/ 4285536 h 8604433"/>
              <a:gd name="connsiteX7895" fmla="*/ 5766388 w 7414059"/>
              <a:gd name="connsiteY7895" fmla="*/ 4281869 h 8604433"/>
              <a:gd name="connsiteX7896" fmla="*/ 5795972 w 7414059"/>
              <a:gd name="connsiteY7896" fmla="*/ 4325198 h 8604433"/>
              <a:gd name="connsiteX7897" fmla="*/ 5847293 w 7414059"/>
              <a:gd name="connsiteY7897" fmla="*/ 4345534 h 8604433"/>
              <a:gd name="connsiteX7898" fmla="*/ 5788610 w 7414059"/>
              <a:gd name="connsiteY7898" fmla="*/ 4283431 h 8604433"/>
              <a:gd name="connsiteX7899" fmla="*/ 5772789 w 7414059"/>
              <a:gd name="connsiteY7899" fmla="*/ 4271515 h 8604433"/>
              <a:gd name="connsiteX7900" fmla="*/ 5766388 w 7414059"/>
              <a:gd name="connsiteY7900" fmla="*/ 4281869 h 8604433"/>
              <a:gd name="connsiteX7901" fmla="*/ 2169795 w 7414059"/>
              <a:gd name="connsiteY7901" fmla="*/ 4347124 h 8604433"/>
              <a:gd name="connsiteX7902" fmla="*/ 2061629 w 7414059"/>
              <a:gd name="connsiteY7902" fmla="*/ 4444746 h 8604433"/>
              <a:gd name="connsiteX7903" fmla="*/ 2227793 w 7414059"/>
              <a:gd name="connsiteY7903" fmla="*/ 4329037 h 8604433"/>
              <a:gd name="connsiteX7904" fmla="*/ 2169795 w 7414059"/>
              <a:gd name="connsiteY7904" fmla="*/ 4347124 h 8604433"/>
              <a:gd name="connsiteX7905" fmla="*/ 2562444 w 7414059"/>
              <a:gd name="connsiteY7905" fmla="*/ 4353097 h 8604433"/>
              <a:gd name="connsiteX7906" fmla="*/ 2486301 w 7414059"/>
              <a:gd name="connsiteY7906" fmla="*/ 4400779 h 8604433"/>
              <a:gd name="connsiteX7907" fmla="*/ 2654265 w 7414059"/>
              <a:gd name="connsiteY7907" fmla="*/ 4340819 h 8604433"/>
              <a:gd name="connsiteX7908" fmla="*/ 2562444 w 7414059"/>
              <a:gd name="connsiteY7908" fmla="*/ 4353097 h 8604433"/>
              <a:gd name="connsiteX7909" fmla="*/ 3777987 w 7414059"/>
              <a:gd name="connsiteY7909" fmla="*/ 4345677 h 8604433"/>
              <a:gd name="connsiteX7910" fmla="*/ 3761318 w 7414059"/>
              <a:gd name="connsiteY7910" fmla="*/ 4368965 h 8604433"/>
              <a:gd name="connsiteX7911" fmla="*/ 3761318 w 7414059"/>
              <a:gd name="connsiteY7911" fmla="*/ 4387891 h 8604433"/>
              <a:gd name="connsiteX7912" fmla="*/ 3796008 w 7414059"/>
              <a:gd name="connsiteY7912" fmla="*/ 4384929 h 8604433"/>
              <a:gd name="connsiteX7913" fmla="*/ 3830688 w 7414059"/>
              <a:gd name="connsiteY7913" fmla="*/ 4381976 h 8604433"/>
              <a:gd name="connsiteX7914" fmla="*/ 3838566 w 7414059"/>
              <a:gd name="connsiteY7914" fmla="*/ 4360545 h 8604433"/>
              <a:gd name="connsiteX7915" fmla="*/ 3846433 w 7414059"/>
              <a:gd name="connsiteY7915" fmla="*/ 4339114 h 8604433"/>
              <a:gd name="connsiteX7916" fmla="*/ 3820544 w 7414059"/>
              <a:gd name="connsiteY7916" fmla="*/ 4340219 h 8604433"/>
              <a:gd name="connsiteX7917" fmla="*/ 3777987 w 7414059"/>
              <a:gd name="connsiteY7917" fmla="*/ 4345677 h 8604433"/>
              <a:gd name="connsiteX7918" fmla="*/ 3875618 w 7414059"/>
              <a:gd name="connsiteY7918" fmla="*/ 4386739 h 8604433"/>
              <a:gd name="connsiteX7919" fmla="*/ 3875618 w 7414059"/>
              <a:gd name="connsiteY7919" fmla="*/ 4434364 h 8604433"/>
              <a:gd name="connsiteX7920" fmla="*/ 3920862 w 7414059"/>
              <a:gd name="connsiteY7920" fmla="*/ 4434364 h 8604433"/>
              <a:gd name="connsiteX7921" fmla="*/ 3966105 w 7414059"/>
              <a:gd name="connsiteY7921" fmla="*/ 4434364 h 8604433"/>
              <a:gd name="connsiteX7922" fmla="*/ 3966105 w 7414059"/>
              <a:gd name="connsiteY7922" fmla="*/ 4386739 h 8604433"/>
              <a:gd name="connsiteX7923" fmla="*/ 3966105 w 7414059"/>
              <a:gd name="connsiteY7923" fmla="*/ 4339114 h 8604433"/>
              <a:gd name="connsiteX7924" fmla="*/ 3920862 w 7414059"/>
              <a:gd name="connsiteY7924" fmla="*/ 4339114 h 8604433"/>
              <a:gd name="connsiteX7925" fmla="*/ 3875618 w 7414059"/>
              <a:gd name="connsiteY7925" fmla="*/ 4339114 h 8604433"/>
              <a:gd name="connsiteX7926" fmla="*/ 3875618 w 7414059"/>
              <a:gd name="connsiteY7926" fmla="*/ 4386739 h 8604433"/>
              <a:gd name="connsiteX7927" fmla="*/ 3999443 w 7414059"/>
              <a:gd name="connsiteY7927" fmla="*/ 4351582 h 8604433"/>
              <a:gd name="connsiteX7928" fmla="*/ 4011387 w 7414059"/>
              <a:gd name="connsiteY7928" fmla="*/ 4380386 h 8604433"/>
              <a:gd name="connsiteX7929" fmla="*/ 4023332 w 7414059"/>
              <a:gd name="connsiteY7929" fmla="*/ 4396721 h 8604433"/>
              <a:gd name="connsiteX7930" fmla="*/ 4054250 w 7414059"/>
              <a:gd name="connsiteY7930" fmla="*/ 4390540 h 8604433"/>
              <a:gd name="connsiteX7931" fmla="*/ 4085168 w 7414059"/>
              <a:gd name="connsiteY7931" fmla="*/ 4384358 h 8604433"/>
              <a:gd name="connsiteX7932" fmla="*/ 4085168 w 7414059"/>
              <a:gd name="connsiteY7932" fmla="*/ 4361736 h 8604433"/>
              <a:gd name="connsiteX7933" fmla="*/ 4085168 w 7414059"/>
              <a:gd name="connsiteY7933" fmla="*/ 4339114 h 8604433"/>
              <a:gd name="connsiteX7934" fmla="*/ 4042305 w 7414059"/>
              <a:gd name="connsiteY7934" fmla="*/ 4339114 h 8604433"/>
              <a:gd name="connsiteX7935" fmla="*/ 3999443 w 7414059"/>
              <a:gd name="connsiteY7935" fmla="*/ 4351582 h 8604433"/>
              <a:gd name="connsiteX7936" fmla="*/ 4123268 w 7414059"/>
              <a:gd name="connsiteY7936" fmla="*/ 4392759 h 8604433"/>
              <a:gd name="connsiteX7937" fmla="*/ 4123268 w 7414059"/>
              <a:gd name="connsiteY7937" fmla="*/ 4441765 h 8604433"/>
              <a:gd name="connsiteX7938" fmla="*/ 4156767 w 7414059"/>
              <a:gd name="connsiteY7938" fmla="*/ 4448051 h 8604433"/>
              <a:gd name="connsiteX7939" fmla="*/ 4208993 w 7414059"/>
              <a:gd name="connsiteY7939" fmla="*/ 4396664 h 8604433"/>
              <a:gd name="connsiteX7940" fmla="*/ 4208993 w 7414059"/>
              <a:gd name="connsiteY7940" fmla="*/ 4350554 h 8604433"/>
              <a:gd name="connsiteX7941" fmla="*/ 4166130 w 7414059"/>
              <a:gd name="connsiteY7941" fmla="*/ 4347144 h 8604433"/>
              <a:gd name="connsiteX7942" fmla="*/ 4123268 w 7414059"/>
              <a:gd name="connsiteY7942" fmla="*/ 4343743 h 8604433"/>
              <a:gd name="connsiteX7943" fmla="*/ 4123268 w 7414059"/>
              <a:gd name="connsiteY7943" fmla="*/ 4392759 h 8604433"/>
              <a:gd name="connsiteX7944" fmla="*/ 3673212 w 7414059"/>
              <a:gd name="connsiteY7944" fmla="*/ 4356078 h 8604433"/>
              <a:gd name="connsiteX7945" fmla="*/ 3656743 w 7414059"/>
              <a:gd name="connsiteY7945" fmla="*/ 4420610 h 8604433"/>
              <a:gd name="connsiteX7946" fmla="*/ 3666468 w 7414059"/>
              <a:gd name="connsiteY7946" fmla="*/ 4446194 h 8604433"/>
              <a:gd name="connsiteX7947" fmla="*/ 3696529 w 7414059"/>
              <a:gd name="connsiteY7947" fmla="*/ 4440174 h 8604433"/>
              <a:gd name="connsiteX7948" fmla="*/ 3729409 w 7414059"/>
              <a:gd name="connsiteY7948" fmla="*/ 4431345 h 8604433"/>
              <a:gd name="connsiteX7949" fmla="*/ 3706197 w 7414059"/>
              <a:gd name="connsiteY7949" fmla="*/ 4355783 h 8604433"/>
              <a:gd name="connsiteX7950" fmla="*/ 3673212 w 7414059"/>
              <a:gd name="connsiteY7950" fmla="*/ 4356078 h 8604433"/>
              <a:gd name="connsiteX7951" fmla="*/ 3542243 w 7414059"/>
              <a:gd name="connsiteY7951" fmla="*/ 4364508 h 8604433"/>
              <a:gd name="connsiteX7952" fmla="*/ 3481683 w 7414059"/>
              <a:gd name="connsiteY7952" fmla="*/ 4391597 h 8604433"/>
              <a:gd name="connsiteX7953" fmla="*/ 3487131 w 7414059"/>
              <a:gd name="connsiteY7953" fmla="*/ 4405789 h 8604433"/>
              <a:gd name="connsiteX7954" fmla="*/ 3543262 w 7414059"/>
              <a:gd name="connsiteY7954" fmla="*/ 4405789 h 8604433"/>
              <a:gd name="connsiteX7955" fmla="*/ 3599393 w 7414059"/>
              <a:gd name="connsiteY7955" fmla="*/ 4405789 h 8604433"/>
              <a:gd name="connsiteX7956" fmla="*/ 3599393 w 7414059"/>
              <a:gd name="connsiteY7956" fmla="*/ 4381976 h 8604433"/>
              <a:gd name="connsiteX7957" fmla="*/ 3599393 w 7414059"/>
              <a:gd name="connsiteY7957" fmla="*/ 4358164 h 8604433"/>
              <a:gd name="connsiteX7958" fmla="*/ 3582724 w 7414059"/>
              <a:gd name="connsiteY7958" fmla="*/ 4359459 h 8604433"/>
              <a:gd name="connsiteX7959" fmla="*/ 3542243 w 7414059"/>
              <a:gd name="connsiteY7959" fmla="*/ 4364508 h 8604433"/>
              <a:gd name="connsiteX7960" fmla="*/ 4239225 w 7414059"/>
              <a:gd name="connsiteY7960" fmla="*/ 4383367 h 8604433"/>
              <a:gd name="connsiteX7961" fmla="*/ 4242331 w 7414059"/>
              <a:gd name="connsiteY7961" fmla="*/ 4410551 h 8604433"/>
              <a:gd name="connsiteX7962" fmla="*/ 4282202 w 7414059"/>
              <a:gd name="connsiteY7962" fmla="*/ 4413447 h 8604433"/>
              <a:gd name="connsiteX7963" fmla="*/ 4322064 w 7414059"/>
              <a:gd name="connsiteY7963" fmla="*/ 4416352 h 8604433"/>
              <a:gd name="connsiteX7964" fmla="*/ 4332980 w 7414059"/>
              <a:gd name="connsiteY7964" fmla="*/ 4395969 h 8604433"/>
              <a:gd name="connsiteX7965" fmla="*/ 4340733 w 7414059"/>
              <a:gd name="connsiteY7965" fmla="*/ 4372709 h 8604433"/>
              <a:gd name="connsiteX7966" fmla="*/ 4286850 w 7414059"/>
              <a:gd name="connsiteY7966" fmla="*/ 4363012 h 8604433"/>
              <a:gd name="connsiteX7967" fmla="*/ 4236111 w 7414059"/>
              <a:gd name="connsiteY7967" fmla="*/ 4356173 h 8604433"/>
              <a:gd name="connsiteX7968" fmla="*/ 4239225 w 7414059"/>
              <a:gd name="connsiteY7968" fmla="*/ 4383367 h 8604433"/>
              <a:gd name="connsiteX7969" fmla="*/ 5572821 w 7414059"/>
              <a:gd name="connsiteY7969" fmla="*/ 4383282 h 8604433"/>
              <a:gd name="connsiteX7970" fmla="*/ 5597262 w 7414059"/>
              <a:gd name="connsiteY7970" fmla="*/ 4422543 h 8604433"/>
              <a:gd name="connsiteX7971" fmla="*/ 5618693 w 7414059"/>
              <a:gd name="connsiteY7971" fmla="*/ 4436688 h 8604433"/>
              <a:gd name="connsiteX7972" fmla="*/ 5618693 w 7414059"/>
              <a:gd name="connsiteY7972" fmla="*/ 4412390 h 8604433"/>
              <a:gd name="connsiteX7973" fmla="*/ 5579278 w 7414059"/>
              <a:gd name="connsiteY7973" fmla="*/ 4358164 h 8604433"/>
              <a:gd name="connsiteX7974" fmla="*/ 5572821 w 7414059"/>
              <a:gd name="connsiteY7974" fmla="*/ 4383282 h 8604433"/>
              <a:gd name="connsiteX7975" fmla="*/ 4358850 w 7414059"/>
              <a:gd name="connsiteY7975" fmla="*/ 4421743 h 8604433"/>
              <a:gd name="connsiteX7976" fmla="*/ 4410266 w 7414059"/>
              <a:gd name="connsiteY7976" fmla="*/ 4481846 h 8604433"/>
              <a:gd name="connsiteX7977" fmla="*/ 4444861 w 7414059"/>
              <a:gd name="connsiteY7977" fmla="*/ 4481989 h 8604433"/>
              <a:gd name="connsiteX7978" fmla="*/ 4455938 w 7414059"/>
              <a:gd name="connsiteY7978" fmla="*/ 4437965 h 8604433"/>
              <a:gd name="connsiteX7979" fmla="*/ 4464215 w 7414059"/>
              <a:gd name="connsiteY7979" fmla="*/ 4391416 h 8604433"/>
              <a:gd name="connsiteX7980" fmla="*/ 4412714 w 7414059"/>
              <a:gd name="connsiteY7980" fmla="*/ 4382339 h 8604433"/>
              <a:gd name="connsiteX7981" fmla="*/ 4364031 w 7414059"/>
              <a:gd name="connsiteY7981" fmla="*/ 4375785 h 8604433"/>
              <a:gd name="connsiteX7982" fmla="*/ 4358850 w 7414059"/>
              <a:gd name="connsiteY7982" fmla="*/ 4421743 h 8604433"/>
              <a:gd name="connsiteX7983" fmla="*/ 2573150 w 7414059"/>
              <a:gd name="connsiteY7983" fmla="*/ 4415590 h 8604433"/>
              <a:gd name="connsiteX7984" fmla="*/ 2503789 w 7414059"/>
              <a:gd name="connsiteY7984" fmla="*/ 4458453 h 8604433"/>
              <a:gd name="connsiteX7985" fmla="*/ 2492159 w 7414059"/>
              <a:gd name="connsiteY7985" fmla="*/ 4472464 h 8604433"/>
              <a:gd name="connsiteX7986" fmla="*/ 2505504 w 7414059"/>
              <a:gd name="connsiteY7986" fmla="*/ 4472464 h 8604433"/>
              <a:gd name="connsiteX7987" fmla="*/ 2656418 w 7414059"/>
              <a:gd name="connsiteY7987" fmla="*/ 4396635 h 8604433"/>
              <a:gd name="connsiteX7988" fmla="*/ 2573150 w 7414059"/>
              <a:gd name="connsiteY7988" fmla="*/ 4415590 h 8604433"/>
              <a:gd name="connsiteX7989" fmla="*/ 3353572 w 7414059"/>
              <a:gd name="connsiteY7989" fmla="*/ 4393530 h 8604433"/>
              <a:gd name="connsiteX7990" fmla="*/ 3334674 w 7414059"/>
              <a:gd name="connsiteY7990" fmla="*/ 4404141 h 8604433"/>
              <a:gd name="connsiteX7991" fmla="*/ 3360220 w 7414059"/>
              <a:gd name="connsiteY7991" fmla="*/ 4446680 h 8604433"/>
              <a:gd name="connsiteX7992" fmla="*/ 3382680 w 7414059"/>
              <a:gd name="connsiteY7992" fmla="*/ 4482799 h 8604433"/>
              <a:gd name="connsiteX7993" fmla="*/ 3426743 w 7414059"/>
              <a:gd name="connsiteY7993" fmla="*/ 4476417 h 8604433"/>
              <a:gd name="connsiteX7994" fmla="*/ 3474472 w 7414059"/>
              <a:gd name="connsiteY7994" fmla="*/ 4466778 h 8604433"/>
              <a:gd name="connsiteX7995" fmla="*/ 3462566 w 7414059"/>
              <a:gd name="connsiteY7995" fmla="*/ 4439755 h 8604433"/>
              <a:gd name="connsiteX7996" fmla="*/ 3446993 w 7414059"/>
              <a:gd name="connsiteY7996" fmla="*/ 4401360 h 8604433"/>
              <a:gd name="connsiteX7997" fmla="*/ 3446993 w 7414059"/>
              <a:gd name="connsiteY7997" fmla="*/ 4386739 h 8604433"/>
              <a:gd name="connsiteX7998" fmla="*/ 3411274 w 7414059"/>
              <a:gd name="connsiteY7998" fmla="*/ 4388034 h 8604433"/>
              <a:gd name="connsiteX7999" fmla="*/ 3353572 w 7414059"/>
              <a:gd name="connsiteY7999" fmla="*/ 4393530 h 8604433"/>
              <a:gd name="connsiteX8000" fmla="*/ 3240348 w 7414059"/>
              <a:gd name="connsiteY8000" fmla="*/ 4409104 h 8604433"/>
              <a:gd name="connsiteX8001" fmla="*/ 3200381 w 7414059"/>
              <a:gd name="connsiteY8001" fmla="*/ 4420076 h 8604433"/>
              <a:gd name="connsiteX8002" fmla="*/ 3216535 w 7414059"/>
              <a:gd name="connsiteY8002" fmla="*/ 4446718 h 8604433"/>
              <a:gd name="connsiteX8003" fmla="*/ 3232680 w 7414059"/>
              <a:gd name="connsiteY8003" fmla="*/ 4473350 h 8604433"/>
              <a:gd name="connsiteX8004" fmla="*/ 3251730 w 7414059"/>
              <a:gd name="connsiteY8004" fmla="*/ 4468273 h 8604433"/>
              <a:gd name="connsiteX8005" fmla="*/ 3292212 w 7414059"/>
              <a:gd name="connsiteY8005" fmla="*/ 4463072 h 8604433"/>
              <a:gd name="connsiteX8006" fmla="*/ 3307861 w 7414059"/>
              <a:gd name="connsiteY8006" fmla="*/ 4411332 h 8604433"/>
              <a:gd name="connsiteX8007" fmla="*/ 3240348 w 7414059"/>
              <a:gd name="connsiteY8007" fmla="*/ 4409104 h 8604433"/>
              <a:gd name="connsiteX8008" fmla="*/ 4492676 w 7414059"/>
              <a:gd name="connsiteY8008" fmla="*/ 4425087 h 8604433"/>
              <a:gd name="connsiteX8009" fmla="*/ 4488275 w 7414059"/>
              <a:gd name="connsiteY8009" fmla="*/ 4455052 h 8604433"/>
              <a:gd name="connsiteX8010" fmla="*/ 4510983 w 7414059"/>
              <a:gd name="connsiteY8010" fmla="*/ 4463682 h 8604433"/>
              <a:gd name="connsiteX8011" fmla="*/ 4556303 w 7414059"/>
              <a:gd name="connsiteY8011" fmla="*/ 4477989 h 8604433"/>
              <a:gd name="connsiteX8012" fmla="*/ 4578925 w 7414059"/>
              <a:gd name="connsiteY8012" fmla="*/ 4483666 h 8604433"/>
              <a:gd name="connsiteX8013" fmla="*/ 4594803 w 7414059"/>
              <a:gd name="connsiteY8013" fmla="*/ 4459434 h 8604433"/>
              <a:gd name="connsiteX8014" fmla="*/ 4562466 w 7414059"/>
              <a:gd name="connsiteY8014" fmla="*/ 4411828 h 8604433"/>
              <a:gd name="connsiteX8015" fmla="*/ 4511031 w 7414059"/>
              <a:gd name="connsiteY8015" fmla="*/ 4400474 h 8604433"/>
              <a:gd name="connsiteX8016" fmla="*/ 4497077 w 7414059"/>
              <a:gd name="connsiteY8016" fmla="*/ 4395121 h 8604433"/>
              <a:gd name="connsiteX8017" fmla="*/ 4492676 w 7414059"/>
              <a:gd name="connsiteY8017" fmla="*/ 4425087 h 8604433"/>
              <a:gd name="connsiteX8018" fmla="*/ 2133476 w 7414059"/>
              <a:gd name="connsiteY8018" fmla="*/ 4455795 h 8604433"/>
              <a:gd name="connsiteX8019" fmla="*/ 2071926 w 7414059"/>
              <a:gd name="connsiteY8019" fmla="*/ 4529614 h 8604433"/>
              <a:gd name="connsiteX8020" fmla="*/ 2222487 w 7414059"/>
              <a:gd name="connsiteY8020" fmla="*/ 4417695 h 8604433"/>
              <a:gd name="connsiteX8021" fmla="*/ 2133476 w 7414059"/>
              <a:gd name="connsiteY8021" fmla="*/ 4455795 h 8604433"/>
              <a:gd name="connsiteX8022" fmla="*/ 5904443 w 7414059"/>
              <a:gd name="connsiteY8022" fmla="*/ 4423744 h 8604433"/>
              <a:gd name="connsiteX8023" fmla="*/ 5964584 w 7414059"/>
              <a:gd name="connsiteY8023" fmla="*/ 4512326 h 8604433"/>
              <a:gd name="connsiteX8024" fmla="*/ 6219587 w 7414059"/>
              <a:gd name="connsiteY8024" fmla="*/ 4996339 h 8604433"/>
              <a:gd name="connsiteX8025" fmla="*/ 6238447 w 7414059"/>
              <a:gd name="connsiteY8025" fmla="*/ 5490763 h 8604433"/>
              <a:gd name="connsiteX8026" fmla="*/ 6103754 w 7414059"/>
              <a:gd name="connsiteY8026" fmla="*/ 5883593 h 8604433"/>
              <a:gd name="connsiteX8027" fmla="*/ 6047013 w 7414059"/>
              <a:gd name="connsiteY8027" fmla="*/ 6020086 h 8604433"/>
              <a:gd name="connsiteX8028" fmla="*/ 6190460 w 7414059"/>
              <a:gd name="connsiteY8028" fmla="*/ 5796982 h 8604433"/>
              <a:gd name="connsiteX8029" fmla="*/ 6289748 w 7414059"/>
              <a:gd name="connsiteY8029" fmla="*/ 5482114 h 8604433"/>
              <a:gd name="connsiteX8030" fmla="*/ 6303731 w 7414059"/>
              <a:gd name="connsiteY8030" fmla="*/ 5339239 h 8604433"/>
              <a:gd name="connsiteX8031" fmla="*/ 6311532 w 7414059"/>
              <a:gd name="connsiteY8031" fmla="*/ 5220176 h 8604433"/>
              <a:gd name="connsiteX8032" fmla="*/ 6294692 w 7414059"/>
              <a:gd name="connsiteY8032" fmla="*/ 5137947 h 8604433"/>
              <a:gd name="connsiteX8033" fmla="*/ 6179468 w 7414059"/>
              <a:gd name="connsiteY8033" fmla="*/ 4784436 h 8604433"/>
              <a:gd name="connsiteX8034" fmla="*/ 6147140 w 7414059"/>
              <a:gd name="connsiteY8034" fmla="*/ 4748689 h 8604433"/>
              <a:gd name="connsiteX8035" fmla="*/ 6133043 w 7414059"/>
              <a:gd name="connsiteY8035" fmla="*/ 4731820 h 8604433"/>
              <a:gd name="connsiteX8036" fmla="*/ 5992207 w 7414059"/>
              <a:gd name="connsiteY8036" fmla="*/ 4502153 h 8604433"/>
              <a:gd name="connsiteX8037" fmla="*/ 5904443 w 7414059"/>
              <a:gd name="connsiteY8037" fmla="*/ 4423744 h 8604433"/>
              <a:gd name="connsiteX8038" fmla="*/ 3086862 w 7414059"/>
              <a:gd name="connsiteY8038" fmla="*/ 4442460 h 8604433"/>
              <a:gd name="connsiteX8039" fmla="*/ 3100483 w 7414059"/>
              <a:gd name="connsiteY8039" fmla="*/ 4504973 h 8604433"/>
              <a:gd name="connsiteX8040" fmla="*/ 3132382 w 7414059"/>
              <a:gd name="connsiteY8040" fmla="*/ 4542235 h 8604433"/>
              <a:gd name="connsiteX8041" fmla="*/ 3170358 w 7414059"/>
              <a:gd name="connsiteY8041" fmla="*/ 4530862 h 8604433"/>
              <a:gd name="connsiteX8042" fmla="*/ 3208325 w 7414059"/>
              <a:gd name="connsiteY8042" fmla="*/ 4519489 h 8604433"/>
              <a:gd name="connsiteX8043" fmla="*/ 3187646 w 7414059"/>
              <a:gd name="connsiteY8043" fmla="*/ 4476922 h 8604433"/>
              <a:gd name="connsiteX8044" fmla="*/ 3166967 w 7414059"/>
              <a:gd name="connsiteY8044" fmla="*/ 4434364 h 8604433"/>
              <a:gd name="connsiteX8045" fmla="*/ 3137916 w 7414059"/>
              <a:gd name="connsiteY8045" fmla="*/ 4435316 h 8604433"/>
              <a:gd name="connsiteX8046" fmla="*/ 3086862 w 7414059"/>
              <a:gd name="connsiteY8046" fmla="*/ 4442460 h 8604433"/>
              <a:gd name="connsiteX8047" fmla="*/ 4643304 w 7414059"/>
              <a:gd name="connsiteY8047" fmla="*/ 4445280 h 8604433"/>
              <a:gd name="connsiteX8048" fmla="*/ 4628931 w 7414059"/>
              <a:gd name="connsiteY8048" fmla="*/ 4490552 h 8604433"/>
              <a:gd name="connsiteX8049" fmla="*/ 4618568 w 7414059"/>
              <a:gd name="connsiteY8049" fmla="*/ 4530081 h 8604433"/>
              <a:gd name="connsiteX8050" fmla="*/ 4716904 w 7414059"/>
              <a:gd name="connsiteY8050" fmla="*/ 4556884 h 8604433"/>
              <a:gd name="connsiteX8051" fmla="*/ 4739602 w 7414059"/>
              <a:gd name="connsiteY8051" fmla="*/ 4509164 h 8604433"/>
              <a:gd name="connsiteX8052" fmla="*/ 4760243 w 7414059"/>
              <a:gd name="connsiteY8052" fmla="*/ 4464901 h 8604433"/>
              <a:gd name="connsiteX8053" fmla="*/ 4719209 w 7414059"/>
              <a:gd name="connsiteY8053" fmla="*/ 4454566 h 8604433"/>
              <a:gd name="connsiteX8054" fmla="*/ 4662735 w 7414059"/>
              <a:gd name="connsiteY8054" fmla="*/ 4438307 h 8604433"/>
              <a:gd name="connsiteX8055" fmla="*/ 4643304 w 7414059"/>
              <a:gd name="connsiteY8055" fmla="*/ 4445280 h 8604433"/>
              <a:gd name="connsiteX8056" fmla="*/ 4793780 w 7414059"/>
              <a:gd name="connsiteY8056" fmla="*/ 4442270 h 8604433"/>
              <a:gd name="connsiteX8057" fmla="*/ 4971536 w 7414059"/>
              <a:gd name="connsiteY8057" fmla="*/ 4479922 h 8604433"/>
              <a:gd name="connsiteX8058" fmla="*/ 5023380 w 7414059"/>
              <a:gd name="connsiteY8058" fmla="*/ 4476741 h 8604433"/>
              <a:gd name="connsiteX8059" fmla="*/ 4990043 w 7414059"/>
              <a:gd name="connsiteY8059" fmla="*/ 4461567 h 8604433"/>
              <a:gd name="connsiteX8060" fmla="*/ 4793780 w 7414059"/>
              <a:gd name="connsiteY8060" fmla="*/ 4442270 h 8604433"/>
              <a:gd name="connsiteX8061" fmla="*/ 5580593 w 7414059"/>
              <a:gd name="connsiteY8061" fmla="*/ 4472045 h 8604433"/>
              <a:gd name="connsiteX8062" fmla="*/ 5599643 w 7414059"/>
              <a:gd name="connsiteY8062" fmla="*/ 4501039 h 8604433"/>
              <a:gd name="connsiteX8063" fmla="*/ 5618693 w 7414059"/>
              <a:gd name="connsiteY8063" fmla="*/ 4511231 h 8604433"/>
              <a:gd name="connsiteX8064" fmla="*/ 5618693 w 7414059"/>
              <a:gd name="connsiteY8064" fmla="*/ 4494143 h 8604433"/>
              <a:gd name="connsiteX8065" fmla="*/ 5599643 w 7414059"/>
              <a:gd name="connsiteY8065" fmla="*/ 4465149 h 8604433"/>
              <a:gd name="connsiteX8066" fmla="*/ 5580593 w 7414059"/>
              <a:gd name="connsiteY8066" fmla="*/ 4453252 h 8604433"/>
              <a:gd name="connsiteX8067" fmla="*/ 5580593 w 7414059"/>
              <a:gd name="connsiteY8067" fmla="*/ 4472045 h 8604433"/>
              <a:gd name="connsiteX8068" fmla="*/ 2985030 w 7414059"/>
              <a:gd name="connsiteY8068" fmla="*/ 4469959 h 8604433"/>
              <a:gd name="connsiteX8069" fmla="*/ 2943997 w 7414059"/>
              <a:gd name="connsiteY8069" fmla="*/ 4483113 h 8604433"/>
              <a:gd name="connsiteX8070" fmla="*/ 2922013 w 7414059"/>
              <a:gd name="connsiteY8070" fmla="*/ 4491466 h 8604433"/>
              <a:gd name="connsiteX8071" fmla="*/ 2938958 w 7414059"/>
              <a:gd name="connsiteY8071" fmla="*/ 4520156 h 8604433"/>
              <a:gd name="connsiteX8072" fmla="*/ 2965704 w 7414059"/>
              <a:gd name="connsiteY8072" fmla="*/ 4544616 h 8604433"/>
              <a:gd name="connsiteX8073" fmla="*/ 3010300 w 7414059"/>
              <a:gd name="connsiteY8073" fmla="*/ 4529004 h 8604433"/>
              <a:gd name="connsiteX8074" fmla="*/ 3045095 w 7414059"/>
              <a:gd name="connsiteY8074" fmla="*/ 4517631 h 8604433"/>
              <a:gd name="connsiteX8075" fmla="*/ 3035560 w 7414059"/>
              <a:gd name="connsiteY8075" fmla="*/ 4490285 h 8604433"/>
              <a:gd name="connsiteX8076" fmla="*/ 2985030 w 7414059"/>
              <a:gd name="connsiteY8076" fmla="*/ 4469959 h 8604433"/>
              <a:gd name="connsiteX8077" fmla="*/ 3740410 w 7414059"/>
              <a:gd name="connsiteY8077" fmla="*/ 4474893 h 8604433"/>
              <a:gd name="connsiteX8078" fmla="*/ 3667125 w 7414059"/>
              <a:gd name="connsiteY8078" fmla="*/ 4484151 h 8604433"/>
              <a:gd name="connsiteX8079" fmla="*/ 3664210 w 7414059"/>
              <a:gd name="connsiteY8079" fmla="*/ 4509259 h 8604433"/>
              <a:gd name="connsiteX8080" fmla="*/ 3632854 w 7414059"/>
              <a:gd name="connsiteY8080" fmla="*/ 4511869 h 8604433"/>
              <a:gd name="connsiteX8081" fmla="*/ 3488751 w 7414059"/>
              <a:gd name="connsiteY8081" fmla="*/ 4507078 h 8604433"/>
              <a:gd name="connsiteX8082" fmla="*/ 3388843 w 7414059"/>
              <a:gd name="connsiteY8082" fmla="*/ 4522632 h 8604433"/>
              <a:gd name="connsiteX8083" fmla="*/ 3391719 w 7414059"/>
              <a:gd name="connsiteY8083" fmla="*/ 4557084 h 8604433"/>
              <a:gd name="connsiteX8084" fmla="*/ 3357496 w 7414059"/>
              <a:gd name="connsiteY8084" fmla="*/ 4555808 h 8604433"/>
              <a:gd name="connsiteX8085" fmla="*/ 3218393 w 7414059"/>
              <a:gd name="connsiteY8085" fmla="*/ 4561790 h 8604433"/>
              <a:gd name="connsiteX8086" fmla="*/ 3137430 w 7414059"/>
              <a:gd name="connsiteY8086" fmla="*/ 4584145 h 8604433"/>
              <a:gd name="connsiteX8087" fmla="*/ 3140555 w 7414059"/>
              <a:gd name="connsiteY8087" fmla="*/ 4618797 h 8604433"/>
              <a:gd name="connsiteX8088" fmla="*/ 3108855 w 7414059"/>
              <a:gd name="connsiteY8088" fmla="*/ 4624864 h 8604433"/>
              <a:gd name="connsiteX8089" fmla="*/ 3075842 w 7414059"/>
              <a:gd name="connsiteY8089" fmla="*/ 4596289 h 8604433"/>
              <a:gd name="connsiteX8090" fmla="*/ 2882951 w 7414059"/>
              <a:gd name="connsiteY8090" fmla="*/ 4664164 h 8604433"/>
              <a:gd name="connsiteX8091" fmla="*/ 2887066 w 7414059"/>
              <a:gd name="connsiteY8091" fmla="*/ 4710589 h 8604433"/>
              <a:gd name="connsiteX8092" fmla="*/ 2915660 w 7414059"/>
              <a:gd name="connsiteY8092" fmla="*/ 4710589 h 8604433"/>
              <a:gd name="connsiteX8093" fmla="*/ 2910040 w 7414059"/>
              <a:gd name="connsiteY8093" fmla="*/ 4732992 h 8604433"/>
              <a:gd name="connsiteX8094" fmla="*/ 2904411 w 7414059"/>
              <a:gd name="connsiteY8094" fmla="*/ 4755385 h 8604433"/>
              <a:gd name="connsiteX8095" fmla="*/ 2947035 w 7414059"/>
              <a:gd name="connsiteY8095" fmla="*/ 4821993 h 8604433"/>
              <a:gd name="connsiteX8096" fmla="*/ 2989650 w 7414059"/>
              <a:gd name="connsiteY8096" fmla="*/ 4888611 h 8604433"/>
              <a:gd name="connsiteX8097" fmla="*/ 3073070 w 7414059"/>
              <a:gd name="connsiteY8097" fmla="*/ 4943828 h 8604433"/>
              <a:gd name="connsiteX8098" fmla="*/ 3532718 w 7414059"/>
              <a:gd name="connsiteY8098" fmla="*/ 5270240 h 8604433"/>
              <a:gd name="connsiteX8099" fmla="*/ 3742268 w 7414059"/>
              <a:gd name="connsiteY8099" fmla="*/ 5386807 h 8604433"/>
              <a:gd name="connsiteX8100" fmla="*/ 3769995 w 7414059"/>
              <a:gd name="connsiteY8100" fmla="*/ 5255838 h 8604433"/>
              <a:gd name="connsiteX8101" fmla="*/ 3813639 w 7414059"/>
              <a:gd name="connsiteY8101" fmla="*/ 5069558 h 8604433"/>
              <a:gd name="connsiteX8102" fmla="*/ 3874532 w 7414059"/>
              <a:gd name="connsiteY8102" fmla="*/ 4993481 h 8604433"/>
              <a:gd name="connsiteX8103" fmla="*/ 3918366 w 7414059"/>
              <a:gd name="connsiteY8103" fmla="*/ 5210651 h 8604433"/>
              <a:gd name="connsiteX8104" fmla="*/ 3938559 w 7414059"/>
              <a:gd name="connsiteY8104" fmla="*/ 5383616 h 8604433"/>
              <a:gd name="connsiteX8105" fmla="*/ 3943198 w 7414059"/>
              <a:gd name="connsiteY8105" fmla="*/ 5423240 h 8604433"/>
              <a:gd name="connsiteX8106" fmla="*/ 4056774 w 7414059"/>
              <a:gd name="connsiteY8106" fmla="*/ 5308921 h 8604433"/>
              <a:gd name="connsiteX8107" fmla="*/ 4133612 w 7414059"/>
              <a:gd name="connsiteY8107" fmla="*/ 5393027 h 8604433"/>
              <a:gd name="connsiteX8108" fmla="*/ 4070499 w 7414059"/>
              <a:gd name="connsiteY8108" fmla="*/ 5556342 h 8604433"/>
              <a:gd name="connsiteX8109" fmla="*/ 4187476 w 7414059"/>
              <a:gd name="connsiteY8109" fmla="*/ 5507851 h 8604433"/>
              <a:gd name="connsiteX8110" fmla="*/ 4361888 w 7414059"/>
              <a:gd name="connsiteY8110" fmla="*/ 5429726 h 8604433"/>
              <a:gd name="connsiteX8111" fmla="*/ 4573324 w 7414059"/>
              <a:gd name="connsiteY8111" fmla="*/ 5332543 h 8604433"/>
              <a:gd name="connsiteX8112" fmla="*/ 4738040 w 7414059"/>
              <a:gd name="connsiteY8112" fmla="*/ 5266639 h 8604433"/>
              <a:gd name="connsiteX8113" fmla="*/ 4752737 w 7414059"/>
              <a:gd name="connsiteY8113" fmla="*/ 5272278 h 8604433"/>
              <a:gd name="connsiteX8114" fmla="*/ 4743450 w 7414059"/>
              <a:gd name="connsiteY8114" fmla="*/ 5289642 h 8604433"/>
              <a:gd name="connsiteX8115" fmla="*/ 4640637 w 7414059"/>
              <a:gd name="connsiteY8115" fmla="*/ 5375463 h 8604433"/>
              <a:gd name="connsiteX8116" fmla="*/ 4411752 w 7414059"/>
              <a:gd name="connsiteY8116" fmla="*/ 5543046 h 8604433"/>
              <a:gd name="connsiteX8117" fmla="*/ 4276382 w 7414059"/>
              <a:gd name="connsiteY8117" fmla="*/ 5642181 h 8604433"/>
              <a:gd name="connsiteX8118" fmla="*/ 4345077 w 7414059"/>
              <a:gd name="connsiteY8118" fmla="*/ 5648649 h 8604433"/>
              <a:gd name="connsiteX8119" fmla="*/ 5113868 w 7414059"/>
              <a:gd name="connsiteY8119" fmla="*/ 5735422 h 8604433"/>
              <a:gd name="connsiteX8120" fmla="*/ 5227758 w 7414059"/>
              <a:gd name="connsiteY8120" fmla="*/ 5781428 h 8604433"/>
              <a:gd name="connsiteX8121" fmla="*/ 4599518 w 7414059"/>
              <a:gd name="connsiteY8121" fmla="*/ 5858142 h 8604433"/>
              <a:gd name="connsiteX8122" fmla="*/ 4370918 w 7414059"/>
              <a:gd name="connsiteY8122" fmla="*/ 5878459 h 8604433"/>
              <a:gd name="connsiteX8123" fmla="*/ 4328056 w 7414059"/>
              <a:gd name="connsiteY8123" fmla="*/ 5884278 h 8604433"/>
              <a:gd name="connsiteX8124" fmla="*/ 4351868 w 7414059"/>
              <a:gd name="connsiteY8124" fmla="*/ 5899795 h 8604433"/>
              <a:gd name="connsiteX8125" fmla="*/ 4447118 w 7414059"/>
              <a:gd name="connsiteY8125" fmla="*/ 5982443 h 8604433"/>
              <a:gd name="connsiteX8126" fmla="*/ 4554274 w 7414059"/>
              <a:gd name="connsiteY8126" fmla="*/ 6076531 h 8604433"/>
              <a:gd name="connsiteX8127" fmla="*/ 4589993 w 7414059"/>
              <a:gd name="connsiteY8127" fmla="*/ 6121423 h 8604433"/>
              <a:gd name="connsiteX8128" fmla="*/ 4589993 w 7414059"/>
              <a:gd name="connsiteY8128" fmla="*/ 6139339 h 8604433"/>
              <a:gd name="connsiteX8129" fmla="*/ 4562580 w 7414059"/>
              <a:gd name="connsiteY8129" fmla="*/ 6139339 h 8604433"/>
              <a:gd name="connsiteX8130" fmla="*/ 4500667 w 7414059"/>
              <a:gd name="connsiteY8130" fmla="*/ 6124928 h 8604433"/>
              <a:gd name="connsiteX8131" fmla="*/ 4466168 w 7414059"/>
              <a:gd name="connsiteY8131" fmla="*/ 6115193 h 8604433"/>
              <a:gd name="connsiteX8132" fmla="*/ 4730611 w 7414059"/>
              <a:gd name="connsiteY8132" fmla="*/ 6461008 h 8604433"/>
              <a:gd name="connsiteX8133" fmla="*/ 4845568 w 7414059"/>
              <a:gd name="connsiteY8133" fmla="*/ 6588624 h 8604433"/>
              <a:gd name="connsiteX8134" fmla="*/ 4928531 w 7414059"/>
              <a:gd name="connsiteY8134" fmla="*/ 6689522 h 8604433"/>
              <a:gd name="connsiteX8135" fmla="*/ 5275736 w 7414059"/>
              <a:gd name="connsiteY8135" fmla="*/ 6542580 h 8604433"/>
              <a:gd name="connsiteX8136" fmla="*/ 5218586 w 7414059"/>
              <a:gd name="connsiteY8136" fmla="*/ 6544571 h 8604433"/>
              <a:gd name="connsiteX8137" fmla="*/ 5256200 w 7414059"/>
              <a:gd name="connsiteY8137" fmla="*/ 6520310 h 8604433"/>
              <a:gd name="connsiteX8138" fmla="*/ 5395046 w 7414059"/>
              <a:gd name="connsiteY8138" fmla="*/ 6472400 h 8604433"/>
              <a:gd name="connsiteX8139" fmla="*/ 5378987 w 7414059"/>
              <a:gd name="connsiteY8139" fmla="*/ 6466971 h 8604433"/>
              <a:gd name="connsiteX8140" fmla="*/ 5242637 w 7414059"/>
              <a:gd name="connsiteY8140" fmla="*/ 6473009 h 8604433"/>
              <a:gd name="connsiteX8141" fmla="*/ 5366280 w 7414059"/>
              <a:gd name="connsiteY8141" fmla="*/ 6444044 h 8604433"/>
              <a:gd name="connsiteX8142" fmla="*/ 5587260 w 7414059"/>
              <a:gd name="connsiteY8142" fmla="*/ 6350861 h 8604433"/>
              <a:gd name="connsiteX8143" fmla="*/ 5640715 w 7414059"/>
              <a:gd name="connsiteY8143" fmla="*/ 6307322 h 8604433"/>
              <a:gd name="connsiteX8144" fmla="*/ 5622560 w 7414059"/>
              <a:gd name="connsiteY8144" fmla="*/ 6300349 h 8604433"/>
              <a:gd name="connsiteX8145" fmla="*/ 5474875 w 7414059"/>
              <a:gd name="connsiteY8145" fmla="*/ 6298740 h 8604433"/>
              <a:gd name="connsiteX8146" fmla="*/ 5338810 w 7414059"/>
              <a:gd name="connsiteY8146" fmla="*/ 6293529 h 8604433"/>
              <a:gd name="connsiteX8147" fmla="*/ 5380235 w 7414059"/>
              <a:gd name="connsiteY8147" fmla="*/ 6276594 h 8604433"/>
              <a:gd name="connsiteX8148" fmla="*/ 5428193 w 7414059"/>
              <a:gd name="connsiteY8148" fmla="*/ 6270231 h 8604433"/>
              <a:gd name="connsiteX8149" fmla="*/ 5428193 w 7414059"/>
              <a:gd name="connsiteY8149" fmla="*/ 6253191 h 8604433"/>
              <a:gd name="connsiteX8150" fmla="*/ 5433737 w 7414059"/>
              <a:gd name="connsiteY8150" fmla="*/ 6221702 h 8604433"/>
              <a:gd name="connsiteX8151" fmla="*/ 5439280 w 7414059"/>
              <a:gd name="connsiteY8151" fmla="*/ 6207262 h 8604433"/>
              <a:gd name="connsiteX8152" fmla="*/ 5402780 w 7414059"/>
              <a:gd name="connsiteY8152" fmla="*/ 6204252 h 8604433"/>
              <a:gd name="connsiteX8153" fmla="*/ 5409143 w 7414059"/>
              <a:gd name="connsiteY8153" fmla="*/ 6177439 h 8604433"/>
              <a:gd name="connsiteX8154" fmla="*/ 5452005 w 7414059"/>
              <a:gd name="connsiteY8154" fmla="*/ 6172676 h 8604433"/>
              <a:gd name="connsiteX8155" fmla="*/ 5455129 w 7414059"/>
              <a:gd name="connsiteY8155" fmla="*/ 6150664 h 8604433"/>
              <a:gd name="connsiteX8156" fmla="*/ 5498259 w 7414059"/>
              <a:gd name="connsiteY8156" fmla="*/ 6128681 h 8604433"/>
              <a:gd name="connsiteX8157" fmla="*/ 5569687 w 7414059"/>
              <a:gd name="connsiteY8157" fmla="*/ 6147235 h 8604433"/>
              <a:gd name="connsiteX8158" fmla="*/ 5628437 w 7414059"/>
              <a:gd name="connsiteY8158" fmla="*/ 6155265 h 8604433"/>
              <a:gd name="connsiteX8159" fmla="*/ 5647382 w 7414059"/>
              <a:gd name="connsiteY8159" fmla="*/ 6141996 h 8604433"/>
              <a:gd name="connsiteX8160" fmla="*/ 5666318 w 7414059"/>
              <a:gd name="connsiteY8160" fmla="*/ 6128738 h 8604433"/>
              <a:gd name="connsiteX8161" fmla="*/ 5666318 w 7414059"/>
              <a:gd name="connsiteY8161" fmla="*/ 6148321 h 8604433"/>
              <a:gd name="connsiteX8162" fmla="*/ 5666318 w 7414059"/>
              <a:gd name="connsiteY8162" fmla="*/ 6167914 h 8604433"/>
              <a:gd name="connsiteX8163" fmla="*/ 5725849 w 7414059"/>
              <a:gd name="connsiteY8163" fmla="*/ 6167771 h 8604433"/>
              <a:gd name="connsiteX8164" fmla="*/ 5771636 w 7414059"/>
              <a:gd name="connsiteY8164" fmla="*/ 6158923 h 8604433"/>
              <a:gd name="connsiteX8165" fmla="*/ 5757891 w 7414059"/>
              <a:gd name="connsiteY8165" fmla="*/ 6150226 h 8604433"/>
              <a:gd name="connsiteX8166" fmla="*/ 5769254 w 7414059"/>
              <a:gd name="connsiteY8166" fmla="*/ 6125290 h 8604433"/>
              <a:gd name="connsiteX8167" fmla="*/ 5780618 w 7414059"/>
              <a:gd name="connsiteY8167" fmla="*/ 6091266 h 8604433"/>
              <a:gd name="connsiteX8168" fmla="*/ 5695350 w 7414059"/>
              <a:gd name="connsiteY8168" fmla="*/ 6093638 h 8604433"/>
              <a:gd name="connsiteX8169" fmla="*/ 5677015 w 7414059"/>
              <a:gd name="connsiteY8169" fmla="*/ 6105087 h 8604433"/>
              <a:gd name="connsiteX8170" fmla="*/ 5652707 w 7414059"/>
              <a:gd name="connsiteY8170" fmla="*/ 6092076 h 8604433"/>
              <a:gd name="connsiteX8171" fmla="*/ 5628399 w 7414059"/>
              <a:gd name="connsiteY8171" fmla="*/ 6079065 h 8604433"/>
              <a:gd name="connsiteX8172" fmla="*/ 5609682 w 7414059"/>
              <a:gd name="connsiteY8172" fmla="*/ 6096010 h 8604433"/>
              <a:gd name="connsiteX8173" fmla="*/ 5590966 w 7414059"/>
              <a:gd name="connsiteY8173" fmla="*/ 6112945 h 8604433"/>
              <a:gd name="connsiteX8174" fmla="*/ 5554828 w 7414059"/>
              <a:gd name="connsiteY8174" fmla="*/ 6106430 h 8604433"/>
              <a:gd name="connsiteX8175" fmla="*/ 5458635 w 7414059"/>
              <a:gd name="connsiteY8175" fmla="*/ 6094972 h 8604433"/>
              <a:gd name="connsiteX8176" fmla="*/ 5445604 w 7414059"/>
              <a:gd name="connsiteY8176" fmla="*/ 6064977 h 8604433"/>
              <a:gd name="connsiteX8177" fmla="*/ 5485343 w 7414059"/>
              <a:gd name="connsiteY8177" fmla="*/ 6049080 h 8604433"/>
              <a:gd name="connsiteX8178" fmla="*/ 5490887 w 7414059"/>
              <a:gd name="connsiteY8178" fmla="*/ 6021677 h 8604433"/>
              <a:gd name="connsiteX8179" fmla="*/ 5496430 w 7414059"/>
              <a:gd name="connsiteY8179" fmla="*/ 6007237 h 8604433"/>
              <a:gd name="connsiteX8180" fmla="*/ 5460663 w 7414059"/>
              <a:gd name="connsiteY8180" fmla="*/ 6004227 h 8604433"/>
              <a:gd name="connsiteX8181" fmla="*/ 5456206 w 7414059"/>
              <a:gd name="connsiteY8181" fmla="*/ 5977414 h 8604433"/>
              <a:gd name="connsiteX8182" fmla="*/ 5495344 w 7414059"/>
              <a:gd name="connsiteY8182" fmla="*/ 5977414 h 8604433"/>
              <a:gd name="connsiteX8183" fmla="*/ 5504393 w 7414059"/>
              <a:gd name="connsiteY8183" fmla="*/ 5953601 h 8604433"/>
              <a:gd name="connsiteX8184" fmla="*/ 5548094 w 7414059"/>
              <a:gd name="connsiteY8184" fmla="*/ 5943353 h 8604433"/>
              <a:gd name="connsiteX8185" fmla="*/ 5691645 w 7414059"/>
              <a:gd name="connsiteY8185" fmla="*/ 5963669 h 8604433"/>
              <a:gd name="connsiteX8186" fmla="*/ 5815832 w 7414059"/>
              <a:gd name="connsiteY8186" fmla="*/ 5970422 h 8604433"/>
              <a:gd name="connsiteX8187" fmla="*/ 5821909 w 7414059"/>
              <a:gd name="connsiteY8187" fmla="*/ 5947724 h 8604433"/>
              <a:gd name="connsiteX8188" fmla="*/ 5828110 w 7414059"/>
              <a:gd name="connsiteY8188" fmla="*/ 5904557 h 8604433"/>
              <a:gd name="connsiteX8189" fmla="*/ 5828243 w 7414059"/>
              <a:gd name="connsiteY8189" fmla="*/ 5884088 h 8604433"/>
              <a:gd name="connsiteX8190" fmla="*/ 5632980 w 7414059"/>
              <a:gd name="connsiteY8190" fmla="*/ 5889318 h 8604433"/>
              <a:gd name="connsiteX8191" fmla="*/ 5437718 w 7414059"/>
              <a:gd name="connsiteY8191" fmla="*/ 5884697 h 8604433"/>
              <a:gd name="connsiteX8192" fmla="*/ 5614978 w 7414059"/>
              <a:gd name="connsiteY8192" fmla="*/ 5863248 h 8604433"/>
              <a:gd name="connsiteX8193" fmla="*/ 5793572 w 7414059"/>
              <a:gd name="connsiteY8193" fmla="*/ 5857056 h 8604433"/>
              <a:gd name="connsiteX8194" fmla="*/ 5837768 w 7414059"/>
              <a:gd name="connsiteY8194" fmla="*/ 5850998 h 8604433"/>
              <a:gd name="connsiteX8195" fmla="*/ 5837768 w 7414059"/>
              <a:gd name="connsiteY8195" fmla="*/ 5828681 h 8604433"/>
              <a:gd name="connsiteX8196" fmla="*/ 5837768 w 7414059"/>
              <a:gd name="connsiteY8196" fmla="*/ 5806364 h 8604433"/>
              <a:gd name="connsiteX8197" fmla="*/ 5716324 w 7414059"/>
              <a:gd name="connsiteY8197" fmla="*/ 5813308 h 8604433"/>
              <a:gd name="connsiteX8198" fmla="*/ 5450053 w 7414059"/>
              <a:gd name="connsiteY8198" fmla="*/ 5809517 h 8604433"/>
              <a:gd name="connsiteX8199" fmla="*/ 5596862 w 7414059"/>
              <a:gd name="connsiteY8199" fmla="*/ 5792572 h 8604433"/>
              <a:gd name="connsiteX8200" fmla="*/ 5792524 w 7414059"/>
              <a:gd name="connsiteY8200" fmla="*/ 5780980 h 8604433"/>
              <a:gd name="connsiteX8201" fmla="*/ 5837768 w 7414059"/>
              <a:gd name="connsiteY8201" fmla="*/ 5775598 h 8604433"/>
              <a:gd name="connsiteX8202" fmla="*/ 5837768 w 7414059"/>
              <a:gd name="connsiteY8202" fmla="*/ 5741689 h 8604433"/>
              <a:gd name="connsiteX8203" fmla="*/ 5837768 w 7414059"/>
              <a:gd name="connsiteY8203" fmla="*/ 5707790 h 8604433"/>
              <a:gd name="connsiteX8204" fmla="*/ 5653650 w 7414059"/>
              <a:gd name="connsiteY8204" fmla="*/ 5714333 h 8604433"/>
              <a:gd name="connsiteX8205" fmla="*/ 5437718 w 7414059"/>
              <a:gd name="connsiteY8205" fmla="*/ 5701684 h 8604433"/>
              <a:gd name="connsiteX8206" fmla="*/ 5634648 w 7414059"/>
              <a:gd name="connsiteY8206" fmla="*/ 5688330 h 8604433"/>
              <a:gd name="connsiteX8207" fmla="*/ 5834739 w 7414059"/>
              <a:gd name="connsiteY8207" fmla="*/ 5678825 h 8604433"/>
              <a:gd name="connsiteX8208" fmla="*/ 5831586 w 7414059"/>
              <a:gd name="connsiteY8208" fmla="*/ 5644096 h 8604433"/>
              <a:gd name="connsiteX8209" fmla="*/ 5825281 w 7414059"/>
              <a:gd name="connsiteY8209" fmla="*/ 5612540 h 8604433"/>
              <a:gd name="connsiteX8210" fmla="*/ 5632066 w 7414059"/>
              <a:gd name="connsiteY8210" fmla="*/ 5618769 h 8604433"/>
              <a:gd name="connsiteX8211" fmla="*/ 5432565 w 7414059"/>
              <a:gd name="connsiteY8211" fmla="*/ 5614835 h 8604433"/>
              <a:gd name="connsiteX8212" fmla="*/ 5430041 w 7414059"/>
              <a:gd name="connsiteY8212" fmla="*/ 5600919 h 8604433"/>
              <a:gd name="connsiteX8213" fmla="*/ 5626256 w 7414059"/>
              <a:gd name="connsiteY8213" fmla="*/ 5590547 h 8604433"/>
              <a:gd name="connsiteX8214" fmla="*/ 5818718 w 7414059"/>
              <a:gd name="connsiteY8214" fmla="*/ 5583927 h 8604433"/>
              <a:gd name="connsiteX8215" fmla="*/ 5818718 w 7414059"/>
              <a:gd name="connsiteY8215" fmla="*/ 5567134 h 8604433"/>
              <a:gd name="connsiteX8216" fmla="*/ 5813851 w 7414059"/>
              <a:gd name="connsiteY8216" fmla="*/ 5537664 h 8604433"/>
              <a:gd name="connsiteX8217" fmla="*/ 5808993 w 7414059"/>
              <a:gd name="connsiteY8217" fmla="*/ 5524976 h 8604433"/>
              <a:gd name="connsiteX8218" fmla="*/ 5604301 w 7414059"/>
              <a:gd name="connsiteY8218" fmla="*/ 5528301 h 8604433"/>
              <a:gd name="connsiteX8219" fmla="*/ 5399618 w 7414059"/>
              <a:gd name="connsiteY8219" fmla="*/ 5531635 h 8604433"/>
              <a:gd name="connsiteX8220" fmla="*/ 5399618 w 7414059"/>
              <a:gd name="connsiteY8220" fmla="*/ 5516394 h 8604433"/>
              <a:gd name="connsiteX8221" fmla="*/ 5399618 w 7414059"/>
              <a:gd name="connsiteY8221" fmla="*/ 5501164 h 8604433"/>
              <a:gd name="connsiteX8222" fmla="*/ 5594319 w 7414059"/>
              <a:gd name="connsiteY8222" fmla="*/ 5501164 h 8604433"/>
              <a:gd name="connsiteX8223" fmla="*/ 5793353 w 7414059"/>
              <a:gd name="connsiteY8223" fmla="*/ 5494020 h 8604433"/>
              <a:gd name="connsiteX8224" fmla="*/ 5782914 w 7414059"/>
              <a:gd name="connsiteY8224" fmla="*/ 5450005 h 8604433"/>
              <a:gd name="connsiteX8225" fmla="*/ 5768140 w 7414059"/>
              <a:gd name="connsiteY8225" fmla="*/ 5413134 h 8604433"/>
              <a:gd name="connsiteX8226" fmla="*/ 5719610 w 7414059"/>
              <a:gd name="connsiteY8226" fmla="*/ 5419144 h 8604433"/>
              <a:gd name="connsiteX8227" fmla="*/ 5519757 w 7414059"/>
              <a:gd name="connsiteY8227" fmla="*/ 5431365 h 8604433"/>
              <a:gd name="connsiteX8228" fmla="*/ 5368424 w 7414059"/>
              <a:gd name="connsiteY8228" fmla="*/ 5437575 h 8604433"/>
              <a:gd name="connsiteX8229" fmla="*/ 5372891 w 7414059"/>
              <a:gd name="connsiteY8229" fmla="*/ 5424126 h 8604433"/>
              <a:gd name="connsiteX8230" fmla="*/ 5377349 w 7414059"/>
              <a:gd name="connsiteY8230" fmla="*/ 5410676 h 8604433"/>
              <a:gd name="connsiteX8231" fmla="*/ 5524214 w 7414059"/>
              <a:gd name="connsiteY8231" fmla="*/ 5404114 h 8604433"/>
              <a:gd name="connsiteX8232" fmla="*/ 5752043 w 7414059"/>
              <a:gd name="connsiteY8232" fmla="*/ 5381044 h 8604433"/>
              <a:gd name="connsiteX8233" fmla="*/ 5737508 w 7414059"/>
              <a:gd name="connsiteY8233" fmla="*/ 5348288 h 8604433"/>
              <a:gd name="connsiteX8234" fmla="*/ 5722982 w 7414059"/>
              <a:gd name="connsiteY8234" fmla="*/ 5320189 h 8604433"/>
              <a:gd name="connsiteX8235" fmla="*/ 5527958 w 7414059"/>
              <a:gd name="connsiteY8235" fmla="*/ 5320189 h 8604433"/>
              <a:gd name="connsiteX8236" fmla="*/ 5332943 w 7414059"/>
              <a:gd name="connsiteY8236" fmla="*/ 5310664 h 8604433"/>
              <a:gd name="connsiteX8237" fmla="*/ 5406762 w 7414059"/>
              <a:gd name="connsiteY8237" fmla="*/ 5299844 h 8604433"/>
              <a:gd name="connsiteX8238" fmla="*/ 5592157 w 7414059"/>
              <a:gd name="connsiteY8238" fmla="*/ 5292700 h 8604433"/>
              <a:gd name="connsiteX8239" fmla="*/ 5703742 w 7414059"/>
              <a:gd name="connsiteY8239" fmla="*/ 5286851 h 8604433"/>
              <a:gd name="connsiteX8240" fmla="*/ 5684101 w 7414059"/>
              <a:gd name="connsiteY8240" fmla="*/ 5255905 h 8604433"/>
              <a:gd name="connsiteX8241" fmla="*/ 5664451 w 7414059"/>
              <a:gd name="connsiteY8241" fmla="*/ 5224949 h 8604433"/>
              <a:gd name="connsiteX8242" fmla="*/ 5484410 w 7414059"/>
              <a:gd name="connsiteY8242" fmla="*/ 5231216 h 8604433"/>
              <a:gd name="connsiteX8243" fmla="*/ 5304368 w 7414059"/>
              <a:gd name="connsiteY8243" fmla="*/ 5227635 h 8604433"/>
              <a:gd name="connsiteX8244" fmla="*/ 5495497 w 7414059"/>
              <a:gd name="connsiteY8244" fmla="*/ 5205889 h 8604433"/>
              <a:gd name="connsiteX8245" fmla="*/ 5632076 w 7414059"/>
              <a:gd name="connsiteY8245" fmla="*/ 5197821 h 8604433"/>
              <a:gd name="connsiteX8246" fmla="*/ 5609301 w 7414059"/>
              <a:gd name="connsiteY8246" fmla="*/ 5163150 h 8604433"/>
              <a:gd name="connsiteX8247" fmla="*/ 5581526 w 7414059"/>
              <a:gd name="connsiteY8247" fmla="*/ 5136547 h 8604433"/>
              <a:gd name="connsiteX8248" fmla="*/ 5409610 w 7414059"/>
              <a:gd name="connsiteY8248" fmla="*/ 5143433 h 8604433"/>
              <a:gd name="connsiteX8249" fmla="*/ 5237693 w 7414059"/>
              <a:gd name="connsiteY8249" fmla="*/ 5141195 h 8604433"/>
              <a:gd name="connsiteX8250" fmla="*/ 5427736 w 7414059"/>
              <a:gd name="connsiteY8250" fmla="*/ 5114421 h 8604433"/>
              <a:gd name="connsiteX8251" fmla="*/ 5563029 w 7414059"/>
              <a:gd name="connsiteY8251" fmla="*/ 5107725 h 8604433"/>
              <a:gd name="connsiteX8252" fmla="*/ 5534492 w 7414059"/>
              <a:gd name="connsiteY8252" fmla="*/ 5079187 h 8604433"/>
              <a:gd name="connsiteX8253" fmla="*/ 5505955 w 7414059"/>
              <a:gd name="connsiteY8253" fmla="*/ 5050660 h 8604433"/>
              <a:gd name="connsiteX8254" fmla="*/ 5388493 w 7414059"/>
              <a:gd name="connsiteY8254" fmla="*/ 5061747 h 8604433"/>
              <a:gd name="connsiteX8255" fmla="*/ 5206537 w 7414059"/>
              <a:gd name="connsiteY8255" fmla="*/ 5072006 h 8604433"/>
              <a:gd name="connsiteX8256" fmla="*/ 5142043 w 7414059"/>
              <a:gd name="connsiteY8256" fmla="*/ 5071177 h 8604433"/>
              <a:gd name="connsiteX8257" fmla="*/ 5112944 w 7414059"/>
              <a:gd name="connsiteY8257" fmla="*/ 5095675 h 8604433"/>
              <a:gd name="connsiteX8258" fmla="*/ 5059080 w 7414059"/>
              <a:gd name="connsiteY8258" fmla="*/ 5085436 h 8604433"/>
              <a:gd name="connsiteX8259" fmla="*/ 5069701 w 7414059"/>
              <a:gd name="connsiteY8259" fmla="*/ 5062138 h 8604433"/>
              <a:gd name="connsiteX8260" fmla="*/ 5046536 w 7414059"/>
              <a:gd name="connsiteY8260" fmla="*/ 5039087 h 8604433"/>
              <a:gd name="connsiteX8261" fmla="*/ 5023380 w 7414059"/>
              <a:gd name="connsiteY8261" fmla="*/ 5016027 h 8604433"/>
              <a:gd name="connsiteX8262" fmla="*/ 4972736 w 7414059"/>
              <a:gd name="connsiteY8262" fmla="*/ 5054727 h 8604433"/>
              <a:gd name="connsiteX8263" fmla="*/ 4922082 w 7414059"/>
              <a:gd name="connsiteY8263" fmla="*/ 5093437 h 8604433"/>
              <a:gd name="connsiteX8264" fmla="*/ 4939370 w 7414059"/>
              <a:gd name="connsiteY8264" fmla="*/ 5112535 h 8604433"/>
              <a:gd name="connsiteX8265" fmla="*/ 5116249 w 7414059"/>
              <a:gd name="connsiteY8265" fmla="*/ 5144110 h 8604433"/>
              <a:gd name="connsiteX8266" fmla="*/ 5132918 w 7414059"/>
              <a:gd name="connsiteY8266" fmla="*/ 5151844 h 8604433"/>
              <a:gd name="connsiteX8267" fmla="*/ 5035649 w 7414059"/>
              <a:gd name="connsiteY8267" fmla="*/ 5234464 h 8604433"/>
              <a:gd name="connsiteX8268" fmla="*/ 4975641 w 7414059"/>
              <a:gd name="connsiteY8268" fmla="*/ 5193983 h 8604433"/>
              <a:gd name="connsiteX8269" fmla="*/ 4862379 w 7414059"/>
              <a:gd name="connsiteY8269" fmla="*/ 5105333 h 8604433"/>
              <a:gd name="connsiteX8270" fmla="*/ 4794781 w 7414059"/>
              <a:gd name="connsiteY8270" fmla="*/ 5038658 h 8604433"/>
              <a:gd name="connsiteX8271" fmla="*/ 4794781 w 7414059"/>
              <a:gd name="connsiteY8271" fmla="*/ 5020151 h 8604433"/>
              <a:gd name="connsiteX8272" fmla="*/ 4834347 w 7414059"/>
              <a:gd name="connsiteY8272" fmla="*/ 5014865 h 8604433"/>
              <a:gd name="connsiteX8273" fmla="*/ 4978270 w 7414059"/>
              <a:gd name="connsiteY8273" fmla="*/ 4911738 h 8604433"/>
              <a:gd name="connsiteX8274" fmla="*/ 4999568 w 7414059"/>
              <a:gd name="connsiteY8274" fmla="*/ 4893031 h 8604433"/>
              <a:gd name="connsiteX8275" fmla="*/ 5035934 w 7414059"/>
              <a:gd name="connsiteY8275" fmla="*/ 4879429 h 8604433"/>
              <a:gd name="connsiteX8276" fmla="*/ 5048479 w 7414059"/>
              <a:gd name="connsiteY8276" fmla="*/ 4869113 h 8604433"/>
              <a:gd name="connsiteX8277" fmla="*/ 5026409 w 7414059"/>
              <a:gd name="connsiteY8277" fmla="*/ 4856865 h 8604433"/>
              <a:gd name="connsiteX8278" fmla="*/ 4973374 w 7414059"/>
              <a:gd name="connsiteY8278" fmla="*/ 4844272 h 8604433"/>
              <a:gd name="connsiteX8279" fmla="*/ 4957487 w 7414059"/>
              <a:gd name="connsiteY8279" fmla="*/ 4821146 h 8604433"/>
              <a:gd name="connsiteX8280" fmla="*/ 5069405 w 7414059"/>
              <a:gd name="connsiteY8280" fmla="*/ 4815221 h 8604433"/>
              <a:gd name="connsiteX8281" fmla="*/ 5178838 w 7414059"/>
              <a:gd name="connsiteY8281" fmla="*/ 4807096 h 8604433"/>
              <a:gd name="connsiteX8282" fmla="*/ 5191411 w 7414059"/>
              <a:gd name="connsiteY8282" fmla="*/ 4799124 h 8604433"/>
              <a:gd name="connsiteX8283" fmla="*/ 5156093 w 7414059"/>
              <a:gd name="connsiteY8283" fmla="*/ 4782360 h 8604433"/>
              <a:gd name="connsiteX8284" fmla="*/ 5120764 w 7414059"/>
              <a:gd name="connsiteY8284" fmla="*/ 4765596 h 8604433"/>
              <a:gd name="connsiteX8285" fmla="*/ 5003606 w 7414059"/>
              <a:gd name="connsiteY8285" fmla="*/ 4772359 h 8604433"/>
              <a:gd name="connsiteX8286" fmla="*/ 4875314 w 7414059"/>
              <a:gd name="connsiteY8286" fmla="*/ 4772235 h 8604433"/>
              <a:gd name="connsiteX8287" fmla="*/ 4864180 w 7414059"/>
              <a:gd name="connsiteY8287" fmla="*/ 4765358 h 8604433"/>
              <a:gd name="connsiteX8288" fmla="*/ 4877105 w 7414059"/>
              <a:gd name="connsiteY8288" fmla="*/ 4757166 h 8604433"/>
              <a:gd name="connsiteX8289" fmla="*/ 4915205 w 7414059"/>
              <a:gd name="connsiteY8289" fmla="*/ 4748832 h 8604433"/>
              <a:gd name="connsiteX8290" fmla="*/ 4951943 w 7414059"/>
              <a:gd name="connsiteY8290" fmla="*/ 4714570 h 8604433"/>
              <a:gd name="connsiteX8291" fmla="*/ 4861456 w 7414059"/>
              <a:gd name="connsiteY8291" fmla="*/ 4710589 h 8604433"/>
              <a:gd name="connsiteX8292" fmla="*/ 4806687 w 7414059"/>
              <a:gd name="connsiteY8292" fmla="*/ 4688129 h 8604433"/>
              <a:gd name="connsiteX8293" fmla="*/ 4890030 w 7414059"/>
              <a:gd name="connsiteY8293" fmla="*/ 4681814 h 8604433"/>
              <a:gd name="connsiteX8294" fmla="*/ 4937655 w 7414059"/>
              <a:gd name="connsiteY8294" fmla="*/ 4681404 h 8604433"/>
              <a:gd name="connsiteX8295" fmla="*/ 4919167 w 7414059"/>
              <a:gd name="connsiteY8295" fmla="*/ 4667422 h 8604433"/>
              <a:gd name="connsiteX8296" fmla="*/ 4900680 w 7414059"/>
              <a:gd name="connsiteY8296" fmla="*/ 4653439 h 8604433"/>
              <a:gd name="connsiteX8297" fmla="*/ 4790580 w 7414059"/>
              <a:gd name="connsiteY8297" fmla="*/ 4653296 h 8604433"/>
              <a:gd name="connsiteX8298" fmla="*/ 4666460 w 7414059"/>
              <a:gd name="connsiteY8298" fmla="*/ 4644276 h 8604433"/>
              <a:gd name="connsiteX8299" fmla="*/ 4652439 w 7414059"/>
              <a:gd name="connsiteY8299" fmla="*/ 4635418 h 8604433"/>
              <a:gd name="connsiteX8300" fmla="*/ 4671222 w 7414059"/>
              <a:gd name="connsiteY8300" fmla="*/ 4628665 h 8604433"/>
              <a:gd name="connsiteX8301" fmla="*/ 4703493 w 7414059"/>
              <a:gd name="connsiteY8301" fmla="*/ 4611481 h 8604433"/>
              <a:gd name="connsiteX8302" fmla="*/ 4716980 w 7414059"/>
              <a:gd name="connsiteY8302" fmla="*/ 4601051 h 8604433"/>
              <a:gd name="connsiteX8303" fmla="*/ 4660630 w 7414059"/>
              <a:gd name="connsiteY8303" fmla="*/ 4596289 h 8604433"/>
              <a:gd name="connsiteX8304" fmla="*/ 4604281 w 7414059"/>
              <a:gd name="connsiteY8304" fmla="*/ 4591526 h 8604433"/>
              <a:gd name="connsiteX8305" fmla="*/ 4606881 w 7414059"/>
              <a:gd name="connsiteY8305" fmla="*/ 4575734 h 8604433"/>
              <a:gd name="connsiteX8306" fmla="*/ 4609481 w 7414059"/>
              <a:gd name="connsiteY8306" fmla="*/ 4559932 h 8604433"/>
              <a:gd name="connsiteX8307" fmla="*/ 4568781 w 7414059"/>
              <a:gd name="connsiteY8307" fmla="*/ 4552541 h 8604433"/>
              <a:gd name="connsiteX8308" fmla="*/ 4483246 w 7414059"/>
              <a:gd name="connsiteY8308" fmla="*/ 4547359 h 8604433"/>
              <a:gd name="connsiteX8309" fmla="*/ 4407046 w 7414059"/>
              <a:gd name="connsiteY8309" fmla="*/ 4533138 h 8604433"/>
              <a:gd name="connsiteX8310" fmla="*/ 4337581 w 7414059"/>
              <a:gd name="connsiteY8310" fmla="*/ 4509935 h 8604433"/>
              <a:gd name="connsiteX8311" fmla="*/ 4269791 w 7414059"/>
              <a:gd name="connsiteY8311" fmla="*/ 4496400 h 8604433"/>
              <a:gd name="connsiteX8312" fmla="*/ 4240102 w 7414059"/>
              <a:gd name="connsiteY8312" fmla="*/ 4489638 h 8604433"/>
              <a:gd name="connsiteX8313" fmla="*/ 4233891 w 7414059"/>
              <a:gd name="connsiteY8313" fmla="*/ 4514393 h 8604433"/>
              <a:gd name="connsiteX8314" fmla="*/ 4199468 w 7414059"/>
              <a:gd name="connsiteY8314" fmla="*/ 4511250 h 8604433"/>
              <a:gd name="connsiteX8315" fmla="*/ 4199468 w 7414059"/>
              <a:gd name="connsiteY8315" fmla="*/ 4483361 h 8604433"/>
              <a:gd name="connsiteX8316" fmla="*/ 4149462 w 7414059"/>
              <a:gd name="connsiteY8316" fmla="*/ 4478265 h 8604433"/>
              <a:gd name="connsiteX8317" fmla="*/ 4055031 w 7414059"/>
              <a:gd name="connsiteY8317" fmla="*/ 4469321 h 8604433"/>
              <a:gd name="connsiteX8318" fmla="*/ 4010616 w 7414059"/>
              <a:gd name="connsiteY8318" fmla="*/ 4465463 h 8604433"/>
              <a:gd name="connsiteX8319" fmla="*/ 4004596 w 7414059"/>
              <a:gd name="connsiteY8319" fmla="*/ 4497543 h 8604433"/>
              <a:gd name="connsiteX8320" fmla="*/ 3970868 w 7414059"/>
              <a:gd name="connsiteY8320" fmla="*/ 4495753 h 8604433"/>
              <a:gd name="connsiteX8321" fmla="*/ 3970868 w 7414059"/>
              <a:gd name="connsiteY8321" fmla="*/ 4461891 h 8604433"/>
              <a:gd name="connsiteX8322" fmla="*/ 3925624 w 7414059"/>
              <a:gd name="connsiteY8322" fmla="*/ 4464796 h 8604433"/>
              <a:gd name="connsiteX8323" fmla="*/ 3880380 w 7414059"/>
              <a:gd name="connsiteY8323" fmla="*/ 4467701 h 8604433"/>
              <a:gd name="connsiteX8324" fmla="*/ 3875618 w 7414059"/>
              <a:gd name="connsiteY8324" fmla="*/ 4499029 h 8604433"/>
              <a:gd name="connsiteX8325" fmla="*/ 3848853 w 7414059"/>
              <a:gd name="connsiteY8325" fmla="*/ 4498658 h 8604433"/>
              <a:gd name="connsiteX8326" fmla="*/ 3845890 w 7414059"/>
              <a:gd name="connsiteY8326" fmla="*/ 4462939 h 8604433"/>
              <a:gd name="connsiteX8327" fmla="*/ 3829803 w 7414059"/>
              <a:gd name="connsiteY8327" fmla="*/ 4464282 h 8604433"/>
              <a:gd name="connsiteX8328" fmla="*/ 3740410 w 7414059"/>
              <a:gd name="connsiteY8328" fmla="*/ 4474893 h 8604433"/>
              <a:gd name="connsiteX8329" fmla="*/ 2189693 w 7414059"/>
              <a:gd name="connsiteY8329" fmla="*/ 4502144 h 8604433"/>
              <a:gd name="connsiteX8330" fmla="*/ 2065868 w 7414059"/>
              <a:gd name="connsiteY8330" fmla="*/ 4603004 h 8604433"/>
              <a:gd name="connsiteX8331" fmla="*/ 2071564 w 7414059"/>
              <a:gd name="connsiteY8331" fmla="*/ 4615339 h 8604433"/>
              <a:gd name="connsiteX8332" fmla="*/ 2227793 w 7414059"/>
              <a:gd name="connsiteY8332" fmla="*/ 4495619 h 8604433"/>
              <a:gd name="connsiteX8333" fmla="*/ 2189693 w 7414059"/>
              <a:gd name="connsiteY8333" fmla="*/ 4502144 h 8604433"/>
              <a:gd name="connsiteX8334" fmla="*/ 4776969 w 7414059"/>
              <a:gd name="connsiteY8334" fmla="*/ 4503420 h 8604433"/>
              <a:gd name="connsiteX8335" fmla="*/ 4814107 w 7414059"/>
              <a:gd name="connsiteY8335" fmla="*/ 4554036 h 8604433"/>
              <a:gd name="connsiteX8336" fmla="*/ 4857245 w 7414059"/>
              <a:gd name="connsiteY8336" fmla="*/ 4570514 h 8604433"/>
              <a:gd name="connsiteX8337" fmla="*/ 4880782 w 7414059"/>
              <a:gd name="connsiteY8337" fmla="*/ 4548407 h 8604433"/>
              <a:gd name="connsiteX8338" fmla="*/ 4904318 w 7414059"/>
              <a:gd name="connsiteY8338" fmla="*/ 4518794 h 8604433"/>
              <a:gd name="connsiteX8339" fmla="*/ 4794161 w 7414059"/>
              <a:gd name="connsiteY8339" fmla="*/ 4481989 h 8604433"/>
              <a:gd name="connsiteX8340" fmla="*/ 4776969 w 7414059"/>
              <a:gd name="connsiteY8340" fmla="*/ 4503420 h 8604433"/>
              <a:gd name="connsiteX8341" fmla="*/ 5723468 w 7414059"/>
              <a:gd name="connsiteY8341" fmla="*/ 4489580 h 8604433"/>
              <a:gd name="connsiteX8342" fmla="*/ 5902433 w 7414059"/>
              <a:gd name="connsiteY8342" fmla="*/ 4670784 h 8604433"/>
              <a:gd name="connsiteX8343" fmla="*/ 5972604 w 7414059"/>
              <a:gd name="connsiteY8343" fmla="*/ 4695349 h 8604433"/>
              <a:gd name="connsiteX8344" fmla="*/ 5723468 w 7414059"/>
              <a:gd name="connsiteY8344" fmla="*/ 4489580 h 8604433"/>
              <a:gd name="connsiteX8345" fmla="*/ 4980547 w 7414059"/>
              <a:gd name="connsiteY8345" fmla="*/ 4507935 h 8604433"/>
              <a:gd name="connsiteX8346" fmla="*/ 5097333 w 7414059"/>
              <a:gd name="connsiteY8346" fmla="*/ 4552198 h 8604433"/>
              <a:gd name="connsiteX8347" fmla="*/ 5154349 w 7414059"/>
              <a:gd name="connsiteY8347" fmla="*/ 4575696 h 8604433"/>
              <a:gd name="connsiteX8348" fmla="*/ 5187687 w 7414059"/>
              <a:gd name="connsiteY8348" fmla="*/ 4586907 h 8604433"/>
              <a:gd name="connsiteX8349" fmla="*/ 5243522 w 7414059"/>
              <a:gd name="connsiteY8349" fmla="*/ 4613615 h 8604433"/>
              <a:gd name="connsiteX8350" fmla="*/ 5309130 w 7414059"/>
              <a:gd name="connsiteY8350" fmla="*/ 4638618 h 8604433"/>
              <a:gd name="connsiteX8351" fmla="*/ 5366280 w 7414059"/>
              <a:gd name="connsiteY8351" fmla="*/ 4645228 h 8604433"/>
              <a:gd name="connsiteX8352" fmla="*/ 5347230 w 7414059"/>
              <a:gd name="connsiteY8352" fmla="*/ 4631589 h 8604433"/>
              <a:gd name="connsiteX8353" fmla="*/ 5223405 w 7414059"/>
              <a:gd name="connsiteY8353" fmla="*/ 4561875 h 8604433"/>
              <a:gd name="connsiteX8354" fmla="*/ 5118630 w 7414059"/>
              <a:gd name="connsiteY8354" fmla="*/ 4505801 h 8604433"/>
              <a:gd name="connsiteX8355" fmla="*/ 5049603 w 7414059"/>
              <a:gd name="connsiteY8355" fmla="*/ 4505801 h 8604433"/>
              <a:gd name="connsiteX8356" fmla="*/ 4980547 w 7414059"/>
              <a:gd name="connsiteY8356" fmla="*/ 4507935 h 8604433"/>
              <a:gd name="connsiteX8357" fmla="*/ 2818343 w 7414059"/>
              <a:gd name="connsiteY8357" fmla="*/ 4526909 h 8604433"/>
              <a:gd name="connsiteX8358" fmla="*/ 2772718 w 7414059"/>
              <a:gd name="connsiteY8358" fmla="*/ 4543997 h 8604433"/>
              <a:gd name="connsiteX8359" fmla="*/ 2832630 w 7414059"/>
              <a:gd name="connsiteY8359" fmla="*/ 4634084 h 8604433"/>
              <a:gd name="connsiteX8360" fmla="*/ 2886999 w 7414059"/>
              <a:gd name="connsiteY8360" fmla="*/ 4617339 h 8604433"/>
              <a:gd name="connsiteX8361" fmla="*/ 2931843 w 7414059"/>
              <a:gd name="connsiteY8361" fmla="*/ 4600308 h 8604433"/>
              <a:gd name="connsiteX8362" fmla="*/ 2901286 w 7414059"/>
              <a:gd name="connsiteY8362" fmla="*/ 4555741 h 8604433"/>
              <a:gd name="connsiteX8363" fmla="*/ 2865968 w 7414059"/>
              <a:gd name="connsiteY8363" fmla="*/ 4511621 h 8604433"/>
              <a:gd name="connsiteX8364" fmla="*/ 2818343 w 7414059"/>
              <a:gd name="connsiteY8364" fmla="*/ 4526909 h 8604433"/>
              <a:gd name="connsiteX8365" fmla="*/ 4925273 w 7414059"/>
              <a:gd name="connsiteY8365" fmla="*/ 4555808 h 8604433"/>
              <a:gd name="connsiteX8366" fmla="*/ 4909223 w 7414059"/>
              <a:gd name="connsiteY8366" fmla="*/ 4598194 h 8604433"/>
              <a:gd name="connsiteX8367" fmla="*/ 4902642 w 7414059"/>
              <a:gd name="connsiteY8367" fmla="*/ 4614387 h 8604433"/>
              <a:gd name="connsiteX8368" fmla="*/ 4937827 w 7414059"/>
              <a:gd name="connsiteY8368" fmla="*/ 4629084 h 8604433"/>
              <a:gd name="connsiteX8369" fmla="*/ 5007797 w 7414059"/>
              <a:gd name="connsiteY8369" fmla="*/ 4601109 h 8604433"/>
              <a:gd name="connsiteX8370" fmla="*/ 5027476 w 7414059"/>
              <a:gd name="connsiteY8370" fmla="*/ 4567762 h 8604433"/>
              <a:gd name="connsiteX8371" fmla="*/ 4990090 w 7414059"/>
              <a:gd name="connsiteY8371" fmla="*/ 4548683 h 8604433"/>
              <a:gd name="connsiteX8372" fmla="*/ 4925273 w 7414059"/>
              <a:gd name="connsiteY8372" fmla="*/ 4555808 h 8604433"/>
              <a:gd name="connsiteX8373" fmla="*/ 5590118 w 7414059"/>
              <a:gd name="connsiteY8373" fmla="*/ 4565533 h 8604433"/>
              <a:gd name="connsiteX8374" fmla="*/ 5604405 w 7414059"/>
              <a:gd name="connsiteY8374" fmla="*/ 4599737 h 8604433"/>
              <a:gd name="connsiteX8375" fmla="*/ 5618693 w 7414059"/>
              <a:gd name="connsiteY8375" fmla="*/ 4605214 h 8604433"/>
              <a:gd name="connsiteX8376" fmla="*/ 5618693 w 7414059"/>
              <a:gd name="connsiteY8376" fmla="*/ 4582868 h 8604433"/>
              <a:gd name="connsiteX8377" fmla="*/ 5604405 w 7414059"/>
              <a:gd name="connsiteY8377" fmla="*/ 4548664 h 8604433"/>
              <a:gd name="connsiteX8378" fmla="*/ 5590118 w 7414059"/>
              <a:gd name="connsiteY8378" fmla="*/ 4536805 h 8604433"/>
              <a:gd name="connsiteX8379" fmla="*/ 5590118 w 7414059"/>
              <a:gd name="connsiteY8379" fmla="*/ 4565533 h 8604433"/>
              <a:gd name="connsiteX8380" fmla="*/ 2140773 w 7414059"/>
              <a:gd name="connsiteY8380" fmla="*/ 4614634 h 8604433"/>
              <a:gd name="connsiteX8381" fmla="*/ 2075564 w 7414059"/>
              <a:gd name="connsiteY8381" fmla="*/ 4686881 h 8604433"/>
              <a:gd name="connsiteX8382" fmla="*/ 2227793 w 7414059"/>
              <a:gd name="connsiteY8382" fmla="*/ 4575915 h 8604433"/>
              <a:gd name="connsiteX8383" fmla="*/ 2140773 w 7414059"/>
              <a:gd name="connsiteY8383" fmla="*/ 4614634 h 8604433"/>
              <a:gd name="connsiteX8384" fmla="*/ 2665943 w 7414059"/>
              <a:gd name="connsiteY8384" fmla="*/ 4594346 h 8604433"/>
              <a:gd name="connsiteX8385" fmla="*/ 2609298 w 7414059"/>
              <a:gd name="connsiteY8385" fmla="*/ 4622626 h 8604433"/>
              <a:gd name="connsiteX8386" fmla="*/ 2628348 w 7414059"/>
              <a:gd name="connsiteY8386" fmla="*/ 4648714 h 8604433"/>
              <a:gd name="connsiteX8387" fmla="*/ 2651655 w 7414059"/>
              <a:gd name="connsiteY8387" fmla="*/ 4671984 h 8604433"/>
              <a:gd name="connsiteX8388" fmla="*/ 2701357 w 7414059"/>
              <a:gd name="connsiteY8388" fmla="*/ 4647362 h 8604433"/>
              <a:gd name="connsiteX8389" fmla="*/ 2751058 w 7414059"/>
              <a:gd name="connsiteY8389" fmla="*/ 4622740 h 8604433"/>
              <a:gd name="connsiteX8390" fmla="*/ 2736828 w 7414059"/>
              <a:gd name="connsiteY8390" fmla="*/ 4595222 h 8604433"/>
              <a:gd name="connsiteX8391" fmla="*/ 2720464 w 7414059"/>
              <a:gd name="connsiteY8391" fmla="*/ 4568295 h 8604433"/>
              <a:gd name="connsiteX8392" fmla="*/ 2665943 w 7414059"/>
              <a:gd name="connsiteY8392" fmla="*/ 4594346 h 8604433"/>
              <a:gd name="connsiteX8393" fmla="*/ 4447118 w 7414059"/>
              <a:gd name="connsiteY8393" fmla="*/ 4577239 h 8604433"/>
              <a:gd name="connsiteX8394" fmla="*/ 4461406 w 7414059"/>
              <a:gd name="connsiteY8394" fmla="*/ 4586764 h 8604433"/>
              <a:gd name="connsiteX8395" fmla="*/ 4475693 w 7414059"/>
              <a:gd name="connsiteY8395" fmla="*/ 4577239 h 8604433"/>
              <a:gd name="connsiteX8396" fmla="*/ 4461406 w 7414059"/>
              <a:gd name="connsiteY8396" fmla="*/ 4567714 h 8604433"/>
              <a:gd name="connsiteX8397" fmla="*/ 4447118 w 7414059"/>
              <a:gd name="connsiteY8397" fmla="*/ 4577239 h 8604433"/>
              <a:gd name="connsiteX8398" fmla="*/ 3797037 w 7414059"/>
              <a:gd name="connsiteY8398" fmla="*/ 4583802 h 8604433"/>
              <a:gd name="connsiteX8399" fmla="*/ 3789893 w 7414059"/>
              <a:gd name="connsiteY8399" fmla="*/ 4610576 h 8604433"/>
              <a:gd name="connsiteX8400" fmla="*/ 3799418 w 7414059"/>
              <a:gd name="connsiteY8400" fmla="*/ 4655163 h 8604433"/>
              <a:gd name="connsiteX8401" fmla="*/ 3799418 w 7414059"/>
              <a:gd name="connsiteY8401" fmla="*/ 4693873 h 8604433"/>
              <a:gd name="connsiteX8402" fmla="*/ 3784330 w 7414059"/>
              <a:gd name="connsiteY8402" fmla="*/ 4681347 h 8604433"/>
              <a:gd name="connsiteX8403" fmla="*/ 3741010 w 7414059"/>
              <a:gd name="connsiteY8403" fmla="*/ 4627798 h 8604433"/>
              <a:gd name="connsiteX8404" fmla="*/ 3712778 w 7414059"/>
              <a:gd name="connsiteY8404" fmla="*/ 4586764 h 8604433"/>
              <a:gd name="connsiteX8405" fmla="*/ 3683642 w 7414059"/>
              <a:gd name="connsiteY8405" fmla="*/ 4586764 h 8604433"/>
              <a:gd name="connsiteX8406" fmla="*/ 3654504 w 7414059"/>
              <a:gd name="connsiteY8406" fmla="*/ 4586764 h 8604433"/>
              <a:gd name="connsiteX8407" fmla="*/ 3662668 w 7414059"/>
              <a:gd name="connsiteY8407" fmla="*/ 4603433 h 8604433"/>
              <a:gd name="connsiteX8408" fmla="*/ 3670830 w 7414059"/>
              <a:gd name="connsiteY8408" fmla="*/ 4703445 h 8604433"/>
              <a:gd name="connsiteX8409" fmla="*/ 3670830 w 7414059"/>
              <a:gd name="connsiteY8409" fmla="*/ 4786798 h 8604433"/>
              <a:gd name="connsiteX8410" fmla="*/ 3700882 w 7414059"/>
              <a:gd name="connsiteY8410" fmla="*/ 4786789 h 8604433"/>
              <a:gd name="connsiteX8411" fmla="*/ 3730933 w 7414059"/>
              <a:gd name="connsiteY8411" fmla="*/ 4786789 h 8604433"/>
              <a:gd name="connsiteX8412" fmla="*/ 3725818 w 7414059"/>
              <a:gd name="connsiteY8412" fmla="*/ 4748689 h 8604433"/>
              <a:gd name="connsiteX8413" fmla="*/ 3728123 w 7414059"/>
              <a:gd name="connsiteY8413" fmla="*/ 4710589 h 8604433"/>
              <a:gd name="connsiteX8414" fmla="*/ 3781244 w 7414059"/>
              <a:gd name="connsiteY8414" fmla="*/ 4753347 h 8604433"/>
              <a:gd name="connsiteX8415" fmla="*/ 3841766 w 7414059"/>
              <a:gd name="connsiteY8415" fmla="*/ 4790428 h 8604433"/>
              <a:gd name="connsiteX8416" fmla="*/ 3847043 w 7414059"/>
              <a:gd name="connsiteY8416" fmla="*/ 4762976 h 8604433"/>
              <a:gd name="connsiteX8417" fmla="*/ 3848119 w 7414059"/>
              <a:gd name="connsiteY8417" fmla="*/ 4608548 h 8604433"/>
              <a:gd name="connsiteX8418" fmla="*/ 3797037 w 7414059"/>
              <a:gd name="connsiteY8418" fmla="*/ 4583802 h 8604433"/>
              <a:gd name="connsiteX8419" fmla="*/ 5043221 w 7414059"/>
              <a:gd name="connsiteY8419" fmla="*/ 4592908 h 8604433"/>
              <a:gd name="connsiteX8420" fmla="*/ 5095513 w 7414059"/>
              <a:gd name="connsiteY8420" fmla="*/ 4653725 h 8604433"/>
              <a:gd name="connsiteX8421" fmla="*/ 5123412 w 7414059"/>
              <a:gd name="connsiteY8421" fmla="*/ 4665279 h 8604433"/>
              <a:gd name="connsiteX8422" fmla="*/ 5137690 w 7414059"/>
              <a:gd name="connsiteY8422" fmla="*/ 4653430 h 8604433"/>
              <a:gd name="connsiteX8423" fmla="*/ 5104657 w 7414059"/>
              <a:gd name="connsiteY8423" fmla="*/ 4601213 h 8604433"/>
              <a:gd name="connsiteX8424" fmla="*/ 5043221 w 7414059"/>
              <a:gd name="connsiteY8424" fmla="*/ 4592908 h 8604433"/>
              <a:gd name="connsiteX8425" fmla="*/ 5724687 w 7414059"/>
              <a:gd name="connsiteY8425" fmla="*/ 4593727 h 8604433"/>
              <a:gd name="connsiteX8426" fmla="*/ 5883012 w 7414059"/>
              <a:gd name="connsiteY8426" fmla="*/ 4756909 h 8604433"/>
              <a:gd name="connsiteX8427" fmla="*/ 6028268 w 7414059"/>
              <a:gd name="connsiteY8427" fmla="*/ 4903613 h 8604433"/>
              <a:gd name="connsiteX8428" fmla="*/ 6027935 w 7414059"/>
              <a:gd name="connsiteY8428" fmla="*/ 4880915 h 8604433"/>
              <a:gd name="connsiteX8429" fmla="*/ 5927608 w 7414059"/>
              <a:gd name="connsiteY8429" fmla="*/ 4737802 h 8604433"/>
              <a:gd name="connsiteX8430" fmla="*/ 5724687 w 7414059"/>
              <a:gd name="connsiteY8430" fmla="*/ 4593727 h 8604433"/>
              <a:gd name="connsiteX8431" fmla="*/ 3892744 w 7414059"/>
              <a:gd name="connsiteY8431" fmla="*/ 4666469 h 8604433"/>
              <a:gd name="connsiteX8432" fmla="*/ 3886267 w 7414059"/>
              <a:gd name="connsiteY8432" fmla="*/ 4752756 h 8604433"/>
              <a:gd name="connsiteX8433" fmla="*/ 3875618 w 7414059"/>
              <a:gd name="connsiteY8433" fmla="*/ 4771701 h 8604433"/>
              <a:gd name="connsiteX8434" fmla="*/ 3875618 w 7414059"/>
              <a:gd name="connsiteY8434" fmla="*/ 4784065 h 8604433"/>
              <a:gd name="connsiteX8435" fmla="*/ 3954123 w 7414059"/>
              <a:gd name="connsiteY8435" fmla="*/ 4789447 h 8604433"/>
              <a:gd name="connsiteX8436" fmla="*/ 4056593 w 7414059"/>
              <a:gd name="connsiteY8436" fmla="*/ 4747527 h 8604433"/>
              <a:gd name="connsiteX8437" fmla="*/ 4026303 w 7414059"/>
              <a:gd name="connsiteY8437" fmla="*/ 4741450 h 8604433"/>
              <a:gd name="connsiteX8438" fmla="*/ 3967734 w 7414059"/>
              <a:gd name="connsiteY8438" fmla="*/ 4758833 h 8604433"/>
              <a:gd name="connsiteX8439" fmla="*/ 3942293 w 7414059"/>
              <a:gd name="connsiteY8439" fmla="*/ 4749165 h 8604433"/>
              <a:gd name="connsiteX8440" fmla="*/ 3942293 w 7414059"/>
              <a:gd name="connsiteY8440" fmla="*/ 4725115 h 8604433"/>
              <a:gd name="connsiteX8441" fmla="*/ 3974316 w 7414059"/>
              <a:gd name="connsiteY8441" fmla="*/ 4715351 h 8604433"/>
              <a:gd name="connsiteX8442" fmla="*/ 3995033 w 7414059"/>
              <a:gd name="connsiteY8442" fmla="*/ 4729639 h 8604433"/>
              <a:gd name="connsiteX8443" fmla="*/ 4010263 w 7414059"/>
              <a:gd name="connsiteY8443" fmla="*/ 4729639 h 8604433"/>
              <a:gd name="connsiteX8444" fmla="*/ 4005729 w 7414059"/>
              <a:gd name="connsiteY8444" fmla="*/ 4686062 h 8604433"/>
              <a:gd name="connsiteX8445" fmla="*/ 3976183 w 7414059"/>
              <a:gd name="connsiteY8445" fmla="*/ 4646314 h 8604433"/>
              <a:gd name="connsiteX8446" fmla="*/ 3942293 w 7414059"/>
              <a:gd name="connsiteY8446" fmla="*/ 4639151 h 8604433"/>
              <a:gd name="connsiteX8447" fmla="*/ 3942293 w 7414059"/>
              <a:gd name="connsiteY8447" fmla="*/ 4615339 h 8604433"/>
              <a:gd name="connsiteX8448" fmla="*/ 3979831 w 7414059"/>
              <a:gd name="connsiteY8448" fmla="*/ 4615339 h 8604433"/>
              <a:gd name="connsiteX8449" fmla="*/ 4023350 w 7414059"/>
              <a:gd name="connsiteY8449" fmla="*/ 4625016 h 8604433"/>
              <a:gd name="connsiteX8450" fmla="*/ 4047068 w 7414059"/>
              <a:gd name="connsiteY8450" fmla="*/ 4605252 h 8604433"/>
              <a:gd name="connsiteX8451" fmla="*/ 4047068 w 7414059"/>
              <a:gd name="connsiteY8451" fmla="*/ 4586764 h 8604433"/>
              <a:gd name="connsiteX8452" fmla="*/ 3967810 w 7414059"/>
              <a:gd name="connsiteY8452" fmla="*/ 4586764 h 8604433"/>
              <a:gd name="connsiteX8453" fmla="*/ 3888562 w 7414059"/>
              <a:gd name="connsiteY8453" fmla="*/ 4586764 h 8604433"/>
              <a:gd name="connsiteX8454" fmla="*/ 3892744 w 7414059"/>
              <a:gd name="connsiteY8454" fmla="*/ 4666469 h 8604433"/>
              <a:gd name="connsiteX8455" fmla="*/ 4742393 w 7414059"/>
              <a:gd name="connsiteY8455" fmla="*/ 4615339 h 8604433"/>
              <a:gd name="connsiteX8456" fmla="*/ 4768587 w 7414059"/>
              <a:gd name="connsiteY8456" fmla="*/ 4624721 h 8604433"/>
              <a:gd name="connsiteX8457" fmla="*/ 4794781 w 7414059"/>
              <a:gd name="connsiteY8457" fmla="*/ 4624569 h 8604433"/>
              <a:gd name="connsiteX8458" fmla="*/ 4780493 w 7414059"/>
              <a:gd name="connsiteY8458" fmla="*/ 4615339 h 8604433"/>
              <a:gd name="connsiteX8459" fmla="*/ 4742393 w 7414059"/>
              <a:gd name="connsiteY8459" fmla="*/ 4615339 h 8604433"/>
              <a:gd name="connsiteX8460" fmla="*/ 5163246 w 7414059"/>
              <a:gd name="connsiteY8460" fmla="*/ 4674813 h 8604433"/>
              <a:gd name="connsiteX8461" fmla="*/ 5177257 w 7414059"/>
              <a:gd name="connsiteY8461" fmla="*/ 4729639 h 8604433"/>
              <a:gd name="connsiteX8462" fmla="*/ 5256667 w 7414059"/>
              <a:gd name="connsiteY8462" fmla="*/ 4683747 h 8604433"/>
              <a:gd name="connsiteX8463" fmla="*/ 5218957 w 7414059"/>
              <a:gd name="connsiteY8463" fmla="*/ 4655763 h 8604433"/>
              <a:gd name="connsiteX8464" fmla="*/ 5181314 w 7414059"/>
              <a:gd name="connsiteY8464" fmla="*/ 4634265 h 8604433"/>
              <a:gd name="connsiteX8465" fmla="*/ 5163246 w 7414059"/>
              <a:gd name="connsiteY8465" fmla="*/ 4674813 h 8604433"/>
              <a:gd name="connsiteX8466" fmla="*/ 5591585 w 7414059"/>
              <a:gd name="connsiteY8466" fmla="*/ 4653153 h 8604433"/>
              <a:gd name="connsiteX8467" fmla="*/ 5606787 w 7414059"/>
              <a:gd name="connsiteY8467" fmla="*/ 4679680 h 8604433"/>
              <a:gd name="connsiteX8468" fmla="*/ 5603491 w 7414059"/>
              <a:gd name="connsiteY8468" fmla="*/ 4643152 h 8604433"/>
              <a:gd name="connsiteX8469" fmla="*/ 5588289 w 7414059"/>
              <a:gd name="connsiteY8469" fmla="*/ 4630541 h 8604433"/>
              <a:gd name="connsiteX8470" fmla="*/ 5591585 w 7414059"/>
              <a:gd name="connsiteY8470" fmla="*/ 4653153 h 8604433"/>
              <a:gd name="connsiteX8471" fmla="*/ 2520687 w 7414059"/>
              <a:gd name="connsiteY8471" fmla="*/ 4658887 h 8604433"/>
              <a:gd name="connsiteX8472" fmla="*/ 2494493 w 7414059"/>
              <a:gd name="connsiteY8472" fmla="*/ 4678194 h 8604433"/>
              <a:gd name="connsiteX8473" fmla="*/ 2520306 w 7414059"/>
              <a:gd name="connsiteY8473" fmla="*/ 4718371 h 8604433"/>
              <a:gd name="connsiteX8474" fmla="*/ 2548128 w 7414059"/>
              <a:gd name="connsiteY8474" fmla="*/ 4756671 h 8604433"/>
              <a:gd name="connsiteX8475" fmla="*/ 2594391 w 7414059"/>
              <a:gd name="connsiteY8475" fmla="*/ 4733963 h 8604433"/>
              <a:gd name="connsiteX8476" fmla="*/ 2638635 w 7414059"/>
              <a:gd name="connsiteY8476" fmla="*/ 4708036 h 8604433"/>
              <a:gd name="connsiteX8477" fmla="*/ 2607555 w 7414059"/>
              <a:gd name="connsiteY8477" fmla="*/ 4675975 h 8604433"/>
              <a:gd name="connsiteX8478" fmla="*/ 2520687 w 7414059"/>
              <a:gd name="connsiteY8478" fmla="*/ 4658887 h 8604433"/>
              <a:gd name="connsiteX8479" fmla="*/ 5354374 w 7414059"/>
              <a:gd name="connsiteY8479" fmla="*/ 4664440 h 8604433"/>
              <a:gd name="connsiteX8480" fmla="*/ 5323418 w 7414059"/>
              <a:gd name="connsiteY8480" fmla="*/ 4676747 h 8604433"/>
              <a:gd name="connsiteX8481" fmla="*/ 5419792 w 7414059"/>
              <a:gd name="connsiteY8481" fmla="*/ 4720257 h 8604433"/>
              <a:gd name="connsiteX8482" fmla="*/ 5464931 w 7414059"/>
              <a:gd name="connsiteY8482" fmla="*/ 4728591 h 8604433"/>
              <a:gd name="connsiteX8483" fmla="*/ 5477857 w 7414059"/>
              <a:gd name="connsiteY8483" fmla="*/ 4736783 h 8604433"/>
              <a:gd name="connsiteX8484" fmla="*/ 5466855 w 7414059"/>
              <a:gd name="connsiteY8484" fmla="*/ 4743584 h 8604433"/>
              <a:gd name="connsiteX8485" fmla="*/ 5442023 w 7414059"/>
              <a:gd name="connsiteY8485" fmla="*/ 4745070 h 8604433"/>
              <a:gd name="connsiteX8486" fmla="*/ 5459149 w 7414059"/>
              <a:gd name="connsiteY8486" fmla="*/ 4767844 h 8604433"/>
              <a:gd name="connsiteX8487" fmla="*/ 5515737 w 7414059"/>
              <a:gd name="connsiteY8487" fmla="*/ 4786751 h 8604433"/>
              <a:gd name="connsiteX8488" fmla="*/ 5542493 w 7414059"/>
              <a:gd name="connsiteY8488" fmla="*/ 4815364 h 8604433"/>
              <a:gd name="connsiteX8489" fmla="*/ 5537073 w 7414059"/>
              <a:gd name="connsiteY8489" fmla="*/ 4833347 h 8604433"/>
              <a:gd name="connsiteX8490" fmla="*/ 5616331 w 7414059"/>
              <a:gd name="connsiteY8490" fmla="*/ 4836071 h 8604433"/>
              <a:gd name="connsiteX8491" fmla="*/ 5628265 w 7414059"/>
              <a:gd name="connsiteY8491" fmla="*/ 4828499 h 8604433"/>
              <a:gd name="connsiteX8492" fmla="*/ 5602043 w 7414059"/>
              <a:gd name="connsiteY8492" fmla="*/ 4804267 h 8604433"/>
              <a:gd name="connsiteX8493" fmla="*/ 5428193 w 7414059"/>
              <a:gd name="connsiteY8493" fmla="*/ 4679728 h 8604433"/>
              <a:gd name="connsiteX8494" fmla="*/ 5385330 w 7414059"/>
              <a:gd name="connsiteY8494" fmla="*/ 4655849 h 8604433"/>
              <a:gd name="connsiteX8495" fmla="*/ 5354374 w 7414059"/>
              <a:gd name="connsiteY8495" fmla="*/ 4664440 h 8604433"/>
              <a:gd name="connsiteX8496" fmla="*/ 5790762 w 7414059"/>
              <a:gd name="connsiteY8496" fmla="*/ 4765358 h 8604433"/>
              <a:gd name="connsiteX8497" fmla="*/ 5997655 w 7414059"/>
              <a:gd name="connsiteY8497" fmla="*/ 4990653 h 8604433"/>
              <a:gd name="connsiteX8498" fmla="*/ 6000646 w 7414059"/>
              <a:gd name="connsiteY8498" fmla="*/ 4942999 h 8604433"/>
              <a:gd name="connsiteX8499" fmla="*/ 5968670 w 7414059"/>
              <a:gd name="connsiteY8499" fmla="*/ 4881324 h 8604433"/>
              <a:gd name="connsiteX8500" fmla="*/ 5879897 w 7414059"/>
              <a:gd name="connsiteY8500" fmla="*/ 4801153 h 8604433"/>
              <a:gd name="connsiteX8501" fmla="*/ 5707170 w 7414059"/>
              <a:gd name="connsiteY8501" fmla="*/ 4672489 h 8604433"/>
              <a:gd name="connsiteX8502" fmla="*/ 5790762 w 7414059"/>
              <a:gd name="connsiteY8502" fmla="*/ 4765358 h 8604433"/>
              <a:gd name="connsiteX8503" fmla="*/ 2708805 w 7414059"/>
              <a:gd name="connsiteY8503" fmla="*/ 4728496 h 8604433"/>
              <a:gd name="connsiteX8504" fmla="*/ 2551643 w 7414059"/>
              <a:gd name="connsiteY8504" fmla="*/ 4795876 h 8604433"/>
              <a:gd name="connsiteX8505" fmla="*/ 2054657 w 7414059"/>
              <a:gd name="connsiteY8505" fmla="*/ 5192602 h 8604433"/>
              <a:gd name="connsiteX8506" fmla="*/ 1812217 w 7414059"/>
              <a:gd name="connsiteY8506" fmla="*/ 5675624 h 8604433"/>
              <a:gd name="connsiteX8507" fmla="*/ 1787462 w 7414059"/>
              <a:gd name="connsiteY8507" fmla="*/ 5771483 h 8604433"/>
              <a:gd name="connsiteX8508" fmla="*/ 1791329 w 7414059"/>
              <a:gd name="connsiteY8508" fmla="*/ 5887660 h 8604433"/>
              <a:gd name="connsiteX8509" fmla="*/ 1795196 w 7414059"/>
              <a:gd name="connsiteY8509" fmla="*/ 6003846 h 8604433"/>
              <a:gd name="connsiteX8510" fmla="*/ 1837430 w 7414059"/>
              <a:gd name="connsiteY8510" fmla="*/ 6059691 h 8604433"/>
              <a:gd name="connsiteX8511" fmla="*/ 2145411 w 7414059"/>
              <a:gd name="connsiteY8511" fmla="*/ 6332982 h 8604433"/>
              <a:gd name="connsiteX8512" fmla="*/ 2294468 w 7414059"/>
              <a:gd name="connsiteY8512" fmla="*/ 6429918 h 8604433"/>
              <a:gd name="connsiteX8513" fmla="*/ 2281466 w 7414059"/>
              <a:gd name="connsiteY8513" fmla="*/ 6402372 h 8604433"/>
              <a:gd name="connsiteX8514" fmla="*/ 2254168 w 7414059"/>
              <a:gd name="connsiteY8514" fmla="*/ 6366329 h 8604433"/>
              <a:gd name="connsiteX8515" fmla="*/ 2264598 w 7414059"/>
              <a:gd name="connsiteY8515" fmla="*/ 6355899 h 8604433"/>
              <a:gd name="connsiteX8516" fmla="*/ 2275037 w 7414059"/>
              <a:gd name="connsiteY8516" fmla="*/ 6345460 h 8604433"/>
              <a:gd name="connsiteX8517" fmla="*/ 2298611 w 7414059"/>
              <a:gd name="connsiteY8517" fmla="*/ 6358081 h 8604433"/>
              <a:gd name="connsiteX8518" fmla="*/ 2322186 w 7414059"/>
              <a:gd name="connsiteY8518" fmla="*/ 6370701 h 8604433"/>
              <a:gd name="connsiteX8519" fmla="*/ 2472633 w 7414059"/>
              <a:gd name="connsiteY8519" fmla="*/ 6330125 h 8604433"/>
              <a:gd name="connsiteX8520" fmla="*/ 2643578 w 7414059"/>
              <a:gd name="connsiteY8520" fmla="*/ 6284947 h 8604433"/>
              <a:gd name="connsiteX8521" fmla="*/ 2664066 w 7414059"/>
              <a:gd name="connsiteY8521" fmla="*/ 6280347 h 8604433"/>
              <a:gd name="connsiteX8522" fmla="*/ 2670420 w 7414059"/>
              <a:gd name="connsiteY8522" fmla="*/ 6300359 h 8604433"/>
              <a:gd name="connsiteX8523" fmla="*/ 2676773 w 7414059"/>
              <a:gd name="connsiteY8523" fmla="*/ 6320371 h 8604433"/>
              <a:gd name="connsiteX8524" fmla="*/ 2619194 w 7414059"/>
              <a:gd name="connsiteY8524" fmla="*/ 6403115 h 8604433"/>
              <a:gd name="connsiteX8525" fmla="*/ 2564035 w 7414059"/>
              <a:gd name="connsiteY8525" fmla="*/ 6488278 h 8604433"/>
              <a:gd name="connsiteX8526" fmla="*/ 2660447 w 7414059"/>
              <a:gd name="connsiteY8526" fmla="*/ 6467418 h 8604433"/>
              <a:gd name="connsiteX8527" fmla="*/ 2821076 w 7414059"/>
              <a:gd name="connsiteY8527" fmla="*/ 6460951 h 8604433"/>
              <a:gd name="connsiteX8528" fmla="*/ 2836288 w 7414059"/>
              <a:gd name="connsiteY8528" fmla="*/ 6477753 h 8604433"/>
              <a:gd name="connsiteX8529" fmla="*/ 2784453 w 7414059"/>
              <a:gd name="connsiteY8529" fmla="*/ 6553181 h 8604433"/>
              <a:gd name="connsiteX8530" fmla="*/ 2732618 w 7414059"/>
              <a:gd name="connsiteY8530" fmla="*/ 6640030 h 8604433"/>
              <a:gd name="connsiteX8531" fmla="*/ 3113618 w 7414059"/>
              <a:gd name="connsiteY8531" fmla="*/ 6762131 h 8604433"/>
              <a:gd name="connsiteX8532" fmla="*/ 3671383 w 7414059"/>
              <a:gd name="connsiteY8532" fmla="*/ 6850628 h 8604433"/>
              <a:gd name="connsiteX8533" fmla="*/ 3815686 w 7414059"/>
              <a:gd name="connsiteY8533" fmla="*/ 6856581 h 8604433"/>
              <a:gd name="connsiteX8534" fmla="*/ 3821201 w 7414059"/>
              <a:gd name="connsiteY8534" fmla="*/ 6833721 h 8604433"/>
              <a:gd name="connsiteX8535" fmla="*/ 3775300 w 7414059"/>
              <a:gd name="connsiteY8535" fmla="*/ 6510814 h 8604433"/>
              <a:gd name="connsiteX8536" fmla="*/ 3735543 w 7414059"/>
              <a:gd name="connsiteY8536" fmla="*/ 6294120 h 8604433"/>
              <a:gd name="connsiteX8537" fmla="*/ 3726704 w 7414059"/>
              <a:gd name="connsiteY8537" fmla="*/ 6244114 h 8604433"/>
              <a:gd name="connsiteX8538" fmla="*/ 3639884 w 7414059"/>
              <a:gd name="connsiteY8538" fmla="*/ 6316275 h 8604433"/>
              <a:gd name="connsiteX8539" fmla="*/ 3540128 w 7414059"/>
              <a:gd name="connsiteY8539" fmla="*/ 6397648 h 8604433"/>
              <a:gd name="connsiteX8540" fmla="*/ 3522907 w 7414059"/>
              <a:gd name="connsiteY8540" fmla="*/ 6406858 h 8604433"/>
              <a:gd name="connsiteX8541" fmla="*/ 3517230 w 7414059"/>
              <a:gd name="connsiteY8541" fmla="*/ 6392056 h 8604433"/>
              <a:gd name="connsiteX8542" fmla="*/ 3594078 w 7414059"/>
              <a:gd name="connsiteY8542" fmla="*/ 6137110 h 8604433"/>
              <a:gd name="connsiteX8543" fmla="*/ 3601317 w 7414059"/>
              <a:gd name="connsiteY8543" fmla="*/ 6120584 h 8604433"/>
              <a:gd name="connsiteX8544" fmla="*/ 3512249 w 7414059"/>
              <a:gd name="connsiteY8544" fmla="*/ 6162304 h 8604433"/>
              <a:gd name="connsiteX8545" fmla="*/ 3337455 w 7414059"/>
              <a:gd name="connsiteY8545" fmla="*/ 6235046 h 8604433"/>
              <a:gd name="connsiteX8546" fmla="*/ 3089805 w 7414059"/>
              <a:gd name="connsiteY8546" fmla="*/ 6330020 h 8604433"/>
              <a:gd name="connsiteX8547" fmla="*/ 2872521 w 7414059"/>
              <a:gd name="connsiteY8547" fmla="*/ 6399896 h 8604433"/>
              <a:gd name="connsiteX8548" fmla="*/ 3179388 w 7414059"/>
              <a:gd name="connsiteY8548" fmla="*/ 6117088 h 8604433"/>
              <a:gd name="connsiteX8549" fmla="*/ 3278496 w 7414059"/>
              <a:gd name="connsiteY8549" fmla="*/ 6044089 h 8604433"/>
              <a:gd name="connsiteX8550" fmla="*/ 3168263 w 7414059"/>
              <a:gd name="connsiteY8550" fmla="*/ 6044089 h 8604433"/>
              <a:gd name="connsiteX8551" fmla="*/ 3042961 w 7414059"/>
              <a:gd name="connsiteY8551" fmla="*/ 6038307 h 8604433"/>
              <a:gd name="connsiteX8552" fmla="*/ 3100654 w 7414059"/>
              <a:gd name="connsiteY8552" fmla="*/ 5949191 h 8604433"/>
              <a:gd name="connsiteX8553" fmla="*/ 3173416 w 7414059"/>
              <a:gd name="connsiteY8553" fmla="*/ 5902576 h 8604433"/>
              <a:gd name="connsiteX8554" fmla="*/ 3141136 w 7414059"/>
              <a:gd name="connsiteY8554" fmla="*/ 5897709 h 8604433"/>
              <a:gd name="connsiteX8555" fmla="*/ 2827906 w 7414059"/>
              <a:gd name="connsiteY8555" fmla="*/ 5863257 h 8604433"/>
              <a:gd name="connsiteX8556" fmla="*/ 2534907 w 7414059"/>
              <a:gd name="connsiteY8556" fmla="*/ 5809993 h 8604433"/>
              <a:gd name="connsiteX8557" fmla="*/ 3277915 w 7414059"/>
              <a:gd name="connsiteY8557" fmla="*/ 5728669 h 8604433"/>
              <a:gd name="connsiteX8558" fmla="*/ 3356505 w 7414059"/>
              <a:gd name="connsiteY8558" fmla="*/ 5727573 h 8604433"/>
              <a:gd name="connsiteX8559" fmla="*/ 3321682 w 7414059"/>
              <a:gd name="connsiteY8559" fmla="*/ 5720791 h 8604433"/>
              <a:gd name="connsiteX8560" fmla="*/ 3230937 w 7414059"/>
              <a:gd name="connsiteY8560" fmla="*/ 5680691 h 8604433"/>
              <a:gd name="connsiteX8561" fmla="*/ 3144431 w 7414059"/>
              <a:gd name="connsiteY8561" fmla="*/ 5636724 h 8604433"/>
              <a:gd name="connsiteX8562" fmla="*/ 3019739 w 7414059"/>
              <a:gd name="connsiteY8562" fmla="*/ 5555200 h 8604433"/>
              <a:gd name="connsiteX8563" fmla="*/ 3128620 w 7414059"/>
              <a:gd name="connsiteY8563" fmla="*/ 5548923 h 8604433"/>
              <a:gd name="connsiteX8564" fmla="*/ 3238872 w 7414059"/>
              <a:gd name="connsiteY8564" fmla="*/ 5567839 h 8604433"/>
              <a:gd name="connsiteX8565" fmla="*/ 3059049 w 7414059"/>
              <a:gd name="connsiteY8565" fmla="*/ 5294557 h 8604433"/>
              <a:gd name="connsiteX8566" fmla="*/ 2885018 w 7414059"/>
              <a:gd name="connsiteY8566" fmla="*/ 5057337 h 8604433"/>
              <a:gd name="connsiteX8567" fmla="*/ 2762726 w 7414059"/>
              <a:gd name="connsiteY8567" fmla="*/ 4921216 h 8604433"/>
              <a:gd name="connsiteX8568" fmla="*/ 2809770 w 7414059"/>
              <a:gd name="connsiteY8568" fmla="*/ 5008893 h 8604433"/>
              <a:gd name="connsiteX8569" fmla="*/ 2880179 w 7414059"/>
              <a:gd name="connsiteY8569" fmla="*/ 5088169 h 8604433"/>
              <a:gd name="connsiteX8570" fmla="*/ 2913593 w 7414059"/>
              <a:gd name="connsiteY8570" fmla="*/ 5115773 h 8604433"/>
              <a:gd name="connsiteX8571" fmla="*/ 2887399 w 7414059"/>
              <a:gd name="connsiteY8571" fmla="*/ 5138328 h 8604433"/>
              <a:gd name="connsiteX8572" fmla="*/ 2825744 w 7414059"/>
              <a:gd name="connsiteY8572" fmla="*/ 5174313 h 8604433"/>
              <a:gd name="connsiteX8573" fmla="*/ 2774223 w 7414059"/>
              <a:gd name="connsiteY8573" fmla="*/ 5192440 h 8604433"/>
              <a:gd name="connsiteX8574" fmla="*/ 2758164 w 7414059"/>
              <a:gd name="connsiteY8574" fmla="*/ 5186277 h 8604433"/>
              <a:gd name="connsiteX8575" fmla="*/ 2783138 w 7414059"/>
              <a:gd name="connsiteY8575" fmla="*/ 5160217 h 8604433"/>
              <a:gd name="connsiteX8576" fmla="*/ 2808103 w 7414059"/>
              <a:gd name="connsiteY8576" fmla="*/ 5134156 h 8604433"/>
              <a:gd name="connsiteX8577" fmla="*/ 2704309 w 7414059"/>
              <a:gd name="connsiteY8577" fmla="*/ 5020008 h 8604433"/>
              <a:gd name="connsiteX8578" fmla="*/ 2600516 w 7414059"/>
              <a:gd name="connsiteY8578" fmla="*/ 4905851 h 8604433"/>
              <a:gd name="connsiteX8579" fmla="*/ 2576436 w 7414059"/>
              <a:gd name="connsiteY8579" fmla="*/ 4905414 h 8604433"/>
              <a:gd name="connsiteX8580" fmla="*/ 2546347 w 7414059"/>
              <a:gd name="connsiteY8580" fmla="*/ 4898974 h 8604433"/>
              <a:gd name="connsiteX8581" fmla="*/ 2645493 w 7414059"/>
              <a:gd name="connsiteY8581" fmla="*/ 4825470 h 8604433"/>
              <a:gd name="connsiteX8582" fmla="*/ 2673429 w 7414059"/>
              <a:gd name="connsiteY8582" fmla="*/ 4813897 h 8604433"/>
              <a:gd name="connsiteX8583" fmla="*/ 2753030 w 7414059"/>
              <a:gd name="connsiteY8583" fmla="*/ 4863046 h 8604433"/>
              <a:gd name="connsiteX8584" fmla="*/ 2858824 w 7414059"/>
              <a:gd name="connsiteY8584" fmla="*/ 4937008 h 8604433"/>
              <a:gd name="connsiteX8585" fmla="*/ 2861272 w 7414059"/>
              <a:gd name="connsiteY8585" fmla="*/ 4908671 h 8604433"/>
              <a:gd name="connsiteX8586" fmla="*/ 2843375 w 7414059"/>
              <a:gd name="connsiteY8586" fmla="*/ 4858474 h 8604433"/>
              <a:gd name="connsiteX8587" fmla="*/ 2792149 w 7414059"/>
              <a:gd name="connsiteY8587" fmla="*/ 4795457 h 8604433"/>
              <a:gd name="connsiteX8588" fmla="*/ 2799293 w 7414059"/>
              <a:gd name="connsiteY8588" fmla="*/ 4751937 h 8604433"/>
              <a:gd name="connsiteX8589" fmla="*/ 2822086 w 7414059"/>
              <a:gd name="connsiteY8589" fmla="*/ 4706607 h 8604433"/>
              <a:gd name="connsiteX8590" fmla="*/ 2708805 w 7414059"/>
              <a:gd name="connsiteY8590" fmla="*/ 4728496 h 8604433"/>
              <a:gd name="connsiteX8591" fmla="*/ 2411149 w 7414059"/>
              <a:gd name="connsiteY8591" fmla="*/ 4721781 h 8604433"/>
              <a:gd name="connsiteX8592" fmla="*/ 2398014 w 7414059"/>
              <a:gd name="connsiteY8592" fmla="*/ 4778112 h 8604433"/>
              <a:gd name="connsiteX8593" fmla="*/ 2415835 w 7414059"/>
              <a:gd name="connsiteY8593" fmla="*/ 4800115 h 8604433"/>
              <a:gd name="connsiteX8594" fmla="*/ 2438495 w 7414059"/>
              <a:gd name="connsiteY8594" fmla="*/ 4784255 h 8604433"/>
              <a:gd name="connsiteX8595" fmla="*/ 2480205 w 7414059"/>
              <a:gd name="connsiteY8595" fmla="*/ 4753299 h 8604433"/>
              <a:gd name="connsiteX8596" fmla="*/ 2499255 w 7414059"/>
              <a:gd name="connsiteY8596" fmla="*/ 4738212 h 8604433"/>
              <a:gd name="connsiteX8597" fmla="*/ 2475443 w 7414059"/>
              <a:gd name="connsiteY8597" fmla="*/ 4719847 h 8604433"/>
              <a:gd name="connsiteX8598" fmla="*/ 2411149 w 7414059"/>
              <a:gd name="connsiteY8598" fmla="*/ 4721781 h 8604433"/>
              <a:gd name="connsiteX8599" fmla="*/ 5275603 w 7414059"/>
              <a:gd name="connsiteY8599" fmla="*/ 4715580 h 8604433"/>
              <a:gd name="connsiteX8600" fmla="*/ 5303168 w 7414059"/>
              <a:gd name="connsiteY8600" fmla="*/ 4753099 h 8604433"/>
              <a:gd name="connsiteX8601" fmla="*/ 5335315 w 7414059"/>
              <a:gd name="connsiteY8601" fmla="*/ 4769454 h 8604433"/>
              <a:gd name="connsiteX8602" fmla="*/ 5349192 w 7414059"/>
              <a:gd name="connsiteY8602" fmla="*/ 4755566 h 8604433"/>
              <a:gd name="connsiteX8603" fmla="*/ 5363080 w 7414059"/>
              <a:gd name="connsiteY8603" fmla="*/ 4741688 h 8604433"/>
              <a:gd name="connsiteX8604" fmla="*/ 5330219 w 7414059"/>
              <a:gd name="connsiteY8604" fmla="*/ 4721371 h 8604433"/>
              <a:gd name="connsiteX8605" fmla="*/ 5275603 w 7414059"/>
              <a:gd name="connsiteY8605" fmla="*/ 4715580 h 8604433"/>
              <a:gd name="connsiteX8606" fmla="*/ 4980832 w 7414059"/>
              <a:gd name="connsiteY8606" fmla="*/ 4724496 h 8604433"/>
              <a:gd name="connsiteX8607" fmla="*/ 5018894 w 7414059"/>
              <a:gd name="connsiteY8607" fmla="*/ 4743879 h 8604433"/>
              <a:gd name="connsiteX8608" fmla="*/ 5017913 w 7414059"/>
              <a:gd name="connsiteY8608" fmla="*/ 4715409 h 8604433"/>
              <a:gd name="connsiteX8609" fmla="*/ 4980832 w 7414059"/>
              <a:gd name="connsiteY8609" fmla="*/ 4724496 h 8604433"/>
              <a:gd name="connsiteX8610" fmla="*/ 5594156 w 7414059"/>
              <a:gd name="connsiteY8610" fmla="*/ 4728839 h 8604433"/>
              <a:gd name="connsiteX8611" fmla="*/ 5628218 w 7414059"/>
              <a:gd name="connsiteY8611" fmla="*/ 4740697 h 8604433"/>
              <a:gd name="connsiteX8612" fmla="*/ 5602205 w 7414059"/>
              <a:gd name="connsiteY8612" fmla="*/ 4720848 h 8604433"/>
              <a:gd name="connsiteX8613" fmla="*/ 5576202 w 7414059"/>
              <a:gd name="connsiteY8613" fmla="*/ 4708998 h 8604433"/>
              <a:gd name="connsiteX8614" fmla="*/ 5594156 w 7414059"/>
              <a:gd name="connsiteY8614" fmla="*/ 4728839 h 8604433"/>
              <a:gd name="connsiteX8615" fmla="*/ 5720401 w 7414059"/>
              <a:gd name="connsiteY8615" fmla="*/ 4772549 h 8604433"/>
              <a:gd name="connsiteX8616" fmla="*/ 5790514 w 7414059"/>
              <a:gd name="connsiteY8616" fmla="*/ 4848701 h 8604433"/>
              <a:gd name="connsiteX8617" fmla="*/ 6010923 w 7414059"/>
              <a:gd name="connsiteY8617" fmla="*/ 5110124 h 8604433"/>
              <a:gd name="connsiteX8618" fmla="*/ 6037793 w 7414059"/>
              <a:gd name="connsiteY8618" fmla="*/ 5152473 h 8604433"/>
              <a:gd name="connsiteX8619" fmla="*/ 6037793 w 7414059"/>
              <a:gd name="connsiteY8619" fmla="*/ 5128727 h 8604433"/>
              <a:gd name="connsiteX8620" fmla="*/ 6006837 w 7414059"/>
              <a:gd name="connsiteY8620" fmla="*/ 5056051 h 8604433"/>
              <a:gd name="connsiteX8621" fmla="*/ 5758663 w 7414059"/>
              <a:gd name="connsiteY8621" fmla="*/ 4789313 h 8604433"/>
              <a:gd name="connsiteX8622" fmla="*/ 5699798 w 7414059"/>
              <a:gd name="connsiteY8622" fmla="*/ 4744022 h 8604433"/>
              <a:gd name="connsiteX8623" fmla="*/ 5720401 w 7414059"/>
              <a:gd name="connsiteY8623" fmla="*/ 4772549 h 8604433"/>
              <a:gd name="connsiteX8624" fmla="*/ 5357337 w 7414059"/>
              <a:gd name="connsiteY8624" fmla="*/ 4793228 h 8604433"/>
              <a:gd name="connsiteX8625" fmla="*/ 5329352 w 7414059"/>
              <a:gd name="connsiteY8625" fmla="*/ 4826861 h 8604433"/>
              <a:gd name="connsiteX8626" fmla="*/ 5352574 w 7414059"/>
              <a:gd name="connsiteY8626" fmla="*/ 4844711 h 8604433"/>
              <a:gd name="connsiteX8627" fmla="*/ 5420897 w 7414059"/>
              <a:gd name="connsiteY8627" fmla="*/ 4834309 h 8604433"/>
              <a:gd name="connsiteX8628" fmla="*/ 5452005 w 7414059"/>
              <a:gd name="connsiteY8628" fmla="*/ 4805639 h 8604433"/>
              <a:gd name="connsiteX8629" fmla="*/ 5423430 w 7414059"/>
              <a:gd name="connsiteY8629" fmla="*/ 4781969 h 8604433"/>
              <a:gd name="connsiteX8630" fmla="*/ 5390093 w 7414059"/>
              <a:gd name="connsiteY8630" fmla="*/ 4758948 h 8604433"/>
              <a:gd name="connsiteX8631" fmla="*/ 5357337 w 7414059"/>
              <a:gd name="connsiteY8631" fmla="*/ 4793228 h 8604433"/>
              <a:gd name="connsiteX8632" fmla="*/ 2301612 w 7414059"/>
              <a:gd name="connsiteY8632" fmla="*/ 4784484 h 8604433"/>
              <a:gd name="connsiteX8633" fmla="*/ 2275418 w 7414059"/>
              <a:gd name="connsiteY8633" fmla="*/ 4808182 h 8604433"/>
              <a:gd name="connsiteX8634" fmla="*/ 2355628 w 7414059"/>
              <a:gd name="connsiteY8634" fmla="*/ 4872238 h 8604433"/>
              <a:gd name="connsiteX8635" fmla="*/ 2390947 w 7414059"/>
              <a:gd name="connsiteY8635" fmla="*/ 4857112 h 8604433"/>
              <a:gd name="connsiteX8636" fmla="*/ 2407968 w 7414059"/>
              <a:gd name="connsiteY8636" fmla="*/ 4841710 h 8604433"/>
              <a:gd name="connsiteX8637" fmla="*/ 2377412 w 7414059"/>
              <a:gd name="connsiteY8637" fmla="*/ 4804896 h 8604433"/>
              <a:gd name="connsiteX8638" fmla="*/ 2301612 w 7414059"/>
              <a:gd name="connsiteY8638" fmla="*/ 4784484 h 8604433"/>
              <a:gd name="connsiteX8639" fmla="*/ 5758225 w 7414059"/>
              <a:gd name="connsiteY8639" fmla="*/ 4883116 h 8604433"/>
              <a:gd name="connsiteX8640" fmla="*/ 5978385 w 7414059"/>
              <a:gd name="connsiteY8640" fmla="*/ 5148063 h 8604433"/>
              <a:gd name="connsiteX8641" fmla="*/ 6048966 w 7414059"/>
              <a:gd name="connsiteY8641" fmla="*/ 5295700 h 8604433"/>
              <a:gd name="connsiteX8642" fmla="*/ 6094686 w 7414059"/>
              <a:gd name="connsiteY8642" fmla="*/ 5384597 h 8604433"/>
              <a:gd name="connsiteX8643" fmla="*/ 5997026 w 7414059"/>
              <a:gd name="connsiteY8643" fmla="*/ 5149339 h 8604433"/>
              <a:gd name="connsiteX8644" fmla="*/ 5750348 w 7414059"/>
              <a:gd name="connsiteY8644" fmla="*/ 4851121 h 8604433"/>
              <a:gd name="connsiteX8645" fmla="*/ 5758225 w 7414059"/>
              <a:gd name="connsiteY8645" fmla="*/ 4883116 h 8604433"/>
              <a:gd name="connsiteX8646" fmla="*/ 2195008 w 7414059"/>
              <a:gd name="connsiteY8646" fmla="*/ 4865494 h 8604433"/>
              <a:gd name="connsiteX8647" fmla="*/ 2159051 w 7414059"/>
              <a:gd name="connsiteY8647" fmla="*/ 4896574 h 8604433"/>
              <a:gd name="connsiteX8648" fmla="*/ 2191417 w 7414059"/>
              <a:gd name="connsiteY8648" fmla="*/ 4912004 h 8604433"/>
              <a:gd name="connsiteX8649" fmla="*/ 2223773 w 7414059"/>
              <a:gd name="connsiteY8649" fmla="*/ 4927435 h 8604433"/>
              <a:gd name="connsiteX8650" fmla="*/ 2255244 w 7414059"/>
              <a:gd name="connsiteY8650" fmla="*/ 4899317 h 8604433"/>
              <a:gd name="connsiteX8651" fmla="*/ 2286705 w 7414059"/>
              <a:gd name="connsiteY8651" fmla="*/ 4871199 h 8604433"/>
              <a:gd name="connsiteX8652" fmla="*/ 2270065 w 7414059"/>
              <a:gd name="connsiteY8652" fmla="*/ 4852807 h 8604433"/>
              <a:gd name="connsiteX8653" fmla="*/ 2195008 w 7414059"/>
              <a:gd name="connsiteY8653" fmla="*/ 4865494 h 8604433"/>
              <a:gd name="connsiteX8654" fmla="*/ 5142443 w 7414059"/>
              <a:gd name="connsiteY8654" fmla="*/ 4841615 h 8604433"/>
              <a:gd name="connsiteX8655" fmla="*/ 5099580 w 7414059"/>
              <a:gd name="connsiteY8655" fmla="*/ 4845482 h 8604433"/>
              <a:gd name="connsiteX8656" fmla="*/ 5132356 w 7414059"/>
              <a:gd name="connsiteY8656" fmla="*/ 4862560 h 8604433"/>
              <a:gd name="connsiteX8657" fmla="*/ 5165122 w 7414059"/>
              <a:gd name="connsiteY8657" fmla="*/ 4879648 h 8604433"/>
              <a:gd name="connsiteX8658" fmla="*/ 5206175 w 7414059"/>
              <a:gd name="connsiteY8658" fmla="*/ 4865656 h 8604433"/>
              <a:gd name="connsiteX8659" fmla="*/ 5247218 w 7414059"/>
              <a:gd name="connsiteY8659" fmla="*/ 4843044 h 8604433"/>
              <a:gd name="connsiteX8660" fmla="*/ 5142443 w 7414059"/>
              <a:gd name="connsiteY8660" fmla="*/ 4841615 h 8604433"/>
              <a:gd name="connsiteX8661" fmla="*/ 5475818 w 7414059"/>
              <a:gd name="connsiteY8661" fmla="*/ 4853607 h 8604433"/>
              <a:gd name="connsiteX8662" fmla="*/ 5554399 w 7414059"/>
              <a:gd name="connsiteY8662" fmla="*/ 4910576 h 8604433"/>
              <a:gd name="connsiteX8663" fmla="*/ 5531234 w 7414059"/>
              <a:gd name="connsiteY8663" fmla="*/ 4865027 h 8604433"/>
              <a:gd name="connsiteX8664" fmla="*/ 5475818 w 7414059"/>
              <a:gd name="connsiteY8664" fmla="*/ 4853607 h 8604433"/>
              <a:gd name="connsiteX8665" fmla="*/ 2875493 w 7414059"/>
              <a:gd name="connsiteY8665" fmla="*/ 4866513 h 8604433"/>
              <a:gd name="connsiteX8666" fmla="*/ 3011900 w 7414059"/>
              <a:gd name="connsiteY8666" fmla="*/ 5040963 h 8604433"/>
              <a:gd name="connsiteX8667" fmla="*/ 2929138 w 7414059"/>
              <a:gd name="connsiteY8667" fmla="*/ 4924901 h 8604433"/>
              <a:gd name="connsiteX8668" fmla="*/ 2875493 w 7414059"/>
              <a:gd name="connsiteY8668" fmla="*/ 4866513 h 8604433"/>
              <a:gd name="connsiteX8669" fmla="*/ 5580593 w 7414059"/>
              <a:gd name="connsiteY8669" fmla="*/ 4866132 h 8604433"/>
              <a:gd name="connsiteX8670" fmla="*/ 5622627 w 7414059"/>
              <a:gd name="connsiteY8670" fmla="*/ 4899470 h 8604433"/>
              <a:gd name="connsiteX8671" fmla="*/ 5695941 w 7414059"/>
              <a:gd name="connsiteY8671" fmla="*/ 4929664 h 8604433"/>
              <a:gd name="connsiteX8672" fmla="*/ 5727202 w 7414059"/>
              <a:gd name="connsiteY8672" fmla="*/ 4929664 h 8604433"/>
              <a:gd name="connsiteX8673" fmla="*/ 5694893 w 7414059"/>
              <a:gd name="connsiteY8673" fmla="*/ 4896326 h 8604433"/>
              <a:gd name="connsiteX8674" fmla="*/ 5662584 w 7414059"/>
              <a:gd name="connsiteY8674" fmla="*/ 4862989 h 8604433"/>
              <a:gd name="connsiteX8675" fmla="*/ 5621589 w 7414059"/>
              <a:gd name="connsiteY8675" fmla="*/ 4862989 h 8604433"/>
              <a:gd name="connsiteX8676" fmla="*/ 5580593 w 7414059"/>
              <a:gd name="connsiteY8676" fmla="*/ 4866132 h 8604433"/>
              <a:gd name="connsiteX8677" fmla="*/ 5209461 w 7414059"/>
              <a:gd name="connsiteY8677" fmla="*/ 4900003 h 8604433"/>
              <a:gd name="connsiteX8678" fmla="*/ 5186001 w 7414059"/>
              <a:gd name="connsiteY8678" fmla="*/ 4906547 h 8604433"/>
              <a:gd name="connsiteX8679" fmla="*/ 5220119 w 7414059"/>
              <a:gd name="connsiteY8679" fmla="*/ 4927626 h 8604433"/>
              <a:gd name="connsiteX8680" fmla="*/ 5345278 w 7414059"/>
              <a:gd name="connsiteY8680" fmla="*/ 4942532 h 8604433"/>
              <a:gd name="connsiteX8681" fmla="*/ 5381416 w 7414059"/>
              <a:gd name="connsiteY8681" fmla="*/ 4936560 h 8604433"/>
              <a:gd name="connsiteX8682" fmla="*/ 5360279 w 7414059"/>
              <a:gd name="connsiteY8682" fmla="*/ 4914062 h 8604433"/>
              <a:gd name="connsiteX8683" fmla="*/ 5339144 w 7414059"/>
              <a:gd name="connsiteY8683" fmla="*/ 4891564 h 8604433"/>
              <a:gd name="connsiteX8684" fmla="*/ 5286042 w 7414059"/>
              <a:gd name="connsiteY8684" fmla="*/ 4892517 h 8604433"/>
              <a:gd name="connsiteX8685" fmla="*/ 5209461 w 7414059"/>
              <a:gd name="connsiteY8685" fmla="*/ 4900003 h 8604433"/>
              <a:gd name="connsiteX8686" fmla="*/ 2091166 w 7414059"/>
              <a:gd name="connsiteY8686" fmla="*/ 4941151 h 8604433"/>
              <a:gd name="connsiteX8687" fmla="*/ 2054562 w 7414059"/>
              <a:gd name="connsiteY8687" fmla="*/ 4971040 h 8604433"/>
              <a:gd name="connsiteX8688" fmla="*/ 2114322 w 7414059"/>
              <a:gd name="connsiteY8688" fmla="*/ 4998177 h 8604433"/>
              <a:gd name="connsiteX8689" fmla="*/ 2174091 w 7414059"/>
              <a:gd name="connsiteY8689" fmla="*/ 5025305 h 8604433"/>
              <a:gd name="connsiteX8690" fmla="*/ 2205466 w 7414059"/>
              <a:gd name="connsiteY8690" fmla="*/ 4994901 h 8604433"/>
              <a:gd name="connsiteX8691" fmla="*/ 2236832 w 7414059"/>
              <a:gd name="connsiteY8691" fmla="*/ 4964497 h 8604433"/>
              <a:gd name="connsiteX8692" fmla="*/ 2200151 w 7414059"/>
              <a:gd name="connsiteY8692" fmla="*/ 4948076 h 8604433"/>
              <a:gd name="connsiteX8693" fmla="*/ 2156965 w 7414059"/>
              <a:gd name="connsiteY8693" fmla="*/ 4921130 h 8604433"/>
              <a:gd name="connsiteX8694" fmla="*/ 2091166 w 7414059"/>
              <a:gd name="connsiteY8694" fmla="*/ 4941151 h 8604433"/>
              <a:gd name="connsiteX8695" fmla="*/ 3008510 w 7414059"/>
              <a:gd name="connsiteY8695" fmla="*/ 4981614 h 8604433"/>
              <a:gd name="connsiteX8696" fmla="*/ 3089815 w 7414059"/>
              <a:gd name="connsiteY8696" fmla="*/ 5102409 h 8604433"/>
              <a:gd name="connsiteX8697" fmla="*/ 3162052 w 7414059"/>
              <a:gd name="connsiteY8697" fmla="*/ 5204308 h 8604433"/>
              <a:gd name="connsiteX8698" fmla="*/ 3253207 w 7414059"/>
              <a:gd name="connsiteY8698" fmla="*/ 5325904 h 8604433"/>
              <a:gd name="connsiteX8699" fmla="*/ 3318662 w 7414059"/>
              <a:gd name="connsiteY8699" fmla="*/ 5409457 h 8604433"/>
              <a:gd name="connsiteX8700" fmla="*/ 3376022 w 7414059"/>
              <a:gd name="connsiteY8700" fmla="*/ 5488525 h 8604433"/>
              <a:gd name="connsiteX8701" fmla="*/ 3552930 w 7414059"/>
              <a:gd name="connsiteY8701" fmla="*/ 5729764 h 8604433"/>
              <a:gd name="connsiteX8702" fmla="*/ 3572970 w 7414059"/>
              <a:gd name="connsiteY8702" fmla="*/ 5708333 h 8604433"/>
              <a:gd name="connsiteX8703" fmla="*/ 3586839 w 7414059"/>
              <a:gd name="connsiteY8703" fmla="*/ 5686901 h 8604433"/>
              <a:gd name="connsiteX8704" fmla="*/ 3437992 w 7414059"/>
              <a:gd name="connsiteY8704" fmla="*/ 5485553 h 8604433"/>
              <a:gd name="connsiteX8705" fmla="*/ 3243872 w 7414059"/>
              <a:gd name="connsiteY8705" fmla="*/ 5229216 h 8604433"/>
              <a:gd name="connsiteX8706" fmla="*/ 3207115 w 7414059"/>
              <a:gd name="connsiteY8706" fmla="*/ 5165731 h 8604433"/>
              <a:gd name="connsiteX8707" fmla="*/ 3411350 w 7414059"/>
              <a:gd name="connsiteY8707" fmla="*/ 5304730 h 8604433"/>
              <a:gd name="connsiteX8708" fmla="*/ 3583762 w 7414059"/>
              <a:gd name="connsiteY8708" fmla="*/ 5432022 h 8604433"/>
              <a:gd name="connsiteX8709" fmla="*/ 3730362 w 7414059"/>
              <a:gd name="connsiteY8709" fmla="*/ 5542217 h 8604433"/>
              <a:gd name="connsiteX8710" fmla="*/ 3761318 w 7414059"/>
              <a:gd name="connsiteY8710" fmla="*/ 5561981 h 8604433"/>
              <a:gd name="connsiteX8711" fmla="*/ 3781330 w 7414059"/>
              <a:gd name="connsiteY8711" fmla="*/ 5530901 h 8604433"/>
              <a:gd name="connsiteX8712" fmla="*/ 3797999 w 7414059"/>
              <a:gd name="connsiteY8712" fmla="*/ 5506403 h 8604433"/>
              <a:gd name="connsiteX8713" fmla="*/ 3389843 w 7414059"/>
              <a:gd name="connsiteY8713" fmla="*/ 5212270 h 8604433"/>
              <a:gd name="connsiteX8714" fmla="*/ 3094568 w 7414059"/>
              <a:gd name="connsiteY8714" fmla="*/ 5005731 h 8604433"/>
              <a:gd name="connsiteX8715" fmla="*/ 2968742 w 7414059"/>
              <a:gd name="connsiteY8715" fmla="*/ 4920434 h 8604433"/>
              <a:gd name="connsiteX8716" fmla="*/ 3008510 w 7414059"/>
              <a:gd name="connsiteY8716" fmla="*/ 4981614 h 8604433"/>
              <a:gd name="connsiteX8717" fmla="*/ 5547255 w 7414059"/>
              <a:gd name="connsiteY8717" fmla="*/ 4944685 h 8604433"/>
              <a:gd name="connsiteX8718" fmla="*/ 5499630 w 7414059"/>
              <a:gd name="connsiteY8718" fmla="*/ 4971050 h 8604433"/>
              <a:gd name="connsiteX8719" fmla="*/ 5513918 w 7414059"/>
              <a:gd name="connsiteY8719" fmla="*/ 5000701 h 8604433"/>
              <a:gd name="connsiteX8720" fmla="*/ 5537730 w 7414059"/>
              <a:gd name="connsiteY8720" fmla="*/ 5026724 h 8604433"/>
              <a:gd name="connsiteX8721" fmla="*/ 5578288 w 7414059"/>
              <a:gd name="connsiteY8721" fmla="*/ 5021228 h 8604433"/>
              <a:gd name="connsiteX8722" fmla="*/ 5643067 w 7414059"/>
              <a:gd name="connsiteY8722" fmla="*/ 4999854 h 8604433"/>
              <a:gd name="connsiteX8723" fmla="*/ 5667308 w 7414059"/>
              <a:gd name="connsiteY8723" fmla="*/ 4983976 h 8604433"/>
              <a:gd name="connsiteX8724" fmla="*/ 5636371 w 7414059"/>
              <a:gd name="connsiteY8724" fmla="*/ 4952057 h 8604433"/>
              <a:gd name="connsiteX8725" fmla="*/ 5595395 w 7414059"/>
              <a:gd name="connsiteY8725" fmla="*/ 4921034 h 8604433"/>
              <a:gd name="connsiteX8726" fmla="*/ 5547255 w 7414059"/>
              <a:gd name="connsiteY8726" fmla="*/ 4944685 h 8604433"/>
              <a:gd name="connsiteX8727" fmla="*/ 5123393 w 7414059"/>
              <a:gd name="connsiteY8727" fmla="*/ 4948714 h 8604433"/>
              <a:gd name="connsiteX8728" fmla="*/ 5109105 w 7414059"/>
              <a:gd name="connsiteY8728" fmla="*/ 4957944 h 8604433"/>
              <a:gd name="connsiteX8729" fmla="*/ 5135299 w 7414059"/>
              <a:gd name="connsiteY8729" fmla="*/ 4958096 h 8604433"/>
              <a:gd name="connsiteX8730" fmla="*/ 5161493 w 7414059"/>
              <a:gd name="connsiteY8730" fmla="*/ 4948714 h 8604433"/>
              <a:gd name="connsiteX8731" fmla="*/ 5123393 w 7414059"/>
              <a:gd name="connsiteY8731" fmla="*/ 4948714 h 8604433"/>
              <a:gd name="connsiteX8732" fmla="*/ 5710485 w 7414059"/>
              <a:gd name="connsiteY8732" fmla="*/ 4956229 h 8604433"/>
              <a:gd name="connsiteX8733" fmla="*/ 5683216 w 7414059"/>
              <a:gd name="connsiteY8733" fmla="*/ 4959716 h 8604433"/>
              <a:gd name="connsiteX8734" fmla="*/ 5709885 w 7414059"/>
              <a:gd name="connsiteY8734" fmla="*/ 4987548 h 8604433"/>
              <a:gd name="connsiteX8735" fmla="*/ 5736555 w 7414059"/>
              <a:gd name="connsiteY8735" fmla="*/ 5015389 h 8604433"/>
              <a:gd name="connsiteX8736" fmla="*/ 5768331 w 7414059"/>
              <a:gd name="connsiteY8736" fmla="*/ 5015389 h 8604433"/>
              <a:gd name="connsiteX8737" fmla="*/ 5800106 w 7414059"/>
              <a:gd name="connsiteY8737" fmla="*/ 5015389 h 8604433"/>
              <a:gd name="connsiteX8738" fmla="*/ 5784247 w 7414059"/>
              <a:gd name="connsiteY8738" fmla="*/ 4991186 h 8604433"/>
              <a:gd name="connsiteX8739" fmla="*/ 5710485 w 7414059"/>
              <a:gd name="connsiteY8739" fmla="*/ 4956229 h 8604433"/>
              <a:gd name="connsiteX8740" fmla="*/ 5385330 w 7414059"/>
              <a:gd name="connsiteY8740" fmla="*/ 4964563 h 8604433"/>
              <a:gd name="connsiteX8741" fmla="*/ 5325828 w 7414059"/>
              <a:gd name="connsiteY8741" fmla="*/ 4973089 h 8604433"/>
              <a:gd name="connsiteX8742" fmla="*/ 5294900 w 7414059"/>
              <a:gd name="connsiteY8742" fmla="*/ 4978136 h 8604433"/>
              <a:gd name="connsiteX8743" fmla="*/ 5315712 w 7414059"/>
              <a:gd name="connsiteY8743" fmla="*/ 5006292 h 8604433"/>
              <a:gd name="connsiteX8744" fmla="*/ 5336525 w 7414059"/>
              <a:gd name="connsiteY8744" fmla="*/ 5034439 h 8604433"/>
              <a:gd name="connsiteX8745" fmla="*/ 5379978 w 7414059"/>
              <a:gd name="connsiteY8745" fmla="*/ 5033315 h 8604433"/>
              <a:gd name="connsiteX8746" fmla="*/ 5451034 w 7414059"/>
              <a:gd name="connsiteY8746" fmla="*/ 5026171 h 8604433"/>
              <a:gd name="connsiteX8747" fmla="*/ 5478637 w 7414059"/>
              <a:gd name="connsiteY8747" fmla="*/ 5020151 h 8604433"/>
              <a:gd name="connsiteX8748" fmla="*/ 5452567 w 7414059"/>
              <a:gd name="connsiteY8748" fmla="*/ 4989195 h 8604433"/>
              <a:gd name="connsiteX8749" fmla="*/ 5420201 w 7414059"/>
              <a:gd name="connsiteY8749" fmla="*/ 4959668 h 8604433"/>
              <a:gd name="connsiteX8750" fmla="*/ 5385330 w 7414059"/>
              <a:gd name="connsiteY8750" fmla="*/ 4964563 h 8604433"/>
              <a:gd name="connsiteX8751" fmla="*/ 5084693 w 7414059"/>
              <a:gd name="connsiteY8751" fmla="*/ 5006512 h 8604433"/>
              <a:gd name="connsiteX8752" fmla="*/ 5129937 w 7414059"/>
              <a:gd name="connsiteY8752" fmla="*/ 5020742 h 8604433"/>
              <a:gd name="connsiteX8753" fmla="*/ 5176838 w 7414059"/>
              <a:gd name="connsiteY8753" fmla="*/ 5009331 h 8604433"/>
              <a:gd name="connsiteX8754" fmla="*/ 5201698 w 7414059"/>
              <a:gd name="connsiteY8754" fmla="*/ 5003273 h 8604433"/>
              <a:gd name="connsiteX8755" fmla="*/ 5195240 w 7414059"/>
              <a:gd name="connsiteY8755" fmla="*/ 5023619 h 8604433"/>
              <a:gd name="connsiteX8756" fmla="*/ 5188782 w 7414059"/>
              <a:gd name="connsiteY8756" fmla="*/ 5043964 h 8604433"/>
              <a:gd name="connsiteX8757" fmla="*/ 5206099 w 7414059"/>
              <a:gd name="connsiteY8757" fmla="*/ 5043821 h 8604433"/>
              <a:gd name="connsiteX8758" fmla="*/ 5237693 w 7414059"/>
              <a:gd name="connsiteY8758" fmla="*/ 5034563 h 8604433"/>
              <a:gd name="connsiteX8759" fmla="*/ 5251980 w 7414059"/>
              <a:gd name="connsiteY8759" fmla="*/ 5025457 h 8604433"/>
              <a:gd name="connsiteX8760" fmla="*/ 5241446 w 7414059"/>
              <a:gd name="connsiteY8760" fmla="*/ 5008512 h 8604433"/>
              <a:gd name="connsiteX8761" fmla="*/ 5230920 w 7414059"/>
              <a:gd name="connsiteY8761" fmla="*/ 4991576 h 8604433"/>
              <a:gd name="connsiteX8762" fmla="*/ 5146196 w 7414059"/>
              <a:gd name="connsiteY8762" fmla="*/ 4989262 h 8604433"/>
              <a:gd name="connsiteX8763" fmla="*/ 5061480 w 7414059"/>
              <a:gd name="connsiteY8763" fmla="*/ 4986938 h 8604433"/>
              <a:gd name="connsiteX8764" fmla="*/ 5084693 w 7414059"/>
              <a:gd name="connsiteY8764" fmla="*/ 5006512 h 8604433"/>
              <a:gd name="connsiteX8765" fmla="*/ 1999431 w 7414059"/>
              <a:gd name="connsiteY8765" fmla="*/ 5038954 h 8604433"/>
              <a:gd name="connsiteX8766" fmla="*/ 1957607 w 7414059"/>
              <a:gd name="connsiteY8766" fmla="*/ 5081578 h 8604433"/>
              <a:gd name="connsiteX8767" fmla="*/ 1993983 w 7414059"/>
              <a:gd name="connsiteY8767" fmla="*/ 5096780 h 8604433"/>
              <a:gd name="connsiteX8768" fmla="*/ 2030359 w 7414059"/>
              <a:gd name="connsiteY8768" fmla="*/ 5111973 h 8604433"/>
              <a:gd name="connsiteX8769" fmla="*/ 2067163 w 7414059"/>
              <a:gd name="connsiteY8769" fmla="*/ 5076035 h 8604433"/>
              <a:gd name="connsiteX8770" fmla="*/ 2103968 w 7414059"/>
              <a:gd name="connsiteY8770" fmla="*/ 5032753 h 8604433"/>
              <a:gd name="connsiteX8771" fmla="*/ 2044513 w 7414059"/>
              <a:gd name="connsiteY8771" fmla="*/ 4996339 h 8604433"/>
              <a:gd name="connsiteX8772" fmla="*/ 1999431 w 7414059"/>
              <a:gd name="connsiteY8772" fmla="*/ 5038954 h 8604433"/>
              <a:gd name="connsiteX8773" fmla="*/ 5666318 w 7414059"/>
              <a:gd name="connsiteY8773" fmla="*/ 5014827 h 8604433"/>
              <a:gd name="connsiteX8774" fmla="*/ 5676310 w 7414059"/>
              <a:gd name="connsiteY8774" fmla="*/ 5029962 h 8604433"/>
              <a:gd name="connsiteX8775" fmla="*/ 5676424 w 7414059"/>
              <a:gd name="connsiteY8775" fmla="*/ 5048022 h 8604433"/>
              <a:gd name="connsiteX8776" fmla="*/ 5666556 w 7414059"/>
              <a:gd name="connsiteY8776" fmla="*/ 5059918 h 8604433"/>
              <a:gd name="connsiteX8777" fmla="*/ 5687864 w 7414059"/>
              <a:gd name="connsiteY8777" fmla="*/ 5079493 h 8604433"/>
              <a:gd name="connsiteX8778" fmla="*/ 5709180 w 7414059"/>
              <a:gd name="connsiteY8778" fmla="*/ 5099076 h 8604433"/>
              <a:gd name="connsiteX8779" fmla="*/ 5732250 w 7414059"/>
              <a:gd name="connsiteY8779" fmla="*/ 5090265 h 8604433"/>
              <a:gd name="connsiteX8780" fmla="*/ 5755319 w 7414059"/>
              <a:gd name="connsiteY8780" fmla="*/ 5081464 h 8604433"/>
              <a:gd name="connsiteX8781" fmla="*/ 5718410 w 7414059"/>
              <a:gd name="connsiteY8781" fmla="*/ 5043669 h 8604433"/>
              <a:gd name="connsiteX8782" fmla="*/ 5666318 w 7414059"/>
              <a:gd name="connsiteY8782" fmla="*/ 5014827 h 8604433"/>
              <a:gd name="connsiteX8783" fmla="*/ 5781980 w 7414059"/>
              <a:gd name="connsiteY8783" fmla="*/ 5041297 h 8604433"/>
              <a:gd name="connsiteX8784" fmla="*/ 5759530 w 7414059"/>
              <a:gd name="connsiteY8784" fmla="*/ 5045554 h 8604433"/>
              <a:gd name="connsiteX8785" fmla="*/ 5786142 w 7414059"/>
              <a:gd name="connsiteY8785" fmla="*/ 5073339 h 8604433"/>
              <a:gd name="connsiteX8786" fmla="*/ 5856818 w 7414059"/>
              <a:gd name="connsiteY8786" fmla="*/ 5095437 h 8604433"/>
              <a:gd name="connsiteX8787" fmla="*/ 5810926 w 7414059"/>
              <a:gd name="connsiteY8787" fmla="*/ 5035734 h 8604433"/>
              <a:gd name="connsiteX8788" fmla="*/ 5781980 w 7414059"/>
              <a:gd name="connsiteY8788" fmla="*/ 5041297 h 8604433"/>
              <a:gd name="connsiteX8789" fmla="*/ 1592609 w 7414059"/>
              <a:gd name="connsiteY8789" fmla="*/ 5079683 h 8604433"/>
              <a:gd name="connsiteX8790" fmla="*/ 1582684 w 7414059"/>
              <a:gd name="connsiteY8790" fmla="*/ 5105876 h 8604433"/>
              <a:gd name="connsiteX8791" fmla="*/ 1593675 w 7414059"/>
              <a:gd name="connsiteY8791" fmla="*/ 5096914 h 8604433"/>
              <a:gd name="connsiteX8792" fmla="*/ 1603610 w 7414059"/>
              <a:gd name="connsiteY8792" fmla="*/ 5063014 h 8604433"/>
              <a:gd name="connsiteX8793" fmla="*/ 1592609 w 7414059"/>
              <a:gd name="connsiteY8793" fmla="*/ 5079683 h 8604433"/>
              <a:gd name="connsiteX8794" fmla="*/ 1898856 w 7414059"/>
              <a:gd name="connsiteY8794" fmla="*/ 5139538 h 8604433"/>
              <a:gd name="connsiteX8795" fmla="*/ 1868434 w 7414059"/>
              <a:gd name="connsiteY8795" fmla="*/ 5183086 h 8604433"/>
              <a:gd name="connsiteX8796" fmla="*/ 1933118 w 7414059"/>
              <a:gd name="connsiteY8796" fmla="*/ 5202727 h 8604433"/>
              <a:gd name="connsiteX8797" fmla="*/ 1991678 w 7414059"/>
              <a:gd name="connsiteY8797" fmla="*/ 5216261 h 8604433"/>
              <a:gd name="connsiteX8798" fmla="*/ 2023015 w 7414059"/>
              <a:gd name="connsiteY8798" fmla="*/ 5180114 h 8604433"/>
              <a:gd name="connsiteX8799" fmla="*/ 2054352 w 7414059"/>
              <a:gd name="connsiteY8799" fmla="*/ 5143976 h 8604433"/>
              <a:gd name="connsiteX8800" fmla="*/ 2021700 w 7414059"/>
              <a:gd name="connsiteY8800" fmla="*/ 5136919 h 8604433"/>
              <a:gd name="connsiteX8801" fmla="*/ 1962226 w 7414059"/>
              <a:gd name="connsiteY8801" fmla="*/ 5115992 h 8604433"/>
              <a:gd name="connsiteX8802" fmla="*/ 1935404 w 7414059"/>
              <a:gd name="connsiteY8802" fmla="*/ 5102114 h 8604433"/>
              <a:gd name="connsiteX8803" fmla="*/ 1898856 w 7414059"/>
              <a:gd name="connsiteY8803" fmla="*/ 5139538 h 8604433"/>
              <a:gd name="connsiteX8804" fmla="*/ 3056468 w 7414059"/>
              <a:gd name="connsiteY8804" fmla="*/ 5109582 h 8604433"/>
              <a:gd name="connsiteX8805" fmla="*/ 3075984 w 7414059"/>
              <a:gd name="connsiteY8805" fmla="*/ 5140538 h 8604433"/>
              <a:gd name="connsiteX8806" fmla="*/ 3095511 w 7414059"/>
              <a:gd name="connsiteY8806" fmla="*/ 5163026 h 8604433"/>
              <a:gd name="connsiteX8807" fmla="*/ 3080509 w 7414059"/>
              <a:gd name="connsiteY8807" fmla="*/ 5132070 h 8604433"/>
              <a:gd name="connsiteX8808" fmla="*/ 3056468 w 7414059"/>
              <a:gd name="connsiteY8808" fmla="*/ 5109582 h 8604433"/>
              <a:gd name="connsiteX8809" fmla="*/ 5748785 w 7414059"/>
              <a:gd name="connsiteY8809" fmla="*/ 5114906 h 8604433"/>
              <a:gd name="connsiteX8810" fmla="*/ 5704904 w 7414059"/>
              <a:gd name="connsiteY8810" fmla="*/ 5139081 h 8604433"/>
              <a:gd name="connsiteX8811" fmla="*/ 5676176 w 7414059"/>
              <a:gd name="connsiteY8811" fmla="*/ 5177943 h 8604433"/>
              <a:gd name="connsiteX8812" fmla="*/ 5686035 w 7414059"/>
              <a:gd name="connsiteY8812" fmla="*/ 5196364 h 8604433"/>
              <a:gd name="connsiteX8813" fmla="*/ 5757139 w 7414059"/>
              <a:gd name="connsiteY8813" fmla="*/ 5196364 h 8604433"/>
              <a:gd name="connsiteX8814" fmla="*/ 5828243 w 7414059"/>
              <a:gd name="connsiteY8814" fmla="*/ 5185829 h 8604433"/>
              <a:gd name="connsiteX8815" fmla="*/ 5761787 w 7414059"/>
              <a:gd name="connsiteY8815" fmla="*/ 5101114 h 8604433"/>
              <a:gd name="connsiteX8816" fmla="*/ 5748785 w 7414059"/>
              <a:gd name="connsiteY8816" fmla="*/ 5114906 h 8604433"/>
              <a:gd name="connsiteX8817" fmla="*/ 5843673 w 7414059"/>
              <a:gd name="connsiteY8817" fmla="*/ 5157635 h 8604433"/>
              <a:gd name="connsiteX8818" fmla="*/ 5860923 w 7414059"/>
              <a:gd name="connsiteY8818" fmla="*/ 5186839 h 8604433"/>
              <a:gd name="connsiteX8819" fmla="*/ 5887450 w 7414059"/>
              <a:gd name="connsiteY8819" fmla="*/ 5186839 h 8604433"/>
              <a:gd name="connsiteX8820" fmla="*/ 5902986 w 7414059"/>
              <a:gd name="connsiteY8820" fmla="*/ 5217490 h 8604433"/>
              <a:gd name="connsiteX8821" fmla="*/ 5952497 w 7414059"/>
              <a:gd name="connsiteY8821" fmla="*/ 5274660 h 8604433"/>
              <a:gd name="connsiteX8822" fmla="*/ 5940162 w 7414059"/>
              <a:gd name="connsiteY8822" fmla="*/ 5194849 h 8604433"/>
              <a:gd name="connsiteX8823" fmla="*/ 5899680 w 7414059"/>
              <a:gd name="connsiteY8823" fmla="*/ 5134451 h 8604433"/>
              <a:gd name="connsiteX8824" fmla="*/ 5863048 w 7414059"/>
              <a:gd name="connsiteY8824" fmla="*/ 5131442 h 8604433"/>
              <a:gd name="connsiteX8825" fmla="*/ 5826424 w 7414059"/>
              <a:gd name="connsiteY8825" fmla="*/ 5128432 h 8604433"/>
              <a:gd name="connsiteX8826" fmla="*/ 5843673 w 7414059"/>
              <a:gd name="connsiteY8826" fmla="*/ 5157635 h 8604433"/>
              <a:gd name="connsiteX8827" fmla="*/ 3847529 w 7414059"/>
              <a:gd name="connsiteY8827" fmla="*/ 5299681 h 8604433"/>
              <a:gd name="connsiteX8828" fmla="*/ 3834622 w 7414059"/>
              <a:gd name="connsiteY8828" fmla="*/ 5464912 h 8604433"/>
              <a:gd name="connsiteX8829" fmla="*/ 3847976 w 7414059"/>
              <a:gd name="connsiteY8829" fmla="*/ 5473570 h 8604433"/>
              <a:gd name="connsiteX8830" fmla="*/ 3880380 w 7414059"/>
              <a:gd name="connsiteY8830" fmla="*/ 5479790 h 8604433"/>
              <a:gd name="connsiteX8831" fmla="*/ 3899430 w 7414059"/>
              <a:gd name="connsiteY8831" fmla="*/ 5477351 h 8604433"/>
              <a:gd name="connsiteX8832" fmla="*/ 3896335 w 7414059"/>
              <a:gd name="connsiteY8832" fmla="*/ 5424964 h 8604433"/>
              <a:gd name="connsiteX8833" fmla="*/ 3876837 w 7414059"/>
              <a:gd name="connsiteY8833" fmla="*/ 5253514 h 8604433"/>
              <a:gd name="connsiteX8834" fmla="*/ 3860426 w 7414059"/>
              <a:gd name="connsiteY8834" fmla="*/ 5134451 h 8604433"/>
              <a:gd name="connsiteX8835" fmla="*/ 3847529 w 7414059"/>
              <a:gd name="connsiteY8835" fmla="*/ 5299681 h 8604433"/>
              <a:gd name="connsiteX8836" fmla="*/ 1798320 w 7414059"/>
              <a:gd name="connsiteY8836" fmla="*/ 5255895 h 8604433"/>
              <a:gd name="connsiteX8837" fmla="*/ 1705689 w 7414059"/>
              <a:gd name="connsiteY8837" fmla="*/ 5429631 h 8604433"/>
              <a:gd name="connsiteX8838" fmla="*/ 1777013 w 7414059"/>
              <a:gd name="connsiteY8838" fmla="*/ 5439080 h 8604433"/>
              <a:gd name="connsiteX8839" fmla="*/ 1845335 w 7414059"/>
              <a:gd name="connsiteY8839" fmla="*/ 5445804 h 8604433"/>
              <a:gd name="connsiteX8840" fmla="*/ 1871272 w 7414059"/>
              <a:gd name="connsiteY8840" fmla="*/ 5406619 h 8604433"/>
              <a:gd name="connsiteX8841" fmla="*/ 1893427 w 7414059"/>
              <a:gd name="connsiteY8841" fmla="*/ 5364470 h 8604433"/>
              <a:gd name="connsiteX8842" fmla="*/ 1834887 w 7414059"/>
              <a:gd name="connsiteY8842" fmla="*/ 5349698 h 8604433"/>
              <a:gd name="connsiteX8843" fmla="*/ 1787347 w 7414059"/>
              <a:gd name="connsiteY8843" fmla="*/ 5316845 h 8604433"/>
              <a:gd name="connsiteX8844" fmla="*/ 1835344 w 7414059"/>
              <a:gd name="connsiteY8844" fmla="*/ 5319837 h 8604433"/>
              <a:gd name="connsiteX8845" fmla="*/ 1876120 w 7414059"/>
              <a:gd name="connsiteY8845" fmla="*/ 5327295 h 8604433"/>
              <a:gd name="connsiteX8846" fmla="*/ 1889065 w 7414059"/>
              <a:gd name="connsiteY8846" fmla="*/ 5296329 h 8604433"/>
              <a:gd name="connsiteX8847" fmla="*/ 1912496 w 7414059"/>
              <a:gd name="connsiteY8847" fmla="*/ 5258876 h 8604433"/>
              <a:gd name="connsiteX8848" fmla="*/ 1886169 w 7414059"/>
              <a:gd name="connsiteY8848" fmla="*/ 5226444 h 8604433"/>
              <a:gd name="connsiteX8849" fmla="*/ 1798320 w 7414059"/>
              <a:gd name="connsiteY8849" fmla="*/ 5255895 h 8604433"/>
              <a:gd name="connsiteX8850" fmla="*/ 3132668 w 7414059"/>
              <a:gd name="connsiteY8850" fmla="*/ 5217805 h 8604433"/>
              <a:gd name="connsiteX8851" fmla="*/ 3232671 w 7414059"/>
              <a:gd name="connsiteY8851" fmla="*/ 5369243 h 8604433"/>
              <a:gd name="connsiteX8852" fmla="*/ 3377251 w 7414059"/>
              <a:gd name="connsiteY8852" fmla="*/ 5582126 h 8604433"/>
              <a:gd name="connsiteX8853" fmla="*/ 3537909 w 7414059"/>
              <a:gd name="connsiteY8853" fmla="*/ 5796439 h 8604433"/>
              <a:gd name="connsiteX8854" fmla="*/ 3468033 w 7414059"/>
              <a:gd name="connsiteY8854" fmla="*/ 5675862 h 8604433"/>
              <a:gd name="connsiteX8855" fmla="*/ 3361334 w 7414059"/>
              <a:gd name="connsiteY8855" fmla="*/ 5515699 h 8604433"/>
              <a:gd name="connsiteX8856" fmla="*/ 3280343 w 7414059"/>
              <a:gd name="connsiteY8856" fmla="*/ 5401399 h 8604433"/>
              <a:gd name="connsiteX8857" fmla="*/ 3182245 w 7414059"/>
              <a:gd name="connsiteY8857" fmla="*/ 5278289 h 8604433"/>
              <a:gd name="connsiteX8858" fmla="*/ 3132668 w 7414059"/>
              <a:gd name="connsiteY8858" fmla="*/ 5217805 h 8604433"/>
              <a:gd name="connsiteX8859" fmla="*/ 5790143 w 7414059"/>
              <a:gd name="connsiteY8859" fmla="*/ 5236760 h 8604433"/>
              <a:gd name="connsiteX8860" fmla="*/ 5735146 w 7414059"/>
              <a:gd name="connsiteY8860" fmla="*/ 5258591 h 8604433"/>
              <a:gd name="connsiteX8861" fmla="*/ 5738546 w 7414059"/>
              <a:gd name="connsiteY8861" fmla="*/ 5275964 h 8604433"/>
              <a:gd name="connsiteX8862" fmla="*/ 5744557 w 7414059"/>
              <a:gd name="connsiteY8862" fmla="*/ 5291614 h 8604433"/>
              <a:gd name="connsiteX8863" fmla="*/ 5805449 w 7414059"/>
              <a:gd name="connsiteY8863" fmla="*/ 5291614 h 8604433"/>
              <a:gd name="connsiteX8864" fmla="*/ 5866343 w 7414059"/>
              <a:gd name="connsiteY8864" fmla="*/ 5301139 h 8604433"/>
              <a:gd name="connsiteX8865" fmla="*/ 5843721 w 7414059"/>
              <a:gd name="connsiteY8865" fmla="*/ 5310664 h 8604433"/>
              <a:gd name="connsiteX8866" fmla="*/ 5764768 w 7414059"/>
              <a:gd name="connsiteY8866" fmla="*/ 5333362 h 8604433"/>
              <a:gd name="connsiteX8867" fmla="*/ 5781808 w 7414059"/>
              <a:gd name="connsiteY8867" fmla="*/ 5340696 h 8604433"/>
              <a:gd name="connsiteX8868" fmla="*/ 5854380 w 7414059"/>
              <a:gd name="connsiteY8868" fmla="*/ 5326304 h 8604433"/>
              <a:gd name="connsiteX8869" fmla="*/ 5913854 w 7414059"/>
              <a:gd name="connsiteY8869" fmla="*/ 5315207 h 8604433"/>
              <a:gd name="connsiteX8870" fmla="*/ 5883174 w 7414059"/>
              <a:gd name="connsiteY8870" fmla="*/ 5265306 h 8604433"/>
              <a:gd name="connsiteX8871" fmla="*/ 5847512 w 7414059"/>
              <a:gd name="connsiteY8871" fmla="*/ 5216033 h 8604433"/>
              <a:gd name="connsiteX8872" fmla="*/ 5790143 w 7414059"/>
              <a:gd name="connsiteY8872" fmla="*/ 5236760 h 8604433"/>
              <a:gd name="connsiteX8873" fmla="*/ 5721687 w 7414059"/>
              <a:gd name="connsiteY8873" fmla="*/ 5231444 h 8604433"/>
              <a:gd name="connsiteX8874" fmla="*/ 5739937 w 7414059"/>
              <a:gd name="connsiteY8874" fmla="*/ 5230692 h 8604433"/>
              <a:gd name="connsiteX8875" fmla="*/ 5727440 w 7414059"/>
              <a:gd name="connsiteY8875" fmla="*/ 5225692 h 8604433"/>
              <a:gd name="connsiteX8876" fmla="*/ 5721687 w 7414059"/>
              <a:gd name="connsiteY8876" fmla="*/ 5231444 h 8604433"/>
              <a:gd name="connsiteX8877" fmla="*/ 5947715 w 7414059"/>
              <a:gd name="connsiteY8877" fmla="*/ 5317808 h 8604433"/>
              <a:gd name="connsiteX8878" fmla="*/ 5980872 w 7414059"/>
              <a:gd name="connsiteY8878" fmla="*/ 5405914 h 8604433"/>
              <a:gd name="connsiteX8879" fmla="*/ 6006827 w 7414059"/>
              <a:gd name="connsiteY8879" fmla="*/ 5477351 h 8604433"/>
              <a:gd name="connsiteX8880" fmla="*/ 6035707 w 7414059"/>
              <a:gd name="connsiteY8880" fmla="*/ 5480266 h 8604433"/>
              <a:gd name="connsiteX8881" fmla="*/ 6064587 w 7414059"/>
              <a:gd name="connsiteY8881" fmla="*/ 5483191 h 8604433"/>
              <a:gd name="connsiteX8882" fmla="*/ 6055710 w 7414059"/>
              <a:gd name="connsiteY8882" fmla="*/ 5443709 h 8604433"/>
              <a:gd name="connsiteX8883" fmla="*/ 5953697 w 7414059"/>
              <a:gd name="connsiteY8883" fmla="*/ 5301139 h 8604433"/>
              <a:gd name="connsiteX8884" fmla="*/ 5947715 w 7414059"/>
              <a:gd name="connsiteY8884" fmla="*/ 5317808 h 8604433"/>
              <a:gd name="connsiteX8885" fmla="*/ 4024151 w 7414059"/>
              <a:gd name="connsiteY8885" fmla="*/ 5397618 h 8604433"/>
              <a:gd name="connsiteX8886" fmla="*/ 3942588 w 7414059"/>
              <a:gd name="connsiteY8886" fmla="*/ 5495249 h 8604433"/>
              <a:gd name="connsiteX8887" fmla="*/ 3989918 w 7414059"/>
              <a:gd name="connsiteY8887" fmla="*/ 5532006 h 8604433"/>
              <a:gd name="connsiteX8888" fmla="*/ 4021065 w 7414059"/>
              <a:gd name="connsiteY8888" fmla="*/ 5472027 h 8604433"/>
              <a:gd name="connsiteX8889" fmla="*/ 4109961 w 7414059"/>
              <a:gd name="connsiteY8889" fmla="*/ 5310664 h 8604433"/>
              <a:gd name="connsiteX8890" fmla="*/ 4024151 w 7414059"/>
              <a:gd name="connsiteY8890" fmla="*/ 5397618 h 8604433"/>
              <a:gd name="connsiteX8891" fmla="*/ 5844941 w 7414059"/>
              <a:gd name="connsiteY8891" fmla="*/ 5352107 h 8604433"/>
              <a:gd name="connsiteX8892" fmla="*/ 5799697 w 7414059"/>
              <a:gd name="connsiteY8892" fmla="*/ 5372576 h 8604433"/>
              <a:gd name="connsiteX8893" fmla="*/ 5809193 w 7414059"/>
              <a:gd name="connsiteY8893" fmla="*/ 5381149 h 8604433"/>
              <a:gd name="connsiteX8894" fmla="*/ 5876563 w 7414059"/>
              <a:gd name="connsiteY8894" fmla="*/ 5378768 h 8604433"/>
              <a:gd name="connsiteX8895" fmla="*/ 5934418 w 7414059"/>
              <a:gd name="connsiteY8895" fmla="*/ 5377339 h 8604433"/>
              <a:gd name="connsiteX8896" fmla="*/ 5931237 w 7414059"/>
              <a:gd name="connsiteY8896" fmla="*/ 5360670 h 8604433"/>
              <a:gd name="connsiteX8897" fmla="*/ 5844941 w 7414059"/>
              <a:gd name="connsiteY8897" fmla="*/ 5352107 h 8604433"/>
              <a:gd name="connsiteX8898" fmla="*/ 4451881 w 7414059"/>
              <a:gd name="connsiteY8898" fmla="*/ 5422326 h 8604433"/>
              <a:gd name="connsiteX8899" fmla="*/ 4040743 w 7414059"/>
              <a:gd name="connsiteY8899" fmla="*/ 5609454 h 8604433"/>
              <a:gd name="connsiteX8900" fmla="*/ 4057955 w 7414059"/>
              <a:gd name="connsiteY8900" fmla="*/ 5633857 h 8604433"/>
              <a:gd name="connsiteX8901" fmla="*/ 4076719 w 7414059"/>
              <a:gd name="connsiteY8901" fmla="*/ 5657003 h 8604433"/>
              <a:gd name="connsiteX8902" fmla="*/ 4130955 w 7414059"/>
              <a:gd name="connsiteY8902" fmla="*/ 5630657 h 8604433"/>
              <a:gd name="connsiteX8903" fmla="*/ 4418543 w 7414059"/>
              <a:gd name="connsiteY8903" fmla="*/ 5464884 h 8604433"/>
              <a:gd name="connsiteX8904" fmla="*/ 4451881 w 7414059"/>
              <a:gd name="connsiteY8904" fmla="*/ 5422326 h 8604433"/>
              <a:gd name="connsiteX8905" fmla="*/ 5878097 w 7414059"/>
              <a:gd name="connsiteY8905" fmla="*/ 5406371 h 8604433"/>
              <a:gd name="connsiteX8906" fmla="*/ 5815460 w 7414059"/>
              <a:gd name="connsiteY8906" fmla="*/ 5436403 h 8604433"/>
              <a:gd name="connsiteX8907" fmla="*/ 5823480 w 7414059"/>
              <a:gd name="connsiteY8907" fmla="*/ 5449272 h 8604433"/>
              <a:gd name="connsiteX8908" fmla="*/ 5893013 w 7414059"/>
              <a:gd name="connsiteY8908" fmla="*/ 5439499 h 8604433"/>
              <a:gd name="connsiteX8909" fmla="*/ 5962555 w 7414059"/>
              <a:gd name="connsiteY8909" fmla="*/ 5429726 h 8604433"/>
              <a:gd name="connsiteX8910" fmla="*/ 5950163 w 7414059"/>
              <a:gd name="connsiteY8910" fmla="*/ 5414953 h 8604433"/>
              <a:gd name="connsiteX8911" fmla="*/ 5937780 w 7414059"/>
              <a:gd name="connsiteY8911" fmla="*/ 5400171 h 8604433"/>
              <a:gd name="connsiteX8912" fmla="*/ 5878097 w 7414059"/>
              <a:gd name="connsiteY8912" fmla="*/ 5406371 h 8604433"/>
              <a:gd name="connsiteX8913" fmla="*/ 6004455 w 7414059"/>
              <a:gd name="connsiteY8913" fmla="*/ 5405914 h 8604433"/>
              <a:gd name="connsiteX8914" fmla="*/ 6019305 w 7414059"/>
              <a:gd name="connsiteY8914" fmla="*/ 5415439 h 8604433"/>
              <a:gd name="connsiteX8915" fmla="*/ 6028268 w 7414059"/>
              <a:gd name="connsiteY8915" fmla="*/ 5405914 h 8604433"/>
              <a:gd name="connsiteX8916" fmla="*/ 6013419 w 7414059"/>
              <a:gd name="connsiteY8916" fmla="*/ 5396389 h 8604433"/>
              <a:gd name="connsiteX8917" fmla="*/ 6004455 w 7414059"/>
              <a:gd name="connsiteY8917" fmla="*/ 5405914 h 8604433"/>
              <a:gd name="connsiteX8918" fmla="*/ 3531918 w 7414059"/>
              <a:gd name="connsiteY8918" fmla="*/ 5499069 h 8604433"/>
              <a:gd name="connsiteX8919" fmla="*/ 3683556 w 7414059"/>
              <a:gd name="connsiteY8919" fmla="*/ 5625951 h 8604433"/>
              <a:gd name="connsiteX8920" fmla="*/ 3635407 w 7414059"/>
              <a:gd name="connsiteY8920" fmla="*/ 5572240 h 8604433"/>
              <a:gd name="connsiteX8921" fmla="*/ 3509172 w 7414059"/>
              <a:gd name="connsiteY8921" fmla="*/ 5463445 h 8604433"/>
              <a:gd name="connsiteX8922" fmla="*/ 3442764 w 7414059"/>
              <a:gd name="connsiteY8922" fmla="*/ 5401151 h 8604433"/>
              <a:gd name="connsiteX8923" fmla="*/ 3531918 w 7414059"/>
              <a:gd name="connsiteY8923" fmla="*/ 5499069 h 8604433"/>
              <a:gd name="connsiteX8924" fmla="*/ 1667228 w 7414059"/>
              <a:gd name="connsiteY8924" fmla="*/ 5513861 h 8604433"/>
              <a:gd name="connsiteX8925" fmla="*/ 1622193 w 7414059"/>
              <a:gd name="connsiteY8925" fmla="*/ 5689263 h 8604433"/>
              <a:gd name="connsiteX8926" fmla="*/ 1627518 w 7414059"/>
              <a:gd name="connsiteY8926" fmla="*/ 5706028 h 8604433"/>
              <a:gd name="connsiteX8927" fmla="*/ 1696669 w 7414059"/>
              <a:gd name="connsiteY8927" fmla="*/ 5705990 h 8604433"/>
              <a:gd name="connsiteX8928" fmla="*/ 1765830 w 7414059"/>
              <a:gd name="connsiteY8928" fmla="*/ 5705951 h 8604433"/>
              <a:gd name="connsiteX8929" fmla="*/ 1781737 w 7414059"/>
              <a:gd name="connsiteY8929" fmla="*/ 5658326 h 8604433"/>
              <a:gd name="connsiteX8930" fmla="*/ 1798406 w 7414059"/>
              <a:gd name="connsiteY8930" fmla="*/ 5603558 h 8604433"/>
              <a:gd name="connsiteX8931" fmla="*/ 1731702 w 7414059"/>
              <a:gd name="connsiteY8931" fmla="*/ 5596414 h 8604433"/>
              <a:gd name="connsiteX8932" fmla="*/ 1664227 w 7414059"/>
              <a:gd name="connsiteY8932" fmla="*/ 5596414 h 8604433"/>
              <a:gd name="connsiteX8933" fmla="*/ 1668151 w 7414059"/>
              <a:gd name="connsiteY8933" fmla="*/ 5584508 h 8604433"/>
              <a:gd name="connsiteX8934" fmla="*/ 1720320 w 7414059"/>
              <a:gd name="connsiteY8934" fmla="*/ 5569753 h 8604433"/>
              <a:gd name="connsiteX8935" fmla="*/ 1768564 w 7414059"/>
              <a:gd name="connsiteY8935" fmla="*/ 5566915 h 8604433"/>
              <a:gd name="connsiteX8936" fmla="*/ 1779365 w 7414059"/>
              <a:gd name="connsiteY8936" fmla="*/ 5524024 h 8604433"/>
              <a:gd name="connsiteX8937" fmla="*/ 1784575 w 7414059"/>
              <a:gd name="connsiteY8937" fmla="*/ 5472103 h 8604433"/>
              <a:gd name="connsiteX8938" fmla="*/ 1732617 w 7414059"/>
              <a:gd name="connsiteY8938" fmla="*/ 5463064 h 8604433"/>
              <a:gd name="connsiteX8939" fmla="*/ 1686239 w 7414059"/>
              <a:gd name="connsiteY8939" fmla="*/ 5463064 h 8604433"/>
              <a:gd name="connsiteX8940" fmla="*/ 1667228 w 7414059"/>
              <a:gd name="connsiteY8940" fmla="*/ 5513861 h 8604433"/>
              <a:gd name="connsiteX8941" fmla="*/ 5863762 w 7414059"/>
              <a:gd name="connsiteY8941" fmla="*/ 5469798 h 8604433"/>
              <a:gd name="connsiteX8942" fmla="*/ 5910558 w 7414059"/>
              <a:gd name="connsiteY8942" fmla="*/ 5491639 h 8604433"/>
              <a:gd name="connsiteX8943" fmla="*/ 5982234 w 7414059"/>
              <a:gd name="connsiteY8943" fmla="*/ 5491639 h 8604433"/>
              <a:gd name="connsiteX8944" fmla="*/ 5978319 w 7414059"/>
              <a:gd name="connsiteY8944" fmla="*/ 5479733 h 8604433"/>
              <a:gd name="connsiteX8945" fmla="*/ 5863762 w 7414059"/>
              <a:gd name="connsiteY8945" fmla="*/ 5469798 h 8604433"/>
              <a:gd name="connsiteX8946" fmla="*/ 6018743 w 7414059"/>
              <a:gd name="connsiteY8946" fmla="*/ 5509594 h 8604433"/>
              <a:gd name="connsiteX8947" fmla="*/ 6032821 w 7414059"/>
              <a:gd name="connsiteY8947" fmla="*/ 5573354 h 8604433"/>
              <a:gd name="connsiteX8948" fmla="*/ 6043403 w 7414059"/>
              <a:gd name="connsiteY8948" fmla="*/ 5794058 h 8604433"/>
              <a:gd name="connsiteX8949" fmla="*/ 6042146 w 7414059"/>
              <a:gd name="connsiteY8949" fmla="*/ 5815489 h 8604433"/>
              <a:gd name="connsiteX8950" fmla="*/ 6075455 w 7414059"/>
              <a:gd name="connsiteY8950" fmla="*/ 5708876 h 8604433"/>
              <a:gd name="connsiteX8951" fmla="*/ 6084913 w 7414059"/>
              <a:gd name="connsiteY8951" fmla="*/ 5650144 h 8604433"/>
              <a:gd name="connsiteX8952" fmla="*/ 6074474 w 7414059"/>
              <a:gd name="connsiteY8952" fmla="*/ 5637562 h 8604433"/>
              <a:gd name="connsiteX8953" fmla="*/ 6064034 w 7414059"/>
              <a:gd name="connsiteY8953" fmla="*/ 5624989 h 8604433"/>
              <a:gd name="connsiteX8954" fmla="*/ 6074731 w 7414059"/>
              <a:gd name="connsiteY8954" fmla="*/ 5624989 h 8604433"/>
              <a:gd name="connsiteX8955" fmla="*/ 6078951 w 7414059"/>
              <a:gd name="connsiteY8955" fmla="*/ 5583603 h 8604433"/>
              <a:gd name="connsiteX8956" fmla="*/ 6071807 w 7414059"/>
              <a:gd name="connsiteY8956" fmla="*/ 5541531 h 8604433"/>
              <a:gd name="connsiteX8957" fmla="*/ 6071130 w 7414059"/>
              <a:gd name="connsiteY8957" fmla="*/ 5505926 h 8604433"/>
              <a:gd name="connsiteX8958" fmla="*/ 6044937 w 7414059"/>
              <a:gd name="connsiteY8958" fmla="*/ 5502917 h 8604433"/>
              <a:gd name="connsiteX8959" fmla="*/ 6018743 w 7414059"/>
              <a:gd name="connsiteY8959" fmla="*/ 5509594 h 8604433"/>
              <a:gd name="connsiteX8960" fmla="*/ 1917183 w 7414059"/>
              <a:gd name="connsiteY8960" fmla="*/ 5533806 h 8604433"/>
              <a:gd name="connsiteX8961" fmla="*/ 1915097 w 7414059"/>
              <a:gd name="connsiteY8961" fmla="*/ 5569525 h 8604433"/>
              <a:gd name="connsiteX8962" fmla="*/ 1918240 w 7414059"/>
              <a:gd name="connsiteY8962" fmla="*/ 5591651 h 8604433"/>
              <a:gd name="connsiteX8963" fmla="*/ 1937280 w 7414059"/>
              <a:gd name="connsiteY8963" fmla="*/ 5589613 h 8604433"/>
              <a:gd name="connsiteX8964" fmla="*/ 2008718 w 7414059"/>
              <a:gd name="connsiteY8964" fmla="*/ 5603215 h 8604433"/>
              <a:gd name="connsiteX8965" fmla="*/ 2061105 w 7414059"/>
              <a:gd name="connsiteY8965" fmla="*/ 5618836 h 8604433"/>
              <a:gd name="connsiteX8966" fmla="*/ 1980143 w 7414059"/>
              <a:gd name="connsiteY8966" fmla="*/ 5634362 h 8604433"/>
              <a:gd name="connsiteX8967" fmla="*/ 1937680 w 7414059"/>
              <a:gd name="connsiteY8967" fmla="*/ 5683425 h 8604433"/>
              <a:gd name="connsiteX8968" fmla="*/ 2009080 w 7414059"/>
              <a:gd name="connsiteY8968" fmla="*/ 5703418 h 8604433"/>
              <a:gd name="connsiteX8969" fmla="*/ 2041979 w 7414059"/>
              <a:gd name="connsiteY8969" fmla="*/ 5716838 h 8604433"/>
              <a:gd name="connsiteX8970" fmla="*/ 1980105 w 7414059"/>
              <a:gd name="connsiteY8970" fmla="*/ 5729964 h 8604433"/>
              <a:gd name="connsiteX8971" fmla="*/ 1899180 w 7414059"/>
              <a:gd name="connsiteY8971" fmla="*/ 5743575 h 8604433"/>
              <a:gd name="connsiteX8972" fmla="*/ 1880130 w 7414059"/>
              <a:gd name="connsiteY8972" fmla="*/ 5744051 h 8604433"/>
              <a:gd name="connsiteX8973" fmla="*/ 1877644 w 7414059"/>
              <a:gd name="connsiteY8973" fmla="*/ 5772626 h 8604433"/>
              <a:gd name="connsiteX8974" fmla="*/ 1882950 w 7414059"/>
              <a:gd name="connsiteY8974" fmla="*/ 5813070 h 8604433"/>
              <a:gd name="connsiteX8975" fmla="*/ 1890732 w 7414059"/>
              <a:gd name="connsiteY8975" fmla="*/ 5824928 h 8604433"/>
              <a:gd name="connsiteX8976" fmla="*/ 1928289 w 7414059"/>
              <a:gd name="connsiteY8976" fmla="*/ 5811469 h 8604433"/>
              <a:gd name="connsiteX8977" fmla="*/ 2046818 w 7414059"/>
              <a:gd name="connsiteY8977" fmla="*/ 5776637 h 8604433"/>
              <a:gd name="connsiteX8978" fmla="*/ 2139801 w 7414059"/>
              <a:gd name="connsiteY8978" fmla="*/ 5746013 h 8604433"/>
              <a:gd name="connsiteX8979" fmla="*/ 2094271 w 7414059"/>
              <a:gd name="connsiteY8979" fmla="*/ 5701132 h 8604433"/>
              <a:gd name="connsiteX8980" fmla="*/ 2104444 w 7414059"/>
              <a:gd name="connsiteY8980" fmla="*/ 5672757 h 8604433"/>
              <a:gd name="connsiteX8981" fmla="*/ 2151593 w 7414059"/>
              <a:gd name="connsiteY8981" fmla="*/ 5639115 h 8604433"/>
              <a:gd name="connsiteX8982" fmla="*/ 2061305 w 7414059"/>
              <a:gd name="connsiteY8982" fmla="*/ 5591975 h 8604433"/>
              <a:gd name="connsiteX8983" fmla="*/ 1955054 w 7414059"/>
              <a:gd name="connsiteY8983" fmla="*/ 5537854 h 8604433"/>
              <a:gd name="connsiteX8984" fmla="*/ 1917183 w 7414059"/>
              <a:gd name="connsiteY8984" fmla="*/ 5533806 h 8604433"/>
              <a:gd name="connsiteX8985" fmla="*/ 5847293 w 7414059"/>
              <a:gd name="connsiteY8985" fmla="*/ 5538483 h 8604433"/>
              <a:gd name="connsiteX8986" fmla="*/ 5852274 w 7414059"/>
              <a:gd name="connsiteY8986" fmla="*/ 5569744 h 8604433"/>
              <a:gd name="connsiteX8987" fmla="*/ 5857256 w 7414059"/>
              <a:gd name="connsiteY8987" fmla="*/ 5582726 h 8604433"/>
              <a:gd name="connsiteX8988" fmla="*/ 5926093 w 7414059"/>
              <a:gd name="connsiteY8988" fmla="*/ 5578974 h 8604433"/>
              <a:gd name="connsiteX8989" fmla="*/ 5997778 w 7414059"/>
              <a:gd name="connsiteY8989" fmla="*/ 5572659 h 8604433"/>
              <a:gd name="connsiteX8990" fmla="*/ 5994359 w 7414059"/>
              <a:gd name="connsiteY8990" fmla="*/ 5545151 h 8604433"/>
              <a:gd name="connsiteX8991" fmla="*/ 5988101 w 7414059"/>
              <a:gd name="connsiteY8991" fmla="*/ 5520214 h 8604433"/>
              <a:gd name="connsiteX8992" fmla="*/ 5917702 w 7414059"/>
              <a:gd name="connsiteY8992" fmla="*/ 5520214 h 8604433"/>
              <a:gd name="connsiteX8993" fmla="*/ 5847293 w 7414059"/>
              <a:gd name="connsiteY8993" fmla="*/ 5520214 h 8604433"/>
              <a:gd name="connsiteX8994" fmla="*/ 5847293 w 7414059"/>
              <a:gd name="connsiteY8994" fmla="*/ 5538483 h 8604433"/>
              <a:gd name="connsiteX8995" fmla="*/ 3840871 w 7414059"/>
              <a:gd name="connsiteY8995" fmla="*/ 5538892 h 8604433"/>
              <a:gd name="connsiteX8996" fmla="*/ 3843547 w 7414059"/>
              <a:gd name="connsiteY8996" fmla="*/ 5561029 h 8604433"/>
              <a:gd name="connsiteX8997" fmla="*/ 3878580 w 7414059"/>
              <a:gd name="connsiteY8997" fmla="*/ 5555342 h 8604433"/>
              <a:gd name="connsiteX8998" fmla="*/ 3871389 w 7414059"/>
              <a:gd name="connsiteY8998" fmla="*/ 5566972 h 8604433"/>
              <a:gd name="connsiteX8999" fmla="*/ 3870341 w 7414059"/>
              <a:gd name="connsiteY8999" fmla="*/ 5611321 h 8604433"/>
              <a:gd name="connsiteX9000" fmla="*/ 3876485 w 7414059"/>
              <a:gd name="connsiteY9000" fmla="*/ 5644039 h 8604433"/>
              <a:gd name="connsiteX9001" fmla="*/ 3902802 w 7414059"/>
              <a:gd name="connsiteY9001" fmla="*/ 5644039 h 8604433"/>
              <a:gd name="connsiteX9002" fmla="*/ 3946360 w 7414059"/>
              <a:gd name="connsiteY9002" fmla="*/ 5631437 h 8604433"/>
              <a:gd name="connsiteX9003" fmla="*/ 3963600 w 7414059"/>
              <a:gd name="connsiteY9003" fmla="*/ 5618836 h 8604433"/>
              <a:gd name="connsiteX9004" fmla="*/ 3957095 w 7414059"/>
              <a:gd name="connsiteY9004" fmla="*/ 5589232 h 8604433"/>
              <a:gd name="connsiteX9005" fmla="*/ 3939302 w 7414059"/>
              <a:gd name="connsiteY9005" fmla="*/ 5550303 h 8604433"/>
              <a:gd name="connsiteX9006" fmla="*/ 3840871 w 7414059"/>
              <a:gd name="connsiteY9006" fmla="*/ 5538892 h 8604433"/>
              <a:gd name="connsiteX9007" fmla="*/ 3989918 w 7414059"/>
              <a:gd name="connsiteY9007" fmla="*/ 5572601 h 8604433"/>
              <a:gd name="connsiteX9008" fmla="*/ 3999148 w 7414059"/>
              <a:gd name="connsiteY9008" fmla="*/ 5586889 h 8604433"/>
              <a:gd name="connsiteX9009" fmla="*/ 4002891 w 7414059"/>
              <a:gd name="connsiteY9009" fmla="*/ 5572601 h 8604433"/>
              <a:gd name="connsiteX9010" fmla="*/ 3993661 w 7414059"/>
              <a:gd name="connsiteY9010" fmla="*/ 5558314 h 8604433"/>
              <a:gd name="connsiteX9011" fmla="*/ 3989918 w 7414059"/>
              <a:gd name="connsiteY9011" fmla="*/ 5572601 h 8604433"/>
              <a:gd name="connsiteX9012" fmla="*/ 3157452 w 7414059"/>
              <a:gd name="connsiteY9012" fmla="*/ 5597986 h 8604433"/>
              <a:gd name="connsiteX9013" fmla="*/ 3173711 w 7414059"/>
              <a:gd name="connsiteY9013" fmla="*/ 5605949 h 8604433"/>
              <a:gd name="connsiteX9014" fmla="*/ 3245939 w 7414059"/>
              <a:gd name="connsiteY9014" fmla="*/ 5634752 h 8604433"/>
              <a:gd name="connsiteX9015" fmla="*/ 3310471 w 7414059"/>
              <a:gd name="connsiteY9015" fmla="*/ 5659908 h 8604433"/>
              <a:gd name="connsiteX9016" fmla="*/ 3296993 w 7414059"/>
              <a:gd name="connsiteY9016" fmla="*/ 5635105 h 8604433"/>
              <a:gd name="connsiteX9017" fmla="*/ 3216192 w 7414059"/>
              <a:gd name="connsiteY9017" fmla="*/ 5601996 h 8604433"/>
              <a:gd name="connsiteX9018" fmla="*/ 3157452 w 7414059"/>
              <a:gd name="connsiteY9018" fmla="*/ 5597986 h 8604433"/>
              <a:gd name="connsiteX9019" fmla="*/ 3890943 w 7414059"/>
              <a:gd name="connsiteY9019" fmla="*/ 5611425 h 8604433"/>
              <a:gd name="connsiteX9020" fmla="*/ 3889839 w 7414059"/>
              <a:gd name="connsiteY9020" fmla="*/ 5632856 h 8604433"/>
              <a:gd name="connsiteX9021" fmla="*/ 3906260 w 7414059"/>
              <a:gd name="connsiteY9021" fmla="*/ 5626732 h 8604433"/>
              <a:gd name="connsiteX9022" fmla="*/ 3917528 w 7414059"/>
              <a:gd name="connsiteY9022" fmla="*/ 5615464 h 8604433"/>
              <a:gd name="connsiteX9023" fmla="*/ 3907365 w 7414059"/>
              <a:gd name="connsiteY9023" fmla="*/ 5605301 h 8604433"/>
              <a:gd name="connsiteX9024" fmla="*/ 3897201 w 7414059"/>
              <a:gd name="connsiteY9024" fmla="*/ 5595138 h 8604433"/>
              <a:gd name="connsiteX9025" fmla="*/ 3890943 w 7414059"/>
              <a:gd name="connsiteY9025" fmla="*/ 5611425 h 8604433"/>
              <a:gd name="connsiteX9026" fmla="*/ 3598155 w 7414059"/>
              <a:gd name="connsiteY9026" fmla="*/ 5622075 h 8604433"/>
              <a:gd name="connsiteX9027" fmla="*/ 3633330 w 7414059"/>
              <a:gd name="connsiteY9027" fmla="*/ 5651383 h 8604433"/>
              <a:gd name="connsiteX9028" fmla="*/ 3612347 w 7414059"/>
              <a:gd name="connsiteY9028" fmla="*/ 5624237 h 8604433"/>
              <a:gd name="connsiteX9029" fmla="*/ 3587287 w 7414059"/>
              <a:gd name="connsiteY9029" fmla="*/ 5601176 h 8604433"/>
              <a:gd name="connsiteX9030" fmla="*/ 3598155 w 7414059"/>
              <a:gd name="connsiteY9030" fmla="*/ 5622075 h 8604433"/>
              <a:gd name="connsiteX9031" fmla="*/ 5862181 w 7414059"/>
              <a:gd name="connsiteY9031" fmla="*/ 5614483 h 8604433"/>
              <a:gd name="connsiteX9032" fmla="*/ 5862809 w 7414059"/>
              <a:gd name="connsiteY9032" fmla="*/ 5652583 h 8604433"/>
              <a:gd name="connsiteX9033" fmla="*/ 5868724 w 7414059"/>
              <a:gd name="connsiteY9033" fmla="*/ 5682139 h 8604433"/>
              <a:gd name="connsiteX9034" fmla="*/ 5943733 w 7414059"/>
              <a:gd name="connsiteY9034" fmla="*/ 5682139 h 8604433"/>
              <a:gd name="connsiteX9035" fmla="*/ 6018743 w 7414059"/>
              <a:gd name="connsiteY9035" fmla="*/ 5682139 h 8604433"/>
              <a:gd name="connsiteX9036" fmla="*/ 6018743 w 7414059"/>
              <a:gd name="connsiteY9036" fmla="*/ 5659108 h 8604433"/>
              <a:gd name="connsiteX9037" fmla="*/ 6012961 w 7414059"/>
              <a:gd name="connsiteY9037" fmla="*/ 5621008 h 8604433"/>
              <a:gd name="connsiteX9038" fmla="*/ 6007180 w 7414059"/>
              <a:gd name="connsiteY9038" fmla="*/ 5605939 h 8604433"/>
              <a:gd name="connsiteX9039" fmla="*/ 5937323 w 7414059"/>
              <a:gd name="connsiteY9039" fmla="*/ 5605939 h 8604433"/>
              <a:gd name="connsiteX9040" fmla="*/ 5862181 w 7414059"/>
              <a:gd name="connsiteY9040" fmla="*/ 5614483 h 8604433"/>
              <a:gd name="connsiteX9041" fmla="*/ 3970868 w 7414059"/>
              <a:gd name="connsiteY9041" fmla="*/ 5664994 h 8604433"/>
              <a:gd name="connsiteX9042" fmla="*/ 3904193 w 7414059"/>
              <a:gd name="connsiteY9042" fmla="*/ 5682273 h 8604433"/>
              <a:gd name="connsiteX9043" fmla="*/ 3857692 w 7414059"/>
              <a:gd name="connsiteY9043" fmla="*/ 5690769 h 8604433"/>
              <a:gd name="connsiteX9044" fmla="*/ 3844528 w 7414059"/>
              <a:gd name="connsiteY9044" fmla="*/ 5699103 h 8604433"/>
              <a:gd name="connsiteX9045" fmla="*/ 3864893 w 7414059"/>
              <a:gd name="connsiteY9045" fmla="*/ 5705571 h 8604433"/>
              <a:gd name="connsiteX9046" fmla="*/ 3999557 w 7414059"/>
              <a:gd name="connsiteY9046" fmla="*/ 5667718 h 8604433"/>
              <a:gd name="connsiteX9047" fmla="*/ 3970868 w 7414059"/>
              <a:gd name="connsiteY9047" fmla="*/ 5664994 h 8604433"/>
              <a:gd name="connsiteX9048" fmla="*/ 4211155 w 7414059"/>
              <a:gd name="connsiteY9048" fmla="*/ 5695779 h 8604433"/>
              <a:gd name="connsiteX9049" fmla="*/ 4180856 w 7414059"/>
              <a:gd name="connsiteY9049" fmla="*/ 5715476 h 8604433"/>
              <a:gd name="connsiteX9050" fmla="*/ 4186581 w 7414059"/>
              <a:gd name="connsiteY9050" fmla="*/ 5734526 h 8604433"/>
              <a:gd name="connsiteX9051" fmla="*/ 4196230 w 7414059"/>
              <a:gd name="connsiteY9051" fmla="*/ 5757882 h 8604433"/>
              <a:gd name="connsiteX9052" fmla="*/ 4626045 w 7414059"/>
              <a:gd name="connsiteY9052" fmla="*/ 5764683 h 8604433"/>
              <a:gd name="connsiteX9053" fmla="*/ 5023380 w 7414059"/>
              <a:gd name="connsiteY9053" fmla="*/ 5758187 h 8604433"/>
              <a:gd name="connsiteX9054" fmla="*/ 4413781 w 7414059"/>
              <a:gd name="connsiteY9054" fmla="*/ 5692721 h 8604433"/>
              <a:gd name="connsiteX9055" fmla="*/ 4289517 w 7414059"/>
              <a:gd name="connsiteY9055" fmla="*/ 5683816 h 8604433"/>
              <a:gd name="connsiteX9056" fmla="*/ 4241445 w 7414059"/>
              <a:gd name="connsiteY9056" fmla="*/ 5676072 h 8604433"/>
              <a:gd name="connsiteX9057" fmla="*/ 4211155 w 7414059"/>
              <a:gd name="connsiteY9057" fmla="*/ 5695779 h 8604433"/>
              <a:gd name="connsiteX9058" fmla="*/ 3639398 w 7414059"/>
              <a:gd name="connsiteY9058" fmla="*/ 5735393 h 8604433"/>
              <a:gd name="connsiteX9059" fmla="*/ 3607956 w 7414059"/>
              <a:gd name="connsiteY9059" fmla="*/ 5768283 h 8604433"/>
              <a:gd name="connsiteX9060" fmla="*/ 3634388 w 7414059"/>
              <a:gd name="connsiteY9060" fmla="*/ 5816842 h 8604433"/>
              <a:gd name="connsiteX9061" fmla="*/ 3880380 w 7414059"/>
              <a:gd name="connsiteY9061" fmla="*/ 5933523 h 8604433"/>
              <a:gd name="connsiteX9062" fmla="*/ 4104837 w 7414059"/>
              <a:gd name="connsiteY9062" fmla="*/ 5863619 h 8604433"/>
              <a:gd name="connsiteX9063" fmla="*/ 4142318 w 7414059"/>
              <a:gd name="connsiteY9063" fmla="*/ 5827967 h 8604433"/>
              <a:gd name="connsiteX9064" fmla="*/ 4142318 w 7414059"/>
              <a:gd name="connsiteY9064" fmla="*/ 5797439 h 8604433"/>
              <a:gd name="connsiteX9065" fmla="*/ 4103970 w 7414059"/>
              <a:gd name="connsiteY9065" fmla="*/ 5710714 h 8604433"/>
              <a:gd name="connsiteX9066" fmla="*/ 4088273 w 7414059"/>
              <a:gd name="connsiteY9066" fmla="*/ 5710781 h 8604433"/>
              <a:gd name="connsiteX9067" fmla="*/ 4084092 w 7414059"/>
              <a:gd name="connsiteY9067" fmla="*/ 5765721 h 8604433"/>
              <a:gd name="connsiteX9068" fmla="*/ 4086339 w 7414059"/>
              <a:gd name="connsiteY9068" fmla="*/ 5820594 h 8604433"/>
              <a:gd name="connsiteX9069" fmla="*/ 4064194 w 7414059"/>
              <a:gd name="connsiteY9069" fmla="*/ 5841397 h 8604433"/>
              <a:gd name="connsiteX9070" fmla="*/ 3880590 w 7414059"/>
              <a:gd name="connsiteY9070" fmla="*/ 5895108 h 8604433"/>
              <a:gd name="connsiteX9071" fmla="*/ 3794655 w 7414059"/>
              <a:gd name="connsiteY9071" fmla="*/ 5896451 h 8604433"/>
              <a:gd name="connsiteX9072" fmla="*/ 3743201 w 7414059"/>
              <a:gd name="connsiteY9072" fmla="*/ 5867953 h 8604433"/>
              <a:gd name="connsiteX9073" fmla="*/ 3691747 w 7414059"/>
              <a:gd name="connsiteY9073" fmla="*/ 5839464 h 8604433"/>
              <a:gd name="connsiteX9074" fmla="*/ 3678279 w 7414059"/>
              <a:gd name="connsiteY9074" fmla="*/ 5807212 h 8604433"/>
              <a:gd name="connsiteX9075" fmla="*/ 3671030 w 7414059"/>
              <a:gd name="connsiteY9075" fmla="*/ 5738079 h 8604433"/>
              <a:gd name="connsiteX9076" fmla="*/ 3674050 w 7414059"/>
              <a:gd name="connsiteY9076" fmla="*/ 5701846 h 8604433"/>
              <a:gd name="connsiteX9077" fmla="*/ 3639398 w 7414059"/>
              <a:gd name="connsiteY9077" fmla="*/ 5735393 h 8604433"/>
              <a:gd name="connsiteX9078" fmla="*/ 4013168 w 7414059"/>
              <a:gd name="connsiteY9078" fmla="*/ 5725525 h 8604433"/>
              <a:gd name="connsiteX9079" fmla="*/ 3994680 w 7414059"/>
              <a:gd name="connsiteY9079" fmla="*/ 5740336 h 8604433"/>
              <a:gd name="connsiteX9080" fmla="*/ 4016112 w 7414059"/>
              <a:gd name="connsiteY9080" fmla="*/ 5729955 h 8604433"/>
              <a:gd name="connsiteX9081" fmla="*/ 4037543 w 7414059"/>
              <a:gd name="connsiteY9081" fmla="*/ 5715143 h 8604433"/>
              <a:gd name="connsiteX9082" fmla="*/ 4013168 w 7414059"/>
              <a:gd name="connsiteY9082" fmla="*/ 5725525 h 8604433"/>
              <a:gd name="connsiteX9083" fmla="*/ 3737505 w 7414059"/>
              <a:gd name="connsiteY9083" fmla="*/ 5729764 h 8604433"/>
              <a:gd name="connsiteX9084" fmla="*/ 3752917 w 7414059"/>
              <a:gd name="connsiteY9084" fmla="*/ 5739289 h 8604433"/>
              <a:gd name="connsiteX9085" fmla="*/ 3756555 w 7414059"/>
              <a:gd name="connsiteY9085" fmla="*/ 5729764 h 8604433"/>
              <a:gd name="connsiteX9086" fmla="*/ 3741144 w 7414059"/>
              <a:gd name="connsiteY9086" fmla="*/ 5720239 h 8604433"/>
              <a:gd name="connsiteX9087" fmla="*/ 3737505 w 7414059"/>
              <a:gd name="connsiteY9087" fmla="*/ 5729764 h 8604433"/>
              <a:gd name="connsiteX9088" fmla="*/ 1646768 w 7414059"/>
              <a:gd name="connsiteY9088" fmla="*/ 5742747 h 8604433"/>
              <a:gd name="connsiteX9089" fmla="*/ 1704318 w 7414059"/>
              <a:gd name="connsiteY9089" fmla="*/ 5834539 h 8604433"/>
              <a:gd name="connsiteX9090" fmla="*/ 1713443 w 7414059"/>
              <a:gd name="connsiteY9090" fmla="*/ 5787952 h 8604433"/>
              <a:gd name="connsiteX9091" fmla="*/ 1713443 w 7414059"/>
              <a:gd name="connsiteY9091" fmla="*/ 5741375 h 8604433"/>
              <a:gd name="connsiteX9092" fmla="*/ 1680105 w 7414059"/>
              <a:gd name="connsiteY9092" fmla="*/ 5737479 h 8604433"/>
              <a:gd name="connsiteX9093" fmla="*/ 1646768 w 7414059"/>
              <a:gd name="connsiteY9093" fmla="*/ 5742747 h 8604433"/>
              <a:gd name="connsiteX9094" fmla="*/ 3835137 w 7414059"/>
              <a:gd name="connsiteY9094" fmla="*/ 5745652 h 8604433"/>
              <a:gd name="connsiteX9095" fmla="*/ 3826174 w 7414059"/>
              <a:gd name="connsiteY9095" fmla="*/ 5767864 h 8604433"/>
              <a:gd name="connsiteX9096" fmla="*/ 3852367 w 7414059"/>
              <a:gd name="connsiteY9096" fmla="*/ 5782704 h 8604433"/>
              <a:gd name="connsiteX9097" fmla="*/ 3870855 w 7414059"/>
              <a:gd name="connsiteY9097" fmla="*/ 5797544 h 8604433"/>
              <a:gd name="connsiteX9098" fmla="*/ 3839899 w 7414059"/>
              <a:gd name="connsiteY9098" fmla="*/ 5793877 h 8604433"/>
              <a:gd name="connsiteX9099" fmla="*/ 3823230 w 7414059"/>
              <a:gd name="connsiteY9099" fmla="*/ 5809412 h 8604433"/>
              <a:gd name="connsiteX9100" fmla="*/ 3820849 w 7414059"/>
              <a:gd name="connsiteY9100" fmla="*/ 5835634 h 8604433"/>
              <a:gd name="connsiteX9101" fmla="*/ 3839413 w 7414059"/>
              <a:gd name="connsiteY9101" fmla="*/ 5843578 h 8604433"/>
              <a:gd name="connsiteX9102" fmla="*/ 3921871 w 7414059"/>
              <a:gd name="connsiteY9102" fmla="*/ 5833691 h 8604433"/>
              <a:gd name="connsiteX9103" fmla="*/ 3909050 w 7414059"/>
              <a:gd name="connsiteY9103" fmla="*/ 5825767 h 8604433"/>
              <a:gd name="connsiteX9104" fmla="*/ 3928053 w 7414059"/>
              <a:gd name="connsiteY9104" fmla="*/ 5811402 h 8604433"/>
              <a:gd name="connsiteX9105" fmla="*/ 3947055 w 7414059"/>
              <a:gd name="connsiteY9105" fmla="*/ 5797049 h 8604433"/>
              <a:gd name="connsiteX9106" fmla="*/ 3929596 w 7414059"/>
              <a:gd name="connsiteY9106" fmla="*/ 5796744 h 8604433"/>
              <a:gd name="connsiteX9107" fmla="*/ 3941178 w 7414059"/>
              <a:gd name="connsiteY9107" fmla="*/ 5768131 h 8604433"/>
              <a:gd name="connsiteX9108" fmla="*/ 3964286 w 7414059"/>
              <a:gd name="connsiteY9108" fmla="*/ 5753576 h 8604433"/>
              <a:gd name="connsiteX9109" fmla="*/ 3835137 w 7414059"/>
              <a:gd name="connsiteY9109" fmla="*/ 5745652 h 8604433"/>
              <a:gd name="connsiteX9110" fmla="*/ 5875868 w 7414059"/>
              <a:gd name="connsiteY9110" fmla="*/ 5758339 h 8604433"/>
              <a:gd name="connsiteX9111" fmla="*/ 5875868 w 7414059"/>
              <a:gd name="connsiteY9111" fmla="*/ 5777389 h 8604433"/>
              <a:gd name="connsiteX9112" fmla="*/ 5941428 w 7414059"/>
              <a:gd name="connsiteY9112" fmla="*/ 5777389 h 8604433"/>
              <a:gd name="connsiteX9113" fmla="*/ 6006999 w 7414059"/>
              <a:gd name="connsiteY9113" fmla="*/ 5777389 h 8604433"/>
              <a:gd name="connsiteX9114" fmla="*/ 6011980 w 7414059"/>
              <a:gd name="connsiteY9114" fmla="*/ 5758339 h 8604433"/>
              <a:gd name="connsiteX9115" fmla="*/ 6016962 w 7414059"/>
              <a:gd name="connsiteY9115" fmla="*/ 5739289 h 8604433"/>
              <a:gd name="connsiteX9116" fmla="*/ 5946410 w 7414059"/>
              <a:gd name="connsiteY9116" fmla="*/ 5739289 h 8604433"/>
              <a:gd name="connsiteX9117" fmla="*/ 5875868 w 7414059"/>
              <a:gd name="connsiteY9117" fmla="*/ 5739289 h 8604433"/>
              <a:gd name="connsiteX9118" fmla="*/ 5875868 w 7414059"/>
              <a:gd name="connsiteY9118" fmla="*/ 5758339 h 8604433"/>
              <a:gd name="connsiteX9119" fmla="*/ 3232680 w 7414059"/>
              <a:gd name="connsiteY9119" fmla="*/ 5758958 h 8604433"/>
              <a:gd name="connsiteX9120" fmla="*/ 3006833 w 7414059"/>
              <a:gd name="connsiteY9120" fmla="*/ 5776589 h 8604433"/>
              <a:gd name="connsiteX9121" fmla="*/ 2898096 w 7414059"/>
              <a:gd name="connsiteY9121" fmla="*/ 5786914 h 8604433"/>
              <a:gd name="connsiteX9122" fmla="*/ 2888980 w 7414059"/>
              <a:gd name="connsiteY9122" fmla="*/ 5794058 h 8604433"/>
              <a:gd name="connsiteX9123" fmla="*/ 3407435 w 7414059"/>
              <a:gd name="connsiteY9123" fmla="*/ 5809003 h 8604433"/>
              <a:gd name="connsiteX9124" fmla="*/ 3371117 w 7414059"/>
              <a:gd name="connsiteY9124" fmla="*/ 5750243 h 8604433"/>
              <a:gd name="connsiteX9125" fmla="*/ 3232680 w 7414059"/>
              <a:gd name="connsiteY9125" fmla="*/ 5758958 h 8604433"/>
              <a:gd name="connsiteX9126" fmla="*/ 4007749 w 7414059"/>
              <a:gd name="connsiteY9126" fmla="*/ 5764663 h 8604433"/>
              <a:gd name="connsiteX9127" fmla="*/ 3994680 w 7414059"/>
              <a:gd name="connsiteY9127" fmla="*/ 5780504 h 8604433"/>
              <a:gd name="connsiteX9128" fmla="*/ 4016112 w 7414059"/>
              <a:gd name="connsiteY9128" fmla="*/ 5769093 h 8604433"/>
              <a:gd name="connsiteX9129" fmla="*/ 4029180 w 7414059"/>
              <a:gd name="connsiteY9129" fmla="*/ 5748814 h 8604433"/>
              <a:gd name="connsiteX9130" fmla="*/ 4007749 w 7414059"/>
              <a:gd name="connsiteY9130" fmla="*/ 5764663 h 8604433"/>
              <a:gd name="connsiteX9131" fmla="*/ 4204231 w 7414059"/>
              <a:gd name="connsiteY9131" fmla="*/ 5786914 h 8604433"/>
              <a:gd name="connsiteX9132" fmla="*/ 4208431 w 7414059"/>
              <a:gd name="connsiteY9132" fmla="*/ 5796439 h 8604433"/>
              <a:gd name="connsiteX9133" fmla="*/ 4218518 w 7414059"/>
              <a:gd name="connsiteY9133" fmla="*/ 5786914 h 8604433"/>
              <a:gd name="connsiteX9134" fmla="*/ 4214317 w 7414059"/>
              <a:gd name="connsiteY9134" fmla="*/ 5777389 h 8604433"/>
              <a:gd name="connsiteX9135" fmla="*/ 4204231 w 7414059"/>
              <a:gd name="connsiteY9135" fmla="*/ 5786914 h 8604433"/>
              <a:gd name="connsiteX9136" fmla="*/ 4425687 w 7414059"/>
              <a:gd name="connsiteY9136" fmla="*/ 5803163 h 8604433"/>
              <a:gd name="connsiteX9137" fmla="*/ 4468549 w 7414059"/>
              <a:gd name="connsiteY9137" fmla="*/ 5803163 h 8604433"/>
              <a:gd name="connsiteX9138" fmla="*/ 4447118 w 7414059"/>
              <a:gd name="connsiteY9138" fmla="*/ 5799030 h 8604433"/>
              <a:gd name="connsiteX9139" fmla="*/ 4425687 w 7414059"/>
              <a:gd name="connsiteY9139" fmla="*/ 5803163 h 8604433"/>
              <a:gd name="connsiteX9140" fmla="*/ 5902062 w 7414059"/>
              <a:gd name="connsiteY9140" fmla="*/ 5803259 h 8604433"/>
              <a:gd name="connsiteX9141" fmla="*/ 5934828 w 7414059"/>
              <a:gd name="connsiteY9141" fmla="*/ 5832301 h 8604433"/>
              <a:gd name="connsiteX9142" fmla="*/ 6009075 w 7414059"/>
              <a:gd name="connsiteY9142" fmla="*/ 5803583 h 8604433"/>
              <a:gd name="connsiteX9143" fmla="*/ 5902062 w 7414059"/>
              <a:gd name="connsiteY9143" fmla="*/ 5803259 h 8604433"/>
              <a:gd name="connsiteX9144" fmla="*/ 2857976 w 7414059"/>
              <a:gd name="connsiteY9144" fmla="*/ 5835091 h 8604433"/>
              <a:gd name="connsiteX9145" fmla="*/ 2965980 w 7414059"/>
              <a:gd name="connsiteY9145" fmla="*/ 5847664 h 8604433"/>
              <a:gd name="connsiteX9146" fmla="*/ 3032655 w 7414059"/>
              <a:gd name="connsiteY9146" fmla="*/ 5844750 h 8604433"/>
              <a:gd name="connsiteX9147" fmla="*/ 2857976 w 7414059"/>
              <a:gd name="connsiteY9147" fmla="*/ 5835091 h 8604433"/>
              <a:gd name="connsiteX9148" fmla="*/ 1895151 w 7414059"/>
              <a:gd name="connsiteY9148" fmla="*/ 5855170 h 8604433"/>
              <a:gd name="connsiteX9149" fmla="*/ 1876130 w 7414059"/>
              <a:gd name="connsiteY9149" fmla="*/ 5912168 h 8604433"/>
              <a:gd name="connsiteX9150" fmla="*/ 1902295 w 7414059"/>
              <a:gd name="connsiteY9150" fmla="*/ 5924826 h 8604433"/>
              <a:gd name="connsiteX9151" fmla="*/ 1989668 w 7414059"/>
              <a:gd name="connsiteY9151" fmla="*/ 5912892 h 8604433"/>
              <a:gd name="connsiteX9152" fmla="*/ 1931994 w 7414059"/>
              <a:gd name="connsiteY9152" fmla="*/ 5953154 h 8604433"/>
              <a:gd name="connsiteX9153" fmla="*/ 1874330 w 7414059"/>
              <a:gd name="connsiteY9153" fmla="*/ 5988749 h 8604433"/>
              <a:gd name="connsiteX9154" fmla="*/ 1877225 w 7414059"/>
              <a:gd name="connsiteY9154" fmla="*/ 6023563 h 8604433"/>
              <a:gd name="connsiteX9155" fmla="*/ 1880130 w 7414059"/>
              <a:gd name="connsiteY9155" fmla="*/ 6058376 h 8604433"/>
              <a:gd name="connsiteX9156" fmla="*/ 1894418 w 7414059"/>
              <a:gd name="connsiteY9156" fmla="*/ 6054367 h 8604433"/>
              <a:gd name="connsiteX9157" fmla="*/ 1992363 w 7414059"/>
              <a:gd name="connsiteY9157" fmla="*/ 6041069 h 8604433"/>
              <a:gd name="connsiteX9158" fmla="*/ 2076021 w 7414059"/>
              <a:gd name="connsiteY9158" fmla="*/ 6031783 h 8604433"/>
              <a:gd name="connsiteX9159" fmla="*/ 2089214 w 7414059"/>
              <a:gd name="connsiteY9159" fmla="*/ 6049823 h 8604433"/>
              <a:gd name="connsiteX9160" fmla="*/ 2119513 w 7414059"/>
              <a:gd name="connsiteY9160" fmla="*/ 6012380 h 8604433"/>
              <a:gd name="connsiteX9161" fmla="*/ 2125609 w 7414059"/>
              <a:gd name="connsiteY9161" fmla="*/ 5967889 h 8604433"/>
              <a:gd name="connsiteX9162" fmla="*/ 2070078 w 7414059"/>
              <a:gd name="connsiteY9162" fmla="*/ 5967889 h 8604433"/>
              <a:gd name="connsiteX9163" fmla="*/ 2014538 w 7414059"/>
              <a:gd name="connsiteY9163" fmla="*/ 5967889 h 8604433"/>
              <a:gd name="connsiteX9164" fmla="*/ 2047351 w 7414059"/>
              <a:gd name="connsiteY9164" fmla="*/ 5943257 h 8604433"/>
              <a:gd name="connsiteX9165" fmla="*/ 2101587 w 7414059"/>
              <a:gd name="connsiteY9165" fmla="*/ 5910148 h 8604433"/>
              <a:gd name="connsiteX9166" fmla="*/ 2112655 w 7414059"/>
              <a:gd name="connsiteY9166" fmla="*/ 5857828 h 8604433"/>
              <a:gd name="connsiteX9167" fmla="*/ 1895151 w 7414059"/>
              <a:gd name="connsiteY9167" fmla="*/ 5855170 h 8604433"/>
              <a:gd name="connsiteX9168" fmla="*/ 4331037 w 7414059"/>
              <a:gd name="connsiteY9168" fmla="*/ 5850569 h 8604433"/>
              <a:gd name="connsiteX9169" fmla="*/ 4349287 w 7414059"/>
              <a:gd name="connsiteY9169" fmla="*/ 5849817 h 8604433"/>
              <a:gd name="connsiteX9170" fmla="*/ 4336790 w 7414059"/>
              <a:gd name="connsiteY9170" fmla="*/ 5844817 h 8604433"/>
              <a:gd name="connsiteX9171" fmla="*/ 4331037 w 7414059"/>
              <a:gd name="connsiteY9171" fmla="*/ 5850569 h 8604433"/>
              <a:gd name="connsiteX9172" fmla="*/ 6275346 w 7414059"/>
              <a:gd name="connsiteY9172" fmla="*/ 5903624 h 8604433"/>
              <a:gd name="connsiteX9173" fmla="*/ 5712381 w 7414059"/>
              <a:gd name="connsiteY9173" fmla="*/ 6574345 h 8604433"/>
              <a:gd name="connsiteX9174" fmla="*/ 5150053 w 7414059"/>
              <a:gd name="connsiteY9174" fmla="*/ 6895633 h 8604433"/>
              <a:gd name="connsiteX9175" fmla="*/ 4609043 w 7414059"/>
              <a:gd name="connsiteY9175" fmla="*/ 7073037 h 8604433"/>
              <a:gd name="connsiteX9176" fmla="*/ 4514241 w 7414059"/>
              <a:gd name="connsiteY9176" fmla="*/ 7093896 h 8604433"/>
              <a:gd name="connsiteX9177" fmla="*/ 4418991 w 7414059"/>
              <a:gd name="connsiteY9177" fmla="*/ 7111708 h 8604433"/>
              <a:gd name="connsiteX9178" fmla="*/ 4292108 w 7414059"/>
              <a:gd name="connsiteY9178" fmla="*/ 7129434 h 8604433"/>
              <a:gd name="connsiteX9179" fmla="*/ 4033533 w 7414059"/>
              <a:gd name="connsiteY9179" fmla="*/ 7148722 h 8604433"/>
              <a:gd name="connsiteX9180" fmla="*/ 3077985 w 7414059"/>
              <a:gd name="connsiteY9180" fmla="*/ 7043328 h 8604433"/>
              <a:gd name="connsiteX9181" fmla="*/ 2803970 w 7414059"/>
              <a:gd name="connsiteY9181" fmla="*/ 6963280 h 8604433"/>
              <a:gd name="connsiteX9182" fmla="*/ 2603945 w 7414059"/>
              <a:gd name="connsiteY9182" fmla="*/ 6905787 h 8604433"/>
              <a:gd name="connsiteX9183" fmla="*/ 2584980 w 7414059"/>
              <a:gd name="connsiteY9183" fmla="*/ 6899539 h 8604433"/>
              <a:gd name="connsiteX9184" fmla="*/ 2599268 w 7414059"/>
              <a:gd name="connsiteY9184" fmla="*/ 6910055 h 8604433"/>
              <a:gd name="connsiteX9185" fmla="*/ 3143164 w 7414059"/>
              <a:gd name="connsiteY9185" fmla="*/ 7080647 h 8604433"/>
              <a:gd name="connsiteX9186" fmla="*/ 3210906 w 7414059"/>
              <a:gd name="connsiteY9186" fmla="*/ 7121824 h 8604433"/>
              <a:gd name="connsiteX9187" fmla="*/ 2805751 w 7414059"/>
              <a:gd name="connsiteY9187" fmla="*/ 7014487 h 8604433"/>
              <a:gd name="connsiteX9188" fmla="*/ 2623080 w 7414059"/>
              <a:gd name="connsiteY9188" fmla="*/ 6955441 h 8604433"/>
              <a:gd name="connsiteX9189" fmla="*/ 2467261 w 7414059"/>
              <a:gd name="connsiteY9189" fmla="*/ 6875812 h 8604433"/>
              <a:gd name="connsiteX9190" fmla="*/ 2244919 w 7414059"/>
              <a:gd name="connsiteY9190" fmla="*/ 6757340 h 8604433"/>
              <a:gd name="connsiteX9191" fmla="*/ 2157851 w 7414059"/>
              <a:gd name="connsiteY9191" fmla="*/ 6716192 h 8604433"/>
              <a:gd name="connsiteX9192" fmla="*/ 2103968 w 7414059"/>
              <a:gd name="connsiteY9192" fmla="*/ 6697866 h 8604433"/>
              <a:gd name="connsiteX9193" fmla="*/ 2070630 w 7414059"/>
              <a:gd name="connsiteY9193" fmla="*/ 6681835 h 8604433"/>
              <a:gd name="connsiteX9194" fmla="*/ 2093386 w 7414059"/>
              <a:gd name="connsiteY9194" fmla="*/ 6698713 h 8604433"/>
              <a:gd name="connsiteX9195" fmla="*/ 2408768 w 7414059"/>
              <a:gd name="connsiteY9195" fmla="*/ 6881889 h 8604433"/>
              <a:gd name="connsiteX9196" fmla="*/ 2546880 w 7414059"/>
              <a:gd name="connsiteY9196" fmla="*/ 6942192 h 8604433"/>
              <a:gd name="connsiteX9197" fmla="*/ 2708805 w 7414059"/>
              <a:gd name="connsiteY9197" fmla="*/ 7011039 h 8604433"/>
              <a:gd name="connsiteX9198" fmla="*/ 3022673 w 7414059"/>
              <a:gd name="connsiteY9198" fmla="*/ 7119823 h 8604433"/>
              <a:gd name="connsiteX9199" fmla="*/ 3168720 w 7414059"/>
              <a:gd name="connsiteY9199" fmla="*/ 7166658 h 8604433"/>
              <a:gd name="connsiteX9200" fmla="*/ 3150127 w 7414059"/>
              <a:gd name="connsiteY9200" fmla="*/ 7177355 h 8604433"/>
              <a:gd name="connsiteX9201" fmla="*/ 2695689 w 7414059"/>
              <a:gd name="connsiteY9201" fmla="*/ 7040061 h 8604433"/>
              <a:gd name="connsiteX9202" fmla="*/ 2540880 w 7414059"/>
              <a:gd name="connsiteY9202" fmla="*/ 6973958 h 8604433"/>
              <a:gd name="connsiteX9203" fmla="*/ 2312384 w 7414059"/>
              <a:gd name="connsiteY9203" fmla="*/ 6863363 h 8604433"/>
              <a:gd name="connsiteX9204" fmla="*/ 2182225 w 7414059"/>
              <a:gd name="connsiteY9204" fmla="*/ 6796564 h 8604433"/>
              <a:gd name="connsiteX9205" fmla="*/ 1872434 w 7414059"/>
              <a:gd name="connsiteY9205" fmla="*/ 6613331 h 8604433"/>
              <a:gd name="connsiteX9206" fmla="*/ 1841040 w 7414059"/>
              <a:gd name="connsiteY9206" fmla="*/ 6599111 h 8604433"/>
              <a:gd name="connsiteX9207" fmla="*/ 2062524 w 7414059"/>
              <a:gd name="connsiteY9207" fmla="*/ 6763893 h 8604433"/>
              <a:gd name="connsiteX9208" fmla="*/ 2955141 w 7414059"/>
              <a:gd name="connsiteY9208" fmla="*/ 7166867 h 8604433"/>
              <a:gd name="connsiteX9209" fmla="*/ 3187075 w 7414059"/>
              <a:gd name="connsiteY9209" fmla="*/ 7238324 h 8604433"/>
              <a:gd name="connsiteX9210" fmla="*/ 3186008 w 7414059"/>
              <a:gd name="connsiteY9210" fmla="*/ 7252221 h 8604433"/>
              <a:gd name="connsiteX9211" fmla="*/ 3125524 w 7414059"/>
              <a:gd name="connsiteY9211" fmla="*/ 7247306 h 8604433"/>
              <a:gd name="connsiteX9212" fmla="*/ 2684993 w 7414059"/>
              <a:gd name="connsiteY9212" fmla="*/ 7113537 h 8604433"/>
              <a:gd name="connsiteX9213" fmla="*/ 2238070 w 7414059"/>
              <a:gd name="connsiteY9213" fmla="*/ 6910283 h 8604433"/>
              <a:gd name="connsiteX9214" fmla="*/ 2182759 w 7414059"/>
              <a:gd name="connsiteY9214" fmla="*/ 6886051 h 8604433"/>
              <a:gd name="connsiteX9215" fmla="*/ 2746905 w 7414059"/>
              <a:gd name="connsiteY9215" fmla="*/ 7171192 h 8604433"/>
              <a:gd name="connsiteX9216" fmla="*/ 3027893 w 7414059"/>
              <a:gd name="connsiteY9216" fmla="*/ 7268128 h 8604433"/>
              <a:gd name="connsiteX9217" fmla="*/ 3163624 w 7414059"/>
              <a:gd name="connsiteY9217" fmla="*/ 7302513 h 8604433"/>
              <a:gd name="connsiteX9218" fmla="*/ 3199343 w 7414059"/>
              <a:gd name="connsiteY9218" fmla="*/ 7320810 h 8604433"/>
              <a:gd name="connsiteX9219" fmla="*/ 3056839 w 7414059"/>
              <a:gd name="connsiteY9219" fmla="*/ 7306247 h 8604433"/>
              <a:gd name="connsiteX9220" fmla="*/ 2019510 w 7414059"/>
              <a:gd name="connsiteY9220" fmla="*/ 6825367 h 8604433"/>
              <a:gd name="connsiteX9221" fmla="*/ 1827743 w 7414059"/>
              <a:gd name="connsiteY9221" fmla="*/ 6704933 h 8604433"/>
              <a:gd name="connsiteX9222" fmla="*/ 2134219 w 7414059"/>
              <a:gd name="connsiteY9222" fmla="*/ 6913445 h 8604433"/>
              <a:gd name="connsiteX9223" fmla="*/ 2206666 w 7414059"/>
              <a:gd name="connsiteY9223" fmla="*/ 6973262 h 8604433"/>
              <a:gd name="connsiteX9224" fmla="*/ 2366486 w 7414059"/>
              <a:gd name="connsiteY9224" fmla="*/ 7082314 h 8604433"/>
              <a:gd name="connsiteX9225" fmla="*/ 2539260 w 7414059"/>
              <a:gd name="connsiteY9225" fmla="*/ 7162572 h 8604433"/>
              <a:gd name="connsiteX9226" fmla="*/ 3094568 w 7414059"/>
              <a:gd name="connsiteY9226" fmla="*/ 7355338 h 8604433"/>
              <a:gd name="connsiteX9227" fmla="*/ 3203315 w 7414059"/>
              <a:gd name="connsiteY9227" fmla="*/ 7387648 h 8604433"/>
              <a:gd name="connsiteX9228" fmla="*/ 2818343 w 7414059"/>
              <a:gd name="connsiteY9228" fmla="*/ 7308609 h 8604433"/>
              <a:gd name="connsiteX9229" fmla="*/ 2249672 w 7414059"/>
              <a:gd name="connsiteY9229" fmla="*/ 7051481 h 8604433"/>
              <a:gd name="connsiteX9230" fmla="*/ 1877749 w 7414059"/>
              <a:gd name="connsiteY9230" fmla="*/ 6808327 h 8604433"/>
              <a:gd name="connsiteX9231" fmla="*/ 1846859 w 7414059"/>
              <a:gd name="connsiteY9231" fmla="*/ 6793050 h 8604433"/>
              <a:gd name="connsiteX9232" fmla="*/ 2134915 w 7414059"/>
              <a:gd name="connsiteY9232" fmla="*/ 6997218 h 8604433"/>
              <a:gd name="connsiteX9233" fmla="*/ 2243719 w 7414059"/>
              <a:gd name="connsiteY9233" fmla="*/ 7082095 h 8604433"/>
              <a:gd name="connsiteX9234" fmla="*/ 2704043 w 7414059"/>
              <a:gd name="connsiteY9234" fmla="*/ 7322353 h 8604433"/>
              <a:gd name="connsiteX9235" fmla="*/ 3132668 w 7414059"/>
              <a:gd name="connsiteY9235" fmla="*/ 7463838 h 8604433"/>
              <a:gd name="connsiteX9236" fmla="*/ 3230699 w 7414059"/>
              <a:gd name="connsiteY9236" fmla="*/ 7502357 h 8604433"/>
              <a:gd name="connsiteX9237" fmla="*/ 2961218 w 7414059"/>
              <a:gd name="connsiteY9237" fmla="*/ 7455361 h 8604433"/>
              <a:gd name="connsiteX9238" fmla="*/ 2089680 w 7414059"/>
              <a:gd name="connsiteY9238" fmla="*/ 7044233 h 8604433"/>
              <a:gd name="connsiteX9239" fmla="*/ 1913620 w 7414059"/>
              <a:gd name="connsiteY9239" fmla="*/ 6936934 h 8604433"/>
              <a:gd name="connsiteX9240" fmla="*/ 2234937 w 7414059"/>
              <a:gd name="connsiteY9240" fmla="*/ 7153256 h 8604433"/>
              <a:gd name="connsiteX9241" fmla="*/ 2294468 w 7414059"/>
              <a:gd name="connsiteY9241" fmla="*/ 7202453 h 8604433"/>
              <a:gd name="connsiteX9242" fmla="*/ 2675135 w 7414059"/>
              <a:gd name="connsiteY9242" fmla="*/ 7379084 h 8604433"/>
              <a:gd name="connsiteX9243" fmla="*/ 3161243 w 7414059"/>
              <a:gd name="connsiteY9243" fmla="*/ 7530818 h 8604433"/>
              <a:gd name="connsiteX9244" fmla="*/ 3251825 w 7414059"/>
              <a:gd name="connsiteY9244" fmla="*/ 7567937 h 8604433"/>
              <a:gd name="connsiteX9245" fmla="*/ 2827868 w 7414059"/>
              <a:gd name="connsiteY9245" fmla="*/ 7469648 h 8604433"/>
              <a:gd name="connsiteX9246" fmla="*/ 2106349 w 7414059"/>
              <a:gd name="connsiteY9246" fmla="*/ 7137559 h 8604433"/>
              <a:gd name="connsiteX9247" fmla="*/ 2075393 w 7414059"/>
              <a:gd name="connsiteY9247" fmla="*/ 7123824 h 8604433"/>
              <a:gd name="connsiteX9248" fmla="*/ 2163499 w 7414059"/>
              <a:gd name="connsiteY9248" fmla="*/ 7182889 h 8604433"/>
              <a:gd name="connsiteX9249" fmla="*/ 2282895 w 7414059"/>
              <a:gd name="connsiteY9249" fmla="*/ 7260403 h 8604433"/>
              <a:gd name="connsiteX9250" fmla="*/ 2770165 w 7414059"/>
              <a:gd name="connsiteY9250" fmla="*/ 7478240 h 8604433"/>
              <a:gd name="connsiteX9251" fmla="*/ 3196962 w 7414059"/>
              <a:gd name="connsiteY9251" fmla="*/ 7603160 h 8604433"/>
              <a:gd name="connsiteX9252" fmla="*/ 3235062 w 7414059"/>
              <a:gd name="connsiteY9252" fmla="*/ 7637555 h 8604433"/>
              <a:gd name="connsiteX9253" fmla="*/ 3249349 w 7414059"/>
              <a:gd name="connsiteY9253" fmla="*/ 7648908 h 8604433"/>
              <a:gd name="connsiteX9254" fmla="*/ 3249349 w 7414059"/>
              <a:gd name="connsiteY9254" fmla="*/ 7672835 h 8604433"/>
              <a:gd name="connsiteX9255" fmla="*/ 2480205 w 7414059"/>
              <a:gd name="connsiteY9255" fmla="*/ 7424985 h 8604433"/>
              <a:gd name="connsiteX9256" fmla="*/ 2313518 w 7414059"/>
              <a:gd name="connsiteY9256" fmla="*/ 7354024 h 8604433"/>
              <a:gd name="connsiteX9257" fmla="*/ 2589743 w 7414059"/>
              <a:gd name="connsiteY9257" fmla="*/ 7489717 h 8604433"/>
              <a:gd name="connsiteX9258" fmla="*/ 3113618 w 7414059"/>
              <a:gd name="connsiteY9258" fmla="*/ 7654957 h 8604433"/>
              <a:gd name="connsiteX9259" fmla="*/ 3351743 w 7414059"/>
              <a:gd name="connsiteY9259" fmla="*/ 7717575 h 8604433"/>
              <a:gd name="connsiteX9260" fmla="*/ 3399368 w 7414059"/>
              <a:gd name="connsiteY9260" fmla="*/ 7725328 h 8604433"/>
              <a:gd name="connsiteX9261" fmla="*/ 3551768 w 7414059"/>
              <a:gd name="connsiteY9261" fmla="*/ 7744911 h 8604433"/>
              <a:gd name="connsiteX9262" fmla="*/ 3670830 w 7414059"/>
              <a:gd name="connsiteY9262" fmla="*/ 7762361 h 8604433"/>
              <a:gd name="connsiteX9263" fmla="*/ 3894668 w 7414059"/>
              <a:gd name="connsiteY9263" fmla="*/ 7760875 h 8604433"/>
              <a:gd name="connsiteX9264" fmla="*/ 4170893 w 7414059"/>
              <a:gd name="connsiteY9264" fmla="*/ 7750654 h 8604433"/>
              <a:gd name="connsiteX9265" fmla="*/ 4223281 w 7414059"/>
              <a:gd name="connsiteY9265" fmla="*/ 7741920 h 8604433"/>
              <a:gd name="connsiteX9266" fmla="*/ 4192324 w 7414059"/>
              <a:gd name="connsiteY9266" fmla="*/ 7740729 h 8604433"/>
              <a:gd name="connsiteX9267" fmla="*/ 4239949 w 7414059"/>
              <a:gd name="connsiteY9267" fmla="*/ 7711707 h 8604433"/>
              <a:gd name="connsiteX9268" fmla="*/ 4425230 w 7414059"/>
              <a:gd name="connsiteY9268" fmla="*/ 7681094 h 8604433"/>
              <a:gd name="connsiteX9269" fmla="*/ 4544264 w 7414059"/>
              <a:gd name="connsiteY9269" fmla="*/ 7665559 h 8604433"/>
              <a:gd name="connsiteX9270" fmla="*/ 4382777 w 7414059"/>
              <a:gd name="connsiteY9270" fmla="*/ 7715365 h 8604433"/>
              <a:gd name="connsiteX9271" fmla="*/ 4432831 w 7414059"/>
              <a:gd name="connsiteY9271" fmla="*/ 7719880 h 8604433"/>
              <a:gd name="connsiteX9272" fmla="*/ 5094818 w 7414059"/>
              <a:gd name="connsiteY9272" fmla="*/ 7528360 h 8604433"/>
              <a:gd name="connsiteX9273" fmla="*/ 5548980 w 7414059"/>
              <a:gd name="connsiteY9273" fmla="*/ 7290512 h 8604433"/>
              <a:gd name="connsiteX9274" fmla="*/ 5526234 w 7414059"/>
              <a:gd name="connsiteY9274" fmla="*/ 7290816 h 8604433"/>
              <a:gd name="connsiteX9275" fmla="*/ 5329866 w 7414059"/>
              <a:gd name="connsiteY9275" fmla="*/ 7394029 h 8604433"/>
              <a:gd name="connsiteX9276" fmla="*/ 5360270 w 7414059"/>
              <a:gd name="connsiteY9276" fmla="*/ 7362511 h 8604433"/>
              <a:gd name="connsiteX9277" fmla="*/ 5445976 w 7414059"/>
              <a:gd name="connsiteY9277" fmla="*/ 7296103 h 8604433"/>
              <a:gd name="connsiteX9278" fmla="*/ 5573449 w 7414059"/>
              <a:gd name="connsiteY9278" fmla="*/ 7193185 h 8604433"/>
              <a:gd name="connsiteX9279" fmla="*/ 5656793 w 7414059"/>
              <a:gd name="connsiteY9279" fmla="*/ 7124119 h 8604433"/>
              <a:gd name="connsiteX9280" fmla="*/ 5639982 w 7414059"/>
              <a:gd name="connsiteY9280" fmla="*/ 7131777 h 8604433"/>
              <a:gd name="connsiteX9281" fmla="*/ 5551875 w 7414059"/>
              <a:gd name="connsiteY9281" fmla="*/ 7197309 h 8604433"/>
              <a:gd name="connsiteX9282" fmla="*/ 5392579 w 7414059"/>
              <a:gd name="connsiteY9282" fmla="*/ 7287683 h 8604433"/>
              <a:gd name="connsiteX9283" fmla="*/ 5413905 w 7414059"/>
              <a:gd name="connsiteY9283" fmla="*/ 7259803 h 8604433"/>
              <a:gd name="connsiteX9284" fmla="*/ 5475818 w 7414059"/>
              <a:gd name="connsiteY9284" fmla="*/ 7205396 h 8604433"/>
              <a:gd name="connsiteX9285" fmla="*/ 5563924 w 7414059"/>
              <a:gd name="connsiteY9285" fmla="*/ 7130434 h 8604433"/>
              <a:gd name="connsiteX9286" fmla="*/ 5618693 w 7414059"/>
              <a:gd name="connsiteY9286" fmla="*/ 7084838 h 8604433"/>
              <a:gd name="connsiteX9287" fmla="*/ 5501707 w 7414059"/>
              <a:gd name="connsiteY9287" fmla="*/ 7156999 h 8604433"/>
              <a:gd name="connsiteX9288" fmla="*/ 5427078 w 7414059"/>
              <a:gd name="connsiteY9288" fmla="*/ 7189785 h 8604433"/>
              <a:gd name="connsiteX9289" fmla="*/ 5450825 w 7414059"/>
              <a:gd name="connsiteY9289" fmla="*/ 7154009 h 8604433"/>
              <a:gd name="connsiteX9290" fmla="*/ 5490144 w 7414059"/>
              <a:gd name="connsiteY9290" fmla="*/ 7110775 h 8604433"/>
              <a:gd name="connsiteX9291" fmla="*/ 5542903 w 7414059"/>
              <a:gd name="connsiteY9291" fmla="*/ 7062997 h 8604433"/>
              <a:gd name="connsiteX9292" fmla="*/ 5590118 w 7414059"/>
              <a:gd name="connsiteY9292" fmla="*/ 7018868 h 8604433"/>
              <a:gd name="connsiteX9293" fmla="*/ 5522471 w 7414059"/>
              <a:gd name="connsiteY9293" fmla="*/ 7057958 h 8604433"/>
              <a:gd name="connsiteX9294" fmla="*/ 5428193 w 7414059"/>
              <a:gd name="connsiteY9294" fmla="*/ 7101669 h 8604433"/>
              <a:gd name="connsiteX9295" fmla="*/ 5478866 w 7414059"/>
              <a:gd name="connsiteY9295" fmla="*/ 7054196 h 8604433"/>
              <a:gd name="connsiteX9296" fmla="*/ 5588327 w 7414059"/>
              <a:gd name="connsiteY9296" fmla="*/ 6929305 h 8604433"/>
              <a:gd name="connsiteX9297" fmla="*/ 5516870 w 7414059"/>
              <a:gd name="connsiteY9297" fmla="*/ 6967881 h 8604433"/>
              <a:gd name="connsiteX9298" fmla="*/ 5448586 w 7414059"/>
              <a:gd name="connsiteY9298" fmla="*/ 7015991 h 8604433"/>
              <a:gd name="connsiteX9299" fmla="*/ 5441443 w 7414059"/>
              <a:gd name="connsiteY9299" fmla="*/ 7004438 h 8604433"/>
              <a:gd name="connsiteX9300" fmla="*/ 5461483 w 7414059"/>
              <a:gd name="connsiteY9300" fmla="*/ 6973300 h 8604433"/>
              <a:gd name="connsiteX9301" fmla="*/ 5633638 w 7414059"/>
              <a:gd name="connsiteY9301" fmla="*/ 6819205 h 8604433"/>
              <a:gd name="connsiteX9302" fmla="*/ 5664594 w 7414059"/>
              <a:gd name="connsiteY9302" fmla="*/ 6770408 h 8604433"/>
              <a:gd name="connsiteX9303" fmla="*/ 5585298 w 7414059"/>
              <a:gd name="connsiteY9303" fmla="*/ 6830216 h 8604433"/>
              <a:gd name="connsiteX9304" fmla="*/ 5458435 w 7414059"/>
              <a:gd name="connsiteY9304" fmla="*/ 6896405 h 8604433"/>
              <a:gd name="connsiteX9305" fmla="*/ 5475780 w 7414059"/>
              <a:gd name="connsiteY9305" fmla="*/ 6874107 h 8604433"/>
              <a:gd name="connsiteX9306" fmla="*/ 5579507 w 7414059"/>
              <a:gd name="connsiteY9306" fmla="*/ 6798497 h 8604433"/>
              <a:gd name="connsiteX9307" fmla="*/ 5678224 w 7414059"/>
              <a:gd name="connsiteY9307" fmla="*/ 6746558 h 8604433"/>
              <a:gd name="connsiteX9308" fmla="*/ 5714305 w 7414059"/>
              <a:gd name="connsiteY9308" fmla="*/ 6737642 h 8604433"/>
              <a:gd name="connsiteX9309" fmla="*/ 5799315 w 7414059"/>
              <a:gd name="connsiteY9309" fmla="*/ 6712706 h 8604433"/>
              <a:gd name="connsiteX9310" fmla="*/ 5946048 w 7414059"/>
              <a:gd name="connsiteY9310" fmla="*/ 6745519 h 8604433"/>
              <a:gd name="connsiteX9311" fmla="*/ 5970737 w 7414059"/>
              <a:gd name="connsiteY9311" fmla="*/ 6770209 h 8604433"/>
              <a:gd name="connsiteX9312" fmla="*/ 6035221 w 7414059"/>
              <a:gd name="connsiteY9312" fmla="*/ 6754121 h 8604433"/>
              <a:gd name="connsiteX9313" fmla="*/ 6126690 w 7414059"/>
              <a:gd name="connsiteY9313" fmla="*/ 6731585 h 8604433"/>
              <a:gd name="connsiteX9314" fmla="*/ 6153674 w 7414059"/>
              <a:gd name="connsiteY9314" fmla="*/ 6725126 h 8604433"/>
              <a:gd name="connsiteX9315" fmla="*/ 6187088 w 7414059"/>
              <a:gd name="connsiteY9315" fmla="*/ 6639401 h 8604433"/>
              <a:gd name="connsiteX9316" fmla="*/ 6274918 w 7414059"/>
              <a:gd name="connsiteY9316" fmla="*/ 6280462 h 8604433"/>
              <a:gd name="connsiteX9317" fmla="*/ 6302550 w 7414059"/>
              <a:gd name="connsiteY9317" fmla="*/ 5857999 h 8604433"/>
              <a:gd name="connsiteX9318" fmla="*/ 6275346 w 7414059"/>
              <a:gd name="connsiteY9318" fmla="*/ 5903624 h 8604433"/>
              <a:gd name="connsiteX9319" fmla="*/ 1723368 w 7414059"/>
              <a:gd name="connsiteY9319" fmla="*/ 5879783 h 8604433"/>
              <a:gd name="connsiteX9320" fmla="*/ 1742018 w 7414059"/>
              <a:gd name="connsiteY9320" fmla="*/ 5920264 h 8604433"/>
              <a:gd name="connsiteX9321" fmla="*/ 1760268 w 7414059"/>
              <a:gd name="connsiteY9321" fmla="*/ 5953601 h 8604433"/>
              <a:gd name="connsiteX9322" fmla="*/ 1760668 w 7414059"/>
              <a:gd name="connsiteY9322" fmla="*/ 5918902 h 8604433"/>
              <a:gd name="connsiteX9323" fmla="*/ 1745999 w 7414059"/>
              <a:gd name="connsiteY9323" fmla="*/ 5878420 h 8604433"/>
              <a:gd name="connsiteX9324" fmla="*/ 1723368 w 7414059"/>
              <a:gd name="connsiteY9324" fmla="*/ 5879783 h 8604433"/>
              <a:gd name="connsiteX9325" fmla="*/ 4166588 w 7414059"/>
              <a:gd name="connsiteY9325" fmla="*/ 5897090 h 8604433"/>
              <a:gd name="connsiteX9326" fmla="*/ 4150567 w 7414059"/>
              <a:gd name="connsiteY9326" fmla="*/ 5921541 h 8604433"/>
              <a:gd name="connsiteX9327" fmla="*/ 4163111 w 7414059"/>
              <a:gd name="connsiteY9327" fmla="*/ 5937504 h 8604433"/>
              <a:gd name="connsiteX9328" fmla="*/ 4589764 w 7414059"/>
              <a:gd name="connsiteY9328" fmla="*/ 6429851 h 8604433"/>
              <a:gd name="connsiteX9329" fmla="*/ 4716990 w 7414059"/>
              <a:gd name="connsiteY9329" fmla="*/ 6587652 h 8604433"/>
              <a:gd name="connsiteX9330" fmla="*/ 4451881 w 7414059"/>
              <a:gd name="connsiteY9330" fmla="*/ 6410716 h 8604433"/>
              <a:gd name="connsiteX9331" fmla="*/ 3961028 w 7414059"/>
              <a:gd name="connsiteY9331" fmla="*/ 6056376 h 8604433"/>
              <a:gd name="connsiteX9332" fmla="*/ 3889267 w 7414059"/>
              <a:gd name="connsiteY9332" fmla="*/ 6008189 h 8604433"/>
              <a:gd name="connsiteX9333" fmla="*/ 3811429 w 7414059"/>
              <a:gd name="connsiteY9333" fmla="*/ 6004655 h 8604433"/>
              <a:gd name="connsiteX9334" fmla="*/ 3740315 w 7414059"/>
              <a:gd name="connsiteY9334" fmla="*/ 6006694 h 8604433"/>
              <a:gd name="connsiteX9335" fmla="*/ 4132793 w 7414059"/>
              <a:gd name="connsiteY9335" fmla="*/ 6267279 h 8604433"/>
              <a:gd name="connsiteX9336" fmla="*/ 4748822 w 7414059"/>
              <a:gd name="connsiteY9336" fmla="*/ 6674272 h 8604433"/>
              <a:gd name="connsiteX9337" fmla="*/ 4817174 w 7414059"/>
              <a:gd name="connsiteY9337" fmla="*/ 6722193 h 8604433"/>
              <a:gd name="connsiteX9338" fmla="*/ 4846958 w 7414059"/>
              <a:gd name="connsiteY9338" fmla="*/ 6715649 h 8604433"/>
              <a:gd name="connsiteX9339" fmla="*/ 4873866 w 7414059"/>
              <a:gd name="connsiteY9339" fmla="*/ 6701209 h 8604433"/>
              <a:gd name="connsiteX9340" fmla="*/ 4806973 w 7414059"/>
              <a:gd name="connsiteY9340" fmla="*/ 6613970 h 8604433"/>
              <a:gd name="connsiteX9341" fmla="*/ 4678385 w 7414059"/>
              <a:gd name="connsiteY9341" fmla="*/ 6452645 h 8604433"/>
              <a:gd name="connsiteX9342" fmla="*/ 4497905 w 7414059"/>
              <a:gd name="connsiteY9342" fmla="*/ 6238332 h 8604433"/>
              <a:gd name="connsiteX9343" fmla="*/ 4220642 w 7414059"/>
              <a:gd name="connsiteY9343" fmla="*/ 5908358 h 8604433"/>
              <a:gd name="connsiteX9344" fmla="*/ 4189771 w 7414059"/>
              <a:gd name="connsiteY9344" fmla="*/ 5872639 h 8604433"/>
              <a:gd name="connsiteX9345" fmla="*/ 4166588 w 7414059"/>
              <a:gd name="connsiteY9345" fmla="*/ 5897090 h 8604433"/>
              <a:gd name="connsiteX9346" fmla="*/ 3561293 w 7414059"/>
              <a:gd name="connsiteY9346" fmla="*/ 5887850 h 8604433"/>
              <a:gd name="connsiteX9347" fmla="*/ 3653933 w 7414059"/>
              <a:gd name="connsiteY9347" fmla="*/ 6002408 h 8604433"/>
              <a:gd name="connsiteX9348" fmla="*/ 3997814 w 7414059"/>
              <a:gd name="connsiteY9348" fmla="*/ 6238704 h 8604433"/>
              <a:gd name="connsiteX9349" fmla="*/ 4289956 w 7414059"/>
              <a:gd name="connsiteY9349" fmla="*/ 6430509 h 8604433"/>
              <a:gd name="connsiteX9350" fmla="*/ 4760214 w 7414059"/>
              <a:gd name="connsiteY9350" fmla="*/ 6734290 h 8604433"/>
              <a:gd name="connsiteX9351" fmla="*/ 4752604 w 7414059"/>
              <a:gd name="connsiteY9351" fmla="*/ 6716430 h 8604433"/>
              <a:gd name="connsiteX9352" fmla="*/ 4213756 w 7414059"/>
              <a:gd name="connsiteY9352" fmla="*/ 6353480 h 8604433"/>
              <a:gd name="connsiteX9353" fmla="*/ 3590001 w 7414059"/>
              <a:gd name="connsiteY9353" fmla="*/ 5914197 h 8604433"/>
              <a:gd name="connsiteX9354" fmla="*/ 3561293 w 7414059"/>
              <a:gd name="connsiteY9354" fmla="*/ 5887850 h 8604433"/>
              <a:gd name="connsiteX9355" fmla="*/ 5872867 w 7414059"/>
              <a:gd name="connsiteY9355" fmla="*/ 5889174 h 8604433"/>
              <a:gd name="connsiteX9356" fmla="*/ 5861723 w 7414059"/>
              <a:gd name="connsiteY9356" fmla="*/ 5928427 h 8604433"/>
              <a:gd name="connsiteX9357" fmla="*/ 5854856 w 7414059"/>
              <a:gd name="connsiteY9357" fmla="*/ 5960412 h 8604433"/>
              <a:gd name="connsiteX9358" fmla="*/ 5871706 w 7414059"/>
              <a:gd name="connsiteY9358" fmla="*/ 5950982 h 8604433"/>
              <a:gd name="connsiteX9359" fmla="*/ 5923769 w 7414059"/>
              <a:gd name="connsiteY9359" fmla="*/ 5946277 h 8604433"/>
              <a:gd name="connsiteX9360" fmla="*/ 5958974 w 7414059"/>
              <a:gd name="connsiteY9360" fmla="*/ 5951001 h 8604433"/>
              <a:gd name="connsiteX9361" fmla="*/ 5969813 w 7414059"/>
              <a:gd name="connsiteY9361" fmla="*/ 5919921 h 8604433"/>
              <a:gd name="connsiteX9362" fmla="*/ 5980576 w 7414059"/>
              <a:gd name="connsiteY9362" fmla="*/ 5887889 h 8604433"/>
              <a:gd name="connsiteX9363" fmla="*/ 5872867 w 7414059"/>
              <a:gd name="connsiteY9363" fmla="*/ 5889174 h 8604433"/>
              <a:gd name="connsiteX9364" fmla="*/ 4277973 w 7414059"/>
              <a:gd name="connsiteY9364" fmla="*/ 5903595 h 8604433"/>
              <a:gd name="connsiteX9365" fmla="*/ 4328770 w 7414059"/>
              <a:gd name="connsiteY9365" fmla="*/ 5951944 h 8604433"/>
              <a:gd name="connsiteX9366" fmla="*/ 4519355 w 7414059"/>
              <a:gd name="connsiteY9366" fmla="*/ 6089333 h 8604433"/>
              <a:gd name="connsiteX9367" fmla="*/ 4493990 w 7414059"/>
              <a:gd name="connsiteY9367" fmla="*/ 6062606 h 8604433"/>
              <a:gd name="connsiteX9368" fmla="*/ 4373785 w 7414059"/>
              <a:gd name="connsiteY9368" fmla="*/ 5966308 h 8604433"/>
              <a:gd name="connsiteX9369" fmla="*/ 4277973 w 7414059"/>
              <a:gd name="connsiteY9369" fmla="*/ 5903595 h 8604433"/>
              <a:gd name="connsiteX9370" fmla="*/ 3185055 w 7414059"/>
              <a:gd name="connsiteY9370" fmla="*/ 5941038 h 8604433"/>
              <a:gd name="connsiteX9371" fmla="*/ 3263865 w 7414059"/>
              <a:gd name="connsiteY9371" fmla="*/ 5958269 h 8604433"/>
              <a:gd name="connsiteX9372" fmla="*/ 3379841 w 7414059"/>
              <a:gd name="connsiteY9372" fmla="*/ 5910653 h 8604433"/>
              <a:gd name="connsiteX9373" fmla="*/ 3308880 w 7414059"/>
              <a:gd name="connsiteY9373" fmla="*/ 5905796 h 8604433"/>
              <a:gd name="connsiteX9374" fmla="*/ 3261255 w 7414059"/>
              <a:gd name="connsiteY9374" fmla="*/ 5901024 h 8604433"/>
              <a:gd name="connsiteX9375" fmla="*/ 3185055 w 7414059"/>
              <a:gd name="connsiteY9375" fmla="*/ 5941038 h 8604433"/>
              <a:gd name="connsiteX9376" fmla="*/ 3670669 w 7414059"/>
              <a:gd name="connsiteY9376" fmla="*/ 5935142 h 8604433"/>
              <a:gd name="connsiteX9377" fmla="*/ 3855120 w 7414059"/>
              <a:gd name="connsiteY9377" fmla="*/ 5977414 h 8604433"/>
              <a:gd name="connsiteX9378" fmla="*/ 3825802 w 7414059"/>
              <a:gd name="connsiteY9378" fmla="*/ 5957564 h 8604433"/>
              <a:gd name="connsiteX9379" fmla="*/ 3702091 w 7414059"/>
              <a:gd name="connsiteY9379" fmla="*/ 5935151 h 8604433"/>
              <a:gd name="connsiteX9380" fmla="*/ 3670669 w 7414059"/>
              <a:gd name="connsiteY9380" fmla="*/ 5935142 h 8604433"/>
              <a:gd name="connsiteX9381" fmla="*/ 3407597 w 7414059"/>
              <a:gd name="connsiteY9381" fmla="*/ 5996655 h 8604433"/>
              <a:gd name="connsiteX9382" fmla="*/ 3211973 w 7414059"/>
              <a:gd name="connsiteY9382" fmla="*/ 6137081 h 8604433"/>
              <a:gd name="connsiteX9383" fmla="*/ 3099359 w 7414059"/>
              <a:gd name="connsiteY9383" fmla="*/ 6223512 h 8604433"/>
              <a:gd name="connsiteX9384" fmla="*/ 3521164 w 7414059"/>
              <a:gd name="connsiteY9384" fmla="*/ 5991968 h 8604433"/>
              <a:gd name="connsiteX9385" fmla="*/ 3494180 w 7414059"/>
              <a:gd name="connsiteY9385" fmla="*/ 5939314 h 8604433"/>
              <a:gd name="connsiteX9386" fmla="*/ 3407597 w 7414059"/>
              <a:gd name="connsiteY9386" fmla="*/ 5996655 h 8604433"/>
              <a:gd name="connsiteX9387" fmla="*/ 4066118 w 7414059"/>
              <a:gd name="connsiteY9387" fmla="*/ 5965651 h 8604433"/>
              <a:gd name="connsiteX9388" fmla="*/ 4322902 w 7414059"/>
              <a:gd name="connsiteY9388" fmla="*/ 6220721 h 8604433"/>
              <a:gd name="connsiteX9389" fmla="*/ 4137555 w 7414059"/>
              <a:gd name="connsiteY9389" fmla="*/ 6013628 h 8604433"/>
              <a:gd name="connsiteX9390" fmla="*/ 4066118 w 7414059"/>
              <a:gd name="connsiteY9390" fmla="*/ 5965651 h 8604433"/>
              <a:gd name="connsiteX9391" fmla="*/ 4028018 w 7414059"/>
              <a:gd name="connsiteY9391" fmla="*/ 5994406 h 8604433"/>
              <a:gd name="connsiteX9392" fmla="*/ 4147080 w 7414059"/>
              <a:gd name="connsiteY9392" fmla="*/ 6111155 h 8604433"/>
              <a:gd name="connsiteX9393" fmla="*/ 4166130 w 7414059"/>
              <a:gd name="connsiteY9393" fmla="*/ 6124728 h 8604433"/>
              <a:gd name="connsiteX9394" fmla="*/ 4147423 w 7414059"/>
              <a:gd name="connsiteY9394" fmla="*/ 6101077 h 8604433"/>
              <a:gd name="connsiteX9395" fmla="*/ 4035524 w 7414059"/>
              <a:gd name="connsiteY9395" fmla="*/ 5986939 h 8604433"/>
              <a:gd name="connsiteX9396" fmla="*/ 4028018 w 7414059"/>
              <a:gd name="connsiteY9396" fmla="*/ 5994406 h 8604433"/>
              <a:gd name="connsiteX9397" fmla="*/ 5848226 w 7414059"/>
              <a:gd name="connsiteY9397" fmla="*/ 6016933 h 8604433"/>
              <a:gd name="connsiteX9398" fmla="*/ 5857275 w 7414059"/>
              <a:gd name="connsiteY9398" fmla="*/ 6053614 h 8604433"/>
              <a:gd name="connsiteX9399" fmla="*/ 5923188 w 7414059"/>
              <a:gd name="connsiteY9399" fmla="*/ 5994083 h 8604433"/>
              <a:gd name="connsiteX9400" fmla="*/ 5891089 w 7414059"/>
              <a:gd name="connsiteY9400" fmla="*/ 5986939 h 8604433"/>
              <a:gd name="connsiteX9401" fmla="*/ 5858685 w 7414059"/>
              <a:gd name="connsiteY9401" fmla="*/ 5986939 h 8604433"/>
              <a:gd name="connsiteX9402" fmla="*/ 5848226 w 7414059"/>
              <a:gd name="connsiteY9402" fmla="*/ 6016933 h 8604433"/>
              <a:gd name="connsiteX9403" fmla="*/ 5710419 w 7414059"/>
              <a:gd name="connsiteY9403" fmla="*/ 6017895 h 8604433"/>
              <a:gd name="connsiteX9404" fmla="*/ 5747519 w 7414059"/>
              <a:gd name="connsiteY9404" fmla="*/ 6053614 h 8604433"/>
              <a:gd name="connsiteX9405" fmla="*/ 5790619 w 7414059"/>
              <a:gd name="connsiteY9405" fmla="*/ 6053614 h 8604433"/>
              <a:gd name="connsiteX9406" fmla="*/ 5799906 w 7414059"/>
              <a:gd name="connsiteY9406" fmla="*/ 6029182 h 8604433"/>
              <a:gd name="connsiteX9407" fmla="*/ 5809193 w 7414059"/>
              <a:gd name="connsiteY9407" fmla="*/ 6000607 h 8604433"/>
              <a:gd name="connsiteX9408" fmla="*/ 5762682 w 7414059"/>
              <a:gd name="connsiteY9408" fmla="*/ 5996464 h 8604433"/>
              <a:gd name="connsiteX9409" fmla="*/ 5716162 w 7414059"/>
              <a:gd name="connsiteY9409" fmla="*/ 5996464 h 8604433"/>
              <a:gd name="connsiteX9410" fmla="*/ 5710419 w 7414059"/>
              <a:gd name="connsiteY9410" fmla="*/ 6017895 h 8604433"/>
              <a:gd name="connsiteX9411" fmla="*/ 6244200 w 7414059"/>
              <a:gd name="connsiteY9411" fmla="*/ 6027420 h 8604433"/>
              <a:gd name="connsiteX9412" fmla="*/ 6174925 w 7414059"/>
              <a:gd name="connsiteY9412" fmla="*/ 6139339 h 8604433"/>
              <a:gd name="connsiteX9413" fmla="*/ 6128814 w 7414059"/>
              <a:gd name="connsiteY9413" fmla="*/ 6220301 h 8604433"/>
              <a:gd name="connsiteX9414" fmla="*/ 6036393 w 7414059"/>
              <a:gd name="connsiteY9414" fmla="*/ 6310789 h 8604433"/>
              <a:gd name="connsiteX9415" fmla="*/ 5884945 w 7414059"/>
              <a:gd name="connsiteY9415" fmla="*/ 6453664 h 8604433"/>
              <a:gd name="connsiteX9416" fmla="*/ 5802983 w 7414059"/>
              <a:gd name="connsiteY9416" fmla="*/ 6555401 h 8604433"/>
              <a:gd name="connsiteX9417" fmla="*/ 6048356 w 7414059"/>
              <a:gd name="connsiteY9417" fmla="*/ 6339555 h 8604433"/>
              <a:gd name="connsiteX9418" fmla="*/ 6133996 w 7414059"/>
              <a:gd name="connsiteY9418" fmla="*/ 6258792 h 8604433"/>
              <a:gd name="connsiteX9419" fmla="*/ 6201128 w 7414059"/>
              <a:gd name="connsiteY9419" fmla="*/ 6146502 h 8604433"/>
              <a:gd name="connsiteX9420" fmla="*/ 6272756 w 7414059"/>
              <a:gd name="connsiteY9420" fmla="*/ 5996464 h 8604433"/>
              <a:gd name="connsiteX9421" fmla="*/ 6244200 w 7414059"/>
              <a:gd name="connsiteY9421" fmla="*/ 6027420 h 8604433"/>
              <a:gd name="connsiteX9422" fmla="*/ 5529796 w 7414059"/>
              <a:gd name="connsiteY9422" fmla="*/ 6012342 h 8604433"/>
              <a:gd name="connsiteX9423" fmla="*/ 5523443 w 7414059"/>
              <a:gd name="connsiteY9423" fmla="*/ 6040917 h 8604433"/>
              <a:gd name="connsiteX9424" fmla="*/ 5523443 w 7414059"/>
              <a:gd name="connsiteY9424" fmla="*/ 6063139 h 8604433"/>
              <a:gd name="connsiteX9425" fmla="*/ 5557942 w 7414059"/>
              <a:gd name="connsiteY9425" fmla="*/ 6063139 h 8604433"/>
              <a:gd name="connsiteX9426" fmla="*/ 5592451 w 7414059"/>
              <a:gd name="connsiteY9426" fmla="*/ 6063139 h 8604433"/>
              <a:gd name="connsiteX9427" fmla="*/ 5580593 w 7414059"/>
              <a:gd name="connsiteY9427" fmla="*/ 6048851 h 8604433"/>
              <a:gd name="connsiteX9428" fmla="*/ 5568734 w 7414059"/>
              <a:gd name="connsiteY9428" fmla="*/ 6034564 h 8604433"/>
              <a:gd name="connsiteX9429" fmla="*/ 5580593 w 7414059"/>
              <a:gd name="connsiteY9429" fmla="*/ 6020276 h 8604433"/>
              <a:gd name="connsiteX9430" fmla="*/ 5592451 w 7414059"/>
              <a:gd name="connsiteY9430" fmla="*/ 6005989 h 8604433"/>
              <a:gd name="connsiteX9431" fmla="*/ 5564295 w 7414059"/>
              <a:gd name="connsiteY9431" fmla="*/ 6005989 h 8604433"/>
              <a:gd name="connsiteX9432" fmla="*/ 5529796 w 7414059"/>
              <a:gd name="connsiteY9432" fmla="*/ 6012342 h 8604433"/>
              <a:gd name="connsiteX9433" fmla="*/ 5644506 w 7414059"/>
              <a:gd name="connsiteY9433" fmla="*/ 6025039 h 8604433"/>
              <a:gd name="connsiteX9434" fmla="*/ 5619588 w 7414059"/>
              <a:gd name="connsiteY9434" fmla="*/ 6044089 h 8604433"/>
              <a:gd name="connsiteX9435" fmla="*/ 5599643 w 7414059"/>
              <a:gd name="connsiteY9435" fmla="*/ 6053614 h 8604433"/>
              <a:gd name="connsiteX9436" fmla="*/ 5656793 w 7414059"/>
              <a:gd name="connsiteY9436" fmla="*/ 6044089 h 8604433"/>
              <a:gd name="connsiteX9437" fmla="*/ 5662670 w 7414059"/>
              <a:gd name="connsiteY9437" fmla="*/ 6005989 h 8604433"/>
              <a:gd name="connsiteX9438" fmla="*/ 5644506 w 7414059"/>
              <a:gd name="connsiteY9438" fmla="*/ 6025039 h 8604433"/>
              <a:gd name="connsiteX9439" fmla="*/ 1637243 w 7414059"/>
              <a:gd name="connsiteY9439" fmla="*/ 6039384 h 8604433"/>
              <a:gd name="connsiteX9440" fmla="*/ 1915697 w 7414059"/>
              <a:gd name="connsiteY9440" fmla="*/ 6364719 h 8604433"/>
              <a:gd name="connsiteX9441" fmla="*/ 1869262 w 7414059"/>
              <a:gd name="connsiteY9441" fmla="*/ 6279890 h 8604433"/>
              <a:gd name="connsiteX9442" fmla="*/ 1719558 w 7414059"/>
              <a:gd name="connsiteY9442" fmla="*/ 6109192 h 8604433"/>
              <a:gd name="connsiteX9443" fmla="*/ 1637243 w 7414059"/>
              <a:gd name="connsiteY9443" fmla="*/ 6039384 h 8604433"/>
              <a:gd name="connsiteX9444" fmla="*/ 1441980 w 7414059"/>
              <a:gd name="connsiteY9444" fmla="*/ 6063139 h 8604433"/>
              <a:gd name="connsiteX9445" fmla="*/ 1461516 w 7414059"/>
              <a:gd name="connsiteY9445" fmla="*/ 6091714 h 8604433"/>
              <a:gd name="connsiteX9446" fmla="*/ 1451505 w 7414059"/>
              <a:gd name="connsiteY9446" fmla="*/ 6063139 h 8604433"/>
              <a:gd name="connsiteX9447" fmla="*/ 1431969 w 7414059"/>
              <a:gd name="connsiteY9447" fmla="*/ 6034564 h 8604433"/>
              <a:gd name="connsiteX9448" fmla="*/ 1441980 w 7414059"/>
              <a:gd name="connsiteY9448" fmla="*/ 6063139 h 8604433"/>
              <a:gd name="connsiteX9449" fmla="*/ 3313643 w 7414059"/>
              <a:gd name="connsiteY9449" fmla="*/ 6182583 h 8604433"/>
              <a:gd name="connsiteX9450" fmla="*/ 2963408 w 7414059"/>
              <a:gd name="connsiteY9450" fmla="*/ 6344726 h 8604433"/>
              <a:gd name="connsiteX9451" fmla="*/ 3076480 w 7414059"/>
              <a:gd name="connsiteY9451" fmla="*/ 6300778 h 8604433"/>
              <a:gd name="connsiteX9452" fmla="*/ 3336169 w 7414059"/>
              <a:gd name="connsiteY9452" fmla="*/ 6190660 h 8604433"/>
              <a:gd name="connsiteX9453" fmla="*/ 3599393 w 7414059"/>
              <a:gd name="connsiteY9453" fmla="*/ 6067768 h 8604433"/>
              <a:gd name="connsiteX9454" fmla="*/ 3313643 w 7414059"/>
              <a:gd name="connsiteY9454" fmla="*/ 6182583 h 8604433"/>
              <a:gd name="connsiteX9455" fmla="*/ 5944496 w 7414059"/>
              <a:gd name="connsiteY9455" fmla="*/ 6108430 h 8604433"/>
              <a:gd name="connsiteX9456" fmla="*/ 5921807 w 7414059"/>
              <a:gd name="connsiteY9456" fmla="*/ 6168819 h 8604433"/>
              <a:gd name="connsiteX9457" fmla="*/ 5988320 w 7414059"/>
              <a:gd name="connsiteY9457" fmla="*/ 6071873 h 8604433"/>
              <a:gd name="connsiteX9458" fmla="*/ 5944496 w 7414059"/>
              <a:gd name="connsiteY9458" fmla="*/ 6108430 h 8604433"/>
              <a:gd name="connsiteX9459" fmla="*/ 1419330 w 7414059"/>
              <a:gd name="connsiteY9459" fmla="*/ 6120308 h 8604433"/>
              <a:gd name="connsiteX9460" fmla="*/ 1549575 w 7414059"/>
              <a:gd name="connsiteY9460" fmla="*/ 6289501 h 8604433"/>
              <a:gd name="connsiteX9461" fmla="*/ 1487443 w 7414059"/>
              <a:gd name="connsiteY9461" fmla="*/ 6188059 h 8604433"/>
              <a:gd name="connsiteX9462" fmla="*/ 1419330 w 7414059"/>
              <a:gd name="connsiteY9462" fmla="*/ 6120308 h 8604433"/>
              <a:gd name="connsiteX9463" fmla="*/ 5813041 w 7414059"/>
              <a:gd name="connsiteY9463" fmla="*/ 6113145 h 8604433"/>
              <a:gd name="connsiteX9464" fmla="*/ 5797363 w 7414059"/>
              <a:gd name="connsiteY9464" fmla="*/ 6144101 h 8604433"/>
              <a:gd name="connsiteX9465" fmla="*/ 5827090 w 7414059"/>
              <a:gd name="connsiteY9465" fmla="*/ 6116126 h 8604433"/>
              <a:gd name="connsiteX9466" fmla="*/ 5842778 w 7414059"/>
              <a:gd name="connsiteY9466" fmla="*/ 6082189 h 8604433"/>
              <a:gd name="connsiteX9467" fmla="*/ 5813041 w 7414059"/>
              <a:gd name="connsiteY9467" fmla="*/ 6113145 h 8604433"/>
              <a:gd name="connsiteX9468" fmla="*/ 3633502 w 7414059"/>
              <a:gd name="connsiteY9468" fmla="*/ 6122546 h 8604433"/>
              <a:gd name="connsiteX9469" fmla="*/ 3580343 w 7414059"/>
              <a:gd name="connsiteY9469" fmla="*/ 6264984 h 8604433"/>
              <a:gd name="connsiteX9470" fmla="*/ 3654771 w 7414059"/>
              <a:gd name="connsiteY9470" fmla="*/ 6180735 h 8604433"/>
              <a:gd name="connsiteX9471" fmla="*/ 3661943 w 7414059"/>
              <a:gd name="connsiteY9471" fmla="*/ 6111298 h 8604433"/>
              <a:gd name="connsiteX9472" fmla="*/ 3648294 w 7414059"/>
              <a:gd name="connsiteY9472" fmla="*/ 6099963 h 8604433"/>
              <a:gd name="connsiteX9473" fmla="*/ 3633502 w 7414059"/>
              <a:gd name="connsiteY9473" fmla="*/ 6122546 h 8604433"/>
              <a:gd name="connsiteX9474" fmla="*/ 6217425 w 7414059"/>
              <a:gd name="connsiteY9474" fmla="*/ 6184583 h 8604433"/>
              <a:gd name="connsiteX9475" fmla="*/ 6100791 w 7414059"/>
              <a:gd name="connsiteY9475" fmla="*/ 6346508 h 8604433"/>
              <a:gd name="connsiteX9476" fmla="*/ 6108687 w 7414059"/>
              <a:gd name="connsiteY9476" fmla="*/ 6358414 h 8604433"/>
              <a:gd name="connsiteX9477" fmla="*/ 6165856 w 7414059"/>
              <a:gd name="connsiteY9477" fmla="*/ 6298883 h 8604433"/>
              <a:gd name="connsiteX9478" fmla="*/ 6232512 w 7414059"/>
              <a:gd name="connsiteY9478" fmla="*/ 6209472 h 8604433"/>
              <a:gd name="connsiteX9479" fmla="*/ 6217425 w 7414059"/>
              <a:gd name="connsiteY9479" fmla="*/ 6184583 h 8604433"/>
              <a:gd name="connsiteX9480" fmla="*/ 1418168 w 7414059"/>
              <a:gd name="connsiteY9480" fmla="*/ 6192060 h 8604433"/>
              <a:gd name="connsiteX9481" fmla="*/ 1557919 w 7414059"/>
              <a:gd name="connsiteY9481" fmla="*/ 6386198 h 8604433"/>
              <a:gd name="connsiteX9482" fmla="*/ 1566158 w 7414059"/>
              <a:gd name="connsiteY9482" fmla="*/ 6385046 h 8604433"/>
              <a:gd name="connsiteX9483" fmla="*/ 1422578 w 7414059"/>
              <a:gd name="connsiteY9483" fmla="*/ 6186964 h 8604433"/>
              <a:gd name="connsiteX9484" fmla="*/ 1418168 w 7414059"/>
              <a:gd name="connsiteY9484" fmla="*/ 6192060 h 8604433"/>
              <a:gd name="connsiteX9485" fmla="*/ 5662574 w 7414059"/>
              <a:gd name="connsiteY9485" fmla="*/ 6211558 h 8604433"/>
              <a:gd name="connsiteX9486" fmla="*/ 5728230 w 7414059"/>
              <a:gd name="connsiteY9486" fmla="*/ 6225064 h 8604433"/>
              <a:gd name="connsiteX9487" fmla="*/ 5755605 w 7414059"/>
              <a:gd name="connsiteY9487" fmla="*/ 6196489 h 8604433"/>
              <a:gd name="connsiteX9488" fmla="*/ 5711981 w 7414059"/>
              <a:gd name="connsiteY9488" fmla="*/ 6196489 h 8604433"/>
              <a:gd name="connsiteX9489" fmla="*/ 5668357 w 7414059"/>
              <a:gd name="connsiteY9489" fmla="*/ 6196489 h 8604433"/>
              <a:gd name="connsiteX9490" fmla="*/ 5662574 w 7414059"/>
              <a:gd name="connsiteY9490" fmla="*/ 6211558 h 8604433"/>
              <a:gd name="connsiteX9491" fmla="*/ 5472074 w 7414059"/>
              <a:gd name="connsiteY9491" fmla="*/ 6221083 h 8604433"/>
              <a:gd name="connsiteX9492" fmla="*/ 5481257 w 7414059"/>
              <a:gd name="connsiteY9492" fmla="*/ 6257725 h 8604433"/>
              <a:gd name="connsiteX9493" fmla="*/ 5600272 w 7414059"/>
              <a:gd name="connsiteY9493" fmla="*/ 6262831 h 8604433"/>
              <a:gd name="connsiteX9494" fmla="*/ 5618693 w 7414059"/>
              <a:gd name="connsiteY9494" fmla="*/ 6234256 h 8604433"/>
              <a:gd name="connsiteX9495" fmla="*/ 5618693 w 7414059"/>
              <a:gd name="connsiteY9495" fmla="*/ 6215539 h 8604433"/>
              <a:gd name="connsiteX9496" fmla="*/ 5594243 w 7414059"/>
              <a:gd name="connsiteY9496" fmla="*/ 6215539 h 8604433"/>
              <a:gd name="connsiteX9497" fmla="*/ 5569782 w 7414059"/>
              <a:gd name="connsiteY9497" fmla="*/ 6215539 h 8604433"/>
              <a:gd name="connsiteX9498" fmla="*/ 5575830 w 7414059"/>
              <a:gd name="connsiteY9498" fmla="*/ 6234589 h 8604433"/>
              <a:gd name="connsiteX9499" fmla="*/ 5581879 w 7414059"/>
              <a:gd name="connsiteY9499" fmla="*/ 6253639 h 8604433"/>
              <a:gd name="connsiteX9500" fmla="*/ 5559800 w 7414059"/>
              <a:gd name="connsiteY9500" fmla="*/ 6253496 h 8604433"/>
              <a:gd name="connsiteX9501" fmla="*/ 5522424 w 7414059"/>
              <a:gd name="connsiteY9501" fmla="*/ 6230455 h 8604433"/>
              <a:gd name="connsiteX9502" fmla="*/ 5505412 w 7414059"/>
              <a:gd name="connsiteY9502" fmla="*/ 6206014 h 8604433"/>
              <a:gd name="connsiteX9503" fmla="*/ 5472074 w 7414059"/>
              <a:gd name="connsiteY9503" fmla="*/ 6221083 h 8604433"/>
              <a:gd name="connsiteX9504" fmla="*/ 3799446 w 7414059"/>
              <a:gd name="connsiteY9504" fmla="*/ 6231875 h 8604433"/>
              <a:gd name="connsiteX9505" fmla="*/ 3814696 w 7414059"/>
              <a:gd name="connsiteY9505" fmla="*/ 6325076 h 8604433"/>
              <a:gd name="connsiteX9506" fmla="*/ 3842595 w 7414059"/>
              <a:gd name="connsiteY9506" fmla="*/ 6563201 h 8604433"/>
              <a:gd name="connsiteX9507" fmla="*/ 3855272 w 7414059"/>
              <a:gd name="connsiteY9507" fmla="*/ 6715601 h 8604433"/>
              <a:gd name="connsiteX9508" fmla="*/ 3850691 w 7414059"/>
              <a:gd name="connsiteY9508" fmla="*/ 6506051 h 8604433"/>
              <a:gd name="connsiteX9509" fmla="*/ 3817696 w 7414059"/>
              <a:gd name="connsiteY9509" fmla="*/ 6234170 h 8604433"/>
              <a:gd name="connsiteX9510" fmla="*/ 3799446 w 7414059"/>
              <a:gd name="connsiteY9510" fmla="*/ 6231875 h 8604433"/>
              <a:gd name="connsiteX9511" fmla="*/ 1447086 w 7414059"/>
              <a:gd name="connsiteY9511" fmla="*/ 6313799 h 8604433"/>
              <a:gd name="connsiteX9512" fmla="*/ 1457858 w 7414059"/>
              <a:gd name="connsiteY9512" fmla="*/ 6351899 h 8604433"/>
              <a:gd name="connsiteX9513" fmla="*/ 1576483 w 7414059"/>
              <a:gd name="connsiteY9513" fmla="*/ 6510814 h 8604433"/>
              <a:gd name="connsiteX9514" fmla="*/ 1580093 w 7414059"/>
              <a:gd name="connsiteY9514" fmla="*/ 6487944 h 8604433"/>
              <a:gd name="connsiteX9515" fmla="*/ 1471336 w 7414059"/>
              <a:gd name="connsiteY9515" fmla="*/ 6325076 h 8604433"/>
              <a:gd name="connsiteX9516" fmla="*/ 1447429 w 7414059"/>
              <a:gd name="connsiteY9516" fmla="*/ 6296501 h 8604433"/>
              <a:gd name="connsiteX9517" fmla="*/ 1447086 w 7414059"/>
              <a:gd name="connsiteY9517" fmla="*/ 6313799 h 8604433"/>
              <a:gd name="connsiteX9518" fmla="*/ 3905364 w 7414059"/>
              <a:gd name="connsiteY9518" fmla="*/ 6415564 h 8604433"/>
              <a:gd name="connsiteX9519" fmla="*/ 3888724 w 7414059"/>
              <a:gd name="connsiteY9519" fmla="*/ 6633887 h 8604433"/>
              <a:gd name="connsiteX9520" fmla="*/ 3921100 w 7414059"/>
              <a:gd name="connsiteY9520" fmla="*/ 6326134 h 8604433"/>
              <a:gd name="connsiteX9521" fmla="*/ 3905364 w 7414059"/>
              <a:gd name="connsiteY9521" fmla="*/ 6415564 h 8604433"/>
              <a:gd name="connsiteX9522" fmla="*/ 6109240 w 7414059"/>
              <a:gd name="connsiteY9522" fmla="*/ 6426042 h 8604433"/>
              <a:gd name="connsiteX9523" fmla="*/ 5953040 w 7414059"/>
              <a:gd name="connsiteY9523" fmla="*/ 6592339 h 8604433"/>
              <a:gd name="connsiteX9524" fmla="*/ 5944629 w 7414059"/>
              <a:gd name="connsiteY9524" fmla="*/ 6638582 h 8604433"/>
              <a:gd name="connsiteX9525" fmla="*/ 6218768 w 7414059"/>
              <a:gd name="connsiteY9525" fmla="*/ 6332268 h 8604433"/>
              <a:gd name="connsiteX9526" fmla="*/ 6109240 w 7414059"/>
              <a:gd name="connsiteY9526" fmla="*/ 6426042 h 8604433"/>
              <a:gd name="connsiteX9527" fmla="*/ 3970858 w 7414059"/>
              <a:gd name="connsiteY9527" fmla="*/ 6340650 h 8604433"/>
              <a:gd name="connsiteX9528" fmla="*/ 3956447 w 7414059"/>
              <a:gd name="connsiteY9528" fmla="*/ 6425089 h 8604433"/>
              <a:gd name="connsiteX9529" fmla="*/ 3904193 w 7414059"/>
              <a:gd name="connsiteY9529" fmla="*/ 6845542 h 8604433"/>
              <a:gd name="connsiteX9530" fmla="*/ 3904193 w 7414059"/>
              <a:gd name="connsiteY9530" fmla="*/ 6856486 h 8604433"/>
              <a:gd name="connsiteX9531" fmla="*/ 4020874 w 7414059"/>
              <a:gd name="connsiteY9531" fmla="*/ 6851199 h 8604433"/>
              <a:gd name="connsiteX9532" fmla="*/ 4223281 w 7414059"/>
              <a:gd name="connsiteY9532" fmla="*/ 6834912 h 8604433"/>
              <a:gd name="connsiteX9533" fmla="*/ 4627760 w 7414059"/>
              <a:gd name="connsiteY9533" fmla="*/ 6758778 h 8604433"/>
              <a:gd name="connsiteX9534" fmla="*/ 4549178 w 7414059"/>
              <a:gd name="connsiteY9534" fmla="*/ 6706810 h 8604433"/>
              <a:gd name="connsiteX9535" fmla="*/ 3992299 w 7414059"/>
              <a:gd name="connsiteY9535" fmla="*/ 6351213 h 8604433"/>
              <a:gd name="connsiteX9536" fmla="*/ 3970858 w 7414059"/>
              <a:gd name="connsiteY9536" fmla="*/ 6340650 h 8604433"/>
              <a:gd name="connsiteX9537" fmla="*/ 5428193 w 7414059"/>
              <a:gd name="connsiteY9537" fmla="*/ 6359843 h 8604433"/>
              <a:gd name="connsiteX9538" fmla="*/ 5325799 w 7414059"/>
              <a:gd name="connsiteY9538" fmla="*/ 6373501 h 8604433"/>
              <a:gd name="connsiteX9539" fmla="*/ 5285318 w 7414059"/>
              <a:gd name="connsiteY9539" fmla="*/ 6387570 h 8604433"/>
              <a:gd name="connsiteX9540" fmla="*/ 5558333 w 7414059"/>
              <a:gd name="connsiteY9540" fmla="*/ 6359643 h 8604433"/>
              <a:gd name="connsiteX9541" fmla="*/ 5575830 w 7414059"/>
              <a:gd name="connsiteY9541" fmla="*/ 6349470 h 8604433"/>
              <a:gd name="connsiteX9542" fmla="*/ 5532968 w 7414059"/>
              <a:gd name="connsiteY9542" fmla="*/ 6350394 h 8604433"/>
              <a:gd name="connsiteX9543" fmla="*/ 5428193 w 7414059"/>
              <a:gd name="connsiteY9543" fmla="*/ 6359843 h 8604433"/>
              <a:gd name="connsiteX9544" fmla="*/ 3781120 w 7414059"/>
              <a:gd name="connsiteY9544" fmla="*/ 6373492 h 8604433"/>
              <a:gd name="connsiteX9545" fmla="*/ 3786873 w 7414059"/>
              <a:gd name="connsiteY9545" fmla="*/ 6379254 h 8604433"/>
              <a:gd name="connsiteX9546" fmla="*/ 3786121 w 7414059"/>
              <a:gd name="connsiteY9546" fmla="*/ 6360995 h 8604433"/>
              <a:gd name="connsiteX9547" fmla="*/ 3781120 w 7414059"/>
              <a:gd name="connsiteY9547" fmla="*/ 6373492 h 8604433"/>
              <a:gd name="connsiteX9548" fmla="*/ 2432580 w 7414059"/>
              <a:gd name="connsiteY9548" fmla="*/ 6391056 h 8604433"/>
              <a:gd name="connsiteX9549" fmla="*/ 2356380 w 7414059"/>
              <a:gd name="connsiteY9549" fmla="*/ 6412450 h 8604433"/>
              <a:gd name="connsiteX9550" fmla="*/ 2353418 w 7414059"/>
              <a:gd name="connsiteY9550" fmla="*/ 6437329 h 8604433"/>
              <a:gd name="connsiteX9551" fmla="*/ 2350446 w 7414059"/>
              <a:gd name="connsiteY9551" fmla="*/ 6462208 h 8604433"/>
              <a:gd name="connsiteX9552" fmla="*/ 2388756 w 7414059"/>
              <a:gd name="connsiteY9552" fmla="*/ 6481744 h 8604433"/>
              <a:gd name="connsiteX9553" fmla="*/ 2430494 w 7414059"/>
              <a:gd name="connsiteY9553" fmla="*/ 6501289 h 8604433"/>
              <a:gd name="connsiteX9554" fmla="*/ 2532593 w 7414059"/>
              <a:gd name="connsiteY9554" fmla="*/ 6373054 h 8604433"/>
              <a:gd name="connsiteX9555" fmla="*/ 2432580 w 7414059"/>
              <a:gd name="connsiteY9555" fmla="*/ 6391056 h 8604433"/>
              <a:gd name="connsiteX9556" fmla="*/ 1813760 w 7414059"/>
              <a:gd name="connsiteY9556" fmla="*/ 6398628 h 8604433"/>
              <a:gd name="connsiteX9557" fmla="*/ 1946805 w 7414059"/>
              <a:gd name="connsiteY9557" fmla="*/ 6519863 h 8604433"/>
              <a:gd name="connsiteX9558" fmla="*/ 1965855 w 7414059"/>
              <a:gd name="connsiteY9558" fmla="*/ 6533512 h 8604433"/>
              <a:gd name="connsiteX9559" fmla="*/ 1946805 w 7414059"/>
              <a:gd name="connsiteY9559" fmla="*/ 6514272 h 8604433"/>
              <a:gd name="connsiteX9560" fmla="*/ 1813760 w 7414059"/>
              <a:gd name="connsiteY9560" fmla="*/ 6398628 h 8604433"/>
              <a:gd name="connsiteX9561" fmla="*/ 5925541 w 7414059"/>
              <a:gd name="connsiteY9561" fmla="*/ 6525940 h 8604433"/>
              <a:gd name="connsiteX9562" fmla="*/ 5785914 w 7414059"/>
              <a:gd name="connsiteY9562" fmla="*/ 6673596 h 8604433"/>
              <a:gd name="connsiteX9563" fmla="*/ 5956202 w 7414059"/>
              <a:gd name="connsiteY9563" fmla="*/ 6536446 h 8604433"/>
              <a:gd name="connsiteX9564" fmla="*/ 6077989 w 7414059"/>
              <a:gd name="connsiteY9564" fmla="*/ 6386989 h 8604433"/>
              <a:gd name="connsiteX9565" fmla="*/ 5925541 w 7414059"/>
              <a:gd name="connsiteY9565" fmla="*/ 6525940 h 8604433"/>
              <a:gd name="connsiteX9566" fmla="*/ 3792150 w 7414059"/>
              <a:gd name="connsiteY9566" fmla="*/ 6420326 h 8604433"/>
              <a:gd name="connsiteX9567" fmla="*/ 3799418 w 7414059"/>
              <a:gd name="connsiteY9567" fmla="*/ 6477476 h 8604433"/>
              <a:gd name="connsiteX9568" fmla="*/ 3806685 w 7414059"/>
              <a:gd name="connsiteY9568" fmla="*/ 6506051 h 8604433"/>
              <a:gd name="connsiteX9569" fmla="*/ 3806685 w 7414059"/>
              <a:gd name="connsiteY9569" fmla="*/ 6477476 h 8604433"/>
              <a:gd name="connsiteX9570" fmla="*/ 3799418 w 7414059"/>
              <a:gd name="connsiteY9570" fmla="*/ 6420326 h 8604433"/>
              <a:gd name="connsiteX9571" fmla="*/ 3792150 w 7414059"/>
              <a:gd name="connsiteY9571" fmla="*/ 6391751 h 8604433"/>
              <a:gd name="connsiteX9572" fmla="*/ 3792150 w 7414059"/>
              <a:gd name="connsiteY9572" fmla="*/ 6420326 h 8604433"/>
              <a:gd name="connsiteX9573" fmla="*/ 2013909 w 7414059"/>
              <a:gd name="connsiteY9573" fmla="*/ 6435319 h 8604433"/>
              <a:gd name="connsiteX9574" fmla="*/ 2084918 w 7414059"/>
              <a:gd name="connsiteY9574" fmla="*/ 6487001 h 8604433"/>
              <a:gd name="connsiteX9575" fmla="*/ 2156355 w 7414059"/>
              <a:gd name="connsiteY9575" fmla="*/ 6539389 h 8604433"/>
              <a:gd name="connsiteX9576" fmla="*/ 2369096 w 7414059"/>
              <a:gd name="connsiteY9576" fmla="*/ 6671948 h 8604433"/>
              <a:gd name="connsiteX9577" fmla="*/ 2817152 w 7414059"/>
              <a:gd name="connsiteY9577" fmla="*/ 6866763 h 8604433"/>
              <a:gd name="connsiteX9578" fmla="*/ 2825372 w 7414059"/>
              <a:gd name="connsiteY9578" fmla="*/ 6838817 h 8604433"/>
              <a:gd name="connsiteX9579" fmla="*/ 2610565 w 7414059"/>
              <a:gd name="connsiteY9579" fmla="*/ 6751787 h 8604433"/>
              <a:gd name="connsiteX9580" fmla="*/ 2212172 w 7414059"/>
              <a:gd name="connsiteY9580" fmla="*/ 6534589 h 8604433"/>
              <a:gd name="connsiteX9581" fmla="*/ 2013909 w 7414059"/>
              <a:gd name="connsiteY9581" fmla="*/ 6435319 h 8604433"/>
              <a:gd name="connsiteX9582" fmla="*/ 1491444 w 7414059"/>
              <a:gd name="connsiteY9582" fmla="*/ 6473581 h 8604433"/>
              <a:gd name="connsiteX9583" fmla="*/ 1623717 w 7414059"/>
              <a:gd name="connsiteY9583" fmla="*/ 6634639 h 8604433"/>
              <a:gd name="connsiteX9584" fmla="*/ 1546755 w 7414059"/>
              <a:gd name="connsiteY9584" fmla="*/ 6518262 h 8604433"/>
              <a:gd name="connsiteX9585" fmla="*/ 1491444 w 7414059"/>
              <a:gd name="connsiteY9585" fmla="*/ 6473581 h 8604433"/>
              <a:gd name="connsiteX9586" fmla="*/ 6126318 w 7414059"/>
              <a:gd name="connsiteY9586" fmla="*/ 6512757 h 8604433"/>
              <a:gd name="connsiteX9587" fmla="*/ 6024830 w 7414059"/>
              <a:gd name="connsiteY9587" fmla="*/ 6631295 h 8604433"/>
              <a:gd name="connsiteX9588" fmla="*/ 5961593 w 7414059"/>
              <a:gd name="connsiteY9588" fmla="*/ 6705114 h 8604433"/>
              <a:gd name="connsiteX9589" fmla="*/ 6061920 w 7414059"/>
              <a:gd name="connsiteY9589" fmla="*/ 6632458 h 8604433"/>
              <a:gd name="connsiteX9590" fmla="*/ 6174134 w 7414059"/>
              <a:gd name="connsiteY9590" fmla="*/ 6471895 h 8604433"/>
              <a:gd name="connsiteX9591" fmla="*/ 6126318 w 7414059"/>
              <a:gd name="connsiteY9591" fmla="*/ 6512757 h 8604433"/>
              <a:gd name="connsiteX9592" fmla="*/ 1993573 w 7414059"/>
              <a:gd name="connsiteY9592" fmla="*/ 6509423 h 8604433"/>
              <a:gd name="connsiteX9593" fmla="*/ 2030435 w 7414059"/>
              <a:gd name="connsiteY9593" fmla="*/ 6540751 h 8604433"/>
              <a:gd name="connsiteX9594" fmla="*/ 2061105 w 7414059"/>
              <a:gd name="connsiteY9594" fmla="*/ 6562039 h 8604433"/>
              <a:gd name="connsiteX9595" fmla="*/ 2042160 w 7414059"/>
              <a:gd name="connsiteY9595" fmla="*/ 6540303 h 8604433"/>
              <a:gd name="connsiteX9596" fmla="*/ 1993573 w 7414059"/>
              <a:gd name="connsiteY9596" fmla="*/ 6509423 h 8604433"/>
              <a:gd name="connsiteX9597" fmla="*/ 2604030 w 7414059"/>
              <a:gd name="connsiteY9597" fmla="*/ 6534274 h 8604433"/>
              <a:gd name="connsiteX9598" fmla="*/ 2518305 w 7414059"/>
              <a:gd name="connsiteY9598" fmla="*/ 6555620 h 8604433"/>
              <a:gd name="connsiteX9599" fmla="*/ 2559110 w 7414059"/>
              <a:gd name="connsiteY9599" fmla="*/ 6576441 h 8604433"/>
              <a:gd name="connsiteX9600" fmla="*/ 2622376 w 7414059"/>
              <a:gd name="connsiteY9600" fmla="*/ 6605797 h 8604433"/>
              <a:gd name="connsiteX9601" fmla="*/ 2644826 w 7414059"/>
              <a:gd name="connsiteY9601" fmla="*/ 6614332 h 8604433"/>
              <a:gd name="connsiteX9602" fmla="*/ 2674439 w 7414059"/>
              <a:gd name="connsiteY9602" fmla="*/ 6566707 h 8604433"/>
              <a:gd name="connsiteX9603" fmla="*/ 2704043 w 7414059"/>
              <a:gd name="connsiteY9603" fmla="*/ 6514948 h 8604433"/>
              <a:gd name="connsiteX9604" fmla="*/ 2604030 w 7414059"/>
              <a:gd name="connsiteY9604" fmla="*/ 6534274 h 8604433"/>
              <a:gd name="connsiteX9605" fmla="*/ 1899180 w 7414059"/>
              <a:gd name="connsiteY9605" fmla="*/ 6563011 h 8604433"/>
              <a:gd name="connsiteX9606" fmla="*/ 1946805 w 7414059"/>
              <a:gd name="connsiteY9606" fmla="*/ 6598396 h 8604433"/>
              <a:gd name="connsiteX9607" fmla="*/ 1965855 w 7414059"/>
              <a:gd name="connsiteY9607" fmla="*/ 6608836 h 8604433"/>
              <a:gd name="connsiteX9608" fmla="*/ 1949825 w 7414059"/>
              <a:gd name="connsiteY9608" fmla="*/ 6590786 h 8604433"/>
              <a:gd name="connsiteX9609" fmla="*/ 1902200 w 7414059"/>
              <a:gd name="connsiteY9609" fmla="*/ 6555401 h 8604433"/>
              <a:gd name="connsiteX9610" fmla="*/ 1870605 w 7414059"/>
              <a:gd name="connsiteY9610" fmla="*/ 6538074 h 8604433"/>
              <a:gd name="connsiteX9611" fmla="*/ 1899180 w 7414059"/>
              <a:gd name="connsiteY9611" fmla="*/ 6563011 h 8604433"/>
              <a:gd name="connsiteX9612" fmla="*/ 5600862 w 7414059"/>
              <a:gd name="connsiteY9612" fmla="*/ 6674101 h 8604433"/>
              <a:gd name="connsiteX9613" fmla="*/ 5456768 w 7414059"/>
              <a:gd name="connsiteY9613" fmla="*/ 6784344 h 8604433"/>
              <a:gd name="connsiteX9614" fmla="*/ 5456768 w 7414059"/>
              <a:gd name="connsiteY9614" fmla="*/ 6797231 h 8604433"/>
              <a:gd name="connsiteX9615" fmla="*/ 5478199 w 7414059"/>
              <a:gd name="connsiteY9615" fmla="*/ 6785858 h 8604433"/>
              <a:gd name="connsiteX9616" fmla="*/ 5736908 w 7414059"/>
              <a:gd name="connsiteY9616" fmla="*/ 6607254 h 8604433"/>
              <a:gd name="connsiteX9617" fmla="*/ 5600862 w 7414059"/>
              <a:gd name="connsiteY9617" fmla="*/ 6674101 h 8604433"/>
              <a:gd name="connsiteX9618" fmla="*/ 6086466 w 7414059"/>
              <a:gd name="connsiteY9618" fmla="*/ 6655822 h 8604433"/>
              <a:gd name="connsiteX9619" fmla="*/ 6106335 w 7414059"/>
              <a:gd name="connsiteY9619" fmla="*/ 6673901 h 8604433"/>
              <a:gd name="connsiteX9620" fmla="*/ 6154474 w 7414059"/>
              <a:gd name="connsiteY9620" fmla="*/ 6587205 h 8604433"/>
              <a:gd name="connsiteX9621" fmla="*/ 6086466 w 7414059"/>
              <a:gd name="connsiteY9621" fmla="*/ 6655822 h 8604433"/>
              <a:gd name="connsiteX9622" fmla="*/ 1580093 w 7414059"/>
              <a:gd name="connsiteY9622" fmla="*/ 6641144 h 8604433"/>
              <a:gd name="connsiteX9623" fmla="*/ 1613430 w 7414059"/>
              <a:gd name="connsiteY9623" fmla="*/ 6697227 h 8604433"/>
              <a:gd name="connsiteX9624" fmla="*/ 1646673 w 7414059"/>
              <a:gd name="connsiteY9624" fmla="*/ 6729860 h 8604433"/>
              <a:gd name="connsiteX9625" fmla="*/ 1613335 w 7414059"/>
              <a:gd name="connsiteY9625" fmla="*/ 6673777 h 8604433"/>
              <a:gd name="connsiteX9626" fmla="*/ 1580093 w 7414059"/>
              <a:gd name="connsiteY9626" fmla="*/ 6641144 h 8604433"/>
              <a:gd name="connsiteX9627" fmla="*/ 1839420 w 7414059"/>
              <a:gd name="connsiteY9627" fmla="*/ 6649632 h 8604433"/>
              <a:gd name="connsiteX9628" fmla="*/ 1861671 w 7414059"/>
              <a:gd name="connsiteY9628" fmla="*/ 6661033 h 8604433"/>
              <a:gd name="connsiteX9629" fmla="*/ 1845231 w 7414059"/>
              <a:gd name="connsiteY9629" fmla="*/ 6643821 h 8604433"/>
              <a:gd name="connsiteX9630" fmla="*/ 1822980 w 7414059"/>
              <a:gd name="connsiteY9630" fmla="*/ 6632410 h 8604433"/>
              <a:gd name="connsiteX9631" fmla="*/ 1839420 w 7414059"/>
              <a:gd name="connsiteY9631" fmla="*/ 6649632 h 8604433"/>
              <a:gd name="connsiteX9632" fmla="*/ 1917659 w 7414059"/>
              <a:gd name="connsiteY9632" fmla="*/ 6709915 h 8604433"/>
              <a:gd name="connsiteX9633" fmla="*/ 2014290 w 7414059"/>
              <a:gd name="connsiteY9633" fmla="*/ 6775113 h 8604433"/>
              <a:gd name="connsiteX9634" fmla="*/ 1964941 w 7414059"/>
              <a:gd name="connsiteY9634" fmla="*/ 6735299 h 8604433"/>
              <a:gd name="connsiteX9635" fmla="*/ 1917659 w 7414059"/>
              <a:gd name="connsiteY9635" fmla="*/ 6709915 h 8604433"/>
              <a:gd name="connsiteX9636" fmla="*/ 5742156 w 7414059"/>
              <a:gd name="connsiteY9636" fmla="*/ 6770370 h 8604433"/>
              <a:gd name="connsiteX9637" fmla="*/ 5699655 w 7414059"/>
              <a:gd name="connsiteY9637" fmla="*/ 6791801 h 8604433"/>
              <a:gd name="connsiteX9638" fmla="*/ 5693855 w 7414059"/>
              <a:gd name="connsiteY9638" fmla="*/ 6829901 h 8604433"/>
              <a:gd name="connsiteX9639" fmla="*/ 5672424 w 7414059"/>
              <a:gd name="connsiteY9639" fmla="*/ 6903415 h 8604433"/>
              <a:gd name="connsiteX9640" fmla="*/ 5657460 w 7414059"/>
              <a:gd name="connsiteY9640" fmla="*/ 6955803 h 8604433"/>
              <a:gd name="connsiteX9641" fmla="*/ 5672071 w 7414059"/>
              <a:gd name="connsiteY9641" fmla="*/ 6934696 h 8604433"/>
              <a:gd name="connsiteX9642" fmla="*/ 5699970 w 7414059"/>
              <a:gd name="connsiteY9642" fmla="*/ 6882651 h 8604433"/>
              <a:gd name="connsiteX9643" fmla="*/ 5713943 w 7414059"/>
              <a:gd name="connsiteY9643" fmla="*/ 6868677 h 8604433"/>
              <a:gd name="connsiteX9644" fmla="*/ 5713943 w 7414059"/>
              <a:gd name="connsiteY9644" fmla="*/ 6881165 h 8604433"/>
              <a:gd name="connsiteX9645" fmla="*/ 5698770 w 7414059"/>
              <a:gd name="connsiteY9645" fmla="*/ 6945820 h 8604433"/>
              <a:gd name="connsiteX9646" fmla="*/ 5712048 w 7414059"/>
              <a:gd name="connsiteY9646" fmla="*/ 6958717 h 8604433"/>
              <a:gd name="connsiteX9647" fmla="*/ 5741994 w 7414059"/>
              <a:gd name="connsiteY9647" fmla="*/ 6910864 h 8604433"/>
              <a:gd name="connsiteX9648" fmla="*/ 5739232 w 7414059"/>
              <a:gd name="connsiteY9648" fmla="*/ 6964433 h 8604433"/>
              <a:gd name="connsiteX9649" fmla="*/ 5723611 w 7414059"/>
              <a:gd name="connsiteY9649" fmla="*/ 7058416 h 8604433"/>
              <a:gd name="connsiteX9650" fmla="*/ 5732993 w 7414059"/>
              <a:gd name="connsiteY9650" fmla="*/ 7033813 h 8604433"/>
              <a:gd name="connsiteX9651" fmla="*/ 5910158 w 7414059"/>
              <a:gd name="connsiteY9651" fmla="*/ 6818557 h 8604433"/>
              <a:gd name="connsiteX9652" fmla="*/ 5928255 w 7414059"/>
              <a:gd name="connsiteY9652" fmla="*/ 6807213 h 8604433"/>
              <a:gd name="connsiteX9653" fmla="*/ 5911587 w 7414059"/>
              <a:gd name="connsiteY9653" fmla="*/ 6806651 h 8604433"/>
              <a:gd name="connsiteX9654" fmla="*/ 5894918 w 7414059"/>
              <a:gd name="connsiteY9654" fmla="*/ 6796564 h 8604433"/>
              <a:gd name="connsiteX9655" fmla="*/ 5931113 w 7414059"/>
              <a:gd name="connsiteY9655" fmla="*/ 6798469 h 8604433"/>
              <a:gd name="connsiteX9656" fmla="*/ 5942543 w 7414059"/>
              <a:gd name="connsiteY9656" fmla="*/ 6809899 h 8604433"/>
              <a:gd name="connsiteX9657" fmla="*/ 5942543 w 7414059"/>
              <a:gd name="connsiteY9657" fmla="*/ 6798002 h 8604433"/>
              <a:gd name="connsiteX9658" fmla="*/ 5823119 w 7414059"/>
              <a:gd name="connsiteY9658" fmla="*/ 6749149 h 8604433"/>
              <a:gd name="connsiteX9659" fmla="*/ 5742156 w 7414059"/>
              <a:gd name="connsiteY9659" fmla="*/ 6770370 h 8604433"/>
              <a:gd name="connsiteX9660" fmla="*/ 3856568 w 7414059"/>
              <a:gd name="connsiteY9660" fmla="*/ 6815052 h 8604433"/>
              <a:gd name="connsiteX9661" fmla="*/ 3866093 w 7414059"/>
              <a:gd name="connsiteY9661" fmla="*/ 6853714 h 8604433"/>
              <a:gd name="connsiteX9662" fmla="*/ 3875618 w 7414059"/>
              <a:gd name="connsiteY9662" fmla="*/ 6820939 h 8604433"/>
              <a:gd name="connsiteX9663" fmla="*/ 3866093 w 7414059"/>
              <a:gd name="connsiteY9663" fmla="*/ 6782276 h 8604433"/>
              <a:gd name="connsiteX9664" fmla="*/ 3856568 w 7414059"/>
              <a:gd name="connsiteY9664" fmla="*/ 6815052 h 8604433"/>
              <a:gd name="connsiteX9665" fmla="*/ 5753948 w 7414059"/>
              <a:gd name="connsiteY9665" fmla="*/ 6798469 h 8604433"/>
              <a:gd name="connsiteX9666" fmla="*/ 5751481 w 7414059"/>
              <a:gd name="connsiteY9666" fmla="*/ 6853714 h 8604433"/>
              <a:gd name="connsiteX9667" fmla="*/ 5774722 w 7414059"/>
              <a:gd name="connsiteY9667" fmla="*/ 6813233 h 8604433"/>
              <a:gd name="connsiteX9668" fmla="*/ 5753948 w 7414059"/>
              <a:gd name="connsiteY9668" fmla="*/ 6798469 h 8604433"/>
              <a:gd name="connsiteX9669" fmla="*/ 6101773 w 7414059"/>
              <a:gd name="connsiteY9669" fmla="*/ 6816776 h 8604433"/>
              <a:gd name="connsiteX9670" fmla="*/ 6042937 w 7414059"/>
              <a:gd name="connsiteY9670" fmla="*/ 6818919 h 8604433"/>
              <a:gd name="connsiteX9671" fmla="*/ 6060481 w 7414059"/>
              <a:gd name="connsiteY9671" fmla="*/ 6806089 h 8604433"/>
              <a:gd name="connsiteX9672" fmla="*/ 6046242 w 7414059"/>
              <a:gd name="connsiteY9672" fmla="*/ 6806089 h 8604433"/>
              <a:gd name="connsiteX9673" fmla="*/ 5917368 w 7414059"/>
              <a:gd name="connsiteY9673" fmla="*/ 6903216 h 8604433"/>
              <a:gd name="connsiteX9674" fmla="*/ 5835425 w 7414059"/>
              <a:gd name="connsiteY9674" fmla="*/ 6996589 h 8604433"/>
              <a:gd name="connsiteX9675" fmla="*/ 5833844 w 7414059"/>
              <a:gd name="connsiteY9675" fmla="*/ 6984683 h 8604433"/>
              <a:gd name="connsiteX9676" fmla="*/ 5840559 w 7414059"/>
              <a:gd name="connsiteY9676" fmla="*/ 6972776 h 8604433"/>
              <a:gd name="connsiteX9677" fmla="*/ 5828900 w 7414059"/>
              <a:gd name="connsiteY9677" fmla="*/ 6983520 h 8604433"/>
              <a:gd name="connsiteX9678" fmla="*/ 5809098 w 7414059"/>
              <a:gd name="connsiteY9678" fmla="*/ 7026383 h 8604433"/>
              <a:gd name="connsiteX9679" fmla="*/ 5794896 w 7414059"/>
              <a:gd name="connsiteY9679" fmla="*/ 7082314 h 8604433"/>
              <a:gd name="connsiteX9680" fmla="*/ 5788828 w 7414059"/>
              <a:gd name="connsiteY9680" fmla="*/ 7106126 h 8604433"/>
              <a:gd name="connsiteX9681" fmla="*/ 5799601 w 7414059"/>
              <a:gd name="connsiteY9681" fmla="*/ 7089258 h 8604433"/>
              <a:gd name="connsiteX9682" fmla="*/ 5818137 w 7414059"/>
              <a:gd name="connsiteY9682" fmla="*/ 7077199 h 8604433"/>
              <a:gd name="connsiteX9683" fmla="*/ 5851027 w 7414059"/>
              <a:gd name="connsiteY9683" fmla="*/ 7044062 h 8604433"/>
              <a:gd name="connsiteX9684" fmla="*/ 5879926 w 7414059"/>
              <a:gd name="connsiteY9684" fmla="*/ 7041833 h 8604433"/>
              <a:gd name="connsiteX9685" fmla="*/ 5842816 w 7414059"/>
              <a:gd name="connsiteY9685" fmla="*/ 7165658 h 8604433"/>
              <a:gd name="connsiteX9686" fmla="*/ 5846397 w 7414059"/>
              <a:gd name="connsiteY9686" fmla="*/ 7215664 h 8604433"/>
              <a:gd name="connsiteX9687" fmla="*/ 5856818 w 7414059"/>
              <a:gd name="connsiteY9687" fmla="*/ 7199624 h 8604433"/>
              <a:gd name="connsiteX9688" fmla="*/ 5936913 w 7414059"/>
              <a:gd name="connsiteY9688" fmla="*/ 7025945 h 8604433"/>
              <a:gd name="connsiteX9689" fmla="*/ 5918949 w 7414059"/>
              <a:gd name="connsiteY9689" fmla="*/ 7089468 h 8604433"/>
              <a:gd name="connsiteX9690" fmla="*/ 5888936 w 7414059"/>
              <a:gd name="connsiteY9690" fmla="*/ 7187775 h 8604433"/>
              <a:gd name="connsiteX9691" fmla="*/ 5882488 w 7414059"/>
              <a:gd name="connsiteY9691" fmla="*/ 7228104 h 8604433"/>
              <a:gd name="connsiteX9692" fmla="*/ 5893470 w 7414059"/>
              <a:gd name="connsiteY9692" fmla="*/ 7221322 h 8604433"/>
              <a:gd name="connsiteX9693" fmla="*/ 5904862 w 7414059"/>
              <a:gd name="connsiteY9693" fmla="*/ 7188909 h 8604433"/>
              <a:gd name="connsiteX9694" fmla="*/ 5970404 w 7414059"/>
              <a:gd name="connsiteY9694" fmla="*/ 7048539 h 8604433"/>
              <a:gd name="connsiteX9695" fmla="*/ 5955697 w 7414059"/>
              <a:gd name="connsiteY9695" fmla="*/ 7115947 h 8604433"/>
              <a:gd name="connsiteX9696" fmla="*/ 5941400 w 7414059"/>
              <a:gd name="connsiteY9696" fmla="*/ 7252230 h 8604433"/>
              <a:gd name="connsiteX9697" fmla="*/ 5954116 w 7414059"/>
              <a:gd name="connsiteY9697" fmla="*/ 7218893 h 8604433"/>
              <a:gd name="connsiteX9698" fmla="*/ 6034983 w 7414059"/>
              <a:gd name="connsiteY9698" fmla="*/ 7050195 h 8604433"/>
              <a:gd name="connsiteX9699" fmla="*/ 6096419 w 7414059"/>
              <a:gd name="connsiteY9699" fmla="*/ 7041985 h 8604433"/>
              <a:gd name="connsiteX9700" fmla="*/ 6018743 w 7414059"/>
              <a:gd name="connsiteY9700" fmla="*/ 7162629 h 8604433"/>
              <a:gd name="connsiteX9701" fmla="*/ 6051576 w 7414059"/>
              <a:gd name="connsiteY9701" fmla="*/ 7123796 h 8604433"/>
              <a:gd name="connsiteX9702" fmla="*/ 6143149 w 7414059"/>
              <a:gd name="connsiteY9702" fmla="*/ 7035813 h 8604433"/>
              <a:gd name="connsiteX9703" fmla="*/ 6201890 w 7414059"/>
              <a:gd name="connsiteY9703" fmla="*/ 6996589 h 8604433"/>
              <a:gd name="connsiteX9704" fmla="*/ 6246733 w 7414059"/>
              <a:gd name="connsiteY9704" fmla="*/ 6996589 h 8604433"/>
              <a:gd name="connsiteX9705" fmla="*/ 6404372 w 7414059"/>
              <a:gd name="connsiteY9705" fmla="*/ 7055320 h 8604433"/>
              <a:gd name="connsiteX9706" fmla="*/ 6428251 w 7414059"/>
              <a:gd name="connsiteY9706" fmla="*/ 7075904 h 8604433"/>
              <a:gd name="connsiteX9707" fmla="*/ 6354852 w 7414059"/>
              <a:gd name="connsiteY9707" fmla="*/ 6980063 h 8604433"/>
              <a:gd name="connsiteX9708" fmla="*/ 6318780 w 7414059"/>
              <a:gd name="connsiteY9708" fmla="*/ 6949250 h 8604433"/>
              <a:gd name="connsiteX9709" fmla="*/ 6340850 w 7414059"/>
              <a:gd name="connsiteY9709" fmla="*/ 6949107 h 8604433"/>
              <a:gd name="connsiteX9710" fmla="*/ 6460255 w 7414059"/>
              <a:gd name="connsiteY9710" fmla="*/ 7082314 h 8604433"/>
              <a:gd name="connsiteX9711" fmla="*/ 6465456 w 7414059"/>
              <a:gd name="connsiteY9711" fmla="*/ 7063264 h 8604433"/>
              <a:gd name="connsiteX9712" fmla="*/ 6220397 w 7414059"/>
              <a:gd name="connsiteY9712" fmla="*/ 6806527 h 8604433"/>
              <a:gd name="connsiteX9713" fmla="*/ 6168162 w 7414059"/>
              <a:gd name="connsiteY9713" fmla="*/ 6792068 h 8604433"/>
              <a:gd name="connsiteX9714" fmla="*/ 6101773 w 7414059"/>
              <a:gd name="connsiteY9714" fmla="*/ 6816776 h 8604433"/>
              <a:gd name="connsiteX9715" fmla="*/ 5204355 w 7414059"/>
              <a:gd name="connsiteY9715" fmla="*/ 6834664 h 8604433"/>
              <a:gd name="connsiteX9716" fmla="*/ 5207994 w 7414059"/>
              <a:gd name="connsiteY9716" fmla="*/ 6844189 h 8604433"/>
              <a:gd name="connsiteX9717" fmla="*/ 5223405 w 7414059"/>
              <a:gd name="connsiteY9717" fmla="*/ 6834664 h 8604433"/>
              <a:gd name="connsiteX9718" fmla="*/ 5219767 w 7414059"/>
              <a:gd name="connsiteY9718" fmla="*/ 6825139 h 8604433"/>
              <a:gd name="connsiteX9719" fmla="*/ 5204355 w 7414059"/>
              <a:gd name="connsiteY9719" fmla="*/ 6834664 h 8604433"/>
              <a:gd name="connsiteX9720" fmla="*/ 6121137 w 7414059"/>
              <a:gd name="connsiteY9720" fmla="*/ 6835426 h 8604433"/>
              <a:gd name="connsiteX9721" fmla="*/ 6104468 w 7414059"/>
              <a:gd name="connsiteY9721" fmla="*/ 6852981 h 8604433"/>
              <a:gd name="connsiteX9722" fmla="*/ 6168848 w 7414059"/>
              <a:gd name="connsiteY9722" fmla="*/ 6836797 h 8604433"/>
              <a:gd name="connsiteX9723" fmla="*/ 6121137 w 7414059"/>
              <a:gd name="connsiteY9723" fmla="*/ 6835426 h 8604433"/>
              <a:gd name="connsiteX9724" fmla="*/ 5787762 w 7414059"/>
              <a:gd name="connsiteY9724" fmla="*/ 6864001 h 8604433"/>
              <a:gd name="connsiteX9725" fmla="*/ 5771093 w 7414059"/>
              <a:gd name="connsiteY9725" fmla="*/ 6882765 h 8604433"/>
              <a:gd name="connsiteX9726" fmla="*/ 5813955 w 7414059"/>
              <a:gd name="connsiteY9726" fmla="*/ 6872764 h 8604433"/>
              <a:gd name="connsiteX9727" fmla="*/ 5831195 w 7414059"/>
              <a:gd name="connsiteY9727" fmla="*/ 6853714 h 8604433"/>
              <a:gd name="connsiteX9728" fmla="*/ 5817813 w 7414059"/>
              <a:gd name="connsiteY9728" fmla="*/ 6854000 h 8604433"/>
              <a:gd name="connsiteX9729" fmla="*/ 5787762 w 7414059"/>
              <a:gd name="connsiteY9729" fmla="*/ 6864001 h 8604433"/>
              <a:gd name="connsiteX9730" fmla="*/ 6152093 w 7414059"/>
              <a:gd name="connsiteY9730" fmla="*/ 6877526 h 8604433"/>
              <a:gd name="connsiteX9731" fmla="*/ 6165599 w 7414059"/>
              <a:gd name="connsiteY9731" fmla="*/ 6886032 h 8604433"/>
              <a:gd name="connsiteX9732" fmla="*/ 6180668 w 7414059"/>
              <a:gd name="connsiteY9732" fmla="*/ 6871745 h 8604433"/>
              <a:gd name="connsiteX9733" fmla="*/ 6152093 w 7414059"/>
              <a:gd name="connsiteY9733" fmla="*/ 6877526 h 8604433"/>
              <a:gd name="connsiteX9734" fmla="*/ 2980268 w 7414059"/>
              <a:gd name="connsiteY9734" fmla="*/ 6905330 h 8604433"/>
              <a:gd name="connsiteX9735" fmla="*/ 3193542 w 7414059"/>
              <a:gd name="connsiteY9735" fmla="*/ 6968405 h 8604433"/>
              <a:gd name="connsiteX9736" fmla="*/ 3349352 w 7414059"/>
              <a:gd name="connsiteY9736" fmla="*/ 6992626 h 8604433"/>
              <a:gd name="connsiteX9737" fmla="*/ 3194580 w 7414059"/>
              <a:gd name="connsiteY9737" fmla="*/ 6939430 h 8604433"/>
              <a:gd name="connsiteX9738" fmla="*/ 2980268 w 7414059"/>
              <a:gd name="connsiteY9738" fmla="*/ 6905330 h 8604433"/>
              <a:gd name="connsiteX9739" fmla="*/ 5944448 w 7414059"/>
              <a:gd name="connsiteY9739" fmla="*/ 6912769 h 8604433"/>
              <a:gd name="connsiteX9740" fmla="*/ 5933018 w 7414059"/>
              <a:gd name="connsiteY9740" fmla="*/ 6931524 h 8604433"/>
              <a:gd name="connsiteX9741" fmla="*/ 5965318 w 7414059"/>
              <a:gd name="connsiteY9741" fmla="*/ 6914893 h 8604433"/>
              <a:gd name="connsiteX9742" fmla="*/ 5944448 w 7414059"/>
              <a:gd name="connsiteY9742" fmla="*/ 6912769 h 8604433"/>
              <a:gd name="connsiteX9743" fmla="*/ 6486830 w 7414059"/>
              <a:gd name="connsiteY9743" fmla="*/ 6928409 h 8604433"/>
              <a:gd name="connsiteX9744" fmla="*/ 6480324 w 7414059"/>
              <a:gd name="connsiteY9744" fmla="*/ 6957298 h 8604433"/>
              <a:gd name="connsiteX9745" fmla="*/ 6486754 w 7414059"/>
              <a:gd name="connsiteY9745" fmla="*/ 6977539 h 8604433"/>
              <a:gd name="connsiteX9746" fmla="*/ 6517062 w 7414059"/>
              <a:gd name="connsiteY9746" fmla="*/ 6977673 h 8604433"/>
              <a:gd name="connsiteX9747" fmla="*/ 6590243 w 7414059"/>
              <a:gd name="connsiteY9747" fmla="*/ 6997703 h 8604433"/>
              <a:gd name="connsiteX9748" fmla="*/ 6542056 w 7414059"/>
              <a:gd name="connsiteY9748" fmla="*/ 7006114 h 8604433"/>
              <a:gd name="connsiteX9749" fmla="*/ 6544742 w 7414059"/>
              <a:gd name="connsiteY9749" fmla="*/ 7028288 h 8604433"/>
              <a:gd name="connsiteX9750" fmla="*/ 6833130 w 7414059"/>
              <a:gd name="connsiteY9750" fmla="*/ 7129777 h 8604433"/>
              <a:gd name="connsiteX9751" fmla="*/ 6928380 w 7414059"/>
              <a:gd name="connsiteY9751" fmla="*/ 7176097 h 8604433"/>
              <a:gd name="connsiteX9752" fmla="*/ 6995055 w 7414059"/>
              <a:gd name="connsiteY9752" fmla="*/ 7237353 h 8604433"/>
              <a:gd name="connsiteX9753" fmla="*/ 7247411 w 7414059"/>
              <a:gd name="connsiteY9753" fmla="*/ 7643946 h 8604433"/>
              <a:gd name="connsiteX9754" fmla="*/ 7247468 w 7414059"/>
              <a:gd name="connsiteY9754" fmla="*/ 7657900 h 8604433"/>
              <a:gd name="connsiteX9755" fmla="*/ 7234562 w 7414059"/>
              <a:gd name="connsiteY9755" fmla="*/ 7643946 h 8604433"/>
              <a:gd name="connsiteX9756" fmla="*/ 7205282 w 7414059"/>
              <a:gd name="connsiteY9756" fmla="*/ 7587139 h 8604433"/>
              <a:gd name="connsiteX9757" fmla="*/ 7109698 w 7414059"/>
              <a:gd name="connsiteY9757" fmla="*/ 7415975 h 8604433"/>
              <a:gd name="connsiteX9758" fmla="*/ 7095068 w 7414059"/>
              <a:gd name="connsiteY9758" fmla="*/ 7403830 h 8604433"/>
              <a:gd name="connsiteX9759" fmla="*/ 7095068 w 7414059"/>
              <a:gd name="connsiteY9759" fmla="*/ 7415432 h 8604433"/>
              <a:gd name="connsiteX9760" fmla="*/ 7113413 w 7414059"/>
              <a:gd name="connsiteY9760" fmla="*/ 7452798 h 8604433"/>
              <a:gd name="connsiteX9761" fmla="*/ 7239143 w 7414059"/>
              <a:gd name="connsiteY9761" fmla="*/ 7747169 h 8604433"/>
              <a:gd name="connsiteX9762" fmla="*/ 7166915 w 7414059"/>
              <a:gd name="connsiteY9762" fmla="*/ 8172926 h 8604433"/>
              <a:gd name="connsiteX9763" fmla="*/ 6807366 w 7414059"/>
              <a:gd name="connsiteY9763" fmla="*/ 8398164 h 8604433"/>
              <a:gd name="connsiteX9764" fmla="*/ 6461655 w 7414059"/>
              <a:gd name="connsiteY9764" fmla="*/ 8382772 h 8604433"/>
              <a:gd name="connsiteX9765" fmla="*/ 6153855 w 7414059"/>
              <a:gd name="connsiteY9765" fmla="*/ 8230248 h 8604433"/>
              <a:gd name="connsiteX9766" fmla="*/ 5903224 w 7414059"/>
              <a:gd name="connsiteY9766" fmla="*/ 7853839 h 8604433"/>
              <a:gd name="connsiteX9767" fmla="*/ 5880630 w 7414059"/>
              <a:gd name="connsiteY9767" fmla="*/ 7772876 h 8604433"/>
              <a:gd name="connsiteX9768" fmla="*/ 5880735 w 7414059"/>
              <a:gd name="connsiteY9768" fmla="*/ 7610951 h 8604433"/>
              <a:gd name="connsiteX9769" fmla="*/ 5880840 w 7414059"/>
              <a:gd name="connsiteY9769" fmla="*/ 7449026 h 8604433"/>
              <a:gd name="connsiteX9770" fmla="*/ 5898633 w 7414059"/>
              <a:gd name="connsiteY9770" fmla="*/ 7403954 h 8604433"/>
              <a:gd name="connsiteX9771" fmla="*/ 5916425 w 7414059"/>
              <a:gd name="connsiteY9771" fmla="*/ 7358891 h 8604433"/>
              <a:gd name="connsiteX9772" fmla="*/ 5904433 w 7414059"/>
              <a:gd name="connsiteY9772" fmla="*/ 7329935 h 8604433"/>
              <a:gd name="connsiteX9773" fmla="*/ 5865410 w 7414059"/>
              <a:gd name="connsiteY9773" fmla="*/ 7334479 h 8604433"/>
              <a:gd name="connsiteX9774" fmla="*/ 5831748 w 7414059"/>
              <a:gd name="connsiteY9774" fmla="*/ 7384266 h 8604433"/>
              <a:gd name="connsiteX9775" fmla="*/ 5854199 w 7414059"/>
              <a:gd name="connsiteY9775" fmla="*/ 7284939 h 8604433"/>
              <a:gd name="connsiteX9776" fmla="*/ 5849684 w 7414059"/>
              <a:gd name="connsiteY9776" fmla="*/ 7276100 h 8604433"/>
              <a:gd name="connsiteX9777" fmla="*/ 5818375 w 7414059"/>
              <a:gd name="connsiteY9777" fmla="*/ 7370531 h 8604433"/>
              <a:gd name="connsiteX9778" fmla="*/ 5797439 w 7414059"/>
              <a:gd name="connsiteY9778" fmla="*/ 7458551 h 8604433"/>
              <a:gd name="connsiteX9779" fmla="*/ 5798744 w 7414059"/>
              <a:gd name="connsiteY9779" fmla="*/ 7606189 h 8604433"/>
              <a:gd name="connsiteX9780" fmla="*/ 5891432 w 7414059"/>
              <a:gd name="connsiteY9780" fmla="*/ 8040767 h 8604433"/>
              <a:gd name="connsiteX9781" fmla="*/ 5947829 w 7414059"/>
              <a:gd name="connsiteY9781" fmla="*/ 8140913 h 8604433"/>
              <a:gd name="connsiteX9782" fmla="*/ 6299730 w 7414059"/>
              <a:gd name="connsiteY9782" fmla="*/ 8398736 h 8604433"/>
              <a:gd name="connsiteX9783" fmla="*/ 6573574 w 7414059"/>
              <a:gd name="connsiteY9783" fmla="*/ 8477612 h 8604433"/>
              <a:gd name="connsiteX9784" fmla="*/ 6546371 w 7414059"/>
              <a:gd name="connsiteY9784" fmla="*/ 8501539 h 8604433"/>
              <a:gd name="connsiteX9785" fmla="*/ 6247343 w 7414059"/>
              <a:gd name="connsiteY9785" fmla="*/ 8424901 h 8604433"/>
              <a:gd name="connsiteX9786" fmla="*/ 6228293 w 7414059"/>
              <a:gd name="connsiteY9786" fmla="*/ 8406289 h 8604433"/>
              <a:gd name="connsiteX9787" fmla="*/ 6209243 w 7414059"/>
              <a:gd name="connsiteY9787" fmla="*/ 8396097 h 8604433"/>
              <a:gd name="connsiteX9788" fmla="*/ 6209243 w 7414059"/>
              <a:gd name="connsiteY9788" fmla="*/ 8415966 h 8604433"/>
              <a:gd name="connsiteX9789" fmla="*/ 6209243 w 7414059"/>
              <a:gd name="connsiteY9789" fmla="*/ 8435835 h 8604433"/>
              <a:gd name="connsiteX9790" fmla="*/ 6244733 w 7414059"/>
              <a:gd name="connsiteY9790" fmla="*/ 8450666 h 8604433"/>
              <a:gd name="connsiteX9791" fmla="*/ 6409039 w 7414059"/>
              <a:gd name="connsiteY9791" fmla="*/ 8499729 h 8604433"/>
              <a:gd name="connsiteX9792" fmla="*/ 6537855 w 7414059"/>
              <a:gd name="connsiteY9792" fmla="*/ 8533972 h 8604433"/>
              <a:gd name="connsiteX9793" fmla="*/ 6666443 w 7414059"/>
              <a:gd name="connsiteY9793" fmla="*/ 8534143 h 8604433"/>
              <a:gd name="connsiteX9794" fmla="*/ 6795030 w 7414059"/>
              <a:gd name="connsiteY9794" fmla="*/ 8534305 h 8604433"/>
              <a:gd name="connsiteX9795" fmla="*/ 6894062 w 7414059"/>
              <a:gd name="connsiteY9795" fmla="*/ 8507873 h 8604433"/>
              <a:gd name="connsiteX9796" fmla="*/ 7129530 w 7414059"/>
              <a:gd name="connsiteY9796" fmla="*/ 8400783 h 8604433"/>
              <a:gd name="connsiteX9797" fmla="*/ 7358939 w 7414059"/>
              <a:gd name="connsiteY9797" fmla="*/ 8063389 h 8604433"/>
              <a:gd name="connsiteX9798" fmla="*/ 7375360 w 7414059"/>
              <a:gd name="connsiteY9798" fmla="*/ 8001476 h 8604433"/>
              <a:gd name="connsiteX9799" fmla="*/ 7375570 w 7414059"/>
              <a:gd name="connsiteY9799" fmla="*/ 7844314 h 8604433"/>
              <a:gd name="connsiteX9800" fmla="*/ 7375770 w 7414059"/>
              <a:gd name="connsiteY9800" fmla="*/ 7687151 h 8604433"/>
              <a:gd name="connsiteX9801" fmla="*/ 7349233 w 7414059"/>
              <a:gd name="connsiteY9801" fmla="*/ 7610951 h 8604433"/>
              <a:gd name="connsiteX9802" fmla="*/ 7274900 w 7414059"/>
              <a:gd name="connsiteY9802" fmla="*/ 7449026 h 8604433"/>
              <a:gd name="connsiteX9803" fmla="*/ 7215855 w 7414059"/>
              <a:gd name="connsiteY9803" fmla="*/ 7342442 h 8604433"/>
              <a:gd name="connsiteX9804" fmla="*/ 7149760 w 7414059"/>
              <a:gd name="connsiteY9804" fmla="*/ 7254926 h 8604433"/>
              <a:gd name="connsiteX9805" fmla="*/ 6679397 w 7414059"/>
              <a:gd name="connsiteY9805" fmla="*/ 6954355 h 8604433"/>
              <a:gd name="connsiteX9806" fmla="*/ 6486830 w 7414059"/>
              <a:gd name="connsiteY9806" fmla="*/ 6928409 h 8604433"/>
              <a:gd name="connsiteX9807" fmla="*/ 5986996 w 7414059"/>
              <a:gd name="connsiteY9807" fmla="*/ 6945792 h 8604433"/>
              <a:gd name="connsiteX9808" fmla="*/ 5980643 w 7414059"/>
              <a:gd name="connsiteY9808" fmla="*/ 6961985 h 8604433"/>
              <a:gd name="connsiteX9809" fmla="*/ 5991911 w 7414059"/>
              <a:gd name="connsiteY9809" fmla="*/ 6960556 h 8604433"/>
              <a:gd name="connsiteX9810" fmla="*/ 5998264 w 7414059"/>
              <a:gd name="connsiteY9810" fmla="*/ 6944364 h 8604433"/>
              <a:gd name="connsiteX9811" fmla="*/ 5986996 w 7414059"/>
              <a:gd name="connsiteY9811" fmla="*/ 6945792 h 8604433"/>
              <a:gd name="connsiteX9812" fmla="*/ 6168762 w 7414059"/>
              <a:gd name="connsiteY9812" fmla="*/ 6968776 h 8604433"/>
              <a:gd name="connsiteX9813" fmla="*/ 6152093 w 7414059"/>
              <a:gd name="connsiteY9813" fmla="*/ 6986874 h 8604433"/>
              <a:gd name="connsiteX9814" fmla="*/ 6222416 w 7414059"/>
              <a:gd name="connsiteY9814" fmla="*/ 6968176 h 8604433"/>
              <a:gd name="connsiteX9815" fmla="*/ 6168762 w 7414059"/>
              <a:gd name="connsiteY9815" fmla="*/ 6968776 h 8604433"/>
              <a:gd name="connsiteX9816" fmla="*/ 6032354 w 7414059"/>
              <a:gd name="connsiteY9816" fmla="*/ 6981625 h 8604433"/>
              <a:gd name="connsiteX9817" fmla="*/ 6021362 w 7414059"/>
              <a:gd name="connsiteY9817" fmla="*/ 7002390 h 8604433"/>
              <a:gd name="connsiteX9818" fmla="*/ 6044594 w 7414059"/>
              <a:gd name="connsiteY9818" fmla="*/ 6993865 h 8604433"/>
              <a:gd name="connsiteX9819" fmla="*/ 6032354 w 7414059"/>
              <a:gd name="connsiteY9819" fmla="*/ 6981625 h 8604433"/>
              <a:gd name="connsiteX9820" fmla="*/ 4904318 w 7414059"/>
              <a:gd name="connsiteY9820" fmla="*/ 7012343 h 8604433"/>
              <a:gd name="connsiteX9821" fmla="*/ 4614491 w 7414059"/>
              <a:gd name="connsiteY9821" fmla="*/ 7104888 h 8604433"/>
              <a:gd name="connsiteX9822" fmla="*/ 4572724 w 7414059"/>
              <a:gd name="connsiteY9822" fmla="*/ 7129024 h 8604433"/>
              <a:gd name="connsiteX9823" fmla="*/ 4568371 w 7414059"/>
              <a:gd name="connsiteY9823" fmla="*/ 7142407 h 8604433"/>
              <a:gd name="connsiteX9824" fmla="*/ 4612577 w 7414059"/>
              <a:gd name="connsiteY9824" fmla="*/ 7136350 h 8604433"/>
              <a:gd name="connsiteX9825" fmla="*/ 4978137 w 7414059"/>
              <a:gd name="connsiteY9825" fmla="*/ 7019687 h 8604433"/>
              <a:gd name="connsiteX9826" fmla="*/ 5011474 w 7414059"/>
              <a:gd name="connsiteY9826" fmla="*/ 6978015 h 8604433"/>
              <a:gd name="connsiteX9827" fmla="*/ 4904318 w 7414059"/>
              <a:gd name="connsiteY9827" fmla="*/ 7012343 h 8604433"/>
              <a:gd name="connsiteX9828" fmla="*/ 3500685 w 7414059"/>
              <a:gd name="connsiteY9828" fmla="*/ 6994474 h 8604433"/>
              <a:gd name="connsiteX9829" fmla="*/ 3507477 w 7414059"/>
              <a:gd name="connsiteY9829" fmla="*/ 7009010 h 8604433"/>
              <a:gd name="connsiteX9830" fmla="*/ 3727190 w 7414059"/>
              <a:gd name="connsiteY9830" fmla="*/ 7029669 h 8604433"/>
              <a:gd name="connsiteX9831" fmla="*/ 3739506 w 7414059"/>
              <a:gd name="connsiteY9831" fmla="*/ 7019163 h 8604433"/>
              <a:gd name="connsiteX9832" fmla="*/ 3583981 w 7414059"/>
              <a:gd name="connsiteY9832" fmla="*/ 6991026 h 8604433"/>
              <a:gd name="connsiteX9833" fmla="*/ 3500685 w 7414059"/>
              <a:gd name="connsiteY9833" fmla="*/ 6994474 h 8604433"/>
              <a:gd name="connsiteX9834" fmla="*/ 6623580 w 7414059"/>
              <a:gd name="connsiteY9834" fmla="*/ 7013324 h 8604433"/>
              <a:gd name="connsiteX9835" fmla="*/ 6821224 w 7414059"/>
              <a:gd name="connsiteY9835" fmla="*/ 7098316 h 8604433"/>
              <a:gd name="connsiteX9836" fmla="*/ 6837893 w 7414059"/>
              <a:gd name="connsiteY9836" fmla="*/ 7093468 h 8604433"/>
              <a:gd name="connsiteX9837" fmla="*/ 6656042 w 7414059"/>
              <a:gd name="connsiteY9837" fmla="*/ 7008971 h 8604433"/>
              <a:gd name="connsiteX9838" fmla="*/ 6623580 w 7414059"/>
              <a:gd name="connsiteY9838" fmla="*/ 7013324 h 8604433"/>
              <a:gd name="connsiteX9839" fmla="*/ 3847043 w 7414059"/>
              <a:gd name="connsiteY9839" fmla="*/ 7024145 h 8604433"/>
              <a:gd name="connsiteX9840" fmla="*/ 4062136 w 7414059"/>
              <a:gd name="connsiteY9840" fmla="*/ 7044214 h 8604433"/>
              <a:gd name="connsiteX9841" fmla="*/ 4217327 w 7414059"/>
              <a:gd name="connsiteY9841" fmla="*/ 7021592 h 8604433"/>
              <a:gd name="connsiteX9842" fmla="*/ 3847043 w 7414059"/>
              <a:gd name="connsiteY9842" fmla="*/ 7024145 h 8604433"/>
              <a:gd name="connsiteX9843" fmla="*/ 4942418 w 7414059"/>
              <a:gd name="connsiteY9843" fmla="*/ 7064417 h 8604433"/>
              <a:gd name="connsiteX9844" fmla="*/ 4738612 w 7414059"/>
              <a:gd name="connsiteY9844" fmla="*/ 7125129 h 8604433"/>
              <a:gd name="connsiteX9845" fmla="*/ 4577315 w 7414059"/>
              <a:gd name="connsiteY9845" fmla="*/ 7176907 h 8604433"/>
              <a:gd name="connsiteX9846" fmla="*/ 4756138 w 7414059"/>
              <a:gd name="connsiteY9846" fmla="*/ 7151170 h 8604433"/>
              <a:gd name="connsiteX9847" fmla="*/ 5006817 w 7414059"/>
              <a:gd name="connsiteY9847" fmla="*/ 7056120 h 8604433"/>
              <a:gd name="connsiteX9848" fmla="*/ 4942418 w 7414059"/>
              <a:gd name="connsiteY9848" fmla="*/ 7064417 h 8604433"/>
              <a:gd name="connsiteX9849" fmla="*/ 6165256 w 7414059"/>
              <a:gd name="connsiteY9849" fmla="*/ 7075170 h 8604433"/>
              <a:gd name="connsiteX9850" fmla="*/ 6119117 w 7414059"/>
              <a:gd name="connsiteY9850" fmla="*/ 7106126 h 8604433"/>
              <a:gd name="connsiteX9851" fmla="*/ 6092085 w 7414059"/>
              <a:gd name="connsiteY9851" fmla="*/ 7160905 h 8604433"/>
              <a:gd name="connsiteX9852" fmla="*/ 6068654 w 7414059"/>
              <a:gd name="connsiteY9852" fmla="*/ 7237105 h 8604433"/>
              <a:gd name="connsiteX9853" fmla="*/ 6072264 w 7414059"/>
              <a:gd name="connsiteY9853" fmla="*/ 7258526 h 8604433"/>
              <a:gd name="connsiteX9854" fmla="*/ 6089047 w 7414059"/>
              <a:gd name="connsiteY9854" fmla="*/ 7203729 h 8604433"/>
              <a:gd name="connsiteX9855" fmla="*/ 6124204 w 7414059"/>
              <a:gd name="connsiteY9855" fmla="*/ 7139102 h 8604433"/>
              <a:gd name="connsiteX9856" fmla="*/ 6129776 w 7414059"/>
              <a:gd name="connsiteY9856" fmla="*/ 7170725 h 8604433"/>
              <a:gd name="connsiteX9857" fmla="*/ 6110955 w 7414059"/>
              <a:gd name="connsiteY9857" fmla="*/ 7239476 h 8604433"/>
              <a:gd name="connsiteX9858" fmla="*/ 6104925 w 7414059"/>
              <a:gd name="connsiteY9858" fmla="*/ 7277576 h 8604433"/>
              <a:gd name="connsiteX9859" fmla="*/ 6122289 w 7414059"/>
              <a:gd name="connsiteY9859" fmla="*/ 7227913 h 8604433"/>
              <a:gd name="connsiteX9860" fmla="*/ 6173324 w 7414059"/>
              <a:gd name="connsiteY9860" fmla="*/ 7148989 h 8604433"/>
              <a:gd name="connsiteX9861" fmla="*/ 6176887 w 7414059"/>
              <a:gd name="connsiteY9861" fmla="*/ 7164162 h 8604433"/>
              <a:gd name="connsiteX9862" fmla="*/ 6165123 w 7414059"/>
              <a:gd name="connsiteY9862" fmla="*/ 7204644 h 8604433"/>
              <a:gd name="connsiteX9863" fmla="*/ 6159180 w 7414059"/>
              <a:gd name="connsiteY9863" fmla="*/ 7229951 h 8604433"/>
              <a:gd name="connsiteX9864" fmla="*/ 6182049 w 7414059"/>
              <a:gd name="connsiteY9864" fmla="*/ 7196614 h 8604433"/>
              <a:gd name="connsiteX9865" fmla="*/ 6349737 w 7414059"/>
              <a:gd name="connsiteY9865" fmla="*/ 7095801 h 8604433"/>
              <a:gd name="connsiteX9866" fmla="*/ 6369263 w 7414059"/>
              <a:gd name="connsiteY9866" fmla="*/ 7065169 h 8604433"/>
              <a:gd name="connsiteX9867" fmla="*/ 6346946 w 7414059"/>
              <a:gd name="connsiteY9867" fmla="*/ 7062607 h 8604433"/>
              <a:gd name="connsiteX9868" fmla="*/ 6280680 w 7414059"/>
              <a:gd name="connsiteY9868" fmla="*/ 7087210 h 8604433"/>
              <a:gd name="connsiteX9869" fmla="*/ 6223530 w 7414059"/>
              <a:gd name="connsiteY9869" fmla="*/ 7094011 h 8604433"/>
              <a:gd name="connsiteX9870" fmla="*/ 6234208 w 7414059"/>
              <a:gd name="connsiteY9870" fmla="*/ 7082724 h 8604433"/>
              <a:gd name="connsiteX9871" fmla="*/ 6291358 w 7414059"/>
              <a:gd name="connsiteY9871" fmla="*/ 7058682 h 8604433"/>
              <a:gd name="connsiteX9872" fmla="*/ 6337830 w 7414059"/>
              <a:gd name="connsiteY9872" fmla="*/ 7045919 h 8604433"/>
              <a:gd name="connsiteX9873" fmla="*/ 6274613 w 7414059"/>
              <a:gd name="connsiteY9873" fmla="*/ 7045061 h 8604433"/>
              <a:gd name="connsiteX9874" fmla="*/ 6211396 w 7414059"/>
              <a:gd name="connsiteY9874" fmla="*/ 7044214 h 8604433"/>
              <a:gd name="connsiteX9875" fmla="*/ 6165256 w 7414059"/>
              <a:gd name="connsiteY9875" fmla="*/ 7075170 h 8604433"/>
              <a:gd name="connsiteX9876" fmla="*/ 6561668 w 7414059"/>
              <a:gd name="connsiteY9876" fmla="*/ 7073589 h 8604433"/>
              <a:gd name="connsiteX9877" fmla="*/ 6645535 w 7414059"/>
              <a:gd name="connsiteY9877" fmla="*/ 7101812 h 8604433"/>
              <a:gd name="connsiteX9878" fmla="*/ 6747815 w 7414059"/>
              <a:gd name="connsiteY9878" fmla="*/ 7142969 h 8604433"/>
              <a:gd name="connsiteX9879" fmla="*/ 6778667 w 7414059"/>
              <a:gd name="connsiteY9879" fmla="*/ 7135740 h 8604433"/>
              <a:gd name="connsiteX9880" fmla="*/ 6575955 w 7414059"/>
              <a:gd name="connsiteY9880" fmla="*/ 7068579 h 8604433"/>
              <a:gd name="connsiteX9881" fmla="*/ 6537855 w 7414059"/>
              <a:gd name="connsiteY9881" fmla="*/ 7062921 h 8604433"/>
              <a:gd name="connsiteX9882" fmla="*/ 6561668 w 7414059"/>
              <a:gd name="connsiteY9882" fmla="*/ 7073589 h 8604433"/>
              <a:gd name="connsiteX9883" fmla="*/ 4256618 w 7414059"/>
              <a:gd name="connsiteY9883" fmla="*/ 7101364 h 8604433"/>
              <a:gd name="connsiteX9884" fmla="*/ 4223281 w 7414059"/>
              <a:gd name="connsiteY9884" fmla="*/ 7108384 h 8604433"/>
              <a:gd name="connsiteX9885" fmla="*/ 4251856 w 7414059"/>
              <a:gd name="connsiteY9885" fmla="*/ 7108965 h 8604433"/>
              <a:gd name="connsiteX9886" fmla="*/ 4299481 w 7414059"/>
              <a:gd name="connsiteY9886" fmla="*/ 7101364 h 8604433"/>
              <a:gd name="connsiteX9887" fmla="*/ 4256618 w 7414059"/>
              <a:gd name="connsiteY9887" fmla="*/ 7101364 h 8604433"/>
              <a:gd name="connsiteX9888" fmla="*/ 4837643 w 7414059"/>
              <a:gd name="connsiteY9888" fmla="*/ 7163029 h 8604433"/>
              <a:gd name="connsiteX9889" fmla="*/ 4638847 w 7414059"/>
              <a:gd name="connsiteY9889" fmla="*/ 7225170 h 8604433"/>
              <a:gd name="connsiteX9890" fmla="*/ 4577953 w 7414059"/>
              <a:gd name="connsiteY9890" fmla="*/ 7255059 h 8604433"/>
              <a:gd name="connsiteX9891" fmla="*/ 4999225 w 7414059"/>
              <a:gd name="connsiteY9891" fmla="*/ 7133758 h 8604433"/>
              <a:gd name="connsiteX9892" fmla="*/ 5013179 w 7414059"/>
              <a:gd name="connsiteY9892" fmla="*/ 7120414 h 8604433"/>
              <a:gd name="connsiteX9893" fmla="*/ 4989700 w 7414059"/>
              <a:gd name="connsiteY9893" fmla="*/ 7120938 h 8604433"/>
              <a:gd name="connsiteX9894" fmla="*/ 4837643 w 7414059"/>
              <a:gd name="connsiteY9894" fmla="*/ 7163029 h 8604433"/>
              <a:gd name="connsiteX9895" fmla="*/ 6407487 w 7414059"/>
              <a:gd name="connsiteY9895" fmla="*/ 7126919 h 8604433"/>
              <a:gd name="connsiteX9896" fmla="*/ 6425737 w 7414059"/>
              <a:gd name="connsiteY9896" fmla="*/ 7126167 h 8604433"/>
              <a:gd name="connsiteX9897" fmla="*/ 6413240 w 7414059"/>
              <a:gd name="connsiteY9897" fmla="*/ 7121167 h 8604433"/>
              <a:gd name="connsiteX9898" fmla="*/ 6407487 w 7414059"/>
              <a:gd name="connsiteY9898" fmla="*/ 7126919 h 8604433"/>
              <a:gd name="connsiteX9899" fmla="*/ 4438165 w 7414059"/>
              <a:gd name="connsiteY9899" fmla="*/ 7143226 h 8604433"/>
              <a:gd name="connsiteX9900" fmla="*/ 4413533 w 7414059"/>
              <a:gd name="connsiteY9900" fmla="*/ 7177564 h 8604433"/>
              <a:gd name="connsiteX9901" fmla="*/ 4513793 w 7414059"/>
              <a:gd name="connsiteY9901" fmla="*/ 7143093 h 8604433"/>
              <a:gd name="connsiteX9902" fmla="*/ 4438165 w 7414059"/>
              <a:gd name="connsiteY9902" fmla="*/ 7143226 h 8604433"/>
              <a:gd name="connsiteX9903" fmla="*/ 6514043 w 7414059"/>
              <a:gd name="connsiteY9903" fmla="*/ 7143464 h 8604433"/>
              <a:gd name="connsiteX9904" fmla="*/ 6534150 w 7414059"/>
              <a:gd name="connsiteY9904" fmla="*/ 7186480 h 8604433"/>
              <a:gd name="connsiteX9905" fmla="*/ 6551581 w 7414059"/>
              <a:gd name="connsiteY9905" fmla="*/ 7346633 h 8604433"/>
              <a:gd name="connsiteX9906" fmla="*/ 6539008 w 7414059"/>
              <a:gd name="connsiteY9906" fmla="*/ 7391876 h 8604433"/>
              <a:gd name="connsiteX9907" fmla="*/ 6486049 w 7414059"/>
              <a:gd name="connsiteY9907" fmla="*/ 7444969 h 8604433"/>
              <a:gd name="connsiteX9908" fmla="*/ 6249343 w 7414059"/>
              <a:gd name="connsiteY9908" fmla="*/ 7512006 h 8604433"/>
              <a:gd name="connsiteX9909" fmla="*/ 6179182 w 7414059"/>
              <a:gd name="connsiteY9909" fmla="*/ 7484440 h 8604433"/>
              <a:gd name="connsiteX9910" fmla="*/ 6144349 w 7414059"/>
              <a:gd name="connsiteY9910" fmla="*/ 7474868 h 8604433"/>
              <a:gd name="connsiteX9911" fmla="*/ 6133462 w 7414059"/>
              <a:gd name="connsiteY9911" fmla="*/ 7485755 h 8604433"/>
              <a:gd name="connsiteX9912" fmla="*/ 6058748 w 7414059"/>
              <a:gd name="connsiteY9912" fmla="*/ 7496651 h 8604433"/>
              <a:gd name="connsiteX9913" fmla="*/ 5994930 w 7414059"/>
              <a:gd name="connsiteY9913" fmla="*/ 7496651 h 8604433"/>
              <a:gd name="connsiteX9914" fmla="*/ 5959298 w 7414059"/>
              <a:gd name="connsiteY9914" fmla="*/ 7475592 h 8604433"/>
              <a:gd name="connsiteX9915" fmla="*/ 5923664 w 7414059"/>
              <a:gd name="connsiteY9915" fmla="*/ 7454532 h 8604433"/>
              <a:gd name="connsiteX9916" fmla="*/ 5916435 w 7414059"/>
              <a:gd name="connsiteY9916" fmla="*/ 7480354 h 8604433"/>
              <a:gd name="connsiteX9917" fmla="*/ 5909453 w 7414059"/>
              <a:gd name="connsiteY9917" fmla="*/ 7634764 h 8604433"/>
              <a:gd name="connsiteX9918" fmla="*/ 5909701 w 7414059"/>
              <a:gd name="connsiteY9918" fmla="*/ 7763351 h 8604433"/>
              <a:gd name="connsiteX9919" fmla="*/ 5932132 w 7414059"/>
              <a:gd name="connsiteY9919" fmla="*/ 7842666 h 8604433"/>
              <a:gd name="connsiteX9920" fmla="*/ 5986082 w 7414059"/>
              <a:gd name="connsiteY9920" fmla="*/ 7967815 h 8604433"/>
              <a:gd name="connsiteX9921" fmla="*/ 6032402 w 7414059"/>
              <a:gd name="connsiteY9921" fmla="*/ 8049054 h 8604433"/>
              <a:gd name="connsiteX9922" fmla="*/ 6256868 w 7414059"/>
              <a:gd name="connsiteY9922" fmla="*/ 8263700 h 8604433"/>
              <a:gd name="connsiteX9923" fmla="*/ 6727955 w 7414059"/>
              <a:gd name="connsiteY9923" fmla="*/ 8373733 h 8604433"/>
              <a:gd name="connsiteX9924" fmla="*/ 6804136 w 7414059"/>
              <a:gd name="connsiteY9924" fmla="*/ 8367380 h 8604433"/>
              <a:gd name="connsiteX9925" fmla="*/ 6894833 w 7414059"/>
              <a:gd name="connsiteY9925" fmla="*/ 8327822 h 8604433"/>
              <a:gd name="connsiteX9926" fmla="*/ 6985530 w 7414059"/>
              <a:gd name="connsiteY9926" fmla="*/ 8288265 h 8604433"/>
              <a:gd name="connsiteX9927" fmla="*/ 7043395 w 7414059"/>
              <a:gd name="connsiteY9927" fmla="*/ 8230591 h 8604433"/>
              <a:gd name="connsiteX9928" fmla="*/ 7101259 w 7414059"/>
              <a:gd name="connsiteY9928" fmla="*/ 8172926 h 8604433"/>
              <a:gd name="connsiteX9929" fmla="*/ 7130396 w 7414059"/>
              <a:gd name="connsiteY9929" fmla="*/ 8091964 h 8604433"/>
              <a:gd name="connsiteX9930" fmla="*/ 7184279 w 7414059"/>
              <a:gd name="connsiteY9930" fmla="*/ 7787164 h 8604433"/>
              <a:gd name="connsiteX9931" fmla="*/ 7183927 w 7414059"/>
              <a:gd name="connsiteY9931" fmla="*/ 7677626 h 8604433"/>
              <a:gd name="connsiteX9932" fmla="*/ 7144874 w 7414059"/>
              <a:gd name="connsiteY9932" fmla="*/ 7589253 h 8604433"/>
              <a:gd name="connsiteX9933" fmla="*/ 6829578 w 7414059"/>
              <a:gd name="connsiteY9933" fmla="*/ 7240410 h 8604433"/>
              <a:gd name="connsiteX9934" fmla="*/ 6568812 w 7414059"/>
              <a:gd name="connsiteY9934" fmla="*/ 7132168 h 8604433"/>
              <a:gd name="connsiteX9935" fmla="*/ 6514043 w 7414059"/>
              <a:gd name="connsiteY9935" fmla="*/ 7127653 h 8604433"/>
              <a:gd name="connsiteX9936" fmla="*/ 6514043 w 7414059"/>
              <a:gd name="connsiteY9936" fmla="*/ 7143464 h 8604433"/>
              <a:gd name="connsiteX9937" fmla="*/ 6904568 w 7414059"/>
              <a:gd name="connsiteY9937" fmla="*/ 7133749 h 8604433"/>
              <a:gd name="connsiteX9938" fmla="*/ 7047338 w 7414059"/>
              <a:gd name="connsiteY9938" fmla="*/ 7270004 h 8604433"/>
              <a:gd name="connsiteX9939" fmla="*/ 7074256 w 7414059"/>
              <a:gd name="connsiteY9939" fmla="*/ 7277729 h 8604433"/>
              <a:gd name="connsiteX9940" fmla="*/ 6919046 w 7414059"/>
              <a:gd name="connsiteY9940" fmla="*/ 7129939 h 8604433"/>
              <a:gd name="connsiteX9941" fmla="*/ 6904568 w 7414059"/>
              <a:gd name="connsiteY9941" fmla="*/ 7133749 h 8604433"/>
              <a:gd name="connsiteX9942" fmla="*/ 5694893 w 7414059"/>
              <a:gd name="connsiteY9942" fmla="*/ 7168601 h 8604433"/>
              <a:gd name="connsiteX9943" fmla="*/ 5704418 w 7414059"/>
              <a:gd name="connsiteY9943" fmla="*/ 7172801 h 8604433"/>
              <a:gd name="connsiteX9944" fmla="*/ 5713943 w 7414059"/>
              <a:gd name="connsiteY9944" fmla="*/ 7162715 h 8604433"/>
              <a:gd name="connsiteX9945" fmla="*/ 5704418 w 7414059"/>
              <a:gd name="connsiteY9945" fmla="*/ 7158514 h 8604433"/>
              <a:gd name="connsiteX9946" fmla="*/ 5694893 w 7414059"/>
              <a:gd name="connsiteY9946" fmla="*/ 7168601 h 8604433"/>
              <a:gd name="connsiteX9947" fmla="*/ 6354042 w 7414059"/>
              <a:gd name="connsiteY9947" fmla="*/ 7168506 h 8604433"/>
              <a:gd name="connsiteX9948" fmla="*/ 6332154 w 7414059"/>
              <a:gd name="connsiteY9948" fmla="*/ 7177288 h 8604433"/>
              <a:gd name="connsiteX9949" fmla="*/ 6338278 w 7414059"/>
              <a:gd name="connsiteY9949" fmla="*/ 7209939 h 8604433"/>
              <a:gd name="connsiteX9950" fmla="*/ 6344403 w 7414059"/>
              <a:gd name="connsiteY9950" fmla="*/ 7242601 h 8604433"/>
              <a:gd name="connsiteX9951" fmla="*/ 6325096 w 7414059"/>
              <a:gd name="connsiteY9951" fmla="*/ 7252935 h 8604433"/>
              <a:gd name="connsiteX9952" fmla="*/ 6300283 w 7414059"/>
              <a:gd name="connsiteY9952" fmla="*/ 7334307 h 8604433"/>
              <a:gd name="connsiteX9953" fmla="*/ 6323543 w 7414059"/>
              <a:gd name="connsiteY9953" fmla="*/ 7329964 h 8604433"/>
              <a:gd name="connsiteX9954" fmla="*/ 6333068 w 7414059"/>
              <a:gd name="connsiteY9954" fmla="*/ 7291864 h 8604433"/>
              <a:gd name="connsiteX9955" fmla="*/ 6342593 w 7414059"/>
              <a:gd name="connsiteY9955" fmla="*/ 7324640 h 8604433"/>
              <a:gd name="connsiteX9956" fmla="*/ 6352118 w 7414059"/>
              <a:gd name="connsiteY9956" fmla="*/ 7363301 h 8604433"/>
              <a:gd name="connsiteX9957" fmla="*/ 6361643 w 7414059"/>
              <a:gd name="connsiteY9957" fmla="*/ 7330526 h 8604433"/>
              <a:gd name="connsiteX9958" fmla="*/ 6371168 w 7414059"/>
              <a:gd name="connsiteY9958" fmla="*/ 7291864 h 8604433"/>
              <a:gd name="connsiteX9959" fmla="*/ 6380693 w 7414059"/>
              <a:gd name="connsiteY9959" fmla="*/ 7320439 h 8604433"/>
              <a:gd name="connsiteX9960" fmla="*/ 6390218 w 7414059"/>
              <a:gd name="connsiteY9960" fmla="*/ 7349014 h 8604433"/>
              <a:gd name="connsiteX9961" fmla="*/ 6399743 w 7414059"/>
              <a:gd name="connsiteY9961" fmla="*/ 7320810 h 8604433"/>
              <a:gd name="connsiteX9962" fmla="*/ 6417764 w 7414059"/>
              <a:gd name="connsiteY9962" fmla="*/ 7275567 h 8604433"/>
              <a:gd name="connsiteX9963" fmla="*/ 6439196 w 7414059"/>
              <a:gd name="connsiteY9963" fmla="*/ 7240267 h 8604433"/>
              <a:gd name="connsiteX9964" fmla="*/ 6466418 w 7414059"/>
              <a:gd name="connsiteY9964" fmla="*/ 7225075 h 8604433"/>
              <a:gd name="connsiteX9965" fmla="*/ 6479858 w 7414059"/>
              <a:gd name="connsiteY9965" fmla="*/ 7249516 h 8604433"/>
              <a:gd name="connsiteX9966" fmla="*/ 6487878 w 7414059"/>
              <a:gd name="connsiteY9966" fmla="*/ 7283663 h 8604433"/>
              <a:gd name="connsiteX9967" fmla="*/ 6493564 w 7414059"/>
              <a:gd name="connsiteY9967" fmla="*/ 7297512 h 8604433"/>
              <a:gd name="connsiteX9968" fmla="*/ 6510347 w 7414059"/>
              <a:gd name="connsiteY9968" fmla="*/ 7305494 h 8604433"/>
              <a:gd name="connsiteX9969" fmla="*/ 6532950 w 7414059"/>
              <a:gd name="connsiteY9969" fmla="*/ 7279396 h 8604433"/>
              <a:gd name="connsiteX9970" fmla="*/ 6466142 w 7414059"/>
              <a:gd name="connsiteY9970" fmla="*/ 7180040 h 8604433"/>
              <a:gd name="connsiteX9971" fmla="*/ 6354042 w 7414059"/>
              <a:gd name="connsiteY9971" fmla="*/ 7168506 h 8604433"/>
              <a:gd name="connsiteX9972" fmla="*/ 4456691 w 7414059"/>
              <a:gd name="connsiteY9972" fmla="*/ 7200376 h 8604433"/>
              <a:gd name="connsiteX9973" fmla="*/ 4410742 w 7414059"/>
              <a:gd name="connsiteY9973" fmla="*/ 7228018 h 8604433"/>
              <a:gd name="connsiteX9974" fmla="*/ 4473959 w 7414059"/>
              <a:gd name="connsiteY9974" fmla="*/ 7229580 h 8604433"/>
              <a:gd name="connsiteX9975" fmla="*/ 4523318 w 7414059"/>
              <a:gd name="connsiteY9975" fmla="*/ 7201005 h 8604433"/>
              <a:gd name="connsiteX9976" fmla="*/ 4456691 w 7414059"/>
              <a:gd name="connsiteY9976" fmla="*/ 7200376 h 8604433"/>
              <a:gd name="connsiteX9977" fmla="*/ 5028143 w 7414059"/>
              <a:gd name="connsiteY9977" fmla="*/ 7196614 h 8604433"/>
              <a:gd name="connsiteX9978" fmla="*/ 5037668 w 7414059"/>
              <a:gd name="connsiteY9978" fmla="*/ 7206139 h 8604433"/>
              <a:gd name="connsiteX9979" fmla="*/ 5047193 w 7414059"/>
              <a:gd name="connsiteY9979" fmla="*/ 7196614 h 8604433"/>
              <a:gd name="connsiteX9980" fmla="*/ 5037668 w 7414059"/>
              <a:gd name="connsiteY9980" fmla="*/ 7187089 h 8604433"/>
              <a:gd name="connsiteX9981" fmla="*/ 5028143 w 7414059"/>
              <a:gd name="connsiteY9981" fmla="*/ 7196614 h 8604433"/>
              <a:gd name="connsiteX9982" fmla="*/ 4780493 w 7414059"/>
              <a:gd name="connsiteY9982" fmla="*/ 7252669 h 8604433"/>
              <a:gd name="connsiteX9983" fmla="*/ 4577372 w 7414059"/>
              <a:gd name="connsiteY9983" fmla="*/ 7313533 h 8604433"/>
              <a:gd name="connsiteX9984" fmla="*/ 4582678 w 7414059"/>
              <a:gd name="connsiteY9984" fmla="*/ 7331841 h 8604433"/>
              <a:gd name="connsiteX9985" fmla="*/ 4586326 w 7414059"/>
              <a:gd name="connsiteY9985" fmla="*/ 7342765 h 8604433"/>
              <a:gd name="connsiteX9986" fmla="*/ 4661974 w 7414059"/>
              <a:gd name="connsiteY9986" fmla="*/ 7323125 h 8604433"/>
              <a:gd name="connsiteX9987" fmla="*/ 5009093 w 7414059"/>
              <a:gd name="connsiteY9987" fmla="*/ 7204977 h 8604433"/>
              <a:gd name="connsiteX9988" fmla="*/ 4780493 w 7414059"/>
              <a:gd name="connsiteY9988" fmla="*/ 7252669 h 8604433"/>
              <a:gd name="connsiteX9989" fmla="*/ 5377396 w 7414059"/>
              <a:gd name="connsiteY9989" fmla="*/ 7202967 h 8604433"/>
              <a:gd name="connsiteX9990" fmla="*/ 5379549 w 7414059"/>
              <a:gd name="connsiteY9990" fmla="*/ 7225189 h 8604433"/>
              <a:gd name="connsiteX9991" fmla="*/ 5393541 w 7414059"/>
              <a:gd name="connsiteY9991" fmla="*/ 7210901 h 8604433"/>
              <a:gd name="connsiteX9992" fmla="*/ 5377396 w 7414059"/>
              <a:gd name="connsiteY9992" fmla="*/ 7202967 h 8604433"/>
              <a:gd name="connsiteX9993" fmla="*/ 6404248 w 7414059"/>
              <a:gd name="connsiteY9993" fmla="*/ 7218683 h 8604433"/>
              <a:gd name="connsiteX9994" fmla="*/ 6407849 w 7414059"/>
              <a:gd name="connsiteY9994" fmla="*/ 7246630 h 8604433"/>
              <a:gd name="connsiteX9995" fmla="*/ 6421298 w 7414059"/>
              <a:gd name="connsiteY9995" fmla="*/ 7222903 h 8604433"/>
              <a:gd name="connsiteX9996" fmla="*/ 6411287 w 7414059"/>
              <a:gd name="connsiteY9996" fmla="*/ 7201376 h 8604433"/>
              <a:gd name="connsiteX9997" fmla="*/ 6404248 w 7414059"/>
              <a:gd name="connsiteY9997" fmla="*/ 7218683 h 8604433"/>
              <a:gd name="connsiteX9998" fmla="*/ 6252105 w 7414059"/>
              <a:gd name="connsiteY9998" fmla="*/ 7225189 h 8604433"/>
              <a:gd name="connsiteX9999" fmla="*/ 6256306 w 7414059"/>
              <a:gd name="connsiteY9999" fmla="*/ 7234714 h 8604433"/>
              <a:gd name="connsiteX10000" fmla="*/ 6266393 w 7414059"/>
              <a:gd name="connsiteY10000" fmla="*/ 7225189 h 8604433"/>
              <a:gd name="connsiteX10001" fmla="*/ 6262192 w 7414059"/>
              <a:gd name="connsiteY10001" fmla="*/ 7215664 h 8604433"/>
              <a:gd name="connsiteX10002" fmla="*/ 6252105 w 7414059"/>
              <a:gd name="connsiteY10002" fmla="*/ 7225189 h 8604433"/>
              <a:gd name="connsiteX10003" fmla="*/ 6361643 w 7414059"/>
              <a:gd name="connsiteY10003" fmla="*/ 7229951 h 8604433"/>
              <a:gd name="connsiteX10004" fmla="*/ 6371168 w 7414059"/>
              <a:gd name="connsiteY10004" fmla="*/ 7244239 h 8604433"/>
              <a:gd name="connsiteX10005" fmla="*/ 6380693 w 7414059"/>
              <a:gd name="connsiteY10005" fmla="*/ 7229951 h 8604433"/>
              <a:gd name="connsiteX10006" fmla="*/ 6371168 w 7414059"/>
              <a:gd name="connsiteY10006" fmla="*/ 7215664 h 8604433"/>
              <a:gd name="connsiteX10007" fmla="*/ 6361643 w 7414059"/>
              <a:gd name="connsiteY10007" fmla="*/ 7229951 h 8604433"/>
              <a:gd name="connsiteX10008" fmla="*/ 6002093 w 7414059"/>
              <a:gd name="connsiteY10008" fmla="*/ 7268051 h 8604433"/>
              <a:gd name="connsiteX10009" fmla="*/ 6006427 w 7414059"/>
              <a:gd name="connsiteY10009" fmla="*/ 7284606 h 8604433"/>
              <a:gd name="connsiteX10010" fmla="*/ 6006237 w 7414059"/>
              <a:gd name="connsiteY10010" fmla="*/ 7246506 h 8604433"/>
              <a:gd name="connsiteX10011" fmla="*/ 6002093 w 7414059"/>
              <a:gd name="connsiteY10011" fmla="*/ 7268051 h 8604433"/>
              <a:gd name="connsiteX10012" fmla="*/ 4443137 w 7414059"/>
              <a:gd name="connsiteY10012" fmla="*/ 7262032 h 8604433"/>
              <a:gd name="connsiteX10013" fmla="*/ 4429659 w 7414059"/>
              <a:gd name="connsiteY10013" fmla="*/ 7291807 h 8604433"/>
              <a:gd name="connsiteX10014" fmla="*/ 4523318 w 7414059"/>
              <a:gd name="connsiteY10014" fmla="*/ 7262841 h 8604433"/>
              <a:gd name="connsiteX10015" fmla="*/ 4443137 w 7414059"/>
              <a:gd name="connsiteY10015" fmla="*/ 7262032 h 8604433"/>
              <a:gd name="connsiteX10016" fmla="*/ 4899555 w 7414059"/>
              <a:gd name="connsiteY10016" fmla="*/ 7297808 h 8604433"/>
              <a:gd name="connsiteX10017" fmla="*/ 4694768 w 7414059"/>
              <a:gd name="connsiteY10017" fmla="*/ 7360892 h 8604433"/>
              <a:gd name="connsiteX10018" fmla="*/ 4581106 w 7414059"/>
              <a:gd name="connsiteY10018" fmla="*/ 7393305 h 8604433"/>
              <a:gd name="connsiteX10019" fmla="*/ 4586230 w 7414059"/>
              <a:gd name="connsiteY10019" fmla="*/ 7406212 h 8604433"/>
              <a:gd name="connsiteX10020" fmla="*/ 4987662 w 7414059"/>
              <a:gd name="connsiteY10020" fmla="*/ 7295922 h 8604433"/>
              <a:gd name="connsiteX10021" fmla="*/ 5001949 w 7414059"/>
              <a:gd name="connsiteY10021" fmla="*/ 7263384 h 8604433"/>
              <a:gd name="connsiteX10022" fmla="*/ 4899555 w 7414059"/>
              <a:gd name="connsiteY10022" fmla="*/ 7297808 h 8604433"/>
              <a:gd name="connsiteX10023" fmla="*/ 6215187 w 7414059"/>
              <a:gd name="connsiteY10023" fmla="*/ 7287473 h 8604433"/>
              <a:gd name="connsiteX10024" fmla="*/ 6219930 w 7414059"/>
              <a:gd name="connsiteY10024" fmla="*/ 7298293 h 8604433"/>
              <a:gd name="connsiteX10025" fmla="*/ 6225578 w 7414059"/>
              <a:gd name="connsiteY10025" fmla="*/ 7276453 h 8604433"/>
              <a:gd name="connsiteX10026" fmla="*/ 6215187 w 7414059"/>
              <a:gd name="connsiteY10026" fmla="*/ 7287473 h 8604433"/>
              <a:gd name="connsiteX10027" fmla="*/ 4499506 w 7414059"/>
              <a:gd name="connsiteY10027" fmla="*/ 7325211 h 8604433"/>
              <a:gd name="connsiteX10028" fmla="*/ 4454262 w 7414059"/>
              <a:gd name="connsiteY10028" fmla="*/ 7334374 h 8604433"/>
              <a:gd name="connsiteX10029" fmla="*/ 4426563 w 7414059"/>
              <a:gd name="connsiteY10029" fmla="*/ 7371893 h 8604433"/>
              <a:gd name="connsiteX10030" fmla="*/ 4528081 w 7414059"/>
              <a:gd name="connsiteY10030" fmla="*/ 7340280 h 8604433"/>
              <a:gd name="connsiteX10031" fmla="*/ 4499506 w 7414059"/>
              <a:gd name="connsiteY10031" fmla="*/ 7325211 h 8604433"/>
              <a:gd name="connsiteX10032" fmla="*/ 6076036 w 7414059"/>
              <a:gd name="connsiteY10032" fmla="*/ 7346071 h 8604433"/>
              <a:gd name="connsiteX10033" fmla="*/ 6085418 w 7414059"/>
              <a:gd name="connsiteY10033" fmla="*/ 7368064 h 8604433"/>
              <a:gd name="connsiteX10034" fmla="*/ 6094647 w 7414059"/>
              <a:gd name="connsiteY10034" fmla="*/ 7382351 h 8604433"/>
              <a:gd name="connsiteX10035" fmla="*/ 6094800 w 7414059"/>
              <a:gd name="connsiteY10035" fmla="*/ 7366245 h 8604433"/>
              <a:gd name="connsiteX10036" fmla="*/ 6085418 w 7414059"/>
              <a:gd name="connsiteY10036" fmla="*/ 7344251 h 8604433"/>
              <a:gd name="connsiteX10037" fmla="*/ 6076036 w 7414059"/>
              <a:gd name="connsiteY10037" fmla="*/ 7346071 h 8604433"/>
              <a:gd name="connsiteX10038" fmla="*/ 4847168 w 7414059"/>
              <a:gd name="connsiteY10038" fmla="*/ 7386552 h 8604433"/>
              <a:gd name="connsiteX10039" fmla="*/ 4587612 w 7414059"/>
              <a:gd name="connsiteY10039" fmla="*/ 7485317 h 8604433"/>
              <a:gd name="connsiteX10040" fmla="*/ 5006769 w 7414059"/>
              <a:gd name="connsiteY10040" fmla="*/ 7360920 h 8604433"/>
              <a:gd name="connsiteX10041" fmla="*/ 4847168 w 7414059"/>
              <a:gd name="connsiteY10041" fmla="*/ 7386552 h 8604433"/>
              <a:gd name="connsiteX10042" fmla="*/ 6210967 w 7414059"/>
              <a:gd name="connsiteY10042" fmla="*/ 7374360 h 8604433"/>
              <a:gd name="connsiteX10043" fmla="*/ 6200165 w 7414059"/>
              <a:gd name="connsiteY10043" fmla="*/ 7394562 h 8604433"/>
              <a:gd name="connsiteX10044" fmla="*/ 6221368 w 7414059"/>
              <a:gd name="connsiteY10044" fmla="*/ 7433624 h 8604433"/>
              <a:gd name="connsiteX10045" fmla="*/ 6248400 w 7414059"/>
              <a:gd name="connsiteY10045" fmla="*/ 7472763 h 8604433"/>
              <a:gd name="connsiteX10046" fmla="*/ 6228607 w 7414059"/>
              <a:gd name="connsiteY10046" fmla="*/ 7373026 h 8604433"/>
              <a:gd name="connsiteX10047" fmla="*/ 6221778 w 7414059"/>
              <a:gd name="connsiteY10047" fmla="*/ 7354167 h 8604433"/>
              <a:gd name="connsiteX10048" fmla="*/ 6210967 w 7414059"/>
              <a:gd name="connsiteY10048" fmla="*/ 7374360 h 8604433"/>
              <a:gd name="connsiteX10049" fmla="*/ 6463827 w 7414059"/>
              <a:gd name="connsiteY10049" fmla="*/ 7396010 h 8604433"/>
              <a:gd name="connsiteX10050" fmla="*/ 6466751 w 7414059"/>
              <a:gd name="connsiteY10050" fmla="*/ 7415689 h 8604433"/>
              <a:gd name="connsiteX10051" fmla="*/ 6478296 w 7414059"/>
              <a:gd name="connsiteY10051" fmla="*/ 7385656 h 8604433"/>
              <a:gd name="connsiteX10052" fmla="*/ 6463827 w 7414059"/>
              <a:gd name="connsiteY10052" fmla="*/ 7396010 h 8604433"/>
              <a:gd name="connsiteX10053" fmla="*/ 4489981 w 7414059"/>
              <a:gd name="connsiteY10053" fmla="*/ 7401316 h 8604433"/>
              <a:gd name="connsiteX10054" fmla="*/ 4454262 w 7414059"/>
              <a:gd name="connsiteY10054" fmla="*/ 7410279 h 8604433"/>
              <a:gd name="connsiteX10055" fmla="*/ 4428068 w 7414059"/>
              <a:gd name="connsiteY10055" fmla="*/ 7431215 h 8604433"/>
              <a:gd name="connsiteX10056" fmla="*/ 4428068 w 7414059"/>
              <a:gd name="connsiteY10056" fmla="*/ 7446388 h 8604433"/>
              <a:gd name="connsiteX10057" fmla="*/ 4463615 w 7414059"/>
              <a:gd name="connsiteY10057" fmla="*/ 7439721 h 8604433"/>
              <a:gd name="connsiteX10058" fmla="*/ 4532843 w 7414059"/>
              <a:gd name="connsiteY10058" fmla="*/ 7405831 h 8604433"/>
              <a:gd name="connsiteX10059" fmla="*/ 4489981 w 7414059"/>
              <a:gd name="connsiteY10059" fmla="*/ 7401316 h 8604433"/>
              <a:gd name="connsiteX10060" fmla="*/ 4890030 w 7414059"/>
              <a:gd name="connsiteY10060" fmla="*/ 7450245 h 8604433"/>
              <a:gd name="connsiteX10061" fmla="*/ 4630474 w 7414059"/>
              <a:gd name="connsiteY10061" fmla="*/ 7529817 h 8604433"/>
              <a:gd name="connsiteX10062" fmla="*/ 4612767 w 7414059"/>
              <a:gd name="connsiteY10062" fmla="*/ 7558564 h 8604433"/>
              <a:gd name="connsiteX10063" fmla="*/ 5000235 w 7414059"/>
              <a:gd name="connsiteY10063" fmla="*/ 7429176 h 8604433"/>
              <a:gd name="connsiteX10064" fmla="*/ 5011426 w 7414059"/>
              <a:gd name="connsiteY10064" fmla="*/ 7415689 h 8604433"/>
              <a:gd name="connsiteX10065" fmla="*/ 4993586 w 7414059"/>
              <a:gd name="connsiteY10065" fmla="*/ 7416280 h 8604433"/>
              <a:gd name="connsiteX10066" fmla="*/ 4890030 w 7414059"/>
              <a:gd name="connsiteY10066" fmla="*/ 7450245 h 8604433"/>
              <a:gd name="connsiteX10067" fmla="*/ 5980062 w 7414059"/>
              <a:gd name="connsiteY10067" fmla="*/ 7425576 h 8604433"/>
              <a:gd name="connsiteX10068" fmla="*/ 5966889 w 7414059"/>
              <a:gd name="connsiteY10068" fmla="*/ 7433710 h 8604433"/>
              <a:gd name="connsiteX10069" fmla="*/ 5982739 w 7414059"/>
              <a:gd name="connsiteY10069" fmla="*/ 7439797 h 8604433"/>
              <a:gd name="connsiteX10070" fmla="*/ 6013742 w 7414059"/>
              <a:gd name="connsiteY10070" fmla="*/ 7442692 h 8604433"/>
              <a:gd name="connsiteX10071" fmla="*/ 6028906 w 7414059"/>
              <a:gd name="connsiteY10071" fmla="*/ 7439501 h 8604433"/>
              <a:gd name="connsiteX10072" fmla="*/ 6011066 w 7414059"/>
              <a:gd name="connsiteY10072" fmla="*/ 7428472 h 8604433"/>
              <a:gd name="connsiteX10073" fmla="*/ 5980062 w 7414059"/>
              <a:gd name="connsiteY10073" fmla="*/ 7425576 h 8604433"/>
              <a:gd name="connsiteX10074" fmla="*/ 5196116 w 7414059"/>
              <a:gd name="connsiteY10074" fmla="*/ 7444959 h 8604433"/>
              <a:gd name="connsiteX10075" fmla="*/ 5171018 w 7414059"/>
              <a:gd name="connsiteY10075" fmla="*/ 7473658 h 8604433"/>
              <a:gd name="connsiteX10076" fmla="*/ 5256400 w 7414059"/>
              <a:gd name="connsiteY10076" fmla="*/ 7439054 h 8604433"/>
              <a:gd name="connsiteX10077" fmla="*/ 5270354 w 7414059"/>
              <a:gd name="connsiteY10077" fmla="*/ 7425214 h 8604433"/>
              <a:gd name="connsiteX10078" fmla="*/ 5245779 w 7414059"/>
              <a:gd name="connsiteY10078" fmla="*/ 7425214 h 8604433"/>
              <a:gd name="connsiteX10079" fmla="*/ 5196116 w 7414059"/>
              <a:gd name="connsiteY10079" fmla="*/ 7444959 h 8604433"/>
              <a:gd name="connsiteX10080" fmla="*/ 5762225 w 7414059"/>
              <a:gd name="connsiteY10080" fmla="*/ 7438711 h 8604433"/>
              <a:gd name="connsiteX10081" fmla="*/ 5736527 w 7414059"/>
              <a:gd name="connsiteY10081" fmla="*/ 7672864 h 8604433"/>
              <a:gd name="connsiteX10082" fmla="*/ 5791267 w 7414059"/>
              <a:gd name="connsiteY10082" fmla="*/ 7996714 h 8604433"/>
              <a:gd name="connsiteX10083" fmla="*/ 5857618 w 7414059"/>
              <a:gd name="connsiteY10083" fmla="*/ 8139589 h 8604433"/>
              <a:gd name="connsiteX10084" fmla="*/ 5837006 w 7414059"/>
              <a:gd name="connsiteY10084" fmla="*/ 8079038 h 8604433"/>
              <a:gd name="connsiteX10085" fmla="*/ 5804506 w 7414059"/>
              <a:gd name="connsiteY10085" fmla="*/ 7985951 h 8604433"/>
              <a:gd name="connsiteX10086" fmla="*/ 5778779 w 7414059"/>
              <a:gd name="connsiteY10086" fmla="*/ 7867907 h 8604433"/>
              <a:gd name="connsiteX10087" fmla="*/ 5757215 w 7414059"/>
              <a:gd name="connsiteY10087" fmla="*/ 7782401 h 8604433"/>
              <a:gd name="connsiteX10088" fmla="*/ 5757015 w 7414059"/>
              <a:gd name="connsiteY10088" fmla="*/ 7639526 h 8604433"/>
              <a:gd name="connsiteX10089" fmla="*/ 5768759 w 7414059"/>
              <a:gd name="connsiteY10089" fmla="*/ 7464152 h 8604433"/>
              <a:gd name="connsiteX10090" fmla="*/ 5762225 w 7414059"/>
              <a:gd name="connsiteY10090" fmla="*/ 7438711 h 8604433"/>
              <a:gd name="connsiteX10091" fmla="*/ 4466873 w 7414059"/>
              <a:gd name="connsiteY10091" fmla="*/ 7490717 h 8604433"/>
              <a:gd name="connsiteX10092" fmla="*/ 4439546 w 7414059"/>
              <a:gd name="connsiteY10092" fmla="*/ 7509853 h 8604433"/>
              <a:gd name="connsiteX10093" fmla="*/ 4435316 w 7414059"/>
              <a:gd name="connsiteY10093" fmla="*/ 7522521 h 8604433"/>
              <a:gd name="connsiteX10094" fmla="*/ 4476941 w 7414059"/>
              <a:gd name="connsiteY10094" fmla="*/ 7515635 h 8604433"/>
              <a:gd name="connsiteX10095" fmla="*/ 4532843 w 7414059"/>
              <a:gd name="connsiteY10095" fmla="*/ 7491327 h 8604433"/>
              <a:gd name="connsiteX10096" fmla="*/ 4466873 w 7414059"/>
              <a:gd name="connsiteY10096" fmla="*/ 7490717 h 8604433"/>
              <a:gd name="connsiteX10097" fmla="*/ 4775483 w 7414059"/>
              <a:gd name="connsiteY10097" fmla="*/ 7538419 h 8604433"/>
              <a:gd name="connsiteX10098" fmla="*/ 4575220 w 7414059"/>
              <a:gd name="connsiteY10098" fmla="*/ 7614923 h 8604433"/>
              <a:gd name="connsiteX10099" fmla="*/ 4963849 w 7414059"/>
              <a:gd name="connsiteY10099" fmla="*/ 7512253 h 8604433"/>
              <a:gd name="connsiteX10100" fmla="*/ 4973374 w 7414059"/>
              <a:gd name="connsiteY10100" fmla="*/ 7483650 h 8604433"/>
              <a:gd name="connsiteX10101" fmla="*/ 4775483 w 7414059"/>
              <a:gd name="connsiteY10101" fmla="*/ 7538419 h 8604433"/>
              <a:gd name="connsiteX10102" fmla="*/ 4461406 w 7414059"/>
              <a:gd name="connsiteY10102" fmla="*/ 7555830 h 8604433"/>
              <a:gd name="connsiteX10103" fmla="*/ 4463482 w 7414059"/>
              <a:gd name="connsiteY10103" fmla="*/ 7577614 h 8604433"/>
              <a:gd name="connsiteX10104" fmla="*/ 4532843 w 7414059"/>
              <a:gd name="connsiteY10104" fmla="*/ 7557545 h 8604433"/>
              <a:gd name="connsiteX10105" fmla="*/ 4461406 w 7414059"/>
              <a:gd name="connsiteY10105" fmla="*/ 7555830 h 8604433"/>
              <a:gd name="connsiteX10106" fmla="*/ 4842406 w 7414059"/>
              <a:gd name="connsiteY10106" fmla="*/ 7579471 h 8604433"/>
              <a:gd name="connsiteX10107" fmla="*/ 4671308 w 7414059"/>
              <a:gd name="connsiteY10107" fmla="*/ 7629878 h 8604433"/>
              <a:gd name="connsiteX10108" fmla="*/ 4601109 w 7414059"/>
              <a:gd name="connsiteY10108" fmla="*/ 7672702 h 8604433"/>
              <a:gd name="connsiteX10109" fmla="*/ 4935274 w 7414059"/>
              <a:gd name="connsiteY10109" fmla="*/ 7576062 h 8604433"/>
              <a:gd name="connsiteX10110" fmla="*/ 4842406 w 7414059"/>
              <a:gd name="connsiteY10110" fmla="*/ 7579471 h 8604433"/>
              <a:gd name="connsiteX10111" fmla="*/ 4432831 w 7414059"/>
              <a:gd name="connsiteY10111" fmla="*/ 7625239 h 8604433"/>
              <a:gd name="connsiteX10112" fmla="*/ 4477865 w 7414059"/>
              <a:gd name="connsiteY10112" fmla="*/ 7643460 h 8604433"/>
              <a:gd name="connsiteX10113" fmla="*/ 4525699 w 7414059"/>
              <a:gd name="connsiteY10113" fmla="*/ 7635183 h 8604433"/>
              <a:gd name="connsiteX10114" fmla="*/ 4532843 w 7414059"/>
              <a:gd name="connsiteY10114" fmla="*/ 7625239 h 8604433"/>
              <a:gd name="connsiteX10115" fmla="*/ 4485780 w 7414059"/>
              <a:gd name="connsiteY10115" fmla="*/ 7615714 h 8604433"/>
              <a:gd name="connsiteX10116" fmla="*/ 4432831 w 7414059"/>
              <a:gd name="connsiteY10116" fmla="*/ 7625239 h 8604433"/>
              <a:gd name="connsiteX10117" fmla="*/ 5821147 w 7414059"/>
              <a:gd name="connsiteY10117" fmla="*/ 7759979 h 8604433"/>
              <a:gd name="connsiteX10118" fmla="*/ 5833015 w 7414059"/>
              <a:gd name="connsiteY10118" fmla="*/ 7834808 h 8604433"/>
              <a:gd name="connsiteX10119" fmla="*/ 5840149 w 7414059"/>
              <a:gd name="connsiteY10119" fmla="*/ 7846352 h 8604433"/>
              <a:gd name="connsiteX10120" fmla="*/ 5846969 w 7414059"/>
              <a:gd name="connsiteY10120" fmla="*/ 7835323 h 8604433"/>
              <a:gd name="connsiteX10121" fmla="*/ 5826595 w 7414059"/>
              <a:gd name="connsiteY10121" fmla="*/ 7706201 h 8604433"/>
              <a:gd name="connsiteX10122" fmla="*/ 5816413 w 7414059"/>
              <a:gd name="connsiteY10122" fmla="*/ 7696676 h 8604433"/>
              <a:gd name="connsiteX10123" fmla="*/ 5821147 w 7414059"/>
              <a:gd name="connsiteY10123" fmla="*/ 7759979 h 8604433"/>
              <a:gd name="connsiteX10124" fmla="*/ 7256993 w 7414059"/>
              <a:gd name="connsiteY10124" fmla="*/ 7803471 h 8604433"/>
              <a:gd name="connsiteX10125" fmla="*/ 7214702 w 7414059"/>
              <a:gd name="connsiteY10125" fmla="*/ 8091069 h 8604433"/>
              <a:gd name="connsiteX10126" fmla="*/ 7224722 w 7414059"/>
              <a:gd name="connsiteY10126" fmla="*/ 8125454 h 8604433"/>
              <a:gd name="connsiteX10127" fmla="*/ 7268594 w 7414059"/>
              <a:gd name="connsiteY10127" fmla="*/ 7709230 h 8604433"/>
              <a:gd name="connsiteX10128" fmla="*/ 7256993 w 7414059"/>
              <a:gd name="connsiteY10128" fmla="*/ 7697629 h 8604433"/>
              <a:gd name="connsiteX10129" fmla="*/ 7256993 w 7414059"/>
              <a:gd name="connsiteY10129" fmla="*/ 7803471 h 8604433"/>
              <a:gd name="connsiteX10130" fmla="*/ 3658677 w 7414059"/>
              <a:gd name="connsiteY10130" fmla="*/ 7730643 h 8604433"/>
              <a:gd name="connsiteX10131" fmla="*/ 3799418 w 7414059"/>
              <a:gd name="connsiteY10131" fmla="*/ 7741939 h 8604433"/>
              <a:gd name="connsiteX10132" fmla="*/ 3705768 w 7414059"/>
              <a:gd name="connsiteY10132" fmla="*/ 7720775 h 8604433"/>
              <a:gd name="connsiteX10133" fmla="*/ 3642255 w 7414059"/>
              <a:gd name="connsiteY10133" fmla="*/ 7721070 h 8604433"/>
              <a:gd name="connsiteX10134" fmla="*/ 3658677 w 7414059"/>
              <a:gd name="connsiteY10134" fmla="*/ 7730643 h 8604433"/>
              <a:gd name="connsiteX10135" fmla="*/ 3906574 w 7414059"/>
              <a:gd name="connsiteY10135" fmla="*/ 7727213 h 8604433"/>
              <a:gd name="connsiteX10136" fmla="*/ 3885143 w 7414059"/>
              <a:gd name="connsiteY10136" fmla="*/ 7740206 h 8604433"/>
              <a:gd name="connsiteX10137" fmla="*/ 4112171 w 7414059"/>
              <a:gd name="connsiteY10137" fmla="*/ 7740710 h 8604433"/>
              <a:gd name="connsiteX10138" fmla="*/ 4124878 w 7414059"/>
              <a:gd name="connsiteY10138" fmla="*/ 7732653 h 8604433"/>
              <a:gd name="connsiteX10139" fmla="*/ 4102646 w 7414059"/>
              <a:gd name="connsiteY10139" fmla="*/ 7726700 h 8604433"/>
              <a:gd name="connsiteX10140" fmla="*/ 3906574 w 7414059"/>
              <a:gd name="connsiteY10140" fmla="*/ 7727213 h 8604433"/>
              <a:gd name="connsiteX10141" fmla="*/ 3859130 w 7414059"/>
              <a:gd name="connsiteY10141" fmla="*/ 7803290 h 8604433"/>
              <a:gd name="connsiteX10142" fmla="*/ 3887705 w 7414059"/>
              <a:gd name="connsiteY10142" fmla="*/ 7802937 h 8604433"/>
              <a:gd name="connsiteX10143" fmla="*/ 3870855 w 7414059"/>
              <a:gd name="connsiteY10143" fmla="*/ 7798546 h 8604433"/>
              <a:gd name="connsiteX10144" fmla="*/ 3859130 w 7414059"/>
              <a:gd name="connsiteY10144" fmla="*/ 7803290 h 8604433"/>
              <a:gd name="connsiteX10145" fmla="*/ 5847293 w 7414059"/>
              <a:gd name="connsiteY10145" fmla="*/ 7892558 h 8604433"/>
              <a:gd name="connsiteX10146" fmla="*/ 5900852 w 7414059"/>
              <a:gd name="connsiteY10146" fmla="*/ 8006239 h 8604433"/>
              <a:gd name="connsiteX10147" fmla="*/ 5885260 w 7414059"/>
              <a:gd name="connsiteY10147" fmla="*/ 7929763 h 8604433"/>
              <a:gd name="connsiteX10148" fmla="*/ 5847293 w 7414059"/>
              <a:gd name="connsiteY10148" fmla="*/ 7892558 h 8604433"/>
              <a:gd name="connsiteX10149" fmla="*/ 5933018 w 7414059"/>
              <a:gd name="connsiteY10149" fmla="*/ 8075457 h 8604433"/>
              <a:gd name="connsiteX10150" fmla="*/ 6075226 w 7414059"/>
              <a:gd name="connsiteY10150" fmla="*/ 8250327 h 8604433"/>
              <a:gd name="connsiteX10151" fmla="*/ 6140977 w 7414059"/>
              <a:gd name="connsiteY10151" fmla="*/ 8283750 h 8604433"/>
              <a:gd name="connsiteX10152" fmla="*/ 5933018 w 7414059"/>
              <a:gd name="connsiteY10152" fmla="*/ 8075457 h 8604433"/>
              <a:gd name="connsiteX10153" fmla="*/ 7116385 w 7414059"/>
              <a:gd name="connsiteY10153" fmla="*/ 8316554 h 8604433"/>
              <a:gd name="connsiteX10154" fmla="*/ 7097287 w 7414059"/>
              <a:gd name="connsiteY10154" fmla="*/ 8380943 h 8604433"/>
              <a:gd name="connsiteX10155" fmla="*/ 7218893 w 7414059"/>
              <a:gd name="connsiteY10155" fmla="*/ 8233896 h 8604433"/>
              <a:gd name="connsiteX10156" fmla="*/ 7116385 w 7414059"/>
              <a:gd name="connsiteY10156" fmla="*/ 8316554 h 8604433"/>
              <a:gd name="connsiteX10157" fmla="*/ 5966355 w 7414059"/>
              <a:gd name="connsiteY10157" fmla="*/ 8272939 h 8604433"/>
              <a:gd name="connsiteX10158" fmla="*/ 5976442 w 7414059"/>
              <a:gd name="connsiteY10158" fmla="*/ 8282464 h 8604433"/>
              <a:gd name="connsiteX10159" fmla="*/ 5980643 w 7414059"/>
              <a:gd name="connsiteY10159" fmla="*/ 8272939 h 8604433"/>
              <a:gd name="connsiteX10160" fmla="*/ 5970556 w 7414059"/>
              <a:gd name="connsiteY10160" fmla="*/ 8263414 h 8604433"/>
              <a:gd name="connsiteX10161" fmla="*/ 5966355 w 7414059"/>
              <a:gd name="connsiteY10161" fmla="*/ 8272939 h 8604433"/>
              <a:gd name="connsiteX10162" fmla="*/ 6890280 w 7414059"/>
              <a:gd name="connsiteY10162" fmla="*/ 8449189 h 8604433"/>
              <a:gd name="connsiteX10163" fmla="*/ 6814080 w 7414059"/>
              <a:gd name="connsiteY10163" fmla="*/ 8467896 h 8604433"/>
              <a:gd name="connsiteX10164" fmla="*/ 6675968 w 7414059"/>
              <a:gd name="connsiteY10164" fmla="*/ 8502491 h 8604433"/>
              <a:gd name="connsiteX10165" fmla="*/ 6947869 w 7414059"/>
              <a:gd name="connsiteY10165" fmla="*/ 8449542 h 8604433"/>
              <a:gd name="connsiteX10166" fmla="*/ 6966480 w 7414059"/>
              <a:gd name="connsiteY10166" fmla="*/ 8435473 h 8604433"/>
              <a:gd name="connsiteX10167" fmla="*/ 6942668 w 7414059"/>
              <a:gd name="connsiteY10167" fmla="*/ 8435940 h 8604433"/>
              <a:gd name="connsiteX10168" fmla="*/ 6890280 w 7414059"/>
              <a:gd name="connsiteY10168" fmla="*/ 8449189 h 8604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</a:cxnLst>
            <a:rect l="l" t="t" r="r" b="b"/>
            <a:pathLst>
              <a:path w="7414059" h="8604433">
                <a:moveTo>
                  <a:pt x="3071146" y="9899"/>
                </a:moveTo>
                <a:cubicBezTo>
                  <a:pt x="2849718" y="41646"/>
                  <a:pt x="2553777" y="131153"/>
                  <a:pt x="2203066" y="272427"/>
                </a:cubicBezTo>
                <a:cubicBezTo>
                  <a:pt x="1976152" y="363839"/>
                  <a:pt x="1914115" y="395900"/>
                  <a:pt x="1622955" y="572198"/>
                </a:cubicBezTo>
                <a:cubicBezTo>
                  <a:pt x="1245889" y="800503"/>
                  <a:pt x="1123350" y="891019"/>
                  <a:pt x="914850" y="1095213"/>
                </a:cubicBezTo>
                <a:cubicBezTo>
                  <a:pt x="659580" y="1345225"/>
                  <a:pt x="474366" y="1586913"/>
                  <a:pt x="308002" y="1887055"/>
                </a:cubicBezTo>
                <a:cubicBezTo>
                  <a:pt x="126275" y="2214925"/>
                  <a:pt x="84041" y="2318157"/>
                  <a:pt x="25700" y="2576989"/>
                </a:cubicBezTo>
                <a:lnTo>
                  <a:pt x="7460" y="2657951"/>
                </a:lnTo>
                <a:lnTo>
                  <a:pt x="1869" y="2849585"/>
                </a:lnTo>
                <a:cubicBezTo>
                  <a:pt x="-5094" y="3088300"/>
                  <a:pt x="6203" y="3190266"/>
                  <a:pt x="56104" y="3338989"/>
                </a:cubicBezTo>
                <a:cubicBezTo>
                  <a:pt x="76316" y="3399234"/>
                  <a:pt x="99805" y="3474244"/>
                  <a:pt x="108311" y="3505676"/>
                </a:cubicBezTo>
                <a:cubicBezTo>
                  <a:pt x="118302" y="3542624"/>
                  <a:pt x="145306" y="3594983"/>
                  <a:pt x="184701" y="3653809"/>
                </a:cubicBezTo>
                <a:lnTo>
                  <a:pt x="245633" y="3744801"/>
                </a:lnTo>
                <a:lnTo>
                  <a:pt x="351217" y="3837213"/>
                </a:lnTo>
                <a:cubicBezTo>
                  <a:pt x="467851" y="3939302"/>
                  <a:pt x="537088" y="3979040"/>
                  <a:pt x="675934" y="4023560"/>
                </a:cubicBezTo>
                <a:cubicBezTo>
                  <a:pt x="791977" y="4060774"/>
                  <a:pt x="880598" y="4078062"/>
                  <a:pt x="1027643" y="4092140"/>
                </a:cubicBezTo>
                <a:cubicBezTo>
                  <a:pt x="1239631" y="4112447"/>
                  <a:pt x="1571254" y="4085968"/>
                  <a:pt x="1746752" y="4034723"/>
                </a:cubicBezTo>
                <a:cubicBezTo>
                  <a:pt x="1783404" y="4024017"/>
                  <a:pt x="1816218" y="4015264"/>
                  <a:pt x="1819666" y="4015264"/>
                </a:cubicBezTo>
                <a:cubicBezTo>
                  <a:pt x="1823114" y="4015264"/>
                  <a:pt x="1823980" y="4031333"/>
                  <a:pt x="1821590" y="4050982"/>
                </a:cubicBezTo>
                <a:cubicBezTo>
                  <a:pt x="1818580" y="4075748"/>
                  <a:pt x="1822847" y="4095464"/>
                  <a:pt x="1835496" y="4115276"/>
                </a:cubicBezTo>
                <a:lnTo>
                  <a:pt x="1853746" y="4143851"/>
                </a:lnTo>
                <a:lnTo>
                  <a:pt x="1800263" y="4201782"/>
                </a:lnTo>
                <a:cubicBezTo>
                  <a:pt x="1732083" y="4275639"/>
                  <a:pt x="1613830" y="4436497"/>
                  <a:pt x="1556833" y="4532919"/>
                </a:cubicBezTo>
                <a:cubicBezTo>
                  <a:pt x="1456611" y="4702455"/>
                  <a:pt x="1353407" y="4937265"/>
                  <a:pt x="1307087" y="5101114"/>
                </a:cubicBezTo>
                <a:lnTo>
                  <a:pt x="1289580" y="5163026"/>
                </a:lnTo>
                <a:lnTo>
                  <a:pt x="1290685" y="5534501"/>
                </a:lnTo>
                <a:cubicBezTo>
                  <a:pt x="1291914" y="5947877"/>
                  <a:pt x="1300448" y="6068321"/>
                  <a:pt x="1342520" y="6266069"/>
                </a:cubicBezTo>
                <a:cubicBezTo>
                  <a:pt x="1383506" y="6458722"/>
                  <a:pt x="1403766" y="6521225"/>
                  <a:pt x="1462621" y="6636611"/>
                </a:cubicBezTo>
                <a:cubicBezTo>
                  <a:pt x="1603791" y="6913417"/>
                  <a:pt x="1849974" y="7156809"/>
                  <a:pt x="2233308" y="7398553"/>
                </a:cubicBezTo>
                <a:cubicBezTo>
                  <a:pt x="2296582" y="7438454"/>
                  <a:pt x="2397309" y="7493442"/>
                  <a:pt x="2457145" y="7520750"/>
                </a:cubicBezTo>
                <a:cubicBezTo>
                  <a:pt x="2516972" y="7548048"/>
                  <a:pt x="2598696" y="7586834"/>
                  <a:pt x="2638739" y="7606942"/>
                </a:cubicBezTo>
                <a:cubicBezTo>
                  <a:pt x="2784310" y="7680008"/>
                  <a:pt x="3136506" y="7783030"/>
                  <a:pt x="3385080" y="7825255"/>
                </a:cubicBezTo>
                <a:cubicBezTo>
                  <a:pt x="3663667" y="7872575"/>
                  <a:pt x="3929263" y="7881557"/>
                  <a:pt x="4199468" y="7852801"/>
                </a:cubicBezTo>
                <a:cubicBezTo>
                  <a:pt x="4451480" y="7825978"/>
                  <a:pt x="4754394" y="7757398"/>
                  <a:pt x="4982747" y="7675483"/>
                </a:cubicBezTo>
                <a:cubicBezTo>
                  <a:pt x="5128527" y="7623181"/>
                  <a:pt x="5381816" y="7493813"/>
                  <a:pt x="5485343" y="7418785"/>
                </a:cubicBezTo>
                <a:cubicBezTo>
                  <a:pt x="5535111" y="7382714"/>
                  <a:pt x="5602643" y="7336936"/>
                  <a:pt x="5635409" y="7317048"/>
                </a:cubicBezTo>
                <a:cubicBezTo>
                  <a:pt x="5697389" y="7279443"/>
                  <a:pt x="5713353" y="7260631"/>
                  <a:pt x="5714810" y="7223437"/>
                </a:cubicBezTo>
                <a:cubicBezTo>
                  <a:pt x="5715286" y="7211301"/>
                  <a:pt x="5722096" y="7224951"/>
                  <a:pt x="5729955" y="7253764"/>
                </a:cubicBezTo>
                <a:lnTo>
                  <a:pt x="5744232" y="7306151"/>
                </a:lnTo>
                <a:lnTo>
                  <a:pt x="5728221" y="7377589"/>
                </a:lnTo>
                <a:cubicBezTo>
                  <a:pt x="5679768" y="7593702"/>
                  <a:pt x="5711714" y="7916247"/>
                  <a:pt x="5799439" y="8096726"/>
                </a:cubicBezTo>
                <a:cubicBezTo>
                  <a:pt x="5913596" y="8331575"/>
                  <a:pt x="6140292" y="8514722"/>
                  <a:pt x="6376864" y="8563223"/>
                </a:cubicBezTo>
                <a:cubicBezTo>
                  <a:pt x="6418260" y="8571709"/>
                  <a:pt x="6473266" y="8584882"/>
                  <a:pt x="6499108" y="8592484"/>
                </a:cubicBezTo>
                <a:cubicBezTo>
                  <a:pt x="6568050" y="8612781"/>
                  <a:pt x="6696485" y="8607095"/>
                  <a:pt x="6862848" y="8576386"/>
                </a:cubicBezTo>
                <a:cubicBezTo>
                  <a:pt x="6966099" y="8557317"/>
                  <a:pt x="7138464" y="8451847"/>
                  <a:pt x="7241001" y="8345005"/>
                </a:cubicBezTo>
                <a:cubicBezTo>
                  <a:pt x="7402201" y="8177003"/>
                  <a:pt x="7458656" y="7863097"/>
                  <a:pt x="7376817" y="7589692"/>
                </a:cubicBezTo>
                <a:cubicBezTo>
                  <a:pt x="7363968" y="7546762"/>
                  <a:pt x="7341394" y="7491127"/>
                  <a:pt x="7326659" y="7466047"/>
                </a:cubicBezTo>
                <a:cubicBezTo>
                  <a:pt x="7311914" y="7440978"/>
                  <a:pt x="7291283" y="7404516"/>
                  <a:pt x="7280805" y="7385028"/>
                </a:cubicBezTo>
                <a:cubicBezTo>
                  <a:pt x="7192957" y="7221684"/>
                  <a:pt x="7018963" y="7068808"/>
                  <a:pt x="6805441" y="6967376"/>
                </a:cubicBezTo>
                <a:cubicBezTo>
                  <a:pt x="6691046" y="6913026"/>
                  <a:pt x="6609922" y="6890347"/>
                  <a:pt x="6516872" y="6886680"/>
                </a:cubicBezTo>
                <a:lnTo>
                  <a:pt x="6448273" y="6883985"/>
                </a:lnTo>
                <a:lnTo>
                  <a:pt x="6419583" y="6851304"/>
                </a:lnTo>
                <a:cubicBezTo>
                  <a:pt x="6389742" y="6817319"/>
                  <a:pt x="6307236" y="6769246"/>
                  <a:pt x="6244114" y="6749073"/>
                </a:cubicBezTo>
                <a:lnTo>
                  <a:pt x="6207557" y="6737376"/>
                </a:lnTo>
                <a:lnTo>
                  <a:pt x="6212377" y="6721726"/>
                </a:lnTo>
                <a:cubicBezTo>
                  <a:pt x="6215024" y="6713115"/>
                  <a:pt x="6232989" y="6670386"/>
                  <a:pt x="6252296" y="6626752"/>
                </a:cubicBezTo>
                <a:cubicBezTo>
                  <a:pt x="6319847" y="6474104"/>
                  <a:pt x="6381274" y="6101610"/>
                  <a:pt x="6386074" y="5815489"/>
                </a:cubicBezTo>
                <a:cubicBezTo>
                  <a:pt x="6387523" y="5729049"/>
                  <a:pt x="6391571" y="5538312"/>
                  <a:pt x="6395076" y="5391626"/>
                </a:cubicBezTo>
                <a:lnTo>
                  <a:pt x="6401439" y="5124926"/>
                </a:lnTo>
                <a:lnTo>
                  <a:pt x="6381598" y="5037211"/>
                </a:lnTo>
                <a:cubicBezTo>
                  <a:pt x="6346070" y="4880048"/>
                  <a:pt x="6286786" y="4748946"/>
                  <a:pt x="6162828" y="4553426"/>
                </a:cubicBezTo>
                <a:cubicBezTo>
                  <a:pt x="6122975" y="4490562"/>
                  <a:pt x="6082237" y="4421981"/>
                  <a:pt x="6072292" y="4401026"/>
                </a:cubicBezTo>
                <a:cubicBezTo>
                  <a:pt x="6050233" y="4354545"/>
                  <a:pt x="5809688" y="4114886"/>
                  <a:pt x="5700999" y="4031104"/>
                </a:cubicBezTo>
                <a:cubicBezTo>
                  <a:pt x="5502860" y="3878371"/>
                  <a:pt x="5146329" y="3716150"/>
                  <a:pt x="4732868" y="3590611"/>
                </a:cubicBezTo>
                <a:cubicBezTo>
                  <a:pt x="4540491" y="3532194"/>
                  <a:pt x="4135155" y="3478721"/>
                  <a:pt x="3885143" y="3478778"/>
                </a:cubicBezTo>
                <a:cubicBezTo>
                  <a:pt x="3703968" y="3478806"/>
                  <a:pt x="3229756" y="3526108"/>
                  <a:pt x="3127905" y="3554301"/>
                </a:cubicBezTo>
                <a:cubicBezTo>
                  <a:pt x="3117428" y="3557207"/>
                  <a:pt x="3101350" y="3561664"/>
                  <a:pt x="3092187" y="3564226"/>
                </a:cubicBezTo>
                <a:lnTo>
                  <a:pt x="3075518" y="3568875"/>
                </a:lnTo>
                <a:lnTo>
                  <a:pt x="3075518" y="3540347"/>
                </a:lnTo>
                <a:cubicBezTo>
                  <a:pt x="3075518" y="3520669"/>
                  <a:pt x="3067507" y="3505514"/>
                  <a:pt x="3049696" y="3491503"/>
                </a:cubicBezTo>
                <a:cubicBezTo>
                  <a:pt x="3034779" y="3479778"/>
                  <a:pt x="3027883" y="3468415"/>
                  <a:pt x="3033379" y="3464624"/>
                </a:cubicBezTo>
                <a:cubicBezTo>
                  <a:pt x="3179055" y="3364021"/>
                  <a:pt x="3506886" y="3097121"/>
                  <a:pt x="3673212" y="2943701"/>
                </a:cubicBezTo>
                <a:cubicBezTo>
                  <a:pt x="3730009" y="2891314"/>
                  <a:pt x="3818963" y="2810247"/>
                  <a:pt x="3870884" y="2763565"/>
                </a:cubicBezTo>
                <a:cubicBezTo>
                  <a:pt x="3922805" y="2716873"/>
                  <a:pt x="3984632" y="2654722"/>
                  <a:pt x="4008282" y="2625452"/>
                </a:cubicBezTo>
                <a:cubicBezTo>
                  <a:pt x="4031933" y="2596172"/>
                  <a:pt x="4083006" y="2535793"/>
                  <a:pt x="4121782" y="2491264"/>
                </a:cubicBezTo>
                <a:cubicBezTo>
                  <a:pt x="4275077" y="2315213"/>
                  <a:pt x="4478379" y="1976561"/>
                  <a:pt x="4571486" y="1742199"/>
                </a:cubicBezTo>
                <a:cubicBezTo>
                  <a:pt x="4587164" y="1702727"/>
                  <a:pt x="4608595" y="1653550"/>
                  <a:pt x="4619120" y="1632928"/>
                </a:cubicBezTo>
                <a:cubicBezTo>
                  <a:pt x="4649696" y="1572997"/>
                  <a:pt x="4711694" y="1314698"/>
                  <a:pt x="4718314" y="1219676"/>
                </a:cubicBezTo>
                <a:cubicBezTo>
                  <a:pt x="4726486" y="1102347"/>
                  <a:pt x="4703045" y="866359"/>
                  <a:pt x="4675270" y="786292"/>
                </a:cubicBezTo>
                <a:cubicBezTo>
                  <a:pt x="4595737" y="557025"/>
                  <a:pt x="4467368" y="368239"/>
                  <a:pt x="4328056" y="275675"/>
                </a:cubicBezTo>
                <a:cubicBezTo>
                  <a:pt x="4264543" y="233470"/>
                  <a:pt x="4097826" y="171881"/>
                  <a:pt x="3993376" y="152031"/>
                </a:cubicBezTo>
                <a:cubicBezTo>
                  <a:pt x="3946950" y="143202"/>
                  <a:pt x="3883790" y="125380"/>
                  <a:pt x="3853025" y="112417"/>
                </a:cubicBezTo>
                <a:cubicBezTo>
                  <a:pt x="3799466" y="89852"/>
                  <a:pt x="3649075" y="46237"/>
                  <a:pt x="3527955" y="18148"/>
                </a:cubicBezTo>
                <a:cubicBezTo>
                  <a:pt x="3442030" y="-1788"/>
                  <a:pt x="3184989" y="-6427"/>
                  <a:pt x="3071146" y="9899"/>
                </a:cubicBezTo>
                <a:close/>
                <a:moveTo>
                  <a:pt x="3368412" y="69116"/>
                </a:moveTo>
                <a:cubicBezTo>
                  <a:pt x="3380204" y="71383"/>
                  <a:pt x="3399482" y="71383"/>
                  <a:pt x="3411274" y="69116"/>
                </a:cubicBezTo>
                <a:cubicBezTo>
                  <a:pt x="3423066" y="66840"/>
                  <a:pt x="3413417" y="64982"/>
                  <a:pt x="3389843" y="64982"/>
                </a:cubicBezTo>
                <a:cubicBezTo>
                  <a:pt x="3366268" y="64982"/>
                  <a:pt x="3356620" y="66840"/>
                  <a:pt x="3368412" y="69116"/>
                </a:cubicBezTo>
                <a:close/>
                <a:moveTo>
                  <a:pt x="3242939" y="80251"/>
                </a:moveTo>
                <a:cubicBezTo>
                  <a:pt x="3238195" y="87928"/>
                  <a:pt x="3322920" y="83318"/>
                  <a:pt x="3331902" y="75412"/>
                </a:cubicBezTo>
                <a:cubicBezTo>
                  <a:pt x="3334084" y="73488"/>
                  <a:pt x="3316119" y="71917"/>
                  <a:pt x="3291983" y="71917"/>
                </a:cubicBezTo>
                <a:cubicBezTo>
                  <a:pt x="3267837" y="71917"/>
                  <a:pt x="3245777" y="75669"/>
                  <a:pt x="3242939" y="80251"/>
                </a:cubicBezTo>
                <a:close/>
                <a:moveTo>
                  <a:pt x="3368412" y="102901"/>
                </a:moveTo>
                <a:cubicBezTo>
                  <a:pt x="3333055" y="108035"/>
                  <a:pt x="3304118" y="116027"/>
                  <a:pt x="3304118" y="120656"/>
                </a:cubicBezTo>
                <a:cubicBezTo>
                  <a:pt x="3304118" y="131038"/>
                  <a:pt x="3300698" y="131143"/>
                  <a:pt x="3362354" y="118751"/>
                </a:cubicBezTo>
                <a:cubicBezTo>
                  <a:pt x="3390567" y="113074"/>
                  <a:pt x="3467234" y="105159"/>
                  <a:pt x="3532718" y="101158"/>
                </a:cubicBezTo>
                <a:lnTo>
                  <a:pt x="3651780" y="93891"/>
                </a:lnTo>
                <a:lnTo>
                  <a:pt x="3542243" y="93729"/>
                </a:lnTo>
                <a:cubicBezTo>
                  <a:pt x="3481997" y="93634"/>
                  <a:pt x="3403769" y="97758"/>
                  <a:pt x="3368412" y="102901"/>
                </a:cubicBezTo>
                <a:close/>
                <a:moveTo>
                  <a:pt x="2694518" y="148355"/>
                </a:moveTo>
                <a:cubicBezTo>
                  <a:pt x="2658599" y="160775"/>
                  <a:pt x="2652608" y="164700"/>
                  <a:pt x="2675468" y="160842"/>
                </a:cubicBezTo>
                <a:cubicBezTo>
                  <a:pt x="2714473" y="154260"/>
                  <a:pt x="2751668" y="141192"/>
                  <a:pt x="2751668" y="134067"/>
                </a:cubicBezTo>
                <a:cubicBezTo>
                  <a:pt x="2751668" y="131315"/>
                  <a:pt x="2750592" y="129324"/>
                  <a:pt x="2749287" y="129648"/>
                </a:cubicBezTo>
                <a:cubicBezTo>
                  <a:pt x="2747982" y="129971"/>
                  <a:pt x="2723331" y="138382"/>
                  <a:pt x="2694518" y="148355"/>
                </a:cubicBezTo>
                <a:close/>
                <a:moveTo>
                  <a:pt x="2911288" y="160480"/>
                </a:moveTo>
                <a:cubicBezTo>
                  <a:pt x="2855014" y="176463"/>
                  <a:pt x="2810456" y="191027"/>
                  <a:pt x="2812266" y="192836"/>
                </a:cubicBezTo>
                <a:cubicBezTo>
                  <a:pt x="2816390" y="196961"/>
                  <a:pt x="3047943" y="140773"/>
                  <a:pt x="3054706" y="134010"/>
                </a:cubicBezTo>
                <a:cubicBezTo>
                  <a:pt x="3066326" y="122390"/>
                  <a:pt x="3006509" y="133429"/>
                  <a:pt x="2911288" y="160480"/>
                </a:cubicBezTo>
                <a:close/>
                <a:moveTo>
                  <a:pt x="3554149" y="136001"/>
                </a:moveTo>
                <a:cubicBezTo>
                  <a:pt x="3573799" y="138058"/>
                  <a:pt x="3605946" y="138058"/>
                  <a:pt x="3625587" y="136001"/>
                </a:cubicBezTo>
                <a:cubicBezTo>
                  <a:pt x="3645237" y="133953"/>
                  <a:pt x="3629159" y="132267"/>
                  <a:pt x="3589868" y="132267"/>
                </a:cubicBezTo>
                <a:cubicBezTo>
                  <a:pt x="3550577" y="132267"/>
                  <a:pt x="3534509" y="133953"/>
                  <a:pt x="3554149" y="136001"/>
                </a:cubicBezTo>
                <a:close/>
                <a:moveTo>
                  <a:pt x="3430324" y="145154"/>
                </a:moveTo>
                <a:cubicBezTo>
                  <a:pt x="3439487" y="147555"/>
                  <a:pt x="3454499" y="147555"/>
                  <a:pt x="3463662" y="145154"/>
                </a:cubicBezTo>
                <a:cubicBezTo>
                  <a:pt x="3472825" y="142764"/>
                  <a:pt x="3465328" y="140801"/>
                  <a:pt x="3446993" y="140801"/>
                </a:cubicBezTo>
                <a:cubicBezTo>
                  <a:pt x="3428657" y="140801"/>
                  <a:pt x="3421161" y="142764"/>
                  <a:pt x="3430324" y="145154"/>
                </a:cubicBezTo>
                <a:close/>
                <a:moveTo>
                  <a:pt x="2994555" y="185969"/>
                </a:moveTo>
                <a:cubicBezTo>
                  <a:pt x="2936929" y="200837"/>
                  <a:pt x="2857957" y="224117"/>
                  <a:pt x="2819067" y="237709"/>
                </a:cubicBezTo>
                <a:cubicBezTo>
                  <a:pt x="2737247" y="266293"/>
                  <a:pt x="2732704" y="266779"/>
                  <a:pt x="2708986" y="249444"/>
                </a:cubicBezTo>
                <a:lnTo>
                  <a:pt x="2691241" y="236461"/>
                </a:lnTo>
                <a:lnTo>
                  <a:pt x="2741124" y="219897"/>
                </a:lnTo>
                <a:cubicBezTo>
                  <a:pt x="2815038" y="195342"/>
                  <a:pt x="2794302" y="192475"/>
                  <a:pt x="2715073" y="216297"/>
                </a:cubicBezTo>
                <a:cubicBezTo>
                  <a:pt x="2651160" y="235508"/>
                  <a:pt x="2615384" y="234518"/>
                  <a:pt x="2647169" y="214420"/>
                </a:cubicBezTo>
                <a:cubicBezTo>
                  <a:pt x="2666229" y="202371"/>
                  <a:pt x="2651703" y="203066"/>
                  <a:pt x="2607459" y="216316"/>
                </a:cubicBezTo>
                <a:cubicBezTo>
                  <a:pt x="2566588" y="228565"/>
                  <a:pt x="2552271" y="222697"/>
                  <a:pt x="2570226" y="201066"/>
                </a:cubicBezTo>
                <a:cubicBezTo>
                  <a:pt x="2581990" y="186893"/>
                  <a:pt x="2488406" y="216116"/>
                  <a:pt x="2318280" y="279743"/>
                </a:cubicBezTo>
                <a:cubicBezTo>
                  <a:pt x="2244976" y="307156"/>
                  <a:pt x="2103968" y="374612"/>
                  <a:pt x="2103968" y="382260"/>
                </a:cubicBezTo>
                <a:cubicBezTo>
                  <a:pt x="2103968" y="386356"/>
                  <a:pt x="2192131" y="352599"/>
                  <a:pt x="2219030" y="338207"/>
                </a:cubicBezTo>
                <a:cubicBezTo>
                  <a:pt x="2241976" y="325929"/>
                  <a:pt x="2268293" y="326653"/>
                  <a:pt x="2264026" y="339445"/>
                </a:cubicBezTo>
                <a:cubicBezTo>
                  <a:pt x="2260721" y="349361"/>
                  <a:pt x="1986734" y="481492"/>
                  <a:pt x="1969465" y="481492"/>
                </a:cubicBezTo>
                <a:cubicBezTo>
                  <a:pt x="1948596" y="481492"/>
                  <a:pt x="1964531" y="461080"/>
                  <a:pt x="1999193" y="443392"/>
                </a:cubicBezTo>
                <a:cubicBezTo>
                  <a:pt x="2020148" y="432705"/>
                  <a:pt x="2037293" y="421751"/>
                  <a:pt x="2037293" y="419046"/>
                </a:cubicBezTo>
                <a:cubicBezTo>
                  <a:pt x="2037293" y="412912"/>
                  <a:pt x="2025491" y="419084"/>
                  <a:pt x="1858699" y="512372"/>
                </a:cubicBezTo>
                <a:cubicBezTo>
                  <a:pt x="1784052" y="554129"/>
                  <a:pt x="1722968" y="590362"/>
                  <a:pt x="1722968" y="592887"/>
                </a:cubicBezTo>
                <a:cubicBezTo>
                  <a:pt x="1722968" y="595411"/>
                  <a:pt x="1768383" y="573217"/>
                  <a:pt x="1823895" y="543576"/>
                </a:cubicBezTo>
                <a:cubicBezTo>
                  <a:pt x="1879416" y="513934"/>
                  <a:pt x="1926993" y="491836"/>
                  <a:pt x="1929632" y="494474"/>
                </a:cubicBezTo>
                <a:cubicBezTo>
                  <a:pt x="1938776" y="503628"/>
                  <a:pt x="1922326" y="518572"/>
                  <a:pt x="1870405" y="548281"/>
                </a:cubicBezTo>
                <a:cubicBezTo>
                  <a:pt x="1790395" y="594058"/>
                  <a:pt x="1808445" y="592839"/>
                  <a:pt x="1893884" y="546690"/>
                </a:cubicBezTo>
                <a:cubicBezTo>
                  <a:pt x="1935499" y="524221"/>
                  <a:pt x="1972999" y="509276"/>
                  <a:pt x="1977209" y="513486"/>
                </a:cubicBezTo>
                <a:cubicBezTo>
                  <a:pt x="1987306" y="523583"/>
                  <a:pt x="1966694" y="537994"/>
                  <a:pt x="1845145" y="605774"/>
                </a:cubicBezTo>
                <a:cubicBezTo>
                  <a:pt x="1752152" y="657628"/>
                  <a:pt x="1713443" y="672506"/>
                  <a:pt x="1713443" y="656371"/>
                </a:cubicBezTo>
                <a:cubicBezTo>
                  <a:pt x="1713443" y="653018"/>
                  <a:pt x="1720949" y="644255"/>
                  <a:pt x="1730112" y="636892"/>
                </a:cubicBezTo>
                <a:cubicBezTo>
                  <a:pt x="1739275" y="629539"/>
                  <a:pt x="1728730" y="632272"/>
                  <a:pt x="1706680" y="642988"/>
                </a:cubicBezTo>
                <a:cubicBezTo>
                  <a:pt x="1659122" y="666086"/>
                  <a:pt x="1656293" y="666439"/>
                  <a:pt x="1656293" y="649198"/>
                </a:cubicBezTo>
                <a:cubicBezTo>
                  <a:pt x="1656293" y="641902"/>
                  <a:pt x="1663332" y="633225"/>
                  <a:pt x="1671942" y="629920"/>
                </a:cubicBezTo>
                <a:cubicBezTo>
                  <a:pt x="1680553" y="626624"/>
                  <a:pt x="1685239" y="621557"/>
                  <a:pt x="1682353" y="618671"/>
                </a:cubicBezTo>
                <a:cubicBezTo>
                  <a:pt x="1679467" y="615794"/>
                  <a:pt x="1647835" y="631920"/>
                  <a:pt x="1612059" y="654513"/>
                </a:cubicBezTo>
                <a:cubicBezTo>
                  <a:pt x="1568549" y="681993"/>
                  <a:pt x="1552489" y="696652"/>
                  <a:pt x="1563557" y="698776"/>
                </a:cubicBezTo>
                <a:cubicBezTo>
                  <a:pt x="1572654" y="700529"/>
                  <a:pt x="1580093" y="705443"/>
                  <a:pt x="1580093" y="709701"/>
                </a:cubicBezTo>
                <a:cubicBezTo>
                  <a:pt x="1580093" y="719245"/>
                  <a:pt x="1454668" y="795817"/>
                  <a:pt x="1439027" y="795817"/>
                </a:cubicBezTo>
                <a:cubicBezTo>
                  <a:pt x="1424340" y="795817"/>
                  <a:pt x="1424588" y="783920"/>
                  <a:pt x="1439599" y="767746"/>
                </a:cubicBezTo>
                <a:lnTo>
                  <a:pt x="1451505" y="754926"/>
                </a:lnTo>
                <a:lnTo>
                  <a:pt x="1437351" y="763032"/>
                </a:lnTo>
                <a:cubicBezTo>
                  <a:pt x="1418692" y="773728"/>
                  <a:pt x="1311497" y="846642"/>
                  <a:pt x="1251480" y="889466"/>
                </a:cubicBezTo>
                <a:cubicBezTo>
                  <a:pt x="1187739" y="934948"/>
                  <a:pt x="1010469" y="1082211"/>
                  <a:pt x="977179" y="1117349"/>
                </a:cubicBezTo>
                <a:cubicBezTo>
                  <a:pt x="962520" y="1132818"/>
                  <a:pt x="951807" y="1149839"/>
                  <a:pt x="953367" y="1155163"/>
                </a:cubicBezTo>
                <a:cubicBezTo>
                  <a:pt x="957024" y="1167651"/>
                  <a:pt x="827934" y="1319689"/>
                  <a:pt x="813666" y="1319689"/>
                </a:cubicBezTo>
                <a:cubicBezTo>
                  <a:pt x="807722" y="1319689"/>
                  <a:pt x="798216" y="1315050"/>
                  <a:pt x="792558" y="1309392"/>
                </a:cubicBezTo>
                <a:lnTo>
                  <a:pt x="782252" y="1299086"/>
                </a:lnTo>
                <a:lnTo>
                  <a:pt x="713644" y="1380563"/>
                </a:lnTo>
                <a:cubicBezTo>
                  <a:pt x="675915" y="1425378"/>
                  <a:pt x="644178" y="1467869"/>
                  <a:pt x="643130" y="1475003"/>
                </a:cubicBezTo>
                <a:cubicBezTo>
                  <a:pt x="642082" y="1482138"/>
                  <a:pt x="589542" y="1564758"/>
                  <a:pt x="526363" y="1658626"/>
                </a:cubicBezTo>
                <a:cubicBezTo>
                  <a:pt x="411577" y="1829162"/>
                  <a:pt x="327671" y="1965912"/>
                  <a:pt x="333948" y="1972189"/>
                </a:cubicBezTo>
                <a:cubicBezTo>
                  <a:pt x="335777" y="1974028"/>
                  <a:pt x="377954" y="1911306"/>
                  <a:pt x="427665" y="1832820"/>
                </a:cubicBezTo>
                <a:cubicBezTo>
                  <a:pt x="522534" y="1683058"/>
                  <a:pt x="641187" y="1517409"/>
                  <a:pt x="657875" y="1511446"/>
                </a:cubicBezTo>
                <a:cubicBezTo>
                  <a:pt x="678458" y="1504083"/>
                  <a:pt x="652045" y="1555347"/>
                  <a:pt x="594714" y="1634014"/>
                </a:cubicBezTo>
                <a:cubicBezTo>
                  <a:pt x="562263" y="1678543"/>
                  <a:pt x="505617" y="1764268"/>
                  <a:pt x="468822" y="1824514"/>
                </a:cubicBezTo>
                <a:cubicBezTo>
                  <a:pt x="358085" y="2005851"/>
                  <a:pt x="313898" y="2072164"/>
                  <a:pt x="303811" y="2072164"/>
                </a:cubicBezTo>
                <a:cubicBezTo>
                  <a:pt x="298534" y="2072164"/>
                  <a:pt x="294220" y="2067020"/>
                  <a:pt x="294220" y="2060734"/>
                </a:cubicBezTo>
                <a:cubicBezTo>
                  <a:pt x="294220" y="2039160"/>
                  <a:pt x="276532" y="2066687"/>
                  <a:pt x="242804" y="2140744"/>
                </a:cubicBezTo>
                <a:cubicBezTo>
                  <a:pt x="220468" y="2189798"/>
                  <a:pt x="213991" y="2212334"/>
                  <a:pt x="223239" y="2208781"/>
                </a:cubicBezTo>
                <a:cubicBezTo>
                  <a:pt x="240746" y="2202066"/>
                  <a:pt x="240756" y="2216353"/>
                  <a:pt x="223268" y="2258206"/>
                </a:cubicBezTo>
                <a:lnTo>
                  <a:pt x="209466" y="2291239"/>
                </a:lnTo>
                <a:lnTo>
                  <a:pt x="223268" y="2291239"/>
                </a:lnTo>
                <a:cubicBezTo>
                  <a:pt x="244356" y="2291239"/>
                  <a:pt x="241042" y="2303793"/>
                  <a:pt x="185778" y="2433133"/>
                </a:cubicBezTo>
                <a:cubicBezTo>
                  <a:pt x="114902" y="2599039"/>
                  <a:pt x="111959" y="2623004"/>
                  <a:pt x="179224" y="2486501"/>
                </a:cubicBezTo>
                <a:lnTo>
                  <a:pt x="235555" y="2372201"/>
                </a:lnTo>
                <a:lnTo>
                  <a:pt x="236308" y="2399024"/>
                </a:lnTo>
                <a:cubicBezTo>
                  <a:pt x="236727" y="2413768"/>
                  <a:pt x="232631" y="2434133"/>
                  <a:pt x="227211" y="2444267"/>
                </a:cubicBezTo>
                <a:cubicBezTo>
                  <a:pt x="220810" y="2456221"/>
                  <a:pt x="220677" y="2462689"/>
                  <a:pt x="226821" y="2462689"/>
                </a:cubicBezTo>
                <a:cubicBezTo>
                  <a:pt x="232031" y="2462689"/>
                  <a:pt x="270855" y="2391347"/>
                  <a:pt x="313089" y="2304145"/>
                </a:cubicBezTo>
                <a:cubicBezTo>
                  <a:pt x="392299" y="2140630"/>
                  <a:pt x="410891" y="2085318"/>
                  <a:pt x="345550" y="2207628"/>
                </a:cubicBezTo>
                <a:lnTo>
                  <a:pt x="308507" y="2276951"/>
                </a:lnTo>
                <a:lnTo>
                  <a:pt x="305583" y="2246757"/>
                </a:lnTo>
                <a:cubicBezTo>
                  <a:pt x="301783" y="2207590"/>
                  <a:pt x="330900" y="2150745"/>
                  <a:pt x="445553" y="1973475"/>
                </a:cubicBezTo>
                <a:cubicBezTo>
                  <a:pt x="564673" y="1789309"/>
                  <a:pt x="673429" y="1641310"/>
                  <a:pt x="684583" y="1648206"/>
                </a:cubicBezTo>
                <a:cubicBezTo>
                  <a:pt x="698880" y="1657036"/>
                  <a:pt x="686583" y="1679096"/>
                  <a:pt x="589018" y="1819751"/>
                </a:cubicBezTo>
                <a:cubicBezTo>
                  <a:pt x="485720" y="1968656"/>
                  <a:pt x="432980" y="2052180"/>
                  <a:pt x="438666" y="2057857"/>
                </a:cubicBezTo>
                <a:cubicBezTo>
                  <a:pt x="440743" y="2059943"/>
                  <a:pt x="463746" y="2028673"/>
                  <a:pt x="489777" y="1988372"/>
                </a:cubicBezTo>
                <a:cubicBezTo>
                  <a:pt x="553633" y="1889532"/>
                  <a:pt x="696851" y="1699851"/>
                  <a:pt x="804102" y="1572101"/>
                </a:cubicBezTo>
                <a:cubicBezTo>
                  <a:pt x="1049646" y="1279627"/>
                  <a:pt x="1448210" y="939092"/>
                  <a:pt x="1765164" y="750944"/>
                </a:cubicBezTo>
                <a:cubicBezTo>
                  <a:pt x="1998678" y="612337"/>
                  <a:pt x="2358971" y="448754"/>
                  <a:pt x="2675468" y="337645"/>
                </a:cubicBezTo>
                <a:cubicBezTo>
                  <a:pt x="2761907" y="307298"/>
                  <a:pt x="2825125" y="282248"/>
                  <a:pt x="2815962" y="281971"/>
                </a:cubicBezTo>
                <a:cubicBezTo>
                  <a:pt x="2806799" y="281695"/>
                  <a:pt x="2799293" y="275199"/>
                  <a:pt x="2799293" y="267551"/>
                </a:cubicBezTo>
                <a:cubicBezTo>
                  <a:pt x="2799293" y="252453"/>
                  <a:pt x="2827353" y="242795"/>
                  <a:pt x="2994555" y="200304"/>
                </a:cubicBezTo>
                <a:cubicBezTo>
                  <a:pt x="3052182" y="185664"/>
                  <a:pt x="3103407" y="170072"/>
                  <a:pt x="3108379" y="165662"/>
                </a:cubicBezTo>
                <a:cubicBezTo>
                  <a:pt x="3121533" y="154003"/>
                  <a:pt x="3111684" y="155765"/>
                  <a:pt x="2994555" y="185969"/>
                </a:cubicBezTo>
                <a:close/>
                <a:moveTo>
                  <a:pt x="3412274" y="182264"/>
                </a:moveTo>
                <a:cubicBezTo>
                  <a:pt x="3218136" y="208667"/>
                  <a:pt x="2860672" y="300602"/>
                  <a:pt x="2646893" y="379107"/>
                </a:cubicBezTo>
                <a:cubicBezTo>
                  <a:pt x="2594486" y="398357"/>
                  <a:pt x="2424275" y="474996"/>
                  <a:pt x="2075393" y="636454"/>
                </a:cubicBezTo>
                <a:cubicBezTo>
                  <a:pt x="1873958" y="729666"/>
                  <a:pt x="1627842" y="872636"/>
                  <a:pt x="1485862" y="978903"/>
                </a:cubicBezTo>
                <a:cubicBezTo>
                  <a:pt x="1052065" y="1303592"/>
                  <a:pt x="748038" y="1638910"/>
                  <a:pt x="476109" y="2092557"/>
                </a:cubicBezTo>
                <a:lnTo>
                  <a:pt x="369677" y="2270122"/>
                </a:lnTo>
                <a:lnTo>
                  <a:pt x="295153" y="2444982"/>
                </a:lnTo>
                <a:cubicBezTo>
                  <a:pt x="217286" y="2627671"/>
                  <a:pt x="152592" y="2810009"/>
                  <a:pt x="131523" y="2906202"/>
                </a:cubicBezTo>
                <a:cubicBezTo>
                  <a:pt x="124379" y="2938796"/>
                  <a:pt x="119179" y="3023273"/>
                  <a:pt x="119245" y="3105626"/>
                </a:cubicBezTo>
                <a:lnTo>
                  <a:pt x="119350" y="3248501"/>
                </a:lnTo>
                <a:lnTo>
                  <a:pt x="140229" y="3332731"/>
                </a:lnTo>
                <a:cubicBezTo>
                  <a:pt x="165994" y="3436649"/>
                  <a:pt x="211400" y="3536442"/>
                  <a:pt x="279513" y="3638817"/>
                </a:cubicBezTo>
                <a:cubicBezTo>
                  <a:pt x="373668" y="3780311"/>
                  <a:pt x="481786" y="3854072"/>
                  <a:pt x="726036" y="3943455"/>
                </a:cubicBezTo>
                <a:cubicBezTo>
                  <a:pt x="757620" y="3955009"/>
                  <a:pt x="769003" y="3963391"/>
                  <a:pt x="762278" y="3970115"/>
                </a:cubicBezTo>
                <a:cubicBezTo>
                  <a:pt x="755553" y="3976840"/>
                  <a:pt x="724759" y="3970239"/>
                  <a:pt x="664275" y="3949122"/>
                </a:cubicBezTo>
                <a:cubicBezTo>
                  <a:pt x="556672" y="3911546"/>
                  <a:pt x="483224" y="3875151"/>
                  <a:pt x="424426" y="3830269"/>
                </a:cubicBezTo>
                <a:cubicBezTo>
                  <a:pt x="374792" y="3792379"/>
                  <a:pt x="366286" y="3792074"/>
                  <a:pt x="406138" y="3829612"/>
                </a:cubicBezTo>
                <a:cubicBezTo>
                  <a:pt x="533221" y="3949313"/>
                  <a:pt x="821276" y="4029409"/>
                  <a:pt x="1165755" y="4040829"/>
                </a:cubicBezTo>
                <a:lnTo>
                  <a:pt x="1327680" y="4046201"/>
                </a:lnTo>
                <a:lnTo>
                  <a:pt x="1456115" y="4030409"/>
                </a:lnTo>
                <a:cubicBezTo>
                  <a:pt x="1526743" y="4021731"/>
                  <a:pt x="1588894" y="4009959"/>
                  <a:pt x="1594228" y="4004262"/>
                </a:cubicBezTo>
                <a:lnTo>
                  <a:pt x="1603905" y="3993899"/>
                </a:lnTo>
                <a:lnTo>
                  <a:pt x="1570568" y="3999386"/>
                </a:lnTo>
                <a:cubicBezTo>
                  <a:pt x="1366447" y="4032980"/>
                  <a:pt x="1085688" y="4042229"/>
                  <a:pt x="1040330" y="4016845"/>
                </a:cubicBezTo>
                <a:cubicBezTo>
                  <a:pt x="1011545" y="4000738"/>
                  <a:pt x="1044654" y="3995871"/>
                  <a:pt x="1123236" y="4004663"/>
                </a:cubicBezTo>
                <a:cubicBezTo>
                  <a:pt x="1233554" y="4017007"/>
                  <a:pt x="1404957" y="4000862"/>
                  <a:pt x="1684868" y="3951780"/>
                </a:cubicBezTo>
                <a:cubicBezTo>
                  <a:pt x="1729397" y="3943969"/>
                  <a:pt x="1860366" y="3910260"/>
                  <a:pt x="1975914" y="3876885"/>
                </a:cubicBezTo>
                <a:lnTo>
                  <a:pt x="2185997" y="3816182"/>
                </a:lnTo>
                <a:lnTo>
                  <a:pt x="2447401" y="3688213"/>
                </a:lnTo>
                <a:cubicBezTo>
                  <a:pt x="2591172" y="3617833"/>
                  <a:pt x="2729265" y="3544481"/>
                  <a:pt x="2754268" y="3525212"/>
                </a:cubicBezTo>
                <a:cubicBezTo>
                  <a:pt x="2779271" y="3505943"/>
                  <a:pt x="2834992" y="3468395"/>
                  <a:pt x="2878093" y="3441773"/>
                </a:cubicBezTo>
                <a:cubicBezTo>
                  <a:pt x="2950683" y="3396939"/>
                  <a:pt x="3000070" y="3362849"/>
                  <a:pt x="3189589" y="3226794"/>
                </a:cubicBezTo>
                <a:cubicBezTo>
                  <a:pt x="3259331" y="3176721"/>
                  <a:pt x="3290783" y="3173292"/>
                  <a:pt x="3246330" y="3220603"/>
                </a:cubicBezTo>
                <a:cubicBezTo>
                  <a:pt x="3215488" y="3253435"/>
                  <a:pt x="3241243" y="3250597"/>
                  <a:pt x="3294593" y="3215297"/>
                </a:cubicBezTo>
                <a:cubicBezTo>
                  <a:pt x="3412436" y="3137316"/>
                  <a:pt x="3889744" y="2678411"/>
                  <a:pt x="4038495" y="2500065"/>
                </a:cubicBezTo>
                <a:cubicBezTo>
                  <a:pt x="4094026" y="2433495"/>
                  <a:pt x="4172302" y="2332482"/>
                  <a:pt x="4212431" y="2275599"/>
                </a:cubicBezTo>
                <a:cubicBezTo>
                  <a:pt x="4252560" y="2218716"/>
                  <a:pt x="4300366" y="2152888"/>
                  <a:pt x="4318664" y="2129314"/>
                </a:cubicBezTo>
                <a:cubicBezTo>
                  <a:pt x="4375709" y="2055800"/>
                  <a:pt x="4515765" y="1750076"/>
                  <a:pt x="4587012" y="1543526"/>
                </a:cubicBezTo>
                <a:cubicBezTo>
                  <a:pt x="4619692" y="1448762"/>
                  <a:pt x="4663507" y="1260110"/>
                  <a:pt x="4671279" y="1180671"/>
                </a:cubicBezTo>
                <a:cubicBezTo>
                  <a:pt x="4674918" y="1143505"/>
                  <a:pt x="4672841" y="1059923"/>
                  <a:pt x="4666679" y="994934"/>
                </a:cubicBezTo>
                <a:lnTo>
                  <a:pt x="4655458" y="876779"/>
                </a:lnTo>
                <a:lnTo>
                  <a:pt x="4623302" y="780091"/>
                </a:lnTo>
                <a:cubicBezTo>
                  <a:pt x="4548778" y="555987"/>
                  <a:pt x="4435659" y="388261"/>
                  <a:pt x="4302214" y="303984"/>
                </a:cubicBezTo>
                <a:cubicBezTo>
                  <a:pt x="4249617" y="270770"/>
                  <a:pt x="4167731" y="238785"/>
                  <a:pt x="4113562" y="230289"/>
                </a:cubicBezTo>
                <a:cubicBezTo>
                  <a:pt x="4090083" y="226603"/>
                  <a:pt x="4043020" y="215458"/>
                  <a:pt x="4008968" y="205514"/>
                </a:cubicBezTo>
                <a:cubicBezTo>
                  <a:pt x="3880580" y="168005"/>
                  <a:pt x="3598059" y="157003"/>
                  <a:pt x="3412274" y="182264"/>
                </a:cubicBezTo>
                <a:close/>
                <a:moveTo>
                  <a:pt x="3094568" y="205267"/>
                </a:moveTo>
                <a:lnTo>
                  <a:pt x="3070755" y="212896"/>
                </a:lnTo>
                <a:lnTo>
                  <a:pt x="3089805" y="212896"/>
                </a:lnTo>
                <a:cubicBezTo>
                  <a:pt x="3100283" y="212896"/>
                  <a:pt x="3119571" y="209458"/>
                  <a:pt x="3132668" y="205267"/>
                </a:cubicBezTo>
                <a:lnTo>
                  <a:pt x="3156480" y="197637"/>
                </a:lnTo>
                <a:lnTo>
                  <a:pt x="3137430" y="197637"/>
                </a:lnTo>
                <a:cubicBezTo>
                  <a:pt x="3126953" y="197637"/>
                  <a:pt x="3107665" y="201076"/>
                  <a:pt x="3094568" y="205267"/>
                </a:cubicBezTo>
                <a:close/>
                <a:moveTo>
                  <a:pt x="2994555" y="228812"/>
                </a:moveTo>
                <a:cubicBezTo>
                  <a:pt x="2943406" y="245672"/>
                  <a:pt x="2963542" y="246329"/>
                  <a:pt x="3023130" y="229746"/>
                </a:cubicBezTo>
                <a:cubicBezTo>
                  <a:pt x="3049324" y="222459"/>
                  <a:pt x="3062183" y="216439"/>
                  <a:pt x="3051705" y="216373"/>
                </a:cubicBezTo>
                <a:cubicBezTo>
                  <a:pt x="3041228" y="216306"/>
                  <a:pt x="3015510" y="221907"/>
                  <a:pt x="2994555" y="228812"/>
                </a:cubicBezTo>
                <a:close/>
                <a:moveTo>
                  <a:pt x="3456023" y="233784"/>
                </a:moveTo>
                <a:cubicBezTo>
                  <a:pt x="3236738" y="254558"/>
                  <a:pt x="2905973" y="343351"/>
                  <a:pt x="2623080" y="457365"/>
                </a:cubicBezTo>
                <a:cubicBezTo>
                  <a:pt x="2554977" y="484816"/>
                  <a:pt x="2458669" y="521630"/>
                  <a:pt x="2409054" y="539166"/>
                </a:cubicBezTo>
                <a:cubicBezTo>
                  <a:pt x="2305745" y="575694"/>
                  <a:pt x="2038455" y="705396"/>
                  <a:pt x="1870605" y="800455"/>
                </a:cubicBezTo>
                <a:cubicBezTo>
                  <a:pt x="1649235" y="925814"/>
                  <a:pt x="1409757" y="1094013"/>
                  <a:pt x="1238736" y="1244251"/>
                </a:cubicBezTo>
                <a:cubicBezTo>
                  <a:pt x="1159707" y="1313679"/>
                  <a:pt x="949740" y="1542040"/>
                  <a:pt x="915402" y="1595914"/>
                </a:cubicBezTo>
                <a:cubicBezTo>
                  <a:pt x="897028" y="1624727"/>
                  <a:pt x="848918" y="1689049"/>
                  <a:pt x="808474" y="1738856"/>
                </a:cubicBezTo>
                <a:cubicBezTo>
                  <a:pt x="697899" y="1875025"/>
                  <a:pt x="575007" y="2046418"/>
                  <a:pt x="515771" y="2147068"/>
                </a:cubicBezTo>
                <a:cubicBezTo>
                  <a:pt x="417426" y="2314166"/>
                  <a:pt x="264654" y="2651636"/>
                  <a:pt x="221973" y="2796064"/>
                </a:cubicBezTo>
                <a:cubicBezTo>
                  <a:pt x="201703" y="2864625"/>
                  <a:pt x="181558" y="2993841"/>
                  <a:pt x="175129" y="3096416"/>
                </a:cubicBezTo>
                <a:lnTo>
                  <a:pt x="169185" y="3191351"/>
                </a:lnTo>
                <a:lnTo>
                  <a:pt x="188302" y="3305651"/>
                </a:lnTo>
                <a:lnTo>
                  <a:pt x="207409" y="3419951"/>
                </a:lnTo>
                <a:lnTo>
                  <a:pt x="257234" y="3518830"/>
                </a:lnTo>
                <a:cubicBezTo>
                  <a:pt x="289257" y="3582381"/>
                  <a:pt x="326043" y="3638274"/>
                  <a:pt x="360171" y="3675250"/>
                </a:cubicBezTo>
                <a:cubicBezTo>
                  <a:pt x="457107" y="3780263"/>
                  <a:pt x="652798" y="3889991"/>
                  <a:pt x="822857" y="3934702"/>
                </a:cubicBezTo>
                <a:lnTo>
                  <a:pt x="918107" y="3959743"/>
                </a:lnTo>
                <a:lnTo>
                  <a:pt x="1061304" y="3964991"/>
                </a:lnTo>
                <a:cubicBezTo>
                  <a:pt x="1318155" y="3974402"/>
                  <a:pt x="1572254" y="3947398"/>
                  <a:pt x="1800606" y="3886419"/>
                </a:cubicBezTo>
                <a:cubicBezTo>
                  <a:pt x="2125132" y="3799761"/>
                  <a:pt x="2502208" y="3635855"/>
                  <a:pt x="2778309" y="3461442"/>
                </a:cubicBezTo>
                <a:cubicBezTo>
                  <a:pt x="2926004" y="3368154"/>
                  <a:pt x="3192723" y="3195238"/>
                  <a:pt x="3215069" y="3178302"/>
                </a:cubicBezTo>
                <a:cubicBezTo>
                  <a:pt x="3491541" y="2968752"/>
                  <a:pt x="3561493" y="2908497"/>
                  <a:pt x="3737629" y="2728160"/>
                </a:cubicBezTo>
                <a:cubicBezTo>
                  <a:pt x="3917995" y="2543499"/>
                  <a:pt x="4020427" y="2428551"/>
                  <a:pt x="4080291" y="2343626"/>
                </a:cubicBezTo>
                <a:cubicBezTo>
                  <a:pt x="4106142" y="2306955"/>
                  <a:pt x="4161053" y="2232203"/>
                  <a:pt x="4202316" y="2177510"/>
                </a:cubicBezTo>
                <a:cubicBezTo>
                  <a:pt x="4339019" y="1996316"/>
                  <a:pt x="4507545" y="1620745"/>
                  <a:pt x="4576534" y="1343501"/>
                </a:cubicBezTo>
                <a:lnTo>
                  <a:pt x="4600242" y="1248251"/>
                </a:lnTo>
                <a:lnTo>
                  <a:pt x="4600451" y="1129189"/>
                </a:lnTo>
                <a:cubicBezTo>
                  <a:pt x="4600794" y="941759"/>
                  <a:pt x="4585326" y="863568"/>
                  <a:pt x="4511078" y="677611"/>
                </a:cubicBezTo>
                <a:lnTo>
                  <a:pt x="4461987" y="554644"/>
                </a:lnTo>
                <a:lnTo>
                  <a:pt x="4404551" y="491579"/>
                </a:lnTo>
                <a:cubicBezTo>
                  <a:pt x="4372956" y="456898"/>
                  <a:pt x="4327817" y="412521"/>
                  <a:pt x="4304243" y="392976"/>
                </a:cubicBezTo>
                <a:cubicBezTo>
                  <a:pt x="4243388" y="342512"/>
                  <a:pt x="4126287" y="283895"/>
                  <a:pt x="4029770" y="255578"/>
                </a:cubicBezTo>
                <a:lnTo>
                  <a:pt x="3947055" y="231308"/>
                </a:lnTo>
                <a:lnTo>
                  <a:pt x="3742268" y="228689"/>
                </a:lnTo>
                <a:cubicBezTo>
                  <a:pt x="3629635" y="227250"/>
                  <a:pt x="3500828" y="229546"/>
                  <a:pt x="3456023" y="233784"/>
                </a:cubicBezTo>
                <a:close/>
                <a:moveTo>
                  <a:pt x="3538719" y="321948"/>
                </a:moveTo>
                <a:cubicBezTo>
                  <a:pt x="3530279" y="353466"/>
                  <a:pt x="3531251" y="357667"/>
                  <a:pt x="3547005" y="357667"/>
                </a:cubicBezTo>
                <a:cubicBezTo>
                  <a:pt x="3554863" y="357667"/>
                  <a:pt x="3561293" y="351590"/>
                  <a:pt x="3561293" y="344160"/>
                </a:cubicBezTo>
                <a:cubicBezTo>
                  <a:pt x="3561293" y="336731"/>
                  <a:pt x="3563893" y="323872"/>
                  <a:pt x="3567075" y="315585"/>
                </a:cubicBezTo>
                <a:cubicBezTo>
                  <a:pt x="3570751" y="305993"/>
                  <a:pt x="3567694" y="300517"/>
                  <a:pt x="3558664" y="300517"/>
                </a:cubicBezTo>
                <a:cubicBezTo>
                  <a:pt x="3550853" y="300517"/>
                  <a:pt x="3541881" y="310165"/>
                  <a:pt x="3538719" y="321948"/>
                </a:cubicBezTo>
                <a:close/>
                <a:moveTo>
                  <a:pt x="3601574" y="311832"/>
                </a:moveTo>
                <a:cubicBezTo>
                  <a:pt x="3607460" y="329492"/>
                  <a:pt x="3627968" y="332416"/>
                  <a:pt x="3627968" y="315595"/>
                </a:cubicBezTo>
                <a:cubicBezTo>
                  <a:pt x="3627968" y="307308"/>
                  <a:pt x="3621186" y="300517"/>
                  <a:pt x="3612890" y="300517"/>
                </a:cubicBezTo>
                <a:cubicBezTo>
                  <a:pt x="3604593" y="300517"/>
                  <a:pt x="3599498" y="305603"/>
                  <a:pt x="3601574" y="311832"/>
                </a:cubicBezTo>
                <a:close/>
                <a:moveTo>
                  <a:pt x="3657210" y="331473"/>
                </a:moveTo>
                <a:lnTo>
                  <a:pt x="3657886" y="362429"/>
                </a:lnTo>
                <a:lnTo>
                  <a:pt x="3666068" y="343379"/>
                </a:lnTo>
                <a:cubicBezTo>
                  <a:pt x="3677374" y="317062"/>
                  <a:pt x="3677374" y="300517"/>
                  <a:pt x="3666068" y="300517"/>
                </a:cubicBezTo>
                <a:cubicBezTo>
                  <a:pt x="3660829" y="300517"/>
                  <a:pt x="3656848" y="314452"/>
                  <a:pt x="3657210" y="331473"/>
                </a:cubicBezTo>
                <a:close/>
                <a:moveTo>
                  <a:pt x="3742268" y="315366"/>
                </a:moveTo>
                <a:cubicBezTo>
                  <a:pt x="3742268" y="323529"/>
                  <a:pt x="3746554" y="327568"/>
                  <a:pt x="3751793" y="324329"/>
                </a:cubicBezTo>
                <a:cubicBezTo>
                  <a:pt x="3757032" y="321091"/>
                  <a:pt x="3761318" y="314414"/>
                  <a:pt x="3761318" y="309480"/>
                </a:cubicBezTo>
                <a:cubicBezTo>
                  <a:pt x="3761318" y="304546"/>
                  <a:pt x="3757032" y="300517"/>
                  <a:pt x="3751793" y="300517"/>
                </a:cubicBezTo>
                <a:cubicBezTo>
                  <a:pt x="3746554" y="300517"/>
                  <a:pt x="3742268" y="307203"/>
                  <a:pt x="3742268" y="315366"/>
                </a:cubicBezTo>
                <a:close/>
                <a:moveTo>
                  <a:pt x="3443469" y="331473"/>
                </a:moveTo>
                <a:cubicBezTo>
                  <a:pt x="3435210" y="362286"/>
                  <a:pt x="3436172" y="378641"/>
                  <a:pt x="3445897" y="372630"/>
                </a:cubicBezTo>
                <a:cubicBezTo>
                  <a:pt x="3456289" y="366211"/>
                  <a:pt x="3465338" y="310042"/>
                  <a:pt x="3455975" y="310042"/>
                </a:cubicBezTo>
                <a:cubicBezTo>
                  <a:pt x="3452260" y="310042"/>
                  <a:pt x="3446631" y="319690"/>
                  <a:pt x="3443469" y="331473"/>
                </a:cubicBezTo>
                <a:close/>
                <a:moveTo>
                  <a:pt x="3494618" y="320129"/>
                </a:moveTo>
                <a:cubicBezTo>
                  <a:pt x="3494618" y="325672"/>
                  <a:pt x="3498904" y="327568"/>
                  <a:pt x="3504143" y="324329"/>
                </a:cubicBezTo>
                <a:cubicBezTo>
                  <a:pt x="3509382" y="321091"/>
                  <a:pt x="3513668" y="316557"/>
                  <a:pt x="3513668" y="314242"/>
                </a:cubicBezTo>
                <a:cubicBezTo>
                  <a:pt x="3513668" y="311928"/>
                  <a:pt x="3509382" y="310042"/>
                  <a:pt x="3504143" y="310042"/>
                </a:cubicBezTo>
                <a:cubicBezTo>
                  <a:pt x="3498904" y="310042"/>
                  <a:pt x="3494618" y="314585"/>
                  <a:pt x="3494618" y="320129"/>
                </a:cubicBezTo>
                <a:close/>
                <a:moveTo>
                  <a:pt x="3784902" y="329806"/>
                </a:moveTo>
                <a:cubicBezTo>
                  <a:pt x="3779158" y="347903"/>
                  <a:pt x="3784978" y="366287"/>
                  <a:pt x="3793474" y="356876"/>
                </a:cubicBezTo>
                <a:cubicBezTo>
                  <a:pt x="3803561" y="345684"/>
                  <a:pt x="3809067" y="310042"/>
                  <a:pt x="3800704" y="310042"/>
                </a:cubicBezTo>
                <a:cubicBezTo>
                  <a:pt x="3795465" y="310042"/>
                  <a:pt x="3788350" y="318938"/>
                  <a:pt x="3784902" y="329806"/>
                </a:cubicBezTo>
                <a:close/>
                <a:moveTo>
                  <a:pt x="3839404" y="343036"/>
                </a:moveTo>
                <a:cubicBezTo>
                  <a:pt x="3832641" y="357895"/>
                  <a:pt x="3832098" y="368611"/>
                  <a:pt x="3837946" y="372221"/>
                </a:cubicBezTo>
                <a:cubicBezTo>
                  <a:pt x="3843023" y="375355"/>
                  <a:pt x="3849291" y="371221"/>
                  <a:pt x="3851872" y="363029"/>
                </a:cubicBezTo>
                <a:cubicBezTo>
                  <a:pt x="3854453" y="354847"/>
                  <a:pt x="3858578" y="341712"/>
                  <a:pt x="3861035" y="333854"/>
                </a:cubicBezTo>
                <a:cubicBezTo>
                  <a:pt x="3868388" y="310318"/>
                  <a:pt x="3850939" y="317728"/>
                  <a:pt x="3839404" y="343036"/>
                </a:cubicBezTo>
                <a:close/>
                <a:moveTo>
                  <a:pt x="3344599" y="335397"/>
                </a:moveTo>
                <a:cubicBezTo>
                  <a:pt x="3329845" y="341350"/>
                  <a:pt x="3328940" y="373278"/>
                  <a:pt x="3343285" y="382136"/>
                </a:cubicBezTo>
                <a:cubicBezTo>
                  <a:pt x="3355562" y="389728"/>
                  <a:pt x="3370431" y="369954"/>
                  <a:pt x="3370650" y="345760"/>
                </a:cubicBezTo>
                <a:cubicBezTo>
                  <a:pt x="3370793" y="328806"/>
                  <a:pt x="3365840" y="326834"/>
                  <a:pt x="3344599" y="335397"/>
                </a:cubicBezTo>
                <a:close/>
                <a:moveTo>
                  <a:pt x="3891496" y="335445"/>
                </a:moveTo>
                <a:cubicBezTo>
                  <a:pt x="3888000" y="338931"/>
                  <a:pt x="3885143" y="346218"/>
                  <a:pt x="3885143" y="351637"/>
                </a:cubicBezTo>
                <a:cubicBezTo>
                  <a:pt x="3885143" y="357600"/>
                  <a:pt x="3889582" y="357038"/>
                  <a:pt x="3896411" y="350209"/>
                </a:cubicBezTo>
                <a:cubicBezTo>
                  <a:pt x="3902612" y="344008"/>
                  <a:pt x="3905469" y="336721"/>
                  <a:pt x="3902764" y="334016"/>
                </a:cubicBezTo>
                <a:cubicBezTo>
                  <a:pt x="3900059" y="331311"/>
                  <a:pt x="3894982" y="331949"/>
                  <a:pt x="3891496" y="335445"/>
                </a:cubicBezTo>
                <a:close/>
                <a:moveTo>
                  <a:pt x="3291421" y="344970"/>
                </a:moveTo>
                <a:cubicBezTo>
                  <a:pt x="3280458" y="355924"/>
                  <a:pt x="3284477" y="367192"/>
                  <a:pt x="3299355" y="367192"/>
                </a:cubicBezTo>
                <a:cubicBezTo>
                  <a:pt x="3307213" y="367192"/>
                  <a:pt x="3313643" y="360762"/>
                  <a:pt x="3313643" y="352904"/>
                </a:cubicBezTo>
                <a:cubicBezTo>
                  <a:pt x="3313643" y="338026"/>
                  <a:pt x="3302375" y="334007"/>
                  <a:pt x="3291421" y="344970"/>
                </a:cubicBezTo>
                <a:close/>
                <a:moveTo>
                  <a:pt x="3585963" y="354114"/>
                </a:moveTo>
                <a:cubicBezTo>
                  <a:pt x="3582686" y="362629"/>
                  <a:pt x="3584896" y="375488"/>
                  <a:pt x="3590868" y="382689"/>
                </a:cubicBezTo>
                <a:lnTo>
                  <a:pt x="3601726" y="395767"/>
                </a:lnTo>
                <a:lnTo>
                  <a:pt x="3585610" y="395767"/>
                </a:lnTo>
                <a:cubicBezTo>
                  <a:pt x="3574485" y="395767"/>
                  <a:pt x="3570437" y="402177"/>
                  <a:pt x="3572532" y="416455"/>
                </a:cubicBezTo>
                <a:cubicBezTo>
                  <a:pt x="3577076" y="447306"/>
                  <a:pt x="3596345" y="448049"/>
                  <a:pt x="3602441" y="417607"/>
                </a:cubicBezTo>
                <a:cubicBezTo>
                  <a:pt x="3605365" y="402977"/>
                  <a:pt x="3610670" y="379222"/>
                  <a:pt x="3614214" y="364810"/>
                </a:cubicBezTo>
                <a:lnTo>
                  <a:pt x="3620662" y="338617"/>
                </a:lnTo>
                <a:lnTo>
                  <a:pt x="3606289" y="338617"/>
                </a:lnTo>
                <a:cubicBezTo>
                  <a:pt x="3598374" y="338617"/>
                  <a:pt x="3589230" y="345589"/>
                  <a:pt x="3585963" y="354114"/>
                </a:cubicBezTo>
                <a:close/>
                <a:moveTo>
                  <a:pt x="3739096" y="344970"/>
                </a:moveTo>
                <a:cubicBezTo>
                  <a:pt x="3735600" y="348456"/>
                  <a:pt x="3733019" y="360248"/>
                  <a:pt x="3733343" y="371164"/>
                </a:cubicBezTo>
                <a:lnTo>
                  <a:pt x="3733952" y="391004"/>
                </a:lnTo>
                <a:lnTo>
                  <a:pt x="3743077" y="368192"/>
                </a:lnTo>
                <a:cubicBezTo>
                  <a:pt x="3752402" y="344875"/>
                  <a:pt x="3750469" y="333587"/>
                  <a:pt x="3739096" y="344970"/>
                </a:cubicBezTo>
                <a:close/>
                <a:moveTo>
                  <a:pt x="3923386" y="360048"/>
                </a:moveTo>
                <a:lnTo>
                  <a:pt x="3923538" y="381479"/>
                </a:lnTo>
                <a:lnTo>
                  <a:pt x="3932768" y="367192"/>
                </a:lnTo>
                <a:cubicBezTo>
                  <a:pt x="3944703" y="348723"/>
                  <a:pt x="3944703" y="338617"/>
                  <a:pt x="3932768" y="338617"/>
                </a:cubicBezTo>
                <a:cubicBezTo>
                  <a:pt x="3927529" y="338617"/>
                  <a:pt x="3923309" y="348265"/>
                  <a:pt x="3923386" y="360048"/>
                </a:cubicBezTo>
                <a:close/>
                <a:moveTo>
                  <a:pt x="2175405" y="401224"/>
                </a:moveTo>
                <a:cubicBezTo>
                  <a:pt x="2112540" y="430285"/>
                  <a:pt x="2054933" y="460127"/>
                  <a:pt x="2047389" y="467547"/>
                </a:cubicBezTo>
                <a:cubicBezTo>
                  <a:pt x="2019919" y="494550"/>
                  <a:pt x="2047837" y="493131"/>
                  <a:pt x="2106159" y="464556"/>
                </a:cubicBezTo>
                <a:cubicBezTo>
                  <a:pt x="2139010" y="448459"/>
                  <a:pt x="2199418" y="420065"/>
                  <a:pt x="2240394" y="401463"/>
                </a:cubicBezTo>
                <a:cubicBezTo>
                  <a:pt x="2282752" y="382241"/>
                  <a:pt x="2312318" y="363429"/>
                  <a:pt x="2308889" y="357886"/>
                </a:cubicBezTo>
                <a:cubicBezTo>
                  <a:pt x="2300088" y="343646"/>
                  <a:pt x="2299811" y="343732"/>
                  <a:pt x="2175405" y="401224"/>
                </a:cubicBezTo>
                <a:close/>
                <a:moveTo>
                  <a:pt x="3482302" y="367296"/>
                </a:moveTo>
                <a:cubicBezTo>
                  <a:pt x="3479578" y="377717"/>
                  <a:pt x="3480778" y="386242"/>
                  <a:pt x="3484969" y="386242"/>
                </a:cubicBezTo>
                <a:cubicBezTo>
                  <a:pt x="3496161" y="386242"/>
                  <a:pt x="3504657" y="359114"/>
                  <a:pt x="3495285" y="353314"/>
                </a:cubicBezTo>
                <a:cubicBezTo>
                  <a:pt x="3490875" y="350590"/>
                  <a:pt x="3485026" y="356876"/>
                  <a:pt x="3482302" y="367296"/>
                </a:cubicBezTo>
                <a:close/>
                <a:moveTo>
                  <a:pt x="3967429" y="354752"/>
                </a:moveTo>
                <a:cubicBezTo>
                  <a:pt x="3958295" y="363886"/>
                  <a:pt x="3960105" y="395767"/>
                  <a:pt x="3969753" y="395767"/>
                </a:cubicBezTo>
                <a:cubicBezTo>
                  <a:pt x="3980755" y="395767"/>
                  <a:pt x="3990299" y="359029"/>
                  <a:pt x="3980831" y="353171"/>
                </a:cubicBezTo>
                <a:cubicBezTo>
                  <a:pt x="3976811" y="350694"/>
                  <a:pt x="3970782" y="351399"/>
                  <a:pt x="3967429" y="354752"/>
                </a:cubicBezTo>
                <a:close/>
                <a:moveTo>
                  <a:pt x="3177102" y="364810"/>
                </a:moveTo>
                <a:cubicBezTo>
                  <a:pt x="3174730" y="368735"/>
                  <a:pt x="3187332" y="379365"/>
                  <a:pt x="3205115" y="388423"/>
                </a:cubicBezTo>
                <a:cubicBezTo>
                  <a:pt x="3222898" y="397481"/>
                  <a:pt x="3237443" y="401043"/>
                  <a:pt x="3237443" y="396348"/>
                </a:cubicBezTo>
                <a:cubicBezTo>
                  <a:pt x="3237443" y="391642"/>
                  <a:pt x="3240043" y="381022"/>
                  <a:pt x="3243225" y="372735"/>
                </a:cubicBezTo>
                <a:lnTo>
                  <a:pt x="3249006" y="357667"/>
                </a:lnTo>
                <a:lnTo>
                  <a:pt x="3215211" y="357667"/>
                </a:lnTo>
                <a:cubicBezTo>
                  <a:pt x="3196628" y="357667"/>
                  <a:pt x="3179474" y="360886"/>
                  <a:pt x="3177102" y="364810"/>
                </a:cubicBezTo>
                <a:close/>
                <a:moveTo>
                  <a:pt x="3528251" y="379507"/>
                </a:moveTo>
                <a:cubicBezTo>
                  <a:pt x="3524174" y="388899"/>
                  <a:pt x="3523517" y="399262"/>
                  <a:pt x="3526774" y="402529"/>
                </a:cubicBezTo>
                <a:cubicBezTo>
                  <a:pt x="3536452" y="412197"/>
                  <a:pt x="3544253" y="398615"/>
                  <a:pt x="3539795" y="379841"/>
                </a:cubicBezTo>
                <a:lnTo>
                  <a:pt x="3535671" y="362429"/>
                </a:lnTo>
                <a:lnTo>
                  <a:pt x="3528251" y="379507"/>
                </a:lnTo>
                <a:close/>
                <a:moveTo>
                  <a:pt x="3644351" y="379879"/>
                </a:moveTo>
                <a:cubicBezTo>
                  <a:pt x="3640579" y="389471"/>
                  <a:pt x="3637493" y="402120"/>
                  <a:pt x="3637493" y="407978"/>
                </a:cubicBezTo>
                <a:lnTo>
                  <a:pt x="3637493" y="418627"/>
                </a:lnTo>
                <a:lnTo>
                  <a:pt x="3647913" y="408206"/>
                </a:lnTo>
                <a:cubicBezTo>
                  <a:pt x="3653638" y="402482"/>
                  <a:pt x="3656733" y="389833"/>
                  <a:pt x="3654771" y="380108"/>
                </a:cubicBezTo>
                <a:lnTo>
                  <a:pt x="3651218" y="362429"/>
                </a:lnTo>
                <a:lnTo>
                  <a:pt x="3644351" y="379879"/>
                </a:lnTo>
                <a:close/>
                <a:moveTo>
                  <a:pt x="4013597" y="396367"/>
                </a:moveTo>
                <a:cubicBezTo>
                  <a:pt x="4005063" y="435248"/>
                  <a:pt x="4011883" y="440306"/>
                  <a:pt x="4025227" y="404968"/>
                </a:cubicBezTo>
                <a:cubicBezTo>
                  <a:pt x="4031075" y="389480"/>
                  <a:pt x="4032295" y="374602"/>
                  <a:pt x="4027951" y="371916"/>
                </a:cubicBezTo>
                <a:cubicBezTo>
                  <a:pt x="4023598" y="369220"/>
                  <a:pt x="4017140" y="380231"/>
                  <a:pt x="4013597" y="396367"/>
                </a:cubicBezTo>
                <a:close/>
                <a:moveTo>
                  <a:pt x="2206362" y="431085"/>
                </a:moveTo>
                <a:cubicBezTo>
                  <a:pt x="2141020" y="462156"/>
                  <a:pt x="2094443" y="489931"/>
                  <a:pt x="2094443" y="497827"/>
                </a:cubicBezTo>
                <a:cubicBezTo>
                  <a:pt x="2094443" y="515534"/>
                  <a:pt x="2110054" y="510248"/>
                  <a:pt x="2225145" y="453545"/>
                </a:cubicBezTo>
                <a:cubicBezTo>
                  <a:pt x="2276370" y="428314"/>
                  <a:pt x="2327920" y="404701"/>
                  <a:pt x="2339712" y="401072"/>
                </a:cubicBezTo>
                <a:cubicBezTo>
                  <a:pt x="2351504" y="397453"/>
                  <a:pt x="2361143" y="390490"/>
                  <a:pt x="2361143" y="385603"/>
                </a:cubicBezTo>
                <a:cubicBezTo>
                  <a:pt x="2361143" y="366201"/>
                  <a:pt x="2313165" y="380298"/>
                  <a:pt x="2206362" y="431085"/>
                </a:cubicBezTo>
                <a:close/>
                <a:moveTo>
                  <a:pt x="3101712" y="384213"/>
                </a:moveTo>
                <a:cubicBezTo>
                  <a:pt x="3092549" y="386099"/>
                  <a:pt x="3085043" y="393300"/>
                  <a:pt x="3085043" y="400205"/>
                </a:cubicBezTo>
                <a:cubicBezTo>
                  <a:pt x="3085043" y="418446"/>
                  <a:pt x="3113341" y="426618"/>
                  <a:pt x="3119638" y="410207"/>
                </a:cubicBezTo>
                <a:cubicBezTo>
                  <a:pt x="3127382" y="390033"/>
                  <a:pt x="3120686" y="380327"/>
                  <a:pt x="3101712" y="384213"/>
                </a:cubicBezTo>
                <a:close/>
                <a:moveTo>
                  <a:pt x="3272885" y="395367"/>
                </a:moveTo>
                <a:cubicBezTo>
                  <a:pt x="3266808" y="418608"/>
                  <a:pt x="3283715" y="432285"/>
                  <a:pt x="3295507" y="413655"/>
                </a:cubicBezTo>
                <a:cubicBezTo>
                  <a:pt x="3305280" y="398196"/>
                  <a:pt x="3302213" y="384022"/>
                  <a:pt x="3288068" y="379307"/>
                </a:cubicBezTo>
                <a:cubicBezTo>
                  <a:pt x="3282515" y="377450"/>
                  <a:pt x="3275686" y="384680"/>
                  <a:pt x="3272885" y="395367"/>
                </a:cubicBezTo>
                <a:close/>
                <a:moveTo>
                  <a:pt x="3394348" y="386661"/>
                </a:moveTo>
                <a:cubicBezTo>
                  <a:pt x="3386881" y="398738"/>
                  <a:pt x="3406569" y="424342"/>
                  <a:pt x="3423323" y="424342"/>
                </a:cubicBezTo>
                <a:cubicBezTo>
                  <a:pt x="3429981" y="424342"/>
                  <a:pt x="3437896" y="417912"/>
                  <a:pt x="3440916" y="410054"/>
                </a:cubicBezTo>
                <a:cubicBezTo>
                  <a:pt x="3443926" y="402196"/>
                  <a:pt x="3442602" y="395767"/>
                  <a:pt x="3437963" y="395767"/>
                </a:cubicBezTo>
                <a:cubicBezTo>
                  <a:pt x="3433325" y="395767"/>
                  <a:pt x="3427848" y="400815"/>
                  <a:pt x="3425790" y="406978"/>
                </a:cubicBezTo>
                <a:cubicBezTo>
                  <a:pt x="3423666" y="413350"/>
                  <a:pt x="3416884" y="414988"/>
                  <a:pt x="3410064" y="410778"/>
                </a:cubicBezTo>
                <a:cubicBezTo>
                  <a:pt x="3403464" y="406701"/>
                  <a:pt x="3400368" y="397367"/>
                  <a:pt x="3403178" y="390042"/>
                </a:cubicBezTo>
                <a:cubicBezTo>
                  <a:pt x="3409159" y="374469"/>
                  <a:pt x="3403273" y="372221"/>
                  <a:pt x="3394348" y="386661"/>
                </a:cubicBezTo>
                <a:close/>
                <a:moveTo>
                  <a:pt x="3770843" y="391566"/>
                </a:moveTo>
                <a:cubicBezTo>
                  <a:pt x="3770843" y="399729"/>
                  <a:pt x="3775129" y="403768"/>
                  <a:pt x="3780368" y="400529"/>
                </a:cubicBezTo>
                <a:cubicBezTo>
                  <a:pt x="3785607" y="397291"/>
                  <a:pt x="3789893" y="390614"/>
                  <a:pt x="3789893" y="385680"/>
                </a:cubicBezTo>
                <a:cubicBezTo>
                  <a:pt x="3789893" y="380746"/>
                  <a:pt x="3785607" y="376717"/>
                  <a:pt x="3780368" y="376717"/>
                </a:cubicBezTo>
                <a:cubicBezTo>
                  <a:pt x="3775129" y="376717"/>
                  <a:pt x="3770843" y="383403"/>
                  <a:pt x="3770843" y="391566"/>
                </a:cubicBezTo>
                <a:close/>
                <a:moveTo>
                  <a:pt x="3817020" y="392823"/>
                </a:moveTo>
                <a:cubicBezTo>
                  <a:pt x="3816220" y="402301"/>
                  <a:pt x="3815096" y="415112"/>
                  <a:pt x="3814515" y="421284"/>
                </a:cubicBezTo>
                <a:cubicBezTo>
                  <a:pt x="3813934" y="427466"/>
                  <a:pt x="3810305" y="435686"/>
                  <a:pt x="3806438" y="439544"/>
                </a:cubicBezTo>
                <a:cubicBezTo>
                  <a:pt x="3795960" y="450021"/>
                  <a:pt x="3797960" y="491017"/>
                  <a:pt x="3808943" y="491017"/>
                </a:cubicBezTo>
                <a:cubicBezTo>
                  <a:pt x="3814182" y="491017"/>
                  <a:pt x="3818468" y="478415"/>
                  <a:pt x="3818468" y="463004"/>
                </a:cubicBezTo>
                <a:cubicBezTo>
                  <a:pt x="3818468" y="447592"/>
                  <a:pt x="3822754" y="432343"/>
                  <a:pt x="3827993" y="429104"/>
                </a:cubicBezTo>
                <a:cubicBezTo>
                  <a:pt x="3833232" y="425866"/>
                  <a:pt x="3837518" y="415150"/>
                  <a:pt x="3837518" y="405292"/>
                </a:cubicBezTo>
                <a:cubicBezTo>
                  <a:pt x="3837518" y="381793"/>
                  <a:pt x="3818896" y="370468"/>
                  <a:pt x="3817020" y="392823"/>
                </a:cubicBezTo>
                <a:close/>
                <a:moveTo>
                  <a:pt x="3876370" y="391795"/>
                </a:moveTo>
                <a:cubicBezTo>
                  <a:pt x="3876827" y="402891"/>
                  <a:pt x="3879085" y="405149"/>
                  <a:pt x="3882123" y="397557"/>
                </a:cubicBezTo>
                <a:cubicBezTo>
                  <a:pt x="3884876" y="390680"/>
                  <a:pt x="3884533" y="382460"/>
                  <a:pt x="3881371" y="379298"/>
                </a:cubicBezTo>
                <a:cubicBezTo>
                  <a:pt x="3878209" y="376136"/>
                  <a:pt x="3875961" y="381755"/>
                  <a:pt x="3876370" y="391795"/>
                </a:cubicBezTo>
                <a:close/>
                <a:moveTo>
                  <a:pt x="3156480" y="405292"/>
                </a:moveTo>
                <a:cubicBezTo>
                  <a:pt x="3152909" y="416560"/>
                  <a:pt x="3152118" y="427923"/>
                  <a:pt x="3154737" y="430542"/>
                </a:cubicBezTo>
                <a:cubicBezTo>
                  <a:pt x="3157357" y="433162"/>
                  <a:pt x="3162434" y="426085"/>
                  <a:pt x="3166005" y="414817"/>
                </a:cubicBezTo>
                <a:cubicBezTo>
                  <a:pt x="3169577" y="403549"/>
                  <a:pt x="3170368" y="392185"/>
                  <a:pt x="3167748" y="389566"/>
                </a:cubicBezTo>
                <a:cubicBezTo>
                  <a:pt x="3165129" y="386946"/>
                  <a:pt x="3160052" y="394024"/>
                  <a:pt x="3156480" y="405292"/>
                </a:cubicBezTo>
                <a:close/>
                <a:moveTo>
                  <a:pt x="3685870" y="401320"/>
                </a:moveTo>
                <a:cubicBezTo>
                  <a:pt x="3686327" y="412416"/>
                  <a:pt x="3688585" y="414674"/>
                  <a:pt x="3691623" y="407082"/>
                </a:cubicBezTo>
                <a:cubicBezTo>
                  <a:pt x="3694376" y="400205"/>
                  <a:pt x="3694033" y="391985"/>
                  <a:pt x="3690871" y="388823"/>
                </a:cubicBezTo>
                <a:cubicBezTo>
                  <a:pt x="3687709" y="385661"/>
                  <a:pt x="3685461" y="391280"/>
                  <a:pt x="3685870" y="401320"/>
                </a:cubicBezTo>
                <a:close/>
                <a:moveTo>
                  <a:pt x="3911517" y="404873"/>
                </a:moveTo>
                <a:cubicBezTo>
                  <a:pt x="3904936" y="428314"/>
                  <a:pt x="3908870" y="441887"/>
                  <a:pt x="3919252" y="431514"/>
                </a:cubicBezTo>
                <a:cubicBezTo>
                  <a:pt x="3922290" y="428466"/>
                  <a:pt x="3923281" y="415969"/>
                  <a:pt x="3921433" y="403730"/>
                </a:cubicBezTo>
                <a:lnTo>
                  <a:pt x="3918090" y="381479"/>
                </a:lnTo>
                <a:lnTo>
                  <a:pt x="3911517" y="404873"/>
                </a:lnTo>
                <a:close/>
                <a:moveTo>
                  <a:pt x="4049773" y="422694"/>
                </a:moveTo>
                <a:cubicBezTo>
                  <a:pt x="4043715" y="441934"/>
                  <a:pt x="4042286" y="461270"/>
                  <a:pt x="4046601" y="465652"/>
                </a:cubicBezTo>
                <a:cubicBezTo>
                  <a:pt x="4056298" y="475510"/>
                  <a:pt x="4062022" y="466347"/>
                  <a:pt x="4070318" y="427628"/>
                </a:cubicBezTo>
                <a:cubicBezTo>
                  <a:pt x="4079491" y="384822"/>
                  <a:pt x="4062956" y="380850"/>
                  <a:pt x="4049773" y="422694"/>
                </a:cubicBezTo>
                <a:close/>
                <a:moveTo>
                  <a:pt x="2270655" y="444001"/>
                </a:moveTo>
                <a:cubicBezTo>
                  <a:pt x="2213029" y="470376"/>
                  <a:pt x="2159708" y="498075"/>
                  <a:pt x="2152164" y="505542"/>
                </a:cubicBezTo>
                <a:cubicBezTo>
                  <a:pt x="2120046" y="537365"/>
                  <a:pt x="2158070" y="528174"/>
                  <a:pt x="2263150" y="478729"/>
                </a:cubicBezTo>
                <a:cubicBezTo>
                  <a:pt x="2324900" y="449669"/>
                  <a:pt x="2385070" y="423113"/>
                  <a:pt x="2396862" y="419712"/>
                </a:cubicBezTo>
                <a:cubicBezTo>
                  <a:pt x="2408654" y="416312"/>
                  <a:pt x="2418293" y="409540"/>
                  <a:pt x="2418293" y="404653"/>
                </a:cubicBezTo>
                <a:cubicBezTo>
                  <a:pt x="2418293" y="385489"/>
                  <a:pt x="2370944" y="398110"/>
                  <a:pt x="2270655" y="444001"/>
                </a:cubicBezTo>
                <a:close/>
                <a:moveTo>
                  <a:pt x="3323168" y="420370"/>
                </a:moveTo>
                <a:cubicBezTo>
                  <a:pt x="3323168" y="450212"/>
                  <a:pt x="3345533" y="446944"/>
                  <a:pt x="3350028" y="416455"/>
                </a:cubicBezTo>
                <a:cubicBezTo>
                  <a:pt x="3352048" y="402710"/>
                  <a:pt x="3348047" y="395767"/>
                  <a:pt x="3338122" y="395767"/>
                </a:cubicBezTo>
                <a:cubicBezTo>
                  <a:pt x="3328397" y="395767"/>
                  <a:pt x="3323168" y="404368"/>
                  <a:pt x="3323168" y="420370"/>
                </a:cubicBezTo>
                <a:close/>
                <a:moveTo>
                  <a:pt x="3472901" y="408454"/>
                </a:moveTo>
                <a:cubicBezTo>
                  <a:pt x="3469129" y="418046"/>
                  <a:pt x="3466043" y="430695"/>
                  <a:pt x="3466043" y="436553"/>
                </a:cubicBezTo>
                <a:lnTo>
                  <a:pt x="3466043" y="447202"/>
                </a:lnTo>
                <a:lnTo>
                  <a:pt x="3476463" y="436781"/>
                </a:lnTo>
                <a:cubicBezTo>
                  <a:pt x="3482188" y="431057"/>
                  <a:pt x="3485283" y="418408"/>
                  <a:pt x="3483321" y="408683"/>
                </a:cubicBezTo>
                <a:lnTo>
                  <a:pt x="3479768" y="391004"/>
                </a:lnTo>
                <a:lnTo>
                  <a:pt x="3472901" y="408454"/>
                </a:lnTo>
                <a:close/>
                <a:moveTo>
                  <a:pt x="3724323" y="402129"/>
                </a:moveTo>
                <a:cubicBezTo>
                  <a:pt x="3723713" y="408254"/>
                  <a:pt x="3720446" y="421113"/>
                  <a:pt x="3717055" y="430704"/>
                </a:cubicBezTo>
                <a:lnTo>
                  <a:pt x="3710893" y="448154"/>
                </a:lnTo>
                <a:lnTo>
                  <a:pt x="3722713" y="437258"/>
                </a:lnTo>
                <a:cubicBezTo>
                  <a:pt x="3729209" y="431266"/>
                  <a:pt x="3732486" y="418408"/>
                  <a:pt x="3729981" y="408683"/>
                </a:cubicBezTo>
                <a:cubicBezTo>
                  <a:pt x="3727476" y="398957"/>
                  <a:pt x="3724932" y="396014"/>
                  <a:pt x="3724323" y="402129"/>
                </a:cubicBezTo>
                <a:close/>
                <a:moveTo>
                  <a:pt x="2973867" y="416331"/>
                </a:moveTo>
                <a:lnTo>
                  <a:pt x="2943644" y="424504"/>
                </a:lnTo>
                <a:lnTo>
                  <a:pt x="2937234" y="453679"/>
                </a:lnTo>
                <a:cubicBezTo>
                  <a:pt x="2933710" y="469728"/>
                  <a:pt x="2933348" y="485378"/>
                  <a:pt x="2936434" y="488454"/>
                </a:cubicBezTo>
                <a:cubicBezTo>
                  <a:pt x="2939510" y="491540"/>
                  <a:pt x="2944740" y="480520"/>
                  <a:pt x="2948054" y="463966"/>
                </a:cubicBezTo>
                <a:cubicBezTo>
                  <a:pt x="2954341" y="432552"/>
                  <a:pt x="2958465" y="429380"/>
                  <a:pt x="2977382" y="441410"/>
                </a:cubicBezTo>
                <a:cubicBezTo>
                  <a:pt x="2984907" y="446192"/>
                  <a:pt x="2985764" y="453440"/>
                  <a:pt x="2979915" y="462689"/>
                </a:cubicBezTo>
                <a:cubicBezTo>
                  <a:pt x="2969085" y="479815"/>
                  <a:pt x="2968304" y="491017"/>
                  <a:pt x="2977953" y="491017"/>
                </a:cubicBezTo>
                <a:cubicBezTo>
                  <a:pt x="2984992" y="491017"/>
                  <a:pt x="3012396" y="414569"/>
                  <a:pt x="3006871" y="410311"/>
                </a:cubicBezTo>
                <a:cubicBezTo>
                  <a:pt x="3005338" y="409130"/>
                  <a:pt x="2990479" y="411835"/>
                  <a:pt x="2973867" y="416331"/>
                </a:cubicBezTo>
                <a:close/>
                <a:moveTo>
                  <a:pt x="3195428" y="420798"/>
                </a:moveTo>
                <a:cubicBezTo>
                  <a:pt x="3189608" y="435981"/>
                  <a:pt x="3202981" y="452421"/>
                  <a:pt x="3221441" y="452774"/>
                </a:cubicBezTo>
                <a:cubicBezTo>
                  <a:pt x="3233090" y="452993"/>
                  <a:pt x="3224860" y="412112"/>
                  <a:pt x="3212421" y="408016"/>
                </a:cubicBezTo>
                <a:cubicBezTo>
                  <a:pt x="3206515" y="406073"/>
                  <a:pt x="3198876" y="411826"/>
                  <a:pt x="3195428" y="420798"/>
                </a:cubicBezTo>
                <a:close/>
                <a:moveTo>
                  <a:pt x="3949570" y="428666"/>
                </a:moveTo>
                <a:cubicBezTo>
                  <a:pt x="3946970" y="442249"/>
                  <a:pt x="3948075" y="455365"/>
                  <a:pt x="3952008" y="457803"/>
                </a:cubicBezTo>
                <a:cubicBezTo>
                  <a:pt x="3962286" y="464147"/>
                  <a:pt x="3971820" y="421484"/>
                  <a:pt x="3962267" y="411931"/>
                </a:cubicBezTo>
                <a:cubicBezTo>
                  <a:pt x="3957885" y="407549"/>
                  <a:pt x="3952170" y="415074"/>
                  <a:pt x="3949570" y="428666"/>
                </a:cubicBezTo>
                <a:close/>
                <a:moveTo>
                  <a:pt x="3044362" y="420570"/>
                </a:moveTo>
                <a:cubicBezTo>
                  <a:pt x="3040542" y="424389"/>
                  <a:pt x="3037418" y="434086"/>
                  <a:pt x="3037418" y="442125"/>
                </a:cubicBezTo>
                <a:lnTo>
                  <a:pt x="3037418" y="456727"/>
                </a:lnTo>
                <a:lnTo>
                  <a:pt x="3048019" y="446125"/>
                </a:lnTo>
                <a:cubicBezTo>
                  <a:pt x="3053839" y="440306"/>
                  <a:pt x="3056973" y="430600"/>
                  <a:pt x="3054963" y="424580"/>
                </a:cubicBezTo>
                <a:cubicBezTo>
                  <a:pt x="3052953" y="418550"/>
                  <a:pt x="3048181" y="416750"/>
                  <a:pt x="3044362" y="420570"/>
                </a:cubicBezTo>
                <a:close/>
                <a:moveTo>
                  <a:pt x="3513668" y="428542"/>
                </a:moveTo>
                <a:cubicBezTo>
                  <a:pt x="3513668" y="436705"/>
                  <a:pt x="3513344" y="446497"/>
                  <a:pt x="3512953" y="450297"/>
                </a:cubicBezTo>
                <a:cubicBezTo>
                  <a:pt x="3512563" y="454098"/>
                  <a:pt x="3516849" y="458736"/>
                  <a:pt x="3522478" y="460613"/>
                </a:cubicBezTo>
                <a:cubicBezTo>
                  <a:pt x="3535404" y="464928"/>
                  <a:pt x="3536052" y="427523"/>
                  <a:pt x="3523193" y="419579"/>
                </a:cubicBezTo>
                <a:cubicBezTo>
                  <a:pt x="3517954" y="416341"/>
                  <a:pt x="3513668" y="420379"/>
                  <a:pt x="3513668" y="428542"/>
                </a:cubicBezTo>
                <a:close/>
                <a:moveTo>
                  <a:pt x="3866845" y="421179"/>
                </a:moveTo>
                <a:cubicBezTo>
                  <a:pt x="3866436" y="427304"/>
                  <a:pt x="3863626" y="440163"/>
                  <a:pt x="3860606" y="449754"/>
                </a:cubicBezTo>
                <a:lnTo>
                  <a:pt x="3855130" y="467204"/>
                </a:lnTo>
                <a:lnTo>
                  <a:pt x="3866045" y="450173"/>
                </a:lnTo>
                <a:cubicBezTo>
                  <a:pt x="3872056" y="440810"/>
                  <a:pt x="3874856" y="427952"/>
                  <a:pt x="3872284" y="421598"/>
                </a:cubicBezTo>
                <a:lnTo>
                  <a:pt x="3867598" y="410054"/>
                </a:lnTo>
                <a:lnTo>
                  <a:pt x="3866845" y="421179"/>
                </a:lnTo>
                <a:close/>
                <a:moveTo>
                  <a:pt x="3075518" y="442372"/>
                </a:moveTo>
                <a:cubicBezTo>
                  <a:pt x="3075518" y="465061"/>
                  <a:pt x="3100616" y="475729"/>
                  <a:pt x="3108093" y="456222"/>
                </a:cubicBezTo>
                <a:cubicBezTo>
                  <a:pt x="3115113" y="437924"/>
                  <a:pt x="3107084" y="424342"/>
                  <a:pt x="3089243" y="424342"/>
                </a:cubicBezTo>
                <a:cubicBezTo>
                  <a:pt x="3081690" y="424342"/>
                  <a:pt x="3075518" y="432457"/>
                  <a:pt x="3075518" y="442372"/>
                </a:cubicBezTo>
                <a:close/>
                <a:moveTo>
                  <a:pt x="3380318" y="443058"/>
                </a:moveTo>
                <a:cubicBezTo>
                  <a:pt x="3380318" y="462194"/>
                  <a:pt x="3411074" y="485664"/>
                  <a:pt x="3421933" y="474805"/>
                </a:cubicBezTo>
                <a:cubicBezTo>
                  <a:pt x="3433420" y="463318"/>
                  <a:pt x="3427857" y="435876"/>
                  <a:pt x="3412874" y="430123"/>
                </a:cubicBezTo>
                <a:cubicBezTo>
                  <a:pt x="3387785" y="420494"/>
                  <a:pt x="3380318" y="423456"/>
                  <a:pt x="3380318" y="443058"/>
                </a:cubicBezTo>
                <a:close/>
                <a:moveTo>
                  <a:pt x="3628635" y="450535"/>
                </a:moveTo>
                <a:lnTo>
                  <a:pt x="3629311" y="476729"/>
                </a:lnTo>
                <a:lnTo>
                  <a:pt x="3637493" y="457679"/>
                </a:lnTo>
                <a:cubicBezTo>
                  <a:pt x="3648675" y="431666"/>
                  <a:pt x="3648675" y="424342"/>
                  <a:pt x="3637493" y="424342"/>
                </a:cubicBezTo>
                <a:cubicBezTo>
                  <a:pt x="3632254" y="424342"/>
                  <a:pt x="3628273" y="436124"/>
                  <a:pt x="3628635" y="450535"/>
                </a:cubicBezTo>
                <a:close/>
                <a:moveTo>
                  <a:pt x="3757994" y="438324"/>
                </a:moveTo>
                <a:cubicBezTo>
                  <a:pt x="3755041" y="446011"/>
                  <a:pt x="3756241" y="454536"/>
                  <a:pt x="3760651" y="457270"/>
                </a:cubicBezTo>
                <a:cubicBezTo>
                  <a:pt x="3765061" y="459994"/>
                  <a:pt x="3770909" y="453707"/>
                  <a:pt x="3773634" y="443287"/>
                </a:cubicBezTo>
                <a:cubicBezTo>
                  <a:pt x="3779330" y="421513"/>
                  <a:pt x="3766061" y="417303"/>
                  <a:pt x="3757994" y="438324"/>
                </a:cubicBezTo>
                <a:close/>
                <a:moveTo>
                  <a:pt x="4090788" y="463985"/>
                </a:moveTo>
                <a:cubicBezTo>
                  <a:pt x="4087035" y="487454"/>
                  <a:pt x="4088483" y="507666"/>
                  <a:pt x="4094331" y="513515"/>
                </a:cubicBezTo>
                <a:cubicBezTo>
                  <a:pt x="4101160" y="520344"/>
                  <a:pt x="4104332" y="519134"/>
                  <a:pt x="4104580" y="509590"/>
                </a:cubicBezTo>
                <a:cubicBezTo>
                  <a:pt x="4104780" y="501999"/>
                  <a:pt x="4107266" y="479710"/>
                  <a:pt x="4110114" y="460060"/>
                </a:cubicBezTo>
                <a:cubicBezTo>
                  <a:pt x="4113010" y="440134"/>
                  <a:pt x="4111286" y="424342"/>
                  <a:pt x="4106208" y="424342"/>
                </a:cubicBezTo>
                <a:cubicBezTo>
                  <a:pt x="4101218" y="424342"/>
                  <a:pt x="4094274" y="442182"/>
                  <a:pt x="4090788" y="463985"/>
                </a:cubicBezTo>
                <a:close/>
                <a:moveTo>
                  <a:pt x="2890009" y="446811"/>
                </a:moveTo>
                <a:cubicBezTo>
                  <a:pt x="2873750" y="458698"/>
                  <a:pt x="2876369" y="481492"/>
                  <a:pt x="2893990" y="481492"/>
                </a:cubicBezTo>
                <a:cubicBezTo>
                  <a:pt x="2901534" y="481492"/>
                  <a:pt x="2915679" y="442306"/>
                  <a:pt x="2910135" y="436762"/>
                </a:cubicBezTo>
                <a:cubicBezTo>
                  <a:pt x="2908659" y="435276"/>
                  <a:pt x="2899601" y="439801"/>
                  <a:pt x="2890009" y="446811"/>
                </a:cubicBezTo>
                <a:close/>
                <a:moveTo>
                  <a:pt x="3259779" y="448564"/>
                </a:moveTo>
                <a:cubicBezTo>
                  <a:pt x="3252807" y="466728"/>
                  <a:pt x="3254016" y="467918"/>
                  <a:pt x="3297460" y="486073"/>
                </a:cubicBezTo>
                <a:cubicBezTo>
                  <a:pt x="3316843" y="494169"/>
                  <a:pt x="3332693" y="496808"/>
                  <a:pt x="3332693" y="491922"/>
                </a:cubicBezTo>
                <a:cubicBezTo>
                  <a:pt x="3332693" y="487045"/>
                  <a:pt x="3335293" y="476272"/>
                  <a:pt x="3338475" y="467985"/>
                </a:cubicBezTo>
                <a:lnTo>
                  <a:pt x="3344256" y="452917"/>
                </a:lnTo>
                <a:lnTo>
                  <a:pt x="3324749" y="452917"/>
                </a:lnTo>
                <a:cubicBezTo>
                  <a:pt x="3314024" y="452917"/>
                  <a:pt x="3302594" y="448630"/>
                  <a:pt x="3299355" y="443392"/>
                </a:cubicBezTo>
                <a:cubicBezTo>
                  <a:pt x="3290383" y="428866"/>
                  <a:pt x="3266123" y="432038"/>
                  <a:pt x="3259779" y="448564"/>
                </a:cubicBezTo>
                <a:close/>
                <a:moveTo>
                  <a:pt x="3673012" y="439620"/>
                </a:moveTo>
                <a:cubicBezTo>
                  <a:pt x="3669192" y="443439"/>
                  <a:pt x="3666068" y="453136"/>
                  <a:pt x="3666068" y="461175"/>
                </a:cubicBezTo>
                <a:lnTo>
                  <a:pt x="3666068" y="475777"/>
                </a:lnTo>
                <a:lnTo>
                  <a:pt x="3676669" y="465175"/>
                </a:lnTo>
                <a:cubicBezTo>
                  <a:pt x="3682489" y="459356"/>
                  <a:pt x="3685623" y="449650"/>
                  <a:pt x="3683613" y="443630"/>
                </a:cubicBezTo>
                <a:cubicBezTo>
                  <a:pt x="3681603" y="437600"/>
                  <a:pt x="3676831" y="435800"/>
                  <a:pt x="3673012" y="439620"/>
                </a:cubicBezTo>
                <a:close/>
                <a:moveTo>
                  <a:pt x="3139307" y="456660"/>
                </a:moveTo>
                <a:cubicBezTo>
                  <a:pt x="3135411" y="466575"/>
                  <a:pt x="3134468" y="476939"/>
                  <a:pt x="3137202" y="479682"/>
                </a:cubicBezTo>
                <a:cubicBezTo>
                  <a:pt x="3145898" y="488369"/>
                  <a:pt x="3153537" y="474129"/>
                  <a:pt x="3149899" y="456041"/>
                </a:cubicBezTo>
                <a:lnTo>
                  <a:pt x="3146393" y="438629"/>
                </a:lnTo>
                <a:lnTo>
                  <a:pt x="3139307" y="456660"/>
                </a:lnTo>
                <a:close/>
                <a:moveTo>
                  <a:pt x="3556073" y="463889"/>
                </a:moveTo>
                <a:cubicBezTo>
                  <a:pt x="3552663" y="474624"/>
                  <a:pt x="3554768" y="488302"/>
                  <a:pt x="3560740" y="494274"/>
                </a:cubicBezTo>
                <a:lnTo>
                  <a:pt x="3571608" y="505142"/>
                </a:lnTo>
                <a:lnTo>
                  <a:pt x="3580591" y="490940"/>
                </a:lnTo>
                <a:cubicBezTo>
                  <a:pt x="3593526" y="470481"/>
                  <a:pt x="3591906" y="455736"/>
                  <a:pt x="3576066" y="449659"/>
                </a:cubicBezTo>
                <a:cubicBezTo>
                  <a:pt x="3567589" y="446411"/>
                  <a:pt x="3559874" y="451897"/>
                  <a:pt x="3556073" y="463889"/>
                </a:cubicBezTo>
                <a:close/>
                <a:moveTo>
                  <a:pt x="3990566" y="472443"/>
                </a:moveTo>
                <a:lnTo>
                  <a:pt x="3991204" y="505304"/>
                </a:lnTo>
                <a:lnTo>
                  <a:pt x="4001681" y="483559"/>
                </a:lnTo>
                <a:lnTo>
                  <a:pt x="4012159" y="461822"/>
                </a:lnTo>
                <a:lnTo>
                  <a:pt x="4001034" y="450697"/>
                </a:lnTo>
                <a:lnTo>
                  <a:pt x="3989918" y="439582"/>
                </a:lnTo>
                <a:lnTo>
                  <a:pt x="3990566" y="472443"/>
                </a:lnTo>
                <a:close/>
                <a:moveTo>
                  <a:pt x="2832630" y="462442"/>
                </a:moveTo>
                <a:cubicBezTo>
                  <a:pt x="2829392" y="467680"/>
                  <a:pt x="2831287" y="471967"/>
                  <a:pt x="2836831" y="471967"/>
                </a:cubicBezTo>
                <a:cubicBezTo>
                  <a:pt x="2842374" y="471967"/>
                  <a:pt x="2846918" y="467680"/>
                  <a:pt x="2846918" y="462442"/>
                </a:cubicBezTo>
                <a:cubicBezTo>
                  <a:pt x="2846918" y="457203"/>
                  <a:pt x="2845032" y="452917"/>
                  <a:pt x="2842717" y="452917"/>
                </a:cubicBezTo>
                <a:cubicBezTo>
                  <a:pt x="2840403" y="452917"/>
                  <a:pt x="2835869" y="457203"/>
                  <a:pt x="2832630" y="462442"/>
                </a:cubicBezTo>
                <a:close/>
                <a:moveTo>
                  <a:pt x="3180436" y="471690"/>
                </a:moveTo>
                <a:cubicBezTo>
                  <a:pt x="3167453" y="495951"/>
                  <a:pt x="3167901" y="497570"/>
                  <a:pt x="3189199" y="503142"/>
                </a:cubicBezTo>
                <a:cubicBezTo>
                  <a:pt x="3216535" y="510286"/>
                  <a:pt x="3230575" y="469157"/>
                  <a:pt x="3204248" y="459051"/>
                </a:cubicBezTo>
                <a:cubicBezTo>
                  <a:pt x="3196019" y="455898"/>
                  <a:pt x="3186065" y="461184"/>
                  <a:pt x="3180436" y="471690"/>
                </a:cubicBezTo>
                <a:close/>
                <a:moveTo>
                  <a:pt x="3456518" y="476167"/>
                </a:moveTo>
                <a:cubicBezTo>
                  <a:pt x="3456518" y="505352"/>
                  <a:pt x="3461947" y="507714"/>
                  <a:pt x="3468796" y="481501"/>
                </a:cubicBezTo>
                <a:cubicBezTo>
                  <a:pt x="3471539" y="471033"/>
                  <a:pt x="3469891" y="460060"/>
                  <a:pt x="3465148" y="457127"/>
                </a:cubicBezTo>
                <a:cubicBezTo>
                  <a:pt x="3460404" y="454193"/>
                  <a:pt x="3456518" y="462765"/>
                  <a:pt x="3456518" y="476167"/>
                </a:cubicBezTo>
                <a:close/>
                <a:moveTo>
                  <a:pt x="3709559" y="464823"/>
                </a:moveTo>
                <a:cubicBezTo>
                  <a:pt x="3693033" y="520525"/>
                  <a:pt x="3683422" y="568703"/>
                  <a:pt x="3687937" y="573217"/>
                </a:cubicBezTo>
                <a:cubicBezTo>
                  <a:pt x="3692881" y="578151"/>
                  <a:pt x="3700986" y="553558"/>
                  <a:pt x="3718960" y="479110"/>
                </a:cubicBezTo>
                <a:cubicBezTo>
                  <a:pt x="3725094" y="453698"/>
                  <a:pt x="3716665" y="440887"/>
                  <a:pt x="3709559" y="464823"/>
                </a:cubicBezTo>
                <a:close/>
                <a:moveTo>
                  <a:pt x="3894668" y="472529"/>
                </a:moveTo>
                <a:cubicBezTo>
                  <a:pt x="3894668" y="483311"/>
                  <a:pt x="3898954" y="489493"/>
                  <a:pt x="3904193" y="486254"/>
                </a:cubicBezTo>
                <a:cubicBezTo>
                  <a:pt x="3909432" y="483016"/>
                  <a:pt x="3913718" y="474195"/>
                  <a:pt x="3913718" y="466642"/>
                </a:cubicBezTo>
                <a:cubicBezTo>
                  <a:pt x="3913718" y="459089"/>
                  <a:pt x="3909432" y="452917"/>
                  <a:pt x="3904193" y="452917"/>
                </a:cubicBezTo>
                <a:cubicBezTo>
                  <a:pt x="3898954" y="452917"/>
                  <a:pt x="3894668" y="461746"/>
                  <a:pt x="3894668" y="472529"/>
                </a:cubicBezTo>
                <a:close/>
                <a:moveTo>
                  <a:pt x="4138746" y="482682"/>
                </a:moveTo>
                <a:cubicBezTo>
                  <a:pt x="4135470" y="499056"/>
                  <a:pt x="4133117" y="521554"/>
                  <a:pt x="4133517" y="532689"/>
                </a:cubicBezTo>
                <a:lnTo>
                  <a:pt x="4134241" y="552929"/>
                </a:lnTo>
                <a:lnTo>
                  <a:pt x="4147080" y="519592"/>
                </a:lnTo>
                <a:cubicBezTo>
                  <a:pt x="4154138" y="501256"/>
                  <a:pt x="4160244" y="478758"/>
                  <a:pt x="4160644" y="469585"/>
                </a:cubicBezTo>
                <a:cubicBezTo>
                  <a:pt x="4161882" y="441182"/>
                  <a:pt x="4145033" y="451259"/>
                  <a:pt x="4138746" y="482682"/>
                </a:cubicBezTo>
                <a:close/>
                <a:moveTo>
                  <a:pt x="3024873" y="468633"/>
                </a:moveTo>
                <a:cubicBezTo>
                  <a:pt x="3015377" y="478139"/>
                  <a:pt x="3016910" y="510067"/>
                  <a:pt x="3026874" y="510067"/>
                </a:cubicBezTo>
                <a:cubicBezTo>
                  <a:pt x="3039313" y="510067"/>
                  <a:pt x="3048933" y="479672"/>
                  <a:pt x="3039475" y="470214"/>
                </a:cubicBezTo>
                <a:cubicBezTo>
                  <a:pt x="3035027" y="465766"/>
                  <a:pt x="3028455" y="465051"/>
                  <a:pt x="3024873" y="468633"/>
                </a:cubicBezTo>
                <a:close/>
                <a:moveTo>
                  <a:pt x="3367050" y="487035"/>
                </a:moveTo>
                <a:cubicBezTo>
                  <a:pt x="3357810" y="511114"/>
                  <a:pt x="3359906" y="515915"/>
                  <a:pt x="3384576" y="527154"/>
                </a:cubicBezTo>
                <a:lnTo>
                  <a:pt x="3407883" y="537775"/>
                </a:lnTo>
                <a:lnTo>
                  <a:pt x="3414322" y="517506"/>
                </a:lnTo>
                <a:cubicBezTo>
                  <a:pt x="3418751" y="503523"/>
                  <a:pt x="3415389" y="493312"/>
                  <a:pt x="3403473" y="484597"/>
                </a:cubicBezTo>
                <a:cubicBezTo>
                  <a:pt x="3381061" y="468204"/>
                  <a:pt x="3374098" y="468671"/>
                  <a:pt x="3367050" y="487035"/>
                </a:cubicBezTo>
                <a:close/>
                <a:moveTo>
                  <a:pt x="3500971" y="478320"/>
                </a:moveTo>
                <a:cubicBezTo>
                  <a:pt x="3491084" y="488197"/>
                  <a:pt x="3493503" y="519592"/>
                  <a:pt x="3504143" y="519592"/>
                </a:cubicBezTo>
                <a:cubicBezTo>
                  <a:pt x="3509382" y="519592"/>
                  <a:pt x="3513668" y="508876"/>
                  <a:pt x="3513668" y="495779"/>
                </a:cubicBezTo>
                <a:cubicBezTo>
                  <a:pt x="3513668" y="470843"/>
                  <a:pt x="3511467" y="467814"/>
                  <a:pt x="3500971" y="478320"/>
                </a:cubicBezTo>
                <a:close/>
                <a:moveTo>
                  <a:pt x="3943398" y="478329"/>
                </a:moveTo>
                <a:cubicBezTo>
                  <a:pt x="3942788" y="484454"/>
                  <a:pt x="3939521" y="497313"/>
                  <a:pt x="3936130" y="506904"/>
                </a:cubicBezTo>
                <a:lnTo>
                  <a:pt x="3929968" y="524354"/>
                </a:lnTo>
                <a:lnTo>
                  <a:pt x="3941788" y="513458"/>
                </a:lnTo>
                <a:cubicBezTo>
                  <a:pt x="3948284" y="507466"/>
                  <a:pt x="3951561" y="494608"/>
                  <a:pt x="3949056" y="484883"/>
                </a:cubicBezTo>
                <a:cubicBezTo>
                  <a:pt x="3946551" y="475157"/>
                  <a:pt x="3944007" y="472214"/>
                  <a:pt x="3943398" y="478329"/>
                </a:cubicBezTo>
                <a:close/>
                <a:moveTo>
                  <a:pt x="2749287" y="488054"/>
                </a:moveTo>
                <a:cubicBezTo>
                  <a:pt x="2738200" y="490950"/>
                  <a:pt x="2732618" y="501751"/>
                  <a:pt x="2732618" y="520287"/>
                </a:cubicBezTo>
                <a:cubicBezTo>
                  <a:pt x="2732618" y="535622"/>
                  <a:pt x="2732618" y="551386"/>
                  <a:pt x="2732618" y="555310"/>
                </a:cubicBezTo>
                <a:cubicBezTo>
                  <a:pt x="2732618" y="559235"/>
                  <a:pt x="2737504" y="562454"/>
                  <a:pt x="2743476" y="562454"/>
                </a:cubicBezTo>
                <a:cubicBezTo>
                  <a:pt x="2749439" y="562454"/>
                  <a:pt x="2759707" y="544242"/>
                  <a:pt x="2766279" y="521973"/>
                </a:cubicBezTo>
                <a:cubicBezTo>
                  <a:pt x="2772852" y="499703"/>
                  <a:pt x="2775471" y="481987"/>
                  <a:pt x="2772089" y="482597"/>
                </a:cubicBezTo>
                <a:cubicBezTo>
                  <a:pt x="2768717" y="483206"/>
                  <a:pt x="2758450" y="485664"/>
                  <a:pt x="2749287" y="488054"/>
                </a:cubicBezTo>
                <a:close/>
                <a:moveTo>
                  <a:pt x="2815171" y="487845"/>
                </a:moveTo>
                <a:cubicBezTo>
                  <a:pt x="2803570" y="499446"/>
                  <a:pt x="2808608" y="519592"/>
                  <a:pt x="2823105" y="519592"/>
                </a:cubicBezTo>
                <a:cubicBezTo>
                  <a:pt x="2831040" y="519592"/>
                  <a:pt x="2837393" y="511124"/>
                  <a:pt x="2837393" y="500542"/>
                </a:cubicBezTo>
                <a:cubicBezTo>
                  <a:pt x="2837393" y="481568"/>
                  <a:pt x="2827239" y="475767"/>
                  <a:pt x="2815171" y="487845"/>
                </a:cubicBezTo>
                <a:close/>
                <a:moveTo>
                  <a:pt x="3065993" y="500542"/>
                </a:moveTo>
                <a:cubicBezTo>
                  <a:pt x="3065993" y="511124"/>
                  <a:pt x="3072346" y="519592"/>
                  <a:pt x="3080280" y="519592"/>
                </a:cubicBezTo>
                <a:cubicBezTo>
                  <a:pt x="3088215" y="519592"/>
                  <a:pt x="3094568" y="511124"/>
                  <a:pt x="3094568" y="500542"/>
                </a:cubicBezTo>
                <a:cubicBezTo>
                  <a:pt x="3094568" y="489959"/>
                  <a:pt x="3088215" y="481492"/>
                  <a:pt x="3080280" y="481492"/>
                </a:cubicBezTo>
                <a:cubicBezTo>
                  <a:pt x="3072346" y="481492"/>
                  <a:pt x="3065993" y="489959"/>
                  <a:pt x="3065993" y="500542"/>
                </a:cubicBezTo>
                <a:close/>
                <a:moveTo>
                  <a:pt x="3244158" y="500732"/>
                </a:moveTo>
                <a:lnTo>
                  <a:pt x="3239129" y="519973"/>
                </a:lnTo>
                <a:lnTo>
                  <a:pt x="3267723" y="534755"/>
                </a:lnTo>
                <a:cubicBezTo>
                  <a:pt x="3283449" y="542890"/>
                  <a:pt x="3302356" y="547224"/>
                  <a:pt x="3309738" y="544395"/>
                </a:cubicBezTo>
                <a:cubicBezTo>
                  <a:pt x="3334036" y="535070"/>
                  <a:pt x="3323768" y="509343"/>
                  <a:pt x="3290135" y="495293"/>
                </a:cubicBezTo>
                <a:cubicBezTo>
                  <a:pt x="3248654" y="477958"/>
                  <a:pt x="3250159" y="477786"/>
                  <a:pt x="3244158" y="500732"/>
                </a:cubicBezTo>
                <a:close/>
                <a:moveTo>
                  <a:pt x="3615776" y="494179"/>
                </a:moveTo>
                <a:cubicBezTo>
                  <a:pt x="3612004" y="503771"/>
                  <a:pt x="3608918" y="516420"/>
                  <a:pt x="3608918" y="522278"/>
                </a:cubicBezTo>
                <a:lnTo>
                  <a:pt x="3608918" y="532927"/>
                </a:lnTo>
                <a:lnTo>
                  <a:pt x="3619338" y="522506"/>
                </a:lnTo>
                <a:cubicBezTo>
                  <a:pt x="3625063" y="516782"/>
                  <a:pt x="3628158" y="504133"/>
                  <a:pt x="3626196" y="494408"/>
                </a:cubicBezTo>
                <a:lnTo>
                  <a:pt x="3622643" y="476729"/>
                </a:lnTo>
                <a:lnTo>
                  <a:pt x="3615776" y="494179"/>
                </a:lnTo>
                <a:close/>
                <a:moveTo>
                  <a:pt x="3749212" y="487245"/>
                </a:moveTo>
                <a:cubicBezTo>
                  <a:pt x="3745392" y="491064"/>
                  <a:pt x="3742544" y="505266"/>
                  <a:pt x="3742868" y="518801"/>
                </a:cubicBezTo>
                <a:lnTo>
                  <a:pt x="3743477" y="543404"/>
                </a:lnTo>
                <a:lnTo>
                  <a:pt x="3752669" y="520411"/>
                </a:lnTo>
                <a:cubicBezTo>
                  <a:pt x="3762575" y="495627"/>
                  <a:pt x="3760527" y="475939"/>
                  <a:pt x="3749212" y="487245"/>
                </a:cubicBezTo>
                <a:close/>
                <a:moveTo>
                  <a:pt x="3848148" y="487854"/>
                </a:moveTo>
                <a:cubicBezTo>
                  <a:pt x="3847538" y="493979"/>
                  <a:pt x="3844271" y="506838"/>
                  <a:pt x="3840880" y="516429"/>
                </a:cubicBezTo>
                <a:lnTo>
                  <a:pt x="3834718" y="533879"/>
                </a:lnTo>
                <a:lnTo>
                  <a:pt x="3846538" y="522983"/>
                </a:lnTo>
                <a:cubicBezTo>
                  <a:pt x="3853034" y="516991"/>
                  <a:pt x="3856311" y="504133"/>
                  <a:pt x="3853806" y="494408"/>
                </a:cubicBezTo>
                <a:cubicBezTo>
                  <a:pt x="3851301" y="484682"/>
                  <a:pt x="3848757" y="481739"/>
                  <a:pt x="3848148" y="487854"/>
                </a:cubicBezTo>
                <a:close/>
                <a:moveTo>
                  <a:pt x="4034371" y="487845"/>
                </a:moveTo>
                <a:cubicBezTo>
                  <a:pt x="4024398" y="497817"/>
                  <a:pt x="4026951" y="538642"/>
                  <a:pt x="4037543" y="538642"/>
                </a:cubicBezTo>
                <a:cubicBezTo>
                  <a:pt x="4042782" y="538642"/>
                  <a:pt x="4047068" y="525783"/>
                  <a:pt x="4047068" y="510067"/>
                </a:cubicBezTo>
                <a:cubicBezTo>
                  <a:pt x="4047068" y="480472"/>
                  <a:pt x="4045125" y="477082"/>
                  <a:pt x="4034371" y="487845"/>
                </a:cubicBezTo>
                <a:close/>
                <a:moveTo>
                  <a:pt x="4189943" y="496341"/>
                </a:moveTo>
                <a:cubicBezTo>
                  <a:pt x="4189943" y="504504"/>
                  <a:pt x="4194229" y="508543"/>
                  <a:pt x="4199468" y="505304"/>
                </a:cubicBezTo>
                <a:cubicBezTo>
                  <a:pt x="4204707" y="502066"/>
                  <a:pt x="4208993" y="495389"/>
                  <a:pt x="4208993" y="490455"/>
                </a:cubicBezTo>
                <a:cubicBezTo>
                  <a:pt x="4208993" y="485521"/>
                  <a:pt x="4204707" y="481492"/>
                  <a:pt x="4199468" y="481492"/>
                </a:cubicBezTo>
                <a:cubicBezTo>
                  <a:pt x="4194229" y="481492"/>
                  <a:pt x="4189943" y="488178"/>
                  <a:pt x="4189943" y="496341"/>
                </a:cubicBezTo>
                <a:close/>
                <a:moveTo>
                  <a:pt x="2869254" y="505714"/>
                </a:moveTo>
                <a:cubicBezTo>
                  <a:pt x="2866149" y="513800"/>
                  <a:pt x="2866006" y="522802"/>
                  <a:pt x="2868921" y="525716"/>
                </a:cubicBezTo>
                <a:cubicBezTo>
                  <a:pt x="2877265" y="534060"/>
                  <a:pt x="2894543" y="519915"/>
                  <a:pt x="2894543" y="504742"/>
                </a:cubicBezTo>
                <a:cubicBezTo>
                  <a:pt x="2894543" y="486464"/>
                  <a:pt x="2876369" y="487169"/>
                  <a:pt x="2869254" y="505714"/>
                </a:cubicBezTo>
                <a:close/>
                <a:moveTo>
                  <a:pt x="3128496" y="498360"/>
                </a:moveTo>
                <a:cubicBezTo>
                  <a:pt x="3115390" y="511467"/>
                  <a:pt x="3125200" y="536527"/>
                  <a:pt x="3147403" y="546633"/>
                </a:cubicBezTo>
                <a:cubicBezTo>
                  <a:pt x="3181760" y="562292"/>
                  <a:pt x="3196409" y="560406"/>
                  <a:pt x="3201838" y="539632"/>
                </a:cubicBezTo>
                <a:lnTo>
                  <a:pt x="3206563" y="521573"/>
                </a:lnTo>
                <a:lnTo>
                  <a:pt x="3170206" y="507295"/>
                </a:lnTo>
                <a:cubicBezTo>
                  <a:pt x="3150213" y="499437"/>
                  <a:pt x="3131439" y="495417"/>
                  <a:pt x="3128496" y="498360"/>
                </a:cubicBezTo>
                <a:close/>
                <a:moveTo>
                  <a:pt x="3652457" y="515505"/>
                </a:moveTo>
                <a:cubicBezTo>
                  <a:pt x="3648961" y="529469"/>
                  <a:pt x="3648237" y="543033"/>
                  <a:pt x="3650856" y="545652"/>
                </a:cubicBezTo>
                <a:cubicBezTo>
                  <a:pt x="3653476" y="548271"/>
                  <a:pt x="3658486" y="538994"/>
                  <a:pt x="3661982" y="525030"/>
                </a:cubicBezTo>
                <a:cubicBezTo>
                  <a:pt x="3665487" y="511076"/>
                  <a:pt x="3666211" y="497513"/>
                  <a:pt x="3663591" y="494893"/>
                </a:cubicBezTo>
                <a:cubicBezTo>
                  <a:pt x="3660972" y="492274"/>
                  <a:pt x="3655962" y="501551"/>
                  <a:pt x="3652457" y="515505"/>
                </a:cubicBezTo>
                <a:close/>
                <a:moveTo>
                  <a:pt x="2924223" y="506904"/>
                </a:moveTo>
                <a:cubicBezTo>
                  <a:pt x="2923613" y="513029"/>
                  <a:pt x="2920346" y="525888"/>
                  <a:pt x="2916955" y="535479"/>
                </a:cubicBezTo>
                <a:lnTo>
                  <a:pt x="2910793" y="552929"/>
                </a:lnTo>
                <a:lnTo>
                  <a:pt x="2922613" y="542033"/>
                </a:lnTo>
                <a:cubicBezTo>
                  <a:pt x="2929109" y="536041"/>
                  <a:pt x="2932386" y="523183"/>
                  <a:pt x="2929881" y="513458"/>
                </a:cubicBezTo>
                <a:cubicBezTo>
                  <a:pt x="2927376" y="503732"/>
                  <a:pt x="2924832" y="500789"/>
                  <a:pt x="2924223" y="506904"/>
                </a:cubicBezTo>
                <a:close/>
                <a:moveTo>
                  <a:pt x="2968162" y="506295"/>
                </a:moveTo>
                <a:cubicBezTo>
                  <a:pt x="2964342" y="510114"/>
                  <a:pt x="2961351" y="522173"/>
                  <a:pt x="2961504" y="533089"/>
                </a:cubicBezTo>
                <a:lnTo>
                  <a:pt x="2961799" y="552929"/>
                </a:lnTo>
                <a:lnTo>
                  <a:pt x="2971705" y="535898"/>
                </a:lnTo>
                <a:cubicBezTo>
                  <a:pt x="2982363" y="517591"/>
                  <a:pt x="2979639" y="494827"/>
                  <a:pt x="2968162" y="506295"/>
                </a:cubicBezTo>
                <a:close/>
                <a:moveTo>
                  <a:pt x="3543891" y="524964"/>
                </a:moveTo>
                <a:cubicBezTo>
                  <a:pt x="3545605" y="539537"/>
                  <a:pt x="3552692" y="553329"/>
                  <a:pt x="3559645" y="555615"/>
                </a:cubicBezTo>
                <a:lnTo>
                  <a:pt x="3572285" y="559768"/>
                </a:lnTo>
                <a:lnTo>
                  <a:pt x="3569170" y="533270"/>
                </a:lnTo>
                <a:cubicBezTo>
                  <a:pt x="3567456" y="518696"/>
                  <a:pt x="3560369" y="504904"/>
                  <a:pt x="3553416" y="502618"/>
                </a:cubicBezTo>
                <a:lnTo>
                  <a:pt x="3540776" y="498465"/>
                </a:lnTo>
                <a:lnTo>
                  <a:pt x="3543891" y="524964"/>
                </a:lnTo>
                <a:close/>
                <a:moveTo>
                  <a:pt x="3786873" y="506733"/>
                </a:moveTo>
                <a:cubicBezTo>
                  <a:pt x="3777368" y="516248"/>
                  <a:pt x="3778910" y="557692"/>
                  <a:pt x="3788778" y="557692"/>
                </a:cubicBezTo>
                <a:cubicBezTo>
                  <a:pt x="3800285" y="557692"/>
                  <a:pt x="3810114" y="516953"/>
                  <a:pt x="3800856" y="507695"/>
                </a:cubicBezTo>
                <a:cubicBezTo>
                  <a:pt x="3796741" y="503580"/>
                  <a:pt x="3790455" y="503151"/>
                  <a:pt x="3786873" y="506733"/>
                </a:cubicBezTo>
                <a:close/>
                <a:moveTo>
                  <a:pt x="3881295" y="524097"/>
                </a:moveTo>
                <a:cubicBezTo>
                  <a:pt x="3877856" y="537813"/>
                  <a:pt x="3877380" y="552834"/>
                  <a:pt x="3880247" y="557473"/>
                </a:cubicBezTo>
                <a:cubicBezTo>
                  <a:pt x="3883114" y="562111"/>
                  <a:pt x="3881095" y="568588"/>
                  <a:pt x="3875770" y="571884"/>
                </a:cubicBezTo>
                <a:cubicBezTo>
                  <a:pt x="3863264" y="579618"/>
                  <a:pt x="3863131" y="624367"/>
                  <a:pt x="3875618" y="624367"/>
                </a:cubicBezTo>
                <a:cubicBezTo>
                  <a:pt x="3880857" y="624367"/>
                  <a:pt x="3885143" y="614289"/>
                  <a:pt x="3885143" y="601973"/>
                </a:cubicBezTo>
                <a:cubicBezTo>
                  <a:pt x="3885143" y="589658"/>
                  <a:pt x="3889962" y="565759"/>
                  <a:pt x="3895849" y="548862"/>
                </a:cubicBezTo>
                <a:cubicBezTo>
                  <a:pt x="3902974" y="528440"/>
                  <a:pt x="3903374" y="514962"/>
                  <a:pt x="3897059" y="508647"/>
                </a:cubicBezTo>
                <a:cubicBezTo>
                  <a:pt x="3890743" y="502332"/>
                  <a:pt x="3885457" y="507504"/>
                  <a:pt x="3881295" y="524097"/>
                </a:cubicBezTo>
                <a:close/>
                <a:moveTo>
                  <a:pt x="3442230" y="529117"/>
                </a:moveTo>
                <a:cubicBezTo>
                  <a:pt x="3438659" y="540385"/>
                  <a:pt x="3437868" y="551748"/>
                  <a:pt x="3440487" y="554367"/>
                </a:cubicBezTo>
                <a:cubicBezTo>
                  <a:pt x="3443107" y="556987"/>
                  <a:pt x="3448184" y="549910"/>
                  <a:pt x="3451755" y="538642"/>
                </a:cubicBezTo>
                <a:cubicBezTo>
                  <a:pt x="3455327" y="527374"/>
                  <a:pt x="3456118" y="516010"/>
                  <a:pt x="3453498" y="513391"/>
                </a:cubicBezTo>
                <a:cubicBezTo>
                  <a:pt x="3450879" y="510771"/>
                  <a:pt x="3445802" y="517849"/>
                  <a:pt x="3442230" y="529117"/>
                </a:cubicBezTo>
                <a:close/>
                <a:moveTo>
                  <a:pt x="3977221" y="516420"/>
                </a:moveTo>
                <a:cubicBezTo>
                  <a:pt x="3967334" y="526297"/>
                  <a:pt x="3969753" y="557692"/>
                  <a:pt x="3980393" y="557692"/>
                </a:cubicBezTo>
                <a:cubicBezTo>
                  <a:pt x="3985632" y="557692"/>
                  <a:pt x="3989918" y="546976"/>
                  <a:pt x="3989918" y="533879"/>
                </a:cubicBezTo>
                <a:cubicBezTo>
                  <a:pt x="3989918" y="508943"/>
                  <a:pt x="3987717" y="505914"/>
                  <a:pt x="3977221" y="516420"/>
                </a:cubicBezTo>
                <a:close/>
                <a:moveTo>
                  <a:pt x="2675373" y="560073"/>
                </a:moveTo>
                <a:cubicBezTo>
                  <a:pt x="2669677" y="582342"/>
                  <a:pt x="2660933" y="612984"/>
                  <a:pt x="2655951" y="628167"/>
                </a:cubicBezTo>
                <a:cubicBezTo>
                  <a:pt x="2644492" y="663105"/>
                  <a:pt x="2644416" y="662467"/>
                  <a:pt x="2659923" y="662467"/>
                </a:cubicBezTo>
                <a:cubicBezTo>
                  <a:pt x="2667667" y="662467"/>
                  <a:pt x="2675173" y="647970"/>
                  <a:pt x="2678401" y="626748"/>
                </a:cubicBezTo>
                <a:cubicBezTo>
                  <a:pt x="2685098" y="582800"/>
                  <a:pt x="2690879" y="557977"/>
                  <a:pt x="2699480" y="536260"/>
                </a:cubicBezTo>
                <a:cubicBezTo>
                  <a:pt x="2703281" y="526669"/>
                  <a:pt x="2701757" y="519592"/>
                  <a:pt x="2695909" y="519592"/>
                </a:cubicBezTo>
                <a:cubicBezTo>
                  <a:pt x="2690308" y="519592"/>
                  <a:pt x="2681068" y="537803"/>
                  <a:pt x="2675373" y="560073"/>
                </a:cubicBezTo>
                <a:close/>
                <a:moveTo>
                  <a:pt x="3005290" y="534165"/>
                </a:moveTo>
                <a:cubicBezTo>
                  <a:pt x="2996965" y="555863"/>
                  <a:pt x="2996089" y="554701"/>
                  <a:pt x="3029312" y="566283"/>
                </a:cubicBezTo>
                <a:cubicBezTo>
                  <a:pt x="3069508" y="580294"/>
                  <a:pt x="3072508" y="579771"/>
                  <a:pt x="3078271" y="557701"/>
                </a:cubicBezTo>
                <a:cubicBezTo>
                  <a:pt x="3083986" y="535851"/>
                  <a:pt x="3081500" y="533660"/>
                  <a:pt x="3041009" y="524983"/>
                </a:cubicBezTo>
                <a:lnTo>
                  <a:pt x="3011262" y="518611"/>
                </a:lnTo>
                <a:lnTo>
                  <a:pt x="3005290" y="534165"/>
                </a:lnTo>
                <a:close/>
                <a:moveTo>
                  <a:pt x="4071557" y="544080"/>
                </a:moveTo>
                <a:cubicBezTo>
                  <a:pt x="4067985" y="558320"/>
                  <a:pt x="4069347" y="574256"/>
                  <a:pt x="4074586" y="579494"/>
                </a:cubicBezTo>
                <a:cubicBezTo>
                  <a:pt x="4080939" y="585848"/>
                  <a:pt x="4086282" y="580390"/>
                  <a:pt x="4090607" y="563130"/>
                </a:cubicBezTo>
                <a:cubicBezTo>
                  <a:pt x="4094188" y="548900"/>
                  <a:pt x="4092826" y="532965"/>
                  <a:pt x="4087587" y="527726"/>
                </a:cubicBezTo>
                <a:cubicBezTo>
                  <a:pt x="4081234" y="521373"/>
                  <a:pt x="4075891" y="526831"/>
                  <a:pt x="4071557" y="544080"/>
                </a:cubicBezTo>
                <a:close/>
                <a:moveTo>
                  <a:pt x="1918411" y="576646"/>
                </a:moveTo>
                <a:cubicBezTo>
                  <a:pt x="1763792" y="657771"/>
                  <a:pt x="1755362" y="666162"/>
                  <a:pt x="1819780" y="674801"/>
                </a:cubicBezTo>
                <a:lnTo>
                  <a:pt x="1859442" y="680126"/>
                </a:lnTo>
                <a:lnTo>
                  <a:pt x="1950749" y="633615"/>
                </a:lnTo>
                <a:cubicBezTo>
                  <a:pt x="2063591" y="576132"/>
                  <a:pt x="2069878" y="571893"/>
                  <a:pt x="2061782" y="558787"/>
                </a:cubicBezTo>
                <a:lnTo>
                  <a:pt x="2055257" y="548233"/>
                </a:lnTo>
                <a:lnTo>
                  <a:pt x="2024844" y="562949"/>
                </a:lnTo>
                <a:lnTo>
                  <a:pt x="1994430" y="577666"/>
                </a:lnTo>
                <a:lnTo>
                  <a:pt x="2012966" y="562883"/>
                </a:lnTo>
                <a:lnTo>
                  <a:pt x="2031511" y="548100"/>
                </a:lnTo>
                <a:lnTo>
                  <a:pt x="2021405" y="537994"/>
                </a:lnTo>
                <a:lnTo>
                  <a:pt x="2011309" y="527897"/>
                </a:lnTo>
                <a:lnTo>
                  <a:pt x="1918411" y="576646"/>
                </a:lnTo>
                <a:close/>
                <a:moveTo>
                  <a:pt x="2629586" y="540709"/>
                </a:moveTo>
                <a:cubicBezTo>
                  <a:pt x="2623395" y="546909"/>
                  <a:pt x="2618318" y="561559"/>
                  <a:pt x="2618318" y="573265"/>
                </a:cubicBezTo>
                <a:cubicBezTo>
                  <a:pt x="2618318" y="584971"/>
                  <a:pt x="2613908" y="606145"/>
                  <a:pt x="2608526" y="620309"/>
                </a:cubicBezTo>
                <a:cubicBezTo>
                  <a:pt x="2603144" y="634473"/>
                  <a:pt x="2601002" y="648322"/>
                  <a:pt x="2603764" y="651084"/>
                </a:cubicBezTo>
                <a:cubicBezTo>
                  <a:pt x="2611222" y="658542"/>
                  <a:pt x="2621299" y="645741"/>
                  <a:pt x="2622928" y="626748"/>
                </a:cubicBezTo>
                <a:cubicBezTo>
                  <a:pt x="2623709" y="617575"/>
                  <a:pt x="2629853" y="593715"/>
                  <a:pt x="2636577" y="573722"/>
                </a:cubicBezTo>
                <a:cubicBezTo>
                  <a:pt x="2649808" y="534355"/>
                  <a:pt x="2647388" y="522906"/>
                  <a:pt x="2629586" y="540709"/>
                </a:cubicBezTo>
                <a:close/>
                <a:moveTo>
                  <a:pt x="2794473" y="548357"/>
                </a:moveTo>
                <a:cubicBezTo>
                  <a:pt x="2786701" y="572846"/>
                  <a:pt x="2793168" y="581133"/>
                  <a:pt x="2813876" y="573189"/>
                </a:cubicBezTo>
                <a:cubicBezTo>
                  <a:pt x="2830859" y="566664"/>
                  <a:pt x="2829544" y="537603"/>
                  <a:pt x="2812009" y="531765"/>
                </a:cubicBezTo>
                <a:cubicBezTo>
                  <a:pt x="2805903" y="529726"/>
                  <a:pt x="2798007" y="537203"/>
                  <a:pt x="2794473" y="548357"/>
                </a:cubicBezTo>
                <a:close/>
                <a:moveTo>
                  <a:pt x="3347685" y="544995"/>
                </a:moveTo>
                <a:cubicBezTo>
                  <a:pt x="3340722" y="563159"/>
                  <a:pt x="3347933" y="572017"/>
                  <a:pt x="3376756" y="580704"/>
                </a:cubicBezTo>
                <a:lnTo>
                  <a:pt x="3397006" y="586800"/>
                </a:lnTo>
                <a:lnTo>
                  <a:pt x="3402197" y="566959"/>
                </a:lnTo>
                <a:lnTo>
                  <a:pt x="3407378" y="547119"/>
                </a:lnTo>
                <a:lnTo>
                  <a:pt x="3383709" y="538118"/>
                </a:lnTo>
                <a:cubicBezTo>
                  <a:pt x="3353457" y="526621"/>
                  <a:pt x="3354838" y="526354"/>
                  <a:pt x="3347685" y="544995"/>
                </a:cubicBezTo>
                <a:close/>
                <a:moveTo>
                  <a:pt x="3480664" y="547119"/>
                </a:moveTo>
                <a:cubicBezTo>
                  <a:pt x="3471415" y="576256"/>
                  <a:pt x="3486188" y="595039"/>
                  <a:pt x="3496475" y="567226"/>
                </a:cubicBezTo>
                <a:cubicBezTo>
                  <a:pt x="3501323" y="554120"/>
                  <a:pt x="3501076" y="541290"/>
                  <a:pt x="3495856" y="536070"/>
                </a:cubicBezTo>
                <a:cubicBezTo>
                  <a:pt x="3490379" y="530593"/>
                  <a:pt x="3484569" y="534822"/>
                  <a:pt x="3480664" y="547119"/>
                </a:cubicBezTo>
                <a:close/>
                <a:moveTo>
                  <a:pt x="2853824" y="557139"/>
                </a:moveTo>
                <a:cubicBezTo>
                  <a:pt x="2848470" y="577627"/>
                  <a:pt x="2854681" y="588476"/>
                  <a:pt x="2867292" y="580685"/>
                </a:cubicBezTo>
                <a:cubicBezTo>
                  <a:pt x="2878084" y="574017"/>
                  <a:pt x="2877903" y="538642"/>
                  <a:pt x="2867082" y="538642"/>
                </a:cubicBezTo>
                <a:cubicBezTo>
                  <a:pt x="2862453" y="538642"/>
                  <a:pt x="2856491" y="546966"/>
                  <a:pt x="2853824" y="557139"/>
                </a:cubicBezTo>
                <a:close/>
                <a:moveTo>
                  <a:pt x="3234566" y="544700"/>
                </a:moveTo>
                <a:cubicBezTo>
                  <a:pt x="3220565" y="558692"/>
                  <a:pt x="3228994" y="576808"/>
                  <a:pt x="3256016" y="590781"/>
                </a:cubicBezTo>
                <a:cubicBezTo>
                  <a:pt x="3271476" y="598773"/>
                  <a:pt x="3288621" y="605317"/>
                  <a:pt x="3294116" y="605317"/>
                </a:cubicBezTo>
                <a:cubicBezTo>
                  <a:pt x="3311357" y="605317"/>
                  <a:pt x="3305375" y="560273"/>
                  <a:pt x="3287449" y="555120"/>
                </a:cubicBezTo>
                <a:cubicBezTo>
                  <a:pt x="3278286" y="552481"/>
                  <a:pt x="3264122" y="547567"/>
                  <a:pt x="3255998" y="544185"/>
                </a:cubicBezTo>
                <a:cubicBezTo>
                  <a:pt x="3247863" y="540813"/>
                  <a:pt x="3238224" y="541042"/>
                  <a:pt x="3234566" y="544700"/>
                </a:cubicBezTo>
                <a:close/>
                <a:moveTo>
                  <a:pt x="3596640" y="557682"/>
                </a:moveTo>
                <a:cubicBezTo>
                  <a:pt x="3593897" y="568150"/>
                  <a:pt x="3595545" y="579123"/>
                  <a:pt x="3600288" y="582057"/>
                </a:cubicBezTo>
                <a:cubicBezTo>
                  <a:pt x="3605032" y="584990"/>
                  <a:pt x="3608918" y="583200"/>
                  <a:pt x="3608918" y="578085"/>
                </a:cubicBezTo>
                <a:cubicBezTo>
                  <a:pt x="3608918" y="572960"/>
                  <a:pt x="3611518" y="561997"/>
                  <a:pt x="3614700" y="553710"/>
                </a:cubicBezTo>
                <a:cubicBezTo>
                  <a:pt x="3617881" y="545423"/>
                  <a:pt x="3616233" y="538642"/>
                  <a:pt x="3611052" y="538642"/>
                </a:cubicBezTo>
                <a:cubicBezTo>
                  <a:pt x="3605860" y="538642"/>
                  <a:pt x="3599374" y="547214"/>
                  <a:pt x="3596640" y="557682"/>
                </a:cubicBezTo>
                <a:close/>
                <a:moveTo>
                  <a:pt x="3926805" y="552615"/>
                </a:moveTo>
                <a:cubicBezTo>
                  <a:pt x="3923862" y="560301"/>
                  <a:pt x="3923281" y="572084"/>
                  <a:pt x="3925529" y="578809"/>
                </a:cubicBezTo>
                <a:cubicBezTo>
                  <a:pt x="3927777" y="585533"/>
                  <a:pt x="3931873" y="579247"/>
                  <a:pt x="3934635" y="564835"/>
                </a:cubicBezTo>
                <a:cubicBezTo>
                  <a:pt x="3940026" y="536708"/>
                  <a:pt x="3935578" y="529764"/>
                  <a:pt x="3926805" y="552615"/>
                </a:cubicBezTo>
                <a:close/>
                <a:moveTo>
                  <a:pt x="3108627" y="567931"/>
                </a:moveTo>
                <a:cubicBezTo>
                  <a:pt x="3101226" y="591239"/>
                  <a:pt x="3100130" y="590019"/>
                  <a:pt x="3140907" y="603793"/>
                </a:cubicBezTo>
                <a:cubicBezTo>
                  <a:pt x="3197733" y="622985"/>
                  <a:pt x="3212125" y="585095"/>
                  <a:pt x="3156785" y="561968"/>
                </a:cubicBezTo>
                <a:cubicBezTo>
                  <a:pt x="3115056" y="544528"/>
                  <a:pt x="3116094" y="544404"/>
                  <a:pt x="3108627" y="567931"/>
                </a:cubicBezTo>
                <a:close/>
                <a:moveTo>
                  <a:pt x="3729857" y="561435"/>
                </a:moveTo>
                <a:cubicBezTo>
                  <a:pt x="3725961" y="571350"/>
                  <a:pt x="3725018" y="581714"/>
                  <a:pt x="3727752" y="584457"/>
                </a:cubicBezTo>
                <a:cubicBezTo>
                  <a:pt x="3736448" y="593144"/>
                  <a:pt x="3744087" y="578904"/>
                  <a:pt x="3740449" y="560816"/>
                </a:cubicBezTo>
                <a:lnTo>
                  <a:pt x="3736943" y="543404"/>
                </a:lnTo>
                <a:lnTo>
                  <a:pt x="3729857" y="561435"/>
                </a:lnTo>
                <a:close/>
                <a:moveTo>
                  <a:pt x="3828136" y="569598"/>
                </a:moveTo>
                <a:lnTo>
                  <a:pt x="3828288" y="591029"/>
                </a:lnTo>
                <a:lnTo>
                  <a:pt x="3837518" y="576742"/>
                </a:lnTo>
                <a:cubicBezTo>
                  <a:pt x="3849453" y="558273"/>
                  <a:pt x="3849453" y="548167"/>
                  <a:pt x="3837518" y="548167"/>
                </a:cubicBezTo>
                <a:cubicBezTo>
                  <a:pt x="3832279" y="548167"/>
                  <a:pt x="3828059" y="557815"/>
                  <a:pt x="3828136" y="569598"/>
                </a:cubicBezTo>
                <a:close/>
                <a:moveTo>
                  <a:pt x="4014997" y="562597"/>
                </a:moveTo>
                <a:cubicBezTo>
                  <a:pt x="4006263" y="585343"/>
                  <a:pt x="4007596" y="605317"/>
                  <a:pt x="4017855" y="605317"/>
                </a:cubicBezTo>
                <a:cubicBezTo>
                  <a:pt x="4022741" y="605317"/>
                  <a:pt x="4029589" y="596316"/>
                  <a:pt x="4033085" y="585305"/>
                </a:cubicBezTo>
                <a:cubicBezTo>
                  <a:pt x="4040848" y="560844"/>
                  <a:pt x="4023855" y="539508"/>
                  <a:pt x="4014997" y="562597"/>
                </a:cubicBezTo>
                <a:close/>
                <a:moveTo>
                  <a:pt x="2565102" y="593410"/>
                </a:moveTo>
                <a:cubicBezTo>
                  <a:pt x="2561558" y="613060"/>
                  <a:pt x="2557491" y="635559"/>
                  <a:pt x="2556062" y="643417"/>
                </a:cubicBezTo>
                <a:cubicBezTo>
                  <a:pt x="2553024" y="660123"/>
                  <a:pt x="2519125" y="789044"/>
                  <a:pt x="2499713" y="857729"/>
                </a:cubicBezTo>
                <a:cubicBezTo>
                  <a:pt x="2418617" y="1144600"/>
                  <a:pt x="2340798" y="1431007"/>
                  <a:pt x="2293963" y="1614964"/>
                </a:cubicBezTo>
                <a:cubicBezTo>
                  <a:pt x="2262616" y="1738074"/>
                  <a:pt x="2232993" y="1851660"/>
                  <a:pt x="2228136" y="1867376"/>
                </a:cubicBezTo>
                <a:cubicBezTo>
                  <a:pt x="2223278" y="1883093"/>
                  <a:pt x="2217049" y="1908810"/>
                  <a:pt x="2214306" y="1924526"/>
                </a:cubicBezTo>
                <a:cubicBezTo>
                  <a:pt x="2209667" y="1951034"/>
                  <a:pt x="2162547" y="2128009"/>
                  <a:pt x="2148164" y="2172919"/>
                </a:cubicBezTo>
                <a:lnTo>
                  <a:pt x="2141820" y="2192722"/>
                </a:lnTo>
                <a:lnTo>
                  <a:pt x="2177177" y="2203571"/>
                </a:lnTo>
                <a:cubicBezTo>
                  <a:pt x="2217935" y="2216077"/>
                  <a:pt x="2215620" y="2216972"/>
                  <a:pt x="2222030" y="2186245"/>
                </a:cubicBezTo>
                <a:cubicBezTo>
                  <a:pt x="2235403" y="2122180"/>
                  <a:pt x="2444267" y="1289923"/>
                  <a:pt x="2490540" y="1116378"/>
                </a:cubicBezTo>
                <a:cubicBezTo>
                  <a:pt x="2519648" y="1007183"/>
                  <a:pt x="2541156" y="911812"/>
                  <a:pt x="2538327" y="904449"/>
                </a:cubicBezTo>
                <a:cubicBezTo>
                  <a:pt x="2535498" y="897086"/>
                  <a:pt x="2536784" y="891067"/>
                  <a:pt x="2541175" y="891067"/>
                </a:cubicBezTo>
                <a:cubicBezTo>
                  <a:pt x="2545576" y="891067"/>
                  <a:pt x="2554453" y="870712"/>
                  <a:pt x="2560901" y="845823"/>
                </a:cubicBezTo>
                <a:cubicBezTo>
                  <a:pt x="2567359" y="820934"/>
                  <a:pt x="2581132" y="773776"/>
                  <a:pt x="2591505" y="741019"/>
                </a:cubicBezTo>
                <a:cubicBezTo>
                  <a:pt x="2601878" y="708263"/>
                  <a:pt x="2608383" y="676116"/>
                  <a:pt x="2605964" y="669582"/>
                </a:cubicBezTo>
                <a:cubicBezTo>
                  <a:pt x="2603554" y="663048"/>
                  <a:pt x="2596239" y="678135"/>
                  <a:pt x="2589724" y="703110"/>
                </a:cubicBezTo>
                <a:cubicBezTo>
                  <a:pt x="2578179" y="747334"/>
                  <a:pt x="2565645" y="765365"/>
                  <a:pt x="2554320" y="754040"/>
                </a:cubicBezTo>
                <a:cubicBezTo>
                  <a:pt x="2551243" y="750973"/>
                  <a:pt x="2556291" y="715178"/>
                  <a:pt x="2565521" y="674506"/>
                </a:cubicBezTo>
                <a:cubicBezTo>
                  <a:pt x="2574760" y="633834"/>
                  <a:pt x="2584447" y="590905"/>
                  <a:pt x="2587057" y="579123"/>
                </a:cubicBezTo>
                <a:cubicBezTo>
                  <a:pt x="2589676" y="567340"/>
                  <a:pt x="2587247" y="557692"/>
                  <a:pt x="2581685" y="557692"/>
                </a:cubicBezTo>
                <a:cubicBezTo>
                  <a:pt x="2576113" y="557692"/>
                  <a:pt x="2568654" y="573770"/>
                  <a:pt x="2565102" y="593410"/>
                </a:cubicBezTo>
                <a:close/>
                <a:moveTo>
                  <a:pt x="2908040" y="566426"/>
                </a:moveTo>
                <a:cubicBezTo>
                  <a:pt x="2894400" y="580066"/>
                  <a:pt x="2907573" y="595792"/>
                  <a:pt x="2932643" y="595792"/>
                </a:cubicBezTo>
                <a:lnTo>
                  <a:pt x="2961218" y="595792"/>
                </a:lnTo>
                <a:lnTo>
                  <a:pt x="2961218" y="579123"/>
                </a:lnTo>
                <a:cubicBezTo>
                  <a:pt x="2961218" y="567550"/>
                  <a:pt x="2953693" y="562454"/>
                  <a:pt x="2936615" y="562454"/>
                </a:cubicBezTo>
                <a:cubicBezTo>
                  <a:pt x="2923080" y="562454"/>
                  <a:pt x="2910221" y="564245"/>
                  <a:pt x="2908040" y="566426"/>
                </a:cubicBezTo>
                <a:close/>
                <a:moveTo>
                  <a:pt x="3528317" y="575599"/>
                </a:moveTo>
                <a:cubicBezTo>
                  <a:pt x="3517544" y="609555"/>
                  <a:pt x="3543386" y="631387"/>
                  <a:pt x="3555864" y="598859"/>
                </a:cubicBezTo>
                <a:cubicBezTo>
                  <a:pt x="3559245" y="590048"/>
                  <a:pt x="3555873" y="576761"/>
                  <a:pt x="3548339" y="569226"/>
                </a:cubicBezTo>
                <a:lnTo>
                  <a:pt x="3534680" y="555568"/>
                </a:lnTo>
                <a:lnTo>
                  <a:pt x="3528317" y="575599"/>
                </a:lnTo>
                <a:close/>
                <a:moveTo>
                  <a:pt x="4120258" y="570855"/>
                </a:moveTo>
                <a:cubicBezTo>
                  <a:pt x="4116676" y="580190"/>
                  <a:pt x="4114133" y="599259"/>
                  <a:pt x="4114600" y="613241"/>
                </a:cubicBezTo>
                <a:lnTo>
                  <a:pt x="4115457" y="638654"/>
                </a:lnTo>
                <a:lnTo>
                  <a:pt x="4124630" y="606822"/>
                </a:lnTo>
                <a:cubicBezTo>
                  <a:pt x="4134527" y="572417"/>
                  <a:pt x="4130955" y="542985"/>
                  <a:pt x="4120258" y="570855"/>
                </a:cubicBezTo>
                <a:close/>
                <a:moveTo>
                  <a:pt x="4215108" y="593410"/>
                </a:moveTo>
                <a:cubicBezTo>
                  <a:pt x="4206412" y="646027"/>
                  <a:pt x="4207697" y="673916"/>
                  <a:pt x="4218518" y="667229"/>
                </a:cubicBezTo>
                <a:cubicBezTo>
                  <a:pt x="4223757" y="663991"/>
                  <a:pt x="4228110" y="666953"/>
                  <a:pt x="4228186" y="673811"/>
                </a:cubicBezTo>
                <a:lnTo>
                  <a:pt x="4228338" y="686279"/>
                </a:lnTo>
                <a:lnTo>
                  <a:pt x="4237568" y="671992"/>
                </a:lnTo>
                <a:cubicBezTo>
                  <a:pt x="4242645" y="664134"/>
                  <a:pt x="4246864" y="647236"/>
                  <a:pt x="4246950" y="634454"/>
                </a:cubicBezTo>
                <a:lnTo>
                  <a:pt x="4247093" y="611203"/>
                </a:lnTo>
                <a:lnTo>
                  <a:pt x="4233110" y="629691"/>
                </a:lnTo>
                <a:lnTo>
                  <a:pt x="4219128" y="648179"/>
                </a:lnTo>
                <a:lnTo>
                  <a:pt x="4218823" y="633825"/>
                </a:lnTo>
                <a:cubicBezTo>
                  <a:pt x="4218651" y="625938"/>
                  <a:pt x="4222509" y="605574"/>
                  <a:pt x="4227376" y="588581"/>
                </a:cubicBezTo>
                <a:cubicBezTo>
                  <a:pt x="4232253" y="571598"/>
                  <a:pt x="4232815" y="557692"/>
                  <a:pt x="4228624" y="557692"/>
                </a:cubicBezTo>
                <a:cubicBezTo>
                  <a:pt x="4224433" y="557692"/>
                  <a:pt x="4218356" y="573770"/>
                  <a:pt x="4215108" y="593410"/>
                </a:cubicBezTo>
                <a:close/>
                <a:moveTo>
                  <a:pt x="2995089" y="574618"/>
                </a:moveTo>
                <a:cubicBezTo>
                  <a:pt x="2979458" y="590248"/>
                  <a:pt x="2992136" y="612927"/>
                  <a:pt x="3019559" y="618414"/>
                </a:cubicBezTo>
                <a:cubicBezTo>
                  <a:pt x="3062659" y="627034"/>
                  <a:pt x="3065993" y="626205"/>
                  <a:pt x="3065993" y="606917"/>
                </a:cubicBezTo>
                <a:cubicBezTo>
                  <a:pt x="3065993" y="595325"/>
                  <a:pt x="3054982" y="586086"/>
                  <a:pt x="3033189" y="579399"/>
                </a:cubicBezTo>
                <a:cubicBezTo>
                  <a:pt x="3015148" y="573856"/>
                  <a:pt x="2998003" y="571712"/>
                  <a:pt x="2995089" y="574618"/>
                </a:cubicBezTo>
                <a:close/>
                <a:moveTo>
                  <a:pt x="3429448" y="586267"/>
                </a:moveTo>
                <a:cubicBezTo>
                  <a:pt x="3429448" y="599364"/>
                  <a:pt x="3431610" y="604726"/>
                  <a:pt x="3434248" y="598173"/>
                </a:cubicBezTo>
                <a:cubicBezTo>
                  <a:pt x="3436896" y="591629"/>
                  <a:pt x="3436896" y="580914"/>
                  <a:pt x="3434248" y="574360"/>
                </a:cubicBezTo>
                <a:cubicBezTo>
                  <a:pt x="3431610" y="567817"/>
                  <a:pt x="3429448" y="573170"/>
                  <a:pt x="3429448" y="586267"/>
                </a:cubicBezTo>
                <a:close/>
                <a:moveTo>
                  <a:pt x="3637493" y="586267"/>
                </a:moveTo>
                <a:cubicBezTo>
                  <a:pt x="3637493" y="596744"/>
                  <a:pt x="3639141" y="605317"/>
                  <a:pt x="3641141" y="605317"/>
                </a:cubicBezTo>
                <a:cubicBezTo>
                  <a:pt x="3643151" y="605317"/>
                  <a:pt x="3647037" y="596744"/>
                  <a:pt x="3649780" y="586267"/>
                </a:cubicBezTo>
                <a:cubicBezTo>
                  <a:pt x="3652514" y="575789"/>
                  <a:pt x="3650876" y="567217"/>
                  <a:pt x="3646123" y="567217"/>
                </a:cubicBezTo>
                <a:cubicBezTo>
                  <a:pt x="3641379" y="567217"/>
                  <a:pt x="3637493" y="575789"/>
                  <a:pt x="3637493" y="586267"/>
                </a:cubicBezTo>
                <a:close/>
                <a:moveTo>
                  <a:pt x="3767623" y="588029"/>
                </a:moveTo>
                <a:cubicBezTo>
                  <a:pt x="3761432" y="611717"/>
                  <a:pt x="3768081" y="627196"/>
                  <a:pt x="3781025" y="619195"/>
                </a:cubicBezTo>
                <a:cubicBezTo>
                  <a:pt x="3792293" y="612232"/>
                  <a:pt x="3792598" y="579532"/>
                  <a:pt x="3781454" y="572646"/>
                </a:cubicBezTo>
                <a:cubicBezTo>
                  <a:pt x="3776806" y="569779"/>
                  <a:pt x="3770586" y="576704"/>
                  <a:pt x="3767623" y="588029"/>
                </a:cubicBezTo>
                <a:close/>
                <a:moveTo>
                  <a:pt x="3957990" y="588019"/>
                </a:moveTo>
                <a:cubicBezTo>
                  <a:pt x="3949675" y="619042"/>
                  <a:pt x="3950427" y="633892"/>
                  <a:pt x="3960314" y="633892"/>
                </a:cubicBezTo>
                <a:cubicBezTo>
                  <a:pt x="3972744" y="633892"/>
                  <a:pt x="3982955" y="585019"/>
                  <a:pt x="3972668" y="574732"/>
                </a:cubicBezTo>
                <a:cubicBezTo>
                  <a:pt x="3967315" y="569379"/>
                  <a:pt x="3961591" y="574560"/>
                  <a:pt x="3957990" y="588019"/>
                </a:cubicBezTo>
                <a:close/>
                <a:moveTo>
                  <a:pt x="4248598" y="586267"/>
                </a:moveTo>
                <a:cubicBezTo>
                  <a:pt x="4248598" y="599364"/>
                  <a:pt x="4250760" y="604726"/>
                  <a:pt x="4253398" y="598173"/>
                </a:cubicBezTo>
                <a:cubicBezTo>
                  <a:pt x="4256047" y="591629"/>
                  <a:pt x="4256047" y="580914"/>
                  <a:pt x="4253398" y="574360"/>
                </a:cubicBezTo>
                <a:cubicBezTo>
                  <a:pt x="4250760" y="567817"/>
                  <a:pt x="4248598" y="573170"/>
                  <a:pt x="4248598" y="586267"/>
                </a:cubicBezTo>
                <a:close/>
                <a:moveTo>
                  <a:pt x="2520687" y="582238"/>
                </a:moveTo>
                <a:cubicBezTo>
                  <a:pt x="2516753" y="586200"/>
                  <a:pt x="2513438" y="600516"/>
                  <a:pt x="2513314" y="614051"/>
                </a:cubicBezTo>
                <a:cubicBezTo>
                  <a:pt x="2513000" y="646979"/>
                  <a:pt x="2470299" y="795245"/>
                  <a:pt x="2457412" y="808132"/>
                </a:cubicBezTo>
                <a:cubicBezTo>
                  <a:pt x="2437629" y="827916"/>
                  <a:pt x="2434847" y="805284"/>
                  <a:pt x="2450306" y="750211"/>
                </a:cubicBezTo>
                <a:cubicBezTo>
                  <a:pt x="2479491" y="646188"/>
                  <a:pt x="2465461" y="666801"/>
                  <a:pt x="2422512" y="791054"/>
                </a:cubicBezTo>
                <a:cubicBezTo>
                  <a:pt x="2365839" y="955015"/>
                  <a:pt x="2312308" y="1138580"/>
                  <a:pt x="2318328" y="1148325"/>
                </a:cubicBezTo>
                <a:cubicBezTo>
                  <a:pt x="2320985" y="1152620"/>
                  <a:pt x="2319471" y="1157573"/>
                  <a:pt x="2314966" y="1159335"/>
                </a:cubicBezTo>
                <a:cubicBezTo>
                  <a:pt x="2307622" y="1162193"/>
                  <a:pt x="2220535" y="1484528"/>
                  <a:pt x="2213943" y="1533268"/>
                </a:cubicBezTo>
                <a:cubicBezTo>
                  <a:pt x="2212467" y="1544145"/>
                  <a:pt x="2208943" y="1559481"/>
                  <a:pt x="2206104" y="1567339"/>
                </a:cubicBezTo>
                <a:cubicBezTo>
                  <a:pt x="2197084" y="1592304"/>
                  <a:pt x="2168738" y="1713690"/>
                  <a:pt x="2163842" y="1748314"/>
                </a:cubicBezTo>
                <a:cubicBezTo>
                  <a:pt x="2153079" y="1824409"/>
                  <a:pt x="2187197" y="1729959"/>
                  <a:pt x="2205885" y="1631937"/>
                </a:cubicBezTo>
                <a:cubicBezTo>
                  <a:pt x="2210972" y="1605220"/>
                  <a:pt x="2233556" y="1579445"/>
                  <a:pt x="2243309" y="1589208"/>
                </a:cubicBezTo>
                <a:cubicBezTo>
                  <a:pt x="2251043" y="1596933"/>
                  <a:pt x="2202637" y="1794624"/>
                  <a:pt x="2188997" y="1811074"/>
                </a:cubicBezTo>
                <a:cubicBezTo>
                  <a:pt x="2172634" y="1830781"/>
                  <a:pt x="2158899" y="1827457"/>
                  <a:pt x="2165880" y="1805464"/>
                </a:cubicBezTo>
                <a:cubicBezTo>
                  <a:pt x="2169205" y="1794986"/>
                  <a:pt x="2167643" y="1786414"/>
                  <a:pt x="2162404" y="1786414"/>
                </a:cubicBezTo>
                <a:cubicBezTo>
                  <a:pt x="2152469" y="1786414"/>
                  <a:pt x="2147783" y="1798444"/>
                  <a:pt x="2137105" y="1851393"/>
                </a:cubicBezTo>
                <a:lnTo>
                  <a:pt x="2130733" y="1883026"/>
                </a:lnTo>
                <a:lnTo>
                  <a:pt x="2164880" y="1860918"/>
                </a:lnTo>
                <a:cubicBezTo>
                  <a:pt x="2205228" y="1834791"/>
                  <a:pt x="2200809" y="1847107"/>
                  <a:pt x="2280418" y="1538764"/>
                </a:cubicBezTo>
                <a:cubicBezTo>
                  <a:pt x="2314909" y="1405176"/>
                  <a:pt x="2349198" y="1275150"/>
                  <a:pt x="2356628" y="1249813"/>
                </a:cubicBezTo>
                <a:cubicBezTo>
                  <a:pt x="2364048" y="1224486"/>
                  <a:pt x="2369563" y="1200912"/>
                  <a:pt x="2368887" y="1197426"/>
                </a:cubicBezTo>
                <a:cubicBezTo>
                  <a:pt x="2368201" y="1193949"/>
                  <a:pt x="2370354" y="1184672"/>
                  <a:pt x="2373678" y="1176814"/>
                </a:cubicBezTo>
                <a:cubicBezTo>
                  <a:pt x="2379145" y="1163869"/>
                  <a:pt x="2443563" y="936215"/>
                  <a:pt x="2508904" y="698928"/>
                </a:cubicBezTo>
                <a:cubicBezTo>
                  <a:pt x="2532574" y="612994"/>
                  <a:pt x="2537374" y="565407"/>
                  <a:pt x="2520687" y="582238"/>
                </a:cubicBezTo>
                <a:close/>
                <a:moveTo>
                  <a:pt x="2719350" y="591810"/>
                </a:moveTo>
                <a:cubicBezTo>
                  <a:pt x="2711244" y="612937"/>
                  <a:pt x="2711863" y="614842"/>
                  <a:pt x="2726836" y="614842"/>
                </a:cubicBezTo>
                <a:cubicBezTo>
                  <a:pt x="2737904" y="614842"/>
                  <a:pt x="2751668" y="595935"/>
                  <a:pt x="2751668" y="580723"/>
                </a:cubicBezTo>
                <a:cubicBezTo>
                  <a:pt x="2751668" y="569474"/>
                  <a:pt x="2724322" y="578847"/>
                  <a:pt x="2719350" y="591810"/>
                </a:cubicBezTo>
                <a:close/>
                <a:moveTo>
                  <a:pt x="3338551" y="583590"/>
                </a:moveTo>
                <a:cubicBezTo>
                  <a:pt x="3326425" y="595715"/>
                  <a:pt x="3333321" y="615565"/>
                  <a:pt x="3348733" y="612879"/>
                </a:cubicBezTo>
                <a:cubicBezTo>
                  <a:pt x="3359144" y="611060"/>
                  <a:pt x="3366811" y="618423"/>
                  <a:pt x="3370602" y="633892"/>
                </a:cubicBezTo>
                <a:lnTo>
                  <a:pt x="3376432" y="657704"/>
                </a:lnTo>
                <a:lnTo>
                  <a:pt x="3383137" y="640254"/>
                </a:lnTo>
                <a:cubicBezTo>
                  <a:pt x="3386823" y="630663"/>
                  <a:pt x="3389843" y="619366"/>
                  <a:pt x="3389843" y="615156"/>
                </a:cubicBezTo>
                <a:cubicBezTo>
                  <a:pt x="3389843" y="604012"/>
                  <a:pt x="3345447" y="576684"/>
                  <a:pt x="3338551" y="583590"/>
                </a:cubicBezTo>
                <a:close/>
                <a:moveTo>
                  <a:pt x="4177246" y="583095"/>
                </a:moveTo>
                <a:cubicBezTo>
                  <a:pt x="4173750" y="586581"/>
                  <a:pt x="4170893" y="596944"/>
                  <a:pt x="4170893" y="606107"/>
                </a:cubicBezTo>
                <a:cubicBezTo>
                  <a:pt x="4170893" y="615280"/>
                  <a:pt x="4166635" y="624205"/>
                  <a:pt x="4161434" y="625957"/>
                </a:cubicBezTo>
                <a:cubicBezTo>
                  <a:pt x="4156234" y="627700"/>
                  <a:pt x="4150547" y="641988"/>
                  <a:pt x="4148785" y="657704"/>
                </a:cubicBezTo>
                <a:cubicBezTo>
                  <a:pt x="4147023" y="673420"/>
                  <a:pt x="4142242" y="693775"/>
                  <a:pt x="4138165" y="702948"/>
                </a:cubicBezTo>
                <a:cubicBezTo>
                  <a:pt x="4128830" y="723931"/>
                  <a:pt x="4138746" y="751525"/>
                  <a:pt x="4152548" y="742991"/>
                </a:cubicBezTo>
                <a:cubicBezTo>
                  <a:pt x="4158244" y="739467"/>
                  <a:pt x="4160425" y="726694"/>
                  <a:pt x="4157396" y="714606"/>
                </a:cubicBezTo>
                <a:cubicBezTo>
                  <a:pt x="4154358" y="702510"/>
                  <a:pt x="4155891" y="691194"/>
                  <a:pt x="4160796" y="689451"/>
                </a:cubicBezTo>
                <a:cubicBezTo>
                  <a:pt x="4165702" y="687708"/>
                  <a:pt x="4171798" y="669134"/>
                  <a:pt x="4174351" y="648179"/>
                </a:cubicBezTo>
                <a:cubicBezTo>
                  <a:pt x="4176894" y="627224"/>
                  <a:pt x="4181904" y="602583"/>
                  <a:pt x="4185476" y="593410"/>
                </a:cubicBezTo>
                <a:cubicBezTo>
                  <a:pt x="4192143" y="576332"/>
                  <a:pt x="4188533" y="571808"/>
                  <a:pt x="4177246" y="583095"/>
                </a:cubicBezTo>
                <a:close/>
                <a:moveTo>
                  <a:pt x="2776271" y="601916"/>
                </a:moveTo>
                <a:cubicBezTo>
                  <a:pt x="2769137" y="620528"/>
                  <a:pt x="2769946" y="621604"/>
                  <a:pt x="2794530" y="625843"/>
                </a:cubicBezTo>
                <a:lnTo>
                  <a:pt x="2813580" y="629129"/>
                </a:lnTo>
                <a:lnTo>
                  <a:pt x="2816628" y="607698"/>
                </a:lnTo>
                <a:lnTo>
                  <a:pt x="2819667" y="586267"/>
                </a:lnTo>
                <a:lnTo>
                  <a:pt x="2800979" y="586267"/>
                </a:lnTo>
                <a:cubicBezTo>
                  <a:pt x="2790692" y="586267"/>
                  <a:pt x="2779576" y="593306"/>
                  <a:pt x="2776271" y="601916"/>
                </a:cubicBezTo>
                <a:close/>
                <a:moveTo>
                  <a:pt x="3218393" y="594820"/>
                </a:moveTo>
                <a:cubicBezTo>
                  <a:pt x="3218393" y="599735"/>
                  <a:pt x="3216116" y="609679"/>
                  <a:pt x="3213345" y="616928"/>
                </a:cubicBezTo>
                <a:cubicBezTo>
                  <a:pt x="3210144" y="625262"/>
                  <a:pt x="3220726" y="636016"/>
                  <a:pt x="3242243" y="646274"/>
                </a:cubicBezTo>
                <a:cubicBezTo>
                  <a:pt x="3284134" y="666258"/>
                  <a:pt x="3281810" y="666410"/>
                  <a:pt x="3287887" y="643188"/>
                </a:cubicBezTo>
                <a:lnTo>
                  <a:pt x="3292926" y="623909"/>
                </a:lnTo>
                <a:lnTo>
                  <a:pt x="3255664" y="604888"/>
                </a:lnTo>
                <a:cubicBezTo>
                  <a:pt x="3235166" y="594439"/>
                  <a:pt x="3218393" y="589905"/>
                  <a:pt x="3218393" y="594820"/>
                </a:cubicBezTo>
                <a:close/>
                <a:moveTo>
                  <a:pt x="3675593" y="605317"/>
                </a:moveTo>
                <a:cubicBezTo>
                  <a:pt x="3675593" y="615794"/>
                  <a:pt x="3677241" y="624367"/>
                  <a:pt x="3679241" y="624367"/>
                </a:cubicBezTo>
                <a:cubicBezTo>
                  <a:pt x="3681251" y="624367"/>
                  <a:pt x="3685137" y="615794"/>
                  <a:pt x="3687880" y="605317"/>
                </a:cubicBezTo>
                <a:cubicBezTo>
                  <a:pt x="3690614" y="594839"/>
                  <a:pt x="3688976" y="586267"/>
                  <a:pt x="3684223" y="586267"/>
                </a:cubicBezTo>
                <a:cubicBezTo>
                  <a:pt x="3679479" y="586267"/>
                  <a:pt x="3675593" y="594839"/>
                  <a:pt x="3675593" y="605317"/>
                </a:cubicBezTo>
                <a:close/>
                <a:moveTo>
                  <a:pt x="2475709" y="618899"/>
                </a:moveTo>
                <a:cubicBezTo>
                  <a:pt x="2460689" y="658399"/>
                  <a:pt x="2464813" y="671487"/>
                  <a:pt x="2480720" y="634835"/>
                </a:cubicBezTo>
                <a:cubicBezTo>
                  <a:pt x="2488454" y="617013"/>
                  <a:pt x="2492693" y="600345"/>
                  <a:pt x="2490140" y="597792"/>
                </a:cubicBezTo>
                <a:cubicBezTo>
                  <a:pt x="2487587" y="595239"/>
                  <a:pt x="2481091" y="604736"/>
                  <a:pt x="2475709" y="618899"/>
                </a:cubicBezTo>
                <a:close/>
                <a:moveTo>
                  <a:pt x="2834631" y="614842"/>
                </a:moveTo>
                <a:cubicBezTo>
                  <a:pt x="2828649" y="637740"/>
                  <a:pt x="2851557" y="641312"/>
                  <a:pt x="2860186" y="618823"/>
                </a:cubicBezTo>
                <a:cubicBezTo>
                  <a:pt x="2868292" y="597716"/>
                  <a:pt x="2867673" y="595792"/>
                  <a:pt x="2852795" y="595792"/>
                </a:cubicBezTo>
                <a:cubicBezTo>
                  <a:pt x="2845546" y="595792"/>
                  <a:pt x="2837374" y="604364"/>
                  <a:pt x="2834631" y="614842"/>
                </a:cubicBezTo>
                <a:close/>
                <a:moveTo>
                  <a:pt x="3462271" y="610936"/>
                </a:moveTo>
                <a:cubicBezTo>
                  <a:pt x="3455794" y="627824"/>
                  <a:pt x="3462442" y="643417"/>
                  <a:pt x="3476130" y="643417"/>
                </a:cubicBezTo>
                <a:cubicBezTo>
                  <a:pt x="3481064" y="643417"/>
                  <a:pt x="3485093" y="632701"/>
                  <a:pt x="3485093" y="619604"/>
                </a:cubicBezTo>
                <a:cubicBezTo>
                  <a:pt x="3485093" y="592963"/>
                  <a:pt x="3471196" y="587686"/>
                  <a:pt x="3462271" y="610936"/>
                </a:cubicBezTo>
                <a:close/>
                <a:moveTo>
                  <a:pt x="3587487" y="601240"/>
                </a:moveTo>
                <a:cubicBezTo>
                  <a:pt x="3583553" y="605231"/>
                  <a:pt x="3580343" y="619347"/>
                  <a:pt x="3580343" y="632625"/>
                </a:cubicBezTo>
                <a:lnTo>
                  <a:pt x="3580343" y="656752"/>
                </a:lnTo>
                <a:lnTo>
                  <a:pt x="3590677" y="646417"/>
                </a:lnTo>
                <a:cubicBezTo>
                  <a:pt x="3596354" y="640740"/>
                  <a:pt x="3599574" y="626615"/>
                  <a:pt x="3597821" y="615032"/>
                </a:cubicBezTo>
                <a:cubicBezTo>
                  <a:pt x="3596069" y="603459"/>
                  <a:pt x="3591420" y="597249"/>
                  <a:pt x="3587487" y="601240"/>
                </a:cubicBezTo>
                <a:close/>
                <a:moveTo>
                  <a:pt x="4056593" y="619604"/>
                </a:moveTo>
                <a:cubicBezTo>
                  <a:pt x="4056593" y="632701"/>
                  <a:pt x="4060879" y="643417"/>
                  <a:pt x="4066118" y="643417"/>
                </a:cubicBezTo>
                <a:cubicBezTo>
                  <a:pt x="4071357" y="643417"/>
                  <a:pt x="4075643" y="632701"/>
                  <a:pt x="4075643" y="619604"/>
                </a:cubicBezTo>
                <a:cubicBezTo>
                  <a:pt x="4075643" y="606507"/>
                  <a:pt x="4071357" y="595792"/>
                  <a:pt x="4066118" y="595792"/>
                </a:cubicBezTo>
                <a:cubicBezTo>
                  <a:pt x="4060879" y="595792"/>
                  <a:pt x="4056593" y="606507"/>
                  <a:pt x="4056593" y="619604"/>
                </a:cubicBezTo>
                <a:close/>
                <a:moveTo>
                  <a:pt x="2892114" y="623100"/>
                </a:moveTo>
                <a:lnTo>
                  <a:pt x="2887199" y="641902"/>
                </a:lnTo>
                <a:lnTo>
                  <a:pt x="2911402" y="647970"/>
                </a:lnTo>
                <a:cubicBezTo>
                  <a:pt x="2926747" y="651827"/>
                  <a:pt x="2938482" y="649484"/>
                  <a:pt x="2943492" y="641588"/>
                </a:cubicBezTo>
                <a:cubicBezTo>
                  <a:pt x="2955636" y="622404"/>
                  <a:pt x="2947854" y="610365"/>
                  <a:pt x="2921251" y="607184"/>
                </a:cubicBezTo>
                <a:lnTo>
                  <a:pt x="2897029" y="604288"/>
                </a:lnTo>
                <a:lnTo>
                  <a:pt x="2892114" y="623100"/>
                </a:lnTo>
                <a:close/>
                <a:moveTo>
                  <a:pt x="3096282" y="625243"/>
                </a:moveTo>
                <a:cubicBezTo>
                  <a:pt x="3098102" y="637149"/>
                  <a:pt x="3111770" y="650370"/>
                  <a:pt x="3130211" y="658095"/>
                </a:cubicBezTo>
                <a:lnTo>
                  <a:pt x="3161100" y="671011"/>
                </a:lnTo>
                <a:lnTo>
                  <a:pt x="3170854" y="652780"/>
                </a:lnTo>
                <a:lnTo>
                  <a:pt x="3180617" y="634549"/>
                </a:lnTo>
                <a:lnTo>
                  <a:pt x="3152346" y="619928"/>
                </a:lnTo>
                <a:cubicBezTo>
                  <a:pt x="3112189" y="599163"/>
                  <a:pt x="3092587" y="601021"/>
                  <a:pt x="3096282" y="625243"/>
                </a:cubicBezTo>
                <a:close/>
                <a:moveTo>
                  <a:pt x="3711321" y="629358"/>
                </a:moveTo>
                <a:cubicBezTo>
                  <a:pt x="3705539" y="659609"/>
                  <a:pt x="3719046" y="669734"/>
                  <a:pt x="3726771" y="640931"/>
                </a:cubicBezTo>
                <a:cubicBezTo>
                  <a:pt x="3734581" y="611775"/>
                  <a:pt x="3734143" y="605317"/>
                  <a:pt x="3724332" y="605317"/>
                </a:cubicBezTo>
                <a:cubicBezTo>
                  <a:pt x="3719703" y="605317"/>
                  <a:pt x="3713845" y="616137"/>
                  <a:pt x="3711321" y="629358"/>
                </a:cubicBezTo>
                <a:close/>
                <a:moveTo>
                  <a:pt x="3814867" y="622700"/>
                </a:moveTo>
                <a:cubicBezTo>
                  <a:pt x="3810648" y="634882"/>
                  <a:pt x="3809733" y="647389"/>
                  <a:pt x="3812839" y="650484"/>
                </a:cubicBezTo>
                <a:cubicBezTo>
                  <a:pt x="3822707" y="660362"/>
                  <a:pt x="3829650" y="645798"/>
                  <a:pt x="3826031" y="622805"/>
                </a:cubicBezTo>
                <a:lnTo>
                  <a:pt x="3822526" y="600554"/>
                </a:lnTo>
                <a:lnTo>
                  <a:pt x="3814867" y="622700"/>
                </a:lnTo>
                <a:close/>
                <a:moveTo>
                  <a:pt x="3912051" y="627472"/>
                </a:moveTo>
                <a:cubicBezTo>
                  <a:pt x="3908498" y="644855"/>
                  <a:pt x="3909832" y="651113"/>
                  <a:pt x="3915794" y="645150"/>
                </a:cubicBezTo>
                <a:cubicBezTo>
                  <a:pt x="3920871" y="640073"/>
                  <a:pt x="3923348" y="627958"/>
                  <a:pt x="3921281" y="618233"/>
                </a:cubicBezTo>
                <a:lnTo>
                  <a:pt x="3917537" y="600554"/>
                </a:lnTo>
                <a:lnTo>
                  <a:pt x="3912051" y="627472"/>
                </a:lnTo>
                <a:close/>
                <a:moveTo>
                  <a:pt x="2414378" y="626748"/>
                </a:moveTo>
                <a:cubicBezTo>
                  <a:pt x="2412559" y="633301"/>
                  <a:pt x="2403634" y="672373"/>
                  <a:pt x="2394557" y="713578"/>
                </a:cubicBezTo>
                <a:cubicBezTo>
                  <a:pt x="2368410" y="832221"/>
                  <a:pt x="2361219" y="852967"/>
                  <a:pt x="2346227" y="852967"/>
                </a:cubicBezTo>
                <a:cubicBezTo>
                  <a:pt x="2336483" y="852967"/>
                  <a:pt x="2333806" y="846423"/>
                  <a:pt x="2337445" y="831535"/>
                </a:cubicBezTo>
                <a:cubicBezTo>
                  <a:pt x="2340321" y="819743"/>
                  <a:pt x="2350551" y="777957"/>
                  <a:pt x="2360162" y="738667"/>
                </a:cubicBezTo>
                <a:cubicBezTo>
                  <a:pt x="2369782" y="699376"/>
                  <a:pt x="2380822" y="659733"/>
                  <a:pt x="2384698" y="650560"/>
                </a:cubicBezTo>
                <a:cubicBezTo>
                  <a:pt x="2388584" y="641388"/>
                  <a:pt x="2387832" y="633892"/>
                  <a:pt x="2383031" y="633892"/>
                </a:cubicBezTo>
                <a:cubicBezTo>
                  <a:pt x="2353380" y="633892"/>
                  <a:pt x="2339264" y="667743"/>
                  <a:pt x="2293649" y="848204"/>
                </a:cubicBezTo>
                <a:cubicBezTo>
                  <a:pt x="2267160" y="952976"/>
                  <a:pt x="2227012" y="1105138"/>
                  <a:pt x="2204428" y="1186339"/>
                </a:cubicBezTo>
                <a:cubicBezTo>
                  <a:pt x="2149250" y="1384707"/>
                  <a:pt x="2122446" y="1483462"/>
                  <a:pt x="2119122" y="1500664"/>
                </a:cubicBezTo>
                <a:cubicBezTo>
                  <a:pt x="2117608" y="1508522"/>
                  <a:pt x="2113826" y="1521381"/>
                  <a:pt x="2110721" y="1529239"/>
                </a:cubicBezTo>
                <a:cubicBezTo>
                  <a:pt x="2096453" y="1565300"/>
                  <a:pt x="2073278" y="1663646"/>
                  <a:pt x="2077945" y="1668313"/>
                </a:cubicBezTo>
                <a:cubicBezTo>
                  <a:pt x="2082918" y="1673295"/>
                  <a:pt x="2097138" y="1630909"/>
                  <a:pt x="2132600" y="1505426"/>
                </a:cubicBezTo>
                <a:cubicBezTo>
                  <a:pt x="2142306" y="1471098"/>
                  <a:pt x="2154574" y="1447133"/>
                  <a:pt x="2163318" y="1445419"/>
                </a:cubicBezTo>
                <a:lnTo>
                  <a:pt x="2177891" y="1442552"/>
                </a:lnTo>
                <a:lnTo>
                  <a:pt x="2169909" y="1483519"/>
                </a:lnTo>
                <a:cubicBezTo>
                  <a:pt x="2165528" y="1506045"/>
                  <a:pt x="2155679" y="1548041"/>
                  <a:pt x="2148021" y="1576854"/>
                </a:cubicBezTo>
                <a:cubicBezTo>
                  <a:pt x="2140363" y="1605658"/>
                  <a:pt x="2135972" y="1631090"/>
                  <a:pt x="2138248" y="1633366"/>
                </a:cubicBezTo>
                <a:cubicBezTo>
                  <a:pt x="2150345" y="1645463"/>
                  <a:pt x="2165414" y="1600152"/>
                  <a:pt x="2212610" y="1409881"/>
                </a:cubicBezTo>
                <a:cubicBezTo>
                  <a:pt x="2275637" y="1155773"/>
                  <a:pt x="2342350" y="917441"/>
                  <a:pt x="2373830" y="833917"/>
                </a:cubicBezTo>
                <a:cubicBezTo>
                  <a:pt x="2386670" y="799865"/>
                  <a:pt x="2408006" y="736638"/>
                  <a:pt x="2421246" y="693423"/>
                </a:cubicBezTo>
                <a:lnTo>
                  <a:pt x="2445325" y="614842"/>
                </a:lnTo>
                <a:lnTo>
                  <a:pt x="2431513" y="614842"/>
                </a:lnTo>
                <a:cubicBezTo>
                  <a:pt x="2423913" y="614842"/>
                  <a:pt x="2416207" y="620204"/>
                  <a:pt x="2414378" y="626748"/>
                </a:cubicBezTo>
                <a:close/>
                <a:moveTo>
                  <a:pt x="3628720" y="629920"/>
                </a:moveTo>
                <a:cubicBezTo>
                  <a:pt x="3629177" y="641016"/>
                  <a:pt x="3631435" y="643274"/>
                  <a:pt x="3634473" y="635682"/>
                </a:cubicBezTo>
                <a:cubicBezTo>
                  <a:pt x="3637226" y="628805"/>
                  <a:pt x="3636883" y="620585"/>
                  <a:pt x="3633721" y="617423"/>
                </a:cubicBezTo>
                <a:cubicBezTo>
                  <a:pt x="3630559" y="614261"/>
                  <a:pt x="3628311" y="619880"/>
                  <a:pt x="3628720" y="629920"/>
                </a:cubicBezTo>
                <a:close/>
                <a:moveTo>
                  <a:pt x="3999443" y="638654"/>
                </a:moveTo>
                <a:cubicBezTo>
                  <a:pt x="3999443" y="651751"/>
                  <a:pt x="4003729" y="662467"/>
                  <a:pt x="4008968" y="662467"/>
                </a:cubicBezTo>
                <a:cubicBezTo>
                  <a:pt x="4014207" y="662467"/>
                  <a:pt x="4018493" y="651751"/>
                  <a:pt x="4018493" y="638654"/>
                </a:cubicBezTo>
                <a:cubicBezTo>
                  <a:pt x="4018493" y="625557"/>
                  <a:pt x="4014207" y="614842"/>
                  <a:pt x="4008968" y="614842"/>
                </a:cubicBezTo>
                <a:cubicBezTo>
                  <a:pt x="4003729" y="614842"/>
                  <a:pt x="3999443" y="625557"/>
                  <a:pt x="3999443" y="638654"/>
                </a:cubicBezTo>
                <a:close/>
                <a:moveTo>
                  <a:pt x="2710396" y="630720"/>
                </a:moveTo>
                <a:cubicBezTo>
                  <a:pt x="2706900" y="634206"/>
                  <a:pt x="2704043" y="645284"/>
                  <a:pt x="2704043" y="655323"/>
                </a:cubicBezTo>
                <a:cubicBezTo>
                  <a:pt x="2704043" y="680021"/>
                  <a:pt x="2727046" y="671230"/>
                  <a:pt x="2730903" y="645055"/>
                </a:cubicBezTo>
                <a:cubicBezTo>
                  <a:pt x="2733847" y="625024"/>
                  <a:pt x="2723388" y="617718"/>
                  <a:pt x="2710396" y="630720"/>
                </a:cubicBezTo>
                <a:close/>
                <a:moveTo>
                  <a:pt x="2976715" y="638940"/>
                </a:moveTo>
                <a:cubicBezTo>
                  <a:pt x="2968257" y="660962"/>
                  <a:pt x="2967314" y="659857"/>
                  <a:pt x="3005214" y="672363"/>
                </a:cubicBezTo>
                <a:lnTo>
                  <a:pt x="3039685" y="683745"/>
                </a:lnTo>
                <a:lnTo>
                  <a:pt x="3047934" y="670725"/>
                </a:lnTo>
                <a:cubicBezTo>
                  <a:pt x="3063983" y="645379"/>
                  <a:pt x="3059116" y="639759"/>
                  <a:pt x="3012434" y="629758"/>
                </a:cubicBezTo>
                <a:lnTo>
                  <a:pt x="2982687" y="623386"/>
                </a:lnTo>
                <a:lnTo>
                  <a:pt x="2976715" y="638940"/>
                </a:lnTo>
                <a:close/>
                <a:moveTo>
                  <a:pt x="3414836" y="639026"/>
                </a:moveTo>
                <a:cubicBezTo>
                  <a:pt x="3405645" y="662971"/>
                  <a:pt x="3408350" y="669153"/>
                  <a:pt x="3419580" y="649846"/>
                </a:cubicBezTo>
                <a:cubicBezTo>
                  <a:pt x="3425143" y="640283"/>
                  <a:pt x="3427686" y="630453"/>
                  <a:pt x="3425228" y="628005"/>
                </a:cubicBezTo>
                <a:cubicBezTo>
                  <a:pt x="3422780" y="625548"/>
                  <a:pt x="3418094" y="630510"/>
                  <a:pt x="3414836" y="639026"/>
                </a:cubicBezTo>
                <a:close/>
                <a:moveTo>
                  <a:pt x="3515316" y="647436"/>
                </a:moveTo>
                <a:cubicBezTo>
                  <a:pt x="3517030" y="661266"/>
                  <a:pt x="3522716" y="672449"/>
                  <a:pt x="3527955" y="672287"/>
                </a:cubicBezTo>
                <a:cubicBezTo>
                  <a:pt x="3542205" y="671849"/>
                  <a:pt x="3539452" y="631377"/>
                  <a:pt x="3524841" y="626500"/>
                </a:cubicBezTo>
                <a:cubicBezTo>
                  <a:pt x="3516011" y="623557"/>
                  <a:pt x="3513144" y="629872"/>
                  <a:pt x="3515316" y="647436"/>
                </a:cubicBezTo>
                <a:close/>
                <a:moveTo>
                  <a:pt x="4282612" y="630120"/>
                </a:moveTo>
                <a:cubicBezTo>
                  <a:pt x="4278792" y="633939"/>
                  <a:pt x="4275801" y="645998"/>
                  <a:pt x="4275954" y="656914"/>
                </a:cubicBezTo>
                <a:lnTo>
                  <a:pt x="4276249" y="676754"/>
                </a:lnTo>
                <a:lnTo>
                  <a:pt x="4286155" y="659723"/>
                </a:lnTo>
                <a:cubicBezTo>
                  <a:pt x="4296814" y="641416"/>
                  <a:pt x="4294089" y="618652"/>
                  <a:pt x="4282612" y="630120"/>
                </a:cubicBezTo>
                <a:close/>
                <a:moveTo>
                  <a:pt x="2767841" y="639950"/>
                </a:moveTo>
                <a:cubicBezTo>
                  <a:pt x="2764184" y="643598"/>
                  <a:pt x="2761193" y="654447"/>
                  <a:pt x="2761193" y="664057"/>
                </a:cubicBezTo>
                <a:lnTo>
                  <a:pt x="2761193" y="681517"/>
                </a:lnTo>
                <a:lnTo>
                  <a:pt x="2789768" y="682945"/>
                </a:lnTo>
                <a:cubicBezTo>
                  <a:pt x="2805484" y="683736"/>
                  <a:pt x="2823705" y="684803"/>
                  <a:pt x="2830249" y="685327"/>
                </a:cubicBezTo>
                <a:cubicBezTo>
                  <a:pt x="2836802" y="685851"/>
                  <a:pt x="2843527" y="676630"/>
                  <a:pt x="2845203" y="664848"/>
                </a:cubicBezTo>
                <a:lnTo>
                  <a:pt x="2848242" y="643417"/>
                </a:lnTo>
                <a:lnTo>
                  <a:pt x="2824544" y="643417"/>
                </a:lnTo>
                <a:cubicBezTo>
                  <a:pt x="2811513" y="643417"/>
                  <a:pt x="2794921" y="641140"/>
                  <a:pt x="2787672" y="638359"/>
                </a:cubicBezTo>
                <a:cubicBezTo>
                  <a:pt x="2780414" y="635578"/>
                  <a:pt x="2771499" y="636292"/>
                  <a:pt x="2767841" y="639950"/>
                </a:cubicBezTo>
                <a:close/>
                <a:moveTo>
                  <a:pt x="3316634" y="650560"/>
                </a:moveTo>
                <a:cubicBezTo>
                  <a:pt x="3313376" y="659733"/>
                  <a:pt x="3308557" y="671106"/>
                  <a:pt x="3305937" y="675849"/>
                </a:cubicBezTo>
                <a:cubicBezTo>
                  <a:pt x="3303318" y="680583"/>
                  <a:pt x="3305604" y="681726"/>
                  <a:pt x="3311024" y="678373"/>
                </a:cubicBezTo>
                <a:cubicBezTo>
                  <a:pt x="3320949" y="672239"/>
                  <a:pt x="3334493" y="633892"/>
                  <a:pt x="3326740" y="633892"/>
                </a:cubicBezTo>
                <a:cubicBezTo>
                  <a:pt x="3324444" y="633892"/>
                  <a:pt x="3319901" y="641388"/>
                  <a:pt x="3316634" y="650560"/>
                </a:cubicBezTo>
                <a:close/>
                <a:moveTo>
                  <a:pt x="3759079" y="643417"/>
                </a:moveTo>
                <a:cubicBezTo>
                  <a:pt x="3755851" y="651275"/>
                  <a:pt x="3751002" y="670563"/>
                  <a:pt x="3748316" y="686279"/>
                </a:cubicBezTo>
                <a:cubicBezTo>
                  <a:pt x="3745621" y="701995"/>
                  <a:pt x="3740515" y="726637"/>
                  <a:pt x="3736972" y="741048"/>
                </a:cubicBezTo>
                <a:cubicBezTo>
                  <a:pt x="3732838" y="757831"/>
                  <a:pt x="3734343" y="767242"/>
                  <a:pt x="3741153" y="767242"/>
                </a:cubicBezTo>
                <a:cubicBezTo>
                  <a:pt x="3747011" y="767242"/>
                  <a:pt x="3751793" y="756240"/>
                  <a:pt x="3751793" y="742800"/>
                </a:cubicBezTo>
                <a:cubicBezTo>
                  <a:pt x="3751793" y="729361"/>
                  <a:pt x="3756346" y="709863"/>
                  <a:pt x="3761908" y="699471"/>
                </a:cubicBezTo>
                <a:cubicBezTo>
                  <a:pt x="3767471" y="689079"/>
                  <a:pt x="3770424" y="669001"/>
                  <a:pt x="3768481" y="654856"/>
                </a:cubicBezTo>
                <a:cubicBezTo>
                  <a:pt x="3766090" y="637454"/>
                  <a:pt x="3763042" y="633749"/>
                  <a:pt x="3759079" y="643417"/>
                </a:cubicBezTo>
                <a:close/>
                <a:moveTo>
                  <a:pt x="3853796" y="660028"/>
                </a:moveTo>
                <a:cubicBezTo>
                  <a:pt x="3851043" y="674411"/>
                  <a:pt x="3851282" y="690194"/>
                  <a:pt x="3854320" y="695118"/>
                </a:cubicBezTo>
                <a:cubicBezTo>
                  <a:pt x="3860521" y="705139"/>
                  <a:pt x="3873922" y="676192"/>
                  <a:pt x="3874951" y="650560"/>
                </a:cubicBezTo>
                <a:cubicBezTo>
                  <a:pt x="3876018" y="623862"/>
                  <a:pt x="3859273" y="631358"/>
                  <a:pt x="3853796" y="660028"/>
                </a:cubicBezTo>
                <a:close/>
                <a:moveTo>
                  <a:pt x="3205077" y="650379"/>
                </a:moveTo>
                <a:cubicBezTo>
                  <a:pt x="3190266" y="665191"/>
                  <a:pt x="3202362" y="688956"/>
                  <a:pt x="3231871" y="703024"/>
                </a:cubicBezTo>
                <a:lnTo>
                  <a:pt x="3264399" y="718531"/>
                </a:lnTo>
                <a:lnTo>
                  <a:pt x="3269971" y="704005"/>
                </a:lnTo>
                <a:cubicBezTo>
                  <a:pt x="3273038" y="696023"/>
                  <a:pt x="3275543" y="686346"/>
                  <a:pt x="3275543" y="682498"/>
                </a:cubicBezTo>
                <a:cubicBezTo>
                  <a:pt x="3275543" y="672506"/>
                  <a:pt x="3211944" y="643521"/>
                  <a:pt x="3205077" y="650379"/>
                </a:cubicBezTo>
                <a:close/>
                <a:moveTo>
                  <a:pt x="3663487" y="649170"/>
                </a:moveTo>
                <a:cubicBezTo>
                  <a:pt x="3659667" y="652989"/>
                  <a:pt x="3656819" y="667191"/>
                  <a:pt x="3657143" y="680726"/>
                </a:cubicBezTo>
                <a:lnTo>
                  <a:pt x="3657752" y="705329"/>
                </a:lnTo>
                <a:lnTo>
                  <a:pt x="3666944" y="682336"/>
                </a:lnTo>
                <a:cubicBezTo>
                  <a:pt x="3676850" y="657552"/>
                  <a:pt x="3674802" y="637864"/>
                  <a:pt x="3663487" y="649170"/>
                </a:cubicBezTo>
                <a:close/>
                <a:moveTo>
                  <a:pt x="4100636" y="658076"/>
                </a:moveTo>
                <a:cubicBezTo>
                  <a:pt x="4097370" y="666581"/>
                  <a:pt x="4095083" y="682841"/>
                  <a:pt x="4095550" y="694204"/>
                </a:cubicBezTo>
                <a:lnTo>
                  <a:pt x="4096407" y="714854"/>
                </a:lnTo>
                <a:lnTo>
                  <a:pt x="4105618" y="682850"/>
                </a:lnTo>
                <a:cubicBezTo>
                  <a:pt x="4115105" y="649884"/>
                  <a:pt x="4111209" y="630510"/>
                  <a:pt x="4100636" y="658076"/>
                </a:cubicBezTo>
                <a:close/>
                <a:moveTo>
                  <a:pt x="2880484" y="660657"/>
                </a:moveTo>
                <a:cubicBezTo>
                  <a:pt x="2866844" y="674287"/>
                  <a:pt x="2877627" y="698757"/>
                  <a:pt x="2899077" y="702853"/>
                </a:cubicBezTo>
                <a:cubicBezTo>
                  <a:pt x="2926223" y="708044"/>
                  <a:pt x="2932643" y="703872"/>
                  <a:pt x="2932643" y="681040"/>
                </a:cubicBezTo>
                <a:cubicBezTo>
                  <a:pt x="2932643" y="665448"/>
                  <a:pt x="2891695" y="649446"/>
                  <a:pt x="2880484" y="660657"/>
                </a:cubicBezTo>
                <a:close/>
                <a:moveTo>
                  <a:pt x="3080014" y="672830"/>
                </a:moveTo>
                <a:cubicBezTo>
                  <a:pt x="3072574" y="696271"/>
                  <a:pt x="3071317" y="694852"/>
                  <a:pt x="3115570" y="713187"/>
                </a:cubicBezTo>
                <a:lnTo>
                  <a:pt x="3150861" y="727808"/>
                </a:lnTo>
                <a:lnTo>
                  <a:pt x="3156918" y="708710"/>
                </a:lnTo>
                <a:cubicBezTo>
                  <a:pt x="3164224" y="685708"/>
                  <a:pt x="3164310" y="685803"/>
                  <a:pt x="3120876" y="667658"/>
                </a:cubicBezTo>
                <a:lnTo>
                  <a:pt x="3086252" y="653189"/>
                </a:lnTo>
                <a:lnTo>
                  <a:pt x="3080014" y="672830"/>
                </a:lnTo>
                <a:close/>
                <a:moveTo>
                  <a:pt x="3446993" y="676192"/>
                </a:moveTo>
                <a:cubicBezTo>
                  <a:pt x="3446993" y="688984"/>
                  <a:pt x="3450974" y="701900"/>
                  <a:pt x="3455832" y="704910"/>
                </a:cubicBezTo>
                <a:cubicBezTo>
                  <a:pt x="3466576" y="711549"/>
                  <a:pt x="3479178" y="676021"/>
                  <a:pt x="3470862" y="662552"/>
                </a:cubicBezTo>
                <a:cubicBezTo>
                  <a:pt x="3460061" y="645084"/>
                  <a:pt x="3446993" y="652561"/>
                  <a:pt x="3446993" y="676192"/>
                </a:cubicBezTo>
                <a:close/>
                <a:moveTo>
                  <a:pt x="3942960" y="683898"/>
                </a:moveTo>
                <a:lnTo>
                  <a:pt x="3943636" y="714854"/>
                </a:lnTo>
                <a:lnTo>
                  <a:pt x="3951818" y="695804"/>
                </a:lnTo>
                <a:cubicBezTo>
                  <a:pt x="3963124" y="669487"/>
                  <a:pt x="3963124" y="652942"/>
                  <a:pt x="3951818" y="652942"/>
                </a:cubicBezTo>
                <a:cubicBezTo>
                  <a:pt x="3946579" y="652942"/>
                  <a:pt x="3942598" y="666877"/>
                  <a:pt x="3942960" y="683898"/>
                </a:cubicBezTo>
                <a:close/>
                <a:moveTo>
                  <a:pt x="4042543" y="687422"/>
                </a:moveTo>
                <a:cubicBezTo>
                  <a:pt x="4039334" y="707748"/>
                  <a:pt x="4032076" y="739953"/>
                  <a:pt x="4026437" y="758993"/>
                </a:cubicBezTo>
                <a:cubicBezTo>
                  <a:pt x="4020788" y="778033"/>
                  <a:pt x="4018340" y="799465"/>
                  <a:pt x="4020988" y="806618"/>
                </a:cubicBezTo>
                <a:lnTo>
                  <a:pt x="4025799" y="819629"/>
                </a:lnTo>
                <a:lnTo>
                  <a:pt x="4030351" y="805342"/>
                </a:lnTo>
                <a:cubicBezTo>
                  <a:pt x="4049849" y="744048"/>
                  <a:pt x="4063984" y="666048"/>
                  <a:pt x="4056869" y="658933"/>
                </a:cubicBezTo>
                <a:cubicBezTo>
                  <a:pt x="4051925" y="653989"/>
                  <a:pt x="4045963" y="665829"/>
                  <a:pt x="4042543" y="687422"/>
                </a:cubicBezTo>
                <a:close/>
                <a:moveTo>
                  <a:pt x="3357210" y="678345"/>
                </a:moveTo>
                <a:cubicBezTo>
                  <a:pt x="3353857" y="687079"/>
                  <a:pt x="3355543" y="698652"/>
                  <a:pt x="3360953" y="704062"/>
                </a:cubicBezTo>
                <a:cubicBezTo>
                  <a:pt x="3367726" y="710835"/>
                  <a:pt x="3370793" y="705872"/>
                  <a:pt x="3370793" y="688184"/>
                </a:cubicBezTo>
                <a:cubicBezTo>
                  <a:pt x="3370793" y="658799"/>
                  <a:pt x="3366040" y="655351"/>
                  <a:pt x="3357210" y="678345"/>
                </a:cubicBezTo>
                <a:close/>
                <a:moveTo>
                  <a:pt x="3567217" y="679850"/>
                </a:moveTo>
                <a:cubicBezTo>
                  <a:pt x="3562998" y="692032"/>
                  <a:pt x="3562083" y="704539"/>
                  <a:pt x="3565189" y="707634"/>
                </a:cubicBezTo>
                <a:cubicBezTo>
                  <a:pt x="3575057" y="717512"/>
                  <a:pt x="3582000" y="702948"/>
                  <a:pt x="3578381" y="679955"/>
                </a:cubicBezTo>
                <a:lnTo>
                  <a:pt x="3574876" y="657704"/>
                </a:lnTo>
                <a:lnTo>
                  <a:pt x="3567217" y="679850"/>
                </a:lnTo>
                <a:close/>
                <a:moveTo>
                  <a:pt x="2255758" y="695385"/>
                </a:moveTo>
                <a:lnTo>
                  <a:pt x="2221811" y="717654"/>
                </a:lnTo>
                <a:lnTo>
                  <a:pt x="2201732" y="782929"/>
                </a:lnTo>
                <a:cubicBezTo>
                  <a:pt x="2183197" y="843184"/>
                  <a:pt x="2158965" y="923099"/>
                  <a:pt x="2097529" y="1126503"/>
                </a:cubicBezTo>
                <a:cubicBezTo>
                  <a:pt x="2084527" y="1169556"/>
                  <a:pt x="2076622" y="1209199"/>
                  <a:pt x="2079965" y="1214609"/>
                </a:cubicBezTo>
                <a:cubicBezTo>
                  <a:pt x="2083308" y="1220019"/>
                  <a:pt x="2082013" y="1224439"/>
                  <a:pt x="2077088" y="1224439"/>
                </a:cubicBezTo>
                <a:cubicBezTo>
                  <a:pt x="2068840" y="1224439"/>
                  <a:pt x="2044522" y="1295876"/>
                  <a:pt x="2041408" y="1329214"/>
                </a:cubicBezTo>
                <a:cubicBezTo>
                  <a:pt x="2040684" y="1337072"/>
                  <a:pt x="2035045" y="1355884"/>
                  <a:pt x="2028892" y="1371019"/>
                </a:cubicBezTo>
                <a:cubicBezTo>
                  <a:pt x="2022739" y="1386145"/>
                  <a:pt x="2019462" y="1400280"/>
                  <a:pt x="2021605" y="1402423"/>
                </a:cubicBezTo>
                <a:cubicBezTo>
                  <a:pt x="2027415" y="1408233"/>
                  <a:pt x="2056228" y="1377220"/>
                  <a:pt x="2057076" y="1364256"/>
                </a:cubicBezTo>
                <a:cubicBezTo>
                  <a:pt x="2057476" y="1358075"/>
                  <a:pt x="2059953" y="1344454"/>
                  <a:pt x="2062591" y="1333976"/>
                </a:cubicBezTo>
                <a:cubicBezTo>
                  <a:pt x="2065220" y="1323499"/>
                  <a:pt x="2069640" y="1303277"/>
                  <a:pt x="2072421" y="1289037"/>
                </a:cubicBezTo>
                <a:cubicBezTo>
                  <a:pt x="2077612" y="1262377"/>
                  <a:pt x="2100215" y="1236564"/>
                  <a:pt x="2109892" y="1246232"/>
                </a:cubicBezTo>
                <a:cubicBezTo>
                  <a:pt x="2115464" y="1251804"/>
                  <a:pt x="2101320" y="1328785"/>
                  <a:pt x="2088671" y="1361751"/>
                </a:cubicBezTo>
                <a:lnTo>
                  <a:pt x="2081679" y="1379963"/>
                </a:lnTo>
                <a:lnTo>
                  <a:pt x="2095205" y="1372000"/>
                </a:lnTo>
                <a:lnTo>
                  <a:pt x="2108730" y="1364037"/>
                </a:lnTo>
                <a:lnTo>
                  <a:pt x="2093509" y="1382344"/>
                </a:lnTo>
                <a:cubicBezTo>
                  <a:pt x="2074917" y="1404709"/>
                  <a:pt x="2063782" y="1433989"/>
                  <a:pt x="2073869" y="1433989"/>
                </a:cubicBezTo>
                <a:cubicBezTo>
                  <a:pt x="2091004" y="1433989"/>
                  <a:pt x="2114541" y="1408148"/>
                  <a:pt x="2117408" y="1386192"/>
                </a:cubicBezTo>
                <a:cubicBezTo>
                  <a:pt x="2119113" y="1373191"/>
                  <a:pt x="2122751" y="1356122"/>
                  <a:pt x="2125513" y="1348264"/>
                </a:cubicBezTo>
                <a:cubicBezTo>
                  <a:pt x="2146011" y="1289828"/>
                  <a:pt x="2303993" y="695442"/>
                  <a:pt x="2303993" y="676745"/>
                </a:cubicBezTo>
                <a:cubicBezTo>
                  <a:pt x="2303993" y="667648"/>
                  <a:pt x="2289496" y="673249"/>
                  <a:pt x="2255758" y="695385"/>
                </a:cubicBezTo>
                <a:close/>
                <a:moveTo>
                  <a:pt x="2628538" y="717235"/>
                </a:moveTo>
                <a:cubicBezTo>
                  <a:pt x="2622442" y="742115"/>
                  <a:pt x="2615222" y="769975"/>
                  <a:pt x="2612479" y="779148"/>
                </a:cubicBezTo>
                <a:lnTo>
                  <a:pt x="2607507" y="795817"/>
                </a:lnTo>
                <a:lnTo>
                  <a:pt x="2643873" y="797169"/>
                </a:lnTo>
                <a:lnTo>
                  <a:pt x="2680230" y="798522"/>
                </a:lnTo>
                <a:lnTo>
                  <a:pt x="2642225" y="804313"/>
                </a:lnTo>
                <a:cubicBezTo>
                  <a:pt x="2616518" y="808228"/>
                  <a:pt x="2603192" y="815495"/>
                  <a:pt x="2601040" y="826773"/>
                </a:cubicBezTo>
                <a:lnTo>
                  <a:pt x="2597868" y="843442"/>
                </a:lnTo>
                <a:lnTo>
                  <a:pt x="2639054" y="843404"/>
                </a:lnTo>
                <a:lnTo>
                  <a:pt x="2680230" y="843375"/>
                </a:lnTo>
                <a:lnTo>
                  <a:pt x="2696232" y="779110"/>
                </a:lnTo>
                <a:cubicBezTo>
                  <a:pt x="2705043" y="743772"/>
                  <a:pt x="2715139" y="707358"/>
                  <a:pt x="2718683" y="698185"/>
                </a:cubicBezTo>
                <a:cubicBezTo>
                  <a:pt x="2723169" y="686603"/>
                  <a:pt x="2720512" y="681517"/>
                  <a:pt x="2710006" y="681517"/>
                </a:cubicBezTo>
                <a:cubicBezTo>
                  <a:pt x="2701690" y="681517"/>
                  <a:pt x="2692194" y="692232"/>
                  <a:pt x="2688908" y="705329"/>
                </a:cubicBezTo>
                <a:cubicBezTo>
                  <a:pt x="2680202" y="740000"/>
                  <a:pt x="2658723" y="735904"/>
                  <a:pt x="2663914" y="700567"/>
                </a:cubicBezTo>
                <a:lnTo>
                  <a:pt x="2668105" y="671992"/>
                </a:lnTo>
                <a:lnTo>
                  <a:pt x="2653865" y="671992"/>
                </a:lnTo>
                <a:cubicBezTo>
                  <a:pt x="2644788" y="671992"/>
                  <a:pt x="2635615" y="688384"/>
                  <a:pt x="2628538" y="717235"/>
                </a:cubicBezTo>
                <a:close/>
                <a:moveTo>
                  <a:pt x="2966514" y="679393"/>
                </a:moveTo>
                <a:cubicBezTo>
                  <a:pt x="2951026" y="694880"/>
                  <a:pt x="2964123" y="717312"/>
                  <a:pt x="2994022" y="726484"/>
                </a:cubicBezTo>
                <a:cubicBezTo>
                  <a:pt x="3029607" y="737409"/>
                  <a:pt x="3037418" y="734466"/>
                  <a:pt x="3037418" y="710101"/>
                </a:cubicBezTo>
                <a:cubicBezTo>
                  <a:pt x="3037418" y="694375"/>
                  <a:pt x="2977486" y="668420"/>
                  <a:pt x="2966514" y="679393"/>
                </a:cubicBezTo>
                <a:close/>
                <a:moveTo>
                  <a:pt x="3796065" y="692794"/>
                </a:moveTo>
                <a:cubicBezTo>
                  <a:pt x="3787769" y="723750"/>
                  <a:pt x="3788502" y="738667"/>
                  <a:pt x="3798303" y="738667"/>
                </a:cubicBezTo>
                <a:cubicBezTo>
                  <a:pt x="3809610" y="738667"/>
                  <a:pt x="3818973" y="688317"/>
                  <a:pt x="3809486" y="678507"/>
                </a:cubicBezTo>
                <a:cubicBezTo>
                  <a:pt x="3805352" y="674230"/>
                  <a:pt x="3799313" y="680659"/>
                  <a:pt x="3796065" y="692794"/>
                </a:cubicBezTo>
                <a:close/>
                <a:moveTo>
                  <a:pt x="3985813" y="707796"/>
                </a:moveTo>
                <a:cubicBezTo>
                  <a:pt x="3982403" y="727389"/>
                  <a:pt x="3975021" y="755135"/>
                  <a:pt x="3969392" y="769451"/>
                </a:cubicBezTo>
                <a:cubicBezTo>
                  <a:pt x="3963772" y="783768"/>
                  <a:pt x="3962095" y="803056"/>
                  <a:pt x="3965658" y="812314"/>
                </a:cubicBezTo>
                <a:lnTo>
                  <a:pt x="3972144" y="829154"/>
                </a:lnTo>
                <a:lnTo>
                  <a:pt x="3981945" y="811704"/>
                </a:lnTo>
                <a:cubicBezTo>
                  <a:pt x="3987327" y="802113"/>
                  <a:pt x="3989641" y="786244"/>
                  <a:pt x="3987070" y="776443"/>
                </a:cubicBezTo>
                <a:cubicBezTo>
                  <a:pt x="3984508" y="766651"/>
                  <a:pt x="3985584" y="757355"/>
                  <a:pt x="3989451" y="755793"/>
                </a:cubicBezTo>
                <a:cubicBezTo>
                  <a:pt x="3999881" y="751583"/>
                  <a:pt x="4008987" y="682660"/>
                  <a:pt x="3999862" y="677011"/>
                </a:cubicBezTo>
                <a:cubicBezTo>
                  <a:pt x="3995538" y="674344"/>
                  <a:pt x="3989223" y="688194"/>
                  <a:pt x="3985813" y="707796"/>
                </a:cubicBezTo>
                <a:close/>
                <a:moveTo>
                  <a:pt x="3499447" y="700348"/>
                </a:moveTo>
                <a:cubicBezTo>
                  <a:pt x="3492922" y="720912"/>
                  <a:pt x="3499771" y="738667"/>
                  <a:pt x="3514230" y="738667"/>
                </a:cubicBezTo>
                <a:cubicBezTo>
                  <a:pt x="3525831" y="738667"/>
                  <a:pt x="3525936" y="693861"/>
                  <a:pt x="3514354" y="686698"/>
                </a:cubicBezTo>
                <a:cubicBezTo>
                  <a:pt x="3509496" y="683698"/>
                  <a:pt x="3502790" y="689832"/>
                  <a:pt x="3499447" y="700348"/>
                </a:cubicBezTo>
                <a:close/>
                <a:moveTo>
                  <a:pt x="3694786" y="712473"/>
                </a:moveTo>
                <a:lnTo>
                  <a:pt x="3694938" y="743429"/>
                </a:lnTo>
                <a:lnTo>
                  <a:pt x="3704168" y="729142"/>
                </a:lnTo>
                <a:cubicBezTo>
                  <a:pt x="3716265" y="710425"/>
                  <a:pt x="3716265" y="681517"/>
                  <a:pt x="3704168" y="681517"/>
                </a:cubicBezTo>
                <a:cubicBezTo>
                  <a:pt x="3698929" y="681517"/>
                  <a:pt x="3694709" y="695452"/>
                  <a:pt x="3694786" y="712473"/>
                </a:cubicBezTo>
                <a:close/>
                <a:moveTo>
                  <a:pt x="2747696" y="706691"/>
                </a:moveTo>
                <a:cubicBezTo>
                  <a:pt x="2739990" y="726789"/>
                  <a:pt x="2740457" y="727122"/>
                  <a:pt x="2786377" y="734466"/>
                </a:cubicBezTo>
                <a:lnTo>
                  <a:pt x="2825125" y="740667"/>
                </a:lnTo>
                <a:lnTo>
                  <a:pt x="2830154" y="721436"/>
                </a:lnTo>
                <a:lnTo>
                  <a:pt x="2835183" y="702214"/>
                </a:lnTo>
                <a:lnTo>
                  <a:pt x="2814857" y="696757"/>
                </a:lnTo>
                <a:cubicBezTo>
                  <a:pt x="2778614" y="687032"/>
                  <a:pt x="2753840" y="690699"/>
                  <a:pt x="2747696" y="706691"/>
                </a:cubicBezTo>
                <a:close/>
                <a:moveTo>
                  <a:pt x="3300946" y="697395"/>
                </a:moveTo>
                <a:cubicBezTo>
                  <a:pt x="3297450" y="700881"/>
                  <a:pt x="3294869" y="712673"/>
                  <a:pt x="3295193" y="723589"/>
                </a:cubicBezTo>
                <a:lnTo>
                  <a:pt x="3295802" y="743429"/>
                </a:lnTo>
                <a:lnTo>
                  <a:pt x="3304927" y="720617"/>
                </a:lnTo>
                <a:cubicBezTo>
                  <a:pt x="3314252" y="697300"/>
                  <a:pt x="3312319" y="686012"/>
                  <a:pt x="3300946" y="697395"/>
                </a:cubicBezTo>
                <a:close/>
                <a:moveTo>
                  <a:pt x="3606584" y="714854"/>
                </a:moveTo>
                <a:cubicBezTo>
                  <a:pt x="3604079" y="727951"/>
                  <a:pt x="3605727" y="738667"/>
                  <a:pt x="3610242" y="738667"/>
                </a:cubicBezTo>
                <a:cubicBezTo>
                  <a:pt x="3614747" y="738667"/>
                  <a:pt x="3618443" y="727951"/>
                  <a:pt x="3618443" y="714854"/>
                </a:cubicBezTo>
                <a:cubicBezTo>
                  <a:pt x="3618443" y="701757"/>
                  <a:pt x="3616795" y="691042"/>
                  <a:pt x="3614795" y="691042"/>
                </a:cubicBezTo>
                <a:cubicBezTo>
                  <a:pt x="3612785" y="691042"/>
                  <a:pt x="3609089" y="701757"/>
                  <a:pt x="3606584" y="714854"/>
                </a:cubicBezTo>
                <a:close/>
                <a:moveTo>
                  <a:pt x="4222747" y="723846"/>
                </a:moveTo>
                <a:cubicBezTo>
                  <a:pt x="4219166" y="742962"/>
                  <a:pt x="4218375" y="760746"/>
                  <a:pt x="4220994" y="763365"/>
                </a:cubicBezTo>
                <a:cubicBezTo>
                  <a:pt x="4223614" y="765984"/>
                  <a:pt x="4228691" y="752487"/>
                  <a:pt x="4232272" y="733371"/>
                </a:cubicBezTo>
                <a:cubicBezTo>
                  <a:pt x="4235863" y="714264"/>
                  <a:pt x="4236654" y="696480"/>
                  <a:pt x="4234034" y="693861"/>
                </a:cubicBezTo>
                <a:cubicBezTo>
                  <a:pt x="4231415" y="691242"/>
                  <a:pt x="4226338" y="704739"/>
                  <a:pt x="4222747" y="723846"/>
                </a:cubicBezTo>
                <a:close/>
                <a:moveTo>
                  <a:pt x="1601048" y="711997"/>
                </a:moveTo>
                <a:cubicBezTo>
                  <a:pt x="1571254" y="741791"/>
                  <a:pt x="1604020" y="748716"/>
                  <a:pt x="1638567" y="719931"/>
                </a:cubicBezTo>
                <a:lnTo>
                  <a:pt x="1661055" y="701205"/>
                </a:lnTo>
                <a:lnTo>
                  <a:pt x="1636767" y="700881"/>
                </a:lnTo>
                <a:cubicBezTo>
                  <a:pt x="1623403" y="700710"/>
                  <a:pt x="1607334" y="705710"/>
                  <a:pt x="1601048" y="711997"/>
                </a:cubicBezTo>
                <a:close/>
                <a:moveTo>
                  <a:pt x="1663456" y="720131"/>
                </a:moveTo>
                <a:lnTo>
                  <a:pt x="1642005" y="738028"/>
                </a:lnTo>
                <a:lnTo>
                  <a:pt x="1666294" y="738352"/>
                </a:lnTo>
                <a:cubicBezTo>
                  <a:pt x="1679658" y="738524"/>
                  <a:pt x="1696031" y="733314"/>
                  <a:pt x="1702689" y="726760"/>
                </a:cubicBezTo>
                <a:lnTo>
                  <a:pt x="1714805" y="714854"/>
                </a:lnTo>
                <a:lnTo>
                  <a:pt x="1711738" y="729142"/>
                </a:lnTo>
                <a:cubicBezTo>
                  <a:pt x="1708347" y="744982"/>
                  <a:pt x="1733750" y="749192"/>
                  <a:pt x="1738932" y="733647"/>
                </a:cubicBezTo>
                <a:cubicBezTo>
                  <a:pt x="1740722" y="728265"/>
                  <a:pt x="1729302" y="718997"/>
                  <a:pt x="1713557" y="713044"/>
                </a:cubicBezTo>
                <a:lnTo>
                  <a:pt x="1684915" y="702243"/>
                </a:lnTo>
                <a:lnTo>
                  <a:pt x="1663456" y="720131"/>
                </a:lnTo>
                <a:close/>
                <a:moveTo>
                  <a:pt x="2259111" y="708291"/>
                </a:moveTo>
                <a:cubicBezTo>
                  <a:pt x="2247262" y="715721"/>
                  <a:pt x="2199284" y="880989"/>
                  <a:pt x="2199246" y="914536"/>
                </a:cubicBezTo>
                <a:lnTo>
                  <a:pt x="2199218" y="933253"/>
                </a:lnTo>
                <a:lnTo>
                  <a:pt x="2213972" y="918489"/>
                </a:lnTo>
                <a:cubicBezTo>
                  <a:pt x="2230412" y="902049"/>
                  <a:pt x="2277247" y="743181"/>
                  <a:pt x="2273227" y="717483"/>
                </a:cubicBezTo>
                <a:cubicBezTo>
                  <a:pt x="2271627" y="707253"/>
                  <a:pt x="2266302" y="703786"/>
                  <a:pt x="2259111" y="708291"/>
                </a:cubicBezTo>
                <a:close/>
                <a:moveTo>
                  <a:pt x="3186075" y="715635"/>
                </a:moveTo>
                <a:cubicBezTo>
                  <a:pt x="3177807" y="737190"/>
                  <a:pt x="3177540" y="736752"/>
                  <a:pt x="3208391" y="752706"/>
                </a:cubicBezTo>
                <a:cubicBezTo>
                  <a:pt x="3245692" y="771995"/>
                  <a:pt x="3256493" y="771033"/>
                  <a:pt x="3256493" y="748439"/>
                </a:cubicBezTo>
                <a:cubicBezTo>
                  <a:pt x="3256493" y="737247"/>
                  <a:pt x="3245110" y="723750"/>
                  <a:pt x="3228394" y="715102"/>
                </a:cubicBezTo>
                <a:cubicBezTo>
                  <a:pt x="3193676" y="697147"/>
                  <a:pt x="3193171" y="697147"/>
                  <a:pt x="3186075" y="715635"/>
                </a:cubicBezTo>
                <a:close/>
                <a:moveTo>
                  <a:pt x="3896173" y="719617"/>
                </a:moveTo>
                <a:cubicBezTo>
                  <a:pt x="3896173" y="732714"/>
                  <a:pt x="3898335" y="738076"/>
                  <a:pt x="3900973" y="731523"/>
                </a:cubicBezTo>
                <a:cubicBezTo>
                  <a:pt x="3903621" y="724979"/>
                  <a:pt x="3903621" y="714264"/>
                  <a:pt x="3900973" y="707710"/>
                </a:cubicBezTo>
                <a:cubicBezTo>
                  <a:pt x="3898335" y="701167"/>
                  <a:pt x="3896173" y="706520"/>
                  <a:pt x="3896173" y="719617"/>
                </a:cubicBezTo>
                <a:close/>
                <a:moveTo>
                  <a:pt x="4415057" y="772004"/>
                </a:moveTo>
                <a:cubicBezTo>
                  <a:pt x="4421505" y="864930"/>
                  <a:pt x="4407275" y="975065"/>
                  <a:pt x="4370337" y="1118083"/>
                </a:cubicBezTo>
                <a:cubicBezTo>
                  <a:pt x="4307538" y="1361265"/>
                  <a:pt x="4235158" y="1533230"/>
                  <a:pt x="4103037" y="1753162"/>
                </a:cubicBezTo>
                <a:cubicBezTo>
                  <a:pt x="4051297" y="1839287"/>
                  <a:pt x="4008968" y="1912153"/>
                  <a:pt x="4008968" y="1915087"/>
                </a:cubicBezTo>
                <a:cubicBezTo>
                  <a:pt x="4008968" y="1918021"/>
                  <a:pt x="4022274" y="1905276"/>
                  <a:pt x="4038534" y="1886760"/>
                </a:cubicBezTo>
                <a:cubicBezTo>
                  <a:pt x="4077605" y="1842259"/>
                  <a:pt x="4091550" y="1843907"/>
                  <a:pt x="4065661" y="1889960"/>
                </a:cubicBezTo>
                <a:cubicBezTo>
                  <a:pt x="4041258" y="1933385"/>
                  <a:pt x="3967067" y="2017814"/>
                  <a:pt x="3974611" y="1993583"/>
                </a:cubicBezTo>
                <a:cubicBezTo>
                  <a:pt x="3980507" y="1974618"/>
                  <a:pt x="3965858" y="1970456"/>
                  <a:pt x="3958724" y="1989058"/>
                </a:cubicBezTo>
                <a:cubicBezTo>
                  <a:pt x="3938483" y="2041808"/>
                  <a:pt x="3580676" y="2452697"/>
                  <a:pt x="3417160" y="2610965"/>
                </a:cubicBezTo>
                <a:cubicBezTo>
                  <a:pt x="3257893" y="2765117"/>
                  <a:pt x="2979239" y="2991355"/>
                  <a:pt x="2861205" y="3062335"/>
                </a:cubicBezTo>
                <a:cubicBezTo>
                  <a:pt x="2840250" y="3074937"/>
                  <a:pt x="2806332" y="3098244"/>
                  <a:pt x="2785825" y="3114142"/>
                </a:cubicBezTo>
                <a:cubicBezTo>
                  <a:pt x="2765317" y="3130039"/>
                  <a:pt x="2733170" y="3151251"/>
                  <a:pt x="2714387" y="3161291"/>
                </a:cubicBezTo>
                <a:cubicBezTo>
                  <a:pt x="2695604" y="3171320"/>
                  <a:pt x="2630938" y="3211925"/>
                  <a:pt x="2570693" y="3251511"/>
                </a:cubicBezTo>
                <a:cubicBezTo>
                  <a:pt x="2465080" y="3320920"/>
                  <a:pt x="2292534" y="3409312"/>
                  <a:pt x="2213505" y="3434506"/>
                </a:cubicBezTo>
                <a:cubicBezTo>
                  <a:pt x="2192550" y="3441192"/>
                  <a:pt x="2123970" y="3469024"/>
                  <a:pt x="2061105" y="3496370"/>
                </a:cubicBezTo>
                <a:cubicBezTo>
                  <a:pt x="1943786" y="3547386"/>
                  <a:pt x="1747066" y="3613204"/>
                  <a:pt x="1637243" y="3638169"/>
                </a:cubicBezTo>
                <a:cubicBezTo>
                  <a:pt x="1451067" y="3680489"/>
                  <a:pt x="1183538" y="3712512"/>
                  <a:pt x="1018118" y="3712283"/>
                </a:cubicBezTo>
                <a:lnTo>
                  <a:pt x="889532" y="3712102"/>
                </a:lnTo>
                <a:lnTo>
                  <a:pt x="794282" y="3691319"/>
                </a:lnTo>
                <a:cubicBezTo>
                  <a:pt x="630900" y="3655667"/>
                  <a:pt x="433637" y="3570523"/>
                  <a:pt x="347826" y="3498609"/>
                </a:cubicBezTo>
                <a:cubicBezTo>
                  <a:pt x="287543" y="3448088"/>
                  <a:pt x="305478" y="3481778"/>
                  <a:pt x="372725" y="3545376"/>
                </a:cubicBezTo>
                <a:cubicBezTo>
                  <a:pt x="405986" y="3576828"/>
                  <a:pt x="457850" y="3610566"/>
                  <a:pt x="518800" y="3640398"/>
                </a:cubicBezTo>
                <a:lnTo>
                  <a:pt x="613307" y="3686651"/>
                </a:lnTo>
                <a:lnTo>
                  <a:pt x="589599" y="3689995"/>
                </a:lnTo>
                <a:lnTo>
                  <a:pt x="565892" y="3693338"/>
                </a:lnTo>
                <a:lnTo>
                  <a:pt x="599124" y="3710673"/>
                </a:lnTo>
                <a:lnTo>
                  <a:pt x="632357" y="3728009"/>
                </a:lnTo>
                <a:lnTo>
                  <a:pt x="616031" y="3734410"/>
                </a:lnTo>
                <a:cubicBezTo>
                  <a:pt x="590542" y="3744411"/>
                  <a:pt x="482653" y="3703949"/>
                  <a:pt x="422598" y="3661877"/>
                </a:cubicBezTo>
                <a:cubicBezTo>
                  <a:pt x="364533" y="3621205"/>
                  <a:pt x="338263" y="3616309"/>
                  <a:pt x="391222" y="3656028"/>
                </a:cubicBezTo>
                <a:cubicBezTo>
                  <a:pt x="436495" y="3689975"/>
                  <a:pt x="497455" y="3719132"/>
                  <a:pt x="584161" y="3748288"/>
                </a:cubicBezTo>
                <a:cubicBezTo>
                  <a:pt x="625756" y="3762280"/>
                  <a:pt x="661627" y="3779234"/>
                  <a:pt x="663875" y="3785959"/>
                </a:cubicBezTo>
                <a:lnTo>
                  <a:pt x="667952" y="3798199"/>
                </a:lnTo>
                <a:lnTo>
                  <a:pt x="638244" y="3791674"/>
                </a:lnTo>
                <a:cubicBezTo>
                  <a:pt x="586990" y="3780416"/>
                  <a:pt x="605725" y="3793227"/>
                  <a:pt x="680277" y="3820420"/>
                </a:cubicBezTo>
                <a:cubicBezTo>
                  <a:pt x="756096" y="3848072"/>
                  <a:pt x="776413" y="3862616"/>
                  <a:pt x="740075" y="3863235"/>
                </a:cubicBezTo>
                <a:lnTo>
                  <a:pt x="718082" y="3863607"/>
                </a:lnTo>
                <a:lnTo>
                  <a:pt x="747733" y="3876513"/>
                </a:lnTo>
                <a:cubicBezTo>
                  <a:pt x="811599" y="3904317"/>
                  <a:pt x="942120" y="3930158"/>
                  <a:pt x="1046693" y="3935711"/>
                </a:cubicBezTo>
                <a:cubicBezTo>
                  <a:pt x="1230621" y="3945484"/>
                  <a:pt x="1608658" y="3912508"/>
                  <a:pt x="1666285" y="3881666"/>
                </a:cubicBezTo>
                <a:cubicBezTo>
                  <a:pt x="1678153" y="3875313"/>
                  <a:pt x="1739313" y="3857425"/>
                  <a:pt x="1802187" y="3841919"/>
                </a:cubicBezTo>
                <a:cubicBezTo>
                  <a:pt x="1964922" y="3801790"/>
                  <a:pt x="2218773" y="3700920"/>
                  <a:pt x="2456164" y="3582048"/>
                </a:cubicBezTo>
                <a:cubicBezTo>
                  <a:pt x="2705300" y="3457299"/>
                  <a:pt x="2797245" y="3405893"/>
                  <a:pt x="2951693" y="3305004"/>
                </a:cubicBezTo>
                <a:cubicBezTo>
                  <a:pt x="3017177" y="3262227"/>
                  <a:pt x="3092187" y="3216221"/>
                  <a:pt x="3118380" y="3202762"/>
                </a:cubicBezTo>
                <a:cubicBezTo>
                  <a:pt x="3144574" y="3189303"/>
                  <a:pt x="3204582" y="3147641"/>
                  <a:pt x="3251730" y="3110170"/>
                </a:cubicBezTo>
                <a:cubicBezTo>
                  <a:pt x="3349866" y="3032179"/>
                  <a:pt x="3365535" y="3017682"/>
                  <a:pt x="3334255" y="3033798"/>
                </a:cubicBezTo>
                <a:cubicBezTo>
                  <a:pt x="3298946" y="3051991"/>
                  <a:pt x="3298727" y="3037456"/>
                  <a:pt x="3333874" y="3008386"/>
                </a:cubicBezTo>
                <a:cubicBezTo>
                  <a:pt x="3351552" y="2993765"/>
                  <a:pt x="3411027" y="2941082"/>
                  <a:pt x="3466043" y="2891314"/>
                </a:cubicBezTo>
                <a:cubicBezTo>
                  <a:pt x="3624872" y="2747610"/>
                  <a:pt x="3646427" y="2729389"/>
                  <a:pt x="3657591" y="2729389"/>
                </a:cubicBezTo>
                <a:cubicBezTo>
                  <a:pt x="3663372" y="2729389"/>
                  <a:pt x="3665639" y="2735818"/>
                  <a:pt x="3662620" y="2743676"/>
                </a:cubicBezTo>
                <a:cubicBezTo>
                  <a:pt x="3652304" y="2770556"/>
                  <a:pt x="3672373" y="2757964"/>
                  <a:pt x="3719541" y="2707957"/>
                </a:cubicBezTo>
                <a:cubicBezTo>
                  <a:pt x="3861311" y="2557644"/>
                  <a:pt x="3987289" y="2414645"/>
                  <a:pt x="4034866" y="2350037"/>
                </a:cubicBezTo>
                <a:cubicBezTo>
                  <a:pt x="4064460" y="2309841"/>
                  <a:pt x="4117448" y="2238375"/>
                  <a:pt x="4152614" y="2191226"/>
                </a:cubicBezTo>
                <a:cubicBezTo>
                  <a:pt x="4187781" y="2144078"/>
                  <a:pt x="4232320" y="2075497"/>
                  <a:pt x="4251579" y="2038826"/>
                </a:cubicBezTo>
                <a:cubicBezTo>
                  <a:pt x="4270839" y="2002155"/>
                  <a:pt x="4301185" y="1946434"/>
                  <a:pt x="4318997" y="1915001"/>
                </a:cubicBezTo>
                <a:cubicBezTo>
                  <a:pt x="4386587" y="1795777"/>
                  <a:pt x="4533814" y="1425445"/>
                  <a:pt x="4532348" y="1378363"/>
                </a:cubicBezTo>
                <a:cubicBezTo>
                  <a:pt x="4532081" y="1369666"/>
                  <a:pt x="4515536" y="1407557"/>
                  <a:pt x="4495591" y="1462564"/>
                </a:cubicBezTo>
                <a:cubicBezTo>
                  <a:pt x="4428135" y="1648568"/>
                  <a:pt x="4380976" y="1748314"/>
                  <a:pt x="4360488" y="1748314"/>
                </a:cubicBezTo>
                <a:cubicBezTo>
                  <a:pt x="4346258" y="1748314"/>
                  <a:pt x="4349391" y="1738827"/>
                  <a:pt x="4413571" y="1587618"/>
                </a:cubicBezTo>
                <a:cubicBezTo>
                  <a:pt x="4447499" y="1507665"/>
                  <a:pt x="4485608" y="1409310"/>
                  <a:pt x="4498248" y="1369057"/>
                </a:cubicBezTo>
                <a:cubicBezTo>
                  <a:pt x="4522737" y="1291095"/>
                  <a:pt x="4548197" y="1130732"/>
                  <a:pt x="4539548" y="1108948"/>
                </a:cubicBezTo>
                <a:cubicBezTo>
                  <a:pt x="4536691" y="1101747"/>
                  <a:pt x="4534005" y="1107710"/>
                  <a:pt x="4533595" y="1122207"/>
                </a:cubicBezTo>
                <a:cubicBezTo>
                  <a:pt x="4532357" y="1165698"/>
                  <a:pt x="4495829" y="1322442"/>
                  <a:pt x="4467197" y="1407090"/>
                </a:cubicBezTo>
                <a:cubicBezTo>
                  <a:pt x="4430573" y="1515418"/>
                  <a:pt x="4384243" y="1619164"/>
                  <a:pt x="4345115" y="1680496"/>
                </a:cubicBezTo>
                <a:cubicBezTo>
                  <a:pt x="4288584" y="1769107"/>
                  <a:pt x="4291651" y="1722473"/>
                  <a:pt x="4350058" y="1605343"/>
                </a:cubicBezTo>
                <a:cubicBezTo>
                  <a:pt x="4449823" y="1405299"/>
                  <a:pt x="4515193" y="1166403"/>
                  <a:pt x="4512726" y="1010831"/>
                </a:cubicBezTo>
                <a:lnTo>
                  <a:pt x="4511659" y="943454"/>
                </a:lnTo>
                <a:lnTo>
                  <a:pt x="4498258" y="1048150"/>
                </a:lnTo>
                <a:cubicBezTo>
                  <a:pt x="4474426" y="1234250"/>
                  <a:pt x="4419896" y="1406490"/>
                  <a:pt x="4339000" y="1551146"/>
                </a:cubicBezTo>
                <a:cubicBezTo>
                  <a:pt x="4320264" y="1584646"/>
                  <a:pt x="4298356" y="1617516"/>
                  <a:pt x="4290298" y="1624203"/>
                </a:cubicBezTo>
                <a:lnTo>
                  <a:pt x="4275668" y="1636347"/>
                </a:lnTo>
                <a:lnTo>
                  <a:pt x="4275668" y="1619926"/>
                </a:lnTo>
                <a:cubicBezTo>
                  <a:pt x="4275668" y="1610897"/>
                  <a:pt x="4299042" y="1559919"/>
                  <a:pt x="4327617" y="1506655"/>
                </a:cubicBezTo>
                <a:cubicBezTo>
                  <a:pt x="4390397" y="1389612"/>
                  <a:pt x="4432021" y="1266320"/>
                  <a:pt x="4458262" y="1119664"/>
                </a:cubicBezTo>
                <a:cubicBezTo>
                  <a:pt x="4479674" y="999982"/>
                  <a:pt x="4485942" y="797331"/>
                  <a:pt x="4469445" y="758250"/>
                </a:cubicBezTo>
                <a:lnTo>
                  <a:pt x="4459624" y="734980"/>
                </a:lnTo>
                <a:lnTo>
                  <a:pt x="4464101" y="858967"/>
                </a:lnTo>
                <a:lnTo>
                  <a:pt x="4468578" y="982951"/>
                </a:lnTo>
                <a:lnTo>
                  <a:pt x="4452357" y="1062990"/>
                </a:lnTo>
                <a:cubicBezTo>
                  <a:pt x="4415143" y="1246661"/>
                  <a:pt x="4237568" y="1659112"/>
                  <a:pt x="4237568" y="1561890"/>
                </a:cubicBezTo>
                <a:cubicBezTo>
                  <a:pt x="4237568" y="1553651"/>
                  <a:pt x="4258723" y="1501140"/>
                  <a:pt x="4284574" y="1445209"/>
                </a:cubicBezTo>
                <a:cubicBezTo>
                  <a:pt x="4342933" y="1318927"/>
                  <a:pt x="4403627" y="1143410"/>
                  <a:pt x="4424429" y="1040740"/>
                </a:cubicBezTo>
                <a:lnTo>
                  <a:pt x="4440212" y="962873"/>
                </a:lnTo>
                <a:lnTo>
                  <a:pt x="4434516" y="857920"/>
                </a:lnTo>
                <a:cubicBezTo>
                  <a:pt x="4431383" y="800189"/>
                  <a:pt x="4424534" y="740095"/>
                  <a:pt x="4419295" y="724379"/>
                </a:cubicBezTo>
                <a:lnTo>
                  <a:pt x="4409770" y="695804"/>
                </a:lnTo>
                <a:lnTo>
                  <a:pt x="4415057" y="772004"/>
                </a:lnTo>
                <a:close/>
                <a:moveTo>
                  <a:pt x="2861996" y="725741"/>
                </a:moveTo>
                <a:cubicBezTo>
                  <a:pt x="2854471" y="745353"/>
                  <a:pt x="2855900" y="746658"/>
                  <a:pt x="2892857" y="754049"/>
                </a:cubicBezTo>
                <a:lnTo>
                  <a:pt x="2923118" y="760098"/>
                </a:lnTo>
                <a:lnTo>
                  <a:pt x="2923118" y="740972"/>
                </a:lnTo>
                <a:cubicBezTo>
                  <a:pt x="2923118" y="729180"/>
                  <a:pt x="2914888" y="719636"/>
                  <a:pt x="2901687" y="716092"/>
                </a:cubicBezTo>
                <a:cubicBezTo>
                  <a:pt x="2870911" y="707853"/>
                  <a:pt x="2868654" y="708396"/>
                  <a:pt x="2861996" y="725741"/>
                </a:cubicBezTo>
                <a:close/>
                <a:moveTo>
                  <a:pt x="3065993" y="732875"/>
                </a:moveTo>
                <a:lnTo>
                  <a:pt x="3065993" y="755650"/>
                </a:lnTo>
                <a:lnTo>
                  <a:pt x="3088919" y="761403"/>
                </a:lnTo>
                <a:cubicBezTo>
                  <a:pt x="3101531" y="764575"/>
                  <a:pt x="3118676" y="769785"/>
                  <a:pt x="3127019" y="772985"/>
                </a:cubicBezTo>
                <a:lnTo>
                  <a:pt x="3142193" y="778805"/>
                </a:lnTo>
                <a:lnTo>
                  <a:pt x="3142193" y="758250"/>
                </a:lnTo>
                <a:lnTo>
                  <a:pt x="3142193" y="737695"/>
                </a:lnTo>
                <a:lnTo>
                  <a:pt x="3109160" y="723893"/>
                </a:lnTo>
                <a:cubicBezTo>
                  <a:pt x="3066374" y="706015"/>
                  <a:pt x="3065993" y="706091"/>
                  <a:pt x="3065993" y="732875"/>
                </a:cubicBezTo>
                <a:close/>
                <a:moveTo>
                  <a:pt x="3336751" y="722788"/>
                </a:moveTo>
                <a:cubicBezTo>
                  <a:pt x="3333398" y="731523"/>
                  <a:pt x="3333712" y="746163"/>
                  <a:pt x="3337446" y="755335"/>
                </a:cubicBezTo>
                <a:lnTo>
                  <a:pt x="3344237" y="772004"/>
                </a:lnTo>
                <a:lnTo>
                  <a:pt x="3354343" y="750259"/>
                </a:lnTo>
                <a:lnTo>
                  <a:pt x="3364459" y="728522"/>
                </a:lnTo>
                <a:lnTo>
                  <a:pt x="3353648" y="717712"/>
                </a:lnTo>
                <a:lnTo>
                  <a:pt x="3342846" y="706910"/>
                </a:lnTo>
                <a:lnTo>
                  <a:pt x="3336751" y="722788"/>
                </a:lnTo>
                <a:close/>
                <a:moveTo>
                  <a:pt x="3432772" y="728923"/>
                </a:moveTo>
                <a:cubicBezTo>
                  <a:pt x="3426247" y="749487"/>
                  <a:pt x="3433096" y="767242"/>
                  <a:pt x="3447555" y="767242"/>
                </a:cubicBezTo>
                <a:cubicBezTo>
                  <a:pt x="3459156" y="767242"/>
                  <a:pt x="3459261" y="722436"/>
                  <a:pt x="3447679" y="715273"/>
                </a:cubicBezTo>
                <a:cubicBezTo>
                  <a:pt x="3442821" y="712273"/>
                  <a:pt x="3436115" y="718407"/>
                  <a:pt x="3432772" y="728923"/>
                </a:cubicBezTo>
                <a:close/>
                <a:moveTo>
                  <a:pt x="3648123" y="721217"/>
                </a:moveTo>
                <a:cubicBezTo>
                  <a:pt x="3647513" y="729961"/>
                  <a:pt x="3644551" y="744963"/>
                  <a:pt x="3641531" y="754554"/>
                </a:cubicBezTo>
                <a:lnTo>
                  <a:pt x="3636055" y="772004"/>
                </a:lnTo>
                <a:lnTo>
                  <a:pt x="3646942" y="755040"/>
                </a:lnTo>
                <a:cubicBezTo>
                  <a:pt x="3652923" y="745706"/>
                  <a:pt x="3655886" y="730704"/>
                  <a:pt x="3653523" y="721703"/>
                </a:cubicBezTo>
                <a:lnTo>
                  <a:pt x="3649228" y="705329"/>
                </a:lnTo>
                <a:lnTo>
                  <a:pt x="3648123" y="721217"/>
                </a:lnTo>
                <a:close/>
                <a:moveTo>
                  <a:pt x="3837518" y="735181"/>
                </a:moveTo>
                <a:cubicBezTo>
                  <a:pt x="3837518" y="748982"/>
                  <a:pt x="3832546" y="776871"/>
                  <a:pt x="3826469" y="797150"/>
                </a:cubicBezTo>
                <a:cubicBezTo>
                  <a:pt x="3820392" y="817438"/>
                  <a:pt x="3818249" y="836869"/>
                  <a:pt x="3821706" y="840327"/>
                </a:cubicBezTo>
                <a:cubicBezTo>
                  <a:pt x="3831774" y="850395"/>
                  <a:pt x="3839470" y="837212"/>
                  <a:pt x="3841957" y="805665"/>
                </a:cubicBezTo>
                <a:cubicBezTo>
                  <a:pt x="3843223" y="789559"/>
                  <a:pt x="3847033" y="773604"/>
                  <a:pt x="3850415" y="770223"/>
                </a:cubicBezTo>
                <a:cubicBezTo>
                  <a:pt x="3860302" y="760327"/>
                  <a:pt x="3857492" y="710092"/>
                  <a:pt x="3847043" y="710092"/>
                </a:cubicBezTo>
                <a:cubicBezTo>
                  <a:pt x="3841804" y="710092"/>
                  <a:pt x="3837518" y="721379"/>
                  <a:pt x="3837518" y="735181"/>
                </a:cubicBezTo>
                <a:close/>
                <a:moveTo>
                  <a:pt x="3929482" y="742172"/>
                </a:moveTo>
                <a:cubicBezTo>
                  <a:pt x="3925538" y="757193"/>
                  <a:pt x="3924567" y="771737"/>
                  <a:pt x="3927319" y="774490"/>
                </a:cubicBezTo>
                <a:cubicBezTo>
                  <a:pt x="3934987" y="782158"/>
                  <a:pt x="3944360" y="751487"/>
                  <a:pt x="3940283" y="732075"/>
                </a:cubicBezTo>
                <a:lnTo>
                  <a:pt x="3936654" y="714854"/>
                </a:lnTo>
                <a:lnTo>
                  <a:pt x="3929482" y="742172"/>
                </a:lnTo>
                <a:close/>
                <a:moveTo>
                  <a:pt x="4079948" y="744686"/>
                </a:moveTo>
                <a:cubicBezTo>
                  <a:pt x="4076557" y="759707"/>
                  <a:pt x="4069947" y="787006"/>
                  <a:pt x="4065251" y="805342"/>
                </a:cubicBezTo>
                <a:cubicBezTo>
                  <a:pt x="4054307" y="848023"/>
                  <a:pt x="4054107" y="869054"/>
                  <a:pt x="4064765" y="857253"/>
                </a:cubicBezTo>
                <a:cubicBezTo>
                  <a:pt x="4075776" y="845070"/>
                  <a:pt x="4098874" y="730142"/>
                  <a:pt x="4091749" y="723017"/>
                </a:cubicBezTo>
                <a:cubicBezTo>
                  <a:pt x="4088635" y="719912"/>
                  <a:pt x="4083330" y="729666"/>
                  <a:pt x="4079948" y="744686"/>
                </a:cubicBezTo>
                <a:close/>
                <a:moveTo>
                  <a:pt x="4258475" y="743429"/>
                </a:moveTo>
                <a:cubicBezTo>
                  <a:pt x="4258666" y="759145"/>
                  <a:pt x="4260799" y="764422"/>
                  <a:pt x="4263219" y="755154"/>
                </a:cubicBezTo>
                <a:cubicBezTo>
                  <a:pt x="4265638" y="745887"/>
                  <a:pt x="4265476" y="733028"/>
                  <a:pt x="4262867" y="726579"/>
                </a:cubicBezTo>
                <a:cubicBezTo>
                  <a:pt x="4260256" y="720131"/>
                  <a:pt x="4258285" y="727713"/>
                  <a:pt x="4258475" y="743429"/>
                </a:cubicBezTo>
                <a:close/>
                <a:moveTo>
                  <a:pt x="2949254" y="746963"/>
                </a:moveTo>
                <a:lnTo>
                  <a:pt x="2944597" y="764794"/>
                </a:lnTo>
                <a:lnTo>
                  <a:pt x="2978287" y="775128"/>
                </a:lnTo>
                <a:cubicBezTo>
                  <a:pt x="2996822" y="780815"/>
                  <a:pt x="3015568" y="783263"/>
                  <a:pt x="3019939" y="780558"/>
                </a:cubicBezTo>
                <a:cubicBezTo>
                  <a:pt x="3037275" y="769842"/>
                  <a:pt x="3026331" y="749516"/>
                  <a:pt x="2997899" y="739600"/>
                </a:cubicBezTo>
                <a:cubicBezTo>
                  <a:pt x="2957970" y="725684"/>
                  <a:pt x="2954693" y="726179"/>
                  <a:pt x="2949254" y="746963"/>
                </a:cubicBezTo>
                <a:close/>
                <a:moveTo>
                  <a:pt x="3548910" y="741915"/>
                </a:moveTo>
                <a:cubicBezTo>
                  <a:pt x="3546215" y="748935"/>
                  <a:pt x="3547301" y="760012"/>
                  <a:pt x="3551320" y="766527"/>
                </a:cubicBezTo>
                <a:lnTo>
                  <a:pt x="3558645" y="778367"/>
                </a:lnTo>
                <a:lnTo>
                  <a:pt x="3564731" y="762498"/>
                </a:lnTo>
                <a:cubicBezTo>
                  <a:pt x="3568075" y="753773"/>
                  <a:pt x="3570818" y="742696"/>
                  <a:pt x="3570818" y="737886"/>
                </a:cubicBezTo>
                <a:cubicBezTo>
                  <a:pt x="3570818" y="724493"/>
                  <a:pt x="3554435" y="727494"/>
                  <a:pt x="3548910" y="741915"/>
                </a:cubicBezTo>
                <a:close/>
                <a:moveTo>
                  <a:pt x="2155088" y="745953"/>
                </a:moveTo>
                <a:cubicBezTo>
                  <a:pt x="2149164" y="749801"/>
                  <a:pt x="2137020" y="787244"/>
                  <a:pt x="2128114" y="829154"/>
                </a:cubicBezTo>
                <a:cubicBezTo>
                  <a:pt x="2119208" y="871064"/>
                  <a:pt x="2107778" y="918908"/>
                  <a:pt x="2102720" y="935472"/>
                </a:cubicBezTo>
                <a:cubicBezTo>
                  <a:pt x="2092519" y="968864"/>
                  <a:pt x="2065773" y="986609"/>
                  <a:pt x="2066011" y="959825"/>
                </a:cubicBezTo>
                <a:cubicBezTo>
                  <a:pt x="2066163" y="942778"/>
                  <a:pt x="2097310" y="814705"/>
                  <a:pt x="2109368" y="781529"/>
                </a:cubicBezTo>
                <a:lnTo>
                  <a:pt x="2116293" y="762479"/>
                </a:lnTo>
                <a:lnTo>
                  <a:pt x="2104968" y="772880"/>
                </a:lnTo>
                <a:cubicBezTo>
                  <a:pt x="2086375" y="789959"/>
                  <a:pt x="1998888" y="1052951"/>
                  <a:pt x="2011690" y="1053294"/>
                </a:cubicBezTo>
                <a:cubicBezTo>
                  <a:pt x="2018595" y="1053475"/>
                  <a:pt x="2017195" y="1058123"/>
                  <a:pt x="2008127" y="1065200"/>
                </a:cubicBezTo>
                <a:cubicBezTo>
                  <a:pt x="1996269" y="1074449"/>
                  <a:pt x="1971427" y="1144305"/>
                  <a:pt x="1956587" y="1210151"/>
                </a:cubicBezTo>
                <a:cubicBezTo>
                  <a:pt x="1955416" y="1215390"/>
                  <a:pt x="1951196" y="1227173"/>
                  <a:pt x="1947224" y="1236345"/>
                </a:cubicBezTo>
                <a:cubicBezTo>
                  <a:pt x="1943253" y="1245518"/>
                  <a:pt x="1942367" y="1259167"/>
                  <a:pt x="1945253" y="1266682"/>
                </a:cubicBezTo>
                <a:cubicBezTo>
                  <a:pt x="1948139" y="1274207"/>
                  <a:pt x="1945796" y="1281922"/>
                  <a:pt x="1940052" y="1283837"/>
                </a:cubicBezTo>
                <a:cubicBezTo>
                  <a:pt x="1934308" y="1285751"/>
                  <a:pt x="1928717" y="1295676"/>
                  <a:pt x="1927622" y="1305887"/>
                </a:cubicBezTo>
                <a:cubicBezTo>
                  <a:pt x="1926536" y="1316098"/>
                  <a:pt x="1923260" y="1330881"/>
                  <a:pt x="1920345" y="1338739"/>
                </a:cubicBezTo>
                <a:cubicBezTo>
                  <a:pt x="1917440" y="1346597"/>
                  <a:pt x="1912372" y="1365237"/>
                  <a:pt x="1909086" y="1380153"/>
                </a:cubicBezTo>
                <a:lnTo>
                  <a:pt x="1903114" y="1407281"/>
                </a:lnTo>
                <a:lnTo>
                  <a:pt x="1914849" y="1403366"/>
                </a:lnTo>
                <a:cubicBezTo>
                  <a:pt x="1924602" y="1400118"/>
                  <a:pt x="1941319" y="1350074"/>
                  <a:pt x="1955530" y="1281589"/>
                </a:cubicBezTo>
                <a:cubicBezTo>
                  <a:pt x="1957159" y="1273731"/>
                  <a:pt x="1962826" y="1256586"/>
                  <a:pt x="1968122" y="1243489"/>
                </a:cubicBezTo>
                <a:lnTo>
                  <a:pt x="1977742" y="1219676"/>
                </a:lnTo>
                <a:lnTo>
                  <a:pt x="1967036" y="1212675"/>
                </a:lnTo>
                <a:lnTo>
                  <a:pt x="1956330" y="1205684"/>
                </a:lnTo>
                <a:lnTo>
                  <a:pt x="1967741" y="1205532"/>
                </a:lnTo>
                <a:cubicBezTo>
                  <a:pt x="1974018" y="1205455"/>
                  <a:pt x="1986410" y="1179557"/>
                  <a:pt x="1995269" y="1147982"/>
                </a:cubicBezTo>
                <a:cubicBezTo>
                  <a:pt x="2010461" y="1093832"/>
                  <a:pt x="2022843" y="1073468"/>
                  <a:pt x="2033873" y="1084498"/>
                </a:cubicBezTo>
                <a:cubicBezTo>
                  <a:pt x="2038236" y="1088850"/>
                  <a:pt x="2010156" y="1225763"/>
                  <a:pt x="1993944" y="1279208"/>
                </a:cubicBezTo>
                <a:cubicBezTo>
                  <a:pt x="1990001" y="1292228"/>
                  <a:pt x="1991487" y="1300639"/>
                  <a:pt x="1997745" y="1300639"/>
                </a:cubicBezTo>
                <a:cubicBezTo>
                  <a:pt x="2011623" y="1300639"/>
                  <a:pt x="2030406" y="1264110"/>
                  <a:pt x="2024482" y="1248670"/>
                </a:cubicBezTo>
                <a:cubicBezTo>
                  <a:pt x="2021872" y="1241860"/>
                  <a:pt x="2023224" y="1232545"/>
                  <a:pt x="2027492" y="1227982"/>
                </a:cubicBezTo>
                <a:cubicBezTo>
                  <a:pt x="2031759" y="1223410"/>
                  <a:pt x="2046284" y="1183243"/>
                  <a:pt x="2059762" y="1138714"/>
                </a:cubicBezTo>
                <a:cubicBezTo>
                  <a:pt x="2073240" y="1094184"/>
                  <a:pt x="2099805" y="1006316"/>
                  <a:pt x="2118789" y="943454"/>
                </a:cubicBezTo>
                <a:cubicBezTo>
                  <a:pt x="2137782" y="880589"/>
                  <a:pt x="2159318" y="809866"/>
                  <a:pt x="2166642" y="786292"/>
                </a:cubicBezTo>
                <a:cubicBezTo>
                  <a:pt x="2173967" y="762717"/>
                  <a:pt x="2180006" y="742362"/>
                  <a:pt x="2180063" y="741048"/>
                </a:cubicBezTo>
                <a:cubicBezTo>
                  <a:pt x="2180273" y="736257"/>
                  <a:pt x="2165595" y="739143"/>
                  <a:pt x="2155088" y="745953"/>
                </a:cubicBezTo>
                <a:close/>
                <a:moveTo>
                  <a:pt x="2739524" y="744467"/>
                </a:moveTo>
                <a:cubicBezTo>
                  <a:pt x="2725846" y="758136"/>
                  <a:pt x="2733046" y="775519"/>
                  <a:pt x="2754049" y="779567"/>
                </a:cubicBezTo>
                <a:lnTo>
                  <a:pt x="2775480" y="783701"/>
                </a:lnTo>
                <a:lnTo>
                  <a:pt x="2749287" y="784996"/>
                </a:lnTo>
                <a:cubicBezTo>
                  <a:pt x="2734885" y="785711"/>
                  <a:pt x="2723093" y="790054"/>
                  <a:pt x="2723093" y="794655"/>
                </a:cubicBezTo>
                <a:cubicBezTo>
                  <a:pt x="2723093" y="804465"/>
                  <a:pt x="2795911" y="824592"/>
                  <a:pt x="2803598" y="816914"/>
                </a:cubicBezTo>
                <a:cubicBezTo>
                  <a:pt x="2814047" y="806466"/>
                  <a:pt x="2808427" y="795807"/>
                  <a:pt x="2792149" y="795217"/>
                </a:cubicBezTo>
                <a:lnTo>
                  <a:pt x="2775480" y="794607"/>
                </a:lnTo>
                <a:lnTo>
                  <a:pt x="2796912" y="785996"/>
                </a:lnTo>
                <a:cubicBezTo>
                  <a:pt x="2822210" y="775824"/>
                  <a:pt x="2825677" y="748249"/>
                  <a:pt x="2801674" y="748058"/>
                </a:cubicBezTo>
                <a:cubicBezTo>
                  <a:pt x="2792511" y="747992"/>
                  <a:pt x="2776328" y="745601"/>
                  <a:pt x="2765717" y="742743"/>
                </a:cubicBezTo>
                <a:cubicBezTo>
                  <a:pt x="2755106" y="739895"/>
                  <a:pt x="2743314" y="740667"/>
                  <a:pt x="2739524" y="744467"/>
                </a:cubicBezTo>
                <a:close/>
                <a:moveTo>
                  <a:pt x="3281258" y="763432"/>
                </a:moveTo>
                <a:cubicBezTo>
                  <a:pt x="3277867" y="772261"/>
                  <a:pt x="3277238" y="781634"/>
                  <a:pt x="3279858" y="784253"/>
                </a:cubicBezTo>
                <a:cubicBezTo>
                  <a:pt x="3282477" y="786873"/>
                  <a:pt x="3287392" y="781786"/>
                  <a:pt x="3290783" y="772957"/>
                </a:cubicBezTo>
                <a:cubicBezTo>
                  <a:pt x="3294174" y="764127"/>
                  <a:pt x="3294803" y="754754"/>
                  <a:pt x="3292183" y="752135"/>
                </a:cubicBezTo>
                <a:cubicBezTo>
                  <a:pt x="3289564" y="749516"/>
                  <a:pt x="3284649" y="754602"/>
                  <a:pt x="3281258" y="763432"/>
                </a:cubicBezTo>
                <a:close/>
                <a:moveTo>
                  <a:pt x="3485093" y="771214"/>
                </a:moveTo>
                <a:cubicBezTo>
                  <a:pt x="3485093" y="784749"/>
                  <a:pt x="3489379" y="795817"/>
                  <a:pt x="3494618" y="795817"/>
                </a:cubicBezTo>
                <a:cubicBezTo>
                  <a:pt x="3499857" y="795817"/>
                  <a:pt x="3504143" y="789387"/>
                  <a:pt x="3504143" y="781529"/>
                </a:cubicBezTo>
                <a:cubicBezTo>
                  <a:pt x="3504143" y="773671"/>
                  <a:pt x="3504467" y="764136"/>
                  <a:pt x="3504857" y="760336"/>
                </a:cubicBezTo>
                <a:cubicBezTo>
                  <a:pt x="3505248" y="756536"/>
                  <a:pt x="3500961" y="751897"/>
                  <a:pt x="3495332" y="750020"/>
                </a:cubicBezTo>
                <a:cubicBezTo>
                  <a:pt x="3489703" y="748144"/>
                  <a:pt x="3485093" y="757679"/>
                  <a:pt x="3485093" y="771214"/>
                </a:cubicBezTo>
                <a:close/>
                <a:moveTo>
                  <a:pt x="3681946" y="754545"/>
                </a:moveTo>
                <a:cubicBezTo>
                  <a:pt x="3672059" y="764422"/>
                  <a:pt x="3674478" y="795817"/>
                  <a:pt x="3685118" y="795817"/>
                </a:cubicBezTo>
                <a:cubicBezTo>
                  <a:pt x="3690357" y="795817"/>
                  <a:pt x="3694643" y="785101"/>
                  <a:pt x="3694643" y="772004"/>
                </a:cubicBezTo>
                <a:cubicBezTo>
                  <a:pt x="3694643" y="747068"/>
                  <a:pt x="3692442" y="744039"/>
                  <a:pt x="3681946" y="754545"/>
                </a:cubicBezTo>
                <a:close/>
                <a:moveTo>
                  <a:pt x="3778920" y="764860"/>
                </a:moveTo>
                <a:cubicBezTo>
                  <a:pt x="3776939" y="787587"/>
                  <a:pt x="3774710" y="798103"/>
                  <a:pt x="3768309" y="814867"/>
                </a:cubicBezTo>
                <a:cubicBezTo>
                  <a:pt x="3762566" y="829926"/>
                  <a:pt x="3752021" y="876455"/>
                  <a:pt x="3748888" y="900592"/>
                </a:cubicBezTo>
                <a:cubicBezTo>
                  <a:pt x="3747868" y="908450"/>
                  <a:pt x="3751316" y="915955"/>
                  <a:pt x="3756555" y="917260"/>
                </a:cubicBezTo>
                <a:cubicBezTo>
                  <a:pt x="3761794" y="918565"/>
                  <a:pt x="3766080" y="910002"/>
                  <a:pt x="3766080" y="898210"/>
                </a:cubicBezTo>
                <a:cubicBezTo>
                  <a:pt x="3766080" y="886418"/>
                  <a:pt x="3769567" y="874217"/>
                  <a:pt x="3773824" y="871083"/>
                </a:cubicBezTo>
                <a:cubicBezTo>
                  <a:pt x="3778072" y="867959"/>
                  <a:pt x="3781949" y="851728"/>
                  <a:pt x="3782425" y="835031"/>
                </a:cubicBezTo>
                <a:cubicBezTo>
                  <a:pt x="3782901" y="818324"/>
                  <a:pt x="3786911" y="802417"/>
                  <a:pt x="3791350" y="799674"/>
                </a:cubicBezTo>
                <a:cubicBezTo>
                  <a:pt x="3802704" y="792664"/>
                  <a:pt x="3801447" y="748192"/>
                  <a:pt x="3789893" y="748192"/>
                </a:cubicBezTo>
                <a:cubicBezTo>
                  <a:pt x="3784654" y="748192"/>
                  <a:pt x="3779711" y="755688"/>
                  <a:pt x="3778920" y="764860"/>
                </a:cubicBezTo>
                <a:close/>
                <a:moveTo>
                  <a:pt x="4123906" y="798198"/>
                </a:moveTo>
                <a:lnTo>
                  <a:pt x="4124544" y="848204"/>
                </a:lnTo>
                <a:lnTo>
                  <a:pt x="4137698" y="806008"/>
                </a:lnTo>
                <a:cubicBezTo>
                  <a:pt x="4150786" y="763994"/>
                  <a:pt x="4149290" y="748192"/>
                  <a:pt x="4132231" y="748192"/>
                </a:cubicBezTo>
                <a:cubicBezTo>
                  <a:pt x="4127297" y="748192"/>
                  <a:pt x="4123554" y="770699"/>
                  <a:pt x="4123906" y="798198"/>
                </a:cubicBezTo>
                <a:close/>
                <a:moveTo>
                  <a:pt x="2844136" y="776852"/>
                </a:moveTo>
                <a:cubicBezTo>
                  <a:pt x="2838622" y="797931"/>
                  <a:pt x="2840879" y="800131"/>
                  <a:pt x="2876788" y="808694"/>
                </a:cubicBezTo>
                <a:lnTo>
                  <a:pt x="2901896" y="814686"/>
                </a:lnTo>
                <a:lnTo>
                  <a:pt x="2906849" y="795731"/>
                </a:lnTo>
                <a:cubicBezTo>
                  <a:pt x="2912364" y="774652"/>
                  <a:pt x="2910107" y="772452"/>
                  <a:pt x="2874197" y="763889"/>
                </a:cubicBezTo>
                <a:lnTo>
                  <a:pt x="2849090" y="757898"/>
                </a:lnTo>
                <a:lnTo>
                  <a:pt x="2844136" y="776852"/>
                </a:lnTo>
                <a:close/>
                <a:moveTo>
                  <a:pt x="3170768" y="776519"/>
                </a:moveTo>
                <a:cubicBezTo>
                  <a:pt x="3170768" y="787711"/>
                  <a:pt x="3182150" y="801208"/>
                  <a:pt x="3198866" y="809856"/>
                </a:cubicBezTo>
                <a:cubicBezTo>
                  <a:pt x="3234328" y="828192"/>
                  <a:pt x="3234223" y="828202"/>
                  <a:pt x="3240253" y="805151"/>
                </a:cubicBezTo>
                <a:lnTo>
                  <a:pt x="3245282" y="785911"/>
                </a:lnTo>
                <a:lnTo>
                  <a:pt x="3218021" y="771814"/>
                </a:lnTo>
                <a:cubicBezTo>
                  <a:pt x="3181579" y="752964"/>
                  <a:pt x="3170768" y="754049"/>
                  <a:pt x="3170768" y="776519"/>
                </a:cubicBezTo>
                <a:close/>
                <a:moveTo>
                  <a:pt x="3381070" y="772795"/>
                </a:moveTo>
                <a:cubicBezTo>
                  <a:pt x="3381527" y="783891"/>
                  <a:pt x="3383785" y="786149"/>
                  <a:pt x="3386823" y="778557"/>
                </a:cubicBezTo>
                <a:cubicBezTo>
                  <a:pt x="3389576" y="771680"/>
                  <a:pt x="3389233" y="763460"/>
                  <a:pt x="3386071" y="760298"/>
                </a:cubicBezTo>
                <a:cubicBezTo>
                  <a:pt x="3382909" y="757136"/>
                  <a:pt x="3380661" y="762755"/>
                  <a:pt x="3381070" y="772795"/>
                </a:cubicBezTo>
                <a:close/>
                <a:moveTo>
                  <a:pt x="3595811" y="772376"/>
                </a:moveTo>
                <a:cubicBezTo>
                  <a:pt x="3586620" y="796321"/>
                  <a:pt x="3589325" y="802503"/>
                  <a:pt x="3600555" y="783196"/>
                </a:cubicBezTo>
                <a:cubicBezTo>
                  <a:pt x="3606118" y="773633"/>
                  <a:pt x="3608661" y="763803"/>
                  <a:pt x="3606203" y="761355"/>
                </a:cubicBezTo>
                <a:cubicBezTo>
                  <a:pt x="3603755" y="758898"/>
                  <a:pt x="3599069" y="763860"/>
                  <a:pt x="3595811" y="772376"/>
                </a:cubicBezTo>
                <a:close/>
                <a:moveTo>
                  <a:pt x="3885895" y="772795"/>
                </a:moveTo>
                <a:cubicBezTo>
                  <a:pt x="3886352" y="783891"/>
                  <a:pt x="3888610" y="786149"/>
                  <a:pt x="3891648" y="778557"/>
                </a:cubicBezTo>
                <a:cubicBezTo>
                  <a:pt x="3894401" y="771680"/>
                  <a:pt x="3894058" y="763460"/>
                  <a:pt x="3890896" y="760298"/>
                </a:cubicBezTo>
                <a:cubicBezTo>
                  <a:pt x="3887734" y="757136"/>
                  <a:pt x="3885486" y="762755"/>
                  <a:pt x="3885895" y="772795"/>
                </a:cubicBezTo>
                <a:close/>
                <a:moveTo>
                  <a:pt x="4315511" y="791054"/>
                </a:moveTo>
                <a:cubicBezTo>
                  <a:pt x="4299842" y="844547"/>
                  <a:pt x="4302738" y="865521"/>
                  <a:pt x="4319474" y="819791"/>
                </a:cubicBezTo>
                <a:cubicBezTo>
                  <a:pt x="4327113" y="798922"/>
                  <a:pt x="4331856" y="775347"/>
                  <a:pt x="4330018" y="767404"/>
                </a:cubicBezTo>
                <a:cubicBezTo>
                  <a:pt x="4328179" y="759460"/>
                  <a:pt x="4321645" y="770099"/>
                  <a:pt x="4315511" y="791054"/>
                </a:cubicBezTo>
                <a:close/>
                <a:moveTo>
                  <a:pt x="3052925" y="781777"/>
                </a:moveTo>
                <a:cubicBezTo>
                  <a:pt x="3049077" y="791807"/>
                  <a:pt x="3057801" y="801303"/>
                  <a:pt x="3081042" y="812390"/>
                </a:cubicBezTo>
                <a:lnTo>
                  <a:pt x="3114742" y="828459"/>
                </a:lnTo>
                <a:lnTo>
                  <a:pt x="3123562" y="814514"/>
                </a:lnTo>
                <a:cubicBezTo>
                  <a:pt x="3137183" y="792978"/>
                  <a:pt x="3134887" y="788930"/>
                  <a:pt x="3102674" y="777700"/>
                </a:cubicBezTo>
                <a:cubicBezTo>
                  <a:pt x="3063688" y="764108"/>
                  <a:pt x="3059583" y="764441"/>
                  <a:pt x="3052925" y="781777"/>
                </a:cubicBezTo>
                <a:close/>
                <a:moveTo>
                  <a:pt x="3318472" y="786073"/>
                </a:moveTo>
                <a:cubicBezTo>
                  <a:pt x="3311947" y="806637"/>
                  <a:pt x="3318796" y="824392"/>
                  <a:pt x="3333255" y="824392"/>
                </a:cubicBezTo>
                <a:cubicBezTo>
                  <a:pt x="3344856" y="824392"/>
                  <a:pt x="3344961" y="779586"/>
                  <a:pt x="3333379" y="772423"/>
                </a:cubicBezTo>
                <a:cubicBezTo>
                  <a:pt x="3328521" y="769423"/>
                  <a:pt x="3321815" y="775557"/>
                  <a:pt x="3318472" y="786073"/>
                </a:cubicBezTo>
                <a:close/>
                <a:moveTo>
                  <a:pt x="3415751" y="785939"/>
                </a:moveTo>
                <a:cubicBezTo>
                  <a:pt x="3413055" y="796226"/>
                  <a:pt x="3416799" y="809571"/>
                  <a:pt x="3424047" y="815590"/>
                </a:cubicBezTo>
                <a:lnTo>
                  <a:pt x="3437239" y="826535"/>
                </a:lnTo>
                <a:lnTo>
                  <a:pt x="3443135" y="811180"/>
                </a:lnTo>
                <a:cubicBezTo>
                  <a:pt x="3450031" y="793197"/>
                  <a:pt x="3441897" y="767242"/>
                  <a:pt x="3429352" y="767242"/>
                </a:cubicBezTo>
                <a:cubicBezTo>
                  <a:pt x="3424561" y="767242"/>
                  <a:pt x="3418437" y="775652"/>
                  <a:pt x="3415751" y="785939"/>
                </a:cubicBezTo>
                <a:close/>
                <a:moveTo>
                  <a:pt x="2936967" y="797188"/>
                </a:moveTo>
                <a:cubicBezTo>
                  <a:pt x="2929795" y="819801"/>
                  <a:pt x="2928700" y="818619"/>
                  <a:pt x="2969905" y="832545"/>
                </a:cubicBezTo>
                <a:cubicBezTo>
                  <a:pt x="3006566" y="844937"/>
                  <a:pt x="3005843" y="845147"/>
                  <a:pt x="3010319" y="820772"/>
                </a:cubicBezTo>
                <a:lnTo>
                  <a:pt x="3013605" y="802875"/>
                </a:lnTo>
                <a:lnTo>
                  <a:pt x="2978325" y="790464"/>
                </a:lnTo>
                <a:lnTo>
                  <a:pt x="2943035" y="778062"/>
                </a:lnTo>
                <a:lnTo>
                  <a:pt x="2936967" y="797188"/>
                </a:lnTo>
                <a:close/>
                <a:moveTo>
                  <a:pt x="3723885" y="807723"/>
                </a:moveTo>
                <a:lnTo>
                  <a:pt x="3724561" y="838679"/>
                </a:lnTo>
                <a:lnTo>
                  <a:pt x="3732743" y="819629"/>
                </a:lnTo>
                <a:cubicBezTo>
                  <a:pt x="3744049" y="793312"/>
                  <a:pt x="3744049" y="776767"/>
                  <a:pt x="3732743" y="776767"/>
                </a:cubicBezTo>
                <a:cubicBezTo>
                  <a:pt x="3727504" y="776767"/>
                  <a:pt x="3723523" y="790702"/>
                  <a:pt x="3723885" y="807723"/>
                </a:cubicBezTo>
                <a:close/>
                <a:moveTo>
                  <a:pt x="3532718" y="810104"/>
                </a:moveTo>
                <a:cubicBezTo>
                  <a:pt x="3532718" y="823201"/>
                  <a:pt x="3537004" y="833917"/>
                  <a:pt x="3542243" y="833917"/>
                </a:cubicBezTo>
                <a:cubicBezTo>
                  <a:pt x="3547482" y="833917"/>
                  <a:pt x="3551768" y="823201"/>
                  <a:pt x="3551768" y="810104"/>
                </a:cubicBezTo>
                <a:cubicBezTo>
                  <a:pt x="3551768" y="797007"/>
                  <a:pt x="3547482" y="786292"/>
                  <a:pt x="3542243" y="786292"/>
                </a:cubicBezTo>
                <a:cubicBezTo>
                  <a:pt x="3537004" y="786292"/>
                  <a:pt x="3532718" y="797007"/>
                  <a:pt x="3532718" y="810104"/>
                </a:cubicBezTo>
                <a:close/>
                <a:moveTo>
                  <a:pt x="3627968" y="800579"/>
                </a:moveTo>
                <a:cubicBezTo>
                  <a:pt x="3627968" y="808437"/>
                  <a:pt x="3629654" y="814867"/>
                  <a:pt x="3631711" y="814867"/>
                </a:cubicBezTo>
                <a:cubicBezTo>
                  <a:pt x="3633768" y="814867"/>
                  <a:pt x="3637921" y="808437"/>
                  <a:pt x="3640941" y="800579"/>
                </a:cubicBezTo>
                <a:cubicBezTo>
                  <a:pt x="3643951" y="792721"/>
                  <a:pt x="3642265" y="786292"/>
                  <a:pt x="3637198" y="786292"/>
                </a:cubicBezTo>
                <a:cubicBezTo>
                  <a:pt x="3632121" y="786292"/>
                  <a:pt x="3627968" y="792721"/>
                  <a:pt x="3627968" y="800579"/>
                </a:cubicBezTo>
                <a:close/>
                <a:moveTo>
                  <a:pt x="4237940" y="841699"/>
                </a:moveTo>
                <a:cubicBezTo>
                  <a:pt x="4231005" y="874350"/>
                  <a:pt x="4227948" y="903668"/>
                  <a:pt x="4231138" y="906859"/>
                </a:cubicBezTo>
                <a:cubicBezTo>
                  <a:pt x="4234330" y="910050"/>
                  <a:pt x="4239721" y="895267"/>
                  <a:pt x="4243121" y="874007"/>
                </a:cubicBezTo>
                <a:lnTo>
                  <a:pt x="4249293" y="835364"/>
                </a:lnTo>
                <a:lnTo>
                  <a:pt x="4262485" y="840422"/>
                </a:lnTo>
                <a:cubicBezTo>
                  <a:pt x="4271677" y="843946"/>
                  <a:pt x="4275668" y="837803"/>
                  <a:pt x="4275668" y="820086"/>
                </a:cubicBezTo>
                <a:cubicBezTo>
                  <a:pt x="4275668" y="806123"/>
                  <a:pt x="4271744" y="797112"/>
                  <a:pt x="4266953" y="800074"/>
                </a:cubicBezTo>
                <a:cubicBezTo>
                  <a:pt x="4262162" y="803037"/>
                  <a:pt x="4256513" y="800255"/>
                  <a:pt x="4254389" y="793893"/>
                </a:cubicBezTo>
                <a:cubicBezTo>
                  <a:pt x="4252275" y="787539"/>
                  <a:pt x="4244864" y="809047"/>
                  <a:pt x="4237940" y="841699"/>
                </a:cubicBezTo>
                <a:close/>
                <a:moveTo>
                  <a:pt x="3876370" y="810895"/>
                </a:moveTo>
                <a:cubicBezTo>
                  <a:pt x="3876827" y="821991"/>
                  <a:pt x="3879085" y="824249"/>
                  <a:pt x="3882123" y="816657"/>
                </a:cubicBezTo>
                <a:cubicBezTo>
                  <a:pt x="3884876" y="809780"/>
                  <a:pt x="3884533" y="801560"/>
                  <a:pt x="3881371" y="798398"/>
                </a:cubicBezTo>
                <a:cubicBezTo>
                  <a:pt x="3878209" y="795236"/>
                  <a:pt x="3875961" y="800855"/>
                  <a:pt x="3876370" y="810895"/>
                </a:cubicBezTo>
                <a:close/>
                <a:moveTo>
                  <a:pt x="3913584" y="807723"/>
                </a:moveTo>
                <a:cubicBezTo>
                  <a:pt x="3913518" y="814276"/>
                  <a:pt x="3910698" y="829945"/>
                  <a:pt x="3907326" y="842546"/>
                </a:cubicBezTo>
                <a:cubicBezTo>
                  <a:pt x="3903364" y="857339"/>
                  <a:pt x="3904717" y="863292"/>
                  <a:pt x="3911117" y="859339"/>
                </a:cubicBezTo>
                <a:cubicBezTo>
                  <a:pt x="3923300" y="851805"/>
                  <a:pt x="3932539" y="795817"/>
                  <a:pt x="3921595" y="795817"/>
                </a:cubicBezTo>
                <a:cubicBezTo>
                  <a:pt x="3917261" y="795817"/>
                  <a:pt x="3913661" y="801179"/>
                  <a:pt x="3913584" y="807723"/>
                </a:cubicBezTo>
                <a:close/>
                <a:moveTo>
                  <a:pt x="2831726" y="816333"/>
                </a:moveTo>
                <a:cubicBezTo>
                  <a:pt x="2824134" y="828611"/>
                  <a:pt x="2826868" y="830459"/>
                  <a:pt x="2864710" y="838574"/>
                </a:cubicBezTo>
                <a:lnTo>
                  <a:pt x="2896800" y="845451"/>
                </a:lnTo>
                <a:lnTo>
                  <a:pt x="2892666" y="833059"/>
                </a:lnTo>
                <a:cubicBezTo>
                  <a:pt x="2887370" y="817172"/>
                  <a:pt x="2839345" y="803999"/>
                  <a:pt x="2831726" y="816333"/>
                </a:cubicBezTo>
                <a:close/>
                <a:moveTo>
                  <a:pt x="3157452" y="812304"/>
                </a:moveTo>
                <a:cubicBezTo>
                  <a:pt x="3144098" y="825658"/>
                  <a:pt x="3153680" y="843966"/>
                  <a:pt x="3181560" y="858386"/>
                </a:cubicBezTo>
                <a:lnTo>
                  <a:pt x="3211392" y="873817"/>
                </a:lnTo>
                <a:lnTo>
                  <a:pt x="3219507" y="861006"/>
                </a:lnTo>
                <a:cubicBezTo>
                  <a:pt x="3223975" y="853967"/>
                  <a:pt x="3227689" y="845785"/>
                  <a:pt x="3227775" y="842822"/>
                </a:cubicBezTo>
                <a:cubicBezTo>
                  <a:pt x="3228013" y="834002"/>
                  <a:pt x="3163672" y="806085"/>
                  <a:pt x="3157452" y="812304"/>
                </a:cubicBezTo>
                <a:close/>
                <a:moveTo>
                  <a:pt x="3266018" y="824392"/>
                </a:moveTo>
                <a:cubicBezTo>
                  <a:pt x="3266018" y="834869"/>
                  <a:pt x="3267666" y="843442"/>
                  <a:pt x="3269666" y="843442"/>
                </a:cubicBezTo>
                <a:cubicBezTo>
                  <a:pt x="3271676" y="843442"/>
                  <a:pt x="3275562" y="834869"/>
                  <a:pt x="3278305" y="824392"/>
                </a:cubicBezTo>
                <a:cubicBezTo>
                  <a:pt x="3281039" y="813914"/>
                  <a:pt x="3279401" y="805342"/>
                  <a:pt x="3274648" y="805342"/>
                </a:cubicBezTo>
                <a:cubicBezTo>
                  <a:pt x="3269904" y="805342"/>
                  <a:pt x="3266018" y="813914"/>
                  <a:pt x="3266018" y="824392"/>
                </a:cubicBezTo>
                <a:close/>
                <a:moveTo>
                  <a:pt x="3372298" y="824392"/>
                </a:moveTo>
                <a:cubicBezTo>
                  <a:pt x="3372298" y="837489"/>
                  <a:pt x="3374460" y="842851"/>
                  <a:pt x="3377098" y="836298"/>
                </a:cubicBezTo>
                <a:cubicBezTo>
                  <a:pt x="3379746" y="829754"/>
                  <a:pt x="3379746" y="819039"/>
                  <a:pt x="3377098" y="812485"/>
                </a:cubicBezTo>
                <a:cubicBezTo>
                  <a:pt x="3374460" y="805942"/>
                  <a:pt x="3372298" y="811295"/>
                  <a:pt x="3372298" y="824392"/>
                </a:cubicBezTo>
                <a:close/>
                <a:moveTo>
                  <a:pt x="3470101" y="818038"/>
                </a:moveTo>
                <a:cubicBezTo>
                  <a:pt x="3466748" y="826773"/>
                  <a:pt x="3467062" y="841413"/>
                  <a:pt x="3470796" y="850585"/>
                </a:cubicBezTo>
                <a:lnTo>
                  <a:pt x="3477587" y="867254"/>
                </a:lnTo>
                <a:lnTo>
                  <a:pt x="3487693" y="845509"/>
                </a:lnTo>
                <a:lnTo>
                  <a:pt x="3497809" y="823772"/>
                </a:lnTo>
                <a:lnTo>
                  <a:pt x="3486998" y="812962"/>
                </a:lnTo>
                <a:lnTo>
                  <a:pt x="3476196" y="802160"/>
                </a:lnTo>
                <a:lnTo>
                  <a:pt x="3470101" y="818038"/>
                </a:lnTo>
                <a:close/>
                <a:moveTo>
                  <a:pt x="2013376" y="841060"/>
                </a:moveTo>
                <a:cubicBezTo>
                  <a:pt x="1998250" y="916832"/>
                  <a:pt x="1957854" y="1049455"/>
                  <a:pt x="1947358" y="1057780"/>
                </a:cubicBezTo>
                <a:cubicBezTo>
                  <a:pt x="1931546" y="1070315"/>
                  <a:pt x="1883245" y="1235212"/>
                  <a:pt x="1881492" y="1282589"/>
                </a:cubicBezTo>
                <a:cubicBezTo>
                  <a:pt x="1880749" y="1302934"/>
                  <a:pt x="1877339" y="1319603"/>
                  <a:pt x="1873920" y="1319632"/>
                </a:cubicBezTo>
                <a:cubicBezTo>
                  <a:pt x="1870501" y="1319660"/>
                  <a:pt x="1863223" y="1332547"/>
                  <a:pt x="1857747" y="1348264"/>
                </a:cubicBezTo>
                <a:cubicBezTo>
                  <a:pt x="1845107" y="1384535"/>
                  <a:pt x="1825352" y="1386431"/>
                  <a:pt x="1832924" y="1350645"/>
                </a:cubicBezTo>
                <a:lnTo>
                  <a:pt x="1838468" y="1324451"/>
                </a:lnTo>
                <a:lnTo>
                  <a:pt x="1829210" y="1338739"/>
                </a:lnTo>
                <a:cubicBezTo>
                  <a:pt x="1824123" y="1346597"/>
                  <a:pt x="1816875" y="1370171"/>
                  <a:pt x="1813112" y="1391126"/>
                </a:cubicBezTo>
                <a:lnTo>
                  <a:pt x="1806264" y="1429226"/>
                </a:lnTo>
                <a:lnTo>
                  <a:pt x="1836906" y="1400651"/>
                </a:lnTo>
                <a:cubicBezTo>
                  <a:pt x="1867243" y="1372352"/>
                  <a:pt x="1896104" y="1327175"/>
                  <a:pt x="1892999" y="1312831"/>
                </a:cubicBezTo>
                <a:cubicBezTo>
                  <a:pt x="1892113" y="1308745"/>
                  <a:pt x="1894084" y="1298972"/>
                  <a:pt x="1897380" y="1291114"/>
                </a:cubicBezTo>
                <a:cubicBezTo>
                  <a:pt x="1900666" y="1283256"/>
                  <a:pt x="1904971" y="1266111"/>
                  <a:pt x="1906953" y="1253014"/>
                </a:cubicBezTo>
                <a:cubicBezTo>
                  <a:pt x="1908924" y="1239917"/>
                  <a:pt x="1913001" y="1222772"/>
                  <a:pt x="1916011" y="1214914"/>
                </a:cubicBezTo>
                <a:cubicBezTo>
                  <a:pt x="1926136" y="1188472"/>
                  <a:pt x="2026568" y="867521"/>
                  <a:pt x="2032997" y="841060"/>
                </a:cubicBezTo>
                <a:cubicBezTo>
                  <a:pt x="2036988" y="824620"/>
                  <a:pt x="2035493" y="814867"/>
                  <a:pt x="2028978" y="814867"/>
                </a:cubicBezTo>
                <a:cubicBezTo>
                  <a:pt x="2023272" y="814867"/>
                  <a:pt x="2016252" y="826659"/>
                  <a:pt x="2013376" y="841060"/>
                </a:cubicBezTo>
                <a:close/>
                <a:moveTo>
                  <a:pt x="2719454" y="821677"/>
                </a:moveTo>
                <a:cubicBezTo>
                  <a:pt x="2704367" y="836774"/>
                  <a:pt x="2716654" y="852681"/>
                  <a:pt x="2747953" y="858558"/>
                </a:cubicBezTo>
                <a:lnTo>
                  <a:pt x="2782329" y="865006"/>
                </a:lnTo>
                <a:lnTo>
                  <a:pt x="2790416" y="851919"/>
                </a:lnTo>
                <a:cubicBezTo>
                  <a:pt x="2794864" y="844728"/>
                  <a:pt x="2795464" y="836155"/>
                  <a:pt x="2791749" y="832878"/>
                </a:cubicBezTo>
                <a:cubicBezTo>
                  <a:pt x="2781300" y="823639"/>
                  <a:pt x="2726055" y="815086"/>
                  <a:pt x="2719454" y="821677"/>
                </a:cubicBezTo>
                <a:close/>
                <a:moveTo>
                  <a:pt x="3044066" y="820925"/>
                </a:moveTo>
                <a:cubicBezTo>
                  <a:pt x="3027959" y="837022"/>
                  <a:pt x="3039094" y="861215"/>
                  <a:pt x="3067088" y="870969"/>
                </a:cubicBezTo>
                <a:cubicBezTo>
                  <a:pt x="3083405" y="876655"/>
                  <a:pt x="3100550" y="878970"/>
                  <a:pt x="3105188" y="876103"/>
                </a:cubicBezTo>
                <a:cubicBezTo>
                  <a:pt x="3119914" y="866997"/>
                  <a:pt x="3114266" y="836326"/>
                  <a:pt x="3096949" y="831345"/>
                </a:cubicBezTo>
                <a:cubicBezTo>
                  <a:pt x="3087786" y="828706"/>
                  <a:pt x="3073622" y="823792"/>
                  <a:pt x="3065498" y="820410"/>
                </a:cubicBezTo>
                <a:cubicBezTo>
                  <a:pt x="3057363" y="817038"/>
                  <a:pt x="3047724" y="817267"/>
                  <a:pt x="3044066" y="820925"/>
                </a:cubicBezTo>
                <a:close/>
                <a:moveTo>
                  <a:pt x="3576704" y="844966"/>
                </a:moveTo>
                <a:cubicBezTo>
                  <a:pt x="3568379" y="886571"/>
                  <a:pt x="3574990" y="888571"/>
                  <a:pt x="3587382" y="848195"/>
                </a:cubicBezTo>
                <a:cubicBezTo>
                  <a:pt x="3593011" y="829868"/>
                  <a:pt x="3594259" y="814867"/>
                  <a:pt x="3590163" y="814867"/>
                </a:cubicBezTo>
                <a:cubicBezTo>
                  <a:pt x="3586077" y="814867"/>
                  <a:pt x="3580019" y="828411"/>
                  <a:pt x="3576704" y="844966"/>
                </a:cubicBezTo>
                <a:close/>
                <a:moveTo>
                  <a:pt x="3666068" y="839241"/>
                </a:moveTo>
                <a:cubicBezTo>
                  <a:pt x="3666068" y="853062"/>
                  <a:pt x="3670192" y="861072"/>
                  <a:pt x="3675593" y="857729"/>
                </a:cubicBezTo>
                <a:cubicBezTo>
                  <a:pt x="3680832" y="854491"/>
                  <a:pt x="3685118" y="843527"/>
                  <a:pt x="3685118" y="833355"/>
                </a:cubicBezTo>
                <a:cubicBezTo>
                  <a:pt x="3685118" y="823182"/>
                  <a:pt x="3680832" y="814867"/>
                  <a:pt x="3675593" y="814867"/>
                </a:cubicBezTo>
                <a:cubicBezTo>
                  <a:pt x="3670354" y="814867"/>
                  <a:pt x="3666068" y="825839"/>
                  <a:pt x="3666068" y="839241"/>
                </a:cubicBezTo>
                <a:close/>
                <a:moveTo>
                  <a:pt x="3301451" y="843089"/>
                </a:moveTo>
                <a:cubicBezTo>
                  <a:pt x="3298755" y="853376"/>
                  <a:pt x="3302022" y="866321"/>
                  <a:pt x="3308699" y="871864"/>
                </a:cubicBezTo>
                <a:lnTo>
                  <a:pt x="3320844" y="881942"/>
                </a:lnTo>
                <a:lnTo>
                  <a:pt x="3325216" y="865073"/>
                </a:lnTo>
                <a:cubicBezTo>
                  <a:pt x="3330397" y="845089"/>
                  <a:pt x="3324673" y="824392"/>
                  <a:pt x="3313957" y="824392"/>
                </a:cubicBezTo>
                <a:cubicBezTo>
                  <a:pt x="3309766" y="824392"/>
                  <a:pt x="3304137" y="832802"/>
                  <a:pt x="3301451" y="843089"/>
                </a:cubicBezTo>
                <a:close/>
                <a:moveTo>
                  <a:pt x="3403226" y="837603"/>
                </a:moveTo>
                <a:cubicBezTo>
                  <a:pt x="3396329" y="855586"/>
                  <a:pt x="3404464" y="881542"/>
                  <a:pt x="3417008" y="881542"/>
                </a:cubicBezTo>
                <a:cubicBezTo>
                  <a:pt x="3432077" y="881542"/>
                  <a:pt x="3436115" y="844651"/>
                  <a:pt x="3422314" y="833193"/>
                </a:cubicBezTo>
                <a:lnTo>
                  <a:pt x="3409121" y="822249"/>
                </a:lnTo>
                <a:lnTo>
                  <a:pt x="3403226" y="837603"/>
                </a:lnTo>
                <a:close/>
                <a:moveTo>
                  <a:pt x="4006767" y="843023"/>
                </a:moveTo>
                <a:cubicBezTo>
                  <a:pt x="4000186" y="866464"/>
                  <a:pt x="4004120" y="880037"/>
                  <a:pt x="4014502" y="869664"/>
                </a:cubicBezTo>
                <a:cubicBezTo>
                  <a:pt x="4017540" y="866616"/>
                  <a:pt x="4018531" y="854119"/>
                  <a:pt x="4016683" y="841880"/>
                </a:cubicBezTo>
                <a:lnTo>
                  <a:pt x="4013340" y="819629"/>
                </a:lnTo>
                <a:lnTo>
                  <a:pt x="4006767" y="843023"/>
                </a:lnTo>
                <a:close/>
                <a:moveTo>
                  <a:pt x="4200220" y="839470"/>
                </a:moveTo>
                <a:cubicBezTo>
                  <a:pt x="4200678" y="850566"/>
                  <a:pt x="4202935" y="852824"/>
                  <a:pt x="4205973" y="845232"/>
                </a:cubicBezTo>
                <a:cubicBezTo>
                  <a:pt x="4208726" y="838355"/>
                  <a:pt x="4208383" y="830135"/>
                  <a:pt x="4205221" y="826973"/>
                </a:cubicBezTo>
                <a:cubicBezTo>
                  <a:pt x="4202059" y="823811"/>
                  <a:pt x="4199811" y="829430"/>
                  <a:pt x="4200220" y="839470"/>
                </a:cubicBezTo>
                <a:close/>
                <a:moveTo>
                  <a:pt x="2923118" y="843318"/>
                </a:moveTo>
                <a:cubicBezTo>
                  <a:pt x="2923118" y="848480"/>
                  <a:pt x="2938644" y="859196"/>
                  <a:pt x="2957617" y="867130"/>
                </a:cubicBezTo>
                <a:cubicBezTo>
                  <a:pt x="2999680" y="884704"/>
                  <a:pt x="2999318" y="884694"/>
                  <a:pt x="2999318" y="868188"/>
                </a:cubicBezTo>
                <a:cubicBezTo>
                  <a:pt x="2999318" y="860844"/>
                  <a:pt x="2985821" y="850128"/>
                  <a:pt x="2969324" y="844375"/>
                </a:cubicBezTo>
                <a:cubicBezTo>
                  <a:pt x="2932319" y="831478"/>
                  <a:pt x="2923118" y="831259"/>
                  <a:pt x="2923118" y="843318"/>
                </a:cubicBezTo>
                <a:close/>
                <a:moveTo>
                  <a:pt x="3614214" y="867788"/>
                </a:moveTo>
                <a:cubicBezTo>
                  <a:pt x="3610623" y="886895"/>
                  <a:pt x="3609594" y="904440"/>
                  <a:pt x="3611918" y="906773"/>
                </a:cubicBezTo>
                <a:cubicBezTo>
                  <a:pt x="3614252" y="909097"/>
                  <a:pt x="3619091" y="895362"/>
                  <a:pt x="3622672" y="876246"/>
                </a:cubicBezTo>
                <a:cubicBezTo>
                  <a:pt x="3626263" y="857139"/>
                  <a:pt x="3627292" y="839594"/>
                  <a:pt x="3624968" y="837260"/>
                </a:cubicBezTo>
                <a:cubicBezTo>
                  <a:pt x="3622634" y="834936"/>
                  <a:pt x="3617795" y="848671"/>
                  <a:pt x="3614214" y="867788"/>
                </a:cubicBezTo>
                <a:close/>
                <a:moveTo>
                  <a:pt x="3866845" y="848995"/>
                </a:moveTo>
                <a:cubicBezTo>
                  <a:pt x="3867302" y="860091"/>
                  <a:pt x="3869560" y="862349"/>
                  <a:pt x="3872598" y="854757"/>
                </a:cubicBezTo>
                <a:cubicBezTo>
                  <a:pt x="3875351" y="847880"/>
                  <a:pt x="3875008" y="839660"/>
                  <a:pt x="3871846" y="836498"/>
                </a:cubicBezTo>
                <a:cubicBezTo>
                  <a:pt x="3868684" y="833336"/>
                  <a:pt x="3866436" y="838955"/>
                  <a:pt x="3866845" y="848995"/>
                </a:cubicBezTo>
                <a:close/>
                <a:moveTo>
                  <a:pt x="3947732" y="858405"/>
                </a:moveTo>
                <a:cubicBezTo>
                  <a:pt x="3944160" y="872645"/>
                  <a:pt x="3945522" y="888581"/>
                  <a:pt x="3950761" y="893819"/>
                </a:cubicBezTo>
                <a:cubicBezTo>
                  <a:pt x="3957114" y="900173"/>
                  <a:pt x="3962457" y="894715"/>
                  <a:pt x="3966782" y="877455"/>
                </a:cubicBezTo>
                <a:cubicBezTo>
                  <a:pt x="3970363" y="863225"/>
                  <a:pt x="3969001" y="847290"/>
                  <a:pt x="3963762" y="842051"/>
                </a:cubicBezTo>
                <a:cubicBezTo>
                  <a:pt x="3957409" y="835698"/>
                  <a:pt x="3952066" y="841156"/>
                  <a:pt x="3947732" y="858405"/>
                </a:cubicBezTo>
                <a:close/>
                <a:moveTo>
                  <a:pt x="2822591" y="853795"/>
                </a:moveTo>
                <a:cubicBezTo>
                  <a:pt x="2814295" y="867226"/>
                  <a:pt x="2826210" y="877570"/>
                  <a:pt x="2858824" y="885256"/>
                </a:cubicBezTo>
                <a:lnTo>
                  <a:pt x="2885018" y="891429"/>
                </a:lnTo>
                <a:lnTo>
                  <a:pt x="2885018" y="873312"/>
                </a:lnTo>
                <a:cubicBezTo>
                  <a:pt x="2885018" y="862568"/>
                  <a:pt x="2876293" y="852852"/>
                  <a:pt x="2863587" y="849442"/>
                </a:cubicBezTo>
                <a:cubicBezTo>
                  <a:pt x="2834011" y="841518"/>
                  <a:pt x="2829916" y="841956"/>
                  <a:pt x="2822591" y="853795"/>
                </a:cubicBezTo>
                <a:close/>
                <a:moveTo>
                  <a:pt x="3517726" y="856138"/>
                </a:moveTo>
                <a:cubicBezTo>
                  <a:pt x="3514373" y="864873"/>
                  <a:pt x="3514659" y="879513"/>
                  <a:pt x="3518364" y="888685"/>
                </a:cubicBezTo>
                <a:lnTo>
                  <a:pt x="3525098" y="905354"/>
                </a:lnTo>
                <a:lnTo>
                  <a:pt x="3533966" y="882304"/>
                </a:lnTo>
                <a:cubicBezTo>
                  <a:pt x="3539614" y="867597"/>
                  <a:pt x="3539385" y="855824"/>
                  <a:pt x="3533318" y="849757"/>
                </a:cubicBezTo>
                <a:cubicBezTo>
                  <a:pt x="3527003" y="843442"/>
                  <a:pt x="3521774" y="845575"/>
                  <a:pt x="3517726" y="856138"/>
                </a:cubicBezTo>
                <a:close/>
                <a:moveTo>
                  <a:pt x="3711112" y="849195"/>
                </a:moveTo>
                <a:cubicBezTo>
                  <a:pt x="3707292" y="853014"/>
                  <a:pt x="3704444" y="867216"/>
                  <a:pt x="3704768" y="880751"/>
                </a:cubicBezTo>
                <a:lnTo>
                  <a:pt x="3705377" y="905354"/>
                </a:lnTo>
                <a:lnTo>
                  <a:pt x="3714569" y="882361"/>
                </a:lnTo>
                <a:cubicBezTo>
                  <a:pt x="3724475" y="857577"/>
                  <a:pt x="3722427" y="837889"/>
                  <a:pt x="3711112" y="849195"/>
                </a:cubicBezTo>
                <a:close/>
                <a:moveTo>
                  <a:pt x="2586981" y="872017"/>
                </a:moveTo>
                <a:cubicBezTo>
                  <a:pt x="2584247" y="882494"/>
                  <a:pt x="2586190" y="891067"/>
                  <a:pt x="2591314" y="891067"/>
                </a:cubicBezTo>
                <a:cubicBezTo>
                  <a:pt x="2596439" y="891067"/>
                  <a:pt x="2593896" y="897801"/>
                  <a:pt x="2585657" y="906030"/>
                </a:cubicBezTo>
                <a:cubicBezTo>
                  <a:pt x="2567654" y="924042"/>
                  <a:pt x="2566302" y="938587"/>
                  <a:pt x="2582599" y="938977"/>
                </a:cubicBezTo>
                <a:cubicBezTo>
                  <a:pt x="2589210" y="939139"/>
                  <a:pt x="2587085" y="943587"/>
                  <a:pt x="2577837" y="948979"/>
                </a:cubicBezTo>
                <a:cubicBezTo>
                  <a:pt x="2550928" y="964644"/>
                  <a:pt x="2558110" y="984723"/>
                  <a:pt x="2592124" y="988952"/>
                </a:cubicBezTo>
                <a:lnTo>
                  <a:pt x="2623080" y="992791"/>
                </a:lnTo>
                <a:lnTo>
                  <a:pt x="2588390" y="994315"/>
                </a:lnTo>
                <a:lnTo>
                  <a:pt x="2553710" y="995839"/>
                </a:lnTo>
                <a:lnTo>
                  <a:pt x="2547461" y="1022033"/>
                </a:lnTo>
                <a:cubicBezTo>
                  <a:pt x="2544023" y="1036434"/>
                  <a:pt x="2539079" y="1055437"/>
                  <a:pt x="2536460" y="1064257"/>
                </a:cubicBezTo>
                <a:lnTo>
                  <a:pt x="2531717" y="1080287"/>
                </a:lnTo>
                <a:lnTo>
                  <a:pt x="2563111" y="1084164"/>
                </a:lnTo>
                <a:lnTo>
                  <a:pt x="2594505" y="1088041"/>
                </a:lnTo>
                <a:lnTo>
                  <a:pt x="2561120" y="1089565"/>
                </a:lnTo>
                <a:lnTo>
                  <a:pt x="2527725" y="1091089"/>
                </a:lnTo>
                <a:lnTo>
                  <a:pt x="2497065" y="1212533"/>
                </a:lnTo>
                <a:cubicBezTo>
                  <a:pt x="2372449" y="1706004"/>
                  <a:pt x="2265836" y="2150088"/>
                  <a:pt x="2270255" y="2157251"/>
                </a:cubicBezTo>
                <a:cubicBezTo>
                  <a:pt x="2273160" y="2161946"/>
                  <a:pt x="2271789" y="2167223"/>
                  <a:pt x="2267207" y="2168985"/>
                </a:cubicBezTo>
                <a:cubicBezTo>
                  <a:pt x="2262635" y="2170738"/>
                  <a:pt x="2255892" y="2181816"/>
                  <a:pt x="2252224" y="2193608"/>
                </a:cubicBezTo>
                <a:lnTo>
                  <a:pt x="2245557" y="2215039"/>
                </a:lnTo>
                <a:lnTo>
                  <a:pt x="2262873" y="2215639"/>
                </a:lnTo>
                <a:lnTo>
                  <a:pt x="2280180" y="2216249"/>
                </a:lnTo>
                <a:lnTo>
                  <a:pt x="2258749" y="2224859"/>
                </a:lnTo>
                <a:cubicBezTo>
                  <a:pt x="2246957" y="2229603"/>
                  <a:pt x="2237318" y="2240575"/>
                  <a:pt x="2237318" y="2249262"/>
                </a:cubicBezTo>
                <a:lnTo>
                  <a:pt x="2237318" y="2265045"/>
                </a:lnTo>
                <a:lnTo>
                  <a:pt x="2267084" y="2259092"/>
                </a:lnTo>
                <a:cubicBezTo>
                  <a:pt x="2283457" y="2255815"/>
                  <a:pt x="2300307" y="2253139"/>
                  <a:pt x="2304545" y="2253139"/>
                </a:cubicBezTo>
                <a:cubicBezTo>
                  <a:pt x="2308774" y="2253139"/>
                  <a:pt x="2314385" y="2245633"/>
                  <a:pt x="2317023" y="2236470"/>
                </a:cubicBezTo>
                <a:cubicBezTo>
                  <a:pt x="2356647" y="2098520"/>
                  <a:pt x="2363114" y="2081689"/>
                  <a:pt x="2376478" y="2081689"/>
                </a:cubicBezTo>
                <a:cubicBezTo>
                  <a:pt x="2385860" y="2081689"/>
                  <a:pt x="2389232" y="2087585"/>
                  <a:pt x="2386013" y="2098358"/>
                </a:cubicBezTo>
                <a:cubicBezTo>
                  <a:pt x="2352085" y="2211638"/>
                  <a:pt x="2322710" y="2333768"/>
                  <a:pt x="2326815" y="2344465"/>
                </a:cubicBezTo>
                <a:cubicBezTo>
                  <a:pt x="2329644" y="2351865"/>
                  <a:pt x="2327815" y="2357914"/>
                  <a:pt x="2322748" y="2357914"/>
                </a:cubicBezTo>
                <a:cubicBezTo>
                  <a:pt x="2317671" y="2357914"/>
                  <a:pt x="2313518" y="2368372"/>
                  <a:pt x="2313518" y="2381164"/>
                </a:cubicBezTo>
                <a:cubicBezTo>
                  <a:pt x="2313518" y="2393956"/>
                  <a:pt x="2309232" y="2407063"/>
                  <a:pt x="2303993" y="2410301"/>
                </a:cubicBezTo>
                <a:cubicBezTo>
                  <a:pt x="2298754" y="2413540"/>
                  <a:pt x="2294468" y="2422655"/>
                  <a:pt x="2294468" y="2430551"/>
                </a:cubicBezTo>
                <a:lnTo>
                  <a:pt x="2294468" y="2444925"/>
                </a:lnTo>
                <a:lnTo>
                  <a:pt x="2315899" y="2439172"/>
                </a:lnTo>
                <a:lnTo>
                  <a:pt x="2337330" y="2433419"/>
                </a:lnTo>
                <a:lnTo>
                  <a:pt x="2312327" y="2447735"/>
                </a:lnTo>
                <a:cubicBezTo>
                  <a:pt x="2281866" y="2465175"/>
                  <a:pt x="2270646" y="2497979"/>
                  <a:pt x="2293106" y="2503942"/>
                </a:cubicBezTo>
                <a:lnTo>
                  <a:pt x="2308755" y="2508104"/>
                </a:lnTo>
                <a:lnTo>
                  <a:pt x="2293106" y="2509209"/>
                </a:lnTo>
                <a:cubicBezTo>
                  <a:pt x="2277466" y="2510314"/>
                  <a:pt x="2261064" y="2537241"/>
                  <a:pt x="2270370" y="2546537"/>
                </a:cubicBezTo>
                <a:cubicBezTo>
                  <a:pt x="2273075" y="2549252"/>
                  <a:pt x="2292020" y="2546452"/>
                  <a:pt x="2312470" y="2540327"/>
                </a:cubicBezTo>
                <a:cubicBezTo>
                  <a:pt x="2348598" y="2529507"/>
                  <a:pt x="2372982" y="2499970"/>
                  <a:pt x="2351656" y="2492864"/>
                </a:cubicBezTo>
                <a:cubicBezTo>
                  <a:pt x="2344874" y="2490607"/>
                  <a:pt x="2346170" y="2485416"/>
                  <a:pt x="2355247" y="2478396"/>
                </a:cubicBezTo>
                <a:cubicBezTo>
                  <a:pt x="2363076" y="2472347"/>
                  <a:pt x="2388756" y="2391194"/>
                  <a:pt x="2412626" y="2297078"/>
                </a:cubicBezTo>
                <a:cubicBezTo>
                  <a:pt x="2436381" y="2203371"/>
                  <a:pt x="2458165" y="2124361"/>
                  <a:pt x="2461032" y="2121503"/>
                </a:cubicBezTo>
                <a:cubicBezTo>
                  <a:pt x="2463889" y="2118636"/>
                  <a:pt x="2470728" y="2120789"/>
                  <a:pt x="2476214" y="2126275"/>
                </a:cubicBezTo>
                <a:cubicBezTo>
                  <a:pt x="2483168" y="2133229"/>
                  <a:pt x="2474185" y="2180654"/>
                  <a:pt x="2446582" y="2282781"/>
                </a:cubicBezTo>
                <a:cubicBezTo>
                  <a:pt x="2424789" y="2363372"/>
                  <a:pt x="2405796" y="2437895"/>
                  <a:pt x="2404367" y="2448382"/>
                </a:cubicBezTo>
                <a:cubicBezTo>
                  <a:pt x="2402929" y="2458869"/>
                  <a:pt x="2399652" y="2473881"/>
                  <a:pt x="2397081" y="2481739"/>
                </a:cubicBezTo>
                <a:cubicBezTo>
                  <a:pt x="2364362" y="2581713"/>
                  <a:pt x="2364400" y="2578903"/>
                  <a:pt x="2395804" y="2566959"/>
                </a:cubicBezTo>
                <a:cubicBezTo>
                  <a:pt x="2409625" y="2561701"/>
                  <a:pt x="2422770" y="2559244"/>
                  <a:pt x="2425018" y="2561482"/>
                </a:cubicBezTo>
                <a:cubicBezTo>
                  <a:pt x="2427256" y="2563730"/>
                  <a:pt x="2414254" y="2570464"/>
                  <a:pt x="2396119" y="2576446"/>
                </a:cubicBezTo>
                <a:cubicBezTo>
                  <a:pt x="2377278" y="2582666"/>
                  <a:pt x="2361067" y="2595315"/>
                  <a:pt x="2358276" y="2605973"/>
                </a:cubicBezTo>
                <a:cubicBezTo>
                  <a:pt x="2352370" y="2628567"/>
                  <a:pt x="2367915" y="2629995"/>
                  <a:pt x="2413273" y="2611050"/>
                </a:cubicBezTo>
                <a:lnTo>
                  <a:pt x="2445744" y="2597477"/>
                </a:lnTo>
                <a:lnTo>
                  <a:pt x="2457060" y="2556282"/>
                </a:lnTo>
                <a:cubicBezTo>
                  <a:pt x="2495426" y="2416531"/>
                  <a:pt x="2530078" y="2276418"/>
                  <a:pt x="2527059" y="2273208"/>
                </a:cubicBezTo>
                <a:cubicBezTo>
                  <a:pt x="2525116" y="2271160"/>
                  <a:pt x="2515924" y="2275275"/>
                  <a:pt x="2506628" y="2282371"/>
                </a:cubicBezTo>
                <a:cubicBezTo>
                  <a:pt x="2497331" y="2289467"/>
                  <a:pt x="2501265" y="2282581"/>
                  <a:pt x="2515372" y="2267064"/>
                </a:cubicBezTo>
                <a:cubicBezTo>
                  <a:pt x="2529469" y="2251548"/>
                  <a:pt x="2545166" y="2220297"/>
                  <a:pt x="2550243" y="2197627"/>
                </a:cubicBezTo>
                <a:cubicBezTo>
                  <a:pt x="2560739" y="2150764"/>
                  <a:pt x="2565244" y="2143878"/>
                  <a:pt x="2579618" y="2152755"/>
                </a:cubicBezTo>
                <a:cubicBezTo>
                  <a:pt x="2585418" y="2156336"/>
                  <a:pt x="2587142" y="2169690"/>
                  <a:pt x="2583628" y="2183702"/>
                </a:cubicBezTo>
                <a:lnTo>
                  <a:pt x="2577436" y="2208352"/>
                </a:lnTo>
                <a:lnTo>
                  <a:pt x="2588676" y="2201409"/>
                </a:lnTo>
                <a:cubicBezTo>
                  <a:pt x="2594858" y="2197589"/>
                  <a:pt x="2591210" y="2208733"/>
                  <a:pt x="2580580" y="2226183"/>
                </a:cubicBezTo>
                <a:cubicBezTo>
                  <a:pt x="2569940" y="2243623"/>
                  <a:pt x="2561225" y="2266274"/>
                  <a:pt x="2561206" y="2276504"/>
                </a:cubicBezTo>
                <a:lnTo>
                  <a:pt x="2561168" y="2295106"/>
                </a:lnTo>
                <a:lnTo>
                  <a:pt x="2601649" y="2257482"/>
                </a:lnTo>
                <a:lnTo>
                  <a:pt x="2642130" y="2219868"/>
                </a:lnTo>
                <a:lnTo>
                  <a:pt x="2596715" y="2267960"/>
                </a:lnTo>
                <a:lnTo>
                  <a:pt x="2551310" y="2316051"/>
                </a:lnTo>
                <a:lnTo>
                  <a:pt x="2509457" y="2472852"/>
                </a:lnTo>
                <a:cubicBezTo>
                  <a:pt x="2486444" y="2559101"/>
                  <a:pt x="2460832" y="2661742"/>
                  <a:pt x="2452554" y="2700957"/>
                </a:cubicBezTo>
                <a:cubicBezTo>
                  <a:pt x="2444267" y="2740171"/>
                  <a:pt x="2434685" y="2782386"/>
                  <a:pt x="2431256" y="2794759"/>
                </a:cubicBezTo>
                <a:lnTo>
                  <a:pt x="2425027" y="2817276"/>
                </a:lnTo>
                <a:lnTo>
                  <a:pt x="2446287" y="2805894"/>
                </a:lnTo>
                <a:cubicBezTo>
                  <a:pt x="2457984" y="2799636"/>
                  <a:pt x="2469461" y="2796435"/>
                  <a:pt x="2471804" y="2798769"/>
                </a:cubicBezTo>
                <a:cubicBezTo>
                  <a:pt x="2474138" y="2801112"/>
                  <a:pt x="2463489" y="2808227"/>
                  <a:pt x="2448125" y="2814590"/>
                </a:cubicBezTo>
                <a:lnTo>
                  <a:pt x="2420198" y="2826163"/>
                </a:lnTo>
                <a:lnTo>
                  <a:pt x="2415473" y="2856357"/>
                </a:lnTo>
                <a:cubicBezTo>
                  <a:pt x="2412883" y="2872959"/>
                  <a:pt x="2407539" y="2896686"/>
                  <a:pt x="2403605" y="2909068"/>
                </a:cubicBezTo>
                <a:lnTo>
                  <a:pt x="2396452" y="2931586"/>
                </a:lnTo>
                <a:lnTo>
                  <a:pt x="2419283" y="2925385"/>
                </a:lnTo>
                <a:lnTo>
                  <a:pt x="2442105" y="2919193"/>
                </a:lnTo>
                <a:lnTo>
                  <a:pt x="2417102" y="2933510"/>
                </a:lnTo>
                <a:cubicBezTo>
                  <a:pt x="2403358" y="2941377"/>
                  <a:pt x="2389699" y="2957017"/>
                  <a:pt x="2386765" y="2968257"/>
                </a:cubicBezTo>
                <a:lnTo>
                  <a:pt x="2381422" y="2988697"/>
                </a:lnTo>
                <a:lnTo>
                  <a:pt x="2411759" y="2983535"/>
                </a:lnTo>
                <a:lnTo>
                  <a:pt x="2442105" y="2978372"/>
                </a:lnTo>
                <a:lnTo>
                  <a:pt x="2411873" y="2991727"/>
                </a:lnTo>
                <a:cubicBezTo>
                  <a:pt x="2381784" y="3005014"/>
                  <a:pt x="2364058" y="3034846"/>
                  <a:pt x="2375373" y="3053153"/>
                </a:cubicBezTo>
                <a:cubicBezTo>
                  <a:pt x="2378640" y="3058440"/>
                  <a:pt x="2376773" y="3062764"/>
                  <a:pt x="2371230" y="3062764"/>
                </a:cubicBezTo>
                <a:cubicBezTo>
                  <a:pt x="2365686" y="3062764"/>
                  <a:pt x="2361143" y="3069727"/>
                  <a:pt x="2361143" y="3078242"/>
                </a:cubicBezTo>
                <a:lnTo>
                  <a:pt x="2361143" y="3093720"/>
                </a:lnTo>
                <a:lnTo>
                  <a:pt x="2391804" y="3087586"/>
                </a:lnTo>
                <a:cubicBezTo>
                  <a:pt x="2408663" y="3084214"/>
                  <a:pt x="2425551" y="3078318"/>
                  <a:pt x="2429332" y="3074489"/>
                </a:cubicBezTo>
                <a:cubicBezTo>
                  <a:pt x="2436657" y="3067060"/>
                  <a:pt x="2447516" y="3024197"/>
                  <a:pt x="2450983" y="2989012"/>
                </a:cubicBezTo>
                <a:cubicBezTo>
                  <a:pt x="2452135" y="2977268"/>
                  <a:pt x="2455964" y="2964761"/>
                  <a:pt x="2459498" y="2961237"/>
                </a:cubicBezTo>
                <a:cubicBezTo>
                  <a:pt x="2470280" y="2950455"/>
                  <a:pt x="2466642" y="2919889"/>
                  <a:pt x="2454574" y="2919889"/>
                </a:cubicBezTo>
                <a:cubicBezTo>
                  <a:pt x="2448325" y="2919889"/>
                  <a:pt x="2450468" y="2914536"/>
                  <a:pt x="2459326" y="2907982"/>
                </a:cubicBezTo>
                <a:cubicBezTo>
                  <a:pt x="2477195" y="2894762"/>
                  <a:pt x="2506380" y="2796064"/>
                  <a:pt x="2492416" y="2796064"/>
                </a:cubicBezTo>
                <a:cubicBezTo>
                  <a:pt x="2487568" y="2796064"/>
                  <a:pt x="2490340" y="2789330"/>
                  <a:pt x="2498579" y="2781100"/>
                </a:cubicBezTo>
                <a:cubicBezTo>
                  <a:pt x="2506809" y="2772861"/>
                  <a:pt x="2513543" y="2758640"/>
                  <a:pt x="2513543" y="2749487"/>
                </a:cubicBezTo>
                <a:cubicBezTo>
                  <a:pt x="2513543" y="2740333"/>
                  <a:pt x="2528183" y="2676344"/>
                  <a:pt x="2546080" y="2607288"/>
                </a:cubicBezTo>
                <a:cubicBezTo>
                  <a:pt x="2563978" y="2538241"/>
                  <a:pt x="2577056" y="2481739"/>
                  <a:pt x="2575141" y="2481739"/>
                </a:cubicBezTo>
                <a:cubicBezTo>
                  <a:pt x="2573226" y="2481739"/>
                  <a:pt x="2578122" y="2466270"/>
                  <a:pt x="2586028" y="2447373"/>
                </a:cubicBezTo>
                <a:cubicBezTo>
                  <a:pt x="2602392" y="2408206"/>
                  <a:pt x="2597877" y="2396966"/>
                  <a:pt x="2573303" y="2415721"/>
                </a:cubicBezTo>
                <a:cubicBezTo>
                  <a:pt x="2564006" y="2422817"/>
                  <a:pt x="2567883" y="2415931"/>
                  <a:pt x="2581923" y="2400414"/>
                </a:cubicBezTo>
                <a:cubicBezTo>
                  <a:pt x="2595953" y="2384898"/>
                  <a:pt x="2610460" y="2359343"/>
                  <a:pt x="2614165" y="2343626"/>
                </a:cubicBezTo>
                <a:lnTo>
                  <a:pt x="2620899" y="2315051"/>
                </a:lnTo>
                <a:lnTo>
                  <a:pt x="2588657" y="2343607"/>
                </a:lnTo>
                <a:lnTo>
                  <a:pt x="2556405" y="2372163"/>
                </a:lnTo>
                <a:lnTo>
                  <a:pt x="2586219" y="2338845"/>
                </a:lnTo>
                <a:cubicBezTo>
                  <a:pt x="2624461" y="2296106"/>
                  <a:pt x="2638482" y="2268369"/>
                  <a:pt x="2639473" y="2233451"/>
                </a:cubicBezTo>
                <a:cubicBezTo>
                  <a:pt x="2639911" y="2218049"/>
                  <a:pt x="2646369" y="2200370"/>
                  <a:pt x="2653837" y="2194179"/>
                </a:cubicBezTo>
                <a:lnTo>
                  <a:pt x="2667391" y="2182930"/>
                </a:lnTo>
                <a:lnTo>
                  <a:pt x="2675211" y="2195579"/>
                </a:lnTo>
                <a:cubicBezTo>
                  <a:pt x="2679783" y="2202971"/>
                  <a:pt x="2675516" y="2230069"/>
                  <a:pt x="2664962" y="2260749"/>
                </a:cubicBezTo>
                <a:cubicBezTo>
                  <a:pt x="2641654" y="2328491"/>
                  <a:pt x="2641578" y="2328272"/>
                  <a:pt x="2677249" y="2295401"/>
                </a:cubicBezTo>
                <a:lnTo>
                  <a:pt x="2707615" y="2267426"/>
                </a:lnTo>
                <a:lnTo>
                  <a:pt x="2677535" y="2306536"/>
                </a:lnTo>
                <a:cubicBezTo>
                  <a:pt x="2648912" y="2343769"/>
                  <a:pt x="2623642" y="2394985"/>
                  <a:pt x="2630520" y="2401862"/>
                </a:cubicBezTo>
                <a:cubicBezTo>
                  <a:pt x="2632282" y="2403624"/>
                  <a:pt x="2655284" y="2382669"/>
                  <a:pt x="2681631" y="2355294"/>
                </a:cubicBezTo>
                <a:cubicBezTo>
                  <a:pt x="2712434" y="2323310"/>
                  <a:pt x="2733666" y="2290972"/>
                  <a:pt x="2741067" y="2264769"/>
                </a:cubicBezTo>
                <a:cubicBezTo>
                  <a:pt x="2747953" y="2240442"/>
                  <a:pt x="2756678" y="2226536"/>
                  <a:pt x="2762707" y="2230260"/>
                </a:cubicBezTo>
                <a:cubicBezTo>
                  <a:pt x="2772470" y="2236299"/>
                  <a:pt x="2769575" y="2275675"/>
                  <a:pt x="2756478" y="2315051"/>
                </a:cubicBezTo>
                <a:cubicBezTo>
                  <a:pt x="2752544" y="2326872"/>
                  <a:pt x="2763403" y="2319652"/>
                  <a:pt x="2785129" y="2296001"/>
                </a:cubicBezTo>
                <a:lnTo>
                  <a:pt x="2820124" y="2257901"/>
                </a:lnTo>
                <a:lnTo>
                  <a:pt x="2781510" y="2315051"/>
                </a:lnTo>
                <a:cubicBezTo>
                  <a:pt x="2760269" y="2346484"/>
                  <a:pt x="2740114" y="2385060"/>
                  <a:pt x="2736714" y="2400776"/>
                </a:cubicBezTo>
                <a:lnTo>
                  <a:pt x="2730532" y="2429351"/>
                </a:lnTo>
                <a:lnTo>
                  <a:pt x="2775166" y="2381726"/>
                </a:lnTo>
                <a:cubicBezTo>
                  <a:pt x="2799712" y="2355533"/>
                  <a:pt x="2825963" y="2320176"/>
                  <a:pt x="2833488" y="2303145"/>
                </a:cubicBezTo>
                <a:cubicBezTo>
                  <a:pt x="2846603" y="2273484"/>
                  <a:pt x="2856643" y="2266045"/>
                  <a:pt x="2868102" y="2277504"/>
                </a:cubicBezTo>
                <a:cubicBezTo>
                  <a:pt x="2871026" y="2280418"/>
                  <a:pt x="2865339" y="2309355"/>
                  <a:pt x="2855481" y="2341798"/>
                </a:cubicBezTo>
                <a:cubicBezTo>
                  <a:pt x="2845613" y="2374230"/>
                  <a:pt x="2837507" y="2402596"/>
                  <a:pt x="2837469" y="2404815"/>
                </a:cubicBezTo>
                <a:cubicBezTo>
                  <a:pt x="2837421" y="2407044"/>
                  <a:pt x="2848947" y="2398471"/>
                  <a:pt x="2863063" y="2385765"/>
                </a:cubicBezTo>
                <a:lnTo>
                  <a:pt x="2888733" y="2362676"/>
                </a:lnTo>
                <a:lnTo>
                  <a:pt x="2859786" y="2400776"/>
                </a:lnTo>
                <a:cubicBezTo>
                  <a:pt x="2843860" y="2421731"/>
                  <a:pt x="2825744" y="2453878"/>
                  <a:pt x="2819505" y="2472214"/>
                </a:cubicBezTo>
                <a:lnTo>
                  <a:pt x="2808170" y="2505551"/>
                </a:lnTo>
                <a:lnTo>
                  <a:pt x="2865501" y="2448849"/>
                </a:lnTo>
                <a:cubicBezTo>
                  <a:pt x="2900829" y="2413892"/>
                  <a:pt x="2927671" y="2377583"/>
                  <a:pt x="2935472" y="2354190"/>
                </a:cubicBezTo>
                <a:cubicBezTo>
                  <a:pt x="2958722" y="2284448"/>
                  <a:pt x="2982173" y="2303907"/>
                  <a:pt x="2961542" y="2375830"/>
                </a:cubicBezTo>
                <a:lnTo>
                  <a:pt x="2952341" y="2407901"/>
                </a:lnTo>
                <a:lnTo>
                  <a:pt x="2973448" y="2390118"/>
                </a:lnTo>
                <a:lnTo>
                  <a:pt x="2994555" y="2372335"/>
                </a:lnTo>
                <a:lnTo>
                  <a:pt x="2972724" y="2397119"/>
                </a:lnTo>
                <a:cubicBezTo>
                  <a:pt x="2951703" y="2420988"/>
                  <a:pt x="2926690" y="2488483"/>
                  <a:pt x="2935567" y="2497369"/>
                </a:cubicBezTo>
                <a:cubicBezTo>
                  <a:pt x="2937948" y="2499741"/>
                  <a:pt x="2955769" y="2480053"/>
                  <a:pt x="2975182" y="2453611"/>
                </a:cubicBezTo>
                <a:cubicBezTo>
                  <a:pt x="3007709" y="2409292"/>
                  <a:pt x="3018368" y="2398519"/>
                  <a:pt x="3018368" y="2409930"/>
                </a:cubicBezTo>
                <a:cubicBezTo>
                  <a:pt x="3018368" y="2412349"/>
                  <a:pt x="2998242" y="2439029"/>
                  <a:pt x="2973648" y="2469233"/>
                </a:cubicBezTo>
                <a:cubicBezTo>
                  <a:pt x="2934795" y="2516924"/>
                  <a:pt x="2899562" y="2584942"/>
                  <a:pt x="2908821" y="2594382"/>
                </a:cubicBezTo>
                <a:cubicBezTo>
                  <a:pt x="2913707" y="2599363"/>
                  <a:pt x="2993327" y="2510552"/>
                  <a:pt x="3007195" y="2484653"/>
                </a:cubicBezTo>
                <a:cubicBezTo>
                  <a:pt x="3014148" y="2471671"/>
                  <a:pt x="3021045" y="2442972"/>
                  <a:pt x="3022521" y="2420893"/>
                </a:cubicBezTo>
                <a:cubicBezTo>
                  <a:pt x="3025635" y="2374306"/>
                  <a:pt x="3043495" y="2335606"/>
                  <a:pt x="3057801" y="2344455"/>
                </a:cubicBezTo>
                <a:cubicBezTo>
                  <a:pt x="3063783" y="2348141"/>
                  <a:pt x="3065088" y="2364286"/>
                  <a:pt x="3061097" y="2385203"/>
                </a:cubicBezTo>
                <a:cubicBezTo>
                  <a:pt x="3057459" y="2404243"/>
                  <a:pt x="3053048" y="2428399"/>
                  <a:pt x="3051286" y="2438876"/>
                </a:cubicBezTo>
                <a:cubicBezTo>
                  <a:pt x="3049524" y="2449354"/>
                  <a:pt x="3043781" y="2474948"/>
                  <a:pt x="3038513" y="2495760"/>
                </a:cubicBezTo>
                <a:cubicBezTo>
                  <a:pt x="3033255" y="2516562"/>
                  <a:pt x="3030160" y="2534803"/>
                  <a:pt x="3031646" y="2536289"/>
                </a:cubicBezTo>
                <a:cubicBezTo>
                  <a:pt x="3036160" y="2540803"/>
                  <a:pt x="3111751" y="2447887"/>
                  <a:pt x="3133354" y="2411282"/>
                </a:cubicBezTo>
                <a:cubicBezTo>
                  <a:pt x="3154480" y="2375468"/>
                  <a:pt x="3170768" y="2373716"/>
                  <a:pt x="3170768" y="2407263"/>
                </a:cubicBezTo>
                <a:lnTo>
                  <a:pt x="3170768" y="2426922"/>
                </a:lnTo>
                <a:lnTo>
                  <a:pt x="3183274" y="2416540"/>
                </a:lnTo>
                <a:cubicBezTo>
                  <a:pt x="3190161" y="2410825"/>
                  <a:pt x="3183674" y="2430666"/>
                  <a:pt x="3168863" y="2460612"/>
                </a:cubicBezTo>
                <a:cubicBezTo>
                  <a:pt x="3154061" y="2490568"/>
                  <a:pt x="3140345" y="2532221"/>
                  <a:pt x="3138402" y="2553176"/>
                </a:cubicBezTo>
                <a:cubicBezTo>
                  <a:pt x="3136449" y="2574131"/>
                  <a:pt x="3130077" y="2603344"/>
                  <a:pt x="3124238" y="2618089"/>
                </a:cubicBezTo>
                <a:cubicBezTo>
                  <a:pt x="3104760" y="2667267"/>
                  <a:pt x="3114094" y="2667905"/>
                  <a:pt x="3156737" y="2620308"/>
                </a:cubicBezTo>
                <a:cubicBezTo>
                  <a:pt x="3200962" y="2570950"/>
                  <a:pt x="3221412" y="2534422"/>
                  <a:pt x="3231633" y="2486501"/>
                </a:cubicBezTo>
                <a:lnTo>
                  <a:pt x="3237738" y="2457926"/>
                </a:lnTo>
                <a:lnTo>
                  <a:pt x="3220917" y="2477510"/>
                </a:lnTo>
                <a:cubicBezTo>
                  <a:pt x="3211668" y="2488273"/>
                  <a:pt x="3189856" y="2513991"/>
                  <a:pt x="3172425" y="2534660"/>
                </a:cubicBezTo>
                <a:cubicBezTo>
                  <a:pt x="3155004" y="2555319"/>
                  <a:pt x="3143945" y="2565797"/>
                  <a:pt x="3147851" y="2557939"/>
                </a:cubicBezTo>
                <a:cubicBezTo>
                  <a:pt x="3151756" y="2550081"/>
                  <a:pt x="3170749" y="2524363"/>
                  <a:pt x="3190046" y="2500789"/>
                </a:cubicBezTo>
                <a:cubicBezTo>
                  <a:pt x="3209344" y="2477215"/>
                  <a:pt x="3230194" y="2448287"/>
                  <a:pt x="3236386" y="2436495"/>
                </a:cubicBezTo>
                <a:cubicBezTo>
                  <a:pt x="3254731" y="2401557"/>
                  <a:pt x="3269142" y="2410444"/>
                  <a:pt x="3263417" y="2453164"/>
                </a:cubicBezTo>
                <a:cubicBezTo>
                  <a:pt x="3260217" y="2477034"/>
                  <a:pt x="3261817" y="2489102"/>
                  <a:pt x="3267713" y="2485454"/>
                </a:cubicBezTo>
                <a:cubicBezTo>
                  <a:pt x="3272885" y="2482263"/>
                  <a:pt x="3270333" y="2492759"/>
                  <a:pt x="3262046" y="2508790"/>
                </a:cubicBezTo>
                <a:cubicBezTo>
                  <a:pt x="3253750" y="2524830"/>
                  <a:pt x="3240777" y="2564949"/>
                  <a:pt x="3233214" y="2597944"/>
                </a:cubicBezTo>
                <a:lnTo>
                  <a:pt x="3219460" y="2657951"/>
                </a:lnTo>
                <a:lnTo>
                  <a:pt x="3238757" y="2634139"/>
                </a:lnTo>
                <a:cubicBezTo>
                  <a:pt x="3273552" y="2591210"/>
                  <a:pt x="3342218" y="2479205"/>
                  <a:pt x="3342218" y="2465394"/>
                </a:cubicBezTo>
                <a:cubicBezTo>
                  <a:pt x="3342218" y="2456879"/>
                  <a:pt x="3348390" y="2453812"/>
                  <a:pt x="3358887" y="2457107"/>
                </a:cubicBezTo>
                <a:cubicBezTo>
                  <a:pt x="3369878" y="2460555"/>
                  <a:pt x="3379308" y="2455097"/>
                  <a:pt x="3386566" y="2441086"/>
                </a:cubicBezTo>
                <a:cubicBezTo>
                  <a:pt x="3512344" y="2198303"/>
                  <a:pt x="3524498" y="2167204"/>
                  <a:pt x="3546262" y="2032454"/>
                </a:cubicBezTo>
                <a:cubicBezTo>
                  <a:pt x="3558712" y="1955368"/>
                  <a:pt x="3558188" y="1824361"/>
                  <a:pt x="3545196" y="1767364"/>
                </a:cubicBezTo>
                <a:lnTo>
                  <a:pt x="3539776" y="1743551"/>
                </a:lnTo>
                <a:lnTo>
                  <a:pt x="3530346" y="1772126"/>
                </a:lnTo>
                <a:cubicBezTo>
                  <a:pt x="3525165" y="1787843"/>
                  <a:pt x="3517706" y="1856422"/>
                  <a:pt x="3513773" y="1924526"/>
                </a:cubicBezTo>
                <a:cubicBezTo>
                  <a:pt x="3507296" y="2036616"/>
                  <a:pt x="3488931" y="2155384"/>
                  <a:pt x="3479530" y="2145973"/>
                </a:cubicBezTo>
                <a:cubicBezTo>
                  <a:pt x="3477492" y="2143944"/>
                  <a:pt x="3482197" y="2108978"/>
                  <a:pt x="3489989" y="2068278"/>
                </a:cubicBezTo>
                <a:cubicBezTo>
                  <a:pt x="3497771" y="2027587"/>
                  <a:pt x="3503800" y="1972161"/>
                  <a:pt x="3503390" y="1945119"/>
                </a:cubicBezTo>
                <a:lnTo>
                  <a:pt x="3502628" y="1895951"/>
                </a:lnTo>
                <a:lnTo>
                  <a:pt x="3485379" y="1957864"/>
                </a:lnTo>
                <a:cubicBezTo>
                  <a:pt x="3450555" y="2082822"/>
                  <a:pt x="3437439" y="2123846"/>
                  <a:pt x="3441792" y="2094262"/>
                </a:cubicBezTo>
                <a:cubicBezTo>
                  <a:pt x="3444288" y="2077336"/>
                  <a:pt x="3441764" y="2062486"/>
                  <a:pt x="3436087" y="2060591"/>
                </a:cubicBezTo>
                <a:lnTo>
                  <a:pt x="3425914" y="2057200"/>
                </a:lnTo>
                <a:lnTo>
                  <a:pt x="3436401" y="2019443"/>
                </a:lnTo>
                <a:cubicBezTo>
                  <a:pt x="3447660" y="1978905"/>
                  <a:pt x="3448869" y="1828610"/>
                  <a:pt x="3438316" y="1781651"/>
                </a:cubicBezTo>
                <a:lnTo>
                  <a:pt x="3431896" y="1753076"/>
                </a:lnTo>
                <a:lnTo>
                  <a:pt x="3424266" y="1786414"/>
                </a:lnTo>
                <a:cubicBezTo>
                  <a:pt x="3420066" y="1804749"/>
                  <a:pt x="3415084" y="1863271"/>
                  <a:pt x="3413189" y="1916459"/>
                </a:cubicBezTo>
                <a:cubicBezTo>
                  <a:pt x="3411284" y="1969656"/>
                  <a:pt x="3403006" y="2042522"/>
                  <a:pt x="3394777" y="2078384"/>
                </a:cubicBezTo>
                <a:cubicBezTo>
                  <a:pt x="3380232" y="2141773"/>
                  <a:pt x="3333369" y="2276246"/>
                  <a:pt x="3327883" y="2270350"/>
                </a:cubicBezTo>
                <a:cubicBezTo>
                  <a:pt x="3326378" y="2268741"/>
                  <a:pt x="3339617" y="2224240"/>
                  <a:pt x="3357315" y="2171462"/>
                </a:cubicBezTo>
                <a:lnTo>
                  <a:pt x="3389471" y="2075507"/>
                </a:lnTo>
                <a:lnTo>
                  <a:pt x="3394272" y="1990487"/>
                </a:lnTo>
                <a:lnTo>
                  <a:pt x="3399063" y="1905476"/>
                </a:lnTo>
                <a:lnTo>
                  <a:pt x="3380746" y="1957864"/>
                </a:lnTo>
                <a:cubicBezTo>
                  <a:pt x="3370669" y="1986677"/>
                  <a:pt x="3362173" y="2019033"/>
                  <a:pt x="3361849" y="2029778"/>
                </a:cubicBezTo>
                <a:cubicBezTo>
                  <a:pt x="3361525" y="2040512"/>
                  <a:pt x="3357382" y="2053371"/>
                  <a:pt x="3352629" y="2058353"/>
                </a:cubicBezTo>
                <a:cubicBezTo>
                  <a:pt x="3347885" y="2063325"/>
                  <a:pt x="3334550" y="2099548"/>
                  <a:pt x="3323006" y="2138839"/>
                </a:cubicBezTo>
                <a:cubicBezTo>
                  <a:pt x="3301927" y="2210572"/>
                  <a:pt x="3252302" y="2329339"/>
                  <a:pt x="3243396" y="2329339"/>
                </a:cubicBezTo>
                <a:cubicBezTo>
                  <a:pt x="3240777" y="2329339"/>
                  <a:pt x="3251121" y="2301802"/>
                  <a:pt x="3266380" y="2268150"/>
                </a:cubicBezTo>
                <a:cubicBezTo>
                  <a:pt x="3295441" y="2204057"/>
                  <a:pt x="3334903" y="2073916"/>
                  <a:pt x="3328445" y="2063467"/>
                </a:cubicBezTo>
                <a:cubicBezTo>
                  <a:pt x="3326368" y="2060115"/>
                  <a:pt x="3330674" y="2031768"/>
                  <a:pt x="3337998" y="2000479"/>
                </a:cubicBezTo>
                <a:cubicBezTo>
                  <a:pt x="3347180" y="1961245"/>
                  <a:pt x="3349390" y="1918430"/>
                  <a:pt x="3345133" y="1862614"/>
                </a:cubicBezTo>
                <a:lnTo>
                  <a:pt x="3338951" y="1781651"/>
                </a:lnTo>
                <a:lnTo>
                  <a:pt x="3324854" y="1814989"/>
                </a:lnTo>
                <a:cubicBezTo>
                  <a:pt x="3317091" y="1833324"/>
                  <a:pt x="3307404" y="1895589"/>
                  <a:pt x="3303318" y="1953358"/>
                </a:cubicBezTo>
                <a:lnTo>
                  <a:pt x="3295879" y="2058391"/>
                </a:lnTo>
                <a:lnTo>
                  <a:pt x="3265942" y="2151869"/>
                </a:lnTo>
                <a:cubicBezTo>
                  <a:pt x="3249473" y="2203276"/>
                  <a:pt x="3234166" y="2243509"/>
                  <a:pt x="3231928" y="2241280"/>
                </a:cubicBezTo>
                <a:cubicBezTo>
                  <a:pt x="3229699" y="2239042"/>
                  <a:pt x="3236367" y="2212515"/>
                  <a:pt x="3246749" y="2182340"/>
                </a:cubicBezTo>
                <a:cubicBezTo>
                  <a:pt x="3269894" y="2115074"/>
                  <a:pt x="3294936" y="1996631"/>
                  <a:pt x="3293621" y="1960645"/>
                </a:cubicBezTo>
                <a:cubicBezTo>
                  <a:pt x="3292974" y="1942833"/>
                  <a:pt x="3284696" y="1959197"/>
                  <a:pt x="3268561" y="2010251"/>
                </a:cubicBezTo>
                <a:lnTo>
                  <a:pt x="3244463" y="2086451"/>
                </a:lnTo>
                <a:lnTo>
                  <a:pt x="3236757" y="2065734"/>
                </a:lnTo>
                <a:cubicBezTo>
                  <a:pt x="3232452" y="2054143"/>
                  <a:pt x="3233471" y="2029054"/>
                  <a:pt x="3239072" y="2008765"/>
                </a:cubicBezTo>
                <a:cubicBezTo>
                  <a:pt x="3249340" y="1971570"/>
                  <a:pt x="3242310" y="1820266"/>
                  <a:pt x="3228585" y="1783185"/>
                </a:cubicBezTo>
                <a:lnTo>
                  <a:pt x="3221374" y="1763697"/>
                </a:lnTo>
                <a:lnTo>
                  <a:pt x="3214192" y="1791729"/>
                </a:lnTo>
                <a:cubicBezTo>
                  <a:pt x="3210239" y="1807140"/>
                  <a:pt x="3205725" y="1873329"/>
                  <a:pt x="3204162" y="1938814"/>
                </a:cubicBezTo>
                <a:lnTo>
                  <a:pt x="3201315" y="2057876"/>
                </a:lnTo>
                <a:lnTo>
                  <a:pt x="3176273" y="2134076"/>
                </a:lnTo>
                <a:cubicBezTo>
                  <a:pt x="3162510" y="2175986"/>
                  <a:pt x="3142955" y="2225278"/>
                  <a:pt x="3132830" y="2243614"/>
                </a:cubicBezTo>
                <a:cubicBezTo>
                  <a:pt x="3110598" y="2283876"/>
                  <a:pt x="3107274" y="2273980"/>
                  <a:pt x="3128953" y="2232070"/>
                </a:cubicBezTo>
                <a:cubicBezTo>
                  <a:pt x="3162376" y="2167433"/>
                  <a:pt x="3182007" y="2091700"/>
                  <a:pt x="3188294" y="2003108"/>
                </a:cubicBezTo>
                <a:cubicBezTo>
                  <a:pt x="3191923" y="1952025"/>
                  <a:pt x="3192551" y="1910239"/>
                  <a:pt x="3189694" y="1910239"/>
                </a:cubicBezTo>
                <a:cubicBezTo>
                  <a:pt x="3186836" y="1910239"/>
                  <a:pt x="3168577" y="1966532"/>
                  <a:pt x="3149117" y="2035321"/>
                </a:cubicBezTo>
                <a:cubicBezTo>
                  <a:pt x="3129658" y="2104120"/>
                  <a:pt x="3102931" y="2182349"/>
                  <a:pt x="3089729" y="2209152"/>
                </a:cubicBezTo>
                <a:cubicBezTo>
                  <a:pt x="3063612" y="2262188"/>
                  <a:pt x="3065821" y="2252577"/>
                  <a:pt x="3101550" y="2157889"/>
                </a:cubicBezTo>
                <a:cubicBezTo>
                  <a:pt x="3132573" y="2075650"/>
                  <a:pt x="3144374" y="1929279"/>
                  <a:pt x="3128039" y="1829276"/>
                </a:cubicBezTo>
                <a:lnTo>
                  <a:pt x="3120266" y="1781651"/>
                </a:lnTo>
                <a:lnTo>
                  <a:pt x="3113132" y="1805464"/>
                </a:lnTo>
                <a:cubicBezTo>
                  <a:pt x="3109208" y="1818561"/>
                  <a:pt x="3105436" y="1857137"/>
                  <a:pt x="3104750" y="1891189"/>
                </a:cubicBezTo>
                <a:cubicBezTo>
                  <a:pt x="3103064" y="1974914"/>
                  <a:pt x="3089043" y="2075698"/>
                  <a:pt x="3070489" y="2137401"/>
                </a:cubicBezTo>
                <a:cubicBezTo>
                  <a:pt x="3048838" y="2209410"/>
                  <a:pt x="3045667" y="2194579"/>
                  <a:pt x="3065707" y="2115026"/>
                </a:cubicBezTo>
                <a:cubicBezTo>
                  <a:pt x="3084386" y="2040884"/>
                  <a:pt x="3096654" y="1917354"/>
                  <a:pt x="3084605" y="1924802"/>
                </a:cubicBezTo>
                <a:cubicBezTo>
                  <a:pt x="3080337" y="1927431"/>
                  <a:pt x="3073870" y="1953435"/>
                  <a:pt x="3070232" y="1982581"/>
                </a:cubicBezTo>
                <a:cubicBezTo>
                  <a:pt x="3066231" y="2014576"/>
                  <a:pt x="3058259" y="2037626"/>
                  <a:pt x="3050105" y="2040760"/>
                </a:cubicBezTo>
                <a:cubicBezTo>
                  <a:pt x="3028912" y="2048894"/>
                  <a:pt x="3027102" y="2040760"/>
                  <a:pt x="3037799" y="1985601"/>
                </a:cubicBezTo>
                <a:lnTo>
                  <a:pt x="3047800" y="1934051"/>
                </a:lnTo>
                <a:lnTo>
                  <a:pt x="3036856" y="1855422"/>
                </a:lnTo>
                <a:cubicBezTo>
                  <a:pt x="3030836" y="1812169"/>
                  <a:pt x="3022073" y="1774412"/>
                  <a:pt x="3017377" y="1771517"/>
                </a:cubicBezTo>
                <a:cubicBezTo>
                  <a:pt x="3006233" y="1764630"/>
                  <a:pt x="3007786" y="1751105"/>
                  <a:pt x="2999823" y="1924526"/>
                </a:cubicBezTo>
                <a:lnTo>
                  <a:pt x="2992831" y="2076926"/>
                </a:lnTo>
                <a:lnTo>
                  <a:pt x="2971333" y="2132352"/>
                </a:lnTo>
                <a:cubicBezTo>
                  <a:pt x="2941568" y="2209076"/>
                  <a:pt x="2938939" y="2196379"/>
                  <a:pt x="2967171" y="2112312"/>
                </a:cubicBezTo>
                <a:lnTo>
                  <a:pt x="2990479" y="2042922"/>
                </a:lnTo>
                <a:lnTo>
                  <a:pt x="2987754" y="1950387"/>
                </a:lnTo>
                <a:lnTo>
                  <a:pt x="2985030" y="1857851"/>
                </a:lnTo>
                <a:lnTo>
                  <a:pt x="2962818" y="1950720"/>
                </a:lnTo>
                <a:lnTo>
                  <a:pt x="2940606" y="2043589"/>
                </a:lnTo>
                <a:lnTo>
                  <a:pt x="2924718" y="2043589"/>
                </a:lnTo>
                <a:lnTo>
                  <a:pt x="2908830" y="2043589"/>
                </a:lnTo>
                <a:lnTo>
                  <a:pt x="2908830" y="1969770"/>
                </a:lnTo>
                <a:cubicBezTo>
                  <a:pt x="2908830" y="1929174"/>
                  <a:pt x="2905106" y="1878806"/>
                  <a:pt x="2900544" y="1857851"/>
                </a:cubicBezTo>
                <a:lnTo>
                  <a:pt x="2892266" y="1819751"/>
                </a:lnTo>
                <a:lnTo>
                  <a:pt x="2884551" y="1838801"/>
                </a:lnTo>
                <a:cubicBezTo>
                  <a:pt x="2880303" y="1849279"/>
                  <a:pt x="2875845" y="1887855"/>
                  <a:pt x="2874636" y="1924526"/>
                </a:cubicBezTo>
                <a:cubicBezTo>
                  <a:pt x="2873188" y="1968560"/>
                  <a:pt x="2870892" y="1979876"/>
                  <a:pt x="2867863" y="1957864"/>
                </a:cubicBezTo>
                <a:lnTo>
                  <a:pt x="2863282" y="1924526"/>
                </a:lnTo>
                <a:lnTo>
                  <a:pt x="2847727" y="1976199"/>
                </a:lnTo>
                <a:cubicBezTo>
                  <a:pt x="2839174" y="2004612"/>
                  <a:pt x="2826258" y="2029835"/>
                  <a:pt x="2819029" y="2032244"/>
                </a:cubicBezTo>
                <a:lnTo>
                  <a:pt x="2805874" y="2036636"/>
                </a:lnTo>
                <a:lnTo>
                  <a:pt x="2812123" y="1991068"/>
                </a:lnTo>
                <a:cubicBezTo>
                  <a:pt x="2815561" y="1966008"/>
                  <a:pt x="2822267" y="1940776"/>
                  <a:pt x="2827030" y="1935013"/>
                </a:cubicBezTo>
                <a:cubicBezTo>
                  <a:pt x="2846194" y="1911801"/>
                  <a:pt x="2848785" y="1854099"/>
                  <a:pt x="2832821" y="1806026"/>
                </a:cubicBezTo>
                <a:cubicBezTo>
                  <a:pt x="2824010" y="1779527"/>
                  <a:pt x="2813333" y="1757839"/>
                  <a:pt x="2809084" y="1757839"/>
                </a:cubicBezTo>
                <a:cubicBezTo>
                  <a:pt x="2793130" y="1757839"/>
                  <a:pt x="2790416" y="1804902"/>
                  <a:pt x="2804122" y="1843764"/>
                </a:cubicBezTo>
                <a:cubicBezTo>
                  <a:pt x="2811942" y="1865928"/>
                  <a:pt x="2817848" y="1895304"/>
                  <a:pt x="2817238" y="1909058"/>
                </a:cubicBezTo>
                <a:lnTo>
                  <a:pt x="2816133" y="1934051"/>
                </a:lnTo>
                <a:lnTo>
                  <a:pt x="2811751" y="1915001"/>
                </a:lnTo>
                <a:cubicBezTo>
                  <a:pt x="2809342" y="1904524"/>
                  <a:pt x="2803046" y="1879140"/>
                  <a:pt x="2797759" y="1858594"/>
                </a:cubicBezTo>
                <a:lnTo>
                  <a:pt x="2788149" y="1821237"/>
                </a:lnTo>
                <a:lnTo>
                  <a:pt x="2779586" y="1834782"/>
                </a:lnTo>
                <a:cubicBezTo>
                  <a:pt x="2774871" y="1842230"/>
                  <a:pt x="2770118" y="1891189"/>
                  <a:pt x="2769032" y="1943576"/>
                </a:cubicBezTo>
                <a:lnTo>
                  <a:pt x="2767051" y="2038826"/>
                </a:lnTo>
                <a:lnTo>
                  <a:pt x="2763088" y="1976914"/>
                </a:lnTo>
                <a:lnTo>
                  <a:pt x="2759135" y="1915001"/>
                </a:lnTo>
                <a:lnTo>
                  <a:pt x="2743448" y="1972151"/>
                </a:lnTo>
                <a:cubicBezTo>
                  <a:pt x="2734818" y="2003584"/>
                  <a:pt x="2723493" y="2027158"/>
                  <a:pt x="2718283" y="2024539"/>
                </a:cubicBezTo>
                <a:cubicBezTo>
                  <a:pt x="2713073" y="2021919"/>
                  <a:pt x="2708682" y="1994021"/>
                  <a:pt x="2708529" y="1962541"/>
                </a:cubicBezTo>
                <a:cubicBezTo>
                  <a:pt x="2708234" y="1901247"/>
                  <a:pt x="2688984" y="1839973"/>
                  <a:pt x="2673106" y="1849784"/>
                </a:cubicBezTo>
                <a:cubicBezTo>
                  <a:pt x="2667114" y="1853489"/>
                  <a:pt x="2665448" y="1885169"/>
                  <a:pt x="2668724" y="1933013"/>
                </a:cubicBezTo>
                <a:lnTo>
                  <a:pt x="2674020" y="2010251"/>
                </a:lnTo>
                <a:lnTo>
                  <a:pt x="2662171" y="1967389"/>
                </a:lnTo>
                <a:lnTo>
                  <a:pt x="2650322" y="1924526"/>
                </a:lnTo>
                <a:lnTo>
                  <a:pt x="2643435" y="1960121"/>
                </a:lnTo>
                <a:cubicBezTo>
                  <a:pt x="2639644" y="1979705"/>
                  <a:pt x="2630472" y="2009708"/>
                  <a:pt x="2623042" y="2026796"/>
                </a:cubicBezTo>
                <a:lnTo>
                  <a:pt x="2609536" y="2057876"/>
                </a:lnTo>
                <a:lnTo>
                  <a:pt x="2607888" y="2034064"/>
                </a:lnTo>
                <a:cubicBezTo>
                  <a:pt x="2606974" y="2020967"/>
                  <a:pt x="2607126" y="1992906"/>
                  <a:pt x="2608212" y="1971704"/>
                </a:cubicBezTo>
                <a:cubicBezTo>
                  <a:pt x="2610202" y="1932708"/>
                  <a:pt x="2584761" y="1853089"/>
                  <a:pt x="2570302" y="1853089"/>
                </a:cubicBezTo>
                <a:cubicBezTo>
                  <a:pt x="2555110" y="1853089"/>
                  <a:pt x="2551033" y="1889865"/>
                  <a:pt x="2561577" y="1931737"/>
                </a:cubicBezTo>
                <a:cubicBezTo>
                  <a:pt x="2567435" y="1955006"/>
                  <a:pt x="2570388" y="1986486"/>
                  <a:pt x="2568131" y="2001679"/>
                </a:cubicBezTo>
                <a:lnTo>
                  <a:pt x="2564025" y="2029301"/>
                </a:lnTo>
                <a:lnTo>
                  <a:pt x="2561930" y="1991201"/>
                </a:lnTo>
                <a:cubicBezTo>
                  <a:pt x="2560768" y="1970246"/>
                  <a:pt x="2556415" y="1944529"/>
                  <a:pt x="2552233" y="1934051"/>
                </a:cubicBezTo>
                <a:lnTo>
                  <a:pt x="2544642" y="1915001"/>
                </a:lnTo>
                <a:lnTo>
                  <a:pt x="2533907" y="1953101"/>
                </a:lnTo>
                <a:cubicBezTo>
                  <a:pt x="2528002" y="1974056"/>
                  <a:pt x="2523154" y="1996564"/>
                  <a:pt x="2523125" y="2003108"/>
                </a:cubicBezTo>
                <a:cubicBezTo>
                  <a:pt x="2523096" y="2009661"/>
                  <a:pt x="2516724" y="2015014"/>
                  <a:pt x="2508961" y="2015014"/>
                </a:cubicBezTo>
                <a:lnTo>
                  <a:pt x="2494855" y="2015014"/>
                </a:lnTo>
                <a:lnTo>
                  <a:pt x="2500465" y="1974104"/>
                </a:lnTo>
                <a:lnTo>
                  <a:pt x="2506075" y="1933194"/>
                </a:lnTo>
                <a:lnTo>
                  <a:pt x="2479691" y="1901838"/>
                </a:lnTo>
                <a:lnTo>
                  <a:pt x="2453307" y="1870491"/>
                </a:lnTo>
                <a:lnTo>
                  <a:pt x="2444334" y="1886541"/>
                </a:lnTo>
                <a:cubicBezTo>
                  <a:pt x="2438105" y="1897666"/>
                  <a:pt x="2440286" y="1911782"/>
                  <a:pt x="2451459" y="1932603"/>
                </a:cubicBezTo>
                <a:cubicBezTo>
                  <a:pt x="2461232" y="1950825"/>
                  <a:pt x="2465975" y="1975733"/>
                  <a:pt x="2463508" y="1995964"/>
                </a:cubicBezTo>
                <a:lnTo>
                  <a:pt x="2459441" y="2029301"/>
                </a:lnTo>
                <a:lnTo>
                  <a:pt x="2457917" y="1989982"/>
                </a:lnTo>
                <a:cubicBezTo>
                  <a:pt x="2457079" y="1968360"/>
                  <a:pt x="2450221" y="1945548"/>
                  <a:pt x="2442667" y="1939281"/>
                </a:cubicBezTo>
                <a:lnTo>
                  <a:pt x="2428942" y="1927889"/>
                </a:lnTo>
                <a:lnTo>
                  <a:pt x="2422417" y="1962683"/>
                </a:lnTo>
                <a:cubicBezTo>
                  <a:pt x="2416874" y="1992239"/>
                  <a:pt x="2395842" y="2016223"/>
                  <a:pt x="2385946" y="2004289"/>
                </a:cubicBezTo>
                <a:cubicBezTo>
                  <a:pt x="2384327" y="2002327"/>
                  <a:pt x="2390242" y="1971618"/>
                  <a:pt x="2399090" y="1936032"/>
                </a:cubicBezTo>
                <a:lnTo>
                  <a:pt x="2415188" y="1871348"/>
                </a:lnTo>
                <a:lnTo>
                  <a:pt x="2400072" y="1862509"/>
                </a:lnTo>
                <a:lnTo>
                  <a:pt x="2384955" y="1853670"/>
                </a:lnTo>
                <a:lnTo>
                  <a:pt x="2401919" y="1853375"/>
                </a:lnTo>
                <a:cubicBezTo>
                  <a:pt x="2423732" y="1853003"/>
                  <a:pt x="2434657" y="1825161"/>
                  <a:pt x="2417302" y="1814170"/>
                </a:cubicBezTo>
                <a:lnTo>
                  <a:pt x="2404005" y="1805759"/>
                </a:lnTo>
                <a:lnTo>
                  <a:pt x="2420674" y="1805607"/>
                </a:lnTo>
                <a:cubicBezTo>
                  <a:pt x="2429837" y="1805531"/>
                  <a:pt x="2437667" y="1800111"/>
                  <a:pt x="2438076" y="1793558"/>
                </a:cubicBezTo>
                <a:cubicBezTo>
                  <a:pt x="2438476" y="1787014"/>
                  <a:pt x="2440905" y="1773079"/>
                  <a:pt x="2443477" y="1762601"/>
                </a:cubicBezTo>
                <a:cubicBezTo>
                  <a:pt x="2446058" y="1752124"/>
                  <a:pt x="2449211" y="1736141"/>
                  <a:pt x="2450497" y="1727073"/>
                </a:cubicBezTo>
                <a:cubicBezTo>
                  <a:pt x="2451783" y="1718015"/>
                  <a:pt x="2455774" y="1707661"/>
                  <a:pt x="2459374" y="1704061"/>
                </a:cubicBezTo>
                <a:cubicBezTo>
                  <a:pt x="2471433" y="1692002"/>
                  <a:pt x="2466080" y="1673552"/>
                  <a:pt x="2449249" y="1669152"/>
                </a:cubicBezTo>
                <a:lnTo>
                  <a:pt x="2432580" y="1664799"/>
                </a:lnTo>
                <a:lnTo>
                  <a:pt x="2454012" y="1663694"/>
                </a:lnTo>
                <a:cubicBezTo>
                  <a:pt x="2477433" y="1662484"/>
                  <a:pt x="2484768" y="1629842"/>
                  <a:pt x="2463537" y="1621269"/>
                </a:cubicBezTo>
                <a:cubicBezTo>
                  <a:pt x="2455983" y="1618221"/>
                  <a:pt x="2457317" y="1616193"/>
                  <a:pt x="2467185" y="1615716"/>
                </a:cubicBezTo>
                <a:cubicBezTo>
                  <a:pt x="2488673" y="1614678"/>
                  <a:pt x="2497969" y="1577064"/>
                  <a:pt x="2476929" y="1576264"/>
                </a:cubicBezTo>
                <a:cubicBezTo>
                  <a:pt x="2465908" y="1575835"/>
                  <a:pt x="2467613" y="1573063"/>
                  <a:pt x="2482587" y="1567043"/>
                </a:cubicBezTo>
                <a:cubicBezTo>
                  <a:pt x="2494379" y="1562300"/>
                  <a:pt x="2504018" y="1551861"/>
                  <a:pt x="2504018" y="1543831"/>
                </a:cubicBezTo>
                <a:cubicBezTo>
                  <a:pt x="2504018" y="1535325"/>
                  <a:pt x="2495074" y="1528839"/>
                  <a:pt x="2482587" y="1528286"/>
                </a:cubicBezTo>
                <a:lnTo>
                  <a:pt x="2461155" y="1527343"/>
                </a:lnTo>
                <a:lnTo>
                  <a:pt x="2484358" y="1520857"/>
                </a:lnTo>
                <a:cubicBezTo>
                  <a:pt x="2506237" y="1514751"/>
                  <a:pt x="2514952" y="1497968"/>
                  <a:pt x="2527011" y="1438751"/>
                </a:cubicBezTo>
                <a:cubicBezTo>
                  <a:pt x="2529145" y="1428274"/>
                  <a:pt x="2533879" y="1412205"/>
                  <a:pt x="2537527" y="1403033"/>
                </a:cubicBezTo>
                <a:cubicBezTo>
                  <a:pt x="2541585" y="1392831"/>
                  <a:pt x="2539794" y="1386364"/>
                  <a:pt x="2532936" y="1386364"/>
                </a:cubicBezTo>
                <a:cubicBezTo>
                  <a:pt x="2525906" y="1386364"/>
                  <a:pt x="2527307" y="1380763"/>
                  <a:pt x="2536679" y="1371400"/>
                </a:cubicBezTo>
                <a:cubicBezTo>
                  <a:pt x="2554681" y="1353388"/>
                  <a:pt x="2556034" y="1338844"/>
                  <a:pt x="2539737" y="1338453"/>
                </a:cubicBezTo>
                <a:cubicBezTo>
                  <a:pt x="2532612" y="1338272"/>
                  <a:pt x="2534088" y="1334500"/>
                  <a:pt x="2543413" y="1329061"/>
                </a:cubicBezTo>
                <a:cubicBezTo>
                  <a:pt x="2551986" y="1324051"/>
                  <a:pt x="2561939" y="1304268"/>
                  <a:pt x="2565540" y="1285094"/>
                </a:cubicBezTo>
                <a:lnTo>
                  <a:pt x="2572074" y="1250232"/>
                </a:lnTo>
                <a:lnTo>
                  <a:pt x="2559482" y="1242241"/>
                </a:lnTo>
                <a:lnTo>
                  <a:pt x="2546880" y="1234259"/>
                </a:lnTo>
                <a:lnTo>
                  <a:pt x="2562530" y="1234107"/>
                </a:lnTo>
                <a:cubicBezTo>
                  <a:pt x="2581542" y="1233935"/>
                  <a:pt x="2594582" y="1204741"/>
                  <a:pt x="2579741" y="1195568"/>
                </a:cubicBezTo>
                <a:cubicBezTo>
                  <a:pt x="2572465" y="1191073"/>
                  <a:pt x="2573484" y="1187301"/>
                  <a:pt x="2582980" y="1183662"/>
                </a:cubicBezTo>
                <a:cubicBezTo>
                  <a:pt x="2590619" y="1180729"/>
                  <a:pt x="2600287" y="1161917"/>
                  <a:pt x="2604468" y="1141857"/>
                </a:cubicBezTo>
                <a:cubicBezTo>
                  <a:pt x="2608659" y="1121788"/>
                  <a:pt x="2612708" y="1103233"/>
                  <a:pt x="2613479" y="1100614"/>
                </a:cubicBezTo>
                <a:cubicBezTo>
                  <a:pt x="2632739" y="1035139"/>
                  <a:pt x="2637282" y="1012936"/>
                  <a:pt x="2632872" y="1005802"/>
                </a:cubicBezTo>
                <a:cubicBezTo>
                  <a:pt x="2629938" y="1001049"/>
                  <a:pt x="2631891" y="994467"/>
                  <a:pt x="2637215" y="991171"/>
                </a:cubicBezTo>
                <a:cubicBezTo>
                  <a:pt x="2654417" y="980542"/>
                  <a:pt x="2647493" y="959177"/>
                  <a:pt x="2625462" y="954938"/>
                </a:cubicBezTo>
                <a:lnTo>
                  <a:pt x="2604030" y="950807"/>
                </a:lnTo>
                <a:lnTo>
                  <a:pt x="2630224" y="949512"/>
                </a:lnTo>
                <a:lnTo>
                  <a:pt x="2656418" y="948217"/>
                </a:lnTo>
                <a:lnTo>
                  <a:pt x="2656418" y="929833"/>
                </a:lnTo>
                <a:cubicBezTo>
                  <a:pt x="2656418" y="918337"/>
                  <a:pt x="2648388" y="909898"/>
                  <a:pt x="2634987" y="907316"/>
                </a:cubicBezTo>
                <a:lnTo>
                  <a:pt x="2613555" y="903182"/>
                </a:lnTo>
                <a:lnTo>
                  <a:pt x="2638730" y="901887"/>
                </a:lnTo>
                <a:cubicBezTo>
                  <a:pt x="2661466" y="900715"/>
                  <a:pt x="2675468" y="885409"/>
                  <a:pt x="2675468" y="861711"/>
                </a:cubicBezTo>
                <a:cubicBezTo>
                  <a:pt x="2675468" y="856900"/>
                  <a:pt x="2656675" y="852967"/>
                  <a:pt x="2633720" y="852967"/>
                </a:cubicBezTo>
                <a:lnTo>
                  <a:pt x="2591962" y="852967"/>
                </a:lnTo>
                <a:lnTo>
                  <a:pt x="2586981" y="872017"/>
                </a:lnTo>
                <a:close/>
                <a:moveTo>
                  <a:pt x="3140745" y="869388"/>
                </a:moveTo>
                <a:cubicBezTo>
                  <a:pt x="3138621" y="894162"/>
                  <a:pt x="3136430" y="903421"/>
                  <a:pt x="3128191" y="922432"/>
                </a:cubicBezTo>
                <a:cubicBezTo>
                  <a:pt x="3124124" y="931824"/>
                  <a:pt x="3123067" y="941797"/>
                  <a:pt x="3125858" y="944578"/>
                </a:cubicBezTo>
                <a:cubicBezTo>
                  <a:pt x="3128648" y="947369"/>
                  <a:pt x="3133754" y="940759"/>
                  <a:pt x="3137202" y="929881"/>
                </a:cubicBezTo>
                <a:cubicBezTo>
                  <a:pt x="3144574" y="906669"/>
                  <a:pt x="3163567" y="904249"/>
                  <a:pt x="3180293" y="924404"/>
                </a:cubicBezTo>
                <a:cubicBezTo>
                  <a:pt x="3188484" y="934272"/>
                  <a:pt x="3188846" y="938692"/>
                  <a:pt x="3181455" y="938692"/>
                </a:cubicBezTo>
                <a:cubicBezTo>
                  <a:pt x="3175578" y="938692"/>
                  <a:pt x="3170768" y="947264"/>
                  <a:pt x="3170768" y="957739"/>
                </a:cubicBezTo>
                <a:cubicBezTo>
                  <a:pt x="3170768" y="990981"/>
                  <a:pt x="3185198" y="978341"/>
                  <a:pt x="3198438" y="933520"/>
                </a:cubicBezTo>
                <a:cubicBezTo>
                  <a:pt x="3205468" y="909717"/>
                  <a:pt x="3209611" y="888828"/>
                  <a:pt x="3207658" y="887104"/>
                </a:cubicBezTo>
                <a:cubicBezTo>
                  <a:pt x="3205706" y="885380"/>
                  <a:pt x="3190180" y="876884"/>
                  <a:pt x="3173149" y="868216"/>
                </a:cubicBezTo>
                <a:lnTo>
                  <a:pt x="3142193" y="852481"/>
                </a:lnTo>
                <a:lnTo>
                  <a:pt x="3140745" y="869388"/>
                </a:lnTo>
                <a:close/>
                <a:moveTo>
                  <a:pt x="3253912" y="858720"/>
                </a:moveTo>
                <a:cubicBezTo>
                  <a:pt x="3250092" y="862539"/>
                  <a:pt x="3247101" y="874598"/>
                  <a:pt x="3247254" y="885514"/>
                </a:cubicBezTo>
                <a:lnTo>
                  <a:pt x="3247549" y="905354"/>
                </a:lnTo>
                <a:lnTo>
                  <a:pt x="3257455" y="888323"/>
                </a:lnTo>
                <a:cubicBezTo>
                  <a:pt x="3268113" y="870016"/>
                  <a:pt x="3265389" y="847252"/>
                  <a:pt x="3253912" y="858720"/>
                </a:cubicBezTo>
                <a:close/>
                <a:moveTo>
                  <a:pt x="2701328" y="881361"/>
                </a:moveTo>
                <a:cubicBezTo>
                  <a:pt x="2695575" y="903373"/>
                  <a:pt x="2702300" y="907916"/>
                  <a:pt x="2746905" y="912164"/>
                </a:cubicBezTo>
                <a:lnTo>
                  <a:pt x="2775480" y="914879"/>
                </a:lnTo>
                <a:lnTo>
                  <a:pt x="2778528" y="893448"/>
                </a:lnTo>
                <a:lnTo>
                  <a:pt x="2781567" y="872017"/>
                </a:lnTo>
                <a:lnTo>
                  <a:pt x="2764241" y="871883"/>
                </a:lnTo>
                <a:cubicBezTo>
                  <a:pt x="2754706" y="871817"/>
                  <a:pt x="2737847" y="869331"/>
                  <a:pt x="2726789" y="866359"/>
                </a:cubicBezTo>
                <a:lnTo>
                  <a:pt x="2706662" y="860958"/>
                </a:lnTo>
                <a:lnTo>
                  <a:pt x="2701328" y="881361"/>
                </a:lnTo>
                <a:close/>
                <a:moveTo>
                  <a:pt x="2919146" y="869635"/>
                </a:moveTo>
                <a:cubicBezTo>
                  <a:pt x="2906992" y="881789"/>
                  <a:pt x="2914812" y="898087"/>
                  <a:pt x="2937853" y="908583"/>
                </a:cubicBezTo>
                <a:cubicBezTo>
                  <a:pt x="2971810" y="924061"/>
                  <a:pt x="2991755" y="922442"/>
                  <a:pt x="2988107" y="904506"/>
                </a:cubicBezTo>
                <a:cubicBezTo>
                  <a:pt x="2984859" y="888552"/>
                  <a:pt x="2928652" y="860129"/>
                  <a:pt x="2919146" y="869635"/>
                </a:cubicBezTo>
                <a:close/>
                <a:moveTo>
                  <a:pt x="3351886" y="883923"/>
                </a:moveTo>
                <a:lnTo>
                  <a:pt x="3352038" y="905354"/>
                </a:lnTo>
                <a:lnTo>
                  <a:pt x="3361268" y="891067"/>
                </a:lnTo>
                <a:cubicBezTo>
                  <a:pt x="3373203" y="872598"/>
                  <a:pt x="3373203" y="862492"/>
                  <a:pt x="3361268" y="862492"/>
                </a:cubicBezTo>
                <a:cubicBezTo>
                  <a:pt x="3356029" y="862492"/>
                  <a:pt x="3351809" y="872131"/>
                  <a:pt x="3351886" y="883923"/>
                </a:cubicBezTo>
                <a:close/>
                <a:moveTo>
                  <a:pt x="3455422" y="878598"/>
                </a:moveTo>
                <a:cubicBezTo>
                  <a:pt x="3453841" y="903325"/>
                  <a:pt x="3451641" y="912746"/>
                  <a:pt x="3443050" y="931548"/>
                </a:cubicBezTo>
                <a:cubicBezTo>
                  <a:pt x="3438859" y="940720"/>
                  <a:pt x="3438316" y="955710"/>
                  <a:pt x="3441849" y="964883"/>
                </a:cubicBezTo>
                <a:lnTo>
                  <a:pt x="3448269" y="981551"/>
                </a:lnTo>
                <a:lnTo>
                  <a:pt x="3457956" y="964301"/>
                </a:lnTo>
                <a:cubicBezTo>
                  <a:pt x="3463281" y="954815"/>
                  <a:pt x="3465319" y="941025"/>
                  <a:pt x="3462490" y="933653"/>
                </a:cubicBezTo>
                <a:cubicBezTo>
                  <a:pt x="3459661" y="926281"/>
                  <a:pt x="3461452" y="917718"/>
                  <a:pt x="3466462" y="914622"/>
                </a:cubicBezTo>
                <a:cubicBezTo>
                  <a:pt x="3478454" y="907212"/>
                  <a:pt x="3478168" y="874750"/>
                  <a:pt x="3466043" y="867254"/>
                </a:cubicBezTo>
                <a:cubicBezTo>
                  <a:pt x="3460804" y="864016"/>
                  <a:pt x="3456023" y="869121"/>
                  <a:pt x="3455422" y="878598"/>
                </a:cubicBezTo>
                <a:close/>
                <a:moveTo>
                  <a:pt x="3809086" y="893448"/>
                </a:moveTo>
                <a:lnTo>
                  <a:pt x="3809238" y="924404"/>
                </a:lnTo>
                <a:lnTo>
                  <a:pt x="3818468" y="910117"/>
                </a:lnTo>
                <a:cubicBezTo>
                  <a:pt x="3830565" y="891400"/>
                  <a:pt x="3830565" y="862492"/>
                  <a:pt x="3818468" y="862492"/>
                </a:cubicBezTo>
                <a:cubicBezTo>
                  <a:pt x="3813229" y="862492"/>
                  <a:pt x="3809009" y="876427"/>
                  <a:pt x="3809086" y="893448"/>
                </a:cubicBezTo>
                <a:close/>
                <a:moveTo>
                  <a:pt x="1893122" y="881694"/>
                </a:moveTo>
                <a:cubicBezTo>
                  <a:pt x="1878949" y="889981"/>
                  <a:pt x="1859709" y="950407"/>
                  <a:pt x="1864700" y="971007"/>
                </a:cubicBezTo>
                <a:cubicBezTo>
                  <a:pt x="1865824" y="975693"/>
                  <a:pt x="1862490" y="991762"/>
                  <a:pt x="1857270" y="1006726"/>
                </a:cubicBezTo>
                <a:lnTo>
                  <a:pt x="1847783" y="1033939"/>
                </a:lnTo>
                <a:lnTo>
                  <a:pt x="1860823" y="1033939"/>
                </a:lnTo>
                <a:cubicBezTo>
                  <a:pt x="1867986" y="1033939"/>
                  <a:pt x="1876587" y="1020004"/>
                  <a:pt x="1879930" y="1002983"/>
                </a:cubicBezTo>
                <a:cubicBezTo>
                  <a:pt x="1883273" y="985961"/>
                  <a:pt x="1889398" y="963454"/>
                  <a:pt x="1893551" y="952976"/>
                </a:cubicBezTo>
                <a:cubicBezTo>
                  <a:pt x="1911229" y="908335"/>
                  <a:pt x="1920897" y="872036"/>
                  <a:pt x="1915020" y="872302"/>
                </a:cubicBezTo>
                <a:cubicBezTo>
                  <a:pt x="1911544" y="872464"/>
                  <a:pt x="1901695" y="876693"/>
                  <a:pt x="1893122" y="881694"/>
                </a:cubicBezTo>
                <a:close/>
                <a:moveTo>
                  <a:pt x="3027893" y="881294"/>
                </a:moveTo>
                <a:cubicBezTo>
                  <a:pt x="3027893" y="896848"/>
                  <a:pt x="3085967" y="922528"/>
                  <a:pt x="3096758" y="911736"/>
                </a:cubicBezTo>
                <a:cubicBezTo>
                  <a:pt x="3103102" y="905392"/>
                  <a:pt x="3096549" y="897182"/>
                  <a:pt x="3077089" y="887114"/>
                </a:cubicBezTo>
                <a:cubicBezTo>
                  <a:pt x="3043647" y="869826"/>
                  <a:pt x="3027893" y="867959"/>
                  <a:pt x="3027893" y="881294"/>
                </a:cubicBezTo>
                <a:close/>
                <a:moveTo>
                  <a:pt x="3654047" y="878522"/>
                </a:moveTo>
                <a:cubicBezTo>
                  <a:pt x="3642979" y="898096"/>
                  <a:pt x="3638312" y="938072"/>
                  <a:pt x="3646503" y="943140"/>
                </a:cubicBezTo>
                <a:cubicBezTo>
                  <a:pt x="3651495" y="946216"/>
                  <a:pt x="3658457" y="933424"/>
                  <a:pt x="3661972" y="914698"/>
                </a:cubicBezTo>
                <a:cubicBezTo>
                  <a:pt x="3668030" y="882370"/>
                  <a:pt x="3663525" y="861777"/>
                  <a:pt x="3654047" y="878522"/>
                </a:cubicBezTo>
                <a:close/>
                <a:moveTo>
                  <a:pt x="3894668" y="902182"/>
                </a:moveTo>
                <a:cubicBezTo>
                  <a:pt x="3894668" y="936863"/>
                  <a:pt x="3898830" y="935606"/>
                  <a:pt x="3907793" y="898210"/>
                </a:cubicBezTo>
                <a:cubicBezTo>
                  <a:pt x="3911527" y="882656"/>
                  <a:pt x="3910136" y="872017"/>
                  <a:pt x="3904374" y="872017"/>
                </a:cubicBezTo>
                <a:cubicBezTo>
                  <a:pt x="3899040" y="872017"/>
                  <a:pt x="3894668" y="885590"/>
                  <a:pt x="3894668" y="902182"/>
                </a:cubicBezTo>
                <a:close/>
                <a:moveTo>
                  <a:pt x="4041753" y="894639"/>
                </a:moveTo>
                <a:cubicBezTo>
                  <a:pt x="4038105" y="909155"/>
                  <a:pt x="4039400" y="925309"/>
                  <a:pt x="4044620" y="930529"/>
                </a:cubicBezTo>
                <a:cubicBezTo>
                  <a:pt x="4056574" y="942483"/>
                  <a:pt x="4066546" y="897658"/>
                  <a:pt x="4055812" y="880275"/>
                </a:cubicBezTo>
                <a:cubicBezTo>
                  <a:pt x="4050764" y="872112"/>
                  <a:pt x="4046249" y="876722"/>
                  <a:pt x="4041753" y="894639"/>
                </a:cubicBezTo>
                <a:close/>
                <a:moveTo>
                  <a:pt x="4190695" y="887095"/>
                </a:moveTo>
                <a:cubicBezTo>
                  <a:pt x="4191152" y="898191"/>
                  <a:pt x="4193410" y="900449"/>
                  <a:pt x="4196448" y="892857"/>
                </a:cubicBezTo>
                <a:cubicBezTo>
                  <a:pt x="4199201" y="885980"/>
                  <a:pt x="4198858" y="877760"/>
                  <a:pt x="4195696" y="874598"/>
                </a:cubicBezTo>
                <a:cubicBezTo>
                  <a:pt x="4192534" y="871436"/>
                  <a:pt x="4190286" y="877055"/>
                  <a:pt x="4190695" y="887095"/>
                </a:cubicBezTo>
                <a:close/>
                <a:moveTo>
                  <a:pt x="2814390" y="888666"/>
                </a:moveTo>
                <a:cubicBezTo>
                  <a:pt x="2804036" y="899030"/>
                  <a:pt x="2808732" y="929167"/>
                  <a:pt x="2820724" y="929300"/>
                </a:cubicBezTo>
                <a:cubicBezTo>
                  <a:pt x="2827277" y="929367"/>
                  <a:pt x="2842270" y="932015"/>
                  <a:pt x="2854062" y="935167"/>
                </a:cubicBezTo>
                <a:lnTo>
                  <a:pt x="2875493" y="940911"/>
                </a:lnTo>
                <a:lnTo>
                  <a:pt x="2875493" y="921680"/>
                </a:lnTo>
                <a:cubicBezTo>
                  <a:pt x="2875493" y="902706"/>
                  <a:pt x="2826706" y="876351"/>
                  <a:pt x="2814390" y="888666"/>
                </a:cubicBezTo>
                <a:close/>
                <a:moveTo>
                  <a:pt x="3288878" y="894877"/>
                </a:moveTo>
                <a:cubicBezTo>
                  <a:pt x="3285392" y="903963"/>
                  <a:pt x="3287249" y="916108"/>
                  <a:pt x="3293012" y="921870"/>
                </a:cubicBezTo>
                <a:lnTo>
                  <a:pt x="3303489" y="932348"/>
                </a:lnTo>
                <a:lnTo>
                  <a:pt x="3309833" y="915832"/>
                </a:lnTo>
                <a:cubicBezTo>
                  <a:pt x="3313319" y="906745"/>
                  <a:pt x="3311462" y="894600"/>
                  <a:pt x="3305699" y="888838"/>
                </a:cubicBezTo>
                <a:lnTo>
                  <a:pt x="3295221" y="878360"/>
                </a:lnTo>
                <a:lnTo>
                  <a:pt x="3288878" y="894877"/>
                </a:lnTo>
                <a:close/>
                <a:moveTo>
                  <a:pt x="3391595" y="905707"/>
                </a:moveTo>
                <a:cubicBezTo>
                  <a:pt x="3395329" y="935539"/>
                  <a:pt x="3412636" y="941092"/>
                  <a:pt x="3416541" y="913708"/>
                </a:cubicBezTo>
                <a:cubicBezTo>
                  <a:pt x="3418237" y="901849"/>
                  <a:pt x="3413046" y="891048"/>
                  <a:pt x="3404007" y="887571"/>
                </a:cubicBezTo>
                <a:lnTo>
                  <a:pt x="3388585" y="881656"/>
                </a:lnTo>
                <a:lnTo>
                  <a:pt x="3391595" y="905707"/>
                </a:lnTo>
                <a:close/>
                <a:moveTo>
                  <a:pt x="4104885" y="907735"/>
                </a:moveTo>
                <a:lnTo>
                  <a:pt x="4105561" y="933929"/>
                </a:lnTo>
                <a:lnTo>
                  <a:pt x="4113743" y="914879"/>
                </a:lnTo>
                <a:cubicBezTo>
                  <a:pt x="4124925" y="888866"/>
                  <a:pt x="4124925" y="881542"/>
                  <a:pt x="4113743" y="881542"/>
                </a:cubicBezTo>
                <a:cubicBezTo>
                  <a:pt x="4108504" y="881542"/>
                  <a:pt x="4104523" y="893334"/>
                  <a:pt x="4104885" y="907735"/>
                </a:cubicBezTo>
                <a:close/>
                <a:moveTo>
                  <a:pt x="4329398" y="902592"/>
                </a:moveTo>
                <a:cubicBezTo>
                  <a:pt x="4326179" y="914593"/>
                  <a:pt x="4323921" y="932977"/>
                  <a:pt x="4324379" y="943454"/>
                </a:cubicBezTo>
                <a:cubicBezTo>
                  <a:pt x="4324836" y="953929"/>
                  <a:pt x="4329132" y="945788"/>
                  <a:pt x="4333923" y="925347"/>
                </a:cubicBezTo>
                <a:cubicBezTo>
                  <a:pt x="4343210" y="885771"/>
                  <a:pt x="4339238" y="865835"/>
                  <a:pt x="4329398" y="902592"/>
                </a:cubicBezTo>
                <a:close/>
                <a:moveTo>
                  <a:pt x="3562798" y="910117"/>
                </a:moveTo>
                <a:cubicBezTo>
                  <a:pt x="3562798" y="923214"/>
                  <a:pt x="3564960" y="928576"/>
                  <a:pt x="3567598" y="922023"/>
                </a:cubicBezTo>
                <a:cubicBezTo>
                  <a:pt x="3570246" y="915479"/>
                  <a:pt x="3570246" y="904764"/>
                  <a:pt x="3567598" y="898210"/>
                </a:cubicBezTo>
                <a:cubicBezTo>
                  <a:pt x="3564960" y="891667"/>
                  <a:pt x="3562798" y="897020"/>
                  <a:pt x="3562798" y="910117"/>
                </a:cubicBezTo>
                <a:close/>
                <a:moveTo>
                  <a:pt x="3990061" y="917260"/>
                </a:moveTo>
                <a:cubicBezTo>
                  <a:pt x="3989984" y="934282"/>
                  <a:pt x="3991566" y="948217"/>
                  <a:pt x="3993566" y="948217"/>
                </a:cubicBezTo>
                <a:cubicBezTo>
                  <a:pt x="4002234" y="948217"/>
                  <a:pt x="4005910" y="911088"/>
                  <a:pt x="3998424" y="899268"/>
                </a:cubicBezTo>
                <a:cubicBezTo>
                  <a:pt x="3992842" y="890457"/>
                  <a:pt x="3990166" y="896210"/>
                  <a:pt x="3990061" y="917260"/>
                </a:cubicBezTo>
                <a:close/>
                <a:moveTo>
                  <a:pt x="2909621" y="917260"/>
                </a:moveTo>
                <a:cubicBezTo>
                  <a:pt x="2895991" y="930900"/>
                  <a:pt x="2906382" y="950017"/>
                  <a:pt x="2932357" y="959063"/>
                </a:cubicBezTo>
                <a:cubicBezTo>
                  <a:pt x="2968676" y="971721"/>
                  <a:pt x="2975505" y="970636"/>
                  <a:pt x="2975505" y="952170"/>
                </a:cubicBezTo>
                <a:cubicBezTo>
                  <a:pt x="2975505" y="936749"/>
                  <a:pt x="2919698" y="907183"/>
                  <a:pt x="2909621" y="917260"/>
                </a:cubicBezTo>
                <a:close/>
                <a:moveTo>
                  <a:pt x="3018368" y="928052"/>
                </a:moveTo>
                <a:cubicBezTo>
                  <a:pt x="3018368" y="937920"/>
                  <a:pt x="3025874" y="948150"/>
                  <a:pt x="3035037" y="950788"/>
                </a:cubicBezTo>
                <a:cubicBezTo>
                  <a:pt x="3044200" y="953424"/>
                  <a:pt x="3059211" y="958663"/>
                  <a:pt x="3068374" y="962444"/>
                </a:cubicBezTo>
                <a:lnTo>
                  <a:pt x="3085043" y="969302"/>
                </a:lnTo>
                <a:lnTo>
                  <a:pt x="3085043" y="950769"/>
                </a:lnTo>
                <a:cubicBezTo>
                  <a:pt x="3085043" y="940139"/>
                  <a:pt x="3074689" y="927509"/>
                  <a:pt x="3060783" y="921175"/>
                </a:cubicBezTo>
                <a:cubicBezTo>
                  <a:pt x="3027150" y="905849"/>
                  <a:pt x="3018368" y="907269"/>
                  <a:pt x="3018368" y="928052"/>
                </a:cubicBezTo>
                <a:close/>
                <a:moveTo>
                  <a:pt x="3234776" y="922804"/>
                </a:moveTo>
                <a:cubicBezTo>
                  <a:pt x="3231004" y="932396"/>
                  <a:pt x="3227918" y="945045"/>
                  <a:pt x="3227918" y="950903"/>
                </a:cubicBezTo>
                <a:lnTo>
                  <a:pt x="3227918" y="961549"/>
                </a:lnTo>
                <a:lnTo>
                  <a:pt x="3238338" y="951131"/>
                </a:lnTo>
                <a:cubicBezTo>
                  <a:pt x="3244063" y="945407"/>
                  <a:pt x="3247158" y="932758"/>
                  <a:pt x="3245196" y="923033"/>
                </a:cubicBezTo>
                <a:lnTo>
                  <a:pt x="3241643" y="905354"/>
                </a:lnTo>
                <a:lnTo>
                  <a:pt x="3234776" y="922804"/>
                </a:lnTo>
                <a:close/>
                <a:moveTo>
                  <a:pt x="3340017" y="928748"/>
                </a:moveTo>
                <a:cubicBezTo>
                  <a:pt x="3333436" y="952189"/>
                  <a:pt x="3337370" y="965759"/>
                  <a:pt x="3347752" y="955386"/>
                </a:cubicBezTo>
                <a:cubicBezTo>
                  <a:pt x="3350790" y="952341"/>
                  <a:pt x="3351781" y="939844"/>
                  <a:pt x="3349933" y="927605"/>
                </a:cubicBezTo>
                <a:lnTo>
                  <a:pt x="3346590" y="905354"/>
                </a:lnTo>
                <a:lnTo>
                  <a:pt x="3340017" y="928748"/>
                </a:lnTo>
                <a:close/>
                <a:moveTo>
                  <a:pt x="3503019" y="922023"/>
                </a:moveTo>
                <a:cubicBezTo>
                  <a:pt x="3502390" y="928576"/>
                  <a:pt x="3502505" y="938968"/>
                  <a:pt x="3503267" y="945121"/>
                </a:cubicBezTo>
                <a:cubicBezTo>
                  <a:pt x="3504029" y="951274"/>
                  <a:pt x="3500247" y="959025"/>
                  <a:pt x="3494875" y="962349"/>
                </a:cubicBezTo>
                <a:cubicBezTo>
                  <a:pt x="3482283" y="970121"/>
                  <a:pt x="3482073" y="1014889"/>
                  <a:pt x="3494618" y="1014889"/>
                </a:cubicBezTo>
                <a:cubicBezTo>
                  <a:pt x="3503590" y="1014889"/>
                  <a:pt x="3508124" y="995486"/>
                  <a:pt x="3505019" y="970359"/>
                </a:cubicBezTo>
                <a:cubicBezTo>
                  <a:pt x="3504257" y="964206"/>
                  <a:pt x="3508039" y="956453"/>
                  <a:pt x="3513411" y="953129"/>
                </a:cubicBezTo>
                <a:cubicBezTo>
                  <a:pt x="3525993" y="945359"/>
                  <a:pt x="3526193" y="910117"/>
                  <a:pt x="3513668" y="910117"/>
                </a:cubicBezTo>
                <a:cubicBezTo>
                  <a:pt x="3508429" y="910117"/>
                  <a:pt x="3503638" y="915479"/>
                  <a:pt x="3503019" y="922023"/>
                </a:cubicBezTo>
                <a:close/>
                <a:moveTo>
                  <a:pt x="3689880" y="938692"/>
                </a:moveTo>
                <a:cubicBezTo>
                  <a:pt x="3686261" y="955157"/>
                  <a:pt x="3685451" y="970769"/>
                  <a:pt x="3688071" y="973388"/>
                </a:cubicBezTo>
                <a:cubicBezTo>
                  <a:pt x="3690690" y="976008"/>
                  <a:pt x="3695786" y="964682"/>
                  <a:pt x="3699405" y="948217"/>
                </a:cubicBezTo>
                <a:cubicBezTo>
                  <a:pt x="3703025" y="931748"/>
                  <a:pt x="3703835" y="916136"/>
                  <a:pt x="3701215" y="913517"/>
                </a:cubicBezTo>
                <a:cubicBezTo>
                  <a:pt x="3698596" y="910898"/>
                  <a:pt x="3693500" y="922223"/>
                  <a:pt x="3689880" y="938692"/>
                </a:cubicBezTo>
                <a:close/>
                <a:moveTo>
                  <a:pt x="3847795" y="925195"/>
                </a:moveTo>
                <a:cubicBezTo>
                  <a:pt x="3848252" y="936291"/>
                  <a:pt x="3850510" y="938549"/>
                  <a:pt x="3853548" y="930957"/>
                </a:cubicBezTo>
                <a:cubicBezTo>
                  <a:pt x="3856301" y="924080"/>
                  <a:pt x="3855958" y="915860"/>
                  <a:pt x="3852796" y="912698"/>
                </a:cubicBezTo>
                <a:cubicBezTo>
                  <a:pt x="3849634" y="909536"/>
                  <a:pt x="3847386" y="915155"/>
                  <a:pt x="3847795" y="925195"/>
                </a:cubicBezTo>
                <a:close/>
                <a:moveTo>
                  <a:pt x="3932768" y="939254"/>
                </a:moveTo>
                <a:cubicBezTo>
                  <a:pt x="3932768" y="956253"/>
                  <a:pt x="3936740" y="965940"/>
                  <a:pt x="3942293" y="962501"/>
                </a:cubicBezTo>
                <a:cubicBezTo>
                  <a:pt x="3947532" y="959263"/>
                  <a:pt x="3951818" y="946159"/>
                  <a:pt x="3951818" y="933367"/>
                </a:cubicBezTo>
                <a:cubicBezTo>
                  <a:pt x="3951818" y="920575"/>
                  <a:pt x="3947532" y="910117"/>
                  <a:pt x="3942293" y="910117"/>
                </a:cubicBezTo>
                <a:cubicBezTo>
                  <a:pt x="3937054" y="910117"/>
                  <a:pt x="3932768" y="923233"/>
                  <a:pt x="3932768" y="939254"/>
                </a:cubicBezTo>
                <a:close/>
                <a:moveTo>
                  <a:pt x="1814322" y="979170"/>
                </a:moveTo>
                <a:cubicBezTo>
                  <a:pt x="1804616" y="1011917"/>
                  <a:pt x="1794462" y="1045131"/>
                  <a:pt x="1791757" y="1052989"/>
                </a:cubicBezTo>
                <a:cubicBezTo>
                  <a:pt x="1788452" y="1062580"/>
                  <a:pt x="1790014" y="1064152"/>
                  <a:pt x="1796510" y="1057751"/>
                </a:cubicBezTo>
                <a:cubicBezTo>
                  <a:pt x="1808664" y="1045769"/>
                  <a:pt x="1846802" y="919642"/>
                  <a:pt x="1838268" y="919642"/>
                </a:cubicBezTo>
                <a:cubicBezTo>
                  <a:pt x="1834801" y="919642"/>
                  <a:pt x="1824028" y="946435"/>
                  <a:pt x="1814322" y="979170"/>
                </a:cubicBezTo>
                <a:close/>
                <a:moveTo>
                  <a:pt x="2689241" y="929995"/>
                </a:moveTo>
                <a:cubicBezTo>
                  <a:pt x="2680516" y="944121"/>
                  <a:pt x="2693546" y="954148"/>
                  <a:pt x="2729236" y="960806"/>
                </a:cubicBezTo>
                <a:lnTo>
                  <a:pt x="2759202" y="966387"/>
                </a:lnTo>
                <a:lnTo>
                  <a:pt x="2763908" y="948398"/>
                </a:lnTo>
                <a:cubicBezTo>
                  <a:pt x="2770889" y="921709"/>
                  <a:pt x="2704481" y="905345"/>
                  <a:pt x="2689241" y="929995"/>
                </a:cubicBezTo>
                <a:close/>
                <a:moveTo>
                  <a:pt x="4181170" y="934720"/>
                </a:moveTo>
                <a:cubicBezTo>
                  <a:pt x="4181627" y="945816"/>
                  <a:pt x="4183885" y="948074"/>
                  <a:pt x="4186923" y="940482"/>
                </a:cubicBezTo>
                <a:cubicBezTo>
                  <a:pt x="4189676" y="933605"/>
                  <a:pt x="4189333" y="925385"/>
                  <a:pt x="4186171" y="922223"/>
                </a:cubicBezTo>
                <a:cubicBezTo>
                  <a:pt x="4183009" y="919061"/>
                  <a:pt x="4180761" y="924680"/>
                  <a:pt x="4181170" y="934720"/>
                </a:cubicBezTo>
                <a:close/>
                <a:moveTo>
                  <a:pt x="2794826" y="946121"/>
                </a:moveTo>
                <a:cubicBezTo>
                  <a:pt x="2787215" y="965949"/>
                  <a:pt x="2800017" y="977122"/>
                  <a:pt x="2833116" y="979551"/>
                </a:cubicBezTo>
                <a:cubicBezTo>
                  <a:pt x="2874769" y="982599"/>
                  <a:pt x="2875140" y="954224"/>
                  <a:pt x="2833602" y="941482"/>
                </a:cubicBezTo>
                <a:lnTo>
                  <a:pt x="2800502" y="931319"/>
                </a:lnTo>
                <a:lnTo>
                  <a:pt x="2794826" y="946121"/>
                </a:lnTo>
                <a:close/>
                <a:moveTo>
                  <a:pt x="3274419" y="943797"/>
                </a:moveTo>
                <a:cubicBezTo>
                  <a:pt x="3273790" y="954081"/>
                  <a:pt x="3273905" y="967540"/>
                  <a:pt x="3274667" y="973693"/>
                </a:cubicBezTo>
                <a:cubicBezTo>
                  <a:pt x="3275429" y="979846"/>
                  <a:pt x="3271647" y="987600"/>
                  <a:pt x="3266275" y="990924"/>
                </a:cubicBezTo>
                <a:cubicBezTo>
                  <a:pt x="3250492" y="1000668"/>
                  <a:pt x="3254845" y="1033939"/>
                  <a:pt x="3271895" y="1033939"/>
                </a:cubicBezTo>
                <a:lnTo>
                  <a:pt x="3287287" y="1033939"/>
                </a:lnTo>
                <a:lnTo>
                  <a:pt x="3282734" y="1010126"/>
                </a:lnTo>
                <a:cubicBezTo>
                  <a:pt x="3280229" y="997029"/>
                  <a:pt x="3281420" y="986314"/>
                  <a:pt x="3285373" y="986314"/>
                </a:cubicBezTo>
                <a:cubicBezTo>
                  <a:pt x="3300794" y="986314"/>
                  <a:pt x="3304156" y="953700"/>
                  <a:pt x="3290183" y="939720"/>
                </a:cubicBezTo>
                <a:lnTo>
                  <a:pt x="3275543" y="925080"/>
                </a:lnTo>
                <a:lnTo>
                  <a:pt x="3274419" y="943797"/>
                </a:lnTo>
                <a:close/>
                <a:moveTo>
                  <a:pt x="3595240" y="945426"/>
                </a:moveTo>
                <a:lnTo>
                  <a:pt x="3588744" y="962501"/>
                </a:lnTo>
                <a:lnTo>
                  <a:pt x="3600574" y="950760"/>
                </a:lnTo>
                <a:cubicBezTo>
                  <a:pt x="3607089" y="944292"/>
                  <a:pt x="3610013" y="936606"/>
                  <a:pt x="3607080" y="933681"/>
                </a:cubicBezTo>
                <a:cubicBezTo>
                  <a:pt x="3604146" y="930748"/>
                  <a:pt x="3598821" y="936034"/>
                  <a:pt x="3595240" y="945426"/>
                </a:cubicBezTo>
                <a:close/>
                <a:moveTo>
                  <a:pt x="3789893" y="949922"/>
                </a:moveTo>
                <a:cubicBezTo>
                  <a:pt x="3789893" y="961330"/>
                  <a:pt x="3784749" y="984904"/>
                  <a:pt x="3778453" y="1002297"/>
                </a:cubicBezTo>
                <a:lnTo>
                  <a:pt x="3767023" y="1033929"/>
                </a:lnTo>
                <a:lnTo>
                  <a:pt x="3778453" y="1045359"/>
                </a:lnTo>
                <a:lnTo>
                  <a:pt x="3789893" y="1056799"/>
                </a:lnTo>
                <a:lnTo>
                  <a:pt x="3791017" y="1033463"/>
                </a:lnTo>
                <a:cubicBezTo>
                  <a:pt x="3791645" y="1020623"/>
                  <a:pt x="3791531" y="1005088"/>
                  <a:pt x="3790769" y="998934"/>
                </a:cubicBezTo>
                <a:cubicBezTo>
                  <a:pt x="3790007" y="992781"/>
                  <a:pt x="3793789" y="985028"/>
                  <a:pt x="3799161" y="981704"/>
                </a:cubicBezTo>
                <a:cubicBezTo>
                  <a:pt x="3811753" y="973931"/>
                  <a:pt x="3811962" y="929167"/>
                  <a:pt x="3799418" y="929167"/>
                </a:cubicBezTo>
                <a:cubicBezTo>
                  <a:pt x="3794179" y="929167"/>
                  <a:pt x="3789893" y="938511"/>
                  <a:pt x="3789893" y="949922"/>
                </a:cubicBezTo>
                <a:close/>
                <a:moveTo>
                  <a:pt x="4286698" y="948217"/>
                </a:moveTo>
                <a:cubicBezTo>
                  <a:pt x="4286698" y="961311"/>
                  <a:pt x="4288860" y="966673"/>
                  <a:pt x="4291498" y="960120"/>
                </a:cubicBezTo>
                <a:cubicBezTo>
                  <a:pt x="4294147" y="953576"/>
                  <a:pt x="4294147" y="942864"/>
                  <a:pt x="4291498" y="936310"/>
                </a:cubicBezTo>
                <a:cubicBezTo>
                  <a:pt x="4288860" y="929767"/>
                  <a:pt x="4286698" y="935120"/>
                  <a:pt x="4286698" y="948217"/>
                </a:cubicBezTo>
                <a:close/>
                <a:moveTo>
                  <a:pt x="3377098" y="959501"/>
                </a:moveTo>
                <a:cubicBezTo>
                  <a:pt x="3371231" y="981923"/>
                  <a:pt x="3376327" y="995839"/>
                  <a:pt x="3390405" y="995839"/>
                </a:cubicBezTo>
                <a:cubicBezTo>
                  <a:pt x="3401778" y="995839"/>
                  <a:pt x="3402225" y="951103"/>
                  <a:pt x="3390929" y="944121"/>
                </a:cubicBezTo>
                <a:cubicBezTo>
                  <a:pt x="3386281" y="941254"/>
                  <a:pt x="3380061" y="948179"/>
                  <a:pt x="3377098" y="959501"/>
                </a:cubicBezTo>
                <a:close/>
                <a:moveTo>
                  <a:pt x="3543672" y="972541"/>
                </a:moveTo>
                <a:cubicBezTo>
                  <a:pt x="3527803" y="1029919"/>
                  <a:pt x="3519611" y="1077573"/>
                  <a:pt x="3526736" y="1071096"/>
                </a:cubicBezTo>
                <a:cubicBezTo>
                  <a:pt x="3536128" y="1062571"/>
                  <a:pt x="3562426" y="956243"/>
                  <a:pt x="3558102" y="944292"/>
                </a:cubicBezTo>
                <a:cubicBezTo>
                  <a:pt x="3556045" y="938596"/>
                  <a:pt x="3549549" y="951312"/>
                  <a:pt x="3543672" y="972541"/>
                </a:cubicBezTo>
                <a:close/>
                <a:moveTo>
                  <a:pt x="3730638" y="955358"/>
                </a:moveTo>
                <a:cubicBezTo>
                  <a:pt x="3725304" y="975941"/>
                  <a:pt x="3731409" y="995839"/>
                  <a:pt x="3743058" y="995839"/>
                </a:cubicBezTo>
                <a:cubicBezTo>
                  <a:pt x="3747859" y="995839"/>
                  <a:pt x="3751793" y="982980"/>
                  <a:pt x="3751793" y="967264"/>
                </a:cubicBezTo>
                <a:cubicBezTo>
                  <a:pt x="3751793" y="936301"/>
                  <a:pt x="3737648" y="928338"/>
                  <a:pt x="3730638" y="955358"/>
                </a:cubicBezTo>
                <a:close/>
                <a:moveTo>
                  <a:pt x="3881085" y="960568"/>
                </a:moveTo>
                <a:cubicBezTo>
                  <a:pt x="3876818" y="975217"/>
                  <a:pt x="3875989" y="989857"/>
                  <a:pt x="3879237" y="993105"/>
                </a:cubicBezTo>
                <a:cubicBezTo>
                  <a:pt x="3889896" y="1003773"/>
                  <a:pt x="3896173" y="988552"/>
                  <a:pt x="3892477" y="960987"/>
                </a:cubicBezTo>
                <a:lnTo>
                  <a:pt x="3888848" y="933929"/>
                </a:lnTo>
                <a:lnTo>
                  <a:pt x="3881085" y="960568"/>
                </a:lnTo>
                <a:close/>
                <a:moveTo>
                  <a:pt x="4025456" y="963692"/>
                </a:moveTo>
                <a:cubicBezTo>
                  <a:pt x="4022579" y="978751"/>
                  <a:pt x="4023779" y="997449"/>
                  <a:pt x="4028132" y="1005230"/>
                </a:cubicBezTo>
                <a:lnTo>
                  <a:pt x="4036047" y="1019385"/>
                </a:lnTo>
                <a:lnTo>
                  <a:pt x="4042420" y="994010"/>
                </a:lnTo>
                <a:cubicBezTo>
                  <a:pt x="4045925" y="980056"/>
                  <a:pt x="4044715" y="961368"/>
                  <a:pt x="4039743" y="952484"/>
                </a:cubicBezTo>
                <a:lnTo>
                  <a:pt x="4030695" y="936310"/>
                </a:lnTo>
                <a:lnTo>
                  <a:pt x="4025456" y="963692"/>
                </a:lnTo>
                <a:close/>
                <a:moveTo>
                  <a:pt x="4080548" y="966607"/>
                </a:moveTo>
                <a:cubicBezTo>
                  <a:pt x="4072185" y="1004707"/>
                  <a:pt x="4089264" y="1028290"/>
                  <a:pt x="4098522" y="991410"/>
                </a:cubicBezTo>
                <a:cubicBezTo>
                  <a:pt x="4101951" y="977732"/>
                  <a:pt x="4100856" y="959558"/>
                  <a:pt x="4096074" y="951017"/>
                </a:cubicBezTo>
                <a:lnTo>
                  <a:pt x="4087387" y="935491"/>
                </a:lnTo>
                <a:lnTo>
                  <a:pt x="4080548" y="966607"/>
                </a:lnTo>
                <a:close/>
                <a:moveTo>
                  <a:pt x="4215851" y="951379"/>
                </a:moveTo>
                <a:cubicBezTo>
                  <a:pt x="4212079" y="960968"/>
                  <a:pt x="4209269" y="978113"/>
                  <a:pt x="4209593" y="989476"/>
                </a:cubicBezTo>
                <a:lnTo>
                  <a:pt x="4210203" y="1010126"/>
                </a:lnTo>
                <a:lnTo>
                  <a:pt x="4219480" y="986904"/>
                </a:lnTo>
                <a:cubicBezTo>
                  <a:pt x="4224576" y="974141"/>
                  <a:pt x="4227395" y="956996"/>
                  <a:pt x="4225738" y="948807"/>
                </a:cubicBezTo>
                <a:lnTo>
                  <a:pt x="4222718" y="933929"/>
                </a:lnTo>
                <a:lnTo>
                  <a:pt x="4215851" y="951379"/>
                </a:lnTo>
                <a:close/>
                <a:moveTo>
                  <a:pt x="1761868" y="961539"/>
                </a:moveTo>
                <a:cubicBezTo>
                  <a:pt x="1755781" y="968874"/>
                  <a:pt x="1749076" y="991372"/>
                  <a:pt x="1746961" y="1011545"/>
                </a:cubicBezTo>
                <a:cubicBezTo>
                  <a:pt x="1744847" y="1031719"/>
                  <a:pt x="1742618" y="1048226"/>
                  <a:pt x="1742018" y="1048226"/>
                </a:cubicBezTo>
                <a:cubicBezTo>
                  <a:pt x="1741418" y="1048226"/>
                  <a:pt x="1733369" y="1077154"/>
                  <a:pt x="1724149" y="1112520"/>
                </a:cubicBezTo>
                <a:cubicBezTo>
                  <a:pt x="1714929" y="1147886"/>
                  <a:pt x="1710728" y="1176814"/>
                  <a:pt x="1714805" y="1176814"/>
                </a:cubicBezTo>
                <a:cubicBezTo>
                  <a:pt x="1718891" y="1176814"/>
                  <a:pt x="1726940" y="1158602"/>
                  <a:pt x="1732693" y="1136333"/>
                </a:cubicBezTo>
                <a:cubicBezTo>
                  <a:pt x="1738446" y="1114063"/>
                  <a:pt x="1745752" y="1087279"/>
                  <a:pt x="1748942" y="1076801"/>
                </a:cubicBezTo>
                <a:cubicBezTo>
                  <a:pt x="1752124" y="1066324"/>
                  <a:pt x="1755553" y="1051322"/>
                  <a:pt x="1756572" y="1043464"/>
                </a:cubicBezTo>
                <a:cubicBezTo>
                  <a:pt x="1758439" y="1029062"/>
                  <a:pt x="1764973" y="1009050"/>
                  <a:pt x="1780689" y="969645"/>
                </a:cubicBezTo>
                <a:cubicBezTo>
                  <a:pt x="1790205" y="945788"/>
                  <a:pt x="1778956" y="940949"/>
                  <a:pt x="1761868" y="961539"/>
                </a:cubicBezTo>
                <a:close/>
                <a:moveTo>
                  <a:pt x="2890285" y="974141"/>
                </a:moveTo>
                <a:cubicBezTo>
                  <a:pt x="2883294" y="992372"/>
                  <a:pt x="2882865" y="991934"/>
                  <a:pt x="2925070" y="1009564"/>
                </a:cubicBezTo>
                <a:lnTo>
                  <a:pt x="2959380" y="1023899"/>
                </a:lnTo>
                <a:lnTo>
                  <a:pt x="2965371" y="1008278"/>
                </a:lnTo>
                <a:cubicBezTo>
                  <a:pt x="2972629" y="989381"/>
                  <a:pt x="2965675" y="982466"/>
                  <a:pt x="2926233" y="969312"/>
                </a:cubicBezTo>
                <a:lnTo>
                  <a:pt x="2896010" y="959244"/>
                </a:lnTo>
                <a:lnTo>
                  <a:pt x="2890285" y="974141"/>
                </a:lnTo>
                <a:close/>
                <a:moveTo>
                  <a:pt x="3005671" y="964092"/>
                </a:moveTo>
                <a:cubicBezTo>
                  <a:pt x="2993469" y="976284"/>
                  <a:pt x="2999537" y="985942"/>
                  <a:pt x="3028988" y="1001163"/>
                </a:cubicBezTo>
                <a:lnTo>
                  <a:pt x="3058658" y="1016508"/>
                </a:lnTo>
                <a:lnTo>
                  <a:pt x="3069469" y="1005497"/>
                </a:lnTo>
                <a:lnTo>
                  <a:pt x="3080280" y="994486"/>
                </a:lnTo>
                <a:lnTo>
                  <a:pt x="3057792" y="976112"/>
                </a:lnTo>
                <a:cubicBezTo>
                  <a:pt x="3034589" y="957158"/>
                  <a:pt x="3016720" y="953033"/>
                  <a:pt x="3005671" y="964092"/>
                </a:cubicBezTo>
                <a:close/>
                <a:moveTo>
                  <a:pt x="3104274" y="990524"/>
                </a:moveTo>
                <a:cubicBezTo>
                  <a:pt x="3098092" y="1009250"/>
                  <a:pt x="3094939" y="1029900"/>
                  <a:pt x="3097273" y="1036406"/>
                </a:cubicBezTo>
                <a:cubicBezTo>
                  <a:pt x="3099597" y="1042902"/>
                  <a:pt x="3106655" y="1029576"/>
                  <a:pt x="3112951" y="1006783"/>
                </a:cubicBezTo>
                <a:cubicBezTo>
                  <a:pt x="3126915" y="956224"/>
                  <a:pt x="3119923" y="943121"/>
                  <a:pt x="3104274" y="990524"/>
                </a:cubicBezTo>
                <a:close/>
                <a:moveTo>
                  <a:pt x="3627968" y="976789"/>
                </a:moveTo>
                <a:cubicBezTo>
                  <a:pt x="3627968" y="987266"/>
                  <a:pt x="3632254" y="995839"/>
                  <a:pt x="3637493" y="995839"/>
                </a:cubicBezTo>
                <a:cubicBezTo>
                  <a:pt x="3642732" y="995839"/>
                  <a:pt x="3647018" y="987266"/>
                  <a:pt x="3647018" y="976789"/>
                </a:cubicBezTo>
                <a:cubicBezTo>
                  <a:pt x="3647018" y="966311"/>
                  <a:pt x="3642732" y="957739"/>
                  <a:pt x="3637493" y="957739"/>
                </a:cubicBezTo>
                <a:cubicBezTo>
                  <a:pt x="3632254" y="957739"/>
                  <a:pt x="3627968" y="966311"/>
                  <a:pt x="3627968" y="976789"/>
                </a:cubicBezTo>
                <a:close/>
                <a:moveTo>
                  <a:pt x="3978012" y="963187"/>
                </a:moveTo>
                <a:cubicBezTo>
                  <a:pt x="3974078" y="967178"/>
                  <a:pt x="3971001" y="983656"/>
                  <a:pt x="3971154" y="999811"/>
                </a:cubicBezTo>
                <a:lnTo>
                  <a:pt x="3971449" y="1029176"/>
                </a:lnTo>
                <a:lnTo>
                  <a:pt x="3981307" y="1012231"/>
                </a:lnTo>
                <a:cubicBezTo>
                  <a:pt x="3992194" y="993524"/>
                  <a:pt x="3989385" y="951636"/>
                  <a:pt x="3978012" y="963187"/>
                </a:cubicBezTo>
                <a:close/>
                <a:moveTo>
                  <a:pt x="2675468" y="980532"/>
                </a:moveTo>
                <a:cubicBezTo>
                  <a:pt x="2675468" y="995886"/>
                  <a:pt x="2695756" y="1005364"/>
                  <a:pt x="2728636" y="1005364"/>
                </a:cubicBezTo>
                <a:cubicBezTo>
                  <a:pt x="2754544" y="1005364"/>
                  <a:pt x="2760269" y="982123"/>
                  <a:pt x="2736599" y="973045"/>
                </a:cubicBezTo>
                <a:cubicBezTo>
                  <a:pt x="2709453" y="962625"/>
                  <a:pt x="2675468" y="966788"/>
                  <a:pt x="2675468" y="980532"/>
                </a:cubicBezTo>
                <a:close/>
                <a:moveTo>
                  <a:pt x="3218536" y="988695"/>
                </a:moveTo>
                <a:lnTo>
                  <a:pt x="3218688" y="1010126"/>
                </a:lnTo>
                <a:lnTo>
                  <a:pt x="3227918" y="995839"/>
                </a:lnTo>
                <a:cubicBezTo>
                  <a:pt x="3239853" y="977370"/>
                  <a:pt x="3239853" y="967264"/>
                  <a:pt x="3227918" y="967264"/>
                </a:cubicBezTo>
                <a:cubicBezTo>
                  <a:pt x="3222679" y="967264"/>
                  <a:pt x="3218459" y="976903"/>
                  <a:pt x="3218536" y="988695"/>
                </a:cubicBezTo>
                <a:close/>
                <a:moveTo>
                  <a:pt x="3323311" y="998220"/>
                </a:moveTo>
                <a:lnTo>
                  <a:pt x="3323463" y="1019651"/>
                </a:lnTo>
                <a:lnTo>
                  <a:pt x="3332693" y="1005364"/>
                </a:lnTo>
                <a:cubicBezTo>
                  <a:pt x="3344628" y="986895"/>
                  <a:pt x="3344628" y="976789"/>
                  <a:pt x="3332693" y="976789"/>
                </a:cubicBezTo>
                <a:cubicBezTo>
                  <a:pt x="3327454" y="976789"/>
                  <a:pt x="3323234" y="986428"/>
                  <a:pt x="3323311" y="998220"/>
                </a:cubicBezTo>
                <a:close/>
                <a:moveTo>
                  <a:pt x="3424723" y="997601"/>
                </a:moveTo>
                <a:cubicBezTo>
                  <a:pt x="3418856" y="1020023"/>
                  <a:pt x="3423952" y="1033939"/>
                  <a:pt x="3438030" y="1033939"/>
                </a:cubicBezTo>
                <a:cubicBezTo>
                  <a:pt x="3449403" y="1033939"/>
                  <a:pt x="3449850" y="989200"/>
                  <a:pt x="3438554" y="982218"/>
                </a:cubicBezTo>
                <a:cubicBezTo>
                  <a:pt x="3433906" y="979351"/>
                  <a:pt x="3427686" y="986276"/>
                  <a:pt x="3424723" y="997601"/>
                </a:cubicBezTo>
                <a:close/>
                <a:moveTo>
                  <a:pt x="3580209" y="988133"/>
                </a:moveTo>
                <a:cubicBezTo>
                  <a:pt x="3580143" y="994991"/>
                  <a:pt x="3577323" y="1010917"/>
                  <a:pt x="3573951" y="1023518"/>
                </a:cubicBezTo>
                <a:cubicBezTo>
                  <a:pt x="3570008" y="1038263"/>
                  <a:pt x="3571351" y="1044264"/>
                  <a:pt x="3577704" y="1040330"/>
                </a:cubicBezTo>
                <a:cubicBezTo>
                  <a:pt x="3590839" y="1032215"/>
                  <a:pt x="3599060" y="987228"/>
                  <a:pt x="3588592" y="980761"/>
                </a:cubicBezTo>
                <a:cubicBezTo>
                  <a:pt x="3584058" y="977960"/>
                  <a:pt x="3580286" y="981275"/>
                  <a:pt x="3580209" y="988133"/>
                </a:cubicBezTo>
                <a:close/>
                <a:moveTo>
                  <a:pt x="3920928" y="995839"/>
                </a:moveTo>
                <a:cubicBezTo>
                  <a:pt x="3917109" y="1008936"/>
                  <a:pt x="3914194" y="1030367"/>
                  <a:pt x="3914451" y="1043464"/>
                </a:cubicBezTo>
                <a:lnTo>
                  <a:pt x="3914927" y="1067276"/>
                </a:lnTo>
                <a:lnTo>
                  <a:pt x="3924281" y="1043835"/>
                </a:lnTo>
                <a:cubicBezTo>
                  <a:pt x="3929434" y="1030938"/>
                  <a:pt x="3932349" y="1009507"/>
                  <a:pt x="3930758" y="996210"/>
                </a:cubicBezTo>
                <a:lnTo>
                  <a:pt x="3927872" y="972026"/>
                </a:lnTo>
                <a:lnTo>
                  <a:pt x="3920928" y="995839"/>
                </a:lnTo>
                <a:close/>
                <a:moveTo>
                  <a:pt x="4167721" y="983142"/>
                </a:moveTo>
                <a:cubicBezTo>
                  <a:pt x="4164225" y="986628"/>
                  <a:pt x="4161739" y="1000563"/>
                  <a:pt x="4162187" y="1014098"/>
                </a:cubicBezTo>
                <a:lnTo>
                  <a:pt x="4163006" y="1038701"/>
                </a:lnTo>
                <a:lnTo>
                  <a:pt x="4171398" y="1010603"/>
                </a:lnTo>
                <a:cubicBezTo>
                  <a:pt x="4180056" y="981618"/>
                  <a:pt x="4178780" y="972083"/>
                  <a:pt x="4167721" y="983142"/>
                </a:cubicBezTo>
                <a:close/>
                <a:moveTo>
                  <a:pt x="2780243" y="1000039"/>
                </a:moveTo>
                <a:cubicBezTo>
                  <a:pt x="2780243" y="1016051"/>
                  <a:pt x="2785348" y="1019585"/>
                  <a:pt x="2820724" y="1028043"/>
                </a:cubicBezTo>
                <a:lnTo>
                  <a:pt x="2846918" y="1034301"/>
                </a:lnTo>
                <a:lnTo>
                  <a:pt x="2846918" y="1016184"/>
                </a:lnTo>
                <a:cubicBezTo>
                  <a:pt x="2846918" y="1005440"/>
                  <a:pt x="2838193" y="995724"/>
                  <a:pt x="2825487" y="992315"/>
                </a:cubicBezTo>
                <a:cubicBezTo>
                  <a:pt x="2791758" y="983275"/>
                  <a:pt x="2780243" y="985247"/>
                  <a:pt x="2780243" y="1000039"/>
                </a:cubicBezTo>
                <a:close/>
                <a:moveTo>
                  <a:pt x="3153404" y="1002192"/>
                </a:moveTo>
                <a:cubicBezTo>
                  <a:pt x="3158033" y="1026090"/>
                  <a:pt x="3180293" y="1029367"/>
                  <a:pt x="3180293" y="1006154"/>
                </a:cubicBezTo>
                <a:cubicBezTo>
                  <a:pt x="3180293" y="994458"/>
                  <a:pt x="3174140" y="986314"/>
                  <a:pt x="3165310" y="986314"/>
                </a:cubicBezTo>
                <a:cubicBezTo>
                  <a:pt x="3156433" y="986314"/>
                  <a:pt x="3151575" y="992791"/>
                  <a:pt x="3153404" y="1002192"/>
                </a:cubicBezTo>
                <a:close/>
                <a:moveTo>
                  <a:pt x="3677098" y="1005364"/>
                </a:moveTo>
                <a:cubicBezTo>
                  <a:pt x="3677098" y="1018461"/>
                  <a:pt x="3679260" y="1023823"/>
                  <a:pt x="3681898" y="1017270"/>
                </a:cubicBezTo>
                <a:cubicBezTo>
                  <a:pt x="3684546" y="1010726"/>
                  <a:pt x="3684546" y="1000011"/>
                  <a:pt x="3681898" y="993458"/>
                </a:cubicBezTo>
                <a:cubicBezTo>
                  <a:pt x="3679260" y="986914"/>
                  <a:pt x="3677098" y="992267"/>
                  <a:pt x="3677098" y="1005364"/>
                </a:cubicBezTo>
                <a:close/>
                <a:moveTo>
                  <a:pt x="4310187" y="1000973"/>
                </a:moveTo>
                <a:cubicBezTo>
                  <a:pt x="4306920" y="1009479"/>
                  <a:pt x="4304633" y="1025738"/>
                  <a:pt x="4305100" y="1037101"/>
                </a:cubicBezTo>
                <a:lnTo>
                  <a:pt x="4305957" y="1057751"/>
                </a:lnTo>
                <a:lnTo>
                  <a:pt x="4315168" y="1025747"/>
                </a:lnTo>
                <a:cubicBezTo>
                  <a:pt x="4324655" y="992781"/>
                  <a:pt x="4320759" y="973407"/>
                  <a:pt x="4310187" y="1000973"/>
                </a:cubicBezTo>
                <a:close/>
                <a:moveTo>
                  <a:pt x="1692945" y="1002983"/>
                </a:moveTo>
                <a:cubicBezTo>
                  <a:pt x="1692145" y="1006907"/>
                  <a:pt x="1690878" y="1014413"/>
                  <a:pt x="1690116" y="1019651"/>
                </a:cubicBezTo>
                <a:cubicBezTo>
                  <a:pt x="1689364" y="1024890"/>
                  <a:pt x="1683439" y="1038816"/>
                  <a:pt x="1676952" y="1050608"/>
                </a:cubicBezTo>
                <a:cubicBezTo>
                  <a:pt x="1670457" y="1062400"/>
                  <a:pt x="1669056" y="1072039"/>
                  <a:pt x="1673838" y="1072039"/>
                </a:cubicBezTo>
                <a:cubicBezTo>
                  <a:pt x="1688421" y="1072039"/>
                  <a:pt x="1706366" y="1044531"/>
                  <a:pt x="1700965" y="1030462"/>
                </a:cubicBezTo>
                <a:cubicBezTo>
                  <a:pt x="1698165" y="1023176"/>
                  <a:pt x="1700689" y="1012403"/>
                  <a:pt x="1706566" y="1006526"/>
                </a:cubicBezTo>
                <a:lnTo>
                  <a:pt x="1717253" y="995839"/>
                </a:lnTo>
                <a:lnTo>
                  <a:pt x="1705823" y="995839"/>
                </a:lnTo>
                <a:cubicBezTo>
                  <a:pt x="1699536" y="995839"/>
                  <a:pt x="1693736" y="999058"/>
                  <a:pt x="1692945" y="1002983"/>
                </a:cubicBezTo>
                <a:close/>
                <a:moveTo>
                  <a:pt x="3828745" y="1010917"/>
                </a:moveTo>
                <a:cubicBezTo>
                  <a:pt x="3829202" y="1022013"/>
                  <a:pt x="3831460" y="1024271"/>
                  <a:pt x="3834498" y="1016679"/>
                </a:cubicBezTo>
                <a:cubicBezTo>
                  <a:pt x="3837251" y="1009802"/>
                  <a:pt x="3836908" y="1001582"/>
                  <a:pt x="3833746" y="998420"/>
                </a:cubicBezTo>
                <a:cubicBezTo>
                  <a:pt x="3830584" y="995258"/>
                  <a:pt x="3828336" y="1000878"/>
                  <a:pt x="3828745" y="1010917"/>
                </a:cubicBezTo>
                <a:close/>
                <a:moveTo>
                  <a:pt x="2665943" y="1022194"/>
                </a:moveTo>
                <a:cubicBezTo>
                  <a:pt x="2665943" y="1033891"/>
                  <a:pt x="2674210" y="1043454"/>
                  <a:pt x="2687374" y="1046988"/>
                </a:cubicBezTo>
                <a:cubicBezTo>
                  <a:pt x="2726617" y="1057504"/>
                  <a:pt x="2742143" y="1053808"/>
                  <a:pt x="2742143" y="1033939"/>
                </a:cubicBezTo>
                <a:cubicBezTo>
                  <a:pt x="2742143" y="1022194"/>
                  <a:pt x="2735751" y="1014841"/>
                  <a:pt x="2725474" y="1014755"/>
                </a:cubicBezTo>
                <a:cubicBezTo>
                  <a:pt x="2716311" y="1014689"/>
                  <a:pt x="2699166" y="1012041"/>
                  <a:pt x="2687374" y="1008888"/>
                </a:cubicBezTo>
                <a:lnTo>
                  <a:pt x="2665943" y="1003144"/>
                </a:lnTo>
                <a:lnTo>
                  <a:pt x="2665943" y="1022194"/>
                </a:lnTo>
                <a:close/>
                <a:moveTo>
                  <a:pt x="2989793" y="1018556"/>
                </a:moveTo>
                <a:cubicBezTo>
                  <a:pt x="2989793" y="1032129"/>
                  <a:pt x="3029064" y="1062514"/>
                  <a:pt x="3046610" y="1062514"/>
                </a:cubicBezTo>
                <a:cubicBezTo>
                  <a:pt x="3066698" y="1062514"/>
                  <a:pt x="3055639" y="1027090"/>
                  <a:pt x="3032208" y="1016422"/>
                </a:cubicBezTo>
                <a:cubicBezTo>
                  <a:pt x="3000413" y="1001935"/>
                  <a:pt x="2989793" y="1002468"/>
                  <a:pt x="2989793" y="1018556"/>
                </a:cubicBezTo>
                <a:close/>
                <a:moveTo>
                  <a:pt x="3361268" y="1029176"/>
                </a:moveTo>
                <a:cubicBezTo>
                  <a:pt x="3361268" y="1042273"/>
                  <a:pt x="3365097" y="1052989"/>
                  <a:pt x="3369774" y="1052989"/>
                </a:cubicBezTo>
                <a:cubicBezTo>
                  <a:pt x="3380880" y="1052989"/>
                  <a:pt x="3391434" y="1025166"/>
                  <a:pt x="3384547" y="1014032"/>
                </a:cubicBezTo>
                <a:cubicBezTo>
                  <a:pt x="3374174" y="997239"/>
                  <a:pt x="3361268" y="1005640"/>
                  <a:pt x="3361268" y="1029176"/>
                </a:cubicBezTo>
                <a:close/>
                <a:moveTo>
                  <a:pt x="3614128" y="1039673"/>
                </a:moveTo>
                <a:cubicBezTo>
                  <a:pt x="3608385" y="1070267"/>
                  <a:pt x="3612433" y="1091556"/>
                  <a:pt x="3621939" y="1080773"/>
                </a:cubicBezTo>
                <a:cubicBezTo>
                  <a:pt x="3630911" y="1070591"/>
                  <a:pt x="3637417" y="1005364"/>
                  <a:pt x="3629463" y="1005364"/>
                </a:cubicBezTo>
                <a:cubicBezTo>
                  <a:pt x="3624568" y="1005364"/>
                  <a:pt x="3617662" y="1020804"/>
                  <a:pt x="3614128" y="1039673"/>
                </a:cubicBezTo>
                <a:close/>
                <a:moveTo>
                  <a:pt x="3713693" y="1028614"/>
                </a:moveTo>
                <a:cubicBezTo>
                  <a:pt x="3713693" y="1041406"/>
                  <a:pt x="3717493" y="1054208"/>
                  <a:pt x="3722132" y="1057085"/>
                </a:cubicBezTo>
                <a:cubicBezTo>
                  <a:pt x="3731667" y="1062981"/>
                  <a:pt x="3743982" y="1025366"/>
                  <a:pt x="3736486" y="1013231"/>
                </a:cubicBezTo>
                <a:cubicBezTo>
                  <a:pt x="3726637" y="997296"/>
                  <a:pt x="3713693" y="1006031"/>
                  <a:pt x="3713693" y="1028614"/>
                </a:cubicBezTo>
                <a:close/>
                <a:moveTo>
                  <a:pt x="3862902" y="1026071"/>
                </a:moveTo>
                <a:cubicBezTo>
                  <a:pt x="3856187" y="1051722"/>
                  <a:pt x="3865569" y="1069134"/>
                  <a:pt x="3876666" y="1051627"/>
                </a:cubicBezTo>
                <a:cubicBezTo>
                  <a:pt x="3887400" y="1034682"/>
                  <a:pt x="3887438" y="1005364"/>
                  <a:pt x="3876732" y="1005364"/>
                </a:cubicBezTo>
                <a:cubicBezTo>
                  <a:pt x="3872103" y="1005364"/>
                  <a:pt x="3865874" y="1014679"/>
                  <a:pt x="3862902" y="1026071"/>
                </a:cubicBezTo>
                <a:close/>
                <a:moveTo>
                  <a:pt x="2879865" y="1025052"/>
                </a:moveTo>
                <a:cubicBezTo>
                  <a:pt x="2871873" y="1037977"/>
                  <a:pt x="2873940" y="1039806"/>
                  <a:pt x="2916460" y="1057570"/>
                </a:cubicBezTo>
                <a:lnTo>
                  <a:pt x="2951693" y="1072296"/>
                </a:lnTo>
                <a:lnTo>
                  <a:pt x="2951693" y="1052884"/>
                </a:lnTo>
                <a:cubicBezTo>
                  <a:pt x="2951693" y="1025576"/>
                  <a:pt x="2893476" y="1003021"/>
                  <a:pt x="2879865" y="1025052"/>
                </a:cubicBezTo>
                <a:close/>
                <a:moveTo>
                  <a:pt x="3205544" y="1028871"/>
                </a:moveTo>
                <a:cubicBezTo>
                  <a:pt x="3202591" y="1036558"/>
                  <a:pt x="3204277" y="1045388"/>
                  <a:pt x="3209287" y="1048483"/>
                </a:cubicBezTo>
                <a:cubicBezTo>
                  <a:pt x="3214297" y="1051579"/>
                  <a:pt x="3218393" y="1045283"/>
                  <a:pt x="3218393" y="1034501"/>
                </a:cubicBezTo>
                <a:cubicBezTo>
                  <a:pt x="3218393" y="1011498"/>
                  <a:pt x="3213097" y="1009183"/>
                  <a:pt x="3205544" y="1028871"/>
                </a:cubicBezTo>
                <a:close/>
                <a:moveTo>
                  <a:pt x="4001824" y="1086803"/>
                </a:moveTo>
                <a:lnTo>
                  <a:pt x="3990604" y="1157326"/>
                </a:lnTo>
                <a:lnTo>
                  <a:pt x="4017302" y="1217076"/>
                </a:lnTo>
                <a:lnTo>
                  <a:pt x="4044010" y="1276826"/>
                </a:lnTo>
                <a:lnTo>
                  <a:pt x="4050706" y="1241241"/>
                </a:lnTo>
                <a:cubicBezTo>
                  <a:pt x="4057317" y="1206113"/>
                  <a:pt x="4046268" y="1170051"/>
                  <a:pt x="4024570" y="1155954"/>
                </a:cubicBezTo>
                <a:cubicBezTo>
                  <a:pt x="4012616" y="1148182"/>
                  <a:pt x="4008615" y="1081564"/>
                  <a:pt x="4020112" y="1081564"/>
                </a:cubicBezTo>
                <a:cubicBezTo>
                  <a:pt x="4030170" y="1081564"/>
                  <a:pt x="4030542" y="1027100"/>
                  <a:pt x="4020531" y="1020909"/>
                </a:cubicBezTo>
                <a:cubicBezTo>
                  <a:pt x="4016407" y="1018365"/>
                  <a:pt x="4007996" y="1048017"/>
                  <a:pt x="4001824" y="1086803"/>
                </a:cubicBezTo>
                <a:close/>
                <a:moveTo>
                  <a:pt x="4062765" y="1035691"/>
                </a:moveTo>
                <a:cubicBezTo>
                  <a:pt x="4053983" y="1068457"/>
                  <a:pt x="4055374" y="1108262"/>
                  <a:pt x="4065508" y="1114520"/>
                </a:cubicBezTo>
                <a:cubicBezTo>
                  <a:pt x="4077910" y="1122188"/>
                  <a:pt x="4089940" y="1034901"/>
                  <a:pt x="4078110" y="1023071"/>
                </a:cubicBezTo>
                <a:cubicBezTo>
                  <a:pt x="4071871" y="1016832"/>
                  <a:pt x="4066661" y="1021118"/>
                  <a:pt x="4062765" y="1035691"/>
                </a:cubicBezTo>
                <a:close/>
                <a:moveTo>
                  <a:pt x="2770718" y="1042168"/>
                </a:moveTo>
                <a:cubicBezTo>
                  <a:pt x="2770718" y="1052913"/>
                  <a:pt x="2779443" y="1062628"/>
                  <a:pt x="2792149" y="1066038"/>
                </a:cubicBezTo>
                <a:cubicBezTo>
                  <a:pt x="2825877" y="1075077"/>
                  <a:pt x="2837393" y="1073106"/>
                  <a:pt x="2837393" y="1058313"/>
                </a:cubicBezTo>
                <a:cubicBezTo>
                  <a:pt x="2837393" y="1042302"/>
                  <a:pt x="2832287" y="1038768"/>
                  <a:pt x="2796912" y="1030310"/>
                </a:cubicBezTo>
                <a:lnTo>
                  <a:pt x="2770718" y="1024052"/>
                </a:lnTo>
                <a:lnTo>
                  <a:pt x="2770718" y="1042168"/>
                </a:lnTo>
                <a:close/>
                <a:moveTo>
                  <a:pt x="3136716" y="1037130"/>
                </a:moveTo>
                <a:cubicBezTo>
                  <a:pt x="3133316" y="1045988"/>
                  <a:pt x="3136049" y="1059875"/>
                  <a:pt x="3142793" y="1068000"/>
                </a:cubicBezTo>
                <a:lnTo>
                  <a:pt x="3155052" y="1082764"/>
                </a:lnTo>
                <a:lnTo>
                  <a:pt x="3163948" y="1066876"/>
                </a:lnTo>
                <a:lnTo>
                  <a:pt x="3172844" y="1050979"/>
                </a:lnTo>
                <a:lnTo>
                  <a:pt x="3157861" y="1036006"/>
                </a:lnTo>
                <a:lnTo>
                  <a:pt x="3142888" y="1021032"/>
                </a:lnTo>
                <a:lnTo>
                  <a:pt x="3136716" y="1037130"/>
                </a:lnTo>
                <a:close/>
                <a:moveTo>
                  <a:pt x="3310757" y="1037682"/>
                </a:moveTo>
                <a:cubicBezTo>
                  <a:pt x="3306861" y="1047598"/>
                  <a:pt x="3305918" y="1057961"/>
                  <a:pt x="3308652" y="1060704"/>
                </a:cubicBezTo>
                <a:cubicBezTo>
                  <a:pt x="3317348" y="1069391"/>
                  <a:pt x="3324987" y="1055151"/>
                  <a:pt x="3321349" y="1037063"/>
                </a:cubicBezTo>
                <a:lnTo>
                  <a:pt x="3317843" y="1019651"/>
                </a:lnTo>
                <a:lnTo>
                  <a:pt x="3310757" y="1037682"/>
                </a:lnTo>
                <a:close/>
                <a:moveTo>
                  <a:pt x="3469719" y="1038101"/>
                </a:moveTo>
                <a:cubicBezTo>
                  <a:pt x="3462214" y="1057656"/>
                  <a:pt x="3472786" y="1084412"/>
                  <a:pt x="3485026" y="1076839"/>
                </a:cubicBezTo>
                <a:cubicBezTo>
                  <a:pt x="3490303" y="1073582"/>
                  <a:pt x="3494618" y="1062847"/>
                  <a:pt x="3494618" y="1052989"/>
                </a:cubicBezTo>
                <a:cubicBezTo>
                  <a:pt x="3494618" y="1029519"/>
                  <a:pt x="3477044" y="1019013"/>
                  <a:pt x="3469719" y="1038101"/>
                </a:cubicBezTo>
                <a:close/>
                <a:moveTo>
                  <a:pt x="4194391" y="1044464"/>
                </a:moveTo>
                <a:cubicBezTo>
                  <a:pt x="4190886" y="1055484"/>
                  <a:pt x="4193534" y="1084183"/>
                  <a:pt x="4200268" y="1108234"/>
                </a:cubicBezTo>
                <a:lnTo>
                  <a:pt x="4212517" y="1151963"/>
                </a:lnTo>
                <a:lnTo>
                  <a:pt x="4221175" y="1125979"/>
                </a:lnTo>
                <a:cubicBezTo>
                  <a:pt x="4231186" y="1095956"/>
                  <a:pt x="4223566" y="1067791"/>
                  <a:pt x="4208040" y="1077392"/>
                </a:cubicBezTo>
                <a:cubicBezTo>
                  <a:pt x="4200630" y="1081973"/>
                  <a:pt x="4199401" y="1074982"/>
                  <a:pt x="4203973" y="1054179"/>
                </a:cubicBezTo>
                <a:cubicBezTo>
                  <a:pt x="4211307" y="1020756"/>
                  <a:pt x="4204202" y="1013536"/>
                  <a:pt x="4194391" y="1044464"/>
                </a:cubicBezTo>
                <a:close/>
                <a:moveTo>
                  <a:pt x="1620374" y="1050369"/>
                </a:moveTo>
                <a:cubicBezTo>
                  <a:pt x="1609601" y="1059666"/>
                  <a:pt x="1597905" y="1077192"/>
                  <a:pt x="1594371" y="1089308"/>
                </a:cubicBezTo>
                <a:lnTo>
                  <a:pt x="1587951" y="1111339"/>
                </a:lnTo>
                <a:lnTo>
                  <a:pt x="1607153" y="1099347"/>
                </a:lnTo>
                <a:cubicBezTo>
                  <a:pt x="1625937" y="1087622"/>
                  <a:pt x="1651187" y="1044712"/>
                  <a:pt x="1643710" y="1037234"/>
                </a:cubicBezTo>
                <a:cubicBezTo>
                  <a:pt x="1641634" y="1035158"/>
                  <a:pt x="1631137" y="1041073"/>
                  <a:pt x="1620374" y="1050369"/>
                </a:cubicBezTo>
                <a:close/>
                <a:moveTo>
                  <a:pt x="2587362" y="1040244"/>
                </a:moveTo>
                <a:cubicBezTo>
                  <a:pt x="2593915" y="1042892"/>
                  <a:pt x="2604630" y="1042892"/>
                  <a:pt x="2611174" y="1040244"/>
                </a:cubicBezTo>
                <a:cubicBezTo>
                  <a:pt x="2617727" y="1037606"/>
                  <a:pt x="2612365" y="1035444"/>
                  <a:pt x="2599268" y="1035444"/>
                </a:cubicBezTo>
                <a:cubicBezTo>
                  <a:pt x="2586171" y="1035444"/>
                  <a:pt x="2580818" y="1037606"/>
                  <a:pt x="2587362" y="1040244"/>
                </a:cubicBezTo>
                <a:close/>
                <a:moveTo>
                  <a:pt x="1838887" y="1082592"/>
                </a:moveTo>
                <a:cubicBezTo>
                  <a:pt x="1829038" y="1105605"/>
                  <a:pt x="1817932" y="1134047"/>
                  <a:pt x="1814208" y="1145800"/>
                </a:cubicBezTo>
                <a:lnTo>
                  <a:pt x="1807445" y="1167165"/>
                </a:lnTo>
                <a:lnTo>
                  <a:pt x="1822390" y="1161431"/>
                </a:lnTo>
                <a:cubicBezTo>
                  <a:pt x="1837630" y="1155583"/>
                  <a:pt x="1872024" y="1055999"/>
                  <a:pt x="1862204" y="1046169"/>
                </a:cubicBezTo>
                <a:cubicBezTo>
                  <a:pt x="1859233" y="1043197"/>
                  <a:pt x="1848736" y="1059590"/>
                  <a:pt x="1838887" y="1082592"/>
                </a:cubicBezTo>
                <a:close/>
                <a:moveTo>
                  <a:pt x="3246968" y="1061952"/>
                </a:moveTo>
                <a:cubicBezTo>
                  <a:pt x="3246968" y="1072125"/>
                  <a:pt x="3250806" y="1082812"/>
                  <a:pt x="3255493" y="1085707"/>
                </a:cubicBezTo>
                <a:cubicBezTo>
                  <a:pt x="3265732" y="1092032"/>
                  <a:pt x="3277857" y="1064438"/>
                  <a:pt x="3270247" y="1052132"/>
                </a:cubicBezTo>
                <a:cubicBezTo>
                  <a:pt x="3260865" y="1036949"/>
                  <a:pt x="3246968" y="1042807"/>
                  <a:pt x="3246968" y="1061952"/>
                </a:cubicBezTo>
                <a:close/>
                <a:moveTo>
                  <a:pt x="3415246" y="1049817"/>
                </a:moveTo>
                <a:cubicBezTo>
                  <a:pt x="3405273" y="1059790"/>
                  <a:pt x="3407826" y="1100614"/>
                  <a:pt x="3418418" y="1100614"/>
                </a:cubicBezTo>
                <a:cubicBezTo>
                  <a:pt x="3423657" y="1100614"/>
                  <a:pt x="3427943" y="1087755"/>
                  <a:pt x="3427943" y="1072039"/>
                </a:cubicBezTo>
                <a:cubicBezTo>
                  <a:pt x="3427943" y="1042445"/>
                  <a:pt x="3426000" y="1039054"/>
                  <a:pt x="3415246" y="1049817"/>
                </a:cubicBezTo>
                <a:close/>
                <a:moveTo>
                  <a:pt x="3662620" y="1057751"/>
                </a:moveTo>
                <a:cubicBezTo>
                  <a:pt x="3659610" y="1065609"/>
                  <a:pt x="3661296" y="1072039"/>
                  <a:pt x="3666363" y="1072039"/>
                </a:cubicBezTo>
                <a:cubicBezTo>
                  <a:pt x="3671440" y="1072039"/>
                  <a:pt x="3675593" y="1065609"/>
                  <a:pt x="3675593" y="1057751"/>
                </a:cubicBezTo>
                <a:cubicBezTo>
                  <a:pt x="3675593" y="1049893"/>
                  <a:pt x="3673907" y="1043464"/>
                  <a:pt x="3671850" y="1043464"/>
                </a:cubicBezTo>
                <a:cubicBezTo>
                  <a:pt x="3669792" y="1043464"/>
                  <a:pt x="3665639" y="1049893"/>
                  <a:pt x="3662620" y="1057751"/>
                </a:cubicBezTo>
                <a:close/>
                <a:moveTo>
                  <a:pt x="3819973" y="1062514"/>
                </a:moveTo>
                <a:cubicBezTo>
                  <a:pt x="3819973" y="1075611"/>
                  <a:pt x="3822135" y="1080973"/>
                  <a:pt x="3824773" y="1074420"/>
                </a:cubicBezTo>
                <a:cubicBezTo>
                  <a:pt x="3827421" y="1067876"/>
                  <a:pt x="3827421" y="1057161"/>
                  <a:pt x="3824773" y="1050608"/>
                </a:cubicBezTo>
                <a:cubicBezTo>
                  <a:pt x="3822135" y="1044064"/>
                  <a:pt x="3819973" y="1049417"/>
                  <a:pt x="3819973" y="1062514"/>
                </a:cubicBezTo>
                <a:close/>
                <a:moveTo>
                  <a:pt x="3958962" y="1048903"/>
                </a:moveTo>
                <a:cubicBezTo>
                  <a:pt x="3955028" y="1052894"/>
                  <a:pt x="3951818" y="1069162"/>
                  <a:pt x="3951818" y="1085059"/>
                </a:cubicBezTo>
                <a:lnTo>
                  <a:pt x="3951818" y="1113949"/>
                </a:lnTo>
                <a:lnTo>
                  <a:pt x="3962086" y="1103681"/>
                </a:lnTo>
                <a:cubicBezTo>
                  <a:pt x="3967734" y="1098033"/>
                  <a:pt x="3970954" y="1081764"/>
                  <a:pt x="3969230" y="1067524"/>
                </a:cubicBezTo>
                <a:cubicBezTo>
                  <a:pt x="3967515" y="1053284"/>
                  <a:pt x="3962895" y="1044902"/>
                  <a:pt x="3958962" y="1048903"/>
                </a:cubicBezTo>
                <a:close/>
                <a:moveTo>
                  <a:pt x="4153014" y="1052989"/>
                </a:moveTo>
                <a:cubicBezTo>
                  <a:pt x="4152224" y="1060847"/>
                  <a:pt x="4149204" y="1077992"/>
                  <a:pt x="4146299" y="1091089"/>
                </a:cubicBezTo>
                <a:lnTo>
                  <a:pt x="4141003" y="1114901"/>
                </a:lnTo>
                <a:lnTo>
                  <a:pt x="4151814" y="1097956"/>
                </a:lnTo>
                <a:cubicBezTo>
                  <a:pt x="4157758" y="1088641"/>
                  <a:pt x="4160777" y="1071496"/>
                  <a:pt x="4158529" y="1059856"/>
                </a:cubicBezTo>
                <a:cubicBezTo>
                  <a:pt x="4156282" y="1048226"/>
                  <a:pt x="4153795" y="1045131"/>
                  <a:pt x="4153014" y="1052989"/>
                </a:cubicBezTo>
                <a:close/>
                <a:moveTo>
                  <a:pt x="4270953" y="1052903"/>
                </a:moveTo>
                <a:cubicBezTo>
                  <a:pt x="4262562" y="1066486"/>
                  <a:pt x="4273706" y="1129189"/>
                  <a:pt x="4284517" y="1129189"/>
                </a:cubicBezTo>
                <a:cubicBezTo>
                  <a:pt x="4288908" y="1129189"/>
                  <a:pt x="4294728" y="1117530"/>
                  <a:pt x="4297452" y="1103290"/>
                </a:cubicBezTo>
                <a:cubicBezTo>
                  <a:pt x="4302967" y="1074439"/>
                  <a:pt x="4282135" y="1034825"/>
                  <a:pt x="4270953" y="1052903"/>
                </a:cubicBezTo>
                <a:close/>
                <a:moveTo>
                  <a:pt x="2652760" y="1067829"/>
                </a:moveTo>
                <a:cubicBezTo>
                  <a:pt x="2644692" y="1088850"/>
                  <a:pt x="2646988" y="1090755"/>
                  <a:pt x="2688403" y="1097480"/>
                </a:cubicBezTo>
                <a:lnTo>
                  <a:pt x="2722760" y="1103052"/>
                </a:lnTo>
                <a:lnTo>
                  <a:pt x="2728865" y="1087136"/>
                </a:lnTo>
                <a:cubicBezTo>
                  <a:pt x="2736618" y="1066914"/>
                  <a:pt x="2734951" y="1065543"/>
                  <a:pt x="2693470" y="1057789"/>
                </a:cubicBezTo>
                <a:lnTo>
                  <a:pt x="2659075" y="1051370"/>
                </a:lnTo>
                <a:lnTo>
                  <a:pt x="2652760" y="1067829"/>
                </a:lnTo>
                <a:close/>
                <a:moveTo>
                  <a:pt x="2871540" y="1060113"/>
                </a:moveTo>
                <a:cubicBezTo>
                  <a:pt x="2858338" y="1073315"/>
                  <a:pt x="2868235" y="1088641"/>
                  <a:pt x="2899610" y="1103605"/>
                </a:cubicBezTo>
                <a:lnTo>
                  <a:pt x="2933252" y="1119645"/>
                </a:lnTo>
                <a:lnTo>
                  <a:pt x="2938548" y="1105824"/>
                </a:lnTo>
                <a:cubicBezTo>
                  <a:pt x="2941473" y="1098223"/>
                  <a:pt x="2941339" y="1087936"/>
                  <a:pt x="2938263" y="1082954"/>
                </a:cubicBezTo>
                <a:cubicBezTo>
                  <a:pt x="2930833" y="1070924"/>
                  <a:pt x="2878608" y="1053046"/>
                  <a:pt x="2871540" y="1060113"/>
                </a:cubicBezTo>
                <a:close/>
                <a:moveTo>
                  <a:pt x="2980268" y="1070505"/>
                </a:moveTo>
                <a:cubicBezTo>
                  <a:pt x="2980268" y="1086317"/>
                  <a:pt x="3014891" y="1110139"/>
                  <a:pt x="3037866" y="1110139"/>
                </a:cubicBezTo>
                <a:cubicBezTo>
                  <a:pt x="3054858" y="1110139"/>
                  <a:pt x="3047019" y="1082697"/>
                  <a:pt x="3025769" y="1067819"/>
                </a:cubicBezTo>
                <a:cubicBezTo>
                  <a:pt x="2997575" y="1048064"/>
                  <a:pt x="2980268" y="1049084"/>
                  <a:pt x="2980268" y="1070505"/>
                </a:cubicBezTo>
                <a:close/>
                <a:moveTo>
                  <a:pt x="3082157" y="1066257"/>
                </a:moveTo>
                <a:cubicBezTo>
                  <a:pt x="3078261" y="1076173"/>
                  <a:pt x="3077318" y="1086536"/>
                  <a:pt x="3080052" y="1089279"/>
                </a:cubicBezTo>
                <a:cubicBezTo>
                  <a:pt x="3088748" y="1097966"/>
                  <a:pt x="3096387" y="1083726"/>
                  <a:pt x="3092749" y="1065638"/>
                </a:cubicBezTo>
                <a:lnTo>
                  <a:pt x="3089243" y="1048226"/>
                </a:lnTo>
                <a:lnTo>
                  <a:pt x="3082157" y="1066257"/>
                </a:lnTo>
                <a:close/>
                <a:moveTo>
                  <a:pt x="3562588" y="1062514"/>
                </a:moveTo>
                <a:cubicBezTo>
                  <a:pt x="3561731" y="1070372"/>
                  <a:pt x="3558369" y="1087517"/>
                  <a:pt x="3555102" y="1100614"/>
                </a:cubicBezTo>
                <a:lnTo>
                  <a:pt x="3549177" y="1124426"/>
                </a:lnTo>
                <a:lnTo>
                  <a:pt x="3560740" y="1113682"/>
                </a:lnTo>
                <a:cubicBezTo>
                  <a:pt x="3567103" y="1107767"/>
                  <a:pt x="3570475" y="1090622"/>
                  <a:pt x="3568227" y="1075582"/>
                </a:cubicBezTo>
                <a:cubicBezTo>
                  <a:pt x="3565979" y="1060533"/>
                  <a:pt x="3563445" y="1054656"/>
                  <a:pt x="3562588" y="1062514"/>
                </a:cubicBezTo>
                <a:close/>
                <a:moveTo>
                  <a:pt x="3760194" y="1069096"/>
                </a:moveTo>
                <a:cubicBezTo>
                  <a:pt x="3759565" y="1078573"/>
                  <a:pt x="3759718" y="1089993"/>
                  <a:pt x="3760527" y="1094470"/>
                </a:cubicBezTo>
                <a:cubicBezTo>
                  <a:pt x="3761328" y="1098956"/>
                  <a:pt x="3757403" y="1108148"/>
                  <a:pt x="3751803" y="1114892"/>
                </a:cubicBezTo>
                <a:cubicBezTo>
                  <a:pt x="3737867" y="1131684"/>
                  <a:pt x="3726599" y="1229363"/>
                  <a:pt x="3739515" y="1221381"/>
                </a:cubicBezTo>
                <a:cubicBezTo>
                  <a:pt x="3749154" y="1215419"/>
                  <a:pt x="3765661" y="1144505"/>
                  <a:pt x="3762461" y="1122759"/>
                </a:cubicBezTo>
                <a:cubicBezTo>
                  <a:pt x="3761556" y="1116606"/>
                  <a:pt x="3765214" y="1108853"/>
                  <a:pt x="3770586" y="1105529"/>
                </a:cubicBezTo>
                <a:cubicBezTo>
                  <a:pt x="3783121" y="1097794"/>
                  <a:pt x="3783292" y="1065448"/>
                  <a:pt x="3770843" y="1057751"/>
                </a:cubicBezTo>
                <a:cubicBezTo>
                  <a:pt x="3765604" y="1054513"/>
                  <a:pt x="3760813" y="1059618"/>
                  <a:pt x="3760194" y="1069096"/>
                </a:cubicBezTo>
                <a:close/>
                <a:moveTo>
                  <a:pt x="3196762" y="1068267"/>
                </a:moveTo>
                <a:cubicBezTo>
                  <a:pt x="3192942" y="1072086"/>
                  <a:pt x="3189951" y="1084145"/>
                  <a:pt x="3190104" y="1095061"/>
                </a:cubicBezTo>
                <a:lnTo>
                  <a:pt x="3190399" y="1114901"/>
                </a:lnTo>
                <a:lnTo>
                  <a:pt x="3200305" y="1097871"/>
                </a:lnTo>
                <a:cubicBezTo>
                  <a:pt x="3210963" y="1079564"/>
                  <a:pt x="3208239" y="1056799"/>
                  <a:pt x="3196762" y="1068267"/>
                </a:cubicBezTo>
                <a:close/>
                <a:moveTo>
                  <a:pt x="3346980" y="1072039"/>
                </a:moveTo>
                <a:cubicBezTo>
                  <a:pt x="3343742" y="1077278"/>
                  <a:pt x="3343637" y="1085679"/>
                  <a:pt x="3346742" y="1090698"/>
                </a:cubicBezTo>
                <a:cubicBezTo>
                  <a:pt x="3349847" y="1095728"/>
                  <a:pt x="3347276" y="1108015"/>
                  <a:pt x="3341037" y="1118016"/>
                </a:cubicBezTo>
                <a:cubicBezTo>
                  <a:pt x="3334798" y="1128008"/>
                  <a:pt x="3332741" y="1144143"/>
                  <a:pt x="3336465" y="1153859"/>
                </a:cubicBezTo>
                <a:lnTo>
                  <a:pt x="3343247" y="1171518"/>
                </a:lnTo>
                <a:lnTo>
                  <a:pt x="3352038" y="1157497"/>
                </a:lnTo>
                <a:cubicBezTo>
                  <a:pt x="3356877" y="1149782"/>
                  <a:pt x="3358610" y="1136333"/>
                  <a:pt x="3355896" y="1127608"/>
                </a:cubicBezTo>
                <a:cubicBezTo>
                  <a:pt x="3353191" y="1118883"/>
                  <a:pt x="3355429" y="1108986"/>
                  <a:pt x="3360877" y="1105614"/>
                </a:cubicBezTo>
                <a:cubicBezTo>
                  <a:pt x="3373241" y="1097975"/>
                  <a:pt x="3374022" y="1062514"/>
                  <a:pt x="3361830" y="1062514"/>
                </a:cubicBezTo>
                <a:cubicBezTo>
                  <a:pt x="3356896" y="1062514"/>
                  <a:pt x="3350219" y="1066800"/>
                  <a:pt x="3346980" y="1072039"/>
                </a:cubicBezTo>
                <a:close/>
                <a:moveTo>
                  <a:pt x="3699472" y="1081345"/>
                </a:moveTo>
                <a:cubicBezTo>
                  <a:pt x="3692528" y="1103224"/>
                  <a:pt x="3701224" y="1122607"/>
                  <a:pt x="3714350" y="1114492"/>
                </a:cubicBezTo>
                <a:cubicBezTo>
                  <a:pt x="3725818" y="1107405"/>
                  <a:pt x="3725837" y="1074782"/>
                  <a:pt x="3714379" y="1067695"/>
                </a:cubicBezTo>
                <a:cubicBezTo>
                  <a:pt x="3709521" y="1064695"/>
                  <a:pt x="3702815" y="1070829"/>
                  <a:pt x="3699472" y="1081345"/>
                </a:cubicBezTo>
                <a:close/>
                <a:moveTo>
                  <a:pt x="1776594" y="1093470"/>
                </a:moveTo>
                <a:cubicBezTo>
                  <a:pt x="1767135" y="1128779"/>
                  <a:pt x="1770431" y="1135418"/>
                  <a:pt x="1784880" y="1110139"/>
                </a:cubicBezTo>
                <a:cubicBezTo>
                  <a:pt x="1800816" y="1082269"/>
                  <a:pt x="1802387" y="1072039"/>
                  <a:pt x="1790757" y="1072039"/>
                </a:cubicBezTo>
                <a:cubicBezTo>
                  <a:pt x="1786128" y="1072039"/>
                  <a:pt x="1779756" y="1081678"/>
                  <a:pt x="1776594" y="1093470"/>
                </a:cubicBezTo>
                <a:close/>
                <a:moveTo>
                  <a:pt x="2758783" y="1089755"/>
                </a:moveTo>
                <a:lnTo>
                  <a:pt x="2753744" y="1109005"/>
                </a:lnTo>
                <a:lnTo>
                  <a:pt x="2782377" y="1118978"/>
                </a:lnTo>
                <a:cubicBezTo>
                  <a:pt x="2798121" y="1124474"/>
                  <a:pt x="2814800" y="1126617"/>
                  <a:pt x="2819438" y="1123750"/>
                </a:cubicBezTo>
                <a:cubicBezTo>
                  <a:pt x="2832297" y="1115806"/>
                  <a:pt x="2829478" y="1081583"/>
                  <a:pt x="2815962" y="1081430"/>
                </a:cubicBezTo>
                <a:cubicBezTo>
                  <a:pt x="2809418" y="1081364"/>
                  <a:pt x="2794997" y="1078878"/>
                  <a:pt x="2783939" y="1075906"/>
                </a:cubicBezTo>
                <a:lnTo>
                  <a:pt x="2763812" y="1070505"/>
                </a:lnTo>
                <a:lnTo>
                  <a:pt x="2758783" y="1089755"/>
                </a:lnTo>
                <a:close/>
                <a:moveTo>
                  <a:pt x="3301584" y="1081564"/>
                </a:moveTo>
                <a:cubicBezTo>
                  <a:pt x="3292088" y="1110139"/>
                  <a:pt x="3275228" y="1172937"/>
                  <a:pt x="3267056" y="1210151"/>
                </a:cubicBezTo>
                <a:cubicBezTo>
                  <a:pt x="3262456" y="1231106"/>
                  <a:pt x="3255598" y="1255748"/>
                  <a:pt x="3251816" y="1264920"/>
                </a:cubicBezTo>
                <a:cubicBezTo>
                  <a:pt x="3248025" y="1274093"/>
                  <a:pt x="3248844" y="1281589"/>
                  <a:pt x="3253635" y="1281589"/>
                </a:cubicBezTo>
                <a:cubicBezTo>
                  <a:pt x="3258427" y="1281589"/>
                  <a:pt x="3269990" y="1250518"/>
                  <a:pt x="3279324" y="1212533"/>
                </a:cubicBezTo>
                <a:cubicBezTo>
                  <a:pt x="3288659" y="1174547"/>
                  <a:pt x="3300632" y="1131903"/>
                  <a:pt x="3305928" y="1117768"/>
                </a:cubicBezTo>
                <a:cubicBezTo>
                  <a:pt x="3311224" y="1103624"/>
                  <a:pt x="3313481" y="1086479"/>
                  <a:pt x="3310947" y="1079668"/>
                </a:cubicBezTo>
                <a:lnTo>
                  <a:pt x="3306337" y="1067276"/>
                </a:lnTo>
                <a:lnTo>
                  <a:pt x="3301584" y="1081564"/>
                </a:lnTo>
                <a:close/>
                <a:moveTo>
                  <a:pt x="3854463" y="1081564"/>
                </a:moveTo>
                <a:cubicBezTo>
                  <a:pt x="3839328" y="1117978"/>
                  <a:pt x="3825193" y="1240650"/>
                  <a:pt x="3837584" y="1228030"/>
                </a:cubicBezTo>
                <a:cubicBezTo>
                  <a:pt x="3842090" y="1223439"/>
                  <a:pt x="3847138" y="1202531"/>
                  <a:pt x="3848795" y="1181576"/>
                </a:cubicBezTo>
                <a:cubicBezTo>
                  <a:pt x="3850453" y="1160621"/>
                  <a:pt x="3855339" y="1140885"/>
                  <a:pt x="3859654" y="1137714"/>
                </a:cubicBezTo>
                <a:cubicBezTo>
                  <a:pt x="3863969" y="1134542"/>
                  <a:pt x="3865912" y="1117397"/>
                  <a:pt x="3863950" y="1099614"/>
                </a:cubicBezTo>
                <a:cubicBezTo>
                  <a:pt x="3861778" y="1079792"/>
                  <a:pt x="3858101" y="1072810"/>
                  <a:pt x="3854463" y="1081564"/>
                </a:cubicBezTo>
                <a:close/>
                <a:moveTo>
                  <a:pt x="1657179" y="1111682"/>
                </a:moveTo>
                <a:cubicBezTo>
                  <a:pt x="1651407" y="1128246"/>
                  <a:pt x="1648673" y="1143791"/>
                  <a:pt x="1651111" y="1146229"/>
                </a:cubicBezTo>
                <a:cubicBezTo>
                  <a:pt x="1653540" y="1148658"/>
                  <a:pt x="1649016" y="1163260"/>
                  <a:pt x="1641043" y="1178671"/>
                </a:cubicBezTo>
                <a:cubicBezTo>
                  <a:pt x="1622974" y="1213609"/>
                  <a:pt x="1627051" y="1229230"/>
                  <a:pt x="1649873" y="1212542"/>
                </a:cubicBezTo>
                <a:cubicBezTo>
                  <a:pt x="1668475" y="1198931"/>
                  <a:pt x="1678857" y="1148239"/>
                  <a:pt x="1663027" y="1148239"/>
                </a:cubicBezTo>
                <a:cubicBezTo>
                  <a:pt x="1657703" y="1148239"/>
                  <a:pt x="1659779" y="1140743"/>
                  <a:pt x="1667656" y="1131570"/>
                </a:cubicBezTo>
                <a:cubicBezTo>
                  <a:pt x="1689487" y="1106148"/>
                  <a:pt x="1695917" y="1081564"/>
                  <a:pt x="1680734" y="1081564"/>
                </a:cubicBezTo>
                <a:cubicBezTo>
                  <a:pt x="1673562" y="1081564"/>
                  <a:pt x="1662960" y="1095118"/>
                  <a:pt x="1657179" y="1111682"/>
                </a:cubicBezTo>
                <a:close/>
                <a:moveTo>
                  <a:pt x="3118437" y="1091003"/>
                </a:moveTo>
                <a:cubicBezTo>
                  <a:pt x="3111427" y="1102347"/>
                  <a:pt x="3129410" y="1129189"/>
                  <a:pt x="3144022" y="1129189"/>
                </a:cubicBezTo>
                <a:cubicBezTo>
                  <a:pt x="3156671" y="1129189"/>
                  <a:pt x="3149365" y="1088612"/>
                  <a:pt x="3135925" y="1084193"/>
                </a:cubicBezTo>
                <a:cubicBezTo>
                  <a:pt x="3129858" y="1082192"/>
                  <a:pt x="3121981" y="1085260"/>
                  <a:pt x="3118437" y="1091003"/>
                </a:cubicBezTo>
                <a:close/>
                <a:moveTo>
                  <a:pt x="3451822" y="1100395"/>
                </a:moveTo>
                <a:cubicBezTo>
                  <a:pt x="3445297" y="1120959"/>
                  <a:pt x="3452146" y="1138714"/>
                  <a:pt x="3466605" y="1138714"/>
                </a:cubicBezTo>
                <a:cubicBezTo>
                  <a:pt x="3478206" y="1138714"/>
                  <a:pt x="3478311" y="1093908"/>
                  <a:pt x="3466729" y="1086745"/>
                </a:cubicBezTo>
                <a:cubicBezTo>
                  <a:pt x="3461871" y="1083745"/>
                  <a:pt x="3455165" y="1089879"/>
                  <a:pt x="3451822" y="1100395"/>
                </a:cubicBezTo>
                <a:close/>
                <a:moveTo>
                  <a:pt x="3515173" y="1100614"/>
                </a:moveTo>
                <a:cubicBezTo>
                  <a:pt x="3515173" y="1113711"/>
                  <a:pt x="3517335" y="1119073"/>
                  <a:pt x="3519973" y="1112520"/>
                </a:cubicBezTo>
                <a:cubicBezTo>
                  <a:pt x="3522621" y="1105976"/>
                  <a:pt x="3522621" y="1095261"/>
                  <a:pt x="3519973" y="1088708"/>
                </a:cubicBezTo>
                <a:cubicBezTo>
                  <a:pt x="3517335" y="1082164"/>
                  <a:pt x="3515173" y="1087517"/>
                  <a:pt x="3515173" y="1100614"/>
                </a:cubicBezTo>
                <a:close/>
                <a:moveTo>
                  <a:pt x="3905698" y="1100614"/>
                </a:moveTo>
                <a:cubicBezTo>
                  <a:pt x="3905698" y="1113711"/>
                  <a:pt x="3907860" y="1119073"/>
                  <a:pt x="3910498" y="1112520"/>
                </a:cubicBezTo>
                <a:cubicBezTo>
                  <a:pt x="3913146" y="1105976"/>
                  <a:pt x="3913146" y="1095261"/>
                  <a:pt x="3910498" y="1088708"/>
                </a:cubicBezTo>
                <a:cubicBezTo>
                  <a:pt x="3907860" y="1082164"/>
                  <a:pt x="3905698" y="1087517"/>
                  <a:pt x="3905698" y="1100614"/>
                </a:cubicBezTo>
                <a:close/>
                <a:moveTo>
                  <a:pt x="1540021" y="1107700"/>
                </a:moveTo>
                <a:cubicBezTo>
                  <a:pt x="1532020" y="1116902"/>
                  <a:pt x="1525410" y="1130856"/>
                  <a:pt x="1525343" y="1138714"/>
                </a:cubicBezTo>
                <a:cubicBezTo>
                  <a:pt x="1525267" y="1146572"/>
                  <a:pt x="1521828" y="1161202"/>
                  <a:pt x="1517694" y="1171232"/>
                </a:cubicBezTo>
                <a:lnTo>
                  <a:pt x="1510179" y="1189463"/>
                </a:lnTo>
                <a:lnTo>
                  <a:pt x="1523705" y="1181500"/>
                </a:lnTo>
                <a:cubicBezTo>
                  <a:pt x="1531144" y="1177119"/>
                  <a:pt x="1529039" y="1182872"/>
                  <a:pt x="1519028" y="1194283"/>
                </a:cubicBezTo>
                <a:cubicBezTo>
                  <a:pt x="1509027" y="1205694"/>
                  <a:pt x="1503626" y="1217828"/>
                  <a:pt x="1507046" y="1221238"/>
                </a:cubicBezTo>
                <a:cubicBezTo>
                  <a:pt x="1510456" y="1224658"/>
                  <a:pt x="1509217" y="1232316"/>
                  <a:pt x="1504283" y="1238260"/>
                </a:cubicBezTo>
                <a:cubicBezTo>
                  <a:pt x="1499340" y="1244203"/>
                  <a:pt x="1493768" y="1264044"/>
                  <a:pt x="1491891" y="1282351"/>
                </a:cubicBezTo>
                <a:cubicBezTo>
                  <a:pt x="1490015" y="1300648"/>
                  <a:pt x="1485738" y="1320051"/>
                  <a:pt x="1482395" y="1325470"/>
                </a:cubicBezTo>
                <a:cubicBezTo>
                  <a:pt x="1479052" y="1330881"/>
                  <a:pt x="1474337" y="1345730"/>
                  <a:pt x="1471927" y="1358456"/>
                </a:cubicBezTo>
                <a:cubicBezTo>
                  <a:pt x="1469517" y="1371190"/>
                  <a:pt x="1462973" y="1393393"/>
                  <a:pt x="1457382" y="1407795"/>
                </a:cubicBezTo>
                <a:cubicBezTo>
                  <a:pt x="1451791" y="1422197"/>
                  <a:pt x="1450458" y="1433989"/>
                  <a:pt x="1454420" y="1433989"/>
                </a:cubicBezTo>
                <a:cubicBezTo>
                  <a:pt x="1468517" y="1433989"/>
                  <a:pt x="1568215" y="1324080"/>
                  <a:pt x="1573216" y="1303020"/>
                </a:cubicBezTo>
                <a:cubicBezTo>
                  <a:pt x="1579817" y="1275245"/>
                  <a:pt x="1565462" y="1275512"/>
                  <a:pt x="1547127" y="1303496"/>
                </a:cubicBezTo>
                <a:cubicBezTo>
                  <a:pt x="1539231" y="1315545"/>
                  <a:pt x="1518771" y="1335519"/>
                  <a:pt x="1501664" y="1347873"/>
                </a:cubicBezTo>
                <a:lnTo>
                  <a:pt x="1470555" y="1370333"/>
                </a:lnTo>
                <a:lnTo>
                  <a:pt x="1491072" y="1347387"/>
                </a:lnTo>
                <a:cubicBezTo>
                  <a:pt x="1502359" y="1334776"/>
                  <a:pt x="1514380" y="1307306"/>
                  <a:pt x="1517790" y="1286351"/>
                </a:cubicBezTo>
                <a:cubicBezTo>
                  <a:pt x="1526753" y="1231354"/>
                  <a:pt x="1528991" y="1221629"/>
                  <a:pt x="1537087" y="1202598"/>
                </a:cubicBezTo>
                <a:cubicBezTo>
                  <a:pt x="1541078" y="1193206"/>
                  <a:pt x="1541707" y="1182881"/>
                  <a:pt x="1538488" y="1179662"/>
                </a:cubicBezTo>
                <a:cubicBezTo>
                  <a:pt x="1535268" y="1176442"/>
                  <a:pt x="1537497" y="1167946"/>
                  <a:pt x="1543431" y="1160793"/>
                </a:cubicBezTo>
                <a:cubicBezTo>
                  <a:pt x="1549375" y="1153630"/>
                  <a:pt x="1551632" y="1145172"/>
                  <a:pt x="1548451" y="1141990"/>
                </a:cubicBezTo>
                <a:cubicBezTo>
                  <a:pt x="1545269" y="1138809"/>
                  <a:pt x="1547146" y="1127836"/>
                  <a:pt x="1552623" y="1117597"/>
                </a:cubicBezTo>
                <a:cubicBezTo>
                  <a:pt x="1565891" y="1092803"/>
                  <a:pt x="1558223" y="1086774"/>
                  <a:pt x="1540021" y="1107700"/>
                </a:cubicBezTo>
                <a:close/>
                <a:moveTo>
                  <a:pt x="3231594" y="1104776"/>
                </a:moveTo>
                <a:cubicBezTo>
                  <a:pt x="3224584" y="1123036"/>
                  <a:pt x="3233328" y="1148239"/>
                  <a:pt x="3246673" y="1148239"/>
                </a:cubicBezTo>
                <a:cubicBezTo>
                  <a:pt x="3259322" y="1148239"/>
                  <a:pt x="3259522" y="1103614"/>
                  <a:pt x="3246901" y="1095813"/>
                </a:cubicBezTo>
                <a:cubicBezTo>
                  <a:pt x="3241624" y="1092546"/>
                  <a:pt x="3234738" y="1096585"/>
                  <a:pt x="3231594" y="1104776"/>
                </a:cubicBezTo>
                <a:close/>
                <a:moveTo>
                  <a:pt x="3595792" y="1108472"/>
                </a:moveTo>
                <a:cubicBezTo>
                  <a:pt x="3591573" y="1120654"/>
                  <a:pt x="3590658" y="1133161"/>
                  <a:pt x="3593764" y="1136256"/>
                </a:cubicBezTo>
                <a:cubicBezTo>
                  <a:pt x="3603632" y="1146134"/>
                  <a:pt x="3610575" y="1131570"/>
                  <a:pt x="3606956" y="1108577"/>
                </a:cubicBezTo>
                <a:lnTo>
                  <a:pt x="3603451" y="1086326"/>
                </a:lnTo>
                <a:lnTo>
                  <a:pt x="3595792" y="1108472"/>
                </a:lnTo>
                <a:close/>
                <a:moveTo>
                  <a:pt x="3653962" y="1096842"/>
                </a:moveTo>
                <a:cubicBezTo>
                  <a:pt x="3650142" y="1100661"/>
                  <a:pt x="3647151" y="1112720"/>
                  <a:pt x="3647304" y="1123636"/>
                </a:cubicBezTo>
                <a:lnTo>
                  <a:pt x="3647599" y="1143476"/>
                </a:lnTo>
                <a:lnTo>
                  <a:pt x="3657505" y="1126446"/>
                </a:lnTo>
                <a:cubicBezTo>
                  <a:pt x="3668163" y="1108139"/>
                  <a:pt x="3665439" y="1085374"/>
                  <a:pt x="3653962" y="1096842"/>
                </a:cubicBezTo>
                <a:close/>
                <a:moveTo>
                  <a:pt x="1595857" y="1118035"/>
                </a:moveTo>
                <a:cubicBezTo>
                  <a:pt x="1578188" y="1137552"/>
                  <a:pt x="1575740" y="1148239"/>
                  <a:pt x="1588941" y="1148239"/>
                </a:cubicBezTo>
                <a:cubicBezTo>
                  <a:pt x="1600391" y="1148239"/>
                  <a:pt x="1627718" y="1120912"/>
                  <a:pt x="1627718" y="1109462"/>
                </a:cubicBezTo>
                <a:cubicBezTo>
                  <a:pt x="1627718" y="1095242"/>
                  <a:pt x="1612868" y="1099233"/>
                  <a:pt x="1595857" y="1118035"/>
                </a:cubicBezTo>
                <a:close/>
                <a:moveTo>
                  <a:pt x="2644054" y="1106634"/>
                </a:moveTo>
                <a:cubicBezTo>
                  <a:pt x="2640378" y="1110310"/>
                  <a:pt x="2637368" y="1121169"/>
                  <a:pt x="2637368" y="1130780"/>
                </a:cubicBezTo>
                <a:cubicBezTo>
                  <a:pt x="2637368" y="1142895"/>
                  <a:pt x="2644416" y="1148239"/>
                  <a:pt x="2660399" y="1148239"/>
                </a:cubicBezTo>
                <a:cubicBezTo>
                  <a:pt x="2673067" y="1148239"/>
                  <a:pt x="2689650" y="1150620"/>
                  <a:pt x="2697251" y="1153544"/>
                </a:cubicBezTo>
                <a:cubicBezTo>
                  <a:pt x="2711063" y="1158840"/>
                  <a:pt x="2727846" y="1123502"/>
                  <a:pt x="2715054" y="1116035"/>
                </a:cubicBezTo>
                <a:cubicBezTo>
                  <a:pt x="2699861" y="1107148"/>
                  <a:pt x="2650122" y="1100566"/>
                  <a:pt x="2644054" y="1106634"/>
                </a:cubicBezTo>
                <a:close/>
                <a:moveTo>
                  <a:pt x="2852471" y="1116263"/>
                </a:moveTo>
                <a:cubicBezTo>
                  <a:pt x="2845442" y="1134599"/>
                  <a:pt x="2843165" y="1131961"/>
                  <a:pt x="2883903" y="1152687"/>
                </a:cubicBezTo>
                <a:lnTo>
                  <a:pt x="2916117" y="1169089"/>
                </a:lnTo>
                <a:lnTo>
                  <a:pt x="2924232" y="1156278"/>
                </a:lnTo>
                <a:cubicBezTo>
                  <a:pt x="2937720" y="1135009"/>
                  <a:pt x="2934081" y="1128817"/>
                  <a:pt x="2899610" y="1114416"/>
                </a:cubicBezTo>
                <a:cubicBezTo>
                  <a:pt x="2858719" y="1097328"/>
                  <a:pt x="2859758" y="1097290"/>
                  <a:pt x="2852471" y="1116263"/>
                </a:cubicBezTo>
                <a:close/>
                <a:moveTo>
                  <a:pt x="2957846" y="1150620"/>
                </a:moveTo>
                <a:cubicBezTo>
                  <a:pt x="2930471" y="1246727"/>
                  <a:pt x="2921899" y="1283541"/>
                  <a:pt x="2925937" y="1287589"/>
                </a:cubicBezTo>
                <a:cubicBezTo>
                  <a:pt x="2928185" y="1289828"/>
                  <a:pt x="2935338" y="1271178"/>
                  <a:pt x="2941844" y="1246146"/>
                </a:cubicBezTo>
                <a:cubicBezTo>
                  <a:pt x="2964999" y="1157021"/>
                  <a:pt x="2972848" y="1137304"/>
                  <a:pt x="2987364" y="1131742"/>
                </a:cubicBezTo>
                <a:cubicBezTo>
                  <a:pt x="2995603" y="1128579"/>
                  <a:pt x="3007262" y="1133189"/>
                  <a:pt x="3013853" y="1142209"/>
                </a:cubicBezTo>
                <a:lnTo>
                  <a:pt x="3025635" y="1158326"/>
                </a:lnTo>
                <a:lnTo>
                  <a:pt x="3030950" y="1144476"/>
                </a:lnTo>
                <a:cubicBezTo>
                  <a:pt x="3036056" y="1131189"/>
                  <a:pt x="3001423" y="1100614"/>
                  <a:pt x="2981277" y="1100614"/>
                </a:cubicBezTo>
                <a:cubicBezTo>
                  <a:pt x="2976229" y="1100614"/>
                  <a:pt x="2965685" y="1123121"/>
                  <a:pt x="2957846" y="1150620"/>
                </a:cubicBezTo>
                <a:close/>
                <a:moveTo>
                  <a:pt x="3072937" y="1106367"/>
                </a:moveTo>
                <a:cubicBezTo>
                  <a:pt x="3069117" y="1110186"/>
                  <a:pt x="3065993" y="1119883"/>
                  <a:pt x="3065993" y="1127922"/>
                </a:cubicBezTo>
                <a:lnTo>
                  <a:pt x="3065993" y="1142524"/>
                </a:lnTo>
                <a:lnTo>
                  <a:pt x="3076594" y="1131932"/>
                </a:lnTo>
                <a:cubicBezTo>
                  <a:pt x="3082414" y="1126103"/>
                  <a:pt x="3085548" y="1116397"/>
                  <a:pt x="3083538" y="1110377"/>
                </a:cubicBezTo>
                <a:cubicBezTo>
                  <a:pt x="3081528" y="1104357"/>
                  <a:pt x="3076756" y="1102547"/>
                  <a:pt x="3072937" y="1106367"/>
                </a:cubicBezTo>
                <a:close/>
                <a:moveTo>
                  <a:pt x="4110400" y="1114625"/>
                </a:moveTo>
                <a:cubicBezTo>
                  <a:pt x="4107447" y="1122331"/>
                  <a:pt x="4110609" y="1144772"/>
                  <a:pt x="4117429" y="1164479"/>
                </a:cubicBezTo>
                <a:lnTo>
                  <a:pt x="4129840" y="1200312"/>
                </a:lnTo>
                <a:lnTo>
                  <a:pt x="4136269" y="1166031"/>
                </a:lnTo>
                <a:cubicBezTo>
                  <a:pt x="4145575" y="1116406"/>
                  <a:pt x="4125230" y="1075982"/>
                  <a:pt x="4110400" y="1114625"/>
                </a:cubicBezTo>
                <a:close/>
                <a:moveTo>
                  <a:pt x="3396749" y="1122264"/>
                </a:moveTo>
                <a:cubicBezTo>
                  <a:pt x="3393919" y="1129646"/>
                  <a:pt x="3394901" y="1141009"/>
                  <a:pt x="3398920" y="1147524"/>
                </a:cubicBezTo>
                <a:lnTo>
                  <a:pt x="3406245" y="1159364"/>
                </a:lnTo>
                <a:lnTo>
                  <a:pt x="3412646" y="1142686"/>
                </a:lnTo>
                <a:cubicBezTo>
                  <a:pt x="3416160" y="1133513"/>
                  <a:pt x="3415189" y="1122150"/>
                  <a:pt x="3410474" y="1117435"/>
                </a:cubicBezTo>
                <a:cubicBezTo>
                  <a:pt x="3405388" y="1112349"/>
                  <a:pt x="3399796" y="1114320"/>
                  <a:pt x="3396749" y="1122264"/>
                </a:cubicBezTo>
                <a:close/>
                <a:moveTo>
                  <a:pt x="3800923" y="1129189"/>
                </a:moveTo>
                <a:cubicBezTo>
                  <a:pt x="3800923" y="1142286"/>
                  <a:pt x="3803085" y="1147648"/>
                  <a:pt x="3805723" y="1141095"/>
                </a:cubicBezTo>
                <a:cubicBezTo>
                  <a:pt x="3808371" y="1134551"/>
                  <a:pt x="3808371" y="1123836"/>
                  <a:pt x="3805723" y="1117283"/>
                </a:cubicBezTo>
                <a:cubicBezTo>
                  <a:pt x="3803085" y="1110739"/>
                  <a:pt x="3800923" y="1116092"/>
                  <a:pt x="3800923" y="1129189"/>
                </a:cubicBezTo>
                <a:close/>
                <a:moveTo>
                  <a:pt x="4176227" y="1127808"/>
                </a:moveTo>
                <a:cubicBezTo>
                  <a:pt x="4167911" y="1153525"/>
                  <a:pt x="4188000" y="1236288"/>
                  <a:pt x="4200659" y="1228468"/>
                </a:cubicBezTo>
                <a:cubicBezTo>
                  <a:pt x="4212831" y="1220943"/>
                  <a:pt x="4210060" y="1166993"/>
                  <a:pt x="4195810" y="1133951"/>
                </a:cubicBezTo>
                <a:lnTo>
                  <a:pt x="4183485" y="1105376"/>
                </a:lnTo>
                <a:lnTo>
                  <a:pt x="4176227" y="1127808"/>
                </a:lnTo>
                <a:close/>
                <a:moveTo>
                  <a:pt x="4248922" y="1155049"/>
                </a:moveTo>
                <a:cubicBezTo>
                  <a:pt x="4242864" y="1182367"/>
                  <a:pt x="4240340" y="1218800"/>
                  <a:pt x="4243302" y="1236012"/>
                </a:cubicBezTo>
                <a:lnTo>
                  <a:pt x="4248693" y="1267301"/>
                </a:lnTo>
                <a:lnTo>
                  <a:pt x="4239121" y="1253671"/>
                </a:lnTo>
                <a:lnTo>
                  <a:pt x="4229548" y="1240041"/>
                </a:lnTo>
                <a:lnTo>
                  <a:pt x="4223128" y="1277484"/>
                </a:lnTo>
                <a:cubicBezTo>
                  <a:pt x="4219604" y="1298077"/>
                  <a:pt x="4212470" y="1327785"/>
                  <a:pt x="4207279" y="1343501"/>
                </a:cubicBezTo>
                <a:cubicBezTo>
                  <a:pt x="4201240" y="1361789"/>
                  <a:pt x="4201097" y="1380649"/>
                  <a:pt x="4206898" y="1395889"/>
                </a:cubicBezTo>
                <a:lnTo>
                  <a:pt x="4215946" y="1419701"/>
                </a:lnTo>
                <a:lnTo>
                  <a:pt x="4222699" y="1388974"/>
                </a:lnTo>
                <a:cubicBezTo>
                  <a:pt x="4226414" y="1372076"/>
                  <a:pt x="4226329" y="1353198"/>
                  <a:pt x="4222518" y="1347026"/>
                </a:cubicBezTo>
                <a:cubicBezTo>
                  <a:pt x="4218356" y="1340291"/>
                  <a:pt x="4219661" y="1338320"/>
                  <a:pt x="4225795" y="1342111"/>
                </a:cubicBezTo>
                <a:cubicBezTo>
                  <a:pt x="4231948" y="1345911"/>
                  <a:pt x="4238406" y="1336062"/>
                  <a:pt x="4241997" y="1317393"/>
                </a:cubicBezTo>
                <a:cubicBezTo>
                  <a:pt x="4245293" y="1300315"/>
                  <a:pt x="4254837" y="1259596"/>
                  <a:pt x="4263219" y="1226887"/>
                </a:cubicBezTo>
                <a:lnTo>
                  <a:pt x="4278459" y="1167413"/>
                </a:lnTo>
                <a:lnTo>
                  <a:pt x="4269191" y="1136399"/>
                </a:lnTo>
                <a:lnTo>
                  <a:pt x="4259933" y="1105376"/>
                </a:lnTo>
                <a:lnTo>
                  <a:pt x="4248922" y="1155049"/>
                </a:lnTo>
                <a:close/>
                <a:moveTo>
                  <a:pt x="2746429" y="1140209"/>
                </a:moveTo>
                <a:cubicBezTo>
                  <a:pt x="2739343" y="1162555"/>
                  <a:pt x="2738523" y="1161640"/>
                  <a:pt x="2776966" y="1174594"/>
                </a:cubicBezTo>
                <a:lnTo>
                  <a:pt x="2807018" y="1184720"/>
                </a:lnTo>
                <a:lnTo>
                  <a:pt x="2812304" y="1164517"/>
                </a:lnTo>
                <a:cubicBezTo>
                  <a:pt x="2818686" y="1140123"/>
                  <a:pt x="2818791" y="1140247"/>
                  <a:pt x="2781929" y="1129675"/>
                </a:cubicBezTo>
                <a:lnTo>
                  <a:pt x="2752458" y="1121216"/>
                </a:lnTo>
                <a:lnTo>
                  <a:pt x="2746429" y="1140209"/>
                </a:lnTo>
                <a:close/>
                <a:moveTo>
                  <a:pt x="3181798" y="1138714"/>
                </a:moveTo>
                <a:cubicBezTo>
                  <a:pt x="3181798" y="1151811"/>
                  <a:pt x="3183960" y="1157173"/>
                  <a:pt x="3186598" y="1150620"/>
                </a:cubicBezTo>
                <a:cubicBezTo>
                  <a:pt x="3189246" y="1144076"/>
                  <a:pt x="3189246" y="1133361"/>
                  <a:pt x="3186598" y="1126808"/>
                </a:cubicBezTo>
                <a:cubicBezTo>
                  <a:pt x="3183960" y="1120264"/>
                  <a:pt x="3181798" y="1125617"/>
                  <a:pt x="3181798" y="1138714"/>
                </a:cubicBezTo>
                <a:close/>
                <a:moveTo>
                  <a:pt x="3932768" y="1157764"/>
                </a:moveTo>
                <a:cubicBezTo>
                  <a:pt x="3932768" y="1178719"/>
                  <a:pt x="3937054" y="1195864"/>
                  <a:pt x="3942293" y="1195864"/>
                </a:cubicBezTo>
                <a:cubicBezTo>
                  <a:pt x="3947532" y="1195864"/>
                  <a:pt x="3951818" y="1178719"/>
                  <a:pt x="3951818" y="1157764"/>
                </a:cubicBezTo>
                <a:cubicBezTo>
                  <a:pt x="3951818" y="1136809"/>
                  <a:pt x="3947532" y="1119664"/>
                  <a:pt x="3942293" y="1119664"/>
                </a:cubicBezTo>
                <a:cubicBezTo>
                  <a:pt x="3937054" y="1119664"/>
                  <a:pt x="3932768" y="1136809"/>
                  <a:pt x="3932768" y="1157764"/>
                </a:cubicBezTo>
                <a:close/>
                <a:moveTo>
                  <a:pt x="3104093" y="1147543"/>
                </a:moveTo>
                <a:cubicBezTo>
                  <a:pt x="3104093" y="1158402"/>
                  <a:pt x="3105884" y="1167289"/>
                  <a:pt x="3108074" y="1167289"/>
                </a:cubicBezTo>
                <a:cubicBezTo>
                  <a:pt x="3110265" y="1167289"/>
                  <a:pt x="3119218" y="1170032"/>
                  <a:pt x="3127962" y="1173394"/>
                </a:cubicBezTo>
                <a:lnTo>
                  <a:pt x="3143869" y="1179500"/>
                </a:lnTo>
                <a:lnTo>
                  <a:pt x="3140650" y="1156821"/>
                </a:lnTo>
                <a:cubicBezTo>
                  <a:pt x="3136516" y="1127722"/>
                  <a:pt x="3104093" y="1119483"/>
                  <a:pt x="3104093" y="1147543"/>
                </a:cubicBezTo>
                <a:close/>
                <a:moveTo>
                  <a:pt x="3542243" y="1144038"/>
                </a:moveTo>
                <a:cubicBezTo>
                  <a:pt x="3542243" y="1152201"/>
                  <a:pt x="3546596" y="1156192"/>
                  <a:pt x="3551920" y="1152906"/>
                </a:cubicBezTo>
                <a:cubicBezTo>
                  <a:pt x="3557245" y="1149610"/>
                  <a:pt x="3559140" y="1142933"/>
                  <a:pt x="3556121" y="1138057"/>
                </a:cubicBezTo>
                <a:cubicBezTo>
                  <a:pt x="3547958" y="1124845"/>
                  <a:pt x="3542243" y="1127303"/>
                  <a:pt x="3542243" y="1144038"/>
                </a:cubicBezTo>
                <a:close/>
                <a:moveTo>
                  <a:pt x="3685118" y="1153001"/>
                </a:moveTo>
                <a:cubicBezTo>
                  <a:pt x="3685118" y="1166098"/>
                  <a:pt x="3689404" y="1176814"/>
                  <a:pt x="3694643" y="1176814"/>
                </a:cubicBezTo>
                <a:cubicBezTo>
                  <a:pt x="3699882" y="1176814"/>
                  <a:pt x="3704168" y="1166098"/>
                  <a:pt x="3704168" y="1153001"/>
                </a:cubicBezTo>
                <a:cubicBezTo>
                  <a:pt x="3704168" y="1139904"/>
                  <a:pt x="3699882" y="1129189"/>
                  <a:pt x="3694643" y="1129189"/>
                </a:cubicBezTo>
                <a:cubicBezTo>
                  <a:pt x="3689404" y="1129189"/>
                  <a:pt x="3685118" y="1139904"/>
                  <a:pt x="3685118" y="1153001"/>
                </a:cubicBezTo>
                <a:close/>
                <a:moveTo>
                  <a:pt x="4053154" y="1135799"/>
                </a:moveTo>
                <a:cubicBezTo>
                  <a:pt x="4044191" y="1144772"/>
                  <a:pt x="4045753" y="1174880"/>
                  <a:pt x="4055507" y="1180900"/>
                </a:cubicBezTo>
                <a:cubicBezTo>
                  <a:pt x="4060146" y="1183767"/>
                  <a:pt x="4065994" y="1175347"/>
                  <a:pt x="4068518" y="1162183"/>
                </a:cubicBezTo>
                <a:cubicBezTo>
                  <a:pt x="4073062" y="1138390"/>
                  <a:pt x="4064784" y="1124169"/>
                  <a:pt x="4053154" y="1135799"/>
                </a:cubicBezTo>
                <a:close/>
                <a:moveTo>
                  <a:pt x="1756877" y="1163650"/>
                </a:moveTo>
                <a:cubicBezTo>
                  <a:pt x="1751228" y="1186139"/>
                  <a:pt x="1755829" y="1205113"/>
                  <a:pt x="1764487" y="1195073"/>
                </a:cubicBezTo>
                <a:cubicBezTo>
                  <a:pt x="1773479" y="1184643"/>
                  <a:pt x="1779441" y="1138714"/>
                  <a:pt x="1771803" y="1138714"/>
                </a:cubicBezTo>
                <a:cubicBezTo>
                  <a:pt x="1767040" y="1138714"/>
                  <a:pt x="1760315" y="1149934"/>
                  <a:pt x="1756877" y="1163650"/>
                </a:cubicBezTo>
                <a:close/>
                <a:moveTo>
                  <a:pt x="3500971" y="1145067"/>
                </a:moveTo>
                <a:cubicBezTo>
                  <a:pt x="3497475" y="1148553"/>
                  <a:pt x="3494894" y="1160345"/>
                  <a:pt x="3495218" y="1171261"/>
                </a:cubicBezTo>
                <a:lnTo>
                  <a:pt x="3495827" y="1191101"/>
                </a:lnTo>
                <a:lnTo>
                  <a:pt x="3504952" y="1168289"/>
                </a:lnTo>
                <a:cubicBezTo>
                  <a:pt x="3514277" y="1144972"/>
                  <a:pt x="3512344" y="1133685"/>
                  <a:pt x="3500971" y="1145067"/>
                </a:cubicBezTo>
                <a:close/>
                <a:moveTo>
                  <a:pt x="1590218" y="1157354"/>
                </a:moveTo>
                <a:cubicBezTo>
                  <a:pt x="1582684" y="1162031"/>
                  <a:pt x="1575587" y="1177966"/>
                  <a:pt x="1574454" y="1192768"/>
                </a:cubicBezTo>
                <a:cubicBezTo>
                  <a:pt x="1573311" y="1207570"/>
                  <a:pt x="1567653" y="1231830"/>
                  <a:pt x="1561871" y="1246689"/>
                </a:cubicBezTo>
                <a:lnTo>
                  <a:pt x="1551365" y="1273702"/>
                </a:lnTo>
                <a:lnTo>
                  <a:pt x="1563348" y="1269797"/>
                </a:lnTo>
                <a:cubicBezTo>
                  <a:pt x="1569939" y="1267654"/>
                  <a:pt x="1581331" y="1253566"/>
                  <a:pt x="1588665" y="1238498"/>
                </a:cubicBezTo>
                <a:lnTo>
                  <a:pt x="1602010" y="1211104"/>
                </a:lnTo>
                <a:lnTo>
                  <a:pt x="1590465" y="1207256"/>
                </a:lnTo>
                <a:lnTo>
                  <a:pt x="1578931" y="1203417"/>
                </a:lnTo>
                <a:lnTo>
                  <a:pt x="1594771" y="1185901"/>
                </a:lnTo>
                <a:cubicBezTo>
                  <a:pt x="1613611" y="1165079"/>
                  <a:pt x="1610382" y="1144829"/>
                  <a:pt x="1590218" y="1157354"/>
                </a:cubicBezTo>
                <a:close/>
                <a:moveTo>
                  <a:pt x="2843127" y="1155202"/>
                </a:moveTo>
                <a:cubicBezTo>
                  <a:pt x="2826839" y="1171499"/>
                  <a:pt x="2839812" y="1197845"/>
                  <a:pt x="2870425" y="1210637"/>
                </a:cubicBezTo>
                <a:cubicBezTo>
                  <a:pt x="2913107" y="1228468"/>
                  <a:pt x="2913593" y="1228373"/>
                  <a:pt x="2913593" y="1202388"/>
                </a:cubicBezTo>
                <a:lnTo>
                  <a:pt x="2913593" y="1180338"/>
                </a:lnTo>
                <a:lnTo>
                  <a:pt x="2881227" y="1164908"/>
                </a:lnTo>
                <a:cubicBezTo>
                  <a:pt x="2863425" y="1156421"/>
                  <a:pt x="2846280" y="1152049"/>
                  <a:pt x="2843127" y="1155202"/>
                </a:cubicBezTo>
                <a:close/>
                <a:moveTo>
                  <a:pt x="3056468" y="1167851"/>
                </a:moveTo>
                <a:cubicBezTo>
                  <a:pt x="3056468" y="1178633"/>
                  <a:pt x="3060754" y="1184815"/>
                  <a:pt x="3065993" y="1181576"/>
                </a:cubicBezTo>
                <a:cubicBezTo>
                  <a:pt x="3071232" y="1178338"/>
                  <a:pt x="3075518" y="1169518"/>
                  <a:pt x="3075518" y="1161964"/>
                </a:cubicBezTo>
                <a:cubicBezTo>
                  <a:pt x="3075518" y="1154411"/>
                  <a:pt x="3071232" y="1148239"/>
                  <a:pt x="3065993" y="1148239"/>
                </a:cubicBezTo>
                <a:cubicBezTo>
                  <a:pt x="3060754" y="1148239"/>
                  <a:pt x="3056468" y="1157068"/>
                  <a:pt x="3056468" y="1167851"/>
                </a:cubicBezTo>
                <a:close/>
                <a:moveTo>
                  <a:pt x="3217269" y="1163746"/>
                </a:moveTo>
                <a:cubicBezTo>
                  <a:pt x="3216640" y="1173547"/>
                  <a:pt x="3216793" y="1185243"/>
                  <a:pt x="3217602" y="1189720"/>
                </a:cubicBezTo>
                <a:cubicBezTo>
                  <a:pt x="3218403" y="1194206"/>
                  <a:pt x="3214145" y="1203789"/>
                  <a:pt x="3208135" y="1211037"/>
                </a:cubicBezTo>
                <a:cubicBezTo>
                  <a:pt x="3195695" y="1226029"/>
                  <a:pt x="3202801" y="1253014"/>
                  <a:pt x="3219202" y="1253014"/>
                </a:cubicBezTo>
                <a:cubicBezTo>
                  <a:pt x="3225727" y="1253014"/>
                  <a:pt x="3228308" y="1243413"/>
                  <a:pt x="3225584" y="1229201"/>
                </a:cubicBezTo>
                <a:cubicBezTo>
                  <a:pt x="3223079" y="1216104"/>
                  <a:pt x="3224222" y="1205389"/>
                  <a:pt x="3228128" y="1205389"/>
                </a:cubicBezTo>
                <a:cubicBezTo>
                  <a:pt x="3242005" y="1205389"/>
                  <a:pt x="3244777" y="1167803"/>
                  <a:pt x="3231699" y="1156945"/>
                </a:cubicBezTo>
                <a:lnTo>
                  <a:pt x="3218393" y="1145905"/>
                </a:lnTo>
                <a:lnTo>
                  <a:pt x="3217269" y="1163746"/>
                </a:lnTo>
                <a:close/>
                <a:moveTo>
                  <a:pt x="3437468" y="1176252"/>
                </a:moveTo>
                <a:cubicBezTo>
                  <a:pt x="3437468" y="1191663"/>
                  <a:pt x="3441268" y="1206608"/>
                  <a:pt x="3445907" y="1209475"/>
                </a:cubicBezTo>
                <a:cubicBezTo>
                  <a:pt x="3455222" y="1215238"/>
                  <a:pt x="3464862" y="1178033"/>
                  <a:pt x="3458775" y="1159783"/>
                </a:cubicBezTo>
                <a:cubicBezTo>
                  <a:pt x="3451403" y="1137666"/>
                  <a:pt x="3437468" y="1148439"/>
                  <a:pt x="3437468" y="1176252"/>
                </a:cubicBezTo>
                <a:close/>
                <a:moveTo>
                  <a:pt x="3586915" y="1155383"/>
                </a:moveTo>
                <a:cubicBezTo>
                  <a:pt x="3577352" y="1172156"/>
                  <a:pt x="3569770" y="1238279"/>
                  <a:pt x="3578447" y="1229201"/>
                </a:cubicBezTo>
                <a:cubicBezTo>
                  <a:pt x="3588277" y="1218924"/>
                  <a:pt x="3603269" y="1148239"/>
                  <a:pt x="3595621" y="1148239"/>
                </a:cubicBezTo>
                <a:cubicBezTo>
                  <a:pt x="3593078" y="1148239"/>
                  <a:pt x="3589163" y="1151458"/>
                  <a:pt x="3586915" y="1155383"/>
                </a:cubicBezTo>
                <a:close/>
                <a:moveTo>
                  <a:pt x="3635112" y="1153687"/>
                </a:moveTo>
                <a:cubicBezTo>
                  <a:pt x="3631178" y="1157678"/>
                  <a:pt x="3627968" y="1171794"/>
                  <a:pt x="3627968" y="1185072"/>
                </a:cubicBezTo>
                <a:lnTo>
                  <a:pt x="3627968" y="1209199"/>
                </a:lnTo>
                <a:lnTo>
                  <a:pt x="3638302" y="1198864"/>
                </a:lnTo>
                <a:cubicBezTo>
                  <a:pt x="3643979" y="1193187"/>
                  <a:pt x="3647199" y="1179062"/>
                  <a:pt x="3645446" y="1167479"/>
                </a:cubicBezTo>
                <a:cubicBezTo>
                  <a:pt x="3643694" y="1155906"/>
                  <a:pt x="3639045" y="1149696"/>
                  <a:pt x="3635112" y="1153687"/>
                </a:cubicBezTo>
                <a:close/>
                <a:moveTo>
                  <a:pt x="2624261" y="1172413"/>
                </a:moveTo>
                <a:cubicBezTo>
                  <a:pt x="2618508" y="1187406"/>
                  <a:pt x="2622671" y="1190006"/>
                  <a:pt x="2668534" y="1200064"/>
                </a:cubicBezTo>
                <a:lnTo>
                  <a:pt x="2694937" y="1205856"/>
                </a:lnTo>
                <a:lnTo>
                  <a:pt x="2700881" y="1190377"/>
                </a:lnTo>
                <a:cubicBezTo>
                  <a:pt x="2704195" y="1181738"/>
                  <a:pt x="2700938" y="1171165"/>
                  <a:pt x="2693527" y="1166470"/>
                </a:cubicBezTo>
                <a:cubicBezTo>
                  <a:pt x="2672096" y="1152906"/>
                  <a:pt x="2630376" y="1156487"/>
                  <a:pt x="2624261" y="1172413"/>
                </a:cubicBezTo>
                <a:close/>
                <a:moveTo>
                  <a:pt x="4091321" y="1187444"/>
                </a:moveTo>
                <a:cubicBezTo>
                  <a:pt x="4087730" y="1206379"/>
                  <a:pt x="4087016" y="1228887"/>
                  <a:pt x="4089740" y="1237450"/>
                </a:cubicBezTo>
                <a:cubicBezTo>
                  <a:pt x="4092464" y="1246013"/>
                  <a:pt x="4097065" y="1260396"/>
                  <a:pt x="4099970" y="1269416"/>
                </a:cubicBezTo>
                <a:lnTo>
                  <a:pt x="4105247" y="1285818"/>
                </a:lnTo>
                <a:lnTo>
                  <a:pt x="4114105" y="1271797"/>
                </a:lnTo>
                <a:cubicBezTo>
                  <a:pt x="4126363" y="1252423"/>
                  <a:pt x="4124735" y="1215571"/>
                  <a:pt x="4110133" y="1181576"/>
                </a:cubicBezTo>
                <a:lnTo>
                  <a:pt x="4097865" y="1153001"/>
                </a:lnTo>
                <a:lnTo>
                  <a:pt x="4091321" y="1187444"/>
                </a:lnTo>
                <a:close/>
                <a:moveTo>
                  <a:pt x="1782499" y="1191730"/>
                </a:moveTo>
                <a:cubicBezTo>
                  <a:pt x="1760239" y="1205074"/>
                  <a:pt x="1742018" y="1219686"/>
                  <a:pt x="1742018" y="1224201"/>
                </a:cubicBezTo>
                <a:cubicBezTo>
                  <a:pt x="1742018" y="1228715"/>
                  <a:pt x="1739151" y="1240260"/>
                  <a:pt x="1735636" y="1249852"/>
                </a:cubicBezTo>
                <a:lnTo>
                  <a:pt x="1729264" y="1267301"/>
                </a:lnTo>
                <a:lnTo>
                  <a:pt x="1747542" y="1251785"/>
                </a:lnTo>
                <a:cubicBezTo>
                  <a:pt x="1757601" y="1243241"/>
                  <a:pt x="1779213" y="1229487"/>
                  <a:pt x="1795577" y="1221210"/>
                </a:cubicBezTo>
                <a:cubicBezTo>
                  <a:pt x="1811931" y="1212923"/>
                  <a:pt x="1827609" y="1197407"/>
                  <a:pt x="1830400" y="1186720"/>
                </a:cubicBezTo>
                <a:cubicBezTo>
                  <a:pt x="1836925" y="1161764"/>
                  <a:pt x="1831562" y="1162326"/>
                  <a:pt x="1782499" y="1191730"/>
                </a:cubicBezTo>
                <a:close/>
                <a:moveTo>
                  <a:pt x="3168101" y="1179976"/>
                </a:moveTo>
                <a:cubicBezTo>
                  <a:pt x="3164329" y="1189568"/>
                  <a:pt x="3161243" y="1202217"/>
                  <a:pt x="3161243" y="1208075"/>
                </a:cubicBezTo>
                <a:lnTo>
                  <a:pt x="3161243" y="1218724"/>
                </a:lnTo>
                <a:lnTo>
                  <a:pt x="3171663" y="1208303"/>
                </a:lnTo>
                <a:cubicBezTo>
                  <a:pt x="3177388" y="1202579"/>
                  <a:pt x="3180483" y="1189930"/>
                  <a:pt x="3178521" y="1180205"/>
                </a:cubicBezTo>
                <a:lnTo>
                  <a:pt x="3174968" y="1162526"/>
                </a:lnTo>
                <a:lnTo>
                  <a:pt x="3168101" y="1179976"/>
                </a:lnTo>
                <a:close/>
                <a:moveTo>
                  <a:pt x="3318472" y="1186120"/>
                </a:moveTo>
                <a:cubicBezTo>
                  <a:pt x="3315138" y="1196626"/>
                  <a:pt x="3315386" y="1210018"/>
                  <a:pt x="3319015" y="1215895"/>
                </a:cubicBezTo>
                <a:cubicBezTo>
                  <a:pt x="3322644" y="1221762"/>
                  <a:pt x="3321349" y="1229306"/>
                  <a:pt x="3316148" y="1232649"/>
                </a:cubicBezTo>
                <a:cubicBezTo>
                  <a:pt x="3298041" y="1244279"/>
                  <a:pt x="3293650" y="1278474"/>
                  <a:pt x="3308661" y="1290933"/>
                </a:cubicBezTo>
                <a:lnTo>
                  <a:pt x="3323168" y="1302972"/>
                </a:lnTo>
                <a:lnTo>
                  <a:pt x="3324292" y="1280370"/>
                </a:lnTo>
                <a:cubicBezTo>
                  <a:pt x="3324920" y="1267949"/>
                  <a:pt x="3324806" y="1252738"/>
                  <a:pt x="3324044" y="1246584"/>
                </a:cubicBezTo>
                <a:cubicBezTo>
                  <a:pt x="3323282" y="1240431"/>
                  <a:pt x="3327064" y="1232678"/>
                  <a:pt x="3332436" y="1229354"/>
                </a:cubicBezTo>
                <a:cubicBezTo>
                  <a:pt x="3344628" y="1221819"/>
                  <a:pt x="3345323" y="1179862"/>
                  <a:pt x="3333379" y="1172470"/>
                </a:cubicBezTo>
                <a:cubicBezTo>
                  <a:pt x="3328521" y="1169470"/>
                  <a:pt x="3321815" y="1175604"/>
                  <a:pt x="3318472" y="1186120"/>
                </a:cubicBezTo>
                <a:close/>
                <a:moveTo>
                  <a:pt x="3380318" y="1191235"/>
                </a:moveTo>
                <a:cubicBezTo>
                  <a:pt x="3380318" y="1204398"/>
                  <a:pt x="3375355" y="1223115"/>
                  <a:pt x="3369288" y="1232830"/>
                </a:cubicBezTo>
                <a:cubicBezTo>
                  <a:pt x="3362735" y="1243327"/>
                  <a:pt x="3361392" y="1257767"/>
                  <a:pt x="3365992" y="1268425"/>
                </a:cubicBezTo>
                <a:lnTo>
                  <a:pt x="3373717" y="1286351"/>
                </a:lnTo>
                <a:lnTo>
                  <a:pt x="3381261" y="1253014"/>
                </a:lnTo>
                <a:cubicBezTo>
                  <a:pt x="3385414" y="1234678"/>
                  <a:pt x="3391681" y="1207884"/>
                  <a:pt x="3395196" y="1193483"/>
                </a:cubicBezTo>
                <a:cubicBezTo>
                  <a:pt x="3399282" y="1176728"/>
                  <a:pt x="3397758" y="1167289"/>
                  <a:pt x="3390957" y="1167289"/>
                </a:cubicBezTo>
                <a:cubicBezTo>
                  <a:pt x="3385099" y="1167289"/>
                  <a:pt x="3380318" y="1178062"/>
                  <a:pt x="3380318" y="1191235"/>
                </a:cubicBezTo>
                <a:close/>
                <a:moveTo>
                  <a:pt x="3524736" y="1216038"/>
                </a:moveTo>
                <a:cubicBezTo>
                  <a:pt x="3511220" y="1274616"/>
                  <a:pt x="3510886" y="1305849"/>
                  <a:pt x="3524145" y="1272664"/>
                </a:cubicBezTo>
                <a:cubicBezTo>
                  <a:pt x="3539614" y="1233964"/>
                  <a:pt x="3550206" y="1176966"/>
                  <a:pt x="3542786" y="1172385"/>
                </a:cubicBezTo>
                <a:cubicBezTo>
                  <a:pt x="3538947" y="1170013"/>
                  <a:pt x="3530822" y="1189654"/>
                  <a:pt x="3524736" y="1216038"/>
                </a:cubicBezTo>
                <a:close/>
                <a:moveTo>
                  <a:pt x="2732618" y="1192740"/>
                </a:moveTo>
                <a:cubicBezTo>
                  <a:pt x="2732618" y="1204065"/>
                  <a:pt x="2743419" y="1214809"/>
                  <a:pt x="2761736" y="1221724"/>
                </a:cubicBezTo>
                <a:lnTo>
                  <a:pt x="2790844" y="1232716"/>
                </a:lnTo>
                <a:lnTo>
                  <a:pt x="2796331" y="1218409"/>
                </a:lnTo>
                <a:cubicBezTo>
                  <a:pt x="2803246" y="1200407"/>
                  <a:pt x="2792216" y="1189463"/>
                  <a:pt x="2758812" y="1181214"/>
                </a:cubicBezTo>
                <a:lnTo>
                  <a:pt x="2732618" y="1174747"/>
                </a:lnTo>
                <a:lnTo>
                  <a:pt x="2732618" y="1192740"/>
                </a:lnTo>
                <a:close/>
                <a:moveTo>
                  <a:pt x="3009595" y="1191892"/>
                </a:moveTo>
                <a:cubicBezTo>
                  <a:pt x="3010052" y="1202988"/>
                  <a:pt x="3012310" y="1205246"/>
                  <a:pt x="3015348" y="1197654"/>
                </a:cubicBezTo>
                <a:cubicBezTo>
                  <a:pt x="3018101" y="1190777"/>
                  <a:pt x="3017758" y="1182557"/>
                  <a:pt x="3014596" y="1179395"/>
                </a:cubicBezTo>
                <a:cubicBezTo>
                  <a:pt x="3011434" y="1176233"/>
                  <a:pt x="3009186" y="1181853"/>
                  <a:pt x="3009595" y="1191892"/>
                </a:cubicBezTo>
                <a:close/>
                <a:moveTo>
                  <a:pt x="3094568" y="1195302"/>
                </a:moveTo>
                <a:cubicBezTo>
                  <a:pt x="3094568" y="1218248"/>
                  <a:pt x="3111837" y="1230030"/>
                  <a:pt x="3125476" y="1216390"/>
                </a:cubicBezTo>
                <a:lnTo>
                  <a:pt x="3135668" y="1206198"/>
                </a:lnTo>
                <a:lnTo>
                  <a:pt x="3123476" y="1191501"/>
                </a:lnTo>
                <a:cubicBezTo>
                  <a:pt x="3106826" y="1171451"/>
                  <a:pt x="3094568" y="1173061"/>
                  <a:pt x="3094568" y="1195302"/>
                </a:cubicBezTo>
                <a:close/>
                <a:moveTo>
                  <a:pt x="3885143" y="1189834"/>
                </a:moveTo>
                <a:cubicBezTo>
                  <a:pt x="3885143" y="1196988"/>
                  <a:pt x="3894716" y="1225896"/>
                  <a:pt x="3906422" y="1254052"/>
                </a:cubicBezTo>
                <a:lnTo>
                  <a:pt x="3927700" y="1305268"/>
                </a:lnTo>
                <a:lnTo>
                  <a:pt x="3933959" y="1267235"/>
                </a:lnTo>
                <a:cubicBezTo>
                  <a:pt x="3937445" y="1246080"/>
                  <a:pt x="3935825" y="1220743"/>
                  <a:pt x="3930311" y="1210151"/>
                </a:cubicBezTo>
                <a:cubicBezTo>
                  <a:pt x="3913823" y="1178481"/>
                  <a:pt x="3885143" y="1165574"/>
                  <a:pt x="3885143" y="1189834"/>
                </a:cubicBezTo>
                <a:close/>
                <a:moveTo>
                  <a:pt x="3975583" y="1207046"/>
                </a:moveTo>
                <a:lnTo>
                  <a:pt x="3969125" y="1241489"/>
                </a:lnTo>
                <a:lnTo>
                  <a:pt x="3990756" y="1308668"/>
                </a:lnTo>
                <a:cubicBezTo>
                  <a:pt x="4002662" y="1345616"/>
                  <a:pt x="4015416" y="1373981"/>
                  <a:pt x="4019112" y="1371695"/>
                </a:cubicBezTo>
                <a:cubicBezTo>
                  <a:pt x="4042305" y="1357360"/>
                  <a:pt x="4026189" y="1251490"/>
                  <a:pt x="3991318" y="1189187"/>
                </a:cubicBezTo>
                <a:lnTo>
                  <a:pt x="3982041" y="1172613"/>
                </a:lnTo>
                <a:lnTo>
                  <a:pt x="3975583" y="1207046"/>
                </a:lnTo>
                <a:close/>
                <a:moveTo>
                  <a:pt x="1411634" y="1207770"/>
                </a:moveTo>
                <a:cubicBezTo>
                  <a:pt x="1392107" y="1229373"/>
                  <a:pt x="1366685" y="1310164"/>
                  <a:pt x="1379420" y="1310164"/>
                </a:cubicBezTo>
                <a:cubicBezTo>
                  <a:pt x="1396708" y="1310164"/>
                  <a:pt x="1425797" y="1263463"/>
                  <a:pt x="1431331" y="1226820"/>
                </a:cubicBezTo>
                <a:cubicBezTo>
                  <a:pt x="1434694" y="1204551"/>
                  <a:pt x="1435999" y="1186339"/>
                  <a:pt x="1434227" y="1186339"/>
                </a:cubicBezTo>
                <a:cubicBezTo>
                  <a:pt x="1432465" y="1186339"/>
                  <a:pt x="1422292" y="1195978"/>
                  <a:pt x="1411634" y="1207770"/>
                </a:cubicBezTo>
                <a:close/>
                <a:moveTo>
                  <a:pt x="3672011" y="1200998"/>
                </a:moveTo>
                <a:cubicBezTo>
                  <a:pt x="3661963" y="1227153"/>
                  <a:pt x="3665239" y="1248728"/>
                  <a:pt x="3686575" y="1296953"/>
                </a:cubicBezTo>
                <a:lnTo>
                  <a:pt x="3707083" y="1343301"/>
                </a:lnTo>
                <a:lnTo>
                  <a:pt x="3714483" y="1324356"/>
                </a:lnTo>
                <a:cubicBezTo>
                  <a:pt x="3718550" y="1313926"/>
                  <a:pt x="3722180" y="1295467"/>
                  <a:pt x="3722551" y="1283332"/>
                </a:cubicBezTo>
                <a:lnTo>
                  <a:pt x="3723218" y="1261253"/>
                </a:lnTo>
                <a:lnTo>
                  <a:pt x="3704216" y="1267292"/>
                </a:lnTo>
                <a:lnTo>
                  <a:pt x="3685204" y="1273321"/>
                </a:lnTo>
                <a:lnTo>
                  <a:pt x="3686728" y="1234564"/>
                </a:lnTo>
                <a:cubicBezTo>
                  <a:pt x="3688375" y="1192359"/>
                  <a:pt x="3681413" y="1176480"/>
                  <a:pt x="3672011" y="1200998"/>
                </a:cubicBezTo>
                <a:close/>
                <a:moveTo>
                  <a:pt x="3777025" y="1207903"/>
                </a:moveTo>
                <a:cubicBezTo>
                  <a:pt x="3772738" y="1224982"/>
                  <a:pt x="3777482" y="1247127"/>
                  <a:pt x="3791712" y="1276417"/>
                </a:cubicBezTo>
                <a:cubicBezTo>
                  <a:pt x="3815906" y="1326204"/>
                  <a:pt x="3825392" y="1330443"/>
                  <a:pt x="3829974" y="1293495"/>
                </a:cubicBezTo>
                <a:cubicBezTo>
                  <a:pt x="3833536" y="1264720"/>
                  <a:pt x="3820202" y="1224439"/>
                  <a:pt x="3807105" y="1224439"/>
                </a:cubicBezTo>
                <a:cubicBezTo>
                  <a:pt x="3802542" y="1224439"/>
                  <a:pt x="3795332" y="1215038"/>
                  <a:pt x="3791074" y="1203560"/>
                </a:cubicBezTo>
                <a:lnTo>
                  <a:pt x="3783349" y="1182672"/>
                </a:lnTo>
                <a:lnTo>
                  <a:pt x="3777025" y="1207903"/>
                </a:lnTo>
                <a:close/>
                <a:moveTo>
                  <a:pt x="4158063" y="1215276"/>
                </a:moveTo>
                <a:cubicBezTo>
                  <a:pt x="4154453" y="1234516"/>
                  <a:pt x="4157186" y="1266749"/>
                  <a:pt x="4164511" y="1291323"/>
                </a:cubicBezTo>
                <a:lnTo>
                  <a:pt x="4177236" y="1333976"/>
                </a:lnTo>
                <a:lnTo>
                  <a:pt x="4183971" y="1295876"/>
                </a:lnTo>
                <a:cubicBezTo>
                  <a:pt x="4188295" y="1271397"/>
                  <a:pt x="4185990" y="1244213"/>
                  <a:pt x="4177513" y="1219838"/>
                </a:cubicBezTo>
                <a:lnTo>
                  <a:pt x="4164321" y="1181891"/>
                </a:lnTo>
                <a:lnTo>
                  <a:pt x="4158063" y="1215276"/>
                </a:lnTo>
                <a:close/>
                <a:moveTo>
                  <a:pt x="1667418" y="1217276"/>
                </a:moveTo>
                <a:cubicBezTo>
                  <a:pt x="1630528" y="1234745"/>
                  <a:pt x="1608668" y="1262663"/>
                  <a:pt x="1608668" y="1292323"/>
                </a:cubicBezTo>
                <a:cubicBezTo>
                  <a:pt x="1608668" y="1302020"/>
                  <a:pt x="1687125" y="1249442"/>
                  <a:pt x="1705251" y="1227601"/>
                </a:cubicBezTo>
                <a:cubicBezTo>
                  <a:pt x="1725501" y="1203189"/>
                  <a:pt x="1707537" y="1198283"/>
                  <a:pt x="1667418" y="1217276"/>
                </a:cubicBezTo>
                <a:close/>
                <a:moveTo>
                  <a:pt x="1857070" y="1210942"/>
                </a:moveTo>
                <a:cubicBezTo>
                  <a:pt x="1857528" y="1222039"/>
                  <a:pt x="1859785" y="1224296"/>
                  <a:pt x="1862823" y="1216704"/>
                </a:cubicBezTo>
                <a:cubicBezTo>
                  <a:pt x="1865576" y="1209827"/>
                  <a:pt x="1865233" y="1201607"/>
                  <a:pt x="1862071" y="1198445"/>
                </a:cubicBezTo>
                <a:cubicBezTo>
                  <a:pt x="1858909" y="1195283"/>
                  <a:pt x="1856661" y="1200903"/>
                  <a:pt x="1857070" y="1210942"/>
                </a:cubicBezTo>
                <a:close/>
                <a:moveTo>
                  <a:pt x="3044742" y="1214495"/>
                </a:moveTo>
                <a:cubicBezTo>
                  <a:pt x="3038161" y="1237936"/>
                  <a:pt x="3042095" y="1251509"/>
                  <a:pt x="3052477" y="1241136"/>
                </a:cubicBezTo>
                <a:cubicBezTo>
                  <a:pt x="3055515" y="1238088"/>
                  <a:pt x="3056506" y="1225591"/>
                  <a:pt x="3054658" y="1213352"/>
                </a:cubicBezTo>
                <a:lnTo>
                  <a:pt x="3051315" y="1191101"/>
                </a:lnTo>
                <a:lnTo>
                  <a:pt x="3044742" y="1214495"/>
                </a:lnTo>
                <a:close/>
                <a:moveTo>
                  <a:pt x="3486198" y="1202227"/>
                </a:moveTo>
                <a:cubicBezTo>
                  <a:pt x="3485588" y="1208351"/>
                  <a:pt x="3482321" y="1221210"/>
                  <a:pt x="3478930" y="1230802"/>
                </a:cubicBezTo>
                <a:lnTo>
                  <a:pt x="3472768" y="1248251"/>
                </a:lnTo>
                <a:lnTo>
                  <a:pt x="3484588" y="1237355"/>
                </a:lnTo>
                <a:cubicBezTo>
                  <a:pt x="3491084" y="1231363"/>
                  <a:pt x="3494361" y="1218505"/>
                  <a:pt x="3491856" y="1208780"/>
                </a:cubicBezTo>
                <a:cubicBezTo>
                  <a:pt x="3489351" y="1199055"/>
                  <a:pt x="3486807" y="1196111"/>
                  <a:pt x="3486198" y="1202227"/>
                </a:cubicBezTo>
                <a:close/>
                <a:moveTo>
                  <a:pt x="2614346" y="1221038"/>
                </a:moveTo>
                <a:cubicBezTo>
                  <a:pt x="2606955" y="1240307"/>
                  <a:pt x="2606050" y="1239603"/>
                  <a:pt x="2648169" y="1247213"/>
                </a:cubicBezTo>
                <a:lnTo>
                  <a:pt x="2682783" y="1253461"/>
                </a:lnTo>
                <a:lnTo>
                  <a:pt x="2688974" y="1237326"/>
                </a:lnTo>
                <a:cubicBezTo>
                  <a:pt x="2692432" y="1228325"/>
                  <a:pt x="2689765" y="1217771"/>
                  <a:pt x="2682935" y="1213437"/>
                </a:cubicBezTo>
                <a:cubicBezTo>
                  <a:pt x="2661685" y="1199960"/>
                  <a:pt x="2620699" y="1204493"/>
                  <a:pt x="2614346" y="1221038"/>
                </a:cubicBezTo>
                <a:close/>
                <a:moveTo>
                  <a:pt x="2825496" y="1222962"/>
                </a:moveTo>
                <a:lnTo>
                  <a:pt x="2820896" y="1240536"/>
                </a:lnTo>
                <a:lnTo>
                  <a:pt x="2853623" y="1258157"/>
                </a:lnTo>
                <a:lnTo>
                  <a:pt x="2886361" y="1275788"/>
                </a:lnTo>
                <a:lnTo>
                  <a:pt x="2895067" y="1262015"/>
                </a:lnTo>
                <a:cubicBezTo>
                  <a:pt x="2908230" y="1241212"/>
                  <a:pt x="2906745" y="1238774"/>
                  <a:pt x="2870407" y="1221438"/>
                </a:cubicBezTo>
                <a:cubicBezTo>
                  <a:pt x="2829059" y="1201722"/>
                  <a:pt x="2831068" y="1201655"/>
                  <a:pt x="2825496" y="1222962"/>
                </a:cubicBezTo>
                <a:close/>
                <a:moveTo>
                  <a:pt x="2995346" y="1223162"/>
                </a:moveTo>
                <a:cubicBezTo>
                  <a:pt x="2991241" y="1229801"/>
                  <a:pt x="2990460" y="1237802"/>
                  <a:pt x="2993603" y="1240946"/>
                </a:cubicBezTo>
                <a:cubicBezTo>
                  <a:pt x="3002128" y="1249470"/>
                  <a:pt x="3011424" y="1236936"/>
                  <a:pt x="3006814" y="1223124"/>
                </a:cubicBezTo>
                <a:lnTo>
                  <a:pt x="3002804" y="1211094"/>
                </a:lnTo>
                <a:lnTo>
                  <a:pt x="2995346" y="1223162"/>
                </a:lnTo>
                <a:close/>
                <a:moveTo>
                  <a:pt x="3418418" y="1238164"/>
                </a:moveTo>
                <a:cubicBezTo>
                  <a:pt x="3418418" y="1250956"/>
                  <a:pt x="3422256" y="1263787"/>
                  <a:pt x="3426943" y="1266682"/>
                </a:cubicBezTo>
                <a:cubicBezTo>
                  <a:pt x="3438154" y="1273607"/>
                  <a:pt x="3447907" y="1247432"/>
                  <a:pt x="3440916" y="1229201"/>
                </a:cubicBezTo>
                <a:cubicBezTo>
                  <a:pt x="3432344" y="1206884"/>
                  <a:pt x="3418418" y="1212428"/>
                  <a:pt x="3418418" y="1238164"/>
                </a:cubicBezTo>
                <a:close/>
                <a:moveTo>
                  <a:pt x="3615204" y="1235259"/>
                </a:moveTo>
                <a:cubicBezTo>
                  <a:pt x="3606803" y="1266663"/>
                  <a:pt x="3607489" y="1281589"/>
                  <a:pt x="3617328" y="1281589"/>
                </a:cubicBezTo>
                <a:cubicBezTo>
                  <a:pt x="3629635" y="1281589"/>
                  <a:pt x="3637855" y="1242431"/>
                  <a:pt x="3628901" y="1226449"/>
                </a:cubicBezTo>
                <a:lnTo>
                  <a:pt x="3621234" y="1212742"/>
                </a:lnTo>
                <a:lnTo>
                  <a:pt x="3615204" y="1235259"/>
                </a:lnTo>
                <a:close/>
                <a:moveTo>
                  <a:pt x="1787624" y="1241108"/>
                </a:moveTo>
                <a:cubicBezTo>
                  <a:pt x="1779651" y="1250280"/>
                  <a:pt x="1773974" y="1267358"/>
                  <a:pt x="1775022" y="1279074"/>
                </a:cubicBezTo>
                <a:cubicBezTo>
                  <a:pt x="1776317" y="1293666"/>
                  <a:pt x="1767088" y="1307116"/>
                  <a:pt x="1745704" y="1321765"/>
                </a:cubicBezTo>
                <a:cubicBezTo>
                  <a:pt x="1718101" y="1340682"/>
                  <a:pt x="1688297" y="1383440"/>
                  <a:pt x="1696803" y="1391945"/>
                </a:cubicBezTo>
                <a:cubicBezTo>
                  <a:pt x="1705251" y="1400394"/>
                  <a:pt x="1794472" y="1321308"/>
                  <a:pt x="1794939" y="1304944"/>
                </a:cubicBezTo>
                <a:cubicBezTo>
                  <a:pt x="1795234" y="1294714"/>
                  <a:pt x="1800597" y="1276988"/>
                  <a:pt x="1806845" y="1265549"/>
                </a:cubicBezTo>
                <a:cubicBezTo>
                  <a:pt x="1828467" y="1225982"/>
                  <a:pt x="1815313" y="1209265"/>
                  <a:pt x="1787624" y="1241108"/>
                </a:cubicBezTo>
                <a:close/>
                <a:moveTo>
                  <a:pt x="2719350" y="1239507"/>
                </a:moveTo>
                <a:cubicBezTo>
                  <a:pt x="2716168" y="1247794"/>
                  <a:pt x="2713568" y="1255948"/>
                  <a:pt x="2713568" y="1257624"/>
                </a:cubicBezTo>
                <a:cubicBezTo>
                  <a:pt x="2713568" y="1264549"/>
                  <a:pt x="2773566" y="1280951"/>
                  <a:pt x="2781338" y="1276150"/>
                </a:cubicBezTo>
                <a:cubicBezTo>
                  <a:pt x="2797988" y="1265863"/>
                  <a:pt x="2789301" y="1242841"/>
                  <a:pt x="2765336" y="1233726"/>
                </a:cubicBezTo>
                <a:cubicBezTo>
                  <a:pt x="2732265" y="1221153"/>
                  <a:pt x="2726093" y="1221934"/>
                  <a:pt x="2719350" y="1239507"/>
                </a:cubicBezTo>
                <a:close/>
                <a:moveTo>
                  <a:pt x="3080909" y="1240536"/>
                </a:moveTo>
                <a:cubicBezTo>
                  <a:pt x="3075041" y="1255814"/>
                  <a:pt x="3090329" y="1281589"/>
                  <a:pt x="3105255" y="1281589"/>
                </a:cubicBezTo>
                <a:cubicBezTo>
                  <a:pt x="3109855" y="1281589"/>
                  <a:pt x="3113618" y="1271330"/>
                  <a:pt x="3113618" y="1258795"/>
                </a:cubicBezTo>
                <a:cubicBezTo>
                  <a:pt x="3113618" y="1232259"/>
                  <a:pt x="3089291" y="1218676"/>
                  <a:pt x="3080909" y="1240536"/>
                </a:cubicBezTo>
                <a:close/>
                <a:moveTo>
                  <a:pt x="3138030" y="1300601"/>
                </a:moveTo>
                <a:cubicBezTo>
                  <a:pt x="3128048" y="1342482"/>
                  <a:pt x="3122762" y="1379630"/>
                  <a:pt x="3126276" y="1383144"/>
                </a:cubicBezTo>
                <a:cubicBezTo>
                  <a:pt x="3129791" y="1386659"/>
                  <a:pt x="3132992" y="1383468"/>
                  <a:pt x="3133401" y="1376048"/>
                </a:cubicBezTo>
                <a:cubicBezTo>
                  <a:pt x="3133801" y="1368619"/>
                  <a:pt x="3135773" y="1356122"/>
                  <a:pt x="3137783" y="1348264"/>
                </a:cubicBezTo>
                <a:cubicBezTo>
                  <a:pt x="3139792" y="1340406"/>
                  <a:pt x="3145241" y="1318974"/>
                  <a:pt x="3149870" y="1300639"/>
                </a:cubicBezTo>
                <a:cubicBezTo>
                  <a:pt x="3154509" y="1282303"/>
                  <a:pt x="3161395" y="1257662"/>
                  <a:pt x="3165177" y="1245870"/>
                </a:cubicBezTo>
                <a:cubicBezTo>
                  <a:pt x="3168958" y="1234078"/>
                  <a:pt x="3168482" y="1224439"/>
                  <a:pt x="3164110" y="1224439"/>
                </a:cubicBezTo>
                <a:cubicBezTo>
                  <a:pt x="3159747" y="1224439"/>
                  <a:pt x="3148013" y="1258710"/>
                  <a:pt x="3138030" y="1300601"/>
                </a:cubicBezTo>
                <a:close/>
                <a:moveTo>
                  <a:pt x="3873065" y="1230163"/>
                </a:moveTo>
                <a:cubicBezTo>
                  <a:pt x="3861045" y="1242193"/>
                  <a:pt x="3866017" y="1293857"/>
                  <a:pt x="3884305" y="1346826"/>
                </a:cubicBezTo>
                <a:cubicBezTo>
                  <a:pt x="3903097" y="1401223"/>
                  <a:pt x="3914737" y="1399051"/>
                  <a:pt x="3915194" y="1341063"/>
                </a:cubicBezTo>
                <a:cubicBezTo>
                  <a:pt x="3915499" y="1301725"/>
                  <a:pt x="3884114" y="1219114"/>
                  <a:pt x="3873065" y="1230163"/>
                </a:cubicBezTo>
                <a:close/>
                <a:moveTo>
                  <a:pt x="874044" y="1281703"/>
                </a:moveTo>
                <a:cubicBezTo>
                  <a:pt x="830677" y="1327290"/>
                  <a:pt x="814647" y="1354531"/>
                  <a:pt x="826781" y="1362027"/>
                </a:cubicBezTo>
                <a:cubicBezTo>
                  <a:pt x="835478" y="1367409"/>
                  <a:pt x="932395" y="1265625"/>
                  <a:pt x="932395" y="1251109"/>
                </a:cubicBezTo>
                <a:cubicBezTo>
                  <a:pt x="932395" y="1233269"/>
                  <a:pt x="907906" y="1246099"/>
                  <a:pt x="874044" y="1281703"/>
                </a:cubicBezTo>
                <a:close/>
                <a:moveTo>
                  <a:pt x="3561293" y="1266177"/>
                </a:moveTo>
                <a:cubicBezTo>
                  <a:pt x="3561293" y="1279274"/>
                  <a:pt x="3556521" y="1292943"/>
                  <a:pt x="3550682" y="1296553"/>
                </a:cubicBezTo>
                <a:cubicBezTo>
                  <a:pt x="3537080" y="1304954"/>
                  <a:pt x="3544853" y="1360341"/>
                  <a:pt x="3566627" y="1410176"/>
                </a:cubicBezTo>
                <a:lnTo>
                  <a:pt x="3583276" y="1448276"/>
                </a:lnTo>
                <a:lnTo>
                  <a:pt x="3591668" y="1417072"/>
                </a:lnTo>
                <a:lnTo>
                  <a:pt x="3600069" y="1385869"/>
                </a:lnTo>
                <a:lnTo>
                  <a:pt x="3581057" y="1342892"/>
                </a:lnTo>
                <a:lnTo>
                  <a:pt x="3562045" y="1299905"/>
                </a:lnTo>
                <a:lnTo>
                  <a:pt x="3570828" y="1276798"/>
                </a:lnTo>
                <a:cubicBezTo>
                  <a:pt x="3576323" y="1262348"/>
                  <a:pt x="3576180" y="1251566"/>
                  <a:pt x="3570456" y="1248023"/>
                </a:cubicBezTo>
                <a:cubicBezTo>
                  <a:pt x="3565417" y="1244908"/>
                  <a:pt x="3561293" y="1253081"/>
                  <a:pt x="3561293" y="1266177"/>
                </a:cubicBezTo>
                <a:close/>
                <a:moveTo>
                  <a:pt x="1647235" y="1285627"/>
                </a:moveTo>
                <a:cubicBezTo>
                  <a:pt x="1621003" y="1305516"/>
                  <a:pt x="1600314" y="1330843"/>
                  <a:pt x="1592961" y="1352064"/>
                </a:cubicBezTo>
                <a:cubicBezTo>
                  <a:pt x="1586436" y="1370933"/>
                  <a:pt x="1583293" y="1386364"/>
                  <a:pt x="1585989" y="1386364"/>
                </a:cubicBezTo>
                <a:cubicBezTo>
                  <a:pt x="1601486" y="1386364"/>
                  <a:pt x="1693278" y="1294876"/>
                  <a:pt x="1696917" y="1275798"/>
                </a:cubicBezTo>
                <a:cubicBezTo>
                  <a:pt x="1702565" y="1246251"/>
                  <a:pt x="1697984" y="1247156"/>
                  <a:pt x="1647235" y="1285627"/>
                </a:cubicBezTo>
                <a:close/>
                <a:moveTo>
                  <a:pt x="2599134" y="1269683"/>
                </a:moveTo>
                <a:cubicBezTo>
                  <a:pt x="2599068" y="1278855"/>
                  <a:pt x="2596486" y="1295762"/>
                  <a:pt x="2593401" y="1307259"/>
                </a:cubicBezTo>
                <a:lnTo>
                  <a:pt x="2587800" y="1328166"/>
                </a:lnTo>
                <a:lnTo>
                  <a:pt x="2619727" y="1336891"/>
                </a:lnTo>
                <a:cubicBezTo>
                  <a:pt x="2637282" y="1341692"/>
                  <a:pt x="2655437" y="1342215"/>
                  <a:pt x="2660066" y="1338053"/>
                </a:cubicBezTo>
                <a:cubicBezTo>
                  <a:pt x="2673649" y="1325832"/>
                  <a:pt x="2659351" y="1302353"/>
                  <a:pt x="2635549" y="1297810"/>
                </a:cubicBezTo>
                <a:cubicBezTo>
                  <a:pt x="2623452" y="1295505"/>
                  <a:pt x="2627071" y="1294857"/>
                  <a:pt x="2643597" y="1296381"/>
                </a:cubicBezTo>
                <a:lnTo>
                  <a:pt x="2673639" y="1299143"/>
                </a:lnTo>
                <a:lnTo>
                  <a:pt x="2678211" y="1281665"/>
                </a:lnTo>
                <a:cubicBezTo>
                  <a:pt x="2681354" y="1269654"/>
                  <a:pt x="2676420" y="1262472"/>
                  <a:pt x="2662457" y="1258729"/>
                </a:cubicBezTo>
                <a:cubicBezTo>
                  <a:pt x="2623223" y="1248204"/>
                  <a:pt x="2599278" y="1252347"/>
                  <a:pt x="2599134" y="1269683"/>
                </a:cubicBezTo>
                <a:close/>
                <a:moveTo>
                  <a:pt x="2814390" y="1268625"/>
                </a:moveTo>
                <a:cubicBezTo>
                  <a:pt x="2806361" y="1289561"/>
                  <a:pt x="2806170" y="1289256"/>
                  <a:pt x="2836916" y="1305154"/>
                </a:cubicBezTo>
                <a:cubicBezTo>
                  <a:pt x="2873635" y="1324147"/>
                  <a:pt x="2885018" y="1323489"/>
                  <a:pt x="2885018" y="1302401"/>
                </a:cubicBezTo>
                <a:cubicBezTo>
                  <a:pt x="2885018" y="1292104"/>
                  <a:pt x="2871864" y="1278846"/>
                  <a:pt x="2852490" y="1269606"/>
                </a:cubicBezTo>
                <a:lnTo>
                  <a:pt x="2819962" y="1254100"/>
                </a:lnTo>
                <a:lnTo>
                  <a:pt x="2814390" y="1268625"/>
                </a:lnTo>
                <a:close/>
                <a:moveTo>
                  <a:pt x="2985821" y="1261262"/>
                </a:moveTo>
                <a:cubicBezTo>
                  <a:pt x="2981716" y="1267901"/>
                  <a:pt x="2980935" y="1275902"/>
                  <a:pt x="2984078" y="1279046"/>
                </a:cubicBezTo>
                <a:cubicBezTo>
                  <a:pt x="2992603" y="1287570"/>
                  <a:pt x="3001899" y="1275036"/>
                  <a:pt x="2997289" y="1261224"/>
                </a:cubicBezTo>
                <a:lnTo>
                  <a:pt x="2993279" y="1249194"/>
                </a:lnTo>
                <a:lnTo>
                  <a:pt x="2985821" y="1261262"/>
                </a:lnTo>
                <a:close/>
                <a:moveTo>
                  <a:pt x="3034408" y="1266177"/>
                </a:moveTo>
                <a:cubicBezTo>
                  <a:pt x="3030826" y="1275512"/>
                  <a:pt x="3028169" y="1290295"/>
                  <a:pt x="3028493" y="1299039"/>
                </a:cubicBezTo>
                <a:cubicBezTo>
                  <a:pt x="3028893" y="1309564"/>
                  <a:pt x="3032208" y="1307163"/>
                  <a:pt x="3038294" y="1291933"/>
                </a:cubicBezTo>
                <a:cubicBezTo>
                  <a:pt x="3043352" y="1279284"/>
                  <a:pt x="3046009" y="1264501"/>
                  <a:pt x="3044200" y="1259072"/>
                </a:cubicBezTo>
                <a:cubicBezTo>
                  <a:pt x="3042390" y="1253652"/>
                  <a:pt x="3037980" y="1256852"/>
                  <a:pt x="3034408" y="1266177"/>
                </a:cubicBezTo>
                <a:close/>
                <a:moveTo>
                  <a:pt x="3187370" y="1270883"/>
                </a:moveTo>
                <a:cubicBezTo>
                  <a:pt x="3184589" y="1281522"/>
                  <a:pt x="3187741" y="1297657"/>
                  <a:pt x="3194380" y="1306735"/>
                </a:cubicBezTo>
                <a:lnTo>
                  <a:pt x="3206458" y="1323251"/>
                </a:lnTo>
                <a:lnTo>
                  <a:pt x="3213402" y="1301353"/>
                </a:lnTo>
                <a:cubicBezTo>
                  <a:pt x="3217974" y="1286970"/>
                  <a:pt x="3215564" y="1274683"/>
                  <a:pt x="3206391" y="1265501"/>
                </a:cubicBezTo>
                <a:lnTo>
                  <a:pt x="3192428" y="1251537"/>
                </a:lnTo>
                <a:lnTo>
                  <a:pt x="3187370" y="1270883"/>
                </a:lnTo>
                <a:close/>
                <a:moveTo>
                  <a:pt x="3756555" y="1274407"/>
                </a:moveTo>
                <a:cubicBezTo>
                  <a:pt x="3751793" y="1292714"/>
                  <a:pt x="3756927" y="1318451"/>
                  <a:pt x="3773643" y="1360132"/>
                </a:cubicBezTo>
                <a:lnTo>
                  <a:pt x="3797541" y="1419701"/>
                </a:lnTo>
                <a:lnTo>
                  <a:pt x="3804552" y="1382639"/>
                </a:lnTo>
                <a:lnTo>
                  <a:pt x="3811572" y="1345578"/>
                </a:lnTo>
                <a:lnTo>
                  <a:pt x="3787464" y="1296914"/>
                </a:lnTo>
                <a:lnTo>
                  <a:pt x="3763356" y="1248251"/>
                </a:lnTo>
                <a:lnTo>
                  <a:pt x="3756555" y="1274407"/>
                </a:lnTo>
                <a:close/>
                <a:moveTo>
                  <a:pt x="4070690" y="1282465"/>
                </a:moveTo>
                <a:cubicBezTo>
                  <a:pt x="4063470" y="1315345"/>
                  <a:pt x="4072528" y="1392841"/>
                  <a:pt x="4084453" y="1400213"/>
                </a:cubicBezTo>
                <a:cubicBezTo>
                  <a:pt x="4097217" y="1408100"/>
                  <a:pt x="4104161" y="1325061"/>
                  <a:pt x="4093864" y="1287771"/>
                </a:cubicBezTo>
                <a:cubicBezTo>
                  <a:pt x="4088587" y="1268654"/>
                  <a:pt x="4082672" y="1253014"/>
                  <a:pt x="4080710" y="1253014"/>
                </a:cubicBezTo>
                <a:cubicBezTo>
                  <a:pt x="4078758" y="1253014"/>
                  <a:pt x="4074243" y="1266273"/>
                  <a:pt x="4070690" y="1282465"/>
                </a:cubicBezTo>
                <a:close/>
                <a:moveTo>
                  <a:pt x="913688" y="1319346"/>
                </a:moveTo>
                <a:cubicBezTo>
                  <a:pt x="862434" y="1370600"/>
                  <a:pt x="842212" y="1405414"/>
                  <a:pt x="863700" y="1405414"/>
                </a:cubicBezTo>
                <a:cubicBezTo>
                  <a:pt x="867825" y="1405414"/>
                  <a:pt x="890475" y="1385059"/>
                  <a:pt x="914040" y="1360170"/>
                </a:cubicBezTo>
                <a:cubicBezTo>
                  <a:pt x="981180" y="1289266"/>
                  <a:pt x="991819" y="1274597"/>
                  <a:pt x="980989" y="1267901"/>
                </a:cubicBezTo>
                <a:cubicBezTo>
                  <a:pt x="975598" y="1264568"/>
                  <a:pt x="945320" y="1287713"/>
                  <a:pt x="913688" y="1319346"/>
                </a:cubicBezTo>
                <a:close/>
                <a:moveTo>
                  <a:pt x="1334557" y="1278388"/>
                </a:moveTo>
                <a:cubicBezTo>
                  <a:pt x="1321422" y="1304039"/>
                  <a:pt x="1311193" y="1363885"/>
                  <a:pt x="1321851" y="1352731"/>
                </a:cubicBezTo>
                <a:cubicBezTo>
                  <a:pt x="1332071" y="1342034"/>
                  <a:pt x="1352788" y="1270178"/>
                  <a:pt x="1347245" y="1264644"/>
                </a:cubicBezTo>
                <a:cubicBezTo>
                  <a:pt x="1345187" y="1262586"/>
                  <a:pt x="1339482" y="1268778"/>
                  <a:pt x="1334557" y="1278388"/>
                </a:cubicBezTo>
                <a:close/>
                <a:moveTo>
                  <a:pt x="3462471" y="1292304"/>
                </a:moveTo>
                <a:cubicBezTo>
                  <a:pt x="3454527" y="1332005"/>
                  <a:pt x="3462223" y="1339701"/>
                  <a:pt x="3470805" y="1300639"/>
                </a:cubicBezTo>
                <a:cubicBezTo>
                  <a:pt x="3474425" y="1284170"/>
                  <a:pt x="3475396" y="1268721"/>
                  <a:pt x="3472967" y="1266292"/>
                </a:cubicBezTo>
                <a:cubicBezTo>
                  <a:pt x="3470539" y="1263863"/>
                  <a:pt x="3465814" y="1275569"/>
                  <a:pt x="3462471" y="1292304"/>
                </a:cubicBezTo>
                <a:close/>
                <a:moveTo>
                  <a:pt x="976855" y="1328395"/>
                </a:moveTo>
                <a:cubicBezTo>
                  <a:pt x="938376" y="1365352"/>
                  <a:pt x="913345" y="1397203"/>
                  <a:pt x="913345" y="1409224"/>
                </a:cubicBezTo>
                <a:lnTo>
                  <a:pt x="913345" y="1429064"/>
                </a:lnTo>
                <a:lnTo>
                  <a:pt x="981189" y="1361218"/>
                </a:lnTo>
                <a:cubicBezTo>
                  <a:pt x="1069048" y="1273359"/>
                  <a:pt x="1065124" y="1243632"/>
                  <a:pt x="976855" y="1328395"/>
                </a:cubicBezTo>
                <a:close/>
                <a:moveTo>
                  <a:pt x="2704043" y="1289999"/>
                </a:moveTo>
                <a:cubicBezTo>
                  <a:pt x="2704043" y="1299867"/>
                  <a:pt x="2711549" y="1310097"/>
                  <a:pt x="2720712" y="1312736"/>
                </a:cubicBezTo>
                <a:cubicBezTo>
                  <a:pt x="2729875" y="1315374"/>
                  <a:pt x="2744324" y="1320403"/>
                  <a:pt x="2752820" y="1323918"/>
                </a:cubicBezTo>
                <a:cubicBezTo>
                  <a:pt x="2782567" y="1336234"/>
                  <a:pt x="2781643" y="1301848"/>
                  <a:pt x="2751811" y="1286427"/>
                </a:cubicBezTo>
                <a:cubicBezTo>
                  <a:pt x="2715168" y="1267473"/>
                  <a:pt x="2704043" y="1268311"/>
                  <a:pt x="2704043" y="1289999"/>
                </a:cubicBezTo>
                <a:close/>
                <a:moveTo>
                  <a:pt x="3405159" y="1295181"/>
                </a:moveTo>
                <a:cubicBezTo>
                  <a:pt x="3401978" y="1307830"/>
                  <a:pt x="3402121" y="1325309"/>
                  <a:pt x="3405464" y="1334014"/>
                </a:cubicBezTo>
                <a:lnTo>
                  <a:pt x="3411541" y="1349864"/>
                </a:lnTo>
                <a:lnTo>
                  <a:pt x="3419599" y="1337158"/>
                </a:lnTo>
                <a:cubicBezTo>
                  <a:pt x="3430248" y="1320356"/>
                  <a:pt x="3430153" y="1284075"/>
                  <a:pt x="3419437" y="1277455"/>
                </a:cubicBezTo>
                <a:cubicBezTo>
                  <a:pt x="3414751" y="1274559"/>
                  <a:pt x="3408331" y="1282541"/>
                  <a:pt x="3405159" y="1295181"/>
                </a:cubicBezTo>
                <a:close/>
                <a:moveTo>
                  <a:pt x="1719691" y="1302601"/>
                </a:moveTo>
                <a:cubicBezTo>
                  <a:pt x="1716672" y="1314164"/>
                  <a:pt x="1716072" y="1325489"/>
                  <a:pt x="1718348" y="1327776"/>
                </a:cubicBezTo>
                <a:cubicBezTo>
                  <a:pt x="1725349" y="1334767"/>
                  <a:pt x="1751543" y="1308668"/>
                  <a:pt x="1751543" y="1294714"/>
                </a:cubicBezTo>
                <a:cubicBezTo>
                  <a:pt x="1751543" y="1273350"/>
                  <a:pt x="1725663" y="1279769"/>
                  <a:pt x="1719691" y="1302601"/>
                </a:cubicBezTo>
                <a:close/>
                <a:moveTo>
                  <a:pt x="2957598" y="1296334"/>
                </a:moveTo>
                <a:cubicBezTo>
                  <a:pt x="2950140" y="1315774"/>
                  <a:pt x="2957960" y="1329214"/>
                  <a:pt x="2976734" y="1329214"/>
                </a:cubicBezTo>
                <a:cubicBezTo>
                  <a:pt x="2986078" y="1329214"/>
                  <a:pt x="2990050" y="1321975"/>
                  <a:pt x="2988078" y="1308526"/>
                </a:cubicBezTo>
                <a:cubicBezTo>
                  <a:pt x="2984297" y="1282884"/>
                  <a:pt x="2965628" y="1275407"/>
                  <a:pt x="2957598" y="1296334"/>
                </a:cubicBezTo>
                <a:close/>
                <a:moveTo>
                  <a:pt x="3069698" y="1295210"/>
                </a:moveTo>
                <a:cubicBezTo>
                  <a:pt x="3063640" y="1310983"/>
                  <a:pt x="3080652" y="1338739"/>
                  <a:pt x="3096368" y="1338739"/>
                </a:cubicBezTo>
                <a:cubicBezTo>
                  <a:pt x="3109579" y="1338739"/>
                  <a:pt x="3101397" y="1288494"/>
                  <a:pt x="3087434" y="1283913"/>
                </a:cubicBezTo>
                <a:cubicBezTo>
                  <a:pt x="3080880" y="1281760"/>
                  <a:pt x="3072899" y="1286847"/>
                  <a:pt x="3069698" y="1295210"/>
                </a:cubicBezTo>
                <a:close/>
                <a:moveTo>
                  <a:pt x="3647142" y="1307783"/>
                </a:moveTo>
                <a:cubicBezTo>
                  <a:pt x="3647208" y="1322184"/>
                  <a:pt x="3657171" y="1355408"/>
                  <a:pt x="3669287" y="1381592"/>
                </a:cubicBezTo>
                <a:lnTo>
                  <a:pt x="3691309" y="1429207"/>
                </a:lnTo>
                <a:lnTo>
                  <a:pt x="3697719" y="1397194"/>
                </a:lnTo>
                <a:cubicBezTo>
                  <a:pt x="3702187" y="1374829"/>
                  <a:pt x="3698548" y="1352588"/>
                  <a:pt x="3685632" y="1323385"/>
                </a:cubicBezTo>
                <a:cubicBezTo>
                  <a:pt x="3664687" y="1276036"/>
                  <a:pt x="3646961" y="1268854"/>
                  <a:pt x="3647142" y="1307783"/>
                </a:cubicBezTo>
                <a:close/>
                <a:moveTo>
                  <a:pt x="3957600" y="1296657"/>
                </a:moveTo>
                <a:cubicBezTo>
                  <a:pt x="3954418" y="1304944"/>
                  <a:pt x="3951761" y="1321013"/>
                  <a:pt x="3951684" y="1332376"/>
                </a:cubicBezTo>
                <a:cubicBezTo>
                  <a:pt x="3951494" y="1361751"/>
                  <a:pt x="3983908" y="1491120"/>
                  <a:pt x="3991461" y="1491129"/>
                </a:cubicBezTo>
                <a:cubicBezTo>
                  <a:pt x="3994928" y="1491139"/>
                  <a:pt x="4000643" y="1474156"/>
                  <a:pt x="4004148" y="1453391"/>
                </a:cubicBezTo>
                <a:lnTo>
                  <a:pt x="4010520" y="1415644"/>
                </a:lnTo>
                <a:lnTo>
                  <a:pt x="3989365" y="1348616"/>
                </a:lnTo>
                <a:cubicBezTo>
                  <a:pt x="3977735" y="1311754"/>
                  <a:pt x="3967125" y="1281589"/>
                  <a:pt x="3965800" y="1281589"/>
                </a:cubicBezTo>
                <a:cubicBezTo>
                  <a:pt x="3964467" y="1281589"/>
                  <a:pt x="3960781" y="1288371"/>
                  <a:pt x="3957600" y="1296657"/>
                </a:cubicBezTo>
                <a:close/>
                <a:moveTo>
                  <a:pt x="4139365" y="1308973"/>
                </a:moveTo>
                <a:cubicBezTo>
                  <a:pt x="4135755" y="1326652"/>
                  <a:pt x="4132726" y="1365228"/>
                  <a:pt x="4132650" y="1394698"/>
                </a:cubicBezTo>
                <a:cubicBezTo>
                  <a:pt x="4132545" y="1430417"/>
                  <a:pt x="4129631" y="1443733"/>
                  <a:pt x="4123877" y="1434646"/>
                </a:cubicBezTo>
                <a:lnTo>
                  <a:pt x="4115248" y="1421016"/>
                </a:lnTo>
                <a:lnTo>
                  <a:pt x="4109133" y="1458459"/>
                </a:lnTo>
                <a:cubicBezTo>
                  <a:pt x="4105761" y="1479052"/>
                  <a:pt x="4098989" y="1505750"/>
                  <a:pt x="4094083" y="1517780"/>
                </a:cubicBezTo>
                <a:cubicBezTo>
                  <a:pt x="4083701" y="1543260"/>
                  <a:pt x="4083320" y="1603562"/>
                  <a:pt x="4093207" y="1657826"/>
                </a:cubicBezTo>
                <a:lnTo>
                  <a:pt x="4100151" y="1695926"/>
                </a:lnTo>
                <a:lnTo>
                  <a:pt x="4116067" y="1672018"/>
                </a:lnTo>
                <a:cubicBezTo>
                  <a:pt x="4135479" y="1642863"/>
                  <a:pt x="4186285" y="1521047"/>
                  <a:pt x="4199506" y="1471936"/>
                </a:cubicBezTo>
                <a:cubicBezTo>
                  <a:pt x="4205059" y="1451334"/>
                  <a:pt x="4205764" y="1426912"/>
                  <a:pt x="4201173" y="1414501"/>
                </a:cubicBezTo>
                <a:lnTo>
                  <a:pt x="4193181" y="1392898"/>
                </a:lnTo>
                <a:lnTo>
                  <a:pt x="4181161" y="1453925"/>
                </a:lnTo>
                <a:cubicBezTo>
                  <a:pt x="4161444" y="1554032"/>
                  <a:pt x="4135441" y="1624489"/>
                  <a:pt x="4118210" y="1624489"/>
                </a:cubicBezTo>
                <a:lnTo>
                  <a:pt x="4105932" y="1624489"/>
                </a:lnTo>
                <a:lnTo>
                  <a:pt x="4119029" y="1569720"/>
                </a:lnTo>
                <a:cubicBezTo>
                  <a:pt x="4126221" y="1539602"/>
                  <a:pt x="4132269" y="1500769"/>
                  <a:pt x="4132450" y="1483433"/>
                </a:cubicBezTo>
                <a:cubicBezTo>
                  <a:pt x="4132640" y="1466098"/>
                  <a:pt x="4136431" y="1454163"/>
                  <a:pt x="4140880" y="1456906"/>
                </a:cubicBezTo>
                <a:cubicBezTo>
                  <a:pt x="4145318" y="1459659"/>
                  <a:pt x="4153948" y="1439551"/>
                  <a:pt x="4160044" y="1412224"/>
                </a:cubicBezTo>
                <a:lnTo>
                  <a:pt x="4171131" y="1362551"/>
                </a:lnTo>
                <a:lnTo>
                  <a:pt x="4158539" y="1319689"/>
                </a:lnTo>
                <a:lnTo>
                  <a:pt x="4145937" y="1276826"/>
                </a:lnTo>
                <a:lnTo>
                  <a:pt x="4139365" y="1308973"/>
                </a:lnTo>
                <a:close/>
                <a:moveTo>
                  <a:pt x="1386011" y="1320013"/>
                </a:moveTo>
                <a:cubicBezTo>
                  <a:pt x="1372267" y="1336358"/>
                  <a:pt x="1361018" y="1355474"/>
                  <a:pt x="1361018" y="1362504"/>
                </a:cubicBezTo>
                <a:cubicBezTo>
                  <a:pt x="1361018" y="1369533"/>
                  <a:pt x="1358189" y="1383135"/>
                  <a:pt x="1354731" y="1392727"/>
                </a:cubicBezTo>
                <a:lnTo>
                  <a:pt x="1348445" y="1410176"/>
                </a:lnTo>
                <a:lnTo>
                  <a:pt x="1373505" y="1387345"/>
                </a:lnTo>
                <a:cubicBezTo>
                  <a:pt x="1397356" y="1365609"/>
                  <a:pt x="1425150" y="1304449"/>
                  <a:pt x="1415539" y="1294838"/>
                </a:cubicBezTo>
                <a:cubicBezTo>
                  <a:pt x="1413053" y="1292343"/>
                  <a:pt x="1399765" y="1303677"/>
                  <a:pt x="1386011" y="1320013"/>
                </a:cubicBezTo>
                <a:close/>
                <a:moveTo>
                  <a:pt x="3353248" y="1310164"/>
                </a:moveTo>
                <a:cubicBezTo>
                  <a:pt x="3353248" y="1323261"/>
                  <a:pt x="3355410" y="1328623"/>
                  <a:pt x="3358048" y="1322070"/>
                </a:cubicBezTo>
                <a:cubicBezTo>
                  <a:pt x="3360696" y="1315526"/>
                  <a:pt x="3360696" y="1304811"/>
                  <a:pt x="3358048" y="1298258"/>
                </a:cubicBezTo>
                <a:cubicBezTo>
                  <a:pt x="3355410" y="1291714"/>
                  <a:pt x="3353248" y="1297067"/>
                  <a:pt x="3353248" y="1310164"/>
                </a:cubicBezTo>
                <a:close/>
                <a:moveTo>
                  <a:pt x="2805055" y="1312136"/>
                </a:moveTo>
                <a:cubicBezTo>
                  <a:pt x="2786101" y="1379201"/>
                  <a:pt x="2783196" y="1395889"/>
                  <a:pt x="2790482" y="1395889"/>
                </a:cubicBezTo>
                <a:cubicBezTo>
                  <a:pt x="2795130" y="1395889"/>
                  <a:pt x="2801645" y="1385078"/>
                  <a:pt x="2804960" y="1371857"/>
                </a:cubicBezTo>
                <a:cubicBezTo>
                  <a:pt x="2808285" y="1358637"/>
                  <a:pt x="2819495" y="1341863"/>
                  <a:pt x="2829887" y="1334586"/>
                </a:cubicBezTo>
                <a:lnTo>
                  <a:pt x="2848775" y="1321356"/>
                </a:lnTo>
                <a:lnTo>
                  <a:pt x="2828658" y="1310583"/>
                </a:lnTo>
                <a:lnTo>
                  <a:pt x="2808532" y="1299820"/>
                </a:lnTo>
                <a:lnTo>
                  <a:pt x="2805055" y="1312136"/>
                </a:lnTo>
                <a:close/>
                <a:moveTo>
                  <a:pt x="3244415" y="1307144"/>
                </a:moveTo>
                <a:cubicBezTo>
                  <a:pt x="3234966" y="1323632"/>
                  <a:pt x="3216831" y="1414996"/>
                  <a:pt x="3220707" y="1426569"/>
                </a:cubicBezTo>
                <a:cubicBezTo>
                  <a:pt x="3222955" y="1433274"/>
                  <a:pt x="3231547" y="1408747"/>
                  <a:pt x="3239805" y="1372076"/>
                </a:cubicBezTo>
                <a:cubicBezTo>
                  <a:pt x="3253721" y="1310259"/>
                  <a:pt x="3255283" y="1288199"/>
                  <a:pt x="3244415" y="1307144"/>
                </a:cubicBezTo>
                <a:close/>
                <a:moveTo>
                  <a:pt x="3285068" y="1323889"/>
                </a:moveTo>
                <a:cubicBezTo>
                  <a:pt x="3285068" y="1349302"/>
                  <a:pt x="3299232" y="1363875"/>
                  <a:pt x="3308833" y="1348331"/>
                </a:cubicBezTo>
                <a:cubicBezTo>
                  <a:pt x="3316576" y="1335805"/>
                  <a:pt x="3305604" y="1300639"/>
                  <a:pt x="3293955" y="1300639"/>
                </a:cubicBezTo>
                <a:cubicBezTo>
                  <a:pt x="3289068" y="1300639"/>
                  <a:pt x="3285068" y="1311097"/>
                  <a:pt x="3285068" y="1323889"/>
                </a:cubicBezTo>
                <a:close/>
                <a:moveTo>
                  <a:pt x="1980019" y="1334310"/>
                </a:moveTo>
                <a:cubicBezTo>
                  <a:pt x="1974971" y="1347588"/>
                  <a:pt x="1971485" y="1361513"/>
                  <a:pt x="1972266" y="1365266"/>
                </a:cubicBezTo>
                <a:cubicBezTo>
                  <a:pt x="1973047" y="1369009"/>
                  <a:pt x="1968684" y="1384221"/>
                  <a:pt x="1962560" y="1399070"/>
                </a:cubicBezTo>
                <a:cubicBezTo>
                  <a:pt x="1956445" y="1413920"/>
                  <a:pt x="1953501" y="1429417"/>
                  <a:pt x="1956035" y="1433513"/>
                </a:cubicBezTo>
                <a:cubicBezTo>
                  <a:pt x="1961426" y="1442237"/>
                  <a:pt x="1935090" y="1466593"/>
                  <a:pt x="1911058" y="1475118"/>
                </a:cubicBezTo>
                <a:lnTo>
                  <a:pt x="1894351" y="1481042"/>
                </a:lnTo>
                <a:lnTo>
                  <a:pt x="1909572" y="1457820"/>
                </a:lnTo>
                <a:cubicBezTo>
                  <a:pt x="1917935" y="1445047"/>
                  <a:pt x="1923307" y="1430312"/>
                  <a:pt x="1921507" y="1425073"/>
                </a:cubicBezTo>
                <a:cubicBezTo>
                  <a:pt x="1915430" y="1407424"/>
                  <a:pt x="1893132" y="1430827"/>
                  <a:pt x="1884845" y="1463554"/>
                </a:cubicBezTo>
                <a:cubicBezTo>
                  <a:pt x="1880340" y="1481347"/>
                  <a:pt x="1873577" y="1506093"/>
                  <a:pt x="1869824" y="1518552"/>
                </a:cubicBezTo>
                <a:lnTo>
                  <a:pt x="1862985" y="1541193"/>
                </a:lnTo>
                <a:lnTo>
                  <a:pt x="1913744" y="1507007"/>
                </a:lnTo>
                <a:lnTo>
                  <a:pt x="1964512" y="1472822"/>
                </a:lnTo>
                <a:lnTo>
                  <a:pt x="1980276" y="1412929"/>
                </a:lnTo>
                <a:cubicBezTo>
                  <a:pt x="1988944" y="1379982"/>
                  <a:pt x="1999174" y="1343387"/>
                  <a:pt x="2003012" y="1331595"/>
                </a:cubicBezTo>
                <a:cubicBezTo>
                  <a:pt x="2012861" y="1301401"/>
                  <a:pt x="1991573" y="1303915"/>
                  <a:pt x="1980019" y="1334310"/>
                </a:cubicBezTo>
                <a:close/>
                <a:moveTo>
                  <a:pt x="2914345" y="1325242"/>
                </a:moveTo>
                <a:cubicBezTo>
                  <a:pt x="2914802" y="1336339"/>
                  <a:pt x="2917060" y="1338596"/>
                  <a:pt x="2920098" y="1331005"/>
                </a:cubicBezTo>
                <a:cubicBezTo>
                  <a:pt x="2922851" y="1324128"/>
                  <a:pt x="2922508" y="1315907"/>
                  <a:pt x="2919346" y="1312745"/>
                </a:cubicBezTo>
                <a:cubicBezTo>
                  <a:pt x="2916184" y="1309583"/>
                  <a:pt x="2913936" y="1315202"/>
                  <a:pt x="2914345" y="1325242"/>
                </a:cubicBezTo>
                <a:close/>
                <a:moveTo>
                  <a:pt x="3595192" y="1318784"/>
                </a:moveTo>
                <a:cubicBezTo>
                  <a:pt x="3591697" y="1324442"/>
                  <a:pt x="3592716" y="1335996"/>
                  <a:pt x="3597459" y="1344473"/>
                </a:cubicBezTo>
                <a:lnTo>
                  <a:pt x="3606079" y="1359875"/>
                </a:lnTo>
                <a:lnTo>
                  <a:pt x="3612576" y="1342949"/>
                </a:lnTo>
                <a:cubicBezTo>
                  <a:pt x="3620014" y="1323556"/>
                  <a:pt x="3605079" y="1302782"/>
                  <a:pt x="3595192" y="1318784"/>
                </a:cubicBezTo>
                <a:close/>
                <a:moveTo>
                  <a:pt x="1271064" y="1328357"/>
                </a:moveTo>
                <a:cubicBezTo>
                  <a:pt x="1267682" y="1333824"/>
                  <a:pt x="1262701" y="1352321"/>
                  <a:pt x="1259986" y="1369476"/>
                </a:cubicBezTo>
                <a:cubicBezTo>
                  <a:pt x="1252223" y="1418625"/>
                  <a:pt x="1248575" y="1435094"/>
                  <a:pt x="1232478" y="1493825"/>
                </a:cubicBezTo>
                <a:cubicBezTo>
                  <a:pt x="1224182" y="1524114"/>
                  <a:pt x="1219952" y="1553042"/>
                  <a:pt x="1223096" y="1558119"/>
                </a:cubicBezTo>
                <a:cubicBezTo>
                  <a:pt x="1226230" y="1563186"/>
                  <a:pt x="1224420" y="1567339"/>
                  <a:pt x="1219076" y="1567339"/>
                </a:cubicBezTo>
                <a:cubicBezTo>
                  <a:pt x="1213723" y="1567339"/>
                  <a:pt x="1204646" y="1585551"/>
                  <a:pt x="1198893" y="1607820"/>
                </a:cubicBezTo>
                <a:cubicBezTo>
                  <a:pt x="1180843" y="1677676"/>
                  <a:pt x="1179071" y="1681639"/>
                  <a:pt x="1165812" y="1681639"/>
                </a:cubicBezTo>
                <a:cubicBezTo>
                  <a:pt x="1158688" y="1681639"/>
                  <a:pt x="1151268" y="1674143"/>
                  <a:pt x="1149325" y="1664970"/>
                </a:cubicBezTo>
                <a:cubicBezTo>
                  <a:pt x="1147077" y="1654397"/>
                  <a:pt x="1135694" y="1669971"/>
                  <a:pt x="1118187" y="1707566"/>
                </a:cubicBezTo>
                <a:cubicBezTo>
                  <a:pt x="1103014" y="1740151"/>
                  <a:pt x="1088946" y="1765173"/>
                  <a:pt x="1086926" y="1763144"/>
                </a:cubicBezTo>
                <a:cubicBezTo>
                  <a:pt x="1084907" y="1761125"/>
                  <a:pt x="1088098" y="1750419"/>
                  <a:pt x="1094013" y="1739360"/>
                </a:cubicBezTo>
                <a:cubicBezTo>
                  <a:pt x="1099938" y="1728292"/>
                  <a:pt x="1106624" y="1705423"/>
                  <a:pt x="1108882" y="1688535"/>
                </a:cubicBezTo>
                <a:cubicBezTo>
                  <a:pt x="1111129" y="1671647"/>
                  <a:pt x="1117054" y="1643891"/>
                  <a:pt x="1122036" y="1626870"/>
                </a:cubicBezTo>
                <a:cubicBezTo>
                  <a:pt x="1127779" y="1607220"/>
                  <a:pt x="1127760" y="1595914"/>
                  <a:pt x="1121988" y="1595914"/>
                </a:cubicBezTo>
                <a:cubicBezTo>
                  <a:pt x="1116978" y="1595914"/>
                  <a:pt x="1119730" y="1582655"/>
                  <a:pt x="1128112" y="1566453"/>
                </a:cubicBezTo>
                <a:cubicBezTo>
                  <a:pt x="1136494" y="1550251"/>
                  <a:pt x="1141038" y="1534687"/>
                  <a:pt x="1138219" y="1531868"/>
                </a:cubicBezTo>
                <a:cubicBezTo>
                  <a:pt x="1135399" y="1529039"/>
                  <a:pt x="1136628" y="1519800"/>
                  <a:pt x="1140962" y="1511322"/>
                </a:cubicBezTo>
                <a:cubicBezTo>
                  <a:pt x="1145286" y="1502835"/>
                  <a:pt x="1151868" y="1483043"/>
                  <a:pt x="1155583" y="1467326"/>
                </a:cubicBezTo>
                <a:lnTo>
                  <a:pt x="1162345" y="1438751"/>
                </a:lnTo>
                <a:lnTo>
                  <a:pt x="1150458" y="1450438"/>
                </a:lnTo>
                <a:cubicBezTo>
                  <a:pt x="1135504" y="1465136"/>
                  <a:pt x="1094042" y="1606734"/>
                  <a:pt x="1107034" y="1598705"/>
                </a:cubicBezTo>
                <a:cubicBezTo>
                  <a:pt x="1113139" y="1594933"/>
                  <a:pt x="1113749" y="1599400"/>
                  <a:pt x="1108739" y="1611020"/>
                </a:cubicBezTo>
                <a:cubicBezTo>
                  <a:pt x="1104414" y="1621050"/>
                  <a:pt x="1086317" y="1669971"/>
                  <a:pt x="1068524" y="1719739"/>
                </a:cubicBezTo>
                <a:cubicBezTo>
                  <a:pt x="1050722" y="1769507"/>
                  <a:pt x="1032472" y="1813922"/>
                  <a:pt x="1027976" y="1818437"/>
                </a:cubicBezTo>
                <a:cubicBezTo>
                  <a:pt x="1002830" y="1843669"/>
                  <a:pt x="1005840" y="1805854"/>
                  <a:pt x="1038111" y="1691164"/>
                </a:cubicBezTo>
                <a:cubicBezTo>
                  <a:pt x="1058009" y="1620441"/>
                  <a:pt x="1076935" y="1551861"/>
                  <a:pt x="1080173" y="1538764"/>
                </a:cubicBezTo>
                <a:lnTo>
                  <a:pt x="1086050" y="1514951"/>
                </a:lnTo>
                <a:lnTo>
                  <a:pt x="1071182" y="1529525"/>
                </a:lnTo>
                <a:cubicBezTo>
                  <a:pt x="1063009" y="1537545"/>
                  <a:pt x="1043407" y="1597552"/>
                  <a:pt x="1027633" y="1662875"/>
                </a:cubicBezTo>
                <a:cubicBezTo>
                  <a:pt x="988495" y="1824876"/>
                  <a:pt x="968864" y="1891189"/>
                  <a:pt x="960025" y="1891189"/>
                </a:cubicBezTo>
                <a:cubicBezTo>
                  <a:pt x="942491" y="1891189"/>
                  <a:pt x="942682" y="1869167"/>
                  <a:pt x="960768" y="1803864"/>
                </a:cubicBezTo>
                <a:cubicBezTo>
                  <a:pt x="985247" y="1715538"/>
                  <a:pt x="984933" y="1709842"/>
                  <a:pt x="957786" y="1749838"/>
                </a:cubicBezTo>
                <a:cubicBezTo>
                  <a:pt x="937567" y="1779642"/>
                  <a:pt x="862414" y="2035902"/>
                  <a:pt x="823276" y="2208486"/>
                </a:cubicBezTo>
                <a:cubicBezTo>
                  <a:pt x="807789" y="2276837"/>
                  <a:pt x="805064" y="2390689"/>
                  <a:pt x="817209" y="2462689"/>
                </a:cubicBezTo>
                <a:lnTo>
                  <a:pt x="824438" y="2505551"/>
                </a:lnTo>
                <a:lnTo>
                  <a:pt x="836592" y="2476976"/>
                </a:lnTo>
                <a:cubicBezTo>
                  <a:pt x="844241" y="2458984"/>
                  <a:pt x="849756" y="2392604"/>
                  <a:pt x="851480" y="2297783"/>
                </a:cubicBezTo>
                <a:cubicBezTo>
                  <a:pt x="854633" y="2124904"/>
                  <a:pt x="865205" y="2084680"/>
                  <a:pt x="866767" y="2239642"/>
                </a:cubicBezTo>
                <a:lnTo>
                  <a:pt x="867806" y="2343626"/>
                </a:lnTo>
                <a:lnTo>
                  <a:pt x="890704" y="2248376"/>
                </a:lnTo>
                <a:cubicBezTo>
                  <a:pt x="903296" y="2195989"/>
                  <a:pt x="924241" y="2108121"/>
                  <a:pt x="937243" y="2053114"/>
                </a:cubicBezTo>
                <a:cubicBezTo>
                  <a:pt x="973941" y="1897885"/>
                  <a:pt x="979484" y="1881664"/>
                  <a:pt x="995839" y="1881664"/>
                </a:cubicBezTo>
                <a:lnTo>
                  <a:pt x="1010755" y="1881664"/>
                </a:lnTo>
                <a:lnTo>
                  <a:pt x="1006278" y="1907858"/>
                </a:lnTo>
                <a:cubicBezTo>
                  <a:pt x="1003811" y="1922259"/>
                  <a:pt x="981894" y="2010213"/>
                  <a:pt x="957567" y="2103301"/>
                </a:cubicBezTo>
                <a:lnTo>
                  <a:pt x="913345" y="2272551"/>
                </a:lnTo>
                <a:lnTo>
                  <a:pt x="913345" y="2340645"/>
                </a:lnTo>
                <a:cubicBezTo>
                  <a:pt x="913345" y="2378097"/>
                  <a:pt x="918136" y="2436238"/>
                  <a:pt x="923984" y="2469842"/>
                </a:cubicBezTo>
                <a:lnTo>
                  <a:pt x="934624" y="2530945"/>
                </a:lnTo>
                <a:lnTo>
                  <a:pt x="945187" y="2520382"/>
                </a:lnTo>
                <a:cubicBezTo>
                  <a:pt x="951788" y="2513781"/>
                  <a:pt x="957967" y="2438391"/>
                  <a:pt x="961663" y="2319433"/>
                </a:cubicBezTo>
                <a:cubicBezTo>
                  <a:pt x="964921" y="2214725"/>
                  <a:pt x="970159" y="2126466"/>
                  <a:pt x="973322" y="2123313"/>
                </a:cubicBezTo>
                <a:cubicBezTo>
                  <a:pt x="976484" y="2120151"/>
                  <a:pt x="976551" y="2179149"/>
                  <a:pt x="973474" y="2254406"/>
                </a:cubicBezTo>
                <a:cubicBezTo>
                  <a:pt x="970397" y="2329672"/>
                  <a:pt x="970883" y="2388480"/>
                  <a:pt x="974550" y="2385089"/>
                </a:cubicBezTo>
                <a:cubicBezTo>
                  <a:pt x="989086" y="2371677"/>
                  <a:pt x="1008440" y="2273132"/>
                  <a:pt x="1009831" y="2205514"/>
                </a:cubicBezTo>
                <a:lnTo>
                  <a:pt x="1011298" y="2134076"/>
                </a:lnTo>
                <a:lnTo>
                  <a:pt x="1017089" y="2172176"/>
                </a:lnTo>
                <a:lnTo>
                  <a:pt x="1022880" y="2210276"/>
                </a:lnTo>
                <a:lnTo>
                  <a:pt x="1035901" y="2153603"/>
                </a:lnTo>
                <a:cubicBezTo>
                  <a:pt x="1065781" y="2023462"/>
                  <a:pt x="1116254" y="1864033"/>
                  <a:pt x="1151096" y="1789681"/>
                </a:cubicBezTo>
                <a:cubicBezTo>
                  <a:pt x="1171575" y="1745971"/>
                  <a:pt x="1190825" y="1710214"/>
                  <a:pt x="1193873" y="1710214"/>
                </a:cubicBezTo>
                <a:cubicBezTo>
                  <a:pt x="1196921" y="1710214"/>
                  <a:pt x="1188596" y="1731559"/>
                  <a:pt x="1175376" y="1757648"/>
                </a:cubicBezTo>
                <a:cubicBezTo>
                  <a:pt x="1134990" y="1837344"/>
                  <a:pt x="1113225" y="1899076"/>
                  <a:pt x="1124217" y="1902743"/>
                </a:cubicBezTo>
                <a:cubicBezTo>
                  <a:pt x="1133380" y="1905800"/>
                  <a:pt x="1102490" y="2046075"/>
                  <a:pt x="1060695" y="2191226"/>
                </a:cubicBezTo>
                <a:cubicBezTo>
                  <a:pt x="1031177" y="2293715"/>
                  <a:pt x="1026462" y="2334092"/>
                  <a:pt x="1036634" y="2396842"/>
                </a:cubicBezTo>
                <a:cubicBezTo>
                  <a:pt x="1042092" y="2430437"/>
                  <a:pt x="1046864" y="2462213"/>
                  <a:pt x="1047255" y="2467451"/>
                </a:cubicBezTo>
                <a:cubicBezTo>
                  <a:pt x="1047645" y="2472690"/>
                  <a:pt x="1054046" y="2457688"/>
                  <a:pt x="1061485" y="2434114"/>
                </a:cubicBezTo>
                <a:cubicBezTo>
                  <a:pt x="1070791" y="2404596"/>
                  <a:pt x="1073887" y="2360114"/>
                  <a:pt x="1071429" y="2291239"/>
                </a:cubicBezTo>
                <a:lnTo>
                  <a:pt x="1067848" y="2191226"/>
                </a:lnTo>
                <a:lnTo>
                  <a:pt x="1073944" y="2259530"/>
                </a:lnTo>
                <a:cubicBezTo>
                  <a:pt x="1077287" y="2297087"/>
                  <a:pt x="1082859" y="2330644"/>
                  <a:pt x="1086326" y="2334082"/>
                </a:cubicBezTo>
                <a:cubicBezTo>
                  <a:pt x="1094423" y="2342131"/>
                  <a:pt x="1109320" y="2263950"/>
                  <a:pt x="1122302" y="2145316"/>
                </a:cubicBezTo>
                <a:cubicBezTo>
                  <a:pt x="1132408" y="2052952"/>
                  <a:pt x="1159669" y="1924793"/>
                  <a:pt x="1167536" y="1932651"/>
                </a:cubicBezTo>
                <a:cubicBezTo>
                  <a:pt x="1169765" y="1934880"/>
                  <a:pt x="1165079" y="1961826"/>
                  <a:pt x="1157126" y="1992525"/>
                </a:cubicBezTo>
                <a:cubicBezTo>
                  <a:pt x="1149172" y="2023234"/>
                  <a:pt x="1140295" y="2074069"/>
                  <a:pt x="1137409" y="2105501"/>
                </a:cubicBezTo>
                <a:lnTo>
                  <a:pt x="1132151" y="2162651"/>
                </a:lnTo>
                <a:lnTo>
                  <a:pt x="1166012" y="2038826"/>
                </a:lnTo>
                <a:cubicBezTo>
                  <a:pt x="1185148" y="1968856"/>
                  <a:pt x="1206656" y="1909867"/>
                  <a:pt x="1215457" y="1903190"/>
                </a:cubicBezTo>
                <a:cubicBezTo>
                  <a:pt x="1224029" y="1896704"/>
                  <a:pt x="1232068" y="1892418"/>
                  <a:pt x="1233326" y="1893665"/>
                </a:cubicBezTo>
                <a:cubicBezTo>
                  <a:pt x="1234583" y="1894923"/>
                  <a:pt x="1225372" y="1938814"/>
                  <a:pt x="1212875" y="1991201"/>
                </a:cubicBezTo>
                <a:cubicBezTo>
                  <a:pt x="1185082" y="2107625"/>
                  <a:pt x="1175118" y="2213067"/>
                  <a:pt x="1184853" y="2287553"/>
                </a:cubicBezTo>
                <a:lnTo>
                  <a:pt x="1192187" y="2343626"/>
                </a:lnTo>
                <a:lnTo>
                  <a:pt x="1204274" y="2314909"/>
                </a:lnTo>
                <a:cubicBezTo>
                  <a:pt x="1210932" y="2299107"/>
                  <a:pt x="1220991" y="2232670"/>
                  <a:pt x="1226630" y="2167271"/>
                </a:cubicBezTo>
                <a:cubicBezTo>
                  <a:pt x="1236288" y="2055247"/>
                  <a:pt x="1264406" y="1924955"/>
                  <a:pt x="1286066" y="1891779"/>
                </a:cubicBezTo>
                <a:lnTo>
                  <a:pt x="1295781" y="1876901"/>
                </a:lnTo>
                <a:lnTo>
                  <a:pt x="1289485" y="1895951"/>
                </a:lnTo>
                <a:cubicBezTo>
                  <a:pt x="1257938" y="1991420"/>
                  <a:pt x="1222496" y="2202266"/>
                  <a:pt x="1240812" y="2185492"/>
                </a:cubicBezTo>
                <a:cubicBezTo>
                  <a:pt x="1244260" y="2182330"/>
                  <a:pt x="1259872" y="2120179"/>
                  <a:pt x="1275502" y="2047380"/>
                </a:cubicBezTo>
                <a:cubicBezTo>
                  <a:pt x="1291133" y="1974571"/>
                  <a:pt x="1308230" y="1913563"/>
                  <a:pt x="1313507" y="1911801"/>
                </a:cubicBezTo>
                <a:cubicBezTo>
                  <a:pt x="1318784" y="1910029"/>
                  <a:pt x="1332214" y="1887398"/>
                  <a:pt x="1343358" y="1861499"/>
                </a:cubicBezTo>
                <a:cubicBezTo>
                  <a:pt x="1369324" y="1801130"/>
                  <a:pt x="1376124" y="1806273"/>
                  <a:pt x="1352017" y="1868062"/>
                </a:cubicBezTo>
                <a:cubicBezTo>
                  <a:pt x="1341949" y="1893884"/>
                  <a:pt x="1322127" y="1970437"/>
                  <a:pt x="1307983" y="2038188"/>
                </a:cubicBezTo>
                <a:lnTo>
                  <a:pt x="1282256" y="2161375"/>
                </a:lnTo>
                <a:lnTo>
                  <a:pt x="1287323" y="2260568"/>
                </a:lnTo>
                <a:cubicBezTo>
                  <a:pt x="1290104" y="2315128"/>
                  <a:pt x="1297114" y="2364496"/>
                  <a:pt x="1302887" y="2370268"/>
                </a:cubicBezTo>
                <a:cubicBezTo>
                  <a:pt x="1315945" y="2383327"/>
                  <a:pt x="1313888" y="2399567"/>
                  <a:pt x="1322527" y="2215039"/>
                </a:cubicBezTo>
                <a:lnTo>
                  <a:pt x="1329881" y="2057876"/>
                </a:lnTo>
                <a:lnTo>
                  <a:pt x="1360303" y="1967389"/>
                </a:lnTo>
                <a:cubicBezTo>
                  <a:pt x="1377039" y="1917621"/>
                  <a:pt x="1394965" y="1872625"/>
                  <a:pt x="1400146" y="1867386"/>
                </a:cubicBezTo>
                <a:cubicBezTo>
                  <a:pt x="1405328" y="1862157"/>
                  <a:pt x="1398470" y="1887379"/>
                  <a:pt x="1384897" y="1923440"/>
                </a:cubicBezTo>
                <a:cubicBezTo>
                  <a:pt x="1371324" y="1959502"/>
                  <a:pt x="1353969" y="2018710"/>
                  <a:pt x="1346330" y="2055019"/>
                </a:cubicBezTo>
                <a:cubicBezTo>
                  <a:pt x="1331024" y="2127780"/>
                  <a:pt x="1327366" y="2243376"/>
                  <a:pt x="1340834" y="2228850"/>
                </a:cubicBezTo>
                <a:cubicBezTo>
                  <a:pt x="1345444" y="2223878"/>
                  <a:pt x="1365075" y="2152298"/>
                  <a:pt x="1384459" y="2069783"/>
                </a:cubicBezTo>
                <a:cubicBezTo>
                  <a:pt x="1403842" y="1987267"/>
                  <a:pt x="1421787" y="1919764"/>
                  <a:pt x="1424321" y="1919764"/>
                </a:cubicBezTo>
                <a:cubicBezTo>
                  <a:pt x="1426864" y="1919764"/>
                  <a:pt x="1436951" y="1924050"/>
                  <a:pt x="1446733" y="1929279"/>
                </a:cubicBezTo>
                <a:lnTo>
                  <a:pt x="1464516" y="1938795"/>
                </a:lnTo>
                <a:lnTo>
                  <a:pt x="1470784" y="1919040"/>
                </a:lnTo>
                <a:cubicBezTo>
                  <a:pt x="1474232" y="1908172"/>
                  <a:pt x="1478966" y="1901190"/>
                  <a:pt x="1481309" y="1903524"/>
                </a:cubicBezTo>
                <a:cubicBezTo>
                  <a:pt x="1483643" y="1905867"/>
                  <a:pt x="1480366" y="1919164"/>
                  <a:pt x="1474022" y="1933089"/>
                </a:cubicBezTo>
                <a:cubicBezTo>
                  <a:pt x="1466993" y="1948529"/>
                  <a:pt x="1459935" y="1954273"/>
                  <a:pt x="1455944" y="1947815"/>
                </a:cubicBezTo>
                <a:cubicBezTo>
                  <a:pt x="1452344" y="1941986"/>
                  <a:pt x="1449372" y="1949368"/>
                  <a:pt x="1449343" y="1964207"/>
                </a:cubicBezTo>
                <a:cubicBezTo>
                  <a:pt x="1449229" y="2018138"/>
                  <a:pt x="1434351" y="2095910"/>
                  <a:pt x="1427750" y="2077079"/>
                </a:cubicBezTo>
                <a:lnTo>
                  <a:pt x="1421397" y="2058991"/>
                </a:lnTo>
                <a:lnTo>
                  <a:pt x="1405500" y="2122303"/>
                </a:lnTo>
                <a:cubicBezTo>
                  <a:pt x="1386726" y="2197018"/>
                  <a:pt x="1385783" y="2234489"/>
                  <a:pt x="1400528" y="2319033"/>
                </a:cubicBezTo>
                <a:lnTo>
                  <a:pt x="1411453" y="2381726"/>
                </a:lnTo>
                <a:lnTo>
                  <a:pt x="1418920" y="2362676"/>
                </a:lnTo>
                <a:cubicBezTo>
                  <a:pt x="1423016" y="2352199"/>
                  <a:pt x="1424969" y="2292191"/>
                  <a:pt x="1423245" y="2229326"/>
                </a:cubicBezTo>
                <a:lnTo>
                  <a:pt x="1420111" y="2115026"/>
                </a:lnTo>
                <a:lnTo>
                  <a:pt x="1426493" y="2193017"/>
                </a:lnTo>
                <a:cubicBezTo>
                  <a:pt x="1429998" y="2235918"/>
                  <a:pt x="1435579" y="2273722"/>
                  <a:pt x="1438885" y="2277037"/>
                </a:cubicBezTo>
                <a:cubicBezTo>
                  <a:pt x="1448248" y="2286400"/>
                  <a:pt x="1474537" y="2156613"/>
                  <a:pt x="1469774" y="2124551"/>
                </a:cubicBezTo>
                <a:lnTo>
                  <a:pt x="1465526" y="2095976"/>
                </a:lnTo>
                <a:lnTo>
                  <a:pt x="1473498" y="2114274"/>
                </a:lnTo>
                <a:lnTo>
                  <a:pt x="1481471" y="2132571"/>
                </a:lnTo>
                <a:lnTo>
                  <a:pt x="1503969" y="2045313"/>
                </a:lnTo>
                <a:cubicBezTo>
                  <a:pt x="1516342" y="1997316"/>
                  <a:pt x="1529782" y="1952682"/>
                  <a:pt x="1533830" y="1946129"/>
                </a:cubicBezTo>
                <a:lnTo>
                  <a:pt x="1541202" y="1934213"/>
                </a:lnTo>
                <a:lnTo>
                  <a:pt x="1551546" y="1944557"/>
                </a:lnTo>
                <a:lnTo>
                  <a:pt x="1561900" y="1954911"/>
                </a:lnTo>
                <a:lnTo>
                  <a:pt x="1528134" y="2074745"/>
                </a:lnTo>
                <a:cubicBezTo>
                  <a:pt x="1493339" y="2198227"/>
                  <a:pt x="1488700" y="2241042"/>
                  <a:pt x="1503283" y="2303898"/>
                </a:cubicBezTo>
                <a:cubicBezTo>
                  <a:pt x="1521428" y="2382050"/>
                  <a:pt x="1534173" y="2362895"/>
                  <a:pt x="1533411" y="2258654"/>
                </a:cubicBezTo>
                <a:cubicBezTo>
                  <a:pt x="1533077" y="2213648"/>
                  <a:pt x="1538888" y="2145068"/>
                  <a:pt x="1546308" y="2106254"/>
                </a:cubicBezTo>
                <a:cubicBezTo>
                  <a:pt x="1559281" y="2038474"/>
                  <a:pt x="1611849" y="1896237"/>
                  <a:pt x="1627499" y="1886560"/>
                </a:cubicBezTo>
                <a:cubicBezTo>
                  <a:pt x="1631652" y="1883997"/>
                  <a:pt x="1620822" y="1915068"/>
                  <a:pt x="1603448" y="1955597"/>
                </a:cubicBezTo>
                <a:cubicBezTo>
                  <a:pt x="1570377" y="2032730"/>
                  <a:pt x="1541993" y="2151069"/>
                  <a:pt x="1541993" y="2211781"/>
                </a:cubicBezTo>
                <a:cubicBezTo>
                  <a:pt x="1541993" y="2266512"/>
                  <a:pt x="1557623" y="2239851"/>
                  <a:pt x="1579188" y="2148354"/>
                </a:cubicBezTo>
                <a:cubicBezTo>
                  <a:pt x="1604362" y="2041493"/>
                  <a:pt x="1631271" y="1964617"/>
                  <a:pt x="1645110" y="1960007"/>
                </a:cubicBezTo>
                <a:cubicBezTo>
                  <a:pt x="1661360" y="1954587"/>
                  <a:pt x="1658845" y="1985553"/>
                  <a:pt x="1638167" y="2045675"/>
                </a:cubicBezTo>
                <a:cubicBezTo>
                  <a:pt x="1628194" y="2074650"/>
                  <a:pt x="1614897" y="2123142"/>
                  <a:pt x="1608601" y="2153431"/>
                </a:cubicBezTo>
                <a:lnTo>
                  <a:pt x="1597171" y="2208495"/>
                </a:lnTo>
                <a:lnTo>
                  <a:pt x="1608982" y="2264159"/>
                </a:lnTo>
                <a:cubicBezTo>
                  <a:pt x="1615478" y="2294763"/>
                  <a:pt x="1623965" y="2319814"/>
                  <a:pt x="1627832" y="2319814"/>
                </a:cubicBezTo>
                <a:cubicBezTo>
                  <a:pt x="1636252" y="2319814"/>
                  <a:pt x="1646768" y="2271255"/>
                  <a:pt x="1646768" y="2232336"/>
                </a:cubicBezTo>
                <a:cubicBezTo>
                  <a:pt x="1646768" y="2216963"/>
                  <a:pt x="1650111" y="2206457"/>
                  <a:pt x="1654188" y="2208981"/>
                </a:cubicBezTo>
                <a:cubicBezTo>
                  <a:pt x="1658274" y="2211505"/>
                  <a:pt x="1676429" y="2157651"/>
                  <a:pt x="1694526" y="2089318"/>
                </a:cubicBezTo>
                <a:cubicBezTo>
                  <a:pt x="1723225" y="1980990"/>
                  <a:pt x="1740913" y="1944062"/>
                  <a:pt x="1756582" y="1959731"/>
                </a:cubicBezTo>
                <a:cubicBezTo>
                  <a:pt x="1758906" y="1962055"/>
                  <a:pt x="1751971" y="1995802"/>
                  <a:pt x="1741180" y="2034731"/>
                </a:cubicBezTo>
                <a:cubicBezTo>
                  <a:pt x="1730388" y="2073650"/>
                  <a:pt x="1707213" y="2161223"/>
                  <a:pt x="1689678" y="2229326"/>
                </a:cubicBezTo>
                <a:cubicBezTo>
                  <a:pt x="1672152" y="2297430"/>
                  <a:pt x="1654864" y="2360657"/>
                  <a:pt x="1651264" y="2369820"/>
                </a:cubicBezTo>
                <a:cubicBezTo>
                  <a:pt x="1647625" y="2379117"/>
                  <a:pt x="1649054" y="2386489"/>
                  <a:pt x="1654502" y="2386489"/>
                </a:cubicBezTo>
                <a:cubicBezTo>
                  <a:pt x="1659874" y="2386489"/>
                  <a:pt x="1669142" y="2366134"/>
                  <a:pt x="1675095" y="2341245"/>
                </a:cubicBezTo>
                <a:cubicBezTo>
                  <a:pt x="1681048" y="2316356"/>
                  <a:pt x="1689144" y="2283143"/>
                  <a:pt x="1693097" y="2267426"/>
                </a:cubicBezTo>
                <a:lnTo>
                  <a:pt x="1700279" y="2238851"/>
                </a:lnTo>
                <a:lnTo>
                  <a:pt x="1711138" y="2258740"/>
                </a:lnTo>
                <a:cubicBezTo>
                  <a:pt x="1717100" y="2269684"/>
                  <a:pt x="1720015" y="2286829"/>
                  <a:pt x="1717596" y="2296840"/>
                </a:cubicBezTo>
                <a:cubicBezTo>
                  <a:pt x="1712766" y="2316833"/>
                  <a:pt x="1727759" y="2346770"/>
                  <a:pt x="1737646" y="2336883"/>
                </a:cubicBezTo>
                <a:cubicBezTo>
                  <a:pt x="1745313" y="2329215"/>
                  <a:pt x="1745742" y="2283105"/>
                  <a:pt x="1739151" y="2172176"/>
                </a:cubicBezTo>
                <a:cubicBezTo>
                  <a:pt x="1734236" y="2089518"/>
                  <a:pt x="1735627" y="2094776"/>
                  <a:pt x="1747561" y="2203933"/>
                </a:cubicBezTo>
                <a:cubicBezTo>
                  <a:pt x="1750619" y="2231879"/>
                  <a:pt x="1755420" y="2252434"/>
                  <a:pt x="1758239" y="2249615"/>
                </a:cubicBezTo>
                <a:cubicBezTo>
                  <a:pt x="1761058" y="2246795"/>
                  <a:pt x="1768964" y="2221792"/>
                  <a:pt x="1775803" y="2194046"/>
                </a:cubicBezTo>
                <a:cubicBezTo>
                  <a:pt x="1801082" y="2091481"/>
                  <a:pt x="1845164" y="1937271"/>
                  <a:pt x="1850812" y="1931622"/>
                </a:cubicBezTo>
                <a:cubicBezTo>
                  <a:pt x="1854013" y="1928422"/>
                  <a:pt x="1860509" y="1929794"/>
                  <a:pt x="1865252" y="1934690"/>
                </a:cubicBezTo>
                <a:cubicBezTo>
                  <a:pt x="1873682" y="1943386"/>
                  <a:pt x="1841992" y="2082984"/>
                  <a:pt x="1797777" y="2231917"/>
                </a:cubicBezTo>
                <a:lnTo>
                  <a:pt x="1777108" y="2301564"/>
                </a:lnTo>
                <a:lnTo>
                  <a:pt x="1787823" y="2312280"/>
                </a:lnTo>
                <a:lnTo>
                  <a:pt x="1798539" y="2322995"/>
                </a:lnTo>
                <a:lnTo>
                  <a:pt x="1802530" y="2309498"/>
                </a:lnTo>
                <a:cubicBezTo>
                  <a:pt x="1804721" y="2302078"/>
                  <a:pt x="1814112" y="2269217"/>
                  <a:pt x="1823399" y="2236470"/>
                </a:cubicBezTo>
                <a:cubicBezTo>
                  <a:pt x="1832686" y="2203733"/>
                  <a:pt x="1843535" y="2176939"/>
                  <a:pt x="1847507" y="2176939"/>
                </a:cubicBezTo>
                <a:cubicBezTo>
                  <a:pt x="1859975" y="2176939"/>
                  <a:pt x="1863223" y="2199656"/>
                  <a:pt x="1854946" y="2228945"/>
                </a:cubicBezTo>
                <a:cubicBezTo>
                  <a:pt x="1845707" y="2261616"/>
                  <a:pt x="1860756" y="2286095"/>
                  <a:pt x="1875615" y="2262588"/>
                </a:cubicBezTo>
                <a:cubicBezTo>
                  <a:pt x="1880559" y="2254768"/>
                  <a:pt x="1885321" y="2239804"/>
                  <a:pt x="1886198" y="2229326"/>
                </a:cubicBezTo>
                <a:cubicBezTo>
                  <a:pt x="1888931" y="2196703"/>
                  <a:pt x="1889989" y="2191503"/>
                  <a:pt x="1895904" y="2181701"/>
                </a:cubicBezTo>
                <a:cubicBezTo>
                  <a:pt x="1899057" y="2176463"/>
                  <a:pt x="1915525" y="2121751"/>
                  <a:pt x="1932489" y="2060124"/>
                </a:cubicBezTo>
                <a:cubicBezTo>
                  <a:pt x="1949453" y="1998497"/>
                  <a:pt x="1967151" y="1945719"/>
                  <a:pt x="1971808" y="1942843"/>
                </a:cubicBezTo>
                <a:cubicBezTo>
                  <a:pt x="1988849" y="1932308"/>
                  <a:pt x="1990468" y="1966522"/>
                  <a:pt x="1975514" y="2021034"/>
                </a:cubicBezTo>
                <a:cubicBezTo>
                  <a:pt x="1967074" y="2051780"/>
                  <a:pt x="1951453" y="2111216"/>
                  <a:pt x="1940786" y="2153126"/>
                </a:cubicBezTo>
                <a:cubicBezTo>
                  <a:pt x="1930117" y="2195036"/>
                  <a:pt x="1918040" y="2237899"/>
                  <a:pt x="1913944" y="2248376"/>
                </a:cubicBezTo>
                <a:cubicBezTo>
                  <a:pt x="1909839" y="2258854"/>
                  <a:pt x="1901104" y="2288858"/>
                  <a:pt x="1894532" y="2315051"/>
                </a:cubicBezTo>
                <a:cubicBezTo>
                  <a:pt x="1887960" y="2341245"/>
                  <a:pt x="1874053" y="2392680"/>
                  <a:pt x="1863633" y="2429351"/>
                </a:cubicBezTo>
                <a:cubicBezTo>
                  <a:pt x="1840821" y="2509666"/>
                  <a:pt x="1838639" y="2531012"/>
                  <a:pt x="1852727" y="2535936"/>
                </a:cubicBezTo>
                <a:cubicBezTo>
                  <a:pt x="1867329" y="2541032"/>
                  <a:pt x="1875663" y="2504894"/>
                  <a:pt x="1862833" y="2492064"/>
                </a:cubicBezTo>
                <a:lnTo>
                  <a:pt x="1852508" y="2481739"/>
                </a:lnTo>
                <a:lnTo>
                  <a:pt x="1867681" y="2481739"/>
                </a:lnTo>
                <a:cubicBezTo>
                  <a:pt x="1876025" y="2481739"/>
                  <a:pt x="1885321" y="2475309"/>
                  <a:pt x="1888341" y="2467451"/>
                </a:cubicBezTo>
                <a:cubicBezTo>
                  <a:pt x="1896885" y="2445172"/>
                  <a:pt x="1915154" y="2450678"/>
                  <a:pt x="1912020" y="2474595"/>
                </a:cubicBezTo>
                <a:cubicBezTo>
                  <a:pt x="1908324" y="2502837"/>
                  <a:pt x="1926765" y="2507952"/>
                  <a:pt x="1931089" y="2479882"/>
                </a:cubicBezTo>
                <a:lnTo>
                  <a:pt x="1934432" y="2458222"/>
                </a:lnTo>
                <a:lnTo>
                  <a:pt x="1902876" y="2431876"/>
                </a:lnTo>
                <a:cubicBezTo>
                  <a:pt x="1885521" y="2417388"/>
                  <a:pt x="1875854" y="2405539"/>
                  <a:pt x="1881397" y="2405539"/>
                </a:cubicBezTo>
                <a:cubicBezTo>
                  <a:pt x="1886931" y="2405539"/>
                  <a:pt x="1899228" y="2414111"/>
                  <a:pt x="1908705" y="2424589"/>
                </a:cubicBezTo>
                <a:cubicBezTo>
                  <a:pt x="1930803" y="2449002"/>
                  <a:pt x="1939185" y="2448611"/>
                  <a:pt x="1947386" y="2422760"/>
                </a:cubicBezTo>
                <a:lnTo>
                  <a:pt x="1954016" y="2401881"/>
                </a:lnTo>
                <a:lnTo>
                  <a:pt x="1928851" y="2381822"/>
                </a:lnTo>
                <a:lnTo>
                  <a:pt x="1903695" y="2361762"/>
                </a:lnTo>
                <a:lnTo>
                  <a:pt x="1917449" y="2316051"/>
                </a:lnTo>
                <a:cubicBezTo>
                  <a:pt x="1925022" y="2290905"/>
                  <a:pt x="1928898" y="2264321"/>
                  <a:pt x="1926079" y="2256977"/>
                </a:cubicBezTo>
                <a:cubicBezTo>
                  <a:pt x="1923260" y="2249624"/>
                  <a:pt x="1925698" y="2243614"/>
                  <a:pt x="1931499" y="2243614"/>
                </a:cubicBezTo>
                <a:cubicBezTo>
                  <a:pt x="1937299" y="2243614"/>
                  <a:pt x="1942043" y="2238918"/>
                  <a:pt x="1942043" y="2233174"/>
                </a:cubicBezTo>
                <a:cubicBezTo>
                  <a:pt x="1942043" y="2227431"/>
                  <a:pt x="1949072" y="2198551"/>
                  <a:pt x="1957664" y="2168995"/>
                </a:cubicBezTo>
                <a:lnTo>
                  <a:pt x="1973285" y="2115264"/>
                </a:lnTo>
                <a:lnTo>
                  <a:pt x="1981838" y="2138382"/>
                </a:lnTo>
                <a:cubicBezTo>
                  <a:pt x="1986544" y="2151098"/>
                  <a:pt x="1987829" y="2173138"/>
                  <a:pt x="1984705" y="2187359"/>
                </a:cubicBezTo>
                <a:cubicBezTo>
                  <a:pt x="1981572" y="2201628"/>
                  <a:pt x="1983553" y="2216020"/>
                  <a:pt x="1989125" y="2219468"/>
                </a:cubicBezTo>
                <a:cubicBezTo>
                  <a:pt x="2001593" y="2227174"/>
                  <a:pt x="2018519" y="2184911"/>
                  <a:pt x="2020138" y="2142068"/>
                </a:cubicBezTo>
                <a:cubicBezTo>
                  <a:pt x="2020795" y="2124570"/>
                  <a:pt x="2024920" y="2110264"/>
                  <a:pt x="2029311" y="2110264"/>
                </a:cubicBezTo>
                <a:cubicBezTo>
                  <a:pt x="2033702" y="2110264"/>
                  <a:pt x="2037293" y="2102520"/>
                  <a:pt x="2037293" y="2093062"/>
                </a:cubicBezTo>
                <a:cubicBezTo>
                  <a:pt x="2037293" y="2060629"/>
                  <a:pt x="2077307" y="1956911"/>
                  <a:pt x="2088328" y="1960778"/>
                </a:cubicBezTo>
                <a:cubicBezTo>
                  <a:pt x="2094309" y="1962883"/>
                  <a:pt x="2097834" y="1972732"/>
                  <a:pt x="2096167" y="1982667"/>
                </a:cubicBezTo>
                <a:cubicBezTo>
                  <a:pt x="2092471" y="2004574"/>
                  <a:pt x="2058029" y="2146525"/>
                  <a:pt x="2050742" y="2169795"/>
                </a:cubicBezTo>
                <a:cubicBezTo>
                  <a:pt x="2047875" y="2178958"/>
                  <a:pt x="2049428" y="2186464"/>
                  <a:pt x="2054181" y="2186464"/>
                </a:cubicBezTo>
                <a:cubicBezTo>
                  <a:pt x="2058934" y="2186464"/>
                  <a:pt x="2068563" y="2168242"/>
                  <a:pt x="2075583" y="2145983"/>
                </a:cubicBezTo>
                <a:cubicBezTo>
                  <a:pt x="2082603" y="2123723"/>
                  <a:pt x="2092538" y="2099958"/>
                  <a:pt x="2097662" y="2093195"/>
                </a:cubicBezTo>
                <a:cubicBezTo>
                  <a:pt x="2113550" y="2072183"/>
                  <a:pt x="2123856" y="2095500"/>
                  <a:pt x="2112759" y="2127333"/>
                </a:cubicBezTo>
                <a:cubicBezTo>
                  <a:pt x="2106978" y="2143916"/>
                  <a:pt x="2103958" y="2162613"/>
                  <a:pt x="2106044" y="2168871"/>
                </a:cubicBezTo>
                <a:cubicBezTo>
                  <a:pt x="2109588" y="2179520"/>
                  <a:pt x="2180168" y="1941043"/>
                  <a:pt x="2180168" y="1918411"/>
                </a:cubicBezTo>
                <a:cubicBezTo>
                  <a:pt x="2180168" y="1912449"/>
                  <a:pt x="2169033" y="1915097"/>
                  <a:pt x="2153974" y="1924641"/>
                </a:cubicBezTo>
                <a:lnTo>
                  <a:pt x="2127780" y="1941233"/>
                </a:lnTo>
                <a:lnTo>
                  <a:pt x="2163499" y="1907781"/>
                </a:lnTo>
                <a:cubicBezTo>
                  <a:pt x="2198056" y="1875415"/>
                  <a:pt x="2208914" y="1853089"/>
                  <a:pt x="2190093" y="1853089"/>
                </a:cubicBezTo>
                <a:cubicBezTo>
                  <a:pt x="2185073" y="1853089"/>
                  <a:pt x="2162947" y="1870234"/>
                  <a:pt x="2140915" y="1891189"/>
                </a:cubicBezTo>
                <a:cubicBezTo>
                  <a:pt x="2095443" y="1934442"/>
                  <a:pt x="2094443" y="1934937"/>
                  <a:pt x="2094443" y="1913839"/>
                </a:cubicBezTo>
                <a:lnTo>
                  <a:pt x="2094443" y="1898380"/>
                </a:lnTo>
                <a:lnTo>
                  <a:pt x="2079898" y="1910458"/>
                </a:lnTo>
                <a:cubicBezTo>
                  <a:pt x="2071392" y="1917506"/>
                  <a:pt x="2075945" y="1902095"/>
                  <a:pt x="2090852" y="1873368"/>
                </a:cubicBezTo>
                <a:cubicBezTo>
                  <a:pt x="2104882" y="1846326"/>
                  <a:pt x="2113483" y="1821323"/>
                  <a:pt x="2109959" y="1817808"/>
                </a:cubicBezTo>
                <a:cubicBezTo>
                  <a:pt x="2106444" y="1814294"/>
                  <a:pt x="2085270" y="1828295"/>
                  <a:pt x="2062906" y="1848917"/>
                </a:cubicBezTo>
                <a:lnTo>
                  <a:pt x="2022253" y="1886426"/>
                </a:lnTo>
                <a:lnTo>
                  <a:pt x="2068716" y="1839697"/>
                </a:lnTo>
                <a:lnTo>
                  <a:pt x="2115179" y="1792977"/>
                </a:lnTo>
                <a:lnTo>
                  <a:pt x="2133162" y="1725397"/>
                </a:lnTo>
                <a:cubicBezTo>
                  <a:pt x="2154107" y="1646701"/>
                  <a:pt x="2154469" y="1643539"/>
                  <a:pt x="2142687" y="1643539"/>
                </a:cubicBezTo>
                <a:cubicBezTo>
                  <a:pt x="2137782" y="1643539"/>
                  <a:pt x="2128409" y="1658388"/>
                  <a:pt x="2121837" y="1676543"/>
                </a:cubicBezTo>
                <a:cubicBezTo>
                  <a:pt x="2109035" y="1711957"/>
                  <a:pt x="2083518" y="1731902"/>
                  <a:pt x="2091871" y="1699974"/>
                </a:cubicBezTo>
                <a:cubicBezTo>
                  <a:pt x="2095138" y="1687459"/>
                  <a:pt x="2091776" y="1681639"/>
                  <a:pt x="2081270" y="1681639"/>
                </a:cubicBezTo>
                <a:cubicBezTo>
                  <a:pt x="2072792" y="1681639"/>
                  <a:pt x="2065868" y="1685573"/>
                  <a:pt x="2065868" y="1690383"/>
                </a:cubicBezTo>
                <a:cubicBezTo>
                  <a:pt x="2065868" y="1695193"/>
                  <a:pt x="2063001" y="1706613"/>
                  <a:pt x="2059486" y="1715757"/>
                </a:cubicBezTo>
                <a:lnTo>
                  <a:pt x="2053104" y="1732388"/>
                </a:lnTo>
                <a:lnTo>
                  <a:pt x="2066630" y="1724425"/>
                </a:lnTo>
                <a:cubicBezTo>
                  <a:pt x="2076088" y="1718853"/>
                  <a:pt x="2075488" y="1721968"/>
                  <a:pt x="2064611" y="1734769"/>
                </a:cubicBezTo>
                <a:cubicBezTo>
                  <a:pt x="2056067" y="1744837"/>
                  <a:pt x="2045960" y="1763259"/>
                  <a:pt x="2042160" y="1775698"/>
                </a:cubicBezTo>
                <a:lnTo>
                  <a:pt x="2035254" y="1798320"/>
                </a:lnTo>
                <a:lnTo>
                  <a:pt x="2048180" y="1790805"/>
                </a:lnTo>
                <a:cubicBezTo>
                  <a:pt x="2055286" y="1786671"/>
                  <a:pt x="2073964" y="1775050"/>
                  <a:pt x="2089680" y="1764973"/>
                </a:cubicBezTo>
                <a:lnTo>
                  <a:pt x="2118255" y="1746666"/>
                </a:lnTo>
                <a:lnTo>
                  <a:pt x="2094443" y="1767669"/>
                </a:lnTo>
                <a:cubicBezTo>
                  <a:pt x="2081346" y="1779222"/>
                  <a:pt x="2061677" y="1795739"/>
                  <a:pt x="2050733" y="1804378"/>
                </a:cubicBezTo>
                <a:cubicBezTo>
                  <a:pt x="2039788" y="1813017"/>
                  <a:pt x="2024520" y="1839030"/>
                  <a:pt x="2016795" y="1862185"/>
                </a:cubicBezTo>
                <a:cubicBezTo>
                  <a:pt x="2002707" y="1904467"/>
                  <a:pt x="1980143" y="1925393"/>
                  <a:pt x="1980143" y="1896180"/>
                </a:cubicBezTo>
                <a:cubicBezTo>
                  <a:pt x="1980143" y="1887579"/>
                  <a:pt x="1976542" y="1882769"/>
                  <a:pt x="1972142" y="1885483"/>
                </a:cubicBezTo>
                <a:cubicBezTo>
                  <a:pt x="1967741" y="1888198"/>
                  <a:pt x="1974037" y="1870243"/>
                  <a:pt x="1986134" y="1845564"/>
                </a:cubicBezTo>
                <a:cubicBezTo>
                  <a:pt x="2017909" y="1780746"/>
                  <a:pt x="2014176" y="1777298"/>
                  <a:pt x="1963741" y="1824914"/>
                </a:cubicBezTo>
                <a:cubicBezTo>
                  <a:pt x="1917640" y="1868453"/>
                  <a:pt x="1928594" y="1850822"/>
                  <a:pt x="1991982" y="1779480"/>
                </a:cubicBezTo>
                <a:cubicBezTo>
                  <a:pt x="2011661" y="1757334"/>
                  <a:pt x="2027768" y="1732540"/>
                  <a:pt x="2027768" y="1724378"/>
                </a:cubicBezTo>
                <a:lnTo>
                  <a:pt x="2027768" y="1709547"/>
                </a:lnTo>
                <a:lnTo>
                  <a:pt x="2011099" y="1718691"/>
                </a:lnTo>
                <a:cubicBezTo>
                  <a:pt x="1976733" y="1737541"/>
                  <a:pt x="1905714" y="1821047"/>
                  <a:pt x="1894770" y="1855470"/>
                </a:cubicBezTo>
                <a:cubicBezTo>
                  <a:pt x="1888169" y="1876244"/>
                  <a:pt x="1877311" y="1891189"/>
                  <a:pt x="1868834" y="1891189"/>
                </a:cubicBezTo>
                <a:lnTo>
                  <a:pt x="1854251" y="1891189"/>
                </a:lnTo>
                <a:lnTo>
                  <a:pt x="1859975" y="1869758"/>
                </a:lnTo>
                <a:cubicBezTo>
                  <a:pt x="1863119" y="1857966"/>
                  <a:pt x="1868548" y="1837611"/>
                  <a:pt x="1872024" y="1824514"/>
                </a:cubicBezTo>
                <a:lnTo>
                  <a:pt x="1878359" y="1800701"/>
                </a:lnTo>
                <a:lnTo>
                  <a:pt x="1855432" y="1819685"/>
                </a:lnTo>
                <a:lnTo>
                  <a:pt x="1832505" y="1838668"/>
                </a:lnTo>
                <a:lnTo>
                  <a:pt x="1853479" y="1814789"/>
                </a:lnTo>
                <a:cubicBezTo>
                  <a:pt x="1872739" y="1792872"/>
                  <a:pt x="1903943" y="1730092"/>
                  <a:pt x="1903943" y="1713262"/>
                </a:cubicBezTo>
                <a:cubicBezTo>
                  <a:pt x="1903943" y="1697679"/>
                  <a:pt x="1805664" y="1802759"/>
                  <a:pt x="1793205" y="1831658"/>
                </a:cubicBezTo>
                <a:cubicBezTo>
                  <a:pt x="1785871" y="1848679"/>
                  <a:pt x="1773412" y="1862614"/>
                  <a:pt x="1765525" y="1862614"/>
                </a:cubicBezTo>
                <a:lnTo>
                  <a:pt x="1751181" y="1862614"/>
                </a:lnTo>
                <a:lnTo>
                  <a:pt x="1757010" y="1836420"/>
                </a:lnTo>
                <a:cubicBezTo>
                  <a:pt x="1760210" y="1822018"/>
                  <a:pt x="1765040" y="1802187"/>
                  <a:pt x="1767735" y="1792367"/>
                </a:cubicBezTo>
                <a:lnTo>
                  <a:pt x="1772631" y="1774508"/>
                </a:lnTo>
                <a:lnTo>
                  <a:pt x="1759706" y="1782290"/>
                </a:lnTo>
                <a:lnTo>
                  <a:pt x="1746780" y="1790071"/>
                </a:lnTo>
                <a:lnTo>
                  <a:pt x="1758563" y="1775517"/>
                </a:lnTo>
                <a:cubicBezTo>
                  <a:pt x="1765040" y="1767507"/>
                  <a:pt x="1776984" y="1742113"/>
                  <a:pt x="1785109" y="1719082"/>
                </a:cubicBezTo>
                <a:lnTo>
                  <a:pt x="1799892" y="1677200"/>
                </a:lnTo>
                <a:lnTo>
                  <a:pt x="1765830" y="1710214"/>
                </a:lnTo>
                <a:cubicBezTo>
                  <a:pt x="1747104" y="1728359"/>
                  <a:pt x="1720863" y="1766287"/>
                  <a:pt x="1707528" y="1794491"/>
                </a:cubicBezTo>
                <a:lnTo>
                  <a:pt x="1683268" y="1845774"/>
                </a:lnTo>
                <a:lnTo>
                  <a:pt x="1672761" y="1835268"/>
                </a:lnTo>
                <a:lnTo>
                  <a:pt x="1662255" y="1824761"/>
                </a:lnTo>
                <a:lnTo>
                  <a:pt x="1678324" y="1773793"/>
                </a:lnTo>
                <a:cubicBezTo>
                  <a:pt x="1699612" y="1706270"/>
                  <a:pt x="1698860" y="1702899"/>
                  <a:pt x="1668551" y="1729988"/>
                </a:cubicBezTo>
                <a:lnTo>
                  <a:pt x="1642710" y="1753076"/>
                </a:lnTo>
                <a:lnTo>
                  <a:pt x="1672476" y="1717986"/>
                </a:lnTo>
                <a:cubicBezTo>
                  <a:pt x="1701317" y="1683982"/>
                  <a:pt x="1719463" y="1646387"/>
                  <a:pt x="1711090" y="1638014"/>
                </a:cubicBezTo>
                <a:cubicBezTo>
                  <a:pt x="1702499" y="1629423"/>
                  <a:pt x="1609849" y="1749819"/>
                  <a:pt x="1603782" y="1777451"/>
                </a:cubicBezTo>
                <a:cubicBezTo>
                  <a:pt x="1600276" y="1793415"/>
                  <a:pt x="1592437" y="1804778"/>
                  <a:pt x="1586370" y="1802701"/>
                </a:cubicBezTo>
                <a:cubicBezTo>
                  <a:pt x="1571654" y="1797672"/>
                  <a:pt x="1572044" y="1741532"/>
                  <a:pt x="1587075" y="1703375"/>
                </a:cubicBezTo>
                <a:cubicBezTo>
                  <a:pt x="1593714" y="1686516"/>
                  <a:pt x="1598914" y="1665084"/>
                  <a:pt x="1598648" y="1655750"/>
                </a:cubicBezTo>
                <a:lnTo>
                  <a:pt x="1598143" y="1638776"/>
                </a:lnTo>
                <a:lnTo>
                  <a:pt x="1581979" y="1662074"/>
                </a:lnTo>
                <a:cubicBezTo>
                  <a:pt x="1573082" y="1674886"/>
                  <a:pt x="1557871" y="1694174"/>
                  <a:pt x="1548184" y="1704937"/>
                </a:cubicBezTo>
                <a:cubicBezTo>
                  <a:pt x="1538488" y="1715700"/>
                  <a:pt x="1546517" y="1701251"/>
                  <a:pt x="1566034" y="1672828"/>
                </a:cubicBezTo>
                <a:cubicBezTo>
                  <a:pt x="1614973" y="1601534"/>
                  <a:pt x="1644939" y="1527000"/>
                  <a:pt x="1617945" y="1543679"/>
                </a:cubicBezTo>
                <a:cubicBezTo>
                  <a:pt x="1612573" y="1547003"/>
                  <a:pt x="1587208" y="1574911"/>
                  <a:pt x="1561576" y="1605706"/>
                </a:cubicBezTo>
                <a:lnTo>
                  <a:pt x="1514980" y="1661693"/>
                </a:lnTo>
                <a:lnTo>
                  <a:pt x="1503064" y="1714967"/>
                </a:lnTo>
                <a:cubicBezTo>
                  <a:pt x="1490767" y="1769916"/>
                  <a:pt x="1480061" y="1785442"/>
                  <a:pt x="1464926" y="1770307"/>
                </a:cubicBezTo>
                <a:cubicBezTo>
                  <a:pt x="1459621" y="1765002"/>
                  <a:pt x="1461983" y="1742056"/>
                  <a:pt x="1470908" y="1711985"/>
                </a:cubicBezTo>
                <a:cubicBezTo>
                  <a:pt x="1479013" y="1684715"/>
                  <a:pt x="1484548" y="1657083"/>
                  <a:pt x="1483223" y="1650587"/>
                </a:cubicBezTo>
                <a:cubicBezTo>
                  <a:pt x="1481890" y="1644091"/>
                  <a:pt x="1488758" y="1618317"/>
                  <a:pt x="1498483" y="1593323"/>
                </a:cubicBezTo>
                <a:cubicBezTo>
                  <a:pt x="1508208" y="1568320"/>
                  <a:pt x="1514418" y="1546108"/>
                  <a:pt x="1512275" y="1543974"/>
                </a:cubicBezTo>
                <a:cubicBezTo>
                  <a:pt x="1506369" y="1538069"/>
                  <a:pt x="1393250" y="1692821"/>
                  <a:pt x="1385526" y="1717358"/>
                </a:cubicBezTo>
                <a:cubicBezTo>
                  <a:pt x="1381820" y="1729149"/>
                  <a:pt x="1372448" y="1738789"/>
                  <a:pt x="1364704" y="1738789"/>
                </a:cubicBezTo>
                <a:lnTo>
                  <a:pt x="1350626" y="1738789"/>
                </a:lnTo>
                <a:lnTo>
                  <a:pt x="1356417" y="1707833"/>
                </a:lnTo>
                <a:cubicBezTo>
                  <a:pt x="1359599" y="1690811"/>
                  <a:pt x="1363418" y="1665751"/>
                  <a:pt x="1364904" y="1652149"/>
                </a:cubicBezTo>
                <a:cubicBezTo>
                  <a:pt x="1366390" y="1638557"/>
                  <a:pt x="1370228" y="1623184"/>
                  <a:pt x="1373438" y="1617983"/>
                </a:cubicBezTo>
                <a:cubicBezTo>
                  <a:pt x="1376648" y="1612792"/>
                  <a:pt x="1383440" y="1589627"/>
                  <a:pt x="1388516" y="1566510"/>
                </a:cubicBezTo>
                <a:lnTo>
                  <a:pt x="1397765" y="1524476"/>
                </a:lnTo>
                <a:lnTo>
                  <a:pt x="1355541" y="1572101"/>
                </a:lnTo>
                <a:cubicBezTo>
                  <a:pt x="1332319" y="1598295"/>
                  <a:pt x="1302496" y="1642234"/>
                  <a:pt x="1289266" y="1669733"/>
                </a:cubicBezTo>
                <a:cubicBezTo>
                  <a:pt x="1250718" y="1749866"/>
                  <a:pt x="1237707" y="1734988"/>
                  <a:pt x="1261939" y="1638472"/>
                </a:cubicBezTo>
                <a:lnTo>
                  <a:pt x="1268549" y="1612125"/>
                </a:lnTo>
                <a:lnTo>
                  <a:pt x="1257614" y="1618879"/>
                </a:lnTo>
                <a:cubicBezTo>
                  <a:pt x="1251604" y="1622593"/>
                  <a:pt x="1254862" y="1611449"/>
                  <a:pt x="1264844" y="1594104"/>
                </a:cubicBezTo>
                <a:cubicBezTo>
                  <a:pt x="1274836" y="1576768"/>
                  <a:pt x="1285504" y="1543288"/>
                  <a:pt x="1288542" y="1519714"/>
                </a:cubicBezTo>
                <a:lnTo>
                  <a:pt x="1294076" y="1476851"/>
                </a:lnTo>
                <a:lnTo>
                  <a:pt x="1277541" y="1523790"/>
                </a:lnTo>
                <a:cubicBezTo>
                  <a:pt x="1268444" y="1549603"/>
                  <a:pt x="1255643" y="1572463"/>
                  <a:pt x="1249090" y="1574587"/>
                </a:cubicBezTo>
                <a:cubicBezTo>
                  <a:pt x="1241184" y="1577159"/>
                  <a:pt x="1239326" y="1572863"/>
                  <a:pt x="1243565" y="1561814"/>
                </a:cubicBezTo>
                <a:cubicBezTo>
                  <a:pt x="1247928" y="1550460"/>
                  <a:pt x="1246413" y="1547355"/>
                  <a:pt x="1238812" y="1552051"/>
                </a:cubicBezTo>
                <a:cubicBezTo>
                  <a:pt x="1224296" y="1561024"/>
                  <a:pt x="1224744" y="1553194"/>
                  <a:pt x="1240536" y="1521619"/>
                </a:cubicBezTo>
                <a:cubicBezTo>
                  <a:pt x="1247613" y="1507474"/>
                  <a:pt x="1260767" y="1457982"/>
                  <a:pt x="1269778" y="1411643"/>
                </a:cubicBezTo>
                <a:cubicBezTo>
                  <a:pt x="1285094" y="1332862"/>
                  <a:pt x="1285523" y="1304963"/>
                  <a:pt x="1271064" y="1328357"/>
                </a:cubicBezTo>
                <a:close/>
                <a:moveTo>
                  <a:pt x="2690870" y="1334500"/>
                </a:moveTo>
                <a:lnTo>
                  <a:pt x="2685183" y="1349321"/>
                </a:lnTo>
                <a:lnTo>
                  <a:pt x="2718121" y="1363075"/>
                </a:lnTo>
                <a:cubicBezTo>
                  <a:pt x="2760231" y="1380668"/>
                  <a:pt x="2761193" y="1380544"/>
                  <a:pt x="2761193" y="1357551"/>
                </a:cubicBezTo>
                <a:cubicBezTo>
                  <a:pt x="2761193" y="1345616"/>
                  <a:pt x="2751887" y="1334729"/>
                  <a:pt x="2736761" y="1328976"/>
                </a:cubicBezTo>
                <a:cubicBezTo>
                  <a:pt x="2703766" y="1316431"/>
                  <a:pt x="2697518" y="1317193"/>
                  <a:pt x="2690870" y="1334500"/>
                </a:cubicBezTo>
                <a:close/>
                <a:moveTo>
                  <a:pt x="3019873" y="1338739"/>
                </a:moveTo>
                <a:cubicBezTo>
                  <a:pt x="3019873" y="1351836"/>
                  <a:pt x="3022035" y="1357198"/>
                  <a:pt x="3024673" y="1350645"/>
                </a:cubicBezTo>
                <a:cubicBezTo>
                  <a:pt x="3027321" y="1344101"/>
                  <a:pt x="3027321" y="1333386"/>
                  <a:pt x="3024673" y="1326833"/>
                </a:cubicBezTo>
                <a:cubicBezTo>
                  <a:pt x="3022035" y="1320289"/>
                  <a:pt x="3019873" y="1325642"/>
                  <a:pt x="3019873" y="1338739"/>
                </a:cubicBezTo>
                <a:close/>
                <a:moveTo>
                  <a:pt x="3173511" y="1351960"/>
                </a:moveTo>
                <a:cubicBezTo>
                  <a:pt x="3176626" y="1371114"/>
                  <a:pt x="3175587" y="1384583"/>
                  <a:pt x="3171216" y="1381877"/>
                </a:cubicBezTo>
                <a:cubicBezTo>
                  <a:pt x="3160728" y="1375401"/>
                  <a:pt x="3150137" y="1418777"/>
                  <a:pt x="3157509" y="1437999"/>
                </a:cubicBezTo>
                <a:cubicBezTo>
                  <a:pt x="3165234" y="1458125"/>
                  <a:pt x="3179950" y="1457135"/>
                  <a:pt x="3181702" y="1436370"/>
                </a:cubicBezTo>
                <a:cubicBezTo>
                  <a:pt x="3184846" y="1399184"/>
                  <a:pt x="3186541" y="1390440"/>
                  <a:pt x="3193590" y="1375010"/>
                </a:cubicBezTo>
                <a:cubicBezTo>
                  <a:pt x="3203562" y="1353179"/>
                  <a:pt x="3197505" y="1327004"/>
                  <a:pt x="3181217" y="1321584"/>
                </a:cubicBezTo>
                <a:lnTo>
                  <a:pt x="3167863" y="1317136"/>
                </a:lnTo>
                <a:lnTo>
                  <a:pt x="3173511" y="1351960"/>
                </a:lnTo>
                <a:close/>
                <a:moveTo>
                  <a:pt x="3844824" y="1349521"/>
                </a:moveTo>
                <a:cubicBezTo>
                  <a:pt x="3840690" y="1377715"/>
                  <a:pt x="3865017" y="1493244"/>
                  <a:pt x="3877790" y="1506007"/>
                </a:cubicBezTo>
                <a:cubicBezTo>
                  <a:pt x="3881047" y="1509265"/>
                  <a:pt x="3886734" y="1491825"/>
                  <a:pt x="3890410" y="1467250"/>
                </a:cubicBezTo>
                <a:lnTo>
                  <a:pt x="3897116" y="1422559"/>
                </a:lnTo>
                <a:lnTo>
                  <a:pt x="3879628" y="1371124"/>
                </a:lnTo>
                <a:cubicBezTo>
                  <a:pt x="3870017" y="1342835"/>
                  <a:pt x="3859235" y="1319689"/>
                  <a:pt x="3855673" y="1319689"/>
                </a:cubicBezTo>
                <a:cubicBezTo>
                  <a:pt x="3852120" y="1319689"/>
                  <a:pt x="3847233" y="1333110"/>
                  <a:pt x="3844824" y="1349521"/>
                </a:cubicBezTo>
                <a:close/>
                <a:moveTo>
                  <a:pt x="1621203" y="1374562"/>
                </a:moveTo>
                <a:cubicBezTo>
                  <a:pt x="1594037" y="1399385"/>
                  <a:pt x="1568901" y="1429988"/>
                  <a:pt x="1565339" y="1442561"/>
                </a:cubicBezTo>
                <a:lnTo>
                  <a:pt x="1558852" y="1465421"/>
                </a:lnTo>
                <a:lnTo>
                  <a:pt x="1586141" y="1445771"/>
                </a:lnTo>
                <a:cubicBezTo>
                  <a:pt x="1639157" y="1407595"/>
                  <a:pt x="1700794" y="1328957"/>
                  <a:pt x="1677429" y="1329319"/>
                </a:cubicBezTo>
                <a:cubicBezTo>
                  <a:pt x="1673657" y="1329376"/>
                  <a:pt x="1648358" y="1349740"/>
                  <a:pt x="1621203" y="1374562"/>
                </a:cubicBezTo>
                <a:close/>
                <a:moveTo>
                  <a:pt x="2856443" y="1347702"/>
                </a:moveTo>
                <a:cubicBezTo>
                  <a:pt x="2856443" y="1358484"/>
                  <a:pt x="2860729" y="1367314"/>
                  <a:pt x="2865968" y="1367314"/>
                </a:cubicBezTo>
                <a:cubicBezTo>
                  <a:pt x="2871207" y="1367314"/>
                  <a:pt x="2875493" y="1361142"/>
                  <a:pt x="2875493" y="1353588"/>
                </a:cubicBezTo>
                <a:cubicBezTo>
                  <a:pt x="2875493" y="1346035"/>
                  <a:pt x="2871207" y="1337215"/>
                  <a:pt x="2865968" y="1333976"/>
                </a:cubicBezTo>
                <a:cubicBezTo>
                  <a:pt x="2860729" y="1330738"/>
                  <a:pt x="2856443" y="1336919"/>
                  <a:pt x="2856443" y="1347702"/>
                </a:cubicBezTo>
                <a:close/>
                <a:moveTo>
                  <a:pt x="2945978" y="1342549"/>
                </a:moveTo>
                <a:cubicBezTo>
                  <a:pt x="2942139" y="1352560"/>
                  <a:pt x="2945683" y="1365380"/>
                  <a:pt x="2954808" y="1374505"/>
                </a:cubicBezTo>
                <a:lnTo>
                  <a:pt x="2970048" y="1389745"/>
                </a:lnTo>
                <a:lnTo>
                  <a:pt x="2976458" y="1373029"/>
                </a:lnTo>
                <a:cubicBezTo>
                  <a:pt x="2980296" y="1363018"/>
                  <a:pt x="2976753" y="1350197"/>
                  <a:pt x="2967628" y="1341072"/>
                </a:cubicBezTo>
                <a:lnTo>
                  <a:pt x="2952388" y="1325832"/>
                </a:lnTo>
                <a:lnTo>
                  <a:pt x="2945978" y="1342549"/>
                </a:lnTo>
                <a:close/>
                <a:moveTo>
                  <a:pt x="3056468" y="1342339"/>
                </a:moveTo>
                <a:cubicBezTo>
                  <a:pt x="3056468" y="1349550"/>
                  <a:pt x="3062516" y="1360475"/>
                  <a:pt x="3069908" y="1366609"/>
                </a:cubicBezTo>
                <a:lnTo>
                  <a:pt x="3083347" y="1377763"/>
                </a:lnTo>
                <a:lnTo>
                  <a:pt x="3089777" y="1367361"/>
                </a:lnTo>
                <a:cubicBezTo>
                  <a:pt x="3096606" y="1356312"/>
                  <a:pt x="3078880" y="1329214"/>
                  <a:pt x="3064831" y="1329214"/>
                </a:cubicBezTo>
                <a:cubicBezTo>
                  <a:pt x="3060230" y="1329214"/>
                  <a:pt x="3056468" y="1335119"/>
                  <a:pt x="3056468" y="1342339"/>
                </a:cubicBezTo>
                <a:close/>
                <a:moveTo>
                  <a:pt x="2577332" y="1358265"/>
                </a:moveTo>
                <a:lnTo>
                  <a:pt x="2572455" y="1376915"/>
                </a:lnTo>
                <a:lnTo>
                  <a:pt x="2597772" y="1382440"/>
                </a:lnTo>
                <a:cubicBezTo>
                  <a:pt x="2611688" y="1385468"/>
                  <a:pt x="2628081" y="1389469"/>
                  <a:pt x="2634196" y="1391317"/>
                </a:cubicBezTo>
                <a:cubicBezTo>
                  <a:pt x="2647436" y="1395327"/>
                  <a:pt x="2660294" y="1367038"/>
                  <a:pt x="2649588" y="1357455"/>
                </a:cubicBezTo>
                <a:cubicBezTo>
                  <a:pt x="2645483" y="1353788"/>
                  <a:pt x="2628652" y="1348273"/>
                  <a:pt x="2612174" y="1345197"/>
                </a:cubicBezTo>
                <a:lnTo>
                  <a:pt x="2582208" y="1339615"/>
                </a:lnTo>
                <a:lnTo>
                  <a:pt x="2577332" y="1358265"/>
                </a:lnTo>
                <a:close/>
                <a:moveTo>
                  <a:pt x="3333855" y="1368066"/>
                </a:moveTo>
                <a:lnTo>
                  <a:pt x="3323634" y="1397384"/>
                </a:lnTo>
                <a:lnTo>
                  <a:pt x="3350733" y="1444838"/>
                </a:lnTo>
                <a:lnTo>
                  <a:pt x="3377841" y="1492291"/>
                </a:lnTo>
                <a:lnTo>
                  <a:pt x="3383842" y="1476651"/>
                </a:lnTo>
                <a:cubicBezTo>
                  <a:pt x="3387138" y="1468041"/>
                  <a:pt x="3389843" y="1450181"/>
                  <a:pt x="3389843" y="1436951"/>
                </a:cubicBezTo>
                <a:lnTo>
                  <a:pt x="3389843" y="1412900"/>
                </a:lnTo>
                <a:lnTo>
                  <a:pt x="3373936" y="1419006"/>
                </a:lnTo>
                <a:cubicBezTo>
                  <a:pt x="3352362" y="1427283"/>
                  <a:pt x="3342866" y="1408776"/>
                  <a:pt x="3349076" y="1370514"/>
                </a:cubicBezTo>
                <a:cubicBezTo>
                  <a:pt x="3355543" y="1330681"/>
                  <a:pt x="3347352" y="1329357"/>
                  <a:pt x="3333855" y="1368066"/>
                </a:cubicBezTo>
                <a:close/>
                <a:moveTo>
                  <a:pt x="3443773" y="1358856"/>
                </a:moveTo>
                <a:cubicBezTo>
                  <a:pt x="3436944" y="1384230"/>
                  <a:pt x="3464909" y="1473918"/>
                  <a:pt x="3477273" y="1466269"/>
                </a:cubicBezTo>
                <a:cubicBezTo>
                  <a:pt x="3490817" y="1457906"/>
                  <a:pt x="3484998" y="1401975"/>
                  <a:pt x="3467100" y="1368381"/>
                </a:cubicBezTo>
                <a:lnTo>
                  <a:pt x="3449908" y="1336100"/>
                </a:lnTo>
                <a:lnTo>
                  <a:pt x="3443773" y="1358856"/>
                </a:lnTo>
                <a:close/>
                <a:moveTo>
                  <a:pt x="3739887" y="1344292"/>
                </a:moveTo>
                <a:cubicBezTo>
                  <a:pt x="3728352" y="1355836"/>
                  <a:pt x="3732181" y="1396346"/>
                  <a:pt x="3751078" y="1462564"/>
                </a:cubicBezTo>
                <a:lnTo>
                  <a:pt x="3768738" y="1524476"/>
                </a:lnTo>
                <a:lnTo>
                  <a:pt x="3779949" y="1495997"/>
                </a:lnTo>
                <a:cubicBezTo>
                  <a:pt x="3786111" y="1480337"/>
                  <a:pt x="3788617" y="1454620"/>
                  <a:pt x="3785511" y="1438847"/>
                </a:cubicBezTo>
                <a:cubicBezTo>
                  <a:pt x="3777148" y="1396308"/>
                  <a:pt x="3748088" y="1336081"/>
                  <a:pt x="3739887" y="1344292"/>
                </a:cubicBezTo>
                <a:close/>
                <a:moveTo>
                  <a:pt x="1735331" y="1379372"/>
                </a:moveTo>
                <a:cubicBezTo>
                  <a:pt x="1702670" y="1404509"/>
                  <a:pt x="1675343" y="1445743"/>
                  <a:pt x="1675343" y="1469898"/>
                </a:cubicBezTo>
                <a:cubicBezTo>
                  <a:pt x="1675343" y="1476061"/>
                  <a:pt x="1763001" y="1405728"/>
                  <a:pt x="1777737" y="1387735"/>
                </a:cubicBezTo>
                <a:cubicBezTo>
                  <a:pt x="1790862" y="1371714"/>
                  <a:pt x="1793710" y="1348178"/>
                  <a:pt x="1782499" y="1348416"/>
                </a:cubicBezTo>
                <a:cubicBezTo>
                  <a:pt x="1778565" y="1348502"/>
                  <a:pt x="1757344" y="1362428"/>
                  <a:pt x="1735331" y="1379372"/>
                </a:cubicBezTo>
                <a:close/>
                <a:moveTo>
                  <a:pt x="1500140" y="1406147"/>
                </a:moveTo>
                <a:cubicBezTo>
                  <a:pt x="1465107" y="1438170"/>
                  <a:pt x="1443952" y="1466317"/>
                  <a:pt x="1437513" y="1489491"/>
                </a:cubicBezTo>
                <a:cubicBezTo>
                  <a:pt x="1422549" y="1543374"/>
                  <a:pt x="1425750" y="1553442"/>
                  <a:pt x="1448305" y="1523381"/>
                </a:cubicBezTo>
                <a:cubicBezTo>
                  <a:pt x="1459649" y="1508265"/>
                  <a:pt x="1484805" y="1478756"/>
                  <a:pt x="1504207" y="1457801"/>
                </a:cubicBezTo>
                <a:cubicBezTo>
                  <a:pt x="1533382" y="1426293"/>
                  <a:pt x="1569244" y="1357789"/>
                  <a:pt x="1556557" y="1357789"/>
                </a:cubicBezTo>
                <a:cubicBezTo>
                  <a:pt x="1554632" y="1357789"/>
                  <a:pt x="1529248" y="1379553"/>
                  <a:pt x="1500140" y="1406147"/>
                </a:cubicBezTo>
                <a:close/>
                <a:moveTo>
                  <a:pt x="2904820" y="1372867"/>
                </a:moveTo>
                <a:cubicBezTo>
                  <a:pt x="2905277" y="1383964"/>
                  <a:pt x="2907535" y="1386221"/>
                  <a:pt x="2910573" y="1378630"/>
                </a:cubicBezTo>
                <a:cubicBezTo>
                  <a:pt x="2913326" y="1371753"/>
                  <a:pt x="2912983" y="1363532"/>
                  <a:pt x="2909821" y="1360370"/>
                </a:cubicBezTo>
                <a:cubicBezTo>
                  <a:pt x="2906659" y="1357208"/>
                  <a:pt x="2904411" y="1362827"/>
                  <a:pt x="2904820" y="1372867"/>
                </a:cubicBezTo>
                <a:close/>
                <a:moveTo>
                  <a:pt x="3266847" y="1393222"/>
                </a:moveTo>
                <a:cubicBezTo>
                  <a:pt x="3248454" y="1462326"/>
                  <a:pt x="3243872" y="1510189"/>
                  <a:pt x="3255636" y="1510189"/>
                </a:cubicBezTo>
                <a:cubicBezTo>
                  <a:pt x="3261741" y="1510189"/>
                  <a:pt x="3265913" y="1500549"/>
                  <a:pt x="3264894" y="1488758"/>
                </a:cubicBezTo>
                <a:cubicBezTo>
                  <a:pt x="3263884" y="1476966"/>
                  <a:pt x="3263722" y="1455677"/>
                  <a:pt x="3264532" y="1441428"/>
                </a:cubicBezTo>
                <a:lnTo>
                  <a:pt x="3266018" y="1415539"/>
                </a:lnTo>
                <a:lnTo>
                  <a:pt x="3280305" y="1421016"/>
                </a:lnTo>
                <a:lnTo>
                  <a:pt x="3294593" y="1426502"/>
                </a:lnTo>
                <a:lnTo>
                  <a:pt x="3294593" y="1397470"/>
                </a:lnTo>
                <a:cubicBezTo>
                  <a:pt x="3294593" y="1354484"/>
                  <a:pt x="3277838" y="1351921"/>
                  <a:pt x="3266847" y="1393222"/>
                </a:cubicBezTo>
                <a:close/>
                <a:moveTo>
                  <a:pt x="3485093" y="1372076"/>
                </a:moveTo>
                <a:cubicBezTo>
                  <a:pt x="3485093" y="1379934"/>
                  <a:pt x="3486779" y="1386364"/>
                  <a:pt x="3488836" y="1386364"/>
                </a:cubicBezTo>
                <a:cubicBezTo>
                  <a:pt x="3490893" y="1386364"/>
                  <a:pt x="3495046" y="1379934"/>
                  <a:pt x="3498066" y="1372076"/>
                </a:cubicBezTo>
                <a:cubicBezTo>
                  <a:pt x="3501076" y="1364218"/>
                  <a:pt x="3499390" y="1357789"/>
                  <a:pt x="3494323" y="1357789"/>
                </a:cubicBezTo>
                <a:cubicBezTo>
                  <a:pt x="3489246" y="1357789"/>
                  <a:pt x="3485093" y="1364218"/>
                  <a:pt x="3485093" y="1372076"/>
                </a:cubicBezTo>
                <a:close/>
                <a:moveTo>
                  <a:pt x="3632321" y="1380077"/>
                </a:moveTo>
                <a:cubicBezTo>
                  <a:pt x="3623986" y="1413005"/>
                  <a:pt x="3655400" y="1527258"/>
                  <a:pt x="3667535" y="1508141"/>
                </a:cubicBezTo>
                <a:cubicBezTo>
                  <a:pt x="3681127" y="1486729"/>
                  <a:pt x="3675421" y="1420863"/>
                  <a:pt x="3656981" y="1386364"/>
                </a:cubicBezTo>
                <a:lnTo>
                  <a:pt x="3639169" y="1353026"/>
                </a:lnTo>
                <a:lnTo>
                  <a:pt x="3632321" y="1380077"/>
                </a:lnTo>
                <a:close/>
                <a:moveTo>
                  <a:pt x="4043668" y="1394308"/>
                </a:moveTo>
                <a:cubicBezTo>
                  <a:pt x="4036981" y="1436113"/>
                  <a:pt x="4045496" y="1517618"/>
                  <a:pt x="4057307" y="1524924"/>
                </a:cubicBezTo>
                <a:cubicBezTo>
                  <a:pt x="4068242" y="1531677"/>
                  <a:pt x="4078958" y="1448600"/>
                  <a:pt x="4072385" y="1408090"/>
                </a:cubicBezTo>
                <a:cubicBezTo>
                  <a:pt x="4064117" y="1357132"/>
                  <a:pt x="4050640" y="1350664"/>
                  <a:pt x="4043668" y="1394308"/>
                </a:cubicBezTo>
                <a:close/>
                <a:moveTo>
                  <a:pt x="1304020" y="1406833"/>
                </a:moveTo>
                <a:cubicBezTo>
                  <a:pt x="1298181" y="1429626"/>
                  <a:pt x="1291609" y="1453639"/>
                  <a:pt x="1289409" y="1460183"/>
                </a:cubicBezTo>
                <a:cubicBezTo>
                  <a:pt x="1287209" y="1466736"/>
                  <a:pt x="1289209" y="1472089"/>
                  <a:pt x="1293857" y="1472089"/>
                </a:cubicBezTo>
                <a:cubicBezTo>
                  <a:pt x="1302887" y="1472089"/>
                  <a:pt x="1326232" y="1376982"/>
                  <a:pt x="1318974" y="1369724"/>
                </a:cubicBezTo>
                <a:cubicBezTo>
                  <a:pt x="1316593" y="1367342"/>
                  <a:pt x="1309869" y="1384040"/>
                  <a:pt x="1304020" y="1406833"/>
                </a:cubicBezTo>
                <a:close/>
                <a:moveTo>
                  <a:pt x="2681821" y="1373667"/>
                </a:moveTo>
                <a:cubicBezTo>
                  <a:pt x="2668143" y="1387345"/>
                  <a:pt x="2676735" y="1403623"/>
                  <a:pt x="2703471" y="1414701"/>
                </a:cubicBezTo>
                <a:cubicBezTo>
                  <a:pt x="2750792" y="1434303"/>
                  <a:pt x="2773737" y="1399480"/>
                  <a:pt x="2727408" y="1378372"/>
                </a:cubicBezTo>
                <a:cubicBezTo>
                  <a:pt x="2699557" y="1365676"/>
                  <a:pt x="2690717" y="1364771"/>
                  <a:pt x="2681821" y="1373667"/>
                </a:cubicBezTo>
                <a:close/>
                <a:moveTo>
                  <a:pt x="3004080" y="1395889"/>
                </a:moveTo>
                <a:cubicBezTo>
                  <a:pt x="3000461" y="1412358"/>
                  <a:pt x="2999651" y="1427969"/>
                  <a:pt x="3002271" y="1430588"/>
                </a:cubicBezTo>
                <a:cubicBezTo>
                  <a:pt x="3004890" y="1433208"/>
                  <a:pt x="3009986" y="1421883"/>
                  <a:pt x="3013605" y="1405414"/>
                </a:cubicBezTo>
                <a:cubicBezTo>
                  <a:pt x="3017225" y="1388945"/>
                  <a:pt x="3018035" y="1373334"/>
                  <a:pt x="3015415" y="1370714"/>
                </a:cubicBezTo>
                <a:cubicBezTo>
                  <a:pt x="3012796" y="1368095"/>
                  <a:pt x="3007700" y="1379420"/>
                  <a:pt x="3004080" y="1395889"/>
                </a:cubicBezTo>
                <a:close/>
                <a:moveTo>
                  <a:pt x="3050753" y="1380649"/>
                </a:moveTo>
                <a:cubicBezTo>
                  <a:pt x="3046914" y="1390660"/>
                  <a:pt x="3050458" y="1403480"/>
                  <a:pt x="3059583" y="1412605"/>
                </a:cubicBezTo>
                <a:lnTo>
                  <a:pt x="3074823" y="1427845"/>
                </a:lnTo>
                <a:lnTo>
                  <a:pt x="3081233" y="1411129"/>
                </a:lnTo>
                <a:cubicBezTo>
                  <a:pt x="3085071" y="1401118"/>
                  <a:pt x="3081528" y="1388297"/>
                  <a:pt x="3072403" y="1379172"/>
                </a:cubicBezTo>
                <a:lnTo>
                  <a:pt x="3057163" y="1363932"/>
                </a:lnTo>
                <a:lnTo>
                  <a:pt x="3050753" y="1380649"/>
                </a:lnTo>
                <a:close/>
                <a:moveTo>
                  <a:pt x="1200683" y="1407795"/>
                </a:moveTo>
                <a:cubicBezTo>
                  <a:pt x="1195511" y="1424816"/>
                  <a:pt x="1188549" y="1451610"/>
                  <a:pt x="1185205" y="1467326"/>
                </a:cubicBezTo>
                <a:cubicBezTo>
                  <a:pt x="1181872" y="1483043"/>
                  <a:pt x="1176719" y="1504474"/>
                  <a:pt x="1173756" y="1514951"/>
                </a:cubicBezTo>
                <a:cubicBezTo>
                  <a:pt x="1170042" y="1528105"/>
                  <a:pt x="1171489" y="1531049"/>
                  <a:pt x="1178424" y="1524476"/>
                </a:cubicBezTo>
                <a:cubicBezTo>
                  <a:pt x="1183958" y="1519238"/>
                  <a:pt x="1192654" y="1497806"/>
                  <a:pt x="1197750" y="1476851"/>
                </a:cubicBezTo>
                <a:cubicBezTo>
                  <a:pt x="1202855" y="1455896"/>
                  <a:pt x="1211371" y="1424816"/>
                  <a:pt x="1216685" y="1407795"/>
                </a:cubicBezTo>
                <a:cubicBezTo>
                  <a:pt x="1221991" y="1390774"/>
                  <a:pt x="1222686" y="1376839"/>
                  <a:pt x="1218219" y="1376839"/>
                </a:cubicBezTo>
                <a:cubicBezTo>
                  <a:pt x="1213752" y="1376839"/>
                  <a:pt x="1205865" y="1390774"/>
                  <a:pt x="1200683" y="1407795"/>
                </a:cubicBezTo>
                <a:close/>
                <a:moveTo>
                  <a:pt x="1372838" y="1398270"/>
                </a:moveTo>
                <a:cubicBezTo>
                  <a:pt x="1349940" y="1422711"/>
                  <a:pt x="1336415" y="1454506"/>
                  <a:pt x="1328947" y="1501454"/>
                </a:cubicBezTo>
                <a:cubicBezTo>
                  <a:pt x="1326099" y="1519352"/>
                  <a:pt x="1317098" y="1552889"/>
                  <a:pt x="1308954" y="1575968"/>
                </a:cubicBezTo>
                <a:cubicBezTo>
                  <a:pt x="1300801" y="1599048"/>
                  <a:pt x="1295838" y="1619641"/>
                  <a:pt x="1297924" y="1621717"/>
                </a:cubicBezTo>
                <a:cubicBezTo>
                  <a:pt x="1306468" y="1630261"/>
                  <a:pt x="1408643" y="1486272"/>
                  <a:pt x="1408643" y="1465698"/>
                </a:cubicBezTo>
                <a:cubicBezTo>
                  <a:pt x="1408643" y="1435541"/>
                  <a:pt x="1401813" y="1437589"/>
                  <a:pt x="1363542" y="1479233"/>
                </a:cubicBezTo>
                <a:lnTo>
                  <a:pt x="1330709" y="1514951"/>
                </a:lnTo>
                <a:lnTo>
                  <a:pt x="1360199" y="1475422"/>
                </a:lnTo>
                <a:cubicBezTo>
                  <a:pt x="1385697" y="1441237"/>
                  <a:pt x="1409872" y="1376839"/>
                  <a:pt x="1397203" y="1376839"/>
                </a:cubicBezTo>
                <a:cubicBezTo>
                  <a:pt x="1394841" y="1376839"/>
                  <a:pt x="1383878" y="1386478"/>
                  <a:pt x="1372838" y="1398270"/>
                </a:cubicBezTo>
                <a:close/>
                <a:moveTo>
                  <a:pt x="2841022" y="1403033"/>
                </a:moveTo>
                <a:cubicBezTo>
                  <a:pt x="2837583" y="1417434"/>
                  <a:pt x="2830592" y="1434532"/>
                  <a:pt x="2825487" y="1441009"/>
                </a:cubicBezTo>
                <a:cubicBezTo>
                  <a:pt x="2814428" y="1455058"/>
                  <a:pt x="2822744" y="1481614"/>
                  <a:pt x="2838202" y="1481614"/>
                </a:cubicBezTo>
                <a:cubicBezTo>
                  <a:pt x="2844689" y="1481614"/>
                  <a:pt x="2847308" y="1472060"/>
                  <a:pt x="2844651" y="1458135"/>
                </a:cubicBezTo>
                <a:cubicBezTo>
                  <a:pt x="2842184" y="1445219"/>
                  <a:pt x="2843508" y="1433436"/>
                  <a:pt x="2847594" y="1431941"/>
                </a:cubicBezTo>
                <a:cubicBezTo>
                  <a:pt x="2860024" y="1427407"/>
                  <a:pt x="2869254" y="1376839"/>
                  <a:pt x="2857652" y="1376839"/>
                </a:cubicBezTo>
                <a:cubicBezTo>
                  <a:pt x="2851947" y="1376839"/>
                  <a:pt x="2844461" y="1388631"/>
                  <a:pt x="2841022" y="1403033"/>
                </a:cubicBezTo>
                <a:close/>
                <a:moveTo>
                  <a:pt x="3529803" y="1389736"/>
                </a:moveTo>
                <a:cubicBezTo>
                  <a:pt x="3518926" y="1418092"/>
                  <a:pt x="3523564" y="1464964"/>
                  <a:pt x="3541214" y="1504950"/>
                </a:cubicBezTo>
                <a:cubicBezTo>
                  <a:pt x="3552482" y="1530477"/>
                  <a:pt x="3560217" y="1538688"/>
                  <a:pt x="3565274" y="1530496"/>
                </a:cubicBezTo>
                <a:cubicBezTo>
                  <a:pt x="3578762" y="1508684"/>
                  <a:pt x="3574399" y="1458544"/>
                  <a:pt x="3555244" y="1415148"/>
                </a:cubicBezTo>
                <a:lnTo>
                  <a:pt x="3536423" y="1372505"/>
                </a:lnTo>
                <a:lnTo>
                  <a:pt x="3529803" y="1389736"/>
                </a:lnTo>
                <a:close/>
                <a:moveTo>
                  <a:pt x="3928539" y="1424921"/>
                </a:moveTo>
                <a:cubicBezTo>
                  <a:pt x="3923090" y="1471422"/>
                  <a:pt x="3941131" y="1607449"/>
                  <a:pt x="3954513" y="1620831"/>
                </a:cubicBezTo>
                <a:cubicBezTo>
                  <a:pt x="3957085" y="1623412"/>
                  <a:pt x="3964219" y="1604562"/>
                  <a:pt x="3970363" y="1578950"/>
                </a:cubicBezTo>
                <a:lnTo>
                  <a:pt x="3981536" y="1532382"/>
                </a:lnTo>
                <a:lnTo>
                  <a:pt x="3966582" y="1467869"/>
                </a:lnTo>
                <a:cubicBezTo>
                  <a:pt x="3958352" y="1432389"/>
                  <a:pt x="3947789" y="1396527"/>
                  <a:pt x="3943122" y="1388174"/>
                </a:cubicBezTo>
                <a:lnTo>
                  <a:pt x="3934616" y="1372991"/>
                </a:lnTo>
                <a:lnTo>
                  <a:pt x="3928539" y="1424921"/>
                </a:lnTo>
                <a:close/>
                <a:moveTo>
                  <a:pt x="1824085" y="1424492"/>
                </a:moveTo>
                <a:cubicBezTo>
                  <a:pt x="1805140" y="1445457"/>
                  <a:pt x="1789643" y="1469908"/>
                  <a:pt x="1789643" y="1478813"/>
                </a:cubicBezTo>
                <a:lnTo>
                  <a:pt x="1789643" y="1495006"/>
                </a:lnTo>
                <a:lnTo>
                  <a:pt x="1826933" y="1458592"/>
                </a:lnTo>
                <a:cubicBezTo>
                  <a:pt x="1862119" y="1424235"/>
                  <a:pt x="1882635" y="1386364"/>
                  <a:pt x="1866062" y="1386364"/>
                </a:cubicBezTo>
                <a:cubicBezTo>
                  <a:pt x="1861919" y="1386364"/>
                  <a:pt x="1843030" y="1403518"/>
                  <a:pt x="1824085" y="1424492"/>
                </a:cubicBezTo>
                <a:close/>
                <a:moveTo>
                  <a:pt x="2566845" y="1401699"/>
                </a:moveTo>
                <a:cubicBezTo>
                  <a:pt x="2558920" y="1422349"/>
                  <a:pt x="2567388" y="1429960"/>
                  <a:pt x="2606412" y="1437256"/>
                </a:cubicBezTo>
                <a:lnTo>
                  <a:pt x="2637368" y="1443038"/>
                </a:lnTo>
                <a:lnTo>
                  <a:pt x="2637368" y="1419463"/>
                </a:lnTo>
                <a:lnTo>
                  <a:pt x="2637368" y="1395889"/>
                </a:lnTo>
                <a:lnTo>
                  <a:pt x="2619099" y="1395889"/>
                </a:lnTo>
                <a:cubicBezTo>
                  <a:pt x="2609050" y="1395889"/>
                  <a:pt x="2594600" y="1393498"/>
                  <a:pt x="2586990" y="1390583"/>
                </a:cubicBezTo>
                <a:cubicBezTo>
                  <a:pt x="2579075" y="1387545"/>
                  <a:pt x="2570455" y="1392298"/>
                  <a:pt x="2566845" y="1401699"/>
                </a:cubicBezTo>
                <a:close/>
                <a:moveTo>
                  <a:pt x="2932643" y="1403509"/>
                </a:moveTo>
                <a:cubicBezTo>
                  <a:pt x="2932643" y="1412939"/>
                  <a:pt x="2938005" y="1426054"/>
                  <a:pt x="2944549" y="1432646"/>
                </a:cubicBezTo>
                <a:lnTo>
                  <a:pt x="2956455" y="1444638"/>
                </a:lnTo>
                <a:lnTo>
                  <a:pt x="2939025" y="1438008"/>
                </a:lnTo>
                <a:lnTo>
                  <a:pt x="2921603" y="1431369"/>
                </a:lnTo>
                <a:lnTo>
                  <a:pt x="2924737" y="1458135"/>
                </a:lnTo>
                <a:cubicBezTo>
                  <a:pt x="2926471" y="1472860"/>
                  <a:pt x="2932252" y="1486338"/>
                  <a:pt x="2937605" y="1488091"/>
                </a:cubicBezTo>
                <a:cubicBezTo>
                  <a:pt x="2951579" y="1492663"/>
                  <a:pt x="2969828" y="1408309"/>
                  <a:pt x="2957541" y="1396022"/>
                </a:cubicBezTo>
                <a:cubicBezTo>
                  <a:pt x="2942873" y="1381354"/>
                  <a:pt x="2932643" y="1384430"/>
                  <a:pt x="2932643" y="1403509"/>
                </a:cubicBezTo>
                <a:close/>
                <a:moveTo>
                  <a:pt x="1605801" y="1443438"/>
                </a:moveTo>
                <a:cubicBezTo>
                  <a:pt x="1559271" y="1485967"/>
                  <a:pt x="1531610" y="1529239"/>
                  <a:pt x="1550956" y="1529239"/>
                </a:cubicBezTo>
                <a:cubicBezTo>
                  <a:pt x="1561871" y="1529239"/>
                  <a:pt x="1665818" y="1417825"/>
                  <a:pt x="1665818" y="1406119"/>
                </a:cubicBezTo>
                <a:cubicBezTo>
                  <a:pt x="1665818" y="1389993"/>
                  <a:pt x="1661017" y="1392974"/>
                  <a:pt x="1605801" y="1443438"/>
                </a:cubicBezTo>
                <a:close/>
                <a:moveTo>
                  <a:pt x="2020148" y="1416844"/>
                </a:moveTo>
                <a:cubicBezTo>
                  <a:pt x="2006441" y="1430550"/>
                  <a:pt x="2005051" y="1453039"/>
                  <a:pt x="2017909" y="1453039"/>
                </a:cubicBezTo>
                <a:cubicBezTo>
                  <a:pt x="2026396" y="1453039"/>
                  <a:pt x="2046818" y="1423206"/>
                  <a:pt x="2046818" y="1410805"/>
                </a:cubicBezTo>
                <a:cubicBezTo>
                  <a:pt x="2046818" y="1401556"/>
                  <a:pt x="2032102" y="1404890"/>
                  <a:pt x="2020148" y="1416844"/>
                </a:cubicBezTo>
                <a:close/>
                <a:moveTo>
                  <a:pt x="2777138" y="1412558"/>
                </a:moveTo>
                <a:cubicBezTo>
                  <a:pt x="2774814" y="1416482"/>
                  <a:pt x="2770099" y="1438989"/>
                  <a:pt x="2766651" y="1462564"/>
                </a:cubicBezTo>
                <a:cubicBezTo>
                  <a:pt x="2759126" y="1514113"/>
                  <a:pt x="2774947" y="1495825"/>
                  <a:pt x="2785196" y="1441133"/>
                </a:cubicBezTo>
                <a:cubicBezTo>
                  <a:pt x="2791330" y="1408395"/>
                  <a:pt x="2787549" y="1394965"/>
                  <a:pt x="2777138" y="1412558"/>
                </a:cubicBezTo>
                <a:close/>
                <a:moveTo>
                  <a:pt x="2891371" y="1411767"/>
                </a:moveTo>
                <a:cubicBezTo>
                  <a:pt x="2887875" y="1415253"/>
                  <a:pt x="2885294" y="1427045"/>
                  <a:pt x="2885618" y="1437961"/>
                </a:cubicBezTo>
                <a:lnTo>
                  <a:pt x="2886227" y="1457801"/>
                </a:lnTo>
                <a:lnTo>
                  <a:pt x="2895352" y="1434989"/>
                </a:lnTo>
                <a:cubicBezTo>
                  <a:pt x="2904677" y="1411672"/>
                  <a:pt x="2902744" y="1400385"/>
                  <a:pt x="2891371" y="1411767"/>
                </a:cubicBezTo>
                <a:close/>
                <a:moveTo>
                  <a:pt x="3110446" y="1411767"/>
                </a:moveTo>
                <a:cubicBezTo>
                  <a:pt x="3100626" y="1421578"/>
                  <a:pt x="3102940" y="1454877"/>
                  <a:pt x="3113008" y="1448648"/>
                </a:cubicBezTo>
                <a:cubicBezTo>
                  <a:pt x="3117914" y="1445619"/>
                  <a:pt x="3121295" y="1434646"/>
                  <a:pt x="3120514" y="1424273"/>
                </a:cubicBezTo>
                <a:cubicBezTo>
                  <a:pt x="3118904" y="1402947"/>
                  <a:pt x="3119057" y="1403147"/>
                  <a:pt x="3110446" y="1411767"/>
                </a:cubicBezTo>
                <a:close/>
                <a:moveTo>
                  <a:pt x="1715214" y="1459744"/>
                </a:moveTo>
                <a:cubicBezTo>
                  <a:pt x="1688725" y="1484871"/>
                  <a:pt x="1664103" y="1515866"/>
                  <a:pt x="1660474" y="1528620"/>
                </a:cubicBezTo>
                <a:lnTo>
                  <a:pt x="1653892" y="1551813"/>
                </a:lnTo>
                <a:lnTo>
                  <a:pt x="1707099" y="1506350"/>
                </a:lnTo>
                <a:cubicBezTo>
                  <a:pt x="1755486" y="1465021"/>
                  <a:pt x="1779546" y="1430236"/>
                  <a:pt x="1767850" y="1418539"/>
                </a:cubicBezTo>
                <a:cubicBezTo>
                  <a:pt x="1765373" y="1416072"/>
                  <a:pt x="1741694" y="1434617"/>
                  <a:pt x="1715214" y="1459744"/>
                </a:cubicBezTo>
                <a:close/>
                <a:moveTo>
                  <a:pt x="2665943" y="1433741"/>
                </a:moveTo>
                <a:cubicBezTo>
                  <a:pt x="2665943" y="1444933"/>
                  <a:pt x="2677325" y="1458430"/>
                  <a:pt x="2694041" y="1467079"/>
                </a:cubicBezTo>
                <a:cubicBezTo>
                  <a:pt x="2729579" y="1485452"/>
                  <a:pt x="2729389" y="1485481"/>
                  <a:pt x="2735580" y="1461792"/>
                </a:cubicBezTo>
                <a:lnTo>
                  <a:pt x="2740762" y="1441961"/>
                </a:lnTo>
                <a:lnTo>
                  <a:pt x="2708424" y="1428455"/>
                </a:lnTo>
                <a:cubicBezTo>
                  <a:pt x="2667057" y="1411167"/>
                  <a:pt x="2665943" y="1411310"/>
                  <a:pt x="2665943" y="1433741"/>
                </a:cubicBezTo>
                <a:close/>
                <a:moveTo>
                  <a:pt x="3038989" y="1438561"/>
                </a:moveTo>
                <a:cubicBezTo>
                  <a:pt x="3040742" y="1453572"/>
                  <a:pt x="3047543" y="1467612"/>
                  <a:pt x="3054087" y="1469765"/>
                </a:cubicBezTo>
                <a:cubicBezTo>
                  <a:pt x="3071384" y="1475442"/>
                  <a:pt x="3068831" y="1438675"/>
                  <a:pt x="3050896" y="1423788"/>
                </a:cubicBezTo>
                <a:lnTo>
                  <a:pt x="3035799" y="1411262"/>
                </a:lnTo>
                <a:lnTo>
                  <a:pt x="3038989" y="1438561"/>
                </a:lnTo>
                <a:close/>
                <a:moveTo>
                  <a:pt x="3424076" y="1431169"/>
                </a:moveTo>
                <a:cubicBezTo>
                  <a:pt x="3420904" y="1441152"/>
                  <a:pt x="3426438" y="1472660"/>
                  <a:pt x="3436363" y="1501188"/>
                </a:cubicBezTo>
                <a:lnTo>
                  <a:pt x="3454422" y="1553051"/>
                </a:lnTo>
                <a:lnTo>
                  <a:pt x="3461814" y="1534916"/>
                </a:lnTo>
                <a:cubicBezTo>
                  <a:pt x="3469358" y="1516409"/>
                  <a:pt x="3452384" y="1435799"/>
                  <a:pt x="3437858" y="1421121"/>
                </a:cubicBezTo>
                <a:cubicBezTo>
                  <a:pt x="3433448" y="1416663"/>
                  <a:pt x="3427248" y="1421187"/>
                  <a:pt x="3424076" y="1431169"/>
                </a:cubicBezTo>
                <a:close/>
                <a:moveTo>
                  <a:pt x="3823935" y="1439332"/>
                </a:moveTo>
                <a:cubicBezTo>
                  <a:pt x="3816429" y="1469241"/>
                  <a:pt x="3837470" y="1625641"/>
                  <a:pt x="3848119" y="1619060"/>
                </a:cubicBezTo>
                <a:cubicBezTo>
                  <a:pt x="3870884" y="1604991"/>
                  <a:pt x="3863835" y="1474946"/>
                  <a:pt x="3837623" y="1425645"/>
                </a:cubicBezTo>
                <a:lnTo>
                  <a:pt x="3830660" y="1412548"/>
                </a:lnTo>
                <a:lnTo>
                  <a:pt x="3823935" y="1439332"/>
                </a:lnTo>
                <a:close/>
                <a:moveTo>
                  <a:pt x="3309900" y="1445895"/>
                </a:moveTo>
                <a:cubicBezTo>
                  <a:pt x="3304023" y="1466983"/>
                  <a:pt x="3340103" y="1576864"/>
                  <a:pt x="3352895" y="1576864"/>
                </a:cubicBezTo>
                <a:cubicBezTo>
                  <a:pt x="3356334" y="1576864"/>
                  <a:pt x="3361896" y="1562233"/>
                  <a:pt x="3365249" y="1544355"/>
                </a:cubicBezTo>
                <a:lnTo>
                  <a:pt x="3371345" y="1511837"/>
                </a:lnTo>
                <a:lnTo>
                  <a:pt x="3350124" y="1468155"/>
                </a:lnTo>
                <a:cubicBezTo>
                  <a:pt x="3326292" y="1419111"/>
                  <a:pt x="3318548" y="1414824"/>
                  <a:pt x="3309900" y="1445895"/>
                </a:cubicBezTo>
                <a:close/>
                <a:moveTo>
                  <a:pt x="3709264" y="1451496"/>
                </a:moveTo>
                <a:cubicBezTo>
                  <a:pt x="3704149" y="1474803"/>
                  <a:pt x="3732953" y="1608820"/>
                  <a:pt x="3745849" y="1621726"/>
                </a:cubicBezTo>
                <a:cubicBezTo>
                  <a:pt x="3748078" y="1623955"/>
                  <a:pt x="3752793" y="1608687"/>
                  <a:pt x="3756317" y="1587798"/>
                </a:cubicBezTo>
                <a:cubicBezTo>
                  <a:pt x="3762651" y="1550308"/>
                  <a:pt x="3739086" y="1439037"/>
                  <a:pt x="3722665" y="1428883"/>
                </a:cubicBezTo>
                <a:cubicBezTo>
                  <a:pt x="3718579" y="1426359"/>
                  <a:pt x="3712550" y="1436541"/>
                  <a:pt x="3709264" y="1451496"/>
                </a:cubicBezTo>
                <a:close/>
                <a:moveTo>
                  <a:pt x="2077812" y="1441818"/>
                </a:moveTo>
                <a:cubicBezTo>
                  <a:pt x="2065734" y="1449486"/>
                  <a:pt x="2026634" y="1586513"/>
                  <a:pt x="2036597" y="1586246"/>
                </a:cubicBezTo>
                <a:cubicBezTo>
                  <a:pt x="2054666" y="1585760"/>
                  <a:pt x="2068392" y="1564148"/>
                  <a:pt x="2079431" y="1518837"/>
                </a:cubicBezTo>
                <a:cubicBezTo>
                  <a:pt x="2086328" y="1490510"/>
                  <a:pt x="2095129" y="1459830"/>
                  <a:pt x="2098986" y="1450658"/>
                </a:cubicBezTo>
                <a:cubicBezTo>
                  <a:pt x="2106416" y="1433017"/>
                  <a:pt x="2097519" y="1429302"/>
                  <a:pt x="2077812" y="1441818"/>
                </a:cubicBezTo>
                <a:close/>
                <a:moveTo>
                  <a:pt x="2557120" y="1441209"/>
                </a:moveTo>
                <a:cubicBezTo>
                  <a:pt x="2554110" y="1444219"/>
                  <a:pt x="2551643" y="1454010"/>
                  <a:pt x="2551643" y="1462964"/>
                </a:cubicBezTo>
                <a:cubicBezTo>
                  <a:pt x="2551643" y="1479518"/>
                  <a:pt x="2601954" y="1496492"/>
                  <a:pt x="2619299" y="1485776"/>
                </a:cubicBezTo>
                <a:cubicBezTo>
                  <a:pt x="2626738" y="1481166"/>
                  <a:pt x="2631986" y="1453039"/>
                  <a:pt x="2625395" y="1453039"/>
                </a:cubicBezTo>
                <a:cubicBezTo>
                  <a:pt x="2624052" y="1453039"/>
                  <a:pt x="2609374" y="1449143"/>
                  <a:pt x="2592781" y="1444381"/>
                </a:cubicBezTo>
                <a:cubicBezTo>
                  <a:pt x="2576179" y="1439628"/>
                  <a:pt x="2560139" y="1438199"/>
                  <a:pt x="2557120" y="1441209"/>
                </a:cubicBezTo>
                <a:close/>
                <a:moveTo>
                  <a:pt x="1472632" y="1507808"/>
                </a:moveTo>
                <a:cubicBezTo>
                  <a:pt x="1438789" y="1549270"/>
                  <a:pt x="1414910" y="1589856"/>
                  <a:pt x="1405385" y="1622108"/>
                </a:cubicBezTo>
                <a:cubicBezTo>
                  <a:pt x="1397260" y="1649606"/>
                  <a:pt x="1393603" y="1672028"/>
                  <a:pt x="1397251" y="1671923"/>
                </a:cubicBezTo>
                <a:cubicBezTo>
                  <a:pt x="1409529" y="1671571"/>
                  <a:pt x="1532468" y="1480718"/>
                  <a:pt x="1532468" y="1462021"/>
                </a:cubicBezTo>
                <a:cubicBezTo>
                  <a:pt x="1532468" y="1451839"/>
                  <a:pt x="1530810" y="1443514"/>
                  <a:pt x="1528782" y="1443514"/>
                </a:cubicBezTo>
                <a:cubicBezTo>
                  <a:pt x="1526762" y="1443514"/>
                  <a:pt x="1501492" y="1472441"/>
                  <a:pt x="1472632" y="1507808"/>
                </a:cubicBezTo>
                <a:close/>
                <a:moveTo>
                  <a:pt x="2983478" y="1481919"/>
                </a:moveTo>
                <a:cubicBezTo>
                  <a:pt x="2977934" y="1502702"/>
                  <a:pt x="2976601" y="1519714"/>
                  <a:pt x="2980534" y="1519714"/>
                </a:cubicBezTo>
                <a:cubicBezTo>
                  <a:pt x="2988002" y="1519714"/>
                  <a:pt x="3003128" y="1453677"/>
                  <a:pt x="2997060" y="1447600"/>
                </a:cubicBezTo>
                <a:cubicBezTo>
                  <a:pt x="2995136" y="1445685"/>
                  <a:pt x="2989031" y="1461126"/>
                  <a:pt x="2983478" y="1481919"/>
                </a:cubicBezTo>
                <a:close/>
                <a:moveTo>
                  <a:pt x="3205125" y="1458582"/>
                </a:moveTo>
                <a:cubicBezTo>
                  <a:pt x="3194742" y="1485633"/>
                  <a:pt x="3198962" y="1507579"/>
                  <a:pt x="3222536" y="1549070"/>
                </a:cubicBezTo>
                <a:lnTo>
                  <a:pt x="3245720" y="1589904"/>
                </a:lnTo>
                <a:lnTo>
                  <a:pt x="3252007" y="1564853"/>
                </a:lnTo>
                <a:cubicBezTo>
                  <a:pt x="3258179" y="1540278"/>
                  <a:pt x="3236214" y="1493463"/>
                  <a:pt x="3220593" y="1497863"/>
                </a:cubicBezTo>
                <a:cubicBezTo>
                  <a:pt x="3216764" y="1498940"/>
                  <a:pt x="3214973" y="1487148"/>
                  <a:pt x="3216621" y="1471670"/>
                </a:cubicBezTo>
                <a:cubicBezTo>
                  <a:pt x="3219879" y="1441018"/>
                  <a:pt x="3214297" y="1434675"/>
                  <a:pt x="3205125" y="1458582"/>
                </a:cubicBezTo>
                <a:close/>
                <a:moveTo>
                  <a:pt x="3605565" y="1474470"/>
                </a:moveTo>
                <a:cubicBezTo>
                  <a:pt x="3602412" y="1492301"/>
                  <a:pt x="3607489" y="1531687"/>
                  <a:pt x="3617538" y="1567339"/>
                </a:cubicBezTo>
                <a:lnTo>
                  <a:pt x="3634978" y="1629251"/>
                </a:lnTo>
                <a:lnTo>
                  <a:pt x="3645618" y="1591266"/>
                </a:lnTo>
                <a:lnTo>
                  <a:pt x="3656257" y="1553289"/>
                </a:lnTo>
                <a:lnTo>
                  <a:pt x="3640855" y="1498397"/>
                </a:lnTo>
                <a:cubicBezTo>
                  <a:pt x="3632387" y="1468212"/>
                  <a:pt x="3622215" y="1443514"/>
                  <a:pt x="3618252" y="1443514"/>
                </a:cubicBezTo>
                <a:cubicBezTo>
                  <a:pt x="3614280" y="1443514"/>
                  <a:pt x="3608575" y="1457449"/>
                  <a:pt x="3605565" y="1474470"/>
                </a:cubicBezTo>
                <a:close/>
                <a:moveTo>
                  <a:pt x="1586370" y="1509408"/>
                </a:moveTo>
                <a:cubicBezTo>
                  <a:pt x="1556728" y="1540497"/>
                  <a:pt x="1532411" y="1571596"/>
                  <a:pt x="1532334" y="1578540"/>
                </a:cubicBezTo>
                <a:cubicBezTo>
                  <a:pt x="1532268" y="1585474"/>
                  <a:pt x="1529467" y="1601391"/>
                  <a:pt x="1526115" y="1613906"/>
                </a:cubicBezTo>
                <a:lnTo>
                  <a:pt x="1520028" y="1636671"/>
                </a:lnTo>
                <a:lnTo>
                  <a:pt x="1578302" y="1574025"/>
                </a:lnTo>
                <a:cubicBezTo>
                  <a:pt x="1630013" y="1518437"/>
                  <a:pt x="1657483" y="1470108"/>
                  <a:pt x="1644663" y="1457287"/>
                </a:cubicBezTo>
                <a:cubicBezTo>
                  <a:pt x="1642253" y="1454877"/>
                  <a:pt x="1616021" y="1478328"/>
                  <a:pt x="1586370" y="1509408"/>
                </a:cubicBezTo>
                <a:close/>
                <a:moveTo>
                  <a:pt x="1810283" y="1489672"/>
                </a:moveTo>
                <a:cubicBezTo>
                  <a:pt x="1788452" y="1509827"/>
                  <a:pt x="1770593" y="1533620"/>
                  <a:pt x="1770593" y="1542545"/>
                </a:cubicBezTo>
                <a:lnTo>
                  <a:pt x="1770593" y="1558785"/>
                </a:lnTo>
                <a:lnTo>
                  <a:pt x="1804864" y="1532639"/>
                </a:lnTo>
                <a:cubicBezTo>
                  <a:pt x="1835172" y="1509522"/>
                  <a:pt x="1862919" y="1465993"/>
                  <a:pt x="1853413" y="1456477"/>
                </a:cubicBezTo>
                <a:cubicBezTo>
                  <a:pt x="1851517" y="1454582"/>
                  <a:pt x="1832105" y="1469527"/>
                  <a:pt x="1810283" y="1489672"/>
                </a:cubicBezTo>
                <a:close/>
                <a:moveTo>
                  <a:pt x="3142336" y="1464945"/>
                </a:moveTo>
                <a:cubicBezTo>
                  <a:pt x="3142421" y="1471498"/>
                  <a:pt x="3146165" y="1482671"/>
                  <a:pt x="3150670" y="1489777"/>
                </a:cubicBezTo>
                <a:lnTo>
                  <a:pt x="3158862" y="1502702"/>
                </a:lnTo>
                <a:lnTo>
                  <a:pt x="3165662" y="1491701"/>
                </a:lnTo>
                <a:cubicBezTo>
                  <a:pt x="3174092" y="1478051"/>
                  <a:pt x="3165262" y="1453039"/>
                  <a:pt x="3152013" y="1453039"/>
                </a:cubicBezTo>
                <a:cubicBezTo>
                  <a:pt x="3146612" y="1453039"/>
                  <a:pt x="3142259" y="1458401"/>
                  <a:pt x="3142336" y="1464945"/>
                </a:cubicBezTo>
                <a:close/>
                <a:moveTo>
                  <a:pt x="1998793" y="1482357"/>
                </a:moveTo>
                <a:cubicBezTo>
                  <a:pt x="1992963" y="1493244"/>
                  <a:pt x="1990430" y="1507969"/>
                  <a:pt x="1993163" y="1515085"/>
                </a:cubicBezTo>
                <a:cubicBezTo>
                  <a:pt x="1995888" y="1522190"/>
                  <a:pt x="1994640" y="1529353"/>
                  <a:pt x="1990392" y="1531001"/>
                </a:cubicBezTo>
                <a:cubicBezTo>
                  <a:pt x="1986144" y="1532649"/>
                  <a:pt x="1979714" y="1544717"/>
                  <a:pt x="1976104" y="1557814"/>
                </a:cubicBezTo>
                <a:lnTo>
                  <a:pt x="1969541" y="1581626"/>
                </a:lnTo>
                <a:lnTo>
                  <a:pt x="1994621" y="1554061"/>
                </a:lnTo>
                <a:cubicBezTo>
                  <a:pt x="2011270" y="1535754"/>
                  <a:pt x="2016100" y="1524276"/>
                  <a:pt x="2008994" y="1519885"/>
                </a:cubicBezTo>
                <a:cubicBezTo>
                  <a:pt x="2001536" y="1515275"/>
                  <a:pt x="2002755" y="1509560"/>
                  <a:pt x="2013033" y="1501035"/>
                </a:cubicBezTo>
                <a:cubicBezTo>
                  <a:pt x="2029358" y="1487491"/>
                  <a:pt x="2032949" y="1462564"/>
                  <a:pt x="2018576" y="1462564"/>
                </a:cubicBezTo>
                <a:cubicBezTo>
                  <a:pt x="2013528" y="1462564"/>
                  <a:pt x="2004622" y="1471470"/>
                  <a:pt x="1998793" y="1482357"/>
                </a:cubicBezTo>
                <a:close/>
                <a:moveTo>
                  <a:pt x="2656418" y="1471279"/>
                </a:moveTo>
                <a:cubicBezTo>
                  <a:pt x="2656418" y="1476108"/>
                  <a:pt x="2654160" y="1485938"/>
                  <a:pt x="2651408" y="1493120"/>
                </a:cubicBezTo>
                <a:cubicBezTo>
                  <a:pt x="2648179" y="1501531"/>
                  <a:pt x="2657732" y="1510284"/>
                  <a:pt x="2678278" y="1517714"/>
                </a:cubicBezTo>
                <a:cubicBezTo>
                  <a:pt x="2721331" y="1533277"/>
                  <a:pt x="2724893" y="1532515"/>
                  <a:pt x="2721378" y="1508455"/>
                </a:cubicBezTo>
                <a:cubicBezTo>
                  <a:pt x="2718387" y="1488034"/>
                  <a:pt x="2656418" y="1452572"/>
                  <a:pt x="2656418" y="1471279"/>
                </a:cubicBezTo>
                <a:close/>
                <a:moveTo>
                  <a:pt x="2873292" y="1481195"/>
                </a:moveTo>
                <a:cubicBezTo>
                  <a:pt x="2866711" y="1504636"/>
                  <a:pt x="2870645" y="1518209"/>
                  <a:pt x="2881027" y="1507836"/>
                </a:cubicBezTo>
                <a:cubicBezTo>
                  <a:pt x="2884065" y="1504788"/>
                  <a:pt x="2885056" y="1492291"/>
                  <a:pt x="2883208" y="1480052"/>
                </a:cubicBezTo>
                <a:lnTo>
                  <a:pt x="2879865" y="1457801"/>
                </a:lnTo>
                <a:lnTo>
                  <a:pt x="2873292" y="1481195"/>
                </a:lnTo>
                <a:close/>
                <a:moveTo>
                  <a:pt x="3091672" y="1476851"/>
                </a:moveTo>
                <a:cubicBezTo>
                  <a:pt x="3088434" y="1487329"/>
                  <a:pt x="3083757" y="1507722"/>
                  <a:pt x="3081271" y="1522181"/>
                </a:cubicBezTo>
                <a:cubicBezTo>
                  <a:pt x="3078785" y="1536630"/>
                  <a:pt x="3074260" y="1556309"/>
                  <a:pt x="3071213" y="1565910"/>
                </a:cubicBezTo>
                <a:cubicBezTo>
                  <a:pt x="3068155" y="1575540"/>
                  <a:pt x="3077280" y="1608630"/>
                  <a:pt x="3091558" y="1639653"/>
                </a:cubicBezTo>
                <a:lnTo>
                  <a:pt x="3117447" y="1695926"/>
                </a:lnTo>
                <a:lnTo>
                  <a:pt x="3125991" y="1666504"/>
                </a:lnTo>
                <a:lnTo>
                  <a:pt x="3134544" y="1637081"/>
                </a:lnTo>
                <a:lnTo>
                  <a:pt x="3111237" y="1590304"/>
                </a:lnTo>
                <a:lnTo>
                  <a:pt x="3087929" y="1543526"/>
                </a:lnTo>
                <a:lnTo>
                  <a:pt x="3096511" y="1511694"/>
                </a:lnTo>
                <a:cubicBezTo>
                  <a:pt x="3105788" y="1477270"/>
                  <a:pt x="3101369" y="1445438"/>
                  <a:pt x="3091672" y="1476851"/>
                </a:cubicBezTo>
                <a:close/>
                <a:moveTo>
                  <a:pt x="3501600" y="1493625"/>
                </a:moveTo>
                <a:cubicBezTo>
                  <a:pt x="3496256" y="1526534"/>
                  <a:pt x="3525374" y="1654140"/>
                  <a:pt x="3534566" y="1638071"/>
                </a:cubicBezTo>
                <a:cubicBezTo>
                  <a:pt x="3550415" y="1610354"/>
                  <a:pt x="3551187" y="1570406"/>
                  <a:pt x="3536747" y="1525857"/>
                </a:cubicBezTo>
                <a:cubicBezTo>
                  <a:pt x="3515963" y="1461773"/>
                  <a:pt x="3507953" y="1454429"/>
                  <a:pt x="3501600" y="1493625"/>
                </a:cubicBezTo>
                <a:close/>
                <a:moveTo>
                  <a:pt x="3023778" y="1488119"/>
                </a:moveTo>
                <a:cubicBezTo>
                  <a:pt x="3020330" y="1497101"/>
                  <a:pt x="3024054" y="1510427"/>
                  <a:pt x="3032303" y="1518685"/>
                </a:cubicBezTo>
                <a:lnTo>
                  <a:pt x="3046943" y="1533325"/>
                </a:lnTo>
                <a:lnTo>
                  <a:pt x="3046943" y="1508027"/>
                </a:lnTo>
                <a:cubicBezTo>
                  <a:pt x="3046943" y="1478004"/>
                  <a:pt x="3032446" y="1465545"/>
                  <a:pt x="3023778" y="1488119"/>
                </a:cubicBezTo>
                <a:close/>
                <a:moveTo>
                  <a:pt x="1697612" y="1531620"/>
                </a:moveTo>
                <a:cubicBezTo>
                  <a:pt x="1670923" y="1559119"/>
                  <a:pt x="1646149" y="1594485"/>
                  <a:pt x="1642548" y="1610201"/>
                </a:cubicBezTo>
                <a:lnTo>
                  <a:pt x="1635995" y="1638776"/>
                </a:lnTo>
                <a:lnTo>
                  <a:pt x="1688678" y="1587036"/>
                </a:lnTo>
                <a:cubicBezTo>
                  <a:pt x="1735598" y="1540964"/>
                  <a:pt x="1771860" y="1481614"/>
                  <a:pt x="1753105" y="1481614"/>
                </a:cubicBezTo>
                <a:cubicBezTo>
                  <a:pt x="1749266" y="1481614"/>
                  <a:pt x="1724301" y="1504121"/>
                  <a:pt x="1697612" y="1531620"/>
                </a:cubicBezTo>
                <a:close/>
                <a:moveTo>
                  <a:pt x="2802674" y="1496063"/>
                </a:moveTo>
                <a:cubicBezTo>
                  <a:pt x="2795102" y="1515799"/>
                  <a:pt x="2806427" y="1541135"/>
                  <a:pt x="2820734" y="1536430"/>
                </a:cubicBezTo>
                <a:cubicBezTo>
                  <a:pt x="2827277" y="1534277"/>
                  <a:pt x="2833926" y="1523743"/>
                  <a:pt x="2835516" y="1513037"/>
                </a:cubicBezTo>
                <a:cubicBezTo>
                  <a:pt x="2838964" y="1489786"/>
                  <a:pt x="2810694" y="1475175"/>
                  <a:pt x="2802674" y="1496063"/>
                </a:cubicBezTo>
                <a:close/>
                <a:moveTo>
                  <a:pt x="3404759" y="1517190"/>
                </a:moveTo>
                <a:lnTo>
                  <a:pt x="3397739" y="1557528"/>
                </a:lnTo>
                <a:lnTo>
                  <a:pt x="3414513" y="1607677"/>
                </a:lnTo>
                <a:lnTo>
                  <a:pt x="3431277" y="1657826"/>
                </a:lnTo>
                <a:lnTo>
                  <a:pt x="3439868" y="1625108"/>
                </a:lnTo>
                <a:cubicBezTo>
                  <a:pt x="3449098" y="1589923"/>
                  <a:pt x="3444002" y="1551023"/>
                  <a:pt x="3424200" y="1505426"/>
                </a:cubicBezTo>
                <a:lnTo>
                  <a:pt x="3411779" y="1476851"/>
                </a:lnTo>
                <a:lnTo>
                  <a:pt x="3404759" y="1517190"/>
                </a:lnTo>
                <a:close/>
                <a:moveTo>
                  <a:pt x="4014921" y="1511379"/>
                </a:moveTo>
                <a:cubicBezTo>
                  <a:pt x="4007710" y="1547422"/>
                  <a:pt x="4008949" y="1618812"/>
                  <a:pt x="4017455" y="1657826"/>
                </a:cubicBezTo>
                <a:lnTo>
                  <a:pt x="4023684" y="1686401"/>
                </a:lnTo>
                <a:lnTo>
                  <a:pt x="4035838" y="1632633"/>
                </a:lnTo>
                <a:cubicBezTo>
                  <a:pt x="4047820" y="1579598"/>
                  <a:pt x="4042725" y="1481614"/>
                  <a:pt x="4027980" y="1481614"/>
                </a:cubicBezTo>
                <a:cubicBezTo>
                  <a:pt x="4024075" y="1481614"/>
                  <a:pt x="4018198" y="1495006"/>
                  <a:pt x="4014921" y="1511379"/>
                </a:cubicBezTo>
                <a:close/>
                <a:moveTo>
                  <a:pt x="1908219" y="1524343"/>
                </a:moveTo>
                <a:cubicBezTo>
                  <a:pt x="1866224" y="1554204"/>
                  <a:pt x="1839116" y="1591408"/>
                  <a:pt x="1850831" y="1603124"/>
                </a:cubicBezTo>
                <a:cubicBezTo>
                  <a:pt x="1857280" y="1609573"/>
                  <a:pt x="1941281" y="1538945"/>
                  <a:pt x="1952835" y="1517342"/>
                </a:cubicBezTo>
                <a:cubicBezTo>
                  <a:pt x="1968808" y="1487491"/>
                  <a:pt x="1957569" y="1489262"/>
                  <a:pt x="1908219" y="1524343"/>
                </a:cubicBezTo>
                <a:close/>
                <a:moveTo>
                  <a:pt x="2542118" y="1509436"/>
                </a:moveTo>
                <a:cubicBezTo>
                  <a:pt x="2542118" y="1532782"/>
                  <a:pt x="2597220" y="1547784"/>
                  <a:pt x="2609841" y="1527877"/>
                </a:cubicBezTo>
                <a:cubicBezTo>
                  <a:pt x="2622861" y="1507322"/>
                  <a:pt x="2620156" y="1503417"/>
                  <a:pt x="2588552" y="1497092"/>
                </a:cubicBezTo>
                <a:cubicBezTo>
                  <a:pt x="2545261" y="1488434"/>
                  <a:pt x="2542118" y="1489272"/>
                  <a:pt x="2542118" y="1509436"/>
                </a:cubicBezTo>
                <a:close/>
                <a:moveTo>
                  <a:pt x="2908830" y="1510189"/>
                </a:moveTo>
                <a:cubicBezTo>
                  <a:pt x="2904477" y="1523905"/>
                  <a:pt x="2907144" y="1536392"/>
                  <a:pt x="2916393" y="1545650"/>
                </a:cubicBezTo>
                <a:lnTo>
                  <a:pt x="2930681" y="1559938"/>
                </a:lnTo>
                <a:lnTo>
                  <a:pt x="2937405" y="1538764"/>
                </a:lnTo>
                <a:cubicBezTo>
                  <a:pt x="2941758" y="1525048"/>
                  <a:pt x="2939091" y="1512560"/>
                  <a:pt x="2929843" y="1503302"/>
                </a:cubicBezTo>
                <a:lnTo>
                  <a:pt x="2915555" y="1489015"/>
                </a:lnTo>
                <a:lnTo>
                  <a:pt x="2908830" y="1510189"/>
                </a:lnTo>
                <a:close/>
                <a:moveTo>
                  <a:pt x="3290097" y="1521657"/>
                </a:moveTo>
                <a:cubicBezTo>
                  <a:pt x="3281372" y="1554356"/>
                  <a:pt x="3320996" y="1681334"/>
                  <a:pt x="3333693" y="1661303"/>
                </a:cubicBezTo>
                <a:cubicBezTo>
                  <a:pt x="3348161" y="1638453"/>
                  <a:pt x="3342627" y="1592532"/>
                  <a:pt x="3319472" y="1543526"/>
                </a:cubicBezTo>
                <a:lnTo>
                  <a:pt x="3296974" y="1495901"/>
                </a:lnTo>
                <a:lnTo>
                  <a:pt x="3290097" y="1521657"/>
                </a:lnTo>
                <a:close/>
                <a:moveTo>
                  <a:pt x="3900497" y="1530553"/>
                </a:moveTo>
                <a:cubicBezTo>
                  <a:pt x="3896925" y="1548165"/>
                  <a:pt x="3899173" y="1611459"/>
                  <a:pt x="3905507" y="1671199"/>
                </a:cubicBezTo>
                <a:lnTo>
                  <a:pt x="3917023" y="1779813"/>
                </a:lnTo>
                <a:lnTo>
                  <a:pt x="3930739" y="1733112"/>
                </a:lnTo>
                <a:lnTo>
                  <a:pt x="3944465" y="1686401"/>
                </a:lnTo>
                <a:lnTo>
                  <a:pt x="3932720" y="1605439"/>
                </a:lnTo>
                <a:cubicBezTo>
                  <a:pt x="3918480" y="1507217"/>
                  <a:pt x="3909479" y="1486310"/>
                  <a:pt x="3900497" y="1530553"/>
                </a:cubicBezTo>
                <a:close/>
                <a:moveTo>
                  <a:pt x="2753173" y="1529239"/>
                </a:moveTo>
                <a:cubicBezTo>
                  <a:pt x="2753173" y="1542336"/>
                  <a:pt x="2755335" y="1547698"/>
                  <a:pt x="2757973" y="1541145"/>
                </a:cubicBezTo>
                <a:cubicBezTo>
                  <a:pt x="2760621" y="1534601"/>
                  <a:pt x="2760621" y="1523886"/>
                  <a:pt x="2757973" y="1517333"/>
                </a:cubicBezTo>
                <a:cubicBezTo>
                  <a:pt x="2755335" y="1510789"/>
                  <a:pt x="2753173" y="1516142"/>
                  <a:pt x="2753173" y="1529239"/>
                </a:cubicBezTo>
                <a:close/>
                <a:moveTo>
                  <a:pt x="3794903" y="1558271"/>
                </a:moveTo>
                <a:cubicBezTo>
                  <a:pt x="3789569" y="1601743"/>
                  <a:pt x="3802571" y="1735588"/>
                  <a:pt x="3813153" y="1746171"/>
                </a:cubicBezTo>
                <a:cubicBezTo>
                  <a:pt x="3814896" y="1747914"/>
                  <a:pt x="3821401" y="1728168"/>
                  <a:pt x="3827612" y="1702279"/>
                </a:cubicBezTo>
                <a:lnTo>
                  <a:pt x="3838899" y="1655216"/>
                </a:lnTo>
                <a:lnTo>
                  <a:pt x="3827355" y="1594609"/>
                </a:lnTo>
                <a:cubicBezTo>
                  <a:pt x="3810638" y="1506884"/>
                  <a:pt x="3802342" y="1497597"/>
                  <a:pt x="3794903" y="1558271"/>
                </a:cubicBezTo>
                <a:close/>
                <a:moveTo>
                  <a:pt x="2643826" y="1525962"/>
                </a:moveTo>
                <a:cubicBezTo>
                  <a:pt x="2629148" y="1540640"/>
                  <a:pt x="2639244" y="1559528"/>
                  <a:pt x="2668324" y="1571778"/>
                </a:cubicBezTo>
                <a:lnTo>
                  <a:pt x="2699280" y="1584827"/>
                </a:lnTo>
                <a:lnTo>
                  <a:pt x="2707462" y="1570311"/>
                </a:lnTo>
                <a:cubicBezTo>
                  <a:pt x="2720264" y="1547603"/>
                  <a:pt x="2662466" y="1507322"/>
                  <a:pt x="2643826" y="1525962"/>
                </a:cubicBezTo>
                <a:close/>
                <a:moveTo>
                  <a:pt x="2862367" y="1530258"/>
                </a:moveTo>
                <a:cubicBezTo>
                  <a:pt x="2860139" y="1537554"/>
                  <a:pt x="2851928" y="1571387"/>
                  <a:pt x="2844127" y="1605439"/>
                </a:cubicBezTo>
                <a:lnTo>
                  <a:pt x="2829935" y="1667351"/>
                </a:lnTo>
                <a:lnTo>
                  <a:pt x="2853614" y="1707833"/>
                </a:lnTo>
                <a:cubicBezTo>
                  <a:pt x="2866644" y="1730102"/>
                  <a:pt x="2879512" y="1748314"/>
                  <a:pt x="2882198" y="1748314"/>
                </a:cubicBezTo>
                <a:cubicBezTo>
                  <a:pt x="2884894" y="1748314"/>
                  <a:pt x="2885389" y="1733617"/>
                  <a:pt x="2883284" y="1715643"/>
                </a:cubicBezTo>
                <a:cubicBezTo>
                  <a:pt x="2881189" y="1697679"/>
                  <a:pt x="2882417" y="1684792"/>
                  <a:pt x="2886009" y="1687011"/>
                </a:cubicBezTo>
                <a:cubicBezTo>
                  <a:pt x="2895648" y="1692974"/>
                  <a:pt x="2904344" y="1664865"/>
                  <a:pt x="2897991" y="1648301"/>
                </a:cubicBezTo>
                <a:cubicBezTo>
                  <a:pt x="2887904" y="1622022"/>
                  <a:pt x="2869616" y="1634919"/>
                  <a:pt x="2874369" y="1664970"/>
                </a:cubicBezTo>
                <a:cubicBezTo>
                  <a:pt x="2876445" y="1678162"/>
                  <a:pt x="2866720" y="1672276"/>
                  <a:pt x="2857272" y="1654616"/>
                </a:cubicBezTo>
                <a:cubicBezTo>
                  <a:pt x="2850804" y="1642529"/>
                  <a:pt x="2852347" y="1620145"/>
                  <a:pt x="2862263" y="1582160"/>
                </a:cubicBezTo>
                <a:cubicBezTo>
                  <a:pt x="2870159" y="1551927"/>
                  <a:pt x="2874321" y="1524895"/>
                  <a:pt x="2871521" y="1522085"/>
                </a:cubicBezTo>
                <a:cubicBezTo>
                  <a:pt x="2868711" y="1519285"/>
                  <a:pt x="2864596" y="1522962"/>
                  <a:pt x="2862367" y="1530258"/>
                </a:cubicBezTo>
                <a:close/>
                <a:moveTo>
                  <a:pt x="3013605" y="1529239"/>
                </a:moveTo>
                <a:cubicBezTo>
                  <a:pt x="3010367" y="1534478"/>
                  <a:pt x="3012262" y="1538764"/>
                  <a:pt x="3017806" y="1538764"/>
                </a:cubicBezTo>
                <a:cubicBezTo>
                  <a:pt x="3023349" y="1538764"/>
                  <a:pt x="3027893" y="1534478"/>
                  <a:pt x="3027893" y="1529239"/>
                </a:cubicBezTo>
                <a:cubicBezTo>
                  <a:pt x="3027893" y="1524000"/>
                  <a:pt x="3026007" y="1519714"/>
                  <a:pt x="3023692" y="1519714"/>
                </a:cubicBezTo>
                <a:cubicBezTo>
                  <a:pt x="3021378" y="1519714"/>
                  <a:pt x="3016844" y="1524000"/>
                  <a:pt x="3013605" y="1529239"/>
                </a:cubicBezTo>
                <a:close/>
                <a:moveTo>
                  <a:pt x="3689642" y="1532249"/>
                </a:moveTo>
                <a:cubicBezTo>
                  <a:pt x="3681756" y="1551613"/>
                  <a:pt x="3691100" y="1691516"/>
                  <a:pt x="3703168" y="1734655"/>
                </a:cubicBezTo>
                <a:lnTo>
                  <a:pt x="3710988" y="1762601"/>
                </a:lnTo>
                <a:lnTo>
                  <a:pt x="3722808" y="1719977"/>
                </a:lnTo>
                <a:cubicBezTo>
                  <a:pt x="3735648" y="1673685"/>
                  <a:pt x="3730724" y="1610258"/>
                  <a:pt x="3709730" y="1551470"/>
                </a:cubicBezTo>
                <a:lnTo>
                  <a:pt x="3696691" y="1514951"/>
                </a:lnTo>
                <a:lnTo>
                  <a:pt x="3689642" y="1532249"/>
                </a:lnTo>
                <a:close/>
                <a:moveTo>
                  <a:pt x="1788176" y="1564958"/>
                </a:moveTo>
                <a:cubicBezTo>
                  <a:pt x="1754534" y="1600400"/>
                  <a:pt x="1735903" y="1634014"/>
                  <a:pt x="1749904" y="1634014"/>
                </a:cubicBezTo>
                <a:cubicBezTo>
                  <a:pt x="1760820" y="1634014"/>
                  <a:pt x="1824142" y="1565081"/>
                  <a:pt x="1830848" y="1545908"/>
                </a:cubicBezTo>
                <a:cubicBezTo>
                  <a:pt x="1840068" y="1519523"/>
                  <a:pt x="1824866" y="1526305"/>
                  <a:pt x="1788176" y="1564958"/>
                </a:cubicBezTo>
                <a:close/>
                <a:moveTo>
                  <a:pt x="2961808" y="1560786"/>
                </a:moveTo>
                <a:lnTo>
                  <a:pt x="2951398" y="1592332"/>
                </a:lnTo>
                <a:lnTo>
                  <a:pt x="2979944" y="1644129"/>
                </a:lnTo>
                <a:cubicBezTo>
                  <a:pt x="2995651" y="1672619"/>
                  <a:pt x="3008633" y="1689497"/>
                  <a:pt x="3008805" y="1681639"/>
                </a:cubicBezTo>
                <a:cubicBezTo>
                  <a:pt x="3008967" y="1673781"/>
                  <a:pt x="3011500" y="1658407"/>
                  <a:pt x="3014434" y="1647482"/>
                </a:cubicBezTo>
                <a:cubicBezTo>
                  <a:pt x="3017939" y="1634442"/>
                  <a:pt x="3011520" y="1617812"/>
                  <a:pt x="2995736" y="1599057"/>
                </a:cubicBezTo>
                <a:cubicBezTo>
                  <a:pt x="2979620" y="1579902"/>
                  <a:pt x="2973476" y="1563691"/>
                  <a:pt x="2977096" y="1549860"/>
                </a:cubicBezTo>
                <a:cubicBezTo>
                  <a:pt x="2985659" y="1517123"/>
                  <a:pt x="2973305" y="1525943"/>
                  <a:pt x="2961808" y="1560786"/>
                </a:cubicBezTo>
                <a:close/>
                <a:moveTo>
                  <a:pt x="3113618" y="1548917"/>
                </a:moveTo>
                <a:cubicBezTo>
                  <a:pt x="3113618" y="1559738"/>
                  <a:pt x="3118542" y="1577797"/>
                  <a:pt x="3124562" y="1589046"/>
                </a:cubicBezTo>
                <a:lnTo>
                  <a:pt x="3135506" y="1609496"/>
                </a:lnTo>
                <a:lnTo>
                  <a:pt x="3143450" y="1588027"/>
                </a:lnTo>
                <a:cubicBezTo>
                  <a:pt x="3148489" y="1574406"/>
                  <a:pt x="3147136" y="1559738"/>
                  <a:pt x="3139736" y="1547898"/>
                </a:cubicBezTo>
                <a:cubicBezTo>
                  <a:pt x="3124629" y="1523705"/>
                  <a:pt x="3113618" y="1524133"/>
                  <a:pt x="3113618" y="1548917"/>
                </a:cubicBezTo>
                <a:close/>
                <a:moveTo>
                  <a:pt x="3184760" y="1549222"/>
                </a:moveTo>
                <a:cubicBezTo>
                  <a:pt x="3178921" y="1567634"/>
                  <a:pt x="3201915" y="1647311"/>
                  <a:pt x="3218336" y="1665570"/>
                </a:cubicBezTo>
                <a:cubicBezTo>
                  <a:pt x="3222165" y="1669818"/>
                  <a:pt x="3228023" y="1659703"/>
                  <a:pt x="3231347" y="1643072"/>
                </a:cubicBezTo>
                <a:cubicBezTo>
                  <a:pt x="3235414" y="1622736"/>
                  <a:pt x="3231337" y="1599143"/>
                  <a:pt x="3218907" y="1571035"/>
                </a:cubicBezTo>
                <a:cubicBezTo>
                  <a:pt x="3197981" y="1523743"/>
                  <a:pt x="3193714" y="1521019"/>
                  <a:pt x="3184760" y="1549222"/>
                </a:cubicBezTo>
                <a:close/>
                <a:moveTo>
                  <a:pt x="1165146" y="1564958"/>
                </a:moveTo>
                <a:cubicBezTo>
                  <a:pt x="1161983" y="1579359"/>
                  <a:pt x="1157364" y="1597581"/>
                  <a:pt x="1154868" y="1605439"/>
                </a:cubicBezTo>
                <a:cubicBezTo>
                  <a:pt x="1151925" y="1614735"/>
                  <a:pt x="1153516" y="1616402"/>
                  <a:pt x="1159421" y="1610201"/>
                </a:cubicBezTo>
                <a:cubicBezTo>
                  <a:pt x="1169956" y="1599162"/>
                  <a:pt x="1184158" y="1538764"/>
                  <a:pt x="1176223" y="1538764"/>
                </a:cubicBezTo>
                <a:cubicBezTo>
                  <a:pt x="1173280" y="1538764"/>
                  <a:pt x="1168298" y="1550556"/>
                  <a:pt x="1165146" y="1564958"/>
                </a:cubicBezTo>
                <a:close/>
                <a:moveTo>
                  <a:pt x="2528621" y="1554413"/>
                </a:moveTo>
                <a:cubicBezTo>
                  <a:pt x="2525325" y="1563024"/>
                  <a:pt x="2523792" y="1570958"/>
                  <a:pt x="2525220" y="1572054"/>
                </a:cubicBezTo>
                <a:cubicBezTo>
                  <a:pt x="2535936" y="1580217"/>
                  <a:pt x="2589238" y="1593247"/>
                  <a:pt x="2593696" y="1588789"/>
                </a:cubicBezTo>
                <a:cubicBezTo>
                  <a:pt x="2606821" y="1575664"/>
                  <a:pt x="2597592" y="1550060"/>
                  <a:pt x="2577837" y="1544764"/>
                </a:cubicBezTo>
                <a:cubicBezTo>
                  <a:pt x="2544299" y="1535782"/>
                  <a:pt x="2535079" y="1537583"/>
                  <a:pt x="2528621" y="1554413"/>
                </a:cubicBezTo>
                <a:close/>
                <a:moveTo>
                  <a:pt x="2786824" y="1551756"/>
                </a:moveTo>
                <a:cubicBezTo>
                  <a:pt x="2783910" y="1559338"/>
                  <a:pt x="2790196" y="1573387"/>
                  <a:pt x="2800788" y="1582979"/>
                </a:cubicBezTo>
                <a:lnTo>
                  <a:pt x="2820038" y="1600400"/>
                </a:lnTo>
                <a:lnTo>
                  <a:pt x="2816809" y="1572701"/>
                </a:lnTo>
                <a:cubicBezTo>
                  <a:pt x="2813275" y="1542412"/>
                  <a:pt x="2795245" y="1529810"/>
                  <a:pt x="2786824" y="1551756"/>
                </a:cubicBezTo>
                <a:close/>
                <a:moveTo>
                  <a:pt x="3584848" y="1561452"/>
                </a:moveTo>
                <a:cubicBezTo>
                  <a:pt x="3580886" y="1576540"/>
                  <a:pt x="3583076" y="1625413"/>
                  <a:pt x="3589725" y="1670037"/>
                </a:cubicBezTo>
                <a:lnTo>
                  <a:pt x="3601793" y="1751181"/>
                </a:lnTo>
                <a:lnTo>
                  <a:pt x="3612137" y="1733083"/>
                </a:lnTo>
                <a:cubicBezTo>
                  <a:pt x="3626263" y="1708347"/>
                  <a:pt x="3622796" y="1618488"/>
                  <a:pt x="3605918" y="1572101"/>
                </a:cubicBezTo>
                <a:lnTo>
                  <a:pt x="3592049" y="1534001"/>
                </a:lnTo>
                <a:lnTo>
                  <a:pt x="3584848" y="1561452"/>
                </a:lnTo>
                <a:close/>
                <a:moveTo>
                  <a:pt x="1883445" y="1598495"/>
                </a:moveTo>
                <a:cubicBezTo>
                  <a:pt x="1842678" y="1635547"/>
                  <a:pt x="1811969" y="1692402"/>
                  <a:pt x="1823047" y="1710319"/>
                </a:cubicBezTo>
                <a:cubicBezTo>
                  <a:pt x="1825571" y="1714405"/>
                  <a:pt x="1821266" y="1729988"/>
                  <a:pt x="1813465" y="1744942"/>
                </a:cubicBezTo>
                <a:cubicBezTo>
                  <a:pt x="1784776" y="1799939"/>
                  <a:pt x="1800578" y="1797634"/>
                  <a:pt x="1853937" y="1739036"/>
                </a:cubicBezTo>
                <a:cubicBezTo>
                  <a:pt x="1916468" y="1670361"/>
                  <a:pt x="1925793" y="1656712"/>
                  <a:pt x="1920678" y="1641348"/>
                </a:cubicBezTo>
                <a:cubicBezTo>
                  <a:pt x="1918630" y="1635204"/>
                  <a:pt x="1896294" y="1648940"/>
                  <a:pt x="1869996" y="1672514"/>
                </a:cubicBezTo>
                <a:lnTo>
                  <a:pt x="1822980" y="1714681"/>
                </a:lnTo>
                <a:lnTo>
                  <a:pt x="1882512" y="1651359"/>
                </a:lnTo>
                <a:cubicBezTo>
                  <a:pt x="1935080" y="1595447"/>
                  <a:pt x="1956416" y="1557423"/>
                  <a:pt x="1934899" y="1558014"/>
                </a:cubicBezTo>
                <a:cubicBezTo>
                  <a:pt x="1930965" y="1558119"/>
                  <a:pt x="1907810" y="1576330"/>
                  <a:pt x="1883445" y="1598495"/>
                </a:cubicBezTo>
                <a:close/>
                <a:moveTo>
                  <a:pt x="2894543" y="1572663"/>
                </a:moveTo>
                <a:cubicBezTo>
                  <a:pt x="2894543" y="1580826"/>
                  <a:pt x="2898829" y="1584865"/>
                  <a:pt x="2904068" y="1581626"/>
                </a:cubicBezTo>
                <a:cubicBezTo>
                  <a:pt x="2909307" y="1578388"/>
                  <a:pt x="2913593" y="1571711"/>
                  <a:pt x="2913593" y="1566777"/>
                </a:cubicBezTo>
                <a:cubicBezTo>
                  <a:pt x="2913593" y="1561843"/>
                  <a:pt x="2909307" y="1557814"/>
                  <a:pt x="2904068" y="1557814"/>
                </a:cubicBezTo>
                <a:cubicBezTo>
                  <a:pt x="2898829" y="1557814"/>
                  <a:pt x="2894543" y="1564500"/>
                  <a:pt x="2894543" y="1572663"/>
                </a:cubicBezTo>
                <a:close/>
                <a:moveTo>
                  <a:pt x="3479626" y="1581064"/>
                </a:moveTo>
                <a:cubicBezTo>
                  <a:pt x="3472415" y="1609763"/>
                  <a:pt x="3494427" y="1749552"/>
                  <a:pt x="3505114" y="1742951"/>
                </a:cubicBezTo>
                <a:cubicBezTo>
                  <a:pt x="3520278" y="1733579"/>
                  <a:pt x="3522726" y="1664837"/>
                  <a:pt x="3509610" y="1616364"/>
                </a:cubicBezTo>
                <a:cubicBezTo>
                  <a:pt x="3492760" y="1554032"/>
                  <a:pt x="3487855" y="1548260"/>
                  <a:pt x="3479626" y="1581064"/>
                </a:cubicBezTo>
                <a:close/>
                <a:moveTo>
                  <a:pt x="1696765" y="1592085"/>
                </a:moveTo>
                <a:cubicBezTo>
                  <a:pt x="1664932" y="1617040"/>
                  <a:pt x="1618193" y="1687525"/>
                  <a:pt x="1618193" y="1710566"/>
                </a:cubicBezTo>
                <a:cubicBezTo>
                  <a:pt x="1618193" y="1722463"/>
                  <a:pt x="1707909" y="1629547"/>
                  <a:pt x="1726025" y="1598895"/>
                </a:cubicBezTo>
                <a:cubicBezTo>
                  <a:pt x="1741903" y="1572035"/>
                  <a:pt x="1726825" y="1568520"/>
                  <a:pt x="1696765" y="1592085"/>
                </a:cubicBezTo>
                <a:close/>
                <a:moveTo>
                  <a:pt x="2622233" y="1610201"/>
                </a:moveTo>
                <a:cubicBezTo>
                  <a:pt x="2611050" y="1658379"/>
                  <a:pt x="2620642" y="1668370"/>
                  <a:pt x="2635939" y="1624489"/>
                </a:cubicBezTo>
                <a:cubicBezTo>
                  <a:pt x="2646903" y="1593047"/>
                  <a:pt x="2669877" y="1586656"/>
                  <a:pt x="2679726" y="1612316"/>
                </a:cubicBezTo>
                <a:lnTo>
                  <a:pt x="2686022" y="1628718"/>
                </a:lnTo>
                <a:lnTo>
                  <a:pt x="2694651" y="1614745"/>
                </a:lnTo>
                <a:lnTo>
                  <a:pt x="2703290" y="1600772"/>
                </a:lnTo>
                <a:lnTo>
                  <a:pt x="2672706" y="1584455"/>
                </a:lnTo>
                <a:cubicBezTo>
                  <a:pt x="2655894" y="1575483"/>
                  <a:pt x="2639892" y="1567958"/>
                  <a:pt x="2637149" y="1567739"/>
                </a:cubicBezTo>
                <a:cubicBezTo>
                  <a:pt x="2634415" y="1567520"/>
                  <a:pt x="2627700" y="1586627"/>
                  <a:pt x="2622233" y="1610201"/>
                </a:cubicBezTo>
                <a:close/>
                <a:moveTo>
                  <a:pt x="2738971" y="1573692"/>
                </a:moveTo>
                <a:cubicBezTo>
                  <a:pt x="2735475" y="1577178"/>
                  <a:pt x="2732751" y="1586827"/>
                  <a:pt x="2732904" y="1595123"/>
                </a:cubicBezTo>
                <a:lnTo>
                  <a:pt x="2733199" y="1610201"/>
                </a:lnTo>
                <a:lnTo>
                  <a:pt x="2743305" y="1592818"/>
                </a:lnTo>
                <a:cubicBezTo>
                  <a:pt x="2753563" y="1575178"/>
                  <a:pt x="2750592" y="1562071"/>
                  <a:pt x="2738971" y="1573692"/>
                </a:cubicBezTo>
                <a:close/>
                <a:moveTo>
                  <a:pt x="2999318" y="1579664"/>
                </a:moveTo>
                <a:cubicBezTo>
                  <a:pt x="2999318" y="1587322"/>
                  <a:pt x="3006157" y="1599257"/>
                  <a:pt x="3014520" y="1606201"/>
                </a:cubicBezTo>
                <a:lnTo>
                  <a:pt x="3029722" y="1618812"/>
                </a:lnTo>
                <a:lnTo>
                  <a:pt x="3026426" y="1596200"/>
                </a:lnTo>
                <a:cubicBezTo>
                  <a:pt x="3022825" y="1571492"/>
                  <a:pt x="2999318" y="1557157"/>
                  <a:pt x="2999318" y="1579664"/>
                </a:cubicBezTo>
                <a:close/>
                <a:moveTo>
                  <a:pt x="635996" y="1615297"/>
                </a:moveTo>
                <a:cubicBezTo>
                  <a:pt x="511990" y="1768954"/>
                  <a:pt x="303745" y="2097843"/>
                  <a:pt x="303745" y="2140068"/>
                </a:cubicBezTo>
                <a:cubicBezTo>
                  <a:pt x="303745" y="2155108"/>
                  <a:pt x="305831" y="2167414"/>
                  <a:pt x="308374" y="2167414"/>
                </a:cubicBezTo>
                <a:cubicBezTo>
                  <a:pt x="310917" y="2167414"/>
                  <a:pt x="325947" y="2141744"/>
                  <a:pt x="341788" y="2110378"/>
                </a:cubicBezTo>
                <a:cubicBezTo>
                  <a:pt x="368677" y="2057105"/>
                  <a:pt x="581198" y="1734865"/>
                  <a:pt x="647369" y="1647015"/>
                </a:cubicBezTo>
                <a:cubicBezTo>
                  <a:pt x="663685" y="1625356"/>
                  <a:pt x="675524" y="1599781"/>
                  <a:pt x="673686" y="1590199"/>
                </a:cubicBezTo>
                <a:lnTo>
                  <a:pt x="670324" y="1572768"/>
                </a:lnTo>
                <a:lnTo>
                  <a:pt x="635996" y="1615297"/>
                </a:lnTo>
                <a:close/>
                <a:moveTo>
                  <a:pt x="1977762" y="1587151"/>
                </a:moveTo>
                <a:cubicBezTo>
                  <a:pt x="1968599" y="1592494"/>
                  <a:pt x="1961093" y="1605744"/>
                  <a:pt x="1961093" y="1616602"/>
                </a:cubicBezTo>
                <a:lnTo>
                  <a:pt x="1961093" y="1636347"/>
                </a:lnTo>
                <a:lnTo>
                  <a:pt x="1975904" y="1624060"/>
                </a:lnTo>
                <a:cubicBezTo>
                  <a:pt x="1994259" y="1608820"/>
                  <a:pt x="2012032" y="1576759"/>
                  <a:pt x="2001907" y="1577150"/>
                </a:cubicBezTo>
                <a:cubicBezTo>
                  <a:pt x="1997793" y="1577311"/>
                  <a:pt x="1986925" y="1581807"/>
                  <a:pt x="1977762" y="1587151"/>
                </a:cubicBezTo>
                <a:close/>
                <a:moveTo>
                  <a:pt x="3269209" y="1600933"/>
                </a:moveTo>
                <a:lnTo>
                  <a:pt x="3259531" y="1629251"/>
                </a:lnTo>
                <a:lnTo>
                  <a:pt x="3278696" y="1710099"/>
                </a:lnTo>
                <a:lnTo>
                  <a:pt x="3297850" y="1790938"/>
                </a:lnTo>
                <a:lnTo>
                  <a:pt x="3311300" y="1750581"/>
                </a:lnTo>
                <a:lnTo>
                  <a:pt x="3324759" y="1710214"/>
                </a:lnTo>
                <a:lnTo>
                  <a:pt x="3301822" y="1641415"/>
                </a:lnTo>
                <a:lnTo>
                  <a:pt x="3278886" y="1572616"/>
                </a:lnTo>
                <a:lnTo>
                  <a:pt x="3269209" y="1600933"/>
                </a:lnTo>
                <a:close/>
                <a:moveTo>
                  <a:pt x="2001574" y="1621412"/>
                </a:moveTo>
                <a:cubicBezTo>
                  <a:pt x="1974323" y="1641443"/>
                  <a:pt x="1947863" y="1669599"/>
                  <a:pt x="1942776" y="1683991"/>
                </a:cubicBezTo>
                <a:lnTo>
                  <a:pt x="1933527" y="1710157"/>
                </a:lnTo>
                <a:lnTo>
                  <a:pt x="1991249" y="1669704"/>
                </a:lnTo>
                <a:cubicBezTo>
                  <a:pt x="2022996" y="1647454"/>
                  <a:pt x="2051037" y="1624032"/>
                  <a:pt x="2053552" y="1617659"/>
                </a:cubicBezTo>
                <a:cubicBezTo>
                  <a:pt x="2065763" y="1586779"/>
                  <a:pt x="2046818" y="1588151"/>
                  <a:pt x="2001574" y="1621412"/>
                </a:cubicBezTo>
                <a:close/>
                <a:moveTo>
                  <a:pt x="2519896" y="1592742"/>
                </a:moveTo>
                <a:cubicBezTo>
                  <a:pt x="2505732" y="1606896"/>
                  <a:pt x="2515181" y="1623193"/>
                  <a:pt x="2543213" y="1632966"/>
                </a:cubicBezTo>
                <a:cubicBezTo>
                  <a:pt x="2575893" y="1644358"/>
                  <a:pt x="2589743" y="1640186"/>
                  <a:pt x="2589743" y="1618926"/>
                </a:cubicBezTo>
                <a:cubicBezTo>
                  <a:pt x="2589743" y="1599152"/>
                  <a:pt x="2534269" y="1578359"/>
                  <a:pt x="2519896" y="1592742"/>
                </a:cubicBezTo>
                <a:close/>
                <a:moveTo>
                  <a:pt x="2774328" y="1600248"/>
                </a:moveTo>
                <a:cubicBezTo>
                  <a:pt x="2770689" y="1609725"/>
                  <a:pt x="2772613" y="1625337"/>
                  <a:pt x="2778605" y="1634919"/>
                </a:cubicBezTo>
                <a:lnTo>
                  <a:pt x="2789491" y="1652359"/>
                </a:lnTo>
                <a:lnTo>
                  <a:pt x="2774585" y="1646634"/>
                </a:lnTo>
                <a:lnTo>
                  <a:pt x="2759678" y="1640919"/>
                </a:lnTo>
                <a:lnTo>
                  <a:pt x="2762812" y="1667685"/>
                </a:lnTo>
                <a:cubicBezTo>
                  <a:pt x="2766470" y="1698879"/>
                  <a:pt x="2789768" y="1712014"/>
                  <a:pt x="2789768" y="1682877"/>
                </a:cubicBezTo>
                <a:cubicBezTo>
                  <a:pt x="2789768" y="1672209"/>
                  <a:pt x="2794816" y="1652407"/>
                  <a:pt x="2800979" y="1638872"/>
                </a:cubicBezTo>
                <a:lnTo>
                  <a:pt x="2812199" y="1614259"/>
                </a:lnTo>
                <a:lnTo>
                  <a:pt x="2796569" y="1598638"/>
                </a:lnTo>
                <a:lnTo>
                  <a:pt x="2780938" y="1583007"/>
                </a:lnTo>
                <a:lnTo>
                  <a:pt x="2774328" y="1600248"/>
                </a:lnTo>
                <a:close/>
                <a:moveTo>
                  <a:pt x="3376956" y="1615126"/>
                </a:moveTo>
                <a:cubicBezTo>
                  <a:pt x="3371164" y="1644063"/>
                  <a:pt x="3386871" y="1736427"/>
                  <a:pt x="3400206" y="1751848"/>
                </a:cubicBezTo>
                <a:cubicBezTo>
                  <a:pt x="3414189" y="1768011"/>
                  <a:pt x="3420885" y="1672095"/>
                  <a:pt x="3408788" y="1628889"/>
                </a:cubicBezTo>
                <a:cubicBezTo>
                  <a:pt x="3394901" y="1579274"/>
                  <a:pt x="3384975" y="1574987"/>
                  <a:pt x="3376956" y="1615126"/>
                </a:cubicBezTo>
                <a:close/>
                <a:moveTo>
                  <a:pt x="1772345" y="1634528"/>
                </a:moveTo>
                <a:cubicBezTo>
                  <a:pt x="1750428" y="1655588"/>
                  <a:pt x="1732436" y="1678019"/>
                  <a:pt x="1732359" y="1684373"/>
                </a:cubicBezTo>
                <a:cubicBezTo>
                  <a:pt x="1732293" y="1690726"/>
                  <a:pt x="1729540" y="1706642"/>
                  <a:pt x="1726244" y="1719739"/>
                </a:cubicBezTo>
                <a:lnTo>
                  <a:pt x="1720253" y="1743551"/>
                </a:lnTo>
                <a:lnTo>
                  <a:pt x="1750209" y="1715548"/>
                </a:lnTo>
                <a:cubicBezTo>
                  <a:pt x="1778994" y="1688649"/>
                  <a:pt x="1824781" y="1608830"/>
                  <a:pt x="1816294" y="1600343"/>
                </a:cubicBezTo>
                <a:cubicBezTo>
                  <a:pt x="1814036" y="1598085"/>
                  <a:pt x="1794262" y="1613468"/>
                  <a:pt x="1772345" y="1634528"/>
                </a:cubicBezTo>
                <a:close/>
                <a:moveTo>
                  <a:pt x="987200" y="1622050"/>
                </a:moveTo>
                <a:cubicBezTo>
                  <a:pt x="978980" y="1631251"/>
                  <a:pt x="967340" y="1657264"/>
                  <a:pt x="961330" y="1679858"/>
                </a:cubicBezTo>
                <a:cubicBezTo>
                  <a:pt x="955310" y="1702441"/>
                  <a:pt x="947997" y="1728159"/>
                  <a:pt x="945072" y="1737008"/>
                </a:cubicBezTo>
                <a:cubicBezTo>
                  <a:pt x="942148" y="1745847"/>
                  <a:pt x="950645" y="1740218"/>
                  <a:pt x="963968" y="1724501"/>
                </a:cubicBezTo>
                <a:cubicBezTo>
                  <a:pt x="985752" y="1698793"/>
                  <a:pt x="1014955" y="1618145"/>
                  <a:pt x="1005792" y="1608982"/>
                </a:cubicBezTo>
                <a:cubicBezTo>
                  <a:pt x="1003773" y="1606972"/>
                  <a:pt x="995410" y="1612849"/>
                  <a:pt x="987200" y="1622050"/>
                </a:cubicBezTo>
                <a:close/>
                <a:moveTo>
                  <a:pt x="3051896" y="1623898"/>
                </a:moveTo>
                <a:cubicBezTo>
                  <a:pt x="3048667" y="1634052"/>
                  <a:pt x="3055506" y="1673543"/>
                  <a:pt x="3067079" y="1711652"/>
                </a:cubicBezTo>
                <a:lnTo>
                  <a:pt x="3088129" y="1780946"/>
                </a:lnTo>
                <a:lnTo>
                  <a:pt x="3095444" y="1762249"/>
                </a:lnTo>
                <a:cubicBezTo>
                  <a:pt x="3107979" y="1730178"/>
                  <a:pt x="3104798" y="1694393"/>
                  <a:pt x="3085386" y="1649092"/>
                </a:cubicBezTo>
                <a:cubicBezTo>
                  <a:pt x="3064507" y="1600381"/>
                  <a:pt x="3060344" y="1597257"/>
                  <a:pt x="3051896" y="1623898"/>
                </a:cubicBezTo>
                <a:close/>
                <a:moveTo>
                  <a:pt x="3167215" y="1627927"/>
                </a:moveTo>
                <a:cubicBezTo>
                  <a:pt x="3160090" y="1656198"/>
                  <a:pt x="3178092" y="1757839"/>
                  <a:pt x="3190218" y="1757839"/>
                </a:cubicBezTo>
                <a:cubicBezTo>
                  <a:pt x="3198371" y="1757839"/>
                  <a:pt x="3208658" y="1722958"/>
                  <a:pt x="3208487" y="1695926"/>
                </a:cubicBezTo>
                <a:cubicBezTo>
                  <a:pt x="3208420" y="1685449"/>
                  <a:pt x="3200657" y="1659731"/>
                  <a:pt x="3191227" y="1638776"/>
                </a:cubicBezTo>
                <a:lnTo>
                  <a:pt x="3174083" y="1600676"/>
                </a:lnTo>
                <a:lnTo>
                  <a:pt x="3167215" y="1627927"/>
                </a:lnTo>
                <a:close/>
                <a:moveTo>
                  <a:pt x="3982403" y="1645377"/>
                </a:moveTo>
                <a:cubicBezTo>
                  <a:pt x="3976059" y="1669961"/>
                  <a:pt x="3971182" y="1732112"/>
                  <a:pt x="3971573" y="1783490"/>
                </a:cubicBezTo>
                <a:lnTo>
                  <a:pt x="3972268" y="1876901"/>
                </a:lnTo>
                <a:lnTo>
                  <a:pt x="3990223" y="1805464"/>
                </a:lnTo>
                <a:cubicBezTo>
                  <a:pt x="4008596" y="1732312"/>
                  <a:pt x="4011616" y="1679753"/>
                  <a:pt x="4000329" y="1629251"/>
                </a:cubicBezTo>
                <a:lnTo>
                  <a:pt x="3993947" y="1600676"/>
                </a:lnTo>
                <a:lnTo>
                  <a:pt x="3982403" y="1645377"/>
                </a:lnTo>
                <a:close/>
                <a:moveTo>
                  <a:pt x="4057031" y="1667351"/>
                </a:moveTo>
                <a:cubicBezTo>
                  <a:pt x="4050011" y="1704022"/>
                  <a:pt x="4038419" y="1750771"/>
                  <a:pt x="4031275" y="1771231"/>
                </a:cubicBezTo>
                <a:cubicBezTo>
                  <a:pt x="4011940" y="1826609"/>
                  <a:pt x="4021855" y="1822866"/>
                  <a:pt x="4059765" y="1760468"/>
                </a:cubicBezTo>
                <a:lnTo>
                  <a:pt x="4093559" y="1704823"/>
                </a:lnTo>
                <a:lnTo>
                  <a:pt x="4081682" y="1652749"/>
                </a:lnTo>
                <a:lnTo>
                  <a:pt x="4069804" y="1600676"/>
                </a:lnTo>
                <a:lnTo>
                  <a:pt x="4057031" y="1667351"/>
                </a:lnTo>
                <a:close/>
                <a:moveTo>
                  <a:pt x="2723236" y="1636395"/>
                </a:moveTo>
                <a:lnTo>
                  <a:pt x="2723388" y="1657826"/>
                </a:lnTo>
                <a:lnTo>
                  <a:pt x="2732618" y="1643539"/>
                </a:lnTo>
                <a:cubicBezTo>
                  <a:pt x="2744553" y="1625070"/>
                  <a:pt x="2744553" y="1614964"/>
                  <a:pt x="2732618" y="1614964"/>
                </a:cubicBezTo>
                <a:cubicBezTo>
                  <a:pt x="2727379" y="1614964"/>
                  <a:pt x="2723159" y="1624603"/>
                  <a:pt x="2723236" y="1636395"/>
                </a:cubicBezTo>
                <a:close/>
                <a:moveTo>
                  <a:pt x="2938729" y="1636881"/>
                </a:moveTo>
                <a:cubicBezTo>
                  <a:pt x="2934024" y="1655655"/>
                  <a:pt x="2966647" y="1756915"/>
                  <a:pt x="2982516" y="1772793"/>
                </a:cubicBezTo>
                <a:cubicBezTo>
                  <a:pt x="2985259" y="1775536"/>
                  <a:pt x="2990326" y="1762754"/>
                  <a:pt x="2993774" y="1744390"/>
                </a:cubicBezTo>
                <a:lnTo>
                  <a:pt x="3000032" y="1710995"/>
                </a:lnTo>
                <a:lnTo>
                  <a:pt x="2975705" y="1662979"/>
                </a:lnTo>
                <a:cubicBezTo>
                  <a:pt x="2962323" y="1636566"/>
                  <a:pt x="2949769" y="1614964"/>
                  <a:pt x="2947807" y="1614964"/>
                </a:cubicBezTo>
                <a:cubicBezTo>
                  <a:pt x="2945835" y="1614964"/>
                  <a:pt x="2941758" y="1624832"/>
                  <a:pt x="2938729" y="1636881"/>
                </a:cubicBezTo>
                <a:close/>
                <a:moveTo>
                  <a:pt x="3868245" y="1657293"/>
                </a:moveTo>
                <a:cubicBezTo>
                  <a:pt x="3861826" y="1681315"/>
                  <a:pt x="3855739" y="1757696"/>
                  <a:pt x="3854720" y="1827028"/>
                </a:cubicBezTo>
                <a:lnTo>
                  <a:pt x="3852882" y="1953101"/>
                </a:lnTo>
                <a:lnTo>
                  <a:pt x="3847576" y="1857851"/>
                </a:lnTo>
                <a:lnTo>
                  <a:pt x="3842280" y="1762601"/>
                </a:lnTo>
                <a:lnTo>
                  <a:pt x="3825183" y="1838801"/>
                </a:lnTo>
                <a:cubicBezTo>
                  <a:pt x="3815772" y="1880711"/>
                  <a:pt x="3799389" y="1954644"/>
                  <a:pt x="3788778" y="2003108"/>
                </a:cubicBezTo>
                <a:cubicBezTo>
                  <a:pt x="3770776" y="2085261"/>
                  <a:pt x="3757822" y="2108473"/>
                  <a:pt x="3746468" y="2078888"/>
                </a:cubicBezTo>
                <a:cubicBezTo>
                  <a:pt x="3743868" y="2072116"/>
                  <a:pt x="3753317" y="2019605"/>
                  <a:pt x="3767471" y="1962207"/>
                </a:cubicBezTo>
                <a:lnTo>
                  <a:pt x="3793217" y="1857851"/>
                </a:lnTo>
                <a:lnTo>
                  <a:pt x="3793417" y="1772126"/>
                </a:lnTo>
                <a:cubicBezTo>
                  <a:pt x="3793522" y="1724978"/>
                  <a:pt x="3790169" y="1673543"/>
                  <a:pt x="3785968" y="1657826"/>
                </a:cubicBezTo>
                <a:lnTo>
                  <a:pt x="3778320" y="1629251"/>
                </a:lnTo>
                <a:lnTo>
                  <a:pt x="3768471" y="1653064"/>
                </a:lnTo>
                <a:cubicBezTo>
                  <a:pt x="3763052" y="1666161"/>
                  <a:pt x="3755403" y="1751886"/>
                  <a:pt x="3751469" y="1843564"/>
                </a:cubicBezTo>
                <a:cubicBezTo>
                  <a:pt x="3747440" y="1937423"/>
                  <a:pt x="3737524" y="2039379"/>
                  <a:pt x="3728780" y="2076926"/>
                </a:cubicBezTo>
                <a:cubicBezTo>
                  <a:pt x="3711045" y="2153107"/>
                  <a:pt x="3665782" y="2294135"/>
                  <a:pt x="3660705" y="2289058"/>
                </a:cubicBezTo>
                <a:cubicBezTo>
                  <a:pt x="3658838" y="2287191"/>
                  <a:pt x="3668135" y="2251596"/>
                  <a:pt x="3681355" y="2209953"/>
                </a:cubicBezTo>
                <a:cubicBezTo>
                  <a:pt x="3719027" y="2091309"/>
                  <a:pt x="3733343" y="2009870"/>
                  <a:pt x="3738220" y="1886426"/>
                </a:cubicBezTo>
                <a:cubicBezTo>
                  <a:pt x="3743563" y="1751038"/>
                  <a:pt x="3735315" y="1760620"/>
                  <a:pt x="3699529" y="1931384"/>
                </a:cubicBezTo>
                <a:cubicBezTo>
                  <a:pt x="3686051" y="1995716"/>
                  <a:pt x="3657695" y="2099786"/>
                  <a:pt x="3636521" y="2162651"/>
                </a:cubicBezTo>
                <a:cubicBezTo>
                  <a:pt x="3600079" y="2270874"/>
                  <a:pt x="3533756" y="2418121"/>
                  <a:pt x="3512106" y="2438876"/>
                </a:cubicBezTo>
                <a:cubicBezTo>
                  <a:pt x="3506638" y="2444115"/>
                  <a:pt x="3519268" y="2414111"/>
                  <a:pt x="3540157" y="2372201"/>
                </a:cubicBezTo>
                <a:cubicBezTo>
                  <a:pt x="3593516" y="2265169"/>
                  <a:pt x="3636159" y="2139239"/>
                  <a:pt x="3642646" y="2069544"/>
                </a:cubicBezTo>
                <a:cubicBezTo>
                  <a:pt x="3650542" y="1984743"/>
                  <a:pt x="3650876" y="1973599"/>
                  <a:pt x="3648847" y="1863090"/>
                </a:cubicBezTo>
                <a:lnTo>
                  <a:pt x="3647018" y="1763554"/>
                </a:lnTo>
                <a:lnTo>
                  <a:pt x="3635454" y="1775117"/>
                </a:lnTo>
                <a:cubicBezTo>
                  <a:pt x="3628139" y="1782432"/>
                  <a:pt x="3622053" y="1832905"/>
                  <a:pt x="3618852" y="1912753"/>
                </a:cubicBezTo>
                <a:lnTo>
                  <a:pt x="3613804" y="2038826"/>
                </a:lnTo>
                <a:lnTo>
                  <a:pt x="3608984" y="1967389"/>
                </a:lnTo>
                <a:lnTo>
                  <a:pt x="3604155" y="1895951"/>
                </a:lnTo>
                <a:lnTo>
                  <a:pt x="3586582" y="1981676"/>
                </a:lnTo>
                <a:cubicBezTo>
                  <a:pt x="3576914" y="2028825"/>
                  <a:pt x="3565560" y="2071688"/>
                  <a:pt x="3561331" y="2076926"/>
                </a:cubicBezTo>
                <a:cubicBezTo>
                  <a:pt x="3557111" y="2082165"/>
                  <a:pt x="3542529" y="2119722"/>
                  <a:pt x="3528927" y="2160384"/>
                </a:cubicBezTo>
                <a:cubicBezTo>
                  <a:pt x="3507229" y="2225259"/>
                  <a:pt x="3465843" y="2312841"/>
                  <a:pt x="3386080" y="2462689"/>
                </a:cubicBezTo>
                <a:cubicBezTo>
                  <a:pt x="3373526" y="2486263"/>
                  <a:pt x="3360401" y="2518086"/>
                  <a:pt x="3356905" y="2533412"/>
                </a:cubicBezTo>
                <a:lnTo>
                  <a:pt x="3350543" y="2561263"/>
                </a:lnTo>
                <a:lnTo>
                  <a:pt x="3367164" y="2547700"/>
                </a:lnTo>
                <a:cubicBezTo>
                  <a:pt x="3428409" y="2497693"/>
                  <a:pt x="3567456" y="2222602"/>
                  <a:pt x="3594592" y="2097767"/>
                </a:cubicBezTo>
                <a:cubicBezTo>
                  <a:pt x="3602422" y="2061743"/>
                  <a:pt x="3607699" y="2049494"/>
                  <a:pt x="3608165" y="2066268"/>
                </a:cubicBezTo>
                <a:cubicBezTo>
                  <a:pt x="3608575" y="2081365"/>
                  <a:pt x="3595535" y="2132800"/>
                  <a:pt x="3579171" y="2180568"/>
                </a:cubicBezTo>
                <a:cubicBezTo>
                  <a:pt x="3531746" y="2319071"/>
                  <a:pt x="3457975" y="2455602"/>
                  <a:pt x="3379813" y="2549528"/>
                </a:cubicBezTo>
                <a:cubicBezTo>
                  <a:pt x="3359687" y="2573722"/>
                  <a:pt x="3340332" y="2605869"/>
                  <a:pt x="3336808" y="2620966"/>
                </a:cubicBezTo>
                <a:lnTo>
                  <a:pt x="3330397" y="2648426"/>
                </a:lnTo>
                <a:lnTo>
                  <a:pt x="3403911" y="2576989"/>
                </a:lnTo>
                <a:cubicBezTo>
                  <a:pt x="3568389" y="2417159"/>
                  <a:pt x="3826555" y="2122313"/>
                  <a:pt x="3827564" y="2093147"/>
                </a:cubicBezTo>
                <a:cubicBezTo>
                  <a:pt x="3827802" y="2086356"/>
                  <a:pt x="3845490" y="2024205"/>
                  <a:pt x="3866883" y="1955035"/>
                </a:cubicBezTo>
                <a:lnTo>
                  <a:pt x="3905774" y="1829276"/>
                </a:lnTo>
                <a:lnTo>
                  <a:pt x="3899545" y="1746504"/>
                </a:lnTo>
                <a:cubicBezTo>
                  <a:pt x="3896125" y="1700984"/>
                  <a:pt x="3890315" y="1652464"/>
                  <a:pt x="3886629" y="1638681"/>
                </a:cubicBezTo>
                <a:lnTo>
                  <a:pt x="3879923" y="1613630"/>
                </a:lnTo>
                <a:lnTo>
                  <a:pt x="3868245" y="1657293"/>
                </a:lnTo>
                <a:close/>
                <a:moveTo>
                  <a:pt x="3659181" y="1667351"/>
                </a:moveTo>
                <a:cubicBezTo>
                  <a:pt x="3653295" y="1695717"/>
                  <a:pt x="3651733" y="1765059"/>
                  <a:pt x="3655305" y="1838801"/>
                </a:cubicBezTo>
                <a:lnTo>
                  <a:pt x="3661305" y="1962626"/>
                </a:lnTo>
                <a:lnTo>
                  <a:pt x="3679069" y="1882674"/>
                </a:lnTo>
                <a:lnTo>
                  <a:pt x="3696833" y="1802721"/>
                </a:lnTo>
                <a:lnTo>
                  <a:pt x="3690547" y="1738875"/>
                </a:lnTo>
                <a:cubicBezTo>
                  <a:pt x="3687080" y="1703765"/>
                  <a:pt x="3680832" y="1662589"/>
                  <a:pt x="3676660" y="1647387"/>
                </a:cubicBezTo>
                <a:lnTo>
                  <a:pt x="3669059" y="1619726"/>
                </a:lnTo>
                <a:lnTo>
                  <a:pt x="3659181" y="1667351"/>
                </a:lnTo>
                <a:close/>
                <a:moveTo>
                  <a:pt x="2504018" y="1651911"/>
                </a:moveTo>
                <a:cubicBezTo>
                  <a:pt x="2504018" y="1662932"/>
                  <a:pt x="2515334" y="1674485"/>
                  <a:pt x="2533469" y="1682001"/>
                </a:cubicBezTo>
                <a:lnTo>
                  <a:pt x="2562930" y="1694202"/>
                </a:lnTo>
                <a:lnTo>
                  <a:pt x="2571426" y="1680782"/>
                </a:lnTo>
                <a:cubicBezTo>
                  <a:pt x="2584704" y="1659798"/>
                  <a:pt x="2582285" y="1655645"/>
                  <a:pt x="2550224" y="1644472"/>
                </a:cubicBezTo>
                <a:cubicBezTo>
                  <a:pt x="2509485" y="1630270"/>
                  <a:pt x="2504018" y="1631147"/>
                  <a:pt x="2504018" y="1651911"/>
                </a:cubicBezTo>
                <a:close/>
                <a:moveTo>
                  <a:pt x="2664314" y="1672114"/>
                </a:moveTo>
                <a:cubicBezTo>
                  <a:pt x="2654389" y="1695736"/>
                  <a:pt x="2651941" y="1712205"/>
                  <a:pt x="2657799" y="1715834"/>
                </a:cubicBezTo>
                <a:cubicBezTo>
                  <a:pt x="2662981" y="1719034"/>
                  <a:pt x="2668705" y="1720148"/>
                  <a:pt x="2670534" y="1718310"/>
                </a:cubicBezTo>
                <a:cubicBezTo>
                  <a:pt x="2674868" y="1713957"/>
                  <a:pt x="2686784" y="1633985"/>
                  <a:pt x="2683069" y="1634109"/>
                </a:cubicBezTo>
                <a:cubicBezTo>
                  <a:pt x="2681507" y="1634166"/>
                  <a:pt x="2673067" y="1651264"/>
                  <a:pt x="2664314" y="1672114"/>
                </a:cubicBezTo>
                <a:close/>
                <a:moveTo>
                  <a:pt x="3558102" y="1663884"/>
                </a:moveTo>
                <a:cubicBezTo>
                  <a:pt x="3550339" y="1693136"/>
                  <a:pt x="3562150" y="1903924"/>
                  <a:pt x="3570999" y="1893999"/>
                </a:cubicBezTo>
                <a:cubicBezTo>
                  <a:pt x="3574714" y="1889836"/>
                  <a:pt x="3582724" y="1865919"/>
                  <a:pt x="3588792" y="1840849"/>
                </a:cubicBezTo>
                <a:lnTo>
                  <a:pt x="3599831" y="1795272"/>
                </a:lnTo>
                <a:lnTo>
                  <a:pt x="3588934" y="1731312"/>
                </a:lnTo>
                <a:cubicBezTo>
                  <a:pt x="3582934" y="1696136"/>
                  <a:pt x="3574885" y="1661503"/>
                  <a:pt x="3571056" y="1654359"/>
                </a:cubicBezTo>
                <a:lnTo>
                  <a:pt x="3564084" y="1641367"/>
                </a:lnTo>
                <a:lnTo>
                  <a:pt x="3558102" y="1663884"/>
                </a:lnTo>
                <a:close/>
                <a:moveTo>
                  <a:pt x="1993478" y="1680248"/>
                </a:moveTo>
                <a:cubicBezTo>
                  <a:pt x="1947129" y="1714157"/>
                  <a:pt x="1927250" y="1737008"/>
                  <a:pt x="1918126" y="1766830"/>
                </a:cubicBezTo>
                <a:lnTo>
                  <a:pt x="1911010" y="1790119"/>
                </a:lnTo>
                <a:lnTo>
                  <a:pt x="1971770" y="1739475"/>
                </a:lnTo>
                <a:cubicBezTo>
                  <a:pt x="2056333" y="1668980"/>
                  <a:pt x="2073726" y="1621527"/>
                  <a:pt x="1993478" y="1680248"/>
                </a:cubicBezTo>
                <a:close/>
                <a:moveTo>
                  <a:pt x="3452346" y="1677924"/>
                </a:moveTo>
                <a:cubicBezTo>
                  <a:pt x="3448907" y="1691602"/>
                  <a:pt x="3449117" y="1750447"/>
                  <a:pt x="3452803" y="1808693"/>
                </a:cubicBezTo>
                <a:lnTo>
                  <a:pt x="3459509" y="1914592"/>
                </a:lnTo>
                <a:lnTo>
                  <a:pt x="3472853" y="1876701"/>
                </a:lnTo>
                <a:cubicBezTo>
                  <a:pt x="3488779" y="1831486"/>
                  <a:pt x="3490103" y="1745161"/>
                  <a:pt x="3475701" y="1691650"/>
                </a:cubicBezTo>
                <a:cubicBezTo>
                  <a:pt x="3469986" y="1670428"/>
                  <a:pt x="3463795" y="1653064"/>
                  <a:pt x="3461947" y="1653064"/>
                </a:cubicBezTo>
                <a:cubicBezTo>
                  <a:pt x="3460099" y="1653064"/>
                  <a:pt x="3455775" y="1664256"/>
                  <a:pt x="3452346" y="1677924"/>
                </a:cubicBezTo>
                <a:close/>
                <a:moveTo>
                  <a:pt x="1208618" y="1681639"/>
                </a:moveTo>
                <a:cubicBezTo>
                  <a:pt x="1203008" y="1692116"/>
                  <a:pt x="1200569" y="1700689"/>
                  <a:pt x="1203189" y="1700689"/>
                </a:cubicBezTo>
                <a:cubicBezTo>
                  <a:pt x="1205808" y="1700689"/>
                  <a:pt x="1212533" y="1692116"/>
                  <a:pt x="1218143" y="1681639"/>
                </a:cubicBezTo>
                <a:cubicBezTo>
                  <a:pt x="1223753" y="1671161"/>
                  <a:pt x="1226191" y="1662589"/>
                  <a:pt x="1223572" y="1662589"/>
                </a:cubicBezTo>
                <a:cubicBezTo>
                  <a:pt x="1220953" y="1662589"/>
                  <a:pt x="1214228" y="1671161"/>
                  <a:pt x="1208618" y="1681639"/>
                </a:cubicBezTo>
                <a:close/>
                <a:moveTo>
                  <a:pt x="2608793" y="1670771"/>
                </a:moveTo>
                <a:cubicBezTo>
                  <a:pt x="2608793" y="1675895"/>
                  <a:pt x="2606192" y="1686859"/>
                  <a:pt x="2603011" y="1695145"/>
                </a:cubicBezTo>
                <a:cubicBezTo>
                  <a:pt x="2599830" y="1703432"/>
                  <a:pt x="2601478" y="1710214"/>
                  <a:pt x="2606659" y="1710214"/>
                </a:cubicBezTo>
                <a:cubicBezTo>
                  <a:pt x="2619280" y="1710214"/>
                  <a:pt x="2628367" y="1673562"/>
                  <a:pt x="2617423" y="1666799"/>
                </a:cubicBezTo>
                <a:cubicBezTo>
                  <a:pt x="2612679" y="1663865"/>
                  <a:pt x="2608793" y="1665656"/>
                  <a:pt x="2608793" y="1670771"/>
                </a:cubicBezTo>
                <a:close/>
                <a:moveTo>
                  <a:pt x="2714320" y="1677667"/>
                </a:moveTo>
                <a:cubicBezTo>
                  <a:pt x="2714777" y="1688764"/>
                  <a:pt x="2717035" y="1691021"/>
                  <a:pt x="2720073" y="1683430"/>
                </a:cubicBezTo>
                <a:cubicBezTo>
                  <a:pt x="2722826" y="1676553"/>
                  <a:pt x="2722483" y="1668332"/>
                  <a:pt x="2719321" y="1665170"/>
                </a:cubicBezTo>
                <a:cubicBezTo>
                  <a:pt x="2716159" y="1662008"/>
                  <a:pt x="2713911" y="1667627"/>
                  <a:pt x="2714320" y="1677667"/>
                </a:cubicBezTo>
                <a:close/>
                <a:moveTo>
                  <a:pt x="4153853" y="1715834"/>
                </a:moveTo>
                <a:cubicBezTo>
                  <a:pt x="4137032" y="1745113"/>
                  <a:pt x="4123268" y="1775784"/>
                  <a:pt x="4123268" y="1783985"/>
                </a:cubicBezTo>
                <a:lnTo>
                  <a:pt x="4123268" y="1798892"/>
                </a:lnTo>
                <a:lnTo>
                  <a:pt x="4143327" y="1780746"/>
                </a:lnTo>
                <a:cubicBezTo>
                  <a:pt x="4179180" y="1748323"/>
                  <a:pt x="4214460" y="1662589"/>
                  <a:pt x="4191953" y="1662589"/>
                </a:cubicBezTo>
                <a:cubicBezTo>
                  <a:pt x="4187819" y="1662589"/>
                  <a:pt x="4170674" y="1686544"/>
                  <a:pt x="4153853" y="1715834"/>
                </a:cubicBezTo>
                <a:close/>
                <a:moveTo>
                  <a:pt x="3033351" y="1701232"/>
                </a:moveTo>
                <a:cubicBezTo>
                  <a:pt x="3027578" y="1729607"/>
                  <a:pt x="3048667" y="1886560"/>
                  <a:pt x="3059725" y="1897628"/>
                </a:cubicBezTo>
                <a:cubicBezTo>
                  <a:pt x="3061383" y="1899285"/>
                  <a:pt x="3067555" y="1879787"/>
                  <a:pt x="3073432" y="1854298"/>
                </a:cubicBezTo>
                <a:lnTo>
                  <a:pt x="3084128" y="1807969"/>
                </a:lnTo>
                <a:lnTo>
                  <a:pt x="3062183" y="1737655"/>
                </a:lnTo>
                <a:lnTo>
                  <a:pt x="3040247" y="1667351"/>
                </a:lnTo>
                <a:lnTo>
                  <a:pt x="3033351" y="1701232"/>
                </a:lnTo>
                <a:close/>
                <a:moveTo>
                  <a:pt x="3241501" y="1695345"/>
                </a:moveTo>
                <a:cubicBezTo>
                  <a:pt x="3235576" y="1718929"/>
                  <a:pt x="3238519" y="1765164"/>
                  <a:pt x="3253635" y="1886398"/>
                </a:cubicBezTo>
                <a:lnTo>
                  <a:pt x="3259569" y="1934004"/>
                </a:lnTo>
                <a:lnTo>
                  <a:pt x="3271600" y="1900685"/>
                </a:lnTo>
                <a:cubicBezTo>
                  <a:pt x="3287544" y="1856489"/>
                  <a:pt x="3287611" y="1803235"/>
                  <a:pt x="3271780" y="1735969"/>
                </a:cubicBezTo>
                <a:cubicBezTo>
                  <a:pt x="3256226" y="1669866"/>
                  <a:pt x="3249997" y="1661503"/>
                  <a:pt x="3241501" y="1695345"/>
                </a:cubicBezTo>
                <a:close/>
                <a:moveTo>
                  <a:pt x="3354915" y="1700689"/>
                </a:moveTo>
                <a:cubicBezTo>
                  <a:pt x="3346247" y="1731331"/>
                  <a:pt x="3353267" y="1886360"/>
                  <a:pt x="3363792" y="1896894"/>
                </a:cubicBezTo>
                <a:cubicBezTo>
                  <a:pt x="3366154" y="1899257"/>
                  <a:pt x="3373203" y="1876435"/>
                  <a:pt x="3379461" y="1846183"/>
                </a:cubicBezTo>
                <a:lnTo>
                  <a:pt x="3390834" y="1791176"/>
                </a:lnTo>
                <a:lnTo>
                  <a:pt x="3377584" y="1729264"/>
                </a:lnTo>
                <a:lnTo>
                  <a:pt x="3364335" y="1667351"/>
                </a:lnTo>
                <a:lnTo>
                  <a:pt x="3354915" y="1700689"/>
                </a:lnTo>
                <a:close/>
                <a:moveTo>
                  <a:pt x="2492045" y="1699498"/>
                </a:moveTo>
                <a:lnTo>
                  <a:pt x="2487378" y="1717358"/>
                </a:lnTo>
                <a:lnTo>
                  <a:pt x="2519829" y="1732836"/>
                </a:lnTo>
                <a:cubicBezTo>
                  <a:pt x="2560111" y="1752048"/>
                  <a:pt x="2557910" y="1752257"/>
                  <a:pt x="2564130" y="1728492"/>
                </a:cubicBezTo>
                <a:lnTo>
                  <a:pt x="2569312" y="1708661"/>
                </a:lnTo>
                <a:lnTo>
                  <a:pt x="2536974" y="1695155"/>
                </a:lnTo>
                <a:cubicBezTo>
                  <a:pt x="2496455" y="1678229"/>
                  <a:pt x="2497636" y="1678114"/>
                  <a:pt x="2492045" y="1699498"/>
                </a:cubicBezTo>
                <a:close/>
                <a:moveTo>
                  <a:pt x="2920527" y="1700032"/>
                </a:moveTo>
                <a:cubicBezTo>
                  <a:pt x="2917698" y="1710842"/>
                  <a:pt x="2920975" y="1742208"/>
                  <a:pt x="2927795" y="1769716"/>
                </a:cubicBezTo>
                <a:cubicBezTo>
                  <a:pt x="2934624" y="1797234"/>
                  <a:pt x="2943282" y="1832610"/>
                  <a:pt x="2947045" y="1848326"/>
                </a:cubicBezTo>
                <a:lnTo>
                  <a:pt x="2953874" y="1876901"/>
                </a:lnTo>
                <a:lnTo>
                  <a:pt x="2961637" y="1857851"/>
                </a:lnTo>
                <a:cubicBezTo>
                  <a:pt x="2974324" y="1826724"/>
                  <a:pt x="2971772" y="1779937"/>
                  <a:pt x="2955027" y="1736598"/>
                </a:cubicBezTo>
                <a:cubicBezTo>
                  <a:pt x="2934757" y="1684153"/>
                  <a:pt x="2926871" y="1675790"/>
                  <a:pt x="2920527" y="1700032"/>
                </a:cubicBezTo>
                <a:close/>
                <a:moveTo>
                  <a:pt x="2814323" y="1707861"/>
                </a:moveTo>
                <a:cubicBezTo>
                  <a:pt x="2808599" y="1725911"/>
                  <a:pt x="2851271" y="1841011"/>
                  <a:pt x="2858786" y="1827771"/>
                </a:cubicBezTo>
                <a:cubicBezTo>
                  <a:pt x="2861291" y="1823361"/>
                  <a:pt x="2866216" y="1807731"/>
                  <a:pt x="2869730" y="1793034"/>
                </a:cubicBezTo>
                <a:lnTo>
                  <a:pt x="2876121" y="1766306"/>
                </a:lnTo>
                <a:lnTo>
                  <a:pt x="2855005" y="1728740"/>
                </a:lnTo>
                <a:cubicBezTo>
                  <a:pt x="2831792" y="1687449"/>
                  <a:pt x="2822343" y="1682591"/>
                  <a:pt x="2814323" y="1707861"/>
                </a:cubicBezTo>
                <a:close/>
                <a:moveTo>
                  <a:pt x="3138554" y="1713890"/>
                </a:moveTo>
                <a:cubicBezTo>
                  <a:pt x="3131306" y="1742789"/>
                  <a:pt x="3142241" y="1900714"/>
                  <a:pt x="3151489" y="1900714"/>
                </a:cubicBezTo>
                <a:cubicBezTo>
                  <a:pt x="3155052" y="1900714"/>
                  <a:pt x="3162634" y="1880359"/>
                  <a:pt x="3168339" y="1855470"/>
                </a:cubicBezTo>
                <a:cubicBezTo>
                  <a:pt x="3184131" y="1786576"/>
                  <a:pt x="3155023" y="1648254"/>
                  <a:pt x="3138554" y="1713890"/>
                </a:cubicBezTo>
                <a:close/>
                <a:moveTo>
                  <a:pt x="2747572" y="1716672"/>
                </a:moveTo>
                <a:cubicBezTo>
                  <a:pt x="2744133" y="1725635"/>
                  <a:pt x="2747715" y="1738922"/>
                  <a:pt x="2755735" y="1746933"/>
                </a:cubicBezTo>
                <a:lnTo>
                  <a:pt x="2770023" y="1761220"/>
                </a:lnTo>
                <a:lnTo>
                  <a:pt x="2776147" y="1745247"/>
                </a:lnTo>
                <a:cubicBezTo>
                  <a:pt x="2783272" y="1726692"/>
                  <a:pt x="2775309" y="1700689"/>
                  <a:pt x="2762507" y="1700689"/>
                </a:cubicBezTo>
                <a:cubicBezTo>
                  <a:pt x="2757669" y="1700689"/>
                  <a:pt x="2750944" y="1707880"/>
                  <a:pt x="2747572" y="1716672"/>
                </a:cubicBezTo>
                <a:close/>
                <a:moveTo>
                  <a:pt x="2700995" y="1730378"/>
                </a:moveTo>
                <a:cubicBezTo>
                  <a:pt x="2697671" y="1743075"/>
                  <a:pt x="2704824" y="1764297"/>
                  <a:pt x="2720321" y="1787719"/>
                </a:cubicBezTo>
                <a:cubicBezTo>
                  <a:pt x="2733856" y="1808169"/>
                  <a:pt x="2742476" y="1827352"/>
                  <a:pt x="2739476" y="1830353"/>
                </a:cubicBezTo>
                <a:cubicBezTo>
                  <a:pt x="2736476" y="1833353"/>
                  <a:pt x="2727093" y="1822409"/>
                  <a:pt x="2718626" y="1806035"/>
                </a:cubicBezTo>
                <a:cubicBezTo>
                  <a:pt x="2704100" y="1777956"/>
                  <a:pt x="2685203" y="1773955"/>
                  <a:pt x="2684821" y="1798882"/>
                </a:cubicBezTo>
                <a:cubicBezTo>
                  <a:pt x="2684545" y="1816322"/>
                  <a:pt x="2717644" y="1919592"/>
                  <a:pt x="2723531" y="1919678"/>
                </a:cubicBezTo>
                <a:cubicBezTo>
                  <a:pt x="2726398" y="1919726"/>
                  <a:pt x="2736314" y="1887207"/>
                  <a:pt x="2745572" y="1847421"/>
                </a:cubicBezTo>
                <a:lnTo>
                  <a:pt x="2762402" y="1775069"/>
                </a:lnTo>
                <a:lnTo>
                  <a:pt x="2740371" y="1742704"/>
                </a:lnTo>
                <a:cubicBezTo>
                  <a:pt x="2714654" y="1704946"/>
                  <a:pt x="2708177" y="1702918"/>
                  <a:pt x="2700995" y="1730378"/>
                </a:cubicBezTo>
                <a:close/>
                <a:moveTo>
                  <a:pt x="4225976" y="1726883"/>
                </a:moveTo>
                <a:cubicBezTo>
                  <a:pt x="4203888" y="1752210"/>
                  <a:pt x="4187638" y="1787281"/>
                  <a:pt x="4194715" y="1794358"/>
                </a:cubicBezTo>
                <a:cubicBezTo>
                  <a:pt x="4201630" y="1801273"/>
                  <a:pt x="4221775" y="1777241"/>
                  <a:pt x="4243302" y="1736408"/>
                </a:cubicBezTo>
                <a:cubicBezTo>
                  <a:pt x="4258761" y="1707080"/>
                  <a:pt x="4248274" y="1701317"/>
                  <a:pt x="4225976" y="1726883"/>
                </a:cubicBezTo>
                <a:close/>
                <a:moveTo>
                  <a:pt x="890275" y="1741084"/>
                </a:moveTo>
                <a:cubicBezTo>
                  <a:pt x="881988" y="1753734"/>
                  <a:pt x="870625" y="1789462"/>
                  <a:pt x="865034" y="1820494"/>
                </a:cubicBezTo>
                <a:cubicBezTo>
                  <a:pt x="855918" y="1871015"/>
                  <a:pt x="834135" y="1963845"/>
                  <a:pt x="807655" y="2065020"/>
                </a:cubicBezTo>
                <a:cubicBezTo>
                  <a:pt x="802236" y="2085737"/>
                  <a:pt x="792463" y="2100739"/>
                  <a:pt x="784386" y="2100739"/>
                </a:cubicBezTo>
                <a:cubicBezTo>
                  <a:pt x="766736" y="2100739"/>
                  <a:pt x="766498" y="2103253"/>
                  <a:pt x="794282" y="1995964"/>
                </a:cubicBezTo>
                <a:cubicBezTo>
                  <a:pt x="817895" y="1904790"/>
                  <a:pt x="821724" y="1884388"/>
                  <a:pt x="813742" y="1892360"/>
                </a:cubicBezTo>
                <a:cubicBezTo>
                  <a:pt x="807398" y="1898704"/>
                  <a:pt x="696146" y="2291706"/>
                  <a:pt x="692736" y="2319814"/>
                </a:cubicBezTo>
                <a:cubicBezTo>
                  <a:pt x="688478" y="2354885"/>
                  <a:pt x="703871" y="2499713"/>
                  <a:pt x="712415" y="2504989"/>
                </a:cubicBezTo>
                <a:cubicBezTo>
                  <a:pt x="722502" y="2511228"/>
                  <a:pt x="741895" y="2423046"/>
                  <a:pt x="741895" y="2370915"/>
                </a:cubicBezTo>
                <a:cubicBezTo>
                  <a:pt x="741895" y="2346265"/>
                  <a:pt x="745733" y="2330587"/>
                  <a:pt x="750972" y="2333825"/>
                </a:cubicBezTo>
                <a:cubicBezTo>
                  <a:pt x="761449" y="2340293"/>
                  <a:pt x="765602" y="2325843"/>
                  <a:pt x="818018" y="2100739"/>
                </a:cubicBezTo>
                <a:cubicBezTo>
                  <a:pt x="839364" y="2009061"/>
                  <a:pt x="869901" y="1887607"/>
                  <a:pt x="885875" y="1830848"/>
                </a:cubicBezTo>
                <a:cubicBezTo>
                  <a:pt x="915621" y="1725111"/>
                  <a:pt x="916821" y="1700565"/>
                  <a:pt x="890275" y="1741084"/>
                </a:cubicBezTo>
                <a:close/>
                <a:moveTo>
                  <a:pt x="2596687" y="1725492"/>
                </a:moveTo>
                <a:cubicBezTo>
                  <a:pt x="2592867" y="1729311"/>
                  <a:pt x="2590019" y="1743513"/>
                  <a:pt x="2590343" y="1757048"/>
                </a:cubicBezTo>
                <a:lnTo>
                  <a:pt x="2590952" y="1781651"/>
                </a:lnTo>
                <a:lnTo>
                  <a:pt x="2600144" y="1758658"/>
                </a:lnTo>
                <a:cubicBezTo>
                  <a:pt x="2610050" y="1733874"/>
                  <a:pt x="2608002" y="1714186"/>
                  <a:pt x="2596687" y="1725492"/>
                </a:cubicBezTo>
                <a:close/>
                <a:moveTo>
                  <a:pt x="2641044" y="1733426"/>
                </a:moveTo>
                <a:cubicBezTo>
                  <a:pt x="2634034" y="1751686"/>
                  <a:pt x="2642778" y="1776889"/>
                  <a:pt x="2656123" y="1776889"/>
                </a:cubicBezTo>
                <a:cubicBezTo>
                  <a:pt x="2668772" y="1776889"/>
                  <a:pt x="2668972" y="1732264"/>
                  <a:pt x="2656351" y="1724463"/>
                </a:cubicBezTo>
                <a:cubicBezTo>
                  <a:pt x="2651074" y="1721196"/>
                  <a:pt x="2644188" y="1725235"/>
                  <a:pt x="2641044" y="1733426"/>
                </a:cubicBezTo>
                <a:close/>
                <a:moveTo>
                  <a:pt x="2481063" y="1744761"/>
                </a:moveTo>
                <a:cubicBezTo>
                  <a:pt x="2474833" y="1760982"/>
                  <a:pt x="2502370" y="1788557"/>
                  <a:pt x="2516238" y="1779984"/>
                </a:cubicBezTo>
                <a:cubicBezTo>
                  <a:pt x="2520449" y="1777384"/>
                  <a:pt x="2530145" y="1780432"/>
                  <a:pt x="2537775" y="1786757"/>
                </a:cubicBezTo>
                <a:lnTo>
                  <a:pt x="2551643" y="1798272"/>
                </a:lnTo>
                <a:lnTo>
                  <a:pt x="2551643" y="1778298"/>
                </a:lnTo>
                <a:cubicBezTo>
                  <a:pt x="2551643" y="1765821"/>
                  <a:pt x="2541108" y="1752876"/>
                  <a:pt x="2523544" y="1743799"/>
                </a:cubicBezTo>
                <a:cubicBezTo>
                  <a:pt x="2488740" y="1725797"/>
                  <a:pt x="2488330" y="1725806"/>
                  <a:pt x="2481063" y="1744761"/>
                </a:cubicBezTo>
                <a:close/>
                <a:moveTo>
                  <a:pt x="2905077" y="1781651"/>
                </a:moveTo>
                <a:cubicBezTo>
                  <a:pt x="2905306" y="1802606"/>
                  <a:pt x="2910878" y="1854041"/>
                  <a:pt x="2917451" y="1895951"/>
                </a:cubicBezTo>
                <a:lnTo>
                  <a:pt x="2929395" y="1972151"/>
                </a:lnTo>
                <a:lnTo>
                  <a:pt x="2936691" y="1928041"/>
                </a:lnTo>
                <a:cubicBezTo>
                  <a:pt x="2941139" y="1901171"/>
                  <a:pt x="2939510" y="1862090"/>
                  <a:pt x="2932519" y="1828029"/>
                </a:cubicBezTo>
                <a:cubicBezTo>
                  <a:pt x="2917222" y="1753457"/>
                  <a:pt x="2904516" y="1731988"/>
                  <a:pt x="2905077" y="1781651"/>
                </a:cubicBezTo>
                <a:close/>
                <a:moveTo>
                  <a:pt x="2274961" y="1782861"/>
                </a:moveTo>
                <a:cubicBezTo>
                  <a:pt x="2247291" y="1855622"/>
                  <a:pt x="2248434" y="1912458"/>
                  <a:pt x="2276989" y="1883902"/>
                </a:cubicBezTo>
                <a:cubicBezTo>
                  <a:pt x="2287657" y="1873234"/>
                  <a:pt x="2303421" y="1811627"/>
                  <a:pt x="2303764" y="1779270"/>
                </a:cubicBezTo>
                <a:cubicBezTo>
                  <a:pt x="2304079" y="1750047"/>
                  <a:pt x="2286610" y="1752219"/>
                  <a:pt x="2274961" y="1782861"/>
                </a:cubicBezTo>
                <a:close/>
                <a:moveTo>
                  <a:pt x="2614679" y="1782147"/>
                </a:moveTo>
                <a:cubicBezTo>
                  <a:pt x="2611565" y="1790281"/>
                  <a:pt x="2616194" y="1807902"/>
                  <a:pt x="2624966" y="1821304"/>
                </a:cubicBezTo>
                <a:lnTo>
                  <a:pt x="2640930" y="1845659"/>
                </a:lnTo>
                <a:lnTo>
                  <a:pt x="2648512" y="1825171"/>
                </a:lnTo>
                <a:cubicBezTo>
                  <a:pt x="2653151" y="1812646"/>
                  <a:pt x="2651560" y="1797434"/>
                  <a:pt x="2644436" y="1786023"/>
                </a:cubicBezTo>
                <a:cubicBezTo>
                  <a:pt x="2630376" y="1763516"/>
                  <a:pt x="2622242" y="1762449"/>
                  <a:pt x="2614679" y="1782147"/>
                </a:cubicBezTo>
                <a:close/>
                <a:moveTo>
                  <a:pt x="1071686" y="1791548"/>
                </a:moveTo>
                <a:cubicBezTo>
                  <a:pt x="1062495" y="1815494"/>
                  <a:pt x="1065200" y="1821675"/>
                  <a:pt x="1076430" y="1802368"/>
                </a:cubicBezTo>
                <a:cubicBezTo>
                  <a:pt x="1081992" y="1792805"/>
                  <a:pt x="1084536" y="1782975"/>
                  <a:pt x="1082078" y="1780527"/>
                </a:cubicBezTo>
                <a:cubicBezTo>
                  <a:pt x="1079630" y="1778070"/>
                  <a:pt x="1074944" y="1783032"/>
                  <a:pt x="1071686" y="1791548"/>
                </a:cubicBezTo>
                <a:close/>
                <a:moveTo>
                  <a:pt x="2465918" y="1794901"/>
                </a:moveTo>
                <a:cubicBezTo>
                  <a:pt x="2465918" y="1805578"/>
                  <a:pt x="2474805" y="1819075"/>
                  <a:pt x="2485673" y="1824885"/>
                </a:cubicBezTo>
                <a:lnTo>
                  <a:pt x="2505418" y="1835458"/>
                </a:lnTo>
                <a:lnTo>
                  <a:pt x="2502342" y="1808636"/>
                </a:lnTo>
                <a:cubicBezTo>
                  <a:pt x="2498636" y="1776403"/>
                  <a:pt x="2465918" y="1764068"/>
                  <a:pt x="2465918" y="1794901"/>
                </a:cubicBezTo>
                <a:close/>
                <a:moveTo>
                  <a:pt x="1210161" y="1810636"/>
                </a:moveTo>
                <a:cubicBezTo>
                  <a:pt x="1194206" y="1845659"/>
                  <a:pt x="1197254" y="1853136"/>
                  <a:pt x="1214504" y="1821294"/>
                </a:cubicBezTo>
                <a:cubicBezTo>
                  <a:pt x="1222562" y="1806416"/>
                  <a:pt x="1227373" y="1792472"/>
                  <a:pt x="1225201" y="1790290"/>
                </a:cubicBezTo>
                <a:cubicBezTo>
                  <a:pt x="1223020" y="1788119"/>
                  <a:pt x="1216257" y="1797272"/>
                  <a:pt x="1210161" y="1810636"/>
                </a:cubicBezTo>
                <a:close/>
                <a:moveTo>
                  <a:pt x="2577322" y="1805969"/>
                </a:moveTo>
                <a:cubicBezTo>
                  <a:pt x="2574474" y="1816856"/>
                  <a:pt x="2583285" y="1849584"/>
                  <a:pt x="2597182" y="1879787"/>
                </a:cubicBezTo>
                <a:lnTo>
                  <a:pt x="2622147" y="1934051"/>
                </a:lnTo>
                <a:lnTo>
                  <a:pt x="2630786" y="1897980"/>
                </a:lnTo>
                <a:lnTo>
                  <a:pt x="2639425" y="1861899"/>
                </a:lnTo>
                <a:lnTo>
                  <a:pt x="2614451" y="1824161"/>
                </a:lnTo>
                <a:cubicBezTo>
                  <a:pt x="2600716" y="1803397"/>
                  <a:pt x="2587885" y="1786414"/>
                  <a:pt x="2585952" y="1786414"/>
                </a:cubicBezTo>
                <a:cubicBezTo>
                  <a:pt x="2584018" y="1786414"/>
                  <a:pt x="2580142" y="1795215"/>
                  <a:pt x="2577322" y="1805969"/>
                </a:cubicBezTo>
                <a:close/>
                <a:moveTo>
                  <a:pt x="3915080" y="1901133"/>
                </a:moveTo>
                <a:cubicBezTo>
                  <a:pt x="3897487" y="1964388"/>
                  <a:pt x="3885286" y="2018338"/>
                  <a:pt x="3887962" y="2021014"/>
                </a:cubicBezTo>
                <a:cubicBezTo>
                  <a:pt x="3890639" y="2023691"/>
                  <a:pt x="3906279" y="2006337"/>
                  <a:pt x="3922710" y="1982448"/>
                </a:cubicBezTo>
                <a:lnTo>
                  <a:pt x="3952589" y="1939023"/>
                </a:lnTo>
                <a:lnTo>
                  <a:pt x="3949827" y="1862566"/>
                </a:lnTo>
                <a:lnTo>
                  <a:pt x="3947055" y="1786118"/>
                </a:lnTo>
                <a:lnTo>
                  <a:pt x="3915080" y="1901133"/>
                </a:lnTo>
                <a:close/>
                <a:moveTo>
                  <a:pt x="4253618" y="1820075"/>
                </a:moveTo>
                <a:cubicBezTo>
                  <a:pt x="4234215" y="1860766"/>
                  <a:pt x="4234082" y="1862614"/>
                  <a:pt x="4250665" y="1862614"/>
                </a:cubicBezTo>
                <a:cubicBezTo>
                  <a:pt x="4264952" y="1862614"/>
                  <a:pt x="4296251" y="1806131"/>
                  <a:pt x="4288727" y="1793939"/>
                </a:cubicBezTo>
                <a:cubicBezTo>
                  <a:pt x="4279649" y="1779260"/>
                  <a:pt x="4269467" y="1786833"/>
                  <a:pt x="4253618" y="1820075"/>
                </a:cubicBezTo>
                <a:close/>
                <a:moveTo>
                  <a:pt x="1252661" y="1829648"/>
                </a:moveTo>
                <a:cubicBezTo>
                  <a:pt x="1243470" y="1853594"/>
                  <a:pt x="1246175" y="1859775"/>
                  <a:pt x="1257405" y="1840468"/>
                </a:cubicBezTo>
                <a:cubicBezTo>
                  <a:pt x="1262967" y="1830905"/>
                  <a:pt x="1265511" y="1821075"/>
                  <a:pt x="1263053" y="1818627"/>
                </a:cubicBezTo>
                <a:cubicBezTo>
                  <a:pt x="1260605" y="1816170"/>
                  <a:pt x="1255919" y="1821132"/>
                  <a:pt x="1252661" y="1829648"/>
                </a:cubicBezTo>
                <a:close/>
                <a:moveTo>
                  <a:pt x="2524982" y="1826943"/>
                </a:moveTo>
                <a:lnTo>
                  <a:pt x="2512619" y="1841868"/>
                </a:lnTo>
                <a:lnTo>
                  <a:pt x="2523239" y="1848431"/>
                </a:lnTo>
                <a:cubicBezTo>
                  <a:pt x="2537336" y="1857146"/>
                  <a:pt x="2544547" y="1848879"/>
                  <a:pt x="2540575" y="1828543"/>
                </a:cubicBezTo>
                <a:lnTo>
                  <a:pt x="2537355" y="1812027"/>
                </a:lnTo>
                <a:lnTo>
                  <a:pt x="2524982" y="1826943"/>
                </a:lnTo>
                <a:close/>
                <a:moveTo>
                  <a:pt x="1052636" y="1839173"/>
                </a:moveTo>
                <a:cubicBezTo>
                  <a:pt x="1043445" y="1863119"/>
                  <a:pt x="1046150" y="1869300"/>
                  <a:pt x="1057380" y="1849993"/>
                </a:cubicBezTo>
                <a:cubicBezTo>
                  <a:pt x="1062942" y="1840430"/>
                  <a:pt x="1065486" y="1830600"/>
                  <a:pt x="1063028" y="1828152"/>
                </a:cubicBezTo>
                <a:cubicBezTo>
                  <a:pt x="1060580" y="1825695"/>
                  <a:pt x="1055894" y="1830657"/>
                  <a:pt x="1052636" y="1839173"/>
                </a:cubicBezTo>
                <a:close/>
                <a:moveTo>
                  <a:pt x="2453631" y="1843583"/>
                </a:moveTo>
                <a:cubicBezTo>
                  <a:pt x="2450687" y="1854822"/>
                  <a:pt x="2454412" y="1865890"/>
                  <a:pt x="2462679" y="1870510"/>
                </a:cubicBezTo>
                <a:cubicBezTo>
                  <a:pt x="2470395" y="1874834"/>
                  <a:pt x="2484549" y="1890312"/>
                  <a:pt x="2494131" y="1904924"/>
                </a:cubicBezTo>
                <a:lnTo>
                  <a:pt x="2511552" y="1931480"/>
                </a:lnTo>
                <a:lnTo>
                  <a:pt x="2518477" y="1899942"/>
                </a:lnTo>
                <a:lnTo>
                  <a:pt x="2525401" y="1868405"/>
                </a:lnTo>
                <a:lnTo>
                  <a:pt x="2499893" y="1846459"/>
                </a:lnTo>
                <a:cubicBezTo>
                  <a:pt x="2468623" y="1819561"/>
                  <a:pt x="2460051" y="1819027"/>
                  <a:pt x="2453631" y="1843583"/>
                </a:cubicBezTo>
                <a:close/>
                <a:moveTo>
                  <a:pt x="818847" y="1868167"/>
                </a:moveTo>
                <a:cubicBezTo>
                  <a:pt x="819304" y="1879264"/>
                  <a:pt x="821562" y="1881521"/>
                  <a:pt x="824600" y="1873930"/>
                </a:cubicBezTo>
                <a:cubicBezTo>
                  <a:pt x="827353" y="1867053"/>
                  <a:pt x="827010" y="1858832"/>
                  <a:pt x="823848" y="1855670"/>
                </a:cubicBezTo>
                <a:cubicBezTo>
                  <a:pt x="820685" y="1852508"/>
                  <a:pt x="818438" y="1858127"/>
                  <a:pt x="818847" y="1868167"/>
                </a:cubicBezTo>
                <a:close/>
                <a:moveTo>
                  <a:pt x="1185986" y="1867748"/>
                </a:moveTo>
                <a:cubicBezTo>
                  <a:pt x="1176795" y="1891694"/>
                  <a:pt x="1179500" y="1897875"/>
                  <a:pt x="1190730" y="1878568"/>
                </a:cubicBezTo>
                <a:cubicBezTo>
                  <a:pt x="1196292" y="1869005"/>
                  <a:pt x="1198836" y="1859175"/>
                  <a:pt x="1196378" y="1856727"/>
                </a:cubicBezTo>
                <a:cubicBezTo>
                  <a:pt x="1193930" y="1854270"/>
                  <a:pt x="1189244" y="1859232"/>
                  <a:pt x="1185986" y="1867748"/>
                </a:cubicBezTo>
                <a:close/>
                <a:moveTo>
                  <a:pt x="739485" y="1926460"/>
                </a:moveTo>
                <a:lnTo>
                  <a:pt x="706224" y="1972151"/>
                </a:lnTo>
                <a:lnTo>
                  <a:pt x="699880" y="2029301"/>
                </a:lnTo>
                <a:cubicBezTo>
                  <a:pt x="689498" y="2122837"/>
                  <a:pt x="644625" y="2314213"/>
                  <a:pt x="630309" y="2326015"/>
                </a:cubicBezTo>
                <a:cubicBezTo>
                  <a:pt x="621184" y="2333539"/>
                  <a:pt x="617927" y="2352961"/>
                  <a:pt x="619917" y="2387927"/>
                </a:cubicBezTo>
                <a:lnTo>
                  <a:pt x="622832" y="2438876"/>
                </a:lnTo>
                <a:lnTo>
                  <a:pt x="638310" y="2386489"/>
                </a:lnTo>
                <a:cubicBezTo>
                  <a:pt x="646816" y="2357676"/>
                  <a:pt x="669819" y="2276237"/>
                  <a:pt x="689421" y="2205514"/>
                </a:cubicBezTo>
                <a:cubicBezTo>
                  <a:pt x="709024" y="2134791"/>
                  <a:pt x="737456" y="2034454"/>
                  <a:pt x="752610" y="1982553"/>
                </a:cubicBezTo>
                <a:cubicBezTo>
                  <a:pt x="767755" y="1930641"/>
                  <a:pt x="778490" y="1886512"/>
                  <a:pt x="776451" y="1884474"/>
                </a:cubicBezTo>
                <a:cubicBezTo>
                  <a:pt x="774413" y="1882435"/>
                  <a:pt x="757782" y="1901333"/>
                  <a:pt x="739485" y="1926460"/>
                </a:cubicBezTo>
                <a:close/>
                <a:moveTo>
                  <a:pt x="2346951" y="1891036"/>
                </a:moveTo>
                <a:cubicBezTo>
                  <a:pt x="2339931" y="1902400"/>
                  <a:pt x="2348846" y="1919764"/>
                  <a:pt x="2361705" y="1919764"/>
                </a:cubicBezTo>
                <a:cubicBezTo>
                  <a:pt x="2373297" y="1919764"/>
                  <a:pt x="2373373" y="1893980"/>
                  <a:pt x="2361800" y="1886836"/>
                </a:cubicBezTo>
                <a:cubicBezTo>
                  <a:pt x="2356923" y="1883816"/>
                  <a:pt x="2350246" y="1885712"/>
                  <a:pt x="2346951" y="1891036"/>
                </a:cubicBezTo>
                <a:close/>
                <a:moveTo>
                  <a:pt x="4079148" y="1948529"/>
                </a:moveTo>
                <a:cubicBezTo>
                  <a:pt x="4065213" y="1969599"/>
                  <a:pt x="4056926" y="1989954"/>
                  <a:pt x="4060746" y="1993773"/>
                </a:cubicBezTo>
                <a:cubicBezTo>
                  <a:pt x="4069633" y="2002650"/>
                  <a:pt x="4123268" y="1943119"/>
                  <a:pt x="4123268" y="1924374"/>
                </a:cubicBezTo>
                <a:cubicBezTo>
                  <a:pt x="4123268" y="1899333"/>
                  <a:pt x="4105142" y="1909258"/>
                  <a:pt x="4079148" y="1948529"/>
                </a:cubicBezTo>
                <a:close/>
                <a:moveTo>
                  <a:pt x="1504998" y="1949272"/>
                </a:moveTo>
                <a:cubicBezTo>
                  <a:pt x="1499149" y="1966036"/>
                  <a:pt x="1494673" y="1984477"/>
                  <a:pt x="1495035" y="1990239"/>
                </a:cubicBezTo>
                <a:cubicBezTo>
                  <a:pt x="1495406" y="1996011"/>
                  <a:pt x="1501854" y="1983953"/>
                  <a:pt x="1509360" y="1963455"/>
                </a:cubicBezTo>
                <a:cubicBezTo>
                  <a:pt x="1516875" y="1942957"/>
                  <a:pt x="1521352" y="1924526"/>
                  <a:pt x="1519323" y="1922488"/>
                </a:cubicBezTo>
                <a:cubicBezTo>
                  <a:pt x="1517285" y="1920459"/>
                  <a:pt x="1510836" y="1932508"/>
                  <a:pt x="1504998" y="1949272"/>
                </a:cubicBezTo>
                <a:close/>
                <a:moveTo>
                  <a:pt x="1896008" y="1991516"/>
                </a:moveTo>
                <a:cubicBezTo>
                  <a:pt x="1889960" y="2004774"/>
                  <a:pt x="1882854" y="2033711"/>
                  <a:pt x="1880207" y="2055809"/>
                </a:cubicBezTo>
                <a:lnTo>
                  <a:pt x="1875387" y="2095976"/>
                </a:lnTo>
                <a:lnTo>
                  <a:pt x="1888379" y="2048351"/>
                </a:lnTo>
                <a:cubicBezTo>
                  <a:pt x="1895523" y="2022158"/>
                  <a:pt x="1904552" y="1993221"/>
                  <a:pt x="1908439" y="1984058"/>
                </a:cubicBezTo>
                <a:cubicBezTo>
                  <a:pt x="1919554" y="1957835"/>
                  <a:pt x="1908267" y="1964607"/>
                  <a:pt x="1896008" y="1991516"/>
                </a:cubicBezTo>
                <a:close/>
                <a:moveTo>
                  <a:pt x="1670580" y="2015014"/>
                </a:moveTo>
                <a:cubicBezTo>
                  <a:pt x="1666961" y="2031483"/>
                  <a:pt x="1665989" y="2046932"/>
                  <a:pt x="1668418" y="2049361"/>
                </a:cubicBezTo>
                <a:cubicBezTo>
                  <a:pt x="1670847" y="2051790"/>
                  <a:pt x="1675571" y="2040084"/>
                  <a:pt x="1678915" y="2023348"/>
                </a:cubicBezTo>
                <a:cubicBezTo>
                  <a:pt x="1686859" y="1983648"/>
                  <a:pt x="1679162" y="1975952"/>
                  <a:pt x="1670580" y="2015014"/>
                </a:cubicBezTo>
                <a:close/>
                <a:moveTo>
                  <a:pt x="4139146" y="1992792"/>
                </a:moveTo>
                <a:cubicBezTo>
                  <a:pt x="4135650" y="1996278"/>
                  <a:pt x="4132793" y="2005374"/>
                  <a:pt x="4132793" y="2013004"/>
                </a:cubicBezTo>
                <a:lnTo>
                  <a:pt x="4132793" y="2026872"/>
                </a:lnTo>
                <a:lnTo>
                  <a:pt x="4147080" y="2015014"/>
                </a:lnTo>
                <a:cubicBezTo>
                  <a:pt x="4154938" y="2008489"/>
                  <a:pt x="4161368" y="1999393"/>
                  <a:pt x="4161368" y="1994802"/>
                </a:cubicBezTo>
                <a:cubicBezTo>
                  <a:pt x="4161368" y="1984934"/>
                  <a:pt x="4148185" y="1983743"/>
                  <a:pt x="4139146" y="1992792"/>
                </a:cubicBezTo>
                <a:close/>
                <a:moveTo>
                  <a:pt x="999820" y="2011042"/>
                </a:moveTo>
                <a:cubicBezTo>
                  <a:pt x="1000277" y="2022139"/>
                  <a:pt x="1002535" y="2024396"/>
                  <a:pt x="1005573" y="2016805"/>
                </a:cubicBezTo>
                <a:cubicBezTo>
                  <a:pt x="1008326" y="2009928"/>
                  <a:pt x="1007983" y="2001707"/>
                  <a:pt x="1004821" y="1998545"/>
                </a:cubicBezTo>
                <a:cubicBezTo>
                  <a:pt x="1001659" y="1995383"/>
                  <a:pt x="999411" y="2001002"/>
                  <a:pt x="999820" y="2011042"/>
                </a:cubicBezTo>
                <a:close/>
                <a:moveTo>
                  <a:pt x="1485595" y="2020567"/>
                </a:moveTo>
                <a:cubicBezTo>
                  <a:pt x="1486053" y="2031664"/>
                  <a:pt x="1488310" y="2033921"/>
                  <a:pt x="1491348" y="2026330"/>
                </a:cubicBezTo>
                <a:cubicBezTo>
                  <a:pt x="1494101" y="2019453"/>
                  <a:pt x="1493758" y="2011232"/>
                  <a:pt x="1490596" y="2008070"/>
                </a:cubicBezTo>
                <a:cubicBezTo>
                  <a:pt x="1487434" y="2004908"/>
                  <a:pt x="1485186" y="2010527"/>
                  <a:pt x="1485595" y="2020567"/>
                </a:cubicBezTo>
                <a:close/>
                <a:moveTo>
                  <a:pt x="2657170" y="2039617"/>
                </a:moveTo>
                <a:cubicBezTo>
                  <a:pt x="2657627" y="2050714"/>
                  <a:pt x="2659885" y="2052971"/>
                  <a:pt x="2662923" y="2045380"/>
                </a:cubicBezTo>
                <a:cubicBezTo>
                  <a:pt x="2665676" y="2038503"/>
                  <a:pt x="2665333" y="2030282"/>
                  <a:pt x="2662171" y="2027120"/>
                </a:cubicBezTo>
                <a:cubicBezTo>
                  <a:pt x="2659009" y="2023958"/>
                  <a:pt x="2656761" y="2029577"/>
                  <a:pt x="2657170" y="2039617"/>
                </a:cubicBezTo>
                <a:close/>
                <a:moveTo>
                  <a:pt x="2199084" y="2045179"/>
                </a:moveTo>
                <a:cubicBezTo>
                  <a:pt x="2199018" y="2052161"/>
                  <a:pt x="2196370" y="2067516"/>
                  <a:pt x="2193217" y="2079308"/>
                </a:cubicBezTo>
                <a:lnTo>
                  <a:pt x="2187474" y="2100739"/>
                </a:lnTo>
                <a:lnTo>
                  <a:pt x="2202866" y="2100739"/>
                </a:lnTo>
                <a:cubicBezTo>
                  <a:pt x="2212943" y="2100739"/>
                  <a:pt x="2218268" y="2092509"/>
                  <a:pt x="2218268" y="2076926"/>
                </a:cubicBezTo>
                <a:cubicBezTo>
                  <a:pt x="2218268" y="2063829"/>
                  <a:pt x="2218592" y="2050009"/>
                  <a:pt x="2218982" y="2046208"/>
                </a:cubicBezTo>
                <a:cubicBezTo>
                  <a:pt x="2219373" y="2042408"/>
                  <a:pt x="2215086" y="2037769"/>
                  <a:pt x="2209457" y="2035893"/>
                </a:cubicBezTo>
                <a:cubicBezTo>
                  <a:pt x="2203828" y="2034016"/>
                  <a:pt x="2199161" y="2038188"/>
                  <a:pt x="2199084" y="2045179"/>
                </a:cubicBezTo>
                <a:close/>
                <a:moveTo>
                  <a:pt x="644502" y="2077345"/>
                </a:moveTo>
                <a:cubicBezTo>
                  <a:pt x="635519" y="2098072"/>
                  <a:pt x="613593" y="2175034"/>
                  <a:pt x="595791" y="2248376"/>
                </a:cubicBezTo>
                <a:lnTo>
                  <a:pt x="563406" y="2381726"/>
                </a:lnTo>
                <a:lnTo>
                  <a:pt x="571102" y="2453164"/>
                </a:lnTo>
                <a:cubicBezTo>
                  <a:pt x="575331" y="2492454"/>
                  <a:pt x="579055" y="2532107"/>
                  <a:pt x="579379" y="2541270"/>
                </a:cubicBezTo>
                <a:cubicBezTo>
                  <a:pt x="579703" y="2550433"/>
                  <a:pt x="583780" y="2557939"/>
                  <a:pt x="588437" y="2557939"/>
                </a:cubicBezTo>
                <a:cubicBezTo>
                  <a:pt x="602515" y="2557939"/>
                  <a:pt x="611088" y="2491654"/>
                  <a:pt x="609392" y="2396014"/>
                </a:cubicBezTo>
                <a:lnTo>
                  <a:pt x="607773" y="2305526"/>
                </a:lnTo>
                <a:lnTo>
                  <a:pt x="637339" y="2188350"/>
                </a:lnTo>
                <a:cubicBezTo>
                  <a:pt x="668905" y="2063248"/>
                  <a:pt x="672105" y="2013661"/>
                  <a:pt x="644502" y="2077345"/>
                </a:cubicBezTo>
                <a:close/>
                <a:moveTo>
                  <a:pt x="1477175" y="2067401"/>
                </a:moveTo>
                <a:cubicBezTo>
                  <a:pt x="1477366" y="2083118"/>
                  <a:pt x="1479499" y="2088394"/>
                  <a:pt x="1481919" y="2079127"/>
                </a:cubicBezTo>
                <a:cubicBezTo>
                  <a:pt x="1484338" y="2069859"/>
                  <a:pt x="1484176" y="2057000"/>
                  <a:pt x="1481566" y="2050552"/>
                </a:cubicBezTo>
                <a:cubicBezTo>
                  <a:pt x="1478956" y="2044103"/>
                  <a:pt x="1476985" y="2051685"/>
                  <a:pt x="1477175" y="2067401"/>
                </a:cubicBezTo>
                <a:close/>
                <a:moveTo>
                  <a:pt x="1657045" y="2077717"/>
                </a:moveTo>
                <a:cubicBezTo>
                  <a:pt x="1657503" y="2088814"/>
                  <a:pt x="1659760" y="2091071"/>
                  <a:pt x="1662798" y="2083480"/>
                </a:cubicBezTo>
                <a:cubicBezTo>
                  <a:pt x="1665551" y="2076603"/>
                  <a:pt x="1665208" y="2068382"/>
                  <a:pt x="1662046" y="2065220"/>
                </a:cubicBezTo>
                <a:cubicBezTo>
                  <a:pt x="1658884" y="2062058"/>
                  <a:pt x="1656636" y="2067677"/>
                  <a:pt x="1657045" y="2077717"/>
                </a:cubicBezTo>
                <a:close/>
                <a:moveTo>
                  <a:pt x="2895295" y="2077717"/>
                </a:moveTo>
                <a:cubicBezTo>
                  <a:pt x="2895752" y="2088814"/>
                  <a:pt x="2898010" y="2091071"/>
                  <a:pt x="2901048" y="2083480"/>
                </a:cubicBezTo>
                <a:cubicBezTo>
                  <a:pt x="2903801" y="2076603"/>
                  <a:pt x="2903458" y="2068382"/>
                  <a:pt x="2900296" y="2065220"/>
                </a:cubicBezTo>
                <a:cubicBezTo>
                  <a:pt x="2897134" y="2062058"/>
                  <a:pt x="2894886" y="2067677"/>
                  <a:pt x="2895295" y="2077717"/>
                </a:cubicBezTo>
                <a:close/>
                <a:moveTo>
                  <a:pt x="980770" y="2087242"/>
                </a:moveTo>
                <a:cubicBezTo>
                  <a:pt x="981227" y="2098339"/>
                  <a:pt x="983485" y="2100596"/>
                  <a:pt x="986523" y="2093005"/>
                </a:cubicBezTo>
                <a:cubicBezTo>
                  <a:pt x="989276" y="2086128"/>
                  <a:pt x="988933" y="2077907"/>
                  <a:pt x="985771" y="2074745"/>
                </a:cubicBezTo>
                <a:cubicBezTo>
                  <a:pt x="982609" y="2071583"/>
                  <a:pt x="980361" y="2077202"/>
                  <a:pt x="980770" y="2087242"/>
                </a:cubicBezTo>
                <a:close/>
                <a:moveTo>
                  <a:pt x="866472" y="2106292"/>
                </a:moveTo>
                <a:cubicBezTo>
                  <a:pt x="866929" y="2117389"/>
                  <a:pt x="869187" y="2119646"/>
                  <a:pt x="872225" y="2112055"/>
                </a:cubicBezTo>
                <a:cubicBezTo>
                  <a:pt x="874978" y="2105178"/>
                  <a:pt x="874635" y="2096957"/>
                  <a:pt x="871473" y="2093795"/>
                </a:cubicBezTo>
                <a:cubicBezTo>
                  <a:pt x="868310" y="2090633"/>
                  <a:pt x="866063" y="2096252"/>
                  <a:pt x="866472" y="2106292"/>
                </a:cubicBezTo>
                <a:close/>
                <a:moveTo>
                  <a:pt x="3218879" y="2131638"/>
                </a:moveTo>
                <a:cubicBezTo>
                  <a:pt x="3212221" y="2153936"/>
                  <a:pt x="3194352" y="2199647"/>
                  <a:pt x="3179169" y="2233212"/>
                </a:cubicBezTo>
                <a:cubicBezTo>
                  <a:pt x="3163976" y="2266779"/>
                  <a:pt x="3153070" y="2295763"/>
                  <a:pt x="3154928" y="2297630"/>
                </a:cubicBezTo>
                <a:cubicBezTo>
                  <a:pt x="3159338" y="2302031"/>
                  <a:pt x="3213154" y="2182711"/>
                  <a:pt x="3227908" y="2135819"/>
                </a:cubicBezTo>
                <a:cubicBezTo>
                  <a:pt x="3234195" y="2115826"/>
                  <a:pt x="3237462" y="2097577"/>
                  <a:pt x="3235157" y="2095281"/>
                </a:cubicBezTo>
                <a:cubicBezTo>
                  <a:pt x="3232852" y="2092976"/>
                  <a:pt x="3225527" y="2109340"/>
                  <a:pt x="3218879" y="2131638"/>
                </a:cubicBezTo>
                <a:close/>
                <a:moveTo>
                  <a:pt x="1877225" y="2143601"/>
                </a:moveTo>
                <a:cubicBezTo>
                  <a:pt x="1877416" y="2159318"/>
                  <a:pt x="1879549" y="2164594"/>
                  <a:pt x="1881969" y="2155327"/>
                </a:cubicBezTo>
                <a:cubicBezTo>
                  <a:pt x="1884388" y="2146059"/>
                  <a:pt x="1884226" y="2133200"/>
                  <a:pt x="1881616" y="2126752"/>
                </a:cubicBezTo>
                <a:cubicBezTo>
                  <a:pt x="1879006" y="2120303"/>
                  <a:pt x="1877035" y="2127885"/>
                  <a:pt x="1877225" y="2143601"/>
                </a:cubicBezTo>
                <a:close/>
                <a:moveTo>
                  <a:pt x="1648978" y="2157889"/>
                </a:moveTo>
                <a:cubicBezTo>
                  <a:pt x="1648978" y="2176225"/>
                  <a:pt x="1650940" y="2183721"/>
                  <a:pt x="1653331" y="2174558"/>
                </a:cubicBezTo>
                <a:cubicBezTo>
                  <a:pt x="1655731" y="2165395"/>
                  <a:pt x="1655731" y="2150383"/>
                  <a:pt x="1653331" y="2141220"/>
                </a:cubicBezTo>
                <a:cubicBezTo>
                  <a:pt x="1650940" y="2132057"/>
                  <a:pt x="1648978" y="2139553"/>
                  <a:pt x="1648978" y="2157889"/>
                </a:cubicBezTo>
                <a:close/>
                <a:moveTo>
                  <a:pt x="3428695" y="2144392"/>
                </a:moveTo>
                <a:cubicBezTo>
                  <a:pt x="3429152" y="2155489"/>
                  <a:pt x="3431410" y="2157746"/>
                  <a:pt x="3434448" y="2150155"/>
                </a:cubicBezTo>
                <a:cubicBezTo>
                  <a:pt x="3437201" y="2143278"/>
                  <a:pt x="3436858" y="2135057"/>
                  <a:pt x="3433696" y="2131895"/>
                </a:cubicBezTo>
                <a:cubicBezTo>
                  <a:pt x="3430534" y="2128733"/>
                  <a:pt x="3428286" y="2134353"/>
                  <a:pt x="3428695" y="2144392"/>
                </a:cubicBezTo>
                <a:close/>
                <a:moveTo>
                  <a:pt x="4275668" y="2148926"/>
                </a:moveTo>
                <a:cubicBezTo>
                  <a:pt x="4275668" y="2159708"/>
                  <a:pt x="4279954" y="2165890"/>
                  <a:pt x="4285193" y="2162651"/>
                </a:cubicBezTo>
                <a:cubicBezTo>
                  <a:pt x="4290432" y="2159413"/>
                  <a:pt x="4294718" y="2150593"/>
                  <a:pt x="4294718" y="2143039"/>
                </a:cubicBezTo>
                <a:cubicBezTo>
                  <a:pt x="4294718" y="2135486"/>
                  <a:pt x="4290432" y="2129314"/>
                  <a:pt x="4285193" y="2129314"/>
                </a:cubicBezTo>
                <a:cubicBezTo>
                  <a:pt x="4279954" y="2129314"/>
                  <a:pt x="4275668" y="2138144"/>
                  <a:pt x="4275668" y="2148926"/>
                </a:cubicBezTo>
                <a:close/>
                <a:moveTo>
                  <a:pt x="762450" y="2157889"/>
                </a:moveTo>
                <a:cubicBezTo>
                  <a:pt x="762450" y="2170986"/>
                  <a:pt x="764612" y="2176348"/>
                  <a:pt x="767250" y="2169795"/>
                </a:cubicBezTo>
                <a:cubicBezTo>
                  <a:pt x="769898" y="2163252"/>
                  <a:pt x="769898" y="2152536"/>
                  <a:pt x="767250" y="2145983"/>
                </a:cubicBezTo>
                <a:cubicBezTo>
                  <a:pt x="764612" y="2139439"/>
                  <a:pt x="762450" y="2144792"/>
                  <a:pt x="762450" y="2157889"/>
                </a:cubicBezTo>
                <a:close/>
                <a:moveTo>
                  <a:pt x="1147410" y="2226002"/>
                </a:moveTo>
                <a:lnTo>
                  <a:pt x="1129075" y="2298887"/>
                </a:lnTo>
                <a:lnTo>
                  <a:pt x="1141257" y="2380783"/>
                </a:lnTo>
                <a:cubicBezTo>
                  <a:pt x="1147953" y="2425837"/>
                  <a:pt x="1156878" y="2462689"/>
                  <a:pt x="1161088" y="2462689"/>
                </a:cubicBezTo>
                <a:cubicBezTo>
                  <a:pt x="1174499" y="2462689"/>
                  <a:pt x="1179471" y="2375592"/>
                  <a:pt x="1172509" y="2262664"/>
                </a:cubicBezTo>
                <a:lnTo>
                  <a:pt x="1165755" y="2153126"/>
                </a:lnTo>
                <a:lnTo>
                  <a:pt x="1147410" y="2226002"/>
                </a:lnTo>
                <a:close/>
                <a:moveTo>
                  <a:pt x="3453794" y="2207552"/>
                </a:moveTo>
                <a:cubicBezTo>
                  <a:pt x="3445126" y="2234679"/>
                  <a:pt x="3439611" y="2258454"/>
                  <a:pt x="3441535" y="2260387"/>
                </a:cubicBezTo>
                <a:cubicBezTo>
                  <a:pt x="3443469" y="2262321"/>
                  <a:pt x="3452355" y="2241909"/>
                  <a:pt x="3461280" y="2215039"/>
                </a:cubicBezTo>
                <a:cubicBezTo>
                  <a:pt x="3470205" y="2188169"/>
                  <a:pt x="3475720" y="2164394"/>
                  <a:pt x="3473539" y="2162213"/>
                </a:cubicBezTo>
                <a:cubicBezTo>
                  <a:pt x="3471358" y="2160022"/>
                  <a:pt x="3462471" y="2180435"/>
                  <a:pt x="3453794" y="2207552"/>
                </a:cubicBezTo>
                <a:close/>
                <a:moveTo>
                  <a:pt x="3400349" y="2227479"/>
                </a:moveTo>
                <a:cubicBezTo>
                  <a:pt x="3388071" y="2259930"/>
                  <a:pt x="3363268" y="2314337"/>
                  <a:pt x="3345218" y="2348389"/>
                </a:cubicBezTo>
                <a:cubicBezTo>
                  <a:pt x="3327178" y="2382441"/>
                  <a:pt x="3319463" y="2401729"/>
                  <a:pt x="3328073" y="2391251"/>
                </a:cubicBezTo>
                <a:cubicBezTo>
                  <a:pt x="3359287" y="2353285"/>
                  <a:pt x="3436049" y="2181873"/>
                  <a:pt x="3426238" y="2172053"/>
                </a:cubicBezTo>
                <a:cubicBezTo>
                  <a:pt x="3424276" y="2170090"/>
                  <a:pt x="3412627" y="2195036"/>
                  <a:pt x="3400349" y="2227479"/>
                </a:cubicBezTo>
                <a:close/>
                <a:moveTo>
                  <a:pt x="754468" y="2243614"/>
                </a:moveTo>
                <a:cubicBezTo>
                  <a:pt x="754468" y="2277666"/>
                  <a:pt x="756201" y="2291601"/>
                  <a:pt x="758306" y="2274570"/>
                </a:cubicBezTo>
                <a:cubicBezTo>
                  <a:pt x="760421" y="2257539"/>
                  <a:pt x="760421" y="2229688"/>
                  <a:pt x="758306" y="2212658"/>
                </a:cubicBezTo>
                <a:cubicBezTo>
                  <a:pt x="756201" y="2195627"/>
                  <a:pt x="754468" y="2209562"/>
                  <a:pt x="754468" y="2243614"/>
                </a:cubicBezTo>
                <a:close/>
                <a:moveTo>
                  <a:pt x="2091681" y="2205514"/>
                </a:moveTo>
                <a:cubicBezTo>
                  <a:pt x="2088947" y="2215991"/>
                  <a:pt x="2090585" y="2224564"/>
                  <a:pt x="2095338" y="2224564"/>
                </a:cubicBezTo>
                <a:cubicBezTo>
                  <a:pt x="2100082" y="2224564"/>
                  <a:pt x="2103968" y="2215991"/>
                  <a:pt x="2103968" y="2205514"/>
                </a:cubicBezTo>
                <a:cubicBezTo>
                  <a:pt x="2103968" y="2195036"/>
                  <a:pt x="2102320" y="2186464"/>
                  <a:pt x="2100320" y="2186464"/>
                </a:cubicBezTo>
                <a:cubicBezTo>
                  <a:pt x="2098310" y="2186464"/>
                  <a:pt x="2094424" y="2195036"/>
                  <a:pt x="2091681" y="2205514"/>
                </a:cubicBezTo>
                <a:close/>
                <a:moveTo>
                  <a:pt x="2517401" y="2207895"/>
                </a:moveTo>
                <a:lnTo>
                  <a:pt x="2499255" y="2229326"/>
                </a:lnTo>
                <a:lnTo>
                  <a:pt x="2520687" y="2211181"/>
                </a:lnTo>
                <a:cubicBezTo>
                  <a:pt x="2540822" y="2194131"/>
                  <a:pt x="2546452" y="2186464"/>
                  <a:pt x="2538832" y="2186464"/>
                </a:cubicBezTo>
                <a:cubicBezTo>
                  <a:pt x="2537022" y="2186464"/>
                  <a:pt x="2527383" y="2196103"/>
                  <a:pt x="2517401" y="2207895"/>
                </a:cubicBezTo>
                <a:close/>
                <a:moveTo>
                  <a:pt x="2039617" y="2216401"/>
                </a:moveTo>
                <a:cubicBezTo>
                  <a:pt x="2021996" y="2258235"/>
                  <a:pt x="2014842" y="2310289"/>
                  <a:pt x="2026711" y="2310289"/>
                </a:cubicBezTo>
                <a:cubicBezTo>
                  <a:pt x="2032530" y="2310289"/>
                  <a:pt x="2037293" y="2301431"/>
                  <a:pt x="2037293" y="2290610"/>
                </a:cubicBezTo>
                <a:cubicBezTo>
                  <a:pt x="2037293" y="2279790"/>
                  <a:pt x="2041846" y="2262426"/>
                  <a:pt x="2047418" y="2252024"/>
                </a:cubicBezTo>
                <a:cubicBezTo>
                  <a:pt x="2052980" y="2241614"/>
                  <a:pt x="2055895" y="2223687"/>
                  <a:pt x="2053876" y="2212162"/>
                </a:cubicBezTo>
                <a:lnTo>
                  <a:pt x="2050218" y="2191226"/>
                </a:lnTo>
                <a:lnTo>
                  <a:pt x="2039617" y="2216401"/>
                </a:lnTo>
                <a:close/>
                <a:moveTo>
                  <a:pt x="541489" y="2239461"/>
                </a:moveTo>
                <a:cubicBezTo>
                  <a:pt x="526658" y="2263473"/>
                  <a:pt x="516219" y="2303136"/>
                  <a:pt x="508170" y="2366172"/>
                </a:cubicBezTo>
                <a:cubicBezTo>
                  <a:pt x="501722" y="2416635"/>
                  <a:pt x="495445" y="2449354"/>
                  <a:pt x="494216" y="2438876"/>
                </a:cubicBezTo>
                <a:lnTo>
                  <a:pt x="491987" y="2419826"/>
                </a:lnTo>
                <a:lnTo>
                  <a:pt x="484720" y="2448401"/>
                </a:lnTo>
                <a:cubicBezTo>
                  <a:pt x="475728" y="2483730"/>
                  <a:pt x="473042" y="2563273"/>
                  <a:pt x="481110" y="2555205"/>
                </a:cubicBezTo>
                <a:cubicBezTo>
                  <a:pt x="484358" y="2551948"/>
                  <a:pt x="492711" y="2526592"/>
                  <a:pt x="499664" y="2498846"/>
                </a:cubicBezTo>
                <a:cubicBezTo>
                  <a:pt x="552042" y="2289915"/>
                  <a:pt x="570159" y="2211581"/>
                  <a:pt x="566882" y="2208305"/>
                </a:cubicBezTo>
                <a:cubicBezTo>
                  <a:pt x="564796" y="2206219"/>
                  <a:pt x="553376" y="2220239"/>
                  <a:pt x="541489" y="2239461"/>
                </a:cubicBezTo>
                <a:close/>
                <a:moveTo>
                  <a:pt x="2135743" y="2220440"/>
                </a:moveTo>
                <a:cubicBezTo>
                  <a:pt x="2128152" y="2240233"/>
                  <a:pt x="2140658" y="2251186"/>
                  <a:pt x="2175062" y="2254872"/>
                </a:cubicBezTo>
                <a:lnTo>
                  <a:pt x="2203304" y="2257901"/>
                </a:lnTo>
                <a:lnTo>
                  <a:pt x="2206514" y="2242338"/>
                </a:lnTo>
                <a:cubicBezTo>
                  <a:pt x="2208648" y="2231974"/>
                  <a:pt x="2199523" y="2223211"/>
                  <a:pt x="2179234" y="2216144"/>
                </a:cubicBezTo>
                <a:cubicBezTo>
                  <a:pt x="2140982" y="2202809"/>
                  <a:pt x="2142573" y="2202647"/>
                  <a:pt x="2135743" y="2220440"/>
                </a:cubicBezTo>
                <a:close/>
                <a:moveTo>
                  <a:pt x="1246499" y="2273103"/>
                </a:moveTo>
                <a:cubicBezTo>
                  <a:pt x="1240088" y="2299811"/>
                  <a:pt x="1237517" y="2341064"/>
                  <a:pt x="1240774" y="2364819"/>
                </a:cubicBezTo>
                <a:cubicBezTo>
                  <a:pt x="1248518" y="2421303"/>
                  <a:pt x="1266835" y="2481739"/>
                  <a:pt x="1276217" y="2481739"/>
                </a:cubicBezTo>
                <a:cubicBezTo>
                  <a:pt x="1290228" y="2481739"/>
                  <a:pt x="1296267" y="2397633"/>
                  <a:pt x="1285780" y="2348722"/>
                </a:cubicBezTo>
                <a:cubicBezTo>
                  <a:pt x="1280008" y="2321833"/>
                  <a:pt x="1275293" y="2282895"/>
                  <a:pt x="1275293" y="2262197"/>
                </a:cubicBezTo>
                <a:cubicBezTo>
                  <a:pt x="1275293" y="2209619"/>
                  <a:pt x="1260367" y="2215277"/>
                  <a:pt x="1246499" y="2273103"/>
                </a:cubicBezTo>
                <a:close/>
                <a:moveTo>
                  <a:pt x="1967398" y="2245376"/>
                </a:moveTo>
                <a:cubicBezTo>
                  <a:pt x="1961531" y="2267798"/>
                  <a:pt x="1966627" y="2281714"/>
                  <a:pt x="1980705" y="2281714"/>
                </a:cubicBezTo>
                <a:cubicBezTo>
                  <a:pt x="1992078" y="2281714"/>
                  <a:pt x="1992525" y="2236975"/>
                  <a:pt x="1981229" y="2229993"/>
                </a:cubicBezTo>
                <a:cubicBezTo>
                  <a:pt x="1976580" y="2227126"/>
                  <a:pt x="1970361" y="2234051"/>
                  <a:pt x="1967398" y="2245376"/>
                </a:cubicBezTo>
                <a:close/>
                <a:moveTo>
                  <a:pt x="1361770" y="2291239"/>
                </a:moveTo>
                <a:cubicBezTo>
                  <a:pt x="1354865" y="2325291"/>
                  <a:pt x="1343292" y="2371516"/>
                  <a:pt x="1336062" y="2393966"/>
                </a:cubicBezTo>
                <a:cubicBezTo>
                  <a:pt x="1322594" y="2435790"/>
                  <a:pt x="1318622" y="2470157"/>
                  <a:pt x="1328395" y="2460384"/>
                </a:cubicBezTo>
                <a:cubicBezTo>
                  <a:pt x="1331405" y="2457374"/>
                  <a:pt x="1334786" y="2449163"/>
                  <a:pt x="1335910" y="2442134"/>
                </a:cubicBezTo>
                <a:cubicBezTo>
                  <a:pt x="1337024" y="2435105"/>
                  <a:pt x="1342844" y="2420779"/>
                  <a:pt x="1348845" y="2410301"/>
                </a:cubicBezTo>
                <a:lnTo>
                  <a:pt x="1359741" y="2391251"/>
                </a:lnTo>
                <a:lnTo>
                  <a:pt x="1366057" y="2410301"/>
                </a:lnTo>
                <a:cubicBezTo>
                  <a:pt x="1369524" y="2420779"/>
                  <a:pt x="1373972" y="2434714"/>
                  <a:pt x="1375924" y="2441257"/>
                </a:cubicBezTo>
                <a:cubicBezTo>
                  <a:pt x="1377877" y="2447811"/>
                  <a:pt x="1383554" y="2453164"/>
                  <a:pt x="1388536" y="2453164"/>
                </a:cubicBezTo>
                <a:cubicBezTo>
                  <a:pt x="1400165" y="2453164"/>
                  <a:pt x="1412110" y="2399805"/>
                  <a:pt x="1403575" y="2385994"/>
                </a:cubicBezTo>
                <a:cubicBezTo>
                  <a:pt x="1400013" y="2380231"/>
                  <a:pt x="1391974" y="2342626"/>
                  <a:pt x="1385716" y="2302421"/>
                </a:cubicBezTo>
                <a:lnTo>
                  <a:pt x="1374324" y="2229326"/>
                </a:lnTo>
                <a:lnTo>
                  <a:pt x="1361770" y="2291239"/>
                </a:lnTo>
                <a:close/>
                <a:moveTo>
                  <a:pt x="1567491" y="2293830"/>
                </a:moveTo>
                <a:cubicBezTo>
                  <a:pt x="1540469" y="2389032"/>
                  <a:pt x="1539250" y="2396014"/>
                  <a:pt x="1549575" y="2396014"/>
                </a:cubicBezTo>
                <a:cubicBezTo>
                  <a:pt x="1554956" y="2396014"/>
                  <a:pt x="1562300" y="2378678"/>
                  <a:pt x="1565872" y="2357504"/>
                </a:cubicBezTo>
                <a:lnTo>
                  <a:pt x="1572377" y="2318985"/>
                </a:lnTo>
                <a:lnTo>
                  <a:pt x="1585760" y="2330091"/>
                </a:lnTo>
                <a:cubicBezTo>
                  <a:pt x="1602600" y="2344064"/>
                  <a:pt x="1602457" y="2362210"/>
                  <a:pt x="1585132" y="2410301"/>
                </a:cubicBezTo>
                <a:cubicBezTo>
                  <a:pt x="1568958" y="2455202"/>
                  <a:pt x="1566710" y="2491264"/>
                  <a:pt x="1580093" y="2491264"/>
                </a:cubicBezTo>
                <a:cubicBezTo>
                  <a:pt x="1585331" y="2491264"/>
                  <a:pt x="1589618" y="2484568"/>
                  <a:pt x="1589618" y="2476386"/>
                </a:cubicBezTo>
                <a:cubicBezTo>
                  <a:pt x="1589618" y="2468204"/>
                  <a:pt x="1596647" y="2440000"/>
                  <a:pt x="1605248" y="2413721"/>
                </a:cubicBezTo>
                <a:lnTo>
                  <a:pt x="1620879" y="2365943"/>
                </a:lnTo>
                <a:lnTo>
                  <a:pt x="1608468" y="2311918"/>
                </a:lnTo>
                <a:cubicBezTo>
                  <a:pt x="1589875" y="2230993"/>
                  <a:pt x="1585836" y="2229212"/>
                  <a:pt x="1567491" y="2293830"/>
                </a:cubicBezTo>
                <a:close/>
                <a:moveTo>
                  <a:pt x="2082251" y="2246776"/>
                </a:moveTo>
                <a:cubicBezTo>
                  <a:pt x="2078479" y="2256368"/>
                  <a:pt x="2075393" y="2269017"/>
                  <a:pt x="2075393" y="2274875"/>
                </a:cubicBezTo>
                <a:lnTo>
                  <a:pt x="2075393" y="2285524"/>
                </a:lnTo>
                <a:lnTo>
                  <a:pt x="2085813" y="2275104"/>
                </a:lnTo>
                <a:cubicBezTo>
                  <a:pt x="2091538" y="2269379"/>
                  <a:pt x="2094633" y="2256730"/>
                  <a:pt x="2092671" y="2247005"/>
                </a:cubicBezTo>
                <a:lnTo>
                  <a:pt x="2089118" y="2229326"/>
                </a:lnTo>
                <a:lnTo>
                  <a:pt x="2082251" y="2246776"/>
                </a:lnTo>
                <a:close/>
                <a:moveTo>
                  <a:pt x="1467593" y="2301573"/>
                </a:moveTo>
                <a:cubicBezTo>
                  <a:pt x="1461554" y="2329939"/>
                  <a:pt x="1446314" y="2388575"/>
                  <a:pt x="1433741" y="2431866"/>
                </a:cubicBezTo>
                <a:cubicBezTo>
                  <a:pt x="1421168" y="2475157"/>
                  <a:pt x="1413910" y="2512447"/>
                  <a:pt x="1417625" y="2514743"/>
                </a:cubicBezTo>
                <a:cubicBezTo>
                  <a:pt x="1421330" y="2517029"/>
                  <a:pt x="1434313" y="2480310"/>
                  <a:pt x="1446476" y="2433142"/>
                </a:cubicBezTo>
                <a:cubicBezTo>
                  <a:pt x="1461316" y="2375564"/>
                  <a:pt x="1471736" y="2350522"/>
                  <a:pt x="1478175" y="2356961"/>
                </a:cubicBezTo>
                <a:cubicBezTo>
                  <a:pt x="1483452" y="2362238"/>
                  <a:pt x="1487738" y="2380679"/>
                  <a:pt x="1487700" y="2397957"/>
                </a:cubicBezTo>
                <a:cubicBezTo>
                  <a:pt x="1487662" y="2415226"/>
                  <a:pt x="1489472" y="2421798"/>
                  <a:pt x="1491720" y="2412568"/>
                </a:cubicBezTo>
                <a:cubicBezTo>
                  <a:pt x="1493968" y="2403339"/>
                  <a:pt x="1499768" y="2398233"/>
                  <a:pt x="1504617" y="2401224"/>
                </a:cubicBezTo>
                <a:cubicBezTo>
                  <a:pt x="1517742" y="2409339"/>
                  <a:pt x="1514770" y="2379450"/>
                  <a:pt x="1495663" y="2311098"/>
                </a:cubicBezTo>
                <a:lnTo>
                  <a:pt x="1478575" y="2249996"/>
                </a:lnTo>
                <a:lnTo>
                  <a:pt x="1467593" y="2301573"/>
                </a:lnTo>
                <a:close/>
                <a:moveTo>
                  <a:pt x="2123018" y="2268436"/>
                </a:moveTo>
                <a:cubicBezTo>
                  <a:pt x="2123018" y="2275742"/>
                  <a:pt x="2122799" y="2284924"/>
                  <a:pt x="2122532" y="2288858"/>
                </a:cubicBezTo>
                <a:cubicBezTo>
                  <a:pt x="2121656" y="2301707"/>
                  <a:pt x="2184187" y="2309641"/>
                  <a:pt x="2191827" y="2297649"/>
                </a:cubicBezTo>
                <a:cubicBezTo>
                  <a:pt x="2203942" y="2278590"/>
                  <a:pt x="2200399" y="2274808"/>
                  <a:pt x="2161118" y="2264836"/>
                </a:cubicBezTo>
                <a:lnTo>
                  <a:pt x="2123018" y="2255168"/>
                </a:lnTo>
                <a:lnTo>
                  <a:pt x="2123018" y="2268436"/>
                </a:lnTo>
                <a:close/>
                <a:moveTo>
                  <a:pt x="2256415" y="2271179"/>
                </a:moveTo>
                <a:cubicBezTo>
                  <a:pt x="2227964" y="2279094"/>
                  <a:pt x="2217811" y="2310356"/>
                  <a:pt x="2243766" y="2310155"/>
                </a:cubicBezTo>
                <a:cubicBezTo>
                  <a:pt x="2278113" y="2309898"/>
                  <a:pt x="2302316" y="2298678"/>
                  <a:pt x="2306984" y="2280837"/>
                </a:cubicBezTo>
                <a:cubicBezTo>
                  <a:pt x="2312080" y="2261330"/>
                  <a:pt x="2300059" y="2259035"/>
                  <a:pt x="2256415" y="2271179"/>
                </a:cubicBezTo>
                <a:close/>
                <a:moveTo>
                  <a:pt x="1837353" y="2295773"/>
                </a:moveTo>
                <a:cubicBezTo>
                  <a:pt x="1831772" y="2310451"/>
                  <a:pt x="1829438" y="2324681"/>
                  <a:pt x="1832153" y="2327405"/>
                </a:cubicBezTo>
                <a:cubicBezTo>
                  <a:pt x="1834877" y="2330120"/>
                  <a:pt x="1832705" y="2337654"/>
                  <a:pt x="1827324" y="2344131"/>
                </a:cubicBezTo>
                <a:cubicBezTo>
                  <a:pt x="1821952" y="2350608"/>
                  <a:pt x="1818389" y="2359571"/>
                  <a:pt x="1819418" y="2364058"/>
                </a:cubicBezTo>
                <a:cubicBezTo>
                  <a:pt x="1820456" y="2368534"/>
                  <a:pt x="1816141" y="2384727"/>
                  <a:pt x="1809836" y="2400043"/>
                </a:cubicBezTo>
                <a:lnTo>
                  <a:pt x="1798387" y="2427884"/>
                </a:lnTo>
                <a:lnTo>
                  <a:pt x="1782518" y="2412016"/>
                </a:lnTo>
                <a:lnTo>
                  <a:pt x="1766649" y="2396147"/>
                </a:lnTo>
                <a:lnTo>
                  <a:pt x="1778146" y="2384650"/>
                </a:lnTo>
                <a:cubicBezTo>
                  <a:pt x="1792062" y="2370734"/>
                  <a:pt x="1793310" y="2332730"/>
                  <a:pt x="1780118" y="2324576"/>
                </a:cubicBezTo>
                <a:cubicBezTo>
                  <a:pt x="1771402" y="2319195"/>
                  <a:pt x="1769507" y="2325034"/>
                  <a:pt x="1766230" y="2367448"/>
                </a:cubicBezTo>
                <a:cubicBezTo>
                  <a:pt x="1765621" y="2375316"/>
                  <a:pt x="1762658" y="2386032"/>
                  <a:pt x="1759649" y="2391261"/>
                </a:cubicBezTo>
                <a:cubicBezTo>
                  <a:pt x="1756639" y="2396500"/>
                  <a:pt x="1751533" y="2411854"/>
                  <a:pt x="1748314" y="2425389"/>
                </a:cubicBezTo>
                <a:lnTo>
                  <a:pt x="1742446" y="2450011"/>
                </a:lnTo>
                <a:lnTo>
                  <a:pt x="1771260" y="2477615"/>
                </a:lnTo>
                <a:lnTo>
                  <a:pt x="1800073" y="2505218"/>
                </a:lnTo>
                <a:lnTo>
                  <a:pt x="1809369" y="2491093"/>
                </a:lnTo>
                <a:cubicBezTo>
                  <a:pt x="1814484" y="2483330"/>
                  <a:pt x="1817046" y="2467461"/>
                  <a:pt x="1815056" y="2455831"/>
                </a:cubicBezTo>
                <a:cubicBezTo>
                  <a:pt x="1813074" y="2444201"/>
                  <a:pt x="1815113" y="2436952"/>
                  <a:pt x="1819589" y="2439724"/>
                </a:cubicBezTo>
                <a:cubicBezTo>
                  <a:pt x="1827381" y="2444544"/>
                  <a:pt x="1831677" y="2426446"/>
                  <a:pt x="1829924" y="2396157"/>
                </a:cubicBezTo>
                <a:cubicBezTo>
                  <a:pt x="1829476" y="2388375"/>
                  <a:pt x="1832229" y="2379802"/>
                  <a:pt x="1836039" y="2377107"/>
                </a:cubicBezTo>
                <a:cubicBezTo>
                  <a:pt x="1850603" y="2366791"/>
                  <a:pt x="1867529" y="2289115"/>
                  <a:pt x="1857404" y="2278990"/>
                </a:cubicBezTo>
                <a:cubicBezTo>
                  <a:pt x="1850546" y="2272132"/>
                  <a:pt x="1844373" y="2277304"/>
                  <a:pt x="1837353" y="2295773"/>
                </a:cubicBezTo>
                <a:close/>
                <a:moveTo>
                  <a:pt x="1953663" y="2313804"/>
                </a:moveTo>
                <a:cubicBezTo>
                  <a:pt x="1956292" y="2327586"/>
                  <a:pt x="1955216" y="2338864"/>
                  <a:pt x="1951263" y="2338864"/>
                </a:cubicBezTo>
                <a:cubicBezTo>
                  <a:pt x="1938795" y="2338864"/>
                  <a:pt x="1931461" y="2370192"/>
                  <a:pt x="1941576" y="2380307"/>
                </a:cubicBezTo>
                <a:cubicBezTo>
                  <a:pt x="1954054" y="2392785"/>
                  <a:pt x="1958588" y="2387670"/>
                  <a:pt x="1965903" y="2352932"/>
                </a:cubicBezTo>
                <a:cubicBezTo>
                  <a:pt x="1976142" y="2304307"/>
                  <a:pt x="1975761" y="2298183"/>
                  <a:pt x="1962121" y="2293401"/>
                </a:cubicBezTo>
                <a:lnTo>
                  <a:pt x="1948872" y="2288753"/>
                </a:lnTo>
                <a:lnTo>
                  <a:pt x="1953663" y="2313804"/>
                </a:lnTo>
                <a:close/>
                <a:moveTo>
                  <a:pt x="2063077" y="2317433"/>
                </a:moveTo>
                <a:cubicBezTo>
                  <a:pt x="2060353" y="2331834"/>
                  <a:pt x="2054905" y="2353942"/>
                  <a:pt x="2050971" y="2366543"/>
                </a:cubicBezTo>
                <a:cubicBezTo>
                  <a:pt x="2046323" y="2381441"/>
                  <a:pt x="2047246" y="2387346"/>
                  <a:pt x="2053609" y="2383412"/>
                </a:cubicBezTo>
                <a:cubicBezTo>
                  <a:pt x="2059000" y="2380088"/>
                  <a:pt x="2065801" y="2365486"/>
                  <a:pt x="2068735" y="2350970"/>
                </a:cubicBezTo>
                <a:cubicBezTo>
                  <a:pt x="2071659" y="2336454"/>
                  <a:pt x="2076964" y="2317071"/>
                  <a:pt x="2080508" y="2307908"/>
                </a:cubicBezTo>
                <a:cubicBezTo>
                  <a:pt x="2084051" y="2298745"/>
                  <a:pt x="2082699" y="2291239"/>
                  <a:pt x="2077488" y="2291239"/>
                </a:cubicBezTo>
                <a:cubicBezTo>
                  <a:pt x="2072288" y="2291239"/>
                  <a:pt x="2065801" y="2303031"/>
                  <a:pt x="2063077" y="2317433"/>
                </a:cubicBezTo>
                <a:close/>
                <a:moveTo>
                  <a:pt x="3414265" y="2307498"/>
                </a:moveTo>
                <a:lnTo>
                  <a:pt x="3407769" y="2324576"/>
                </a:lnTo>
                <a:lnTo>
                  <a:pt x="3419599" y="2312832"/>
                </a:lnTo>
                <a:cubicBezTo>
                  <a:pt x="3426114" y="2306365"/>
                  <a:pt x="3429038" y="2298678"/>
                  <a:pt x="3426105" y="2295754"/>
                </a:cubicBezTo>
                <a:cubicBezTo>
                  <a:pt x="3423171" y="2292820"/>
                  <a:pt x="3417846" y="2298106"/>
                  <a:pt x="3414265" y="2307498"/>
                </a:cubicBezTo>
                <a:close/>
                <a:moveTo>
                  <a:pt x="2107044" y="2325538"/>
                </a:moveTo>
                <a:cubicBezTo>
                  <a:pt x="2099920" y="2344093"/>
                  <a:pt x="2119094" y="2357571"/>
                  <a:pt x="2152860" y="2357771"/>
                </a:cubicBezTo>
                <a:cubicBezTo>
                  <a:pt x="2169633" y="2357866"/>
                  <a:pt x="2179530" y="2351875"/>
                  <a:pt x="2182711" y="2339683"/>
                </a:cubicBezTo>
                <a:lnTo>
                  <a:pt x="2187483" y="2321462"/>
                </a:lnTo>
                <a:lnTo>
                  <a:pt x="2167157" y="2316004"/>
                </a:lnTo>
                <a:cubicBezTo>
                  <a:pt x="2132333" y="2306660"/>
                  <a:pt x="2113121" y="2309708"/>
                  <a:pt x="2107044" y="2325538"/>
                </a:cubicBezTo>
                <a:close/>
                <a:moveTo>
                  <a:pt x="2251634" y="2317337"/>
                </a:moveTo>
                <a:cubicBezTo>
                  <a:pt x="2225126" y="2321233"/>
                  <a:pt x="2209238" y="2333654"/>
                  <a:pt x="2208886" y="2350770"/>
                </a:cubicBezTo>
                <a:cubicBezTo>
                  <a:pt x="2208809" y="2354704"/>
                  <a:pt x="2225431" y="2357914"/>
                  <a:pt x="2245824" y="2357914"/>
                </a:cubicBezTo>
                <a:cubicBezTo>
                  <a:pt x="2270846" y="2357914"/>
                  <a:pt x="2284781" y="2353018"/>
                  <a:pt x="2288686" y="2342845"/>
                </a:cubicBezTo>
                <a:cubicBezTo>
                  <a:pt x="2296506" y="2322462"/>
                  <a:pt x="2295963" y="2309994"/>
                  <a:pt x="2287324" y="2311718"/>
                </a:cubicBezTo>
                <a:cubicBezTo>
                  <a:pt x="2283390" y="2312499"/>
                  <a:pt x="2267331" y="2315032"/>
                  <a:pt x="2251634" y="2317337"/>
                </a:cubicBezTo>
                <a:close/>
                <a:moveTo>
                  <a:pt x="2006375" y="2331720"/>
                </a:moveTo>
                <a:cubicBezTo>
                  <a:pt x="2000221" y="2348465"/>
                  <a:pt x="2008613" y="2368630"/>
                  <a:pt x="2019052" y="2362171"/>
                </a:cubicBezTo>
                <a:cubicBezTo>
                  <a:pt x="2030273" y="2355237"/>
                  <a:pt x="2030444" y="2319814"/>
                  <a:pt x="2019262" y="2319814"/>
                </a:cubicBezTo>
                <a:cubicBezTo>
                  <a:pt x="2014585" y="2319814"/>
                  <a:pt x="2008784" y="2325177"/>
                  <a:pt x="2006375" y="2331720"/>
                </a:cubicBezTo>
                <a:close/>
                <a:moveTo>
                  <a:pt x="782376" y="2370439"/>
                </a:moveTo>
                <a:cubicBezTo>
                  <a:pt x="767536" y="2426389"/>
                  <a:pt x="767298" y="2482682"/>
                  <a:pt x="781528" y="2568845"/>
                </a:cubicBezTo>
                <a:lnTo>
                  <a:pt x="792587" y="2635815"/>
                </a:lnTo>
                <a:lnTo>
                  <a:pt x="802474" y="2618308"/>
                </a:lnTo>
                <a:cubicBezTo>
                  <a:pt x="813332" y="2599077"/>
                  <a:pt x="813018" y="2518239"/>
                  <a:pt x="801645" y="2401262"/>
                </a:cubicBezTo>
                <a:lnTo>
                  <a:pt x="794282" y="2325548"/>
                </a:lnTo>
                <a:lnTo>
                  <a:pt x="782376" y="2370439"/>
                </a:lnTo>
                <a:close/>
                <a:moveTo>
                  <a:pt x="1694983" y="2379345"/>
                </a:moveTo>
                <a:cubicBezTo>
                  <a:pt x="1678972" y="2449249"/>
                  <a:pt x="1678219" y="2474462"/>
                  <a:pt x="1692012" y="2479224"/>
                </a:cubicBezTo>
                <a:cubicBezTo>
                  <a:pt x="1699422" y="2481777"/>
                  <a:pt x="1703918" y="2474481"/>
                  <a:pt x="1703918" y="2459879"/>
                </a:cubicBezTo>
                <a:cubicBezTo>
                  <a:pt x="1703918" y="2446992"/>
                  <a:pt x="1710442" y="2420817"/>
                  <a:pt x="1718424" y="2401719"/>
                </a:cubicBezTo>
                <a:lnTo>
                  <a:pt x="1732931" y="2367001"/>
                </a:lnTo>
                <a:lnTo>
                  <a:pt x="1722853" y="2348170"/>
                </a:lnTo>
                <a:cubicBezTo>
                  <a:pt x="1717310" y="2337816"/>
                  <a:pt x="1711347" y="2329339"/>
                  <a:pt x="1709604" y="2329339"/>
                </a:cubicBezTo>
                <a:cubicBezTo>
                  <a:pt x="1707871" y="2329339"/>
                  <a:pt x="1701289" y="2351846"/>
                  <a:pt x="1694983" y="2379345"/>
                </a:cubicBezTo>
                <a:close/>
                <a:moveTo>
                  <a:pt x="2667429" y="2381050"/>
                </a:moveTo>
                <a:cubicBezTo>
                  <a:pt x="2640416" y="2409606"/>
                  <a:pt x="2618318" y="2437162"/>
                  <a:pt x="2618318" y="2442286"/>
                </a:cubicBezTo>
                <a:cubicBezTo>
                  <a:pt x="2618318" y="2447411"/>
                  <a:pt x="2615451" y="2459088"/>
                  <a:pt x="2611936" y="2468232"/>
                </a:cubicBezTo>
                <a:lnTo>
                  <a:pt x="2605554" y="2484863"/>
                </a:lnTo>
                <a:lnTo>
                  <a:pt x="2619080" y="2476900"/>
                </a:lnTo>
                <a:lnTo>
                  <a:pt x="2632605" y="2468937"/>
                </a:lnTo>
                <a:lnTo>
                  <a:pt x="2617118" y="2487244"/>
                </a:lnTo>
                <a:cubicBezTo>
                  <a:pt x="2604335" y="2502360"/>
                  <a:pt x="2532907" y="2766108"/>
                  <a:pt x="2528288" y="2815285"/>
                </a:cubicBezTo>
                <a:cubicBezTo>
                  <a:pt x="2527545" y="2823229"/>
                  <a:pt x="2524411" y="2833945"/>
                  <a:pt x="2521334" y="2839098"/>
                </a:cubicBezTo>
                <a:cubicBezTo>
                  <a:pt x="2516638" y="2846946"/>
                  <a:pt x="2502932" y="2910107"/>
                  <a:pt x="2498636" y="2943701"/>
                </a:cubicBezTo>
                <a:cubicBezTo>
                  <a:pt x="2497960" y="2948940"/>
                  <a:pt x="2494845" y="2959656"/>
                  <a:pt x="2491711" y="2967514"/>
                </a:cubicBezTo>
                <a:cubicBezTo>
                  <a:pt x="2488578" y="2975372"/>
                  <a:pt x="2481834" y="2997880"/>
                  <a:pt x="2476729" y="3017520"/>
                </a:cubicBezTo>
                <a:lnTo>
                  <a:pt x="2467451" y="3053239"/>
                </a:lnTo>
                <a:lnTo>
                  <a:pt x="2478596" y="3053086"/>
                </a:lnTo>
                <a:cubicBezTo>
                  <a:pt x="2484720" y="3053001"/>
                  <a:pt x="2506504" y="3043352"/>
                  <a:pt x="2527002" y="3031655"/>
                </a:cubicBezTo>
                <a:lnTo>
                  <a:pt x="2564263" y="3010376"/>
                </a:lnTo>
                <a:lnTo>
                  <a:pt x="2608850" y="2805589"/>
                </a:lnTo>
                <a:cubicBezTo>
                  <a:pt x="2633377" y="2692956"/>
                  <a:pt x="2658370" y="2583656"/>
                  <a:pt x="2664400" y="2562701"/>
                </a:cubicBezTo>
                <a:cubicBezTo>
                  <a:pt x="2678335" y="2514257"/>
                  <a:pt x="2678221" y="2507580"/>
                  <a:pt x="2663562" y="2516153"/>
                </a:cubicBezTo>
                <a:cubicBezTo>
                  <a:pt x="2657018" y="2519982"/>
                  <a:pt x="2658552" y="2514876"/>
                  <a:pt x="2666972" y="2504808"/>
                </a:cubicBezTo>
                <a:cubicBezTo>
                  <a:pt x="2680183" y="2489035"/>
                  <a:pt x="2704043" y="2432199"/>
                  <a:pt x="2704043" y="2416540"/>
                </a:cubicBezTo>
                <a:cubicBezTo>
                  <a:pt x="2704043" y="2413673"/>
                  <a:pt x="2687974" y="2426094"/>
                  <a:pt x="2668324" y="2444144"/>
                </a:cubicBezTo>
                <a:lnTo>
                  <a:pt x="2632605" y="2476948"/>
                </a:lnTo>
                <a:lnTo>
                  <a:pt x="2668019" y="2438772"/>
                </a:lnTo>
                <a:cubicBezTo>
                  <a:pt x="2700966" y="2403262"/>
                  <a:pt x="2730960" y="2343560"/>
                  <a:pt x="2720912" y="2333511"/>
                </a:cubicBezTo>
                <a:cubicBezTo>
                  <a:pt x="2718502" y="2331101"/>
                  <a:pt x="2694432" y="2352494"/>
                  <a:pt x="2667429" y="2381050"/>
                </a:cubicBezTo>
                <a:close/>
                <a:moveTo>
                  <a:pt x="3380318" y="2367439"/>
                </a:moveTo>
                <a:cubicBezTo>
                  <a:pt x="3369631" y="2388394"/>
                  <a:pt x="3363020" y="2405539"/>
                  <a:pt x="3365640" y="2405539"/>
                </a:cubicBezTo>
                <a:cubicBezTo>
                  <a:pt x="3368259" y="2405539"/>
                  <a:pt x="3379156" y="2388394"/>
                  <a:pt x="3389843" y="2367439"/>
                </a:cubicBezTo>
                <a:cubicBezTo>
                  <a:pt x="3400530" y="2346484"/>
                  <a:pt x="3407140" y="2329339"/>
                  <a:pt x="3404521" y="2329339"/>
                </a:cubicBezTo>
                <a:cubicBezTo>
                  <a:pt x="3401901" y="2329339"/>
                  <a:pt x="3391005" y="2346484"/>
                  <a:pt x="3380318" y="2367439"/>
                </a:cubicBezTo>
                <a:close/>
                <a:moveTo>
                  <a:pt x="1106157" y="2383831"/>
                </a:moveTo>
                <a:cubicBezTo>
                  <a:pt x="1100738" y="2408873"/>
                  <a:pt x="1074030" y="2514314"/>
                  <a:pt x="1046798" y="2618165"/>
                </a:cubicBezTo>
                <a:cubicBezTo>
                  <a:pt x="1019566" y="2722017"/>
                  <a:pt x="999830" y="2809532"/>
                  <a:pt x="1002944" y="2812637"/>
                </a:cubicBezTo>
                <a:cubicBezTo>
                  <a:pt x="1011841" y="2821534"/>
                  <a:pt x="1012431" y="2819600"/>
                  <a:pt x="1055332" y="2641282"/>
                </a:cubicBezTo>
                <a:cubicBezTo>
                  <a:pt x="1077697" y="2548300"/>
                  <a:pt x="1099404" y="2472214"/>
                  <a:pt x="1103557" y="2472214"/>
                </a:cubicBezTo>
                <a:cubicBezTo>
                  <a:pt x="1107710" y="2472214"/>
                  <a:pt x="1116463" y="2492569"/>
                  <a:pt x="1123017" y="2517457"/>
                </a:cubicBezTo>
                <a:lnTo>
                  <a:pt x="1134932" y="2562701"/>
                </a:lnTo>
                <a:lnTo>
                  <a:pt x="1143943" y="2529935"/>
                </a:lnTo>
                <a:lnTo>
                  <a:pt x="1152954" y="2497169"/>
                </a:lnTo>
                <a:lnTo>
                  <a:pt x="1137571" y="2420846"/>
                </a:lnTo>
                <a:cubicBezTo>
                  <a:pt x="1129113" y="2378859"/>
                  <a:pt x="1120797" y="2343121"/>
                  <a:pt x="1119092" y="2341416"/>
                </a:cubicBezTo>
                <a:cubicBezTo>
                  <a:pt x="1117397" y="2339712"/>
                  <a:pt x="1111568" y="2358800"/>
                  <a:pt x="1106157" y="2383831"/>
                </a:cubicBezTo>
                <a:close/>
                <a:moveTo>
                  <a:pt x="468956" y="2363086"/>
                </a:moveTo>
                <a:cubicBezTo>
                  <a:pt x="465851" y="2371173"/>
                  <a:pt x="465441" y="2379917"/>
                  <a:pt x="468041" y="2382517"/>
                </a:cubicBezTo>
                <a:cubicBezTo>
                  <a:pt x="470651" y="2385117"/>
                  <a:pt x="475061" y="2378497"/>
                  <a:pt x="477852" y="2367820"/>
                </a:cubicBezTo>
                <a:cubicBezTo>
                  <a:pt x="483796" y="2345122"/>
                  <a:pt x="477195" y="2341617"/>
                  <a:pt x="468956" y="2363086"/>
                </a:cubicBezTo>
                <a:close/>
                <a:moveTo>
                  <a:pt x="886941" y="2388327"/>
                </a:moveTo>
                <a:cubicBezTo>
                  <a:pt x="880512" y="2412911"/>
                  <a:pt x="875264" y="2453631"/>
                  <a:pt x="875283" y="2478815"/>
                </a:cubicBezTo>
                <a:cubicBezTo>
                  <a:pt x="875321" y="2530335"/>
                  <a:pt x="908468" y="2656208"/>
                  <a:pt x="916183" y="2634139"/>
                </a:cubicBezTo>
                <a:cubicBezTo>
                  <a:pt x="929394" y="2596334"/>
                  <a:pt x="930661" y="2569826"/>
                  <a:pt x="921308" y="2526249"/>
                </a:cubicBezTo>
                <a:cubicBezTo>
                  <a:pt x="915716" y="2500170"/>
                  <a:pt x="908334" y="2448411"/>
                  <a:pt x="904896" y="2411225"/>
                </a:cubicBezTo>
                <a:lnTo>
                  <a:pt x="898648" y="2343626"/>
                </a:lnTo>
                <a:lnTo>
                  <a:pt x="886941" y="2388327"/>
                </a:lnTo>
                <a:close/>
                <a:moveTo>
                  <a:pt x="2769365" y="2399195"/>
                </a:moveTo>
                <a:cubicBezTo>
                  <a:pt x="2721807" y="2452716"/>
                  <a:pt x="2681773" y="2553034"/>
                  <a:pt x="2715949" y="2533050"/>
                </a:cubicBezTo>
                <a:cubicBezTo>
                  <a:pt x="2722502" y="2529221"/>
                  <a:pt x="2720854" y="2534327"/>
                  <a:pt x="2712301" y="2544394"/>
                </a:cubicBezTo>
                <a:cubicBezTo>
                  <a:pt x="2691336" y="2569055"/>
                  <a:pt x="2673410" y="2635358"/>
                  <a:pt x="2632672" y="2838926"/>
                </a:cubicBezTo>
                <a:cubicBezTo>
                  <a:pt x="2613793" y="2933224"/>
                  <a:pt x="2593696" y="3022302"/>
                  <a:pt x="2588000" y="3036875"/>
                </a:cubicBezTo>
                <a:cubicBezTo>
                  <a:pt x="2575408" y="3069117"/>
                  <a:pt x="2581618" y="3077308"/>
                  <a:pt x="2607974" y="3063202"/>
                </a:cubicBezTo>
                <a:cubicBezTo>
                  <a:pt x="2618899" y="3057354"/>
                  <a:pt x="2627843" y="3054753"/>
                  <a:pt x="2627843" y="3057420"/>
                </a:cubicBezTo>
                <a:cubicBezTo>
                  <a:pt x="2627843" y="3060087"/>
                  <a:pt x="2615527" y="3068641"/>
                  <a:pt x="2600477" y="3076423"/>
                </a:cubicBezTo>
                <a:cubicBezTo>
                  <a:pt x="2572674" y="3090805"/>
                  <a:pt x="2553577" y="3129191"/>
                  <a:pt x="2573969" y="3129724"/>
                </a:cubicBezTo>
                <a:cubicBezTo>
                  <a:pt x="2580027" y="3129886"/>
                  <a:pt x="2577475" y="3134382"/>
                  <a:pt x="2568312" y="3139726"/>
                </a:cubicBezTo>
                <a:cubicBezTo>
                  <a:pt x="2553815" y="3148165"/>
                  <a:pt x="2544185" y="3177064"/>
                  <a:pt x="2555862" y="3177064"/>
                </a:cubicBezTo>
                <a:cubicBezTo>
                  <a:pt x="2571055" y="3177064"/>
                  <a:pt x="2627843" y="3134544"/>
                  <a:pt x="2627843" y="3123171"/>
                </a:cubicBezTo>
                <a:cubicBezTo>
                  <a:pt x="2627843" y="3115180"/>
                  <a:pt x="2622775" y="3111827"/>
                  <a:pt x="2615937" y="3115294"/>
                </a:cubicBezTo>
                <a:cubicBezTo>
                  <a:pt x="2609393" y="3118609"/>
                  <a:pt x="2611669" y="3115075"/>
                  <a:pt x="2621013" y="3107436"/>
                </a:cubicBezTo>
                <a:cubicBezTo>
                  <a:pt x="2630348" y="3099797"/>
                  <a:pt x="2639863" y="3081261"/>
                  <a:pt x="2642149" y="3066250"/>
                </a:cubicBezTo>
                <a:cubicBezTo>
                  <a:pt x="2652170" y="3000366"/>
                  <a:pt x="2743505" y="2628281"/>
                  <a:pt x="2760860" y="2582637"/>
                </a:cubicBezTo>
                <a:cubicBezTo>
                  <a:pt x="2771823" y="2553795"/>
                  <a:pt x="2765612" y="2551548"/>
                  <a:pt x="2738133" y="2574408"/>
                </a:cubicBezTo>
                <a:cubicBezTo>
                  <a:pt x="2727236" y="2583456"/>
                  <a:pt x="2732256" y="2575760"/>
                  <a:pt x="2749287" y="2557282"/>
                </a:cubicBezTo>
                <a:cubicBezTo>
                  <a:pt x="2766317" y="2538813"/>
                  <a:pt x="2780243" y="2515648"/>
                  <a:pt x="2780243" y="2505818"/>
                </a:cubicBezTo>
                <a:lnTo>
                  <a:pt x="2780243" y="2487940"/>
                </a:lnTo>
                <a:lnTo>
                  <a:pt x="2754049" y="2510942"/>
                </a:lnTo>
                <a:lnTo>
                  <a:pt x="2727855" y="2533945"/>
                </a:lnTo>
                <a:lnTo>
                  <a:pt x="2757583" y="2500703"/>
                </a:lnTo>
                <a:cubicBezTo>
                  <a:pt x="2784805" y="2470252"/>
                  <a:pt x="2835288" y="2347684"/>
                  <a:pt x="2820095" y="2348913"/>
                </a:cubicBezTo>
                <a:cubicBezTo>
                  <a:pt x="2816514" y="2349208"/>
                  <a:pt x="2793683" y="2371830"/>
                  <a:pt x="2769365" y="2399195"/>
                </a:cubicBezTo>
                <a:close/>
                <a:moveTo>
                  <a:pt x="1214819" y="2388299"/>
                </a:moveTo>
                <a:cubicBezTo>
                  <a:pt x="1206084" y="2433123"/>
                  <a:pt x="1215942" y="2475100"/>
                  <a:pt x="1233602" y="2468318"/>
                </a:cubicBezTo>
                <a:lnTo>
                  <a:pt x="1246718" y="2463289"/>
                </a:lnTo>
                <a:lnTo>
                  <a:pt x="1246718" y="2505847"/>
                </a:lnTo>
                <a:cubicBezTo>
                  <a:pt x="1246718" y="2529259"/>
                  <a:pt x="1251004" y="2548414"/>
                  <a:pt x="1256243" y="2548414"/>
                </a:cubicBezTo>
                <a:cubicBezTo>
                  <a:pt x="1269930" y="2548414"/>
                  <a:pt x="1267968" y="2502970"/>
                  <a:pt x="1252357" y="2458241"/>
                </a:cubicBezTo>
                <a:cubicBezTo>
                  <a:pt x="1244975" y="2437114"/>
                  <a:pt x="1235050" y="2404825"/>
                  <a:pt x="1230297" y="2386489"/>
                </a:cubicBezTo>
                <a:lnTo>
                  <a:pt x="1221667" y="2353151"/>
                </a:lnTo>
                <a:lnTo>
                  <a:pt x="1214819" y="2388299"/>
                </a:lnTo>
                <a:close/>
                <a:moveTo>
                  <a:pt x="2094443" y="2374830"/>
                </a:moveTo>
                <a:cubicBezTo>
                  <a:pt x="2094443" y="2395633"/>
                  <a:pt x="2111588" y="2405539"/>
                  <a:pt x="2147611" y="2405539"/>
                </a:cubicBezTo>
                <a:lnTo>
                  <a:pt x="2170643" y="2405539"/>
                </a:lnTo>
                <a:lnTo>
                  <a:pt x="2170643" y="2386489"/>
                </a:lnTo>
                <a:cubicBezTo>
                  <a:pt x="2170643" y="2374745"/>
                  <a:pt x="2164252" y="2367391"/>
                  <a:pt x="2153974" y="2367305"/>
                </a:cubicBezTo>
                <a:cubicBezTo>
                  <a:pt x="2144811" y="2367239"/>
                  <a:pt x="2127666" y="2364591"/>
                  <a:pt x="2115874" y="2361438"/>
                </a:cubicBezTo>
                <a:lnTo>
                  <a:pt x="2094443" y="2355695"/>
                </a:lnTo>
                <a:lnTo>
                  <a:pt x="2094443" y="2374830"/>
                </a:lnTo>
                <a:close/>
                <a:moveTo>
                  <a:pt x="662913" y="2413235"/>
                </a:moveTo>
                <a:cubicBezTo>
                  <a:pt x="654350" y="2441048"/>
                  <a:pt x="649407" y="2477481"/>
                  <a:pt x="651941" y="2494198"/>
                </a:cubicBezTo>
                <a:lnTo>
                  <a:pt x="656532" y="2524601"/>
                </a:lnTo>
                <a:lnTo>
                  <a:pt x="647492" y="2505551"/>
                </a:lnTo>
                <a:lnTo>
                  <a:pt x="638463" y="2486501"/>
                </a:lnTo>
                <a:lnTo>
                  <a:pt x="637786" y="2516896"/>
                </a:lnTo>
                <a:cubicBezTo>
                  <a:pt x="637424" y="2533612"/>
                  <a:pt x="633205" y="2549709"/>
                  <a:pt x="628423" y="2552662"/>
                </a:cubicBezTo>
                <a:cubicBezTo>
                  <a:pt x="618813" y="2558606"/>
                  <a:pt x="603554" y="2631215"/>
                  <a:pt x="607506" y="2652179"/>
                </a:cubicBezTo>
                <a:cubicBezTo>
                  <a:pt x="608878" y="2659475"/>
                  <a:pt x="605544" y="2668210"/>
                  <a:pt x="600096" y="2671572"/>
                </a:cubicBezTo>
                <a:cubicBezTo>
                  <a:pt x="594638" y="2674944"/>
                  <a:pt x="588133" y="2694689"/>
                  <a:pt x="585637" y="2715454"/>
                </a:cubicBezTo>
                <a:lnTo>
                  <a:pt x="581094" y="2753201"/>
                </a:lnTo>
                <a:lnTo>
                  <a:pt x="594819" y="2734713"/>
                </a:lnTo>
                <a:cubicBezTo>
                  <a:pt x="602363" y="2724540"/>
                  <a:pt x="608821" y="2707396"/>
                  <a:pt x="609145" y="2696613"/>
                </a:cubicBezTo>
                <a:lnTo>
                  <a:pt x="609754" y="2677001"/>
                </a:lnTo>
                <a:lnTo>
                  <a:pt x="618917" y="2699928"/>
                </a:lnTo>
                <a:cubicBezTo>
                  <a:pt x="625013" y="2715168"/>
                  <a:pt x="624556" y="2733532"/>
                  <a:pt x="617565" y="2754725"/>
                </a:cubicBezTo>
                <a:cubicBezTo>
                  <a:pt x="607164" y="2786234"/>
                  <a:pt x="613012" y="2843689"/>
                  <a:pt x="626614" y="2843689"/>
                </a:cubicBezTo>
                <a:cubicBezTo>
                  <a:pt x="630471" y="2843689"/>
                  <a:pt x="640749" y="2812618"/>
                  <a:pt x="649445" y="2774632"/>
                </a:cubicBezTo>
                <a:lnTo>
                  <a:pt x="665247" y="2705576"/>
                </a:lnTo>
                <a:lnTo>
                  <a:pt x="651331" y="2648426"/>
                </a:lnTo>
                <a:cubicBezTo>
                  <a:pt x="643682" y="2616994"/>
                  <a:pt x="637691" y="2582704"/>
                  <a:pt x="638025" y="2572226"/>
                </a:cubicBezTo>
                <a:cubicBezTo>
                  <a:pt x="638806" y="2547280"/>
                  <a:pt x="642987" y="2559939"/>
                  <a:pt x="656855" y="2629376"/>
                </a:cubicBezTo>
                <a:lnTo>
                  <a:pt x="668276" y="2686526"/>
                </a:lnTo>
                <a:lnTo>
                  <a:pt x="675124" y="2667476"/>
                </a:lnTo>
                <a:cubicBezTo>
                  <a:pt x="678896" y="2656999"/>
                  <a:pt x="678315" y="2635596"/>
                  <a:pt x="673839" y="2619918"/>
                </a:cubicBezTo>
                <a:cubicBezTo>
                  <a:pt x="661885" y="2578056"/>
                  <a:pt x="664685" y="2567997"/>
                  <a:pt x="679163" y="2600801"/>
                </a:cubicBezTo>
                <a:lnTo>
                  <a:pt x="691765" y="2629376"/>
                </a:lnTo>
                <a:lnTo>
                  <a:pt x="698623" y="2594829"/>
                </a:lnTo>
                <a:cubicBezTo>
                  <a:pt x="702433" y="2575617"/>
                  <a:pt x="699480" y="2516429"/>
                  <a:pt x="691974" y="2461479"/>
                </a:cubicBezTo>
                <a:lnTo>
                  <a:pt x="678477" y="2362676"/>
                </a:lnTo>
                <a:lnTo>
                  <a:pt x="662913" y="2413235"/>
                </a:lnTo>
                <a:close/>
                <a:moveTo>
                  <a:pt x="1002163" y="2412683"/>
                </a:moveTo>
                <a:cubicBezTo>
                  <a:pt x="997991" y="2437571"/>
                  <a:pt x="995515" y="2466499"/>
                  <a:pt x="996667" y="2476976"/>
                </a:cubicBezTo>
                <a:cubicBezTo>
                  <a:pt x="1005326" y="2555596"/>
                  <a:pt x="1019480" y="2579599"/>
                  <a:pt x="1032681" y="2538032"/>
                </a:cubicBezTo>
                <a:cubicBezTo>
                  <a:pt x="1040844" y="2512295"/>
                  <a:pt x="1028138" y="2367439"/>
                  <a:pt x="1017708" y="2367439"/>
                </a:cubicBezTo>
                <a:cubicBezTo>
                  <a:pt x="1013336" y="2367439"/>
                  <a:pt x="1006345" y="2387794"/>
                  <a:pt x="1002163" y="2412683"/>
                </a:cubicBezTo>
                <a:close/>
                <a:moveTo>
                  <a:pt x="2205000" y="2382507"/>
                </a:moveTo>
                <a:cubicBezTo>
                  <a:pt x="2196303" y="2405177"/>
                  <a:pt x="2196722" y="2405539"/>
                  <a:pt x="2232222" y="2405539"/>
                </a:cubicBezTo>
                <a:lnTo>
                  <a:pt x="2265226" y="2405539"/>
                </a:lnTo>
                <a:lnTo>
                  <a:pt x="2275418" y="2386489"/>
                </a:lnTo>
                <a:lnTo>
                  <a:pt x="2285610" y="2367439"/>
                </a:lnTo>
                <a:lnTo>
                  <a:pt x="2248195" y="2367439"/>
                </a:lnTo>
                <a:cubicBezTo>
                  <a:pt x="2222868" y="2367439"/>
                  <a:pt x="2208914" y="2372306"/>
                  <a:pt x="2205000" y="2382507"/>
                </a:cubicBezTo>
                <a:close/>
                <a:moveTo>
                  <a:pt x="1989668" y="2396014"/>
                </a:moveTo>
                <a:cubicBezTo>
                  <a:pt x="1989668" y="2406491"/>
                  <a:pt x="1993954" y="2415064"/>
                  <a:pt x="1999193" y="2415064"/>
                </a:cubicBezTo>
                <a:cubicBezTo>
                  <a:pt x="2004431" y="2415064"/>
                  <a:pt x="2008718" y="2406491"/>
                  <a:pt x="2008718" y="2396014"/>
                </a:cubicBezTo>
                <a:cubicBezTo>
                  <a:pt x="2008718" y="2385536"/>
                  <a:pt x="2004431" y="2376964"/>
                  <a:pt x="1999193" y="2376964"/>
                </a:cubicBezTo>
                <a:cubicBezTo>
                  <a:pt x="1993954" y="2376964"/>
                  <a:pt x="1989668" y="2385536"/>
                  <a:pt x="1989668" y="2396014"/>
                </a:cubicBezTo>
                <a:close/>
                <a:moveTo>
                  <a:pt x="162241" y="2412683"/>
                </a:moveTo>
                <a:lnTo>
                  <a:pt x="151030" y="2438876"/>
                </a:lnTo>
                <a:lnTo>
                  <a:pt x="165480" y="2420388"/>
                </a:lnTo>
                <a:cubicBezTo>
                  <a:pt x="173424" y="2410216"/>
                  <a:pt x="179920" y="2398433"/>
                  <a:pt x="179920" y="2394195"/>
                </a:cubicBezTo>
                <a:cubicBezTo>
                  <a:pt x="179920" y="2379717"/>
                  <a:pt x="173462" y="2386479"/>
                  <a:pt x="162241" y="2412683"/>
                </a:cubicBezTo>
                <a:close/>
                <a:moveTo>
                  <a:pt x="444267" y="2450782"/>
                </a:moveTo>
                <a:cubicBezTo>
                  <a:pt x="435409" y="2480910"/>
                  <a:pt x="420855" y="2536251"/>
                  <a:pt x="411939" y="2573769"/>
                </a:cubicBezTo>
                <a:lnTo>
                  <a:pt x="395718" y="2641987"/>
                </a:lnTo>
                <a:lnTo>
                  <a:pt x="413168" y="2706481"/>
                </a:lnTo>
                <a:lnTo>
                  <a:pt x="430627" y="2770966"/>
                </a:lnTo>
                <a:lnTo>
                  <a:pt x="439828" y="2747791"/>
                </a:lnTo>
                <a:cubicBezTo>
                  <a:pt x="452535" y="2715787"/>
                  <a:pt x="451382" y="2608488"/>
                  <a:pt x="438161" y="2592562"/>
                </a:cubicBezTo>
                <a:lnTo>
                  <a:pt x="427303" y="2579485"/>
                </a:lnTo>
                <a:lnTo>
                  <a:pt x="442800" y="2509180"/>
                </a:lnTo>
                <a:cubicBezTo>
                  <a:pt x="451325" y="2470509"/>
                  <a:pt x="460450" y="2429237"/>
                  <a:pt x="463098" y="2417445"/>
                </a:cubicBezTo>
                <a:cubicBezTo>
                  <a:pt x="472613" y="2374916"/>
                  <a:pt x="460012" y="2397233"/>
                  <a:pt x="444267" y="2450782"/>
                </a:cubicBezTo>
                <a:close/>
                <a:moveTo>
                  <a:pt x="1614564" y="2503037"/>
                </a:moveTo>
                <a:cubicBezTo>
                  <a:pt x="1599562" y="2561901"/>
                  <a:pt x="1585217" y="2615479"/>
                  <a:pt x="1582674" y="2622099"/>
                </a:cubicBezTo>
                <a:cubicBezTo>
                  <a:pt x="1580131" y="2628719"/>
                  <a:pt x="1582493" y="2634139"/>
                  <a:pt x="1587922" y="2634139"/>
                </a:cubicBezTo>
                <a:cubicBezTo>
                  <a:pt x="1593352" y="2634139"/>
                  <a:pt x="1602610" y="2609498"/>
                  <a:pt x="1608487" y="2579370"/>
                </a:cubicBezTo>
                <a:cubicBezTo>
                  <a:pt x="1614373" y="2549242"/>
                  <a:pt x="1622774" y="2516029"/>
                  <a:pt x="1627165" y="2505551"/>
                </a:cubicBezTo>
                <a:cubicBezTo>
                  <a:pt x="1635728" y="2485120"/>
                  <a:pt x="1656293" y="2412035"/>
                  <a:pt x="1656293" y="2402053"/>
                </a:cubicBezTo>
                <a:cubicBezTo>
                  <a:pt x="1656293" y="2398729"/>
                  <a:pt x="1653035" y="2396014"/>
                  <a:pt x="1649063" y="2396014"/>
                </a:cubicBezTo>
                <a:cubicBezTo>
                  <a:pt x="1645091" y="2396014"/>
                  <a:pt x="1629566" y="2444172"/>
                  <a:pt x="1614564" y="2503037"/>
                </a:cubicBezTo>
                <a:close/>
                <a:moveTo>
                  <a:pt x="2037293" y="2419826"/>
                </a:moveTo>
                <a:cubicBezTo>
                  <a:pt x="2037293" y="2445115"/>
                  <a:pt x="2020014" y="2451125"/>
                  <a:pt x="2001260" y="2432371"/>
                </a:cubicBezTo>
                <a:cubicBezTo>
                  <a:pt x="1988163" y="2419274"/>
                  <a:pt x="1984877" y="2421665"/>
                  <a:pt x="1975923" y="2450773"/>
                </a:cubicBezTo>
                <a:lnTo>
                  <a:pt x="1969341" y="2472195"/>
                </a:lnTo>
                <a:lnTo>
                  <a:pt x="1994411" y="2481729"/>
                </a:lnTo>
                <a:cubicBezTo>
                  <a:pt x="2032044" y="2496036"/>
                  <a:pt x="2034169" y="2494674"/>
                  <a:pt x="2045684" y="2448944"/>
                </a:cubicBezTo>
                <a:cubicBezTo>
                  <a:pt x="2058676" y="2397357"/>
                  <a:pt x="2058705" y="2396014"/>
                  <a:pt x="2046818" y="2396014"/>
                </a:cubicBezTo>
                <a:cubicBezTo>
                  <a:pt x="2041579" y="2396014"/>
                  <a:pt x="2037293" y="2406730"/>
                  <a:pt x="2037293" y="2419826"/>
                </a:cubicBezTo>
                <a:close/>
                <a:moveTo>
                  <a:pt x="543222" y="2443639"/>
                </a:moveTo>
                <a:cubicBezTo>
                  <a:pt x="536726" y="2467213"/>
                  <a:pt x="529582" y="2491921"/>
                  <a:pt x="527354" y="2498551"/>
                </a:cubicBezTo>
                <a:cubicBezTo>
                  <a:pt x="525134" y="2505180"/>
                  <a:pt x="530402" y="2547052"/>
                  <a:pt x="539069" y="2591610"/>
                </a:cubicBezTo>
                <a:lnTo>
                  <a:pt x="554824" y="2672620"/>
                </a:lnTo>
                <a:lnTo>
                  <a:pt x="564863" y="2662581"/>
                </a:lnTo>
                <a:cubicBezTo>
                  <a:pt x="576312" y="2651132"/>
                  <a:pt x="575769" y="2576360"/>
                  <a:pt x="563482" y="2472214"/>
                </a:cubicBezTo>
                <a:lnTo>
                  <a:pt x="555052" y="2400776"/>
                </a:lnTo>
                <a:lnTo>
                  <a:pt x="543222" y="2443639"/>
                </a:lnTo>
                <a:close/>
                <a:moveTo>
                  <a:pt x="1529506" y="2428094"/>
                </a:moveTo>
                <a:cubicBezTo>
                  <a:pt x="1525391" y="2443115"/>
                  <a:pt x="1524372" y="2457764"/>
                  <a:pt x="1527239" y="2460641"/>
                </a:cubicBezTo>
                <a:cubicBezTo>
                  <a:pt x="1537173" y="2470575"/>
                  <a:pt x="1543412" y="2454802"/>
                  <a:pt x="1540212" y="2427837"/>
                </a:cubicBezTo>
                <a:lnTo>
                  <a:pt x="1537002" y="2400776"/>
                </a:lnTo>
                <a:lnTo>
                  <a:pt x="1529506" y="2428094"/>
                </a:lnTo>
                <a:close/>
                <a:moveTo>
                  <a:pt x="2081451" y="2427304"/>
                </a:moveTo>
                <a:cubicBezTo>
                  <a:pt x="2075078" y="2451649"/>
                  <a:pt x="2072326" y="2449220"/>
                  <a:pt x="2115141" y="2456955"/>
                </a:cubicBezTo>
                <a:lnTo>
                  <a:pt x="2150126" y="2463279"/>
                </a:lnTo>
                <a:lnTo>
                  <a:pt x="2156489" y="2443210"/>
                </a:lnTo>
                <a:cubicBezTo>
                  <a:pt x="2164252" y="2418760"/>
                  <a:pt x="2164556" y="2419026"/>
                  <a:pt x="2121551" y="2412397"/>
                </a:cubicBezTo>
                <a:lnTo>
                  <a:pt x="2086747" y="2407034"/>
                </a:lnTo>
                <a:lnTo>
                  <a:pt x="2081451" y="2427304"/>
                </a:lnTo>
                <a:close/>
                <a:moveTo>
                  <a:pt x="2860215" y="2470842"/>
                </a:moveTo>
                <a:cubicBezTo>
                  <a:pt x="2828239" y="2505647"/>
                  <a:pt x="2798693" y="2544804"/>
                  <a:pt x="2794549" y="2557863"/>
                </a:cubicBezTo>
                <a:lnTo>
                  <a:pt x="2787025" y="2581599"/>
                </a:lnTo>
                <a:lnTo>
                  <a:pt x="2805065" y="2567921"/>
                </a:lnTo>
                <a:cubicBezTo>
                  <a:pt x="2855652" y="2529545"/>
                  <a:pt x="2904973" y="2474519"/>
                  <a:pt x="2914422" y="2445906"/>
                </a:cubicBezTo>
                <a:cubicBezTo>
                  <a:pt x="2920251" y="2428237"/>
                  <a:pt x="2923518" y="2412387"/>
                  <a:pt x="2921689" y="2410673"/>
                </a:cubicBezTo>
                <a:cubicBezTo>
                  <a:pt x="2919851" y="2408958"/>
                  <a:pt x="2892190" y="2436028"/>
                  <a:pt x="2860215" y="2470842"/>
                </a:cubicBezTo>
                <a:close/>
                <a:moveTo>
                  <a:pt x="2196046" y="2421417"/>
                </a:moveTo>
                <a:cubicBezTo>
                  <a:pt x="2184311" y="2433142"/>
                  <a:pt x="2189550" y="2462689"/>
                  <a:pt x="2203361" y="2462689"/>
                </a:cubicBezTo>
                <a:cubicBezTo>
                  <a:pt x="2230288" y="2462689"/>
                  <a:pt x="2265893" y="2443839"/>
                  <a:pt x="2265893" y="2429589"/>
                </a:cubicBezTo>
                <a:cubicBezTo>
                  <a:pt x="2265893" y="2419474"/>
                  <a:pt x="2256244" y="2415064"/>
                  <a:pt x="2234146" y="2415064"/>
                </a:cubicBezTo>
                <a:cubicBezTo>
                  <a:pt x="2216677" y="2415064"/>
                  <a:pt x="2199532" y="2417921"/>
                  <a:pt x="2196046" y="2421417"/>
                </a:cubicBezTo>
                <a:close/>
                <a:moveTo>
                  <a:pt x="3289830" y="2443639"/>
                </a:moveTo>
                <a:cubicBezTo>
                  <a:pt x="3281706" y="2459355"/>
                  <a:pt x="3277200" y="2472214"/>
                  <a:pt x="3279820" y="2472214"/>
                </a:cubicBezTo>
                <a:cubicBezTo>
                  <a:pt x="3282439" y="2472214"/>
                  <a:pt x="3291231" y="2459355"/>
                  <a:pt x="3299355" y="2443639"/>
                </a:cubicBezTo>
                <a:cubicBezTo>
                  <a:pt x="3307480" y="2427923"/>
                  <a:pt x="3311985" y="2415064"/>
                  <a:pt x="3309366" y="2415064"/>
                </a:cubicBezTo>
                <a:cubicBezTo>
                  <a:pt x="3306747" y="2415064"/>
                  <a:pt x="3297955" y="2427923"/>
                  <a:pt x="3289830" y="2443639"/>
                </a:cubicBezTo>
                <a:close/>
                <a:moveTo>
                  <a:pt x="1470555" y="2462689"/>
                </a:moveTo>
                <a:cubicBezTo>
                  <a:pt x="1466936" y="2479158"/>
                  <a:pt x="1466126" y="2494769"/>
                  <a:pt x="1468746" y="2497388"/>
                </a:cubicBezTo>
                <a:cubicBezTo>
                  <a:pt x="1471365" y="2500008"/>
                  <a:pt x="1476461" y="2488683"/>
                  <a:pt x="1480080" y="2472214"/>
                </a:cubicBezTo>
                <a:cubicBezTo>
                  <a:pt x="1483700" y="2455745"/>
                  <a:pt x="1484509" y="2440134"/>
                  <a:pt x="1481890" y="2437514"/>
                </a:cubicBezTo>
                <a:cubicBezTo>
                  <a:pt x="1479271" y="2434895"/>
                  <a:pt x="1474175" y="2446220"/>
                  <a:pt x="1470555" y="2462689"/>
                </a:cubicBezTo>
                <a:close/>
                <a:moveTo>
                  <a:pt x="3118361" y="2447239"/>
                </a:moveTo>
                <a:cubicBezTo>
                  <a:pt x="3113132" y="2454516"/>
                  <a:pt x="3088948" y="2487759"/>
                  <a:pt x="3064612" y="2521115"/>
                </a:cubicBezTo>
                <a:cubicBezTo>
                  <a:pt x="3040285" y="2554462"/>
                  <a:pt x="3017987" y="2596753"/>
                  <a:pt x="3015072" y="2615089"/>
                </a:cubicBezTo>
                <a:cubicBezTo>
                  <a:pt x="3012158" y="2633425"/>
                  <a:pt x="3005595" y="2665095"/>
                  <a:pt x="3000489" y="2685479"/>
                </a:cubicBezTo>
                <a:lnTo>
                  <a:pt x="2991202" y="2722521"/>
                </a:lnTo>
                <a:lnTo>
                  <a:pt x="3038018" y="2676411"/>
                </a:lnTo>
                <a:cubicBezTo>
                  <a:pt x="3084005" y="2631119"/>
                  <a:pt x="3100130" y="2600449"/>
                  <a:pt x="3107827" y="2543651"/>
                </a:cubicBezTo>
                <a:cubicBezTo>
                  <a:pt x="3109951" y="2527935"/>
                  <a:pt x="3116799" y="2501236"/>
                  <a:pt x="3123048" y="2484320"/>
                </a:cubicBezTo>
                <a:cubicBezTo>
                  <a:pt x="3135840" y="2449630"/>
                  <a:pt x="3132973" y="2426913"/>
                  <a:pt x="3118361" y="2447239"/>
                </a:cubicBezTo>
                <a:close/>
                <a:moveTo>
                  <a:pt x="1197836" y="2448401"/>
                </a:moveTo>
                <a:cubicBezTo>
                  <a:pt x="1184862" y="2468909"/>
                  <a:pt x="1179767" y="2517381"/>
                  <a:pt x="1188253" y="2539470"/>
                </a:cubicBezTo>
                <a:lnTo>
                  <a:pt x="1197188" y="2562701"/>
                </a:lnTo>
                <a:lnTo>
                  <a:pt x="1203474" y="2547204"/>
                </a:lnTo>
                <a:cubicBezTo>
                  <a:pt x="1211332" y="2527821"/>
                  <a:pt x="1206056" y="2435400"/>
                  <a:pt x="1197836" y="2448401"/>
                </a:cubicBezTo>
                <a:close/>
                <a:moveTo>
                  <a:pt x="1357027" y="2485749"/>
                </a:moveTo>
                <a:cubicBezTo>
                  <a:pt x="1352969" y="2507371"/>
                  <a:pt x="1354112" y="2526268"/>
                  <a:pt x="1359827" y="2531983"/>
                </a:cubicBezTo>
                <a:cubicBezTo>
                  <a:pt x="1373715" y="2545871"/>
                  <a:pt x="1383163" y="2501303"/>
                  <a:pt x="1372467" y="2472376"/>
                </a:cubicBezTo>
                <a:lnTo>
                  <a:pt x="1363885" y="2449182"/>
                </a:lnTo>
                <a:lnTo>
                  <a:pt x="1357027" y="2485749"/>
                </a:lnTo>
                <a:close/>
                <a:moveTo>
                  <a:pt x="1729235" y="2483625"/>
                </a:moveTo>
                <a:cubicBezTo>
                  <a:pt x="1726225" y="2495141"/>
                  <a:pt x="1728397" y="2510143"/>
                  <a:pt x="1734055" y="2516962"/>
                </a:cubicBezTo>
                <a:lnTo>
                  <a:pt x="1744351" y="2529364"/>
                </a:lnTo>
                <a:lnTo>
                  <a:pt x="1728892" y="2529364"/>
                </a:lnTo>
                <a:cubicBezTo>
                  <a:pt x="1718862" y="2529364"/>
                  <a:pt x="1713443" y="2537517"/>
                  <a:pt x="1713443" y="2552614"/>
                </a:cubicBezTo>
                <a:cubicBezTo>
                  <a:pt x="1713443" y="2587514"/>
                  <a:pt x="1731864" y="2592048"/>
                  <a:pt x="1738513" y="2558787"/>
                </a:cubicBezTo>
                <a:cubicBezTo>
                  <a:pt x="1741703" y="2542842"/>
                  <a:pt x="1749733" y="2525297"/>
                  <a:pt x="1756353" y="2519801"/>
                </a:cubicBezTo>
                <a:lnTo>
                  <a:pt x="1768402" y="2509800"/>
                </a:lnTo>
                <a:lnTo>
                  <a:pt x="1774441" y="2533869"/>
                </a:lnTo>
                <a:cubicBezTo>
                  <a:pt x="1782004" y="2564016"/>
                  <a:pt x="1799168" y="2565425"/>
                  <a:pt x="1799168" y="2535908"/>
                </a:cubicBezTo>
                <a:cubicBezTo>
                  <a:pt x="1799168" y="2516753"/>
                  <a:pt x="1755648" y="2462689"/>
                  <a:pt x="1740227" y="2462689"/>
                </a:cubicBezTo>
                <a:cubicBezTo>
                  <a:pt x="1737198" y="2462689"/>
                  <a:pt x="1732255" y="2472109"/>
                  <a:pt x="1729235" y="2483625"/>
                </a:cubicBezTo>
                <a:close/>
                <a:moveTo>
                  <a:pt x="2072773" y="2468490"/>
                </a:moveTo>
                <a:cubicBezTo>
                  <a:pt x="2059248" y="2482006"/>
                  <a:pt x="2065839" y="2510314"/>
                  <a:pt x="2082537" y="2510447"/>
                </a:cubicBezTo>
                <a:cubicBezTo>
                  <a:pt x="2091700" y="2510514"/>
                  <a:pt x="2108283" y="2513010"/>
                  <a:pt x="2119379" y="2515991"/>
                </a:cubicBezTo>
                <a:lnTo>
                  <a:pt x="2139544" y="2521401"/>
                </a:lnTo>
                <a:lnTo>
                  <a:pt x="2144249" y="2496807"/>
                </a:lnTo>
                <a:lnTo>
                  <a:pt x="2148954" y="2472214"/>
                </a:lnTo>
                <a:lnTo>
                  <a:pt x="2133600" y="2472081"/>
                </a:lnTo>
                <a:cubicBezTo>
                  <a:pt x="2125161" y="2472014"/>
                  <a:pt x="2109578" y="2469623"/>
                  <a:pt x="2098967" y="2466766"/>
                </a:cubicBezTo>
                <a:cubicBezTo>
                  <a:pt x="2088356" y="2463917"/>
                  <a:pt x="2076564" y="2464689"/>
                  <a:pt x="2072773" y="2468490"/>
                </a:cubicBezTo>
                <a:close/>
                <a:moveTo>
                  <a:pt x="2208743" y="2469709"/>
                </a:moveTo>
                <a:cubicBezTo>
                  <a:pt x="2183654" y="2474376"/>
                  <a:pt x="2171033" y="2487435"/>
                  <a:pt x="2170786" y="2508990"/>
                </a:cubicBezTo>
                <a:lnTo>
                  <a:pt x="2170643" y="2521963"/>
                </a:lnTo>
                <a:lnTo>
                  <a:pt x="2206362" y="2515286"/>
                </a:lnTo>
                <a:cubicBezTo>
                  <a:pt x="2226012" y="2511619"/>
                  <a:pt x="2242623" y="2507923"/>
                  <a:pt x="2243280" y="2507085"/>
                </a:cubicBezTo>
                <a:cubicBezTo>
                  <a:pt x="2243938" y="2506237"/>
                  <a:pt x="2247443" y="2495912"/>
                  <a:pt x="2251062" y="2484120"/>
                </a:cubicBezTo>
                <a:cubicBezTo>
                  <a:pt x="2257959" y="2461679"/>
                  <a:pt x="2255844" y="2460955"/>
                  <a:pt x="2208743" y="2469709"/>
                </a:cubicBezTo>
                <a:close/>
                <a:moveTo>
                  <a:pt x="3442230" y="2631567"/>
                </a:moveTo>
                <a:cubicBezTo>
                  <a:pt x="3347933" y="2723198"/>
                  <a:pt x="3240777" y="2820715"/>
                  <a:pt x="3204105" y="2848280"/>
                </a:cubicBezTo>
                <a:cubicBezTo>
                  <a:pt x="3119923" y="2911535"/>
                  <a:pt x="3102588" y="2930614"/>
                  <a:pt x="3113380" y="2948073"/>
                </a:cubicBezTo>
                <a:lnTo>
                  <a:pt x="3121705" y="2961542"/>
                </a:lnTo>
                <a:lnTo>
                  <a:pt x="3150251" y="2938339"/>
                </a:lnTo>
                <a:cubicBezTo>
                  <a:pt x="3278791" y="2833831"/>
                  <a:pt x="3568922" y="2557815"/>
                  <a:pt x="3606965" y="2503837"/>
                </a:cubicBezTo>
                <a:cubicBezTo>
                  <a:pt x="3656181" y="2434019"/>
                  <a:pt x="3603498" y="2474862"/>
                  <a:pt x="3442230" y="2631567"/>
                </a:cubicBezTo>
                <a:close/>
                <a:moveTo>
                  <a:pt x="1310221" y="2478567"/>
                </a:moveTo>
                <a:cubicBezTo>
                  <a:pt x="1306725" y="2482053"/>
                  <a:pt x="1303868" y="2496341"/>
                  <a:pt x="1303868" y="2510314"/>
                </a:cubicBezTo>
                <a:cubicBezTo>
                  <a:pt x="1303868" y="2524287"/>
                  <a:pt x="1300725" y="2538860"/>
                  <a:pt x="1296876" y="2542708"/>
                </a:cubicBezTo>
                <a:cubicBezTo>
                  <a:pt x="1293028" y="2546557"/>
                  <a:pt x="1284846" y="2571912"/>
                  <a:pt x="1278693" y="2599068"/>
                </a:cubicBezTo>
                <a:cubicBezTo>
                  <a:pt x="1272550" y="2626214"/>
                  <a:pt x="1262434" y="2665571"/>
                  <a:pt x="1256224" y="2686526"/>
                </a:cubicBezTo>
                <a:cubicBezTo>
                  <a:pt x="1250013" y="2707481"/>
                  <a:pt x="1244260" y="2735342"/>
                  <a:pt x="1243441" y="2748439"/>
                </a:cubicBezTo>
                <a:cubicBezTo>
                  <a:pt x="1242622" y="2761536"/>
                  <a:pt x="1238850" y="2774585"/>
                  <a:pt x="1235050" y="2777433"/>
                </a:cubicBezTo>
                <a:cubicBezTo>
                  <a:pt x="1223963" y="2785739"/>
                  <a:pt x="1222010" y="2819610"/>
                  <a:pt x="1232430" y="2822744"/>
                </a:cubicBezTo>
                <a:cubicBezTo>
                  <a:pt x="1243289" y="2826010"/>
                  <a:pt x="1258148" y="2776195"/>
                  <a:pt x="1258557" y="2735151"/>
                </a:cubicBezTo>
                <a:lnTo>
                  <a:pt x="1258834" y="2707577"/>
                </a:lnTo>
                <a:lnTo>
                  <a:pt x="1276417" y="2730389"/>
                </a:lnTo>
                <a:cubicBezTo>
                  <a:pt x="1286094" y="2742933"/>
                  <a:pt x="1291285" y="2759631"/>
                  <a:pt x="1287961" y="2767489"/>
                </a:cubicBezTo>
                <a:cubicBezTo>
                  <a:pt x="1284646" y="2775347"/>
                  <a:pt x="1280989" y="2790349"/>
                  <a:pt x="1279836" y="2800826"/>
                </a:cubicBezTo>
                <a:cubicBezTo>
                  <a:pt x="1278684" y="2811304"/>
                  <a:pt x="1275645" y="2826306"/>
                  <a:pt x="1273083" y="2834164"/>
                </a:cubicBezTo>
                <a:cubicBezTo>
                  <a:pt x="1265206" y="2858291"/>
                  <a:pt x="1236164" y="2971476"/>
                  <a:pt x="1234240" y="2985535"/>
                </a:cubicBezTo>
                <a:cubicBezTo>
                  <a:pt x="1233249" y="2992831"/>
                  <a:pt x="1236955" y="3000413"/>
                  <a:pt x="1242489" y="3002385"/>
                </a:cubicBezTo>
                <a:cubicBezTo>
                  <a:pt x="1251918" y="3005747"/>
                  <a:pt x="1278665" y="2923566"/>
                  <a:pt x="1274274" y="2904716"/>
                </a:cubicBezTo>
                <a:cubicBezTo>
                  <a:pt x="1273169" y="2899963"/>
                  <a:pt x="1274740" y="2889647"/>
                  <a:pt x="1277769" y="2881789"/>
                </a:cubicBezTo>
                <a:cubicBezTo>
                  <a:pt x="1285561" y="2861567"/>
                  <a:pt x="1295629" y="2814171"/>
                  <a:pt x="1297515" y="2788920"/>
                </a:cubicBezTo>
                <a:cubicBezTo>
                  <a:pt x="1298391" y="2777128"/>
                  <a:pt x="1301820" y="2767489"/>
                  <a:pt x="1305135" y="2767489"/>
                </a:cubicBezTo>
                <a:cubicBezTo>
                  <a:pt x="1308459" y="2767489"/>
                  <a:pt x="1313383" y="2755925"/>
                  <a:pt x="1316088" y="2741781"/>
                </a:cubicBezTo>
                <a:cubicBezTo>
                  <a:pt x="1319517" y="2723817"/>
                  <a:pt x="1314050" y="2706967"/>
                  <a:pt x="1297924" y="2685831"/>
                </a:cubicBezTo>
                <a:lnTo>
                  <a:pt x="1274855" y="2655580"/>
                </a:lnTo>
                <a:lnTo>
                  <a:pt x="1283751" y="2632186"/>
                </a:lnTo>
                <a:cubicBezTo>
                  <a:pt x="1298362" y="2593743"/>
                  <a:pt x="1325147" y="2480786"/>
                  <a:pt x="1320699" y="2476338"/>
                </a:cubicBezTo>
                <a:cubicBezTo>
                  <a:pt x="1318422" y="2474071"/>
                  <a:pt x="1313707" y="2475071"/>
                  <a:pt x="1310221" y="2478567"/>
                </a:cubicBezTo>
                <a:close/>
                <a:moveTo>
                  <a:pt x="1509446" y="2496026"/>
                </a:moveTo>
                <a:cubicBezTo>
                  <a:pt x="1505379" y="2511743"/>
                  <a:pt x="1489300" y="2573236"/>
                  <a:pt x="1473718" y="2632672"/>
                </a:cubicBezTo>
                <a:cubicBezTo>
                  <a:pt x="1458144" y="2692108"/>
                  <a:pt x="1447838" y="2743191"/>
                  <a:pt x="1450829" y="2746181"/>
                </a:cubicBezTo>
                <a:cubicBezTo>
                  <a:pt x="1459411" y="2754754"/>
                  <a:pt x="1465288" y="2744572"/>
                  <a:pt x="1469174" y="2714416"/>
                </a:cubicBezTo>
                <a:cubicBezTo>
                  <a:pt x="1471146" y="2699071"/>
                  <a:pt x="1477651" y="2674382"/>
                  <a:pt x="1483633" y="2659533"/>
                </a:cubicBezTo>
                <a:cubicBezTo>
                  <a:pt x="1489615" y="2644683"/>
                  <a:pt x="1492263" y="2628910"/>
                  <a:pt x="1489520" y="2624471"/>
                </a:cubicBezTo>
                <a:cubicBezTo>
                  <a:pt x="1486776" y="2620032"/>
                  <a:pt x="1488615" y="2613879"/>
                  <a:pt x="1493606" y="2610793"/>
                </a:cubicBezTo>
                <a:cubicBezTo>
                  <a:pt x="1498597" y="2607717"/>
                  <a:pt x="1502645" y="2597772"/>
                  <a:pt x="1502597" y="2588705"/>
                </a:cubicBezTo>
                <a:cubicBezTo>
                  <a:pt x="1502512" y="2570340"/>
                  <a:pt x="1507093" y="2551576"/>
                  <a:pt x="1517494" y="2527678"/>
                </a:cubicBezTo>
                <a:cubicBezTo>
                  <a:pt x="1521323" y="2518886"/>
                  <a:pt x="1522743" y="2501741"/>
                  <a:pt x="1520647" y="2489578"/>
                </a:cubicBezTo>
                <a:lnTo>
                  <a:pt x="1516856" y="2467451"/>
                </a:lnTo>
                <a:lnTo>
                  <a:pt x="1509446" y="2496026"/>
                </a:lnTo>
                <a:close/>
                <a:moveTo>
                  <a:pt x="1660198" y="2505570"/>
                </a:moveTo>
                <a:cubicBezTo>
                  <a:pt x="1656588" y="2519944"/>
                  <a:pt x="1658417" y="2535298"/>
                  <a:pt x="1664456" y="2541337"/>
                </a:cubicBezTo>
                <a:cubicBezTo>
                  <a:pt x="1678296" y="2555177"/>
                  <a:pt x="1685277" y="2547233"/>
                  <a:pt x="1687678" y="2514895"/>
                </a:cubicBezTo>
                <a:cubicBezTo>
                  <a:pt x="1690230" y="2480453"/>
                  <a:pt x="1668370" y="2473033"/>
                  <a:pt x="1660198" y="2505570"/>
                </a:cubicBezTo>
                <a:close/>
                <a:moveTo>
                  <a:pt x="1958845" y="2505113"/>
                </a:moveTo>
                <a:lnTo>
                  <a:pt x="1954378" y="2528478"/>
                </a:lnTo>
                <a:lnTo>
                  <a:pt x="1983296" y="2538565"/>
                </a:lnTo>
                <a:lnTo>
                  <a:pt x="2012213" y="2548643"/>
                </a:lnTo>
                <a:lnTo>
                  <a:pt x="2019843" y="2536622"/>
                </a:lnTo>
                <a:cubicBezTo>
                  <a:pt x="2032149" y="2517239"/>
                  <a:pt x="2029339" y="2511619"/>
                  <a:pt x="1999669" y="2496274"/>
                </a:cubicBezTo>
                <a:cubicBezTo>
                  <a:pt x="1963645" y="2477643"/>
                  <a:pt x="1964112" y="2477548"/>
                  <a:pt x="1958845" y="2505113"/>
                </a:cubicBezTo>
                <a:close/>
                <a:moveTo>
                  <a:pt x="743981" y="2526163"/>
                </a:moveTo>
                <a:cubicBezTo>
                  <a:pt x="737589" y="2547471"/>
                  <a:pt x="732303" y="2572988"/>
                  <a:pt x="732227" y="2582856"/>
                </a:cubicBezTo>
                <a:cubicBezTo>
                  <a:pt x="732151" y="2592724"/>
                  <a:pt x="726207" y="2617946"/>
                  <a:pt x="719006" y="2638901"/>
                </a:cubicBezTo>
                <a:cubicBezTo>
                  <a:pt x="703156" y="2685031"/>
                  <a:pt x="689421" y="2765289"/>
                  <a:pt x="698927" y="2756192"/>
                </a:cubicBezTo>
                <a:cubicBezTo>
                  <a:pt x="702680" y="2752592"/>
                  <a:pt x="713310" y="2720616"/>
                  <a:pt x="722540" y="2685117"/>
                </a:cubicBezTo>
                <a:cubicBezTo>
                  <a:pt x="739580" y="2619623"/>
                  <a:pt x="742352" y="2619928"/>
                  <a:pt x="756201" y="2688803"/>
                </a:cubicBezTo>
                <a:cubicBezTo>
                  <a:pt x="759621" y="2705767"/>
                  <a:pt x="766155" y="2721959"/>
                  <a:pt x="770717" y="2724779"/>
                </a:cubicBezTo>
                <a:cubicBezTo>
                  <a:pt x="789005" y="2736085"/>
                  <a:pt x="790320" y="2661600"/>
                  <a:pt x="773346" y="2576484"/>
                </a:cubicBezTo>
                <a:lnTo>
                  <a:pt x="755592" y="2487416"/>
                </a:lnTo>
                <a:lnTo>
                  <a:pt x="743981" y="2526163"/>
                </a:lnTo>
                <a:close/>
                <a:moveTo>
                  <a:pt x="2843565" y="2545956"/>
                </a:moveTo>
                <a:cubicBezTo>
                  <a:pt x="2792463" y="2595058"/>
                  <a:pt x="2770718" y="2627871"/>
                  <a:pt x="2770718" y="2655865"/>
                </a:cubicBezTo>
                <a:cubicBezTo>
                  <a:pt x="2770718" y="2674563"/>
                  <a:pt x="2876817" y="2564540"/>
                  <a:pt x="2891400" y="2530716"/>
                </a:cubicBezTo>
                <a:cubicBezTo>
                  <a:pt x="2898982" y="2513124"/>
                  <a:pt x="2903811" y="2497350"/>
                  <a:pt x="2902125" y="2495674"/>
                </a:cubicBezTo>
                <a:cubicBezTo>
                  <a:pt x="2900448" y="2493988"/>
                  <a:pt x="2874093" y="2516619"/>
                  <a:pt x="2843565" y="2545956"/>
                </a:cubicBezTo>
                <a:close/>
                <a:moveTo>
                  <a:pt x="852280" y="2534126"/>
                </a:moveTo>
                <a:cubicBezTo>
                  <a:pt x="848575" y="2555081"/>
                  <a:pt x="839402" y="2597944"/>
                  <a:pt x="831906" y="2629376"/>
                </a:cubicBezTo>
                <a:cubicBezTo>
                  <a:pt x="824400" y="2660809"/>
                  <a:pt x="809760" y="2722959"/>
                  <a:pt x="799369" y="2767489"/>
                </a:cubicBezTo>
                <a:cubicBezTo>
                  <a:pt x="788977" y="2812018"/>
                  <a:pt x="777728" y="2858091"/>
                  <a:pt x="774365" y="2869882"/>
                </a:cubicBezTo>
                <a:cubicBezTo>
                  <a:pt x="770632" y="2882960"/>
                  <a:pt x="772394" y="2891314"/>
                  <a:pt x="778880" y="2891314"/>
                </a:cubicBezTo>
                <a:cubicBezTo>
                  <a:pt x="784738" y="2891314"/>
                  <a:pt x="789548" y="2883808"/>
                  <a:pt x="789596" y="2874645"/>
                </a:cubicBezTo>
                <a:cubicBezTo>
                  <a:pt x="789720" y="2845689"/>
                  <a:pt x="845927" y="2630653"/>
                  <a:pt x="861224" y="2600630"/>
                </a:cubicBezTo>
                <a:lnTo>
                  <a:pt x="875864" y="2571884"/>
                </a:lnTo>
                <a:lnTo>
                  <a:pt x="867444" y="2533955"/>
                </a:lnTo>
                <a:lnTo>
                  <a:pt x="859024" y="2496026"/>
                </a:lnTo>
                <a:lnTo>
                  <a:pt x="852280" y="2534126"/>
                </a:lnTo>
                <a:close/>
                <a:moveTo>
                  <a:pt x="976884" y="2516743"/>
                </a:moveTo>
                <a:cubicBezTo>
                  <a:pt x="974198" y="2526306"/>
                  <a:pt x="969235" y="2543766"/>
                  <a:pt x="965845" y="2555557"/>
                </a:cubicBezTo>
                <a:cubicBezTo>
                  <a:pt x="962320" y="2567826"/>
                  <a:pt x="963844" y="2576989"/>
                  <a:pt x="969416" y="2576989"/>
                </a:cubicBezTo>
                <a:cubicBezTo>
                  <a:pt x="974769" y="2576989"/>
                  <a:pt x="982008" y="2561787"/>
                  <a:pt x="985495" y="2543204"/>
                </a:cubicBezTo>
                <a:cubicBezTo>
                  <a:pt x="992134" y="2507780"/>
                  <a:pt x="985295" y="2486749"/>
                  <a:pt x="976884" y="2516743"/>
                </a:cubicBezTo>
                <a:close/>
                <a:moveTo>
                  <a:pt x="1558223" y="2507171"/>
                </a:moveTo>
                <a:cubicBezTo>
                  <a:pt x="1555490" y="2511600"/>
                  <a:pt x="1550156" y="2532336"/>
                  <a:pt x="1546374" y="2553253"/>
                </a:cubicBezTo>
                <a:cubicBezTo>
                  <a:pt x="1542602" y="2574160"/>
                  <a:pt x="1535306" y="2596582"/>
                  <a:pt x="1530163" y="2603059"/>
                </a:cubicBezTo>
                <a:cubicBezTo>
                  <a:pt x="1525019" y="2609545"/>
                  <a:pt x="1523295" y="2621328"/>
                  <a:pt x="1526343" y="2629252"/>
                </a:cubicBezTo>
                <a:cubicBezTo>
                  <a:pt x="1536811" y="2656551"/>
                  <a:pt x="1549375" y="2643559"/>
                  <a:pt x="1556137" y="2598420"/>
                </a:cubicBezTo>
                <a:cubicBezTo>
                  <a:pt x="1559871" y="2573531"/>
                  <a:pt x="1567186" y="2545213"/>
                  <a:pt x="1572387" y="2535488"/>
                </a:cubicBezTo>
                <a:cubicBezTo>
                  <a:pt x="1581960" y="2517591"/>
                  <a:pt x="1568453" y="2490607"/>
                  <a:pt x="1558223" y="2507171"/>
                </a:cubicBezTo>
                <a:close/>
                <a:moveTo>
                  <a:pt x="1457020" y="2525392"/>
                </a:moveTo>
                <a:cubicBezTo>
                  <a:pt x="1457478" y="2536489"/>
                  <a:pt x="1459735" y="2538746"/>
                  <a:pt x="1462773" y="2531155"/>
                </a:cubicBezTo>
                <a:cubicBezTo>
                  <a:pt x="1465526" y="2524277"/>
                  <a:pt x="1465183" y="2516058"/>
                  <a:pt x="1462021" y="2512895"/>
                </a:cubicBezTo>
                <a:cubicBezTo>
                  <a:pt x="1458859" y="2509733"/>
                  <a:pt x="1456611" y="2515353"/>
                  <a:pt x="1457020" y="2525392"/>
                </a:cubicBezTo>
                <a:close/>
                <a:moveTo>
                  <a:pt x="1894418" y="2537536"/>
                </a:moveTo>
                <a:cubicBezTo>
                  <a:pt x="1894418" y="2548138"/>
                  <a:pt x="1898704" y="2559463"/>
                  <a:pt x="1903943" y="2562701"/>
                </a:cubicBezTo>
                <a:cubicBezTo>
                  <a:pt x="1909181" y="2565940"/>
                  <a:pt x="1913468" y="2561901"/>
                  <a:pt x="1913468" y="2553738"/>
                </a:cubicBezTo>
                <a:cubicBezTo>
                  <a:pt x="1913468" y="2545576"/>
                  <a:pt x="1913792" y="2535784"/>
                  <a:pt x="1914182" y="2531983"/>
                </a:cubicBezTo>
                <a:cubicBezTo>
                  <a:pt x="1914573" y="2528183"/>
                  <a:pt x="1910286" y="2523544"/>
                  <a:pt x="1904657" y="2521668"/>
                </a:cubicBezTo>
                <a:cubicBezTo>
                  <a:pt x="1899028" y="2519791"/>
                  <a:pt x="1894418" y="2526926"/>
                  <a:pt x="1894418" y="2537536"/>
                </a:cubicBezTo>
                <a:close/>
                <a:moveTo>
                  <a:pt x="2052761" y="2534469"/>
                </a:moveTo>
                <a:cubicBezTo>
                  <a:pt x="2044618" y="2555710"/>
                  <a:pt x="2046856" y="2557596"/>
                  <a:pt x="2088328" y="2564330"/>
                </a:cubicBezTo>
                <a:lnTo>
                  <a:pt x="2122685" y="2569902"/>
                </a:lnTo>
                <a:lnTo>
                  <a:pt x="2128790" y="2553986"/>
                </a:lnTo>
                <a:cubicBezTo>
                  <a:pt x="2136686" y="2533412"/>
                  <a:pt x="2132248" y="2529659"/>
                  <a:pt x="2092271" y="2523173"/>
                </a:cubicBezTo>
                <a:lnTo>
                  <a:pt x="2059162" y="2517800"/>
                </a:lnTo>
                <a:lnTo>
                  <a:pt x="2052761" y="2534469"/>
                </a:lnTo>
                <a:close/>
                <a:moveTo>
                  <a:pt x="2187312" y="2526659"/>
                </a:moveTo>
                <a:lnTo>
                  <a:pt x="2161118" y="2530631"/>
                </a:lnTo>
                <a:lnTo>
                  <a:pt x="2161118" y="2549624"/>
                </a:lnTo>
                <a:lnTo>
                  <a:pt x="2161118" y="2568616"/>
                </a:lnTo>
                <a:lnTo>
                  <a:pt x="2196837" y="2565654"/>
                </a:lnTo>
                <a:lnTo>
                  <a:pt x="2232555" y="2562701"/>
                </a:lnTo>
                <a:lnTo>
                  <a:pt x="2235603" y="2541270"/>
                </a:lnTo>
                <a:cubicBezTo>
                  <a:pt x="2238718" y="2519315"/>
                  <a:pt x="2237747" y="2519020"/>
                  <a:pt x="2187312" y="2526659"/>
                </a:cubicBezTo>
                <a:close/>
                <a:moveTo>
                  <a:pt x="2626624" y="2536507"/>
                </a:moveTo>
                <a:lnTo>
                  <a:pt x="2613555" y="2553176"/>
                </a:lnTo>
                <a:lnTo>
                  <a:pt x="2630224" y="2540108"/>
                </a:lnTo>
                <a:cubicBezTo>
                  <a:pt x="2639387" y="2532917"/>
                  <a:pt x="2646893" y="2525411"/>
                  <a:pt x="2646893" y="2523439"/>
                </a:cubicBezTo>
                <a:cubicBezTo>
                  <a:pt x="2646893" y="2515600"/>
                  <a:pt x="2639073" y="2520639"/>
                  <a:pt x="2626624" y="2536507"/>
                </a:cubicBezTo>
                <a:close/>
                <a:moveTo>
                  <a:pt x="2944187" y="2578227"/>
                </a:moveTo>
                <a:cubicBezTo>
                  <a:pt x="2916879" y="2609879"/>
                  <a:pt x="2894543" y="2641483"/>
                  <a:pt x="2894543" y="2648464"/>
                </a:cubicBezTo>
                <a:cubicBezTo>
                  <a:pt x="2894543" y="2655446"/>
                  <a:pt x="2891790" y="2669010"/>
                  <a:pt x="2888428" y="2678601"/>
                </a:cubicBezTo>
                <a:cubicBezTo>
                  <a:pt x="2885066" y="2688203"/>
                  <a:pt x="2906468" y="2672648"/>
                  <a:pt x="2935996" y="2644045"/>
                </a:cubicBezTo>
                <a:cubicBezTo>
                  <a:pt x="2972553" y="2608631"/>
                  <a:pt x="2991584" y="2581894"/>
                  <a:pt x="2995641" y="2560253"/>
                </a:cubicBezTo>
                <a:cubicBezTo>
                  <a:pt x="2998918" y="2542775"/>
                  <a:pt x="2999851" y="2526726"/>
                  <a:pt x="2997718" y="2524582"/>
                </a:cubicBezTo>
                <a:cubicBezTo>
                  <a:pt x="2995575" y="2522449"/>
                  <a:pt x="2971486" y="2546585"/>
                  <a:pt x="2944187" y="2578227"/>
                </a:cubicBezTo>
                <a:close/>
                <a:moveTo>
                  <a:pt x="166385" y="2592029"/>
                </a:moveTo>
                <a:cubicBezTo>
                  <a:pt x="152402" y="2626948"/>
                  <a:pt x="142772" y="2657323"/>
                  <a:pt x="144982" y="2659523"/>
                </a:cubicBezTo>
                <a:cubicBezTo>
                  <a:pt x="147182" y="2661733"/>
                  <a:pt x="160431" y="2634967"/>
                  <a:pt x="174405" y="2600049"/>
                </a:cubicBezTo>
                <a:cubicBezTo>
                  <a:pt x="188387" y="2565130"/>
                  <a:pt x="198017" y="2534755"/>
                  <a:pt x="195807" y="2532555"/>
                </a:cubicBezTo>
                <a:cubicBezTo>
                  <a:pt x="193607" y="2530345"/>
                  <a:pt x="180358" y="2557110"/>
                  <a:pt x="166385" y="2592029"/>
                </a:cubicBezTo>
                <a:close/>
                <a:moveTo>
                  <a:pt x="657675" y="2548414"/>
                </a:moveTo>
                <a:cubicBezTo>
                  <a:pt x="657675" y="2561511"/>
                  <a:pt x="659837" y="2566873"/>
                  <a:pt x="662475" y="2560320"/>
                </a:cubicBezTo>
                <a:cubicBezTo>
                  <a:pt x="665123" y="2553777"/>
                  <a:pt x="665123" y="2543061"/>
                  <a:pt x="662475" y="2536507"/>
                </a:cubicBezTo>
                <a:cubicBezTo>
                  <a:pt x="659837" y="2529964"/>
                  <a:pt x="657675" y="2535317"/>
                  <a:pt x="657675" y="2548414"/>
                </a:cubicBezTo>
                <a:close/>
                <a:moveTo>
                  <a:pt x="1388497" y="2591800"/>
                </a:moveTo>
                <a:cubicBezTo>
                  <a:pt x="1380563" y="2626147"/>
                  <a:pt x="1377439" y="2656323"/>
                  <a:pt x="1381554" y="2658866"/>
                </a:cubicBezTo>
                <a:cubicBezTo>
                  <a:pt x="1385669" y="2661409"/>
                  <a:pt x="1391717" y="2651532"/>
                  <a:pt x="1395003" y="2636911"/>
                </a:cubicBezTo>
                <a:cubicBezTo>
                  <a:pt x="1398280" y="2622290"/>
                  <a:pt x="1404814" y="2595325"/>
                  <a:pt x="1409510" y="2576989"/>
                </a:cubicBezTo>
                <a:cubicBezTo>
                  <a:pt x="1420054" y="2535869"/>
                  <a:pt x="1420197" y="2529364"/>
                  <a:pt x="1410548" y="2529364"/>
                </a:cubicBezTo>
                <a:cubicBezTo>
                  <a:pt x="1406357" y="2529364"/>
                  <a:pt x="1396441" y="2557463"/>
                  <a:pt x="1388497" y="2591800"/>
                </a:cubicBezTo>
                <a:close/>
                <a:moveTo>
                  <a:pt x="3264846" y="2613574"/>
                </a:moveTo>
                <a:cubicBezTo>
                  <a:pt x="3214764" y="2690689"/>
                  <a:pt x="3189427" y="2748906"/>
                  <a:pt x="3206306" y="2748077"/>
                </a:cubicBezTo>
                <a:cubicBezTo>
                  <a:pt x="3210335" y="2747886"/>
                  <a:pt x="3229652" y="2733951"/>
                  <a:pt x="3249244" y="2717121"/>
                </a:cubicBezTo>
                <a:lnTo>
                  <a:pt x="3284858" y="2686526"/>
                </a:lnTo>
                <a:lnTo>
                  <a:pt x="3304442" y="2611555"/>
                </a:lnTo>
                <a:cubicBezTo>
                  <a:pt x="3315224" y="2570321"/>
                  <a:pt x="3322768" y="2535346"/>
                  <a:pt x="3321225" y="2533841"/>
                </a:cubicBezTo>
                <a:cubicBezTo>
                  <a:pt x="3319672" y="2532336"/>
                  <a:pt x="3294298" y="2568216"/>
                  <a:pt x="3264846" y="2613574"/>
                </a:cubicBezTo>
                <a:close/>
                <a:moveTo>
                  <a:pt x="1102100" y="2567940"/>
                </a:moveTo>
                <a:cubicBezTo>
                  <a:pt x="1101138" y="2586009"/>
                  <a:pt x="1100890" y="2610545"/>
                  <a:pt x="1101538" y="2622452"/>
                </a:cubicBezTo>
                <a:cubicBezTo>
                  <a:pt x="1102195" y="2634358"/>
                  <a:pt x="1099176" y="2641902"/>
                  <a:pt x="1094842" y="2639225"/>
                </a:cubicBezTo>
                <a:cubicBezTo>
                  <a:pt x="1084850" y="2633053"/>
                  <a:pt x="1074877" y="2669658"/>
                  <a:pt x="1081697" y="2687441"/>
                </a:cubicBezTo>
                <a:cubicBezTo>
                  <a:pt x="1090755" y="2711034"/>
                  <a:pt x="1101585" y="2701804"/>
                  <a:pt x="1107929" y="2665095"/>
                </a:cubicBezTo>
                <a:cubicBezTo>
                  <a:pt x="1123483" y="2575046"/>
                  <a:pt x="1124541" y="2555777"/>
                  <a:pt x="1114444" y="2545680"/>
                </a:cubicBezTo>
                <a:lnTo>
                  <a:pt x="1103843" y="2535079"/>
                </a:lnTo>
                <a:lnTo>
                  <a:pt x="1102100" y="2567940"/>
                </a:lnTo>
                <a:close/>
                <a:moveTo>
                  <a:pt x="1338615" y="2559692"/>
                </a:moveTo>
                <a:cubicBezTo>
                  <a:pt x="1330300" y="2590714"/>
                  <a:pt x="1331052" y="2605564"/>
                  <a:pt x="1340939" y="2605564"/>
                </a:cubicBezTo>
                <a:cubicBezTo>
                  <a:pt x="1353369" y="2605564"/>
                  <a:pt x="1363580" y="2556691"/>
                  <a:pt x="1353293" y="2546404"/>
                </a:cubicBezTo>
                <a:cubicBezTo>
                  <a:pt x="1347940" y="2541051"/>
                  <a:pt x="1342215" y="2546233"/>
                  <a:pt x="1338615" y="2559692"/>
                </a:cubicBezTo>
                <a:close/>
                <a:moveTo>
                  <a:pt x="1824904" y="2558244"/>
                </a:moveTo>
                <a:cubicBezTo>
                  <a:pt x="1822304" y="2568169"/>
                  <a:pt x="1825666" y="2580837"/>
                  <a:pt x="1832372" y="2586409"/>
                </a:cubicBezTo>
                <a:lnTo>
                  <a:pt x="1844564" y="2596525"/>
                </a:lnTo>
                <a:lnTo>
                  <a:pt x="1850441" y="2581218"/>
                </a:lnTo>
                <a:cubicBezTo>
                  <a:pt x="1859223" y="2558320"/>
                  <a:pt x="1857699" y="2550986"/>
                  <a:pt x="1842973" y="2545328"/>
                </a:cubicBezTo>
                <a:cubicBezTo>
                  <a:pt x="1835077" y="2542299"/>
                  <a:pt x="1827686" y="2547585"/>
                  <a:pt x="1824904" y="2558244"/>
                </a:cubicBezTo>
                <a:close/>
                <a:moveTo>
                  <a:pt x="1947377" y="2555110"/>
                </a:moveTo>
                <a:cubicBezTo>
                  <a:pt x="1939919" y="2574569"/>
                  <a:pt x="1947148" y="2583342"/>
                  <a:pt x="1976771" y="2590772"/>
                </a:cubicBezTo>
                <a:cubicBezTo>
                  <a:pt x="1993297" y="2594925"/>
                  <a:pt x="2004908" y="2592800"/>
                  <a:pt x="2010051" y="2584685"/>
                </a:cubicBezTo>
                <a:cubicBezTo>
                  <a:pt x="2022567" y="2564949"/>
                  <a:pt x="2020224" y="2561739"/>
                  <a:pt x="1985515" y="2551090"/>
                </a:cubicBezTo>
                <a:lnTo>
                  <a:pt x="1952778" y="2541042"/>
                </a:lnTo>
                <a:lnTo>
                  <a:pt x="1947377" y="2555110"/>
                </a:lnTo>
                <a:close/>
                <a:moveTo>
                  <a:pt x="2296849" y="2554719"/>
                </a:moveTo>
                <a:lnTo>
                  <a:pt x="2256368" y="2569055"/>
                </a:lnTo>
                <a:lnTo>
                  <a:pt x="2256368" y="2587952"/>
                </a:lnTo>
                <a:lnTo>
                  <a:pt x="2256368" y="2606850"/>
                </a:lnTo>
                <a:lnTo>
                  <a:pt x="2277799" y="2600173"/>
                </a:lnTo>
                <a:cubicBezTo>
                  <a:pt x="2328424" y="2584399"/>
                  <a:pt x="2339778" y="2577360"/>
                  <a:pt x="2344665" y="2558672"/>
                </a:cubicBezTo>
                <a:cubicBezTo>
                  <a:pt x="2350646" y="2535793"/>
                  <a:pt x="2350380" y="2535774"/>
                  <a:pt x="2296849" y="2554719"/>
                </a:cubicBezTo>
                <a:close/>
                <a:moveTo>
                  <a:pt x="3055411" y="2588895"/>
                </a:moveTo>
                <a:cubicBezTo>
                  <a:pt x="3030045" y="2619889"/>
                  <a:pt x="3024626" y="2629843"/>
                  <a:pt x="3041171" y="2615089"/>
                </a:cubicBezTo>
                <a:cubicBezTo>
                  <a:pt x="3068384" y="2590800"/>
                  <a:pt x="3109055" y="2538889"/>
                  <a:pt x="3100864" y="2538889"/>
                </a:cubicBezTo>
                <a:cubicBezTo>
                  <a:pt x="3098378" y="2538889"/>
                  <a:pt x="3077928" y="2561396"/>
                  <a:pt x="3055411" y="2588895"/>
                </a:cubicBezTo>
                <a:close/>
                <a:moveTo>
                  <a:pt x="1165955" y="2570483"/>
                </a:moveTo>
                <a:cubicBezTo>
                  <a:pt x="1161917" y="2585247"/>
                  <a:pt x="1162803" y="2610965"/>
                  <a:pt x="1167927" y="2627633"/>
                </a:cubicBezTo>
                <a:lnTo>
                  <a:pt x="1177252" y="2657951"/>
                </a:lnTo>
                <a:lnTo>
                  <a:pt x="1184605" y="2631119"/>
                </a:lnTo>
                <a:cubicBezTo>
                  <a:pt x="1188644" y="2616356"/>
                  <a:pt x="1187758" y="2590638"/>
                  <a:pt x="1182634" y="2573969"/>
                </a:cubicBezTo>
                <a:lnTo>
                  <a:pt x="1173309" y="2543651"/>
                </a:lnTo>
                <a:lnTo>
                  <a:pt x="1165955" y="2570483"/>
                </a:lnTo>
                <a:close/>
                <a:moveTo>
                  <a:pt x="1437951" y="2596772"/>
                </a:moveTo>
                <a:cubicBezTo>
                  <a:pt x="1432093" y="2624090"/>
                  <a:pt x="1429112" y="2648255"/>
                  <a:pt x="1431331" y="2650474"/>
                </a:cubicBezTo>
                <a:cubicBezTo>
                  <a:pt x="1433541" y="2652693"/>
                  <a:pt x="1440152" y="2632148"/>
                  <a:pt x="1446009" y="2604830"/>
                </a:cubicBezTo>
                <a:cubicBezTo>
                  <a:pt x="1451867" y="2577513"/>
                  <a:pt x="1454849" y="2553348"/>
                  <a:pt x="1452629" y="2551128"/>
                </a:cubicBezTo>
                <a:cubicBezTo>
                  <a:pt x="1450419" y="2548909"/>
                  <a:pt x="1443809" y="2569455"/>
                  <a:pt x="1437951" y="2596772"/>
                </a:cubicBezTo>
                <a:close/>
                <a:moveTo>
                  <a:pt x="1643510" y="2569350"/>
                </a:moveTo>
                <a:cubicBezTo>
                  <a:pt x="1640500" y="2580866"/>
                  <a:pt x="1643215" y="2596667"/>
                  <a:pt x="1649549" y="2604468"/>
                </a:cubicBezTo>
                <a:lnTo>
                  <a:pt x="1661055" y="2618651"/>
                </a:lnTo>
                <a:lnTo>
                  <a:pt x="1644387" y="2612412"/>
                </a:lnTo>
                <a:cubicBezTo>
                  <a:pt x="1633576" y="2608355"/>
                  <a:pt x="1627718" y="2610755"/>
                  <a:pt x="1627718" y="2619223"/>
                </a:cubicBezTo>
                <a:cubicBezTo>
                  <a:pt x="1627718" y="2626395"/>
                  <a:pt x="1614859" y="2636758"/>
                  <a:pt x="1599143" y="2642235"/>
                </a:cubicBezTo>
                <a:cubicBezTo>
                  <a:pt x="1583427" y="2647712"/>
                  <a:pt x="1570644" y="2657780"/>
                  <a:pt x="1570730" y="2664600"/>
                </a:cubicBezTo>
                <a:cubicBezTo>
                  <a:pt x="1570892" y="2676944"/>
                  <a:pt x="1628204" y="2722550"/>
                  <a:pt x="1635004" y="2715749"/>
                </a:cubicBezTo>
                <a:cubicBezTo>
                  <a:pt x="1643358" y="2707396"/>
                  <a:pt x="1674771" y="2564711"/>
                  <a:pt x="1669961" y="2556948"/>
                </a:cubicBezTo>
                <a:cubicBezTo>
                  <a:pt x="1660836" y="2542175"/>
                  <a:pt x="1649197" y="2547633"/>
                  <a:pt x="1643510" y="2569350"/>
                </a:cubicBezTo>
                <a:close/>
                <a:moveTo>
                  <a:pt x="3382328" y="2755916"/>
                </a:moveTo>
                <a:cubicBezTo>
                  <a:pt x="3265551" y="2869673"/>
                  <a:pt x="3170187" y="2965961"/>
                  <a:pt x="3170396" y="2969895"/>
                </a:cubicBezTo>
                <a:cubicBezTo>
                  <a:pt x="3171777" y="2996279"/>
                  <a:pt x="3228747" y="2946178"/>
                  <a:pt x="3511287" y="2670105"/>
                </a:cubicBezTo>
                <a:cubicBezTo>
                  <a:pt x="3596964" y="2586390"/>
                  <a:pt x="3625872" y="2547623"/>
                  <a:pt x="3601774" y="2548747"/>
                </a:cubicBezTo>
                <a:cubicBezTo>
                  <a:pt x="3597840" y="2548928"/>
                  <a:pt x="3499095" y="2642159"/>
                  <a:pt x="3382328" y="2755916"/>
                </a:cubicBezTo>
                <a:close/>
                <a:moveTo>
                  <a:pt x="356942" y="2594239"/>
                </a:moveTo>
                <a:cubicBezTo>
                  <a:pt x="347474" y="2615251"/>
                  <a:pt x="341835" y="2646598"/>
                  <a:pt x="343654" y="2668153"/>
                </a:cubicBezTo>
                <a:lnTo>
                  <a:pt x="346807" y="2705576"/>
                </a:lnTo>
                <a:lnTo>
                  <a:pt x="363762" y="2635320"/>
                </a:lnTo>
                <a:cubicBezTo>
                  <a:pt x="373087" y="2596677"/>
                  <a:pt x="379068" y="2563416"/>
                  <a:pt x="377059" y="2561406"/>
                </a:cubicBezTo>
                <a:cubicBezTo>
                  <a:pt x="375049" y="2559387"/>
                  <a:pt x="366000" y="2574169"/>
                  <a:pt x="356942" y="2594239"/>
                </a:cubicBezTo>
                <a:close/>
                <a:moveTo>
                  <a:pt x="457116" y="2596515"/>
                </a:moveTo>
                <a:lnTo>
                  <a:pt x="458088" y="2638901"/>
                </a:lnTo>
                <a:lnTo>
                  <a:pt x="468137" y="2607535"/>
                </a:lnTo>
                <a:lnTo>
                  <a:pt x="478186" y="2576170"/>
                </a:lnTo>
                <a:lnTo>
                  <a:pt x="467165" y="2565149"/>
                </a:lnTo>
                <a:lnTo>
                  <a:pt x="456145" y="2554129"/>
                </a:lnTo>
                <a:lnTo>
                  <a:pt x="457116" y="2596515"/>
                </a:lnTo>
                <a:close/>
                <a:moveTo>
                  <a:pt x="510675" y="2576989"/>
                </a:moveTo>
                <a:cubicBezTo>
                  <a:pt x="499741" y="2616165"/>
                  <a:pt x="502827" y="2665695"/>
                  <a:pt x="519610" y="2720512"/>
                </a:cubicBezTo>
                <a:lnTo>
                  <a:pt x="535450" y="2772251"/>
                </a:lnTo>
                <a:lnTo>
                  <a:pt x="544632" y="2741895"/>
                </a:lnTo>
                <a:lnTo>
                  <a:pt x="553804" y="2711539"/>
                </a:lnTo>
                <a:lnTo>
                  <a:pt x="535564" y="2632358"/>
                </a:lnTo>
                <a:lnTo>
                  <a:pt x="517314" y="2553176"/>
                </a:lnTo>
                <a:lnTo>
                  <a:pt x="510675" y="2576989"/>
                </a:lnTo>
                <a:close/>
                <a:moveTo>
                  <a:pt x="1225001" y="2583533"/>
                </a:moveTo>
                <a:cubicBezTo>
                  <a:pt x="1222305" y="2597601"/>
                  <a:pt x="1222400" y="2615108"/>
                  <a:pt x="1225210" y="2622423"/>
                </a:cubicBezTo>
                <a:lnTo>
                  <a:pt x="1230316" y="2635739"/>
                </a:lnTo>
                <a:lnTo>
                  <a:pt x="1238374" y="2623033"/>
                </a:lnTo>
                <a:cubicBezTo>
                  <a:pt x="1249042" y="2606202"/>
                  <a:pt x="1248994" y="2557939"/>
                  <a:pt x="1238307" y="2557939"/>
                </a:cubicBezTo>
                <a:cubicBezTo>
                  <a:pt x="1233678" y="2557939"/>
                  <a:pt x="1227687" y="2569455"/>
                  <a:pt x="1225001" y="2583533"/>
                </a:cubicBezTo>
                <a:close/>
                <a:moveTo>
                  <a:pt x="1006888" y="2578151"/>
                </a:moveTo>
                <a:cubicBezTo>
                  <a:pt x="1003430" y="2586647"/>
                  <a:pt x="998211" y="2614508"/>
                  <a:pt x="995286" y="2640063"/>
                </a:cubicBezTo>
                <a:lnTo>
                  <a:pt x="989971" y="2686526"/>
                </a:lnTo>
                <a:lnTo>
                  <a:pt x="1004268" y="2643664"/>
                </a:lnTo>
                <a:cubicBezTo>
                  <a:pt x="1012127" y="2620090"/>
                  <a:pt x="1017356" y="2592229"/>
                  <a:pt x="1015870" y="2581751"/>
                </a:cubicBezTo>
                <a:lnTo>
                  <a:pt x="1013184" y="2562701"/>
                </a:lnTo>
                <a:lnTo>
                  <a:pt x="1006888" y="2578151"/>
                </a:lnTo>
                <a:close/>
                <a:moveTo>
                  <a:pt x="1767154" y="2574074"/>
                </a:moveTo>
                <a:cubicBezTo>
                  <a:pt x="1758020" y="2583209"/>
                  <a:pt x="1759830" y="2615089"/>
                  <a:pt x="1769478" y="2615089"/>
                </a:cubicBezTo>
                <a:cubicBezTo>
                  <a:pt x="1780480" y="2615089"/>
                  <a:pt x="1790024" y="2578351"/>
                  <a:pt x="1780556" y="2572493"/>
                </a:cubicBezTo>
                <a:cubicBezTo>
                  <a:pt x="1776536" y="2570016"/>
                  <a:pt x="1770507" y="2570721"/>
                  <a:pt x="1767154" y="2574074"/>
                </a:cubicBezTo>
                <a:close/>
                <a:moveTo>
                  <a:pt x="1881130" y="2582590"/>
                </a:moveTo>
                <a:cubicBezTo>
                  <a:pt x="1872005" y="2606364"/>
                  <a:pt x="1874291" y="2615089"/>
                  <a:pt x="1889655" y="2615089"/>
                </a:cubicBezTo>
                <a:cubicBezTo>
                  <a:pt x="1897513" y="2615089"/>
                  <a:pt x="1903943" y="2606774"/>
                  <a:pt x="1903943" y="2596601"/>
                </a:cubicBezTo>
                <a:cubicBezTo>
                  <a:pt x="1903943" y="2572645"/>
                  <a:pt x="1888569" y="2563197"/>
                  <a:pt x="1881130" y="2582590"/>
                </a:cubicBezTo>
                <a:close/>
                <a:moveTo>
                  <a:pt x="2042570" y="2583837"/>
                </a:moveTo>
                <a:cubicBezTo>
                  <a:pt x="2035169" y="2603126"/>
                  <a:pt x="2037921" y="2605316"/>
                  <a:pt x="2077565" y="2611755"/>
                </a:cubicBezTo>
                <a:lnTo>
                  <a:pt x="2110673" y="2617127"/>
                </a:lnTo>
                <a:lnTo>
                  <a:pt x="2117074" y="2600459"/>
                </a:lnTo>
                <a:cubicBezTo>
                  <a:pt x="2124904" y="2580037"/>
                  <a:pt x="2125980" y="2580875"/>
                  <a:pt x="2083279" y="2574293"/>
                </a:cubicBezTo>
                <a:lnTo>
                  <a:pt x="2048304" y="2568902"/>
                </a:lnTo>
                <a:lnTo>
                  <a:pt x="2042570" y="2583837"/>
                </a:lnTo>
                <a:close/>
                <a:moveTo>
                  <a:pt x="2151593" y="2596039"/>
                </a:moveTo>
                <a:lnTo>
                  <a:pt x="2141401" y="2615089"/>
                </a:lnTo>
                <a:lnTo>
                  <a:pt x="2178815" y="2615089"/>
                </a:lnTo>
                <a:cubicBezTo>
                  <a:pt x="2204142" y="2615089"/>
                  <a:pt x="2218096" y="2610222"/>
                  <a:pt x="2222011" y="2600020"/>
                </a:cubicBezTo>
                <a:cubicBezTo>
                  <a:pt x="2230708" y="2577351"/>
                  <a:pt x="2230288" y="2576989"/>
                  <a:pt x="2194789" y="2576989"/>
                </a:cubicBezTo>
                <a:lnTo>
                  <a:pt x="2161785" y="2576989"/>
                </a:lnTo>
                <a:lnTo>
                  <a:pt x="2151593" y="2596039"/>
                </a:lnTo>
                <a:close/>
                <a:moveTo>
                  <a:pt x="2821476" y="2630338"/>
                </a:moveTo>
                <a:lnTo>
                  <a:pt x="2762774" y="2682183"/>
                </a:lnTo>
                <a:lnTo>
                  <a:pt x="2722979" y="2851042"/>
                </a:lnTo>
                <a:cubicBezTo>
                  <a:pt x="2701099" y="2943911"/>
                  <a:pt x="2675354" y="3050953"/>
                  <a:pt x="2665781" y="3088901"/>
                </a:cubicBezTo>
                <a:lnTo>
                  <a:pt x="2648379" y="3157890"/>
                </a:lnTo>
                <a:lnTo>
                  <a:pt x="2669067" y="3147232"/>
                </a:lnTo>
                <a:cubicBezTo>
                  <a:pt x="2712396" y="3124915"/>
                  <a:pt x="2749467" y="3091358"/>
                  <a:pt x="2754040" y="3070336"/>
                </a:cubicBezTo>
                <a:cubicBezTo>
                  <a:pt x="2761631" y="3035399"/>
                  <a:pt x="2829211" y="2784605"/>
                  <a:pt x="2835326" y="2768670"/>
                </a:cubicBezTo>
                <a:lnTo>
                  <a:pt x="2840879" y="2754183"/>
                </a:lnTo>
                <a:lnTo>
                  <a:pt x="2808180" y="2776185"/>
                </a:lnTo>
                <a:lnTo>
                  <a:pt x="2775480" y="2798197"/>
                </a:lnTo>
                <a:lnTo>
                  <a:pt x="2811247" y="2766174"/>
                </a:lnTo>
                <a:cubicBezTo>
                  <a:pt x="2834211" y="2745601"/>
                  <a:pt x="2849290" y="2722226"/>
                  <a:pt x="2853385" y="2700814"/>
                </a:cubicBezTo>
                <a:lnTo>
                  <a:pt x="2859758" y="2667476"/>
                </a:lnTo>
                <a:lnTo>
                  <a:pt x="2822381" y="2694499"/>
                </a:lnTo>
                <a:lnTo>
                  <a:pt x="2785005" y="2721521"/>
                </a:lnTo>
                <a:lnTo>
                  <a:pt x="2825629" y="2684974"/>
                </a:lnTo>
                <a:cubicBezTo>
                  <a:pt x="2848813" y="2664114"/>
                  <a:pt x="2870216" y="2634386"/>
                  <a:pt x="2875474" y="2615717"/>
                </a:cubicBezTo>
                <a:cubicBezTo>
                  <a:pt x="2880541" y="2597734"/>
                  <a:pt x="2883675" y="2581999"/>
                  <a:pt x="2882437" y="2580761"/>
                </a:cubicBezTo>
                <a:cubicBezTo>
                  <a:pt x="2881198" y="2579523"/>
                  <a:pt x="2853766" y="2601830"/>
                  <a:pt x="2821476" y="2630338"/>
                </a:cubicBezTo>
                <a:close/>
                <a:moveTo>
                  <a:pt x="957558" y="2603182"/>
                </a:moveTo>
                <a:cubicBezTo>
                  <a:pt x="945844" y="2644788"/>
                  <a:pt x="941396" y="2686041"/>
                  <a:pt x="950111" y="2672239"/>
                </a:cubicBezTo>
                <a:cubicBezTo>
                  <a:pt x="955072" y="2664381"/>
                  <a:pt x="961663" y="2641883"/>
                  <a:pt x="964759" y="2622232"/>
                </a:cubicBezTo>
                <a:cubicBezTo>
                  <a:pt x="970540" y="2585571"/>
                  <a:pt x="965940" y="2573417"/>
                  <a:pt x="957558" y="2603182"/>
                </a:cubicBezTo>
                <a:close/>
                <a:moveTo>
                  <a:pt x="1699222" y="2605345"/>
                </a:moveTo>
                <a:cubicBezTo>
                  <a:pt x="1692278" y="2627224"/>
                  <a:pt x="1700975" y="2646607"/>
                  <a:pt x="1714100" y="2638492"/>
                </a:cubicBezTo>
                <a:cubicBezTo>
                  <a:pt x="1725568" y="2631405"/>
                  <a:pt x="1725587" y="2598782"/>
                  <a:pt x="1714129" y="2591695"/>
                </a:cubicBezTo>
                <a:cubicBezTo>
                  <a:pt x="1709271" y="2588695"/>
                  <a:pt x="1702565" y="2594829"/>
                  <a:pt x="1699222" y="2605345"/>
                </a:cubicBezTo>
                <a:close/>
                <a:moveTo>
                  <a:pt x="3154594" y="2636520"/>
                </a:moveTo>
                <a:cubicBezTo>
                  <a:pt x="3123600" y="2668238"/>
                  <a:pt x="3102045" y="2700261"/>
                  <a:pt x="3095644" y="2724093"/>
                </a:cubicBezTo>
                <a:cubicBezTo>
                  <a:pt x="3090101" y="2744753"/>
                  <a:pt x="3086777" y="2762869"/>
                  <a:pt x="3088253" y="2764355"/>
                </a:cubicBezTo>
                <a:cubicBezTo>
                  <a:pt x="3089739" y="2765832"/>
                  <a:pt x="3111256" y="2746439"/>
                  <a:pt x="3136078" y="2721235"/>
                </a:cubicBezTo>
                <a:cubicBezTo>
                  <a:pt x="3165644" y="2691222"/>
                  <a:pt x="3185808" y="2660104"/>
                  <a:pt x="3194580" y="2630967"/>
                </a:cubicBezTo>
                <a:cubicBezTo>
                  <a:pt x="3201934" y="2606516"/>
                  <a:pt x="3206944" y="2586514"/>
                  <a:pt x="3205706" y="2586514"/>
                </a:cubicBezTo>
                <a:cubicBezTo>
                  <a:pt x="3204467" y="2586514"/>
                  <a:pt x="3181464" y="2609021"/>
                  <a:pt x="3154594" y="2636520"/>
                </a:cubicBezTo>
                <a:close/>
                <a:moveTo>
                  <a:pt x="1814960" y="2602468"/>
                </a:moveTo>
                <a:cubicBezTo>
                  <a:pt x="1803835" y="2613593"/>
                  <a:pt x="1808302" y="2641473"/>
                  <a:pt x="1822037" y="2646750"/>
                </a:cubicBezTo>
                <a:cubicBezTo>
                  <a:pt x="1839430" y="2653418"/>
                  <a:pt x="1848707" y="2619013"/>
                  <a:pt x="1833029" y="2605992"/>
                </a:cubicBezTo>
                <a:cubicBezTo>
                  <a:pt x="1826533" y="2600611"/>
                  <a:pt x="1818408" y="2599020"/>
                  <a:pt x="1814960" y="2602468"/>
                </a:cubicBezTo>
                <a:close/>
                <a:moveTo>
                  <a:pt x="1932518" y="2613975"/>
                </a:moveTo>
                <a:cubicBezTo>
                  <a:pt x="1932518" y="2630529"/>
                  <a:pt x="1955978" y="2643188"/>
                  <a:pt x="1987287" y="2643531"/>
                </a:cubicBezTo>
                <a:cubicBezTo>
                  <a:pt x="2008499" y="2643769"/>
                  <a:pt x="2000307" y="2608088"/>
                  <a:pt x="1977762" y="2602040"/>
                </a:cubicBezTo>
                <a:cubicBezTo>
                  <a:pt x="1942338" y="2592553"/>
                  <a:pt x="1932518" y="2595143"/>
                  <a:pt x="1932518" y="2613975"/>
                </a:cubicBezTo>
                <a:close/>
                <a:moveTo>
                  <a:pt x="2282933" y="2607412"/>
                </a:moveTo>
                <a:cubicBezTo>
                  <a:pt x="2261349" y="2613146"/>
                  <a:pt x="2245243" y="2624166"/>
                  <a:pt x="2241576" y="2635720"/>
                </a:cubicBezTo>
                <a:cubicBezTo>
                  <a:pt x="2233279" y="2661866"/>
                  <a:pt x="2237718" y="2663695"/>
                  <a:pt x="2280714" y="2651874"/>
                </a:cubicBezTo>
                <a:cubicBezTo>
                  <a:pt x="2318528" y="2641473"/>
                  <a:pt x="2332149" y="2629900"/>
                  <a:pt x="2332425" y="2607945"/>
                </a:cubicBezTo>
                <a:cubicBezTo>
                  <a:pt x="2332587" y="2594496"/>
                  <a:pt x="2331549" y="2594477"/>
                  <a:pt x="2282933" y="2607412"/>
                </a:cubicBezTo>
                <a:close/>
                <a:moveTo>
                  <a:pt x="872644" y="2640311"/>
                </a:moveTo>
                <a:cubicBezTo>
                  <a:pt x="867453" y="2667476"/>
                  <a:pt x="886589" y="2724398"/>
                  <a:pt x="897314" y="2713673"/>
                </a:cubicBezTo>
                <a:cubicBezTo>
                  <a:pt x="910935" y="2700052"/>
                  <a:pt x="900124" y="2615089"/>
                  <a:pt x="884770" y="2615089"/>
                </a:cubicBezTo>
                <a:cubicBezTo>
                  <a:pt x="880750" y="2615089"/>
                  <a:pt x="875292" y="2626443"/>
                  <a:pt x="872644" y="2640311"/>
                </a:cubicBezTo>
                <a:close/>
                <a:moveTo>
                  <a:pt x="1314450" y="2644731"/>
                </a:moveTo>
                <a:cubicBezTo>
                  <a:pt x="1308487" y="2661828"/>
                  <a:pt x="1307535" y="2680487"/>
                  <a:pt x="1312202" y="2688812"/>
                </a:cubicBezTo>
                <a:cubicBezTo>
                  <a:pt x="1322203" y="2706691"/>
                  <a:pt x="1328766" y="2696775"/>
                  <a:pt x="1337405" y="2650731"/>
                </a:cubicBezTo>
                <a:cubicBezTo>
                  <a:pt x="1345644" y="2606802"/>
                  <a:pt x="1329176" y="2602497"/>
                  <a:pt x="1314450" y="2644731"/>
                </a:cubicBezTo>
                <a:close/>
                <a:moveTo>
                  <a:pt x="2031768" y="2627929"/>
                </a:moveTo>
                <a:cubicBezTo>
                  <a:pt x="2022872" y="2651112"/>
                  <a:pt x="2035645" y="2662714"/>
                  <a:pt x="2070078" y="2662714"/>
                </a:cubicBezTo>
                <a:lnTo>
                  <a:pt x="2101749" y="2662714"/>
                </a:lnTo>
                <a:lnTo>
                  <a:pt x="2106730" y="2643664"/>
                </a:lnTo>
                <a:lnTo>
                  <a:pt x="2111712" y="2624614"/>
                </a:lnTo>
                <a:lnTo>
                  <a:pt x="2089566" y="2624614"/>
                </a:lnTo>
                <a:cubicBezTo>
                  <a:pt x="2077393" y="2624614"/>
                  <a:pt x="2060686" y="2622023"/>
                  <a:pt x="2052438" y="2618861"/>
                </a:cubicBezTo>
                <a:cubicBezTo>
                  <a:pt x="2043570" y="2615460"/>
                  <a:pt x="2035131" y="2619156"/>
                  <a:pt x="2031768" y="2627929"/>
                </a:cubicBezTo>
                <a:close/>
                <a:moveTo>
                  <a:pt x="2390023" y="2630157"/>
                </a:moveTo>
                <a:cubicBezTo>
                  <a:pt x="2358019" y="2644045"/>
                  <a:pt x="2342541" y="2658770"/>
                  <a:pt x="2342236" y="2675639"/>
                </a:cubicBezTo>
                <a:cubicBezTo>
                  <a:pt x="2342159" y="2680125"/>
                  <a:pt x="2347455" y="2681793"/>
                  <a:pt x="2353999" y="2679326"/>
                </a:cubicBezTo>
                <a:cubicBezTo>
                  <a:pt x="2393299" y="2664562"/>
                  <a:pt x="2407330" y="2665552"/>
                  <a:pt x="2374411" y="2680783"/>
                </a:cubicBezTo>
                <a:cubicBezTo>
                  <a:pt x="2352018" y="2691136"/>
                  <a:pt x="2333063" y="2707434"/>
                  <a:pt x="2330063" y="2718892"/>
                </a:cubicBezTo>
                <a:cubicBezTo>
                  <a:pt x="2327186" y="2729903"/>
                  <a:pt x="2325805" y="2738914"/>
                  <a:pt x="2326996" y="2738914"/>
                </a:cubicBezTo>
                <a:cubicBezTo>
                  <a:pt x="2328196" y="2738914"/>
                  <a:pt x="2349046" y="2732141"/>
                  <a:pt x="2373335" y="2723864"/>
                </a:cubicBezTo>
                <a:cubicBezTo>
                  <a:pt x="2415483" y="2709501"/>
                  <a:pt x="2436409" y="2684316"/>
                  <a:pt x="2423513" y="2663457"/>
                </a:cubicBezTo>
                <a:cubicBezTo>
                  <a:pt x="2420474" y="2658532"/>
                  <a:pt x="2422341" y="2651817"/>
                  <a:pt x="2427665" y="2648522"/>
                </a:cubicBezTo>
                <a:cubicBezTo>
                  <a:pt x="2438819" y="2641625"/>
                  <a:pt x="2440867" y="2614908"/>
                  <a:pt x="2430199" y="2615460"/>
                </a:cubicBezTo>
                <a:cubicBezTo>
                  <a:pt x="2426265" y="2615670"/>
                  <a:pt x="2408196" y="2622280"/>
                  <a:pt x="2390023" y="2630157"/>
                </a:cubicBezTo>
                <a:close/>
                <a:moveTo>
                  <a:pt x="3486055" y="2731770"/>
                </a:moveTo>
                <a:cubicBezTo>
                  <a:pt x="3419837" y="2795950"/>
                  <a:pt x="3332531" y="2879732"/>
                  <a:pt x="3292031" y="2917965"/>
                </a:cubicBezTo>
                <a:cubicBezTo>
                  <a:pt x="3226594" y="2979735"/>
                  <a:pt x="3206487" y="3005614"/>
                  <a:pt x="3223917" y="3005614"/>
                </a:cubicBezTo>
                <a:cubicBezTo>
                  <a:pt x="3247701" y="3005614"/>
                  <a:pt x="3627968" y="2646931"/>
                  <a:pt x="3627968" y="2624500"/>
                </a:cubicBezTo>
                <a:cubicBezTo>
                  <a:pt x="3627968" y="2600639"/>
                  <a:pt x="3597897" y="2623366"/>
                  <a:pt x="3486055" y="2731770"/>
                </a:cubicBezTo>
                <a:close/>
                <a:moveTo>
                  <a:pt x="1747799" y="2639682"/>
                </a:moveTo>
                <a:cubicBezTo>
                  <a:pt x="1738655" y="2663514"/>
                  <a:pt x="1740932" y="2672239"/>
                  <a:pt x="1756305" y="2672239"/>
                </a:cubicBezTo>
                <a:cubicBezTo>
                  <a:pt x="1765192" y="2672239"/>
                  <a:pt x="1770593" y="2663247"/>
                  <a:pt x="1770593" y="2648426"/>
                </a:cubicBezTo>
                <a:cubicBezTo>
                  <a:pt x="1770593" y="2621823"/>
                  <a:pt x="1756696" y="2616489"/>
                  <a:pt x="1747799" y="2639682"/>
                </a:cubicBezTo>
                <a:close/>
                <a:moveTo>
                  <a:pt x="1855975" y="2639311"/>
                </a:moveTo>
                <a:lnTo>
                  <a:pt x="1843259" y="2654637"/>
                </a:lnTo>
                <a:lnTo>
                  <a:pt x="1856927" y="2663295"/>
                </a:lnTo>
                <a:cubicBezTo>
                  <a:pt x="1876673" y="2675782"/>
                  <a:pt x="1884893" y="2674220"/>
                  <a:pt x="1884893" y="2657951"/>
                </a:cubicBezTo>
                <a:cubicBezTo>
                  <a:pt x="1884893" y="2650093"/>
                  <a:pt x="1885217" y="2640559"/>
                  <a:pt x="1885607" y="2636758"/>
                </a:cubicBezTo>
                <a:cubicBezTo>
                  <a:pt x="1887045" y="2622814"/>
                  <a:pt x="1868338" y="2624423"/>
                  <a:pt x="1855975" y="2639311"/>
                </a:cubicBezTo>
                <a:close/>
                <a:moveTo>
                  <a:pt x="2138325" y="2639682"/>
                </a:moveTo>
                <a:cubicBezTo>
                  <a:pt x="2128380" y="2665600"/>
                  <a:pt x="2131524" y="2668077"/>
                  <a:pt x="2169776" y="2664428"/>
                </a:cubicBezTo>
                <a:lnTo>
                  <a:pt x="2207000" y="2660875"/>
                </a:lnTo>
                <a:lnTo>
                  <a:pt x="2211743" y="2642750"/>
                </a:lnTo>
                <a:lnTo>
                  <a:pt x="2216487" y="2624614"/>
                </a:lnTo>
                <a:lnTo>
                  <a:pt x="2180292" y="2624614"/>
                </a:lnTo>
                <a:cubicBezTo>
                  <a:pt x="2156079" y="2624614"/>
                  <a:pt x="2142192" y="2629595"/>
                  <a:pt x="2138325" y="2639682"/>
                </a:cubicBezTo>
                <a:close/>
                <a:moveTo>
                  <a:pt x="2926175" y="2674620"/>
                </a:moveTo>
                <a:cubicBezTo>
                  <a:pt x="2899400" y="2702119"/>
                  <a:pt x="2874445" y="2734808"/>
                  <a:pt x="2870711" y="2747248"/>
                </a:cubicBezTo>
                <a:lnTo>
                  <a:pt x="2863929" y="2769870"/>
                </a:lnTo>
                <a:lnTo>
                  <a:pt x="2876855" y="2762279"/>
                </a:lnTo>
                <a:cubicBezTo>
                  <a:pt x="2884361" y="2757869"/>
                  <a:pt x="2883103" y="2762364"/>
                  <a:pt x="2873855" y="2772994"/>
                </a:cubicBezTo>
                <a:cubicBezTo>
                  <a:pt x="2865092" y="2783062"/>
                  <a:pt x="2854928" y="2804160"/>
                  <a:pt x="2851252" y="2819876"/>
                </a:cubicBezTo>
                <a:cubicBezTo>
                  <a:pt x="2847585" y="2835593"/>
                  <a:pt x="2832249" y="2893133"/>
                  <a:pt x="2817171" y="2947730"/>
                </a:cubicBezTo>
                <a:cubicBezTo>
                  <a:pt x="2802103" y="3002337"/>
                  <a:pt x="2789768" y="3053106"/>
                  <a:pt x="2789768" y="3060544"/>
                </a:cubicBezTo>
                <a:cubicBezTo>
                  <a:pt x="2789768" y="3069584"/>
                  <a:pt x="2804693" y="3063354"/>
                  <a:pt x="2834726" y="3041780"/>
                </a:cubicBezTo>
                <a:lnTo>
                  <a:pt x="2879674" y="3009491"/>
                </a:lnTo>
                <a:lnTo>
                  <a:pt x="2905373" y="2933738"/>
                </a:lnTo>
                <a:cubicBezTo>
                  <a:pt x="2919508" y="2892076"/>
                  <a:pt x="2929566" y="2856481"/>
                  <a:pt x="2927719" y="2854643"/>
                </a:cubicBezTo>
                <a:cubicBezTo>
                  <a:pt x="2925880" y="2852795"/>
                  <a:pt x="2908011" y="2863091"/>
                  <a:pt x="2888028" y="2877522"/>
                </a:cubicBezTo>
                <a:lnTo>
                  <a:pt x="2851680" y="2903753"/>
                </a:lnTo>
                <a:lnTo>
                  <a:pt x="2896924" y="2863453"/>
                </a:lnTo>
                <a:cubicBezTo>
                  <a:pt x="2922232" y="2840917"/>
                  <a:pt x="2942168" y="2814809"/>
                  <a:pt x="2942168" y="2804208"/>
                </a:cubicBezTo>
                <a:lnTo>
                  <a:pt x="2942168" y="2785262"/>
                </a:lnTo>
                <a:lnTo>
                  <a:pt x="2896924" y="2820695"/>
                </a:lnTo>
                <a:lnTo>
                  <a:pt x="2851680" y="2856128"/>
                </a:lnTo>
                <a:lnTo>
                  <a:pt x="2901467" y="2809427"/>
                </a:lnTo>
                <a:cubicBezTo>
                  <a:pt x="2930462" y="2782224"/>
                  <a:pt x="2954007" y="2750801"/>
                  <a:pt x="2957865" y="2734161"/>
                </a:cubicBezTo>
                <a:lnTo>
                  <a:pt x="2964475" y="2705595"/>
                </a:lnTo>
                <a:lnTo>
                  <a:pt x="2927128" y="2733256"/>
                </a:lnTo>
                <a:lnTo>
                  <a:pt x="2889780" y="2760907"/>
                </a:lnTo>
                <a:lnTo>
                  <a:pt x="2929633" y="2718959"/>
                </a:lnTo>
                <a:cubicBezTo>
                  <a:pt x="2962323" y="2684545"/>
                  <a:pt x="2993422" y="2624614"/>
                  <a:pt x="2978592" y="2624614"/>
                </a:cubicBezTo>
                <a:cubicBezTo>
                  <a:pt x="2976534" y="2624614"/>
                  <a:pt x="2952950" y="2647121"/>
                  <a:pt x="2926175" y="2674620"/>
                </a:cubicBezTo>
                <a:close/>
                <a:moveTo>
                  <a:pt x="1137933" y="2658332"/>
                </a:moveTo>
                <a:cubicBezTo>
                  <a:pt x="1131094" y="2685583"/>
                  <a:pt x="1154230" y="2728989"/>
                  <a:pt x="1165708" y="2710424"/>
                </a:cubicBezTo>
                <a:cubicBezTo>
                  <a:pt x="1174128" y="2696785"/>
                  <a:pt x="1162926" y="2634139"/>
                  <a:pt x="1152068" y="2634139"/>
                </a:cubicBezTo>
                <a:cubicBezTo>
                  <a:pt x="1147639" y="2634139"/>
                  <a:pt x="1141276" y="2645026"/>
                  <a:pt x="1137933" y="2658332"/>
                </a:cubicBezTo>
                <a:close/>
                <a:moveTo>
                  <a:pt x="1208380" y="2668095"/>
                </a:moveTo>
                <a:cubicBezTo>
                  <a:pt x="1196578" y="2699137"/>
                  <a:pt x="1196121" y="2726827"/>
                  <a:pt x="1207618" y="2714625"/>
                </a:cubicBezTo>
                <a:cubicBezTo>
                  <a:pt x="1218067" y="2703528"/>
                  <a:pt x="1231411" y="2643664"/>
                  <a:pt x="1223429" y="2643664"/>
                </a:cubicBezTo>
                <a:cubicBezTo>
                  <a:pt x="1220257" y="2643664"/>
                  <a:pt x="1213495" y="2654656"/>
                  <a:pt x="1208380" y="2668095"/>
                </a:cubicBezTo>
                <a:close/>
                <a:moveTo>
                  <a:pt x="1917059" y="2657580"/>
                </a:moveTo>
                <a:cubicBezTo>
                  <a:pt x="1909534" y="2677163"/>
                  <a:pt x="1919783" y="2687974"/>
                  <a:pt x="1953863" y="2696385"/>
                </a:cubicBezTo>
                <a:lnTo>
                  <a:pt x="1979962" y="2702833"/>
                </a:lnTo>
                <a:lnTo>
                  <a:pt x="1986077" y="2686898"/>
                </a:lnTo>
                <a:cubicBezTo>
                  <a:pt x="1993602" y="2667314"/>
                  <a:pt x="1983353" y="2656504"/>
                  <a:pt x="1949272" y="2648093"/>
                </a:cubicBezTo>
                <a:lnTo>
                  <a:pt x="1923174" y="2641645"/>
                </a:lnTo>
                <a:lnTo>
                  <a:pt x="1917059" y="2657580"/>
                </a:lnTo>
                <a:close/>
                <a:moveTo>
                  <a:pt x="1511970" y="2669857"/>
                </a:moveTo>
                <a:cubicBezTo>
                  <a:pt x="1511170" y="2679021"/>
                  <a:pt x="1510046" y="2691584"/>
                  <a:pt x="1509465" y="2697756"/>
                </a:cubicBezTo>
                <a:cubicBezTo>
                  <a:pt x="1508884" y="2703938"/>
                  <a:pt x="1505255" y="2712158"/>
                  <a:pt x="1501388" y="2716016"/>
                </a:cubicBezTo>
                <a:cubicBezTo>
                  <a:pt x="1490910" y="2726493"/>
                  <a:pt x="1492910" y="2767489"/>
                  <a:pt x="1503893" y="2767489"/>
                </a:cubicBezTo>
                <a:cubicBezTo>
                  <a:pt x="1509131" y="2767489"/>
                  <a:pt x="1514075" y="2759983"/>
                  <a:pt x="1514866" y="2750820"/>
                </a:cubicBezTo>
                <a:cubicBezTo>
                  <a:pt x="1515666" y="2741657"/>
                  <a:pt x="1516790" y="2729094"/>
                  <a:pt x="1517371" y="2722921"/>
                </a:cubicBezTo>
                <a:cubicBezTo>
                  <a:pt x="1517952" y="2716740"/>
                  <a:pt x="1521581" y="2708520"/>
                  <a:pt x="1525448" y="2704662"/>
                </a:cubicBezTo>
                <a:cubicBezTo>
                  <a:pt x="1535925" y="2694185"/>
                  <a:pt x="1533925" y="2653189"/>
                  <a:pt x="1522943" y="2653189"/>
                </a:cubicBezTo>
                <a:cubicBezTo>
                  <a:pt x="1517704" y="2653189"/>
                  <a:pt x="1512761" y="2660695"/>
                  <a:pt x="1511970" y="2669857"/>
                </a:cubicBezTo>
                <a:close/>
                <a:moveTo>
                  <a:pt x="1681096" y="2668334"/>
                </a:moveTo>
                <a:cubicBezTo>
                  <a:pt x="1674619" y="2685221"/>
                  <a:pt x="1681267" y="2700814"/>
                  <a:pt x="1694955" y="2700814"/>
                </a:cubicBezTo>
                <a:cubicBezTo>
                  <a:pt x="1699889" y="2700814"/>
                  <a:pt x="1703918" y="2690098"/>
                  <a:pt x="1703918" y="2677001"/>
                </a:cubicBezTo>
                <a:cubicBezTo>
                  <a:pt x="1703918" y="2650360"/>
                  <a:pt x="1690021" y="2645083"/>
                  <a:pt x="1681096" y="2668334"/>
                </a:cubicBezTo>
                <a:close/>
                <a:moveTo>
                  <a:pt x="1796358" y="2672429"/>
                </a:moveTo>
                <a:lnTo>
                  <a:pt x="1791329" y="2691670"/>
                </a:lnTo>
                <a:lnTo>
                  <a:pt x="1819923" y="2706453"/>
                </a:lnTo>
                <a:cubicBezTo>
                  <a:pt x="1835648" y="2714587"/>
                  <a:pt x="1854556" y="2718921"/>
                  <a:pt x="1861938" y="2716092"/>
                </a:cubicBezTo>
                <a:cubicBezTo>
                  <a:pt x="1886236" y="2706767"/>
                  <a:pt x="1875968" y="2681040"/>
                  <a:pt x="1842335" y="2666991"/>
                </a:cubicBezTo>
                <a:cubicBezTo>
                  <a:pt x="1800854" y="2649655"/>
                  <a:pt x="1802359" y="2649484"/>
                  <a:pt x="1796358" y="2672429"/>
                </a:cubicBezTo>
                <a:close/>
                <a:moveTo>
                  <a:pt x="2265893" y="2666667"/>
                </a:moveTo>
                <a:cubicBezTo>
                  <a:pt x="2247557" y="2673277"/>
                  <a:pt x="2231174" y="2685812"/>
                  <a:pt x="2229479" y="2694518"/>
                </a:cubicBezTo>
                <a:cubicBezTo>
                  <a:pt x="2225869" y="2713025"/>
                  <a:pt x="2230165" y="2713539"/>
                  <a:pt x="2277799" y="2700309"/>
                </a:cubicBezTo>
                <a:lnTo>
                  <a:pt x="2313518" y="2690393"/>
                </a:lnTo>
                <a:lnTo>
                  <a:pt x="2313518" y="2671791"/>
                </a:lnTo>
                <a:cubicBezTo>
                  <a:pt x="2313518" y="2650531"/>
                  <a:pt x="2311289" y="2650293"/>
                  <a:pt x="2265893" y="2666667"/>
                </a:cubicBezTo>
                <a:close/>
                <a:moveTo>
                  <a:pt x="3025512" y="2705091"/>
                </a:moveTo>
                <a:cubicBezTo>
                  <a:pt x="3000623" y="2732504"/>
                  <a:pt x="2980268" y="2763069"/>
                  <a:pt x="2980268" y="2773004"/>
                </a:cubicBezTo>
                <a:lnTo>
                  <a:pt x="2980268" y="2791073"/>
                </a:lnTo>
                <a:lnTo>
                  <a:pt x="3026950" y="2743562"/>
                </a:lnTo>
                <a:cubicBezTo>
                  <a:pt x="3069622" y="2700138"/>
                  <a:pt x="3097587" y="2651703"/>
                  <a:pt x="3078537" y="2654217"/>
                </a:cubicBezTo>
                <a:cubicBezTo>
                  <a:pt x="3074260" y="2654780"/>
                  <a:pt x="3050401" y="2677678"/>
                  <a:pt x="3025512" y="2705091"/>
                </a:cubicBezTo>
                <a:close/>
                <a:moveTo>
                  <a:pt x="467718" y="2755087"/>
                </a:moveTo>
                <a:cubicBezTo>
                  <a:pt x="443886" y="2860758"/>
                  <a:pt x="442752" y="2872264"/>
                  <a:pt x="456145" y="2872264"/>
                </a:cubicBezTo>
                <a:cubicBezTo>
                  <a:pt x="461383" y="2872264"/>
                  <a:pt x="465670" y="2865768"/>
                  <a:pt x="465670" y="2857824"/>
                </a:cubicBezTo>
                <a:cubicBezTo>
                  <a:pt x="465670" y="2849890"/>
                  <a:pt x="471004" y="2826315"/>
                  <a:pt x="477509" y="2805436"/>
                </a:cubicBezTo>
                <a:cubicBezTo>
                  <a:pt x="491197" y="2761602"/>
                  <a:pt x="517914" y="2751820"/>
                  <a:pt x="509618" y="2793682"/>
                </a:cubicBezTo>
                <a:cubicBezTo>
                  <a:pt x="501150" y="2836393"/>
                  <a:pt x="493035" y="2885866"/>
                  <a:pt x="492825" y="2896076"/>
                </a:cubicBezTo>
                <a:cubicBezTo>
                  <a:pt x="492711" y="2901315"/>
                  <a:pt x="488892" y="2910097"/>
                  <a:pt x="484329" y="2915603"/>
                </a:cubicBezTo>
                <a:cubicBezTo>
                  <a:pt x="470251" y="2932557"/>
                  <a:pt x="461850" y="3005614"/>
                  <a:pt x="473975" y="3005614"/>
                </a:cubicBezTo>
                <a:cubicBezTo>
                  <a:pt x="479881" y="3005614"/>
                  <a:pt x="484720" y="2997889"/>
                  <a:pt x="484720" y="2988440"/>
                </a:cubicBezTo>
                <a:cubicBezTo>
                  <a:pt x="484720" y="2979001"/>
                  <a:pt x="495254" y="2930852"/>
                  <a:pt x="508123" y="2881446"/>
                </a:cubicBezTo>
                <a:lnTo>
                  <a:pt x="531526" y="2791616"/>
                </a:lnTo>
                <a:lnTo>
                  <a:pt x="517648" y="2763803"/>
                </a:lnTo>
                <a:cubicBezTo>
                  <a:pt x="510018" y="2748506"/>
                  <a:pt x="503465" y="2726998"/>
                  <a:pt x="503103" y="2716016"/>
                </a:cubicBezTo>
                <a:cubicBezTo>
                  <a:pt x="502731" y="2705034"/>
                  <a:pt x="499369" y="2688288"/>
                  <a:pt x="495626" y="2678792"/>
                </a:cubicBezTo>
                <a:cubicBezTo>
                  <a:pt x="491044" y="2667191"/>
                  <a:pt x="481900" y="2692194"/>
                  <a:pt x="467718" y="2755087"/>
                </a:cubicBezTo>
                <a:close/>
                <a:moveTo>
                  <a:pt x="1406004" y="2671267"/>
                </a:moveTo>
                <a:lnTo>
                  <a:pt x="1389088" y="2677430"/>
                </a:lnTo>
                <a:lnTo>
                  <a:pt x="1402423" y="2695661"/>
                </a:lnTo>
                <a:lnTo>
                  <a:pt x="1415758" y="2713901"/>
                </a:lnTo>
                <a:lnTo>
                  <a:pt x="1422597" y="2692356"/>
                </a:lnTo>
                <a:cubicBezTo>
                  <a:pt x="1430798" y="2666486"/>
                  <a:pt x="1428207" y="2663181"/>
                  <a:pt x="1406004" y="2671267"/>
                </a:cubicBezTo>
                <a:close/>
                <a:moveTo>
                  <a:pt x="319994" y="2684926"/>
                </a:moveTo>
                <a:cubicBezTo>
                  <a:pt x="310641" y="2709205"/>
                  <a:pt x="311841" y="2779062"/>
                  <a:pt x="321890" y="2794930"/>
                </a:cubicBezTo>
                <a:lnTo>
                  <a:pt x="330224" y="2808085"/>
                </a:lnTo>
                <a:lnTo>
                  <a:pt x="335901" y="2771118"/>
                </a:lnTo>
                <a:cubicBezTo>
                  <a:pt x="339016" y="2750782"/>
                  <a:pt x="338225" y="2719150"/>
                  <a:pt x="334148" y="2700814"/>
                </a:cubicBezTo>
                <a:lnTo>
                  <a:pt x="326719" y="2667476"/>
                </a:lnTo>
                <a:lnTo>
                  <a:pt x="319994" y="2684926"/>
                </a:lnTo>
                <a:close/>
                <a:moveTo>
                  <a:pt x="366914" y="2765622"/>
                </a:moveTo>
                <a:cubicBezTo>
                  <a:pt x="357942" y="2816924"/>
                  <a:pt x="348255" y="2869406"/>
                  <a:pt x="345388" y="2882246"/>
                </a:cubicBezTo>
                <a:lnTo>
                  <a:pt x="340197" y="2905601"/>
                </a:lnTo>
                <a:lnTo>
                  <a:pt x="350265" y="2891314"/>
                </a:lnTo>
                <a:cubicBezTo>
                  <a:pt x="355808" y="2883456"/>
                  <a:pt x="363095" y="2858805"/>
                  <a:pt x="366457" y="2836545"/>
                </a:cubicBezTo>
                <a:cubicBezTo>
                  <a:pt x="369829" y="2814285"/>
                  <a:pt x="375925" y="2796064"/>
                  <a:pt x="380011" y="2796064"/>
                </a:cubicBezTo>
                <a:cubicBezTo>
                  <a:pt x="393413" y="2796064"/>
                  <a:pt x="399080" y="2825487"/>
                  <a:pt x="393003" y="2863491"/>
                </a:cubicBezTo>
                <a:cubicBezTo>
                  <a:pt x="383612" y="2922261"/>
                  <a:pt x="403281" y="2907068"/>
                  <a:pt x="414273" y="2847070"/>
                </a:cubicBezTo>
                <a:lnTo>
                  <a:pt x="424122" y="2793302"/>
                </a:lnTo>
                <a:lnTo>
                  <a:pt x="409034" y="2738180"/>
                </a:lnTo>
                <a:cubicBezTo>
                  <a:pt x="400738" y="2707872"/>
                  <a:pt x="391537" y="2680659"/>
                  <a:pt x="388593" y="2677716"/>
                </a:cubicBezTo>
                <a:cubicBezTo>
                  <a:pt x="385650" y="2674773"/>
                  <a:pt x="375897" y="2714330"/>
                  <a:pt x="366914" y="2765622"/>
                </a:cubicBezTo>
                <a:close/>
                <a:moveTo>
                  <a:pt x="2014271" y="2687888"/>
                </a:moveTo>
                <a:cubicBezTo>
                  <a:pt x="2006346" y="2708548"/>
                  <a:pt x="2008842" y="2710177"/>
                  <a:pt x="2052485" y="2712835"/>
                </a:cubicBezTo>
                <a:lnTo>
                  <a:pt x="2089680" y="2715101"/>
                </a:lnTo>
                <a:lnTo>
                  <a:pt x="2092719" y="2693670"/>
                </a:lnTo>
                <a:lnTo>
                  <a:pt x="2095767" y="2672239"/>
                </a:lnTo>
                <a:lnTo>
                  <a:pt x="2058029" y="2672239"/>
                </a:lnTo>
                <a:cubicBezTo>
                  <a:pt x="2031797" y="2672239"/>
                  <a:pt x="2018452" y="2677011"/>
                  <a:pt x="2014271" y="2687888"/>
                </a:cubicBezTo>
                <a:close/>
                <a:moveTo>
                  <a:pt x="2153974" y="2679126"/>
                </a:moveTo>
                <a:lnTo>
                  <a:pt x="2123018" y="2682974"/>
                </a:lnTo>
                <a:lnTo>
                  <a:pt x="2123018" y="2701414"/>
                </a:lnTo>
                <a:lnTo>
                  <a:pt x="2123018" y="2719864"/>
                </a:lnTo>
                <a:lnTo>
                  <a:pt x="2146049" y="2719864"/>
                </a:lnTo>
                <a:cubicBezTo>
                  <a:pt x="2181568" y="2719864"/>
                  <a:pt x="2199218" y="2710034"/>
                  <a:pt x="2199218" y="2690270"/>
                </a:cubicBezTo>
                <a:cubicBezTo>
                  <a:pt x="2199218" y="2680354"/>
                  <a:pt x="2196008" y="2672925"/>
                  <a:pt x="2192074" y="2673763"/>
                </a:cubicBezTo>
                <a:cubicBezTo>
                  <a:pt x="2188140" y="2674601"/>
                  <a:pt x="2171005" y="2677020"/>
                  <a:pt x="2153974" y="2679126"/>
                </a:cubicBezTo>
                <a:close/>
                <a:moveTo>
                  <a:pt x="3568370" y="2727007"/>
                </a:moveTo>
                <a:cubicBezTo>
                  <a:pt x="3533727" y="2757135"/>
                  <a:pt x="3496570" y="2793111"/>
                  <a:pt x="3485807" y="2806970"/>
                </a:cubicBezTo>
                <a:cubicBezTo>
                  <a:pt x="3475044" y="2820829"/>
                  <a:pt x="3425847" y="2864987"/>
                  <a:pt x="3376479" y="2905097"/>
                </a:cubicBezTo>
                <a:cubicBezTo>
                  <a:pt x="3294031" y="2972095"/>
                  <a:pt x="3267885" y="3001137"/>
                  <a:pt x="3279543" y="3012786"/>
                </a:cubicBezTo>
                <a:cubicBezTo>
                  <a:pt x="3291507" y="3024759"/>
                  <a:pt x="3647018" y="2703014"/>
                  <a:pt x="3647018" y="2680221"/>
                </a:cubicBezTo>
                <a:cubicBezTo>
                  <a:pt x="3647018" y="2663476"/>
                  <a:pt x="3629330" y="2674001"/>
                  <a:pt x="3568370" y="2727007"/>
                </a:cubicBezTo>
                <a:close/>
                <a:moveTo>
                  <a:pt x="1351483" y="2734209"/>
                </a:moveTo>
                <a:cubicBezTo>
                  <a:pt x="1338196" y="2789568"/>
                  <a:pt x="1344311" y="2816200"/>
                  <a:pt x="1360513" y="2773575"/>
                </a:cubicBezTo>
                <a:cubicBezTo>
                  <a:pt x="1371029" y="2745915"/>
                  <a:pt x="1379934" y="2742591"/>
                  <a:pt x="1397213" y="2759869"/>
                </a:cubicBezTo>
                <a:lnTo>
                  <a:pt x="1408643" y="2771299"/>
                </a:lnTo>
                <a:lnTo>
                  <a:pt x="1408643" y="2747705"/>
                </a:lnTo>
                <a:cubicBezTo>
                  <a:pt x="1408643" y="2723664"/>
                  <a:pt x="1385059" y="2681764"/>
                  <a:pt x="1371524" y="2681764"/>
                </a:cubicBezTo>
                <a:cubicBezTo>
                  <a:pt x="1367419" y="2681764"/>
                  <a:pt x="1358398" y="2705367"/>
                  <a:pt x="1351483" y="2734209"/>
                </a:cubicBezTo>
                <a:close/>
                <a:moveTo>
                  <a:pt x="1729835" y="2700414"/>
                </a:moveTo>
                <a:cubicBezTo>
                  <a:pt x="1723758" y="2723655"/>
                  <a:pt x="1740665" y="2737333"/>
                  <a:pt x="1752457" y="2718702"/>
                </a:cubicBezTo>
                <a:cubicBezTo>
                  <a:pt x="1762230" y="2703243"/>
                  <a:pt x="1759163" y="2689069"/>
                  <a:pt x="1745018" y="2684355"/>
                </a:cubicBezTo>
                <a:cubicBezTo>
                  <a:pt x="1739465" y="2682497"/>
                  <a:pt x="1732636" y="2689727"/>
                  <a:pt x="1729835" y="2700414"/>
                </a:cubicBezTo>
                <a:close/>
                <a:moveTo>
                  <a:pt x="923660" y="2739381"/>
                </a:moveTo>
                <a:cubicBezTo>
                  <a:pt x="911106" y="2797893"/>
                  <a:pt x="910973" y="2802322"/>
                  <a:pt x="922089" y="2790825"/>
                </a:cubicBezTo>
                <a:cubicBezTo>
                  <a:pt x="931795" y="2780776"/>
                  <a:pt x="947025" y="2691289"/>
                  <a:pt x="939024" y="2691289"/>
                </a:cubicBezTo>
                <a:cubicBezTo>
                  <a:pt x="936252" y="2691289"/>
                  <a:pt x="929328" y="2712930"/>
                  <a:pt x="923660" y="2739381"/>
                </a:cubicBezTo>
                <a:close/>
                <a:moveTo>
                  <a:pt x="977436" y="2705576"/>
                </a:moveTo>
                <a:cubicBezTo>
                  <a:pt x="958606" y="2769985"/>
                  <a:pt x="931156" y="2911021"/>
                  <a:pt x="935386" y="2921594"/>
                </a:cubicBezTo>
                <a:cubicBezTo>
                  <a:pt x="938319" y="2928938"/>
                  <a:pt x="940729" y="2926071"/>
                  <a:pt x="941167" y="2914698"/>
                </a:cubicBezTo>
                <a:cubicBezTo>
                  <a:pt x="941577" y="2903982"/>
                  <a:pt x="952843" y="2853176"/>
                  <a:pt x="966197" y="2801798"/>
                </a:cubicBezTo>
                <a:cubicBezTo>
                  <a:pt x="979551" y="2750420"/>
                  <a:pt x="988800" y="2703462"/>
                  <a:pt x="986742" y="2697451"/>
                </a:cubicBezTo>
                <a:cubicBezTo>
                  <a:pt x="984685" y="2691441"/>
                  <a:pt x="980494" y="2695099"/>
                  <a:pt x="977436" y="2705576"/>
                </a:cubicBezTo>
                <a:close/>
                <a:moveTo>
                  <a:pt x="1556633" y="2707957"/>
                </a:moveTo>
                <a:lnTo>
                  <a:pt x="1550184" y="2724626"/>
                </a:lnTo>
                <a:lnTo>
                  <a:pt x="1580969" y="2750430"/>
                </a:lnTo>
                <a:cubicBezTo>
                  <a:pt x="1615164" y="2779071"/>
                  <a:pt x="1627718" y="2777376"/>
                  <a:pt x="1627718" y="2744133"/>
                </a:cubicBezTo>
                <a:cubicBezTo>
                  <a:pt x="1627718" y="2718940"/>
                  <a:pt x="1599933" y="2703348"/>
                  <a:pt x="1588141" y="2721921"/>
                </a:cubicBezTo>
                <a:cubicBezTo>
                  <a:pt x="1582817" y="2730322"/>
                  <a:pt x="1580340" y="2727446"/>
                  <a:pt x="1580236" y="2712720"/>
                </a:cubicBezTo>
                <a:cubicBezTo>
                  <a:pt x="1580064" y="2687269"/>
                  <a:pt x="1565758" y="2684383"/>
                  <a:pt x="1556633" y="2707957"/>
                </a:cubicBezTo>
                <a:close/>
                <a:moveTo>
                  <a:pt x="851861" y="2744143"/>
                </a:moveTo>
                <a:cubicBezTo>
                  <a:pt x="844879" y="2790711"/>
                  <a:pt x="852880" y="2846861"/>
                  <a:pt x="865396" y="2839127"/>
                </a:cubicBezTo>
                <a:cubicBezTo>
                  <a:pt x="876883" y="2832030"/>
                  <a:pt x="886522" y="2753954"/>
                  <a:pt x="879407" y="2725626"/>
                </a:cubicBezTo>
                <a:cubicBezTo>
                  <a:pt x="870044" y="2688327"/>
                  <a:pt x="859128" y="2695661"/>
                  <a:pt x="851861" y="2744143"/>
                </a:cubicBezTo>
                <a:close/>
                <a:moveTo>
                  <a:pt x="1063276" y="2731056"/>
                </a:moveTo>
                <a:cubicBezTo>
                  <a:pt x="1060609" y="2748477"/>
                  <a:pt x="1061847" y="2769032"/>
                  <a:pt x="1066029" y="2776738"/>
                </a:cubicBezTo>
                <a:lnTo>
                  <a:pt x="1073620" y="2790739"/>
                </a:lnTo>
                <a:lnTo>
                  <a:pt x="1080402" y="2754592"/>
                </a:lnTo>
                <a:cubicBezTo>
                  <a:pt x="1084345" y="2733561"/>
                  <a:pt x="1083193" y="2714454"/>
                  <a:pt x="1077649" y="2708910"/>
                </a:cubicBezTo>
                <a:cubicBezTo>
                  <a:pt x="1071286" y="2702547"/>
                  <a:pt x="1066505" y="2709920"/>
                  <a:pt x="1063276" y="2731056"/>
                </a:cubicBezTo>
                <a:close/>
                <a:moveTo>
                  <a:pt x="1669666" y="2714044"/>
                </a:moveTo>
                <a:cubicBezTo>
                  <a:pt x="1663456" y="2730227"/>
                  <a:pt x="1671809" y="2748439"/>
                  <a:pt x="1685430" y="2748439"/>
                </a:cubicBezTo>
                <a:cubicBezTo>
                  <a:pt x="1697441" y="2748439"/>
                  <a:pt x="1696926" y="2713025"/>
                  <a:pt x="1684801" y="2705538"/>
                </a:cubicBezTo>
                <a:cubicBezTo>
                  <a:pt x="1679524" y="2702271"/>
                  <a:pt x="1672714" y="2706100"/>
                  <a:pt x="1669666" y="2714044"/>
                </a:cubicBezTo>
                <a:close/>
                <a:moveTo>
                  <a:pt x="1903943" y="2719111"/>
                </a:moveTo>
                <a:cubicBezTo>
                  <a:pt x="1903943" y="2742457"/>
                  <a:pt x="1959045" y="2757459"/>
                  <a:pt x="1971665" y="2737552"/>
                </a:cubicBezTo>
                <a:cubicBezTo>
                  <a:pt x="1984686" y="2716997"/>
                  <a:pt x="1981981" y="2713091"/>
                  <a:pt x="1950377" y="2706767"/>
                </a:cubicBezTo>
                <a:cubicBezTo>
                  <a:pt x="1907086" y="2698109"/>
                  <a:pt x="1903943" y="2698947"/>
                  <a:pt x="1903943" y="2719111"/>
                </a:cubicBezTo>
                <a:close/>
                <a:moveTo>
                  <a:pt x="3122914" y="2753440"/>
                </a:moveTo>
                <a:cubicBezTo>
                  <a:pt x="3064869" y="2812209"/>
                  <a:pt x="3068355" y="2824715"/>
                  <a:pt x="3127505" y="2769918"/>
                </a:cubicBezTo>
                <a:cubicBezTo>
                  <a:pt x="3150184" y="2748906"/>
                  <a:pt x="3145460" y="2755878"/>
                  <a:pt x="3115999" y="2786891"/>
                </a:cubicBezTo>
                <a:cubicBezTo>
                  <a:pt x="3070594" y="2834688"/>
                  <a:pt x="3054277" y="2863406"/>
                  <a:pt x="3073137" y="2862329"/>
                </a:cubicBezTo>
                <a:cubicBezTo>
                  <a:pt x="3077070" y="2862110"/>
                  <a:pt x="3098969" y="2845508"/>
                  <a:pt x="3121819" y="2825439"/>
                </a:cubicBezTo>
                <a:lnTo>
                  <a:pt x="3163357" y="2788958"/>
                </a:lnTo>
                <a:lnTo>
                  <a:pt x="3170996" y="2747267"/>
                </a:lnTo>
                <a:cubicBezTo>
                  <a:pt x="3175197" y="2724341"/>
                  <a:pt x="3177692" y="2704614"/>
                  <a:pt x="3176530" y="2703433"/>
                </a:cubicBezTo>
                <a:cubicBezTo>
                  <a:pt x="3175369" y="2702252"/>
                  <a:pt x="3151241" y="2724750"/>
                  <a:pt x="3122914" y="2753440"/>
                </a:cubicBezTo>
                <a:close/>
                <a:moveTo>
                  <a:pt x="734265" y="2749534"/>
                </a:moveTo>
                <a:lnTo>
                  <a:pt x="724007" y="2789930"/>
                </a:lnTo>
                <a:lnTo>
                  <a:pt x="736513" y="2813799"/>
                </a:lnTo>
                <a:lnTo>
                  <a:pt x="749029" y="2837669"/>
                </a:lnTo>
                <a:lnTo>
                  <a:pt x="754687" y="2819248"/>
                </a:lnTo>
                <a:cubicBezTo>
                  <a:pt x="765002" y="2785720"/>
                  <a:pt x="764993" y="2729627"/>
                  <a:pt x="754677" y="2719311"/>
                </a:cubicBezTo>
                <a:lnTo>
                  <a:pt x="744514" y="2709148"/>
                </a:lnTo>
                <a:lnTo>
                  <a:pt x="734265" y="2749534"/>
                </a:lnTo>
                <a:close/>
                <a:moveTo>
                  <a:pt x="1123036" y="2746057"/>
                </a:moveTo>
                <a:cubicBezTo>
                  <a:pt x="1123188" y="2782834"/>
                  <a:pt x="1135713" y="2813914"/>
                  <a:pt x="1144553" y="2799464"/>
                </a:cubicBezTo>
                <a:cubicBezTo>
                  <a:pt x="1153173" y="2785386"/>
                  <a:pt x="1154611" y="2744400"/>
                  <a:pt x="1147105" y="2727007"/>
                </a:cubicBezTo>
                <a:cubicBezTo>
                  <a:pt x="1134961" y="2698890"/>
                  <a:pt x="1122883" y="2708444"/>
                  <a:pt x="1123036" y="2746057"/>
                </a:cubicBezTo>
                <a:close/>
                <a:moveTo>
                  <a:pt x="1785671" y="2725988"/>
                </a:moveTo>
                <a:cubicBezTo>
                  <a:pt x="1778365" y="2745048"/>
                  <a:pt x="1777813" y="2744467"/>
                  <a:pt x="1820170" y="2762164"/>
                </a:cubicBezTo>
                <a:lnTo>
                  <a:pt x="1854479" y="2776500"/>
                </a:lnTo>
                <a:lnTo>
                  <a:pt x="1860156" y="2761688"/>
                </a:lnTo>
                <a:cubicBezTo>
                  <a:pt x="1868481" y="2740009"/>
                  <a:pt x="1868786" y="2740400"/>
                  <a:pt x="1831343" y="2724750"/>
                </a:cubicBezTo>
                <a:cubicBezTo>
                  <a:pt x="1789309" y="2707196"/>
                  <a:pt x="1792929" y="2707091"/>
                  <a:pt x="1785671" y="2725988"/>
                </a:cubicBezTo>
                <a:close/>
                <a:moveTo>
                  <a:pt x="2245433" y="2717064"/>
                </a:moveTo>
                <a:cubicBezTo>
                  <a:pt x="2229927" y="2719454"/>
                  <a:pt x="2218220" y="2728522"/>
                  <a:pt x="2215058" y="2740628"/>
                </a:cubicBezTo>
                <a:lnTo>
                  <a:pt x="2209914" y="2760317"/>
                </a:lnTo>
                <a:lnTo>
                  <a:pt x="2248795" y="2755097"/>
                </a:lnTo>
                <a:cubicBezTo>
                  <a:pt x="2283933" y="2750382"/>
                  <a:pt x="2303450" y="2737057"/>
                  <a:pt x="2303850" y="2717482"/>
                </a:cubicBezTo>
                <a:cubicBezTo>
                  <a:pt x="2303993" y="2710215"/>
                  <a:pt x="2290629" y="2710129"/>
                  <a:pt x="2245433" y="2717064"/>
                </a:cubicBezTo>
                <a:close/>
                <a:moveTo>
                  <a:pt x="2004374" y="2736494"/>
                </a:moveTo>
                <a:cubicBezTo>
                  <a:pt x="2001174" y="2744848"/>
                  <a:pt x="2004051" y="2755173"/>
                  <a:pt x="2010775" y="2759440"/>
                </a:cubicBezTo>
                <a:cubicBezTo>
                  <a:pt x="2032025" y="2772918"/>
                  <a:pt x="2073012" y="2768384"/>
                  <a:pt x="2079365" y="2751839"/>
                </a:cubicBezTo>
                <a:cubicBezTo>
                  <a:pt x="2086756" y="2732561"/>
                  <a:pt x="2087699" y="2733246"/>
                  <a:pt x="2045179" y="2726693"/>
                </a:cubicBezTo>
                <a:lnTo>
                  <a:pt x="2010204" y="2721302"/>
                </a:lnTo>
                <a:lnTo>
                  <a:pt x="2004374" y="2736494"/>
                </a:lnTo>
                <a:close/>
                <a:moveTo>
                  <a:pt x="2363829" y="2736714"/>
                </a:moveTo>
                <a:cubicBezTo>
                  <a:pt x="2326843" y="2750925"/>
                  <a:pt x="2306031" y="2772699"/>
                  <a:pt x="2317995" y="2784662"/>
                </a:cubicBezTo>
                <a:cubicBezTo>
                  <a:pt x="2327901" y="2794568"/>
                  <a:pt x="2399214" y="2766289"/>
                  <a:pt x="2408615" y="2748724"/>
                </a:cubicBezTo>
                <a:cubicBezTo>
                  <a:pt x="2426751" y="2714844"/>
                  <a:pt x="2423198" y="2713892"/>
                  <a:pt x="2363829" y="2736714"/>
                </a:cubicBezTo>
                <a:close/>
                <a:moveTo>
                  <a:pt x="1191425" y="2753201"/>
                </a:moveTo>
                <a:cubicBezTo>
                  <a:pt x="1191616" y="2768918"/>
                  <a:pt x="1193749" y="2774194"/>
                  <a:pt x="1196169" y="2764927"/>
                </a:cubicBezTo>
                <a:cubicBezTo>
                  <a:pt x="1198588" y="2755659"/>
                  <a:pt x="1198426" y="2742800"/>
                  <a:pt x="1195816" y="2736352"/>
                </a:cubicBezTo>
                <a:cubicBezTo>
                  <a:pt x="1193206" y="2729903"/>
                  <a:pt x="1191235" y="2737485"/>
                  <a:pt x="1191425" y="2753201"/>
                </a:cubicBezTo>
                <a:close/>
                <a:moveTo>
                  <a:pt x="1710928" y="2747496"/>
                </a:moveTo>
                <a:cubicBezTo>
                  <a:pt x="1705337" y="2768880"/>
                  <a:pt x="1710585" y="2777014"/>
                  <a:pt x="1729978" y="2777014"/>
                </a:cubicBezTo>
                <a:cubicBezTo>
                  <a:pt x="1738274" y="2777014"/>
                  <a:pt x="1742189" y="2769175"/>
                  <a:pt x="1740303" y="2756325"/>
                </a:cubicBezTo>
                <a:cubicBezTo>
                  <a:pt x="1736303" y="2729189"/>
                  <a:pt x="1717215" y="2723445"/>
                  <a:pt x="1710928" y="2747496"/>
                </a:cubicBezTo>
                <a:close/>
                <a:moveTo>
                  <a:pt x="2110731" y="2748439"/>
                </a:moveTo>
                <a:lnTo>
                  <a:pt x="2105749" y="2767489"/>
                </a:lnTo>
                <a:lnTo>
                  <a:pt x="2141944" y="2767489"/>
                </a:lnTo>
                <a:cubicBezTo>
                  <a:pt x="2166157" y="2767489"/>
                  <a:pt x="2180044" y="2762507"/>
                  <a:pt x="2183911" y="2752420"/>
                </a:cubicBezTo>
                <a:cubicBezTo>
                  <a:pt x="2192665" y="2729618"/>
                  <a:pt x="2192350" y="2729389"/>
                  <a:pt x="2152707" y="2729389"/>
                </a:cubicBezTo>
                <a:lnTo>
                  <a:pt x="2115712" y="2729389"/>
                </a:lnTo>
                <a:lnTo>
                  <a:pt x="2110731" y="2748439"/>
                </a:lnTo>
                <a:close/>
                <a:moveTo>
                  <a:pt x="3015606" y="2770527"/>
                </a:moveTo>
                <a:cubicBezTo>
                  <a:pt x="2989021" y="2793883"/>
                  <a:pt x="2966695" y="2823153"/>
                  <a:pt x="2961646" y="2841307"/>
                </a:cubicBezTo>
                <a:cubicBezTo>
                  <a:pt x="2956903" y="2858338"/>
                  <a:pt x="2955493" y="2872264"/>
                  <a:pt x="2958522" y="2872264"/>
                </a:cubicBezTo>
                <a:cubicBezTo>
                  <a:pt x="2961542" y="2872264"/>
                  <a:pt x="2982516" y="2857100"/>
                  <a:pt x="3005128" y="2838574"/>
                </a:cubicBezTo>
                <a:cubicBezTo>
                  <a:pt x="3031846" y="2816685"/>
                  <a:pt x="3049610" y="2792692"/>
                  <a:pt x="3055858" y="2770051"/>
                </a:cubicBezTo>
                <a:cubicBezTo>
                  <a:pt x="3061145" y="2750896"/>
                  <a:pt x="3064459" y="2734209"/>
                  <a:pt x="3063221" y="2732961"/>
                </a:cubicBezTo>
                <a:cubicBezTo>
                  <a:pt x="3061973" y="2731723"/>
                  <a:pt x="3040551" y="2748620"/>
                  <a:pt x="3015606" y="2770527"/>
                </a:cubicBezTo>
                <a:close/>
                <a:moveTo>
                  <a:pt x="1547384" y="2760345"/>
                </a:moveTo>
                <a:cubicBezTo>
                  <a:pt x="1545441" y="2766898"/>
                  <a:pt x="1538526" y="2792844"/>
                  <a:pt x="1532011" y="2818019"/>
                </a:cubicBezTo>
                <a:lnTo>
                  <a:pt x="1520171" y="2863777"/>
                </a:lnTo>
                <a:lnTo>
                  <a:pt x="1531087" y="2874693"/>
                </a:lnTo>
                <a:lnTo>
                  <a:pt x="1541993" y="2885599"/>
                </a:lnTo>
                <a:lnTo>
                  <a:pt x="1543498" y="2857500"/>
                </a:lnTo>
                <a:cubicBezTo>
                  <a:pt x="1544317" y="2842041"/>
                  <a:pt x="1544793" y="2824048"/>
                  <a:pt x="1544555" y="2817495"/>
                </a:cubicBezTo>
                <a:cubicBezTo>
                  <a:pt x="1543812" y="2797597"/>
                  <a:pt x="1581445" y="2803950"/>
                  <a:pt x="1586856" y="2824639"/>
                </a:cubicBezTo>
                <a:cubicBezTo>
                  <a:pt x="1593675" y="2850709"/>
                  <a:pt x="1605515" y="2848575"/>
                  <a:pt x="1610916" y="2820315"/>
                </a:cubicBezTo>
                <a:lnTo>
                  <a:pt x="1615383" y="2796940"/>
                </a:lnTo>
                <a:lnTo>
                  <a:pt x="1590075" y="2772690"/>
                </a:lnTo>
                <a:cubicBezTo>
                  <a:pt x="1561767" y="2745572"/>
                  <a:pt x="1552565" y="2742905"/>
                  <a:pt x="1547384" y="2760345"/>
                </a:cubicBezTo>
                <a:close/>
                <a:moveTo>
                  <a:pt x="1890741" y="2763327"/>
                </a:moveTo>
                <a:cubicBezTo>
                  <a:pt x="1887284" y="2772356"/>
                  <a:pt x="1886103" y="2781405"/>
                  <a:pt x="1888141" y="2783434"/>
                </a:cubicBezTo>
                <a:cubicBezTo>
                  <a:pt x="1896199" y="2791502"/>
                  <a:pt x="1950472" y="2803512"/>
                  <a:pt x="1955616" y="2798369"/>
                </a:cubicBezTo>
                <a:cubicBezTo>
                  <a:pt x="1965903" y="2788082"/>
                  <a:pt x="1961121" y="2757964"/>
                  <a:pt x="1949187" y="2757831"/>
                </a:cubicBezTo>
                <a:cubicBezTo>
                  <a:pt x="1942643" y="2757764"/>
                  <a:pt x="1928231" y="2755278"/>
                  <a:pt x="1917163" y="2752306"/>
                </a:cubicBezTo>
                <a:cubicBezTo>
                  <a:pt x="1903467" y="2748629"/>
                  <a:pt x="1895037" y="2752144"/>
                  <a:pt x="1890741" y="2763327"/>
                </a:cubicBezTo>
                <a:close/>
                <a:moveTo>
                  <a:pt x="1437218" y="2777014"/>
                </a:moveTo>
                <a:cubicBezTo>
                  <a:pt x="1437218" y="2787491"/>
                  <a:pt x="1441504" y="2796064"/>
                  <a:pt x="1446743" y="2796064"/>
                </a:cubicBezTo>
                <a:cubicBezTo>
                  <a:pt x="1451981" y="2796064"/>
                  <a:pt x="1456268" y="2787491"/>
                  <a:pt x="1456268" y="2777014"/>
                </a:cubicBezTo>
                <a:cubicBezTo>
                  <a:pt x="1456268" y="2766536"/>
                  <a:pt x="1451981" y="2757964"/>
                  <a:pt x="1446743" y="2757964"/>
                </a:cubicBezTo>
                <a:cubicBezTo>
                  <a:pt x="1441504" y="2757964"/>
                  <a:pt x="1437218" y="2766536"/>
                  <a:pt x="1437218" y="2777014"/>
                </a:cubicBezTo>
                <a:close/>
                <a:moveTo>
                  <a:pt x="1653016" y="2778976"/>
                </a:moveTo>
                <a:cubicBezTo>
                  <a:pt x="1649997" y="2790539"/>
                  <a:pt x="1648425" y="2800484"/>
                  <a:pt x="1649530" y="2801074"/>
                </a:cubicBezTo>
                <a:cubicBezTo>
                  <a:pt x="1650625" y="2801665"/>
                  <a:pt x="1667399" y="2811228"/>
                  <a:pt x="1686792" y="2822324"/>
                </a:cubicBezTo>
                <a:lnTo>
                  <a:pt x="1722063" y="2842508"/>
                </a:lnTo>
                <a:lnTo>
                  <a:pt x="1728502" y="2822219"/>
                </a:lnTo>
                <a:lnTo>
                  <a:pt x="1734941" y="2801931"/>
                </a:lnTo>
                <a:lnTo>
                  <a:pt x="1707518" y="2779995"/>
                </a:lnTo>
                <a:cubicBezTo>
                  <a:pt x="1673171" y="2752516"/>
                  <a:pt x="1660008" y="2752268"/>
                  <a:pt x="1653016" y="2778976"/>
                </a:cubicBezTo>
                <a:close/>
                <a:moveTo>
                  <a:pt x="1770593" y="2779862"/>
                </a:moveTo>
                <a:lnTo>
                  <a:pt x="1770593" y="2801760"/>
                </a:lnTo>
                <a:lnTo>
                  <a:pt x="1802225" y="2813199"/>
                </a:lnTo>
                <a:cubicBezTo>
                  <a:pt x="1844059" y="2828325"/>
                  <a:pt x="1846793" y="2827868"/>
                  <a:pt x="1846793" y="2805713"/>
                </a:cubicBezTo>
                <a:cubicBezTo>
                  <a:pt x="1846793" y="2792978"/>
                  <a:pt x="1835525" y="2782091"/>
                  <a:pt x="1812293" y="2772375"/>
                </a:cubicBezTo>
                <a:cubicBezTo>
                  <a:pt x="1768821" y="2754221"/>
                  <a:pt x="1770593" y="2753897"/>
                  <a:pt x="1770593" y="2779862"/>
                </a:cubicBezTo>
                <a:close/>
                <a:moveTo>
                  <a:pt x="2246843" y="2764936"/>
                </a:moveTo>
                <a:cubicBezTo>
                  <a:pt x="2217020" y="2770423"/>
                  <a:pt x="2199218" y="2784662"/>
                  <a:pt x="2199218" y="2803055"/>
                </a:cubicBezTo>
                <a:lnTo>
                  <a:pt x="2199218" y="2817238"/>
                </a:lnTo>
                <a:lnTo>
                  <a:pt x="2234937" y="2810808"/>
                </a:lnTo>
                <a:cubicBezTo>
                  <a:pt x="2267722" y="2804922"/>
                  <a:pt x="2294468" y="2784634"/>
                  <a:pt x="2294468" y="2765670"/>
                </a:cubicBezTo>
                <a:cubicBezTo>
                  <a:pt x="2294468" y="2757669"/>
                  <a:pt x="2286981" y="2757554"/>
                  <a:pt x="2246843" y="2764936"/>
                </a:cubicBezTo>
                <a:close/>
                <a:moveTo>
                  <a:pt x="275741" y="2803207"/>
                </a:moveTo>
                <a:cubicBezTo>
                  <a:pt x="268702" y="2822858"/>
                  <a:pt x="260939" y="2844337"/>
                  <a:pt x="258472" y="2850937"/>
                </a:cubicBezTo>
                <a:cubicBezTo>
                  <a:pt x="255453" y="2859043"/>
                  <a:pt x="259425" y="2860872"/>
                  <a:pt x="270655" y="2856567"/>
                </a:cubicBezTo>
                <a:lnTo>
                  <a:pt x="287304" y="2850175"/>
                </a:lnTo>
                <a:lnTo>
                  <a:pt x="281818" y="2877884"/>
                </a:lnTo>
                <a:cubicBezTo>
                  <a:pt x="278799" y="2893133"/>
                  <a:pt x="273436" y="2917327"/>
                  <a:pt x="269902" y="2931662"/>
                </a:cubicBezTo>
                <a:cubicBezTo>
                  <a:pt x="266369" y="2945997"/>
                  <a:pt x="266445" y="2973562"/>
                  <a:pt x="270074" y="2992917"/>
                </a:cubicBezTo>
                <a:lnTo>
                  <a:pt x="276675" y="3028112"/>
                </a:lnTo>
                <a:lnTo>
                  <a:pt x="285304" y="3014482"/>
                </a:lnTo>
                <a:cubicBezTo>
                  <a:pt x="290048" y="3006985"/>
                  <a:pt x="293991" y="2988488"/>
                  <a:pt x="294077" y="2973381"/>
                </a:cubicBezTo>
                <a:cubicBezTo>
                  <a:pt x="294153" y="2958274"/>
                  <a:pt x="299058" y="2929776"/>
                  <a:pt x="304964" y="2910050"/>
                </a:cubicBezTo>
                <a:cubicBezTo>
                  <a:pt x="315889" y="2873569"/>
                  <a:pt x="308812" y="2767489"/>
                  <a:pt x="295448" y="2767489"/>
                </a:cubicBezTo>
                <a:cubicBezTo>
                  <a:pt x="291638" y="2767489"/>
                  <a:pt x="282771" y="2783567"/>
                  <a:pt x="275741" y="2803207"/>
                </a:cubicBezTo>
                <a:close/>
                <a:moveTo>
                  <a:pt x="563177" y="2805246"/>
                </a:moveTo>
                <a:cubicBezTo>
                  <a:pt x="557815" y="2826392"/>
                  <a:pt x="556776" y="2843689"/>
                  <a:pt x="560872" y="2843689"/>
                </a:cubicBezTo>
                <a:cubicBezTo>
                  <a:pt x="569035" y="2843689"/>
                  <a:pt x="583742" y="2777614"/>
                  <a:pt x="577065" y="2770937"/>
                </a:cubicBezTo>
                <a:cubicBezTo>
                  <a:pt x="574798" y="2768660"/>
                  <a:pt x="568549" y="2784101"/>
                  <a:pt x="563177" y="2805246"/>
                </a:cubicBezTo>
                <a:close/>
                <a:moveTo>
                  <a:pt x="676648" y="2801341"/>
                </a:moveTo>
                <a:cubicBezTo>
                  <a:pt x="670772" y="2822582"/>
                  <a:pt x="663161" y="2854728"/>
                  <a:pt x="659722" y="2872778"/>
                </a:cubicBezTo>
                <a:cubicBezTo>
                  <a:pt x="656293" y="2890838"/>
                  <a:pt x="649674" y="2910488"/>
                  <a:pt x="645006" y="2916469"/>
                </a:cubicBezTo>
                <a:cubicBezTo>
                  <a:pt x="640339" y="2922441"/>
                  <a:pt x="635577" y="2941730"/>
                  <a:pt x="634434" y="2959332"/>
                </a:cubicBezTo>
                <a:cubicBezTo>
                  <a:pt x="633291" y="2976925"/>
                  <a:pt x="628823" y="2993917"/>
                  <a:pt x="624509" y="2997089"/>
                </a:cubicBezTo>
                <a:cubicBezTo>
                  <a:pt x="620194" y="3000261"/>
                  <a:pt x="618251" y="3017406"/>
                  <a:pt x="620213" y="3035189"/>
                </a:cubicBezTo>
                <a:cubicBezTo>
                  <a:pt x="624394" y="3073251"/>
                  <a:pt x="630357" y="3061373"/>
                  <a:pt x="646997" y="2981801"/>
                </a:cubicBezTo>
                <a:cubicBezTo>
                  <a:pt x="653579" y="2950369"/>
                  <a:pt x="667209" y="2893419"/>
                  <a:pt x="677287" y="2855243"/>
                </a:cubicBezTo>
                <a:cubicBezTo>
                  <a:pt x="687374" y="2817067"/>
                  <a:pt x="693755" y="2780633"/>
                  <a:pt x="691479" y="2774280"/>
                </a:cubicBezTo>
                <a:cubicBezTo>
                  <a:pt x="689193" y="2767927"/>
                  <a:pt x="682525" y="2780109"/>
                  <a:pt x="676648" y="2801341"/>
                </a:cubicBezTo>
                <a:close/>
                <a:moveTo>
                  <a:pt x="1994668" y="2784577"/>
                </a:moveTo>
                <a:cubicBezTo>
                  <a:pt x="1986496" y="2805884"/>
                  <a:pt x="1998107" y="2815114"/>
                  <a:pt x="2033092" y="2815114"/>
                </a:cubicBezTo>
                <a:lnTo>
                  <a:pt x="2065868" y="2815114"/>
                </a:lnTo>
                <a:lnTo>
                  <a:pt x="2065868" y="2797102"/>
                </a:lnTo>
                <a:lnTo>
                  <a:pt x="2065868" y="2779100"/>
                </a:lnTo>
                <a:lnTo>
                  <a:pt x="2032807" y="2775242"/>
                </a:lnTo>
                <a:cubicBezTo>
                  <a:pt x="2010575" y="2772642"/>
                  <a:pt x="1998078" y="2775699"/>
                  <a:pt x="1994668" y="2784577"/>
                </a:cubicBezTo>
                <a:close/>
                <a:moveTo>
                  <a:pt x="1100299" y="2799369"/>
                </a:moveTo>
                <a:cubicBezTo>
                  <a:pt x="1094804" y="2821238"/>
                  <a:pt x="1114720" y="2872264"/>
                  <a:pt x="1128751" y="2872264"/>
                </a:cubicBezTo>
                <a:cubicBezTo>
                  <a:pt x="1138333" y="2872264"/>
                  <a:pt x="1130894" y="2807151"/>
                  <a:pt x="1119540" y="2791616"/>
                </a:cubicBezTo>
                <a:lnTo>
                  <a:pt x="1106662" y="2774004"/>
                </a:lnTo>
                <a:lnTo>
                  <a:pt x="1100299" y="2799369"/>
                </a:lnTo>
                <a:close/>
                <a:moveTo>
                  <a:pt x="1386583" y="2790177"/>
                </a:moveTo>
                <a:cubicBezTo>
                  <a:pt x="1383002" y="2799512"/>
                  <a:pt x="1380344" y="2814295"/>
                  <a:pt x="1380668" y="2823039"/>
                </a:cubicBezTo>
                <a:cubicBezTo>
                  <a:pt x="1381068" y="2833564"/>
                  <a:pt x="1384383" y="2831163"/>
                  <a:pt x="1390469" y="2815933"/>
                </a:cubicBezTo>
                <a:cubicBezTo>
                  <a:pt x="1395527" y="2803284"/>
                  <a:pt x="1398184" y="2788501"/>
                  <a:pt x="1396375" y="2783072"/>
                </a:cubicBezTo>
                <a:cubicBezTo>
                  <a:pt x="1394565" y="2777652"/>
                  <a:pt x="1390155" y="2780852"/>
                  <a:pt x="1386583" y="2790177"/>
                </a:cubicBezTo>
                <a:close/>
                <a:moveTo>
                  <a:pt x="1479137" y="2816914"/>
                </a:moveTo>
                <a:cubicBezTo>
                  <a:pt x="1473165" y="2845203"/>
                  <a:pt x="1465021" y="2858786"/>
                  <a:pt x="1452582" y="2861177"/>
                </a:cubicBezTo>
                <a:lnTo>
                  <a:pt x="1434636" y="2864634"/>
                </a:lnTo>
                <a:lnTo>
                  <a:pt x="1439409" y="2839650"/>
                </a:lnTo>
                <a:cubicBezTo>
                  <a:pt x="1445705" y="2806722"/>
                  <a:pt x="1430055" y="2797617"/>
                  <a:pt x="1422045" y="2829535"/>
                </a:cubicBezTo>
                <a:lnTo>
                  <a:pt x="1415834" y="2854271"/>
                </a:lnTo>
                <a:lnTo>
                  <a:pt x="1437885" y="2877741"/>
                </a:lnTo>
                <a:cubicBezTo>
                  <a:pt x="1450010" y="2890647"/>
                  <a:pt x="1464202" y="2899782"/>
                  <a:pt x="1469422" y="2898039"/>
                </a:cubicBezTo>
                <a:cubicBezTo>
                  <a:pt x="1481995" y="2893848"/>
                  <a:pt x="1504560" y="2793444"/>
                  <a:pt x="1495111" y="2783701"/>
                </a:cubicBezTo>
                <a:cubicBezTo>
                  <a:pt x="1491053" y="2779519"/>
                  <a:pt x="1483871" y="2794464"/>
                  <a:pt x="1479137" y="2816914"/>
                </a:cubicBezTo>
                <a:close/>
                <a:moveTo>
                  <a:pt x="2100225" y="2792082"/>
                </a:moveTo>
                <a:cubicBezTo>
                  <a:pt x="2091471" y="2814885"/>
                  <a:pt x="2091785" y="2815114"/>
                  <a:pt x="2131428" y="2815114"/>
                </a:cubicBezTo>
                <a:lnTo>
                  <a:pt x="2168424" y="2815114"/>
                </a:lnTo>
                <a:lnTo>
                  <a:pt x="2173405" y="2796064"/>
                </a:lnTo>
                <a:lnTo>
                  <a:pt x="2178387" y="2777014"/>
                </a:lnTo>
                <a:lnTo>
                  <a:pt x="2142192" y="2777014"/>
                </a:lnTo>
                <a:cubicBezTo>
                  <a:pt x="2117979" y="2777014"/>
                  <a:pt x="2104092" y="2781995"/>
                  <a:pt x="2100225" y="2792082"/>
                </a:cubicBezTo>
                <a:close/>
                <a:moveTo>
                  <a:pt x="2344474" y="2792844"/>
                </a:moveTo>
                <a:lnTo>
                  <a:pt x="2303993" y="2807180"/>
                </a:lnTo>
                <a:lnTo>
                  <a:pt x="2303993" y="2829697"/>
                </a:lnTo>
                <a:lnTo>
                  <a:pt x="2303993" y="2852223"/>
                </a:lnTo>
                <a:lnTo>
                  <a:pt x="2333054" y="2842089"/>
                </a:lnTo>
                <a:cubicBezTo>
                  <a:pt x="2349037" y="2836517"/>
                  <a:pt x="2364067" y="2833916"/>
                  <a:pt x="2366448" y="2836297"/>
                </a:cubicBezTo>
                <a:cubicBezTo>
                  <a:pt x="2368839" y="2838688"/>
                  <a:pt x="2354113" y="2845632"/>
                  <a:pt x="2333730" y="2851737"/>
                </a:cubicBezTo>
                <a:cubicBezTo>
                  <a:pt x="2310965" y="2858557"/>
                  <a:pt x="2294801" y="2869978"/>
                  <a:pt x="2291829" y="2881313"/>
                </a:cubicBezTo>
                <a:lnTo>
                  <a:pt x="2287000" y="2899782"/>
                </a:lnTo>
                <a:lnTo>
                  <a:pt x="2307403" y="2903773"/>
                </a:lnTo>
                <a:lnTo>
                  <a:pt x="2327805" y="2907773"/>
                </a:lnTo>
                <a:lnTo>
                  <a:pt x="2306555" y="2909068"/>
                </a:lnTo>
                <a:cubicBezTo>
                  <a:pt x="2292287" y="2909935"/>
                  <a:pt x="2283305" y="2918327"/>
                  <a:pt x="2279218" y="2934624"/>
                </a:cubicBezTo>
                <a:cubicBezTo>
                  <a:pt x="2275866" y="2947959"/>
                  <a:pt x="2274884" y="2960637"/>
                  <a:pt x="2277037" y="2962780"/>
                </a:cubicBezTo>
                <a:cubicBezTo>
                  <a:pt x="2279180" y="2964933"/>
                  <a:pt x="2300021" y="2961056"/>
                  <a:pt x="2323338" y="2954169"/>
                </a:cubicBezTo>
                <a:lnTo>
                  <a:pt x="2365724" y="2941653"/>
                </a:lnTo>
                <a:lnTo>
                  <a:pt x="2373811" y="2899810"/>
                </a:lnTo>
                <a:cubicBezTo>
                  <a:pt x="2378259" y="2876807"/>
                  <a:pt x="2382850" y="2850566"/>
                  <a:pt x="2384022" y="2841498"/>
                </a:cubicBezTo>
                <a:cubicBezTo>
                  <a:pt x="2385193" y="2832440"/>
                  <a:pt x="2389099" y="2822086"/>
                  <a:pt x="2392699" y="2818486"/>
                </a:cubicBezTo>
                <a:cubicBezTo>
                  <a:pt x="2401538" y="2809647"/>
                  <a:pt x="2401053" y="2776823"/>
                  <a:pt x="2392099" y="2777766"/>
                </a:cubicBezTo>
                <a:cubicBezTo>
                  <a:pt x="2388165" y="2778176"/>
                  <a:pt x="2366734" y="2784967"/>
                  <a:pt x="2344474" y="2792844"/>
                </a:cubicBezTo>
                <a:close/>
                <a:moveTo>
                  <a:pt x="1043235" y="2815714"/>
                </a:moveTo>
                <a:cubicBezTo>
                  <a:pt x="1034967" y="2857071"/>
                  <a:pt x="1035615" y="2872264"/>
                  <a:pt x="1045635" y="2872264"/>
                </a:cubicBezTo>
                <a:cubicBezTo>
                  <a:pt x="1057866" y="2872264"/>
                  <a:pt x="1068724" y="2804760"/>
                  <a:pt x="1058189" y="2794225"/>
                </a:cubicBezTo>
                <a:cubicBezTo>
                  <a:pt x="1052703" y="2788739"/>
                  <a:pt x="1046998" y="2796940"/>
                  <a:pt x="1043235" y="2815714"/>
                </a:cubicBezTo>
                <a:close/>
                <a:moveTo>
                  <a:pt x="1174956" y="2811609"/>
                </a:moveTo>
                <a:cubicBezTo>
                  <a:pt x="1171651" y="2826630"/>
                  <a:pt x="1165012" y="2851357"/>
                  <a:pt x="1160202" y="2866539"/>
                </a:cubicBezTo>
                <a:cubicBezTo>
                  <a:pt x="1150458" y="2897343"/>
                  <a:pt x="1148582" y="2925947"/>
                  <a:pt x="1156849" y="2917679"/>
                </a:cubicBezTo>
                <a:cubicBezTo>
                  <a:pt x="1164984" y="2909554"/>
                  <a:pt x="1190654" y="2793978"/>
                  <a:pt x="1185482" y="2788796"/>
                </a:cubicBezTo>
                <a:cubicBezTo>
                  <a:pt x="1182996" y="2786320"/>
                  <a:pt x="1178262" y="2796588"/>
                  <a:pt x="1174956" y="2811609"/>
                </a:cubicBezTo>
                <a:close/>
                <a:moveTo>
                  <a:pt x="3531289" y="2869101"/>
                </a:moveTo>
                <a:cubicBezTo>
                  <a:pt x="3482311" y="2914517"/>
                  <a:pt x="3440087" y="2953665"/>
                  <a:pt x="3437468" y="2956122"/>
                </a:cubicBezTo>
                <a:cubicBezTo>
                  <a:pt x="3434849" y="2958570"/>
                  <a:pt x="3441278" y="2956046"/>
                  <a:pt x="3451755" y="2950512"/>
                </a:cubicBezTo>
                <a:cubicBezTo>
                  <a:pt x="3503524" y="2923184"/>
                  <a:pt x="3647475" y="2786539"/>
                  <a:pt x="3624501" y="2786539"/>
                </a:cubicBezTo>
                <a:cubicBezTo>
                  <a:pt x="3622215" y="2786539"/>
                  <a:pt x="3580276" y="2823696"/>
                  <a:pt x="3531289" y="2869101"/>
                </a:cubicBezTo>
                <a:close/>
                <a:moveTo>
                  <a:pt x="3693995" y="2812914"/>
                </a:moveTo>
                <a:cubicBezTo>
                  <a:pt x="3676679" y="2828392"/>
                  <a:pt x="3667211" y="2843270"/>
                  <a:pt x="3672583" y="2846594"/>
                </a:cubicBezTo>
                <a:cubicBezTo>
                  <a:pt x="3683365" y="2853252"/>
                  <a:pt x="3739258" y="2799407"/>
                  <a:pt x="3730581" y="2790720"/>
                </a:cubicBezTo>
                <a:cubicBezTo>
                  <a:pt x="3727533" y="2787672"/>
                  <a:pt x="3711074" y="2797664"/>
                  <a:pt x="3693995" y="2812914"/>
                </a:cubicBezTo>
                <a:close/>
                <a:moveTo>
                  <a:pt x="1880845" y="2803284"/>
                </a:moveTo>
                <a:cubicBezTo>
                  <a:pt x="1877835" y="2806294"/>
                  <a:pt x="1875368" y="2816085"/>
                  <a:pt x="1875368" y="2825039"/>
                </a:cubicBezTo>
                <a:cubicBezTo>
                  <a:pt x="1875368" y="2841593"/>
                  <a:pt x="1925679" y="2858567"/>
                  <a:pt x="1943024" y="2847851"/>
                </a:cubicBezTo>
                <a:cubicBezTo>
                  <a:pt x="1950463" y="2843241"/>
                  <a:pt x="1955711" y="2815114"/>
                  <a:pt x="1949120" y="2815114"/>
                </a:cubicBezTo>
                <a:cubicBezTo>
                  <a:pt x="1947777" y="2815114"/>
                  <a:pt x="1933099" y="2811218"/>
                  <a:pt x="1916506" y="2806456"/>
                </a:cubicBezTo>
                <a:cubicBezTo>
                  <a:pt x="1899904" y="2801703"/>
                  <a:pt x="1883864" y="2800274"/>
                  <a:pt x="1880845" y="2803284"/>
                </a:cubicBezTo>
                <a:close/>
                <a:moveTo>
                  <a:pt x="900324" y="2837517"/>
                </a:moveTo>
                <a:cubicBezTo>
                  <a:pt x="896333" y="2857700"/>
                  <a:pt x="895276" y="2876417"/>
                  <a:pt x="897981" y="2879122"/>
                </a:cubicBezTo>
                <a:cubicBezTo>
                  <a:pt x="905191" y="2886342"/>
                  <a:pt x="915650" y="2838564"/>
                  <a:pt x="911306" y="2818248"/>
                </a:cubicBezTo>
                <a:cubicBezTo>
                  <a:pt x="909058" y="2807732"/>
                  <a:pt x="904696" y="2815381"/>
                  <a:pt x="900324" y="2837517"/>
                </a:cubicBezTo>
                <a:close/>
                <a:moveTo>
                  <a:pt x="1329776" y="2818276"/>
                </a:moveTo>
                <a:cubicBezTo>
                  <a:pt x="1326004" y="2827868"/>
                  <a:pt x="1323194" y="2845013"/>
                  <a:pt x="1323518" y="2856376"/>
                </a:cubicBezTo>
                <a:lnTo>
                  <a:pt x="1324128" y="2877026"/>
                </a:lnTo>
                <a:lnTo>
                  <a:pt x="1333405" y="2853804"/>
                </a:lnTo>
                <a:cubicBezTo>
                  <a:pt x="1338501" y="2841041"/>
                  <a:pt x="1341320" y="2823896"/>
                  <a:pt x="1339663" y="2815704"/>
                </a:cubicBezTo>
                <a:lnTo>
                  <a:pt x="1336643" y="2800826"/>
                </a:lnTo>
                <a:lnTo>
                  <a:pt x="1329776" y="2818276"/>
                </a:lnTo>
                <a:close/>
                <a:moveTo>
                  <a:pt x="709834" y="2844470"/>
                </a:moveTo>
                <a:cubicBezTo>
                  <a:pt x="706605" y="2860615"/>
                  <a:pt x="708205" y="2881760"/>
                  <a:pt x="713405" y="2891466"/>
                </a:cubicBezTo>
                <a:cubicBezTo>
                  <a:pt x="727017" y="2916908"/>
                  <a:pt x="724454" y="2927575"/>
                  <a:pt x="709472" y="2907830"/>
                </a:cubicBezTo>
                <a:lnTo>
                  <a:pt x="696708" y="2891009"/>
                </a:lnTo>
                <a:lnTo>
                  <a:pt x="690812" y="2920489"/>
                </a:lnTo>
                <a:cubicBezTo>
                  <a:pt x="687393" y="2937586"/>
                  <a:pt x="690069" y="2959789"/>
                  <a:pt x="697194" y="2973381"/>
                </a:cubicBezTo>
                <a:lnTo>
                  <a:pt x="709462" y="2996803"/>
                </a:lnTo>
                <a:lnTo>
                  <a:pt x="725512" y="2929947"/>
                </a:lnTo>
                <a:lnTo>
                  <a:pt x="741552" y="2863091"/>
                </a:lnTo>
                <a:lnTo>
                  <a:pt x="732436" y="2839098"/>
                </a:lnTo>
                <a:cubicBezTo>
                  <a:pt x="720606" y="2807989"/>
                  <a:pt x="716949" y="2808866"/>
                  <a:pt x="709834" y="2844470"/>
                </a:cubicBezTo>
                <a:close/>
                <a:moveTo>
                  <a:pt x="824962" y="2840650"/>
                </a:moveTo>
                <a:cubicBezTo>
                  <a:pt x="820000" y="2866606"/>
                  <a:pt x="834173" y="2910364"/>
                  <a:pt x="847536" y="2910364"/>
                </a:cubicBezTo>
                <a:cubicBezTo>
                  <a:pt x="861005" y="2910364"/>
                  <a:pt x="862091" y="2867816"/>
                  <a:pt x="849299" y="2841307"/>
                </a:cubicBezTo>
                <a:cubicBezTo>
                  <a:pt x="833611" y="2808799"/>
                  <a:pt x="831058" y="2808732"/>
                  <a:pt x="824962" y="2840650"/>
                </a:cubicBezTo>
                <a:close/>
                <a:moveTo>
                  <a:pt x="1638529" y="2834926"/>
                </a:moveTo>
                <a:cubicBezTo>
                  <a:pt x="1633680" y="2847604"/>
                  <a:pt x="1633271" y="2861777"/>
                  <a:pt x="1637624" y="2866416"/>
                </a:cubicBezTo>
                <a:cubicBezTo>
                  <a:pt x="1641977" y="2871054"/>
                  <a:pt x="1639386" y="2881008"/>
                  <a:pt x="1631871" y="2888523"/>
                </a:cubicBezTo>
                <a:cubicBezTo>
                  <a:pt x="1609382" y="2911002"/>
                  <a:pt x="1616088" y="2927947"/>
                  <a:pt x="1655378" y="2947997"/>
                </a:cubicBezTo>
                <a:lnTo>
                  <a:pt x="1692564" y="2966971"/>
                </a:lnTo>
                <a:lnTo>
                  <a:pt x="1698241" y="2952179"/>
                </a:lnTo>
                <a:cubicBezTo>
                  <a:pt x="1707861" y="2927099"/>
                  <a:pt x="1704880" y="2920879"/>
                  <a:pt x="1676114" y="2906002"/>
                </a:cubicBezTo>
                <a:lnTo>
                  <a:pt x="1648311" y="2891619"/>
                </a:lnTo>
                <a:lnTo>
                  <a:pt x="1659103" y="2863024"/>
                </a:lnTo>
                <a:lnTo>
                  <a:pt x="1669894" y="2834431"/>
                </a:lnTo>
                <a:lnTo>
                  <a:pt x="1658617" y="2823153"/>
                </a:lnTo>
                <a:lnTo>
                  <a:pt x="1647349" y="2811885"/>
                </a:lnTo>
                <a:lnTo>
                  <a:pt x="1638529" y="2834926"/>
                </a:lnTo>
                <a:close/>
                <a:moveTo>
                  <a:pt x="1757296" y="2830259"/>
                </a:moveTo>
                <a:cubicBezTo>
                  <a:pt x="1749485" y="2850604"/>
                  <a:pt x="1755286" y="2858034"/>
                  <a:pt x="1790319" y="2872540"/>
                </a:cubicBezTo>
                <a:lnTo>
                  <a:pt x="1819980" y="2884827"/>
                </a:lnTo>
                <a:lnTo>
                  <a:pt x="1828476" y="2871407"/>
                </a:lnTo>
                <a:cubicBezTo>
                  <a:pt x="1843202" y="2848137"/>
                  <a:pt x="1838201" y="2838326"/>
                  <a:pt x="1805635" y="2826553"/>
                </a:cubicBezTo>
                <a:cubicBezTo>
                  <a:pt x="1765430" y="2812009"/>
                  <a:pt x="1764259" y="2812104"/>
                  <a:pt x="1757296" y="2830259"/>
                </a:cubicBezTo>
                <a:close/>
                <a:moveTo>
                  <a:pt x="2218268" y="2823601"/>
                </a:moveTo>
                <a:cubicBezTo>
                  <a:pt x="2203695" y="2827630"/>
                  <a:pt x="2193284" y="2838307"/>
                  <a:pt x="2191426" y="2851118"/>
                </a:cubicBezTo>
                <a:lnTo>
                  <a:pt x="2188398" y="2872045"/>
                </a:lnTo>
                <a:lnTo>
                  <a:pt x="2220001" y="2866054"/>
                </a:lnTo>
                <a:cubicBezTo>
                  <a:pt x="2257073" y="2859024"/>
                  <a:pt x="2275418" y="2846499"/>
                  <a:pt x="2275418" y="2828239"/>
                </a:cubicBezTo>
                <a:cubicBezTo>
                  <a:pt x="2275418" y="2814304"/>
                  <a:pt x="2257206" y="2812828"/>
                  <a:pt x="2218268" y="2823601"/>
                </a:cubicBezTo>
                <a:close/>
                <a:moveTo>
                  <a:pt x="594457" y="2846708"/>
                </a:moveTo>
                <a:cubicBezTo>
                  <a:pt x="590419" y="2861472"/>
                  <a:pt x="591304" y="2887190"/>
                  <a:pt x="596429" y="2903858"/>
                </a:cubicBezTo>
                <a:lnTo>
                  <a:pt x="605754" y="2934176"/>
                </a:lnTo>
                <a:lnTo>
                  <a:pt x="613107" y="2907344"/>
                </a:lnTo>
                <a:cubicBezTo>
                  <a:pt x="617146" y="2892581"/>
                  <a:pt x="616260" y="2866863"/>
                  <a:pt x="611135" y="2850194"/>
                </a:cubicBezTo>
                <a:lnTo>
                  <a:pt x="601810" y="2819876"/>
                </a:lnTo>
                <a:lnTo>
                  <a:pt x="594457" y="2846708"/>
                </a:lnTo>
                <a:close/>
                <a:moveTo>
                  <a:pt x="1980143" y="2842498"/>
                </a:moveTo>
                <a:cubicBezTo>
                  <a:pt x="1980143" y="2862653"/>
                  <a:pt x="2034378" y="2878989"/>
                  <a:pt x="2049866" y="2863501"/>
                </a:cubicBezTo>
                <a:cubicBezTo>
                  <a:pt x="2067754" y="2845613"/>
                  <a:pt x="2048275" y="2824639"/>
                  <a:pt x="2013776" y="2824639"/>
                </a:cubicBezTo>
                <a:lnTo>
                  <a:pt x="1980143" y="2824639"/>
                </a:lnTo>
                <a:lnTo>
                  <a:pt x="1980143" y="2842498"/>
                </a:lnTo>
                <a:close/>
                <a:moveTo>
                  <a:pt x="3008843" y="2845108"/>
                </a:moveTo>
                <a:cubicBezTo>
                  <a:pt x="2995746" y="2856014"/>
                  <a:pt x="2977525" y="2870216"/>
                  <a:pt x="2968352" y="2876655"/>
                </a:cubicBezTo>
                <a:cubicBezTo>
                  <a:pt x="2959179" y="2883094"/>
                  <a:pt x="2945683" y="2908268"/>
                  <a:pt x="2938358" y="2932605"/>
                </a:cubicBezTo>
                <a:lnTo>
                  <a:pt x="2925042" y="2976839"/>
                </a:lnTo>
                <a:lnTo>
                  <a:pt x="2967371" y="2946445"/>
                </a:lnTo>
                <a:cubicBezTo>
                  <a:pt x="2990650" y="2929719"/>
                  <a:pt x="3013415" y="2911545"/>
                  <a:pt x="3017949" y="2906058"/>
                </a:cubicBezTo>
                <a:cubicBezTo>
                  <a:pt x="3026350" y="2895876"/>
                  <a:pt x="3042352" y="2824382"/>
                  <a:pt x="3036094" y="2824953"/>
                </a:cubicBezTo>
                <a:cubicBezTo>
                  <a:pt x="3034208" y="2825134"/>
                  <a:pt x="3021940" y="2834202"/>
                  <a:pt x="3008843" y="2845108"/>
                </a:cubicBezTo>
                <a:close/>
                <a:moveTo>
                  <a:pt x="975960" y="2900639"/>
                </a:moveTo>
                <a:cubicBezTo>
                  <a:pt x="965359" y="2944273"/>
                  <a:pt x="962835" y="2972533"/>
                  <a:pt x="968616" y="2982868"/>
                </a:cubicBezTo>
                <a:lnTo>
                  <a:pt x="977427" y="2998613"/>
                </a:lnTo>
                <a:lnTo>
                  <a:pt x="983942" y="2963847"/>
                </a:lnTo>
                <a:cubicBezTo>
                  <a:pt x="987533" y="2944730"/>
                  <a:pt x="988085" y="2925242"/>
                  <a:pt x="985180" y="2920537"/>
                </a:cubicBezTo>
                <a:cubicBezTo>
                  <a:pt x="982275" y="2915841"/>
                  <a:pt x="983856" y="2910554"/>
                  <a:pt x="988686" y="2908792"/>
                </a:cubicBezTo>
                <a:cubicBezTo>
                  <a:pt x="1001068" y="2904296"/>
                  <a:pt x="1013031" y="2834164"/>
                  <a:pt x="1001411" y="2834164"/>
                </a:cubicBezTo>
                <a:cubicBezTo>
                  <a:pt x="996305" y="2834164"/>
                  <a:pt x="984847" y="2864082"/>
                  <a:pt x="975960" y="2900639"/>
                </a:cubicBezTo>
                <a:close/>
                <a:moveTo>
                  <a:pt x="2084918" y="2853785"/>
                </a:moveTo>
                <a:lnTo>
                  <a:pt x="2084918" y="2873416"/>
                </a:lnTo>
                <a:lnTo>
                  <a:pt x="2120560" y="2870454"/>
                </a:lnTo>
                <a:cubicBezTo>
                  <a:pt x="2145468" y="2868387"/>
                  <a:pt x="2157146" y="2862482"/>
                  <a:pt x="2159356" y="2850832"/>
                </a:cubicBezTo>
                <a:lnTo>
                  <a:pt x="2162518" y="2834164"/>
                </a:lnTo>
                <a:lnTo>
                  <a:pt x="2123713" y="2834164"/>
                </a:lnTo>
                <a:lnTo>
                  <a:pt x="2084918" y="2834164"/>
                </a:lnTo>
                <a:lnTo>
                  <a:pt x="2084918" y="2853785"/>
                </a:lnTo>
                <a:close/>
                <a:moveTo>
                  <a:pt x="1205817" y="2874645"/>
                </a:moveTo>
                <a:cubicBezTo>
                  <a:pt x="1203131" y="2891676"/>
                  <a:pt x="1189568" y="2948016"/>
                  <a:pt x="1175671" y="2999842"/>
                </a:cubicBezTo>
                <a:cubicBezTo>
                  <a:pt x="1158002" y="3065774"/>
                  <a:pt x="1153420" y="3097101"/>
                  <a:pt x="1160431" y="3104112"/>
                </a:cubicBezTo>
                <a:cubicBezTo>
                  <a:pt x="1167432" y="3111113"/>
                  <a:pt x="1174661" y="3108560"/>
                  <a:pt x="1184462" y="3095587"/>
                </a:cubicBezTo>
                <a:lnTo>
                  <a:pt x="1198483" y="3077051"/>
                </a:lnTo>
                <a:lnTo>
                  <a:pt x="1198788" y="3107446"/>
                </a:lnTo>
                <a:cubicBezTo>
                  <a:pt x="1199179" y="3146031"/>
                  <a:pt x="1215609" y="3157147"/>
                  <a:pt x="1223829" y="3124381"/>
                </a:cubicBezTo>
                <a:lnTo>
                  <a:pt x="1230078" y="3099492"/>
                </a:lnTo>
                <a:lnTo>
                  <a:pt x="1197912" y="3065040"/>
                </a:lnTo>
                <a:lnTo>
                  <a:pt x="1165755" y="3030588"/>
                </a:lnTo>
                <a:lnTo>
                  <a:pt x="1198807" y="3057354"/>
                </a:lnTo>
                <a:lnTo>
                  <a:pt x="1231859" y="3084109"/>
                </a:lnTo>
                <a:lnTo>
                  <a:pt x="1239898" y="3053086"/>
                </a:lnTo>
                <a:lnTo>
                  <a:pt x="1247937" y="3022064"/>
                </a:lnTo>
                <a:lnTo>
                  <a:pt x="1216371" y="2988593"/>
                </a:lnTo>
                <a:cubicBezTo>
                  <a:pt x="1199007" y="2970190"/>
                  <a:pt x="1189663" y="2957865"/>
                  <a:pt x="1195607" y="2961199"/>
                </a:cubicBezTo>
                <a:cubicBezTo>
                  <a:pt x="1206541" y="2967352"/>
                  <a:pt x="1227668" y="2902810"/>
                  <a:pt x="1227668" y="2863282"/>
                </a:cubicBezTo>
                <a:cubicBezTo>
                  <a:pt x="1227668" y="2832049"/>
                  <a:pt x="1211190" y="2840622"/>
                  <a:pt x="1205817" y="2874645"/>
                </a:cubicBezTo>
                <a:close/>
                <a:moveTo>
                  <a:pt x="1367876" y="2856376"/>
                </a:moveTo>
                <a:cubicBezTo>
                  <a:pt x="1364104" y="2865968"/>
                  <a:pt x="1361151" y="2880970"/>
                  <a:pt x="1361304" y="2889714"/>
                </a:cubicBezTo>
                <a:lnTo>
                  <a:pt x="1361599" y="2905601"/>
                </a:lnTo>
                <a:lnTo>
                  <a:pt x="1371476" y="2888637"/>
                </a:lnTo>
                <a:cubicBezTo>
                  <a:pt x="1376906" y="2879303"/>
                  <a:pt x="1379858" y="2864301"/>
                  <a:pt x="1378049" y="2855300"/>
                </a:cubicBezTo>
                <a:lnTo>
                  <a:pt x="1374743" y="2838926"/>
                </a:lnTo>
                <a:lnTo>
                  <a:pt x="1367876" y="2856376"/>
                </a:lnTo>
                <a:close/>
                <a:moveTo>
                  <a:pt x="1691135" y="2850118"/>
                </a:moveTo>
                <a:cubicBezTo>
                  <a:pt x="1687687" y="2853566"/>
                  <a:pt x="1684868" y="2866387"/>
                  <a:pt x="1684868" y="2878617"/>
                </a:cubicBezTo>
                <a:cubicBezTo>
                  <a:pt x="1684868" y="2905678"/>
                  <a:pt x="1709233" y="2908430"/>
                  <a:pt x="1716110" y="2882141"/>
                </a:cubicBezTo>
                <a:cubicBezTo>
                  <a:pt x="1721129" y="2862948"/>
                  <a:pt x="1702365" y="2838888"/>
                  <a:pt x="1691135" y="2850118"/>
                </a:cubicBezTo>
                <a:close/>
                <a:moveTo>
                  <a:pt x="541632" y="2877645"/>
                </a:moveTo>
                <a:cubicBezTo>
                  <a:pt x="530230" y="2907630"/>
                  <a:pt x="530163" y="2910364"/>
                  <a:pt x="540793" y="2910364"/>
                </a:cubicBezTo>
                <a:cubicBezTo>
                  <a:pt x="545432" y="2910364"/>
                  <a:pt x="551118" y="2897505"/>
                  <a:pt x="553423" y="2881789"/>
                </a:cubicBezTo>
                <a:cubicBezTo>
                  <a:pt x="558567" y="2846765"/>
                  <a:pt x="553985" y="2845156"/>
                  <a:pt x="541632" y="2877645"/>
                </a:cubicBezTo>
                <a:close/>
                <a:moveTo>
                  <a:pt x="1081145" y="2883351"/>
                </a:moveTo>
                <a:cubicBezTo>
                  <a:pt x="1077020" y="2903973"/>
                  <a:pt x="1080211" y="2921260"/>
                  <a:pt x="1091260" y="2938110"/>
                </a:cubicBezTo>
                <a:lnTo>
                  <a:pt x="1107396" y="2962742"/>
                </a:lnTo>
                <a:lnTo>
                  <a:pt x="1115873" y="2930033"/>
                </a:lnTo>
                <a:cubicBezTo>
                  <a:pt x="1124474" y="2896857"/>
                  <a:pt x="1113015" y="2853214"/>
                  <a:pt x="1095708" y="2853214"/>
                </a:cubicBezTo>
                <a:cubicBezTo>
                  <a:pt x="1091013" y="2853214"/>
                  <a:pt x="1084459" y="2866777"/>
                  <a:pt x="1081145" y="2883351"/>
                </a:cubicBezTo>
                <a:close/>
                <a:moveTo>
                  <a:pt x="1577064" y="2873283"/>
                </a:moveTo>
                <a:cubicBezTo>
                  <a:pt x="1569253" y="2903173"/>
                  <a:pt x="1581445" y="2918441"/>
                  <a:pt x="1591475" y="2891323"/>
                </a:cubicBezTo>
                <a:cubicBezTo>
                  <a:pt x="1596219" y="2878503"/>
                  <a:pt x="1596095" y="2865406"/>
                  <a:pt x="1591180" y="2860491"/>
                </a:cubicBezTo>
                <a:cubicBezTo>
                  <a:pt x="1586151" y="2855462"/>
                  <a:pt x="1580360" y="2860710"/>
                  <a:pt x="1577064" y="2873283"/>
                </a:cubicBezTo>
                <a:close/>
                <a:moveTo>
                  <a:pt x="1862138" y="2868178"/>
                </a:moveTo>
                <a:cubicBezTo>
                  <a:pt x="1853984" y="2889419"/>
                  <a:pt x="1863566" y="2898953"/>
                  <a:pt x="1900485" y="2906335"/>
                </a:cubicBezTo>
                <a:lnTo>
                  <a:pt x="1929775" y="2912193"/>
                </a:lnTo>
                <a:lnTo>
                  <a:pt x="1936223" y="2895400"/>
                </a:lnTo>
                <a:cubicBezTo>
                  <a:pt x="1944376" y="2874159"/>
                  <a:pt x="1934794" y="2864625"/>
                  <a:pt x="1897875" y="2857243"/>
                </a:cubicBezTo>
                <a:lnTo>
                  <a:pt x="1868586" y="2851385"/>
                </a:lnTo>
                <a:lnTo>
                  <a:pt x="1862138" y="2868178"/>
                </a:lnTo>
                <a:close/>
                <a:moveTo>
                  <a:pt x="1404757" y="2887694"/>
                </a:moveTo>
                <a:cubicBezTo>
                  <a:pt x="1393336" y="2917460"/>
                  <a:pt x="1399775" y="2938110"/>
                  <a:pt x="1426388" y="2957055"/>
                </a:cubicBezTo>
                <a:cubicBezTo>
                  <a:pt x="1457315" y="2979087"/>
                  <a:pt x="1465793" y="2975229"/>
                  <a:pt x="1465793" y="2939139"/>
                </a:cubicBezTo>
                <a:cubicBezTo>
                  <a:pt x="1465793" y="2922365"/>
                  <a:pt x="1456535" y="2907097"/>
                  <a:pt x="1438094" y="2893467"/>
                </a:cubicBezTo>
                <a:lnTo>
                  <a:pt x="1410405" y="2872997"/>
                </a:lnTo>
                <a:lnTo>
                  <a:pt x="1404757" y="2887694"/>
                </a:lnTo>
                <a:close/>
                <a:moveTo>
                  <a:pt x="1748666" y="2878322"/>
                </a:moveTo>
                <a:cubicBezTo>
                  <a:pt x="1732236" y="2894743"/>
                  <a:pt x="1743761" y="2920565"/>
                  <a:pt x="1772974" y="2932824"/>
                </a:cubicBezTo>
                <a:cubicBezTo>
                  <a:pt x="1790005" y="2939958"/>
                  <a:pt x="1807140" y="2944006"/>
                  <a:pt x="1811074" y="2941806"/>
                </a:cubicBezTo>
                <a:cubicBezTo>
                  <a:pt x="1825323" y="2933843"/>
                  <a:pt x="1818084" y="2893495"/>
                  <a:pt x="1801549" y="2888742"/>
                </a:cubicBezTo>
                <a:cubicBezTo>
                  <a:pt x="1792386" y="2886104"/>
                  <a:pt x="1778222" y="2881189"/>
                  <a:pt x="1770098" y="2877807"/>
                </a:cubicBezTo>
                <a:cubicBezTo>
                  <a:pt x="1761963" y="2874436"/>
                  <a:pt x="1752324" y="2874664"/>
                  <a:pt x="1748666" y="2878322"/>
                </a:cubicBezTo>
                <a:close/>
                <a:moveTo>
                  <a:pt x="1967151" y="2894028"/>
                </a:moveTo>
                <a:cubicBezTo>
                  <a:pt x="1960788" y="2918336"/>
                  <a:pt x="1958026" y="2915984"/>
                  <a:pt x="2000660" y="2922556"/>
                </a:cubicBezTo>
                <a:lnTo>
                  <a:pt x="2035464" y="2927918"/>
                </a:lnTo>
                <a:lnTo>
                  <a:pt x="2040760" y="2907649"/>
                </a:lnTo>
                <a:cubicBezTo>
                  <a:pt x="2047123" y="2883342"/>
                  <a:pt x="2049885" y="2885694"/>
                  <a:pt x="2007251" y="2879122"/>
                </a:cubicBezTo>
                <a:lnTo>
                  <a:pt x="1972447" y="2873759"/>
                </a:lnTo>
                <a:lnTo>
                  <a:pt x="1967151" y="2894028"/>
                </a:lnTo>
                <a:close/>
                <a:moveTo>
                  <a:pt x="2207333" y="2878989"/>
                </a:moveTo>
                <a:cubicBezTo>
                  <a:pt x="2192446" y="2881275"/>
                  <a:pt x="2180120" y="2890457"/>
                  <a:pt x="2177263" y="2901382"/>
                </a:cubicBezTo>
                <a:lnTo>
                  <a:pt x="2172424" y="2919889"/>
                </a:lnTo>
                <a:lnTo>
                  <a:pt x="2204190" y="2919889"/>
                </a:lnTo>
                <a:cubicBezTo>
                  <a:pt x="2234432" y="2919889"/>
                  <a:pt x="2265893" y="2900115"/>
                  <a:pt x="2265893" y="2881113"/>
                </a:cubicBezTo>
                <a:cubicBezTo>
                  <a:pt x="2265893" y="2872226"/>
                  <a:pt x="2254130" y="2871807"/>
                  <a:pt x="2207333" y="2878989"/>
                </a:cubicBezTo>
                <a:close/>
                <a:moveTo>
                  <a:pt x="432075" y="2917507"/>
                </a:moveTo>
                <a:cubicBezTo>
                  <a:pt x="428846" y="2937158"/>
                  <a:pt x="422407" y="2961799"/>
                  <a:pt x="417768" y="2972276"/>
                </a:cubicBezTo>
                <a:cubicBezTo>
                  <a:pt x="409139" y="2991765"/>
                  <a:pt x="405357" y="3018282"/>
                  <a:pt x="407567" y="3043714"/>
                </a:cubicBezTo>
                <a:lnTo>
                  <a:pt x="408815" y="3058001"/>
                </a:lnTo>
                <a:lnTo>
                  <a:pt x="418045" y="3043714"/>
                </a:lnTo>
                <a:cubicBezTo>
                  <a:pt x="423121" y="3035856"/>
                  <a:pt x="427341" y="3016349"/>
                  <a:pt x="427427" y="3000375"/>
                </a:cubicBezTo>
                <a:cubicBezTo>
                  <a:pt x="427503" y="2984392"/>
                  <a:pt x="431332" y="2967247"/>
                  <a:pt x="435942" y="2962275"/>
                </a:cubicBezTo>
                <a:cubicBezTo>
                  <a:pt x="448953" y="2948207"/>
                  <a:pt x="458478" y="2881789"/>
                  <a:pt x="447486" y="2881789"/>
                </a:cubicBezTo>
                <a:cubicBezTo>
                  <a:pt x="442248" y="2881789"/>
                  <a:pt x="435313" y="2897867"/>
                  <a:pt x="432075" y="2917507"/>
                </a:cubicBezTo>
                <a:close/>
                <a:moveTo>
                  <a:pt x="1024423" y="2917003"/>
                </a:moveTo>
                <a:cubicBezTo>
                  <a:pt x="1019127" y="2949597"/>
                  <a:pt x="1022166" y="2966714"/>
                  <a:pt x="1031558" y="2957198"/>
                </a:cubicBezTo>
                <a:cubicBezTo>
                  <a:pt x="1041187" y="2947426"/>
                  <a:pt x="1048074" y="2881789"/>
                  <a:pt x="1039473" y="2881789"/>
                </a:cubicBezTo>
                <a:cubicBezTo>
                  <a:pt x="1034339" y="2881789"/>
                  <a:pt x="1027567" y="2897638"/>
                  <a:pt x="1024423" y="2917003"/>
                </a:cubicBezTo>
                <a:close/>
                <a:moveTo>
                  <a:pt x="1304601" y="2930147"/>
                </a:moveTo>
                <a:cubicBezTo>
                  <a:pt x="1297829" y="2956560"/>
                  <a:pt x="1294419" y="2980287"/>
                  <a:pt x="1297010" y="2982878"/>
                </a:cubicBezTo>
                <a:cubicBezTo>
                  <a:pt x="1299601" y="2985468"/>
                  <a:pt x="1306973" y="2965695"/>
                  <a:pt x="1313393" y="2938939"/>
                </a:cubicBezTo>
                <a:cubicBezTo>
                  <a:pt x="1319813" y="2912183"/>
                  <a:pt x="1323232" y="2888447"/>
                  <a:pt x="1320984" y="2886209"/>
                </a:cubicBezTo>
                <a:cubicBezTo>
                  <a:pt x="1318746" y="2883961"/>
                  <a:pt x="1311374" y="2903735"/>
                  <a:pt x="1304601" y="2930147"/>
                </a:cubicBezTo>
                <a:close/>
                <a:moveTo>
                  <a:pt x="2074488" y="2902592"/>
                </a:moveTo>
                <a:cubicBezTo>
                  <a:pt x="2061124" y="2927471"/>
                  <a:pt x="2063267" y="2929414"/>
                  <a:pt x="2103968" y="2929414"/>
                </a:cubicBezTo>
                <a:cubicBezTo>
                  <a:pt x="2124923" y="2929414"/>
                  <a:pt x="2142068" y="2925480"/>
                  <a:pt x="2142068" y="2920670"/>
                </a:cubicBezTo>
                <a:cubicBezTo>
                  <a:pt x="2142068" y="2915860"/>
                  <a:pt x="2144687" y="2905106"/>
                  <a:pt x="2147878" y="2896781"/>
                </a:cubicBezTo>
                <a:lnTo>
                  <a:pt x="2153688" y="2881636"/>
                </a:lnTo>
                <a:lnTo>
                  <a:pt x="2118398" y="2884094"/>
                </a:lnTo>
                <a:cubicBezTo>
                  <a:pt x="2097005" y="2885580"/>
                  <a:pt x="2079708" y="2892867"/>
                  <a:pt x="2074488" y="2902592"/>
                </a:cubicBezTo>
                <a:close/>
                <a:moveTo>
                  <a:pt x="805855" y="2917127"/>
                </a:moveTo>
                <a:cubicBezTo>
                  <a:pt x="803017" y="2931966"/>
                  <a:pt x="807350" y="2955846"/>
                  <a:pt x="815828" y="2972105"/>
                </a:cubicBezTo>
                <a:lnTo>
                  <a:pt x="830811" y="3000851"/>
                </a:lnTo>
                <a:lnTo>
                  <a:pt x="838592" y="2972276"/>
                </a:lnTo>
                <a:cubicBezTo>
                  <a:pt x="847346" y="2940120"/>
                  <a:pt x="842488" y="2917127"/>
                  <a:pt x="823638" y="2901487"/>
                </a:cubicBezTo>
                <a:lnTo>
                  <a:pt x="810875" y="2890895"/>
                </a:lnTo>
                <a:lnTo>
                  <a:pt x="805855" y="2917127"/>
                </a:lnTo>
                <a:close/>
                <a:moveTo>
                  <a:pt x="881274" y="2923242"/>
                </a:moveTo>
                <a:cubicBezTo>
                  <a:pt x="877283" y="2943425"/>
                  <a:pt x="876226" y="2962142"/>
                  <a:pt x="878931" y="2964847"/>
                </a:cubicBezTo>
                <a:cubicBezTo>
                  <a:pt x="886141" y="2972067"/>
                  <a:pt x="896600" y="2924289"/>
                  <a:pt x="892256" y="2903973"/>
                </a:cubicBezTo>
                <a:cubicBezTo>
                  <a:pt x="890008" y="2893457"/>
                  <a:pt x="885646" y="2901106"/>
                  <a:pt x="881274" y="2923242"/>
                </a:cubicBezTo>
                <a:close/>
                <a:moveTo>
                  <a:pt x="1509646" y="2906459"/>
                </a:moveTo>
                <a:cubicBezTo>
                  <a:pt x="1501712" y="2927137"/>
                  <a:pt x="1513408" y="2944740"/>
                  <a:pt x="1523990" y="2928052"/>
                </a:cubicBezTo>
                <a:cubicBezTo>
                  <a:pt x="1534716" y="2911116"/>
                  <a:pt x="1534706" y="2891314"/>
                  <a:pt x="1523962" y="2891314"/>
                </a:cubicBezTo>
                <a:cubicBezTo>
                  <a:pt x="1519285" y="2891314"/>
                  <a:pt x="1512837" y="2898134"/>
                  <a:pt x="1509646" y="2906459"/>
                </a:cubicBezTo>
                <a:close/>
                <a:moveTo>
                  <a:pt x="2340312" y="2897819"/>
                </a:moveTo>
                <a:cubicBezTo>
                  <a:pt x="2347179" y="2900572"/>
                  <a:pt x="2355399" y="2900229"/>
                  <a:pt x="2358562" y="2897067"/>
                </a:cubicBezTo>
                <a:cubicBezTo>
                  <a:pt x="2361724" y="2893905"/>
                  <a:pt x="2356104" y="2891657"/>
                  <a:pt x="2346065" y="2892066"/>
                </a:cubicBezTo>
                <a:cubicBezTo>
                  <a:pt x="2334968" y="2892524"/>
                  <a:pt x="2332711" y="2894781"/>
                  <a:pt x="2340312" y="2897819"/>
                </a:cubicBezTo>
                <a:close/>
                <a:moveTo>
                  <a:pt x="3558912" y="2930214"/>
                </a:moveTo>
                <a:cubicBezTo>
                  <a:pt x="3516278" y="2966761"/>
                  <a:pt x="3503248" y="2986564"/>
                  <a:pt x="3521850" y="2986564"/>
                </a:cubicBezTo>
                <a:cubicBezTo>
                  <a:pt x="3533527" y="2986564"/>
                  <a:pt x="3618443" y="2910488"/>
                  <a:pt x="3618443" y="2900029"/>
                </a:cubicBezTo>
                <a:cubicBezTo>
                  <a:pt x="3618443" y="2884056"/>
                  <a:pt x="3604546" y="2891104"/>
                  <a:pt x="3558912" y="2930214"/>
                </a:cubicBezTo>
                <a:close/>
                <a:moveTo>
                  <a:pt x="377563" y="2923051"/>
                </a:moveTo>
                <a:cubicBezTo>
                  <a:pt x="373639" y="2932643"/>
                  <a:pt x="370420" y="2951721"/>
                  <a:pt x="370420" y="2965437"/>
                </a:cubicBezTo>
                <a:lnTo>
                  <a:pt x="370420" y="2990374"/>
                </a:lnTo>
                <a:lnTo>
                  <a:pt x="380640" y="2980154"/>
                </a:lnTo>
                <a:cubicBezTo>
                  <a:pt x="386260" y="2974534"/>
                  <a:pt x="389470" y="2955465"/>
                  <a:pt x="387784" y="2937767"/>
                </a:cubicBezTo>
                <a:lnTo>
                  <a:pt x="384707" y="2905601"/>
                </a:lnTo>
                <a:lnTo>
                  <a:pt x="377563" y="2923051"/>
                </a:lnTo>
                <a:close/>
                <a:moveTo>
                  <a:pt x="568349" y="2931795"/>
                </a:moveTo>
                <a:cubicBezTo>
                  <a:pt x="564206" y="2957760"/>
                  <a:pt x="578512" y="3005614"/>
                  <a:pt x="590428" y="3005614"/>
                </a:cubicBezTo>
                <a:cubicBezTo>
                  <a:pt x="600172" y="3005614"/>
                  <a:pt x="601630" y="2963942"/>
                  <a:pt x="593019" y="2931795"/>
                </a:cubicBezTo>
                <a:cubicBezTo>
                  <a:pt x="589857" y="2920003"/>
                  <a:pt x="583789" y="2910364"/>
                  <a:pt x="579522" y="2910364"/>
                </a:cubicBezTo>
                <a:cubicBezTo>
                  <a:pt x="575255" y="2910364"/>
                  <a:pt x="570226" y="2920003"/>
                  <a:pt x="568349" y="2931795"/>
                </a:cubicBezTo>
                <a:close/>
                <a:moveTo>
                  <a:pt x="756858" y="2934853"/>
                </a:moveTo>
                <a:cubicBezTo>
                  <a:pt x="753363" y="2948816"/>
                  <a:pt x="752639" y="2962380"/>
                  <a:pt x="755258" y="2964999"/>
                </a:cubicBezTo>
                <a:cubicBezTo>
                  <a:pt x="757878" y="2967619"/>
                  <a:pt x="762888" y="2958341"/>
                  <a:pt x="766383" y="2944378"/>
                </a:cubicBezTo>
                <a:cubicBezTo>
                  <a:pt x="769889" y="2930424"/>
                  <a:pt x="770613" y="2916860"/>
                  <a:pt x="767993" y="2914241"/>
                </a:cubicBezTo>
                <a:cubicBezTo>
                  <a:pt x="765374" y="2911621"/>
                  <a:pt x="760364" y="2920899"/>
                  <a:pt x="756858" y="2934853"/>
                </a:cubicBezTo>
                <a:close/>
                <a:moveTo>
                  <a:pt x="1347407" y="2934853"/>
                </a:moveTo>
                <a:cubicBezTo>
                  <a:pt x="1343911" y="2948816"/>
                  <a:pt x="1343187" y="2962380"/>
                  <a:pt x="1345806" y="2964999"/>
                </a:cubicBezTo>
                <a:cubicBezTo>
                  <a:pt x="1348426" y="2967619"/>
                  <a:pt x="1353436" y="2958341"/>
                  <a:pt x="1356932" y="2944378"/>
                </a:cubicBezTo>
                <a:cubicBezTo>
                  <a:pt x="1360437" y="2930424"/>
                  <a:pt x="1361161" y="2916860"/>
                  <a:pt x="1358541" y="2914241"/>
                </a:cubicBezTo>
                <a:cubicBezTo>
                  <a:pt x="1355922" y="2911621"/>
                  <a:pt x="1350912" y="2920899"/>
                  <a:pt x="1347407" y="2934853"/>
                </a:cubicBezTo>
                <a:close/>
                <a:moveTo>
                  <a:pt x="1846793" y="2933062"/>
                </a:moveTo>
                <a:cubicBezTo>
                  <a:pt x="1846793" y="2948559"/>
                  <a:pt x="1853603" y="2957589"/>
                  <a:pt x="1868224" y="2961513"/>
                </a:cubicBezTo>
                <a:cubicBezTo>
                  <a:pt x="1909639" y="2972610"/>
                  <a:pt x="1922993" y="2968562"/>
                  <a:pt x="1922993" y="2944892"/>
                </a:cubicBezTo>
                <a:lnTo>
                  <a:pt x="1922993" y="2922270"/>
                </a:lnTo>
                <a:lnTo>
                  <a:pt x="1893227" y="2916317"/>
                </a:lnTo>
                <a:cubicBezTo>
                  <a:pt x="1849136" y="2907497"/>
                  <a:pt x="1846793" y="2908345"/>
                  <a:pt x="1846793" y="2933062"/>
                </a:cubicBezTo>
                <a:close/>
                <a:moveTo>
                  <a:pt x="334177" y="2943701"/>
                </a:moveTo>
                <a:cubicBezTo>
                  <a:pt x="334368" y="2959418"/>
                  <a:pt x="336501" y="2964694"/>
                  <a:pt x="338920" y="2955427"/>
                </a:cubicBezTo>
                <a:cubicBezTo>
                  <a:pt x="341340" y="2946159"/>
                  <a:pt x="341178" y="2933300"/>
                  <a:pt x="338568" y="2926852"/>
                </a:cubicBezTo>
                <a:cubicBezTo>
                  <a:pt x="335958" y="2920403"/>
                  <a:pt x="333987" y="2927985"/>
                  <a:pt x="334177" y="2943701"/>
                </a:cubicBezTo>
                <a:close/>
                <a:moveTo>
                  <a:pt x="1561043" y="2944263"/>
                </a:moveTo>
                <a:cubicBezTo>
                  <a:pt x="1561043" y="2958084"/>
                  <a:pt x="1565167" y="2966095"/>
                  <a:pt x="1570568" y="2962751"/>
                </a:cubicBezTo>
                <a:cubicBezTo>
                  <a:pt x="1575806" y="2959513"/>
                  <a:pt x="1580093" y="2948549"/>
                  <a:pt x="1580093" y="2938377"/>
                </a:cubicBezTo>
                <a:cubicBezTo>
                  <a:pt x="1580093" y="2928204"/>
                  <a:pt x="1575806" y="2919889"/>
                  <a:pt x="1570568" y="2919889"/>
                </a:cubicBezTo>
                <a:cubicBezTo>
                  <a:pt x="1565329" y="2919889"/>
                  <a:pt x="1561043" y="2930862"/>
                  <a:pt x="1561043" y="2944263"/>
                </a:cubicBezTo>
                <a:close/>
                <a:moveTo>
                  <a:pt x="2212677" y="2929423"/>
                </a:moveTo>
                <a:cubicBezTo>
                  <a:pt x="2173958" y="2937948"/>
                  <a:pt x="2161118" y="2946530"/>
                  <a:pt x="2161118" y="2963866"/>
                </a:cubicBezTo>
                <a:lnTo>
                  <a:pt x="2161118" y="2978134"/>
                </a:lnTo>
                <a:lnTo>
                  <a:pt x="2200561" y="2975200"/>
                </a:lnTo>
                <a:lnTo>
                  <a:pt x="2240013" y="2972276"/>
                </a:lnTo>
                <a:lnTo>
                  <a:pt x="2247767" y="2951150"/>
                </a:lnTo>
                <a:cubicBezTo>
                  <a:pt x="2257292" y="2925232"/>
                  <a:pt x="2250567" y="2921070"/>
                  <a:pt x="2212677" y="2929423"/>
                </a:cubicBezTo>
                <a:close/>
                <a:moveTo>
                  <a:pt x="521372" y="2955607"/>
                </a:moveTo>
                <a:cubicBezTo>
                  <a:pt x="519200" y="2994736"/>
                  <a:pt x="518210" y="2999804"/>
                  <a:pt x="510228" y="3012558"/>
                </a:cubicBezTo>
                <a:cubicBezTo>
                  <a:pt x="506189" y="3018996"/>
                  <a:pt x="501446" y="3038285"/>
                  <a:pt x="499674" y="3055420"/>
                </a:cubicBezTo>
                <a:cubicBezTo>
                  <a:pt x="497902" y="3072556"/>
                  <a:pt x="493492" y="3093711"/>
                  <a:pt x="489873" y="3102445"/>
                </a:cubicBezTo>
                <a:cubicBezTo>
                  <a:pt x="486253" y="3111170"/>
                  <a:pt x="484910" y="3130458"/>
                  <a:pt x="486882" y="3145308"/>
                </a:cubicBezTo>
                <a:lnTo>
                  <a:pt x="490473" y="3172301"/>
                </a:lnTo>
                <a:lnTo>
                  <a:pt x="498493" y="3134201"/>
                </a:lnTo>
                <a:cubicBezTo>
                  <a:pt x="509018" y="3084243"/>
                  <a:pt x="526125" y="3073156"/>
                  <a:pt x="532345" y="3112265"/>
                </a:cubicBezTo>
                <a:cubicBezTo>
                  <a:pt x="534964" y="3128734"/>
                  <a:pt x="542470" y="3143983"/>
                  <a:pt x="549013" y="3146146"/>
                </a:cubicBezTo>
                <a:cubicBezTo>
                  <a:pt x="567806" y="3152346"/>
                  <a:pt x="563491" y="3095616"/>
                  <a:pt x="541955" y="3053410"/>
                </a:cubicBezTo>
                <a:cubicBezTo>
                  <a:pt x="531526" y="3032970"/>
                  <a:pt x="524725" y="3010633"/>
                  <a:pt x="526849" y="3003785"/>
                </a:cubicBezTo>
                <a:cubicBezTo>
                  <a:pt x="537583" y="2969057"/>
                  <a:pt x="540384" y="2929414"/>
                  <a:pt x="532107" y="2929414"/>
                </a:cubicBezTo>
                <a:cubicBezTo>
                  <a:pt x="527001" y="2929414"/>
                  <a:pt x="522162" y="2941206"/>
                  <a:pt x="521372" y="2955607"/>
                </a:cubicBezTo>
                <a:close/>
                <a:moveTo>
                  <a:pt x="1143238" y="2938939"/>
                </a:moveTo>
                <a:cubicBezTo>
                  <a:pt x="1142381" y="2946797"/>
                  <a:pt x="1139019" y="2963942"/>
                  <a:pt x="1135752" y="2977039"/>
                </a:cubicBezTo>
                <a:lnTo>
                  <a:pt x="1129827" y="3000851"/>
                </a:lnTo>
                <a:lnTo>
                  <a:pt x="1141390" y="2990107"/>
                </a:lnTo>
                <a:cubicBezTo>
                  <a:pt x="1147753" y="2984192"/>
                  <a:pt x="1151125" y="2967047"/>
                  <a:pt x="1148877" y="2952007"/>
                </a:cubicBezTo>
                <a:cubicBezTo>
                  <a:pt x="1146629" y="2936958"/>
                  <a:pt x="1144095" y="2931081"/>
                  <a:pt x="1143238" y="2938939"/>
                </a:cubicBezTo>
                <a:close/>
                <a:moveTo>
                  <a:pt x="1732493" y="2938034"/>
                </a:moveTo>
                <a:cubicBezTo>
                  <a:pt x="1732493" y="2942911"/>
                  <a:pt x="1729883" y="2953712"/>
                  <a:pt x="1726692" y="2962027"/>
                </a:cubicBezTo>
                <a:lnTo>
                  <a:pt x="1720891" y="2977144"/>
                </a:lnTo>
                <a:lnTo>
                  <a:pt x="1756648" y="2992088"/>
                </a:lnTo>
                <a:lnTo>
                  <a:pt x="1792405" y="3007024"/>
                </a:lnTo>
                <a:lnTo>
                  <a:pt x="1800406" y="2994412"/>
                </a:lnTo>
                <a:cubicBezTo>
                  <a:pt x="1808569" y="2981544"/>
                  <a:pt x="1811598" y="2957989"/>
                  <a:pt x="1805092" y="2957989"/>
                </a:cubicBezTo>
                <a:cubicBezTo>
                  <a:pt x="1803111" y="2957989"/>
                  <a:pt x="1785966" y="2951502"/>
                  <a:pt x="1766992" y="2943577"/>
                </a:cubicBezTo>
                <a:cubicBezTo>
                  <a:pt x="1748019" y="2935643"/>
                  <a:pt x="1732493" y="2933148"/>
                  <a:pt x="1732493" y="2938034"/>
                </a:cubicBezTo>
                <a:close/>
                <a:moveTo>
                  <a:pt x="1958216" y="2935472"/>
                </a:moveTo>
                <a:cubicBezTo>
                  <a:pt x="1954559" y="2939120"/>
                  <a:pt x="1951568" y="2949435"/>
                  <a:pt x="1951568" y="2958389"/>
                </a:cubicBezTo>
                <a:cubicBezTo>
                  <a:pt x="1951568" y="2979049"/>
                  <a:pt x="2008461" y="2992708"/>
                  <a:pt x="2019843" y="2974772"/>
                </a:cubicBezTo>
                <a:cubicBezTo>
                  <a:pt x="2032930" y="2954160"/>
                  <a:pt x="2028530" y="2938939"/>
                  <a:pt x="2009499" y="2938939"/>
                </a:cubicBezTo>
                <a:cubicBezTo>
                  <a:pt x="1999450" y="2938939"/>
                  <a:pt x="1985296" y="2936662"/>
                  <a:pt x="1978047" y="2933881"/>
                </a:cubicBezTo>
                <a:cubicBezTo>
                  <a:pt x="1970789" y="2931100"/>
                  <a:pt x="1961874" y="2931814"/>
                  <a:pt x="1958216" y="2935472"/>
                </a:cubicBezTo>
                <a:close/>
                <a:moveTo>
                  <a:pt x="1061857" y="2962637"/>
                </a:moveTo>
                <a:cubicBezTo>
                  <a:pt x="1056332" y="2984678"/>
                  <a:pt x="1071925" y="3024664"/>
                  <a:pt x="1086050" y="3024664"/>
                </a:cubicBezTo>
                <a:cubicBezTo>
                  <a:pt x="1099147" y="3024664"/>
                  <a:pt x="1103595" y="2976382"/>
                  <a:pt x="1092175" y="2958103"/>
                </a:cubicBezTo>
                <a:cubicBezTo>
                  <a:pt x="1076401" y="2932833"/>
                  <a:pt x="1069067" y="2933929"/>
                  <a:pt x="1061857" y="2962637"/>
                </a:cubicBezTo>
                <a:close/>
                <a:moveTo>
                  <a:pt x="1605172" y="2960284"/>
                </a:moveTo>
                <a:cubicBezTo>
                  <a:pt x="1596561" y="2992393"/>
                  <a:pt x="1596247" y="2991888"/>
                  <a:pt x="1637338" y="3010424"/>
                </a:cubicBezTo>
                <a:cubicBezTo>
                  <a:pt x="1679010" y="3029217"/>
                  <a:pt x="1681496" y="3028750"/>
                  <a:pt x="1686344" y="3001299"/>
                </a:cubicBezTo>
                <a:lnTo>
                  <a:pt x="1689630" y="2982697"/>
                </a:lnTo>
                <a:lnTo>
                  <a:pt x="1650282" y="2960732"/>
                </a:lnTo>
                <a:lnTo>
                  <a:pt x="1610935" y="2938758"/>
                </a:lnTo>
                <a:lnTo>
                  <a:pt x="1605172" y="2960284"/>
                </a:lnTo>
                <a:close/>
                <a:moveTo>
                  <a:pt x="2062696" y="2945292"/>
                </a:moveTo>
                <a:cubicBezTo>
                  <a:pt x="2059200" y="2948778"/>
                  <a:pt x="2056343" y="2959751"/>
                  <a:pt x="2056343" y="2969676"/>
                </a:cubicBezTo>
                <a:lnTo>
                  <a:pt x="2056343" y="2987716"/>
                </a:lnTo>
                <a:lnTo>
                  <a:pt x="2092062" y="2984754"/>
                </a:lnTo>
                <a:lnTo>
                  <a:pt x="2127780" y="2981801"/>
                </a:lnTo>
                <a:lnTo>
                  <a:pt x="2130828" y="2960370"/>
                </a:lnTo>
                <a:lnTo>
                  <a:pt x="2133867" y="2938939"/>
                </a:lnTo>
                <a:lnTo>
                  <a:pt x="2101453" y="2938939"/>
                </a:lnTo>
                <a:cubicBezTo>
                  <a:pt x="2083632" y="2938939"/>
                  <a:pt x="2066182" y="2941796"/>
                  <a:pt x="2062696" y="2945292"/>
                </a:cubicBezTo>
                <a:close/>
                <a:moveTo>
                  <a:pt x="218753" y="2996822"/>
                </a:moveTo>
                <a:cubicBezTo>
                  <a:pt x="204885" y="3061487"/>
                  <a:pt x="212352" y="3068955"/>
                  <a:pt x="227545" y="3005614"/>
                </a:cubicBezTo>
                <a:cubicBezTo>
                  <a:pt x="233964" y="2978858"/>
                  <a:pt x="237012" y="2954750"/>
                  <a:pt x="234307" y="2952055"/>
                </a:cubicBezTo>
                <a:cubicBezTo>
                  <a:pt x="231612" y="2949359"/>
                  <a:pt x="224611" y="2969505"/>
                  <a:pt x="218753" y="2996822"/>
                </a:cubicBezTo>
                <a:close/>
                <a:moveTo>
                  <a:pt x="913611" y="2971572"/>
                </a:moveTo>
                <a:cubicBezTo>
                  <a:pt x="908230" y="2985735"/>
                  <a:pt x="903724" y="3002404"/>
                  <a:pt x="903610" y="3008614"/>
                </a:cubicBezTo>
                <a:cubicBezTo>
                  <a:pt x="903496" y="3014825"/>
                  <a:pt x="895533" y="3009672"/>
                  <a:pt x="885913" y="2997165"/>
                </a:cubicBezTo>
                <a:lnTo>
                  <a:pt x="868434" y="2974439"/>
                </a:lnTo>
                <a:lnTo>
                  <a:pt x="862110" y="2999651"/>
                </a:lnTo>
                <a:lnTo>
                  <a:pt x="855776" y="3024873"/>
                </a:lnTo>
                <a:lnTo>
                  <a:pt x="876740" y="3053229"/>
                </a:lnTo>
                <a:cubicBezTo>
                  <a:pt x="888275" y="3068822"/>
                  <a:pt x="899362" y="3079928"/>
                  <a:pt x="901381" y="3077899"/>
                </a:cubicBezTo>
                <a:cubicBezTo>
                  <a:pt x="903401" y="3075880"/>
                  <a:pt x="911306" y="3047457"/>
                  <a:pt x="918936" y="3014729"/>
                </a:cubicBezTo>
                <a:cubicBezTo>
                  <a:pt x="933471" y="2952436"/>
                  <a:pt x="930385" y="2927452"/>
                  <a:pt x="913611" y="2971572"/>
                </a:cubicBezTo>
                <a:close/>
                <a:moveTo>
                  <a:pt x="1385821" y="2963609"/>
                </a:moveTo>
                <a:cubicBezTo>
                  <a:pt x="1377887" y="2984287"/>
                  <a:pt x="1389583" y="3001890"/>
                  <a:pt x="1400165" y="2985202"/>
                </a:cubicBezTo>
                <a:cubicBezTo>
                  <a:pt x="1410891" y="2968266"/>
                  <a:pt x="1410881" y="2948464"/>
                  <a:pt x="1400137" y="2948464"/>
                </a:cubicBezTo>
                <a:cubicBezTo>
                  <a:pt x="1395460" y="2948464"/>
                  <a:pt x="1389012" y="2955284"/>
                  <a:pt x="1385821" y="2963609"/>
                </a:cubicBezTo>
                <a:close/>
                <a:moveTo>
                  <a:pt x="1491177" y="2969171"/>
                </a:moveTo>
                <a:cubicBezTo>
                  <a:pt x="1484957" y="2992955"/>
                  <a:pt x="1491586" y="3008452"/>
                  <a:pt x="1504550" y="3000442"/>
                </a:cubicBezTo>
                <a:cubicBezTo>
                  <a:pt x="1515837" y="2993469"/>
                  <a:pt x="1516228" y="2948464"/>
                  <a:pt x="1505007" y="2948464"/>
                </a:cubicBezTo>
                <a:cubicBezTo>
                  <a:pt x="1500378" y="2948464"/>
                  <a:pt x="1494149" y="2957779"/>
                  <a:pt x="1491177" y="2969171"/>
                </a:cubicBezTo>
                <a:close/>
                <a:moveTo>
                  <a:pt x="2301612" y="2969447"/>
                </a:moveTo>
                <a:lnTo>
                  <a:pt x="2265893" y="2978934"/>
                </a:lnTo>
                <a:lnTo>
                  <a:pt x="2265893" y="3002442"/>
                </a:lnTo>
                <a:lnTo>
                  <a:pt x="2265893" y="3025950"/>
                </a:lnTo>
                <a:lnTo>
                  <a:pt x="2282562" y="3020997"/>
                </a:lnTo>
                <a:cubicBezTo>
                  <a:pt x="2291725" y="3018273"/>
                  <a:pt x="2311022" y="3013234"/>
                  <a:pt x="2325424" y="3009795"/>
                </a:cubicBezTo>
                <a:cubicBezTo>
                  <a:pt x="2339826" y="3006357"/>
                  <a:pt x="2351618" y="3000080"/>
                  <a:pt x="2351618" y="2995832"/>
                </a:cubicBezTo>
                <a:cubicBezTo>
                  <a:pt x="2351618" y="2991593"/>
                  <a:pt x="2354218" y="2981344"/>
                  <a:pt x="2357400" y="2973057"/>
                </a:cubicBezTo>
                <a:cubicBezTo>
                  <a:pt x="2363962" y="2955960"/>
                  <a:pt x="2354647" y="2955360"/>
                  <a:pt x="2301612" y="2969447"/>
                </a:cubicBezTo>
                <a:close/>
                <a:moveTo>
                  <a:pt x="784929" y="2995289"/>
                </a:moveTo>
                <a:cubicBezTo>
                  <a:pt x="779252" y="3021159"/>
                  <a:pt x="794606" y="3062764"/>
                  <a:pt x="809827" y="3062764"/>
                </a:cubicBezTo>
                <a:cubicBezTo>
                  <a:pt x="822714" y="3062764"/>
                  <a:pt x="827258" y="3015244"/>
                  <a:pt x="816609" y="2991869"/>
                </a:cubicBezTo>
                <a:cubicBezTo>
                  <a:pt x="802102" y="2960037"/>
                  <a:pt x="792444" y="2961075"/>
                  <a:pt x="784929" y="2995289"/>
                </a:cubicBezTo>
                <a:close/>
                <a:moveTo>
                  <a:pt x="1015737" y="2973010"/>
                </a:moveTo>
                <a:cubicBezTo>
                  <a:pt x="1011812" y="2976972"/>
                  <a:pt x="1008869" y="2993431"/>
                  <a:pt x="1009193" y="3009586"/>
                </a:cubicBezTo>
                <a:lnTo>
                  <a:pt x="1009802" y="3038951"/>
                </a:lnTo>
                <a:lnTo>
                  <a:pt x="1019080" y="3015729"/>
                </a:lnTo>
                <a:cubicBezTo>
                  <a:pt x="1029281" y="2990193"/>
                  <a:pt x="1027043" y="2961608"/>
                  <a:pt x="1015737" y="2973010"/>
                </a:cubicBezTo>
                <a:close/>
                <a:moveTo>
                  <a:pt x="1834125" y="2988040"/>
                </a:moveTo>
                <a:cubicBezTo>
                  <a:pt x="1827190" y="3014548"/>
                  <a:pt x="1827381" y="3014729"/>
                  <a:pt x="1868015" y="3021330"/>
                </a:cubicBezTo>
                <a:lnTo>
                  <a:pt x="1901123" y="3026702"/>
                </a:lnTo>
                <a:lnTo>
                  <a:pt x="1907610" y="3009805"/>
                </a:lnTo>
                <a:cubicBezTo>
                  <a:pt x="1915668" y="2988802"/>
                  <a:pt x="1907391" y="2980773"/>
                  <a:pt x="1869462" y="2972791"/>
                </a:cubicBezTo>
                <a:lnTo>
                  <a:pt x="1839744" y="2966542"/>
                </a:lnTo>
                <a:lnTo>
                  <a:pt x="1834125" y="2988040"/>
                </a:lnTo>
                <a:close/>
                <a:moveTo>
                  <a:pt x="48503" y="3029426"/>
                </a:moveTo>
                <a:cubicBezTo>
                  <a:pt x="48361" y="3060859"/>
                  <a:pt x="51580" y="3108007"/>
                  <a:pt x="55657" y="3134201"/>
                </a:cubicBezTo>
                <a:lnTo>
                  <a:pt x="63077" y="3181826"/>
                </a:lnTo>
                <a:lnTo>
                  <a:pt x="63801" y="3115151"/>
                </a:lnTo>
                <a:cubicBezTo>
                  <a:pt x="64201" y="3078480"/>
                  <a:pt x="60972" y="3031331"/>
                  <a:pt x="56638" y="3010376"/>
                </a:cubicBezTo>
                <a:lnTo>
                  <a:pt x="48760" y="2972276"/>
                </a:lnTo>
                <a:lnTo>
                  <a:pt x="48503" y="3029426"/>
                </a:lnTo>
                <a:close/>
                <a:moveTo>
                  <a:pt x="324300" y="2996089"/>
                </a:moveTo>
                <a:cubicBezTo>
                  <a:pt x="324300" y="3009186"/>
                  <a:pt x="326462" y="3014548"/>
                  <a:pt x="329100" y="3007995"/>
                </a:cubicBezTo>
                <a:cubicBezTo>
                  <a:pt x="331748" y="3001452"/>
                  <a:pt x="331748" y="2990736"/>
                  <a:pt x="329100" y="2984182"/>
                </a:cubicBezTo>
                <a:cubicBezTo>
                  <a:pt x="326462" y="2977639"/>
                  <a:pt x="324300" y="2982992"/>
                  <a:pt x="324300" y="2996089"/>
                </a:cubicBezTo>
                <a:close/>
                <a:moveTo>
                  <a:pt x="672486" y="3002937"/>
                </a:moveTo>
                <a:cubicBezTo>
                  <a:pt x="669762" y="3017187"/>
                  <a:pt x="673038" y="3036685"/>
                  <a:pt x="679754" y="3046276"/>
                </a:cubicBezTo>
                <a:lnTo>
                  <a:pt x="691965" y="3063716"/>
                </a:lnTo>
                <a:lnTo>
                  <a:pt x="698108" y="3039228"/>
                </a:lnTo>
                <a:cubicBezTo>
                  <a:pt x="703290" y="3018587"/>
                  <a:pt x="691698" y="2977039"/>
                  <a:pt x="680754" y="2977039"/>
                </a:cubicBezTo>
                <a:cubicBezTo>
                  <a:pt x="678934" y="2977039"/>
                  <a:pt x="675210" y="2988697"/>
                  <a:pt x="672486" y="3002937"/>
                </a:cubicBezTo>
                <a:close/>
                <a:moveTo>
                  <a:pt x="1323623" y="3021063"/>
                </a:moveTo>
                <a:cubicBezTo>
                  <a:pt x="1313564" y="3060983"/>
                  <a:pt x="1316222" y="3093568"/>
                  <a:pt x="1326937" y="3061745"/>
                </a:cubicBezTo>
                <a:cubicBezTo>
                  <a:pt x="1341263" y="3019197"/>
                  <a:pt x="1348921" y="2977039"/>
                  <a:pt x="1342330" y="2977039"/>
                </a:cubicBezTo>
                <a:cubicBezTo>
                  <a:pt x="1338139" y="2977039"/>
                  <a:pt x="1329719" y="2996851"/>
                  <a:pt x="1323623" y="3021063"/>
                </a:cubicBezTo>
                <a:close/>
                <a:moveTo>
                  <a:pt x="1421673" y="2991174"/>
                </a:moveTo>
                <a:cubicBezTo>
                  <a:pt x="1418349" y="2999823"/>
                  <a:pt x="1420673" y="3011929"/>
                  <a:pt x="1426826" y="3018082"/>
                </a:cubicBezTo>
                <a:lnTo>
                  <a:pt x="1438008" y="3029264"/>
                </a:lnTo>
                <a:lnTo>
                  <a:pt x="1446981" y="3015063"/>
                </a:lnTo>
                <a:cubicBezTo>
                  <a:pt x="1451924" y="3007243"/>
                  <a:pt x="1454687" y="2996832"/>
                  <a:pt x="1453134" y="2991927"/>
                </a:cubicBezTo>
                <a:cubicBezTo>
                  <a:pt x="1448000" y="2975667"/>
                  <a:pt x="1427807" y="2975191"/>
                  <a:pt x="1421673" y="2991174"/>
                </a:cubicBezTo>
                <a:close/>
                <a:moveTo>
                  <a:pt x="1547917" y="2994422"/>
                </a:moveTo>
                <a:cubicBezTo>
                  <a:pt x="1543698" y="3006604"/>
                  <a:pt x="1542783" y="3019111"/>
                  <a:pt x="1545889" y="3022206"/>
                </a:cubicBezTo>
                <a:cubicBezTo>
                  <a:pt x="1555756" y="3032084"/>
                  <a:pt x="1562700" y="3017520"/>
                  <a:pt x="1559081" y="2994527"/>
                </a:cubicBezTo>
                <a:lnTo>
                  <a:pt x="1555575" y="2972276"/>
                </a:lnTo>
                <a:lnTo>
                  <a:pt x="1547917" y="2994422"/>
                </a:lnTo>
                <a:close/>
                <a:moveTo>
                  <a:pt x="546975" y="3004538"/>
                </a:moveTo>
                <a:cubicBezTo>
                  <a:pt x="539336" y="3028607"/>
                  <a:pt x="558443" y="3084471"/>
                  <a:pt x="571550" y="3076366"/>
                </a:cubicBezTo>
                <a:cubicBezTo>
                  <a:pt x="584475" y="3068384"/>
                  <a:pt x="581541" y="3020930"/>
                  <a:pt x="566892" y="3000889"/>
                </a:cubicBezTo>
                <a:lnTo>
                  <a:pt x="553804" y="2983001"/>
                </a:lnTo>
                <a:lnTo>
                  <a:pt x="546975" y="3004538"/>
                </a:lnTo>
                <a:close/>
                <a:moveTo>
                  <a:pt x="736675" y="3011634"/>
                </a:moveTo>
                <a:cubicBezTo>
                  <a:pt x="733284" y="3026655"/>
                  <a:pt x="727055" y="3052677"/>
                  <a:pt x="722816" y="3069451"/>
                </a:cubicBezTo>
                <a:lnTo>
                  <a:pt x="715110" y="3099950"/>
                </a:lnTo>
                <a:lnTo>
                  <a:pt x="741857" y="3142136"/>
                </a:lnTo>
                <a:cubicBezTo>
                  <a:pt x="756573" y="3165329"/>
                  <a:pt x="772660" y="3186818"/>
                  <a:pt x="777623" y="3189884"/>
                </a:cubicBezTo>
                <a:cubicBezTo>
                  <a:pt x="782576" y="3192951"/>
                  <a:pt x="791815" y="3172292"/>
                  <a:pt x="798149" y="3143993"/>
                </a:cubicBezTo>
                <a:lnTo>
                  <a:pt x="809675" y="3092520"/>
                </a:lnTo>
                <a:lnTo>
                  <a:pt x="793196" y="3060973"/>
                </a:lnTo>
                <a:lnTo>
                  <a:pt x="776718" y="3029426"/>
                </a:lnTo>
                <a:lnTo>
                  <a:pt x="768346" y="3061202"/>
                </a:lnTo>
                <a:cubicBezTo>
                  <a:pt x="762802" y="3082252"/>
                  <a:pt x="763535" y="3097273"/>
                  <a:pt x="770527" y="3105703"/>
                </a:cubicBezTo>
                <a:lnTo>
                  <a:pt x="781080" y="3118418"/>
                </a:lnTo>
                <a:lnTo>
                  <a:pt x="760687" y="3113085"/>
                </a:lnTo>
                <a:cubicBezTo>
                  <a:pt x="732465" y="3105703"/>
                  <a:pt x="728102" y="3088205"/>
                  <a:pt x="742066" y="3038351"/>
                </a:cubicBezTo>
                <a:cubicBezTo>
                  <a:pt x="748657" y="3014806"/>
                  <a:pt x="751524" y="2993012"/>
                  <a:pt x="748438" y="2989926"/>
                </a:cubicBezTo>
                <a:cubicBezTo>
                  <a:pt x="745352" y="2986840"/>
                  <a:pt x="740056" y="2996613"/>
                  <a:pt x="736675" y="3011634"/>
                </a:cubicBezTo>
                <a:close/>
                <a:moveTo>
                  <a:pt x="1938576" y="3008328"/>
                </a:moveTo>
                <a:cubicBezTo>
                  <a:pt x="1932213" y="3032655"/>
                  <a:pt x="1929517" y="3030255"/>
                  <a:pt x="1971837" y="3037904"/>
                </a:cubicBezTo>
                <a:lnTo>
                  <a:pt x="2006384" y="3044142"/>
                </a:lnTo>
                <a:lnTo>
                  <a:pt x="2011937" y="3022911"/>
                </a:lnTo>
                <a:cubicBezTo>
                  <a:pt x="2018576" y="2997508"/>
                  <a:pt x="2021396" y="3000004"/>
                  <a:pt x="1978676" y="2993422"/>
                </a:cubicBezTo>
                <a:lnTo>
                  <a:pt x="1943872" y="2988059"/>
                </a:lnTo>
                <a:lnTo>
                  <a:pt x="1938576" y="3008328"/>
                </a:lnTo>
                <a:close/>
                <a:moveTo>
                  <a:pt x="2168262" y="2993127"/>
                </a:moveTo>
                <a:cubicBezTo>
                  <a:pt x="2159099" y="2995527"/>
                  <a:pt x="2151593" y="3001108"/>
                  <a:pt x="2151593" y="3005538"/>
                </a:cubicBezTo>
                <a:cubicBezTo>
                  <a:pt x="2151593" y="3009957"/>
                  <a:pt x="2148802" y="3020844"/>
                  <a:pt x="2145402" y="3029731"/>
                </a:cubicBezTo>
                <a:lnTo>
                  <a:pt x="2139201" y="3045876"/>
                </a:lnTo>
                <a:lnTo>
                  <a:pt x="2181120" y="3038865"/>
                </a:lnTo>
                <a:cubicBezTo>
                  <a:pt x="2222564" y="3031931"/>
                  <a:pt x="2236889" y="3021616"/>
                  <a:pt x="2237175" y="2998470"/>
                </a:cubicBezTo>
                <a:cubicBezTo>
                  <a:pt x="2237318" y="2986793"/>
                  <a:pt x="2202752" y="2984116"/>
                  <a:pt x="2168262" y="2993127"/>
                </a:cubicBezTo>
                <a:close/>
                <a:moveTo>
                  <a:pt x="253386" y="3005614"/>
                </a:moveTo>
                <a:cubicBezTo>
                  <a:pt x="237936" y="3044590"/>
                  <a:pt x="227030" y="3133782"/>
                  <a:pt x="232907" y="3173006"/>
                </a:cubicBezTo>
                <a:cubicBezTo>
                  <a:pt x="241289" y="3228880"/>
                  <a:pt x="255710" y="3210687"/>
                  <a:pt x="256120" y="3143726"/>
                </a:cubicBezTo>
                <a:lnTo>
                  <a:pt x="256415" y="3096101"/>
                </a:lnTo>
                <a:lnTo>
                  <a:pt x="265645" y="3110389"/>
                </a:lnTo>
                <a:lnTo>
                  <a:pt x="274874" y="3124676"/>
                </a:lnTo>
                <a:lnTo>
                  <a:pt x="274474" y="3096101"/>
                </a:lnTo>
                <a:cubicBezTo>
                  <a:pt x="273827" y="3050115"/>
                  <a:pt x="259720" y="2989612"/>
                  <a:pt x="253386" y="3005614"/>
                </a:cubicBezTo>
                <a:close/>
                <a:moveTo>
                  <a:pt x="358513" y="3001528"/>
                </a:moveTo>
                <a:cubicBezTo>
                  <a:pt x="354589" y="3005519"/>
                  <a:pt x="351370" y="3021787"/>
                  <a:pt x="351370" y="3037684"/>
                </a:cubicBezTo>
                <a:lnTo>
                  <a:pt x="351370" y="3066574"/>
                </a:lnTo>
                <a:lnTo>
                  <a:pt x="361638" y="3056306"/>
                </a:lnTo>
                <a:cubicBezTo>
                  <a:pt x="367286" y="3050658"/>
                  <a:pt x="370505" y="3034389"/>
                  <a:pt x="368781" y="3020149"/>
                </a:cubicBezTo>
                <a:cubicBezTo>
                  <a:pt x="367067" y="3005909"/>
                  <a:pt x="362438" y="2997527"/>
                  <a:pt x="358513" y="3001528"/>
                </a:cubicBezTo>
                <a:close/>
                <a:moveTo>
                  <a:pt x="950225" y="3012196"/>
                </a:moveTo>
                <a:cubicBezTo>
                  <a:pt x="949006" y="3029512"/>
                  <a:pt x="946949" y="3042114"/>
                  <a:pt x="936281" y="3097587"/>
                </a:cubicBezTo>
                <a:lnTo>
                  <a:pt x="930499" y="3127639"/>
                </a:lnTo>
                <a:lnTo>
                  <a:pt x="952283" y="3157118"/>
                </a:lnTo>
                <a:cubicBezTo>
                  <a:pt x="964273" y="3173330"/>
                  <a:pt x="976998" y="3186589"/>
                  <a:pt x="980570" y="3186589"/>
                </a:cubicBezTo>
                <a:cubicBezTo>
                  <a:pt x="984142" y="3186589"/>
                  <a:pt x="989733" y="3168367"/>
                  <a:pt x="992991" y="3146107"/>
                </a:cubicBezTo>
                <a:cubicBezTo>
                  <a:pt x="996248" y="3123848"/>
                  <a:pt x="1001668" y="3091091"/>
                  <a:pt x="1005030" y="3073317"/>
                </a:cubicBezTo>
                <a:lnTo>
                  <a:pt x="1011155" y="3041009"/>
                </a:lnTo>
                <a:lnTo>
                  <a:pt x="1000344" y="3047686"/>
                </a:lnTo>
                <a:cubicBezTo>
                  <a:pt x="994401" y="3051362"/>
                  <a:pt x="989543" y="3064574"/>
                  <a:pt x="989543" y="3077051"/>
                </a:cubicBezTo>
                <a:cubicBezTo>
                  <a:pt x="989543" y="3108007"/>
                  <a:pt x="973817" y="3115352"/>
                  <a:pt x="960568" y="3090586"/>
                </a:cubicBezTo>
                <a:lnTo>
                  <a:pt x="949683" y="3070241"/>
                </a:lnTo>
                <a:lnTo>
                  <a:pt x="960082" y="3059840"/>
                </a:lnTo>
                <a:cubicBezTo>
                  <a:pt x="973112" y="3046809"/>
                  <a:pt x="973684" y="3008709"/>
                  <a:pt x="960968" y="3000851"/>
                </a:cubicBezTo>
                <a:cubicBezTo>
                  <a:pt x="955729" y="2997613"/>
                  <a:pt x="950902" y="3002718"/>
                  <a:pt x="950225" y="3012196"/>
                </a:cubicBezTo>
                <a:close/>
                <a:moveTo>
                  <a:pt x="1285570" y="3011167"/>
                </a:moveTo>
                <a:cubicBezTo>
                  <a:pt x="1286028" y="3022264"/>
                  <a:pt x="1288285" y="3024521"/>
                  <a:pt x="1291323" y="3016930"/>
                </a:cubicBezTo>
                <a:cubicBezTo>
                  <a:pt x="1294076" y="3010052"/>
                  <a:pt x="1293733" y="3001833"/>
                  <a:pt x="1290571" y="2998670"/>
                </a:cubicBezTo>
                <a:cubicBezTo>
                  <a:pt x="1287409" y="2995508"/>
                  <a:pt x="1285161" y="3001128"/>
                  <a:pt x="1285570" y="3011167"/>
                </a:cubicBezTo>
                <a:close/>
                <a:moveTo>
                  <a:pt x="1713443" y="3018968"/>
                </a:moveTo>
                <a:lnTo>
                  <a:pt x="1713443" y="3041847"/>
                </a:lnTo>
                <a:lnTo>
                  <a:pt x="1743437" y="3052305"/>
                </a:lnTo>
                <a:cubicBezTo>
                  <a:pt x="1785395" y="3066936"/>
                  <a:pt x="1789643" y="3065793"/>
                  <a:pt x="1789643" y="3039885"/>
                </a:cubicBezTo>
                <a:lnTo>
                  <a:pt x="1789643" y="3017006"/>
                </a:lnTo>
                <a:lnTo>
                  <a:pt x="1759649" y="3006547"/>
                </a:lnTo>
                <a:cubicBezTo>
                  <a:pt x="1717691" y="2991917"/>
                  <a:pt x="1713443" y="2993060"/>
                  <a:pt x="1713443" y="3018968"/>
                </a:cubicBezTo>
                <a:close/>
                <a:moveTo>
                  <a:pt x="2043074" y="3011157"/>
                </a:moveTo>
                <a:cubicBezTo>
                  <a:pt x="2032397" y="3038970"/>
                  <a:pt x="2037112" y="3043714"/>
                  <a:pt x="2075393" y="3043714"/>
                </a:cubicBezTo>
                <a:cubicBezTo>
                  <a:pt x="2096348" y="3043714"/>
                  <a:pt x="2113493" y="3039780"/>
                  <a:pt x="2113493" y="3034970"/>
                </a:cubicBezTo>
                <a:cubicBezTo>
                  <a:pt x="2113493" y="3030160"/>
                  <a:pt x="2116093" y="3019444"/>
                  <a:pt x="2119275" y="3011157"/>
                </a:cubicBezTo>
                <a:lnTo>
                  <a:pt x="2125056" y="2996089"/>
                </a:lnTo>
                <a:lnTo>
                  <a:pt x="2086956" y="2996089"/>
                </a:lnTo>
                <a:cubicBezTo>
                  <a:pt x="2061001" y="2996089"/>
                  <a:pt x="2047008" y="3000889"/>
                  <a:pt x="2043074" y="3011157"/>
                </a:cubicBezTo>
                <a:close/>
                <a:moveTo>
                  <a:pt x="1053827" y="3011967"/>
                </a:moveTo>
                <a:cubicBezTo>
                  <a:pt x="1051350" y="3016329"/>
                  <a:pt x="1046664" y="3031065"/>
                  <a:pt x="1043416" y="3044704"/>
                </a:cubicBezTo>
                <a:lnTo>
                  <a:pt x="1037501" y="3069508"/>
                </a:lnTo>
                <a:lnTo>
                  <a:pt x="1069867" y="3106617"/>
                </a:lnTo>
                <a:lnTo>
                  <a:pt x="1102233" y="3143726"/>
                </a:lnTo>
                <a:lnTo>
                  <a:pt x="1107281" y="3129439"/>
                </a:lnTo>
                <a:cubicBezTo>
                  <a:pt x="1119464" y="3094968"/>
                  <a:pt x="1132256" y="3037399"/>
                  <a:pt x="1131637" y="3019901"/>
                </a:cubicBezTo>
                <a:cubicBezTo>
                  <a:pt x="1131256" y="3009424"/>
                  <a:pt x="1125922" y="3017473"/>
                  <a:pt x="1119778" y="3037789"/>
                </a:cubicBezTo>
                <a:lnTo>
                  <a:pt x="1108605" y="3074737"/>
                </a:lnTo>
                <a:lnTo>
                  <a:pt x="1083459" y="3039380"/>
                </a:lnTo>
                <a:cubicBezTo>
                  <a:pt x="1069638" y="3019939"/>
                  <a:pt x="1056294" y="3007605"/>
                  <a:pt x="1053827" y="3011967"/>
                </a:cubicBezTo>
                <a:close/>
                <a:moveTo>
                  <a:pt x="1365304" y="3046095"/>
                </a:moveTo>
                <a:cubicBezTo>
                  <a:pt x="1354779" y="3101683"/>
                  <a:pt x="1354827" y="3103560"/>
                  <a:pt x="1366990" y="3107617"/>
                </a:cubicBezTo>
                <a:cubicBezTo>
                  <a:pt x="1383449" y="3113103"/>
                  <a:pt x="1391460" y="3081300"/>
                  <a:pt x="1377849" y="3064488"/>
                </a:cubicBezTo>
                <a:lnTo>
                  <a:pt x="1365780" y="3049581"/>
                </a:lnTo>
                <a:lnTo>
                  <a:pt x="1380068" y="3057620"/>
                </a:lnTo>
                <a:cubicBezTo>
                  <a:pt x="1387926" y="3062040"/>
                  <a:pt x="1401766" y="3072022"/>
                  <a:pt x="1410824" y="3079795"/>
                </a:cubicBezTo>
                <a:lnTo>
                  <a:pt x="1427293" y="3093930"/>
                </a:lnTo>
                <a:lnTo>
                  <a:pt x="1433274" y="3078347"/>
                </a:lnTo>
                <a:cubicBezTo>
                  <a:pt x="1443161" y="3052591"/>
                  <a:pt x="1430226" y="3032103"/>
                  <a:pt x="1408452" y="3039009"/>
                </a:cubicBezTo>
                <a:cubicBezTo>
                  <a:pt x="1397813" y="3042390"/>
                  <a:pt x="1389726" y="3041609"/>
                  <a:pt x="1390479" y="3037284"/>
                </a:cubicBezTo>
                <a:cubicBezTo>
                  <a:pt x="1393441" y="3020263"/>
                  <a:pt x="1389183" y="3005614"/>
                  <a:pt x="1381287" y="3005614"/>
                </a:cubicBezTo>
                <a:cubicBezTo>
                  <a:pt x="1376715" y="3005614"/>
                  <a:pt x="1369524" y="3023835"/>
                  <a:pt x="1365304" y="3046095"/>
                </a:cubicBezTo>
                <a:close/>
                <a:moveTo>
                  <a:pt x="1589618" y="3027188"/>
                </a:moveTo>
                <a:lnTo>
                  <a:pt x="1589618" y="3050353"/>
                </a:lnTo>
                <a:lnTo>
                  <a:pt x="1627127" y="3065088"/>
                </a:lnTo>
                <a:cubicBezTo>
                  <a:pt x="1666846" y="3080680"/>
                  <a:pt x="1675343" y="3078651"/>
                  <a:pt x="1675343" y="3053563"/>
                </a:cubicBezTo>
                <a:cubicBezTo>
                  <a:pt x="1675343" y="3044400"/>
                  <a:pt x="1660684" y="3032370"/>
                  <a:pt x="1639624" y="3024245"/>
                </a:cubicBezTo>
                <a:cubicBezTo>
                  <a:pt x="1619983" y="3016672"/>
                  <a:pt x="1600695" y="3009024"/>
                  <a:pt x="1596762" y="3007252"/>
                </a:cubicBezTo>
                <a:cubicBezTo>
                  <a:pt x="1592828" y="3005481"/>
                  <a:pt x="1589618" y="3014453"/>
                  <a:pt x="1589618" y="3027188"/>
                </a:cubicBezTo>
                <a:close/>
                <a:moveTo>
                  <a:pt x="453763" y="3029426"/>
                </a:moveTo>
                <a:cubicBezTo>
                  <a:pt x="440400" y="3076832"/>
                  <a:pt x="438476" y="3097216"/>
                  <a:pt x="446191" y="3109693"/>
                </a:cubicBezTo>
                <a:cubicBezTo>
                  <a:pt x="451982" y="3119066"/>
                  <a:pt x="456488" y="3109865"/>
                  <a:pt x="461079" y="3079252"/>
                </a:cubicBezTo>
                <a:cubicBezTo>
                  <a:pt x="468156" y="3032027"/>
                  <a:pt x="462974" y="2996737"/>
                  <a:pt x="453763" y="3029426"/>
                </a:cubicBezTo>
                <a:close/>
                <a:moveTo>
                  <a:pt x="1475318" y="3033627"/>
                </a:moveTo>
                <a:cubicBezTo>
                  <a:pt x="1475318" y="3043799"/>
                  <a:pt x="1479156" y="3054487"/>
                  <a:pt x="1483843" y="3057382"/>
                </a:cubicBezTo>
                <a:cubicBezTo>
                  <a:pt x="1494082" y="3063707"/>
                  <a:pt x="1506207" y="3036113"/>
                  <a:pt x="1498597" y="3023807"/>
                </a:cubicBezTo>
                <a:cubicBezTo>
                  <a:pt x="1489215" y="3008624"/>
                  <a:pt x="1475318" y="3014482"/>
                  <a:pt x="1475318" y="3033627"/>
                </a:cubicBezTo>
                <a:close/>
                <a:moveTo>
                  <a:pt x="2292801" y="3027369"/>
                </a:moveTo>
                <a:cubicBezTo>
                  <a:pt x="2257644" y="3037246"/>
                  <a:pt x="2236851" y="3069755"/>
                  <a:pt x="2257520" y="3082528"/>
                </a:cubicBezTo>
                <a:cubicBezTo>
                  <a:pt x="2263635" y="3086310"/>
                  <a:pt x="2261664" y="3090920"/>
                  <a:pt x="2252406" y="3094473"/>
                </a:cubicBezTo>
                <a:cubicBezTo>
                  <a:pt x="2244109" y="3097663"/>
                  <a:pt x="2237318" y="3106388"/>
                  <a:pt x="2237318" y="3113866"/>
                </a:cubicBezTo>
                <a:lnTo>
                  <a:pt x="2237318" y="3127467"/>
                </a:lnTo>
                <a:lnTo>
                  <a:pt x="2282552" y="3115923"/>
                </a:lnTo>
                <a:cubicBezTo>
                  <a:pt x="2311270" y="3108598"/>
                  <a:pt x="2328910" y="3098530"/>
                  <a:pt x="2330872" y="3088338"/>
                </a:cubicBezTo>
                <a:cubicBezTo>
                  <a:pt x="2332577" y="3079509"/>
                  <a:pt x="2328291" y="3072156"/>
                  <a:pt x="2321357" y="3072003"/>
                </a:cubicBezTo>
                <a:cubicBezTo>
                  <a:pt x="2313404" y="3071813"/>
                  <a:pt x="2314899" y="3068127"/>
                  <a:pt x="2325424" y="3062002"/>
                </a:cubicBezTo>
                <a:cubicBezTo>
                  <a:pt x="2334587" y="3056658"/>
                  <a:pt x="2342093" y="3043933"/>
                  <a:pt x="2342093" y="3033713"/>
                </a:cubicBezTo>
                <a:cubicBezTo>
                  <a:pt x="2342093" y="3013291"/>
                  <a:pt x="2342702" y="3013367"/>
                  <a:pt x="2292801" y="3027369"/>
                </a:cubicBezTo>
                <a:close/>
                <a:moveTo>
                  <a:pt x="314775" y="3043714"/>
                </a:moveTo>
                <a:cubicBezTo>
                  <a:pt x="314775" y="3056811"/>
                  <a:pt x="316937" y="3062173"/>
                  <a:pt x="319575" y="3055620"/>
                </a:cubicBezTo>
                <a:cubicBezTo>
                  <a:pt x="322223" y="3049077"/>
                  <a:pt x="322223" y="3038361"/>
                  <a:pt x="319575" y="3031807"/>
                </a:cubicBezTo>
                <a:cubicBezTo>
                  <a:pt x="316937" y="3025264"/>
                  <a:pt x="314775" y="3030617"/>
                  <a:pt x="314775" y="3043714"/>
                </a:cubicBezTo>
                <a:close/>
                <a:moveTo>
                  <a:pt x="1822685" y="3032893"/>
                </a:moveTo>
                <a:cubicBezTo>
                  <a:pt x="1809407" y="3046181"/>
                  <a:pt x="1820723" y="3072556"/>
                  <a:pt x="1842011" y="3077899"/>
                </a:cubicBezTo>
                <a:cubicBezTo>
                  <a:pt x="1873977" y="3085919"/>
                  <a:pt x="1894418" y="3076823"/>
                  <a:pt x="1894418" y="3054582"/>
                </a:cubicBezTo>
                <a:lnTo>
                  <a:pt x="1894418" y="3036275"/>
                </a:lnTo>
                <a:lnTo>
                  <a:pt x="1860785" y="3032350"/>
                </a:lnTo>
                <a:cubicBezTo>
                  <a:pt x="1842297" y="3030188"/>
                  <a:pt x="1825152" y="3030436"/>
                  <a:pt x="1822685" y="3032893"/>
                </a:cubicBezTo>
                <a:close/>
                <a:moveTo>
                  <a:pt x="2508780" y="3049876"/>
                </a:moveTo>
                <a:cubicBezTo>
                  <a:pt x="2476033" y="3066984"/>
                  <a:pt x="2456393" y="3088957"/>
                  <a:pt x="2456393" y="3108484"/>
                </a:cubicBezTo>
                <a:lnTo>
                  <a:pt x="2456393" y="3121981"/>
                </a:lnTo>
                <a:lnTo>
                  <a:pt x="2482587" y="3116580"/>
                </a:lnTo>
                <a:lnTo>
                  <a:pt x="2508780" y="3111179"/>
                </a:lnTo>
                <a:lnTo>
                  <a:pt x="2477824" y="3125095"/>
                </a:lnTo>
                <a:cubicBezTo>
                  <a:pt x="2458507" y="3133782"/>
                  <a:pt x="2446868" y="3145879"/>
                  <a:pt x="2446868" y="3157271"/>
                </a:cubicBezTo>
                <a:lnTo>
                  <a:pt x="2446868" y="3175530"/>
                </a:lnTo>
                <a:lnTo>
                  <a:pt x="2485968" y="3160167"/>
                </a:lnTo>
                <a:cubicBezTo>
                  <a:pt x="2507485" y="3151718"/>
                  <a:pt x="2526125" y="3140278"/>
                  <a:pt x="2527411" y="3134744"/>
                </a:cubicBezTo>
                <a:cubicBezTo>
                  <a:pt x="2528697" y="3129210"/>
                  <a:pt x="2536612" y="3104321"/>
                  <a:pt x="2545004" y="3079432"/>
                </a:cubicBezTo>
                <a:lnTo>
                  <a:pt x="2560253" y="3034189"/>
                </a:lnTo>
                <a:lnTo>
                  <a:pt x="2548804" y="3034570"/>
                </a:lnTo>
                <a:cubicBezTo>
                  <a:pt x="2542508" y="3034779"/>
                  <a:pt x="2524497" y="3041666"/>
                  <a:pt x="2508780" y="3049876"/>
                </a:cubicBezTo>
                <a:close/>
                <a:moveTo>
                  <a:pt x="3363125" y="3093025"/>
                </a:moveTo>
                <a:cubicBezTo>
                  <a:pt x="3294498" y="3151946"/>
                  <a:pt x="3282953" y="3167539"/>
                  <a:pt x="3307976" y="3167539"/>
                </a:cubicBezTo>
                <a:cubicBezTo>
                  <a:pt x="3332321" y="3167539"/>
                  <a:pt x="3446802" y="3063574"/>
                  <a:pt x="3446945" y="3041332"/>
                </a:cubicBezTo>
                <a:cubicBezTo>
                  <a:pt x="3447050" y="3025454"/>
                  <a:pt x="3428505" y="3036894"/>
                  <a:pt x="3363125" y="3093025"/>
                </a:cubicBezTo>
                <a:close/>
                <a:moveTo>
                  <a:pt x="852670" y="3053772"/>
                </a:moveTo>
                <a:cubicBezTo>
                  <a:pt x="850289" y="3061335"/>
                  <a:pt x="839335" y="3103217"/>
                  <a:pt x="828325" y="3146841"/>
                </a:cubicBezTo>
                <a:lnTo>
                  <a:pt x="808312" y="3226156"/>
                </a:lnTo>
                <a:lnTo>
                  <a:pt x="829144" y="3255407"/>
                </a:lnTo>
                <a:lnTo>
                  <a:pt x="849975" y="3284649"/>
                </a:lnTo>
                <a:lnTo>
                  <a:pt x="857804" y="3263484"/>
                </a:lnTo>
                <a:cubicBezTo>
                  <a:pt x="862348" y="3251197"/>
                  <a:pt x="861567" y="3234719"/>
                  <a:pt x="855928" y="3224193"/>
                </a:cubicBezTo>
                <a:lnTo>
                  <a:pt x="846232" y="3206067"/>
                </a:lnTo>
                <a:lnTo>
                  <a:pt x="859338" y="3211097"/>
                </a:lnTo>
                <a:lnTo>
                  <a:pt x="872435" y="3216126"/>
                </a:lnTo>
                <a:lnTo>
                  <a:pt x="884293" y="3160252"/>
                </a:lnTo>
                <a:lnTo>
                  <a:pt x="896152" y="3104379"/>
                </a:lnTo>
                <a:lnTo>
                  <a:pt x="876578" y="3072203"/>
                </a:lnTo>
                <a:cubicBezTo>
                  <a:pt x="863357" y="3050458"/>
                  <a:pt x="855604" y="3044486"/>
                  <a:pt x="852670" y="3053772"/>
                </a:cubicBezTo>
                <a:close/>
                <a:moveTo>
                  <a:pt x="1532611" y="3065145"/>
                </a:moveTo>
                <a:lnTo>
                  <a:pt x="1532763" y="3086576"/>
                </a:lnTo>
                <a:lnTo>
                  <a:pt x="1541993" y="3072289"/>
                </a:lnTo>
                <a:cubicBezTo>
                  <a:pt x="1553928" y="3053820"/>
                  <a:pt x="1553928" y="3043714"/>
                  <a:pt x="1541993" y="3043714"/>
                </a:cubicBezTo>
                <a:cubicBezTo>
                  <a:pt x="1536754" y="3043714"/>
                  <a:pt x="1532534" y="3053353"/>
                  <a:pt x="1532611" y="3065145"/>
                </a:cubicBezTo>
                <a:close/>
                <a:moveTo>
                  <a:pt x="1924155" y="3064383"/>
                </a:moveTo>
                <a:lnTo>
                  <a:pt x="1915840" y="3086576"/>
                </a:lnTo>
                <a:lnTo>
                  <a:pt x="1931327" y="3093053"/>
                </a:lnTo>
                <a:cubicBezTo>
                  <a:pt x="1962360" y="3106027"/>
                  <a:pt x="1988296" y="3101131"/>
                  <a:pt x="1994659" y="3081100"/>
                </a:cubicBezTo>
                <a:cubicBezTo>
                  <a:pt x="2002250" y="3057192"/>
                  <a:pt x="2002184" y="3057125"/>
                  <a:pt x="1963445" y="3048829"/>
                </a:cubicBezTo>
                <a:lnTo>
                  <a:pt x="1932470" y="3042190"/>
                </a:lnTo>
                <a:lnTo>
                  <a:pt x="1924155" y="3064383"/>
                </a:lnTo>
                <a:close/>
                <a:moveTo>
                  <a:pt x="2163947" y="3050381"/>
                </a:moveTo>
                <a:cubicBezTo>
                  <a:pt x="2145973" y="3053867"/>
                  <a:pt x="2124342" y="3086738"/>
                  <a:pt x="2134057" y="3095816"/>
                </a:cubicBezTo>
                <a:cubicBezTo>
                  <a:pt x="2135839" y="3097483"/>
                  <a:pt x="2153965" y="3096092"/>
                  <a:pt x="2174319" y="3092720"/>
                </a:cubicBezTo>
                <a:lnTo>
                  <a:pt x="2211324" y="3086576"/>
                </a:lnTo>
                <a:lnTo>
                  <a:pt x="2219258" y="3065145"/>
                </a:lnTo>
                <a:lnTo>
                  <a:pt x="2227183" y="3043714"/>
                </a:lnTo>
                <a:lnTo>
                  <a:pt x="2206057" y="3045009"/>
                </a:lnTo>
                <a:cubicBezTo>
                  <a:pt x="2194436" y="3045724"/>
                  <a:pt x="2175491" y="3048143"/>
                  <a:pt x="2163947" y="3050381"/>
                </a:cubicBezTo>
                <a:close/>
                <a:moveTo>
                  <a:pt x="656313" y="3084195"/>
                </a:moveTo>
                <a:cubicBezTo>
                  <a:pt x="656398" y="3101226"/>
                  <a:pt x="660075" y="3120857"/>
                  <a:pt x="664494" y="3127829"/>
                </a:cubicBezTo>
                <a:lnTo>
                  <a:pt x="672534" y="3140497"/>
                </a:lnTo>
                <a:lnTo>
                  <a:pt x="678382" y="3111265"/>
                </a:lnTo>
                <a:cubicBezTo>
                  <a:pt x="684678" y="3079785"/>
                  <a:pt x="678401" y="3053239"/>
                  <a:pt x="664676" y="3053239"/>
                </a:cubicBezTo>
                <a:cubicBezTo>
                  <a:pt x="659999" y="3053239"/>
                  <a:pt x="656236" y="3067164"/>
                  <a:pt x="656313" y="3084195"/>
                </a:cubicBezTo>
                <a:close/>
                <a:moveTo>
                  <a:pt x="1265768" y="3066745"/>
                </a:moveTo>
                <a:cubicBezTo>
                  <a:pt x="1265768" y="3074175"/>
                  <a:pt x="1262901" y="3087738"/>
                  <a:pt x="1259386" y="3096882"/>
                </a:cubicBezTo>
                <a:cubicBezTo>
                  <a:pt x="1255366" y="3107350"/>
                  <a:pt x="1256710" y="3111227"/>
                  <a:pt x="1263015" y="3107331"/>
                </a:cubicBezTo>
                <a:cubicBezTo>
                  <a:pt x="1275636" y="3099530"/>
                  <a:pt x="1285008" y="3053239"/>
                  <a:pt x="1273969" y="3053239"/>
                </a:cubicBezTo>
                <a:cubicBezTo>
                  <a:pt x="1269463" y="3053239"/>
                  <a:pt x="1265768" y="3059316"/>
                  <a:pt x="1265768" y="3066745"/>
                </a:cubicBezTo>
                <a:close/>
                <a:moveTo>
                  <a:pt x="1701403" y="3071336"/>
                </a:moveTo>
                <a:lnTo>
                  <a:pt x="1696393" y="3090520"/>
                </a:lnTo>
                <a:lnTo>
                  <a:pt x="1728540" y="3101131"/>
                </a:lnTo>
                <a:cubicBezTo>
                  <a:pt x="1746228" y="3106969"/>
                  <a:pt x="1765068" y="3109046"/>
                  <a:pt x="1770402" y="3105741"/>
                </a:cubicBezTo>
                <a:cubicBezTo>
                  <a:pt x="1787881" y="3094939"/>
                  <a:pt x="1780604" y="3074480"/>
                  <a:pt x="1757191" y="3068603"/>
                </a:cubicBezTo>
                <a:cubicBezTo>
                  <a:pt x="1744580" y="3065431"/>
                  <a:pt x="1727997" y="3060440"/>
                  <a:pt x="1720339" y="3057506"/>
                </a:cubicBezTo>
                <a:cubicBezTo>
                  <a:pt x="1711643" y="3054163"/>
                  <a:pt x="1704537" y="3059354"/>
                  <a:pt x="1701403" y="3071336"/>
                </a:cubicBezTo>
                <a:close/>
                <a:moveTo>
                  <a:pt x="2027768" y="3061983"/>
                </a:moveTo>
                <a:cubicBezTo>
                  <a:pt x="2027768" y="3066793"/>
                  <a:pt x="2025167" y="3077508"/>
                  <a:pt x="2021986" y="3085795"/>
                </a:cubicBezTo>
                <a:lnTo>
                  <a:pt x="2016204" y="3100864"/>
                </a:lnTo>
                <a:lnTo>
                  <a:pt x="2058972" y="3100864"/>
                </a:lnTo>
                <a:lnTo>
                  <a:pt x="2101749" y="3100864"/>
                </a:lnTo>
                <a:lnTo>
                  <a:pt x="2106301" y="3077051"/>
                </a:lnTo>
                <a:lnTo>
                  <a:pt x="2110854" y="3053239"/>
                </a:lnTo>
                <a:lnTo>
                  <a:pt x="2069306" y="3053239"/>
                </a:lnTo>
                <a:cubicBezTo>
                  <a:pt x="2046465" y="3053239"/>
                  <a:pt x="2027768" y="3057173"/>
                  <a:pt x="2027768" y="3061983"/>
                </a:cubicBezTo>
                <a:close/>
                <a:moveTo>
                  <a:pt x="387260" y="3085957"/>
                </a:moveTo>
                <a:cubicBezTo>
                  <a:pt x="381707" y="3115009"/>
                  <a:pt x="393661" y="3138030"/>
                  <a:pt x="402433" y="3115170"/>
                </a:cubicBezTo>
                <a:cubicBezTo>
                  <a:pt x="411225" y="3092263"/>
                  <a:pt x="409910" y="3062764"/>
                  <a:pt x="400109" y="3062764"/>
                </a:cubicBezTo>
                <a:cubicBezTo>
                  <a:pt x="395480" y="3062764"/>
                  <a:pt x="389698" y="3073203"/>
                  <a:pt x="387260" y="3085957"/>
                </a:cubicBezTo>
                <a:close/>
                <a:moveTo>
                  <a:pt x="1462792" y="3082728"/>
                </a:moveTo>
                <a:cubicBezTo>
                  <a:pt x="1456877" y="3105341"/>
                  <a:pt x="1461611" y="3119914"/>
                  <a:pt x="1474861" y="3119914"/>
                </a:cubicBezTo>
                <a:cubicBezTo>
                  <a:pt x="1490101" y="3119914"/>
                  <a:pt x="1494968" y="3087853"/>
                  <a:pt x="1481738" y="3074623"/>
                </a:cubicBezTo>
                <a:lnTo>
                  <a:pt x="1468403" y="3061287"/>
                </a:lnTo>
                <a:lnTo>
                  <a:pt x="1462792" y="3082728"/>
                </a:lnTo>
                <a:close/>
                <a:moveTo>
                  <a:pt x="1576121" y="3078413"/>
                </a:moveTo>
                <a:cubicBezTo>
                  <a:pt x="1568996" y="3096997"/>
                  <a:pt x="1565843" y="3093739"/>
                  <a:pt x="1614897" y="3118466"/>
                </a:cubicBezTo>
                <a:lnTo>
                  <a:pt x="1654464" y="3138421"/>
                </a:lnTo>
                <a:lnTo>
                  <a:pt x="1660141" y="3123629"/>
                </a:lnTo>
                <a:cubicBezTo>
                  <a:pt x="1669923" y="3098130"/>
                  <a:pt x="1666827" y="3093815"/>
                  <a:pt x="1627527" y="3078090"/>
                </a:cubicBezTo>
                <a:cubicBezTo>
                  <a:pt x="1580779" y="3059383"/>
                  <a:pt x="1583436" y="3059363"/>
                  <a:pt x="1576121" y="3078413"/>
                </a:cubicBezTo>
                <a:close/>
                <a:moveTo>
                  <a:pt x="339463" y="3084976"/>
                </a:moveTo>
                <a:cubicBezTo>
                  <a:pt x="335539" y="3094568"/>
                  <a:pt x="332596" y="3115999"/>
                  <a:pt x="332920" y="3132601"/>
                </a:cubicBezTo>
                <a:lnTo>
                  <a:pt x="333529" y="3162776"/>
                </a:lnTo>
                <a:lnTo>
                  <a:pt x="342883" y="3139335"/>
                </a:lnTo>
                <a:cubicBezTo>
                  <a:pt x="348036" y="3126438"/>
                  <a:pt x="350979" y="3105007"/>
                  <a:pt x="349427" y="3091710"/>
                </a:cubicBezTo>
                <a:lnTo>
                  <a:pt x="346607" y="3067526"/>
                </a:lnTo>
                <a:lnTo>
                  <a:pt x="339463" y="3084976"/>
                </a:lnTo>
                <a:close/>
                <a:moveTo>
                  <a:pt x="606163" y="3077728"/>
                </a:moveTo>
                <a:cubicBezTo>
                  <a:pt x="602239" y="3081719"/>
                  <a:pt x="599020" y="3096882"/>
                  <a:pt x="599020" y="3111417"/>
                </a:cubicBezTo>
                <a:cubicBezTo>
                  <a:pt x="599020" y="3125953"/>
                  <a:pt x="594733" y="3140488"/>
                  <a:pt x="589495" y="3143726"/>
                </a:cubicBezTo>
                <a:cubicBezTo>
                  <a:pt x="584256" y="3146965"/>
                  <a:pt x="579970" y="3161967"/>
                  <a:pt x="579970" y="3177064"/>
                </a:cubicBezTo>
                <a:cubicBezTo>
                  <a:pt x="579970" y="3209954"/>
                  <a:pt x="598534" y="3225803"/>
                  <a:pt x="600144" y="3194295"/>
                </a:cubicBezTo>
                <a:cubicBezTo>
                  <a:pt x="600772" y="3182198"/>
                  <a:pt x="600439" y="3166329"/>
                  <a:pt x="599420" y="3159024"/>
                </a:cubicBezTo>
                <a:cubicBezTo>
                  <a:pt x="598391" y="3151728"/>
                  <a:pt x="602487" y="3142707"/>
                  <a:pt x="608516" y="3138983"/>
                </a:cubicBezTo>
                <a:cubicBezTo>
                  <a:pt x="614545" y="3135249"/>
                  <a:pt x="618089" y="3118314"/>
                  <a:pt x="616393" y="3101340"/>
                </a:cubicBezTo>
                <a:cubicBezTo>
                  <a:pt x="614698" y="3084357"/>
                  <a:pt x="610088" y="3073737"/>
                  <a:pt x="606163" y="3077728"/>
                </a:cubicBezTo>
                <a:close/>
                <a:moveTo>
                  <a:pt x="2283162" y="3078794"/>
                </a:moveTo>
                <a:cubicBezTo>
                  <a:pt x="2290029" y="3081547"/>
                  <a:pt x="2298249" y="3081204"/>
                  <a:pt x="2301412" y="3078042"/>
                </a:cubicBezTo>
                <a:cubicBezTo>
                  <a:pt x="2304574" y="3074880"/>
                  <a:pt x="2298954" y="3072632"/>
                  <a:pt x="2288915" y="3073041"/>
                </a:cubicBezTo>
                <a:cubicBezTo>
                  <a:pt x="2277818" y="3073499"/>
                  <a:pt x="2275561" y="3075756"/>
                  <a:pt x="2283162" y="3078794"/>
                </a:cubicBezTo>
                <a:close/>
                <a:moveTo>
                  <a:pt x="1300344" y="3103245"/>
                </a:moveTo>
                <a:cubicBezTo>
                  <a:pt x="1297191" y="3115037"/>
                  <a:pt x="1294543" y="3130887"/>
                  <a:pt x="1294476" y="3138488"/>
                </a:cubicBezTo>
                <a:cubicBezTo>
                  <a:pt x="1294276" y="3159443"/>
                  <a:pt x="1309964" y="3138316"/>
                  <a:pt x="1317108" y="3108007"/>
                </a:cubicBezTo>
                <a:cubicBezTo>
                  <a:pt x="1324461" y="3076794"/>
                  <a:pt x="1308640" y="3072298"/>
                  <a:pt x="1300344" y="3103245"/>
                </a:cubicBezTo>
                <a:close/>
                <a:moveTo>
                  <a:pt x="1808588" y="3101054"/>
                </a:moveTo>
                <a:lnTo>
                  <a:pt x="1799520" y="3118009"/>
                </a:lnTo>
                <a:lnTo>
                  <a:pt x="1814408" y="3123724"/>
                </a:lnTo>
                <a:cubicBezTo>
                  <a:pt x="1837887" y="3132734"/>
                  <a:pt x="1875368" y="3130391"/>
                  <a:pt x="1875368" y="3119914"/>
                </a:cubicBezTo>
                <a:cubicBezTo>
                  <a:pt x="1875368" y="3114675"/>
                  <a:pt x="1875577" y="3107179"/>
                  <a:pt x="1875844" y="3103245"/>
                </a:cubicBezTo>
                <a:cubicBezTo>
                  <a:pt x="1876101" y="3099311"/>
                  <a:pt x="1863119" y="3093406"/>
                  <a:pt x="1846983" y="3090101"/>
                </a:cubicBezTo>
                <a:lnTo>
                  <a:pt x="1817665" y="3084109"/>
                </a:lnTo>
                <a:lnTo>
                  <a:pt x="1808588" y="3101054"/>
                </a:lnTo>
                <a:close/>
                <a:moveTo>
                  <a:pt x="853242" y="3098482"/>
                </a:moveTo>
                <a:cubicBezTo>
                  <a:pt x="841860" y="3118457"/>
                  <a:pt x="837545" y="3176188"/>
                  <a:pt x="847013" y="3182036"/>
                </a:cubicBezTo>
                <a:cubicBezTo>
                  <a:pt x="861938" y="3191265"/>
                  <a:pt x="864891" y="3185751"/>
                  <a:pt x="871739" y="3135830"/>
                </a:cubicBezTo>
                <a:cubicBezTo>
                  <a:pt x="875740" y="3106626"/>
                  <a:pt x="874311" y="3091339"/>
                  <a:pt x="867577" y="3091339"/>
                </a:cubicBezTo>
                <a:cubicBezTo>
                  <a:pt x="861938" y="3091339"/>
                  <a:pt x="855490" y="3094549"/>
                  <a:pt x="853242" y="3098482"/>
                </a:cubicBezTo>
                <a:close/>
                <a:moveTo>
                  <a:pt x="1033996" y="3097692"/>
                </a:moveTo>
                <a:cubicBezTo>
                  <a:pt x="1012841" y="3118847"/>
                  <a:pt x="1039435" y="3175892"/>
                  <a:pt x="1061799" y="3157328"/>
                </a:cubicBezTo>
                <a:lnTo>
                  <a:pt x="1073553" y="3147575"/>
                </a:lnTo>
                <a:lnTo>
                  <a:pt x="1080459" y="3178988"/>
                </a:lnTo>
                <a:lnTo>
                  <a:pt x="1087365" y="3210401"/>
                </a:lnTo>
                <a:lnTo>
                  <a:pt x="1095651" y="3188018"/>
                </a:lnTo>
                <a:lnTo>
                  <a:pt x="1103938" y="3165634"/>
                </a:lnTo>
                <a:lnTo>
                  <a:pt x="1074515" y="3128486"/>
                </a:lnTo>
                <a:cubicBezTo>
                  <a:pt x="1042407" y="3087948"/>
                  <a:pt x="1043159" y="3088519"/>
                  <a:pt x="1033996" y="3097692"/>
                </a:cubicBezTo>
                <a:close/>
                <a:moveTo>
                  <a:pt x="1399118" y="3114027"/>
                </a:moveTo>
                <a:cubicBezTo>
                  <a:pt x="1399118" y="3127124"/>
                  <a:pt x="1403404" y="3140488"/>
                  <a:pt x="1408643" y="3143726"/>
                </a:cubicBezTo>
                <a:cubicBezTo>
                  <a:pt x="1414024" y="3147050"/>
                  <a:pt x="1418168" y="3139249"/>
                  <a:pt x="1418168" y="3125800"/>
                </a:cubicBezTo>
                <a:cubicBezTo>
                  <a:pt x="1418168" y="3112703"/>
                  <a:pt x="1413881" y="3099340"/>
                  <a:pt x="1408643" y="3096101"/>
                </a:cubicBezTo>
                <a:cubicBezTo>
                  <a:pt x="1403261" y="3092777"/>
                  <a:pt x="1399118" y="3100578"/>
                  <a:pt x="1399118" y="3114027"/>
                </a:cubicBezTo>
                <a:close/>
                <a:moveTo>
                  <a:pt x="1516132" y="3112989"/>
                </a:moveTo>
                <a:cubicBezTo>
                  <a:pt x="1508912" y="3128848"/>
                  <a:pt x="1508055" y="3140412"/>
                  <a:pt x="1513846" y="3143993"/>
                </a:cubicBezTo>
                <a:cubicBezTo>
                  <a:pt x="1525086" y="3150937"/>
                  <a:pt x="1535268" y="3127229"/>
                  <a:pt x="1530868" y="3104359"/>
                </a:cubicBezTo>
                <a:lnTo>
                  <a:pt x="1527658" y="3087700"/>
                </a:lnTo>
                <a:lnTo>
                  <a:pt x="1516132" y="3112989"/>
                </a:lnTo>
                <a:close/>
                <a:moveTo>
                  <a:pt x="2378802" y="3102083"/>
                </a:moveTo>
                <a:cubicBezTo>
                  <a:pt x="2356866" y="3110122"/>
                  <a:pt x="2335844" y="3145422"/>
                  <a:pt x="2346598" y="3156166"/>
                </a:cubicBezTo>
                <a:cubicBezTo>
                  <a:pt x="2354628" y="3164196"/>
                  <a:pt x="2416921" y="3137230"/>
                  <a:pt x="2422217" y="3123438"/>
                </a:cubicBezTo>
                <a:cubicBezTo>
                  <a:pt x="2435209" y="3089567"/>
                  <a:pt x="2425703" y="3084890"/>
                  <a:pt x="2378802" y="3102083"/>
                </a:cubicBezTo>
                <a:close/>
                <a:moveTo>
                  <a:pt x="1690364" y="3116685"/>
                </a:moveTo>
                <a:cubicBezTo>
                  <a:pt x="1680543" y="3142269"/>
                  <a:pt x="1684344" y="3147451"/>
                  <a:pt x="1720167" y="3157338"/>
                </a:cubicBezTo>
                <a:lnTo>
                  <a:pt x="1755458" y="3167082"/>
                </a:lnTo>
                <a:lnTo>
                  <a:pt x="1762868" y="3155404"/>
                </a:lnTo>
                <a:cubicBezTo>
                  <a:pt x="1774736" y="3136706"/>
                  <a:pt x="1767069" y="3127019"/>
                  <a:pt x="1730302" y="3114294"/>
                </a:cubicBezTo>
                <a:lnTo>
                  <a:pt x="1695850" y="3102369"/>
                </a:lnTo>
                <a:lnTo>
                  <a:pt x="1690364" y="3116685"/>
                </a:lnTo>
                <a:close/>
                <a:moveTo>
                  <a:pt x="1910591" y="3106922"/>
                </a:moveTo>
                <a:cubicBezTo>
                  <a:pt x="1892351" y="3125162"/>
                  <a:pt x="1905895" y="3138964"/>
                  <a:pt x="1942043" y="3138964"/>
                </a:cubicBezTo>
                <a:lnTo>
                  <a:pt x="1980143" y="3138964"/>
                </a:lnTo>
                <a:lnTo>
                  <a:pt x="1980143" y="3124676"/>
                </a:lnTo>
                <a:cubicBezTo>
                  <a:pt x="1980143" y="3116818"/>
                  <a:pt x="1971923" y="3110389"/>
                  <a:pt x="1961874" y="3110389"/>
                </a:cubicBezTo>
                <a:cubicBezTo>
                  <a:pt x="1951825" y="3110389"/>
                  <a:pt x="1937671" y="3108112"/>
                  <a:pt x="1930422" y="3105331"/>
                </a:cubicBezTo>
                <a:cubicBezTo>
                  <a:pt x="1923164" y="3102550"/>
                  <a:pt x="1914249" y="3103264"/>
                  <a:pt x="1910591" y="3106922"/>
                </a:cubicBezTo>
                <a:close/>
                <a:moveTo>
                  <a:pt x="2149212" y="3107684"/>
                </a:moveTo>
                <a:cubicBezTo>
                  <a:pt x="2117646" y="3112465"/>
                  <a:pt x="2113588" y="3139021"/>
                  <a:pt x="2144449" y="3138831"/>
                </a:cubicBezTo>
                <a:cubicBezTo>
                  <a:pt x="2180816" y="3138611"/>
                  <a:pt x="2208743" y="3127839"/>
                  <a:pt x="2208743" y="3114037"/>
                </a:cubicBezTo>
                <a:cubicBezTo>
                  <a:pt x="2208743" y="3100978"/>
                  <a:pt x="2199799" y="3100026"/>
                  <a:pt x="2149212" y="3107684"/>
                </a:cubicBezTo>
                <a:close/>
                <a:moveTo>
                  <a:pt x="1140495" y="3131258"/>
                </a:moveTo>
                <a:cubicBezTo>
                  <a:pt x="1137838" y="3171520"/>
                  <a:pt x="1136980" y="3175673"/>
                  <a:pt x="1129913" y="3182741"/>
                </a:cubicBezTo>
                <a:cubicBezTo>
                  <a:pt x="1119388" y="3193266"/>
                  <a:pt x="1121455" y="3243739"/>
                  <a:pt x="1132418" y="3243739"/>
                </a:cubicBezTo>
                <a:cubicBezTo>
                  <a:pt x="1141971" y="3243739"/>
                  <a:pt x="1146172" y="3224879"/>
                  <a:pt x="1143562" y="3193732"/>
                </a:cubicBezTo>
                <a:cubicBezTo>
                  <a:pt x="1142800" y="3184570"/>
                  <a:pt x="1146401" y="3177064"/>
                  <a:pt x="1151582" y="3177064"/>
                </a:cubicBezTo>
                <a:cubicBezTo>
                  <a:pt x="1163907" y="3177064"/>
                  <a:pt x="1163812" y="3122781"/>
                  <a:pt x="1151468" y="3115151"/>
                </a:cubicBezTo>
                <a:cubicBezTo>
                  <a:pt x="1146229" y="3111913"/>
                  <a:pt x="1141286" y="3119161"/>
                  <a:pt x="1140495" y="3131258"/>
                </a:cubicBezTo>
                <a:close/>
                <a:moveTo>
                  <a:pt x="1348473" y="3116580"/>
                </a:moveTo>
                <a:cubicBezTo>
                  <a:pt x="1338872" y="3126181"/>
                  <a:pt x="1340568" y="3175073"/>
                  <a:pt x="1350721" y="3181350"/>
                </a:cubicBezTo>
                <a:cubicBezTo>
                  <a:pt x="1362542" y="3188656"/>
                  <a:pt x="1374772" y="3129858"/>
                  <a:pt x="1363723" y="3118809"/>
                </a:cubicBezTo>
                <a:cubicBezTo>
                  <a:pt x="1358922" y="3114008"/>
                  <a:pt x="1352055" y="3112999"/>
                  <a:pt x="1348473" y="3116580"/>
                </a:cubicBezTo>
                <a:close/>
                <a:moveTo>
                  <a:pt x="1564043" y="3127039"/>
                </a:moveTo>
                <a:cubicBezTo>
                  <a:pt x="1560776" y="3136221"/>
                  <a:pt x="1556309" y="3147041"/>
                  <a:pt x="1554109" y="3151099"/>
                </a:cubicBezTo>
                <a:cubicBezTo>
                  <a:pt x="1550222" y="3158261"/>
                  <a:pt x="1636052" y="3200867"/>
                  <a:pt x="1641615" y="3194533"/>
                </a:cubicBezTo>
                <a:cubicBezTo>
                  <a:pt x="1643148" y="3192780"/>
                  <a:pt x="1647092" y="3182569"/>
                  <a:pt x="1650378" y="3171835"/>
                </a:cubicBezTo>
                <a:lnTo>
                  <a:pt x="1656359" y="3152318"/>
                </a:lnTo>
                <a:lnTo>
                  <a:pt x="1613173" y="3131334"/>
                </a:lnTo>
                <a:lnTo>
                  <a:pt x="1569987" y="3110351"/>
                </a:lnTo>
                <a:lnTo>
                  <a:pt x="1564043" y="3127039"/>
                </a:lnTo>
                <a:close/>
                <a:moveTo>
                  <a:pt x="2012004" y="3125086"/>
                </a:moveTo>
                <a:cubicBezTo>
                  <a:pt x="2003984" y="3146003"/>
                  <a:pt x="2008842" y="3147936"/>
                  <a:pt x="2054143" y="3141860"/>
                </a:cubicBezTo>
                <a:cubicBezTo>
                  <a:pt x="2079260" y="3138488"/>
                  <a:pt x="2094443" y="3131544"/>
                  <a:pt x="2094443" y="3123419"/>
                </a:cubicBezTo>
                <a:cubicBezTo>
                  <a:pt x="2094443" y="3104226"/>
                  <a:pt x="2019433" y="3105741"/>
                  <a:pt x="2012004" y="3125086"/>
                </a:cubicBezTo>
                <a:close/>
                <a:moveTo>
                  <a:pt x="426160" y="3139440"/>
                </a:moveTo>
                <a:cubicBezTo>
                  <a:pt x="425388" y="3152270"/>
                  <a:pt x="424312" y="3169206"/>
                  <a:pt x="423779" y="3177064"/>
                </a:cubicBezTo>
                <a:cubicBezTo>
                  <a:pt x="423245" y="3184922"/>
                  <a:pt x="419750" y="3196047"/>
                  <a:pt x="416016" y="3201781"/>
                </a:cubicBezTo>
                <a:cubicBezTo>
                  <a:pt x="403138" y="3221546"/>
                  <a:pt x="396013" y="3291364"/>
                  <a:pt x="406872" y="3291364"/>
                </a:cubicBezTo>
                <a:cubicBezTo>
                  <a:pt x="412539" y="3291364"/>
                  <a:pt x="419740" y="3275295"/>
                  <a:pt x="422864" y="3255645"/>
                </a:cubicBezTo>
                <a:cubicBezTo>
                  <a:pt x="425989" y="3236005"/>
                  <a:pt x="433237" y="3201477"/>
                  <a:pt x="438971" y="3178921"/>
                </a:cubicBezTo>
                <a:lnTo>
                  <a:pt x="449391" y="3137926"/>
                </a:lnTo>
                <a:lnTo>
                  <a:pt x="438476" y="3127010"/>
                </a:lnTo>
                <a:lnTo>
                  <a:pt x="427570" y="3116104"/>
                </a:lnTo>
                <a:lnTo>
                  <a:pt x="426160" y="3139440"/>
                </a:lnTo>
                <a:close/>
                <a:moveTo>
                  <a:pt x="700842" y="3146107"/>
                </a:moveTo>
                <a:cubicBezTo>
                  <a:pt x="695727" y="3171977"/>
                  <a:pt x="699585" y="3180341"/>
                  <a:pt x="743685" y="3238976"/>
                </a:cubicBezTo>
                <a:cubicBezTo>
                  <a:pt x="756516" y="3256026"/>
                  <a:pt x="758725" y="3262408"/>
                  <a:pt x="749172" y="3254807"/>
                </a:cubicBezTo>
                <a:lnTo>
                  <a:pt x="733151" y="3242053"/>
                </a:lnTo>
                <a:lnTo>
                  <a:pt x="726607" y="3268152"/>
                </a:lnTo>
                <a:cubicBezTo>
                  <a:pt x="722864" y="3283049"/>
                  <a:pt x="724740" y="3301737"/>
                  <a:pt x="730979" y="3311719"/>
                </a:cubicBezTo>
                <a:cubicBezTo>
                  <a:pt x="745962" y="3335712"/>
                  <a:pt x="744666" y="3343618"/>
                  <a:pt x="728026" y="3329807"/>
                </a:cubicBezTo>
                <a:cubicBezTo>
                  <a:pt x="720397" y="3323482"/>
                  <a:pt x="709681" y="3321063"/>
                  <a:pt x="704214" y="3324444"/>
                </a:cubicBezTo>
                <a:cubicBezTo>
                  <a:pt x="698584" y="3327921"/>
                  <a:pt x="694270" y="3322415"/>
                  <a:pt x="694270" y="3311757"/>
                </a:cubicBezTo>
                <a:cubicBezTo>
                  <a:pt x="694270" y="3301394"/>
                  <a:pt x="691403" y="3285439"/>
                  <a:pt x="687888" y="3276295"/>
                </a:cubicBezTo>
                <a:cubicBezTo>
                  <a:pt x="683878" y="3265846"/>
                  <a:pt x="685221" y="3261960"/>
                  <a:pt x="691488" y="3265837"/>
                </a:cubicBezTo>
                <a:cubicBezTo>
                  <a:pt x="697289" y="3269418"/>
                  <a:pt x="703938" y="3259674"/>
                  <a:pt x="707357" y="3242605"/>
                </a:cubicBezTo>
                <a:cubicBezTo>
                  <a:pt x="713224" y="3213278"/>
                  <a:pt x="708910" y="3196114"/>
                  <a:pt x="695679" y="3196114"/>
                </a:cubicBezTo>
                <a:cubicBezTo>
                  <a:pt x="687897" y="3196114"/>
                  <a:pt x="665695" y="3272504"/>
                  <a:pt x="665695" y="3299298"/>
                </a:cubicBezTo>
                <a:cubicBezTo>
                  <a:pt x="665695" y="3316548"/>
                  <a:pt x="721311" y="3396139"/>
                  <a:pt x="733370" y="3396139"/>
                </a:cubicBezTo>
                <a:cubicBezTo>
                  <a:pt x="736913" y="3396139"/>
                  <a:pt x="742009" y="3382213"/>
                  <a:pt x="744705" y="3365182"/>
                </a:cubicBezTo>
                <a:cubicBezTo>
                  <a:pt x="747400" y="3348152"/>
                  <a:pt x="755887" y="3306566"/>
                  <a:pt x="763583" y="3272752"/>
                </a:cubicBezTo>
                <a:lnTo>
                  <a:pt x="777566" y="3211278"/>
                </a:lnTo>
                <a:lnTo>
                  <a:pt x="747829" y="3165767"/>
                </a:lnTo>
                <a:cubicBezTo>
                  <a:pt x="731465" y="3140735"/>
                  <a:pt x="715368" y="3120181"/>
                  <a:pt x="712053" y="3120085"/>
                </a:cubicBezTo>
                <a:cubicBezTo>
                  <a:pt x="708729" y="3119990"/>
                  <a:pt x="703690" y="3131706"/>
                  <a:pt x="700842" y="3146107"/>
                </a:cubicBezTo>
                <a:close/>
                <a:moveTo>
                  <a:pt x="1452305" y="3127057"/>
                </a:moveTo>
                <a:cubicBezTo>
                  <a:pt x="1437970" y="3141393"/>
                  <a:pt x="1449448" y="3168444"/>
                  <a:pt x="1475594" y="3181969"/>
                </a:cubicBezTo>
                <a:cubicBezTo>
                  <a:pt x="1505826" y="3197600"/>
                  <a:pt x="1522943" y="3194247"/>
                  <a:pt x="1522943" y="3172682"/>
                </a:cubicBezTo>
                <a:cubicBezTo>
                  <a:pt x="1522943" y="3158376"/>
                  <a:pt x="1460992" y="3118361"/>
                  <a:pt x="1452305" y="3127057"/>
                </a:cubicBezTo>
                <a:close/>
                <a:moveTo>
                  <a:pt x="2269074" y="3131763"/>
                </a:moveTo>
                <a:cubicBezTo>
                  <a:pt x="2242252" y="3138230"/>
                  <a:pt x="2227783" y="3147498"/>
                  <a:pt x="2224421" y="3160367"/>
                </a:cubicBezTo>
                <a:lnTo>
                  <a:pt x="2219439" y="3179407"/>
                </a:lnTo>
                <a:lnTo>
                  <a:pt x="2262188" y="3174587"/>
                </a:lnTo>
                <a:cubicBezTo>
                  <a:pt x="2285695" y="3171939"/>
                  <a:pt x="2306336" y="3168196"/>
                  <a:pt x="2308041" y="3166272"/>
                </a:cubicBezTo>
                <a:cubicBezTo>
                  <a:pt x="2316433" y="3156833"/>
                  <a:pt x="2323338" y="3120057"/>
                  <a:pt x="2316537" y="3121057"/>
                </a:cubicBezTo>
                <a:cubicBezTo>
                  <a:pt x="2312261" y="3121685"/>
                  <a:pt x="2290896" y="3126505"/>
                  <a:pt x="2269074" y="3131763"/>
                </a:cubicBezTo>
                <a:close/>
                <a:moveTo>
                  <a:pt x="643740" y="3135525"/>
                </a:moveTo>
                <a:cubicBezTo>
                  <a:pt x="633805" y="3145450"/>
                  <a:pt x="635777" y="3194161"/>
                  <a:pt x="646368" y="3200705"/>
                </a:cubicBezTo>
                <a:cubicBezTo>
                  <a:pt x="659189" y="3208630"/>
                  <a:pt x="669324" y="3162814"/>
                  <a:pt x="658884" y="3144145"/>
                </a:cubicBezTo>
                <a:cubicBezTo>
                  <a:pt x="654188" y="3135763"/>
                  <a:pt x="647378" y="3131887"/>
                  <a:pt x="643740" y="3135525"/>
                </a:cubicBezTo>
                <a:close/>
                <a:moveTo>
                  <a:pt x="1246718" y="3153251"/>
                </a:moveTo>
                <a:cubicBezTo>
                  <a:pt x="1246718" y="3166348"/>
                  <a:pt x="1248366" y="3177064"/>
                  <a:pt x="1250366" y="3177064"/>
                </a:cubicBezTo>
                <a:cubicBezTo>
                  <a:pt x="1252376" y="3177064"/>
                  <a:pt x="1256071" y="3166348"/>
                  <a:pt x="1258576" y="3153251"/>
                </a:cubicBezTo>
                <a:cubicBezTo>
                  <a:pt x="1261082" y="3140154"/>
                  <a:pt x="1259434" y="3129439"/>
                  <a:pt x="1254919" y="3129439"/>
                </a:cubicBezTo>
                <a:cubicBezTo>
                  <a:pt x="1250413" y="3129439"/>
                  <a:pt x="1246718" y="3140154"/>
                  <a:pt x="1246718" y="3153251"/>
                </a:cubicBezTo>
                <a:close/>
                <a:moveTo>
                  <a:pt x="367410" y="3172854"/>
                </a:moveTo>
                <a:cubicBezTo>
                  <a:pt x="364390" y="3191485"/>
                  <a:pt x="364581" y="3213678"/>
                  <a:pt x="367829" y="3222165"/>
                </a:cubicBezTo>
                <a:lnTo>
                  <a:pt x="373753" y="3237586"/>
                </a:lnTo>
                <a:lnTo>
                  <a:pt x="380945" y="3219231"/>
                </a:lnTo>
                <a:cubicBezTo>
                  <a:pt x="390994" y="3193561"/>
                  <a:pt x="391165" y="3138964"/>
                  <a:pt x="381192" y="3138964"/>
                </a:cubicBezTo>
                <a:cubicBezTo>
                  <a:pt x="376639" y="3138964"/>
                  <a:pt x="370439" y="3154213"/>
                  <a:pt x="367410" y="3172854"/>
                </a:cubicBezTo>
                <a:close/>
                <a:moveTo>
                  <a:pt x="913592" y="3177892"/>
                </a:moveTo>
                <a:cubicBezTo>
                  <a:pt x="907630" y="3201010"/>
                  <a:pt x="899019" y="3232785"/>
                  <a:pt x="894457" y="3248501"/>
                </a:cubicBezTo>
                <a:cubicBezTo>
                  <a:pt x="889894" y="3264218"/>
                  <a:pt x="878759" y="3312624"/>
                  <a:pt x="869711" y="3356067"/>
                </a:cubicBezTo>
                <a:lnTo>
                  <a:pt x="853261" y="3435067"/>
                </a:lnTo>
                <a:lnTo>
                  <a:pt x="885684" y="3470348"/>
                </a:lnTo>
                <a:lnTo>
                  <a:pt x="918107" y="3505638"/>
                </a:lnTo>
                <a:lnTo>
                  <a:pt x="889008" y="3479464"/>
                </a:lnTo>
                <a:cubicBezTo>
                  <a:pt x="855099" y="3448955"/>
                  <a:pt x="846670" y="3447069"/>
                  <a:pt x="846670" y="3469957"/>
                </a:cubicBezTo>
                <a:cubicBezTo>
                  <a:pt x="846670" y="3479121"/>
                  <a:pt x="861214" y="3498228"/>
                  <a:pt x="878978" y="3512410"/>
                </a:cubicBezTo>
                <a:lnTo>
                  <a:pt x="911287" y="3538185"/>
                </a:lnTo>
                <a:lnTo>
                  <a:pt x="921841" y="3496285"/>
                </a:lnTo>
                <a:cubicBezTo>
                  <a:pt x="936843" y="3436715"/>
                  <a:pt x="935652" y="3431401"/>
                  <a:pt x="903143" y="3412893"/>
                </a:cubicBezTo>
                <a:cubicBezTo>
                  <a:pt x="883912" y="3401949"/>
                  <a:pt x="876559" y="3392243"/>
                  <a:pt x="881503" y="3384318"/>
                </a:cubicBezTo>
                <a:cubicBezTo>
                  <a:pt x="885627" y="3377727"/>
                  <a:pt x="890437" y="3365897"/>
                  <a:pt x="892190" y="3358039"/>
                </a:cubicBezTo>
                <a:cubicBezTo>
                  <a:pt x="902839" y="3310385"/>
                  <a:pt x="905801" y="3293869"/>
                  <a:pt x="907115" y="3274695"/>
                </a:cubicBezTo>
                <a:cubicBezTo>
                  <a:pt x="907925" y="3262903"/>
                  <a:pt x="911802" y="3253264"/>
                  <a:pt x="915726" y="3253264"/>
                </a:cubicBezTo>
                <a:cubicBezTo>
                  <a:pt x="919650" y="3253264"/>
                  <a:pt x="922870" y="3245510"/>
                  <a:pt x="922870" y="3236033"/>
                </a:cubicBezTo>
                <a:cubicBezTo>
                  <a:pt x="922870" y="3226556"/>
                  <a:pt x="929166" y="3210487"/>
                  <a:pt x="936852" y="3200314"/>
                </a:cubicBezTo>
                <a:lnTo>
                  <a:pt x="950835" y="3181826"/>
                </a:lnTo>
                <a:lnTo>
                  <a:pt x="951292" y="3205639"/>
                </a:lnTo>
                <a:cubicBezTo>
                  <a:pt x="951530" y="3218736"/>
                  <a:pt x="955415" y="3235271"/>
                  <a:pt x="959920" y="3242377"/>
                </a:cubicBezTo>
                <a:lnTo>
                  <a:pt x="968112" y="3255302"/>
                </a:lnTo>
                <a:lnTo>
                  <a:pt x="974960" y="3244215"/>
                </a:lnTo>
                <a:cubicBezTo>
                  <a:pt x="984885" y="3228166"/>
                  <a:pt x="973684" y="3195466"/>
                  <a:pt x="947368" y="3163605"/>
                </a:cubicBezTo>
                <a:lnTo>
                  <a:pt x="924441" y="3135859"/>
                </a:lnTo>
                <a:lnTo>
                  <a:pt x="913592" y="3177892"/>
                </a:lnTo>
                <a:close/>
                <a:moveTo>
                  <a:pt x="1795196" y="3154613"/>
                </a:moveTo>
                <a:cubicBezTo>
                  <a:pt x="1787852" y="3173768"/>
                  <a:pt x="1787347" y="3173330"/>
                  <a:pt x="1825371" y="3181474"/>
                </a:cubicBezTo>
                <a:lnTo>
                  <a:pt x="1856337" y="3188103"/>
                </a:lnTo>
                <a:lnTo>
                  <a:pt x="1862480" y="3172101"/>
                </a:lnTo>
                <a:cubicBezTo>
                  <a:pt x="1866014" y="3162891"/>
                  <a:pt x="1862976" y="3152518"/>
                  <a:pt x="1855327" y="3147670"/>
                </a:cubicBezTo>
                <a:cubicBezTo>
                  <a:pt x="1833782" y="3134039"/>
                  <a:pt x="1801673" y="3137745"/>
                  <a:pt x="1795196" y="3154613"/>
                </a:cubicBezTo>
                <a:close/>
                <a:moveTo>
                  <a:pt x="517638" y="3180731"/>
                </a:moveTo>
                <a:cubicBezTo>
                  <a:pt x="514257" y="3198762"/>
                  <a:pt x="514666" y="3223527"/>
                  <a:pt x="518562" y="3235767"/>
                </a:cubicBezTo>
                <a:lnTo>
                  <a:pt x="525639" y="3258026"/>
                </a:lnTo>
                <a:lnTo>
                  <a:pt x="533088" y="3238976"/>
                </a:lnTo>
                <a:cubicBezTo>
                  <a:pt x="543679" y="3211878"/>
                  <a:pt x="543517" y="3160157"/>
                  <a:pt x="532830" y="3153547"/>
                </a:cubicBezTo>
                <a:cubicBezTo>
                  <a:pt x="527849" y="3150470"/>
                  <a:pt x="521019" y="3162710"/>
                  <a:pt x="517638" y="3180731"/>
                </a:cubicBezTo>
                <a:close/>
                <a:moveTo>
                  <a:pt x="1891856" y="3166777"/>
                </a:moveTo>
                <a:cubicBezTo>
                  <a:pt x="1885398" y="3191475"/>
                  <a:pt x="1891370" y="3196114"/>
                  <a:pt x="1929641" y="3196114"/>
                </a:cubicBezTo>
                <a:cubicBezTo>
                  <a:pt x="1949739" y="3196114"/>
                  <a:pt x="1963798" y="3190637"/>
                  <a:pt x="1967332" y="3181417"/>
                </a:cubicBezTo>
                <a:cubicBezTo>
                  <a:pt x="1974447" y="3162862"/>
                  <a:pt x="1973113" y="3161852"/>
                  <a:pt x="1931299" y="3154299"/>
                </a:cubicBezTo>
                <a:lnTo>
                  <a:pt x="1896751" y="3148060"/>
                </a:lnTo>
                <a:lnTo>
                  <a:pt x="1891856" y="3166777"/>
                </a:lnTo>
                <a:close/>
                <a:moveTo>
                  <a:pt x="2119846" y="3154842"/>
                </a:moveTo>
                <a:cubicBezTo>
                  <a:pt x="2116350" y="3158328"/>
                  <a:pt x="2113493" y="3168939"/>
                  <a:pt x="2113493" y="3178416"/>
                </a:cubicBezTo>
                <a:lnTo>
                  <a:pt x="2113493" y="3195638"/>
                </a:lnTo>
                <a:lnTo>
                  <a:pt x="2144449" y="3190284"/>
                </a:lnTo>
                <a:cubicBezTo>
                  <a:pt x="2192655" y="3181960"/>
                  <a:pt x="2199218" y="3178702"/>
                  <a:pt x="2199218" y="3163072"/>
                </a:cubicBezTo>
                <a:lnTo>
                  <a:pt x="2199218" y="3148489"/>
                </a:lnTo>
                <a:lnTo>
                  <a:pt x="2162709" y="3148489"/>
                </a:lnTo>
                <a:cubicBezTo>
                  <a:pt x="2142620" y="3148489"/>
                  <a:pt x="2123332" y="3151346"/>
                  <a:pt x="2119846" y="3154842"/>
                </a:cubicBezTo>
                <a:close/>
                <a:moveTo>
                  <a:pt x="2373602" y="3160205"/>
                </a:moveTo>
                <a:cubicBezTo>
                  <a:pt x="2345884" y="3169110"/>
                  <a:pt x="2325729" y="3192447"/>
                  <a:pt x="2336464" y="3203191"/>
                </a:cubicBezTo>
                <a:cubicBezTo>
                  <a:pt x="2346655" y="3213373"/>
                  <a:pt x="2407130" y="3184369"/>
                  <a:pt x="2411635" y="3167129"/>
                </a:cubicBezTo>
                <a:cubicBezTo>
                  <a:pt x="2417045" y="3146460"/>
                  <a:pt x="2416616" y="3146384"/>
                  <a:pt x="2373602" y="3160205"/>
                </a:cubicBezTo>
                <a:close/>
                <a:moveTo>
                  <a:pt x="1015384" y="3183808"/>
                </a:moveTo>
                <a:cubicBezTo>
                  <a:pt x="1010336" y="3210097"/>
                  <a:pt x="1021594" y="3234214"/>
                  <a:pt x="1038911" y="3234214"/>
                </a:cubicBezTo>
                <a:cubicBezTo>
                  <a:pt x="1051503" y="3234214"/>
                  <a:pt x="1044245" y="3165005"/>
                  <a:pt x="1031215" y="3160728"/>
                </a:cubicBezTo>
                <a:cubicBezTo>
                  <a:pt x="1025319" y="3158795"/>
                  <a:pt x="1018194" y="3169187"/>
                  <a:pt x="1015384" y="3183808"/>
                </a:cubicBezTo>
                <a:close/>
                <a:moveTo>
                  <a:pt x="1186377" y="3178721"/>
                </a:moveTo>
                <a:cubicBezTo>
                  <a:pt x="1180157" y="3202505"/>
                  <a:pt x="1186786" y="3218002"/>
                  <a:pt x="1199750" y="3209992"/>
                </a:cubicBezTo>
                <a:cubicBezTo>
                  <a:pt x="1211037" y="3203019"/>
                  <a:pt x="1211428" y="3158014"/>
                  <a:pt x="1200207" y="3158014"/>
                </a:cubicBezTo>
                <a:cubicBezTo>
                  <a:pt x="1195578" y="3158014"/>
                  <a:pt x="1189349" y="3167329"/>
                  <a:pt x="1186377" y="3178721"/>
                </a:cubicBezTo>
                <a:close/>
                <a:moveTo>
                  <a:pt x="1276074" y="3175607"/>
                </a:moveTo>
                <a:cubicBezTo>
                  <a:pt x="1269597" y="3187703"/>
                  <a:pt x="1270083" y="3196619"/>
                  <a:pt x="1277645" y="3204182"/>
                </a:cubicBezTo>
                <a:cubicBezTo>
                  <a:pt x="1283989" y="3210525"/>
                  <a:pt x="1284608" y="3215164"/>
                  <a:pt x="1279103" y="3215164"/>
                </a:cubicBezTo>
                <a:cubicBezTo>
                  <a:pt x="1273864" y="3215164"/>
                  <a:pt x="1264511" y="3210087"/>
                  <a:pt x="1258310" y="3203896"/>
                </a:cubicBezTo>
                <a:cubicBezTo>
                  <a:pt x="1245394" y="3190980"/>
                  <a:pt x="1241736" y="3193390"/>
                  <a:pt x="1234011" y="3219926"/>
                </a:cubicBezTo>
                <a:lnTo>
                  <a:pt x="1228468" y="3238976"/>
                </a:lnTo>
                <a:lnTo>
                  <a:pt x="1252538" y="3256579"/>
                </a:lnTo>
                <a:cubicBezTo>
                  <a:pt x="1280579" y="3277105"/>
                  <a:pt x="1281551" y="3276619"/>
                  <a:pt x="1287685" y="3238976"/>
                </a:cubicBezTo>
                <a:cubicBezTo>
                  <a:pt x="1290257" y="3223260"/>
                  <a:pt x="1295410" y="3198610"/>
                  <a:pt x="1299143" y="3184207"/>
                </a:cubicBezTo>
                <a:cubicBezTo>
                  <a:pt x="1306973" y="3154004"/>
                  <a:pt x="1290847" y="3147993"/>
                  <a:pt x="1276074" y="3175607"/>
                </a:cubicBezTo>
                <a:close/>
                <a:moveTo>
                  <a:pt x="1386316" y="3179026"/>
                </a:moveTo>
                <a:cubicBezTo>
                  <a:pt x="1380020" y="3203134"/>
                  <a:pt x="1383916" y="3210268"/>
                  <a:pt x="1398480" y="3201267"/>
                </a:cubicBezTo>
                <a:cubicBezTo>
                  <a:pt x="1410710" y="3193714"/>
                  <a:pt x="1412148" y="3158014"/>
                  <a:pt x="1400232" y="3158014"/>
                </a:cubicBezTo>
                <a:cubicBezTo>
                  <a:pt x="1395603" y="3158014"/>
                  <a:pt x="1389345" y="3167472"/>
                  <a:pt x="1386316" y="3179026"/>
                </a:cubicBezTo>
                <a:close/>
                <a:moveTo>
                  <a:pt x="1680915" y="3165139"/>
                </a:moveTo>
                <a:cubicBezTo>
                  <a:pt x="1664627" y="3181436"/>
                  <a:pt x="1677962" y="3205029"/>
                  <a:pt x="1709318" y="3215373"/>
                </a:cubicBezTo>
                <a:cubicBezTo>
                  <a:pt x="1747057" y="3227832"/>
                  <a:pt x="1748352" y="3227432"/>
                  <a:pt x="1753019" y="3202019"/>
                </a:cubicBezTo>
                <a:lnTo>
                  <a:pt x="1756305" y="3184122"/>
                </a:lnTo>
                <a:lnTo>
                  <a:pt x="1721396" y="3171844"/>
                </a:lnTo>
                <a:cubicBezTo>
                  <a:pt x="1702194" y="3165091"/>
                  <a:pt x="1683982" y="3162081"/>
                  <a:pt x="1680915" y="3165139"/>
                </a:cubicBezTo>
                <a:close/>
                <a:moveTo>
                  <a:pt x="1999193" y="3177607"/>
                </a:moveTo>
                <a:lnTo>
                  <a:pt x="1999193" y="3197209"/>
                </a:lnTo>
                <a:lnTo>
                  <a:pt x="2039588" y="3194275"/>
                </a:lnTo>
                <a:lnTo>
                  <a:pt x="2079993" y="3191351"/>
                </a:lnTo>
                <a:lnTo>
                  <a:pt x="2083156" y="3174682"/>
                </a:lnTo>
                <a:lnTo>
                  <a:pt x="2086318" y="3158014"/>
                </a:lnTo>
                <a:lnTo>
                  <a:pt x="2042751" y="3158014"/>
                </a:lnTo>
                <a:lnTo>
                  <a:pt x="1999193" y="3158014"/>
                </a:lnTo>
                <a:lnTo>
                  <a:pt x="1999193" y="3177607"/>
                </a:lnTo>
                <a:close/>
                <a:moveTo>
                  <a:pt x="2475748" y="3173082"/>
                </a:moveTo>
                <a:cubicBezTo>
                  <a:pt x="2441582" y="3187903"/>
                  <a:pt x="2428218" y="3201715"/>
                  <a:pt x="2427961" y="3222431"/>
                </a:cubicBezTo>
                <a:lnTo>
                  <a:pt x="2427818" y="3234471"/>
                </a:lnTo>
                <a:lnTo>
                  <a:pt x="2463537" y="3219745"/>
                </a:lnTo>
                <a:cubicBezTo>
                  <a:pt x="2497474" y="3205753"/>
                  <a:pt x="2523068" y="3182522"/>
                  <a:pt x="2523068" y="3165720"/>
                </a:cubicBezTo>
                <a:cubicBezTo>
                  <a:pt x="2523068" y="3155071"/>
                  <a:pt x="2514029" y="3156480"/>
                  <a:pt x="2475748" y="3173082"/>
                </a:cubicBezTo>
                <a:close/>
                <a:moveTo>
                  <a:pt x="2576189" y="3176492"/>
                </a:moveTo>
                <a:cubicBezTo>
                  <a:pt x="2547823" y="3195190"/>
                  <a:pt x="2525325" y="3224689"/>
                  <a:pt x="2539432" y="3224689"/>
                </a:cubicBezTo>
                <a:cubicBezTo>
                  <a:pt x="2552729" y="3224689"/>
                  <a:pt x="2618318" y="3176893"/>
                  <a:pt x="2618318" y="3167196"/>
                </a:cubicBezTo>
                <a:cubicBezTo>
                  <a:pt x="2618318" y="3153575"/>
                  <a:pt x="2607240" y="3156023"/>
                  <a:pt x="2576189" y="3176492"/>
                </a:cubicBezTo>
                <a:close/>
                <a:moveTo>
                  <a:pt x="316346" y="3186236"/>
                </a:moveTo>
                <a:cubicBezTo>
                  <a:pt x="310974" y="3199133"/>
                  <a:pt x="308793" y="3218107"/>
                  <a:pt x="311479" y="3228394"/>
                </a:cubicBezTo>
                <a:lnTo>
                  <a:pt x="316365" y="3247101"/>
                </a:lnTo>
                <a:lnTo>
                  <a:pt x="324757" y="3224432"/>
                </a:lnTo>
                <a:cubicBezTo>
                  <a:pt x="329367" y="3211963"/>
                  <a:pt x="331558" y="3192999"/>
                  <a:pt x="329615" y="3182274"/>
                </a:cubicBezTo>
                <a:lnTo>
                  <a:pt x="326100" y="3162776"/>
                </a:lnTo>
                <a:lnTo>
                  <a:pt x="316346" y="3186236"/>
                </a:lnTo>
                <a:close/>
                <a:moveTo>
                  <a:pt x="466622" y="3217545"/>
                </a:moveTo>
                <a:lnTo>
                  <a:pt x="467565" y="3258026"/>
                </a:lnTo>
                <a:lnTo>
                  <a:pt x="475195" y="3234214"/>
                </a:lnTo>
                <a:cubicBezTo>
                  <a:pt x="486177" y="3199933"/>
                  <a:pt x="486177" y="3177064"/>
                  <a:pt x="475195" y="3177064"/>
                </a:cubicBezTo>
                <a:cubicBezTo>
                  <a:pt x="469956" y="3177064"/>
                  <a:pt x="466098" y="3195285"/>
                  <a:pt x="466622" y="3217545"/>
                </a:cubicBezTo>
                <a:close/>
                <a:moveTo>
                  <a:pt x="1434722" y="3201724"/>
                </a:moveTo>
                <a:lnTo>
                  <a:pt x="1430007" y="3226375"/>
                </a:lnTo>
                <a:lnTo>
                  <a:pt x="1459135" y="3244091"/>
                </a:lnTo>
                <a:cubicBezTo>
                  <a:pt x="1491548" y="3263799"/>
                  <a:pt x="1499321" y="3262265"/>
                  <a:pt x="1506522" y="3234719"/>
                </a:cubicBezTo>
                <a:lnTo>
                  <a:pt x="1511446" y="3215878"/>
                </a:lnTo>
                <a:lnTo>
                  <a:pt x="1478547" y="3196476"/>
                </a:lnTo>
                <a:cubicBezTo>
                  <a:pt x="1437846" y="3172463"/>
                  <a:pt x="1440380" y="3172159"/>
                  <a:pt x="1434722" y="3201724"/>
                </a:cubicBezTo>
                <a:close/>
                <a:moveTo>
                  <a:pt x="1547670" y="3192399"/>
                </a:moveTo>
                <a:cubicBezTo>
                  <a:pt x="1544203" y="3201429"/>
                  <a:pt x="1544726" y="3211992"/>
                  <a:pt x="1548822" y="3215869"/>
                </a:cubicBezTo>
                <a:cubicBezTo>
                  <a:pt x="1562186" y="3228508"/>
                  <a:pt x="1626022" y="3251787"/>
                  <a:pt x="1631699" y="3246101"/>
                </a:cubicBezTo>
                <a:cubicBezTo>
                  <a:pt x="1645834" y="3231976"/>
                  <a:pt x="1634966" y="3206677"/>
                  <a:pt x="1611049" y="3198019"/>
                </a:cubicBezTo>
                <a:cubicBezTo>
                  <a:pt x="1596647" y="3192809"/>
                  <a:pt x="1577912" y="3185713"/>
                  <a:pt x="1569415" y="3182255"/>
                </a:cubicBezTo>
                <a:cubicBezTo>
                  <a:pt x="1559490" y="3178216"/>
                  <a:pt x="1551727" y="3181836"/>
                  <a:pt x="1547670" y="3192399"/>
                </a:cubicBezTo>
                <a:close/>
                <a:moveTo>
                  <a:pt x="2259616" y="3188923"/>
                </a:moveTo>
                <a:cubicBezTo>
                  <a:pt x="2237775" y="3193314"/>
                  <a:pt x="2217382" y="3203734"/>
                  <a:pt x="2214153" y="3212154"/>
                </a:cubicBezTo>
                <a:cubicBezTo>
                  <a:pt x="2205952" y="3233509"/>
                  <a:pt x="2211629" y="3236319"/>
                  <a:pt x="2248872" y="3229337"/>
                </a:cubicBezTo>
                <a:cubicBezTo>
                  <a:pt x="2291115" y="3221412"/>
                  <a:pt x="2306650" y="3211335"/>
                  <a:pt x="2302545" y="3194533"/>
                </a:cubicBezTo>
                <a:lnTo>
                  <a:pt x="2299230" y="3180950"/>
                </a:lnTo>
                <a:lnTo>
                  <a:pt x="2259616" y="3188923"/>
                </a:lnTo>
                <a:close/>
                <a:moveTo>
                  <a:pt x="1329052" y="3207820"/>
                </a:moveTo>
                <a:lnTo>
                  <a:pt x="1323337" y="3229451"/>
                </a:lnTo>
                <a:lnTo>
                  <a:pt x="1344559" y="3245911"/>
                </a:lnTo>
                <a:cubicBezTo>
                  <a:pt x="1370829" y="3266284"/>
                  <a:pt x="1389593" y="3267361"/>
                  <a:pt x="1389593" y="3248501"/>
                </a:cubicBezTo>
                <a:cubicBezTo>
                  <a:pt x="1389593" y="3240643"/>
                  <a:pt x="1389974" y="3231461"/>
                  <a:pt x="1390450" y="3228099"/>
                </a:cubicBezTo>
                <a:cubicBezTo>
                  <a:pt x="1390917" y="3224736"/>
                  <a:pt x="1378582" y="3213935"/>
                  <a:pt x="1363037" y="3204086"/>
                </a:cubicBezTo>
                <a:lnTo>
                  <a:pt x="1334767" y="3186189"/>
                </a:lnTo>
                <a:lnTo>
                  <a:pt x="1329052" y="3207820"/>
                </a:lnTo>
                <a:close/>
                <a:moveTo>
                  <a:pt x="1785204" y="3194209"/>
                </a:moveTo>
                <a:cubicBezTo>
                  <a:pt x="1769678" y="3209725"/>
                  <a:pt x="1782642" y="3232337"/>
                  <a:pt x="1810217" y="3237852"/>
                </a:cubicBezTo>
                <a:cubicBezTo>
                  <a:pt x="1844650" y="3244739"/>
                  <a:pt x="1843897" y="3245082"/>
                  <a:pt x="1848269" y="3220517"/>
                </a:cubicBezTo>
                <a:lnTo>
                  <a:pt x="1851555" y="3202067"/>
                </a:lnTo>
                <a:lnTo>
                  <a:pt x="1820923" y="3195590"/>
                </a:lnTo>
                <a:cubicBezTo>
                  <a:pt x="1804064" y="3192037"/>
                  <a:pt x="1787995" y="3191409"/>
                  <a:pt x="1785204" y="3194209"/>
                </a:cubicBezTo>
                <a:close/>
                <a:moveTo>
                  <a:pt x="2137334" y="3203162"/>
                </a:moveTo>
                <a:cubicBezTo>
                  <a:pt x="2110521" y="3207106"/>
                  <a:pt x="2094919" y="3219498"/>
                  <a:pt x="2094586" y="3237138"/>
                </a:cubicBezTo>
                <a:cubicBezTo>
                  <a:pt x="2094509" y="3241377"/>
                  <a:pt x="2112664" y="3243520"/>
                  <a:pt x="2134924" y="3241900"/>
                </a:cubicBezTo>
                <a:lnTo>
                  <a:pt x="2175405" y="3238976"/>
                </a:lnTo>
                <a:lnTo>
                  <a:pt x="2178453" y="3217545"/>
                </a:lnTo>
                <a:cubicBezTo>
                  <a:pt x="2180120" y="3205753"/>
                  <a:pt x="2177977" y="3196752"/>
                  <a:pt x="2173691" y="3197543"/>
                </a:cubicBezTo>
                <a:cubicBezTo>
                  <a:pt x="2169395" y="3198324"/>
                  <a:pt x="2153031" y="3200857"/>
                  <a:pt x="2137334" y="3203162"/>
                </a:cubicBezTo>
                <a:close/>
                <a:moveTo>
                  <a:pt x="623299" y="3223212"/>
                </a:moveTo>
                <a:cubicBezTo>
                  <a:pt x="616412" y="3244920"/>
                  <a:pt x="626337" y="3274219"/>
                  <a:pt x="638120" y="3266932"/>
                </a:cubicBezTo>
                <a:cubicBezTo>
                  <a:pt x="649340" y="3259998"/>
                  <a:pt x="649112" y="3217812"/>
                  <a:pt x="637805" y="3210820"/>
                </a:cubicBezTo>
                <a:cubicBezTo>
                  <a:pt x="632948" y="3207820"/>
                  <a:pt x="626414" y="3213392"/>
                  <a:pt x="623299" y="3223212"/>
                </a:cubicBezTo>
                <a:close/>
                <a:moveTo>
                  <a:pt x="1878444" y="3220888"/>
                </a:moveTo>
                <a:cubicBezTo>
                  <a:pt x="1871320" y="3239462"/>
                  <a:pt x="1890494" y="3252921"/>
                  <a:pt x="1924355" y="3253121"/>
                </a:cubicBezTo>
                <a:cubicBezTo>
                  <a:pt x="1947196" y="3253254"/>
                  <a:pt x="1961093" y="3238605"/>
                  <a:pt x="1961093" y="3214383"/>
                </a:cubicBezTo>
                <a:cubicBezTo>
                  <a:pt x="1961093" y="3198305"/>
                  <a:pt x="1884807" y="3204305"/>
                  <a:pt x="1878444" y="3220888"/>
                </a:cubicBezTo>
                <a:close/>
                <a:moveTo>
                  <a:pt x="1989668" y="3214383"/>
                </a:moveTo>
                <a:cubicBezTo>
                  <a:pt x="1989668" y="3219193"/>
                  <a:pt x="1987067" y="3229908"/>
                  <a:pt x="1983886" y="3238195"/>
                </a:cubicBezTo>
                <a:lnTo>
                  <a:pt x="1978104" y="3253264"/>
                </a:lnTo>
                <a:lnTo>
                  <a:pt x="2021986" y="3253264"/>
                </a:lnTo>
                <a:cubicBezTo>
                  <a:pt x="2046122" y="3253264"/>
                  <a:pt x="2065868" y="3249330"/>
                  <a:pt x="2065868" y="3244520"/>
                </a:cubicBezTo>
                <a:cubicBezTo>
                  <a:pt x="2065868" y="3239710"/>
                  <a:pt x="2068468" y="3228994"/>
                  <a:pt x="2071649" y="3220707"/>
                </a:cubicBezTo>
                <a:lnTo>
                  <a:pt x="2077431" y="3205639"/>
                </a:lnTo>
                <a:lnTo>
                  <a:pt x="2033549" y="3205639"/>
                </a:lnTo>
                <a:cubicBezTo>
                  <a:pt x="2009413" y="3205639"/>
                  <a:pt x="1989668" y="3209573"/>
                  <a:pt x="1989668" y="3214383"/>
                </a:cubicBezTo>
                <a:close/>
                <a:moveTo>
                  <a:pt x="2354447" y="3212306"/>
                </a:moveTo>
                <a:cubicBezTo>
                  <a:pt x="2335082" y="3216059"/>
                  <a:pt x="2315280" y="3248673"/>
                  <a:pt x="2325910" y="3259303"/>
                </a:cubicBezTo>
                <a:cubicBezTo>
                  <a:pt x="2335235" y="3268637"/>
                  <a:pt x="2399243" y="3234690"/>
                  <a:pt x="2399243" y="3220412"/>
                </a:cubicBezTo>
                <a:cubicBezTo>
                  <a:pt x="2399243" y="3205648"/>
                  <a:pt x="2393833" y="3204667"/>
                  <a:pt x="2354447" y="3212306"/>
                </a:cubicBezTo>
                <a:close/>
                <a:moveTo>
                  <a:pt x="565892" y="3239110"/>
                </a:moveTo>
                <a:cubicBezTo>
                  <a:pt x="552728" y="3301013"/>
                  <a:pt x="538888" y="3355219"/>
                  <a:pt x="525982" y="3395320"/>
                </a:cubicBezTo>
                <a:cubicBezTo>
                  <a:pt x="518543" y="3418446"/>
                  <a:pt x="514552" y="3442821"/>
                  <a:pt x="517105" y="3449479"/>
                </a:cubicBezTo>
                <a:cubicBezTo>
                  <a:pt x="519657" y="3456137"/>
                  <a:pt x="517476" y="3463004"/>
                  <a:pt x="512256" y="3464747"/>
                </a:cubicBezTo>
                <a:cubicBezTo>
                  <a:pt x="507037" y="3466491"/>
                  <a:pt x="499188" y="3483740"/>
                  <a:pt x="494826" y="3503086"/>
                </a:cubicBezTo>
                <a:lnTo>
                  <a:pt x="486901" y="3538252"/>
                </a:lnTo>
                <a:lnTo>
                  <a:pt x="508427" y="3552358"/>
                </a:lnTo>
                <a:cubicBezTo>
                  <a:pt x="528678" y="3565627"/>
                  <a:pt x="644178" y="3615214"/>
                  <a:pt x="654827" y="3615214"/>
                </a:cubicBezTo>
                <a:cubicBezTo>
                  <a:pt x="657532" y="3615214"/>
                  <a:pt x="647388" y="3602326"/>
                  <a:pt x="632300" y="3586582"/>
                </a:cubicBezTo>
                <a:cubicBezTo>
                  <a:pt x="614107" y="3567589"/>
                  <a:pt x="599077" y="3559788"/>
                  <a:pt x="587656" y="3563407"/>
                </a:cubicBezTo>
                <a:lnTo>
                  <a:pt x="570445" y="3568875"/>
                </a:lnTo>
                <a:lnTo>
                  <a:pt x="570445" y="3545215"/>
                </a:lnTo>
                <a:cubicBezTo>
                  <a:pt x="570445" y="3530727"/>
                  <a:pt x="560872" y="3514582"/>
                  <a:pt x="545765" y="3503571"/>
                </a:cubicBezTo>
                <a:lnTo>
                  <a:pt x="521077" y="3485598"/>
                </a:lnTo>
                <a:lnTo>
                  <a:pt x="531840" y="3445631"/>
                </a:lnTo>
                <a:cubicBezTo>
                  <a:pt x="542689" y="3405340"/>
                  <a:pt x="560920" y="3391034"/>
                  <a:pt x="560920" y="3422809"/>
                </a:cubicBezTo>
                <a:cubicBezTo>
                  <a:pt x="560920" y="3432239"/>
                  <a:pt x="566282" y="3445726"/>
                  <a:pt x="572826" y="3452784"/>
                </a:cubicBezTo>
                <a:cubicBezTo>
                  <a:pt x="579808" y="3460299"/>
                  <a:pt x="580255" y="3463099"/>
                  <a:pt x="573912" y="3459556"/>
                </a:cubicBezTo>
                <a:cubicBezTo>
                  <a:pt x="562520" y="3453184"/>
                  <a:pt x="548670" y="3488798"/>
                  <a:pt x="557176" y="3502571"/>
                </a:cubicBezTo>
                <a:cubicBezTo>
                  <a:pt x="567997" y="3520069"/>
                  <a:pt x="577865" y="3508353"/>
                  <a:pt x="583856" y="3470929"/>
                </a:cubicBezTo>
                <a:lnTo>
                  <a:pt x="590171" y="3431419"/>
                </a:lnTo>
                <a:lnTo>
                  <a:pt x="572197" y="3411398"/>
                </a:lnTo>
                <a:cubicBezTo>
                  <a:pt x="540460" y="3376032"/>
                  <a:pt x="537955" y="3361906"/>
                  <a:pt x="568463" y="3390291"/>
                </a:cubicBezTo>
                <a:lnTo>
                  <a:pt x="598010" y="3417780"/>
                </a:lnTo>
                <a:lnTo>
                  <a:pt x="604335" y="3392576"/>
                </a:lnTo>
                <a:lnTo>
                  <a:pt x="610659" y="3367373"/>
                </a:lnTo>
                <a:lnTo>
                  <a:pt x="585789" y="3334769"/>
                </a:lnTo>
                <a:cubicBezTo>
                  <a:pt x="560405" y="3301479"/>
                  <a:pt x="554005" y="3285973"/>
                  <a:pt x="569673" y="3295650"/>
                </a:cubicBezTo>
                <a:cubicBezTo>
                  <a:pt x="582646" y="3303661"/>
                  <a:pt x="592371" y="3247177"/>
                  <a:pt x="581389" y="3227565"/>
                </a:cubicBezTo>
                <a:lnTo>
                  <a:pt x="571940" y="3210668"/>
                </a:lnTo>
                <a:lnTo>
                  <a:pt x="565892" y="3239110"/>
                </a:lnTo>
                <a:close/>
                <a:moveTo>
                  <a:pt x="1071982" y="3237719"/>
                </a:moveTo>
                <a:cubicBezTo>
                  <a:pt x="1068038" y="3252740"/>
                  <a:pt x="1067067" y="3267285"/>
                  <a:pt x="1069819" y="3270037"/>
                </a:cubicBezTo>
                <a:cubicBezTo>
                  <a:pt x="1077487" y="3277705"/>
                  <a:pt x="1086860" y="3247034"/>
                  <a:pt x="1082783" y="3227623"/>
                </a:cubicBezTo>
                <a:lnTo>
                  <a:pt x="1079154" y="3210401"/>
                </a:lnTo>
                <a:lnTo>
                  <a:pt x="1071982" y="3237719"/>
                </a:lnTo>
                <a:close/>
                <a:moveTo>
                  <a:pt x="1663741" y="3237643"/>
                </a:moveTo>
                <a:lnTo>
                  <a:pt x="1659236" y="3261217"/>
                </a:lnTo>
                <a:lnTo>
                  <a:pt x="1695288" y="3270371"/>
                </a:lnTo>
                <a:lnTo>
                  <a:pt x="1731340" y="3279524"/>
                </a:lnTo>
                <a:lnTo>
                  <a:pt x="1736684" y="3265618"/>
                </a:lnTo>
                <a:cubicBezTo>
                  <a:pt x="1745694" y="3242120"/>
                  <a:pt x="1742875" y="3236490"/>
                  <a:pt x="1719091" y="3230528"/>
                </a:cubicBezTo>
                <a:cubicBezTo>
                  <a:pt x="1706480" y="3227356"/>
                  <a:pt x="1689878" y="3222365"/>
                  <a:pt x="1682210" y="3219412"/>
                </a:cubicBezTo>
                <a:cubicBezTo>
                  <a:pt x="1672800" y="3215802"/>
                  <a:pt x="1666780" y="3221755"/>
                  <a:pt x="1663741" y="3237643"/>
                </a:cubicBezTo>
                <a:close/>
                <a:moveTo>
                  <a:pt x="2458774" y="3233957"/>
                </a:moveTo>
                <a:cubicBezTo>
                  <a:pt x="2436514" y="3244063"/>
                  <a:pt x="2418293" y="3256826"/>
                  <a:pt x="2418293" y="3262322"/>
                </a:cubicBezTo>
                <a:cubicBezTo>
                  <a:pt x="2418293" y="3276057"/>
                  <a:pt x="2423046" y="3275133"/>
                  <a:pt x="2466299" y="3253073"/>
                </a:cubicBezTo>
                <a:cubicBezTo>
                  <a:pt x="2487044" y="3242482"/>
                  <a:pt x="2504018" y="3229623"/>
                  <a:pt x="2504018" y="3224498"/>
                </a:cubicBezTo>
                <a:cubicBezTo>
                  <a:pt x="2504018" y="3212773"/>
                  <a:pt x="2506656" y="3212221"/>
                  <a:pt x="2458774" y="3233957"/>
                </a:cubicBezTo>
                <a:close/>
                <a:moveTo>
                  <a:pt x="347636" y="3263246"/>
                </a:moveTo>
                <a:cubicBezTo>
                  <a:pt x="344054" y="3285649"/>
                  <a:pt x="345036" y="3307890"/>
                  <a:pt x="349817" y="3312671"/>
                </a:cubicBezTo>
                <a:cubicBezTo>
                  <a:pt x="361885" y="3324739"/>
                  <a:pt x="373544" y="3257150"/>
                  <a:pt x="362733" y="3237833"/>
                </a:cubicBezTo>
                <a:lnTo>
                  <a:pt x="354151" y="3222508"/>
                </a:lnTo>
                <a:lnTo>
                  <a:pt x="347636" y="3263246"/>
                </a:lnTo>
                <a:close/>
                <a:moveTo>
                  <a:pt x="1176871" y="3231042"/>
                </a:moveTo>
                <a:cubicBezTo>
                  <a:pt x="1166898" y="3241015"/>
                  <a:pt x="1169451" y="3281839"/>
                  <a:pt x="1180043" y="3281839"/>
                </a:cubicBezTo>
                <a:cubicBezTo>
                  <a:pt x="1185282" y="3281839"/>
                  <a:pt x="1189568" y="3268980"/>
                  <a:pt x="1189568" y="3253264"/>
                </a:cubicBezTo>
                <a:cubicBezTo>
                  <a:pt x="1189568" y="3223670"/>
                  <a:pt x="1187625" y="3220279"/>
                  <a:pt x="1176871" y="3231042"/>
                </a:cubicBezTo>
                <a:close/>
                <a:moveTo>
                  <a:pt x="1000735" y="3266361"/>
                </a:moveTo>
                <a:cubicBezTo>
                  <a:pt x="1002954" y="3285354"/>
                  <a:pt x="1001830" y="3300889"/>
                  <a:pt x="998239" y="3300889"/>
                </a:cubicBezTo>
                <a:cubicBezTo>
                  <a:pt x="985942" y="3300889"/>
                  <a:pt x="983590" y="3356058"/>
                  <a:pt x="995210" y="3371955"/>
                </a:cubicBezTo>
                <a:lnTo>
                  <a:pt x="1006812" y="3387824"/>
                </a:lnTo>
                <a:lnTo>
                  <a:pt x="1013174" y="3358877"/>
                </a:lnTo>
                <a:cubicBezTo>
                  <a:pt x="1016670" y="3342951"/>
                  <a:pt x="1016813" y="3325540"/>
                  <a:pt x="1013498" y="3320168"/>
                </a:cubicBezTo>
                <a:cubicBezTo>
                  <a:pt x="1010183" y="3314805"/>
                  <a:pt x="1012269" y="3310414"/>
                  <a:pt x="1018127" y="3310414"/>
                </a:cubicBezTo>
                <a:cubicBezTo>
                  <a:pt x="1033520" y="3310414"/>
                  <a:pt x="1025776" y="3241405"/>
                  <a:pt x="1009793" y="3236147"/>
                </a:cubicBezTo>
                <a:lnTo>
                  <a:pt x="996706" y="3231842"/>
                </a:lnTo>
                <a:lnTo>
                  <a:pt x="1000735" y="3266361"/>
                </a:lnTo>
                <a:close/>
                <a:moveTo>
                  <a:pt x="1532468" y="3256579"/>
                </a:moveTo>
                <a:lnTo>
                  <a:pt x="1532468" y="3278953"/>
                </a:lnTo>
                <a:lnTo>
                  <a:pt x="1572416" y="3294641"/>
                </a:lnTo>
                <a:lnTo>
                  <a:pt x="1612354" y="3310328"/>
                </a:lnTo>
                <a:lnTo>
                  <a:pt x="1619888" y="3298469"/>
                </a:lnTo>
                <a:cubicBezTo>
                  <a:pt x="1634404" y="3275609"/>
                  <a:pt x="1627384" y="3265246"/>
                  <a:pt x="1586922" y="3249797"/>
                </a:cubicBezTo>
                <a:cubicBezTo>
                  <a:pt x="1534401" y="3229737"/>
                  <a:pt x="1532468" y="3229975"/>
                  <a:pt x="1532468" y="3256579"/>
                </a:cubicBezTo>
                <a:close/>
                <a:moveTo>
                  <a:pt x="2232555" y="3242548"/>
                </a:moveTo>
                <a:cubicBezTo>
                  <a:pt x="2213020" y="3246701"/>
                  <a:pt x="2203056" y="3255102"/>
                  <a:pt x="2201056" y="3269104"/>
                </a:cubicBezTo>
                <a:lnTo>
                  <a:pt x="2198122" y="3289583"/>
                </a:lnTo>
                <a:lnTo>
                  <a:pt x="2238327" y="3280553"/>
                </a:lnTo>
                <a:cubicBezTo>
                  <a:pt x="2287467" y="3269514"/>
                  <a:pt x="2294468" y="3265446"/>
                  <a:pt x="2294468" y="3247939"/>
                </a:cubicBezTo>
                <a:cubicBezTo>
                  <a:pt x="2294468" y="3233595"/>
                  <a:pt x="2280390" y="3232375"/>
                  <a:pt x="2232555" y="3242548"/>
                </a:cubicBezTo>
                <a:close/>
                <a:moveTo>
                  <a:pt x="290857" y="3272438"/>
                </a:moveTo>
                <a:cubicBezTo>
                  <a:pt x="282733" y="3313100"/>
                  <a:pt x="283066" y="3319939"/>
                  <a:pt x="293191" y="3319939"/>
                </a:cubicBezTo>
                <a:cubicBezTo>
                  <a:pt x="306031" y="3319939"/>
                  <a:pt x="314975" y="3273657"/>
                  <a:pt x="305421" y="3256598"/>
                </a:cubicBezTo>
                <a:lnTo>
                  <a:pt x="297030" y="3241605"/>
                </a:lnTo>
                <a:lnTo>
                  <a:pt x="290857" y="3272438"/>
                </a:lnTo>
                <a:close/>
                <a:moveTo>
                  <a:pt x="500293" y="3273028"/>
                </a:moveTo>
                <a:cubicBezTo>
                  <a:pt x="496835" y="3290316"/>
                  <a:pt x="498112" y="3308566"/>
                  <a:pt x="503122" y="3313576"/>
                </a:cubicBezTo>
                <a:cubicBezTo>
                  <a:pt x="516019" y="3326473"/>
                  <a:pt x="526839" y="3277800"/>
                  <a:pt x="515562" y="3257645"/>
                </a:cubicBezTo>
                <a:lnTo>
                  <a:pt x="506580" y="3241605"/>
                </a:lnTo>
                <a:lnTo>
                  <a:pt x="500293" y="3273028"/>
                </a:lnTo>
                <a:close/>
                <a:moveTo>
                  <a:pt x="805531" y="3253264"/>
                </a:moveTo>
                <a:cubicBezTo>
                  <a:pt x="779137" y="3340656"/>
                  <a:pt x="773556" y="3382194"/>
                  <a:pt x="789520" y="3372326"/>
                </a:cubicBezTo>
                <a:cubicBezTo>
                  <a:pt x="794758" y="3369088"/>
                  <a:pt x="799045" y="3353095"/>
                  <a:pt x="799045" y="3336798"/>
                </a:cubicBezTo>
                <a:cubicBezTo>
                  <a:pt x="799045" y="3320491"/>
                  <a:pt x="805855" y="3299622"/>
                  <a:pt x="814189" y="3290421"/>
                </a:cubicBezTo>
                <a:lnTo>
                  <a:pt x="829334" y="3273685"/>
                </a:lnTo>
                <a:lnTo>
                  <a:pt x="819590" y="3256331"/>
                </a:lnTo>
                <a:lnTo>
                  <a:pt x="809846" y="3238976"/>
                </a:lnTo>
                <a:lnTo>
                  <a:pt x="805531" y="3253264"/>
                </a:lnTo>
                <a:close/>
                <a:moveTo>
                  <a:pt x="1319460" y="3250368"/>
                </a:moveTo>
                <a:cubicBezTo>
                  <a:pt x="1305144" y="3264694"/>
                  <a:pt x="1314993" y="3299746"/>
                  <a:pt x="1337472" y="3314481"/>
                </a:cubicBezTo>
                <a:cubicBezTo>
                  <a:pt x="1364618" y="3332264"/>
                  <a:pt x="1380068" y="3327368"/>
                  <a:pt x="1380068" y="3300974"/>
                </a:cubicBezTo>
                <a:cubicBezTo>
                  <a:pt x="1380068" y="3282077"/>
                  <a:pt x="1329766" y="3240072"/>
                  <a:pt x="1319460" y="3250368"/>
                </a:cubicBezTo>
                <a:close/>
                <a:moveTo>
                  <a:pt x="1424521" y="3250092"/>
                </a:moveTo>
                <a:cubicBezTo>
                  <a:pt x="1409129" y="3265485"/>
                  <a:pt x="1420711" y="3289049"/>
                  <a:pt x="1450696" y="3303346"/>
                </a:cubicBezTo>
                <a:lnTo>
                  <a:pt x="1483223" y="3318853"/>
                </a:lnTo>
                <a:lnTo>
                  <a:pt x="1488796" y="3304327"/>
                </a:lnTo>
                <a:cubicBezTo>
                  <a:pt x="1497730" y="3281039"/>
                  <a:pt x="1495863" y="3277305"/>
                  <a:pt x="1466707" y="3260084"/>
                </a:cubicBezTo>
                <a:cubicBezTo>
                  <a:pt x="1435618" y="3241720"/>
                  <a:pt x="1433408" y="3241196"/>
                  <a:pt x="1424521" y="3250092"/>
                </a:cubicBezTo>
                <a:close/>
                <a:moveTo>
                  <a:pt x="1770593" y="3252721"/>
                </a:moveTo>
                <a:cubicBezTo>
                  <a:pt x="1770593" y="3257398"/>
                  <a:pt x="1767992" y="3268008"/>
                  <a:pt x="1764811" y="3276295"/>
                </a:cubicBezTo>
                <a:lnTo>
                  <a:pt x="1759029" y="3291364"/>
                </a:lnTo>
                <a:lnTo>
                  <a:pt x="1792367" y="3291364"/>
                </a:lnTo>
                <a:cubicBezTo>
                  <a:pt x="1814503" y="3291364"/>
                  <a:pt x="1827724" y="3286106"/>
                  <a:pt x="1831715" y="3275714"/>
                </a:cubicBezTo>
                <a:cubicBezTo>
                  <a:pt x="1839001" y="3256721"/>
                  <a:pt x="1839782" y="3257388"/>
                  <a:pt x="1801549" y="3250111"/>
                </a:cubicBezTo>
                <a:cubicBezTo>
                  <a:pt x="1784518" y="3246863"/>
                  <a:pt x="1770593" y="3248044"/>
                  <a:pt x="1770593" y="3252721"/>
                </a:cubicBezTo>
                <a:close/>
                <a:moveTo>
                  <a:pt x="1111234" y="3270037"/>
                </a:moveTo>
                <a:cubicBezTo>
                  <a:pt x="1105586" y="3291840"/>
                  <a:pt x="1112720" y="3311938"/>
                  <a:pt x="1123702" y="3305147"/>
                </a:cubicBezTo>
                <a:cubicBezTo>
                  <a:pt x="1134856" y="3298260"/>
                  <a:pt x="1135047" y="3265532"/>
                  <a:pt x="1123979" y="3258693"/>
                </a:cubicBezTo>
                <a:cubicBezTo>
                  <a:pt x="1119330" y="3255826"/>
                  <a:pt x="1113596" y="3260932"/>
                  <a:pt x="1111234" y="3270037"/>
                </a:cubicBezTo>
                <a:close/>
                <a:moveTo>
                  <a:pt x="1224496" y="3259617"/>
                </a:moveTo>
                <a:cubicBezTo>
                  <a:pt x="1221000" y="3263103"/>
                  <a:pt x="1218514" y="3277038"/>
                  <a:pt x="1218962" y="3290573"/>
                </a:cubicBezTo>
                <a:lnTo>
                  <a:pt x="1219781" y="3315176"/>
                </a:lnTo>
                <a:lnTo>
                  <a:pt x="1228173" y="3287078"/>
                </a:lnTo>
                <a:cubicBezTo>
                  <a:pt x="1236831" y="3258093"/>
                  <a:pt x="1235554" y="3248559"/>
                  <a:pt x="1224496" y="3259617"/>
                </a:cubicBezTo>
                <a:close/>
                <a:moveTo>
                  <a:pt x="2111112" y="3260084"/>
                </a:moveTo>
                <a:cubicBezTo>
                  <a:pt x="2079765" y="3264837"/>
                  <a:pt x="2072907" y="3300889"/>
                  <a:pt x="2103349" y="3300889"/>
                </a:cubicBezTo>
                <a:cubicBezTo>
                  <a:pt x="2134467" y="3300889"/>
                  <a:pt x="2170643" y="3283096"/>
                  <a:pt x="2170643" y="3267790"/>
                </a:cubicBezTo>
                <a:cubicBezTo>
                  <a:pt x="2170643" y="3253416"/>
                  <a:pt x="2162280" y="3252330"/>
                  <a:pt x="2111112" y="3260084"/>
                </a:cubicBezTo>
                <a:close/>
                <a:moveTo>
                  <a:pt x="939376" y="3293745"/>
                </a:moveTo>
                <a:cubicBezTo>
                  <a:pt x="934157" y="3328045"/>
                  <a:pt x="938634" y="3342142"/>
                  <a:pt x="952102" y="3333817"/>
                </a:cubicBezTo>
                <a:cubicBezTo>
                  <a:pt x="963406" y="3326835"/>
                  <a:pt x="963787" y="3262789"/>
                  <a:pt x="952519" y="3262789"/>
                </a:cubicBezTo>
                <a:cubicBezTo>
                  <a:pt x="947882" y="3262789"/>
                  <a:pt x="941967" y="3276714"/>
                  <a:pt x="939376" y="3293745"/>
                </a:cubicBezTo>
                <a:close/>
                <a:moveTo>
                  <a:pt x="1861871" y="3278438"/>
                </a:moveTo>
                <a:cubicBezTo>
                  <a:pt x="1854108" y="3298679"/>
                  <a:pt x="1854518" y="3298946"/>
                  <a:pt x="1899276" y="3302575"/>
                </a:cubicBezTo>
                <a:lnTo>
                  <a:pt x="1937280" y="3305651"/>
                </a:lnTo>
                <a:lnTo>
                  <a:pt x="1940328" y="3284220"/>
                </a:lnTo>
                <a:lnTo>
                  <a:pt x="1943367" y="3262789"/>
                </a:lnTo>
                <a:lnTo>
                  <a:pt x="1905629" y="3262789"/>
                </a:lnTo>
                <a:cubicBezTo>
                  <a:pt x="1879397" y="3262789"/>
                  <a:pt x="1866052" y="3267561"/>
                  <a:pt x="1861871" y="3278438"/>
                </a:cubicBezTo>
                <a:close/>
                <a:moveTo>
                  <a:pt x="1976971" y="3269142"/>
                </a:moveTo>
                <a:cubicBezTo>
                  <a:pt x="1973475" y="3272628"/>
                  <a:pt x="1970618" y="3283592"/>
                  <a:pt x="1970618" y="3293497"/>
                </a:cubicBezTo>
                <a:lnTo>
                  <a:pt x="1970618" y="3311509"/>
                </a:lnTo>
                <a:lnTo>
                  <a:pt x="2011099" y="3308575"/>
                </a:lnTo>
                <a:lnTo>
                  <a:pt x="2051580" y="3305651"/>
                </a:lnTo>
                <a:lnTo>
                  <a:pt x="2054628" y="3284220"/>
                </a:lnTo>
                <a:lnTo>
                  <a:pt x="2057667" y="3262789"/>
                </a:lnTo>
                <a:lnTo>
                  <a:pt x="2020491" y="3262789"/>
                </a:lnTo>
                <a:cubicBezTo>
                  <a:pt x="2000050" y="3262789"/>
                  <a:pt x="1980457" y="3265646"/>
                  <a:pt x="1976971" y="3269142"/>
                </a:cubicBezTo>
                <a:close/>
                <a:moveTo>
                  <a:pt x="2334949" y="3272609"/>
                </a:moveTo>
                <a:cubicBezTo>
                  <a:pt x="2322576" y="3277581"/>
                  <a:pt x="2313518" y="3289411"/>
                  <a:pt x="2313518" y="3300584"/>
                </a:cubicBezTo>
                <a:cubicBezTo>
                  <a:pt x="2313518" y="3323196"/>
                  <a:pt x="2311984" y="3322806"/>
                  <a:pt x="2349246" y="3309814"/>
                </a:cubicBezTo>
                <a:cubicBezTo>
                  <a:pt x="2381212" y="3298669"/>
                  <a:pt x="2399129" y="3262360"/>
                  <a:pt x="2372154" y="3263389"/>
                </a:cubicBezTo>
                <a:cubicBezTo>
                  <a:pt x="2363476" y="3263722"/>
                  <a:pt x="2346741" y="3267875"/>
                  <a:pt x="2334949" y="3272609"/>
                </a:cubicBezTo>
                <a:close/>
                <a:moveTo>
                  <a:pt x="444677" y="3294107"/>
                </a:moveTo>
                <a:cubicBezTo>
                  <a:pt x="439466" y="3321368"/>
                  <a:pt x="445496" y="3340808"/>
                  <a:pt x="456954" y="3333722"/>
                </a:cubicBezTo>
                <a:cubicBezTo>
                  <a:pt x="468137" y="3326816"/>
                  <a:pt x="468403" y="3272314"/>
                  <a:pt x="457259" y="3272314"/>
                </a:cubicBezTo>
                <a:cubicBezTo>
                  <a:pt x="452630" y="3272314"/>
                  <a:pt x="446963" y="3282115"/>
                  <a:pt x="444677" y="3294107"/>
                </a:cubicBezTo>
                <a:close/>
                <a:moveTo>
                  <a:pt x="1656293" y="3280039"/>
                </a:moveTo>
                <a:cubicBezTo>
                  <a:pt x="1656293" y="3285411"/>
                  <a:pt x="1653835" y="3296203"/>
                  <a:pt x="1650844" y="3304013"/>
                </a:cubicBezTo>
                <a:cubicBezTo>
                  <a:pt x="1647368" y="3313062"/>
                  <a:pt x="1652559" y="3320263"/>
                  <a:pt x="1665132" y="3323844"/>
                </a:cubicBezTo>
                <a:cubicBezTo>
                  <a:pt x="1675981" y="3326930"/>
                  <a:pt x="1692916" y="3331731"/>
                  <a:pt x="1702756" y="3334503"/>
                </a:cubicBezTo>
                <a:lnTo>
                  <a:pt x="1720644" y="3339532"/>
                </a:lnTo>
                <a:lnTo>
                  <a:pt x="1725120" y="3316119"/>
                </a:lnTo>
                <a:lnTo>
                  <a:pt x="1729597" y="3292697"/>
                </a:lnTo>
                <a:lnTo>
                  <a:pt x="1708118" y="3287306"/>
                </a:lnTo>
                <a:cubicBezTo>
                  <a:pt x="1696307" y="3284344"/>
                  <a:pt x="1679810" y="3279296"/>
                  <a:pt x="1671466" y="3276095"/>
                </a:cubicBezTo>
                <a:cubicBezTo>
                  <a:pt x="1663122" y="3272895"/>
                  <a:pt x="1656293" y="3274667"/>
                  <a:pt x="1656293" y="3280039"/>
                </a:cubicBezTo>
                <a:close/>
                <a:moveTo>
                  <a:pt x="603106" y="3304975"/>
                </a:moveTo>
                <a:cubicBezTo>
                  <a:pt x="599524" y="3319205"/>
                  <a:pt x="600887" y="3335141"/>
                  <a:pt x="606125" y="3340380"/>
                </a:cubicBezTo>
                <a:cubicBezTo>
                  <a:pt x="612478" y="3346733"/>
                  <a:pt x="617822" y="3341275"/>
                  <a:pt x="622156" y="3324025"/>
                </a:cubicBezTo>
                <a:cubicBezTo>
                  <a:pt x="625728" y="3309785"/>
                  <a:pt x="624366" y="3293850"/>
                  <a:pt x="619127" y="3288611"/>
                </a:cubicBezTo>
                <a:cubicBezTo>
                  <a:pt x="612774" y="3282258"/>
                  <a:pt x="607430" y="3287716"/>
                  <a:pt x="603106" y="3304975"/>
                </a:cubicBezTo>
                <a:close/>
                <a:moveTo>
                  <a:pt x="1055427" y="3296603"/>
                </a:moveTo>
                <a:cubicBezTo>
                  <a:pt x="1054989" y="3306823"/>
                  <a:pt x="1052951" y="3323749"/>
                  <a:pt x="1050903" y="3334226"/>
                </a:cubicBezTo>
                <a:cubicBezTo>
                  <a:pt x="1048855" y="3344704"/>
                  <a:pt x="1044445" y="3367202"/>
                  <a:pt x="1041092" y="3384232"/>
                </a:cubicBezTo>
                <a:cubicBezTo>
                  <a:pt x="1037158" y="3404273"/>
                  <a:pt x="1038749" y="3415189"/>
                  <a:pt x="1045616" y="3415189"/>
                </a:cubicBezTo>
                <a:cubicBezTo>
                  <a:pt x="1051446" y="3415189"/>
                  <a:pt x="1056218" y="3402968"/>
                  <a:pt x="1056218" y="3388033"/>
                </a:cubicBezTo>
                <a:cubicBezTo>
                  <a:pt x="1056218" y="3373098"/>
                  <a:pt x="1061037" y="3347057"/>
                  <a:pt x="1066924" y="3330159"/>
                </a:cubicBezTo>
                <a:lnTo>
                  <a:pt x="1077630" y="3299441"/>
                </a:lnTo>
                <a:lnTo>
                  <a:pt x="1066924" y="3288735"/>
                </a:lnTo>
                <a:lnTo>
                  <a:pt x="1056218" y="3278029"/>
                </a:lnTo>
                <a:lnTo>
                  <a:pt x="1055427" y="3296603"/>
                </a:lnTo>
                <a:close/>
                <a:moveTo>
                  <a:pt x="1256243" y="3295564"/>
                </a:moveTo>
                <a:cubicBezTo>
                  <a:pt x="1256243" y="3303727"/>
                  <a:pt x="1255919" y="3313519"/>
                  <a:pt x="1255528" y="3317319"/>
                </a:cubicBezTo>
                <a:cubicBezTo>
                  <a:pt x="1255138" y="3321120"/>
                  <a:pt x="1259424" y="3325759"/>
                  <a:pt x="1265053" y="3327635"/>
                </a:cubicBezTo>
                <a:cubicBezTo>
                  <a:pt x="1277979" y="3331950"/>
                  <a:pt x="1278627" y="3294545"/>
                  <a:pt x="1265768" y="3286601"/>
                </a:cubicBezTo>
                <a:cubicBezTo>
                  <a:pt x="1260529" y="3283363"/>
                  <a:pt x="1256243" y="3287401"/>
                  <a:pt x="1256243" y="3295564"/>
                </a:cubicBezTo>
                <a:close/>
                <a:moveTo>
                  <a:pt x="2230717" y="3293745"/>
                </a:moveTo>
                <a:cubicBezTo>
                  <a:pt x="2194713" y="3302422"/>
                  <a:pt x="2171691" y="3324159"/>
                  <a:pt x="2184711" y="3337189"/>
                </a:cubicBezTo>
                <a:cubicBezTo>
                  <a:pt x="2187464" y="3339932"/>
                  <a:pt x="2210067" y="3338246"/>
                  <a:pt x="2234946" y="3333436"/>
                </a:cubicBezTo>
                <a:lnTo>
                  <a:pt x="2280180" y="3324701"/>
                </a:lnTo>
                <a:lnTo>
                  <a:pt x="2283228" y="3303270"/>
                </a:lnTo>
                <a:cubicBezTo>
                  <a:pt x="2284895" y="3291478"/>
                  <a:pt x="2282752" y="3282353"/>
                  <a:pt x="2278466" y="3282982"/>
                </a:cubicBezTo>
                <a:cubicBezTo>
                  <a:pt x="2274170" y="3283610"/>
                  <a:pt x="2252682" y="3288459"/>
                  <a:pt x="2230717" y="3293745"/>
                </a:cubicBezTo>
                <a:close/>
                <a:moveTo>
                  <a:pt x="827991" y="3346771"/>
                </a:moveTo>
                <a:cubicBezTo>
                  <a:pt x="821057" y="3379423"/>
                  <a:pt x="817771" y="3408512"/>
                  <a:pt x="820676" y="3411417"/>
                </a:cubicBezTo>
                <a:cubicBezTo>
                  <a:pt x="827429" y="3418170"/>
                  <a:pt x="849365" y="3313729"/>
                  <a:pt x="844346" y="3298689"/>
                </a:cubicBezTo>
                <a:cubicBezTo>
                  <a:pt x="842279" y="3292488"/>
                  <a:pt x="834916" y="3314119"/>
                  <a:pt x="827991" y="3346771"/>
                </a:cubicBezTo>
                <a:close/>
                <a:moveTo>
                  <a:pt x="1156259" y="3310328"/>
                </a:moveTo>
                <a:cubicBezTo>
                  <a:pt x="1147924" y="3336598"/>
                  <a:pt x="1161936" y="3358001"/>
                  <a:pt x="1171489" y="3333598"/>
                </a:cubicBezTo>
                <a:cubicBezTo>
                  <a:pt x="1175461" y="3323463"/>
                  <a:pt x="1179005" y="3309823"/>
                  <a:pt x="1179376" y="3303270"/>
                </a:cubicBezTo>
                <a:cubicBezTo>
                  <a:pt x="1180443" y="3284182"/>
                  <a:pt x="1162850" y="3289554"/>
                  <a:pt x="1156259" y="3310328"/>
                </a:cubicBezTo>
                <a:close/>
                <a:moveTo>
                  <a:pt x="1519352" y="3306032"/>
                </a:moveTo>
                <a:cubicBezTo>
                  <a:pt x="1510741" y="3328464"/>
                  <a:pt x="1510332" y="3327921"/>
                  <a:pt x="1547917" y="3343627"/>
                </a:cubicBezTo>
                <a:cubicBezTo>
                  <a:pt x="1593075" y="3362487"/>
                  <a:pt x="1605458" y="3361811"/>
                  <a:pt x="1611125" y="3340141"/>
                </a:cubicBezTo>
                <a:lnTo>
                  <a:pt x="1615812" y="3322244"/>
                </a:lnTo>
                <a:lnTo>
                  <a:pt x="1581283" y="3310947"/>
                </a:lnTo>
                <a:cubicBezTo>
                  <a:pt x="1562291" y="3304737"/>
                  <a:pt x="1541926" y="3297603"/>
                  <a:pt x="1536021" y="3295107"/>
                </a:cubicBezTo>
                <a:cubicBezTo>
                  <a:pt x="1530115" y="3292602"/>
                  <a:pt x="1522619" y="3297517"/>
                  <a:pt x="1519352" y="3306032"/>
                </a:cubicBezTo>
                <a:close/>
                <a:moveTo>
                  <a:pt x="385936" y="3330445"/>
                </a:moveTo>
                <a:cubicBezTo>
                  <a:pt x="378554" y="3367393"/>
                  <a:pt x="390756" y="3391234"/>
                  <a:pt x="400023" y="3357944"/>
                </a:cubicBezTo>
                <a:cubicBezTo>
                  <a:pt x="409634" y="3323387"/>
                  <a:pt x="409701" y="3300889"/>
                  <a:pt x="400185" y="3300889"/>
                </a:cubicBezTo>
                <a:cubicBezTo>
                  <a:pt x="395604" y="3300889"/>
                  <a:pt x="389193" y="3314186"/>
                  <a:pt x="385936" y="3330445"/>
                </a:cubicBezTo>
                <a:close/>
                <a:moveTo>
                  <a:pt x="1408643" y="3309633"/>
                </a:moveTo>
                <a:cubicBezTo>
                  <a:pt x="1408643" y="3314443"/>
                  <a:pt x="1406366" y="3324301"/>
                  <a:pt x="1403594" y="3331550"/>
                </a:cubicBezTo>
                <a:cubicBezTo>
                  <a:pt x="1398289" y="3345371"/>
                  <a:pt x="1458906" y="3380804"/>
                  <a:pt x="1469584" y="3370126"/>
                </a:cubicBezTo>
                <a:cubicBezTo>
                  <a:pt x="1483919" y="3355791"/>
                  <a:pt x="1472832" y="3328664"/>
                  <a:pt x="1447219" y="3315424"/>
                </a:cubicBezTo>
                <a:cubicBezTo>
                  <a:pt x="1414605" y="3298555"/>
                  <a:pt x="1408643" y="3297660"/>
                  <a:pt x="1408643" y="3309633"/>
                </a:cubicBezTo>
                <a:close/>
                <a:moveTo>
                  <a:pt x="1757896" y="3307242"/>
                </a:moveTo>
                <a:cubicBezTo>
                  <a:pt x="1754400" y="3310728"/>
                  <a:pt x="1751543" y="3321444"/>
                  <a:pt x="1751543" y="3331055"/>
                </a:cubicBezTo>
                <a:lnTo>
                  <a:pt x="1751543" y="3348514"/>
                </a:lnTo>
                <a:lnTo>
                  <a:pt x="1780413" y="3348514"/>
                </a:lnTo>
                <a:cubicBezTo>
                  <a:pt x="1812236" y="3348514"/>
                  <a:pt x="1829743" y="3323558"/>
                  <a:pt x="1807702" y="3309595"/>
                </a:cubicBezTo>
                <a:cubicBezTo>
                  <a:pt x="1791862" y="3299574"/>
                  <a:pt x="1766754" y="3298384"/>
                  <a:pt x="1757896" y="3307242"/>
                </a:cubicBezTo>
                <a:close/>
                <a:moveTo>
                  <a:pt x="1300877" y="3330340"/>
                </a:moveTo>
                <a:lnTo>
                  <a:pt x="1295819" y="3349695"/>
                </a:lnTo>
                <a:lnTo>
                  <a:pt x="1325956" y="3368021"/>
                </a:lnTo>
                <a:lnTo>
                  <a:pt x="1356103" y="3386347"/>
                </a:lnTo>
                <a:lnTo>
                  <a:pt x="1362132" y="3369812"/>
                </a:lnTo>
                <a:cubicBezTo>
                  <a:pt x="1369914" y="3348466"/>
                  <a:pt x="1365599" y="3341846"/>
                  <a:pt x="1332871" y="3324920"/>
                </a:cubicBezTo>
                <a:lnTo>
                  <a:pt x="1305935" y="3310995"/>
                </a:lnTo>
                <a:lnTo>
                  <a:pt x="1300877" y="3330340"/>
                </a:lnTo>
                <a:close/>
                <a:moveTo>
                  <a:pt x="1852403" y="3317501"/>
                </a:moveTo>
                <a:cubicBezTo>
                  <a:pt x="1849317" y="3320587"/>
                  <a:pt x="1846793" y="3330969"/>
                  <a:pt x="1846793" y="3340580"/>
                </a:cubicBezTo>
                <a:lnTo>
                  <a:pt x="1846793" y="3358039"/>
                </a:lnTo>
                <a:lnTo>
                  <a:pt x="1885188" y="3358039"/>
                </a:lnTo>
                <a:cubicBezTo>
                  <a:pt x="1911010" y="3358039"/>
                  <a:pt x="1925441" y="3353229"/>
                  <a:pt x="1929232" y="3343342"/>
                </a:cubicBezTo>
                <a:cubicBezTo>
                  <a:pt x="1932337" y="3335255"/>
                  <a:pt x="1933270" y="3327292"/>
                  <a:pt x="1931318" y="3325635"/>
                </a:cubicBezTo>
                <a:cubicBezTo>
                  <a:pt x="1923498" y="3319043"/>
                  <a:pt x="1857651" y="3312252"/>
                  <a:pt x="1852403" y="3317501"/>
                </a:cubicBezTo>
                <a:close/>
                <a:moveTo>
                  <a:pt x="2076060" y="3328216"/>
                </a:moveTo>
                <a:cubicBezTo>
                  <a:pt x="2063391" y="3351895"/>
                  <a:pt x="2067677" y="3354515"/>
                  <a:pt x="2112131" y="3350276"/>
                </a:cubicBezTo>
                <a:lnTo>
                  <a:pt x="2149850" y="3346675"/>
                </a:lnTo>
                <a:lnTo>
                  <a:pt x="2154593" y="3328550"/>
                </a:lnTo>
                <a:lnTo>
                  <a:pt x="2159337" y="3310414"/>
                </a:lnTo>
                <a:lnTo>
                  <a:pt x="2122465" y="3310414"/>
                </a:lnTo>
                <a:lnTo>
                  <a:pt x="2085585" y="3310414"/>
                </a:lnTo>
                <a:lnTo>
                  <a:pt x="2076060" y="3328216"/>
                </a:lnTo>
                <a:close/>
                <a:moveTo>
                  <a:pt x="332986" y="3360420"/>
                </a:moveTo>
                <a:cubicBezTo>
                  <a:pt x="332624" y="3385309"/>
                  <a:pt x="336606" y="3405664"/>
                  <a:pt x="341845" y="3405664"/>
                </a:cubicBezTo>
                <a:cubicBezTo>
                  <a:pt x="353284" y="3405664"/>
                  <a:pt x="353284" y="3360849"/>
                  <a:pt x="341845" y="3334226"/>
                </a:cubicBezTo>
                <a:lnTo>
                  <a:pt x="333663" y="3315176"/>
                </a:lnTo>
                <a:lnTo>
                  <a:pt x="332986" y="3360420"/>
                </a:lnTo>
                <a:close/>
                <a:moveTo>
                  <a:pt x="1099109" y="3338903"/>
                </a:moveTo>
                <a:cubicBezTo>
                  <a:pt x="1095794" y="3349333"/>
                  <a:pt x="1095575" y="3361896"/>
                  <a:pt x="1098623" y="3366821"/>
                </a:cubicBezTo>
                <a:cubicBezTo>
                  <a:pt x="1101662" y="3371745"/>
                  <a:pt x="1099795" y="3378460"/>
                  <a:pt x="1094470" y="3381756"/>
                </a:cubicBezTo>
                <a:cubicBezTo>
                  <a:pt x="1089146" y="3385042"/>
                  <a:pt x="1084793" y="3401197"/>
                  <a:pt x="1084793" y="3417656"/>
                </a:cubicBezTo>
                <a:cubicBezTo>
                  <a:pt x="1084793" y="3465500"/>
                  <a:pt x="1101442" y="3435820"/>
                  <a:pt x="1108891" y="3374707"/>
                </a:cubicBezTo>
                <a:cubicBezTo>
                  <a:pt x="1115511" y="3320339"/>
                  <a:pt x="1110653" y="3302537"/>
                  <a:pt x="1099109" y="3338903"/>
                </a:cubicBezTo>
                <a:close/>
                <a:moveTo>
                  <a:pt x="1205951" y="3332626"/>
                </a:moveTo>
                <a:cubicBezTo>
                  <a:pt x="1202179" y="3342218"/>
                  <a:pt x="1199093" y="3354867"/>
                  <a:pt x="1199093" y="3360725"/>
                </a:cubicBezTo>
                <a:lnTo>
                  <a:pt x="1199093" y="3371374"/>
                </a:lnTo>
                <a:lnTo>
                  <a:pt x="1209513" y="3360953"/>
                </a:lnTo>
                <a:cubicBezTo>
                  <a:pt x="1215238" y="3355229"/>
                  <a:pt x="1218333" y="3342580"/>
                  <a:pt x="1216371" y="3332855"/>
                </a:cubicBezTo>
                <a:lnTo>
                  <a:pt x="1212818" y="3315176"/>
                </a:lnTo>
                <a:lnTo>
                  <a:pt x="1205951" y="3332626"/>
                </a:lnTo>
                <a:close/>
                <a:moveTo>
                  <a:pt x="1961093" y="3338989"/>
                </a:moveTo>
                <a:lnTo>
                  <a:pt x="1961093" y="3358039"/>
                </a:lnTo>
                <a:lnTo>
                  <a:pt x="1998174" y="3358039"/>
                </a:lnTo>
                <a:cubicBezTo>
                  <a:pt x="2023196" y="3358039"/>
                  <a:pt x="2037131" y="3353143"/>
                  <a:pt x="2041036" y="3342970"/>
                </a:cubicBezTo>
                <a:cubicBezTo>
                  <a:pt x="2049847" y="3320015"/>
                  <a:pt x="2049723" y="3319939"/>
                  <a:pt x="2003955" y="3319939"/>
                </a:cubicBezTo>
                <a:lnTo>
                  <a:pt x="1961093" y="3319939"/>
                </a:lnTo>
                <a:lnTo>
                  <a:pt x="1961093" y="3338989"/>
                </a:lnTo>
                <a:close/>
                <a:moveTo>
                  <a:pt x="2320662" y="3326502"/>
                </a:moveTo>
                <a:cubicBezTo>
                  <a:pt x="2311499" y="3328902"/>
                  <a:pt x="2303993" y="3334979"/>
                  <a:pt x="2303993" y="3340027"/>
                </a:cubicBezTo>
                <a:cubicBezTo>
                  <a:pt x="2303993" y="3345294"/>
                  <a:pt x="2313080" y="3344456"/>
                  <a:pt x="2325424" y="3338036"/>
                </a:cubicBezTo>
                <a:cubicBezTo>
                  <a:pt x="2361143" y="3319453"/>
                  <a:pt x="2359828" y="3316272"/>
                  <a:pt x="2320662" y="3326502"/>
                </a:cubicBezTo>
                <a:close/>
                <a:moveTo>
                  <a:pt x="484720" y="3348933"/>
                </a:moveTo>
                <a:cubicBezTo>
                  <a:pt x="484720" y="3387785"/>
                  <a:pt x="453544" y="3492113"/>
                  <a:pt x="442991" y="3488608"/>
                </a:cubicBezTo>
                <a:cubicBezTo>
                  <a:pt x="429999" y="3484293"/>
                  <a:pt x="425798" y="3426933"/>
                  <a:pt x="437923" y="3419437"/>
                </a:cubicBezTo>
                <a:cubicBezTo>
                  <a:pt x="442705" y="3416484"/>
                  <a:pt x="446620" y="3399063"/>
                  <a:pt x="446620" y="3380727"/>
                </a:cubicBezTo>
                <a:cubicBezTo>
                  <a:pt x="446620" y="3360925"/>
                  <a:pt x="442752" y="3349781"/>
                  <a:pt x="437095" y="3353276"/>
                </a:cubicBezTo>
                <a:cubicBezTo>
                  <a:pt x="431856" y="3356515"/>
                  <a:pt x="427570" y="3373660"/>
                  <a:pt x="427570" y="3391376"/>
                </a:cubicBezTo>
                <a:cubicBezTo>
                  <a:pt x="427570" y="3409093"/>
                  <a:pt x="423283" y="3426238"/>
                  <a:pt x="418045" y="3429476"/>
                </a:cubicBezTo>
                <a:cubicBezTo>
                  <a:pt x="398671" y="3441449"/>
                  <a:pt x="408443" y="3480511"/>
                  <a:pt x="435666" y="3499895"/>
                </a:cubicBezTo>
                <a:lnTo>
                  <a:pt x="462803" y="3519221"/>
                </a:lnTo>
                <a:lnTo>
                  <a:pt x="475966" y="3464824"/>
                </a:lnTo>
                <a:cubicBezTo>
                  <a:pt x="483205" y="3434906"/>
                  <a:pt x="488025" y="3405388"/>
                  <a:pt x="486672" y="3399234"/>
                </a:cubicBezTo>
                <a:cubicBezTo>
                  <a:pt x="485320" y="3393081"/>
                  <a:pt x="488615" y="3385328"/>
                  <a:pt x="493987" y="3382004"/>
                </a:cubicBezTo>
                <a:cubicBezTo>
                  <a:pt x="506580" y="3374231"/>
                  <a:pt x="506789" y="3329464"/>
                  <a:pt x="494245" y="3329464"/>
                </a:cubicBezTo>
                <a:cubicBezTo>
                  <a:pt x="489006" y="3329464"/>
                  <a:pt x="484720" y="3338227"/>
                  <a:pt x="484720" y="3348933"/>
                </a:cubicBezTo>
                <a:close/>
                <a:moveTo>
                  <a:pt x="645987" y="3345342"/>
                </a:moveTo>
                <a:cubicBezTo>
                  <a:pt x="644749" y="3378260"/>
                  <a:pt x="638044" y="3410503"/>
                  <a:pt x="618651" y="3476692"/>
                </a:cubicBezTo>
                <a:lnTo>
                  <a:pt x="599239" y="3542957"/>
                </a:lnTo>
                <a:lnTo>
                  <a:pt x="625318" y="3570408"/>
                </a:lnTo>
                <a:cubicBezTo>
                  <a:pt x="639672" y="3585505"/>
                  <a:pt x="668609" y="3608013"/>
                  <a:pt x="689640" y="3620415"/>
                </a:cubicBezTo>
                <a:cubicBezTo>
                  <a:pt x="725778" y="3641732"/>
                  <a:pt x="830439" y="3671916"/>
                  <a:pt x="869263" y="3672221"/>
                </a:cubicBezTo>
                <a:lnTo>
                  <a:pt x="887103" y="3672364"/>
                </a:lnTo>
                <a:lnTo>
                  <a:pt x="874025" y="3656248"/>
                </a:lnTo>
                <a:cubicBezTo>
                  <a:pt x="865739" y="3646027"/>
                  <a:pt x="865205" y="3642684"/>
                  <a:pt x="872587" y="3647113"/>
                </a:cubicBezTo>
                <a:cubicBezTo>
                  <a:pt x="880102" y="3651628"/>
                  <a:pt x="886322" y="3645684"/>
                  <a:pt x="890189" y="3630282"/>
                </a:cubicBezTo>
                <a:cubicBezTo>
                  <a:pt x="900029" y="3591059"/>
                  <a:pt x="899695" y="3549444"/>
                  <a:pt x="889532" y="3548977"/>
                </a:cubicBezTo>
                <a:cubicBezTo>
                  <a:pt x="884293" y="3548739"/>
                  <a:pt x="880007" y="3558178"/>
                  <a:pt x="880007" y="3569970"/>
                </a:cubicBezTo>
                <a:cubicBezTo>
                  <a:pt x="880007" y="3581762"/>
                  <a:pt x="874654" y="3597069"/>
                  <a:pt x="868101" y="3603984"/>
                </a:cubicBezTo>
                <a:cubicBezTo>
                  <a:pt x="861557" y="3610908"/>
                  <a:pt x="856195" y="3623224"/>
                  <a:pt x="856195" y="3631349"/>
                </a:cubicBezTo>
                <a:lnTo>
                  <a:pt x="856195" y="3646123"/>
                </a:lnTo>
                <a:lnTo>
                  <a:pt x="843526" y="3635607"/>
                </a:lnTo>
                <a:cubicBezTo>
                  <a:pt x="835830" y="3629225"/>
                  <a:pt x="832601" y="3613299"/>
                  <a:pt x="835287" y="3594992"/>
                </a:cubicBezTo>
                <a:lnTo>
                  <a:pt x="839707" y="3564884"/>
                </a:lnTo>
                <a:lnTo>
                  <a:pt x="828372" y="3571885"/>
                </a:lnTo>
                <a:cubicBezTo>
                  <a:pt x="822143" y="3575742"/>
                  <a:pt x="818399" y="3585943"/>
                  <a:pt x="820057" y="3594564"/>
                </a:cubicBezTo>
                <a:cubicBezTo>
                  <a:pt x="821714" y="3603184"/>
                  <a:pt x="815323" y="3617986"/>
                  <a:pt x="805855" y="3627453"/>
                </a:cubicBezTo>
                <a:lnTo>
                  <a:pt x="788624" y="3644684"/>
                </a:lnTo>
                <a:lnTo>
                  <a:pt x="752867" y="3616357"/>
                </a:lnTo>
                <a:lnTo>
                  <a:pt x="717101" y="3588039"/>
                </a:lnTo>
                <a:lnTo>
                  <a:pt x="706243" y="3604003"/>
                </a:lnTo>
                <a:lnTo>
                  <a:pt x="695394" y="3619976"/>
                </a:lnTo>
                <a:lnTo>
                  <a:pt x="693736" y="3591401"/>
                </a:lnTo>
                <a:cubicBezTo>
                  <a:pt x="692822" y="3575685"/>
                  <a:pt x="692727" y="3555978"/>
                  <a:pt x="693527" y="3547615"/>
                </a:cubicBezTo>
                <a:cubicBezTo>
                  <a:pt x="694317" y="3539252"/>
                  <a:pt x="688383" y="3526936"/>
                  <a:pt x="680335" y="3520259"/>
                </a:cubicBezTo>
                <a:lnTo>
                  <a:pt x="665695" y="3508105"/>
                </a:lnTo>
                <a:lnTo>
                  <a:pt x="665695" y="3524355"/>
                </a:lnTo>
                <a:cubicBezTo>
                  <a:pt x="665695" y="3533289"/>
                  <a:pt x="660342" y="3538776"/>
                  <a:pt x="653788" y="3536537"/>
                </a:cubicBezTo>
                <a:cubicBezTo>
                  <a:pt x="642501" y="3532680"/>
                  <a:pt x="641434" y="3509848"/>
                  <a:pt x="648712" y="3427543"/>
                </a:cubicBezTo>
                <a:lnTo>
                  <a:pt x="651407" y="3397034"/>
                </a:lnTo>
                <a:lnTo>
                  <a:pt x="686592" y="3431334"/>
                </a:lnTo>
                <a:lnTo>
                  <a:pt x="721778" y="3465633"/>
                </a:lnTo>
                <a:lnTo>
                  <a:pt x="728122" y="3440344"/>
                </a:lnTo>
                <a:lnTo>
                  <a:pt x="734465" y="3415056"/>
                </a:lnTo>
                <a:lnTo>
                  <a:pt x="698280" y="3374641"/>
                </a:lnTo>
                <a:cubicBezTo>
                  <a:pt x="655455" y="3326816"/>
                  <a:pt x="646864" y="3321996"/>
                  <a:pt x="645987" y="3345342"/>
                </a:cubicBezTo>
                <a:close/>
                <a:moveTo>
                  <a:pt x="1642539" y="3336865"/>
                </a:moveTo>
                <a:cubicBezTo>
                  <a:pt x="1626965" y="3352438"/>
                  <a:pt x="1639576" y="3375174"/>
                  <a:pt x="1666799" y="3380623"/>
                </a:cubicBezTo>
                <a:cubicBezTo>
                  <a:pt x="1699508" y="3387157"/>
                  <a:pt x="1713443" y="3382147"/>
                  <a:pt x="1713443" y="3363840"/>
                </a:cubicBezTo>
                <a:cubicBezTo>
                  <a:pt x="1713443" y="3351143"/>
                  <a:pt x="1651730" y="3327673"/>
                  <a:pt x="1642539" y="3336865"/>
                </a:cubicBezTo>
                <a:close/>
                <a:moveTo>
                  <a:pt x="922736" y="3355657"/>
                </a:moveTo>
                <a:cubicBezTo>
                  <a:pt x="922670" y="3364821"/>
                  <a:pt x="920022" y="3381966"/>
                  <a:pt x="916869" y="3393757"/>
                </a:cubicBezTo>
                <a:lnTo>
                  <a:pt x="911125" y="3415189"/>
                </a:lnTo>
                <a:lnTo>
                  <a:pt x="925327" y="3415189"/>
                </a:lnTo>
                <a:cubicBezTo>
                  <a:pt x="939929" y="3415189"/>
                  <a:pt x="955834" y="3363325"/>
                  <a:pt x="946082" y="3347533"/>
                </a:cubicBezTo>
                <a:cubicBezTo>
                  <a:pt x="937148" y="3333093"/>
                  <a:pt x="922879" y="3338055"/>
                  <a:pt x="922736" y="3355657"/>
                </a:cubicBezTo>
                <a:close/>
                <a:moveTo>
                  <a:pt x="1243222" y="3353419"/>
                </a:moveTo>
                <a:cubicBezTo>
                  <a:pt x="1234631" y="3375793"/>
                  <a:pt x="1235774" y="3396139"/>
                  <a:pt x="1245603" y="3396139"/>
                </a:cubicBezTo>
                <a:cubicBezTo>
                  <a:pt x="1257433" y="3396139"/>
                  <a:pt x="1266815" y="3355277"/>
                  <a:pt x="1257195" y="3345656"/>
                </a:cubicBezTo>
                <a:cubicBezTo>
                  <a:pt x="1252823" y="3341284"/>
                  <a:pt x="1246537" y="3344780"/>
                  <a:pt x="1243222" y="3353419"/>
                </a:cubicBezTo>
                <a:close/>
                <a:moveTo>
                  <a:pt x="2211124" y="3350095"/>
                </a:moveTo>
                <a:lnTo>
                  <a:pt x="2170643" y="3359163"/>
                </a:lnTo>
                <a:lnTo>
                  <a:pt x="2170643" y="3378842"/>
                </a:lnTo>
                <a:lnTo>
                  <a:pt x="2170643" y="3398520"/>
                </a:lnTo>
                <a:lnTo>
                  <a:pt x="2201104" y="3392424"/>
                </a:lnTo>
                <a:cubicBezTo>
                  <a:pt x="2235956" y="3385461"/>
                  <a:pt x="2275418" y="3362020"/>
                  <a:pt x="2275418" y="3348295"/>
                </a:cubicBezTo>
                <a:cubicBezTo>
                  <a:pt x="2275418" y="3337484"/>
                  <a:pt x="2266293" y="3337741"/>
                  <a:pt x="2211124" y="3350095"/>
                </a:cubicBezTo>
                <a:close/>
                <a:moveTo>
                  <a:pt x="1503893" y="3370821"/>
                </a:moveTo>
                <a:lnTo>
                  <a:pt x="1503893" y="3393119"/>
                </a:lnTo>
                <a:lnTo>
                  <a:pt x="1542193" y="3404597"/>
                </a:lnTo>
                <a:cubicBezTo>
                  <a:pt x="1584265" y="3417199"/>
                  <a:pt x="1599143" y="3412960"/>
                  <a:pt x="1599143" y="3388367"/>
                </a:cubicBezTo>
                <a:cubicBezTo>
                  <a:pt x="1599143" y="3377851"/>
                  <a:pt x="1585884" y="3368069"/>
                  <a:pt x="1561195" y="3360353"/>
                </a:cubicBezTo>
                <a:cubicBezTo>
                  <a:pt x="1509322" y="3344170"/>
                  <a:pt x="1503893" y="3345161"/>
                  <a:pt x="1503893" y="3370821"/>
                </a:cubicBezTo>
                <a:close/>
                <a:moveTo>
                  <a:pt x="1141943" y="3378794"/>
                </a:moveTo>
                <a:cubicBezTo>
                  <a:pt x="1141943" y="3390205"/>
                  <a:pt x="1136799" y="3413779"/>
                  <a:pt x="1130503" y="3431172"/>
                </a:cubicBezTo>
                <a:lnTo>
                  <a:pt x="1119073" y="3462804"/>
                </a:lnTo>
                <a:lnTo>
                  <a:pt x="1130503" y="3474234"/>
                </a:lnTo>
                <a:lnTo>
                  <a:pt x="1141943" y="3485674"/>
                </a:lnTo>
                <a:lnTo>
                  <a:pt x="1143391" y="3462338"/>
                </a:lnTo>
                <a:cubicBezTo>
                  <a:pt x="1145962" y="3420990"/>
                  <a:pt x="1146829" y="3416646"/>
                  <a:pt x="1153973" y="3409512"/>
                </a:cubicBezTo>
                <a:cubicBezTo>
                  <a:pt x="1164450" y="3399035"/>
                  <a:pt x="1162450" y="3358039"/>
                  <a:pt x="1151468" y="3358039"/>
                </a:cubicBezTo>
                <a:cubicBezTo>
                  <a:pt x="1146229" y="3358039"/>
                  <a:pt x="1141943" y="3367383"/>
                  <a:pt x="1141943" y="3378794"/>
                </a:cubicBezTo>
                <a:close/>
                <a:moveTo>
                  <a:pt x="1395146" y="3365182"/>
                </a:moveTo>
                <a:cubicBezTo>
                  <a:pt x="1380696" y="3379641"/>
                  <a:pt x="1392450" y="3402568"/>
                  <a:pt x="1419568" y="3412798"/>
                </a:cubicBezTo>
                <a:cubicBezTo>
                  <a:pt x="1452905" y="3425381"/>
                  <a:pt x="1468326" y="3420647"/>
                  <a:pt x="1463935" y="3399168"/>
                </a:cubicBezTo>
                <a:cubicBezTo>
                  <a:pt x="1460811" y="3383861"/>
                  <a:pt x="1404366" y="3355972"/>
                  <a:pt x="1395146" y="3365182"/>
                </a:cubicBezTo>
                <a:close/>
                <a:moveTo>
                  <a:pt x="1738046" y="3373688"/>
                </a:moveTo>
                <a:cubicBezTo>
                  <a:pt x="1730559" y="3393205"/>
                  <a:pt x="1732055" y="3394624"/>
                  <a:pt x="1767535" y="3401720"/>
                </a:cubicBezTo>
                <a:lnTo>
                  <a:pt x="1796425" y="3407493"/>
                </a:lnTo>
                <a:lnTo>
                  <a:pt x="1802587" y="3391434"/>
                </a:lnTo>
                <a:cubicBezTo>
                  <a:pt x="1811484" y="3368259"/>
                  <a:pt x="1801835" y="3358039"/>
                  <a:pt x="1771050" y="3358039"/>
                </a:cubicBezTo>
                <a:cubicBezTo>
                  <a:pt x="1754800" y="3358039"/>
                  <a:pt x="1741665" y="3364268"/>
                  <a:pt x="1738046" y="3373688"/>
                </a:cubicBezTo>
                <a:close/>
                <a:moveTo>
                  <a:pt x="2099234" y="3365087"/>
                </a:moveTo>
                <a:cubicBezTo>
                  <a:pt x="2072421" y="3369031"/>
                  <a:pt x="2056819" y="3381423"/>
                  <a:pt x="2056486" y="3399063"/>
                </a:cubicBezTo>
                <a:cubicBezTo>
                  <a:pt x="2056409" y="3403302"/>
                  <a:pt x="2074564" y="3405445"/>
                  <a:pt x="2096824" y="3403825"/>
                </a:cubicBezTo>
                <a:lnTo>
                  <a:pt x="2137305" y="3400901"/>
                </a:lnTo>
                <a:lnTo>
                  <a:pt x="2140353" y="3379470"/>
                </a:lnTo>
                <a:cubicBezTo>
                  <a:pt x="2142020" y="3367678"/>
                  <a:pt x="2139877" y="3358677"/>
                  <a:pt x="2135591" y="3359468"/>
                </a:cubicBezTo>
                <a:cubicBezTo>
                  <a:pt x="2131295" y="3360249"/>
                  <a:pt x="2114931" y="3362782"/>
                  <a:pt x="2099234" y="3365087"/>
                </a:cubicBezTo>
                <a:close/>
                <a:moveTo>
                  <a:pt x="1290790" y="3374298"/>
                </a:moveTo>
                <a:cubicBezTo>
                  <a:pt x="1276379" y="3388709"/>
                  <a:pt x="1287018" y="3415837"/>
                  <a:pt x="1312183" y="3428848"/>
                </a:cubicBezTo>
                <a:cubicBezTo>
                  <a:pt x="1341892" y="3444211"/>
                  <a:pt x="1351493" y="3440544"/>
                  <a:pt x="1351493" y="3413846"/>
                </a:cubicBezTo>
                <a:cubicBezTo>
                  <a:pt x="1351493" y="3396168"/>
                  <a:pt x="1301496" y="3363592"/>
                  <a:pt x="1290790" y="3374298"/>
                </a:cubicBezTo>
                <a:close/>
                <a:moveTo>
                  <a:pt x="1834706" y="3385871"/>
                </a:moveTo>
                <a:lnTo>
                  <a:pt x="1829657" y="3405159"/>
                </a:lnTo>
                <a:lnTo>
                  <a:pt x="1861966" y="3411217"/>
                </a:lnTo>
                <a:cubicBezTo>
                  <a:pt x="1902828" y="3418884"/>
                  <a:pt x="1925298" y="3410464"/>
                  <a:pt x="1921231" y="3389024"/>
                </a:cubicBezTo>
                <a:lnTo>
                  <a:pt x="1918068" y="3372326"/>
                </a:lnTo>
                <a:lnTo>
                  <a:pt x="1878902" y="3369459"/>
                </a:lnTo>
                <a:lnTo>
                  <a:pt x="1839744" y="3366592"/>
                </a:lnTo>
                <a:lnTo>
                  <a:pt x="1834706" y="3385871"/>
                </a:lnTo>
                <a:close/>
                <a:moveTo>
                  <a:pt x="1977762" y="3374384"/>
                </a:moveTo>
                <a:lnTo>
                  <a:pt x="1951568" y="3378356"/>
                </a:lnTo>
                <a:lnTo>
                  <a:pt x="1951568" y="3397349"/>
                </a:lnTo>
                <a:lnTo>
                  <a:pt x="1951568" y="3416341"/>
                </a:lnTo>
                <a:lnTo>
                  <a:pt x="1987287" y="3413379"/>
                </a:lnTo>
                <a:lnTo>
                  <a:pt x="2023005" y="3410426"/>
                </a:lnTo>
                <a:lnTo>
                  <a:pt x="2026053" y="3388995"/>
                </a:lnTo>
                <a:cubicBezTo>
                  <a:pt x="2029168" y="3367040"/>
                  <a:pt x="2028196" y="3366745"/>
                  <a:pt x="1977762" y="3374384"/>
                </a:cubicBezTo>
                <a:close/>
                <a:moveTo>
                  <a:pt x="974884" y="3398996"/>
                </a:moveTo>
                <a:cubicBezTo>
                  <a:pt x="967654" y="3427790"/>
                  <a:pt x="974398" y="3453289"/>
                  <a:pt x="989247" y="3453289"/>
                </a:cubicBezTo>
                <a:cubicBezTo>
                  <a:pt x="1001373" y="3453289"/>
                  <a:pt x="1001954" y="3405921"/>
                  <a:pt x="990048" y="3387109"/>
                </a:cubicBezTo>
                <a:lnTo>
                  <a:pt x="981323" y="3373317"/>
                </a:lnTo>
                <a:lnTo>
                  <a:pt x="974884" y="3398996"/>
                </a:lnTo>
                <a:close/>
                <a:moveTo>
                  <a:pt x="365991" y="3404616"/>
                </a:moveTo>
                <a:cubicBezTo>
                  <a:pt x="356742" y="3433753"/>
                  <a:pt x="371515" y="3452536"/>
                  <a:pt x="381802" y="3424723"/>
                </a:cubicBezTo>
                <a:cubicBezTo>
                  <a:pt x="386650" y="3411617"/>
                  <a:pt x="386403" y="3398787"/>
                  <a:pt x="381183" y="3393567"/>
                </a:cubicBezTo>
                <a:cubicBezTo>
                  <a:pt x="375706" y="3388090"/>
                  <a:pt x="369896" y="3392319"/>
                  <a:pt x="365991" y="3404616"/>
                </a:cubicBezTo>
                <a:close/>
                <a:moveTo>
                  <a:pt x="766412" y="3402492"/>
                </a:moveTo>
                <a:cubicBezTo>
                  <a:pt x="763059" y="3411226"/>
                  <a:pt x="764745" y="3422799"/>
                  <a:pt x="770155" y="3428209"/>
                </a:cubicBezTo>
                <a:cubicBezTo>
                  <a:pt x="776928" y="3434982"/>
                  <a:pt x="779995" y="3430019"/>
                  <a:pt x="779995" y="3412331"/>
                </a:cubicBezTo>
                <a:cubicBezTo>
                  <a:pt x="779995" y="3382947"/>
                  <a:pt x="775242" y="3379499"/>
                  <a:pt x="766412" y="3402492"/>
                </a:cubicBezTo>
                <a:close/>
                <a:moveTo>
                  <a:pt x="1187158" y="3410827"/>
                </a:moveTo>
                <a:lnTo>
                  <a:pt x="1182529" y="3435039"/>
                </a:lnTo>
                <a:lnTo>
                  <a:pt x="1208656" y="3448545"/>
                </a:lnTo>
                <a:cubicBezTo>
                  <a:pt x="1223020" y="3455975"/>
                  <a:pt x="1237460" y="3459366"/>
                  <a:pt x="1240746" y="3456080"/>
                </a:cubicBezTo>
                <a:cubicBezTo>
                  <a:pt x="1253938" y="3442888"/>
                  <a:pt x="1245403" y="3416522"/>
                  <a:pt x="1223239" y="3401997"/>
                </a:cubicBezTo>
                <a:cubicBezTo>
                  <a:pt x="1192968" y="3382166"/>
                  <a:pt x="1192625" y="3382252"/>
                  <a:pt x="1187158" y="3410827"/>
                </a:cubicBezTo>
                <a:close/>
                <a:moveTo>
                  <a:pt x="1625041" y="3405331"/>
                </a:moveTo>
                <a:cubicBezTo>
                  <a:pt x="1621679" y="3418189"/>
                  <a:pt x="1625813" y="3425647"/>
                  <a:pt x="1638224" y="3429143"/>
                </a:cubicBezTo>
                <a:cubicBezTo>
                  <a:pt x="1648158" y="3431943"/>
                  <a:pt x="1664332" y="3436506"/>
                  <a:pt x="1674162" y="3439268"/>
                </a:cubicBezTo>
                <a:lnTo>
                  <a:pt x="1692031" y="3444297"/>
                </a:lnTo>
                <a:lnTo>
                  <a:pt x="1697222" y="3424457"/>
                </a:lnTo>
                <a:lnTo>
                  <a:pt x="1702403" y="3404616"/>
                </a:lnTo>
                <a:lnTo>
                  <a:pt x="1678734" y="3395615"/>
                </a:lnTo>
                <a:cubicBezTo>
                  <a:pt x="1643453" y="3382204"/>
                  <a:pt x="1630480" y="3384557"/>
                  <a:pt x="1625041" y="3405331"/>
                </a:cubicBezTo>
                <a:close/>
                <a:moveTo>
                  <a:pt x="261492" y="3408455"/>
                </a:moveTo>
                <a:cubicBezTo>
                  <a:pt x="265073" y="3417846"/>
                  <a:pt x="270398" y="3423133"/>
                  <a:pt x="273331" y="3420199"/>
                </a:cubicBezTo>
                <a:cubicBezTo>
                  <a:pt x="276265" y="3417275"/>
                  <a:pt x="273341" y="3409588"/>
                  <a:pt x="266826" y="3403121"/>
                </a:cubicBezTo>
                <a:lnTo>
                  <a:pt x="254996" y="3391376"/>
                </a:lnTo>
                <a:lnTo>
                  <a:pt x="261492" y="3408455"/>
                </a:lnTo>
                <a:close/>
                <a:moveTo>
                  <a:pt x="1491272" y="3416456"/>
                </a:moveTo>
                <a:lnTo>
                  <a:pt x="1486357" y="3435287"/>
                </a:lnTo>
                <a:lnTo>
                  <a:pt x="1509827" y="3444211"/>
                </a:lnTo>
                <a:cubicBezTo>
                  <a:pt x="1559862" y="3463233"/>
                  <a:pt x="1577407" y="3464509"/>
                  <a:pt x="1583150" y="3449536"/>
                </a:cubicBezTo>
                <a:cubicBezTo>
                  <a:pt x="1589665" y="3432572"/>
                  <a:pt x="1585103" y="3429000"/>
                  <a:pt x="1533906" y="3410931"/>
                </a:cubicBezTo>
                <a:lnTo>
                  <a:pt x="1496197" y="3397634"/>
                </a:lnTo>
                <a:lnTo>
                  <a:pt x="1491272" y="3416456"/>
                </a:lnTo>
                <a:close/>
                <a:moveTo>
                  <a:pt x="2218268" y="3459156"/>
                </a:moveTo>
                <a:cubicBezTo>
                  <a:pt x="1964246" y="3574428"/>
                  <a:pt x="1688411" y="3664392"/>
                  <a:pt x="1491987" y="3696043"/>
                </a:cubicBezTo>
                <a:cubicBezTo>
                  <a:pt x="1470355" y="3699529"/>
                  <a:pt x="1456268" y="3707092"/>
                  <a:pt x="1456268" y="3715207"/>
                </a:cubicBezTo>
                <a:lnTo>
                  <a:pt x="1456268" y="3728618"/>
                </a:lnTo>
                <a:lnTo>
                  <a:pt x="1506274" y="3723294"/>
                </a:lnTo>
                <a:cubicBezTo>
                  <a:pt x="1651264" y="3707864"/>
                  <a:pt x="1982095" y="3600498"/>
                  <a:pt x="2213505" y="3493780"/>
                </a:cubicBezTo>
                <a:cubicBezTo>
                  <a:pt x="2336930" y="3436858"/>
                  <a:pt x="2370668" y="3417703"/>
                  <a:pt x="2370668" y="3404568"/>
                </a:cubicBezTo>
                <a:cubicBezTo>
                  <a:pt x="2370668" y="3390795"/>
                  <a:pt x="2362410" y="3393748"/>
                  <a:pt x="2218268" y="3459156"/>
                </a:cubicBezTo>
                <a:close/>
                <a:moveTo>
                  <a:pt x="1728654" y="3416580"/>
                </a:moveTo>
                <a:cubicBezTo>
                  <a:pt x="1726444" y="3423676"/>
                  <a:pt x="1720329" y="3443040"/>
                  <a:pt x="1715062" y="3459623"/>
                </a:cubicBezTo>
                <a:cubicBezTo>
                  <a:pt x="1703480" y="3496047"/>
                  <a:pt x="1707404" y="3500914"/>
                  <a:pt x="1748371" y="3500914"/>
                </a:cubicBezTo>
                <a:lnTo>
                  <a:pt x="1780118" y="3500914"/>
                </a:lnTo>
                <a:lnTo>
                  <a:pt x="1780118" y="3482492"/>
                </a:lnTo>
                <a:cubicBezTo>
                  <a:pt x="1780118" y="3469719"/>
                  <a:pt x="1772098" y="3462861"/>
                  <a:pt x="1753924" y="3460109"/>
                </a:cubicBezTo>
                <a:lnTo>
                  <a:pt x="1727730" y="3456146"/>
                </a:lnTo>
                <a:lnTo>
                  <a:pt x="1757572" y="3454718"/>
                </a:lnTo>
                <a:lnTo>
                  <a:pt x="1787424" y="3453289"/>
                </a:lnTo>
                <a:lnTo>
                  <a:pt x="1792405" y="3434239"/>
                </a:lnTo>
                <a:lnTo>
                  <a:pt x="1797387" y="3415189"/>
                </a:lnTo>
                <a:lnTo>
                  <a:pt x="1780003" y="3415189"/>
                </a:lnTo>
                <a:cubicBezTo>
                  <a:pt x="1770450" y="3415189"/>
                  <a:pt x="1755886" y="3412598"/>
                  <a:pt x="1747638" y="3409436"/>
                </a:cubicBezTo>
                <a:cubicBezTo>
                  <a:pt x="1739160" y="3406188"/>
                  <a:pt x="1730912" y="3409283"/>
                  <a:pt x="1728654" y="3416580"/>
                </a:cubicBezTo>
                <a:close/>
                <a:moveTo>
                  <a:pt x="1377106" y="3435011"/>
                </a:moveTo>
                <a:lnTo>
                  <a:pt x="1371924" y="3454842"/>
                </a:lnTo>
                <a:lnTo>
                  <a:pt x="1405595" y="3468910"/>
                </a:lnTo>
                <a:cubicBezTo>
                  <a:pt x="1443019" y="3484540"/>
                  <a:pt x="1442018" y="3484788"/>
                  <a:pt x="1450353" y="3457594"/>
                </a:cubicBezTo>
                <a:lnTo>
                  <a:pt x="1456334" y="3438087"/>
                </a:lnTo>
                <a:lnTo>
                  <a:pt x="1424664" y="3426638"/>
                </a:lnTo>
                <a:cubicBezTo>
                  <a:pt x="1383478" y="3411741"/>
                  <a:pt x="1383173" y="3411798"/>
                  <a:pt x="1377106" y="3435011"/>
                </a:cubicBezTo>
                <a:close/>
                <a:moveTo>
                  <a:pt x="1827743" y="3426247"/>
                </a:moveTo>
                <a:cubicBezTo>
                  <a:pt x="1827743" y="3429781"/>
                  <a:pt x="1825142" y="3439458"/>
                  <a:pt x="1821961" y="3447745"/>
                </a:cubicBezTo>
                <a:lnTo>
                  <a:pt x="1816179" y="3462814"/>
                </a:lnTo>
                <a:lnTo>
                  <a:pt x="1859042" y="3462814"/>
                </a:lnTo>
                <a:lnTo>
                  <a:pt x="1901904" y="3462814"/>
                </a:lnTo>
                <a:lnTo>
                  <a:pt x="1907686" y="3447745"/>
                </a:lnTo>
                <a:cubicBezTo>
                  <a:pt x="1910867" y="3439458"/>
                  <a:pt x="1913468" y="3431324"/>
                  <a:pt x="1913468" y="3429657"/>
                </a:cubicBezTo>
                <a:cubicBezTo>
                  <a:pt x="1913468" y="3427991"/>
                  <a:pt x="1894180" y="3425095"/>
                  <a:pt x="1870605" y="3423218"/>
                </a:cubicBezTo>
                <a:cubicBezTo>
                  <a:pt x="1847031" y="3421351"/>
                  <a:pt x="1827743" y="3422714"/>
                  <a:pt x="1827743" y="3426247"/>
                </a:cubicBezTo>
                <a:close/>
                <a:moveTo>
                  <a:pt x="2050380" y="3429162"/>
                </a:moveTo>
                <a:cubicBezTo>
                  <a:pt x="2039036" y="3458737"/>
                  <a:pt x="2052923" y="3461690"/>
                  <a:pt x="2099205" y="3439506"/>
                </a:cubicBezTo>
                <a:lnTo>
                  <a:pt x="2146830" y="3416694"/>
                </a:lnTo>
                <a:lnTo>
                  <a:pt x="2101291" y="3415941"/>
                </a:lnTo>
                <a:cubicBezTo>
                  <a:pt x="2069525" y="3415418"/>
                  <a:pt x="2054124" y="3419418"/>
                  <a:pt x="2050380" y="3429162"/>
                </a:cubicBezTo>
                <a:close/>
                <a:moveTo>
                  <a:pt x="810075" y="3443764"/>
                </a:moveTo>
                <a:cubicBezTo>
                  <a:pt x="810075" y="3456861"/>
                  <a:pt x="812237" y="3462223"/>
                  <a:pt x="814875" y="3455670"/>
                </a:cubicBezTo>
                <a:cubicBezTo>
                  <a:pt x="817523" y="3449127"/>
                  <a:pt x="817523" y="3438411"/>
                  <a:pt x="814875" y="3431857"/>
                </a:cubicBezTo>
                <a:cubicBezTo>
                  <a:pt x="812237" y="3425314"/>
                  <a:pt x="810075" y="3430667"/>
                  <a:pt x="810075" y="3443764"/>
                </a:cubicBezTo>
                <a:close/>
                <a:moveTo>
                  <a:pt x="1024290" y="3445517"/>
                </a:moveTo>
                <a:cubicBezTo>
                  <a:pt x="1016203" y="3475692"/>
                  <a:pt x="1016660" y="3481864"/>
                  <a:pt x="1027005" y="3481864"/>
                </a:cubicBezTo>
                <a:cubicBezTo>
                  <a:pt x="1040263" y="3481864"/>
                  <a:pt x="1049979" y="3443240"/>
                  <a:pt x="1039387" y="3432648"/>
                </a:cubicBezTo>
                <a:cubicBezTo>
                  <a:pt x="1033482" y="3426743"/>
                  <a:pt x="1028081" y="3431334"/>
                  <a:pt x="1024290" y="3445517"/>
                </a:cubicBezTo>
                <a:close/>
                <a:moveTo>
                  <a:pt x="1275293" y="3438373"/>
                </a:moveTo>
                <a:cubicBezTo>
                  <a:pt x="1275293" y="3445726"/>
                  <a:pt x="1272931" y="3457899"/>
                  <a:pt x="1270035" y="3465433"/>
                </a:cubicBezTo>
                <a:cubicBezTo>
                  <a:pt x="1266596" y="3474387"/>
                  <a:pt x="1274969" y="3483359"/>
                  <a:pt x="1294152" y="3491313"/>
                </a:cubicBezTo>
                <a:cubicBezTo>
                  <a:pt x="1326671" y="3504781"/>
                  <a:pt x="1327528" y="3504476"/>
                  <a:pt x="1336091" y="3476520"/>
                </a:cubicBezTo>
                <a:lnTo>
                  <a:pt x="1342111" y="3456889"/>
                </a:lnTo>
                <a:lnTo>
                  <a:pt x="1308697" y="3440954"/>
                </a:lnTo>
                <a:lnTo>
                  <a:pt x="1275293" y="3425019"/>
                </a:lnTo>
                <a:lnTo>
                  <a:pt x="1275293" y="3438373"/>
                </a:lnTo>
                <a:close/>
                <a:moveTo>
                  <a:pt x="1934166" y="3464890"/>
                </a:moveTo>
                <a:cubicBezTo>
                  <a:pt x="1928555" y="3486979"/>
                  <a:pt x="1925793" y="3506886"/>
                  <a:pt x="1928032" y="3509124"/>
                </a:cubicBezTo>
                <a:cubicBezTo>
                  <a:pt x="1935518" y="3516621"/>
                  <a:pt x="2003955" y="3485969"/>
                  <a:pt x="2003955" y="3475120"/>
                </a:cubicBezTo>
                <a:cubicBezTo>
                  <a:pt x="2003955" y="3469224"/>
                  <a:pt x="2007165" y="3461185"/>
                  <a:pt x="2011099" y="3457261"/>
                </a:cubicBezTo>
                <a:cubicBezTo>
                  <a:pt x="2029577" y="3438773"/>
                  <a:pt x="2016700" y="3424714"/>
                  <a:pt x="1981305" y="3424714"/>
                </a:cubicBezTo>
                <a:lnTo>
                  <a:pt x="1944357" y="3424714"/>
                </a:lnTo>
                <a:lnTo>
                  <a:pt x="1934166" y="3464890"/>
                </a:lnTo>
                <a:close/>
                <a:moveTo>
                  <a:pt x="1613802" y="3450984"/>
                </a:moveTo>
                <a:cubicBezTo>
                  <a:pt x="1606734" y="3469405"/>
                  <a:pt x="1615088" y="3477549"/>
                  <a:pt x="1649359" y="3485626"/>
                </a:cubicBezTo>
                <a:lnTo>
                  <a:pt x="1675762" y="3491856"/>
                </a:lnTo>
                <a:lnTo>
                  <a:pt x="1681486" y="3476920"/>
                </a:lnTo>
                <a:cubicBezTo>
                  <a:pt x="1688640" y="3458299"/>
                  <a:pt x="1685077" y="3454746"/>
                  <a:pt x="1648749" y="3444335"/>
                </a:cubicBezTo>
                <a:lnTo>
                  <a:pt x="1619574" y="3435963"/>
                </a:lnTo>
                <a:lnTo>
                  <a:pt x="1613802" y="3450984"/>
                </a:lnTo>
                <a:close/>
                <a:moveTo>
                  <a:pt x="681420" y="3450260"/>
                </a:moveTo>
                <a:cubicBezTo>
                  <a:pt x="670590" y="3461090"/>
                  <a:pt x="674734" y="3498180"/>
                  <a:pt x="688002" y="3509191"/>
                </a:cubicBezTo>
                <a:cubicBezTo>
                  <a:pt x="713101" y="3530022"/>
                  <a:pt x="722968" y="3490608"/>
                  <a:pt x="700166" y="3460585"/>
                </a:cubicBezTo>
                <a:cubicBezTo>
                  <a:pt x="693270" y="3451498"/>
                  <a:pt x="684830" y="3446850"/>
                  <a:pt x="681420" y="3450260"/>
                </a:cubicBezTo>
                <a:close/>
                <a:moveTo>
                  <a:pt x="758363" y="3449517"/>
                </a:moveTo>
                <a:cubicBezTo>
                  <a:pt x="754544" y="3453336"/>
                  <a:pt x="751696" y="3467538"/>
                  <a:pt x="752020" y="3481073"/>
                </a:cubicBezTo>
                <a:lnTo>
                  <a:pt x="752629" y="3505676"/>
                </a:lnTo>
                <a:lnTo>
                  <a:pt x="761821" y="3482683"/>
                </a:lnTo>
                <a:cubicBezTo>
                  <a:pt x="771727" y="3457899"/>
                  <a:pt x="769679" y="3438211"/>
                  <a:pt x="758363" y="3449517"/>
                </a:cubicBezTo>
                <a:close/>
                <a:moveTo>
                  <a:pt x="941672" y="3550920"/>
                </a:moveTo>
                <a:cubicBezTo>
                  <a:pt x="928947" y="3604613"/>
                  <a:pt x="917078" y="3656057"/>
                  <a:pt x="915278" y="3665220"/>
                </a:cubicBezTo>
                <a:lnTo>
                  <a:pt x="912021" y="3681889"/>
                </a:lnTo>
                <a:lnTo>
                  <a:pt x="950778" y="3681889"/>
                </a:lnTo>
                <a:cubicBezTo>
                  <a:pt x="983266" y="3681889"/>
                  <a:pt x="993315" y="3676241"/>
                  <a:pt x="988876" y="3660457"/>
                </a:cubicBezTo>
                <a:cubicBezTo>
                  <a:pt x="988505" y="3659153"/>
                  <a:pt x="992629" y="3646437"/>
                  <a:pt x="998030" y="3632216"/>
                </a:cubicBezTo>
                <a:cubicBezTo>
                  <a:pt x="1004468" y="3615290"/>
                  <a:pt x="1004621" y="3604355"/>
                  <a:pt x="998458" y="3600545"/>
                </a:cubicBezTo>
                <a:cubicBezTo>
                  <a:pt x="993286" y="3597354"/>
                  <a:pt x="984456" y="3607908"/>
                  <a:pt x="978846" y="3624015"/>
                </a:cubicBezTo>
                <a:cubicBezTo>
                  <a:pt x="973226" y="3640112"/>
                  <a:pt x="964883" y="3650971"/>
                  <a:pt x="960291" y="3648132"/>
                </a:cubicBezTo>
                <a:cubicBezTo>
                  <a:pt x="949597" y="3641522"/>
                  <a:pt x="953472" y="3567703"/>
                  <a:pt x="964511" y="3567636"/>
                </a:cubicBezTo>
                <a:cubicBezTo>
                  <a:pt x="969083" y="3567608"/>
                  <a:pt x="967426" y="3561083"/>
                  <a:pt x="960815" y="3553120"/>
                </a:cubicBezTo>
                <a:lnTo>
                  <a:pt x="948816" y="3538652"/>
                </a:lnTo>
                <a:lnTo>
                  <a:pt x="971560" y="3547072"/>
                </a:lnTo>
                <a:cubicBezTo>
                  <a:pt x="984066" y="3551701"/>
                  <a:pt x="994305" y="3559997"/>
                  <a:pt x="994305" y="3565503"/>
                </a:cubicBezTo>
                <a:cubicBezTo>
                  <a:pt x="994305" y="3584153"/>
                  <a:pt x="1008107" y="3589468"/>
                  <a:pt x="1014336" y="3573228"/>
                </a:cubicBezTo>
                <a:cubicBezTo>
                  <a:pt x="1018223" y="3563103"/>
                  <a:pt x="1012108" y="3547548"/>
                  <a:pt x="997896" y="3531451"/>
                </a:cubicBezTo>
                <a:lnTo>
                  <a:pt x="975255" y="3505810"/>
                </a:lnTo>
                <a:lnTo>
                  <a:pt x="995077" y="3522431"/>
                </a:lnTo>
                <a:cubicBezTo>
                  <a:pt x="1016546" y="3540433"/>
                  <a:pt x="1027643" y="3536023"/>
                  <a:pt x="1027643" y="3509496"/>
                </a:cubicBezTo>
                <a:cubicBezTo>
                  <a:pt x="1027643" y="3495847"/>
                  <a:pt x="982904" y="3453289"/>
                  <a:pt x="968559" y="3453289"/>
                </a:cubicBezTo>
                <a:cubicBezTo>
                  <a:pt x="966492" y="3453289"/>
                  <a:pt x="954395" y="3497228"/>
                  <a:pt x="941672" y="3550920"/>
                </a:cubicBezTo>
                <a:close/>
                <a:moveTo>
                  <a:pt x="1071963" y="3474444"/>
                </a:moveTo>
                <a:cubicBezTo>
                  <a:pt x="1065714" y="3498304"/>
                  <a:pt x="1071496" y="3510439"/>
                  <a:pt x="1089098" y="3510439"/>
                </a:cubicBezTo>
                <a:cubicBezTo>
                  <a:pt x="1096089" y="3510439"/>
                  <a:pt x="1104376" y="3517144"/>
                  <a:pt x="1107519" y="3525327"/>
                </a:cubicBezTo>
                <a:cubicBezTo>
                  <a:pt x="1110663" y="3533518"/>
                  <a:pt x="1117549" y="3537557"/>
                  <a:pt x="1122826" y="3534289"/>
                </a:cubicBezTo>
                <a:cubicBezTo>
                  <a:pt x="1140895" y="3523126"/>
                  <a:pt x="1132418" y="3494970"/>
                  <a:pt x="1104833" y="3474577"/>
                </a:cubicBezTo>
                <a:lnTo>
                  <a:pt x="1077259" y="3454184"/>
                </a:lnTo>
                <a:lnTo>
                  <a:pt x="1071963" y="3474444"/>
                </a:lnTo>
                <a:close/>
                <a:moveTo>
                  <a:pt x="1176871" y="3459642"/>
                </a:moveTo>
                <a:cubicBezTo>
                  <a:pt x="1162631" y="3473872"/>
                  <a:pt x="1172042" y="3498552"/>
                  <a:pt x="1195845" y="3509401"/>
                </a:cubicBezTo>
                <a:lnTo>
                  <a:pt x="1221181" y="3520935"/>
                </a:lnTo>
                <a:lnTo>
                  <a:pt x="1229039" y="3508544"/>
                </a:lnTo>
                <a:cubicBezTo>
                  <a:pt x="1242403" y="3487484"/>
                  <a:pt x="1238155" y="3475834"/>
                  <a:pt x="1212933" y="3464347"/>
                </a:cubicBezTo>
                <a:cubicBezTo>
                  <a:pt x="1184481" y="3451384"/>
                  <a:pt x="1185053" y="3451450"/>
                  <a:pt x="1176871" y="3459642"/>
                </a:cubicBezTo>
                <a:close/>
                <a:moveTo>
                  <a:pt x="1481776" y="3459537"/>
                </a:moveTo>
                <a:cubicBezTo>
                  <a:pt x="1460592" y="3480711"/>
                  <a:pt x="1482890" y="3500028"/>
                  <a:pt x="1547174" y="3516154"/>
                </a:cubicBezTo>
                <a:lnTo>
                  <a:pt x="1570568" y="3522031"/>
                </a:lnTo>
                <a:lnTo>
                  <a:pt x="1570568" y="3498218"/>
                </a:lnTo>
                <a:lnTo>
                  <a:pt x="1570568" y="3474406"/>
                </a:lnTo>
                <a:lnTo>
                  <a:pt x="1544374" y="3468157"/>
                </a:lnTo>
                <a:cubicBezTo>
                  <a:pt x="1529972" y="3464719"/>
                  <a:pt x="1511437" y="3459918"/>
                  <a:pt x="1503207" y="3457499"/>
                </a:cubicBezTo>
                <a:cubicBezTo>
                  <a:pt x="1494968" y="3455070"/>
                  <a:pt x="1485319" y="3455985"/>
                  <a:pt x="1481776" y="3459537"/>
                </a:cubicBezTo>
                <a:close/>
                <a:moveTo>
                  <a:pt x="2242080" y="3507000"/>
                </a:moveTo>
                <a:cubicBezTo>
                  <a:pt x="2008365" y="3611556"/>
                  <a:pt x="1779918" y="3687737"/>
                  <a:pt x="1587237" y="3725370"/>
                </a:cubicBezTo>
                <a:cubicBezTo>
                  <a:pt x="1541402" y="3734324"/>
                  <a:pt x="1503893" y="3745344"/>
                  <a:pt x="1503893" y="3749869"/>
                </a:cubicBezTo>
                <a:cubicBezTo>
                  <a:pt x="1503893" y="3781292"/>
                  <a:pt x="1803406" y="3711835"/>
                  <a:pt x="2014595" y="3631435"/>
                </a:cubicBezTo>
                <a:cubicBezTo>
                  <a:pt x="2174215" y="3570665"/>
                  <a:pt x="2380193" y="3478721"/>
                  <a:pt x="2380193" y="3468243"/>
                </a:cubicBezTo>
                <a:cubicBezTo>
                  <a:pt x="2380193" y="3453832"/>
                  <a:pt x="2328520" y="3468338"/>
                  <a:pt x="2242080" y="3507000"/>
                </a:cubicBezTo>
                <a:close/>
                <a:moveTo>
                  <a:pt x="795873" y="3478692"/>
                </a:moveTo>
                <a:cubicBezTo>
                  <a:pt x="792377" y="3482178"/>
                  <a:pt x="789520" y="3493665"/>
                  <a:pt x="789520" y="3504209"/>
                </a:cubicBezTo>
                <a:cubicBezTo>
                  <a:pt x="789520" y="3534452"/>
                  <a:pt x="767555" y="3587277"/>
                  <a:pt x="756601" y="3583391"/>
                </a:cubicBezTo>
                <a:cubicBezTo>
                  <a:pt x="751134" y="3581457"/>
                  <a:pt x="748010" y="3563179"/>
                  <a:pt x="749667" y="3542776"/>
                </a:cubicBezTo>
                <a:cubicBezTo>
                  <a:pt x="753068" y="3500876"/>
                  <a:pt x="736142" y="3507543"/>
                  <a:pt x="730846" y="3550196"/>
                </a:cubicBezTo>
                <a:cubicBezTo>
                  <a:pt x="727969" y="3573323"/>
                  <a:pt x="761716" y="3624739"/>
                  <a:pt x="779757" y="3624739"/>
                </a:cubicBezTo>
                <a:cubicBezTo>
                  <a:pt x="787129" y="3624739"/>
                  <a:pt x="812951" y="3483064"/>
                  <a:pt x="806712" y="3476835"/>
                </a:cubicBezTo>
                <a:cubicBezTo>
                  <a:pt x="804245" y="3474358"/>
                  <a:pt x="799359" y="3475196"/>
                  <a:pt x="795873" y="3478692"/>
                </a:cubicBezTo>
                <a:close/>
                <a:moveTo>
                  <a:pt x="1367371" y="3478692"/>
                </a:moveTo>
                <a:cubicBezTo>
                  <a:pt x="1352388" y="3493665"/>
                  <a:pt x="1363009" y="3518478"/>
                  <a:pt x="1389021" y="3529251"/>
                </a:cubicBezTo>
                <a:cubicBezTo>
                  <a:pt x="1420949" y="3542481"/>
                  <a:pt x="1437218" y="3536252"/>
                  <a:pt x="1437218" y="3510810"/>
                </a:cubicBezTo>
                <a:cubicBezTo>
                  <a:pt x="1437218" y="3499685"/>
                  <a:pt x="1426235" y="3489427"/>
                  <a:pt x="1407224" y="3482797"/>
                </a:cubicBezTo>
                <a:cubicBezTo>
                  <a:pt x="1371772" y="3470434"/>
                  <a:pt x="1375258" y="3470796"/>
                  <a:pt x="1367371" y="3478692"/>
                </a:cubicBezTo>
                <a:close/>
                <a:moveTo>
                  <a:pt x="1811769" y="3487588"/>
                </a:moveTo>
                <a:cubicBezTo>
                  <a:pt x="1808550" y="3495970"/>
                  <a:pt x="1811903" y="3506629"/>
                  <a:pt x="1819208" y="3511258"/>
                </a:cubicBezTo>
                <a:lnTo>
                  <a:pt x="1832505" y="3519669"/>
                </a:lnTo>
                <a:lnTo>
                  <a:pt x="1816627" y="3519821"/>
                </a:lnTo>
                <a:cubicBezTo>
                  <a:pt x="1807902" y="3519897"/>
                  <a:pt x="1798987" y="3525279"/>
                  <a:pt x="1796815" y="3531784"/>
                </a:cubicBezTo>
                <a:lnTo>
                  <a:pt x="1792872" y="3543605"/>
                </a:lnTo>
                <a:lnTo>
                  <a:pt x="1775774" y="3526508"/>
                </a:lnTo>
                <a:cubicBezTo>
                  <a:pt x="1753781" y="3504514"/>
                  <a:pt x="1700660" y="3508086"/>
                  <a:pt x="1696155" y="3531870"/>
                </a:cubicBezTo>
                <a:cubicBezTo>
                  <a:pt x="1694088" y="3542767"/>
                  <a:pt x="1699003" y="3548586"/>
                  <a:pt x="1710366" y="3548682"/>
                </a:cubicBezTo>
                <a:cubicBezTo>
                  <a:pt x="1719920" y="3548768"/>
                  <a:pt x="1733788" y="3552663"/>
                  <a:pt x="1741189" y="3557350"/>
                </a:cubicBezTo>
                <a:cubicBezTo>
                  <a:pt x="1750143" y="3563017"/>
                  <a:pt x="1740551" y="3565360"/>
                  <a:pt x="1712614" y="3564350"/>
                </a:cubicBezTo>
                <a:cubicBezTo>
                  <a:pt x="1689497" y="3563512"/>
                  <a:pt x="1668437" y="3560226"/>
                  <a:pt x="1665818" y="3557054"/>
                </a:cubicBezTo>
                <a:cubicBezTo>
                  <a:pt x="1663198" y="3553882"/>
                  <a:pt x="1645511" y="3548434"/>
                  <a:pt x="1626499" y="3544938"/>
                </a:cubicBezTo>
                <a:lnTo>
                  <a:pt x="1591951" y="3538585"/>
                </a:lnTo>
                <a:lnTo>
                  <a:pt x="1586379" y="3559893"/>
                </a:lnTo>
                <a:cubicBezTo>
                  <a:pt x="1583217" y="3571970"/>
                  <a:pt x="1585808" y="3584372"/>
                  <a:pt x="1592361" y="3588534"/>
                </a:cubicBezTo>
                <a:cubicBezTo>
                  <a:pt x="1600305" y="3593583"/>
                  <a:pt x="1598705" y="3595916"/>
                  <a:pt x="1587237" y="3596021"/>
                </a:cubicBezTo>
                <a:cubicBezTo>
                  <a:pt x="1578074" y="3596097"/>
                  <a:pt x="1570568" y="3600450"/>
                  <a:pt x="1570568" y="3605689"/>
                </a:cubicBezTo>
                <a:cubicBezTo>
                  <a:pt x="1570568" y="3618281"/>
                  <a:pt x="1571978" y="3618138"/>
                  <a:pt x="1665818" y="3595878"/>
                </a:cubicBezTo>
                <a:cubicBezTo>
                  <a:pt x="1764402" y="3572485"/>
                  <a:pt x="1894370" y="3530261"/>
                  <a:pt x="1894551" y="3521564"/>
                </a:cubicBezTo>
                <a:cubicBezTo>
                  <a:pt x="1894618" y="3518069"/>
                  <a:pt x="1897266" y="3505562"/>
                  <a:pt x="1900419" y="3493770"/>
                </a:cubicBezTo>
                <a:lnTo>
                  <a:pt x="1906162" y="3472339"/>
                </a:lnTo>
                <a:lnTo>
                  <a:pt x="1861890" y="3472339"/>
                </a:lnTo>
                <a:lnTo>
                  <a:pt x="1817618" y="3472339"/>
                </a:lnTo>
                <a:lnTo>
                  <a:pt x="1811769" y="3487588"/>
                </a:lnTo>
                <a:close/>
                <a:moveTo>
                  <a:pt x="1604439" y="3489265"/>
                </a:moveTo>
                <a:cubicBezTo>
                  <a:pt x="1588741" y="3504972"/>
                  <a:pt x="1601457" y="3528479"/>
                  <a:pt x="1628908" y="3534508"/>
                </a:cubicBezTo>
                <a:cubicBezTo>
                  <a:pt x="1656150" y="3540500"/>
                  <a:pt x="1674647" y="3530565"/>
                  <a:pt x="1675200" y="3509658"/>
                </a:cubicBezTo>
                <a:cubicBezTo>
                  <a:pt x="1675409" y="3501619"/>
                  <a:pt x="1610725" y="3482988"/>
                  <a:pt x="1604439" y="3489265"/>
                </a:cubicBezTo>
                <a:close/>
                <a:moveTo>
                  <a:pt x="1260177" y="3513049"/>
                </a:moveTo>
                <a:cubicBezTo>
                  <a:pt x="1255900" y="3526527"/>
                  <a:pt x="1259519" y="3536899"/>
                  <a:pt x="1271559" y="3545710"/>
                </a:cubicBezTo>
                <a:cubicBezTo>
                  <a:pt x="1295067" y="3562893"/>
                  <a:pt x="1317517" y="3557568"/>
                  <a:pt x="1320908" y="3534004"/>
                </a:cubicBezTo>
                <a:lnTo>
                  <a:pt x="1323661" y="3514897"/>
                </a:lnTo>
                <a:lnTo>
                  <a:pt x="1295048" y="3504095"/>
                </a:lnTo>
                <a:lnTo>
                  <a:pt x="1266444" y="3493303"/>
                </a:lnTo>
                <a:lnTo>
                  <a:pt x="1260177" y="3513049"/>
                </a:lnTo>
                <a:close/>
                <a:moveTo>
                  <a:pt x="2394480" y="3504114"/>
                </a:moveTo>
                <a:cubicBezTo>
                  <a:pt x="2378764" y="3510306"/>
                  <a:pt x="2338045" y="3529879"/>
                  <a:pt x="2303993" y="3547596"/>
                </a:cubicBezTo>
                <a:cubicBezTo>
                  <a:pt x="2143754" y="3630968"/>
                  <a:pt x="1828000" y="3741849"/>
                  <a:pt x="1676000" y="3768109"/>
                </a:cubicBezTo>
                <a:cubicBezTo>
                  <a:pt x="1616126" y="3778463"/>
                  <a:pt x="1565253" y="3788807"/>
                  <a:pt x="1562957" y="3791093"/>
                </a:cubicBezTo>
                <a:cubicBezTo>
                  <a:pt x="1551146" y="3802904"/>
                  <a:pt x="1617678" y="3806685"/>
                  <a:pt x="1678391" y="3797656"/>
                </a:cubicBezTo>
                <a:cubicBezTo>
                  <a:pt x="1815617" y="3777253"/>
                  <a:pt x="2186045" y="3645218"/>
                  <a:pt x="2338340" y="3562436"/>
                </a:cubicBezTo>
                <a:cubicBezTo>
                  <a:pt x="2436905" y="3508858"/>
                  <a:pt x="2470233" y="3474225"/>
                  <a:pt x="2394480" y="3504114"/>
                </a:cubicBezTo>
                <a:close/>
                <a:moveTo>
                  <a:pt x="834773" y="3524955"/>
                </a:moveTo>
                <a:cubicBezTo>
                  <a:pt x="830201" y="3548844"/>
                  <a:pt x="838450" y="3563103"/>
                  <a:pt x="850108" y="3551453"/>
                </a:cubicBezTo>
                <a:cubicBezTo>
                  <a:pt x="859309" y="3542253"/>
                  <a:pt x="857404" y="3500914"/>
                  <a:pt x="847784" y="3500914"/>
                </a:cubicBezTo>
                <a:cubicBezTo>
                  <a:pt x="843155" y="3500914"/>
                  <a:pt x="837297" y="3511734"/>
                  <a:pt x="834773" y="3524955"/>
                </a:cubicBezTo>
                <a:close/>
                <a:moveTo>
                  <a:pt x="2946930" y="3512611"/>
                </a:moveTo>
                <a:cubicBezTo>
                  <a:pt x="2904706" y="3526041"/>
                  <a:pt x="2751649" y="3598431"/>
                  <a:pt x="2751811" y="3604889"/>
                </a:cubicBezTo>
                <a:cubicBezTo>
                  <a:pt x="2751896" y="3607946"/>
                  <a:pt x="2755954" y="3616767"/>
                  <a:pt x="2760840" y="3624491"/>
                </a:cubicBezTo>
                <a:lnTo>
                  <a:pt x="2769718" y="3638531"/>
                </a:lnTo>
                <a:lnTo>
                  <a:pt x="2791644" y="3617976"/>
                </a:lnTo>
                <a:cubicBezTo>
                  <a:pt x="2820905" y="3590573"/>
                  <a:pt x="2858691" y="3577143"/>
                  <a:pt x="2907068" y="3576971"/>
                </a:cubicBezTo>
                <a:lnTo>
                  <a:pt x="2946930" y="3576819"/>
                </a:lnTo>
                <a:lnTo>
                  <a:pt x="2932643" y="3567265"/>
                </a:lnTo>
                <a:lnTo>
                  <a:pt x="2918355" y="3557702"/>
                </a:lnTo>
                <a:lnTo>
                  <a:pt x="2937405" y="3542948"/>
                </a:lnTo>
                <a:cubicBezTo>
                  <a:pt x="2947883" y="3534823"/>
                  <a:pt x="2962847" y="3524517"/>
                  <a:pt x="2970667" y="3520031"/>
                </a:cubicBezTo>
                <a:cubicBezTo>
                  <a:pt x="2993041" y="3507181"/>
                  <a:pt x="2978391" y="3502600"/>
                  <a:pt x="2946930" y="3512611"/>
                </a:cubicBezTo>
                <a:close/>
                <a:moveTo>
                  <a:pt x="1157488" y="3531870"/>
                </a:moveTo>
                <a:cubicBezTo>
                  <a:pt x="1153716" y="3545986"/>
                  <a:pt x="1157211" y="3557359"/>
                  <a:pt x="1167727" y="3565207"/>
                </a:cubicBezTo>
                <a:cubicBezTo>
                  <a:pt x="1191463" y="3582915"/>
                  <a:pt x="1215257" y="3579638"/>
                  <a:pt x="1220953" y="3557873"/>
                </a:cubicBezTo>
                <a:lnTo>
                  <a:pt x="1225982" y="3538633"/>
                </a:lnTo>
                <a:lnTo>
                  <a:pt x="1198721" y="3524536"/>
                </a:lnTo>
                <a:cubicBezTo>
                  <a:pt x="1163936" y="3506543"/>
                  <a:pt x="1164269" y="3506486"/>
                  <a:pt x="1157488" y="3531870"/>
                </a:cubicBezTo>
                <a:close/>
                <a:moveTo>
                  <a:pt x="1461735" y="3526317"/>
                </a:moveTo>
                <a:cubicBezTo>
                  <a:pt x="1454125" y="3546148"/>
                  <a:pt x="1461402" y="3552835"/>
                  <a:pt x="1506084" y="3567113"/>
                </a:cubicBezTo>
                <a:cubicBezTo>
                  <a:pt x="1545641" y="3579752"/>
                  <a:pt x="1561043" y="3574818"/>
                  <a:pt x="1561043" y="3549482"/>
                </a:cubicBezTo>
                <a:cubicBezTo>
                  <a:pt x="1561043" y="3538023"/>
                  <a:pt x="1549070" y="3528917"/>
                  <a:pt x="1524219" y="3521469"/>
                </a:cubicBezTo>
                <a:cubicBezTo>
                  <a:pt x="1475756" y="3506953"/>
                  <a:pt x="1468965" y="3507477"/>
                  <a:pt x="1461735" y="3526317"/>
                </a:cubicBezTo>
                <a:close/>
                <a:moveTo>
                  <a:pt x="3485093" y="3534118"/>
                </a:moveTo>
                <a:cubicBezTo>
                  <a:pt x="3250492" y="3561169"/>
                  <a:pt x="3187008" y="3571913"/>
                  <a:pt x="3027893" y="3611480"/>
                </a:cubicBezTo>
                <a:cubicBezTo>
                  <a:pt x="2753144" y="3679793"/>
                  <a:pt x="2477633" y="3797799"/>
                  <a:pt x="2220649" y="3957257"/>
                </a:cubicBezTo>
                <a:cubicBezTo>
                  <a:pt x="2102025" y="4030856"/>
                  <a:pt x="2059057" y="4062622"/>
                  <a:pt x="2122542" y="4029799"/>
                </a:cubicBezTo>
                <a:cubicBezTo>
                  <a:pt x="2152593" y="4014254"/>
                  <a:pt x="2180177" y="4010720"/>
                  <a:pt x="2180149" y="4022407"/>
                </a:cubicBezTo>
                <a:cubicBezTo>
                  <a:pt x="2180139" y="4026342"/>
                  <a:pt x="2157860" y="4044553"/>
                  <a:pt x="2130638" y="4062889"/>
                </a:cubicBezTo>
                <a:cubicBezTo>
                  <a:pt x="2061220" y="4109638"/>
                  <a:pt x="1947253" y="4199849"/>
                  <a:pt x="1882359" y="4259409"/>
                </a:cubicBezTo>
                <a:cubicBezTo>
                  <a:pt x="1850850" y="4288327"/>
                  <a:pt x="1821771" y="4307653"/>
                  <a:pt x="1814160" y="4304729"/>
                </a:cubicBezTo>
                <a:cubicBezTo>
                  <a:pt x="1806340" y="4301728"/>
                  <a:pt x="1798396" y="4307491"/>
                  <a:pt x="1794824" y="4318749"/>
                </a:cubicBezTo>
                <a:cubicBezTo>
                  <a:pt x="1791481" y="4329265"/>
                  <a:pt x="1755048" y="4383986"/>
                  <a:pt x="1713843" y="4440355"/>
                </a:cubicBezTo>
                <a:cubicBezTo>
                  <a:pt x="1672647" y="4496724"/>
                  <a:pt x="1621108" y="4576296"/>
                  <a:pt x="1599324" y="4617187"/>
                </a:cubicBezTo>
                <a:cubicBezTo>
                  <a:pt x="1558309" y="4694177"/>
                  <a:pt x="1552775" y="4718495"/>
                  <a:pt x="1590532" y="4655820"/>
                </a:cubicBezTo>
                <a:cubicBezTo>
                  <a:pt x="1640443" y="4573000"/>
                  <a:pt x="1779299" y="4387949"/>
                  <a:pt x="1828924" y="4338133"/>
                </a:cubicBezTo>
                <a:cubicBezTo>
                  <a:pt x="1899447" y="4267343"/>
                  <a:pt x="2009204" y="4177189"/>
                  <a:pt x="2024863" y="4177189"/>
                </a:cubicBezTo>
                <a:cubicBezTo>
                  <a:pt x="2051590" y="4177189"/>
                  <a:pt x="2033035" y="4201411"/>
                  <a:pt x="1920497" y="4313387"/>
                </a:cubicBezTo>
                <a:lnTo>
                  <a:pt x="1803711" y="4429601"/>
                </a:lnTo>
                <a:lnTo>
                  <a:pt x="1716738" y="4577239"/>
                </a:lnTo>
                <a:cubicBezTo>
                  <a:pt x="1554051" y="4853407"/>
                  <a:pt x="1505741" y="4972593"/>
                  <a:pt x="1473737" y="5176742"/>
                </a:cubicBezTo>
                <a:lnTo>
                  <a:pt x="1452563" y="5311826"/>
                </a:lnTo>
                <a:lnTo>
                  <a:pt x="1463326" y="5494601"/>
                </a:lnTo>
                <a:lnTo>
                  <a:pt x="1474089" y="5677376"/>
                </a:lnTo>
                <a:lnTo>
                  <a:pt x="1492806" y="5729764"/>
                </a:lnTo>
                <a:cubicBezTo>
                  <a:pt x="1503093" y="5758577"/>
                  <a:pt x="1526943" y="5815603"/>
                  <a:pt x="1545803" y="5856494"/>
                </a:cubicBezTo>
                <a:cubicBezTo>
                  <a:pt x="1564662" y="5897385"/>
                  <a:pt x="1580093" y="5937037"/>
                  <a:pt x="1580093" y="5944600"/>
                </a:cubicBezTo>
                <a:cubicBezTo>
                  <a:pt x="1580093" y="5978919"/>
                  <a:pt x="1558528" y="5950725"/>
                  <a:pt x="1514618" y="5859009"/>
                </a:cubicBezTo>
                <a:cubicBezTo>
                  <a:pt x="1469279" y="5764320"/>
                  <a:pt x="1434837" y="5643020"/>
                  <a:pt x="1407605" y="5482114"/>
                </a:cubicBezTo>
                <a:cubicBezTo>
                  <a:pt x="1393088" y="5396370"/>
                  <a:pt x="1396203" y="5227225"/>
                  <a:pt x="1413710" y="5150263"/>
                </a:cubicBezTo>
                <a:cubicBezTo>
                  <a:pt x="1435560" y="5054175"/>
                  <a:pt x="1425254" y="5054470"/>
                  <a:pt x="1398613" y="5150692"/>
                </a:cubicBezTo>
                <a:lnTo>
                  <a:pt x="1376743" y="5229701"/>
                </a:lnTo>
                <a:lnTo>
                  <a:pt x="1372715" y="5353526"/>
                </a:lnTo>
                <a:lnTo>
                  <a:pt x="1368685" y="5477351"/>
                </a:lnTo>
                <a:lnTo>
                  <a:pt x="1388545" y="5606768"/>
                </a:lnTo>
                <a:cubicBezTo>
                  <a:pt x="1416587" y="5789581"/>
                  <a:pt x="1442618" y="5853427"/>
                  <a:pt x="1560957" y="6029525"/>
                </a:cubicBezTo>
                <a:cubicBezTo>
                  <a:pt x="1669980" y="6191774"/>
                  <a:pt x="1823161" y="6346155"/>
                  <a:pt x="2000698" y="6472714"/>
                </a:cubicBezTo>
                <a:cubicBezTo>
                  <a:pt x="2041112" y="6501527"/>
                  <a:pt x="2110540" y="6551933"/>
                  <a:pt x="2154984" y="6584728"/>
                </a:cubicBezTo>
                <a:cubicBezTo>
                  <a:pt x="2275608" y="6673739"/>
                  <a:pt x="2622166" y="6845779"/>
                  <a:pt x="2837393" y="6923485"/>
                </a:cubicBezTo>
                <a:cubicBezTo>
                  <a:pt x="3136097" y="7031336"/>
                  <a:pt x="3333702" y="7070436"/>
                  <a:pt x="3689880" y="7092182"/>
                </a:cubicBezTo>
                <a:lnTo>
                  <a:pt x="3861330" y="7102650"/>
                </a:lnTo>
                <a:lnTo>
                  <a:pt x="4018493" y="7092315"/>
                </a:lnTo>
                <a:cubicBezTo>
                  <a:pt x="4249617" y="7077114"/>
                  <a:pt x="4319816" y="7066683"/>
                  <a:pt x="4504268" y="7020125"/>
                </a:cubicBezTo>
                <a:cubicBezTo>
                  <a:pt x="4784646" y="6949355"/>
                  <a:pt x="4940723" y="6898119"/>
                  <a:pt x="5175780" y="6799669"/>
                </a:cubicBezTo>
                <a:cubicBezTo>
                  <a:pt x="5662613" y="6595767"/>
                  <a:pt x="6019705" y="6284938"/>
                  <a:pt x="6232465" y="5879859"/>
                </a:cubicBezTo>
                <a:cubicBezTo>
                  <a:pt x="6318523" y="5716010"/>
                  <a:pt x="6352137" y="5572049"/>
                  <a:pt x="6352004" y="5367814"/>
                </a:cubicBezTo>
                <a:cubicBezTo>
                  <a:pt x="6351946" y="5271173"/>
                  <a:pt x="6330944" y="5068729"/>
                  <a:pt x="6314732" y="5008521"/>
                </a:cubicBezTo>
                <a:cubicBezTo>
                  <a:pt x="6302007" y="4961258"/>
                  <a:pt x="6189345" y="4703226"/>
                  <a:pt x="6158608" y="4650924"/>
                </a:cubicBezTo>
                <a:cubicBezTo>
                  <a:pt x="6050223" y="4466549"/>
                  <a:pt x="5863085" y="4257018"/>
                  <a:pt x="5692378" y="4128916"/>
                </a:cubicBezTo>
                <a:cubicBezTo>
                  <a:pt x="5610321" y="4067337"/>
                  <a:pt x="5427621" y="3961486"/>
                  <a:pt x="5232930" y="3862731"/>
                </a:cubicBezTo>
                <a:cubicBezTo>
                  <a:pt x="5133147" y="3812105"/>
                  <a:pt x="4878762" y="3721246"/>
                  <a:pt x="4690006" y="3668801"/>
                </a:cubicBezTo>
                <a:cubicBezTo>
                  <a:pt x="4444270" y="3600517"/>
                  <a:pt x="4166864" y="3568036"/>
                  <a:pt x="3818468" y="3566751"/>
                </a:cubicBezTo>
                <a:cubicBezTo>
                  <a:pt x="3566427" y="3565817"/>
                  <a:pt x="3412731" y="3580076"/>
                  <a:pt x="3186093" y="3625415"/>
                </a:cubicBezTo>
                <a:cubicBezTo>
                  <a:pt x="3108084" y="3641027"/>
                  <a:pt x="3041933" y="3651475"/>
                  <a:pt x="3039085" y="3648637"/>
                </a:cubicBezTo>
                <a:cubicBezTo>
                  <a:pt x="3008986" y="3618529"/>
                  <a:pt x="3261208" y="3569894"/>
                  <a:pt x="3632730" y="3534175"/>
                </a:cubicBezTo>
                <a:cubicBezTo>
                  <a:pt x="3721789" y="3525612"/>
                  <a:pt x="3798941" y="3517106"/>
                  <a:pt x="3804180" y="3515268"/>
                </a:cubicBezTo>
                <a:cubicBezTo>
                  <a:pt x="3834889" y="3504533"/>
                  <a:pt x="3643608" y="3515830"/>
                  <a:pt x="3485093" y="3534118"/>
                </a:cubicBezTo>
                <a:close/>
                <a:moveTo>
                  <a:pt x="1058551" y="3543776"/>
                </a:moveTo>
                <a:cubicBezTo>
                  <a:pt x="1061057" y="3556873"/>
                  <a:pt x="1059866" y="3567589"/>
                  <a:pt x="1055913" y="3567589"/>
                </a:cubicBezTo>
                <a:cubicBezTo>
                  <a:pt x="1036301" y="3567589"/>
                  <a:pt x="1037796" y="3601403"/>
                  <a:pt x="1058132" y="3617843"/>
                </a:cubicBezTo>
                <a:lnTo>
                  <a:pt x="1080030" y="3635540"/>
                </a:lnTo>
                <a:lnTo>
                  <a:pt x="1058837" y="3625167"/>
                </a:lnTo>
                <a:lnTo>
                  <a:pt x="1037635" y="3614795"/>
                </a:lnTo>
                <a:lnTo>
                  <a:pt x="1031605" y="3638817"/>
                </a:lnTo>
                <a:cubicBezTo>
                  <a:pt x="1028290" y="3652028"/>
                  <a:pt x="1021756" y="3662839"/>
                  <a:pt x="1017089" y="3662839"/>
                </a:cubicBezTo>
                <a:cubicBezTo>
                  <a:pt x="1012412" y="3662839"/>
                  <a:pt x="1008593" y="3667125"/>
                  <a:pt x="1008593" y="3672364"/>
                </a:cubicBezTo>
                <a:cubicBezTo>
                  <a:pt x="1008593" y="3693205"/>
                  <a:pt x="1257233" y="3674050"/>
                  <a:pt x="1463412" y="3637331"/>
                </a:cubicBezTo>
                <a:lnTo>
                  <a:pt x="1551518" y="3621643"/>
                </a:lnTo>
                <a:lnTo>
                  <a:pt x="1551518" y="3605270"/>
                </a:lnTo>
                <a:lnTo>
                  <a:pt x="1551518" y="3588896"/>
                </a:lnTo>
                <a:lnTo>
                  <a:pt x="1508169" y="3577981"/>
                </a:lnTo>
                <a:cubicBezTo>
                  <a:pt x="1459221" y="3565655"/>
                  <a:pt x="1442933" y="3571027"/>
                  <a:pt x="1449781" y="3597240"/>
                </a:cubicBezTo>
                <a:cubicBezTo>
                  <a:pt x="1455439" y="3618881"/>
                  <a:pt x="1445324" y="3619614"/>
                  <a:pt x="1386202" y="3601812"/>
                </a:cubicBezTo>
                <a:lnTo>
                  <a:pt x="1341682" y="3588420"/>
                </a:lnTo>
                <a:lnTo>
                  <a:pt x="1332633" y="3605327"/>
                </a:lnTo>
                <a:cubicBezTo>
                  <a:pt x="1327661" y="3614623"/>
                  <a:pt x="1326652" y="3625529"/>
                  <a:pt x="1330395" y="3629549"/>
                </a:cubicBezTo>
                <a:cubicBezTo>
                  <a:pt x="1334138" y="3633578"/>
                  <a:pt x="1330776" y="3634816"/>
                  <a:pt x="1322918" y="3632311"/>
                </a:cubicBezTo>
                <a:cubicBezTo>
                  <a:pt x="1314698" y="3629692"/>
                  <a:pt x="1308630" y="3616414"/>
                  <a:pt x="1308630" y="3601050"/>
                </a:cubicBezTo>
                <a:cubicBezTo>
                  <a:pt x="1308630" y="3583191"/>
                  <a:pt x="1302325" y="3571875"/>
                  <a:pt x="1289580" y="3566875"/>
                </a:cubicBezTo>
                <a:cubicBezTo>
                  <a:pt x="1255748" y="3553606"/>
                  <a:pt x="1249251" y="3557435"/>
                  <a:pt x="1243384" y="3594125"/>
                </a:cubicBezTo>
                <a:lnTo>
                  <a:pt x="1237621" y="3630178"/>
                </a:lnTo>
                <a:lnTo>
                  <a:pt x="1216943" y="3631740"/>
                </a:lnTo>
                <a:cubicBezTo>
                  <a:pt x="1205570" y="3632587"/>
                  <a:pt x="1183967" y="3626930"/>
                  <a:pt x="1168937" y="3619157"/>
                </a:cubicBezTo>
                <a:lnTo>
                  <a:pt x="1141600" y="3605022"/>
                </a:lnTo>
                <a:lnTo>
                  <a:pt x="1135742" y="3634302"/>
                </a:lnTo>
                <a:cubicBezTo>
                  <a:pt x="1128141" y="3672326"/>
                  <a:pt x="1108158" y="3665258"/>
                  <a:pt x="1110110" y="3625225"/>
                </a:cubicBezTo>
                <a:lnTo>
                  <a:pt x="1111606" y="3594402"/>
                </a:lnTo>
                <a:lnTo>
                  <a:pt x="1094051" y="3598993"/>
                </a:lnTo>
                <a:cubicBezTo>
                  <a:pt x="1072515" y="3604622"/>
                  <a:pt x="1062304" y="3582295"/>
                  <a:pt x="1075306" y="3557997"/>
                </a:cubicBezTo>
                <a:cubicBezTo>
                  <a:pt x="1088965" y="3532470"/>
                  <a:pt x="1087022" y="3519964"/>
                  <a:pt x="1069391" y="3519964"/>
                </a:cubicBezTo>
                <a:lnTo>
                  <a:pt x="1053998" y="3519964"/>
                </a:lnTo>
                <a:lnTo>
                  <a:pt x="1058551" y="3543776"/>
                </a:lnTo>
                <a:close/>
                <a:moveTo>
                  <a:pt x="2988574" y="3536033"/>
                </a:moveTo>
                <a:lnTo>
                  <a:pt x="2975505" y="3552101"/>
                </a:lnTo>
                <a:lnTo>
                  <a:pt x="2992955" y="3545558"/>
                </a:lnTo>
                <a:cubicBezTo>
                  <a:pt x="3002547" y="3541957"/>
                  <a:pt x="3014339" y="3539014"/>
                  <a:pt x="3019149" y="3539014"/>
                </a:cubicBezTo>
                <a:cubicBezTo>
                  <a:pt x="3023959" y="3539014"/>
                  <a:pt x="3027893" y="3534728"/>
                  <a:pt x="3027893" y="3529489"/>
                </a:cubicBezTo>
                <a:cubicBezTo>
                  <a:pt x="3027893" y="3514296"/>
                  <a:pt x="3002871" y="3518468"/>
                  <a:pt x="2988574" y="3536033"/>
                </a:cubicBezTo>
                <a:close/>
                <a:moveTo>
                  <a:pt x="1351493" y="3538233"/>
                </a:moveTo>
                <a:cubicBezTo>
                  <a:pt x="1351493" y="3543043"/>
                  <a:pt x="1349235" y="3552863"/>
                  <a:pt x="1346483" y="3560045"/>
                </a:cubicBezTo>
                <a:cubicBezTo>
                  <a:pt x="1343254" y="3568456"/>
                  <a:pt x="1352807" y="3577209"/>
                  <a:pt x="1373353" y="3584639"/>
                </a:cubicBezTo>
                <a:cubicBezTo>
                  <a:pt x="1417406" y="3600564"/>
                  <a:pt x="1427693" y="3599164"/>
                  <a:pt x="1427693" y="3577238"/>
                </a:cubicBezTo>
                <a:cubicBezTo>
                  <a:pt x="1427693" y="3564503"/>
                  <a:pt x="1416425" y="3553616"/>
                  <a:pt x="1393193" y="3543900"/>
                </a:cubicBezTo>
                <a:cubicBezTo>
                  <a:pt x="1352683" y="3526984"/>
                  <a:pt x="1351493" y="3526822"/>
                  <a:pt x="1351493" y="3538233"/>
                </a:cubicBezTo>
                <a:close/>
                <a:moveTo>
                  <a:pt x="1103843" y="3567027"/>
                </a:moveTo>
                <a:cubicBezTo>
                  <a:pt x="1103843" y="3590030"/>
                  <a:pt x="1109139" y="3592344"/>
                  <a:pt x="1116692" y="3572656"/>
                </a:cubicBezTo>
                <a:cubicBezTo>
                  <a:pt x="1119645" y="3564969"/>
                  <a:pt x="1117959" y="3556140"/>
                  <a:pt x="1112949" y="3553044"/>
                </a:cubicBezTo>
                <a:cubicBezTo>
                  <a:pt x="1107939" y="3549949"/>
                  <a:pt x="1103843" y="3556245"/>
                  <a:pt x="1103843" y="3567027"/>
                </a:cubicBezTo>
                <a:close/>
                <a:moveTo>
                  <a:pt x="2289705" y="3610813"/>
                </a:moveTo>
                <a:cubicBezTo>
                  <a:pt x="2127114" y="3690071"/>
                  <a:pt x="1711119" y="3823888"/>
                  <a:pt x="1624775" y="3824688"/>
                </a:cubicBezTo>
                <a:cubicBezTo>
                  <a:pt x="1620536" y="3824735"/>
                  <a:pt x="1620069" y="3829622"/>
                  <a:pt x="1623736" y="3835556"/>
                </a:cubicBezTo>
                <a:cubicBezTo>
                  <a:pt x="1638738" y="3859825"/>
                  <a:pt x="1756572" y="3836337"/>
                  <a:pt x="1957588" y="3769014"/>
                </a:cubicBezTo>
                <a:cubicBezTo>
                  <a:pt x="2224526" y="3679612"/>
                  <a:pt x="2386508" y="3610652"/>
                  <a:pt x="2417626" y="3573151"/>
                </a:cubicBezTo>
                <a:lnTo>
                  <a:pt x="2430151" y="3558064"/>
                </a:lnTo>
                <a:lnTo>
                  <a:pt x="2412311" y="3558892"/>
                </a:lnTo>
                <a:cubicBezTo>
                  <a:pt x="2402510" y="3559359"/>
                  <a:pt x="2347332" y="3582715"/>
                  <a:pt x="2289705" y="3610813"/>
                </a:cubicBezTo>
                <a:close/>
                <a:moveTo>
                  <a:pt x="1147963" y="3582038"/>
                </a:moveTo>
                <a:cubicBezTo>
                  <a:pt x="1142876" y="3595297"/>
                  <a:pt x="1184158" y="3624739"/>
                  <a:pt x="1207846" y="3624739"/>
                </a:cubicBezTo>
                <a:cubicBezTo>
                  <a:pt x="1225639" y="3624739"/>
                  <a:pt x="1206665" y="3595640"/>
                  <a:pt x="1179814" y="3581762"/>
                </a:cubicBezTo>
                <a:lnTo>
                  <a:pt x="1153325" y="3568056"/>
                </a:lnTo>
                <a:lnTo>
                  <a:pt x="1147963" y="3582038"/>
                </a:lnTo>
                <a:close/>
                <a:moveTo>
                  <a:pt x="4444737" y="3583419"/>
                </a:moveTo>
                <a:cubicBezTo>
                  <a:pt x="4451290" y="3586067"/>
                  <a:pt x="4462006" y="3586067"/>
                  <a:pt x="4468549" y="3583419"/>
                </a:cubicBezTo>
                <a:cubicBezTo>
                  <a:pt x="4475102" y="3580781"/>
                  <a:pt x="4469740" y="3578619"/>
                  <a:pt x="4456643" y="3578619"/>
                </a:cubicBezTo>
                <a:cubicBezTo>
                  <a:pt x="4443546" y="3578619"/>
                  <a:pt x="4438193" y="3580781"/>
                  <a:pt x="4444737" y="3583419"/>
                </a:cubicBezTo>
                <a:close/>
                <a:moveTo>
                  <a:pt x="4492962" y="3593144"/>
                </a:moveTo>
                <a:cubicBezTo>
                  <a:pt x="4499829" y="3595897"/>
                  <a:pt x="4508050" y="3595554"/>
                  <a:pt x="4511212" y="3592392"/>
                </a:cubicBezTo>
                <a:cubicBezTo>
                  <a:pt x="4514374" y="3589230"/>
                  <a:pt x="4508754" y="3586982"/>
                  <a:pt x="4498715" y="3587391"/>
                </a:cubicBezTo>
                <a:cubicBezTo>
                  <a:pt x="4487618" y="3587849"/>
                  <a:pt x="4485361" y="3590106"/>
                  <a:pt x="4492962" y="3593144"/>
                </a:cubicBezTo>
                <a:close/>
                <a:moveTo>
                  <a:pt x="2466508" y="3744563"/>
                </a:moveTo>
                <a:cubicBezTo>
                  <a:pt x="2333244" y="3809857"/>
                  <a:pt x="2222087" y="3865398"/>
                  <a:pt x="2219497" y="3867988"/>
                </a:cubicBezTo>
                <a:cubicBezTo>
                  <a:pt x="2216896" y="3870579"/>
                  <a:pt x="2219820" y="3877752"/>
                  <a:pt x="2225983" y="3883914"/>
                </a:cubicBezTo>
                <a:lnTo>
                  <a:pt x="2237194" y="3895125"/>
                </a:lnTo>
                <a:lnTo>
                  <a:pt x="2263807" y="3869627"/>
                </a:lnTo>
                <a:cubicBezTo>
                  <a:pt x="2278437" y="3855606"/>
                  <a:pt x="2341693" y="3821011"/>
                  <a:pt x="2404358" y="3792760"/>
                </a:cubicBezTo>
                <a:cubicBezTo>
                  <a:pt x="2517867" y="3741582"/>
                  <a:pt x="2705757" y="3653076"/>
                  <a:pt x="2712177" y="3647770"/>
                </a:cubicBezTo>
                <a:cubicBezTo>
                  <a:pt x="2714034" y="3646237"/>
                  <a:pt x="2714034" y="3640674"/>
                  <a:pt x="2712177" y="3635416"/>
                </a:cubicBezTo>
                <a:cubicBezTo>
                  <a:pt x="2710320" y="3630158"/>
                  <a:pt x="2599773" y="3679269"/>
                  <a:pt x="2466508" y="3744563"/>
                </a:cubicBezTo>
                <a:close/>
                <a:moveTo>
                  <a:pt x="2794530" y="3706311"/>
                </a:moveTo>
                <a:cubicBezTo>
                  <a:pt x="2678649" y="3745849"/>
                  <a:pt x="2627843" y="3767881"/>
                  <a:pt x="2627843" y="3778587"/>
                </a:cubicBezTo>
                <a:cubicBezTo>
                  <a:pt x="2627843" y="3798218"/>
                  <a:pt x="2680125" y="3784197"/>
                  <a:pt x="2844641" y="3720436"/>
                </a:cubicBezTo>
                <a:cubicBezTo>
                  <a:pt x="2887923" y="3703673"/>
                  <a:pt x="2920889" y="3685994"/>
                  <a:pt x="2917898" y="3681155"/>
                </a:cubicBezTo>
                <a:cubicBezTo>
                  <a:pt x="2909983" y="3668335"/>
                  <a:pt x="2899620" y="3670449"/>
                  <a:pt x="2794530" y="3706311"/>
                </a:cubicBezTo>
                <a:close/>
                <a:moveTo>
                  <a:pt x="3629111" y="3716465"/>
                </a:moveTo>
                <a:cubicBezTo>
                  <a:pt x="3424047" y="3733619"/>
                  <a:pt x="3335808" y="3747983"/>
                  <a:pt x="3118380" y="3799599"/>
                </a:cubicBezTo>
                <a:cubicBezTo>
                  <a:pt x="2915345" y="3847805"/>
                  <a:pt x="2659275" y="3928825"/>
                  <a:pt x="2551643" y="3978907"/>
                </a:cubicBezTo>
                <a:cubicBezTo>
                  <a:pt x="2443639" y="4029161"/>
                  <a:pt x="2278733" y="4125258"/>
                  <a:pt x="2203980" y="4181504"/>
                </a:cubicBezTo>
                <a:cubicBezTo>
                  <a:pt x="2167309" y="4209098"/>
                  <a:pt x="2105082" y="4255142"/>
                  <a:pt x="2065696" y="4283831"/>
                </a:cubicBezTo>
                <a:cubicBezTo>
                  <a:pt x="1976028" y="4349134"/>
                  <a:pt x="1810893" y="4524794"/>
                  <a:pt x="1742523" y="4627607"/>
                </a:cubicBezTo>
                <a:cubicBezTo>
                  <a:pt x="1678095" y="4724486"/>
                  <a:pt x="1608401" y="4894403"/>
                  <a:pt x="1563948" y="5063014"/>
                </a:cubicBezTo>
                <a:lnTo>
                  <a:pt x="1530039" y="5191601"/>
                </a:lnTo>
                <a:lnTo>
                  <a:pt x="1525591" y="5324951"/>
                </a:lnTo>
                <a:lnTo>
                  <a:pt x="1521133" y="5458301"/>
                </a:lnTo>
                <a:lnTo>
                  <a:pt x="1551461" y="5596414"/>
                </a:lnTo>
                <a:cubicBezTo>
                  <a:pt x="1585436" y="5751176"/>
                  <a:pt x="1622431" y="5840178"/>
                  <a:pt x="1713471" y="5986167"/>
                </a:cubicBezTo>
                <a:cubicBezTo>
                  <a:pt x="1779480" y="6092009"/>
                  <a:pt x="1820818" y="6139853"/>
                  <a:pt x="1932508" y="6239628"/>
                </a:cubicBezTo>
                <a:cubicBezTo>
                  <a:pt x="2054809" y="6348899"/>
                  <a:pt x="2158460" y="6415069"/>
                  <a:pt x="2391775" y="6532817"/>
                </a:cubicBezTo>
                <a:cubicBezTo>
                  <a:pt x="2645921" y="6661071"/>
                  <a:pt x="2883599" y="6749777"/>
                  <a:pt x="3138383" y="6811461"/>
                </a:cubicBezTo>
                <a:cubicBezTo>
                  <a:pt x="3446640" y="6886089"/>
                  <a:pt x="3644903" y="6910912"/>
                  <a:pt x="3931396" y="6910769"/>
                </a:cubicBezTo>
                <a:cubicBezTo>
                  <a:pt x="4247798" y="6910597"/>
                  <a:pt x="4478788" y="6884403"/>
                  <a:pt x="4728106" y="6820405"/>
                </a:cubicBezTo>
                <a:cubicBezTo>
                  <a:pt x="4943875" y="6765017"/>
                  <a:pt x="5032553" y="6732880"/>
                  <a:pt x="5213880" y="6644335"/>
                </a:cubicBezTo>
                <a:cubicBezTo>
                  <a:pt x="5377273" y="6564554"/>
                  <a:pt x="5451168" y="6519815"/>
                  <a:pt x="5550894" y="6440282"/>
                </a:cubicBezTo>
                <a:cubicBezTo>
                  <a:pt x="5585565" y="6412630"/>
                  <a:pt x="5635362" y="6375569"/>
                  <a:pt x="5661555" y="6357919"/>
                </a:cubicBezTo>
                <a:cubicBezTo>
                  <a:pt x="5735336" y="6308198"/>
                  <a:pt x="5878259" y="6165037"/>
                  <a:pt x="5958126" y="6060844"/>
                </a:cubicBezTo>
                <a:cubicBezTo>
                  <a:pt x="6110097" y="5862581"/>
                  <a:pt x="6211758" y="5606568"/>
                  <a:pt x="6237265" y="5357860"/>
                </a:cubicBezTo>
                <a:cubicBezTo>
                  <a:pt x="6259278" y="5143319"/>
                  <a:pt x="6210786" y="4970193"/>
                  <a:pt x="6048461" y="4683738"/>
                </a:cubicBezTo>
                <a:lnTo>
                  <a:pt x="5976576" y="4556884"/>
                </a:lnTo>
                <a:lnTo>
                  <a:pt x="5883269" y="4453395"/>
                </a:lnTo>
                <a:cubicBezTo>
                  <a:pt x="5684435" y="4232853"/>
                  <a:pt x="5525062" y="4123849"/>
                  <a:pt x="5201765" y="3987279"/>
                </a:cubicBezTo>
                <a:cubicBezTo>
                  <a:pt x="4997825" y="3901126"/>
                  <a:pt x="4591384" y="3775577"/>
                  <a:pt x="4428068" y="3748297"/>
                </a:cubicBezTo>
                <a:cubicBezTo>
                  <a:pt x="4154605" y="3702606"/>
                  <a:pt x="3910774" y="3692890"/>
                  <a:pt x="3629111" y="3716465"/>
                </a:cubicBezTo>
                <a:close/>
                <a:moveTo>
                  <a:pt x="3599393" y="3748545"/>
                </a:moveTo>
                <a:cubicBezTo>
                  <a:pt x="3269456" y="3781482"/>
                  <a:pt x="2890771" y="3872436"/>
                  <a:pt x="2618318" y="3984165"/>
                </a:cubicBezTo>
                <a:cubicBezTo>
                  <a:pt x="2493940" y="4035171"/>
                  <a:pt x="2234908" y="4186533"/>
                  <a:pt x="2200037" y="4228586"/>
                </a:cubicBezTo>
                <a:cubicBezTo>
                  <a:pt x="2192627" y="4237520"/>
                  <a:pt x="2150907" y="4270563"/>
                  <a:pt x="2107340" y="4302024"/>
                </a:cubicBezTo>
                <a:cubicBezTo>
                  <a:pt x="2024386" y="4361907"/>
                  <a:pt x="1997545" y="4390396"/>
                  <a:pt x="2005222" y="4410418"/>
                </a:cubicBezTo>
                <a:cubicBezTo>
                  <a:pt x="2007746" y="4417000"/>
                  <a:pt x="1952816" y="4481037"/>
                  <a:pt x="1883159" y="4552712"/>
                </a:cubicBezTo>
                <a:cubicBezTo>
                  <a:pt x="1813493" y="4624388"/>
                  <a:pt x="1752457" y="4690301"/>
                  <a:pt x="1747523" y="4699188"/>
                </a:cubicBezTo>
                <a:cubicBezTo>
                  <a:pt x="1742580" y="4708074"/>
                  <a:pt x="1797968" y="4659821"/>
                  <a:pt x="1870596" y="4591946"/>
                </a:cubicBezTo>
                <a:cubicBezTo>
                  <a:pt x="2051028" y="4423344"/>
                  <a:pt x="2053962" y="4452719"/>
                  <a:pt x="1874282" y="4628769"/>
                </a:cubicBezTo>
                <a:cubicBezTo>
                  <a:pt x="1784261" y="4716971"/>
                  <a:pt x="1728007" y="4780283"/>
                  <a:pt x="1710300" y="4813326"/>
                </a:cubicBezTo>
                <a:lnTo>
                  <a:pt x="1683334" y="4863618"/>
                </a:lnTo>
                <a:lnTo>
                  <a:pt x="1835487" y="4710903"/>
                </a:lnTo>
                <a:cubicBezTo>
                  <a:pt x="1919173" y="4626912"/>
                  <a:pt x="1994526" y="4558189"/>
                  <a:pt x="2002946" y="4558189"/>
                </a:cubicBezTo>
                <a:cubicBezTo>
                  <a:pt x="2011356" y="4558189"/>
                  <a:pt x="2018243" y="4560218"/>
                  <a:pt x="2018243" y="4562704"/>
                </a:cubicBezTo>
                <a:cubicBezTo>
                  <a:pt x="2018243" y="4565190"/>
                  <a:pt x="1948596" y="4637047"/>
                  <a:pt x="1863462" y="4722381"/>
                </a:cubicBezTo>
                <a:cubicBezTo>
                  <a:pt x="1713157" y="4873066"/>
                  <a:pt x="1641196" y="4966345"/>
                  <a:pt x="1648339" y="5001244"/>
                </a:cubicBezTo>
                <a:cubicBezTo>
                  <a:pt x="1650387" y="5011265"/>
                  <a:pt x="1688973" y="4970145"/>
                  <a:pt x="1756305" y="4886192"/>
                </a:cubicBezTo>
                <a:cubicBezTo>
                  <a:pt x="1859813" y="4757138"/>
                  <a:pt x="1931994" y="4684024"/>
                  <a:pt x="1988972" y="4650515"/>
                </a:cubicBezTo>
                <a:lnTo>
                  <a:pt x="2018243" y="4633313"/>
                </a:lnTo>
                <a:lnTo>
                  <a:pt x="2018243" y="4647829"/>
                </a:lnTo>
                <a:cubicBezTo>
                  <a:pt x="2018243" y="4655811"/>
                  <a:pt x="1994554" y="4680233"/>
                  <a:pt x="1965608" y="4702083"/>
                </a:cubicBezTo>
                <a:cubicBezTo>
                  <a:pt x="1850708" y="4788837"/>
                  <a:pt x="1591551" y="5134804"/>
                  <a:pt x="1620098" y="5163341"/>
                </a:cubicBezTo>
                <a:cubicBezTo>
                  <a:pt x="1622650" y="5165894"/>
                  <a:pt x="1637995" y="5146672"/>
                  <a:pt x="1654197" y="5120621"/>
                </a:cubicBezTo>
                <a:cubicBezTo>
                  <a:pt x="1726987" y="5003521"/>
                  <a:pt x="1852336" y="4849311"/>
                  <a:pt x="1929746" y="4781636"/>
                </a:cubicBezTo>
                <a:cubicBezTo>
                  <a:pt x="1974447" y="4742565"/>
                  <a:pt x="2014785" y="4710589"/>
                  <a:pt x="2019395" y="4710589"/>
                </a:cubicBezTo>
                <a:cubicBezTo>
                  <a:pt x="2042855" y="4710589"/>
                  <a:pt x="2021796" y="4742612"/>
                  <a:pt x="1972999" y="4781121"/>
                </a:cubicBezTo>
                <a:cubicBezTo>
                  <a:pt x="1917106" y="4825232"/>
                  <a:pt x="1854803" y="4892717"/>
                  <a:pt x="1822675" y="4943951"/>
                </a:cubicBezTo>
                <a:cubicBezTo>
                  <a:pt x="1812817" y="4959668"/>
                  <a:pt x="1768945" y="5027629"/>
                  <a:pt x="1725178" y="5094980"/>
                </a:cubicBezTo>
                <a:cubicBezTo>
                  <a:pt x="1681420" y="5162331"/>
                  <a:pt x="1647206" y="5219024"/>
                  <a:pt x="1649159" y="5220976"/>
                </a:cubicBezTo>
                <a:cubicBezTo>
                  <a:pt x="1651111" y="5222929"/>
                  <a:pt x="1686487" y="5176399"/>
                  <a:pt x="1727778" y="5117573"/>
                </a:cubicBezTo>
                <a:cubicBezTo>
                  <a:pt x="1854622" y="4936865"/>
                  <a:pt x="1982486" y="4816821"/>
                  <a:pt x="2209467" y="4665317"/>
                </a:cubicBezTo>
                <a:cubicBezTo>
                  <a:pt x="2392442" y="4543197"/>
                  <a:pt x="2655675" y="4425811"/>
                  <a:pt x="2920318" y="4348334"/>
                </a:cubicBezTo>
                <a:cubicBezTo>
                  <a:pt x="2952826" y="4338819"/>
                  <a:pt x="3010986" y="4320140"/>
                  <a:pt x="3049553" y="4306824"/>
                </a:cubicBezTo>
                <a:cubicBezTo>
                  <a:pt x="3131744" y="4278459"/>
                  <a:pt x="3363611" y="4231224"/>
                  <a:pt x="3532718" y="4208412"/>
                </a:cubicBezTo>
                <a:lnTo>
                  <a:pt x="3651780" y="4192343"/>
                </a:lnTo>
                <a:lnTo>
                  <a:pt x="3947055" y="4192876"/>
                </a:lnTo>
                <a:lnTo>
                  <a:pt x="4242331" y="4193410"/>
                </a:lnTo>
                <a:lnTo>
                  <a:pt x="4332818" y="4208679"/>
                </a:lnTo>
                <a:cubicBezTo>
                  <a:pt x="4382586" y="4217080"/>
                  <a:pt x="4459738" y="4230081"/>
                  <a:pt x="4504268" y="4237568"/>
                </a:cubicBezTo>
                <a:cubicBezTo>
                  <a:pt x="4615644" y="4256294"/>
                  <a:pt x="4723476" y="4284545"/>
                  <a:pt x="4880505" y="4336123"/>
                </a:cubicBezTo>
                <a:cubicBezTo>
                  <a:pt x="5027829" y="4384529"/>
                  <a:pt x="5132775" y="4434107"/>
                  <a:pt x="5318655" y="4543139"/>
                </a:cubicBezTo>
                <a:cubicBezTo>
                  <a:pt x="5386759" y="4583087"/>
                  <a:pt x="5430517" y="4605014"/>
                  <a:pt x="5415887" y="4591860"/>
                </a:cubicBezTo>
                <a:cubicBezTo>
                  <a:pt x="5380035" y="4559618"/>
                  <a:pt x="5204079" y="4455852"/>
                  <a:pt x="5078216" y="4392730"/>
                </a:cubicBezTo>
                <a:cubicBezTo>
                  <a:pt x="4946962" y="4326903"/>
                  <a:pt x="4842539" y="4289994"/>
                  <a:pt x="4647924" y="4240654"/>
                </a:cubicBezTo>
                <a:cubicBezTo>
                  <a:pt x="4561913" y="4218842"/>
                  <a:pt x="4489761" y="4195649"/>
                  <a:pt x="4487590" y="4189095"/>
                </a:cubicBezTo>
                <a:cubicBezTo>
                  <a:pt x="4481417" y="4170521"/>
                  <a:pt x="4511888" y="4174465"/>
                  <a:pt x="4652144" y="4210412"/>
                </a:cubicBezTo>
                <a:cubicBezTo>
                  <a:pt x="4900489" y="4274068"/>
                  <a:pt x="5016170" y="4320702"/>
                  <a:pt x="5247513" y="4450423"/>
                </a:cubicBezTo>
                <a:cubicBezTo>
                  <a:pt x="5351460" y="4508707"/>
                  <a:pt x="5450501" y="4558189"/>
                  <a:pt x="5463226" y="4558189"/>
                </a:cubicBezTo>
                <a:cubicBezTo>
                  <a:pt x="5465445" y="4558189"/>
                  <a:pt x="5456387" y="4543930"/>
                  <a:pt x="5443099" y="4526509"/>
                </a:cubicBezTo>
                <a:cubicBezTo>
                  <a:pt x="5428812" y="4507773"/>
                  <a:pt x="5377053" y="4471207"/>
                  <a:pt x="5316408" y="4437002"/>
                </a:cubicBezTo>
                <a:cubicBezTo>
                  <a:pt x="5095932" y="4312644"/>
                  <a:pt x="5039173" y="4290146"/>
                  <a:pt x="4709056" y="4196287"/>
                </a:cubicBezTo>
                <a:cubicBezTo>
                  <a:pt x="4593803" y="4163511"/>
                  <a:pt x="4495505" y="4133021"/>
                  <a:pt x="4490619" y="4128526"/>
                </a:cubicBezTo>
                <a:cubicBezTo>
                  <a:pt x="4455157" y="4095931"/>
                  <a:pt x="4550350" y="4116572"/>
                  <a:pt x="4851931" y="4206869"/>
                </a:cubicBezTo>
                <a:cubicBezTo>
                  <a:pt x="5040602" y="4263352"/>
                  <a:pt x="5117821" y="4296204"/>
                  <a:pt x="5341687" y="4415228"/>
                </a:cubicBezTo>
                <a:cubicBezTo>
                  <a:pt x="5391026" y="4441460"/>
                  <a:pt x="5433155" y="4461148"/>
                  <a:pt x="5435327" y="4458986"/>
                </a:cubicBezTo>
                <a:cubicBezTo>
                  <a:pt x="5446786" y="4447518"/>
                  <a:pt x="5410953" y="4411857"/>
                  <a:pt x="5349421" y="4373509"/>
                </a:cubicBezTo>
                <a:cubicBezTo>
                  <a:pt x="5156712" y="4253398"/>
                  <a:pt x="4812716" y="4125306"/>
                  <a:pt x="4562113" y="4080339"/>
                </a:cubicBezTo>
                <a:cubicBezTo>
                  <a:pt x="4523204" y="4073366"/>
                  <a:pt x="4489628" y="4062298"/>
                  <a:pt x="4487504" y="4055745"/>
                </a:cubicBezTo>
                <a:cubicBezTo>
                  <a:pt x="4482027" y="4038905"/>
                  <a:pt x="4515031" y="4040638"/>
                  <a:pt x="4624664" y="4062965"/>
                </a:cubicBezTo>
                <a:cubicBezTo>
                  <a:pt x="4825641" y="4103894"/>
                  <a:pt x="5094285" y="4202221"/>
                  <a:pt x="5302396" y="4311015"/>
                </a:cubicBezTo>
                <a:cubicBezTo>
                  <a:pt x="5434080" y="4379862"/>
                  <a:pt x="5449986" y="4385929"/>
                  <a:pt x="5441633" y="4364146"/>
                </a:cubicBezTo>
                <a:cubicBezTo>
                  <a:pt x="5429460" y="4332437"/>
                  <a:pt x="5203060" y="4200230"/>
                  <a:pt x="5063481" y="4143327"/>
                </a:cubicBezTo>
                <a:cubicBezTo>
                  <a:pt x="4983328" y="4110647"/>
                  <a:pt x="4786589" y="4056136"/>
                  <a:pt x="4585726" y="4010949"/>
                </a:cubicBezTo>
                <a:cubicBezTo>
                  <a:pt x="4532433" y="3998966"/>
                  <a:pt x="4489142" y="3984184"/>
                  <a:pt x="4486809" y="3977164"/>
                </a:cubicBezTo>
                <a:lnTo>
                  <a:pt x="4482646" y="3964696"/>
                </a:lnTo>
                <a:lnTo>
                  <a:pt x="4528204" y="3970944"/>
                </a:lnTo>
                <a:cubicBezTo>
                  <a:pt x="4605242" y="3981498"/>
                  <a:pt x="4894564" y="4052059"/>
                  <a:pt x="4988747" y="4083263"/>
                </a:cubicBezTo>
                <a:cubicBezTo>
                  <a:pt x="5072558" y="4111028"/>
                  <a:pt x="5193068" y="4168502"/>
                  <a:pt x="5363899" y="4262190"/>
                </a:cubicBezTo>
                <a:cubicBezTo>
                  <a:pt x="5446090" y="4307262"/>
                  <a:pt x="5462188" y="4299957"/>
                  <a:pt x="5392474" y="4249227"/>
                </a:cubicBezTo>
                <a:cubicBezTo>
                  <a:pt x="5251714" y="4146795"/>
                  <a:pt x="4848283" y="3990851"/>
                  <a:pt x="4568152" y="3930596"/>
                </a:cubicBezTo>
                <a:cubicBezTo>
                  <a:pt x="4487390" y="3913213"/>
                  <a:pt x="4458453" y="3891439"/>
                  <a:pt x="4516136" y="3891439"/>
                </a:cubicBezTo>
                <a:cubicBezTo>
                  <a:pt x="4607652" y="3891439"/>
                  <a:pt x="5129917" y="4065289"/>
                  <a:pt x="5306559" y="4154548"/>
                </a:cubicBezTo>
                <a:cubicBezTo>
                  <a:pt x="5371557" y="4187390"/>
                  <a:pt x="5447243" y="4216156"/>
                  <a:pt x="5447224" y="4208002"/>
                </a:cubicBezTo>
                <a:cubicBezTo>
                  <a:pt x="5447214" y="4204154"/>
                  <a:pt x="5426860" y="4187181"/>
                  <a:pt x="5401980" y="4170283"/>
                </a:cubicBezTo>
                <a:cubicBezTo>
                  <a:pt x="5361975" y="4143108"/>
                  <a:pt x="5273202" y="4101761"/>
                  <a:pt x="5017322" y="3991118"/>
                </a:cubicBezTo>
                <a:cubicBezTo>
                  <a:pt x="4954877" y="3964115"/>
                  <a:pt x="4655096" y="3882495"/>
                  <a:pt x="4524090" y="3856825"/>
                </a:cubicBezTo>
                <a:cubicBezTo>
                  <a:pt x="4500934" y="3852291"/>
                  <a:pt x="4480027" y="3842652"/>
                  <a:pt x="4477627" y="3835403"/>
                </a:cubicBezTo>
                <a:lnTo>
                  <a:pt x="4473264" y="3822240"/>
                </a:lnTo>
                <a:lnTo>
                  <a:pt x="4519108" y="3829107"/>
                </a:lnTo>
                <a:cubicBezTo>
                  <a:pt x="4544321" y="3832889"/>
                  <a:pt x="4633351" y="3852843"/>
                  <a:pt x="4716961" y="3873456"/>
                </a:cubicBezTo>
                <a:cubicBezTo>
                  <a:pt x="4800562" y="3894058"/>
                  <a:pt x="4870447" y="3909432"/>
                  <a:pt x="4872266" y="3907612"/>
                </a:cubicBezTo>
                <a:cubicBezTo>
                  <a:pt x="4876896" y="3902983"/>
                  <a:pt x="4558494" y="3809524"/>
                  <a:pt x="4494743" y="3796799"/>
                </a:cubicBezTo>
                <a:cubicBezTo>
                  <a:pt x="4465930" y="3791045"/>
                  <a:pt x="4380205" y="3777520"/>
                  <a:pt x="4304243" y="3766738"/>
                </a:cubicBezTo>
                <a:lnTo>
                  <a:pt x="4166130" y="3747145"/>
                </a:lnTo>
                <a:lnTo>
                  <a:pt x="3923243" y="3743801"/>
                </a:lnTo>
                <a:cubicBezTo>
                  <a:pt x="3789655" y="3741963"/>
                  <a:pt x="3643922" y="3744097"/>
                  <a:pt x="3599393" y="3748545"/>
                </a:cubicBezTo>
                <a:close/>
                <a:moveTo>
                  <a:pt x="522820" y="3762118"/>
                </a:moveTo>
                <a:cubicBezTo>
                  <a:pt x="535917" y="3770005"/>
                  <a:pt x="553062" y="3776482"/>
                  <a:pt x="560920" y="3776510"/>
                </a:cubicBezTo>
                <a:lnTo>
                  <a:pt x="575207" y="3776558"/>
                </a:lnTo>
                <a:lnTo>
                  <a:pt x="560920" y="3768481"/>
                </a:lnTo>
                <a:cubicBezTo>
                  <a:pt x="553062" y="3764033"/>
                  <a:pt x="535917" y="3757555"/>
                  <a:pt x="522820" y="3754079"/>
                </a:cubicBezTo>
                <a:lnTo>
                  <a:pt x="499007" y="3747773"/>
                </a:lnTo>
                <a:lnTo>
                  <a:pt x="522820" y="3762118"/>
                </a:lnTo>
                <a:close/>
                <a:moveTo>
                  <a:pt x="4086902" y="3787111"/>
                </a:moveTo>
                <a:cubicBezTo>
                  <a:pt x="4089883" y="3796056"/>
                  <a:pt x="4131174" y="3805257"/>
                  <a:pt x="4219175" y="3816610"/>
                </a:cubicBezTo>
                <a:cubicBezTo>
                  <a:pt x="4366832" y="3835651"/>
                  <a:pt x="4409018" y="3837689"/>
                  <a:pt x="4409018" y="3825754"/>
                </a:cubicBezTo>
                <a:cubicBezTo>
                  <a:pt x="4409018" y="3814791"/>
                  <a:pt x="4264152" y="3788121"/>
                  <a:pt x="4161749" y="3780225"/>
                </a:cubicBezTo>
                <a:lnTo>
                  <a:pt x="4082577" y="3774119"/>
                </a:lnTo>
                <a:lnTo>
                  <a:pt x="4086902" y="3787111"/>
                </a:lnTo>
                <a:close/>
                <a:moveTo>
                  <a:pt x="2449773" y="3847748"/>
                </a:moveTo>
                <a:cubicBezTo>
                  <a:pt x="2362972" y="3883505"/>
                  <a:pt x="2269465" y="3937378"/>
                  <a:pt x="2242499" y="3967182"/>
                </a:cubicBezTo>
                <a:lnTo>
                  <a:pt x="2224840" y="3986689"/>
                </a:lnTo>
                <a:lnTo>
                  <a:pt x="2238394" y="3986689"/>
                </a:lnTo>
                <a:cubicBezTo>
                  <a:pt x="2245843" y="3986689"/>
                  <a:pt x="2268407" y="3975507"/>
                  <a:pt x="2288524" y="3961829"/>
                </a:cubicBezTo>
                <a:cubicBezTo>
                  <a:pt x="2308641" y="3948160"/>
                  <a:pt x="2374202" y="3913908"/>
                  <a:pt x="2434219" y="3885705"/>
                </a:cubicBezTo>
                <a:cubicBezTo>
                  <a:pt x="2495598" y="3856863"/>
                  <a:pt x="2540737" y="3830241"/>
                  <a:pt x="2537403" y="3824840"/>
                </a:cubicBezTo>
                <a:cubicBezTo>
                  <a:pt x="2530078" y="3812991"/>
                  <a:pt x="2541175" y="3810086"/>
                  <a:pt x="2449773" y="3847748"/>
                </a:cubicBezTo>
                <a:close/>
                <a:moveTo>
                  <a:pt x="4094693" y="3858101"/>
                </a:moveTo>
                <a:lnTo>
                  <a:pt x="4094693" y="3872389"/>
                </a:lnTo>
                <a:lnTo>
                  <a:pt x="4138870" y="3872389"/>
                </a:lnTo>
                <a:cubicBezTo>
                  <a:pt x="4163178" y="3872389"/>
                  <a:pt x="4231681" y="3877456"/>
                  <a:pt x="4291117" y="3883657"/>
                </a:cubicBezTo>
                <a:cubicBezTo>
                  <a:pt x="4388692" y="3893820"/>
                  <a:pt x="4422067" y="3891791"/>
                  <a:pt x="4406884" y="3876609"/>
                </a:cubicBezTo>
                <a:cubicBezTo>
                  <a:pt x="4397188" y="3866912"/>
                  <a:pt x="4224300" y="3844157"/>
                  <a:pt x="4158987" y="3843985"/>
                </a:cubicBezTo>
                <a:lnTo>
                  <a:pt x="4094693" y="3843814"/>
                </a:lnTo>
                <a:lnTo>
                  <a:pt x="4094693" y="3858101"/>
                </a:lnTo>
                <a:close/>
                <a:moveTo>
                  <a:pt x="5347230" y="3867379"/>
                </a:moveTo>
                <a:cubicBezTo>
                  <a:pt x="5368185" y="3880285"/>
                  <a:pt x="5389617" y="3890848"/>
                  <a:pt x="5394855" y="3890848"/>
                </a:cubicBezTo>
                <a:cubicBezTo>
                  <a:pt x="5400094" y="3890848"/>
                  <a:pt x="5387235" y="3880285"/>
                  <a:pt x="5366280" y="3867379"/>
                </a:cubicBezTo>
                <a:cubicBezTo>
                  <a:pt x="5345326" y="3854472"/>
                  <a:pt x="5323894" y="3843909"/>
                  <a:pt x="5318655" y="3843909"/>
                </a:cubicBezTo>
                <a:cubicBezTo>
                  <a:pt x="5313417" y="3843909"/>
                  <a:pt x="5326276" y="3854472"/>
                  <a:pt x="5347230" y="3867379"/>
                </a:cubicBezTo>
                <a:close/>
                <a:moveTo>
                  <a:pt x="3045981" y="3900535"/>
                </a:moveTo>
                <a:cubicBezTo>
                  <a:pt x="3000928" y="3910041"/>
                  <a:pt x="2953779" y="3923481"/>
                  <a:pt x="2941206" y="3930406"/>
                </a:cubicBezTo>
                <a:lnTo>
                  <a:pt x="2918355" y="3942998"/>
                </a:lnTo>
                <a:lnTo>
                  <a:pt x="2935224" y="3946532"/>
                </a:lnTo>
                <a:cubicBezTo>
                  <a:pt x="2944501" y="3948475"/>
                  <a:pt x="2991650" y="3941302"/>
                  <a:pt x="3039999" y="3930596"/>
                </a:cubicBezTo>
                <a:cubicBezTo>
                  <a:pt x="3088348" y="3919900"/>
                  <a:pt x="3144022" y="3908365"/>
                  <a:pt x="3163729" y="3904974"/>
                </a:cubicBezTo>
                <a:cubicBezTo>
                  <a:pt x="3183436" y="3901583"/>
                  <a:pt x="3201905" y="3895001"/>
                  <a:pt x="3204772" y="3890363"/>
                </a:cubicBezTo>
                <a:cubicBezTo>
                  <a:pt x="3213154" y="3876809"/>
                  <a:pt x="3134620" y="3881838"/>
                  <a:pt x="3045981" y="3900535"/>
                </a:cubicBezTo>
                <a:close/>
                <a:moveTo>
                  <a:pt x="2123018" y="3910489"/>
                </a:moveTo>
                <a:lnTo>
                  <a:pt x="2108730" y="3919719"/>
                </a:lnTo>
                <a:lnTo>
                  <a:pt x="2123018" y="3919719"/>
                </a:lnTo>
                <a:cubicBezTo>
                  <a:pt x="2130876" y="3919719"/>
                  <a:pt x="2143735" y="3915566"/>
                  <a:pt x="2151593" y="3910489"/>
                </a:cubicBezTo>
                <a:lnTo>
                  <a:pt x="2165880" y="3901259"/>
                </a:lnTo>
                <a:lnTo>
                  <a:pt x="2151593" y="3901259"/>
                </a:lnTo>
                <a:cubicBezTo>
                  <a:pt x="2143735" y="3901259"/>
                  <a:pt x="2130876" y="3905412"/>
                  <a:pt x="2123018" y="3910489"/>
                </a:cubicBezTo>
                <a:close/>
                <a:moveTo>
                  <a:pt x="4104046" y="3920119"/>
                </a:moveTo>
                <a:cubicBezTo>
                  <a:pt x="4080843" y="3934463"/>
                  <a:pt x="4100284" y="3941102"/>
                  <a:pt x="4191905" y="3950113"/>
                </a:cubicBezTo>
                <a:cubicBezTo>
                  <a:pt x="4240597" y="3954894"/>
                  <a:pt x="4306024" y="3962857"/>
                  <a:pt x="4337295" y="3967801"/>
                </a:cubicBezTo>
                <a:cubicBezTo>
                  <a:pt x="4372899" y="3973421"/>
                  <a:pt x="4397521" y="3973421"/>
                  <a:pt x="4403141" y="3967801"/>
                </a:cubicBezTo>
                <a:cubicBezTo>
                  <a:pt x="4417143" y="3953799"/>
                  <a:pt x="4376528" y="3942731"/>
                  <a:pt x="4266143" y="3930463"/>
                </a:cubicBezTo>
                <a:cubicBezTo>
                  <a:pt x="4211136" y="3924348"/>
                  <a:pt x="4155215" y="3917632"/>
                  <a:pt x="4141870" y="3915537"/>
                </a:cubicBezTo>
                <a:cubicBezTo>
                  <a:pt x="4128526" y="3913451"/>
                  <a:pt x="4111504" y="3915508"/>
                  <a:pt x="4104046" y="3920119"/>
                </a:cubicBezTo>
                <a:close/>
                <a:moveTo>
                  <a:pt x="2023005" y="3958800"/>
                </a:moveTo>
                <a:cubicBezTo>
                  <a:pt x="2002050" y="3968877"/>
                  <a:pt x="1995621" y="3974449"/>
                  <a:pt x="2008718" y="3971192"/>
                </a:cubicBezTo>
                <a:cubicBezTo>
                  <a:pt x="2035683" y="3964476"/>
                  <a:pt x="2085204" y="3939654"/>
                  <a:pt x="2070630" y="3940150"/>
                </a:cubicBezTo>
                <a:cubicBezTo>
                  <a:pt x="2065392" y="3940331"/>
                  <a:pt x="2043960" y="3948722"/>
                  <a:pt x="2023005" y="3958800"/>
                </a:cubicBezTo>
                <a:close/>
                <a:moveTo>
                  <a:pt x="5066243" y="3980936"/>
                </a:moveTo>
                <a:cubicBezTo>
                  <a:pt x="5121250" y="4003872"/>
                  <a:pt x="5214719" y="4045020"/>
                  <a:pt x="5273945" y="4072385"/>
                </a:cubicBezTo>
                <a:cubicBezTo>
                  <a:pt x="5333172" y="4099751"/>
                  <a:pt x="5383568" y="4120210"/>
                  <a:pt x="5385931" y="4117858"/>
                </a:cubicBezTo>
                <a:cubicBezTo>
                  <a:pt x="5392226" y="4111552"/>
                  <a:pt x="5139709" y="3992785"/>
                  <a:pt x="5058528" y="3963867"/>
                </a:cubicBezTo>
                <a:cubicBezTo>
                  <a:pt x="4951114" y="3925595"/>
                  <a:pt x="4955191" y="3934635"/>
                  <a:pt x="5066243" y="3980936"/>
                </a:cubicBezTo>
                <a:close/>
                <a:moveTo>
                  <a:pt x="828363" y="3985670"/>
                </a:moveTo>
                <a:cubicBezTo>
                  <a:pt x="851689" y="4000662"/>
                  <a:pt x="972055" y="4017512"/>
                  <a:pt x="982332" y="4007234"/>
                </a:cubicBezTo>
                <a:cubicBezTo>
                  <a:pt x="997401" y="3992166"/>
                  <a:pt x="973179" y="3985022"/>
                  <a:pt x="891294" y="3980412"/>
                </a:cubicBezTo>
                <a:lnTo>
                  <a:pt x="813332" y="3976021"/>
                </a:lnTo>
                <a:lnTo>
                  <a:pt x="828363" y="3985670"/>
                </a:lnTo>
                <a:close/>
                <a:moveTo>
                  <a:pt x="3040037" y="3999995"/>
                </a:moveTo>
                <a:cubicBezTo>
                  <a:pt x="2986478" y="4011616"/>
                  <a:pt x="2939682" y="4024103"/>
                  <a:pt x="2936062" y="4027723"/>
                </a:cubicBezTo>
                <a:cubicBezTo>
                  <a:pt x="2920108" y="4043677"/>
                  <a:pt x="2946083" y="4044344"/>
                  <a:pt x="3019949" y="4029875"/>
                </a:cubicBezTo>
                <a:cubicBezTo>
                  <a:pt x="3063612" y="4021322"/>
                  <a:pt x="3121838" y="4009949"/>
                  <a:pt x="3149337" y="4004596"/>
                </a:cubicBezTo>
                <a:cubicBezTo>
                  <a:pt x="3176835" y="3999243"/>
                  <a:pt x="3199343" y="3990880"/>
                  <a:pt x="3199343" y="3986013"/>
                </a:cubicBezTo>
                <a:cubicBezTo>
                  <a:pt x="3199343" y="3972268"/>
                  <a:pt x="3146355" y="3976916"/>
                  <a:pt x="3040037" y="3999995"/>
                </a:cubicBezTo>
                <a:close/>
                <a:moveTo>
                  <a:pt x="2575455" y="4015854"/>
                </a:moveTo>
                <a:cubicBezTo>
                  <a:pt x="2505980" y="4045620"/>
                  <a:pt x="2468651" y="4068794"/>
                  <a:pt x="2476900" y="4077052"/>
                </a:cubicBezTo>
                <a:cubicBezTo>
                  <a:pt x="2484282" y="4084435"/>
                  <a:pt x="2650150" y="4010254"/>
                  <a:pt x="2654332" y="3997700"/>
                </a:cubicBezTo>
                <a:cubicBezTo>
                  <a:pt x="2659647" y="3981755"/>
                  <a:pt x="2649731" y="3984041"/>
                  <a:pt x="2575455" y="4015854"/>
                </a:cubicBezTo>
                <a:close/>
                <a:moveTo>
                  <a:pt x="4091778" y="3992775"/>
                </a:moveTo>
                <a:cubicBezTo>
                  <a:pt x="4078443" y="4006110"/>
                  <a:pt x="4098046" y="4015283"/>
                  <a:pt x="4140499" y="4015559"/>
                </a:cubicBezTo>
                <a:cubicBezTo>
                  <a:pt x="4165073" y="4015731"/>
                  <a:pt x="4232329" y="4024046"/>
                  <a:pt x="4289956" y="4034047"/>
                </a:cubicBezTo>
                <a:cubicBezTo>
                  <a:pt x="4354135" y="4045191"/>
                  <a:pt x="4398179" y="4048830"/>
                  <a:pt x="4403617" y="4043439"/>
                </a:cubicBezTo>
                <a:cubicBezTo>
                  <a:pt x="4418553" y="4028656"/>
                  <a:pt x="4404799" y="4023675"/>
                  <a:pt x="4297795" y="4005139"/>
                </a:cubicBezTo>
                <a:cubicBezTo>
                  <a:pt x="4193458" y="3987070"/>
                  <a:pt x="4102922" y="3981641"/>
                  <a:pt x="4091778" y="3992775"/>
                </a:cubicBezTo>
                <a:close/>
                <a:moveTo>
                  <a:pt x="5332943" y="4003805"/>
                </a:moveTo>
                <a:cubicBezTo>
                  <a:pt x="5332943" y="4009206"/>
                  <a:pt x="5360509" y="4029037"/>
                  <a:pt x="5394208" y="4047887"/>
                </a:cubicBezTo>
                <a:cubicBezTo>
                  <a:pt x="5427897" y="4066727"/>
                  <a:pt x="5507289" y="4116391"/>
                  <a:pt x="5570639" y="4158244"/>
                </a:cubicBezTo>
                <a:cubicBezTo>
                  <a:pt x="5633981" y="4200096"/>
                  <a:pt x="5691073" y="4234168"/>
                  <a:pt x="5697493" y="4233948"/>
                </a:cubicBezTo>
                <a:cubicBezTo>
                  <a:pt x="5721192" y="4233158"/>
                  <a:pt x="5620569" y="4154472"/>
                  <a:pt x="5499964" y="4079481"/>
                </a:cubicBezTo>
                <a:cubicBezTo>
                  <a:pt x="5379549" y="4004615"/>
                  <a:pt x="5332943" y="3983498"/>
                  <a:pt x="5332943" y="4003805"/>
                </a:cubicBezTo>
                <a:close/>
                <a:moveTo>
                  <a:pt x="1975380" y="4015264"/>
                </a:moveTo>
                <a:lnTo>
                  <a:pt x="1956330" y="4023446"/>
                </a:lnTo>
                <a:lnTo>
                  <a:pt x="1972437" y="4024122"/>
                </a:lnTo>
                <a:cubicBezTo>
                  <a:pt x="1981295" y="4024484"/>
                  <a:pt x="1991192" y="4020503"/>
                  <a:pt x="1994430" y="4015264"/>
                </a:cubicBezTo>
                <a:cubicBezTo>
                  <a:pt x="2001203" y="4004310"/>
                  <a:pt x="2000869" y="4004310"/>
                  <a:pt x="1975380" y="4015264"/>
                </a:cubicBezTo>
                <a:close/>
                <a:moveTo>
                  <a:pt x="1894418" y="4034876"/>
                </a:moveTo>
                <a:cubicBezTo>
                  <a:pt x="1894418" y="4040419"/>
                  <a:pt x="1898704" y="4042315"/>
                  <a:pt x="1903943" y="4039076"/>
                </a:cubicBezTo>
                <a:cubicBezTo>
                  <a:pt x="1909181" y="4035838"/>
                  <a:pt x="1913468" y="4031304"/>
                  <a:pt x="1913468" y="4028989"/>
                </a:cubicBezTo>
                <a:cubicBezTo>
                  <a:pt x="1913468" y="4026675"/>
                  <a:pt x="1909181" y="4024789"/>
                  <a:pt x="1903943" y="4024789"/>
                </a:cubicBezTo>
                <a:cubicBezTo>
                  <a:pt x="1898704" y="4024789"/>
                  <a:pt x="1894418" y="4029332"/>
                  <a:pt x="1894418" y="4034876"/>
                </a:cubicBezTo>
                <a:close/>
                <a:moveTo>
                  <a:pt x="2575455" y="4059346"/>
                </a:moveTo>
                <a:cubicBezTo>
                  <a:pt x="2516981" y="4083006"/>
                  <a:pt x="2467223" y="4114991"/>
                  <a:pt x="2475709" y="4123477"/>
                </a:cubicBezTo>
                <a:cubicBezTo>
                  <a:pt x="2480805" y="4128573"/>
                  <a:pt x="2627290" y="4066584"/>
                  <a:pt x="2640578" y="4053707"/>
                </a:cubicBezTo>
                <a:cubicBezTo>
                  <a:pt x="2659609" y="4035285"/>
                  <a:pt x="2628233" y="4038000"/>
                  <a:pt x="2575455" y="4059346"/>
                </a:cubicBezTo>
                <a:close/>
                <a:moveTo>
                  <a:pt x="4101046" y="4069242"/>
                </a:moveTo>
                <a:cubicBezTo>
                  <a:pt x="4085625" y="4084653"/>
                  <a:pt x="4100284" y="4088949"/>
                  <a:pt x="4187562" y="4094579"/>
                </a:cubicBezTo>
                <a:cubicBezTo>
                  <a:pt x="4238635" y="4097884"/>
                  <a:pt x="4309367" y="4103437"/>
                  <a:pt x="4344724" y="4106923"/>
                </a:cubicBezTo>
                <a:cubicBezTo>
                  <a:pt x="4388234" y="4111219"/>
                  <a:pt x="4409018" y="4109952"/>
                  <a:pt x="4409018" y="4103008"/>
                </a:cubicBezTo>
                <a:cubicBezTo>
                  <a:pt x="4409018" y="4089359"/>
                  <a:pt x="4390758" y="4084511"/>
                  <a:pt x="4294966" y="4072776"/>
                </a:cubicBezTo>
                <a:cubicBezTo>
                  <a:pt x="4203173" y="4061527"/>
                  <a:pt x="4110447" y="4059841"/>
                  <a:pt x="4101046" y="4069242"/>
                </a:cubicBezTo>
                <a:close/>
                <a:moveTo>
                  <a:pt x="2618318" y="4088444"/>
                </a:moveTo>
                <a:cubicBezTo>
                  <a:pt x="2560444" y="4108723"/>
                  <a:pt x="2475443" y="4153662"/>
                  <a:pt x="2475443" y="4163978"/>
                </a:cubicBezTo>
                <a:lnTo>
                  <a:pt x="2475443" y="4176513"/>
                </a:lnTo>
                <a:lnTo>
                  <a:pt x="2518305" y="4157796"/>
                </a:lnTo>
                <a:cubicBezTo>
                  <a:pt x="2541880" y="4147509"/>
                  <a:pt x="2580456" y="4130669"/>
                  <a:pt x="2604030" y="4120382"/>
                </a:cubicBezTo>
                <a:cubicBezTo>
                  <a:pt x="2654446" y="4098369"/>
                  <a:pt x="2666429" y="4071595"/>
                  <a:pt x="2618318" y="4088444"/>
                </a:cubicBezTo>
                <a:close/>
                <a:moveTo>
                  <a:pt x="1932518" y="4101551"/>
                </a:moveTo>
                <a:cubicBezTo>
                  <a:pt x="1932518" y="4107094"/>
                  <a:pt x="1936804" y="4108990"/>
                  <a:pt x="1942043" y="4105751"/>
                </a:cubicBezTo>
                <a:cubicBezTo>
                  <a:pt x="1947281" y="4102513"/>
                  <a:pt x="1951568" y="4097979"/>
                  <a:pt x="1951568" y="4095664"/>
                </a:cubicBezTo>
                <a:cubicBezTo>
                  <a:pt x="1951568" y="4093350"/>
                  <a:pt x="1947281" y="4091464"/>
                  <a:pt x="1942043" y="4091464"/>
                </a:cubicBezTo>
                <a:cubicBezTo>
                  <a:pt x="1936804" y="4091464"/>
                  <a:pt x="1932518" y="4096007"/>
                  <a:pt x="1932518" y="4101551"/>
                </a:cubicBezTo>
                <a:close/>
                <a:moveTo>
                  <a:pt x="3034408" y="4114514"/>
                </a:moveTo>
                <a:cubicBezTo>
                  <a:pt x="2968714" y="4133945"/>
                  <a:pt x="2921842" y="4157605"/>
                  <a:pt x="2947407" y="4158434"/>
                </a:cubicBezTo>
                <a:cubicBezTo>
                  <a:pt x="2969647" y="4159149"/>
                  <a:pt x="3180293" y="4105066"/>
                  <a:pt x="3180293" y="4098646"/>
                </a:cubicBezTo>
                <a:cubicBezTo>
                  <a:pt x="3180293" y="4084835"/>
                  <a:pt x="3108217" y="4092674"/>
                  <a:pt x="3034408" y="4114514"/>
                </a:cubicBezTo>
                <a:close/>
                <a:moveTo>
                  <a:pt x="1964331" y="4137955"/>
                </a:moveTo>
                <a:cubicBezTo>
                  <a:pt x="1938976" y="4158291"/>
                  <a:pt x="1901085" y="4193334"/>
                  <a:pt x="1880130" y="4215832"/>
                </a:cubicBezTo>
                <a:lnTo>
                  <a:pt x="1842030" y="4256732"/>
                </a:lnTo>
                <a:lnTo>
                  <a:pt x="1908705" y="4198563"/>
                </a:lnTo>
                <a:cubicBezTo>
                  <a:pt x="1945377" y="4166568"/>
                  <a:pt x="1986096" y="4131669"/>
                  <a:pt x="1999193" y="4121010"/>
                </a:cubicBezTo>
                <a:cubicBezTo>
                  <a:pt x="2012290" y="4110343"/>
                  <a:pt x="2020176" y="4101484"/>
                  <a:pt x="2016719" y="4101303"/>
                </a:cubicBezTo>
                <a:cubicBezTo>
                  <a:pt x="2013261" y="4101132"/>
                  <a:pt x="1989687" y="4117629"/>
                  <a:pt x="1964331" y="4137955"/>
                </a:cubicBezTo>
                <a:close/>
                <a:moveTo>
                  <a:pt x="2098529" y="4114600"/>
                </a:moveTo>
                <a:cubicBezTo>
                  <a:pt x="2088442" y="4121972"/>
                  <a:pt x="2082632" y="4130459"/>
                  <a:pt x="2085632" y="4133450"/>
                </a:cubicBezTo>
                <a:cubicBezTo>
                  <a:pt x="2088623" y="4136441"/>
                  <a:pt x="2099320" y="4132859"/>
                  <a:pt x="2109407" y="4125478"/>
                </a:cubicBezTo>
                <a:cubicBezTo>
                  <a:pt x="2119494" y="4118105"/>
                  <a:pt x="2125304" y="4109618"/>
                  <a:pt x="2122303" y="4106628"/>
                </a:cubicBezTo>
                <a:cubicBezTo>
                  <a:pt x="2119313" y="4103637"/>
                  <a:pt x="2108616" y="4107218"/>
                  <a:pt x="2098529" y="4114600"/>
                </a:cubicBezTo>
                <a:close/>
                <a:moveTo>
                  <a:pt x="4092740" y="4121249"/>
                </a:moveTo>
                <a:cubicBezTo>
                  <a:pt x="4086263" y="4125249"/>
                  <a:pt x="4083682" y="4131259"/>
                  <a:pt x="4087016" y="4134593"/>
                </a:cubicBezTo>
                <a:cubicBezTo>
                  <a:pt x="4092236" y="4139813"/>
                  <a:pt x="4187819" y="4153491"/>
                  <a:pt x="4365013" y="4174369"/>
                </a:cubicBezTo>
                <a:lnTo>
                  <a:pt x="4411494" y="4179846"/>
                </a:lnTo>
                <a:lnTo>
                  <a:pt x="4407170" y="4166892"/>
                </a:lnTo>
                <a:cubicBezTo>
                  <a:pt x="4404799" y="4159768"/>
                  <a:pt x="4386025" y="4150414"/>
                  <a:pt x="4365451" y="4146109"/>
                </a:cubicBezTo>
                <a:cubicBezTo>
                  <a:pt x="4294756" y="4131317"/>
                  <a:pt x="4104513" y="4113971"/>
                  <a:pt x="4092740" y="4121249"/>
                </a:cubicBezTo>
                <a:close/>
                <a:moveTo>
                  <a:pt x="2589219" y="4152900"/>
                </a:moveTo>
                <a:cubicBezTo>
                  <a:pt x="2534050" y="4173226"/>
                  <a:pt x="2475443" y="4205459"/>
                  <a:pt x="2475443" y="4215480"/>
                </a:cubicBezTo>
                <a:cubicBezTo>
                  <a:pt x="2475443" y="4228395"/>
                  <a:pt x="2480625" y="4227405"/>
                  <a:pt x="2521067" y="4206821"/>
                </a:cubicBezTo>
                <a:cubicBezTo>
                  <a:pt x="2540499" y="4196934"/>
                  <a:pt x="2574674" y="4183380"/>
                  <a:pt x="2597001" y="4176713"/>
                </a:cubicBezTo>
                <a:cubicBezTo>
                  <a:pt x="2619327" y="4170036"/>
                  <a:pt x="2642359" y="4158844"/>
                  <a:pt x="2648169" y="4151833"/>
                </a:cubicBezTo>
                <a:lnTo>
                  <a:pt x="2658751" y="4139089"/>
                </a:lnTo>
                <a:lnTo>
                  <a:pt x="2640911" y="4139756"/>
                </a:lnTo>
                <a:cubicBezTo>
                  <a:pt x="2631110" y="4140127"/>
                  <a:pt x="2607840" y="4146042"/>
                  <a:pt x="2589219" y="4152900"/>
                </a:cubicBezTo>
                <a:close/>
                <a:moveTo>
                  <a:pt x="2556405" y="4214127"/>
                </a:moveTo>
                <a:cubicBezTo>
                  <a:pt x="2503494" y="4238692"/>
                  <a:pt x="2460708" y="4272439"/>
                  <a:pt x="2482472" y="4272439"/>
                </a:cubicBezTo>
                <a:cubicBezTo>
                  <a:pt x="2495369" y="4272439"/>
                  <a:pt x="2656418" y="4197553"/>
                  <a:pt x="2656418" y="4191553"/>
                </a:cubicBezTo>
                <a:cubicBezTo>
                  <a:pt x="2656418" y="4179180"/>
                  <a:pt x="2608260" y="4190048"/>
                  <a:pt x="2556405" y="4214127"/>
                </a:cubicBezTo>
                <a:close/>
                <a:moveTo>
                  <a:pt x="3051705" y="4201973"/>
                </a:moveTo>
                <a:cubicBezTo>
                  <a:pt x="2965780" y="4222528"/>
                  <a:pt x="2904068" y="4244340"/>
                  <a:pt x="2904068" y="4254151"/>
                </a:cubicBezTo>
                <a:cubicBezTo>
                  <a:pt x="2904068" y="4265476"/>
                  <a:pt x="2896200" y="4266543"/>
                  <a:pt x="3015139" y="4239025"/>
                </a:cubicBezTo>
                <a:cubicBezTo>
                  <a:pt x="3071927" y="4225890"/>
                  <a:pt x="3128201" y="4212908"/>
                  <a:pt x="3140202" y="4210174"/>
                </a:cubicBezTo>
                <a:cubicBezTo>
                  <a:pt x="3166853" y="4204107"/>
                  <a:pt x="3158681" y="4186409"/>
                  <a:pt x="3129724" y="4187504"/>
                </a:cubicBezTo>
                <a:cubicBezTo>
                  <a:pt x="3118247" y="4187942"/>
                  <a:pt x="3083138" y="4194448"/>
                  <a:pt x="3051705" y="4201973"/>
                </a:cubicBezTo>
                <a:close/>
                <a:moveTo>
                  <a:pt x="2197446" y="4256742"/>
                </a:moveTo>
                <a:cubicBezTo>
                  <a:pt x="2118303" y="4310444"/>
                  <a:pt x="2065868" y="4353573"/>
                  <a:pt x="2065868" y="4364955"/>
                </a:cubicBezTo>
                <a:cubicBezTo>
                  <a:pt x="2065868" y="4371699"/>
                  <a:pt x="2068316" y="4377214"/>
                  <a:pt x="2071307" y="4377214"/>
                </a:cubicBezTo>
                <a:cubicBezTo>
                  <a:pt x="2081413" y="4377214"/>
                  <a:pt x="2194284" y="4293318"/>
                  <a:pt x="2217515" y="4268534"/>
                </a:cubicBezTo>
                <a:cubicBezTo>
                  <a:pt x="2248719" y="4235244"/>
                  <a:pt x="2238213" y="4229072"/>
                  <a:pt x="2197446" y="4256742"/>
                </a:cubicBezTo>
                <a:close/>
                <a:moveTo>
                  <a:pt x="3694643" y="4253446"/>
                </a:moveTo>
                <a:cubicBezTo>
                  <a:pt x="3450393" y="4271772"/>
                  <a:pt x="2943359" y="4375899"/>
                  <a:pt x="2837736" y="4429430"/>
                </a:cubicBezTo>
                <a:cubicBezTo>
                  <a:pt x="2813047" y="4441936"/>
                  <a:pt x="2766670" y="4460996"/>
                  <a:pt x="2734666" y="4471769"/>
                </a:cubicBezTo>
                <a:cubicBezTo>
                  <a:pt x="2652465" y="4499467"/>
                  <a:pt x="2437190" y="4586907"/>
                  <a:pt x="2408768" y="4604138"/>
                </a:cubicBezTo>
                <a:cubicBezTo>
                  <a:pt x="2273551" y="4686167"/>
                  <a:pt x="2097034" y="4812716"/>
                  <a:pt x="2009765" y="4890221"/>
                </a:cubicBezTo>
                <a:cubicBezTo>
                  <a:pt x="1808198" y="5069205"/>
                  <a:pt x="1726473" y="5181267"/>
                  <a:pt x="1616545" y="5429412"/>
                </a:cubicBezTo>
                <a:lnTo>
                  <a:pt x="1569987" y="5534501"/>
                </a:lnTo>
                <a:lnTo>
                  <a:pt x="1580874" y="5580260"/>
                </a:lnTo>
                <a:cubicBezTo>
                  <a:pt x="1586865" y="5605424"/>
                  <a:pt x="1593885" y="5623894"/>
                  <a:pt x="1596476" y="5621303"/>
                </a:cubicBezTo>
                <a:cubicBezTo>
                  <a:pt x="1599076" y="5618712"/>
                  <a:pt x="1613878" y="5578841"/>
                  <a:pt x="1629385" y="5532711"/>
                </a:cubicBezTo>
                <a:cubicBezTo>
                  <a:pt x="1692831" y="5343897"/>
                  <a:pt x="1760382" y="5238636"/>
                  <a:pt x="1933185" y="5059347"/>
                </a:cubicBezTo>
                <a:cubicBezTo>
                  <a:pt x="2003298" y="4986605"/>
                  <a:pt x="2103615" y="4894555"/>
                  <a:pt x="2156127" y="4854778"/>
                </a:cubicBezTo>
                <a:cubicBezTo>
                  <a:pt x="2274789" y="4764891"/>
                  <a:pt x="2473300" y="4644962"/>
                  <a:pt x="2569493" y="4605033"/>
                </a:cubicBezTo>
                <a:cubicBezTo>
                  <a:pt x="2609441" y="4588450"/>
                  <a:pt x="2669991" y="4561189"/>
                  <a:pt x="2704043" y="4544454"/>
                </a:cubicBezTo>
                <a:cubicBezTo>
                  <a:pt x="2844879" y="4475226"/>
                  <a:pt x="3305223" y="4348725"/>
                  <a:pt x="3437020" y="4343029"/>
                </a:cubicBezTo>
                <a:cubicBezTo>
                  <a:pt x="3470824" y="4341562"/>
                  <a:pt x="3517973" y="4337923"/>
                  <a:pt x="3541795" y="4334932"/>
                </a:cubicBezTo>
                <a:cubicBezTo>
                  <a:pt x="3565617" y="4331942"/>
                  <a:pt x="3670830" y="4322779"/>
                  <a:pt x="3775605" y="4314568"/>
                </a:cubicBezTo>
                <a:cubicBezTo>
                  <a:pt x="3983422" y="4298290"/>
                  <a:pt x="4027694" y="4300062"/>
                  <a:pt x="4289956" y="4335142"/>
                </a:cubicBezTo>
                <a:cubicBezTo>
                  <a:pt x="4384253" y="4347753"/>
                  <a:pt x="4475331" y="4355478"/>
                  <a:pt x="4492362" y="4352296"/>
                </a:cubicBezTo>
                <a:cubicBezTo>
                  <a:pt x="4509392" y="4349115"/>
                  <a:pt x="4538634" y="4349391"/>
                  <a:pt x="4557351" y="4352906"/>
                </a:cubicBezTo>
                <a:lnTo>
                  <a:pt x="4591393" y="4359288"/>
                </a:lnTo>
                <a:lnTo>
                  <a:pt x="4580001" y="4373014"/>
                </a:lnTo>
                <a:lnTo>
                  <a:pt x="4568609" y="4386739"/>
                </a:lnTo>
                <a:lnTo>
                  <a:pt x="4641218" y="4386739"/>
                </a:lnTo>
                <a:cubicBezTo>
                  <a:pt x="4707951" y="4386739"/>
                  <a:pt x="4737249" y="4398264"/>
                  <a:pt x="4697149" y="4408751"/>
                </a:cubicBezTo>
                <a:cubicBezTo>
                  <a:pt x="4687986" y="4411142"/>
                  <a:pt x="4723133" y="4413599"/>
                  <a:pt x="4775254" y="4414209"/>
                </a:cubicBezTo>
                <a:cubicBezTo>
                  <a:pt x="4833880" y="4414895"/>
                  <a:pt x="4866580" y="4411933"/>
                  <a:pt x="4860979" y="4406446"/>
                </a:cubicBezTo>
                <a:cubicBezTo>
                  <a:pt x="4829375" y="4375471"/>
                  <a:pt x="4487714" y="4295804"/>
                  <a:pt x="4270906" y="4268858"/>
                </a:cubicBezTo>
                <a:cubicBezTo>
                  <a:pt x="4136479" y="4252151"/>
                  <a:pt x="3823468" y="4243778"/>
                  <a:pt x="3694643" y="4253446"/>
                </a:cubicBezTo>
                <a:close/>
                <a:moveTo>
                  <a:pt x="2565930" y="4282993"/>
                </a:moveTo>
                <a:cubicBezTo>
                  <a:pt x="2510638" y="4301805"/>
                  <a:pt x="2476129" y="4323921"/>
                  <a:pt x="2486263" y="4334056"/>
                </a:cubicBezTo>
                <a:cubicBezTo>
                  <a:pt x="2492883" y="4340676"/>
                  <a:pt x="2634548" y="4288593"/>
                  <a:pt x="2648874" y="4274268"/>
                </a:cubicBezTo>
                <a:lnTo>
                  <a:pt x="2660228" y="4262914"/>
                </a:lnTo>
                <a:lnTo>
                  <a:pt x="2641654" y="4263228"/>
                </a:lnTo>
                <a:cubicBezTo>
                  <a:pt x="2631434" y="4263409"/>
                  <a:pt x="2597363" y="4272306"/>
                  <a:pt x="2565930" y="4282993"/>
                </a:cubicBezTo>
                <a:close/>
                <a:moveTo>
                  <a:pt x="5561543" y="4285536"/>
                </a:moveTo>
                <a:cubicBezTo>
                  <a:pt x="5561543" y="4299299"/>
                  <a:pt x="5595747" y="4329589"/>
                  <a:pt x="5611292" y="4329589"/>
                </a:cubicBezTo>
                <a:cubicBezTo>
                  <a:pt x="5627599" y="4329589"/>
                  <a:pt x="5617112" y="4310710"/>
                  <a:pt x="5590118" y="4291489"/>
                </a:cubicBezTo>
                <a:lnTo>
                  <a:pt x="5561543" y="4271144"/>
                </a:lnTo>
                <a:lnTo>
                  <a:pt x="5561543" y="4285536"/>
                </a:lnTo>
                <a:close/>
                <a:moveTo>
                  <a:pt x="5766388" y="4281869"/>
                </a:moveTo>
                <a:cubicBezTo>
                  <a:pt x="5762864" y="4287574"/>
                  <a:pt x="5776179" y="4307062"/>
                  <a:pt x="5795972" y="4325198"/>
                </a:cubicBezTo>
                <a:cubicBezTo>
                  <a:pt x="5834567" y="4360545"/>
                  <a:pt x="5847293" y="4365593"/>
                  <a:pt x="5847293" y="4345534"/>
                </a:cubicBezTo>
                <a:cubicBezTo>
                  <a:pt x="5847293" y="4333828"/>
                  <a:pt x="5827004" y="4312349"/>
                  <a:pt x="5788610" y="4283431"/>
                </a:cubicBezTo>
                <a:lnTo>
                  <a:pt x="5772789" y="4271515"/>
                </a:lnTo>
                <a:lnTo>
                  <a:pt x="5766388" y="4281869"/>
                </a:lnTo>
                <a:close/>
                <a:moveTo>
                  <a:pt x="2169795" y="4347124"/>
                </a:moveTo>
                <a:cubicBezTo>
                  <a:pt x="2110807" y="4384539"/>
                  <a:pt x="2055352" y="4434583"/>
                  <a:pt x="2061629" y="4444746"/>
                </a:cubicBezTo>
                <a:cubicBezTo>
                  <a:pt x="2069859" y="4458043"/>
                  <a:pt x="2227793" y="4348058"/>
                  <a:pt x="2227793" y="4329037"/>
                </a:cubicBezTo>
                <a:cubicBezTo>
                  <a:pt x="2227793" y="4314473"/>
                  <a:pt x="2214991" y="4318464"/>
                  <a:pt x="2169795" y="4347124"/>
                </a:cubicBezTo>
                <a:close/>
                <a:moveTo>
                  <a:pt x="2562444" y="4353097"/>
                </a:moveTo>
                <a:cubicBezTo>
                  <a:pt x="2502522" y="4375357"/>
                  <a:pt x="2476910" y="4391387"/>
                  <a:pt x="2486301" y="4400779"/>
                </a:cubicBezTo>
                <a:cubicBezTo>
                  <a:pt x="2494226" y="4408694"/>
                  <a:pt x="2650198" y="4353011"/>
                  <a:pt x="2654265" y="4340819"/>
                </a:cubicBezTo>
                <a:cubicBezTo>
                  <a:pt x="2659866" y="4324007"/>
                  <a:pt x="2630062" y="4327989"/>
                  <a:pt x="2562444" y="4353097"/>
                </a:cubicBezTo>
                <a:close/>
                <a:moveTo>
                  <a:pt x="3777987" y="4345677"/>
                </a:moveTo>
                <a:cubicBezTo>
                  <a:pt x="3768824" y="4348077"/>
                  <a:pt x="3761318" y="4358555"/>
                  <a:pt x="3761318" y="4368965"/>
                </a:cubicBezTo>
                <a:lnTo>
                  <a:pt x="3761318" y="4387891"/>
                </a:lnTo>
                <a:lnTo>
                  <a:pt x="3796008" y="4384929"/>
                </a:lnTo>
                <a:lnTo>
                  <a:pt x="3830688" y="4381976"/>
                </a:lnTo>
                <a:lnTo>
                  <a:pt x="3838566" y="4360545"/>
                </a:lnTo>
                <a:lnTo>
                  <a:pt x="3846433" y="4339114"/>
                </a:lnTo>
                <a:lnTo>
                  <a:pt x="3820544" y="4340219"/>
                </a:lnTo>
                <a:cubicBezTo>
                  <a:pt x="3806304" y="4340829"/>
                  <a:pt x="3787150" y="4343286"/>
                  <a:pt x="3777987" y="4345677"/>
                </a:cubicBezTo>
                <a:close/>
                <a:moveTo>
                  <a:pt x="3875618" y="4386739"/>
                </a:moveTo>
                <a:lnTo>
                  <a:pt x="3875618" y="4434364"/>
                </a:lnTo>
                <a:lnTo>
                  <a:pt x="3920862" y="4434364"/>
                </a:lnTo>
                <a:lnTo>
                  <a:pt x="3966105" y="4434364"/>
                </a:lnTo>
                <a:lnTo>
                  <a:pt x="3966105" y="4386739"/>
                </a:lnTo>
                <a:lnTo>
                  <a:pt x="3966105" y="4339114"/>
                </a:lnTo>
                <a:lnTo>
                  <a:pt x="3920862" y="4339114"/>
                </a:lnTo>
                <a:lnTo>
                  <a:pt x="3875618" y="4339114"/>
                </a:lnTo>
                <a:lnTo>
                  <a:pt x="3875618" y="4386739"/>
                </a:lnTo>
                <a:close/>
                <a:moveTo>
                  <a:pt x="3999443" y="4351582"/>
                </a:moveTo>
                <a:cubicBezTo>
                  <a:pt x="3999443" y="4358440"/>
                  <a:pt x="4004815" y="4371404"/>
                  <a:pt x="4011387" y="4380386"/>
                </a:cubicBezTo>
                <a:lnTo>
                  <a:pt x="4023332" y="4396721"/>
                </a:lnTo>
                <a:lnTo>
                  <a:pt x="4054250" y="4390540"/>
                </a:lnTo>
                <a:lnTo>
                  <a:pt x="4085168" y="4384358"/>
                </a:lnTo>
                <a:lnTo>
                  <a:pt x="4085168" y="4361736"/>
                </a:lnTo>
                <a:lnTo>
                  <a:pt x="4085168" y="4339114"/>
                </a:lnTo>
                <a:lnTo>
                  <a:pt x="4042305" y="4339114"/>
                </a:lnTo>
                <a:cubicBezTo>
                  <a:pt x="4013340" y="4339114"/>
                  <a:pt x="3999443" y="4343153"/>
                  <a:pt x="3999443" y="4351582"/>
                </a:cubicBezTo>
                <a:close/>
                <a:moveTo>
                  <a:pt x="4123268" y="4392759"/>
                </a:moveTo>
                <a:lnTo>
                  <a:pt x="4123268" y="4441765"/>
                </a:lnTo>
                <a:lnTo>
                  <a:pt x="4156767" y="4448051"/>
                </a:lnTo>
                <a:cubicBezTo>
                  <a:pt x="4202392" y="4456614"/>
                  <a:pt x="4208993" y="4450118"/>
                  <a:pt x="4208993" y="4396664"/>
                </a:cubicBezTo>
                <a:lnTo>
                  <a:pt x="4208993" y="4350554"/>
                </a:lnTo>
                <a:lnTo>
                  <a:pt x="4166130" y="4347144"/>
                </a:lnTo>
                <a:lnTo>
                  <a:pt x="4123268" y="4343743"/>
                </a:lnTo>
                <a:lnTo>
                  <a:pt x="4123268" y="4392759"/>
                </a:lnTo>
                <a:close/>
                <a:moveTo>
                  <a:pt x="3673212" y="4356078"/>
                </a:moveTo>
                <a:cubicBezTo>
                  <a:pt x="3644427" y="4359764"/>
                  <a:pt x="3640084" y="4376785"/>
                  <a:pt x="3656743" y="4420610"/>
                </a:cubicBezTo>
                <a:lnTo>
                  <a:pt x="3666468" y="4446194"/>
                </a:lnTo>
                <a:lnTo>
                  <a:pt x="3696529" y="4440174"/>
                </a:lnTo>
                <a:cubicBezTo>
                  <a:pt x="3713064" y="4436869"/>
                  <a:pt x="3727857" y="4432897"/>
                  <a:pt x="3729409" y="4431345"/>
                </a:cubicBezTo>
                <a:cubicBezTo>
                  <a:pt x="3734172" y="4426592"/>
                  <a:pt x="3713426" y="4359050"/>
                  <a:pt x="3706197" y="4355783"/>
                </a:cubicBezTo>
                <a:cubicBezTo>
                  <a:pt x="3702463" y="4354097"/>
                  <a:pt x="3687623" y="4354230"/>
                  <a:pt x="3673212" y="4356078"/>
                </a:cubicBezTo>
                <a:close/>
                <a:moveTo>
                  <a:pt x="3542243" y="4364508"/>
                </a:moveTo>
                <a:cubicBezTo>
                  <a:pt x="3485341" y="4373471"/>
                  <a:pt x="3476282" y="4377519"/>
                  <a:pt x="3481683" y="4391597"/>
                </a:cubicBezTo>
                <a:lnTo>
                  <a:pt x="3487131" y="4405789"/>
                </a:lnTo>
                <a:lnTo>
                  <a:pt x="3543262" y="4405789"/>
                </a:lnTo>
                <a:lnTo>
                  <a:pt x="3599393" y="4405789"/>
                </a:lnTo>
                <a:lnTo>
                  <a:pt x="3599393" y="4381976"/>
                </a:lnTo>
                <a:lnTo>
                  <a:pt x="3599393" y="4358164"/>
                </a:lnTo>
                <a:lnTo>
                  <a:pt x="3582724" y="4359459"/>
                </a:lnTo>
                <a:cubicBezTo>
                  <a:pt x="3573561" y="4360174"/>
                  <a:pt x="3555340" y="4362450"/>
                  <a:pt x="3542243" y="4364508"/>
                </a:cubicBezTo>
                <a:close/>
                <a:moveTo>
                  <a:pt x="4239225" y="4383367"/>
                </a:moveTo>
                <a:lnTo>
                  <a:pt x="4242331" y="4410551"/>
                </a:lnTo>
                <a:lnTo>
                  <a:pt x="4282202" y="4413447"/>
                </a:lnTo>
                <a:lnTo>
                  <a:pt x="4322064" y="4416352"/>
                </a:lnTo>
                <a:lnTo>
                  <a:pt x="4332980" y="4395969"/>
                </a:lnTo>
                <a:cubicBezTo>
                  <a:pt x="4338981" y="4384758"/>
                  <a:pt x="4342467" y="4374290"/>
                  <a:pt x="4340733" y="4372709"/>
                </a:cubicBezTo>
                <a:cubicBezTo>
                  <a:pt x="4339000" y="4371137"/>
                  <a:pt x="4314749" y="4366765"/>
                  <a:pt x="4286850" y="4363012"/>
                </a:cubicBezTo>
                <a:lnTo>
                  <a:pt x="4236111" y="4356173"/>
                </a:lnTo>
                <a:lnTo>
                  <a:pt x="4239225" y="4383367"/>
                </a:lnTo>
                <a:close/>
                <a:moveTo>
                  <a:pt x="5572821" y="4383282"/>
                </a:moveTo>
                <a:cubicBezTo>
                  <a:pt x="5574478" y="4397093"/>
                  <a:pt x="5585479" y="4414762"/>
                  <a:pt x="5597262" y="4422543"/>
                </a:cubicBezTo>
                <a:lnTo>
                  <a:pt x="5618693" y="4436688"/>
                </a:lnTo>
                <a:lnTo>
                  <a:pt x="5618693" y="4412390"/>
                </a:lnTo>
                <a:cubicBezTo>
                  <a:pt x="5618693" y="4388015"/>
                  <a:pt x="5596995" y="4358164"/>
                  <a:pt x="5579278" y="4358164"/>
                </a:cubicBezTo>
                <a:cubicBezTo>
                  <a:pt x="5574068" y="4358164"/>
                  <a:pt x="5571163" y="4369461"/>
                  <a:pt x="5572821" y="4383282"/>
                </a:cubicBezTo>
                <a:close/>
                <a:moveTo>
                  <a:pt x="4358850" y="4421743"/>
                </a:moveTo>
                <a:cubicBezTo>
                  <a:pt x="4352935" y="4474217"/>
                  <a:pt x="4359278" y="4481627"/>
                  <a:pt x="4410266" y="4481846"/>
                </a:cubicBezTo>
                <a:lnTo>
                  <a:pt x="4444861" y="4481989"/>
                </a:lnTo>
                <a:lnTo>
                  <a:pt x="4455938" y="4437965"/>
                </a:lnTo>
                <a:cubicBezTo>
                  <a:pt x="4462034" y="4413752"/>
                  <a:pt x="4465758" y="4392807"/>
                  <a:pt x="4464215" y="4391416"/>
                </a:cubicBezTo>
                <a:cubicBezTo>
                  <a:pt x="4462672" y="4390035"/>
                  <a:pt x="4439498" y="4385949"/>
                  <a:pt x="4412714" y="4382339"/>
                </a:cubicBezTo>
                <a:lnTo>
                  <a:pt x="4364031" y="4375785"/>
                </a:lnTo>
                <a:lnTo>
                  <a:pt x="4358850" y="4421743"/>
                </a:lnTo>
                <a:close/>
                <a:moveTo>
                  <a:pt x="2573150" y="4415590"/>
                </a:moveTo>
                <a:cubicBezTo>
                  <a:pt x="2541403" y="4431459"/>
                  <a:pt x="2510190" y="4450747"/>
                  <a:pt x="2503789" y="4458453"/>
                </a:cubicBezTo>
                <a:lnTo>
                  <a:pt x="2492159" y="4472464"/>
                </a:lnTo>
                <a:lnTo>
                  <a:pt x="2505504" y="4472464"/>
                </a:lnTo>
                <a:cubicBezTo>
                  <a:pt x="2527049" y="4472464"/>
                  <a:pt x="2656418" y="4407466"/>
                  <a:pt x="2656418" y="4396635"/>
                </a:cubicBezTo>
                <a:cubicBezTo>
                  <a:pt x="2656418" y="4380148"/>
                  <a:pt x="2633748" y="4385310"/>
                  <a:pt x="2573150" y="4415590"/>
                </a:cubicBezTo>
                <a:close/>
                <a:moveTo>
                  <a:pt x="3353572" y="4393530"/>
                </a:moveTo>
                <a:cubicBezTo>
                  <a:pt x="3341485" y="4395845"/>
                  <a:pt x="3332979" y="4400617"/>
                  <a:pt x="3334674" y="4404141"/>
                </a:cubicBezTo>
                <a:cubicBezTo>
                  <a:pt x="3336369" y="4407666"/>
                  <a:pt x="3347866" y="4426811"/>
                  <a:pt x="3360220" y="4446680"/>
                </a:cubicBezTo>
                <a:lnTo>
                  <a:pt x="3382680" y="4482799"/>
                </a:lnTo>
                <a:lnTo>
                  <a:pt x="3426743" y="4476417"/>
                </a:lnTo>
                <a:cubicBezTo>
                  <a:pt x="3450974" y="4472902"/>
                  <a:pt x="3472453" y="4468559"/>
                  <a:pt x="3474472" y="4466778"/>
                </a:cubicBezTo>
                <a:cubicBezTo>
                  <a:pt x="3476492" y="4464996"/>
                  <a:pt x="3471139" y="4452833"/>
                  <a:pt x="3462566" y="4439755"/>
                </a:cubicBezTo>
                <a:cubicBezTo>
                  <a:pt x="3454003" y="4426687"/>
                  <a:pt x="3446993" y="4409408"/>
                  <a:pt x="3446993" y="4401360"/>
                </a:cubicBezTo>
                <a:lnTo>
                  <a:pt x="3446993" y="4386739"/>
                </a:lnTo>
                <a:lnTo>
                  <a:pt x="3411274" y="4388034"/>
                </a:lnTo>
                <a:cubicBezTo>
                  <a:pt x="3391634" y="4388749"/>
                  <a:pt x="3365669" y="4391225"/>
                  <a:pt x="3353572" y="4393530"/>
                </a:cubicBezTo>
                <a:close/>
                <a:moveTo>
                  <a:pt x="3240348" y="4409104"/>
                </a:moveTo>
                <a:lnTo>
                  <a:pt x="3200381" y="4420076"/>
                </a:lnTo>
                <a:lnTo>
                  <a:pt x="3216535" y="4446718"/>
                </a:lnTo>
                <a:lnTo>
                  <a:pt x="3232680" y="4473350"/>
                </a:lnTo>
                <a:lnTo>
                  <a:pt x="3251730" y="4468273"/>
                </a:lnTo>
                <a:cubicBezTo>
                  <a:pt x="3262208" y="4465482"/>
                  <a:pt x="3280420" y="4463139"/>
                  <a:pt x="3292212" y="4463072"/>
                </a:cubicBezTo>
                <a:cubicBezTo>
                  <a:pt x="3314138" y="4462939"/>
                  <a:pt x="3320101" y="4443222"/>
                  <a:pt x="3307861" y="4411332"/>
                </a:cubicBezTo>
                <a:cubicBezTo>
                  <a:pt x="3301270" y="4394149"/>
                  <a:pt x="3295517" y="4393959"/>
                  <a:pt x="3240348" y="4409104"/>
                </a:cubicBezTo>
                <a:close/>
                <a:moveTo>
                  <a:pt x="4492676" y="4425087"/>
                </a:moveTo>
                <a:lnTo>
                  <a:pt x="4488275" y="4455052"/>
                </a:lnTo>
                <a:lnTo>
                  <a:pt x="4510983" y="4463682"/>
                </a:lnTo>
                <a:cubicBezTo>
                  <a:pt x="4523470" y="4468425"/>
                  <a:pt x="4543863" y="4474864"/>
                  <a:pt x="4556303" y="4477989"/>
                </a:cubicBezTo>
                <a:lnTo>
                  <a:pt x="4578925" y="4483666"/>
                </a:lnTo>
                <a:lnTo>
                  <a:pt x="4594803" y="4459434"/>
                </a:lnTo>
                <a:cubicBezTo>
                  <a:pt x="4615091" y="4428478"/>
                  <a:pt x="4608814" y="4419238"/>
                  <a:pt x="4562466" y="4411828"/>
                </a:cubicBezTo>
                <a:cubicBezTo>
                  <a:pt x="4541844" y="4408523"/>
                  <a:pt x="4518708" y="4403417"/>
                  <a:pt x="4511031" y="4400474"/>
                </a:cubicBezTo>
                <a:lnTo>
                  <a:pt x="4497077" y="4395121"/>
                </a:lnTo>
                <a:lnTo>
                  <a:pt x="4492676" y="4425087"/>
                </a:lnTo>
                <a:close/>
                <a:moveTo>
                  <a:pt x="2133476" y="4455795"/>
                </a:moveTo>
                <a:cubicBezTo>
                  <a:pt x="2075764" y="4498629"/>
                  <a:pt x="2049932" y="4529614"/>
                  <a:pt x="2071926" y="4529614"/>
                </a:cubicBezTo>
                <a:cubicBezTo>
                  <a:pt x="2083279" y="4529614"/>
                  <a:pt x="2217754" y="4429649"/>
                  <a:pt x="2222487" y="4417695"/>
                </a:cubicBezTo>
                <a:cubicBezTo>
                  <a:pt x="2232231" y="4393045"/>
                  <a:pt x="2198646" y="4407427"/>
                  <a:pt x="2133476" y="4455795"/>
                </a:cubicBezTo>
                <a:close/>
                <a:moveTo>
                  <a:pt x="5904443" y="4423744"/>
                </a:moveTo>
                <a:cubicBezTo>
                  <a:pt x="5904443" y="4428897"/>
                  <a:pt x="5931503" y="4468759"/>
                  <a:pt x="5964584" y="4512326"/>
                </a:cubicBezTo>
                <a:cubicBezTo>
                  <a:pt x="6113079" y="4707875"/>
                  <a:pt x="6184783" y="4843977"/>
                  <a:pt x="6219587" y="4996339"/>
                </a:cubicBezTo>
                <a:cubicBezTo>
                  <a:pt x="6273566" y="5232654"/>
                  <a:pt x="6276013" y="5296929"/>
                  <a:pt x="6238447" y="5490763"/>
                </a:cubicBezTo>
                <a:cubicBezTo>
                  <a:pt x="6209205" y="5641601"/>
                  <a:pt x="6174981" y="5741394"/>
                  <a:pt x="6103754" y="5883593"/>
                </a:cubicBezTo>
                <a:cubicBezTo>
                  <a:pt x="6067654" y="5955640"/>
                  <a:pt x="6042127" y="6017067"/>
                  <a:pt x="6047013" y="6020086"/>
                </a:cubicBezTo>
                <a:cubicBezTo>
                  <a:pt x="6060691" y="6028544"/>
                  <a:pt x="6150845" y="5888317"/>
                  <a:pt x="6190460" y="5796982"/>
                </a:cubicBezTo>
                <a:cubicBezTo>
                  <a:pt x="6219882" y="5729155"/>
                  <a:pt x="6252620" y="5625332"/>
                  <a:pt x="6289748" y="5482114"/>
                </a:cubicBezTo>
                <a:cubicBezTo>
                  <a:pt x="6293149" y="5469017"/>
                  <a:pt x="6299435" y="5404723"/>
                  <a:pt x="6303731" y="5339239"/>
                </a:cubicBezTo>
                <a:lnTo>
                  <a:pt x="6311532" y="5220176"/>
                </a:lnTo>
                <a:lnTo>
                  <a:pt x="6294692" y="5137947"/>
                </a:lnTo>
                <a:cubicBezTo>
                  <a:pt x="6276565" y="5049412"/>
                  <a:pt x="6209195" y="4842710"/>
                  <a:pt x="6179468" y="4784436"/>
                </a:cubicBezTo>
                <a:cubicBezTo>
                  <a:pt x="6169438" y="4764777"/>
                  <a:pt x="6154884" y="4748689"/>
                  <a:pt x="6147140" y="4748689"/>
                </a:cubicBezTo>
                <a:cubicBezTo>
                  <a:pt x="6139387" y="4748689"/>
                  <a:pt x="6133043" y="4741097"/>
                  <a:pt x="6133043" y="4731820"/>
                </a:cubicBezTo>
                <a:cubicBezTo>
                  <a:pt x="6133043" y="4706798"/>
                  <a:pt x="6056748" y="4582382"/>
                  <a:pt x="5992207" y="4502153"/>
                </a:cubicBezTo>
                <a:cubicBezTo>
                  <a:pt x="5936913" y="4433412"/>
                  <a:pt x="5904443" y="4404408"/>
                  <a:pt x="5904443" y="4423744"/>
                </a:cubicBezTo>
                <a:close/>
                <a:moveTo>
                  <a:pt x="3086862" y="4442460"/>
                </a:moveTo>
                <a:cubicBezTo>
                  <a:pt x="3059116" y="4450271"/>
                  <a:pt x="3060983" y="4458815"/>
                  <a:pt x="3100483" y="4504973"/>
                </a:cubicBezTo>
                <a:lnTo>
                  <a:pt x="3132382" y="4542235"/>
                </a:lnTo>
                <a:lnTo>
                  <a:pt x="3170358" y="4530862"/>
                </a:lnTo>
                <a:lnTo>
                  <a:pt x="3208325" y="4519489"/>
                </a:lnTo>
                <a:lnTo>
                  <a:pt x="3187646" y="4476922"/>
                </a:lnTo>
                <a:lnTo>
                  <a:pt x="3166967" y="4434364"/>
                </a:lnTo>
                <a:lnTo>
                  <a:pt x="3137916" y="4435316"/>
                </a:lnTo>
                <a:cubicBezTo>
                  <a:pt x="3121933" y="4435840"/>
                  <a:pt x="3098959" y="4439050"/>
                  <a:pt x="3086862" y="4442460"/>
                </a:cubicBezTo>
                <a:close/>
                <a:moveTo>
                  <a:pt x="4643304" y="4445280"/>
                </a:moveTo>
                <a:cubicBezTo>
                  <a:pt x="4641095" y="4452376"/>
                  <a:pt x="4634637" y="4472750"/>
                  <a:pt x="4628931" y="4490552"/>
                </a:cubicBezTo>
                <a:cubicBezTo>
                  <a:pt x="4623235" y="4508364"/>
                  <a:pt x="4618568" y="4526147"/>
                  <a:pt x="4618568" y="4530081"/>
                </a:cubicBezTo>
                <a:cubicBezTo>
                  <a:pt x="4618568" y="4537386"/>
                  <a:pt x="4713161" y="4563161"/>
                  <a:pt x="4716904" y="4556884"/>
                </a:cubicBezTo>
                <a:cubicBezTo>
                  <a:pt x="4718038" y="4554979"/>
                  <a:pt x="4728248" y="4533510"/>
                  <a:pt x="4739602" y="4509164"/>
                </a:cubicBezTo>
                <a:lnTo>
                  <a:pt x="4760243" y="4464901"/>
                </a:lnTo>
                <a:lnTo>
                  <a:pt x="4719209" y="4454566"/>
                </a:lnTo>
                <a:cubicBezTo>
                  <a:pt x="4696635" y="4448880"/>
                  <a:pt x="4671222" y="4441565"/>
                  <a:pt x="4662735" y="4438307"/>
                </a:cubicBezTo>
                <a:cubicBezTo>
                  <a:pt x="4653782" y="4434869"/>
                  <a:pt x="4645619" y="4437803"/>
                  <a:pt x="4643304" y="4445280"/>
                </a:cubicBezTo>
                <a:close/>
                <a:moveTo>
                  <a:pt x="4793780" y="4442270"/>
                </a:moveTo>
                <a:cubicBezTo>
                  <a:pt x="4803724" y="4458367"/>
                  <a:pt x="4920358" y="4483075"/>
                  <a:pt x="4971536" y="4479922"/>
                </a:cubicBezTo>
                <a:lnTo>
                  <a:pt x="5023380" y="4476741"/>
                </a:lnTo>
                <a:lnTo>
                  <a:pt x="4990043" y="4461567"/>
                </a:lnTo>
                <a:cubicBezTo>
                  <a:pt x="4954353" y="4445327"/>
                  <a:pt x="4785398" y="4428716"/>
                  <a:pt x="4793780" y="4442270"/>
                </a:cubicBezTo>
                <a:close/>
                <a:moveTo>
                  <a:pt x="5580593" y="4472045"/>
                </a:moveTo>
                <a:cubicBezTo>
                  <a:pt x="5580593" y="4482389"/>
                  <a:pt x="5589165" y="4495429"/>
                  <a:pt x="5599643" y="4501039"/>
                </a:cubicBezTo>
                <a:lnTo>
                  <a:pt x="5618693" y="4511231"/>
                </a:lnTo>
                <a:lnTo>
                  <a:pt x="5618693" y="4494143"/>
                </a:lnTo>
                <a:cubicBezTo>
                  <a:pt x="5618693" y="4484742"/>
                  <a:pt x="5610121" y="4471692"/>
                  <a:pt x="5599643" y="4465149"/>
                </a:cubicBezTo>
                <a:lnTo>
                  <a:pt x="5580593" y="4453252"/>
                </a:lnTo>
                <a:lnTo>
                  <a:pt x="5580593" y="4472045"/>
                </a:lnTo>
                <a:close/>
                <a:moveTo>
                  <a:pt x="2985030" y="4469959"/>
                </a:moveTo>
                <a:cubicBezTo>
                  <a:pt x="2974553" y="4472597"/>
                  <a:pt x="2956084" y="4478522"/>
                  <a:pt x="2943997" y="4483113"/>
                </a:cubicBezTo>
                <a:lnTo>
                  <a:pt x="2922013" y="4491466"/>
                </a:lnTo>
                <a:lnTo>
                  <a:pt x="2938958" y="4520156"/>
                </a:lnTo>
                <a:cubicBezTo>
                  <a:pt x="2948283" y="4535938"/>
                  <a:pt x="2960313" y="4546940"/>
                  <a:pt x="2965704" y="4544616"/>
                </a:cubicBezTo>
                <a:cubicBezTo>
                  <a:pt x="2971095" y="4542282"/>
                  <a:pt x="2991164" y="4535262"/>
                  <a:pt x="3010300" y="4529004"/>
                </a:cubicBezTo>
                <a:lnTo>
                  <a:pt x="3045095" y="4517631"/>
                </a:lnTo>
                <a:lnTo>
                  <a:pt x="3035560" y="4490285"/>
                </a:lnTo>
                <a:cubicBezTo>
                  <a:pt x="3026045" y="4462977"/>
                  <a:pt x="3020892" y="4460910"/>
                  <a:pt x="2985030" y="4469959"/>
                </a:cubicBezTo>
                <a:close/>
                <a:moveTo>
                  <a:pt x="3740410" y="4474893"/>
                </a:moveTo>
                <a:lnTo>
                  <a:pt x="3667125" y="4484151"/>
                </a:lnTo>
                <a:lnTo>
                  <a:pt x="3664210" y="4509259"/>
                </a:lnTo>
                <a:cubicBezTo>
                  <a:pt x="3660762" y="4539063"/>
                  <a:pt x="3645989" y="4540291"/>
                  <a:pt x="3632854" y="4511869"/>
                </a:cubicBezTo>
                <a:cubicBezTo>
                  <a:pt x="3621567" y="4487437"/>
                  <a:pt x="3616042" y="4487247"/>
                  <a:pt x="3488751" y="4507078"/>
                </a:cubicBezTo>
                <a:lnTo>
                  <a:pt x="3388843" y="4522632"/>
                </a:lnTo>
                <a:lnTo>
                  <a:pt x="3391719" y="4557084"/>
                </a:lnTo>
                <a:cubicBezTo>
                  <a:pt x="3396082" y="4609176"/>
                  <a:pt x="3373726" y="4608338"/>
                  <a:pt x="3357496" y="4555808"/>
                </a:cubicBezTo>
                <a:cubicBezTo>
                  <a:pt x="3350495" y="4533167"/>
                  <a:pt x="3316805" y="4534615"/>
                  <a:pt x="3218393" y="4561790"/>
                </a:cubicBezTo>
                <a:lnTo>
                  <a:pt x="3137430" y="4584145"/>
                </a:lnTo>
                <a:lnTo>
                  <a:pt x="3140555" y="4618797"/>
                </a:lnTo>
                <a:cubicBezTo>
                  <a:pt x="3144374" y="4661078"/>
                  <a:pt x="3129096" y="4664002"/>
                  <a:pt x="3108855" y="4624864"/>
                </a:cubicBezTo>
                <a:cubicBezTo>
                  <a:pt x="3100245" y="4608205"/>
                  <a:pt x="3086472" y="4596289"/>
                  <a:pt x="3075842" y="4596289"/>
                </a:cubicBezTo>
                <a:cubicBezTo>
                  <a:pt x="3054039" y="4596289"/>
                  <a:pt x="2932738" y="4638971"/>
                  <a:pt x="2882951" y="4664164"/>
                </a:cubicBezTo>
                <a:cubicBezTo>
                  <a:pt x="2840774" y="4685510"/>
                  <a:pt x="2843003" y="4710589"/>
                  <a:pt x="2887066" y="4710589"/>
                </a:cubicBezTo>
                <a:lnTo>
                  <a:pt x="2915660" y="4710589"/>
                </a:lnTo>
                <a:lnTo>
                  <a:pt x="2910040" y="4732992"/>
                </a:lnTo>
                <a:lnTo>
                  <a:pt x="2904411" y="4755385"/>
                </a:lnTo>
                <a:lnTo>
                  <a:pt x="2947035" y="4821993"/>
                </a:lnTo>
                <a:lnTo>
                  <a:pt x="2989650" y="4888611"/>
                </a:lnTo>
                <a:lnTo>
                  <a:pt x="3073070" y="4943828"/>
                </a:lnTo>
                <a:cubicBezTo>
                  <a:pt x="3143126" y="4990205"/>
                  <a:pt x="3267066" y="5078216"/>
                  <a:pt x="3532718" y="5270240"/>
                </a:cubicBezTo>
                <a:cubicBezTo>
                  <a:pt x="3740296" y="5420287"/>
                  <a:pt x="3742268" y="5421392"/>
                  <a:pt x="3742268" y="5386807"/>
                </a:cubicBezTo>
                <a:cubicBezTo>
                  <a:pt x="3742268" y="5376291"/>
                  <a:pt x="3754746" y="5317360"/>
                  <a:pt x="3769995" y="5255838"/>
                </a:cubicBezTo>
                <a:cubicBezTo>
                  <a:pt x="3785245" y="5194316"/>
                  <a:pt x="3804885" y="5110487"/>
                  <a:pt x="3813639" y="5069558"/>
                </a:cubicBezTo>
                <a:cubicBezTo>
                  <a:pt x="3830022" y="4992995"/>
                  <a:pt x="3844690" y="4974660"/>
                  <a:pt x="3874532" y="4993481"/>
                </a:cubicBezTo>
                <a:cubicBezTo>
                  <a:pt x="3892287" y="5004683"/>
                  <a:pt x="3897144" y="5028753"/>
                  <a:pt x="3918366" y="5210651"/>
                </a:cubicBezTo>
                <a:cubicBezTo>
                  <a:pt x="3926919" y="5283994"/>
                  <a:pt x="3936006" y="5361832"/>
                  <a:pt x="3938559" y="5383616"/>
                </a:cubicBezTo>
                <a:lnTo>
                  <a:pt x="3943198" y="5423240"/>
                </a:lnTo>
                <a:lnTo>
                  <a:pt x="4056774" y="5308921"/>
                </a:lnTo>
                <a:cubicBezTo>
                  <a:pt x="4219775" y="5144843"/>
                  <a:pt x="4232339" y="5158588"/>
                  <a:pt x="4133612" y="5393027"/>
                </a:cubicBezTo>
                <a:cubicBezTo>
                  <a:pt x="4096712" y="5480656"/>
                  <a:pt x="4068308" y="5554151"/>
                  <a:pt x="4070499" y="5556342"/>
                </a:cubicBezTo>
                <a:cubicBezTo>
                  <a:pt x="4072690" y="5558533"/>
                  <a:pt x="4125325" y="5536711"/>
                  <a:pt x="4187476" y="5507851"/>
                </a:cubicBezTo>
                <a:cubicBezTo>
                  <a:pt x="4249617" y="5478990"/>
                  <a:pt x="4328103" y="5443833"/>
                  <a:pt x="4361888" y="5429726"/>
                </a:cubicBezTo>
                <a:cubicBezTo>
                  <a:pt x="4395664" y="5415620"/>
                  <a:pt x="4490809" y="5371881"/>
                  <a:pt x="4573324" y="5332543"/>
                </a:cubicBezTo>
                <a:cubicBezTo>
                  <a:pt x="4657592" y="5292348"/>
                  <a:pt x="4729782" y="5263467"/>
                  <a:pt x="4738040" y="5266639"/>
                </a:cubicBezTo>
                <a:lnTo>
                  <a:pt x="4752737" y="5272278"/>
                </a:lnTo>
                <a:lnTo>
                  <a:pt x="4743450" y="5289642"/>
                </a:lnTo>
                <a:cubicBezTo>
                  <a:pt x="4738335" y="5299196"/>
                  <a:pt x="4692072" y="5337810"/>
                  <a:pt x="4640637" y="5375463"/>
                </a:cubicBezTo>
                <a:cubicBezTo>
                  <a:pt x="4589212" y="5413115"/>
                  <a:pt x="4486209" y="5488525"/>
                  <a:pt x="4411752" y="5543046"/>
                </a:cubicBezTo>
                <a:lnTo>
                  <a:pt x="4276382" y="5642181"/>
                </a:lnTo>
                <a:lnTo>
                  <a:pt x="4345077" y="5648649"/>
                </a:lnTo>
                <a:cubicBezTo>
                  <a:pt x="4503182" y="5663537"/>
                  <a:pt x="5012522" y="5721030"/>
                  <a:pt x="5113868" y="5735422"/>
                </a:cubicBezTo>
                <a:cubicBezTo>
                  <a:pt x="5230997" y="5752062"/>
                  <a:pt x="5250123" y="5759787"/>
                  <a:pt x="5227758" y="5781428"/>
                </a:cubicBezTo>
                <a:cubicBezTo>
                  <a:pt x="5212023" y="5796658"/>
                  <a:pt x="4901708" y="5834549"/>
                  <a:pt x="4599518" y="5858142"/>
                </a:cubicBezTo>
                <a:cubicBezTo>
                  <a:pt x="4497362" y="5866124"/>
                  <a:pt x="4394492" y="5875268"/>
                  <a:pt x="4370918" y="5878459"/>
                </a:cubicBezTo>
                <a:lnTo>
                  <a:pt x="4328056" y="5884278"/>
                </a:lnTo>
                <a:lnTo>
                  <a:pt x="4351868" y="5899795"/>
                </a:lnTo>
                <a:cubicBezTo>
                  <a:pt x="4364965" y="5908338"/>
                  <a:pt x="4407827" y="5945525"/>
                  <a:pt x="4447118" y="5982443"/>
                </a:cubicBezTo>
                <a:cubicBezTo>
                  <a:pt x="4486409" y="6019362"/>
                  <a:pt x="4534634" y="6061701"/>
                  <a:pt x="4554274" y="6076531"/>
                </a:cubicBezTo>
                <a:cubicBezTo>
                  <a:pt x="4573924" y="6091362"/>
                  <a:pt x="4589993" y="6111564"/>
                  <a:pt x="4589993" y="6121423"/>
                </a:cubicBezTo>
                <a:lnTo>
                  <a:pt x="4589993" y="6139339"/>
                </a:lnTo>
                <a:lnTo>
                  <a:pt x="4562580" y="6139339"/>
                </a:lnTo>
                <a:cubicBezTo>
                  <a:pt x="4547502" y="6139339"/>
                  <a:pt x="4519641" y="6132853"/>
                  <a:pt x="4500667" y="6124928"/>
                </a:cubicBezTo>
                <a:cubicBezTo>
                  <a:pt x="4481694" y="6116993"/>
                  <a:pt x="4466168" y="6112621"/>
                  <a:pt x="4466168" y="6115193"/>
                </a:cubicBezTo>
                <a:cubicBezTo>
                  <a:pt x="4466168" y="6120880"/>
                  <a:pt x="4634789" y="6341384"/>
                  <a:pt x="4730611" y="6461008"/>
                </a:cubicBezTo>
                <a:cubicBezTo>
                  <a:pt x="4768653" y="6508499"/>
                  <a:pt x="4820393" y="6565935"/>
                  <a:pt x="4845568" y="6588624"/>
                </a:cubicBezTo>
                <a:cubicBezTo>
                  <a:pt x="4882582" y="6621970"/>
                  <a:pt x="4907528" y="6652308"/>
                  <a:pt x="4928531" y="6689522"/>
                </a:cubicBezTo>
                <a:cubicBezTo>
                  <a:pt x="4931541" y="6694846"/>
                  <a:pt x="5264125" y="6554086"/>
                  <a:pt x="5275736" y="6542580"/>
                </a:cubicBezTo>
                <a:cubicBezTo>
                  <a:pt x="5278327" y="6540018"/>
                  <a:pt x="5252609" y="6540913"/>
                  <a:pt x="5218586" y="6544571"/>
                </a:cubicBezTo>
                <a:cubicBezTo>
                  <a:pt x="5125641" y="6554572"/>
                  <a:pt x="5158140" y="6533617"/>
                  <a:pt x="5256200" y="6520310"/>
                </a:cubicBezTo>
                <a:cubicBezTo>
                  <a:pt x="5333981" y="6509757"/>
                  <a:pt x="5382254" y="6493107"/>
                  <a:pt x="5395046" y="6472400"/>
                </a:cubicBezTo>
                <a:cubicBezTo>
                  <a:pt x="5398922" y="6466132"/>
                  <a:pt x="5392960" y="6464113"/>
                  <a:pt x="5378987" y="6466971"/>
                </a:cubicBezTo>
                <a:cubicBezTo>
                  <a:pt x="5324171" y="6478172"/>
                  <a:pt x="5247913" y="6481544"/>
                  <a:pt x="5242637" y="6473009"/>
                </a:cubicBezTo>
                <a:cubicBezTo>
                  <a:pt x="5235798" y="6461932"/>
                  <a:pt x="5253638" y="6457750"/>
                  <a:pt x="5366280" y="6444044"/>
                </a:cubicBezTo>
                <a:cubicBezTo>
                  <a:pt x="5464741" y="6432052"/>
                  <a:pt x="5512118" y="6412078"/>
                  <a:pt x="5587260" y="6350861"/>
                </a:cubicBezTo>
                <a:lnTo>
                  <a:pt x="5640715" y="6307322"/>
                </a:lnTo>
                <a:lnTo>
                  <a:pt x="5622560" y="6300349"/>
                </a:lnTo>
                <a:cubicBezTo>
                  <a:pt x="5612578" y="6296521"/>
                  <a:pt x="5546112" y="6295797"/>
                  <a:pt x="5474875" y="6298740"/>
                </a:cubicBezTo>
                <a:cubicBezTo>
                  <a:pt x="5384930" y="6302454"/>
                  <a:pt x="5343344" y="6300864"/>
                  <a:pt x="5338810" y="6293529"/>
                </a:cubicBezTo>
                <a:cubicBezTo>
                  <a:pt x="5334515" y="6286576"/>
                  <a:pt x="5348698" y="6280776"/>
                  <a:pt x="5380235" y="6276594"/>
                </a:cubicBezTo>
                <a:lnTo>
                  <a:pt x="5428193" y="6270231"/>
                </a:lnTo>
                <a:lnTo>
                  <a:pt x="5428193" y="6253191"/>
                </a:lnTo>
                <a:cubicBezTo>
                  <a:pt x="5428193" y="6243819"/>
                  <a:pt x="5430689" y="6229646"/>
                  <a:pt x="5433737" y="6221702"/>
                </a:cubicBezTo>
                <a:lnTo>
                  <a:pt x="5439280" y="6207262"/>
                </a:lnTo>
                <a:lnTo>
                  <a:pt x="5402780" y="6204252"/>
                </a:lnTo>
                <a:cubicBezTo>
                  <a:pt x="5352764" y="6200137"/>
                  <a:pt x="5356774" y="6183259"/>
                  <a:pt x="5409143" y="6177439"/>
                </a:cubicBezTo>
                <a:lnTo>
                  <a:pt x="5452005" y="6172676"/>
                </a:lnTo>
                <a:lnTo>
                  <a:pt x="5455129" y="6150664"/>
                </a:lnTo>
                <a:cubicBezTo>
                  <a:pt x="5458797" y="6124756"/>
                  <a:pt x="5480314" y="6113783"/>
                  <a:pt x="5498259" y="6128681"/>
                </a:cubicBezTo>
                <a:cubicBezTo>
                  <a:pt x="5505231" y="6134462"/>
                  <a:pt x="5537378" y="6142815"/>
                  <a:pt x="5569687" y="6147235"/>
                </a:cubicBezTo>
                <a:lnTo>
                  <a:pt x="5628437" y="6155265"/>
                </a:lnTo>
                <a:lnTo>
                  <a:pt x="5647382" y="6141996"/>
                </a:lnTo>
                <a:lnTo>
                  <a:pt x="5666318" y="6128738"/>
                </a:lnTo>
                <a:lnTo>
                  <a:pt x="5666318" y="6148321"/>
                </a:lnTo>
                <a:lnTo>
                  <a:pt x="5666318" y="6167914"/>
                </a:lnTo>
                <a:lnTo>
                  <a:pt x="5725849" y="6167771"/>
                </a:lnTo>
                <a:cubicBezTo>
                  <a:pt x="5765493" y="6167666"/>
                  <a:pt x="5780789" y="6164713"/>
                  <a:pt x="5771636" y="6158923"/>
                </a:cubicBezTo>
                <a:lnTo>
                  <a:pt x="5757891" y="6150226"/>
                </a:lnTo>
                <a:lnTo>
                  <a:pt x="5769254" y="6125290"/>
                </a:lnTo>
                <a:cubicBezTo>
                  <a:pt x="5775503" y="6111564"/>
                  <a:pt x="5780618" y="6096257"/>
                  <a:pt x="5780618" y="6091266"/>
                </a:cubicBezTo>
                <a:cubicBezTo>
                  <a:pt x="5780618" y="6078274"/>
                  <a:pt x="5717125" y="6080046"/>
                  <a:pt x="5695350" y="6093638"/>
                </a:cubicBezTo>
                <a:lnTo>
                  <a:pt x="5677015" y="6105087"/>
                </a:lnTo>
                <a:lnTo>
                  <a:pt x="5652707" y="6092076"/>
                </a:lnTo>
                <a:lnTo>
                  <a:pt x="5628399" y="6079065"/>
                </a:lnTo>
                <a:lnTo>
                  <a:pt x="5609682" y="6096010"/>
                </a:lnTo>
                <a:lnTo>
                  <a:pt x="5590966" y="6112945"/>
                </a:lnTo>
                <a:lnTo>
                  <a:pt x="5554828" y="6106430"/>
                </a:lnTo>
                <a:cubicBezTo>
                  <a:pt x="5534949" y="6102839"/>
                  <a:pt x="5491658" y="6097686"/>
                  <a:pt x="5458635" y="6094972"/>
                </a:cubicBezTo>
                <a:cubicBezTo>
                  <a:pt x="5389912" y="6089333"/>
                  <a:pt x="5381387" y="6069702"/>
                  <a:pt x="5445604" y="6064977"/>
                </a:cubicBezTo>
                <a:cubicBezTo>
                  <a:pt x="5471332" y="6063073"/>
                  <a:pt x="5485343" y="6057472"/>
                  <a:pt x="5485343" y="6049080"/>
                </a:cubicBezTo>
                <a:cubicBezTo>
                  <a:pt x="5485343" y="6041955"/>
                  <a:pt x="5487839" y="6029621"/>
                  <a:pt x="5490887" y="6021677"/>
                </a:cubicBezTo>
                <a:lnTo>
                  <a:pt x="5496430" y="6007237"/>
                </a:lnTo>
                <a:lnTo>
                  <a:pt x="5460663" y="6004227"/>
                </a:lnTo>
                <a:cubicBezTo>
                  <a:pt x="5409696" y="5999950"/>
                  <a:pt x="5405952" y="5977414"/>
                  <a:pt x="5456206" y="5977414"/>
                </a:cubicBezTo>
                <a:lnTo>
                  <a:pt x="5495344" y="5977414"/>
                </a:lnTo>
                <a:lnTo>
                  <a:pt x="5504393" y="5953601"/>
                </a:lnTo>
                <a:cubicBezTo>
                  <a:pt x="5514823" y="5926160"/>
                  <a:pt x="5521357" y="5924626"/>
                  <a:pt x="5548094" y="5943353"/>
                </a:cubicBezTo>
                <a:cubicBezTo>
                  <a:pt x="5560943" y="5952354"/>
                  <a:pt x="5609235" y="5959183"/>
                  <a:pt x="5691645" y="5963669"/>
                </a:cubicBezTo>
                <a:lnTo>
                  <a:pt x="5815832" y="5970422"/>
                </a:lnTo>
                <a:lnTo>
                  <a:pt x="5821909" y="5947724"/>
                </a:lnTo>
                <a:cubicBezTo>
                  <a:pt x="5825252" y="5935237"/>
                  <a:pt x="5828043" y="5915816"/>
                  <a:pt x="5828110" y="5904557"/>
                </a:cubicBezTo>
                <a:lnTo>
                  <a:pt x="5828243" y="5884088"/>
                </a:lnTo>
                <a:lnTo>
                  <a:pt x="5632980" y="5889318"/>
                </a:lnTo>
                <a:cubicBezTo>
                  <a:pt x="5501640" y="5892832"/>
                  <a:pt x="5437718" y="5891317"/>
                  <a:pt x="5437718" y="5884697"/>
                </a:cubicBezTo>
                <a:cubicBezTo>
                  <a:pt x="5437718" y="5867962"/>
                  <a:pt x="5475599" y="5863381"/>
                  <a:pt x="5614978" y="5863248"/>
                </a:cubicBezTo>
                <a:cubicBezTo>
                  <a:pt x="5688902" y="5863171"/>
                  <a:pt x="5769274" y="5860390"/>
                  <a:pt x="5793572" y="5857056"/>
                </a:cubicBezTo>
                <a:lnTo>
                  <a:pt x="5837768" y="5850998"/>
                </a:lnTo>
                <a:lnTo>
                  <a:pt x="5837768" y="5828681"/>
                </a:lnTo>
                <a:lnTo>
                  <a:pt x="5837768" y="5806364"/>
                </a:lnTo>
                <a:lnTo>
                  <a:pt x="5716324" y="5813308"/>
                </a:lnTo>
                <a:cubicBezTo>
                  <a:pt x="5540531" y="5823356"/>
                  <a:pt x="5454301" y="5822137"/>
                  <a:pt x="5450053" y="5809517"/>
                </a:cubicBezTo>
                <a:cubicBezTo>
                  <a:pt x="5447529" y="5802021"/>
                  <a:pt x="5491849" y="5796906"/>
                  <a:pt x="5596862" y="5792572"/>
                </a:cubicBezTo>
                <a:cubicBezTo>
                  <a:pt x="5679586" y="5789152"/>
                  <a:pt x="5767645" y="5783933"/>
                  <a:pt x="5792524" y="5780980"/>
                </a:cubicBezTo>
                <a:lnTo>
                  <a:pt x="5837768" y="5775598"/>
                </a:lnTo>
                <a:lnTo>
                  <a:pt x="5837768" y="5741689"/>
                </a:lnTo>
                <a:lnTo>
                  <a:pt x="5837768" y="5707790"/>
                </a:lnTo>
                <a:lnTo>
                  <a:pt x="5653650" y="5714333"/>
                </a:lnTo>
                <a:cubicBezTo>
                  <a:pt x="5479723" y="5720525"/>
                  <a:pt x="5437718" y="5718067"/>
                  <a:pt x="5437718" y="5701684"/>
                </a:cubicBezTo>
                <a:cubicBezTo>
                  <a:pt x="5437718" y="5697836"/>
                  <a:pt x="5526339" y="5691826"/>
                  <a:pt x="5634648" y="5688330"/>
                </a:cubicBezTo>
                <a:cubicBezTo>
                  <a:pt x="5742956" y="5684844"/>
                  <a:pt x="5832996" y="5680558"/>
                  <a:pt x="5834739" y="5678825"/>
                </a:cubicBezTo>
                <a:cubicBezTo>
                  <a:pt x="5836472" y="5677081"/>
                  <a:pt x="5835063" y="5661451"/>
                  <a:pt x="5831586" y="5644096"/>
                </a:cubicBezTo>
                <a:lnTo>
                  <a:pt x="5825281" y="5612540"/>
                </a:lnTo>
                <a:lnTo>
                  <a:pt x="5632066" y="5618769"/>
                </a:lnTo>
                <a:cubicBezTo>
                  <a:pt x="5499040" y="5623055"/>
                  <a:pt x="5436889" y="5621836"/>
                  <a:pt x="5432565" y="5614835"/>
                </a:cubicBezTo>
                <a:cubicBezTo>
                  <a:pt x="5429117" y="5609244"/>
                  <a:pt x="5427974" y="5602986"/>
                  <a:pt x="5430041" y="5600919"/>
                </a:cubicBezTo>
                <a:cubicBezTo>
                  <a:pt x="5432108" y="5598853"/>
                  <a:pt x="5520405" y="5594185"/>
                  <a:pt x="5626256" y="5590547"/>
                </a:cubicBezTo>
                <a:lnTo>
                  <a:pt x="5818718" y="5583927"/>
                </a:lnTo>
                <a:lnTo>
                  <a:pt x="5818718" y="5567134"/>
                </a:lnTo>
                <a:cubicBezTo>
                  <a:pt x="5818718" y="5557905"/>
                  <a:pt x="5816527" y="5544636"/>
                  <a:pt x="5813851" y="5537664"/>
                </a:cubicBezTo>
                <a:lnTo>
                  <a:pt x="5808993" y="5524976"/>
                </a:lnTo>
                <a:lnTo>
                  <a:pt x="5604301" y="5528301"/>
                </a:lnTo>
                <a:lnTo>
                  <a:pt x="5399618" y="5531635"/>
                </a:lnTo>
                <a:lnTo>
                  <a:pt x="5399618" y="5516394"/>
                </a:lnTo>
                <a:lnTo>
                  <a:pt x="5399618" y="5501164"/>
                </a:lnTo>
                <a:lnTo>
                  <a:pt x="5594319" y="5501164"/>
                </a:lnTo>
                <a:cubicBezTo>
                  <a:pt x="5701408" y="5501164"/>
                  <a:pt x="5790972" y="5497954"/>
                  <a:pt x="5793353" y="5494020"/>
                </a:cubicBezTo>
                <a:cubicBezTo>
                  <a:pt x="5795734" y="5490087"/>
                  <a:pt x="5791038" y="5470284"/>
                  <a:pt x="5782914" y="5450005"/>
                </a:cubicBezTo>
                <a:lnTo>
                  <a:pt x="5768140" y="5413134"/>
                </a:lnTo>
                <a:lnTo>
                  <a:pt x="5719610" y="5419144"/>
                </a:lnTo>
                <a:cubicBezTo>
                  <a:pt x="5692921" y="5422449"/>
                  <a:pt x="5602986" y="5427945"/>
                  <a:pt x="5519757" y="5431365"/>
                </a:cubicBezTo>
                <a:lnTo>
                  <a:pt x="5368424" y="5437575"/>
                </a:lnTo>
                <a:lnTo>
                  <a:pt x="5372891" y="5424126"/>
                </a:lnTo>
                <a:lnTo>
                  <a:pt x="5377349" y="5410676"/>
                </a:lnTo>
                <a:lnTo>
                  <a:pt x="5524214" y="5404114"/>
                </a:lnTo>
                <a:cubicBezTo>
                  <a:pt x="5673205" y="5397466"/>
                  <a:pt x="5752043" y="5389474"/>
                  <a:pt x="5752043" y="5381044"/>
                </a:cubicBezTo>
                <a:cubicBezTo>
                  <a:pt x="5752043" y="5378482"/>
                  <a:pt x="5745500" y="5363747"/>
                  <a:pt x="5737508" y="5348288"/>
                </a:cubicBezTo>
                <a:lnTo>
                  <a:pt x="5722982" y="5320189"/>
                </a:lnTo>
                <a:lnTo>
                  <a:pt x="5527958" y="5320189"/>
                </a:lnTo>
                <a:cubicBezTo>
                  <a:pt x="5404295" y="5320189"/>
                  <a:pt x="5332943" y="5316703"/>
                  <a:pt x="5332943" y="5310664"/>
                </a:cubicBezTo>
                <a:cubicBezTo>
                  <a:pt x="5332943" y="5305244"/>
                  <a:pt x="5364757" y="5300587"/>
                  <a:pt x="5406762" y="5299844"/>
                </a:cubicBezTo>
                <a:cubicBezTo>
                  <a:pt x="5447367" y="5299139"/>
                  <a:pt x="5530786" y="5295919"/>
                  <a:pt x="5592157" y="5292700"/>
                </a:cubicBezTo>
                <a:lnTo>
                  <a:pt x="5703742" y="5286851"/>
                </a:lnTo>
                <a:lnTo>
                  <a:pt x="5684101" y="5255905"/>
                </a:lnTo>
                <a:lnTo>
                  <a:pt x="5664451" y="5224949"/>
                </a:lnTo>
                <a:lnTo>
                  <a:pt x="5484410" y="5231216"/>
                </a:lnTo>
                <a:cubicBezTo>
                  <a:pt x="5362861" y="5235435"/>
                  <a:pt x="5304368" y="5234274"/>
                  <a:pt x="5304368" y="5227635"/>
                </a:cubicBezTo>
                <a:cubicBezTo>
                  <a:pt x="5304368" y="5211709"/>
                  <a:pt x="5355527" y="5205889"/>
                  <a:pt x="5495497" y="5205889"/>
                </a:cubicBezTo>
                <a:cubicBezTo>
                  <a:pt x="5567877" y="5205889"/>
                  <a:pt x="5629342" y="5202260"/>
                  <a:pt x="5632076" y="5197821"/>
                </a:cubicBezTo>
                <a:cubicBezTo>
                  <a:pt x="5634819" y="5193383"/>
                  <a:pt x="5624570" y="5177781"/>
                  <a:pt x="5609301" y="5163150"/>
                </a:cubicBezTo>
                <a:lnTo>
                  <a:pt x="5581526" y="5136547"/>
                </a:lnTo>
                <a:lnTo>
                  <a:pt x="5409610" y="5143433"/>
                </a:lnTo>
                <a:cubicBezTo>
                  <a:pt x="5301539" y="5147767"/>
                  <a:pt x="5237693" y="5146939"/>
                  <a:pt x="5237693" y="5141195"/>
                </a:cubicBezTo>
                <a:cubicBezTo>
                  <a:pt x="5237693" y="5127546"/>
                  <a:pt x="5278327" y="5121821"/>
                  <a:pt x="5427736" y="5114421"/>
                </a:cubicBezTo>
                <a:lnTo>
                  <a:pt x="5563029" y="5107725"/>
                </a:lnTo>
                <a:lnTo>
                  <a:pt x="5534492" y="5079187"/>
                </a:lnTo>
                <a:lnTo>
                  <a:pt x="5505955" y="5050660"/>
                </a:lnTo>
                <a:lnTo>
                  <a:pt x="5388493" y="5061747"/>
                </a:lnTo>
                <a:cubicBezTo>
                  <a:pt x="5323885" y="5067843"/>
                  <a:pt x="5242008" y="5072463"/>
                  <a:pt x="5206537" y="5072006"/>
                </a:cubicBezTo>
                <a:lnTo>
                  <a:pt x="5142043" y="5071177"/>
                </a:lnTo>
                <a:lnTo>
                  <a:pt x="5112944" y="5095675"/>
                </a:lnTo>
                <a:cubicBezTo>
                  <a:pt x="5068872" y="5132756"/>
                  <a:pt x="5040021" y="5127270"/>
                  <a:pt x="5059080" y="5085436"/>
                </a:cubicBezTo>
                <a:lnTo>
                  <a:pt x="5069701" y="5062138"/>
                </a:lnTo>
                <a:lnTo>
                  <a:pt x="5046536" y="5039087"/>
                </a:lnTo>
                <a:lnTo>
                  <a:pt x="5023380" y="5016027"/>
                </a:lnTo>
                <a:lnTo>
                  <a:pt x="4972736" y="5054727"/>
                </a:lnTo>
                <a:lnTo>
                  <a:pt x="4922082" y="5093437"/>
                </a:lnTo>
                <a:lnTo>
                  <a:pt x="4939370" y="5112535"/>
                </a:lnTo>
                <a:cubicBezTo>
                  <a:pt x="4979156" y="5156492"/>
                  <a:pt x="5054260" y="5169903"/>
                  <a:pt x="5116249" y="5144110"/>
                </a:cubicBezTo>
                <a:cubicBezTo>
                  <a:pt x="5127908" y="5139262"/>
                  <a:pt x="5132918" y="5141586"/>
                  <a:pt x="5132918" y="5151844"/>
                </a:cubicBezTo>
                <a:cubicBezTo>
                  <a:pt x="5132918" y="5169303"/>
                  <a:pt x="5056194" y="5234464"/>
                  <a:pt x="5035649" y="5234464"/>
                </a:cubicBezTo>
                <a:cubicBezTo>
                  <a:pt x="5027753" y="5234464"/>
                  <a:pt x="5000749" y="5216243"/>
                  <a:pt x="4975641" y="5193983"/>
                </a:cubicBezTo>
                <a:cubicBezTo>
                  <a:pt x="4950524" y="5171723"/>
                  <a:pt x="4899555" y="5131832"/>
                  <a:pt x="4862379" y="5105333"/>
                </a:cubicBezTo>
                <a:cubicBezTo>
                  <a:pt x="4818307" y="5073939"/>
                  <a:pt x="4794781" y="5050727"/>
                  <a:pt x="4794781" y="5038658"/>
                </a:cubicBezTo>
                <a:lnTo>
                  <a:pt x="4794781" y="5020151"/>
                </a:lnTo>
                <a:lnTo>
                  <a:pt x="4834347" y="5014865"/>
                </a:lnTo>
                <a:cubicBezTo>
                  <a:pt x="4881277" y="5008607"/>
                  <a:pt x="4982251" y="4936236"/>
                  <a:pt x="4978270" y="4911738"/>
                </a:cubicBezTo>
                <a:cubicBezTo>
                  <a:pt x="4976622" y="4901623"/>
                  <a:pt x="4983937" y="4895193"/>
                  <a:pt x="4999568" y="4893031"/>
                </a:cubicBezTo>
                <a:cubicBezTo>
                  <a:pt x="5012665" y="4891221"/>
                  <a:pt x="5029029" y="4885096"/>
                  <a:pt x="5035934" y="4879429"/>
                </a:cubicBezTo>
                <a:lnTo>
                  <a:pt x="5048479" y="4869113"/>
                </a:lnTo>
                <a:lnTo>
                  <a:pt x="5026409" y="4856865"/>
                </a:lnTo>
                <a:cubicBezTo>
                  <a:pt x="5014265" y="4850130"/>
                  <a:pt x="4990405" y="4844463"/>
                  <a:pt x="4973374" y="4844272"/>
                </a:cubicBezTo>
                <a:cubicBezTo>
                  <a:pt x="4940818" y="4843920"/>
                  <a:pt x="4931912" y="4830957"/>
                  <a:pt x="4957487" y="4821146"/>
                </a:cubicBezTo>
                <a:cubicBezTo>
                  <a:pt x="4965773" y="4817964"/>
                  <a:pt x="5016132" y="4815297"/>
                  <a:pt x="5069405" y="4815221"/>
                </a:cubicBezTo>
                <a:cubicBezTo>
                  <a:pt x="5122669" y="4815135"/>
                  <a:pt x="5171913" y="4811487"/>
                  <a:pt x="5178838" y="4807096"/>
                </a:cubicBezTo>
                <a:lnTo>
                  <a:pt x="5191411" y="4799124"/>
                </a:lnTo>
                <a:lnTo>
                  <a:pt x="5156093" y="4782360"/>
                </a:lnTo>
                <a:lnTo>
                  <a:pt x="5120764" y="4765596"/>
                </a:lnTo>
                <a:lnTo>
                  <a:pt x="5003606" y="4772359"/>
                </a:lnTo>
                <a:cubicBezTo>
                  <a:pt x="4939170" y="4776073"/>
                  <a:pt x="4881439" y="4776016"/>
                  <a:pt x="4875314" y="4772235"/>
                </a:cubicBezTo>
                <a:lnTo>
                  <a:pt x="4864180" y="4765358"/>
                </a:lnTo>
                <a:lnTo>
                  <a:pt x="4877105" y="4757166"/>
                </a:lnTo>
                <a:cubicBezTo>
                  <a:pt x="4884211" y="4752661"/>
                  <a:pt x="4901356" y="4748918"/>
                  <a:pt x="4915205" y="4748832"/>
                </a:cubicBezTo>
                <a:cubicBezTo>
                  <a:pt x="4936132" y="4748718"/>
                  <a:pt x="4951943" y="4733963"/>
                  <a:pt x="4951943" y="4714570"/>
                </a:cubicBezTo>
                <a:cubicBezTo>
                  <a:pt x="4951943" y="4712380"/>
                  <a:pt x="4911224" y="4710589"/>
                  <a:pt x="4861456" y="4710589"/>
                </a:cubicBezTo>
                <a:cubicBezTo>
                  <a:pt x="4769787" y="4710589"/>
                  <a:pt x="4741355" y="4698930"/>
                  <a:pt x="4806687" y="4688129"/>
                </a:cubicBezTo>
                <a:cubicBezTo>
                  <a:pt x="4826337" y="4684881"/>
                  <a:pt x="4863837" y="4682043"/>
                  <a:pt x="4890030" y="4681814"/>
                </a:cubicBezTo>
                <a:lnTo>
                  <a:pt x="4937655" y="4681404"/>
                </a:lnTo>
                <a:lnTo>
                  <a:pt x="4919167" y="4667422"/>
                </a:lnTo>
                <a:lnTo>
                  <a:pt x="4900680" y="4653439"/>
                </a:lnTo>
                <a:lnTo>
                  <a:pt x="4790580" y="4653296"/>
                </a:lnTo>
                <a:cubicBezTo>
                  <a:pt x="4730020" y="4653210"/>
                  <a:pt x="4674175" y="4649153"/>
                  <a:pt x="4666460" y="4644276"/>
                </a:cubicBezTo>
                <a:lnTo>
                  <a:pt x="4652439" y="4635418"/>
                </a:lnTo>
                <a:lnTo>
                  <a:pt x="4671222" y="4628665"/>
                </a:lnTo>
                <a:cubicBezTo>
                  <a:pt x="4681557" y="4624950"/>
                  <a:pt x="4696073" y="4617216"/>
                  <a:pt x="4703493" y="4611481"/>
                </a:cubicBezTo>
                <a:lnTo>
                  <a:pt x="4716980" y="4601051"/>
                </a:lnTo>
                <a:lnTo>
                  <a:pt x="4660630" y="4596289"/>
                </a:lnTo>
                <a:lnTo>
                  <a:pt x="4604281" y="4591526"/>
                </a:lnTo>
                <a:lnTo>
                  <a:pt x="4606881" y="4575734"/>
                </a:lnTo>
                <a:lnTo>
                  <a:pt x="4609481" y="4559932"/>
                </a:lnTo>
                <a:lnTo>
                  <a:pt x="4568781" y="4552541"/>
                </a:lnTo>
                <a:cubicBezTo>
                  <a:pt x="4546397" y="4548473"/>
                  <a:pt x="4507906" y="4546140"/>
                  <a:pt x="4483246" y="4547359"/>
                </a:cubicBezTo>
                <a:cubicBezTo>
                  <a:pt x="4455386" y="4548740"/>
                  <a:pt x="4426534" y="4543349"/>
                  <a:pt x="4407046" y="4533138"/>
                </a:cubicBezTo>
                <a:cubicBezTo>
                  <a:pt x="4389797" y="4524099"/>
                  <a:pt x="4358535" y="4513650"/>
                  <a:pt x="4337581" y="4509935"/>
                </a:cubicBezTo>
                <a:cubicBezTo>
                  <a:pt x="4316625" y="4506211"/>
                  <a:pt x="4286117" y="4500115"/>
                  <a:pt x="4269791" y="4496400"/>
                </a:cubicBezTo>
                <a:lnTo>
                  <a:pt x="4240102" y="4489638"/>
                </a:lnTo>
                <a:lnTo>
                  <a:pt x="4233891" y="4514393"/>
                </a:lnTo>
                <a:cubicBezTo>
                  <a:pt x="4225185" y="4549083"/>
                  <a:pt x="4199468" y="4546740"/>
                  <a:pt x="4199468" y="4511250"/>
                </a:cubicBezTo>
                <a:lnTo>
                  <a:pt x="4199468" y="4483361"/>
                </a:lnTo>
                <a:lnTo>
                  <a:pt x="4149462" y="4478265"/>
                </a:lnTo>
                <a:cubicBezTo>
                  <a:pt x="4121953" y="4475464"/>
                  <a:pt x="4079462" y="4471435"/>
                  <a:pt x="4055031" y="4469321"/>
                </a:cubicBezTo>
                <a:lnTo>
                  <a:pt x="4010616" y="4465463"/>
                </a:lnTo>
                <a:lnTo>
                  <a:pt x="4004596" y="4497543"/>
                </a:lnTo>
                <a:cubicBezTo>
                  <a:pt x="3996252" y="4542044"/>
                  <a:pt x="3970868" y="4540701"/>
                  <a:pt x="3970868" y="4495753"/>
                </a:cubicBezTo>
                <a:lnTo>
                  <a:pt x="3970868" y="4461891"/>
                </a:lnTo>
                <a:lnTo>
                  <a:pt x="3925624" y="4464796"/>
                </a:lnTo>
                <a:lnTo>
                  <a:pt x="3880380" y="4467701"/>
                </a:lnTo>
                <a:lnTo>
                  <a:pt x="3875618" y="4499029"/>
                </a:lnTo>
                <a:cubicBezTo>
                  <a:pt x="3869046" y="4542254"/>
                  <a:pt x="3852434" y="4542015"/>
                  <a:pt x="3848853" y="4498658"/>
                </a:cubicBezTo>
                <a:lnTo>
                  <a:pt x="3845890" y="4462939"/>
                </a:lnTo>
                <a:lnTo>
                  <a:pt x="3829803" y="4464282"/>
                </a:lnTo>
                <a:cubicBezTo>
                  <a:pt x="3820944" y="4465025"/>
                  <a:pt x="3780720" y="4469797"/>
                  <a:pt x="3740410" y="4474893"/>
                </a:cubicBezTo>
                <a:close/>
                <a:moveTo>
                  <a:pt x="2189693" y="4502144"/>
                </a:moveTo>
                <a:cubicBezTo>
                  <a:pt x="2130162" y="4538006"/>
                  <a:pt x="2065868" y="4590374"/>
                  <a:pt x="2065868" y="4603004"/>
                </a:cubicBezTo>
                <a:cubicBezTo>
                  <a:pt x="2065868" y="4609786"/>
                  <a:pt x="2068430" y="4615339"/>
                  <a:pt x="2071564" y="4615339"/>
                </a:cubicBezTo>
                <a:cubicBezTo>
                  <a:pt x="2086985" y="4615339"/>
                  <a:pt x="2227793" y="4507440"/>
                  <a:pt x="2227793" y="4495619"/>
                </a:cubicBezTo>
                <a:cubicBezTo>
                  <a:pt x="2227793" y="4478512"/>
                  <a:pt x="2229364" y="4478246"/>
                  <a:pt x="2189693" y="4502144"/>
                </a:cubicBezTo>
                <a:close/>
                <a:moveTo>
                  <a:pt x="4776969" y="4503420"/>
                </a:moveTo>
                <a:cubicBezTo>
                  <a:pt x="4768139" y="4536386"/>
                  <a:pt x="4768234" y="4536520"/>
                  <a:pt x="4814107" y="4554036"/>
                </a:cubicBezTo>
                <a:lnTo>
                  <a:pt x="4857245" y="4570514"/>
                </a:lnTo>
                <a:lnTo>
                  <a:pt x="4880782" y="4548407"/>
                </a:lnTo>
                <a:cubicBezTo>
                  <a:pt x="4893726" y="4536243"/>
                  <a:pt x="4904318" y="4522918"/>
                  <a:pt x="4904318" y="4518794"/>
                </a:cubicBezTo>
                <a:cubicBezTo>
                  <a:pt x="4904318" y="4511393"/>
                  <a:pt x="4816326" y="4481989"/>
                  <a:pt x="4794161" y="4481989"/>
                </a:cubicBezTo>
                <a:cubicBezTo>
                  <a:pt x="4787865" y="4481989"/>
                  <a:pt x="4780131" y="4491638"/>
                  <a:pt x="4776969" y="4503420"/>
                </a:cubicBezTo>
                <a:close/>
                <a:moveTo>
                  <a:pt x="5723468" y="4489580"/>
                </a:moveTo>
                <a:cubicBezTo>
                  <a:pt x="5723468" y="4501353"/>
                  <a:pt x="5784343" y="4562989"/>
                  <a:pt x="5902433" y="4670784"/>
                </a:cubicBezTo>
                <a:cubicBezTo>
                  <a:pt x="5998378" y="4758376"/>
                  <a:pt x="6025487" y="4767863"/>
                  <a:pt x="5972604" y="4695349"/>
                </a:cubicBezTo>
                <a:cubicBezTo>
                  <a:pt x="5913254" y="4613967"/>
                  <a:pt x="5723468" y="4457224"/>
                  <a:pt x="5723468" y="4489580"/>
                </a:cubicBezTo>
                <a:close/>
                <a:moveTo>
                  <a:pt x="4980547" y="4507935"/>
                </a:moveTo>
                <a:cubicBezTo>
                  <a:pt x="4980442" y="4516260"/>
                  <a:pt x="5048088" y="4541892"/>
                  <a:pt x="5097333" y="4552198"/>
                </a:cubicBezTo>
                <a:cubicBezTo>
                  <a:pt x="5132328" y="4559523"/>
                  <a:pt x="5155750" y="4569171"/>
                  <a:pt x="5154349" y="4575696"/>
                </a:cubicBezTo>
                <a:cubicBezTo>
                  <a:pt x="5152873" y="4582544"/>
                  <a:pt x="5165598" y="4586821"/>
                  <a:pt x="5187687" y="4586907"/>
                </a:cubicBezTo>
                <a:cubicBezTo>
                  <a:pt x="5228063" y="4587078"/>
                  <a:pt x="5252657" y="4598842"/>
                  <a:pt x="5243522" y="4613615"/>
                </a:cubicBezTo>
                <a:cubicBezTo>
                  <a:pt x="5234892" y="4627579"/>
                  <a:pt x="5244151" y="4631103"/>
                  <a:pt x="5309130" y="4638618"/>
                </a:cubicBezTo>
                <a:lnTo>
                  <a:pt x="5366280" y="4645228"/>
                </a:lnTo>
                <a:lnTo>
                  <a:pt x="5347230" y="4631589"/>
                </a:lnTo>
                <a:cubicBezTo>
                  <a:pt x="5336753" y="4624083"/>
                  <a:pt x="5281032" y="4592708"/>
                  <a:pt x="5223405" y="4561875"/>
                </a:cubicBezTo>
                <a:lnTo>
                  <a:pt x="5118630" y="4505801"/>
                </a:lnTo>
                <a:lnTo>
                  <a:pt x="5049603" y="4505801"/>
                </a:lnTo>
                <a:cubicBezTo>
                  <a:pt x="5011636" y="4505801"/>
                  <a:pt x="4980556" y="4506764"/>
                  <a:pt x="4980547" y="4507935"/>
                </a:cubicBezTo>
                <a:close/>
                <a:moveTo>
                  <a:pt x="2818343" y="4526909"/>
                </a:moveTo>
                <a:cubicBezTo>
                  <a:pt x="2794768" y="4535072"/>
                  <a:pt x="2774233" y="4542758"/>
                  <a:pt x="2772718" y="4543997"/>
                </a:cubicBezTo>
                <a:cubicBezTo>
                  <a:pt x="2766946" y="4548702"/>
                  <a:pt x="2823553" y="4633799"/>
                  <a:pt x="2832630" y="4634084"/>
                </a:cubicBezTo>
                <a:cubicBezTo>
                  <a:pt x="2837869" y="4634246"/>
                  <a:pt x="2862339" y="4626712"/>
                  <a:pt x="2886999" y="4617339"/>
                </a:cubicBezTo>
                <a:lnTo>
                  <a:pt x="2931843" y="4600308"/>
                </a:lnTo>
                <a:lnTo>
                  <a:pt x="2901286" y="4555741"/>
                </a:lnTo>
                <a:cubicBezTo>
                  <a:pt x="2884485" y="4531233"/>
                  <a:pt x="2868587" y="4511383"/>
                  <a:pt x="2865968" y="4511621"/>
                </a:cubicBezTo>
                <a:cubicBezTo>
                  <a:pt x="2863349" y="4511869"/>
                  <a:pt x="2841917" y="4518746"/>
                  <a:pt x="2818343" y="4526909"/>
                </a:cubicBezTo>
                <a:close/>
                <a:moveTo>
                  <a:pt x="4925273" y="4555808"/>
                </a:moveTo>
                <a:cubicBezTo>
                  <a:pt x="4920063" y="4570219"/>
                  <a:pt x="4912834" y="4589288"/>
                  <a:pt x="4909223" y="4598194"/>
                </a:cubicBezTo>
                <a:lnTo>
                  <a:pt x="4902642" y="4614387"/>
                </a:lnTo>
                <a:lnTo>
                  <a:pt x="4937827" y="4629084"/>
                </a:lnTo>
                <a:cubicBezTo>
                  <a:pt x="4978927" y="4646257"/>
                  <a:pt x="4981851" y="4645095"/>
                  <a:pt x="5007797" y="4601109"/>
                </a:cubicBezTo>
                <a:lnTo>
                  <a:pt x="5027476" y="4567762"/>
                </a:lnTo>
                <a:lnTo>
                  <a:pt x="4990090" y="4548683"/>
                </a:lnTo>
                <a:cubicBezTo>
                  <a:pt x="4941646" y="4523975"/>
                  <a:pt x="4936598" y="4524528"/>
                  <a:pt x="4925273" y="4555808"/>
                </a:cubicBezTo>
                <a:close/>
                <a:moveTo>
                  <a:pt x="5590118" y="4565533"/>
                </a:moveTo>
                <a:cubicBezTo>
                  <a:pt x="5590118" y="4582268"/>
                  <a:pt x="5596081" y="4596537"/>
                  <a:pt x="5604405" y="4599737"/>
                </a:cubicBezTo>
                <a:lnTo>
                  <a:pt x="5618693" y="4605214"/>
                </a:lnTo>
                <a:lnTo>
                  <a:pt x="5618693" y="4582868"/>
                </a:lnTo>
                <a:cubicBezTo>
                  <a:pt x="5618693" y="4570581"/>
                  <a:pt x="5612263" y="4555188"/>
                  <a:pt x="5604405" y="4548664"/>
                </a:cubicBezTo>
                <a:lnTo>
                  <a:pt x="5590118" y="4536805"/>
                </a:lnTo>
                <a:lnTo>
                  <a:pt x="5590118" y="4565533"/>
                </a:lnTo>
                <a:close/>
                <a:moveTo>
                  <a:pt x="2140773" y="4614634"/>
                </a:moveTo>
                <a:cubicBezTo>
                  <a:pt x="2071221" y="4665955"/>
                  <a:pt x="2060648" y="4677661"/>
                  <a:pt x="2075564" y="4686881"/>
                </a:cubicBezTo>
                <a:cubicBezTo>
                  <a:pt x="2086080" y="4693377"/>
                  <a:pt x="2227793" y="4590079"/>
                  <a:pt x="2227793" y="4575915"/>
                </a:cubicBezTo>
                <a:cubicBezTo>
                  <a:pt x="2227793" y="4558198"/>
                  <a:pt x="2201285" y="4569990"/>
                  <a:pt x="2140773" y="4614634"/>
                </a:cubicBezTo>
                <a:close/>
                <a:moveTo>
                  <a:pt x="2665943" y="4594346"/>
                </a:moveTo>
                <a:cubicBezTo>
                  <a:pt x="2637130" y="4608357"/>
                  <a:pt x="2611641" y="4621083"/>
                  <a:pt x="2609298" y="4622626"/>
                </a:cubicBezTo>
                <a:cubicBezTo>
                  <a:pt x="2606955" y="4624178"/>
                  <a:pt x="2615527" y="4635913"/>
                  <a:pt x="2628348" y="4648714"/>
                </a:cubicBezTo>
                <a:lnTo>
                  <a:pt x="2651655" y="4671984"/>
                </a:lnTo>
                <a:lnTo>
                  <a:pt x="2701357" y="4647362"/>
                </a:lnTo>
                <a:lnTo>
                  <a:pt x="2751058" y="4622740"/>
                </a:lnTo>
                <a:lnTo>
                  <a:pt x="2736828" y="4595222"/>
                </a:lnTo>
                <a:cubicBezTo>
                  <a:pt x="2729008" y="4580097"/>
                  <a:pt x="2721645" y="4567971"/>
                  <a:pt x="2720464" y="4568295"/>
                </a:cubicBezTo>
                <a:cubicBezTo>
                  <a:pt x="2719292" y="4568609"/>
                  <a:pt x="2694756" y="4580335"/>
                  <a:pt x="2665943" y="4594346"/>
                </a:cubicBezTo>
                <a:close/>
                <a:moveTo>
                  <a:pt x="4447118" y="4577239"/>
                </a:moveTo>
                <a:cubicBezTo>
                  <a:pt x="4447118" y="4582478"/>
                  <a:pt x="4453547" y="4586764"/>
                  <a:pt x="4461406" y="4586764"/>
                </a:cubicBezTo>
                <a:cubicBezTo>
                  <a:pt x="4469263" y="4586764"/>
                  <a:pt x="4475693" y="4582478"/>
                  <a:pt x="4475693" y="4577239"/>
                </a:cubicBezTo>
                <a:cubicBezTo>
                  <a:pt x="4475693" y="4572000"/>
                  <a:pt x="4469263" y="4567714"/>
                  <a:pt x="4461406" y="4567714"/>
                </a:cubicBezTo>
                <a:cubicBezTo>
                  <a:pt x="4453547" y="4567714"/>
                  <a:pt x="4447118" y="4572000"/>
                  <a:pt x="4447118" y="4577239"/>
                </a:cubicBezTo>
                <a:close/>
                <a:moveTo>
                  <a:pt x="3797037" y="4583802"/>
                </a:moveTo>
                <a:cubicBezTo>
                  <a:pt x="3778606" y="4588621"/>
                  <a:pt x="3775177" y="4601480"/>
                  <a:pt x="3789893" y="4610576"/>
                </a:cubicBezTo>
                <a:cubicBezTo>
                  <a:pt x="3795132" y="4613815"/>
                  <a:pt x="3799418" y="4633884"/>
                  <a:pt x="3799418" y="4655163"/>
                </a:cubicBezTo>
                <a:lnTo>
                  <a:pt x="3799418" y="4693873"/>
                </a:lnTo>
                <a:lnTo>
                  <a:pt x="3784330" y="4681347"/>
                </a:lnTo>
                <a:cubicBezTo>
                  <a:pt x="3776025" y="4674461"/>
                  <a:pt x="3756536" y="4650362"/>
                  <a:pt x="3741010" y="4627798"/>
                </a:cubicBezTo>
                <a:lnTo>
                  <a:pt x="3712778" y="4586764"/>
                </a:lnTo>
                <a:lnTo>
                  <a:pt x="3683642" y="4586764"/>
                </a:lnTo>
                <a:lnTo>
                  <a:pt x="3654504" y="4586764"/>
                </a:lnTo>
                <a:lnTo>
                  <a:pt x="3662668" y="4603433"/>
                </a:lnTo>
                <a:cubicBezTo>
                  <a:pt x="3667154" y="4612596"/>
                  <a:pt x="3670830" y="4657611"/>
                  <a:pt x="3670830" y="4703445"/>
                </a:cubicBezTo>
                <a:lnTo>
                  <a:pt x="3670830" y="4786798"/>
                </a:lnTo>
                <a:lnTo>
                  <a:pt x="3700882" y="4786789"/>
                </a:lnTo>
                <a:lnTo>
                  <a:pt x="3730933" y="4786789"/>
                </a:lnTo>
                <a:lnTo>
                  <a:pt x="3725818" y="4748689"/>
                </a:lnTo>
                <a:cubicBezTo>
                  <a:pt x="3723008" y="4727734"/>
                  <a:pt x="3724047" y="4710589"/>
                  <a:pt x="3728123" y="4710589"/>
                </a:cubicBezTo>
                <a:cubicBezTo>
                  <a:pt x="3732200" y="4710589"/>
                  <a:pt x="3756098" y="4729830"/>
                  <a:pt x="3781244" y="4753347"/>
                </a:cubicBezTo>
                <a:cubicBezTo>
                  <a:pt x="3810457" y="4780683"/>
                  <a:pt x="3832308" y="4794066"/>
                  <a:pt x="3841766" y="4790428"/>
                </a:cubicBezTo>
                <a:cubicBezTo>
                  <a:pt x="3858663" y="4783951"/>
                  <a:pt x="3861025" y="4771616"/>
                  <a:pt x="3847043" y="4762976"/>
                </a:cubicBezTo>
                <a:cubicBezTo>
                  <a:pt x="3834013" y="4754928"/>
                  <a:pt x="3834937" y="4621730"/>
                  <a:pt x="3848119" y="4608548"/>
                </a:cubicBezTo>
                <a:cubicBezTo>
                  <a:pt x="3870703" y="4585964"/>
                  <a:pt x="3841995" y="4572058"/>
                  <a:pt x="3797037" y="4583802"/>
                </a:cubicBezTo>
                <a:close/>
                <a:moveTo>
                  <a:pt x="5043221" y="4592908"/>
                </a:moveTo>
                <a:cubicBezTo>
                  <a:pt x="5035829" y="4612177"/>
                  <a:pt x="5058299" y="4638313"/>
                  <a:pt x="5095513" y="4653725"/>
                </a:cubicBezTo>
                <a:lnTo>
                  <a:pt x="5123412" y="4665279"/>
                </a:lnTo>
                <a:lnTo>
                  <a:pt x="5137690" y="4653430"/>
                </a:lnTo>
                <a:cubicBezTo>
                  <a:pt x="5160207" y="4634751"/>
                  <a:pt x="5155187" y="4626817"/>
                  <a:pt x="5104657" y="4601213"/>
                </a:cubicBezTo>
                <a:cubicBezTo>
                  <a:pt x="5048603" y="4572810"/>
                  <a:pt x="5050812" y="4573105"/>
                  <a:pt x="5043221" y="4592908"/>
                </a:cubicBezTo>
                <a:close/>
                <a:moveTo>
                  <a:pt x="5724687" y="4593727"/>
                </a:moveTo>
                <a:cubicBezTo>
                  <a:pt x="5731869" y="4602795"/>
                  <a:pt x="5803116" y="4676223"/>
                  <a:pt x="5883012" y="4756909"/>
                </a:cubicBezTo>
                <a:lnTo>
                  <a:pt x="6028268" y="4903613"/>
                </a:lnTo>
                <a:lnTo>
                  <a:pt x="6027935" y="4880915"/>
                </a:lnTo>
                <a:cubicBezTo>
                  <a:pt x="6027411" y="4846111"/>
                  <a:pt x="6009599" y="4820698"/>
                  <a:pt x="5927608" y="4737802"/>
                </a:cubicBezTo>
                <a:cubicBezTo>
                  <a:pt x="5839711" y="4648934"/>
                  <a:pt x="5676672" y="4533176"/>
                  <a:pt x="5724687" y="4593727"/>
                </a:cubicBezTo>
                <a:close/>
                <a:moveTo>
                  <a:pt x="3892744" y="4666469"/>
                </a:moveTo>
                <a:cubicBezTo>
                  <a:pt x="3895506" y="4719190"/>
                  <a:pt x="3893315" y="4748403"/>
                  <a:pt x="3886267" y="4752756"/>
                </a:cubicBezTo>
                <a:cubicBezTo>
                  <a:pt x="3880409" y="4756376"/>
                  <a:pt x="3875618" y="4764901"/>
                  <a:pt x="3875618" y="4771701"/>
                </a:cubicBezTo>
                <a:lnTo>
                  <a:pt x="3875618" y="4784065"/>
                </a:lnTo>
                <a:lnTo>
                  <a:pt x="3954123" y="4789447"/>
                </a:lnTo>
                <a:cubicBezTo>
                  <a:pt x="4041658" y="4795447"/>
                  <a:pt x="4056593" y="4789332"/>
                  <a:pt x="4056593" y="4747527"/>
                </a:cubicBezTo>
                <a:cubicBezTo>
                  <a:pt x="4056593" y="4714570"/>
                  <a:pt x="4030866" y="4709417"/>
                  <a:pt x="4026303" y="4741450"/>
                </a:cubicBezTo>
                <a:cubicBezTo>
                  <a:pt x="4022732" y="4766482"/>
                  <a:pt x="4003148" y="4772301"/>
                  <a:pt x="3967734" y="4758833"/>
                </a:cubicBezTo>
                <a:lnTo>
                  <a:pt x="3942293" y="4749165"/>
                </a:lnTo>
                <a:lnTo>
                  <a:pt x="3942293" y="4725115"/>
                </a:lnTo>
                <a:cubicBezTo>
                  <a:pt x="3942293" y="4698749"/>
                  <a:pt x="3965258" y="4691748"/>
                  <a:pt x="3974316" y="4715351"/>
                </a:cubicBezTo>
                <a:cubicBezTo>
                  <a:pt x="3977326" y="4723210"/>
                  <a:pt x="3986651" y="4729639"/>
                  <a:pt x="3995033" y="4729639"/>
                </a:cubicBezTo>
                <a:lnTo>
                  <a:pt x="4010263" y="4729639"/>
                </a:lnTo>
                <a:lnTo>
                  <a:pt x="4005729" y="4686062"/>
                </a:lnTo>
                <a:cubicBezTo>
                  <a:pt x="4000319" y="4634170"/>
                  <a:pt x="3992633" y="4623816"/>
                  <a:pt x="3976183" y="4646314"/>
                </a:cubicBezTo>
                <a:cubicBezTo>
                  <a:pt x="3958666" y="4670270"/>
                  <a:pt x="3942293" y="4666803"/>
                  <a:pt x="3942293" y="4639151"/>
                </a:cubicBezTo>
                <a:lnTo>
                  <a:pt x="3942293" y="4615339"/>
                </a:lnTo>
                <a:lnTo>
                  <a:pt x="3979831" y="4615339"/>
                </a:lnTo>
                <a:cubicBezTo>
                  <a:pt x="4000481" y="4615339"/>
                  <a:pt x="4020064" y="4619692"/>
                  <a:pt x="4023350" y="4625016"/>
                </a:cubicBezTo>
                <a:cubicBezTo>
                  <a:pt x="4032094" y="4639171"/>
                  <a:pt x="4047068" y="4626693"/>
                  <a:pt x="4047068" y="4605252"/>
                </a:cubicBezTo>
                <a:lnTo>
                  <a:pt x="4047068" y="4586764"/>
                </a:lnTo>
                <a:lnTo>
                  <a:pt x="3967810" y="4586764"/>
                </a:lnTo>
                <a:lnTo>
                  <a:pt x="3888562" y="4586764"/>
                </a:lnTo>
                <a:lnTo>
                  <a:pt x="3892744" y="4666469"/>
                </a:lnTo>
                <a:close/>
                <a:moveTo>
                  <a:pt x="4742393" y="4615339"/>
                </a:moveTo>
                <a:cubicBezTo>
                  <a:pt x="4742393" y="4620578"/>
                  <a:pt x="4754175" y="4624797"/>
                  <a:pt x="4768587" y="4624721"/>
                </a:cubicBezTo>
                <a:lnTo>
                  <a:pt x="4794781" y="4624569"/>
                </a:lnTo>
                <a:lnTo>
                  <a:pt x="4780493" y="4615339"/>
                </a:lnTo>
                <a:cubicBezTo>
                  <a:pt x="4761853" y="4603299"/>
                  <a:pt x="4742393" y="4603299"/>
                  <a:pt x="4742393" y="4615339"/>
                </a:cubicBezTo>
                <a:close/>
                <a:moveTo>
                  <a:pt x="5163246" y="4674813"/>
                </a:moveTo>
                <a:cubicBezTo>
                  <a:pt x="5142281" y="4721847"/>
                  <a:pt x="5144262" y="4729639"/>
                  <a:pt x="5177257" y="4729639"/>
                </a:cubicBezTo>
                <a:cubicBezTo>
                  <a:pt x="5200517" y="4729639"/>
                  <a:pt x="5256819" y="4697102"/>
                  <a:pt x="5256667" y="4683747"/>
                </a:cubicBezTo>
                <a:cubicBezTo>
                  <a:pt x="5256629" y="4680176"/>
                  <a:pt x="5239655" y="4667584"/>
                  <a:pt x="5218957" y="4655763"/>
                </a:cubicBezTo>
                <a:lnTo>
                  <a:pt x="5181314" y="4634265"/>
                </a:lnTo>
                <a:lnTo>
                  <a:pt x="5163246" y="4674813"/>
                </a:lnTo>
                <a:close/>
                <a:moveTo>
                  <a:pt x="5591585" y="4653153"/>
                </a:moveTo>
                <a:cubicBezTo>
                  <a:pt x="5593394" y="4665583"/>
                  <a:pt x="5600243" y="4677528"/>
                  <a:pt x="5606787" y="4679680"/>
                </a:cubicBezTo>
                <a:cubicBezTo>
                  <a:pt x="5623922" y="4685329"/>
                  <a:pt x="5621465" y="4658068"/>
                  <a:pt x="5603491" y="4643152"/>
                </a:cubicBezTo>
                <a:lnTo>
                  <a:pt x="5588289" y="4630541"/>
                </a:lnTo>
                <a:lnTo>
                  <a:pt x="5591585" y="4653153"/>
                </a:lnTo>
                <a:close/>
                <a:moveTo>
                  <a:pt x="2520687" y="4658887"/>
                </a:moveTo>
                <a:cubicBezTo>
                  <a:pt x="2506285" y="4666707"/>
                  <a:pt x="2494493" y="4675394"/>
                  <a:pt x="2494493" y="4678194"/>
                </a:cubicBezTo>
                <a:cubicBezTo>
                  <a:pt x="2494493" y="4680995"/>
                  <a:pt x="2506104" y="4699073"/>
                  <a:pt x="2520306" y="4718371"/>
                </a:cubicBezTo>
                <a:cubicBezTo>
                  <a:pt x="2534498" y="4737669"/>
                  <a:pt x="2547014" y="4754899"/>
                  <a:pt x="2548128" y="4756671"/>
                </a:cubicBezTo>
                <a:cubicBezTo>
                  <a:pt x="2549242" y="4758443"/>
                  <a:pt x="2570055" y="4748222"/>
                  <a:pt x="2594391" y="4733963"/>
                </a:cubicBezTo>
                <a:lnTo>
                  <a:pt x="2638635" y="4708036"/>
                </a:lnTo>
                <a:lnTo>
                  <a:pt x="2607555" y="4675975"/>
                </a:lnTo>
                <a:cubicBezTo>
                  <a:pt x="2573236" y="4640571"/>
                  <a:pt x="2559453" y="4637856"/>
                  <a:pt x="2520687" y="4658887"/>
                </a:cubicBezTo>
                <a:close/>
                <a:moveTo>
                  <a:pt x="5354374" y="4664440"/>
                </a:moveTo>
                <a:cubicBezTo>
                  <a:pt x="5337344" y="4669165"/>
                  <a:pt x="5323418" y="4674708"/>
                  <a:pt x="5323418" y="4676747"/>
                </a:cubicBezTo>
                <a:cubicBezTo>
                  <a:pt x="5323418" y="4688853"/>
                  <a:pt x="5392712" y="4720133"/>
                  <a:pt x="5419792" y="4720257"/>
                </a:cubicBezTo>
                <a:cubicBezTo>
                  <a:pt x="5437508" y="4720343"/>
                  <a:pt x="5457825" y="4724086"/>
                  <a:pt x="5464931" y="4728591"/>
                </a:cubicBezTo>
                <a:lnTo>
                  <a:pt x="5477857" y="4736783"/>
                </a:lnTo>
                <a:lnTo>
                  <a:pt x="5466855" y="4743584"/>
                </a:lnTo>
                <a:cubicBezTo>
                  <a:pt x="5460806" y="4747317"/>
                  <a:pt x="5449634" y="4747984"/>
                  <a:pt x="5442023" y="4745070"/>
                </a:cubicBezTo>
                <a:cubicBezTo>
                  <a:pt x="5417696" y="4735735"/>
                  <a:pt x="5427184" y="4748356"/>
                  <a:pt x="5459149" y="4767844"/>
                </a:cubicBezTo>
                <a:cubicBezTo>
                  <a:pt x="5476180" y="4778226"/>
                  <a:pt x="5501640" y="4786732"/>
                  <a:pt x="5515737" y="4786751"/>
                </a:cubicBezTo>
                <a:cubicBezTo>
                  <a:pt x="5544550" y="4786789"/>
                  <a:pt x="5560734" y="4804096"/>
                  <a:pt x="5542493" y="4815364"/>
                </a:cubicBezTo>
                <a:cubicBezTo>
                  <a:pt x="5535911" y="4819431"/>
                  <a:pt x="5533473" y="4827527"/>
                  <a:pt x="5537073" y="4833347"/>
                </a:cubicBezTo>
                <a:cubicBezTo>
                  <a:pt x="5544579" y="4845501"/>
                  <a:pt x="5598567" y="4847358"/>
                  <a:pt x="5616331" y="4836071"/>
                </a:cubicBezTo>
                <a:lnTo>
                  <a:pt x="5628265" y="4828499"/>
                </a:lnTo>
                <a:lnTo>
                  <a:pt x="5602043" y="4804267"/>
                </a:lnTo>
                <a:cubicBezTo>
                  <a:pt x="5564077" y="4769168"/>
                  <a:pt x="5477780" y="4707350"/>
                  <a:pt x="5428193" y="4679728"/>
                </a:cubicBezTo>
                <a:lnTo>
                  <a:pt x="5385330" y="4655849"/>
                </a:lnTo>
                <a:lnTo>
                  <a:pt x="5354374" y="4664440"/>
                </a:lnTo>
                <a:close/>
                <a:moveTo>
                  <a:pt x="5790762" y="4765358"/>
                </a:moveTo>
                <a:cubicBezTo>
                  <a:pt x="5891823" y="4868790"/>
                  <a:pt x="5965479" y="4948990"/>
                  <a:pt x="5997655" y="4990653"/>
                </a:cubicBezTo>
                <a:cubicBezTo>
                  <a:pt x="6033021" y="5036439"/>
                  <a:pt x="6034755" y="5008797"/>
                  <a:pt x="6000646" y="4942999"/>
                </a:cubicBezTo>
                <a:lnTo>
                  <a:pt x="5968670" y="4881324"/>
                </a:lnTo>
                <a:lnTo>
                  <a:pt x="5879897" y="4801153"/>
                </a:lnTo>
                <a:cubicBezTo>
                  <a:pt x="5798029" y="4727210"/>
                  <a:pt x="5724564" y="4672489"/>
                  <a:pt x="5707170" y="4672489"/>
                </a:cubicBezTo>
                <a:cubicBezTo>
                  <a:pt x="5703237" y="4672489"/>
                  <a:pt x="5740851" y="4714285"/>
                  <a:pt x="5790762" y="4765358"/>
                </a:cubicBezTo>
                <a:close/>
                <a:moveTo>
                  <a:pt x="2708805" y="4728496"/>
                </a:moveTo>
                <a:cubicBezTo>
                  <a:pt x="2656418" y="4748232"/>
                  <a:pt x="2585695" y="4778550"/>
                  <a:pt x="2551643" y="4795876"/>
                </a:cubicBezTo>
                <a:cubicBezTo>
                  <a:pt x="2392280" y="4876972"/>
                  <a:pt x="2163413" y="5059670"/>
                  <a:pt x="2054657" y="5192602"/>
                </a:cubicBezTo>
                <a:cubicBezTo>
                  <a:pt x="1931737" y="5342849"/>
                  <a:pt x="1862566" y="5480666"/>
                  <a:pt x="1812217" y="5675624"/>
                </a:cubicBezTo>
                <a:lnTo>
                  <a:pt x="1787462" y="5771483"/>
                </a:lnTo>
                <a:lnTo>
                  <a:pt x="1791329" y="5887660"/>
                </a:lnTo>
                <a:lnTo>
                  <a:pt x="1795196" y="6003846"/>
                </a:lnTo>
                <a:lnTo>
                  <a:pt x="1837430" y="6059691"/>
                </a:lnTo>
                <a:cubicBezTo>
                  <a:pt x="1911429" y="6157532"/>
                  <a:pt x="2006203" y="6241628"/>
                  <a:pt x="2145411" y="6332982"/>
                </a:cubicBezTo>
                <a:cubicBezTo>
                  <a:pt x="2219535" y="6381617"/>
                  <a:pt x="2286610" y="6425241"/>
                  <a:pt x="2294468" y="6429918"/>
                </a:cubicBezTo>
                <a:cubicBezTo>
                  <a:pt x="2302326" y="6434595"/>
                  <a:pt x="2296478" y="6422193"/>
                  <a:pt x="2281466" y="6402372"/>
                </a:cubicBezTo>
                <a:lnTo>
                  <a:pt x="2254168" y="6366329"/>
                </a:lnTo>
                <a:lnTo>
                  <a:pt x="2264598" y="6355899"/>
                </a:lnTo>
                <a:lnTo>
                  <a:pt x="2275037" y="6345460"/>
                </a:lnTo>
                <a:lnTo>
                  <a:pt x="2298611" y="6358081"/>
                </a:lnTo>
                <a:lnTo>
                  <a:pt x="2322186" y="6370701"/>
                </a:lnTo>
                <a:lnTo>
                  <a:pt x="2472633" y="6330125"/>
                </a:lnTo>
                <a:cubicBezTo>
                  <a:pt x="2555377" y="6307808"/>
                  <a:pt x="2632300" y="6287482"/>
                  <a:pt x="2643578" y="6284947"/>
                </a:cubicBezTo>
                <a:lnTo>
                  <a:pt x="2664066" y="6280347"/>
                </a:lnTo>
                <a:lnTo>
                  <a:pt x="2670420" y="6300359"/>
                </a:lnTo>
                <a:lnTo>
                  <a:pt x="2676773" y="6320371"/>
                </a:lnTo>
                <a:lnTo>
                  <a:pt x="2619194" y="6403115"/>
                </a:lnTo>
                <a:cubicBezTo>
                  <a:pt x="2587524" y="6448625"/>
                  <a:pt x="2562701" y="6486954"/>
                  <a:pt x="2564035" y="6488278"/>
                </a:cubicBezTo>
                <a:cubicBezTo>
                  <a:pt x="2565368" y="6489611"/>
                  <a:pt x="2608755" y="6480229"/>
                  <a:pt x="2660447" y="6467418"/>
                </a:cubicBezTo>
                <a:cubicBezTo>
                  <a:pt x="2772270" y="6439719"/>
                  <a:pt x="2800826" y="6438567"/>
                  <a:pt x="2821076" y="6460951"/>
                </a:cubicBezTo>
                <a:lnTo>
                  <a:pt x="2836288" y="6477753"/>
                </a:lnTo>
                <a:lnTo>
                  <a:pt x="2784453" y="6553181"/>
                </a:lnTo>
                <a:cubicBezTo>
                  <a:pt x="2755945" y="6594663"/>
                  <a:pt x="2732618" y="6633744"/>
                  <a:pt x="2732618" y="6640030"/>
                </a:cubicBezTo>
                <a:cubicBezTo>
                  <a:pt x="2732618" y="6656089"/>
                  <a:pt x="2938339" y="6722021"/>
                  <a:pt x="3113618" y="6762131"/>
                </a:cubicBezTo>
                <a:cubicBezTo>
                  <a:pt x="3369907" y="6820776"/>
                  <a:pt x="3518183" y="6844303"/>
                  <a:pt x="3671383" y="6850628"/>
                </a:cubicBezTo>
                <a:lnTo>
                  <a:pt x="3815686" y="6856581"/>
                </a:lnTo>
                <a:lnTo>
                  <a:pt x="3821201" y="6833721"/>
                </a:lnTo>
                <a:cubicBezTo>
                  <a:pt x="3829345" y="6799983"/>
                  <a:pt x="3814886" y="6698285"/>
                  <a:pt x="3775300" y="6510814"/>
                </a:cubicBezTo>
                <a:cubicBezTo>
                  <a:pt x="3755936" y="6419136"/>
                  <a:pt x="3738048" y="6321628"/>
                  <a:pt x="3735543" y="6294120"/>
                </a:cubicBezTo>
                <a:cubicBezTo>
                  <a:pt x="3733029" y="6266612"/>
                  <a:pt x="3729057" y="6244114"/>
                  <a:pt x="3726704" y="6244114"/>
                </a:cubicBezTo>
                <a:cubicBezTo>
                  <a:pt x="3724342" y="6244114"/>
                  <a:pt x="3685280" y="6276585"/>
                  <a:pt x="3639884" y="6316275"/>
                </a:cubicBezTo>
                <a:cubicBezTo>
                  <a:pt x="3594487" y="6355956"/>
                  <a:pt x="3549596" y="6392580"/>
                  <a:pt x="3540128" y="6397648"/>
                </a:cubicBezTo>
                <a:lnTo>
                  <a:pt x="3522907" y="6406858"/>
                </a:lnTo>
                <a:lnTo>
                  <a:pt x="3517230" y="6392056"/>
                </a:lnTo>
                <a:cubicBezTo>
                  <a:pt x="3512563" y="6379903"/>
                  <a:pt x="3567370" y="6198099"/>
                  <a:pt x="3594078" y="6137110"/>
                </a:cubicBezTo>
                <a:lnTo>
                  <a:pt x="3601317" y="6120584"/>
                </a:lnTo>
                <a:lnTo>
                  <a:pt x="3512249" y="6162304"/>
                </a:lnTo>
                <a:cubicBezTo>
                  <a:pt x="3463261" y="6185240"/>
                  <a:pt x="3384604" y="6217978"/>
                  <a:pt x="3337455" y="6235046"/>
                </a:cubicBezTo>
                <a:cubicBezTo>
                  <a:pt x="3290307" y="6252124"/>
                  <a:pt x="3178864" y="6294854"/>
                  <a:pt x="3089805" y="6330020"/>
                </a:cubicBezTo>
                <a:cubicBezTo>
                  <a:pt x="2919232" y="6397371"/>
                  <a:pt x="2881979" y="6409344"/>
                  <a:pt x="2872521" y="6399896"/>
                </a:cubicBezTo>
                <a:cubicBezTo>
                  <a:pt x="2851433" y="6378798"/>
                  <a:pt x="2960294" y="6278470"/>
                  <a:pt x="3179388" y="6117088"/>
                </a:cubicBezTo>
                <a:lnTo>
                  <a:pt x="3278496" y="6044089"/>
                </a:lnTo>
                <a:lnTo>
                  <a:pt x="3168263" y="6044089"/>
                </a:lnTo>
                <a:cubicBezTo>
                  <a:pt x="3107636" y="6044089"/>
                  <a:pt x="3051248" y="6041488"/>
                  <a:pt x="3042961" y="6038307"/>
                </a:cubicBezTo>
                <a:cubicBezTo>
                  <a:pt x="3008795" y="6025201"/>
                  <a:pt x="3027769" y="5995892"/>
                  <a:pt x="3100654" y="5949191"/>
                </a:cubicBezTo>
                <a:lnTo>
                  <a:pt x="3173416" y="5902576"/>
                </a:lnTo>
                <a:lnTo>
                  <a:pt x="3141136" y="5897709"/>
                </a:lnTo>
                <a:cubicBezTo>
                  <a:pt x="3123381" y="5895032"/>
                  <a:pt x="2982430" y="5879526"/>
                  <a:pt x="2827906" y="5863257"/>
                </a:cubicBezTo>
                <a:cubicBezTo>
                  <a:pt x="2571007" y="5836187"/>
                  <a:pt x="2518296" y="5826614"/>
                  <a:pt x="2534907" y="5809993"/>
                </a:cubicBezTo>
                <a:cubicBezTo>
                  <a:pt x="2548833" y="5796067"/>
                  <a:pt x="3148098" y="5730478"/>
                  <a:pt x="3277915" y="5728669"/>
                </a:cubicBezTo>
                <a:lnTo>
                  <a:pt x="3356505" y="5727573"/>
                </a:lnTo>
                <a:lnTo>
                  <a:pt x="3321682" y="5720791"/>
                </a:lnTo>
                <a:cubicBezTo>
                  <a:pt x="3302527" y="5717058"/>
                  <a:pt x="3261684" y="5699017"/>
                  <a:pt x="3230937" y="5680691"/>
                </a:cubicBezTo>
                <a:cubicBezTo>
                  <a:pt x="3200181" y="5662374"/>
                  <a:pt x="3161253" y="5642581"/>
                  <a:pt x="3144431" y="5636724"/>
                </a:cubicBezTo>
                <a:cubicBezTo>
                  <a:pt x="3110808" y="5624999"/>
                  <a:pt x="3038351" y="5577631"/>
                  <a:pt x="3019739" y="5555200"/>
                </a:cubicBezTo>
                <a:cubicBezTo>
                  <a:pt x="2999366" y="5530653"/>
                  <a:pt x="3022064" y="5529339"/>
                  <a:pt x="3128620" y="5548923"/>
                </a:cubicBezTo>
                <a:cubicBezTo>
                  <a:pt x="3185255" y="5559324"/>
                  <a:pt x="3234871" y="5567839"/>
                  <a:pt x="3238872" y="5567839"/>
                </a:cubicBezTo>
                <a:cubicBezTo>
                  <a:pt x="3252711" y="5567839"/>
                  <a:pt x="3180226" y="5457682"/>
                  <a:pt x="3059049" y="5294557"/>
                </a:cubicBezTo>
                <a:cubicBezTo>
                  <a:pt x="2992145" y="5204508"/>
                  <a:pt x="2913831" y="5097752"/>
                  <a:pt x="2885018" y="5057337"/>
                </a:cubicBezTo>
                <a:cubicBezTo>
                  <a:pt x="2815781" y="4960220"/>
                  <a:pt x="2776585" y="4916595"/>
                  <a:pt x="2762726" y="4921216"/>
                </a:cubicBezTo>
                <a:cubicBezTo>
                  <a:pt x="2755887" y="4923492"/>
                  <a:pt x="2774537" y="4958267"/>
                  <a:pt x="2809770" y="5008893"/>
                </a:cubicBezTo>
                <a:cubicBezTo>
                  <a:pt x="2844241" y="5058442"/>
                  <a:pt x="2873074" y="5090903"/>
                  <a:pt x="2880179" y="5088169"/>
                </a:cubicBezTo>
                <a:cubicBezTo>
                  <a:pt x="2893771" y="5082959"/>
                  <a:pt x="2913593" y="5099342"/>
                  <a:pt x="2913593" y="5115773"/>
                </a:cubicBezTo>
                <a:cubicBezTo>
                  <a:pt x="2913593" y="5121745"/>
                  <a:pt x="2901801" y="5131899"/>
                  <a:pt x="2887399" y="5138328"/>
                </a:cubicBezTo>
                <a:cubicBezTo>
                  <a:pt x="2872997" y="5144767"/>
                  <a:pt x="2845251" y="5160960"/>
                  <a:pt x="2825744" y="5174313"/>
                </a:cubicBezTo>
                <a:cubicBezTo>
                  <a:pt x="2804236" y="5189039"/>
                  <a:pt x="2783967" y="5196174"/>
                  <a:pt x="2774223" y="5192440"/>
                </a:cubicBezTo>
                <a:lnTo>
                  <a:pt x="2758164" y="5186277"/>
                </a:lnTo>
                <a:lnTo>
                  <a:pt x="2783138" y="5160217"/>
                </a:lnTo>
                <a:lnTo>
                  <a:pt x="2808103" y="5134156"/>
                </a:lnTo>
                <a:lnTo>
                  <a:pt x="2704309" y="5020008"/>
                </a:lnTo>
                <a:lnTo>
                  <a:pt x="2600516" y="4905851"/>
                </a:lnTo>
                <a:lnTo>
                  <a:pt x="2576436" y="4905414"/>
                </a:lnTo>
                <a:cubicBezTo>
                  <a:pt x="2563187" y="4905175"/>
                  <a:pt x="2549652" y="4902270"/>
                  <a:pt x="2546347" y="4898974"/>
                </a:cubicBezTo>
                <a:cubicBezTo>
                  <a:pt x="2539060" y="4891688"/>
                  <a:pt x="2606707" y="4841529"/>
                  <a:pt x="2645493" y="4825470"/>
                </a:cubicBezTo>
                <a:lnTo>
                  <a:pt x="2673429" y="4813897"/>
                </a:lnTo>
                <a:lnTo>
                  <a:pt x="2753030" y="4863046"/>
                </a:lnTo>
                <a:cubicBezTo>
                  <a:pt x="2796807" y="4890088"/>
                  <a:pt x="2844422" y="4923368"/>
                  <a:pt x="2858824" y="4937008"/>
                </a:cubicBezTo>
                <a:cubicBezTo>
                  <a:pt x="2891447" y="4967888"/>
                  <a:pt x="2892581" y="4954743"/>
                  <a:pt x="2861272" y="4908671"/>
                </a:cubicBezTo>
                <a:cubicBezTo>
                  <a:pt x="2847737" y="4888745"/>
                  <a:pt x="2840041" y="4867171"/>
                  <a:pt x="2843375" y="4858474"/>
                </a:cubicBezTo>
                <a:cubicBezTo>
                  <a:pt x="2850223" y="4840643"/>
                  <a:pt x="2823105" y="4807296"/>
                  <a:pt x="2792149" y="4795457"/>
                </a:cubicBezTo>
                <a:cubicBezTo>
                  <a:pt x="2763174" y="4784379"/>
                  <a:pt x="2765193" y="4772083"/>
                  <a:pt x="2799293" y="4751937"/>
                </a:cubicBezTo>
                <a:cubicBezTo>
                  <a:pt x="2829506" y="4734087"/>
                  <a:pt x="2831278" y="4730563"/>
                  <a:pt x="2822086" y="4706607"/>
                </a:cubicBezTo>
                <a:cubicBezTo>
                  <a:pt x="2814752" y="4687481"/>
                  <a:pt x="2820715" y="4686329"/>
                  <a:pt x="2708805" y="4728496"/>
                </a:cubicBezTo>
                <a:close/>
                <a:moveTo>
                  <a:pt x="2411149" y="4721781"/>
                </a:moveTo>
                <a:cubicBezTo>
                  <a:pt x="2375164" y="4744031"/>
                  <a:pt x="2374097" y="4748584"/>
                  <a:pt x="2398014" y="4778112"/>
                </a:cubicBezTo>
                <a:lnTo>
                  <a:pt x="2415835" y="4800115"/>
                </a:lnTo>
                <a:lnTo>
                  <a:pt x="2438495" y="4784255"/>
                </a:lnTo>
                <a:cubicBezTo>
                  <a:pt x="2450954" y="4775531"/>
                  <a:pt x="2469728" y="4761595"/>
                  <a:pt x="2480205" y="4753299"/>
                </a:cubicBezTo>
                <a:lnTo>
                  <a:pt x="2499255" y="4738212"/>
                </a:lnTo>
                <a:lnTo>
                  <a:pt x="2475443" y="4719847"/>
                </a:lnTo>
                <a:cubicBezTo>
                  <a:pt x="2447030" y="4697940"/>
                  <a:pt x="2449849" y="4697854"/>
                  <a:pt x="2411149" y="4721781"/>
                </a:cubicBezTo>
                <a:close/>
                <a:moveTo>
                  <a:pt x="5275603" y="4715580"/>
                </a:moveTo>
                <a:cubicBezTo>
                  <a:pt x="5261639" y="4732401"/>
                  <a:pt x="5261124" y="4731706"/>
                  <a:pt x="5303168" y="4753099"/>
                </a:cubicBezTo>
                <a:lnTo>
                  <a:pt x="5335315" y="4769454"/>
                </a:lnTo>
                <a:lnTo>
                  <a:pt x="5349192" y="4755566"/>
                </a:lnTo>
                <a:lnTo>
                  <a:pt x="5363080" y="4741688"/>
                </a:lnTo>
                <a:lnTo>
                  <a:pt x="5330219" y="4721371"/>
                </a:lnTo>
                <a:cubicBezTo>
                  <a:pt x="5291033" y="4697149"/>
                  <a:pt x="5290909" y="4697140"/>
                  <a:pt x="5275603" y="4715580"/>
                </a:cubicBezTo>
                <a:close/>
                <a:moveTo>
                  <a:pt x="4980832" y="4724496"/>
                </a:moveTo>
                <a:cubicBezTo>
                  <a:pt x="4962878" y="4746127"/>
                  <a:pt x="4973517" y="4751547"/>
                  <a:pt x="5018894" y="4743879"/>
                </a:cubicBezTo>
                <a:cubicBezTo>
                  <a:pt x="5060213" y="4736897"/>
                  <a:pt x="5059833" y="4725753"/>
                  <a:pt x="5017913" y="4715409"/>
                </a:cubicBezTo>
                <a:cubicBezTo>
                  <a:pt x="5001301" y="4711313"/>
                  <a:pt x="4989338" y="4714246"/>
                  <a:pt x="4980832" y="4724496"/>
                </a:cubicBezTo>
                <a:close/>
                <a:moveTo>
                  <a:pt x="5594156" y="4728839"/>
                </a:moveTo>
                <a:cubicBezTo>
                  <a:pt x="5612683" y="4749318"/>
                  <a:pt x="5628218" y="4754718"/>
                  <a:pt x="5628218" y="4740697"/>
                </a:cubicBezTo>
                <a:cubicBezTo>
                  <a:pt x="5628218" y="4736297"/>
                  <a:pt x="5616511" y="4727363"/>
                  <a:pt x="5602205" y="4720848"/>
                </a:cubicBezTo>
                <a:lnTo>
                  <a:pt x="5576202" y="4708998"/>
                </a:lnTo>
                <a:lnTo>
                  <a:pt x="5594156" y="4728839"/>
                </a:lnTo>
                <a:close/>
                <a:moveTo>
                  <a:pt x="5720401" y="4772549"/>
                </a:moveTo>
                <a:cubicBezTo>
                  <a:pt x="5731736" y="4788237"/>
                  <a:pt x="5763282" y="4822508"/>
                  <a:pt x="5790514" y="4848701"/>
                </a:cubicBezTo>
                <a:cubicBezTo>
                  <a:pt x="5852446" y="4908271"/>
                  <a:pt x="5975290" y="5053984"/>
                  <a:pt x="6010923" y="5110124"/>
                </a:cubicBezTo>
                <a:lnTo>
                  <a:pt x="6037793" y="5152473"/>
                </a:lnTo>
                <a:lnTo>
                  <a:pt x="6037793" y="5128727"/>
                </a:lnTo>
                <a:cubicBezTo>
                  <a:pt x="6037793" y="5115678"/>
                  <a:pt x="6023867" y="5082969"/>
                  <a:pt x="6006837" y="5056051"/>
                </a:cubicBezTo>
                <a:cubicBezTo>
                  <a:pt x="5964079" y="4988433"/>
                  <a:pt x="5829586" y="4843891"/>
                  <a:pt x="5758663" y="4789313"/>
                </a:cubicBezTo>
                <a:lnTo>
                  <a:pt x="5699798" y="4744022"/>
                </a:lnTo>
                <a:lnTo>
                  <a:pt x="5720401" y="4772549"/>
                </a:lnTo>
                <a:close/>
                <a:moveTo>
                  <a:pt x="5357337" y="4793228"/>
                </a:moveTo>
                <a:lnTo>
                  <a:pt x="5329352" y="4826861"/>
                </a:lnTo>
                <a:lnTo>
                  <a:pt x="5352574" y="4844711"/>
                </a:lnTo>
                <a:cubicBezTo>
                  <a:pt x="5382987" y="4868085"/>
                  <a:pt x="5384511" y="4867856"/>
                  <a:pt x="5420897" y="4834309"/>
                </a:cubicBezTo>
                <a:lnTo>
                  <a:pt x="5452005" y="4805639"/>
                </a:lnTo>
                <a:lnTo>
                  <a:pt x="5423430" y="4781969"/>
                </a:lnTo>
                <a:cubicBezTo>
                  <a:pt x="5407714" y="4768958"/>
                  <a:pt x="5392712" y="4758595"/>
                  <a:pt x="5390093" y="4758948"/>
                </a:cubicBezTo>
                <a:cubicBezTo>
                  <a:pt x="5387474" y="4759300"/>
                  <a:pt x="5372739" y="4774721"/>
                  <a:pt x="5357337" y="4793228"/>
                </a:cubicBezTo>
                <a:close/>
                <a:moveTo>
                  <a:pt x="2301612" y="4784484"/>
                </a:moveTo>
                <a:cubicBezTo>
                  <a:pt x="2287210" y="4793418"/>
                  <a:pt x="2275418" y="4804077"/>
                  <a:pt x="2275418" y="4808182"/>
                </a:cubicBezTo>
                <a:cubicBezTo>
                  <a:pt x="2275418" y="4822422"/>
                  <a:pt x="2337445" y="4871962"/>
                  <a:pt x="2355628" y="4872238"/>
                </a:cubicBezTo>
                <a:cubicBezTo>
                  <a:pt x="2365696" y="4872390"/>
                  <a:pt x="2381593" y="4865580"/>
                  <a:pt x="2390947" y="4857112"/>
                </a:cubicBezTo>
                <a:lnTo>
                  <a:pt x="2407968" y="4841710"/>
                </a:lnTo>
                <a:lnTo>
                  <a:pt x="2377412" y="4804896"/>
                </a:lnTo>
                <a:cubicBezTo>
                  <a:pt x="2342826" y="4763234"/>
                  <a:pt x="2337997" y="4761929"/>
                  <a:pt x="2301612" y="4784484"/>
                </a:cubicBezTo>
                <a:close/>
                <a:moveTo>
                  <a:pt x="5758225" y="4883116"/>
                </a:moveTo>
                <a:cubicBezTo>
                  <a:pt x="5846797" y="4974641"/>
                  <a:pt x="5946724" y="5094894"/>
                  <a:pt x="5978385" y="5148063"/>
                </a:cubicBezTo>
                <a:cubicBezTo>
                  <a:pt x="5992197" y="5171275"/>
                  <a:pt x="6023963" y="5237712"/>
                  <a:pt x="6048966" y="5295700"/>
                </a:cubicBezTo>
                <a:cubicBezTo>
                  <a:pt x="6073969" y="5353698"/>
                  <a:pt x="6094543" y="5393703"/>
                  <a:pt x="6094686" y="5384597"/>
                </a:cubicBezTo>
                <a:cubicBezTo>
                  <a:pt x="6095038" y="5362147"/>
                  <a:pt x="6033212" y="5213213"/>
                  <a:pt x="5997026" y="5149339"/>
                </a:cubicBezTo>
                <a:cubicBezTo>
                  <a:pt x="5960774" y="5085350"/>
                  <a:pt x="5793343" y="4882925"/>
                  <a:pt x="5750348" y="4851121"/>
                </a:cubicBezTo>
                <a:cubicBezTo>
                  <a:pt x="5688930" y="4805668"/>
                  <a:pt x="5690855" y="4813507"/>
                  <a:pt x="5758225" y="4883116"/>
                </a:cubicBezTo>
                <a:close/>
                <a:moveTo>
                  <a:pt x="2195008" y="4865494"/>
                </a:moveTo>
                <a:lnTo>
                  <a:pt x="2159051" y="4896574"/>
                </a:lnTo>
                <a:lnTo>
                  <a:pt x="2191417" y="4912004"/>
                </a:lnTo>
                <a:lnTo>
                  <a:pt x="2223773" y="4927435"/>
                </a:lnTo>
                <a:lnTo>
                  <a:pt x="2255244" y="4899317"/>
                </a:lnTo>
                <a:lnTo>
                  <a:pt x="2286705" y="4871199"/>
                </a:lnTo>
                <a:lnTo>
                  <a:pt x="2270065" y="4852807"/>
                </a:lnTo>
                <a:cubicBezTo>
                  <a:pt x="2247310" y="4827670"/>
                  <a:pt x="2236699" y="4829461"/>
                  <a:pt x="2195008" y="4865494"/>
                </a:cubicBezTo>
                <a:close/>
                <a:moveTo>
                  <a:pt x="5142443" y="4841615"/>
                </a:moveTo>
                <a:lnTo>
                  <a:pt x="5099580" y="4845482"/>
                </a:lnTo>
                <a:lnTo>
                  <a:pt x="5132356" y="4862560"/>
                </a:lnTo>
                <a:lnTo>
                  <a:pt x="5165122" y="4879648"/>
                </a:lnTo>
                <a:lnTo>
                  <a:pt x="5206175" y="4865656"/>
                </a:lnTo>
                <a:cubicBezTo>
                  <a:pt x="5228749" y="4857969"/>
                  <a:pt x="5247218" y="4847787"/>
                  <a:pt x="5247218" y="4843044"/>
                </a:cubicBezTo>
                <a:cubicBezTo>
                  <a:pt x="5247218" y="4834481"/>
                  <a:pt x="5224844" y="4834176"/>
                  <a:pt x="5142443" y="4841615"/>
                </a:cubicBezTo>
                <a:close/>
                <a:moveTo>
                  <a:pt x="5475818" y="4853607"/>
                </a:moveTo>
                <a:cubicBezTo>
                  <a:pt x="5475818" y="4874219"/>
                  <a:pt x="5525891" y="4910519"/>
                  <a:pt x="5554399" y="4910576"/>
                </a:cubicBezTo>
                <a:cubicBezTo>
                  <a:pt x="5580622" y="4910633"/>
                  <a:pt x="5574240" y="4898079"/>
                  <a:pt x="5531234" y="4865027"/>
                </a:cubicBezTo>
                <a:cubicBezTo>
                  <a:pt x="5484781" y="4829328"/>
                  <a:pt x="5475818" y="4827480"/>
                  <a:pt x="5475818" y="4853607"/>
                </a:cubicBezTo>
                <a:close/>
                <a:moveTo>
                  <a:pt x="2875493" y="4866513"/>
                </a:moveTo>
                <a:cubicBezTo>
                  <a:pt x="2875493" y="4876210"/>
                  <a:pt x="2997480" y="5032220"/>
                  <a:pt x="3011900" y="5040963"/>
                </a:cubicBezTo>
                <a:cubicBezTo>
                  <a:pt x="3023902" y="5048231"/>
                  <a:pt x="2991184" y="5002350"/>
                  <a:pt x="2929138" y="4924901"/>
                </a:cubicBezTo>
                <a:cubicBezTo>
                  <a:pt x="2877045" y="4859865"/>
                  <a:pt x="2875493" y="4858179"/>
                  <a:pt x="2875493" y="4866513"/>
                </a:cubicBezTo>
                <a:close/>
                <a:moveTo>
                  <a:pt x="5580593" y="4866132"/>
                </a:moveTo>
                <a:cubicBezTo>
                  <a:pt x="5580593" y="4867866"/>
                  <a:pt x="5599510" y="4882868"/>
                  <a:pt x="5622627" y="4899470"/>
                </a:cubicBezTo>
                <a:cubicBezTo>
                  <a:pt x="5649411" y="4918710"/>
                  <a:pt x="5676014" y="4929664"/>
                  <a:pt x="5695941" y="4929664"/>
                </a:cubicBezTo>
                <a:lnTo>
                  <a:pt x="5727202" y="4929664"/>
                </a:lnTo>
                <a:lnTo>
                  <a:pt x="5694893" y="4896326"/>
                </a:lnTo>
                <a:lnTo>
                  <a:pt x="5662584" y="4862989"/>
                </a:lnTo>
                <a:lnTo>
                  <a:pt x="5621589" y="4862989"/>
                </a:lnTo>
                <a:cubicBezTo>
                  <a:pt x="5599043" y="4862989"/>
                  <a:pt x="5580593" y="4864408"/>
                  <a:pt x="5580593" y="4866132"/>
                </a:cubicBezTo>
                <a:close/>
                <a:moveTo>
                  <a:pt x="5209461" y="4900003"/>
                </a:moveTo>
                <a:lnTo>
                  <a:pt x="5186001" y="4906547"/>
                </a:lnTo>
                <a:lnTo>
                  <a:pt x="5220119" y="4927626"/>
                </a:lnTo>
                <a:cubicBezTo>
                  <a:pt x="5255400" y="4949438"/>
                  <a:pt x="5283346" y="4952762"/>
                  <a:pt x="5345278" y="4942532"/>
                </a:cubicBezTo>
                <a:lnTo>
                  <a:pt x="5381416" y="4936560"/>
                </a:lnTo>
                <a:lnTo>
                  <a:pt x="5360279" y="4914062"/>
                </a:lnTo>
                <a:lnTo>
                  <a:pt x="5339144" y="4891564"/>
                </a:lnTo>
                <a:lnTo>
                  <a:pt x="5286042" y="4892517"/>
                </a:lnTo>
                <a:cubicBezTo>
                  <a:pt x="5256829" y="4893041"/>
                  <a:pt x="5222368" y="4896403"/>
                  <a:pt x="5209461" y="4900003"/>
                </a:cubicBezTo>
                <a:close/>
                <a:moveTo>
                  <a:pt x="2091166" y="4941151"/>
                </a:moveTo>
                <a:lnTo>
                  <a:pt x="2054562" y="4971040"/>
                </a:lnTo>
                <a:lnTo>
                  <a:pt x="2114322" y="4998177"/>
                </a:lnTo>
                <a:lnTo>
                  <a:pt x="2174091" y="5025305"/>
                </a:lnTo>
                <a:lnTo>
                  <a:pt x="2205466" y="4994901"/>
                </a:lnTo>
                <a:lnTo>
                  <a:pt x="2236832" y="4964497"/>
                </a:lnTo>
                <a:lnTo>
                  <a:pt x="2200151" y="4948076"/>
                </a:lnTo>
                <a:cubicBezTo>
                  <a:pt x="2179977" y="4939037"/>
                  <a:pt x="2160546" y="4926911"/>
                  <a:pt x="2156965" y="4921130"/>
                </a:cubicBezTo>
                <a:cubicBezTo>
                  <a:pt x="2146554" y="4904280"/>
                  <a:pt x="2130247" y="4909233"/>
                  <a:pt x="2091166" y="4941151"/>
                </a:cubicBezTo>
                <a:close/>
                <a:moveTo>
                  <a:pt x="3008510" y="4981614"/>
                </a:moveTo>
                <a:cubicBezTo>
                  <a:pt x="3034103" y="5015427"/>
                  <a:pt x="3070689" y="5069786"/>
                  <a:pt x="3089815" y="5102409"/>
                </a:cubicBezTo>
                <a:cubicBezTo>
                  <a:pt x="3108932" y="5135042"/>
                  <a:pt x="3141440" y="5180896"/>
                  <a:pt x="3162052" y="5204308"/>
                </a:cubicBezTo>
                <a:cubicBezTo>
                  <a:pt x="3182665" y="5227720"/>
                  <a:pt x="3223679" y="5282441"/>
                  <a:pt x="3253207" y="5325904"/>
                </a:cubicBezTo>
                <a:cubicBezTo>
                  <a:pt x="3282734" y="5369376"/>
                  <a:pt x="3312185" y="5406971"/>
                  <a:pt x="3318662" y="5409457"/>
                </a:cubicBezTo>
                <a:cubicBezTo>
                  <a:pt x="3325130" y="5411943"/>
                  <a:pt x="3350943" y="5447519"/>
                  <a:pt x="3376022" y="5488525"/>
                </a:cubicBezTo>
                <a:cubicBezTo>
                  <a:pt x="3425762" y="5569849"/>
                  <a:pt x="3543033" y="5729764"/>
                  <a:pt x="3552930" y="5729764"/>
                </a:cubicBezTo>
                <a:cubicBezTo>
                  <a:pt x="3556321" y="5729764"/>
                  <a:pt x="3565341" y="5720115"/>
                  <a:pt x="3572970" y="5708333"/>
                </a:cubicBezTo>
                <a:lnTo>
                  <a:pt x="3586839" y="5686901"/>
                </a:lnTo>
                <a:lnTo>
                  <a:pt x="3437992" y="5485553"/>
                </a:lnTo>
                <a:cubicBezTo>
                  <a:pt x="3356124" y="5374815"/>
                  <a:pt x="3268771" y="5259458"/>
                  <a:pt x="3243872" y="5229216"/>
                </a:cubicBezTo>
                <a:cubicBezTo>
                  <a:pt x="3217317" y="5196964"/>
                  <a:pt x="3202124" y="5170722"/>
                  <a:pt x="3207115" y="5165731"/>
                </a:cubicBezTo>
                <a:cubicBezTo>
                  <a:pt x="3215802" y="5157045"/>
                  <a:pt x="3305356" y="5217995"/>
                  <a:pt x="3411350" y="5304730"/>
                </a:cubicBezTo>
                <a:cubicBezTo>
                  <a:pt x="3442573" y="5330285"/>
                  <a:pt x="3520154" y="5387559"/>
                  <a:pt x="3583762" y="5432022"/>
                </a:cubicBezTo>
                <a:cubicBezTo>
                  <a:pt x="3647370" y="5476485"/>
                  <a:pt x="3713331" y="5526072"/>
                  <a:pt x="3730362" y="5542217"/>
                </a:cubicBezTo>
                <a:cubicBezTo>
                  <a:pt x="3747392" y="5558362"/>
                  <a:pt x="3761318" y="5567258"/>
                  <a:pt x="3761318" y="5561981"/>
                </a:cubicBezTo>
                <a:cubicBezTo>
                  <a:pt x="3761318" y="5556704"/>
                  <a:pt x="3770319" y="5542722"/>
                  <a:pt x="3781330" y="5530901"/>
                </a:cubicBezTo>
                <a:cubicBezTo>
                  <a:pt x="3792331" y="5519090"/>
                  <a:pt x="3799827" y="5508070"/>
                  <a:pt x="3797999" y="5506403"/>
                </a:cubicBezTo>
                <a:cubicBezTo>
                  <a:pt x="3775300" y="5485819"/>
                  <a:pt x="3526822" y="5306749"/>
                  <a:pt x="3389843" y="5212270"/>
                </a:cubicBezTo>
                <a:cubicBezTo>
                  <a:pt x="3292926" y="5145425"/>
                  <a:pt x="3160052" y="5052479"/>
                  <a:pt x="3094568" y="5005731"/>
                </a:cubicBezTo>
                <a:cubicBezTo>
                  <a:pt x="3029084" y="4958982"/>
                  <a:pt x="2972467" y="4920596"/>
                  <a:pt x="2968742" y="4920434"/>
                </a:cubicBezTo>
                <a:cubicBezTo>
                  <a:pt x="2965028" y="4920273"/>
                  <a:pt x="2982916" y="4947799"/>
                  <a:pt x="3008510" y="4981614"/>
                </a:cubicBezTo>
                <a:close/>
                <a:moveTo>
                  <a:pt x="5547255" y="4944685"/>
                </a:moveTo>
                <a:cubicBezTo>
                  <a:pt x="5526301" y="4957191"/>
                  <a:pt x="5504869" y="4969059"/>
                  <a:pt x="5499630" y="4971050"/>
                </a:cubicBezTo>
                <a:cubicBezTo>
                  <a:pt x="5494392" y="4973050"/>
                  <a:pt x="5500821" y="4986385"/>
                  <a:pt x="5513918" y="5000701"/>
                </a:cubicBezTo>
                <a:lnTo>
                  <a:pt x="5537730" y="5026724"/>
                </a:lnTo>
                <a:lnTo>
                  <a:pt x="5578288" y="5021228"/>
                </a:lnTo>
                <a:cubicBezTo>
                  <a:pt x="5600586" y="5018208"/>
                  <a:pt x="5629742" y="5008588"/>
                  <a:pt x="5643067" y="4999854"/>
                </a:cubicBezTo>
                <a:lnTo>
                  <a:pt x="5667308" y="4983976"/>
                </a:lnTo>
                <a:lnTo>
                  <a:pt x="5636371" y="4952057"/>
                </a:lnTo>
                <a:cubicBezTo>
                  <a:pt x="5619350" y="4934503"/>
                  <a:pt x="5600910" y="4920539"/>
                  <a:pt x="5595395" y="4921034"/>
                </a:cubicBezTo>
                <a:cubicBezTo>
                  <a:pt x="5589870" y="4921529"/>
                  <a:pt x="5568210" y="4932169"/>
                  <a:pt x="5547255" y="4944685"/>
                </a:cubicBezTo>
                <a:close/>
                <a:moveTo>
                  <a:pt x="5123393" y="4948714"/>
                </a:moveTo>
                <a:lnTo>
                  <a:pt x="5109105" y="4957944"/>
                </a:lnTo>
                <a:lnTo>
                  <a:pt x="5135299" y="4958096"/>
                </a:lnTo>
                <a:cubicBezTo>
                  <a:pt x="5149710" y="4958173"/>
                  <a:pt x="5161493" y="4953953"/>
                  <a:pt x="5161493" y="4948714"/>
                </a:cubicBezTo>
                <a:cubicBezTo>
                  <a:pt x="5161493" y="4936674"/>
                  <a:pt x="5142033" y="4936674"/>
                  <a:pt x="5123393" y="4948714"/>
                </a:cubicBezTo>
                <a:close/>
                <a:moveTo>
                  <a:pt x="5710485" y="4956229"/>
                </a:moveTo>
                <a:lnTo>
                  <a:pt x="5683216" y="4959716"/>
                </a:lnTo>
                <a:lnTo>
                  <a:pt x="5709885" y="4987548"/>
                </a:lnTo>
                <a:lnTo>
                  <a:pt x="5736555" y="5015389"/>
                </a:lnTo>
                <a:lnTo>
                  <a:pt x="5768331" y="5015389"/>
                </a:lnTo>
                <a:lnTo>
                  <a:pt x="5800106" y="5015389"/>
                </a:lnTo>
                <a:lnTo>
                  <a:pt x="5784247" y="4991186"/>
                </a:lnTo>
                <a:cubicBezTo>
                  <a:pt x="5764387" y="4960868"/>
                  <a:pt x="5745242" y="4951800"/>
                  <a:pt x="5710485" y="4956229"/>
                </a:cubicBezTo>
                <a:close/>
                <a:moveTo>
                  <a:pt x="5385330" y="4964563"/>
                </a:moveTo>
                <a:cubicBezTo>
                  <a:pt x="5369614" y="4966469"/>
                  <a:pt x="5342839" y="4970307"/>
                  <a:pt x="5325828" y="4973089"/>
                </a:cubicBezTo>
                <a:lnTo>
                  <a:pt x="5294900" y="4978136"/>
                </a:lnTo>
                <a:lnTo>
                  <a:pt x="5315712" y="5006292"/>
                </a:lnTo>
                <a:lnTo>
                  <a:pt x="5336525" y="5034439"/>
                </a:lnTo>
                <a:lnTo>
                  <a:pt x="5379978" y="5033315"/>
                </a:lnTo>
                <a:cubicBezTo>
                  <a:pt x="5403876" y="5032696"/>
                  <a:pt x="5435851" y="5029476"/>
                  <a:pt x="5451034" y="5026171"/>
                </a:cubicBezTo>
                <a:lnTo>
                  <a:pt x="5478637" y="5020151"/>
                </a:lnTo>
                <a:lnTo>
                  <a:pt x="5452567" y="4989195"/>
                </a:lnTo>
                <a:cubicBezTo>
                  <a:pt x="5438232" y="4972165"/>
                  <a:pt x="5423669" y="4958877"/>
                  <a:pt x="5420201" y="4959668"/>
                </a:cubicBezTo>
                <a:cubicBezTo>
                  <a:pt x="5416734" y="4960449"/>
                  <a:pt x="5401047" y="4962658"/>
                  <a:pt x="5385330" y="4964563"/>
                </a:cubicBezTo>
                <a:close/>
                <a:moveTo>
                  <a:pt x="5084693" y="5006512"/>
                </a:moveTo>
                <a:cubicBezTo>
                  <a:pt x="5099857" y="5019304"/>
                  <a:pt x="5115535" y="5024228"/>
                  <a:pt x="5129937" y="5020742"/>
                </a:cubicBezTo>
                <a:cubicBezTo>
                  <a:pt x="5142053" y="5017799"/>
                  <a:pt x="5163160" y="5012665"/>
                  <a:pt x="5176838" y="5009331"/>
                </a:cubicBezTo>
                <a:lnTo>
                  <a:pt x="5201698" y="5003273"/>
                </a:lnTo>
                <a:lnTo>
                  <a:pt x="5195240" y="5023619"/>
                </a:lnTo>
                <a:lnTo>
                  <a:pt x="5188782" y="5043964"/>
                </a:lnTo>
                <a:lnTo>
                  <a:pt x="5206099" y="5043821"/>
                </a:lnTo>
                <a:cubicBezTo>
                  <a:pt x="5215614" y="5043735"/>
                  <a:pt x="5229835" y="5039573"/>
                  <a:pt x="5237693" y="5034563"/>
                </a:cubicBezTo>
                <a:lnTo>
                  <a:pt x="5251980" y="5025457"/>
                </a:lnTo>
                <a:lnTo>
                  <a:pt x="5241446" y="5008512"/>
                </a:lnTo>
                <a:lnTo>
                  <a:pt x="5230920" y="4991576"/>
                </a:lnTo>
                <a:lnTo>
                  <a:pt x="5146196" y="4989262"/>
                </a:lnTo>
                <a:lnTo>
                  <a:pt x="5061480" y="4986938"/>
                </a:lnTo>
                <a:lnTo>
                  <a:pt x="5084693" y="5006512"/>
                </a:lnTo>
                <a:close/>
                <a:moveTo>
                  <a:pt x="1999431" y="5038954"/>
                </a:moveTo>
                <a:lnTo>
                  <a:pt x="1957607" y="5081578"/>
                </a:lnTo>
                <a:lnTo>
                  <a:pt x="1993983" y="5096780"/>
                </a:lnTo>
                <a:lnTo>
                  <a:pt x="2030359" y="5111973"/>
                </a:lnTo>
                <a:lnTo>
                  <a:pt x="2067163" y="5076035"/>
                </a:lnTo>
                <a:cubicBezTo>
                  <a:pt x="2087404" y="5056270"/>
                  <a:pt x="2103968" y="5036792"/>
                  <a:pt x="2103968" y="5032753"/>
                </a:cubicBezTo>
                <a:cubicBezTo>
                  <a:pt x="2103968" y="5026571"/>
                  <a:pt x="2054600" y="4996339"/>
                  <a:pt x="2044513" y="4996339"/>
                </a:cubicBezTo>
                <a:cubicBezTo>
                  <a:pt x="2042722" y="4996339"/>
                  <a:pt x="2022434" y="5015523"/>
                  <a:pt x="1999431" y="5038954"/>
                </a:cubicBezTo>
                <a:close/>
                <a:moveTo>
                  <a:pt x="5666318" y="5014827"/>
                </a:moveTo>
                <a:cubicBezTo>
                  <a:pt x="5666318" y="5019761"/>
                  <a:pt x="5670814" y="5026571"/>
                  <a:pt x="5676310" y="5029962"/>
                </a:cubicBezTo>
                <a:cubicBezTo>
                  <a:pt x="5683206" y="5034230"/>
                  <a:pt x="5683244" y="5039811"/>
                  <a:pt x="5676424" y="5048022"/>
                </a:cubicBezTo>
                <a:lnTo>
                  <a:pt x="5666556" y="5059918"/>
                </a:lnTo>
                <a:lnTo>
                  <a:pt x="5687864" y="5079493"/>
                </a:lnTo>
                <a:lnTo>
                  <a:pt x="5709180" y="5099076"/>
                </a:lnTo>
                <a:lnTo>
                  <a:pt x="5732250" y="5090265"/>
                </a:lnTo>
                <a:lnTo>
                  <a:pt x="5755319" y="5081464"/>
                </a:lnTo>
                <a:lnTo>
                  <a:pt x="5718410" y="5043669"/>
                </a:lnTo>
                <a:cubicBezTo>
                  <a:pt x="5681787" y="5006159"/>
                  <a:pt x="5666318" y="4997596"/>
                  <a:pt x="5666318" y="5014827"/>
                </a:cubicBezTo>
                <a:close/>
                <a:moveTo>
                  <a:pt x="5781980" y="5041297"/>
                </a:moveTo>
                <a:lnTo>
                  <a:pt x="5759530" y="5045554"/>
                </a:lnTo>
                <a:lnTo>
                  <a:pt x="5786142" y="5073339"/>
                </a:lnTo>
                <a:cubicBezTo>
                  <a:pt x="5809098" y="5097294"/>
                  <a:pt x="5856818" y="5112220"/>
                  <a:pt x="5856818" y="5095437"/>
                </a:cubicBezTo>
                <a:cubicBezTo>
                  <a:pt x="5856818" y="5085369"/>
                  <a:pt x="5817632" y="5034391"/>
                  <a:pt x="5810926" y="5035734"/>
                </a:cubicBezTo>
                <a:cubicBezTo>
                  <a:pt x="5807354" y="5036449"/>
                  <a:pt x="5794324" y="5038954"/>
                  <a:pt x="5781980" y="5041297"/>
                </a:cubicBezTo>
                <a:close/>
                <a:moveTo>
                  <a:pt x="1592609" y="5079683"/>
                </a:moveTo>
                <a:cubicBezTo>
                  <a:pt x="1589351" y="5088846"/>
                  <a:pt x="1584884" y="5100638"/>
                  <a:pt x="1582684" y="5105876"/>
                </a:cubicBezTo>
                <a:cubicBezTo>
                  <a:pt x="1580483" y="5111115"/>
                  <a:pt x="1585427" y="5107077"/>
                  <a:pt x="1593675" y="5096914"/>
                </a:cubicBezTo>
                <a:cubicBezTo>
                  <a:pt x="1608649" y="5078444"/>
                  <a:pt x="1613173" y="5063014"/>
                  <a:pt x="1603610" y="5063014"/>
                </a:cubicBezTo>
                <a:cubicBezTo>
                  <a:pt x="1600819" y="5063014"/>
                  <a:pt x="1595876" y="5070520"/>
                  <a:pt x="1592609" y="5079683"/>
                </a:cubicBezTo>
                <a:close/>
                <a:moveTo>
                  <a:pt x="1898856" y="5139538"/>
                </a:moveTo>
                <a:cubicBezTo>
                  <a:pt x="1878759" y="5160121"/>
                  <a:pt x="1865071" y="5179714"/>
                  <a:pt x="1868434" y="5183086"/>
                </a:cubicBezTo>
                <a:cubicBezTo>
                  <a:pt x="1871805" y="5186448"/>
                  <a:pt x="1900904" y="5195288"/>
                  <a:pt x="1933118" y="5202727"/>
                </a:cubicBezTo>
                <a:lnTo>
                  <a:pt x="1991678" y="5216261"/>
                </a:lnTo>
                <a:lnTo>
                  <a:pt x="2023015" y="5180114"/>
                </a:lnTo>
                <a:lnTo>
                  <a:pt x="2054352" y="5143976"/>
                </a:lnTo>
                <a:lnTo>
                  <a:pt x="2021700" y="5136919"/>
                </a:lnTo>
                <a:cubicBezTo>
                  <a:pt x="2003746" y="5133032"/>
                  <a:pt x="1976981" y="5123612"/>
                  <a:pt x="1962226" y="5115992"/>
                </a:cubicBezTo>
                <a:lnTo>
                  <a:pt x="1935404" y="5102114"/>
                </a:lnTo>
                <a:lnTo>
                  <a:pt x="1898856" y="5139538"/>
                </a:lnTo>
                <a:close/>
                <a:moveTo>
                  <a:pt x="3056468" y="5109582"/>
                </a:moveTo>
                <a:cubicBezTo>
                  <a:pt x="3056468" y="5114239"/>
                  <a:pt x="3065250" y="5128174"/>
                  <a:pt x="3075984" y="5140538"/>
                </a:cubicBezTo>
                <a:lnTo>
                  <a:pt x="3095511" y="5163026"/>
                </a:lnTo>
                <a:lnTo>
                  <a:pt x="3080509" y="5132070"/>
                </a:lnTo>
                <a:cubicBezTo>
                  <a:pt x="3065745" y="5101609"/>
                  <a:pt x="3056468" y="5092932"/>
                  <a:pt x="3056468" y="5109582"/>
                </a:cubicBezTo>
                <a:close/>
                <a:moveTo>
                  <a:pt x="5748785" y="5114906"/>
                </a:moveTo>
                <a:cubicBezTo>
                  <a:pt x="5745880" y="5122488"/>
                  <a:pt x="5726135" y="5133365"/>
                  <a:pt x="5704904" y="5139081"/>
                </a:cubicBezTo>
                <a:cubicBezTo>
                  <a:pt x="5662537" y="5150492"/>
                  <a:pt x="5661927" y="5151311"/>
                  <a:pt x="5676176" y="5177943"/>
                </a:cubicBezTo>
                <a:lnTo>
                  <a:pt x="5686035" y="5196364"/>
                </a:lnTo>
                <a:lnTo>
                  <a:pt x="5757139" y="5196364"/>
                </a:lnTo>
                <a:cubicBezTo>
                  <a:pt x="5802735" y="5196364"/>
                  <a:pt x="5828243" y="5192583"/>
                  <a:pt x="5828243" y="5185829"/>
                </a:cubicBezTo>
                <a:cubicBezTo>
                  <a:pt x="5828243" y="5172580"/>
                  <a:pt x="5772179" y="5101114"/>
                  <a:pt x="5761787" y="5101114"/>
                </a:cubicBezTo>
                <a:cubicBezTo>
                  <a:pt x="5757548" y="5101114"/>
                  <a:pt x="5751700" y="5107315"/>
                  <a:pt x="5748785" y="5114906"/>
                </a:cubicBezTo>
                <a:close/>
                <a:moveTo>
                  <a:pt x="5843673" y="5157635"/>
                </a:moveTo>
                <a:lnTo>
                  <a:pt x="5860923" y="5186839"/>
                </a:lnTo>
                <a:lnTo>
                  <a:pt x="5887450" y="5186839"/>
                </a:lnTo>
                <a:cubicBezTo>
                  <a:pt x="5913920" y="5186839"/>
                  <a:pt x="5925626" y="5209937"/>
                  <a:pt x="5902986" y="5217490"/>
                </a:cubicBezTo>
                <a:cubicBezTo>
                  <a:pt x="5882592" y="5224282"/>
                  <a:pt x="5922397" y="5270240"/>
                  <a:pt x="5952497" y="5274660"/>
                </a:cubicBezTo>
                <a:cubicBezTo>
                  <a:pt x="5990701" y="5280270"/>
                  <a:pt x="5988692" y="5267249"/>
                  <a:pt x="5940162" y="5194849"/>
                </a:cubicBezTo>
                <a:lnTo>
                  <a:pt x="5899680" y="5134451"/>
                </a:lnTo>
                <a:lnTo>
                  <a:pt x="5863048" y="5131442"/>
                </a:lnTo>
                <a:lnTo>
                  <a:pt x="5826424" y="5128432"/>
                </a:lnTo>
                <a:lnTo>
                  <a:pt x="5843673" y="5157635"/>
                </a:lnTo>
                <a:close/>
                <a:moveTo>
                  <a:pt x="3847529" y="5299681"/>
                </a:moveTo>
                <a:lnTo>
                  <a:pt x="3834622" y="5464912"/>
                </a:lnTo>
                <a:lnTo>
                  <a:pt x="3847976" y="5473570"/>
                </a:lnTo>
                <a:cubicBezTo>
                  <a:pt x="3855320" y="5478333"/>
                  <a:pt x="3869903" y="5481123"/>
                  <a:pt x="3880380" y="5479790"/>
                </a:cubicBezTo>
                <a:lnTo>
                  <a:pt x="3899430" y="5477351"/>
                </a:lnTo>
                <a:lnTo>
                  <a:pt x="3896335" y="5424964"/>
                </a:lnTo>
                <a:cubicBezTo>
                  <a:pt x="3894639" y="5396151"/>
                  <a:pt x="3885857" y="5318998"/>
                  <a:pt x="3876837" y="5253514"/>
                </a:cubicBezTo>
                <a:lnTo>
                  <a:pt x="3860426" y="5134451"/>
                </a:lnTo>
                <a:lnTo>
                  <a:pt x="3847529" y="5299681"/>
                </a:lnTo>
                <a:close/>
                <a:moveTo>
                  <a:pt x="1798320" y="5255895"/>
                </a:moveTo>
                <a:cubicBezTo>
                  <a:pt x="1768269" y="5297082"/>
                  <a:pt x="1700232" y="5424678"/>
                  <a:pt x="1705689" y="5429631"/>
                </a:cubicBezTo>
                <a:cubicBezTo>
                  <a:pt x="1707337" y="5431127"/>
                  <a:pt x="1739427" y="5435384"/>
                  <a:pt x="1777013" y="5439080"/>
                </a:cubicBezTo>
                <a:lnTo>
                  <a:pt x="1845335" y="5445804"/>
                </a:lnTo>
                <a:lnTo>
                  <a:pt x="1871272" y="5406619"/>
                </a:lnTo>
                <a:cubicBezTo>
                  <a:pt x="1885531" y="5385064"/>
                  <a:pt x="1895504" y="5366099"/>
                  <a:pt x="1893427" y="5364470"/>
                </a:cubicBezTo>
                <a:cubicBezTo>
                  <a:pt x="1891351" y="5362851"/>
                  <a:pt x="1865014" y="5356203"/>
                  <a:pt x="1834887" y="5349698"/>
                </a:cubicBezTo>
                <a:cubicBezTo>
                  <a:pt x="1784471" y="5338810"/>
                  <a:pt x="1769050" y="5328152"/>
                  <a:pt x="1787347" y="5316845"/>
                </a:cubicBezTo>
                <a:cubicBezTo>
                  <a:pt x="1791319" y="5314388"/>
                  <a:pt x="1812922" y="5315741"/>
                  <a:pt x="1835344" y="5319837"/>
                </a:cubicBezTo>
                <a:lnTo>
                  <a:pt x="1876120" y="5327295"/>
                </a:lnTo>
                <a:lnTo>
                  <a:pt x="1889065" y="5296329"/>
                </a:lnTo>
                <a:cubicBezTo>
                  <a:pt x="1896180" y="5279298"/>
                  <a:pt x="1906724" y="5262448"/>
                  <a:pt x="1912496" y="5258876"/>
                </a:cubicBezTo>
                <a:cubicBezTo>
                  <a:pt x="1931365" y="5247218"/>
                  <a:pt x="1923612" y="5237664"/>
                  <a:pt x="1886169" y="5226444"/>
                </a:cubicBezTo>
                <a:cubicBezTo>
                  <a:pt x="1833134" y="5210556"/>
                  <a:pt x="1830848" y="5211327"/>
                  <a:pt x="1798320" y="5255895"/>
                </a:cubicBezTo>
                <a:close/>
                <a:moveTo>
                  <a:pt x="3132668" y="5217805"/>
                </a:moveTo>
                <a:cubicBezTo>
                  <a:pt x="3132668" y="5220691"/>
                  <a:pt x="3177674" y="5288833"/>
                  <a:pt x="3232671" y="5369243"/>
                </a:cubicBezTo>
                <a:cubicBezTo>
                  <a:pt x="3287668" y="5449662"/>
                  <a:pt x="3352734" y="5545455"/>
                  <a:pt x="3377251" y="5582126"/>
                </a:cubicBezTo>
                <a:cubicBezTo>
                  <a:pt x="3429248" y="5659879"/>
                  <a:pt x="3531613" y="5796439"/>
                  <a:pt x="3537909" y="5796439"/>
                </a:cubicBezTo>
                <a:cubicBezTo>
                  <a:pt x="3550892" y="5796439"/>
                  <a:pt x="3535051" y="5769112"/>
                  <a:pt x="3468033" y="5675862"/>
                </a:cubicBezTo>
                <a:cubicBezTo>
                  <a:pt x="3427219" y="5619064"/>
                  <a:pt x="3379203" y="5546998"/>
                  <a:pt x="3361334" y="5515699"/>
                </a:cubicBezTo>
                <a:cubicBezTo>
                  <a:pt x="3343466" y="5484400"/>
                  <a:pt x="3307023" y="5432965"/>
                  <a:pt x="3280343" y="5401399"/>
                </a:cubicBezTo>
                <a:cubicBezTo>
                  <a:pt x="3253664" y="5369834"/>
                  <a:pt x="3209516" y="5314426"/>
                  <a:pt x="3182245" y="5278289"/>
                </a:cubicBezTo>
                <a:cubicBezTo>
                  <a:pt x="3154975" y="5242141"/>
                  <a:pt x="3132668" y="5214928"/>
                  <a:pt x="3132668" y="5217805"/>
                </a:cubicBezTo>
                <a:close/>
                <a:moveTo>
                  <a:pt x="5790143" y="5236760"/>
                </a:moveTo>
                <a:cubicBezTo>
                  <a:pt x="5761330" y="5247818"/>
                  <a:pt x="5736584" y="5257638"/>
                  <a:pt x="5735146" y="5258591"/>
                </a:cubicBezTo>
                <a:cubicBezTo>
                  <a:pt x="5733717" y="5259534"/>
                  <a:pt x="5735250" y="5267354"/>
                  <a:pt x="5738546" y="5275964"/>
                </a:cubicBezTo>
                <a:lnTo>
                  <a:pt x="5744557" y="5291614"/>
                </a:lnTo>
                <a:lnTo>
                  <a:pt x="5805449" y="5291614"/>
                </a:lnTo>
                <a:cubicBezTo>
                  <a:pt x="5839692" y="5291614"/>
                  <a:pt x="5866343" y="5295786"/>
                  <a:pt x="5866343" y="5301139"/>
                </a:cubicBezTo>
                <a:cubicBezTo>
                  <a:pt x="5866343" y="5306378"/>
                  <a:pt x="5856161" y="5310664"/>
                  <a:pt x="5843721" y="5310664"/>
                </a:cubicBezTo>
                <a:cubicBezTo>
                  <a:pt x="5802259" y="5310664"/>
                  <a:pt x="5760778" y="5322589"/>
                  <a:pt x="5764768" y="5333362"/>
                </a:cubicBezTo>
                <a:cubicBezTo>
                  <a:pt x="5766940" y="5339210"/>
                  <a:pt x="5774608" y="5342515"/>
                  <a:pt x="5781808" y="5340696"/>
                </a:cubicBezTo>
                <a:cubicBezTo>
                  <a:pt x="5789010" y="5338887"/>
                  <a:pt x="5821670" y="5332400"/>
                  <a:pt x="5854380" y="5326304"/>
                </a:cubicBezTo>
                <a:lnTo>
                  <a:pt x="5913854" y="5315207"/>
                </a:lnTo>
                <a:lnTo>
                  <a:pt x="5883174" y="5265306"/>
                </a:lnTo>
                <a:cubicBezTo>
                  <a:pt x="5866295" y="5237864"/>
                  <a:pt x="5850245" y="5215690"/>
                  <a:pt x="5847512" y="5216033"/>
                </a:cubicBezTo>
                <a:cubicBezTo>
                  <a:pt x="5844769" y="5216376"/>
                  <a:pt x="5818956" y="5225701"/>
                  <a:pt x="5790143" y="5236760"/>
                </a:cubicBezTo>
                <a:close/>
                <a:moveTo>
                  <a:pt x="5721687" y="5231444"/>
                </a:moveTo>
                <a:cubicBezTo>
                  <a:pt x="5728554" y="5234197"/>
                  <a:pt x="5736775" y="5233855"/>
                  <a:pt x="5739937" y="5230692"/>
                </a:cubicBezTo>
                <a:cubicBezTo>
                  <a:pt x="5743099" y="5227530"/>
                  <a:pt x="5737479" y="5225282"/>
                  <a:pt x="5727440" y="5225692"/>
                </a:cubicBezTo>
                <a:cubicBezTo>
                  <a:pt x="5716343" y="5226149"/>
                  <a:pt x="5714086" y="5228406"/>
                  <a:pt x="5721687" y="5231444"/>
                </a:cubicBezTo>
                <a:close/>
                <a:moveTo>
                  <a:pt x="5947715" y="5317808"/>
                </a:moveTo>
                <a:cubicBezTo>
                  <a:pt x="5951678" y="5326971"/>
                  <a:pt x="5966603" y="5366623"/>
                  <a:pt x="5980872" y="5405914"/>
                </a:cubicBezTo>
                <a:lnTo>
                  <a:pt x="6006827" y="5477351"/>
                </a:lnTo>
                <a:lnTo>
                  <a:pt x="6035707" y="5480266"/>
                </a:lnTo>
                <a:lnTo>
                  <a:pt x="6064587" y="5483191"/>
                </a:lnTo>
                <a:lnTo>
                  <a:pt x="6055710" y="5443709"/>
                </a:lnTo>
                <a:cubicBezTo>
                  <a:pt x="6038212" y="5365795"/>
                  <a:pt x="5991940" y="5301139"/>
                  <a:pt x="5953697" y="5301139"/>
                </a:cubicBezTo>
                <a:cubicBezTo>
                  <a:pt x="5944734" y="5301139"/>
                  <a:pt x="5942819" y="5306483"/>
                  <a:pt x="5947715" y="5317808"/>
                </a:cubicBezTo>
                <a:close/>
                <a:moveTo>
                  <a:pt x="4024151" y="5397618"/>
                </a:moveTo>
                <a:cubicBezTo>
                  <a:pt x="3979126" y="5445443"/>
                  <a:pt x="3942426" y="5489381"/>
                  <a:pt x="3942588" y="5495249"/>
                </a:cubicBezTo>
                <a:cubicBezTo>
                  <a:pt x="3942941" y="5507679"/>
                  <a:pt x="3989918" y="5544160"/>
                  <a:pt x="3989918" y="5532006"/>
                </a:cubicBezTo>
                <a:cubicBezTo>
                  <a:pt x="3989918" y="5527520"/>
                  <a:pt x="4003929" y="5500535"/>
                  <a:pt x="4021065" y="5472027"/>
                </a:cubicBezTo>
                <a:cubicBezTo>
                  <a:pt x="4071852" y="5387521"/>
                  <a:pt x="4114191" y="5310664"/>
                  <a:pt x="4109961" y="5310664"/>
                </a:cubicBezTo>
                <a:cubicBezTo>
                  <a:pt x="4107780" y="5310664"/>
                  <a:pt x="4069175" y="5349793"/>
                  <a:pt x="4024151" y="5397618"/>
                </a:cubicBezTo>
                <a:close/>
                <a:moveTo>
                  <a:pt x="5844941" y="5352107"/>
                </a:moveTo>
                <a:cubicBezTo>
                  <a:pt x="5820071" y="5358127"/>
                  <a:pt x="5799715" y="5367338"/>
                  <a:pt x="5799697" y="5372576"/>
                </a:cubicBezTo>
                <a:cubicBezTo>
                  <a:pt x="5799678" y="5377815"/>
                  <a:pt x="5803954" y="5381673"/>
                  <a:pt x="5809193" y="5381149"/>
                </a:cubicBezTo>
                <a:cubicBezTo>
                  <a:pt x="5814432" y="5380625"/>
                  <a:pt x="5844750" y="5379549"/>
                  <a:pt x="5876563" y="5378768"/>
                </a:cubicBezTo>
                <a:lnTo>
                  <a:pt x="5934418" y="5377339"/>
                </a:lnTo>
                <a:lnTo>
                  <a:pt x="5931237" y="5360670"/>
                </a:lnTo>
                <a:cubicBezTo>
                  <a:pt x="5927331" y="5340173"/>
                  <a:pt x="5903862" y="5337848"/>
                  <a:pt x="5844941" y="5352107"/>
                </a:cubicBezTo>
                <a:close/>
                <a:moveTo>
                  <a:pt x="4451881" y="5422326"/>
                </a:moveTo>
                <a:cubicBezTo>
                  <a:pt x="4399093" y="5445128"/>
                  <a:pt x="4044277" y="5606615"/>
                  <a:pt x="4040743" y="5609454"/>
                </a:cubicBezTo>
                <a:cubicBezTo>
                  <a:pt x="4039886" y="5610140"/>
                  <a:pt x="4047630" y="5621122"/>
                  <a:pt x="4057955" y="5633857"/>
                </a:cubicBezTo>
                <a:lnTo>
                  <a:pt x="4076719" y="5657003"/>
                </a:lnTo>
                <a:lnTo>
                  <a:pt x="4130955" y="5630657"/>
                </a:lnTo>
                <a:cubicBezTo>
                  <a:pt x="4208212" y="5593128"/>
                  <a:pt x="4324493" y="5526101"/>
                  <a:pt x="4418543" y="5464884"/>
                </a:cubicBezTo>
                <a:cubicBezTo>
                  <a:pt x="4537224" y="5387626"/>
                  <a:pt x="4539787" y="5384359"/>
                  <a:pt x="4451881" y="5422326"/>
                </a:cubicBezTo>
                <a:close/>
                <a:moveTo>
                  <a:pt x="5878097" y="5406371"/>
                </a:moveTo>
                <a:cubicBezTo>
                  <a:pt x="5812308" y="5413201"/>
                  <a:pt x="5803611" y="5417372"/>
                  <a:pt x="5815460" y="5436403"/>
                </a:cubicBezTo>
                <a:lnTo>
                  <a:pt x="5823480" y="5449272"/>
                </a:lnTo>
                <a:lnTo>
                  <a:pt x="5893013" y="5439499"/>
                </a:lnTo>
                <a:lnTo>
                  <a:pt x="5962555" y="5429726"/>
                </a:lnTo>
                <a:lnTo>
                  <a:pt x="5950163" y="5414953"/>
                </a:lnTo>
                <a:lnTo>
                  <a:pt x="5937780" y="5400171"/>
                </a:lnTo>
                <a:lnTo>
                  <a:pt x="5878097" y="5406371"/>
                </a:lnTo>
                <a:close/>
                <a:moveTo>
                  <a:pt x="6004455" y="5405914"/>
                </a:moveTo>
                <a:cubicBezTo>
                  <a:pt x="6007694" y="5411153"/>
                  <a:pt x="6014371" y="5415439"/>
                  <a:pt x="6019305" y="5415439"/>
                </a:cubicBezTo>
                <a:cubicBezTo>
                  <a:pt x="6024239" y="5415439"/>
                  <a:pt x="6028268" y="5411153"/>
                  <a:pt x="6028268" y="5405914"/>
                </a:cubicBezTo>
                <a:cubicBezTo>
                  <a:pt x="6028268" y="5400675"/>
                  <a:pt x="6021582" y="5396389"/>
                  <a:pt x="6013419" y="5396389"/>
                </a:cubicBezTo>
                <a:cubicBezTo>
                  <a:pt x="6005256" y="5396389"/>
                  <a:pt x="6001217" y="5400675"/>
                  <a:pt x="6004455" y="5405914"/>
                </a:cubicBezTo>
                <a:close/>
                <a:moveTo>
                  <a:pt x="3531918" y="5499069"/>
                </a:moveTo>
                <a:cubicBezTo>
                  <a:pt x="3630149" y="5606958"/>
                  <a:pt x="3665896" y="5636867"/>
                  <a:pt x="3683556" y="5625951"/>
                </a:cubicBezTo>
                <a:cubicBezTo>
                  <a:pt x="3691376" y="5621122"/>
                  <a:pt x="3675469" y="5603377"/>
                  <a:pt x="3635407" y="5572240"/>
                </a:cubicBezTo>
                <a:cubicBezTo>
                  <a:pt x="3602498" y="5546655"/>
                  <a:pt x="3545701" y="5497707"/>
                  <a:pt x="3509172" y="5463445"/>
                </a:cubicBezTo>
                <a:lnTo>
                  <a:pt x="3442764" y="5401151"/>
                </a:lnTo>
                <a:lnTo>
                  <a:pt x="3531918" y="5499069"/>
                </a:lnTo>
                <a:close/>
                <a:moveTo>
                  <a:pt x="1667228" y="5513861"/>
                </a:moveTo>
                <a:cubicBezTo>
                  <a:pt x="1635081" y="5599805"/>
                  <a:pt x="1616621" y="5671699"/>
                  <a:pt x="1622193" y="5689263"/>
                </a:cubicBezTo>
                <a:lnTo>
                  <a:pt x="1627518" y="5706028"/>
                </a:lnTo>
                <a:lnTo>
                  <a:pt x="1696669" y="5705990"/>
                </a:lnTo>
                <a:lnTo>
                  <a:pt x="1765830" y="5705951"/>
                </a:lnTo>
                <a:lnTo>
                  <a:pt x="1781737" y="5658326"/>
                </a:lnTo>
                <a:cubicBezTo>
                  <a:pt x="1790481" y="5632133"/>
                  <a:pt x="1797987" y="5607492"/>
                  <a:pt x="1798406" y="5603558"/>
                </a:cubicBezTo>
                <a:cubicBezTo>
                  <a:pt x="1798825" y="5599624"/>
                  <a:pt x="1768812" y="5596414"/>
                  <a:pt x="1731702" y="5596414"/>
                </a:cubicBezTo>
                <a:lnTo>
                  <a:pt x="1664227" y="5596414"/>
                </a:lnTo>
                <a:lnTo>
                  <a:pt x="1668151" y="5584508"/>
                </a:lnTo>
                <a:cubicBezTo>
                  <a:pt x="1670428" y="5577612"/>
                  <a:pt x="1692393" y="5571401"/>
                  <a:pt x="1720320" y="5569753"/>
                </a:cubicBezTo>
                <a:lnTo>
                  <a:pt x="1768564" y="5566915"/>
                </a:lnTo>
                <a:lnTo>
                  <a:pt x="1779365" y="5524024"/>
                </a:lnTo>
                <a:cubicBezTo>
                  <a:pt x="1785299" y="5500440"/>
                  <a:pt x="1787652" y="5477066"/>
                  <a:pt x="1784575" y="5472103"/>
                </a:cubicBezTo>
                <a:cubicBezTo>
                  <a:pt x="1781508" y="5467131"/>
                  <a:pt x="1758125" y="5463064"/>
                  <a:pt x="1732617" y="5463064"/>
                </a:cubicBezTo>
                <a:lnTo>
                  <a:pt x="1686239" y="5463064"/>
                </a:lnTo>
                <a:lnTo>
                  <a:pt x="1667228" y="5513861"/>
                </a:lnTo>
                <a:close/>
                <a:moveTo>
                  <a:pt x="5863762" y="5469798"/>
                </a:moveTo>
                <a:cubicBezTo>
                  <a:pt x="5802650" y="5476542"/>
                  <a:pt x="5834996" y="5491639"/>
                  <a:pt x="5910558" y="5491639"/>
                </a:cubicBezTo>
                <a:lnTo>
                  <a:pt x="5982234" y="5491639"/>
                </a:lnTo>
                <a:lnTo>
                  <a:pt x="5978319" y="5479733"/>
                </a:lnTo>
                <a:cubicBezTo>
                  <a:pt x="5974223" y="5467283"/>
                  <a:pt x="5925131" y="5463035"/>
                  <a:pt x="5863762" y="5469798"/>
                </a:cubicBezTo>
                <a:close/>
                <a:moveTo>
                  <a:pt x="6018743" y="5509594"/>
                </a:moveTo>
                <a:cubicBezTo>
                  <a:pt x="6018743" y="5514918"/>
                  <a:pt x="6025077" y="5543617"/>
                  <a:pt x="6032821" y="5573354"/>
                </a:cubicBezTo>
                <a:cubicBezTo>
                  <a:pt x="6048232" y="5632504"/>
                  <a:pt x="6054348" y="5760063"/>
                  <a:pt x="6043403" y="5794058"/>
                </a:cubicBezTo>
                <a:cubicBezTo>
                  <a:pt x="6039612" y="5805840"/>
                  <a:pt x="6039050" y="5815489"/>
                  <a:pt x="6042146" y="5815489"/>
                </a:cubicBezTo>
                <a:cubicBezTo>
                  <a:pt x="6051537" y="5815489"/>
                  <a:pt x="6065454" y="5770940"/>
                  <a:pt x="6075455" y="5708876"/>
                </a:cubicBezTo>
                <a:lnTo>
                  <a:pt x="6084913" y="5650144"/>
                </a:lnTo>
                <a:lnTo>
                  <a:pt x="6074474" y="5637562"/>
                </a:lnTo>
                <a:lnTo>
                  <a:pt x="6064034" y="5624989"/>
                </a:lnTo>
                <a:lnTo>
                  <a:pt x="6074731" y="5624989"/>
                </a:lnTo>
                <a:cubicBezTo>
                  <a:pt x="6086323" y="5624989"/>
                  <a:pt x="6089476" y="5594119"/>
                  <a:pt x="6078951" y="5583603"/>
                </a:cubicBezTo>
                <a:cubicBezTo>
                  <a:pt x="6075397" y="5580050"/>
                  <a:pt x="6072188" y="5561114"/>
                  <a:pt x="6071807" y="5541531"/>
                </a:cubicBezTo>
                <a:lnTo>
                  <a:pt x="6071130" y="5505926"/>
                </a:lnTo>
                <a:lnTo>
                  <a:pt x="6044937" y="5502917"/>
                </a:lnTo>
                <a:cubicBezTo>
                  <a:pt x="6030525" y="5501259"/>
                  <a:pt x="6018743" y="5504260"/>
                  <a:pt x="6018743" y="5509594"/>
                </a:cubicBezTo>
                <a:close/>
                <a:moveTo>
                  <a:pt x="1917183" y="5533806"/>
                </a:moveTo>
                <a:cubicBezTo>
                  <a:pt x="1914306" y="5541284"/>
                  <a:pt x="1913373" y="5557362"/>
                  <a:pt x="1915097" y="5569525"/>
                </a:cubicBezTo>
                <a:lnTo>
                  <a:pt x="1918240" y="5591651"/>
                </a:lnTo>
                <a:lnTo>
                  <a:pt x="1937280" y="5589613"/>
                </a:lnTo>
                <a:cubicBezTo>
                  <a:pt x="1947758" y="5588499"/>
                  <a:pt x="1979905" y="5594614"/>
                  <a:pt x="2008718" y="5603215"/>
                </a:cubicBezTo>
                <a:lnTo>
                  <a:pt x="2061105" y="5618836"/>
                </a:lnTo>
                <a:lnTo>
                  <a:pt x="1980143" y="5634362"/>
                </a:lnTo>
                <a:cubicBezTo>
                  <a:pt x="1889065" y="5651812"/>
                  <a:pt x="1871491" y="5672119"/>
                  <a:pt x="1937680" y="5683425"/>
                </a:cubicBezTo>
                <a:cubicBezTo>
                  <a:pt x="1958864" y="5687035"/>
                  <a:pt x="1990992" y="5696036"/>
                  <a:pt x="2009080" y="5703418"/>
                </a:cubicBezTo>
                <a:lnTo>
                  <a:pt x="2041979" y="5716838"/>
                </a:lnTo>
                <a:lnTo>
                  <a:pt x="1980105" y="5729964"/>
                </a:lnTo>
                <a:cubicBezTo>
                  <a:pt x="1946072" y="5737184"/>
                  <a:pt x="1909658" y="5743308"/>
                  <a:pt x="1899180" y="5743575"/>
                </a:cubicBezTo>
                <a:lnTo>
                  <a:pt x="1880130" y="5744051"/>
                </a:lnTo>
                <a:lnTo>
                  <a:pt x="1877644" y="5772626"/>
                </a:lnTo>
                <a:cubicBezTo>
                  <a:pt x="1876282" y="5788343"/>
                  <a:pt x="1878673" y="5806545"/>
                  <a:pt x="1882950" y="5813070"/>
                </a:cubicBezTo>
                <a:lnTo>
                  <a:pt x="1890732" y="5824928"/>
                </a:lnTo>
                <a:lnTo>
                  <a:pt x="1928289" y="5811469"/>
                </a:lnTo>
                <a:cubicBezTo>
                  <a:pt x="1948948" y="5804069"/>
                  <a:pt x="2002288" y="5788400"/>
                  <a:pt x="2046818" y="5776637"/>
                </a:cubicBezTo>
                <a:cubicBezTo>
                  <a:pt x="2091347" y="5764883"/>
                  <a:pt x="2133191" y="5751100"/>
                  <a:pt x="2139801" y="5746013"/>
                </a:cubicBezTo>
                <a:cubicBezTo>
                  <a:pt x="2157051" y="5732745"/>
                  <a:pt x="2140430" y="5716362"/>
                  <a:pt x="2094271" y="5701132"/>
                </a:cubicBezTo>
                <a:cubicBezTo>
                  <a:pt x="2053352" y="5687625"/>
                  <a:pt x="2058581" y="5673033"/>
                  <a:pt x="2104444" y="5672757"/>
                </a:cubicBezTo>
                <a:cubicBezTo>
                  <a:pt x="2129923" y="5672605"/>
                  <a:pt x="2151593" y="5657146"/>
                  <a:pt x="2151593" y="5639115"/>
                </a:cubicBezTo>
                <a:cubicBezTo>
                  <a:pt x="2151593" y="5633257"/>
                  <a:pt x="2110959" y="5612044"/>
                  <a:pt x="2061305" y="5591975"/>
                </a:cubicBezTo>
                <a:cubicBezTo>
                  <a:pt x="2011642" y="5571906"/>
                  <a:pt x="1963836" y="5547551"/>
                  <a:pt x="1955054" y="5537854"/>
                </a:cubicBezTo>
                <a:cubicBezTo>
                  <a:pt x="1935918" y="5516709"/>
                  <a:pt x="1924222" y="5515461"/>
                  <a:pt x="1917183" y="5533806"/>
                </a:cubicBezTo>
                <a:close/>
                <a:moveTo>
                  <a:pt x="5847293" y="5538483"/>
                </a:moveTo>
                <a:cubicBezTo>
                  <a:pt x="5847293" y="5548532"/>
                  <a:pt x="5849532" y="5562600"/>
                  <a:pt x="5852274" y="5569744"/>
                </a:cubicBezTo>
                <a:lnTo>
                  <a:pt x="5857256" y="5582726"/>
                </a:lnTo>
                <a:lnTo>
                  <a:pt x="5926093" y="5578974"/>
                </a:lnTo>
                <a:cubicBezTo>
                  <a:pt x="5963955" y="5576907"/>
                  <a:pt x="5996207" y="5574068"/>
                  <a:pt x="5997778" y="5572659"/>
                </a:cubicBezTo>
                <a:cubicBezTo>
                  <a:pt x="5999340" y="5571239"/>
                  <a:pt x="5997807" y="5558866"/>
                  <a:pt x="5994359" y="5545151"/>
                </a:cubicBezTo>
                <a:lnTo>
                  <a:pt x="5988101" y="5520214"/>
                </a:lnTo>
                <a:lnTo>
                  <a:pt x="5917702" y="5520214"/>
                </a:lnTo>
                <a:lnTo>
                  <a:pt x="5847293" y="5520214"/>
                </a:lnTo>
                <a:lnTo>
                  <a:pt x="5847293" y="5538483"/>
                </a:lnTo>
                <a:close/>
                <a:moveTo>
                  <a:pt x="3840871" y="5538892"/>
                </a:moveTo>
                <a:cubicBezTo>
                  <a:pt x="3804390" y="5554161"/>
                  <a:pt x="3805952" y="5567124"/>
                  <a:pt x="3843547" y="5561029"/>
                </a:cubicBezTo>
                <a:lnTo>
                  <a:pt x="3878580" y="5555342"/>
                </a:lnTo>
                <a:lnTo>
                  <a:pt x="3871389" y="5566972"/>
                </a:lnTo>
                <a:cubicBezTo>
                  <a:pt x="3867436" y="5573364"/>
                  <a:pt x="3866969" y="5593328"/>
                  <a:pt x="3870341" y="5611321"/>
                </a:cubicBezTo>
                <a:lnTo>
                  <a:pt x="3876485" y="5644039"/>
                </a:lnTo>
                <a:lnTo>
                  <a:pt x="3902802" y="5644039"/>
                </a:lnTo>
                <a:cubicBezTo>
                  <a:pt x="3917280" y="5644039"/>
                  <a:pt x="3936883" y="5638372"/>
                  <a:pt x="3946360" y="5631437"/>
                </a:cubicBezTo>
                <a:lnTo>
                  <a:pt x="3963600" y="5618836"/>
                </a:lnTo>
                <a:lnTo>
                  <a:pt x="3957095" y="5589232"/>
                </a:lnTo>
                <a:cubicBezTo>
                  <a:pt x="3953523" y="5572954"/>
                  <a:pt x="3945512" y="5555428"/>
                  <a:pt x="3939302" y="5550303"/>
                </a:cubicBezTo>
                <a:cubicBezTo>
                  <a:pt x="3922033" y="5536035"/>
                  <a:pt x="3863807" y="5529291"/>
                  <a:pt x="3840871" y="5538892"/>
                </a:cubicBezTo>
                <a:close/>
                <a:moveTo>
                  <a:pt x="3989918" y="5572601"/>
                </a:moveTo>
                <a:cubicBezTo>
                  <a:pt x="3989918" y="5580460"/>
                  <a:pt x="3994071" y="5586889"/>
                  <a:pt x="3999148" y="5586889"/>
                </a:cubicBezTo>
                <a:cubicBezTo>
                  <a:pt x="4004215" y="5586889"/>
                  <a:pt x="4005901" y="5580460"/>
                  <a:pt x="4002891" y="5572601"/>
                </a:cubicBezTo>
                <a:cubicBezTo>
                  <a:pt x="3999871" y="5564743"/>
                  <a:pt x="3995718" y="5558314"/>
                  <a:pt x="3993661" y="5558314"/>
                </a:cubicBezTo>
                <a:cubicBezTo>
                  <a:pt x="3991604" y="5558314"/>
                  <a:pt x="3989918" y="5564743"/>
                  <a:pt x="3989918" y="5572601"/>
                </a:cubicBezTo>
                <a:close/>
                <a:moveTo>
                  <a:pt x="3157452" y="5597986"/>
                </a:moveTo>
                <a:cubicBezTo>
                  <a:pt x="3160157" y="5602358"/>
                  <a:pt x="3167472" y="5605939"/>
                  <a:pt x="3173711" y="5605949"/>
                </a:cubicBezTo>
                <a:cubicBezTo>
                  <a:pt x="3179950" y="5605949"/>
                  <a:pt x="3212449" y="5618912"/>
                  <a:pt x="3245939" y="5634752"/>
                </a:cubicBezTo>
                <a:cubicBezTo>
                  <a:pt x="3279429" y="5650602"/>
                  <a:pt x="3308461" y="5661917"/>
                  <a:pt x="3310471" y="5659908"/>
                </a:cubicBezTo>
                <a:cubicBezTo>
                  <a:pt x="3312481" y="5657907"/>
                  <a:pt x="3306413" y="5646744"/>
                  <a:pt x="3296993" y="5635105"/>
                </a:cubicBezTo>
                <a:cubicBezTo>
                  <a:pt x="3285001" y="5620303"/>
                  <a:pt x="3260751" y="5610368"/>
                  <a:pt x="3216192" y="5601996"/>
                </a:cubicBezTo>
                <a:cubicBezTo>
                  <a:pt x="3181179" y="5595414"/>
                  <a:pt x="3154747" y="5593604"/>
                  <a:pt x="3157452" y="5597986"/>
                </a:cubicBezTo>
                <a:close/>
                <a:moveTo>
                  <a:pt x="3890943" y="5611425"/>
                </a:moveTo>
                <a:cubicBezTo>
                  <a:pt x="3887505" y="5620389"/>
                  <a:pt x="3887010" y="5630028"/>
                  <a:pt x="3889839" y="5632856"/>
                </a:cubicBezTo>
                <a:cubicBezTo>
                  <a:pt x="3892667" y="5635695"/>
                  <a:pt x="3900059" y="5632933"/>
                  <a:pt x="3906260" y="5626732"/>
                </a:cubicBezTo>
                <a:lnTo>
                  <a:pt x="3917528" y="5615464"/>
                </a:lnTo>
                <a:lnTo>
                  <a:pt x="3907365" y="5605301"/>
                </a:lnTo>
                <a:lnTo>
                  <a:pt x="3897201" y="5595138"/>
                </a:lnTo>
                <a:lnTo>
                  <a:pt x="3890943" y="5611425"/>
                </a:lnTo>
                <a:close/>
                <a:moveTo>
                  <a:pt x="3598155" y="5622075"/>
                </a:moveTo>
                <a:cubicBezTo>
                  <a:pt x="3609642" y="5644182"/>
                  <a:pt x="3626492" y="5658212"/>
                  <a:pt x="3633330" y="5651383"/>
                </a:cubicBezTo>
                <a:cubicBezTo>
                  <a:pt x="3635578" y="5649135"/>
                  <a:pt x="3626139" y="5636914"/>
                  <a:pt x="3612347" y="5624237"/>
                </a:cubicBezTo>
                <a:lnTo>
                  <a:pt x="3587287" y="5601176"/>
                </a:lnTo>
                <a:lnTo>
                  <a:pt x="3598155" y="5622075"/>
                </a:lnTo>
                <a:close/>
                <a:moveTo>
                  <a:pt x="5862181" y="5614483"/>
                </a:moveTo>
                <a:cubicBezTo>
                  <a:pt x="5859275" y="5619188"/>
                  <a:pt x="5859561" y="5636334"/>
                  <a:pt x="5862809" y="5652583"/>
                </a:cubicBezTo>
                <a:lnTo>
                  <a:pt x="5868724" y="5682139"/>
                </a:lnTo>
                <a:lnTo>
                  <a:pt x="5943733" y="5682139"/>
                </a:lnTo>
                <a:lnTo>
                  <a:pt x="6018743" y="5682139"/>
                </a:lnTo>
                <a:lnTo>
                  <a:pt x="6018743" y="5659108"/>
                </a:lnTo>
                <a:cubicBezTo>
                  <a:pt x="6018743" y="5646439"/>
                  <a:pt x="6016143" y="5629294"/>
                  <a:pt x="6012961" y="5621008"/>
                </a:cubicBezTo>
                <a:lnTo>
                  <a:pt x="6007180" y="5605939"/>
                </a:lnTo>
                <a:lnTo>
                  <a:pt x="5937323" y="5605939"/>
                </a:lnTo>
                <a:cubicBezTo>
                  <a:pt x="5898899" y="5605939"/>
                  <a:pt x="5865086" y="5609787"/>
                  <a:pt x="5862181" y="5614483"/>
                </a:cubicBezTo>
                <a:close/>
                <a:moveTo>
                  <a:pt x="3970868" y="5664994"/>
                </a:moveTo>
                <a:cubicBezTo>
                  <a:pt x="3952532" y="5674404"/>
                  <a:pt x="3922528" y="5682177"/>
                  <a:pt x="3904193" y="5682273"/>
                </a:cubicBezTo>
                <a:cubicBezTo>
                  <a:pt x="3885857" y="5682358"/>
                  <a:pt x="3864931" y="5686187"/>
                  <a:pt x="3857692" y="5690769"/>
                </a:cubicBezTo>
                <a:lnTo>
                  <a:pt x="3844528" y="5699103"/>
                </a:lnTo>
                <a:lnTo>
                  <a:pt x="3864893" y="5705571"/>
                </a:lnTo>
                <a:cubicBezTo>
                  <a:pt x="3890191" y="5713600"/>
                  <a:pt x="3983165" y="5687464"/>
                  <a:pt x="3999557" y="5667718"/>
                </a:cubicBezTo>
                <a:cubicBezTo>
                  <a:pt x="4017226" y="5646430"/>
                  <a:pt x="4008615" y="5645611"/>
                  <a:pt x="3970868" y="5664994"/>
                </a:cubicBezTo>
                <a:close/>
                <a:moveTo>
                  <a:pt x="4211155" y="5695779"/>
                </a:moveTo>
                <a:lnTo>
                  <a:pt x="4180856" y="5715476"/>
                </a:lnTo>
                <a:lnTo>
                  <a:pt x="4186581" y="5734526"/>
                </a:lnTo>
                <a:cubicBezTo>
                  <a:pt x="4189733" y="5745004"/>
                  <a:pt x="4194067" y="5755510"/>
                  <a:pt x="4196230" y="5757882"/>
                </a:cubicBezTo>
                <a:cubicBezTo>
                  <a:pt x="4198382" y="5760253"/>
                  <a:pt x="4391797" y="5763311"/>
                  <a:pt x="4626045" y="5764683"/>
                </a:cubicBezTo>
                <a:cubicBezTo>
                  <a:pt x="4903680" y="5766312"/>
                  <a:pt x="5042011" y="5764054"/>
                  <a:pt x="5023380" y="5758187"/>
                </a:cubicBezTo>
                <a:cubicBezTo>
                  <a:pt x="4982861" y="5745413"/>
                  <a:pt x="4505173" y="5694121"/>
                  <a:pt x="4413781" y="5692721"/>
                </a:cubicBezTo>
                <a:cubicBezTo>
                  <a:pt x="4371871" y="5692083"/>
                  <a:pt x="4315949" y="5688073"/>
                  <a:pt x="4289517" y="5683816"/>
                </a:cubicBezTo>
                <a:lnTo>
                  <a:pt x="4241445" y="5676072"/>
                </a:lnTo>
                <a:lnTo>
                  <a:pt x="4211155" y="5695779"/>
                </a:lnTo>
                <a:close/>
                <a:moveTo>
                  <a:pt x="3639398" y="5735393"/>
                </a:moveTo>
                <a:lnTo>
                  <a:pt x="3607956" y="5768283"/>
                </a:lnTo>
                <a:lnTo>
                  <a:pt x="3634388" y="5816842"/>
                </a:lnTo>
                <a:cubicBezTo>
                  <a:pt x="3681603" y="5903605"/>
                  <a:pt x="3742658" y="5932561"/>
                  <a:pt x="3880380" y="5933523"/>
                </a:cubicBezTo>
                <a:cubicBezTo>
                  <a:pt x="3986060" y="5934256"/>
                  <a:pt x="4052250" y="5913644"/>
                  <a:pt x="4104837" y="5863619"/>
                </a:cubicBezTo>
                <a:lnTo>
                  <a:pt x="4142318" y="5827967"/>
                </a:lnTo>
                <a:lnTo>
                  <a:pt x="4142318" y="5797439"/>
                </a:lnTo>
                <a:cubicBezTo>
                  <a:pt x="4142318" y="5764044"/>
                  <a:pt x="4118734" y="5710714"/>
                  <a:pt x="4103970" y="5710714"/>
                </a:cubicBezTo>
                <a:cubicBezTo>
                  <a:pt x="4098865" y="5710714"/>
                  <a:pt x="4091807" y="5710742"/>
                  <a:pt x="4088273" y="5710781"/>
                </a:cubicBezTo>
                <a:cubicBezTo>
                  <a:pt x="4084749" y="5710819"/>
                  <a:pt x="4082863" y="5735545"/>
                  <a:pt x="4084092" y="5765721"/>
                </a:cubicBezTo>
                <a:lnTo>
                  <a:pt x="4086339" y="5820594"/>
                </a:lnTo>
                <a:lnTo>
                  <a:pt x="4064194" y="5841397"/>
                </a:lnTo>
                <a:cubicBezTo>
                  <a:pt x="4024922" y="5878287"/>
                  <a:pt x="3972335" y="5893670"/>
                  <a:pt x="3880590" y="5895108"/>
                </a:cubicBezTo>
                <a:lnTo>
                  <a:pt x="3794655" y="5896451"/>
                </a:lnTo>
                <a:lnTo>
                  <a:pt x="3743201" y="5867953"/>
                </a:lnTo>
                <a:lnTo>
                  <a:pt x="3691747" y="5839464"/>
                </a:lnTo>
                <a:lnTo>
                  <a:pt x="3678279" y="5807212"/>
                </a:lnTo>
                <a:cubicBezTo>
                  <a:pt x="3669668" y="5786628"/>
                  <a:pt x="3667059" y="5761635"/>
                  <a:pt x="3671030" y="5738079"/>
                </a:cubicBezTo>
                <a:cubicBezTo>
                  <a:pt x="3674459" y="5717791"/>
                  <a:pt x="3675821" y="5701484"/>
                  <a:pt x="3674050" y="5701846"/>
                </a:cubicBezTo>
                <a:cubicBezTo>
                  <a:pt x="3672278" y="5702208"/>
                  <a:pt x="3656686" y="5717305"/>
                  <a:pt x="3639398" y="5735393"/>
                </a:cubicBezTo>
                <a:close/>
                <a:moveTo>
                  <a:pt x="4013168" y="5725525"/>
                </a:moveTo>
                <a:lnTo>
                  <a:pt x="3994680" y="5740336"/>
                </a:lnTo>
                <a:lnTo>
                  <a:pt x="4016112" y="5729955"/>
                </a:lnTo>
                <a:cubicBezTo>
                  <a:pt x="4027894" y="5724239"/>
                  <a:pt x="4037543" y="5717572"/>
                  <a:pt x="4037543" y="5715143"/>
                </a:cubicBezTo>
                <a:cubicBezTo>
                  <a:pt x="4037543" y="5707856"/>
                  <a:pt x="4032599" y="5709962"/>
                  <a:pt x="4013168" y="5725525"/>
                </a:cubicBezTo>
                <a:close/>
                <a:moveTo>
                  <a:pt x="3737505" y="5729764"/>
                </a:moveTo>
                <a:cubicBezTo>
                  <a:pt x="3740744" y="5735003"/>
                  <a:pt x="3747678" y="5739289"/>
                  <a:pt x="3752917" y="5739289"/>
                </a:cubicBezTo>
                <a:cubicBezTo>
                  <a:pt x="3758156" y="5739289"/>
                  <a:pt x="3759794" y="5735003"/>
                  <a:pt x="3756555" y="5729764"/>
                </a:cubicBezTo>
                <a:cubicBezTo>
                  <a:pt x="3753317" y="5724525"/>
                  <a:pt x="3746383" y="5720239"/>
                  <a:pt x="3741144" y="5720239"/>
                </a:cubicBezTo>
                <a:cubicBezTo>
                  <a:pt x="3735905" y="5720239"/>
                  <a:pt x="3734267" y="5724525"/>
                  <a:pt x="3737505" y="5729764"/>
                </a:cubicBezTo>
                <a:close/>
                <a:moveTo>
                  <a:pt x="1646768" y="5742747"/>
                </a:moveTo>
                <a:cubicBezTo>
                  <a:pt x="1646768" y="5758215"/>
                  <a:pt x="1694621" y="5834539"/>
                  <a:pt x="1704318" y="5834539"/>
                </a:cubicBezTo>
                <a:cubicBezTo>
                  <a:pt x="1709337" y="5834539"/>
                  <a:pt x="1713443" y="5813574"/>
                  <a:pt x="1713443" y="5787952"/>
                </a:cubicBezTo>
                <a:lnTo>
                  <a:pt x="1713443" y="5741375"/>
                </a:lnTo>
                <a:lnTo>
                  <a:pt x="1680105" y="5737479"/>
                </a:lnTo>
                <a:cubicBezTo>
                  <a:pt x="1661770" y="5735336"/>
                  <a:pt x="1646768" y="5737708"/>
                  <a:pt x="1646768" y="5742747"/>
                </a:cubicBezTo>
                <a:close/>
                <a:moveTo>
                  <a:pt x="3835137" y="5745652"/>
                </a:moveTo>
                <a:cubicBezTo>
                  <a:pt x="3818573" y="5750185"/>
                  <a:pt x="3811438" y="5767864"/>
                  <a:pt x="3826174" y="5767864"/>
                </a:cubicBezTo>
                <a:cubicBezTo>
                  <a:pt x="3830412" y="5767864"/>
                  <a:pt x="3842195" y="5774541"/>
                  <a:pt x="3852367" y="5782704"/>
                </a:cubicBezTo>
                <a:lnTo>
                  <a:pt x="3870855" y="5797544"/>
                </a:lnTo>
                <a:lnTo>
                  <a:pt x="3839899" y="5793877"/>
                </a:lnTo>
                <a:cubicBezTo>
                  <a:pt x="3808076" y="5790114"/>
                  <a:pt x="3797827" y="5799658"/>
                  <a:pt x="3823230" y="5809412"/>
                </a:cubicBezTo>
                <a:cubicBezTo>
                  <a:pt x="3842823" y="5816927"/>
                  <a:pt x="3841252" y="5834291"/>
                  <a:pt x="3820849" y="5835634"/>
                </a:cubicBezTo>
                <a:cubicBezTo>
                  <a:pt x="3811686" y="5836235"/>
                  <a:pt x="3820039" y="5839816"/>
                  <a:pt x="3839413" y="5843578"/>
                </a:cubicBezTo>
                <a:cubicBezTo>
                  <a:pt x="3883095" y="5852074"/>
                  <a:pt x="3940483" y="5845198"/>
                  <a:pt x="3921871" y="5833691"/>
                </a:cubicBezTo>
                <a:lnTo>
                  <a:pt x="3909050" y="5825767"/>
                </a:lnTo>
                <a:lnTo>
                  <a:pt x="3928053" y="5811402"/>
                </a:lnTo>
                <a:lnTo>
                  <a:pt x="3947055" y="5797049"/>
                </a:lnTo>
                <a:lnTo>
                  <a:pt x="3929596" y="5796744"/>
                </a:lnTo>
                <a:cubicBezTo>
                  <a:pt x="3905841" y="5796334"/>
                  <a:pt x="3914737" y="5774369"/>
                  <a:pt x="3941178" y="5768131"/>
                </a:cubicBezTo>
                <a:cubicBezTo>
                  <a:pt x="3952885" y="5765359"/>
                  <a:pt x="3963286" y="5758815"/>
                  <a:pt x="3964286" y="5753576"/>
                </a:cubicBezTo>
                <a:cubicBezTo>
                  <a:pt x="3966172" y="5743718"/>
                  <a:pt x="3864950" y="5737508"/>
                  <a:pt x="3835137" y="5745652"/>
                </a:cubicBezTo>
                <a:close/>
                <a:moveTo>
                  <a:pt x="5875868" y="5758339"/>
                </a:moveTo>
                <a:lnTo>
                  <a:pt x="5875868" y="5777389"/>
                </a:lnTo>
                <a:lnTo>
                  <a:pt x="5941428" y="5777389"/>
                </a:lnTo>
                <a:lnTo>
                  <a:pt x="6006999" y="5777389"/>
                </a:lnTo>
                <a:lnTo>
                  <a:pt x="6011980" y="5758339"/>
                </a:lnTo>
                <a:lnTo>
                  <a:pt x="6016962" y="5739289"/>
                </a:lnTo>
                <a:lnTo>
                  <a:pt x="5946410" y="5739289"/>
                </a:lnTo>
                <a:lnTo>
                  <a:pt x="5875868" y="5739289"/>
                </a:lnTo>
                <a:lnTo>
                  <a:pt x="5875868" y="5758339"/>
                </a:lnTo>
                <a:close/>
                <a:moveTo>
                  <a:pt x="3232680" y="5758958"/>
                </a:moveTo>
                <a:cubicBezTo>
                  <a:pt x="3159338" y="5762978"/>
                  <a:pt x="3057706" y="5770903"/>
                  <a:pt x="3006833" y="5776589"/>
                </a:cubicBezTo>
                <a:cubicBezTo>
                  <a:pt x="2955970" y="5782266"/>
                  <a:pt x="2907030" y="5786914"/>
                  <a:pt x="2898096" y="5786914"/>
                </a:cubicBezTo>
                <a:cubicBezTo>
                  <a:pt x="2889152" y="5786914"/>
                  <a:pt x="2885056" y="5790124"/>
                  <a:pt x="2888980" y="5794058"/>
                </a:cubicBezTo>
                <a:cubicBezTo>
                  <a:pt x="2894876" y="5799963"/>
                  <a:pt x="3396996" y="5814441"/>
                  <a:pt x="3407435" y="5809003"/>
                </a:cubicBezTo>
                <a:cubicBezTo>
                  <a:pt x="3412560" y="5806345"/>
                  <a:pt x="3376879" y="5748624"/>
                  <a:pt x="3371117" y="5750243"/>
                </a:cubicBezTo>
                <a:cubicBezTo>
                  <a:pt x="3368316" y="5751024"/>
                  <a:pt x="3306023" y="5754948"/>
                  <a:pt x="3232680" y="5758958"/>
                </a:cubicBezTo>
                <a:close/>
                <a:moveTo>
                  <a:pt x="4007749" y="5764663"/>
                </a:moveTo>
                <a:lnTo>
                  <a:pt x="3994680" y="5780504"/>
                </a:lnTo>
                <a:lnTo>
                  <a:pt x="4016112" y="5769093"/>
                </a:lnTo>
                <a:cubicBezTo>
                  <a:pt x="4038276" y="5757282"/>
                  <a:pt x="4043734" y="5748814"/>
                  <a:pt x="4029180" y="5748814"/>
                </a:cubicBezTo>
                <a:cubicBezTo>
                  <a:pt x="4024589" y="5748814"/>
                  <a:pt x="4014940" y="5755948"/>
                  <a:pt x="4007749" y="5764663"/>
                </a:cubicBezTo>
                <a:close/>
                <a:moveTo>
                  <a:pt x="4204231" y="5786914"/>
                </a:moveTo>
                <a:cubicBezTo>
                  <a:pt x="4200992" y="5792153"/>
                  <a:pt x="4202887" y="5796439"/>
                  <a:pt x="4208431" y="5796439"/>
                </a:cubicBezTo>
                <a:cubicBezTo>
                  <a:pt x="4213974" y="5796439"/>
                  <a:pt x="4218518" y="5792153"/>
                  <a:pt x="4218518" y="5786914"/>
                </a:cubicBezTo>
                <a:cubicBezTo>
                  <a:pt x="4218518" y="5781675"/>
                  <a:pt x="4216632" y="5777389"/>
                  <a:pt x="4214317" y="5777389"/>
                </a:cubicBezTo>
                <a:cubicBezTo>
                  <a:pt x="4212003" y="5777389"/>
                  <a:pt x="4207469" y="5781675"/>
                  <a:pt x="4204231" y="5786914"/>
                </a:cubicBezTo>
                <a:close/>
                <a:moveTo>
                  <a:pt x="4425687" y="5803163"/>
                </a:moveTo>
                <a:cubicBezTo>
                  <a:pt x="4437469" y="5805431"/>
                  <a:pt x="4456767" y="5805431"/>
                  <a:pt x="4468549" y="5803163"/>
                </a:cubicBezTo>
                <a:cubicBezTo>
                  <a:pt x="4480332" y="5800887"/>
                  <a:pt x="4470692" y="5799030"/>
                  <a:pt x="4447118" y="5799030"/>
                </a:cubicBezTo>
                <a:cubicBezTo>
                  <a:pt x="4423544" y="5799030"/>
                  <a:pt x="4413904" y="5800887"/>
                  <a:pt x="4425687" y="5803163"/>
                </a:cubicBezTo>
                <a:close/>
                <a:moveTo>
                  <a:pt x="5902062" y="5803259"/>
                </a:moveTo>
                <a:cubicBezTo>
                  <a:pt x="5852322" y="5810793"/>
                  <a:pt x="5873630" y="5829672"/>
                  <a:pt x="5934828" y="5832301"/>
                </a:cubicBezTo>
                <a:cubicBezTo>
                  <a:pt x="5990092" y="5834673"/>
                  <a:pt x="6008580" y="5827519"/>
                  <a:pt x="6009075" y="5803583"/>
                </a:cubicBezTo>
                <a:cubicBezTo>
                  <a:pt x="6009218" y="5796296"/>
                  <a:pt x="5949258" y="5796115"/>
                  <a:pt x="5902062" y="5803259"/>
                </a:cubicBezTo>
                <a:close/>
                <a:moveTo>
                  <a:pt x="2857976" y="5835091"/>
                </a:moveTo>
                <a:cubicBezTo>
                  <a:pt x="2864987" y="5838949"/>
                  <a:pt x="2913593" y="5844607"/>
                  <a:pt x="2965980" y="5847664"/>
                </a:cubicBezTo>
                <a:cubicBezTo>
                  <a:pt x="3028026" y="5851284"/>
                  <a:pt x="3051267" y="5850265"/>
                  <a:pt x="3032655" y="5844750"/>
                </a:cubicBezTo>
                <a:cubicBezTo>
                  <a:pt x="2996946" y="5834167"/>
                  <a:pt x="2840584" y="5825519"/>
                  <a:pt x="2857976" y="5835091"/>
                </a:cubicBezTo>
                <a:close/>
                <a:moveTo>
                  <a:pt x="1895151" y="5855170"/>
                </a:moveTo>
                <a:cubicBezTo>
                  <a:pt x="1872072" y="5863724"/>
                  <a:pt x="1863671" y="5888888"/>
                  <a:pt x="1876130" y="5912168"/>
                </a:cubicBezTo>
                <a:cubicBezTo>
                  <a:pt x="1882959" y="5924912"/>
                  <a:pt x="1891656" y="5929122"/>
                  <a:pt x="1902295" y="5924826"/>
                </a:cubicBezTo>
                <a:cubicBezTo>
                  <a:pt x="1923945" y="5916083"/>
                  <a:pt x="1989668" y="5907101"/>
                  <a:pt x="1989668" y="5912892"/>
                </a:cubicBezTo>
                <a:cubicBezTo>
                  <a:pt x="1989668" y="5915454"/>
                  <a:pt x="1963712" y="5933571"/>
                  <a:pt x="1931994" y="5953154"/>
                </a:cubicBezTo>
                <a:lnTo>
                  <a:pt x="1874330" y="5988749"/>
                </a:lnTo>
                <a:lnTo>
                  <a:pt x="1877225" y="6023563"/>
                </a:lnTo>
                <a:lnTo>
                  <a:pt x="1880130" y="6058376"/>
                </a:lnTo>
                <a:lnTo>
                  <a:pt x="1894418" y="6054367"/>
                </a:lnTo>
                <a:cubicBezTo>
                  <a:pt x="1902276" y="6052166"/>
                  <a:pt x="1946348" y="6046185"/>
                  <a:pt x="1992363" y="6041069"/>
                </a:cubicBezTo>
                <a:lnTo>
                  <a:pt x="2076021" y="6031783"/>
                </a:lnTo>
                <a:lnTo>
                  <a:pt x="2089214" y="6049823"/>
                </a:lnTo>
                <a:cubicBezTo>
                  <a:pt x="2106425" y="6073359"/>
                  <a:pt x="2112112" y="6066330"/>
                  <a:pt x="2119513" y="6012380"/>
                </a:cubicBezTo>
                <a:lnTo>
                  <a:pt x="2125609" y="5967889"/>
                </a:lnTo>
                <a:lnTo>
                  <a:pt x="2070078" y="5967889"/>
                </a:lnTo>
                <a:lnTo>
                  <a:pt x="2014538" y="5967889"/>
                </a:lnTo>
                <a:lnTo>
                  <a:pt x="2047351" y="5943257"/>
                </a:lnTo>
                <a:cubicBezTo>
                  <a:pt x="2065392" y="5929703"/>
                  <a:pt x="2089795" y="5914806"/>
                  <a:pt x="2101587" y="5910148"/>
                </a:cubicBezTo>
                <a:cubicBezTo>
                  <a:pt x="2123961" y="5901309"/>
                  <a:pt x="2130790" y="5869039"/>
                  <a:pt x="2112655" y="5857828"/>
                </a:cubicBezTo>
                <a:cubicBezTo>
                  <a:pt x="2098862" y="5849312"/>
                  <a:pt x="1916982" y="5847093"/>
                  <a:pt x="1895151" y="5855170"/>
                </a:cubicBezTo>
                <a:close/>
                <a:moveTo>
                  <a:pt x="4331037" y="5850569"/>
                </a:moveTo>
                <a:cubicBezTo>
                  <a:pt x="4337904" y="5853322"/>
                  <a:pt x="4346125" y="5852980"/>
                  <a:pt x="4349287" y="5849817"/>
                </a:cubicBezTo>
                <a:cubicBezTo>
                  <a:pt x="4352449" y="5846655"/>
                  <a:pt x="4346829" y="5844407"/>
                  <a:pt x="4336790" y="5844817"/>
                </a:cubicBezTo>
                <a:cubicBezTo>
                  <a:pt x="4325693" y="5845274"/>
                  <a:pt x="4323436" y="5847531"/>
                  <a:pt x="4331037" y="5850569"/>
                </a:cubicBezTo>
                <a:close/>
                <a:moveTo>
                  <a:pt x="6275346" y="5903624"/>
                </a:moveTo>
                <a:cubicBezTo>
                  <a:pt x="6162628" y="6150102"/>
                  <a:pt x="5944353" y="6410154"/>
                  <a:pt x="5712381" y="6574345"/>
                </a:cubicBezTo>
                <a:cubicBezTo>
                  <a:pt x="5501716" y="6723450"/>
                  <a:pt x="5332162" y="6820329"/>
                  <a:pt x="5150053" y="6895633"/>
                </a:cubicBezTo>
                <a:cubicBezTo>
                  <a:pt x="5026628" y="6946678"/>
                  <a:pt x="4677680" y="7061092"/>
                  <a:pt x="4609043" y="7073037"/>
                </a:cubicBezTo>
                <a:cubicBezTo>
                  <a:pt x="4574991" y="7078952"/>
                  <a:pt x="4532329" y="7088343"/>
                  <a:pt x="4514241" y="7093896"/>
                </a:cubicBezTo>
                <a:cubicBezTo>
                  <a:pt x="4496153" y="7099449"/>
                  <a:pt x="4453290" y="7107469"/>
                  <a:pt x="4418991" y="7111708"/>
                </a:cubicBezTo>
                <a:cubicBezTo>
                  <a:pt x="4384691" y="7115956"/>
                  <a:pt x="4327598" y="7123929"/>
                  <a:pt x="4292108" y="7129434"/>
                </a:cubicBezTo>
                <a:cubicBezTo>
                  <a:pt x="4256628" y="7134949"/>
                  <a:pt x="4140270" y="7143626"/>
                  <a:pt x="4033533" y="7148722"/>
                </a:cubicBezTo>
                <a:cubicBezTo>
                  <a:pt x="3675545" y="7165838"/>
                  <a:pt x="3361782" y="7131225"/>
                  <a:pt x="3077985" y="7043328"/>
                </a:cubicBezTo>
                <a:cubicBezTo>
                  <a:pt x="3026855" y="7027497"/>
                  <a:pt x="2903553" y="6991474"/>
                  <a:pt x="2803970" y="6963280"/>
                </a:cubicBezTo>
                <a:cubicBezTo>
                  <a:pt x="2704376" y="6935086"/>
                  <a:pt x="2614365" y="6909216"/>
                  <a:pt x="2603945" y="6905787"/>
                </a:cubicBezTo>
                <a:lnTo>
                  <a:pt x="2584980" y="6899539"/>
                </a:lnTo>
                <a:lnTo>
                  <a:pt x="2599268" y="6910055"/>
                </a:lnTo>
                <a:cubicBezTo>
                  <a:pt x="2624519" y="6928647"/>
                  <a:pt x="3025207" y="7054320"/>
                  <a:pt x="3143164" y="7080647"/>
                </a:cubicBezTo>
                <a:cubicBezTo>
                  <a:pt x="3258531" y="7106403"/>
                  <a:pt x="3294126" y="7128034"/>
                  <a:pt x="3210906" y="7121824"/>
                </a:cubicBezTo>
                <a:cubicBezTo>
                  <a:pt x="3146612" y="7117023"/>
                  <a:pt x="3015501" y="7082295"/>
                  <a:pt x="2805751" y="7014487"/>
                </a:cubicBezTo>
                <a:lnTo>
                  <a:pt x="2623080" y="6955441"/>
                </a:lnTo>
                <a:lnTo>
                  <a:pt x="2467261" y="6875812"/>
                </a:lnTo>
                <a:cubicBezTo>
                  <a:pt x="2381564" y="6832026"/>
                  <a:pt x="2281504" y="6778704"/>
                  <a:pt x="2244919" y="6757340"/>
                </a:cubicBezTo>
                <a:cubicBezTo>
                  <a:pt x="2208333" y="6735976"/>
                  <a:pt x="2169157" y="6717459"/>
                  <a:pt x="2157851" y="6716192"/>
                </a:cubicBezTo>
                <a:cubicBezTo>
                  <a:pt x="2146554" y="6714935"/>
                  <a:pt x="2122303" y="6706686"/>
                  <a:pt x="2103968" y="6697866"/>
                </a:cubicBezTo>
                <a:lnTo>
                  <a:pt x="2070630" y="6681835"/>
                </a:lnTo>
                <a:lnTo>
                  <a:pt x="2093386" y="6698713"/>
                </a:lnTo>
                <a:cubicBezTo>
                  <a:pt x="2124199" y="6721583"/>
                  <a:pt x="2343779" y="6849114"/>
                  <a:pt x="2408768" y="6881889"/>
                </a:cubicBezTo>
                <a:cubicBezTo>
                  <a:pt x="2437581" y="6896415"/>
                  <a:pt x="2499732" y="6923551"/>
                  <a:pt x="2546880" y="6942192"/>
                </a:cubicBezTo>
                <a:cubicBezTo>
                  <a:pt x="2594029" y="6960822"/>
                  <a:pt x="2666895" y="6991807"/>
                  <a:pt x="2708805" y="7011039"/>
                </a:cubicBezTo>
                <a:cubicBezTo>
                  <a:pt x="2834002" y="7068484"/>
                  <a:pt x="2873578" y="7082209"/>
                  <a:pt x="3022673" y="7119823"/>
                </a:cubicBezTo>
                <a:cubicBezTo>
                  <a:pt x="3100997" y="7139588"/>
                  <a:pt x="3166720" y="7160667"/>
                  <a:pt x="3168720" y="7166658"/>
                </a:cubicBezTo>
                <a:cubicBezTo>
                  <a:pt x="3170768" y="7172801"/>
                  <a:pt x="3162652" y="7177478"/>
                  <a:pt x="3150127" y="7177355"/>
                </a:cubicBezTo>
                <a:cubicBezTo>
                  <a:pt x="3080604" y="7176716"/>
                  <a:pt x="2795350" y="7090534"/>
                  <a:pt x="2695689" y="7040061"/>
                </a:cubicBezTo>
                <a:cubicBezTo>
                  <a:pt x="2671467" y="7027793"/>
                  <a:pt x="2601801" y="6998046"/>
                  <a:pt x="2540880" y="6973958"/>
                </a:cubicBezTo>
                <a:cubicBezTo>
                  <a:pt x="2479948" y="6949869"/>
                  <a:pt x="2377126" y="6900091"/>
                  <a:pt x="2312384" y="6863363"/>
                </a:cubicBezTo>
                <a:cubicBezTo>
                  <a:pt x="2247633" y="6826625"/>
                  <a:pt x="2189064" y="6796564"/>
                  <a:pt x="2182225" y="6796564"/>
                </a:cubicBezTo>
                <a:cubicBezTo>
                  <a:pt x="2170652" y="6796564"/>
                  <a:pt x="1932394" y="6655632"/>
                  <a:pt x="1872434" y="6613331"/>
                </a:cubicBezTo>
                <a:cubicBezTo>
                  <a:pt x="1857728" y="6602950"/>
                  <a:pt x="1843602" y="6596558"/>
                  <a:pt x="1841040" y="6599111"/>
                </a:cubicBezTo>
                <a:cubicBezTo>
                  <a:pt x="1833753" y="6606398"/>
                  <a:pt x="1898904" y="6654870"/>
                  <a:pt x="2062524" y="6763893"/>
                </a:cubicBezTo>
                <a:cubicBezTo>
                  <a:pt x="2316471" y="6933086"/>
                  <a:pt x="2608841" y="7065084"/>
                  <a:pt x="2955141" y="7166867"/>
                </a:cubicBezTo>
                <a:cubicBezTo>
                  <a:pt x="3080147" y="7203605"/>
                  <a:pt x="3184512" y="7235761"/>
                  <a:pt x="3187075" y="7238324"/>
                </a:cubicBezTo>
                <a:cubicBezTo>
                  <a:pt x="3189637" y="7240877"/>
                  <a:pt x="3189151" y="7247135"/>
                  <a:pt x="3186008" y="7252221"/>
                </a:cubicBezTo>
                <a:cubicBezTo>
                  <a:pt x="3182417" y="7258022"/>
                  <a:pt x="3159852" y="7256193"/>
                  <a:pt x="3125524" y="7247306"/>
                </a:cubicBezTo>
                <a:cubicBezTo>
                  <a:pt x="3004861" y="7216064"/>
                  <a:pt x="2743276" y="7136635"/>
                  <a:pt x="2684993" y="7113537"/>
                </a:cubicBezTo>
                <a:cubicBezTo>
                  <a:pt x="2595715" y="7078142"/>
                  <a:pt x="2298716" y="6943078"/>
                  <a:pt x="2238070" y="6910283"/>
                </a:cubicBezTo>
                <a:cubicBezTo>
                  <a:pt x="2209676" y="6894929"/>
                  <a:pt x="2184787" y="6884022"/>
                  <a:pt x="2182759" y="6886051"/>
                </a:cubicBezTo>
                <a:cubicBezTo>
                  <a:pt x="2167157" y="6901644"/>
                  <a:pt x="2532145" y="7086124"/>
                  <a:pt x="2746905" y="7171192"/>
                </a:cubicBezTo>
                <a:cubicBezTo>
                  <a:pt x="2846441" y="7210616"/>
                  <a:pt x="2972886" y="7254240"/>
                  <a:pt x="3027893" y="7268128"/>
                </a:cubicBezTo>
                <a:cubicBezTo>
                  <a:pt x="3082900" y="7282015"/>
                  <a:pt x="3143984" y="7297493"/>
                  <a:pt x="3163624" y="7302513"/>
                </a:cubicBezTo>
                <a:cubicBezTo>
                  <a:pt x="3183274" y="7307542"/>
                  <a:pt x="3199343" y="7315772"/>
                  <a:pt x="3199343" y="7320810"/>
                </a:cubicBezTo>
                <a:cubicBezTo>
                  <a:pt x="3199343" y="7335812"/>
                  <a:pt x="3155985" y="7331374"/>
                  <a:pt x="3056839" y="7306247"/>
                </a:cubicBezTo>
                <a:cubicBezTo>
                  <a:pt x="2750239" y="7228523"/>
                  <a:pt x="2348227" y="7042166"/>
                  <a:pt x="2019510" y="6825367"/>
                </a:cubicBezTo>
                <a:cubicBezTo>
                  <a:pt x="1824019" y="6696428"/>
                  <a:pt x="1827743" y="6698771"/>
                  <a:pt x="1827743" y="6704933"/>
                </a:cubicBezTo>
                <a:cubicBezTo>
                  <a:pt x="1827743" y="6710830"/>
                  <a:pt x="2073545" y="6878060"/>
                  <a:pt x="2134219" y="6913445"/>
                </a:cubicBezTo>
                <a:cubicBezTo>
                  <a:pt x="2158717" y="6927733"/>
                  <a:pt x="2191322" y="6954650"/>
                  <a:pt x="2206666" y="6973262"/>
                </a:cubicBezTo>
                <a:cubicBezTo>
                  <a:pt x="2228317" y="6999532"/>
                  <a:pt x="2349646" y="7082314"/>
                  <a:pt x="2366486" y="7082314"/>
                </a:cubicBezTo>
                <a:cubicBezTo>
                  <a:pt x="2368267" y="7082314"/>
                  <a:pt x="2446020" y="7118433"/>
                  <a:pt x="2539260" y="7162572"/>
                </a:cubicBezTo>
                <a:cubicBezTo>
                  <a:pt x="2711282" y="7244001"/>
                  <a:pt x="2892943" y="7307057"/>
                  <a:pt x="3094568" y="7355338"/>
                </a:cubicBezTo>
                <a:cubicBezTo>
                  <a:pt x="3149575" y="7368512"/>
                  <a:pt x="3198514" y="7383047"/>
                  <a:pt x="3203315" y="7387648"/>
                </a:cubicBezTo>
                <a:cubicBezTo>
                  <a:pt x="3239386" y="7422176"/>
                  <a:pt x="3060697" y="7385495"/>
                  <a:pt x="2818343" y="7308609"/>
                </a:cubicBezTo>
                <a:cubicBezTo>
                  <a:pt x="2699633" y="7270956"/>
                  <a:pt x="2384708" y="7128558"/>
                  <a:pt x="2249672" y="7051481"/>
                </a:cubicBezTo>
                <a:cubicBezTo>
                  <a:pt x="2177206" y="7010124"/>
                  <a:pt x="1933918" y="6851066"/>
                  <a:pt x="1877749" y="6808327"/>
                </a:cubicBezTo>
                <a:cubicBezTo>
                  <a:pt x="1860718" y="6795373"/>
                  <a:pt x="1846821" y="6788506"/>
                  <a:pt x="1846859" y="6793050"/>
                </a:cubicBezTo>
                <a:cubicBezTo>
                  <a:pt x="1846936" y="6802679"/>
                  <a:pt x="1994459" y="6907244"/>
                  <a:pt x="2134915" y="6997218"/>
                </a:cubicBezTo>
                <a:cubicBezTo>
                  <a:pt x="2188617" y="7031622"/>
                  <a:pt x="2237575" y="7069817"/>
                  <a:pt x="2243719" y="7082095"/>
                </a:cubicBezTo>
                <a:cubicBezTo>
                  <a:pt x="2260273" y="7115194"/>
                  <a:pt x="2487016" y="7233533"/>
                  <a:pt x="2704043" y="7322353"/>
                </a:cubicBezTo>
                <a:cubicBezTo>
                  <a:pt x="2942739" y="7420032"/>
                  <a:pt x="3032808" y="7449769"/>
                  <a:pt x="3132668" y="7463838"/>
                </a:cubicBezTo>
                <a:cubicBezTo>
                  <a:pt x="3212811" y="7475135"/>
                  <a:pt x="3245310" y="7487908"/>
                  <a:pt x="3230699" y="7502357"/>
                </a:cubicBezTo>
                <a:cubicBezTo>
                  <a:pt x="3220669" y="7512292"/>
                  <a:pt x="3027445" y="7478592"/>
                  <a:pt x="2961218" y="7455361"/>
                </a:cubicBezTo>
                <a:cubicBezTo>
                  <a:pt x="2683612" y="7357987"/>
                  <a:pt x="2260254" y="7158276"/>
                  <a:pt x="2089680" y="7044233"/>
                </a:cubicBezTo>
                <a:cubicBezTo>
                  <a:pt x="1952558" y="6952555"/>
                  <a:pt x="1913449" y="6928723"/>
                  <a:pt x="1913620" y="6936934"/>
                </a:cubicBezTo>
                <a:cubicBezTo>
                  <a:pt x="1913801" y="6945164"/>
                  <a:pt x="2144363" y="7100383"/>
                  <a:pt x="2234937" y="7153256"/>
                </a:cubicBezTo>
                <a:cubicBezTo>
                  <a:pt x="2267674" y="7172364"/>
                  <a:pt x="2294468" y="7194499"/>
                  <a:pt x="2294468" y="7202453"/>
                </a:cubicBezTo>
                <a:cubicBezTo>
                  <a:pt x="2294468" y="7220826"/>
                  <a:pt x="2398748" y="7269214"/>
                  <a:pt x="2675135" y="7379084"/>
                </a:cubicBezTo>
                <a:cubicBezTo>
                  <a:pt x="2878960" y="7460113"/>
                  <a:pt x="3024873" y="7505662"/>
                  <a:pt x="3161243" y="7530818"/>
                </a:cubicBezTo>
                <a:cubicBezTo>
                  <a:pt x="3230680" y="7543629"/>
                  <a:pt x="3259541" y="7555459"/>
                  <a:pt x="3251825" y="7567937"/>
                </a:cubicBezTo>
                <a:cubicBezTo>
                  <a:pt x="3240300" y="7586587"/>
                  <a:pt x="2995022" y="7529722"/>
                  <a:pt x="2827868" y="7469648"/>
                </a:cubicBezTo>
                <a:cubicBezTo>
                  <a:pt x="2539756" y="7366111"/>
                  <a:pt x="2308450" y="7259651"/>
                  <a:pt x="2106349" y="7137559"/>
                </a:cubicBezTo>
                <a:cubicBezTo>
                  <a:pt x="2089328" y="7127272"/>
                  <a:pt x="2075393" y="7121090"/>
                  <a:pt x="2075393" y="7123824"/>
                </a:cubicBezTo>
                <a:cubicBezTo>
                  <a:pt x="2075393" y="7126548"/>
                  <a:pt x="2115045" y="7153132"/>
                  <a:pt x="2163499" y="7182889"/>
                </a:cubicBezTo>
                <a:cubicBezTo>
                  <a:pt x="2211953" y="7212644"/>
                  <a:pt x="2265683" y="7247525"/>
                  <a:pt x="2282895" y="7260403"/>
                </a:cubicBezTo>
                <a:cubicBezTo>
                  <a:pt x="2327710" y="7293940"/>
                  <a:pt x="2652713" y="7439235"/>
                  <a:pt x="2770165" y="7478240"/>
                </a:cubicBezTo>
                <a:cubicBezTo>
                  <a:pt x="2855538" y="7506596"/>
                  <a:pt x="2965466" y="7538771"/>
                  <a:pt x="3196962" y="7603160"/>
                </a:cubicBezTo>
                <a:cubicBezTo>
                  <a:pt x="3245777" y="7616733"/>
                  <a:pt x="3259055" y="7628725"/>
                  <a:pt x="3235062" y="7637555"/>
                </a:cubicBezTo>
                <a:cubicBezTo>
                  <a:pt x="3228518" y="7639965"/>
                  <a:pt x="3234947" y="7645080"/>
                  <a:pt x="3249349" y="7648908"/>
                </a:cubicBezTo>
                <a:cubicBezTo>
                  <a:pt x="3283163" y="7657910"/>
                  <a:pt x="3283163" y="7672874"/>
                  <a:pt x="3249349" y="7672835"/>
                </a:cubicBezTo>
                <a:cubicBezTo>
                  <a:pt x="3181388" y="7672778"/>
                  <a:pt x="2632729" y="7495975"/>
                  <a:pt x="2480205" y="7424985"/>
                </a:cubicBezTo>
                <a:cubicBezTo>
                  <a:pt x="2356438" y="7367378"/>
                  <a:pt x="2313518" y="7349109"/>
                  <a:pt x="2313518" y="7354024"/>
                </a:cubicBezTo>
                <a:cubicBezTo>
                  <a:pt x="2313518" y="7360854"/>
                  <a:pt x="2489959" y="7447522"/>
                  <a:pt x="2589743" y="7489717"/>
                </a:cubicBezTo>
                <a:cubicBezTo>
                  <a:pt x="2728455" y="7548372"/>
                  <a:pt x="2868654" y="7592597"/>
                  <a:pt x="3113618" y="7654957"/>
                </a:cubicBezTo>
                <a:cubicBezTo>
                  <a:pt x="3236728" y="7686304"/>
                  <a:pt x="3343885" y="7714479"/>
                  <a:pt x="3351743" y="7717575"/>
                </a:cubicBezTo>
                <a:cubicBezTo>
                  <a:pt x="3359601" y="7720670"/>
                  <a:pt x="3381032" y="7724156"/>
                  <a:pt x="3399368" y="7725328"/>
                </a:cubicBezTo>
                <a:cubicBezTo>
                  <a:pt x="3417703" y="7726500"/>
                  <a:pt x="3486284" y="7735310"/>
                  <a:pt x="3551768" y="7744911"/>
                </a:cubicBezTo>
                <a:lnTo>
                  <a:pt x="3670830" y="7762361"/>
                </a:lnTo>
                <a:lnTo>
                  <a:pt x="3894668" y="7760875"/>
                </a:lnTo>
                <a:cubicBezTo>
                  <a:pt x="4017778" y="7760056"/>
                  <a:pt x="4142080" y="7755455"/>
                  <a:pt x="4170893" y="7750654"/>
                </a:cubicBezTo>
                <a:lnTo>
                  <a:pt x="4223281" y="7741920"/>
                </a:lnTo>
                <a:lnTo>
                  <a:pt x="4192324" y="7740729"/>
                </a:lnTo>
                <a:cubicBezTo>
                  <a:pt x="4134927" y="7738520"/>
                  <a:pt x="4160806" y="7722756"/>
                  <a:pt x="4239949" y="7711707"/>
                </a:cubicBezTo>
                <a:cubicBezTo>
                  <a:pt x="4283174" y="7705678"/>
                  <a:pt x="4366546" y="7691895"/>
                  <a:pt x="4425230" y="7681094"/>
                </a:cubicBezTo>
                <a:cubicBezTo>
                  <a:pt x="4483913" y="7670293"/>
                  <a:pt x="4537482" y="7663301"/>
                  <a:pt x="4544264" y="7665559"/>
                </a:cubicBezTo>
                <a:cubicBezTo>
                  <a:pt x="4570829" y="7674417"/>
                  <a:pt x="4509259" y="7693400"/>
                  <a:pt x="4382777" y="7715365"/>
                </a:cubicBezTo>
                <a:cubicBezTo>
                  <a:pt x="4220890" y="7743463"/>
                  <a:pt x="4252541" y="7746321"/>
                  <a:pt x="4432831" y="7719880"/>
                </a:cubicBezTo>
                <a:cubicBezTo>
                  <a:pt x="4691025" y="7682008"/>
                  <a:pt x="4823470" y="7643689"/>
                  <a:pt x="5094818" y="7528360"/>
                </a:cubicBezTo>
                <a:cubicBezTo>
                  <a:pt x="5275764" y="7451455"/>
                  <a:pt x="5428612" y="7371417"/>
                  <a:pt x="5548980" y="7290512"/>
                </a:cubicBezTo>
                <a:cubicBezTo>
                  <a:pt x="5656269" y="7218407"/>
                  <a:pt x="5640191" y="7218617"/>
                  <a:pt x="5526234" y="7290816"/>
                </a:cubicBezTo>
                <a:cubicBezTo>
                  <a:pt x="5404456" y="7367959"/>
                  <a:pt x="5345164" y="7399125"/>
                  <a:pt x="5329866" y="7394029"/>
                </a:cubicBezTo>
                <a:cubicBezTo>
                  <a:pt x="5323723" y="7391981"/>
                  <a:pt x="5337401" y="7377799"/>
                  <a:pt x="5360270" y="7362511"/>
                </a:cubicBezTo>
                <a:cubicBezTo>
                  <a:pt x="5383140" y="7347233"/>
                  <a:pt x="5421707" y="7317343"/>
                  <a:pt x="5445976" y="7296103"/>
                </a:cubicBezTo>
                <a:cubicBezTo>
                  <a:pt x="5470246" y="7274852"/>
                  <a:pt x="5527615" y="7228542"/>
                  <a:pt x="5573449" y="7193185"/>
                </a:cubicBezTo>
                <a:cubicBezTo>
                  <a:pt x="5619293" y="7157828"/>
                  <a:pt x="5656793" y="7126748"/>
                  <a:pt x="5656793" y="7124119"/>
                </a:cubicBezTo>
                <a:cubicBezTo>
                  <a:pt x="5656793" y="7121491"/>
                  <a:pt x="5649230" y="7124939"/>
                  <a:pt x="5639982" y="7131777"/>
                </a:cubicBezTo>
                <a:cubicBezTo>
                  <a:pt x="5630733" y="7138626"/>
                  <a:pt x="5591090" y="7168115"/>
                  <a:pt x="5551875" y="7197309"/>
                </a:cubicBezTo>
                <a:cubicBezTo>
                  <a:pt x="5464341" y="7262480"/>
                  <a:pt x="5402209" y="7297732"/>
                  <a:pt x="5392579" y="7287683"/>
                </a:cubicBezTo>
                <a:cubicBezTo>
                  <a:pt x="5388597" y="7283529"/>
                  <a:pt x="5398189" y="7270976"/>
                  <a:pt x="5413905" y="7259803"/>
                </a:cubicBezTo>
                <a:cubicBezTo>
                  <a:pt x="5429622" y="7248621"/>
                  <a:pt x="5457482" y="7224141"/>
                  <a:pt x="5475818" y="7205396"/>
                </a:cubicBezTo>
                <a:cubicBezTo>
                  <a:pt x="5494154" y="7186651"/>
                  <a:pt x="5533797" y="7152923"/>
                  <a:pt x="5563924" y="7130434"/>
                </a:cubicBezTo>
                <a:cubicBezTo>
                  <a:pt x="5594052" y="7107946"/>
                  <a:pt x="5618693" y="7087429"/>
                  <a:pt x="5618693" y="7084838"/>
                </a:cubicBezTo>
                <a:cubicBezTo>
                  <a:pt x="5618693" y="7079923"/>
                  <a:pt x="5608425" y="7086257"/>
                  <a:pt x="5501707" y="7156999"/>
                </a:cubicBezTo>
                <a:cubicBezTo>
                  <a:pt x="5456492" y="7186965"/>
                  <a:pt x="5434098" y="7196805"/>
                  <a:pt x="5427078" y="7189785"/>
                </a:cubicBezTo>
                <a:cubicBezTo>
                  <a:pt x="5420068" y="7182774"/>
                  <a:pt x="5427193" y="7172030"/>
                  <a:pt x="5450825" y="7154009"/>
                </a:cubicBezTo>
                <a:cubicBezTo>
                  <a:pt x="5469398" y="7139835"/>
                  <a:pt x="5487096" y="7120385"/>
                  <a:pt x="5490144" y="7110775"/>
                </a:cubicBezTo>
                <a:cubicBezTo>
                  <a:pt x="5493192" y="7101164"/>
                  <a:pt x="5516937" y="7079666"/>
                  <a:pt x="5542903" y="7062997"/>
                </a:cubicBezTo>
                <a:cubicBezTo>
                  <a:pt x="5568868" y="7046338"/>
                  <a:pt x="5590118" y="7026478"/>
                  <a:pt x="5590118" y="7018868"/>
                </a:cubicBezTo>
                <a:cubicBezTo>
                  <a:pt x="5590118" y="7010429"/>
                  <a:pt x="5563686" y="7025707"/>
                  <a:pt x="5522471" y="7057958"/>
                </a:cubicBezTo>
                <a:cubicBezTo>
                  <a:pt x="5458235" y="7108222"/>
                  <a:pt x="5428193" y="7122147"/>
                  <a:pt x="5428193" y="7101669"/>
                </a:cubicBezTo>
                <a:cubicBezTo>
                  <a:pt x="5428193" y="7096601"/>
                  <a:pt x="5450996" y="7075237"/>
                  <a:pt x="5478866" y="7054196"/>
                </a:cubicBezTo>
                <a:cubicBezTo>
                  <a:pt x="5533730" y="7012781"/>
                  <a:pt x="5593442" y="6944640"/>
                  <a:pt x="5588327" y="6929305"/>
                </a:cubicBezTo>
                <a:cubicBezTo>
                  <a:pt x="5586584" y="6924065"/>
                  <a:pt x="5554428" y="6941420"/>
                  <a:pt x="5516870" y="6967881"/>
                </a:cubicBezTo>
                <a:lnTo>
                  <a:pt x="5448586" y="7015991"/>
                </a:lnTo>
                <a:lnTo>
                  <a:pt x="5441443" y="7004438"/>
                </a:lnTo>
                <a:cubicBezTo>
                  <a:pt x="5437032" y="6997294"/>
                  <a:pt x="5444700" y="6985388"/>
                  <a:pt x="5461483" y="6973300"/>
                </a:cubicBezTo>
                <a:cubicBezTo>
                  <a:pt x="5567115" y="6897215"/>
                  <a:pt x="5606520" y="6861953"/>
                  <a:pt x="5633638" y="6819205"/>
                </a:cubicBezTo>
                <a:lnTo>
                  <a:pt x="5664594" y="6770408"/>
                </a:lnTo>
                <a:lnTo>
                  <a:pt x="5585298" y="6830216"/>
                </a:lnTo>
                <a:cubicBezTo>
                  <a:pt x="5505546" y="6890366"/>
                  <a:pt x="5470312" y="6908749"/>
                  <a:pt x="5458435" y="6896405"/>
                </a:cubicBezTo>
                <a:cubicBezTo>
                  <a:pt x="5454901" y="6892738"/>
                  <a:pt x="5462702" y="6882699"/>
                  <a:pt x="5475780" y="6874107"/>
                </a:cubicBezTo>
                <a:cubicBezTo>
                  <a:pt x="5488858" y="6865506"/>
                  <a:pt x="5535530" y="6831492"/>
                  <a:pt x="5579507" y="6798497"/>
                </a:cubicBezTo>
                <a:cubicBezTo>
                  <a:pt x="5661822" y="6736756"/>
                  <a:pt x="5682349" y="6725955"/>
                  <a:pt x="5678224" y="6746558"/>
                </a:cubicBezTo>
                <a:cubicBezTo>
                  <a:pt x="5674881" y="6763284"/>
                  <a:pt x="5682006" y="6761521"/>
                  <a:pt x="5714305" y="6737642"/>
                </a:cubicBezTo>
                <a:cubicBezTo>
                  <a:pt x="5733440" y="6723488"/>
                  <a:pt x="5760682" y="6715506"/>
                  <a:pt x="5799315" y="6712706"/>
                </a:cubicBezTo>
                <a:cubicBezTo>
                  <a:pt x="5876373" y="6707134"/>
                  <a:pt x="5916683" y="6716144"/>
                  <a:pt x="5946048" y="6745519"/>
                </a:cubicBezTo>
                <a:lnTo>
                  <a:pt x="5970737" y="6770209"/>
                </a:lnTo>
                <a:lnTo>
                  <a:pt x="6035221" y="6754121"/>
                </a:lnTo>
                <a:cubicBezTo>
                  <a:pt x="6070692" y="6745282"/>
                  <a:pt x="6111850" y="6735137"/>
                  <a:pt x="6126690" y="6731585"/>
                </a:cubicBezTo>
                <a:lnTo>
                  <a:pt x="6153674" y="6725126"/>
                </a:lnTo>
                <a:lnTo>
                  <a:pt x="6187088" y="6639401"/>
                </a:lnTo>
                <a:cubicBezTo>
                  <a:pt x="6233322" y="6520796"/>
                  <a:pt x="6263745" y="6396466"/>
                  <a:pt x="6274918" y="6280462"/>
                </a:cubicBezTo>
                <a:cubicBezTo>
                  <a:pt x="6290434" y="6119317"/>
                  <a:pt x="6307217" y="5862666"/>
                  <a:pt x="6302550" y="5857999"/>
                </a:cubicBezTo>
                <a:cubicBezTo>
                  <a:pt x="6300159" y="5855599"/>
                  <a:pt x="6287910" y="5876135"/>
                  <a:pt x="6275346" y="5903624"/>
                </a:cubicBezTo>
                <a:close/>
                <a:moveTo>
                  <a:pt x="1723368" y="5879783"/>
                </a:moveTo>
                <a:cubicBezTo>
                  <a:pt x="1723587" y="5883717"/>
                  <a:pt x="1731978" y="5901928"/>
                  <a:pt x="1742018" y="5920264"/>
                </a:cubicBezTo>
                <a:lnTo>
                  <a:pt x="1760268" y="5953601"/>
                </a:lnTo>
                <a:lnTo>
                  <a:pt x="1760668" y="5918902"/>
                </a:lnTo>
                <a:cubicBezTo>
                  <a:pt x="1760934" y="5895775"/>
                  <a:pt x="1756039" y="5882278"/>
                  <a:pt x="1745999" y="5878420"/>
                </a:cubicBezTo>
                <a:cubicBezTo>
                  <a:pt x="1726444" y="5870915"/>
                  <a:pt x="1722882" y="5871134"/>
                  <a:pt x="1723368" y="5879783"/>
                </a:cubicBezTo>
                <a:close/>
                <a:moveTo>
                  <a:pt x="4166588" y="5897090"/>
                </a:moveTo>
                <a:lnTo>
                  <a:pt x="4150567" y="5921541"/>
                </a:lnTo>
                <a:lnTo>
                  <a:pt x="4163111" y="5937504"/>
                </a:lnTo>
                <a:cubicBezTo>
                  <a:pt x="4271134" y="6074988"/>
                  <a:pt x="4541330" y="6386780"/>
                  <a:pt x="4589764" y="6429851"/>
                </a:cubicBezTo>
                <a:cubicBezTo>
                  <a:pt x="4644771" y="6478772"/>
                  <a:pt x="4725610" y="6579032"/>
                  <a:pt x="4716990" y="6587652"/>
                </a:cubicBezTo>
                <a:cubicBezTo>
                  <a:pt x="4706617" y="6598025"/>
                  <a:pt x="4667831" y="6572136"/>
                  <a:pt x="4451881" y="6410716"/>
                </a:cubicBezTo>
                <a:cubicBezTo>
                  <a:pt x="4270296" y="6274975"/>
                  <a:pt x="4053421" y="6118422"/>
                  <a:pt x="3961028" y="6056376"/>
                </a:cubicBezTo>
                <a:lnTo>
                  <a:pt x="3889267" y="6008189"/>
                </a:lnTo>
                <a:lnTo>
                  <a:pt x="3811429" y="6004655"/>
                </a:lnTo>
                <a:cubicBezTo>
                  <a:pt x="3768624" y="6002712"/>
                  <a:pt x="3736619" y="6003636"/>
                  <a:pt x="3740315" y="6006694"/>
                </a:cubicBezTo>
                <a:cubicBezTo>
                  <a:pt x="3778177" y="6038107"/>
                  <a:pt x="3924119" y="6135005"/>
                  <a:pt x="4132793" y="6267279"/>
                </a:cubicBezTo>
                <a:cubicBezTo>
                  <a:pt x="4369804" y="6417507"/>
                  <a:pt x="4591574" y="6564021"/>
                  <a:pt x="4748822" y="6674272"/>
                </a:cubicBezTo>
                <a:lnTo>
                  <a:pt x="4817174" y="6722193"/>
                </a:lnTo>
                <a:lnTo>
                  <a:pt x="4846958" y="6715649"/>
                </a:lnTo>
                <a:cubicBezTo>
                  <a:pt x="4863341" y="6712049"/>
                  <a:pt x="4875457" y="6705553"/>
                  <a:pt x="4873866" y="6701209"/>
                </a:cubicBezTo>
                <a:cubicBezTo>
                  <a:pt x="4872276" y="6696866"/>
                  <a:pt x="4842177" y="6657613"/>
                  <a:pt x="4806973" y="6613970"/>
                </a:cubicBezTo>
                <a:cubicBezTo>
                  <a:pt x="4771768" y="6570336"/>
                  <a:pt x="4713904" y="6497736"/>
                  <a:pt x="4678385" y="6452645"/>
                </a:cubicBezTo>
                <a:cubicBezTo>
                  <a:pt x="4642866" y="6407544"/>
                  <a:pt x="4561647" y="6311103"/>
                  <a:pt x="4497905" y="6238332"/>
                </a:cubicBezTo>
                <a:cubicBezTo>
                  <a:pt x="4324912" y="6040812"/>
                  <a:pt x="4247017" y="5948106"/>
                  <a:pt x="4220642" y="5908358"/>
                </a:cubicBezTo>
                <a:cubicBezTo>
                  <a:pt x="4207602" y="5888717"/>
                  <a:pt x="4193715" y="5872639"/>
                  <a:pt x="4189771" y="5872639"/>
                </a:cubicBezTo>
                <a:cubicBezTo>
                  <a:pt x="4185828" y="5872639"/>
                  <a:pt x="4175398" y="5883641"/>
                  <a:pt x="4166588" y="5897090"/>
                </a:cubicBezTo>
                <a:close/>
                <a:moveTo>
                  <a:pt x="3561293" y="5887850"/>
                </a:moveTo>
                <a:cubicBezTo>
                  <a:pt x="3561293" y="5906157"/>
                  <a:pt x="3605317" y="5960593"/>
                  <a:pt x="3653933" y="6002408"/>
                </a:cubicBezTo>
                <a:cubicBezTo>
                  <a:pt x="3725647" y="6064092"/>
                  <a:pt x="3803980" y="6117918"/>
                  <a:pt x="3997814" y="6238704"/>
                </a:cubicBezTo>
                <a:cubicBezTo>
                  <a:pt x="4085149" y="6293129"/>
                  <a:pt x="4216613" y="6379436"/>
                  <a:pt x="4289956" y="6430509"/>
                </a:cubicBezTo>
                <a:cubicBezTo>
                  <a:pt x="4459329" y="6548438"/>
                  <a:pt x="4755042" y="6739471"/>
                  <a:pt x="4760214" y="6734290"/>
                </a:cubicBezTo>
                <a:cubicBezTo>
                  <a:pt x="4762386" y="6732127"/>
                  <a:pt x="4758957" y="6724088"/>
                  <a:pt x="4752604" y="6716430"/>
                </a:cubicBezTo>
                <a:cubicBezTo>
                  <a:pt x="4734059" y="6694075"/>
                  <a:pt x="4379824" y="6455474"/>
                  <a:pt x="4213756" y="6353480"/>
                </a:cubicBezTo>
                <a:cubicBezTo>
                  <a:pt x="3883962" y="6150912"/>
                  <a:pt x="3658315" y="5991997"/>
                  <a:pt x="3590001" y="5914197"/>
                </a:cubicBezTo>
                <a:cubicBezTo>
                  <a:pt x="3574209" y="5896214"/>
                  <a:pt x="3561293" y="5884355"/>
                  <a:pt x="3561293" y="5887850"/>
                </a:cubicBezTo>
                <a:close/>
                <a:moveTo>
                  <a:pt x="5872867" y="5889174"/>
                </a:moveTo>
                <a:cubicBezTo>
                  <a:pt x="5870515" y="5893175"/>
                  <a:pt x="5865495" y="5910844"/>
                  <a:pt x="5861723" y="5928427"/>
                </a:cubicBezTo>
                <a:lnTo>
                  <a:pt x="5854856" y="5960412"/>
                </a:lnTo>
                <a:lnTo>
                  <a:pt x="5871706" y="5950982"/>
                </a:lnTo>
                <a:cubicBezTo>
                  <a:pt x="5880973" y="5945791"/>
                  <a:pt x="5904395" y="5943676"/>
                  <a:pt x="5923769" y="5946277"/>
                </a:cubicBezTo>
                <a:lnTo>
                  <a:pt x="5958974" y="5951001"/>
                </a:lnTo>
                <a:lnTo>
                  <a:pt x="5969813" y="5919921"/>
                </a:lnTo>
                <a:cubicBezTo>
                  <a:pt x="5975766" y="5902833"/>
                  <a:pt x="5980614" y="5888412"/>
                  <a:pt x="5980576" y="5887889"/>
                </a:cubicBezTo>
                <a:cubicBezTo>
                  <a:pt x="5980214" y="5882516"/>
                  <a:pt x="5876058" y="5883764"/>
                  <a:pt x="5872867" y="5889174"/>
                </a:cubicBezTo>
                <a:close/>
                <a:moveTo>
                  <a:pt x="4277973" y="5903595"/>
                </a:moveTo>
                <a:cubicBezTo>
                  <a:pt x="4280116" y="5910148"/>
                  <a:pt x="4302976" y="5931903"/>
                  <a:pt x="4328770" y="5951944"/>
                </a:cubicBezTo>
                <a:cubicBezTo>
                  <a:pt x="4469168" y="6061015"/>
                  <a:pt x="4514784" y="6093895"/>
                  <a:pt x="4519355" y="6089333"/>
                </a:cubicBezTo>
                <a:cubicBezTo>
                  <a:pt x="4522137" y="6086542"/>
                  <a:pt x="4510726" y="6074521"/>
                  <a:pt x="4493990" y="6062606"/>
                </a:cubicBezTo>
                <a:cubicBezTo>
                  <a:pt x="4477255" y="6050690"/>
                  <a:pt x="4423163" y="6007351"/>
                  <a:pt x="4373785" y="5966308"/>
                </a:cubicBezTo>
                <a:cubicBezTo>
                  <a:pt x="4281802" y="5889860"/>
                  <a:pt x="4271220" y="5882926"/>
                  <a:pt x="4277973" y="5903595"/>
                </a:cubicBezTo>
                <a:close/>
                <a:moveTo>
                  <a:pt x="3185055" y="5941038"/>
                </a:moveTo>
                <a:cubicBezTo>
                  <a:pt x="3086872" y="5992616"/>
                  <a:pt x="3107598" y="5997140"/>
                  <a:pt x="3263865" y="5958269"/>
                </a:cubicBezTo>
                <a:cubicBezTo>
                  <a:pt x="3383385" y="5928541"/>
                  <a:pt x="3426543" y="5910825"/>
                  <a:pt x="3379841" y="5910653"/>
                </a:cubicBezTo>
                <a:cubicBezTo>
                  <a:pt x="3367011" y="5910615"/>
                  <a:pt x="3335074" y="5908424"/>
                  <a:pt x="3308880" y="5905796"/>
                </a:cubicBezTo>
                <a:lnTo>
                  <a:pt x="3261255" y="5901024"/>
                </a:lnTo>
                <a:lnTo>
                  <a:pt x="3185055" y="5941038"/>
                </a:lnTo>
                <a:close/>
                <a:moveTo>
                  <a:pt x="3670669" y="5935142"/>
                </a:moveTo>
                <a:cubicBezTo>
                  <a:pt x="3703006" y="5959583"/>
                  <a:pt x="3780806" y="5977414"/>
                  <a:pt x="3855120" y="5977414"/>
                </a:cubicBezTo>
                <a:cubicBezTo>
                  <a:pt x="3950570" y="5977414"/>
                  <a:pt x="3934997" y="5966870"/>
                  <a:pt x="3825802" y="5957564"/>
                </a:cubicBezTo>
                <a:cubicBezTo>
                  <a:pt x="3777234" y="5953421"/>
                  <a:pt x="3721570" y="5943343"/>
                  <a:pt x="3702091" y="5935151"/>
                </a:cubicBezTo>
                <a:cubicBezTo>
                  <a:pt x="3657895" y="5916568"/>
                  <a:pt x="3646084" y="5916568"/>
                  <a:pt x="3670669" y="5935142"/>
                </a:cubicBezTo>
                <a:close/>
                <a:moveTo>
                  <a:pt x="3407597" y="5996655"/>
                </a:moveTo>
                <a:cubicBezTo>
                  <a:pt x="3363783" y="6028182"/>
                  <a:pt x="3275753" y="6091381"/>
                  <a:pt x="3211973" y="6137081"/>
                </a:cubicBezTo>
                <a:cubicBezTo>
                  <a:pt x="3148203" y="6182773"/>
                  <a:pt x="3097521" y="6221673"/>
                  <a:pt x="3099359" y="6223512"/>
                </a:cubicBezTo>
                <a:cubicBezTo>
                  <a:pt x="3104760" y="6228912"/>
                  <a:pt x="3499742" y="6012094"/>
                  <a:pt x="3521164" y="5991968"/>
                </a:cubicBezTo>
                <a:cubicBezTo>
                  <a:pt x="3526003" y="5987434"/>
                  <a:pt x="3501343" y="5939314"/>
                  <a:pt x="3494180" y="5939314"/>
                </a:cubicBezTo>
                <a:cubicBezTo>
                  <a:pt x="3490379" y="5939314"/>
                  <a:pt x="3451412" y="5965117"/>
                  <a:pt x="3407597" y="5996655"/>
                </a:cubicBezTo>
                <a:close/>
                <a:moveTo>
                  <a:pt x="4066118" y="5965651"/>
                </a:moveTo>
                <a:cubicBezTo>
                  <a:pt x="4066118" y="5973433"/>
                  <a:pt x="4283602" y="6189450"/>
                  <a:pt x="4322902" y="6220721"/>
                </a:cubicBezTo>
                <a:cubicBezTo>
                  <a:pt x="4356316" y="6247286"/>
                  <a:pt x="4205897" y="6079236"/>
                  <a:pt x="4137555" y="6013628"/>
                </a:cubicBezTo>
                <a:cubicBezTo>
                  <a:pt x="4082739" y="5961003"/>
                  <a:pt x="4066118" y="5949839"/>
                  <a:pt x="4066118" y="5965651"/>
                </a:cubicBezTo>
                <a:close/>
                <a:moveTo>
                  <a:pt x="4028018" y="5994406"/>
                </a:moveTo>
                <a:cubicBezTo>
                  <a:pt x="4028018" y="6002588"/>
                  <a:pt x="4116562" y="6089409"/>
                  <a:pt x="4147080" y="6111155"/>
                </a:cubicBezTo>
                <a:lnTo>
                  <a:pt x="4166130" y="6124728"/>
                </a:lnTo>
                <a:lnTo>
                  <a:pt x="4147423" y="6101077"/>
                </a:lnTo>
                <a:cubicBezTo>
                  <a:pt x="4114810" y="6059862"/>
                  <a:pt x="4043315" y="5986939"/>
                  <a:pt x="4035524" y="5986939"/>
                </a:cubicBezTo>
                <a:cubicBezTo>
                  <a:pt x="4031390" y="5986939"/>
                  <a:pt x="4028018" y="5990301"/>
                  <a:pt x="4028018" y="5994406"/>
                </a:cubicBezTo>
                <a:close/>
                <a:moveTo>
                  <a:pt x="5848226" y="6016933"/>
                </a:moveTo>
                <a:cubicBezTo>
                  <a:pt x="5834853" y="6055291"/>
                  <a:pt x="5834444" y="6053614"/>
                  <a:pt x="5857275" y="6053614"/>
                </a:cubicBezTo>
                <a:cubicBezTo>
                  <a:pt x="5875154" y="6053614"/>
                  <a:pt x="5922484" y="6010866"/>
                  <a:pt x="5923188" y="5994083"/>
                </a:cubicBezTo>
                <a:cubicBezTo>
                  <a:pt x="5923360" y="5990149"/>
                  <a:pt x="5908910" y="5986939"/>
                  <a:pt x="5891089" y="5986939"/>
                </a:cubicBezTo>
                <a:lnTo>
                  <a:pt x="5858685" y="5986939"/>
                </a:lnTo>
                <a:lnTo>
                  <a:pt x="5848226" y="6016933"/>
                </a:lnTo>
                <a:close/>
                <a:moveTo>
                  <a:pt x="5710419" y="6017895"/>
                </a:moveTo>
                <a:cubicBezTo>
                  <a:pt x="5701160" y="6052442"/>
                  <a:pt x="5702380" y="6053614"/>
                  <a:pt x="5747519" y="6053614"/>
                </a:cubicBezTo>
                <a:lnTo>
                  <a:pt x="5790619" y="6053614"/>
                </a:lnTo>
                <a:lnTo>
                  <a:pt x="5799906" y="6029182"/>
                </a:lnTo>
                <a:cubicBezTo>
                  <a:pt x="5805012" y="6015742"/>
                  <a:pt x="5809193" y="6002884"/>
                  <a:pt x="5809193" y="6000607"/>
                </a:cubicBezTo>
                <a:cubicBezTo>
                  <a:pt x="5809193" y="5998331"/>
                  <a:pt x="5788257" y="5996464"/>
                  <a:pt x="5762682" y="5996464"/>
                </a:cubicBezTo>
                <a:lnTo>
                  <a:pt x="5716162" y="5996464"/>
                </a:lnTo>
                <a:lnTo>
                  <a:pt x="5710419" y="6017895"/>
                </a:lnTo>
                <a:close/>
                <a:moveTo>
                  <a:pt x="6244200" y="6027420"/>
                </a:moveTo>
                <a:cubicBezTo>
                  <a:pt x="6231455" y="6044451"/>
                  <a:pt x="6200280" y="6094810"/>
                  <a:pt x="6174925" y="6139339"/>
                </a:cubicBezTo>
                <a:lnTo>
                  <a:pt x="6128814" y="6220301"/>
                </a:lnTo>
                <a:lnTo>
                  <a:pt x="6036393" y="6310789"/>
                </a:lnTo>
                <a:cubicBezTo>
                  <a:pt x="5985558" y="6360557"/>
                  <a:pt x="5917406" y="6424851"/>
                  <a:pt x="5884945" y="6453664"/>
                </a:cubicBezTo>
                <a:cubicBezTo>
                  <a:pt x="5822747" y="6508861"/>
                  <a:pt x="5793162" y="6545580"/>
                  <a:pt x="5802983" y="6555401"/>
                </a:cubicBezTo>
                <a:cubicBezTo>
                  <a:pt x="5808755" y="6561172"/>
                  <a:pt x="5877487" y="6500708"/>
                  <a:pt x="6048356" y="6339555"/>
                </a:cubicBezTo>
                <a:lnTo>
                  <a:pt x="6133996" y="6258792"/>
                </a:lnTo>
                <a:lnTo>
                  <a:pt x="6201128" y="6146502"/>
                </a:lnTo>
                <a:cubicBezTo>
                  <a:pt x="6264041" y="6041279"/>
                  <a:pt x="6285433" y="5996464"/>
                  <a:pt x="6272756" y="5996464"/>
                </a:cubicBezTo>
                <a:cubicBezTo>
                  <a:pt x="6269784" y="5996464"/>
                  <a:pt x="6256935" y="6010390"/>
                  <a:pt x="6244200" y="6027420"/>
                </a:cubicBezTo>
                <a:close/>
                <a:moveTo>
                  <a:pt x="5529796" y="6012342"/>
                </a:moveTo>
                <a:cubicBezTo>
                  <a:pt x="5526301" y="6015828"/>
                  <a:pt x="5523443" y="6028687"/>
                  <a:pt x="5523443" y="6040917"/>
                </a:cubicBezTo>
                <a:lnTo>
                  <a:pt x="5523443" y="6063139"/>
                </a:lnTo>
                <a:lnTo>
                  <a:pt x="5557942" y="6063139"/>
                </a:lnTo>
                <a:lnTo>
                  <a:pt x="5592451" y="6063139"/>
                </a:lnTo>
                <a:lnTo>
                  <a:pt x="5580593" y="6048851"/>
                </a:lnTo>
                <a:lnTo>
                  <a:pt x="5568734" y="6034564"/>
                </a:lnTo>
                <a:lnTo>
                  <a:pt x="5580593" y="6020276"/>
                </a:lnTo>
                <a:lnTo>
                  <a:pt x="5592451" y="6005989"/>
                </a:lnTo>
                <a:lnTo>
                  <a:pt x="5564295" y="6005989"/>
                </a:lnTo>
                <a:cubicBezTo>
                  <a:pt x="5548808" y="6005989"/>
                  <a:pt x="5533282" y="6008846"/>
                  <a:pt x="5529796" y="6012342"/>
                </a:cubicBezTo>
                <a:close/>
                <a:moveTo>
                  <a:pt x="5644506" y="6025039"/>
                </a:moveTo>
                <a:cubicBezTo>
                  <a:pt x="5641525" y="6036441"/>
                  <a:pt x="5631513" y="6044089"/>
                  <a:pt x="5619588" y="6044089"/>
                </a:cubicBezTo>
                <a:cubicBezTo>
                  <a:pt x="5608615" y="6044089"/>
                  <a:pt x="5599643" y="6048375"/>
                  <a:pt x="5599643" y="6053614"/>
                </a:cubicBezTo>
                <a:cubicBezTo>
                  <a:pt x="5599643" y="6070149"/>
                  <a:pt x="5636953" y="6063930"/>
                  <a:pt x="5656793" y="6044089"/>
                </a:cubicBezTo>
                <a:cubicBezTo>
                  <a:pt x="5678967" y="6021915"/>
                  <a:pt x="5681424" y="6005989"/>
                  <a:pt x="5662670" y="6005989"/>
                </a:cubicBezTo>
                <a:cubicBezTo>
                  <a:pt x="5655421" y="6005989"/>
                  <a:pt x="5647249" y="6014562"/>
                  <a:pt x="5644506" y="6025039"/>
                </a:cubicBezTo>
                <a:close/>
                <a:moveTo>
                  <a:pt x="1637243" y="6039384"/>
                </a:moveTo>
                <a:cubicBezTo>
                  <a:pt x="1637243" y="6067682"/>
                  <a:pt x="1856165" y="6323467"/>
                  <a:pt x="1915697" y="6364719"/>
                </a:cubicBezTo>
                <a:cubicBezTo>
                  <a:pt x="1982829" y="6411240"/>
                  <a:pt x="1964722" y="6378169"/>
                  <a:pt x="1869262" y="6279890"/>
                </a:cubicBezTo>
                <a:cubicBezTo>
                  <a:pt x="1817075" y="6226159"/>
                  <a:pt x="1749704" y="6149350"/>
                  <a:pt x="1719558" y="6109192"/>
                </a:cubicBezTo>
                <a:cubicBezTo>
                  <a:pt x="1664903" y="6036421"/>
                  <a:pt x="1637243" y="6012961"/>
                  <a:pt x="1637243" y="6039384"/>
                </a:cubicBezTo>
                <a:close/>
                <a:moveTo>
                  <a:pt x="1441980" y="6063139"/>
                </a:moveTo>
                <a:cubicBezTo>
                  <a:pt x="1450105" y="6078855"/>
                  <a:pt x="1458897" y="6091714"/>
                  <a:pt x="1461516" y="6091714"/>
                </a:cubicBezTo>
                <a:cubicBezTo>
                  <a:pt x="1464135" y="6091714"/>
                  <a:pt x="1459630" y="6078855"/>
                  <a:pt x="1451505" y="6063139"/>
                </a:cubicBezTo>
                <a:cubicBezTo>
                  <a:pt x="1443380" y="6047423"/>
                  <a:pt x="1434589" y="6034564"/>
                  <a:pt x="1431969" y="6034564"/>
                </a:cubicBezTo>
                <a:cubicBezTo>
                  <a:pt x="1429350" y="6034564"/>
                  <a:pt x="1433855" y="6047423"/>
                  <a:pt x="1441980" y="6063139"/>
                </a:cubicBezTo>
                <a:close/>
                <a:moveTo>
                  <a:pt x="3313643" y="6182583"/>
                </a:moveTo>
                <a:cubicBezTo>
                  <a:pt x="3004033" y="6316742"/>
                  <a:pt x="2957132" y="6338449"/>
                  <a:pt x="2963408" y="6344726"/>
                </a:cubicBezTo>
                <a:cubicBezTo>
                  <a:pt x="2965875" y="6347194"/>
                  <a:pt x="3016758" y="6327420"/>
                  <a:pt x="3076480" y="6300778"/>
                </a:cubicBezTo>
                <a:cubicBezTo>
                  <a:pt x="3136192" y="6274137"/>
                  <a:pt x="3253054" y="6224578"/>
                  <a:pt x="3336169" y="6190660"/>
                </a:cubicBezTo>
                <a:cubicBezTo>
                  <a:pt x="3486474" y="6129319"/>
                  <a:pt x="3599393" y="6076598"/>
                  <a:pt x="3599393" y="6067768"/>
                </a:cubicBezTo>
                <a:cubicBezTo>
                  <a:pt x="3599393" y="6059196"/>
                  <a:pt x="3585763" y="6064672"/>
                  <a:pt x="3313643" y="6182583"/>
                </a:cubicBezTo>
                <a:close/>
                <a:moveTo>
                  <a:pt x="5944496" y="6108430"/>
                </a:moveTo>
                <a:cubicBezTo>
                  <a:pt x="5901490" y="6159789"/>
                  <a:pt x="5892137" y="6184697"/>
                  <a:pt x="5921807" y="6168819"/>
                </a:cubicBezTo>
                <a:cubicBezTo>
                  <a:pt x="5944848" y="6156484"/>
                  <a:pt x="5993083" y="6086180"/>
                  <a:pt x="5988320" y="6071873"/>
                </a:cubicBezTo>
                <a:cubicBezTo>
                  <a:pt x="5986244" y="6065663"/>
                  <a:pt x="5966527" y="6082113"/>
                  <a:pt x="5944496" y="6108430"/>
                </a:cubicBezTo>
                <a:close/>
                <a:moveTo>
                  <a:pt x="1419330" y="6120308"/>
                </a:moveTo>
                <a:cubicBezTo>
                  <a:pt x="1448657" y="6172505"/>
                  <a:pt x="1534982" y="6284643"/>
                  <a:pt x="1549575" y="6289501"/>
                </a:cubicBezTo>
                <a:cubicBezTo>
                  <a:pt x="1556118" y="6291682"/>
                  <a:pt x="1528153" y="6246038"/>
                  <a:pt x="1487443" y="6188059"/>
                </a:cubicBezTo>
                <a:cubicBezTo>
                  <a:pt x="1413472" y="6082741"/>
                  <a:pt x="1378858" y="6048318"/>
                  <a:pt x="1419330" y="6120308"/>
                </a:cubicBezTo>
                <a:close/>
                <a:moveTo>
                  <a:pt x="5813041" y="6113145"/>
                </a:moveTo>
                <a:lnTo>
                  <a:pt x="5797363" y="6144101"/>
                </a:lnTo>
                <a:lnTo>
                  <a:pt x="5827090" y="6116126"/>
                </a:lnTo>
                <a:cubicBezTo>
                  <a:pt x="5861056" y="6084161"/>
                  <a:pt x="5861971" y="6082189"/>
                  <a:pt x="5842778" y="6082189"/>
                </a:cubicBezTo>
                <a:cubicBezTo>
                  <a:pt x="5835053" y="6082189"/>
                  <a:pt x="5821670" y="6096115"/>
                  <a:pt x="5813041" y="6113145"/>
                </a:cubicBezTo>
                <a:close/>
                <a:moveTo>
                  <a:pt x="3633502" y="6122546"/>
                </a:moveTo>
                <a:cubicBezTo>
                  <a:pt x="3619062" y="6144578"/>
                  <a:pt x="3580343" y="6248333"/>
                  <a:pt x="3580343" y="6264984"/>
                </a:cubicBezTo>
                <a:cubicBezTo>
                  <a:pt x="3580343" y="6274566"/>
                  <a:pt x="3623929" y="6225226"/>
                  <a:pt x="3654771" y="6180735"/>
                </a:cubicBezTo>
                <a:cubicBezTo>
                  <a:pt x="3679022" y="6145740"/>
                  <a:pt x="3680946" y="6127061"/>
                  <a:pt x="3661943" y="6111298"/>
                </a:cubicBezTo>
                <a:lnTo>
                  <a:pt x="3648294" y="6099963"/>
                </a:lnTo>
                <a:lnTo>
                  <a:pt x="3633502" y="6122546"/>
                </a:lnTo>
                <a:close/>
                <a:moveTo>
                  <a:pt x="6217425" y="6184583"/>
                </a:moveTo>
                <a:cubicBezTo>
                  <a:pt x="6196413" y="6207557"/>
                  <a:pt x="6120127" y="6313456"/>
                  <a:pt x="6100791" y="6346508"/>
                </a:cubicBezTo>
                <a:cubicBezTo>
                  <a:pt x="6096448" y="6353928"/>
                  <a:pt x="6099429" y="6358414"/>
                  <a:pt x="6108687" y="6358414"/>
                </a:cubicBezTo>
                <a:cubicBezTo>
                  <a:pt x="6116869" y="6358414"/>
                  <a:pt x="6142587" y="6331629"/>
                  <a:pt x="6165856" y="6298883"/>
                </a:cubicBezTo>
                <a:cubicBezTo>
                  <a:pt x="6189117" y="6266145"/>
                  <a:pt x="6219111" y="6225902"/>
                  <a:pt x="6232512" y="6209472"/>
                </a:cubicBezTo>
                <a:cubicBezTo>
                  <a:pt x="6273518" y="6159160"/>
                  <a:pt x="6260430" y="6137567"/>
                  <a:pt x="6217425" y="6184583"/>
                </a:cubicBezTo>
                <a:close/>
                <a:moveTo>
                  <a:pt x="1418168" y="6192060"/>
                </a:moveTo>
                <a:cubicBezTo>
                  <a:pt x="1418168" y="6204519"/>
                  <a:pt x="1453458" y="6253534"/>
                  <a:pt x="1557919" y="6386198"/>
                </a:cubicBezTo>
                <a:cubicBezTo>
                  <a:pt x="1559633" y="6388379"/>
                  <a:pt x="1563348" y="6387866"/>
                  <a:pt x="1566158" y="6385046"/>
                </a:cubicBezTo>
                <a:cubicBezTo>
                  <a:pt x="1571177" y="6380036"/>
                  <a:pt x="1431227" y="6186964"/>
                  <a:pt x="1422578" y="6186964"/>
                </a:cubicBezTo>
                <a:cubicBezTo>
                  <a:pt x="1420149" y="6186964"/>
                  <a:pt x="1418168" y="6189260"/>
                  <a:pt x="1418168" y="6192060"/>
                </a:cubicBezTo>
                <a:close/>
                <a:moveTo>
                  <a:pt x="5662574" y="6211558"/>
                </a:moveTo>
                <a:cubicBezTo>
                  <a:pt x="5643563" y="6261087"/>
                  <a:pt x="5685454" y="6269708"/>
                  <a:pt x="5728230" y="6225064"/>
                </a:cubicBezTo>
                <a:lnTo>
                  <a:pt x="5755605" y="6196489"/>
                </a:lnTo>
                <a:lnTo>
                  <a:pt x="5711981" y="6196489"/>
                </a:lnTo>
                <a:lnTo>
                  <a:pt x="5668357" y="6196489"/>
                </a:lnTo>
                <a:lnTo>
                  <a:pt x="5662574" y="6211558"/>
                </a:lnTo>
                <a:close/>
                <a:moveTo>
                  <a:pt x="5472074" y="6221083"/>
                </a:moveTo>
                <a:cubicBezTo>
                  <a:pt x="5464341" y="6241247"/>
                  <a:pt x="5464188" y="6240647"/>
                  <a:pt x="5481257" y="6257725"/>
                </a:cubicBezTo>
                <a:cubicBezTo>
                  <a:pt x="5498459" y="6274918"/>
                  <a:pt x="5571792" y="6278071"/>
                  <a:pt x="5600272" y="6262831"/>
                </a:cubicBezTo>
                <a:cubicBezTo>
                  <a:pt x="5610406" y="6257401"/>
                  <a:pt x="5618693" y="6244542"/>
                  <a:pt x="5618693" y="6234256"/>
                </a:cubicBezTo>
                <a:lnTo>
                  <a:pt x="5618693" y="6215539"/>
                </a:lnTo>
                <a:lnTo>
                  <a:pt x="5594243" y="6215539"/>
                </a:lnTo>
                <a:lnTo>
                  <a:pt x="5569782" y="6215539"/>
                </a:lnTo>
                <a:lnTo>
                  <a:pt x="5575830" y="6234589"/>
                </a:lnTo>
                <a:lnTo>
                  <a:pt x="5581879" y="6253639"/>
                </a:lnTo>
                <a:lnTo>
                  <a:pt x="5559800" y="6253496"/>
                </a:lnTo>
                <a:cubicBezTo>
                  <a:pt x="5530844" y="6253306"/>
                  <a:pt x="5508127" y="6239294"/>
                  <a:pt x="5522424" y="6230455"/>
                </a:cubicBezTo>
                <a:cubicBezTo>
                  <a:pt x="5541874" y="6218435"/>
                  <a:pt x="5533225" y="6206014"/>
                  <a:pt x="5505412" y="6206014"/>
                </a:cubicBezTo>
                <a:cubicBezTo>
                  <a:pt x="5489068" y="6206014"/>
                  <a:pt x="5475504" y="6212148"/>
                  <a:pt x="5472074" y="6221083"/>
                </a:cubicBezTo>
                <a:close/>
                <a:moveTo>
                  <a:pt x="3799446" y="6231875"/>
                </a:moveTo>
                <a:cubicBezTo>
                  <a:pt x="3799466" y="6235989"/>
                  <a:pt x="3806324" y="6277928"/>
                  <a:pt x="3814696" y="6325076"/>
                </a:cubicBezTo>
                <a:cubicBezTo>
                  <a:pt x="3823069" y="6372225"/>
                  <a:pt x="3835622" y="6479381"/>
                  <a:pt x="3842595" y="6563201"/>
                </a:cubicBezTo>
                <a:lnTo>
                  <a:pt x="3855272" y="6715601"/>
                </a:lnTo>
                <a:lnTo>
                  <a:pt x="3850691" y="6506051"/>
                </a:lnTo>
                <a:cubicBezTo>
                  <a:pt x="3845490" y="6268069"/>
                  <a:pt x="3843023" y="6247724"/>
                  <a:pt x="3817696" y="6234170"/>
                </a:cubicBezTo>
                <a:cubicBezTo>
                  <a:pt x="3807638" y="6228798"/>
                  <a:pt x="3799428" y="6227760"/>
                  <a:pt x="3799446" y="6231875"/>
                </a:cubicBezTo>
                <a:close/>
                <a:moveTo>
                  <a:pt x="1447086" y="6313799"/>
                </a:moveTo>
                <a:cubicBezTo>
                  <a:pt x="1446895" y="6323305"/>
                  <a:pt x="1451743" y="6340450"/>
                  <a:pt x="1457858" y="6351899"/>
                </a:cubicBezTo>
                <a:cubicBezTo>
                  <a:pt x="1471012" y="6376512"/>
                  <a:pt x="1571263" y="6510814"/>
                  <a:pt x="1576483" y="6510814"/>
                </a:cubicBezTo>
                <a:cubicBezTo>
                  <a:pt x="1578473" y="6510814"/>
                  <a:pt x="1580093" y="6500527"/>
                  <a:pt x="1580093" y="6487944"/>
                </a:cubicBezTo>
                <a:cubicBezTo>
                  <a:pt x="1580093" y="6467456"/>
                  <a:pt x="1539050" y="6406001"/>
                  <a:pt x="1471336" y="6325076"/>
                </a:cubicBezTo>
                <a:lnTo>
                  <a:pt x="1447429" y="6296501"/>
                </a:lnTo>
                <a:lnTo>
                  <a:pt x="1447086" y="6313799"/>
                </a:lnTo>
                <a:close/>
                <a:moveTo>
                  <a:pt x="3905364" y="6415564"/>
                </a:moveTo>
                <a:cubicBezTo>
                  <a:pt x="3887086" y="6574232"/>
                  <a:pt x="3882057" y="6640154"/>
                  <a:pt x="3888724" y="6633887"/>
                </a:cubicBezTo>
                <a:cubicBezTo>
                  <a:pt x="3896325" y="6626733"/>
                  <a:pt x="3925186" y="6352461"/>
                  <a:pt x="3921100" y="6326134"/>
                </a:cubicBezTo>
                <a:cubicBezTo>
                  <a:pt x="3919385" y="6315075"/>
                  <a:pt x="3912308" y="6355318"/>
                  <a:pt x="3905364" y="6415564"/>
                </a:cubicBezTo>
                <a:close/>
                <a:moveTo>
                  <a:pt x="6109240" y="6426042"/>
                </a:moveTo>
                <a:cubicBezTo>
                  <a:pt x="6057472" y="6484192"/>
                  <a:pt x="5987187" y="6559020"/>
                  <a:pt x="5953040" y="6592339"/>
                </a:cubicBezTo>
                <a:cubicBezTo>
                  <a:pt x="5885488" y="6658251"/>
                  <a:pt x="5880916" y="6683359"/>
                  <a:pt x="5944629" y="6638582"/>
                </a:cubicBezTo>
                <a:cubicBezTo>
                  <a:pt x="5989415" y="6607102"/>
                  <a:pt x="6218768" y="6350832"/>
                  <a:pt x="6218768" y="6332268"/>
                </a:cubicBezTo>
                <a:cubicBezTo>
                  <a:pt x="6218768" y="6307751"/>
                  <a:pt x="6201032" y="6322933"/>
                  <a:pt x="6109240" y="6426042"/>
                </a:cubicBezTo>
                <a:close/>
                <a:moveTo>
                  <a:pt x="3970858" y="6340650"/>
                </a:moveTo>
                <a:cubicBezTo>
                  <a:pt x="3970849" y="6342564"/>
                  <a:pt x="3964362" y="6380560"/>
                  <a:pt x="3956447" y="6425089"/>
                </a:cubicBezTo>
                <a:cubicBezTo>
                  <a:pt x="3943922" y="6495526"/>
                  <a:pt x="3904193" y="6815195"/>
                  <a:pt x="3904193" y="6845542"/>
                </a:cubicBezTo>
                <a:lnTo>
                  <a:pt x="3904193" y="6856486"/>
                </a:lnTo>
                <a:lnTo>
                  <a:pt x="4020874" y="6851199"/>
                </a:lnTo>
                <a:cubicBezTo>
                  <a:pt x="4085044" y="6848294"/>
                  <a:pt x="4176132" y="6840960"/>
                  <a:pt x="4223281" y="6834912"/>
                </a:cubicBezTo>
                <a:cubicBezTo>
                  <a:pt x="4334609" y="6820605"/>
                  <a:pt x="4628188" y="6765351"/>
                  <a:pt x="4627760" y="6758778"/>
                </a:cubicBezTo>
                <a:cubicBezTo>
                  <a:pt x="4627569" y="6755987"/>
                  <a:pt x="4592212" y="6732594"/>
                  <a:pt x="4549178" y="6706810"/>
                </a:cubicBezTo>
                <a:cubicBezTo>
                  <a:pt x="4461396" y="6654194"/>
                  <a:pt x="4199706" y="6487087"/>
                  <a:pt x="3992299" y="6351213"/>
                </a:cubicBezTo>
                <a:cubicBezTo>
                  <a:pt x="3980517" y="6343488"/>
                  <a:pt x="3970858" y="6338735"/>
                  <a:pt x="3970858" y="6340650"/>
                </a:cubicBezTo>
                <a:close/>
                <a:moveTo>
                  <a:pt x="5428193" y="6359843"/>
                </a:moveTo>
                <a:cubicBezTo>
                  <a:pt x="5394141" y="6364529"/>
                  <a:pt x="5348059" y="6370672"/>
                  <a:pt x="5325799" y="6373501"/>
                </a:cubicBezTo>
                <a:cubicBezTo>
                  <a:pt x="5303539" y="6376321"/>
                  <a:pt x="5285318" y="6382655"/>
                  <a:pt x="5285318" y="6387570"/>
                </a:cubicBezTo>
                <a:cubicBezTo>
                  <a:pt x="5285318" y="6408554"/>
                  <a:pt x="5514528" y="6385103"/>
                  <a:pt x="5558333" y="6359643"/>
                </a:cubicBezTo>
                <a:lnTo>
                  <a:pt x="5575830" y="6349470"/>
                </a:lnTo>
                <a:lnTo>
                  <a:pt x="5532968" y="6350394"/>
                </a:lnTo>
                <a:cubicBezTo>
                  <a:pt x="5509394" y="6350899"/>
                  <a:pt x="5462245" y="6355157"/>
                  <a:pt x="5428193" y="6359843"/>
                </a:cubicBezTo>
                <a:close/>
                <a:moveTo>
                  <a:pt x="3781120" y="6373492"/>
                </a:moveTo>
                <a:cubicBezTo>
                  <a:pt x="3781577" y="6384588"/>
                  <a:pt x="3783835" y="6386846"/>
                  <a:pt x="3786873" y="6379254"/>
                </a:cubicBezTo>
                <a:cubicBezTo>
                  <a:pt x="3789626" y="6372378"/>
                  <a:pt x="3789283" y="6364158"/>
                  <a:pt x="3786121" y="6360995"/>
                </a:cubicBezTo>
                <a:cubicBezTo>
                  <a:pt x="3782959" y="6357833"/>
                  <a:pt x="3780711" y="6363453"/>
                  <a:pt x="3781120" y="6373492"/>
                </a:cubicBezTo>
                <a:close/>
                <a:moveTo>
                  <a:pt x="2432580" y="6391056"/>
                </a:moveTo>
                <a:lnTo>
                  <a:pt x="2356380" y="6412450"/>
                </a:lnTo>
                <a:lnTo>
                  <a:pt x="2353418" y="6437329"/>
                </a:lnTo>
                <a:lnTo>
                  <a:pt x="2350446" y="6462208"/>
                </a:lnTo>
                <a:lnTo>
                  <a:pt x="2388756" y="6481744"/>
                </a:lnTo>
                <a:cubicBezTo>
                  <a:pt x="2409825" y="6492498"/>
                  <a:pt x="2428608" y="6501289"/>
                  <a:pt x="2430494" y="6501289"/>
                </a:cubicBezTo>
                <a:cubicBezTo>
                  <a:pt x="2435390" y="6501289"/>
                  <a:pt x="2532593" y="6379207"/>
                  <a:pt x="2532593" y="6373054"/>
                </a:cubicBezTo>
                <a:cubicBezTo>
                  <a:pt x="2532593" y="6364882"/>
                  <a:pt x="2513695" y="6368282"/>
                  <a:pt x="2432580" y="6391056"/>
                </a:cubicBezTo>
                <a:close/>
                <a:moveTo>
                  <a:pt x="1813760" y="6398628"/>
                </a:moveTo>
                <a:cubicBezTo>
                  <a:pt x="1819104" y="6412573"/>
                  <a:pt x="1900276" y="6486535"/>
                  <a:pt x="1946805" y="6519863"/>
                </a:cubicBezTo>
                <a:lnTo>
                  <a:pt x="1965855" y="6533512"/>
                </a:lnTo>
                <a:lnTo>
                  <a:pt x="1946805" y="6514272"/>
                </a:lnTo>
                <a:cubicBezTo>
                  <a:pt x="1884817" y="6451673"/>
                  <a:pt x="1808731" y="6385541"/>
                  <a:pt x="1813760" y="6398628"/>
                </a:cubicBezTo>
                <a:close/>
                <a:moveTo>
                  <a:pt x="5925541" y="6525940"/>
                </a:moveTo>
                <a:cubicBezTo>
                  <a:pt x="5845778" y="6602359"/>
                  <a:pt x="5782951" y="6668805"/>
                  <a:pt x="5785914" y="6673596"/>
                </a:cubicBezTo>
                <a:cubicBezTo>
                  <a:pt x="5795487" y="6689094"/>
                  <a:pt x="5824128" y="6666024"/>
                  <a:pt x="5956202" y="6536446"/>
                </a:cubicBezTo>
                <a:cubicBezTo>
                  <a:pt x="6072026" y="6422812"/>
                  <a:pt x="6101210" y="6386989"/>
                  <a:pt x="6077989" y="6386989"/>
                </a:cubicBezTo>
                <a:cubicBezTo>
                  <a:pt x="6073902" y="6386989"/>
                  <a:pt x="6005303" y="6449511"/>
                  <a:pt x="5925541" y="6525940"/>
                </a:cubicBezTo>
                <a:close/>
                <a:moveTo>
                  <a:pt x="3792150" y="6420326"/>
                </a:moveTo>
                <a:cubicBezTo>
                  <a:pt x="3792150" y="6436043"/>
                  <a:pt x="3795417" y="6461760"/>
                  <a:pt x="3799418" y="6477476"/>
                </a:cubicBezTo>
                <a:lnTo>
                  <a:pt x="3806685" y="6506051"/>
                </a:lnTo>
                <a:lnTo>
                  <a:pt x="3806685" y="6477476"/>
                </a:lnTo>
                <a:cubicBezTo>
                  <a:pt x="3806685" y="6461760"/>
                  <a:pt x="3803418" y="6436043"/>
                  <a:pt x="3799418" y="6420326"/>
                </a:cubicBezTo>
                <a:lnTo>
                  <a:pt x="3792150" y="6391751"/>
                </a:lnTo>
                <a:lnTo>
                  <a:pt x="3792150" y="6420326"/>
                </a:lnTo>
                <a:close/>
                <a:moveTo>
                  <a:pt x="2013909" y="6435319"/>
                </a:moveTo>
                <a:cubicBezTo>
                  <a:pt x="2017385" y="6440938"/>
                  <a:pt x="2049342" y="6464199"/>
                  <a:pt x="2084918" y="6487001"/>
                </a:cubicBezTo>
                <a:cubicBezTo>
                  <a:pt x="2120494" y="6509804"/>
                  <a:pt x="2152641" y="6533379"/>
                  <a:pt x="2156355" y="6539389"/>
                </a:cubicBezTo>
                <a:cubicBezTo>
                  <a:pt x="2166595" y="6555953"/>
                  <a:pt x="2284438" y="6629381"/>
                  <a:pt x="2369096" y="6671948"/>
                </a:cubicBezTo>
                <a:cubicBezTo>
                  <a:pt x="2484987" y="6730213"/>
                  <a:pt x="2759993" y="6849790"/>
                  <a:pt x="2817152" y="6866763"/>
                </a:cubicBezTo>
                <a:cubicBezTo>
                  <a:pt x="2902210" y="6892024"/>
                  <a:pt x="2909726" y="6866468"/>
                  <a:pt x="2825372" y="6838817"/>
                </a:cubicBezTo>
                <a:cubicBezTo>
                  <a:pt x="2797931" y="6829816"/>
                  <a:pt x="2701271" y="6790658"/>
                  <a:pt x="2610565" y="6751787"/>
                </a:cubicBezTo>
                <a:cubicBezTo>
                  <a:pt x="2451411" y="6683588"/>
                  <a:pt x="2335101" y="6620180"/>
                  <a:pt x="2212172" y="6534589"/>
                </a:cubicBezTo>
                <a:cubicBezTo>
                  <a:pt x="2103577" y="6458979"/>
                  <a:pt x="1994906" y="6404563"/>
                  <a:pt x="2013909" y="6435319"/>
                </a:cubicBezTo>
                <a:close/>
                <a:moveTo>
                  <a:pt x="1491444" y="6473581"/>
                </a:moveTo>
                <a:cubicBezTo>
                  <a:pt x="1510065" y="6505432"/>
                  <a:pt x="1616174" y="6634639"/>
                  <a:pt x="1623717" y="6634639"/>
                </a:cubicBezTo>
                <a:cubicBezTo>
                  <a:pt x="1632614" y="6634639"/>
                  <a:pt x="1603372" y="6590424"/>
                  <a:pt x="1546755" y="6518262"/>
                </a:cubicBezTo>
                <a:cubicBezTo>
                  <a:pt x="1487957" y="6443301"/>
                  <a:pt x="1461049" y="6421575"/>
                  <a:pt x="1491444" y="6473581"/>
                </a:cubicBezTo>
                <a:close/>
                <a:moveTo>
                  <a:pt x="6126318" y="6512757"/>
                </a:moveTo>
                <a:cubicBezTo>
                  <a:pt x="6105278" y="6540503"/>
                  <a:pt x="6059615" y="6593844"/>
                  <a:pt x="6024830" y="6631295"/>
                </a:cubicBezTo>
                <a:cubicBezTo>
                  <a:pt x="5990054" y="6668748"/>
                  <a:pt x="5961593" y="6701962"/>
                  <a:pt x="5961593" y="6705114"/>
                </a:cubicBezTo>
                <a:cubicBezTo>
                  <a:pt x="5961593" y="6726593"/>
                  <a:pt x="5998550" y="6699828"/>
                  <a:pt x="6061920" y="6632458"/>
                </a:cubicBezTo>
                <a:cubicBezTo>
                  <a:pt x="6150902" y="6537874"/>
                  <a:pt x="6187602" y="6485363"/>
                  <a:pt x="6174134" y="6471895"/>
                </a:cubicBezTo>
                <a:cubicBezTo>
                  <a:pt x="6167724" y="6465485"/>
                  <a:pt x="6151940" y="6478962"/>
                  <a:pt x="6126318" y="6512757"/>
                </a:cubicBezTo>
                <a:close/>
                <a:moveTo>
                  <a:pt x="1993573" y="6509423"/>
                </a:moveTo>
                <a:cubicBezTo>
                  <a:pt x="1996983" y="6514938"/>
                  <a:pt x="2013566" y="6529035"/>
                  <a:pt x="2030435" y="6540751"/>
                </a:cubicBezTo>
                <a:lnTo>
                  <a:pt x="2061105" y="6562039"/>
                </a:lnTo>
                <a:lnTo>
                  <a:pt x="2042160" y="6540303"/>
                </a:lnTo>
                <a:cubicBezTo>
                  <a:pt x="2021529" y="6516634"/>
                  <a:pt x="1982819" y="6492031"/>
                  <a:pt x="1993573" y="6509423"/>
                </a:cubicBezTo>
                <a:close/>
                <a:moveTo>
                  <a:pt x="2604030" y="6534274"/>
                </a:moveTo>
                <a:lnTo>
                  <a:pt x="2518305" y="6555620"/>
                </a:lnTo>
                <a:lnTo>
                  <a:pt x="2559110" y="6576441"/>
                </a:lnTo>
                <a:cubicBezTo>
                  <a:pt x="2581551" y="6587891"/>
                  <a:pt x="2610022" y="6601101"/>
                  <a:pt x="2622376" y="6605797"/>
                </a:cubicBezTo>
                <a:lnTo>
                  <a:pt x="2644826" y="6614332"/>
                </a:lnTo>
                <a:lnTo>
                  <a:pt x="2674439" y="6566707"/>
                </a:lnTo>
                <a:cubicBezTo>
                  <a:pt x="2690717" y="6540503"/>
                  <a:pt x="2704043" y="6517215"/>
                  <a:pt x="2704043" y="6514948"/>
                </a:cubicBezTo>
                <a:cubicBezTo>
                  <a:pt x="2704043" y="6509442"/>
                  <a:pt x="2702833" y="6509681"/>
                  <a:pt x="2604030" y="6534274"/>
                </a:cubicBezTo>
                <a:close/>
                <a:moveTo>
                  <a:pt x="1899180" y="6563011"/>
                </a:moveTo>
                <a:cubicBezTo>
                  <a:pt x="1914897" y="6576737"/>
                  <a:pt x="1936328" y="6592653"/>
                  <a:pt x="1946805" y="6598396"/>
                </a:cubicBezTo>
                <a:lnTo>
                  <a:pt x="1965855" y="6608836"/>
                </a:lnTo>
                <a:lnTo>
                  <a:pt x="1949825" y="6590786"/>
                </a:lnTo>
                <a:cubicBezTo>
                  <a:pt x="1941005" y="6580851"/>
                  <a:pt x="1919573" y="6564926"/>
                  <a:pt x="1902200" y="6555401"/>
                </a:cubicBezTo>
                <a:lnTo>
                  <a:pt x="1870605" y="6538074"/>
                </a:lnTo>
                <a:lnTo>
                  <a:pt x="1899180" y="6563011"/>
                </a:lnTo>
                <a:close/>
                <a:moveTo>
                  <a:pt x="5600862" y="6674101"/>
                </a:moveTo>
                <a:cubicBezTo>
                  <a:pt x="5521614" y="6727651"/>
                  <a:pt x="5456768" y="6777257"/>
                  <a:pt x="5456768" y="6784344"/>
                </a:cubicBezTo>
                <a:lnTo>
                  <a:pt x="5456768" y="6797231"/>
                </a:lnTo>
                <a:lnTo>
                  <a:pt x="5478199" y="6785858"/>
                </a:lnTo>
                <a:cubicBezTo>
                  <a:pt x="5524310" y="6761388"/>
                  <a:pt x="5719706" y="6626485"/>
                  <a:pt x="5736908" y="6607254"/>
                </a:cubicBezTo>
                <a:cubicBezTo>
                  <a:pt x="5777189" y="6562192"/>
                  <a:pt x="5738022" y="6581442"/>
                  <a:pt x="5600862" y="6674101"/>
                </a:cubicBezTo>
                <a:close/>
                <a:moveTo>
                  <a:pt x="6086466" y="6655822"/>
                </a:moveTo>
                <a:cubicBezTo>
                  <a:pt x="6009685" y="6742129"/>
                  <a:pt x="6027211" y="6758083"/>
                  <a:pt x="6106335" y="6673901"/>
                </a:cubicBezTo>
                <a:cubicBezTo>
                  <a:pt x="6155627" y="6621457"/>
                  <a:pt x="6174953" y="6586652"/>
                  <a:pt x="6154474" y="6587205"/>
                </a:cubicBezTo>
                <a:cubicBezTo>
                  <a:pt x="6150541" y="6587309"/>
                  <a:pt x="6119946" y="6618189"/>
                  <a:pt x="6086466" y="6655822"/>
                </a:cubicBezTo>
                <a:close/>
                <a:moveTo>
                  <a:pt x="1580093" y="6641144"/>
                </a:moveTo>
                <a:cubicBezTo>
                  <a:pt x="1580093" y="6646202"/>
                  <a:pt x="1595095" y="6671434"/>
                  <a:pt x="1613430" y="6697227"/>
                </a:cubicBezTo>
                <a:cubicBezTo>
                  <a:pt x="1631766" y="6723012"/>
                  <a:pt x="1646730" y="6737699"/>
                  <a:pt x="1646673" y="6729860"/>
                </a:cubicBezTo>
                <a:cubicBezTo>
                  <a:pt x="1646625" y="6722021"/>
                  <a:pt x="1631623" y="6696780"/>
                  <a:pt x="1613335" y="6673777"/>
                </a:cubicBezTo>
                <a:cubicBezTo>
                  <a:pt x="1595057" y="6650775"/>
                  <a:pt x="1580093" y="6636096"/>
                  <a:pt x="1580093" y="6641144"/>
                </a:cubicBezTo>
                <a:close/>
                <a:moveTo>
                  <a:pt x="1839420" y="6649632"/>
                </a:moveTo>
                <a:cubicBezTo>
                  <a:pt x="1848469" y="6659099"/>
                  <a:pt x="1858480" y="6664233"/>
                  <a:pt x="1861671" y="6661033"/>
                </a:cubicBezTo>
                <a:cubicBezTo>
                  <a:pt x="1864862" y="6657842"/>
                  <a:pt x="1857461" y="6650098"/>
                  <a:pt x="1845231" y="6643821"/>
                </a:cubicBezTo>
                <a:lnTo>
                  <a:pt x="1822980" y="6632410"/>
                </a:lnTo>
                <a:lnTo>
                  <a:pt x="1839420" y="6649632"/>
                </a:lnTo>
                <a:close/>
                <a:moveTo>
                  <a:pt x="1917659" y="6709915"/>
                </a:moveTo>
                <a:cubicBezTo>
                  <a:pt x="1926660" y="6724488"/>
                  <a:pt x="2009223" y="6780181"/>
                  <a:pt x="2014290" y="6775113"/>
                </a:cubicBezTo>
                <a:cubicBezTo>
                  <a:pt x="2016623" y="6772780"/>
                  <a:pt x="1994421" y="6754864"/>
                  <a:pt x="1964941" y="6735299"/>
                </a:cubicBezTo>
                <a:cubicBezTo>
                  <a:pt x="1935471" y="6715725"/>
                  <a:pt x="1914192" y="6704305"/>
                  <a:pt x="1917659" y="6709915"/>
                </a:cubicBezTo>
                <a:close/>
                <a:moveTo>
                  <a:pt x="5742156" y="6770370"/>
                </a:moveTo>
                <a:lnTo>
                  <a:pt x="5699655" y="6791801"/>
                </a:lnTo>
                <a:lnTo>
                  <a:pt x="5693855" y="6829901"/>
                </a:lnTo>
                <a:cubicBezTo>
                  <a:pt x="5690654" y="6850856"/>
                  <a:pt x="5681015" y="6883937"/>
                  <a:pt x="5672424" y="6903415"/>
                </a:cubicBezTo>
                <a:cubicBezTo>
                  <a:pt x="5663823" y="6922894"/>
                  <a:pt x="5657098" y="6946469"/>
                  <a:pt x="5657460" y="6955803"/>
                </a:cubicBezTo>
                <a:cubicBezTo>
                  <a:pt x="5657831" y="6965137"/>
                  <a:pt x="5664403" y="6955641"/>
                  <a:pt x="5672071" y="6934696"/>
                </a:cubicBezTo>
                <a:cubicBezTo>
                  <a:pt x="5679729" y="6913760"/>
                  <a:pt x="5692293" y="6890338"/>
                  <a:pt x="5699970" y="6882651"/>
                </a:cubicBezTo>
                <a:lnTo>
                  <a:pt x="5713943" y="6868677"/>
                </a:lnTo>
                <a:lnTo>
                  <a:pt x="5713943" y="6881165"/>
                </a:lnTo>
                <a:cubicBezTo>
                  <a:pt x="5713943" y="6888033"/>
                  <a:pt x="5707114" y="6917122"/>
                  <a:pt x="5698770" y="6945820"/>
                </a:cubicBezTo>
                <a:cubicBezTo>
                  <a:pt x="5679225" y="7013077"/>
                  <a:pt x="5686521" y="7020154"/>
                  <a:pt x="5712048" y="6958717"/>
                </a:cubicBezTo>
                <a:cubicBezTo>
                  <a:pt x="5722992" y="6932400"/>
                  <a:pt x="5736460" y="6910864"/>
                  <a:pt x="5741994" y="6910864"/>
                </a:cubicBezTo>
                <a:cubicBezTo>
                  <a:pt x="5755138" y="6910864"/>
                  <a:pt x="5754672" y="6919932"/>
                  <a:pt x="5739232" y="6964433"/>
                </a:cubicBezTo>
                <a:cubicBezTo>
                  <a:pt x="5720220" y="7019201"/>
                  <a:pt x="5712562" y="7065236"/>
                  <a:pt x="5723611" y="7058416"/>
                </a:cubicBezTo>
                <a:cubicBezTo>
                  <a:pt x="5728773" y="7055225"/>
                  <a:pt x="5732993" y="7044157"/>
                  <a:pt x="5732993" y="7033813"/>
                </a:cubicBezTo>
                <a:cubicBezTo>
                  <a:pt x="5732993" y="6978749"/>
                  <a:pt x="5816518" y="6877269"/>
                  <a:pt x="5910158" y="6818557"/>
                </a:cubicBezTo>
                <a:lnTo>
                  <a:pt x="5928255" y="6807213"/>
                </a:lnTo>
                <a:lnTo>
                  <a:pt x="5911587" y="6806651"/>
                </a:lnTo>
                <a:cubicBezTo>
                  <a:pt x="5902424" y="6806337"/>
                  <a:pt x="5894918" y="6801803"/>
                  <a:pt x="5894918" y="6796564"/>
                </a:cubicBezTo>
                <a:cubicBezTo>
                  <a:pt x="5894918" y="6783419"/>
                  <a:pt x="5917244" y="6784601"/>
                  <a:pt x="5931113" y="6798469"/>
                </a:cubicBezTo>
                <a:lnTo>
                  <a:pt x="5942543" y="6809899"/>
                </a:lnTo>
                <a:lnTo>
                  <a:pt x="5942543" y="6798002"/>
                </a:lnTo>
                <a:cubicBezTo>
                  <a:pt x="5942543" y="6780257"/>
                  <a:pt x="5867076" y="6749387"/>
                  <a:pt x="5823119" y="6749149"/>
                </a:cubicBezTo>
                <a:cubicBezTo>
                  <a:pt x="5801792" y="6749034"/>
                  <a:pt x="5765721" y="6758483"/>
                  <a:pt x="5742156" y="6770370"/>
                </a:cubicBezTo>
                <a:close/>
                <a:moveTo>
                  <a:pt x="3856568" y="6815052"/>
                </a:moveTo>
                <a:cubicBezTo>
                  <a:pt x="3856568" y="6836312"/>
                  <a:pt x="3860854" y="6853714"/>
                  <a:pt x="3866093" y="6853714"/>
                </a:cubicBezTo>
                <a:cubicBezTo>
                  <a:pt x="3871332" y="6853714"/>
                  <a:pt x="3875618" y="6838969"/>
                  <a:pt x="3875618" y="6820939"/>
                </a:cubicBezTo>
                <a:cubicBezTo>
                  <a:pt x="3875618" y="6802908"/>
                  <a:pt x="3871332" y="6785515"/>
                  <a:pt x="3866093" y="6782276"/>
                </a:cubicBezTo>
                <a:cubicBezTo>
                  <a:pt x="3860340" y="6778724"/>
                  <a:pt x="3856568" y="6791706"/>
                  <a:pt x="3856568" y="6815052"/>
                </a:cubicBezTo>
                <a:close/>
                <a:moveTo>
                  <a:pt x="5753948" y="6798469"/>
                </a:moveTo>
                <a:cubicBezTo>
                  <a:pt x="5740432" y="6811985"/>
                  <a:pt x="5738574" y="6853714"/>
                  <a:pt x="5751481" y="6853714"/>
                </a:cubicBezTo>
                <a:cubicBezTo>
                  <a:pt x="5762616" y="6853714"/>
                  <a:pt x="5766778" y="6846456"/>
                  <a:pt x="5774722" y="6813233"/>
                </a:cubicBezTo>
                <a:cubicBezTo>
                  <a:pt x="5781342" y="6785505"/>
                  <a:pt x="5772903" y="6779514"/>
                  <a:pt x="5753948" y="6798469"/>
                </a:cubicBezTo>
                <a:close/>
                <a:moveTo>
                  <a:pt x="6101773" y="6816776"/>
                </a:moveTo>
                <a:cubicBezTo>
                  <a:pt x="6047899" y="6844303"/>
                  <a:pt x="6006141" y="6845827"/>
                  <a:pt x="6042937" y="6818919"/>
                </a:cubicBezTo>
                <a:lnTo>
                  <a:pt x="6060481" y="6806089"/>
                </a:lnTo>
                <a:lnTo>
                  <a:pt x="6046242" y="6806089"/>
                </a:lnTo>
                <a:cubicBezTo>
                  <a:pt x="6018400" y="6806089"/>
                  <a:pt x="5943086" y="6862848"/>
                  <a:pt x="5917368" y="6903216"/>
                </a:cubicBezTo>
                <a:cubicBezTo>
                  <a:pt x="5886450" y="6951717"/>
                  <a:pt x="5847074" y="6996589"/>
                  <a:pt x="5835425" y="6996589"/>
                </a:cubicBezTo>
                <a:cubicBezTo>
                  <a:pt x="5830853" y="6996589"/>
                  <a:pt x="5830148" y="6991236"/>
                  <a:pt x="5833844" y="6984683"/>
                </a:cubicBezTo>
                <a:lnTo>
                  <a:pt x="5840559" y="6972776"/>
                </a:lnTo>
                <a:lnTo>
                  <a:pt x="5828900" y="6983520"/>
                </a:lnTo>
                <a:cubicBezTo>
                  <a:pt x="5822490" y="6989426"/>
                  <a:pt x="5813574" y="7008714"/>
                  <a:pt x="5809098" y="7026383"/>
                </a:cubicBezTo>
                <a:cubicBezTo>
                  <a:pt x="5804621" y="7044042"/>
                  <a:pt x="5798229" y="7069217"/>
                  <a:pt x="5794896" y="7082314"/>
                </a:cubicBezTo>
                <a:lnTo>
                  <a:pt x="5788828" y="7106126"/>
                </a:lnTo>
                <a:lnTo>
                  <a:pt x="5799601" y="7089258"/>
                </a:lnTo>
                <a:cubicBezTo>
                  <a:pt x="5805516" y="7079980"/>
                  <a:pt x="5813860" y="7074551"/>
                  <a:pt x="5818137" y="7077199"/>
                </a:cubicBezTo>
                <a:cubicBezTo>
                  <a:pt x="5822423" y="7079837"/>
                  <a:pt x="5837215" y="7064931"/>
                  <a:pt x="5851027" y="7044062"/>
                </a:cubicBezTo>
                <a:cubicBezTo>
                  <a:pt x="5882812" y="6996027"/>
                  <a:pt x="5900042" y="6994694"/>
                  <a:pt x="5879926" y="7041833"/>
                </a:cubicBezTo>
                <a:cubicBezTo>
                  <a:pt x="5852322" y="7106526"/>
                  <a:pt x="5849722" y="7115185"/>
                  <a:pt x="5842816" y="7165658"/>
                </a:cubicBezTo>
                <a:cubicBezTo>
                  <a:pt x="5838168" y="7199671"/>
                  <a:pt x="5839311" y="7215664"/>
                  <a:pt x="5846397" y="7215664"/>
                </a:cubicBezTo>
                <a:cubicBezTo>
                  <a:pt x="5852131" y="7215664"/>
                  <a:pt x="5856818" y="7208444"/>
                  <a:pt x="5856818" y="7199624"/>
                </a:cubicBezTo>
                <a:cubicBezTo>
                  <a:pt x="5856818" y="7142855"/>
                  <a:pt x="5918940" y="7008162"/>
                  <a:pt x="5936913" y="7025945"/>
                </a:cubicBezTo>
                <a:cubicBezTo>
                  <a:pt x="5939990" y="7028993"/>
                  <a:pt x="5931913" y="7057578"/>
                  <a:pt x="5918949" y="7089468"/>
                </a:cubicBezTo>
                <a:cubicBezTo>
                  <a:pt x="5905996" y="7121357"/>
                  <a:pt x="5892489" y="7165601"/>
                  <a:pt x="5888936" y="7187775"/>
                </a:cubicBezTo>
                <a:lnTo>
                  <a:pt x="5882488" y="7228104"/>
                </a:lnTo>
                <a:lnTo>
                  <a:pt x="5893470" y="7221322"/>
                </a:lnTo>
                <a:cubicBezTo>
                  <a:pt x="5899499" y="7217588"/>
                  <a:pt x="5904633" y="7203005"/>
                  <a:pt x="5904862" y="7188909"/>
                </a:cubicBezTo>
                <a:cubicBezTo>
                  <a:pt x="5905672" y="7138997"/>
                  <a:pt x="5952954" y="7037746"/>
                  <a:pt x="5970404" y="7048539"/>
                </a:cubicBezTo>
                <a:cubicBezTo>
                  <a:pt x="5974795" y="7051244"/>
                  <a:pt x="5968175" y="7081581"/>
                  <a:pt x="5955697" y="7115947"/>
                </a:cubicBezTo>
                <a:cubicBezTo>
                  <a:pt x="5932380" y="7180174"/>
                  <a:pt x="5927179" y="7229799"/>
                  <a:pt x="5941400" y="7252230"/>
                </a:cubicBezTo>
                <a:cubicBezTo>
                  <a:pt x="5946696" y="7260603"/>
                  <a:pt x="5951077" y="7249135"/>
                  <a:pt x="5954116" y="7218893"/>
                </a:cubicBezTo>
                <a:cubicBezTo>
                  <a:pt x="5960088" y="7159561"/>
                  <a:pt x="5991816" y="7093363"/>
                  <a:pt x="6034983" y="7050195"/>
                </a:cubicBezTo>
                <a:cubicBezTo>
                  <a:pt x="6088752" y="6996437"/>
                  <a:pt x="6138653" y="6989769"/>
                  <a:pt x="6096419" y="7041985"/>
                </a:cubicBezTo>
                <a:cubicBezTo>
                  <a:pt x="6062501" y="7083933"/>
                  <a:pt x="6018743" y="7151894"/>
                  <a:pt x="6018743" y="7162629"/>
                </a:cubicBezTo>
                <a:cubicBezTo>
                  <a:pt x="6018743" y="7168087"/>
                  <a:pt x="6033516" y="7150608"/>
                  <a:pt x="6051576" y="7123796"/>
                </a:cubicBezTo>
                <a:cubicBezTo>
                  <a:pt x="6071597" y="7094059"/>
                  <a:pt x="6107326" y="7059740"/>
                  <a:pt x="6143149" y="7035813"/>
                </a:cubicBezTo>
                <a:lnTo>
                  <a:pt x="6201890" y="6996589"/>
                </a:lnTo>
                <a:lnTo>
                  <a:pt x="6246733" y="6996589"/>
                </a:lnTo>
                <a:cubicBezTo>
                  <a:pt x="6308979" y="6996589"/>
                  <a:pt x="6375949" y="7021535"/>
                  <a:pt x="6404372" y="7055320"/>
                </a:cubicBezTo>
                <a:cubicBezTo>
                  <a:pt x="6417545" y="7070970"/>
                  <a:pt x="6428289" y="7080228"/>
                  <a:pt x="6428251" y="7075904"/>
                </a:cubicBezTo>
                <a:cubicBezTo>
                  <a:pt x="6428128" y="7059920"/>
                  <a:pt x="6389885" y="7009981"/>
                  <a:pt x="6354852" y="6980063"/>
                </a:cubicBezTo>
                <a:lnTo>
                  <a:pt x="6318780" y="6949250"/>
                </a:lnTo>
                <a:lnTo>
                  <a:pt x="6340850" y="6949107"/>
                </a:lnTo>
                <a:cubicBezTo>
                  <a:pt x="6385979" y="6948812"/>
                  <a:pt x="6434328" y="7002752"/>
                  <a:pt x="6460255" y="7082314"/>
                </a:cubicBezTo>
                <a:cubicBezTo>
                  <a:pt x="6462817" y="7090172"/>
                  <a:pt x="6465161" y="7081599"/>
                  <a:pt x="6465456" y="7063264"/>
                </a:cubicBezTo>
                <a:cubicBezTo>
                  <a:pt x="6467113" y="6961308"/>
                  <a:pt x="6353614" y="6842398"/>
                  <a:pt x="6220397" y="6806527"/>
                </a:cubicBezTo>
                <a:cubicBezTo>
                  <a:pt x="6197889" y="6800469"/>
                  <a:pt x="6174391" y="6793963"/>
                  <a:pt x="6168162" y="6792068"/>
                </a:cubicBezTo>
                <a:cubicBezTo>
                  <a:pt x="6161942" y="6790182"/>
                  <a:pt x="6132071" y="6801298"/>
                  <a:pt x="6101773" y="6816776"/>
                </a:cubicBezTo>
                <a:close/>
                <a:moveTo>
                  <a:pt x="5204355" y="6834664"/>
                </a:moveTo>
                <a:cubicBezTo>
                  <a:pt x="5201117" y="6839903"/>
                  <a:pt x="5202755" y="6844189"/>
                  <a:pt x="5207994" y="6844189"/>
                </a:cubicBezTo>
                <a:cubicBezTo>
                  <a:pt x="5213233" y="6844189"/>
                  <a:pt x="5220167" y="6839903"/>
                  <a:pt x="5223405" y="6834664"/>
                </a:cubicBezTo>
                <a:cubicBezTo>
                  <a:pt x="5226644" y="6829425"/>
                  <a:pt x="5225006" y="6825139"/>
                  <a:pt x="5219767" y="6825139"/>
                </a:cubicBezTo>
                <a:cubicBezTo>
                  <a:pt x="5214528" y="6825139"/>
                  <a:pt x="5207594" y="6829425"/>
                  <a:pt x="5204355" y="6834664"/>
                </a:cubicBezTo>
                <a:close/>
                <a:moveTo>
                  <a:pt x="6121137" y="6835426"/>
                </a:moveTo>
                <a:cubicBezTo>
                  <a:pt x="6111974" y="6840769"/>
                  <a:pt x="6104468" y="6848666"/>
                  <a:pt x="6104468" y="6852981"/>
                </a:cubicBezTo>
                <a:cubicBezTo>
                  <a:pt x="6104468" y="6865087"/>
                  <a:pt x="6164437" y="6850009"/>
                  <a:pt x="6168848" y="6836797"/>
                </a:cubicBezTo>
                <a:cubicBezTo>
                  <a:pt x="6173524" y="6822758"/>
                  <a:pt x="6144340" y="6821910"/>
                  <a:pt x="6121137" y="6835426"/>
                </a:cubicBezTo>
                <a:close/>
                <a:moveTo>
                  <a:pt x="5787762" y="6864001"/>
                </a:moveTo>
                <a:cubicBezTo>
                  <a:pt x="5778599" y="6869344"/>
                  <a:pt x="5771093" y="6877784"/>
                  <a:pt x="5771093" y="6882765"/>
                </a:cubicBezTo>
                <a:cubicBezTo>
                  <a:pt x="5771093" y="6898425"/>
                  <a:pt x="5795991" y="6892614"/>
                  <a:pt x="5813955" y="6872764"/>
                </a:cubicBezTo>
                <a:lnTo>
                  <a:pt x="5831195" y="6853714"/>
                </a:lnTo>
                <a:lnTo>
                  <a:pt x="5817813" y="6854000"/>
                </a:lnTo>
                <a:cubicBezTo>
                  <a:pt x="5810450" y="6854162"/>
                  <a:pt x="5796925" y="6858657"/>
                  <a:pt x="5787762" y="6864001"/>
                </a:cubicBezTo>
                <a:close/>
                <a:moveTo>
                  <a:pt x="6152093" y="6877526"/>
                </a:moveTo>
                <a:cubicBezTo>
                  <a:pt x="6139225" y="6893033"/>
                  <a:pt x="6142301" y="6894976"/>
                  <a:pt x="6165599" y="6886032"/>
                </a:cubicBezTo>
                <a:cubicBezTo>
                  <a:pt x="6173886" y="6882851"/>
                  <a:pt x="6180668" y="6876422"/>
                  <a:pt x="6180668" y="6871745"/>
                </a:cubicBezTo>
                <a:cubicBezTo>
                  <a:pt x="6180668" y="6858572"/>
                  <a:pt x="6165237" y="6861696"/>
                  <a:pt x="6152093" y="6877526"/>
                </a:cubicBezTo>
                <a:close/>
                <a:moveTo>
                  <a:pt x="2980268" y="6905330"/>
                </a:moveTo>
                <a:cubicBezTo>
                  <a:pt x="2980268" y="6919046"/>
                  <a:pt x="3049124" y="6939410"/>
                  <a:pt x="3193542" y="6968405"/>
                </a:cubicBezTo>
                <a:cubicBezTo>
                  <a:pt x="3276000" y="6984969"/>
                  <a:pt x="3346114" y="6995865"/>
                  <a:pt x="3349352" y="6992626"/>
                </a:cubicBezTo>
                <a:cubicBezTo>
                  <a:pt x="3362859" y="6979120"/>
                  <a:pt x="3329950" y="6967805"/>
                  <a:pt x="3194580" y="6939430"/>
                </a:cubicBezTo>
                <a:cubicBezTo>
                  <a:pt x="3023673" y="6903596"/>
                  <a:pt x="2980268" y="6896691"/>
                  <a:pt x="2980268" y="6905330"/>
                </a:cubicBezTo>
                <a:close/>
                <a:moveTo>
                  <a:pt x="5944448" y="6912769"/>
                </a:moveTo>
                <a:cubicBezTo>
                  <a:pt x="5938162" y="6919055"/>
                  <a:pt x="5933018" y="6927495"/>
                  <a:pt x="5933018" y="6931524"/>
                </a:cubicBezTo>
                <a:cubicBezTo>
                  <a:pt x="5933018" y="6943382"/>
                  <a:pt x="5959650" y="6929666"/>
                  <a:pt x="5965318" y="6914893"/>
                </a:cubicBezTo>
                <a:cubicBezTo>
                  <a:pt x="5971661" y="6898367"/>
                  <a:pt x="5960031" y="6897186"/>
                  <a:pt x="5944448" y="6912769"/>
                </a:cubicBezTo>
                <a:close/>
                <a:moveTo>
                  <a:pt x="6486830" y="6928409"/>
                </a:moveTo>
                <a:cubicBezTo>
                  <a:pt x="6478753" y="6933819"/>
                  <a:pt x="6476314" y="6944659"/>
                  <a:pt x="6480324" y="6957298"/>
                </a:cubicBezTo>
                <a:lnTo>
                  <a:pt x="6486754" y="6977539"/>
                </a:lnTo>
                <a:lnTo>
                  <a:pt x="6517062" y="6977673"/>
                </a:lnTo>
                <a:cubicBezTo>
                  <a:pt x="6556477" y="6977834"/>
                  <a:pt x="6590243" y="6987083"/>
                  <a:pt x="6590243" y="6997703"/>
                </a:cubicBezTo>
                <a:cubicBezTo>
                  <a:pt x="6590243" y="7002323"/>
                  <a:pt x="6568555" y="7006114"/>
                  <a:pt x="6542056" y="7006114"/>
                </a:cubicBezTo>
                <a:cubicBezTo>
                  <a:pt x="6485039" y="7006114"/>
                  <a:pt x="6486725" y="7020049"/>
                  <a:pt x="6544742" y="7028288"/>
                </a:cubicBezTo>
                <a:cubicBezTo>
                  <a:pt x="6610341" y="7037604"/>
                  <a:pt x="6730670" y="7079952"/>
                  <a:pt x="6833130" y="7129777"/>
                </a:cubicBezTo>
                <a:lnTo>
                  <a:pt x="6928380" y="7176097"/>
                </a:lnTo>
                <a:lnTo>
                  <a:pt x="6995055" y="7237353"/>
                </a:lnTo>
                <a:cubicBezTo>
                  <a:pt x="7129567" y="7360920"/>
                  <a:pt x="7247058" y="7550210"/>
                  <a:pt x="7247411" y="7643946"/>
                </a:cubicBezTo>
                <a:lnTo>
                  <a:pt x="7247468" y="7657900"/>
                </a:lnTo>
                <a:lnTo>
                  <a:pt x="7234562" y="7643946"/>
                </a:lnTo>
                <a:cubicBezTo>
                  <a:pt x="7227465" y="7636278"/>
                  <a:pt x="7214292" y="7610714"/>
                  <a:pt x="7205282" y="7587139"/>
                </a:cubicBezTo>
                <a:cubicBezTo>
                  <a:pt x="7183775" y="7530846"/>
                  <a:pt x="7128205" y="7431338"/>
                  <a:pt x="7109698" y="7415975"/>
                </a:cubicBezTo>
                <a:lnTo>
                  <a:pt x="7095068" y="7403830"/>
                </a:lnTo>
                <a:lnTo>
                  <a:pt x="7095068" y="7415432"/>
                </a:lnTo>
                <a:cubicBezTo>
                  <a:pt x="7095068" y="7421813"/>
                  <a:pt x="7103326" y="7438625"/>
                  <a:pt x="7113413" y="7452798"/>
                </a:cubicBezTo>
                <a:cubicBezTo>
                  <a:pt x="7151818" y="7506729"/>
                  <a:pt x="7228561" y="7686418"/>
                  <a:pt x="7239143" y="7747169"/>
                </a:cubicBezTo>
                <a:cubicBezTo>
                  <a:pt x="7259755" y="7865545"/>
                  <a:pt x="7224274" y="8074695"/>
                  <a:pt x="7166915" y="8172926"/>
                </a:cubicBezTo>
                <a:cubicBezTo>
                  <a:pt x="7101326" y="8285245"/>
                  <a:pt x="6952183" y="8378676"/>
                  <a:pt x="6807366" y="8398164"/>
                </a:cubicBezTo>
                <a:cubicBezTo>
                  <a:pt x="6710477" y="8411203"/>
                  <a:pt x="6538246" y="8403536"/>
                  <a:pt x="6461655" y="8382772"/>
                </a:cubicBezTo>
                <a:cubicBezTo>
                  <a:pt x="6379721" y="8360560"/>
                  <a:pt x="6224016" y="8283398"/>
                  <a:pt x="6153855" y="8230248"/>
                </a:cubicBezTo>
                <a:cubicBezTo>
                  <a:pt x="6040069" y="8144028"/>
                  <a:pt x="5943876" y="7999571"/>
                  <a:pt x="5903224" y="7853839"/>
                </a:cubicBezTo>
                <a:lnTo>
                  <a:pt x="5880630" y="7772876"/>
                </a:lnTo>
                <a:lnTo>
                  <a:pt x="5880735" y="7610951"/>
                </a:lnTo>
                <a:lnTo>
                  <a:pt x="5880840" y="7449026"/>
                </a:lnTo>
                <a:lnTo>
                  <a:pt x="5898633" y="7403954"/>
                </a:lnTo>
                <a:lnTo>
                  <a:pt x="5916425" y="7358891"/>
                </a:lnTo>
                <a:lnTo>
                  <a:pt x="5904433" y="7329935"/>
                </a:lnTo>
                <a:cubicBezTo>
                  <a:pt x="5886183" y="7285892"/>
                  <a:pt x="5877392" y="7286911"/>
                  <a:pt x="5865410" y="7334479"/>
                </a:cubicBezTo>
                <a:cubicBezTo>
                  <a:pt x="5855027" y="7375741"/>
                  <a:pt x="5842188" y="7394715"/>
                  <a:pt x="5831748" y="7384266"/>
                </a:cubicBezTo>
                <a:cubicBezTo>
                  <a:pt x="5827310" y="7379827"/>
                  <a:pt x="5840968" y="7319439"/>
                  <a:pt x="5854199" y="7284939"/>
                </a:cubicBezTo>
                <a:cubicBezTo>
                  <a:pt x="5857894" y="7275329"/>
                  <a:pt x="5856218" y="7272062"/>
                  <a:pt x="5849684" y="7276100"/>
                </a:cubicBezTo>
                <a:cubicBezTo>
                  <a:pt x="5843978" y="7279625"/>
                  <a:pt x="5829891" y="7322116"/>
                  <a:pt x="5818375" y="7370531"/>
                </a:cubicBezTo>
                <a:lnTo>
                  <a:pt x="5797439" y="7458551"/>
                </a:lnTo>
                <a:lnTo>
                  <a:pt x="5798744" y="7606189"/>
                </a:lnTo>
                <a:cubicBezTo>
                  <a:pt x="5800640" y="7820616"/>
                  <a:pt x="5823728" y="7928858"/>
                  <a:pt x="5891432" y="8040767"/>
                </a:cubicBezTo>
                <a:cubicBezTo>
                  <a:pt x="5910053" y="8071542"/>
                  <a:pt x="5935437" y="8116615"/>
                  <a:pt x="5947829" y="8140913"/>
                </a:cubicBezTo>
                <a:cubicBezTo>
                  <a:pt x="5988130" y="8219923"/>
                  <a:pt x="6134605" y="8327241"/>
                  <a:pt x="6299730" y="8398736"/>
                </a:cubicBezTo>
                <a:cubicBezTo>
                  <a:pt x="6393885" y="8439493"/>
                  <a:pt x="6466389" y="8460381"/>
                  <a:pt x="6573574" y="8477612"/>
                </a:cubicBezTo>
                <a:cubicBezTo>
                  <a:pt x="6631248" y="8486880"/>
                  <a:pt x="6614579" y="8501539"/>
                  <a:pt x="6546371" y="8501539"/>
                </a:cubicBezTo>
                <a:cubicBezTo>
                  <a:pt x="6463332" y="8501539"/>
                  <a:pt x="6247343" y="8446179"/>
                  <a:pt x="6247343" y="8424901"/>
                </a:cubicBezTo>
                <a:cubicBezTo>
                  <a:pt x="6247343" y="8420271"/>
                  <a:pt x="6238771" y="8411899"/>
                  <a:pt x="6228293" y="8406289"/>
                </a:cubicBezTo>
                <a:lnTo>
                  <a:pt x="6209243" y="8396097"/>
                </a:lnTo>
                <a:lnTo>
                  <a:pt x="6209243" y="8415966"/>
                </a:lnTo>
                <a:lnTo>
                  <a:pt x="6209243" y="8435835"/>
                </a:lnTo>
                <a:lnTo>
                  <a:pt x="6244733" y="8450666"/>
                </a:lnTo>
                <a:cubicBezTo>
                  <a:pt x="6264250" y="8458819"/>
                  <a:pt x="6338192" y="8480898"/>
                  <a:pt x="6409039" y="8499729"/>
                </a:cubicBezTo>
                <a:lnTo>
                  <a:pt x="6537855" y="8533972"/>
                </a:lnTo>
                <a:lnTo>
                  <a:pt x="6666443" y="8534143"/>
                </a:lnTo>
                <a:lnTo>
                  <a:pt x="6795030" y="8534305"/>
                </a:lnTo>
                <a:lnTo>
                  <a:pt x="6894062" y="8507873"/>
                </a:lnTo>
                <a:cubicBezTo>
                  <a:pt x="7006142" y="8477964"/>
                  <a:pt x="7046490" y="8459610"/>
                  <a:pt x="7129530" y="8400783"/>
                </a:cubicBezTo>
                <a:cubicBezTo>
                  <a:pt x="7243487" y="8320040"/>
                  <a:pt x="7321182" y="8205788"/>
                  <a:pt x="7358939" y="8063389"/>
                </a:cubicBezTo>
                <a:lnTo>
                  <a:pt x="7375360" y="8001476"/>
                </a:lnTo>
                <a:lnTo>
                  <a:pt x="7375570" y="7844314"/>
                </a:lnTo>
                <a:lnTo>
                  <a:pt x="7375770" y="7687151"/>
                </a:lnTo>
                <a:lnTo>
                  <a:pt x="7349233" y="7610951"/>
                </a:lnTo>
                <a:cubicBezTo>
                  <a:pt x="7334641" y="7569042"/>
                  <a:pt x="7301189" y="7496175"/>
                  <a:pt x="7274900" y="7449026"/>
                </a:cubicBezTo>
                <a:cubicBezTo>
                  <a:pt x="7248611" y="7401878"/>
                  <a:pt x="7222036" y="7353919"/>
                  <a:pt x="7215855" y="7342442"/>
                </a:cubicBezTo>
                <a:cubicBezTo>
                  <a:pt x="7209663" y="7330974"/>
                  <a:pt x="7179926" y="7291588"/>
                  <a:pt x="7149760" y="7254926"/>
                </a:cubicBezTo>
                <a:cubicBezTo>
                  <a:pt x="7048396" y="7131739"/>
                  <a:pt x="6848799" y="7004190"/>
                  <a:pt x="6679397" y="6954355"/>
                </a:cubicBezTo>
                <a:cubicBezTo>
                  <a:pt x="6588024" y="6927476"/>
                  <a:pt x="6504956" y="6916284"/>
                  <a:pt x="6486830" y="6928409"/>
                </a:cubicBezTo>
                <a:close/>
                <a:moveTo>
                  <a:pt x="5986996" y="6945792"/>
                </a:moveTo>
                <a:cubicBezTo>
                  <a:pt x="5983501" y="6949278"/>
                  <a:pt x="5980643" y="6956565"/>
                  <a:pt x="5980643" y="6961985"/>
                </a:cubicBezTo>
                <a:cubicBezTo>
                  <a:pt x="5980643" y="6967948"/>
                  <a:pt x="5985081" y="6967385"/>
                  <a:pt x="5991911" y="6960556"/>
                </a:cubicBezTo>
                <a:cubicBezTo>
                  <a:pt x="5998112" y="6954355"/>
                  <a:pt x="6000969" y="6947069"/>
                  <a:pt x="5998264" y="6944364"/>
                </a:cubicBezTo>
                <a:cubicBezTo>
                  <a:pt x="5995559" y="6941649"/>
                  <a:pt x="5990482" y="6942296"/>
                  <a:pt x="5986996" y="6945792"/>
                </a:cubicBezTo>
                <a:close/>
                <a:moveTo>
                  <a:pt x="6168762" y="6968776"/>
                </a:moveTo>
                <a:cubicBezTo>
                  <a:pt x="6159599" y="6974119"/>
                  <a:pt x="6152093" y="6982264"/>
                  <a:pt x="6152093" y="6986874"/>
                </a:cubicBezTo>
                <a:cubicBezTo>
                  <a:pt x="6152093" y="6997008"/>
                  <a:pt x="6208614" y="6981978"/>
                  <a:pt x="6222416" y="6968176"/>
                </a:cubicBezTo>
                <a:cubicBezTo>
                  <a:pt x="6235389" y="6955203"/>
                  <a:pt x="6191222" y="6955698"/>
                  <a:pt x="6168762" y="6968776"/>
                </a:cubicBezTo>
                <a:close/>
                <a:moveTo>
                  <a:pt x="6032354" y="6981625"/>
                </a:moveTo>
                <a:cubicBezTo>
                  <a:pt x="6022267" y="6988997"/>
                  <a:pt x="6017324" y="6998342"/>
                  <a:pt x="6021362" y="7002390"/>
                </a:cubicBezTo>
                <a:cubicBezTo>
                  <a:pt x="6025410" y="7006428"/>
                  <a:pt x="6035869" y="7002600"/>
                  <a:pt x="6044594" y="6993865"/>
                </a:cubicBezTo>
                <a:cubicBezTo>
                  <a:pt x="6065187" y="6973282"/>
                  <a:pt x="6056138" y="6964233"/>
                  <a:pt x="6032354" y="6981625"/>
                </a:cubicBezTo>
                <a:close/>
                <a:moveTo>
                  <a:pt x="4904318" y="7012343"/>
                </a:moveTo>
                <a:cubicBezTo>
                  <a:pt x="4824918" y="7042042"/>
                  <a:pt x="4752518" y="7065160"/>
                  <a:pt x="4614491" y="7104888"/>
                </a:cubicBezTo>
                <a:cubicBezTo>
                  <a:pt x="4593908" y="7110803"/>
                  <a:pt x="4575115" y="7121671"/>
                  <a:pt x="4572724" y="7129024"/>
                </a:cubicBezTo>
                <a:lnTo>
                  <a:pt x="4568371" y="7142407"/>
                </a:lnTo>
                <a:lnTo>
                  <a:pt x="4612577" y="7136350"/>
                </a:lnTo>
                <a:cubicBezTo>
                  <a:pt x="4662878" y="7129453"/>
                  <a:pt x="4902918" y="7052844"/>
                  <a:pt x="4978137" y="7019687"/>
                </a:cubicBezTo>
                <a:cubicBezTo>
                  <a:pt x="5027381" y="6997970"/>
                  <a:pt x="5044098" y="6977082"/>
                  <a:pt x="5011474" y="6978015"/>
                </a:cubicBezTo>
                <a:cubicBezTo>
                  <a:pt x="5002311" y="6978273"/>
                  <a:pt x="4954086" y="6993722"/>
                  <a:pt x="4904318" y="7012343"/>
                </a:cubicBezTo>
                <a:close/>
                <a:moveTo>
                  <a:pt x="3500685" y="6994474"/>
                </a:moveTo>
                <a:cubicBezTo>
                  <a:pt x="3497409" y="6999780"/>
                  <a:pt x="3500466" y="7006324"/>
                  <a:pt x="3507477" y="7009010"/>
                </a:cubicBezTo>
                <a:cubicBezTo>
                  <a:pt x="3517411" y="7012820"/>
                  <a:pt x="3682975" y="7028393"/>
                  <a:pt x="3727190" y="7029669"/>
                </a:cubicBezTo>
                <a:cubicBezTo>
                  <a:pt x="3731990" y="7029812"/>
                  <a:pt x="3737534" y="7025088"/>
                  <a:pt x="3739506" y="7019163"/>
                </a:cubicBezTo>
                <a:cubicBezTo>
                  <a:pt x="3743411" y="7007448"/>
                  <a:pt x="3707378" y="7000932"/>
                  <a:pt x="3583981" y="6991026"/>
                </a:cubicBezTo>
                <a:cubicBezTo>
                  <a:pt x="3535271" y="6987121"/>
                  <a:pt x="3504448" y="6988398"/>
                  <a:pt x="3500685" y="6994474"/>
                </a:cubicBezTo>
                <a:close/>
                <a:moveTo>
                  <a:pt x="6623580" y="7013324"/>
                </a:moveTo>
                <a:cubicBezTo>
                  <a:pt x="6632038" y="7021868"/>
                  <a:pt x="6778048" y="7084657"/>
                  <a:pt x="6821224" y="7098316"/>
                </a:cubicBezTo>
                <a:cubicBezTo>
                  <a:pt x="6830387" y="7101212"/>
                  <a:pt x="6837893" y="7099030"/>
                  <a:pt x="6837893" y="7093468"/>
                </a:cubicBezTo>
                <a:cubicBezTo>
                  <a:pt x="6837893" y="7077628"/>
                  <a:pt x="6702714" y="7014820"/>
                  <a:pt x="6656042" y="7008971"/>
                </a:cubicBezTo>
                <a:cubicBezTo>
                  <a:pt x="6627810" y="7005428"/>
                  <a:pt x="6617179" y="7006857"/>
                  <a:pt x="6623580" y="7013324"/>
                </a:cubicBezTo>
                <a:close/>
                <a:moveTo>
                  <a:pt x="3847043" y="7024145"/>
                </a:moveTo>
                <a:cubicBezTo>
                  <a:pt x="3847043" y="7041100"/>
                  <a:pt x="3880380" y="7044214"/>
                  <a:pt x="4062136" y="7044214"/>
                </a:cubicBezTo>
                <a:cubicBezTo>
                  <a:pt x="4233510" y="7044214"/>
                  <a:pt x="4289574" y="7036042"/>
                  <a:pt x="4217327" y="7021592"/>
                </a:cubicBezTo>
                <a:cubicBezTo>
                  <a:pt x="4171112" y="7012353"/>
                  <a:pt x="3847043" y="7014582"/>
                  <a:pt x="3847043" y="7024145"/>
                </a:cubicBezTo>
                <a:close/>
                <a:moveTo>
                  <a:pt x="4942418" y="7064417"/>
                </a:moveTo>
                <a:cubicBezTo>
                  <a:pt x="4913605" y="7074761"/>
                  <a:pt x="4821888" y="7102088"/>
                  <a:pt x="4738612" y="7125129"/>
                </a:cubicBezTo>
                <a:cubicBezTo>
                  <a:pt x="4655325" y="7148180"/>
                  <a:pt x="4582744" y="7171478"/>
                  <a:pt x="4577315" y="7176907"/>
                </a:cubicBezTo>
                <a:cubicBezTo>
                  <a:pt x="4551712" y="7202510"/>
                  <a:pt x="4594346" y="7196376"/>
                  <a:pt x="4756138" y="7151170"/>
                </a:cubicBezTo>
                <a:cubicBezTo>
                  <a:pt x="4937027" y="7100631"/>
                  <a:pt x="5000139" y="7076704"/>
                  <a:pt x="5006817" y="7056120"/>
                </a:cubicBezTo>
                <a:cubicBezTo>
                  <a:pt x="5011760" y="7040880"/>
                  <a:pt x="5005835" y="7041643"/>
                  <a:pt x="4942418" y="7064417"/>
                </a:cubicBezTo>
                <a:close/>
                <a:moveTo>
                  <a:pt x="6165256" y="7075170"/>
                </a:moveTo>
                <a:lnTo>
                  <a:pt x="6119117" y="7106126"/>
                </a:lnTo>
                <a:lnTo>
                  <a:pt x="6092085" y="7160905"/>
                </a:lnTo>
                <a:cubicBezTo>
                  <a:pt x="6077207" y="7191032"/>
                  <a:pt x="6066673" y="7225323"/>
                  <a:pt x="6068654" y="7237105"/>
                </a:cubicBezTo>
                <a:lnTo>
                  <a:pt x="6072264" y="7258526"/>
                </a:lnTo>
                <a:lnTo>
                  <a:pt x="6089047" y="7203729"/>
                </a:lnTo>
                <a:cubicBezTo>
                  <a:pt x="6098791" y="7171925"/>
                  <a:pt x="6113545" y="7144798"/>
                  <a:pt x="6124204" y="7139102"/>
                </a:cubicBezTo>
                <a:cubicBezTo>
                  <a:pt x="6146006" y="7127424"/>
                  <a:pt x="6146549" y="7130530"/>
                  <a:pt x="6129776" y="7170725"/>
                </a:cubicBezTo>
                <a:cubicBezTo>
                  <a:pt x="6122737" y="7187584"/>
                  <a:pt x="6114269" y="7218521"/>
                  <a:pt x="6110955" y="7239476"/>
                </a:cubicBezTo>
                <a:lnTo>
                  <a:pt x="6104925" y="7277576"/>
                </a:lnTo>
                <a:lnTo>
                  <a:pt x="6122289" y="7227913"/>
                </a:lnTo>
                <a:cubicBezTo>
                  <a:pt x="6140616" y="7175526"/>
                  <a:pt x="6157780" y="7148989"/>
                  <a:pt x="6173324" y="7148989"/>
                </a:cubicBezTo>
                <a:cubicBezTo>
                  <a:pt x="6178486" y="7148989"/>
                  <a:pt x="6180087" y="7155819"/>
                  <a:pt x="6176887" y="7164162"/>
                </a:cubicBezTo>
                <a:cubicBezTo>
                  <a:pt x="6173686" y="7172506"/>
                  <a:pt x="6168390" y="7190718"/>
                  <a:pt x="6165123" y="7204644"/>
                </a:cubicBezTo>
                <a:lnTo>
                  <a:pt x="6159180" y="7229951"/>
                </a:lnTo>
                <a:lnTo>
                  <a:pt x="6182049" y="7196614"/>
                </a:lnTo>
                <a:cubicBezTo>
                  <a:pt x="6206519" y="7160953"/>
                  <a:pt x="6297940" y="7105993"/>
                  <a:pt x="6349737" y="7095801"/>
                </a:cubicBezTo>
                <a:cubicBezTo>
                  <a:pt x="6383122" y="7089238"/>
                  <a:pt x="6387094" y="7083000"/>
                  <a:pt x="6369263" y="7065169"/>
                </a:cubicBezTo>
                <a:cubicBezTo>
                  <a:pt x="6355795" y="7051701"/>
                  <a:pt x="6339021" y="7049776"/>
                  <a:pt x="6346946" y="7062607"/>
                </a:cubicBezTo>
                <a:cubicBezTo>
                  <a:pt x="6354994" y="7075628"/>
                  <a:pt x="6344126" y="7079666"/>
                  <a:pt x="6280680" y="7087210"/>
                </a:cubicBezTo>
                <a:lnTo>
                  <a:pt x="6223530" y="7094011"/>
                </a:lnTo>
                <a:lnTo>
                  <a:pt x="6234208" y="7082724"/>
                </a:lnTo>
                <a:cubicBezTo>
                  <a:pt x="6240075" y="7076523"/>
                  <a:pt x="6265793" y="7065703"/>
                  <a:pt x="6291358" y="7058682"/>
                </a:cubicBezTo>
                <a:lnTo>
                  <a:pt x="6337830" y="7045919"/>
                </a:lnTo>
                <a:lnTo>
                  <a:pt x="6274613" y="7045061"/>
                </a:lnTo>
                <a:lnTo>
                  <a:pt x="6211396" y="7044214"/>
                </a:lnTo>
                <a:lnTo>
                  <a:pt x="6165256" y="7075170"/>
                </a:lnTo>
                <a:close/>
                <a:moveTo>
                  <a:pt x="6561668" y="7073589"/>
                </a:moveTo>
                <a:cubicBezTo>
                  <a:pt x="6574765" y="7079456"/>
                  <a:pt x="6612503" y="7092163"/>
                  <a:pt x="6645535" y="7101812"/>
                </a:cubicBezTo>
                <a:cubicBezTo>
                  <a:pt x="6678559" y="7111470"/>
                  <a:pt x="6724583" y="7129987"/>
                  <a:pt x="6747815" y="7142969"/>
                </a:cubicBezTo>
                <a:cubicBezTo>
                  <a:pt x="6791192" y="7167220"/>
                  <a:pt x="6817652" y="7161010"/>
                  <a:pt x="6778667" y="7135740"/>
                </a:cubicBezTo>
                <a:cubicBezTo>
                  <a:pt x="6750473" y="7117461"/>
                  <a:pt x="6624885" y="7075856"/>
                  <a:pt x="6575955" y="7068579"/>
                </a:cubicBezTo>
                <a:lnTo>
                  <a:pt x="6537855" y="7062921"/>
                </a:lnTo>
                <a:lnTo>
                  <a:pt x="6561668" y="7073589"/>
                </a:lnTo>
                <a:close/>
                <a:moveTo>
                  <a:pt x="4256618" y="7101364"/>
                </a:moveTo>
                <a:lnTo>
                  <a:pt x="4223281" y="7108384"/>
                </a:lnTo>
                <a:lnTo>
                  <a:pt x="4251856" y="7108965"/>
                </a:lnTo>
                <a:cubicBezTo>
                  <a:pt x="4267572" y="7109289"/>
                  <a:pt x="4289003" y="7105869"/>
                  <a:pt x="4299481" y="7101364"/>
                </a:cubicBezTo>
                <a:cubicBezTo>
                  <a:pt x="4322388" y="7091525"/>
                  <a:pt x="4303376" y="7091525"/>
                  <a:pt x="4256618" y="7101364"/>
                </a:cubicBezTo>
                <a:close/>
                <a:moveTo>
                  <a:pt x="4837643" y="7163029"/>
                </a:moveTo>
                <a:cubicBezTo>
                  <a:pt x="4766920" y="7185898"/>
                  <a:pt x="4677461" y="7213864"/>
                  <a:pt x="4638847" y="7225170"/>
                </a:cubicBezTo>
                <a:cubicBezTo>
                  <a:pt x="4593032" y="7238590"/>
                  <a:pt x="4571867" y="7248973"/>
                  <a:pt x="4577953" y="7255059"/>
                </a:cubicBezTo>
                <a:cubicBezTo>
                  <a:pt x="4594155" y="7271262"/>
                  <a:pt x="4968021" y="7163610"/>
                  <a:pt x="4999225" y="7133758"/>
                </a:cubicBezTo>
                <a:lnTo>
                  <a:pt x="5013179" y="7120414"/>
                </a:lnTo>
                <a:lnTo>
                  <a:pt x="4989700" y="7120938"/>
                </a:lnTo>
                <a:cubicBezTo>
                  <a:pt x="4976794" y="7121214"/>
                  <a:pt x="4908366" y="7140159"/>
                  <a:pt x="4837643" y="7163029"/>
                </a:cubicBezTo>
                <a:close/>
                <a:moveTo>
                  <a:pt x="6407487" y="7126919"/>
                </a:moveTo>
                <a:cubicBezTo>
                  <a:pt x="6414354" y="7129672"/>
                  <a:pt x="6422575" y="7129330"/>
                  <a:pt x="6425737" y="7126167"/>
                </a:cubicBezTo>
                <a:cubicBezTo>
                  <a:pt x="6428899" y="7123005"/>
                  <a:pt x="6423279" y="7120757"/>
                  <a:pt x="6413240" y="7121167"/>
                </a:cubicBezTo>
                <a:cubicBezTo>
                  <a:pt x="6402143" y="7121624"/>
                  <a:pt x="6399886" y="7123881"/>
                  <a:pt x="6407487" y="7126919"/>
                </a:cubicBezTo>
                <a:close/>
                <a:moveTo>
                  <a:pt x="4438165" y="7143226"/>
                </a:moveTo>
                <a:cubicBezTo>
                  <a:pt x="4403179" y="7155866"/>
                  <a:pt x="4387615" y="7177564"/>
                  <a:pt x="4413533" y="7177564"/>
                </a:cubicBezTo>
                <a:cubicBezTo>
                  <a:pt x="4449509" y="7177564"/>
                  <a:pt x="4513793" y="7155466"/>
                  <a:pt x="4513793" y="7143093"/>
                </a:cubicBezTo>
                <a:cubicBezTo>
                  <a:pt x="4513793" y="7127081"/>
                  <a:pt x="4482703" y="7127129"/>
                  <a:pt x="4438165" y="7143226"/>
                </a:cubicBezTo>
                <a:close/>
                <a:moveTo>
                  <a:pt x="6514043" y="7143464"/>
                </a:moveTo>
                <a:cubicBezTo>
                  <a:pt x="6514043" y="7152170"/>
                  <a:pt x="6523092" y="7171525"/>
                  <a:pt x="6534150" y="7186480"/>
                </a:cubicBezTo>
                <a:cubicBezTo>
                  <a:pt x="6560106" y="7221589"/>
                  <a:pt x="6567478" y="7289378"/>
                  <a:pt x="6551581" y="7346633"/>
                </a:cubicBezTo>
                <a:lnTo>
                  <a:pt x="6539008" y="7391876"/>
                </a:lnTo>
                <a:lnTo>
                  <a:pt x="6486049" y="7444969"/>
                </a:lnTo>
                <a:cubicBezTo>
                  <a:pt x="6406639" y="7524569"/>
                  <a:pt x="6321448" y="7548696"/>
                  <a:pt x="6249343" y="7512006"/>
                </a:cubicBezTo>
                <a:cubicBezTo>
                  <a:pt x="6229912" y="7502119"/>
                  <a:pt x="6198337" y="7489708"/>
                  <a:pt x="6179182" y="7484440"/>
                </a:cubicBezTo>
                <a:lnTo>
                  <a:pt x="6144349" y="7474868"/>
                </a:lnTo>
                <a:lnTo>
                  <a:pt x="6133462" y="7485755"/>
                </a:lnTo>
                <a:cubicBezTo>
                  <a:pt x="6127452" y="7491765"/>
                  <a:pt x="6093934" y="7496651"/>
                  <a:pt x="6058748" y="7496651"/>
                </a:cubicBezTo>
                <a:lnTo>
                  <a:pt x="5994930" y="7496651"/>
                </a:lnTo>
                <a:lnTo>
                  <a:pt x="5959298" y="7475592"/>
                </a:lnTo>
                <a:lnTo>
                  <a:pt x="5923664" y="7454532"/>
                </a:lnTo>
                <a:lnTo>
                  <a:pt x="5916435" y="7480354"/>
                </a:lnTo>
                <a:cubicBezTo>
                  <a:pt x="5912463" y="7494556"/>
                  <a:pt x="5909320" y="7564041"/>
                  <a:pt x="5909453" y="7634764"/>
                </a:cubicBezTo>
                <a:lnTo>
                  <a:pt x="5909701" y="7763351"/>
                </a:lnTo>
                <a:lnTo>
                  <a:pt x="5932132" y="7842666"/>
                </a:lnTo>
                <a:cubicBezTo>
                  <a:pt x="5944715" y="7887186"/>
                  <a:pt x="5968384" y="7942097"/>
                  <a:pt x="5986082" y="7967815"/>
                </a:cubicBezTo>
                <a:cubicBezTo>
                  <a:pt x="6003418" y="7993028"/>
                  <a:pt x="6024258" y="8029585"/>
                  <a:pt x="6032402" y="8049054"/>
                </a:cubicBezTo>
                <a:cubicBezTo>
                  <a:pt x="6053919" y="8100565"/>
                  <a:pt x="6174153" y="8215532"/>
                  <a:pt x="6256868" y="8263700"/>
                </a:cubicBezTo>
                <a:cubicBezTo>
                  <a:pt x="6396857" y="8345215"/>
                  <a:pt x="6573945" y="8386582"/>
                  <a:pt x="6727955" y="8373733"/>
                </a:cubicBezTo>
                <a:lnTo>
                  <a:pt x="6804136" y="8367380"/>
                </a:lnTo>
                <a:lnTo>
                  <a:pt x="6894833" y="8327822"/>
                </a:lnTo>
                <a:lnTo>
                  <a:pt x="6985530" y="8288265"/>
                </a:lnTo>
                <a:lnTo>
                  <a:pt x="7043395" y="8230591"/>
                </a:lnTo>
                <a:lnTo>
                  <a:pt x="7101259" y="8172926"/>
                </a:lnTo>
                <a:lnTo>
                  <a:pt x="7130396" y="8091964"/>
                </a:lnTo>
                <a:cubicBezTo>
                  <a:pt x="7173478" y="7972244"/>
                  <a:pt x="7184679" y="7908865"/>
                  <a:pt x="7184279" y="7787164"/>
                </a:cubicBezTo>
                <a:lnTo>
                  <a:pt x="7183927" y="7677626"/>
                </a:lnTo>
                <a:lnTo>
                  <a:pt x="7144874" y="7589253"/>
                </a:lnTo>
                <a:cubicBezTo>
                  <a:pt x="7078142" y="7438225"/>
                  <a:pt x="6991979" y="7342899"/>
                  <a:pt x="6829578" y="7240410"/>
                </a:cubicBezTo>
                <a:cubicBezTo>
                  <a:pt x="6713544" y="7167182"/>
                  <a:pt x="6644164" y="7138388"/>
                  <a:pt x="6568812" y="7132168"/>
                </a:cubicBezTo>
                <a:lnTo>
                  <a:pt x="6514043" y="7127653"/>
                </a:lnTo>
                <a:lnTo>
                  <a:pt x="6514043" y="7143464"/>
                </a:lnTo>
                <a:close/>
                <a:moveTo>
                  <a:pt x="6904568" y="7133749"/>
                </a:moveTo>
                <a:cubicBezTo>
                  <a:pt x="6904568" y="7139598"/>
                  <a:pt x="7024297" y="7253859"/>
                  <a:pt x="7047338" y="7270004"/>
                </a:cubicBezTo>
                <a:cubicBezTo>
                  <a:pt x="7058549" y="7277853"/>
                  <a:pt x="7070665" y="7281329"/>
                  <a:pt x="7074256" y="7277729"/>
                </a:cubicBezTo>
                <a:cubicBezTo>
                  <a:pt x="7083114" y="7268833"/>
                  <a:pt x="6937248" y="7129939"/>
                  <a:pt x="6919046" y="7129939"/>
                </a:cubicBezTo>
                <a:cubicBezTo>
                  <a:pt x="6911083" y="7129939"/>
                  <a:pt x="6904568" y="7131653"/>
                  <a:pt x="6904568" y="7133749"/>
                </a:cubicBezTo>
                <a:close/>
                <a:moveTo>
                  <a:pt x="5694893" y="7168601"/>
                </a:moveTo>
                <a:cubicBezTo>
                  <a:pt x="5694893" y="7174144"/>
                  <a:pt x="5699179" y="7176040"/>
                  <a:pt x="5704418" y="7172801"/>
                </a:cubicBezTo>
                <a:cubicBezTo>
                  <a:pt x="5709657" y="7169563"/>
                  <a:pt x="5713943" y="7165029"/>
                  <a:pt x="5713943" y="7162715"/>
                </a:cubicBezTo>
                <a:cubicBezTo>
                  <a:pt x="5713943" y="7160400"/>
                  <a:pt x="5709657" y="7158514"/>
                  <a:pt x="5704418" y="7158514"/>
                </a:cubicBezTo>
                <a:cubicBezTo>
                  <a:pt x="5699179" y="7158514"/>
                  <a:pt x="5694893" y="7163057"/>
                  <a:pt x="5694893" y="7168601"/>
                </a:cubicBezTo>
                <a:close/>
                <a:moveTo>
                  <a:pt x="6354042" y="7168506"/>
                </a:moveTo>
                <a:lnTo>
                  <a:pt x="6332154" y="7177288"/>
                </a:lnTo>
                <a:lnTo>
                  <a:pt x="6338278" y="7209939"/>
                </a:lnTo>
                <a:lnTo>
                  <a:pt x="6344403" y="7242601"/>
                </a:lnTo>
                <a:lnTo>
                  <a:pt x="6325096" y="7252935"/>
                </a:lnTo>
                <a:cubicBezTo>
                  <a:pt x="6300235" y="7266242"/>
                  <a:pt x="6292358" y="7292064"/>
                  <a:pt x="6300283" y="7334307"/>
                </a:cubicBezTo>
                <a:cubicBezTo>
                  <a:pt x="6308827" y="7379885"/>
                  <a:pt x="6323543" y="7377132"/>
                  <a:pt x="6323543" y="7329964"/>
                </a:cubicBezTo>
                <a:cubicBezTo>
                  <a:pt x="6323543" y="7309009"/>
                  <a:pt x="6327829" y="7291864"/>
                  <a:pt x="6333068" y="7291864"/>
                </a:cubicBezTo>
                <a:cubicBezTo>
                  <a:pt x="6338307" y="7291864"/>
                  <a:pt x="6342593" y="7306609"/>
                  <a:pt x="6342593" y="7324640"/>
                </a:cubicBezTo>
                <a:cubicBezTo>
                  <a:pt x="6342593" y="7342670"/>
                  <a:pt x="6346879" y="7360063"/>
                  <a:pt x="6352118" y="7363301"/>
                </a:cubicBezTo>
                <a:cubicBezTo>
                  <a:pt x="6357871" y="7366854"/>
                  <a:pt x="6361643" y="7353872"/>
                  <a:pt x="6361643" y="7330526"/>
                </a:cubicBezTo>
                <a:cubicBezTo>
                  <a:pt x="6361643" y="7309266"/>
                  <a:pt x="6365929" y="7291864"/>
                  <a:pt x="6371168" y="7291864"/>
                </a:cubicBezTo>
                <a:cubicBezTo>
                  <a:pt x="6376407" y="7291864"/>
                  <a:pt x="6380693" y="7304723"/>
                  <a:pt x="6380693" y="7320439"/>
                </a:cubicBezTo>
                <a:cubicBezTo>
                  <a:pt x="6380693" y="7336155"/>
                  <a:pt x="6384979" y="7349014"/>
                  <a:pt x="6390218" y="7349014"/>
                </a:cubicBezTo>
                <a:cubicBezTo>
                  <a:pt x="6395457" y="7349014"/>
                  <a:pt x="6399743" y="7336327"/>
                  <a:pt x="6399743" y="7320810"/>
                </a:cubicBezTo>
                <a:cubicBezTo>
                  <a:pt x="6399743" y="7305294"/>
                  <a:pt x="6407849" y="7284939"/>
                  <a:pt x="6417764" y="7275567"/>
                </a:cubicBezTo>
                <a:cubicBezTo>
                  <a:pt x="6427680" y="7266194"/>
                  <a:pt x="6437319" y="7250307"/>
                  <a:pt x="6439196" y="7240267"/>
                </a:cubicBezTo>
                <a:cubicBezTo>
                  <a:pt x="6442910" y="7220350"/>
                  <a:pt x="6466418" y="7207234"/>
                  <a:pt x="6466418" y="7225075"/>
                </a:cubicBezTo>
                <a:cubicBezTo>
                  <a:pt x="6466418" y="7231123"/>
                  <a:pt x="6472466" y="7242124"/>
                  <a:pt x="6479858" y="7249516"/>
                </a:cubicBezTo>
                <a:cubicBezTo>
                  <a:pt x="6487525" y="7257183"/>
                  <a:pt x="6490973" y="7271842"/>
                  <a:pt x="6487878" y="7283663"/>
                </a:cubicBezTo>
                <a:cubicBezTo>
                  <a:pt x="6484153" y="7297932"/>
                  <a:pt x="6485915" y="7302236"/>
                  <a:pt x="6493564" y="7297512"/>
                </a:cubicBezTo>
                <a:cubicBezTo>
                  <a:pt x="6499784" y="7293664"/>
                  <a:pt x="6507157" y="7297169"/>
                  <a:pt x="6510347" y="7305494"/>
                </a:cubicBezTo>
                <a:cubicBezTo>
                  <a:pt x="6519301" y="7328821"/>
                  <a:pt x="6533112" y="7312886"/>
                  <a:pt x="6532950" y="7279396"/>
                </a:cubicBezTo>
                <a:cubicBezTo>
                  <a:pt x="6532740" y="7232933"/>
                  <a:pt x="6512938" y="7203481"/>
                  <a:pt x="6466142" y="7180040"/>
                </a:cubicBezTo>
                <a:cubicBezTo>
                  <a:pt x="6420965" y="7157409"/>
                  <a:pt x="6389704" y="7154190"/>
                  <a:pt x="6354042" y="7168506"/>
                </a:cubicBezTo>
                <a:close/>
                <a:moveTo>
                  <a:pt x="4456691" y="7200376"/>
                </a:moveTo>
                <a:cubicBezTo>
                  <a:pt x="4429954" y="7207501"/>
                  <a:pt x="4412695" y="7217884"/>
                  <a:pt x="4410742" y="7228018"/>
                </a:cubicBezTo>
                <a:cubicBezTo>
                  <a:pt x="4406913" y="7247906"/>
                  <a:pt x="4411866" y="7248021"/>
                  <a:pt x="4473959" y="7229580"/>
                </a:cubicBezTo>
                <a:cubicBezTo>
                  <a:pt x="4504220" y="7220598"/>
                  <a:pt x="4523318" y="7209539"/>
                  <a:pt x="4523318" y="7201005"/>
                </a:cubicBezTo>
                <a:cubicBezTo>
                  <a:pt x="4523318" y="7184888"/>
                  <a:pt x="4515060" y="7184812"/>
                  <a:pt x="4456691" y="7200376"/>
                </a:cubicBezTo>
                <a:close/>
                <a:moveTo>
                  <a:pt x="5028143" y="7196614"/>
                </a:moveTo>
                <a:cubicBezTo>
                  <a:pt x="5028143" y="7201853"/>
                  <a:pt x="5032429" y="7206139"/>
                  <a:pt x="5037668" y="7206139"/>
                </a:cubicBezTo>
                <a:cubicBezTo>
                  <a:pt x="5042907" y="7206139"/>
                  <a:pt x="5047193" y="7201853"/>
                  <a:pt x="5047193" y="7196614"/>
                </a:cubicBezTo>
                <a:cubicBezTo>
                  <a:pt x="5047193" y="7191375"/>
                  <a:pt x="5042907" y="7187089"/>
                  <a:pt x="5037668" y="7187089"/>
                </a:cubicBezTo>
                <a:cubicBezTo>
                  <a:pt x="5032429" y="7187089"/>
                  <a:pt x="5028143" y="7191375"/>
                  <a:pt x="5028143" y="7196614"/>
                </a:cubicBezTo>
                <a:close/>
                <a:moveTo>
                  <a:pt x="4780493" y="7252669"/>
                </a:moveTo>
                <a:cubicBezTo>
                  <a:pt x="4667860" y="7282082"/>
                  <a:pt x="4576458" y="7309476"/>
                  <a:pt x="4577372" y="7313533"/>
                </a:cubicBezTo>
                <a:cubicBezTo>
                  <a:pt x="4578287" y="7317591"/>
                  <a:pt x="4580678" y="7325830"/>
                  <a:pt x="4582678" y="7331841"/>
                </a:cubicBezTo>
                <a:lnTo>
                  <a:pt x="4586326" y="7342765"/>
                </a:lnTo>
                <a:lnTo>
                  <a:pt x="4661974" y="7323125"/>
                </a:lnTo>
                <a:cubicBezTo>
                  <a:pt x="4936084" y="7251945"/>
                  <a:pt x="5009093" y="7227094"/>
                  <a:pt x="5009093" y="7204977"/>
                </a:cubicBezTo>
                <a:cubicBezTo>
                  <a:pt x="5009093" y="7193080"/>
                  <a:pt x="5006864" y="7193547"/>
                  <a:pt x="4780493" y="7252669"/>
                </a:cubicBezTo>
                <a:close/>
                <a:moveTo>
                  <a:pt x="5377396" y="7202967"/>
                </a:moveTo>
                <a:cubicBezTo>
                  <a:pt x="5368290" y="7212064"/>
                  <a:pt x="5369567" y="7225189"/>
                  <a:pt x="5379549" y="7225189"/>
                </a:cubicBezTo>
                <a:cubicBezTo>
                  <a:pt x="5384226" y="7225189"/>
                  <a:pt x="5390522" y="7218760"/>
                  <a:pt x="5393541" y="7210901"/>
                </a:cubicBezTo>
                <a:cubicBezTo>
                  <a:pt x="5399113" y="7196385"/>
                  <a:pt x="5388960" y="7191394"/>
                  <a:pt x="5377396" y="7202967"/>
                </a:cubicBezTo>
                <a:close/>
                <a:moveTo>
                  <a:pt x="6404248" y="7218683"/>
                </a:moveTo>
                <a:cubicBezTo>
                  <a:pt x="6400314" y="7228370"/>
                  <a:pt x="6401896" y="7240677"/>
                  <a:pt x="6407849" y="7246630"/>
                </a:cubicBezTo>
                <a:cubicBezTo>
                  <a:pt x="6423917" y="7262698"/>
                  <a:pt x="6432642" y="7247296"/>
                  <a:pt x="6421298" y="7222903"/>
                </a:cubicBezTo>
                <a:lnTo>
                  <a:pt x="6411287" y="7201376"/>
                </a:lnTo>
                <a:lnTo>
                  <a:pt x="6404248" y="7218683"/>
                </a:lnTo>
                <a:close/>
                <a:moveTo>
                  <a:pt x="6252105" y="7225189"/>
                </a:moveTo>
                <a:cubicBezTo>
                  <a:pt x="6248867" y="7230428"/>
                  <a:pt x="6250762" y="7234714"/>
                  <a:pt x="6256306" y="7234714"/>
                </a:cubicBezTo>
                <a:cubicBezTo>
                  <a:pt x="6261849" y="7234714"/>
                  <a:pt x="6266393" y="7230428"/>
                  <a:pt x="6266393" y="7225189"/>
                </a:cubicBezTo>
                <a:cubicBezTo>
                  <a:pt x="6266393" y="7219950"/>
                  <a:pt x="6264507" y="7215664"/>
                  <a:pt x="6262192" y="7215664"/>
                </a:cubicBezTo>
                <a:cubicBezTo>
                  <a:pt x="6259878" y="7215664"/>
                  <a:pt x="6255344" y="7219950"/>
                  <a:pt x="6252105" y="7225189"/>
                </a:cubicBezTo>
                <a:close/>
                <a:moveTo>
                  <a:pt x="6361643" y="7229951"/>
                </a:moveTo>
                <a:cubicBezTo>
                  <a:pt x="6361643" y="7237810"/>
                  <a:pt x="6365929" y="7244239"/>
                  <a:pt x="6371168" y="7244239"/>
                </a:cubicBezTo>
                <a:cubicBezTo>
                  <a:pt x="6376407" y="7244239"/>
                  <a:pt x="6380693" y="7237810"/>
                  <a:pt x="6380693" y="7229951"/>
                </a:cubicBezTo>
                <a:cubicBezTo>
                  <a:pt x="6380693" y="7222093"/>
                  <a:pt x="6376407" y="7215664"/>
                  <a:pt x="6371168" y="7215664"/>
                </a:cubicBezTo>
                <a:cubicBezTo>
                  <a:pt x="6365929" y="7215664"/>
                  <a:pt x="6361643" y="7222093"/>
                  <a:pt x="6361643" y="7229951"/>
                </a:cubicBezTo>
                <a:close/>
                <a:moveTo>
                  <a:pt x="6002093" y="7268051"/>
                </a:moveTo>
                <a:cubicBezTo>
                  <a:pt x="6002198" y="7289006"/>
                  <a:pt x="6004151" y="7296455"/>
                  <a:pt x="6006427" y="7284606"/>
                </a:cubicBezTo>
                <a:cubicBezTo>
                  <a:pt x="6008704" y="7272757"/>
                  <a:pt x="6008618" y="7255612"/>
                  <a:pt x="6006237" y="7246506"/>
                </a:cubicBezTo>
                <a:cubicBezTo>
                  <a:pt x="6003855" y="7237400"/>
                  <a:pt x="6001989" y="7247096"/>
                  <a:pt x="6002093" y="7268051"/>
                </a:cubicBezTo>
                <a:close/>
                <a:moveTo>
                  <a:pt x="4443137" y="7262032"/>
                </a:moveTo>
                <a:cubicBezTo>
                  <a:pt x="4408656" y="7269500"/>
                  <a:pt x="4398512" y="7291883"/>
                  <a:pt x="4429659" y="7291807"/>
                </a:cubicBezTo>
                <a:cubicBezTo>
                  <a:pt x="4463196" y="7291731"/>
                  <a:pt x="4523318" y="7273138"/>
                  <a:pt x="4523318" y="7262841"/>
                </a:cubicBezTo>
                <a:cubicBezTo>
                  <a:pt x="4523318" y="7252926"/>
                  <a:pt x="4486885" y="7252564"/>
                  <a:pt x="4443137" y="7262032"/>
                </a:cubicBezTo>
                <a:close/>
                <a:moveTo>
                  <a:pt x="4899555" y="7297808"/>
                </a:moveTo>
                <a:cubicBezTo>
                  <a:pt x="4847168" y="7316686"/>
                  <a:pt x="4755013" y="7345080"/>
                  <a:pt x="4694768" y="7360892"/>
                </a:cubicBezTo>
                <a:cubicBezTo>
                  <a:pt x="4634522" y="7376713"/>
                  <a:pt x="4583373" y="7391296"/>
                  <a:pt x="4581106" y="7393305"/>
                </a:cubicBezTo>
                <a:cubicBezTo>
                  <a:pt x="4578830" y="7395315"/>
                  <a:pt x="4581135" y="7401116"/>
                  <a:pt x="4586230" y="7406212"/>
                </a:cubicBezTo>
                <a:cubicBezTo>
                  <a:pt x="4602613" y="7422595"/>
                  <a:pt x="4932655" y="7331917"/>
                  <a:pt x="4987662" y="7295922"/>
                </a:cubicBezTo>
                <a:cubicBezTo>
                  <a:pt x="5008293" y="7282425"/>
                  <a:pt x="5016742" y="7263184"/>
                  <a:pt x="5001949" y="7263384"/>
                </a:cubicBezTo>
                <a:cubicBezTo>
                  <a:pt x="4998016" y="7263441"/>
                  <a:pt x="4951943" y="7278929"/>
                  <a:pt x="4899555" y="7297808"/>
                </a:cubicBezTo>
                <a:close/>
                <a:moveTo>
                  <a:pt x="6215187" y="7287473"/>
                </a:moveTo>
                <a:cubicBezTo>
                  <a:pt x="6205995" y="7311419"/>
                  <a:pt x="6208700" y="7317601"/>
                  <a:pt x="6219930" y="7298293"/>
                </a:cubicBezTo>
                <a:cubicBezTo>
                  <a:pt x="6225492" y="7288730"/>
                  <a:pt x="6228036" y="7278901"/>
                  <a:pt x="6225578" y="7276453"/>
                </a:cubicBezTo>
                <a:cubicBezTo>
                  <a:pt x="6223130" y="7273995"/>
                  <a:pt x="6218444" y="7278958"/>
                  <a:pt x="6215187" y="7287473"/>
                </a:cubicBezTo>
                <a:close/>
                <a:moveTo>
                  <a:pt x="4499506" y="7325211"/>
                </a:moveTo>
                <a:cubicBezTo>
                  <a:pt x="4494267" y="7326973"/>
                  <a:pt x="4473912" y="7331088"/>
                  <a:pt x="4454262" y="7334374"/>
                </a:cubicBezTo>
                <a:cubicBezTo>
                  <a:pt x="4420962" y="7339946"/>
                  <a:pt x="4406523" y="7359510"/>
                  <a:pt x="4426563" y="7371893"/>
                </a:cubicBezTo>
                <a:cubicBezTo>
                  <a:pt x="4441603" y="7381189"/>
                  <a:pt x="4528081" y="7354262"/>
                  <a:pt x="4528081" y="7340280"/>
                </a:cubicBezTo>
                <a:cubicBezTo>
                  <a:pt x="4528081" y="7326220"/>
                  <a:pt x="4515822" y="7319753"/>
                  <a:pt x="4499506" y="7325211"/>
                </a:cubicBezTo>
                <a:close/>
                <a:moveTo>
                  <a:pt x="6076036" y="7346071"/>
                </a:moveTo>
                <a:cubicBezTo>
                  <a:pt x="6076122" y="7350309"/>
                  <a:pt x="6080341" y="7360206"/>
                  <a:pt x="6085418" y="7368064"/>
                </a:cubicBezTo>
                <a:lnTo>
                  <a:pt x="6094647" y="7382351"/>
                </a:lnTo>
                <a:lnTo>
                  <a:pt x="6094800" y="7366245"/>
                </a:lnTo>
                <a:cubicBezTo>
                  <a:pt x="6094876" y="7357387"/>
                  <a:pt x="6090657" y="7347490"/>
                  <a:pt x="6085418" y="7344251"/>
                </a:cubicBezTo>
                <a:cubicBezTo>
                  <a:pt x="6080179" y="7341013"/>
                  <a:pt x="6075960" y="7341832"/>
                  <a:pt x="6076036" y="7346071"/>
                </a:cubicBezTo>
                <a:close/>
                <a:moveTo>
                  <a:pt x="4847168" y="7386552"/>
                </a:moveTo>
                <a:cubicBezTo>
                  <a:pt x="4588155" y="7458799"/>
                  <a:pt x="4559951" y="7469525"/>
                  <a:pt x="4587612" y="7485317"/>
                </a:cubicBezTo>
                <a:cubicBezTo>
                  <a:pt x="4600375" y="7492603"/>
                  <a:pt x="5002750" y="7373189"/>
                  <a:pt x="5006769" y="7360920"/>
                </a:cubicBezTo>
                <a:cubicBezTo>
                  <a:pt x="5012588" y="7343204"/>
                  <a:pt x="4989014" y="7346995"/>
                  <a:pt x="4847168" y="7386552"/>
                </a:cubicBezTo>
                <a:close/>
                <a:moveTo>
                  <a:pt x="6210967" y="7374360"/>
                </a:moveTo>
                <a:lnTo>
                  <a:pt x="6200165" y="7394562"/>
                </a:lnTo>
                <a:lnTo>
                  <a:pt x="6221368" y="7433624"/>
                </a:lnTo>
                <a:cubicBezTo>
                  <a:pt x="6233037" y="7455103"/>
                  <a:pt x="6245200" y="7472715"/>
                  <a:pt x="6248400" y="7472763"/>
                </a:cubicBezTo>
                <a:cubicBezTo>
                  <a:pt x="6254230" y="7472839"/>
                  <a:pt x="6241456" y="7408497"/>
                  <a:pt x="6228607" y="7373026"/>
                </a:cubicBezTo>
                <a:lnTo>
                  <a:pt x="6221778" y="7354167"/>
                </a:lnTo>
                <a:lnTo>
                  <a:pt x="6210967" y="7374360"/>
                </a:lnTo>
                <a:close/>
                <a:moveTo>
                  <a:pt x="6463827" y="7396010"/>
                </a:moveTo>
                <a:cubicBezTo>
                  <a:pt x="6460988" y="7406831"/>
                  <a:pt x="6462313" y="7415689"/>
                  <a:pt x="6466751" y="7415689"/>
                </a:cubicBezTo>
                <a:cubicBezTo>
                  <a:pt x="6480401" y="7415689"/>
                  <a:pt x="6488154" y="7395515"/>
                  <a:pt x="6478296" y="7385656"/>
                </a:cubicBezTo>
                <a:cubicBezTo>
                  <a:pt x="6472209" y="7379570"/>
                  <a:pt x="6467180" y="7383171"/>
                  <a:pt x="6463827" y="7396010"/>
                </a:cubicBezTo>
                <a:close/>
                <a:moveTo>
                  <a:pt x="4489981" y="7401316"/>
                </a:moveTo>
                <a:cubicBezTo>
                  <a:pt x="4484742" y="7403068"/>
                  <a:pt x="4468673" y="7407098"/>
                  <a:pt x="4454262" y="7410279"/>
                </a:cubicBezTo>
                <a:cubicBezTo>
                  <a:pt x="4439069" y="7413622"/>
                  <a:pt x="4428068" y="7422423"/>
                  <a:pt x="4428068" y="7431215"/>
                </a:cubicBezTo>
                <a:lnTo>
                  <a:pt x="4428068" y="7446388"/>
                </a:lnTo>
                <a:lnTo>
                  <a:pt x="4463615" y="7439721"/>
                </a:lnTo>
                <a:cubicBezTo>
                  <a:pt x="4505754" y="7431805"/>
                  <a:pt x="4532843" y="7418556"/>
                  <a:pt x="4532843" y="7405831"/>
                </a:cubicBezTo>
                <a:cubicBezTo>
                  <a:pt x="4532843" y="7397030"/>
                  <a:pt x="4510040" y="7394629"/>
                  <a:pt x="4489981" y="7401316"/>
                </a:cubicBezTo>
                <a:close/>
                <a:moveTo>
                  <a:pt x="4890030" y="7450245"/>
                </a:moveTo>
                <a:cubicBezTo>
                  <a:pt x="4813078" y="7480202"/>
                  <a:pt x="4761014" y="7496166"/>
                  <a:pt x="4630474" y="7529817"/>
                </a:cubicBezTo>
                <a:cubicBezTo>
                  <a:pt x="4586669" y="7541104"/>
                  <a:pt x="4575915" y="7558564"/>
                  <a:pt x="4612767" y="7558564"/>
                </a:cubicBezTo>
                <a:cubicBezTo>
                  <a:pt x="4679642" y="7558564"/>
                  <a:pt x="4974594" y="7460076"/>
                  <a:pt x="5000235" y="7429176"/>
                </a:cubicBezTo>
                <a:lnTo>
                  <a:pt x="5011426" y="7415689"/>
                </a:lnTo>
                <a:lnTo>
                  <a:pt x="4993586" y="7416280"/>
                </a:lnTo>
                <a:cubicBezTo>
                  <a:pt x="4983785" y="7416603"/>
                  <a:pt x="4937179" y="7431891"/>
                  <a:pt x="4890030" y="7450245"/>
                </a:cubicBezTo>
                <a:close/>
                <a:moveTo>
                  <a:pt x="5980062" y="7425576"/>
                </a:moveTo>
                <a:lnTo>
                  <a:pt x="5966889" y="7433710"/>
                </a:lnTo>
                <a:lnTo>
                  <a:pt x="5982739" y="7439797"/>
                </a:lnTo>
                <a:cubicBezTo>
                  <a:pt x="5991454" y="7443140"/>
                  <a:pt x="6005408" y="7444445"/>
                  <a:pt x="6013742" y="7442692"/>
                </a:cubicBezTo>
                <a:lnTo>
                  <a:pt x="6028906" y="7439501"/>
                </a:lnTo>
                <a:lnTo>
                  <a:pt x="6011066" y="7428472"/>
                </a:lnTo>
                <a:cubicBezTo>
                  <a:pt x="6000503" y="7421937"/>
                  <a:pt x="5987853" y="7420756"/>
                  <a:pt x="5980062" y="7425576"/>
                </a:cubicBezTo>
                <a:close/>
                <a:moveTo>
                  <a:pt x="5196116" y="7444959"/>
                </a:moveTo>
                <a:cubicBezTo>
                  <a:pt x="5182315" y="7455809"/>
                  <a:pt x="5171018" y="7468734"/>
                  <a:pt x="5171018" y="7473658"/>
                </a:cubicBezTo>
                <a:cubicBezTo>
                  <a:pt x="5171018" y="7484793"/>
                  <a:pt x="5237436" y="7457885"/>
                  <a:pt x="5256400" y="7439054"/>
                </a:cubicBezTo>
                <a:lnTo>
                  <a:pt x="5270354" y="7425214"/>
                </a:lnTo>
                <a:lnTo>
                  <a:pt x="5245779" y="7425214"/>
                </a:lnTo>
                <a:cubicBezTo>
                  <a:pt x="5232263" y="7425214"/>
                  <a:pt x="5209918" y="7434101"/>
                  <a:pt x="5196116" y="7444959"/>
                </a:cubicBezTo>
                <a:close/>
                <a:moveTo>
                  <a:pt x="5762225" y="7438711"/>
                </a:moveTo>
                <a:cubicBezTo>
                  <a:pt x="5743928" y="7460752"/>
                  <a:pt x="5730374" y="7584253"/>
                  <a:pt x="5736527" y="7672864"/>
                </a:cubicBezTo>
                <a:cubicBezTo>
                  <a:pt x="5742375" y="7757227"/>
                  <a:pt x="5773122" y="7939107"/>
                  <a:pt x="5791267" y="7996714"/>
                </a:cubicBezTo>
                <a:cubicBezTo>
                  <a:pt x="5808650" y="8051921"/>
                  <a:pt x="5849369" y="8139589"/>
                  <a:pt x="5857618" y="8139589"/>
                </a:cubicBezTo>
                <a:cubicBezTo>
                  <a:pt x="5861866" y="8139589"/>
                  <a:pt x="5852589" y="8112338"/>
                  <a:pt x="5837006" y="8079038"/>
                </a:cubicBezTo>
                <a:cubicBezTo>
                  <a:pt x="5821423" y="8045729"/>
                  <a:pt x="5806793" y="8003838"/>
                  <a:pt x="5804506" y="7985951"/>
                </a:cubicBezTo>
                <a:cubicBezTo>
                  <a:pt x="5802211" y="7968053"/>
                  <a:pt x="5790638" y="7914942"/>
                  <a:pt x="5778779" y="7867907"/>
                </a:cubicBezTo>
                <a:lnTo>
                  <a:pt x="5757215" y="7782401"/>
                </a:lnTo>
                <a:lnTo>
                  <a:pt x="5757015" y="7639526"/>
                </a:lnTo>
                <a:cubicBezTo>
                  <a:pt x="5756881" y="7548077"/>
                  <a:pt x="5761111" y="7484955"/>
                  <a:pt x="5768759" y="7464152"/>
                </a:cubicBezTo>
                <a:cubicBezTo>
                  <a:pt x="5782142" y="7427738"/>
                  <a:pt x="5779589" y="7417785"/>
                  <a:pt x="5762225" y="7438711"/>
                </a:cubicBezTo>
                <a:close/>
                <a:moveTo>
                  <a:pt x="4466873" y="7490717"/>
                </a:moveTo>
                <a:cubicBezTo>
                  <a:pt x="4454166" y="7494270"/>
                  <a:pt x="4441870" y="7502881"/>
                  <a:pt x="4439546" y="7509853"/>
                </a:cubicBezTo>
                <a:lnTo>
                  <a:pt x="4435316" y="7522521"/>
                </a:lnTo>
                <a:lnTo>
                  <a:pt x="4476941" y="7515635"/>
                </a:lnTo>
                <a:cubicBezTo>
                  <a:pt x="4524118" y="7507825"/>
                  <a:pt x="4532843" y="7504024"/>
                  <a:pt x="4532843" y="7491327"/>
                </a:cubicBezTo>
                <a:cubicBezTo>
                  <a:pt x="4532843" y="7481269"/>
                  <a:pt x="4501734" y="7480983"/>
                  <a:pt x="4466873" y="7490717"/>
                </a:cubicBezTo>
                <a:close/>
                <a:moveTo>
                  <a:pt x="4775483" y="7538419"/>
                </a:moveTo>
                <a:cubicBezTo>
                  <a:pt x="4590431" y="7593035"/>
                  <a:pt x="4567180" y="7601912"/>
                  <a:pt x="4575220" y="7614923"/>
                </a:cubicBezTo>
                <a:cubicBezTo>
                  <a:pt x="4579430" y="7621743"/>
                  <a:pt x="4903632" y="7536094"/>
                  <a:pt x="4963849" y="7512253"/>
                </a:cubicBezTo>
                <a:cubicBezTo>
                  <a:pt x="4992977" y="7500728"/>
                  <a:pt x="4999330" y="7481649"/>
                  <a:pt x="4973374" y="7483650"/>
                </a:cubicBezTo>
                <a:cubicBezTo>
                  <a:pt x="4964211" y="7484364"/>
                  <a:pt x="4875152" y="7509005"/>
                  <a:pt x="4775483" y="7538419"/>
                </a:cubicBezTo>
                <a:close/>
                <a:moveTo>
                  <a:pt x="4461406" y="7555830"/>
                </a:moveTo>
                <a:cubicBezTo>
                  <a:pt x="4423067" y="7565051"/>
                  <a:pt x="4424267" y="7577614"/>
                  <a:pt x="4463482" y="7577614"/>
                </a:cubicBezTo>
                <a:cubicBezTo>
                  <a:pt x="4507430" y="7577614"/>
                  <a:pt x="4532843" y="7570261"/>
                  <a:pt x="4532843" y="7557545"/>
                </a:cubicBezTo>
                <a:cubicBezTo>
                  <a:pt x="4532843" y="7548734"/>
                  <a:pt x="4494695" y="7547820"/>
                  <a:pt x="4461406" y="7555830"/>
                </a:cubicBezTo>
                <a:close/>
                <a:moveTo>
                  <a:pt x="4842406" y="7579471"/>
                </a:moveTo>
                <a:cubicBezTo>
                  <a:pt x="4795257" y="7595188"/>
                  <a:pt x="4718266" y="7617867"/>
                  <a:pt x="4671308" y="7629878"/>
                </a:cubicBezTo>
                <a:cubicBezTo>
                  <a:pt x="4590069" y="7650642"/>
                  <a:pt x="4553341" y="7673055"/>
                  <a:pt x="4601109" y="7672702"/>
                </a:cubicBezTo>
                <a:cubicBezTo>
                  <a:pt x="4644362" y="7672388"/>
                  <a:pt x="4877639" y="7604922"/>
                  <a:pt x="4935274" y="7576062"/>
                </a:cubicBezTo>
                <a:cubicBezTo>
                  <a:pt x="5010322" y="7538485"/>
                  <a:pt x="4959763" y="7540343"/>
                  <a:pt x="4842406" y="7579471"/>
                </a:cubicBezTo>
                <a:close/>
                <a:moveTo>
                  <a:pt x="4432831" y="7625239"/>
                </a:moveTo>
                <a:cubicBezTo>
                  <a:pt x="4421039" y="7644317"/>
                  <a:pt x="4437983" y="7651176"/>
                  <a:pt x="4477865" y="7643460"/>
                </a:cubicBezTo>
                <a:cubicBezTo>
                  <a:pt x="4500249" y="7639136"/>
                  <a:pt x="4521766" y="7635412"/>
                  <a:pt x="4525699" y="7635183"/>
                </a:cubicBezTo>
                <a:cubicBezTo>
                  <a:pt x="4529633" y="7634955"/>
                  <a:pt x="4532843" y="7630478"/>
                  <a:pt x="4532843" y="7625239"/>
                </a:cubicBezTo>
                <a:cubicBezTo>
                  <a:pt x="4532843" y="7620000"/>
                  <a:pt x="4511669" y="7615714"/>
                  <a:pt x="4485780" y="7615714"/>
                </a:cubicBezTo>
                <a:cubicBezTo>
                  <a:pt x="4459891" y="7615714"/>
                  <a:pt x="4436069" y="7620000"/>
                  <a:pt x="4432831" y="7625239"/>
                </a:cubicBezTo>
                <a:close/>
                <a:moveTo>
                  <a:pt x="5821147" y="7759979"/>
                </a:moveTo>
                <a:cubicBezTo>
                  <a:pt x="5823757" y="7794794"/>
                  <a:pt x="5829100" y="7828464"/>
                  <a:pt x="5833015" y="7834808"/>
                </a:cubicBezTo>
                <a:lnTo>
                  <a:pt x="5840149" y="7846352"/>
                </a:lnTo>
                <a:lnTo>
                  <a:pt x="5846969" y="7835323"/>
                </a:lnTo>
                <a:cubicBezTo>
                  <a:pt x="5855885" y="7820883"/>
                  <a:pt x="5839730" y="7718489"/>
                  <a:pt x="5826595" y="7706201"/>
                </a:cubicBezTo>
                <a:lnTo>
                  <a:pt x="5816413" y="7696676"/>
                </a:lnTo>
                <a:lnTo>
                  <a:pt x="5821147" y="7759979"/>
                </a:lnTo>
                <a:close/>
                <a:moveTo>
                  <a:pt x="7256993" y="7803471"/>
                </a:moveTo>
                <a:cubicBezTo>
                  <a:pt x="7256993" y="7911532"/>
                  <a:pt x="7241620" y="8016098"/>
                  <a:pt x="7214702" y="8091069"/>
                </a:cubicBezTo>
                <a:cubicBezTo>
                  <a:pt x="7198100" y="8137312"/>
                  <a:pt x="7203215" y="8154867"/>
                  <a:pt x="7224722" y="8125454"/>
                </a:cubicBezTo>
                <a:cubicBezTo>
                  <a:pt x="7273709" y="8058465"/>
                  <a:pt x="7306523" y="7747159"/>
                  <a:pt x="7268594" y="7709230"/>
                </a:cubicBezTo>
                <a:lnTo>
                  <a:pt x="7256993" y="7697629"/>
                </a:lnTo>
                <a:lnTo>
                  <a:pt x="7256993" y="7803471"/>
                </a:lnTo>
                <a:close/>
                <a:moveTo>
                  <a:pt x="3658677" y="7730643"/>
                </a:moveTo>
                <a:cubicBezTo>
                  <a:pt x="3682822" y="7744711"/>
                  <a:pt x="3799418" y="7754065"/>
                  <a:pt x="3799418" y="7741939"/>
                </a:cubicBezTo>
                <a:cubicBezTo>
                  <a:pt x="3799418" y="7726223"/>
                  <a:pt x="3773948" y="7720470"/>
                  <a:pt x="3705768" y="7720775"/>
                </a:cubicBezTo>
                <a:lnTo>
                  <a:pt x="3642255" y="7721070"/>
                </a:lnTo>
                <a:lnTo>
                  <a:pt x="3658677" y="7730643"/>
                </a:lnTo>
                <a:close/>
                <a:moveTo>
                  <a:pt x="3906574" y="7727213"/>
                </a:moveTo>
                <a:cubicBezTo>
                  <a:pt x="3894792" y="7729481"/>
                  <a:pt x="3885143" y="7735329"/>
                  <a:pt x="3885143" y="7740206"/>
                </a:cubicBezTo>
                <a:cubicBezTo>
                  <a:pt x="3885143" y="7751284"/>
                  <a:pt x="4094741" y="7751760"/>
                  <a:pt x="4112171" y="7740710"/>
                </a:cubicBezTo>
                <a:lnTo>
                  <a:pt x="4124878" y="7732653"/>
                </a:lnTo>
                <a:lnTo>
                  <a:pt x="4102646" y="7726700"/>
                </a:lnTo>
                <a:cubicBezTo>
                  <a:pt x="4078405" y="7720213"/>
                  <a:pt x="3941064" y="7720565"/>
                  <a:pt x="3906574" y="7727213"/>
                </a:cubicBezTo>
                <a:close/>
                <a:moveTo>
                  <a:pt x="3859130" y="7803290"/>
                </a:moveTo>
                <a:cubicBezTo>
                  <a:pt x="3868398" y="7805709"/>
                  <a:pt x="3881257" y="7805547"/>
                  <a:pt x="3887705" y="7802937"/>
                </a:cubicBezTo>
                <a:cubicBezTo>
                  <a:pt x="3894153" y="7800328"/>
                  <a:pt x="3886572" y="7798356"/>
                  <a:pt x="3870855" y="7798546"/>
                </a:cubicBezTo>
                <a:cubicBezTo>
                  <a:pt x="3855139" y="7798737"/>
                  <a:pt x="3849862" y="7800871"/>
                  <a:pt x="3859130" y="7803290"/>
                </a:cubicBezTo>
                <a:close/>
                <a:moveTo>
                  <a:pt x="5847293" y="7892558"/>
                </a:moveTo>
                <a:cubicBezTo>
                  <a:pt x="5847293" y="7923429"/>
                  <a:pt x="5886307" y="8006239"/>
                  <a:pt x="5900852" y="8006239"/>
                </a:cubicBezTo>
                <a:cubicBezTo>
                  <a:pt x="5919950" y="8006239"/>
                  <a:pt x="5917302" y="7993257"/>
                  <a:pt x="5885260" y="7929763"/>
                </a:cubicBezTo>
                <a:cubicBezTo>
                  <a:pt x="5854427" y="7868689"/>
                  <a:pt x="5847293" y="7861697"/>
                  <a:pt x="5847293" y="7892558"/>
                </a:cubicBezTo>
                <a:close/>
                <a:moveTo>
                  <a:pt x="5933018" y="8075457"/>
                </a:moveTo>
                <a:cubicBezTo>
                  <a:pt x="5933018" y="8100289"/>
                  <a:pt x="6019372" y="8206474"/>
                  <a:pt x="6075226" y="8250327"/>
                </a:cubicBezTo>
                <a:cubicBezTo>
                  <a:pt x="6126185" y="8290331"/>
                  <a:pt x="6147740" y="8301285"/>
                  <a:pt x="6140977" y="8283750"/>
                </a:cubicBezTo>
                <a:cubicBezTo>
                  <a:pt x="6132890" y="8262766"/>
                  <a:pt x="5933018" y="8062570"/>
                  <a:pt x="5933018" y="8075457"/>
                </a:cubicBezTo>
                <a:close/>
                <a:moveTo>
                  <a:pt x="7116385" y="8316554"/>
                </a:moveTo>
                <a:cubicBezTo>
                  <a:pt x="7028431" y="8406012"/>
                  <a:pt x="7019982" y="8434511"/>
                  <a:pt x="7097287" y="8380943"/>
                </a:cubicBezTo>
                <a:cubicBezTo>
                  <a:pt x="7132206" y="8356740"/>
                  <a:pt x="7218893" y="8251917"/>
                  <a:pt x="7218893" y="8233896"/>
                </a:cubicBezTo>
                <a:cubicBezTo>
                  <a:pt x="7218893" y="8215865"/>
                  <a:pt x="7201891" y="8229572"/>
                  <a:pt x="7116385" y="8316554"/>
                </a:cubicBezTo>
                <a:close/>
                <a:moveTo>
                  <a:pt x="5966355" y="8272939"/>
                </a:moveTo>
                <a:cubicBezTo>
                  <a:pt x="5969594" y="8278178"/>
                  <a:pt x="5974128" y="8282464"/>
                  <a:pt x="5976442" y="8282464"/>
                </a:cubicBezTo>
                <a:cubicBezTo>
                  <a:pt x="5978757" y="8282464"/>
                  <a:pt x="5980643" y="8278178"/>
                  <a:pt x="5980643" y="8272939"/>
                </a:cubicBezTo>
                <a:cubicBezTo>
                  <a:pt x="5980643" y="8267700"/>
                  <a:pt x="5976099" y="8263414"/>
                  <a:pt x="5970556" y="8263414"/>
                </a:cubicBezTo>
                <a:cubicBezTo>
                  <a:pt x="5965012" y="8263414"/>
                  <a:pt x="5963117" y="8267700"/>
                  <a:pt x="5966355" y="8272939"/>
                </a:cubicBezTo>
                <a:close/>
                <a:moveTo>
                  <a:pt x="6890280" y="8449189"/>
                </a:moveTo>
                <a:cubicBezTo>
                  <a:pt x="6874564" y="8456219"/>
                  <a:pt x="6840274" y="8464639"/>
                  <a:pt x="6814080" y="8467896"/>
                </a:cubicBezTo>
                <a:cubicBezTo>
                  <a:pt x="6739442" y="8477202"/>
                  <a:pt x="6675968" y="8493100"/>
                  <a:pt x="6675968" y="8502491"/>
                </a:cubicBezTo>
                <a:cubicBezTo>
                  <a:pt x="6675968" y="8526389"/>
                  <a:pt x="6905311" y="8481726"/>
                  <a:pt x="6947869" y="8449542"/>
                </a:cubicBezTo>
                <a:lnTo>
                  <a:pt x="6966480" y="8435473"/>
                </a:lnTo>
                <a:lnTo>
                  <a:pt x="6942668" y="8435940"/>
                </a:lnTo>
                <a:cubicBezTo>
                  <a:pt x="6929571" y="8436197"/>
                  <a:pt x="6905997" y="8442160"/>
                  <a:pt x="6890280" y="8449189"/>
                </a:cubicBezTo>
                <a:close/>
              </a:path>
            </a:pathLst>
          </a:custGeom>
          <a:solidFill>
            <a:srgbClr val="05625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 sz="1050" dirty="0"/>
          </a:p>
        </p:txBody>
      </p:sp>
      <p:sp>
        <p:nvSpPr>
          <p:cNvPr id="5" name="Прямоугольник 4">
            <a:extLst>
              <a:ext uri="{FF2B5EF4-FFF2-40B4-BE49-F238E27FC236}">
                <a16:creationId xmlns:a16="http://schemas.microsoft.com/office/drawing/2014/main" id="{94560899-334E-405C-AB5F-A47087FA4E19}"/>
              </a:ext>
            </a:extLst>
          </p:cNvPr>
          <p:cNvSpPr/>
          <p:nvPr/>
        </p:nvSpPr>
        <p:spPr>
          <a:xfrm>
            <a:off x="644053" y="5576695"/>
            <a:ext cx="318869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80000"/>
              </a:lnSpc>
            </a:pPr>
            <a:r>
              <a:rPr lang="ru-RU" sz="4000" dirty="0">
                <a:solidFill>
                  <a:srgbClr val="F0CA8D"/>
                </a:solidFill>
                <a:latin typeface="Alegreya Sans" panose="00000500000000000000" pitchFamily="2" charset="0"/>
              </a:rPr>
              <a:t>Подзаголовок 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B7F69451-66E1-4953-AB5F-2AADD6BE9069}"/>
              </a:ext>
            </a:extLst>
          </p:cNvPr>
          <p:cNvSpPr/>
          <p:nvPr/>
        </p:nvSpPr>
        <p:spPr>
          <a:xfrm>
            <a:off x="644053" y="604158"/>
            <a:ext cx="3025187" cy="61144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80000"/>
              </a:lnSpc>
            </a:pPr>
            <a:r>
              <a:rPr lang="ru-RU" sz="4000" dirty="0">
                <a:solidFill>
                  <a:schemeClr val="bg1"/>
                </a:solidFill>
                <a:latin typeface="Austin Cyr Bold" panose="02020803070702030403" pitchFamily="18" charset="-52"/>
              </a:rPr>
              <a:t>00-00 месяц</a:t>
            </a:r>
          </a:p>
        </p:txBody>
      </p:sp>
      <p:sp>
        <p:nvSpPr>
          <p:cNvPr id="2" name="Прямоугольник 1">
            <a:extLst>
              <a:ext uri="{FF2B5EF4-FFF2-40B4-BE49-F238E27FC236}">
                <a16:creationId xmlns:a16="http://schemas.microsoft.com/office/drawing/2014/main" id="{47BFC6B4-46C0-406B-B0AB-BF3F4319E4C3}"/>
              </a:ext>
            </a:extLst>
          </p:cNvPr>
          <p:cNvSpPr/>
          <p:nvPr/>
        </p:nvSpPr>
        <p:spPr>
          <a:xfrm>
            <a:off x="6572251" y="673403"/>
            <a:ext cx="3583460" cy="542204"/>
          </a:xfrm>
          <a:prstGeom prst="rect">
            <a:avLst/>
          </a:prstGeom>
          <a:solidFill>
            <a:srgbClr val="9E834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800" dirty="0">
                <a:latin typeface="Alegreya Sans" panose="00000500000000000000" pitchFamily="2" charset="0"/>
              </a:rPr>
              <a:t>ПРОФОРИЕНТАЦИЯ</a:t>
            </a:r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47B74CF4-3CBF-4AD5-B389-441A699AC376}"/>
              </a:ext>
            </a:extLst>
          </p:cNvPr>
          <p:cNvCxnSpPr>
            <a:cxnSpLocks/>
          </p:cNvCxnSpPr>
          <p:nvPr/>
        </p:nvCxnSpPr>
        <p:spPr>
          <a:xfrm>
            <a:off x="747486" y="1215607"/>
            <a:ext cx="2921754" cy="0"/>
          </a:xfrm>
          <a:prstGeom prst="line">
            <a:avLst/>
          </a:prstGeom>
          <a:ln w="28575">
            <a:solidFill>
              <a:srgbClr val="F0CA8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6430EDF0-6AE0-4A7F-8541-6FABD207C458}"/>
              </a:ext>
            </a:extLst>
          </p:cNvPr>
          <p:cNvSpPr/>
          <p:nvPr/>
        </p:nvSpPr>
        <p:spPr>
          <a:xfrm>
            <a:off x="644053" y="4052812"/>
            <a:ext cx="8775159" cy="160960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80000"/>
              </a:lnSpc>
            </a:pPr>
            <a:r>
              <a:rPr lang="ru-RU" sz="6000" dirty="0">
                <a:solidFill>
                  <a:schemeClr val="bg1"/>
                </a:solidFill>
                <a:latin typeface="Austin Cyr Bold" panose="02020803070702030403" pitchFamily="18" charset="-52"/>
              </a:rPr>
              <a:t>ЗАГОЛОВОК НОВОСТЕЙ</a:t>
            </a:r>
          </a:p>
          <a:p>
            <a:pPr>
              <a:lnSpc>
                <a:spcPct val="80000"/>
              </a:lnSpc>
            </a:pPr>
            <a:r>
              <a:rPr lang="ru-RU" sz="6000" dirty="0">
                <a:solidFill>
                  <a:schemeClr val="bg1"/>
                </a:solidFill>
                <a:latin typeface="Austin Cyr Bold" panose="02020803070702030403" pitchFamily="18" charset="-52"/>
              </a:rPr>
              <a:t>О ПРОФОРИЕНТАЦИИ </a:t>
            </a:r>
          </a:p>
        </p:txBody>
      </p:sp>
    </p:spTree>
    <p:extLst>
      <p:ext uri="{BB962C8B-B14F-4D97-AF65-F5344CB8AC3E}">
        <p14:creationId xmlns:p14="http://schemas.microsoft.com/office/powerpoint/2010/main" val="379221115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7887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Рисунок 26">
            <a:extLst>
              <a:ext uri="{FF2B5EF4-FFF2-40B4-BE49-F238E27FC236}">
                <a16:creationId xmlns:a16="http://schemas.microsoft.com/office/drawing/2014/main" id="{373BDD37-E4B8-4FFD-9142-3D6291AE5E44}"/>
              </a:ext>
            </a:extLst>
          </p:cNvPr>
          <p:cNvSpPr/>
          <p:nvPr/>
        </p:nvSpPr>
        <p:spPr>
          <a:xfrm rot="776493" flipH="1">
            <a:off x="4059452" y="836534"/>
            <a:ext cx="6282523" cy="13029109"/>
          </a:xfrm>
          <a:custGeom>
            <a:avLst/>
            <a:gdLst>
              <a:gd name="connsiteX0" fmla="*/ 1585512 w 3205467"/>
              <a:gd name="connsiteY0" fmla="*/ 8779 h 6891138"/>
              <a:gd name="connsiteX1" fmla="*/ 1103271 w 3205467"/>
              <a:gd name="connsiteY1" fmla="*/ 169808 h 6891138"/>
              <a:gd name="connsiteX2" fmla="*/ 898855 w 3205467"/>
              <a:gd name="connsiteY2" fmla="*/ 427002 h 6891138"/>
              <a:gd name="connsiteX3" fmla="*/ 898855 w 3205467"/>
              <a:gd name="connsiteY3" fmla="*/ 461625 h 6891138"/>
              <a:gd name="connsiteX4" fmla="*/ 874614 w 3205467"/>
              <a:gd name="connsiteY4" fmla="*/ 474598 h 6891138"/>
              <a:gd name="connsiteX5" fmla="*/ 777621 w 3205467"/>
              <a:gd name="connsiteY5" fmla="*/ 633714 h 6891138"/>
              <a:gd name="connsiteX6" fmla="*/ 744684 w 3205467"/>
              <a:gd name="connsiteY6" fmla="*/ 695045 h 6891138"/>
              <a:gd name="connsiteX7" fmla="*/ 673389 w 3205467"/>
              <a:gd name="connsiteY7" fmla="*/ 847293 h 6891138"/>
              <a:gd name="connsiteX8" fmla="*/ 678456 w 3205467"/>
              <a:gd name="connsiteY8" fmla="*/ 866638 h 6891138"/>
              <a:gd name="connsiteX9" fmla="*/ 645166 w 3205467"/>
              <a:gd name="connsiteY9" fmla="*/ 895870 h 6891138"/>
              <a:gd name="connsiteX10" fmla="*/ 568033 w 3205467"/>
              <a:gd name="connsiteY10" fmla="*/ 1042264 h 6891138"/>
              <a:gd name="connsiteX11" fmla="*/ 551688 w 3205467"/>
              <a:gd name="connsiteY11" fmla="*/ 1078011 h 6891138"/>
              <a:gd name="connsiteX12" fmla="*/ 470230 w 3205467"/>
              <a:gd name="connsiteY12" fmla="*/ 1235526 h 6891138"/>
              <a:gd name="connsiteX13" fmla="*/ 470230 w 3205467"/>
              <a:gd name="connsiteY13" fmla="*/ 1265358 h 6891138"/>
              <a:gd name="connsiteX14" fmla="*/ 447094 w 3205467"/>
              <a:gd name="connsiteY14" fmla="*/ 1275902 h 6891138"/>
              <a:gd name="connsiteX15" fmla="*/ 365455 w 3205467"/>
              <a:gd name="connsiteY15" fmla="*/ 1428531 h 6891138"/>
              <a:gd name="connsiteX16" fmla="*/ 365455 w 3205467"/>
              <a:gd name="connsiteY16" fmla="*/ 1460868 h 6891138"/>
              <a:gd name="connsiteX17" fmla="*/ 337556 w 3205467"/>
              <a:gd name="connsiteY17" fmla="*/ 1477347 h 6891138"/>
              <a:gd name="connsiteX18" fmla="*/ 255746 w 3205467"/>
              <a:gd name="connsiteY18" fmla="*/ 1636147 h 6891138"/>
              <a:gd name="connsiteX19" fmla="*/ 260928 w 3205467"/>
              <a:gd name="connsiteY19" fmla="*/ 1660236 h 6891138"/>
              <a:gd name="connsiteX20" fmla="*/ 232734 w 3205467"/>
              <a:gd name="connsiteY20" fmla="*/ 1676171 h 6891138"/>
              <a:gd name="connsiteX21" fmla="*/ 146380 w 3205467"/>
              <a:gd name="connsiteY21" fmla="*/ 1840297 h 6891138"/>
              <a:gd name="connsiteX22" fmla="*/ 146380 w 3205467"/>
              <a:gd name="connsiteY22" fmla="*/ 1873263 h 6891138"/>
              <a:gd name="connsiteX23" fmla="*/ 126444 w 3205467"/>
              <a:gd name="connsiteY23" fmla="*/ 1879587 h 6891138"/>
              <a:gd name="connsiteX24" fmla="*/ 15545 w 3205467"/>
              <a:gd name="connsiteY24" fmla="*/ 2122027 h 6891138"/>
              <a:gd name="connsiteX25" fmla="*/ 0 w 3205467"/>
              <a:gd name="connsiteY25" fmla="*/ 2200951 h 6891138"/>
              <a:gd name="connsiteX26" fmla="*/ 10935 w 3205467"/>
              <a:gd name="connsiteY26" fmla="*/ 2275951 h 6891138"/>
              <a:gd name="connsiteX27" fmla="*/ 100136 w 3205467"/>
              <a:gd name="connsiteY27" fmla="*/ 2519915 h 6891138"/>
              <a:gd name="connsiteX28" fmla="*/ 490423 w 3205467"/>
              <a:gd name="connsiteY28" fmla="*/ 2915374 h 6891138"/>
              <a:gd name="connsiteX29" fmla="*/ 601104 w 3205467"/>
              <a:gd name="connsiteY29" fmla="*/ 3007881 h 6891138"/>
              <a:gd name="connsiteX30" fmla="*/ 607485 w 3205467"/>
              <a:gd name="connsiteY30" fmla="*/ 3064288 h 6891138"/>
              <a:gd name="connsiteX31" fmla="*/ 878215 w 3205467"/>
              <a:gd name="connsiteY31" fmla="*/ 3568980 h 6891138"/>
              <a:gd name="connsiteX32" fmla="*/ 1181910 w 3205467"/>
              <a:gd name="connsiteY32" fmla="*/ 3651295 h 6891138"/>
              <a:gd name="connsiteX33" fmla="*/ 1342577 w 3205467"/>
              <a:gd name="connsiteY33" fmla="*/ 3667925 h 6891138"/>
              <a:gd name="connsiteX34" fmla="*/ 1390860 w 3205467"/>
              <a:gd name="connsiteY34" fmla="*/ 5666118 h 6891138"/>
              <a:gd name="connsiteX35" fmla="*/ 1397089 w 3205467"/>
              <a:gd name="connsiteY35" fmla="*/ 5947724 h 6891138"/>
              <a:gd name="connsiteX36" fmla="*/ 1368324 w 3205467"/>
              <a:gd name="connsiteY36" fmla="*/ 5959641 h 6891138"/>
              <a:gd name="connsiteX37" fmla="*/ 1327147 w 3205467"/>
              <a:gd name="connsiteY37" fmla="*/ 5994740 h 6891138"/>
              <a:gd name="connsiteX38" fmla="*/ 1314736 w 3205467"/>
              <a:gd name="connsiteY38" fmla="*/ 6017924 h 6891138"/>
              <a:gd name="connsiteX39" fmla="*/ 1242365 w 3205467"/>
              <a:gd name="connsiteY39" fmla="*/ 6017924 h 6891138"/>
              <a:gd name="connsiteX40" fmla="*/ 736930 w 3205467"/>
              <a:gd name="connsiteY40" fmla="*/ 6052023 h 6891138"/>
              <a:gd name="connsiteX41" fmla="*/ 61798 w 3205467"/>
              <a:gd name="connsiteY41" fmla="*/ 6235389 h 6891138"/>
              <a:gd name="connsiteX42" fmla="*/ 42977 w 3205467"/>
              <a:gd name="connsiteY42" fmla="*/ 6261821 h 6891138"/>
              <a:gd name="connsiteX43" fmla="*/ 32766 w 3205467"/>
              <a:gd name="connsiteY43" fmla="*/ 6425251 h 6891138"/>
              <a:gd name="connsiteX44" fmla="*/ 22555 w 3205467"/>
              <a:gd name="connsiteY44" fmla="*/ 6597853 h 6891138"/>
              <a:gd name="connsiteX45" fmla="*/ 47635 w 3205467"/>
              <a:gd name="connsiteY45" fmla="*/ 6636820 h 6891138"/>
              <a:gd name="connsiteX46" fmla="*/ 2541918 w 3205467"/>
              <a:gd name="connsiteY46" fmla="*/ 6845675 h 6891138"/>
              <a:gd name="connsiteX47" fmla="*/ 3189046 w 3205467"/>
              <a:gd name="connsiteY47" fmla="*/ 6660395 h 6891138"/>
              <a:gd name="connsiteX48" fmla="*/ 3205468 w 3205467"/>
              <a:gd name="connsiteY48" fmla="*/ 6635344 h 6891138"/>
              <a:gd name="connsiteX49" fmla="*/ 3194466 w 3205467"/>
              <a:gd name="connsiteY49" fmla="*/ 6462817 h 6891138"/>
              <a:gd name="connsiteX50" fmla="*/ 3174844 w 3205467"/>
              <a:gd name="connsiteY50" fmla="*/ 6274194 h 6891138"/>
              <a:gd name="connsiteX51" fmla="*/ 2097310 w 3205467"/>
              <a:gd name="connsiteY51" fmla="*/ 6025734 h 6891138"/>
              <a:gd name="connsiteX52" fmla="*/ 1909867 w 3205467"/>
              <a:gd name="connsiteY52" fmla="*/ 6014199 h 6891138"/>
              <a:gd name="connsiteX53" fmla="*/ 1899637 w 3205467"/>
              <a:gd name="connsiteY53" fmla="*/ 5991759 h 6891138"/>
              <a:gd name="connsiteX54" fmla="*/ 1857642 w 3205467"/>
              <a:gd name="connsiteY54" fmla="*/ 5956030 h 6891138"/>
              <a:gd name="connsiteX55" fmla="*/ 1825876 w 3205467"/>
              <a:gd name="connsiteY55" fmla="*/ 5942762 h 6891138"/>
              <a:gd name="connsiteX56" fmla="*/ 1819532 w 3205467"/>
              <a:gd name="connsiteY56" fmla="*/ 5601719 h 6891138"/>
              <a:gd name="connsiteX57" fmla="*/ 1781099 w 3205467"/>
              <a:gd name="connsiteY57" fmla="*/ 3886705 h 6891138"/>
              <a:gd name="connsiteX58" fmla="*/ 1776803 w 3205467"/>
              <a:gd name="connsiteY58" fmla="*/ 3703349 h 6891138"/>
              <a:gd name="connsiteX59" fmla="*/ 1846174 w 3205467"/>
              <a:gd name="connsiteY59" fmla="*/ 3703349 h 6891138"/>
              <a:gd name="connsiteX60" fmla="*/ 2279295 w 3205467"/>
              <a:gd name="connsiteY60" fmla="*/ 3615881 h 6891138"/>
              <a:gd name="connsiteX61" fmla="*/ 2518763 w 3205467"/>
              <a:gd name="connsiteY61" fmla="*/ 3277581 h 6891138"/>
              <a:gd name="connsiteX62" fmla="*/ 2537374 w 3205467"/>
              <a:gd name="connsiteY62" fmla="*/ 2644407 h 6891138"/>
              <a:gd name="connsiteX63" fmla="*/ 2525297 w 3205467"/>
              <a:gd name="connsiteY63" fmla="*/ 2269608 h 6891138"/>
              <a:gd name="connsiteX64" fmla="*/ 2651512 w 3205467"/>
              <a:gd name="connsiteY64" fmla="*/ 2017309 h 6891138"/>
              <a:gd name="connsiteX65" fmla="*/ 3005176 w 3205467"/>
              <a:gd name="connsiteY65" fmla="*/ 1275074 h 6891138"/>
              <a:gd name="connsiteX66" fmla="*/ 2815152 w 3205467"/>
              <a:gd name="connsiteY66" fmla="*/ 657802 h 6891138"/>
              <a:gd name="connsiteX67" fmla="*/ 2345046 w 3205467"/>
              <a:gd name="connsiteY67" fmla="*/ 190725 h 6891138"/>
              <a:gd name="connsiteX68" fmla="*/ 1585512 w 3205467"/>
              <a:gd name="connsiteY68" fmla="*/ 8779 h 6891138"/>
              <a:gd name="connsiteX69" fmla="*/ 1659493 w 3205467"/>
              <a:gd name="connsiteY69" fmla="*/ 67910 h 6891138"/>
              <a:gd name="connsiteX70" fmla="*/ 1584112 w 3205467"/>
              <a:gd name="connsiteY70" fmla="*/ 115534 h 6891138"/>
              <a:gd name="connsiteX71" fmla="*/ 1493225 w 3205467"/>
              <a:gd name="connsiteY71" fmla="*/ 120411 h 6891138"/>
              <a:gd name="connsiteX72" fmla="*/ 1521314 w 3205467"/>
              <a:gd name="connsiteY72" fmla="*/ 77349 h 6891138"/>
              <a:gd name="connsiteX73" fmla="*/ 1556242 w 3205467"/>
              <a:gd name="connsiteY73" fmla="*/ 45345 h 6891138"/>
              <a:gd name="connsiteX74" fmla="*/ 1529963 w 3205467"/>
              <a:gd name="connsiteY74" fmla="*/ 51327 h 6891138"/>
              <a:gd name="connsiteX75" fmla="*/ 1439513 w 3205467"/>
              <a:gd name="connsiteY75" fmla="*/ 99151 h 6891138"/>
              <a:gd name="connsiteX76" fmla="*/ 1334167 w 3205467"/>
              <a:gd name="connsiteY76" fmla="*/ 134985 h 6891138"/>
              <a:gd name="connsiteX77" fmla="*/ 1337672 w 3205467"/>
              <a:gd name="connsiteY77" fmla="*/ 111172 h 6891138"/>
              <a:gd name="connsiteX78" fmla="*/ 1347187 w 3205467"/>
              <a:gd name="connsiteY78" fmla="*/ 93389 h 6891138"/>
              <a:gd name="connsiteX79" fmla="*/ 1296857 w 3205467"/>
              <a:gd name="connsiteY79" fmla="*/ 113048 h 6891138"/>
              <a:gd name="connsiteX80" fmla="*/ 1114797 w 3205467"/>
              <a:gd name="connsiteY80" fmla="*/ 214309 h 6891138"/>
              <a:gd name="connsiteX81" fmla="*/ 1065162 w 3205467"/>
              <a:gd name="connsiteY81" fmla="*/ 279231 h 6891138"/>
              <a:gd name="connsiteX82" fmla="*/ 1013527 w 3205467"/>
              <a:gd name="connsiteY82" fmla="*/ 328542 h 6891138"/>
              <a:gd name="connsiteX83" fmla="*/ 1062161 w 3205467"/>
              <a:gd name="connsiteY83" fmla="*/ 269011 h 6891138"/>
              <a:gd name="connsiteX84" fmla="*/ 1103795 w 3205467"/>
              <a:gd name="connsiteY84" fmla="*/ 217195 h 6891138"/>
              <a:gd name="connsiteX85" fmla="*/ 956243 w 3205467"/>
              <a:gd name="connsiteY85" fmla="*/ 371109 h 6891138"/>
              <a:gd name="connsiteX86" fmla="*/ 991953 w 3205467"/>
              <a:gd name="connsiteY86" fmla="*/ 360022 h 6891138"/>
              <a:gd name="connsiteX87" fmla="*/ 1186872 w 3205467"/>
              <a:gd name="connsiteY87" fmla="*/ 307273 h 6891138"/>
              <a:gd name="connsiteX88" fmla="*/ 1232011 w 3205467"/>
              <a:gd name="connsiteY88" fmla="*/ 300786 h 6891138"/>
              <a:gd name="connsiteX89" fmla="*/ 1237907 w 3205467"/>
              <a:gd name="connsiteY89" fmla="*/ 316160 h 6891138"/>
              <a:gd name="connsiteX90" fmla="*/ 1136485 w 3205467"/>
              <a:gd name="connsiteY90" fmla="*/ 440623 h 6891138"/>
              <a:gd name="connsiteX91" fmla="*/ 881386 w 3205467"/>
              <a:gd name="connsiteY91" fmla="*/ 515327 h 6891138"/>
              <a:gd name="connsiteX92" fmla="*/ 835495 w 3205467"/>
              <a:gd name="connsiteY92" fmla="*/ 588670 h 6891138"/>
              <a:gd name="connsiteX93" fmla="*/ 880986 w 3205467"/>
              <a:gd name="connsiteY93" fmla="*/ 565572 h 6891138"/>
              <a:gd name="connsiteX94" fmla="*/ 1098776 w 3205467"/>
              <a:gd name="connsiteY94" fmla="*/ 512470 h 6891138"/>
              <a:gd name="connsiteX95" fmla="*/ 1118854 w 3205467"/>
              <a:gd name="connsiteY95" fmla="*/ 584117 h 6891138"/>
              <a:gd name="connsiteX96" fmla="*/ 951243 w 3205467"/>
              <a:gd name="connsiteY96" fmla="*/ 664736 h 6891138"/>
              <a:gd name="connsiteX97" fmla="*/ 843744 w 3205467"/>
              <a:gd name="connsiteY97" fmla="*/ 692616 h 6891138"/>
              <a:gd name="connsiteX98" fmla="*/ 826551 w 3205467"/>
              <a:gd name="connsiteY98" fmla="*/ 718286 h 6891138"/>
              <a:gd name="connsiteX99" fmla="*/ 812083 w 3205467"/>
              <a:gd name="connsiteY99" fmla="*/ 736307 h 6891138"/>
              <a:gd name="connsiteX100" fmla="*/ 822951 w 3205467"/>
              <a:gd name="connsiteY100" fmla="*/ 713971 h 6891138"/>
              <a:gd name="connsiteX101" fmla="*/ 833819 w 3205467"/>
              <a:gd name="connsiteY101" fmla="*/ 691645 h 6891138"/>
              <a:gd name="connsiteX102" fmla="*/ 811568 w 3205467"/>
              <a:gd name="connsiteY102" fmla="*/ 698436 h 6891138"/>
              <a:gd name="connsiteX103" fmla="*/ 740016 w 3205467"/>
              <a:gd name="connsiteY103" fmla="*/ 763368 h 6891138"/>
              <a:gd name="connsiteX104" fmla="*/ 749275 w 3205467"/>
              <a:gd name="connsiteY104" fmla="*/ 776208 h 6891138"/>
              <a:gd name="connsiteX105" fmla="*/ 785346 w 3205467"/>
              <a:gd name="connsiteY105" fmla="*/ 731545 h 6891138"/>
              <a:gd name="connsiteX106" fmla="*/ 804739 w 3205467"/>
              <a:gd name="connsiteY106" fmla="*/ 707732 h 6891138"/>
              <a:gd name="connsiteX107" fmla="*/ 787965 w 3205467"/>
              <a:gd name="connsiteY107" fmla="*/ 735174 h 6891138"/>
              <a:gd name="connsiteX108" fmla="*/ 771201 w 3205467"/>
              <a:gd name="connsiteY108" fmla="*/ 762615 h 6891138"/>
              <a:gd name="connsiteX109" fmla="*/ 789784 w 3205467"/>
              <a:gd name="connsiteY109" fmla="*/ 756872 h 6891138"/>
              <a:gd name="connsiteX110" fmla="*/ 967311 w 3205467"/>
              <a:gd name="connsiteY110" fmla="*/ 717524 h 6891138"/>
              <a:gd name="connsiteX111" fmla="*/ 1011955 w 3205467"/>
              <a:gd name="connsiteY111" fmla="*/ 711504 h 6891138"/>
              <a:gd name="connsiteX112" fmla="*/ 1021404 w 3205467"/>
              <a:gd name="connsiteY112" fmla="*/ 729154 h 6891138"/>
              <a:gd name="connsiteX113" fmla="*/ 1030853 w 3205467"/>
              <a:gd name="connsiteY113" fmla="*/ 746804 h 6891138"/>
              <a:gd name="connsiteX114" fmla="*/ 1013984 w 3205467"/>
              <a:gd name="connsiteY114" fmla="*/ 784418 h 6891138"/>
              <a:gd name="connsiteX115" fmla="*/ 982447 w 3205467"/>
              <a:gd name="connsiteY115" fmla="*/ 834177 h 6891138"/>
              <a:gd name="connsiteX116" fmla="*/ 873785 w 3205467"/>
              <a:gd name="connsiteY116" fmla="*/ 864723 h 6891138"/>
              <a:gd name="connsiteX117" fmla="*/ 684638 w 3205467"/>
              <a:gd name="connsiteY117" fmla="*/ 928007 h 6891138"/>
              <a:gd name="connsiteX118" fmla="*/ 671875 w 3205467"/>
              <a:gd name="connsiteY118" fmla="*/ 955129 h 6891138"/>
              <a:gd name="connsiteX119" fmla="*/ 744407 w 3205467"/>
              <a:gd name="connsiteY119" fmla="*/ 943876 h 6891138"/>
              <a:gd name="connsiteX120" fmla="*/ 804110 w 3205467"/>
              <a:gd name="connsiteY120" fmla="*/ 1015517 h 6891138"/>
              <a:gd name="connsiteX121" fmla="*/ 766524 w 3205467"/>
              <a:gd name="connsiteY121" fmla="*/ 1063076 h 6891138"/>
              <a:gd name="connsiteX122" fmla="*/ 725529 w 3205467"/>
              <a:gd name="connsiteY122" fmla="*/ 1069619 h 6891138"/>
              <a:gd name="connsiteX123" fmla="*/ 643671 w 3205467"/>
              <a:gd name="connsiteY123" fmla="*/ 1086060 h 6891138"/>
              <a:gd name="connsiteX124" fmla="*/ 602799 w 3205467"/>
              <a:gd name="connsiteY124" fmla="*/ 1095956 h 6891138"/>
              <a:gd name="connsiteX125" fmla="*/ 587940 w 3205467"/>
              <a:gd name="connsiteY125" fmla="*/ 1124693 h 6891138"/>
              <a:gd name="connsiteX126" fmla="*/ 573081 w 3205467"/>
              <a:gd name="connsiteY126" fmla="*/ 1153430 h 6891138"/>
              <a:gd name="connsiteX127" fmla="*/ 586197 w 3205467"/>
              <a:gd name="connsiteY127" fmla="*/ 1148391 h 6891138"/>
              <a:gd name="connsiteX128" fmla="*/ 717747 w 3205467"/>
              <a:gd name="connsiteY128" fmla="*/ 1126750 h 6891138"/>
              <a:gd name="connsiteX129" fmla="*/ 708974 w 3205467"/>
              <a:gd name="connsiteY129" fmla="*/ 1214095 h 6891138"/>
              <a:gd name="connsiteX130" fmla="*/ 603580 w 3205467"/>
              <a:gd name="connsiteY130" fmla="*/ 1265015 h 6891138"/>
              <a:gd name="connsiteX131" fmla="*/ 517646 w 3205467"/>
              <a:gd name="connsiteY131" fmla="*/ 1284684 h 6891138"/>
              <a:gd name="connsiteX132" fmla="*/ 484099 w 3205467"/>
              <a:gd name="connsiteY132" fmla="*/ 1293086 h 6891138"/>
              <a:gd name="connsiteX133" fmla="*/ 472916 w 3205467"/>
              <a:gd name="connsiteY133" fmla="*/ 1322699 h 6891138"/>
              <a:gd name="connsiteX134" fmla="*/ 461743 w 3205467"/>
              <a:gd name="connsiteY134" fmla="*/ 1352312 h 6891138"/>
              <a:gd name="connsiteX135" fmla="*/ 477126 w 3205467"/>
              <a:gd name="connsiteY135" fmla="*/ 1346406 h 6891138"/>
              <a:gd name="connsiteX136" fmla="*/ 632622 w 3205467"/>
              <a:gd name="connsiteY136" fmla="*/ 1317193 h 6891138"/>
              <a:gd name="connsiteX137" fmla="*/ 695001 w 3205467"/>
              <a:gd name="connsiteY137" fmla="*/ 1310764 h 6891138"/>
              <a:gd name="connsiteX138" fmla="*/ 707784 w 3205467"/>
              <a:gd name="connsiteY138" fmla="*/ 1326175 h 6891138"/>
              <a:gd name="connsiteX139" fmla="*/ 720576 w 3205467"/>
              <a:gd name="connsiteY139" fmla="*/ 1341587 h 6891138"/>
              <a:gd name="connsiteX140" fmla="*/ 703621 w 3205467"/>
              <a:gd name="connsiteY140" fmla="*/ 1379182 h 6891138"/>
              <a:gd name="connsiteX141" fmla="*/ 557460 w 3205467"/>
              <a:gd name="connsiteY141" fmla="*/ 1460449 h 6891138"/>
              <a:gd name="connsiteX142" fmla="*/ 437874 w 3205467"/>
              <a:gd name="connsiteY142" fmla="*/ 1479871 h 6891138"/>
              <a:gd name="connsiteX143" fmla="*/ 387753 w 3205467"/>
              <a:gd name="connsiteY143" fmla="*/ 1538069 h 6891138"/>
              <a:gd name="connsiteX144" fmla="*/ 443284 w 3205467"/>
              <a:gd name="connsiteY144" fmla="*/ 1532935 h 6891138"/>
              <a:gd name="connsiteX145" fmla="*/ 591674 w 3205467"/>
              <a:gd name="connsiteY145" fmla="*/ 1520847 h 6891138"/>
              <a:gd name="connsiteX146" fmla="*/ 539401 w 3205467"/>
              <a:gd name="connsiteY146" fmla="*/ 1649463 h 6891138"/>
              <a:gd name="connsiteX147" fmla="*/ 432130 w 3205467"/>
              <a:gd name="connsiteY147" fmla="*/ 1664808 h 6891138"/>
              <a:gd name="connsiteX148" fmla="*/ 308096 w 3205467"/>
              <a:gd name="connsiteY148" fmla="*/ 1684211 h 6891138"/>
              <a:gd name="connsiteX149" fmla="*/ 274549 w 3205467"/>
              <a:gd name="connsiteY149" fmla="*/ 1693136 h 6891138"/>
              <a:gd name="connsiteX150" fmla="*/ 263300 w 3205467"/>
              <a:gd name="connsiteY150" fmla="*/ 1722920 h 6891138"/>
              <a:gd name="connsiteX151" fmla="*/ 252060 w 3205467"/>
              <a:gd name="connsiteY151" fmla="*/ 1752705 h 6891138"/>
              <a:gd name="connsiteX152" fmla="*/ 273044 w 3205467"/>
              <a:gd name="connsiteY152" fmla="*/ 1746990 h 6891138"/>
              <a:gd name="connsiteX153" fmla="*/ 481708 w 3205467"/>
              <a:gd name="connsiteY153" fmla="*/ 1729816 h 6891138"/>
              <a:gd name="connsiteX154" fmla="*/ 452914 w 3205467"/>
              <a:gd name="connsiteY154" fmla="*/ 1834591 h 6891138"/>
              <a:gd name="connsiteX155" fmla="*/ 426682 w 3205467"/>
              <a:gd name="connsiteY155" fmla="*/ 1862671 h 6891138"/>
              <a:gd name="connsiteX156" fmla="*/ 374637 w 3205467"/>
              <a:gd name="connsiteY156" fmla="*/ 1869405 h 6891138"/>
              <a:gd name="connsiteX157" fmla="*/ 146495 w 3205467"/>
              <a:gd name="connsiteY157" fmla="*/ 1912591 h 6891138"/>
              <a:gd name="connsiteX158" fmla="*/ 99965 w 3205467"/>
              <a:gd name="connsiteY158" fmla="*/ 1981810 h 6891138"/>
              <a:gd name="connsiteX159" fmla="*/ 89783 w 3205467"/>
              <a:gd name="connsiteY159" fmla="*/ 2424617 h 6891138"/>
              <a:gd name="connsiteX160" fmla="*/ 106909 w 3205467"/>
              <a:gd name="connsiteY160" fmla="*/ 2434142 h 6891138"/>
              <a:gd name="connsiteX161" fmla="*/ 60027 w 3205467"/>
              <a:gd name="connsiteY161" fmla="*/ 2179425 h 6891138"/>
              <a:gd name="connsiteX162" fmla="*/ 69390 w 3205467"/>
              <a:gd name="connsiteY162" fmla="*/ 2165223 h 6891138"/>
              <a:gd name="connsiteX163" fmla="*/ 81553 w 3205467"/>
              <a:gd name="connsiteY163" fmla="*/ 2177387 h 6891138"/>
              <a:gd name="connsiteX164" fmla="*/ 99708 w 3205467"/>
              <a:gd name="connsiteY164" fmla="*/ 2272551 h 6891138"/>
              <a:gd name="connsiteX165" fmla="*/ 186185 w 3205467"/>
              <a:gd name="connsiteY165" fmla="*/ 2549062 h 6891138"/>
              <a:gd name="connsiteX166" fmla="*/ 539991 w 3205467"/>
              <a:gd name="connsiteY166" fmla="*/ 2893724 h 6891138"/>
              <a:gd name="connsiteX167" fmla="*/ 529038 w 3205467"/>
              <a:gd name="connsiteY167" fmla="*/ 2871683 h 6891138"/>
              <a:gd name="connsiteX168" fmla="*/ 508330 w 3205467"/>
              <a:gd name="connsiteY168" fmla="*/ 2841784 h 6891138"/>
              <a:gd name="connsiteX169" fmla="*/ 551069 w 3205467"/>
              <a:gd name="connsiteY169" fmla="*/ 2879827 h 6891138"/>
              <a:gd name="connsiteX170" fmla="*/ 561851 w 3205467"/>
              <a:gd name="connsiteY170" fmla="*/ 2863387 h 6891138"/>
              <a:gd name="connsiteX171" fmla="*/ 517855 w 3205467"/>
              <a:gd name="connsiteY171" fmla="*/ 2805198 h 6891138"/>
              <a:gd name="connsiteX172" fmla="*/ 610410 w 3205467"/>
              <a:gd name="connsiteY172" fmla="*/ 2909830 h 6891138"/>
              <a:gd name="connsiteX173" fmla="*/ 638023 w 3205467"/>
              <a:gd name="connsiteY173" fmla="*/ 2927957 h 6891138"/>
              <a:gd name="connsiteX174" fmla="*/ 656377 w 3205467"/>
              <a:gd name="connsiteY174" fmla="*/ 2932490 h 6891138"/>
              <a:gd name="connsiteX175" fmla="*/ 673351 w 3205467"/>
              <a:gd name="connsiteY175" fmla="*/ 2939882 h 6891138"/>
              <a:gd name="connsiteX176" fmla="*/ 722643 w 3205467"/>
              <a:gd name="connsiteY176" fmla="*/ 2949816 h 6891138"/>
              <a:gd name="connsiteX177" fmla="*/ 1098023 w 3205467"/>
              <a:gd name="connsiteY177" fmla="*/ 2961094 h 6891138"/>
              <a:gd name="connsiteX178" fmla="*/ 1725902 w 3205467"/>
              <a:gd name="connsiteY178" fmla="*/ 2610593 h 6891138"/>
              <a:gd name="connsiteX179" fmla="*/ 1899437 w 3205467"/>
              <a:gd name="connsiteY179" fmla="*/ 2289334 h 6891138"/>
              <a:gd name="connsiteX180" fmla="*/ 2032854 w 3205467"/>
              <a:gd name="connsiteY180" fmla="*/ 2027377 h 6891138"/>
              <a:gd name="connsiteX181" fmla="*/ 1994497 w 3205467"/>
              <a:gd name="connsiteY181" fmla="*/ 1992716 h 6891138"/>
              <a:gd name="connsiteX182" fmla="*/ 1956130 w 3205467"/>
              <a:gd name="connsiteY182" fmla="*/ 1947710 h 6891138"/>
              <a:gd name="connsiteX183" fmla="*/ 1992249 w 3205467"/>
              <a:gd name="connsiteY183" fmla="*/ 1972628 h 6891138"/>
              <a:gd name="connsiteX184" fmla="*/ 2035112 w 3205467"/>
              <a:gd name="connsiteY184" fmla="*/ 2007899 h 6891138"/>
              <a:gd name="connsiteX185" fmla="*/ 2013280 w 3205467"/>
              <a:gd name="connsiteY185" fmla="*/ 1955511 h 6891138"/>
              <a:gd name="connsiteX186" fmla="*/ 1984705 w 3205467"/>
              <a:gd name="connsiteY186" fmla="*/ 1918526 h 6891138"/>
              <a:gd name="connsiteX187" fmla="*/ 2017900 w 3205467"/>
              <a:gd name="connsiteY187" fmla="*/ 1941081 h 6891138"/>
              <a:gd name="connsiteX188" fmla="*/ 2032968 w 3205467"/>
              <a:gd name="connsiteY188" fmla="*/ 1921535 h 6891138"/>
              <a:gd name="connsiteX189" fmla="*/ 2006603 w 3205467"/>
              <a:gd name="connsiteY189" fmla="*/ 1878054 h 6891138"/>
              <a:gd name="connsiteX190" fmla="*/ 2037598 w 3205467"/>
              <a:gd name="connsiteY190" fmla="*/ 1907696 h 6891138"/>
              <a:gd name="connsiteX191" fmla="*/ 2073354 w 3205467"/>
              <a:gd name="connsiteY191" fmla="*/ 1932584 h 6891138"/>
              <a:gd name="connsiteX192" fmla="*/ 2009966 w 3205467"/>
              <a:gd name="connsiteY192" fmla="*/ 1825562 h 6891138"/>
              <a:gd name="connsiteX193" fmla="*/ 1963788 w 3205467"/>
              <a:gd name="connsiteY193" fmla="*/ 1765011 h 6891138"/>
              <a:gd name="connsiteX194" fmla="*/ 2026253 w 3205467"/>
              <a:gd name="connsiteY194" fmla="*/ 1831686 h 6891138"/>
              <a:gd name="connsiteX195" fmla="*/ 2011604 w 3205467"/>
              <a:gd name="connsiteY195" fmla="*/ 1784985 h 6891138"/>
              <a:gd name="connsiteX196" fmla="*/ 1933718 w 3205467"/>
              <a:gd name="connsiteY196" fmla="*/ 1698336 h 6891138"/>
              <a:gd name="connsiteX197" fmla="*/ 2006556 w 3205467"/>
              <a:gd name="connsiteY197" fmla="*/ 1769259 h 6891138"/>
              <a:gd name="connsiteX198" fmla="*/ 2086061 w 3205467"/>
              <a:gd name="connsiteY198" fmla="*/ 1833515 h 6891138"/>
              <a:gd name="connsiteX199" fmla="*/ 2013480 w 3205467"/>
              <a:gd name="connsiteY199" fmla="*/ 1738360 h 6891138"/>
              <a:gd name="connsiteX200" fmla="*/ 1979943 w 3205467"/>
              <a:gd name="connsiteY200" fmla="*/ 1696231 h 6891138"/>
              <a:gd name="connsiteX201" fmla="*/ 1729645 w 3205467"/>
              <a:gd name="connsiteY201" fmla="*/ 1462516 h 6891138"/>
              <a:gd name="connsiteX202" fmla="*/ 1421521 w 3205467"/>
              <a:gd name="connsiteY202" fmla="*/ 1308459 h 6891138"/>
              <a:gd name="connsiteX203" fmla="*/ 1322718 w 3205467"/>
              <a:gd name="connsiteY203" fmla="*/ 1275512 h 6891138"/>
              <a:gd name="connsiteX204" fmla="*/ 1184605 w 3205467"/>
              <a:gd name="connsiteY204" fmla="*/ 1259767 h 6891138"/>
              <a:gd name="connsiteX205" fmla="*/ 1039349 w 3205467"/>
              <a:gd name="connsiteY205" fmla="*/ 1239641 h 6891138"/>
              <a:gd name="connsiteX206" fmla="*/ 1067438 w 3205467"/>
              <a:gd name="connsiteY206" fmla="*/ 1151020 h 6891138"/>
              <a:gd name="connsiteX207" fmla="*/ 1102671 w 3205467"/>
              <a:gd name="connsiteY207" fmla="*/ 1109853 h 6891138"/>
              <a:gd name="connsiteX208" fmla="*/ 1203170 w 3205467"/>
              <a:gd name="connsiteY208" fmla="*/ 1115930 h 6891138"/>
              <a:gd name="connsiteX209" fmla="*/ 1989030 w 3205467"/>
              <a:gd name="connsiteY209" fmla="*/ 1487700 h 6891138"/>
              <a:gd name="connsiteX210" fmla="*/ 2089480 w 3205467"/>
              <a:gd name="connsiteY210" fmla="*/ 1575607 h 6891138"/>
              <a:gd name="connsiteX211" fmla="*/ 1982324 w 3205467"/>
              <a:gd name="connsiteY211" fmla="*/ 1461507 h 6891138"/>
              <a:gd name="connsiteX212" fmla="*/ 1875168 w 3205467"/>
              <a:gd name="connsiteY212" fmla="*/ 1357770 h 6891138"/>
              <a:gd name="connsiteX213" fmla="*/ 1954711 w 3205467"/>
              <a:gd name="connsiteY213" fmla="*/ 1428045 h 6891138"/>
              <a:gd name="connsiteX214" fmla="*/ 2094786 w 3205467"/>
              <a:gd name="connsiteY214" fmla="*/ 1539040 h 6891138"/>
              <a:gd name="connsiteX215" fmla="*/ 1932318 w 3205467"/>
              <a:gd name="connsiteY215" fmla="*/ 1381868 h 6891138"/>
              <a:gd name="connsiteX216" fmla="*/ 1891341 w 3205467"/>
              <a:gd name="connsiteY216" fmla="*/ 1341482 h 6891138"/>
              <a:gd name="connsiteX217" fmla="*/ 2058486 w 3205467"/>
              <a:gd name="connsiteY217" fmla="*/ 1477861 h 6891138"/>
              <a:gd name="connsiteX218" fmla="*/ 2098929 w 3205467"/>
              <a:gd name="connsiteY218" fmla="*/ 1516485 h 6891138"/>
              <a:gd name="connsiteX219" fmla="*/ 2110397 w 3205467"/>
              <a:gd name="connsiteY219" fmla="*/ 1505017 h 6891138"/>
              <a:gd name="connsiteX220" fmla="*/ 2121865 w 3205467"/>
              <a:gd name="connsiteY220" fmla="*/ 1493549 h 6891138"/>
              <a:gd name="connsiteX221" fmla="*/ 2111083 w 3205467"/>
              <a:gd name="connsiteY221" fmla="*/ 1493549 h 6891138"/>
              <a:gd name="connsiteX222" fmla="*/ 2016309 w 3205467"/>
              <a:gd name="connsiteY222" fmla="*/ 1415710 h 6891138"/>
              <a:gd name="connsiteX223" fmla="*/ 1230106 w 3205467"/>
              <a:gd name="connsiteY223" fmla="*/ 1059447 h 6891138"/>
              <a:gd name="connsiteX224" fmla="*/ 1145962 w 3205467"/>
              <a:gd name="connsiteY224" fmla="*/ 1040463 h 6891138"/>
              <a:gd name="connsiteX225" fmla="*/ 1143514 w 3205467"/>
              <a:gd name="connsiteY225" fmla="*/ 977265 h 6891138"/>
              <a:gd name="connsiteX226" fmla="*/ 1151639 w 3205467"/>
              <a:gd name="connsiteY226" fmla="*/ 926807 h 6891138"/>
              <a:gd name="connsiteX227" fmla="*/ 1280036 w 3205467"/>
              <a:gd name="connsiteY227" fmla="*/ 927703 h 6891138"/>
              <a:gd name="connsiteX228" fmla="*/ 2062010 w 3205467"/>
              <a:gd name="connsiteY228" fmla="*/ 1260100 h 6891138"/>
              <a:gd name="connsiteX229" fmla="*/ 2189693 w 3205467"/>
              <a:gd name="connsiteY229" fmla="*/ 1426235 h 6891138"/>
              <a:gd name="connsiteX230" fmla="*/ 2208286 w 3205467"/>
              <a:gd name="connsiteY230" fmla="*/ 1436818 h 6891138"/>
              <a:gd name="connsiteX231" fmla="*/ 2227898 w 3205467"/>
              <a:gd name="connsiteY231" fmla="*/ 1433074 h 6891138"/>
              <a:gd name="connsiteX232" fmla="*/ 2241880 w 3205467"/>
              <a:gd name="connsiteY232" fmla="*/ 1429531 h 6891138"/>
              <a:gd name="connsiteX233" fmla="*/ 2022805 w 3205467"/>
              <a:gd name="connsiteY233" fmla="*/ 1203217 h 6891138"/>
              <a:gd name="connsiteX234" fmla="*/ 2002803 w 3205467"/>
              <a:gd name="connsiteY234" fmla="*/ 1179157 h 6891138"/>
              <a:gd name="connsiteX235" fmla="*/ 2147611 w 3205467"/>
              <a:gd name="connsiteY235" fmla="*/ 1309849 h 6891138"/>
              <a:gd name="connsiteX236" fmla="*/ 2280752 w 3205467"/>
              <a:gd name="connsiteY236" fmla="*/ 1425026 h 6891138"/>
              <a:gd name="connsiteX237" fmla="*/ 2150221 w 3205467"/>
              <a:gd name="connsiteY237" fmla="*/ 1284199 h 6891138"/>
              <a:gd name="connsiteX238" fmla="*/ 2060905 w 3205467"/>
              <a:gd name="connsiteY238" fmla="*/ 1189168 h 6891138"/>
              <a:gd name="connsiteX239" fmla="*/ 2212267 w 3205467"/>
              <a:gd name="connsiteY239" fmla="*/ 1329404 h 6891138"/>
              <a:gd name="connsiteX240" fmla="*/ 2320366 w 3205467"/>
              <a:gd name="connsiteY240" fmla="*/ 1424521 h 6891138"/>
              <a:gd name="connsiteX241" fmla="*/ 2595820 w 3205467"/>
              <a:gd name="connsiteY241" fmla="*/ 904595 h 6891138"/>
              <a:gd name="connsiteX242" fmla="*/ 2689555 w 3205467"/>
              <a:gd name="connsiteY242" fmla="*/ 615273 h 6891138"/>
              <a:gd name="connsiteX243" fmla="*/ 2689555 w 3205467"/>
              <a:gd name="connsiteY243" fmla="*/ 569677 h 6891138"/>
              <a:gd name="connsiteX244" fmla="*/ 2654399 w 3205467"/>
              <a:gd name="connsiteY244" fmla="*/ 529167 h 6891138"/>
              <a:gd name="connsiteX245" fmla="*/ 2271208 w 3205467"/>
              <a:gd name="connsiteY245" fmla="*/ 189001 h 6891138"/>
              <a:gd name="connsiteX246" fmla="*/ 2064296 w 3205467"/>
              <a:gd name="connsiteY246" fmla="*/ 163912 h 6891138"/>
              <a:gd name="connsiteX247" fmla="*/ 1908505 w 3205467"/>
              <a:gd name="connsiteY247" fmla="*/ 140995 h 6891138"/>
              <a:gd name="connsiteX248" fmla="*/ 1998993 w 3205467"/>
              <a:gd name="connsiteY248" fmla="*/ 88131 h 6891138"/>
              <a:gd name="connsiteX249" fmla="*/ 2046618 w 3205467"/>
              <a:gd name="connsiteY249" fmla="*/ 76911 h 6891138"/>
              <a:gd name="connsiteX250" fmla="*/ 2001441 w 3205467"/>
              <a:gd name="connsiteY250" fmla="*/ 69786 h 6891138"/>
              <a:gd name="connsiteX251" fmla="*/ 1826000 w 3205467"/>
              <a:gd name="connsiteY251" fmla="*/ 108372 h 6891138"/>
              <a:gd name="connsiteX252" fmla="*/ 1692374 w 3205467"/>
              <a:gd name="connsiteY252" fmla="*/ 125412 h 6891138"/>
              <a:gd name="connsiteX253" fmla="*/ 1746818 w 3205467"/>
              <a:gd name="connsiteY253" fmla="*/ 57651 h 6891138"/>
              <a:gd name="connsiteX254" fmla="*/ 1788719 w 3205467"/>
              <a:gd name="connsiteY254" fmla="*/ 36220 h 6891138"/>
              <a:gd name="connsiteX255" fmla="*/ 1750419 w 3205467"/>
              <a:gd name="connsiteY255" fmla="*/ 36220 h 6891138"/>
              <a:gd name="connsiteX256" fmla="*/ 1659493 w 3205467"/>
              <a:gd name="connsiteY256" fmla="*/ 67910 h 6891138"/>
              <a:gd name="connsiteX257" fmla="*/ 1584941 w 3205467"/>
              <a:gd name="connsiteY257" fmla="*/ 60823 h 6891138"/>
              <a:gd name="connsiteX258" fmla="*/ 1517980 w 3205467"/>
              <a:gd name="connsiteY258" fmla="*/ 115554 h 6891138"/>
              <a:gd name="connsiteX259" fmla="*/ 1539411 w 3205467"/>
              <a:gd name="connsiteY259" fmla="*/ 105657 h 6891138"/>
              <a:gd name="connsiteX260" fmla="*/ 1598943 w 3205467"/>
              <a:gd name="connsiteY260" fmla="*/ 66319 h 6891138"/>
              <a:gd name="connsiteX261" fmla="*/ 1584941 w 3205467"/>
              <a:gd name="connsiteY261" fmla="*/ 60823 h 6891138"/>
              <a:gd name="connsiteX262" fmla="*/ 1802292 w 3205467"/>
              <a:gd name="connsiteY262" fmla="*/ 58966 h 6891138"/>
              <a:gd name="connsiteX263" fmla="*/ 1708480 w 3205467"/>
              <a:gd name="connsiteY263" fmla="*/ 114115 h 6891138"/>
              <a:gd name="connsiteX264" fmla="*/ 1725625 w 3205467"/>
              <a:gd name="connsiteY264" fmla="*/ 109381 h 6891138"/>
              <a:gd name="connsiteX265" fmla="*/ 1851993 w 3205467"/>
              <a:gd name="connsiteY265" fmla="*/ 64795 h 6891138"/>
              <a:gd name="connsiteX266" fmla="*/ 1884693 w 3205467"/>
              <a:gd name="connsiteY266" fmla="*/ 55270 h 6891138"/>
              <a:gd name="connsiteX267" fmla="*/ 1802292 w 3205467"/>
              <a:gd name="connsiteY267" fmla="*/ 58966 h 6891138"/>
              <a:gd name="connsiteX268" fmla="*/ 1373781 w 3205467"/>
              <a:gd name="connsiteY268" fmla="*/ 103428 h 6891138"/>
              <a:gd name="connsiteX269" fmla="*/ 1351293 w 3205467"/>
              <a:gd name="connsiteY269" fmla="*/ 123021 h 6891138"/>
              <a:gd name="connsiteX270" fmla="*/ 1370343 w 3205467"/>
              <a:gd name="connsiteY270" fmla="*/ 113277 h 6891138"/>
              <a:gd name="connsiteX271" fmla="*/ 1407119 w 3205467"/>
              <a:gd name="connsiteY271" fmla="*/ 83988 h 6891138"/>
              <a:gd name="connsiteX272" fmla="*/ 1373781 w 3205467"/>
              <a:gd name="connsiteY272" fmla="*/ 103428 h 6891138"/>
              <a:gd name="connsiteX273" fmla="*/ 1998993 w 3205467"/>
              <a:gd name="connsiteY273" fmla="*/ 108753 h 6891138"/>
              <a:gd name="connsiteX274" fmla="*/ 1932651 w 3205467"/>
              <a:gd name="connsiteY274" fmla="*/ 141528 h 6891138"/>
              <a:gd name="connsiteX275" fmla="*/ 1972580 w 3205467"/>
              <a:gd name="connsiteY275" fmla="*/ 134718 h 6891138"/>
              <a:gd name="connsiteX276" fmla="*/ 2076764 w 3205467"/>
              <a:gd name="connsiteY276" fmla="*/ 123545 h 6891138"/>
              <a:gd name="connsiteX277" fmla="*/ 2131495 w 3205467"/>
              <a:gd name="connsiteY277" fmla="*/ 118992 h 6891138"/>
              <a:gd name="connsiteX278" fmla="*/ 1998993 w 3205467"/>
              <a:gd name="connsiteY278" fmla="*/ 108753 h 6891138"/>
              <a:gd name="connsiteX279" fmla="*/ 1176595 w 3205467"/>
              <a:gd name="connsiteY279" fmla="*/ 221129 h 6891138"/>
              <a:gd name="connsiteX280" fmla="*/ 1120750 w 3205467"/>
              <a:gd name="connsiteY280" fmla="*/ 293395 h 6891138"/>
              <a:gd name="connsiteX281" fmla="*/ 1183272 w 3205467"/>
              <a:gd name="connsiteY281" fmla="*/ 226720 h 6891138"/>
              <a:gd name="connsiteX282" fmla="*/ 1239107 w 3205467"/>
              <a:gd name="connsiteY282" fmla="*/ 160045 h 6891138"/>
              <a:gd name="connsiteX283" fmla="*/ 1176595 w 3205467"/>
              <a:gd name="connsiteY283" fmla="*/ 221129 h 6891138"/>
              <a:gd name="connsiteX284" fmla="*/ 1237212 w 3205467"/>
              <a:gd name="connsiteY284" fmla="*/ 207451 h 6891138"/>
              <a:gd name="connsiteX285" fmla="*/ 1194702 w 3205467"/>
              <a:gd name="connsiteY285" fmla="*/ 258619 h 6891138"/>
              <a:gd name="connsiteX286" fmla="*/ 1245022 w 3205467"/>
              <a:gd name="connsiteY286" fmla="*/ 211213 h 6891138"/>
              <a:gd name="connsiteX287" fmla="*/ 1237212 w 3205467"/>
              <a:gd name="connsiteY287" fmla="*/ 207451 h 6891138"/>
              <a:gd name="connsiteX288" fmla="*/ 1292028 w 3205467"/>
              <a:gd name="connsiteY288" fmla="*/ 191001 h 6891138"/>
              <a:gd name="connsiteX289" fmla="*/ 1292609 w 3205467"/>
              <a:gd name="connsiteY289" fmla="*/ 208394 h 6891138"/>
              <a:gd name="connsiteX290" fmla="*/ 1317955 w 3205467"/>
              <a:gd name="connsiteY290" fmla="*/ 182200 h 6891138"/>
              <a:gd name="connsiteX291" fmla="*/ 1292028 w 3205467"/>
              <a:gd name="connsiteY291" fmla="*/ 191001 h 6891138"/>
              <a:gd name="connsiteX292" fmla="*/ 1130332 w 3205467"/>
              <a:gd name="connsiteY292" fmla="*/ 224339 h 6891138"/>
              <a:gd name="connsiteX293" fmla="*/ 1067448 w 3205467"/>
              <a:gd name="connsiteY293" fmla="*/ 309444 h 6891138"/>
              <a:gd name="connsiteX294" fmla="*/ 1170165 w 3205467"/>
              <a:gd name="connsiteY294" fmla="*/ 188620 h 6891138"/>
              <a:gd name="connsiteX295" fmla="*/ 1130332 w 3205467"/>
              <a:gd name="connsiteY295" fmla="*/ 224339 h 6891138"/>
              <a:gd name="connsiteX296" fmla="*/ 2070430 w 3205467"/>
              <a:gd name="connsiteY296" fmla="*/ 217195 h 6891138"/>
              <a:gd name="connsiteX297" fmla="*/ 2094243 w 3205467"/>
              <a:gd name="connsiteY297" fmla="*/ 226425 h 6891138"/>
              <a:gd name="connsiteX298" fmla="*/ 2089480 w 3205467"/>
              <a:gd name="connsiteY298" fmla="*/ 217195 h 6891138"/>
              <a:gd name="connsiteX299" fmla="*/ 2065668 w 3205467"/>
              <a:gd name="connsiteY299" fmla="*/ 207965 h 6891138"/>
              <a:gd name="connsiteX300" fmla="*/ 2070430 w 3205467"/>
              <a:gd name="connsiteY300" fmla="*/ 217195 h 6891138"/>
              <a:gd name="connsiteX301" fmla="*/ 2245166 w 3205467"/>
              <a:gd name="connsiteY301" fmla="*/ 219262 h 6891138"/>
              <a:gd name="connsiteX302" fmla="*/ 2335654 w 3205467"/>
              <a:gd name="connsiteY302" fmla="*/ 278536 h 6891138"/>
              <a:gd name="connsiteX303" fmla="*/ 2641930 w 3205467"/>
              <a:gd name="connsiteY303" fmla="*/ 569553 h 6891138"/>
              <a:gd name="connsiteX304" fmla="*/ 2552424 w 3205467"/>
              <a:gd name="connsiteY304" fmla="*/ 486371 h 6891138"/>
              <a:gd name="connsiteX305" fmla="*/ 2304279 w 3205467"/>
              <a:gd name="connsiteY305" fmla="*/ 283870 h 6891138"/>
              <a:gd name="connsiteX306" fmla="*/ 2372020 w 3205467"/>
              <a:gd name="connsiteY306" fmla="*/ 339686 h 6891138"/>
              <a:gd name="connsiteX307" fmla="*/ 2634949 w 3205467"/>
              <a:gd name="connsiteY307" fmla="*/ 598195 h 6891138"/>
              <a:gd name="connsiteX308" fmla="*/ 2670315 w 3205467"/>
              <a:gd name="connsiteY308" fmla="*/ 630313 h 6891138"/>
              <a:gd name="connsiteX309" fmla="*/ 2656218 w 3205467"/>
              <a:gd name="connsiteY309" fmla="*/ 607720 h 6891138"/>
              <a:gd name="connsiteX310" fmla="*/ 2641930 w 3205467"/>
              <a:gd name="connsiteY310" fmla="*/ 586336 h 6891138"/>
              <a:gd name="connsiteX311" fmla="*/ 2657694 w 3205467"/>
              <a:gd name="connsiteY311" fmla="*/ 589889 h 6891138"/>
              <a:gd name="connsiteX312" fmla="*/ 2673449 w 3205467"/>
              <a:gd name="connsiteY312" fmla="*/ 602957 h 6891138"/>
              <a:gd name="connsiteX313" fmla="*/ 2656684 w 3205467"/>
              <a:gd name="connsiteY313" fmla="*/ 570544 h 6891138"/>
              <a:gd name="connsiteX314" fmla="*/ 2403805 w 3205467"/>
              <a:gd name="connsiteY314" fmla="*/ 311559 h 6891138"/>
              <a:gd name="connsiteX315" fmla="*/ 2284743 w 3205467"/>
              <a:gd name="connsiteY315" fmla="*/ 236073 h 6891138"/>
              <a:gd name="connsiteX316" fmla="*/ 2245166 w 3205467"/>
              <a:gd name="connsiteY316" fmla="*/ 219262 h 6891138"/>
              <a:gd name="connsiteX317" fmla="*/ 2040865 w 3205467"/>
              <a:gd name="connsiteY317" fmla="*/ 246646 h 6891138"/>
              <a:gd name="connsiteX318" fmla="*/ 2087137 w 3205467"/>
              <a:gd name="connsiteY318" fmla="*/ 260810 h 6891138"/>
              <a:gd name="connsiteX319" fmla="*/ 2009737 w 3205467"/>
              <a:gd name="connsiteY319" fmla="*/ 227396 h 6891138"/>
              <a:gd name="connsiteX320" fmla="*/ 2040865 w 3205467"/>
              <a:gd name="connsiteY320" fmla="*/ 246646 h 6891138"/>
              <a:gd name="connsiteX321" fmla="*/ 1947396 w 3205467"/>
              <a:gd name="connsiteY321" fmla="*/ 249694 h 6891138"/>
              <a:gd name="connsiteX322" fmla="*/ 2059324 w 3205467"/>
              <a:gd name="connsiteY322" fmla="*/ 288632 h 6891138"/>
              <a:gd name="connsiteX323" fmla="*/ 1995411 w 3205467"/>
              <a:gd name="connsiteY323" fmla="*/ 260219 h 6891138"/>
              <a:gd name="connsiteX324" fmla="*/ 1947396 w 3205467"/>
              <a:gd name="connsiteY324" fmla="*/ 249694 h 6891138"/>
              <a:gd name="connsiteX325" fmla="*/ 1923269 w 3205467"/>
              <a:gd name="connsiteY325" fmla="*/ 282279 h 6891138"/>
              <a:gd name="connsiteX326" fmla="*/ 2037388 w 3205467"/>
              <a:gd name="connsiteY326" fmla="*/ 322446 h 6891138"/>
              <a:gd name="connsiteX327" fmla="*/ 1979400 w 3205467"/>
              <a:gd name="connsiteY327" fmla="*/ 294014 h 6891138"/>
              <a:gd name="connsiteX328" fmla="*/ 1923269 w 3205467"/>
              <a:gd name="connsiteY328" fmla="*/ 282279 h 6891138"/>
              <a:gd name="connsiteX329" fmla="*/ 1380373 w 3205467"/>
              <a:gd name="connsiteY329" fmla="*/ 324322 h 6891138"/>
              <a:gd name="connsiteX330" fmla="*/ 1358436 w 3205467"/>
              <a:gd name="connsiteY330" fmla="*/ 414886 h 6891138"/>
              <a:gd name="connsiteX331" fmla="*/ 1479880 w 3205467"/>
              <a:gd name="connsiteY331" fmla="*/ 430755 h 6891138"/>
              <a:gd name="connsiteX332" fmla="*/ 2318976 w 3205467"/>
              <a:gd name="connsiteY332" fmla="*/ 789990 h 6891138"/>
              <a:gd name="connsiteX333" fmla="*/ 2446515 w 3205467"/>
              <a:gd name="connsiteY333" fmla="*/ 902995 h 6891138"/>
              <a:gd name="connsiteX334" fmla="*/ 2508580 w 3205467"/>
              <a:gd name="connsiteY334" fmla="*/ 829090 h 6891138"/>
              <a:gd name="connsiteX335" fmla="*/ 2372744 w 3205467"/>
              <a:gd name="connsiteY335" fmla="*/ 639229 h 6891138"/>
              <a:gd name="connsiteX336" fmla="*/ 1554204 w 3205467"/>
              <a:gd name="connsiteY336" fmla="*/ 296357 h 6891138"/>
              <a:gd name="connsiteX337" fmla="*/ 1414224 w 3205467"/>
              <a:gd name="connsiteY337" fmla="*/ 290471 h 6891138"/>
              <a:gd name="connsiteX338" fmla="*/ 1380373 w 3205467"/>
              <a:gd name="connsiteY338" fmla="*/ 324322 h 6891138"/>
              <a:gd name="connsiteX339" fmla="*/ 1936375 w 3205467"/>
              <a:gd name="connsiteY339" fmla="*/ 331276 h 6891138"/>
              <a:gd name="connsiteX340" fmla="*/ 2020376 w 3205467"/>
              <a:gd name="connsiteY340" fmla="*/ 356145 h 6891138"/>
              <a:gd name="connsiteX341" fmla="*/ 1884940 w 3205467"/>
              <a:gd name="connsiteY341" fmla="*/ 306892 h 6891138"/>
              <a:gd name="connsiteX342" fmla="*/ 1936375 w 3205467"/>
              <a:gd name="connsiteY342" fmla="*/ 331276 h 6891138"/>
              <a:gd name="connsiteX343" fmla="*/ 1579893 w 3205467"/>
              <a:gd name="connsiteY343" fmla="*/ 327294 h 6891138"/>
              <a:gd name="connsiteX344" fmla="*/ 1787985 w 3205467"/>
              <a:gd name="connsiteY344" fmla="*/ 350459 h 6891138"/>
              <a:gd name="connsiteX345" fmla="*/ 1847812 w 3205467"/>
              <a:gd name="connsiteY345" fmla="*/ 357269 h 6891138"/>
              <a:gd name="connsiteX346" fmla="*/ 1470355 w 3205467"/>
              <a:gd name="connsiteY346" fmla="*/ 313902 h 6891138"/>
              <a:gd name="connsiteX347" fmla="*/ 1579893 w 3205467"/>
              <a:gd name="connsiteY347" fmla="*/ 327294 h 6891138"/>
              <a:gd name="connsiteX348" fmla="*/ 1132218 w 3205467"/>
              <a:gd name="connsiteY348" fmla="*/ 337229 h 6891138"/>
              <a:gd name="connsiteX349" fmla="*/ 936955 w 3205467"/>
              <a:gd name="connsiteY349" fmla="*/ 432603 h 6891138"/>
              <a:gd name="connsiteX350" fmla="*/ 971483 w 3205467"/>
              <a:gd name="connsiteY350" fmla="*/ 427297 h 6891138"/>
              <a:gd name="connsiteX351" fmla="*/ 1151420 w 3205467"/>
              <a:gd name="connsiteY351" fmla="*/ 348068 h 6891138"/>
              <a:gd name="connsiteX352" fmla="*/ 1222705 w 3205467"/>
              <a:gd name="connsiteY352" fmla="*/ 329352 h 6891138"/>
              <a:gd name="connsiteX353" fmla="*/ 1132218 w 3205467"/>
              <a:gd name="connsiteY353" fmla="*/ 337229 h 6891138"/>
              <a:gd name="connsiteX354" fmla="*/ 1390783 w 3205467"/>
              <a:gd name="connsiteY354" fmla="*/ 336229 h 6891138"/>
              <a:gd name="connsiteX355" fmla="*/ 1374162 w 3205467"/>
              <a:gd name="connsiteY355" fmla="*/ 401037 h 6891138"/>
              <a:gd name="connsiteX356" fmla="*/ 1384630 w 3205467"/>
              <a:gd name="connsiteY356" fmla="*/ 411505 h 6891138"/>
              <a:gd name="connsiteX357" fmla="*/ 1384630 w 3205467"/>
              <a:gd name="connsiteY357" fmla="*/ 396598 h 6891138"/>
              <a:gd name="connsiteX358" fmla="*/ 1403852 w 3205467"/>
              <a:gd name="connsiteY358" fmla="*/ 357260 h 6891138"/>
              <a:gd name="connsiteX359" fmla="*/ 1390783 w 3205467"/>
              <a:gd name="connsiteY359" fmla="*/ 336229 h 6891138"/>
              <a:gd name="connsiteX360" fmla="*/ 1498930 w 3205467"/>
              <a:gd name="connsiteY360" fmla="*/ 369595 h 6891138"/>
              <a:gd name="connsiteX361" fmla="*/ 1508455 w 3205467"/>
              <a:gd name="connsiteY361" fmla="*/ 379120 h 6891138"/>
              <a:gd name="connsiteX362" fmla="*/ 1517980 w 3205467"/>
              <a:gd name="connsiteY362" fmla="*/ 369595 h 6891138"/>
              <a:gd name="connsiteX363" fmla="*/ 1508455 w 3205467"/>
              <a:gd name="connsiteY363" fmla="*/ 360070 h 6891138"/>
              <a:gd name="connsiteX364" fmla="*/ 1498930 w 3205467"/>
              <a:gd name="connsiteY364" fmla="*/ 369595 h 6891138"/>
              <a:gd name="connsiteX365" fmla="*/ 1546555 w 3205467"/>
              <a:gd name="connsiteY365" fmla="*/ 369595 h 6891138"/>
              <a:gd name="connsiteX366" fmla="*/ 1556080 w 3205467"/>
              <a:gd name="connsiteY366" fmla="*/ 379120 h 6891138"/>
              <a:gd name="connsiteX367" fmla="*/ 1565605 w 3205467"/>
              <a:gd name="connsiteY367" fmla="*/ 369595 h 6891138"/>
              <a:gd name="connsiteX368" fmla="*/ 1556080 w 3205467"/>
              <a:gd name="connsiteY368" fmla="*/ 360070 h 6891138"/>
              <a:gd name="connsiteX369" fmla="*/ 1546555 w 3205467"/>
              <a:gd name="connsiteY369" fmla="*/ 369595 h 6891138"/>
              <a:gd name="connsiteX370" fmla="*/ 1875168 w 3205467"/>
              <a:gd name="connsiteY370" fmla="*/ 369595 h 6891138"/>
              <a:gd name="connsiteX371" fmla="*/ 1908505 w 3205467"/>
              <a:gd name="connsiteY371" fmla="*/ 377777 h 6891138"/>
              <a:gd name="connsiteX372" fmla="*/ 1903743 w 3205467"/>
              <a:gd name="connsiteY372" fmla="*/ 369595 h 6891138"/>
              <a:gd name="connsiteX373" fmla="*/ 1870405 w 3205467"/>
              <a:gd name="connsiteY373" fmla="*/ 361413 h 6891138"/>
              <a:gd name="connsiteX374" fmla="*/ 1875168 w 3205467"/>
              <a:gd name="connsiteY374" fmla="*/ 369595 h 6891138"/>
              <a:gd name="connsiteX375" fmla="*/ 1746580 w 3205467"/>
              <a:gd name="connsiteY375" fmla="*/ 379120 h 6891138"/>
              <a:gd name="connsiteX376" fmla="*/ 1756667 w 3205467"/>
              <a:gd name="connsiteY376" fmla="*/ 388645 h 6891138"/>
              <a:gd name="connsiteX377" fmla="*/ 1760868 w 3205467"/>
              <a:gd name="connsiteY377" fmla="*/ 379120 h 6891138"/>
              <a:gd name="connsiteX378" fmla="*/ 1750781 w 3205467"/>
              <a:gd name="connsiteY378" fmla="*/ 369595 h 6891138"/>
              <a:gd name="connsiteX379" fmla="*/ 1746580 w 3205467"/>
              <a:gd name="connsiteY379" fmla="*/ 379120 h 6891138"/>
              <a:gd name="connsiteX380" fmla="*/ 1803730 w 3205467"/>
              <a:gd name="connsiteY380" fmla="*/ 388645 h 6891138"/>
              <a:gd name="connsiteX381" fmla="*/ 1813817 w 3205467"/>
              <a:gd name="connsiteY381" fmla="*/ 398170 h 6891138"/>
              <a:gd name="connsiteX382" fmla="*/ 1818018 w 3205467"/>
              <a:gd name="connsiteY382" fmla="*/ 388645 h 6891138"/>
              <a:gd name="connsiteX383" fmla="*/ 1807931 w 3205467"/>
              <a:gd name="connsiteY383" fmla="*/ 379120 h 6891138"/>
              <a:gd name="connsiteX384" fmla="*/ 1803730 w 3205467"/>
              <a:gd name="connsiteY384" fmla="*/ 388645 h 6891138"/>
              <a:gd name="connsiteX385" fmla="*/ 1622755 w 3205467"/>
              <a:gd name="connsiteY385" fmla="*/ 398170 h 6891138"/>
              <a:gd name="connsiteX386" fmla="*/ 1632280 w 3205467"/>
              <a:gd name="connsiteY386" fmla="*/ 407695 h 6891138"/>
              <a:gd name="connsiteX387" fmla="*/ 1641805 w 3205467"/>
              <a:gd name="connsiteY387" fmla="*/ 398170 h 6891138"/>
              <a:gd name="connsiteX388" fmla="*/ 1632280 w 3205467"/>
              <a:gd name="connsiteY388" fmla="*/ 388645 h 6891138"/>
              <a:gd name="connsiteX389" fmla="*/ 1622755 w 3205467"/>
              <a:gd name="connsiteY389" fmla="*/ 398170 h 6891138"/>
              <a:gd name="connsiteX390" fmla="*/ 1661170 w 3205467"/>
              <a:gd name="connsiteY390" fmla="*/ 405104 h 6891138"/>
              <a:gd name="connsiteX391" fmla="*/ 1647196 w 3205467"/>
              <a:gd name="connsiteY391" fmla="*/ 420849 h 6891138"/>
              <a:gd name="connsiteX392" fmla="*/ 1664332 w 3205467"/>
              <a:gd name="connsiteY392" fmla="*/ 414267 h 6891138"/>
              <a:gd name="connsiteX393" fmla="*/ 1685449 w 3205467"/>
              <a:gd name="connsiteY393" fmla="*/ 407695 h 6891138"/>
              <a:gd name="connsiteX394" fmla="*/ 1689430 w 3205467"/>
              <a:gd name="connsiteY394" fmla="*/ 398170 h 6891138"/>
              <a:gd name="connsiteX395" fmla="*/ 1661170 w 3205467"/>
              <a:gd name="connsiteY395" fmla="*/ 405104 h 6891138"/>
              <a:gd name="connsiteX396" fmla="*/ 1709899 w 3205467"/>
              <a:gd name="connsiteY396" fmla="*/ 403923 h 6891138"/>
              <a:gd name="connsiteX397" fmla="*/ 1722311 w 3205467"/>
              <a:gd name="connsiteY397" fmla="*/ 414267 h 6891138"/>
              <a:gd name="connsiteX398" fmla="*/ 1737055 w 3205467"/>
              <a:gd name="connsiteY398" fmla="*/ 394084 h 6891138"/>
              <a:gd name="connsiteX399" fmla="*/ 1709899 w 3205467"/>
              <a:gd name="connsiteY399" fmla="*/ 403923 h 6891138"/>
              <a:gd name="connsiteX400" fmla="*/ 1775155 w 3205467"/>
              <a:gd name="connsiteY400" fmla="*/ 402370 h 6891138"/>
              <a:gd name="connsiteX401" fmla="*/ 1784680 w 3205467"/>
              <a:gd name="connsiteY401" fmla="*/ 417220 h 6891138"/>
              <a:gd name="connsiteX402" fmla="*/ 1794205 w 3205467"/>
              <a:gd name="connsiteY402" fmla="*/ 408257 h 6891138"/>
              <a:gd name="connsiteX403" fmla="*/ 1784680 w 3205467"/>
              <a:gd name="connsiteY403" fmla="*/ 393407 h 6891138"/>
              <a:gd name="connsiteX404" fmla="*/ 1775155 w 3205467"/>
              <a:gd name="connsiteY404" fmla="*/ 402370 h 6891138"/>
              <a:gd name="connsiteX405" fmla="*/ 1827952 w 3205467"/>
              <a:gd name="connsiteY405" fmla="*/ 407038 h 6891138"/>
              <a:gd name="connsiteX406" fmla="*/ 1845269 w 3205467"/>
              <a:gd name="connsiteY406" fmla="*/ 420134 h 6891138"/>
              <a:gd name="connsiteX407" fmla="*/ 1842392 w 3205467"/>
              <a:gd name="connsiteY407" fmla="*/ 398170 h 6891138"/>
              <a:gd name="connsiteX408" fmla="*/ 1827952 w 3205467"/>
              <a:gd name="connsiteY408" fmla="*/ 407038 h 6891138"/>
              <a:gd name="connsiteX409" fmla="*/ 1853403 w 3205467"/>
              <a:gd name="connsiteY409" fmla="*/ 432088 h 6891138"/>
              <a:gd name="connsiteX410" fmla="*/ 1840039 w 3205467"/>
              <a:gd name="connsiteY410" fmla="*/ 455320 h 6891138"/>
              <a:gd name="connsiteX411" fmla="*/ 1889455 w 3205467"/>
              <a:gd name="connsiteY411" fmla="*/ 413724 h 6891138"/>
              <a:gd name="connsiteX412" fmla="*/ 1853403 w 3205467"/>
              <a:gd name="connsiteY412" fmla="*/ 432088 h 6891138"/>
              <a:gd name="connsiteX413" fmla="*/ 2531821 w 3205467"/>
              <a:gd name="connsiteY413" fmla="*/ 522509 h 6891138"/>
              <a:gd name="connsiteX414" fmla="*/ 2654427 w 3205467"/>
              <a:gd name="connsiteY414" fmla="*/ 650582 h 6891138"/>
              <a:gd name="connsiteX415" fmla="*/ 2653484 w 3205467"/>
              <a:gd name="connsiteY415" fmla="*/ 641057 h 6891138"/>
              <a:gd name="connsiteX416" fmla="*/ 2458269 w 3205467"/>
              <a:gd name="connsiteY416" fmla="*/ 434965 h 6891138"/>
              <a:gd name="connsiteX417" fmla="*/ 2531821 w 3205467"/>
              <a:gd name="connsiteY417" fmla="*/ 522509 h 6891138"/>
              <a:gd name="connsiteX418" fmla="*/ 1751343 w 3205467"/>
              <a:gd name="connsiteY418" fmla="*/ 426745 h 6891138"/>
              <a:gd name="connsiteX419" fmla="*/ 1761430 w 3205467"/>
              <a:gd name="connsiteY419" fmla="*/ 436270 h 6891138"/>
              <a:gd name="connsiteX420" fmla="*/ 1765630 w 3205467"/>
              <a:gd name="connsiteY420" fmla="*/ 426745 h 6891138"/>
              <a:gd name="connsiteX421" fmla="*/ 1755543 w 3205467"/>
              <a:gd name="connsiteY421" fmla="*/ 417220 h 6891138"/>
              <a:gd name="connsiteX422" fmla="*/ 1751343 w 3205467"/>
              <a:gd name="connsiteY422" fmla="*/ 426745 h 6891138"/>
              <a:gd name="connsiteX423" fmla="*/ 1799473 w 3205467"/>
              <a:gd name="connsiteY423" fmla="*/ 425935 h 6891138"/>
              <a:gd name="connsiteX424" fmla="*/ 1802921 w 3205467"/>
              <a:gd name="connsiteY424" fmla="*/ 440527 h 6891138"/>
              <a:gd name="connsiteX425" fmla="*/ 1817513 w 3205467"/>
              <a:gd name="connsiteY425" fmla="*/ 437079 h 6891138"/>
              <a:gd name="connsiteX426" fmla="*/ 1814065 w 3205467"/>
              <a:gd name="connsiteY426" fmla="*/ 422487 h 6891138"/>
              <a:gd name="connsiteX427" fmla="*/ 1799473 w 3205467"/>
              <a:gd name="connsiteY427" fmla="*/ 425935 h 6891138"/>
              <a:gd name="connsiteX428" fmla="*/ 1896599 w 3205467"/>
              <a:gd name="connsiteY428" fmla="*/ 435251 h 6891138"/>
              <a:gd name="connsiteX429" fmla="*/ 1894218 w 3205467"/>
              <a:gd name="connsiteY429" fmla="*/ 464845 h 6891138"/>
              <a:gd name="connsiteX430" fmla="*/ 1908505 w 3205467"/>
              <a:gd name="connsiteY430" fmla="*/ 450557 h 6891138"/>
              <a:gd name="connsiteX431" fmla="*/ 1922793 w 3205467"/>
              <a:gd name="connsiteY431" fmla="*/ 436270 h 6891138"/>
              <a:gd name="connsiteX432" fmla="*/ 1937080 w 3205467"/>
              <a:gd name="connsiteY432" fmla="*/ 426745 h 6891138"/>
              <a:gd name="connsiteX433" fmla="*/ 1896599 w 3205467"/>
              <a:gd name="connsiteY433" fmla="*/ 435251 h 6891138"/>
              <a:gd name="connsiteX434" fmla="*/ 1951873 w 3205467"/>
              <a:gd name="connsiteY434" fmla="*/ 435460 h 6891138"/>
              <a:gd name="connsiteX435" fmla="*/ 1955321 w 3205467"/>
              <a:gd name="connsiteY435" fmla="*/ 450052 h 6891138"/>
              <a:gd name="connsiteX436" fmla="*/ 1969913 w 3205467"/>
              <a:gd name="connsiteY436" fmla="*/ 446604 h 6891138"/>
              <a:gd name="connsiteX437" fmla="*/ 1966465 w 3205467"/>
              <a:gd name="connsiteY437" fmla="*/ 432012 h 6891138"/>
              <a:gd name="connsiteX438" fmla="*/ 1951873 w 3205467"/>
              <a:gd name="connsiteY438" fmla="*/ 435460 h 6891138"/>
              <a:gd name="connsiteX439" fmla="*/ 1994230 w 3205467"/>
              <a:gd name="connsiteY439" fmla="*/ 455320 h 6891138"/>
              <a:gd name="connsiteX440" fmla="*/ 2003755 w 3205467"/>
              <a:gd name="connsiteY440" fmla="*/ 464845 h 6891138"/>
              <a:gd name="connsiteX441" fmla="*/ 2013280 w 3205467"/>
              <a:gd name="connsiteY441" fmla="*/ 455320 h 6891138"/>
              <a:gd name="connsiteX442" fmla="*/ 2003755 w 3205467"/>
              <a:gd name="connsiteY442" fmla="*/ 445795 h 6891138"/>
              <a:gd name="connsiteX443" fmla="*/ 1994230 w 3205467"/>
              <a:gd name="connsiteY443" fmla="*/ 455320 h 6891138"/>
              <a:gd name="connsiteX444" fmla="*/ 1922793 w 3205467"/>
              <a:gd name="connsiteY444" fmla="*/ 464845 h 6891138"/>
              <a:gd name="connsiteX445" fmla="*/ 1931756 w 3205467"/>
              <a:gd name="connsiteY445" fmla="*/ 474370 h 6891138"/>
              <a:gd name="connsiteX446" fmla="*/ 1946605 w 3205467"/>
              <a:gd name="connsiteY446" fmla="*/ 464845 h 6891138"/>
              <a:gd name="connsiteX447" fmla="*/ 1937642 w 3205467"/>
              <a:gd name="connsiteY447" fmla="*/ 455320 h 6891138"/>
              <a:gd name="connsiteX448" fmla="*/ 1922793 w 3205467"/>
              <a:gd name="connsiteY448" fmla="*/ 464845 h 6891138"/>
              <a:gd name="connsiteX449" fmla="*/ 1968036 w 3205467"/>
              <a:gd name="connsiteY449" fmla="*/ 469874 h 6891138"/>
              <a:gd name="connsiteX450" fmla="*/ 1975180 w 3205467"/>
              <a:gd name="connsiteY450" fmla="*/ 488657 h 6891138"/>
              <a:gd name="connsiteX451" fmla="*/ 1994230 w 3205467"/>
              <a:gd name="connsiteY451" fmla="*/ 482609 h 6891138"/>
              <a:gd name="connsiteX452" fmla="*/ 1994230 w 3205467"/>
              <a:gd name="connsiteY452" fmla="*/ 497544 h 6891138"/>
              <a:gd name="connsiteX453" fmla="*/ 2003755 w 3205467"/>
              <a:gd name="connsiteY453" fmla="*/ 512470 h 6891138"/>
              <a:gd name="connsiteX454" fmla="*/ 1996402 w 3205467"/>
              <a:gd name="connsiteY454" fmla="*/ 477418 h 6891138"/>
              <a:gd name="connsiteX455" fmla="*/ 1979943 w 3205467"/>
              <a:gd name="connsiteY455" fmla="*/ 456653 h 6891138"/>
              <a:gd name="connsiteX456" fmla="*/ 1968036 w 3205467"/>
              <a:gd name="connsiteY456" fmla="*/ 469874 h 6891138"/>
              <a:gd name="connsiteX457" fmla="*/ 2018452 w 3205467"/>
              <a:gd name="connsiteY457" fmla="*/ 473713 h 6891138"/>
              <a:gd name="connsiteX458" fmla="*/ 2022653 w 3205467"/>
              <a:gd name="connsiteY458" fmla="*/ 488562 h 6891138"/>
              <a:gd name="connsiteX459" fmla="*/ 2032330 w 3205467"/>
              <a:gd name="connsiteY459" fmla="*/ 479694 h 6891138"/>
              <a:gd name="connsiteX460" fmla="*/ 2018452 w 3205467"/>
              <a:gd name="connsiteY460" fmla="*/ 473713 h 6891138"/>
              <a:gd name="connsiteX461" fmla="*/ 2051380 w 3205467"/>
              <a:gd name="connsiteY461" fmla="*/ 482171 h 6891138"/>
              <a:gd name="connsiteX462" fmla="*/ 2082775 w 3205467"/>
              <a:gd name="connsiteY462" fmla="*/ 515613 h 6891138"/>
              <a:gd name="connsiteX463" fmla="*/ 2069945 w 3205467"/>
              <a:gd name="connsiteY463" fmla="*/ 490448 h 6891138"/>
              <a:gd name="connsiteX464" fmla="*/ 2051380 w 3205467"/>
              <a:gd name="connsiteY464" fmla="*/ 482171 h 6891138"/>
              <a:gd name="connsiteX465" fmla="*/ 2541823 w 3205467"/>
              <a:gd name="connsiteY465" fmla="*/ 579716 h 6891138"/>
              <a:gd name="connsiteX466" fmla="*/ 2648979 w 3205467"/>
              <a:gd name="connsiteY466" fmla="*/ 692654 h 6891138"/>
              <a:gd name="connsiteX467" fmla="*/ 2651455 w 3205467"/>
              <a:gd name="connsiteY467" fmla="*/ 690587 h 6891138"/>
              <a:gd name="connsiteX468" fmla="*/ 2484768 w 3205467"/>
              <a:gd name="connsiteY468" fmla="*/ 511565 h 6891138"/>
              <a:gd name="connsiteX469" fmla="*/ 2541823 w 3205467"/>
              <a:gd name="connsiteY469" fmla="*/ 579716 h 6891138"/>
              <a:gd name="connsiteX470" fmla="*/ 1841068 w 3205467"/>
              <a:gd name="connsiteY470" fmla="*/ 513137 h 6891138"/>
              <a:gd name="connsiteX471" fmla="*/ 1896351 w 3205467"/>
              <a:gd name="connsiteY471" fmla="*/ 527796 h 6891138"/>
              <a:gd name="connsiteX472" fmla="*/ 1799654 w 3205467"/>
              <a:gd name="connsiteY472" fmla="*/ 494115 h 6891138"/>
              <a:gd name="connsiteX473" fmla="*/ 1841068 w 3205467"/>
              <a:gd name="connsiteY473" fmla="*/ 513137 h 6891138"/>
              <a:gd name="connsiteX474" fmla="*/ 901694 w 3205467"/>
              <a:gd name="connsiteY474" fmla="*/ 514622 h 6891138"/>
              <a:gd name="connsiteX475" fmla="*/ 899398 w 3205467"/>
              <a:gd name="connsiteY475" fmla="*/ 534168 h 6891138"/>
              <a:gd name="connsiteX476" fmla="*/ 916353 w 3205467"/>
              <a:gd name="connsiteY476" fmla="*/ 507745 h 6891138"/>
              <a:gd name="connsiteX477" fmla="*/ 901694 w 3205467"/>
              <a:gd name="connsiteY477" fmla="*/ 514622 h 6891138"/>
              <a:gd name="connsiteX478" fmla="*/ 1281979 w 3205467"/>
              <a:gd name="connsiteY478" fmla="*/ 509336 h 6891138"/>
              <a:gd name="connsiteX479" fmla="*/ 1250128 w 3205467"/>
              <a:gd name="connsiteY479" fmla="*/ 552827 h 6891138"/>
              <a:gd name="connsiteX480" fmla="*/ 1230430 w 3205467"/>
              <a:gd name="connsiteY480" fmla="*/ 591432 h 6891138"/>
              <a:gd name="connsiteX481" fmla="*/ 1240012 w 3205467"/>
              <a:gd name="connsiteY481" fmla="*/ 612463 h 6891138"/>
              <a:gd name="connsiteX482" fmla="*/ 1249594 w 3205467"/>
              <a:gd name="connsiteY482" fmla="*/ 633494 h 6891138"/>
              <a:gd name="connsiteX483" fmla="*/ 1367123 w 3205467"/>
              <a:gd name="connsiteY483" fmla="*/ 639952 h 6891138"/>
              <a:gd name="connsiteX484" fmla="*/ 2210800 w 3205467"/>
              <a:gd name="connsiteY484" fmla="*/ 992743 h 6891138"/>
              <a:gd name="connsiteX485" fmla="*/ 2336559 w 3205467"/>
              <a:gd name="connsiteY485" fmla="*/ 1103024 h 6891138"/>
              <a:gd name="connsiteX486" fmla="*/ 2399929 w 3205467"/>
              <a:gd name="connsiteY486" fmla="*/ 1049245 h 6891138"/>
              <a:gd name="connsiteX487" fmla="*/ 2300707 w 3205467"/>
              <a:gd name="connsiteY487" fmla="*/ 876611 h 6891138"/>
              <a:gd name="connsiteX488" fmla="*/ 1403928 w 3205467"/>
              <a:gd name="connsiteY488" fmla="*/ 503697 h 6891138"/>
              <a:gd name="connsiteX489" fmla="*/ 1281979 w 3205467"/>
              <a:gd name="connsiteY489" fmla="*/ 509336 h 6891138"/>
              <a:gd name="connsiteX490" fmla="*/ 2028187 w 3205467"/>
              <a:gd name="connsiteY490" fmla="*/ 511470 h 6891138"/>
              <a:gd name="connsiteX491" fmla="*/ 2036664 w 3205467"/>
              <a:gd name="connsiteY491" fmla="*/ 525271 h 6891138"/>
              <a:gd name="connsiteX492" fmla="*/ 2045113 w 3205467"/>
              <a:gd name="connsiteY492" fmla="*/ 516747 h 6891138"/>
              <a:gd name="connsiteX493" fmla="*/ 2028187 w 3205467"/>
              <a:gd name="connsiteY493" fmla="*/ 511470 h 6891138"/>
              <a:gd name="connsiteX494" fmla="*/ 2099005 w 3205467"/>
              <a:gd name="connsiteY494" fmla="*/ 521433 h 6891138"/>
              <a:gd name="connsiteX495" fmla="*/ 2108530 w 3205467"/>
              <a:gd name="connsiteY495" fmla="*/ 536282 h 6891138"/>
              <a:gd name="connsiteX496" fmla="*/ 2118055 w 3205467"/>
              <a:gd name="connsiteY496" fmla="*/ 527319 h 6891138"/>
              <a:gd name="connsiteX497" fmla="*/ 2108530 w 3205467"/>
              <a:gd name="connsiteY497" fmla="*/ 512470 h 6891138"/>
              <a:gd name="connsiteX498" fmla="*/ 2099005 w 3205467"/>
              <a:gd name="connsiteY498" fmla="*/ 521433 h 6891138"/>
              <a:gd name="connsiteX499" fmla="*/ 2484758 w 3205467"/>
              <a:gd name="connsiteY499" fmla="*/ 591051 h 6891138"/>
              <a:gd name="connsiteX500" fmla="*/ 2597296 w 3205467"/>
              <a:gd name="connsiteY500" fmla="*/ 711828 h 6891138"/>
              <a:gd name="connsiteX501" fmla="*/ 2632405 w 3205467"/>
              <a:gd name="connsiteY501" fmla="*/ 743356 h 6891138"/>
              <a:gd name="connsiteX502" fmla="*/ 2414026 w 3205467"/>
              <a:gd name="connsiteY502" fmla="*/ 512470 h 6891138"/>
              <a:gd name="connsiteX503" fmla="*/ 2484758 w 3205467"/>
              <a:gd name="connsiteY503" fmla="*/ 591051 h 6891138"/>
              <a:gd name="connsiteX504" fmla="*/ 1281160 w 3205467"/>
              <a:gd name="connsiteY504" fmla="*/ 549351 h 6891138"/>
              <a:gd name="connsiteX505" fmla="*/ 1264539 w 3205467"/>
              <a:gd name="connsiteY505" fmla="*/ 607720 h 6891138"/>
              <a:gd name="connsiteX506" fmla="*/ 1283599 w 3205467"/>
              <a:gd name="connsiteY506" fmla="*/ 584574 h 6891138"/>
              <a:gd name="connsiteX507" fmla="*/ 1304820 w 3205467"/>
              <a:gd name="connsiteY507" fmla="*/ 546017 h 6891138"/>
              <a:gd name="connsiteX508" fmla="*/ 1281160 w 3205467"/>
              <a:gd name="connsiteY508" fmla="*/ 549351 h 6891138"/>
              <a:gd name="connsiteX509" fmla="*/ 1417968 w 3205467"/>
              <a:gd name="connsiteY509" fmla="*/ 531767 h 6891138"/>
              <a:gd name="connsiteX510" fmla="*/ 2046675 w 3205467"/>
              <a:gd name="connsiteY510" fmla="*/ 704827 h 6891138"/>
              <a:gd name="connsiteX511" fmla="*/ 2342693 w 3205467"/>
              <a:gd name="connsiteY511" fmla="*/ 980742 h 6891138"/>
              <a:gd name="connsiteX512" fmla="*/ 2344750 w 3205467"/>
              <a:gd name="connsiteY512" fmla="*/ 1063019 h 6891138"/>
              <a:gd name="connsiteX513" fmla="*/ 2333320 w 3205467"/>
              <a:gd name="connsiteY513" fmla="*/ 1074449 h 6891138"/>
              <a:gd name="connsiteX514" fmla="*/ 2349713 w 3205467"/>
              <a:gd name="connsiteY514" fmla="*/ 1074449 h 6891138"/>
              <a:gd name="connsiteX515" fmla="*/ 2376335 w 3205467"/>
              <a:gd name="connsiteY515" fmla="*/ 1052017 h 6891138"/>
              <a:gd name="connsiteX516" fmla="*/ 2386556 w 3205467"/>
              <a:gd name="connsiteY516" fmla="*/ 1029586 h 6891138"/>
              <a:gd name="connsiteX517" fmla="*/ 2367153 w 3205467"/>
              <a:gd name="connsiteY517" fmla="*/ 991553 h 6891138"/>
              <a:gd name="connsiteX518" fmla="*/ 2100958 w 3205467"/>
              <a:gd name="connsiteY518" fmla="*/ 732212 h 6891138"/>
              <a:gd name="connsiteX519" fmla="*/ 1957026 w 3205467"/>
              <a:gd name="connsiteY519" fmla="*/ 643086 h 6891138"/>
              <a:gd name="connsiteX520" fmla="*/ 1465593 w 3205467"/>
              <a:gd name="connsiteY520" fmla="*/ 527215 h 6891138"/>
              <a:gd name="connsiteX521" fmla="*/ 1322718 w 3205467"/>
              <a:gd name="connsiteY521" fmla="*/ 523090 h 6891138"/>
              <a:gd name="connsiteX522" fmla="*/ 1417968 w 3205467"/>
              <a:gd name="connsiteY522" fmla="*/ 531767 h 6891138"/>
              <a:gd name="connsiteX523" fmla="*/ 1827543 w 3205467"/>
              <a:gd name="connsiteY523" fmla="*/ 545074 h 6891138"/>
              <a:gd name="connsiteX524" fmla="*/ 1930803 w 3205467"/>
              <a:gd name="connsiteY524" fmla="*/ 583231 h 6891138"/>
              <a:gd name="connsiteX525" fmla="*/ 1961750 w 3205467"/>
              <a:gd name="connsiteY525" fmla="*/ 590060 h 6891138"/>
              <a:gd name="connsiteX526" fmla="*/ 1777041 w 3205467"/>
              <a:gd name="connsiteY526" fmla="*/ 522423 h 6891138"/>
              <a:gd name="connsiteX527" fmla="*/ 1827543 w 3205467"/>
              <a:gd name="connsiteY527" fmla="*/ 545074 h 6891138"/>
              <a:gd name="connsiteX528" fmla="*/ 1003278 w 3205467"/>
              <a:gd name="connsiteY528" fmla="*/ 545731 h 6891138"/>
              <a:gd name="connsiteX529" fmla="*/ 908028 w 3205467"/>
              <a:gd name="connsiteY529" fmla="*/ 571963 h 6891138"/>
              <a:gd name="connsiteX530" fmla="*/ 813130 w 3205467"/>
              <a:gd name="connsiteY530" fmla="*/ 651430 h 6891138"/>
              <a:gd name="connsiteX531" fmla="*/ 850373 w 3205467"/>
              <a:gd name="connsiteY531" fmla="*/ 643439 h 6891138"/>
              <a:gd name="connsiteX532" fmla="*/ 1039482 w 3205467"/>
              <a:gd name="connsiteY532" fmla="*/ 554123 h 6891138"/>
              <a:gd name="connsiteX533" fmla="*/ 1108405 w 3205467"/>
              <a:gd name="connsiteY533" fmla="*/ 540064 h 6891138"/>
              <a:gd name="connsiteX534" fmla="*/ 1122693 w 3205467"/>
              <a:gd name="connsiteY534" fmla="*/ 532101 h 6891138"/>
              <a:gd name="connsiteX535" fmla="*/ 1094118 w 3205467"/>
              <a:gd name="connsiteY535" fmla="*/ 532701 h 6891138"/>
              <a:gd name="connsiteX536" fmla="*/ 1003278 w 3205467"/>
              <a:gd name="connsiteY536" fmla="*/ 545731 h 6891138"/>
              <a:gd name="connsiteX537" fmla="*/ 1937080 w 3205467"/>
              <a:gd name="connsiteY537" fmla="*/ 550570 h 6891138"/>
              <a:gd name="connsiteX538" fmla="*/ 1979943 w 3205467"/>
              <a:gd name="connsiteY538" fmla="*/ 568820 h 6891138"/>
              <a:gd name="connsiteX539" fmla="*/ 1956130 w 3205467"/>
              <a:gd name="connsiteY539" fmla="*/ 550570 h 6891138"/>
              <a:gd name="connsiteX540" fmla="*/ 1913268 w 3205467"/>
              <a:gd name="connsiteY540" fmla="*/ 532320 h 6891138"/>
              <a:gd name="connsiteX541" fmla="*/ 1937080 w 3205467"/>
              <a:gd name="connsiteY541" fmla="*/ 550570 h 6891138"/>
              <a:gd name="connsiteX542" fmla="*/ 2127247 w 3205467"/>
              <a:gd name="connsiteY542" fmla="*/ 546207 h 6891138"/>
              <a:gd name="connsiteX543" fmla="*/ 2124837 w 3205467"/>
              <a:gd name="connsiteY543" fmla="*/ 570687 h 6891138"/>
              <a:gd name="connsiteX544" fmla="*/ 2139306 w 3205467"/>
              <a:gd name="connsiteY544" fmla="*/ 555999 h 6891138"/>
              <a:gd name="connsiteX545" fmla="*/ 2127247 w 3205467"/>
              <a:gd name="connsiteY545" fmla="*/ 546207 h 6891138"/>
              <a:gd name="connsiteX546" fmla="*/ 2079955 w 3205467"/>
              <a:gd name="connsiteY546" fmla="*/ 550570 h 6891138"/>
              <a:gd name="connsiteX547" fmla="*/ 2089480 w 3205467"/>
              <a:gd name="connsiteY547" fmla="*/ 560095 h 6891138"/>
              <a:gd name="connsiteX548" fmla="*/ 2099005 w 3205467"/>
              <a:gd name="connsiteY548" fmla="*/ 550570 h 6891138"/>
              <a:gd name="connsiteX549" fmla="*/ 2089480 w 3205467"/>
              <a:gd name="connsiteY549" fmla="*/ 541045 h 6891138"/>
              <a:gd name="connsiteX550" fmla="*/ 2079955 w 3205467"/>
              <a:gd name="connsiteY550" fmla="*/ 550570 h 6891138"/>
              <a:gd name="connsiteX551" fmla="*/ 2156155 w 3205467"/>
              <a:gd name="connsiteY551" fmla="*/ 550570 h 6891138"/>
              <a:gd name="connsiteX552" fmla="*/ 2166242 w 3205467"/>
              <a:gd name="connsiteY552" fmla="*/ 560095 h 6891138"/>
              <a:gd name="connsiteX553" fmla="*/ 2170443 w 3205467"/>
              <a:gd name="connsiteY553" fmla="*/ 550570 h 6891138"/>
              <a:gd name="connsiteX554" fmla="*/ 2160356 w 3205467"/>
              <a:gd name="connsiteY554" fmla="*/ 541045 h 6891138"/>
              <a:gd name="connsiteX555" fmla="*/ 2156155 w 3205467"/>
              <a:gd name="connsiteY555" fmla="*/ 550570 h 6891138"/>
              <a:gd name="connsiteX556" fmla="*/ 2184730 w 3205467"/>
              <a:gd name="connsiteY556" fmla="*/ 569620 h 6891138"/>
              <a:gd name="connsiteX557" fmla="*/ 2194817 w 3205467"/>
              <a:gd name="connsiteY557" fmla="*/ 579145 h 6891138"/>
              <a:gd name="connsiteX558" fmla="*/ 2199018 w 3205467"/>
              <a:gd name="connsiteY558" fmla="*/ 569620 h 6891138"/>
              <a:gd name="connsiteX559" fmla="*/ 2188931 w 3205467"/>
              <a:gd name="connsiteY559" fmla="*/ 560095 h 6891138"/>
              <a:gd name="connsiteX560" fmla="*/ 2184730 w 3205467"/>
              <a:gd name="connsiteY560" fmla="*/ 569620 h 6891138"/>
              <a:gd name="connsiteX561" fmla="*/ 2395957 w 3205467"/>
              <a:gd name="connsiteY561" fmla="*/ 569991 h 6891138"/>
              <a:gd name="connsiteX562" fmla="*/ 2512638 w 3205467"/>
              <a:gd name="connsiteY562" fmla="*/ 686301 h 6891138"/>
              <a:gd name="connsiteX563" fmla="*/ 2613355 w 3205467"/>
              <a:gd name="connsiteY563" fmla="*/ 784771 h 6891138"/>
              <a:gd name="connsiteX564" fmla="*/ 2390042 w 3205467"/>
              <a:gd name="connsiteY564" fmla="*/ 560381 h 6891138"/>
              <a:gd name="connsiteX565" fmla="*/ 2395957 w 3205467"/>
              <a:gd name="connsiteY565" fmla="*/ 569991 h 6891138"/>
              <a:gd name="connsiteX566" fmla="*/ 1441780 w 3205467"/>
              <a:gd name="connsiteY566" fmla="*/ 589232 h 6891138"/>
              <a:gd name="connsiteX567" fmla="*/ 1451305 w 3205467"/>
              <a:gd name="connsiteY567" fmla="*/ 593432 h 6891138"/>
              <a:gd name="connsiteX568" fmla="*/ 1460830 w 3205467"/>
              <a:gd name="connsiteY568" fmla="*/ 583345 h 6891138"/>
              <a:gd name="connsiteX569" fmla="*/ 1451305 w 3205467"/>
              <a:gd name="connsiteY569" fmla="*/ 579145 h 6891138"/>
              <a:gd name="connsiteX570" fmla="*/ 1441780 w 3205467"/>
              <a:gd name="connsiteY570" fmla="*/ 589232 h 6891138"/>
              <a:gd name="connsiteX571" fmla="*/ 1527505 w 3205467"/>
              <a:gd name="connsiteY571" fmla="*/ 588670 h 6891138"/>
              <a:gd name="connsiteX572" fmla="*/ 1537030 w 3205467"/>
              <a:gd name="connsiteY572" fmla="*/ 598195 h 6891138"/>
              <a:gd name="connsiteX573" fmla="*/ 1546555 w 3205467"/>
              <a:gd name="connsiteY573" fmla="*/ 588670 h 6891138"/>
              <a:gd name="connsiteX574" fmla="*/ 1537030 w 3205467"/>
              <a:gd name="connsiteY574" fmla="*/ 579145 h 6891138"/>
              <a:gd name="connsiteX575" fmla="*/ 1527505 w 3205467"/>
              <a:gd name="connsiteY575" fmla="*/ 588670 h 6891138"/>
              <a:gd name="connsiteX576" fmla="*/ 2151393 w 3205467"/>
              <a:gd name="connsiteY576" fmla="*/ 588670 h 6891138"/>
              <a:gd name="connsiteX577" fmla="*/ 2166242 w 3205467"/>
              <a:gd name="connsiteY577" fmla="*/ 598195 h 6891138"/>
              <a:gd name="connsiteX578" fmla="*/ 2175205 w 3205467"/>
              <a:gd name="connsiteY578" fmla="*/ 588670 h 6891138"/>
              <a:gd name="connsiteX579" fmla="*/ 2160356 w 3205467"/>
              <a:gd name="connsiteY579" fmla="*/ 579145 h 6891138"/>
              <a:gd name="connsiteX580" fmla="*/ 2151393 w 3205467"/>
              <a:gd name="connsiteY580" fmla="*/ 588670 h 6891138"/>
              <a:gd name="connsiteX581" fmla="*/ 2465585 w 3205467"/>
              <a:gd name="connsiteY581" fmla="*/ 701570 h 6891138"/>
              <a:gd name="connsiteX582" fmla="*/ 2593658 w 3205467"/>
              <a:gd name="connsiteY582" fmla="*/ 826795 h 6891138"/>
              <a:gd name="connsiteX583" fmla="*/ 2370468 w 3205467"/>
              <a:gd name="connsiteY583" fmla="*/ 596099 h 6891138"/>
              <a:gd name="connsiteX584" fmla="*/ 2465585 w 3205467"/>
              <a:gd name="connsiteY584" fmla="*/ 701570 h 6891138"/>
              <a:gd name="connsiteX585" fmla="*/ 1613526 w 3205467"/>
              <a:gd name="connsiteY585" fmla="*/ 593432 h 6891138"/>
              <a:gd name="connsiteX586" fmla="*/ 1622041 w 3205467"/>
              <a:gd name="connsiteY586" fmla="*/ 616407 h 6891138"/>
              <a:gd name="connsiteX587" fmla="*/ 1630547 w 3205467"/>
              <a:gd name="connsiteY587" fmla="*/ 629856 h 6891138"/>
              <a:gd name="connsiteX588" fmla="*/ 1645701 w 3205467"/>
              <a:gd name="connsiteY588" fmla="*/ 614711 h 6891138"/>
              <a:gd name="connsiteX589" fmla="*/ 1645844 w 3205467"/>
              <a:gd name="connsiteY589" fmla="*/ 598795 h 6891138"/>
              <a:gd name="connsiteX590" fmla="*/ 1630832 w 3205467"/>
              <a:gd name="connsiteY590" fmla="*/ 611254 h 6891138"/>
              <a:gd name="connsiteX591" fmla="*/ 1622174 w 3205467"/>
              <a:gd name="connsiteY591" fmla="*/ 597585 h 6891138"/>
              <a:gd name="connsiteX592" fmla="*/ 1613526 w 3205467"/>
              <a:gd name="connsiteY592" fmla="*/ 593432 h 6891138"/>
              <a:gd name="connsiteX593" fmla="*/ 1460830 w 3205467"/>
              <a:gd name="connsiteY593" fmla="*/ 607720 h 6891138"/>
              <a:gd name="connsiteX594" fmla="*/ 1470917 w 3205467"/>
              <a:gd name="connsiteY594" fmla="*/ 617245 h 6891138"/>
              <a:gd name="connsiteX595" fmla="*/ 1475118 w 3205467"/>
              <a:gd name="connsiteY595" fmla="*/ 607720 h 6891138"/>
              <a:gd name="connsiteX596" fmla="*/ 1465031 w 3205467"/>
              <a:gd name="connsiteY596" fmla="*/ 598195 h 6891138"/>
              <a:gd name="connsiteX597" fmla="*/ 1460830 w 3205467"/>
              <a:gd name="connsiteY597" fmla="*/ 607720 h 6891138"/>
              <a:gd name="connsiteX598" fmla="*/ 2184730 w 3205467"/>
              <a:gd name="connsiteY598" fmla="*/ 612482 h 6891138"/>
              <a:gd name="connsiteX599" fmla="*/ 2188474 w 3205467"/>
              <a:gd name="connsiteY599" fmla="*/ 626770 h 6891138"/>
              <a:gd name="connsiteX600" fmla="*/ 2197703 w 3205467"/>
              <a:gd name="connsiteY600" fmla="*/ 612482 h 6891138"/>
              <a:gd name="connsiteX601" fmla="*/ 2193960 w 3205467"/>
              <a:gd name="connsiteY601" fmla="*/ 598195 h 6891138"/>
              <a:gd name="connsiteX602" fmla="*/ 2184730 w 3205467"/>
              <a:gd name="connsiteY602" fmla="*/ 612482 h 6891138"/>
              <a:gd name="connsiteX603" fmla="*/ 2708986 w 3205467"/>
              <a:gd name="connsiteY603" fmla="*/ 623665 h 6891138"/>
              <a:gd name="connsiteX604" fmla="*/ 2518725 w 3205467"/>
              <a:gd name="connsiteY604" fmla="*/ 1088736 h 6891138"/>
              <a:gd name="connsiteX605" fmla="*/ 2348541 w 3205467"/>
              <a:gd name="connsiteY605" fmla="*/ 1429255 h 6891138"/>
              <a:gd name="connsiteX606" fmla="*/ 2365381 w 3205467"/>
              <a:gd name="connsiteY606" fmla="*/ 1436399 h 6891138"/>
              <a:gd name="connsiteX607" fmla="*/ 2412187 w 3205467"/>
              <a:gd name="connsiteY607" fmla="*/ 1450096 h 6891138"/>
              <a:gd name="connsiteX608" fmla="*/ 2438676 w 3205467"/>
              <a:gd name="connsiteY608" fmla="*/ 1463793 h 6891138"/>
              <a:gd name="connsiteX609" fmla="*/ 2454488 w 3205467"/>
              <a:gd name="connsiteY609" fmla="*/ 1445333 h 6891138"/>
              <a:gd name="connsiteX610" fmla="*/ 2496512 w 3205467"/>
              <a:gd name="connsiteY610" fmla="*/ 1426874 h 6891138"/>
              <a:gd name="connsiteX611" fmla="*/ 2522725 w 3205467"/>
              <a:gd name="connsiteY611" fmla="*/ 1426874 h 6891138"/>
              <a:gd name="connsiteX612" fmla="*/ 2589733 w 3205467"/>
              <a:gd name="connsiteY612" fmla="*/ 1496311 h 6891138"/>
              <a:gd name="connsiteX613" fmla="*/ 2737180 w 3205467"/>
              <a:gd name="connsiteY613" fmla="*/ 1714271 h 6891138"/>
              <a:gd name="connsiteX614" fmla="*/ 2766575 w 3205467"/>
              <a:gd name="connsiteY614" fmla="*/ 1694602 h 6891138"/>
              <a:gd name="connsiteX615" fmla="*/ 2777443 w 3205467"/>
              <a:gd name="connsiteY615" fmla="*/ 1658341 h 6891138"/>
              <a:gd name="connsiteX616" fmla="*/ 2758678 w 3205467"/>
              <a:gd name="connsiteY616" fmla="*/ 1616421 h 6891138"/>
              <a:gd name="connsiteX617" fmla="*/ 2594905 w 3205467"/>
              <a:gd name="connsiteY617" fmla="*/ 1400004 h 6891138"/>
              <a:gd name="connsiteX618" fmla="*/ 2535669 w 3205467"/>
              <a:gd name="connsiteY618" fmla="*/ 1319041 h 6891138"/>
              <a:gd name="connsiteX619" fmla="*/ 2590991 w 3205467"/>
              <a:gd name="connsiteY619" fmla="*/ 1217324 h 6891138"/>
              <a:gd name="connsiteX620" fmla="*/ 2828763 w 3205467"/>
              <a:gd name="connsiteY620" fmla="*/ 1478880 h 6891138"/>
              <a:gd name="connsiteX621" fmla="*/ 2850718 w 3205467"/>
              <a:gd name="connsiteY621" fmla="*/ 1526124 h 6891138"/>
              <a:gd name="connsiteX622" fmla="*/ 2864549 w 3205467"/>
              <a:gd name="connsiteY622" fmla="*/ 1493234 h 6891138"/>
              <a:gd name="connsiteX623" fmla="*/ 2878379 w 3205467"/>
              <a:gd name="connsiteY623" fmla="*/ 1460345 h 6891138"/>
              <a:gd name="connsiteX624" fmla="*/ 2864568 w 3205467"/>
              <a:gd name="connsiteY624" fmla="*/ 1426940 h 6891138"/>
              <a:gd name="connsiteX625" fmla="*/ 2703100 w 3205467"/>
              <a:gd name="connsiteY625" fmla="*/ 1197483 h 6891138"/>
              <a:gd name="connsiteX626" fmla="*/ 2636635 w 3205467"/>
              <a:gd name="connsiteY626" fmla="*/ 1109072 h 6891138"/>
              <a:gd name="connsiteX627" fmla="*/ 2672229 w 3205467"/>
              <a:gd name="connsiteY627" fmla="*/ 1011993 h 6891138"/>
              <a:gd name="connsiteX628" fmla="*/ 2808465 w 3205467"/>
              <a:gd name="connsiteY628" fmla="*/ 1112977 h 6891138"/>
              <a:gd name="connsiteX629" fmla="*/ 2932290 w 3205467"/>
              <a:gd name="connsiteY629" fmla="*/ 1305649 h 6891138"/>
              <a:gd name="connsiteX630" fmla="*/ 2944282 w 3205467"/>
              <a:gd name="connsiteY630" fmla="*/ 1345911 h 6891138"/>
              <a:gd name="connsiteX631" fmla="*/ 2965590 w 3205467"/>
              <a:gd name="connsiteY631" fmla="*/ 1279236 h 6891138"/>
              <a:gd name="connsiteX632" fmla="*/ 2981449 w 3205467"/>
              <a:gd name="connsiteY632" fmla="*/ 1019766 h 6891138"/>
              <a:gd name="connsiteX633" fmla="*/ 2753297 w 3205467"/>
              <a:gd name="connsiteY633" fmla="*/ 641057 h 6891138"/>
              <a:gd name="connsiteX634" fmla="*/ 2709358 w 3205467"/>
              <a:gd name="connsiteY634" fmla="*/ 593432 h 6891138"/>
              <a:gd name="connsiteX635" fmla="*/ 2708986 w 3205467"/>
              <a:gd name="connsiteY635" fmla="*/ 623665 h 6891138"/>
              <a:gd name="connsiteX636" fmla="*/ 1508455 w 3205467"/>
              <a:gd name="connsiteY636" fmla="*/ 617807 h 6891138"/>
              <a:gd name="connsiteX637" fmla="*/ 1517980 w 3205467"/>
              <a:gd name="connsiteY637" fmla="*/ 622007 h 6891138"/>
              <a:gd name="connsiteX638" fmla="*/ 1527505 w 3205467"/>
              <a:gd name="connsiteY638" fmla="*/ 611920 h 6891138"/>
              <a:gd name="connsiteX639" fmla="*/ 1517980 w 3205467"/>
              <a:gd name="connsiteY639" fmla="*/ 607720 h 6891138"/>
              <a:gd name="connsiteX640" fmla="*/ 1508455 w 3205467"/>
              <a:gd name="connsiteY640" fmla="*/ 617807 h 6891138"/>
              <a:gd name="connsiteX641" fmla="*/ 1551318 w 3205467"/>
              <a:gd name="connsiteY641" fmla="*/ 617245 h 6891138"/>
              <a:gd name="connsiteX642" fmla="*/ 1555518 w 3205467"/>
              <a:gd name="connsiteY642" fmla="*/ 626770 h 6891138"/>
              <a:gd name="connsiteX643" fmla="*/ 1565605 w 3205467"/>
              <a:gd name="connsiteY643" fmla="*/ 617245 h 6891138"/>
              <a:gd name="connsiteX644" fmla="*/ 1561405 w 3205467"/>
              <a:gd name="connsiteY644" fmla="*/ 607720 h 6891138"/>
              <a:gd name="connsiteX645" fmla="*/ 1551318 w 3205467"/>
              <a:gd name="connsiteY645" fmla="*/ 617245 h 6891138"/>
              <a:gd name="connsiteX646" fmla="*/ 1666027 w 3205467"/>
              <a:gd name="connsiteY646" fmla="*/ 616588 h 6891138"/>
              <a:gd name="connsiteX647" fmla="*/ 1670228 w 3205467"/>
              <a:gd name="connsiteY647" fmla="*/ 631437 h 6891138"/>
              <a:gd name="connsiteX648" fmla="*/ 1679905 w 3205467"/>
              <a:gd name="connsiteY648" fmla="*/ 622569 h 6891138"/>
              <a:gd name="connsiteX649" fmla="*/ 1666027 w 3205467"/>
              <a:gd name="connsiteY649" fmla="*/ 616588 h 6891138"/>
              <a:gd name="connsiteX650" fmla="*/ 1742827 w 3205467"/>
              <a:gd name="connsiteY650" fmla="*/ 621207 h 6891138"/>
              <a:gd name="connsiteX651" fmla="*/ 1757915 w 3205467"/>
              <a:gd name="connsiteY651" fmla="*/ 636295 h 6891138"/>
              <a:gd name="connsiteX652" fmla="*/ 1748361 w 3205467"/>
              <a:gd name="connsiteY652" fmla="*/ 609901 h 6891138"/>
              <a:gd name="connsiteX653" fmla="*/ 1742827 w 3205467"/>
              <a:gd name="connsiteY653" fmla="*/ 621207 h 6891138"/>
              <a:gd name="connsiteX654" fmla="*/ 1594180 w 3205467"/>
              <a:gd name="connsiteY654" fmla="*/ 626770 h 6891138"/>
              <a:gd name="connsiteX655" fmla="*/ 1604267 w 3205467"/>
              <a:gd name="connsiteY655" fmla="*/ 636295 h 6891138"/>
              <a:gd name="connsiteX656" fmla="*/ 1608468 w 3205467"/>
              <a:gd name="connsiteY656" fmla="*/ 626770 h 6891138"/>
              <a:gd name="connsiteX657" fmla="*/ 1598381 w 3205467"/>
              <a:gd name="connsiteY657" fmla="*/ 617245 h 6891138"/>
              <a:gd name="connsiteX658" fmla="*/ 1594180 w 3205467"/>
              <a:gd name="connsiteY658" fmla="*/ 626770 h 6891138"/>
              <a:gd name="connsiteX659" fmla="*/ 1708480 w 3205467"/>
              <a:gd name="connsiteY659" fmla="*/ 626770 h 6891138"/>
              <a:gd name="connsiteX660" fmla="*/ 1718005 w 3205467"/>
              <a:gd name="connsiteY660" fmla="*/ 636295 h 6891138"/>
              <a:gd name="connsiteX661" fmla="*/ 1727530 w 3205467"/>
              <a:gd name="connsiteY661" fmla="*/ 626770 h 6891138"/>
              <a:gd name="connsiteX662" fmla="*/ 1718005 w 3205467"/>
              <a:gd name="connsiteY662" fmla="*/ 617245 h 6891138"/>
              <a:gd name="connsiteX663" fmla="*/ 1708480 w 3205467"/>
              <a:gd name="connsiteY663" fmla="*/ 626770 h 6891138"/>
              <a:gd name="connsiteX664" fmla="*/ 2251405 w 3205467"/>
              <a:gd name="connsiteY664" fmla="*/ 627332 h 6891138"/>
              <a:gd name="connsiteX665" fmla="*/ 2260930 w 3205467"/>
              <a:gd name="connsiteY665" fmla="*/ 631532 h 6891138"/>
              <a:gd name="connsiteX666" fmla="*/ 2270455 w 3205467"/>
              <a:gd name="connsiteY666" fmla="*/ 621445 h 6891138"/>
              <a:gd name="connsiteX667" fmla="*/ 2260930 w 3205467"/>
              <a:gd name="connsiteY667" fmla="*/ 617245 h 6891138"/>
              <a:gd name="connsiteX668" fmla="*/ 2251405 w 3205467"/>
              <a:gd name="connsiteY668" fmla="*/ 627332 h 6891138"/>
              <a:gd name="connsiteX669" fmla="*/ 1789852 w 3205467"/>
              <a:gd name="connsiteY669" fmla="*/ 635638 h 6891138"/>
              <a:gd name="connsiteX670" fmla="*/ 1807169 w 3205467"/>
              <a:gd name="connsiteY670" fmla="*/ 648734 h 6891138"/>
              <a:gd name="connsiteX671" fmla="*/ 1804292 w 3205467"/>
              <a:gd name="connsiteY671" fmla="*/ 626770 h 6891138"/>
              <a:gd name="connsiteX672" fmla="*/ 1789852 w 3205467"/>
              <a:gd name="connsiteY672" fmla="*/ 635638 h 6891138"/>
              <a:gd name="connsiteX673" fmla="*/ 1832305 w 3205467"/>
              <a:gd name="connsiteY673" fmla="*/ 655345 h 6891138"/>
              <a:gd name="connsiteX674" fmla="*/ 1841830 w 3205467"/>
              <a:gd name="connsiteY674" fmla="*/ 674395 h 6891138"/>
              <a:gd name="connsiteX675" fmla="*/ 1848974 w 3205467"/>
              <a:gd name="connsiteY675" fmla="*/ 685110 h 6891138"/>
              <a:gd name="connsiteX676" fmla="*/ 1858499 w 3205467"/>
              <a:gd name="connsiteY676" fmla="*/ 700188 h 6891138"/>
              <a:gd name="connsiteX677" fmla="*/ 1860880 w 3205467"/>
              <a:gd name="connsiteY677" fmla="*/ 679157 h 6891138"/>
              <a:gd name="connsiteX678" fmla="*/ 1851355 w 3205467"/>
              <a:gd name="connsiteY678" fmla="*/ 654783 h 6891138"/>
              <a:gd name="connsiteX679" fmla="*/ 1841830 w 3205467"/>
              <a:gd name="connsiteY679" fmla="*/ 636295 h 6891138"/>
              <a:gd name="connsiteX680" fmla="*/ 1832305 w 3205467"/>
              <a:gd name="connsiteY680" fmla="*/ 655345 h 6891138"/>
              <a:gd name="connsiteX681" fmla="*/ 2218068 w 3205467"/>
              <a:gd name="connsiteY681" fmla="*/ 645820 h 6891138"/>
              <a:gd name="connsiteX682" fmla="*/ 2228155 w 3205467"/>
              <a:gd name="connsiteY682" fmla="*/ 655345 h 6891138"/>
              <a:gd name="connsiteX683" fmla="*/ 2232355 w 3205467"/>
              <a:gd name="connsiteY683" fmla="*/ 645820 h 6891138"/>
              <a:gd name="connsiteX684" fmla="*/ 2222268 w 3205467"/>
              <a:gd name="connsiteY684" fmla="*/ 636295 h 6891138"/>
              <a:gd name="connsiteX685" fmla="*/ 2218068 w 3205467"/>
              <a:gd name="connsiteY685" fmla="*/ 645820 h 6891138"/>
              <a:gd name="connsiteX686" fmla="*/ 2393023 w 3205467"/>
              <a:gd name="connsiteY686" fmla="*/ 704151 h 6891138"/>
              <a:gd name="connsiteX687" fmla="*/ 2447963 w 3205467"/>
              <a:gd name="connsiteY687" fmla="*/ 852989 h 6891138"/>
              <a:gd name="connsiteX688" fmla="*/ 2440619 w 3205467"/>
              <a:gd name="connsiteY688" fmla="*/ 874420 h 6891138"/>
              <a:gd name="connsiteX689" fmla="*/ 2455860 w 3205467"/>
              <a:gd name="connsiteY689" fmla="*/ 874420 h 6891138"/>
              <a:gd name="connsiteX690" fmla="*/ 2482034 w 3205467"/>
              <a:gd name="connsiteY690" fmla="*/ 810936 h 6891138"/>
              <a:gd name="connsiteX691" fmla="*/ 2425417 w 3205467"/>
              <a:gd name="connsiteY691" fmla="*/ 729106 h 6891138"/>
              <a:gd name="connsiteX692" fmla="*/ 2393023 w 3205467"/>
              <a:gd name="connsiteY692" fmla="*/ 704151 h 6891138"/>
              <a:gd name="connsiteX693" fmla="*/ 1727530 w 3205467"/>
              <a:gd name="connsiteY693" fmla="*/ 655345 h 6891138"/>
              <a:gd name="connsiteX694" fmla="*/ 1737055 w 3205467"/>
              <a:gd name="connsiteY694" fmla="*/ 664870 h 6891138"/>
              <a:gd name="connsiteX695" fmla="*/ 1746580 w 3205467"/>
              <a:gd name="connsiteY695" fmla="*/ 655345 h 6891138"/>
              <a:gd name="connsiteX696" fmla="*/ 1737055 w 3205467"/>
              <a:gd name="connsiteY696" fmla="*/ 645820 h 6891138"/>
              <a:gd name="connsiteX697" fmla="*/ 1727530 w 3205467"/>
              <a:gd name="connsiteY697" fmla="*/ 655345 h 6891138"/>
              <a:gd name="connsiteX698" fmla="*/ 1761792 w 3205467"/>
              <a:gd name="connsiteY698" fmla="*/ 653859 h 6891138"/>
              <a:gd name="connsiteX699" fmla="*/ 1766107 w 3205467"/>
              <a:gd name="connsiteY699" fmla="*/ 669928 h 6891138"/>
              <a:gd name="connsiteX700" fmla="*/ 1777975 w 3205467"/>
              <a:gd name="connsiteY700" fmla="*/ 654354 h 6891138"/>
              <a:gd name="connsiteX701" fmla="*/ 1761792 w 3205467"/>
              <a:gd name="connsiteY701" fmla="*/ 653859 h 6891138"/>
              <a:gd name="connsiteX702" fmla="*/ 2727655 w 3205467"/>
              <a:gd name="connsiteY702" fmla="*/ 650458 h 6891138"/>
              <a:gd name="connsiteX703" fmla="*/ 2771642 w 3205467"/>
              <a:gd name="connsiteY703" fmla="*/ 709542 h 6891138"/>
              <a:gd name="connsiteX704" fmla="*/ 2762212 w 3205467"/>
              <a:gd name="connsiteY704" fmla="*/ 721363 h 6891138"/>
              <a:gd name="connsiteX705" fmla="*/ 2771070 w 3205467"/>
              <a:gd name="connsiteY705" fmla="*/ 750595 h 6891138"/>
              <a:gd name="connsiteX706" fmla="*/ 2916136 w 3205467"/>
              <a:gd name="connsiteY706" fmla="*/ 955815 h 6891138"/>
              <a:gd name="connsiteX707" fmla="*/ 2873521 w 3205467"/>
              <a:gd name="connsiteY707" fmla="*/ 905033 h 6891138"/>
              <a:gd name="connsiteX708" fmla="*/ 2720445 w 3205467"/>
              <a:gd name="connsiteY708" fmla="*/ 726058 h 6891138"/>
              <a:gd name="connsiteX709" fmla="*/ 2776919 w 3205467"/>
              <a:gd name="connsiteY709" fmla="*/ 801830 h 6891138"/>
              <a:gd name="connsiteX710" fmla="*/ 2942015 w 3205467"/>
              <a:gd name="connsiteY710" fmla="*/ 1055399 h 6891138"/>
              <a:gd name="connsiteX711" fmla="*/ 2891304 w 3205467"/>
              <a:gd name="connsiteY711" fmla="*/ 993486 h 6891138"/>
              <a:gd name="connsiteX712" fmla="*/ 2789949 w 3205467"/>
              <a:gd name="connsiteY712" fmla="*/ 860132 h 6891138"/>
              <a:gd name="connsiteX713" fmla="*/ 2746010 w 3205467"/>
              <a:gd name="connsiteY713" fmla="*/ 812507 h 6891138"/>
              <a:gd name="connsiteX714" fmla="*/ 2799436 w 3205467"/>
              <a:gd name="connsiteY714" fmla="*/ 883440 h 6891138"/>
              <a:gd name="connsiteX715" fmla="*/ 2932929 w 3205467"/>
              <a:gd name="connsiteY715" fmla="*/ 1107786 h 6891138"/>
              <a:gd name="connsiteX716" fmla="*/ 2939329 w 3205467"/>
              <a:gd name="connsiteY716" fmla="*/ 1136361 h 6891138"/>
              <a:gd name="connsiteX717" fmla="*/ 2904525 w 3205467"/>
              <a:gd name="connsiteY717" fmla="*/ 1079754 h 6891138"/>
              <a:gd name="connsiteX718" fmla="*/ 2727836 w 3205467"/>
              <a:gd name="connsiteY718" fmla="*/ 855370 h 6891138"/>
              <a:gd name="connsiteX719" fmla="*/ 2687355 w 3205467"/>
              <a:gd name="connsiteY719" fmla="*/ 812507 h 6891138"/>
              <a:gd name="connsiteX720" fmla="*/ 2712615 w 3205467"/>
              <a:gd name="connsiteY720" fmla="*/ 845845 h 6891138"/>
              <a:gd name="connsiteX721" fmla="*/ 2809542 w 3205467"/>
              <a:gd name="connsiteY721" fmla="*/ 973512 h 6891138"/>
              <a:gd name="connsiteX722" fmla="*/ 2924261 w 3205467"/>
              <a:gd name="connsiteY722" fmla="*/ 1166765 h 6891138"/>
              <a:gd name="connsiteX723" fmla="*/ 2904344 w 3205467"/>
              <a:gd name="connsiteY723" fmla="*/ 1142048 h 6891138"/>
              <a:gd name="connsiteX724" fmla="*/ 2703395 w 3205467"/>
              <a:gd name="connsiteY724" fmla="*/ 893470 h 6891138"/>
              <a:gd name="connsiteX725" fmla="*/ 2746096 w 3205467"/>
              <a:gd name="connsiteY725" fmla="*/ 955386 h 6891138"/>
              <a:gd name="connsiteX726" fmla="*/ 2918155 w 3205467"/>
              <a:gd name="connsiteY726" fmla="*/ 1199960 h 6891138"/>
              <a:gd name="connsiteX727" fmla="*/ 2861234 w 3205467"/>
              <a:gd name="connsiteY727" fmla="*/ 1134866 h 6891138"/>
              <a:gd name="connsiteX728" fmla="*/ 2731446 w 3205467"/>
              <a:gd name="connsiteY728" fmla="*/ 983961 h 6891138"/>
              <a:gd name="connsiteX729" fmla="*/ 2748067 w 3205467"/>
              <a:gd name="connsiteY729" fmla="*/ 1017299 h 6891138"/>
              <a:gd name="connsiteX730" fmla="*/ 2919079 w 3205467"/>
              <a:gd name="connsiteY730" fmla="*/ 1238098 h 6891138"/>
              <a:gd name="connsiteX731" fmla="*/ 2929728 w 3205467"/>
              <a:gd name="connsiteY731" fmla="*/ 1257995 h 6891138"/>
              <a:gd name="connsiteX732" fmla="*/ 2938082 w 3205467"/>
              <a:gd name="connsiteY732" fmla="*/ 1244803 h 6891138"/>
              <a:gd name="connsiteX733" fmla="*/ 2946587 w 3205467"/>
              <a:gd name="connsiteY733" fmla="*/ 1204855 h 6891138"/>
              <a:gd name="connsiteX734" fmla="*/ 2956055 w 3205467"/>
              <a:gd name="connsiteY734" fmla="*/ 1183862 h 6891138"/>
              <a:gd name="connsiteX735" fmla="*/ 2941920 w 3205467"/>
              <a:gd name="connsiteY735" fmla="*/ 978999 h 6891138"/>
              <a:gd name="connsiteX736" fmla="*/ 2903582 w 3205467"/>
              <a:gd name="connsiteY736" fmla="*/ 873858 h 6891138"/>
              <a:gd name="connsiteX737" fmla="*/ 2727655 w 3205467"/>
              <a:gd name="connsiteY737" fmla="*/ 650458 h 6891138"/>
              <a:gd name="connsiteX738" fmla="*/ 1870405 w 3205467"/>
              <a:gd name="connsiteY738" fmla="*/ 669632 h 6891138"/>
              <a:gd name="connsiteX739" fmla="*/ 1880645 w 3205467"/>
              <a:gd name="connsiteY739" fmla="*/ 682091 h 6891138"/>
              <a:gd name="connsiteX740" fmla="*/ 1890884 w 3205467"/>
              <a:gd name="connsiteY740" fmla="*/ 669632 h 6891138"/>
              <a:gd name="connsiteX741" fmla="*/ 1880645 w 3205467"/>
              <a:gd name="connsiteY741" fmla="*/ 657174 h 6891138"/>
              <a:gd name="connsiteX742" fmla="*/ 1870405 w 3205467"/>
              <a:gd name="connsiteY742" fmla="*/ 669632 h 6891138"/>
              <a:gd name="connsiteX743" fmla="*/ 1805159 w 3205467"/>
              <a:gd name="connsiteY743" fmla="*/ 673919 h 6891138"/>
              <a:gd name="connsiteX744" fmla="*/ 1815875 w 3205467"/>
              <a:gd name="connsiteY744" fmla="*/ 684634 h 6891138"/>
              <a:gd name="connsiteX745" fmla="*/ 1812779 w 3205467"/>
              <a:gd name="connsiteY745" fmla="*/ 666299 h 6891138"/>
              <a:gd name="connsiteX746" fmla="*/ 1805159 w 3205467"/>
              <a:gd name="connsiteY746" fmla="*/ 673919 h 6891138"/>
              <a:gd name="connsiteX747" fmla="*/ 1894970 w 3205467"/>
              <a:gd name="connsiteY747" fmla="*/ 693969 h 6891138"/>
              <a:gd name="connsiteX748" fmla="*/ 1883845 w 3205467"/>
              <a:gd name="connsiteY748" fmla="*/ 719581 h 6891138"/>
              <a:gd name="connsiteX749" fmla="*/ 1903886 w 3205467"/>
              <a:gd name="connsiteY749" fmla="*/ 709142 h 6891138"/>
              <a:gd name="connsiteX750" fmla="*/ 1926260 w 3205467"/>
              <a:gd name="connsiteY750" fmla="*/ 697407 h 6891138"/>
              <a:gd name="connsiteX751" fmla="*/ 1941128 w 3205467"/>
              <a:gd name="connsiteY751" fmla="*/ 694597 h 6891138"/>
              <a:gd name="connsiteX752" fmla="*/ 1931480 w 3205467"/>
              <a:gd name="connsiteY752" fmla="*/ 680157 h 6891138"/>
              <a:gd name="connsiteX753" fmla="*/ 1894970 w 3205467"/>
              <a:gd name="connsiteY753" fmla="*/ 693969 h 6891138"/>
              <a:gd name="connsiteX754" fmla="*/ 1962217 w 3205467"/>
              <a:gd name="connsiteY754" fmla="*/ 700055 h 6891138"/>
              <a:gd name="connsiteX755" fmla="*/ 1970418 w 3205467"/>
              <a:gd name="connsiteY755" fmla="*/ 722020 h 6891138"/>
              <a:gd name="connsiteX756" fmla="*/ 1984705 w 3205467"/>
              <a:gd name="connsiteY756" fmla="*/ 713057 h 6891138"/>
              <a:gd name="connsiteX757" fmla="*/ 1962217 w 3205467"/>
              <a:gd name="connsiteY757" fmla="*/ 700055 h 6891138"/>
              <a:gd name="connsiteX758" fmla="*/ 1201617 w 3205467"/>
              <a:gd name="connsiteY758" fmla="*/ 709761 h 6891138"/>
              <a:gd name="connsiteX759" fmla="*/ 1127455 w 3205467"/>
              <a:gd name="connsiteY759" fmla="*/ 803535 h 6891138"/>
              <a:gd name="connsiteX760" fmla="*/ 1127455 w 3205467"/>
              <a:gd name="connsiteY760" fmla="*/ 835958 h 6891138"/>
              <a:gd name="connsiteX761" fmla="*/ 1148886 w 3205467"/>
              <a:gd name="connsiteY761" fmla="*/ 840320 h 6891138"/>
              <a:gd name="connsiteX762" fmla="*/ 1284618 w 3205467"/>
              <a:gd name="connsiteY762" fmla="*/ 850360 h 6891138"/>
              <a:gd name="connsiteX763" fmla="*/ 2108359 w 3205467"/>
              <a:gd name="connsiteY763" fmla="*/ 1204141 h 6891138"/>
              <a:gd name="connsiteX764" fmla="*/ 2212781 w 3205467"/>
              <a:gd name="connsiteY764" fmla="*/ 1303049 h 6891138"/>
              <a:gd name="connsiteX765" fmla="*/ 2236165 w 3205467"/>
              <a:gd name="connsiteY765" fmla="*/ 1303049 h 6891138"/>
              <a:gd name="connsiteX766" fmla="*/ 2299030 w 3205467"/>
              <a:gd name="connsiteY766" fmla="*/ 1225353 h 6891138"/>
              <a:gd name="connsiteX767" fmla="*/ 2160918 w 3205467"/>
              <a:gd name="connsiteY767" fmla="*/ 1054637 h 6891138"/>
              <a:gd name="connsiteX768" fmla="*/ 1383402 w 3205467"/>
              <a:gd name="connsiteY768" fmla="*/ 712733 h 6891138"/>
              <a:gd name="connsiteX769" fmla="*/ 1201617 w 3205467"/>
              <a:gd name="connsiteY769" fmla="*/ 709761 h 6891138"/>
              <a:gd name="connsiteX770" fmla="*/ 1765087 w 3205467"/>
              <a:gd name="connsiteY770" fmla="*/ 736717 h 6891138"/>
              <a:gd name="connsiteX771" fmla="*/ 1838049 w 3205467"/>
              <a:gd name="connsiteY771" fmla="*/ 758577 h 6891138"/>
              <a:gd name="connsiteX772" fmla="*/ 1694764 w 3205467"/>
              <a:gd name="connsiteY772" fmla="*/ 703379 h 6891138"/>
              <a:gd name="connsiteX773" fmla="*/ 1765087 w 3205467"/>
              <a:gd name="connsiteY773" fmla="*/ 736717 h 6891138"/>
              <a:gd name="connsiteX774" fmla="*/ 1920107 w 3205467"/>
              <a:gd name="connsiteY774" fmla="*/ 723487 h 6891138"/>
              <a:gd name="connsiteX775" fmla="*/ 1947110 w 3205467"/>
              <a:gd name="connsiteY775" fmla="*/ 726782 h 6891138"/>
              <a:gd name="connsiteX776" fmla="*/ 1931727 w 3205467"/>
              <a:gd name="connsiteY776" fmla="*/ 713962 h 6891138"/>
              <a:gd name="connsiteX777" fmla="*/ 1920107 w 3205467"/>
              <a:gd name="connsiteY777" fmla="*/ 723487 h 6891138"/>
              <a:gd name="connsiteX778" fmla="*/ 1673104 w 3205467"/>
              <a:gd name="connsiteY778" fmla="*/ 741803 h 6891138"/>
              <a:gd name="connsiteX779" fmla="*/ 1800816 w 3205467"/>
              <a:gd name="connsiteY779" fmla="*/ 788838 h 6891138"/>
              <a:gd name="connsiteX780" fmla="*/ 1867329 w 3205467"/>
              <a:gd name="connsiteY780" fmla="*/ 814003 h 6891138"/>
              <a:gd name="connsiteX781" fmla="*/ 1678457 w 3205467"/>
              <a:gd name="connsiteY781" fmla="*/ 732031 h 6891138"/>
              <a:gd name="connsiteX782" fmla="*/ 1673104 w 3205467"/>
              <a:gd name="connsiteY782" fmla="*/ 741803 h 6891138"/>
              <a:gd name="connsiteX783" fmla="*/ 1996059 w 3205467"/>
              <a:gd name="connsiteY783" fmla="*/ 732259 h 6891138"/>
              <a:gd name="connsiteX784" fmla="*/ 2008518 w 3205467"/>
              <a:gd name="connsiteY784" fmla="*/ 742499 h 6891138"/>
              <a:gd name="connsiteX785" fmla="*/ 2020976 w 3205467"/>
              <a:gd name="connsiteY785" fmla="*/ 732259 h 6891138"/>
              <a:gd name="connsiteX786" fmla="*/ 2008518 w 3205467"/>
              <a:gd name="connsiteY786" fmla="*/ 722020 h 6891138"/>
              <a:gd name="connsiteX787" fmla="*/ 1996059 w 3205467"/>
              <a:gd name="connsiteY787" fmla="*/ 732259 h 6891138"/>
              <a:gd name="connsiteX788" fmla="*/ 936955 w 3205467"/>
              <a:gd name="connsiteY788" fmla="*/ 741937 h 6891138"/>
              <a:gd name="connsiteX789" fmla="*/ 740340 w 3205467"/>
              <a:gd name="connsiteY789" fmla="*/ 813174 h 6891138"/>
              <a:gd name="connsiteX790" fmla="*/ 720261 w 3205467"/>
              <a:gd name="connsiteY790" fmla="*/ 864838 h 6891138"/>
              <a:gd name="connsiteX791" fmla="*/ 747922 w 3205467"/>
              <a:gd name="connsiteY791" fmla="*/ 837072 h 6891138"/>
              <a:gd name="connsiteX792" fmla="*/ 906656 w 3205467"/>
              <a:gd name="connsiteY792" fmla="*/ 763320 h 6891138"/>
              <a:gd name="connsiteX793" fmla="*/ 1003630 w 3205467"/>
              <a:gd name="connsiteY793" fmla="*/ 739470 h 6891138"/>
              <a:gd name="connsiteX794" fmla="*/ 996486 w 3205467"/>
              <a:gd name="connsiteY794" fmla="*/ 732659 h 6891138"/>
              <a:gd name="connsiteX795" fmla="*/ 936955 w 3205467"/>
              <a:gd name="connsiteY795" fmla="*/ 741937 h 6891138"/>
              <a:gd name="connsiteX796" fmla="*/ 1324689 w 3205467"/>
              <a:gd name="connsiteY796" fmla="*/ 741518 h 6891138"/>
              <a:gd name="connsiteX797" fmla="*/ 1784109 w 3205467"/>
              <a:gd name="connsiteY797" fmla="*/ 831938 h 6891138"/>
              <a:gd name="connsiteX798" fmla="*/ 1855546 w 3205467"/>
              <a:gd name="connsiteY798" fmla="*/ 856037 h 6891138"/>
              <a:gd name="connsiteX799" fmla="*/ 1613230 w 3205467"/>
              <a:gd name="connsiteY799" fmla="*/ 765844 h 6891138"/>
              <a:gd name="connsiteX800" fmla="*/ 1294143 w 3205467"/>
              <a:gd name="connsiteY800" fmla="*/ 733021 h 6891138"/>
              <a:gd name="connsiteX801" fmla="*/ 1217943 w 3205467"/>
              <a:gd name="connsiteY801" fmla="*/ 734345 h 6891138"/>
              <a:gd name="connsiteX802" fmla="*/ 1324689 w 3205467"/>
              <a:gd name="connsiteY802" fmla="*/ 741518 h 6891138"/>
              <a:gd name="connsiteX803" fmla="*/ 1965655 w 3205467"/>
              <a:gd name="connsiteY803" fmla="*/ 746128 h 6891138"/>
              <a:gd name="connsiteX804" fmla="*/ 1979943 w 3205467"/>
              <a:gd name="connsiteY804" fmla="*/ 760120 h 6891138"/>
              <a:gd name="connsiteX805" fmla="*/ 1994230 w 3205467"/>
              <a:gd name="connsiteY805" fmla="*/ 751614 h 6891138"/>
              <a:gd name="connsiteX806" fmla="*/ 1979943 w 3205467"/>
              <a:gd name="connsiteY806" fmla="*/ 737622 h 6891138"/>
              <a:gd name="connsiteX807" fmla="*/ 1965655 w 3205467"/>
              <a:gd name="connsiteY807" fmla="*/ 746128 h 6891138"/>
              <a:gd name="connsiteX808" fmla="*/ 2032330 w 3205467"/>
              <a:gd name="connsiteY808" fmla="*/ 755919 h 6891138"/>
              <a:gd name="connsiteX809" fmla="*/ 2041855 w 3205467"/>
              <a:gd name="connsiteY809" fmla="*/ 764882 h 6891138"/>
              <a:gd name="connsiteX810" fmla="*/ 2051380 w 3205467"/>
              <a:gd name="connsiteY810" fmla="*/ 750033 h 6891138"/>
              <a:gd name="connsiteX811" fmla="*/ 2041855 w 3205467"/>
              <a:gd name="connsiteY811" fmla="*/ 741070 h 6891138"/>
              <a:gd name="connsiteX812" fmla="*/ 2032330 w 3205467"/>
              <a:gd name="connsiteY812" fmla="*/ 755919 h 6891138"/>
              <a:gd name="connsiteX813" fmla="*/ 2240909 w 3205467"/>
              <a:gd name="connsiteY813" fmla="*/ 753452 h 6891138"/>
              <a:gd name="connsiteX814" fmla="*/ 2346655 w 3205467"/>
              <a:gd name="connsiteY814" fmla="*/ 843397 h 6891138"/>
              <a:gd name="connsiteX815" fmla="*/ 2287124 w 3205467"/>
              <a:gd name="connsiteY815" fmla="*/ 787923 h 6891138"/>
              <a:gd name="connsiteX816" fmla="*/ 2240909 w 3205467"/>
              <a:gd name="connsiteY816" fmla="*/ 753452 h 6891138"/>
              <a:gd name="connsiteX817" fmla="*/ 1156049 w 3205467"/>
              <a:gd name="connsiteY817" fmla="*/ 769616 h 6891138"/>
              <a:gd name="connsiteX818" fmla="*/ 1156030 w 3205467"/>
              <a:gd name="connsiteY818" fmla="*/ 817270 h 6891138"/>
              <a:gd name="connsiteX819" fmla="*/ 1165555 w 3205467"/>
              <a:gd name="connsiteY819" fmla="*/ 805973 h 6891138"/>
              <a:gd name="connsiteX820" fmla="*/ 1184377 w 3205467"/>
              <a:gd name="connsiteY820" fmla="*/ 774645 h 6891138"/>
              <a:gd name="connsiteX821" fmla="*/ 1203198 w 3205467"/>
              <a:gd name="connsiteY821" fmla="*/ 754614 h 6891138"/>
              <a:gd name="connsiteX822" fmla="*/ 1184396 w 3205467"/>
              <a:gd name="connsiteY822" fmla="*/ 753195 h 6891138"/>
              <a:gd name="connsiteX823" fmla="*/ 1156049 w 3205467"/>
              <a:gd name="connsiteY823" fmla="*/ 769616 h 6891138"/>
              <a:gd name="connsiteX824" fmla="*/ 1999402 w 3205467"/>
              <a:gd name="connsiteY824" fmla="*/ 768988 h 6891138"/>
              <a:gd name="connsiteX825" fmla="*/ 2016719 w 3205467"/>
              <a:gd name="connsiteY825" fmla="*/ 782084 h 6891138"/>
              <a:gd name="connsiteX826" fmla="*/ 2013842 w 3205467"/>
              <a:gd name="connsiteY826" fmla="*/ 760120 h 6891138"/>
              <a:gd name="connsiteX827" fmla="*/ 1999402 w 3205467"/>
              <a:gd name="connsiteY827" fmla="*/ 768988 h 6891138"/>
              <a:gd name="connsiteX828" fmla="*/ 2222830 w 3205467"/>
              <a:gd name="connsiteY828" fmla="*/ 762501 h 6891138"/>
              <a:gd name="connsiteX829" fmla="*/ 2363038 w 3205467"/>
              <a:gd name="connsiteY829" fmla="*/ 898442 h 6891138"/>
              <a:gd name="connsiteX830" fmla="*/ 2470195 w 3205467"/>
              <a:gd name="connsiteY830" fmla="*/ 990067 h 6891138"/>
              <a:gd name="connsiteX831" fmla="*/ 2222830 w 3205467"/>
              <a:gd name="connsiteY831" fmla="*/ 762501 h 6891138"/>
              <a:gd name="connsiteX832" fmla="*/ 2070430 w 3205467"/>
              <a:gd name="connsiteY832" fmla="*/ 779732 h 6891138"/>
              <a:gd name="connsiteX833" fmla="*/ 2079955 w 3205467"/>
              <a:gd name="connsiteY833" fmla="*/ 783932 h 6891138"/>
              <a:gd name="connsiteX834" fmla="*/ 2089480 w 3205467"/>
              <a:gd name="connsiteY834" fmla="*/ 773845 h 6891138"/>
              <a:gd name="connsiteX835" fmla="*/ 2079955 w 3205467"/>
              <a:gd name="connsiteY835" fmla="*/ 769645 h 6891138"/>
              <a:gd name="connsiteX836" fmla="*/ 2070430 w 3205467"/>
              <a:gd name="connsiteY836" fmla="*/ 779732 h 6891138"/>
              <a:gd name="connsiteX837" fmla="*/ 2813723 w 3205467"/>
              <a:gd name="connsiteY837" fmla="*/ 771940 h 6891138"/>
              <a:gd name="connsiteX838" fmla="*/ 2887352 w 3205467"/>
              <a:gd name="connsiteY838" fmla="*/ 874420 h 6891138"/>
              <a:gd name="connsiteX839" fmla="*/ 2874636 w 3205467"/>
              <a:gd name="connsiteY839" fmla="*/ 848083 h 6891138"/>
              <a:gd name="connsiteX840" fmla="*/ 2813723 w 3205467"/>
              <a:gd name="connsiteY840" fmla="*/ 771940 h 6891138"/>
              <a:gd name="connsiteX841" fmla="*/ 1437018 w 3205467"/>
              <a:gd name="connsiteY841" fmla="*/ 788695 h 6891138"/>
              <a:gd name="connsiteX842" fmla="*/ 1441218 w 3205467"/>
              <a:gd name="connsiteY842" fmla="*/ 798220 h 6891138"/>
              <a:gd name="connsiteX843" fmla="*/ 1451305 w 3205467"/>
              <a:gd name="connsiteY843" fmla="*/ 788695 h 6891138"/>
              <a:gd name="connsiteX844" fmla="*/ 1447105 w 3205467"/>
              <a:gd name="connsiteY844" fmla="*/ 779170 h 6891138"/>
              <a:gd name="connsiteX845" fmla="*/ 1437018 w 3205467"/>
              <a:gd name="connsiteY845" fmla="*/ 788695 h 6891138"/>
              <a:gd name="connsiteX846" fmla="*/ 2036798 w 3205467"/>
              <a:gd name="connsiteY846" fmla="*/ 789171 h 6891138"/>
              <a:gd name="connsiteX847" fmla="*/ 2052371 w 3205467"/>
              <a:gd name="connsiteY847" fmla="*/ 801039 h 6891138"/>
              <a:gd name="connsiteX848" fmla="*/ 2052866 w 3205467"/>
              <a:gd name="connsiteY848" fmla="*/ 784856 h 6891138"/>
              <a:gd name="connsiteX849" fmla="*/ 2036798 w 3205467"/>
              <a:gd name="connsiteY849" fmla="*/ 789171 h 6891138"/>
              <a:gd name="connsiteX850" fmla="*/ 951243 w 3205467"/>
              <a:gd name="connsiteY850" fmla="*/ 798220 h 6891138"/>
              <a:gd name="connsiteX851" fmla="*/ 961330 w 3205467"/>
              <a:gd name="connsiteY851" fmla="*/ 807745 h 6891138"/>
              <a:gd name="connsiteX852" fmla="*/ 965530 w 3205467"/>
              <a:gd name="connsiteY852" fmla="*/ 798220 h 6891138"/>
              <a:gd name="connsiteX853" fmla="*/ 955443 w 3205467"/>
              <a:gd name="connsiteY853" fmla="*/ 788695 h 6891138"/>
              <a:gd name="connsiteX854" fmla="*/ 951243 w 3205467"/>
              <a:gd name="connsiteY854" fmla="*/ 798220 h 6891138"/>
              <a:gd name="connsiteX855" fmla="*/ 1479880 w 3205467"/>
              <a:gd name="connsiteY855" fmla="*/ 798220 h 6891138"/>
              <a:gd name="connsiteX856" fmla="*/ 1489405 w 3205467"/>
              <a:gd name="connsiteY856" fmla="*/ 807745 h 6891138"/>
              <a:gd name="connsiteX857" fmla="*/ 1498930 w 3205467"/>
              <a:gd name="connsiteY857" fmla="*/ 798220 h 6891138"/>
              <a:gd name="connsiteX858" fmla="*/ 1489405 w 3205467"/>
              <a:gd name="connsiteY858" fmla="*/ 788695 h 6891138"/>
              <a:gd name="connsiteX859" fmla="*/ 1479880 w 3205467"/>
              <a:gd name="connsiteY859" fmla="*/ 798220 h 6891138"/>
              <a:gd name="connsiteX860" fmla="*/ 1403680 w 3205467"/>
              <a:gd name="connsiteY860" fmla="*/ 807745 h 6891138"/>
              <a:gd name="connsiteX861" fmla="*/ 1413205 w 3205467"/>
              <a:gd name="connsiteY861" fmla="*/ 817270 h 6891138"/>
              <a:gd name="connsiteX862" fmla="*/ 1422730 w 3205467"/>
              <a:gd name="connsiteY862" fmla="*/ 807745 h 6891138"/>
              <a:gd name="connsiteX863" fmla="*/ 1413205 w 3205467"/>
              <a:gd name="connsiteY863" fmla="*/ 798220 h 6891138"/>
              <a:gd name="connsiteX864" fmla="*/ 1403680 w 3205467"/>
              <a:gd name="connsiteY864" fmla="*/ 807745 h 6891138"/>
              <a:gd name="connsiteX865" fmla="*/ 1527505 w 3205467"/>
              <a:gd name="connsiteY865" fmla="*/ 807745 h 6891138"/>
              <a:gd name="connsiteX866" fmla="*/ 1536468 w 3205467"/>
              <a:gd name="connsiteY866" fmla="*/ 817270 h 6891138"/>
              <a:gd name="connsiteX867" fmla="*/ 1551318 w 3205467"/>
              <a:gd name="connsiteY867" fmla="*/ 807745 h 6891138"/>
              <a:gd name="connsiteX868" fmla="*/ 1542355 w 3205467"/>
              <a:gd name="connsiteY868" fmla="*/ 798220 h 6891138"/>
              <a:gd name="connsiteX869" fmla="*/ 1527505 w 3205467"/>
              <a:gd name="connsiteY869" fmla="*/ 807745 h 6891138"/>
              <a:gd name="connsiteX870" fmla="*/ 2103768 w 3205467"/>
              <a:gd name="connsiteY870" fmla="*/ 807745 h 6891138"/>
              <a:gd name="connsiteX871" fmla="*/ 2113855 w 3205467"/>
              <a:gd name="connsiteY871" fmla="*/ 817270 h 6891138"/>
              <a:gd name="connsiteX872" fmla="*/ 2118055 w 3205467"/>
              <a:gd name="connsiteY872" fmla="*/ 807745 h 6891138"/>
              <a:gd name="connsiteX873" fmla="*/ 2107968 w 3205467"/>
              <a:gd name="connsiteY873" fmla="*/ 798220 h 6891138"/>
              <a:gd name="connsiteX874" fmla="*/ 2103768 w 3205467"/>
              <a:gd name="connsiteY874" fmla="*/ 807745 h 6891138"/>
              <a:gd name="connsiteX875" fmla="*/ 1451305 w 3205467"/>
              <a:gd name="connsiteY875" fmla="*/ 817270 h 6891138"/>
              <a:gd name="connsiteX876" fmla="*/ 1460830 w 3205467"/>
              <a:gd name="connsiteY876" fmla="*/ 826795 h 6891138"/>
              <a:gd name="connsiteX877" fmla="*/ 1470355 w 3205467"/>
              <a:gd name="connsiteY877" fmla="*/ 817270 h 6891138"/>
              <a:gd name="connsiteX878" fmla="*/ 1460830 w 3205467"/>
              <a:gd name="connsiteY878" fmla="*/ 807745 h 6891138"/>
              <a:gd name="connsiteX879" fmla="*/ 1451305 w 3205467"/>
              <a:gd name="connsiteY879" fmla="*/ 817270 h 6891138"/>
              <a:gd name="connsiteX880" fmla="*/ 1575130 w 3205467"/>
              <a:gd name="connsiteY880" fmla="*/ 817270 h 6891138"/>
              <a:gd name="connsiteX881" fmla="*/ 1584655 w 3205467"/>
              <a:gd name="connsiteY881" fmla="*/ 826795 h 6891138"/>
              <a:gd name="connsiteX882" fmla="*/ 1594180 w 3205467"/>
              <a:gd name="connsiteY882" fmla="*/ 817270 h 6891138"/>
              <a:gd name="connsiteX883" fmla="*/ 1584655 w 3205467"/>
              <a:gd name="connsiteY883" fmla="*/ 807745 h 6891138"/>
              <a:gd name="connsiteX884" fmla="*/ 1575130 w 3205467"/>
              <a:gd name="connsiteY884" fmla="*/ 817270 h 6891138"/>
              <a:gd name="connsiteX885" fmla="*/ 1618917 w 3205467"/>
              <a:gd name="connsiteY885" fmla="*/ 815784 h 6891138"/>
              <a:gd name="connsiteX886" fmla="*/ 1623232 w 3205467"/>
              <a:gd name="connsiteY886" fmla="*/ 831853 h 6891138"/>
              <a:gd name="connsiteX887" fmla="*/ 1635100 w 3205467"/>
              <a:gd name="connsiteY887" fmla="*/ 816279 h 6891138"/>
              <a:gd name="connsiteX888" fmla="*/ 1618917 w 3205467"/>
              <a:gd name="connsiteY888" fmla="*/ 815784 h 6891138"/>
              <a:gd name="connsiteX889" fmla="*/ 2070430 w 3205467"/>
              <a:gd name="connsiteY889" fmla="*/ 817270 h 6891138"/>
              <a:gd name="connsiteX890" fmla="*/ 2079955 w 3205467"/>
              <a:gd name="connsiteY890" fmla="*/ 826795 h 6891138"/>
              <a:gd name="connsiteX891" fmla="*/ 2089480 w 3205467"/>
              <a:gd name="connsiteY891" fmla="*/ 817270 h 6891138"/>
              <a:gd name="connsiteX892" fmla="*/ 2079955 w 3205467"/>
              <a:gd name="connsiteY892" fmla="*/ 807745 h 6891138"/>
              <a:gd name="connsiteX893" fmla="*/ 2070430 w 3205467"/>
              <a:gd name="connsiteY893" fmla="*/ 817270 h 6891138"/>
              <a:gd name="connsiteX894" fmla="*/ 1498930 w 3205467"/>
              <a:gd name="connsiteY894" fmla="*/ 824985 h 6891138"/>
              <a:gd name="connsiteX895" fmla="*/ 1514018 w 3205467"/>
              <a:gd name="connsiteY895" fmla="*/ 840073 h 6891138"/>
              <a:gd name="connsiteX896" fmla="*/ 1525324 w 3205467"/>
              <a:gd name="connsiteY896" fmla="*/ 834539 h 6891138"/>
              <a:gd name="connsiteX897" fmla="*/ 1498930 w 3205467"/>
              <a:gd name="connsiteY897" fmla="*/ 824985 h 6891138"/>
              <a:gd name="connsiteX898" fmla="*/ 1546555 w 3205467"/>
              <a:gd name="connsiteY898" fmla="*/ 835758 h 6891138"/>
              <a:gd name="connsiteX899" fmla="*/ 1556080 w 3205467"/>
              <a:gd name="connsiteY899" fmla="*/ 850607 h 6891138"/>
              <a:gd name="connsiteX900" fmla="*/ 1565605 w 3205467"/>
              <a:gd name="connsiteY900" fmla="*/ 841644 h 6891138"/>
              <a:gd name="connsiteX901" fmla="*/ 1556080 w 3205467"/>
              <a:gd name="connsiteY901" fmla="*/ 826795 h 6891138"/>
              <a:gd name="connsiteX902" fmla="*/ 1546555 w 3205467"/>
              <a:gd name="connsiteY902" fmla="*/ 835758 h 6891138"/>
              <a:gd name="connsiteX903" fmla="*/ 1662932 w 3205467"/>
              <a:gd name="connsiteY903" fmla="*/ 837787 h 6891138"/>
              <a:gd name="connsiteX904" fmla="*/ 1689935 w 3205467"/>
              <a:gd name="connsiteY904" fmla="*/ 841082 h 6891138"/>
              <a:gd name="connsiteX905" fmla="*/ 1674552 w 3205467"/>
              <a:gd name="connsiteY905" fmla="*/ 828262 h 6891138"/>
              <a:gd name="connsiteX906" fmla="*/ 1662932 w 3205467"/>
              <a:gd name="connsiteY906" fmla="*/ 837787 h 6891138"/>
              <a:gd name="connsiteX907" fmla="*/ 2537155 w 3205467"/>
              <a:gd name="connsiteY907" fmla="*/ 833367 h 6891138"/>
              <a:gd name="connsiteX908" fmla="*/ 2556205 w 3205467"/>
              <a:gd name="connsiteY908" fmla="*/ 860132 h 6891138"/>
              <a:gd name="connsiteX909" fmla="*/ 2575255 w 3205467"/>
              <a:gd name="connsiteY909" fmla="*/ 867848 h 6891138"/>
              <a:gd name="connsiteX910" fmla="*/ 2556205 w 3205467"/>
              <a:gd name="connsiteY910" fmla="*/ 841082 h 6891138"/>
              <a:gd name="connsiteX911" fmla="*/ 2537155 w 3205467"/>
              <a:gd name="connsiteY911" fmla="*/ 833367 h 6891138"/>
              <a:gd name="connsiteX912" fmla="*/ 1594180 w 3205467"/>
              <a:gd name="connsiteY912" fmla="*/ 845283 h 6891138"/>
              <a:gd name="connsiteX913" fmla="*/ 1603705 w 3205467"/>
              <a:gd name="connsiteY913" fmla="*/ 860132 h 6891138"/>
              <a:gd name="connsiteX914" fmla="*/ 1613230 w 3205467"/>
              <a:gd name="connsiteY914" fmla="*/ 851169 h 6891138"/>
              <a:gd name="connsiteX915" fmla="*/ 1603705 w 3205467"/>
              <a:gd name="connsiteY915" fmla="*/ 836320 h 6891138"/>
              <a:gd name="connsiteX916" fmla="*/ 1594180 w 3205467"/>
              <a:gd name="connsiteY916" fmla="*/ 845283 h 6891138"/>
              <a:gd name="connsiteX917" fmla="*/ 1634071 w 3205467"/>
              <a:gd name="connsiteY917" fmla="*/ 855970 h 6891138"/>
              <a:gd name="connsiteX918" fmla="*/ 1650740 w 3205467"/>
              <a:gd name="connsiteY918" fmla="*/ 872639 h 6891138"/>
              <a:gd name="connsiteX919" fmla="*/ 1659074 w 3205467"/>
              <a:gd name="connsiteY919" fmla="*/ 864304 h 6891138"/>
              <a:gd name="connsiteX920" fmla="*/ 1642405 w 3205467"/>
              <a:gd name="connsiteY920" fmla="*/ 847636 h 6891138"/>
              <a:gd name="connsiteX921" fmla="*/ 1634071 w 3205467"/>
              <a:gd name="connsiteY921" fmla="*/ 855970 h 6891138"/>
              <a:gd name="connsiteX922" fmla="*/ 1718005 w 3205467"/>
              <a:gd name="connsiteY922" fmla="*/ 855370 h 6891138"/>
              <a:gd name="connsiteX923" fmla="*/ 1727235 w 3205467"/>
              <a:gd name="connsiteY923" fmla="*/ 864895 h 6891138"/>
              <a:gd name="connsiteX924" fmla="*/ 1730978 w 3205467"/>
              <a:gd name="connsiteY924" fmla="*/ 879182 h 6891138"/>
              <a:gd name="connsiteX925" fmla="*/ 1705137 w 3205467"/>
              <a:gd name="connsiteY925" fmla="*/ 872201 h 6891138"/>
              <a:gd name="connsiteX926" fmla="*/ 1699584 w 3205467"/>
              <a:gd name="connsiteY926" fmla="*/ 850931 h 6891138"/>
              <a:gd name="connsiteX927" fmla="*/ 1687363 w 3205467"/>
              <a:gd name="connsiteY927" fmla="*/ 863323 h 6891138"/>
              <a:gd name="connsiteX928" fmla="*/ 1675143 w 3205467"/>
              <a:gd name="connsiteY928" fmla="*/ 875706 h 6891138"/>
              <a:gd name="connsiteX929" fmla="*/ 1693631 w 3205467"/>
              <a:gd name="connsiteY929" fmla="*/ 889345 h 6891138"/>
              <a:gd name="connsiteX930" fmla="*/ 1752657 w 3205467"/>
              <a:gd name="connsiteY930" fmla="*/ 888707 h 6891138"/>
              <a:gd name="connsiteX931" fmla="*/ 1766649 w 3205467"/>
              <a:gd name="connsiteY931" fmla="*/ 874420 h 6891138"/>
              <a:gd name="connsiteX932" fmla="*/ 1775155 w 3205467"/>
              <a:gd name="connsiteY932" fmla="*/ 888707 h 6891138"/>
              <a:gd name="connsiteX933" fmla="*/ 1789443 w 3205467"/>
              <a:gd name="connsiteY933" fmla="*/ 902995 h 6891138"/>
              <a:gd name="connsiteX934" fmla="*/ 1786452 w 3205467"/>
              <a:gd name="connsiteY934" fmla="*/ 871267 h 6891138"/>
              <a:gd name="connsiteX935" fmla="*/ 1769183 w 3205467"/>
              <a:gd name="connsiteY935" fmla="*/ 855627 h 6891138"/>
              <a:gd name="connsiteX936" fmla="*/ 1758191 w 3205467"/>
              <a:gd name="connsiteY936" fmla="*/ 866619 h 6891138"/>
              <a:gd name="connsiteX937" fmla="*/ 1747209 w 3205467"/>
              <a:gd name="connsiteY937" fmla="*/ 877601 h 6891138"/>
              <a:gd name="connsiteX938" fmla="*/ 1741113 w 3205467"/>
              <a:gd name="connsiteY938" fmla="*/ 861723 h 6891138"/>
              <a:gd name="connsiteX939" fmla="*/ 1718005 w 3205467"/>
              <a:gd name="connsiteY939" fmla="*/ 855370 h 6891138"/>
              <a:gd name="connsiteX940" fmla="*/ 2137105 w 3205467"/>
              <a:gd name="connsiteY940" fmla="*/ 874420 h 6891138"/>
              <a:gd name="connsiteX941" fmla="*/ 2147192 w 3205467"/>
              <a:gd name="connsiteY941" fmla="*/ 883945 h 6891138"/>
              <a:gd name="connsiteX942" fmla="*/ 2151393 w 3205467"/>
              <a:gd name="connsiteY942" fmla="*/ 874420 h 6891138"/>
              <a:gd name="connsiteX943" fmla="*/ 2141306 w 3205467"/>
              <a:gd name="connsiteY943" fmla="*/ 864895 h 6891138"/>
              <a:gd name="connsiteX944" fmla="*/ 2137105 w 3205467"/>
              <a:gd name="connsiteY944" fmla="*/ 874420 h 6891138"/>
              <a:gd name="connsiteX945" fmla="*/ 1813255 w 3205467"/>
              <a:gd name="connsiteY945" fmla="*/ 880211 h 6891138"/>
              <a:gd name="connsiteX946" fmla="*/ 1838497 w 3205467"/>
              <a:gd name="connsiteY946" fmla="*/ 958720 h 6891138"/>
              <a:gd name="connsiteX947" fmla="*/ 1850365 w 3205467"/>
              <a:gd name="connsiteY947" fmla="*/ 955996 h 6891138"/>
              <a:gd name="connsiteX948" fmla="*/ 1848726 w 3205467"/>
              <a:gd name="connsiteY948" fmla="*/ 924083 h 6891138"/>
              <a:gd name="connsiteX949" fmla="*/ 1813255 w 3205467"/>
              <a:gd name="connsiteY949" fmla="*/ 880211 h 6891138"/>
              <a:gd name="connsiteX950" fmla="*/ 2518105 w 3205467"/>
              <a:gd name="connsiteY950" fmla="*/ 878020 h 6891138"/>
              <a:gd name="connsiteX951" fmla="*/ 2534774 w 3205467"/>
              <a:gd name="connsiteY951" fmla="*/ 894689 h 6891138"/>
              <a:gd name="connsiteX952" fmla="*/ 2551443 w 3205467"/>
              <a:gd name="connsiteY952" fmla="*/ 907757 h 6891138"/>
              <a:gd name="connsiteX953" fmla="*/ 2538375 w 3205467"/>
              <a:gd name="connsiteY953" fmla="*/ 891089 h 6891138"/>
              <a:gd name="connsiteX954" fmla="*/ 2518105 w 3205467"/>
              <a:gd name="connsiteY954" fmla="*/ 878020 h 6891138"/>
              <a:gd name="connsiteX955" fmla="*/ 2170443 w 3205467"/>
              <a:gd name="connsiteY955" fmla="*/ 893470 h 6891138"/>
              <a:gd name="connsiteX956" fmla="*/ 2174643 w 3205467"/>
              <a:gd name="connsiteY956" fmla="*/ 902995 h 6891138"/>
              <a:gd name="connsiteX957" fmla="*/ 2184730 w 3205467"/>
              <a:gd name="connsiteY957" fmla="*/ 893470 h 6891138"/>
              <a:gd name="connsiteX958" fmla="*/ 2180530 w 3205467"/>
              <a:gd name="connsiteY958" fmla="*/ 883945 h 6891138"/>
              <a:gd name="connsiteX959" fmla="*/ 2170443 w 3205467"/>
              <a:gd name="connsiteY959" fmla="*/ 893470 h 6891138"/>
              <a:gd name="connsiteX960" fmla="*/ 969045 w 3205467"/>
              <a:gd name="connsiteY960" fmla="*/ 927379 h 6891138"/>
              <a:gd name="connsiteX961" fmla="*/ 953062 w 3205467"/>
              <a:gd name="connsiteY961" fmla="*/ 951763 h 6891138"/>
              <a:gd name="connsiteX962" fmla="*/ 968254 w 3205467"/>
              <a:gd name="connsiteY962" fmla="*/ 966949 h 6891138"/>
              <a:gd name="connsiteX963" fmla="*/ 983437 w 3205467"/>
              <a:gd name="connsiteY963" fmla="*/ 982142 h 6891138"/>
              <a:gd name="connsiteX964" fmla="*/ 1007821 w 3205467"/>
              <a:gd name="connsiteY964" fmla="*/ 966159 h 6891138"/>
              <a:gd name="connsiteX965" fmla="*/ 1032205 w 3205467"/>
              <a:gd name="connsiteY965" fmla="*/ 926588 h 6891138"/>
              <a:gd name="connsiteX966" fmla="*/ 1032205 w 3205467"/>
              <a:gd name="connsiteY966" fmla="*/ 902995 h 6891138"/>
              <a:gd name="connsiteX967" fmla="*/ 1008612 w 3205467"/>
              <a:gd name="connsiteY967" fmla="*/ 902995 h 6891138"/>
              <a:gd name="connsiteX968" fmla="*/ 969045 w 3205467"/>
              <a:gd name="connsiteY968" fmla="*/ 927379 h 6891138"/>
              <a:gd name="connsiteX969" fmla="*/ 1756105 w 3205467"/>
              <a:gd name="connsiteY969" fmla="*/ 912520 h 6891138"/>
              <a:gd name="connsiteX970" fmla="*/ 1765630 w 3205467"/>
              <a:gd name="connsiteY970" fmla="*/ 922045 h 6891138"/>
              <a:gd name="connsiteX971" fmla="*/ 1775155 w 3205467"/>
              <a:gd name="connsiteY971" fmla="*/ 912520 h 6891138"/>
              <a:gd name="connsiteX972" fmla="*/ 1765630 w 3205467"/>
              <a:gd name="connsiteY972" fmla="*/ 902995 h 6891138"/>
              <a:gd name="connsiteX973" fmla="*/ 1756105 w 3205467"/>
              <a:gd name="connsiteY973" fmla="*/ 912520 h 6891138"/>
              <a:gd name="connsiteX974" fmla="*/ 658663 w 3205467"/>
              <a:gd name="connsiteY974" fmla="*/ 929189 h 6891138"/>
              <a:gd name="connsiteX975" fmla="*/ 633079 w 3205467"/>
              <a:gd name="connsiteY975" fmla="*/ 967226 h 6891138"/>
              <a:gd name="connsiteX976" fmla="*/ 622030 w 3205467"/>
              <a:gd name="connsiteY976" fmla="*/ 988590 h 6891138"/>
              <a:gd name="connsiteX977" fmla="*/ 645843 w 3205467"/>
              <a:gd name="connsiteY977" fmla="*/ 977741 h 6891138"/>
              <a:gd name="connsiteX978" fmla="*/ 664750 w 3205467"/>
              <a:gd name="connsiteY978" fmla="*/ 958948 h 6891138"/>
              <a:gd name="connsiteX979" fmla="*/ 670150 w 3205467"/>
              <a:gd name="connsiteY979" fmla="*/ 931770 h 6891138"/>
              <a:gd name="connsiteX980" fmla="*/ 658663 w 3205467"/>
              <a:gd name="connsiteY980" fmla="*/ 929189 h 6891138"/>
              <a:gd name="connsiteX981" fmla="*/ 1786861 w 3205467"/>
              <a:gd name="connsiteY981" fmla="*/ 923836 h 6891138"/>
              <a:gd name="connsiteX982" fmla="*/ 1813255 w 3205467"/>
              <a:gd name="connsiteY982" fmla="*/ 927598 h 6891138"/>
              <a:gd name="connsiteX983" fmla="*/ 1798177 w 3205467"/>
              <a:gd name="connsiteY983" fmla="*/ 912520 h 6891138"/>
              <a:gd name="connsiteX984" fmla="*/ 1786861 w 3205467"/>
              <a:gd name="connsiteY984" fmla="*/ 923836 h 6891138"/>
              <a:gd name="connsiteX985" fmla="*/ 1865224 w 3205467"/>
              <a:gd name="connsiteY985" fmla="*/ 939533 h 6891138"/>
              <a:gd name="connsiteX986" fmla="*/ 1891179 w 3205467"/>
              <a:gd name="connsiteY986" fmla="*/ 988724 h 6891138"/>
              <a:gd name="connsiteX987" fmla="*/ 1890160 w 3205467"/>
              <a:gd name="connsiteY987" fmla="*/ 975284 h 6891138"/>
              <a:gd name="connsiteX988" fmla="*/ 1888798 w 3205467"/>
              <a:gd name="connsiteY988" fmla="*/ 955796 h 6891138"/>
              <a:gd name="connsiteX989" fmla="*/ 1886969 w 3205467"/>
              <a:gd name="connsiteY989" fmla="*/ 931132 h 6891138"/>
              <a:gd name="connsiteX990" fmla="*/ 1865224 w 3205467"/>
              <a:gd name="connsiteY990" fmla="*/ 939533 h 6891138"/>
              <a:gd name="connsiteX991" fmla="*/ 2513343 w 3205467"/>
              <a:gd name="connsiteY991" fmla="*/ 931570 h 6891138"/>
              <a:gd name="connsiteX992" fmla="*/ 2535346 w 3205467"/>
              <a:gd name="connsiteY992" fmla="*/ 950620 h 6891138"/>
              <a:gd name="connsiteX993" fmla="*/ 2522868 w 3205467"/>
              <a:gd name="connsiteY993" fmla="*/ 931570 h 6891138"/>
              <a:gd name="connsiteX994" fmla="*/ 2500865 w 3205467"/>
              <a:gd name="connsiteY994" fmla="*/ 912520 h 6891138"/>
              <a:gd name="connsiteX995" fmla="*/ 2513343 w 3205467"/>
              <a:gd name="connsiteY995" fmla="*/ 931570 h 6891138"/>
              <a:gd name="connsiteX996" fmla="*/ 1614021 w 3205467"/>
              <a:gd name="connsiteY996" fmla="*/ 925969 h 6891138"/>
              <a:gd name="connsiteX997" fmla="*/ 1724806 w 3205467"/>
              <a:gd name="connsiteY997" fmla="*/ 966045 h 6891138"/>
              <a:gd name="connsiteX998" fmla="*/ 1619898 w 3205467"/>
              <a:gd name="connsiteY998" fmla="*/ 922045 h 6891138"/>
              <a:gd name="connsiteX999" fmla="*/ 1614021 w 3205467"/>
              <a:gd name="connsiteY999" fmla="*/ 925969 h 6891138"/>
              <a:gd name="connsiteX1000" fmla="*/ 2480005 w 3205467"/>
              <a:gd name="connsiteY1000" fmla="*/ 955386 h 6891138"/>
              <a:gd name="connsiteX1001" fmla="*/ 2517077 w 3205467"/>
              <a:gd name="connsiteY1001" fmla="*/ 988724 h 6891138"/>
              <a:gd name="connsiteX1002" fmla="*/ 2489530 w 3205467"/>
              <a:gd name="connsiteY1002" fmla="*/ 955386 h 6891138"/>
              <a:gd name="connsiteX1003" fmla="*/ 2452459 w 3205467"/>
              <a:gd name="connsiteY1003" fmla="*/ 922045 h 6891138"/>
              <a:gd name="connsiteX1004" fmla="*/ 2480005 w 3205467"/>
              <a:gd name="connsiteY1004" fmla="*/ 955386 h 6891138"/>
              <a:gd name="connsiteX1005" fmla="*/ 1239164 w 3205467"/>
              <a:gd name="connsiteY1005" fmla="*/ 947972 h 6891138"/>
              <a:gd name="connsiteX1006" fmla="*/ 1305839 w 3205467"/>
              <a:gd name="connsiteY1006" fmla="*/ 948048 h 6891138"/>
              <a:gd name="connsiteX1007" fmla="*/ 1275093 w 3205467"/>
              <a:gd name="connsiteY1007" fmla="*/ 944219 h 6891138"/>
              <a:gd name="connsiteX1008" fmla="*/ 1239164 w 3205467"/>
              <a:gd name="connsiteY1008" fmla="*/ 947972 h 6891138"/>
              <a:gd name="connsiteX1009" fmla="*/ 1641529 w 3205467"/>
              <a:gd name="connsiteY1009" fmla="*/ 968969 h 6891138"/>
              <a:gd name="connsiteX1010" fmla="*/ 1725530 w 3205467"/>
              <a:gd name="connsiteY1010" fmla="*/ 993896 h 6891138"/>
              <a:gd name="connsiteX1011" fmla="*/ 1594180 w 3205467"/>
              <a:gd name="connsiteY1011" fmla="*/ 946829 h 6891138"/>
              <a:gd name="connsiteX1012" fmla="*/ 1641529 w 3205467"/>
              <a:gd name="connsiteY1012" fmla="*/ 968969 h 6891138"/>
              <a:gd name="connsiteX1013" fmla="*/ 2175205 w 3205467"/>
              <a:gd name="connsiteY1013" fmla="*/ 994239 h 6891138"/>
              <a:gd name="connsiteX1014" fmla="*/ 2320462 w 3205467"/>
              <a:gd name="connsiteY1014" fmla="*/ 1130608 h 6891138"/>
              <a:gd name="connsiteX1015" fmla="*/ 2403805 w 3205467"/>
              <a:gd name="connsiteY1015" fmla="*/ 1200569 h 6891138"/>
              <a:gd name="connsiteX1016" fmla="*/ 2141868 w 3205467"/>
              <a:gd name="connsiteY1016" fmla="*/ 959520 h 6891138"/>
              <a:gd name="connsiteX1017" fmla="*/ 2175205 w 3205467"/>
              <a:gd name="connsiteY1017" fmla="*/ 994239 h 6891138"/>
              <a:gd name="connsiteX1018" fmla="*/ 2651455 w 3205467"/>
              <a:gd name="connsiteY1018" fmla="*/ 964911 h 6891138"/>
              <a:gd name="connsiteX1019" fmla="*/ 2678592 w 3205467"/>
              <a:gd name="connsiteY1019" fmla="*/ 988724 h 6891138"/>
              <a:gd name="connsiteX1020" fmla="*/ 2660980 w 3205467"/>
              <a:gd name="connsiteY1020" fmla="*/ 964911 h 6891138"/>
              <a:gd name="connsiteX1021" fmla="*/ 2633844 w 3205467"/>
              <a:gd name="connsiteY1021" fmla="*/ 941095 h 6891138"/>
              <a:gd name="connsiteX1022" fmla="*/ 2651455 w 3205467"/>
              <a:gd name="connsiteY1022" fmla="*/ 964911 h 6891138"/>
              <a:gd name="connsiteX1023" fmla="*/ 740102 w 3205467"/>
              <a:gd name="connsiteY1023" fmla="*/ 964911 h 6891138"/>
              <a:gd name="connsiteX1024" fmla="*/ 603580 w 3205467"/>
              <a:gd name="connsiteY1024" fmla="*/ 1047350 h 6891138"/>
              <a:gd name="connsiteX1025" fmla="*/ 636032 w 3205467"/>
              <a:gd name="connsiteY1025" fmla="*/ 1041235 h 6891138"/>
              <a:gd name="connsiteX1026" fmla="*/ 742369 w 3205467"/>
              <a:gd name="connsiteY1026" fmla="*/ 977884 h 6891138"/>
              <a:gd name="connsiteX1027" fmla="*/ 807891 w 3205467"/>
              <a:gd name="connsiteY1027" fmla="*/ 958806 h 6891138"/>
              <a:gd name="connsiteX1028" fmla="*/ 740102 w 3205467"/>
              <a:gd name="connsiteY1028" fmla="*/ 964911 h 6891138"/>
              <a:gd name="connsiteX1029" fmla="*/ 1163164 w 3205467"/>
              <a:gd name="connsiteY1029" fmla="*/ 986342 h 6891138"/>
              <a:gd name="connsiteX1030" fmla="*/ 1176128 w 3205467"/>
              <a:gd name="connsiteY1030" fmla="*/ 1025462 h 6891138"/>
              <a:gd name="connsiteX1031" fmla="*/ 1176118 w 3205467"/>
              <a:gd name="connsiteY1031" fmla="*/ 950620 h 6891138"/>
              <a:gd name="connsiteX1032" fmla="*/ 1163164 w 3205467"/>
              <a:gd name="connsiteY1032" fmla="*/ 986342 h 6891138"/>
              <a:gd name="connsiteX1033" fmla="*/ 1372838 w 3205467"/>
              <a:gd name="connsiteY1033" fmla="*/ 957358 h 6891138"/>
              <a:gd name="connsiteX1034" fmla="*/ 1410938 w 3205467"/>
              <a:gd name="connsiteY1034" fmla="*/ 957167 h 6891138"/>
              <a:gd name="connsiteX1035" fmla="*/ 1389393 w 3205467"/>
              <a:gd name="connsiteY1035" fmla="*/ 953024 h 6891138"/>
              <a:gd name="connsiteX1036" fmla="*/ 1372838 w 3205467"/>
              <a:gd name="connsiteY1036" fmla="*/ 957358 h 6891138"/>
              <a:gd name="connsiteX1037" fmla="*/ 1905448 w 3205467"/>
              <a:gd name="connsiteY1037" fmla="*/ 957396 h 6891138"/>
              <a:gd name="connsiteX1038" fmla="*/ 1907096 w 3205467"/>
              <a:gd name="connsiteY1038" fmla="*/ 976913 h 6891138"/>
              <a:gd name="connsiteX1039" fmla="*/ 1956130 w 3205467"/>
              <a:gd name="connsiteY1039" fmla="*/ 967540 h 6891138"/>
              <a:gd name="connsiteX1040" fmla="*/ 1943005 w 3205467"/>
              <a:gd name="connsiteY1040" fmla="*/ 963149 h 6891138"/>
              <a:gd name="connsiteX1041" fmla="*/ 1920269 w 3205467"/>
              <a:gd name="connsiteY1041" fmla="*/ 958577 h 6891138"/>
              <a:gd name="connsiteX1042" fmla="*/ 1905448 w 3205467"/>
              <a:gd name="connsiteY1042" fmla="*/ 957396 h 6891138"/>
              <a:gd name="connsiteX1043" fmla="*/ 1448924 w 3205467"/>
              <a:gd name="connsiteY1043" fmla="*/ 966454 h 6891138"/>
              <a:gd name="connsiteX1044" fmla="*/ 1472736 w 3205467"/>
              <a:gd name="connsiteY1044" fmla="*/ 966454 h 6891138"/>
              <a:gd name="connsiteX1045" fmla="*/ 1460830 w 3205467"/>
              <a:gd name="connsiteY1045" fmla="*/ 961654 h 6891138"/>
              <a:gd name="connsiteX1046" fmla="*/ 1448924 w 3205467"/>
              <a:gd name="connsiteY1046" fmla="*/ 966454 h 6891138"/>
              <a:gd name="connsiteX1047" fmla="*/ 2237118 w 3205467"/>
              <a:gd name="connsiteY1047" fmla="*/ 1095794 h 6891138"/>
              <a:gd name="connsiteX1048" fmla="*/ 2384565 w 3205467"/>
              <a:gd name="connsiteY1048" fmla="*/ 1236126 h 6891138"/>
              <a:gd name="connsiteX1049" fmla="*/ 2151393 w 3205467"/>
              <a:gd name="connsiteY1049" fmla="*/ 1004869 h 6891138"/>
              <a:gd name="connsiteX1050" fmla="*/ 2237118 w 3205467"/>
              <a:gd name="connsiteY1050" fmla="*/ 1095794 h 6891138"/>
              <a:gd name="connsiteX1051" fmla="*/ 1506674 w 3205467"/>
              <a:gd name="connsiteY1051" fmla="*/ 976179 h 6891138"/>
              <a:gd name="connsiteX1052" fmla="*/ 1524924 w 3205467"/>
              <a:gd name="connsiteY1052" fmla="*/ 975427 h 6891138"/>
              <a:gd name="connsiteX1053" fmla="*/ 1512427 w 3205467"/>
              <a:gd name="connsiteY1053" fmla="*/ 970426 h 6891138"/>
              <a:gd name="connsiteX1054" fmla="*/ 1506674 w 3205467"/>
              <a:gd name="connsiteY1054" fmla="*/ 976179 h 6891138"/>
              <a:gd name="connsiteX1055" fmla="*/ 852811 w 3205467"/>
              <a:gd name="connsiteY1055" fmla="*/ 994410 h 6891138"/>
              <a:gd name="connsiteX1056" fmla="*/ 857774 w 3205467"/>
              <a:gd name="connsiteY1056" fmla="*/ 1053598 h 6891138"/>
              <a:gd name="connsiteX1057" fmla="*/ 902818 w 3205467"/>
              <a:gd name="connsiteY1057" fmla="*/ 994829 h 6891138"/>
              <a:gd name="connsiteX1058" fmla="*/ 852811 w 3205467"/>
              <a:gd name="connsiteY1058" fmla="*/ 994410 h 6891138"/>
              <a:gd name="connsiteX1059" fmla="*/ 1034472 w 3205467"/>
              <a:gd name="connsiteY1059" fmla="*/ 990267 h 6891138"/>
              <a:gd name="connsiteX1060" fmla="*/ 1037320 w 3205467"/>
              <a:gd name="connsiteY1060" fmla="*/ 1052093 h 6891138"/>
              <a:gd name="connsiteX1061" fmla="*/ 1087393 w 3205467"/>
              <a:gd name="connsiteY1061" fmla="*/ 1003535 h 6891138"/>
              <a:gd name="connsiteX1062" fmla="*/ 1034472 w 3205467"/>
              <a:gd name="connsiteY1062" fmla="*/ 990267 h 6891138"/>
              <a:gd name="connsiteX1063" fmla="*/ 1962741 w 3205467"/>
              <a:gd name="connsiteY1063" fmla="*/ 985285 h 6891138"/>
              <a:gd name="connsiteX1064" fmla="*/ 1975742 w 3205467"/>
              <a:gd name="connsiteY1064" fmla="*/ 1007774 h 6891138"/>
              <a:gd name="connsiteX1065" fmla="*/ 1984705 w 3205467"/>
              <a:gd name="connsiteY1065" fmla="*/ 993486 h 6891138"/>
              <a:gd name="connsiteX1066" fmla="*/ 1962741 w 3205467"/>
              <a:gd name="connsiteY1066" fmla="*/ 985285 h 6891138"/>
              <a:gd name="connsiteX1067" fmla="*/ 2613355 w 3205467"/>
              <a:gd name="connsiteY1067" fmla="*/ 982799 h 6891138"/>
              <a:gd name="connsiteX1068" fmla="*/ 2630024 w 3205467"/>
              <a:gd name="connsiteY1068" fmla="*/ 999468 h 6891138"/>
              <a:gd name="connsiteX1069" fmla="*/ 2646693 w 3205467"/>
              <a:gd name="connsiteY1069" fmla="*/ 1012536 h 6891138"/>
              <a:gd name="connsiteX1070" fmla="*/ 2633625 w 3205467"/>
              <a:gd name="connsiteY1070" fmla="*/ 995867 h 6891138"/>
              <a:gd name="connsiteX1071" fmla="*/ 2613355 w 3205467"/>
              <a:gd name="connsiteY1071" fmla="*/ 982799 h 6891138"/>
              <a:gd name="connsiteX1072" fmla="*/ 1284618 w 3205467"/>
              <a:gd name="connsiteY1072" fmla="*/ 998249 h 6891138"/>
              <a:gd name="connsiteX1073" fmla="*/ 1288818 w 3205467"/>
              <a:gd name="connsiteY1073" fmla="*/ 1007774 h 6891138"/>
              <a:gd name="connsiteX1074" fmla="*/ 1298905 w 3205467"/>
              <a:gd name="connsiteY1074" fmla="*/ 998249 h 6891138"/>
              <a:gd name="connsiteX1075" fmla="*/ 1294705 w 3205467"/>
              <a:gd name="connsiteY1075" fmla="*/ 988724 h 6891138"/>
              <a:gd name="connsiteX1076" fmla="*/ 1284618 w 3205467"/>
              <a:gd name="connsiteY1076" fmla="*/ 998249 h 6891138"/>
              <a:gd name="connsiteX1077" fmla="*/ 1327480 w 3205467"/>
              <a:gd name="connsiteY1077" fmla="*/ 1007774 h 6891138"/>
              <a:gd name="connsiteX1078" fmla="*/ 1337005 w 3205467"/>
              <a:gd name="connsiteY1078" fmla="*/ 1017299 h 6891138"/>
              <a:gd name="connsiteX1079" fmla="*/ 1346530 w 3205467"/>
              <a:gd name="connsiteY1079" fmla="*/ 1007774 h 6891138"/>
              <a:gd name="connsiteX1080" fmla="*/ 1337005 w 3205467"/>
              <a:gd name="connsiteY1080" fmla="*/ 998249 h 6891138"/>
              <a:gd name="connsiteX1081" fmla="*/ 1327480 w 3205467"/>
              <a:gd name="connsiteY1081" fmla="*/ 1007774 h 6891138"/>
              <a:gd name="connsiteX1082" fmla="*/ 1375105 w 3205467"/>
              <a:gd name="connsiteY1082" fmla="*/ 1007774 h 6891138"/>
              <a:gd name="connsiteX1083" fmla="*/ 1384630 w 3205467"/>
              <a:gd name="connsiteY1083" fmla="*/ 1017299 h 6891138"/>
              <a:gd name="connsiteX1084" fmla="*/ 1394155 w 3205467"/>
              <a:gd name="connsiteY1084" fmla="*/ 1007774 h 6891138"/>
              <a:gd name="connsiteX1085" fmla="*/ 1384630 w 3205467"/>
              <a:gd name="connsiteY1085" fmla="*/ 998249 h 6891138"/>
              <a:gd name="connsiteX1086" fmla="*/ 1375105 w 3205467"/>
              <a:gd name="connsiteY1086" fmla="*/ 1007774 h 6891138"/>
              <a:gd name="connsiteX1087" fmla="*/ 1422730 w 3205467"/>
              <a:gd name="connsiteY1087" fmla="*/ 1007774 h 6891138"/>
              <a:gd name="connsiteX1088" fmla="*/ 1432255 w 3205467"/>
              <a:gd name="connsiteY1088" fmla="*/ 1017299 h 6891138"/>
              <a:gd name="connsiteX1089" fmla="*/ 1441780 w 3205467"/>
              <a:gd name="connsiteY1089" fmla="*/ 1007774 h 6891138"/>
              <a:gd name="connsiteX1090" fmla="*/ 1432255 w 3205467"/>
              <a:gd name="connsiteY1090" fmla="*/ 998249 h 6891138"/>
              <a:gd name="connsiteX1091" fmla="*/ 1422730 w 3205467"/>
              <a:gd name="connsiteY1091" fmla="*/ 1007774 h 6891138"/>
              <a:gd name="connsiteX1092" fmla="*/ 1918030 w 3205467"/>
              <a:gd name="connsiteY1092" fmla="*/ 1001849 h 6891138"/>
              <a:gd name="connsiteX1093" fmla="*/ 1932318 w 3205467"/>
              <a:gd name="connsiteY1093" fmla="*/ 1017299 h 6891138"/>
              <a:gd name="connsiteX1094" fmla="*/ 1946605 w 3205467"/>
              <a:gd name="connsiteY1094" fmla="*/ 1029157 h 6891138"/>
              <a:gd name="connsiteX1095" fmla="*/ 1946605 w 3205467"/>
              <a:gd name="connsiteY1095" fmla="*/ 1013698 h 6891138"/>
              <a:gd name="connsiteX1096" fmla="*/ 1932318 w 3205467"/>
              <a:gd name="connsiteY1096" fmla="*/ 998249 h 6891138"/>
              <a:gd name="connsiteX1097" fmla="*/ 1918030 w 3205467"/>
              <a:gd name="connsiteY1097" fmla="*/ 1001849 h 6891138"/>
              <a:gd name="connsiteX1098" fmla="*/ 1999498 w 3205467"/>
              <a:gd name="connsiteY1098" fmla="*/ 1006964 h 6891138"/>
              <a:gd name="connsiteX1099" fmla="*/ 2002946 w 3205467"/>
              <a:gd name="connsiteY1099" fmla="*/ 1021556 h 6891138"/>
              <a:gd name="connsiteX1100" fmla="*/ 2017538 w 3205467"/>
              <a:gd name="connsiteY1100" fmla="*/ 1018108 h 6891138"/>
              <a:gd name="connsiteX1101" fmla="*/ 2014090 w 3205467"/>
              <a:gd name="connsiteY1101" fmla="*/ 1003516 h 6891138"/>
              <a:gd name="connsiteX1102" fmla="*/ 1999498 w 3205467"/>
              <a:gd name="connsiteY1102" fmla="*/ 1006964 h 6891138"/>
              <a:gd name="connsiteX1103" fmla="*/ 2441905 w 3205467"/>
              <a:gd name="connsiteY1103" fmla="*/ 1031586 h 6891138"/>
              <a:gd name="connsiteX1104" fmla="*/ 2478977 w 3205467"/>
              <a:gd name="connsiteY1104" fmla="*/ 1064924 h 6891138"/>
              <a:gd name="connsiteX1105" fmla="*/ 2451430 w 3205467"/>
              <a:gd name="connsiteY1105" fmla="*/ 1031586 h 6891138"/>
              <a:gd name="connsiteX1106" fmla="*/ 2414359 w 3205467"/>
              <a:gd name="connsiteY1106" fmla="*/ 998249 h 6891138"/>
              <a:gd name="connsiteX1107" fmla="*/ 2441905 w 3205467"/>
              <a:gd name="connsiteY1107" fmla="*/ 1031586 h 6891138"/>
              <a:gd name="connsiteX1108" fmla="*/ 1460830 w 3205467"/>
              <a:gd name="connsiteY1108" fmla="*/ 1017299 h 6891138"/>
              <a:gd name="connsiteX1109" fmla="*/ 1470355 w 3205467"/>
              <a:gd name="connsiteY1109" fmla="*/ 1026824 h 6891138"/>
              <a:gd name="connsiteX1110" fmla="*/ 1479880 w 3205467"/>
              <a:gd name="connsiteY1110" fmla="*/ 1017299 h 6891138"/>
              <a:gd name="connsiteX1111" fmla="*/ 1470355 w 3205467"/>
              <a:gd name="connsiteY1111" fmla="*/ 1007774 h 6891138"/>
              <a:gd name="connsiteX1112" fmla="*/ 1460830 w 3205467"/>
              <a:gd name="connsiteY1112" fmla="*/ 1017299 h 6891138"/>
              <a:gd name="connsiteX1113" fmla="*/ 2115369 w 3205467"/>
              <a:gd name="connsiteY1113" fmla="*/ 1051865 h 6891138"/>
              <a:gd name="connsiteX1114" fmla="*/ 2251405 w 3205467"/>
              <a:gd name="connsiteY1114" fmla="*/ 1224525 h 6891138"/>
              <a:gd name="connsiteX1115" fmla="*/ 2241547 w 3205467"/>
              <a:gd name="connsiteY1115" fmla="*/ 1265577 h 6891138"/>
              <a:gd name="connsiteX1116" fmla="*/ 2231689 w 3205467"/>
              <a:gd name="connsiteY1116" fmla="*/ 1283999 h 6891138"/>
              <a:gd name="connsiteX1117" fmla="*/ 2245976 w 3205467"/>
              <a:gd name="connsiteY1117" fmla="*/ 1283999 h 6891138"/>
              <a:gd name="connsiteX1118" fmla="*/ 2275665 w 3205467"/>
              <a:gd name="connsiteY1118" fmla="*/ 1220495 h 6891138"/>
              <a:gd name="connsiteX1119" fmla="*/ 2084965 w 3205467"/>
              <a:gd name="connsiteY1119" fmla="*/ 1015336 h 6891138"/>
              <a:gd name="connsiteX1120" fmla="*/ 2115369 w 3205467"/>
              <a:gd name="connsiteY1120" fmla="*/ 1051865 h 6891138"/>
              <a:gd name="connsiteX1121" fmla="*/ 1503693 w 3205467"/>
              <a:gd name="connsiteY1121" fmla="*/ 1026824 h 6891138"/>
              <a:gd name="connsiteX1122" fmla="*/ 1513780 w 3205467"/>
              <a:gd name="connsiteY1122" fmla="*/ 1036349 h 6891138"/>
              <a:gd name="connsiteX1123" fmla="*/ 1517980 w 3205467"/>
              <a:gd name="connsiteY1123" fmla="*/ 1026824 h 6891138"/>
              <a:gd name="connsiteX1124" fmla="*/ 1507893 w 3205467"/>
              <a:gd name="connsiteY1124" fmla="*/ 1017299 h 6891138"/>
              <a:gd name="connsiteX1125" fmla="*/ 1503693 w 3205467"/>
              <a:gd name="connsiteY1125" fmla="*/ 1026824 h 6891138"/>
              <a:gd name="connsiteX1126" fmla="*/ 1543193 w 3205467"/>
              <a:gd name="connsiteY1126" fmla="*/ 1024557 h 6891138"/>
              <a:gd name="connsiteX1127" fmla="*/ 1554594 w 3205467"/>
              <a:gd name="connsiteY1127" fmla="*/ 1053427 h 6891138"/>
              <a:gd name="connsiteX1128" fmla="*/ 1570663 w 3205467"/>
              <a:gd name="connsiteY1128" fmla="*/ 1074725 h 6891138"/>
              <a:gd name="connsiteX1129" fmla="*/ 1587265 w 3205467"/>
              <a:gd name="connsiteY1129" fmla="*/ 1055332 h 6891138"/>
              <a:gd name="connsiteX1130" fmla="*/ 1603867 w 3205467"/>
              <a:gd name="connsiteY1130" fmla="*/ 1035949 h 6891138"/>
              <a:gd name="connsiteX1131" fmla="*/ 1578550 w 3205467"/>
              <a:gd name="connsiteY1131" fmla="*/ 1042302 h 6891138"/>
              <a:gd name="connsiteX1132" fmla="*/ 1559576 w 3205467"/>
              <a:gd name="connsiteY1132" fmla="*/ 1038396 h 6891138"/>
              <a:gd name="connsiteX1133" fmla="*/ 1556890 w 3205467"/>
              <a:gd name="connsiteY1133" fmla="*/ 1022566 h 6891138"/>
              <a:gd name="connsiteX1134" fmla="*/ 1543193 w 3205467"/>
              <a:gd name="connsiteY1134" fmla="*/ 1024557 h 6891138"/>
              <a:gd name="connsiteX1135" fmla="*/ 1970827 w 3205467"/>
              <a:gd name="connsiteY1135" fmla="*/ 1026166 h 6891138"/>
              <a:gd name="connsiteX1136" fmla="*/ 1975028 w 3205467"/>
              <a:gd name="connsiteY1136" fmla="*/ 1041016 h 6891138"/>
              <a:gd name="connsiteX1137" fmla="*/ 1984705 w 3205467"/>
              <a:gd name="connsiteY1137" fmla="*/ 1032148 h 6891138"/>
              <a:gd name="connsiteX1138" fmla="*/ 1970827 w 3205467"/>
              <a:gd name="connsiteY1138" fmla="*/ 1026166 h 6891138"/>
              <a:gd name="connsiteX1139" fmla="*/ 2594305 w 3205467"/>
              <a:gd name="connsiteY1139" fmla="*/ 1020899 h 6891138"/>
              <a:gd name="connsiteX1140" fmla="*/ 2610974 w 3205467"/>
              <a:gd name="connsiteY1140" fmla="*/ 1037568 h 6891138"/>
              <a:gd name="connsiteX1141" fmla="*/ 2627643 w 3205467"/>
              <a:gd name="connsiteY1141" fmla="*/ 1050636 h 6891138"/>
              <a:gd name="connsiteX1142" fmla="*/ 2614575 w 3205467"/>
              <a:gd name="connsiteY1142" fmla="*/ 1033967 h 6891138"/>
              <a:gd name="connsiteX1143" fmla="*/ 2594305 w 3205467"/>
              <a:gd name="connsiteY1143" fmla="*/ 1020899 h 6891138"/>
              <a:gd name="connsiteX1144" fmla="*/ 1394155 w 3205467"/>
              <a:gd name="connsiteY1144" fmla="*/ 1036349 h 6891138"/>
              <a:gd name="connsiteX1145" fmla="*/ 1403680 w 3205467"/>
              <a:gd name="connsiteY1145" fmla="*/ 1045874 h 6891138"/>
              <a:gd name="connsiteX1146" fmla="*/ 1413205 w 3205467"/>
              <a:gd name="connsiteY1146" fmla="*/ 1036349 h 6891138"/>
              <a:gd name="connsiteX1147" fmla="*/ 1403680 w 3205467"/>
              <a:gd name="connsiteY1147" fmla="*/ 1026824 h 6891138"/>
              <a:gd name="connsiteX1148" fmla="*/ 1394155 w 3205467"/>
              <a:gd name="connsiteY1148" fmla="*/ 1036349 h 6891138"/>
              <a:gd name="connsiteX1149" fmla="*/ 1441780 w 3205467"/>
              <a:gd name="connsiteY1149" fmla="*/ 1041673 h 6891138"/>
              <a:gd name="connsiteX1150" fmla="*/ 1451458 w 3205467"/>
              <a:gd name="connsiteY1150" fmla="*/ 1050541 h 6891138"/>
              <a:gd name="connsiteX1151" fmla="*/ 1455658 w 3205467"/>
              <a:gd name="connsiteY1151" fmla="*/ 1035691 h 6891138"/>
              <a:gd name="connsiteX1152" fmla="*/ 1441780 w 3205467"/>
              <a:gd name="connsiteY1152" fmla="*/ 1041673 h 6891138"/>
              <a:gd name="connsiteX1153" fmla="*/ 1479880 w 3205467"/>
              <a:gd name="connsiteY1153" fmla="*/ 1045874 h 6891138"/>
              <a:gd name="connsiteX1154" fmla="*/ 1489405 w 3205467"/>
              <a:gd name="connsiteY1154" fmla="*/ 1055399 h 6891138"/>
              <a:gd name="connsiteX1155" fmla="*/ 1498930 w 3205467"/>
              <a:gd name="connsiteY1155" fmla="*/ 1045874 h 6891138"/>
              <a:gd name="connsiteX1156" fmla="*/ 1489405 w 3205467"/>
              <a:gd name="connsiteY1156" fmla="*/ 1036349 h 6891138"/>
              <a:gd name="connsiteX1157" fmla="*/ 1479880 w 3205467"/>
              <a:gd name="connsiteY1157" fmla="*/ 1045874 h 6891138"/>
              <a:gd name="connsiteX1158" fmla="*/ 2037093 w 3205467"/>
              <a:gd name="connsiteY1158" fmla="*/ 1045874 h 6891138"/>
              <a:gd name="connsiteX1159" fmla="*/ 2047180 w 3205467"/>
              <a:gd name="connsiteY1159" fmla="*/ 1055399 h 6891138"/>
              <a:gd name="connsiteX1160" fmla="*/ 2051380 w 3205467"/>
              <a:gd name="connsiteY1160" fmla="*/ 1045874 h 6891138"/>
              <a:gd name="connsiteX1161" fmla="*/ 2041293 w 3205467"/>
              <a:gd name="connsiteY1161" fmla="*/ 1036349 h 6891138"/>
              <a:gd name="connsiteX1162" fmla="*/ 2037093 w 3205467"/>
              <a:gd name="connsiteY1162" fmla="*/ 1045874 h 6891138"/>
              <a:gd name="connsiteX1163" fmla="*/ 1517980 w 3205467"/>
              <a:gd name="connsiteY1163" fmla="*/ 1051312 h 6891138"/>
              <a:gd name="connsiteX1164" fmla="*/ 1550718 w 3205467"/>
              <a:gd name="connsiteY1164" fmla="*/ 1083974 h 6891138"/>
              <a:gd name="connsiteX1165" fmla="*/ 1544345 w 3205467"/>
              <a:gd name="connsiteY1165" fmla="*/ 1064924 h 6891138"/>
              <a:gd name="connsiteX1166" fmla="*/ 1517980 w 3205467"/>
              <a:gd name="connsiteY1166" fmla="*/ 1051312 h 6891138"/>
              <a:gd name="connsiteX1167" fmla="*/ 2003755 w 3205467"/>
              <a:gd name="connsiteY1167" fmla="*/ 1055399 h 6891138"/>
              <a:gd name="connsiteX1168" fmla="*/ 2013280 w 3205467"/>
              <a:gd name="connsiteY1168" fmla="*/ 1064924 h 6891138"/>
              <a:gd name="connsiteX1169" fmla="*/ 2022805 w 3205467"/>
              <a:gd name="connsiteY1169" fmla="*/ 1055399 h 6891138"/>
              <a:gd name="connsiteX1170" fmla="*/ 2013280 w 3205467"/>
              <a:gd name="connsiteY1170" fmla="*/ 1045874 h 6891138"/>
              <a:gd name="connsiteX1171" fmla="*/ 2003755 w 3205467"/>
              <a:gd name="connsiteY1171" fmla="*/ 1055399 h 6891138"/>
              <a:gd name="connsiteX1172" fmla="*/ 1607668 w 3205467"/>
              <a:gd name="connsiteY1172" fmla="*/ 1067305 h 6891138"/>
              <a:gd name="connsiteX1173" fmla="*/ 1618926 w 3205467"/>
              <a:gd name="connsiteY1173" fmla="*/ 1095223 h 6891138"/>
              <a:gd name="connsiteX1174" fmla="*/ 1657360 w 3205467"/>
              <a:gd name="connsiteY1174" fmla="*/ 1119226 h 6891138"/>
              <a:gd name="connsiteX1175" fmla="*/ 1643358 w 3205467"/>
              <a:gd name="connsiteY1175" fmla="*/ 1097366 h 6891138"/>
              <a:gd name="connsiteX1176" fmla="*/ 1629966 w 3205467"/>
              <a:gd name="connsiteY1176" fmla="*/ 1067095 h 6891138"/>
              <a:gd name="connsiteX1177" fmla="*/ 1617993 w 3205467"/>
              <a:gd name="connsiteY1177" fmla="*/ 1055399 h 6891138"/>
              <a:gd name="connsiteX1178" fmla="*/ 1607668 w 3205467"/>
              <a:gd name="connsiteY1178" fmla="*/ 1067305 h 6891138"/>
              <a:gd name="connsiteX1179" fmla="*/ 1651330 w 3205467"/>
              <a:gd name="connsiteY1179" fmla="*/ 1065552 h 6891138"/>
              <a:gd name="connsiteX1180" fmla="*/ 1662113 w 3205467"/>
              <a:gd name="connsiteY1180" fmla="*/ 1095842 h 6891138"/>
              <a:gd name="connsiteX1181" fmla="*/ 1672885 w 3205467"/>
              <a:gd name="connsiteY1181" fmla="*/ 1115978 h 6891138"/>
              <a:gd name="connsiteX1182" fmla="*/ 1685163 w 3205467"/>
              <a:gd name="connsiteY1182" fmla="*/ 1099195 h 6891138"/>
              <a:gd name="connsiteX1183" fmla="*/ 1697441 w 3205467"/>
              <a:gd name="connsiteY1183" fmla="*/ 1082402 h 6891138"/>
              <a:gd name="connsiteX1184" fmla="*/ 1707728 w 3205467"/>
              <a:gd name="connsiteY1184" fmla="*/ 1101614 h 6891138"/>
              <a:gd name="connsiteX1185" fmla="*/ 1718005 w 3205467"/>
              <a:gd name="connsiteY1185" fmla="*/ 1140495 h 6891138"/>
              <a:gd name="connsiteX1186" fmla="*/ 1728549 w 3205467"/>
              <a:gd name="connsiteY1186" fmla="*/ 1160174 h 6891138"/>
              <a:gd name="connsiteX1187" fmla="*/ 1733274 w 3205467"/>
              <a:gd name="connsiteY1187" fmla="*/ 1145000 h 6891138"/>
              <a:gd name="connsiteX1188" fmla="*/ 1746542 w 3205467"/>
              <a:gd name="connsiteY1188" fmla="*/ 1124845 h 6891138"/>
              <a:gd name="connsiteX1189" fmla="*/ 1756105 w 3205467"/>
              <a:gd name="connsiteY1189" fmla="*/ 1098261 h 6891138"/>
              <a:gd name="connsiteX1190" fmla="*/ 1746580 w 3205467"/>
              <a:gd name="connsiteY1190" fmla="*/ 1102462 h 6891138"/>
              <a:gd name="connsiteX1191" fmla="*/ 1731274 w 3205467"/>
              <a:gd name="connsiteY1191" fmla="*/ 1112549 h 6891138"/>
              <a:gd name="connsiteX1192" fmla="*/ 1721148 w 3205467"/>
              <a:gd name="connsiteY1192" fmla="*/ 1099052 h 6891138"/>
              <a:gd name="connsiteX1193" fmla="*/ 1680686 w 3205467"/>
              <a:gd name="connsiteY1193" fmla="*/ 1081011 h 6891138"/>
              <a:gd name="connsiteX1194" fmla="*/ 1660569 w 3205467"/>
              <a:gd name="connsiteY1194" fmla="*/ 1086269 h 6891138"/>
              <a:gd name="connsiteX1195" fmla="*/ 1666494 w 3205467"/>
              <a:gd name="connsiteY1195" fmla="*/ 1070839 h 6891138"/>
              <a:gd name="connsiteX1196" fmla="*/ 1661874 w 3205467"/>
              <a:gd name="connsiteY1196" fmla="*/ 1055399 h 6891138"/>
              <a:gd name="connsiteX1197" fmla="*/ 1651330 w 3205467"/>
              <a:gd name="connsiteY1197" fmla="*/ 1065552 h 6891138"/>
              <a:gd name="connsiteX1198" fmla="*/ 2422855 w 3205467"/>
              <a:gd name="connsiteY1198" fmla="*/ 1062285 h 6891138"/>
              <a:gd name="connsiteX1199" fmla="*/ 2456479 w 3205467"/>
              <a:gd name="connsiteY1199" fmla="*/ 1091622 h 6891138"/>
              <a:gd name="connsiteX1200" fmla="*/ 2441962 w 3205467"/>
              <a:gd name="connsiteY1200" fmla="*/ 1069743 h 6891138"/>
              <a:gd name="connsiteX1201" fmla="*/ 2422855 w 3205467"/>
              <a:gd name="connsiteY1201" fmla="*/ 1062285 h 6891138"/>
              <a:gd name="connsiteX1202" fmla="*/ 2584780 w 3205467"/>
              <a:gd name="connsiteY1202" fmla="*/ 1068524 h 6891138"/>
              <a:gd name="connsiteX1203" fmla="*/ 2601449 w 3205467"/>
              <a:gd name="connsiteY1203" fmla="*/ 1085193 h 6891138"/>
              <a:gd name="connsiteX1204" fmla="*/ 2618118 w 3205467"/>
              <a:gd name="connsiteY1204" fmla="*/ 1098261 h 6891138"/>
              <a:gd name="connsiteX1205" fmla="*/ 2605050 w 3205467"/>
              <a:gd name="connsiteY1205" fmla="*/ 1081592 h 6891138"/>
              <a:gd name="connsiteX1206" fmla="*/ 2584780 w 3205467"/>
              <a:gd name="connsiteY1206" fmla="*/ 1068524 h 6891138"/>
              <a:gd name="connsiteX1207" fmla="*/ 1580817 w 3205467"/>
              <a:gd name="connsiteY1207" fmla="*/ 1082488 h 6891138"/>
              <a:gd name="connsiteX1208" fmla="*/ 1585132 w 3205467"/>
              <a:gd name="connsiteY1208" fmla="*/ 1098556 h 6891138"/>
              <a:gd name="connsiteX1209" fmla="*/ 1597000 w 3205467"/>
              <a:gd name="connsiteY1209" fmla="*/ 1082983 h 6891138"/>
              <a:gd name="connsiteX1210" fmla="*/ 1580817 w 3205467"/>
              <a:gd name="connsiteY1210" fmla="*/ 1082488 h 6891138"/>
              <a:gd name="connsiteX1211" fmla="*/ 2032330 w 3205467"/>
              <a:gd name="connsiteY1211" fmla="*/ 1083974 h 6891138"/>
              <a:gd name="connsiteX1212" fmla="*/ 2041855 w 3205467"/>
              <a:gd name="connsiteY1212" fmla="*/ 1093499 h 6891138"/>
              <a:gd name="connsiteX1213" fmla="*/ 2051380 w 3205467"/>
              <a:gd name="connsiteY1213" fmla="*/ 1083974 h 6891138"/>
              <a:gd name="connsiteX1214" fmla="*/ 2041855 w 3205467"/>
              <a:gd name="connsiteY1214" fmla="*/ 1074449 h 6891138"/>
              <a:gd name="connsiteX1215" fmla="*/ 2032330 w 3205467"/>
              <a:gd name="connsiteY1215" fmla="*/ 1083974 h 6891138"/>
              <a:gd name="connsiteX1216" fmla="*/ 2795350 w 3205467"/>
              <a:gd name="connsiteY1216" fmla="*/ 1145886 h 6891138"/>
              <a:gd name="connsiteX1217" fmla="*/ 2878017 w 3205467"/>
              <a:gd name="connsiteY1217" fmla="*/ 1273188 h 6891138"/>
              <a:gd name="connsiteX1218" fmla="*/ 2901496 w 3205467"/>
              <a:gd name="connsiteY1218" fmla="*/ 1324280 h 6891138"/>
              <a:gd name="connsiteX1219" fmla="*/ 2895943 w 3205467"/>
              <a:gd name="connsiteY1219" fmla="*/ 1373200 h 6891138"/>
              <a:gd name="connsiteX1220" fmla="*/ 2890390 w 3205467"/>
              <a:gd name="connsiteY1220" fmla="*/ 1422111 h 6891138"/>
              <a:gd name="connsiteX1221" fmla="*/ 2905030 w 3205467"/>
              <a:gd name="connsiteY1221" fmla="*/ 1403061 h 6891138"/>
              <a:gd name="connsiteX1222" fmla="*/ 2792987 w 3205467"/>
              <a:gd name="connsiteY1222" fmla="*/ 1131151 h 6891138"/>
              <a:gd name="connsiteX1223" fmla="*/ 2736180 w 3205467"/>
              <a:gd name="connsiteY1223" fmla="*/ 1069686 h 6891138"/>
              <a:gd name="connsiteX1224" fmla="*/ 2795350 w 3205467"/>
              <a:gd name="connsiteY1224" fmla="*/ 1145886 h 6891138"/>
              <a:gd name="connsiteX1225" fmla="*/ 2094243 w 3205467"/>
              <a:gd name="connsiteY1225" fmla="*/ 1103024 h 6891138"/>
              <a:gd name="connsiteX1226" fmla="*/ 2098443 w 3205467"/>
              <a:gd name="connsiteY1226" fmla="*/ 1112549 h 6891138"/>
              <a:gd name="connsiteX1227" fmla="*/ 2108530 w 3205467"/>
              <a:gd name="connsiteY1227" fmla="*/ 1103024 h 6891138"/>
              <a:gd name="connsiteX1228" fmla="*/ 2104330 w 3205467"/>
              <a:gd name="connsiteY1228" fmla="*/ 1093499 h 6891138"/>
              <a:gd name="connsiteX1229" fmla="*/ 2094243 w 3205467"/>
              <a:gd name="connsiteY1229" fmla="*/ 1103024 h 6891138"/>
              <a:gd name="connsiteX1230" fmla="*/ 2418093 w 3205467"/>
              <a:gd name="connsiteY1230" fmla="*/ 1112549 h 6891138"/>
              <a:gd name="connsiteX1231" fmla="*/ 2440096 w 3205467"/>
              <a:gd name="connsiteY1231" fmla="*/ 1131599 h 6891138"/>
              <a:gd name="connsiteX1232" fmla="*/ 2427618 w 3205467"/>
              <a:gd name="connsiteY1232" fmla="*/ 1112549 h 6891138"/>
              <a:gd name="connsiteX1233" fmla="*/ 2405615 w 3205467"/>
              <a:gd name="connsiteY1233" fmla="*/ 1093499 h 6891138"/>
              <a:gd name="connsiteX1234" fmla="*/ 2418093 w 3205467"/>
              <a:gd name="connsiteY1234" fmla="*/ 1112549 h 6891138"/>
              <a:gd name="connsiteX1235" fmla="*/ 564204 w 3205467"/>
              <a:gd name="connsiteY1235" fmla="*/ 1119635 h 6891138"/>
              <a:gd name="connsiteX1236" fmla="*/ 535086 w 3205467"/>
              <a:gd name="connsiteY1236" fmla="*/ 1169699 h 6891138"/>
              <a:gd name="connsiteX1237" fmla="*/ 582339 w 3205467"/>
              <a:gd name="connsiteY1237" fmla="*/ 1107177 h 6891138"/>
              <a:gd name="connsiteX1238" fmla="*/ 564204 w 3205467"/>
              <a:gd name="connsiteY1238" fmla="*/ 1119635 h 6891138"/>
              <a:gd name="connsiteX1239" fmla="*/ 785155 w 3205467"/>
              <a:gd name="connsiteY1239" fmla="*/ 1121483 h 6891138"/>
              <a:gd name="connsiteX1240" fmla="*/ 765505 w 3205467"/>
              <a:gd name="connsiteY1240" fmla="*/ 1160174 h 6891138"/>
              <a:gd name="connsiteX1241" fmla="*/ 765505 w 3205467"/>
              <a:gd name="connsiteY1241" fmla="*/ 1179224 h 6891138"/>
              <a:gd name="connsiteX1242" fmla="*/ 788156 w 3205467"/>
              <a:gd name="connsiteY1242" fmla="*/ 1179224 h 6891138"/>
              <a:gd name="connsiteX1243" fmla="*/ 830532 w 3205467"/>
              <a:gd name="connsiteY1243" fmla="*/ 1130484 h 6891138"/>
              <a:gd name="connsiteX1244" fmla="*/ 785155 w 3205467"/>
              <a:gd name="connsiteY1244" fmla="*/ 1121483 h 6891138"/>
              <a:gd name="connsiteX1245" fmla="*/ 968178 w 3205467"/>
              <a:gd name="connsiteY1245" fmla="*/ 1114930 h 6891138"/>
              <a:gd name="connsiteX1246" fmla="*/ 993629 w 3205467"/>
              <a:gd name="connsiteY1246" fmla="*/ 1174614 h 6891138"/>
              <a:gd name="connsiteX1247" fmla="*/ 1018251 w 3205467"/>
              <a:gd name="connsiteY1247" fmla="*/ 1113092 h 6891138"/>
              <a:gd name="connsiteX1248" fmla="*/ 968178 w 3205467"/>
              <a:gd name="connsiteY1248" fmla="*/ 1114930 h 6891138"/>
              <a:gd name="connsiteX1249" fmla="*/ 1468574 w 3205467"/>
              <a:gd name="connsiteY1249" fmla="*/ 1119054 h 6891138"/>
              <a:gd name="connsiteX1250" fmla="*/ 1486824 w 3205467"/>
              <a:gd name="connsiteY1250" fmla="*/ 1118302 h 6891138"/>
              <a:gd name="connsiteX1251" fmla="*/ 1474327 w 3205467"/>
              <a:gd name="connsiteY1251" fmla="*/ 1113301 h 6891138"/>
              <a:gd name="connsiteX1252" fmla="*/ 1468574 w 3205467"/>
              <a:gd name="connsiteY1252" fmla="*/ 1119054 h 6891138"/>
              <a:gd name="connsiteX1253" fmla="*/ 1676991 w 3205467"/>
              <a:gd name="connsiteY1253" fmla="*/ 1118635 h 6891138"/>
              <a:gd name="connsiteX1254" fmla="*/ 1689992 w 3205467"/>
              <a:gd name="connsiteY1254" fmla="*/ 1141124 h 6891138"/>
              <a:gd name="connsiteX1255" fmla="*/ 1698955 w 3205467"/>
              <a:gd name="connsiteY1255" fmla="*/ 1126836 h 6891138"/>
              <a:gd name="connsiteX1256" fmla="*/ 1676991 w 3205467"/>
              <a:gd name="connsiteY1256" fmla="*/ 1118635 h 6891138"/>
              <a:gd name="connsiteX1257" fmla="*/ 1775155 w 3205467"/>
              <a:gd name="connsiteY1257" fmla="*/ 1132161 h 6891138"/>
              <a:gd name="connsiteX1258" fmla="*/ 1766287 w 3205467"/>
              <a:gd name="connsiteY1258" fmla="*/ 1136771 h 6891138"/>
              <a:gd name="connsiteX1259" fmla="*/ 1751048 w 3205467"/>
              <a:gd name="connsiteY1259" fmla="*/ 1141600 h 6891138"/>
              <a:gd name="connsiteX1260" fmla="*/ 1778356 w 3205467"/>
              <a:gd name="connsiteY1260" fmla="*/ 1147496 h 6891138"/>
              <a:gd name="connsiteX1261" fmla="*/ 1797234 w 3205467"/>
              <a:gd name="connsiteY1261" fmla="*/ 1128284 h 6891138"/>
              <a:gd name="connsiteX1262" fmla="*/ 1775155 w 3205467"/>
              <a:gd name="connsiteY1262" fmla="*/ 1132161 h 6891138"/>
              <a:gd name="connsiteX1263" fmla="*/ 2394280 w 3205467"/>
              <a:gd name="connsiteY1263" fmla="*/ 1145886 h 6891138"/>
              <a:gd name="connsiteX1264" fmla="*/ 2421417 w 3205467"/>
              <a:gd name="connsiteY1264" fmla="*/ 1169699 h 6891138"/>
              <a:gd name="connsiteX1265" fmla="*/ 2403805 w 3205467"/>
              <a:gd name="connsiteY1265" fmla="*/ 1145886 h 6891138"/>
              <a:gd name="connsiteX1266" fmla="*/ 2376669 w 3205467"/>
              <a:gd name="connsiteY1266" fmla="*/ 1122074 h 6891138"/>
              <a:gd name="connsiteX1267" fmla="*/ 2394280 w 3205467"/>
              <a:gd name="connsiteY1267" fmla="*/ 1145886 h 6891138"/>
              <a:gd name="connsiteX1268" fmla="*/ 1103319 w 3205467"/>
              <a:gd name="connsiteY1268" fmla="*/ 1138885 h 6891138"/>
              <a:gd name="connsiteX1269" fmla="*/ 1051255 w 3205467"/>
              <a:gd name="connsiteY1269" fmla="*/ 1213847 h 6891138"/>
              <a:gd name="connsiteX1270" fmla="*/ 1098271 w 3205467"/>
              <a:gd name="connsiteY1270" fmla="*/ 1184872 h 6891138"/>
              <a:gd name="connsiteX1271" fmla="*/ 1127150 w 3205467"/>
              <a:gd name="connsiteY1271" fmla="*/ 1142905 h 6891138"/>
              <a:gd name="connsiteX1272" fmla="*/ 1186834 w 3205467"/>
              <a:gd name="connsiteY1272" fmla="*/ 1147505 h 6891138"/>
              <a:gd name="connsiteX1273" fmla="*/ 1967932 w 3205467"/>
              <a:gd name="connsiteY1273" fmla="*/ 1510722 h 6891138"/>
              <a:gd name="connsiteX1274" fmla="*/ 2029111 w 3205467"/>
              <a:gd name="connsiteY1274" fmla="*/ 1658007 h 6891138"/>
              <a:gd name="connsiteX1275" fmla="*/ 2013376 w 3205467"/>
              <a:gd name="connsiteY1275" fmla="*/ 1685430 h 6891138"/>
              <a:gd name="connsiteX1276" fmla="*/ 2029797 w 3205467"/>
              <a:gd name="connsiteY1276" fmla="*/ 1682267 h 6891138"/>
              <a:gd name="connsiteX1277" fmla="*/ 2057286 w 3205467"/>
              <a:gd name="connsiteY1277" fmla="*/ 1604239 h 6891138"/>
              <a:gd name="connsiteX1278" fmla="*/ 1803730 w 3205467"/>
              <a:gd name="connsiteY1278" fmla="*/ 1354379 h 6891138"/>
              <a:gd name="connsiteX1279" fmla="*/ 1460830 w 3205467"/>
              <a:gd name="connsiteY1279" fmla="*/ 1179624 h 6891138"/>
              <a:gd name="connsiteX1280" fmla="*/ 1103319 w 3205467"/>
              <a:gd name="connsiteY1280" fmla="*/ 1138885 h 6891138"/>
              <a:gd name="connsiteX1281" fmla="*/ 1537030 w 3205467"/>
              <a:gd name="connsiteY1281" fmla="*/ 1138409 h 6891138"/>
              <a:gd name="connsiteX1282" fmla="*/ 1610849 w 3205467"/>
              <a:gd name="connsiteY1282" fmla="*/ 1170403 h 6891138"/>
              <a:gd name="connsiteX1283" fmla="*/ 1670380 w 3205467"/>
              <a:gd name="connsiteY1283" fmla="*/ 1192321 h 6891138"/>
              <a:gd name="connsiteX1284" fmla="*/ 1534859 w 3205467"/>
              <a:gd name="connsiteY1284" fmla="*/ 1132351 h 6891138"/>
              <a:gd name="connsiteX1285" fmla="*/ 1537030 w 3205467"/>
              <a:gd name="connsiteY1285" fmla="*/ 1138409 h 6891138"/>
              <a:gd name="connsiteX1286" fmla="*/ 2565730 w 3205467"/>
              <a:gd name="connsiteY1286" fmla="*/ 1160174 h 6891138"/>
              <a:gd name="connsiteX1287" fmla="*/ 2590838 w 3205467"/>
              <a:gd name="connsiteY1287" fmla="*/ 1188749 h 6891138"/>
              <a:gd name="connsiteX1288" fmla="*/ 2575255 w 3205467"/>
              <a:gd name="connsiteY1288" fmla="*/ 1160174 h 6891138"/>
              <a:gd name="connsiteX1289" fmla="*/ 2550147 w 3205467"/>
              <a:gd name="connsiteY1289" fmla="*/ 1131599 h 6891138"/>
              <a:gd name="connsiteX1290" fmla="*/ 2565730 w 3205467"/>
              <a:gd name="connsiteY1290" fmla="*/ 1160174 h 6891138"/>
              <a:gd name="connsiteX1291" fmla="*/ 633803 w 3205467"/>
              <a:gd name="connsiteY1291" fmla="*/ 1155716 h 6891138"/>
              <a:gd name="connsiteX1292" fmla="*/ 510083 w 3205467"/>
              <a:gd name="connsiteY1292" fmla="*/ 1229697 h 6891138"/>
              <a:gd name="connsiteX1293" fmla="*/ 534991 w 3205467"/>
              <a:gd name="connsiteY1293" fmla="*/ 1227715 h 6891138"/>
              <a:gd name="connsiteX1294" fmla="*/ 663464 w 3205467"/>
              <a:gd name="connsiteY1294" fmla="*/ 1164746 h 6891138"/>
              <a:gd name="connsiteX1295" fmla="*/ 708355 w 3205467"/>
              <a:gd name="connsiteY1295" fmla="*/ 1149563 h 6891138"/>
              <a:gd name="connsiteX1296" fmla="*/ 633803 w 3205467"/>
              <a:gd name="connsiteY1296" fmla="*/ 1155716 h 6891138"/>
              <a:gd name="connsiteX1297" fmla="*/ 1480671 w 3205467"/>
              <a:gd name="connsiteY1297" fmla="*/ 1144734 h 6891138"/>
              <a:gd name="connsiteX1298" fmla="*/ 1629785 w 3205467"/>
              <a:gd name="connsiteY1298" fmla="*/ 1203951 h 6891138"/>
              <a:gd name="connsiteX1299" fmla="*/ 1561995 w 3205467"/>
              <a:gd name="connsiteY1299" fmla="*/ 1170794 h 6891138"/>
              <a:gd name="connsiteX1300" fmla="*/ 1480671 w 3205467"/>
              <a:gd name="connsiteY1300" fmla="*/ 1144734 h 6891138"/>
              <a:gd name="connsiteX1301" fmla="*/ 1813255 w 3205467"/>
              <a:gd name="connsiteY1301" fmla="*/ 1150649 h 6891138"/>
              <a:gd name="connsiteX1302" fmla="*/ 1828105 w 3205467"/>
              <a:gd name="connsiteY1302" fmla="*/ 1160174 h 6891138"/>
              <a:gd name="connsiteX1303" fmla="*/ 1837068 w 3205467"/>
              <a:gd name="connsiteY1303" fmla="*/ 1150649 h 6891138"/>
              <a:gd name="connsiteX1304" fmla="*/ 1822218 w 3205467"/>
              <a:gd name="connsiteY1304" fmla="*/ 1141124 h 6891138"/>
              <a:gd name="connsiteX1305" fmla="*/ 1813255 w 3205467"/>
              <a:gd name="connsiteY1305" fmla="*/ 1150649 h 6891138"/>
              <a:gd name="connsiteX1306" fmla="*/ 2676077 w 3205467"/>
              <a:gd name="connsiteY1306" fmla="*/ 1216914 h 6891138"/>
              <a:gd name="connsiteX1307" fmla="*/ 2803655 w 3205467"/>
              <a:gd name="connsiteY1307" fmla="*/ 1375858 h 6891138"/>
              <a:gd name="connsiteX1308" fmla="*/ 2760183 w 3205467"/>
              <a:gd name="connsiteY1308" fmla="*/ 1336386 h 6891138"/>
              <a:gd name="connsiteX1309" fmla="*/ 2716892 w 3205467"/>
              <a:gd name="connsiteY1309" fmla="*/ 1288761 h 6891138"/>
              <a:gd name="connsiteX1310" fmla="*/ 2762755 w 3205467"/>
              <a:gd name="connsiteY1310" fmla="*/ 1350836 h 6891138"/>
              <a:gd name="connsiteX1311" fmla="*/ 2825563 w 3205467"/>
              <a:gd name="connsiteY1311" fmla="*/ 1436561 h 6891138"/>
              <a:gd name="connsiteX1312" fmla="*/ 2842508 w 3205467"/>
              <a:gd name="connsiteY1312" fmla="*/ 1460211 h 6891138"/>
              <a:gd name="connsiteX1313" fmla="*/ 2832707 w 3205467"/>
              <a:gd name="connsiteY1313" fmla="*/ 1439409 h 6891138"/>
              <a:gd name="connsiteX1314" fmla="*/ 2837498 w 3205467"/>
              <a:gd name="connsiteY1314" fmla="*/ 1421549 h 6891138"/>
              <a:gd name="connsiteX1315" fmla="*/ 2851480 w 3205467"/>
              <a:gd name="connsiteY1315" fmla="*/ 1430950 h 6891138"/>
              <a:gd name="connsiteX1316" fmla="*/ 2694889 w 3205467"/>
              <a:gd name="connsiteY1316" fmla="*/ 1231202 h 6891138"/>
              <a:gd name="connsiteX1317" fmla="*/ 2608593 w 3205467"/>
              <a:gd name="connsiteY1317" fmla="*/ 1145067 h 6891138"/>
              <a:gd name="connsiteX1318" fmla="*/ 2676077 w 3205467"/>
              <a:gd name="connsiteY1318" fmla="*/ 1216914 h 6891138"/>
              <a:gd name="connsiteX1319" fmla="*/ 1788586 w 3205467"/>
              <a:gd name="connsiteY1319" fmla="*/ 1163727 h 6891138"/>
              <a:gd name="connsiteX1320" fmla="*/ 1768040 w 3205467"/>
              <a:gd name="connsiteY1320" fmla="*/ 1172242 h 6891138"/>
              <a:gd name="connsiteX1321" fmla="*/ 1759782 w 3205467"/>
              <a:gd name="connsiteY1321" fmla="*/ 1177471 h 6891138"/>
              <a:gd name="connsiteX1322" fmla="*/ 1810874 w 3205467"/>
              <a:gd name="connsiteY1322" fmla="*/ 1172080 h 6891138"/>
              <a:gd name="connsiteX1323" fmla="*/ 1788586 w 3205467"/>
              <a:gd name="connsiteY1323" fmla="*/ 1163727 h 6891138"/>
              <a:gd name="connsiteX1324" fmla="*/ 1828467 w 3205467"/>
              <a:gd name="connsiteY1324" fmla="*/ 1177738 h 6891138"/>
              <a:gd name="connsiteX1325" fmla="*/ 1832782 w 3205467"/>
              <a:gd name="connsiteY1325" fmla="*/ 1193806 h 6891138"/>
              <a:gd name="connsiteX1326" fmla="*/ 1844650 w 3205467"/>
              <a:gd name="connsiteY1326" fmla="*/ 1178233 h 6891138"/>
              <a:gd name="connsiteX1327" fmla="*/ 1828467 w 3205467"/>
              <a:gd name="connsiteY1327" fmla="*/ 1177738 h 6891138"/>
              <a:gd name="connsiteX1328" fmla="*/ 837619 w 3205467"/>
              <a:gd name="connsiteY1328" fmla="*/ 1194187 h 6891138"/>
              <a:gd name="connsiteX1329" fmla="*/ 843505 w 3205467"/>
              <a:gd name="connsiteY1329" fmla="*/ 1253528 h 6891138"/>
              <a:gd name="connsiteX1330" fmla="*/ 879805 w 3205467"/>
              <a:gd name="connsiteY1330" fmla="*/ 1236374 h 6891138"/>
              <a:gd name="connsiteX1331" fmla="*/ 896960 w 3205467"/>
              <a:gd name="connsiteY1331" fmla="*/ 1200074 h 6891138"/>
              <a:gd name="connsiteX1332" fmla="*/ 837619 w 3205467"/>
              <a:gd name="connsiteY1332" fmla="*/ 1194187 h 6891138"/>
              <a:gd name="connsiteX1333" fmla="*/ 1208418 w 3205467"/>
              <a:gd name="connsiteY1333" fmla="*/ 1198274 h 6891138"/>
              <a:gd name="connsiteX1334" fmla="*/ 1218505 w 3205467"/>
              <a:gd name="connsiteY1334" fmla="*/ 1207799 h 6891138"/>
              <a:gd name="connsiteX1335" fmla="*/ 1222705 w 3205467"/>
              <a:gd name="connsiteY1335" fmla="*/ 1198274 h 6891138"/>
              <a:gd name="connsiteX1336" fmla="*/ 1212618 w 3205467"/>
              <a:gd name="connsiteY1336" fmla="*/ 1188749 h 6891138"/>
              <a:gd name="connsiteX1337" fmla="*/ 1208418 w 3205467"/>
              <a:gd name="connsiteY1337" fmla="*/ 1198274 h 6891138"/>
              <a:gd name="connsiteX1338" fmla="*/ 1246927 w 3205467"/>
              <a:gd name="connsiteY1338" fmla="*/ 1197616 h 6891138"/>
              <a:gd name="connsiteX1339" fmla="*/ 1251128 w 3205467"/>
              <a:gd name="connsiteY1339" fmla="*/ 1212466 h 6891138"/>
              <a:gd name="connsiteX1340" fmla="*/ 1260805 w 3205467"/>
              <a:gd name="connsiteY1340" fmla="*/ 1203598 h 6891138"/>
              <a:gd name="connsiteX1341" fmla="*/ 1246927 w 3205467"/>
              <a:gd name="connsiteY1341" fmla="*/ 1197616 h 6891138"/>
              <a:gd name="connsiteX1342" fmla="*/ 1132827 w 3205467"/>
              <a:gd name="connsiteY1342" fmla="*/ 1210589 h 6891138"/>
              <a:gd name="connsiteX1343" fmla="*/ 1144667 w 3205467"/>
              <a:gd name="connsiteY1343" fmla="*/ 1222334 h 6891138"/>
              <a:gd name="connsiteX1344" fmla="*/ 1138161 w 3205467"/>
              <a:gd name="connsiteY1344" fmla="*/ 1205256 h 6891138"/>
              <a:gd name="connsiteX1345" fmla="*/ 1126331 w 3205467"/>
              <a:gd name="connsiteY1345" fmla="*/ 1193511 h 6891138"/>
              <a:gd name="connsiteX1346" fmla="*/ 1132827 w 3205467"/>
              <a:gd name="connsiteY1346" fmla="*/ 1210589 h 6891138"/>
              <a:gd name="connsiteX1347" fmla="*/ 1289380 w 3205467"/>
              <a:gd name="connsiteY1347" fmla="*/ 1207799 h 6891138"/>
              <a:gd name="connsiteX1348" fmla="*/ 1298905 w 3205467"/>
              <a:gd name="connsiteY1348" fmla="*/ 1217324 h 6891138"/>
              <a:gd name="connsiteX1349" fmla="*/ 1308430 w 3205467"/>
              <a:gd name="connsiteY1349" fmla="*/ 1207799 h 6891138"/>
              <a:gd name="connsiteX1350" fmla="*/ 1298905 w 3205467"/>
              <a:gd name="connsiteY1350" fmla="*/ 1198274 h 6891138"/>
              <a:gd name="connsiteX1351" fmla="*/ 1289380 w 3205467"/>
              <a:gd name="connsiteY1351" fmla="*/ 1207799 h 6891138"/>
              <a:gd name="connsiteX1352" fmla="*/ 1337005 w 3205467"/>
              <a:gd name="connsiteY1352" fmla="*/ 1207799 h 6891138"/>
              <a:gd name="connsiteX1353" fmla="*/ 1346530 w 3205467"/>
              <a:gd name="connsiteY1353" fmla="*/ 1217324 h 6891138"/>
              <a:gd name="connsiteX1354" fmla="*/ 1356055 w 3205467"/>
              <a:gd name="connsiteY1354" fmla="*/ 1207799 h 6891138"/>
              <a:gd name="connsiteX1355" fmla="*/ 1346530 w 3205467"/>
              <a:gd name="connsiteY1355" fmla="*/ 1198274 h 6891138"/>
              <a:gd name="connsiteX1356" fmla="*/ 1337005 w 3205467"/>
              <a:gd name="connsiteY1356" fmla="*/ 1207799 h 6891138"/>
              <a:gd name="connsiteX1357" fmla="*/ 1870405 w 3205467"/>
              <a:gd name="connsiteY1357" fmla="*/ 1207799 h 6891138"/>
              <a:gd name="connsiteX1358" fmla="*/ 1879930 w 3205467"/>
              <a:gd name="connsiteY1358" fmla="*/ 1217324 h 6891138"/>
              <a:gd name="connsiteX1359" fmla="*/ 1889455 w 3205467"/>
              <a:gd name="connsiteY1359" fmla="*/ 1207799 h 6891138"/>
              <a:gd name="connsiteX1360" fmla="*/ 1879930 w 3205467"/>
              <a:gd name="connsiteY1360" fmla="*/ 1198274 h 6891138"/>
              <a:gd name="connsiteX1361" fmla="*/ 1870405 w 3205467"/>
              <a:gd name="connsiteY1361" fmla="*/ 1207799 h 6891138"/>
              <a:gd name="connsiteX1362" fmla="*/ 1384630 w 3205467"/>
              <a:gd name="connsiteY1362" fmla="*/ 1213237 h 6891138"/>
              <a:gd name="connsiteX1363" fmla="*/ 1421035 w 3205467"/>
              <a:gd name="connsiteY1363" fmla="*/ 1245899 h 6891138"/>
              <a:gd name="connsiteX1364" fmla="*/ 1435284 w 3205467"/>
              <a:gd name="connsiteY1364" fmla="*/ 1232687 h 6891138"/>
              <a:gd name="connsiteX1365" fmla="*/ 1440352 w 3205467"/>
              <a:gd name="connsiteY1365" fmla="*/ 1219476 h 6891138"/>
              <a:gd name="connsiteX1366" fmla="*/ 1422016 w 3205467"/>
              <a:gd name="connsiteY1366" fmla="*/ 1224277 h 6891138"/>
              <a:gd name="connsiteX1367" fmla="*/ 1403680 w 3205467"/>
              <a:gd name="connsiteY1367" fmla="*/ 1218438 h 6891138"/>
              <a:gd name="connsiteX1368" fmla="*/ 1394155 w 3205467"/>
              <a:gd name="connsiteY1368" fmla="*/ 1207799 h 6891138"/>
              <a:gd name="connsiteX1369" fmla="*/ 1384630 w 3205467"/>
              <a:gd name="connsiteY1369" fmla="*/ 1213237 h 6891138"/>
              <a:gd name="connsiteX1370" fmla="*/ 1837068 w 3205467"/>
              <a:gd name="connsiteY1370" fmla="*/ 1226849 h 6891138"/>
              <a:gd name="connsiteX1371" fmla="*/ 1852479 w 3205467"/>
              <a:gd name="connsiteY1371" fmla="*/ 1236374 h 6891138"/>
              <a:gd name="connsiteX1372" fmla="*/ 1856118 w 3205467"/>
              <a:gd name="connsiteY1372" fmla="*/ 1226849 h 6891138"/>
              <a:gd name="connsiteX1373" fmla="*/ 1840706 w 3205467"/>
              <a:gd name="connsiteY1373" fmla="*/ 1217324 h 6891138"/>
              <a:gd name="connsiteX1374" fmla="*/ 1837068 w 3205467"/>
              <a:gd name="connsiteY1374" fmla="*/ 1226849 h 6891138"/>
              <a:gd name="connsiteX1375" fmla="*/ 1908505 w 3205467"/>
              <a:gd name="connsiteY1375" fmla="*/ 1226849 h 6891138"/>
              <a:gd name="connsiteX1376" fmla="*/ 1918030 w 3205467"/>
              <a:gd name="connsiteY1376" fmla="*/ 1236374 h 6891138"/>
              <a:gd name="connsiteX1377" fmla="*/ 1927555 w 3205467"/>
              <a:gd name="connsiteY1377" fmla="*/ 1226849 h 6891138"/>
              <a:gd name="connsiteX1378" fmla="*/ 1918030 w 3205467"/>
              <a:gd name="connsiteY1378" fmla="*/ 1217324 h 6891138"/>
              <a:gd name="connsiteX1379" fmla="*/ 1908505 w 3205467"/>
              <a:gd name="connsiteY1379" fmla="*/ 1226849 h 6891138"/>
              <a:gd name="connsiteX1380" fmla="*/ 2315966 w 3205467"/>
              <a:gd name="connsiteY1380" fmla="*/ 1231716 h 6891138"/>
              <a:gd name="connsiteX1381" fmla="*/ 2365705 w 3205467"/>
              <a:gd name="connsiteY1381" fmla="*/ 1277731 h 6891138"/>
              <a:gd name="connsiteX1382" fmla="*/ 2335892 w 3205467"/>
              <a:gd name="connsiteY1382" fmla="*/ 1240536 h 6891138"/>
              <a:gd name="connsiteX1383" fmla="*/ 2306088 w 3205467"/>
              <a:gd name="connsiteY1383" fmla="*/ 1212561 h 6891138"/>
              <a:gd name="connsiteX1384" fmla="*/ 2315966 w 3205467"/>
              <a:gd name="connsiteY1384" fmla="*/ 1231716 h 6891138"/>
              <a:gd name="connsiteX1385" fmla="*/ 1313193 w 3205467"/>
              <a:gd name="connsiteY1385" fmla="*/ 1236374 h 6891138"/>
              <a:gd name="connsiteX1386" fmla="*/ 1316831 w 3205467"/>
              <a:gd name="connsiteY1386" fmla="*/ 1245899 h 6891138"/>
              <a:gd name="connsiteX1387" fmla="*/ 1332243 w 3205467"/>
              <a:gd name="connsiteY1387" fmla="*/ 1236374 h 6891138"/>
              <a:gd name="connsiteX1388" fmla="*/ 1328604 w 3205467"/>
              <a:gd name="connsiteY1388" fmla="*/ 1226849 h 6891138"/>
              <a:gd name="connsiteX1389" fmla="*/ 1313193 w 3205467"/>
              <a:gd name="connsiteY1389" fmla="*/ 1236374 h 6891138"/>
              <a:gd name="connsiteX1390" fmla="*/ 1355874 w 3205467"/>
              <a:gd name="connsiteY1390" fmla="*/ 1241355 h 6891138"/>
              <a:gd name="connsiteX1391" fmla="*/ 1343835 w 3205467"/>
              <a:gd name="connsiteY1391" fmla="*/ 1255862 h 6891138"/>
              <a:gd name="connsiteX1392" fmla="*/ 1359475 w 3205467"/>
              <a:gd name="connsiteY1392" fmla="*/ 1249861 h 6891138"/>
              <a:gd name="connsiteX1393" fmla="*/ 1375105 w 3205467"/>
              <a:gd name="connsiteY1393" fmla="*/ 1235354 h 6891138"/>
              <a:gd name="connsiteX1394" fmla="*/ 1355874 w 3205467"/>
              <a:gd name="connsiteY1394" fmla="*/ 1241355 h 6891138"/>
              <a:gd name="connsiteX1395" fmla="*/ 1451305 w 3205467"/>
              <a:gd name="connsiteY1395" fmla="*/ 1237707 h 6891138"/>
              <a:gd name="connsiteX1396" fmla="*/ 1434636 w 3205467"/>
              <a:gd name="connsiteY1396" fmla="*/ 1261215 h 6891138"/>
              <a:gd name="connsiteX1397" fmla="*/ 1429769 w 3205467"/>
              <a:gd name="connsiteY1397" fmla="*/ 1274169 h 6891138"/>
              <a:gd name="connsiteX1398" fmla="*/ 1474070 w 3205467"/>
              <a:gd name="connsiteY1398" fmla="*/ 1234678 h 6891138"/>
              <a:gd name="connsiteX1399" fmla="*/ 1451305 w 3205467"/>
              <a:gd name="connsiteY1399" fmla="*/ 1237707 h 6891138"/>
              <a:gd name="connsiteX1400" fmla="*/ 2660980 w 3205467"/>
              <a:gd name="connsiteY1400" fmla="*/ 1229830 h 6891138"/>
              <a:gd name="connsiteX1401" fmla="*/ 2691937 w 3205467"/>
              <a:gd name="connsiteY1401" fmla="*/ 1260786 h 6891138"/>
              <a:gd name="connsiteX1402" fmla="*/ 2722893 w 3205467"/>
              <a:gd name="connsiteY1402" fmla="*/ 1288761 h 6891138"/>
              <a:gd name="connsiteX1403" fmla="*/ 2694918 w 3205467"/>
              <a:gd name="connsiteY1403" fmla="*/ 1257805 h 6891138"/>
              <a:gd name="connsiteX1404" fmla="*/ 2660980 w 3205467"/>
              <a:gd name="connsiteY1404" fmla="*/ 1229830 h 6891138"/>
              <a:gd name="connsiteX1405" fmla="*/ 1875168 w 3205467"/>
              <a:gd name="connsiteY1405" fmla="*/ 1245899 h 6891138"/>
              <a:gd name="connsiteX1406" fmla="*/ 1884693 w 3205467"/>
              <a:gd name="connsiteY1406" fmla="*/ 1255424 h 6891138"/>
              <a:gd name="connsiteX1407" fmla="*/ 1894218 w 3205467"/>
              <a:gd name="connsiteY1407" fmla="*/ 1245899 h 6891138"/>
              <a:gd name="connsiteX1408" fmla="*/ 1884693 w 3205467"/>
              <a:gd name="connsiteY1408" fmla="*/ 1236374 h 6891138"/>
              <a:gd name="connsiteX1409" fmla="*/ 1875168 w 3205467"/>
              <a:gd name="connsiteY1409" fmla="*/ 1245899 h 6891138"/>
              <a:gd name="connsiteX1410" fmla="*/ 1384630 w 3205467"/>
              <a:gd name="connsiteY1410" fmla="*/ 1255424 h 6891138"/>
              <a:gd name="connsiteX1411" fmla="*/ 1394717 w 3205467"/>
              <a:gd name="connsiteY1411" fmla="*/ 1264949 h 6891138"/>
              <a:gd name="connsiteX1412" fmla="*/ 1398918 w 3205467"/>
              <a:gd name="connsiteY1412" fmla="*/ 1255424 h 6891138"/>
              <a:gd name="connsiteX1413" fmla="*/ 1388831 w 3205467"/>
              <a:gd name="connsiteY1413" fmla="*/ 1245899 h 6891138"/>
              <a:gd name="connsiteX1414" fmla="*/ 1384630 w 3205467"/>
              <a:gd name="connsiteY1414" fmla="*/ 1255424 h 6891138"/>
              <a:gd name="connsiteX1415" fmla="*/ 1479385 w 3205467"/>
              <a:gd name="connsiteY1415" fmla="*/ 1263434 h 6891138"/>
              <a:gd name="connsiteX1416" fmla="*/ 1466431 w 3205467"/>
              <a:gd name="connsiteY1416" fmla="*/ 1286332 h 6891138"/>
              <a:gd name="connsiteX1417" fmla="*/ 1503693 w 3205467"/>
              <a:gd name="connsiteY1417" fmla="*/ 1268854 h 6891138"/>
              <a:gd name="connsiteX1418" fmla="*/ 1516656 w 3205467"/>
              <a:gd name="connsiteY1418" fmla="*/ 1245946 h 6891138"/>
              <a:gd name="connsiteX1419" fmla="*/ 1479385 w 3205467"/>
              <a:gd name="connsiteY1419" fmla="*/ 1263434 h 6891138"/>
              <a:gd name="connsiteX1420" fmla="*/ 1946605 w 3205467"/>
              <a:gd name="connsiteY1420" fmla="*/ 1255424 h 6891138"/>
              <a:gd name="connsiteX1421" fmla="*/ 1956692 w 3205467"/>
              <a:gd name="connsiteY1421" fmla="*/ 1264949 h 6891138"/>
              <a:gd name="connsiteX1422" fmla="*/ 1960893 w 3205467"/>
              <a:gd name="connsiteY1422" fmla="*/ 1255424 h 6891138"/>
              <a:gd name="connsiteX1423" fmla="*/ 1950806 w 3205467"/>
              <a:gd name="connsiteY1423" fmla="*/ 1245899 h 6891138"/>
              <a:gd name="connsiteX1424" fmla="*/ 1946605 w 3205467"/>
              <a:gd name="connsiteY1424" fmla="*/ 1255424 h 6891138"/>
              <a:gd name="connsiteX1425" fmla="*/ 1908505 w 3205467"/>
              <a:gd name="connsiteY1425" fmla="*/ 1264387 h 6891138"/>
              <a:gd name="connsiteX1426" fmla="*/ 1918030 w 3205467"/>
              <a:gd name="connsiteY1426" fmla="*/ 1279236 h 6891138"/>
              <a:gd name="connsiteX1427" fmla="*/ 1927555 w 3205467"/>
              <a:gd name="connsiteY1427" fmla="*/ 1270273 h 6891138"/>
              <a:gd name="connsiteX1428" fmla="*/ 1918030 w 3205467"/>
              <a:gd name="connsiteY1428" fmla="*/ 1255424 h 6891138"/>
              <a:gd name="connsiteX1429" fmla="*/ 1908505 w 3205467"/>
              <a:gd name="connsiteY1429" fmla="*/ 1264387 h 6891138"/>
              <a:gd name="connsiteX1430" fmla="*/ 2076917 w 3205467"/>
              <a:gd name="connsiteY1430" fmla="*/ 1312726 h 6891138"/>
              <a:gd name="connsiteX1431" fmla="*/ 2137077 w 3205467"/>
              <a:gd name="connsiteY1431" fmla="*/ 1441228 h 6891138"/>
              <a:gd name="connsiteX1432" fmla="*/ 2151164 w 3205467"/>
              <a:gd name="connsiteY1432" fmla="*/ 1465164 h 6891138"/>
              <a:gd name="connsiteX1433" fmla="*/ 2165680 w 3205467"/>
              <a:gd name="connsiteY1433" fmla="*/ 1424502 h 6891138"/>
              <a:gd name="connsiteX1434" fmla="*/ 2165680 w 3205467"/>
              <a:gd name="connsiteY1434" fmla="*/ 1395898 h 6891138"/>
              <a:gd name="connsiteX1435" fmla="*/ 2092547 w 3205467"/>
              <a:gd name="connsiteY1435" fmla="*/ 1323280 h 6891138"/>
              <a:gd name="connsiteX1436" fmla="*/ 2019424 w 3205467"/>
              <a:gd name="connsiteY1436" fmla="*/ 1250661 h 6891138"/>
              <a:gd name="connsiteX1437" fmla="*/ 2076917 w 3205467"/>
              <a:gd name="connsiteY1437" fmla="*/ 1312726 h 6891138"/>
              <a:gd name="connsiteX1438" fmla="*/ 1523752 w 3205467"/>
              <a:gd name="connsiteY1438" fmla="*/ 1272835 h 6891138"/>
              <a:gd name="connsiteX1439" fmla="*/ 1547032 w 3205467"/>
              <a:gd name="connsiteY1439" fmla="*/ 1317041 h 6891138"/>
              <a:gd name="connsiteX1440" fmla="*/ 1543250 w 3205467"/>
              <a:gd name="connsiteY1440" fmla="*/ 1279617 h 6891138"/>
              <a:gd name="connsiteX1441" fmla="*/ 1523752 w 3205467"/>
              <a:gd name="connsiteY1441" fmla="*/ 1272835 h 6891138"/>
              <a:gd name="connsiteX1442" fmla="*/ 1557909 w 3205467"/>
              <a:gd name="connsiteY1442" fmla="*/ 1275188 h 6891138"/>
              <a:gd name="connsiteX1443" fmla="*/ 1570368 w 3205467"/>
              <a:gd name="connsiteY1443" fmla="*/ 1285427 h 6891138"/>
              <a:gd name="connsiteX1444" fmla="*/ 1582826 w 3205467"/>
              <a:gd name="connsiteY1444" fmla="*/ 1275188 h 6891138"/>
              <a:gd name="connsiteX1445" fmla="*/ 1570368 w 3205467"/>
              <a:gd name="connsiteY1445" fmla="*/ 1264949 h 6891138"/>
              <a:gd name="connsiteX1446" fmla="*/ 1557909 w 3205467"/>
              <a:gd name="connsiteY1446" fmla="*/ 1275188 h 6891138"/>
              <a:gd name="connsiteX1447" fmla="*/ 1975180 w 3205467"/>
              <a:gd name="connsiteY1447" fmla="*/ 1283999 h 6891138"/>
              <a:gd name="connsiteX1448" fmla="*/ 1985267 w 3205467"/>
              <a:gd name="connsiteY1448" fmla="*/ 1293524 h 6891138"/>
              <a:gd name="connsiteX1449" fmla="*/ 1989468 w 3205467"/>
              <a:gd name="connsiteY1449" fmla="*/ 1283999 h 6891138"/>
              <a:gd name="connsiteX1450" fmla="*/ 1979381 w 3205467"/>
              <a:gd name="connsiteY1450" fmla="*/ 1274474 h 6891138"/>
              <a:gd name="connsiteX1451" fmla="*/ 1975180 w 3205467"/>
              <a:gd name="connsiteY1451" fmla="*/ 1283999 h 6891138"/>
              <a:gd name="connsiteX1452" fmla="*/ 2318042 w 3205467"/>
              <a:gd name="connsiteY1452" fmla="*/ 1298248 h 6891138"/>
              <a:gd name="connsiteX1453" fmla="*/ 2345046 w 3205467"/>
              <a:gd name="connsiteY1453" fmla="*/ 1317355 h 6891138"/>
              <a:gd name="connsiteX1454" fmla="*/ 2305422 w 3205467"/>
              <a:gd name="connsiteY1454" fmla="*/ 1274474 h 6891138"/>
              <a:gd name="connsiteX1455" fmla="*/ 2318042 w 3205467"/>
              <a:gd name="connsiteY1455" fmla="*/ 1298248 h 6891138"/>
              <a:gd name="connsiteX1456" fmla="*/ 1498930 w 3205467"/>
              <a:gd name="connsiteY1456" fmla="*/ 1293524 h 6891138"/>
              <a:gd name="connsiteX1457" fmla="*/ 1509017 w 3205467"/>
              <a:gd name="connsiteY1457" fmla="*/ 1303049 h 6891138"/>
              <a:gd name="connsiteX1458" fmla="*/ 1513218 w 3205467"/>
              <a:gd name="connsiteY1458" fmla="*/ 1293524 h 6891138"/>
              <a:gd name="connsiteX1459" fmla="*/ 1503131 w 3205467"/>
              <a:gd name="connsiteY1459" fmla="*/ 1283999 h 6891138"/>
              <a:gd name="connsiteX1460" fmla="*/ 1498930 w 3205467"/>
              <a:gd name="connsiteY1460" fmla="*/ 1293524 h 6891138"/>
              <a:gd name="connsiteX1461" fmla="*/ 1595609 w 3205467"/>
              <a:gd name="connsiteY1461" fmla="*/ 1295905 h 6891138"/>
              <a:gd name="connsiteX1462" fmla="*/ 1574654 w 3205467"/>
              <a:gd name="connsiteY1462" fmla="*/ 1307811 h 6891138"/>
              <a:gd name="connsiteX1463" fmla="*/ 1574416 w 3205467"/>
              <a:gd name="connsiteY1463" fmla="*/ 1329795 h 6891138"/>
              <a:gd name="connsiteX1464" fmla="*/ 1584655 w 3205467"/>
              <a:gd name="connsiteY1464" fmla="*/ 1322889 h 6891138"/>
              <a:gd name="connsiteX1465" fmla="*/ 1594599 w 3205467"/>
              <a:gd name="connsiteY1465" fmla="*/ 1312574 h 6891138"/>
              <a:gd name="connsiteX1466" fmla="*/ 1601743 w 3205467"/>
              <a:gd name="connsiteY1466" fmla="*/ 1328899 h 6891138"/>
              <a:gd name="connsiteX1467" fmla="*/ 1616402 w 3205467"/>
              <a:gd name="connsiteY1467" fmla="*/ 1348797 h 6891138"/>
              <a:gd name="connsiteX1468" fmla="*/ 1633861 w 3205467"/>
              <a:gd name="connsiteY1468" fmla="*/ 1352379 h 6891138"/>
              <a:gd name="connsiteX1469" fmla="*/ 1623584 w 3205467"/>
              <a:gd name="connsiteY1469" fmla="*/ 1333167 h 6891138"/>
              <a:gd name="connsiteX1470" fmla="*/ 1619050 w 3205467"/>
              <a:gd name="connsiteY1470" fmla="*/ 1298972 h 6891138"/>
              <a:gd name="connsiteX1471" fmla="*/ 1595609 w 3205467"/>
              <a:gd name="connsiteY1471" fmla="*/ 1295905 h 6891138"/>
              <a:gd name="connsiteX1472" fmla="*/ 2470480 w 3205467"/>
              <a:gd name="connsiteY1472" fmla="*/ 1287599 h 6891138"/>
              <a:gd name="connsiteX1473" fmla="*/ 2487149 w 3205467"/>
              <a:gd name="connsiteY1473" fmla="*/ 1304268 h 6891138"/>
              <a:gd name="connsiteX1474" fmla="*/ 2503818 w 3205467"/>
              <a:gd name="connsiteY1474" fmla="*/ 1317336 h 6891138"/>
              <a:gd name="connsiteX1475" fmla="*/ 2490750 w 3205467"/>
              <a:gd name="connsiteY1475" fmla="*/ 1300667 h 6891138"/>
              <a:gd name="connsiteX1476" fmla="*/ 2470480 w 3205467"/>
              <a:gd name="connsiteY1476" fmla="*/ 1287599 h 6891138"/>
              <a:gd name="connsiteX1477" fmla="*/ 453609 w 3205467"/>
              <a:gd name="connsiteY1477" fmla="*/ 1314955 h 6891138"/>
              <a:gd name="connsiteX1478" fmla="*/ 431244 w 3205467"/>
              <a:gd name="connsiteY1478" fmla="*/ 1365504 h 6891138"/>
              <a:gd name="connsiteX1479" fmla="*/ 456257 w 3205467"/>
              <a:gd name="connsiteY1479" fmla="*/ 1331024 h 6891138"/>
              <a:gd name="connsiteX1480" fmla="*/ 453609 w 3205467"/>
              <a:gd name="connsiteY1480" fmla="*/ 1314955 h 6891138"/>
              <a:gd name="connsiteX1481" fmla="*/ 493652 w 3205467"/>
              <a:gd name="connsiteY1481" fmla="*/ 1313212 h 6891138"/>
              <a:gd name="connsiteX1482" fmla="*/ 491909 w 3205467"/>
              <a:gd name="connsiteY1482" fmla="*/ 1327909 h 6891138"/>
              <a:gd name="connsiteX1483" fmla="*/ 502091 w 3205467"/>
              <a:gd name="connsiteY1483" fmla="*/ 1317746 h 6891138"/>
              <a:gd name="connsiteX1484" fmla="*/ 493652 w 3205467"/>
              <a:gd name="connsiteY1484" fmla="*/ 1313212 h 6891138"/>
              <a:gd name="connsiteX1485" fmla="*/ 884930 w 3205467"/>
              <a:gd name="connsiteY1485" fmla="*/ 1311354 h 6891138"/>
              <a:gd name="connsiteX1486" fmla="*/ 813130 w 3205467"/>
              <a:gd name="connsiteY1486" fmla="*/ 1409471 h 6891138"/>
              <a:gd name="connsiteX1487" fmla="*/ 813130 w 3205467"/>
              <a:gd name="connsiteY1487" fmla="*/ 1436875 h 6891138"/>
              <a:gd name="connsiteX1488" fmla="*/ 837562 w 3205467"/>
              <a:gd name="connsiteY1488" fmla="*/ 1446162 h 6891138"/>
              <a:gd name="connsiteX1489" fmla="*/ 916143 w 3205467"/>
              <a:gd name="connsiteY1489" fmla="*/ 1455525 h 6891138"/>
              <a:gd name="connsiteX1490" fmla="*/ 1408328 w 3205467"/>
              <a:gd name="connsiteY1490" fmla="*/ 1554766 h 6891138"/>
              <a:gd name="connsiteX1491" fmla="*/ 1792538 w 3205467"/>
              <a:gd name="connsiteY1491" fmla="*/ 1817056 h 6891138"/>
              <a:gd name="connsiteX1492" fmla="*/ 1969894 w 3205467"/>
              <a:gd name="connsiteY1492" fmla="*/ 1903705 h 6891138"/>
              <a:gd name="connsiteX1493" fmla="*/ 1974113 w 3205467"/>
              <a:gd name="connsiteY1493" fmla="*/ 1797120 h 6891138"/>
              <a:gd name="connsiteX1494" fmla="*/ 1964027 w 3205467"/>
              <a:gd name="connsiteY1494" fmla="*/ 1766202 h 6891138"/>
              <a:gd name="connsiteX1495" fmla="*/ 1924802 w 3205467"/>
              <a:gd name="connsiteY1495" fmla="*/ 1722149 h 6891138"/>
              <a:gd name="connsiteX1496" fmla="*/ 1847679 w 3205467"/>
              <a:gd name="connsiteY1496" fmla="*/ 1657855 h 6891138"/>
              <a:gd name="connsiteX1497" fmla="*/ 1427769 w 3205467"/>
              <a:gd name="connsiteY1497" fmla="*/ 1382287 h 6891138"/>
              <a:gd name="connsiteX1498" fmla="*/ 1065543 w 3205467"/>
              <a:gd name="connsiteY1498" fmla="*/ 1313212 h 6891138"/>
              <a:gd name="connsiteX1499" fmla="*/ 884930 w 3205467"/>
              <a:gd name="connsiteY1499" fmla="*/ 1311354 h 6891138"/>
              <a:gd name="connsiteX1500" fmla="*/ 1348159 w 3205467"/>
              <a:gd name="connsiteY1500" fmla="*/ 1307849 h 6891138"/>
              <a:gd name="connsiteX1501" fmla="*/ 1503693 w 3205467"/>
              <a:gd name="connsiteY1501" fmla="*/ 1364675 h 6891138"/>
              <a:gd name="connsiteX1502" fmla="*/ 1522743 w 3205467"/>
              <a:gd name="connsiteY1502" fmla="*/ 1371162 h 6891138"/>
              <a:gd name="connsiteX1503" fmla="*/ 1505645 w 3205467"/>
              <a:gd name="connsiteY1503" fmla="*/ 1360208 h 6891138"/>
              <a:gd name="connsiteX1504" fmla="*/ 1348035 w 3205467"/>
              <a:gd name="connsiteY1504" fmla="*/ 1303049 h 6891138"/>
              <a:gd name="connsiteX1505" fmla="*/ 1348159 w 3205467"/>
              <a:gd name="connsiteY1505" fmla="*/ 1307849 h 6891138"/>
              <a:gd name="connsiteX1506" fmla="*/ 1636814 w 3205467"/>
              <a:gd name="connsiteY1506" fmla="*/ 1312945 h 6891138"/>
              <a:gd name="connsiteX1507" fmla="*/ 1661255 w 3205467"/>
              <a:gd name="connsiteY1507" fmla="*/ 1335034 h 6891138"/>
              <a:gd name="connsiteX1508" fmla="*/ 1657340 w 3205467"/>
              <a:gd name="connsiteY1508" fmla="*/ 1313612 h 6891138"/>
              <a:gd name="connsiteX1509" fmla="*/ 1643501 w 3205467"/>
              <a:gd name="connsiteY1509" fmla="*/ 1302125 h 6891138"/>
              <a:gd name="connsiteX1510" fmla="*/ 1636814 w 3205467"/>
              <a:gd name="connsiteY1510" fmla="*/ 1312945 h 6891138"/>
              <a:gd name="connsiteX1511" fmla="*/ 2599068 w 3205467"/>
              <a:gd name="connsiteY1511" fmla="*/ 1312574 h 6891138"/>
              <a:gd name="connsiteX1512" fmla="*/ 2603268 w 3205467"/>
              <a:gd name="connsiteY1512" fmla="*/ 1322099 h 6891138"/>
              <a:gd name="connsiteX1513" fmla="*/ 2613355 w 3205467"/>
              <a:gd name="connsiteY1513" fmla="*/ 1312574 h 6891138"/>
              <a:gd name="connsiteX1514" fmla="*/ 2609155 w 3205467"/>
              <a:gd name="connsiteY1514" fmla="*/ 1303049 h 6891138"/>
              <a:gd name="connsiteX1515" fmla="*/ 2599068 w 3205467"/>
              <a:gd name="connsiteY1515" fmla="*/ 1312574 h 6891138"/>
              <a:gd name="connsiteX1516" fmla="*/ 2298992 w 3205467"/>
              <a:gd name="connsiteY1516" fmla="*/ 1336348 h 6891138"/>
              <a:gd name="connsiteX1517" fmla="*/ 2325996 w 3205467"/>
              <a:gd name="connsiteY1517" fmla="*/ 1355455 h 6891138"/>
              <a:gd name="connsiteX1518" fmla="*/ 2286372 w 3205467"/>
              <a:gd name="connsiteY1518" fmla="*/ 1312574 h 6891138"/>
              <a:gd name="connsiteX1519" fmla="*/ 2298992 w 3205467"/>
              <a:gd name="connsiteY1519" fmla="*/ 1336348 h 6891138"/>
              <a:gd name="connsiteX1520" fmla="*/ 2500484 w 3205467"/>
              <a:gd name="connsiteY1520" fmla="*/ 1365523 h 6891138"/>
              <a:gd name="connsiteX1521" fmla="*/ 2713377 w 3205467"/>
              <a:gd name="connsiteY1521" fmla="*/ 1624708 h 6891138"/>
              <a:gd name="connsiteX1522" fmla="*/ 2745086 w 3205467"/>
              <a:gd name="connsiteY1522" fmla="*/ 1660274 h 6891138"/>
              <a:gd name="connsiteX1523" fmla="*/ 2738923 w 3205467"/>
              <a:gd name="connsiteY1523" fmla="*/ 1643882 h 6891138"/>
              <a:gd name="connsiteX1524" fmla="*/ 2738600 w 3205467"/>
              <a:gd name="connsiteY1524" fmla="*/ 1623012 h 6891138"/>
              <a:gd name="connsiteX1525" fmla="*/ 2648207 w 3205467"/>
              <a:gd name="connsiteY1525" fmla="*/ 1493549 h 6891138"/>
              <a:gd name="connsiteX1526" fmla="*/ 2596591 w 3205467"/>
              <a:gd name="connsiteY1526" fmla="*/ 1440685 h 6891138"/>
              <a:gd name="connsiteX1527" fmla="*/ 2603830 w 3205467"/>
              <a:gd name="connsiteY1527" fmla="*/ 1459373 h 6891138"/>
              <a:gd name="connsiteX1528" fmla="*/ 2526678 w 3205467"/>
              <a:gd name="connsiteY1528" fmla="*/ 1388412 h 6891138"/>
              <a:gd name="connsiteX1529" fmla="*/ 2500484 w 3205467"/>
              <a:gd name="connsiteY1529" fmla="*/ 1365523 h 6891138"/>
              <a:gd name="connsiteX1530" fmla="*/ 2846718 w 3205467"/>
              <a:gd name="connsiteY1530" fmla="*/ 1322099 h 6891138"/>
              <a:gd name="connsiteX1531" fmla="*/ 2856805 w 3205467"/>
              <a:gd name="connsiteY1531" fmla="*/ 1331624 h 6891138"/>
              <a:gd name="connsiteX1532" fmla="*/ 2861005 w 3205467"/>
              <a:gd name="connsiteY1532" fmla="*/ 1322099 h 6891138"/>
              <a:gd name="connsiteX1533" fmla="*/ 2850918 w 3205467"/>
              <a:gd name="connsiteY1533" fmla="*/ 1312574 h 6891138"/>
              <a:gd name="connsiteX1534" fmla="*/ 2846718 w 3205467"/>
              <a:gd name="connsiteY1534" fmla="*/ 1322099 h 6891138"/>
              <a:gd name="connsiteX1535" fmla="*/ 1300725 w 3205467"/>
              <a:gd name="connsiteY1535" fmla="*/ 1327090 h 6891138"/>
              <a:gd name="connsiteX1536" fmla="*/ 1371733 w 3205467"/>
              <a:gd name="connsiteY1536" fmla="*/ 1350378 h 6891138"/>
              <a:gd name="connsiteX1537" fmla="*/ 1482633 w 3205467"/>
              <a:gd name="connsiteY1537" fmla="*/ 1387907 h 6891138"/>
              <a:gd name="connsiteX1538" fmla="*/ 1527505 w 3205467"/>
              <a:gd name="connsiteY1538" fmla="*/ 1402194 h 6891138"/>
              <a:gd name="connsiteX1539" fmla="*/ 1367352 w 3205467"/>
              <a:gd name="connsiteY1539" fmla="*/ 1336843 h 6891138"/>
              <a:gd name="connsiteX1540" fmla="*/ 1300725 w 3205467"/>
              <a:gd name="connsiteY1540" fmla="*/ 1327090 h 6891138"/>
              <a:gd name="connsiteX1541" fmla="*/ 2275218 w 3205467"/>
              <a:gd name="connsiteY1541" fmla="*/ 1360199 h 6891138"/>
              <a:gd name="connsiteX1542" fmla="*/ 2315699 w 3205467"/>
              <a:gd name="connsiteY1542" fmla="*/ 1398299 h 6891138"/>
              <a:gd name="connsiteX1543" fmla="*/ 2288362 w 3205467"/>
              <a:gd name="connsiteY1543" fmla="*/ 1360199 h 6891138"/>
              <a:gd name="connsiteX1544" fmla="*/ 2247881 w 3205467"/>
              <a:gd name="connsiteY1544" fmla="*/ 1322099 h 6891138"/>
              <a:gd name="connsiteX1545" fmla="*/ 2275218 w 3205467"/>
              <a:gd name="connsiteY1545" fmla="*/ 1360199 h 6891138"/>
              <a:gd name="connsiteX1546" fmla="*/ 2732418 w 3205467"/>
              <a:gd name="connsiteY1546" fmla="*/ 1393536 h 6891138"/>
              <a:gd name="connsiteX1547" fmla="*/ 2801407 w 3205467"/>
              <a:gd name="connsiteY1547" fmla="*/ 1568777 h 6891138"/>
              <a:gd name="connsiteX1548" fmla="*/ 2797292 w 3205467"/>
              <a:gd name="connsiteY1548" fmla="*/ 1620184 h 6891138"/>
              <a:gd name="connsiteX1549" fmla="*/ 2810856 w 3205467"/>
              <a:gd name="connsiteY1549" fmla="*/ 1602115 h 6891138"/>
              <a:gd name="connsiteX1550" fmla="*/ 2820248 w 3205467"/>
              <a:gd name="connsiteY1550" fmla="*/ 1538307 h 6891138"/>
              <a:gd name="connsiteX1551" fmla="*/ 2816086 w 3205467"/>
              <a:gd name="connsiteY1551" fmla="*/ 1492587 h 6891138"/>
              <a:gd name="connsiteX1552" fmla="*/ 2772204 w 3205467"/>
              <a:gd name="connsiteY1552" fmla="*/ 1428369 h 6891138"/>
              <a:gd name="connsiteX1553" fmla="*/ 2703109 w 3205467"/>
              <a:gd name="connsiteY1553" fmla="*/ 1340749 h 6891138"/>
              <a:gd name="connsiteX1554" fmla="*/ 2732418 w 3205467"/>
              <a:gd name="connsiteY1554" fmla="*/ 1393536 h 6891138"/>
              <a:gd name="connsiteX1555" fmla="*/ 589740 w 3205467"/>
              <a:gd name="connsiteY1555" fmla="*/ 1342206 h 6891138"/>
              <a:gd name="connsiteX1556" fmla="*/ 403555 w 3205467"/>
              <a:gd name="connsiteY1556" fmla="*/ 1432417 h 6891138"/>
              <a:gd name="connsiteX1557" fmla="*/ 436921 w 3205467"/>
              <a:gd name="connsiteY1557" fmla="*/ 1424388 h 6891138"/>
              <a:gd name="connsiteX1558" fmla="*/ 615486 w 3205467"/>
              <a:gd name="connsiteY1558" fmla="*/ 1354960 h 6891138"/>
              <a:gd name="connsiteX1559" fmla="*/ 689305 w 3205467"/>
              <a:gd name="connsiteY1559" fmla="*/ 1339920 h 6891138"/>
              <a:gd name="connsiteX1560" fmla="*/ 589740 w 3205467"/>
              <a:gd name="connsiteY1560" fmla="*/ 1342206 h 6891138"/>
              <a:gd name="connsiteX1561" fmla="*/ 996563 w 3205467"/>
              <a:gd name="connsiteY1561" fmla="*/ 1341730 h 6891138"/>
              <a:gd name="connsiteX1562" fmla="*/ 1844631 w 3205467"/>
              <a:gd name="connsiteY1562" fmla="*/ 1711109 h 6891138"/>
              <a:gd name="connsiteX1563" fmla="*/ 1937080 w 3205467"/>
              <a:gd name="connsiteY1563" fmla="*/ 1805207 h 6891138"/>
              <a:gd name="connsiteX1564" fmla="*/ 1937080 w 3205467"/>
              <a:gd name="connsiteY1564" fmla="*/ 1837973 h 6891138"/>
              <a:gd name="connsiteX1565" fmla="*/ 1925812 w 3205467"/>
              <a:gd name="connsiteY1565" fmla="*/ 1882007 h 6891138"/>
              <a:gd name="connsiteX1566" fmla="*/ 1940566 w 3205467"/>
              <a:gd name="connsiteY1566" fmla="*/ 1897533 h 6891138"/>
              <a:gd name="connsiteX1567" fmla="*/ 1962055 w 3205467"/>
              <a:gd name="connsiteY1567" fmla="*/ 1823390 h 6891138"/>
              <a:gd name="connsiteX1568" fmla="*/ 1690049 w 3205467"/>
              <a:gd name="connsiteY1568" fmla="*/ 1554880 h 6891138"/>
              <a:gd name="connsiteX1569" fmla="*/ 977113 w 3205467"/>
              <a:gd name="connsiteY1569" fmla="*/ 1333005 h 6891138"/>
              <a:gd name="connsiteX1570" fmla="*/ 894093 w 3205467"/>
              <a:gd name="connsiteY1570" fmla="*/ 1334376 h 6891138"/>
              <a:gd name="connsiteX1571" fmla="*/ 996563 w 3205467"/>
              <a:gd name="connsiteY1571" fmla="*/ 1341730 h 6891138"/>
              <a:gd name="connsiteX1572" fmla="*/ 1679905 w 3205467"/>
              <a:gd name="connsiteY1572" fmla="*/ 1345911 h 6891138"/>
              <a:gd name="connsiteX1573" fmla="*/ 1690145 w 3205467"/>
              <a:gd name="connsiteY1573" fmla="*/ 1358370 h 6891138"/>
              <a:gd name="connsiteX1574" fmla="*/ 1700384 w 3205467"/>
              <a:gd name="connsiteY1574" fmla="*/ 1345911 h 6891138"/>
              <a:gd name="connsiteX1575" fmla="*/ 1690145 w 3205467"/>
              <a:gd name="connsiteY1575" fmla="*/ 1333452 h 6891138"/>
              <a:gd name="connsiteX1576" fmla="*/ 1679905 w 3205467"/>
              <a:gd name="connsiteY1576" fmla="*/ 1345911 h 6891138"/>
              <a:gd name="connsiteX1577" fmla="*/ 851983 w 3205467"/>
              <a:gd name="connsiteY1577" fmla="*/ 1354531 h 6891138"/>
              <a:gd name="connsiteX1578" fmla="*/ 840515 w 3205467"/>
              <a:gd name="connsiteY1578" fmla="*/ 1426874 h 6891138"/>
              <a:gd name="connsiteX1579" fmla="*/ 851230 w 3205467"/>
              <a:gd name="connsiteY1579" fmla="*/ 1413872 h 6891138"/>
              <a:gd name="connsiteX1580" fmla="*/ 870195 w 3205467"/>
              <a:gd name="connsiteY1580" fmla="*/ 1376753 h 6891138"/>
              <a:gd name="connsiteX1581" fmla="*/ 889159 w 3205467"/>
              <a:gd name="connsiteY1581" fmla="*/ 1352645 h 6891138"/>
              <a:gd name="connsiteX1582" fmla="*/ 875652 w 3205467"/>
              <a:gd name="connsiteY1582" fmla="*/ 1347464 h 6891138"/>
              <a:gd name="connsiteX1583" fmla="*/ 851983 w 3205467"/>
              <a:gd name="connsiteY1583" fmla="*/ 1354531 h 6891138"/>
              <a:gd name="connsiteX1584" fmla="*/ 2451430 w 3205467"/>
              <a:gd name="connsiteY1584" fmla="*/ 1364961 h 6891138"/>
              <a:gd name="connsiteX1585" fmla="*/ 2478567 w 3205467"/>
              <a:gd name="connsiteY1585" fmla="*/ 1388774 h 6891138"/>
              <a:gd name="connsiteX1586" fmla="*/ 2460955 w 3205467"/>
              <a:gd name="connsiteY1586" fmla="*/ 1364961 h 6891138"/>
              <a:gd name="connsiteX1587" fmla="*/ 2433819 w 3205467"/>
              <a:gd name="connsiteY1587" fmla="*/ 1341149 h 6891138"/>
              <a:gd name="connsiteX1588" fmla="*/ 2451430 w 3205467"/>
              <a:gd name="connsiteY1588" fmla="*/ 1364961 h 6891138"/>
              <a:gd name="connsiteX1589" fmla="*/ 1643986 w 3205467"/>
              <a:gd name="connsiteY1589" fmla="*/ 1361989 h 6891138"/>
              <a:gd name="connsiteX1590" fmla="*/ 1670380 w 3205467"/>
              <a:gd name="connsiteY1590" fmla="*/ 1365752 h 6891138"/>
              <a:gd name="connsiteX1591" fmla="*/ 1655302 w 3205467"/>
              <a:gd name="connsiteY1591" fmla="*/ 1350674 h 6891138"/>
              <a:gd name="connsiteX1592" fmla="*/ 1643986 w 3205467"/>
              <a:gd name="connsiteY1592" fmla="*/ 1361989 h 6891138"/>
              <a:gd name="connsiteX1593" fmla="*/ 1718005 w 3205467"/>
              <a:gd name="connsiteY1593" fmla="*/ 1364961 h 6891138"/>
              <a:gd name="connsiteX1594" fmla="*/ 1727530 w 3205467"/>
              <a:gd name="connsiteY1594" fmla="*/ 1379249 h 6891138"/>
              <a:gd name="connsiteX1595" fmla="*/ 1737055 w 3205467"/>
              <a:gd name="connsiteY1595" fmla="*/ 1364961 h 6891138"/>
              <a:gd name="connsiteX1596" fmla="*/ 1727530 w 3205467"/>
              <a:gd name="connsiteY1596" fmla="*/ 1350674 h 6891138"/>
              <a:gd name="connsiteX1597" fmla="*/ 1718005 w 3205467"/>
              <a:gd name="connsiteY1597" fmla="*/ 1364961 h 6891138"/>
              <a:gd name="connsiteX1598" fmla="*/ 1686516 w 3205467"/>
              <a:gd name="connsiteY1598" fmla="*/ 1375810 h 6891138"/>
              <a:gd name="connsiteX1599" fmla="*/ 1699517 w 3205467"/>
              <a:gd name="connsiteY1599" fmla="*/ 1398299 h 6891138"/>
              <a:gd name="connsiteX1600" fmla="*/ 1708480 w 3205467"/>
              <a:gd name="connsiteY1600" fmla="*/ 1384011 h 6891138"/>
              <a:gd name="connsiteX1601" fmla="*/ 1686516 w 3205467"/>
              <a:gd name="connsiteY1601" fmla="*/ 1375810 h 6891138"/>
              <a:gd name="connsiteX1602" fmla="*/ 2665743 w 3205467"/>
              <a:gd name="connsiteY1602" fmla="*/ 1379249 h 6891138"/>
              <a:gd name="connsiteX1603" fmla="*/ 2669943 w 3205467"/>
              <a:gd name="connsiteY1603" fmla="*/ 1388774 h 6891138"/>
              <a:gd name="connsiteX1604" fmla="*/ 2680030 w 3205467"/>
              <a:gd name="connsiteY1604" fmla="*/ 1379249 h 6891138"/>
              <a:gd name="connsiteX1605" fmla="*/ 2675830 w 3205467"/>
              <a:gd name="connsiteY1605" fmla="*/ 1369724 h 6891138"/>
              <a:gd name="connsiteX1606" fmla="*/ 2665743 w 3205467"/>
              <a:gd name="connsiteY1606" fmla="*/ 1379249 h 6891138"/>
              <a:gd name="connsiteX1607" fmla="*/ 1051255 w 3205467"/>
              <a:gd name="connsiteY1607" fmla="*/ 1388774 h 6891138"/>
              <a:gd name="connsiteX1608" fmla="*/ 1061342 w 3205467"/>
              <a:gd name="connsiteY1608" fmla="*/ 1398299 h 6891138"/>
              <a:gd name="connsiteX1609" fmla="*/ 1065543 w 3205467"/>
              <a:gd name="connsiteY1609" fmla="*/ 1388774 h 6891138"/>
              <a:gd name="connsiteX1610" fmla="*/ 1055456 w 3205467"/>
              <a:gd name="connsiteY1610" fmla="*/ 1379249 h 6891138"/>
              <a:gd name="connsiteX1611" fmla="*/ 1051255 w 3205467"/>
              <a:gd name="connsiteY1611" fmla="*/ 1388774 h 6891138"/>
              <a:gd name="connsiteX1612" fmla="*/ 2413330 w 3205467"/>
              <a:gd name="connsiteY1612" fmla="*/ 1382849 h 6891138"/>
              <a:gd name="connsiteX1613" fmla="*/ 2429999 w 3205467"/>
              <a:gd name="connsiteY1613" fmla="*/ 1399518 h 6891138"/>
              <a:gd name="connsiteX1614" fmla="*/ 2446668 w 3205467"/>
              <a:gd name="connsiteY1614" fmla="*/ 1412586 h 6891138"/>
              <a:gd name="connsiteX1615" fmla="*/ 2433600 w 3205467"/>
              <a:gd name="connsiteY1615" fmla="*/ 1395917 h 6891138"/>
              <a:gd name="connsiteX1616" fmla="*/ 2413330 w 3205467"/>
              <a:gd name="connsiteY1616" fmla="*/ 1382849 h 6891138"/>
              <a:gd name="connsiteX1617" fmla="*/ 2803855 w 3205467"/>
              <a:gd name="connsiteY1617" fmla="*/ 1387650 h 6891138"/>
              <a:gd name="connsiteX1618" fmla="*/ 2813380 w 3205467"/>
              <a:gd name="connsiteY1618" fmla="*/ 1403061 h 6891138"/>
              <a:gd name="connsiteX1619" fmla="*/ 2822905 w 3205467"/>
              <a:gd name="connsiteY1619" fmla="*/ 1399423 h 6891138"/>
              <a:gd name="connsiteX1620" fmla="*/ 2813380 w 3205467"/>
              <a:gd name="connsiteY1620" fmla="*/ 1384011 h 6891138"/>
              <a:gd name="connsiteX1621" fmla="*/ 2803855 w 3205467"/>
              <a:gd name="connsiteY1621" fmla="*/ 1387650 h 6891138"/>
              <a:gd name="connsiteX1622" fmla="*/ 1098880 w 3205467"/>
              <a:gd name="connsiteY1622" fmla="*/ 1398299 h 6891138"/>
              <a:gd name="connsiteX1623" fmla="*/ 1108405 w 3205467"/>
              <a:gd name="connsiteY1623" fmla="*/ 1407824 h 6891138"/>
              <a:gd name="connsiteX1624" fmla="*/ 1117930 w 3205467"/>
              <a:gd name="connsiteY1624" fmla="*/ 1398299 h 6891138"/>
              <a:gd name="connsiteX1625" fmla="*/ 1108405 w 3205467"/>
              <a:gd name="connsiteY1625" fmla="*/ 1388774 h 6891138"/>
              <a:gd name="connsiteX1626" fmla="*/ 1098880 w 3205467"/>
              <a:gd name="connsiteY1626" fmla="*/ 1398299 h 6891138"/>
              <a:gd name="connsiteX1627" fmla="*/ 1152058 w 3205467"/>
              <a:gd name="connsiteY1627" fmla="*/ 1397022 h 6891138"/>
              <a:gd name="connsiteX1628" fmla="*/ 1150315 w 3205467"/>
              <a:gd name="connsiteY1628" fmla="*/ 1414805 h 6891138"/>
              <a:gd name="connsiteX1629" fmla="*/ 1163526 w 3205467"/>
              <a:gd name="connsiteY1629" fmla="*/ 1396984 h 6891138"/>
              <a:gd name="connsiteX1630" fmla="*/ 1159516 w 3205467"/>
              <a:gd name="connsiteY1630" fmla="*/ 1384954 h 6891138"/>
              <a:gd name="connsiteX1631" fmla="*/ 1152058 w 3205467"/>
              <a:gd name="connsiteY1631" fmla="*/ 1397022 h 6891138"/>
              <a:gd name="connsiteX1632" fmla="*/ 1723777 w 3205467"/>
              <a:gd name="connsiteY1632" fmla="*/ 1403861 h 6891138"/>
              <a:gd name="connsiteX1633" fmla="*/ 1729311 w 3205467"/>
              <a:gd name="connsiteY1633" fmla="*/ 1415167 h 6891138"/>
              <a:gd name="connsiteX1634" fmla="*/ 1738865 w 3205467"/>
              <a:gd name="connsiteY1634" fmla="*/ 1388774 h 6891138"/>
              <a:gd name="connsiteX1635" fmla="*/ 1723777 w 3205467"/>
              <a:gd name="connsiteY1635" fmla="*/ 1403861 h 6891138"/>
              <a:gd name="connsiteX1636" fmla="*/ 1194130 w 3205467"/>
              <a:gd name="connsiteY1636" fmla="*/ 1407262 h 6891138"/>
              <a:gd name="connsiteX1637" fmla="*/ 1203655 w 3205467"/>
              <a:gd name="connsiteY1637" fmla="*/ 1422111 h 6891138"/>
              <a:gd name="connsiteX1638" fmla="*/ 1213180 w 3205467"/>
              <a:gd name="connsiteY1638" fmla="*/ 1413148 h 6891138"/>
              <a:gd name="connsiteX1639" fmla="*/ 1203655 w 3205467"/>
              <a:gd name="connsiteY1639" fmla="*/ 1398299 h 6891138"/>
              <a:gd name="connsiteX1640" fmla="*/ 1194130 w 3205467"/>
              <a:gd name="connsiteY1640" fmla="*/ 1407262 h 6891138"/>
              <a:gd name="connsiteX1641" fmla="*/ 932193 w 3205467"/>
              <a:gd name="connsiteY1641" fmla="*/ 1417349 h 6891138"/>
              <a:gd name="connsiteX1642" fmla="*/ 942280 w 3205467"/>
              <a:gd name="connsiteY1642" fmla="*/ 1426874 h 6891138"/>
              <a:gd name="connsiteX1643" fmla="*/ 946480 w 3205467"/>
              <a:gd name="connsiteY1643" fmla="*/ 1417349 h 6891138"/>
              <a:gd name="connsiteX1644" fmla="*/ 936393 w 3205467"/>
              <a:gd name="connsiteY1644" fmla="*/ 1407824 h 6891138"/>
              <a:gd name="connsiteX1645" fmla="*/ 932193 w 3205467"/>
              <a:gd name="connsiteY1645" fmla="*/ 1417349 h 6891138"/>
              <a:gd name="connsiteX1646" fmla="*/ 975055 w 3205467"/>
              <a:gd name="connsiteY1646" fmla="*/ 1417349 h 6891138"/>
              <a:gd name="connsiteX1647" fmla="*/ 984580 w 3205467"/>
              <a:gd name="connsiteY1647" fmla="*/ 1426874 h 6891138"/>
              <a:gd name="connsiteX1648" fmla="*/ 994105 w 3205467"/>
              <a:gd name="connsiteY1648" fmla="*/ 1417349 h 6891138"/>
              <a:gd name="connsiteX1649" fmla="*/ 984580 w 3205467"/>
              <a:gd name="connsiteY1649" fmla="*/ 1407824 h 6891138"/>
              <a:gd name="connsiteX1650" fmla="*/ 975055 w 3205467"/>
              <a:gd name="connsiteY1650" fmla="*/ 1417349 h 6891138"/>
              <a:gd name="connsiteX1651" fmla="*/ 1022680 w 3205467"/>
              <a:gd name="connsiteY1651" fmla="*/ 1417911 h 6891138"/>
              <a:gd name="connsiteX1652" fmla="*/ 1032205 w 3205467"/>
              <a:gd name="connsiteY1652" fmla="*/ 1422111 h 6891138"/>
              <a:gd name="connsiteX1653" fmla="*/ 1041730 w 3205467"/>
              <a:gd name="connsiteY1653" fmla="*/ 1412024 h 6891138"/>
              <a:gd name="connsiteX1654" fmla="*/ 1032205 w 3205467"/>
              <a:gd name="connsiteY1654" fmla="*/ 1407824 h 6891138"/>
              <a:gd name="connsiteX1655" fmla="*/ 1022680 w 3205467"/>
              <a:gd name="connsiteY1655" fmla="*/ 1417911 h 6891138"/>
              <a:gd name="connsiteX1656" fmla="*/ 1243184 w 3205467"/>
              <a:gd name="connsiteY1656" fmla="*/ 1416872 h 6891138"/>
              <a:gd name="connsiteX1657" fmla="*/ 1253900 w 3205467"/>
              <a:gd name="connsiteY1657" fmla="*/ 1427588 h 6891138"/>
              <a:gd name="connsiteX1658" fmla="*/ 1250804 w 3205467"/>
              <a:gd name="connsiteY1658" fmla="*/ 1409252 h 6891138"/>
              <a:gd name="connsiteX1659" fmla="*/ 1243184 w 3205467"/>
              <a:gd name="connsiteY1659" fmla="*/ 1416872 h 6891138"/>
              <a:gd name="connsiteX1660" fmla="*/ 1765630 w 3205467"/>
              <a:gd name="connsiteY1660" fmla="*/ 1422673 h 6891138"/>
              <a:gd name="connsiteX1661" fmla="*/ 1775155 w 3205467"/>
              <a:gd name="connsiteY1661" fmla="*/ 1431636 h 6891138"/>
              <a:gd name="connsiteX1662" fmla="*/ 1784680 w 3205467"/>
              <a:gd name="connsiteY1662" fmla="*/ 1416787 h 6891138"/>
              <a:gd name="connsiteX1663" fmla="*/ 1775155 w 3205467"/>
              <a:gd name="connsiteY1663" fmla="*/ 1407824 h 6891138"/>
              <a:gd name="connsiteX1664" fmla="*/ 1765630 w 3205467"/>
              <a:gd name="connsiteY1664" fmla="*/ 1422673 h 6891138"/>
              <a:gd name="connsiteX1665" fmla="*/ 2641930 w 3205467"/>
              <a:gd name="connsiteY1665" fmla="*/ 1417349 h 6891138"/>
              <a:gd name="connsiteX1666" fmla="*/ 2652017 w 3205467"/>
              <a:gd name="connsiteY1666" fmla="*/ 1426874 h 6891138"/>
              <a:gd name="connsiteX1667" fmla="*/ 2656218 w 3205467"/>
              <a:gd name="connsiteY1667" fmla="*/ 1417349 h 6891138"/>
              <a:gd name="connsiteX1668" fmla="*/ 2646131 w 3205467"/>
              <a:gd name="connsiteY1668" fmla="*/ 1407824 h 6891138"/>
              <a:gd name="connsiteX1669" fmla="*/ 2641930 w 3205467"/>
              <a:gd name="connsiteY1669" fmla="*/ 1417349 h 6891138"/>
              <a:gd name="connsiteX1670" fmla="*/ 2699080 w 3205467"/>
              <a:gd name="connsiteY1670" fmla="*/ 1417349 h 6891138"/>
              <a:gd name="connsiteX1671" fmla="*/ 2709167 w 3205467"/>
              <a:gd name="connsiteY1671" fmla="*/ 1426874 h 6891138"/>
              <a:gd name="connsiteX1672" fmla="*/ 2713368 w 3205467"/>
              <a:gd name="connsiteY1672" fmla="*/ 1417349 h 6891138"/>
              <a:gd name="connsiteX1673" fmla="*/ 2703281 w 3205467"/>
              <a:gd name="connsiteY1673" fmla="*/ 1407824 h 6891138"/>
              <a:gd name="connsiteX1674" fmla="*/ 2699080 w 3205467"/>
              <a:gd name="connsiteY1674" fmla="*/ 1417349 h 6891138"/>
              <a:gd name="connsiteX1675" fmla="*/ 1070305 w 3205467"/>
              <a:gd name="connsiteY1675" fmla="*/ 1426874 h 6891138"/>
              <a:gd name="connsiteX1676" fmla="*/ 1079830 w 3205467"/>
              <a:gd name="connsiteY1676" fmla="*/ 1436399 h 6891138"/>
              <a:gd name="connsiteX1677" fmla="*/ 1089355 w 3205467"/>
              <a:gd name="connsiteY1677" fmla="*/ 1426874 h 6891138"/>
              <a:gd name="connsiteX1678" fmla="*/ 1079830 w 3205467"/>
              <a:gd name="connsiteY1678" fmla="*/ 1417349 h 6891138"/>
              <a:gd name="connsiteX1679" fmla="*/ 1070305 w 3205467"/>
              <a:gd name="connsiteY1679" fmla="*/ 1426874 h 6891138"/>
              <a:gd name="connsiteX1680" fmla="*/ 1123102 w 3205467"/>
              <a:gd name="connsiteY1680" fmla="*/ 1426216 h 6891138"/>
              <a:gd name="connsiteX1681" fmla="*/ 1127303 w 3205467"/>
              <a:gd name="connsiteY1681" fmla="*/ 1441066 h 6891138"/>
              <a:gd name="connsiteX1682" fmla="*/ 1136980 w 3205467"/>
              <a:gd name="connsiteY1682" fmla="*/ 1432198 h 6891138"/>
              <a:gd name="connsiteX1683" fmla="*/ 1123102 w 3205467"/>
              <a:gd name="connsiteY1683" fmla="*/ 1426216 h 6891138"/>
              <a:gd name="connsiteX1684" fmla="*/ 1298905 w 3205467"/>
              <a:gd name="connsiteY1684" fmla="*/ 1431636 h 6891138"/>
              <a:gd name="connsiteX1685" fmla="*/ 1309145 w 3205467"/>
              <a:gd name="connsiteY1685" fmla="*/ 1444095 h 6891138"/>
              <a:gd name="connsiteX1686" fmla="*/ 1319384 w 3205467"/>
              <a:gd name="connsiteY1686" fmla="*/ 1431636 h 6891138"/>
              <a:gd name="connsiteX1687" fmla="*/ 1309145 w 3205467"/>
              <a:gd name="connsiteY1687" fmla="*/ 1419177 h 6891138"/>
              <a:gd name="connsiteX1688" fmla="*/ 1298905 w 3205467"/>
              <a:gd name="connsiteY1688" fmla="*/ 1431636 h 6891138"/>
              <a:gd name="connsiteX1689" fmla="*/ 1165555 w 3205467"/>
              <a:gd name="connsiteY1689" fmla="*/ 1436399 h 6891138"/>
              <a:gd name="connsiteX1690" fmla="*/ 1175080 w 3205467"/>
              <a:gd name="connsiteY1690" fmla="*/ 1445924 h 6891138"/>
              <a:gd name="connsiteX1691" fmla="*/ 1184605 w 3205467"/>
              <a:gd name="connsiteY1691" fmla="*/ 1436399 h 6891138"/>
              <a:gd name="connsiteX1692" fmla="*/ 1175080 w 3205467"/>
              <a:gd name="connsiteY1692" fmla="*/ 1426874 h 6891138"/>
              <a:gd name="connsiteX1693" fmla="*/ 1165555 w 3205467"/>
              <a:gd name="connsiteY1693" fmla="*/ 1436399 h 6891138"/>
              <a:gd name="connsiteX1694" fmla="*/ 1218867 w 3205467"/>
              <a:gd name="connsiteY1694" fmla="*/ 1434913 h 6891138"/>
              <a:gd name="connsiteX1695" fmla="*/ 1223182 w 3205467"/>
              <a:gd name="connsiteY1695" fmla="*/ 1450981 h 6891138"/>
              <a:gd name="connsiteX1696" fmla="*/ 1235050 w 3205467"/>
              <a:gd name="connsiteY1696" fmla="*/ 1435408 h 6891138"/>
              <a:gd name="connsiteX1697" fmla="*/ 1218867 w 3205467"/>
              <a:gd name="connsiteY1697" fmla="*/ 1434913 h 6891138"/>
              <a:gd name="connsiteX1698" fmla="*/ 1346530 w 3205467"/>
              <a:gd name="connsiteY1698" fmla="*/ 1440866 h 6891138"/>
              <a:gd name="connsiteX1699" fmla="*/ 1332243 w 3205467"/>
              <a:gd name="connsiteY1699" fmla="*/ 1449372 h 6891138"/>
              <a:gd name="connsiteX1700" fmla="*/ 1317955 w 3205467"/>
              <a:gd name="connsiteY1700" fmla="*/ 1459192 h 6891138"/>
              <a:gd name="connsiteX1701" fmla="*/ 1351550 w 3205467"/>
              <a:gd name="connsiteY1701" fmla="*/ 1459173 h 6891138"/>
              <a:gd name="connsiteX1702" fmla="*/ 1369695 w 3205467"/>
              <a:gd name="connsiteY1702" fmla="*/ 1435360 h 6891138"/>
              <a:gd name="connsiteX1703" fmla="*/ 1346530 w 3205467"/>
              <a:gd name="connsiteY1703" fmla="*/ 1440866 h 6891138"/>
              <a:gd name="connsiteX1704" fmla="*/ 2403805 w 3205467"/>
              <a:gd name="connsiteY1704" fmla="*/ 1430617 h 6891138"/>
              <a:gd name="connsiteX1705" fmla="*/ 2418588 w 3205467"/>
              <a:gd name="connsiteY1705" fmla="*/ 1440037 h 6891138"/>
              <a:gd name="connsiteX1706" fmla="*/ 2427551 w 3205467"/>
              <a:gd name="connsiteY1706" fmla="*/ 1436294 h 6891138"/>
              <a:gd name="connsiteX1707" fmla="*/ 2403805 w 3205467"/>
              <a:gd name="connsiteY1707" fmla="*/ 1430617 h 6891138"/>
              <a:gd name="connsiteX1708" fmla="*/ 1270330 w 3205467"/>
              <a:gd name="connsiteY1708" fmla="*/ 1446600 h 6891138"/>
              <a:gd name="connsiteX1709" fmla="*/ 1302087 w 3205467"/>
              <a:gd name="connsiteY1709" fmla="*/ 1484024 h 6891138"/>
              <a:gd name="connsiteX1710" fmla="*/ 1295629 w 3205467"/>
              <a:gd name="connsiteY1710" fmla="*/ 1460287 h 6891138"/>
              <a:gd name="connsiteX1711" fmla="*/ 1270330 w 3205467"/>
              <a:gd name="connsiteY1711" fmla="*/ 1446600 h 6891138"/>
              <a:gd name="connsiteX1712" fmla="*/ 1822780 w 3205467"/>
              <a:gd name="connsiteY1712" fmla="*/ 1446486 h 6891138"/>
              <a:gd name="connsiteX1713" fmla="*/ 1832305 w 3205467"/>
              <a:gd name="connsiteY1713" fmla="*/ 1450686 h 6891138"/>
              <a:gd name="connsiteX1714" fmla="*/ 1841830 w 3205467"/>
              <a:gd name="connsiteY1714" fmla="*/ 1440599 h 6891138"/>
              <a:gd name="connsiteX1715" fmla="*/ 1832305 w 3205467"/>
              <a:gd name="connsiteY1715" fmla="*/ 1436399 h 6891138"/>
              <a:gd name="connsiteX1716" fmla="*/ 1822780 w 3205467"/>
              <a:gd name="connsiteY1716" fmla="*/ 1446486 h 6891138"/>
              <a:gd name="connsiteX1717" fmla="*/ 1394155 w 3205467"/>
              <a:gd name="connsiteY1717" fmla="*/ 1455449 h 6891138"/>
              <a:gd name="connsiteX1718" fmla="*/ 1379868 w 3205467"/>
              <a:gd name="connsiteY1718" fmla="*/ 1464974 h 6891138"/>
              <a:gd name="connsiteX1719" fmla="*/ 1365580 w 3205467"/>
              <a:gd name="connsiteY1719" fmla="*/ 1479261 h 6891138"/>
              <a:gd name="connsiteX1720" fmla="*/ 1375401 w 3205467"/>
              <a:gd name="connsiteY1720" fmla="*/ 1493549 h 6891138"/>
              <a:gd name="connsiteX1721" fmla="*/ 1390707 w 3205467"/>
              <a:gd name="connsiteY1721" fmla="*/ 1479261 h 6891138"/>
              <a:gd name="connsiteX1722" fmla="*/ 1409462 w 3205467"/>
              <a:gd name="connsiteY1722" fmla="*/ 1464974 h 6891138"/>
              <a:gd name="connsiteX1723" fmla="*/ 1422730 w 3205467"/>
              <a:gd name="connsiteY1723" fmla="*/ 1455449 h 6891138"/>
              <a:gd name="connsiteX1724" fmla="*/ 1408443 w 3205467"/>
              <a:gd name="connsiteY1724" fmla="*/ 1445924 h 6891138"/>
              <a:gd name="connsiteX1725" fmla="*/ 1394155 w 3205467"/>
              <a:gd name="connsiteY1725" fmla="*/ 1455449 h 6891138"/>
              <a:gd name="connsiteX1726" fmla="*/ 1784680 w 3205467"/>
              <a:gd name="connsiteY1726" fmla="*/ 1455449 h 6891138"/>
              <a:gd name="connsiteX1727" fmla="*/ 1794205 w 3205467"/>
              <a:gd name="connsiteY1727" fmla="*/ 1464974 h 6891138"/>
              <a:gd name="connsiteX1728" fmla="*/ 1803730 w 3205467"/>
              <a:gd name="connsiteY1728" fmla="*/ 1455449 h 6891138"/>
              <a:gd name="connsiteX1729" fmla="*/ 1794205 w 3205467"/>
              <a:gd name="connsiteY1729" fmla="*/ 1445924 h 6891138"/>
              <a:gd name="connsiteX1730" fmla="*/ 1784680 w 3205467"/>
              <a:gd name="connsiteY1730" fmla="*/ 1455449 h 6891138"/>
              <a:gd name="connsiteX1731" fmla="*/ 2703843 w 3205467"/>
              <a:gd name="connsiteY1731" fmla="*/ 1464974 h 6891138"/>
              <a:gd name="connsiteX1732" fmla="*/ 2713930 w 3205467"/>
              <a:gd name="connsiteY1732" fmla="*/ 1474499 h 6891138"/>
              <a:gd name="connsiteX1733" fmla="*/ 2718130 w 3205467"/>
              <a:gd name="connsiteY1733" fmla="*/ 1464974 h 6891138"/>
              <a:gd name="connsiteX1734" fmla="*/ 2708043 w 3205467"/>
              <a:gd name="connsiteY1734" fmla="*/ 1455449 h 6891138"/>
              <a:gd name="connsiteX1735" fmla="*/ 2703843 w 3205467"/>
              <a:gd name="connsiteY1735" fmla="*/ 1464974 h 6891138"/>
              <a:gd name="connsiteX1736" fmla="*/ 1451305 w 3205467"/>
              <a:gd name="connsiteY1736" fmla="*/ 1474499 h 6891138"/>
              <a:gd name="connsiteX1737" fmla="*/ 1460830 w 3205467"/>
              <a:gd name="connsiteY1737" fmla="*/ 1484024 h 6891138"/>
              <a:gd name="connsiteX1738" fmla="*/ 1470355 w 3205467"/>
              <a:gd name="connsiteY1738" fmla="*/ 1474499 h 6891138"/>
              <a:gd name="connsiteX1739" fmla="*/ 1460830 w 3205467"/>
              <a:gd name="connsiteY1739" fmla="*/ 1464974 h 6891138"/>
              <a:gd name="connsiteX1740" fmla="*/ 1451305 w 3205467"/>
              <a:gd name="connsiteY1740" fmla="*/ 1474499 h 6891138"/>
              <a:gd name="connsiteX1741" fmla="*/ 1856118 w 3205467"/>
              <a:gd name="connsiteY1741" fmla="*/ 1474499 h 6891138"/>
              <a:gd name="connsiteX1742" fmla="*/ 1860318 w 3205467"/>
              <a:gd name="connsiteY1742" fmla="*/ 1484024 h 6891138"/>
              <a:gd name="connsiteX1743" fmla="*/ 1870405 w 3205467"/>
              <a:gd name="connsiteY1743" fmla="*/ 1474499 h 6891138"/>
              <a:gd name="connsiteX1744" fmla="*/ 1866205 w 3205467"/>
              <a:gd name="connsiteY1744" fmla="*/ 1464974 h 6891138"/>
              <a:gd name="connsiteX1745" fmla="*/ 1856118 w 3205467"/>
              <a:gd name="connsiteY1745" fmla="*/ 1474499 h 6891138"/>
              <a:gd name="connsiteX1746" fmla="*/ 2187474 w 3205467"/>
              <a:gd name="connsiteY1746" fmla="*/ 1480490 h 6891138"/>
              <a:gd name="connsiteX1747" fmla="*/ 2135734 w 3205467"/>
              <a:gd name="connsiteY1747" fmla="*/ 1539240 h 6891138"/>
              <a:gd name="connsiteX1748" fmla="*/ 2114598 w 3205467"/>
              <a:gd name="connsiteY1748" fmla="*/ 1582903 h 6891138"/>
              <a:gd name="connsiteX1749" fmla="*/ 2125713 w 3205467"/>
              <a:gd name="connsiteY1749" fmla="*/ 1897799 h 6891138"/>
              <a:gd name="connsiteX1750" fmla="*/ 2152688 w 3205467"/>
              <a:gd name="connsiteY1750" fmla="*/ 2674649 h 6891138"/>
              <a:gd name="connsiteX1751" fmla="*/ 2168547 w 3205467"/>
              <a:gd name="connsiteY1751" fmla="*/ 3136611 h 6891138"/>
              <a:gd name="connsiteX1752" fmla="*/ 2158146 w 3205467"/>
              <a:gd name="connsiteY1752" fmla="*/ 3209030 h 6891138"/>
              <a:gd name="connsiteX1753" fmla="*/ 1900161 w 3205467"/>
              <a:gd name="connsiteY1753" fmla="*/ 3564941 h 6891138"/>
              <a:gd name="connsiteX1754" fmla="*/ 1477480 w 3205467"/>
              <a:gd name="connsiteY1754" fmla="*/ 3556045 h 6891138"/>
              <a:gd name="connsiteX1755" fmla="*/ 1146505 w 3205467"/>
              <a:gd name="connsiteY1755" fmla="*/ 3526927 h 6891138"/>
              <a:gd name="connsiteX1756" fmla="*/ 846934 w 3205467"/>
              <a:gd name="connsiteY1756" fmla="*/ 3387528 h 6891138"/>
              <a:gd name="connsiteX1757" fmla="*/ 713365 w 3205467"/>
              <a:gd name="connsiteY1757" fmla="*/ 3127086 h 6891138"/>
              <a:gd name="connsiteX1758" fmla="*/ 700935 w 3205467"/>
              <a:gd name="connsiteY1758" fmla="*/ 3079461 h 6891138"/>
              <a:gd name="connsiteX1759" fmla="*/ 700011 w 3205467"/>
              <a:gd name="connsiteY1759" fmla="*/ 3169949 h 6891138"/>
              <a:gd name="connsiteX1760" fmla="*/ 706107 w 3205467"/>
              <a:gd name="connsiteY1760" fmla="*/ 3284249 h 6891138"/>
              <a:gd name="connsiteX1761" fmla="*/ 713118 w 3205467"/>
              <a:gd name="connsiteY1761" fmla="*/ 3308061 h 6891138"/>
              <a:gd name="connsiteX1762" fmla="*/ 718614 w 3205467"/>
              <a:gd name="connsiteY1762" fmla="*/ 3246149 h 6891138"/>
              <a:gd name="connsiteX1763" fmla="*/ 724119 w 3205467"/>
              <a:gd name="connsiteY1763" fmla="*/ 3184236 h 6891138"/>
              <a:gd name="connsiteX1764" fmla="*/ 726434 w 3205467"/>
              <a:gd name="connsiteY1764" fmla="*/ 3255674 h 6891138"/>
              <a:gd name="connsiteX1765" fmla="*/ 736930 w 3205467"/>
              <a:gd name="connsiteY1765" fmla="*/ 3346161 h 6891138"/>
              <a:gd name="connsiteX1766" fmla="*/ 745112 w 3205467"/>
              <a:gd name="connsiteY1766" fmla="*/ 3365211 h 6891138"/>
              <a:gd name="connsiteX1767" fmla="*/ 747008 w 3205467"/>
              <a:gd name="connsiteY1767" fmla="*/ 3317586 h 6891138"/>
              <a:gd name="connsiteX1768" fmla="*/ 748903 w 3205467"/>
              <a:gd name="connsiteY1768" fmla="*/ 3269961 h 6891138"/>
              <a:gd name="connsiteX1769" fmla="*/ 757723 w 3205467"/>
              <a:gd name="connsiteY1769" fmla="*/ 3327111 h 6891138"/>
              <a:gd name="connsiteX1770" fmla="*/ 772706 w 3205467"/>
              <a:gd name="connsiteY1770" fmla="*/ 3408074 h 6891138"/>
              <a:gd name="connsiteX1771" fmla="*/ 778869 w 3205467"/>
              <a:gd name="connsiteY1771" fmla="*/ 3431886 h 6891138"/>
              <a:gd name="connsiteX1772" fmla="*/ 784984 w 3205467"/>
              <a:gd name="connsiteY1772" fmla="*/ 3384261 h 6891138"/>
              <a:gd name="connsiteX1773" fmla="*/ 791089 w 3205467"/>
              <a:gd name="connsiteY1773" fmla="*/ 3336636 h 6891138"/>
              <a:gd name="connsiteX1774" fmla="*/ 792585 w 3205467"/>
              <a:gd name="connsiteY1774" fmla="*/ 3390843 h 6891138"/>
              <a:gd name="connsiteX1775" fmla="*/ 815702 w 3205467"/>
              <a:gd name="connsiteY1775" fmla="*/ 3420180 h 6891138"/>
              <a:gd name="connsiteX1776" fmla="*/ 819455 w 3205467"/>
              <a:gd name="connsiteY1776" fmla="*/ 3384261 h 6891138"/>
              <a:gd name="connsiteX1777" fmla="*/ 821198 w 3205467"/>
              <a:gd name="connsiteY1777" fmla="*/ 3427124 h 6891138"/>
              <a:gd name="connsiteX1778" fmla="*/ 832180 w 3205467"/>
              <a:gd name="connsiteY1778" fmla="*/ 3484274 h 6891138"/>
              <a:gd name="connsiteX1779" fmla="*/ 841410 w 3205467"/>
              <a:gd name="connsiteY1779" fmla="*/ 3498561 h 6891138"/>
              <a:gd name="connsiteX1780" fmla="*/ 841562 w 3205467"/>
              <a:gd name="connsiteY1780" fmla="*/ 3462843 h 6891138"/>
              <a:gd name="connsiteX1781" fmla="*/ 851230 w 3205467"/>
              <a:gd name="connsiteY1781" fmla="*/ 3427124 h 6891138"/>
              <a:gd name="connsiteX1782" fmla="*/ 860755 w 3205467"/>
              <a:gd name="connsiteY1782" fmla="*/ 3469424 h 6891138"/>
              <a:gd name="connsiteX1783" fmla="*/ 881329 w 3205467"/>
              <a:gd name="connsiteY1783" fmla="*/ 3487217 h 6891138"/>
              <a:gd name="connsiteX1784" fmla="*/ 882853 w 3205467"/>
              <a:gd name="connsiteY1784" fmla="*/ 3450936 h 6891138"/>
              <a:gd name="connsiteX1785" fmla="*/ 886463 w 3205467"/>
              <a:gd name="connsiteY1785" fmla="*/ 3484274 h 6891138"/>
              <a:gd name="connsiteX1786" fmla="*/ 908752 w 3205467"/>
              <a:gd name="connsiteY1786" fmla="*/ 3512849 h 6891138"/>
              <a:gd name="connsiteX1787" fmla="*/ 915400 w 3205467"/>
              <a:gd name="connsiteY1787" fmla="*/ 3479511 h 6891138"/>
              <a:gd name="connsiteX1788" fmla="*/ 916648 w 3205467"/>
              <a:gd name="connsiteY1788" fmla="*/ 3514668 h 6891138"/>
              <a:gd name="connsiteX1789" fmla="*/ 938479 w 3205467"/>
              <a:gd name="connsiteY1789" fmla="*/ 3525317 h 6891138"/>
              <a:gd name="connsiteX1790" fmla="*/ 940003 w 3205467"/>
              <a:gd name="connsiteY1790" fmla="*/ 3489036 h 6891138"/>
              <a:gd name="connsiteX1791" fmla="*/ 944023 w 3205467"/>
              <a:gd name="connsiteY1791" fmla="*/ 3522336 h 6891138"/>
              <a:gd name="connsiteX1792" fmla="*/ 958996 w 3205467"/>
              <a:gd name="connsiteY1792" fmla="*/ 3568846 h 6891138"/>
              <a:gd name="connsiteX1793" fmla="*/ 969959 w 3205467"/>
              <a:gd name="connsiteY1793" fmla="*/ 3582048 h 6891138"/>
              <a:gd name="connsiteX1794" fmla="*/ 976322 w 3205467"/>
              <a:gd name="connsiteY1794" fmla="*/ 3559359 h 6891138"/>
              <a:gd name="connsiteX1795" fmla="*/ 982685 w 3205467"/>
              <a:gd name="connsiteY1795" fmla="*/ 3536661 h 6891138"/>
              <a:gd name="connsiteX1796" fmla="*/ 983628 w 3205467"/>
              <a:gd name="connsiteY1796" fmla="*/ 3557530 h 6891138"/>
              <a:gd name="connsiteX1797" fmla="*/ 1004888 w 3205467"/>
              <a:gd name="connsiteY1797" fmla="*/ 3558654 h 6891138"/>
              <a:gd name="connsiteX1798" fmla="*/ 1006135 w 3205467"/>
              <a:gd name="connsiteY1798" fmla="*/ 3527136 h 6891138"/>
              <a:gd name="connsiteX1799" fmla="*/ 1012031 w 3205467"/>
              <a:gd name="connsiteY1799" fmla="*/ 3559721 h 6891138"/>
              <a:gd name="connsiteX1800" fmla="*/ 1029329 w 3205467"/>
              <a:gd name="connsiteY1800" fmla="*/ 3596059 h 6891138"/>
              <a:gd name="connsiteX1801" fmla="*/ 1040740 w 3205467"/>
              <a:gd name="connsiteY1801" fmla="*/ 3599831 h 6891138"/>
              <a:gd name="connsiteX1802" fmla="*/ 1036387 w 3205467"/>
              <a:gd name="connsiteY1802" fmla="*/ 3563484 h 6891138"/>
              <a:gd name="connsiteX1803" fmla="*/ 1045845 w 3205467"/>
              <a:gd name="connsiteY1803" fmla="*/ 3572380 h 6891138"/>
              <a:gd name="connsiteX1804" fmla="*/ 1072944 w 3205467"/>
              <a:gd name="connsiteY1804" fmla="*/ 3567618 h 6891138"/>
              <a:gd name="connsiteX1805" fmla="*/ 1076782 w 3205467"/>
              <a:gd name="connsiteY1805" fmla="*/ 3536661 h 6891138"/>
              <a:gd name="connsiteX1806" fmla="*/ 1078306 w 3205467"/>
              <a:gd name="connsiteY1806" fmla="*/ 3572380 h 6891138"/>
              <a:gd name="connsiteX1807" fmla="*/ 1079830 w 3205467"/>
              <a:gd name="connsiteY1807" fmla="*/ 3608099 h 6891138"/>
              <a:gd name="connsiteX1808" fmla="*/ 1095194 w 3205467"/>
              <a:gd name="connsiteY1808" fmla="*/ 3608099 h 6891138"/>
              <a:gd name="connsiteX1809" fmla="*/ 1110567 w 3205467"/>
              <a:gd name="connsiteY1809" fmla="*/ 3608099 h 6891138"/>
              <a:gd name="connsiteX1810" fmla="*/ 1106376 w 3205467"/>
              <a:gd name="connsiteY1810" fmla="*/ 3579524 h 6891138"/>
              <a:gd name="connsiteX1811" fmla="*/ 1110053 w 3205467"/>
              <a:gd name="connsiteY1811" fmla="*/ 3550949 h 6891138"/>
              <a:gd name="connsiteX1812" fmla="*/ 1117930 w 3205467"/>
              <a:gd name="connsiteY1812" fmla="*/ 3579524 h 6891138"/>
              <a:gd name="connsiteX1813" fmla="*/ 1132970 w 3205467"/>
              <a:gd name="connsiteY1813" fmla="*/ 3608099 h 6891138"/>
              <a:gd name="connsiteX1814" fmla="*/ 1148020 w 3205467"/>
              <a:gd name="connsiteY1814" fmla="*/ 3608099 h 6891138"/>
              <a:gd name="connsiteX1815" fmla="*/ 1142848 w 3205467"/>
              <a:gd name="connsiteY1815" fmla="*/ 3577143 h 6891138"/>
              <a:gd name="connsiteX1816" fmla="*/ 1137676 w 3205467"/>
              <a:gd name="connsiteY1816" fmla="*/ 3546186 h 6891138"/>
              <a:gd name="connsiteX1817" fmla="*/ 1148229 w 3205467"/>
              <a:gd name="connsiteY1817" fmla="*/ 3577143 h 6891138"/>
              <a:gd name="connsiteX1818" fmla="*/ 1166936 w 3205467"/>
              <a:gd name="connsiteY1818" fmla="*/ 3608099 h 6891138"/>
              <a:gd name="connsiteX1819" fmla="*/ 1176338 w 3205467"/>
              <a:gd name="connsiteY1819" fmla="*/ 3577143 h 6891138"/>
              <a:gd name="connsiteX1820" fmla="*/ 1177585 w 3205467"/>
              <a:gd name="connsiteY1820" fmla="*/ 3546186 h 6891138"/>
              <a:gd name="connsiteX1821" fmla="*/ 1183481 w 3205467"/>
              <a:gd name="connsiteY1821" fmla="*/ 3578771 h 6891138"/>
              <a:gd name="connsiteX1822" fmla="*/ 1215771 w 3205467"/>
              <a:gd name="connsiteY1822" fmla="*/ 3587249 h 6891138"/>
              <a:gd name="connsiteX1823" fmla="*/ 1219657 w 3205467"/>
              <a:gd name="connsiteY1823" fmla="*/ 3555711 h 6891138"/>
              <a:gd name="connsiteX1824" fmla="*/ 1221181 w 3205467"/>
              <a:gd name="connsiteY1824" fmla="*/ 3586668 h 6891138"/>
              <a:gd name="connsiteX1825" fmla="*/ 1236993 w 3205467"/>
              <a:gd name="connsiteY1825" fmla="*/ 3617624 h 6891138"/>
              <a:gd name="connsiteX1826" fmla="*/ 1252709 w 3205467"/>
              <a:gd name="connsiteY1826" fmla="*/ 3586668 h 6891138"/>
              <a:gd name="connsiteX1827" fmla="*/ 1254138 w 3205467"/>
              <a:gd name="connsiteY1827" fmla="*/ 3555711 h 6891138"/>
              <a:gd name="connsiteX1828" fmla="*/ 1258329 w 3205467"/>
              <a:gd name="connsiteY1828" fmla="*/ 3584258 h 6891138"/>
              <a:gd name="connsiteX1829" fmla="*/ 1290504 w 3205467"/>
              <a:gd name="connsiteY1829" fmla="*/ 3595935 h 6891138"/>
              <a:gd name="connsiteX1830" fmla="*/ 1296400 w 3205467"/>
              <a:gd name="connsiteY1830" fmla="*/ 3565236 h 6891138"/>
              <a:gd name="connsiteX1831" fmla="*/ 1297648 w 3205467"/>
              <a:gd name="connsiteY1831" fmla="*/ 3596193 h 6891138"/>
              <a:gd name="connsiteX1832" fmla="*/ 1298905 w 3205467"/>
              <a:gd name="connsiteY1832" fmla="*/ 3627149 h 6891138"/>
              <a:gd name="connsiteX1833" fmla="*/ 1314383 w 3205467"/>
              <a:gd name="connsiteY1833" fmla="*/ 3627149 h 6891138"/>
              <a:gd name="connsiteX1834" fmla="*/ 1329861 w 3205467"/>
              <a:gd name="connsiteY1834" fmla="*/ 3627149 h 6891138"/>
              <a:gd name="connsiteX1835" fmla="*/ 1323918 w 3205467"/>
              <a:gd name="connsiteY1835" fmla="*/ 3596193 h 6891138"/>
              <a:gd name="connsiteX1836" fmla="*/ 1317984 w 3205467"/>
              <a:gd name="connsiteY1836" fmla="*/ 3565236 h 6891138"/>
              <a:gd name="connsiteX1837" fmla="*/ 1327347 w 3205467"/>
              <a:gd name="connsiteY1837" fmla="*/ 3579524 h 6891138"/>
              <a:gd name="connsiteX1838" fmla="*/ 1336862 w 3205467"/>
              <a:gd name="connsiteY1838" fmla="*/ 3610480 h 6891138"/>
              <a:gd name="connsiteX1839" fmla="*/ 1350512 w 3205467"/>
              <a:gd name="connsiteY1839" fmla="*/ 3627149 h 6891138"/>
              <a:gd name="connsiteX1840" fmla="*/ 1378468 w 3205467"/>
              <a:gd name="connsiteY1840" fmla="*/ 3632692 h 6891138"/>
              <a:gd name="connsiteX1841" fmla="*/ 1392907 w 3205467"/>
              <a:gd name="connsiteY1841" fmla="*/ 3638236 h 6891138"/>
              <a:gd name="connsiteX1842" fmla="*/ 1396698 w 3205467"/>
              <a:gd name="connsiteY1842" fmla="*/ 3601736 h 6891138"/>
              <a:gd name="connsiteX1843" fmla="*/ 1400480 w 3205467"/>
              <a:gd name="connsiteY1843" fmla="*/ 3565236 h 6891138"/>
              <a:gd name="connsiteX1844" fmla="*/ 1402080 w 3205467"/>
              <a:gd name="connsiteY1844" fmla="*/ 3600955 h 6891138"/>
              <a:gd name="connsiteX1845" fmla="*/ 1425531 w 3205467"/>
              <a:gd name="connsiteY1845" fmla="*/ 3615243 h 6891138"/>
              <a:gd name="connsiteX1846" fmla="*/ 1429664 w 3205467"/>
              <a:gd name="connsiteY1846" fmla="*/ 3593811 h 6891138"/>
              <a:gd name="connsiteX1847" fmla="*/ 1430960 w 3205467"/>
              <a:gd name="connsiteY1847" fmla="*/ 3615243 h 6891138"/>
              <a:gd name="connsiteX1848" fmla="*/ 1463469 w 3205467"/>
              <a:gd name="connsiteY1848" fmla="*/ 3605718 h 6891138"/>
              <a:gd name="connsiteX1849" fmla="*/ 1467307 w 3205467"/>
              <a:gd name="connsiteY1849" fmla="*/ 3574761 h 6891138"/>
              <a:gd name="connsiteX1850" fmla="*/ 1468831 w 3205467"/>
              <a:gd name="connsiteY1850" fmla="*/ 3605718 h 6891138"/>
              <a:gd name="connsiteX1851" fmla="*/ 1501635 w 3205467"/>
              <a:gd name="connsiteY1851" fmla="*/ 3610480 h 6891138"/>
              <a:gd name="connsiteX1852" fmla="*/ 1505598 w 3205467"/>
              <a:gd name="connsiteY1852" fmla="*/ 3584286 h 6891138"/>
              <a:gd name="connsiteX1853" fmla="*/ 1507027 w 3205467"/>
              <a:gd name="connsiteY1853" fmla="*/ 3615243 h 6891138"/>
              <a:gd name="connsiteX1854" fmla="*/ 1508455 w 3205467"/>
              <a:gd name="connsiteY1854" fmla="*/ 3646199 h 6891138"/>
              <a:gd name="connsiteX1855" fmla="*/ 1551318 w 3205467"/>
              <a:gd name="connsiteY1855" fmla="*/ 3646199 h 6891138"/>
              <a:gd name="connsiteX1856" fmla="*/ 1601229 w 3205467"/>
              <a:gd name="connsiteY1856" fmla="*/ 3648580 h 6891138"/>
              <a:gd name="connsiteX1857" fmla="*/ 1614392 w 3205467"/>
              <a:gd name="connsiteY1857" fmla="*/ 3622386 h 6891138"/>
              <a:gd name="connsiteX1858" fmla="*/ 1620498 w 3205467"/>
              <a:gd name="connsiteY1858" fmla="*/ 3593811 h 6891138"/>
              <a:gd name="connsiteX1859" fmla="*/ 1621631 w 3205467"/>
              <a:gd name="connsiteY1859" fmla="*/ 3624768 h 6891138"/>
              <a:gd name="connsiteX1860" fmla="*/ 1622755 w 3205467"/>
              <a:gd name="connsiteY1860" fmla="*/ 3655724 h 6891138"/>
              <a:gd name="connsiteX1861" fmla="*/ 1653711 w 3205467"/>
              <a:gd name="connsiteY1861" fmla="*/ 3655828 h 6891138"/>
              <a:gd name="connsiteX1862" fmla="*/ 1719701 w 3205467"/>
              <a:gd name="connsiteY1862" fmla="*/ 3661725 h 6891138"/>
              <a:gd name="connsiteX1863" fmla="*/ 1754734 w 3205467"/>
              <a:gd name="connsiteY1863" fmla="*/ 3667516 h 6891138"/>
              <a:gd name="connsiteX1864" fmla="*/ 1758658 w 3205467"/>
              <a:gd name="connsiteY1864" fmla="*/ 3635426 h 6891138"/>
              <a:gd name="connsiteX1865" fmla="*/ 1762582 w 3205467"/>
              <a:gd name="connsiteY1865" fmla="*/ 3603336 h 6891138"/>
              <a:gd name="connsiteX1866" fmla="*/ 1764106 w 3205467"/>
              <a:gd name="connsiteY1866" fmla="*/ 3634293 h 6891138"/>
              <a:gd name="connsiteX1867" fmla="*/ 1796910 w 3205467"/>
              <a:gd name="connsiteY1867" fmla="*/ 3639055 h 6891138"/>
              <a:gd name="connsiteX1868" fmla="*/ 1800873 w 3205467"/>
              <a:gd name="connsiteY1868" fmla="*/ 3612861 h 6891138"/>
              <a:gd name="connsiteX1869" fmla="*/ 1802302 w 3205467"/>
              <a:gd name="connsiteY1869" fmla="*/ 3639055 h 6891138"/>
              <a:gd name="connsiteX1870" fmla="*/ 1825419 w 3205467"/>
              <a:gd name="connsiteY1870" fmla="*/ 3634293 h 6891138"/>
              <a:gd name="connsiteX1871" fmla="*/ 1829257 w 3205467"/>
              <a:gd name="connsiteY1871" fmla="*/ 3603336 h 6891138"/>
              <a:gd name="connsiteX1872" fmla="*/ 1830781 w 3205467"/>
              <a:gd name="connsiteY1872" fmla="*/ 3634293 h 6891138"/>
              <a:gd name="connsiteX1873" fmla="*/ 1845993 w 3205467"/>
              <a:gd name="connsiteY1873" fmla="*/ 3665249 h 6891138"/>
              <a:gd name="connsiteX1874" fmla="*/ 1863519 w 3205467"/>
              <a:gd name="connsiteY1874" fmla="*/ 3634293 h 6891138"/>
              <a:gd name="connsiteX1875" fmla="*/ 1867357 w 3205467"/>
              <a:gd name="connsiteY1875" fmla="*/ 3603336 h 6891138"/>
              <a:gd name="connsiteX1876" fmla="*/ 1868881 w 3205467"/>
              <a:gd name="connsiteY1876" fmla="*/ 3634293 h 6891138"/>
              <a:gd name="connsiteX1877" fmla="*/ 1889455 w 3205467"/>
              <a:gd name="connsiteY1877" fmla="*/ 3631911 h 6891138"/>
              <a:gd name="connsiteX1878" fmla="*/ 1898980 w 3205467"/>
              <a:gd name="connsiteY1878" fmla="*/ 3598574 h 6891138"/>
              <a:gd name="connsiteX1879" fmla="*/ 1908505 w 3205467"/>
              <a:gd name="connsiteY1879" fmla="*/ 3627939 h 6891138"/>
              <a:gd name="connsiteX1880" fmla="*/ 1920316 w 3205467"/>
              <a:gd name="connsiteY1880" fmla="*/ 3653371 h 6891138"/>
              <a:gd name="connsiteX1881" fmla="*/ 1931280 w 3205467"/>
              <a:gd name="connsiteY1881" fmla="*/ 3616862 h 6891138"/>
              <a:gd name="connsiteX1882" fmla="*/ 1930451 w 3205467"/>
              <a:gd name="connsiteY1882" fmla="*/ 3584286 h 6891138"/>
              <a:gd name="connsiteX1883" fmla="*/ 1934366 w 3205467"/>
              <a:gd name="connsiteY1883" fmla="*/ 3610480 h 6891138"/>
              <a:gd name="connsiteX1884" fmla="*/ 1967255 w 3205467"/>
              <a:gd name="connsiteY1884" fmla="*/ 3596193 h 6891138"/>
              <a:gd name="connsiteX1885" fmla="*/ 1968856 w 3205467"/>
              <a:gd name="connsiteY1885" fmla="*/ 3555711 h 6891138"/>
              <a:gd name="connsiteX1886" fmla="*/ 1972589 w 3205467"/>
              <a:gd name="connsiteY1886" fmla="*/ 3591430 h 6891138"/>
              <a:gd name="connsiteX1887" fmla="*/ 2012871 w 3205467"/>
              <a:gd name="connsiteY1887" fmla="*/ 3608746 h 6891138"/>
              <a:gd name="connsiteX1888" fmla="*/ 2036264 w 3205467"/>
              <a:gd name="connsiteY1888" fmla="*/ 3590763 h 6891138"/>
              <a:gd name="connsiteX1889" fmla="*/ 2035797 w 3205467"/>
              <a:gd name="connsiteY1889" fmla="*/ 3549425 h 6891138"/>
              <a:gd name="connsiteX1890" fmla="*/ 2035321 w 3205467"/>
              <a:gd name="connsiteY1890" fmla="*/ 3508086 h 6891138"/>
              <a:gd name="connsiteX1891" fmla="*/ 2039141 w 3205467"/>
              <a:gd name="connsiteY1891" fmla="*/ 3543805 h 6891138"/>
              <a:gd name="connsiteX1892" fmla="*/ 2073440 w 3205467"/>
              <a:gd name="connsiteY1892" fmla="*/ 3513411 h 6891138"/>
              <a:gd name="connsiteX1893" fmla="*/ 2073078 w 3205467"/>
              <a:gd name="connsiteY1893" fmla="*/ 3469986 h 6891138"/>
              <a:gd name="connsiteX1894" fmla="*/ 2077088 w 3205467"/>
              <a:gd name="connsiteY1894" fmla="*/ 3505705 h 6891138"/>
              <a:gd name="connsiteX1895" fmla="*/ 2087670 w 3205467"/>
              <a:gd name="connsiteY1895" fmla="*/ 3541405 h 6891138"/>
              <a:gd name="connsiteX1896" fmla="*/ 2181177 w 3205467"/>
              <a:gd name="connsiteY1896" fmla="*/ 3389719 h 6891138"/>
              <a:gd name="connsiteX1897" fmla="*/ 2220525 w 3205467"/>
              <a:gd name="connsiteY1897" fmla="*/ 3262132 h 6891138"/>
              <a:gd name="connsiteX1898" fmla="*/ 2235965 w 3205467"/>
              <a:gd name="connsiteY1898" fmla="*/ 3193761 h 6891138"/>
              <a:gd name="connsiteX1899" fmla="*/ 2235099 w 3205467"/>
              <a:gd name="connsiteY1899" fmla="*/ 3031836 h 6891138"/>
              <a:gd name="connsiteX1900" fmla="*/ 2218792 w 3205467"/>
              <a:gd name="connsiteY1900" fmla="*/ 2479386 h 6891138"/>
              <a:gd name="connsiteX1901" fmla="*/ 2198027 w 3205467"/>
              <a:gd name="connsiteY1901" fmla="*/ 1566901 h 6891138"/>
              <a:gd name="connsiteX1902" fmla="*/ 2233813 w 3205467"/>
              <a:gd name="connsiteY1902" fmla="*/ 1498111 h 6891138"/>
              <a:gd name="connsiteX1903" fmla="*/ 2262902 w 3205467"/>
              <a:gd name="connsiteY1903" fmla="*/ 1464974 h 6891138"/>
              <a:gd name="connsiteX1904" fmla="*/ 2240490 w 3205467"/>
              <a:gd name="connsiteY1904" fmla="*/ 1465193 h 6891138"/>
              <a:gd name="connsiteX1905" fmla="*/ 2187474 w 3205467"/>
              <a:gd name="connsiteY1905" fmla="*/ 1480490 h 6891138"/>
              <a:gd name="connsiteX1906" fmla="*/ 2280371 w 3205467"/>
              <a:gd name="connsiteY1906" fmla="*/ 1489920 h 6891138"/>
              <a:gd name="connsiteX1907" fmla="*/ 2236775 w 3205467"/>
              <a:gd name="connsiteY1907" fmla="*/ 1541831 h 6891138"/>
              <a:gd name="connsiteX1908" fmla="*/ 2222830 w 3205467"/>
              <a:gd name="connsiteY1908" fmla="*/ 1568806 h 6891138"/>
              <a:gd name="connsiteX1909" fmla="*/ 2222868 w 3205467"/>
              <a:gd name="connsiteY1909" fmla="*/ 1705004 h 6891138"/>
              <a:gd name="connsiteX1910" fmla="*/ 2261711 w 3205467"/>
              <a:gd name="connsiteY1910" fmla="*/ 2828392 h 6891138"/>
              <a:gd name="connsiteX1911" fmla="*/ 2272522 w 3205467"/>
              <a:gd name="connsiteY1911" fmla="*/ 3101197 h 6891138"/>
              <a:gd name="connsiteX1912" fmla="*/ 2261778 w 3205467"/>
              <a:gd name="connsiteY1912" fmla="*/ 3181893 h 6891138"/>
              <a:gd name="connsiteX1913" fmla="*/ 2187769 w 3205467"/>
              <a:gd name="connsiteY1913" fmla="*/ 3446174 h 6891138"/>
              <a:gd name="connsiteX1914" fmla="*/ 2152993 w 3205467"/>
              <a:gd name="connsiteY1914" fmla="*/ 3517611 h 6891138"/>
              <a:gd name="connsiteX1915" fmla="*/ 2087575 w 3205467"/>
              <a:gd name="connsiteY1915" fmla="*/ 3583210 h 6891138"/>
              <a:gd name="connsiteX1916" fmla="*/ 2045960 w 3205467"/>
              <a:gd name="connsiteY1916" fmla="*/ 3633216 h 6891138"/>
              <a:gd name="connsiteX1917" fmla="*/ 2074602 w 3205467"/>
              <a:gd name="connsiteY1917" fmla="*/ 3628101 h 6891138"/>
              <a:gd name="connsiteX1918" fmla="*/ 2068135 w 3205467"/>
              <a:gd name="connsiteY1918" fmla="*/ 3638579 h 6891138"/>
              <a:gd name="connsiteX1919" fmla="*/ 2085946 w 3205467"/>
              <a:gd name="connsiteY1919" fmla="*/ 3629016 h 6891138"/>
              <a:gd name="connsiteX1920" fmla="*/ 2289543 w 3205467"/>
              <a:gd name="connsiteY1920" fmla="*/ 3353772 h 6891138"/>
              <a:gd name="connsiteX1921" fmla="*/ 2298240 w 3205467"/>
              <a:gd name="connsiteY1921" fmla="*/ 3367869 h 6891138"/>
              <a:gd name="connsiteX1922" fmla="*/ 2163537 w 3205467"/>
              <a:gd name="connsiteY1922" fmla="*/ 3585725 h 6891138"/>
              <a:gd name="connsiteX1923" fmla="*/ 2144516 w 3205467"/>
              <a:gd name="connsiteY1923" fmla="*/ 3618633 h 6891138"/>
              <a:gd name="connsiteX1924" fmla="*/ 2305603 w 3205467"/>
              <a:gd name="connsiteY1924" fmla="*/ 3414055 h 6891138"/>
              <a:gd name="connsiteX1925" fmla="*/ 2347341 w 3205467"/>
              <a:gd name="connsiteY1925" fmla="*/ 3317586 h 6891138"/>
              <a:gd name="connsiteX1926" fmla="*/ 2365010 w 3205467"/>
              <a:gd name="connsiteY1926" fmla="*/ 3286411 h 6891138"/>
              <a:gd name="connsiteX1927" fmla="*/ 2215153 w 3205467"/>
              <a:gd name="connsiteY1927" fmla="*/ 3572380 h 6891138"/>
              <a:gd name="connsiteX1928" fmla="*/ 2191112 w 3205467"/>
              <a:gd name="connsiteY1928" fmla="*/ 3608099 h 6891138"/>
              <a:gd name="connsiteX1929" fmla="*/ 2379726 w 3205467"/>
              <a:gd name="connsiteY1929" fmla="*/ 3344313 h 6891138"/>
              <a:gd name="connsiteX1930" fmla="*/ 2416178 w 3205467"/>
              <a:gd name="connsiteY1930" fmla="*/ 3274724 h 6891138"/>
              <a:gd name="connsiteX1931" fmla="*/ 2279361 w 3205467"/>
              <a:gd name="connsiteY1931" fmla="*/ 3544624 h 6891138"/>
              <a:gd name="connsiteX1932" fmla="*/ 2250253 w 3205467"/>
              <a:gd name="connsiteY1932" fmla="*/ 3589049 h 6891138"/>
              <a:gd name="connsiteX1933" fmla="*/ 2381993 w 3205467"/>
              <a:gd name="connsiteY1933" fmla="*/ 3429534 h 6891138"/>
              <a:gd name="connsiteX1934" fmla="*/ 2435390 w 3205467"/>
              <a:gd name="connsiteY1934" fmla="*/ 3308128 h 6891138"/>
              <a:gd name="connsiteX1935" fmla="*/ 2462203 w 3205467"/>
              <a:gd name="connsiteY1935" fmla="*/ 3231861 h 6891138"/>
              <a:gd name="connsiteX1936" fmla="*/ 2456564 w 3205467"/>
              <a:gd name="connsiteY1936" fmla="*/ 3273238 h 6891138"/>
              <a:gd name="connsiteX1937" fmla="*/ 2378936 w 3205467"/>
              <a:gd name="connsiteY1937" fmla="*/ 3468748 h 6891138"/>
              <a:gd name="connsiteX1938" fmla="*/ 2355266 w 3205467"/>
              <a:gd name="connsiteY1938" fmla="*/ 3508086 h 6891138"/>
              <a:gd name="connsiteX1939" fmla="*/ 2379983 w 3205467"/>
              <a:gd name="connsiteY1939" fmla="*/ 3479511 h 6891138"/>
              <a:gd name="connsiteX1940" fmla="*/ 2493693 w 3205467"/>
              <a:gd name="connsiteY1940" fmla="*/ 3218907 h 6891138"/>
              <a:gd name="connsiteX1941" fmla="*/ 2499417 w 3205467"/>
              <a:gd name="connsiteY1941" fmla="*/ 2560349 h 6891138"/>
              <a:gd name="connsiteX1942" fmla="*/ 2479367 w 3205467"/>
              <a:gd name="connsiteY1942" fmla="*/ 1945986 h 6891138"/>
              <a:gd name="connsiteX1943" fmla="*/ 2468347 w 3205467"/>
              <a:gd name="connsiteY1943" fmla="*/ 1584036 h 6891138"/>
              <a:gd name="connsiteX1944" fmla="*/ 2451011 w 3205467"/>
              <a:gd name="connsiteY1944" fmla="*/ 1543812 h 6891138"/>
              <a:gd name="connsiteX1945" fmla="*/ 2280371 w 3205467"/>
              <a:gd name="connsiteY1945" fmla="*/ 1489920 h 6891138"/>
              <a:gd name="connsiteX1946" fmla="*/ 2538136 w 3205467"/>
              <a:gd name="connsiteY1946" fmla="*/ 1481642 h 6891138"/>
              <a:gd name="connsiteX1947" fmla="*/ 2596582 w 3205467"/>
              <a:gd name="connsiteY1947" fmla="*/ 1552146 h 6891138"/>
              <a:gd name="connsiteX1948" fmla="*/ 2675401 w 3205467"/>
              <a:gd name="connsiteY1948" fmla="*/ 1661122 h 6891138"/>
              <a:gd name="connsiteX1949" fmla="*/ 2708605 w 3205467"/>
              <a:gd name="connsiteY1949" fmla="*/ 1716262 h 6891138"/>
              <a:gd name="connsiteX1950" fmla="*/ 2708605 w 3205467"/>
              <a:gd name="connsiteY1950" fmla="*/ 1755400 h 6891138"/>
              <a:gd name="connsiteX1951" fmla="*/ 2698252 w 3205467"/>
              <a:gd name="connsiteY1951" fmla="*/ 1804892 h 6891138"/>
              <a:gd name="connsiteX1952" fmla="*/ 2697737 w 3205467"/>
              <a:gd name="connsiteY1952" fmla="*/ 1821333 h 6891138"/>
              <a:gd name="connsiteX1953" fmla="*/ 2717426 w 3205467"/>
              <a:gd name="connsiteY1953" fmla="*/ 1791748 h 6891138"/>
              <a:gd name="connsiteX1954" fmla="*/ 2683555 w 3205467"/>
              <a:gd name="connsiteY1954" fmla="*/ 1649635 h 6891138"/>
              <a:gd name="connsiteX1955" fmla="*/ 2529735 w 3205467"/>
              <a:gd name="connsiteY1955" fmla="*/ 1464974 h 6891138"/>
              <a:gd name="connsiteX1956" fmla="*/ 2538136 w 3205467"/>
              <a:gd name="connsiteY1956" fmla="*/ 1481642 h 6891138"/>
              <a:gd name="connsiteX1957" fmla="*/ 2626605 w 3205467"/>
              <a:gd name="connsiteY1957" fmla="*/ 1493549 h 6891138"/>
              <a:gd name="connsiteX1958" fmla="*/ 2687307 w 3205467"/>
              <a:gd name="connsiteY1958" fmla="*/ 1571873 h 6891138"/>
              <a:gd name="connsiteX1959" fmla="*/ 2725874 w 3205467"/>
              <a:gd name="connsiteY1959" fmla="*/ 1612802 h 6891138"/>
              <a:gd name="connsiteX1960" fmla="*/ 2631501 w 3205467"/>
              <a:gd name="connsiteY1960" fmla="*/ 1488786 h 6891138"/>
              <a:gd name="connsiteX1961" fmla="*/ 2600401 w 3205467"/>
              <a:gd name="connsiteY1961" fmla="*/ 1460211 h 6891138"/>
              <a:gd name="connsiteX1962" fmla="*/ 2626605 w 3205467"/>
              <a:gd name="connsiteY1962" fmla="*/ 1493549 h 6891138"/>
              <a:gd name="connsiteX1963" fmla="*/ 1413205 w 3205467"/>
              <a:gd name="connsiteY1963" fmla="*/ 1488491 h 6891138"/>
              <a:gd name="connsiteX1964" fmla="*/ 1398918 w 3205467"/>
              <a:gd name="connsiteY1964" fmla="*/ 1496997 h 6891138"/>
              <a:gd name="connsiteX1965" fmla="*/ 1384630 w 3205467"/>
              <a:gd name="connsiteY1965" fmla="*/ 1501035 h 6891138"/>
              <a:gd name="connsiteX1966" fmla="*/ 1398918 w 3205467"/>
              <a:gd name="connsiteY1966" fmla="*/ 1516047 h 6891138"/>
              <a:gd name="connsiteX1967" fmla="*/ 1413205 w 3205467"/>
              <a:gd name="connsiteY1967" fmla="*/ 1512303 h 6891138"/>
              <a:gd name="connsiteX1968" fmla="*/ 1427493 w 3205467"/>
              <a:gd name="connsiteY1968" fmla="*/ 1503074 h 6891138"/>
              <a:gd name="connsiteX1969" fmla="*/ 1441780 w 3205467"/>
              <a:gd name="connsiteY1969" fmla="*/ 1488786 h 6891138"/>
              <a:gd name="connsiteX1970" fmla="*/ 1427493 w 3205467"/>
              <a:gd name="connsiteY1970" fmla="*/ 1474499 h 6891138"/>
              <a:gd name="connsiteX1971" fmla="*/ 1413205 w 3205467"/>
              <a:gd name="connsiteY1971" fmla="*/ 1488491 h 6891138"/>
              <a:gd name="connsiteX1972" fmla="*/ 1341768 w 3205467"/>
              <a:gd name="connsiteY1972" fmla="*/ 1493549 h 6891138"/>
              <a:gd name="connsiteX1973" fmla="*/ 1351855 w 3205467"/>
              <a:gd name="connsiteY1973" fmla="*/ 1503074 h 6891138"/>
              <a:gd name="connsiteX1974" fmla="*/ 1356055 w 3205467"/>
              <a:gd name="connsiteY1974" fmla="*/ 1493549 h 6891138"/>
              <a:gd name="connsiteX1975" fmla="*/ 1345968 w 3205467"/>
              <a:gd name="connsiteY1975" fmla="*/ 1484024 h 6891138"/>
              <a:gd name="connsiteX1976" fmla="*/ 1341768 w 3205467"/>
              <a:gd name="connsiteY1976" fmla="*/ 1493549 h 6891138"/>
              <a:gd name="connsiteX1977" fmla="*/ 1472146 w 3205467"/>
              <a:gd name="connsiteY1977" fmla="*/ 1492444 h 6891138"/>
              <a:gd name="connsiteX1978" fmla="*/ 1460564 w 3205467"/>
              <a:gd name="connsiteY1978" fmla="*/ 1499607 h 6891138"/>
              <a:gd name="connsiteX1979" fmla="*/ 1475680 w 3205467"/>
              <a:gd name="connsiteY1979" fmla="*/ 1529915 h 6891138"/>
              <a:gd name="connsiteX1980" fmla="*/ 1511218 w 3205467"/>
              <a:gd name="connsiteY1980" fmla="*/ 1541174 h 6891138"/>
              <a:gd name="connsiteX1981" fmla="*/ 1496797 w 3205467"/>
              <a:gd name="connsiteY1981" fmla="*/ 1522124 h 6891138"/>
              <a:gd name="connsiteX1982" fmla="*/ 1492729 w 3205467"/>
              <a:gd name="connsiteY1982" fmla="*/ 1508141 h 6891138"/>
              <a:gd name="connsiteX1983" fmla="*/ 1472146 w 3205467"/>
              <a:gd name="connsiteY1983" fmla="*/ 1492444 h 6891138"/>
              <a:gd name="connsiteX1984" fmla="*/ 339947 w 3205467"/>
              <a:gd name="connsiteY1984" fmla="*/ 1528029 h 6891138"/>
              <a:gd name="connsiteX1985" fmla="*/ 311077 w 3205467"/>
              <a:gd name="connsiteY1985" fmla="*/ 1566177 h 6891138"/>
              <a:gd name="connsiteX1986" fmla="*/ 382734 w 3205467"/>
              <a:gd name="connsiteY1986" fmla="*/ 1517447 h 6891138"/>
              <a:gd name="connsiteX1987" fmla="*/ 393621 w 3205467"/>
              <a:gd name="connsiteY1987" fmla="*/ 1493549 h 6891138"/>
              <a:gd name="connsiteX1988" fmla="*/ 383048 w 3205467"/>
              <a:gd name="connsiteY1988" fmla="*/ 1493549 h 6891138"/>
              <a:gd name="connsiteX1989" fmla="*/ 339947 w 3205467"/>
              <a:gd name="connsiteY1989" fmla="*/ 1528029 h 6891138"/>
              <a:gd name="connsiteX1990" fmla="*/ 417452 w 3205467"/>
              <a:gd name="connsiteY1990" fmla="*/ 1503712 h 6891138"/>
              <a:gd name="connsiteX1991" fmla="*/ 415709 w 3205467"/>
              <a:gd name="connsiteY1991" fmla="*/ 1518409 h 6891138"/>
              <a:gd name="connsiteX1992" fmla="*/ 425891 w 3205467"/>
              <a:gd name="connsiteY1992" fmla="*/ 1508246 h 6891138"/>
              <a:gd name="connsiteX1993" fmla="*/ 417452 w 3205467"/>
              <a:gd name="connsiteY1993" fmla="*/ 1503712 h 6891138"/>
              <a:gd name="connsiteX1994" fmla="*/ 1508455 w 3205467"/>
              <a:gd name="connsiteY1994" fmla="*/ 1507836 h 6891138"/>
              <a:gd name="connsiteX1995" fmla="*/ 1517980 w 3205467"/>
              <a:gd name="connsiteY1995" fmla="*/ 1522124 h 6891138"/>
              <a:gd name="connsiteX1996" fmla="*/ 1527505 w 3205467"/>
              <a:gd name="connsiteY1996" fmla="*/ 1507836 h 6891138"/>
              <a:gd name="connsiteX1997" fmla="*/ 1517980 w 3205467"/>
              <a:gd name="connsiteY1997" fmla="*/ 1493549 h 6891138"/>
              <a:gd name="connsiteX1998" fmla="*/ 1508455 w 3205467"/>
              <a:gd name="connsiteY1998" fmla="*/ 1507836 h 6891138"/>
              <a:gd name="connsiteX1999" fmla="*/ 2334806 w 3205467"/>
              <a:gd name="connsiteY1999" fmla="*/ 1650711 h 6891138"/>
              <a:gd name="connsiteX2000" fmla="*/ 2346874 w 3205467"/>
              <a:gd name="connsiteY2000" fmla="*/ 1884074 h 6891138"/>
              <a:gd name="connsiteX2001" fmla="*/ 2349341 w 3205467"/>
              <a:gd name="connsiteY2001" fmla="*/ 1760249 h 6891138"/>
              <a:gd name="connsiteX2002" fmla="*/ 2337273 w 3205467"/>
              <a:gd name="connsiteY2002" fmla="*/ 1526886 h 6891138"/>
              <a:gd name="connsiteX2003" fmla="*/ 2334806 w 3205467"/>
              <a:gd name="connsiteY2003" fmla="*/ 1650711 h 6891138"/>
              <a:gd name="connsiteX2004" fmla="*/ 2370449 w 3205467"/>
              <a:gd name="connsiteY2004" fmla="*/ 1545936 h 6891138"/>
              <a:gd name="connsiteX2005" fmla="*/ 2380993 w 3205467"/>
              <a:gd name="connsiteY2005" fmla="*/ 1824733 h 6891138"/>
              <a:gd name="connsiteX2006" fmla="*/ 2395880 w 3205467"/>
              <a:gd name="connsiteY2006" fmla="*/ 2051752 h 6891138"/>
              <a:gd name="connsiteX2007" fmla="*/ 2399986 w 3205467"/>
              <a:gd name="connsiteY2007" fmla="*/ 2034892 h 6891138"/>
              <a:gd name="connsiteX2008" fmla="*/ 2389537 w 3205467"/>
              <a:gd name="connsiteY2008" fmla="*/ 1777975 h 6891138"/>
              <a:gd name="connsiteX2009" fmla="*/ 2374887 w 3205467"/>
              <a:gd name="connsiteY2009" fmla="*/ 1516037 h 6891138"/>
              <a:gd name="connsiteX2010" fmla="*/ 2366105 w 3205467"/>
              <a:gd name="connsiteY2010" fmla="*/ 1488786 h 6891138"/>
              <a:gd name="connsiteX2011" fmla="*/ 2370449 w 3205467"/>
              <a:gd name="connsiteY2011" fmla="*/ 1545936 h 6891138"/>
              <a:gd name="connsiteX2012" fmla="*/ 1856118 w 3205467"/>
              <a:gd name="connsiteY2012" fmla="*/ 1512599 h 6891138"/>
              <a:gd name="connsiteX2013" fmla="*/ 1860318 w 3205467"/>
              <a:gd name="connsiteY2013" fmla="*/ 1522124 h 6891138"/>
              <a:gd name="connsiteX2014" fmla="*/ 1870405 w 3205467"/>
              <a:gd name="connsiteY2014" fmla="*/ 1512599 h 6891138"/>
              <a:gd name="connsiteX2015" fmla="*/ 1866205 w 3205467"/>
              <a:gd name="connsiteY2015" fmla="*/ 1503074 h 6891138"/>
              <a:gd name="connsiteX2016" fmla="*/ 1856118 w 3205467"/>
              <a:gd name="connsiteY2016" fmla="*/ 1512599 h 6891138"/>
              <a:gd name="connsiteX2017" fmla="*/ 351777 w 3205467"/>
              <a:gd name="connsiteY2017" fmla="*/ 1528858 h 6891138"/>
              <a:gd name="connsiteX2018" fmla="*/ 345281 w 3205467"/>
              <a:gd name="connsiteY2018" fmla="*/ 1545936 h 6891138"/>
              <a:gd name="connsiteX2019" fmla="*/ 357111 w 3205467"/>
              <a:gd name="connsiteY2019" fmla="*/ 1534192 h 6891138"/>
              <a:gd name="connsiteX2020" fmla="*/ 363617 w 3205467"/>
              <a:gd name="connsiteY2020" fmla="*/ 1517113 h 6891138"/>
              <a:gd name="connsiteX2021" fmla="*/ 351777 w 3205467"/>
              <a:gd name="connsiteY2021" fmla="*/ 1528858 h 6891138"/>
              <a:gd name="connsiteX2022" fmla="*/ 758419 w 3205467"/>
              <a:gd name="connsiteY2022" fmla="*/ 1521886 h 6891138"/>
              <a:gd name="connsiteX2023" fmla="*/ 710736 w 3205467"/>
              <a:gd name="connsiteY2023" fmla="*/ 1643891 h 6891138"/>
              <a:gd name="connsiteX2024" fmla="*/ 870280 w 3205467"/>
              <a:gd name="connsiteY2024" fmla="*/ 1668294 h 6891138"/>
              <a:gd name="connsiteX2025" fmla="*/ 1246280 w 3205467"/>
              <a:gd name="connsiteY2025" fmla="*/ 1742189 h 6891138"/>
              <a:gd name="connsiteX2026" fmla="*/ 1703889 w 3205467"/>
              <a:gd name="connsiteY2026" fmla="*/ 2046637 h 6891138"/>
              <a:gd name="connsiteX2027" fmla="*/ 1860880 w 3205467"/>
              <a:gd name="connsiteY2027" fmla="*/ 2112674 h 6891138"/>
              <a:gd name="connsiteX2028" fmla="*/ 1879930 w 3205467"/>
              <a:gd name="connsiteY2028" fmla="*/ 2056810 h 6891138"/>
              <a:gd name="connsiteX2029" fmla="*/ 1860880 w 3205467"/>
              <a:gd name="connsiteY2029" fmla="*/ 1995773 h 6891138"/>
              <a:gd name="connsiteX2030" fmla="*/ 1896599 w 3205467"/>
              <a:gd name="connsiteY2030" fmla="*/ 2008756 h 6891138"/>
              <a:gd name="connsiteX2031" fmla="*/ 1970418 w 3205467"/>
              <a:gd name="connsiteY2031" fmla="*/ 2073888 h 6891138"/>
              <a:gd name="connsiteX2032" fmla="*/ 1694193 w 3205467"/>
              <a:gd name="connsiteY2032" fmla="*/ 1805664 h 6891138"/>
              <a:gd name="connsiteX2033" fmla="*/ 1664713 w 3205467"/>
              <a:gd name="connsiteY2033" fmla="*/ 1786757 h 6891138"/>
              <a:gd name="connsiteX2034" fmla="*/ 1601953 w 3205467"/>
              <a:gd name="connsiteY2034" fmla="*/ 1755248 h 6891138"/>
              <a:gd name="connsiteX2035" fmla="*/ 1255071 w 3205467"/>
              <a:gd name="connsiteY2035" fmla="*/ 1576121 h 6891138"/>
              <a:gd name="connsiteX2036" fmla="*/ 758419 w 3205467"/>
              <a:gd name="connsiteY2036" fmla="*/ 1521886 h 6891138"/>
              <a:gd name="connsiteX2037" fmla="*/ 1322270 w 3205467"/>
              <a:gd name="connsiteY2037" fmla="*/ 1550194 h 6891138"/>
              <a:gd name="connsiteX2038" fmla="*/ 1429598 w 3205467"/>
              <a:gd name="connsiteY2038" fmla="*/ 1585103 h 6891138"/>
              <a:gd name="connsiteX2039" fmla="*/ 1251280 w 3205467"/>
              <a:gd name="connsiteY2039" fmla="*/ 1518228 h 6891138"/>
              <a:gd name="connsiteX2040" fmla="*/ 1322270 w 3205467"/>
              <a:gd name="connsiteY2040" fmla="*/ 1550194 h 6891138"/>
              <a:gd name="connsiteX2041" fmla="*/ 1432255 w 3205467"/>
              <a:gd name="connsiteY2041" fmla="*/ 1521104 h 6891138"/>
              <a:gd name="connsiteX2042" fmla="*/ 1446543 w 3205467"/>
              <a:gd name="connsiteY2042" fmla="*/ 1535097 h 6891138"/>
              <a:gd name="connsiteX2043" fmla="*/ 1460830 w 3205467"/>
              <a:gd name="connsiteY2043" fmla="*/ 1526591 h 6891138"/>
              <a:gd name="connsiteX2044" fmla="*/ 1446543 w 3205467"/>
              <a:gd name="connsiteY2044" fmla="*/ 1512599 h 6891138"/>
              <a:gd name="connsiteX2045" fmla="*/ 1432255 w 3205467"/>
              <a:gd name="connsiteY2045" fmla="*/ 1521104 h 6891138"/>
              <a:gd name="connsiteX2046" fmla="*/ 1532630 w 3205467"/>
              <a:gd name="connsiteY2046" fmla="*/ 1525438 h 6891138"/>
              <a:gd name="connsiteX2047" fmla="*/ 1522295 w 3205467"/>
              <a:gd name="connsiteY2047" fmla="*/ 1549975 h 6891138"/>
              <a:gd name="connsiteX2048" fmla="*/ 1529515 w 3205467"/>
              <a:gd name="connsiteY2048" fmla="*/ 1561662 h 6891138"/>
              <a:gd name="connsiteX2049" fmla="*/ 1547565 w 3205467"/>
              <a:gd name="connsiteY2049" fmla="*/ 1542288 h 6891138"/>
              <a:gd name="connsiteX2050" fmla="*/ 1532630 w 3205467"/>
              <a:gd name="connsiteY2050" fmla="*/ 1525438 h 6891138"/>
              <a:gd name="connsiteX2051" fmla="*/ 2732418 w 3205467"/>
              <a:gd name="connsiteY2051" fmla="*/ 1522124 h 6891138"/>
              <a:gd name="connsiteX2052" fmla="*/ 2742505 w 3205467"/>
              <a:gd name="connsiteY2052" fmla="*/ 1531649 h 6891138"/>
              <a:gd name="connsiteX2053" fmla="*/ 2746705 w 3205467"/>
              <a:gd name="connsiteY2053" fmla="*/ 1522124 h 6891138"/>
              <a:gd name="connsiteX2054" fmla="*/ 2736618 w 3205467"/>
              <a:gd name="connsiteY2054" fmla="*/ 1512599 h 6891138"/>
              <a:gd name="connsiteX2055" fmla="*/ 2732418 w 3205467"/>
              <a:gd name="connsiteY2055" fmla="*/ 1522124 h 6891138"/>
              <a:gd name="connsiteX2056" fmla="*/ 2411606 w 3205467"/>
              <a:gd name="connsiteY2056" fmla="*/ 1629728 h 6891138"/>
              <a:gd name="connsiteX2057" fmla="*/ 2422874 w 3205467"/>
              <a:gd name="connsiteY2057" fmla="*/ 1884074 h 6891138"/>
              <a:gd name="connsiteX2058" fmla="*/ 2431114 w 3205467"/>
              <a:gd name="connsiteY2058" fmla="*/ 2031711 h 6891138"/>
              <a:gd name="connsiteX2059" fmla="*/ 2426618 w 3205467"/>
              <a:gd name="connsiteY2059" fmla="*/ 1784175 h 6891138"/>
              <a:gd name="connsiteX2060" fmla="*/ 2415350 w 3205467"/>
              <a:gd name="connsiteY2060" fmla="*/ 1529829 h 6891138"/>
              <a:gd name="connsiteX2061" fmla="*/ 2411606 w 3205467"/>
              <a:gd name="connsiteY2061" fmla="*/ 1629728 h 6891138"/>
              <a:gd name="connsiteX2062" fmla="*/ 486270 w 3205467"/>
              <a:gd name="connsiteY2062" fmla="*/ 1546479 h 6891138"/>
              <a:gd name="connsiteX2063" fmla="*/ 289255 w 3205467"/>
              <a:gd name="connsiteY2063" fmla="*/ 1643310 h 6891138"/>
              <a:gd name="connsiteX2064" fmla="*/ 329517 w 3205467"/>
              <a:gd name="connsiteY2064" fmla="*/ 1626441 h 6891138"/>
              <a:gd name="connsiteX2065" fmla="*/ 493824 w 3205467"/>
              <a:gd name="connsiteY2065" fmla="*/ 1563653 h 6891138"/>
              <a:gd name="connsiteX2066" fmla="*/ 577539 w 3205467"/>
              <a:gd name="connsiteY2066" fmla="*/ 1538669 h 6891138"/>
              <a:gd name="connsiteX2067" fmla="*/ 486270 w 3205467"/>
              <a:gd name="connsiteY2067" fmla="*/ 1546479 h 6891138"/>
              <a:gd name="connsiteX2068" fmla="*/ 790270 w 3205467"/>
              <a:gd name="connsiteY2068" fmla="*/ 1539631 h 6891138"/>
              <a:gd name="connsiteX2069" fmla="*/ 920801 w 3205467"/>
              <a:gd name="connsiteY2069" fmla="*/ 1558795 h 6891138"/>
              <a:gd name="connsiteX2070" fmla="*/ 1763249 w 3205467"/>
              <a:gd name="connsiteY2070" fmla="*/ 1943929 h 6891138"/>
              <a:gd name="connsiteX2071" fmla="*/ 1832305 w 3205467"/>
              <a:gd name="connsiteY2071" fmla="*/ 2015395 h 6891138"/>
              <a:gd name="connsiteX2072" fmla="*/ 1832305 w 3205467"/>
              <a:gd name="connsiteY2072" fmla="*/ 2042865 h 6891138"/>
              <a:gd name="connsiteX2073" fmla="*/ 1817475 w 3205467"/>
              <a:gd name="connsiteY2073" fmla="*/ 2091500 h 6891138"/>
              <a:gd name="connsiteX2074" fmla="*/ 1802654 w 3205467"/>
              <a:gd name="connsiteY2074" fmla="*/ 2112674 h 6891138"/>
              <a:gd name="connsiteX2075" fmla="*/ 1815999 w 3205467"/>
              <a:gd name="connsiteY2075" fmla="*/ 2112674 h 6891138"/>
              <a:gd name="connsiteX2076" fmla="*/ 1845116 w 3205467"/>
              <a:gd name="connsiteY2076" fmla="*/ 2095252 h 6891138"/>
              <a:gd name="connsiteX2077" fmla="*/ 1749876 w 3205467"/>
              <a:gd name="connsiteY2077" fmla="*/ 1912325 h 6891138"/>
              <a:gd name="connsiteX2078" fmla="*/ 1011403 w 3205467"/>
              <a:gd name="connsiteY2078" fmla="*/ 1551680 h 6891138"/>
              <a:gd name="connsiteX2079" fmla="*/ 790270 w 3205467"/>
              <a:gd name="connsiteY2079" fmla="*/ 1539631 h 6891138"/>
              <a:gd name="connsiteX2080" fmla="*/ 2277780 w 3205467"/>
              <a:gd name="connsiteY2080" fmla="*/ 1688811 h 6891138"/>
              <a:gd name="connsiteX2081" fmla="*/ 2289848 w 3205467"/>
              <a:gd name="connsiteY2081" fmla="*/ 1974561 h 6891138"/>
              <a:gd name="connsiteX2082" fmla="*/ 2297564 w 3205467"/>
              <a:gd name="connsiteY2082" fmla="*/ 2098386 h 6891138"/>
              <a:gd name="connsiteX2083" fmla="*/ 2292591 w 3205467"/>
              <a:gd name="connsiteY2083" fmla="*/ 1863481 h 6891138"/>
              <a:gd name="connsiteX2084" fmla="*/ 2280514 w 3205467"/>
              <a:gd name="connsiteY2084" fmla="*/ 1577731 h 6891138"/>
              <a:gd name="connsiteX2085" fmla="*/ 2277780 w 3205467"/>
              <a:gd name="connsiteY2085" fmla="*/ 1688811 h 6891138"/>
              <a:gd name="connsiteX2086" fmla="*/ 1307363 w 3205467"/>
              <a:gd name="connsiteY2086" fmla="*/ 1575407 h 6891138"/>
              <a:gd name="connsiteX2087" fmla="*/ 1400737 w 3205467"/>
              <a:gd name="connsiteY2087" fmla="*/ 1604439 h 6891138"/>
              <a:gd name="connsiteX2088" fmla="*/ 1229354 w 3205467"/>
              <a:gd name="connsiteY2088" fmla="*/ 1541802 h 6891138"/>
              <a:gd name="connsiteX2089" fmla="*/ 1307363 w 3205467"/>
              <a:gd name="connsiteY2089" fmla="*/ 1575407 h 6891138"/>
              <a:gd name="connsiteX2090" fmla="*/ 1565605 w 3205467"/>
              <a:gd name="connsiteY2090" fmla="*/ 1556023 h 6891138"/>
              <a:gd name="connsiteX2091" fmla="*/ 1575130 w 3205467"/>
              <a:gd name="connsiteY2091" fmla="*/ 1564986 h 6891138"/>
              <a:gd name="connsiteX2092" fmla="*/ 1584655 w 3205467"/>
              <a:gd name="connsiteY2092" fmla="*/ 1550137 h 6891138"/>
              <a:gd name="connsiteX2093" fmla="*/ 1575130 w 3205467"/>
              <a:gd name="connsiteY2093" fmla="*/ 1541174 h 6891138"/>
              <a:gd name="connsiteX2094" fmla="*/ 1565605 w 3205467"/>
              <a:gd name="connsiteY2094" fmla="*/ 1556023 h 6891138"/>
              <a:gd name="connsiteX2095" fmla="*/ 1837068 w 3205467"/>
              <a:gd name="connsiteY2095" fmla="*/ 1597428 h 6891138"/>
              <a:gd name="connsiteX2096" fmla="*/ 1922793 w 3205467"/>
              <a:gd name="connsiteY2096" fmla="*/ 1676753 h 6891138"/>
              <a:gd name="connsiteX2097" fmla="*/ 1818018 w 3205467"/>
              <a:gd name="connsiteY2097" fmla="*/ 1567358 h 6891138"/>
              <a:gd name="connsiteX2098" fmla="*/ 1779918 w 3205467"/>
              <a:gd name="connsiteY2098" fmla="*/ 1537926 h 6891138"/>
              <a:gd name="connsiteX2099" fmla="*/ 1837068 w 3205467"/>
              <a:gd name="connsiteY2099" fmla="*/ 1597428 h 6891138"/>
              <a:gd name="connsiteX2100" fmla="*/ 1779918 w 3205467"/>
              <a:gd name="connsiteY2100" fmla="*/ 1578216 h 6891138"/>
              <a:gd name="connsiteX2101" fmla="*/ 1903743 w 3205467"/>
              <a:gd name="connsiteY2101" fmla="*/ 1685096 h 6891138"/>
              <a:gd name="connsiteX2102" fmla="*/ 1818018 w 3205467"/>
              <a:gd name="connsiteY2102" fmla="*/ 1604820 h 6891138"/>
              <a:gd name="connsiteX2103" fmla="*/ 1779918 w 3205467"/>
              <a:gd name="connsiteY2103" fmla="*/ 1578216 h 6891138"/>
              <a:gd name="connsiteX2104" fmla="*/ 732711 w 3205467"/>
              <a:gd name="connsiteY2104" fmla="*/ 1581398 h 6891138"/>
              <a:gd name="connsiteX2105" fmla="*/ 717880 w 3205467"/>
              <a:gd name="connsiteY2105" fmla="*/ 1614735 h 6891138"/>
              <a:gd name="connsiteX2106" fmla="*/ 748189 w 3205467"/>
              <a:gd name="connsiteY2106" fmla="*/ 1603086 h 6891138"/>
              <a:gd name="connsiteX2107" fmla="*/ 767039 w 3205467"/>
              <a:gd name="connsiteY2107" fmla="*/ 1579274 h 6891138"/>
              <a:gd name="connsiteX2108" fmla="*/ 775030 w 3205467"/>
              <a:gd name="connsiteY2108" fmla="*/ 1569749 h 6891138"/>
              <a:gd name="connsiteX2109" fmla="*/ 732711 w 3205467"/>
              <a:gd name="connsiteY2109" fmla="*/ 1581398 h 6891138"/>
              <a:gd name="connsiteX2110" fmla="*/ 1532677 w 3205467"/>
              <a:gd name="connsiteY2110" fmla="*/ 1569091 h 6891138"/>
              <a:gd name="connsiteX2111" fmla="*/ 1549994 w 3205467"/>
              <a:gd name="connsiteY2111" fmla="*/ 1582188 h 6891138"/>
              <a:gd name="connsiteX2112" fmla="*/ 1547117 w 3205467"/>
              <a:gd name="connsiteY2112" fmla="*/ 1560224 h 6891138"/>
              <a:gd name="connsiteX2113" fmla="*/ 1532677 w 3205467"/>
              <a:gd name="connsiteY2113" fmla="*/ 1569091 h 6891138"/>
              <a:gd name="connsiteX2114" fmla="*/ 1587036 w 3205467"/>
              <a:gd name="connsiteY2114" fmla="*/ 1573178 h 6891138"/>
              <a:gd name="connsiteX2115" fmla="*/ 1583617 w 3205467"/>
              <a:gd name="connsiteY2115" fmla="*/ 1604991 h 6891138"/>
              <a:gd name="connsiteX2116" fmla="*/ 1601629 w 3205467"/>
              <a:gd name="connsiteY2116" fmla="*/ 1616231 h 6891138"/>
              <a:gd name="connsiteX2117" fmla="*/ 1596790 w 3205467"/>
              <a:gd name="connsiteY2117" fmla="*/ 1597752 h 6891138"/>
              <a:gd name="connsiteX2118" fmla="*/ 1601400 w 3205467"/>
              <a:gd name="connsiteY2118" fmla="*/ 1579274 h 6891138"/>
              <a:gd name="connsiteX2119" fmla="*/ 1616564 w 3205467"/>
              <a:gd name="connsiteY2119" fmla="*/ 1607849 h 6891138"/>
              <a:gd name="connsiteX2120" fmla="*/ 1633204 w 3205467"/>
              <a:gd name="connsiteY2120" fmla="*/ 1636424 h 6891138"/>
              <a:gd name="connsiteX2121" fmla="*/ 1644139 w 3205467"/>
              <a:gd name="connsiteY2121" fmla="*/ 1636424 h 6891138"/>
              <a:gd name="connsiteX2122" fmla="*/ 1633328 w 3205467"/>
              <a:gd name="connsiteY2122" fmla="*/ 1623403 h 6891138"/>
              <a:gd name="connsiteX2123" fmla="*/ 1622517 w 3205467"/>
              <a:gd name="connsiteY2123" fmla="*/ 1610373 h 6891138"/>
              <a:gd name="connsiteX2124" fmla="*/ 1636928 w 3205467"/>
              <a:gd name="connsiteY2124" fmla="*/ 1598419 h 6891138"/>
              <a:gd name="connsiteX2125" fmla="*/ 1651330 w 3205467"/>
              <a:gd name="connsiteY2125" fmla="*/ 1576940 h 6891138"/>
              <a:gd name="connsiteX2126" fmla="*/ 1637043 w 3205467"/>
              <a:gd name="connsiteY2126" fmla="*/ 1579274 h 6891138"/>
              <a:gd name="connsiteX2127" fmla="*/ 1621631 w 3205467"/>
              <a:gd name="connsiteY2127" fmla="*/ 1567367 h 6891138"/>
              <a:gd name="connsiteX2128" fmla="*/ 1587036 w 3205467"/>
              <a:gd name="connsiteY2128" fmla="*/ 1573178 h 6891138"/>
              <a:gd name="connsiteX2129" fmla="*/ 2448897 w 3205467"/>
              <a:gd name="connsiteY2129" fmla="*/ 1812636 h 6891138"/>
              <a:gd name="connsiteX2130" fmla="*/ 2461260 w 3205467"/>
              <a:gd name="connsiteY2130" fmla="*/ 2169824 h 6891138"/>
              <a:gd name="connsiteX2131" fmla="*/ 2463517 w 3205467"/>
              <a:gd name="connsiteY2131" fmla="*/ 2003136 h 6891138"/>
              <a:gd name="connsiteX2132" fmla="*/ 2451164 w 3205467"/>
              <a:gd name="connsiteY2132" fmla="*/ 1645949 h 6891138"/>
              <a:gd name="connsiteX2133" fmla="*/ 2448897 w 3205467"/>
              <a:gd name="connsiteY2133" fmla="*/ 1812636 h 6891138"/>
              <a:gd name="connsiteX2134" fmla="*/ 2137105 w 3205467"/>
              <a:gd name="connsiteY2134" fmla="*/ 1587475 h 6891138"/>
              <a:gd name="connsiteX2135" fmla="*/ 2160918 w 3205467"/>
              <a:gd name="connsiteY2135" fmla="*/ 1591132 h 6891138"/>
              <a:gd name="connsiteX2136" fmla="*/ 2184730 w 3205467"/>
              <a:gd name="connsiteY2136" fmla="*/ 1582922 h 6891138"/>
              <a:gd name="connsiteX2137" fmla="*/ 2160918 w 3205467"/>
              <a:gd name="connsiteY2137" fmla="*/ 1579274 h 6891138"/>
              <a:gd name="connsiteX2138" fmla="*/ 2137105 w 3205467"/>
              <a:gd name="connsiteY2138" fmla="*/ 1587475 h 6891138"/>
              <a:gd name="connsiteX2139" fmla="*/ 865518 w 3205467"/>
              <a:gd name="connsiteY2139" fmla="*/ 1598324 h 6891138"/>
              <a:gd name="connsiteX2140" fmla="*/ 869718 w 3205467"/>
              <a:gd name="connsiteY2140" fmla="*/ 1607849 h 6891138"/>
              <a:gd name="connsiteX2141" fmla="*/ 879805 w 3205467"/>
              <a:gd name="connsiteY2141" fmla="*/ 1598324 h 6891138"/>
              <a:gd name="connsiteX2142" fmla="*/ 875605 w 3205467"/>
              <a:gd name="connsiteY2142" fmla="*/ 1588799 h 6891138"/>
              <a:gd name="connsiteX2143" fmla="*/ 865518 w 3205467"/>
              <a:gd name="connsiteY2143" fmla="*/ 1598324 h 6891138"/>
              <a:gd name="connsiteX2144" fmla="*/ 2248491 w 3205467"/>
              <a:gd name="connsiteY2144" fmla="*/ 1798349 h 6891138"/>
              <a:gd name="connsiteX2145" fmla="*/ 2261073 w 3205467"/>
              <a:gd name="connsiteY2145" fmla="*/ 2112674 h 6891138"/>
              <a:gd name="connsiteX2146" fmla="*/ 2263397 w 3205467"/>
              <a:gd name="connsiteY2146" fmla="*/ 2012661 h 6891138"/>
              <a:gd name="connsiteX2147" fmla="*/ 2250805 w 3205467"/>
              <a:gd name="connsiteY2147" fmla="*/ 1698336 h 6891138"/>
              <a:gd name="connsiteX2148" fmla="*/ 2248491 w 3205467"/>
              <a:gd name="connsiteY2148" fmla="*/ 1798349 h 6891138"/>
              <a:gd name="connsiteX2149" fmla="*/ 460705 w 3205467"/>
              <a:gd name="connsiteY2149" fmla="*/ 1606829 h 6891138"/>
              <a:gd name="connsiteX2150" fmla="*/ 476336 w 3205467"/>
              <a:gd name="connsiteY2150" fmla="*/ 1621336 h 6891138"/>
              <a:gd name="connsiteX2151" fmla="*/ 491976 w 3205467"/>
              <a:gd name="connsiteY2151" fmla="*/ 1627337 h 6891138"/>
              <a:gd name="connsiteX2152" fmla="*/ 479936 w 3205467"/>
              <a:gd name="connsiteY2152" fmla="*/ 1612830 h 6891138"/>
              <a:gd name="connsiteX2153" fmla="*/ 460705 w 3205467"/>
              <a:gd name="connsiteY2153" fmla="*/ 1606829 h 6891138"/>
              <a:gd name="connsiteX2154" fmla="*/ 956005 w 3205467"/>
              <a:gd name="connsiteY2154" fmla="*/ 1607849 h 6891138"/>
              <a:gd name="connsiteX2155" fmla="*/ 965530 w 3205467"/>
              <a:gd name="connsiteY2155" fmla="*/ 1617374 h 6891138"/>
              <a:gd name="connsiteX2156" fmla="*/ 975055 w 3205467"/>
              <a:gd name="connsiteY2156" fmla="*/ 1607849 h 6891138"/>
              <a:gd name="connsiteX2157" fmla="*/ 965530 w 3205467"/>
              <a:gd name="connsiteY2157" fmla="*/ 1598324 h 6891138"/>
              <a:gd name="connsiteX2158" fmla="*/ 956005 w 3205467"/>
              <a:gd name="connsiteY2158" fmla="*/ 1607849 h 6891138"/>
              <a:gd name="connsiteX2159" fmla="*/ 1013155 w 3205467"/>
              <a:gd name="connsiteY2159" fmla="*/ 1613173 h 6891138"/>
              <a:gd name="connsiteX2160" fmla="*/ 1022833 w 3205467"/>
              <a:gd name="connsiteY2160" fmla="*/ 1622041 h 6891138"/>
              <a:gd name="connsiteX2161" fmla="*/ 1027033 w 3205467"/>
              <a:gd name="connsiteY2161" fmla="*/ 1607191 h 6891138"/>
              <a:gd name="connsiteX2162" fmla="*/ 1013155 w 3205467"/>
              <a:gd name="connsiteY2162" fmla="*/ 1613173 h 6891138"/>
              <a:gd name="connsiteX2163" fmla="*/ 1651330 w 3205467"/>
              <a:gd name="connsiteY2163" fmla="*/ 1612611 h 6891138"/>
              <a:gd name="connsiteX2164" fmla="*/ 1660855 w 3205467"/>
              <a:gd name="connsiteY2164" fmla="*/ 1626899 h 6891138"/>
              <a:gd name="connsiteX2165" fmla="*/ 1670380 w 3205467"/>
              <a:gd name="connsiteY2165" fmla="*/ 1612611 h 6891138"/>
              <a:gd name="connsiteX2166" fmla="*/ 1660855 w 3205467"/>
              <a:gd name="connsiteY2166" fmla="*/ 1598324 h 6891138"/>
              <a:gd name="connsiteX2167" fmla="*/ 1651330 w 3205467"/>
              <a:gd name="connsiteY2167" fmla="*/ 1612611 h 6891138"/>
              <a:gd name="connsiteX2168" fmla="*/ 2546680 w 3205467"/>
              <a:gd name="connsiteY2168" fmla="*/ 1607849 h 6891138"/>
              <a:gd name="connsiteX2169" fmla="*/ 2556767 w 3205467"/>
              <a:gd name="connsiteY2169" fmla="*/ 1617374 h 6891138"/>
              <a:gd name="connsiteX2170" fmla="*/ 2560968 w 3205467"/>
              <a:gd name="connsiteY2170" fmla="*/ 1607849 h 6891138"/>
              <a:gd name="connsiteX2171" fmla="*/ 2550881 w 3205467"/>
              <a:gd name="connsiteY2171" fmla="*/ 1598324 h 6891138"/>
              <a:gd name="connsiteX2172" fmla="*/ 2546680 w 3205467"/>
              <a:gd name="connsiteY2172" fmla="*/ 1607849 h 6891138"/>
              <a:gd name="connsiteX2173" fmla="*/ 1056523 w 3205467"/>
              <a:gd name="connsiteY2173" fmla="*/ 1616564 h 6891138"/>
              <a:gd name="connsiteX2174" fmla="*/ 1059971 w 3205467"/>
              <a:gd name="connsiteY2174" fmla="*/ 1631156 h 6891138"/>
              <a:gd name="connsiteX2175" fmla="*/ 1074563 w 3205467"/>
              <a:gd name="connsiteY2175" fmla="*/ 1627708 h 6891138"/>
              <a:gd name="connsiteX2176" fmla="*/ 1071115 w 3205467"/>
              <a:gd name="connsiteY2176" fmla="*/ 1613116 h 6891138"/>
              <a:gd name="connsiteX2177" fmla="*/ 1056523 w 3205467"/>
              <a:gd name="connsiteY2177" fmla="*/ 1616564 h 6891138"/>
              <a:gd name="connsiteX2178" fmla="*/ 2133410 w 3205467"/>
              <a:gd name="connsiteY2178" fmla="*/ 1726911 h 6891138"/>
              <a:gd name="connsiteX2179" fmla="*/ 2151421 w 3205467"/>
              <a:gd name="connsiteY2179" fmla="*/ 2231736 h 6891138"/>
              <a:gd name="connsiteX2180" fmla="*/ 2171633 w 3205467"/>
              <a:gd name="connsiteY2180" fmla="*/ 2817524 h 6891138"/>
              <a:gd name="connsiteX2181" fmla="*/ 2184930 w 3205467"/>
              <a:gd name="connsiteY2181" fmla="*/ 3046124 h 6891138"/>
              <a:gd name="connsiteX2182" fmla="*/ 2187950 w 3205467"/>
              <a:gd name="connsiteY2182" fmla="*/ 2969924 h 6891138"/>
              <a:gd name="connsiteX2183" fmla="*/ 2155403 w 3205467"/>
              <a:gd name="connsiteY2183" fmla="*/ 2007899 h 6891138"/>
              <a:gd name="connsiteX2184" fmla="*/ 2137096 w 3205467"/>
              <a:gd name="connsiteY2184" fmla="*/ 1650711 h 6891138"/>
              <a:gd name="connsiteX2185" fmla="*/ 2133410 w 3205467"/>
              <a:gd name="connsiteY2185" fmla="*/ 1726911 h 6891138"/>
              <a:gd name="connsiteX2186" fmla="*/ 1098880 w 3205467"/>
              <a:gd name="connsiteY2186" fmla="*/ 1626899 h 6891138"/>
              <a:gd name="connsiteX2187" fmla="*/ 1113730 w 3205467"/>
              <a:gd name="connsiteY2187" fmla="*/ 1636424 h 6891138"/>
              <a:gd name="connsiteX2188" fmla="*/ 1122693 w 3205467"/>
              <a:gd name="connsiteY2188" fmla="*/ 1626899 h 6891138"/>
              <a:gd name="connsiteX2189" fmla="*/ 1107843 w 3205467"/>
              <a:gd name="connsiteY2189" fmla="*/ 1617374 h 6891138"/>
              <a:gd name="connsiteX2190" fmla="*/ 1098880 w 3205467"/>
              <a:gd name="connsiteY2190" fmla="*/ 1626899 h 6891138"/>
              <a:gd name="connsiteX2191" fmla="*/ 2504189 w 3205467"/>
              <a:gd name="connsiteY2191" fmla="*/ 1655474 h 6891138"/>
              <a:gd name="connsiteX2192" fmla="*/ 2510304 w 3205467"/>
              <a:gd name="connsiteY2192" fmla="*/ 1712624 h 6891138"/>
              <a:gd name="connsiteX2193" fmla="*/ 2537155 w 3205467"/>
              <a:gd name="connsiteY2193" fmla="*/ 1755486 h 6891138"/>
              <a:gd name="connsiteX2194" fmla="*/ 2633425 w 3205467"/>
              <a:gd name="connsiteY2194" fmla="*/ 1906905 h 6891138"/>
              <a:gd name="connsiteX2195" fmla="*/ 2643911 w 3205467"/>
              <a:gd name="connsiteY2195" fmla="*/ 1945843 h 6891138"/>
              <a:gd name="connsiteX2196" fmla="*/ 2662619 w 3205467"/>
              <a:gd name="connsiteY2196" fmla="*/ 1909382 h 6891138"/>
              <a:gd name="connsiteX2197" fmla="*/ 2681326 w 3205467"/>
              <a:gd name="connsiteY2197" fmla="*/ 1872910 h 6891138"/>
              <a:gd name="connsiteX2198" fmla="*/ 2671325 w 3205467"/>
              <a:gd name="connsiteY2198" fmla="*/ 1844221 h 6891138"/>
              <a:gd name="connsiteX2199" fmla="*/ 2537289 w 3205467"/>
              <a:gd name="connsiteY2199" fmla="*/ 1655474 h 6891138"/>
              <a:gd name="connsiteX2200" fmla="*/ 2498741 w 3205467"/>
              <a:gd name="connsiteY2200" fmla="*/ 1612611 h 6891138"/>
              <a:gd name="connsiteX2201" fmla="*/ 2504189 w 3205467"/>
              <a:gd name="connsiteY2201" fmla="*/ 1655474 h 6891138"/>
              <a:gd name="connsiteX2202" fmla="*/ 2599068 w 3205467"/>
              <a:gd name="connsiteY2202" fmla="*/ 1626899 h 6891138"/>
              <a:gd name="connsiteX2203" fmla="*/ 2603268 w 3205467"/>
              <a:gd name="connsiteY2203" fmla="*/ 1636424 h 6891138"/>
              <a:gd name="connsiteX2204" fmla="*/ 2613355 w 3205467"/>
              <a:gd name="connsiteY2204" fmla="*/ 1626899 h 6891138"/>
              <a:gd name="connsiteX2205" fmla="*/ 2609155 w 3205467"/>
              <a:gd name="connsiteY2205" fmla="*/ 1617374 h 6891138"/>
              <a:gd name="connsiteX2206" fmla="*/ 2599068 w 3205467"/>
              <a:gd name="connsiteY2206" fmla="*/ 1626899 h 6891138"/>
              <a:gd name="connsiteX2207" fmla="*/ 932193 w 3205467"/>
              <a:gd name="connsiteY2207" fmla="*/ 1636424 h 6891138"/>
              <a:gd name="connsiteX2208" fmla="*/ 947042 w 3205467"/>
              <a:gd name="connsiteY2208" fmla="*/ 1645949 h 6891138"/>
              <a:gd name="connsiteX2209" fmla="*/ 956005 w 3205467"/>
              <a:gd name="connsiteY2209" fmla="*/ 1636424 h 6891138"/>
              <a:gd name="connsiteX2210" fmla="*/ 941156 w 3205467"/>
              <a:gd name="connsiteY2210" fmla="*/ 1626899 h 6891138"/>
              <a:gd name="connsiteX2211" fmla="*/ 932193 w 3205467"/>
              <a:gd name="connsiteY2211" fmla="*/ 1636424 h 6891138"/>
              <a:gd name="connsiteX2212" fmla="*/ 984580 w 3205467"/>
              <a:gd name="connsiteY2212" fmla="*/ 1636424 h 6891138"/>
              <a:gd name="connsiteX2213" fmla="*/ 994667 w 3205467"/>
              <a:gd name="connsiteY2213" fmla="*/ 1645949 h 6891138"/>
              <a:gd name="connsiteX2214" fmla="*/ 998868 w 3205467"/>
              <a:gd name="connsiteY2214" fmla="*/ 1636424 h 6891138"/>
              <a:gd name="connsiteX2215" fmla="*/ 988781 w 3205467"/>
              <a:gd name="connsiteY2215" fmla="*/ 1626899 h 6891138"/>
              <a:gd name="connsiteX2216" fmla="*/ 984580 w 3205467"/>
              <a:gd name="connsiteY2216" fmla="*/ 1636424 h 6891138"/>
              <a:gd name="connsiteX2217" fmla="*/ 1148334 w 3205467"/>
              <a:gd name="connsiteY2217" fmla="*/ 1637138 h 6891138"/>
              <a:gd name="connsiteX2218" fmla="*/ 1160793 w 3205467"/>
              <a:gd name="connsiteY2218" fmla="*/ 1647377 h 6891138"/>
              <a:gd name="connsiteX2219" fmla="*/ 1173251 w 3205467"/>
              <a:gd name="connsiteY2219" fmla="*/ 1637138 h 6891138"/>
              <a:gd name="connsiteX2220" fmla="*/ 1160793 w 3205467"/>
              <a:gd name="connsiteY2220" fmla="*/ 1626899 h 6891138"/>
              <a:gd name="connsiteX2221" fmla="*/ 1148334 w 3205467"/>
              <a:gd name="connsiteY2221" fmla="*/ 1637138 h 6891138"/>
              <a:gd name="connsiteX2222" fmla="*/ 1689430 w 3205467"/>
              <a:gd name="connsiteY2222" fmla="*/ 1636986 h 6891138"/>
              <a:gd name="connsiteX2223" fmla="*/ 1698955 w 3205467"/>
              <a:gd name="connsiteY2223" fmla="*/ 1641186 h 6891138"/>
              <a:gd name="connsiteX2224" fmla="*/ 1708480 w 3205467"/>
              <a:gd name="connsiteY2224" fmla="*/ 1631099 h 6891138"/>
              <a:gd name="connsiteX2225" fmla="*/ 1698955 w 3205467"/>
              <a:gd name="connsiteY2225" fmla="*/ 1626899 h 6891138"/>
              <a:gd name="connsiteX2226" fmla="*/ 1689430 w 3205467"/>
              <a:gd name="connsiteY2226" fmla="*/ 1636986 h 6891138"/>
              <a:gd name="connsiteX2227" fmla="*/ 2170986 w 3205467"/>
              <a:gd name="connsiteY2227" fmla="*/ 1884074 h 6891138"/>
              <a:gd name="connsiteX2228" fmla="*/ 2203104 w 3205467"/>
              <a:gd name="connsiteY2228" fmla="*/ 2860386 h 6891138"/>
              <a:gd name="connsiteX2229" fmla="*/ 2210467 w 3205467"/>
              <a:gd name="connsiteY2229" fmla="*/ 3022311 h 6891138"/>
              <a:gd name="connsiteX2230" fmla="*/ 2211924 w 3205467"/>
              <a:gd name="connsiteY2230" fmla="*/ 2917536 h 6891138"/>
              <a:gd name="connsiteX2231" fmla="*/ 2175463 w 3205467"/>
              <a:gd name="connsiteY2231" fmla="*/ 1803111 h 6891138"/>
              <a:gd name="connsiteX2232" fmla="*/ 2166976 w 3205467"/>
              <a:gd name="connsiteY2232" fmla="*/ 1622136 h 6891138"/>
              <a:gd name="connsiteX2233" fmla="*/ 2170986 w 3205467"/>
              <a:gd name="connsiteY2233" fmla="*/ 1884074 h 6891138"/>
              <a:gd name="connsiteX2234" fmla="*/ 1032205 w 3205467"/>
              <a:gd name="connsiteY2234" fmla="*/ 1645949 h 6891138"/>
              <a:gd name="connsiteX2235" fmla="*/ 1042292 w 3205467"/>
              <a:gd name="connsiteY2235" fmla="*/ 1655474 h 6891138"/>
              <a:gd name="connsiteX2236" fmla="*/ 1046493 w 3205467"/>
              <a:gd name="connsiteY2236" fmla="*/ 1645949 h 6891138"/>
              <a:gd name="connsiteX2237" fmla="*/ 1036406 w 3205467"/>
              <a:gd name="connsiteY2237" fmla="*/ 1636424 h 6891138"/>
              <a:gd name="connsiteX2238" fmla="*/ 1032205 w 3205467"/>
              <a:gd name="connsiteY2238" fmla="*/ 1645949 h 6891138"/>
              <a:gd name="connsiteX2239" fmla="*/ 1074772 w 3205467"/>
              <a:gd name="connsiteY2239" fmla="*/ 1646425 h 6891138"/>
              <a:gd name="connsiteX2240" fmla="*/ 1090346 w 3205467"/>
              <a:gd name="connsiteY2240" fmla="*/ 1658293 h 6891138"/>
              <a:gd name="connsiteX2241" fmla="*/ 1090841 w 3205467"/>
              <a:gd name="connsiteY2241" fmla="*/ 1642110 h 6891138"/>
              <a:gd name="connsiteX2242" fmla="*/ 1074772 w 3205467"/>
              <a:gd name="connsiteY2242" fmla="*/ 1646425 h 6891138"/>
              <a:gd name="connsiteX2243" fmla="*/ 1203655 w 3205467"/>
              <a:gd name="connsiteY2243" fmla="*/ 1650711 h 6891138"/>
              <a:gd name="connsiteX2244" fmla="*/ 1213895 w 3205467"/>
              <a:gd name="connsiteY2244" fmla="*/ 1663170 h 6891138"/>
              <a:gd name="connsiteX2245" fmla="*/ 1224134 w 3205467"/>
              <a:gd name="connsiteY2245" fmla="*/ 1650711 h 6891138"/>
              <a:gd name="connsiteX2246" fmla="*/ 1213895 w 3205467"/>
              <a:gd name="connsiteY2246" fmla="*/ 1638252 h 6891138"/>
              <a:gd name="connsiteX2247" fmla="*/ 1203655 w 3205467"/>
              <a:gd name="connsiteY2247" fmla="*/ 1650711 h 6891138"/>
              <a:gd name="connsiteX2248" fmla="*/ 1118883 w 3205467"/>
              <a:gd name="connsiteY2248" fmla="*/ 1659084 h 6891138"/>
              <a:gd name="connsiteX2249" fmla="*/ 1107986 w 3205467"/>
              <a:gd name="connsiteY2249" fmla="*/ 1672219 h 6891138"/>
              <a:gd name="connsiteX2250" fmla="*/ 1131589 w 3205467"/>
              <a:gd name="connsiteY2250" fmla="*/ 1676733 h 6891138"/>
              <a:gd name="connsiteX2251" fmla="*/ 1155202 w 3205467"/>
              <a:gd name="connsiteY2251" fmla="*/ 1681248 h 6891138"/>
              <a:gd name="connsiteX2252" fmla="*/ 1145753 w 3205467"/>
              <a:gd name="connsiteY2252" fmla="*/ 1663599 h 6891138"/>
              <a:gd name="connsiteX2253" fmla="*/ 1118883 w 3205467"/>
              <a:gd name="connsiteY2253" fmla="*/ 1659084 h 6891138"/>
              <a:gd name="connsiteX2254" fmla="*/ 1175080 w 3205467"/>
              <a:gd name="connsiteY2254" fmla="*/ 1668637 h 6891138"/>
              <a:gd name="connsiteX2255" fmla="*/ 1184605 w 3205467"/>
              <a:gd name="connsiteY2255" fmla="*/ 1688811 h 6891138"/>
              <a:gd name="connsiteX2256" fmla="*/ 1194130 w 3205467"/>
              <a:gd name="connsiteY2256" fmla="*/ 1680410 h 6891138"/>
              <a:gd name="connsiteX2257" fmla="*/ 1184605 w 3205467"/>
              <a:gd name="connsiteY2257" fmla="*/ 1660236 h 6891138"/>
              <a:gd name="connsiteX2258" fmla="*/ 1175080 w 3205467"/>
              <a:gd name="connsiteY2258" fmla="*/ 1668637 h 6891138"/>
              <a:gd name="connsiteX2259" fmla="*/ 1247832 w 3205467"/>
              <a:gd name="connsiteY2259" fmla="*/ 1669761 h 6891138"/>
              <a:gd name="connsiteX2260" fmla="*/ 1261529 w 3205467"/>
              <a:gd name="connsiteY2260" fmla="*/ 1684049 h 6891138"/>
              <a:gd name="connsiteX2261" fmla="*/ 1264615 w 3205467"/>
              <a:gd name="connsiteY2261" fmla="*/ 1697374 h 6891138"/>
              <a:gd name="connsiteX2262" fmla="*/ 1286294 w 3205467"/>
              <a:gd name="connsiteY2262" fmla="*/ 1718891 h 6891138"/>
              <a:gd name="connsiteX2263" fmla="*/ 1254014 w 3205467"/>
              <a:gd name="connsiteY2263" fmla="*/ 1655474 h 6891138"/>
              <a:gd name="connsiteX2264" fmla="*/ 1247832 w 3205467"/>
              <a:gd name="connsiteY2264" fmla="*/ 1669761 h 6891138"/>
              <a:gd name="connsiteX2265" fmla="*/ 1291171 w 3205467"/>
              <a:gd name="connsiteY2265" fmla="*/ 1675124 h 6891138"/>
              <a:gd name="connsiteX2266" fmla="*/ 1307840 w 3205467"/>
              <a:gd name="connsiteY2266" fmla="*/ 1691792 h 6891138"/>
              <a:gd name="connsiteX2267" fmla="*/ 1316174 w 3205467"/>
              <a:gd name="connsiteY2267" fmla="*/ 1683458 h 6891138"/>
              <a:gd name="connsiteX2268" fmla="*/ 1299505 w 3205467"/>
              <a:gd name="connsiteY2268" fmla="*/ 1666789 h 6891138"/>
              <a:gd name="connsiteX2269" fmla="*/ 1291171 w 3205467"/>
              <a:gd name="connsiteY2269" fmla="*/ 1675124 h 6891138"/>
              <a:gd name="connsiteX2270" fmla="*/ 1219791 w 3205467"/>
              <a:gd name="connsiteY2270" fmla="*/ 1680610 h 6891138"/>
              <a:gd name="connsiteX2271" fmla="*/ 1232792 w 3205467"/>
              <a:gd name="connsiteY2271" fmla="*/ 1703099 h 6891138"/>
              <a:gd name="connsiteX2272" fmla="*/ 1241755 w 3205467"/>
              <a:gd name="connsiteY2272" fmla="*/ 1688811 h 6891138"/>
              <a:gd name="connsiteX2273" fmla="*/ 1219791 w 3205467"/>
              <a:gd name="connsiteY2273" fmla="*/ 1680610 h 6891138"/>
              <a:gd name="connsiteX2274" fmla="*/ 2518105 w 3205467"/>
              <a:gd name="connsiteY2274" fmla="*/ 1677067 h 6891138"/>
              <a:gd name="connsiteX2275" fmla="*/ 2565730 w 3205467"/>
              <a:gd name="connsiteY2275" fmla="*/ 1737360 h 6891138"/>
              <a:gd name="connsiteX2276" fmla="*/ 2564844 w 3205467"/>
              <a:gd name="connsiteY2276" fmla="*/ 1760249 h 6891138"/>
              <a:gd name="connsiteX2277" fmla="*/ 2526173 w 3205467"/>
              <a:gd name="connsiteY2277" fmla="*/ 1727016 h 6891138"/>
              <a:gd name="connsiteX2278" fmla="*/ 2556434 w 3205467"/>
              <a:gd name="connsiteY2278" fmla="*/ 1765116 h 6891138"/>
              <a:gd name="connsiteX2279" fmla="*/ 2605393 w 3205467"/>
              <a:gd name="connsiteY2279" fmla="*/ 1824542 h 6891138"/>
              <a:gd name="connsiteX2280" fmla="*/ 2642950 w 3205467"/>
              <a:gd name="connsiteY2280" fmla="*/ 1865024 h 6891138"/>
              <a:gd name="connsiteX2281" fmla="*/ 2645321 w 3205467"/>
              <a:gd name="connsiteY2281" fmla="*/ 1853289 h 6891138"/>
              <a:gd name="connsiteX2282" fmla="*/ 2636920 w 3205467"/>
              <a:gd name="connsiteY2282" fmla="*/ 1825895 h 6891138"/>
              <a:gd name="connsiteX2283" fmla="*/ 2518105 w 3205467"/>
              <a:gd name="connsiteY2283" fmla="*/ 1677067 h 6891138"/>
              <a:gd name="connsiteX2284" fmla="*/ 1337005 w 3205467"/>
              <a:gd name="connsiteY2284" fmla="*/ 1688135 h 6891138"/>
              <a:gd name="connsiteX2285" fmla="*/ 1351998 w 3205467"/>
              <a:gd name="connsiteY2285" fmla="*/ 1707204 h 6891138"/>
              <a:gd name="connsiteX2286" fmla="*/ 1366999 w 3205467"/>
              <a:gd name="connsiteY2286" fmla="*/ 1722206 h 6891138"/>
              <a:gd name="connsiteX2287" fmla="*/ 1351998 w 3205467"/>
              <a:gd name="connsiteY2287" fmla="*/ 1727959 h 6891138"/>
              <a:gd name="connsiteX2288" fmla="*/ 1356293 w 3205467"/>
              <a:gd name="connsiteY2288" fmla="*/ 1745885 h 6891138"/>
              <a:gd name="connsiteX2289" fmla="*/ 1372962 w 3205467"/>
              <a:gd name="connsiteY2289" fmla="*/ 1751200 h 6891138"/>
              <a:gd name="connsiteX2290" fmla="*/ 1382249 w 3205467"/>
              <a:gd name="connsiteY2290" fmla="*/ 1766992 h 6891138"/>
              <a:gd name="connsiteX2291" fmla="*/ 1374324 w 3205467"/>
              <a:gd name="connsiteY2291" fmla="*/ 1716129 h 6891138"/>
              <a:gd name="connsiteX2292" fmla="*/ 1337005 w 3205467"/>
              <a:gd name="connsiteY2292" fmla="*/ 1688135 h 6891138"/>
              <a:gd name="connsiteX2293" fmla="*/ 2651455 w 3205467"/>
              <a:gd name="connsiteY2293" fmla="*/ 1693574 h 6891138"/>
              <a:gd name="connsiteX2294" fmla="*/ 2661542 w 3205467"/>
              <a:gd name="connsiteY2294" fmla="*/ 1703099 h 6891138"/>
              <a:gd name="connsiteX2295" fmla="*/ 2665743 w 3205467"/>
              <a:gd name="connsiteY2295" fmla="*/ 1693574 h 6891138"/>
              <a:gd name="connsiteX2296" fmla="*/ 2655656 w 3205467"/>
              <a:gd name="connsiteY2296" fmla="*/ 1684049 h 6891138"/>
              <a:gd name="connsiteX2297" fmla="*/ 2651455 w 3205467"/>
              <a:gd name="connsiteY2297" fmla="*/ 1693574 h 6891138"/>
              <a:gd name="connsiteX2298" fmla="*/ 289255 w 3205467"/>
              <a:gd name="connsiteY2298" fmla="*/ 1712624 h 6891138"/>
              <a:gd name="connsiteX2299" fmla="*/ 283826 w 3205467"/>
              <a:gd name="connsiteY2299" fmla="*/ 1731674 h 6891138"/>
              <a:gd name="connsiteX2300" fmla="*/ 298780 w 3205467"/>
              <a:gd name="connsiteY2300" fmla="*/ 1712624 h 6891138"/>
              <a:gd name="connsiteX2301" fmla="*/ 304209 w 3205467"/>
              <a:gd name="connsiteY2301" fmla="*/ 1693574 h 6891138"/>
              <a:gd name="connsiteX2302" fmla="*/ 289255 w 3205467"/>
              <a:gd name="connsiteY2302" fmla="*/ 1712624 h 6891138"/>
              <a:gd name="connsiteX2303" fmla="*/ 323393 w 3205467"/>
              <a:gd name="connsiteY2303" fmla="*/ 1709204 h 6891138"/>
              <a:gd name="connsiteX2304" fmla="*/ 317392 w 3205467"/>
              <a:gd name="connsiteY2304" fmla="*/ 1724844 h 6891138"/>
              <a:gd name="connsiteX2305" fmla="*/ 331899 w 3205467"/>
              <a:gd name="connsiteY2305" fmla="*/ 1712805 h 6891138"/>
              <a:gd name="connsiteX2306" fmla="*/ 337899 w 3205467"/>
              <a:gd name="connsiteY2306" fmla="*/ 1693574 h 6891138"/>
              <a:gd name="connsiteX2307" fmla="*/ 323393 w 3205467"/>
              <a:gd name="connsiteY2307" fmla="*/ 1709204 h 6891138"/>
              <a:gd name="connsiteX2308" fmla="*/ 1722768 w 3205467"/>
              <a:gd name="connsiteY2308" fmla="*/ 1703099 h 6891138"/>
              <a:gd name="connsiteX2309" fmla="*/ 1732855 w 3205467"/>
              <a:gd name="connsiteY2309" fmla="*/ 1712624 h 6891138"/>
              <a:gd name="connsiteX2310" fmla="*/ 1737055 w 3205467"/>
              <a:gd name="connsiteY2310" fmla="*/ 1703099 h 6891138"/>
              <a:gd name="connsiteX2311" fmla="*/ 1726968 w 3205467"/>
              <a:gd name="connsiteY2311" fmla="*/ 1693574 h 6891138"/>
              <a:gd name="connsiteX2312" fmla="*/ 1722768 w 3205467"/>
              <a:gd name="connsiteY2312" fmla="*/ 1703099 h 6891138"/>
              <a:gd name="connsiteX2313" fmla="*/ 2026044 w 3205467"/>
              <a:gd name="connsiteY2313" fmla="*/ 1701975 h 6891138"/>
              <a:gd name="connsiteX2314" fmla="*/ 1995945 w 3205467"/>
              <a:gd name="connsiteY2314" fmla="*/ 1707861 h 6891138"/>
              <a:gd name="connsiteX2315" fmla="*/ 2038445 w 3205467"/>
              <a:gd name="connsiteY2315" fmla="*/ 1744675 h 6891138"/>
              <a:gd name="connsiteX2316" fmla="*/ 2063887 w 3205467"/>
              <a:gd name="connsiteY2316" fmla="*/ 1740818 h 6891138"/>
              <a:gd name="connsiteX2317" fmla="*/ 2037502 w 3205467"/>
              <a:gd name="connsiteY2317" fmla="*/ 1709471 h 6891138"/>
              <a:gd name="connsiteX2318" fmla="*/ 2065153 w 3205467"/>
              <a:gd name="connsiteY2318" fmla="*/ 1716405 h 6891138"/>
              <a:gd name="connsiteX2319" fmla="*/ 2092804 w 3205467"/>
              <a:gd name="connsiteY2319" fmla="*/ 1723349 h 6891138"/>
              <a:gd name="connsiteX2320" fmla="*/ 2080451 w 3205467"/>
              <a:gd name="connsiteY2320" fmla="*/ 1708461 h 6891138"/>
              <a:gd name="connsiteX2321" fmla="*/ 2062124 w 3205467"/>
              <a:gd name="connsiteY2321" fmla="*/ 1694831 h 6891138"/>
              <a:gd name="connsiteX2322" fmla="*/ 2026044 w 3205467"/>
              <a:gd name="connsiteY2322" fmla="*/ 1701975 h 6891138"/>
              <a:gd name="connsiteX2323" fmla="*/ 223361 w 3205467"/>
              <a:gd name="connsiteY2323" fmla="*/ 1735179 h 6891138"/>
              <a:gd name="connsiteX2324" fmla="*/ 217580 w 3205467"/>
              <a:gd name="connsiteY2324" fmla="*/ 1773307 h 6891138"/>
              <a:gd name="connsiteX2325" fmla="*/ 260680 w 3205467"/>
              <a:gd name="connsiteY2325" fmla="*/ 1706394 h 6891138"/>
              <a:gd name="connsiteX2326" fmla="*/ 223361 w 3205467"/>
              <a:gd name="connsiteY2326" fmla="*/ 1735179 h 6891138"/>
              <a:gd name="connsiteX2327" fmla="*/ 1312802 w 3205467"/>
              <a:gd name="connsiteY2327" fmla="*/ 1713262 h 6891138"/>
              <a:gd name="connsiteX2328" fmla="*/ 1311602 w 3205467"/>
              <a:gd name="connsiteY2328" fmla="*/ 1728502 h 6891138"/>
              <a:gd name="connsiteX2329" fmla="*/ 1337005 w 3205467"/>
              <a:gd name="connsiteY2329" fmla="*/ 1712062 h 6891138"/>
              <a:gd name="connsiteX2330" fmla="*/ 1312802 w 3205467"/>
              <a:gd name="connsiteY2330" fmla="*/ 1713262 h 6891138"/>
              <a:gd name="connsiteX2331" fmla="*/ 1397899 w 3205467"/>
              <a:gd name="connsiteY2331" fmla="*/ 1727692 h 6891138"/>
              <a:gd name="connsiteX2332" fmla="*/ 1403680 w 3205467"/>
              <a:gd name="connsiteY2332" fmla="*/ 1746742 h 6891138"/>
              <a:gd name="connsiteX2333" fmla="*/ 1411167 w 3205467"/>
              <a:gd name="connsiteY2333" fmla="*/ 1750724 h 6891138"/>
              <a:gd name="connsiteX2334" fmla="*/ 1418644 w 3205467"/>
              <a:gd name="connsiteY2334" fmla="*/ 1731674 h 6891138"/>
              <a:gd name="connsiteX2335" fmla="*/ 1405385 w 3205467"/>
              <a:gd name="connsiteY2335" fmla="*/ 1712624 h 6891138"/>
              <a:gd name="connsiteX2336" fmla="*/ 1397899 w 3205467"/>
              <a:gd name="connsiteY2336" fmla="*/ 1727692 h 6891138"/>
              <a:gd name="connsiteX2337" fmla="*/ 646319 w 3205467"/>
              <a:gd name="connsiteY2337" fmla="*/ 1732769 h 6891138"/>
              <a:gd name="connsiteX2338" fmla="*/ 596436 w 3205467"/>
              <a:gd name="connsiteY2338" fmla="*/ 1862461 h 6891138"/>
              <a:gd name="connsiteX2339" fmla="*/ 765543 w 3205467"/>
              <a:gd name="connsiteY2339" fmla="*/ 1887160 h 6891138"/>
              <a:gd name="connsiteX2340" fmla="*/ 1621784 w 3205467"/>
              <a:gd name="connsiteY2340" fmla="*/ 2281742 h 6891138"/>
              <a:gd name="connsiteX2341" fmla="*/ 1709347 w 3205467"/>
              <a:gd name="connsiteY2341" fmla="*/ 2341274 h 6891138"/>
              <a:gd name="connsiteX2342" fmla="*/ 1775117 w 3205467"/>
              <a:gd name="connsiteY2342" fmla="*/ 2289010 h 6891138"/>
              <a:gd name="connsiteX2343" fmla="*/ 1786128 w 3205467"/>
              <a:gd name="connsiteY2343" fmla="*/ 2255644 h 6891138"/>
              <a:gd name="connsiteX2344" fmla="*/ 1771069 w 3205467"/>
              <a:gd name="connsiteY2344" fmla="*/ 2225478 h 6891138"/>
              <a:gd name="connsiteX2345" fmla="*/ 1759020 w 3205467"/>
              <a:gd name="connsiteY2345" fmla="*/ 2192312 h 6891138"/>
              <a:gd name="connsiteX2346" fmla="*/ 1808712 w 3205467"/>
              <a:gd name="connsiteY2346" fmla="*/ 2236718 h 6891138"/>
              <a:gd name="connsiteX2347" fmla="*/ 1861309 w 3205467"/>
              <a:gd name="connsiteY2347" fmla="*/ 2284124 h 6891138"/>
              <a:gd name="connsiteX2348" fmla="*/ 1579893 w 3205467"/>
              <a:gd name="connsiteY2348" fmla="*/ 2007841 h 6891138"/>
              <a:gd name="connsiteX2349" fmla="*/ 1541793 w 3205467"/>
              <a:gd name="connsiteY2349" fmla="*/ 1974561 h 6891138"/>
              <a:gd name="connsiteX2350" fmla="*/ 1574616 w 3205467"/>
              <a:gd name="connsiteY2350" fmla="*/ 2010280 h 6891138"/>
              <a:gd name="connsiteX2351" fmla="*/ 1534697 w 3205467"/>
              <a:gd name="connsiteY2351" fmla="*/ 1997974 h 6891138"/>
              <a:gd name="connsiteX2352" fmla="*/ 1238698 w 3205467"/>
              <a:gd name="connsiteY2352" fmla="*/ 1822733 h 6891138"/>
              <a:gd name="connsiteX2353" fmla="*/ 646319 w 3205467"/>
              <a:gd name="connsiteY2353" fmla="*/ 1732769 h 6891138"/>
              <a:gd name="connsiteX2354" fmla="*/ 1116149 w 3205467"/>
              <a:gd name="connsiteY2354" fmla="*/ 1728654 h 6891138"/>
              <a:gd name="connsiteX2355" fmla="*/ 1134399 w 3205467"/>
              <a:gd name="connsiteY2355" fmla="*/ 1727902 h 6891138"/>
              <a:gd name="connsiteX2356" fmla="*/ 1121902 w 3205467"/>
              <a:gd name="connsiteY2356" fmla="*/ 1722901 h 6891138"/>
              <a:gd name="connsiteX2357" fmla="*/ 1116149 w 3205467"/>
              <a:gd name="connsiteY2357" fmla="*/ 1728654 h 6891138"/>
              <a:gd name="connsiteX2358" fmla="*/ 2651455 w 3205467"/>
              <a:gd name="connsiteY2358" fmla="*/ 1732236 h 6891138"/>
              <a:gd name="connsiteX2359" fmla="*/ 2660980 w 3205467"/>
              <a:gd name="connsiteY2359" fmla="*/ 1736436 h 6891138"/>
              <a:gd name="connsiteX2360" fmla="*/ 2670505 w 3205467"/>
              <a:gd name="connsiteY2360" fmla="*/ 1726349 h 6891138"/>
              <a:gd name="connsiteX2361" fmla="*/ 2660980 w 3205467"/>
              <a:gd name="connsiteY2361" fmla="*/ 1722149 h 6891138"/>
              <a:gd name="connsiteX2362" fmla="*/ 2651455 w 3205467"/>
              <a:gd name="connsiteY2362" fmla="*/ 1732236 h 6891138"/>
              <a:gd name="connsiteX2363" fmla="*/ 1432255 w 3205467"/>
              <a:gd name="connsiteY2363" fmla="*/ 1744942 h 6891138"/>
              <a:gd name="connsiteX2364" fmla="*/ 1417368 w 3205467"/>
              <a:gd name="connsiteY2364" fmla="*/ 1763925 h 6891138"/>
              <a:gd name="connsiteX2365" fmla="*/ 1408405 w 3205467"/>
              <a:gd name="connsiteY2365" fmla="*/ 1779232 h 6891138"/>
              <a:gd name="connsiteX2366" fmla="*/ 1432255 w 3205467"/>
              <a:gd name="connsiteY2366" fmla="*/ 1775555 h 6891138"/>
              <a:gd name="connsiteX2367" fmla="*/ 1447143 w 3205467"/>
              <a:gd name="connsiteY2367" fmla="*/ 1756572 h 6891138"/>
              <a:gd name="connsiteX2368" fmla="*/ 1456106 w 3205467"/>
              <a:gd name="connsiteY2368" fmla="*/ 1741265 h 6891138"/>
              <a:gd name="connsiteX2369" fmla="*/ 1432255 w 3205467"/>
              <a:gd name="connsiteY2369" fmla="*/ 1744942 h 6891138"/>
              <a:gd name="connsiteX2370" fmla="*/ 382000 w 3205467"/>
              <a:gd name="connsiteY2370" fmla="*/ 1752733 h 6891138"/>
              <a:gd name="connsiteX2371" fmla="*/ 255489 w 3205467"/>
              <a:gd name="connsiteY2371" fmla="*/ 1780280 h 6891138"/>
              <a:gd name="connsiteX2372" fmla="*/ 179461 w 3205467"/>
              <a:gd name="connsiteY2372" fmla="*/ 1855080 h 6891138"/>
              <a:gd name="connsiteX2373" fmla="*/ 215217 w 3205467"/>
              <a:gd name="connsiteY2373" fmla="*/ 1835991 h 6891138"/>
              <a:gd name="connsiteX2374" fmla="*/ 380514 w 3205467"/>
              <a:gd name="connsiteY2374" fmla="*/ 1769678 h 6891138"/>
              <a:gd name="connsiteX2375" fmla="*/ 468220 w 3205467"/>
              <a:gd name="connsiteY2375" fmla="*/ 1755905 h 6891138"/>
              <a:gd name="connsiteX2376" fmla="*/ 382000 w 3205467"/>
              <a:gd name="connsiteY2376" fmla="*/ 1752733 h 6891138"/>
              <a:gd name="connsiteX2377" fmla="*/ 670255 w 3205467"/>
              <a:gd name="connsiteY2377" fmla="*/ 1749828 h 6891138"/>
              <a:gd name="connsiteX2378" fmla="*/ 677399 w 3205467"/>
              <a:gd name="connsiteY2378" fmla="*/ 1760344 h 6891138"/>
              <a:gd name="connsiteX2379" fmla="*/ 994105 w 3205467"/>
              <a:gd name="connsiteY2379" fmla="*/ 1793862 h 6891138"/>
              <a:gd name="connsiteX2380" fmla="*/ 1644186 w 3205467"/>
              <a:gd name="connsiteY2380" fmla="*/ 2142658 h 6891138"/>
              <a:gd name="connsiteX2381" fmla="*/ 1727530 w 3205467"/>
              <a:gd name="connsiteY2381" fmla="*/ 2225059 h 6891138"/>
              <a:gd name="connsiteX2382" fmla="*/ 1727530 w 3205467"/>
              <a:gd name="connsiteY2382" fmla="*/ 2252472 h 6891138"/>
              <a:gd name="connsiteX2383" fmla="*/ 1712700 w 3205467"/>
              <a:gd name="connsiteY2383" fmla="*/ 2301050 h 6891138"/>
              <a:gd name="connsiteX2384" fmla="*/ 1697879 w 3205467"/>
              <a:gd name="connsiteY2384" fmla="*/ 2322224 h 6891138"/>
              <a:gd name="connsiteX2385" fmla="*/ 1711224 w 3205467"/>
              <a:gd name="connsiteY2385" fmla="*/ 2322224 h 6891138"/>
              <a:gd name="connsiteX2386" fmla="*/ 1756115 w 3205467"/>
              <a:gd name="connsiteY2386" fmla="*/ 2259559 h 6891138"/>
              <a:gd name="connsiteX2387" fmla="*/ 1756124 w 3205467"/>
              <a:gd name="connsiteY2387" fmla="*/ 2231736 h 6891138"/>
              <a:gd name="connsiteX2388" fmla="*/ 1667951 w 3205467"/>
              <a:gd name="connsiteY2388" fmla="*/ 2146011 h 6891138"/>
              <a:gd name="connsiteX2389" fmla="*/ 836943 w 3205467"/>
              <a:gd name="connsiteY2389" fmla="*/ 1755877 h 6891138"/>
              <a:gd name="connsiteX2390" fmla="*/ 715499 w 3205467"/>
              <a:gd name="connsiteY2390" fmla="*/ 1744675 h 6891138"/>
              <a:gd name="connsiteX2391" fmla="*/ 670255 w 3205467"/>
              <a:gd name="connsiteY2391" fmla="*/ 1749828 h 6891138"/>
              <a:gd name="connsiteX2392" fmla="*/ 1238021 w 3205467"/>
              <a:gd name="connsiteY2392" fmla="*/ 1768916 h 6891138"/>
              <a:gd name="connsiteX2393" fmla="*/ 1299934 w 3205467"/>
              <a:gd name="connsiteY2393" fmla="*/ 1792662 h 6891138"/>
              <a:gd name="connsiteX2394" fmla="*/ 1271492 w 3205467"/>
              <a:gd name="connsiteY2394" fmla="*/ 1774689 h 6891138"/>
              <a:gd name="connsiteX2395" fmla="*/ 1209580 w 3205467"/>
              <a:gd name="connsiteY2395" fmla="*/ 1750933 h 6891138"/>
              <a:gd name="connsiteX2396" fmla="*/ 1238021 w 3205467"/>
              <a:gd name="connsiteY2396" fmla="*/ 1768916 h 6891138"/>
              <a:gd name="connsiteX2397" fmla="*/ 1470355 w 3205467"/>
              <a:gd name="connsiteY2397" fmla="*/ 1763106 h 6891138"/>
              <a:gd name="connsiteX2398" fmla="*/ 1482261 w 3205467"/>
              <a:gd name="connsiteY2398" fmla="*/ 1788109 h 6891138"/>
              <a:gd name="connsiteX2399" fmla="*/ 1494168 w 3205467"/>
              <a:gd name="connsiteY2399" fmla="*/ 1800730 h 6891138"/>
              <a:gd name="connsiteX2400" fmla="*/ 1482261 w 3205467"/>
              <a:gd name="connsiteY2400" fmla="*/ 1805092 h 6891138"/>
              <a:gd name="connsiteX2401" fmla="*/ 1470355 w 3205467"/>
              <a:gd name="connsiteY2401" fmla="*/ 1818189 h 6891138"/>
              <a:gd name="connsiteX2402" fmla="*/ 1512056 w 3205467"/>
              <a:gd name="connsiteY2402" fmla="*/ 1801778 h 6891138"/>
              <a:gd name="connsiteX2403" fmla="*/ 1529944 w 3205467"/>
              <a:gd name="connsiteY2403" fmla="*/ 1777241 h 6891138"/>
              <a:gd name="connsiteX2404" fmla="*/ 1509674 w 3205467"/>
              <a:gd name="connsiteY2404" fmla="*/ 1783671 h 6891138"/>
              <a:gd name="connsiteX2405" fmla="*/ 1489405 w 3205467"/>
              <a:gd name="connsiteY2405" fmla="*/ 1790110 h 6891138"/>
              <a:gd name="connsiteX2406" fmla="*/ 1489405 w 3205467"/>
              <a:gd name="connsiteY2406" fmla="*/ 1770412 h 6891138"/>
              <a:gd name="connsiteX2407" fmla="*/ 1479880 w 3205467"/>
              <a:gd name="connsiteY2407" fmla="*/ 1750724 h 6891138"/>
              <a:gd name="connsiteX2408" fmla="*/ 1470355 w 3205467"/>
              <a:gd name="connsiteY2408" fmla="*/ 1763106 h 6891138"/>
              <a:gd name="connsiteX2409" fmla="*/ 629031 w 3205467"/>
              <a:gd name="connsiteY2409" fmla="*/ 1777556 h 6891138"/>
              <a:gd name="connsiteX2410" fmla="*/ 612372 w 3205467"/>
              <a:gd name="connsiteY2410" fmla="*/ 1845974 h 6891138"/>
              <a:gd name="connsiteX2411" fmla="*/ 629107 w 3205467"/>
              <a:gd name="connsiteY2411" fmla="*/ 1829305 h 6891138"/>
              <a:gd name="connsiteX2412" fmla="*/ 653139 w 3205467"/>
              <a:gd name="connsiteY2412" fmla="*/ 1792424 h 6891138"/>
              <a:gd name="connsiteX2413" fmla="*/ 671284 w 3205467"/>
              <a:gd name="connsiteY2413" fmla="*/ 1772212 h 6891138"/>
              <a:gd name="connsiteX2414" fmla="*/ 657377 w 3205467"/>
              <a:gd name="connsiteY2414" fmla="*/ 1766869 h 6891138"/>
              <a:gd name="connsiteX2415" fmla="*/ 629031 w 3205467"/>
              <a:gd name="connsiteY2415" fmla="*/ 1777556 h 6891138"/>
              <a:gd name="connsiteX2416" fmla="*/ 1146639 w 3205467"/>
              <a:gd name="connsiteY2416" fmla="*/ 1763173 h 6891138"/>
              <a:gd name="connsiteX2417" fmla="*/ 1287304 w 3205467"/>
              <a:gd name="connsiteY2417" fmla="*/ 1813122 h 6891138"/>
              <a:gd name="connsiteX2418" fmla="*/ 1240031 w 3205467"/>
              <a:gd name="connsiteY2418" fmla="*/ 1790967 h 6891138"/>
              <a:gd name="connsiteX2419" fmla="*/ 1146639 w 3205467"/>
              <a:gd name="connsiteY2419" fmla="*/ 1763173 h 6891138"/>
              <a:gd name="connsiteX2420" fmla="*/ 1738265 w 3205467"/>
              <a:gd name="connsiteY2420" fmla="*/ 1815017 h 6891138"/>
              <a:gd name="connsiteX2421" fmla="*/ 1897999 w 3205467"/>
              <a:gd name="connsiteY2421" fmla="*/ 1960131 h 6891138"/>
              <a:gd name="connsiteX2422" fmla="*/ 2002917 w 3205467"/>
              <a:gd name="connsiteY2422" fmla="*/ 2049066 h 6891138"/>
              <a:gd name="connsiteX2423" fmla="*/ 1694469 w 3205467"/>
              <a:gd name="connsiteY2423" fmla="*/ 1769774 h 6891138"/>
              <a:gd name="connsiteX2424" fmla="*/ 1738265 w 3205467"/>
              <a:gd name="connsiteY2424" fmla="*/ 1815017 h 6891138"/>
              <a:gd name="connsiteX2425" fmla="*/ 2549547 w 3205467"/>
              <a:gd name="connsiteY2425" fmla="*/ 1826924 h 6891138"/>
              <a:gd name="connsiteX2426" fmla="*/ 2602726 w 3205467"/>
              <a:gd name="connsiteY2426" fmla="*/ 1922736 h 6891138"/>
              <a:gd name="connsiteX2427" fmla="*/ 2613632 w 3205467"/>
              <a:gd name="connsiteY2427" fmla="*/ 1956635 h 6891138"/>
              <a:gd name="connsiteX2428" fmla="*/ 2602868 w 3205467"/>
              <a:gd name="connsiteY2428" fmla="*/ 1987515 h 6891138"/>
              <a:gd name="connsiteX2429" fmla="*/ 2613089 w 3205467"/>
              <a:gd name="connsiteY2429" fmla="*/ 2003841 h 6891138"/>
              <a:gd name="connsiteX2430" fmla="*/ 2546176 w 3205467"/>
              <a:gd name="connsiteY2430" fmla="*/ 1807874 h 6891138"/>
              <a:gd name="connsiteX2431" fmla="*/ 2507275 w 3205467"/>
              <a:gd name="connsiteY2431" fmla="*/ 1765011 h 6891138"/>
              <a:gd name="connsiteX2432" fmla="*/ 2549547 w 3205467"/>
              <a:gd name="connsiteY2432" fmla="*/ 1826924 h 6891138"/>
              <a:gd name="connsiteX2433" fmla="*/ 1441780 w 3205467"/>
              <a:gd name="connsiteY2433" fmla="*/ 1793586 h 6891138"/>
              <a:gd name="connsiteX2434" fmla="*/ 1452020 w 3205467"/>
              <a:gd name="connsiteY2434" fmla="*/ 1806045 h 6891138"/>
              <a:gd name="connsiteX2435" fmla="*/ 1462259 w 3205467"/>
              <a:gd name="connsiteY2435" fmla="*/ 1793586 h 6891138"/>
              <a:gd name="connsiteX2436" fmla="*/ 1452020 w 3205467"/>
              <a:gd name="connsiteY2436" fmla="*/ 1781127 h 6891138"/>
              <a:gd name="connsiteX2437" fmla="*/ 1441780 w 3205467"/>
              <a:gd name="connsiteY2437" fmla="*/ 1793586 h 6891138"/>
              <a:gd name="connsiteX2438" fmla="*/ 1523762 w 3205467"/>
              <a:gd name="connsiteY2438" fmla="*/ 1818789 h 6891138"/>
              <a:gd name="connsiteX2439" fmla="*/ 1534849 w 3205467"/>
              <a:gd name="connsiteY2439" fmla="*/ 1826790 h 6891138"/>
              <a:gd name="connsiteX2440" fmla="*/ 1548460 w 3205467"/>
              <a:gd name="connsiteY2440" fmla="*/ 1804292 h 6891138"/>
              <a:gd name="connsiteX2441" fmla="*/ 1523762 w 3205467"/>
              <a:gd name="connsiteY2441" fmla="*/ 1818789 h 6891138"/>
              <a:gd name="connsiteX2442" fmla="*/ 789318 w 3205467"/>
              <a:gd name="connsiteY2442" fmla="*/ 1817399 h 6891138"/>
              <a:gd name="connsiteX2443" fmla="*/ 793518 w 3205467"/>
              <a:gd name="connsiteY2443" fmla="*/ 1826924 h 6891138"/>
              <a:gd name="connsiteX2444" fmla="*/ 803605 w 3205467"/>
              <a:gd name="connsiteY2444" fmla="*/ 1817399 h 6891138"/>
              <a:gd name="connsiteX2445" fmla="*/ 799405 w 3205467"/>
              <a:gd name="connsiteY2445" fmla="*/ 1807874 h 6891138"/>
              <a:gd name="connsiteX2446" fmla="*/ 789318 w 3205467"/>
              <a:gd name="connsiteY2446" fmla="*/ 1817399 h 6891138"/>
              <a:gd name="connsiteX2447" fmla="*/ 836943 w 3205467"/>
              <a:gd name="connsiteY2447" fmla="*/ 1817399 h 6891138"/>
              <a:gd name="connsiteX2448" fmla="*/ 841143 w 3205467"/>
              <a:gd name="connsiteY2448" fmla="*/ 1826924 h 6891138"/>
              <a:gd name="connsiteX2449" fmla="*/ 851230 w 3205467"/>
              <a:gd name="connsiteY2449" fmla="*/ 1817399 h 6891138"/>
              <a:gd name="connsiteX2450" fmla="*/ 847030 w 3205467"/>
              <a:gd name="connsiteY2450" fmla="*/ 1807874 h 6891138"/>
              <a:gd name="connsiteX2451" fmla="*/ 836943 w 3205467"/>
              <a:gd name="connsiteY2451" fmla="*/ 1817399 h 6891138"/>
              <a:gd name="connsiteX2452" fmla="*/ 1703718 w 3205467"/>
              <a:gd name="connsiteY2452" fmla="*/ 1836106 h 6891138"/>
              <a:gd name="connsiteX2453" fmla="*/ 1789443 w 3205467"/>
              <a:gd name="connsiteY2453" fmla="*/ 1915268 h 6891138"/>
              <a:gd name="connsiteX2454" fmla="*/ 1846593 w 3205467"/>
              <a:gd name="connsiteY2454" fmla="*/ 1963731 h 6891138"/>
              <a:gd name="connsiteX2455" fmla="*/ 1779918 w 3205467"/>
              <a:gd name="connsiteY2455" fmla="*/ 1894656 h 6891138"/>
              <a:gd name="connsiteX2456" fmla="*/ 1703718 w 3205467"/>
              <a:gd name="connsiteY2456" fmla="*/ 1836106 h 6891138"/>
              <a:gd name="connsiteX2457" fmla="*/ 2613355 w 3205467"/>
              <a:gd name="connsiteY2457" fmla="*/ 1816275 h 6891138"/>
              <a:gd name="connsiteX2458" fmla="*/ 2622880 w 3205467"/>
              <a:gd name="connsiteY2458" fmla="*/ 1831686 h 6891138"/>
              <a:gd name="connsiteX2459" fmla="*/ 2632405 w 3205467"/>
              <a:gd name="connsiteY2459" fmla="*/ 1828048 h 6891138"/>
              <a:gd name="connsiteX2460" fmla="*/ 2622880 w 3205467"/>
              <a:gd name="connsiteY2460" fmla="*/ 1812636 h 6891138"/>
              <a:gd name="connsiteX2461" fmla="*/ 2613355 w 3205467"/>
              <a:gd name="connsiteY2461" fmla="*/ 1816275 h 6891138"/>
              <a:gd name="connsiteX2462" fmla="*/ 879805 w 3205467"/>
              <a:gd name="connsiteY2462" fmla="*/ 1826924 h 6891138"/>
              <a:gd name="connsiteX2463" fmla="*/ 889330 w 3205467"/>
              <a:gd name="connsiteY2463" fmla="*/ 1836449 h 6891138"/>
              <a:gd name="connsiteX2464" fmla="*/ 898855 w 3205467"/>
              <a:gd name="connsiteY2464" fmla="*/ 1826924 h 6891138"/>
              <a:gd name="connsiteX2465" fmla="*/ 889330 w 3205467"/>
              <a:gd name="connsiteY2465" fmla="*/ 1817399 h 6891138"/>
              <a:gd name="connsiteX2466" fmla="*/ 879805 w 3205467"/>
              <a:gd name="connsiteY2466" fmla="*/ 1826924 h 6891138"/>
              <a:gd name="connsiteX2467" fmla="*/ 927430 w 3205467"/>
              <a:gd name="connsiteY2467" fmla="*/ 1836449 h 6891138"/>
              <a:gd name="connsiteX2468" fmla="*/ 936955 w 3205467"/>
              <a:gd name="connsiteY2468" fmla="*/ 1845974 h 6891138"/>
              <a:gd name="connsiteX2469" fmla="*/ 946480 w 3205467"/>
              <a:gd name="connsiteY2469" fmla="*/ 1836449 h 6891138"/>
              <a:gd name="connsiteX2470" fmla="*/ 936955 w 3205467"/>
              <a:gd name="connsiteY2470" fmla="*/ 1826924 h 6891138"/>
              <a:gd name="connsiteX2471" fmla="*/ 927430 w 3205467"/>
              <a:gd name="connsiteY2471" fmla="*/ 1836449 h 6891138"/>
              <a:gd name="connsiteX2472" fmla="*/ 975055 w 3205467"/>
              <a:gd name="connsiteY2472" fmla="*/ 1840649 h 6891138"/>
              <a:gd name="connsiteX2473" fmla="*/ 984580 w 3205467"/>
              <a:gd name="connsiteY2473" fmla="*/ 1855499 h 6891138"/>
              <a:gd name="connsiteX2474" fmla="*/ 994105 w 3205467"/>
              <a:gd name="connsiteY2474" fmla="*/ 1846536 h 6891138"/>
              <a:gd name="connsiteX2475" fmla="*/ 984580 w 3205467"/>
              <a:gd name="connsiteY2475" fmla="*/ 1831686 h 6891138"/>
              <a:gd name="connsiteX2476" fmla="*/ 975055 w 3205467"/>
              <a:gd name="connsiteY2476" fmla="*/ 1840649 h 6891138"/>
              <a:gd name="connsiteX2477" fmla="*/ 1570368 w 3205467"/>
              <a:gd name="connsiteY2477" fmla="*/ 1836449 h 6891138"/>
              <a:gd name="connsiteX2478" fmla="*/ 1580455 w 3205467"/>
              <a:gd name="connsiteY2478" fmla="*/ 1845974 h 6891138"/>
              <a:gd name="connsiteX2479" fmla="*/ 1584655 w 3205467"/>
              <a:gd name="connsiteY2479" fmla="*/ 1836449 h 6891138"/>
              <a:gd name="connsiteX2480" fmla="*/ 1574568 w 3205467"/>
              <a:gd name="connsiteY2480" fmla="*/ 1826924 h 6891138"/>
              <a:gd name="connsiteX2481" fmla="*/ 1570368 w 3205467"/>
              <a:gd name="connsiteY2481" fmla="*/ 1836449 h 6891138"/>
              <a:gd name="connsiteX2482" fmla="*/ 1022680 w 3205467"/>
              <a:gd name="connsiteY2482" fmla="*/ 1850736 h 6891138"/>
              <a:gd name="connsiteX2483" fmla="*/ 1032205 w 3205467"/>
              <a:gd name="connsiteY2483" fmla="*/ 1865024 h 6891138"/>
              <a:gd name="connsiteX2484" fmla="*/ 1041730 w 3205467"/>
              <a:gd name="connsiteY2484" fmla="*/ 1850736 h 6891138"/>
              <a:gd name="connsiteX2485" fmla="*/ 1032205 w 3205467"/>
              <a:gd name="connsiteY2485" fmla="*/ 1836449 h 6891138"/>
              <a:gd name="connsiteX2486" fmla="*/ 1022680 w 3205467"/>
              <a:gd name="connsiteY2486" fmla="*/ 1850736 h 6891138"/>
              <a:gd name="connsiteX2487" fmla="*/ 1537030 w 3205467"/>
              <a:gd name="connsiteY2487" fmla="*/ 1845250 h 6891138"/>
              <a:gd name="connsiteX2488" fmla="*/ 1551318 w 3205467"/>
              <a:gd name="connsiteY2488" fmla="*/ 1858947 h 6891138"/>
              <a:gd name="connsiteX2489" fmla="*/ 1565605 w 3205467"/>
              <a:gd name="connsiteY2489" fmla="*/ 1856223 h 6891138"/>
              <a:gd name="connsiteX2490" fmla="*/ 1551318 w 3205467"/>
              <a:gd name="connsiteY2490" fmla="*/ 1842526 h 6891138"/>
              <a:gd name="connsiteX2491" fmla="*/ 1537030 w 3205467"/>
              <a:gd name="connsiteY2491" fmla="*/ 1845250 h 6891138"/>
              <a:gd name="connsiteX2492" fmla="*/ 851230 w 3205467"/>
              <a:gd name="connsiteY2492" fmla="*/ 1855499 h 6891138"/>
              <a:gd name="connsiteX2493" fmla="*/ 860755 w 3205467"/>
              <a:gd name="connsiteY2493" fmla="*/ 1865024 h 6891138"/>
              <a:gd name="connsiteX2494" fmla="*/ 870280 w 3205467"/>
              <a:gd name="connsiteY2494" fmla="*/ 1855499 h 6891138"/>
              <a:gd name="connsiteX2495" fmla="*/ 860755 w 3205467"/>
              <a:gd name="connsiteY2495" fmla="*/ 1845974 h 6891138"/>
              <a:gd name="connsiteX2496" fmla="*/ 851230 w 3205467"/>
              <a:gd name="connsiteY2496" fmla="*/ 1855499 h 6891138"/>
              <a:gd name="connsiteX2497" fmla="*/ 898855 w 3205467"/>
              <a:gd name="connsiteY2497" fmla="*/ 1855499 h 6891138"/>
              <a:gd name="connsiteX2498" fmla="*/ 908942 w 3205467"/>
              <a:gd name="connsiteY2498" fmla="*/ 1865024 h 6891138"/>
              <a:gd name="connsiteX2499" fmla="*/ 913143 w 3205467"/>
              <a:gd name="connsiteY2499" fmla="*/ 1855499 h 6891138"/>
              <a:gd name="connsiteX2500" fmla="*/ 903056 w 3205467"/>
              <a:gd name="connsiteY2500" fmla="*/ 1845974 h 6891138"/>
              <a:gd name="connsiteX2501" fmla="*/ 898855 w 3205467"/>
              <a:gd name="connsiteY2501" fmla="*/ 1855499 h 6891138"/>
              <a:gd name="connsiteX2502" fmla="*/ 1070305 w 3205467"/>
              <a:gd name="connsiteY2502" fmla="*/ 1860261 h 6891138"/>
              <a:gd name="connsiteX2503" fmla="*/ 1080849 w 3205467"/>
              <a:gd name="connsiteY2503" fmla="*/ 1874549 h 6891138"/>
              <a:gd name="connsiteX2504" fmla="*/ 1085964 w 3205467"/>
              <a:gd name="connsiteY2504" fmla="*/ 1888693 h 6891138"/>
              <a:gd name="connsiteX2505" fmla="*/ 1098604 w 3205467"/>
              <a:gd name="connsiteY2505" fmla="*/ 1912506 h 6891138"/>
              <a:gd name="connsiteX2506" fmla="*/ 1109053 w 3205467"/>
              <a:gd name="connsiteY2506" fmla="*/ 1894513 h 6891138"/>
              <a:gd name="connsiteX2507" fmla="*/ 1089355 w 3205467"/>
              <a:gd name="connsiteY2507" fmla="*/ 1856413 h 6891138"/>
              <a:gd name="connsiteX2508" fmla="*/ 1079830 w 3205467"/>
              <a:gd name="connsiteY2508" fmla="*/ 1845974 h 6891138"/>
              <a:gd name="connsiteX2509" fmla="*/ 1070305 w 3205467"/>
              <a:gd name="connsiteY2509" fmla="*/ 1860261 h 6891138"/>
              <a:gd name="connsiteX2510" fmla="*/ 946480 w 3205467"/>
              <a:gd name="connsiteY2510" fmla="*/ 1864462 h 6891138"/>
              <a:gd name="connsiteX2511" fmla="*/ 956005 w 3205467"/>
              <a:gd name="connsiteY2511" fmla="*/ 1879311 h 6891138"/>
              <a:gd name="connsiteX2512" fmla="*/ 965530 w 3205467"/>
              <a:gd name="connsiteY2512" fmla="*/ 1870348 h 6891138"/>
              <a:gd name="connsiteX2513" fmla="*/ 956005 w 3205467"/>
              <a:gd name="connsiteY2513" fmla="*/ 1855499 h 6891138"/>
              <a:gd name="connsiteX2514" fmla="*/ 946480 w 3205467"/>
              <a:gd name="connsiteY2514" fmla="*/ 1864462 h 6891138"/>
              <a:gd name="connsiteX2515" fmla="*/ 1108405 w 3205467"/>
              <a:gd name="connsiteY2515" fmla="*/ 1865319 h 6891138"/>
              <a:gd name="connsiteX2516" fmla="*/ 1122693 w 3205467"/>
              <a:gd name="connsiteY2516" fmla="*/ 1880626 h 6891138"/>
              <a:gd name="connsiteX2517" fmla="*/ 1136980 w 3205467"/>
              <a:gd name="connsiteY2517" fmla="*/ 1903581 h 6891138"/>
              <a:gd name="connsiteX2518" fmla="*/ 1161069 w 3205467"/>
              <a:gd name="connsiteY2518" fmla="*/ 1921726 h 6891138"/>
              <a:gd name="connsiteX2519" fmla="*/ 1152201 w 3205467"/>
              <a:gd name="connsiteY2519" fmla="*/ 1894627 h 6891138"/>
              <a:gd name="connsiteX2520" fmla="*/ 1136980 w 3205467"/>
              <a:gd name="connsiteY2520" fmla="*/ 1866652 h 6891138"/>
              <a:gd name="connsiteX2521" fmla="*/ 1122693 w 3205467"/>
              <a:gd name="connsiteY2521" fmla="*/ 1855499 h 6891138"/>
              <a:gd name="connsiteX2522" fmla="*/ 1108405 w 3205467"/>
              <a:gd name="connsiteY2522" fmla="*/ 1865319 h 6891138"/>
              <a:gd name="connsiteX2523" fmla="*/ 1594180 w 3205467"/>
              <a:gd name="connsiteY2523" fmla="*/ 1865024 h 6891138"/>
              <a:gd name="connsiteX2524" fmla="*/ 1603705 w 3205467"/>
              <a:gd name="connsiteY2524" fmla="*/ 1874549 h 6891138"/>
              <a:gd name="connsiteX2525" fmla="*/ 1613230 w 3205467"/>
              <a:gd name="connsiteY2525" fmla="*/ 1865024 h 6891138"/>
              <a:gd name="connsiteX2526" fmla="*/ 1603705 w 3205467"/>
              <a:gd name="connsiteY2526" fmla="*/ 1855499 h 6891138"/>
              <a:gd name="connsiteX2527" fmla="*/ 1594180 w 3205467"/>
              <a:gd name="connsiteY2527" fmla="*/ 1865024 h 6891138"/>
              <a:gd name="connsiteX2528" fmla="*/ 995534 w 3205467"/>
              <a:gd name="connsiteY2528" fmla="*/ 1874072 h 6891138"/>
              <a:gd name="connsiteX2529" fmla="*/ 1006250 w 3205467"/>
              <a:gd name="connsiteY2529" fmla="*/ 1884788 h 6891138"/>
              <a:gd name="connsiteX2530" fmla="*/ 1003154 w 3205467"/>
              <a:gd name="connsiteY2530" fmla="*/ 1866452 h 6891138"/>
              <a:gd name="connsiteX2531" fmla="*/ 995534 w 3205467"/>
              <a:gd name="connsiteY2531" fmla="*/ 1874072 h 6891138"/>
              <a:gd name="connsiteX2532" fmla="*/ 1162117 w 3205467"/>
              <a:gd name="connsiteY2532" fmla="*/ 1871634 h 6891138"/>
              <a:gd name="connsiteX2533" fmla="*/ 1170318 w 3205467"/>
              <a:gd name="connsiteY2533" fmla="*/ 1893599 h 6891138"/>
              <a:gd name="connsiteX2534" fmla="*/ 1184605 w 3205467"/>
              <a:gd name="connsiteY2534" fmla="*/ 1884636 h 6891138"/>
              <a:gd name="connsiteX2535" fmla="*/ 1162117 w 3205467"/>
              <a:gd name="connsiteY2535" fmla="*/ 1871634 h 6891138"/>
              <a:gd name="connsiteX2536" fmla="*/ 1041730 w 3205467"/>
              <a:gd name="connsiteY2536" fmla="*/ 1888836 h 6891138"/>
              <a:gd name="connsiteX2537" fmla="*/ 1055722 w 3205467"/>
              <a:gd name="connsiteY2537" fmla="*/ 1903124 h 6891138"/>
              <a:gd name="connsiteX2538" fmla="*/ 1064228 w 3205467"/>
              <a:gd name="connsiteY2538" fmla="*/ 1888836 h 6891138"/>
              <a:gd name="connsiteX2539" fmla="*/ 1050236 w 3205467"/>
              <a:gd name="connsiteY2539" fmla="*/ 1874549 h 6891138"/>
              <a:gd name="connsiteX2540" fmla="*/ 1041730 w 3205467"/>
              <a:gd name="connsiteY2540" fmla="*/ 1888836 h 6891138"/>
              <a:gd name="connsiteX2541" fmla="*/ 1570368 w 3205467"/>
              <a:gd name="connsiteY2541" fmla="*/ 1884074 h 6891138"/>
              <a:gd name="connsiteX2542" fmla="*/ 1580455 w 3205467"/>
              <a:gd name="connsiteY2542" fmla="*/ 1893599 h 6891138"/>
              <a:gd name="connsiteX2543" fmla="*/ 1584655 w 3205467"/>
              <a:gd name="connsiteY2543" fmla="*/ 1884074 h 6891138"/>
              <a:gd name="connsiteX2544" fmla="*/ 1574568 w 3205467"/>
              <a:gd name="connsiteY2544" fmla="*/ 1874549 h 6891138"/>
              <a:gd name="connsiteX2545" fmla="*/ 1570368 w 3205467"/>
              <a:gd name="connsiteY2545" fmla="*/ 1884074 h 6891138"/>
              <a:gd name="connsiteX2546" fmla="*/ 1203655 w 3205467"/>
              <a:gd name="connsiteY2546" fmla="*/ 1893599 h 6891138"/>
              <a:gd name="connsiteX2547" fmla="*/ 1213180 w 3205467"/>
              <a:gd name="connsiteY2547" fmla="*/ 1903124 h 6891138"/>
              <a:gd name="connsiteX2548" fmla="*/ 1222705 w 3205467"/>
              <a:gd name="connsiteY2548" fmla="*/ 1893599 h 6891138"/>
              <a:gd name="connsiteX2549" fmla="*/ 1213180 w 3205467"/>
              <a:gd name="connsiteY2549" fmla="*/ 1884074 h 6891138"/>
              <a:gd name="connsiteX2550" fmla="*/ 1203655 w 3205467"/>
              <a:gd name="connsiteY2550" fmla="*/ 1893599 h 6891138"/>
              <a:gd name="connsiteX2551" fmla="*/ 1627518 w 3205467"/>
              <a:gd name="connsiteY2551" fmla="*/ 1893599 h 6891138"/>
              <a:gd name="connsiteX2552" fmla="*/ 1637605 w 3205467"/>
              <a:gd name="connsiteY2552" fmla="*/ 1903124 h 6891138"/>
              <a:gd name="connsiteX2553" fmla="*/ 1641805 w 3205467"/>
              <a:gd name="connsiteY2553" fmla="*/ 1893599 h 6891138"/>
              <a:gd name="connsiteX2554" fmla="*/ 1631718 w 3205467"/>
              <a:gd name="connsiteY2554" fmla="*/ 1884074 h 6891138"/>
              <a:gd name="connsiteX2555" fmla="*/ 1627518 w 3205467"/>
              <a:gd name="connsiteY2555" fmla="*/ 1893599 h 6891138"/>
              <a:gd name="connsiteX2556" fmla="*/ 1179586 w 3205467"/>
              <a:gd name="connsiteY2556" fmla="*/ 1915668 h 6891138"/>
              <a:gd name="connsiteX2557" fmla="*/ 1183186 w 3205467"/>
              <a:gd name="connsiteY2557" fmla="*/ 1943614 h 6891138"/>
              <a:gd name="connsiteX2558" fmla="*/ 1196635 w 3205467"/>
              <a:gd name="connsiteY2558" fmla="*/ 1919888 h 6891138"/>
              <a:gd name="connsiteX2559" fmla="*/ 1186625 w 3205467"/>
              <a:gd name="connsiteY2559" fmla="*/ 1898361 h 6891138"/>
              <a:gd name="connsiteX2560" fmla="*/ 1179586 w 3205467"/>
              <a:gd name="connsiteY2560" fmla="*/ 1915668 h 6891138"/>
              <a:gd name="connsiteX2561" fmla="*/ 1218352 w 3205467"/>
              <a:gd name="connsiteY2561" fmla="*/ 1911991 h 6891138"/>
              <a:gd name="connsiteX2562" fmla="*/ 1222134 w 3205467"/>
              <a:gd name="connsiteY2562" fmla="*/ 1926584 h 6891138"/>
              <a:gd name="connsiteX2563" fmla="*/ 1226401 w 3205467"/>
              <a:gd name="connsiteY2563" fmla="*/ 1945329 h 6891138"/>
              <a:gd name="connsiteX2564" fmla="*/ 1230925 w 3205467"/>
              <a:gd name="connsiteY2564" fmla="*/ 1964227 h 6891138"/>
              <a:gd name="connsiteX2565" fmla="*/ 1243575 w 3205467"/>
              <a:gd name="connsiteY2565" fmla="*/ 1939233 h 6891138"/>
              <a:gd name="connsiteX2566" fmla="*/ 1238755 w 3205467"/>
              <a:gd name="connsiteY2566" fmla="*/ 1916249 h 6891138"/>
              <a:gd name="connsiteX2567" fmla="*/ 1218352 w 3205467"/>
              <a:gd name="connsiteY2567" fmla="*/ 1911991 h 6891138"/>
              <a:gd name="connsiteX2568" fmla="*/ 290312 w 3205467"/>
              <a:gd name="connsiteY2568" fmla="*/ 1942281 h 6891138"/>
              <a:gd name="connsiteX2569" fmla="*/ 283350 w 3205467"/>
              <a:gd name="connsiteY2569" fmla="*/ 1976590 h 6891138"/>
              <a:gd name="connsiteX2570" fmla="*/ 297723 w 3205467"/>
              <a:gd name="connsiteY2570" fmla="*/ 1949691 h 6891138"/>
              <a:gd name="connsiteX2571" fmla="*/ 304686 w 3205467"/>
              <a:gd name="connsiteY2571" fmla="*/ 1915382 h 6891138"/>
              <a:gd name="connsiteX2572" fmla="*/ 290312 w 3205467"/>
              <a:gd name="connsiteY2572" fmla="*/ 1942281 h 6891138"/>
              <a:gd name="connsiteX2573" fmla="*/ 1257891 w 3205467"/>
              <a:gd name="connsiteY2573" fmla="*/ 1918735 h 6891138"/>
              <a:gd name="connsiteX2574" fmla="*/ 1270892 w 3205467"/>
              <a:gd name="connsiteY2574" fmla="*/ 1941224 h 6891138"/>
              <a:gd name="connsiteX2575" fmla="*/ 1279855 w 3205467"/>
              <a:gd name="connsiteY2575" fmla="*/ 1926936 h 6891138"/>
              <a:gd name="connsiteX2576" fmla="*/ 1257891 w 3205467"/>
              <a:gd name="connsiteY2576" fmla="*/ 1918735 h 6891138"/>
              <a:gd name="connsiteX2577" fmla="*/ 143456 w 3205467"/>
              <a:gd name="connsiteY2577" fmla="*/ 1944519 h 6891138"/>
              <a:gd name="connsiteX2578" fmla="*/ 79553 w 3205467"/>
              <a:gd name="connsiteY2578" fmla="*/ 2141249 h 6891138"/>
              <a:gd name="connsiteX2579" fmla="*/ 93088 w 3205467"/>
              <a:gd name="connsiteY2579" fmla="*/ 2110292 h 6891138"/>
              <a:gd name="connsiteX2580" fmla="*/ 130940 w 3205467"/>
              <a:gd name="connsiteY2580" fmla="*/ 2000755 h 6891138"/>
              <a:gd name="connsiteX2581" fmla="*/ 160458 w 3205467"/>
              <a:gd name="connsiteY2581" fmla="*/ 1922174 h 6891138"/>
              <a:gd name="connsiteX2582" fmla="*/ 143456 w 3205467"/>
              <a:gd name="connsiteY2582" fmla="*/ 1944519 h 6891138"/>
              <a:gd name="connsiteX2583" fmla="*/ 162630 w 3205467"/>
              <a:gd name="connsiteY2583" fmla="*/ 1971570 h 6891138"/>
              <a:gd name="connsiteX2584" fmla="*/ 120901 w 3205467"/>
              <a:gd name="connsiteY2584" fmla="*/ 2099891 h 6891138"/>
              <a:gd name="connsiteX2585" fmla="*/ 158105 w 3205467"/>
              <a:gd name="connsiteY2585" fmla="*/ 2014861 h 6891138"/>
              <a:gd name="connsiteX2586" fmla="*/ 162630 w 3205467"/>
              <a:gd name="connsiteY2586" fmla="*/ 1971570 h 6891138"/>
              <a:gd name="connsiteX2587" fmla="*/ 197491 w 3205467"/>
              <a:gd name="connsiteY2587" fmla="*/ 1974685 h 6891138"/>
              <a:gd name="connsiteX2588" fmla="*/ 176936 w 3205467"/>
              <a:gd name="connsiteY2588" fmla="*/ 2037664 h 6891138"/>
              <a:gd name="connsiteX2589" fmla="*/ 205416 w 3205467"/>
              <a:gd name="connsiteY2589" fmla="*/ 1985153 h 6891138"/>
              <a:gd name="connsiteX2590" fmla="*/ 197491 w 3205467"/>
              <a:gd name="connsiteY2590" fmla="*/ 1974685 h 6891138"/>
              <a:gd name="connsiteX2591" fmla="*/ 251155 w 3205467"/>
              <a:gd name="connsiteY2591" fmla="*/ 1941224 h 6891138"/>
              <a:gd name="connsiteX2592" fmla="*/ 245726 w 3205467"/>
              <a:gd name="connsiteY2592" fmla="*/ 1960274 h 6891138"/>
              <a:gd name="connsiteX2593" fmla="*/ 260680 w 3205467"/>
              <a:gd name="connsiteY2593" fmla="*/ 1941224 h 6891138"/>
              <a:gd name="connsiteX2594" fmla="*/ 266109 w 3205467"/>
              <a:gd name="connsiteY2594" fmla="*/ 1922174 h 6891138"/>
              <a:gd name="connsiteX2595" fmla="*/ 251155 w 3205467"/>
              <a:gd name="connsiteY2595" fmla="*/ 1941224 h 6891138"/>
              <a:gd name="connsiteX2596" fmla="*/ 1289380 w 3205467"/>
              <a:gd name="connsiteY2596" fmla="*/ 1955511 h 6891138"/>
              <a:gd name="connsiteX2597" fmla="*/ 1298905 w 3205467"/>
              <a:gd name="connsiteY2597" fmla="*/ 1969799 h 6891138"/>
              <a:gd name="connsiteX2598" fmla="*/ 1308430 w 3205467"/>
              <a:gd name="connsiteY2598" fmla="*/ 1955511 h 6891138"/>
              <a:gd name="connsiteX2599" fmla="*/ 1298905 w 3205467"/>
              <a:gd name="connsiteY2599" fmla="*/ 1941224 h 6891138"/>
              <a:gd name="connsiteX2600" fmla="*/ 1289380 w 3205467"/>
              <a:gd name="connsiteY2600" fmla="*/ 1955511 h 6891138"/>
              <a:gd name="connsiteX2601" fmla="*/ 1356055 w 3205467"/>
              <a:gd name="connsiteY2601" fmla="*/ 1960274 h 6891138"/>
              <a:gd name="connsiteX2602" fmla="*/ 1366142 w 3205467"/>
              <a:gd name="connsiteY2602" fmla="*/ 1969799 h 6891138"/>
              <a:gd name="connsiteX2603" fmla="*/ 1370343 w 3205467"/>
              <a:gd name="connsiteY2603" fmla="*/ 1960274 h 6891138"/>
              <a:gd name="connsiteX2604" fmla="*/ 1360256 w 3205467"/>
              <a:gd name="connsiteY2604" fmla="*/ 1950749 h 6891138"/>
              <a:gd name="connsiteX2605" fmla="*/ 1356055 w 3205467"/>
              <a:gd name="connsiteY2605" fmla="*/ 1960274 h 6891138"/>
              <a:gd name="connsiteX2606" fmla="*/ 1041730 w 3205467"/>
              <a:gd name="connsiteY2606" fmla="*/ 1966151 h 6891138"/>
              <a:gd name="connsiteX2607" fmla="*/ 1189101 w 3205467"/>
              <a:gd name="connsiteY2607" fmla="*/ 2016986 h 6891138"/>
              <a:gd name="connsiteX2608" fmla="*/ 1054027 w 3205467"/>
              <a:gd name="connsiteY2608" fmla="*/ 1965255 h 6891138"/>
              <a:gd name="connsiteX2609" fmla="*/ 1041730 w 3205467"/>
              <a:gd name="connsiteY2609" fmla="*/ 1966151 h 6891138"/>
              <a:gd name="connsiteX2610" fmla="*/ 1257891 w 3205467"/>
              <a:gd name="connsiteY2610" fmla="*/ 1966360 h 6891138"/>
              <a:gd name="connsiteX2611" fmla="*/ 1270892 w 3205467"/>
              <a:gd name="connsiteY2611" fmla="*/ 1988849 h 6891138"/>
              <a:gd name="connsiteX2612" fmla="*/ 1279855 w 3205467"/>
              <a:gd name="connsiteY2612" fmla="*/ 1974561 h 6891138"/>
              <a:gd name="connsiteX2613" fmla="*/ 1257891 w 3205467"/>
              <a:gd name="connsiteY2613" fmla="*/ 1966360 h 6891138"/>
              <a:gd name="connsiteX2614" fmla="*/ 1323908 w 3205467"/>
              <a:gd name="connsiteY2614" fmla="*/ 1967875 h 6891138"/>
              <a:gd name="connsiteX2615" fmla="*/ 1327042 w 3205467"/>
              <a:gd name="connsiteY2615" fmla="*/ 1988144 h 6891138"/>
              <a:gd name="connsiteX2616" fmla="*/ 1349854 w 3205467"/>
              <a:gd name="connsiteY2616" fmla="*/ 1974256 h 6891138"/>
              <a:gd name="connsiteX2617" fmla="*/ 1323908 w 3205467"/>
              <a:gd name="connsiteY2617" fmla="*/ 1967875 h 6891138"/>
              <a:gd name="connsiteX2618" fmla="*/ 1584655 w 3205467"/>
              <a:gd name="connsiteY2618" fmla="*/ 1979714 h 6891138"/>
              <a:gd name="connsiteX2619" fmla="*/ 1740494 w 3205467"/>
              <a:gd name="connsiteY2619" fmla="*/ 2120837 h 6891138"/>
              <a:gd name="connsiteX2620" fmla="*/ 1883369 w 3205467"/>
              <a:gd name="connsiteY2620" fmla="*/ 2244328 h 6891138"/>
              <a:gd name="connsiteX2621" fmla="*/ 1710147 w 3205467"/>
              <a:gd name="connsiteY2621" fmla="*/ 2080308 h 6891138"/>
              <a:gd name="connsiteX2622" fmla="*/ 1576797 w 3205467"/>
              <a:gd name="connsiteY2622" fmla="*/ 1966779 h 6891138"/>
              <a:gd name="connsiteX2623" fmla="*/ 1584655 w 3205467"/>
              <a:gd name="connsiteY2623" fmla="*/ 1979714 h 6891138"/>
              <a:gd name="connsiteX2624" fmla="*/ 2515477 w 3205467"/>
              <a:gd name="connsiteY2624" fmla="*/ 1986467 h 6891138"/>
              <a:gd name="connsiteX2625" fmla="*/ 2540175 w 3205467"/>
              <a:gd name="connsiteY2625" fmla="*/ 2034502 h 6891138"/>
              <a:gd name="connsiteX2626" fmla="*/ 2553367 w 3205467"/>
              <a:gd name="connsiteY2626" fmla="*/ 2071059 h 6891138"/>
              <a:gd name="connsiteX2627" fmla="*/ 2533517 w 3205467"/>
              <a:gd name="connsiteY2627" fmla="*/ 2049218 h 6891138"/>
              <a:gd name="connsiteX2628" fmla="*/ 2535450 w 3205467"/>
              <a:gd name="connsiteY2628" fmla="*/ 2086880 h 6891138"/>
              <a:gd name="connsiteX2629" fmla="*/ 2552786 w 3205467"/>
              <a:gd name="connsiteY2629" fmla="*/ 2132514 h 6891138"/>
              <a:gd name="connsiteX2630" fmla="*/ 2564025 w 3205467"/>
              <a:gd name="connsiteY2630" fmla="*/ 2107854 h 6891138"/>
              <a:gd name="connsiteX2631" fmla="*/ 2551043 w 3205467"/>
              <a:gd name="connsiteY2631" fmla="*/ 2011118 h 6891138"/>
              <a:gd name="connsiteX2632" fmla="*/ 2515477 w 3205467"/>
              <a:gd name="connsiteY2632" fmla="*/ 1986467 h 6891138"/>
              <a:gd name="connsiteX2633" fmla="*/ 1295067 w 3205467"/>
              <a:gd name="connsiteY2633" fmla="*/ 1987363 h 6891138"/>
              <a:gd name="connsiteX2634" fmla="*/ 1299382 w 3205467"/>
              <a:gd name="connsiteY2634" fmla="*/ 2003431 h 6891138"/>
              <a:gd name="connsiteX2635" fmla="*/ 1311250 w 3205467"/>
              <a:gd name="connsiteY2635" fmla="*/ 1987858 h 6891138"/>
              <a:gd name="connsiteX2636" fmla="*/ 1295067 w 3205467"/>
              <a:gd name="connsiteY2636" fmla="*/ 1987363 h 6891138"/>
              <a:gd name="connsiteX2637" fmla="*/ 1004468 w 3205467"/>
              <a:gd name="connsiteY2637" fmla="*/ 1992468 h 6891138"/>
              <a:gd name="connsiteX2638" fmla="*/ 1153182 w 3205467"/>
              <a:gd name="connsiteY2638" fmla="*/ 2042493 h 6891138"/>
              <a:gd name="connsiteX2639" fmla="*/ 1101576 w 3205467"/>
              <a:gd name="connsiteY2639" fmla="*/ 2019281 h 6891138"/>
              <a:gd name="connsiteX2640" fmla="*/ 1004468 w 3205467"/>
              <a:gd name="connsiteY2640" fmla="*/ 1992468 h 6891138"/>
              <a:gd name="connsiteX2641" fmla="*/ 1367009 w 3205467"/>
              <a:gd name="connsiteY2641" fmla="*/ 1997897 h 6891138"/>
              <a:gd name="connsiteX2642" fmla="*/ 1377725 w 3205467"/>
              <a:gd name="connsiteY2642" fmla="*/ 2008613 h 6891138"/>
              <a:gd name="connsiteX2643" fmla="*/ 1374629 w 3205467"/>
              <a:gd name="connsiteY2643" fmla="*/ 1990277 h 6891138"/>
              <a:gd name="connsiteX2644" fmla="*/ 1367009 w 3205467"/>
              <a:gd name="connsiteY2644" fmla="*/ 1997897 h 6891138"/>
              <a:gd name="connsiteX2645" fmla="*/ 2070430 w 3205467"/>
              <a:gd name="connsiteY2645" fmla="*/ 1998374 h 6891138"/>
              <a:gd name="connsiteX2646" fmla="*/ 2079955 w 3205467"/>
              <a:gd name="connsiteY2646" fmla="*/ 2007899 h 6891138"/>
              <a:gd name="connsiteX2647" fmla="*/ 2089480 w 3205467"/>
              <a:gd name="connsiteY2647" fmla="*/ 1998374 h 6891138"/>
              <a:gd name="connsiteX2648" fmla="*/ 2079955 w 3205467"/>
              <a:gd name="connsiteY2648" fmla="*/ 1988849 h 6891138"/>
              <a:gd name="connsiteX2649" fmla="*/ 2070430 w 3205467"/>
              <a:gd name="connsiteY2649" fmla="*/ 1998374 h 6891138"/>
              <a:gd name="connsiteX2650" fmla="*/ 1337005 w 3205467"/>
              <a:gd name="connsiteY2650" fmla="*/ 2017424 h 6891138"/>
              <a:gd name="connsiteX2651" fmla="*/ 1346530 w 3205467"/>
              <a:gd name="connsiteY2651" fmla="*/ 2026949 h 6891138"/>
              <a:gd name="connsiteX2652" fmla="*/ 1356055 w 3205467"/>
              <a:gd name="connsiteY2652" fmla="*/ 2017424 h 6891138"/>
              <a:gd name="connsiteX2653" fmla="*/ 1346530 w 3205467"/>
              <a:gd name="connsiteY2653" fmla="*/ 2007899 h 6891138"/>
              <a:gd name="connsiteX2654" fmla="*/ 1337005 w 3205467"/>
              <a:gd name="connsiteY2654" fmla="*/ 2017424 h 6891138"/>
              <a:gd name="connsiteX2655" fmla="*/ 1403680 w 3205467"/>
              <a:gd name="connsiteY2655" fmla="*/ 2017424 h 6891138"/>
              <a:gd name="connsiteX2656" fmla="*/ 1413205 w 3205467"/>
              <a:gd name="connsiteY2656" fmla="*/ 2026949 h 6891138"/>
              <a:gd name="connsiteX2657" fmla="*/ 1422730 w 3205467"/>
              <a:gd name="connsiteY2657" fmla="*/ 2017424 h 6891138"/>
              <a:gd name="connsiteX2658" fmla="*/ 1413205 w 3205467"/>
              <a:gd name="connsiteY2658" fmla="*/ 2007899 h 6891138"/>
              <a:gd name="connsiteX2659" fmla="*/ 1403680 w 3205467"/>
              <a:gd name="connsiteY2659" fmla="*/ 2017424 h 6891138"/>
              <a:gd name="connsiteX2660" fmla="*/ 1442533 w 3205467"/>
              <a:gd name="connsiteY2660" fmla="*/ 2032502 h 6891138"/>
              <a:gd name="connsiteX2661" fmla="*/ 1448286 w 3205467"/>
              <a:gd name="connsiteY2661" fmla="*/ 2038264 h 6891138"/>
              <a:gd name="connsiteX2662" fmla="*/ 1447533 w 3205467"/>
              <a:gd name="connsiteY2662" fmla="*/ 2020005 h 6891138"/>
              <a:gd name="connsiteX2663" fmla="*/ 1442533 w 3205467"/>
              <a:gd name="connsiteY2663" fmla="*/ 2032502 h 6891138"/>
              <a:gd name="connsiteX2664" fmla="*/ 1064514 w 3205467"/>
              <a:gd name="connsiteY2664" fmla="*/ 2056486 h 6891138"/>
              <a:gd name="connsiteX2665" fmla="*/ 1152858 w 3205467"/>
              <a:gd name="connsiteY2665" fmla="*/ 2080917 h 6891138"/>
              <a:gd name="connsiteX2666" fmla="*/ 992057 w 3205467"/>
              <a:gd name="connsiteY2666" fmla="*/ 2027673 h 6891138"/>
              <a:gd name="connsiteX2667" fmla="*/ 1064514 w 3205467"/>
              <a:gd name="connsiteY2667" fmla="*/ 2056486 h 6891138"/>
              <a:gd name="connsiteX2668" fmla="*/ 1375105 w 3205467"/>
              <a:gd name="connsiteY2668" fmla="*/ 2036474 h 6891138"/>
              <a:gd name="connsiteX2669" fmla="*/ 1384630 w 3205467"/>
              <a:gd name="connsiteY2669" fmla="*/ 2045999 h 6891138"/>
              <a:gd name="connsiteX2670" fmla="*/ 1394155 w 3205467"/>
              <a:gd name="connsiteY2670" fmla="*/ 2036474 h 6891138"/>
              <a:gd name="connsiteX2671" fmla="*/ 1384630 w 3205467"/>
              <a:gd name="connsiteY2671" fmla="*/ 2026949 h 6891138"/>
              <a:gd name="connsiteX2672" fmla="*/ 1375105 w 3205467"/>
              <a:gd name="connsiteY2672" fmla="*/ 2036474 h 6891138"/>
              <a:gd name="connsiteX2673" fmla="*/ 1415586 w 3205467"/>
              <a:gd name="connsiteY2673" fmla="*/ 2042779 h 6891138"/>
              <a:gd name="connsiteX2674" fmla="*/ 1412186 w 3205467"/>
              <a:gd name="connsiteY2674" fmla="*/ 2065049 h 6891138"/>
              <a:gd name="connsiteX2675" fmla="*/ 1426178 w 3205467"/>
              <a:gd name="connsiteY2675" fmla="*/ 2050761 h 6891138"/>
              <a:gd name="connsiteX2676" fmla="*/ 1429579 w 3205467"/>
              <a:gd name="connsiteY2676" fmla="*/ 2037226 h 6891138"/>
              <a:gd name="connsiteX2677" fmla="*/ 1415586 w 3205467"/>
              <a:gd name="connsiteY2677" fmla="*/ 2042779 h 6891138"/>
              <a:gd name="connsiteX2678" fmla="*/ 2046618 w 3205467"/>
              <a:gd name="connsiteY2678" fmla="*/ 2045999 h 6891138"/>
              <a:gd name="connsiteX2679" fmla="*/ 2050818 w 3205467"/>
              <a:gd name="connsiteY2679" fmla="*/ 2055524 h 6891138"/>
              <a:gd name="connsiteX2680" fmla="*/ 2060905 w 3205467"/>
              <a:gd name="connsiteY2680" fmla="*/ 2045999 h 6891138"/>
              <a:gd name="connsiteX2681" fmla="*/ 2056705 w 3205467"/>
              <a:gd name="connsiteY2681" fmla="*/ 2036474 h 6891138"/>
              <a:gd name="connsiteX2682" fmla="*/ 2046618 w 3205467"/>
              <a:gd name="connsiteY2682" fmla="*/ 2045999 h 6891138"/>
              <a:gd name="connsiteX2683" fmla="*/ 301533 w 3205467"/>
              <a:gd name="connsiteY2683" fmla="*/ 2053619 h 6891138"/>
              <a:gd name="connsiteX2684" fmla="*/ 259756 w 3205467"/>
              <a:gd name="connsiteY2684" fmla="*/ 2334778 h 6891138"/>
              <a:gd name="connsiteX2685" fmla="*/ 501396 w 3205467"/>
              <a:gd name="connsiteY2685" fmla="*/ 2766498 h 6891138"/>
              <a:gd name="connsiteX2686" fmla="*/ 654501 w 3205467"/>
              <a:gd name="connsiteY2686" fmla="*/ 2863491 h 6891138"/>
              <a:gd name="connsiteX2687" fmla="*/ 678932 w 3205467"/>
              <a:gd name="connsiteY2687" fmla="*/ 2872131 h 6891138"/>
              <a:gd name="connsiteX2688" fmla="*/ 689019 w 3205467"/>
              <a:gd name="connsiteY2688" fmla="*/ 2881484 h 6891138"/>
              <a:gd name="connsiteX2689" fmla="*/ 570548 w 3205467"/>
              <a:gd name="connsiteY2689" fmla="*/ 2730856 h 6891138"/>
              <a:gd name="connsiteX2690" fmla="*/ 382019 w 3205467"/>
              <a:gd name="connsiteY2690" fmla="*/ 2440505 h 6891138"/>
              <a:gd name="connsiteX2691" fmla="*/ 360798 w 3205467"/>
              <a:gd name="connsiteY2691" fmla="*/ 2384136 h 6891138"/>
              <a:gd name="connsiteX2692" fmla="*/ 360693 w 3205467"/>
              <a:gd name="connsiteY2692" fmla="*/ 2224211 h 6891138"/>
              <a:gd name="connsiteX2693" fmla="*/ 360588 w 3205467"/>
              <a:gd name="connsiteY2693" fmla="*/ 2064287 h 6891138"/>
              <a:gd name="connsiteX2694" fmla="*/ 346348 w 3205467"/>
              <a:gd name="connsiteY2694" fmla="*/ 2055286 h 6891138"/>
              <a:gd name="connsiteX2695" fmla="*/ 301533 w 3205467"/>
              <a:gd name="connsiteY2695" fmla="*/ 2053619 h 6891138"/>
              <a:gd name="connsiteX2696" fmla="*/ 458629 w 3205467"/>
              <a:gd name="connsiteY2696" fmla="*/ 2057505 h 6891138"/>
              <a:gd name="connsiteX2697" fmla="*/ 426110 w 3205467"/>
              <a:gd name="connsiteY2697" fmla="*/ 2107911 h 6891138"/>
              <a:gd name="connsiteX2698" fmla="*/ 409937 w 3205467"/>
              <a:gd name="connsiteY2698" fmla="*/ 2146011 h 6891138"/>
              <a:gd name="connsiteX2699" fmla="*/ 410404 w 3205467"/>
              <a:gd name="connsiteY2699" fmla="*/ 2255549 h 6891138"/>
              <a:gd name="connsiteX2700" fmla="*/ 410861 w 3205467"/>
              <a:gd name="connsiteY2700" fmla="*/ 2365086 h 6891138"/>
              <a:gd name="connsiteX2701" fmla="*/ 435540 w 3205467"/>
              <a:gd name="connsiteY2701" fmla="*/ 2441286 h 6891138"/>
              <a:gd name="connsiteX2702" fmla="*/ 496176 w 3205467"/>
              <a:gd name="connsiteY2702" fmla="*/ 2578694 h 6891138"/>
              <a:gd name="connsiteX2703" fmla="*/ 780336 w 3205467"/>
              <a:gd name="connsiteY2703" fmla="*/ 2879055 h 6891138"/>
              <a:gd name="connsiteX2704" fmla="*/ 813987 w 3205467"/>
              <a:gd name="connsiteY2704" fmla="*/ 2895029 h 6891138"/>
              <a:gd name="connsiteX2705" fmla="*/ 839162 w 3205467"/>
              <a:gd name="connsiteY2705" fmla="*/ 2886637 h 6891138"/>
              <a:gd name="connsiteX2706" fmla="*/ 867985 w 3205467"/>
              <a:gd name="connsiteY2706" fmla="*/ 2867263 h 6891138"/>
              <a:gd name="connsiteX2707" fmla="*/ 763810 w 3205467"/>
              <a:gd name="connsiteY2707" fmla="*/ 2742933 h 6891138"/>
              <a:gd name="connsiteX2708" fmla="*/ 623802 w 3205467"/>
              <a:gd name="connsiteY2708" fmla="*/ 2575846 h 6891138"/>
              <a:gd name="connsiteX2709" fmla="*/ 537362 w 3205467"/>
              <a:gd name="connsiteY2709" fmla="*/ 2175310 h 6891138"/>
              <a:gd name="connsiteX2710" fmla="*/ 545878 w 3205467"/>
              <a:gd name="connsiteY2710" fmla="*/ 2099824 h 6891138"/>
              <a:gd name="connsiteX2711" fmla="*/ 534181 w 3205467"/>
              <a:gd name="connsiteY2711" fmla="*/ 2075298 h 6891138"/>
              <a:gd name="connsiteX2712" fmla="*/ 458629 w 3205467"/>
              <a:gd name="connsiteY2712" fmla="*/ 2057505 h 6891138"/>
              <a:gd name="connsiteX2713" fmla="*/ 1175080 w 3205467"/>
              <a:gd name="connsiteY2713" fmla="*/ 2055524 h 6891138"/>
              <a:gd name="connsiteX2714" fmla="*/ 1185167 w 3205467"/>
              <a:gd name="connsiteY2714" fmla="*/ 2065049 h 6891138"/>
              <a:gd name="connsiteX2715" fmla="*/ 1189368 w 3205467"/>
              <a:gd name="connsiteY2715" fmla="*/ 2055524 h 6891138"/>
              <a:gd name="connsiteX2716" fmla="*/ 1179281 w 3205467"/>
              <a:gd name="connsiteY2716" fmla="*/ 2045999 h 6891138"/>
              <a:gd name="connsiteX2717" fmla="*/ 1175080 w 3205467"/>
              <a:gd name="connsiteY2717" fmla="*/ 2055524 h 6891138"/>
              <a:gd name="connsiteX2718" fmla="*/ 1460830 w 3205467"/>
              <a:gd name="connsiteY2718" fmla="*/ 2055524 h 6891138"/>
              <a:gd name="connsiteX2719" fmla="*/ 1470355 w 3205467"/>
              <a:gd name="connsiteY2719" fmla="*/ 2065049 h 6891138"/>
              <a:gd name="connsiteX2720" fmla="*/ 1479880 w 3205467"/>
              <a:gd name="connsiteY2720" fmla="*/ 2055524 h 6891138"/>
              <a:gd name="connsiteX2721" fmla="*/ 1470355 w 3205467"/>
              <a:gd name="connsiteY2721" fmla="*/ 2045999 h 6891138"/>
              <a:gd name="connsiteX2722" fmla="*/ 1460830 w 3205467"/>
              <a:gd name="connsiteY2722" fmla="*/ 2055524 h 6891138"/>
              <a:gd name="connsiteX2723" fmla="*/ 1603705 w 3205467"/>
              <a:gd name="connsiteY2723" fmla="*/ 2049752 h 6891138"/>
              <a:gd name="connsiteX2724" fmla="*/ 1682286 w 3205467"/>
              <a:gd name="connsiteY2724" fmla="*/ 2122961 h 6891138"/>
              <a:gd name="connsiteX2725" fmla="*/ 1760868 w 3205467"/>
              <a:gd name="connsiteY2725" fmla="*/ 2192426 h 6891138"/>
              <a:gd name="connsiteX2726" fmla="*/ 1689668 w 3205467"/>
              <a:gd name="connsiteY2726" fmla="*/ 2119208 h 6891138"/>
              <a:gd name="connsiteX2727" fmla="*/ 1603705 w 3205467"/>
              <a:gd name="connsiteY2727" fmla="*/ 2049752 h 6891138"/>
              <a:gd name="connsiteX2728" fmla="*/ 2075193 w 3205467"/>
              <a:gd name="connsiteY2728" fmla="*/ 2055524 h 6891138"/>
              <a:gd name="connsiteX2729" fmla="*/ 2079393 w 3205467"/>
              <a:gd name="connsiteY2729" fmla="*/ 2065049 h 6891138"/>
              <a:gd name="connsiteX2730" fmla="*/ 2089480 w 3205467"/>
              <a:gd name="connsiteY2730" fmla="*/ 2055524 h 6891138"/>
              <a:gd name="connsiteX2731" fmla="*/ 2085280 w 3205467"/>
              <a:gd name="connsiteY2731" fmla="*/ 2045999 h 6891138"/>
              <a:gd name="connsiteX2732" fmla="*/ 2075193 w 3205467"/>
              <a:gd name="connsiteY2732" fmla="*/ 2055524 h 6891138"/>
              <a:gd name="connsiteX2733" fmla="*/ 648929 w 3205467"/>
              <a:gd name="connsiteY2733" fmla="*/ 2078231 h 6891138"/>
              <a:gd name="connsiteX2734" fmla="*/ 688334 w 3205467"/>
              <a:gd name="connsiteY2734" fmla="*/ 2576732 h 6891138"/>
              <a:gd name="connsiteX2735" fmla="*/ 986133 w 3205467"/>
              <a:gd name="connsiteY2735" fmla="*/ 2873378 h 6891138"/>
              <a:gd name="connsiteX2736" fmla="*/ 1057361 w 3205467"/>
              <a:gd name="connsiteY2736" fmla="*/ 2850804 h 6891138"/>
              <a:gd name="connsiteX2737" fmla="*/ 976446 w 3205467"/>
              <a:gd name="connsiteY2737" fmla="*/ 2746505 h 6891138"/>
              <a:gd name="connsiteX2738" fmla="*/ 745960 w 3205467"/>
              <a:gd name="connsiteY2738" fmla="*/ 2197341 h 6891138"/>
              <a:gd name="connsiteX2739" fmla="*/ 749027 w 3205467"/>
              <a:gd name="connsiteY2739" fmla="*/ 2113893 h 6891138"/>
              <a:gd name="connsiteX2740" fmla="*/ 648929 w 3205467"/>
              <a:gd name="connsiteY2740" fmla="*/ 2078231 h 6891138"/>
              <a:gd name="connsiteX2741" fmla="*/ 1437018 w 3205467"/>
              <a:gd name="connsiteY2741" fmla="*/ 2074574 h 6891138"/>
              <a:gd name="connsiteX2742" fmla="*/ 1441218 w 3205467"/>
              <a:gd name="connsiteY2742" fmla="*/ 2084099 h 6891138"/>
              <a:gd name="connsiteX2743" fmla="*/ 1451305 w 3205467"/>
              <a:gd name="connsiteY2743" fmla="*/ 2074574 h 6891138"/>
              <a:gd name="connsiteX2744" fmla="*/ 1447105 w 3205467"/>
              <a:gd name="connsiteY2744" fmla="*/ 2065049 h 6891138"/>
              <a:gd name="connsiteX2745" fmla="*/ 1437018 w 3205467"/>
              <a:gd name="connsiteY2745" fmla="*/ 2074574 h 6891138"/>
              <a:gd name="connsiteX2746" fmla="*/ 1501311 w 3205467"/>
              <a:gd name="connsiteY2746" fmla="*/ 2071354 h 6891138"/>
              <a:gd name="connsiteX2747" fmla="*/ 1497911 w 3205467"/>
              <a:gd name="connsiteY2747" fmla="*/ 2093624 h 6891138"/>
              <a:gd name="connsiteX2748" fmla="*/ 1511903 w 3205467"/>
              <a:gd name="connsiteY2748" fmla="*/ 2079336 h 6891138"/>
              <a:gd name="connsiteX2749" fmla="*/ 1515304 w 3205467"/>
              <a:gd name="connsiteY2749" fmla="*/ 2065801 h 6891138"/>
              <a:gd name="connsiteX2750" fmla="*/ 1501311 w 3205467"/>
              <a:gd name="connsiteY2750" fmla="*/ 2071354 h 6891138"/>
              <a:gd name="connsiteX2751" fmla="*/ 1898980 w 3205467"/>
              <a:gd name="connsiteY2751" fmla="*/ 2067744 h 6891138"/>
              <a:gd name="connsiteX2752" fmla="*/ 1927555 w 3205467"/>
              <a:gd name="connsiteY2752" fmla="*/ 2098386 h 6891138"/>
              <a:gd name="connsiteX2753" fmla="*/ 1956130 w 3205467"/>
              <a:gd name="connsiteY2753" fmla="*/ 2116246 h 6891138"/>
              <a:gd name="connsiteX2754" fmla="*/ 1927555 w 3205467"/>
              <a:gd name="connsiteY2754" fmla="*/ 2085604 h 6891138"/>
              <a:gd name="connsiteX2755" fmla="*/ 1898980 w 3205467"/>
              <a:gd name="connsiteY2755" fmla="*/ 2067744 h 6891138"/>
              <a:gd name="connsiteX2756" fmla="*/ 2032330 w 3205467"/>
              <a:gd name="connsiteY2756" fmla="*/ 2079336 h 6891138"/>
              <a:gd name="connsiteX2757" fmla="*/ 2041855 w 3205467"/>
              <a:gd name="connsiteY2757" fmla="*/ 2093624 h 6891138"/>
              <a:gd name="connsiteX2758" fmla="*/ 2051380 w 3205467"/>
              <a:gd name="connsiteY2758" fmla="*/ 2079336 h 6891138"/>
              <a:gd name="connsiteX2759" fmla="*/ 2041855 w 3205467"/>
              <a:gd name="connsiteY2759" fmla="*/ 2065049 h 6891138"/>
              <a:gd name="connsiteX2760" fmla="*/ 2032330 w 3205467"/>
              <a:gd name="connsiteY2760" fmla="*/ 2079336 h 6891138"/>
              <a:gd name="connsiteX2761" fmla="*/ 293532 w 3205467"/>
              <a:gd name="connsiteY2761" fmla="*/ 2107606 h 6891138"/>
              <a:gd name="connsiteX2762" fmla="*/ 279730 w 3205467"/>
              <a:gd name="connsiteY2762" fmla="*/ 2239432 h 6891138"/>
              <a:gd name="connsiteX2763" fmla="*/ 424291 w 3205467"/>
              <a:gd name="connsiteY2763" fmla="*/ 2647188 h 6891138"/>
              <a:gd name="connsiteX2764" fmla="*/ 630269 w 3205467"/>
              <a:gd name="connsiteY2764" fmla="*/ 2846070 h 6891138"/>
              <a:gd name="connsiteX2765" fmla="*/ 584854 w 3205467"/>
              <a:gd name="connsiteY2765" fmla="*/ 2797978 h 6891138"/>
              <a:gd name="connsiteX2766" fmla="*/ 302419 w 3205467"/>
              <a:gd name="connsiteY2766" fmla="*/ 2369849 h 6891138"/>
              <a:gd name="connsiteX2767" fmla="*/ 311734 w 3205467"/>
              <a:gd name="connsiteY2767" fmla="*/ 2102968 h 6891138"/>
              <a:gd name="connsiteX2768" fmla="*/ 316611 w 3205467"/>
              <a:gd name="connsiteY2768" fmla="*/ 2074574 h 6891138"/>
              <a:gd name="connsiteX2769" fmla="*/ 293532 w 3205467"/>
              <a:gd name="connsiteY2769" fmla="*/ 2107606 h 6891138"/>
              <a:gd name="connsiteX2770" fmla="*/ 453790 w 3205467"/>
              <a:gd name="connsiteY2770" fmla="*/ 2100339 h 6891138"/>
              <a:gd name="connsiteX2771" fmla="*/ 436902 w 3205467"/>
              <a:gd name="connsiteY2771" fmla="*/ 2126104 h 6891138"/>
              <a:gd name="connsiteX2772" fmla="*/ 433597 w 3205467"/>
              <a:gd name="connsiteY2772" fmla="*/ 2231308 h 6891138"/>
              <a:gd name="connsiteX2773" fmla="*/ 430301 w 3205467"/>
              <a:gd name="connsiteY2773" fmla="*/ 2336511 h 6891138"/>
              <a:gd name="connsiteX2774" fmla="*/ 446342 w 3205467"/>
              <a:gd name="connsiteY2774" fmla="*/ 2398262 h 6891138"/>
              <a:gd name="connsiteX2775" fmla="*/ 693411 w 3205467"/>
              <a:gd name="connsiteY2775" fmla="*/ 2777328 h 6891138"/>
              <a:gd name="connsiteX2776" fmla="*/ 785279 w 3205467"/>
              <a:gd name="connsiteY2776" fmla="*/ 2865149 h 6891138"/>
              <a:gd name="connsiteX2777" fmla="*/ 814054 w 3205467"/>
              <a:gd name="connsiteY2777" fmla="*/ 2865149 h 6891138"/>
              <a:gd name="connsiteX2778" fmla="*/ 805510 w 3205467"/>
              <a:gd name="connsiteY2778" fmla="*/ 2843146 h 6891138"/>
              <a:gd name="connsiteX2779" fmla="*/ 700916 w 3205467"/>
              <a:gd name="connsiteY2779" fmla="*/ 2760717 h 6891138"/>
              <a:gd name="connsiteX2780" fmla="*/ 451237 w 3205467"/>
              <a:gd name="connsiteY2780" fmla="*/ 2251167 h 6891138"/>
              <a:gd name="connsiteX2781" fmla="*/ 487270 w 3205467"/>
              <a:gd name="connsiteY2781" fmla="*/ 2084651 h 6891138"/>
              <a:gd name="connsiteX2782" fmla="*/ 503568 w 3205467"/>
              <a:gd name="connsiteY2782" fmla="*/ 2075155 h 6891138"/>
              <a:gd name="connsiteX2783" fmla="*/ 487118 w 3205467"/>
              <a:gd name="connsiteY2783" fmla="*/ 2074859 h 6891138"/>
              <a:gd name="connsiteX2784" fmla="*/ 453790 w 3205467"/>
              <a:gd name="connsiteY2784" fmla="*/ 2100339 h 6891138"/>
              <a:gd name="connsiteX2785" fmla="*/ 1064819 w 3205467"/>
              <a:gd name="connsiteY2785" fmla="*/ 2099024 h 6891138"/>
              <a:gd name="connsiteX2786" fmla="*/ 1134532 w 3205467"/>
              <a:gd name="connsiteY2786" fmla="*/ 2118303 h 6891138"/>
              <a:gd name="connsiteX2787" fmla="*/ 1015175 w 3205467"/>
              <a:gd name="connsiteY2787" fmla="*/ 2075278 h 6891138"/>
              <a:gd name="connsiteX2788" fmla="*/ 1064819 w 3205467"/>
              <a:gd name="connsiteY2788" fmla="*/ 2099024 h 6891138"/>
              <a:gd name="connsiteX2789" fmla="*/ 148981 w 3205467"/>
              <a:gd name="connsiteY2789" fmla="*/ 2109845 h 6891138"/>
              <a:gd name="connsiteX2790" fmla="*/ 132093 w 3205467"/>
              <a:gd name="connsiteY2790" fmla="*/ 2135600 h 6891138"/>
              <a:gd name="connsiteX2791" fmla="*/ 128759 w 3205467"/>
              <a:gd name="connsiteY2791" fmla="*/ 2219420 h 6891138"/>
              <a:gd name="connsiteX2792" fmla="*/ 230629 w 3205467"/>
              <a:gd name="connsiteY2792" fmla="*/ 2586743 h 6891138"/>
              <a:gd name="connsiteX2793" fmla="*/ 476374 w 3205467"/>
              <a:gd name="connsiteY2793" fmla="*/ 2820143 h 6891138"/>
              <a:gd name="connsiteX2794" fmla="*/ 500548 w 3205467"/>
              <a:gd name="connsiteY2794" fmla="*/ 2805932 h 6891138"/>
              <a:gd name="connsiteX2795" fmla="*/ 505949 w 3205467"/>
              <a:gd name="connsiteY2795" fmla="*/ 2789701 h 6891138"/>
              <a:gd name="connsiteX2796" fmla="*/ 522618 w 3205467"/>
              <a:gd name="connsiteY2796" fmla="*/ 2802322 h 6891138"/>
              <a:gd name="connsiteX2797" fmla="*/ 510235 w 3205467"/>
              <a:gd name="connsiteY2797" fmla="*/ 2788492 h 6891138"/>
              <a:gd name="connsiteX2798" fmla="*/ 491185 w 3205467"/>
              <a:gd name="connsiteY2798" fmla="*/ 2774585 h 6891138"/>
              <a:gd name="connsiteX2799" fmla="*/ 355892 w 3205467"/>
              <a:gd name="connsiteY2799" fmla="*/ 2636425 h 6891138"/>
              <a:gd name="connsiteX2800" fmla="*/ 227743 w 3205467"/>
              <a:gd name="connsiteY2800" fmla="*/ 2393661 h 6891138"/>
              <a:gd name="connsiteX2801" fmla="*/ 213055 w 3205467"/>
              <a:gd name="connsiteY2801" fmla="*/ 2222116 h 6891138"/>
              <a:gd name="connsiteX2802" fmla="*/ 178032 w 3205467"/>
              <a:gd name="connsiteY2802" fmla="*/ 2084099 h 6891138"/>
              <a:gd name="connsiteX2803" fmla="*/ 148981 w 3205467"/>
              <a:gd name="connsiteY2803" fmla="*/ 2109845 h 6891138"/>
              <a:gd name="connsiteX2804" fmla="*/ 1460830 w 3205467"/>
              <a:gd name="connsiteY2804" fmla="*/ 2093624 h 6891138"/>
              <a:gd name="connsiteX2805" fmla="*/ 1470917 w 3205467"/>
              <a:gd name="connsiteY2805" fmla="*/ 2103149 h 6891138"/>
              <a:gd name="connsiteX2806" fmla="*/ 1475118 w 3205467"/>
              <a:gd name="connsiteY2806" fmla="*/ 2093624 h 6891138"/>
              <a:gd name="connsiteX2807" fmla="*/ 1465031 w 3205467"/>
              <a:gd name="connsiteY2807" fmla="*/ 2084099 h 6891138"/>
              <a:gd name="connsiteX2808" fmla="*/ 1460830 w 3205467"/>
              <a:gd name="connsiteY2808" fmla="*/ 2093624 h 6891138"/>
              <a:gd name="connsiteX2809" fmla="*/ 662911 w 3205467"/>
              <a:gd name="connsiteY2809" fmla="*/ 2099996 h 6891138"/>
              <a:gd name="connsiteX2810" fmla="*/ 622630 w 3205467"/>
              <a:gd name="connsiteY2810" fmla="*/ 2251320 h 6891138"/>
              <a:gd name="connsiteX2811" fmla="*/ 873081 w 3205467"/>
              <a:gd name="connsiteY2811" fmla="*/ 2757602 h 6891138"/>
              <a:gd name="connsiteX2812" fmla="*/ 1022137 w 3205467"/>
              <a:gd name="connsiteY2812" fmla="*/ 2851195 h 6891138"/>
              <a:gd name="connsiteX2813" fmla="*/ 1010441 w 3205467"/>
              <a:gd name="connsiteY2813" fmla="*/ 2832145 h 6891138"/>
              <a:gd name="connsiteX2814" fmla="*/ 988676 w 3205467"/>
              <a:gd name="connsiteY2814" fmla="*/ 2837612 h 6891138"/>
              <a:gd name="connsiteX2815" fmla="*/ 943670 w 3205467"/>
              <a:gd name="connsiteY2815" fmla="*/ 2803246 h 6891138"/>
              <a:gd name="connsiteX2816" fmla="*/ 722871 w 3205467"/>
              <a:gd name="connsiteY2816" fmla="*/ 2546737 h 6891138"/>
              <a:gd name="connsiteX2817" fmla="*/ 668969 w 3205467"/>
              <a:gd name="connsiteY2817" fmla="*/ 2422236 h 6891138"/>
              <a:gd name="connsiteX2818" fmla="*/ 647186 w 3205467"/>
              <a:gd name="connsiteY2818" fmla="*/ 2355561 h 6891138"/>
              <a:gd name="connsiteX2819" fmla="*/ 646814 w 3205467"/>
              <a:gd name="connsiteY2819" fmla="*/ 2265074 h 6891138"/>
              <a:gd name="connsiteX2820" fmla="*/ 675713 w 3205467"/>
              <a:gd name="connsiteY2820" fmla="*/ 2108578 h 6891138"/>
              <a:gd name="connsiteX2821" fmla="*/ 662911 w 3205467"/>
              <a:gd name="connsiteY2821" fmla="*/ 2099996 h 6891138"/>
              <a:gd name="connsiteX2822" fmla="*/ 1522743 w 3205467"/>
              <a:gd name="connsiteY2822" fmla="*/ 2103149 h 6891138"/>
              <a:gd name="connsiteX2823" fmla="*/ 1526943 w 3205467"/>
              <a:gd name="connsiteY2823" fmla="*/ 2112674 h 6891138"/>
              <a:gd name="connsiteX2824" fmla="*/ 1537030 w 3205467"/>
              <a:gd name="connsiteY2824" fmla="*/ 2103149 h 6891138"/>
              <a:gd name="connsiteX2825" fmla="*/ 1532830 w 3205467"/>
              <a:gd name="connsiteY2825" fmla="*/ 2093624 h 6891138"/>
              <a:gd name="connsiteX2826" fmla="*/ 1522743 w 3205467"/>
              <a:gd name="connsiteY2826" fmla="*/ 2103149 h 6891138"/>
              <a:gd name="connsiteX2827" fmla="*/ 1927031 w 3205467"/>
              <a:gd name="connsiteY2827" fmla="*/ 2276980 h 6891138"/>
              <a:gd name="connsiteX2828" fmla="*/ 1781242 w 3205467"/>
              <a:gd name="connsiteY2828" fmla="*/ 2555453 h 6891138"/>
              <a:gd name="connsiteX2829" fmla="*/ 1722768 w 3205467"/>
              <a:gd name="connsiteY2829" fmla="*/ 2660104 h 6891138"/>
              <a:gd name="connsiteX2830" fmla="*/ 1632280 w 3205467"/>
              <a:gd name="connsiteY2830" fmla="*/ 2751201 h 6891138"/>
              <a:gd name="connsiteX2831" fmla="*/ 1541793 w 3205467"/>
              <a:gd name="connsiteY2831" fmla="*/ 2842298 h 6891138"/>
              <a:gd name="connsiteX2832" fmla="*/ 1465593 w 3205467"/>
              <a:gd name="connsiteY2832" fmla="*/ 2881351 h 6891138"/>
              <a:gd name="connsiteX2833" fmla="*/ 1003630 w 3205467"/>
              <a:gd name="connsiteY2833" fmla="*/ 2993755 h 6891138"/>
              <a:gd name="connsiteX2834" fmla="*/ 637727 w 3205467"/>
              <a:gd name="connsiteY2834" fmla="*/ 2955627 h 6891138"/>
              <a:gd name="connsiteX2835" fmla="*/ 587940 w 3205467"/>
              <a:gd name="connsiteY2835" fmla="*/ 2944292 h 6891138"/>
              <a:gd name="connsiteX2836" fmla="*/ 663321 w 3205467"/>
              <a:gd name="connsiteY2836" fmla="*/ 3004766 h 6891138"/>
              <a:gd name="connsiteX2837" fmla="*/ 1225086 w 3205467"/>
              <a:gd name="connsiteY2837" fmla="*/ 3279372 h 6891138"/>
              <a:gd name="connsiteX2838" fmla="*/ 1592875 w 3205467"/>
              <a:gd name="connsiteY2838" fmla="*/ 3283792 h 6891138"/>
              <a:gd name="connsiteX2839" fmla="*/ 1889455 w 3205467"/>
              <a:gd name="connsiteY2839" fmla="*/ 3182179 h 6891138"/>
              <a:gd name="connsiteX2840" fmla="*/ 2107130 w 3205467"/>
              <a:gd name="connsiteY2840" fmla="*/ 2982059 h 6891138"/>
              <a:gd name="connsiteX2841" fmla="*/ 2117446 w 3205467"/>
              <a:gd name="connsiteY2841" fmla="*/ 2962799 h 6891138"/>
              <a:gd name="connsiteX2842" fmla="*/ 2097405 w 3205467"/>
              <a:gd name="connsiteY2842" fmla="*/ 2944930 h 6891138"/>
              <a:gd name="connsiteX2843" fmla="*/ 2077364 w 3205467"/>
              <a:gd name="connsiteY2843" fmla="*/ 2927061 h 6891138"/>
              <a:gd name="connsiteX2844" fmla="*/ 2081775 w 3205467"/>
              <a:gd name="connsiteY2844" fmla="*/ 2957998 h 6891138"/>
              <a:gd name="connsiteX2845" fmla="*/ 2086175 w 3205467"/>
              <a:gd name="connsiteY2845" fmla="*/ 2988936 h 6891138"/>
              <a:gd name="connsiteX2846" fmla="*/ 2069725 w 3205467"/>
              <a:gd name="connsiteY2846" fmla="*/ 2974048 h 6891138"/>
              <a:gd name="connsiteX2847" fmla="*/ 2053276 w 3205467"/>
              <a:gd name="connsiteY2847" fmla="*/ 2959161 h 6891138"/>
              <a:gd name="connsiteX2848" fmla="*/ 2046627 w 3205467"/>
              <a:gd name="connsiteY2848" fmla="*/ 2969905 h 6891138"/>
              <a:gd name="connsiteX2849" fmla="*/ 2056686 w 3205467"/>
              <a:gd name="connsiteY2849" fmla="*/ 2999099 h 6891138"/>
              <a:gd name="connsiteX2850" fmla="*/ 2044589 w 3205467"/>
              <a:gd name="connsiteY2850" fmla="*/ 3006947 h 6891138"/>
              <a:gd name="connsiteX2851" fmla="*/ 2022024 w 3205467"/>
              <a:gd name="connsiteY2851" fmla="*/ 3025607 h 6891138"/>
              <a:gd name="connsiteX2852" fmla="*/ 2030816 w 3205467"/>
              <a:gd name="connsiteY2852" fmla="*/ 3042037 h 6891138"/>
              <a:gd name="connsiteX2853" fmla="*/ 2013223 w 3205467"/>
              <a:gd name="connsiteY2853" fmla="*/ 3042037 h 6891138"/>
              <a:gd name="connsiteX2854" fmla="*/ 2001088 w 3205467"/>
              <a:gd name="connsiteY2854" fmla="*/ 3032179 h 6891138"/>
              <a:gd name="connsiteX2855" fmla="*/ 1994125 w 3205467"/>
              <a:gd name="connsiteY2855" fmla="*/ 3033817 h 6891138"/>
              <a:gd name="connsiteX2856" fmla="*/ 1981705 w 3205467"/>
              <a:gd name="connsiteY2856" fmla="*/ 3045314 h 6891138"/>
              <a:gd name="connsiteX2857" fmla="*/ 1994287 w 3205467"/>
              <a:gd name="connsiteY2857" fmla="*/ 3060478 h 6891138"/>
              <a:gd name="connsiteX2858" fmla="*/ 2006860 w 3205467"/>
              <a:gd name="connsiteY2858" fmla="*/ 3075632 h 6891138"/>
              <a:gd name="connsiteX2859" fmla="*/ 1981029 w 3205467"/>
              <a:gd name="connsiteY2859" fmla="*/ 3070946 h 6891138"/>
              <a:gd name="connsiteX2860" fmla="*/ 1955197 w 3205467"/>
              <a:gd name="connsiteY2860" fmla="*/ 3066269 h 6891138"/>
              <a:gd name="connsiteX2861" fmla="*/ 1961064 w 3205467"/>
              <a:gd name="connsiteY2861" fmla="*/ 3084766 h 6891138"/>
              <a:gd name="connsiteX2862" fmla="*/ 1966941 w 3205467"/>
              <a:gd name="connsiteY2862" fmla="*/ 3103274 h 6891138"/>
              <a:gd name="connsiteX2863" fmla="*/ 1947548 w 3205467"/>
              <a:gd name="connsiteY2863" fmla="*/ 3103274 h 6891138"/>
              <a:gd name="connsiteX2864" fmla="*/ 1933632 w 3205467"/>
              <a:gd name="connsiteY2864" fmla="*/ 3117561 h 6891138"/>
              <a:gd name="connsiteX2865" fmla="*/ 1939119 w 3205467"/>
              <a:gd name="connsiteY2865" fmla="*/ 3131849 h 6891138"/>
              <a:gd name="connsiteX2866" fmla="*/ 1913725 w 3205467"/>
              <a:gd name="connsiteY2866" fmla="*/ 3131849 h 6891138"/>
              <a:gd name="connsiteX2867" fmla="*/ 1894218 w 3205467"/>
              <a:gd name="connsiteY2867" fmla="*/ 3141374 h 6891138"/>
              <a:gd name="connsiteX2868" fmla="*/ 1881283 w 3205467"/>
              <a:gd name="connsiteY2868" fmla="*/ 3150899 h 6891138"/>
              <a:gd name="connsiteX2869" fmla="*/ 1859290 w 3205467"/>
              <a:gd name="connsiteY2869" fmla="*/ 3158043 h 6891138"/>
              <a:gd name="connsiteX2870" fmla="*/ 1712909 w 3205467"/>
              <a:gd name="connsiteY2870" fmla="*/ 3225975 h 6891138"/>
              <a:gd name="connsiteX2871" fmla="*/ 1505807 w 3205467"/>
              <a:gd name="connsiteY2871" fmla="*/ 3255798 h 6891138"/>
              <a:gd name="connsiteX2872" fmla="*/ 1470355 w 3205467"/>
              <a:gd name="connsiteY2872" fmla="*/ 3227080 h 6891138"/>
              <a:gd name="connsiteX2873" fmla="*/ 1446543 w 3205467"/>
              <a:gd name="connsiteY2873" fmla="*/ 3208011 h 6891138"/>
              <a:gd name="connsiteX2874" fmla="*/ 1465593 w 3205467"/>
              <a:gd name="connsiteY2874" fmla="*/ 3214373 h 6891138"/>
              <a:gd name="connsiteX2875" fmla="*/ 1503436 w 3205467"/>
              <a:gd name="connsiteY2875" fmla="*/ 3233442 h 6891138"/>
              <a:gd name="connsiteX2876" fmla="*/ 1541536 w 3205467"/>
              <a:gd name="connsiteY2876" fmla="*/ 3245939 h 6891138"/>
              <a:gd name="connsiteX2877" fmla="*/ 1560843 w 3205467"/>
              <a:gd name="connsiteY2877" fmla="*/ 3245730 h 6891138"/>
              <a:gd name="connsiteX2878" fmla="*/ 1537297 w 3205467"/>
              <a:gd name="connsiteY2878" fmla="*/ 3227632 h 6891138"/>
              <a:gd name="connsiteX2879" fmla="*/ 1506103 w 3205467"/>
              <a:gd name="connsiteY2879" fmla="*/ 3214268 h 6891138"/>
              <a:gd name="connsiteX2880" fmla="*/ 1501073 w 3205467"/>
              <a:gd name="connsiteY2880" fmla="*/ 3210154 h 6891138"/>
              <a:gd name="connsiteX2881" fmla="*/ 1389031 w 3205467"/>
              <a:gd name="connsiteY2881" fmla="*/ 3120371 h 6891138"/>
              <a:gd name="connsiteX2882" fmla="*/ 1387773 w 3205467"/>
              <a:gd name="connsiteY2882" fmla="*/ 3116237 h 6891138"/>
              <a:gd name="connsiteX2883" fmla="*/ 1358341 w 3205467"/>
              <a:gd name="connsiteY2883" fmla="*/ 3078566 h 6891138"/>
              <a:gd name="connsiteX2884" fmla="*/ 1310554 w 3205467"/>
              <a:gd name="connsiteY2884" fmla="*/ 3035046 h 6891138"/>
              <a:gd name="connsiteX2885" fmla="*/ 1281979 w 3205467"/>
              <a:gd name="connsiteY2885" fmla="*/ 3023607 h 6891138"/>
              <a:gd name="connsiteX2886" fmla="*/ 1265568 w 3205467"/>
              <a:gd name="connsiteY2886" fmla="*/ 3028874 h 6891138"/>
              <a:gd name="connsiteX2887" fmla="*/ 1278760 w 3205467"/>
              <a:gd name="connsiteY2887" fmla="*/ 3019473 h 6891138"/>
              <a:gd name="connsiteX2888" fmla="*/ 1291952 w 3205467"/>
              <a:gd name="connsiteY2888" fmla="*/ 3010072 h 6891138"/>
              <a:gd name="connsiteX2889" fmla="*/ 1270073 w 3205467"/>
              <a:gd name="connsiteY2889" fmla="*/ 2998365 h 6891138"/>
              <a:gd name="connsiteX2890" fmla="*/ 1248194 w 3205467"/>
              <a:gd name="connsiteY2890" fmla="*/ 2986650 h 6891138"/>
              <a:gd name="connsiteX2891" fmla="*/ 1314031 w 3205467"/>
              <a:gd name="connsiteY2891" fmla="*/ 2965742 h 6891138"/>
              <a:gd name="connsiteX2892" fmla="*/ 1582055 w 3205467"/>
              <a:gd name="connsiteY2892" fmla="*/ 2833478 h 6891138"/>
              <a:gd name="connsiteX2893" fmla="*/ 1631833 w 3205467"/>
              <a:gd name="connsiteY2893" fmla="*/ 2796521 h 6891138"/>
              <a:gd name="connsiteX2894" fmla="*/ 1682067 w 3205467"/>
              <a:gd name="connsiteY2894" fmla="*/ 2843956 h 6891138"/>
              <a:gd name="connsiteX2895" fmla="*/ 1806550 w 3205467"/>
              <a:gd name="connsiteY2895" fmla="*/ 2955941 h 6891138"/>
              <a:gd name="connsiteX2896" fmla="*/ 1880797 w 3205467"/>
              <a:gd name="connsiteY2896" fmla="*/ 3020492 h 6891138"/>
              <a:gd name="connsiteX2897" fmla="*/ 1892275 w 3205467"/>
              <a:gd name="connsiteY2897" fmla="*/ 3008976 h 6891138"/>
              <a:gd name="connsiteX2898" fmla="*/ 1903743 w 3205467"/>
              <a:gd name="connsiteY2898" fmla="*/ 2997460 h 6891138"/>
              <a:gd name="connsiteX2899" fmla="*/ 1851308 w 3205467"/>
              <a:gd name="connsiteY2899" fmla="*/ 2947968 h 6891138"/>
              <a:gd name="connsiteX2900" fmla="*/ 1727483 w 3205467"/>
              <a:gd name="connsiteY2900" fmla="*/ 2833268 h 6891138"/>
              <a:gd name="connsiteX2901" fmla="*/ 1703718 w 3205467"/>
              <a:gd name="connsiteY2901" fmla="*/ 2806056 h 6891138"/>
              <a:gd name="connsiteX2902" fmla="*/ 1832277 w 3205467"/>
              <a:gd name="connsiteY2902" fmla="*/ 2915736 h 6891138"/>
              <a:gd name="connsiteX2903" fmla="*/ 1913220 w 3205467"/>
              <a:gd name="connsiteY2903" fmla="*/ 2987393 h 6891138"/>
              <a:gd name="connsiteX2904" fmla="*/ 1926136 w 3205467"/>
              <a:gd name="connsiteY2904" fmla="*/ 2976677 h 6891138"/>
              <a:gd name="connsiteX2905" fmla="*/ 1939052 w 3205467"/>
              <a:gd name="connsiteY2905" fmla="*/ 2965952 h 6891138"/>
              <a:gd name="connsiteX2906" fmla="*/ 1902247 w 3205467"/>
              <a:gd name="connsiteY2906" fmla="*/ 2932224 h 6891138"/>
              <a:gd name="connsiteX2907" fmla="*/ 1732293 w 3205467"/>
              <a:gd name="connsiteY2907" fmla="*/ 2768413 h 6891138"/>
              <a:gd name="connsiteX2908" fmla="*/ 1856118 w 3205467"/>
              <a:gd name="connsiteY2908" fmla="*/ 2874150 h 6891138"/>
              <a:gd name="connsiteX2909" fmla="*/ 1948986 w 3205467"/>
              <a:gd name="connsiteY2909" fmla="*/ 2950731 h 6891138"/>
              <a:gd name="connsiteX2910" fmla="*/ 1844211 w 3205467"/>
              <a:gd name="connsiteY2910" fmla="*/ 2821076 h 6891138"/>
              <a:gd name="connsiteX2911" fmla="*/ 1728702 w 3205467"/>
              <a:gd name="connsiteY2911" fmla="*/ 2709491 h 6891138"/>
              <a:gd name="connsiteX2912" fmla="*/ 1873349 w 3205467"/>
              <a:gd name="connsiteY2912" fmla="*/ 2831278 h 6891138"/>
              <a:gd name="connsiteX2913" fmla="*/ 2029101 w 3205467"/>
              <a:gd name="connsiteY2913" fmla="*/ 2961808 h 6891138"/>
              <a:gd name="connsiteX2914" fmla="*/ 2040531 w 3205467"/>
              <a:gd name="connsiteY2914" fmla="*/ 2950074 h 6891138"/>
              <a:gd name="connsiteX2915" fmla="*/ 2029349 w 3205467"/>
              <a:gd name="connsiteY2915" fmla="*/ 2944111 h 6891138"/>
              <a:gd name="connsiteX2916" fmla="*/ 2019062 w 3205467"/>
              <a:gd name="connsiteY2916" fmla="*/ 2937358 h 6891138"/>
              <a:gd name="connsiteX2917" fmla="*/ 1897132 w 3205467"/>
              <a:gd name="connsiteY2917" fmla="*/ 2807675 h 6891138"/>
              <a:gd name="connsiteX2918" fmla="*/ 1783033 w 3205467"/>
              <a:gd name="connsiteY2918" fmla="*/ 2693327 h 6891138"/>
              <a:gd name="connsiteX2919" fmla="*/ 1922964 w 3205467"/>
              <a:gd name="connsiteY2919" fmla="*/ 2813933 h 6891138"/>
              <a:gd name="connsiteX2920" fmla="*/ 2040503 w 3205467"/>
              <a:gd name="connsiteY2920" fmla="*/ 2912774 h 6891138"/>
              <a:gd name="connsiteX2921" fmla="*/ 2054600 w 3205467"/>
              <a:gd name="connsiteY2921" fmla="*/ 2924680 h 6891138"/>
              <a:gd name="connsiteX2922" fmla="*/ 2060153 w 3205467"/>
              <a:gd name="connsiteY2922" fmla="*/ 2921642 h 6891138"/>
              <a:gd name="connsiteX2923" fmla="*/ 1832305 w 3205467"/>
              <a:gd name="connsiteY2923" fmla="*/ 2689422 h 6891138"/>
              <a:gd name="connsiteX2924" fmla="*/ 1800558 w 3205467"/>
              <a:gd name="connsiteY2924" fmla="*/ 2654094 h 6891138"/>
              <a:gd name="connsiteX2925" fmla="*/ 1932137 w 3205467"/>
              <a:gd name="connsiteY2925" fmla="*/ 2766517 h 6891138"/>
              <a:gd name="connsiteX2926" fmla="*/ 2033549 w 3205467"/>
              <a:gd name="connsiteY2926" fmla="*/ 2858215 h 6891138"/>
              <a:gd name="connsiteX2927" fmla="*/ 2044846 w 3205467"/>
              <a:gd name="connsiteY2927" fmla="*/ 2846918 h 6891138"/>
              <a:gd name="connsiteX2928" fmla="*/ 2056143 w 3205467"/>
              <a:gd name="connsiteY2928" fmla="*/ 2835621 h 6891138"/>
              <a:gd name="connsiteX2929" fmla="*/ 1989468 w 3205467"/>
              <a:gd name="connsiteY2929" fmla="*/ 2771680 h 6891138"/>
              <a:gd name="connsiteX2930" fmla="*/ 1862719 w 3205467"/>
              <a:gd name="connsiteY2930" fmla="*/ 2653084 h 6891138"/>
              <a:gd name="connsiteX2931" fmla="*/ 1807702 w 3205467"/>
              <a:gd name="connsiteY2931" fmla="*/ 2598449 h 6891138"/>
              <a:gd name="connsiteX2932" fmla="*/ 2019138 w 3205467"/>
              <a:gd name="connsiteY2932" fmla="*/ 2781805 h 6891138"/>
              <a:gd name="connsiteX2933" fmla="*/ 2092966 w 3205467"/>
              <a:gd name="connsiteY2933" fmla="*/ 2846099 h 6891138"/>
              <a:gd name="connsiteX2934" fmla="*/ 1963274 w 3205467"/>
              <a:gd name="connsiteY2934" fmla="*/ 2687860 h 6891138"/>
              <a:gd name="connsiteX2935" fmla="*/ 1868900 w 3205467"/>
              <a:gd name="connsiteY2935" fmla="*/ 2588400 h 6891138"/>
              <a:gd name="connsiteX2936" fmla="*/ 2013118 w 3205467"/>
              <a:gd name="connsiteY2936" fmla="*/ 2719054 h 6891138"/>
              <a:gd name="connsiteX2937" fmla="*/ 2121256 w 3205467"/>
              <a:gd name="connsiteY2937" fmla="*/ 2803884 h 6891138"/>
              <a:gd name="connsiteX2938" fmla="*/ 2022281 w 3205467"/>
              <a:gd name="connsiteY2938" fmla="*/ 2680973 h 6891138"/>
              <a:gd name="connsiteX2939" fmla="*/ 1918030 w 3205467"/>
              <a:gd name="connsiteY2939" fmla="*/ 2571817 h 6891138"/>
              <a:gd name="connsiteX2940" fmla="*/ 1918030 w 3205467"/>
              <a:gd name="connsiteY2940" fmla="*/ 2531802 h 6891138"/>
              <a:gd name="connsiteX2941" fmla="*/ 1918030 w 3205467"/>
              <a:gd name="connsiteY2941" fmla="*/ 2491788 h 6891138"/>
              <a:gd name="connsiteX2942" fmla="*/ 1946748 w 3205467"/>
              <a:gd name="connsiteY2942" fmla="*/ 2464965 h 6891138"/>
              <a:gd name="connsiteX2943" fmla="*/ 1975476 w 3205467"/>
              <a:gd name="connsiteY2943" fmla="*/ 2438133 h 6891138"/>
              <a:gd name="connsiteX2944" fmla="*/ 1944367 w 3205467"/>
              <a:gd name="connsiteY2944" fmla="*/ 2413626 h 6891138"/>
              <a:gd name="connsiteX2945" fmla="*/ 1921688 w 3205467"/>
              <a:gd name="connsiteY2945" fmla="*/ 2389003 h 6891138"/>
              <a:gd name="connsiteX2946" fmla="*/ 2019319 w 3205467"/>
              <a:gd name="connsiteY2946" fmla="*/ 2470785 h 6891138"/>
              <a:gd name="connsiteX2947" fmla="*/ 2108530 w 3205467"/>
              <a:gd name="connsiteY2947" fmla="*/ 2541985 h 6891138"/>
              <a:gd name="connsiteX2948" fmla="*/ 1957807 w 3205467"/>
              <a:gd name="connsiteY2948" fmla="*/ 2373344 h 6891138"/>
              <a:gd name="connsiteX2949" fmla="*/ 1939366 w 3205467"/>
              <a:gd name="connsiteY2949" fmla="*/ 2347989 h 6891138"/>
              <a:gd name="connsiteX2950" fmla="*/ 2032016 w 3205467"/>
              <a:gd name="connsiteY2950" fmla="*/ 2429704 h 6891138"/>
              <a:gd name="connsiteX2951" fmla="*/ 2112188 w 3205467"/>
              <a:gd name="connsiteY2951" fmla="*/ 2503199 h 6891138"/>
              <a:gd name="connsiteX2952" fmla="*/ 2074355 w 3205467"/>
              <a:gd name="connsiteY2952" fmla="*/ 2435714 h 6891138"/>
              <a:gd name="connsiteX2953" fmla="*/ 2072450 w 3205467"/>
              <a:gd name="connsiteY2953" fmla="*/ 2413311 h 6891138"/>
              <a:gd name="connsiteX2954" fmla="*/ 2049485 w 3205467"/>
              <a:gd name="connsiteY2954" fmla="*/ 2379031 h 6891138"/>
              <a:gd name="connsiteX2955" fmla="*/ 2031806 w 3205467"/>
              <a:gd name="connsiteY2955" fmla="*/ 2268588 h 6891138"/>
              <a:gd name="connsiteX2956" fmla="*/ 2052342 w 3205467"/>
              <a:gd name="connsiteY2956" fmla="*/ 2233784 h 6891138"/>
              <a:gd name="connsiteX2957" fmla="*/ 2025663 w 3205467"/>
              <a:gd name="connsiteY2957" fmla="*/ 2204733 h 6891138"/>
              <a:gd name="connsiteX2958" fmla="*/ 1998993 w 3205467"/>
              <a:gd name="connsiteY2958" fmla="*/ 2175691 h 6891138"/>
              <a:gd name="connsiteX2959" fmla="*/ 2025186 w 3205467"/>
              <a:gd name="connsiteY2959" fmla="*/ 2192027 h 6891138"/>
              <a:gd name="connsiteX2960" fmla="*/ 2051380 w 3205467"/>
              <a:gd name="connsiteY2960" fmla="*/ 2208362 h 6891138"/>
              <a:gd name="connsiteX2961" fmla="*/ 2051380 w 3205467"/>
              <a:gd name="connsiteY2961" fmla="*/ 2193855 h 6891138"/>
              <a:gd name="connsiteX2962" fmla="*/ 2043389 w 3205467"/>
              <a:gd name="connsiteY2962" fmla="*/ 2179349 h 6891138"/>
              <a:gd name="connsiteX2963" fmla="*/ 2024539 w 3205467"/>
              <a:gd name="connsiteY2963" fmla="*/ 2155536 h 6891138"/>
              <a:gd name="connsiteX2964" fmla="*/ 2036864 w 3205467"/>
              <a:gd name="connsiteY2964" fmla="*/ 2147145 h 6891138"/>
              <a:gd name="connsiteX2965" fmla="*/ 2058705 w 3205467"/>
              <a:gd name="connsiteY2965" fmla="*/ 2156155 h 6891138"/>
              <a:gd name="connsiteX2966" fmla="*/ 2055171 w 3205467"/>
              <a:gd name="connsiteY2966" fmla="*/ 2143116 h 6891138"/>
              <a:gd name="connsiteX2967" fmla="*/ 2039074 w 3205467"/>
              <a:gd name="connsiteY2967" fmla="*/ 2119817 h 6891138"/>
              <a:gd name="connsiteX2968" fmla="*/ 2023634 w 3205467"/>
              <a:gd name="connsiteY2968" fmla="*/ 2103149 h 6891138"/>
              <a:gd name="connsiteX2969" fmla="*/ 1927031 w 3205467"/>
              <a:gd name="connsiteY2969" fmla="*/ 2276980 h 6891138"/>
              <a:gd name="connsiteX2970" fmla="*/ 2518400 w 3205467"/>
              <a:gd name="connsiteY2970" fmla="*/ 2146011 h 6891138"/>
              <a:gd name="connsiteX2971" fmla="*/ 2518400 w 3205467"/>
              <a:gd name="connsiteY2971" fmla="*/ 2193636 h 6891138"/>
              <a:gd name="connsiteX2972" fmla="*/ 2527630 w 3205467"/>
              <a:gd name="connsiteY2972" fmla="*/ 2179349 h 6891138"/>
              <a:gd name="connsiteX2973" fmla="*/ 2536860 w 3205467"/>
              <a:gd name="connsiteY2973" fmla="*/ 2146011 h 6891138"/>
              <a:gd name="connsiteX2974" fmla="*/ 2527630 w 3205467"/>
              <a:gd name="connsiteY2974" fmla="*/ 2112674 h 6891138"/>
              <a:gd name="connsiteX2975" fmla="*/ 2518400 w 3205467"/>
              <a:gd name="connsiteY2975" fmla="*/ 2098386 h 6891138"/>
              <a:gd name="connsiteX2976" fmla="*/ 2518400 w 3205467"/>
              <a:gd name="connsiteY2976" fmla="*/ 2146011 h 6891138"/>
              <a:gd name="connsiteX2977" fmla="*/ 157010 w 3205467"/>
              <a:gd name="connsiteY2977" fmla="*/ 2142182 h 6891138"/>
              <a:gd name="connsiteX2978" fmla="*/ 160572 w 3205467"/>
              <a:gd name="connsiteY2978" fmla="*/ 2363857 h 6891138"/>
              <a:gd name="connsiteX2979" fmla="*/ 258251 w 3205467"/>
              <a:gd name="connsiteY2979" fmla="*/ 2581342 h 6891138"/>
              <a:gd name="connsiteX2980" fmla="*/ 243126 w 3205467"/>
              <a:gd name="connsiteY2980" fmla="*/ 2540651 h 6891138"/>
              <a:gd name="connsiteX2981" fmla="*/ 165383 w 3205467"/>
              <a:gd name="connsiteY2981" fmla="*/ 2302802 h 6891138"/>
              <a:gd name="connsiteX2982" fmla="*/ 154972 w 3205467"/>
              <a:gd name="connsiteY2982" fmla="*/ 2226793 h 6891138"/>
              <a:gd name="connsiteX2983" fmla="*/ 164935 w 3205467"/>
              <a:gd name="connsiteY2983" fmla="*/ 2172881 h 6891138"/>
              <a:gd name="connsiteX2984" fmla="*/ 157010 w 3205467"/>
              <a:gd name="connsiteY2984" fmla="*/ 2142182 h 6891138"/>
              <a:gd name="connsiteX2985" fmla="*/ 1003630 w 3205467"/>
              <a:gd name="connsiteY2985" fmla="*/ 2119646 h 6891138"/>
              <a:gd name="connsiteX2986" fmla="*/ 1112911 w 3205467"/>
              <a:gd name="connsiteY2986" fmla="*/ 2152422 h 6891138"/>
              <a:gd name="connsiteX2987" fmla="*/ 1005821 w 3205467"/>
              <a:gd name="connsiteY2987" fmla="*/ 2113426 h 6891138"/>
              <a:gd name="connsiteX2988" fmla="*/ 989343 w 3205467"/>
              <a:gd name="connsiteY2988" fmla="*/ 2114179 h 6891138"/>
              <a:gd name="connsiteX2989" fmla="*/ 1003630 w 3205467"/>
              <a:gd name="connsiteY2989" fmla="*/ 2119646 h 6891138"/>
              <a:gd name="connsiteX2990" fmla="*/ 845391 w 3205467"/>
              <a:gd name="connsiteY2990" fmla="*/ 2146316 h 6891138"/>
              <a:gd name="connsiteX2991" fmla="*/ 879500 w 3205467"/>
              <a:gd name="connsiteY2991" fmla="*/ 2500989 h 6891138"/>
              <a:gd name="connsiteX2992" fmla="*/ 1157145 w 3205467"/>
              <a:gd name="connsiteY2992" fmla="*/ 2825325 h 6891138"/>
              <a:gd name="connsiteX2993" fmla="*/ 1201112 w 3205467"/>
              <a:gd name="connsiteY2993" fmla="*/ 2854785 h 6891138"/>
              <a:gd name="connsiteX2994" fmla="*/ 1235373 w 3205467"/>
              <a:gd name="connsiteY2994" fmla="*/ 2845327 h 6891138"/>
              <a:gd name="connsiteX2995" fmla="*/ 1275588 w 3205467"/>
              <a:gd name="connsiteY2995" fmla="*/ 2826239 h 6891138"/>
              <a:gd name="connsiteX2996" fmla="*/ 1323565 w 3205467"/>
              <a:gd name="connsiteY2996" fmla="*/ 2851042 h 6891138"/>
              <a:gd name="connsiteX2997" fmla="*/ 1327375 w 3205467"/>
              <a:gd name="connsiteY2997" fmla="*/ 2831811 h 6891138"/>
              <a:gd name="connsiteX2998" fmla="*/ 1079487 w 3205467"/>
              <a:gd name="connsiteY2998" fmla="*/ 2549138 h 6891138"/>
              <a:gd name="connsiteX2999" fmla="*/ 994134 w 3205467"/>
              <a:gd name="connsiteY2999" fmla="*/ 2311937 h 6891138"/>
              <a:gd name="connsiteX3000" fmla="*/ 978856 w 3205467"/>
              <a:gd name="connsiteY3000" fmla="*/ 2201742 h 6891138"/>
              <a:gd name="connsiteX3001" fmla="*/ 955062 w 3205467"/>
              <a:gd name="connsiteY3001" fmla="*/ 2146973 h 6891138"/>
              <a:gd name="connsiteX3002" fmla="*/ 935574 w 3205467"/>
              <a:gd name="connsiteY3002" fmla="*/ 2122199 h 6891138"/>
              <a:gd name="connsiteX3003" fmla="*/ 898379 w 3205467"/>
              <a:gd name="connsiteY3003" fmla="*/ 2122199 h 6891138"/>
              <a:gd name="connsiteX3004" fmla="*/ 861193 w 3205467"/>
              <a:gd name="connsiteY3004" fmla="*/ 2122199 h 6891138"/>
              <a:gd name="connsiteX3005" fmla="*/ 845391 w 3205467"/>
              <a:gd name="connsiteY3005" fmla="*/ 2146316 h 6891138"/>
              <a:gd name="connsiteX3006" fmla="*/ 1889455 w 3205467"/>
              <a:gd name="connsiteY3006" fmla="*/ 2125866 h 6891138"/>
              <a:gd name="connsiteX3007" fmla="*/ 1915649 w 3205467"/>
              <a:gd name="connsiteY3007" fmla="*/ 2146392 h 6891138"/>
              <a:gd name="connsiteX3008" fmla="*/ 1941843 w 3205467"/>
              <a:gd name="connsiteY3008" fmla="*/ 2163252 h 6891138"/>
              <a:gd name="connsiteX3009" fmla="*/ 1923698 w 3205467"/>
              <a:gd name="connsiteY3009" fmla="*/ 2142725 h 6891138"/>
              <a:gd name="connsiteX3010" fmla="*/ 1889455 w 3205467"/>
              <a:gd name="connsiteY3010" fmla="*/ 2125866 h 6891138"/>
              <a:gd name="connsiteX3011" fmla="*/ 2084718 w 3205467"/>
              <a:gd name="connsiteY3011" fmla="*/ 2141249 h 6891138"/>
              <a:gd name="connsiteX3012" fmla="*/ 2094805 w 3205467"/>
              <a:gd name="connsiteY3012" fmla="*/ 2150774 h 6891138"/>
              <a:gd name="connsiteX3013" fmla="*/ 2099005 w 3205467"/>
              <a:gd name="connsiteY3013" fmla="*/ 2141249 h 6891138"/>
              <a:gd name="connsiteX3014" fmla="*/ 2088918 w 3205467"/>
              <a:gd name="connsiteY3014" fmla="*/ 2131724 h 6891138"/>
              <a:gd name="connsiteX3015" fmla="*/ 2084718 w 3205467"/>
              <a:gd name="connsiteY3015" fmla="*/ 2141249 h 6891138"/>
              <a:gd name="connsiteX3016" fmla="*/ 866356 w 3205467"/>
              <a:gd name="connsiteY3016" fmla="*/ 2159365 h 6891138"/>
              <a:gd name="connsiteX3017" fmla="*/ 844410 w 3205467"/>
              <a:gd name="connsiteY3017" fmla="*/ 2234622 h 6891138"/>
              <a:gd name="connsiteX3018" fmla="*/ 997248 w 3205467"/>
              <a:gd name="connsiteY3018" fmla="*/ 2646074 h 6891138"/>
              <a:gd name="connsiteX3019" fmla="*/ 1191749 w 3205467"/>
              <a:gd name="connsiteY3019" fmla="*/ 2820315 h 6891138"/>
              <a:gd name="connsiteX3020" fmla="*/ 1213180 w 3205467"/>
              <a:gd name="connsiteY3020" fmla="*/ 2830106 h 6891138"/>
              <a:gd name="connsiteX3021" fmla="*/ 1236993 w 3205467"/>
              <a:gd name="connsiteY3021" fmla="*/ 2819257 h 6891138"/>
              <a:gd name="connsiteX3022" fmla="*/ 1234783 w 3205467"/>
              <a:gd name="connsiteY3022" fmla="*/ 2791702 h 6891138"/>
              <a:gd name="connsiteX3023" fmla="*/ 1069886 w 3205467"/>
              <a:gd name="connsiteY3023" fmla="*/ 2678011 h 6891138"/>
              <a:gd name="connsiteX3024" fmla="*/ 899141 w 3205467"/>
              <a:gd name="connsiteY3024" fmla="*/ 2412711 h 6891138"/>
              <a:gd name="connsiteX3025" fmla="*/ 886739 w 3205467"/>
              <a:gd name="connsiteY3025" fmla="*/ 2183597 h 6891138"/>
              <a:gd name="connsiteX3026" fmla="*/ 890349 w 3205467"/>
              <a:gd name="connsiteY3026" fmla="*/ 2152412 h 6891138"/>
              <a:gd name="connsiteX3027" fmla="*/ 883168 w 3205467"/>
              <a:gd name="connsiteY3027" fmla="*/ 2140801 h 6891138"/>
              <a:gd name="connsiteX3028" fmla="*/ 866356 w 3205467"/>
              <a:gd name="connsiteY3028" fmla="*/ 2159365 h 6891138"/>
              <a:gd name="connsiteX3029" fmla="*/ 1870405 w 3205467"/>
              <a:gd name="connsiteY3029" fmla="*/ 2174586 h 6891138"/>
              <a:gd name="connsiteX3030" fmla="*/ 1902304 w 3205467"/>
              <a:gd name="connsiteY3030" fmla="*/ 2198399 h 6891138"/>
              <a:gd name="connsiteX3031" fmla="*/ 1889455 w 3205467"/>
              <a:gd name="connsiteY3031" fmla="*/ 2174586 h 6891138"/>
              <a:gd name="connsiteX3032" fmla="*/ 1857556 w 3205467"/>
              <a:gd name="connsiteY3032" fmla="*/ 2150774 h 6891138"/>
              <a:gd name="connsiteX3033" fmla="*/ 1870405 w 3205467"/>
              <a:gd name="connsiteY3033" fmla="*/ 2174586 h 6891138"/>
              <a:gd name="connsiteX3034" fmla="*/ 494043 w 3205467"/>
              <a:gd name="connsiteY3034" fmla="*/ 2169824 h 6891138"/>
              <a:gd name="connsiteX3035" fmla="*/ 498243 w 3205467"/>
              <a:gd name="connsiteY3035" fmla="*/ 2179349 h 6891138"/>
              <a:gd name="connsiteX3036" fmla="*/ 508330 w 3205467"/>
              <a:gd name="connsiteY3036" fmla="*/ 2169824 h 6891138"/>
              <a:gd name="connsiteX3037" fmla="*/ 504130 w 3205467"/>
              <a:gd name="connsiteY3037" fmla="*/ 2160299 h 6891138"/>
              <a:gd name="connsiteX3038" fmla="*/ 494043 w 3205467"/>
              <a:gd name="connsiteY3038" fmla="*/ 2169824 h 6891138"/>
              <a:gd name="connsiteX3039" fmla="*/ 1041730 w 3205467"/>
              <a:gd name="connsiteY3039" fmla="*/ 2174586 h 6891138"/>
              <a:gd name="connsiteX3040" fmla="*/ 1065543 w 3205467"/>
              <a:gd name="connsiteY3040" fmla="*/ 2174243 h 6891138"/>
              <a:gd name="connsiteX3041" fmla="*/ 1022680 w 3205467"/>
              <a:gd name="connsiteY3041" fmla="*/ 2161451 h 6891138"/>
              <a:gd name="connsiteX3042" fmla="*/ 1041730 w 3205467"/>
              <a:gd name="connsiteY3042" fmla="*/ 2174586 h 6891138"/>
              <a:gd name="connsiteX3043" fmla="*/ 1565605 w 3205467"/>
              <a:gd name="connsiteY3043" fmla="*/ 2169824 h 6891138"/>
              <a:gd name="connsiteX3044" fmla="*/ 1575692 w 3205467"/>
              <a:gd name="connsiteY3044" fmla="*/ 2179349 h 6891138"/>
              <a:gd name="connsiteX3045" fmla="*/ 1579893 w 3205467"/>
              <a:gd name="connsiteY3045" fmla="*/ 2169824 h 6891138"/>
              <a:gd name="connsiteX3046" fmla="*/ 1569806 w 3205467"/>
              <a:gd name="connsiteY3046" fmla="*/ 2160299 h 6891138"/>
              <a:gd name="connsiteX3047" fmla="*/ 1565605 w 3205467"/>
              <a:gd name="connsiteY3047" fmla="*/ 2169824 h 6891138"/>
              <a:gd name="connsiteX3048" fmla="*/ 2070430 w 3205467"/>
              <a:gd name="connsiteY3048" fmla="*/ 2169824 h 6891138"/>
              <a:gd name="connsiteX3049" fmla="*/ 2080517 w 3205467"/>
              <a:gd name="connsiteY3049" fmla="*/ 2179349 h 6891138"/>
              <a:gd name="connsiteX3050" fmla="*/ 2084718 w 3205467"/>
              <a:gd name="connsiteY3050" fmla="*/ 2169824 h 6891138"/>
              <a:gd name="connsiteX3051" fmla="*/ 2074631 w 3205467"/>
              <a:gd name="connsiteY3051" fmla="*/ 2160299 h 6891138"/>
              <a:gd name="connsiteX3052" fmla="*/ 2070430 w 3205467"/>
              <a:gd name="connsiteY3052" fmla="*/ 2169824 h 6891138"/>
              <a:gd name="connsiteX3053" fmla="*/ 317830 w 3205467"/>
              <a:gd name="connsiteY3053" fmla="*/ 2189436 h 6891138"/>
              <a:gd name="connsiteX3054" fmla="*/ 327355 w 3205467"/>
              <a:gd name="connsiteY3054" fmla="*/ 2193636 h 6891138"/>
              <a:gd name="connsiteX3055" fmla="*/ 336880 w 3205467"/>
              <a:gd name="connsiteY3055" fmla="*/ 2183549 h 6891138"/>
              <a:gd name="connsiteX3056" fmla="*/ 327355 w 3205467"/>
              <a:gd name="connsiteY3056" fmla="*/ 2179349 h 6891138"/>
              <a:gd name="connsiteX3057" fmla="*/ 317830 w 3205467"/>
              <a:gd name="connsiteY3057" fmla="*/ 2189436 h 6891138"/>
              <a:gd name="connsiteX3058" fmla="*/ 1465812 w 3205467"/>
              <a:gd name="connsiteY3058" fmla="*/ 2195256 h 6891138"/>
              <a:gd name="connsiteX3059" fmla="*/ 1760315 w 3205467"/>
              <a:gd name="connsiteY3059" fmla="*/ 2446068 h 6891138"/>
              <a:gd name="connsiteX3060" fmla="*/ 1772212 w 3205467"/>
              <a:gd name="connsiteY3060" fmla="*/ 2449325 h 6891138"/>
              <a:gd name="connsiteX3061" fmla="*/ 1468460 w 3205467"/>
              <a:gd name="connsiteY3061" fmla="*/ 2191731 h 6891138"/>
              <a:gd name="connsiteX3062" fmla="*/ 1446543 w 3205467"/>
              <a:gd name="connsiteY3062" fmla="*/ 2177825 h 6891138"/>
              <a:gd name="connsiteX3063" fmla="*/ 1465812 w 3205467"/>
              <a:gd name="connsiteY3063" fmla="*/ 2195256 h 6891138"/>
              <a:gd name="connsiteX3064" fmla="*/ 1022680 w 3205467"/>
              <a:gd name="connsiteY3064" fmla="*/ 2203895 h 6891138"/>
              <a:gd name="connsiteX3065" fmla="*/ 1076877 w 3205467"/>
              <a:gd name="connsiteY3065" fmla="*/ 2223583 h 6891138"/>
              <a:gd name="connsiteX3066" fmla="*/ 1051741 w 3205467"/>
              <a:gd name="connsiteY3066" fmla="*/ 2209524 h 6891138"/>
              <a:gd name="connsiteX3067" fmla="*/ 1022680 w 3205467"/>
              <a:gd name="connsiteY3067" fmla="*/ 2203895 h 6891138"/>
              <a:gd name="connsiteX3068" fmla="*/ 2064782 w 3205467"/>
              <a:gd name="connsiteY3068" fmla="*/ 2209362 h 6891138"/>
              <a:gd name="connsiteX3069" fmla="*/ 2096624 w 3205467"/>
              <a:gd name="connsiteY3069" fmla="*/ 2236356 h 6891138"/>
              <a:gd name="connsiteX3070" fmla="*/ 2089814 w 3205467"/>
              <a:gd name="connsiteY3070" fmla="*/ 2215182 h 6891138"/>
              <a:gd name="connsiteX3071" fmla="*/ 2064782 w 3205467"/>
              <a:gd name="connsiteY3071" fmla="*/ 2209362 h 6891138"/>
              <a:gd name="connsiteX3072" fmla="*/ 922668 w 3205467"/>
              <a:gd name="connsiteY3072" fmla="*/ 2226974 h 6891138"/>
              <a:gd name="connsiteX3073" fmla="*/ 932755 w 3205467"/>
              <a:gd name="connsiteY3073" fmla="*/ 2236499 h 6891138"/>
              <a:gd name="connsiteX3074" fmla="*/ 936955 w 3205467"/>
              <a:gd name="connsiteY3074" fmla="*/ 2226974 h 6891138"/>
              <a:gd name="connsiteX3075" fmla="*/ 926868 w 3205467"/>
              <a:gd name="connsiteY3075" fmla="*/ 2217449 h 6891138"/>
              <a:gd name="connsiteX3076" fmla="*/ 922668 w 3205467"/>
              <a:gd name="connsiteY3076" fmla="*/ 2226974 h 6891138"/>
              <a:gd name="connsiteX3077" fmla="*/ 1998993 w 3205467"/>
              <a:gd name="connsiteY3077" fmla="*/ 2236499 h 6891138"/>
              <a:gd name="connsiteX3078" fmla="*/ 2020995 w 3205467"/>
              <a:gd name="connsiteY3078" fmla="*/ 2255549 h 6891138"/>
              <a:gd name="connsiteX3079" fmla="*/ 2008518 w 3205467"/>
              <a:gd name="connsiteY3079" fmla="*/ 2236499 h 6891138"/>
              <a:gd name="connsiteX3080" fmla="*/ 1986515 w 3205467"/>
              <a:gd name="connsiteY3080" fmla="*/ 2217449 h 6891138"/>
              <a:gd name="connsiteX3081" fmla="*/ 1998993 w 3205467"/>
              <a:gd name="connsiteY3081" fmla="*/ 2236499 h 6891138"/>
              <a:gd name="connsiteX3082" fmla="*/ 484518 w 3205467"/>
              <a:gd name="connsiteY3082" fmla="*/ 2246024 h 6891138"/>
              <a:gd name="connsiteX3083" fmla="*/ 488718 w 3205467"/>
              <a:gd name="connsiteY3083" fmla="*/ 2255549 h 6891138"/>
              <a:gd name="connsiteX3084" fmla="*/ 498805 w 3205467"/>
              <a:gd name="connsiteY3084" fmla="*/ 2246024 h 6891138"/>
              <a:gd name="connsiteX3085" fmla="*/ 494605 w 3205467"/>
              <a:gd name="connsiteY3085" fmla="*/ 2236499 h 6891138"/>
              <a:gd name="connsiteX3086" fmla="*/ 484518 w 3205467"/>
              <a:gd name="connsiteY3086" fmla="*/ 2246024 h 6891138"/>
              <a:gd name="connsiteX3087" fmla="*/ 1079830 w 3205467"/>
              <a:gd name="connsiteY3087" fmla="*/ 2269836 h 6891138"/>
              <a:gd name="connsiteX3088" fmla="*/ 1113168 w 3205467"/>
              <a:gd name="connsiteY3088" fmla="*/ 2283447 h 6891138"/>
              <a:gd name="connsiteX3089" fmla="*/ 1098880 w 3205467"/>
              <a:gd name="connsiteY3089" fmla="*/ 2269836 h 6891138"/>
              <a:gd name="connsiteX3090" fmla="*/ 1065543 w 3205467"/>
              <a:gd name="connsiteY3090" fmla="*/ 2256225 h 6891138"/>
              <a:gd name="connsiteX3091" fmla="*/ 1079830 w 3205467"/>
              <a:gd name="connsiteY3091" fmla="*/ 2269836 h 6891138"/>
              <a:gd name="connsiteX3092" fmla="*/ 1975180 w 3205467"/>
              <a:gd name="connsiteY3092" fmla="*/ 2262435 h 6891138"/>
              <a:gd name="connsiteX3093" fmla="*/ 2008803 w 3205467"/>
              <a:gd name="connsiteY3093" fmla="*/ 2291772 h 6891138"/>
              <a:gd name="connsiteX3094" fmla="*/ 1994287 w 3205467"/>
              <a:gd name="connsiteY3094" fmla="*/ 2269893 h 6891138"/>
              <a:gd name="connsiteX3095" fmla="*/ 1975180 w 3205467"/>
              <a:gd name="connsiteY3095" fmla="*/ 2262435 h 6891138"/>
              <a:gd name="connsiteX3096" fmla="*/ 675018 w 3205467"/>
              <a:gd name="connsiteY3096" fmla="*/ 2284124 h 6891138"/>
              <a:gd name="connsiteX3097" fmla="*/ 679218 w 3205467"/>
              <a:gd name="connsiteY3097" fmla="*/ 2293649 h 6891138"/>
              <a:gd name="connsiteX3098" fmla="*/ 689305 w 3205467"/>
              <a:gd name="connsiteY3098" fmla="*/ 2284124 h 6891138"/>
              <a:gd name="connsiteX3099" fmla="*/ 685105 w 3205467"/>
              <a:gd name="connsiteY3099" fmla="*/ 2274599 h 6891138"/>
              <a:gd name="connsiteX3100" fmla="*/ 675018 w 3205467"/>
              <a:gd name="connsiteY3100" fmla="*/ 2284124 h 6891138"/>
              <a:gd name="connsiteX3101" fmla="*/ 1498930 w 3205467"/>
              <a:gd name="connsiteY3101" fmla="*/ 2276989 h 6891138"/>
              <a:gd name="connsiteX3102" fmla="*/ 1752133 w 3205467"/>
              <a:gd name="connsiteY3102" fmla="*/ 2491293 h 6891138"/>
              <a:gd name="connsiteX3103" fmla="*/ 1644215 w 3205467"/>
              <a:gd name="connsiteY3103" fmla="*/ 2393595 h 6891138"/>
              <a:gd name="connsiteX3104" fmla="*/ 1515599 w 3205467"/>
              <a:gd name="connsiteY3104" fmla="*/ 2285781 h 6891138"/>
              <a:gd name="connsiteX3105" fmla="*/ 1498930 w 3205467"/>
              <a:gd name="connsiteY3105" fmla="*/ 2276989 h 6891138"/>
              <a:gd name="connsiteX3106" fmla="*/ 1810607 w 3205467"/>
              <a:gd name="connsiteY3106" fmla="*/ 2303879 h 6891138"/>
              <a:gd name="connsiteX3107" fmla="*/ 1837096 w 3205467"/>
              <a:gd name="connsiteY3107" fmla="*/ 2320604 h 6891138"/>
              <a:gd name="connsiteX3108" fmla="*/ 1815932 w 3205467"/>
              <a:gd name="connsiteY3108" fmla="*/ 2298554 h 6891138"/>
              <a:gd name="connsiteX3109" fmla="*/ 1789443 w 3205467"/>
              <a:gd name="connsiteY3109" fmla="*/ 2281828 h 6891138"/>
              <a:gd name="connsiteX3110" fmla="*/ 1810607 w 3205467"/>
              <a:gd name="connsiteY3110" fmla="*/ 2303879 h 6891138"/>
              <a:gd name="connsiteX3111" fmla="*/ 936955 w 3205467"/>
              <a:gd name="connsiteY3111" fmla="*/ 2312699 h 6891138"/>
              <a:gd name="connsiteX3112" fmla="*/ 946480 w 3205467"/>
              <a:gd name="connsiteY3112" fmla="*/ 2322224 h 6891138"/>
              <a:gd name="connsiteX3113" fmla="*/ 956005 w 3205467"/>
              <a:gd name="connsiteY3113" fmla="*/ 2312699 h 6891138"/>
              <a:gd name="connsiteX3114" fmla="*/ 946480 w 3205467"/>
              <a:gd name="connsiteY3114" fmla="*/ 2303174 h 6891138"/>
              <a:gd name="connsiteX3115" fmla="*/ 936955 w 3205467"/>
              <a:gd name="connsiteY3115" fmla="*/ 2312699 h 6891138"/>
              <a:gd name="connsiteX3116" fmla="*/ 1993830 w 3205467"/>
              <a:gd name="connsiteY3116" fmla="*/ 2343655 h 6891138"/>
              <a:gd name="connsiteX3117" fmla="*/ 2041855 w 3205467"/>
              <a:gd name="connsiteY3117" fmla="*/ 2386117 h 6891138"/>
              <a:gd name="connsiteX3118" fmla="*/ 1996611 w 3205467"/>
              <a:gd name="connsiteY3118" fmla="*/ 2340874 h 6891138"/>
              <a:gd name="connsiteX3119" fmla="*/ 1951368 w 3205467"/>
              <a:gd name="connsiteY3119" fmla="*/ 2298411 h 6891138"/>
              <a:gd name="connsiteX3120" fmla="*/ 1993830 w 3205467"/>
              <a:gd name="connsiteY3120" fmla="*/ 2343655 h 6891138"/>
              <a:gd name="connsiteX3121" fmla="*/ 917905 w 3205467"/>
              <a:gd name="connsiteY3121" fmla="*/ 2331749 h 6891138"/>
              <a:gd name="connsiteX3122" fmla="*/ 927992 w 3205467"/>
              <a:gd name="connsiteY3122" fmla="*/ 2341274 h 6891138"/>
              <a:gd name="connsiteX3123" fmla="*/ 932193 w 3205467"/>
              <a:gd name="connsiteY3123" fmla="*/ 2331749 h 6891138"/>
              <a:gd name="connsiteX3124" fmla="*/ 922106 w 3205467"/>
              <a:gd name="connsiteY3124" fmla="*/ 2322224 h 6891138"/>
              <a:gd name="connsiteX3125" fmla="*/ 917905 w 3205467"/>
              <a:gd name="connsiteY3125" fmla="*/ 2331749 h 6891138"/>
              <a:gd name="connsiteX3126" fmla="*/ 1489748 w 3205467"/>
              <a:gd name="connsiteY3126" fmla="*/ 2334873 h 6891138"/>
              <a:gd name="connsiteX3127" fmla="*/ 1720386 w 3205467"/>
              <a:gd name="connsiteY3127" fmla="*/ 2530869 h 6891138"/>
              <a:gd name="connsiteX3128" fmla="*/ 1737055 w 3205467"/>
              <a:gd name="connsiteY3128" fmla="*/ 2538479 h 6891138"/>
              <a:gd name="connsiteX3129" fmla="*/ 1483500 w 3205467"/>
              <a:gd name="connsiteY3129" fmla="*/ 2322224 h 6891138"/>
              <a:gd name="connsiteX3130" fmla="*/ 1489748 w 3205467"/>
              <a:gd name="connsiteY3130" fmla="*/ 2334873 h 6891138"/>
              <a:gd name="connsiteX3131" fmla="*/ 489280 w 3205467"/>
              <a:gd name="connsiteY3131" fmla="*/ 2341836 h 6891138"/>
              <a:gd name="connsiteX3132" fmla="*/ 498805 w 3205467"/>
              <a:gd name="connsiteY3132" fmla="*/ 2346036 h 6891138"/>
              <a:gd name="connsiteX3133" fmla="*/ 508330 w 3205467"/>
              <a:gd name="connsiteY3133" fmla="*/ 2335949 h 6891138"/>
              <a:gd name="connsiteX3134" fmla="*/ 498805 w 3205467"/>
              <a:gd name="connsiteY3134" fmla="*/ 2331749 h 6891138"/>
              <a:gd name="connsiteX3135" fmla="*/ 489280 w 3205467"/>
              <a:gd name="connsiteY3135" fmla="*/ 2341836 h 6891138"/>
              <a:gd name="connsiteX3136" fmla="*/ 1784680 w 3205467"/>
              <a:gd name="connsiteY3136" fmla="*/ 2338978 h 6891138"/>
              <a:gd name="connsiteX3137" fmla="*/ 1806111 w 3205467"/>
              <a:gd name="connsiteY3137" fmla="*/ 2359381 h 6891138"/>
              <a:gd name="connsiteX3138" fmla="*/ 1827543 w 3205467"/>
              <a:gd name="connsiteY3138" fmla="*/ 2372544 h 6891138"/>
              <a:gd name="connsiteX3139" fmla="*/ 1809398 w 3205467"/>
              <a:gd name="connsiteY3139" fmla="*/ 2352151 h 6891138"/>
              <a:gd name="connsiteX3140" fmla="*/ 1784680 w 3205467"/>
              <a:gd name="connsiteY3140" fmla="*/ 2338978 h 6891138"/>
              <a:gd name="connsiteX3141" fmla="*/ 951243 w 3205467"/>
              <a:gd name="connsiteY3141" fmla="*/ 2350799 h 6891138"/>
              <a:gd name="connsiteX3142" fmla="*/ 961330 w 3205467"/>
              <a:gd name="connsiteY3142" fmla="*/ 2360324 h 6891138"/>
              <a:gd name="connsiteX3143" fmla="*/ 965530 w 3205467"/>
              <a:gd name="connsiteY3143" fmla="*/ 2350799 h 6891138"/>
              <a:gd name="connsiteX3144" fmla="*/ 955443 w 3205467"/>
              <a:gd name="connsiteY3144" fmla="*/ 2341274 h 6891138"/>
              <a:gd name="connsiteX3145" fmla="*/ 951243 w 3205467"/>
              <a:gd name="connsiteY3145" fmla="*/ 2350799 h 6891138"/>
              <a:gd name="connsiteX3146" fmla="*/ 1760868 w 3205467"/>
              <a:gd name="connsiteY3146" fmla="*/ 2384431 h 6891138"/>
              <a:gd name="connsiteX3147" fmla="*/ 1797320 w 3205467"/>
              <a:gd name="connsiteY3147" fmla="*/ 2407901 h 6891138"/>
              <a:gd name="connsiteX3148" fmla="*/ 1776889 w 3205467"/>
              <a:gd name="connsiteY3148" fmla="*/ 2384136 h 6891138"/>
              <a:gd name="connsiteX3149" fmla="*/ 1740446 w 3205467"/>
              <a:gd name="connsiteY3149" fmla="*/ 2360667 h 6891138"/>
              <a:gd name="connsiteX3150" fmla="*/ 1760868 w 3205467"/>
              <a:gd name="connsiteY3150" fmla="*/ 2384431 h 6891138"/>
              <a:gd name="connsiteX3151" fmla="*/ 925649 w 3205467"/>
              <a:gd name="connsiteY3151" fmla="*/ 2376354 h 6891138"/>
              <a:gd name="connsiteX3152" fmla="*/ 943899 w 3205467"/>
              <a:gd name="connsiteY3152" fmla="*/ 2375602 h 6891138"/>
              <a:gd name="connsiteX3153" fmla="*/ 931402 w 3205467"/>
              <a:gd name="connsiteY3153" fmla="*/ 2370601 h 6891138"/>
              <a:gd name="connsiteX3154" fmla="*/ 925649 w 3205467"/>
              <a:gd name="connsiteY3154" fmla="*/ 2376354 h 6891138"/>
              <a:gd name="connsiteX3155" fmla="*/ 1460830 w 3205467"/>
              <a:gd name="connsiteY3155" fmla="*/ 2372906 h 6891138"/>
              <a:gd name="connsiteX3156" fmla="*/ 1682286 w 3205467"/>
              <a:gd name="connsiteY3156" fmla="*/ 2569702 h 6891138"/>
              <a:gd name="connsiteX3157" fmla="*/ 1589932 w 3205467"/>
              <a:gd name="connsiteY3157" fmla="*/ 2475453 h 6891138"/>
              <a:gd name="connsiteX3158" fmla="*/ 1460830 w 3205467"/>
              <a:gd name="connsiteY3158" fmla="*/ 2372906 h 6891138"/>
              <a:gd name="connsiteX3159" fmla="*/ 1456068 w 3205467"/>
              <a:gd name="connsiteY3159" fmla="*/ 2426122 h 6891138"/>
              <a:gd name="connsiteX3160" fmla="*/ 1675886 w 3205467"/>
              <a:gd name="connsiteY3160" fmla="*/ 2615175 h 6891138"/>
              <a:gd name="connsiteX3161" fmla="*/ 1625365 w 3205467"/>
              <a:gd name="connsiteY3161" fmla="*/ 2564559 h 6891138"/>
              <a:gd name="connsiteX3162" fmla="*/ 1489405 w 3205467"/>
              <a:gd name="connsiteY3162" fmla="*/ 2447125 h 6891138"/>
              <a:gd name="connsiteX3163" fmla="*/ 1408443 w 3205467"/>
              <a:gd name="connsiteY3163" fmla="*/ 2375811 h 6891138"/>
              <a:gd name="connsiteX3164" fmla="*/ 1456068 w 3205467"/>
              <a:gd name="connsiteY3164" fmla="*/ 2426122 h 6891138"/>
              <a:gd name="connsiteX3165" fmla="*/ 1037720 w 3205467"/>
              <a:gd name="connsiteY3165" fmla="*/ 2407949 h 6891138"/>
              <a:gd name="connsiteX3166" fmla="*/ 1192559 w 3205467"/>
              <a:gd name="connsiteY3166" fmla="*/ 2660761 h 6891138"/>
              <a:gd name="connsiteX3167" fmla="*/ 1400832 w 3205467"/>
              <a:gd name="connsiteY3167" fmla="*/ 2861643 h 6891138"/>
              <a:gd name="connsiteX3168" fmla="*/ 1311735 w 3205467"/>
              <a:gd name="connsiteY3168" fmla="*/ 2766689 h 6891138"/>
              <a:gd name="connsiteX3169" fmla="*/ 1072334 w 3205467"/>
              <a:gd name="connsiteY3169" fmla="*/ 2463041 h 6891138"/>
              <a:gd name="connsiteX3170" fmla="*/ 1037720 w 3205467"/>
              <a:gd name="connsiteY3170" fmla="*/ 2407949 h 6891138"/>
              <a:gd name="connsiteX3171" fmla="*/ 241773 w 3205467"/>
              <a:gd name="connsiteY3171" fmla="*/ 2405006 h 6891138"/>
              <a:gd name="connsiteX3172" fmla="*/ 251155 w 3205467"/>
              <a:gd name="connsiteY3172" fmla="*/ 2426999 h 6891138"/>
              <a:gd name="connsiteX3173" fmla="*/ 260385 w 3205467"/>
              <a:gd name="connsiteY3173" fmla="*/ 2441286 h 6891138"/>
              <a:gd name="connsiteX3174" fmla="*/ 260537 w 3205467"/>
              <a:gd name="connsiteY3174" fmla="*/ 2425179 h 6891138"/>
              <a:gd name="connsiteX3175" fmla="*/ 251155 w 3205467"/>
              <a:gd name="connsiteY3175" fmla="*/ 2403186 h 6891138"/>
              <a:gd name="connsiteX3176" fmla="*/ 241773 w 3205467"/>
              <a:gd name="connsiteY3176" fmla="*/ 2405006 h 6891138"/>
              <a:gd name="connsiteX3177" fmla="*/ 503568 w 3205467"/>
              <a:gd name="connsiteY3177" fmla="*/ 2417474 h 6891138"/>
              <a:gd name="connsiteX3178" fmla="*/ 513655 w 3205467"/>
              <a:gd name="connsiteY3178" fmla="*/ 2426999 h 6891138"/>
              <a:gd name="connsiteX3179" fmla="*/ 517855 w 3205467"/>
              <a:gd name="connsiteY3179" fmla="*/ 2417474 h 6891138"/>
              <a:gd name="connsiteX3180" fmla="*/ 507768 w 3205467"/>
              <a:gd name="connsiteY3180" fmla="*/ 2407949 h 6891138"/>
              <a:gd name="connsiteX3181" fmla="*/ 503568 w 3205467"/>
              <a:gd name="connsiteY3181" fmla="*/ 2417474 h 6891138"/>
              <a:gd name="connsiteX3182" fmla="*/ 2273837 w 3205467"/>
              <a:gd name="connsiteY3182" fmla="*/ 2488911 h 6891138"/>
              <a:gd name="connsiteX3183" fmla="*/ 2277418 w 3205467"/>
              <a:gd name="connsiteY3183" fmla="*/ 2534441 h 6891138"/>
              <a:gd name="connsiteX3184" fmla="*/ 2277466 w 3205467"/>
              <a:gd name="connsiteY3184" fmla="*/ 2448716 h 6891138"/>
              <a:gd name="connsiteX3185" fmla="*/ 2273837 w 3205467"/>
              <a:gd name="connsiteY3185" fmla="*/ 2488911 h 6891138"/>
              <a:gd name="connsiteX3186" fmla="*/ 403812 w 3205467"/>
              <a:gd name="connsiteY3186" fmla="*/ 2436447 h 6891138"/>
              <a:gd name="connsiteX3187" fmla="*/ 447704 w 3205467"/>
              <a:gd name="connsiteY3187" fmla="*/ 2539622 h 6891138"/>
              <a:gd name="connsiteX3188" fmla="*/ 491852 w 3205467"/>
              <a:gd name="connsiteY3188" fmla="*/ 2628576 h 6891138"/>
              <a:gd name="connsiteX3189" fmla="*/ 611076 w 3205467"/>
              <a:gd name="connsiteY3189" fmla="*/ 2754011 h 6891138"/>
              <a:gd name="connsiteX3190" fmla="*/ 740759 w 3205467"/>
              <a:gd name="connsiteY3190" fmla="*/ 2883008 h 6891138"/>
              <a:gd name="connsiteX3191" fmla="*/ 598113 w 3205467"/>
              <a:gd name="connsiteY3191" fmla="*/ 2722321 h 6891138"/>
              <a:gd name="connsiteX3192" fmla="*/ 430816 w 3205467"/>
              <a:gd name="connsiteY3192" fmla="*/ 2484911 h 6891138"/>
              <a:gd name="connsiteX3193" fmla="*/ 403812 w 3205467"/>
              <a:gd name="connsiteY3193" fmla="*/ 2436447 h 6891138"/>
              <a:gd name="connsiteX3194" fmla="*/ 1898980 w 3205467"/>
              <a:gd name="connsiteY3194" fmla="*/ 2430894 h 6891138"/>
              <a:gd name="connsiteX3195" fmla="*/ 1913268 w 3205467"/>
              <a:gd name="connsiteY3195" fmla="*/ 2446049 h 6891138"/>
              <a:gd name="connsiteX3196" fmla="*/ 1927555 w 3205467"/>
              <a:gd name="connsiteY3196" fmla="*/ 2448230 h 6891138"/>
              <a:gd name="connsiteX3197" fmla="*/ 1913268 w 3205467"/>
              <a:gd name="connsiteY3197" fmla="*/ 2433076 h 6891138"/>
              <a:gd name="connsiteX3198" fmla="*/ 1898980 w 3205467"/>
              <a:gd name="connsiteY3198" fmla="*/ 2430894 h 6891138"/>
              <a:gd name="connsiteX3199" fmla="*/ 946480 w 3205467"/>
              <a:gd name="connsiteY3199" fmla="*/ 2446049 h 6891138"/>
              <a:gd name="connsiteX3200" fmla="*/ 956005 w 3205467"/>
              <a:gd name="connsiteY3200" fmla="*/ 2455574 h 6891138"/>
              <a:gd name="connsiteX3201" fmla="*/ 965530 w 3205467"/>
              <a:gd name="connsiteY3201" fmla="*/ 2446049 h 6891138"/>
              <a:gd name="connsiteX3202" fmla="*/ 956005 w 3205467"/>
              <a:gd name="connsiteY3202" fmla="*/ 2436524 h 6891138"/>
              <a:gd name="connsiteX3203" fmla="*/ 946480 w 3205467"/>
              <a:gd name="connsiteY3203" fmla="*/ 2446049 h 6891138"/>
              <a:gd name="connsiteX3204" fmla="*/ 1098909 w 3205467"/>
              <a:gd name="connsiteY3204" fmla="*/ 2450811 h 6891138"/>
              <a:gd name="connsiteX3205" fmla="*/ 1228839 w 3205467"/>
              <a:gd name="connsiteY3205" fmla="*/ 2646979 h 6891138"/>
              <a:gd name="connsiteX3206" fmla="*/ 1433408 w 3205467"/>
              <a:gd name="connsiteY3206" fmla="*/ 2836574 h 6891138"/>
              <a:gd name="connsiteX3207" fmla="*/ 1318346 w 3205467"/>
              <a:gd name="connsiteY3207" fmla="*/ 2715130 h 6891138"/>
              <a:gd name="connsiteX3208" fmla="*/ 1147601 w 3205467"/>
              <a:gd name="connsiteY3208" fmla="*/ 2517486 h 6891138"/>
              <a:gd name="connsiteX3209" fmla="*/ 1098909 w 3205467"/>
              <a:gd name="connsiteY3209" fmla="*/ 2450811 h 6891138"/>
              <a:gd name="connsiteX3210" fmla="*/ 1413205 w 3205467"/>
              <a:gd name="connsiteY3210" fmla="*/ 2450030 h 6891138"/>
              <a:gd name="connsiteX3211" fmla="*/ 1633576 w 3205467"/>
              <a:gd name="connsiteY3211" fmla="*/ 2642959 h 6891138"/>
              <a:gd name="connsiteX3212" fmla="*/ 1501435 w 3205467"/>
              <a:gd name="connsiteY3212" fmla="*/ 2515105 h 6891138"/>
              <a:gd name="connsiteX3213" fmla="*/ 1413205 w 3205467"/>
              <a:gd name="connsiteY3213" fmla="*/ 2450030 h 6891138"/>
              <a:gd name="connsiteX3214" fmla="*/ 1159478 w 3205467"/>
              <a:gd name="connsiteY3214" fmla="*/ 2480863 h 6891138"/>
              <a:gd name="connsiteX3215" fmla="*/ 1482595 w 3205467"/>
              <a:gd name="connsiteY3215" fmla="*/ 2817467 h 6891138"/>
              <a:gd name="connsiteX3216" fmla="*/ 1446543 w 3205467"/>
              <a:gd name="connsiteY3216" fmla="*/ 2777233 h 6891138"/>
              <a:gd name="connsiteX3217" fmla="*/ 1215257 w 3205467"/>
              <a:gd name="connsiteY3217" fmla="*/ 2541423 h 6891138"/>
              <a:gd name="connsiteX3218" fmla="*/ 1159478 w 3205467"/>
              <a:gd name="connsiteY3218" fmla="*/ 2480863 h 6891138"/>
              <a:gd name="connsiteX3219" fmla="*/ 1287304 w 3205467"/>
              <a:gd name="connsiteY3219" fmla="*/ 2499427 h 6891138"/>
              <a:gd name="connsiteX3220" fmla="*/ 1532982 w 3205467"/>
              <a:gd name="connsiteY3220" fmla="*/ 2737904 h 6891138"/>
              <a:gd name="connsiteX3221" fmla="*/ 1506484 w 3205467"/>
              <a:gd name="connsiteY3221" fmla="*/ 2698433 h 6891138"/>
              <a:gd name="connsiteX3222" fmla="*/ 1348016 w 3205467"/>
              <a:gd name="connsiteY3222" fmla="*/ 2551090 h 6891138"/>
              <a:gd name="connsiteX3223" fmla="*/ 1287304 w 3205467"/>
              <a:gd name="connsiteY3223" fmla="*/ 2499427 h 6891138"/>
              <a:gd name="connsiteX3224" fmla="*/ 1365857 w 3205467"/>
              <a:gd name="connsiteY3224" fmla="*/ 2518153 h 6891138"/>
              <a:gd name="connsiteX3225" fmla="*/ 1589684 w 3205467"/>
              <a:gd name="connsiteY3225" fmla="*/ 2710891 h 6891138"/>
              <a:gd name="connsiteX3226" fmla="*/ 1484948 w 3205467"/>
              <a:gd name="connsiteY3226" fmla="*/ 2613612 h 6891138"/>
              <a:gd name="connsiteX3227" fmla="*/ 1347149 w 3205467"/>
              <a:gd name="connsiteY3227" fmla="*/ 2488168 h 6891138"/>
              <a:gd name="connsiteX3228" fmla="*/ 1311374 w 3205467"/>
              <a:gd name="connsiteY3228" fmla="*/ 2455574 h 6891138"/>
              <a:gd name="connsiteX3229" fmla="*/ 1365857 w 3205467"/>
              <a:gd name="connsiteY3229" fmla="*/ 2518153 h 6891138"/>
              <a:gd name="connsiteX3230" fmla="*/ 2461708 w 3205467"/>
              <a:gd name="connsiteY3230" fmla="*/ 2470652 h 6891138"/>
              <a:gd name="connsiteX3231" fmla="*/ 2467461 w 3205467"/>
              <a:gd name="connsiteY3231" fmla="*/ 2476414 h 6891138"/>
              <a:gd name="connsiteX3232" fmla="*/ 2466708 w 3205467"/>
              <a:gd name="connsiteY3232" fmla="*/ 2458155 h 6891138"/>
              <a:gd name="connsiteX3233" fmla="*/ 2461708 w 3205467"/>
              <a:gd name="connsiteY3233" fmla="*/ 2470652 h 6891138"/>
              <a:gd name="connsiteX3234" fmla="*/ 594055 w 3205467"/>
              <a:gd name="connsiteY3234" fmla="*/ 2471366 h 6891138"/>
              <a:gd name="connsiteX3235" fmla="*/ 734930 w 3205467"/>
              <a:gd name="connsiteY3235" fmla="*/ 2690355 h 6891138"/>
              <a:gd name="connsiteX3236" fmla="*/ 843582 w 3205467"/>
              <a:gd name="connsiteY3236" fmla="*/ 2795550 h 6891138"/>
              <a:gd name="connsiteX3237" fmla="*/ 967911 w 3205467"/>
              <a:gd name="connsiteY3237" fmla="*/ 2898181 h 6891138"/>
              <a:gd name="connsiteX3238" fmla="*/ 1031862 w 3205467"/>
              <a:gd name="connsiteY3238" fmla="*/ 2943978 h 6891138"/>
              <a:gd name="connsiteX3239" fmla="*/ 958044 w 3205467"/>
              <a:gd name="connsiteY3239" fmla="*/ 2879436 h 6891138"/>
              <a:gd name="connsiteX3240" fmla="*/ 644061 w 3205467"/>
              <a:gd name="connsiteY3240" fmla="*/ 2545794 h 6891138"/>
              <a:gd name="connsiteX3241" fmla="*/ 594055 w 3205467"/>
              <a:gd name="connsiteY3241" fmla="*/ 2471366 h 6891138"/>
              <a:gd name="connsiteX3242" fmla="*/ 803777 w 3205467"/>
              <a:gd name="connsiteY3242" fmla="*/ 2468528 h 6891138"/>
              <a:gd name="connsiteX3243" fmla="*/ 903894 w 3205467"/>
              <a:gd name="connsiteY3243" fmla="*/ 2641311 h 6891138"/>
              <a:gd name="connsiteX3244" fmla="*/ 1182176 w 3205467"/>
              <a:gd name="connsiteY3244" fmla="*/ 2932033 h 6891138"/>
              <a:gd name="connsiteX3245" fmla="*/ 1066772 w 3205467"/>
              <a:gd name="connsiteY3245" fmla="*/ 2805827 h 6891138"/>
              <a:gd name="connsiteX3246" fmla="*/ 831533 w 3205467"/>
              <a:gd name="connsiteY3246" fmla="*/ 2510361 h 6891138"/>
              <a:gd name="connsiteX3247" fmla="*/ 803777 w 3205467"/>
              <a:gd name="connsiteY3247" fmla="*/ 2468528 h 6891138"/>
              <a:gd name="connsiteX3248" fmla="*/ 1203655 w 3205467"/>
              <a:gd name="connsiteY3248" fmla="*/ 2468718 h 6891138"/>
              <a:gd name="connsiteX3249" fmla="*/ 1495301 w 3205467"/>
              <a:gd name="connsiteY3249" fmla="*/ 2776280 h 6891138"/>
              <a:gd name="connsiteX3250" fmla="*/ 1467936 w 3205467"/>
              <a:gd name="connsiteY3250" fmla="*/ 2734313 h 6891138"/>
              <a:gd name="connsiteX3251" fmla="*/ 1234240 w 3205467"/>
              <a:gd name="connsiteY3251" fmla="*/ 2498646 h 6891138"/>
              <a:gd name="connsiteX3252" fmla="*/ 1203655 w 3205467"/>
              <a:gd name="connsiteY3252" fmla="*/ 2468718 h 6891138"/>
              <a:gd name="connsiteX3253" fmla="*/ 1882083 w 3205467"/>
              <a:gd name="connsiteY3253" fmla="*/ 2480091 h 6891138"/>
              <a:gd name="connsiteX3254" fmla="*/ 1904333 w 3205467"/>
              <a:gd name="connsiteY3254" fmla="*/ 2491493 h 6891138"/>
              <a:gd name="connsiteX3255" fmla="*/ 1887893 w 3205467"/>
              <a:gd name="connsiteY3255" fmla="*/ 2474281 h 6891138"/>
              <a:gd name="connsiteX3256" fmla="*/ 1865643 w 3205467"/>
              <a:gd name="connsiteY3256" fmla="*/ 2462870 h 6891138"/>
              <a:gd name="connsiteX3257" fmla="*/ 1882083 w 3205467"/>
              <a:gd name="connsiteY3257" fmla="*/ 2480091 h 6891138"/>
              <a:gd name="connsiteX3258" fmla="*/ 270205 w 3205467"/>
              <a:gd name="connsiteY3258" fmla="*/ 2479939 h 6891138"/>
              <a:gd name="connsiteX3259" fmla="*/ 377085 w 3205467"/>
              <a:gd name="connsiteY3259" fmla="*/ 2652141 h 6891138"/>
              <a:gd name="connsiteX3260" fmla="*/ 366855 w 3205467"/>
              <a:gd name="connsiteY3260" fmla="*/ 2628986 h 6891138"/>
              <a:gd name="connsiteX3261" fmla="*/ 307829 w 3205467"/>
              <a:gd name="connsiteY3261" fmla="*/ 2534555 h 6891138"/>
              <a:gd name="connsiteX3262" fmla="*/ 270205 w 3205467"/>
              <a:gd name="connsiteY3262" fmla="*/ 2479939 h 6891138"/>
              <a:gd name="connsiteX3263" fmla="*/ 841877 w 3205467"/>
              <a:gd name="connsiteY3263" fmla="*/ 2477319 h 6891138"/>
              <a:gd name="connsiteX3264" fmla="*/ 920096 w 3205467"/>
              <a:gd name="connsiteY3264" fmla="*/ 2619737 h 6891138"/>
              <a:gd name="connsiteX3265" fmla="*/ 1227125 w 3205467"/>
              <a:gd name="connsiteY3265" fmla="*/ 2921051 h 6891138"/>
              <a:gd name="connsiteX3266" fmla="*/ 1147582 w 3205467"/>
              <a:gd name="connsiteY3266" fmla="*/ 2844365 h 6891138"/>
              <a:gd name="connsiteX3267" fmla="*/ 869013 w 3205467"/>
              <a:gd name="connsiteY3267" fmla="*/ 2518753 h 6891138"/>
              <a:gd name="connsiteX3268" fmla="*/ 841877 w 3205467"/>
              <a:gd name="connsiteY3268" fmla="*/ 2477319 h 6891138"/>
              <a:gd name="connsiteX3269" fmla="*/ 1394155 w 3205467"/>
              <a:gd name="connsiteY3269" fmla="*/ 2481463 h 6891138"/>
              <a:gd name="connsiteX3270" fmla="*/ 1541793 w 3205467"/>
              <a:gd name="connsiteY3270" fmla="*/ 2623261 h 6891138"/>
              <a:gd name="connsiteX3271" fmla="*/ 1589418 w 3205467"/>
              <a:gd name="connsiteY3271" fmla="*/ 2650722 h 6891138"/>
              <a:gd name="connsiteX3272" fmla="*/ 1394155 w 3205467"/>
              <a:gd name="connsiteY3272" fmla="*/ 2481463 h 6891138"/>
              <a:gd name="connsiteX3273" fmla="*/ 1851355 w 3205467"/>
              <a:gd name="connsiteY3273" fmla="*/ 2515695 h 6891138"/>
              <a:gd name="connsiteX3274" fmla="*/ 1882311 w 3205467"/>
              <a:gd name="connsiteY3274" fmla="*/ 2541013 h 6891138"/>
              <a:gd name="connsiteX3275" fmla="*/ 1913268 w 3205467"/>
              <a:gd name="connsiteY3275" fmla="*/ 2563368 h 6891138"/>
              <a:gd name="connsiteX3276" fmla="*/ 1890179 w 3205467"/>
              <a:gd name="connsiteY3276" fmla="*/ 2538041 h 6891138"/>
              <a:gd name="connsiteX3277" fmla="*/ 1851355 w 3205467"/>
              <a:gd name="connsiteY3277" fmla="*/ 2515695 h 6891138"/>
              <a:gd name="connsiteX3278" fmla="*/ 1960893 w 3205467"/>
              <a:gd name="connsiteY3278" fmla="*/ 2531774 h 6891138"/>
              <a:gd name="connsiteX3279" fmla="*/ 1970980 w 3205467"/>
              <a:gd name="connsiteY3279" fmla="*/ 2541299 h 6891138"/>
              <a:gd name="connsiteX3280" fmla="*/ 1975180 w 3205467"/>
              <a:gd name="connsiteY3280" fmla="*/ 2531774 h 6891138"/>
              <a:gd name="connsiteX3281" fmla="*/ 1965093 w 3205467"/>
              <a:gd name="connsiteY3281" fmla="*/ 2522249 h 6891138"/>
              <a:gd name="connsiteX3282" fmla="*/ 1960893 w 3205467"/>
              <a:gd name="connsiteY3282" fmla="*/ 2531774 h 6891138"/>
              <a:gd name="connsiteX3283" fmla="*/ 2473395 w 3205467"/>
              <a:gd name="connsiteY3283" fmla="*/ 2674649 h 6891138"/>
              <a:gd name="connsiteX3284" fmla="*/ 2479558 w 3205467"/>
              <a:gd name="connsiteY3284" fmla="*/ 2969924 h 6891138"/>
              <a:gd name="connsiteX3285" fmla="*/ 2486120 w 3205467"/>
              <a:gd name="connsiteY3285" fmla="*/ 3117561 h 6891138"/>
              <a:gd name="connsiteX3286" fmla="*/ 2486663 w 3205467"/>
              <a:gd name="connsiteY3286" fmla="*/ 2955636 h 6891138"/>
              <a:gd name="connsiteX3287" fmla="*/ 2480491 w 3205467"/>
              <a:gd name="connsiteY3287" fmla="*/ 2660361 h 6891138"/>
              <a:gd name="connsiteX3288" fmla="*/ 2473785 w 3205467"/>
              <a:gd name="connsiteY3288" fmla="*/ 2527011 h 6891138"/>
              <a:gd name="connsiteX3289" fmla="*/ 2473395 w 3205467"/>
              <a:gd name="connsiteY3289" fmla="*/ 2674649 h 6891138"/>
              <a:gd name="connsiteX3290" fmla="*/ 2089480 w 3205467"/>
              <a:gd name="connsiteY3290" fmla="*/ 2574636 h 6891138"/>
              <a:gd name="connsiteX3291" fmla="*/ 2116617 w 3205467"/>
              <a:gd name="connsiteY3291" fmla="*/ 2598449 h 6891138"/>
              <a:gd name="connsiteX3292" fmla="*/ 2099005 w 3205467"/>
              <a:gd name="connsiteY3292" fmla="*/ 2574636 h 6891138"/>
              <a:gd name="connsiteX3293" fmla="*/ 2071869 w 3205467"/>
              <a:gd name="connsiteY3293" fmla="*/ 2550824 h 6891138"/>
              <a:gd name="connsiteX3294" fmla="*/ 2089480 w 3205467"/>
              <a:gd name="connsiteY3294" fmla="*/ 2574636 h 6891138"/>
              <a:gd name="connsiteX3295" fmla="*/ 2282743 w 3205467"/>
              <a:gd name="connsiteY3295" fmla="*/ 2712749 h 6891138"/>
              <a:gd name="connsiteX3296" fmla="*/ 2289001 w 3205467"/>
              <a:gd name="connsiteY3296" fmla="*/ 2969924 h 6891138"/>
              <a:gd name="connsiteX3297" fmla="*/ 2295763 w 3205467"/>
              <a:gd name="connsiteY3297" fmla="*/ 3098511 h 6891138"/>
              <a:gd name="connsiteX3298" fmla="*/ 2296268 w 3205467"/>
              <a:gd name="connsiteY3298" fmla="*/ 2969924 h 6891138"/>
              <a:gd name="connsiteX3299" fmla="*/ 2290010 w 3205467"/>
              <a:gd name="connsiteY3299" fmla="*/ 2712749 h 6891138"/>
              <a:gd name="connsiteX3300" fmla="*/ 2283247 w 3205467"/>
              <a:gd name="connsiteY3300" fmla="*/ 2584161 h 6891138"/>
              <a:gd name="connsiteX3301" fmla="*/ 2282743 w 3205467"/>
              <a:gd name="connsiteY3301" fmla="*/ 2712749 h 6891138"/>
              <a:gd name="connsiteX3302" fmla="*/ 2411178 w 3205467"/>
              <a:gd name="connsiteY3302" fmla="*/ 2860386 h 6891138"/>
              <a:gd name="connsiteX3303" fmla="*/ 2419407 w 3205467"/>
              <a:gd name="connsiteY3303" fmla="*/ 3064383 h 6891138"/>
              <a:gd name="connsiteX3304" fmla="*/ 2413511 w 3205467"/>
              <a:gd name="connsiteY3304" fmla="*/ 2722274 h 6891138"/>
              <a:gd name="connsiteX3305" fmla="*/ 2411178 w 3205467"/>
              <a:gd name="connsiteY3305" fmla="*/ 2860386 h 6891138"/>
              <a:gd name="connsiteX3306" fmla="*/ 2444734 w 3205467"/>
              <a:gd name="connsiteY3306" fmla="*/ 2784186 h 6891138"/>
              <a:gd name="connsiteX3307" fmla="*/ 2451116 w 3205467"/>
              <a:gd name="connsiteY3307" fmla="*/ 2974686 h 6891138"/>
              <a:gd name="connsiteX3308" fmla="*/ 2457955 w 3205467"/>
              <a:gd name="connsiteY3308" fmla="*/ 3041361 h 6891138"/>
              <a:gd name="connsiteX3309" fmla="*/ 2458203 w 3205467"/>
              <a:gd name="connsiteY3309" fmla="*/ 2960399 h 6891138"/>
              <a:gd name="connsiteX3310" fmla="*/ 2451821 w 3205467"/>
              <a:gd name="connsiteY3310" fmla="*/ 2769899 h 6891138"/>
              <a:gd name="connsiteX3311" fmla="*/ 2445201 w 3205467"/>
              <a:gd name="connsiteY3311" fmla="*/ 2660361 h 6891138"/>
              <a:gd name="connsiteX3312" fmla="*/ 2444734 w 3205467"/>
              <a:gd name="connsiteY3312" fmla="*/ 2784186 h 6891138"/>
              <a:gd name="connsiteX3313" fmla="*/ 2320871 w 3205467"/>
              <a:gd name="connsiteY3313" fmla="*/ 2793711 h 6891138"/>
              <a:gd name="connsiteX3314" fmla="*/ 2327158 w 3205467"/>
              <a:gd name="connsiteY3314" fmla="*/ 3003261 h 6891138"/>
              <a:gd name="connsiteX3315" fmla="*/ 2333987 w 3205467"/>
              <a:gd name="connsiteY3315" fmla="*/ 3098511 h 6891138"/>
              <a:gd name="connsiteX3316" fmla="*/ 2334273 w 3205467"/>
              <a:gd name="connsiteY3316" fmla="*/ 3003261 h 6891138"/>
              <a:gd name="connsiteX3317" fmla="*/ 2327986 w 3205467"/>
              <a:gd name="connsiteY3317" fmla="*/ 2793711 h 6891138"/>
              <a:gd name="connsiteX3318" fmla="*/ 2321414 w 3205467"/>
              <a:gd name="connsiteY3318" fmla="*/ 2679411 h 6891138"/>
              <a:gd name="connsiteX3319" fmla="*/ 2320871 w 3205467"/>
              <a:gd name="connsiteY3319" fmla="*/ 2793711 h 6891138"/>
              <a:gd name="connsiteX3320" fmla="*/ 2368258 w 3205467"/>
              <a:gd name="connsiteY3320" fmla="*/ 2807999 h 6891138"/>
              <a:gd name="connsiteX3321" fmla="*/ 2374726 w 3205467"/>
              <a:gd name="connsiteY3321" fmla="*/ 2993736 h 6891138"/>
              <a:gd name="connsiteX3322" fmla="*/ 2381736 w 3205467"/>
              <a:gd name="connsiteY3322" fmla="*/ 3079461 h 6891138"/>
              <a:gd name="connsiteX3323" fmla="*/ 2382184 w 3205467"/>
              <a:gd name="connsiteY3323" fmla="*/ 2984211 h 6891138"/>
              <a:gd name="connsiteX3324" fmla="*/ 2375707 w 3205467"/>
              <a:gd name="connsiteY3324" fmla="*/ 2798474 h 6891138"/>
              <a:gd name="connsiteX3325" fmla="*/ 2368791 w 3205467"/>
              <a:gd name="connsiteY3325" fmla="*/ 2707986 h 6891138"/>
              <a:gd name="connsiteX3326" fmla="*/ 2368258 w 3205467"/>
              <a:gd name="connsiteY3326" fmla="*/ 2807999 h 6891138"/>
              <a:gd name="connsiteX3327" fmla="*/ 1614307 w 3205467"/>
              <a:gd name="connsiteY3327" fmla="*/ 2820991 h 6891138"/>
              <a:gd name="connsiteX3328" fmla="*/ 1603943 w 3205467"/>
              <a:gd name="connsiteY3328" fmla="*/ 2833478 h 6891138"/>
              <a:gd name="connsiteX3329" fmla="*/ 1626927 w 3205467"/>
              <a:gd name="connsiteY3329" fmla="*/ 2855071 h 6891138"/>
              <a:gd name="connsiteX3330" fmla="*/ 1659074 w 3205467"/>
              <a:gd name="connsiteY3330" fmla="*/ 2871016 h 6891138"/>
              <a:gd name="connsiteX3331" fmla="*/ 1666923 w 3205467"/>
              <a:gd name="connsiteY3331" fmla="*/ 2877217 h 6891138"/>
              <a:gd name="connsiteX3332" fmla="*/ 1755743 w 3205467"/>
              <a:gd name="connsiteY3332" fmla="*/ 2955855 h 6891138"/>
              <a:gd name="connsiteX3333" fmla="*/ 1695145 w 3205467"/>
              <a:gd name="connsiteY3333" fmla="*/ 2872340 h 6891138"/>
              <a:gd name="connsiteX3334" fmla="*/ 1624670 w 3205467"/>
              <a:gd name="connsiteY3334" fmla="*/ 2808503 h 6891138"/>
              <a:gd name="connsiteX3335" fmla="*/ 1614307 w 3205467"/>
              <a:gd name="connsiteY3335" fmla="*/ 2820991 h 6891138"/>
              <a:gd name="connsiteX3336" fmla="*/ 1288780 w 3205467"/>
              <a:gd name="connsiteY3336" fmla="*/ 2874864 h 6891138"/>
              <a:gd name="connsiteX3337" fmla="*/ 1326509 w 3205467"/>
              <a:gd name="connsiteY3337" fmla="*/ 2897867 h 6891138"/>
              <a:gd name="connsiteX3338" fmla="*/ 1265568 w 3205467"/>
              <a:gd name="connsiteY3338" fmla="*/ 2846832 h 6891138"/>
              <a:gd name="connsiteX3339" fmla="*/ 1288780 w 3205467"/>
              <a:gd name="connsiteY3339" fmla="*/ 2874864 h 6891138"/>
              <a:gd name="connsiteX3340" fmla="*/ 1570330 w 3205467"/>
              <a:gd name="connsiteY3340" fmla="*/ 2855690 h 6891138"/>
              <a:gd name="connsiteX3341" fmla="*/ 1603143 w 3205467"/>
              <a:gd name="connsiteY3341" fmla="*/ 2870264 h 6891138"/>
              <a:gd name="connsiteX3342" fmla="*/ 1607706 w 3205467"/>
              <a:gd name="connsiteY3342" fmla="*/ 2877979 h 6891138"/>
              <a:gd name="connsiteX3343" fmla="*/ 1632995 w 3205467"/>
              <a:gd name="connsiteY3343" fmla="*/ 2898048 h 6891138"/>
              <a:gd name="connsiteX3344" fmla="*/ 1621812 w 3205467"/>
              <a:gd name="connsiteY3344" fmla="*/ 2868911 h 6891138"/>
              <a:gd name="connsiteX3345" fmla="*/ 1570330 w 3205467"/>
              <a:gd name="connsiteY3345" fmla="*/ 2855690 h 6891138"/>
              <a:gd name="connsiteX3346" fmla="*/ 2046618 w 3205467"/>
              <a:gd name="connsiteY3346" fmla="*/ 2855624 h 6891138"/>
              <a:gd name="connsiteX3347" fmla="*/ 2065334 w 3205467"/>
              <a:gd name="connsiteY3347" fmla="*/ 2884199 h 6891138"/>
              <a:gd name="connsiteX3348" fmla="*/ 2073193 w 3205467"/>
              <a:gd name="connsiteY3348" fmla="*/ 2865149 h 6891138"/>
              <a:gd name="connsiteX3349" fmla="*/ 2046618 w 3205467"/>
              <a:gd name="connsiteY3349" fmla="*/ 2855624 h 6891138"/>
              <a:gd name="connsiteX3350" fmla="*/ 2103873 w 3205467"/>
              <a:gd name="connsiteY3350" fmla="*/ 2855452 h 6891138"/>
              <a:gd name="connsiteX3351" fmla="*/ 2112740 w 3205467"/>
              <a:gd name="connsiteY3351" fmla="*/ 2886304 h 6891138"/>
              <a:gd name="connsiteX3352" fmla="*/ 2127580 w 3205467"/>
              <a:gd name="connsiteY3352" fmla="*/ 2907487 h 6891138"/>
              <a:gd name="connsiteX3353" fmla="*/ 2127580 w 3205467"/>
              <a:gd name="connsiteY3353" fmla="*/ 2882122 h 6891138"/>
              <a:gd name="connsiteX3354" fmla="*/ 2103873 w 3205467"/>
              <a:gd name="connsiteY3354" fmla="*/ 2855452 h 6891138"/>
              <a:gd name="connsiteX3355" fmla="*/ 922096 w 3205467"/>
              <a:gd name="connsiteY3355" fmla="*/ 2900658 h 6891138"/>
              <a:gd name="connsiteX3356" fmla="*/ 973684 w 3205467"/>
              <a:gd name="connsiteY3356" fmla="*/ 2945892 h 6891138"/>
              <a:gd name="connsiteX3357" fmla="*/ 974084 w 3205467"/>
              <a:gd name="connsiteY3357" fmla="*/ 2938968 h 6891138"/>
              <a:gd name="connsiteX3358" fmla="*/ 922487 w 3205467"/>
              <a:gd name="connsiteY3358" fmla="*/ 2893733 h 6891138"/>
              <a:gd name="connsiteX3359" fmla="*/ 875043 w 3205467"/>
              <a:gd name="connsiteY3359" fmla="*/ 2850871 h 6891138"/>
              <a:gd name="connsiteX3360" fmla="*/ 922096 w 3205467"/>
              <a:gd name="connsiteY3360" fmla="*/ 2900658 h 6891138"/>
              <a:gd name="connsiteX3361" fmla="*/ 1217667 w 3205467"/>
              <a:gd name="connsiteY3361" fmla="*/ 2864701 h 6891138"/>
              <a:gd name="connsiteX3362" fmla="*/ 1253947 w 3205467"/>
              <a:gd name="connsiteY3362" fmla="*/ 2894905 h 6891138"/>
              <a:gd name="connsiteX3363" fmla="*/ 1284618 w 3205467"/>
              <a:gd name="connsiteY3363" fmla="*/ 2916022 h 6891138"/>
              <a:gd name="connsiteX3364" fmla="*/ 1256643 w 3205467"/>
              <a:gd name="connsiteY3364" fmla="*/ 2885818 h 6891138"/>
              <a:gd name="connsiteX3365" fmla="*/ 1217667 w 3205467"/>
              <a:gd name="connsiteY3365" fmla="*/ 2864701 h 6891138"/>
              <a:gd name="connsiteX3366" fmla="*/ 1093670 w 3205467"/>
              <a:gd name="connsiteY3366" fmla="*/ 2902087 h 6891138"/>
              <a:gd name="connsiteX3367" fmla="*/ 1140695 w 3205467"/>
              <a:gd name="connsiteY3367" fmla="*/ 2941349 h 6891138"/>
              <a:gd name="connsiteX3368" fmla="*/ 1075068 w 3205467"/>
              <a:gd name="connsiteY3368" fmla="*/ 2872693 h 6891138"/>
              <a:gd name="connsiteX3369" fmla="*/ 1093670 w 3205467"/>
              <a:gd name="connsiteY3369" fmla="*/ 2902087 h 6891138"/>
              <a:gd name="connsiteX3370" fmla="*/ 1541278 w 3205467"/>
              <a:gd name="connsiteY3370" fmla="*/ 2875503 h 6891138"/>
              <a:gd name="connsiteX3371" fmla="*/ 1545479 w 3205467"/>
              <a:gd name="connsiteY3371" fmla="*/ 2896457 h 6891138"/>
              <a:gd name="connsiteX3372" fmla="*/ 1556080 w 3205467"/>
              <a:gd name="connsiteY3372" fmla="*/ 2907059 h 6891138"/>
              <a:gd name="connsiteX3373" fmla="*/ 1566682 w 3205467"/>
              <a:gd name="connsiteY3373" fmla="*/ 2896457 h 6891138"/>
              <a:gd name="connsiteX3374" fmla="*/ 1556080 w 3205467"/>
              <a:gd name="connsiteY3374" fmla="*/ 2865149 h 6891138"/>
              <a:gd name="connsiteX3375" fmla="*/ 1541278 w 3205467"/>
              <a:gd name="connsiteY3375" fmla="*/ 2875503 h 6891138"/>
              <a:gd name="connsiteX3376" fmla="*/ 622287 w 3205467"/>
              <a:gd name="connsiteY3376" fmla="*/ 2901687 h 6891138"/>
              <a:gd name="connsiteX3377" fmla="*/ 639499 w 3205467"/>
              <a:gd name="connsiteY3377" fmla="*/ 2918127 h 6891138"/>
              <a:gd name="connsiteX3378" fmla="*/ 628098 w 3205467"/>
              <a:gd name="connsiteY3378" fmla="*/ 2895876 h 6891138"/>
              <a:gd name="connsiteX3379" fmla="*/ 610876 w 3205467"/>
              <a:gd name="connsiteY3379" fmla="*/ 2879436 h 6891138"/>
              <a:gd name="connsiteX3380" fmla="*/ 622287 w 3205467"/>
              <a:gd name="connsiteY3380" fmla="*/ 2901687 h 6891138"/>
              <a:gd name="connsiteX3381" fmla="*/ 2089480 w 3205467"/>
              <a:gd name="connsiteY3381" fmla="*/ 2901429 h 6891138"/>
              <a:gd name="connsiteX3382" fmla="*/ 2122742 w 3205467"/>
              <a:gd name="connsiteY3382" fmla="*/ 2949359 h 6891138"/>
              <a:gd name="connsiteX3383" fmla="*/ 2093995 w 3205467"/>
              <a:gd name="connsiteY3383" fmla="*/ 2884199 h 6891138"/>
              <a:gd name="connsiteX3384" fmla="*/ 2089480 w 3205467"/>
              <a:gd name="connsiteY3384" fmla="*/ 2901429 h 6891138"/>
              <a:gd name="connsiteX3385" fmla="*/ 660387 w 3205467"/>
              <a:gd name="connsiteY3385" fmla="*/ 2911212 h 6891138"/>
              <a:gd name="connsiteX3386" fmla="*/ 677599 w 3205467"/>
              <a:gd name="connsiteY3386" fmla="*/ 2927652 h 6891138"/>
              <a:gd name="connsiteX3387" fmla="*/ 666198 w 3205467"/>
              <a:gd name="connsiteY3387" fmla="*/ 2905401 h 6891138"/>
              <a:gd name="connsiteX3388" fmla="*/ 648976 w 3205467"/>
              <a:gd name="connsiteY3388" fmla="*/ 2888961 h 6891138"/>
              <a:gd name="connsiteX3389" fmla="*/ 660387 w 3205467"/>
              <a:gd name="connsiteY3389" fmla="*/ 2911212 h 6891138"/>
              <a:gd name="connsiteX3390" fmla="*/ 697935 w 3205467"/>
              <a:gd name="connsiteY3390" fmla="*/ 2911097 h 6891138"/>
              <a:gd name="connsiteX3391" fmla="*/ 718880 w 3205467"/>
              <a:gd name="connsiteY3391" fmla="*/ 2937205 h 6891138"/>
              <a:gd name="connsiteX3392" fmla="*/ 729310 w 3205467"/>
              <a:gd name="connsiteY3392" fmla="*/ 2943644 h 6891138"/>
              <a:gd name="connsiteX3393" fmla="*/ 718776 w 3205467"/>
              <a:gd name="connsiteY3393" fmla="*/ 2923975 h 6891138"/>
              <a:gd name="connsiteX3394" fmla="*/ 697830 w 3205467"/>
              <a:gd name="connsiteY3394" fmla="*/ 2897867 h 6891138"/>
              <a:gd name="connsiteX3395" fmla="*/ 687400 w 3205467"/>
              <a:gd name="connsiteY3395" fmla="*/ 2891428 h 6891138"/>
              <a:gd name="connsiteX3396" fmla="*/ 697935 w 3205467"/>
              <a:gd name="connsiteY3396" fmla="*/ 2911097 h 6891138"/>
              <a:gd name="connsiteX3397" fmla="*/ 775030 w 3205467"/>
              <a:gd name="connsiteY3397" fmla="*/ 2896705 h 6891138"/>
              <a:gd name="connsiteX3398" fmla="*/ 805986 w 3205467"/>
              <a:gd name="connsiteY3398" fmla="*/ 2927661 h 6891138"/>
              <a:gd name="connsiteX3399" fmla="*/ 836943 w 3205467"/>
              <a:gd name="connsiteY3399" fmla="*/ 2955636 h 6891138"/>
              <a:gd name="connsiteX3400" fmla="*/ 808968 w 3205467"/>
              <a:gd name="connsiteY3400" fmla="*/ 2924680 h 6891138"/>
              <a:gd name="connsiteX3401" fmla="*/ 775030 w 3205467"/>
              <a:gd name="connsiteY3401" fmla="*/ 2896705 h 6891138"/>
              <a:gd name="connsiteX3402" fmla="*/ 889330 w 3205467"/>
              <a:gd name="connsiteY3402" fmla="*/ 2917536 h 6891138"/>
              <a:gd name="connsiteX3403" fmla="*/ 916467 w 3205467"/>
              <a:gd name="connsiteY3403" fmla="*/ 2941349 h 6891138"/>
              <a:gd name="connsiteX3404" fmla="*/ 898855 w 3205467"/>
              <a:gd name="connsiteY3404" fmla="*/ 2917536 h 6891138"/>
              <a:gd name="connsiteX3405" fmla="*/ 871718 w 3205467"/>
              <a:gd name="connsiteY3405" fmla="*/ 2893724 h 6891138"/>
              <a:gd name="connsiteX3406" fmla="*/ 889330 w 3205467"/>
              <a:gd name="connsiteY3406" fmla="*/ 2917536 h 6891138"/>
              <a:gd name="connsiteX3407" fmla="*/ 1510284 w 3205467"/>
              <a:gd name="connsiteY3407" fmla="*/ 2903963 h 6891138"/>
              <a:gd name="connsiteX3408" fmla="*/ 1522743 w 3205467"/>
              <a:gd name="connsiteY3408" fmla="*/ 2914202 h 6891138"/>
              <a:gd name="connsiteX3409" fmla="*/ 1535201 w 3205467"/>
              <a:gd name="connsiteY3409" fmla="*/ 2903963 h 6891138"/>
              <a:gd name="connsiteX3410" fmla="*/ 1522743 w 3205467"/>
              <a:gd name="connsiteY3410" fmla="*/ 2893724 h 6891138"/>
              <a:gd name="connsiteX3411" fmla="*/ 1510284 w 3205467"/>
              <a:gd name="connsiteY3411" fmla="*/ 2903963 h 6891138"/>
              <a:gd name="connsiteX3412" fmla="*/ 1575130 w 3205467"/>
              <a:gd name="connsiteY3412" fmla="*/ 2903249 h 6891138"/>
              <a:gd name="connsiteX3413" fmla="*/ 1561005 w 3205467"/>
              <a:gd name="connsiteY3413" fmla="*/ 2911983 h 6891138"/>
              <a:gd name="connsiteX3414" fmla="*/ 1572825 w 3205467"/>
              <a:gd name="connsiteY3414" fmla="*/ 2923804 h 6891138"/>
              <a:gd name="connsiteX3415" fmla="*/ 1584655 w 3205467"/>
              <a:gd name="connsiteY3415" fmla="*/ 2935634 h 6891138"/>
              <a:gd name="connsiteX3416" fmla="*/ 1596085 w 3205467"/>
              <a:gd name="connsiteY3416" fmla="*/ 2924204 h 6891138"/>
              <a:gd name="connsiteX3417" fmla="*/ 1575130 w 3205467"/>
              <a:gd name="connsiteY3417" fmla="*/ 2903249 h 6891138"/>
              <a:gd name="connsiteX3418" fmla="*/ 1636528 w 3205467"/>
              <a:gd name="connsiteY3418" fmla="*/ 2904078 h 6891138"/>
              <a:gd name="connsiteX3419" fmla="*/ 1640729 w 3205467"/>
              <a:gd name="connsiteY3419" fmla="*/ 2925032 h 6891138"/>
              <a:gd name="connsiteX3420" fmla="*/ 1651330 w 3205467"/>
              <a:gd name="connsiteY3420" fmla="*/ 2935634 h 6891138"/>
              <a:gd name="connsiteX3421" fmla="*/ 1661932 w 3205467"/>
              <a:gd name="connsiteY3421" fmla="*/ 2925032 h 6891138"/>
              <a:gd name="connsiteX3422" fmla="*/ 1651330 w 3205467"/>
              <a:gd name="connsiteY3422" fmla="*/ 2893724 h 6891138"/>
              <a:gd name="connsiteX3423" fmla="*/ 1636528 w 3205467"/>
              <a:gd name="connsiteY3423" fmla="*/ 2904078 h 6891138"/>
              <a:gd name="connsiteX3424" fmla="*/ 746455 w 3205467"/>
              <a:gd name="connsiteY3424" fmla="*/ 2910440 h 6891138"/>
              <a:gd name="connsiteX3425" fmla="*/ 760743 w 3205467"/>
              <a:gd name="connsiteY3425" fmla="*/ 2931824 h 6891138"/>
              <a:gd name="connsiteX3426" fmla="*/ 775030 w 3205467"/>
              <a:gd name="connsiteY3426" fmla="*/ 2934157 h 6891138"/>
              <a:gd name="connsiteX3427" fmla="*/ 760743 w 3205467"/>
              <a:gd name="connsiteY3427" fmla="*/ 2912774 h 6891138"/>
              <a:gd name="connsiteX3428" fmla="*/ 746455 w 3205467"/>
              <a:gd name="connsiteY3428" fmla="*/ 2910440 h 6891138"/>
              <a:gd name="connsiteX3429" fmla="*/ 846468 w 3205467"/>
              <a:gd name="connsiteY3429" fmla="*/ 2922299 h 6891138"/>
              <a:gd name="connsiteX3430" fmla="*/ 868470 w 3205467"/>
              <a:gd name="connsiteY3430" fmla="*/ 2941349 h 6891138"/>
              <a:gd name="connsiteX3431" fmla="*/ 855993 w 3205467"/>
              <a:gd name="connsiteY3431" fmla="*/ 2922299 h 6891138"/>
              <a:gd name="connsiteX3432" fmla="*/ 833990 w 3205467"/>
              <a:gd name="connsiteY3432" fmla="*/ 2903249 h 6891138"/>
              <a:gd name="connsiteX3433" fmla="*/ 846468 w 3205467"/>
              <a:gd name="connsiteY3433" fmla="*/ 2922299 h 6891138"/>
              <a:gd name="connsiteX3434" fmla="*/ 1478099 w 3205467"/>
              <a:gd name="connsiteY3434" fmla="*/ 2928804 h 6891138"/>
              <a:gd name="connsiteX3435" fmla="*/ 1496349 w 3205467"/>
              <a:gd name="connsiteY3435" fmla="*/ 2928052 h 6891138"/>
              <a:gd name="connsiteX3436" fmla="*/ 1483852 w 3205467"/>
              <a:gd name="connsiteY3436" fmla="*/ 2923051 h 6891138"/>
              <a:gd name="connsiteX3437" fmla="*/ 1478099 w 3205467"/>
              <a:gd name="connsiteY3437" fmla="*/ 2928804 h 6891138"/>
              <a:gd name="connsiteX3438" fmla="*/ 1542202 w 3205467"/>
              <a:gd name="connsiteY3438" fmla="*/ 2931167 h 6891138"/>
              <a:gd name="connsiteX3439" fmla="*/ 1565758 w 3205467"/>
              <a:gd name="connsiteY3439" fmla="*/ 2946016 h 6891138"/>
              <a:gd name="connsiteX3440" fmla="*/ 1556080 w 3205467"/>
              <a:gd name="connsiteY3440" fmla="*/ 2922299 h 6891138"/>
              <a:gd name="connsiteX3441" fmla="*/ 1542202 w 3205467"/>
              <a:gd name="connsiteY3441" fmla="*/ 2931167 h 6891138"/>
              <a:gd name="connsiteX3442" fmla="*/ 1608411 w 3205467"/>
              <a:gd name="connsiteY3442" fmla="*/ 2931910 h 6891138"/>
              <a:gd name="connsiteX3443" fmla="*/ 1626870 w 3205467"/>
              <a:gd name="connsiteY3443" fmla="*/ 2954570 h 6891138"/>
              <a:gd name="connsiteX3444" fmla="*/ 1638472 w 3205467"/>
              <a:gd name="connsiteY3444" fmla="*/ 2966885 h 6891138"/>
              <a:gd name="connsiteX3445" fmla="*/ 1667361 w 3205467"/>
              <a:gd name="connsiteY3445" fmla="*/ 2974210 h 6891138"/>
              <a:gd name="connsiteX3446" fmla="*/ 1608411 w 3205467"/>
              <a:gd name="connsiteY3446" fmla="*/ 2931910 h 6891138"/>
              <a:gd name="connsiteX3447" fmla="*/ 1671419 w 3205467"/>
              <a:gd name="connsiteY3447" fmla="*/ 2935338 h 6891138"/>
              <a:gd name="connsiteX3448" fmla="*/ 1659931 w 3205467"/>
              <a:gd name="connsiteY3448" fmla="*/ 2949178 h 6891138"/>
              <a:gd name="connsiteX3449" fmla="*/ 1670752 w 3205467"/>
              <a:gd name="connsiteY3449" fmla="*/ 2955865 h 6891138"/>
              <a:gd name="connsiteX3450" fmla="*/ 1692840 w 3205467"/>
              <a:gd name="connsiteY3450" fmla="*/ 2931424 h 6891138"/>
              <a:gd name="connsiteX3451" fmla="*/ 1671419 w 3205467"/>
              <a:gd name="connsiteY3451" fmla="*/ 2935338 h 6891138"/>
              <a:gd name="connsiteX3452" fmla="*/ 1437018 w 3205467"/>
              <a:gd name="connsiteY3452" fmla="*/ 2950874 h 6891138"/>
              <a:gd name="connsiteX3453" fmla="*/ 1447105 w 3205467"/>
              <a:gd name="connsiteY3453" fmla="*/ 2960399 h 6891138"/>
              <a:gd name="connsiteX3454" fmla="*/ 1451305 w 3205467"/>
              <a:gd name="connsiteY3454" fmla="*/ 2950874 h 6891138"/>
              <a:gd name="connsiteX3455" fmla="*/ 1441218 w 3205467"/>
              <a:gd name="connsiteY3455" fmla="*/ 2941349 h 6891138"/>
              <a:gd name="connsiteX3456" fmla="*/ 1437018 w 3205467"/>
              <a:gd name="connsiteY3456" fmla="*/ 2950874 h 6891138"/>
              <a:gd name="connsiteX3457" fmla="*/ 1962483 w 3205467"/>
              <a:gd name="connsiteY3457" fmla="*/ 2947702 h 6891138"/>
              <a:gd name="connsiteX3458" fmla="*/ 1970418 w 3205467"/>
              <a:gd name="connsiteY3458" fmla="*/ 2969924 h 6891138"/>
              <a:gd name="connsiteX3459" fmla="*/ 1984705 w 3205467"/>
              <a:gd name="connsiteY3459" fmla="*/ 2985002 h 6891138"/>
              <a:gd name="connsiteX3460" fmla="*/ 2011099 w 3205467"/>
              <a:gd name="connsiteY3460" fmla="*/ 2981239 h 6891138"/>
              <a:gd name="connsiteX3461" fmla="*/ 1999783 w 3205467"/>
              <a:gd name="connsiteY3461" fmla="*/ 2969924 h 6891138"/>
              <a:gd name="connsiteX3462" fmla="*/ 1984705 w 3205467"/>
              <a:gd name="connsiteY3462" fmla="*/ 2955636 h 6891138"/>
              <a:gd name="connsiteX3463" fmla="*/ 1962483 w 3205467"/>
              <a:gd name="connsiteY3463" fmla="*/ 2947702 h 6891138"/>
              <a:gd name="connsiteX3464" fmla="*/ 1389545 w 3205467"/>
              <a:gd name="connsiteY3464" fmla="*/ 2960161 h 6891138"/>
              <a:gd name="connsiteX3465" fmla="*/ 1414672 w 3205467"/>
              <a:gd name="connsiteY3465" fmla="*/ 2972267 h 6891138"/>
              <a:gd name="connsiteX3466" fmla="*/ 1409386 w 3205467"/>
              <a:gd name="connsiteY3466" fmla="*/ 2957313 h 6891138"/>
              <a:gd name="connsiteX3467" fmla="*/ 1389545 w 3205467"/>
              <a:gd name="connsiteY3467" fmla="*/ 2960161 h 6891138"/>
              <a:gd name="connsiteX3468" fmla="*/ 1508455 w 3205467"/>
              <a:gd name="connsiteY3468" fmla="*/ 2960399 h 6891138"/>
              <a:gd name="connsiteX3469" fmla="*/ 1517980 w 3205467"/>
              <a:gd name="connsiteY3469" fmla="*/ 2969924 h 6891138"/>
              <a:gd name="connsiteX3470" fmla="*/ 1527505 w 3205467"/>
              <a:gd name="connsiteY3470" fmla="*/ 2960399 h 6891138"/>
              <a:gd name="connsiteX3471" fmla="*/ 1517980 w 3205467"/>
              <a:gd name="connsiteY3471" fmla="*/ 2950874 h 6891138"/>
              <a:gd name="connsiteX3472" fmla="*/ 1508455 w 3205467"/>
              <a:gd name="connsiteY3472" fmla="*/ 2960399 h 6891138"/>
              <a:gd name="connsiteX3473" fmla="*/ 1570777 w 3205467"/>
              <a:gd name="connsiteY3473" fmla="*/ 2959742 h 6891138"/>
              <a:gd name="connsiteX3474" fmla="*/ 1594333 w 3205467"/>
              <a:gd name="connsiteY3474" fmla="*/ 2974591 h 6891138"/>
              <a:gd name="connsiteX3475" fmla="*/ 1584655 w 3205467"/>
              <a:gd name="connsiteY3475" fmla="*/ 2950874 h 6891138"/>
              <a:gd name="connsiteX3476" fmla="*/ 1570777 w 3205467"/>
              <a:gd name="connsiteY3476" fmla="*/ 2959742 h 6891138"/>
              <a:gd name="connsiteX3477" fmla="*/ 1703203 w 3205467"/>
              <a:gd name="connsiteY3477" fmla="*/ 2961228 h 6891138"/>
              <a:gd name="connsiteX3478" fmla="*/ 1707404 w 3205467"/>
              <a:gd name="connsiteY3478" fmla="*/ 2982182 h 6891138"/>
              <a:gd name="connsiteX3479" fmla="*/ 1718005 w 3205467"/>
              <a:gd name="connsiteY3479" fmla="*/ 2992784 h 6891138"/>
              <a:gd name="connsiteX3480" fmla="*/ 1728607 w 3205467"/>
              <a:gd name="connsiteY3480" fmla="*/ 2982182 h 6891138"/>
              <a:gd name="connsiteX3481" fmla="*/ 1718005 w 3205467"/>
              <a:gd name="connsiteY3481" fmla="*/ 2950874 h 6891138"/>
              <a:gd name="connsiteX3482" fmla="*/ 1703203 w 3205467"/>
              <a:gd name="connsiteY3482" fmla="*/ 2961228 h 6891138"/>
              <a:gd name="connsiteX3483" fmla="*/ 1761658 w 3205467"/>
              <a:gd name="connsiteY3483" fmla="*/ 2959122 h 6891138"/>
              <a:gd name="connsiteX3484" fmla="*/ 1775184 w 3205467"/>
              <a:gd name="connsiteY3484" fmla="*/ 2984230 h 6891138"/>
              <a:gd name="connsiteX3485" fmla="*/ 1793805 w 3205467"/>
              <a:gd name="connsiteY3485" fmla="*/ 3001090 h 6891138"/>
              <a:gd name="connsiteX3486" fmla="*/ 1800158 w 3205467"/>
              <a:gd name="connsiteY3486" fmla="*/ 2984545 h 6891138"/>
              <a:gd name="connsiteX3487" fmla="*/ 1761658 w 3205467"/>
              <a:gd name="connsiteY3487" fmla="*/ 2959122 h 6891138"/>
              <a:gd name="connsiteX3488" fmla="*/ 1337005 w 3205467"/>
              <a:gd name="connsiteY3488" fmla="*/ 2980087 h 6891138"/>
              <a:gd name="connsiteX3489" fmla="*/ 1320336 w 3205467"/>
              <a:gd name="connsiteY3489" fmla="*/ 2985069 h 6891138"/>
              <a:gd name="connsiteX3490" fmla="*/ 1289647 w 3205467"/>
              <a:gd name="connsiteY3490" fmla="*/ 2988678 h 6891138"/>
              <a:gd name="connsiteX3491" fmla="*/ 1275626 w 3205467"/>
              <a:gd name="connsiteY3491" fmla="*/ 2997470 h 6891138"/>
              <a:gd name="connsiteX3492" fmla="*/ 1292028 w 3205467"/>
              <a:gd name="connsiteY3492" fmla="*/ 3003766 h 6891138"/>
              <a:gd name="connsiteX3493" fmla="*/ 1325099 w 3205467"/>
              <a:gd name="connsiteY3493" fmla="*/ 3002823 h 6891138"/>
              <a:gd name="connsiteX3494" fmla="*/ 1373286 w 3205467"/>
              <a:gd name="connsiteY3494" fmla="*/ 2990421 h 6891138"/>
              <a:gd name="connsiteX3495" fmla="*/ 1379868 w 3205467"/>
              <a:gd name="connsiteY3495" fmla="*/ 2979449 h 6891138"/>
              <a:gd name="connsiteX3496" fmla="*/ 1337005 w 3205467"/>
              <a:gd name="connsiteY3496" fmla="*/ 2980087 h 6891138"/>
              <a:gd name="connsiteX3497" fmla="*/ 1465593 w 3205467"/>
              <a:gd name="connsiteY3497" fmla="*/ 2979449 h 6891138"/>
              <a:gd name="connsiteX3498" fmla="*/ 1480442 w 3205467"/>
              <a:gd name="connsiteY3498" fmla="*/ 2988974 h 6891138"/>
              <a:gd name="connsiteX3499" fmla="*/ 1489405 w 3205467"/>
              <a:gd name="connsiteY3499" fmla="*/ 2979449 h 6891138"/>
              <a:gd name="connsiteX3500" fmla="*/ 1474556 w 3205467"/>
              <a:gd name="connsiteY3500" fmla="*/ 2969924 h 6891138"/>
              <a:gd name="connsiteX3501" fmla="*/ 1465593 w 3205467"/>
              <a:gd name="connsiteY3501" fmla="*/ 2979449 h 6891138"/>
              <a:gd name="connsiteX3502" fmla="*/ 1930841 w 3205467"/>
              <a:gd name="connsiteY3502" fmla="*/ 2985002 h 6891138"/>
              <a:gd name="connsiteX3503" fmla="*/ 1909096 w 3205467"/>
              <a:gd name="connsiteY3503" fmla="*/ 3014529 h 6891138"/>
              <a:gd name="connsiteX3504" fmla="*/ 1894218 w 3205467"/>
              <a:gd name="connsiteY3504" fmla="*/ 3025788 h 6891138"/>
              <a:gd name="connsiteX3505" fmla="*/ 1905810 w 3205467"/>
              <a:gd name="connsiteY3505" fmla="*/ 3037551 h 6891138"/>
              <a:gd name="connsiteX3506" fmla="*/ 1917402 w 3205467"/>
              <a:gd name="connsiteY3506" fmla="*/ 3049305 h 6891138"/>
              <a:gd name="connsiteX3507" fmla="*/ 1924269 w 3205467"/>
              <a:gd name="connsiteY3507" fmla="*/ 3031046 h 6891138"/>
              <a:gd name="connsiteX3508" fmla="*/ 1946015 w 3205467"/>
              <a:gd name="connsiteY3508" fmla="*/ 3001518 h 6891138"/>
              <a:gd name="connsiteX3509" fmla="*/ 1960893 w 3205467"/>
              <a:gd name="connsiteY3509" fmla="*/ 2990259 h 6891138"/>
              <a:gd name="connsiteX3510" fmla="*/ 1949301 w 3205467"/>
              <a:gd name="connsiteY3510" fmla="*/ 2978496 h 6891138"/>
              <a:gd name="connsiteX3511" fmla="*/ 1937709 w 3205467"/>
              <a:gd name="connsiteY3511" fmla="*/ 2966742 h 6891138"/>
              <a:gd name="connsiteX3512" fmla="*/ 1930841 w 3205467"/>
              <a:gd name="connsiteY3512" fmla="*/ 2985002 h 6891138"/>
              <a:gd name="connsiteX3513" fmla="*/ 1422130 w 3205467"/>
              <a:gd name="connsiteY3513" fmla="*/ 2989345 h 6891138"/>
              <a:gd name="connsiteX3514" fmla="*/ 1408976 w 3205467"/>
              <a:gd name="connsiteY3514" fmla="*/ 2997470 h 6891138"/>
              <a:gd name="connsiteX3515" fmla="*/ 1426016 w 3205467"/>
              <a:gd name="connsiteY3515" fmla="*/ 3004014 h 6891138"/>
              <a:gd name="connsiteX3516" fmla="*/ 1452582 w 3205467"/>
              <a:gd name="connsiteY3516" fmla="*/ 3001032 h 6891138"/>
              <a:gd name="connsiteX3517" fmla="*/ 1422130 w 3205467"/>
              <a:gd name="connsiteY3517" fmla="*/ 2989345 h 6891138"/>
              <a:gd name="connsiteX3518" fmla="*/ 1541793 w 3205467"/>
              <a:gd name="connsiteY3518" fmla="*/ 2988974 h 6891138"/>
              <a:gd name="connsiteX3519" fmla="*/ 1551880 w 3205467"/>
              <a:gd name="connsiteY3519" fmla="*/ 2998499 h 6891138"/>
              <a:gd name="connsiteX3520" fmla="*/ 1556080 w 3205467"/>
              <a:gd name="connsiteY3520" fmla="*/ 2988974 h 6891138"/>
              <a:gd name="connsiteX3521" fmla="*/ 1545993 w 3205467"/>
              <a:gd name="connsiteY3521" fmla="*/ 2979449 h 6891138"/>
              <a:gd name="connsiteX3522" fmla="*/ 1541793 w 3205467"/>
              <a:gd name="connsiteY3522" fmla="*/ 2988974 h 6891138"/>
              <a:gd name="connsiteX3523" fmla="*/ 1603705 w 3205467"/>
              <a:gd name="connsiteY3523" fmla="*/ 2992946 h 6891138"/>
              <a:gd name="connsiteX3524" fmla="*/ 1618783 w 3205467"/>
              <a:gd name="connsiteY3524" fmla="*/ 3008024 h 6891138"/>
              <a:gd name="connsiteX3525" fmla="*/ 1615021 w 3205467"/>
              <a:gd name="connsiteY3525" fmla="*/ 2981630 h 6891138"/>
              <a:gd name="connsiteX3526" fmla="*/ 1603705 w 3205467"/>
              <a:gd name="connsiteY3526" fmla="*/ 2992946 h 6891138"/>
              <a:gd name="connsiteX3527" fmla="*/ 1673047 w 3205467"/>
              <a:gd name="connsiteY3527" fmla="*/ 2994498 h 6891138"/>
              <a:gd name="connsiteX3528" fmla="*/ 1652121 w 3205467"/>
              <a:gd name="connsiteY3528" fmla="*/ 3012786 h 6891138"/>
              <a:gd name="connsiteX3529" fmla="*/ 1634661 w 3205467"/>
              <a:gd name="connsiteY3529" fmla="*/ 3024693 h 6891138"/>
              <a:gd name="connsiteX3530" fmla="*/ 1679905 w 3205467"/>
              <a:gd name="connsiteY3530" fmla="*/ 3017853 h 6891138"/>
              <a:gd name="connsiteX3531" fmla="*/ 1703718 w 3205467"/>
              <a:gd name="connsiteY3531" fmla="*/ 2999528 h 6891138"/>
              <a:gd name="connsiteX3532" fmla="*/ 1692097 w 3205467"/>
              <a:gd name="connsiteY3532" fmla="*/ 2987869 h 6891138"/>
              <a:gd name="connsiteX3533" fmla="*/ 1680486 w 3205467"/>
              <a:gd name="connsiteY3533" fmla="*/ 2976220 h 6891138"/>
              <a:gd name="connsiteX3534" fmla="*/ 1673047 w 3205467"/>
              <a:gd name="connsiteY3534" fmla="*/ 2994498 h 6891138"/>
              <a:gd name="connsiteX3535" fmla="*/ 1732293 w 3205467"/>
              <a:gd name="connsiteY3535" fmla="*/ 2988974 h 6891138"/>
              <a:gd name="connsiteX3536" fmla="*/ 1755972 w 3205467"/>
              <a:gd name="connsiteY3536" fmla="*/ 3014825 h 6891138"/>
              <a:gd name="connsiteX3537" fmla="*/ 1772736 w 3205467"/>
              <a:gd name="connsiteY3537" fmla="*/ 3010443 h 6891138"/>
              <a:gd name="connsiteX3538" fmla="*/ 1768078 w 3205467"/>
              <a:gd name="connsiteY3538" fmla="*/ 3028283 h 6891138"/>
              <a:gd name="connsiteX3539" fmla="*/ 1777222 w 3205467"/>
              <a:gd name="connsiteY3539" fmla="*/ 3046124 h 6891138"/>
              <a:gd name="connsiteX3540" fmla="*/ 1778270 w 3205467"/>
              <a:gd name="connsiteY3540" fmla="*/ 3006300 h 6891138"/>
              <a:gd name="connsiteX3541" fmla="*/ 1732293 w 3205467"/>
              <a:gd name="connsiteY3541" fmla="*/ 2988974 h 6891138"/>
              <a:gd name="connsiteX3542" fmla="*/ 1804873 w 3205467"/>
              <a:gd name="connsiteY3542" fmla="*/ 2992355 h 6891138"/>
              <a:gd name="connsiteX3543" fmla="*/ 1793967 w 3205467"/>
              <a:gd name="connsiteY3543" fmla="*/ 3005500 h 6891138"/>
              <a:gd name="connsiteX3544" fmla="*/ 1807112 w 3205467"/>
              <a:gd name="connsiteY3544" fmla="*/ 3016406 h 6891138"/>
              <a:gd name="connsiteX3545" fmla="*/ 1820256 w 3205467"/>
              <a:gd name="connsiteY3545" fmla="*/ 3027312 h 6891138"/>
              <a:gd name="connsiteX3546" fmla="*/ 1831162 w 3205467"/>
              <a:gd name="connsiteY3546" fmla="*/ 3014167 h 6891138"/>
              <a:gd name="connsiteX3547" fmla="*/ 1842068 w 3205467"/>
              <a:gd name="connsiteY3547" fmla="*/ 3001023 h 6891138"/>
              <a:gd name="connsiteX3548" fmla="*/ 1828924 w 3205467"/>
              <a:gd name="connsiteY3548" fmla="*/ 2990117 h 6891138"/>
              <a:gd name="connsiteX3549" fmla="*/ 1815779 w 3205467"/>
              <a:gd name="connsiteY3549" fmla="*/ 2979211 h 6891138"/>
              <a:gd name="connsiteX3550" fmla="*/ 1804873 w 3205467"/>
              <a:gd name="connsiteY3550" fmla="*/ 2992355 h 6891138"/>
              <a:gd name="connsiteX3551" fmla="*/ 732168 w 3205467"/>
              <a:gd name="connsiteY3551" fmla="*/ 3012539 h 6891138"/>
              <a:gd name="connsiteX3552" fmla="*/ 1097594 w 3205467"/>
              <a:gd name="connsiteY3552" fmla="*/ 3221851 h 6891138"/>
              <a:gd name="connsiteX3553" fmla="*/ 1155002 w 3205467"/>
              <a:gd name="connsiteY3553" fmla="*/ 3235547 h 6891138"/>
              <a:gd name="connsiteX3554" fmla="*/ 1194683 w 3205467"/>
              <a:gd name="connsiteY3554" fmla="*/ 3241043 h 6891138"/>
              <a:gd name="connsiteX3555" fmla="*/ 1229049 w 3205467"/>
              <a:gd name="connsiteY3555" fmla="*/ 3246854 h 6891138"/>
              <a:gd name="connsiteX3556" fmla="*/ 1303668 w 3205467"/>
              <a:gd name="connsiteY3556" fmla="*/ 3261484 h 6891138"/>
              <a:gd name="connsiteX3557" fmla="*/ 1351293 w 3205467"/>
              <a:gd name="connsiteY3557" fmla="*/ 3265751 h 6891138"/>
              <a:gd name="connsiteX3558" fmla="*/ 1309402 w 3205467"/>
              <a:gd name="connsiteY3558" fmla="*/ 3243148 h 6891138"/>
              <a:gd name="connsiteX3559" fmla="*/ 1187025 w 3205467"/>
              <a:gd name="connsiteY3559" fmla="*/ 3159529 h 6891138"/>
              <a:gd name="connsiteX3560" fmla="*/ 1042635 w 3205467"/>
              <a:gd name="connsiteY3560" fmla="*/ 3057001 h 6891138"/>
              <a:gd name="connsiteX3561" fmla="*/ 1275093 w 3205467"/>
              <a:gd name="connsiteY3561" fmla="*/ 3241701 h 6891138"/>
              <a:gd name="connsiteX3562" fmla="*/ 1294143 w 3205467"/>
              <a:gd name="connsiteY3562" fmla="*/ 3256283 h 6891138"/>
              <a:gd name="connsiteX3563" fmla="*/ 1258119 w 3205467"/>
              <a:gd name="connsiteY3563" fmla="*/ 3242044 h 6891138"/>
              <a:gd name="connsiteX3564" fmla="*/ 1074391 w 3205467"/>
              <a:gd name="connsiteY3564" fmla="*/ 3121238 h 6891138"/>
              <a:gd name="connsiteX3565" fmla="*/ 1043740 w 3205467"/>
              <a:gd name="connsiteY3565" fmla="*/ 3118523 h 6891138"/>
              <a:gd name="connsiteX3566" fmla="*/ 1017918 w 3205467"/>
              <a:gd name="connsiteY3566" fmla="*/ 3123629 h 6891138"/>
              <a:gd name="connsiteX3567" fmla="*/ 996887 w 3205467"/>
              <a:gd name="connsiteY3567" fmla="*/ 3103931 h 6891138"/>
              <a:gd name="connsiteX3568" fmla="*/ 970026 w 3205467"/>
              <a:gd name="connsiteY3568" fmla="*/ 3084224 h 6891138"/>
              <a:gd name="connsiteX3569" fmla="*/ 924382 w 3205467"/>
              <a:gd name="connsiteY3569" fmla="*/ 3057058 h 6891138"/>
              <a:gd name="connsiteX3570" fmla="*/ 841705 w 3205467"/>
              <a:gd name="connsiteY3570" fmla="*/ 3015044 h 6891138"/>
              <a:gd name="connsiteX3571" fmla="*/ 875043 w 3205467"/>
              <a:gd name="connsiteY3571" fmla="*/ 3040694 h 6891138"/>
              <a:gd name="connsiteX3572" fmla="*/ 908380 w 3205467"/>
              <a:gd name="connsiteY3572" fmla="*/ 3065564 h 6891138"/>
              <a:gd name="connsiteX3573" fmla="*/ 927430 w 3205467"/>
              <a:gd name="connsiteY3573" fmla="*/ 3077461 h 6891138"/>
              <a:gd name="connsiteX3574" fmla="*/ 946480 w 3205467"/>
              <a:gd name="connsiteY3574" fmla="*/ 3092854 h 6891138"/>
              <a:gd name="connsiteX3575" fmla="*/ 915381 w 3205467"/>
              <a:gd name="connsiteY3575" fmla="*/ 3089862 h 6891138"/>
              <a:gd name="connsiteX3576" fmla="*/ 787394 w 3205467"/>
              <a:gd name="connsiteY3576" fmla="*/ 3008414 h 6891138"/>
              <a:gd name="connsiteX3577" fmla="*/ 812768 w 3205467"/>
              <a:gd name="connsiteY3577" fmla="*/ 3036989 h 6891138"/>
              <a:gd name="connsiteX3578" fmla="*/ 791032 w 3205467"/>
              <a:gd name="connsiteY3578" fmla="*/ 3038008 h 6891138"/>
              <a:gd name="connsiteX3579" fmla="*/ 727405 w 3205467"/>
              <a:gd name="connsiteY3579" fmla="*/ 2999404 h 6891138"/>
              <a:gd name="connsiteX3580" fmla="*/ 703593 w 3205467"/>
              <a:gd name="connsiteY3580" fmla="*/ 2987964 h 6891138"/>
              <a:gd name="connsiteX3581" fmla="*/ 732168 w 3205467"/>
              <a:gd name="connsiteY3581" fmla="*/ 3012539 h 6891138"/>
              <a:gd name="connsiteX3582" fmla="*/ 1370305 w 3205467"/>
              <a:gd name="connsiteY3582" fmla="*/ 3008090 h 6891138"/>
              <a:gd name="connsiteX3583" fmla="*/ 1403375 w 3205467"/>
              <a:gd name="connsiteY3583" fmla="*/ 3022502 h 6891138"/>
              <a:gd name="connsiteX3584" fmla="*/ 1408033 w 3205467"/>
              <a:gd name="connsiteY3584" fmla="*/ 3007367 h 6891138"/>
              <a:gd name="connsiteX3585" fmla="*/ 1370305 w 3205467"/>
              <a:gd name="connsiteY3585" fmla="*/ 3008090 h 6891138"/>
              <a:gd name="connsiteX3586" fmla="*/ 1498930 w 3205467"/>
              <a:gd name="connsiteY3586" fmla="*/ 3008024 h 6891138"/>
              <a:gd name="connsiteX3587" fmla="*/ 1513218 w 3205467"/>
              <a:gd name="connsiteY3587" fmla="*/ 3017549 h 6891138"/>
              <a:gd name="connsiteX3588" fmla="*/ 1527505 w 3205467"/>
              <a:gd name="connsiteY3588" fmla="*/ 3008024 h 6891138"/>
              <a:gd name="connsiteX3589" fmla="*/ 1513218 w 3205467"/>
              <a:gd name="connsiteY3589" fmla="*/ 2998499 h 6891138"/>
              <a:gd name="connsiteX3590" fmla="*/ 1498930 w 3205467"/>
              <a:gd name="connsiteY3590" fmla="*/ 3008024 h 6891138"/>
              <a:gd name="connsiteX3591" fmla="*/ 1960893 w 3205467"/>
              <a:gd name="connsiteY3591" fmla="*/ 3008024 h 6891138"/>
              <a:gd name="connsiteX3592" fmla="*/ 1963503 w 3205467"/>
              <a:gd name="connsiteY3592" fmla="*/ 3028731 h 6891138"/>
              <a:gd name="connsiteX3593" fmla="*/ 1979943 w 3205467"/>
              <a:gd name="connsiteY3593" fmla="*/ 3027074 h 6891138"/>
              <a:gd name="connsiteX3594" fmla="*/ 1977333 w 3205467"/>
              <a:gd name="connsiteY3594" fmla="*/ 3006366 h 6891138"/>
              <a:gd name="connsiteX3595" fmla="*/ 1960893 w 3205467"/>
              <a:gd name="connsiteY3595" fmla="*/ 3008024 h 6891138"/>
              <a:gd name="connsiteX3596" fmla="*/ 1327757 w 3205467"/>
              <a:gd name="connsiteY3596" fmla="*/ 3017177 h 6891138"/>
              <a:gd name="connsiteX3597" fmla="*/ 1318232 w 3205467"/>
              <a:gd name="connsiteY3597" fmla="*/ 3028941 h 6891138"/>
              <a:gd name="connsiteX3598" fmla="*/ 1347435 w 3205467"/>
              <a:gd name="connsiteY3598" fmla="*/ 3053534 h 6891138"/>
              <a:gd name="connsiteX3599" fmla="*/ 1388155 w 3205467"/>
              <a:gd name="connsiteY3599" fmla="*/ 3069088 h 6891138"/>
              <a:gd name="connsiteX3600" fmla="*/ 1404166 w 3205467"/>
              <a:gd name="connsiteY3600" fmla="*/ 3062945 h 6891138"/>
              <a:gd name="connsiteX3601" fmla="*/ 1394050 w 3205467"/>
              <a:gd name="connsiteY3601" fmla="*/ 3050753 h 6891138"/>
              <a:gd name="connsiteX3602" fmla="*/ 1362847 w 3205467"/>
              <a:gd name="connsiteY3602" fmla="*/ 3043171 h 6891138"/>
              <a:gd name="connsiteX3603" fmla="*/ 1341768 w 3205467"/>
              <a:gd name="connsiteY3603" fmla="*/ 3047772 h 6891138"/>
              <a:gd name="connsiteX3604" fmla="*/ 1354893 w 3205467"/>
              <a:gd name="connsiteY3604" fmla="*/ 3038494 h 6891138"/>
              <a:gd name="connsiteX3605" fmla="*/ 1361475 w 3205467"/>
              <a:gd name="connsiteY3605" fmla="*/ 3018616 h 6891138"/>
              <a:gd name="connsiteX3606" fmla="*/ 1327757 w 3205467"/>
              <a:gd name="connsiteY3606" fmla="*/ 3017177 h 6891138"/>
              <a:gd name="connsiteX3607" fmla="*/ 1433303 w 3205467"/>
              <a:gd name="connsiteY3607" fmla="*/ 3024331 h 6891138"/>
              <a:gd name="connsiteX3608" fmla="*/ 1401013 w 3205467"/>
              <a:gd name="connsiteY3608" fmla="*/ 3037742 h 6891138"/>
              <a:gd name="connsiteX3609" fmla="*/ 1411234 w 3205467"/>
              <a:gd name="connsiteY3609" fmla="*/ 3047962 h 6891138"/>
              <a:gd name="connsiteX3610" fmla="*/ 1447438 w 3205467"/>
              <a:gd name="connsiteY3610" fmla="*/ 3038046 h 6891138"/>
              <a:gd name="connsiteX3611" fmla="*/ 1465878 w 3205467"/>
              <a:gd name="connsiteY3611" fmla="*/ 3034322 h 6891138"/>
              <a:gd name="connsiteX3612" fmla="*/ 1489405 w 3205467"/>
              <a:gd name="connsiteY3612" fmla="*/ 3029207 h 6891138"/>
              <a:gd name="connsiteX3613" fmla="*/ 1433303 w 3205467"/>
              <a:gd name="connsiteY3613" fmla="*/ 3024331 h 6891138"/>
              <a:gd name="connsiteX3614" fmla="*/ 1575130 w 3205467"/>
              <a:gd name="connsiteY3614" fmla="*/ 3017549 h 6891138"/>
              <a:gd name="connsiteX3615" fmla="*/ 1584655 w 3205467"/>
              <a:gd name="connsiteY3615" fmla="*/ 3027074 h 6891138"/>
              <a:gd name="connsiteX3616" fmla="*/ 1594180 w 3205467"/>
              <a:gd name="connsiteY3616" fmla="*/ 3017549 h 6891138"/>
              <a:gd name="connsiteX3617" fmla="*/ 1584655 w 3205467"/>
              <a:gd name="connsiteY3617" fmla="*/ 3008024 h 6891138"/>
              <a:gd name="connsiteX3618" fmla="*/ 1575130 w 3205467"/>
              <a:gd name="connsiteY3618" fmla="*/ 3017549 h 6891138"/>
              <a:gd name="connsiteX3619" fmla="*/ 1702946 w 3205467"/>
              <a:gd name="connsiteY3619" fmla="*/ 3018796 h 6891138"/>
              <a:gd name="connsiteX3620" fmla="*/ 1726702 w 3205467"/>
              <a:gd name="connsiteY3620" fmla="*/ 3041876 h 6891138"/>
              <a:gd name="connsiteX3621" fmla="*/ 1737055 w 3205467"/>
              <a:gd name="connsiteY3621" fmla="*/ 3027531 h 6891138"/>
              <a:gd name="connsiteX3622" fmla="*/ 1702946 w 3205467"/>
              <a:gd name="connsiteY3622" fmla="*/ 3018796 h 6891138"/>
              <a:gd name="connsiteX3623" fmla="*/ 1837477 w 3205467"/>
              <a:gd name="connsiteY3623" fmla="*/ 3026417 h 6891138"/>
              <a:gd name="connsiteX3624" fmla="*/ 1861033 w 3205467"/>
              <a:gd name="connsiteY3624" fmla="*/ 3041266 h 6891138"/>
              <a:gd name="connsiteX3625" fmla="*/ 1851355 w 3205467"/>
              <a:gd name="connsiteY3625" fmla="*/ 3017549 h 6891138"/>
              <a:gd name="connsiteX3626" fmla="*/ 1837477 w 3205467"/>
              <a:gd name="connsiteY3626" fmla="*/ 3026417 h 6891138"/>
              <a:gd name="connsiteX3627" fmla="*/ 946480 w 3205467"/>
              <a:gd name="connsiteY3627" fmla="*/ 3046991 h 6891138"/>
              <a:gd name="connsiteX3628" fmla="*/ 989533 w 3205467"/>
              <a:gd name="connsiteY3628" fmla="*/ 3077909 h 6891138"/>
              <a:gd name="connsiteX3629" fmla="*/ 1048150 w 3205467"/>
              <a:gd name="connsiteY3629" fmla="*/ 3109551 h 6891138"/>
              <a:gd name="connsiteX3630" fmla="*/ 925573 w 3205467"/>
              <a:gd name="connsiteY3630" fmla="*/ 3027112 h 6891138"/>
              <a:gd name="connsiteX3631" fmla="*/ 946480 w 3205467"/>
              <a:gd name="connsiteY3631" fmla="*/ 3046991 h 6891138"/>
              <a:gd name="connsiteX3632" fmla="*/ 1527505 w 3205467"/>
              <a:gd name="connsiteY3632" fmla="*/ 3036599 h 6891138"/>
              <a:gd name="connsiteX3633" fmla="*/ 1541793 w 3205467"/>
              <a:gd name="connsiteY3633" fmla="*/ 3046124 h 6891138"/>
              <a:gd name="connsiteX3634" fmla="*/ 1556080 w 3205467"/>
              <a:gd name="connsiteY3634" fmla="*/ 3036599 h 6891138"/>
              <a:gd name="connsiteX3635" fmla="*/ 1541793 w 3205467"/>
              <a:gd name="connsiteY3635" fmla="*/ 3027074 h 6891138"/>
              <a:gd name="connsiteX3636" fmla="*/ 1527505 w 3205467"/>
              <a:gd name="connsiteY3636" fmla="*/ 3036599 h 6891138"/>
              <a:gd name="connsiteX3637" fmla="*/ 2056143 w 3205467"/>
              <a:gd name="connsiteY3637" fmla="*/ 3098778 h 6891138"/>
              <a:gd name="connsiteX3638" fmla="*/ 1603705 w 3205467"/>
              <a:gd name="connsiteY3638" fmla="*/ 3318224 h 6891138"/>
              <a:gd name="connsiteX3639" fmla="*/ 1513218 w 3205467"/>
              <a:gd name="connsiteY3639" fmla="*/ 3333922 h 6891138"/>
              <a:gd name="connsiteX3640" fmla="*/ 1379868 w 3205467"/>
              <a:gd name="connsiteY3640" fmla="*/ 3329026 h 6891138"/>
              <a:gd name="connsiteX3641" fmla="*/ 1173042 w 3205467"/>
              <a:gd name="connsiteY3641" fmla="*/ 3305585 h 6891138"/>
              <a:gd name="connsiteX3642" fmla="*/ 1099566 w 3205467"/>
              <a:gd name="connsiteY3642" fmla="*/ 3287030 h 6891138"/>
              <a:gd name="connsiteX3643" fmla="*/ 1118578 w 3205467"/>
              <a:gd name="connsiteY3643" fmla="*/ 3313738 h 6891138"/>
              <a:gd name="connsiteX3644" fmla="*/ 1337005 w 3205467"/>
              <a:gd name="connsiteY3644" fmla="*/ 3441097 h 6891138"/>
              <a:gd name="connsiteX3645" fmla="*/ 1947348 w 3205467"/>
              <a:gd name="connsiteY3645" fmla="*/ 3493799 h 6891138"/>
              <a:gd name="connsiteX3646" fmla="*/ 2068821 w 3205467"/>
              <a:gd name="connsiteY3646" fmla="*/ 3371545 h 6891138"/>
              <a:gd name="connsiteX3647" fmla="*/ 2125561 w 3205467"/>
              <a:gd name="connsiteY3647" fmla="*/ 3109112 h 6891138"/>
              <a:gd name="connsiteX3648" fmla="*/ 2122818 w 3205467"/>
              <a:gd name="connsiteY3648" fmla="*/ 3030541 h 6891138"/>
              <a:gd name="connsiteX3649" fmla="*/ 2056143 w 3205467"/>
              <a:gd name="connsiteY3649" fmla="*/ 3098778 h 6891138"/>
              <a:gd name="connsiteX3650" fmla="*/ 642804 w 3205467"/>
              <a:gd name="connsiteY3650" fmla="*/ 3057468 h 6891138"/>
              <a:gd name="connsiteX3651" fmla="*/ 651205 w 3205467"/>
              <a:gd name="connsiteY3651" fmla="*/ 3108036 h 6891138"/>
              <a:gd name="connsiteX3652" fmla="*/ 658473 w 3205467"/>
              <a:gd name="connsiteY3652" fmla="*/ 3136611 h 6891138"/>
              <a:gd name="connsiteX3653" fmla="*/ 659606 w 3205467"/>
              <a:gd name="connsiteY3653" fmla="*/ 3091929 h 6891138"/>
              <a:gd name="connsiteX3654" fmla="*/ 651205 w 3205467"/>
              <a:gd name="connsiteY3654" fmla="*/ 3041361 h 6891138"/>
              <a:gd name="connsiteX3655" fmla="*/ 642804 w 3205467"/>
              <a:gd name="connsiteY3655" fmla="*/ 3057468 h 6891138"/>
              <a:gd name="connsiteX3656" fmla="*/ 1489596 w 3205467"/>
              <a:gd name="connsiteY3656" fmla="*/ 3046009 h 6891138"/>
              <a:gd name="connsiteX3657" fmla="*/ 1475651 w 3205467"/>
              <a:gd name="connsiteY3657" fmla="*/ 3054620 h 6891138"/>
              <a:gd name="connsiteX3658" fmla="*/ 1492463 w 3205467"/>
              <a:gd name="connsiteY3658" fmla="*/ 3061078 h 6891138"/>
              <a:gd name="connsiteX3659" fmla="*/ 1512503 w 3205467"/>
              <a:gd name="connsiteY3659" fmla="*/ 3046362 h 6891138"/>
              <a:gd name="connsiteX3660" fmla="*/ 1489596 w 3205467"/>
              <a:gd name="connsiteY3660" fmla="*/ 3046009 h 6891138"/>
              <a:gd name="connsiteX3661" fmla="*/ 1608468 w 3205467"/>
              <a:gd name="connsiteY3661" fmla="*/ 3046124 h 6891138"/>
              <a:gd name="connsiteX3662" fmla="*/ 1618555 w 3205467"/>
              <a:gd name="connsiteY3662" fmla="*/ 3055649 h 6891138"/>
              <a:gd name="connsiteX3663" fmla="*/ 1622755 w 3205467"/>
              <a:gd name="connsiteY3663" fmla="*/ 3046124 h 6891138"/>
              <a:gd name="connsiteX3664" fmla="*/ 1612668 w 3205467"/>
              <a:gd name="connsiteY3664" fmla="*/ 3036599 h 6891138"/>
              <a:gd name="connsiteX3665" fmla="*/ 1608468 w 3205467"/>
              <a:gd name="connsiteY3665" fmla="*/ 3046124 h 6891138"/>
              <a:gd name="connsiteX3666" fmla="*/ 1670380 w 3205467"/>
              <a:gd name="connsiteY3666" fmla="*/ 3050096 h 6891138"/>
              <a:gd name="connsiteX3667" fmla="*/ 1685458 w 3205467"/>
              <a:gd name="connsiteY3667" fmla="*/ 3065174 h 6891138"/>
              <a:gd name="connsiteX3668" fmla="*/ 1681696 w 3205467"/>
              <a:gd name="connsiteY3668" fmla="*/ 3038780 h 6891138"/>
              <a:gd name="connsiteX3669" fmla="*/ 1670380 w 3205467"/>
              <a:gd name="connsiteY3669" fmla="*/ 3050096 h 6891138"/>
              <a:gd name="connsiteX3670" fmla="*/ 1738313 w 3205467"/>
              <a:gd name="connsiteY3670" fmla="*/ 3049372 h 6891138"/>
              <a:gd name="connsiteX3671" fmla="*/ 1727045 w 3205467"/>
              <a:gd name="connsiteY3671" fmla="*/ 3062945 h 6891138"/>
              <a:gd name="connsiteX3672" fmla="*/ 1741265 w 3205467"/>
              <a:gd name="connsiteY3672" fmla="*/ 3068412 h 6891138"/>
              <a:gd name="connsiteX3673" fmla="*/ 1758677 w 3205467"/>
              <a:gd name="connsiteY3673" fmla="*/ 3044886 h 6891138"/>
              <a:gd name="connsiteX3674" fmla="*/ 1738313 w 3205467"/>
              <a:gd name="connsiteY3674" fmla="*/ 3049372 h 6891138"/>
              <a:gd name="connsiteX3675" fmla="*/ 1871444 w 3205467"/>
              <a:gd name="connsiteY3675" fmla="*/ 3049638 h 6891138"/>
              <a:gd name="connsiteX3676" fmla="*/ 1859956 w 3205467"/>
              <a:gd name="connsiteY3676" fmla="*/ 3063478 h 6891138"/>
              <a:gd name="connsiteX3677" fmla="*/ 1870777 w 3205467"/>
              <a:gd name="connsiteY3677" fmla="*/ 3070165 h 6891138"/>
              <a:gd name="connsiteX3678" fmla="*/ 1892865 w 3205467"/>
              <a:gd name="connsiteY3678" fmla="*/ 3045724 h 6891138"/>
              <a:gd name="connsiteX3679" fmla="*/ 1871444 w 3205467"/>
              <a:gd name="connsiteY3679" fmla="*/ 3049638 h 6891138"/>
              <a:gd name="connsiteX3680" fmla="*/ 1931927 w 3205467"/>
              <a:gd name="connsiteY3680" fmla="*/ 3046762 h 6891138"/>
              <a:gd name="connsiteX3681" fmla="*/ 1930727 w 3205467"/>
              <a:gd name="connsiteY3681" fmla="*/ 3062002 h 6891138"/>
              <a:gd name="connsiteX3682" fmla="*/ 1956130 w 3205467"/>
              <a:gd name="connsiteY3682" fmla="*/ 3045562 h 6891138"/>
              <a:gd name="connsiteX3683" fmla="*/ 1931927 w 3205467"/>
              <a:gd name="connsiteY3683" fmla="*/ 3046762 h 6891138"/>
              <a:gd name="connsiteX3684" fmla="*/ 1799377 w 3205467"/>
              <a:gd name="connsiteY3684" fmla="*/ 3054992 h 6891138"/>
              <a:gd name="connsiteX3685" fmla="*/ 1803578 w 3205467"/>
              <a:gd name="connsiteY3685" fmla="*/ 3069841 h 6891138"/>
              <a:gd name="connsiteX3686" fmla="*/ 1832305 w 3205467"/>
              <a:gd name="connsiteY3686" fmla="*/ 3055087 h 6891138"/>
              <a:gd name="connsiteX3687" fmla="*/ 1799377 w 3205467"/>
              <a:gd name="connsiteY3687" fmla="*/ 3054992 h 6891138"/>
              <a:gd name="connsiteX3688" fmla="*/ 1287599 w 3205467"/>
              <a:gd name="connsiteY3688" fmla="*/ 3062154 h 6891138"/>
              <a:gd name="connsiteX3689" fmla="*/ 1305849 w 3205467"/>
              <a:gd name="connsiteY3689" fmla="*/ 3061402 h 6891138"/>
              <a:gd name="connsiteX3690" fmla="*/ 1293352 w 3205467"/>
              <a:gd name="connsiteY3690" fmla="*/ 3056401 h 6891138"/>
              <a:gd name="connsiteX3691" fmla="*/ 1287599 w 3205467"/>
              <a:gd name="connsiteY3691" fmla="*/ 3062154 h 6891138"/>
              <a:gd name="connsiteX3692" fmla="*/ 1444104 w 3205467"/>
              <a:gd name="connsiteY3692" fmla="*/ 3062021 h 6891138"/>
              <a:gd name="connsiteX3693" fmla="*/ 1437761 w 3205467"/>
              <a:gd name="connsiteY3693" fmla="*/ 3075889 h 6891138"/>
              <a:gd name="connsiteX3694" fmla="*/ 1419806 w 3205467"/>
              <a:gd name="connsiteY3694" fmla="*/ 3079071 h 6891138"/>
              <a:gd name="connsiteX3695" fmla="*/ 1389831 w 3205467"/>
              <a:gd name="connsiteY3695" fmla="*/ 3083519 h 6891138"/>
              <a:gd name="connsiteX3696" fmla="*/ 1433389 w 3205467"/>
              <a:gd name="connsiteY3696" fmla="*/ 3095254 h 6891138"/>
              <a:gd name="connsiteX3697" fmla="*/ 1466260 w 3205467"/>
              <a:gd name="connsiteY3697" fmla="*/ 3084224 h 6891138"/>
              <a:gd name="connsiteX3698" fmla="*/ 1477699 w 3205467"/>
              <a:gd name="connsiteY3698" fmla="*/ 3072918 h 6891138"/>
              <a:gd name="connsiteX3699" fmla="*/ 1444104 w 3205467"/>
              <a:gd name="connsiteY3699" fmla="*/ 3062021 h 6891138"/>
              <a:gd name="connsiteX3700" fmla="*/ 1560843 w 3205467"/>
              <a:gd name="connsiteY3700" fmla="*/ 3065174 h 6891138"/>
              <a:gd name="connsiteX3701" fmla="*/ 1580455 w 3205467"/>
              <a:gd name="connsiteY3701" fmla="*/ 3074699 h 6891138"/>
              <a:gd name="connsiteX3702" fmla="*/ 1594180 w 3205467"/>
              <a:gd name="connsiteY3702" fmla="*/ 3065174 h 6891138"/>
              <a:gd name="connsiteX3703" fmla="*/ 1574568 w 3205467"/>
              <a:gd name="connsiteY3703" fmla="*/ 3055649 h 6891138"/>
              <a:gd name="connsiteX3704" fmla="*/ 1560843 w 3205467"/>
              <a:gd name="connsiteY3704" fmla="*/ 3065174 h 6891138"/>
              <a:gd name="connsiteX3705" fmla="*/ 669198 w 3205467"/>
              <a:gd name="connsiteY3705" fmla="*/ 3110418 h 6891138"/>
              <a:gd name="connsiteX3706" fmla="*/ 678218 w 3205467"/>
              <a:gd name="connsiteY3706" fmla="*/ 3209868 h 6891138"/>
              <a:gd name="connsiteX3707" fmla="*/ 686524 w 3205467"/>
              <a:gd name="connsiteY3707" fmla="*/ 3140812 h 6891138"/>
              <a:gd name="connsiteX3708" fmla="*/ 679380 w 3205467"/>
              <a:gd name="connsiteY3708" fmla="*/ 3065174 h 6891138"/>
              <a:gd name="connsiteX3709" fmla="*/ 669198 w 3205467"/>
              <a:gd name="connsiteY3709" fmla="*/ 3110418 h 6891138"/>
              <a:gd name="connsiteX3710" fmla="*/ 851230 w 3205467"/>
              <a:gd name="connsiteY3710" fmla="*/ 3074699 h 6891138"/>
              <a:gd name="connsiteX3711" fmla="*/ 858374 w 3205467"/>
              <a:gd name="connsiteY3711" fmla="*/ 3084233 h 6891138"/>
              <a:gd name="connsiteX3712" fmla="*/ 894093 w 3205467"/>
              <a:gd name="connsiteY3712" fmla="*/ 3108960 h 6891138"/>
              <a:gd name="connsiteX3713" fmla="*/ 1003821 w 3205467"/>
              <a:gd name="connsiteY3713" fmla="*/ 3165062 h 6891138"/>
              <a:gd name="connsiteX3714" fmla="*/ 1055884 w 3205467"/>
              <a:gd name="connsiteY3714" fmla="*/ 3184665 h 6891138"/>
              <a:gd name="connsiteX3715" fmla="*/ 1098880 w 3205467"/>
              <a:gd name="connsiteY3715" fmla="*/ 3199429 h 6891138"/>
              <a:gd name="connsiteX3716" fmla="*/ 1088974 w 3205467"/>
              <a:gd name="connsiteY3716" fmla="*/ 3188999 h 6891138"/>
              <a:gd name="connsiteX3717" fmla="*/ 1051560 w 3205467"/>
              <a:gd name="connsiteY3717" fmla="*/ 3168663 h 6891138"/>
              <a:gd name="connsiteX3718" fmla="*/ 1008497 w 3205467"/>
              <a:gd name="connsiteY3718" fmla="*/ 3154299 h 6891138"/>
              <a:gd name="connsiteX3719" fmla="*/ 872804 w 3205467"/>
              <a:gd name="connsiteY3719" fmla="*/ 3078585 h 6891138"/>
              <a:gd name="connsiteX3720" fmla="*/ 851230 w 3205467"/>
              <a:gd name="connsiteY3720" fmla="*/ 3074699 h 6891138"/>
              <a:gd name="connsiteX3721" fmla="*/ 1521295 w 3205467"/>
              <a:gd name="connsiteY3721" fmla="*/ 3079795 h 6891138"/>
              <a:gd name="connsiteX3722" fmla="*/ 1504988 w 3205467"/>
              <a:gd name="connsiteY3722" fmla="*/ 3092787 h 6891138"/>
              <a:gd name="connsiteX3723" fmla="*/ 1470355 w 3205467"/>
              <a:gd name="connsiteY3723" fmla="*/ 3103274 h 6891138"/>
              <a:gd name="connsiteX3724" fmla="*/ 1488843 w 3205467"/>
              <a:gd name="connsiteY3724" fmla="*/ 3112799 h 6891138"/>
              <a:gd name="connsiteX3725" fmla="*/ 1513218 w 3205467"/>
              <a:gd name="connsiteY3725" fmla="*/ 3103274 h 6891138"/>
              <a:gd name="connsiteX3726" fmla="*/ 1537592 w 3205467"/>
              <a:gd name="connsiteY3726" fmla="*/ 3093749 h 6891138"/>
              <a:gd name="connsiteX3727" fmla="*/ 1541431 w 3205467"/>
              <a:gd name="connsiteY3727" fmla="*/ 3071117 h 6891138"/>
              <a:gd name="connsiteX3728" fmla="*/ 1521295 w 3205467"/>
              <a:gd name="connsiteY3728" fmla="*/ 3079795 h 6891138"/>
              <a:gd name="connsiteX3729" fmla="*/ 1641805 w 3205467"/>
              <a:gd name="connsiteY3729" fmla="*/ 3074699 h 6891138"/>
              <a:gd name="connsiteX3730" fmla="*/ 1651892 w 3205467"/>
              <a:gd name="connsiteY3730" fmla="*/ 3084224 h 6891138"/>
              <a:gd name="connsiteX3731" fmla="*/ 1656093 w 3205467"/>
              <a:gd name="connsiteY3731" fmla="*/ 3074699 h 6891138"/>
              <a:gd name="connsiteX3732" fmla="*/ 1646006 w 3205467"/>
              <a:gd name="connsiteY3732" fmla="*/ 3065174 h 6891138"/>
              <a:gd name="connsiteX3733" fmla="*/ 1641805 w 3205467"/>
              <a:gd name="connsiteY3733" fmla="*/ 3074699 h 6891138"/>
              <a:gd name="connsiteX3734" fmla="*/ 1704642 w 3205467"/>
              <a:gd name="connsiteY3734" fmla="*/ 3073213 h 6891138"/>
              <a:gd name="connsiteX3735" fmla="*/ 1708957 w 3205467"/>
              <a:gd name="connsiteY3735" fmla="*/ 3089282 h 6891138"/>
              <a:gd name="connsiteX3736" fmla="*/ 1720825 w 3205467"/>
              <a:gd name="connsiteY3736" fmla="*/ 3073708 h 6891138"/>
              <a:gd name="connsiteX3737" fmla="*/ 1704642 w 3205467"/>
              <a:gd name="connsiteY3737" fmla="*/ 3073213 h 6891138"/>
              <a:gd name="connsiteX3738" fmla="*/ 1837068 w 3205467"/>
              <a:gd name="connsiteY3738" fmla="*/ 3074699 h 6891138"/>
              <a:gd name="connsiteX3739" fmla="*/ 1839678 w 3205467"/>
              <a:gd name="connsiteY3739" fmla="*/ 3095406 h 6891138"/>
              <a:gd name="connsiteX3740" fmla="*/ 1856118 w 3205467"/>
              <a:gd name="connsiteY3740" fmla="*/ 3093749 h 6891138"/>
              <a:gd name="connsiteX3741" fmla="*/ 1853508 w 3205467"/>
              <a:gd name="connsiteY3741" fmla="*/ 3073041 h 6891138"/>
              <a:gd name="connsiteX3742" fmla="*/ 1837068 w 3205467"/>
              <a:gd name="connsiteY3742" fmla="*/ 3074699 h 6891138"/>
              <a:gd name="connsiteX3743" fmla="*/ 1903448 w 3205467"/>
              <a:gd name="connsiteY3743" fmla="*/ 3075175 h 6891138"/>
              <a:gd name="connsiteX3744" fmla="*/ 1919021 w 3205467"/>
              <a:gd name="connsiteY3744" fmla="*/ 3087043 h 6891138"/>
              <a:gd name="connsiteX3745" fmla="*/ 1919516 w 3205467"/>
              <a:gd name="connsiteY3745" fmla="*/ 3070860 h 6891138"/>
              <a:gd name="connsiteX3746" fmla="*/ 1903448 w 3205467"/>
              <a:gd name="connsiteY3746" fmla="*/ 3075175 h 6891138"/>
              <a:gd name="connsiteX3747" fmla="*/ 1765630 w 3205467"/>
              <a:gd name="connsiteY3747" fmla="*/ 3084224 h 6891138"/>
              <a:gd name="connsiteX3748" fmla="*/ 1779918 w 3205467"/>
              <a:gd name="connsiteY3748" fmla="*/ 3093749 h 6891138"/>
              <a:gd name="connsiteX3749" fmla="*/ 1794205 w 3205467"/>
              <a:gd name="connsiteY3749" fmla="*/ 3084224 h 6891138"/>
              <a:gd name="connsiteX3750" fmla="*/ 1779918 w 3205467"/>
              <a:gd name="connsiteY3750" fmla="*/ 3074699 h 6891138"/>
              <a:gd name="connsiteX3751" fmla="*/ 1765630 w 3205467"/>
              <a:gd name="connsiteY3751" fmla="*/ 3084224 h 6891138"/>
              <a:gd name="connsiteX3752" fmla="*/ 1325699 w 3205467"/>
              <a:gd name="connsiteY3752" fmla="*/ 3090729 h 6891138"/>
              <a:gd name="connsiteX3753" fmla="*/ 1343949 w 3205467"/>
              <a:gd name="connsiteY3753" fmla="*/ 3089977 h 6891138"/>
              <a:gd name="connsiteX3754" fmla="*/ 1331452 w 3205467"/>
              <a:gd name="connsiteY3754" fmla="*/ 3084976 h 6891138"/>
              <a:gd name="connsiteX3755" fmla="*/ 1325699 w 3205467"/>
              <a:gd name="connsiteY3755" fmla="*/ 3090729 h 6891138"/>
              <a:gd name="connsiteX3756" fmla="*/ 1598943 w 3205467"/>
              <a:gd name="connsiteY3756" fmla="*/ 3093749 h 6891138"/>
              <a:gd name="connsiteX3757" fmla="*/ 1613792 w 3205467"/>
              <a:gd name="connsiteY3757" fmla="*/ 3103274 h 6891138"/>
              <a:gd name="connsiteX3758" fmla="*/ 1622755 w 3205467"/>
              <a:gd name="connsiteY3758" fmla="*/ 3093749 h 6891138"/>
              <a:gd name="connsiteX3759" fmla="*/ 1607906 w 3205467"/>
              <a:gd name="connsiteY3759" fmla="*/ 3084224 h 6891138"/>
              <a:gd name="connsiteX3760" fmla="*/ 1598943 w 3205467"/>
              <a:gd name="connsiteY3760" fmla="*/ 3093749 h 6891138"/>
              <a:gd name="connsiteX3761" fmla="*/ 1556271 w 3205467"/>
              <a:gd name="connsiteY3761" fmla="*/ 3103159 h 6891138"/>
              <a:gd name="connsiteX3762" fmla="*/ 1542326 w 3205467"/>
              <a:gd name="connsiteY3762" fmla="*/ 3111770 h 6891138"/>
              <a:gd name="connsiteX3763" fmla="*/ 1559138 w 3205467"/>
              <a:gd name="connsiteY3763" fmla="*/ 3118228 h 6891138"/>
              <a:gd name="connsiteX3764" fmla="*/ 1579178 w 3205467"/>
              <a:gd name="connsiteY3764" fmla="*/ 3103512 h 6891138"/>
              <a:gd name="connsiteX3765" fmla="*/ 1556271 w 3205467"/>
              <a:gd name="connsiteY3765" fmla="*/ 3103159 h 6891138"/>
              <a:gd name="connsiteX3766" fmla="*/ 1670380 w 3205467"/>
              <a:gd name="connsiteY3766" fmla="*/ 3103274 h 6891138"/>
              <a:gd name="connsiteX3767" fmla="*/ 1679905 w 3205467"/>
              <a:gd name="connsiteY3767" fmla="*/ 3112799 h 6891138"/>
              <a:gd name="connsiteX3768" fmla="*/ 1689430 w 3205467"/>
              <a:gd name="connsiteY3768" fmla="*/ 3103274 h 6891138"/>
              <a:gd name="connsiteX3769" fmla="*/ 1679905 w 3205467"/>
              <a:gd name="connsiteY3769" fmla="*/ 3093749 h 6891138"/>
              <a:gd name="connsiteX3770" fmla="*/ 1670380 w 3205467"/>
              <a:gd name="connsiteY3770" fmla="*/ 3103274 h 6891138"/>
              <a:gd name="connsiteX3771" fmla="*/ 1737055 w 3205467"/>
              <a:gd name="connsiteY3771" fmla="*/ 3103274 h 6891138"/>
              <a:gd name="connsiteX3772" fmla="*/ 1751905 w 3205467"/>
              <a:gd name="connsiteY3772" fmla="*/ 3112799 h 6891138"/>
              <a:gd name="connsiteX3773" fmla="*/ 1760868 w 3205467"/>
              <a:gd name="connsiteY3773" fmla="*/ 3103274 h 6891138"/>
              <a:gd name="connsiteX3774" fmla="*/ 1746018 w 3205467"/>
              <a:gd name="connsiteY3774" fmla="*/ 3093749 h 6891138"/>
              <a:gd name="connsiteX3775" fmla="*/ 1737055 w 3205467"/>
              <a:gd name="connsiteY3775" fmla="*/ 3103274 h 6891138"/>
              <a:gd name="connsiteX3776" fmla="*/ 1799377 w 3205467"/>
              <a:gd name="connsiteY3776" fmla="*/ 3102617 h 6891138"/>
              <a:gd name="connsiteX3777" fmla="*/ 1822933 w 3205467"/>
              <a:gd name="connsiteY3777" fmla="*/ 3117466 h 6891138"/>
              <a:gd name="connsiteX3778" fmla="*/ 1813255 w 3205467"/>
              <a:gd name="connsiteY3778" fmla="*/ 3093749 h 6891138"/>
              <a:gd name="connsiteX3779" fmla="*/ 1799377 w 3205467"/>
              <a:gd name="connsiteY3779" fmla="*/ 3102617 h 6891138"/>
              <a:gd name="connsiteX3780" fmla="*/ 1866052 w 3205467"/>
              <a:gd name="connsiteY3780" fmla="*/ 3102617 h 6891138"/>
              <a:gd name="connsiteX3781" fmla="*/ 1883369 w 3205467"/>
              <a:gd name="connsiteY3781" fmla="*/ 3115713 h 6891138"/>
              <a:gd name="connsiteX3782" fmla="*/ 1880492 w 3205467"/>
              <a:gd name="connsiteY3782" fmla="*/ 3093749 h 6891138"/>
              <a:gd name="connsiteX3783" fmla="*/ 1866052 w 3205467"/>
              <a:gd name="connsiteY3783" fmla="*/ 3102617 h 6891138"/>
              <a:gd name="connsiteX3784" fmla="*/ 956005 w 3205467"/>
              <a:gd name="connsiteY3784" fmla="*/ 3110503 h 6891138"/>
              <a:gd name="connsiteX3785" fmla="*/ 1002163 w 3205467"/>
              <a:gd name="connsiteY3785" fmla="*/ 3136497 h 6891138"/>
              <a:gd name="connsiteX3786" fmla="*/ 989886 w 3205467"/>
              <a:gd name="connsiteY3786" fmla="*/ 3116780 h 6891138"/>
              <a:gd name="connsiteX3787" fmla="*/ 956005 w 3205467"/>
              <a:gd name="connsiteY3787" fmla="*/ 3110503 h 6891138"/>
              <a:gd name="connsiteX3788" fmla="*/ 1427102 w 3205467"/>
              <a:gd name="connsiteY3788" fmla="*/ 3113437 h 6891138"/>
              <a:gd name="connsiteX3789" fmla="*/ 1424159 w 3205467"/>
              <a:gd name="connsiteY3789" fmla="*/ 3125667 h 6891138"/>
              <a:gd name="connsiteX3790" fmla="*/ 1471955 w 3205467"/>
              <a:gd name="connsiteY3790" fmla="*/ 3163138 h 6891138"/>
              <a:gd name="connsiteX3791" fmla="*/ 1531734 w 3205467"/>
              <a:gd name="connsiteY3791" fmla="*/ 3192647 h 6891138"/>
              <a:gd name="connsiteX3792" fmla="*/ 1547041 w 3205467"/>
              <a:gd name="connsiteY3792" fmla="*/ 3186770 h 6891138"/>
              <a:gd name="connsiteX3793" fmla="*/ 1535925 w 3205467"/>
              <a:gd name="connsiteY3793" fmla="*/ 3173387 h 6891138"/>
              <a:gd name="connsiteX3794" fmla="*/ 1504731 w 3205467"/>
              <a:gd name="connsiteY3794" fmla="*/ 3165596 h 6891138"/>
              <a:gd name="connsiteX3795" fmla="*/ 1484643 w 3205467"/>
              <a:gd name="connsiteY3795" fmla="*/ 3171196 h 6891138"/>
              <a:gd name="connsiteX3796" fmla="*/ 1498930 w 3205467"/>
              <a:gd name="connsiteY3796" fmla="*/ 3161052 h 6891138"/>
              <a:gd name="connsiteX3797" fmla="*/ 1513218 w 3205467"/>
              <a:gd name="connsiteY3797" fmla="*/ 3150899 h 6891138"/>
              <a:gd name="connsiteX3798" fmla="*/ 1498930 w 3205467"/>
              <a:gd name="connsiteY3798" fmla="*/ 3141593 h 6891138"/>
              <a:gd name="connsiteX3799" fmla="*/ 1465593 w 3205467"/>
              <a:gd name="connsiteY3799" fmla="*/ 3137449 h 6891138"/>
              <a:gd name="connsiteX3800" fmla="*/ 1446543 w 3205467"/>
              <a:gd name="connsiteY3800" fmla="*/ 3142621 h 6891138"/>
              <a:gd name="connsiteX3801" fmla="*/ 1459668 w 3205467"/>
              <a:gd name="connsiteY3801" fmla="*/ 3133535 h 6891138"/>
              <a:gd name="connsiteX3802" fmla="*/ 1446543 w 3205467"/>
              <a:gd name="connsiteY3802" fmla="*/ 3103274 h 6891138"/>
              <a:gd name="connsiteX3803" fmla="*/ 1427102 w 3205467"/>
              <a:gd name="connsiteY3803" fmla="*/ 3113437 h 6891138"/>
              <a:gd name="connsiteX3804" fmla="*/ 1510779 w 3205467"/>
              <a:gd name="connsiteY3804" fmla="*/ 3119171 h 6891138"/>
              <a:gd name="connsiteX3805" fmla="*/ 1528858 w 3205467"/>
              <a:gd name="connsiteY3805" fmla="*/ 3141374 h 6891138"/>
              <a:gd name="connsiteX3806" fmla="*/ 1544374 w 3205467"/>
              <a:gd name="connsiteY3806" fmla="*/ 3130068 h 6891138"/>
              <a:gd name="connsiteX3807" fmla="*/ 1510779 w 3205467"/>
              <a:gd name="connsiteY3807" fmla="*/ 3119171 h 6891138"/>
              <a:gd name="connsiteX3808" fmla="*/ 1637043 w 3205467"/>
              <a:gd name="connsiteY3808" fmla="*/ 3122324 h 6891138"/>
              <a:gd name="connsiteX3809" fmla="*/ 1651892 w 3205467"/>
              <a:gd name="connsiteY3809" fmla="*/ 3131849 h 6891138"/>
              <a:gd name="connsiteX3810" fmla="*/ 1660855 w 3205467"/>
              <a:gd name="connsiteY3810" fmla="*/ 3122324 h 6891138"/>
              <a:gd name="connsiteX3811" fmla="*/ 1646006 w 3205467"/>
              <a:gd name="connsiteY3811" fmla="*/ 3112799 h 6891138"/>
              <a:gd name="connsiteX3812" fmla="*/ 1637043 w 3205467"/>
              <a:gd name="connsiteY3812" fmla="*/ 3122324 h 6891138"/>
              <a:gd name="connsiteX3813" fmla="*/ 1594371 w 3205467"/>
              <a:gd name="connsiteY3813" fmla="*/ 3131734 h 6891138"/>
              <a:gd name="connsiteX3814" fmla="*/ 1580426 w 3205467"/>
              <a:gd name="connsiteY3814" fmla="*/ 3140345 h 6891138"/>
              <a:gd name="connsiteX3815" fmla="*/ 1597238 w 3205467"/>
              <a:gd name="connsiteY3815" fmla="*/ 3146803 h 6891138"/>
              <a:gd name="connsiteX3816" fmla="*/ 1617278 w 3205467"/>
              <a:gd name="connsiteY3816" fmla="*/ 3132087 h 6891138"/>
              <a:gd name="connsiteX3817" fmla="*/ 1594371 w 3205467"/>
              <a:gd name="connsiteY3817" fmla="*/ 3131734 h 6891138"/>
              <a:gd name="connsiteX3818" fmla="*/ 1770393 w 3205467"/>
              <a:gd name="connsiteY3818" fmla="*/ 3131849 h 6891138"/>
              <a:gd name="connsiteX3819" fmla="*/ 1785804 w 3205467"/>
              <a:gd name="connsiteY3819" fmla="*/ 3141374 h 6891138"/>
              <a:gd name="connsiteX3820" fmla="*/ 1789443 w 3205467"/>
              <a:gd name="connsiteY3820" fmla="*/ 3131849 h 6891138"/>
              <a:gd name="connsiteX3821" fmla="*/ 1774031 w 3205467"/>
              <a:gd name="connsiteY3821" fmla="*/ 3122324 h 6891138"/>
              <a:gd name="connsiteX3822" fmla="*/ 1770393 w 3205467"/>
              <a:gd name="connsiteY3822" fmla="*/ 3131849 h 6891138"/>
              <a:gd name="connsiteX3823" fmla="*/ 1832305 w 3205467"/>
              <a:gd name="connsiteY3823" fmla="*/ 3131849 h 6891138"/>
              <a:gd name="connsiteX3824" fmla="*/ 1841830 w 3205467"/>
              <a:gd name="connsiteY3824" fmla="*/ 3141374 h 6891138"/>
              <a:gd name="connsiteX3825" fmla="*/ 1851355 w 3205467"/>
              <a:gd name="connsiteY3825" fmla="*/ 3131849 h 6891138"/>
              <a:gd name="connsiteX3826" fmla="*/ 1841830 w 3205467"/>
              <a:gd name="connsiteY3826" fmla="*/ 3122324 h 6891138"/>
              <a:gd name="connsiteX3827" fmla="*/ 1832305 w 3205467"/>
              <a:gd name="connsiteY3827" fmla="*/ 3131849 h 6891138"/>
              <a:gd name="connsiteX3828" fmla="*/ 1032205 w 3205467"/>
              <a:gd name="connsiteY3828" fmla="*/ 3136002 h 6891138"/>
              <a:gd name="connsiteX3829" fmla="*/ 1070305 w 3205467"/>
              <a:gd name="connsiteY3829" fmla="*/ 3161567 h 6891138"/>
              <a:gd name="connsiteX3830" fmla="*/ 1108405 w 3205467"/>
              <a:gd name="connsiteY3830" fmla="*/ 3190627 h 6891138"/>
              <a:gd name="connsiteX3831" fmla="*/ 1180852 w 3205467"/>
              <a:gd name="connsiteY3831" fmla="*/ 3224508 h 6891138"/>
              <a:gd name="connsiteX3832" fmla="*/ 1047274 w 3205467"/>
              <a:gd name="connsiteY3832" fmla="*/ 3131849 h 6891138"/>
              <a:gd name="connsiteX3833" fmla="*/ 1032205 w 3205467"/>
              <a:gd name="connsiteY3833" fmla="*/ 3136002 h 6891138"/>
              <a:gd name="connsiteX3834" fmla="*/ 780669 w 3205467"/>
              <a:gd name="connsiteY3834" fmla="*/ 3169949 h 6891138"/>
              <a:gd name="connsiteX3835" fmla="*/ 892273 w 3205467"/>
              <a:gd name="connsiteY3835" fmla="*/ 3395282 h 6891138"/>
              <a:gd name="connsiteX3836" fmla="*/ 972674 w 3205467"/>
              <a:gd name="connsiteY3836" fmla="*/ 3458252 h 6891138"/>
              <a:gd name="connsiteX3837" fmla="*/ 1018946 w 3205467"/>
              <a:gd name="connsiteY3837" fmla="*/ 3483426 h 6891138"/>
              <a:gd name="connsiteX3838" fmla="*/ 1104157 w 3205467"/>
              <a:gd name="connsiteY3838" fmla="*/ 3493351 h 6891138"/>
              <a:gd name="connsiteX3839" fmla="*/ 1811322 w 3205467"/>
              <a:gd name="connsiteY3839" fmla="*/ 3549615 h 6891138"/>
              <a:gd name="connsiteX3840" fmla="*/ 1465593 w 3205467"/>
              <a:gd name="connsiteY3840" fmla="*/ 3513115 h 6891138"/>
              <a:gd name="connsiteX3841" fmla="*/ 1328271 w 3205467"/>
              <a:gd name="connsiteY3841" fmla="*/ 3497475 h 6891138"/>
              <a:gd name="connsiteX3842" fmla="*/ 1594180 w 3205467"/>
              <a:gd name="connsiteY3842" fmla="*/ 3512849 h 6891138"/>
              <a:gd name="connsiteX3843" fmla="*/ 1831267 w 3205467"/>
              <a:gd name="connsiteY3843" fmla="*/ 3527689 h 6891138"/>
              <a:gd name="connsiteX3844" fmla="*/ 1598705 w 3205467"/>
              <a:gd name="connsiteY3844" fmla="*/ 3503610 h 6891138"/>
              <a:gd name="connsiteX3845" fmla="*/ 1221534 w 3205467"/>
              <a:gd name="connsiteY3845" fmla="*/ 3443402 h 6891138"/>
              <a:gd name="connsiteX3846" fmla="*/ 1064533 w 3205467"/>
              <a:gd name="connsiteY3846" fmla="*/ 3308699 h 6891138"/>
              <a:gd name="connsiteX3847" fmla="*/ 1032205 w 3205467"/>
              <a:gd name="connsiteY3847" fmla="*/ 3275114 h 6891138"/>
              <a:gd name="connsiteX3848" fmla="*/ 1107062 w 3205467"/>
              <a:gd name="connsiteY3848" fmla="*/ 3381880 h 6891138"/>
              <a:gd name="connsiteX3849" fmla="*/ 1143057 w 3205467"/>
              <a:gd name="connsiteY3849" fmla="*/ 3427124 h 6891138"/>
              <a:gd name="connsiteX3850" fmla="*/ 1001963 w 3205467"/>
              <a:gd name="connsiteY3850" fmla="*/ 3280943 h 6891138"/>
              <a:gd name="connsiteX3851" fmla="*/ 977998 w 3205467"/>
              <a:gd name="connsiteY3851" fmla="*/ 3249559 h 6891138"/>
              <a:gd name="connsiteX3852" fmla="*/ 1064609 w 3205467"/>
              <a:gd name="connsiteY3852" fmla="*/ 3387909 h 6891138"/>
              <a:gd name="connsiteX3853" fmla="*/ 1103643 w 3205467"/>
              <a:gd name="connsiteY3853" fmla="*/ 3430858 h 6891138"/>
              <a:gd name="connsiteX3854" fmla="*/ 1067629 w 3205467"/>
              <a:gd name="connsiteY3854" fmla="*/ 3403816 h 6891138"/>
              <a:gd name="connsiteX3855" fmla="*/ 978637 w 3205467"/>
              <a:gd name="connsiteY3855" fmla="*/ 3297174 h 6891138"/>
              <a:gd name="connsiteX3856" fmla="*/ 928526 w 3205467"/>
              <a:gd name="connsiteY3856" fmla="*/ 3239005 h 6891138"/>
              <a:gd name="connsiteX3857" fmla="*/ 1040330 w 3205467"/>
              <a:gd name="connsiteY3857" fmla="*/ 3402616 h 6891138"/>
              <a:gd name="connsiteX3858" fmla="*/ 1075068 w 3205467"/>
              <a:gd name="connsiteY3858" fmla="*/ 3440021 h 6891138"/>
              <a:gd name="connsiteX3859" fmla="*/ 1045883 w 3205467"/>
              <a:gd name="connsiteY3859" fmla="*/ 3416903 h 6891138"/>
              <a:gd name="connsiteX3860" fmla="*/ 918562 w 3205467"/>
              <a:gd name="connsiteY3860" fmla="*/ 3250778 h 6891138"/>
              <a:gd name="connsiteX3861" fmla="*/ 881605 w 3205467"/>
              <a:gd name="connsiteY3861" fmla="*/ 3193542 h 6891138"/>
              <a:gd name="connsiteX3862" fmla="*/ 992210 w 3205467"/>
              <a:gd name="connsiteY3862" fmla="*/ 3392377 h 6891138"/>
              <a:gd name="connsiteX3863" fmla="*/ 1034358 w 3205467"/>
              <a:gd name="connsiteY3863" fmla="*/ 3441411 h 6891138"/>
              <a:gd name="connsiteX3864" fmla="*/ 976084 w 3205467"/>
              <a:gd name="connsiteY3864" fmla="*/ 3381575 h 6891138"/>
              <a:gd name="connsiteX3865" fmla="*/ 879653 w 3205467"/>
              <a:gd name="connsiteY3865" fmla="*/ 3245844 h 6891138"/>
              <a:gd name="connsiteX3866" fmla="*/ 841400 w 3205467"/>
              <a:gd name="connsiteY3866" fmla="*/ 3192971 h 6891138"/>
              <a:gd name="connsiteX3867" fmla="*/ 946328 w 3205467"/>
              <a:gd name="connsiteY3867" fmla="*/ 3379994 h 6891138"/>
              <a:gd name="connsiteX3868" fmla="*/ 985904 w 3205467"/>
              <a:gd name="connsiteY3868" fmla="*/ 3431886 h 6891138"/>
              <a:gd name="connsiteX3869" fmla="*/ 935231 w 3205467"/>
              <a:gd name="connsiteY3869" fmla="*/ 3379013 h 6891138"/>
              <a:gd name="connsiteX3870" fmla="*/ 823208 w 3205467"/>
              <a:gd name="connsiteY3870" fmla="*/ 3198524 h 6891138"/>
              <a:gd name="connsiteX3871" fmla="*/ 808968 w 3205467"/>
              <a:gd name="connsiteY3871" fmla="*/ 3179474 h 6891138"/>
              <a:gd name="connsiteX3872" fmla="*/ 914248 w 3205467"/>
              <a:gd name="connsiteY3872" fmla="*/ 3384690 h 6891138"/>
              <a:gd name="connsiteX3873" fmla="*/ 949585 w 3205467"/>
              <a:gd name="connsiteY3873" fmla="*/ 3431886 h 6891138"/>
              <a:gd name="connsiteX3874" fmla="*/ 919067 w 3205467"/>
              <a:gd name="connsiteY3874" fmla="*/ 3403540 h 6891138"/>
              <a:gd name="connsiteX3875" fmla="*/ 801624 w 3205467"/>
              <a:gd name="connsiteY3875" fmla="*/ 3209068 h 6891138"/>
              <a:gd name="connsiteX3876" fmla="*/ 780669 w 3205467"/>
              <a:gd name="connsiteY3876" fmla="*/ 3169949 h 6891138"/>
              <a:gd name="connsiteX3877" fmla="*/ 1542460 w 3205467"/>
              <a:gd name="connsiteY3877" fmla="*/ 3149822 h 6891138"/>
              <a:gd name="connsiteX3878" fmla="*/ 1551823 w 3205467"/>
              <a:gd name="connsiteY3878" fmla="*/ 3170368 h 6891138"/>
              <a:gd name="connsiteX3879" fmla="*/ 1566415 w 3205467"/>
              <a:gd name="connsiteY3879" fmla="*/ 3182474 h 6891138"/>
              <a:gd name="connsiteX3880" fmla="*/ 1576607 w 3205467"/>
              <a:gd name="connsiteY3880" fmla="*/ 3172282 h 6891138"/>
              <a:gd name="connsiteX3881" fmla="*/ 1580407 w 3205467"/>
              <a:gd name="connsiteY3881" fmla="*/ 3151728 h 6891138"/>
              <a:gd name="connsiteX3882" fmla="*/ 1542460 w 3205467"/>
              <a:gd name="connsiteY3882" fmla="*/ 3149822 h 6891138"/>
              <a:gd name="connsiteX3883" fmla="*/ 1670380 w 3205467"/>
              <a:gd name="connsiteY3883" fmla="*/ 3150899 h 6891138"/>
              <a:gd name="connsiteX3884" fmla="*/ 1679905 w 3205467"/>
              <a:gd name="connsiteY3884" fmla="*/ 3160424 h 6891138"/>
              <a:gd name="connsiteX3885" fmla="*/ 1689430 w 3205467"/>
              <a:gd name="connsiteY3885" fmla="*/ 3150899 h 6891138"/>
              <a:gd name="connsiteX3886" fmla="*/ 1679905 w 3205467"/>
              <a:gd name="connsiteY3886" fmla="*/ 3141374 h 6891138"/>
              <a:gd name="connsiteX3887" fmla="*/ 1670380 w 3205467"/>
              <a:gd name="connsiteY3887" fmla="*/ 3150899 h 6891138"/>
              <a:gd name="connsiteX3888" fmla="*/ 1633185 w 3205467"/>
              <a:gd name="connsiteY3888" fmla="*/ 3159862 h 6891138"/>
              <a:gd name="connsiteX3889" fmla="*/ 1620717 w 3205467"/>
              <a:gd name="connsiteY3889" fmla="*/ 3167568 h 6891138"/>
              <a:gd name="connsiteX3890" fmla="*/ 1632090 w 3205467"/>
              <a:gd name="connsiteY3890" fmla="*/ 3174597 h 6891138"/>
              <a:gd name="connsiteX3891" fmla="*/ 1652988 w 3205467"/>
              <a:gd name="connsiteY3891" fmla="*/ 3172101 h 6891138"/>
              <a:gd name="connsiteX3892" fmla="*/ 1633185 w 3205467"/>
              <a:gd name="connsiteY3892" fmla="*/ 3159862 h 6891138"/>
              <a:gd name="connsiteX3893" fmla="*/ 756733 w 3205467"/>
              <a:gd name="connsiteY3893" fmla="*/ 3175502 h 6891138"/>
              <a:gd name="connsiteX3894" fmla="*/ 762486 w 3205467"/>
              <a:gd name="connsiteY3894" fmla="*/ 3181264 h 6891138"/>
              <a:gd name="connsiteX3895" fmla="*/ 761733 w 3205467"/>
              <a:gd name="connsiteY3895" fmla="*/ 3163005 h 6891138"/>
              <a:gd name="connsiteX3896" fmla="*/ 756733 w 3205467"/>
              <a:gd name="connsiteY3896" fmla="*/ 3175502 h 6891138"/>
              <a:gd name="connsiteX3897" fmla="*/ 1698955 w 3205467"/>
              <a:gd name="connsiteY3897" fmla="*/ 3169949 h 6891138"/>
              <a:gd name="connsiteX3898" fmla="*/ 1708480 w 3205467"/>
              <a:gd name="connsiteY3898" fmla="*/ 3179474 h 6891138"/>
              <a:gd name="connsiteX3899" fmla="*/ 1718005 w 3205467"/>
              <a:gd name="connsiteY3899" fmla="*/ 3169949 h 6891138"/>
              <a:gd name="connsiteX3900" fmla="*/ 1708480 w 3205467"/>
              <a:gd name="connsiteY3900" fmla="*/ 3160424 h 6891138"/>
              <a:gd name="connsiteX3901" fmla="*/ 1698955 w 3205467"/>
              <a:gd name="connsiteY3901" fmla="*/ 3169949 h 6891138"/>
              <a:gd name="connsiteX3902" fmla="*/ 1586979 w 3205467"/>
              <a:gd name="connsiteY3902" fmla="*/ 3176321 h 6891138"/>
              <a:gd name="connsiteX3903" fmla="*/ 1605058 w 3205467"/>
              <a:gd name="connsiteY3903" fmla="*/ 3198524 h 6891138"/>
              <a:gd name="connsiteX3904" fmla="*/ 1620574 w 3205467"/>
              <a:gd name="connsiteY3904" fmla="*/ 3187218 h 6891138"/>
              <a:gd name="connsiteX3905" fmla="*/ 1586979 w 3205467"/>
              <a:gd name="connsiteY3905" fmla="*/ 3176321 h 6891138"/>
              <a:gd name="connsiteX3906" fmla="*/ 1660855 w 3205467"/>
              <a:gd name="connsiteY3906" fmla="*/ 3188999 h 6891138"/>
              <a:gd name="connsiteX3907" fmla="*/ 1670380 w 3205467"/>
              <a:gd name="connsiteY3907" fmla="*/ 3198524 h 6891138"/>
              <a:gd name="connsiteX3908" fmla="*/ 1679905 w 3205467"/>
              <a:gd name="connsiteY3908" fmla="*/ 3188999 h 6891138"/>
              <a:gd name="connsiteX3909" fmla="*/ 1670380 w 3205467"/>
              <a:gd name="connsiteY3909" fmla="*/ 3179474 h 6891138"/>
              <a:gd name="connsiteX3910" fmla="*/ 1660855 w 3205467"/>
              <a:gd name="connsiteY3910" fmla="*/ 3188999 h 6891138"/>
              <a:gd name="connsiteX3911" fmla="*/ 1541135 w 3205467"/>
              <a:gd name="connsiteY3911" fmla="*/ 3199591 h 6891138"/>
              <a:gd name="connsiteX3912" fmla="*/ 1573444 w 3205467"/>
              <a:gd name="connsiteY3912" fmla="*/ 3219841 h 6891138"/>
              <a:gd name="connsiteX3913" fmla="*/ 1580893 w 3205467"/>
              <a:gd name="connsiteY3913" fmla="*/ 3225479 h 6891138"/>
              <a:gd name="connsiteX3914" fmla="*/ 1596000 w 3205467"/>
              <a:gd name="connsiteY3914" fmla="*/ 3236576 h 6891138"/>
              <a:gd name="connsiteX3915" fmla="*/ 1617993 w 3205467"/>
              <a:gd name="connsiteY3915" fmla="*/ 3236528 h 6891138"/>
              <a:gd name="connsiteX3916" fmla="*/ 1589418 w 3205467"/>
              <a:gd name="connsiteY3916" fmla="*/ 3213107 h 6891138"/>
              <a:gd name="connsiteX3917" fmla="*/ 1541135 w 3205467"/>
              <a:gd name="connsiteY3917" fmla="*/ 3199591 h 6891138"/>
              <a:gd name="connsiteX3918" fmla="*/ 770963 w 3205467"/>
              <a:gd name="connsiteY3918" fmla="*/ 3217574 h 6891138"/>
              <a:gd name="connsiteX3919" fmla="*/ 786165 w 3205467"/>
              <a:gd name="connsiteY3919" fmla="*/ 3255674 h 6891138"/>
              <a:gd name="connsiteX3920" fmla="*/ 788622 w 3205467"/>
              <a:gd name="connsiteY3920" fmla="*/ 3246149 h 6891138"/>
              <a:gd name="connsiteX3921" fmla="*/ 773420 w 3205467"/>
              <a:gd name="connsiteY3921" fmla="*/ 3208049 h 6891138"/>
              <a:gd name="connsiteX3922" fmla="*/ 770963 w 3205467"/>
              <a:gd name="connsiteY3922" fmla="*/ 3217574 h 6891138"/>
              <a:gd name="connsiteX3923" fmla="*/ 1313193 w 3205467"/>
              <a:gd name="connsiteY3923" fmla="*/ 3223060 h 6891138"/>
              <a:gd name="connsiteX3924" fmla="*/ 1426121 w 3205467"/>
              <a:gd name="connsiteY3924" fmla="*/ 3273714 h 6891138"/>
              <a:gd name="connsiteX3925" fmla="*/ 1356846 w 3205467"/>
              <a:gd name="connsiteY3925" fmla="*/ 3234938 h 6891138"/>
              <a:gd name="connsiteX3926" fmla="*/ 1284618 w 3205467"/>
              <a:gd name="connsiteY3926" fmla="*/ 3199924 h 6891138"/>
              <a:gd name="connsiteX3927" fmla="*/ 1313193 w 3205467"/>
              <a:gd name="connsiteY3927" fmla="*/ 3223060 h 6891138"/>
              <a:gd name="connsiteX3928" fmla="*/ 1370686 w 3205467"/>
              <a:gd name="connsiteY3928" fmla="*/ 3208601 h 6891138"/>
              <a:gd name="connsiteX3929" fmla="*/ 1472470 w 3205467"/>
              <a:gd name="connsiteY3929" fmla="*/ 3263570 h 6891138"/>
              <a:gd name="connsiteX3930" fmla="*/ 1424959 w 3205467"/>
              <a:gd name="connsiteY3930" fmla="*/ 3230137 h 6891138"/>
              <a:gd name="connsiteX3931" fmla="*/ 1370686 w 3205467"/>
              <a:gd name="connsiteY3931" fmla="*/ 3208601 h 6891138"/>
              <a:gd name="connsiteX3932" fmla="*/ 1617993 w 3205467"/>
              <a:gd name="connsiteY3932" fmla="*/ 3208049 h 6891138"/>
              <a:gd name="connsiteX3933" fmla="*/ 1626175 w 3205467"/>
              <a:gd name="connsiteY3933" fmla="*/ 3217574 h 6891138"/>
              <a:gd name="connsiteX3934" fmla="*/ 1657693 w 3205467"/>
              <a:gd name="connsiteY3934" fmla="*/ 3223622 h 6891138"/>
              <a:gd name="connsiteX3935" fmla="*/ 1675143 w 3205467"/>
              <a:gd name="connsiteY3935" fmla="*/ 3229661 h 6891138"/>
              <a:gd name="connsiteX3936" fmla="*/ 1656093 w 3205467"/>
              <a:gd name="connsiteY3936" fmla="*/ 3214392 h 6891138"/>
              <a:gd name="connsiteX3937" fmla="*/ 1617993 w 3205467"/>
              <a:gd name="connsiteY3937" fmla="*/ 3208049 h 6891138"/>
              <a:gd name="connsiteX3938" fmla="*/ 1689430 w 3205467"/>
              <a:gd name="connsiteY3938" fmla="*/ 3208049 h 6891138"/>
              <a:gd name="connsiteX3939" fmla="*/ 1698955 w 3205467"/>
              <a:gd name="connsiteY3939" fmla="*/ 3217574 h 6891138"/>
              <a:gd name="connsiteX3940" fmla="*/ 1708480 w 3205467"/>
              <a:gd name="connsiteY3940" fmla="*/ 3208049 h 6891138"/>
              <a:gd name="connsiteX3941" fmla="*/ 1698955 w 3205467"/>
              <a:gd name="connsiteY3941" fmla="*/ 3198524 h 6891138"/>
              <a:gd name="connsiteX3942" fmla="*/ 1689430 w 3205467"/>
              <a:gd name="connsiteY3942" fmla="*/ 3208049 h 6891138"/>
              <a:gd name="connsiteX3943" fmla="*/ 2177606 w 3205467"/>
              <a:gd name="connsiteY3943" fmla="*/ 3298536 h 6891138"/>
              <a:gd name="connsiteX3944" fmla="*/ 2181939 w 3205467"/>
              <a:gd name="connsiteY3944" fmla="*/ 3315091 h 6891138"/>
              <a:gd name="connsiteX3945" fmla="*/ 2181749 w 3205467"/>
              <a:gd name="connsiteY3945" fmla="*/ 3276991 h 6891138"/>
              <a:gd name="connsiteX3946" fmla="*/ 2177606 w 3205467"/>
              <a:gd name="connsiteY3946" fmla="*/ 3298536 h 6891138"/>
              <a:gd name="connsiteX3947" fmla="*/ 2271208 w 3205467"/>
              <a:gd name="connsiteY3947" fmla="*/ 3280277 h 6891138"/>
              <a:gd name="connsiteX3948" fmla="*/ 2276961 w 3205467"/>
              <a:gd name="connsiteY3948" fmla="*/ 3286039 h 6891138"/>
              <a:gd name="connsiteX3949" fmla="*/ 2276208 w 3205467"/>
              <a:gd name="connsiteY3949" fmla="*/ 3267780 h 6891138"/>
              <a:gd name="connsiteX3950" fmla="*/ 2271208 w 3205467"/>
              <a:gd name="connsiteY3950" fmla="*/ 3280277 h 6891138"/>
              <a:gd name="connsiteX3951" fmla="*/ 2252301 w 3205467"/>
              <a:gd name="connsiteY3951" fmla="*/ 3342951 h 6891138"/>
              <a:gd name="connsiteX3952" fmla="*/ 2122570 w 3205467"/>
              <a:gd name="connsiteY3952" fmla="*/ 3568265 h 6891138"/>
              <a:gd name="connsiteX3953" fmla="*/ 2087718 w 3205467"/>
              <a:gd name="connsiteY3953" fmla="*/ 3617624 h 6891138"/>
              <a:gd name="connsiteX3954" fmla="*/ 2139448 w 3205467"/>
              <a:gd name="connsiteY3954" fmla="*/ 3570675 h 6891138"/>
              <a:gd name="connsiteX3955" fmla="*/ 2268217 w 3205467"/>
              <a:gd name="connsiteY3955" fmla="*/ 3310881 h 6891138"/>
              <a:gd name="connsiteX3956" fmla="*/ 2252301 w 3205467"/>
              <a:gd name="connsiteY3956" fmla="*/ 3342951 h 6891138"/>
              <a:gd name="connsiteX3957" fmla="*/ 2149583 w 3205467"/>
              <a:gd name="connsiteY3957" fmla="*/ 3374736 h 6891138"/>
              <a:gd name="connsiteX3958" fmla="*/ 2153536 w 3205467"/>
              <a:gd name="connsiteY3958" fmla="*/ 3400759 h 6891138"/>
              <a:gd name="connsiteX3959" fmla="*/ 2153441 w 3205467"/>
              <a:gd name="connsiteY3959" fmla="*/ 3343609 h 6891138"/>
              <a:gd name="connsiteX3960" fmla="*/ 2149583 w 3205467"/>
              <a:gd name="connsiteY3960" fmla="*/ 3374736 h 6891138"/>
              <a:gd name="connsiteX3961" fmla="*/ 2111255 w 3205467"/>
              <a:gd name="connsiteY3961" fmla="*/ 3450936 h 6891138"/>
              <a:gd name="connsiteX3962" fmla="*/ 2115369 w 3205467"/>
              <a:gd name="connsiteY3962" fmla="*/ 3472234 h 6891138"/>
              <a:gd name="connsiteX3963" fmla="*/ 2115236 w 3205467"/>
              <a:gd name="connsiteY3963" fmla="*/ 3424609 h 6891138"/>
              <a:gd name="connsiteX3964" fmla="*/ 2111255 w 3205467"/>
              <a:gd name="connsiteY3964" fmla="*/ 3450936 h 6891138"/>
              <a:gd name="connsiteX3965" fmla="*/ 1268063 w 3205467"/>
              <a:gd name="connsiteY3965" fmla="*/ 3491008 h 6891138"/>
              <a:gd name="connsiteX3966" fmla="*/ 1306163 w 3205467"/>
              <a:gd name="connsiteY3966" fmla="*/ 3490817 h 6891138"/>
              <a:gd name="connsiteX3967" fmla="*/ 1284618 w 3205467"/>
              <a:gd name="connsiteY3967" fmla="*/ 3486674 h 6891138"/>
              <a:gd name="connsiteX3968" fmla="*/ 1268063 w 3205467"/>
              <a:gd name="connsiteY3968" fmla="*/ 3491008 h 6891138"/>
              <a:gd name="connsiteX3969" fmla="*/ 2006156 w 3205467"/>
              <a:gd name="connsiteY3969" fmla="*/ 3565236 h 6891138"/>
              <a:gd name="connsiteX3970" fmla="*/ 2010489 w 3205467"/>
              <a:gd name="connsiteY3970" fmla="*/ 3581791 h 6891138"/>
              <a:gd name="connsiteX3971" fmla="*/ 2010299 w 3205467"/>
              <a:gd name="connsiteY3971" fmla="*/ 3543691 h 6891138"/>
              <a:gd name="connsiteX3972" fmla="*/ 2006156 w 3205467"/>
              <a:gd name="connsiteY3972" fmla="*/ 3565236 h 6891138"/>
              <a:gd name="connsiteX3973" fmla="*/ 1357560 w 3205467"/>
              <a:gd name="connsiteY3973" fmla="*/ 3598574 h 6891138"/>
              <a:gd name="connsiteX3974" fmla="*/ 1362361 w 3205467"/>
              <a:gd name="connsiteY3974" fmla="*/ 3610480 h 6891138"/>
              <a:gd name="connsiteX3975" fmla="*/ 1362361 w 3205467"/>
              <a:gd name="connsiteY3975" fmla="*/ 3586668 h 6891138"/>
              <a:gd name="connsiteX3976" fmla="*/ 1357560 w 3205467"/>
              <a:gd name="connsiteY3976" fmla="*/ 3598574 h 6891138"/>
              <a:gd name="connsiteX3977" fmla="*/ 1576635 w 3205467"/>
              <a:gd name="connsiteY3977" fmla="*/ 3617624 h 6891138"/>
              <a:gd name="connsiteX3978" fmla="*/ 1581436 w 3205467"/>
              <a:gd name="connsiteY3978" fmla="*/ 3629530 h 6891138"/>
              <a:gd name="connsiteX3979" fmla="*/ 1581436 w 3205467"/>
              <a:gd name="connsiteY3979" fmla="*/ 3605718 h 6891138"/>
              <a:gd name="connsiteX3980" fmla="*/ 1576635 w 3205467"/>
              <a:gd name="connsiteY3980" fmla="*/ 3617624 h 6891138"/>
              <a:gd name="connsiteX3981" fmla="*/ 1690183 w 3205467"/>
              <a:gd name="connsiteY3981" fmla="*/ 3632702 h 6891138"/>
              <a:gd name="connsiteX3982" fmla="*/ 1695936 w 3205467"/>
              <a:gd name="connsiteY3982" fmla="*/ 3638464 h 6891138"/>
              <a:gd name="connsiteX3983" fmla="*/ 1695183 w 3205467"/>
              <a:gd name="connsiteY3983" fmla="*/ 3620205 h 6891138"/>
              <a:gd name="connsiteX3984" fmla="*/ 1690183 w 3205467"/>
              <a:gd name="connsiteY3984" fmla="*/ 3632702 h 6891138"/>
              <a:gd name="connsiteX3985" fmla="*/ 1383449 w 3205467"/>
              <a:gd name="connsiteY3985" fmla="*/ 3670478 h 6891138"/>
              <a:gd name="connsiteX3986" fmla="*/ 1385830 w 3205467"/>
              <a:gd name="connsiteY3986" fmla="*/ 3974811 h 6891138"/>
              <a:gd name="connsiteX3987" fmla="*/ 1407747 w 3205467"/>
              <a:gd name="connsiteY3987" fmla="*/ 4951124 h 6891138"/>
              <a:gd name="connsiteX3988" fmla="*/ 1440428 w 3205467"/>
              <a:gd name="connsiteY3988" fmla="*/ 5979834 h 6891138"/>
              <a:gd name="connsiteX3989" fmla="*/ 1444419 w 3205467"/>
              <a:gd name="connsiteY3989" fmla="*/ 5929827 h 6891138"/>
              <a:gd name="connsiteX3990" fmla="*/ 1432341 w 3205467"/>
              <a:gd name="connsiteY3990" fmla="*/ 5365461 h 6891138"/>
              <a:gd name="connsiteX3991" fmla="*/ 1390736 w 3205467"/>
              <a:gd name="connsiteY3991" fmla="*/ 3670478 h 6891138"/>
              <a:gd name="connsiteX3992" fmla="*/ 1383449 w 3205467"/>
              <a:gd name="connsiteY3992" fmla="*/ 3670478 h 6891138"/>
              <a:gd name="connsiteX3993" fmla="*/ 1414758 w 3205467"/>
              <a:gd name="connsiteY3993" fmla="*/ 3939083 h 6891138"/>
              <a:gd name="connsiteX3994" fmla="*/ 1431436 w 3205467"/>
              <a:gd name="connsiteY3994" fmla="*/ 4674899 h 6891138"/>
              <a:gd name="connsiteX3995" fmla="*/ 1466593 w 3205467"/>
              <a:gd name="connsiteY3995" fmla="*/ 5988558 h 6891138"/>
              <a:gd name="connsiteX3996" fmla="*/ 1470708 w 3205467"/>
              <a:gd name="connsiteY3996" fmla="*/ 5616845 h 6891138"/>
              <a:gd name="connsiteX3997" fmla="*/ 1464412 w 3205467"/>
              <a:gd name="connsiteY3997" fmla="*/ 4885239 h 6891138"/>
              <a:gd name="connsiteX3998" fmla="*/ 1478966 w 3205467"/>
              <a:gd name="connsiteY3998" fmla="*/ 5384511 h 6891138"/>
              <a:gd name="connsiteX3999" fmla="*/ 1495196 w 3205467"/>
              <a:gd name="connsiteY3999" fmla="*/ 5939342 h 6891138"/>
              <a:gd name="connsiteX4000" fmla="*/ 1500445 w 3205467"/>
              <a:gd name="connsiteY4000" fmla="*/ 5998874 h 6891138"/>
              <a:gd name="connsiteX4001" fmla="*/ 1524810 w 3205467"/>
              <a:gd name="connsiteY4001" fmla="*/ 5998874 h 6891138"/>
              <a:gd name="connsiteX4002" fmla="*/ 1549175 w 3205467"/>
              <a:gd name="connsiteY4002" fmla="*/ 5998874 h 6891138"/>
              <a:gd name="connsiteX4003" fmla="*/ 1542688 w 3205467"/>
              <a:gd name="connsiteY4003" fmla="*/ 5725030 h 6891138"/>
              <a:gd name="connsiteX4004" fmla="*/ 1527334 w 3205467"/>
              <a:gd name="connsiteY4004" fmla="*/ 5122574 h 6891138"/>
              <a:gd name="connsiteX4005" fmla="*/ 1508751 w 3205467"/>
              <a:gd name="connsiteY4005" fmla="*/ 4379624 h 6891138"/>
              <a:gd name="connsiteX4006" fmla="*/ 1477585 w 3205467"/>
              <a:gd name="connsiteY4006" fmla="*/ 3674774 h 6891138"/>
              <a:gd name="connsiteX4007" fmla="*/ 1472451 w 3205467"/>
              <a:gd name="connsiteY4007" fmla="*/ 3715255 h 6891138"/>
              <a:gd name="connsiteX4008" fmla="*/ 1470432 w 3205467"/>
              <a:gd name="connsiteY4008" fmla="*/ 3817649 h 6891138"/>
              <a:gd name="connsiteX4009" fmla="*/ 1463735 w 3205467"/>
              <a:gd name="connsiteY4009" fmla="*/ 3879561 h 6891138"/>
              <a:gd name="connsiteX4010" fmla="*/ 1461611 w 3205467"/>
              <a:gd name="connsiteY4010" fmla="*/ 3793836 h 6891138"/>
              <a:gd name="connsiteX4011" fmla="*/ 1450610 w 3205467"/>
              <a:gd name="connsiteY4011" fmla="*/ 3689061 h 6891138"/>
              <a:gd name="connsiteX4012" fmla="*/ 1445495 w 3205467"/>
              <a:gd name="connsiteY4012" fmla="*/ 3998624 h 6891138"/>
              <a:gd name="connsiteX4013" fmla="*/ 1441828 w 3205467"/>
              <a:gd name="connsiteY4013" fmla="*/ 4236749 h 6891138"/>
              <a:gd name="connsiteX4014" fmla="*/ 1433322 w 3205467"/>
              <a:gd name="connsiteY4014" fmla="*/ 4026313 h 6891138"/>
              <a:gd name="connsiteX4015" fmla="*/ 1414120 w 3205467"/>
              <a:gd name="connsiteY4015" fmla="*/ 3674764 h 6891138"/>
              <a:gd name="connsiteX4016" fmla="*/ 1414758 w 3205467"/>
              <a:gd name="connsiteY4016" fmla="*/ 3939083 h 6891138"/>
              <a:gd name="connsiteX4017" fmla="*/ 1515494 w 3205467"/>
              <a:gd name="connsiteY4017" fmla="*/ 3867645 h 6891138"/>
              <a:gd name="connsiteX4018" fmla="*/ 1561681 w 3205467"/>
              <a:gd name="connsiteY4018" fmla="*/ 5896480 h 6891138"/>
              <a:gd name="connsiteX4019" fmla="*/ 1577673 w 3205467"/>
              <a:gd name="connsiteY4019" fmla="*/ 6008399 h 6891138"/>
              <a:gd name="connsiteX4020" fmla="*/ 1565510 w 3205467"/>
              <a:gd name="connsiteY4020" fmla="*/ 5055899 h 6891138"/>
              <a:gd name="connsiteX4021" fmla="*/ 1546822 w 3205467"/>
              <a:gd name="connsiteY4021" fmla="*/ 4322474 h 6891138"/>
              <a:gd name="connsiteX4022" fmla="*/ 1519219 w 3205467"/>
              <a:gd name="connsiteY4022" fmla="*/ 3684289 h 6891138"/>
              <a:gd name="connsiteX4023" fmla="*/ 1515494 w 3205467"/>
              <a:gd name="connsiteY4023" fmla="*/ 3867645 h 6891138"/>
              <a:gd name="connsiteX4024" fmla="*/ 1561290 w 3205467"/>
              <a:gd name="connsiteY4024" fmla="*/ 4084349 h 6891138"/>
              <a:gd name="connsiteX4025" fmla="*/ 1599838 w 3205467"/>
              <a:gd name="connsiteY4025" fmla="*/ 5892184 h 6891138"/>
              <a:gd name="connsiteX4026" fmla="*/ 1616602 w 3205467"/>
              <a:gd name="connsiteY4026" fmla="*/ 6005675 h 6891138"/>
              <a:gd name="connsiteX4027" fmla="*/ 1627518 w 3205467"/>
              <a:gd name="connsiteY4027" fmla="*/ 6002017 h 6891138"/>
              <a:gd name="connsiteX4028" fmla="*/ 1625965 w 3205467"/>
              <a:gd name="connsiteY4028" fmla="*/ 5774227 h 6891138"/>
              <a:gd name="connsiteX4029" fmla="*/ 1624422 w 3205467"/>
              <a:gd name="connsiteY4029" fmla="*/ 5546436 h 6891138"/>
              <a:gd name="connsiteX4030" fmla="*/ 1633499 w 3205467"/>
              <a:gd name="connsiteY4030" fmla="*/ 5774627 h 6891138"/>
              <a:gd name="connsiteX4031" fmla="*/ 1644758 w 3205467"/>
              <a:gd name="connsiteY4031" fmla="*/ 6004998 h 6891138"/>
              <a:gd name="connsiteX4032" fmla="*/ 1687544 w 3205467"/>
              <a:gd name="connsiteY4032" fmla="*/ 6001732 h 6891138"/>
              <a:gd name="connsiteX4033" fmla="*/ 1728149 w 3205467"/>
              <a:gd name="connsiteY4033" fmla="*/ 5996283 h 6891138"/>
              <a:gd name="connsiteX4034" fmla="*/ 1724015 w 3205467"/>
              <a:gd name="connsiteY4034" fmla="*/ 5652297 h 6891138"/>
              <a:gd name="connsiteX4035" fmla="*/ 1719872 w 3205467"/>
              <a:gd name="connsiteY4035" fmla="*/ 5308311 h 6891138"/>
              <a:gd name="connsiteX4036" fmla="*/ 1727244 w 3205467"/>
              <a:gd name="connsiteY4036" fmla="*/ 5484524 h 6891138"/>
              <a:gd name="connsiteX4037" fmla="*/ 1735836 w 3205467"/>
              <a:gd name="connsiteY4037" fmla="*/ 5825042 h 6891138"/>
              <a:gd name="connsiteX4038" fmla="*/ 1737055 w 3205467"/>
              <a:gd name="connsiteY4038" fmla="*/ 5989349 h 6891138"/>
              <a:gd name="connsiteX4039" fmla="*/ 1751914 w 3205467"/>
              <a:gd name="connsiteY4039" fmla="*/ 5989349 h 6891138"/>
              <a:gd name="connsiteX4040" fmla="*/ 1766783 w 3205467"/>
              <a:gd name="connsiteY4040" fmla="*/ 5989349 h 6891138"/>
              <a:gd name="connsiteX4041" fmla="*/ 1761592 w 3205467"/>
              <a:gd name="connsiteY4041" fmla="*/ 5901242 h 6891138"/>
              <a:gd name="connsiteX4042" fmla="*/ 1751371 w 3205467"/>
              <a:gd name="connsiteY4042" fmla="*/ 5536911 h 6891138"/>
              <a:gd name="connsiteX4043" fmla="*/ 1708766 w 3205467"/>
              <a:gd name="connsiteY4043" fmla="*/ 3860511 h 6891138"/>
              <a:gd name="connsiteX4044" fmla="*/ 1700660 w 3205467"/>
              <a:gd name="connsiteY4044" fmla="*/ 3698586 h 6891138"/>
              <a:gd name="connsiteX4045" fmla="*/ 1704508 w 3205467"/>
              <a:gd name="connsiteY4045" fmla="*/ 3922424 h 6891138"/>
              <a:gd name="connsiteX4046" fmla="*/ 1712557 w 3205467"/>
              <a:gd name="connsiteY4046" fmla="*/ 4865399 h 6891138"/>
              <a:gd name="connsiteX4047" fmla="*/ 1679905 w 3205467"/>
              <a:gd name="connsiteY4047" fmla="*/ 3767433 h 6891138"/>
              <a:gd name="connsiteX4048" fmla="*/ 1672761 w 3205467"/>
              <a:gd name="connsiteY4048" fmla="*/ 3693814 h 6891138"/>
              <a:gd name="connsiteX4049" fmla="*/ 1666980 w 3205467"/>
              <a:gd name="connsiteY4049" fmla="*/ 3910508 h 6891138"/>
              <a:gd name="connsiteX4050" fmla="*/ 1668342 w 3205467"/>
              <a:gd name="connsiteY4050" fmla="*/ 4127211 h 6891138"/>
              <a:gd name="connsiteX4051" fmla="*/ 1656055 w 3205467"/>
              <a:gd name="connsiteY4051" fmla="*/ 3955761 h 6891138"/>
              <a:gd name="connsiteX4052" fmla="*/ 1642786 w 3205467"/>
              <a:gd name="connsiteY4052" fmla="*/ 3739068 h 6891138"/>
              <a:gd name="connsiteX4053" fmla="*/ 1634661 w 3205467"/>
              <a:gd name="connsiteY4053" fmla="*/ 3693814 h 6891138"/>
              <a:gd name="connsiteX4054" fmla="*/ 1629080 w 3205467"/>
              <a:gd name="connsiteY4054" fmla="*/ 3834308 h 6891138"/>
              <a:gd name="connsiteX4055" fmla="*/ 1630642 w 3205467"/>
              <a:gd name="connsiteY4055" fmla="*/ 3974811 h 6891138"/>
              <a:gd name="connsiteX4056" fmla="*/ 1622641 w 3205467"/>
              <a:gd name="connsiteY4056" fmla="*/ 3931949 h 6891138"/>
              <a:gd name="connsiteX4057" fmla="*/ 1613935 w 3205467"/>
              <a:gd name="connsiteY4057" fmla="*/ 3792017 h 6891138"/>
              <a:gd name="connsiteX4058" fmla="*/ 1602181 w 3205467"/>
              <a:gd name="connsiteY4058" fmla="*/ 3688118 h 6891138"/>
              <a:gd name="connsiteX4059" fmla="*/ 1591132 w 3205467"/>
              <a:gd name="connsiteY4059" fmla="*/ 3681289 h 6891138"/>
              <a:gd name="connsiteX4060" fmla="*/ 1597390 w 3205467"/>
              <a:gd name="connsiteY4060" fmla="*/ 4047125 h 6891138"/>
              <a:gd name="connsiteX4061" fmla="*/ 1607772 w 3205467"/>
              <a:gd name="connsiteY4061" fmla="*/ 5051136 h 6891138"/>
              <a:gd name="connsiteX4062" fmla="*/ 1588646 w 3205467"/>
              <a:gd name="connsiteY4062" fmla="*/ 4393911 h 6891138"/>
              <a:gd name="connsiteX4063" fmla="*/ 1565100 w 3205467"/>
              <a:gd name="connsiteY4063" fmla="*/ 3727161 h 6891138"/>
              <a:gd name="connsiteX4064" fmla="*/ 1561290 w 3205467"/>
              <a:gd name="connsiteY4064" fmla="*/ 4084349 h 6891138"/>
              <a:gd name="connsiteX4065" fmla="*/ 1733579 w 3205467"/>
              <a:gd name="connsiteY4065" fmla="*/ 3831936 h 6891138"/>
              <a:gd name="connsiteX4066" fmla="*/ 1746733 w 3205467"/>
              <a:gd name="connsiteY4066" fmla="*/ 4546311 h 6891138"/>
              <a:gd name="connsiteX4067" fmla="*/ 1780842 w 3205467"/>
              <a:gd name="connsiteY4067" fmla="*/ 5979033 h 6891138"/>
              <a:gd name="connsiteX4068" fmla="*/ 1789386 w 3205467"/>
              <a:gd name="connsiteY4068" fmla="*/ 5978300 h 6891138"/>
              <a:gd name="connsiteX4069" fmla="*/ 1780337 w 3205467"/>
              <a:gd name="connsiteY4069" fmla="*/ 5407591 h 6891138"/>
              <a:gd name="connsiteX4070" fmla="*/ 1755762 w 3205467"/>
              <a:gd name="connsiteY4070" fmla="*/ 4308186 h 6891138"/>
              <a:gd name="connsiteX4071" fmla="*/ 1737465 w 3205467"/>
              <a:gd name="connsiteY4071" fmla="*/ 3736686 h 6891138"/>
              <a:gd name="connsiteX4072" fmla="*/ 1733579 w 3205467"/>
              <a:gd name="connsiteY4072" fmla="*/ 3831936 h 6891138"/>
              <a:gd name="connsiteX4073" fmla="*/ 1711204 w 3205467"/>
              <a:gd name="connsiteY4073" fmla="*/ 5260686 h 6891138"/>
              <a:gd name="connsiteX4074" fmla="*/ 1715319 w 3205467"/>
              <a:gd name="connsiteY4074" fmla="*/ 5281984 h 6891138"/>
              <a:gd name="connsiteX4075" fmla="*/ 1715186 w 3205467"/>
              <a:gd name="connsiteY4075" fmla="*/ 5234359 h 6891138"/>
              <a:gd name="connsiteX4076" fmla="*/ 1711204 w 3205467"/>
              <a:gd name="connsiteY4076" fmla="*/ 5260686 h 6891138"/>
              <a:gd name="connsiteX4077" fmla="*/ 1839449 w 3205467"/>
              <a:gd name="connsiteY4077" fmla="*/ 6000722 h 6891138"/>
              <a:gd name="connsiteX4078" fmla="*/ 1867748 w 3205467"/>
              <a:gd name="connsiteY4078" fmla="*/ 6014238 h 6891138"/>
              <a:gd name="connsiteX4079" fmla="*/ 1856661 w 3205467"/>
              <a:gd name="connsiteY4079" fmla="*/ 5993330 h 6891138"/>
              <a:gd name="connsiteX4080" fmla="*/ 1839449 w 3205467"/>
              <a:gd name="connsiteY4080" fmla="*/ 6000722 h 6891138"/>
              <a:gd name="connsiteX4081" fmla="*/ 1366133 w 3205467"/>
              <a:gd name="connsiteY4081" fmla="*/ 6002969 h 6891138"/>
              <a:gd name="connsiteX4082" fmla="*/ 1383287 w 3205467"/>
              <a:gd name="connsiteY4082" fmla="*/ 6006017 h 6891138"/>
              <a:gd name="connsiteX4083" fmla="*/ 1395279 w 3205467"/>
              <a:gd name="connsiteY4083" fmla="*/ 5994111 h 6891138"/>
              <a:gd name="connsiteX4084" fmla="*/ 1389421 w 3205467"/>
              <a:gd name="connsiteY4084" fmla="*/ 6009532 h 6891138"/>
              <a:gd name="connsiteX4085" fmla="*/ 1434151 w 3205467"/>
              <a:gd name="connsiteY4085" fmla="*/ 6024706 h 6891138"/>
              <a:gd name="connsiteX4086" fmla="*/ 1441485 w 3205467"/>
              <a:gd name="connsiteY4086" fmla="*/ 6013161 h 6891138"/>
              <a:gd name="connsiteX4087" fmla="*/ 1441637 w 3205467"/>
              <a:gd name="connsiteY4087" fmla="*/ 6028582 h 6891138"/>
              <a:gd name="connsiteX4088" fmla="*/ 1617993 w 3205467"/>
              <a:gd name="connsiteY4088" fmla="*/ 6055814 h 6891138"/>
              <a:gd name="connsiteX4089" fmla="*/ 1794205 w 3205467"/>
              <a:gd name="connsiteY4089" fmla="*/ 6029801 h 6891138"/>
              <a:gd name="connsiteX4090" fmla="*/ 1794205 w 3205467"/>
              <a:gd name="connsiteY4090" fmla="*/ 6015590 h 6891138"/>
              <a:gd name="connsiteX4091" fmla="*/ 1806435 w 3205467"/>
              <a:gd name="connsiteY4091" fmla="*/ 6025734 h 6891138"/>
              <a:gd name="connsiteX4092" fmla="*/ 1836792 w 3205467"/>
              <a:gd name="connsiteY4092" fmla="*/ 6009075 h 6891138"/>
              <a:gd name="connsiteX4093" fmla="*/ 1779718 w 3205467"/>
              <a:gd name="connsiteY4093" fmla="*/ 6014199 h 6891138"/>
              <a:gd name="connsiteX4094" fmla="*/ 1602115 w 3205467"/>
              <a:gd name="connsiteY4094" fmla="*/ 6030592 h 6891138"/>
              <a:gd name="connsiteX4095" fmla="*/ 1475994 w 3205467"/>
              <a:gd name="connsiteY4095" fmla="*/ 6028154 h 6891138"/>
              <a:gd name="connsiteX4096" fmla="*/ 1393489 w 3205467"/>
              <a:gd name="connsiteY4096" fmla="*/ 5992826 h 6891138"/>
              <a:gd name="connsiteX4097" fmla="*/ 1366133 w 3205467"/>
              <a:gd name="connsiteY4097" fmla="*/ 6002969 h 6891138"/>
              <a:gd name="connsiteX4098" fmla="*/ 1359656 w 3205467"/>
              <a:gd name="connsiteY4098" fmla="*/ 6151274 h 6891138"/>
              <a:gd name="connsiteX4099" fmla="*/ 1363094 w 3205467"/>
              <a:gd name="connsiteY4099" fmla="*/ 6206042 h 6891138"/>
              <a:gd name="connsiteX4100" fmla="*/ 1363094 w 3205467"/>
              <a:gd name="connsiteY4100" fmla="*/ 6096505 h 6891138"/>
              <a:gd name="connsiteX4101" fmla="*/ 1359656 w 3205467"/>
              <a:gd name="connsiteY4101" fmla="*/ 6151274 h 6891138"/>
              <a:gd name="connsiteX4102" fmla="*/ 1864481 w 3205467"/>
              <a:gd name="connsiteY4102" fmla="*/ 6151274 h 6891138"/>
              <a:gd name="connsiteX4103" fmla="*/ 1867919 w 3205467"/>
              <a:gd name="connsiteY4103" fmla="*/ 6206042 h 6891138"/>
              <a:gd name="connsiteX4104" fmla="*/ 1867919 w 3205467"/>
              <a:gd name="connsiteY4104" fmla="*/ 6096505 h 6891138"/>
              <a:gd name="connsiteX4105" fmla="*/ 1864481 w 3205467"/>
              <a:gd name="connsiteY4105" fmla="*/ 6151274 h 6891138"/>
              <a:gd name="connsiteX4106" fmla="*/ 927430 w 3205467"/>
              <a:gd name="connsiteY4106" fmla="*/ 6071130 h 6891138"/>
              <a:gd name="connsiteX4107" fmla="*/ 145590 w 3205467"/>
              <a:gd name="connsiteY4107" fmla="*/ 6219139 h 6891138"/>
              <a:gd name="connsiteX4108" fmla="*/ 134884 w 3205467"/>
              <a:gd name="connsiteY4108" fmla="*/ 6340459 h 6891138"/>
              <a:gd name="connsiteX4109" fmla="*/ 2203780 w 3205467"/>
              <a:gd name="connsiteY4109" fmla="*/ 6531369 h 6891138"/>
              <a:gd name="connsiteX4110" fmla="*/ 3146755 w 3205467"/>
              <a:gd name="connsiteY4110" fmla="*/ 6301950 h 6891138"/>
              <a:gd name="connsiteX4111" fmla="*/ 2966771 w 3205467"/>
              <a:gd name="connsiteY4111" fmla="*/ 6195070 h 6891138"/>
              <a:gd name="connsiteX4112" fmla="*/ 2044960 w 3205467"/>
              <a:gd name="connsiteY4112" fmla="*/ 6059862 h 6891138"/>
              <a:gd name="connsiteX4113" fmla="*/ 1909944 w 3205467"/>
              <a:gd name="connsiteY4113" fmla="*/ 6053262 h 6891138"/>
              <a:gd name="connsiteX4114" fmla="*/ 1915087 w 3205467"/>
              <a:gd name="connsiteY4114" fmla="*/ 6152874 h 6891138"/>
              <a:gd name="connsiteX4115" fmla="*/ 1920221 w 3205467"/>
              <a:gd name="connsiteY4115" fmla="*/ 6252496 h 6891138"/>
              <a:gd name="connsiteX4116" fmla="*/ 1904400 w 3205467"/>
              <a:gd name="connsiteY4116" fmla="*/ 6268326 h 6891138"/>
              <a:gd name="connsiteX4117" fmla="*/ 1651330 w 3205467"/>
              <a:gd name="connsiteY4117" fmla="*/ 6319942 h 6891138"/>
              <a:gd name="connsiteX4118" fmla="*/ 1513218 w 3205467"/>
              <a:gd name="connsiteY4118" fmla="*/ 6324467 h 6891138"/>
              <a:gd name="connsiteX4119" fmla="*/ 1441780 w 3205467"/>
              <a:gd name="connsiteY4119" fmla="*/ 6309351 h 6891138"/>
              <a:gd name="connsiteX4120" fmla="*/ 1346530 w 3205467"/>
              <a:gd name="connsiteY4120" fmla="*/ 6276518 h 6891138"/>
              <a:gd name="connsiteX4121" fmla="*/ 1322718 w 3205467"/>
              <a:gd name="connsiteY4121" fmla="*/ 6258811 h 6891138"/>
              <a:gd name="connsiteX4122" fmla="*/ 1320013 w 3205467"/>
              <a:gd name="connsiteY4122" fmla="*/ 6157417 h 6891138"/>
              <a:gd name="connsiteX4123" fmla="*/ 1317308 w 3205467"/>
              <a:gd name="connsiteY4123" fmla="*/ 6056024 h 6891138"/>
              <a:gd name="connsiteX4124" fmla="*/ 1205713 w 3205467"/>
              <a:gd name="connsiteY4124" fmla="*/ 6057176 h 6891138"/>
              <a:gd name="connsiteX4125" fmla="*/ 927430 w 3205467"/>
              <a:gd name="connsiteY4125" fmla="*/ 6071130 h 6891138"/>
              <a:gd name="connsiteX4126" fmla="*/ 1388231 w 3205467"/>
              <a:gd name="connsiteY4126" fmla="*/ 6160799 h 6891138"/>
              <a:gd name="connsiteX4127" fmla="*/ 1391669 w 3205467"/>
              <a:gd name="connsiteY4127" fmla="*/ 6215567 h 6891138"/>
              <a:gd name="connsiteX4128" fmla="*/ 1391669 w 3205467"/>
              <a:gd name="connsiteY4128" fmla="*/ 6106030 h 6891138"/>
              <a:gd name="connsiteX4129" fmla="*/ 1388231 w 3205467"/>
              <a:gd name="connsiteY4129" fmla="*/ 6160799 h 6891138"/>
              <a:gd name="connsiteX4130" fmla="*/ 1830438 w 3205467"/>
              <a:gd name="connsiteY4130" fmla="*/ 6063167 h 6891138"/>
              <a:gd name="connsiteX4131" fmla="*/ 1832953 w 3205467"/>
              <a:gd name="connsiteY4131" fmla="*/ 6136986 h 6891138"/>
              <a:gd name="connsiteX4132" fmla="*/ 1838468 w 3205467"/>
              <a:gd name="connsiteY4132" fmla="*/ 6203661 h 6891138"/>
              <a:gd name="connsiteX4133" fmla="*/ 1840144 w 3205467"/>
              <a:gd name="connsiteY4133" fmla="*/ 6129842 h 6891138"/>
              <a:gd name="connsiteX4134" fmla="*/ 1830438 w 3205467"/>
              <a:gd name="connsiteY4134" fmla="*/ 6063167 h 6891138"/>
              <a:gd name="connsiteX4135" fmla="*/ 1414634 w 3205467"/>
              <a:gd name="connsiteY4135" fmla="*/ 6167942 h 6891138"/>
              <a:gd name="connsiteX4136" fmla="*/ 1420349 w 3205467"/>
              <a:gd name="connsiteY4136" fmla="*/ 6275099 h 6891138"/>
              <a:gd name="connsiteX4137" fmla="*/ 1424769 w 3205467"/>
              <a:gd name="connsiteY4137" fmla="*/ 6191755 h 6891138"/>
              <a:gd name="connsiteX4138" fmla="*/ 1414634 w 3205467"/>
              <a:gd name="connsiteY4138" fmla="*/ 6167942 h 6891138"/>
              <a:gd name="connsiteX4139" fmla="*/ 1760868 w 3205467"/>
              <a:gd name="connsiteY4139" fmla="*/ 6075617 h 6891138"/>
              <a:gd name="connsiteX4140" fmla="*/ 1672761 w 3205467"/>
              <a:gd name="connsiteY4140" fmla="*/ 6084046 h 6891138"/>
              <a:gd name="connsiteX4141" fmla="*/ 1622755 w 3205467"/>
              <a:gd name="connsiteY4141" fmla="*/ 6084599 h 6891138"/>
              <a:gd name="connsiteX4142" fmla="*/ 1622755 w 3205467"/>
              <a:gd name="connsiteY4142" fmla="*/ 6190688 h 6891138"/>
              <a:gd name="connsiteX4143" fmla="*/ 1622755 w 3205467"/>
              <a:gd name="connsiteY4143" fmla="*/ 6296768 h 6891138"/>
              <a:gd name="connsiteX4144" fmla="*/ 1704375 w 3205467"/>
              <a:gd name="connsiteY4144" fmla="*/ 6290148 h 6891138"/>
              <a:gd name="connsiteX4145" fmla="*/ 1799625 w 3205467"/>
              <a:gd name="connsiteY4145" fmla="*/ 6278290 h 6891138"/>
              <a:gd name="connsiteX4146" fmla="*/ 1813255 w 3205467"/>
              <a:gd name="connsiteY4146" fmla="*/ 6273060 h 6891138"/>
              <a:gd name="connsiteX4147" fmla="*/ 1813255 w 3205467"/>
              <a:gd name="connsiteY4147" fmla="*/ 6169305 h 6891138"/>
              <a:gd name="connsiteX4148" fmla="*/ 1806111 w 3205467"/>
              <a:gd name="connsiteY4148" fmla="*/ 6066644 h 6891138"/>
              <a:gd name="connsiteX4149" fmla="*/ 1760868 w 3205467"/>
              <a:gd name="connsiteY4149" fmla="*/ 6075617 h 6891138"/>
              <a:gd name="connsiteX4150" fmla="*/ 1927555 w 3205467"/>
              <a:gd name="connsiteY4150" fmla="*/ 6075312 h 6891138"/>
              <a:gd name="connsiteX4151" fmla="*/ 1987086 w 3205467"/>
              <a:gd name="connsiteY4151" fmla="*/ 6084637 h 6891138"/>
              <a:gd name="connsiteX4152" fmla="*/ 2665743 w 3205467"/>
              <a:gd name="connsiteY4152" fmla="*/ 6156798 h 6891138"/>
              <a:gd name="connsiteX4153" fmla="*/ 2985583 w 3205467"/>
              <a:gd name="connsiteY4153" fmla="*/ 6236409 h 6891138"/>
              <a:gd name="connsiteX4154" fmla="*/ 3039437 w 3205467"/>
              <a:gd name="connsiteY4154" fmla="*/ 6252239 h 6891138"/>
              <a:gd name="connsiteX4155" fmla="*/ 2821924 w 3205467"/>
              <a:gd name="connsiteY4155" fmla="*/ 6176201 h 6891138"/>
              <a:gd name="connsiteX4156" fmla="*/ 2113293 w 3205467"/>
              <a:gd name="connsiteY4156" fmla="*/ 6079408 h 6891138"/>
              <a:gd name="connsiteX4157" fmla="*/ 1953749 w 3205467"/>
              <a:gd name="connsiteY4157" fmla="*/ 6070093 h 6891138"/>
              <a:gd name="connsiteX4158" fmla="*/ 1927555 w 3205467"/>
              <a:gd name="connsiteY4158" fmla="*/ 6075312 h 6891138"/>
              <a:gd name="connsiteX4159" fmla="*/ 1022680 w 3205467"/>
              <a:gd name="connsiteY4159" fmla="*/ 6081589 h 6891138"/>
              <a:gd name="connsiteX4160" fmla="*/ 372447 w 3205467"/>
              <a:gd name="connsiteY4160" fmla="*/ 6171429 h 6891138"/>
              <a:gd name="connsiteX4161" fmla="*/ 404127 w 3205467"/>
              <a:gd name="connsiteY4161" fmla="*/ 6175381 h 6891138"/>
              <a:gd name="connsiteX4162" fmla="*/ 1179843 w 3205467"/>
              <a:gd name="connsiteY4162" fmla="*/ 6085418 h 6891138"/>
              <a:gd name="connsiteX4163" fmla="*/ 1303668 w 3205467"/>
              <a:gd name="connsiteY4163" fmla="*/ 6077836 h 6891138"/>
              <a:gd name="connsiteX4164" fmla="*/ 1189368 w 3205467"/>
              <a:gd name="connsiteY4164" fmla="*/ 6078217 h 6891138"/>
              <a:gd name="connsiteX4165" fmla="*/ 1022680 w 3205467"/>
              <a:gd name="connsiteY4165" fmla="*/ 6081589 h 6891138"/>
              <a:gd name="connsiteX4166" fmla="*/ 1441780 w 3205467"/>
              <a:gd name="connsiteY4166" fmla="*/ 6174525 h 6891138"/>
              <a:gd name="connsiteX4167" fmla="*/ 1461888 w 3205467"/>
              <a:gd name="connsiteY4167" fmla="*/ 6280433 h 6891138"/>
              <a:gd name="connsiteX4168" fmla="*/ 1450696 w 3205467"/>
              <a:gd name="connsiteY4168" fmla="*/ 6075074 h 6891138"/>
              <a:gd name="connsiteX4169" fmla="*/ 1441780 w 3205467"/>
              <a:gd name="connsiteY4169" fmla="*/ 6174525 h 6891138"/>
              <a:gd name="connsiteX4170" fmla="*/ 1479880 w 3205467"/>
              <a:gd name="connsiteY4170" fmla="*/ 6184611 h 6891138"/>
              <a:gd name="connsiteX4171" fmla="*/ 1479880 w 3205467"/>
              <a:gd name="connsiteY4171" fmla="*/ 6284624 h 6891138"/>
              <a:gd name="connsiteX4172" fmla="*/ 1495187 w 3205467"/>
              <a:gd name="connsiteY4172" fmla="*/ 6284624 h 6891138"/>
              <a:gd name="connsiteX4173" fmla="*/ 1504712 w 3205467"/>
              <a:gd name="connsiteY4173" fmla="*/ 6269555 h 6891138"/>
              <a:gd name="connsiteX4174" fmla="*/ 1498930 w 3205467"/>
              <a:gd name="connsiteY4174" fmla="*/ 6169543 h 6891138"/>
              <a:gd name="connsiteX4175" fmla="*/ 1489405 w 3205467"/>
              <a:gd name="connsiteY4175" fmla="*/ 6084599 h 6891138"/>
              <a:gd name="connsiteX4176" fmla="*/ 1479880 w 3205467"/>
              <a:gd name="connsiteY4176" fmla="*/ 6184611 h 6891138"/>
              <a:gd name="connsiteX4177" fmla="*/ 1519047 w 3205467"/>
              <a:gd name="connsiteY4177" fmla="*/ 6184611 h 6891138"/>
              <a:gd name="connsiteX4178" fmla="*/ 1521133 w 3205467"/>
              <a:gd name="connsiteY4178" fmla="*/ 6284624 h 6891138"/>
              <a:gd name="connsiteX4179" fmla="*/ 1534868 w 3205467"/>
              <a:gd name="connsiteY4179" fmla="*/ 6284624 h 6891138"/>
              <a:gd name="connsiteX4180" fmla="*/ 1542812 w 3205467"/>
              <a:gd name="connsiteY4180" fmla="*/ 6269555 h 6891138"/>
              <a:gd name="connsiteX4181" fmla="*/ 1537030 w 3205467"/>
              <a:gd name="connsiteY4181" fmla="*/ 6169543 h 6891138"/>
              <a:gd name="connsiteX4182" fmla="*/ 1526991 w 3205467"/>
              <a:gd name="connsiteY4182" fmla="*/ 6084599 h 6891138"/>
              <a:gd name="connsiteX4183" fmla="*/ 1519047 w 3205467"/>
              <a:gd name="connsiteY4183" fmla="*/ 6184611 h 6891138"/>
              <a:gd name="connsiteX4184" fmla="*/ 1556080 w 3205467"/>
              <a:gd name="connsiteY4184" fmla="*/ 6190164 h 6891138"/>
              <a:gd name="connsiteX4185" fmla="*/ 1556080 w 3205467"/>
              <a:gd name="connsiteY4185" fmla="*/ 6295739 h 6891138"/>
              <a:gd name="connsiteX4186" fmla="*/ 1567986 w 3205467"/>
              <a:gd name="connsiteY4186" fmla="*/ 6291767 h 6891138"/>
              <a:gd name="connsiteX4187" fmla="*/ 1578940 w 3205467"/>
              <a:gd name="connsiteY4187" fmla="*/ 6276689 h 6891138"/>
              <a:gd name="connsiteX4188" fmla="*/ 1576559 w 3205467"/>
              <a:gd name="connsiteY4188" fmla="*/ 6175086 h 6891138"/>
              <a:gd name="connsiteX4189" fmla="*/ 1565605 w 3205467"/>
              <a:gd name="connsiteY4189" fmla="*/ 6084599 h 6891138"/>
              <a:gd name="connsiteX4190" fmla="*/ 1556080 w 3205467"/>
              <a:gd name="connsiteY4190" fmla="*/ 6190164 h 6891138"/>
              <a:gd name="connsiteX4191" fmla="*/ 1588122 w 3205467"/>
              <a:gd name="connsiteY4191" fmla="*/ 6128795 h 6891138"/>
              <a:gd name="connsiteX4192" fmla="*/ 1594180 w 3205467"/>
              <a:gd name="connsiteY4192" fmla="*/ 6233570 h 6891138"/>
              <a:gd name="connsiteX4193" fmla="*/ 1603705 w 3205467"/>
              <a:gd name="connsiteY4193" fmla="*/ 6294149 h 6891138"/>
              <a:gd name="connsiteX4194" fmla="*/ 1613230 w 3205467"/>
              <a:gd name="connsiteY4194" fmla="*/ 6189374 h 6891138"/>
              <a:gd name="connsiteX4195" fmla="*/ 1613230 w 3205467"/>
              <a:gd name="connsiteY4195" fmla="*/ 6084599 h 6891138"/>
              <a:gd name="connsiteX4196" fmla="*/ 1597647 w 3205467"/>
              <a:gd name="connsiteY4196" fmla="*/ 6084599 h 6891138"/>
              <a:gd name="connsiteX4197" fmla="*/ 1582064 w 3205467"/>
              <a:gd name="connsiteY4197" fmla="*/ 6084599 h 6891138"/>
              <a:gd name="connsiteX4198" fmla="*/ 1588122 w 3205467"/>
              <a:gd name="connsiteY4198" fmla="*/ 6128795 h 6891138"/>
              <a:gd name="connsiteX4199" fmla="*/ 1786576 w 3205467"/>
              <a:gd name="connsiteY4199" fmla="*/ 6127461 h 6891138"/>
              <a:gd name="connsiteX4200" fmla="*/ 1794205 w 3205467"/>
              <a:gd name="connsiteY4200" fmla="*/ 6198899 h 6891138"/>
              <a:gd name="connsiteX4201" fmla="*/ 1801835 w 3205467"/>
              <a:gd name="connsiteY4201" fmla="*/ 6222711 h 6891138"/>
              <a:gd name="connsiteX4202" fmla="*/ 1801835 w 3205467"/>
              <a:gd name="connsiteY4202" fmla="*/ 6175086 h 6891138"/>
              <a:gd name="connsiteX4203" fmla="*/ 1794205 w 3205467"/>
              <a:gd name="connsiteY4203" fmla="*/ 6103649 h 6891138"/>
              <a:gd name="connsiteX4204" fmla="*/ 1786576 w 3205467"/>
              <a:gd name="connsiteY4204" fmla="*/ 6079836 h 6891138"/>
              <a:gd name="connsiteX4205" fmla="*/ 1786576 w 3205467"/>
              <a:gd name="connsiteY4205" fmla="*/ 6127461 h 6891138"/>
              <a:gd name="connsiteX4206" fmla="*/ 1927536 w 3205467"/>
              <a:gd name="connsiteY4206" fmla="*/ 6104678 h 6891138"/>
              <a:gd name="connsiteX4207" fmla="*/ 2034711 w 3205467"/>
              <a:gd name="connsiteY4207" fmla="*/ 6117032 h 6891138"/>
              <a:gd name="connsiteX4208" fmla="*/ 2784805 w 3205467"/>
              <a:gd name="connsiteY4208" fmla="*/ 6214244 h 6891138"/>
              <a:gd name="connsiteX4209" fmla="*/ 2813380 w 3205467"/>
              <a:gd name="connsiteY4209" fmla="*/ 6215510 h 6891138"/>
              <a:gd name="connsiteX4210" fmla="*/ 2467890 w 3205467"/>
              <a:gd name="connsiteY4210" fmla="*/ 6146959 h 6891138"/>
              <a:gd name="connsiteX4211" fmla="*/ 1927536 w 3205467"/>
              <a:gd name="connsiteY4211" fmla="*/ 6104678 h 6891138"/>
              <a:gd name="connsiteX4212" fmla="*/ 1057170 w 3205467"/>
              <a:gd name="connsiteY4212" fmla="*/ 6114231 h 6891138"/>
              <a:gd name="connsiteX4213" fmla="*/ 570243 w 3205467"/>
              <a:gd name="connsiteY4213" fmla="*/ 6175410 h 6891138"/>
              <a:gd name="connsiteX4214" fmla="*/ 513093 w 3205467"/>
              <a:gd name="connsiteY4214" fmla="*/ 6189002 h 6891138"/>
              <a:gd name="connsiteX4215" fmla="*/ 555955 w 3205467"/>
              <a:gd name="connsiteY4215" fmla="*/ 6183773 h 6891138"/>
              <a:gd name="connsiteX4216" fmla="*/ 743055 w 3205467"/>
              <a:gd name="connsiteY4216" fmla="*/ 6160494 h 6891138"/>
              <a:gd name="connsiteX4217" fmla="*/ 1038330 w 3205467"/>
              <a:gd name="connsiteY4217" fmla="*/ 6131643 h 6891138"/>
              <a:gd name="connsiteX4218" fmla="*/ 1241755 w 3205467"/>
              <a:gd name="connsiteY4218" fmla="*/ 6113393 h 6891138"/>
              <a:gd name="connsiteX4219" fmla="*/ 1294143 w 3205467"/>
              <a:gd name="connsiteY4219" fmla="*/ 6105944 h 6891138"/>
              <a:gd name="connsiteX4220" fmla="*/ 1236993 w 3205467"/>
              <a:gd name="connsiteY4220" fmla="*/ 6106182 h 6891138"/>
              <a:gd name="connsiteX4221" fmla="*/ 1057170 w 3205467"/>
              <a:gd name="connsiteY4221" fmla="*/ 6114231 h 6891138"/>
              <a:gd name="connsiteX4222" fmla="*/ 1654654 w 3205467"/>
              <a:gd name="connsiteY4222" fmla="*/ 6189374 h 6891138"/>
              <a:gd name="connsiteX4223" fmla="*/ 1658303 w 3205467"/>
              <a:gd name="connsiteY4223" fmla="*/ 6229855 h 6891138"/>
              <a:gd name="connsiteX4224" fmla="*/ 1658303 w 3205467"/>
              <a:gd name="connsiteY4224" fmla="*/ 6148892 h 6891138"/>
              <a:gd name="connsiteX4225" fmla="*/ 1654654 w 3205467"/>
              <a:gd name="connsiteY4225" fmla="*/ 6189374 h 6891138"/>
              <a:gd name="connsiteX4226" fmla="*/ 1970418 w 3205467"/>
              <a:gd name="connsiteY4226" fmla="*/ 6141720 h 6891138"/>
              <a:gd name="connsiteX4227" fmla="*/ 2189826 w 3205467"/>
              <a:gd name="connsiteY4227" fmla="*/ 6165104 h 6891138"/>
              <a:gd name="connsiteX4228" fmla="*/ 2584780 w 3205467"/>
              <a:gd name="connsiteY4228" fmla="*/ 6214520 h 6891138"/>
              <a:gd name="connsiteX4229" fmla="*/ 2612812 w 3205467"/>
              <a:gd name="connsiteY4229" fmla="*/ 6214701 h 6891138"/>
              <a:gd name="connsiteX4230" fmla="*/ 2469937 w 3205467"/>
              <a:gd name="connsiteY4230" fmla="*/ 6185306 h 6891138"/>
              <a:gd name="connsiteX4231" fmla="*/ 2018043 w 3205467"/>
              <a:gd name="connsiteY4231" fmla="*/ 6137920 h 6891138"/>
              <a:gd name="connsiteX4232" fmla="*/ 1922793 w 3205467"/>
              <a:gd name="connsiteY4232" fmla="*/ 6133405 h 6891138"/>
              <a:gd name="connsiteX4233" fmla="*/ 1970418 w 3205467"/>
              <a:gd name="connsiteY4233" fmla="*/ 6141720 h 6891138"/>
              <a:gd name="connsiteX4234" fmla="*/ 1058599 w 3205467"/>
              <a:gd name="connsiteY4234" fmla="*/ 6151560 h 6891138"/>
              <a:gd name="connsiteX4235" fmla="*/ 787927 w 3205467"/>
              <a:gd name="connsiteY4235" fmla="*/ 6187307 h 6891138"/>
              <a:gd name="connsiteX4236" fmla="*/ 897465 w 3205467"/>
              <a:gd name="connsiteY4236" fmla="*/ 6180839 h 6891138"/>
              <a:gd name="connsiteX4237" fmla="*/ 1141743 w 3205467"/>
              <a:gd name="connsiteY4237" fmla="*/ 6159923 h 6891138"/>
              <a:gd name="connsiteX4238" fmla="*/ 1298115 w 3205467"/>
              <a:gd name="connsiteY4238" fmla="*/ 6145530 h 6891138"/>
              <a:gd name="connsiteX4239" fmla="*/ 1058599 w 3205467"/>
              <a:gd name="connsiteY4239" fmla="*/ 6151560 h 6891138"/>
              <a:gd name="connsiteX4240" fmla="*/ 1984705 w 3205467"/>
              <a:gd name="connsiteY4240" fmla="*/ 6179135 h 6891138"/>
              <a:gd name="connsiteX4241" fmla="*/ 2203780 w 3205467"/>
              <a:gd name="connsiteY4241" fmla="*/ 6189517 h 6891138"/>
              <a:gd name="connsiteX4242" fmla="*/ 2041855 w 3205467"/>
              <a:gd name="connsiteY4242" fmla="*/ 6176448 h 6891138"/>
              <a:gd name="connsiteX4243" fmla="*/ 1922793 w 3205467"/>
              <a:gd name="connsiteY4243" fmla="*/ 6171305 h 6891138"/>
              <a:gd name="connsiteX4244" fmla="*/ 1984705 w 3205467"/>
              <a:gd name="connsiteY4244" fmla="*/ 6179135 h 6891138"/>
              <a:gd name="connsiteX4245" fmla="*/ 1079925 w 3205467"/>
              <a:gd name="connsiteY4245" fmla="*/ 6190574 h 6891138"/>
              <a:gd name="connsiteX4246" fmla="*/ 1232230 w 3205467"/>
              <a:gd name="connsiteY4246" fmla="*/ 6189897 h 6891138"/>
              <a:gd name="connsiteX4247" fmla="*/ 1313193 w 3205467"/>
              <a:gd name="connsiteY4247" fmla="*/ 6182449 h 6891138"/>
              <a:gd name="connsiteX4248" fmla="*/ 1232230 w 3205467"/>
              <a:gd name="connsiteY4248" fmla="*/ 6182382 h 6891138"/>
              <a:gd name="connsiteX4249" fmla="*/ 1079925 w 3205467"/>
              <a:gd name="connsiteY4249" fmla="*/ 6190574 h 6891138"/>
              <a:gd name="connsiteX4250" fmla="*/ 1692154 w 3205467"/>
              <a:gd name="connsiteY4250" fmla="*/ 6222711 h 6891138"/>
              <a:gd name="connsiteX4251" fmla="*/ 1696269 w 3205467"/>
              <a:gd name="connsiteY4251" fmla="*/ 6244009 h 6891138"/>
              <a:gd name="connsiteX4252" fmla="*/ 1696136 w 3205467"/>
              <a:gd name="connsiteY4252" fmla="*/ 6196384 h 6891138"/>
              <a:gd name="connsiteX4253" fmla="*/ 1692154 w 3205467"/>
              <a:gd name="connsiteY4253" fmla="*/ 6222711 h 6891138"/>
              <a:gd name="connsiteX4254" fmla="*/ 487499 w 3205467"/>
              <a:gd name="connsiteY4254" fmla="*/ 6195880 h 6891138"/>
              <a:gd name="connsiteX4255" fmla="*/ 505749 w 3205467"/>
              <a:gd name="connsiteY4255" fmla="*/ 6195127 h 6891138"/>
              <a:gd name="connsiteX4256" fmla="*/ 493252 w 3205467"/>
              <a:gd name="connsiteY4256" fmla="*/ 6190126 h 6891138"/>
              <a:gd name="connsiteX4257" fmla="*/ 487499 w 3205467"/>
              <a:gd name="connsiteY4257" fmla="*/ 6195880 h 6891138"/>
              <a:gd name="connsiteX4258" fmla="*/ 258899 w 3205467"/>
              <a:gd name="connsiteY4258" fmla="*/ 6205405 h 6891138"/>
              <a:gd name="connsiteX4259" fmla="*/ 277149 w 3205467"/>
              <a:gd name="connsiteY4259" fmla="*/ 6204652 h 6891138"/>
              <a:gd name="connsiteX4260" fmla="*/ 264652 w 3205467"/>
              <a:gd name="connsiteY4260" fmla="*/ 6199651 h 6891138"/>
              <a:gd name="connsiteX4261" fmla="*/ 258899 w 3205467"/>
              <a:gd name="connsiteY4261" fmla="*/ 6205405 h 6891138"/>
              <a:gd name="connsiteX4262" fmla="*/ 1941843 w 3205467"/>
              <a:gd name="connsiteY4262" fmla="*/ 6208424 h 6891138"/>
              <a:gd name="connsiteX4263" fmla="*/ 2027568 w 3205467"/>
              <a:gd name="connsiteY4263" fmla="*/ 6215939 h 6891138"/>
              <a:gd name="connsiteX4264" fmla="*/ 2094243 w 3205467"/>
              <a:gd name="connsiteY4264" fmla="*/ 6215263 h 6891138"/>
              <a:gd name="connsiteX4265" fmla="*/ 2041855 w 3205467"/>
              <a:gd name="connsiteY4265" fmla="*/ 6208024 h 6891138"/>
              <a:gd name="connsiteX4266" fmla="*/ 1956130 w 3205467"/>
              <a:gd name="connsiteY4266" fmla="*/ 6200508 h 6891138"/>
              <a:gd name="connsiteX4267" fmla="*/ 1922793 w 3205467"/>
              <a:gd name="connsiteY4267" fmla="*/ 6200242 h 6891138"/>
              <a:gd name="connsiteX4268" fmla="*/ 1941843 w 3205467"/>
              <a:gd name="connsiteY4268" fmla="*/ 6208424 h 6891138"/>
              <a:gd name="connsiteX4269" fmla="*/ 1213180 w 3205467"/>
              <a:gd name="connsiteY4269" fmla="*/ 6217949 h 6891138"/>
              <a:gd name="connsiteX4270" fmla="*/ 1170318 w 3205467"/>
              <a:gd name="connsiteY4270" fmla="*/ 6224616 h 6891138"/>
              <a:gd name="connsiteX4271" fmla="*/ 1222705 w 3205467"/>
              <a:gd name="connsiteY4271" fmla="*/ 6225893 h 6891138"/>
              <a:gd name="connsiteX4272" fmla="*/ 1289380 w 3205467"/>
              <a:gd name="connsiteY4272" fmla="*/ 6217949 h 6891138"/>
              <a:gd name="connsiteX4273" fmla="*/ 1303668 w 3205467"/>
              <a:gd name="connsiteY4273" fmla="*/ 6208719 h 6891138"/>
              <a:gd name="connsiteX4274" fmla="*/ 1279855 w 3205467"/>
              <a:gd name="connsiteY4274" fmla="*/ 6210005 h 6891138"/>
              <a:gd name="connsiteX4275" fmla="*/ 1213180 w 3205467"/>
              <a:gd name="connsiteY4275" fmla="*/ 6217949 h 6891138"/>
              <a:gd name="connsiteX4276" fmla="*/ 1834163 w 3205467"/>
              <a:gd name="connsiteY4276" fmla="*/ 6241761 h 6891138"/>
              <a:gd name="connsiteX4277" fmla="*/ 1838906 w 3205467"/>
              <a:gd name="connsiteY4277" fmla="*/ 6253487 h 6891138"/>
              <a:gd name="connsiteX4278" fmla="*/ 1838554 w 3205467"/>
              <a:gd name="connsiteY4278" fmla="*/ 6224912 h 6891138"/>
              <a:gd name="connsiteX4279" fmla="*/ 1834163 w 3205467"/>
              <a:gd name="connsiteY4279" fmla="*/ 6241761 h 6891138"/>
              <a:gd name="connsiteX4280" fmla="*/ 1984705 w 3205467"/>
              <a:gd name="connsiteY4280" fmla="*/ 6303674 h 6891138"/>
              <a:gd name="connsiteX4281" fmla="*/ 1941843 w 3205467"/>
              <a:gd name="connsiteY4281" fmla="*/ 6310341 h 6891138"/>
              <a:gd name="connsiteX4282" fmla="*/ 1984705 w 3205467"/>
              <a:gd name="connsiteY4282" fmla="*/ 6311217 h 6891138"/>
              <a:gd name="connsiteX4283" fmla="*/ 2065668 w 3205467"/>
              <a:gd name="connsiteY4283" fmla="*/ 6304217 h 6891138"/>
              <a:gd name="connsiteX4284" fmla="*/ 2103768 w 3205467"/>
              <a:gd name="connsiteY4284" fmla="*/ 6296340 h 6891138"/>
              <a:gd name="connsiteX4285" fmla="*/ 2065668 w 3205467"/>
              <a:gd name="connsiteY4285" fmla="*/ 6296673 h 6891138"/>
              <a:gd name="connsiteX4286" fmla="*/ 1984705 w 3205467"/>
              <a:gd name="connsiteY4286" fmla="*/ 6303674 h 6891138"/>
              <a:gd name="connsiteX4287" fmla="*/ 165430 w 3205467"/>
              <a:gd name="connsiteY4287" fmla="*/ 6318247 h 6891138"/>
              <a:gd name="connsiteX4288" fmla="*/ 346405 w 3205467"/>
              <a:gd name="connsiteY4288" fmla="*/ 6392590 h 6891138"/>
              <a:gd name="connsiteX4289" fmla="*/ 1035339 w 3205467"/>
              <a:gd name="connsiteY4289" fmla="*/ 6491478 h 6891138"/>
              <a:gd name="connsiteX4290" fmla="*/ 1065543 w 3205467"/>
              <a:gd name="connsiteY4290" fmla="*/ 6487697 h 6891138"/>
              <a:gd name="connsiteX4291" fmla="*/ 1025347 w 3205467"/>
              <a:gd name="connsiteY4291" fmla="*/ 6486173 h 6891138"/>
              <a:gd name="connsiteX4292" fmla="*/ 490271 w 3205467"/>
              <a:gd name="connsiteY4292" fmla="*/ 6412268 h 6891138"/>
              <a:gd name="connsiteX4293" fmla="*/ 191624 w 3205467"/>
              <a:gd name="connsiteY4293" fmla="*/ 6326162 h 6891138"/>
              <a:gd name="connsiteX4294" fmla="*/ 165430 w 3205467"/>
              <a:gd name="connsiteY4294" fmla="*/ 6318247 h 6891138"/>
              <a:gd name="connsiteX4295" fmla="*/ 1398918 w 3205467"/>
              <a:gd name="connsiteY4295" fmla="*/ 6329248 h 6891138"/>
              <a:gd name="connsiteX4296" fmla="*/ 1437018 w 3205467"/>
              <a:gd name="connsiteY4296" fmla="*/ 6345679 h 6891138"/>
              <a:gd name="connsiteX4297" fmla="*/ 1617993 w 3205467"/>
              <a:gd name="connsiteY4297" fmla="*/ 6345393 h 6891138"/>
              <a:gd name="connsiteX4298" fmla="*/ 1827543 w 3205467"/>
              <a:gd name="connsiteY4298" fmla="*/ 6333906 h 6891138"/>
              <a:gd name="connsiteX4299" fmla="*/ 1856118 w 3205467"/>
              <a:gd name="connsiteY4299" fmla="*/ 6322705 h 6891138"/>
              <a:gd name="connsiteX4300" fmla="*/ 1822780 w 3205467"/>
              <a:gd name="connsiteY4300" fmla="*/ 6327839 h 6891138"/>
              <a:gd name="connsiteX4301" fmla="*/ 1384630 w 3205467"/>
              <a:gd name="connsiteY4301" fmla="*/ 6317685 h 6891138"/>
              <a:gd name="connsiteX4302" fmla="*/ 1398918 w 3205467"/>
              <a:gd name="connsiteY4302" fmla="*/ 6329248 h 6891138"/>
              <a:gd name="connsiteX4303" fmla="*/ 2099005 w 3205467"/>
              <a:gd name="connsiteY4303" fmla="*/ 6328267 h 6891138"/>
              <a:gd name="connsiteX4304" fmla="*/ 2018043 w 3205467"/>
              <a:gd name="connsiteY4304" fmla="*/ 6340764 h 6891138"/>
              <a:gd name="connsiteX4305" fmla="*/ 2094243 w 3205467"/>
              <a:gd name="connsiteY4305" fmla="*/ 6336402 h 6891138"/>
              <a:gd name="connsiteX4306" fmla="*/ 2199018 w 3205467"/>
              <a:gd name="connsiteY4306" fmla="*/ 6323438 h 6891138"/>
              <a:gd name="connsiteX4307" fmla="*/ 2227593 w 3205467"/>
              <a:gd name="connsiteY4307" fmla="*/ 6314837 h 6891138"/>
              <a:gd name="connsiteX4308" fmla="*/ 2203780 w 3205467"/>
              <a:gd name="connsiteY4308" fmla="*/ 6315304 h 6891138"/>
              <a:gd name="connsiteX4309" fmla="*/ 2099005 w 3205467"/>
              <a:gd name="connsiteY4309" fmla="*/ 6328267 h 6891138"/>
              <a:gd name="connsiteX4310" fmla="*/ 2246643 w 3205467"/>
              <a:gd name="connsiteY4310" fmla="*/ 6342736 h 6891138"/>
              <a:gd name="connsiteX4311" fmla="*/ 2151393 w 3205467"/>
              <a:gd name="connsiteY4311" fmla="*/ 6360291 h 6891138"/>
              <a:gd name="connsiteX4312" fmla="*/ 2218068 w 3205467"/>
              <a:gd name="connsiteY4312" fmla="*/ 6355376 h 6891138"/>
              <a:gd name="connsiteX4313" fmla="*/ 2337130 w 3205467"/>
              <a:gd name="connsiteY4313" fmla="*/ 6337649 h 6891138"/>
              <a:gd name="connsiteX4314" fmla="*/ 2246643 w 3205467"/>
              <a:gd name="connsiteY4314" fmla="*/ 6342736 h 6891138"/>
              <a:gd name="connsiteX4315" fmla="*/ 3054449 w 3205467"/>
              <a:gd name="connsiteY4315" fmla="*/ 6333115 h 6891138"/>
              <a:gd name="connsiteX4316" fmla="*/ 2571779 w 3205467"/>
              <a:gd name="connsiteY4316" fmla="*/ 6455598 h 6891138"/>
              <a:gd name="connsiteX4317" fmla="*/ 2484768 w 3205467"/>
              <a:gd name="connsiteY4317" fmla="*/ 6474191 h 6891138"/>
              <a:gd name="connsiteX4318" fmla="*/ 2863415 w 3205467"/>
              <a:gd name="connsiteY4318" fmla="*/ 6414049 h 6891138"/>
              <a:gd name="connsiteX4319" fmla="*/ 3061897 w 3205467"/>
              <a:gd name="connsiteY4319" fmla="*/ 6335964 h 6891138"/>
              <a:gd name="connsiteX4320" fmla="*/ 3054449 w 3205467"/>
              <a:gd name="connsiteY4320" fmla="*/ 6333115 h 6891138"/>
              <a:gd name="connsiteX4321" fmla="*/ 66866 w 3205467"/>
              <a:gd name="connsiteY4321" fmla="*/ 6428651 h 6891138"/>
              <a:gd name="connsiteX4322" fmla="*/ 69237 w 3205467"/>
              <a:gd name="connsiteY4322" fmla="*/ 6612655 h 6891138"/>
              <a:gd name="connsiteX4323" fmla="*/ 83992 w 3205467"/>
              <a:gd name="connsiteY4323" fmla="*/ 6506061 h 6891138"/>
              <a:gd name="connsiteX4324" fmla="*/ 92078 w 3205467"/>
              <a:gd name="connsiteY4324" fmla="*/ 6371178 h 6891138"/>
              <a:gd name="connsiteX4325" fmla="*/ 83534 w 3205467"/>
              <a:gd name="connsiteY4325" fmla="*/ 6344679 h 6891138"/>
              <a:gd name="connsiteX4326" fmla="*/ 66866 w 3205467"/>
              <a:gd name="connsiteY4326" fmla="*/ 6428651 h 6891138"/>
              <a:gd name="connsiteX4327" fmla="*/ 2351418 w 3205467"/>
              <a:gd name="connsiteY4327" fmla="*/ 6364319 h 6891138"/>
              <a:gd name="connsiteX4328" fmla="*/ 2239013 w 3205467"/>
              <a:gd name="connsiteY4328" fmla="*/ 6387503 h 6891138"/>
              <a:gd name="connsiteX4329" fmla="*/ 2501532 w 3205467"/>
              <a:gd name="connsiteY4329" fmla="*/ 6351556 h 6891138"/>
              <a:gd name="connsiteX4330" fmla="*/ 2522868 w 3205467"/>
              <a:gd name="connsiteY4330" fmla="*/ 6342983 h 6891138"/>
              <a:gd name="connsiteX4331" fmla="*/ 2503818 w 3205467"/>
              <a:gd name="connsiteY4331" fmla="*/ 6343612 h 6891138"/>
              <a:gd name="connsiteX4332" fmla="*/ 2351418 w 3205467"/>
              <a:gd name="connsiteY4332" fmla="*/ 6364319 h 6891138"/>
              <a:gd name="connsiteX4333" fmla="*/ 1417968 w 3205467"/>
              <a:gd name="connsiteY4333" fmla="*/ 6365491 h 6891138"/>
              <a:gd name="connsiteX4334" fmla="*/ 1779918 w 3205467"/>
              <a:gd name="connsiteY4334" fmla="*/ 6371968 h 6891138"/>
              <a:gd name="connsiteX4335" fmla="*/ 1646568 w 3205467"/>
              <a:gd name="connsiteY4335" fmla="*/ 6365377 h 6891138"/>
              <a:gd name="connsiteX4336" fmla="*/ 1422730 w 3205467"/>
              <a:gd name="connsiteY4336" fmla="*/ 6359262 h 6891138"/>
              <a:gd name="connsiteX4337" fmla="*/ 1370343 w 3205467"/>
              <a:gd name="connsiteY4337" fmla="*/ 6352928 h 6891138"/>
              <a:gd name="connsiteX4338" fmla="*/ 1417968 w 3205467"/>
              <a:gd name="connsiteY4338" fmla="*/ 6365491 h 6891138"/>
              <a:gd name="connsiteX4339" fmla="*/ 2618118 w 3205467"/>
              <a:gd name="connsiteY4339" fmla="*/ 6362472 h 6891138"/>
              <a:gd name="connsiteX4340" fmla="*/ 2432380 w 3205467"/>
              <a:gd name="connsiteY4340" fmla="*/ 6393876 h 6891138"/>
              <a:gd name="connsiteX4341" fmla="*/ 2318080 w 3205467"/>
              <a:gd name="connsiteY4341" fmla="*/ 6416945 h 6891138"/>
              <a:gd name="connsiteX4342" fmla="*/ 2475243 w 3205467"/>
              <a:gd name="connsiteY4342" fmla="*/ 6399038 h 6891138"/>
              <a:gd name="connsiteX4343" fmla="*/ 2680030 w 3205467"/>
              <a:gd name="connsiteY4343" fmla="*/ 6353308 h 6891138"/>
              <a:gd name="connsiteX4344" fmla="*/ 2618118 w 3205467"/>
              <a:gd name="connsiteY4344" fmla="*/ 6362472 h 6891138"/>
              <a:gd name="connsiteX4345" fmla="*/ 2827668 w 3205467"/>
              <a:gd name="connsiteY4345" fmla="*/ 6366148 h 6891138"/>
              <a:gd name="connsiteX4346" fmla="*/ 2437143 w 3205467"/>
              <a:gd name="connsiteY4346" fmla="*/ 6435814 h 6891138"/>
              <a:gd name="connsiteX4347" fmla="*/ 2405863 w 3205467"/>
              <a:gd name="connsiteY4347" fmla="*/ 6445396 h 6891138"/>
              <a:gd name="connsiteX4348" fmla="*/ 2861005 w 3205467"/>
              <a:gd name="connsiteY4348" fmla="*/ 6366929 h 6891138"/>
              <a:gd name="connsiteX4349" fmla="*/ 2827668 w 3205467"/>
              <a:gd name="connsiteY4349" fmla="*/ 6366148 h 6891138"/>
              <a:gd name="connsiteX4350" fmla="*/ 3138973 w 3205467"/>
              <a:gd name="connsiteY4350" fmla="*/ 6372901 h 6891138"/>
              <a:gd name="connsiteX4351" fmla="*/ 3126429 w 3205467"/>
              <a:gd name="connsiteY4351" fmla="*/ 6388132 h 6891138"/>
              <a:gd name="connsiteX4352" fmla="*/ 3132087 w 3205467"/>
              <a:gd name="connsiteY4352" fmla="*/ 6457817 h 6891138"/>
              <a:gd name="connsiteX4353" fmla="*/ 3142526 w 3205467"/>
              <a:gd name="connsiteY4353" fmla="*/ 6584661 h 6891138"/>
              <a:gd name="connsiteX4354" fmla="*/ 3147317 w 3205467"/>
              <a:gd name="connsiteY4354" fmla="*/ 6641811 h 6891138"/>
              <a:gd name="connsiteX4355" fmla="*/ 3137659 w 3205467"/>
              <a:gd name="connsiteY4355" fmla="*/ 6627524 h 6891138"/>
              <a:gd name="connsiteX4356" fmla="*/ 3126905 w 3205467"/>
              <a:gd name="connsiteY4356" fmla="*/ 6551324 h 6891138"/>
              <a:gd name="connsiteX4357" fmla="*/ 3102893 w 3205467"/>
              <a:gd name="connsiteY4357" fmla="*/ 6396819 h 6891138"/>
              <a:gd name="connsiteX4358" fmla="*/ 3092377 w 3205467"/>
              <a:gd name="connsiteY4358" fmla="*/ 6403686 h 6891138"/>
              <a:gd name="connsiteX4359" fmla="*/ 3099978 w 3205467"/>
              <a:gd name="connsiteY4359" fmla="*/ 6503699 h 6891138"/>
              <a:gd name="connsiteX4360" fmla="*/ 3108122 w 3205467"/>
              <a:gd name="connsiteY4360" fmla="*/ 6646393 h 6891138"/>
              <a:gd name="connsiteX4361" fmla="*/ 3108655 w 3205467"/>
              <a:gd name="connsiteY4361" fmla="*/ 6689075 h 6891138"/>
              <a:gd name="connsiteX4362" fmla="*/ 3138554 w 3205467"/>
              <a:gd name="connsiteY4362" fmla="*/ 6659166 h 6891138"/>
              <a:gd name="connsiteX4363" fmla="*/ 3168463 w 3205467"/>
              <a:gd name="connsiteY4363" fmla="*/ 6629267 h 6891138"/>
              <a:gd name="connsiteX4364" fmla="*/ 3159985 w 3205467"/>
              <a:gd name="connsiteY4364" fmla="*/ 6493469 h 6891138"/>
              <a:gd name="connsiteX4365" fmla="*/ 3151518 w 3205467"/>
              <a:gd name="connsiteY4365" fmla="*/ 6357681 h 6891138"/>
              <a:gd name="connsiteX4366" fmla="*/ 3138973 w 3205467"/>
              <a:gd name="connsiteY4366" fmla="*/ 6372901 h 6891138"/>
              <a:gd name="connsiteX4367" fmla="*/ 104213 w 3205467"/>
              <a:gd name="connsiteY4367" fmla="*/ 6381464 h 6891138"/>
              <a:gd name="connsiteX4368" fmla="*/ 96155 w 3205467"/>
              <a:gd name="connsiteY4368" fmla="*/ 6515157 h 6891138"/>
              <a:gd name="connsiteX4369" fmla="*/ 92193 w 3205467"/>
              <a:gd name="connsiteY4369" fmla="*/ 6636144 h 6891138"/>
              <a:gd name="connsiteX4370" fmla="*/ 106356 w 3205467"/>
              <a:gd name="connsiteY4370" fmla="*/ 6641583 h 6891138"/>
              <a:gd name="connsiteX4371" fmla="*/ 123082 w 3205467"/>
              <a:gd name="connsiteY4371" fmla="*/ 6644421 h 6891138"/>
              <a:gd name="connsiteX4372" fmla="*/ 128445 w 3205467"/>
              <a:gd name="connsiteY4372" fmla="*/ 6509119 h 6891138"/>
              <a:gd name="connsiteX4373" fmla="*/ 131255 w 3205467"/>
              <a:gd name="connsiteY4373" fmla="*/ 6376416 h 6891138"/>
              <a:gd name="connsiteX4374" fmla="*/ 119777 w 3205467"/>
              <a:gd name="connsiteY4374" fmla="*/ 6372597 h 6891138"/>
              <a:gd name="connsiteX4375" fmla="*/ 104213 w 3205467"/>
              <a:gd name="connsiteY4375" fmla="*/ 6381464 h 6891138"/>
              <a:gd name="connsiteX4376" fmla="*/ 143123 w 3205467"/>
              <a:gd name="connsiteY4376" fmla="*/ 6481963 h 6891138"/>
              <a:gd name="connsiteX4377" fmla="*/ 151143 w 3205467"/>
              <a:gd name="connsiteY4377" fmla="*/ 6669072 h 6891138"/>
              <a:gd name="connsiteX4378" fmla="*/ 165430 w 3205467"/>
              <a:gd name="connsiteY4378" fmla="*/ 6674549 h 6891138"/>
              <a:gd name="connsiteX4379" fmla="*/ 167135 w 3205467"/>
              <a:gd name="connsiteY4379" fmla="*/ 6555791 h 6891138"/>
              <a:gd name="connsiteX4380" fmla="*/ 169516 w 3205467"/>
              <a:gd name="connsiteY4380" fmla="*/ 6416383 h 6891138"/>
              <a:gd name="connsiteX4381" fmla="*/ 159744 w 3205467"/>
              <a:gd name="connsiteY4381" fmla="*/ 6392266 h 6891138"/>
              <a:gd name="connsiteX4382" fmla="*/ 143123 w 3205467"/>
              <a:gd name="connsiteY4382" fmla="*/ 6481963 h 6891138"/>
              <a:gd name="connsiteX4383" fmla="*/ 1399242 w 3205467"/>
              <a:gd name="connsiteY4383" fmla="*/ 6397600 h 6891138"/>
              <a:gd name="connsiteX4384" fmla="*/ 1708480 w 3205467"/>
              <a:gd name="connsiteY4384" fmla="*/ 6409858 h 6891138"/>
              <a:gd name="connsiteX4385" fmla="*/ 1779918 w 3205467"/>
              <a:gd name="connsiteY4385" fmla="*/ 6401515 h 6891138"/>
              <a:gd name="connsiteX4386" fmla="*/ 1612040 w 3205467"/>
              <a:gd name="connsiteY4386" fmla="*/ 6400219 h 6891138"/>
              <a:gd name="connsiteX4387" fmla="*/ 1412015 w 3205467"/>
              <a:gd name="connsiteY4387" fmla="*/ 6393904 h 6891138"/>
              <a:gd name="connsiteX4388" fmla="*/ 1379868 w 3205467"/>
              <a:gd name="connsiteY4388" fmla="*/ 6388894 h 6891138"/>
              <a:gd name="connsiteX4389" fmla="*/ 1399242 w 3205467"/>
              <a:gd name="connsiteY4389" fmla="*/ 6397600 h 6891138"/>
              <a:gd name="connsiteX4390" fmla="*/ 1791824 w 3205467"/>
              <a:gd name="connsiteY4390" fmla="*/ 6395705 h 6891138"/>
              <a:gd name="connsiteX4391" fmla="*/ 1815636 w 3205467"/>
              <a:gd name="connsiteY4391" fmla="*/ 6395705 h 6891138"/>
              <a:gd name="connsiteX4392" fmla="*/ 1803730 w 3205467"/>
              <a:gd name="connsiteY4392" fmla="*/ 6390904 h 6891138"/>
              <a:gd name="connsiteX4393" fmla="*/ 1791824 w 3205467"/>
              <a:gd name="connsiteY4393" fmla="*/ 6395705 h 6891138"/>
              <a:gd name="connsiteX4394" fmla="*/ 190710 w 3205467"/>
              <a:gd name="connsiteY4394" fmla="*/ 6501632 h 6891138"/>
              <a:gd name="connsiteX4395" fmla="*/ 192596 w 3205467"/>
              <a:gd name="connsiteY4395" fmla="*/ 6684674 h 6891138"/>
              <a:gd name="connsiteX4396" fmla="*/ 212998 w 3205467"/>
              <a:gd name="connsiteY4396" fmla="*/ 6473305 h 6891138"/>
              <a:gd name="connsiteX4397" fmla="*/ 190710 w 3205467"/>
              <a:gd name="connsiteY4397" fmla="*/ 6501632 h 6891138"/>
              <a:gd name="connsiteX4398" fmla="*/ 3055420 w 3205467"/>
              <a:gd name="connsiteY4398" fmla="*/ 6501317 h 6891138"/>
              <a:gd name="connsiteX4399" fmla="*/ 3081071 w 3205467"/>
              <a:gd name="connsiteY4399" fmla="*/ 6698352 h 6891138"/>
              <a:gd name="connsiteX4400" fmla="*/ 3074527 w 3205467"/>
              <a:gd name="connsiteY4400" fmla="*/ 6439405 h 6891138"/>
              <a:gd name="connsiteX4401" fmla="*/ 3059725 w 3205467"/>
              <a:gd name="connsiteY4401" fmla="*/ 6417974 h 6891138"/>
              <a:gd name="connsiteX4402" fmla="*/ 3055420 w 3205467"/>
              <a:gd name="connsiteY4402" fmla="*/ 6501317 h 6891138"/>
              <a:gd name="connsiteX4403" fmla="*/ 230229 w 3205467"/>
              <a:gd name="connsiteY4403" fmla="*/ 6561782 h 6891138"/>
              <a:gd name="connsiteX4404" fmla="*/ 246507 w 3205467"/>
              <a:gd name="connsiteY4404" fmla="*/ 6702028 h 6891138"/>
              <a:gd name="connsiteX4405" fmla="*/ 256813 w 3205467"/>
              <a:gd name="connsiteY4405" fmla="*/ 6562964 h 6891138"/>
              <a:gd name="connsiteX4406" fmla="*/ 263519 w 3205467"/>
              <a:gd name="connsiteY4406" fmla="*/ 6427499 h 6891138"/>
              <a:gd name="connsiteX4407" fmla="*/ 248317 w 3205467"/>
              <a:gd name="connsiteY4407" fmla="*/ 6427499 h 6891138"/>
              <a:gd name="connsiteX4408" fmla="*/ 233105 w 3205467"/>
              <a:gd name="connsiteY4408" fmla="*/ 6427499 h 6891138"/>
              <a:gd name="connsiteX4409" fmla="*/ 230229 w 3205467"/>
              <a:gd name="connsiteY4409" fmla="*/ 6561782 h 6891138"/>
              <a:gd name="connsiteX4410" fmla="*/ 276539 w 3205467"/>
              <a:gd name="connsiteY4410" fmla="*/ 6572250 h 6891138"/>
              <a:gd name="connsiteX4411" fmla="*/ 270386 w 3205467"/>
              <a:gd name="connsiteY4411" fmla="*/ 6707477 h 6891138"/>
              <a:gd name="connsiteX4412" fmla="*/ 282207 w 3205467"/>
              <a:gd name="connsiteY4412" fmla="*/ 6714982 h 6891138"/>
              <a:gd name="connsiteX4413" fmla="*/ 300657 w 3205467"/>
              <a:gd name="connsiteY4413" fmla="*/ 6722631 h 6891138"/>
              <a:gd name="connsiteX4414" fmla="*/ 310182 w 3205467"/>
              <a:gd name="connsiteY4414" fmla="*/ 6587042 h 6891138"/>
              <a:gd name="connsiteX4415" fmla="*/ 288360 w 3205467"/>
              <a:gd name="connsiteY4415" fmla="*/ 6437167 h 6891138"/>
              <a:gd name="connsiteX4416" fmla="*/ 276539 w 3205467"/>
              <a:gd name="connsiteY4416" fmla="*/ 6572250 h 6891138"/>
              <a:gd name="connsiteX4417" fmla="*/ 1520361 w 3205467"/>
              <a:gd name="connsiteY4417" fmla="*/ 6444120 h 6891138"/>
              <a:gd name="connsiteX4418" fmla="*/ 1687049 w 3205467"/>
              <a:gd name="connsiteY4418" fmla="*/ 6444120 h 6891138"/>
              <a:gd name="connsiteX4419" fmla="*/ 1603705 w 3205467"/>
              <a:gd name="connsiteY4419" fmla="*/ 6440939 h 6891138"/>
              <a:gd name="connsiteX4420" fmla="*/ 1520361 w 3205467"/>
              <a:gd name="connsiteY4420" fmla="*/ 6444120 h 6891138"/>
              <a:gd name="connsiteX4421" fmla="*/ 3016701 w 3205467"/>
              <a:gd name="connsiteY4421" fmla="*/ 6515605 h 6891138"/>
              <a:gd name="connsiteX4422" fmla="*/ 3022873 w 3205467"/>
              <a:gd name="connsiteY4422" fmla="*/ 6653717 h 6891138"/>
              <a:gd name="connsiteX4423" fmla="*/ 3022930 w 3205467"/>
              <a:gd name="connsiteY4423" fmla="*/ 6713249 h 6891138"/>
              <a:gd name="connsiteX4424" fmla="*/ 3037856 w 3205467"/>
              <a:gd name="connsiteY4424" fmla="*/ 6713249 h 6891138"/>
              <a:gd name="connsiteX4425" fmla="*/ 3047895 w 3205467"/>
              <a:gd name="connsiteY4425" fmla="*/ 6696580 h 6891138"/>
              <a:gd name="connsiteX4426" fmla="*/ 3036437 w 3205467"/>
              <a:gd name="connsiteY4426" fmla="*/ 6558467 h 6891138"/>
              <a:gd name="connsiteX4427" fmla="*/ 3020225 w 3205467"/>
              <a:gd name="connsiteY4427" fmla="*/ 6437024 h 6891138"/>
              <a:gd name="connsiteX4428" fmla="*/ 3016701 w 3205467"/>
              <a:gd name="connsiteY4428" fmla="*/ 6515605 h 6891138"/>
              <a:gd name="connsiteX4429" fmla="*/ 2972495 w 3205467"/>
              <a:gd name="connsiteY4429" fmla="*/ 6453692 h 6891138"/>
              <a:gd name="connsiteX4430" fmla="*/ 2976029 w 3205467"/>
              <a:gd name="connsiteY4430" fmla="*/ 6570374 h 6891138"/>
              <a:gd name="connsiteX4431" fmla="*/ 2984164 w 3205467"/>
              <a:gd name="connsiteY4431" fmla="*/ 6708010 h 6891138"/>
              <a:gd name="connsiteX4432" fmla="*/ 2994270 w 3205467"/>
              <a:gd name="connsiteY4432" fmla="*/ 6726669 h 6891138"/>
              <a:gd name="connsiteX4433" fmla="*/ 2997546 w 3205467"/>
              <a:gd name="connsiteY4433" fmla="*/ 6581890 h 6891138"/>
              <a:gd name="connsiteX4434" fmla="*/ 2972495 w 3205467"/>
              <a:gd name="connsiteY4434" fmla="*/ 6453692 h 6891138"/>
              <a:gd name="connsiteX4435" fmla="*/ 323164 w 3205467"/>
              <a:gd name="connsiteY4435" fmla="*/ 6583652 h 6891138"/>
              <a:gd name="connsiteX4436" fmla="*/ 342205 w 3205467"/>
              <a:gd name="connsiteY4436" fmla="*/ 6732299 h 6891138"/>
              <a:gd name="connsiteX4437" fmla="*/ 355930 w 3205467"/>
              <a:gd name="connsiteY4437" fmla="*/ 6732299 h 6891138"/>
              <a:gd name="connsiteX4438" fmla="*/ 356873 w 3205467"/>
              <a:gd name="connsiteY4438" fmla="*/ 6653717 h 6891138"/>
              <a:gd name="connsiteX4439" fmla="*/ 365836 w 3205467"/>
              <a:gd name="connsiteY4439" fmla="*/ 6522749 h 6891138"/>
              <a:gd name="connsiteX4440" fmla="*/ 373866 w 3205467"/>
              <a:gd name="connsiteY4440" fmla="*/ 6470361 h 6891138"/>
              <a:gd name="connsiteX4441" fmla="*/ 370256 w 3205467"/>
              <a:gd name="connsiteY4441" fmla="*/ 6604436 h 6891138"/>
              <a:gd name="connsiteX4442" fmla="*/ 366646 w 3205467"/>
              <a:gd name="connsiteY4442" fmla="*/ 6738519 h 6891138"/>
              <a:gd name="connsiteX4443" fmla="*/ 501777 w 3205467"/>
              <a:gd name="connsiteY4443" fmla="*/ 6763950 h 6891138"/>
              <a:gd name="connsiteX4444" fmla="*/ 713118 w 3205467"/>
              <a:gd name="connsiteY4444" fmla="*/ 6798945 h 6891138"/>
              <a:gd name="connsiteX4445" fmla="*/ 825036 w 3205467"/>
              <a:gd name="connsiteY4445" fmla="*/ 6813376 h 6891138"/>
              <a:gd name="connsiteX4446" fmla="*/ 860755 w 3205467"/>
              <a:gd name="connsiteY4446" fmla="*/ 6818253 h 6891138"/>
              <a:gd name="connsiteX4447" fmla="*/ 860755 w 3205467"/>
              <a:gd name="connsiteY4447" fmla="*/ 6680026 h 6891138"/>
              <a:gd name="connsiteX4448" fmla="*/ 860755 w 3205467"/>
              <a:gd name="connsiteY4448" fmla="*/ 6541799 h 6891138"/>
              <a:gd name="connsiteX4449" fmla="*/ 846468 w 3205467"/>
              <a:gd name="connsiteY4449" fmla="*/ 6541799 h 6891138"/>
              <a:gd name="connsiteX4450" fmla="*/ 832180 w 3205467"/>
              <a:gd name="connsiteY4450" fmla="*/ 6541799 h 6891138"/>
              <a:gd name="connsiteX4451" fmla="*/ 832180 w 3205467"/>
              <a:gd name="connsiteY4451" fmla="*/ 6670948 h 6891138"/>
              <a:gd name="connsiteX4452" fmla="*/ 823351 w 3205467"/>
              <a:gd name="connsiteY4452" fmla="*/ 6794640 h 6891138"/>
              <a:gd name="connsiteX4453" fmla="*/ 820017 w 3205467"/>
              <a:gd name="connsiteY4453" fmla="*/ 6665738 h 6891138"/>
              <a:gd name="connsiteX4454" fmla="*/ 825513 w 3205467"/>
              <a:gd name="connsiteY4454" fmla="*/ 6542294 h 6891138"/>
              <a:gd name="connsiteX4455" fmla="*/ 812178 w 3205467"/>
              <a:gd name="connsiteY4455" fmla="*/ 6538303 h 6891138"/>
              <a:gd name="connsiteX4456" fmla="*/ 703593 w 3205467"/>
              <a:gd name="connsiteY4456" fmla="*/ 6522692 h 6891138"/>
              <a:gd name="connsiteX4457" fmla="*/ 350110 w 3205467"/>
              <a:gd name="connsiteY4457" fmla="*/ 6459675 h 6891138"/>
              <a:gd name="connsiteX4458" fmla="*/ 330003 w 3205467"/>
              <a:gd name="connsiteY4458" fmla="*/ 6454674 h 6891138"/>
              <a:gd name="connsiteX4459" fmla="*/ 323164 w 3205467"/>
              <a:gd name="connsiteY4459" fmla="*/ 6583652 h 6891138"/>
              <a:gd name="connsiteX4460" fmla="*/ 2929528 w 3205467"/>
              <a:gd name="connsiteY4460" fmla="*/ 6464418 h 6891138"/>
              <a:gd name="connsiteX4461" fmla="*/ 2917089 w 3205467"/>
              <a:gd name="connsiteY4461" fmla="*/ 6472142 h 6891138"/>
              <a:gd name="connsiteX4462" fmla="*/ 2922727 w 3205467"/>
              <a:gd name="connsiteY4462" fmla="*/ 6547456 h 6891138"/>
              <a:gd name="connsiteX4463" fmla="*/ 2949731 w 3205467"/>
              <a:gd name="connsiteY4463" fmla="*/ 6739233 h 6891138"/>
              <a:gd name="connsiteX4464" fmla="*/ 2948283 w 3205467"/>
              <a:gd name="connsiteY4464" fmla="*/ 6486773 h 6891138"/>
              <a:gd name="connsiteX4465" fmla="*/ 2941968 w 3205467"/>
              <a:gd name="connsiteY4465" fmla="*/ 6456683 h 6891138"/>
              <a:gd name="connsiteX4466" fmla="*/ 2929528 w 3205467"/>
              <a:gd name="connsiteY4466" fmla="*/ 6464418 h 6891138"/>
              <a:gd name="connsiteX4467" fmla="*/ 1489405 w 3205467"/>
              <a:gd name="connsiteY4467" fmla="*/ 6475095 h 6891138"/>
              <a:gd name="connsiteX4468" fmla="*/ 1717215 w 3205467"/>
              <a:gd name="connsiteY4468" fmla="*/ 6481210 h 6891138"/>
              <a:gd name="connsiteX4469" fmla="*/ 1594180 w 3205467"/>
              <a:gd name="connsiteY4469" fmla="*/ 6471809 h 6891138"/>
              <a:gd name="connsiteX4470" fmla="*/ 1489405 w 3205467"/>
              <a:gd name="connsiteY4470" fmla="*/ 6475095 h 6891138"/>
              <a:gd name="connsiteX4471" fmla="*/ 2421074 w 3205467"/>
              <a:gd name="connsiteY4471" fmla="*/ 6481630 h 6891138"/>
              <a:gd name="connsiteX4472" fmla="*/ 2439324 w 3205467"/>
              <a:gd name="connsiteY4472" fmla="*/ 6480877 h 6891138"/>
              <a:gd name="connsiteX4473" fmla="*/ 2426827 w 3205467"/>
              <a:gd name="connsiteY4473" fmla="*/ 6475876 h 6891138"/>
              <a:gd name="connsiteX4474" fmla="*/ 2421074 w 3205467"/>
              <a:gd name="connsiteY4474" fmla="*/ 6481630 h 6891138"/>
              <a:gd name="connsiteX4475" fmla="*/ 2876826 w 3205467"/>
              <a:gd name="connsiteY4475" fmla="*/ 6563230 h 6891138"/>
              <a:gd name="connsiteX4476" fmla="*/ 2903658 w 3205467"/>
              <a:gd name="connsiteY4476" fmla="*/ 6751349 h 6891138"/>
              <a:gd name="connsiteX4477" fmla="*/ 2916355 w 3205467"/>
              <a:gd name="connsiteY4477" fmla="*/ 6751349 h 6891138"/>
              <a:gd name="connsiteX4478" fmla="*/ 2911926 w 3205467"/>
              <a:gd name="connsiteY4478" fmla="*/ 6634667 h 6891138"/>
              <a:gd name="connsiteX4479" fmla="*/ 2885827 w 3205467"/>
              <a:gd name="connsiteY4479" fmla="*/ 6475124 h 6891138"/>
              <a:gd name="connsiteX4480" fmla="*/ 2872921 w 3205467"/>
              <a:gd name="connsiteY4480" fmla="*/ 6475124 h 6891138"/>
              <a:gd name="connsiteX4481" fmla="*/ 2876826 w 3205467"/>
              <a:gd name="connsiteY4481" fmla="*/ 6563230 h 6891138"/>
              <a:gd name="connsiteX4482" fmla="*/ 2826239 w 3205467"/>
              <a:gd name="connsiteY4482" fmla="*/ 6571840 h 6891138"/>
              <a:gd name="connsiteX4483" fmla="*/ 2832430 w 3205467"/>
              <a:gd name="connsiteY4483" fmla="*/ 6713820 h 6891138"/>
              <a:gd name="connsiteX4484" fmla="*/ 2832430 w 3205467"/>
              <a:gd name="connsiteY4484" fmla="*/ 6768618 h 6891138"/>
              <a:gd name="connsiteX4485" fmla="*/ 2852690 w 3205467"/>
              <a:gd name="connsiteY4485" fmla="*/ 6763322 h 6891138"/>
              <a:gd name="connsiteX4486" fmla="*/ 2872950 w 3205467"/>
              <a:gd name="connsiteY4486" fmla="*/ 6758016 h 6891138"/>
              <a:gd name="connsiteX4487" fmla="*/ 2866977 w 3205467"/>
              <a:gd name="connsiteY4487" fmla="*/ 6700905 h 6891138"/>
              <a:gd name="connsiteX4488" fmla="*/ 2861005 w 3205467"/>
              <a:gd name="connsiteY4488" fmla="*/ 6564211 h 6891138"/>
              <a:gd name="connsiteX4489" fmla="*/ 2861005 w 3205467"/>
              <a:gd name="connsiteY4489" fmla="*/ 6484649 h 6891138"/>
              <a:gd name="connsiteX4490" fmla="*/ 2840526 w 3205467"/>
              <a:gd name="connsiteY4490" fmla="*/ 6484649 h 6891138"/>
              <a:gd name="connsiteX4491" fmla="*/ 2820057 w 3205467"/>
              <a:gd name="connsiteY4491" fmla="*/ 6484649 h 6891138"/>
              <a:gd name="connsiteX4492" fmla="*/ 2826239 w 3205467"/>
              <a:gd name="connsiteY4492" fmla="*/ 6571840 h 6891138"/>
              <a:gd name="connsiteX4493" fmla="*/ 1125674 w 3205467"/>
              <a:gd name="connsiteY4493" fmla="*/ 6500680 h 6891138"/>
              <a:gd name="connsiteX4494" fmla="*/ 1143924 w 3205467"/>
              <a:gd name="connsiteY4494" fmla="*/ 6499927 h 6891138"/>
              <a:gd name="connsiteX4495" fmla="*/ 1131427 w 3205467"/>
              <a:gd name="connsiteY4495" fmla="*/ 6494926 h 6891138"/>
              <a:gd name="connsiteX4496" fmla="*/ 1125674 w 3205467"/>
              <a:gd name="connsiteY4496" fmla="*/ 6500680 h 6891138"/>
              <a:gd name="connsiteX4497" fmla="*/ 2772832 w 3205467"/>
              <a:gd name="connsiteY4497" fmla="*/ 6501317 h 6891138"/>
              <a:gd name="connsiteX4498" fmla="*/ 2776080 w 3205467"/>
              <a:gd name="connsiteY4498" fmla="*/ 6603711 h 6891138"/>
              <a:gd name="connsiteX4499" fmla="*/ 2783853 w 3205467"/>
              <a:gd name="connsiteY4499" fmla="*/ 6738547 h 6891138"/>
              <a:gd name="connsiteX4500" fmla="*/ 2784805 w 3205467"/>
              <a:gd name="connsiteY4500" fmla="*/ 6778143 h 6891138"/>
              <a:gd name="connsiteX4501" fmla="*/ 2801474 w 3205467"/>
              <a:gd name="connsiteY4501" fmla="*/ 6773790 h 6891138"/>
              <a:gd name="connsiteX4502" fmla="*/ 2818143 w 3205467"/>
              <a:gd name="connsiteY4502" fmla="*/ 6769446 h 6891138"/>
              <a:gd name="connsiteX4503" fmla="*/ 2815628 w 3205467"/>
              <a:gd name="connsiteY4503" fmla="*/ 6672291 h 6891138"/>
              <a:gd name="connsiteX4504" fmla="*/ 2789549 w 3205467"/>
              <a:gd name="connsiteY4504" fmla="*/ 6494174 h 6891138"/>
              <a:gd name="connsiteX4505" fmla="*/ 2772832 w 3205467"/>
              <a:gd name="connsiteY4505" fmla="*/ 6501317 h 6891138"/>
              <a:gd name="connsiteX4506" fmla="*/ 416747 w 3205467"/>
              <a:gd name="connsiteY4506" fmla="*/ 6617999 h 6891138"/>
              <a:gd name="connsiteX4507" fmla="*/ 420129 w 3205467"/>
              <a:gd name="connsiteY4507" fmla="*/ 6677530 h 6891138"/>
              <a:gd name="connsiteX4508" fmla="*/ 420129 w 3205467"/>
              <a:gd name="connsiteY4508" fmla="*/ 6558467 h 6891138"/>
              <a:gd name="connsiteX4509" fmla="*/ 416747 w 3205467"/>
              <a:gd name="connsiteY4509" fmla="*/ 6617999 h 6891138"/>
              <a:gd name="connsiteX4510" fmla="*/ 1534649 w 3205467"/>
              <a:gd name="connsiteY4510" fmla="*/ 6510719 h 6891138"/>
              <a:gd name="connsiteX4511" fmla="*/ 1634661 w 3205467"/>
              <a:gd name="connsiteY4511" fmla="*/ 6510719 h 6891138"/>
              <a:gd name="connsiteX4512" fmla="*/ 1584655 w 3205467"/>
              <a:gd name="connsiteY4512" fmla="*/ 6507223 h 6891138"/>
              <a:gd name="connsiteX4513" fmla="*/ 1534649 w 3205467"/>
              <a:gd name="connsiteY4513" fmla="*/ 6510719 h 6891138"/>
              <a:gd name="connsiteX4514" fmla="*/ 2658685 w 3205467"/>
              <a:gd name="connsiteY4514" fmla="*/ 6518444 h 6891138"/>
              <a:gd name="connsiteX4515" fmla="*/ 1758744 w 3205467"/>
              <a:gd name="connsiteY4515" fmla="*/ 6579851 h 6891138"/>
              <a:gd name="connsiteX4516" fmla="*/ 1594704 w 3205467"/>
              <a:gd name="connsiteY4516" fmla="*/ 6579899 h 6891138"/>
              <a:gd name="connsiteX4517" fmla="*/ 1591780 w 3205467"/>
              <a:gd name="connsiteY4517" fmla="*/ 6715630 h 6891138"/>
              <a:gd name="connsiteX4518" fmla="*/ 1588856 w 3205467"/>
              <a:gd name="connsiteY4518" fmla="*/ 6851361 h 6891138"/>
              <a:gd name="connsiteX4519" fmla="*/ 1586751 w 3205467"/>
              <a:gd name="connsiteY4519" fmla="*/ 6715630 h 6891138"/>
              <a:gd name="connsiteX4520" fmla="*/ 1584655 w 3205467"/>
              <a:gd name="connsiteY4520" fmla="*/ 6579899 h 6891138"/>
              <a:gd name="connsiteX4521" fmla="*/ 1559824 w 3205467"/>
              <a:gd name="connsiteY4521" fmla="*/ 6579899 h 6891138"/>
              <a:gd name="connsiteX4522" fmla="*/ 1534992 w 3205467"/>
              <a:gd name="connsiteY4522" fmla="*/ 6579899 h 6891138"/>
              <a:gd name="connsiteX4523" fmla="*/ 1540774 w 3205467"/>
              <a:gd name="connsiteY4523" fmla="*/ 6594967 h 6891138"/>
              <a:gd name="connsiteX4524" fmla="*/ 1546555 w 3205467"/>
              <a:gd name="connsiteY4524" fmla="*/ 6734585 h 6891138"/>
              <a:gd name="connsiteX4525" fmla="*/ 1546555 w 3205467"/>
              <a:gd name="connsiteY4525" fmla="*/ 6859143 h 6891138"/>
              <a:gd name="connsiteX4526" fmla="*/ 1829924 w 3205467"/>
              <a:gd name="connsiteY4526" fmla="*/ 6853066 h 6891138"/>
              <a:gd name="connsiteX4527" fmla="*/ 2715330 w 3205467"/>
              <a:gd name="connsiteY4527" fmla="*/ 6788163 h 6891138"/>
              <a:gd name="connsiteX4528" fmla="*/ 2774442 w 3205467"/>
              <a:gd name="connsiteY4528" fmla="*/ 6778114 h 6891138"/>
              <a:gd name="connsiteX4529" fmla="*/ 2770403 w 3205467"/>
              <a:gd name="connsiteY4529" fmla="*/ 6752825 h 6891138"/>
              <a:gd name="connsiteX4530" fmla="*/ 2760355 w 3205467"/>
              <a:gd name="connsiteY4530" fmla="*/ 6615617 h 6891138"/>
              <a:gd name="connsiteX4531" fmla="*/ 2743381 w 3205467"/>
              <a:gd name="connsiteY4531" fmla="*/ 6504861 h 6891138"/>
              <a:gd name="connsiteX4532" fmla="*/ 2658685 w 3205467"/>
              <a:gd name="connsiteY4532" fmla="*/ 6518444 h 6891138"/>
              <a:gd name="connsiteX4533" fmla="*/ 2710977 w 3205467"/>
              <a:gd name="connsiteY4533" fmla="*/ 6584661 h 6891138"/>
              <a:gd name="connsiteX4534" fmla="*/ 2717816 w 3205467"/>
              <a:gd name="connsiteY4534" fmla="*/ 6718011 h 6891138"/>
              <a:gd name="connsiteX4535" fmla="*/ 2724655 w 3205467"/>
              <a:gd name="connsiteY4535" fmla="*/ 6784686 h 6891138"/>
              <a:gd name="connsiteX4536" fmla="*/ 2725455 w 3205467"/>
              <a:gd name="connsiteY4536" fmla="*/ 6694199 h 6891138"/>
              <a:gd name="connsiteX4537" fmla="*/ 2718616 w 3205467"/>
              <a:gd name="connsiteY4537" fmla="*/ 6560849 h 6891138"/>
              <a:gd name="connsiteX4538" fmla="*/ 2710987 w 3205467"/>
              <a:gd name="connsiteY4538" fmla="*/ 6517986 h 6891138"/>
              <a:gd name="connsiteX4539" fmla="*/ 2710977 w 3205467"/>
              <a:gd name="connsiteY4539" fmla="*/ 6584661 h 6891138"/>
              <a:gd name="connsiteX4540" fmla="*/ 2655970 w 3205467"/>
              <a:gd name="connsiteY4540" fmla="*/ 6574089 h 6891138"/>
              <a:gd name="connsiteX4541" fmla="*/ 2660980 w 3205467"/>
              <a:gd name="connsiteY4541" fmla="*/ 6695532 h 6891138"/>
              <a:gd name="connsiteX4542" fmla="*/ 2668362 w 3205467"/>
              <a:gd name="connsiteY4542" fmla="*/ 6770399 h 6891138"/>
              <a:gd name="connsiteX4543" fmla="*/ 2659571 w 3205467"/>
              <a:gd name="connsiteY4543" fmla="*/ 6546619 h 6891138"/>
              <a:gd name="connsiteX4544" fmla="*/ 2655970 w 3205467"/>
              <a:gd name="connsiteY4544" fmla="*/ 6574089 h 6891138"/>
              <a:gd name="connsiteX4545" fmla="*/ 879672 w 3205467"/>
              <a:gd name="connsiteY4545" fmla="*/ 6657918 h 6891138"/>
              <a:gd name="connsiteX4546" fmla="*/ 873804 w 3205467"/>
              <a:gd name="connsiteY4546" fmla="*/ 6796592 h 6891138"/>
              <a:gd name="connsiteX4547" fmla="*/ 868061 w 3205467"/>
              <a:gd name="connsiteY4547" fmla="*/ 6818024 h 6891138"/>
              <a:gd name="connsiteX4548" fmla="*/ 883453 w 3205467"/>
              <a:gd name="connsiteY4548" fmla="*/ 6818024 h 6891138"/>
              <a:gd name="connsiteX4549" fmla="*/ 898855 w 3205467"/>
              <a:gd name="connsiteY4549" fmla="*/ 6818024 h 6891138"/>
              <a:gd name="connsiteX4550" fmla="*/ 898855 w 3205467"/>
              <a:gd name="connsiteY4550" fmla="*/ 6685236 h 6891138"/>
              <a:gd name="connsiteX4551" fmla="*/ 889330 w 3205467"/>
              <a:gd name="connsiteY4551" fmla="*/ 6546561 h 6891138"/>
              <a:gd name="connsiteX4552" fmla="*/ 879672 w 3205467"/>
              <a:gd name="connsiteY4552" fmla="*/ 6657918 h 6891138"/>
              <a:gd name="connsiteX4553" fmla="*/ 917905 w 3205467"/>
              <a:gd name="connsiteY4553" fmla="*/ 6689436 h 6891138"/>
              <a:gd name="connsiteX4554" fmla="*/ 938851 w 3205467"/>
              <a:gd name="connsiteY4554" fmla="*/ 6689418 h 6891138"/>
              <a:gd name="connsiteX4555" fmla="*/ 941718 w 3205467"/>
              <a:gd name="connsiteY4555" fmla="*/ 6551295 h 6891138"/>
              <a:gd name="connsiteX4556" fmla="*/ 929811 w 3205467"/>
              <a:gd name="connsiteY4556" fmla="*/ 6551305 h 6891138"/>
              <a:gd name="connsiteX4557" fmla="*/ 917905 w 3205467"/>
              <a:gd name="connsiteY4557" fmla="*/ 6551324 h 6891138"/>
              <a:gd name="connsiteX4558" fmla="*/ 917905 w 3205467"/>
              <a:gd name="connsiteY4558" fmla="*/ 6689436 h 6891138"/>
              <a:gd name="connsiteX4559" fmla="*/ 956005 w 3205467"/>
              <a:gd name="connsiteY4559" fmla="*/ 6689436 h 6891138"/>
              <a:gd name="connsiteX4560" fmla="*/ 956005 w 3205467"/>
              <a:gd name="connsiteY4560" fmla="*/ 6827549 h 6891138"/>
              <a:gd name="connsiteX4561" fmla="*/ 970293 w 3205467"/>
              <a:gd name="connsiteY4561" fmla="*/ 6827549 h 6891138"/>
              <a:gd name="connsiteX4562" fmla="*/ 984580 w 3205467"/>
              <a:gd name="connsiteY4562" fmla="*/ 6827549 h 6891138"/>
              <a:gd name="connsiteX4563" fmla="*/ 984580 w 3205467"/>
              <a:gd name="connsiteY4563" fmla="*/ 6689436 h 6891138"/>
              <a:gd name="connsiteX4564" fmla="*/ 984580 w 3205467"/>
              <a:gd name="connsiteY4564" fmla="*/ 6551324 h 6891138"/>
              <a:gd name="connsiteX4565" fmla="*/ 970293 w 3205467"/>
              <a:gd name="connsiteY4565" fmla="*/ 6551324 h 6891138"/>
              <a:gd name="connsiteX4566" fmla="*/ 956005 w 3205467"/>
              <a:gd name="connsiteY4566" fmla="*/ 6551324 h 6891138"/>
              <a:gd name="connsiteX4567" fmla="*/ 956005 w 3205467"/>
              <a:gd name="connsiteY4567" fmla="*/ 6689436 h 6891138"/>
              <a:gd name="connsiteX4568" fmla="*/ 467982 w 3205467"/>
              <a:gd name="connsiteY4568" fmla="*/ 6579899 h 6891138"/>
              <a:gd name="connsiteX4569" fmla="*/ 461791 w 3205467"/>
              <a:gd name="connsiteY4569" fmla="*/ 6646574 h 6891138"/>
              <a:gd name="connsiteX4570" fmla="*/ 462620 w 3205467"/>
              <a:gd name="connsiteY4570" fmla="*/ 6689436 h 6891138"/>
              <a:gd name="connsiteX4571" fmla="*/ 471573 w 3205467"/>
              <a:gd name="connsiteY4571" fmla="*/ 6651336 h 6891138"/>
              <a:gd name="connsiteX4572" fmla="*/ 477764 w 3205467"/>
              <a:gd name="connsiteY4572" fmla="*/ 6584661 h 6891138"/>
              <a:gd name="connsiteX4573" fmla="*/ 474993 w 3205467"/>
              <a:gd name="connsiteY4573" fmla="*/ 6556086 h 6891138"/>
              <a:gd name="connsiteX4574" fmla="*/ 467982 w 3205467"/>
              <a:gd name="connsiteY4574" fmla="*/ 6579899 h 6891138"/>
              <a:gd name="connsiteX4575" fmla="*/ 1003630 w 3205467"/>
              <a:gd name="connsiteY4575" fmla="*/ 6694199 h 6891138"/>
              <a:gd name="connsiteX4576" fmla="*/ 1003630 w 3205467"/>
              <a:gd name="connsiteY4576" fmla="*/ 6827549 h 6891138"/>
              <a:gd name="connsiteX4577" fmla="*/ 1017918 w 3205467"/>
              <a:gd name="connsiteY4577" fmla="*/ 6827549 h 6891138"/>
              <a:gd name="connsiteX4578" fmla="*/ 1032205 w 3205467"/>
              <a:gd name="connsiteY4578" fmla="*/ 6827549 h 6891138"/>
              <a:gd name="connsiteX4579" fmla="*/ 1032205 w 3205467"/>
              <a:gd name="connsiteY4579" fmla="*/ 6694199 h 6891138"/>
              <a:gd name="connsiteX4580" fmla="*/ 1032205 w 3205467"/>
              <a:gd name="connsiteY4580" fmla="*/ 6560849 h 6891138"/>
              <a:gd name="connsiteX4581" fmla="*/ 1017918 w 3205467"/>
              <a:gd name="connsiteY4581" fmla="*/ 6560849 h 6891138"/>
              <a:gd name="connsiteX4582" fmla="*/ 1003630 w 3205467"/>
              <a:gd name="connsiteY4582" fmla="*/ 6560849 h 6891138"/>
              <a:gd name="connsiteX4583" fmla="*/ 1003630 w 3205467"/>
              <a:gd name="connsiteY4583" fmla="*/ 6694199 h 6891138"/>
              <a:gd name="connsiteX4584" fmla="*/ 1051255 w 3205467"/>
              <a:gd name="connsiteY4584" fmla="*/ 6698961 h 6891138"/>
              <a:gd name="connsiteX4585" fmla="*/ 1051255 w 3205467"/>
              <a:gd name="connsiteY4585" fmla="*/ 6837074 h 6891138"/>
              <a:gd name="connsiteX4586" fmla="*/ 1065543 w 3205467"/>
              <a:gd name="connsiteY4586" fmla="*/ 6837074 h 6891138"/>
              <a:gd name="connsiteX4587" fmla="*/ 1079830 w 3205467"/>
              <a:gd name="connsiteY4587" fmla="*/ 6837074 h 6891138"/>
              <a:gd name="connsiteX4588" fmla="*/ 1079830 w 3205467"/>
              <a:gd name="connsiteY4588" fmla="*/ 6698961 h 6891138"/>
              <a:gd name="connsiteX4589" fmla="*/ 1079830 w 3205467"/>
              <a:gd name="connsiteY4589" fmla="*/ 6560849 h 6891138"/>
              <a:gd name="connsiteX4590" fmla="*/ 1065543 w 3205467"/>
              <a:gd name="connsiteY4590" fmla="*/ 6560849 h 6891138"/>
              <a:gd name="connsiteX4591" fmla="*/ 1051255 w 3205467"/>
              <a:gd name="connsiteY4591" fmla="*/ 6560849 h 6891138"/>
              <a:gd name="connsiteX4592" fmla="*/ 1051255 w 3205467"/>
              <a:gd name="connsiteY4592" fmla="*/ 6698961 h 6891138"/>
              <a:gd name="connsiteX4593" fmla="*/ 1098880 w 3205467"/>
              <a:gd name="connsiteY4593" fmla="*/ 6654766 h 6891138"/>
              <a:gd name="connsiteX4594" fmla="*/ 1092822 w 3205467"/>
              <a:gd name="connsiteY4594" fmla="*/ 6792878 h 6891138"/>
              <a:gd name="connsiteX4595" fmla="*/ 1086764 w 3205467"/>
              <a:gd name="connsiteY4595" fmla="*/ 6837074 h 6891138"/>
              <a:gd name="connsiteX4596" fmla="*/ 1107110 w 3205467"/>
              <a:gd name="connsiteY4596" fmla="*/ 6837074 h 6891138"/>
              <a:gd name="connsiteX4597" fmla="*/ 1127455 w 3205467"/>
              <a:gd name="connsiteY4597" fmla="*/ 6837074 h 6891138"/>
              <a:gd name="connsiteX4598" fmla="*/ 1127455 w 3205467"/>
              <a:gd name="connsiteY4598" fmla="*/ 6698961 h 6891138"/>
              <a:gd name="connsiteX4599" fmla="*/ 1127455 w 3205467"/>
              <a:gd name="connsiteY4599" fmla="*/ 6560849 h 6891138"/>
              <a:gd name="connsiteX4600" fmla="*/ 1113168 w 3205467"/>
              <a:gd name="connsiteY4600" fmla="*/ 6560849 h 6891138"/>
              <a:gd name="connsiteX4601" fmla="*/ 1098880 w 3205467"/>
              <a:gd name="connsiteY4601" fmla="*/ 6560849 h 6891138"/>
              <a:gd name="connsiteX4602" fmla="*/ 1098880 w 3205467"/>
              <a:gd name="connsiteY4602" fmla="*/ 6654766 h 6891138"/>
              <a:gd name="connsiteX4603" fmla="*/ 1144629 w 3205467"/>
              <a:gd name="connsiteY4603" fmla="*/ 6703743 h 6891138"/>
              <a:gd name="connsiteX4604" fmla="*/ 1141743 w 3205467"/>
              <a:gd name="connsiteY4604" fmla="*/ 6837103 h 6891138"/>
              <a:gd name="connsiteX4605" fmla="*/ 1158411 w 3205467"/>
              <a:gd name="connsiteY4605" fmla="*/ 6837093 h 6891138"/>
              <a:gd name="connsiteX4606" fmla="*/ 1175080 w 3205467"/>
              <a:gd name="connsiteY4606" fmla="*/ 6837074 h 6891138"/>
              <a:gd name="connsiteX4607" fmla="*/ 1175080 w 3205467"/>
              <a:gd name="connsiteY4607" fmla="*/ 6703724 h 6891138"/>
              <a:gd name="connsiteX4608" fmla="*/ 1175080 w 3205467"/>
              <a:gd name="connsiteY4608" fmla="*/ 6570374 h 6891138"/>
              <a:gd name="connsiteX4609" fmla="*/ 1161298 w 3205467"/>
              <a:gd name="connsiteY4609" fmla="*/ 6570374 h 6891138"/>
              <a:gd name="connsiteX4610" fmla="*/ 1147505 w 3205467"/>
              <a:gd name="connsiteY4610" fmla="*/ 6570374 h 6891138"/>
              <a:gd name="connsiteX4611" fmla="*/ 1144629 w 3205467"/>
              <a:gd name="connsiteY4611" fmla="*/ 6703743 h 6891138"/>
              <a:gd name="connsiteX4612" fmla="*/ 1194130 w 3205467"/>
              <a:gd name="connsiteY4612" fmla="*/ 6698961 h 6891138"/>
              <a:gd name="connsiteX4613" fmla="*/ 1193625 w 3205467"/>
              <a:gd name="connsiteY4613" fmla="*/ 6834692 h 6891138"/>
              <a:gd name="connsiteX4614" fmla="*/ 1207913 w 3205467"/>
              <a:gd name="connsiteY4614" fmla="*/ 6844913 h 6891138"/>
              <a:gd name="connsiteX4615" fmla="*/ 1222705 w 3205467"/>
              <a:gd name="connsiteY4615" fmla="*/ 6847999 h 6891138"/>
              <a:gd name="connsiteX4616" fmla="*/ 1222705 w 3205467"/>
              <a:gd name="connsiteY4616" fmla="*/ 6709181 h 6891138"/>
              <a:gd name="connsiteX4617" fmla="*/ 1222705 w 3205467"/>
              <a:gd name="connsiteY4617" fmla="*/ 6570374 h 6891138"/>
              <a:gd name="connsiteX4618" fmla="*/ 1208418 w 3205467"/>
              <a:gd name="connsiteY4618" fmla="*/ 6570374 h 6891138"/>
              <a:gd name="connsiteX4619" fmla="*/ 1194130 w 3205467"/>
              <a:gd name="connsiteY4619" fmla="*/ 6570374 h 6891138"/>
              <a:gd name="connsiteX4620" fmla="*/ 1194130 w 3205467"/>
              <a:gd name="connsiteY4620" fmla="*/ 6698961 h 6891138"/>
              <a:gd name="connsiteX4621" fmla="*/ 1241755 w 3205467"/>
              <a:gd name="connsiteY4621" fmla="*/ 6708486 h 6891138"/>
              <a:gd name="connsiteX4622" fmla="*/ 1241755 w 3205467"/>
              <a:gd name="connsiteY4622" fmla="*/ 6846599 h 6891138"/>
              <a:gd name="connsiteX4623" fmla="*/ 1256043 w 3205467"/>
              <a:gd name="connsiteY4623" fmla="*/ 6846599 h 6891138"/>
              <a:gd name="connsiteX4624" fmla="*/ 1270330 w 3205467"/>
              <a:gd name="connsiteY4624" fmla="*/ 6846599 h 6891138"/>
              <a:gd name="connsiteX4625" fmla="*/ 1270464 w 3205467"/>
              <a:gd name="connsiteY4625" fmla="*/ 6729917 h 6891138"/>
              <a:gd name="connsiteX4626" fmla="*/ 1276331 w 3205467"/>
              <a:gd name="connsiteY4626" fmla="*/ 6591805 h 6891138"/>
              <a:gd name="connsiteX4627" fmla="*/ 1282075 w 3205467"/>
              <a:gd name="connsiteY4627" fmla="*/ 6570374 h 6891138"/>
              <a:gd name="connsiteX4628" fmla="*/ 1261920 w 3205467"/>
              <a:gd name="connsiteY4628" fmla="*/ 6570374 h 6891138"/>
              <a:gd name="connsiteX4629" fmla="*/ 1241755 w 3205467"/>
              <a:gd name="connsiteY4629" fmla="*/ 6570374 h 6891138"/>
              <a:gd name="connsiteX4630" fmla="*/ 1241755 w 3205467"/>
              <a:gd name="connsiteY4630" fmla="*/ 6708486 h 6891138"/>
              <a:gd name="connsiteX4631" fmla="*/ 1289380 w 3205467"/>
              <a:gd name="connsiteY4631" fmla="*/ 6707791 h 6891138"/>
              <a:gd name="connsiteX4632" fmla="*/ 1289380 w 3205467"/>
              <a:gd name="connsiteY4632" fmla="*/ 6846599 h 6891138"/>
              <a:gd name="connsiteX4633" fmla="*/ 1306049 w 3205467"/>
              <a:gd name="connsiteY4633" fmla="*/ 6846580 h 6891138"/>
              <a:gd name="connsiteX4634" fmla="*/ 1322718 w 3205467"/>
              <a:gd name="connsiteY4634" fmla="*/ 6846570 h 6891138"/>
              <a:gd name="connsiteX4635" fmla="*/ 1322718 w 3205467"/>
              <a:gd name="connsiteY4635" fmla="*/ 6711001 h 6891138"/>
              <a:gd name="connsiteX4636" fmla="*/ 1322718 w 3205467"/>
              <a:gd name="connsiteY4636" fmla="*/ 6575441 h 6891138"/>
              <a:gd name="connsiteX4637" fmla="*/ 1306049 w 3205467"/>
              <a:gd name="connsiteY4637" fmla="*/ 6572212 h 6891138"/>
              <a:gd name="connsiteX4638" fmla="*/ 1289380 w 3205467"/>
              <a:gd name="connsiteY4638" fmla="*/ 6568974 h 6891138"/>
              <a:gd name="connsiteX4639" fmla="*/ 1289380 w 3205467"/>
              <a:gd name="connsiteY4639" fmla="*/ 6707791 h 6891138"/>
              <a:gd name="connsiteX4640" fmla="*/ 2607355 w 3205467"/>
              <a:gd name="connsiteY4640" fmla="*/ 6665624 h 6891138"/>
              <a:gd name="connsiteX4641" fmla="*/ 2610850 w 3205467"/>
              <a:gd name="connsiteY4641" fmla="*/ 6715630 h 6891138"/>
              <a:gd name="connsiteX4642" fmla="*/ 2610850 w 3205467"/>
              <a:gd name="connsiteY4642" fmla="*/ 6615617 h 6891138"/>
              <a:gd name="connsiteX4643" fmla="*/ 2607355 w 3205467"/>
              <a:gd name="connsiteY4643" fmla="*/ 6665624 h 6891138"/>
              <a:gd name="connsiteX4644" fmla="*/ 1337005 w 3205467"/>
              <a:gd name="connsiteY4644" fmla="*/ 6712134 h 6891138"/>
              <a:gd name="connsiteX4645" fmla="*/ 1337005 w 3205467"/>
              <a:gd name="connsiteY4645" fmla="*/ 6844380 h 6891138"/>
              <a:gd name="connsiteX4646" fmla="*/ 1356055 w 3205467"/>
              <a:gd name="connsiteY4646" fmla="*/ 6849361 h 6891138"/>
              <a:gd name="connsiteX4647" fmla="*/ 1375105 w 3205467"/>
              <a:gd name="connsiteY4647" fmla="*/ 6854343 h 6891138"/>
              <a:gd name="connsiteX4648" fmla="*/ 1375105 w 3205467"/>
              <a:gd name="connsiteY4648" fmla="*/ 6717116 h 6891138"/>
              <a:gd name="connsiteX4649" fmla="*/ 1375105 w 3205467"/>
              <a:gd name="connsiteY4649" fmla="*/ 6579899 h 6891138"/>
              <a:gd name="connsiteX4650" fmla="*/ 1356055 w 3205467"/>
              <a:gd name="connsiteY4650" fmla="*/ 6579899 h 6891138"/>
              <a:gd name="connsiteX4651" fmla="*/ 1337005 w 3205467"/>
              <a:gd name="connsiteY4651" fmla="*/ 6579899 h 6891138"/>
              <a:gd name="connsiteX4652" fmla="*/ 1337005 w 3205467"/>
              <a:gd name="connsiteY4652" fmla="*/ 6712134 h 6891138"/>
              <a:gd name="connsiteX4653" fmla="*/ 1394155 w 3205467"/>
              <a:gd name="connsiteY4653" fmla="*/ 6718011 h 6891138"/>
              <a:gd name="connsiteX4654" fmla="*/ 1394155 w 3205467"/>
              <a:gd name="connsiteY4654" fmla="*/ 6856124 h 6891138"/>
              <a:gd name="connsiteX4655" fmla="*/ 1413205 w 3205467"/>
              <a:gd name="connsiteY4655" fmla="*/ 6856124 h 6891138"/>
              <a:gd name="connsiteX4656" fmla="*/ 1432255 w 3205467"/>
              <a:gd name="connsiteY4656" fmla="*/ 6856124 h 6891138"/>
              <a:gd name="connsiteX4657" fmla="*/ 1432255 w 3205467"/>
              <a:gd name="connsiteY4657" fmla="*/ 6718011 h 6891138"/>
              <a:gd name="connsiteX4658" fmla="*/ 1432255 w 3205467"/>
              <a:gd name="connsiteY4658" fmla="*/ 6579899 h 6891138"/>
              <a:gd name="connsiteX4659" fmla="*/ 1413205 w 3205467"/>
              <a:gd name="connsiteY4659" fmla="*/ 6579899 h 6891138"/>
              <a:gd name="connsiteX4660" fmla="*/ 1394155 w 3205467"/>
              <a:gd name="connsiteY4660" fmla="*/ 6579899 h 6891138"/>
              <a:gd name="connsiteX4661" fmla="*/ 1394155 w 3205467"/>
              <a:gd name="connsiteY4661" fmla="*/ 6718011 h 6891138"/>
              <a:gd name="connsiteX4662" fmla="*/ 1441780 w 3205467"/>
              <a:gd name="connsiteY4662" fmla="*/ 6718011 h 6891138"/>
              <a:gd name="connsiteX4663" fmla="*/ 1441780 w 3205467"/>
              <a:gd name="connsiteY4663" fmla="*/ 6856124 h 6891138"/>
              <a:gd name="connsiteX4664" fmla="*/ 1460830 w 3205467"/>
              <a:gd name="connsiteY4664" fmla="*/ 6856124 h 6891138"/>
              <a:gd name="connsiteX4665" fmla="*/ 1479880 w 3205467"/>
              <a:gd name="connsiteY4665" fmla="*/ 6856124 h 6891138"/>
              <a:gd name="connsiteX4666" fmla="*/ 1479880 w 3205467"/>
              <a:gd name="connsiteY4666" fmla="*/ 6718011 h 6891138"/>
              <a:gd name="connsiteX4667" fmla="*/ 1479880 w 3205467"/>
              <a:gd name="connsiteY4667" fmla="*/ 6579899 h 6891138"/>
              <a:gd name="connsiteX4668" fmla="*/ 1460830 w 3205467"/>
              <a:gd name="connsiteY4668" fmla="*/ 6579899 h 6891138"/>
              <a:gd name="connsiteX4669" fmla="*/ 1441780 w 3205467"/>
              <a:gd name="connsiteY4669" fmla="*/ 6579899 h 6891138"/>
              <a:gd name="connsiteX4670" fmla="*/ 1441780 w 3205467"/>
              <a:gd name="connsiteY4670" fmla="*/ 6718011 h 6891138"/>
              <a:gd name="connsiteX4671" fmla="*/ 1489405 w 3205467"/>
              <a:gd name="connsiteY4671" fmla="*/ 6718011 h 6891138"/>
              <a:gd name="connsiteX4672" fmla="*/ 1489405 w 3205467"/>
              <a:gd name="connsiteY4672" fmla="*/ 6856124 h 6891138"/>
              <a:gd name="connsiteX4673" fmla="*/ 1510836 w 3205467"/>
              <a:gd name="connsiteY4673" fmla="*/ 6856143 h 6891138"/>
              <a:gd name="connsiteX4674" fmla="*/ 1532268 w 3205467"/>
              <a:gd name="connsiteY4674" fmla="*/ 6856153 h 6891138"/>
              <a:gd name="connsiteX4675" fmla="*/ 1529401 w 3205467"/>
              <a:gd name="connsiteY4675" fmla="*/ 6718030 h 6891138"/>
              <a:gd name="connsiteX4676" fmla="*/ 1526524 w 3205467"/>
              <a:gd name="connsiteY4676" fmla="*/ 6579899 h 6891138"/>
              <a:gd name="connsiteX4677" fmla="*/ 1507970 w 3205467"/>
              <a:gd name="connsiteY4677" fmla="*/ 6579899 h 6891138"/>
              <a:gd name="connsiteX4678" fmla="*/ 1489405 w 3205467"/>
              <a:gd name="connsiteY4678" fmla="*/ 6579899 h 6891138"/>
              <a:gd name="connsiteX4679" fmla="*/ 1489405 w 3205467"/>
              <a:gd name="connsiteY4679" fmla="*/ 6718011 h 6891138"/>
              <a:gd name="connsiteX4680" fmla="*/ 2547233 w 3205467"/>
              <a:gd name="connsiteY4680" fmla="*/ 6647364 h 6891138"/>
              <a:gd name="connsiteX4681" fmla="*/ 2556205 w 3205467"/>
              <a:gd name="connsiteY4681" fmla="*/ 6756111 h 6891138"/>
              <a:gd name="connsiteX4682" fmla="*/ 2559282 w 3205467"/>
              <a:gd name="connsiteY4682" fmla="*/ 6689436 h 6891138"/>
              <a:gd name="connsiteX4683" fmla="*/ 2547233 w 3205467"/>
              <a:gd name="connsiteY4683" fmla="*/ 6647364 h 6891138"/>
              <a:gd name="connsiteX4684" fmla="*/ 778593 w 3205467"/>
              <a:gd name="connsiteY4684" fmla="*/ 6689436 h 6891138"/>
              <a:gd name="connsiteX4685" fmla="*/ 782079 w 3205467"/>
              <a:gd name="connsiteY4685" fmla="*/ 6739090 h 6891138"/>
              <a:gd name="connsiteX4686" fmla="*/ 782041 w 3205467"/>
              <a:gd name="connsiteY4686" fmla="*/ 6634315 h 6891138"/>
              <a:gd name="connsiteX4687" fmla="*/ 778593 w 3205467"/>
              <a:gd name="connsiteY4687" fmla="*/ 6689436 h 6891138"/>
              <a:gd name="connsiteX4688" fmla="*/ 1636014 w 3205467"/>
              <a:gd name="connsiteY4688" fmla="*/ 6713249 h 6891138"/>
              <a:gd name="connsiteX4689" fmla="*/ 1639348 w 3205467"/>
              <a:gd name="connsiteY4689" fmla="*/ 6777542 h 6891138"/>
              <a:gd name="connsiteX4690" fmla="*/ 1639348 w 3205467"/>
              <a:gd name="connsiteY4690" fmla="*/ 6648955 h 6891138"/>
              <a:gd name="connsiteX4691" fmla="*/ 1636014 w 3205467"/>
              <a:gd name="connsiteY4691" fmla="*/ 6713249 h 6891138"/>
              <a:gd name="connsiteX4692" fmla="*/ 1683668 w 3205467"/>
              <a:gd name="connsiteY4692" fmla="*/ 6718011 h 6891138"/>
              <a:gd name="connsiteX4693" fmla="*/ 1686982 w 3205467"/>
              <a:gd name="connsiteY4693" fmla="*/ 6781886 h 6891138"/>
              <a:gd name="connsiteX4694" fmla="*/ 1686963 w 3205467"/>
              <a:gd name="connsiteY4694" fmla="*/ 6648536 h 6891138"/>
              <a:gd name="connsiteX4695" fmla="*/ 1683668 w 3205467"/>
              <a:gd name="connsiteY4695" fmla="*/ 6718011 h 6891138"/>
              <a:gd name="connsiteX4696" fmla="*/ 1767478 w 3205467"/>
              <a:gd name="connsiteY4696" fmla="*/ 6651336 h 6891138"/>
              <a:gd name="connsiteX4697" fmla="*/ 1774841 w 3205467"/>
              <a:gd name="connsiteY4697" fmla="*/ 6784686 h 6891138"/>
              <a:gd name="connsiteX4698" fmla="*/ 1781680 w 3205467"/>
              <a:gd name="connsiteY4698" fmla="*/ 6851361 h 6891138"/>
              <a:gd name="connsiteX4699" fmla="*/ 1782509 w 3205467"/>
              <a:gd name="connsiteY4699" fmla="*/ 6737061 h 6891138"/>
              <a:gd name="connsiteX4700" fmla="*/ 1775155 w 3205467"/>
              <a:gd name="connsiteY4700" fmla="*/ 6603711 h 6891138"/>
              <a:gd name="connsiteX4701" fmla="*/ 1767478 w 3205467"/>
              <a:gd name="connsiteY4701" fmla="*/ 6651336 h 6891138"/>
              <a:gd name="connsiteX4702" fmla="*/ 1826543 w 3205467"/>
              <a:gd name="connsiteY4702" fmla="*/ 6718011 h 6891138"/>
              <a:gd name="connsiteX4703" fmla="*/ 1829857 w 3205467"/>
              <a:gd name="connsiteY4703" fmla="*/ 6781886 h 6891138"/>
              <a:gd name="connsiteX4704" fmla="*/ 1829838 w 3205467"/>
              <a:gd name="connsiteY4704" fmla="*/ 6648536 h 6891138"/>
              <a:gd name="connsiteX4705" fmla="*/ 1826543 w 3205467"/>
              <a:gd name="connsiteY4705" fmla="*/ 6718011 h 6891138"/>
              <a:gd name="connsiteX4706" fmla="*/ 740054 w 3205467"/>
              <a:gd name="connsiteY4706" fmla="*/ 6660861 h 6891138"/>
              <a:gd name="connsiteX4707" fmla="*/ 743883 w 3205467"/>
              <a:gd name="connsiteY4707" fmla="*/ 6691608 h 6891138"/>
              <a:gd name="connsiteX4708" fmla="*/ 743807 w 3205467"/>
              <a:gd name="connsiteY4708" fmla="*/ 6624933 h 6891138"/>
              <a:gd name="connsiteX4709" fmla="*/ 740054 w 3205467"/>
              <a:gd name="connsiteY4709" fmla="*/ 6660861 h 6891138"/>
              <a:gd name="connsiteX4710" fmla="*/ 1719624 w 3205467"/>
              <a:gd name="connsiteY4710" fmla="*/ 6641811 h 6891138"/>
              <a:gd name="connsiteX4711" fmla="*/ 1726997 w 3205467"/>
              <a:gd name="connsiteY4711" fmla="*/ 6770399 h 6891138"/>
              <a:gd name="connsiteX4712" fmla="*/ 1734102 w 3205467"/>
              <a:gd name="connsiteY4712" fmla="*/ 6851361 h 6891138"/>
              <a:gd name="connsiteX4713" fmla="*/ 1734912 w 3205467"/>
              <a:gd name="connsiteY4713" fmla="*/ 6741824 h 6891138"/>
              <a:gd name="connsiteX4714" fmla="*/ 1727530 w 3205467"/>
              <a:gd name="connsiteY4714" fmla="*/ 6613236 h 6891138"/>
              <a:gd name="connsiteX4715" fmla="*/ 1719348 w 3205467"/>
              <a:gd name="connsiteY4715" fmla="*/ 6594186 h 6891138"/>
              <a:gd name="connsiteX4716" fmla="*/ 1719624 w 3205467"/>
              <a:gd name="connsiteY4716" fmla="*/ 6641811 h 6891138"/>
              <a:gd name="connsiteX4717" fmla="*/ 1874111 w 3205467"/>
              <a:gd name="connsiteY4717" fmla="*/ 6718011 h 6891138"/>
              <a:gd name="connsiteX4718" fmla="*/ 1877473 w 3205467"/>
              <a:gd name="connsiteY4718" fmla="*/ 6777142 h 6891138"/>
              <a:gd name="connsiteX4719" fmla="*/ 1877444 w 3205467"/>
              <a:gd name="connsiteY4719" fmla="*/ 6653317 h 6891138"/>
              <a:gd name="connsiteX4720" fmla="*/ 1874111 w 3205467"/>
              <a:gd name="connsiteY4720" fmla="*/ 6718011 h 6891138"/>
              <a:gd name="connsiteX4721" fmla="*/ 1918030 w 3205467"/>
              <a:gd name="connsiteY4721" fmla="*/ 6692608 h 6891138"/>
              <a:gd name="connsiteX4722" fmla="*/ 1927298 w 3205467"/>
              <a:gd name="connsiteY4722" fmla="*/ 6789449 h 6891138"/>
              <a:gd name="connsiteX4723" fmla="*/ 1921469 w 3205467"/>
              <a:gd name="connsiteY4723" fmla="*/ 6599739 h 6891138"/>
              <a:gd name="connsiteX4724" fmla="*/ 1918030 w 3205467"/>
              <a:gd name="connsiteY4724" fmla="*/ 6692608 h 6891138"/>
              <a:gd name="connsiteX4725" fmla="*/ 1975180 w 3205467"/>
              <a:gd name="connsiteY4725" fmla="*/ 6692046 h 6891138"/>
              <a:gd name="connsiteX4726" fmla="*/ 1983810 w 3205467"/>
              <a:gd name="connsiteY4726" fmla="*/ 6793659 h 6891138"/>
              <a:gd name="connsiteX4727" fmla="*/ 1978666 w 3205467"/>
              <a:gd name="connsiteY4727" fmla="*/ 6599739 h 6891138"/>
              <a:gd name="connsiteX4728" fmla="*/ 1975180 w 3205467"/>
              <a:gd name="connsiteY4728" fmla="*/ 6692046 h 6891138"/>
              <a:gd name="connsiteX4729" fmla="*/ 2502103 w 3205467"/>
              <a:gd name="connsiteY4729" fmla="*/ 6694199 h 6891138"/>
              <a:gd name="connsiteX4730" fmla="*/ 2505942 w 3205467"/>
              <a:gd name="connsiteY4730" fmla="*/ 6725155 h 6891138"/>
              <a:gd name="connsiteX4731" fmla="*/ 2505942 w 3205467"/>
              <a:gd name="connsiteY4731" fmla="*/ 6663242 h 6891138"/>
              <a:gd name="connsiteX4732" fmla="*/ 2502103 w 3205467"/>
              <a:gd name="connsiteY4732" fmla="*/ 6694199 h 6891138"/>
              <a:gd name="connsiteX4733" fmla="*/ 2035531 w 3205467"/>
              <a:gd name="connsiteY4733" fmla="*/ 6722774 h 6891138"/>
              <a:gd name="connsiteX4734" fmla="*/ 2039264 w 3205467"/>
              <a:gd name="connsiteY4734" fmla="*/ 6758492 h 6891138"/>
              <a:gd name="connsiteX4735" fmla="*/ 2039264 w 3205467"/>
              <a:gd name="connsiteY4735" fmla="*/ 6687055 h 6891138"/>
              <a:gd name="connsiteX4736" fmla="*/ 2035531 w 3205467"/>
              <a:gd name="connsiteY4736" fmla="*/ 6722774 h 6891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</a:cxnLst>
            <a:rect l="l" t="t" r="r" b="b"/>
            <a:pathLst>
              <a:path w="3205467" h="6891138">
                <a:moveTo>
                  <a:pt x="1585512" y="8779"/>
                </a:moveTo>
                <a:cubicBezTo>
                  <a:pt x="1413158" y="28762"/>
                  <a:pt x="1221572" y="92732"/>
                  <a:pt x="1103271" y="169808"/>
                </a:cubicBezTo>
                <a:cubicBezTo>
                  <a:pt x="995753" y="239864"/>
                  <a:pt x="898855" y="361775"/>
                  <a:pt x="898855" y="427002"/>
                </a:cubicBezTo>
                <a:lnTo>
                  <a:pt x="898855" y="461625"/>
                </a:lnTo>
                <a:lnTo>
                  <a:pt x="874614" y="474598"/>
                </a:lnTo>
                <a:cubicBezTo>
                  <a:pt x="843582" y="491210"/>
                  <a:pt x="785155" y="587041"/>
                  <a:pt x="777621" y="633714"/>
                </a:cubicBezTo>
                <a:cubicBezTo>
                  <a:pt x="774087" y="655621"/>
                  <a:pt x="761238" y="679538"/>
                  <a:pt x="744684" y="695045"/>
                </a:cubicBezTo>
                <a:cubicBezTo>
                  <a:pt x="710937" y="726639"/>
                  <a:pt x="666598" y="821318"/>
                  <a:pt x="673389" y="847293"/>
                </a:cubicBezTo>
                <a:lnTo>
                  <a:pt x="678456" y="866638"/>
                </a:lnTo>
                <a:lnTo>
                  <a:pt x="645166" y="895870"/>
                </a:lnTo>
                <a:cubicBezTo>
                  <a:pt x="604504" y="931570"/>
                  <a:pt x="562213" y="1011841"/>
                  <a:pt x="568033" y="1042264"/>
                </a:cubicBezTo>
                <a:cubicBezTo>
                  <a:pt x="570976" y="1057656"/>
                  <a:pt x="565937" y="1068676"/>
                  <a:pt x="551688" y="1078011"/>
                </a:cubicBezTo>
                <a:cubicBezTo>
                  <a:pt x="523294" y="1096613"/>
                  <a:pt x="470230" y="1199226"/>
                  <a:pt x="470230" y="1235526"/>
                </a:cubicBezTo>
                <a:lnTo>
                  <a:pt x="470230" y="1265358"/>
                </a:lnTo>
                <a:lnTo>
                  <a:pt x="447094" y="1275902"/>
                </a:lnTo>
                <a:cubicBezTo>
                  <a:pt x="417338" y="1289457"/>
                  <a:pt x="365455" y="1386459"/>
                  <a:pt x="365455" y="1428531"/>
                </a:cubicBezTo>
                <a:lnTo>
                  <a:pt x="365455" y="1460868"/>
                </a:lnTo>
                <a:lnTo>
                  <a:pt x="337556" y="1477347"/>
                </a:lnTo>
                <a:cubicBezTo>
                  <a:pt x="301781" y="1498483"/>
                  <a:pt x="248422" y="1602067"/>
                  <a:pt x="255746" y="1636147"/>
                </a:cubicBezTo>
                <a:lnTo>
                  <a:pt x="260928" y="1660236"/>
                </a:lnTo>
                <a:lnTo>
                  <a:pt x="232734" y="1676171"/>
                </a:lnTo>
                <a:cubicBezTo>
                  <a:pt x="198015" y="1695803"/>
                  <a:pt x="146380" y="1793929"/>
                  <a:pt x="146380" y="1840297"/>
                </a:cubicBezTo>
                <a:lnTo>
                  <a:pt x="146380" y="1873263"/>
                </a:lnTo>
                <a:lnTo>
                  <a:pt x="126444" y="1879587"/>
                </a:lnTo>
                <a:cubicBezTo>
                  <a:pt x="97346" y="1888827"/>
                  <a:pt x="34366" y="2026511"/>
                  <a:pt x="15545" y="2122027"/>
                </a:cubicBezTo>
                <a:lnTo>
                  <a:pt x="0" y="2200951"/>
                </a:lnTo>
                <a:lnTo>
                  <a:pt x="10935" y="2275951"/>
                </a:lnTo>
                <a:cubicBezTo>
                  <a:pt x="23051" y="2359124"/>
                  <a:pt x="51873" y="2437933"/>
                  <a:pt x="100136" y="2519915"/>
                </a:cubicBezTo>
                <a:cubicBezTo>
                  <a:pt x="139198" y="2586247"/>
                  <a:pt x="339690" y="2789406"/>
                  <a:pt x="490423" y="2915374"/>
                </a:cubicBezTo>
                <a:lnTo>
                  <a:pt x="601104" y="3007881"/>
                </a:lnTo>
                <a:lnTo>
                  <a:pt x="607485" y="3064288"/>
                </a:lnTo>
                <a:cubicBezTo>
                  <a:pt x="630003" y="3263313"/>
                  <a:pt x="749751" y="3486541"/>
                  <a:pt x="878215" y="3568980"/>
                </a:cubicBezTo>
                <a:cubicBezTo>
                  <a:pt x="960911" y="3622043"/>
                  <a:pt x="1011079" y="3635635"/>
                  <a:pt x="1181910" y="3651295"/>
                </a:cubicBezTo>
                <a:cubicBezTo>
                  <a:pt x="1269292" y="3659296"/>
                  <a:pt x="1341587" y="3666782"/>
                  <a:pt x="1342577" y="3667925"/>
                </a:cubicBezTo>
                <a:cubicBezTo>
                  <a:pt x="1344168" y="3669773"/>
                  <a:pt x="1374172" y="4911528"/>
                  <a:pt x="1390860" y="5666118"/>
                </a:cubicBezTo>
                <a:lnTo>
                  <a:pt x="1397089" y="5947724"/>
                </a:lnTo>
                <a:lnTo>
                  <a:pt x="1368324" y="5959641"/>
                </a:lnTo>
                <a:cubicBezTo>
                  <a:pt x="1352502" y="5966194"/>
                  <a:pt x="1333967" y="5981986"/>
                  <a:pt x="1327147" y="5994740"/>
                </a:cubicBezTo>
                <a:lnTo>
                  <a:pt x="1314736" y="6017924"/>
                </a:lnTo>
                <a:lnTo>
                  <a:pt x="1242365" y="6017924"/>
                </a:lnTo>
                <a:cubicBezTo>
                  <a:pt x="1141533" y="6017924"/>
                  <a:pt x="890178" y="6034878"/>
                  <a:pt x="736930" y="6052023"/>
                </a:cubicBezTo>
                <a:cubicBezTo>
                  <a:pt x="365379" y="6093581"/>
                  <a:pt x="114205" y="6161799"/>
                  <a:pt x="61798" y="6235389"/>
                </a:cubicBezTo>
                <a:lnTo>
                  <a:pt x="42977" y="6261821"/>
                </a:lnTo>
                <a:lnTo>
                  <a:pt x="32766" y="6425251"/>
                </a:lnTo>
                <a:cubicBezTo>
                  <a:pt x="27146" y="6515139"/>
                  <a:pt x="22555" y="6592815"/>
                  <a:pt x="22555" y="6597853"/>
                </a:cubicBezTo>
                <a:cubicBezTo>
                  <a:pt x="22555" y="6602892"/>
                  <a:pt x="33842" y="6620428"/>
                  <a:pt x="47635" y="6636820"/>
                </a:cubicBezTo>
                <a:cubicBezTo>
                  <a:pt x="227086" y="6850085"/>
                  <a:pt x="1526210" y="6958860"/>
                  <a:pt x="2541918" y="6845675"/>
                </a:cubicBezTo>
                <a:cubicBezTo>
                  <a:pt x="2912174" y="6804413"/>
                  <a:pt x="3136830" y="6740090"/>
                  <a:pt x="3189046" y="6660395"/>
                </a:cubicBezTo>
                <a:lnTo>
                  <a:pt x="3205468" y="6635344"/>
                </a:lnTo>
                <a:lnTo>
                  <a:pt x="3194466" y="6462817"/>
                </a:lnTo>
                <a:cubicBezTo>
                  <a:pt x="3188408" y="6367930"/>
                  <a:pt x="3179588" y="6283052"/>
                  <a:pt x="3174844" y="6274194"/>
                </a:cubicBezTo>
                <a:cubicBezTo>
                  <a:pt x="3114313" y="6161085"/>
                  <a:pt x="2683717" y="6061796"/>
                  <a:pt x="2097310" y="6025734"/>
                </a:cubicBezTo>
                <a:lnTo>
                  <a:pt x="1909867" y="6014199"/>
                </a:lnTo>
                <a:lnTo>
                  <a:pt x="1899637" y="5991759"/>
                </a:lnTo>
                <a:cubicBezTo>
                  <a:pt x="1894018" y="5979414"/>
                  <a:pt x="1875120" y="5963336"/>
                  <a:pt x="1857642" y="5956030"/>
                </a:cubicBezTo>
                <a:lnTo>
                  <a:pt x="1825876" y="5942762"/>
                </a:lnTo>
                <a:lnTo>
                  <a:pt x="1819532" y="5601719"/>
                </a:lnTo>
                <a:cubicBezTo>
                  <a:pt x="1814103" y="5309264"/>
                  <a:pt x="1807026" y="4993834"/>
                  <a:pt x="1781099" y="3886705"/>
                </a:cubicBezTo>
                <a:lnTo>
                  <a:pt x="1776803" y="3703349"/>
                </a:lnTo>
                <a:lnTo>
                  <a:pt x="1846174" y="3703349"/>
                </a:lnTo>
                <a:cubicBezTo>
                  <a:pt x="1963388" y="3703349"/>
                  <a:pt x="2193798" y="3656819"/>
                  <a:pt x="2279295" y="3615881"/>
                </a:cubicBezTo>
                <a:cubicBezTo>
                  <a:pt x="2378917" y="3568179"/>
                  <a:pt x="2480986" y="3423990"/>
                  <a:pt x="2518763" y="3277581"/>
                </a:cubicBezTo>
                <a:cubicBezTo>
                  <a:pt x="2547433" y="3166453"/>
                  <a:pt x="2550662" y="3056563"/>
                  <a:pt x="2537374" y="2644407"/>
                </a:cubicBezTo>
                <a:lnTo>
                  <a:pt x="2525297" y="2269608"/>
                </a:lnTo>
                <a:lnTo>
                  <a:pt x="2651512" y="2017309"/>
                </a:lnTo>
                <a:cubicBezTo>
                  <a:pt x="2822810" y="1674905"/>
                  <a:pt x="2983392" y="1337891"/>
                  <a:pt x="3005176" y="1275074"/>
                </a:cubicBezTo>
                <a:cubicBezTo>
                  <a:pt x="3070612" y="1086336"/>
                  <a:pt x="3011510" y="894365"/>
                  <a:pt x="2815152" y="657802"/>
                </a:cubicBezTo>
                <a:cubicBezTo>
                  <a:pt x="2680840" y="495992"/>
                  <a:pt x="2436038" y="252771"/>
                  <a:pt x="2345046" y="190725"/>
                </a:cubicBezTo>
                <a:cubicBezTo>
                  <a:pt x="2116969" y="35220"/>
                  <a:pt x="1869253" y="-24121"/>
                  <a:pt x="1585512" y="8779"/>
                </a:cubicBezTo>
                <a:close/>
                <a:moveTo>
                  <a:pt x="1659493" y="67910"/>
                </a:moveTo>
                <a:cubicBezTo>
                  <a:pt x="1630537" y="85350"/>
                  <a:pt x="1596619" y="106781"/>
                  <a:pt x="1584112" y="115534"/>
                </a:cubicBezTo>
                <a:cubicBezTo>
                  <a:pt x="1557995" y="133832"/>
                  <a:pt x="1503321" y="136766"/>
                  <a:pt x="1493225" y="120411"/>
                </a:cubicBezTo>
                <a:cubicBezTo>
                  <a:pt x="1489215" y="113934"/>
                  <a:pt x="1500835" y="96113"/>
                  <a:pt x="1521314" y="77349"/>
                </a:cubicBezTo>
                <a:lnTo>
                  <a:pt x="1556242" y="45345"/>
                </a:lnTo>
                <a:lnTo>
                  <a:pt x="1529963" y="51327"/>
                </a:lnTo>
                <a:cubicBezTo>
                  <a:pt x="1515513" y="54613"/>
                  <a:pt x="1474813" y="76139"/>
                  <a:pt x="1439513" y="99151"/>
                </a:cubicBezTo>
                <a:cubicBezTo>
                  <a:pt x="1379230" y="138461"/>
                  <a:pt x="1348197" y="149015"/>
                  <a:pt x="1334167" y="134985"/>
                </a:cubicBezTo>
                <a:cubicBezTo>
                  <a:pt x="1330862" y="131670"/>
                  <a:pt x="1332433" y="120964"/>
                  <a:pt x="1337672" y="111172"/>
                </a:cubicBezTo>
                <a:lnTo>
                  <a:pt x="1347187" y="93389"/>
                </a:lnTo>
                <a:lnTo>
                  <a:pt x="1296857" y="113048"/>
                </a:lnTo>
                <a:cubicBezTo>
                  <a:pt x="1229992" y="139176"/>
                  <a:pt x="1112749" y="204384"/>
                  <a:pt x="1114797" y="214309"/>
                </a:cubicBezTo>
                <a:cubicBezTo>
                  <a:pt x="1115692" y="218652"/>
                  <a:pt x="1093356" y="247865"/>
                  <a:pt x="1065162" y="279231"/>
                </a:cubicBezTo>
                <a:cubicBezTo>
                  <a:pt x="1036968" y="310597"/>
                  <a:pt x="1013727" y="332790"/>
                  <a:pt x="1013527" y="328542"/>
                </a:cubicBezTo>
                <a:cubicBezTo>
                  <a:pt x="1013327" y="324303"/>
                  <a:pt x="1035206" y="297510"/>
                  <a:pt x="1062161" y="269011"/>
                </a:cubicBezTo>
                <a:cubicBezTo>
                  <a:pt x="1089117" y="240512"/>
                  <a:pt x="1107853" y="217195"/>
                  <a:pt x="1103795" y="217195"/>
                </a:cubicBezTo>
                <a:cubicBezTo>
                  <a:pt x="1084250" y="217195"/>
                  <a:pt x="957053" y="349878"/>
                  <a:pt x="956243" y="371109"/>
                </a:cubicBezTo>
                <a:cubicBezTo>
                  <a:pt x="956110" y="374567"/>
                  <a:pt x="972179" y="369576"/>
                  <a:pt x="991953" y="360022"/>
                </a:cubicBezTo>
                <a:cubicBezTo>
                  <a:pt x="1032386" y="340486"/>
                  <a:pt x="1119216" y="316988"/>
                  <a:pt x="1186872" y="307273"/>
                </a:cubicBezTo>
                <a:lnTo>
                  <a:pt x="1232011" y="300786"/>
                </a:lnTo>
                <a:lnTo>
                  <a:pt x="1237907" y="316160"/>
                </a:lnTo>
                <a:cubicBezTo>
                  <a:pt x="1256138" y="363680"/>
                  <a:pt x="1201817" y="430345"/>
                  <a:pt x="1136485" y="440623"/>
                </a:cubicBezTo>
                <a:cubicBezTo>
                  <a:pt x="1034834" y="456615"/>
                  <a:pt x="902875" y="495258"/>
                  <a:pt x="881386" y="515327"/>
                </a:cubicBezTo>
                <a:cubicBezTo>
                  <a:pt x="860593" y="534749"/>
                  <a:pt x="826856" y="588670"/>
                  <a:pt x="835495" y="588670"/>
                </a:cubicBezTo>
                <a:cubicBezTo>
                  <a:pt x="837590" y="588670"/>
                  <a:pt x="858060" y="578278"/>
                  <a:pt x="880986" y="565572"/>
                </a:cubicBezTo>
                <a:cubicBezTo>
                  <a:pt x="923182" y="542197"/>
                  <a:pt x="1045093" y="512470"/>
                  <a:pt x="1098776" y="512470"/>
                </a:cubicBezTo>
                <a:cubicBezTo>
                  <a:pt x="1138628" y="512470"/>
                  <a:pt x="1144934" y="534968"/>
                  <a:pt x="1118854" y="584117"/>
                </a:cubicBezTo>
                <a:cubicBezTo>
                  <a:pt x="1092327" y="634123"/>
                  <a:pt x="1080630" y="639752"/>
                  <a:pt x="951243" y="664736"/>
                </a:cubicBezTo>
                <a:cubicBezTo>
                  <a:pt x="893616" y="675862"/>
                  <a:pt x="845239" y="688406"/>
                  <a:pt x="843744" y="692616"/>
                </a:cubicBezTo>
                <a:cubicBezTo>
                  <a:pt x="842248" y="696826"/>
                  <a:pt x="834504" y="708380"/>
                  <a:pt x="826551" y="718286"/>
                </a:cubicBezTo>
                <a:lnTo>
                  <a:pt x="812083" y="736307"/>
                </a:lnTo>
                <a:lnTo>
                  <a:pt x="822951" y="713971"/>
                </a:lnTo>
                <a:lnTo>
                  <a:pt x="833819" y="691645"/>
                </a:lnTo>
                <a:lnTo>
                  <a:pt x="811568" y="698436"/>
                </a:lnTo>
                <a:cubicBezTo>
                  <a:pt x="782222" y="707389"/>
                  <a:pt x="757238" y="730059"/>
                  <a:pt x="740016" y="763368"/>
                </a:cubicBezTo>
                <a:cubicBezTo>
                  <a:pt x="722509" y="797210"/>
                  <a:pt x="727234" y="803773"/>
                  <a:pt x="749275" y="776208"/>
                </a:cubicBezTo>
                <a:cubicBezTo>
                  <a:pt x="758447" y="764739"/>
                  <a:pt x="774678" y="744642"/>
                  <a:pt x="785346" y="731545"/>
                </a:cubicBezTo>
                <a:lnTo>
                  <a:pt x="804739" y="707732"/>
                </a:lnTo>
                <a:lnTo>
                  <a:pt x="787965" y="735174"/>
                </a:lnTo>
                <a:lnTo>
                  <a:pt x="771201" y="762615"/>
                </a:lnTo>
                <a:lnTo>
                  <a:pt x="789784" y="756872"/>
                </a:lnTo>
                <a:cubicBezTo>
                  <a:pt x="831342" y="744023"/>
                  <a:pt x="925382" y="723182"/>
                  <a:pt x="967311" y="717524"/>
                </a:cubicBezTo>
                <a:lnTo>
                  <a:pt x="1011955" y="711504"/>
                </a:lnTo>
                <a:lnTo>
                  <a:pt x="1021404" y="729154"/>
                </a:lnTo>
                <a:lnTo>
                  <a:pt x="1030853" y="746804"/>
                </a:lnTo>
                <a:lnTo>
                  <a:pt x="1013984" y="784418"/>
                </a:lnTo>
                <a:cubicBezTo>
                  <a:pt x="1004716" y="805106"/>
                  <a:pt x="990524" y="827500"/>
                  <a:pt x="982447" y="834177"/>
                </a:cubicBezTo>
                <a:cubicBezTo>
                  <a:pt x="974379" y="840854"/>
                  <a:pt x="925478" y="854598"/>
                  <a:pt x="873785" y="864723"/>
                </a:cubicBezTo>
                <a:cubicBezTo>
                  <a:pt x="701754" y="898413"/>
                  <a:pt x="704660" y="897442"/>
                  <a:pt x="684638" y="928007"/>
                </a:cubicBezTo>
                <a:cubicBezTo>
                  <a:pt x="675885" y="941352"/>
                  <a:pt x="670150" y="953557"/>
                  <a:pt x="671875" y="955129"/>
                </a:cubicBezTo>
                <a:cubicBezTo>
                  <a:pt x="673608" y="956691"/>
                  <a:pt x="706241" y="951629"/>
                  <a:pt x="744407" y="943876"/>
                </a:cubicBezTo>
                <a:cubicBezTo>
                  <a:pt x="853231" y="921778"/>
                  <a:pt x="866051" y="937161"/>
                  <a:pt x="804110" y="1015517"/>
                </a:cubicBezTo>
                <a:lnTo>
                  <a:pt x="766524" y="1063076"/>
                </a:lnTo>
                <a:lnTo>
                  <a:pt x="725529" y="1069619"/>
                </a:lnTo>
                <a:cubicBezTo>
                  <a:pt x="702993" y="1073220"/>
                  <a:pt x="666150" y="1080621"/>
                  <a:pt x="643671" y="1086060"/>
                </a:cubicBezTo>
                <a:lnTo>
                  <a:pt x="602799" y="1095956"/>
                </a:lnTo>
                <a:lnTo>
                  <a:pt x="587940" y="1124693"/>
                </a:lnTo>
                <a:lnTo>
                  <a:pt x="573081" y="1153430"/>
                </a:lnTo>
                <a:lnTo>
                  <a:pt x="586197" y="1148391"/>
                </a:lnTo>
                <a:cubicBezTo>
                  <a:pt x="617639" y="1136323"/>
                  <a:pt x="708936" y="1121312"/>
                  <a:pt x="717747" y="1126750"/>
                </a:cubicBezTo>
                <a:cubicBezTo>
                  <a:pt x="733339" y="1136390"/>
                  <a:pt x="728796" y="1181586"/>
                  <a:pt x="708974" y="1214095"/>
                </a:cubicBezTo>
                <a:cubicBezTo>
                  <a:pt x="689658" y="1245765"/>
                  <a:pt x="686867" y="1247118"/>
                  <a:pt x="603580" y="1265015"/>
                </a:cubicBezTo>
                <a:cubicBezTo>
                  <a:pt x="574767" y="1271207"/>
                  <a:pt x="536096" y="1280065"/>
                  <a:pt x="517646" y="1284684"/>
                </a:cubicBezTo>
                <a:lnTo>
                  <a:pt x="484099" y="1293086"/>
                </a:lnTo>
                <a:lnTo>
                  <a:pt x="472916" y="1322699"/>
                </a:lnTo>
                <a:lnTo>
                  <a:pt x="461743" y="1352312"/>
                </a:lnTo>
                <a:lnTo>
                  <a:pt x="477126" y="1346406"/>
                </a:lnTo>
                <a:cubicBezTo>
                  <a:pt x="504730" y="1335815"/>
                  <a:pt x="568976" y="1323746"/>
                  <a:pt x="632622" y="1317193"/>
                </a:cubicBezTo>
                <a:lnTo>
                  <a:pt x="695001" y="1310764"/>
                </a:lnTo>
                <a:lnTo>
                  <a:pt x="707784" y="1326175"/>
                </a:lnTo>
                <a:lnTo>
                  <a:pt x="720576" y="1341587"/>
                </a:lnTo>
                <a:lnTo>
                  <a:pt x="703621" y="1379182"/>
                </a:lnTo>
                <a:cubicBezTo>
                  <a:pt x="677389" y="1437361"/>
                  <a:pt x="662321" y="1445733"/>
                  <a:pt x="557460" y="1460449"/>
                </a:cubicBezTo>
                <a:cubicBezTo>
                  <a:pt x="504768" y="1467850"/>
                  <a:pt x="450952" y="1476585"/>
                  <a:pt x="437874" y="1479871"/>
                </a:cubicBezTo>
                <a:cubicBezTo>
                  <a:pt x="414861" y="1485643"/>
                  <a:pt x="378057" y="1528382"/>
                  <a:pt x="387753" y="1538069"/>
                </a:cubicBezTo>
                <a:cubicBezTo>
                  <a:pt x="390373" y="1540688"/>
                  <a:pt x="415366" y="1538383"/>
                  <a:pt x="443284" y="1532935"/>
                </a:cubicBezTo>
                <a:cubicBezTo>
                  <a:pt x="490204" y="1523771"/>
                  <a:pt x="563423" y="1517809"/>
                  <a:pt x="591674" y="1520847"/>
                </a:cubicBezTo>
                <a:cubicBezTo>
                  <a:pt x="625688" y="1524495"/>
                  <a:pt x="579644" y="1637786"/>
                  <a:pt x="539401" y="1649463"/>
                </a:cubicBezTo>
                <a:cubicBezTo>
                  <a:pt x="530171" y="1652140"/>
                  <a:pt x="481898" y="1659045"/>
                  <a:pt x="432130" y="1664808"/>
                </a:cubicBezTo>
                <a:cubicBezTo>
                  <a:pt x="382362" y="1670571"/>
                  <a:pt x="326546" y="1679305"/>
                  <a:pt x="308096" y="1684211"/>
                </a:cubicBezTo>
                <a:lnTo>
                  <a:pt x="274549" y="1693136"/>
                </a:lnTo>
                <a:lnTo>
                  <a:pt x="263300" y="1722920"/>
                </a:lnTo>
                <a:lnTo>
                  <a:pt x="252060" y="1752705"/>
                </a:lnTo>
                <a:lnTo>
                  <a:pt x="273044" y="1746990"/>
                </a:lnTo>
                <a:cubicBezTo>
                  <a:pt x="327231" y="1732207"/>
                  <a:pt x="472173" y="1720282"/>
                  <a:pt x="481708" y="1729816"/>
                </a:cubicBezTo>
                <a:cubicBezTo>
                  <a:pt x="497624" y="1745733"/>
                  <a:pt x="481670" y="1803816"/>
                  <a:pt x="452914" y="1834591"/>
                </a:cubicBezTo>
                <a:lnTo>
                  <a:pt x="426682" y="1862671"/>
                </a:lnTo>
                <a:lnTo>
                  <a:pt x="374637" y="1869405"/>
                </a:lnTo>
                <a:cubicBezTo>
                  <a:pt x="271215" y="1882788"/>
                  <a:pt x="164402" y="1903000"/>
                  <a:pt x="146495" y="1912591"/>
                </a:cubicBezTo>
                <a:cubicBezTo>
                  <a:pt x="136436" y="1917973"/>
                  <a:pt x="115500" y="1949120"/>
                  <a:pt x="99965" y="1981810"/>
                </a:cubicBezTo>
                <a:cubicBezTo>
                  <a:pt x="26308" y="2136820"/>
                  <a:pt x="23089" y="2276599"/>
                  <a:pt x="89783" y="2424617"/>
                </a:cubicBezTo>
                <a:cubicBezTo>
                  <a:pt x="122320" y="2496827"/>
                  <a:pt x="135007" y="2503885"/>
                  <a:pt x="106909" y="2434142"/>
                </a:cubicBezTo>
                <a:cubicBezTo>
                  <a:pt x="62808" y="2324700"/>
                  <a:pt x="41300" y="2207838"/>
                  <a:pt x="60027" y="2179425"/>
                </a:cubicBezTo>
                <a:lnTo>
                  <a:pt x="69390" y="2165223"/>
                </a:lnTo>
                <a:lnTo>
                  <a:pt x="81553" y="2177387"/>
                </a:lnTo>
                <a:cubicBezTo>
                  <a:pt x="88421" y="2184254"/>
                  <a:pt x="96317" y="2225640"/>
                  <a:pt x="99708" y="2272551"/>
                </a:cubicBezTo>
                <a:cubicBezTo>
                  <a:pt x="106499" y="2366706"/>
                  <a:pt x="137817" y="2466823"/>
                  <a:pt x="186185" y="2549062"/>
                </a:cubicBezTo>
                <a:cubicBezTo>
                  <a:pt x="234372" y="2630967"/>
                  <a:pt x="504092" y="2893724"/>
                  <a:pt x="539991" y="2893724"/>
                </a:cubicBezTo>
                <a:cubicBezTo>
                  <a:pt x="545363" y="2893724"/>
                  <a:pt x="540429" y="2883799"/>
                  <a:pt x="529038" y="2871683"/>
                </a:cubicBezTo>
                <a:cubicBezTo>
                  <a:pt x="517646" y="2859558"/>
                  <a:pt x="508330" y="2846099"/>
                  <a:pt x="508330" y="2841784"/>
                </a:cubicBezTo>
                <a:cubicBezTo>
                  <a:pt x="508330" y="2837460"/>
                  <a:pt x="527561" y="2854585"/>
                  <a:pt x="551069" y="2879827"/>
                </a:cubicBezTo>
                <a:cubicBezTo>
                  <a:pt x="608314" y="2941301"/>
                  <a:pt x="617611" y="2927128"/>
                  <a:pt x="561851" y="2863387"/>
                </a:cubicBezTo>
                <a:cubicBezTo>
                  <a:pt x="537658" y="2835726"/>
                  <a:pt x="517855" y="2809542"/>
                  <a:pt x="517855" y="2805198"/>
                </a:cubicBezTo>
                <a:cubicBezTo>
                  <a:pt x="517855" y="2796207"/>
                  <a:pt x="587693" y="2875150"/>
                  <a:pt x="610410" y="2909830"/>
                </a:cubicBezTo>
                <a:cubicBezTo>
                  <a:pt x="618677" y="2922451"/>
                  <a:pt x="631108" y="2930614"/>
                  <a:pt x="638023" y="2927957"/>
                </a:cubicBezTo>
                <a:cubicBezTo>
                  <a:pt x="644938" y="2925299"/>
                  <a:pt x="653196" y="2927347"/>
                  <a:pt x="656377" y="2932490"/>
                </a:cubicBezTo>
                <a:cubicBezTo>
                  <a:pt x="659559" y="2937644"/>
                  <a:pt x="667198" y="2940968"/>
                  <a:pt x="673351" y="2939882"/>
                </a:cubicBezTo>
                <a:cubicBezTo>
                  <a:pt x="679504" y="2938796"/>
                  <a:pt x="701688" y="2943273"/>
                  <a:pt x="722643" y="2949816"/>
                </a:cubicBezTo>
                <a:cubicBezTo>
                  <a:pt x="779783" y="2967676"/>
                  <a:pt x="1006450" y="2974486"/>
                  <a:pt x="1098023" y="2961094"/>
                </a:cubicBezTo>
                <a:cubicBezTo>
                  <a:pt x="1391860" y="2918136"/>
                  <a:pt x="1594276" y="2805141"/>
                  <a:pt x="1725902" y="2610593"/>
                </a:cubicBezTo>
                <a:cubicBezTo>
                  <a:pt x="1747961" y="2577979"/>
                  <a:pt x="1826057" y="2433419"/>
                  <a:pt x="1899437" y="2289334"/>
                </a:cubicBezTo>
                <a:lnTo>
                  <a:pt x="2032854" y="2027377"/>
                </a:lnTo>
                <a:lnTo>
                  <a:pt x="1994497" y="1992716"/>
                </a:lnTo>
                <a:cubicBezTo>
                  <a:pt x="1973389" y="1973656"/>
                  <a:pt x="1956130" y="1953397"/>
                  <a:pt x="1956130" y="1947710"/>
                </a:cubicBezTo>
                <a:cubicBezTo>
                  <a:pt x="1956130" y="1942014"/>
                  <a:pt x="1972380" y="1953225"/>
                  <a:pt x="1992249" y="1972628"/>
                </a:cubicBezTo>
                <a:cubicBezTo>
                  <a:pt x="2012118" y="1992030"/>
                  <a:pt x="2031406" y="2007899"/>
                  <a:pt x="2035112" y="2007899"/>
                </a:cubicBezTo>
                <a:cubicBezTo>
                  <a:pt x="2050990" y="2007899"/>
                  <a:pt x="2039712" y="1980838"/>
                  <a:pt x="2013280" y="1955511"/>
                </a:cubicBezTo>
                <a:cubicBezTo>
                  <a:pt x="1997564" y="1940452"/>
                  <a:pt x="1984705" y="1923812"/>
                  <a:pt x="1984705" y="1918526"/>
                </a:cubicBezTo>
                <a:cubicBezTo>
                  <a:pt x="1984705" y="1913239"/>
                  <a:pt x="1999641" y="1923393"/>
                  <a:pt x="2017900" y="1941081"/>
                </a:cubicBezTo>
                <a:cubicBezTo>
                  <a:pt x="2061963" y="1983791"/>
                  <a:pt x="2072259" y="1970437"/>
                  <a:pt x="2032968" y="1921535"/>
                </a:cubicBezTo>
                <a:cubicBezTo>
                  <a:pt x="2015852" y="1900238"/>
                  <a:pt x="2003984" y="1880673"/>
                  <a:pt x="2006603" y="1878054"/>
                </a:cubicBezTo>
                <a:cubicBezTo>
                  <a:pt x="2009213" y="1875434"/>
                  <a:pt x="2023167" y="1888779"/>
                  <a:pt x="2037598" y="1907696"/>
                </a:cubicBezTo>
                <a:cubicBezTo>
                  <a:pt x="2055076" y="1930613"/>
                  <a:pt x="2067011" y="1938928"/>
                  <a:pt x="2073354" y="1932584"/>
                </a:cubicBezTo>
                <a:cubicBezTo>
                  <a:pt x="2083737" y="1922202"/>
                  <a:pt x="2083927" y="1922536"/>
                  <a:pt x="2009966" y="1825562"/>
                </a:cubicBezTo>
                <a:lnTo>
                  <a:pt x="1963788" y="1765011"/>
                </a:lnTo>
                <a:lnTo>
                  <a:pt x="2026253" y="1831686"/>
                </a:lnTo>
                <a:cubicBezTo>
                  <a:pt x="2116617" y="1928117"/>
                  <a:pt x="2103930" y="1887703"/>
                  <a:pt x="2011604" y="1784985"/>
                </a:cubicBezTo>
                <a:lnTo>
                  <a:pt x="1933718" y="1698336"/>
                </a:lnTo>
                <a:lnTo>
                  <a:pt x="2006556" y="1769259"/>
                </a:lnTo>
                <a:cubicBezTo>
                  <a:pt x="2046618" y="1808264"/>
                  <a:pt x="2082394" y="1837182"/>
                  <a:pt x="2086061" y="1833515"/>
                </a:cubicBezTo>
                <a:cubicBezTo>
                  <a:pt x="2092652" y="1826924"/>
                  <a:pt x="2078965" y="1808988"/>
                  <a:pt x="2013480" y="1738360"/>
                </a:cubicBezTo>
                <a:cubicBezTo>
                  <a:pt x="1995040" y="1718462"/>
                  <a:pt x="1979943" y="1699498"/>
                  <a:pt x="1979943" y="1696231"/>
                </a:cubicBezTo>
                <a:cubicBezTo>
                  <a:pt x="1979943" y="1685030"/>
                  <a:pt x="1786318" y="1504236"/>
                  <a:pt x="1729645" y="1462516"/>
                </a:cubicBezTo>
                <a:cubicBezTo>
                  <a:pt x="1649016" y="1403156"/>
                  <a:pt x="1535859" y="1346587"/>
                  <a:pt x="1421521" y="1308459"/>
                </a:cubicBezTo>
                <a:lnTo>
                  <a:pt x="1322718" y="1275512"/>
                </a:lnTo>
                <a:lnTo>
                  <a:pt x="1184605" y="1259767"/>
                </a:lnTo>
                <a:cubicBezTo>
                  <a:pt x="1108643" y="1251109"/>
                  <a:pt x="1043283" y="1242051"/>
                  <a:pt x="1039349" y="1239641"/>
                </a:cubicBezTo>
                <a:cubicBezTo>
                  <a:pt x="1022194" y="1229097"/>
                  <a:pt x="1034891" y="1189034"/>
                  <a:pt x="1067438" y="1151020"/>
                </a:cubicBezTo>
                <a:lnTo>
                  <a:pt x="1102671" y="1109853"/>
                </a:lnTo>
                <a:lnTo>
                  <a:pt x="1203170" y="1115930"/>
                </a:lnTo>
                <a:cubicBezTo>
                  <a:pt x="1514485" y="1134751"/>
                  <a:pt x="1734845" y="1238993"/>
                  <a:pt x="1989030" y="1487700"/>
                </a:cubicBezTo>
                <a:cubicBezTo>
                  <a:pt x="2044275" y="1541755"/>
                  <a:pt x="2089480" y="1581312"/>
                  <a:pt x="2089480" y="1575607"/>
                </a:cubicBezTo>
                <a:cubicBezTo>
                  <a:pt x="2089480" y="1569901"/>
                  <a:pt x="2041265" y="1518552"/>
                  <a:pt x="1982324" y="1461507"/>
                </a:cubicBezTo>
                <a:lnTo>
                  <a:pt x="1875168" y="1357770"/>
                </a:lnTo>
                <a:lnTo>
                  <a:pt x="1954711" y="1428045"/>
                </a:lnTo>
                <a:cubicBezTo>
                  <a:pt x="2058267" y="1519514"/>
                  <a:pt x="2089537" y="1544298"/>
                  <a:pt x="2094786" y="1539040"/>
                </a:cubicBezTo>
                <a:cubicBezTo>
                  <a:pt x="2099548" y="1534287"/>
                  <a:pt x="2006451" y="1444228"/>
                  <a:pt x="1932318" y="1381868"/>
                </a:cubicBezTo>
                <a:cubicBezTo>
                  <a:pt x="1906124" y="1359837"/>
                  <a:pt x="1887684" y="1341663"/>
                  <a:pt x="1891341" y="1341482"/>
                </a:cubicBezTo>
                <a:cubicBezTo>
                  <a:pt x="1899837" y="1341053"/>
                  <a:pt x="2005679" y="1427417"/>
                  <a:pt x="2058486" y="1477861"/>
                </a:cubicBezTo>
                <a:lnTo>
                  <a:pt x="2098929" y="1516485"/>
                </a:lnTo>
                <a:lnTo>
                  <a:pt x="2110397" y="1505017"/>
                </a:lnTo>
                <a:lnTo>
                  <a:pt x="2121865" y="1493549"/>
                </a:lnTo>
                <a:lnTo>
                  <a:pt x="2111083" y="1493549"/>
                </a:lnTo>
                <a:cubicBezTo>
                  <a:pt x="2105149" y="1493549"/>
                  <a:pt x="2062496" y="1458525"/>
                  <a:pt x="2016309" y="1415710"/>
                </a:cubicBezTo>
                <a:cubicBezTo>
                  <a:pt x="1751209" y="1170022"/>
                  <a:pt x="1570920" y="1088327"/>
                  <a:pt x="1230106" y="1059447"/>
                </a:cubicBezTo>
                <a:cubicBezTo>
                  <a:pt x="1187282" y="1055818"/>
                  <a:pt x="1152125" y="1047883"/>
                  <a:pt x="1145962" y="1040463"/>
                </a:cubicBezTo>
                <a:cubicBezTo>
                  <a:pt x="1138780" y="1031805"/>
                  <a:pt x="1137990" y="1011526"/>
                  <a:pt x="1143514" y="977265"/>
                </a:cubicBezTo>
                <a:lnTo>
                  <a:pt x="1151639" y="926807"/>
                </a:lnTo>
                <a:lnTo>
                  <a:pt x="1280036" y="927703"/>
                </a:lnTo>
                <a:cubicBezTo>
                  <a:pt x="1583865" y="929836"/>
                  <a:pt x="1772812" y="1010155"/>
                  <a:pt x="2062010" y="1260100"/>
                </a:cubicBezTo>
                <a:cubicBezTo>
                  <a:pt x="2159480" y="1344340"/>
                  <a:pt x="2199265" y="1396098"/>
                  <a:pt x="2189693" y="1426235"/>
                </a:cubicBezTo>
                <a:cubicBezTo>
                  <a:pt x="2183425" y="1445990"/>
                  <a:pt x="2197627" y="1454068"/>
                  <a:pt x="2208286" y="1436818"/>
                </a:cubicBezTo>
                <a:cubicBezTo>
                  <a:pt x="2211381" y="1431808"/>
                  <a:pt x="2220211" y="1430122"/>
                  <a:pt x="2227898" y="1433074"/>
                </a:cubicBezTo>
                <a:cubicBezTo>
                  <a:pt x="2235584" y="1436018"/>
                  <a:pt x="2241880" y="1434427"/>
                  <a:pt x="2241880" y="1429531"/>
                </a:cubicBezTo>
                <a:cubicBezTo>
                  <a:pt x="2241880" y="1418292"/>
                  <a:pt x="2080003" y="1251061"/>
                  <a:pt x="2022805" y="1203217"/>
                </a:cubicBezTo>
                <a:cubicBezTo>
                  <a:pt x="1999231" y="1183500"/>
                  <a:pt x="1990230" y="1172670"/>
                  <a:pt x="2002803" y="1179157"/>
                </a:cubicBezTo>
                <a:cubicBezTo>
                  <a:pt x="2015366" y="1185634"/>
                  <a:pt x="2080536" y="1244451"/>
                  <a:pt x="2147611" y="1309849"/>
                </a:cubicBezTo>
                <a:cubicBezTo>
                  <a:pt x="2214686" y="1375248"/>
                  <a:pt x="2274599" y="1427083"/>
                  <a:pt x="2280752" y="1425026"/>
                </a:cubicBezTo>
                <a:cubicBezTo>
                  <a:pt x="2286895" y="1422978"/>
                  <a:pt x="2228164" y="1359608"/>
                  <a:pt x="2150221" y="1284199"/>
                </a:cubicBezTo>
                <a:cubicBezTo>
                  <a:pt x="2072288" y="1208799"/>
                  <a:pt x="2032092" y="1166032"/>
                  <a:pt x="2060905" y="1189168"/>
                </a:cubicBezTo>
                <a:cubicBezTo>
                  <a:pt x="2089718" y="1212304"/>
                  <a:pt x="2157832" y="1275407"/>
                  <a:pt x="2212267" y="1329404"/>
                </a:cubicBezTo>
                <a:cubicBezTo>
                  <a:pt x="2266702" y="1383392"/>
                  <a:pt x="2315347" y="1426197"/>
                  <a:pt x="2320366" y="1424521"/>
                </a:cubicBezTo>
                <a:cubicBezTo>
                  <a:pt x="2331377" y="1420854"/>
                  <a:pt x="2504208" y="1094623"/>
                  <a:pt x="2595820" y="904595"/>
                </a:cubicBezTo>
                <a:cubicBezTo>
                  <a:pt x="2666695" y="757577"/>
                  <a:pt x="2689555" y="687025"/>
                  <a:pt x="2689555" y="615273"/>
                </a:cubicBezTo>
                <a:lnTo>
                  <a:pt x="2689555" y="569677"/>
                </a:lnTo>
                <a:lnTo>
                  <a:pt x="2654399" y="529167"/>
                </a:lnTo>
                <a:cubicBezTo>
                  <a:pt x="2524897" y="379929"/>
                  <a:pt x="2360714" y="234178"/>
                  <a:pt x="2271208" y="189001"/>
                </a:cubicBezTo>
                <a:cubicBezTo>
                  <a:pt x="2197751" y="151920"/>
                  <a:pt x="2138306" y="144710"/>
                  <a:pt x="2064296" y="163912"/>
                </a:cubicBezTo>
                <a:cubicBezTo>
                  <a:pt x="1967494" y="189020"/>
                  <a:pt x="1908505" y="180343"/>
                  <a:pt x="1908505" y="140995"/>
                </a:cubicBezTo>
                <a:cubicBezTo>
                  <a:pt x="1908505" y="118811"/>
                  <a:pt x="1935347" y="103133"/>
                  <a:pt x="1998993" y="88131"/>
                </a:cubicBezTo>
                <a:lnTo>
                  <a:pt x="2046618" y="76911"/>
                </a:lnTo>
                <a:lnTo>
                  <a:pt x="2001441" y="69786"/>
                </a:lnTo>
                <a:cubicBezTo>
                  <a:pt x="1939843" y="60061"/>
                  <a:pt x="1895304" y="69853"/>
                  <a:pt x="1826000" y="108372"/>
                </a:cubicBezTo>
                <a:cubicBezTo>
                  <a:pt x="1760877" y="144557"/>
                  <a:pt x="1702575" y="151996"/>
                  <a:pt x="1692374" y="125412"/>
                </a:cubicBezTo>
                <a:cubicBezTo>
                  <a:pt x="1683468" y="102199"/>
                  <a:pt x="1700041" y="81588"/>
                  <a:pt x="1746818" y="57651"/>
                </a:cubicBezTo>
                <a:lnTo>
                  <a:pt x="1788719" y="36220"/>
                </a:lnTo>
                <a:lnTo>
                  <a:pt x="1750419" y="36220"/>
                </a:lnTo>
                <a:cubicBezTo>
                  <a:pt x="1723920" y="36220"/>
                  <a:pt x="1695898" y="45983"/>
                  <a:pt x="1659493" y="67910"/>
                </a:cubicBezTo>
                <a:close/>
                <a:moveTo>
                  <a:pt x="1584941" y="60823"/>
                </a:moveTo>
                <a:cubicBezTo>
                  <a:pt x="1547460" y="77082"/>
                  <a:pt x="1517980" y="101180"/>
                  <a:pt x="1517980" y="115554"/>
                </a:cubicBezTo>
                <a:cubicBezTo>
                  <a:pt x="1517980" y="120897"/>
                  <a:pt x="1527629" y="116439"/>
                  <a:pt x="1539411" y="105657"/>
                </a:cubicBezTo>
                <a:cubicBezTo>
                  <a:pt x="1551194" y="94865"/>
                  <a:pt x="1577988" y="77168"/>
                  <a:pt x="1598943" y="66319"/>
                </a:cubicBezTo>
                <a:cubicBezTo>
                  <a:pt x="1643063" y="43469"/>
                  <a:pt x="1633557" y="39744"/>
                  <a:pt x="1584941" y="60823"/>
                </a:cubicBezTo>
                <a:close/>
                <a:moveTo>
                  <a:pt x="1802292" y="58966"/>
                </a:moveTo>
                <a:cubicBezTo>
                  <a:pt x="1752048" y="72501"/>
                  <a:pt x="1708480" y="98113"/>
                  <a:pt x="1708480" y="114115"/>
                </a:cubicBezTo>
                <a:cubicBezTo>
                  <a:pt x="1708480" y="120392"/>
                  <a:pt x="1715653" y="118411"/>
                  <a:pt x="1725625" y="109381"/>
                </a:cubicBezTo>
                <a:cubicBezTo>
                  <a:pt x="1747676" y="89427"/>
                  <a:pt x="1817484" y="64795"/>
                  <a:pt x="1851993" y="64795"/>
                </a:cubicBezTo>
                <a:cubicBezTo>
                  <a:pt x="1866738" y="64795"/>
                  <a:pt x="1881454" y="60509"/>
                  <a:pt x="1884693" y="55270"/>
                </a:cubicBezTo>
                <a:cubicBezTo>
                  <a:pt x="1892522" y="42611"/>
                  <a:pt x="1857127" y="44192"/>
                  <a:pt x="1802292" y="58966"/>
                </a:cubicBezTo>
                <a:close/>
                <a:moveTo>
                  <a:pt x="1373781" y="103428"/>
                </a:moveTo>
                <a:lnTo>
                  <a:pt x="1351293" y="123021"/>
                </a:lnTo>
                <a:lnTo>
                  <a:pt x="1370343" y="113277"/>
                </a:lnTo>
                <a:cubicBezTo>
                  <a:pt x="1402652" y="96751"/>
                  <a:pt x="1418482" y="84140"/>
                  <a:pt x="1407119" y="83988"/>
                </a:cubicBezTo>
                <a:cubicBezTo>
                  <a:pt x="1401147" y="83912"/>
                  <a:pt x="1386145" y="92656"/>
                  <a:pt x="1373781" y="103428"/>
                </a:cubicBezTo>
                <a:close/>
                <a:moveTo>
                  <a:pt x="1998993" y="108753"/>
                </a:moveTo>
                <a:cubicBezTo>
                  <a:pt x="1958921" y="118716"/>
                  <a:pt x="1927993" y="133994"/>
                  <a:pt x="1932651" y="141528"/>
                </a:cubicBezTo>
                <a:cubicBezTo>
                  <a:pt x="1935318" y="145843"/>
                  <a:pt x="1953282" y="142776"/>
                  <a:pt x="1972580" y="134718"/>
                </a:cubicBezTo>
                <a:cubicBezTo>
                  <a:pt x="1996716" y="124631"/>
                  <a:pt x="2029206" y="121145"/>
                  <a:pt x="2076764" y="123545"/>
                </a:cubicBezTo>
                <a:cubicBezTo>
                  <a:pt x="2117474" y="125602"/>
                  <a:pt x="2139963" y="123735"/>
                  <a:pt x="2131495" y="118992"/>
                </a:cubicBezTo>
                <a:cubicBezTo>
                  <a:pt x="2113864" y="109124"/>
                  <a:pt x="2025082" y="102266"/>
                  <a:pt x="1998993" y="108753"/>
                </a:cubicBezTo>
                <a:close/>
                <a:moveTo>
                  <a:pt x="1176595" y="221129"/>
                </a:moveTo>
                <a:cubicBezTo>
                  <a:pt x="1124988" y="274869"/>
                  <a:pt x="1110672" y="293395"/>
                  <a:pt x="1120750" y="293395"/>
                </a:cubicBezTo>
                <a:cubicBezTo>
                  <a:pt x="1122302" y="293395"/>
                  <a:pt x="1150439" y="263391"/>
                  <a:pt x="1183272" y="226720"/>
                </a:cubicBezTo>
                <a:cubicBezTo>
                  <a:pt x="1216104" y="190049"/>
                  <a:pt x="1241231" y="160045"/>
                  <a:pt x="1239107" y="160045"/>
                </a:cubicBezTo>
                <a:cubicBezTo>
                  <a:pt x="1236983" y="160045"/>
                  <a:pt x="1208856" y="187534"/>
                  <a:pt x="1176595" y="221129"/>
                </a:cubicBezTo>
                <a:close/>
                <a:moveTo>
                  <a:pt x="1237212" y="207451"/>
                </a:moveTo>
                <a:cubicBezTo>
                  <a:pt x="1211532" y="233521"/>
                  <a:pt x="1192397" y="256552"/>
                  <a:pt x="1194702" y="258619"/>
                </a:cubicBezTo>
                <a:cubicBezTo>
                  <a:pt x="1197007" y="260686"/>
                  <a:pt x="1219648" y="239359"/>
                  <a:pt x="1245022" y="211213"/>
                </a:cubicBezTo>
                <a:cubicBezTo>
                  <a:pt x="1302925" y="146996"/>
                  <a:pt x="1298743" y="144976"/>
                  <a:pt x="1237212" y="207451"/>
                </a:cubicBezTo>
                <a:close/>
                <a:moveTo>
                  <a:pt x="1292028" y="191001"/>
                </a:moveTo>
                <a:cubicBezTo>
                  <a:pt x="1269187" y="220538"/>
                  <a:pt x="1269483" y="229453"/>
                  <a:pt x="1292609" y="208394"/>
                </a:cubicBezTo>
                <a:cubicBezTo>
                  <a:pt x="1306544" y="195687"/>
                  <a:pt x="1317955" y="183905"/>
                  <a:pt x="1317955" y="182200"/>
                </a:cubicBezTo>
                <a:cubicBezTo>
                  <a:pt x="1317955" y="174323"/>
                  <a:pt x="1300286" y="180324"/>
                  <a:pt x="1292028" y="191001"/>
                </a:cubicBezTo>
                <a:close/>
                <a:moveTo>
                  <a:pt x="1130332" y="224339"/>
                </a:moveTo>
                <a:cubicBezTo>
                  <a:pt x="1090841" y="267049"/>
                  <a:pt x="1052836" y="318474"/>
                  <a:pt x="1067448" y="309444"/>
                </a:cubicBezTo>
                <a:cubicBezTo>
                  <a:pt x="1083602" y="299462"/>
                  <a:pt x="1177833" y="188620"/>
                  <a:pt x="1170165" y="188620"/>
                </a:cubicBezTo>
                <a:cubicBezTo>
                  <a:pt x="1166422" y="188620"/>
                  <a:pt x="1148496" y="204698"/>
                  <a:pt x="1130332" y="224339"/>
                </a:cubicBezTo>
                <a:close/>
                <a:moveTo>
                  <a:pt x="2070430" y="217195"/>
                </a:moveTo>
                <a:cubicBezTo>
                  <a:pt x="2078288" y="222272"/>
                  <a:pt x="2089004" y="226425"/>
                  <a:pt x="2094243" y="226425"/>
                </a:cubicBezTo>
                <a:cubicBezTo>
                  <a:pt x="2099482" y="226425"/>
                  <a:pt x="2097338" y="222272"/>
                  <a:pt x="2089480" y="217195"/>
                </a:cubicBezTo>
                <a:cubicBezTo>
                  <a:pt x="2081622" y="212118"/>
                  <a:pt x="2070907" y="207965"/>
                  <a:pt x="2065668" y="207965"/>
                </a:cubicBezTo>
                <a:cubicBezTo>
                  <a:pt x="2060429" y="207965"/>
                  <a:pt x="2062572" y="212118"/>
                  <a:pt x="2070430" y="217195"/>
                </a:cubicBezTo>
                <a:close/>
                <a:moveTo>
                  <a:pt x="2245166" y="219262"/>
                </a:moveTo>
                <a:cubicBezTo>
                  <a:pt x="2254834" y="225986"/>
                  <a:pt x="2295554" y="252656"/>
                  <a:pt x="2335654" y="278536"/>
                </a:cubicBezTo>
                <a:cubicBezTo>
                  <a:pt x="2406301" y="324132"/>
                  <a:pt x="2641930" y="548017"/>
                  <a:pt x="2641930" y="569553"/>
                </a:cubicBezTo>
                <a:cubicBezTo>
                  <a:pt x="2641930" y="575097"/>
                  <a:pt x="2601649" y="537663"/>
                  <a:pt x="2552424" y="486371"/>
                </a:cubicBezTo>
                <a:cubicBezTo>
                  <a:pt x="2475405" y="406133"/>
                  <a:pt x="2325586" y="283870"/>
                  <a:pt x="2304279" y="283870"/>
                </a:cubicBezTo>
                <a:cubicBezTo>
                  <a:pt x="2300488" y="283870"/>
                  <a:pt x="2330968" y="308987"/>
                  <a:pt x="2372020" y="339686"/>
                </a:cubicBezTo>
                <a:cubicBezTo>
                  <a:pt x="2444258" y="393703"/>
                  <a:pt x="2562568" y="510031"/>
                  <a:pt x="2634949" y="598195"/>
                </a:cubicBezTo>
                <a:cubicBezTo>
                  <a:pt x="2654303" y="621769"/>
                  <a:pt x="2670220" y="636228"/>
                  <a:pt x="2670315" y="630313"/>
                </a:cubicBezTo>
                <a:cubicBezTo>
                  <a:pt x="2670420" y="624408"/>
                  <a:pt x="2664076" y="614244"/>
                  <a:pt x="2656218" y="607720"/>
                </a:cubicBezTo>
                <a:cubicBezTo>
                  <a:pt x="2648360" y="601195"/>
                  <a:pt x="2641930" y="591575"/>
                  <a:pt x="2641930" y="586336"/>
                </a:cubicBezTo>
                <a:cubicBezTo>
                  <a:pt x="2641930" y="581097"/>
                  <a:pt x="2649027" y="582698"/>
                  <a:pt x="2657694" y="589889"/>
                </a:cubicBezTo>
                <a:lnTo>
                  <a:pt x="2673449" y="602957"/>
                </a:lnTo>
                <a:lnTo>
                  <a:pt x="2656684" y="570544"/>
                </a:lnTo>
                <a:cubicBezTo>
                  <a:pt x="2633863" y="526395"/>
                  <a:pt x="2479739" y="368547"/>
                  <a:pt x="2403805" y="311559"/>
                </a:cubicBezTo>
                <a:cubicBezTo>
                  <a:pt x="2369753" y="286003"/>
                  <a:pt x="2316175" y="252037"/>
                  <a:pt x="2284743" y="236073"/>
                </a:cubicBezTo>
                <a:cubicBezTo>
                  <a:pt x="2253310" y="220109"/>
                  <a:pt x="2235499" y="212547"/>
                  <a:pt x="2245166" y="219262"/>
                </a:cubicBezTo>
                <a:close/>
                <a:moveTo>
                  <a:pt x="2040865" y="246646"/>
                </a:moveTo>
                <a:cubicBezTo>
                  <a:pt x="2063887" y="256857"/>
                  <a:pt x="2084718" y="263239"/>
                  <a:pt x="2087137" y="260810"/>
                </a:cubicBezTo>
                <a:cubicBezTo>
                  <a:pt x="2092424" y="255523"/>
                  <a:pt x="2025044" y="226434"/>
                  <a:pt x="2009737" y="227396"/>
                </a:cubicBezTo>
                <a:cubicBezTo>
                  <a:pt x="2003832" y="227758"/>
                  <a:pt x="2017833" y="236426"/>
                  <a:pt x="2040865" y="246646"/>
                </a:cubicBezTo>
                <a:close/>
                <a:moveTo>
                  <a:pt x="1947396" y="249694"/>
                </a:moveTo>
                <a:cubicBezTo>
                  <a:pt x="1955940" y="258133"/>
                  <a:pt x="2055257" y="292690"/>
                  <a:pt x="2059324" y="288632"/>
                </a:cubicBezTo>
                <a:cubicBezTo>
                  <a:pt x="2063849" y="284108"/>
                  <a:pt x="2062115" y="283336"/>
                  <a:pt x="1995411" y="260219"/>
                </a:cubicBezTo>
                <a:cubicBezTo>
                  <a:pt x="1952863" y="245465"/>
                  <a:pt x="1940347" y="242722"/>
                  <a:pt x="1947396" y="249694"/>
                </a:cubicBezTo>
                <a:close/>
                <a:moveTo>
                  <a:pt x="1923269" y="282279"/>
                </a:moveTo>
                <a:cubicBezTo>
                  <a:pt x="1937709" y="294938"/>
                  <a:pt x="2043370" y="332123"/>
                  <a:pt x="2037388" y="322446"/>
                </a:cubicBezTo>
                <a:cubicBezTo>
                  <a:pt x="2034407" y="317626"/>
                  <a:pt x="2008318" y="304825"/>
                  <a:pt x="1979400" y="294014"/>
                </a:cubicBezTo>
                <a:cubicBezTo>
                  <a:pt x="1922488" y="272716"/>
                  <a:pt x="1909191" y="269935"/>
                  <a:pt x="1923269" y="282279"/>
                </a:cubicBezTo>
                <a:close/>
                <a:moveTo>
                  <a:pt x="1380373" y="324322"/>
                </a:moveTo>
                <a:cubicBezTo>
                  <a:pt x="1345435" y="359260"/>
                  <a:pt x="1336262" y="397151"/>
                  <a:pt x="1358436" y="414886"/>
                </a:cubicBezTo>
                <a:cubicBezTo>
                  <a:pt x="1364990" y="420125"/>
                  <a:pt x="1419635" y="427269"/>
                  <a:pt x="1479880" y="430755"/>
                </a:cubicBezTo>
                <a:cubicBezTo>
                  <a:pt x="1870748" y="453415"/>
                  <a:pt x="2069040" y="538302"/>
                  <a:pt x="2318976" y="789990"/>
                </a:cubicBezTo>
                <a:cubicBezTo>
                  <a:pt x="2380698" y="852141"/>
                  <a:pt x="2438086" y="902995"/>
                  <a:pt x="2446515" y="902995"/>
                </a:cubicBezTo>
                <a:cubicBezTo>
                  <a:pt x="2471557" y="902995"/>
                  <a:pt x="2508580" y="858913"/>
                  <a:pt x="2508580" y="829090"/>
                </a:cubicBezTo>
                <a:cubicBezTo>
                  <a:pt x="2508580" y="788695"/>
                  <a:pt x="2464146" y="726592"/>
                  <a:pt x="2372744" y="639229"/>
                </a:cubicBezTo>
                <a:cubicBezTo>
                  <a:pt x="2119541" y="397227"/>
                  <a:pt x="1914935" y="311521"/>
                  <a:pt x="1554204" y="296357"/>
                </a:cubicBezTo>
                <a:lnTo>
                  <a:pt x="1414224" y="290471"/>
                </a:lnTo>
                <a:lnTo>
                  <a:pt x="1380373" y="324322"/>
                </a:lnTo>
                <a:close/>
                <a:moveTo>
                  <a:pt x="1936375" y="331276"/>
                </a:moveTo>
                <a:cubicBezTo>
                  <a:pt x="1980524" y="347011"/>
                  <a:pt x="2018319" y="358203"/>
                  <a:pt x="2020376" y="356145"/>
                </a:cubicBezTo>
                <a:cubicBezTo>
                  <a:pt x="2025796" y="350735"/>
                  <a:pt x="1918954" y="311873"/>
                  <a:pt x="1884940" y="306892"/>
                </a:cubicBezTo>
                <a:cubicBezTo>
                  <a:pt x="1869091" y="304558"/>
                  <a:pt x="1892237" y="315540"/>
                  <a:pt x="1936375" y="331276"/>
                </a:cubicBezTo>
                <a:close/>
                <a:moveTo>
                  <a:pt x="1579893" y="327294"/>
                </a:moveTo>
                <a:cubicBezTo>
                  <a:pt x="1663713" y="334019"/>
                  <a:pt x="1757353" y="344439"/>
                  <a:pt x="1787985" y="350459"/>
                </a:cubicBezTo>
                <a:cubicBezTo>
                  <a:pt x="1818618" y="356469"/>
                  <a:pt x="1845536" y="359536"/>
                  <a:pt x="1847812" y="357269"/>
                </a:cubicBezTo>
                <a:cubicBezTo>
                  <a:pt x="1860547" y="344525"/>
                  <a:pt x="1570415" y="311197"/>
                  <a:pt x="1470355" y="313902"/>
                </a:cubicBezTo>
                <a:cubicBezTo>
                  <a:pt x="1446781" y="314540"/>
                  <a:pt x="1496073" y="320570"/>
                  <a:pt x="1579893" y="327294"/>
                </a:cubicBezTo>
                <a:close/>
                <a:moveTo>
                  <a:pt x="1132218" y="337229"/>
                </a:moveTo>
                <a:cubicBezTo>
                  <a:pt x="1000716" y="368680"/>
                  <a:pt x="936955" y="399827"/>
                  <a:pt x="936955" y="432603"/>
                </a:cubicBezTo>
                <a:cubicBezTo>
                  <a:pt x="936955" y="457492"/>
                  <a:pt x="955310" y="454663"/>
                  <a:pt x="971483" y="427297"/>
                </a:cubicBezTo>
                <a:cubicBezTo>
                  <a:pt x="992600" y="391540"/>
                  <a:pt x="1057332" y="363042"/>
                  <a:pt x="1151420" y="348068"/>
                </a:cubicBezTo>
                <a:cubicBezTo>
                  <a:pt x="1190625" y="341829"/>
                  <a:pt x="1222705" y="333409"/>
                  <a:pt x="1222705" y="329352"/>
                </a:cubicBezTo>
                <a:cubicBezTo>
                  <a:pt x="1222705" y="319169"/>
                  <a:pt x="1199140" y="321217"/>
                  <a:pt x="1132218" y="337229"/>
                </a:cubicBezTo>
                <a:close/>
                <a:moveTo>
                  <a:pt x="1390783" y="336229"/>
                </a:moveTo>
                <a:cubicBezTo>
                  <a:pt x="1370133" y="356879"/>
                  <a:pt x="1361942" y="388816"/>
                  <a:pt x="1374162" y="401037"/>
                </a:cubicBezTo>
                <a:lnTo>
                  <a:pt x="1384630" y="411505"/>
                </a:lnTo>
                <a:lnTo>
                  <a:pt x="1384630" y="396598"/>
                </a:lnTo>
                <a:cubicBezTo>
                  <a:pt x="1384630" y="388397"/>
                  <a:pt x="1393279" y="370690"/>
                  <a:pt x="1403852" y="357260"/>
                </a:cubicBezTo>
                <a:cubicBezTo>
                  <a:pt x="1424892" y="330504"/>
                  <a:pt x="1414015" y="312997"/>
                  <a:pt x="1390783" y="336229"/>
                </a:cubicBezTo>
                <a:close/>
                <a:moveTo>
                  <a:pt x="1498930" y="369595"/>
                </a:moveTo>
                <a:cubicBezTo>
                  <a:pt x="1498930" y="374834"/>
                  <a:pt x="1503216" y="379120"/>
                  <a:pt x="1508455" y="379120"/>
                </a:cubicBezTo>
                <a:cubicBezTo>
                  <a:pt x="1513694" y="379120"/>
                  <a:pt x="1517980" y="374834"/>
                  <a:pt x="1517980" y="369595"/>
                </a:cubicBezTo>
                <a:cubicBezTo>
                  <a:pt x="1517980" y="364356"/>
                  <a:pt x="1513694" y="360070"/>
                  <a:pt x="1508455" y="360070"/>
                </a:cubicBezTo>
                <a:cubicBezTo>
                  <a:pt x="1503216" y="360070"/>
                  <a:pt x="1498930" y="364356"/>
                  <a:pt x="1498930" y="369595"/>
                </a:cubicBezTo>
                <a:close/>
                <a:moveTo>
                  <a:pt x="1546555" y="369595"/>
                </a:moveTo>
                <a:cubicBezTo>
                  <a:pt x="1546555" y="374834"/>
                  <a:pt x="1550841" y="379120"/>
                  <a:pt x="1556080" y="379120"/>
                </a:cubicBezTo>
                <a:cubicBezTo>
                  <a:pt x="1561319" y="379120"/>
                  <a:pt x="1565605" y="374834"/>
                  <a:pt x="1565605" y="369595"/>
                </a:cubicBezTo>
                <a:cubicBezTo>
                  <a:pt x="1565605" y="364356"/>
                  <a:pt x="1561319" y="360070"/>
                  <a:pt x="1556080" y="360070"/>
                </a:cubicBezTo>
                <a:cubicBezTo>
                  <a:pt x="1550841" y="360070"/>
                  <a:pt x="1546555" y="364356"/>
                  <a:pt x="1546555" y="369595"/>
                </a:cubicBezTo>
                <a:close/>
                <a:moveTo>
                  <a:pt x="1875168" y="369595"/>
                </a:moveTo>
                <a:cubicBezTo>
                  <a:pt x="1885645" y="374100"/>
                  <a:pt x="1900647" y="377777"/>
                  <a:pt x="1908505" y="377777"/>
                </a:cubicBezTo>
                <a:cubicBezTo>
                  <a:pt x="1917506" y="377777"/>
                  <a:pt x="1915754" y="374757"/>
                  <a:pt x="1903743" y="369595"/>
                </a:cubicBezTo>
                <a:cubicBezTo>
                  <a:pt x="1893265" y="365089"/>
                  <a:pt x="1878263" y="361413"/>
                  <a:pt x="1870405" y="361413"/>
                </a:cubicBezTo>
                <a:cubicBezTo>
                  <a:pt x="1861404" y="361413"/>
                  <a:pt x="1863157" y="364432"/>
                  <a:pt x="1875168" y="369595"/>
                </a:cubicBezTo>
                <a:close/>
                <a:moveTo>
                  <a:pt x="1746580" y="379120"/>
                </a:moveTo>
                <a:cubicBezTo>
                  <a:pt x="1746580" y="384359"/>
                  <a:pt x="1751124" y="388645"/>
                  <a:pt x="1756667" y="388645"/>
                </a:cubicBezTo>
                <a:cubicBezTo>
                  <a:pt x="1762211" y="388645"/>
                  <a:pt x="1764106" y="384359"/>
                  <a:pt x="1760868" y="379120"/>
                </a:cubicBezTo>
                <a:cubicBezTo>
                  <a:pt x="1757629" y="373881"/>
                  <a:pt x="1753095" y="369595"/>
                  <a:pt x="1750781" y="369595"/>
                </a:cubicBezTo>
                <a:cubicBezTo>
                  <a:pt x="1748466" y="369595"/>
                  <a:pt x="1746580" y="373881"/>
                  <a:pt x="1746580" y="379120"/>
                </a:cubicBezTo>
                <a:close/>
                <a:moveTo>
                  <a:pt x="1803730" y="388645"/>
                </a:moveTo>
                <a:cubicBezTo>
                  <a:pt x="1803730" y="393884"/>
                  <a:pt x="1808274" y="398170"/>
                  <a:pt x="1813817" y="398170"/>
                </a:cubicBezTo>
                <a:cubicBezTo>
                  <a:pt x="1819361" y="398170"/>
                  <a:pt x="1821256" y="393884"/>
                  <a:pt x="1818018" y="388645"/>
                </a:cubicBezTo>
                <a:cubicBezTo>
                  <a:pt x="1814779" y="383406"/>
                  <a:pt x="1810245" y="379120"/>
                  <a:pt x="1807931" y="379120"/>
                </a:cubicBezTo>
                <a:cubicBezTo>
                  <a:pt x="1805616" y="379120"/>
                  <a:pt x="1803730" y="383406"/>
                  <a:pt x="1803730" y="388645"/>
                </a:cubicBezTo>
                <a:close/>
                <a:moveTo>
                  <a:pt x="1622755" y="398170"/>
                </a:moveTo>
                <a:cubicBezTo>
                  <a:pt x="1622755" y="403409"/>
                  <a:pt x="1627041" y="407695"/>
                  <a:pt x="1632280" y="407695"/>
                </a:cubicBezTo>
                <a:cubicBezTo>
                  <a:pt x="1637519" y="407695"/>
                  <a:pt x="1641805" y="403409"/>
                  <a:pt x="1641805" y="398170"/>
                </a:cubicBezTo>
                <a:cubicBezTo>
                  <a:pt x="1641805" y="392931"/>
                  <a:pt x="1637519" y="388645"/>
                  <a:pt x="1632280" y="388645"/>
                </a:cubicBezTo>
                <a:cubicBezTo>
                  <a:pt x="1627041" y="388645"/>
                  <a:pt x="1622755" y="392931"/>
                  <a:pt x="1622755" y="398170"/>
                </a:cubicBezTo>
                <a:close/>
                <a:moveTo>
                  <a:pt x="1661170" y="405104"/>
                </a:moveTo>
                <a:lnTo>
                  <a:pt x="1647196" y="420849"/>
                </a:lnTo>
                <a:lnTo>
                  <a:pt x="1664332" y="414267"/>
                </a:lnTo>
                <a:cubicBezTo>
                  <a:pt x="1673752" y="410657"/>
                  <a:pt x="1683258" y="407695"/>
                  <a:pt x="1685449" y="407695"/>
                </a:cubicBezTo>
                <a:cubicBezTo>
                  <a:pt x="1687639" y="407695"/>
                  <a:pt x="1689430" y="403409"/>
                  <a:pt x="1689430" y="398170"/>
                </a:cubicBezTo>
                <a:cubicBezTo>
                  <a:pt x="1689430" y="384159"/>
                  <a:pt x="1677076" y="387187"/>
                  <a:pt x="1661170" y="405104"/>
                </a:cubicBezTo>
                <a:close/>
                <a:moveTo>
                  <a:pt x="1709899" y="403923"/>
                </a:moveTo>
                <a:cubicBezTo>
                  <a:pt x="1692545" y="423554"/>
                  <a:pt x="1703718" y="432869"/>
                  <a:pt x="1722311" y="414267"/>
                </a:cubicBezTo>
                <a:cubicBezTo>
                  <a:pt x="1730426" y="406161"/>
                  <a:pt x="1737055" y="397084"/>
                  <a:pt x="1737055" y="394084"/>
                </a:cubicBezTo>
                <a:cubicBezTo>
                  <a:pt x="1737055" y="384082"/>
                  <a:pt x="1722911" y="389207"/>
                  <a:pt x="1709899" y="403923"/>
                </a:cubicBezTo>
                <a:close/>
                <a:moveTo>
                  <a:pt x="1775155" y="402370"/>
                </a:moveTo>
                <a:cubicBezTo>
                  <a:pt x="1775155" y="410533"/>
                  <a:pt x="1779441" y="417220"/>
                  <a:pt x="1784680" y="417220"/>
                </a:cubicBezTo>
                <a:cubicBezTo>
                  <a:pt x="1789919" y="417220"/>
                  <a:pt x="1794205" y="413191"/>
                  <a:pt x="1794205" y="408257"/>
                </a:cubicBezTo>
                <a:cubicBezTo>
                  <a:pt x="1794205" y="403323"/>
                  <a:pt x="1789919" y="396646"/>
                  <a:pt x="1784680" y="393407"/>
                </a:cubicBezTo>
                <a:cubicBezTo>
                  <a:pt x="1779441" y="390169"/>
                  <a:pt x="1775155" y="394207"/>
                  <a:pt x="1775155" y="402370"/>
                </a:cubicBezTo>
                <a:close/>
                <a:moveTo>
                  <a:pt x="1827952" y="407038"/>
                </a:moveTo>
                <a:cubicBezTo>
                  <a:pt x="1821447" y="417563"/>
                  <a:pt x="1836468" y="428936"/>
                  <a:pt x="1845269" y="420134"/>
                </a:cubicBezTo>
                <a:cubicBezTo>
                  <a:pt x="1854318" y="411076"/>
                  <a:pt x="1852632" y="398170"/>
                  <a:pt x="1842392" y="398170"/>
                </a:cubicBezTo>
                <a:cubicBezTo>
                  <a:pt x="1837458" y="398170"/>
                  <a:pt x="1830962" y="402161"/>
                  <a:pt x="1827952" y="407038"/>
                </a:cubicBezTo>
                <a:close/>
                <a:moveTo>
                  <a:pt x="1853403" y="432088"/>
                </a:moveTo>
                <a:cubicBezTo>
                  <a:pt x="1841430" y="444871"/>
                  <a:pt x="1835410" y="455320"/>
                  <a:pt x="1840039" y="455320"/>
                </a:cubicBezTo>
                <a:cubicBezTo>
                  <a:pt x="1850155" y="455320"/>
                  <a:pt x="1889455" y="422239"/>
                  <a:pt x="1889455" y="413724"/>
                </a:cubicBezTo>
                <a:cubicBezTo>
                  <a:pt x="1889455" y="401799"/>
                  <a:pt x="1874768" y="409285"/>
                  <a:pt x="1853403" y="432088"/>
                </a:cubicBezTo>
                <a:close/>
                <a:moveTo>
                  <a:pt x="2531821" y="522509"/>
                </a:moveTo>
                <a:cubicBezTo>
                  <a:pt x="2594372" y="587708"/>
                  <a:pt x="2649550" y="645344"/>
                  <a:pt x="2654427" y="650582"/>
                </a:cubicBezTo>
                <a:cubicBezTo>
                  <a:pt x="2659313" y="655821"/>
                  <a:pt x="2658885" y="651535"/>
                  <a:pt x="2653484" y="641057"/>
                </a:cubicBezTo>
                <a:cubicBezTo>
                  <a:pt x="2638701" y="612435"/>
                  <a:pt x="2504094" y="470322"/>
                  <a:pt x="2458269" y="434965"/>
                </a:cubicBezTo>
                <a:cubicBezTo>
                  <a:pt x="2436171" y="417915"/>
                  <a:pt x="2469271" y="457311"/>
                  <a:pt x="2531821" y="522509"/>
                </a:cubicBezTo>
                <a:close/>
                <a:moveTo>
                  <a:pt x="1751343" y="426745"/>
                </a:moveTo>
                <a:cubicBezTo>
                  <a:pt x="1754581" y="431984"/>
                  <a:pt x="1759115" y="436270"/>
                  <a:pt x="1761430" y="436270"/>
                </a:cubicBezTo>
                <a:cubicBezTo>
                  <a:pt x="1763744" y="436270"/>
                  <a:pt x="1765630" y="431984"/>
                  <a:pt x="1765630" y="426745"/>
                </a:cubicBezTo>
                <a:cubicBezTo>
                  <a:pt x="1765630" y="421506"/>
                  <a:pt x="1761087" y="417220"/>
                  <a:pt x="1755543" y="417220"/>
                </a:cubicBezTo>
                <a:cubicBezTo>
                  <a:pt x="1750000" y="417220"/>
                  <a:pt x="1748104" y="421506"/>
                  <a:pt x="1751343" y="426745"/>
                </a:cubicBezTo>
                <a:close/>
                <a:moveTo>
                  <a:pt x="1799473" y="425935"/>
                </a:moveTo>
                <a:cubicBezTo>
                  <a:pt x="1796406" y="430898"/>
                  <a:pt x="1797958" y="437460"/>
                  <a:pt x="1802921" y="440527"/>
                </a:cubicBezTo>
                <a:cubicBezTo>
                  <a:pt x="1807883" y="443595"/>
                  <a:pt x="1814446" y="442042"/>
                  <a:pt x="1817513" y="437079"/>
                </a:cubicBezTo>
                <a:cubicBezTo>
                  <a:pt x="1820580" y="432117"/>
                  <a:pt x="1819027" y="425554"/>
                  <a:pt x="1814065" y="422487"/>
                </a:cubicBezTo>
                <a:cubicBezTo>
                  <a:pt x="1809102" y="419420"/>
                  <a:pt x="1802540" y="420973"/>
                  <a:pt x="1799473" y="425935"/>
                </a:cubicBezTo>
                <a:close/>
                <a:moveTo>
                  <a:pt x="1896599" y="435251"/>
                </a:moveTo>
                <a:cubicBezTo>
                  <a:pt x="1876168" y="455968"/>
                  <a:pt x="1875453" y="464845"/>
                  <a:pt x="1894218" y="464845"/>
                </a:cubicBezTo>
                <a:cubicBezTo>
                  <a:pt x="1902076" y="464845"/>
                  <a:pt x="1908505" y="458415"/>
                  <a:pt x="1908505" y="450557"/>
                </a:cubicBezTo>
                <a:cubicBezTo>
                  <a:pt x="1908505" y="442699"/>
                  <a:pt x="1914935" y="436270"/>
                  <a:pt x="1922793" y="436270"/>
                </a:cubicBezTo>
                <a:cubicBezTo>
                  <a:pt x="1930651" y="436270"/>
                  <a:pt x="1937080" y="431984"/>
                  <a:pt x="1937080" y="426745"/>
                </a:cubicBezTo>
                <a:cubicBezTo>
                  <a:pt x="1937080" y="411933"/>
                  <a:pt x="1915030" y="416563"/>
                  <a:pt x="1896599" y="435251"/>
                </a:cubicBezTo>
                <a:close/>
                <a:moveTo>
                  <a:pt x="1951873" y="435460"/>
                </a:moveTo>
                <a:cubicBezTo>
                  <a:pt x="1948806" y="440423"/>
                  <a:pt x="1950358" y="446985"/>
                  <a:pt x="1955321" y="450052"/>
                </a:cubicBezTo>
                <a:cubicBezTo>
                  <a:pt x="1960283" y="453120"/>
                  <a:pt x="1966846" y="451567"/>
                  <a:pt x="1969913" y="446604"/>
                </a:cubicBezTo>
                <a:cubicBezTo>
                  <a:pt x="1972980" y="441642"/>
                  <a:pt x="1971427" y="435079"/>
                  <a:pt x="1966465" y="432012"/>
                </a:cubicBezTo>
                <a:cubicBezTo>
                  <a:pt x="1961502" y="428945"/>
                  <a:pt x="1954940" y="430498"/>
                  <a:pt x="1951873" y="435460"/>
                </a:cubicBezTo>
                <a:close/>
                <a:moveTo>
                  <a:pt x="1994230" y="455320"/>
                </a:moveTo>
                <a:cubicBezTo>
                  <a:pt x="1994230" y="460559"/>
                  <a:pt x="1998516" y="464845"/>
                  <a:pt x="2003755" y="464845"/>
                </a:cubicBezTo>
                <a:cubicBezTo>
                  <a:pt x="2008994" y="464845"/>
                  <a:pt x="2013280" y="460559"/>
                  <a:pt x="2013280" y="455320"/>
                </a:cubicBezTo>
                <a:cubicBezTo>
                  <a:pt x="2013280" y="450081"/>
                  <a:pt x="2008994" y="445795"/>
                  <a:pt x="2003755" y="445795"/>
                </a:cubicBezTo>
                <a:cubicBezTo>
                  <a:pt x="1998516" y="445795"/>
                  <a:pt x="1994230" y="450081"/>
                  <a:pt x="1994230" y="455320"/>
                </a:cubicBezTo>
                <a:close/>
                <a:moveTo>
                  <a:pt x="1922793" y="464845"/>
                </a:moveTo>
                <a:cubicBezTo>
                  <a:pt x="1919554" y="470084"/>
                  <a:pt x="1923593" y="474370"/>
                  <a:pt x="1931756" y="474370"/>
                </a:cubicBezTo>
                <a:cubicBezTo>
                  <a:pt x="1939919" y="474370"/>
                  <a:pt x="1946605" y="470084"/>
                  <a:pt x="1946605" y="464845"/>
                </a:cubicBezTo>
                <a:cubicBezTo>
                  <a:pt x="1946605" y="459606"/>
                  <a:pt x="1942576" y="455320"/>
                  <a:pt x="1937642" y="455320"/>
                </a:cubicBezTo>
                <a:cubicBezTo>
                  <a:pt x="1932708" y="455320"/>
                  <a:pt x="1926031" y="459606"/>
                  <a:pt x="1922793" y="464845"/>
                </a:cubicBezTo>
                <a:close/>
                <a:moveTo>
                  <a:pt x="1968036" y="469874"/>
                </a:moveTo>
                <a:cubicBezTo>
                  <a:pt x="1950844" y="488953"/>
                  <a:pt x="1953368" y="495582"/>
                  <a:pt x="1975180" y="488657"/>
                </a:cubicBezTo>
                <a:lnTo>
                  <a:pt x="1994230" y="482609"/>
                </a:lnTo>
                <a:lnTo>
                  <a:pt x="1994230" y="497544"/>
                </a:lnTo>
                <a:cubicBezTo>
                  <a:pt x="1994230" y="505755"/>
                  <a:pt x="1998516" y="512470"/>
                  <a:pt x="2003755" y="512470"/>
                </a:cubicBezTo>
                <a:cubicBezTo>
                  <a:pt x="2017547" y="512470"/>
                  <a:pt x="2015157" y="501087"/>
                  <a:pt x="1996402" y="477418"/>
                </a:cubicBezTo>
                <a:lnTo>
                  <a:pt x="1979943" y="456653"/>
                </a:lnTo>
                <a:lnTo>
                  <a:pt x="1968036" y="469874"/>
                </a:lnTo>
                <a:close/>
                <a:moveTo>
                  <a:pt x="2018452" y="473713"/>
                </a:moveTo>
                <a:cubicBezTo>
                  <a:pt x="2015433" y="478589"/>
                  <a:pt x="2017328" y="485266"/>
                  <a:pt x="2022653" y="488562"/>
                </a:cubicBezTo>
                <a:cubicBezTo>
                  <a:pt x="2027977" y="491848"/>
                  <a:pt x="2032330" y="487857"/>
                  <a:pt x="2032330" y="479694"/>
                </a:cubicBezTo>
                <a:cubicBezTo>
                  <a:pt x="2032330" y="462959"/>
                  <a:pt x="2026615" y="460501"/>
                  <a:pt x="2018452" y="473713"/>
                </a:cubicBezTo>
                <a:close/>
                <a:moveTo>
                  <a:pt x="2051380" y="482171"/>
                </a:moveTo>
                <a:cubicBezTo>
                  <a:pt x="2051380" y="497249"/>
                  <a:pt x="2077155" y="524700"/>
                  <a:pt x="2082775" y="515613"/>
                </a:cubicBezTo>
                <a:cubicBezTo>
                  <a:pt x="2085927" y="510517"/>
                  <a:pt x="2080155" y="499192"/>
                  <a:pt x="2069945" y="490448"/>
                </a:cubicBezTo>
                <a:cubicBezTo>
                  <a:pt x="2059734" y="481704"/>
                  <a:pt x="2051380" y="477980"/>
                  <a:pt x="2051380" y="482171"/>
                </a:cubicBezTo>
                <a:close/>
                <a:moveTo>
                  <a:pt x="2541823" y="579716"/>
                </a:moveTo>
                <a:cubicBezTo>
                  <a:pt x="2599392" y="639648"/>
                  <a:pt x="2647607" y="690473"/>
                  <a:pt x="2648979" y="692654"/>
                </a:cubicBezTo>
                <a:cubicBezTo>
                  <a:pt x="2650341" y="694835"/>
                  <a:pt x="2651455" y="693902"/>
                  <a:pt x="2651455" y="690587"/>
                </a:cubicBezTo>
                <a:cubicBezTo>
                  <a:pt x="2651455" y="679910"/>
                  <a:pt x="2533955" y="553713"/>
                  <a:pt x="2484768" y="511565"/>
                </a:cubicBezTo>
                <a:cubicBezTo>
                  <a:pt x="2458574" y="489115"/>
                  <a:pt x="2484244" y="519785"/>
                  <a:pt x="2541823" y="579716"/>
                </a:cubicBezTo>
                <a:close/>
                <a:moveTo>
                  <a:pt x="1841068" y="513137"/>
                </a:moveTo>
                <a:cubicBezTo>
                  <a:pt x="1869462" y="523214"/>
                  <a:pt x="1894342" y="529815"/>
                  <a:pt x="1896351" y="527796"/>
                </a:cubicBezTo>
                <a:cubicBezTo>
                  <a:pt x="1900800" y="523357"/>
                  <a:pt x="1814036" y="493134"/>
                  <a:pt x="1799654" y="494115"/>
                </a:cubicBezTo>
                <a:cubicBezTo>
                  <a:pt x="1794034" y="494496"/>
                  <a:pt x="1812674" y="503059"/>
                  <a:pt x="1841068" y="513137"/>
                </a:cubicBezTo>
                <a:close/>
                <a:moveTo>
                  <a:pt x="901694" y="514622"/>
                </a:moveTo>
                <a:cubicBezTo>
                  <a:pt x="880091" y="542521"/>
                  <a:pt x="878758" y="553827"/>
                  <a:pt x="899398" y="534168"/>
                </a:cubicBezTo>
                <a:cubicBezTo>
                  <a:pt x="911609" y="522528"/>
                  <a:pt x="919248" y="510631"/>
                  <a:pt x="916353" y="507745"/>
                </a:cubicBezTo>
                <a:cubicBezTo>
                  <a:pt x="913457" y="504850"/>
                  <a:pt x="906866" y="507945"/>
                  <a:pt x="901694" y="514622"/>
                </a:cubicBezTo>
                <a:close/>
                <a:moveTo>
                  <a:pt x="1281979" y="509336"/>
                </a:moveTo>
                <a:cubicBezTo>
                  <a:pt x="1275293" y="512032"/>
                  <a:pt x="1260958" y="531596"/>
                  <a:pt x="1250128" y="552827"/>
                </a:cubicBezTo>
                <a:lnTo>
                  <a:pt x="1230430" y="591432"/>
                </a:lnTo>
                <a:lnTo>
                  <a:pt x="1240012" y="612463"/>
                </a:lnTo>
                <a:lnTo>
                  <a:pt x="1249594" y="633494"/>
                </a:lnTo>
                <a:lnTo>
                  <a:pt x="1367123" y="639952"/>
                </a:lnTo>
                <a:cubicBezTo>
                  <a:pt x="1756601" y="661355"/>
                  <a:pt x="1942900" y="739251"/>
                  <a:pt x="2210800" y="992743"/>
                </a:cubicBezTo>
                <a:cubicBezTo>
                  <a:pt x="2274904" y="1053398"/>
                  <a:pt x="2331492" y="1103024"/>
                  <a:pt x="2336559" y="1103024"/>
                </a:cubicBezTo>
                <a:cubicBezTo>
                  <a:pt x="2365705" y="1103024"/>
                  <a:pt x="2394414" y="1078668"/>
                  <a:pt x="2399929" y="1049245"/>
                </a:cubicBezTo>
                <a:cubicBezTo>
                  <a:pt x="2410416" y="993353"/>
                  <a:pt x="2396309" y="968816"/>
                  <a:pt x="2300707" y="876611"/>
                </a:cubicBezTo>
                <a:cubicBezTo>
                  <a:pt x="2015166" y="601233"/>
                  <a:pt x="1774498" y="501154"/>
                  <a:pt x="1403928" y="503697"/>
                </a:cubicBezTo>
                <a:cubicBezTo>
                  <a:pt x="1343549" y="504107"/>
                  <a:pt x="1288666" y="506650"/>
                  <a:pt x="1281979" y="509336"/>
                </a:cubicBezTo>
                <a:close/>
                <a:moveTo>
                  <a:pt x="2028187" y="511470"/>
                </a:moveTo>
                <a:cubicBezTo>
                  <a:pt x="2025282" y="516166"/>
                  <a:pt x="2029101" y="522376"/>
                  <a:pt x="2036664" y="525271"/>
                </a:cubicBezTo>
                <a:cubicBezTo>
                  <a:pt x="2045837" y="528796"/>
                  <a:pt x="2048647" y="525957"/>
                  <a:pt x="2045113" y="516747"/>
                </a:cubicBezTo>
                <a:cubicBezTo>
                  <a:pt x="2038969" y="500745"/>
                  <a:pt x="2035483" y="499659"/>
                  <a:pt x="2028187" y="511470"/>
                </a:cubicBezTo>
                <a:close/>
                <a:moveTo>
                  <a:pt x="2099005" y="521433"/>
                </a:moveTo>
                <a:cubicBezTo>
                  <a:pt x="2099005" y="526367"/>
                  <a:pt x="2103292" y="533044"/>
                  <a:pt x="2108530" y="536282"/>
                </a:cubicBezTo>
                <a:cubicBezTo>
                  <a:pt x="2113769" y="539521"/>
                  <a:pt x="2118055" y="535482"/>
                  <a:pt x="2118055" y="527319"/>
                </a:cubicBezTo>
                <a:cubicBezTo>
                  <a:pt x="2118055" y="519156"/>
                  <a:pt x="2113769" y="512470"/>
                  <a:pt x="2108530" y="512470"/>
                </a:cubicBezTo>
                <a:cubicBezTo>
                  <a:pt x="2103292" y="512470"/>
                  <a:pt x="2099005" y="516499"/>
                  <a:pt x="2099005" y="521433"/>
                </a:cubicBezTo>
                <a:close/>
                <a:moveTo>
                  <a:pt x="2484758" y="591051"/>
                </a:moveTo>
                <a:cubicBezTo>
                  <a:pt x="2527345" y="634266"/>
                  <a:pt x="2577979" y="688616"/>
                  <a:pt x="2597296" y="711828"/>
                </a:cubicBezTo>
                <a:cubicBezTo>
                  <a:pt x="2616603" y="735031"/>
                  <a:pt x="2632405" y="749223"/>
                  <a:pt x="2632405" y="743356"/>
                </a:cubicBezTo>
                <a:cubicBezTo>
                  <a:pt x="2632405" y="731773"/>
                  <a:pt x="2424979" y="512470"/>
                  <a:pt x="2414026" y="512470"/>
                </a:cubicBezTo>
                <a:cubicBezTo>
                  <a:pt x="2410349" y="512470"/>
                  <a:pt x="2442182" y="547836"/>
                  <a:pt x="2484758" y="591051"/>
                </a:cubicBezTo>
                <a:close/>
                <a:moveTo>
                  <a:pt x="1281160" y="549351"/>
                </a:moveTo>
                <a:cubicBezTo>
                  <a:pt x="1250032" y="578421"/>
                  <a:pt x="1241689" y="607720"/>
                  <a:pt x="1264539" y="607720"/>
                </a:cubicBezTo>
                <a:cubicBezTo>
                  <a:pt x="1271826" y="607720"/>
                  <a:pt x="1280408" y="597299"/>
                  <a:pt x="1283599" y="584574"/>
                </a:cubicBezTo>
                <a:cubicBezTo>
                  <a:pt x="1286799" y="571839"/>
                  <a:pt x="1296343" y="554494"/>
                  <a:pt x="1304820" y="546017"/>
                </a:cubicBezTo>
                <a:cubicBezTo>
                  <a:pt x="1332919" y="517918"/>
                  <a:pt x="1311593" y="520918"/>
                  <a:pt x="1281160" y="549351"/>
                </a:cubicBezTo>
                <a:close/>
                <a:moveTo>
                  <a:pt x="1417968" y="531767"/>
                </a:moveTo>
                <a:cubicBezTo>
                  <a:pt x="1758677" y="562819"/>
                  <a:pt x="1882111" y="596795"/>
                  <a:pt x="2046675" y="704827"/>
                </a:cubicBezTo>
                <a:cubicBezTo>
                  <a:pt x="2127056" y="757596"/>
                  <a:pt x="2320576" y="937971"/>
                  <a:pt x="2342693" y="980742"/>
                </a:cubicBezTo>
                <a:cubicBezTo>
                  <a:pt x="2359190" y="1012641"/>
                  <a:pt x="2360067" y="1047702"/>
                  <a:pt x="2344750" y="1063019"/>
                </a:cubicBezTo>
                <a:lnTo>
                  <a:pt x="2333320" y="1074449"/>
                </a:lnTo>
                <a:lnTo>
                  <a:pt x="2349713" y="1074449"/>
                </a:lnTo>
                <a:cubicBezTo>
                  <a:pt x="2358733" y="1074449"/>
                  <a:pt x="2370715" y="1064352"/>
                  <a:pt x="2376335" y="1052017"/>
                </a:cubicBezTo>
                <a:lnTo>
                  <a:pt x="2386556" y="1029586"/>
                </a:lnTo>
                <a:lnTo>
                  <a:pt x="2367153" y="991553"/>
                </a:lnTo>
                <a:cubicBezTo>
                  <a:pt x="2345446" y="949001"/>
                  <a:pt x="2195922" y="803335"/>
                  <a:pt x="2100958" y="732212"/>
                </a:cubicBezTo>
                <a:cubicBezTo>
                  <a:pt x="2066811" y="706646"/>
                  <a:pt x="2002041" y="666537"/>
                  <a:pt x="1957026" y="643086"/>
                </a:cubicBezTo>
                <a:cubicBezTo>
                  <a:pt x="1803435" y="563067"/>
                  <a:pt x="1677286" y="533330"/>
                  <a:pt x="1465593" y="527215"/>
                </a:cubicBezTo>
                <a:lnTo>
                  <a:pt x="1322718" y="523090"/>
                </a:lnTo>
                <a:lnTo>
                  <a:pt x="1417968" y="531767"/>
                </a:lnTo>
                <a:close/>
                <a:moveTo>
                  <a:pt x="1827543" y="545074"/>
                </a:moveTo>
                <a:cubicBezTo>
                  <a:pt x="1864214" y="557294"/>
                  <a:pt x="1910677" y="574468"/>
                  <a:pt x="1930803" y="583231"/>
                </a:cubicBezTo>
                <a:cubicBezTo>
                  <a:pt x="1950920" y="592004"/>
                  <a:pt x="1964846" y="595071"/>
                  <a:pt x="1961750" y="590060"/>
                </a:cubicBezTo>
                <a:cubicBezTo>
                  <a:pt x="1954787" y="578783"/>
                  <a:pt x="1799253" y="521833"/>
                  <a:pt x="1777041" y="522423"/>
                </a:cubicBezTo>
                <a:cubicBezTo>
                  <a:pt x="1768145" y="522652"/>
                  <a:pt x="1790872" y="532844"/>
                  <a:pt x="1827543" y="545074"/>
                </a:cubicBezTo>
                <a:close/>
                <a:moveTo>
                  <a:pt x="1003278" y="545731"/>
                </a:moveTo>
                <a:cubicBezTo>
                  <a:pt x="969026" y="552561"/>
                  <a:pt x="926163" y="564362"/>
                  <a:pt x="908028" y="571963"/>
                </a:cubicBezTo>
                <a:cubicBezTo>
                  <a:pt x="866127" y="589518"/>
                  <a:pt x="813130" y="633894"/>
                  <a:pt x="813130" y="651430"/>
                </a:cubicBezTo>
                <a:cubicBezTo>
                  <a:pt x="813130" y="672976"/>
                  <a:pt x="841400" y="666908"/>
                  <a:pt x="850373" y="643439"/>
                </a:cubicBezTo>
                <a:cubicBezTo>
                  <a:pt x="867909" y="597595"/>
                  <a:pt x="935317" y="565762"/>
                  <a:pt x="1039482" y="554123"/>
                </a:cubicBezTo>
                <a:cubicBezTo>
                  <a:pt x="1069534" y="550770"/>
                  <a:pt x="1100547" y="544445"/>
                  <a:pt x="1108405" y="540064"/>
                </a:cubicBezTo>
                <a:lnTo>
                  <a:pt x="1122693" y="532101"/>
                </a:lnTo>
                <a:lnTo>
                  <a:pt x="1094118" y="532701"/>
                </a:lnTo>
                <a:cubicBezTo>
                  <a:pt x="1078402" y="533034"/>
                  <a:pt x="1037520" y="538902"/>
                  <a:pt x="1003278" y="545731"/>
                </a:cubicBezTo>
                <a:close/>
                <a:moveTo>
                  <a:pt x="1937080" y="550570"/>
                </a:moveTo>
                <a:cubicBezTo>
                  <a:pt x="1955416" y="560609"/>
                  <a:pt x="1974704" y="568820"/>
                  <a:pt x="1979943" y="568820"/>
                </a:cubicBezTo>
                <a:cubicBezTo>
                  <a:pt x="1985182" y="568820"/>
                  <a:pt x="1974466" y="560609"/>
                  <a:pt x="1956130" y="550570"/>
                </a:cubicBezTo>
                <a:cubicBezTo>
                  <a:pt x="1937795" y="540530"/>
                  <a:pt x="1918507" y="532320"/>
                  <a:pt x="1913268" y="532320"/>
                </a:cubicBezTo>
                <a:cubicBezTo>
                  <a:pt x="1908029" y="532320"/>
                  <a:pt x="1918745" y="540530"/>
                  <a:pt x="1937080" y="550570"/>
                </a:cubicBezTo>
                <a:close/>
                <a:moveTo>
                  <a:pt x="2127247" y="546207"/>
                </a:moveTo>
                <a:cubicBezTo>
                  <a:pt x="2118893" y="556266"/>
                  <a:pt x="2118141" y="563991"/>
                  <a:pt x="2124837" y="570687"/>
                </a:cubicBezTo>
                <a:cubicBezTo>
                  <a:pt x="2131543" y="577392"/>
                  <a:pt x="2136105" y="572754"/>
                  <a:pt x="2139306" y="555999"/>
                </a:cubicBezTo>
                <a:cubicBezTo>
                  <a:pt x="2144763" y="527453"/>
                  <a:pt x="2143601" y="526500"/>
                  <a:pt x="2127247" y="546207"/>
                </a:cubicBezTo>
                <a:close/>
                <a:moveTo>
                  <a:pt x="2079955" y="550570"/>
                </a:moveTo>
                <a:cubicBezTo>
                  <a:pt x="2079955" y="555809"/>
                  <a:pt x="2084241" y="560095"/>
                  <a:pt x="2089480" y="560095"/>
                </a:cubicBezTo>
                <a:cubicBezTo>
                  <a:pt x="2094719" y="560095"/>
                  <a:pt x="2099005" y="555809"/>
                  <a:pt x="2099005" y="550570"/>
                </a:cubicBezTo>
                <a:cubicBezTo>
                  <a:pt x="2099005" y="545331"/>
                  <a:pt x="2094719" y="541045"/>
                  <a:pt x="2089480" y="541045"/>
                </a:cubicBezTo>
                <a:cubicBezTo>
                  <a:pt x="2084241" y="541045"/>
                  <a:pt x="2079955" y="545331"/>
                  <a:pt x="2079955" y="550570"/>
                </a:cubicBezTo>
                <a:close/>
                <a:moveTo>
                  <a:pt x="2156155" y="550570"/>
                </a:moveTo>
                <a:cubicBezTo>
                  <a:pt x="2156155" y="555809"/>
                  <a:pt x="2160699" y="560095"/>
                  <a:pt x="2166242" y="560095"/>
                </a:cubicBezTo>
                <a:cubicBezTo>
                  <a:pt x="2171786" y="560095"/>
                  <a:pt x="2173681" y="555809"/>
                  <a:pt x="2170443" y="550570"/>
                </a:cubicBezTo>
                <a:cubicBezTo>
                  <a:pt x="2167204" y="545331"/>
                  <a:pt x="2162670" y="541045"/>
                  <a:pt x="2160356" y="541045"/>
                </a:cubicBezTo>
                <a:cubicBezTo>
                  <a:pt x="2158041" y="541045"/>
                  <a:pt x="2156155" y="545331"/>
                  <a:pt x="2156155" y="550570"/>
                </a:cubicBezTo>
                <a:close/>
                <a:moveTo>
                  <a:pt x="2184730" y="569620"/>
                </a:moveTo>
                <a:cubicBezTo>
                  <a:pt x="2184730" y="574859"/>
                  <a:pt x="2189274" y="579145"/>
                  <a:pt x="2194817" y="579145"/>
                </a:cubicBezTo>
                <a:cubicBezTo>
                  <a:pt x="2200361" y="579145"/>
                  <a:pt x="2202256" y="574859"/>
                  <a:pt x="2199018" y="569620"/>
                </a:cubicBezTo>
                <a:cubicBezTo>
                  <a:pt x="2195779" y="564381"/>
                  <a:pt x="2191245" y="560095"/>
                  <a:pt x="2188931" y="560095"/>
                </a:cubicBezTo>
                <a:cubicBezTo>
                  <a:pt x="2186616" y="560095"/>
                  <a:pt x="2184730" y="564381"/>
                  <a:pt x="2184730" y="569620"/>
                </a:cubicBezTo>
                <a:close/>
                <a:moveTo>
                  <a:pt x="2395957" y="569991"/>
                </a:moveTo>
                <a:cubicBezTo>
                  <a:pt x="2404739" y="575116"/>
                  <a:pt x="2457241" y="627456"/>
                  <a:pt x="2512638" y="686301"/>
                </a:cubicBezTo>
                <a:cubicBezTo>
                  <a:pt x="2568035" y="745146"/>
                  <a:pt x="2613355" y="789457"/>
                  <a:pt x="2613355" y="784771"/>
                </a:cubicBezTo>
                <a:cubicBezTo>
                  <a:pt x="2613355" y="772417"/>
                  <a:pt x="2401996" y="560038"/>
                  <a:pt x="2390042" y="560381"/>
                </a:cubicBezTo>
                <a:cubicBezTo>
                  <a:pt x="2384517" y="560543"/>
                  <a:pt x="2387175" y="564867"/>
                  <a:pt x="2395957" y="569991"/>
                </a:cubicBezTo>
                <a:close/>
                <a:moveTo>
                  <a:pt x="1441780" y="589232"/>
                </a:moveTo>
                <a:cubicBezTo>
                  <a:pt x="1441780" y="594775"/>
                  <a:pt x="1446066" y="596671"/>
                  <a:pt x="1451305" y="593432"/>
                </a:cubicBezTo>
                <a:cubicBezTo>
                  <a:pt x="1456544" y="590194"/>
                  <a:pt x="1460830" y="585660"/>
                  <a:pt x="1460830" y="583345"/>
                </a:cubicBezTo>
                <a:cubicBezTo>
                  <a:pt x="1460830" y="581031"/>
                  <a:pt x="1456544" y="579145"/>
                  <a:pt x="1451305" y="579145"/>
                </a:cubicBezTo>
                <a:cubicBezTo>
                  <a:pt x="1446066" y="579145"/>
                  <a:pt x="1441780" y="583688"/>
                  <a:pt x="1441780" y="589232"/>
                </a:cubicBezTo>
                <a:close/>
                <a:moveTo>
                  <a:pt x="1527505" y="588670"/>
                </a:moveTo>
                <a:cubicBezTo>
                  <a:pt x="1527505" y="593909"/>
                  <a:pt x="1531791" y="598195"/>
                  <a:pt x="1537030" y="598195"/>
                </a:cubicBezTo>
                <a:cubicBezTo>
                  <a:pt x="1542269" y="598195"/>
                  <a:pt x="1546555" y="593909"/>
                  <a:pt x="1546555" y="588670"/>
                </a:cubicBezTo>
                <a:cubicBezTo>
                  <a:pt x="1546555" y="583431"/>
                  <a:pt x="1542269" y="579145"/>
                  <a:pt x="1537030" y="579145"/>
                </a:cubicBezTo>
                <a:cubicBezTo>
                  <a:pt x="1531791" y="579145"/>
                  <a:pt x="1527505" y="583431"/>
                  <a:pt x="1527505" y="588670"/>
                </a:cubicBezTo>
                <a:close/>
                <a:moveTo>
                  <a:pt x="2151393" y="588670"/>
                </a:moveTo>
                <a:cubicBezTo>
                  <a:pt x="2154631" y="593909"/>
                  <a:pt x="2161308" y="598195"/>
                  <a:pt x="2166242" y="598195"/>
                </a:cubicBezTo>
                <a:cubicBezTo>
                  <a:pt x="2171176" y="598195"/>
                  <a:pt x="2175205" y="593909"/>
                  <a:pt x="2175205" y="588670"/>
                </a:cubicBezTo>
                <a:cubicBezTo>
                  <a:pt x="2175205" y="583431"/>
                  <a:pt x="2168519" y="579145"/>
                  <a:pt x="2160356" y="579145"/>
                </a:cubicBezTo>
                <a:cubicBezTo>
                  <a:pt x="2152193" y="579145"/>
                  <a:pt x="2148154" y="583431"/>
                  <a:pt x="2151393" y="588670"/>
                </a:cubicBezTo>
                <a:close/>
                <a:moveTo>
                  <a:pt x="2465585" y="701570"/>
                </a:moveTo>
                <a:cubicBezTo>
                  <a:pt x="2533612" y="770445"/>
                  <a:pt x="2591238" y="826795"/>
                  <a:pt x="2593658" y="826795"/>
                </a:cubicBezTo>
                <a:cubicBezTo>
                  <a:pt x="2605307" y="826795"/>
                  <a:pt x="2405606" y="620379"/>
                  <a:pt x="2370468" y="596099"/>
                </a:cubicBezTo>
                <a:cubicBezTo>
                  <a:pt x="2354752" y="585231"/>
                  <a:pt x="2397557" y="632704"/>
                  <a:pt x="2465585" y="701570"/>
                </a:cubicBezTo>
                <a:close/>
                <a:moveTo>
                  <a:pt x="1613526" y="593432"/>
                </a:moveTo>
                <a:cubicBezTo>
                  <a:pt x="1613526" y="598671"/>
                  <a:pt x="1617355" y="609006"/>
                  <a:pt x="1622041" y="616407"/>
                </a:cubicBezTo>
                <a:lnTo>
                  <a:pt x="1630547" y="629856"/>
                </a:lnTo>
                <a:lnTo>
                  <a:pt x="1645701" y="614711"/>
                </a:lnTo>
                <a:cubicBezTo>
                  <a:pt x="1665313" y="595099"/>
                  <a:pt x="1665418" y="582545"/>
                  <a:pt x="1645844" y="598795"/>
                </a:cubicBezTo>
                <a:lnTo>
                  <a:pt x="1630832" y="611254"/>
                </a:lnTo>
                <a:lnTo>
                  <a:pt x="1622174" y="597585"/>
                </a:lnTo>
                <a:cubicBezTo>
                  <a:pt x="1617412" y="590060"/>
                  <a:pt x="1613526" y="588194"/>
                  <a:pt x="1613526" y="593432"/>
                </a:cubicBezTo>
                <a:close/>
                <a:moveTo>
                  <a:pt x="1460830" y="607720"/>
                </a:moveTo>
                <a:cubicBezTo>
                  <a:pt x="1460830" y="612959"/>
                  <a:pt x="1465374" y="617245"/>
                  <a:pt x="1470917" y="617245"/>
                </a:cubicBezTo>
                <a:cubicBezTo>
                  <a:pt x="1476461" y="617245"/>
                  <a:pt x="1478356" y="612959"/>
                  <a:pt x="1475118" y="607720"/>
                </a:cubicBezTo>
                <a:cubicBezTo>
                  <a:pt x="1471879" y="602481"/>
                  <a:pt x="1467345" y="598195"/>
                  <a:pt x="1465031" y="598195"/>
                </a:cubicBezTo>
                <a:cubicBezTo>
                  <a:pt x="1462716" y="598195"/>
                  <a:pt x="1460830" y="602481"/>
                  <a:pt x="1460830" y="607720"/>
                </a:cubicBezTo>
                <a:close/>
                <a:moveTo>
                  <a:pt x="2184730" y="612482"/>
                </a:moveTo>
                <a:cubicBezTo>
                  <a:pt x="2184730" y="620340"/>
                  <a:pt x="2186416" y="626770"/>
                  <a:pt x="2188474" y="626770"/>
                </a:cubicBezTo>
                <a:cubicBezTo>
                  <a:pt x="2190531" y="626770"/>
                  <a:pt x="2194684" y="620340"/>
                  <a:pt x="2197703" y="612482"/>
                </a:cubicBezTo>
                <a:cubicBezTo>
                  <a:pt x="2200713" y="604624"/>
                  <a:pt x="2199027" y="598195"/>
                  <a:pt x="2193960" y="598195"/>
                </a:cubicBezTo>
                <a:cubicBezTo>
                  <a:pt x="2188883" y="598195"/>
                  <a:pt x="2184730" y="604624"/>
                  <a:pt x="2184730" y="612482"/>
                </a:cubicBezTo>
                <a:close/>
                <a:moveTo>
                  <a:pt x="2708986" y="623665"/>
                </a:moveTo>
                <a:cubicBezTo>
                  <a:pt x="2708081" y="695969"/>
                  <a:pt x="2676354" y="773522"/>
                  <a:pt x="2518725" y="1088736"/>
                </a:cubicBezTo>
                <a:cubicBezTo>
                  <a:pt x="2427037" y="1272092"/>
                  <a:pt x="2350446" y="1425321"/>
                  <a:pt x="2348541" y="1429255"/>
                </a:cubicBezTo>
                <a:cubicBezTo>
                  <a:pt x="2346627" y="1433189"/>
                  <a:pt x="2354209" y="1436399"/>
                  <a:pt x="2365381" y="1436399"/>
                </a:cubicBezTo>
                <a:cubicBezTo>
                  <a:pt x="2376554" y="1436399"/>
                  <a:pt x="2397624" y="1442561"/>
                  <a:pt x="2412187" y="1450096"/>
                </a:cubicBezTo>
                <a:lnTo>
                  <a:pt x="2438676" y="1463793"/>
                </a:lnTo>
                <a:lnTo>
                  <a:pt x="2454488" y="1445333"/>
                </a:lnTo>
                <a:cubicBezTo>
                  <a:pt x="2463184" y="1435179"/>
                  <a:pt x="2482091" y="1426874"/>
                  <a:pt x="2496512" y="1426874"/>
                </a:cubicBezTo>
                <a:lnTo>
                  <a:pt x="2522725" y="1426874"/>
                </a:lnTo>
                <a:lnTo>
                  <a:pt x="2589733" y="1496311"/>
                </a:lnTo>
                <a:cubicBezTo>
                  <a:pt x="2674210" y="1583865"/>
                  <a:pt x="2737180" y="1676943"/>
                  <a:pt x="2737180" y="1714271"/>
                </a:cubicBezTo>
                <a:cubicBezTo>
                  <a:pt x="2737180" y="1751038"/>
                  <a:pt x="2752792" y="1740589"/>
                  <a:pt x="2766575" y="1694602"/>
                </a:cubicBezTo>
                <a:lnTo>
                  <a:pt x="2777443" y="1658341"/>
                </a:lnTo>
                <a:lnTo>
                  <a:pt x="2758678" y="1616421"/>
                </a:lnTo>
                <a:cubicBezTo>
                  <a:pt x="2735447" y="1564519"/>
                  <a:pt x="2670905" y="1479233"/>
                  <a:pt x="2594905" y="1400004"/>
                </a:cubicBezTo>
                <a:cubicBezTo>
                  <a:pt x="2563140" y="1366895"/>
                  <a:pt x="2536489" y="1330462"/>
                  <a:pt x="2535669" y="1319041"/>
                </a:cubicBezTo>
                <a:cubicBezTo>
                  <a:pt x="2531097" y="1254871"/>
                  <a:pt x="2551519" y="1217324"/>
                  <a:pt x="2590991" y="1217324"/>
                </a:cubicBezTo>
                <a:cubicBezTo>
                  <a:pt x="2634253" y="1217324"/>
                  <a:pt x="2783538" y="1381544"/>
                  <a:pt x="2828763" y="1478880"/>
                </a:cubicBezTo>
                <a:lnTo>
                  <a:pt x="2850718" y="1526124"/>
                </a:lnTo>
                <a:lnTo>
                  <a:pt x="2864549" y="1493234"/>
                </a:lnTo>
                <a:lnTo>
                  <a:pt x="2878379" y="1460345"/>
                </a:lnTo>
                <a:lnTo>
                  <a:pt x="2864568" y="1426940"/>
                </a:lnTo>
                <a:cubicBezTo>
                  <a:pt x="2841660" y="1371552"/>
                  <a:pt x="2767203" y="1265739"/>
                  <a:pt x="2703100" y="1197483"/>
                </a:cubicBezTo>
                <a:cubicBezTo>
                  <a:pt x="2669867" y="1162107"/>
                  <a:pt x="2639968" y="1122321"/>
                  <a:pt x="2636635" y="1109072"/>
                </a:cubicBezTo>
                <a:cubicBezTo>
                  <a:pt x="2628157" y="1075268"/>
                  <a:pt x="2648607" y="1019489"/>
                  <a:pt x="2672229" y="1011993"/>
                </a:cubicBezTo>
                <a:cubicBezTo>
                  <a:pt x="2702967" y="1002230"/>
                  <a:pt x="2732427" y="1024071"/>
                  <a:pt x="2808465" y="1112977"/>
                </a:cubicBezTo>
                <a:cubicBezTo>
                  <a:pt x="2888533" y="1206599"/>
                  <a:pt x="2915088" y="1247928"/>
                  <a:pt x="2932290" y="1305649"/>
                </a:cubicBezTo>
                <a:lnTo>
                  <a:pt x="2944282" y="1345911"/>
                </a:lnTo>
                <a:lnTo>
                  <a:pt x="2965590" y="1279236"/>
                </a:lnTo>
                <a:cubicBezTo>
                  <a:pt x="2994679" y="1188187"/>
                  <a:pt x="3000442" y="1093908"/>
                  <a:pt x="2981449" y="1019766"/>
                </a:cubicBezTo>
                <a:cubicBezTo>
                  <a:pt x="2951864" y="904300"/>
                  <a:pt x="2868511" y="765949"/>
                  <a:pt x="2753297" y="641057"/>
                </a:cubicBezTo>
                <a:lnTo>
                  <a:pt x="2709358" y="593432"/>
                </a:lnTo>
                <a:lnTo>
                  <a:pt x="2708986" y="623665"/>
                </a:lnTo>
                <a:close/>
                <a:moveTo>
                  <a:pt x="1508455" y="617807"/>
                </a:moveTo>
                <a:cubicBezTo>
                  <a:pt x="1508455" y="623350"/>
                  <a:pt x="1512741" y="625246"/>
                  <a:pt x="1517980" y="622007"/>
                </a:cubicBezTo>
                <a:cubicBezTo>
                  <a:pt x="1523219" y="618769"/>
                  <a:pt x="1527505" y="614235"/>
                  <a:pt x="1527505" y="611920"/>
                </a:cubicBezTo>
                <a:cubicBezTo>
                  <a:pt x="1527505" y="609606"/>
                  <a:pt x="1523219" y="607720"/>
                  <a:pt x="1517980" y="607720"/>
                </a:cubicBezTo>
                <a:cubicBezTo>
                  <a:pt x="1512741" y="607720"/>
                  <a:pt x="1508455" y="612263"/>
                  <a:pt x="1508455" y="617807"/>
                </a:cubicBezTo>
                <a:close/>
                <a:moveTo>
                  <a:pt x="1551318" y="617245"/>
                </a:moveTo>
                <a:cubicBezTo>
                  <a:pt x="1548079" y="622484"/>
                  <a:pt x="1549975" y="626770"/>
                  <a:pt x="1555518" y="626770"/>
                </a:cubicBezTo>
                <a:cubicBezTo>
                  <a:pt x="1561062" y="626770"/>
                  <a:pt x="1565605" y="622484"/>
                  <a:pt x="1565605" y="617245"/>
                </a:cubicBezTo>
                <a:cubicBezTo>
                  <a:pt x="1565605" y="612006"/>
                  <a:pt x="1563719" y="607720"/>
                  <a:pt x="1561405" y="607720"/>
                </a:cubicBezTo>
                <a:cubicBezTo>
                  <a:pt x="1559090" y="607720"/>
                  <a:pt x="1554556" y="612006"/>
                  <a:pt x="1551318" y="617245"/>
                </a:cubicBezTo>
                <a:close/>
                <a:moveTo>
                  <a:pt x="1666027" y="616588"/>
                </a:moveTo>
                <a:cubicBezTo>
                  <a:pt x="1663008" y="621464"/>
                  <a:pt x="1664903" y="628141"/>
                  <a:pt x="1670228" y="631437"/>
                </a:cubicBezTo>
                <a:cubicBezTo>
                  <a:pt x="1675552" y="634723"/>
                  <a:pt x="1679905" y="630732"/>
                  <a:pt x="1679905" y="622569"/>
                </a:cubicBezTo>
                <a:cubicBezTo>
                  <a:pt x="1679905" y="605834"/>
                  <a:pt x="1674190" y="603376"/>
                  <a:pt x="1666027" y="616588"/>
                </a:cubicBezTo>
                <a:close/>
                <a:moveTo>
                  <a:pt x="1742827" y="621207"/>
                </a:moveTo>
                <a:cubicBezTo>
                  <a:pt x="1746018" y="629503"/>
                  <a:pt x="1752800" y="636295"/>
                  <a:pt x="1757915" y="636295"/>
                </a:cubicBezTo>
                <a:cubicBezTo>
                  <a:pt x="1770440" y="636295"/>
                  <a:pt x="1762601" y="614645"/>
                  <a:pt x="1748361" y="609901"/>
                </a:cubicBezTo>
                <a:cubicBezTo>
                  <a:pt x="1741399" y="607577"/>
                  <a:pt x="1739275" y="611939"/>
                  <a:pt x="1742827" y="621207"/>
                </a:cubicBezTo>
                <a:close/>
                <a:moveTo>
                  <a:pt x="1594180" y="626770"/>
                </a:moveTo>
                <a:cubicBezTo>
                  <a:pt x="1594180" y="632009"/>
                  <a:pt x="1598724" y="636295"/>
                  <a:pt x="1604267" y="636295"/>
                </a:cubicBezTo>
                <a:cubicBezTo>
                  <a:pt x="1609811" y="636295"/>
                  <a:pt x="1611706" y="632009"/>
                  <a:pt x="1608468" y="626770"/>
                </a:cubicBezTo>
                <a:cubicBezTo>
                  <a:pt x="1605229" y="621531"/>
                  <a:pt x="1600695" y="617245"/>
                  <a:pt x="1598381" y="617245"/>
                </a:cubicBezTo>
                <a:cubicBezTo>
                  <a:pt x="1596066" y="617245"/>
                  <a:pt x="1594180" y="621531"/>
                  <a:pt x="1594180" y="626770"/>
                </a:cubicBezTo>
                <a:close/>
                <a:moveTo>
                  <a:pt x="1708480" y="626770"/>
                </a:moveTo>
                <a:cubicBezTo>
                  <a:pt x="1708480" y="632009"/>
                  <a:pt x="1712766" y="636295"/>
                  <a:pt x="1718005" y="636295"/>
                </a:cubicBezTo>
                <a:cubicBezTo>
                  <a:pt x="1723244" y="636295"/>
                  <a:pt x="1727530" y="632009"/>
                  <a:pt x="1727530" y="626770"/>
                </a:cubicBezTo>
                <a:cubicBezTo>
                  <a:pt x="1727530" y="621531"/>
                  <a:pt x="1723244" y="617245"/>
                  <a:pt x="1718005" y="617245"/>
                </a:cubicBezTo>
                <a:cubicBezTo>
                  <a:pt x="1712766" y="617245"/>
                  <a:pt x="1708480" y="621531"/>
                  <a:pt x="1708480" y="626770"/>
                </a:cubicBezTo>
                <a:close/>
                <a:moveTo>
                  <a:pt x="2251405" y="627332"/>
                </a:moveTo>
                <a:cubicBezTo>
                  <a:pt x="2251405" y="632875"/>
                  <a:pt x="2255692" y="634771"/>
                  <a:pt x="2260930" y="631532"/>
                </a:cubicBezTo>
                <a:cubicBezTo>
                  <a:pt x="2266169" y="628294"/>
                  <a:pt x="2270455" y="623760"/>
                  <a:pt x="2270455" y="621445"/>
                </a:cubicBezTo>
                <a:cubicBezTo>
                  <a:pt x="2270455" y="619131"/>
                  <a:pt x="2266169" y="617245"/>
                  <a:pt x="2260930" y="617245"/>
                </a:cubicBezTo>
                <a:cubicBezTo>
                  <a:pt x="2255692" y="617245"/>
                  <a:pt x="2251405" y="621788"/>
                  <a:pt x="2251405" y="627332"/>
                </a:cubicBezTo>
                <a:close/>
                <a:moveTo>
                  <a:pt x="1789852" y="635638"/>
                </a:moveTo>
                <a:cubicBezTo>
                  <a:pt x="1783347" y="646163"/>
                  <a:pt x="1798368" y="657536"/>
                  <a:pt x="1807169" y="648734"/>
                </a:cubicBezTo>
                <a:cubicBezTo>
                  <a:pt x="1816218" y="639676"/>
                  <a:pt x="1814532" y="626770"/>
                  <a:pt x="1804292" y="626770"/>
                </a:cubicBezTo>
                <a:cubicBezTo>
                  <a:pt x="1799358" y="626770"/>
                  <a:pt x="1792862" y="630761"/>
                  <a:pt x="1789852" y="635638"/>
                </a:cubicBezTo>
                <a:close/>
                <a:moveTo>
                  <a:pt x="1832305" y="655345"/>
                </a:moveTo>
                <a:cubicBezTo>
                  <a:pt x="1832305" y="665822"/>
                  <a:pt x="1836591" y="674395"/>
                  <a:pt x="1841830" y="674395"/>
                </a:cubicBezTo>
                <a:cubicBezTo>
                  <a:pt x="1847069" y="674395"/>
                  <a:pt x="1850288" y="679214"/>
                  <a:pt x="1848974" y="685110"/>
                </a:cubicBezTo>
                <a:cubicBezTo>
                  <a:pt x="1847660" y="691006"/>
                  <a:pt x="1851955" y="697788"/>
                  <a:pt x="1858499" y="700188"/>
                </a:cubicBezTo>
                <a:cubicBezTo>
                  <a:pt x="1872625" y="705370"/>
                  <a:pt x="1874625" y="687654"/>
                  <a:pt x="1860880" y="679157"/>
                </a:cubicBezTo>
                <a:cubicBezTo>
                  <a:pt x="1855641" y="675919"/>
                  <a:pt x="1851355" y="664956"/>
                  <a:pt x="1851355" y="654783"/>
                </a:cubicBezTo>
                <a:cubicBezTo>
                  <a:pt x="1851355" y="644610"/>
                  <a:pt x="1847069" y="636295"/>
                  <a:pt x="1841830" y="636295"/>
                </a:cubicBezTo>
                <a:cubicBezTo>
                  <a:pt x="1836591" y="636295"/>
                  <a:pt x="1832305" y="644867"/>
                  <a:pt x="1832305" y="655345"/>
                </a:cubicBezTo>
                <a:close/>
                <a:moveTo>
                  <a:pt x="2218068" y="645820"/>
                </a:moveTo>
                <a:cubicBezTo>
                  <a:pt x="2221306" y="651059"/>
                  <a:pt x="2225840" y="655345"/>
                  <a:pt x="2228155" y="655345"/>
                </a:cubicBezTo>
                <a:cubicBezTo>
                  <a:pt x="2230469" y="655345"/>
                  <a:pt x="2232355" y="651059"/>
                  <a:pt x="2232355" y="645820"/>
                </a:cubicBezTo>
                <a:cubicBezTo>
                  <a:pt x="2232355" y="640581"/>
                  <a:pt x="2227812" y="636295"/>
                  <a:pt x="2222268" y="636295"/>
                </a:cubicBezTo>
                <a:cubicBezTo>
                  <a:pt x="2216725" y="636295"/>
                  <a:pt x="2214829" y="640581"/>
                  <a:pt x="2218068" y="645820"/>
                </a:cubicBezTo>
                <a:close/>
                <a:moveTo>
                  <a:pt x="2393023" y="704151"/>
                </a:moveTo>
                <a:cubicBezTo>
                  <a:pt x="2452583" y="777484"/>
                  <a:pt x="2463613" y="807345"/>
                  <a:pt x="2447963" y="852989"/>
                </a:cubicBezTo>
                <a:lnTo>
                  <a:pt x="2440619" y="874420"/>
                </a:lnTo>
                <a:lnTo>
                  <a:pt x="2455860" y="874420"/>
                </a:lnTo>
                <a:cubicBezTo>
                  <a:pt x="2474319" y="874420"/>
                  <a:pt x="2487883" y="841530"/>
                  <a:pt x="2482034" y="810936"/>
                </a:cubicBezTo>
                <a:cubicBezTo>
                  <a:pt x="2479691" y="798648"/>
                  <a:pt x="2454212" y="761825"/>
                  <a:pt x="2425417" y="729106"/>
                </a:cubicBezTo>
                <a:cubicBezTo>
                  <a:pt x="2343760" y="636323"/>
                  <a:pt x="2328158" y="624303"/>
                  <a:pt x="2393023" y="704151"/>
                </a:cubicBezTo>
                <a:close/>
                <a:moveTo>
                  <a:pt x="1727530" y="655345"/>
                </a:moveTo>
                <a:cubicBezTo>
                  <a:pt x="1727530" y="660584"/>
                  <a:pt x="1731816" y="664870"/>
                  <a:pt x="1737055" y="664870"/>
                </a:cubicBezTo>
                <a:cubicBezTo>
                  <a:pt x="1742294" y="664870"/>
                  <a:pt x="1746580" y="660584"/>
                  <a:pt x="1746580" y="655345"/>
                </a:cubicBezTo>
                <a:cubicBezTo>
                  <a:pt x="1746580" y="650106"/>
                  <a:pt x="1742294" y="645820"/>
                  <a:pt x="1737055" y="645820"/>
                </a:cubicBezTo>
                <a:cubicBezTo>
                  <a:pt x="1731816" y="645820"/>
                  <a:pt x="1727530" y="650106"/>
                  <a:pt x="1727530" y="655345"/>
                </a:cubicBezTo>
                <a:close/>
                <a:moveTo>
                  <a:pt x="1761792" y="653859"/>
                </a:moveTo>
                <a:cubicBezTo>
                  <a:pt x="1758496" y="659193"/>
                  <a:pt x="1760439" y="666422"/>
                  <a:pt x="1766107" y="669928"/>
                </a:cubicBezTo>
                <a:cubicBezTo>
                  <a:pt x="1780756" y="678976"/>
                  <a:pt x="1790205" y="666584"/>
                  <a:pt x="1777975" y="654354"/>
                </a:cubicBezTo>
                <a:cubicBezTo>
                  <a:pt x="1771136" y="647515"/>
                  <a:pt x="1765811" y="647353"/>
                  <a:pt x="1761792" y="653859"/>
                </a:cubicBezTo>
                <a:close/>
                <a:moveTo>
                  <a:pt x="2727655" y="650458"/>
                </a:moveTo>
                <a:cubicBezTo>
                  <a:pt x="2727655" y="654640"/>
                  <a:pt x="2747448" y="681224"/>
                  <a:pt x="2771642" y="709542"/>
                </a:cubicBezTo>
                <a:cubicBezTo>
                  <a:pt x="2828287" y="775846"/>
                  <a:pt x="2820248" y="785913"/>
                  <a:pt x="2762212" y="721363"/>
                </a:cubicBezTo>
                <a:cubicBezTo>
                  <a:pt x="2700318" y="652525"/>
                  <a:pt x="2707338" y="675681"/>
                  <a:pt x="2771070" y="750595"/>
                </a:cubicBezTo>
                <a:cubicBezTo>
                  <a:pt x="2831221" y="821289"/>
                  <a:pt x="2922099" y="949858"/>
                  <a:pt x="2916136" y="955815"/>
                </a:cubicBezTo>
                <a:cubicBezTo>
                  <a:pt x="2913936" y="958015"/>
                  <a:pt x="2894762" y="935161"/>
                  <a:pt x="2873521" y="905033"/>
                </a:cubicBezTo>
                <a:cubicBezTo>
                  <a:pt x="2827087" y="839196"/>
                  <a:pt x="2725770" y="720734"/>
                  <a:pt x="2720445" y="726058"/>
                </a:cubicBezTo>
                <a:cubicBezTo>
                  <a:pt x="2718359" y="728144"/>
                  <a:pt x="2743772" y="762244"/>
                  <a:pt x="2776919" y="801830"/>
                </a:cubicBezTo>
                <a:cubicBezTo>
                  <a:pt x="2841593" y="879058"/>
                  <a:pt x="2931062" y="1016479"/>
                  <a:pt x="2942015" y="1055399"/>
                </a:cubicBezTo>
                <a:cubicBezTo>
                  <a:pt x="2945702" y="1068496"/>
                  <a:pt x="2922880" y="1040635"/>
                  <a:pt x="2891304" y="993486"/>
                </a:cubicBezTo>
                <a:cubicBezTo>
                  <a:pt x="2859729" y="946334"/>
                  <a:pt x="2814123" y="886326"/>
                  <a:pt x="2789949" y="860132"/>
                </a:cubicBezTo>
                <a:lnTo>
                  <a:pt x="2746010" y="812507"/>
                </a:lnTo>
                <a:lnTo>
                  <a:pt x="2799436" y="883440"/>
                </a:lnTo>
                <a:cubicBezTo>
                  <a:pt x="2865882" y="971674"/>
                  <a:pt x="2924489" y="1070153"/>
                  <a:pt x="2932929" y="1107786"/>
                </a:cubicBezTo>
                <a:lnTo>
                  <a:pt x="2939329" y="1136361"/>
                </a:lnTo>
                <a:lnTo>
                  <a:pt x="2904525" y="1079754"/>
                </a:lnTo>
                <a:cubicBezTo>
                  <a:pt x="2866635" y="1018156"/>
                  <a:pt x="2791730" y="923026"/>
                  <a:pt x="2727836" y="855370"/>
                </a:cubicBezTo>
                <a:lnTo>
                  <a:pt x="2687355" y="812507"/>
                </a:lnTo>
                <a:lnTo>
                  <a:pt x="2712615" y="845845"/>
                </a:lnTo>
                <a:cubicBezTo>
                  <a:pt x="2726503" y="864180"/>
                  <a:pt x="2770127" y="921626"/>
                  <a:pt x="2809542" y="973512"/>
                </a:cubicBezTo>
                <a:cubicBezTo>
                  <a:pt x="2879141" y="1065114"/>
                  <a:pt x="2933814" y="1157211"/>
                  <a:pt x="2924261" y="1166765"/>
                </a:cubicBezTo>
                <a:cubicBezTo>
                  <a:pt x="2921680" y="1169356"/>
                  <a:pt x="2912717" y="1158231"/>
                  <a:pt x="2904344" y="1142048"/>
                </a:cubicBezTo>
                <a:cubicBezTo>
                  <a:pt x="2884532" y="1103728"/>
                  <a:pt x="2749182" y="936294"/>
                  <a:pt x="2703395" y="893470"/>
                </a:cubicBezTo>
                <a:cubicBezTo>
                  <a:pt x="2683793" y="875134"/>
                  <a:pt x="2703005" y="902995"/>
                  <a:pt x="2746096" y="955386"/>
                </a:cubicBezTo>
                <a:cubicBezTo>
                  <a:pt x="2827391" y="1054218"/>
                  <a:pt x="2918155" y="1183234"/>
                  <a:pt x="2918155" y="1199960"/>
                </a:cubicBezTo>
                <a:cubicBezTo>
                  <a:pt x="2918155" y="1205256"/>
                  <a:pt x="2892542" y="1175957"/>
                  <a:pt x="2861234" y="1134866"/>
                </a:cubicBezTo>
                <a:cubicBezTo>
                  <a:pt x="2829925" y="1093784"/>
                  <a:pt x="2771518" y="1025871"/>
                  <a:pt x="2731446" y="983961"/>
                </a:cubicBezTo>
                <a:cubicBezTo>
                  <a:pt x="2649122" y="897880"/>
                  <a:pt x="2655856" y="911367"/>
                  <a:pt x="2748067" y="1017299"/>
                </a:cubicBezTo>
                <a:cubicBezTo>
                  <a:pt x="2816114" y="1095461"/>
                  <a:pt x="2902296" y="1206732"/>
                  <a:pt x="2919079" y="1238098"/>
                </a:cubicBezTo>
                <a:lnTo>
                  <a:pt x="2929728" y="1257995"/>
                </a:lnTo>
                <a:lnTo>
                  <a:pt x="2938082" y="1244803"/>
                </a:lnTo>
                <a:cubicBezTo>
                  <a:pt x="2942682" y="1237545"/>
                  <a:pt x="2946502" y="1219572"/>
                  <a:pt x="2946587" y="1204855"/>
                </a:cubicBezTo>
                <a:cubicBezTo>
                  <a:pt x="2946664" y="1189844"/>
                  <a:pt x="2950826" y="1180633"/>
                  <a:pt x="2956055" y="1183862"/>
                </a:cubicBezTo>
                <a:cubicBezTo>
                  <a:pt x="2970124" y="1192559"/>
                  <a:pt x="2960265" y="1049808"/>
                  <a:pt x="2941920" y="978999"/>
                </a:cubicBezTo>
                <a:cubicBezTo>
                  <a:pt x="2933319" y="945800"/>
                  <a:pt x="2916069" y="898489"/>
                  <a:pt x="2903582" y="873858"/>
                </a:cubicBezTo>
                <a:cubicBezTo>
                  <a:pt x="2866130" y="799953"/>
                  <a:pt x="2727655" y="624112"/>
                  <a:pt x="2727655" y="650458"/>
                </a:cubicBezTo>
                <a:close/>
                <a:moveTo>
                  <a:pt x="1870405" y="669632"/>
                </a:moveTo>
                <a:cubicBezTo>
                  <a:pt x="1870405" y="678367"/>
                  <a:pt x="1875015" y="683967"/>
                  <a:pt x="1880645" y="682091"/>
                </a:cubicBezTo>
                <a:cubicBezTo>
                  <a:pt x="1886274" y="680215"/>
                  <a:pt x="1890884" y="674604"/>
                  <a:pt x="1890884" y="669632"/>
                </a:cubicBezTo>
                <a:cubicBezTo>
                  <a:pt x="1890884" y="664660"/>
                  <a:pt x="1886274" y="659050"/>
                  <a:pt x="1880645" y="657174"/>
                </a:cubicBezTo>
                <a:cubicBezTo>
                  <a:pt x="1875015" y="655297"/>
                  <a:pt x="1870405" y="660898"/>
                  <a:pt x="1870405" y="669632"/>
                </a:cubicBezTo>
                <a:close/>
                <a:moveTo>
                  <a:pt x="1805159" y="673919"/>
                </a:moveTo>
                <a:cubicBezTo>
                  <a:pt x="1807255" y="680205"/>
                  <a:pt x="1812074" y="685025"/>
                  <a:pt x="1815875" y="684634"/>
                </a:cubicBezTo>
                <a:cubicBezTo>
                  <a:pt x="1827267" y="683453"/>
                  <a:pt x="1825057" y="670394"/>
                  <a:pt x="1812779" y="666299"/>
                </a:cubicBezTo>
                <a:cubicBezTo>
                  <a:pt x="1806493" y="664203"/>
                  <a:pt x="1803064" y="667632"/>
                  <a:pt x="1805159" y="673919"/>
                </a:cubicBezTo>
                <a:close/>
                <a:moveTo>
                  <a:pt x="1894970" y="693969"/>
                </a:moveTo>
                <a:cubicBezTo>
                  <a:pt x="1884912" y="704113"/>
                  <a:pt x="1879902" y="715648"/>
                  <a:pt x="1883845" y="719581"/>
                </a:cubicBezTo>
                <a:cubicBezTo>
                  <a:pt x="1887788" y="723525"/>
                  <a:pt x="1896809" y="718829"/>
                  <a:pt x="1903886" y="709142"/>
                </a:cubicBezTo>
                <a:cubicBezTo>
                  <a:pt x="1910972" y="699465"/>
                  <a:pt x="1921040" y="694178"/>
                  <a:pt x="1926260" y="697407"/>
                </a:cubicBezTo>
                <a:cubicBezTo>
                  <a:pt x="1931489" y="700636"/>
                  <a:pt x="1938176" y="699369"/>
                  <a:pt x="1941128" y="694597"/>
                </a:cubicBezTo>
                <a:cubicBezTo>
                  <a:pt x="1944081" y="689825"/>
                  <a:pt x="1939738" y="683320"/>
                  <a:pt x="1931480" y="680157"/>
                </a:cubicBezTo>
                <a:cubicBezTo>
                  <a:pt x="1913296" y="673176"/>
                  <a:pt x="1916992" y="671775"/>
                  <a:pt x="1894970" y="693969"/>
                </a:cubicBezTo>
                <a:close/>
                <a:moveTo>
                  <a:pt x="1962217" y="700055"/>
                </a:moveTo>
                <a:cubicBezTo>
                  <a:pt x="1951492" y="710780"/>
                  <a:pt x="1955692" y="722020"/>
                  <a:pt x="1970418" y="722020"/>
                </a:cubicBezTo>
                <a:cubicBezTo>
                  <a:pt x="1978276" y="722020"/>
                  <a:pt x="1984705" y="717991"/>
                  <a:pt x="1984705" y="713057"/>
                </a:cubicBezTo>
                <a:cubicBezTo>
                  <a:pt x="1984705" y="701046"/>
                  <a:pt x="1969827" y="692445"/>
                  <a:pt x="1962217" y="700055"/>
                </a:cubicBezTo>
                <a:close/>
                <a:moveTo>
                  <a:pt x="1201617" y="709761"/>
                </a:moveTo>
                <a:cubicBezTo>
                  <a:pt x="1165451" y="715267"/>
                  <a:pt x="1127455" y="763311"/>
                  <a:pt x="1127455" y="803535"/>
                </a:cubicBezTo>
                <a:lnTo>
                  <a:pt x="1127455" y="835958"/>
                </a:lnTo>
                <a:lnTo>
                  <a:pt x="1148886" y="840320"/>
                </a:lnTo>
                <a:cubicBezTo>
                  <a:pt x="1160678" y="842721"/>
                  <a:pt x="1221753" y="847235"/>
                  <a:pt x="1284618" y="850360"/>
                </a:cubicBezTo>
                <a:cubicBezTo>
                  <a:pt x="1637776" y="867886"/>
                  <a:pt x="1849260" y="958720"/>
                  <a:pt x="2108359" y="1204141"/>
                </a:cubicBezTo>
                <a:lnTo>
                  <a:pt x="2212781" y="1303049"/>
                </a:lnTo>
                <a:lnTo>
                  <a:pt x="2236165" y="1303049"/>
                </a:lnTo>
                <a:cubicBezTo>
                  <a:pt x="2265817" y="1303049"/>
                  <a:pt x="2299030" y="1261996"/>
                  <a:pt x="2299030" y="1225353"/>
                </a:cubicBezTo>
                <a:cubicBezTo>
                  <a:pt x="2299030" y="1195673"/>
                  <a:pt x="2263807" y="1152135"/>
                  <a:pt x="2160918" y="1054637"/>
                </a:cubicBezTo>
                <a:cubicBezTo>
                  <a:pt x="1920050" y="826385"/>
                  <a:pt x="1719987" y="738403"/>
                  <a:pt x="1383402" y="712733"/>
                </a:cubicBezTo>
                <a:cubicBezTo>
                  <a:pt x="1254243" y="702875"/>
                  <a:pt x="1247537" y="702770"/>
                  <a:pt x="1201617" y="709761"/>
                </a:cubicBezTo>
                <a:close/>
                <a:moveTo>
                  <a:pt x="1765087" y="736717"/>
                </a:moveTo>
                <a:cubicBezTo>
                  <a:pt x="1847269" y="770369"/>
                  <a:pt x="1870167" y="777227"/>
                  <a:pt x="1838049" y="758577"/>
                </a:cubicBezTo>
                <a:cubicBezTo>
                  <a:pt x="1812036" y="743470"/>
                  <a:pt x="1706699" y="702894"/>
                  <a:pt x="1694764" y="703379"/>
                </a:cubicBezTo>
                <a:cubicBezTo>
                  <a:pt x="1689211" y="703608"/>
                  <a:pt x="1720853" y="718610"/>
                  <a:pt x="1765087" y="736717"/>
                </a:cubicBezTo>
                <a:close/>
                <a:moveTo>
                  <a:pt x="1920107" y="723487"/>
                </a:moveTo>
                <a:cubicBezTo>
                  <a:pt x="1925050" y="738327"/>
                  <a:pt x="1946358" y="740917"/>
                  <a:pt x="1947110" y="726782"/>
                </a:cubicBezTo>
                <a:cubicBezTo>
                  <a:pt x="1947386" y="721544"/>
                  <a:pt x="1940462" y="715781"/>
                  <a:pt x="1931727" y="713962"/>
                </a:cubicBezTo>
                <a:cubicBezTo>
                  <a:pt x="1921793" y="711914"/>
                  <a:pt x="1917440" y="715476"/>
                  <a:pt x="1920107" y="723487"/>
                </a:cubicBezTo>
                <a:close/>
                <a:moveTo>
                  <a:pt x="1673104" y="741803"/>
                </a:moveTo>
                <a:cubicBezTo>
                  <a:pt x="1708652" y="751947"/>
                  <a:pt x="1766116" y="773112"/>
                  <a:pt x="1800816" y="788838"/>
                </a:cubicBezTo>
                <a:cubicBezTo>
                  <a:pt x="1835506" y="804573"/>
                  <a:pt x="1865433" y="815889"/>
                  <a:pt x="1867329" y="814003"/>
                </a:cubicBezTo>
                <a:cubicBezTo>
                  <a:pt x="1873406" y="807926"/>
                  <a:pt x="1721310" y="741918"/>
                  <a:pt x="1678457" y="732031"/>
                </a:cubicBezTo>
                <a:cubicBezTo>
                  <a:pt x="1608353" y="715867"/>
                  <a:pt x="1604820" y="722334"/>
                  <a:pt x="1673104" y="741803"/>
                </a:cubicBezTo>
                <a:close/>
                <a:moveTo>
                  <a:pt x="1996059" y="732259"/>
                </a:moveTo>
                <a:cubicBezTo>
                  <a:pt x="1997936" y="737888"/>
                  <a:pt x="2003536" y="742499"/>
                  <a:pt x="2008518" y="742499"/>
                </a:cubicBezTo>
                <a:cubicBezTo>
                  <a:pt x="2013499" y="742499"/>
                  <a:pt x="2019100" y="737888"/>
                  <a:pt x="2020976" y="732259"/>
                </a:cubicBezTo>
                <a:cubicBezTo>
                  <a:pt x="2022853" y="726630"/>
                  <a:pt x="2017252" y="722020"/>
                  <a:pt x="2008518" y="722020"/>
                </a:cubicBezTo>
                <a:cubicBezTo>
                  <a:pt x="1999783" y="722020"/>
                  <a:pt x="1994183" y="726630"/>
                  <a:pt x="1996059" y="732259"/>
                </a:cubicBezTo>
                <a:close/>
                <a:moveTo>
                  <a:pt x="936955" y="741937"/>
                </a:moveTo>
                <a:cubicBezTo>
                  <a:pt x="843039" y="756586"/>
                  <a:pt x="773706" y="781703"/>
                  <a:pt x="740340" y="813174"/>
                </a:cubicBezTo>
                <a:cubicBezTo>
                  <a:pt x="707403" y="844226"/>
                  <a:pt x="699354" y="864942"/>
                  <a:pt x="720261" y="864838"/>
                </a:cubicBezTo>
                <a:cubicBezTo>
                  <a:pt x="726815" y="864800"/>
                  <a:pt x="739254" y="852312"/>
                  <a:pt x="747922" y="837072"/>
                </a:cubicBezTo>
                <a:cubicBezTo>
                  <a:pt x="772297" y="794238"/>
                  <a:pt x="801795" y="780532"/>
                  <a:pt x="906656" y="763320"/>
                </a:cubicBezTo>
                <a:cubicBezTo>
                  <a:pt x="959996" y="754567"/>
                  <a:pt x="1003630" y="743832"/>
                  <a:pt x="1003630" y="739470"/>
                </a:cubicBezTo>
                <a:cubicBezTo>
                  <a:pt x="1003630" y="735117"/>
                  <a:pt x="1000420" y="732050"/>
                  <a:pt x="996486" y="732659"/>
                </a:cubicBezTo>
                <a:cubicBezTo>
                  <a:pt x="992553" y="733269"/>
                  <a:pt x="965768" y="737450"/>
                  <a:pt x="936955" y="741937"/>
                </a:cubicBezTo>
                <a:close/>
                <a:moveTo>
                  <a:pt x="1324689" y="741518"/>
                </a:moveTo>
                <a:cubicBezTo>
                  <a:pt x="1545727" y="756376"/>
                  <a:pt x="1648130" y="776531"/>
                  <a:pt x="1784109" y="831938"/>
                </a:cubicBezTo>
                <a:cubicBezTo>
                  <a:pt x="1828314" y="849960"/>
                  <a:pt x="1860461" y="860799"/>
                  <a:pt x="1855546" y="856037"/>
                </a:cubicBezTo>
                <a:cubicBezTo>
                  <a:pt x="1837211" y="838301"/>
                  <a:pt x="1682210" y="780608"/>
                  <a:pt x="1613230" y="765844"/>
                </a:cubicBezTo>
                <a:cubicBezTo>
                  <a:pt x="1514904" y="744804"/>
                  <a:pt x="1385068" y="731450"/>
                  <a:pt x="1294143" y="733021"/>
                </a:cubicBezTo>
                <a:lnTo>
                  <a:pt x="1217943" y="734345"/>
                </a:lnTo>
                <a:lnTo>
                  <a:pt x="1324689" y="741518"/>
                </a:lnTo>
                <a:close/>
                <a:moveTo>
                  <a:pt x="1965655" y="746128"/>
                </a:moveTo>
                <a:cubicBezTo>
                  <a:pt x="1965655" y="753824"/>
                  <a:pt x="1972085" y="760120"/>
                  <a:pt x="1979943" y="760120"/>
                </a:cubicBezTo>
                <a:cubicBezTo>
                  <a:pt x="1987801" y="760120"/>
                  <a:pt x="1994230" y="756291"/>
                  <a:pt x="1994230" y="751614"/>
                </a:cubicBezTo>
                <a:cubicBezTo>
                  <a:pt x="1994230" y="746937"/>
                  <a:pt x="1987801" y="740641"/>
                  <a:pt x="1979943" y="737622"/>
                </a:cubicBezTo>
                <a:cubicBezTo>
                  <a:pt x="1971237" y="734288"/>
                  <a:pt x="1965655" y="737612"/>
                  <a:pt x="1965655" y="746128"/>
                </a:cubicBezTo>
                <a:close/>
                <a:moveTo>
                  <a:pt x="2032330" y="755919"/>
                </a:moveTo>
                <a:cubicBezTo>
                  <a:pt x="2032330" y="764082"/>
                  <a:pt x="2036616" y="768121"/>
                  <a:pt x="2041855" y="764882"/>
                </a:cubicBezTo>
                <a:cubicBezTo>
                  <a:pt x="2047094" y="761644"/>
                  <a:pt x="2051380" y="754967"/>
                  <a:pt x="2051380" y="750033"/>
                </a:cubicBezTo>
                <a:cubicBezTo>
                  <a:pt x="2051380" y="745099"/>
                  <a:pt x="2047094" y="741070"/>
                  <a:pt x="2041855" y="741070"/>
                </a:cubicBezTo>
                <a:cubicBezTo>
                  <a:pt x="2036616" y="741070"/>
                  <a:pt x="2032330" y="747756"/>
                  <a:pt x="2032330" y="755919"/>
                </a:cubicBezTo>
                <a:close/>
                <a:moveTo>
                  <a:pt x="2240909" y="753452"/>
                </a:moveTo>
                <a:cubicBezTo>
                  <a:pt x="2256301" y="772845"/>
                  <a:pt x="2346655" y="849702"/>
                  <a:pt x="2346655" y="843397"/>
                </a:cubicBezTo>
                <a:cubicBezTo>
                  <a:pt x="2346655" y="841073"/>
                  <a:pt x="2319871" y="816117"/>
                  <a:pt x="2287124" y="787923"/>
                </a:cubicBezTo>
                <a:cubicBezTo>
                  <a:pt x="2254387" y="759739"/>
                  <a:pt x="2233584" y="744223"/>
                  <a:pt x="2240909" y="753452"/>
                </a:cubicBezTo>
                <a:close/>
                <a:moveTo>
                  <a:pt x="1156049" y="769616"/>
                </a:moveTo>
                <a:cubicBezTo>
                  <a:pt x="1143800" y="792505"/>
                  <a:pt x="1143791" y="817270"/>
                  <a:pt x="1156030" y="817270"/>
                </a:cubicBezTo>
                <a:cubicBezTo>
                  <a:pt x="1161269" y="817270"/>
                  <a:pt x="1165555" y="812193"/>
                  <a:pt x="1165555" y="805973"/>
                </a:cubicBezTo>
                <a:cubicBezTo>
                  <a:pt x="1165555" y="799763"/>
                  <a:pt x="1174023" y="785666"/>
                  <a:pt x="1184377" y="774645"/>
                </a:cubicBezTo>
                <a:lnTo>
                  <a:pt x="1203198" y="754614"/>
                </a:lnTo>
                <a:lnTo>
                  <a:pt x="1184396" y="753195"/>
                </a:lnTo>
                <a:cubicBezTo>
                  <a:pt x="1174052" y="752414"/>
                  <a:pt x="1161298" y="759805"/>
                  <a:pt x="1156049" y="769616"/>
                </a:cubicBezTo>
                <a:close/>
                <a:moveTo>
                  <a:pt x="1999402" y="768988"/>
                </a:moveTo>
                <a:cubicBezTo>
                  <a:pt x="1992897" y="779513"/>
                  <a:pt x="2007918" y="790886"/>
                  <a:pt x="2016719" y="782084"/>
                </a:cubicBezTo>
                <a:cubicBezTo>
                  <a:pt x="2025768" y="773026"/>
                  <a:pt x="2024082" y="760120"/>
                  <a:pt x="2013842" y="760120"/>
                </a:cubicBezTo>
                <a:cubicBezTo>
                  <a:pt x="2008908" y="760120"/>
                  <a:pt x="2002412" y="764111"/>
                  <a:pt x="1999402" y="768988"/>
                </a:cubicBezTo>
                <a:close/>
                <a:moveTo>
                  <a:pt x="2222830" y="762501"/>
                </a:moveTo>
                <a:cubicBezTo>
                  <a:pt x="2222830" y="764044"/>
                  <a:pt x="2285924" y="825214"/>
                  <a:pt x="2363038" y="898442"/>
                </a:cubicBezTo>
                <a:cubicBezTo>
                  <a:pt x="2440153" y="971674"/>
                  <a:pt x="2488378" y="1012898"/>
                  <a:pt x="2470195" y="990067"/>
                </a:cubicBezTo>
                <a:cubicBezTo>
                  <a:pt x="2442925" y="955805"/>
                  <a:pt x="2222830" y="753338"/>
                  <a:pt x="2222830" y="762501"/>
                </a:cubicBezTo>
                <a:close/>
                <a:moveTo>
                  <a:pt x="2070430" y="779732"/>
                </a:moveTo>
                <a:cubicBezTo>
                  <a:pt x="2070430" y="785275"/>
                  <a:pt x="2074716" y="787171"/>
                  <a:pt x="2079955" y="783932"/>
                </a:cubicBezTo>
                <a:cubicBezTo>
                  <a:pt x="2085194" y="780694"/>
                  <a:pt x="2089480" y="776160"/>
                  <a:pt x="2089480" y="773845"/>
                </a:cubicBezTo>
                <a:cubicBezTo>
                  <a:pt x="2089480" y="771531"/>
                  <a:pt x="2085194" y="769645"/>
                  <a:pt x="2079955" y="769645"/>
                </a:cubicBezTo>
                <a:cubicBezTo>
                  <a:pt x="2074716" y="769645"/>
                  <a:pt x="2070430" y="774188"/>
                  <a:pt x="2070430" y="779732"/>
                </a:cubicBezTo>
                <a:close/>
                <a:moveTo>
                  <a:pt x="2813723" y="771940"/>
                </a:moveTo>
                <a:cubicBezTo>
                  <a:pt x="2813419" y="778122"/>
                  <a:pt x="2873435" y="861647"/>
                  <a:pt x="2887352" y="874420"/>
                </a:cubicBezTo>
                <a:cubicBezTo>
                  <a:pt x="2890209" y="877039"/>
                  <a:pt x="2884485" y="865190"/>
                  <a:pt x="2874636" y="848083"/>
                </a:cubicBezTo>
                <a:cubicBezTo>
                  <a:pt x="2853119" y="810707"/>
                  <a:pt x="2814200" y="762072"/>
                  <a:pt x="2813723" y="771940"/>
                </a:cubicBezTo>
                <a:close/>
                <a:moveTo>
                  <a:pt x="1437018" y="788695"/>
                </a:moveTo>
                <a:cubicBezTo>
                  <a:pt x="1433779" y="793934"/>
                  <a:pt x="1435675" y="798220"/>
                  <a:pt x="1441218" y="798220"/>
                </a:cubicBezTo>
                <a:cubicBezTo>
                  <a:pt x="1446762" y="798220"/>
                  <a:pt x="1451305" y="793934"/>
                  <a:pt x="1451305" y="788695"/>
                </a:cubicBezTo>
                <a:cubicBezTo>
                  <a:pt x="1451305" y="783456"/>
                  <a:pt x="1449419" y="779170"/>
                  <a:pt x="1447105" y="779170"/>
                </a:cubicBezTo>
                <a:cubicBezTo>
                  <a:pt x="1444790" y="779170"/>
                  <a:pt x="1440256" y="783456"/>
                  <a:pt x="1437018" y="788695"/>
                </a:cubicBezTo>
                <a:close/>
                <a:moveTo>
                  <a:pt x="2036798" y="789171"/>
                </a:moveTo>
                <a:cubicBezTo>
                  <a:pt x="2027749" y="803821"/>
                  <a:pt x="2040141" y="813269"/>
                  <a:pt x="2052371" y="801039"/>
                </a:cubicBezTo>
                <a:cubicBezTo>
                  <a:pt x="2059210" y="794200"/>
                  <a:pt x="2059372" y="788876"/>
                  <a:pt x="2052866" y="784856"/>
                </a:cubicBezTo>
                <a:cubicBezTo>
                  <a:pt x="2047532" y="781561"/>
                  <a:pt x="2040303" y="783504"/>
                  <a:pt x="2036798" y="789171"/>
                </a:cubicBezTo>
                <a:close/>
                <a:moveTo>
                  <a:pt x="951243" y="798220"/>
                </a:moveTo>
                <a:cubicBezTo>
                  <a:pt x="954481" y="803459"/>
                  <a:pt x="959015" y="807745"/>
                  <a:pt x="961330" y="807745"/>
                </a:cubicBezTo>
                <a:cubicBezTo>
                  <a:pt x="963644" y="807745"/>
                  <a:pt x="965530" y="803459"/>
                  <a:pt x="965530" y="798220"/>
                </a:cubicBezTo>
                <a:cubicBezTo>
                  <a:pt x="965530" y="792981"/>
                  <a:pt x="960987" y="788695"/>
                  <a:pt x="955443" y="788695"/>
                </a:cubicBezTo>
                <a:cubicBezTo>
                  <a:pt x="949900" y="788695"/>
                  <a:pt x="948004" y="792981"/>
                  <a:pt x="951243" y="798220"/>
                </a:cubicBezTo>
                <a:close/>
                <a:moveTo>
                  <a:pt x="1479880" y="798220"/>
                </a:moveTo>
                <a:cubicBezTo>
                  <a:pt x="1479880" y="803459"/>
                  <a:pt x="1484166" y="807745"/>
                  <a:pt x="1489405" y="807745"/>
                </a:cubicBezTo>
                <a:cubicBezTo>
                  <a:pt x="1494644" y="807745"/>
                  <a:pt x="1498930" y="803459"/>
                  <a:pt x="1498930" y="798220"/>
                </a:cubicBezTo>
                <a:cubicBezTo>
                  <a:pt x="1498930" y="792981"/>
                  <a:pt x="1494644" y="788695"/>
                  <a:pt x="1489405" y="788695"/>
                </a:cubicBezTo>
                <a:cubicBezTo>
                  <a:pt x="1484166" y="788695"/>
                  <a:pt x="1479880" y="792981"/>
                  <a:pt x="1479880" y="798220"/>
                </a:cubicBezTo>
                <a:close/>
                <a:moveTo>
                  <a:pt x="1403680" y="807745"/>
                </a:moveTo>
                <a:cubicBezTo>
                  <a:pt x="1403680" y="812984"/>
                  <a:pt x="1407966" y="817270"/>
                  <a:pt x="1413205" y="817270"/>
                </a:cubicBezTo>
                <a:cubicBezTo>
                  <a:pt x="1418444" y="817270"/>
                  <a:pt x="1422730" y="812984"/>
                  <a:pt x="1422730" y="807745"/>
                </a:cubicBezTo>
                <a:cubicBezTo>
                  <a:pt x="1422730" y="802506"/>
                  <a:pt x="1418444" y="798220"/>
                  <a:pt x="1413205" y="798220"/>
                </a:cubicBezTo>
                <a:cubicBezTo>
                  <a:pt x="1407966" y="798220"/>
                  <a:pt x="1403680" y="802506"/>
                  <a:pt x="1403680" y="807745"/>
                </a:cubicBezTo>
                <a:close/>
                <a:moveTo>
                  <a:pt x="1527505" y="807745"/>
                </a:moveTo>
                <a:cubicBezTo>
                  <a:pt x="1527505" y="812984"/>
                  <a:pt x="1531534" y="817270"/>
                  <a:pt x="1536468" y="817270"/>
                </a:cubicBezTo>
                <a:cubicBezTo>
                  <a:pt x="1541402" y="817270"/>
                  <a:pt x="1548079" y="812984"/>
                  <a:pt x="1551318" y="807745"/>
                </a:cubicBezTo>
                <a:cubicBezTo>
                  <a:pt x="1554556" y="802506"/>
                  <a:pt x="1550518" y="798220"/>
                  <a:pt x="1542355" y="798220"/>
                </a:cubicBezTo>
                <a:cubicBezTo>
                  <a:pt x="1534192" y="798220"/>
                  <a:pt x="1527505" y="802506"/>
                  <a:pt x="1527505" y="807745"/>
                </a:cubicBezTo>
                <a:close/>
                <a:moveTo>
                  <a:pt x="2103768" y="807745"/>
                </a:moveTo>
                <a:cubicBezTo>
                  <a:pt x="2107006" y="812984"/>
                  <a:pt x="2111540" y="817270"/>
                  <a:pt x="2113855" y="817270"/>
                </a:cubicBezTo>
                <a:cubicBezTo>
                  <a:pt x="2116169" y="817270"/>
                  <a:pt x="2118055" y="812984"/>
                  <a:pt x="2118055" y="807745"/>
                </a:cubicBezTo>
                <a:cubicBezTo>
                  <a:pt x="2118055" y="802506"/>
                  <a:pt x="2113512" y="798220"/>
                  <a:pt x="2107968" y="798220"/>
                </a:cubicBezTo>
                <a:cubicBezTo>
                  <a:pt x="2102425" y="798220"/>
                  <a:pt x="2100529" y="802506"/>
                  <a:pt x="2103768" y="807745"/>
                </a:cubicBezTo>
                <a:close/>
                <a:moveTo>
                  <a:pt x="1451305" y="817270"/>
                </a:moveTo>
                <a:cubicBezTo>
                  <a:pt x="1451305" y="822509"/>
                  <a:pt x="1455591" y="826795"/>
                  <a:pt x="1460830" y="826795"/>
                </a:cubicBezTo>
                <a:cubicBezTo>
                  <a:pt x="1466069" y="826795"/>
                  <a:pt x="1470355" y="822509"/>
                  <a:pt x="1470355" y="817270"/>
                </a:cubicBezTo>
                <a:cubicBezTo>
                  <a:pt x="1470355" y="812031"/>
                  <a:pt x="1466069" y="807745"/>
                  <a:pt x="1460830" y="807745"/>
                </a:cubicBezTo>
                <a:cubicBezTo>
                  <a:pt x="1455591" y="807745"/>
                  <a:pt x="1451305" y="812031"/>
                  <a:pt x="1451305" y="817270"/>
                </a:cubicBezTo>
                <a:close/>
                <a:moveTo>
                  <a:pt x="1575130" y="817270"/>
                </a:moveTo>
                <a:cubicBezTo>
                  <a:pt x="1575130" y="822509"/>
                  <a:pt x="1579416" y="826795"/>
                  <a:pt x="1584655" y="826795"/>
                </a:cubicBezTo>
                <a:cubicBezTo>
                  <a:pt x="1589894" y="826795"/>
                  <a:pt x="1594180" y="822509"/>
                  <a:pt x="1594180" y="817270"/>
                </a:cubicBezTo>
                <a:cubicBezTo>
                  <a:pt x="1594180" y="812031"/>
                  <a:pt x="1589894" y="807745"/>
                  <a:pt x="1584655" y="807745"/>
                </a:cubicBezTo>
                <a:cubicBezTo>
                  <a:pt x="1579416" y="807745"/>
                  <a:pt x="1575130" y="812031"/>
                  <a:pt x="1575130" y="817270"/>
                </a:cubicBezTo>
                <a:close/>
                <a:moveTo>
                  <a:pt x="1618917" y="815784"/>
                </a:moveTo>
                <a:cubicBezTo>
                  <a:pt x="1615621" y="821118"/>
                  <a:pt x="1617564" y="828347"/>
                  <a:pt x="1623232" y="831853"/>
                </a:cubicBezTo>
                <a:cubicBezTo>
                  <a:pt x="1637881" y="840901"/>
                  <a:pt x="1647330" y="828509"/>
                  <a:pt x="1635100" y="816279"/>
                </a:cubicBezTo>
                <a:cubicBezTo>
                  <a:pt x="1628261" y="809440"/>
                  <a:pt x="1622936" y="809278"/>
                  <a:pt x="1618917" y="815784"/>
                </a:cubicBezTo>
                <a:close/>
                <a:moveTo>
                  <a:pt x="2070430" y="817270"/>
                </a:moveTo>
                <a:cubicBezTo>
                  <a:pt x="2070430" y="822509"/>
                  <a:pt x="2074716" y="826795"/>
                  <a:pt x="2079955" y="826795"/>
                </a:cubicBezTo>
                <a:cubicBezTo>
                  <a:pt x="2085194" y="826795"/>
                  <a:pt x="2089480" y="822509"/>
                  <a:pt x="2089480" y="817270"/>
                </a:cubicBezTo>
                <a:cubicBezTo>
                  <a:pt x="2089480" y="812031"/>
                  <a:pt x="2085194" y="807745"/>
                  <a:pt x="2079955" y="807745"/>
                </a:cubicBezTo>
                <a:cubicBezTo>
                  <a:pt x="2074716" y="807745"/>
                  <a:pt x="2070430" y="812031"/>
                  <a:pt x="2070430" y="817270"/>
                </a:cubicBezTo>
                <a:close/>
                <a:moveTo>
                  <a:pt x="1498930" y="824985"/>
                </a:moveTo>
                <a:cubicBezTo>
                  <a:pt x="1498930" y="830100"/>
                  <a:pt x="1505722" y="836882"/>
                  <a:pt x="1514018" y="840073"/>
                </a:cubicBezTo>
                <a:cubicBezTo>
                  <a:pt x="1523286" y="843626"/>
                  <a:pt x="1527648" y="841501"/>
                  <a:pt x="1525324" y="834539"/>
                </a:cubicBezTo>
                <a:cubicBezTo>
                  <a:pt x="1520581" y="820299"/>
                  <a:pt x="1498930" y="812460"/>
                  <a:pt x="1498930" y="824985"/>
                </a:cubicBezTo>
                <a:close/>
                <a:moveTo>
                  <a:pt x="1546555" y="835758"/>
                </a:moveTo>
                <a:cubicBezTo>
                  <a:pt x="1546555" y="840692"/>
                  <a:pt x="1550841" y="847369"/>
                  <a:pt x="1556080" y="850607"/>
                </a:cubicBezTo>
                <a:cubicBezTo>
                  <a:pt x="1561319" y="853846"/>
                  <a:pt x="1565605" y="849807"/>
                  <a:pt x="1565605" y="841644"/>
                </a:cubicBezTo>
                <a:cubicBezTo>
                  <a:pt x="1565605" y="833481"/>
                  <a:pt x="1561319" y="826795"/>
                  <a:pt x="1556080" y="826795"/>
                </a:cubicBezTo>
                <a:cubicBezTo>
                  <a:pt x="1550841" y="826795"/>
                  <a:pt x="1546555" y="830824"/>
                  <a:pt x="1546555" y="835758"/>
                </a:cubicBezTo>
                <a:close/>
                <a:moveTo>
                  <a:pt x="1662932" y="837787"/>
                </a:moveTo>
                <a:cubicBezTo>
                  <a:pt x="1667875" y="852627"/>
                  <a:pt x="1689183" y="855217"/>
                  <a:pt x="1689935" y="841082"/>
                </a:cubicBezTo>
                <a:cubicBezTo>
                  <a:pt x="1690211" y="835844"/>
                  <a:pt x="1683287" y="830081"/>
                  <a:pt x="1674552" y="828262"/>
                </a:cubicBezTo>
                <a:cubicBezTo>
                  <a:pt x="1664618" y="826214"/>
                  <a:pt x="1660265" y="829776"/>
                  <a:pt x="1662932" y="837787"/>
                </a:cubicBezTo>
                <a:close/>
                <a:moveTo>
                  <a:pt x="2537155" y="833367"/>
                </a:moveTo>
                <a:cubicBezTo>
                  <a:pt x="2537155" y="838606"/>
                  <a:pt x="2545728" y="850655"/>
                  <a:pt x="2556205" y="860132"/>
                </a:cubicBezTo>
                <a:cubicBezTo>
                  <a:pt x="2566683" y="869610"/>
                  <a:pt x="2575255" y="873086"/>
                  <a:pt x="2575255" y="867848"/>
                </a:cubicBezTo>
                <a:cubicBezTo>
                  <a:pt x="2575255" y="862609"/>
                  <a:pt x="2566683" y="850560"/>
                  <a:pt x="2556205" y="841082"/>
                </a:cubicBezTo>
                <a:cubicBezTo>
                  <a:pt x="2545728" y="831605"/>
                  <a:pt x="2537155" y="828128"/>
                  <a:pt x="2537155" y="833367"/>
                </a:cubicBezTo>
                <a:close/>
                <a:moveTo>
                  <a:pt x="1594180" y="845283"/>
                </a:moveTo>
                <a:cubicBezTo>
                  <a:pt x="1594180" y="850217"/>
                  <a:pt x="1598466" y="856894"/>
                  <a:pt x="1603705" y="860132"/>
                </a:cubicBezTo>
                <a:cubicBezTo>
                  <a:pt x="1608944" y="863371"/>
                  <a:pt x="1613230" y="859332"/>
                  <a:pt x="1613230" y="851169"/>
                </a:cubicBezTo>
                <a:cubicBezTo>
                  <a:pt x="1613230" y="843006"/>
                  <a:pt x="1608944" y="836320"/>
                  <a:pt x="1603705" y="836320"/>
                </a:cubicBezTo>
                <a:cubicBezTo>
                  <a:pt x="1598466" y="836320"/>
                  <a:pt x="1594180" y="840349"/>
                  <a:pt x="1594180" y="845283"/>
                </a:cubicBezTo>
                <a:close/>
                <a:moveTo>
                  <a:pt x="1634071" y="855970"/>
                </a:moveTo>
                <a:cubicBezTo>
                  <a:pt x="1636357" y="862837"/>
                  <a:pt x="1643863" y="870343"/>
                  <a:pt x="1650740" y="872639"/>
                </a:cubicBezTo>
                <a:cubicBezTo>
                  <a:pt x="1657883" y="875020"/>
                  <a:pt x="1661455" y="871448"/>
                  <a:pt x="1659074" y="864304"/>
                </a:cubicBezTo>
                <a:cubicBezTo>
                  <a:pt x="1656779" y="857427"/>
                  <a:pt x="1649273" y="849921"/>
                  <a:pt x="1642405" y="847636"/>
                </a:cubicBezTo>
                <a:cubicBezTo>
                  <a:pt x="1635262" y="845254"/>
                  <a:pt x="1631690" y="848826"/>
                  <a:pt x="1634071" y="855970"/>
                </a:cubicBezTo>
                <a:close/>
                <a:moveTo>
                  <a:pt x="1718005" y="855370"/>
                </a:moveTo>
                <a:cubicBezTo>
                  <a:pt x="1718005" y="860609"/>
                  <a:pt x="1722158" y="864895"/>
                  <a:pt x="1727235" y="864895"/>
                </a:cubicBezTo>
                <a:cubicBezTo>
                  <a:pt x="1732302" y="864895"/>
                  <a:pt x="1733988" y="871324"/>
                  <a:pt x="1730978" y="879182"/>
                </a:cubicBezTo>
                <a:cubicBezTo>
                  <a:pt x="1723044" y="899842"/>
                  <a:pt x="1711557" y="896737"/>
                  <a:pt x="1705137" y="872201"/>
                </a:cubicBezTo>
                <a:lnTo>
                  <a:pt x="1699584" y="850931"/>
                </a:lnTo>
                <a:lnTo>
                  <a:pt x="1687363" y="863323"/>
                </a:lnTo>
                <a:lnTo>
                  <a:pt x="1675143" y="875706"/>
                </a:lnTo>
                <a:lnTo>
                  <a:pt x="1693631" y="889345"/>
                </a:lnTo>
                <a:cubicBezTo>
                  <a:pt x="1717653" y="907081"/>
                  <a:pt x="1745733" y="906776"/>
                  <a:pt x="1752657" y="888707"/>
                </a:cubicBezTo>
                <a:cubicBezTo>
                  <a:pt x="1755677" y="880849"/>
                  <a:pt x="1761973" y="874420"/>
                  <a:pt x="1766649" y="874420"/>
                </a:cubicBezTo>
                <a:cubicBezTo>
                  <a:pt x="1771326" y="874420"/>
                  <a:pt x="1775155" y="880849"/>
                  <a:pt x="1775155" y="888707"/>
                </a:cubicBezTo>
                <a:cubicBezTo>
                  <a:pt x="1775155" y="896565"/>
                  <a:pt x="1781585" y="902995"/>
                  <a:pt x="1789443" y="902995"/>
                </a:cubicBezTo>
                <a:cubicBezTo>
                  <a:pt x="1808655" y="902995"/>
                  <a:pt x="1807455" y="890269"/>
                  <a:pt x="1786452" y="871267"/>
                </a:cubicBezTo>
                <a:lnTo>
                  <a:pt x="1769183" y="855627"/>
                </a:lnTo>
                <a:lnTo>
                  <a:pt x="1758191" y="866619"/>
                </a:lnTo>
                <a:lnTo>
                  <a:pt x="1747209" y="877601"/>
                </a:lnTo>
                <a:lnTo>
                  <a:pt x="1741113" y="861723"/>
                </a:lnTo>
                <a:cubicBezTo>
                  <a:pt x="1734493" y="844473"/>
                  <a:pt x="1718005" y="839939"/>
                  <a:pt x="1718005" y="855370"/>
                </a:cubicBezTo>
                <a:close/>
                <a:moveTo>
                  <a:pt x="2137105" y="874420"/>
                </a:moveTo>
                <a:cubicBezTo>
                  <a:pt x="2137105" y="879659"/>
                  <a:pt x="2141649" y="883945"/>
                  <a:pt x="2147192" y="883945"/>
                </a:cubicBezTo>
                <a:cubicBezTo>
                  <a:pt x="2152736" y="883945"/>
                  <a:pt x="2154631" y="879659"/>
                  <a:pt x="2151393" y="874420"/>
                </a:cubicBezTo>
                <a:cubicBezTo>
                  <a:pt x="2148154" y="869181"/>
                  <a:pt x="2143620" y="864895"/>
                  <a:pt x="2141306" y="864895"/>
                </a:cubicBezTo>
                <a:cubicBezTo>
                  <a:pt x="2138991" y="864895"/>
                  <a:pt x="2137105" y="869181"/>
                  <a:pt x="2137105" y="874420"/>
                </a:cubicBezTo>
                <a:close/>
                <a:moveTo>
                  <a:pt x="1813255" y="880211"/>
                </a:moveTo>
                <a:cubicBezTo>
                  <a:pt x="1813255" y="886926"/>
                  <a:pt x="1834010" y="951496"/>
                  <a:pt x="1838497" y="958720"/>
                </a:cubicBezTo>
                <a:cubicBezTo>
                  <a:pt x="1839630" y="960558"/>
                  <a:pt x="1844973" y="959329"/>
                  <a:pt x="1850365" y="955996"/>
                </a:cubicBezTo>
                <a:cubicBezTo>
                  <a:pt x="1856956" y="951915"/>
                  <a:pt x="1856423" y="941485"/>
                  <a:pt x="1848726" y="924083"/>
                </a:cubicBezTo>
                <a:cubicBezTo>
                  <a:pt x="1836734" y="896985"/>
                  <a:pt x="1813255" y="867933"/>
                  <a:pt x="1813255" y="880211"/>
                </a:cubicBezTo>
                <a:close/>
                <a:moveTo>
                  <a:pt x="2518105" y="878020"/>
                </a:moveTo>
                <a:cubicBezTo>
                  <a:pt x="2518105" y="879992"/>
                  <a:pt x="2525611" y="887498"/>
                  <a:pt x="2534774" y="894689"/>
                </a:cubicBezTo>
                <a:lnTo>
                  <a:pt x="2551443" y="907757"/>
                </a:lnTo>
                <a:lnTo>
                  <a:pt x="2538375" y="891089"/>
                </a:lnTo>
                <a:cubicBezTo>
                  <a:pt x="2525925" y="875220"/>
                  <a:pt x="2518105" y="870181"/>
                  <a:pt x="2518105" y="878020"/>
                </a:cubicBezTo>
                <a:close/>
                <a:moveTo>
                  <a:pt x="2170443" y="893470"/>
                </a:moveTo>
                <a:cubicBezTo>
                  <a:pt x="2167204" y="898709"/>
                  <a:pt x="2169100" y="902995"/>
                  <a:pt x="2174643" y="902995"/>
                </a:cubicBezTo>
                <a:cubicBezTo>
                  <a:pt x="2180187" y="902995"/>
                  <a:pt x="2184730" y="898709"/>
                  <a:pt x="2184730" y="893470"/>
                </a:cubicBezTo>
                <a:cubicBezTo>
                  <a:pt x="2184730" y="888231"/>
                  <a:pt x="2182844" y="883945"/>
                  <a:pt x="2180530" y="883945"/>
                </a:cubicBezTo>
                <a:cubicBezTo>
                  <a:pt x="2178215" y="883945"/>
                  <a:pt x="2173681" y="888231"/>
                  <a:pt x="2170443" y="893470"/>
                </a:cubicBezTo>
                <a:close/>
                <a:moveTo>
                  <a:pt x="969045" y="927379"/>
                </a:moveTo>
                <a:lnTo>
                  <a:pt x="953062" y="951763"/>
                </a:lnTo>
                <a:lnTo>
                  <a:pt x="968254" y="966949"/>
                </a:lnTo>
                <a:lnTo>
                  <a:pt x="983437" y="982142"/>
                </a:lnTo>
                <a:lnTo>
                  <a:pt x="1007821" y="966159"/>
                </a:lnTo>
                <a:cubicBezTo>
                  <a:pt x="1023118" y="956139"/>
                  <a:pt x="1032205" y="941390"/>
                  <a:pt x="1032205" y="926588"/>
                </a:cubicBezTo>
                <a:lnTo>
                  <a:pt x="1032205" y="902995"/>
                </a:lnTo>
                <a:lnTo>
                  <a:pt x="1008612" y="902995"/>
                </a:lnTo>
                <a:cubicBezTo>
                  <a:pt x="993810" y="902995"/>
                  <a:pt x="979065" y="912082"/>
                  <a:pt x="969045" y="927379"/>
                </a:cubicBezTo>
                <a:close/>
                <a:moveTo>
                  <a:pt x="1756105" y="912520"/>
                </a:moveTo>
                <a:cubicBezTo>
                  <a:pt x="1756105" y="917759"/>
                  <a:pt x="1760391" y="922045"/>
                  <a:pt x="1765630" y="922045"/>
                </a:cubicBezTo>
                <a:cubicBezTo>
                  <a:pt x="1770869" y="922045"/>
                  <a:pt x="1775155" y="917759"/>
                  <a:pt x="1775155" y="912520"/>
                </a:cubicBezTo>
                <a:cubicBezTo>
                  <a:pt x="1775155" y="907281"/>
                  <a:pt x="1770869" y="902995"/>
                  <a:pt x="1765630" y="902995"/>
                </a:cubicBezTo>
                <a:cubicBezTo>
                  <a:pt x="1760391" y="902995"/>
                  <a:pt x="1756105" y="907281"/>
                  <a:pt x="1756105" y="912520"/>
                </a:cubicBezTo>
                <a:close/>
                <a:moveTo>
                  <a:pt x="658663" y="929189"/>
                </a:moveTo>
                <a:cubicBezTo>
                  <a:pt x="650672" y="938361"/>
                  <a:pt x="639156" y="955472"/>
                  <a:pt x="633079" y="967226"/>
                </a:cubicBezTo>
                <a:lnTo>
                  <a:pt x="622030" y="988590"/>
                </a:lnTo>
                <a:lnTo>
                  <a:pt x="645843" y="977741"/>
                </a:lnTo>
                <a:cubicBezTo>
                  <a:pt x="658940" y="971769"/>
                  <a:pt x="667455" y="963320"/>
                  <a:pt x="664750" y="958948"/>
                </a:cubicBezTo>
                <a:cubicBezTo>
                  <a:pt x="662054" y="954586"/>
                  <a:pt x="664483" y="942352"/>
                  <a:pt x="670150" y="931770"/>
                </a:cubicBezTo>
                <a:cubicBezTo>
                  <a:pt x="682819" y="908100"/>
                  <a:pt x="678009" y="907014"/>
                  <a:pt x="658663" y="929189"/>
                </a:cubicBezTo>
                <a:close/>
                <a:moveTo>
                  <a:pt x="1786861" y="923836"/>
                </a:moveTo>
                <a:cubicBezTo>
                  <a:pt x="1792748" y="941495"/>
                  <a:pt x="1813255" y="944419"/>
                  <a:pt x="1813255" y="927598"/>
                </a:cubicBezTo>
                <a:cubicBezTo>
                  <a:pt x="1813255" y="919311"/>
                  <a:pt x="1806474" y="912520"/>
                  <a:pt x="1798177" y="912520"/>
                </a:cubicBezTo>
                <a:cubicBezTo>
                  <a:pt x="1789881" y="912520"/>
                  <a:pt x="1784785" y="917606"/>
                  <a:pt x="1786861" y="923836"/>
                </a:cubicBezTo>
                <a:close/>
                <a:moveTo>
                  <a:pt x="1865224" y="939533"/>
                </a:moveTo>
                <a:cubicBezTo>
                  <a:pt x="1867710" y="971140"/>
                  <a:pt x="1876987" y="988724"/>
                  <a:pt x="1891179" y="988724"/>
                </a:cubicBezTo>
                <a:cubicBezTo>
                  <a:pt x="1897856" y="988724"/>
                  <a:pt x="1897504" y="984133"/>
                  <a:pt x="1890160" y="975284"/>
                </a:cubicBezTo>
                <a:cubicBezTo>
                  <a:pt x="1882702" y="966302"/>
                  <a:pt x="1882254" y="959834"/>
                  <a:pt x="1888798" y="955796"/>
                </a:cubicBezTo>
                <a:cubicBezTo>
                  <a:pt x="1895332" y="951753"/>
                  <a:pt x="1894723" y="943543"/>
                  <a:pt x="1886969" y="931132"/>
                </a:cubicBezTo>
                <a:cubicBezTo>
                  <a:pt x="1870615" y="904947"/>
                  <a:pt x="1862738" y="907995"/>
                  <a:pt x="1865224" y="939533"/>
                </a:cubicBezTo>
                <a:close/>
                <a:moveTo>
                  <a:pt x="2513343" y="931570"/>
                </a:moveTo>
                <a:cubicBezTo>
                  <a:pt x="2522820" y="942047"/>
                  <a:pt x="2532726" y="950620"/>
                  <a:pt x="2535346" y="950620"/>
                </a:cubicBezTo>
                <a:cubicBezTo>
                  <a:pt x="2537965" y="950620"/>
                  <a:pt x="2532345" y="942047"/>
                  <a:pt x="2522868" y="931570"/>
                </a:cubicBezTo>
                <a:cubicBezTo>
                  <a:pt x="2513390" y="921092"/>
                  <a:pt x="2503485" y="912520"/>
                  <a:pt x="2500865" y="912520"/>
                </a:cubicBezTo>
                <a:cubicBezTo>
                  <a:pt x="2498246" y="912520"/>
                  <a:pt x="2503865" y="921092"/>
                  <a:pt x="2513343" y="931570"/>
                </a:cubicBezTo>
                <a:close/>
                <a:moveTo>
                  <a:pt x="1614021" y="925969"/>
                </a:moveTo>
                <a:cubicBezTo>
                  <a:pt x="1621127" y="932980"/>
                  <a:pt x="1721539" y="969312"/>
                  <a:pt x="1724806" y="966045"/>
                </a:cubicBezTo>
                <a:cubicBezTo>
                  <a:pt x="1728769" y="962082"/>
                  <a:pt x="1633319" y="922045"/>
                  <a:pt x="1619898" y="922045"/>
                </a:cubicBezTo>
                <a:cubicBezTo>
                  <a:pt x="1614488" y="922045"/>
                  <a:pt x="1611840" y="923807"/>
                  <a:pt x="1614021" y="925969"/>
                </a:cubicBezTo>
                <a:close/>
                <a:moveTo>
                  <a:pt x="2480005" y="955386"/>
                </a:moveTo>
                <a:cubicBezTo>
                  <a:pt x="2497779" y="973722"/>
                  <a:pt x="2514457" y="988724"/>
                  <a:pt x="2517077" y="988724"/>
                </a:cubicBezTo>
                <a:cubicBezTo>
                  <a:pt x="2519696" y="988724"/>
                  <a:pt x="2507304" y="973722"/>
                  <a:pt x="2489530" y="955386"/>
                </a:cubicBezTo>
                <a:cubicBezTo>
                  <a:pt x="2471757" y="937047"/>
                  <a:pt x="2455078" y="922045"/>
                  <a:pt x="2452459" y="922045"/>
                </a:cubicBezTo>
                <a:cubicBezTo>
                  <a:pt x="2449840" y="922045"/>
                  <a:pt x="2462232" y="937047"/>
                  <a:pt x="2480005" y="955386"/>
                </a:cubicBezTo>
                <a:close/>
                <a:moveTo>
                  <a:pt x="1239164" y="947972"/>
                </a:moveTo>
                <a:cubicBezTo>
                  <a:pt x="1256071" y="950077"/>
                  <a:pt x="1286075" y="950105"/>
                  <a:pt x="1305839" y="948048"/>
                </a:cubicBezTo>
                <a:cubicBezTo>
                  <a:pt x="1325594" y="945981"/>
                  <a:pt x="1311764" y="944267"/>
                  <a:pt x="1275093" y="944219"/>
                </a:cubicBezTo>
                <a:cubicBezTo>
                  <a:pt x="1238422" y="944181"/>
                  <a:pt x="1222248" y="945867"/>
                  <a:pt x="1239164" y="947972"/>
                </a:cubicBezTo>
                <a:close/>
                <a:moveTo>
                  <a:pt x="1641529" y="968969"/>
                </a:moveTo>
                <a:cubicBezTo>
                  <a:pt x="1685915" y="984504"/>
                  <a:pt x="1723711" y="995715"/>
                  <a:pt x="1725530" y="993896"/>
                </a:cubicBezTo>
                <a:cubicBezTo>
                  <a:pt x="1730474" y="988952"/>
                  <a:pt x="1632509" y="953853"/>
                  <a:pt x="1594180" y="946829"/>
                </a:cubicBezTo>
                <a:cubicBezTo>
                  <a:pt x="1575845" y="943476"/>
                  <a:pt x="1597152" y="953443"/>
                  <a:pt x="1641529" y="968969"/>
                </a:cubicBezTo>
                <a:close/>
                <a:moveTo>
                  <a:pt x="2175205" y="994239"/>
                </a:moveTo>
                <a:cubicBezTo>
                  <a:pt x="2209257" y="1024890"/>
                  <a:pt x="2274627" y="1086250"/>
                  <a:pt x="2320462" y="1130608"/>
                </a:cubicBezTo>
                <a:cubicBezTo>
                  <a:pt x="2366305" y="1174956"/>
                  <a:pt x="2403805" y="1206437"/>
                  <a:pt x="2403805" y="1200569"/>
                </a:cubicBezTo>
                <a:cubicBezTo>
                  <a:pt x="2403805" y="1190111"/>
                  <a:pt x="2198332" y="1001030"/>
                  <a:pt x="2141868" y="959520"/>
                </a:cubicBezTo>
                <a:cubicBezTo>
                  <a:pt x="2126152" y="947962"/>
                  <a:pt x="2141153" y="963587"/>
                  <a:pt x="2175205" y="994239"/>
                </a:cubicBezTo>
                <a:close/>
                <a:moveTo>
                  <a:pt x="2651455" y="964911"/>
                </a:moveTo>
                <a:cubicBezTo>
                  <a:pt x="2663762" y="978008"/>
                  <a:pt x="2675973" y="988724"/>
                  <a:pt x="2678592" y="988724"/>
                </a:cubicBezTo>
                <a:cubicBezTo>
                  <a:pt x="2681211" y="988724"/>
                  <a:pt x="2673287" y="978008"/>
                  <a:pt x="2660980" y="964911"/>
                </a:cubicBezTo>
                <a:cubicBezTo>
                  <a:pt x="2648674" y="951810"/>
                  <a:pt x="2636463" y="941095"/>
                  <a:pt x="2633844" y="941095"/>
                </a:cubicBezTo>
                <a:cubicBezTo>
                  <a:pt x="2631224" y="941095"/>
                  <a:pt x="2639149" y="951810"/>
                  <a:pt x="2651455" y="964911"/>
                </a:cubicBezTo>
                <a:close/>
                <a:moveTo>
                  <a:pt x="740102" y="964911"/>
                </a:moveTo>
                <a:cubicBezTo>
                  <a:pt x="652901" y="983866"/>
                  <a:pt x="603580" y="1013651"/>
                  <a:pt x="603580" y="1047350"/>
                </a:cubicBezTo>
                <a:cubicBezTo>
                  <a:pt x="603580" y="1073458"/>
                  <a:pt x="629155" y="1068629"/>
                  <a:pt x="636032" y="1041235"/>
                </a:cubicBezTo>
                <a:cubicBezTo>
                  <a:pt x="644061" y="1009240"/>
                  <a:pt x="674846" y="990905"/>
                  <a:pt x="742369" y="977884"/>
                </a:cubicBezTo>
                <a:cubicBezTo>
                  <a:pt x="773430" y="971893"/>
                  <a:pt x="802919" y="963311"/>
                  <a:pt x="807891" y="958806"/>
                </a:cubicBezTo>
                <a:cubicBezTo>
                  <a:pt x="819369" y="948420"/>
                  <a:pt x="813464" y="948953"/>
                  <a:pt x="740102" y="964911"/>
                </a:cubicBezTo>
                <a:close/>
                <a:moveTo>
                  <a:pt x="1163164" y="986342"/>
                </a:moveTo>
                <a:cubicBezTo>
                  <a:pt x="1158088" y="1026843"/>
                  <a:pt x="1163984" y="1044626"/>
                  <a:pt x="1176128" y="1025462"/>
                </a:cubicBezTo>
                <a:cubicBezTo>
                  <a:pt x="1186948" y="1008374"/>
                  <a:pt x="1186948" y="950620"/>
                  <a:pt x="1176118" y="950620"/>
                </a:cubicBezTo>
                <a:cubicBezTo>
                  <a:pt x="1171461" y="950620"/>
                  <a:pt x="1165622" y="966702"/>
                  <a:pt x="1163164" y="986342"/>
                </a:cubicBezTo>
                <a:close/>
                <a:moveTo>
                  <a:pt x="1372838" y="957358"/>
                </a:moveTo>
                <a:cubicBezTo>
                  <a:pt x="1384687" y="959634"/>
                  <a:pt x="1401832" y="959549"/>
                  <a:pt x="1410938" y="957167"/>
                </a:cubicBezTo>
                <a:cubicBezTo>
                  <a:pt x="1420044" y="954786"/>
                  <a:pt x="1410348" y="952919"/>
                  <a:pt x="1389393" y="953024"/>
                </a:cubicBezTo>
                <a:cubicBezTo>
                  <a:pt x="1368438" y="953129"/>
                  <a:pt x="1360989" y="955081"/>
                  <a:pt x="1372838" y="957358"/>
                </a:cubicBezTo>
                <a:close/>
                <a:moveTo>
                  <a:pt x="1905448" y="957396"/>
                </a:moveTo>
                <a:cubicBezTo>
                  <a:pt x="1902581" y="962025"/>
                  <a:pt x="1903324" y="970817"/>
                  <a:pt x="1907096" y="976913"/>
                </a:cubicBezTo>
                <a:cubicBezTo>
                  <a:pt x="1914954" y="989638"/>
                  <a:pt x="1956130" y="981770"/>
                  <a:pt x="1956130" y="967540"/>
                </a:cubicBezTo>
                <a:cubicBezTo>
                  <a:pt x="1956130" y="962358"/>
                  <a:pt x="1950225" y="960377"/>
                  <a:pt x="1943005" y="963149"/>
                </a:cubicBezTo>
                <a:cubicBezTo>
                  <a:pt x="1935785" y="965921"/>
                  <a:pt x="1925555" y="963863"/>
                  <a:pt x="1920269" y="958577"/>
                </a:cubicBezTo>
                <a:cubicBezTo>
                  <a:pt x="1914906" y="953214"/>
                  <a:pt x="1908353" y="952691"/>
                  <a:pt x="1905448" y="957396"/>
                </a:cubicBezTo>
                <a:close/>
                <a:moveTo>
                  <a:pt x="1448924" y="966454"/>
                </a:moveTo>
                <a:cubicBezTo>
                  <a:pt x="1455477" y="969102"/>
                  <a:pt x="1466193" y="969102"/>
                  <a:pt x="1472736" y="966454"/>
                </a:cubicBezTo>
                <a:cubicBezTo>
                  <a:pt x="1479290" y="963816"/>
                  <a:pt x="1473927" y="961654"/>
                  <a:pt x="1460830" y="961654"/>
                </a:cubicBezTo>
                <a:cubicBezTo>
                  <a:pt x="1447733" y="961654"/>
                  <a:pt x="1442380" y="963816"/>
                  <a:pt x="1448924" y="966454"/>
                </a:cubicBezTo>
                <a:close/>
                <a:moveTo>
                  <a:pt x="2237118" y="1095794"/>
                </a:moveTo>
                <a:cubicBezTo>
                  <a:pt x="2315699" y="1172842"/>
                  <a:pt x="2382050" y="1235993"/>
                  <a:pt x="2384565" y="1236126"/>
                </a:cubicBezTo>
                <a:cubicBezTo>
                  <a:pt x="2392794" y="1236574"/>
                  <a:pt x="2209962" y="1055246"/>
                  <a:pt x="2151393" y="1004869"/>
                </a:cubicBezTo>
                <a:cubicBezTo>
                  <a:pt x="2119960" y="977837"/>
                  <a:pt x="2158537" y="1018756"/>
                  <a:pt x="2237118" y="1095794"/>
                </a:cubicBezTo>
                <a:close/>
                <a:moveTo>
                  <a:pt x="1506674" y="976179"/>
                </a:moveTo>
                <a:cubicBezTo>
                  <a:pt x="1513542" y="978932"/>
                  <a:pt x="1521762" y="978589"/>
                  <a:pt x="1524924" y="975427"/>
                </a:cubicBezTo>
                <a:cubicBezTo>
                  <a:pt x="1528086" y="972264"/>
                  <a:pt x="1522467" y="970016"/>
                  <a:pt x="1512427" y="970426"/>
                </a:cubicBezTo>
                <a:cubicBezTo>
                  <a:pt x="1501331" y="970883"/>
                  <a:pt x="1499073" y="973141"/>
                  <a:pt x="1506674" y="976179"/>
                </a:cubicBezTo>
                <a:close/>
                <a:moveTo>
                  <a:pt x="852811" y="994410"/>
                </a:moveTo>
                <a:cubicBezTo>
                  <a:pt x="825322" y="1013651"/>
                  <a:pt x="828323" y="1049407"/>
                  <a:pt x="857774" y="1053598"/>
                </a:cubicBezTo>
                <a:cubicBezTo>
                  <a:pt x="882482" y="1057113"/>
                  <a:pt x="911962" y="1018651"/>
                  <a:pt x="902818" y="994829"/>
                </a:cubicBezTo>
                <a:cubicBezTo>
                  <a:pt x="895264" y="975141"/>
                  <a:pt x="880491" y="975017"/>
                  <a:pt x="852811" y="994410"/>
                </a:cubicBezTo>
                <a:close/>
                <a:moveTo>
                  <a:pt x="1034472" y="990267"/>
                </a:moveTo>
                <a:cubicBezTo>
                  <a:pt x="1017975" y="1006764"/>
                  <a:pt x="1019747" y="1045350"/>
                  <a:pt x="1037320" y="1052093"/>
                </a:cubicBezTo>
                <a:cubicBezTo>
                  <a:pt x="1057446" y="1059809"/>
                  <a:pt x="1090813" y="1027452"/>
                  <a:pt x="1087393" y="1003535"/>
                </a:cubicBezTo>
                <a:cubicBezTo>
                  <a:pt x="1084155" y="980875"/>
                  <a:pt x="1051941" y="972798"/>
                  <a:pt x="1034472" y="990267"/>
                </a:cubicBezTo>
                <a:close/>
                <a:moveTo>
                  <a:pt x="1962741" y="985285"/>
                </a:moveTo>
                <a:cubicBezTo>
                  <a:pt x="1955130" y="992896"/>
                  <a:pt x="1963731" y="1007774"/>
                  <a:pt x="1975742" y="1007774"/>
                </a:cubicBezTo>
                <a:cubicBezTo>
                  <a:pt x="1980676" y="1007774"/>
                  <a:pt x="1984705" y="1001344"/>
                  <a:pt x="1984705" y="993486"/>
                </a:cubicBezTo>
                <a:cubicBezTo>
                  <a:pt x="1984705" y="978761"/>
                  <a:pt x="1973466" y="974560"/>
                  <a:pt x="1962741" y="985285"/>
                </a:cubicBezTo>
                <a:close/>
                <a:moveTo>
                  <a:pt x="2613355" y="982799"/>
                </a:moveTo>
                <a:cubicBezTo>
                  <a:pt x="2613355" y="984771"/>
                  <a:pt x="2620861" y="992276"/>
                  <a:pt x="2630024" y="999468"/>
                </a:cubicBezTo>
                <a:lnTo>
                  <a:pt x="2646693" y="1012536"/>
                </a:lnTo>
                <a:lnTo>
                  <a:pt x="2633625" y="995867"/>
                </a:lnTo>
                <a:cubicBezTo>
                  <a:pt x="2621175" y="979999"/>
                  <a:pt x="2613355" y="974960"/>
                  <a:pt x="2613355" y="982799"/>
                </a:cubicBezTo>
                <a:close/>
                <a:moveTo>
                  <a:pt x="1284618" y="998249"/>
                </a:moveTo>
                <a:cubicBezTo>
                  <a:pt x="1281379" y="1003487"/>
                  <a:pt x="1283275" y="1007774"/>
                  <a:pt x="1288818" y="1007774"/>
                </a:cubicBezTo>
                <a:cubicBezTo>
                  <a:pt x="1294362" y="1007774"/>
                  <a:pt x="1298905" y="1003487"/>
                  <a:pt x="1298905" y="998249"/>
                </a:cubicBezTo>
                <a:cubicBezTo>
                  <a:pt x="1298905" y="993010"/>
                  <a:pt x="1297019" y="988724"/>
                  <a:pt x="1294705" y="988724"/>
                </a:cubicBezTo>
                <a:cubicBezTo>
                  <a:pt x="1292390" y="988724"/>
                  <a:pt x="1287856" y="993010"/>
                  <a:pt x="1284618" y="998249"/>
                </a:cubicBezTo>
                <a:close/>
                <a:moveTo>
                  <a:pt x="1327480" y="1007774"/>
                </a:moveTo>
                <a:cubicBezTo>
                  <a:pt x="1327480" y="1013012"/>
                  <a:pt x="1331766" y="1017299"/>
                  <a:pt x="1337005" y="1017299"/>
                </a:cubicBezTo>
                <a:cubicBezTo>
                  <a:pt x="1342244" y="1017299"/>
                  <a:pt x="1346530" y="1013012"/>
                  <a:pt x="1346530" y="1007774"/>
                </a:cubicBezTo>
                <a:cubicBezTo>
                  <a:pt x="1346530" y="1002535"/>
                  <a:pt x="1342244" y="998249"/>
                  <a:pt x="1337005" y="998249"/>
                </a:cubicBezTo>
                <a:cubicBezTo>
                  <a:pt x="1331766" y="998249"/>
                  <a:pt x="1327480" y="1002535"/>
                  <a:pt x="1327480" y="1007774"/>
                </a:cubicBezTo>
                <a:close/>
                <a:moveTo>
                  <a:pt x="1375105" y="1007774"/>
                </a:moveTo>
                <a:cubicBezTo>
                  <a:pt x="1375105" y="1013012"/>
                  <a:pt x="1379391" y="1017299"/>
                  <a:pt x="1384630" y="1017299"/>
                </a:cubicBezTo>
                <a:cubicBezTo>
                  <a:pt x="1389869" y="1017299"/>
                  <a:pt x="1394155" y="1013012"/>
                  <a:pt x="1394155" y="1007774"/>
                </a:cubicBezTo>
                <a:cubicBezTo>
                  <a:pt x="1394155" y="1002535"/>
                  <a:pt x="1389869" y="998249"/>
                  <a:pt x="1384630" y="998249"/>
                </a:cubicBezTo>
                <a:cubicBezTo>
                  <a:pt x="1379391" y="998249"/>
                  <a:pt x="1375105" y="1002535"/>
                  <a:pt x="1375105" y="1007774"/>
                </a:cubicBezTo>
                <a:close/>
                <a:moveTo>
                  <a:pt x="1422730" y="1007774"/>
                </a:moveTo>
                <a:cubicBezTo>
                  <a:pt x="1422730" y="1013012"/>
                  <a:pt x="1427016" y="1017299"/>
                  <a:pt x="1432255" y="1017299"/>
                </a:cubicBezTo>
                <a:cubicBezTo>
                  <a:pt x="1437494" y="1017299"/>
                  <a:pt x="1441780" y="1013012"/>
                  <a:pt x="1441780" y="1007774"/>
                </a:cubicBezTo>
                <a:cubicBezTo>
                  <a:pt x="1441780" y="1002535"/>
                  <a:pt x="1437494" y="998249"/>
                  <a:pt x="1432255" y="998249"/>
                </a:cubicBezTo>
                <a:cubicBezTo>
                  <a:pt x="1427016" y="998249"/>
                  <a:pt x="1422730" y="1002535"/>
                  <a:pt x="1422730" y="1007774"/>
                </a:cubicBezTo>
                <a:close/>
                <a:moveTo>
                  <a:pt x="1918030" y="1001849"/>
                </a:moveTo>
                <a:cubicBezTo>
                  <a:pt x="1918030" y="1003821"/>
                  <a:pt x="1924460" y="1010774"/>
                  <a:pt x="1932318" y="1017299"/>
                </a:cubicBezTo>
                <a:lnTo>
                  <a:pt x="1946605" y="1029157"/>
                </a:lnTo>
                <a:lnTo>
                  <a:pt x="1946605" y="1013698"/>
                </a:lnTo>
                <a:cubicBezTo>
                  <a:pt x="1946605" y="1005202"/>
                  <a:pt x="1940176" y="998249"/>
                  <a:pt x="1932318" y="998249"/>
                </a:cubicBezTo>
                <a:cubicBezTo>
                  <a:pt x="1924460" y="998249"/>
                  <a:pt x="1918030" y="999868"/>
                  <a:pt x="1918030" y="1001849"/>
                </a:cubicBezTo>
                <a:close/>
                <a:moveTo>
                  <a:pt x="1999498" y="1006964"/>
                </a:moveTo>
                <a:cubicBezTo>
                  <a:pt x="1996431" y="1011927"/>
                  <a:pt x="1997983" y="1018489"/>
                  <a:pt x="2002946" y="1021556"/>
                </a:cubicBezTo>
                <a:cubicBezTo>
                  <a:pt x="2007908" y="1024623"/>
                  <a:pt x="2014471" y="1023071"/>
                  <a:pt x="2017538" y="1018108"/>
                </a:cubicBezTo>
                <a:cubicBezTo>
                  <a:pt x="2020605" y="1013146"/>
                  <a:pt x="2019052" y="1006583"/>
                  <a:pt x="2014090" y="1003516"/>
                </a:cubicBezTo>
                <a:cubicBezTo>
                  <a:pt x="2009127" y="1000449"/>
                  <a:pt x="2002565" y="1002001"/>
                  <a:pt x="1999498" y="1006964"/>
                </a:cubicBezTo>
                <a:close/>
                <a:moveTo>
                  <a:pt x="2441905" y="1031586"/>
                </a:moveTo>
                <a:cubicBezTo>
                  <a:pt x="2459679" y="1049922"/>
                  <a:pt x="2476357" y="1064924"/>
                  <a:pt x="2478977" y="1064924"/>
                </a:cubicBezTo>
                <a:cubicBezTo>
                  <a:pt x="2481596" y="1064924"/>
                  <a:pt x="2469204" y="1049922"/>
                  <a:pt x="2451430" y="1031586"/>
                </a:cubicBezTo>
                <a:cubicBezTo>
                  <a:pt x="2433657" y="1013250"/>
                  <a:pt x="2416978" y="998249"/>
                  <a:pt x="2414359" y="998249"/>
                </a:cubicBezTo>
                <a:cubicBezTo>
                  <a:pt x="2411740" y="998249"/>
                  <a:pt x="2424132" y="1013250"/>
                  <a:pt x="2441905" y="1031586"/>
                </a:cubicBezTo>
                <a:close/>
                <a:moveTo>
                  <a:pt x="1460830" y="1017299"/>
                </a:moveTo>
                <a:cubicBezTo>
                  <a:pt x="1460830" y="1022537"/>
                  <a:pt x="1465116" y="1026824"/>
                  <a:pt x="1470355" y="1026824"/>
                </a:cubicBezTo>
                <a:cubicBezTo>
                  <a:pt x="1475594" y="1026824"/>
                  <a:pt x="1479880" y="1022537"/>
                  <a:pt x="1479880" y="1017299"/>
                </a:cubicBezTo>
                <a:cubicBezTo>
                  <a:pt x="1479880" y="1012060"/>
                  <a:pt x="1475594" y="1007774"/>
                  <a:pt x="1470355" y="1007774"/>
                </a:cubicBezTo>
                <a:cubicBezTo>
                  <a:pt x="1465116" y="1007774"/>
                  <a:pt x="1460830" y="1012060"/>
                  <a:pt x="1460830" y="1017299"/>
                </a:cubicBezTo>
                <a:close/>
                <a:moveTo>
                  <a:pt x="2115369" y="1051865"/>
                </a:moveTo>
                <a:cubicBezTo>
                  <a:pt x="2191074" y="1122540"/>
                  <a:pt x="2251405" y="1199112"/>
                  <a:pt x="2251405" y="1224525"/>
                </a:cubicBezTo>
                <a:cubicBezTo>
                  <a:pt x="2251405" y="1236974"/>
                  <a:pt x="2246967" y="1255443"/>
                  <a:pt x="2241547" y="1265577"/>
                </a:cubicBezTo>
                <a:lnTo>
                  <a:pt x="2231689" y="1283999"/>
                </a:lnTo>
                <a:lnTo>
                  <a:pt x="2245976" y="1283999"/>
                </a:lnTo>
                <a:cubicBezTo>
                  <a:pt x="2266121" y="1283999"/>
                  <a:pt x="2282705" y="1248528"/>
                  <a:pt x="2275665" y="1220495"/>
                </a:cubicBezTo>
                <a:cubicBezTo>
                  <a:pt x="2269360" y="1195369"/>
                  <a:pt x="2117465" y="1031958"/>
                  <a:pt x="2084965" y="1015336"/>
                </a:cubicBezTo>
                <a:cubicBezTo>
                  <a:pt x="2074345" y="1009917"/>
                  <a:pt x="2088032" y="1026347"/>
                  <a:pt x="2115369" y="1051865"/>
                </a:cubicBezTo>
                <a:close/>
                <a:moveTo>
                  <a:pt x="1503693" y="1026824"/>
                </a:moveTo>
                <a:cubicBezTo>
                  <a:pt x="1506931" y="1032062"/>
                  <a:pt x="1511465" y="1036349"/>
                  <a:pt x="1513780" y="1036349"/>
                </a:cubicBezTo>
                <a:cubicBezTo>
                  <a:pt x="1516094" y="1036349"/>
                  <a:pt x="1517980" y="1032062"/>
                  <a:pt x="1517980" y="1026824"/>
                </a:cubicBezTo>
                <a:cubicBezTo>
                  <a:pt x="1517980" y="1021585"/>
                  <a:pt x="1513437" y="1017299"/>
                  <a:pt x="1507893" y="1017299"/>
                </a:cubicBezTo>
                <a:cubicBezTo>
                  <a:pt x="1502350" y="1017299"/>
                  <a:pt x="1500454" y="1021585"/>
                  <a:pt x="1503693" y="1026824"/>
                </a:cubicBezTo>
                <a:close/>
                <a:moveTo>
                  <a:pt x="1543193" y="1024557"/>
                </a:moveTo>
                <a:cubicBezTo>
                  <a:pt x="1540621" y="1028710"/>
                  <a:pt x="1545755" y="1041702"/>
                  <a:pt x="1554594" y="1053427"/>
                </a:cubicBezTo>
                <a:lnTo>
                  <a:pt x="1570663" y="1074725"/>
                </a:lnTo>
                <a:lnTo>
                  <a:pt x="1587265" y="1055332"/>
                </a:lnTo>
                <a:lnTo>
                  <a:pt x="1603867" y="1035949"/>
                </a:lnTo>
                <a:lnTo>
                  <a:pt x="1578550" y="1042302"/>
                </a:lnTo>
                <a:cubicBezTo>
                  <a:pt x="1561567" y="1046559"/>
                  <a:pt x="1555328" y="1045274"/>
                  <a:pt x="1559576" y="1038396"/>
                </a:cubicBezTo>
                <a:cubicBezTo>
                  <a:pt x="1563062" y="1032758"/>
                  <a:pt x="1561852" y="1025633"/>
                  <a:pt x="1556890" y="1022566"/>
                </a:cubicBezTo>
                <a:cubicBezTo>
                  <a:pt x="1551927" y="1019499"/>
                  <a:pt x="1545765" y="1020394"/>
                  <a:pt x="1543193" y="1024557"/>
                </a:cubicBezTo>
                <a:close/>
                <a:moveTo>
                  <a:pt x="1970827" y="1026166"/>
                </a:moveTo>
                <a:cubicBezTo>
                  <a:pt x="1967808" y="1031043"/>
                  <a:pt x="1969703" y="1037720"/>
                  <a:pt x="1975028" y="1041016"/>
                </a:cubicBezTo>
                <a:cubicBezTo>
                  <a:pt x="1980352" y="1044302"/>
                  <a:pt x="1984705" y="1040311"/>
                  <a:pt x="1984705" y="1032148"/>
                </a:cubicBezTo>
                <a:cubicBezTo>
                  <a:pt x="1984705" y="1015413"/>
                  <a:pt x="1978990" y="1012955"/>
                  <a:pt x="1970827" y="1026166"/>
                </a:cubicBezTo>
                <a:close/>
                <a:moveTo>
                  <a:pt x="2594305" y="1020899"/>
                </a:moveTo>
                <a:cubicBezTo>
                  <a:pt x="2594305" y="1022871"/>
                  <a:pt x="2601811" y="1030376"/>
                  <a:pt x="2610974" y="1037568"/>
                </a:cubicBezTo>
                <a:lnTo>
                  <a:pt x="2627643" y="1050636"/>
                </a:lnTo>
                <a:lnTo>
                  <a:pt x="2614575" y="1033967"/>
                </a:lnTo>
                <a:cubicBezTo>
                  <a:pt x="2602125" y="1018099"/>
                  <a:pt x="2594305" y="1013060"/>
                  <a:pt x="2594305" y="1020899"/>
                </a:cubicBezTo>
                <a:close/>
                <a:moveTo>
                  <a:pt x="1394155" y="1036349"/>
                </a:moveTo>
                <a:cubicBezTo>
                  <a:pt x="1394155" y="1041587"/>
                  <a:pt x="1398441" y="1045874"/>
                  <a:pt x="1403680" y="1045874"/>
                </a:cubicBezTo>
                <a:cubicBezTo>
                  <a:pt x="1408919" y="1045874"/>
                  <a:pt x="1413205" y="1041587"/>
                  <a:pt x="1413205" y="1036349"/>
                </a:cubicBezTo>
                <a:cubicBezTo>
                  <a:pt x="1413205" y="1031110"/>
                  <a:pt x="1408919" y="1026824"/>
                  <a:pt x="1403680" y="1026824"/>
                </a:cubicBezTo>
                <a:cubicBezTo>
                  <a:pt x="1398441" y="1026824"/>
                  <a:pt x="1394155" y="1031110"/>
                  <a:pt x="1394155" y="1036349"/>
                </a:cubicBezTo>
                <a:close/>
                <a:moveTo>
                  <a:pt x="1441780" y="1041673"/>
                </a:moveTo>
                <a:cubicBezTo>
                  <a:pt x="1441780" y="1049836"/>
                  <a:pt x="1446133" y="1053827"/>
                  <a:pt x="1451458" y="1050541"/>
                </a:cubicBezTo>
                <a:cubicBezTo>
                  <a:pt x="1456782" y="1047245"/>
                  <a:pt x="1458678" y="1040568"/>
                  <a:pt x="1455658" y="1035691"/>
                </a:cubicBezTo>
                <a:cubicBezTo>
                  <a:pt x="1447495" y="1022480"/>
                  <a:pt x="1441780" y="1024938"/>
                  <a:pt x="1441780" y="1041673"/>
                </a:cubicBezTo>
                <a:close/>
                <a:moveTo>
                  <a:pt x="1479880" y="1045874"/>
                </a:moveTo>
                <a:cubicBezTo>
                  <a:pt x="1479880" y="1051112"/>
                  <a:pt x="1484166" y="1055399"/>
                  <a:pt x="1489405" y="1055399"/>
                </a:cubicBezTo>
                <a:cubicBezTo>
                  <a:pt x="1494644" y="1055399"/>
                  <a:pt x="1498930" y="1051112"/>
                  <a:pt x="1498930" y="1045874"/>
                </a:cubicBezTo>
                <a:cubicBezTo>
                  <a:pt x="1498930" y="1040635"/>
                  <a:pt x="1494644" y="1036349"/>
                  <a:pt x="1489405" y="1036349"/>
                </a:cubicBezTo>
                <a:cubicBezTo>
                  <a:pt x="1484166" y="1036349"/>
                  <a:pt x="1479880" y="1040635"/>
                  <a:pt x="1479880" y="1045874"/>
                </a:cubicBezTo>
                <a:close/>
                <a:moveTo>
                  <a:pt x="2037093" y="1045874"/>
                </a:moveTo>
                <a:cubicBezTo>
                  <a:pt x="2040331" y="1051112"/>
                  <a:pt x="2044865" y="1055399"/>
                  <a:pt x="2047180" y="1055399"/>
                </a:cubicBezTo>
                <a:cubicBezTo>
                  <a:pt x="2049494" y="1055399"/>
                  <a:pt x="2051380" y="1051112"/>
                  <a:pt x="2051380" y="1045874"/>
                </a:cubicBezTo>
                <a:cubicBezTo>
                  <a:pt x="2051380" y="1040635"/>
                  <a:pt x="2046837" y="1036349"/>
                  <a:pt x="2041293" y="1036349"/>
                </a:cubicBezTo>
                <a:cubicBezTo>
                  <a:pt x="2035750" y="1036349"/>
                  <a:pt x="2033854" y="1040635"/>
                  <a:pt x="2037093" y="1045874"/>
                </a:cubicBezTo>
                <a:close/>
                <a:moveTo>
                  <a:pt x="1517980" y="1051312"/>
                </a:moveTo>
                <a:cubicBezTo>
                  <a:pt x="1517980" y="1058428"/>
                  <a:pt x="1543583" y="1083974"/>
                  <a:pt x="1550718" y="1083974"/>
                </a:cubicBezTo>
                <a:cubicBezTo>
                  <a:pt x="1553756" y="1083974"/>
                  <a:pt x="1550889" y="1075401"/>
                  <a:pt x="1544345" y="1064924"/>
                </a:cubicBezTo>
                <a:cubicBezTo>
                  <a:pt x="1533182" y="1047045"/>
                  <a:pt x="1517980" y="1039197"/>
                  <a:pt x="1517980" y="1051312"/>
                </a:cubicBezTo>
                <a:close/>
                <a:moveTo>
                  <a:pt x="2003755" y="1055399"/>
                </a:moveTo>
                <a:cubicBezTo>
                  <a:pt x="2003755" y="1060637"/>
                  <a:pt x="2008041" y="1064924"/>
                  <a:pt x="2013280" y="1064924"/>
                </a:cubicBezTo>
                <a:cubicBezTo>
                  <a:pt x="2018519" y="1064924"/>
                  <a:pt x="2022805" y="1060637"/>
                  <a:pt x="2022805" y="1055399"/>
                </a:cubicBezTo>
                <a:cubicBezTo>
                  <a:pt x="2022805" y="1050160"/>
                  <a:pt x="2018519" y="1045874"/>
                  <a:pt x="2013280" y="1045874"/>
                </a:cubicBezTo>
                <a:cubicBezTo>
                  <a:pt x="2008041" y="1045874"/>
                  <a:pt x="2003755" y="1050160"/>
                  <a:pt x="2003755" y="1055399"/>
                </a:cubicBezTo>
                <a:close/>
                <a:moveTo>
                  <a:pt x="1607668" y="1067305"/>
                </a:moveTo>
                <a:cubicBezTo>
                  <a:pt x="1610725" y="1073858"/>
                  <a:pt x="1615783" y="1086412"/>
                  <a:pt x="1618926" y="1095223"/>
                </a:cubicBezTo>
                <a:cubicBezTo>
                  <a:pt x="1624298" y="1110291"/>
                  <a:pt x="1650140" y="1126436"/>
                  <a:pt x="1657360" y="1119226"/>
                </a:cubicBezTo>
                <a:cubicBezTo>
                  <a:pt x="1659169" y="1117406"/>
                  <a:pt x="1652873" y="1107567"/>
                  <a:pt x="1643358" y="1097366"/>
                </a:cubicBezTo>
                <a:cubicBezTo>
                  <a:pt x="1633852" y="1087155"/>
                  <a:pt x="1627823" y="1073534"/>
                  <a:pt x="1629966" y="1067095"/>
                </a:cubicBezTo>
                <a:cubicBezTo>
                  <a:pt x="1632109" y="1060666"/>
                  <a:pt x="1626727" y="1055399"/>
                  <a:pt x="1617993" y="1055399"/>
                </a:cubicBezTo>
                <a:cubicBezTo>
                  <a:pt x="1608687" y="1055399"/>
                  <a:pt x="1604410" y="1060323"/>
                  <a:pt x="1607668" y="1067305"/>
                </a:cubicBezTo>
                <a:close/>
                <a:moveTo>
                  <a:pt x="1651330" y="1065552"/>
                </a:moveTo>
                <a:cubicBezTo>
                  <a:pt x="1651330" y="1071134"/>
                  <a:pt x="1656178" y="1084764"/>
                  <a:pt x="1662113" y="1095842"/>
                </a:cubicBezTo>
                <a:lnTo>
                  <a:pt x="1672885" y="1115978"/>
                </a:lnTo>
                <a:lnTo>
                  <a:pt x="1685163" y="1099195"/>
                </a:lnTo>
                <a:lnTo>
                  <a:pt x="1697441" y="1082402"/>
                </a:lnTo>
                <a:lnTo>
                  <a:pt x="1707728" y="1101614"/>
                </a:lnTo>
                <a:cubicBezTo>
                  <a:pt x="1713376" y="1112177"/>
                  <a:pt x="1718005" y="1129675"/>
                  <a:pt x="1718005" y="1140495"/>
                </a:cubicBezTo>
                <a:cubicBezTo>
                  <a:pt x="1718005" y="1151315"/>
                  <a:pt x="1722749" y="1160174"/>
                  <a:pt x="1728549" y="1160174"/>
                </a:cubicBezTo>
                <a:cubicBezTo>
                  <a:pt x="1734350" y="1160174"/>
                  <a:pt x="1736474" y="1153344"/>
                  <a:pt x="1733274" y="1145000"/>
                </a:cubicBezTo>
                <a:cubicBezTo>
                  <a:pt x="1729388" y="1134885"/>
                  <a:pt x="1733807" y="1128170"/>
                  <a:pt x="1746542" y="1124845"/>
                </a:cubicBezTo>
                <a:cubicBezTo>
                  <a:pt x="1767154" y="1119454"/>
                  <a:pt x="1771383" y="1107700"/>
                  <a:pt x="1756105" y="1098261"/>
                </a:cubicBezTo>
                <a:cubicBezTo>
                  <a:pt x="1750866" y="1095023"/>
                  <a:pt x="1746580" y="1096918"/>
                  <a:pt x="1746580" y="1102462"/>
                </a:cubicBezTo>
                <a:cubicBezTo>
                  <a:pt x="1746580" y="1108005"/>
                  <a:pt x="1739694" y="1112549"/>
                  <a:pt x="1731274" y="1112549"/>
                </a:cubicBezTo>
                <a:cubicBezTo>
                  <a:pt x="1721977" y="1112549"/>
                  <a:pt x="1718005" y="1107243"/>
                  <a:pt x="1721148" y="1099052"/>
                </a:cubicBezTo>
                <a:cubicBezTo>
                  <a:pt x="1727464" y="1082602"/>
                  <a:pt x="1707918" y="1073887"/>
                  <a:pt x="1680686" y="1081011"/>
                </a:cubicBezTo>
                <a:lnTo>
                  <a:pt x="1660569" y="1086269"/>
                </a:lnTo>
                <a:lnTo>
                  <a:pt x="1666494" y="1070839"/>
                </a:lnTo>
                <a:cubicBezTo>
                  <a:pt x="1669761" y="1062333"/>
                  <a:pt x="1667685" y="1055399"/>
                  <a:pt x="1661874" y="1055399"/>
                </a:cubicBezTo>
                <a:cubicBezTo>
                  <a:pt x="1656074" y="1055399"/>
                  <a:pt x="1651330" y="1059971"/>
                  <a:pt x="1651330" y="1065552"/>
                </a:cubicBezTo>
                <a:close/>
                <a:moveTo>
                  <a:pt x="2422855" y="1062285"/>
                </a:moveTo>
                <a:cubicBezTo>
                  <a:pt x="2422855" y="1074268"/>
                  <a:pt x="2450078" y="1098023"/>
                  <a:pt x="2456479" y="1091622"/>
                </a:cubicBezTo>
                <a:cubicBezTo>
                  <a:pt x="2459003" y="1089098"/>
                  <a:pt x="2452478" y="1079249"/>
                  <a:pt x="2441962" y="1069743"/>
                </a:cubicBezTo>
                <a:cubicBezTo>
                  <a:pt x="2431456" y="1060228"/>
                  <a:pt x="2422855" y="1056875"/>
                  <a:pt x="2422855" y="1062285"/>
                </a:cubicBezTo>
                <a:close/>
                <a:moveTo>
                  <a:pt x="2584780" y="1068524"/>
                </a:moveTo>
                <a:cubicBezTo>
                  <a:pt x="2584780" y="1070496"/>
                  <a:pt x="2592286" y="1078002"/>
                  <a:pt x="2601449" y="1085193"/>
                </a:cubicBezTo>
                <a:lnTo>
                  <a:pt x="2618118" y="1098261"/>
                </a:lnTo>
                <a:lnTo>
                  <a:pt x="2605050" y="1081592"/>
                </a:lnTo>
                <a:cubicBezTo>
                  <a:pt x="2592600" y="1065724"/>
                  <a:pt x="2584780" y="1060685"/>
                  <a:pt x="2584780" y="1068524"/>
                </a:cubicBezTo>
                <a:close/>
                <a:moveTo>
                  <a:pt x="1580817" y="1082488"/>
                </a:moveTo>
                <a:cubicBezTo>
                  <a:pt x="1577521" y="1087822"/>
                  <a:pt x="1579464" y="1095051"/>
                  <a:pt x="1585132" y="1098556"/>
                </a:cubicBezTo>
                <a:cubicBezTo>
                  <a:pt x="1599781" y="1107605"/>
                  <a:pt x="1609230" y="1095213"/>
                  <a:pt x="1597000" y="1082983"/>
                </a:cubicBezTo>
                <a:cubicBezTo>
                  <a:pt x="1590161" y="1076144"/>
                  <a:pt x="1584836" y="1075982"/>
                  <a:pt x="1580817" y="1082488"/>
                </a:cubicBezTo>
                <a:close/>
                <a:moveTo>
                  <a:pt x="2032330" y="1083974"/>
                </a:moveTo>
                <a:cubicBezTo>
                  <a:pt x="2032330" y="1089212"/>
                  <a:pt x="2036616" y="1093499"/>
                  <a:pt x="2041855" y="1093499"/>
                </a:cubicBezTo>
                <a:cubicBezTo>
                  <a:pt x="2047094" y="1093499"/>
                  <a:pt x="2051380" y="1089212"/>
                  <a:pt x="2051380" y="1083974"/>
                </a:cubicBezTo>
                <a:cubicBezTo>
                  <a:pt x="2051380" y="1078735"/>
                  <a:pt x="2047094" y="1074449"/>
                  <a:pt x="2041855" y="1074449"/>
                </a:cubicBezTo>
                <a:cubicBezTo>
                  <a:pt x="2036616" y="1074449"/>
                  <a:pt x="2032330" y="1078735"/>
                  <a:pt x="2032330" y="1083974"/>
                </a:cubicBezTo>
                <a:close/>
                <a:moveTo>
                  <a:pt x="2795350" y="1145886"/>
                </a:moveTo>
                <a:cubicBezTo>
                  <a:pt x="2827896" y="1187796"/>
                  <a:pt x="2865092" y="1245079"/>
                  <a:pt x="2878017" y="1273188"/>
                </a:cubicBezTo>
                <a:lnTo>
                  <a:pt x="2901496" y="1324280"/>
                </a:lnTo>
                <a:lnTo>
                  <a:pt x="2895943" y="1373200"/>
                </a:lnTo>
                <a:lnTo>
                  <a:pt x="2890390" y="1422111"/>
                </a:lnTo>
                <a:lnTo>
                  <a:pt x="2905030" y="1403061"/>
                </a:lnTo>
                <a:cubicBezTo>
                  <a:pt x="2943359" y="1353179"/>
                  <a:pt x="2899239" y="1246108"/>
                  <a:pt x="2792987" y="1131151"/>
                </a:cubicBezTo>
                <a:lnTo>
                  <a:pt x="2736180" y="1069686"/>
                </a:lnTo>
                <a:lnTo>
                  <a:pt x="2795350" y="1145886"/>
                </a:lnTo>
                <a:close/>
                <a:moveTo>
                  <a:pt x="2094243" y="1103024"/>
                </a:moveTo>
                <a:cubicBezTo>
                  <a:pt x="2091004" y="1108262"/>
                  <a:pt x="2092900" y="1112549"/>
                  <a:pt x="2098443" y="1112549"/>
                </a:cubicBezTo>
                <a:cubicBezTo>
                  <a:pt x="2103987" y="1112549"/>
                  <a:pt x="2108530" y="1108262"/>
                  <a:pt x="2108530" y="1103024"/>
                </a:cubicBezTo>
                <a:cubicBezTo>
                  <a:pt x="2108530" y="1097785"/>
                  <a:pt x="2106644" y="1093499"/>
                  <a:pt x="2104330" y="1093499"/>
                </a:cubicBezTo>
                <a:cubicBezTo>
                  <a:pt x="2102015" y="1093499"/>
                  <a:pt x="2097481" y="1097785"/>
                  <a:pt x="2094243" y="1103024"/>
                </a:cubicBezTo>
                <a:close/>
                <a:moveTo>
                  <a:pt x="2418093" y="1112549"/>
                </a:moveTo>
                <a:cubicBezTo>
                  <a:pt x="2427570" y="1123026"/>
                  <a:pt x="2437476" y="1131599"/>
                  <a:pt x="2440096" y="1131599"/>
                </a:cubicBezTo>
                <a:cubicBezTo>
                  <a:pt x="2442715" y="1131599"/>
                  <a:pt x="2437095" y="1123026"/>
                  <a:pt x="2427618" y="1112549"/>
                </a:cubicBezTo>
                <a:cubicBezTo>
                  <a:pt x="2418140" y="1102071"/>
                  <a:pt x="2408234" y="1093499"/>
                  <a:pt x="2405615" y="1093499"/>
                </a:cubicBezTo>
                <a:cubicBezTo>
                  <a:pt x="2402996" y="1093499"/>
                  <a:pt x="2408615" y="1102071"/>
                  <a:pt x="2418093" y="1112549"/>
                </a:cubicBezTo>
                <a:close/>
                <a:moveTo>
                  <a:pt x="564204" y="1119635"/>
                </a:moveTo>
                <a:cubicBezTo>
                  <a:pt x="531657" y="1158907"/>
                  <a:pt x="525390" y="1169699"/>
                  <a:pt x="535086" y="1169699"/>
                </a:cubicBezTo>
                <a:cubicBezTo>
                  <a:pt x="546535" y="1169699"/>
                  <a:pt x="588855" y="1113701"/>
                  <a:pt x="582339" y="1107177"/>
                </a:cubicBezTo>
                <a:cubicBezTo>
                  <a:pt x="579987" y="1104833"/>
                  <a:pt x="571824" y="1110434"/>
                  <a:pt x="564204" y="1119635"/>
                </a:cubicBezTo>
                <a:close/>
                <a:moveTo>
                  <a:pt x="785155" y="1121483"/>
                </a:moveTo>
                <a:cubicBezTo>
                  <a:pt x="774344" y="1132284"/>
                  <a:pt x="765505" y="1149696"/>
                  <a:pt x="765505" y="1160174"/>
                </a:cubicBezTo>
                <a:lnTo>
                  <a:pt x="765505" y="1179224"/>
                </a:lnTo>
                <a:lnTo>
                  <a:pt x="788156" y="1179224"/>
                </a:lnTo>
                <a:cubicBezTo>
                  <a:pt x="816407" y="1179224"/>
                  <a:pt x="834609" y="1158288"/>
                  <a:pt x="830532" y="1130484"/>
                </a:cubicBezTo>
                <a:cubicBezTo>
                  <a:pt x="826275" y="1101471"/>
                  <a:pt x="808654" y="1097975"/>
                  <a:pt x="785155" y="1121483"/>
                </a:cubicBezTo>
                <a:close/>
                <a:moveTo>
                  <a:pt x="968178" y="1114930"/>
                </a:moveTo>
                <a:cubicBezTo>
                  <a:pt x="939975" y="1151382"/>
                  <a:pt x="955091" y="1186844"/>
                  <a:pt x="993629" y="1174614"/>
                </a:cubicBezTo>
                <a:cubicBezTo>
                  <a:pt x="1013946" y="1168165"/>
                  <a:pt x="1029014" y="1130503"/>
                  <a:pt x="1018251" y="1113092"/>
                </a:cubicBezTo>
                <a:cubicBezTo>
                  <a:pt x="1009726" y="1099299"/>
                  <a:pt x="979408" y="1100414"/>
                  <a:pt x="968178" y="1114930"/>
                </a:cubicBezTo>
                <a:close/>
                <a:moveTo>
                  <a:pt x="1468574" y="1119054"/>
                </a:moveTo>
                <a:cubicBezTo>
                  <a:pt x="1475442" y="1121807"/>
                  <a:pt x="1483662" y="1121464"/>
                  <a:pt x="1486824" y="1118302"/>
                </a:cubicBezTo>
                <a:cubicBezTo>
                  <a:pt x="1489986" y="1115139"/>
                  <a:pt x="1484367" y="1112892"/>
                  <a:pt x="1474327" y="1113301"/>
                </a:cubicBezTo>
                <a:cubicBezTo>
                  <a:pt x="1463231" y="1113758"/>
                  <a:pt x="1460973" y="1116016"/>
                  <a:pt x="1468574" y="1119054"/>
                </a:cubicBezTo>
                <a:close/>
                <a:moveTo>
                  <a:pt x="1676991" y="1118635"/>
                </a:moveTo>
                <a:cubicBezTo>
                  <a:pt x="1669380" y="1126246"/>
                  <a:pt x="1677981" y="1141124"/>
                  <a:pt x="1689992" y="1141124"/>
                </a:cubicBezTo>
                <a:cubicBezTo>
                  <a:pt x="1694926" y="1141124"/>
                  <a:pt x="1698955" y="1134694"/>
                  <a:pt x="1698955" y="1126836"/>
                </a:cubicBezTo>
                <a:cubicBezTo>
                  <a:pt x="1698955" y="1112111"/>
                  <a:pt x="1687716" y="1107910"/>
                  <a:pt x="1676991" y="1118635"/>
                </a:cubicBezTo>
                <a:close/>
                <a:moveTo>
                  <a:pt x="1775155" y="1132161"/>
                </a:moveTo>
                <a:cubicBezTo>
                  <a:pt x="1775155" y="1137704"/>
                  <a:pt x="1771164" y="1139781"/>
                  <a:pt x="1766287" y="1136771"/>
                </a:cubicBezTo>
                <a:cubicBezTo>
                  <a:pt x="1761411" y="1133751"/>
                  <a:pt x="1754553" y="1135933"/>
                  <a:pt x="1751048" y="1141600"/>
                </a:cubicBezTo>
                <a:cubicBezTo>
                  <a:pt x="1740427" y="1158783"/>
                  <a:pt x="1751848" y="1161250"/>
                  <a:pt x="1778356" y="1147496"/>
                </a:cubicBezTo>
                <a:cubicBezTo>
                  <a:pt x="1792157" y="1140343"/>
                  <a:pt x="1800654" y="1131694"/>
                  <a:pt x="1797234" y="1128284"/>
                </a:cubicBezTo>
                <a:cubicBezTo>
                  <a:pt x="1787681" y="1118721"/>
                  <a:pt x="1775155" y="1120921"/>
                  <a:pt x="1775155" y="1132161"/>
                </a:cubicBezTo>
                <a:close/>
                <a:moveTo>
                  <a:pt x="2394280" y="1145886"/>
                </a:moveTo>
                <a:cubicBezTo>
                  <a:pt x="2406587" y="1158983"/>
                  <a:pt x="2418798" y="1169699"/>
                  <a:pt x="2421417" y="1169699"/>
                </a:cubicBezTo>
                <a:cubicBezTo>
                  <a:pt x="2424036" y="1169699"/>
                  <a:pt x="2416112" y="1158983"/>
                  <a:pt x="2403805" y="1145886"/>
                </a:cubicBezTo>
                <a:cubicBezTo>
                  <a:pt x="2391499" y="1132789"/>
                  <a:pt x="2379288" y="1122074"/>
                  <a:pt x="2376669" y="1122074"/>
                </a:cubicBezTo>
                <a:cubicBezTo>
                  <a:pt x="2374049" y="1122074"/>
                  <a:pt x="2381974" y="1132789"/>
                  <a:pt x="2394280" y="1145886"/>
                </a:cubicBezTo>
                <a:close/>
                <a:moveTo>
                  <a:pt x="1103319" y="1138885"/>
                </a:moveTo>
                <a:cubicBezTo>
                  <a:pt x="1085250" y="1151715"/>
                  <a:pt x="1051255" y="1200664"/>
                  <a:pt x="1051255" y="1213847"/>
                </a:cubicBezTo>
                <a:cubicBezTo>
                  <a:pt x="1051255" y="1238107"/>
                  <a:pt x="1069296" y="1226991"/>
                  <a:pt x="1098271" y="1184872"/>
                </a:cubicBezTo>
                <a:lnTo>
                  <a:pt x="1127150" y="1142905"/>
                </a:lnTo>
                <a:lnTo>
                  <a:pt x="1186834" y="1147505"/>
                </a:lnTo>
                <a:cubicBezTo>
                  <a:pt x="1504969" y="1172042"/>
                  <a:pt x="1751762" y="1286799"/>
                  <a:pt x="1967932" y="1510722"/>
                </a:cubicBezTo>
                <a:cubicBezTo>
                  <a:pt x="2039426" y="1584770"/>
                  <a:pt x="2052742" y="1616831"/>
                  <a:pt x="2029111" y="1658007"/>
                </a:cubicBezTo>
                <a:lnTo>
                  <a:pt x="2013376" y="1685430"/>
                </a:lnTo>
                <a:lnTo>
                  <a:pt x="2029797" y="1682267"/>
                </a:lnTo>
                <a:cubicBezTo>
                  <a:pt x="2050885" y="1678200"/>
                  <a:pt x="2065468" y="1636833"/>
                  <a:pt x="2057286" y="1604239"/>
                </a:cubicBezTo>
                <a:cubicBezTo>
                  <a:pt x="2049218" y="1572111"/>
                  <a:pt x="1909429" y="1434351"/>
                  <a:pt x="1803730" y="1354379"/>
                </a:cubicBezTo>
                <a:cubicBezTo>
                  <a:pt x="1707452" y="1281522"/>
                  <a:pt x="1559862" y="1206303"/>
                  <a:pt x="1460830" y="1179624"/>
                </a:cubicBezTo>
                <a:cubicBezTo>
                  <a:pt x="1327080" y="1143591"/>
                  <a:pt x="1128551" y="1120969"/>
                  <a:pt x="1103319" y="1138885"/>
                </a:cubicBezTo>
                <a:close/>
                <a:moveTo>
                  <a:pt x="1537030" y="1138409"/>
                </a:moveTo>
                <a:cubicBezTo>
                  <a:pt x="1544888" y="1141333"/>
                  <a:pt x="1578112" y="1155725"/>
                  <a:pt x="1610849" y="1170403"/>
                </a:cubicBezTo>
                <a:cubicBezTo>
                  <a:pt x="1643596" y="1185072"/>
                  <a:pt x="1670380" y="1194940"/>
                  <a:pt x="1670380" y="1192321"/>
                </a:cubicBezTo>
                <a:cubicBezTo>
                  <a:pt x="1670380" y="1185224"/>
                  <a:pt x="1548917" y="1131475"/>
                  <a:pt x="1534859" y="1132351"/>
                </a:cubicBezTo>
                <a:cubicBezTo>
                  <a:pt x="1527143" y="1132827"/>
                  <a:pt x="1527934" y="1135028"/>
                  <a:pt x="1537030" y="1138409"/>
                </a:cubicBezTo>
                <a:close/>
                <a:moveTo>
                  <a:pt x="2565730" y="1160174"/>
                </a:moveTo>
                <a:cubicBezTo>
                  <a:pt x="2576922" y="1175890"/>
                  <a:pt x="2588219" y="1188749"/>
                  <a:pt x="2590838" y="1188749"/>
                </a:cubicBezTo>
                <a:cubicBezTo>
                  <a:pt x="2593458" y="1188749"/>
                  <a:pt x="2586447" y="1175890"/>
                  <a:pt x="2575255" y="1160174"/>
                </a:cubicBezTo>
                <a:cubicBezTo>
                  <a:pt x="2564063" y="1144457"/>
                  <a:pt x="2552767" y="1131599"/>
                  <a:pt x="2550147" y="1131599"/>
                </a:cubicBezTo>
                <a:cubicBezTo>
                  <a:pt x="2547528" y="1131599"/>
                  <a:pt x="2554538" y="1144457"/>
                  <a:pt x="2565730" y="1160174"/>
                </a:cubicBezTo>
                <a:close/>
                <a:moveTo>
                  <a:pt x="633803" y="1155716"/>
                </a:moveTo>
                <a:cubicBezTo>
                  <a:pt x="553764" y="1173090"/>
                  <a:pt x="513921" y="1196921"/>
                  <a:pt x="510083" y="1229697"/>
                </a:cubicBezTo>
                <a:cubicBezTo>
                  <a:pt x="506111" y="1263587"/>
                  <a:pt x="519589" y="1262520"/>
                  <a:pt x="534991" y="1227715"/>
                </a:cubicBezTo>
                <a:cubicBezTo>
                  <a:pt x="548707" y="1196740"/>
                  <a:pt x="592169" y="1175433"/>
                  <a:pt x="663464" y="1164746"/>
                </a:cubicBezTo>
                <a:cubicBezTo>
                  <a:pt x="688153" y="1161040"/>
                  <a:pt x="708355" y="1154211"/>
                  <a:pt x="708355" y="1149563"/>
                </a:cubicBezTo>
                <a:cubicBezTo>
                  <a:pt x="708355" y="1139409"/>
                  <a:pt x="709279" y="1139333"/>
                  <a:pt x="633803" y="1155716"/>
                </a:cubicBezTo>
                <a:close/>
                <a:moveTo>
                  <a:pt x="1480671" y="1144734"/>
                </a:moveTo>
                <a:cubicBezTo>
                  <a:pt x="1489501" y="1152763"/>
                  <a:pt x="1626546" y="1207189"/>
                  <a:pt x="1629785" y="1203951"/>
                </a:cubicBezTo>
                <a:cubicBezTo>
                  <a:pt x="1631699" y="1202026"/>
                  <a:pt x="1601200" y="1187110"/>
                  <a:pt x="1561995" y="1170794"/>
                </a:cubicBezTo>
                <a:cubicBezTo>
                  <a:pt x="1497101" y="1143772"/>
                  <a:pt x="1470117" y="1135132"/>
                  <a:pt x="1480671" y="1144734"/>
                </a:cubicBezTo>
                <a:close/>
                <a:moveTo>
                  <a:pt x="1813255" y="1150649"/>
                </a:moveTo>
                <a:cubicBezTo>
                  <a:pt x="1813255" y="1155887"/>
                  <a:pt x="1819942" y="1160174"/>
                  <a:pt x="1828105" y="1160174"/>
                </a:cubicBezTo>
                <a:cubicBezTo>
                  <a:pt x="1836268" y="1160174"/>
                  <a:pt x="1840306" y="1155887"/>
                  <a:pt x="1837068" y="1150649"/>
                </a:cubicBezTo>
                <a:cubicBezTo>
                  <a:pt x="1833829" y="1145410"/>
                  <a:pt x="1827152" y="1141124"/>
                  <a:pt x="1822218" y="1141124"/>
                </a:cubicBezTo>
                <a:cubicBezTo>
                  <a:pt x="1817284" y="1141124"/>
                  <a:pt x="1813255" y="1145410"/>
                  <a:pt x="1813255" y="1150649"/>
                </a:cubicBezTo>
                <a:close/>
                <a:moveTo>
                  <a:pt x="2676077" y="1216914"/>
                </a:moveTo>
                <a:cubicBezTo>
                  <a:pt x="2749429" y="1295000"/>
                  <a:pt x="2803970" y="1362951"/>
                  <a:pt x="2803655" y="1375858"/>
                </a:cubicBezTo>
                <a:cubicBezTo>
                  <a:pt x="2803551" y="1380344"/>
                  <a:pt x="2783986" y="1362580"/>
                  <a:pt x="2760183" y="1336386"/>
                </a:cubicBezTo>
                <a:lnTo>
                  <a:pt x="2716892" y="1288761"/>
                </a:lnTo>
                <a:lnTo>
                  <a:pt x="2762755" y="1350836"/>
                </a:lnTo>
                <a:cubicBezTo>
                  <a:pt x="2787977" y="1384973"/>
                  <a:pt x="2816238" y="1423549"/>
                  <a:pt x="2825563" y="1436561"/>
                </a:cubicBezTo>
                <a:lnTo>
                  <a:pt x="2842508" y="1460211"/>
                </a:lnTo>
                <a:lnTo>
                  <a:pt x="2832707" y="1439409"/>
                </a:lnTo>
                <a:cubicBezTo>
                  <a:pt x="2818619" y="1409510"/>
                  <a:pt x="2821181" y="1399975"/>
                  <a:pt x="2837498" y="1421549"/>
                </a:cubicBezTo>
                <a:cubicBezTo>
                  <a:pt x="2845184" y="1431722"/>
                  <a:pt x="2851480" y="1435951"/>
                  <a:pt x="2851480" y="1430950"/>
                </a:cubicBezTo>
                <a:cubicBezTo>
                  <a:pt x="2851480" y="1408929"/>
                  <a:pt x="2774223" y="1310383"/>
                  <a:pt x="2694889" y="1231202"/>
                </a:cubicBezTo>
                <a:lnTo>
                  <a:pt x="2608593" y="1145067"/>
                </a:lnTo>
                <a:lnTo>
                  <a:pt x="2676077" y="1216914"/>
                </a:lnTo>
                <a:close/>
                <a:moveTo>
                  <a:pt x="1788586" y="1163727"/>
                </a:moveTo>
                <a:cubicBezTo>
                  <a:pt x="1785376" y="1172108"/>
                  <a:pt x="1776870" y="1175633"/>
                  <a:pt x="1768040" y="1172242"/>
                </a:cubicBezTo>
                <a:cubicBezTo>
                  <a:pt x="1758153" y="1168451"/>
                  <a:pt x="1755315" y="1170242"/>
                  <a:pt x="1759782" y="1177471"/>
                </a:cubicBezTo>
                <a:cubicBezTo>
                  <a:pt x="1767897" y="1190587"/>
                  <a:pt x="1806045" y="1186567"/>
                  <a:pt x="1810874" y="1172080"/>
                </a:cubicBezTo>
                <a:cubicBezTo>
                  <a:pt x="1816256" y="1155945"/>
                  <a:pt x="1794672" y="1147867"/>
                  <a:pt x="1788586" y="1163727"/>
                </a:cubicBezTo>
                <a:close/>
                <a:moveTo>
                  <a:pt x="1828467" y="1177738"/>
                </a:moveTo>
                <a:cubicBezTo>
                  <a:pt x="1825171" y="1183072"/>
                  <a:pt x="1827114" y="1190301"/>
                  <a:pt x="1832782" y="1193806"/>
                </a:cubicBezTo>
                <a:cubicBezTo>
                  <a:pt x="1847431" y="1202855"/>
                  <a:pt x="1856880" y="1190463"/>
                  <a:pt x="1844650" y="1178233"/>
                </a:cubicBezTo>
                <a:cubicBezTo>
                  <a:pt x="1837811" y="1171394"/>
                  <a:pt x="1832486" y="1171232"/>
                  <a:pt x="1828467" y="1177738"/>
                </a:cubicBezTo>
                <a:close/>
                <a:moveTo>
                  <a:pt x="837619" y="1194187"/>
                </a:moveTo>
                <a:cubicBezTo>
                  <a:pt x="818055" y="1213761"/>
                  <a:pt x="821579" y="1249356"/>
                  <a:pt x="843505" y="1253528"/>
                </a:cubicBezTo>
                <a:cubicBezTo>
                  <a:pt x="852345" y="1255214"/>
                  <a:pt x="868680" y="1247499"/>
                  <a:pt x="879805" y="1236374"/>
                </a:cubicBezTo>
                <a:cubicBezTo>
                  <a:pt x="890930" y="1225248"/>
                  <a:pt x="898646" y="1208913"/>
                  <a:pt x="896960" y="1200074"/>
                </a:cubicBezTo>
                <a:cubicBezTo>
                  <a:pt x="892788" y="1178147"/>
                  <a:pt x="857193" y="1174623"/>
                  <a:pt x="837619" y="1194187"/>
                </a:cubicBezTo>
                <a:close/>
                <a:moveTo>
                  <a:pt x="1208418" y="1198274"/>
                </a:moveTo>
                <a:cubicBezTo>
                  <a:pt x="1211656" y="1203512"/>
                  <a:pt x="1216190" y="1207799"/>
                  <a:pt x="1218505" y="1207799"/>
                </a:cubicBezTo>
                <a:cubicBezTo>
                  <a:pt x="1220819" y="1207799"/>
                  <a:pt x="1222705" y="1203512"/>
                  <a:pt x="1222705" y="1198274"/>
                </a:cubicBezTo>
                <a:cubicBezTo>
                  <a:pt x="1222705" y="1193035"/>
                  <a:pt x="1218162" y="1188749"/>
                  <a:pt x="1212618" y="1188749"/>
                </a:cubicBezTo>
                <a:cubicBezTo>
                  <a:pt x="1207075" y="1188749"/>
                  <a:pt x="1205179" y="1193035"/>
                  <a:pt x="1208418" y="1198274"/>
                </a:cubicBezTo>
                <a:close/>
                <a:moveTo>
                  <a:pt x="1246927" y="1197616"/>
                </a:moveTo>
                <a:cubicBezTo>
                  <a:pt x="1243908" y="1202493"/>
                  <a:pt x="1245803" y="1209170"/>
                  <a:pt x="1251128" y="1212466"/>
                </a:cubicBezTo>
                <a:cubicBezTo>
                  <a:pt x="1256452" y="1215752"/>
                  <a:pt x="1260805" y="1211761"/>
                  <a:pt x="1260805" y="1203598"/>
                </a:cubicBezTo>
                <a:cubicBezTo>
                  <a:pt x="1260805" y="1186863"/>
                  <a:pt x="1255090" y="1184405"/>
                  <a:pt x="1246927" y="1197616"/>
                </a:cubicBezTo>
                <a:close/>
                <a:moveTo>
                  <a:pt x="1132827" y="1210589"/>
                </a:moveTo>
                <a:cubicBezTo>
                  <a:pt x="1136409" y="1219981"/>
                  <a:pt x="1141733" y="1225267"/>
                  <a:pt x="1144667" y="1222334"/>
                </a:cubicBezTo>
                <a:cubicBezTo>
                  <a:pt x="1147601" y="1219410"/>
                  <a:pt x="1144676" y="1211723"/>
                  <a:pt x="1138161" y="1205256"/>
                </a:cubicBezTo>
                <a:lnTo>
                  <a:pt x="1126331" y="1193511"/>
                </a:lnTo>
                <a:lnTo>
                  <a:pt x="1132827" y="1210589"/>
                </a:lnTo>
                <a:close/>
                <a:moveTo>
                  <a:pt x="1289380" y="1207799"/>
                </a:moveTo>
                <a:cubicBezTo>
                  <a:pt x="1289380" y="1213037"/>
                  <a:pt x="1293666" y="1217324"/>
                  <a:pt x="1298905" y="1217324"/>
                </a:cubicBezTo>
                <a:cubicBezTo>
                  <a:pt x="1304144" y="1217324"/>
                  <a:pt x="1308430" y="1213037"/>
                  <a:pt x="1308430" y="1207799"/>
                </a:cubicBezTo>
                <a:cubicBezTo>
                  <a:pt x="1308430" y="1202560"/>
                  <a:pt x="1304144" y="1198274"/>
                  <a:pt x="1298905" y="1198274"/>
                </a:cubicBezTo>
                <a:cubicBezTo>
                  <a:pt x="1293666" y="1198274"/>
                  <a:pt x="1289380" y="1202560"/>
                  <a:pt x="1289380" y="1207799"/>
                </a:cubicBezTo>
                <a:close/>
                <a:moveTo>
                  <a:pt x="1337005" y="1207799"/>
                </a:moveTo>
                <a:cubicBezTo>
                  <a:pt x="1337005" y="1213037"/>
                  <a:pt x="1341291" y="1217324"/>
                  <a:pt x="1346530" y="1217324"/>
                </a:cubicBezTo>
                <a:cubicBezTo>
                  <a:pt x="1351769" y="1217324"/>
                  <a:pt x="1356055" y="1213037"/>
                  <a:pt x="1356055" y="1207799"/>
                </a:cubicBezTo>
                <a:cubicBezTo>
                  <a:pt x="1356055" y="1202560"/>
                  <a:pt x="1351769" y="1198274"/>
                  <a:pt x="1346530" y="1198274"/>
                </a:cubicBezTo>
                <a:cubicBezTo>
                  <a:pt x="1341291" y="1198274"/>
                  <a:pt x="1337005" y="1202560"/>
                  <a:pt x="1337005" y="1207799"/>
                </a:cubicBezTo>
                <a:close/>
                <a:moveTo>
                  <a:pt x="1870405" y="1207799"/>
                </a:moveTo>
                <a:cubicBezTo>
                  <a:pt x="1870405" y="1213037"/>
                  <a:pt x="1874691" y="1217324"/>
                  <a:pt x="1879930" y="1217324"/>
                </a:cubicBezTo>
                <a:cubicBezTo>
                  <a:pt x="1885169" y="1217324"/>
                  <a:pt x="1889455" y="1213037"/>
                  <a:pt x="1889455" y="1207799"/>
                </a:cubicBezTo>
                <a:cubicBezTo>
                  <a:pt x="1889455" y="1202560"/>
                  <a:pt x="1885169" y="1198274"/>
                  <a:pt x="1879930" y="1198274"/>
                </a:cubicBezTo>
                <a:cubicBezTo>
                  <a:pt x="1874691" y="1198274"/>
                  <a:pt x="1870405" y="1202560"/>
                  <a:pt x="1870405" y="1207799"/>
                </a:cubicBezTo>
                <a:close/>
                <a:moveTo>
                  <a:pt x="1384630" y="1213237"/>
                </a:moveTo>
                <a:cubicBezTo>
                  <a:pt x="1384630" y="1222143"/>
                  <a:pt x="1411110" y="1245899"/>
                  <a:pt x="1421035" y="1245899"/>
                </a:cubicBezTo>
                <a:cubicBezTo>
                  <a:pt x="1426083" y="1245899"/>
                  <a:pt x="1432493" y="1239955"/>
                  <a:pt x="1435284" y="1232687"/>
                </a:cubicBezTo>
                <a:lnTo>
                  <a:pt x="1440352" y="1219476"/>
                </a:lnTo>
                <a:lnTo>
                  <a:pt x="1422016" y="1224277"/>
                </a:lnTo>
                <a:cubicBezTo>
                  <a:pt x="1411929" y="1226915"/>
                  <a:pt x="1403680" y="1224286"/>
                  <a:pt x="1403680" y="1218438"/>
                </a:cubicBezTo>
                <a:cubicBezTo>
                  <a:pt x="1403680" y="1212580"/>
                  <a:pt x="1399394" y="1207799"/>
                  <a:pt x="1394155" y="1207799"/>
                </a:cubicBezTo>
                <a:cubicBezTo>
                  <a:pt x="1388916" y="1207799"/>
                  <a:pt x="1384630" y="1210247"/>
                  <a:pt x="1384630" y="1213237"/>
                </a:cubicBezTo>
                <a:close/>
                <a:moveTo>
                  <a:pt x="1837068" y="1226849"/>
                </a:moveTo>
                <a:cubicBezTo>
                  <a:pt x="1840306" y="1232087"/>
                  <a:pt x="1847241" y="1236374"/>
                  <a:pt x="1852479" y="1236374"/>
                </a:cubicBezTo>
                <a:cubicBezTo>
                  <a:pt x="1857718" y="1236374"/>
                  <a:pt x="1859356" y="1232087"/>
                  <a:pt x="1856118" y="1226849"/>
                </a:cubicBezTo>
                <a:cubicBezTo>
                  <a:pt x="1852879" y="1221610"/>
                  <a:pt x="1845945" y="1217324"/>
                  <a:pt x="1840706" y="1217324"/>
                </a:cubicBezTo>
                <a:cubicBezTo>
                  <a:pt x="1835468" y="1217324"/>
                  <a:pt x="1833829" y="1221610"/>
                  <a:pt x="1837068" y="1226849"/>
                </a:cubicBezTo>
                <a:close/>
                <a:moveTo>
                  <a:pt x="1908505" y="1226849"/>
                </a:moveTo>
                <a:cubicBezTo>
                  <a:pt x="1908505" y="1232087"/>
                  <a:pt x="1912791" y="1236374"/>
                  <a:pt x="1918030" y="1236374"/>
                </a:cubicBezTo>
                <a:cubicBezTo>
                  <a:pt x="1923269" y="1236374"/>
                  <a:pt x="1927555" y="1232087"/>
                  <a:pt x="1927555" y="1226849"/>
                </a:cubicBezTo>
                <a:cubicBezTo>
                  <a:pt x="1927555" y="1221610"/>
                  <a:pt x="1923269" y="1217324"/>
                  <a:pt x="1918030" y="1217324"/>
                </a:cubicBezTo>
                <a:cubicBezTo>
                  <a:pt x="1912791" y="1217324"/>
                  <a:pt x="1908505" y="1221610"/>
                  <a:pt x="1908505" y="1226849"/>
                </a:cubicBezTo>
                <a:close/>
                <a:moveTo>
                  <a:pt x="2315966" y="1231716"/>
                </a:moveTo>
                <a:cubicBezTo>
                  <a:pt x="2328272" y="1255586"/>
                  <a:pt x="2365705" y="1290218"/>
                  <a:pt x="2365705" y="1277731"/>
                </a:cubicBezTo>
                <a:cubicBezTo>
                  <a:pt x="2365705" y="1272664"/>
                  <a:pt x="2352294" y="1255919"/>
                  <a:pt x="2335892" y="1240536"/>
                </a:cubicBezTo>
                <a:lnTo>
                  <a:pt x="2306088" y="1212561"/>
                </a:lnTo>
                <a:lnTo>
                  <a:pt x="2315966" y="1231716"/>
                </a:lnTo>
                <a:close/>
                <a:moveTo>
                  <a:pt x="1313193" y="1236374"/>
                </a:moveTo>
                <a:cubicBezTo>
                  <a:pt x="1309954" y="1241612"/>
                  <a:pt x="1311593" y="1245899"/>
                  <a:pt x="1316831" y="1245899"/>
                </a:cubicBezTo>
                <a:cubicBezTo>
                  <a:pt x="1322070" y="1245899"/>
                  <a:pt x="1329004" y="1241612"/>
                  <a:pt x="1332243" y="1236374"/>
                </a:cubicBezTo>
                <a:cubicBezTo>
                  <a:pt x="1335481" y="1231135"/>
                  <a:pt x="1333843" y="1226849"/>
                  <a:pt x="1328604" y="1226849"/>
                </a:cubicBezTo>
                <a:cubicBezTo>
                  <a:pt x="1323366" y="1226849"/>
                  <a:pt x="1316431" y="1231135"/>
                  <a:pt x="1313193" y="1236374"/>
                </a:cubicBezTo>
                <a:close/>
                <a:moveTo>
                  <a:pt x="1355874" y="1241355"/>
                </a:moveTo>
                <a:lnTo>
                  <a:pt x="1343835" y="1255862"/>
                </a:lnTo>
                <a:lnTo>
                  <a:pt x="1359475" y="1249861"/>
                </a:lnTo>
                <a:cubicBezTo>
                  <a:pt x="1368066" y="1246556"/>
                  <a:pt x="1375105" y="1240031"/>
                  <a:pt x="1375105" y="1235354"/>
                </a:cubicBezTo>
                <a:cubicBezTo>
                  <a:pt x="1375105" y="1223105"/>
                  <a:pt x="1369590" y="1224829"/>
                  <a:pt x="1355874" y="1241355"/>
                </a:cubicBezTo>
                <a:close/>
                <a:moveTo>
                  <a:pt x="1451305" y="1237707"/>
                </a:moveTo>
                <a:cubicBezTo>
                  <a:pt x="1451305" y="1243679"/>
                  <a:pt x="1443800" y="1254252"/>
                  <a:pt x="1434636" y="1261215"/>
                </a:cubicBezTo>
                <a:cubicBezTo>
                  <a:pt x="1424635" y="1268806"/>
                  <a:pt x="1422692" y="1273988"/>
                  <a:pt x="1429769" y="1274169"/>
                </a:cubicBezTo>
                <a:cubicBezTo>
                  <a:pt x="1446019" y="1274588"/>
                  <a:pt x="1480004" y="1244289"/>
                  <a:pt x="1474070" y="1234678"/>
                </a:cubicBezTo>
                <a:cubicBezTo>
                  <a:pt x="1466917" y="1223105"/>
                  <a:pt x="1451305" y="1225182"/>
                  <a:pt x="1451305" y="1237707"/>
                </a:cubicBezTo>
                <a:close/>
                <a:moveTo>
                  <a:pt x="2660980" y="1229830"/>
                </a:moveTo>
                <a:cubicBezTo>
                  <a:pt x="2660980" y="1231468"/>
                  <a:pt x="2674906" y="1245403"/>
                  <a:pt x="2691937" y="1260786"/>
                </a:cubicBezTo>
                <a:lnTo>
                  <a:pt x="2722893" y="1288761"/>
                </a:lnTo>
                <a:lnTo>
                  <a:pt x="2694918" y="1257805"/>
                </a:lnTo>
                <a:cubicBezTo>
                  <a:pt x="2668838" y="1228954"/>
                  <a:pt x="2660980" y="1222467"/>
                  <a:pt x="2660980" y="1229830"/>
                </a:cubicBezTo>
                <a:close/>
                <a:moveTo>
                  <a:pt x="1875168" y="1245899"/>
                </a:moveTo>
                <a:cubicBezTo>
                  <a:pt x="1871929" y="1251137"/>
                  <a:pt x="1876215" y="1255424"/>
                  <a:pt x="1884693" y="1255424"/>
                </a:cubicBezTo>
                <a:cubicBezTo>
                  <a:pt x="1893170" y="1255424"/>
                  <a:pt x="1897456" y="1251137"/>
                  <a:pt x="1894218" y="1245899"/>
                </a:cubicBezTo>
                <a:cubicBezTo>
                  <a:pt x="1890979" y="1240660"/>
                  <a:pt x="1886693" y="1236374"/>
                  <a:pt x="1884693" y="1236374"/>
                </a:cubicBezTo>
                <a:cubicBezTo>
                  <a:pt x="1882693" y="1236374"/>
                  <a:pt x="1878406" y="1240660"/>
                  <a:pt x="1875168" y="1245899"/>
                </a:cubicBezTo>
                <a:close/>
                <a:moveTo>
                  <a:pt x="1384630" y="1255424"/>
                </a:moveTo>
                <a:cubicBezTo>
                  <a:pt x="1384630" y="1260662"/>
                  <a:pt x="1389174" y="1264949"/>
                  <a:pt x="1394717" y="1264949"/>
                </a:cubicBezTo>
                <a:cubicBezTo>
                  <a:pt x="1400261" y="1264949"/>
                  <a:pt x="1402156" y="1260662"/>
                  <a:pt x="1398918" y="1255424"/>
                </a:cubicBezTo>
                <a:cubicBezTo>
                  <a:pt x="1395679" y="1250185"/>
                  <a:pt x="1391145" y="1245899"/>
                  <a:pt x="1388831" y="1245899"/>
                </a:cubicBezTo>
                <a:cubicBezTo>
                  <a:pt x="1386516" y="1245899"/>
                  <a:pt x="1384630" y="1250185"/>
                  <a:pt x="1384630" y="1255424"/>
                </a:cubicBezTo>
                <a:close/>
                <a:moveTo>
                  <a:pt x="1479385" y="1263434"/>
                </a:moveTo>
                <a:cubicBezTo>
                  <a:pt x="1467479" y="1273074"/>
                  <a:pt x="1461649" y="1283380"/>
                  <a:pt x="1466431" y="1286332"/>
                </a:cubicBezTo>
                <a:cubicBezTo>
                  <a:pt x="1471212" y="1289294"/>
                  <a:pt x="1487986" y="1281427"/>
                  <a:pt x="1503693" y="1268854"/>
                </a:cubicBezTo>
                <a:cubicBezTo>
                  <a:pt x="1523629" y="1252899"/>
                  <a:pt x="1527543" y="1245975"/>
                  <a:pt x="1516656" y="1245946"/>
                </a:cubicBezTo>
                <a:cubicBezTo>
                  <a:pt x="1508065" y="1245918"/>
                  <a:pt x="1491301" y="1253785"/>
                  <a:pt x="1479385" y="1263434"/>
                </a:cubicBezTo>
                <a:close/>
                <a:moveTo>
                  <a:pt x="1946605" y="1255424"/>
                </a:moveTo>
                <a:cubicBezTo>
                  <a:pt x="1946605" y="1260662"/>
                  <a:pt x="1951149" y="1264949"/>
                  <a:pt x="1956692" y="1264949"/>
                </a:cubicBezTo>
                <a:cubicBezTo>
                  <a:pt x="1962236" y="1264949"/>
                  <a:pt x="1964131" y="1260662"/>
                  <a:pt x="1960893" y="1255424"/>
                </a:cubicBezTo>
                <a:cubicBezTo>
                  <a:pt x="1957654" y="1250185"/>
                  <a:pt x="1953120" y="1245899"/>
                  <a:pt x="1950806" y="1245899"/>
                </a:cubicBezTo>
                <a:cubicBezTo>
                  <a:pt x="1948491" y="1245899"/>
                  <a:pt x="1946605" y="1250185"/>
                  <a:pt x="1946605" y="1255424"/>
                </a:cubicBezTo>
                <a:close/>
                <a:moveTo>
                  <a:pt x="1908505" y="1264387"/>
                </a:moveTo>
                <a:cubicBezTo>
                  <a:pt x="1908505" y="1269321"/>
                  <a:pt x="1912791" y="1275998"/>
                  <a:pt x="1918030" y="1279236"/>
                </a:cubicBezTo>
                <a:cubicBezTo>
                  <a:pt x="1923269" y="1282475"/>
                  <a:pt x="1927555" y="1278436"/>
                  <a:pt x="1927555" y="1270273"/>
                </a:cubicBezTo>
                <a:cubicBezTo>
                  <a:pt x="1927555" y="1262110"/>
                  <a:pt x="1923269" y="1255424"/>
                  <a:pt x="1918030" y="1255424"/>
                </a:cubicBezTo>
                <a:cubicBezTo>
                  <a:pt x="1912791" y="1255424"/>
                  <a:pt x="1908505" y="1259453"/>
                  <a:pt x="1908505" y="1264387"/>
                </a:cubicBezTo>
                <a:close/>
                <a:moveTo>
                  <a:pt x="2076917" y="1312726"/>
                </a:moveTo>
                <a:cubicBezTo>
                  <a:pt x="2141715" y="1382678"/>
                  <a:pt x="2151440" y="1403452"/>
                  <a:pt x="2137077" y="1441228"/>
                </a:cubicBezTo>
                <a:cubicBezTo>
                  <a:pt x="2125247" y="1472356"/>
                  <a:pt x="2130905" y="1481976"/>
                  <a:pt x="2151164" y="1465164"/>
                </a:cubicBezTo>
                <a:cubicBezTo>
                  <a:pt x="2159146" y="1458535"/>
                  <a:pt x="2165680" y="1440237"/>
                  <a:pt x="2165680" y="1424502"/>
                </a:cubicBezTo>
                <a:lnTo>
                  <a:pt x="2165680" y="1395898"/>
                </a:lnTo>
                <a:lnTo>
                  <a:pt x="2092547" y="1323280"/>
                </a:lnTo>
                <a:lnTo>
                  <a:pt x="2019424" y="1250661"/>
                </a:lnTo>
                <a:lnTo>
                  <a:pt x="2076917" y="1312726"/>
                </a:lnTo>
                <a:close/>
                <a:moveTo>
                  <a:pt x="1523752" y="1272835"/>
                </a:moveTo>
                <a:cubicBezTo>
                  <a:pt x="1515208" y="1286666"/>
                  <a:pt x="1535087" y="1324423"/>
                  <a:pt x="1547032" y="1317041"/>
                </a:cubicBezTo>
                <a:cubicBezTo>
                  <a:pt x="1559328" y="1309440"/>
                  <a:pt x="1558414" y="1300353"/>
                  <a:pt x="1543250" y="1279617"/>
                </a:cubicBezTo>
                <a:cubicBezTo>
                  <a:pt x="1534525" y="1267692"/>
                  <a:pt x="1528277" y="1265520"/>
                  <a:pt x="1523752" y="1272835"/>
                </a:cubicBezTo>
                <a:close/>
                <a:moveTo>
                  <a:pt x="1557909" y="1275188"/>
                </a:moveTo>
                <a:cubicBezTo>
                  <a:pt x="1559786" y="1280817"/>
                  <a:pt x="1565386" y="1285427"/>
                  <a:pt x="1570368" y="1285427"/>
                </a:cubicBezTo>
                <a:cubicBezTo>
                  <a:pt x="1575349" y="1285427"/>
                  <a:pt x="1580950" y="1280817"/>
                  <a:pt x="1582826" y="1275188"/>
                </a:cubicBezTo>
                <a:cubicBezTo>
                  <a:pt x="1584703" y="1269559"/>
                  <a:pt x="1579102" y="1264949"/>
                  <a:pt x="1570368" y="1264949"/>
                </a:cubicBezTo>
                <a:cubicBezTo>
                  <a:pt x="1561633" y="1264949"/>
                  <a:pt x="1556033" y="1269559"/>
                  <a:pt x="1557909" y="1275188"/>
                </a:cubicBezTo>
                <a:close/>
                <a:moveTo>
                  <a:pt x="1975180" y="1283999"/>
                </a:moveTo>
                <a:cubicBezTo>
                  <a:pt x="1975180" y="1289237"/>
                  <a:pt x="1979724" y="1293524"/>
                  <a:pt x="1985267" y="1293524"/>
                </a:cubicBezTo>
                <a:cubicBezTo>
                  <a:pt x="1990811" y="1293524"/>
                  <a:pt x="1992706" y="1289237"/>
                  <a:pt x="1989468" y="1283999"/>
                </a:cubicBezTo>
                <a:cubicBezTo>
                  <a:pt x="1986229" y="1278760"/>
                  <a:pt x="1981695" y="1274474"/>
                  <a:pt x="1979381" y="1274474"/>
                </a:cubicBezTo>
                <a:cubicBezTo>
                  <a:pt x="1977066" y="1274474"/>
                  <a:pt x="1975180" y="1278760"/>
                  <a:pt x="1975180" y="1283999"/>
                </a:cubicBezTo>
                <a:close/>
                <a:moveTo>
                  <a:pt x="2318042" y="1298248"/>
                </a:moveTo>
                <a:cubicBezTo>
                  <a:pt x="2330330" y="1311326"/>
                  <a:pt x="2342483" y="1319927"/>
                  <a:pt x="2345046" y="1317355"/>
                </a:cubicBezTo>
                <a:cubicBezTo>
                  <a:pt x="2351370" y="1311031"/>
                  <a:pt x="2317585" y="1274474"/>
                  <a:pt x="2305422" y="1274474"/>
                </a:cubicBezTo>
                <a:cubicBezTo>
                  <a:pt x="2300078" y="1274474"/>
                  <a:pt x="2305764" y="1285170"/>
                  <a:pt x="2318042" y="1298248"/>
                </a:cubicBezTo>
                <a:close/>
                <a:moveTo>
                  <a:pt x="1498930" y="1293524"/>
                </a:moveTo>
                <a:cubicBezTo>
                  <a:pt x="1498930" y="1298762"/>
                  <a:pt x="1503474" y="1303049"/>
                  <a:pt x="1509017" y="1303049"/>
                </a:cubicBezTo>
                <a:cubicBezTo>
                  <a:pt x="1514561" y="1303049"/>
                  <a:pt x="1516456" y="1298762"/>
                  <a:pt x="1513218" y="1293524"/>
                </a:cubicBezTo>
                <a:cubicBezTo>
                  <a:pt x="1509979" y="1288285"/>
                  <a:pt x="1505445" y="1283999"/>
                  <a:pt x="1503131" y="1283999"/>
                </a:cubicBezTo>
                <a:cubicBezTo>
                  <a:pt x="1500816" y="1283999"/>
                  <a:pt x="1498930" y="1288285"/>
                  <a:pt x="1498930" y="1293524"/>
                </a:cubicBezTo>
                <a:close/>
                <a:moveTo>
                  <a:pt x="1595609" y="1295905"/>
                </a:moveTo>
                <a:cubicBezTo>
                  <a:pt x="1589056" y="1302458"/>
                  <a:pt x="1579626" y="1307811"/>
                  <a:pt x="1574654" y="1307811"/>
                </a:cubicBezTo>
                <a:cubicBezTo>
                  <a:pt x="1562090" y="1307811"/>
                  <a:pt x="1561900" y="1325623"/>
                  <a:pt x="1574416" y="1329795"/>
                </a:cubicBezTo>
                <a:cubicBezTo>
                  <a:pt x="1580045" y="1331671"/>
                  <a:pt x="1584655" y="1328566"/>
                  <a:pt x="1584655" y="1322889"/>
                </a:cubicBezTo>
                <a:cubicBezTo>
                  <a:pt x="1584655" y="1317222"/>
                  <a:pt x="1589132" y="1312574"/>
                  <a:pt x="1594599" y="1312574"/>
                </a:cubicBezTo>
                <a:cubicBezTo>
                  <a:pt x="1600067" y="1312574"/>
                  <a:pt x="1603277" y="1319917"/>
                  <a:pt x="1601743" y="1328899"/>
                </a:cubicBezTo>
                <a:cubicBezTo>
                  <a:pt x="1600095" y="1338520"/>
                  <a:pt x="1606115" y="1346692"/>
                  <a:pt x="1616402" y="1348797"/>
                </a:cubicBezTo>
                <a:lnTo>
                  <a:pt x="1633861" y="1352379"/>
                </a:lnTo>
                <a:lnTo>
                  <a:pt x="1623584" y="1333167"/>
                </a:lnTo>
                <a:cubicBezTo>
                  <a:pt x="1617926" y="1322594"/>
                  <a:pt x="1615888" y="1307211"/>
                  <a:pt x="1619050" y="1298972"/>
                </a:cubicBezTo>
                <a:cubicBezTo>
                  <a:pt x="1625927" y="1281046"/>
                  <a:pt x="1612259" y="1279255"/>
                  <a:pt x="1595609" y="1295905"/>
                </a:cubicBezTo>
                <a:close/>
                <a:moveTo>
                  <a:pt x="2470480" y="1287599"/>
                </a:moveTo>
                <a:cubicBezTo>
                  <a:pt x="2470480" y="1289571"/>
                  <a:pt x="2477986" y="1297076"/>
                  <a:pt x="2487149" y="1304268"/>
                </a:cubicBezTo>
                <a:lnTo>
                  <a:pt x="2503818" y="1317336"/>
                </a:lnTo>
                <a:lnTo>
                  <a:pt x="2490750" y="1300667"/>
                </a:lnTo>
                <a:cubicBezTo>
                  <a:pt x="2478300" y="1284799"/>
                  <a:pt x="2470480" y="1279760"/>
                  <a:pt x="2470480" y="1287599"/>
                </a:cubicBezTo>
                <a:close/>
                <a:moveTo>
                  <a:pt x="453609" y="1314955"/>
                </a:moveTo>
                <a:cubicBezTo>
                  <a:pt x="435483" y="1337843"/>
                  <a:pt x="420243" y="1372314"/>
                  <a:pt x="431244" y="1365504"/>
                </a:cubicBezTo>
                <a:cubicBezTo>
                  <a:pt x="437045" y="1361923"/>
                  <a:pt x="448304" y="1346406"/>
                  <a:pt x="456257" y="1331024"/>
                </a:cubicBezTo>
                <a:cubicBezTo>
                  <a:pt x="471259" y="1302010"/>
                  <a:pt x="469983" y="1294276"/>
                  <a:pt x="453609" y="1314955"/>
                </a:cubicBezTo>
                <a:close/>
                <a:moveTo>
                  <a:pt x="493652" y="1313212"/>
                </a:moveTo>
                <a:cubicBezTo>
                  <a:pt x="490195" y="1318793"/>
                  <a:pt x="489414" y="1325413"/>
                  <a:pt x="491909" y="1327909"/>
                </a:cubicBezTo>
                <a:cubicBezTo>
                  <a:pt x="494405" y="1330404"/>
                  <a:pt x="498986" y="1325833"/>
                  <a:pt x="502091" y="1317746"/>
                </a:cubicBezTo>
                <a:cubicBezTo>
                  <a:pt x="508530" y="1300963"/>
                  <a:pt x="503044" y="1298010"/>
                  <a:pt x="493652" y="1313212"/>
                </a:cubicBezTo>
                <a:close/>
                <a:moveTo>
                  <a:pt x="884930" y="1311354"/>
                </a:moveTo>
                <a:cubicBezTo>
                  <a:pt x="850897" y="1318641"/>
                  <a:pt x="813130" y="1370257"/>
                  <a:pt x="813130" y="1409471"/>
                </a:cubicBezTo>
                <a:lnTo>
                  <a:pt x="813130" y="1436875"/>
                </a:lnTo>
                <a:lnTo>
                  <a:pt x="837562" y="1446162"/>
                </a:lnTo>
                <a:cubicBezTo>
                  <a:pt x="851002" y="1451267"/>
                  <a:pt x="886358" y="1455487"/>
                  <a:pt x="916143" y="1455525"/>
                </a:cubicBezTo>
                <a:cubicBezTo>
                  <a:pt x="1070562" y="1455754"/>
                  <a:pt x="1262272" y="1494406"/>
                  <a:pt x="1408328" y="1554766"/>
                </a:cubicBezTo>
                <a:cubicBezTo>
                  <a:pt x="1529020" y="1604639"/>
                  <a:pt x="1643539" y="1682810"/>
                  <a:pt x="1792538" y="1817056"/>
                </a:cubicBezTo>
                <a:cubicBezTo>
                  <a:pt x="1914639" y="1927060"/>
                  <a:pt x="1938299" y="1938614"/>
                  <a:pt x="1969894" y="1903705"/>
                </a:cubicBezTo>
                <a:cubicBezTo>
                  <a:pt x="1989630" y="1881892"/>
                  <a:pt x="1991725" y="1828953"/>
                  <a:pt x="1974113" y="1797120"/>
                </a:cubicBezTo>
                <a:cubicBezTo>
                  <a:pt x="1967236" y="1784699"/>
                  <a:pt x="1962693" y="1770783"/>
                  <a:pt x="1964027" y="1766202"/>
                </a:cubicBezTo>
                <a:cubicBezTo>
                  <a:pt x="1967084" y="1755667"/>
                  <a:pt x="1937242" y="1722149"/>
                  <a:pt x="1924802" y="1722149"/>
                </a:cubicBezTo>
                <a:cubicBezTo>
                  <a:pt x="1919678" y="1722149"/>
                  <a:pt x="1884969" y="1693212"/>
                  <a:pt x="1847679" y="1657855"/>
                </a:cubicBezTo>
                <a:cubicBezTo>
                  <a:pt x="1715462" y="1532468"/>
                  <a:pt x="1556557" y="1428188"/>
                  <a:pt x="1427769" y="1382287"/>
                </a:cubicBezTo>
                <a:cubicBezTo>
                  <a:pt x="1356093" y="1356751"/>
                  <a:pt x="1180252" y="1323213"/>
                  <a:pt x="1065543" y="1313212"/>
                </a:cubicBezTo>
                <a:cubicBezTo>
                  <a:pt x="941565" y="1302401"/>
                  <a:pt x="927364" y="1302258"/>
                  <a:pt x="884930" y="1311354"/>
                </a:cubicBezTo>
                <a:close/>
                <a:moveTo>
                  <a:pt x="1348159" y="1307849"/>
                </a:moveTo>
                <a:cubicBezTo>
                  <a:pt x="1352188" y="1311888"/>
                  <a:pt x="1401556" y="1329919"/>
                  <a:pt x="1503693" y="1364675"/>
                </a:cubicBezTo>
                <a:lnTo>
                  <a:pt x="1522743" y="1371162"/>
                </a:lnTo>
                <a:lnTo>
                  <a:pt x="1505645" y="1360208"/>
                </a:lnTo>
                <a:cubicBezTo>
                  <a:pt x="1490377" y="1350416"/>
                  <a:pt x="1359751" y="1303049"/>
                  <a:pt x="1348035" y="1303049"/>
                </a:cubicBezTo>
                <a:cubicBezTo>
                  <a:pt x="1345463" y="1303049"/>
                  <a:pt x="1345521" y="1305211"/>
                  <a:pt x="1348159" y="1307849"/>
                </a:cubicBezTo>
                <a:close/>
                <a:moveTo>
                  <a:pt x="1636814" y="1312945"/>
                </a:moveTo>
                <a:cubicBezTo>
                  <a:pt x="1627213" y="1328471"/>
                  <a:pt x="1648539" y="1347749"/>
                  <a:pt x="1661255" y="1335034"/>
                </a:cubicBezTo>
                <a:cubicBezTo>
                  <a:pt x="1668151" y="1328137"/>
                  <a:pt x="1666951" y="1321584"/>
                  <a:pt x="1657340" y="1313612"/>
                </a:cubicBezTo>
                <a:lnTo>
                  <a:pt x="1643501" y="1302125"/>
                </a:lnTo>
                <a:lnTo>
                  <a:pt x="1636814" y="1312945"/>
                </a:lnTo>
                <a:close/>
                <a:moveTo>
                  <a:pt x="2599068" y="1312574"/>
                </a:moveTo>
                <a:cubicBezTo>
                  <a:pt x="2595829" y="1317812"/>
                  <a:pt x="2597725" y="1322099"/>
                  <a:pt x="2603268" y="1322099"/>
                </a:cubicBezTo>
                <a:cubicBezTo>
                  <a:pt x="2608812" y="1322099"/>
                  <a:pt x="2613355" y="1317812"/>
                  <a:pt x="2613355" y="1312574"/>
                </a:cubicBezTo>
                <a:cubicBezTo>
                  <a:pt x="2613355" y="1307335"/>
                  <a:pt x="2611470" y="1303049"/>
                  <a:pt x="2609155" y="1303049"/>
                </a:cubicBezTo>
                <a:cubicBezTo>
                  <a:pt x="2606840" y="1303049"/>
                  <a:pt x="2602306" y="1307335"/>
                  <a:pt x="2599068" y="1312574"/>
                </a:cubicBezTo>
                <a:close/>
                <a:moveTo>
                  <a:pt x="2298992" y="1336348"/>
                </a:moveTo>
                <a:cubicBezTo>
                  <a:pt x="2311280" y="1349426"/>
                  <a:pt x="2323433" y="1358027"/>
                  <a:pt x="2325996" y="1355455"/>
                </a:cubicBezTo>
                <a:cubicBezTo>
                  <a:pt x="2332320" y="1349131"/>
                  <a:pt x="2298535" y="1312574"/>
                  <a:pt x="2286372" y="1312574"/>
                </a:cubicBezTo>
                <a:cubicBezTo>
                  <a:pt x="2281028" y="1312574"/>
                  <a:pt x="2286714" y="1323270"/>
                  <a:pt x="2298992" y="1336348"/>
                </a:cubicBezTo>
                <a:close/>
                <a:moveTo>
                  <a:pt x="2500484" y="1365523"/>
                </a:moveTo>
                <a:cubicBezTo>
                  <a:pt x="2597725" y="1475651"/>
                  <a:pt x="2686927" y="1584246"/>
                  <a:pt x="2713377" y="1624708"/>
                </a:cubicBezTo>
                <a:cubicBezTo>
                  <a:pt x="2727998" y="1647082"/>
                  <a:pt x="2742267" y="1663084"/>
                  <a:pt x="2745086" y="1660274"/>
                </a:cubicBezTo>
                <a:cubicBezTo>
                  <a:pt x="2747896" y="1657455"/>
                  <a:pt x="2745124" y="1650082"/>
                  <a:pt x="2738923" y="1643882"/>
                </a:cubicBezTo>
                <a:cubicBezTo>
                  <a:pt x="2724484" y="1629442"/>
                  <a:pt x="2724245" y="1614135"/>
                  <a:pt x="2738600" y="1623012"/>
                </a:cubicBezTo>
                <a:cubicBezTo>
                  <a:pt x="2763946" y="1638672"/>
                  <a:pt x="2702490" y="1550670"/>
                  <a:pt x="2648207" y="1493549"/>
                </a:cubicBezTo>
                <a:cubicBezTo>
                  <a:pt x="2615841" y="1459497"/>
                  <a:pt x="2592619" y="1435713"/>
                  <a:pt x="2596591" y="1440685"/>
                </a:cubicBezTo>
                <a:cubicBezTo>
                  <a:pt x="2600573" y="1445657"/>
                  <a:pt x="2603830" y="1454068"/>
                  <a:pt x="2603830" y="1459373"/>
                </a:cubicBezTo>
                <a:cubicBezTo>
                  <a:pt x="2603830" y="1464678"/>
                  <a:pt x="2569112" y="1432741"/>
                  <a:pt x="2526678" y="1388412"/>
                </a:cubicBezTo>
                <a:cubicBezTo>
                  <a:pt x="2484244" y="1344082"/>
                  <a:pt x="2472461" y="1333776"/>
                  <a:pt x="2500484" y="1365523"/>
                </a:cubicBezTo>
                <a:close/>
                <a:moveTo>
                  <a:pt x="2846718" y="1322099"/>
                </a:moveTo>
                <a:cubicBezTo>
                  <a:pt x="2849956" y="1327337"/>
                  <a:pt x="2854490" y="1331624"/>
                  <a:pt x="2856805" y="1331624"/>
                </a:cubicBezTo>
                <a:cubicBezTo>
                  <a:pt x="2859120" y="1331624"/>
                  <a:pt x="2861005" y="1327337"/>
                  <a:pt x="2861005" y="1322099"/>
                </a:cubicBezTo>
                <a:cubicBezTo>
                  <a:pt x="2861005" y="1316860"/>
                  <a:pt x="2856462" y="1312574"/>
                  <a:pt x="2850918" y="1312574"/>
                </a:cubicBezTo>
                <a:cubicBezTo>
                  <a:pt x="2845375" y="1312574"/>
                  <a:pt x="2843479" y="1316860"/>
                  <a:pt x="2846718" y="1322099"/>
                </a:cubicBezTo>
                <a:close/>
                <a:moveTo>
                  <a:pt x="1300725" y="1327090"/>
                </a:moveTo>
                <a:cubicBezTo>
                  <a:pt x="1303468" y="1329842"/>
                  <a:pt x="1335424" y="1340320"/>
                  <a:pt x="1371733" y="1350378"/>
                </a:cubicBezTo>
                <a:cubicBezTo>
                  <a:pt x="1408043" y="1360446"/>
                  <a:pt x="1457944" y="1377334"/>
                  <a:pt x="1482633" y="1387907"/>
                </a:cubicBezTo>
                <a:cubicBezTo>
                  <a:pt x="1507312" y="1398489"/>
                  <a:pt x="1527505" y="1404919"/>
                  <a:pt x="1527505" y="1402194"/>
                </a:cubicBezTo>
                <a:cubicBezTo>
                  <a:pt x="1527505" y="1393450"/>
                  <a:pt x="1426073" y="1352064"/>
                  <a:pt x="1367352" y="1336843"/>
                </a:cubicBezTo>
                <a:cubicBezTo>
                  <a:pt x="1306763" y="1321146"/>
                  <a:pt x="1292723" y="1319089"/>
                  <a:pt x="1300725" y="1327090"/>
                </a:cubicBezTo>
                <a:close/>
                <a:moveTo>
                  <a:pt x="2275218" y="1360199"/>
                </a:moveTo>
                <a:cubicBezTo>
                  <a:pt x="2295678" y="1381154"/>
                  <a:pt x="2313899" y="1398299"/>
                  <a:pt x="2315699" y="1398299"/>
                </a:cubicBezTo>
                <a:cubicBezTo>
                  <a:pt x="2317499" y="1398299"/>
                  <a:pt x="2305203" y="1381154"/>
                  <a:pt x="2288362" y="1360199"/>
                </a:cubicBezTo>
                <a:cubicBezTo>
                  <a:pt x="2271522" y="1339244"/>
                  <a:pt x="2253301" y="1322099"/>
                  <a:pt x="2247881" y="1322099"/>
                </a:cubicBezTo>
                <a:cubicBezTo>
                  <a:pt x="2242452" y="1322099"/>
                  <a:pt x="2254758" y="1339244"/>
                  <a:pt x="2275218" y="1360199"/>
                </a:cubicBezTo>
                <a:close/>
                <a:moveTo>
                  <a:pt x="2732418" y="1393536"/>
                </a:moveTo>
                <a:cubicBezTo>
                  <a:pt x="2800017" y="1487986"/>
                  <a:pt x="2806551" y="1504579"/>
                  <a:pt x="2801407" y="1568777"/>
                </a:cubicBezTo>
                <a:lnTo>
                  <a:pt x="2797292" y="1620184"/>
                </a:lnTo>
                <a:lnTo>
                  <a:pt x="2810856" y="1602115"/>
                </a:lnTo>
                <a:cubicBezTo>
                  <a:pt x="2819876" y="1590094"/>
                  <a:pt x="2823020" y="1568720"/>
                  <a:pt x="2820248" y="1538307"/>
                </a:cubicBezTo>
                <a:lnTo>
                  <a:pt x="2816086" y="1492587"/>
                </a:lnTo>
                <a:lnTo>
                  <a:pt x="2772204" y="1428369"/>
                </a:lnTo>
                <a:cubicBezTo>
                  <a:pt x="2748077" y="1393050"/>
                  <a:pt x="2716978" y="1353617"/>
                  <a:pt x="2703109" y="1340749"/>
                </a:cubicBezTo>
                <a:cubicBezTo>
                  <a:pt x="2689232" y="1327871"/>
                  <a:pt x="2702424" y="1351626"/>
                  <a:pt x="2732418" y="1393536"/>
                </a:cubicBezTo>
                <a:close/>
                <a:moveTo>
                  <a:pt x="589740" y="1342206"/>
                </a:moveTo>
                <a:cubicBezTo>
                  <a:pt x="476841" y="1358665"/>
                  <a:pt x="403555" y="1394165"/>
                  <a:pt x="403555" y="1432417"/>
                </a:cubicBezTo>
                <a:cubicBezTo>
                  <a:pt x="403555" y="1463383"/>
                  <a:pt x="413966" y="1460878"/>
                  <a:pt x="436921" y="1424388"/>
                </a:cubicBezTo>
                <a:cubicBezTo>
                  <a:pt x="461077" y="1385973"/>
                  <a:pt x="517893" y="1363885"/>
                  <a:pt x="615486" y="1354960"/>
                </a:cubicBezTo>
                <a:cubicBezTo>
                  <a:pt x="656082" y="1351255"/>
                  <a:pt x="689305" y="1344482"/>
                  <a:pt x="689305" y="1339920"/>
                </a:cubicBezTo>
                <a:cubicBezTo>
                  <a:pt x="689305" y="1330290"/>
                  <a:pt x="668217" y="1330776"/>
                  <a:pt x="589740" y="1342206"/>
                </a:cubicBezTo>
                <a:close/>
                <a:moveTo>
                  <a:pt x="996563" y="1341730"/>
                </a:moveTo>
                <a:cubicBezTo>
                  <a:pt x="1393355" y="1370190"/>
                  <a:pt x="1596704" y="1458763"/>
                  <a:pt x="1844631" y="1711109"/>
                </a:cubicBezTo>
                <a:lnTo>
                  <a:pt x="1937080" y="1805207"/>
                </a:lnTo>
                <a:lnTo>
                  <a:pt x="1937080" y="1837973"/>
                </a:lnTo>
                <a:cubicBezTo>
                  <a:pt x="1937080" y="1855994"/>
                  <a:pt x="1932013" y="1875816"/>
                  <a:pt x="1925812" y="1882007"/>
                </a:cubicBezTo>
                <a:cubicBezTo>
                  <a:pt x="1911458" y="1896361"/>
                  <a:pt x="1920050" y="1905410"/>
                  <a:pt x="1940566" y="1897533"/>
                </a:cubicBezTo>
                <a:cubicBezTo>
                  <a:pt x="1959473" y="1890274"/>
                  <a:pt x="1969856" y="1854470"/>
                  <a:pt x="1962055" y="1823390"/>
                </a:cubicBezTo>
                <a:cubicBezTo>
                  <a:pt x="1954225" y="1792195"/>
                  <a:pt x="1788909" y="1629004"/>
                  <a:pt x="1690049" y="1554880"/>
                </a:cubicBezTo>
                <a:cubicBezTo>
                  <a:pt x="1496054" y="1409414"/>
                  <a:pt x="1236679" y="1328690"/>
                  <a:pt x="977113" y="1333005"/>
                </a:cubicBezTo>
                <a:lnTo>
                  <a:pt x="894093" y="1334376"/>
                </a:lnTo>
                <a:lnTo>
                  <a:pt x="996563" y="1341730"/>
                </a:lnTo>
                <a:close/>
                <a:moveTo>
                  <a:pt x="1679905" y="1345911"/>
                </a:moveTo>
                <a:cubicBezTo>
                  <a:pt x="1679905" y="1354646"/>
                  <a:pt x="1684515" y="1360246"/>
                  <a:pt x="1690145" y="1358370"/>
                </a:cubicBezTo>
                <a:cubicBezTo>
                  <a:pt x="1695774" y="1356493"/>
                  <a:pt x="1700384" y="1350883"/>
                  <a:pt x="1700384" y="1345911"/>
                </a:cubicBezTo>
                <a:cubicBezTo>
                  <a:pt x="1700384" y="1340939"/>
                  <a:pt x="1695774" y="1335329"/>
                  <a:pt x="1690145" y="1333452"/>
                </a:cubicBezTo>
                <a:cubicBezTo>
                  <a:pt x="1684515" y="1331576"/>
                  <a:pt x="1679905" y="1337177"/>
                  <a:pt x="1679905" y="1345911"/>
                </a:cubicBezTo>
                <a:close/>
                <a:moveTo>
                  <a:pt x="851983" y="1354531"/>
                </a:moveTo>
                <a:cubicBezTo>
                  <a:pt x="836343" y="1373372"/>
                  <a:pt x="827865" y="1426874"/>
                  <a:pt x="840515" y="1426874"/>
                </a:cubicBezTo>
                <a:cubicBezTo>
                  <a:pt x="846411" y="1426874"/>
                  <a:pt x="851230" y="1421025"/>
                  <a:pt x="851230" y="1413872"/>
                </a:cubicBezTo>
                <a:cubicBezTo>
                  <a:pt x="851230" y="1406719"/>
                  <a:pt x="859765" y="1390021"/>
                  <a:pt x="870195" y="1376753"/>
                </a:cubicBezTo>
                <a:lnTo>
                  <a:pt x="889159" y="1352645"/>
                </a:lnTo>
                <a:lnTo>
                  <a:pt x="875652" y="1347464"/>
                </a:lnTo>
                <a:cubicBezTo>
                  <a:pt x="868223" y="1344616"/>
                  <a:pt x="857574" y="1347797"/>
                  <a:pt x="851983" y="1354531"/>
                </a:cubicBezTo>
                <a:close/>
                <a:moveTo>
                  <a:pt x="2451430" y="1364961"/>
                </a:moveTo>
                <a:cubicBezTo>
                  <a:pt x="2463737" y="1378058"/>
                  <a:pt x="2475948" y="1388774"/>
                  <a:pt x="2478567" y="1388774"/>
                </a:cubicBezTo>
                <a:cubicBezTo>
                  <a:pt x="2481186" y="1388774"/>
                  <a:pt x="2473262" y="1378058"/>
                  <a:pt x="2460955" y="1364961"/>
                </a:cubicBezTo>
                <a:cubicBezTo>
                  <a:pt x="2448649" y="1351864"/>
                  <a:pt x="2436438" y="1341149"/>
                  <a:pt x="2433819" y="1341149"/>
                </a:cubicBezTo>
                <a:cubicBezTo>
                  <a:pt x="2431199" y="1341149"/>
                  <a:pt x="2439124" y="1351864"/>
                  <a:pt x="2451430" y="1364961"/>
                </a:cubicBezTo>
                <a:close/>
                <a:moveTo>
                  <a:pt x="1643986" y="1361989"/>
                </a:moveTo>
                <a:cubicBezTo>
                  <a:pt x="1649873" y="1379649"/>
                  <a:pt x="1670380" y="1382573"/>
                  <a:pt x="1670380" y="1365752"/>
                </a:cubicBezTo>
                <a:cubicBezTo>
                  <a:pt x="1670380" y="1357455"/>
                  <a:pt x="1663599" y="1350674"/>
                  <a:pt x="1655302" y="1350674"/>
                </a:cubicBezTo>
                <a:cubicBezTo>
                  <a:pt x="1647006" y="1350674"/>
                  <a:pt x="1641910" y="1355760"/>
                  <a:pt x="1643986" y="1361989"/>
                </a:cubicBezTo>
                <a:close/>
                <a:moveTo>
                  <a:pt x="1718005" y="1364961"/>
                </a:moveTo>
                <a:cubicBezTo>
                  <a:pt x="1718005" y="1372819"/>
                  <a:pt x="1722291" y="1379249"/>
                  <a:pt x="1727530" y="1379249"/>
                </a:cubicBezTo>
                <a:cubicBezTo>
                  <a:pt x="1732769" y="1379249"/>
                  <a:pt x="1737055" y="1372819"/>
                  <a:pt x="1737055" y="1364961"/>
                </a:cubicBezTo>
                <a:cubicBezTo>
                  <a:pt x="1737055" y="1357103"/>
                  <a:pt x="1732769" y="1350674"/>
                  <a:pt x="1727530" y="1350674"/>
                </a:cubicBezTo>
                <a:cubicBezTo>
                  <a:pt x="1722291" y="1350674"/>
                  <a:pt x="1718005" y="1357103"/>
                  <a:pt x="1718005" y="1364961"/>
                </a:cubicBezTo>
                <a:close/>
                <a:moveTo>
                  <a:pt x="1686516" y="1375810"/>
                </a:moveTo>
                <a:cubicBezTo>
                  <a:pt x="1678905" y="1383421"/>
                  <a:pt x="1687506" y="1398299"/>
                  <a:pt x="1699517" y="1398299"/>
                </a:cubicBezTo>
                <a:cubicBezTo>
                  <a:pt x="1704451" y="1398299"/>
                  <a:pt x="1708480" y="1391869"/>
                  <a:pt x="1708480" y="1384011"/>
                </a:cubicBezTo>
                <a:cubicBezTo>
                  <a:pt x="1708480" y="1369286"/>
                  <a:pt x="1697241" y="1365085"/>
                  <a:pt x="1686516" y="1375810"/>
                </a:cubicBezTo>
                <a:close/>
                <a:moveTo>
                  <a:pt x="2665743" y="1379249"/>
                </a:moveTo>
                <a:cubicBezTo>
                  <a:pt x="2662504" y="1384487"/>
                  <a:pt x="2664400" y="1388774"/>
                  <a:pt x="2669943" y="1388774"/>
                </a:cubicBezTo>
                <a:cubicBezTo>
                  <a:pt x="2675487" y="1388774"/>
                  <a:pt x="2680030" y="1384487"/>
                  <a:pt x="2680030" y="1379249"/>
                </a:cubicBezTo>
                <a:cubicBezTo>
                  <a:pt x="2680030" y="1374010"/>
                  <a:pt x="2678145" y="1369724"/>
                  <a:pt x="2675830" y="1369724"/>
                </a:cubicBezTo>
                <a:cubicBezTo>
                  <a:pt x="2673515" y="1369724"/>
                  <a:pt x="2668981" y="1374010"/>
                  <a:pt x="2665743" y="1379249"/>
                </a:cubicBezTo>
                <a:close/>
                <a:moveTo>
                  <a:pt x="1051255" y="1388774"/>
                </a:moveTo>
                <a:cubicBezTo>
                  <a:pt x="1051255" y="1394012"/>
                  <a:pt x="1055799" y="1398299"/>
                  <a:pt x="1061342" y="1398299"/>
                </a:cubicBezTo>
                <a:cubicBezTo>
                  <a:pt x="1066886" y="1398299"/>
                  <a:pt x="1068781" y="1394012"/>
                  <a:pt x="1065543" y="1388774"/>
                </a:cubicBezTo>
                <a:cubicBezTo>
                  <a:pt x="1062304" y="1383535"/>
                  <a:pt x="1057770" y="1379249"/>
                  <a:pt x="1055456" y="1379249"/>
                </a:cubicBezTo>
                <a:cubicBezTo>
                  <a:pt x="1053141" y="1379249"/>
                  <a:pt x="1051255" y="1383535"/>
                  <a:pt x="1051255" y="1388774"/>
                </a:cubicBezTo>
                <a:close/>
                <a:moveTo>
                  <a:pt x="2413330" y="1382849"/>
                </a:moveTo>
                <a:cubicBezTo>
                  <a:pt x="2413330" y="1384821"/>
                  <a:pt x="2420836" y="1392326"/>
                  <a:pt x="2429999" y="1399518"/>
                </a:cubicBezTo>
                <a:lnTo>
                  <a:pt x="2446668" y="1412586"/>
                </a:lnTo>
                <a:lnTo>
                  <a:pt x="2433600" y="1395917"/>
                </a:lnTo>
                <a:cubicBezTo>
                  <a:pt x="2421150" y="1380049"/>
                  <a:pt x="2413330" y="1375010"/>
                  <a:pt x="2413330" y="1382849"/>
                </a:cubicBezTo>
                <a:close/>
                <a:moveTo>
                  <a:pt x="2803855" y="1387650"/>
                </a:moveTo>
                <a:cubicBezTo>
                  <a:pt x="2803855" y="1392888"/>
                  <a:pt x="2808142" y="1399823"/>
                  <a:pt x="2813380" y="1403061"/>
                </a:cubicBezTo>
                <a:cubicBezTo>
                  <a:pt x="2818619" y="1406300"/>
                  <a:pt x="2822905" y="1404661"/>
                  <a:pt x="2822905" y="1399423"/>
                </a:cubicBezTo>
                <a:cubicBezTo>
                  <a:pt x="2822905" y="1394184"/>
                  <a:pt x="2818619" y="1387250"/>
                  <a:pt x="2813380" y="1384011"/>
                </a:cubicBezTo>
                <a:cubicBezTo>
                  <a:pt x="2808142" y="1380773"/>
                  <a:pt x="2803855" y="1382411"/>
                  <a:pt x="2803855" y="1387650"/>
                </a:cubicBezTo>
                <a:close/>
                <a:moveTo>
                  <a:pt x="1098880" y="1398299"/>
                </a:moveTo>
                <a:cubicBezTo>
                  <a:pt x="1098880" y="1403537"/>
                  <a:pt x="1103167" y="1407824"/>
                  <a:pt x="1108405" y="1407824"/>
                </a:cubicBezTo>
                <a:cubicBezTo>
                  <a:pt x="1113644" y="1407824"/>
                  <a:pt x="1117930" y="1403537"/>
                  <a:pt x="1117930" y="1398299"/>
                </a:cubicBezTo>
                <a:cubicBezTo>
                  <a:pt x="1117930" y="1393060"/>
                  <a:pt x="1113644" y="1388774"/>
                  <a:pt x="1108405" y="1388774"/>
                </a:cubicBezTo>
                <a:cubicBezTo>
                  <a:pt x="1103167" y="1388774"/>
                  <a:pt x="1098880" y="1393060"/>
                  <a:pt x="1098880" y="1398299"/>
                </a:cubicBezTo>
                <a:close/>
                <a:moveTo>
                  <a:pt x="1152058" y="1397022"/>
                </a:moveTo>
                <a:cubicBezTo>
                  <a:pt x="1147953" y="1403661"/>
                  <a:pt x="1147172" y="1411662"/>
                  <a:pt x="1150315" y="1414805"/>
                </a:cubicBezTo>
                <a:cubicBezTo>
                  <a:pt x="1158840" y="1423330"/>
                  <a:pt x="1168137" y="1410796"/>
                  <a:pt x="1163526" y="1396984"/>
                </a:cubicBezTo>
                <a:lnTo>
                  <a:pt x="1159516" y="1384954"/>
                </a:lnTo>
                <a:lnTo>
                  <a:pt x="1152058" y="1397022"/>
                </a:lnTo>
                <a:close/>
                <a:moveTo>
                  <a:pt x="1723777" y="1403861"/>
                </a:moveTo>
                <a:cubicBezTo>
                  <a:pt x="1720225" y="1413129"/>
                  <a:pt x="1722349" y="1417491"/>
                  <a:pt x="1729311" y="1415167"/>
                </a:cubicBezTo>
                <a:cubicBezTo>
                  <a:pt x="1743551" y="1410424"/>
                  <a:pt x="1751390" y="1388774"/>
                  <a:pt x="1738865" y="1388774"/>
                </a:cubicBezTo>
                <a:cubicBezTo>
                  <a:pt x="1733750" y="1388774"/>
                  <a:pt x="1726968" y="1395565"/>
                  <a:pt x="1723777" y="1403861"/>
                </a:cubicBezTo>
                <a:close/>
                <a:moveTo>
                  <a:pt x="1194130" y="1407262"/>
                </a:moveTo>
                <a:cubicBezTo>
                  <a:pt x="1194130" y="1412196"/>
                  <a:pt x="1198417" y="1418873"/>
                  <a:pt x="1203655" y="1422111"/>
                </a:cubicBezTo>
                <a:cubicBezTo>
                  <a:pt x="1208894" y="1425350"/>
                  <a:pt x="1213180" y="1421311"/>
                  <a:pt x="1213180" y="1413148"/>
                </a:cubicBezTo>
                <a:cubicBezTo>
                  <a:pt x="1213180" y="1404985"/>
                  <a:pt x="1208894" y="1398299"/>
                  <a:pt x="1203655" y="1398299"/>
                </a:cubicBezTo>
                <a:cubicBezTo>
                  <a:pt x="1198417" y="1398299"/>
                  <a:pt x="1194130" y="1402328"/>
                  <a:pt x="1194130" y="1407262"/>
                </a:cubicBezTo>
                <a:close/>
                <a:moveTo>
                  <a:pt x="932193" y="1417349"/>
                </a:moveTo>
                <a:cubicBezTo>
                  <a:pt x="935431" y="1422587"/>
                  <a:pt x="939965" y="1426874"/>
                  <a:pt x="942280" y="1426874"/>
                </a:cubicBezTo>
                <a:cubicBezTo>
                  <a:pt x="944594" y="1426874"/>
                  <a:pt x="946480" y="1422587"/>
                  <a:pt x="946480" y="1417349"/>
                </a:cubicBezTo>
                <a:cubicBezTo>
                  <a:pt x="946480" y="1412110"/>
                  <a:pt x="941937" y="1407824"/>
                  <a:pt x="936393" y="1407824"/>
                </a:cubicBezTo>
                <a:cubicBezTo>
                  <a:pt x="930850" y="1407824"/>
                  <a:pt x="928954" y="1412110"/>
                  <a:pt x="932193" y="1417349"/>
                </a:cubicBezTo>
                <a:close/>
                <a:moveTo>
                  <a:pt x="975055" y="1417349"/>
                </a:moveTo>
                <a:cubicBezTo>
                  <a:pt x="975055" y="1422587"/>
                  <a:pt x="979341" y="1426874"/>
                  <a:pt x="984580" y="1426874"/>
                </a:cubicBezTo>
                <a:cubicBezTo>
                  <a:pt x="989819" y="1426874"/>
                  <a:pt x="994105" y="1422587"/>
                  <a:pt x="994105" y="1417349"/>
                </a:cubicBezTo>
                <a:cubicBezTo>
                  <a:pt x="994105" y="1412110"/>
                  <a:pt x="989819" y="1407824"/>
                  <a:pt x="984580" y="1407824"/>
                </a:cubicBezTo>
                <a:cubicBezTo>
                  <a:pt x="979341" y="1407824"/>
                  <a:pt x="975055" y="1412110"/>
                  <a:pt x="975055" y="1417349"/>
                </a:cubicBezTo>
                <a:close/>
                <a:moveTo>
                  <a:pt x="1022680" y="1417911"/>
                </a:moveTo>
                <a:cubicBezTo>
                  <a:pt x="1022680" y="1423454"/>
                  <a:pt x="1026966" y="1425350"/>
                  <a:pt x="1032205" y="1422111"/>
                </a:cubicBezTo>
                <a:cubicBezTo>
                  <a:pt x="1037444" y="1418873"/>
                  <a:pt x="1041730" y="1414339"/>
                  <a:pt x="1041730" y="1412024"/>
                </a:cubicBezTo>
                <a:cubicBezTo>
                  <a:pt x="1041730" y="1409710"/>
                  <a:pt x="1037444" y="1407824"/>
                  <a:pt x="1032205" y="1407824"/>
                </a:cubicBezTo>
                <a:cubicBezTo>
                  <a:pt x="1026966" y="1407824"/>
                  <a:pt x="1022680" y="1412367"/>
                  <a:pt x="1022680" y="1417911"/>
                </a:cubicBezTo>
                <a:close/>
                <a:moveTo>
                  <a:pt x="1243184" y="1416872"/>
                </a:moveTo>
                <a:cubicBezTo>
                  <a:pt x="1245280" y="1423159"/>
                  <a:pt x="1250099" y="1427979"/>
                  <a:pt x="1253900" y="1427588"/>
                </a:cubicBezTo>
                <a:cubicBezTo>
                  <a:pt x="1265292" y="1426407"/>
                  <a:pt x="1263082" y="1413348"/>
                  <a:pt x="1250804" y="1409252"/>
                </a:cubicBezTo>
                <a:cubicBezTo>
                  <a:pt x="1244518" y="1407157"/>
                  <a:pt x="1241089" y="1410586"/>
                  <a:pt x="1243184" y="1416872"/>
                </a:cubicBezTo>
                <a:close/>
                <a:moveTo>
                  <a:pt x="1765630" y="1422673"/>
                </a:moveTo>
                <a:cubicBezTo>
                  <a:pt x="1765630" y="1430836"/>
                  <a:pt x="1769916" y="1434875"/>
                  <a:pt x="1775155" y="1431636"/>
                </a:cubicBezTo>
                <a:cubicBezTo>
                  <a:pt x="1780394" y="1428398"/>
                  <a:pt x="1784680" y="1421721"/>
                  <a:pt x="1784680" y="1416787"/>
                </a:cubicBezTo>
                <a:cubicBezTo>
                  <a:pt x="1784680" y="1411853"/>
                  <a:pt x="1780394" y="1407824"/>
                  <a:pt x="1775155" y="1407824"/>
                </a:cubicBezTo>
                <a:cubicBezTo>
                  <a:pt x="1769916" y="1407824"/>
                  <a:pt x="1765630" y="1414510"/>
                  <a:pt x="1765630" y="1422673"/>
                </a:cubicBezTo>
                <a:close/>
                <a:moveTo>
                  <a:pt x="2641930" y="1417349"/>
                </a:moveTo>
                <a:cubicBezTo>
                  <a:pt x="2641930" y="1422587"/>
                  <a:pt x="2646474" y="1426874"/>
                  <a:pt x="2652017" y="1426874"/>
                </a:cubicBezTo>
                <a:cubicBezTo>
                  <a:pt x="2657561" y="1426874"/>
                  <a:pt x="2659456" y="1422587"/>
                  <a:pt x="2656218" y="1417349"/>
                </a:cubicBezTo>
                <a:cubicBezTo>
                  <a:pt x="2652979" y="1412110"/>
                  <a:pt x="2648445" y="1407824"/>
                  <a:pt x="2646131" y="1407824"/>
                </a:cubicBezTo>
                <a:cubicBezTo>
                  <a:pt x="2643816" y="1407824"/>
                  <a:pt x="2641930" y="1412110"/>
                  <a:pt x="2641930" y="1417349"/>
                </a:cubicBezTo>
                <a:close/>
                <a:moveTo>
                  <a:pt x="2699080" y="1417349"/>
                </a:moveTo>
                <a:cubicBezTo>
                  <a:pt x="2699080" y="1422587"/>
                  <a:pt x="2703624" y="1426874"/>
                  <a:pt x="2709167" y="1426874"/>
                </a:cubicBezTo>
                <a:cubicBezTo>
                  <a:pt x="2714711" y="1426874"/>
                  <a:pt x="2716606" y="1422587"/>
                  <a:pt x="2713368" y="1417349"/>
                </a:cubicBezTo>
                <a:cubicBezTo>
                  <a:pt x="2710129" y="1412110"/>
                  <a:pt x="2705595" y="1407824"/>
                  <a:pt x="2703281" y="1407824"/>
                </a:cubicBezTo>
                <a:cubicBezTo>
                  <a:pt x="2700966" y="1407824"/>
                  <a:pt x="2699080" y="1412110"/>
                  <a:pt x="2699080" y="1417349"/>
                </a:cubicBezTo>
                <a:close/>
                <a:moveTo>
                  <a:pt x="1070305" y="1426874"/>
                </a:moveTo>
                <a:cubicBezTo>
                  <a:pt x="1070305" y="1432112"/>
                  <a:pt x="1074592" y="1436399"/>
                  <a:pt x="1079830" y="1436399"/>
                </a:cubicBezTo>
                <a:cubicBezTo>
                  <a:pt x="1085069" y="1436399"/>
                  <a:pt x="1089355" y="1432112"/>
                  <a:pt x="1089355" y="1426874"/>
                </a:cubicBezTo>
                <a:cubicBezTo>
                  <a:pt x="1089355" y="1421635"/>
                  <a:pt x="1085069" y="1417349"/>
                  <a:pt x="1079830" y="1417349"/>
                </a:cubicBezTo>
                <a:cubicBezTo>
                  <a:pt x="1074592" y="1417349"/>
                  <a:pt x="1070305" y="1421635"/>
                  <a:pt x="1070305" y="1426874"/>
                </a:cubicBezTo>
                <a:close/>
                <a:moveTo>
                  <a:pt x="1123102" y="1426216"/>
                </a:moveTo>
                <a:cubicBezTo>
                  <a:pt x="1120083" y="1431093"/>
                  <a:pt x="1121978" y="1437770"/>
                  <a:pt x="1127303" y="1441066"/>
                </a:cubicBezTo>
                <a:cubicBezTo>
                  <a:pt x="1132627" y="1444352"/>
                  <a:pt x="1136980" y="1440361"/>
                  <a:pt x="1136980" y="1432198"/>
                </a:cubicBezTo>
                <a:cubicBezTo>
                  <a:pt x="1136980" y="1415463"/>
                  <a:pt x="1131265" y="1413005"/>
                  <a:pt x="1123102" y="1426216"/>
                </a:cubicBezTo>
                <a:close/>
                <a:moveTo>
                  <a:pt x="1298905" y="1431636"/>
                </a:moveTo>
                <a:cubicBezTo>
                  <a:pt x="1298905" y="1440371"/>
                  <a:pt x="1303515" y="1445971"/>
                  <a:pt x="1309145" y="1444095"/>
                </a:cubicBezTo>
                <a:cubicBezTo>
                  <a:pt x="1314774" y="1442218"/>
                  <a:pt x="1319384" y="1436608"/>
                  <a:pt x="1319384" y="1431636"/>
                </a:cubicBezTo>
                <a:cubicBezTo>
                  <a:pt x="1319384" y="1426664"/>
                  <a:pt x="1314774" y="1421054"/>
                  <a:pt x="1309145" y="1419177"/>
                </a:cubicBezTo>
                <a:cubicBezTo>
                  <a:pt x="1303515" y="1417301"/>
                  <a:pt x="1298905" y="1422902"/>
                  <a:pt x="1298905" y="1431636"/>
                </a:cubicBezTo>
                <a:close/>
                <a:moveTo>
                  <a:pt x="1165555" y="1436399"/>
                </a:moveTo>
                <a:cubicBezTo>
                  <a:pt x="1165555" y="1441637"/>
                  <a:pt x="1169842" y="1445924"/>
                  <a:pt x="1175080" y="1445924"/>
                </a:cubicBezTo>
                <a:cubicBezTo>
                  <a:pt x="1180319" y="1445924"/>
                  <a:pt x="1184605" y="1441637"/>
                  <a:pt x="1184605" y="1436399"/>
                </a:cubicBezTo>
                <a:cubicBezTo>
                  <a:pt x="1184605" y="1431160"/>
                  <a:pt x="1180319" y="1426874"/>
                  <a:pt x="1175080" y="1426874"/>
                </a:cubicBezTo>
                <a:cubicBezTo>
                  <a:pt x="1169842" y="1426874"/>
                  <a:pt x="1165555" y="1431160"/>
                  <a:pt x="1165555" y="1436399"/>
                </a:cubicBezTo>
                <a:close/>
                <a:moveTo>
                  <a:pt x="1218867" y="1434913"/>
                </a:moveTo>
                <a:cubicBezTo>
                  <a:pt x="1215571" y="1440247"/>
                  <a:pt x="1217514" y="1447476"/>
                  <a:pt x="1223182" y="1450981"/>
                </a:cubicBezTo>
                <a:cubicBezTo>
                  <a:pt x="1237831" y="1460030"/>
                  <a:pt x="1247280" y="1447638"/>
                  <a:pt x="1235050" y="1435408"/>
                </a:cubicBezTo>
                <a:cubicBezTo>
                  <a:pt x="1228211" y="1428569"/>
                  <a:pt x="1222886" y="1428407"/>
                  <a:pt x="1218867" y="1434913"/>
                </a:cubicBezTo>
                <a:close/>
                <a:moveTo>
                  <a:pt x="1346530" y="1440866"/>
                </a:moveTo>
                <a:cubicBezTo>
                  <a:pt x="1346530" y="1449381"/>
                  <a:pt x="1340949" y="1452705"/>
                  <a:pt x="1332243" y="1449372"/>
                </a:cubicBezTo>
                <a:cubicBezTo>
                  <a:pt x="1323194" y="1445895"/>
                  <a:pt x="1317955" y="1449495"/>
                  <a:pt x="1317955" y="1459192"/>
                </a:cubicBezTo>
                <a:cubicBezTo>
                  <a:pt x="1317955" y="1478309"/>
                  <a:pt x="1322337" y="1478309"/>
                  <a:pt x="1351550" y="1459173"/>
                </a:cubicBezTo>
                <a:cubicBezTo>
                  <a:pt x="1364418" y="1450734"/>
                  <a:pt x="1372581" y="1440018"/>
                  <a:pt x="1369695" y="1435360"/>
                </a:cubicBezTo>
                <a:cubicBezTo>
                  <a:pt x="1361408" y="1421949"/>
                  <a:pt x="1346530" y="1425483"/>
                  <a:pt x="1346530" y="1440866"/>
                </a:cubicBezTo>
                <a:close/>
                <a:moveTo>
                  <a:pt x="2403805" y="1430617"/>
                </a:moveTo>
                <a:cubicBezTo>
                  <a:pt x="2403805" y="1432674"/>
                  <a:pt x="2410454" y="1436913"/>
                  <a:pt x="2418588" y="1440037"/>
                </a:cubicBezTo>
                <a:cubicBezTo>
                  <a:pt x="2427065" y="1443285"/>
                  <a:pt x="2430885" y="1441685"/>
                  <a:pt x="2427551" y="1436294"/>
                </a:cubicBezTo>
                <a:cubicBezTo>
                  <a:pt x="2421960" y="1427236"/>
                  <a:pt x="2403805" y="1422902"/>
                  <a:pt x="2403805" y="1430617"/>
                </a:cubicBezTo>
                <a:close/>
                <a:moveTo>
                  <a:pt x="1270330" y="1446600"/>
                </a:moveTo>
                <a:cubicBezTo>
                  <a:pt x="1270330" y="1456782"/>
                  <a:pt x="1293457" y="1484024"/>
                  <a:pt x="1302087" y="1484024"/>
                </a:cubicBezTo>
                <a:cubicBezTo>
                  <a:pt x="1304592" y="1484024"/>
                  <a:pt x="1301687" y="1473346"/>
                  <a:pt x="1295629" y="1460287"/>
                </a:cubicBezTo>
                <a:cubicBezTo>
                  <a:pt x="1284342" y="1435961"/>
                  <a:pt x="1270330" y="1428379"/>
                  <a:pt x="1270330" y="1446600"/>
                </a:cubicBezTo>
                <a:close/>
                <a:moveTo>
                  <a:pt x="1822780" y="1446486"/>
                </a:moveTo>
                <a:cubicBezTo>
                  <a:pt x="1822780" y="1452029"/>
                  <a:pt x="1827066" y="1453925"/>
                  <a:pt x="1832305" y="1450686"/>
                </a:cubicBezTo>
                <a:cubicBezTo>
                  <a:pt x="1837544" y="1447448"/>
                  <a:pt x="1841830" y="1442914"/>
                  <a:pt x="1841830" y="1440599"/>
                </a:cubicBezTo>
                <a:cubicBezTo>
                  <a:pt x="1841830" y="1438285"/>
                  <a:pt x="1837544" y="1436399"/>
                  <a:pt x="1832305" y="1436399"/>
                </a:cubicBezTo>
                <a:cubicBezTo>
                  <a:pt x="1827066" y="1436399"/>
                  <a:pt x="1822780" y="1440942"/>
                  <a:pt x="1822780" y="1446486"/>
                </a:cubicBezTo>
                <a:close/>
                <a:moveTo>
                  <a:pt x="1394155" y="1455449"/>
                </a:moveTo>
                <a:cubicBezTo>
                  <a:pt x="1394155" y="1460687"/>
                  <a:pt x="1387726" y="1464974"/>
                  <a:pt x="1379868" y="1464974"/>
                </a:cubicBezTo>
                <a:cubicBezTo>
                  <a:pt x="1372010" y="1464974"/>
                  <a:pt x="1365580" y="1471403"/>
                  <a:pt x="1365580" y="1479261"/>
                </a:cubicBezTo>
                <a:cubicBezTo>
                  <a:pt x="1365580" y="1487119"/>
                  <a:pt x="1370000" y="1493549"/>
                  <a:pt x="1375401" y="1493549"/>
                </a:cubicBezTo>
                <a:cubicBezTo>
                  <a:pt x="1380811" y="1493549"/>
                  <a:pt x="1387697" y="1487119"/>
                  <a:pt x="1390707" y="1479261"/>
                </a:cubicBezTo>
                <a:cubicBezTo>
                  <a:pt x="1393727" y="1471403"/>
                  <a:pt x="1402166" y="1464974"/>
                  <a:pt x="1409462" y="1464974"/>
                </a:cubicBezTo>
                <a:cubicBezTo>
                  <a:pt x="1416758" y="1464974"/>
                  <a:pt x="1422730" y="1460687"/>
                  <a:pt x="1422730" y="1455449"/>
                </a:cubicBezTo>
                <a:cubicBezTo>
                  <a:pt x="1422730" y="1450210"/>
                  <a:pt x="1416301" y="1445924"/>
                  <a:pt x="1408443" y="1445924"/>
                </a:cubicBezTo>
                <a:cubicBezTo>
                  <a:pt x="1400585" y="1445924"/>
                  <a:pt x="1394155" y="1450210"/>
                  <a:pt x="1394155" y="1455449"/>
                </a:cubicBezTo>
                <a:close/>
                <a:moveTo>
                  <a:pt x="1784680" y="1455449"/>
                </a:moveTo>
                <a:cubicBezTo>
                  <a:pt x="1784680" y="1460687"/>
                  <a:pt x="1788966" y="1464974"/>
                  <a:pt x="1794205" y="1464974"/>
                </a:cubicBezTo>
                <a:cubicBezTo>
                  <a:pt x="1799444" y="1464974"/>
                  <a:pt x="1803730" y="1460687"/>
                  <a:pt x="1803730" y="1455449"/>
                </a:cubicBezTo>
                <a:cubicBezTo>
                  <a:pt x="1803730" y="1450210"/>
                  <a:pt x="1799444" y="1445924"/>
                  <a:pt x="1794205" y="1445924"/>
                </a:cubicBezTo>
                <a:cubicBezTo>
                  <a:pt x="1788966" y="1445924"/>
                  <a:pt x="1784680" y="1450210"/>
                  <a:pt x="1784680" y="1455449"/>
                </a:cubicBezTo>
                <a:close/>
                <a:moveTo>
                  <a:pt x="2703843" y="1464974"/>
                </a:moveTo>
                <a:cubicBezTo>
                  <a:pt x="2707081" y="1470212"/>
                  <a:pt x="2711615" y="1474499"/>
                  <a:pt x="2713930" y="1474499"/>
                </a:cubicBezTo>
                <a:cubicBezTo>
                  <a:pt x="2716245" y="1474499"/>
                  <a:pt x="2718130" y="1470212"/>
                  <a:pt x="2718130" y="1464974"/>
                </a:cubicBezTo>
                <a:cubicBezTo>
                  <a:pt x="2718130" y="1459735"/>
                  <a:pt x="2713587" y="1455449"/>
                  <a:pt x="2708043" y="1455449"/>
                </a:cubicBezTo>
                <a:cubicBezTo>
                  <a:pt x="2702500" y="1455449"/>
                  <a:pt x="2700604" y="1459735"/>
                  <a:pt x="2703843" y="1464974"/>
                </a:cubicBezTo>
                <a:close/>
                <a:moveTo>
                  <a:pt x="1451305" y="1474499"/>
                </a:moveTo>
                <a:cubicBezTo>
                  <a:pt x="1451305" y="1479737"/>
                  <a:pt x="1455591" y="1484024"/>
                  <a:pt x="1460830" y="1484024"/>
                </a:cubicBezTo>
                <a:cubicBezTo>
                  <a:pt x="1466069" y="1484024"/>
                  <a:pt x="1470355" y="1479737"/>
                  <a:pt x="1470355" y="1474499"/>
                </a:cubicBezTo>
                <a:cubicBezTo>
                  <a:pt x="1470355" y="1469260"/>
                  <a:pt x="1466069" y="1464974"/>
                  <a:pt x="1460830" y="1464974"/>
                </a:cubicBezTo>
                <a:cubicBezTo>
                  <a:pt x="1455591" y="1464974"/>
                  <a:pt x="1451305" y="1469260"/>
                  <a:pt x="1451305" y="1474499"/>
                </a:cubicBezTo>
                <a:close/>
                <a:moveTo>
                  <a:pt x="1856118" y="1474499"/>
                </a:moveTo>
                <a:cubicBezTo>
                  <a:pt x="1852879" y="1479737"/>
                  <a:pt x="1854775" y="1484024"/>
                  <a:pt x="1860318" y="1484024"/>
                </a:cubicBezTo>
                <a:cubicBezTo>
                  <a:pt x="1865862" y="1484024"/>
                  <a:pt x="1870405" y="1479737"/>
                  <a:pt x="1870405" y="1474499"/>
                </a:cubicBezTo>
                <a:cubicBezTo>
                  <a:pt x="1870405" y="1469260"/>
                  <a:pt x="1868519" y="1464974"/>
                  <a:pt x="1866205" y="1464974"/>
                </a:cubicBezTo>
                <a:cubicBezTo>
                  <a:pt x="1863890" y="1464974"/>
                  <a:pt x="1859356" y="1469260"/>
                  <a:pt x="1856118" y="1474499"/>
                </a:cubicBezTo>
                <a:close/>
                <a:moveTo>
                  <a:pt x="2187474" y="1480490"/>
                </a:moveTo>
                <a:cubicBezTo>
                  <a:pt x="2167776" y="1490205"/>
                  <a:pt x="2149335" y="1511141"/>
                  <a:pt x="2135734" y="1539240"/>
                </a:cubicBezTo>
                <a:lnTo>
                  <a:pt x="2114598" y="1582903"/>
                </a:lnTo>
                <a:lnTo>
                  <a:pt x="2125713" y="1897799"/>
                </a:lnTo>
                <a:cubicBezTo>
                  <a:pt x="2131828" y="2070983"/>
                  <a:pt x="2143973" y="2420569"/>
                  <a:pt x="2152688" y="2674649"/>
                </a:cubicBezTo>
                <a:lnTo>
                  <a:pt x="2168547" y="3136611"/>
                </a:lnTo>
                <a:lnTo>
                  <a:pt x="2158146" y="3209030"/>
                </a:lnTo>
                <a:cubicBezTo>
                  <a:pt x="2133210" y="3382775"/>
                  <a:pt x="2035483" y="3517602"/>
                  <a:pt x="1900161" y="3564941"/>
                </a:cubicBezTo>
                <a:cubicBezTo>
                  <a:pt x="1843535" y="3584753"/>
                  <a:pt x="1780099" y="3583419"/>
                  <a:pt x="1477480" y="3556045"/>
                </a:cubicBezTo>
                <a:cubicBezTo>
                  <a:pt x="1334738" y="3543138"/>
                  <a:pt x="1185796" y="3530032"/>
                  <a:pt x="1146505" y="3526927"/>
                </a:cubicBezTo>
                <a:cubicBezTo>
                  <a:pt x="1004326" y="3515697"/>
                  <a:pt x="931840" y="3481969"/>
                  <a:pt x="846934" y="3387528"/>
                </a:cubicBezTo>
                <a:cubicBezTo>
                  <a:pt x="785660" y="3319386"/>
                  <a:pt x="740655" y="3231623"/>
                  <a:pt x="713365" y="3127086"/>
                </a:cubicBezTo>
                <a:lnTo>
                  <a:pt x="700935" y="3079461"/>
                </a:lnTo>
                <a:lnTo>
                  <a:pt x="700011" y="3169949"/>
                </a:lnTo>
                <a:cubicBezTo>
                  <a:pt x="699507" y="3219717"/>
                  <a:pt x="702250" y="3271152"/>
                  <a:pt x="706107" y="3284249"/>
                </a:cubicBezTo>
                <a:lnTo>
                  <a:pt x="713118" y="3308061"/>
                </a:lnTo>
                <a:lnTo>
                  <a:pt x="718614" y="3246149"/>
                </a:lnTo>
                <a:lnTo>
                  <a:pt x="724119" y="3184236"/>
                </a:lnTo>
                <a:lnTo>
                  <a:pt x="726434" y="3255674"/>
                </a:lnTo>
                <a:cubicBezTo>
                  <a:pt x="727701" y="3294964"/>
                  <a:pt x="732425" y="3335684"/>
                  <a:pt x="736930" y="3346161"/>
                </a:cubicBezTo>
                <a:lnTo>
                  <a:pt x="745112" y="3365211"/>
                </a:lnTo>
                <a:lnTo>
                  <a:pt x="747008" y="3317586"/>
                </a:lnTo>
                <a:lnTo>
                  <a:pt x="748903" y="3269961"/>
                </a:lnTo>
                <a:lnTo>
                  <a:pt x="757723" y="3327111"/>
                </a:lnTo>
                <a:cubicBezTo>
                  <a:pt x="762572" y="3358544"/>
                  <a:pt x="769315" y="3394977"/>
                  <a:pt x="772706" y="3408074"/>
                </a:cubicBezTo>
                <a:lnTo>
                  <a:pt x="778869" y="3431886"/>
                </a:lnTo>
                <a:lnTo>
                  <a:pt x="784984" y="3384261"/>
                </a:lnTo>
                <a:lnTo>
                  <a:pt x="791089" y="3336636"/>
                </a:lnTo>
                <a:lnTo>
                  <a:pt x="792585" y="3390843"/>
                </a:lnTo>
                <a:cubicBezTo>
                  <a:pt x="794309" y="3453298"/>
                  <a:pt x="810149" y="3473396"/>
                  <a:pt x="815702" y="3420180"/>
                </a:cubicBezTo>
                <a:lnTo>
                  <a:pt x="819455" y="3384261"/>
                </a:lnTo>
                <a:lnTo>
                  <a:pt x="821198" y="3427124"/>
                </a:lnTo>
                <a:cubicBezTo>
                  <a:pt x="822160" y="3450698"/>
                  <a:pt x="827103" y="3476416"/>
                  <a:pt x="832180" y="3484274"/>
                </a:cubicBezTo>
                <a:lnTo>
                  <a:pt x="841410" y="3498561"/>
                </a:lnTo>
                <a:lnTo>
                  <a:pt x="841562" y="3462843"/>
                </a:lnTo>
                <a:cubicBezTo>
                  <a:pt x="841639" y="3443202"/>
                  <a:pt x="845991" y="3427124"/>
                  <a:pt x="851230" y="3427124"/>
                </a:cubicBezTo>
                <a:cubicBezTo>
                  <a:pt x="856469" y="3427124"/>
                  <a:pt x="860755" y="3446155"/>
                  <a:pt x="860755" y="3469424"/>
                </a:cubicBezTo>
                <a:cubicBezTo>
                  <a:pt x="860755" y="3522050"/>
                  <a:pt x="879196" y="3537995"/>
                  <a:pt x="881329" y="3487217"/>
                </a:cubicBezTo>
                <a:lnTo>
                  <a:pt x="882853" y="3450936"/>
                </a:lnTo>
                <a:lnTo>
                  <a:pt x="886463" y="3484274"/>
                </a:lnTo>
                <a:cubicBezTo>
                  <a:pt x="892331" y="3538604"/>
                  <a:pt x="901332" y="3550130"/>
                  <a:pt x="908752" y="3512849"/>
                </a:cubicBezTo>
                <a:lnTo>
                  <a:pt x="915400" y="3479511"/>
                </a:lnTo>
                <a:lnTo>
                  <a:pt x="916648" y="3514668"/>
                </a:lnTo>
                <a:cubicBezTo>
                  <a:pt x="918362" y="3562588"/>
                  <a:pt x="936546" y="3571456"/>
                  <a:pt x="938479" y="3525317"/>
                </a:cubicBezTo>
                <a:lnTo>
                  <a:pt x="940003" y="3489036"/>
                </a:lnTo>
                <a:lnTo>
                  <a:pt x="944023" y="3522336"/>
                </a:lnTo>
                <a:cubicBezTo>
                  <a:pt x="946233" y="3540652"/>
                  <a:pt x="952967" y="3561579"/>
                  <a:pt x="958996" y="3568846"/>
                </a:cubicBezTo>
                <a:lnTo>
                  <a:pt x="969959" y="3582048"/>
                </a:lnTo>
                <a:lnTo>
                  <a:pt x="976322" y="3559359"/>
                </a:lnTo>
                <a:lnTo>
                  <a:pt x="982685" y="3536661"/>
                </a:lnTo>
                <a:lnTo>
                  <a:pt x="983628" y="3557530"/>
                </a:lnTo>
                <a:cubicBezTo>
                  <a:pt x="985209" y="3592154"/>
                  <a:pt x="1003516" y="3593116"/>
                  <a:pt x="1004888" y="3558654"/>
                </a:cubicBezTo>
                <a:lnTo>
                  <a:pt x="1006135" y="3527136"/>
                </a:lnTo>
                <a:lnTo>
                  <a:pt x="1012031" y="3559721"/>
                </a:lnTo>
                <a:cubicBezTo>
                  <a:pt x="1015270" y="3577638"/>
                  <a:pt x="1023052" y="3593992"/>
                  <a:pt x="1029329" y="3596059"/>
                </a:cubicBezTo>
                <a:lnTo>
                  <a:pt x="1040740" y="3599831"/>
                </a:lnTo>
                <a:lnTo>
                  <a:pt x="1036387" y="3563484"/>
                </a:lnTo>
                <a:cubicBezTo>
                  <a:pt x="1031758" y="3524822"/>
                  <a:pt x="1036291" y="3529089"/>
                  <a:pt x="1045845" y="3572380"/>
                </a:cubicBezTo>
                <a:cubicBezTo>
                  <a:pt x="1053694" y="3607975"/>
                  <a:pt x="1068248" y="3605422"/>
                  <a:pt x="1072944" y="3567618"/>
                </a:cubicBezTo>
                <a:lnTo>
                  <a:pt x="1076782" y="3536661"/>
                </a:lnTo>
                <a:lnTo>
                  <a:pt x="1078306" y="3572380"/>
                </a:lnTo>
                <a:lnTo>
                  <a:pt x="1079830" y="3608099"/>
                </a:lnTo>
                <a:lnTo>
                  <a:pt x="1095194" y="3608099"/>
                </a:lnTo>
                <a:lnTo>
                  <a:pt x="1110567" y="3608099"/>
                </a:lnTo>
                <a:lnTo>
                  <a:pt x="1106376" y="3579524"/>
                </a:lnTo>
                <a:cubicBezTo>
                  <a:pt x="1104071" y="3563808"/>
                  <a:pt x="1105719" y="3550949"/>
                  <a:pt x="1110053" y="3550949"/>
                </a:cubicBezTo>
                <a:cubicBezTo>
                  <a:pt x="1114387" y="3550949"/>
                  <a:pt x="1117930" y="3563808"/>
                  <a:pt x="1117930" y="3579524"/>
                </a:cubicBezTo>
                <a:cubicBezTo>
                  <a:pt x="1117930" y="3599212"/>
                  <a:pt x="1122607" y="3608099"/>
                  <a:pt x="1132970" y="3608099"/>
                </a:cubicBezTo>
                <a:lnTo>
                  <a:pt x="1148020" y="3608099"/>
                </a:lnTo>
                <a:lnTo>
                  <a:pt x="1142848" y="3577143"/>
                </a:lnTo>
                <a:lnTo>
                  <a:pt x="1137676" y="3546186"/>
                </a:lnTo>
                <a:lnTo>
                  <a:pt x="1148229" y="3577143"/>
                </a:lnTo>
                <a:cubicBezTo>
                  <a:pt x="1154040" y="3594173"/>
                  <a:pt x="1162450" y="3608099"/>
                  <a:pt x="1166936" y="3608099"/>
                </a:cubicBezTo>
                <a:cubicBezTo>
                  <a:pt x="1171413" y="3608099"/>
                  <a:pt x="1175642" y="3594173"/>
                  <a:pt x="1176338" y="3577143"/>
                </a:cubicBezTo>
                <a:lnTo>
                  <a:pt x="1177585" y="3546186"/>
                </a:lnTo>
                <a:lnTo>
                  <a:pt x="1183481" y="3578771"/>
                </a:lnTo>
                <a:cubicBezTo>
                  <a:pt x="1191349" y="3622310"/>
                  <a:pt x="1210818" y="3627415"/>
                  <a:pt x="1215771" y="3587249"/>
                </a:cubicBezTo>
                <a:lnTo>
                  <a:pt x="1219657" y="3555711"/>
                </a:lnTo>
                <a:lnTo>
                  <a:pt x="1221181" y="3586668"/>
                </a:lnTo>
                <a:cubicBezTo>
                  <a:pt x="1222191" y="3607156"/>
                  <a:pt x="1227534" y="3617624"/>
                  <a:pt x="1236993" y="3617624"/>
                </a:cubicBezTo>
                <a:cubicBezTo>
                  <a:pt x="1246470" y="3617624"/>
                  <a:pt x="1251757" y="3607204"/>
                  <a:pt x="1252709" y="3586668"/>
                </a:cubicBezTo>
                <a:lnTo>
                  <a:pt x="1254138" y="3555711"/>
                </a:lnTo>
                <a:lnTo>
                  <a:pt x="1258329" y="3584258"/>
                </a:lnTo>
                <a:cubicBezTo>
                  <a:pt x="1264491" y="3626206"/>
                  <a:pt x="1283389" y="3633064"/>
                  <a:pt x="1290504" y="3595935"/>
                </a:cubicBezTo>
                <a:lnTo>
                  <a:pt x="1296400" y="3565236"/>
                </a:lnTo>
                <a:lnTo>
                  <a:pt x="1297648" y="3596193"/>
                </a:lnTo>
                <a:lnTo>
                  <a:pt x="1298905" y="3627149"/>
                </a:lnTo>
                <a:lnTo>
                  <a:pt x="1314383" y="3627149"/>
                </a:lnTo>
                <a:lnTo>
                  <a:pt x="1329861" y="3627149"/>
                </a:lnTo>
                <a:lnTo>
                  <a:pt x="1323918" y="3596193"/>
                </a:lnTo>
                <a:lnTo>
                  <a:pt x="1317984" y="3565236"/>
                </a:lnTo>
                <a:lnTo>
                  <a:pt x="1327347" y="3579524"/>
                </a:lnTo>
                <a:cubicBezTo>
                  <a:pt x="1332500" y="3587382"/>
                  <a:pt x="1336777" y="3601317"/>
                  <a:pt x="1336862" y="3610480"/>
                </a:cubicBezTo>
                <a:cubicBezTo>
                  <a:pt x="1336939" y="3619643"/>
                  <a:pt x="1343082" y="3627149"/>
                  <a:pt x="1350512" y="3627149"/>
                </a:cubicBezTo>
                <a:cubicBezTo>
                  <a:pt x="1357941" y="3627149"/>
                  <a:pt x="1370524" y="3629644"/>
                  <a:pt x="1378468" y="3632692"/>
                </a:cubicBezTo>
                <a:lnTo>
                  <a:pt x="1392907" y="3638236"/>
                </a:lnTo>
                <a:lnTo>
                  <a:pt x="1396698" y="3601736"/>
                </a:lnTo>
                <a:lnTo>
                  <a:pt x="1400480" y="3565236"/>
                </a:lnTo>
                <a:lnTo>
                  <a:pt x="1402080" y="3600955"/>
                </a:lnTo>
                <a:cubicBezTo>
                  <a:pt x="1403833" y="3640093"/>
                  <a:pt x="1418968" y="3649313"/>
                  <a:pt x="1425531" y="3615243"/>
                </a:cubicBezTo>
                <a:lnTo>
                  <a:pt x="1429664" y="3593811"/>
                </a:lnTo>
                <a:lnTo>
                  <a:pt x="1430960" y="3615243"/>
                </a:lnTo>
                <a:cubicBezTo>
                  <a:pt x="1432989" y="3648847"/>
                  <a:pt x="1459059" y="3641208"/>
                  <a:pt x="1463469" y="3605718"/>
                </a:cubicBezTo>
                <a:lnTo>
                  <a:pt x="1467307" y="3574761"/>
                </a:lnTo>
                <a:lnTo>
                  <a:pt x="1468831" y="3605718"/>
                </a:lnTo>
                <a:cubicBezTo>
                  <a:pt x="1470727" y="3644313"/>
                  <a:pt x="1495949" y="3647970"/>
                  <a:pt x="1501635" y="3610480"/>
                </a:cubicBezTo>
                <a:lnTo>
                  <a:pt x="1505598" y="3584286"/>
                </a:lnTo>
                <a:lnTo>
                  <a:pt x="1507027" y="3615243"/>
                </a:lnTo>
                <a:lnTo>
                  <a:pt x="1508455" y="3646199"/>
                </a:lnTo>
                <a:lnTo>
                  <a:pt x="1551318" y="3646199"/>
                </a:lnTo>
                <a:cubicBezTo>
                  <a:pt x="1574892" y="3646199"/>
                  <a:pt x="1597352" y="3647266"/>
                  <a:pt x="1601229" y="3648580"/>
                </a:cubicBezTo>
                <a:cubicBezTo>
                  <a:pt x="1605105" y="3649895"/>
                  <a:pt x="1611030" y="3638102"/>
                  <a:pt x="1614392" y="3622386"/>
                </a:cubicBezTo>
                <a:lnTo>
                  <a:pt x="1620498" y="3593811"/>
                </a:lnTo>
                <a:lnTo>
                  <a:pt x="1621631" y="3624768"/>
                </a:lnTo>
                <a:lnTo>
                  <a:pt x="1622755" y="3655724"/>
                </a:lnTo>
                <a:lnTo>
                  <a:pt x="1653711" y="3655828"/>
                </a:lnTo>
                <a:cubicBezTo>
                  <a:pt x="1670742" y="3655886"/>
                  <a:pt x="1700432" y="3658543"/>
                  <a:pt x="1719701" y="3661725"/>
                </a:cubicBezTo>
                <a:lnTo>
                  <a:pt x="1754734" y="3667516"/>
                </a:lnTo>
                <a:lnTo>
                  <a:pt x="1758658" y="3635426"/>
                </a:lnTo>
                <a:lnTo>
                  <a:pt x="1762582" y="3603336"/>
                </a:lnTo>
                <a:lnTo>
                  <a:pt x="1764106" y="3634293"/>
                </a:lnTo>
                <a:cubicBezTo>
                  <a:pt x="1766002" y="3672888"/>
                  <a:pt x="1791224" y="3676545"/>
                  <a:pt x="1796910" y="3639055"/>
                </a:cubicBezTo>
                <a:lnTo>
                  <a:pt x="1800873" y="3612861"/>
                </a:lnTo>
                <a:lnTo>
                  <a:pt x="1802302" y="3639055"/>
                </a:lnTo>
                <a:cubicBezTo>
                  <a:pt x="1804283" y="3675364"/>
                  <a:pt x="1820742" y="3671964"/>
                  <a:pt x="1825419" y="3634293"/>
                </a:cubicBezTo>
                <a:lnTo>
                  <a:pt x="1829257" y="3603336"/>
                </a:lnTo>
                <a:lnTo>
                  <a:pt x="1830781" y="3634293"/>
                </a:lnTo>
                <a:cubicBezTo>
                  <a:pt x="1831762" y="3654143"/>
                  <a:pt x="1837211" y="3665249"/>
                  <a:pt x="1845993" y="3665249"/>
                </a:cubicBezTo>
                <a:cubicBezTo>
                  <a:pt x="1854289" y="3665249"/>
                  <a:pt x="1861185" y="3653066"/>
                  <a:pt x="1863519" y="3634293"/>
                </a:cubicBezTo>
                <a:lnTo>
                  <a:pt x="1867357" y="3603336"/>
                </a:lnTo>
                <a:lnTo>
                  <a:pt x="1868881" y="3634293"/>
                </a:lnTo>
                <a:cubicBezTo>
                  <a:pt x="1870939" y="3676088"/>
                  <a:pt x="1889455" y="3673945"/>
                  <a:pt x="1889455" y="3631911"/>
                </a:cubicBezTo>
                <a:cubicBezTo>
                  <a:pt x="1889455" y="3613576"/>
                  <a:pt x="1893741" y="3598574"/>
                  <a:pt x="1898980" y="3598574"/>
                </a:cubicBezTo>
                <a:cubicBezTo>
                  <a:pt x="1904219" y="3598574"/>
                  <a:pt x="1908505" y="3611795"/>
                  <a:pt x="1908505" y="3627939"/>
                </a:cubicBezTo>
                <a:cubicBezTo>
                  <a:pt x="1908505" y="3647075"/>
                  <a:pt x="1912620" y="3655943"/>
                  <a:pt x="1920316" y="3653371"/>
                </a:cubicBezTo>
                <a:cubicBezTo>
                  <a:pt x="1926879" y="3651190"/>
                  <a:pt x="1931746" y="3634978"/>
                  <a:pt x="1931280" y="3616862"/>
                </a:cubicBezTo>
                <a:lnTo>
                  <a:pt x="1930451" y="3584286"/>
                </a:lnTo>
                <a:lnTo>
                  <a:pt x="1934366" y="3610480"/>
                </a:lnTo>
                <a:cubicBezTo>
                  <a:pt x="1940833" y="3653666"/>
                  <a:pt x="1965408" y="3642998"/>
                  <a:pt x="1967255" y="3596193"/>
                </a:cubicBezTo>
                <a:lnTo>
                  <a:pt x="1968856" y="3555711"/>
                </a:lnTo>
                <a:lnTo>
                  <a:pt x="1972589" y="3591430"/>
                </a:lnTo>
                <a:cubicBezTo>
                  <a:pt x="1976847" y="3632102"/>
                  <a:pt x="1980448" y="3633654"/>
                  <a:pt x="2012871" y="3608746"/>
                </a:cubicBezTo>
                <a:lnTo>
                  <a:pt x="2036264" y="3590763"/>
                </a:lnTo>
                <a:lnTo>
                  <a:pt x="2035797" y="3549425"/>
                </a:lnTo>
                <a:lnTo>
                  <a:pt x="2035321" y="3508086"/>
                </a:lnTo>
                <a:lnTo>
                  <a:pt x="2039141" y="3543805"/>
                </a:lnTo>
                <a:cubicBezTo>
                  <a:pt x="2046008" y="3608175"/>
                  <a:pt x="2074021" y="3583353"/>
                  <a:pt x="2073440" y="3513411"/>
                </a:cubicBezTo>
                <a:lnTo>
                  <a:pt x="2073078" y="3469986"/>
                </a:lnTo>
                <a:lnTo>
                  <a:pt x="2077088" y="3505705"/>
                </a:lnTo>
                <a:cubicBezTo>
                  <a:pt x="2079298" y="3525355"/>
                  <a:pt x="2084060" y="3541414"/>
                  <a:pt x="2087670" y="3541405"/>
                </a:cubicBezTo>
                <a:cubicBezTo>
                  <a:pt x="2100206" y="3541367"/>
                  <a:pt x="2157384" y="3448612"/>
                  <a:pt x="2181177" y="3389719"/>
                </a:cubicBezTo>
                <a:cubicBezTo>
                  <a:pt x="2194332" y="3357153"/>
                  <a:pt x="2212039" y="3299736"/>
                  <a:pt x="2220525" y="3262132"/>
                </a:cubicBezTo>
                <a:lnTo>
                  <a:pt x="2235965" y="3193761"/>
                </a:lnTo>
                <a:lnTo>
                  <a:pt x="2235099" y="3031836"/>
                </a:lnTo>
                <a:cubicBezTo>
                  <a:pt x="2234613" y="2942777"/>
                  <a:pt x="2227279" y="2694175"/>
                  <a:pt x="2218792" y="2479386"/>
                </a:cubicBezTo>
                <a:cubicBezTo>
                  <a:pt x="2197675" y="1945310"/>
                  <a:pt x="2190036" y="1609496"/>
                  <a:pt x="2198027" y="1566901"/>
                </a:cubicBezTo>
                <a:cubicBezTo>
                  <a:pt x="2201713" y="1547289"/>
                  <a:pt x="2217811" y="1516333"/>
                  <a:pt x="2233813" y="1498111"/>
                </a:cubicBezTo>
                <a:lnTo>
                  <a:pt x="2262902" y="1464974"/>
                </a:lnTo>
                <a:lnTo>
                  <a:pt x="2240490" y="1465193"/>
                </a:lnTo>
                <a:cubicBezTo>
                  <a:pt x="2228155" y="1465307"/>
                  <a:pt x="2204295" y="1472194"/>
                  <a:pt x="2187474" y="1480490"/>
                </a:cubicBezTo>
                <a:close/>
                <a:moveTo>
                  <a:pt x="2280371" y="1489920"/>
                </a:moveTo>
                <a:cubicBezTo>
                  <a:pt x="2264064" y="1503645"/>
                  <a:pt x="2244442" y="1527000"/>
                  <a:pt x="2236775" y="1541831"/>
                </a:cubicBezTo>
                <a:lnTo>
                  <a:pt x="2222830" y="1568806"/>
                </a:lnTo>
                <a:lnTo>
                  <a:pt x="2222868" y="1705004"/>
                </a:lnTo>
                <a:cubicBezTo>
                  <a:pt x="2222897" y="1828981"/>
                  <a:pt x="2228355" y="1986782"/>
                  <a:pt x="2261711" y="2828392"/>
                </a:cubicBezTo>
                <a:lnTo>
                  <a:pt x="2272522" y="3101197"/>
                </a:lnTo>
                <a:lnTo>
                  <a:pt x="2261778" y="3181893"/>
                </a:lnTo>
                <a:cubicBezTo>
                  <a:pt x="2246481" y="3296841"/>
                  <a:pt x="2227545" y="3364459"/>
                  <a:pt x="2187769" y="3446174"/>
                </a:cubicBezTo>
                <a:lnTo>
                  <a:pt x="2152993" y="3517611"/>
                </a:lnTo>
                <a:lnTo>
                  <a:pt x="2087575" y="3583210"/>
                </a:lnTo>
                <a:cubicBezTo>
                  <a:pt x="2051599" y="3619291"/>
                  <a:pt x="2032873" y="3641789"/>
                  <a:pt x="2045960" y="3633216"/>
                </a:cubicBezTo>
                <a:cubicBezTo>
                  <a:pt x="2073621" y="3615100"/>
                  <a:pt x="2083765" y="3613280"/>
                  <a:pt x="2074602" y="3628101"/>
                </a:cubicBezTo>
                <a:lnTo>
                  <a:pt x="2068135" y="3638579"/>
                </a:lnTo>
                <a:lnTo>
                  <a:pt x="2085946" y="3629016"/>
                </a:lnTo>
                <a:cubicBezTo>
                  <a:pt x="2149012" y="3595202"/>
                  <a:pt x="2251129" y="3457156"/>
                  <a:pt x="2289543" y="3353772"/>
                </a:cubicBezTo>
                <a:cubicBezTo>
                  <a:pt x="2321214" y="3268571"/>
                  <a:pt x="2328034" y="3279639"/>
                  <a:pt x="2298240" y="3367869"/>
                </a:cubicBezTo>
                <a:cubicBezTo>
                  <a:pt x="2275332" y="3435706"/>
                  <a:pt x="2221944" y="3522050"/>
                  <a:pt x="2163537" y="3585725"/>
                </a:cubicBezTo>
                <a:cubicBezTo>
                  <a:pt x="2136343" y="3615366"/>
                  <a:pt x="2130028" y="3626301"/>
                  <a:pt x="2144516" y="3618633"/>
                </a:cubicBezTo>
                <a:cubicBezTo>
                  <a:pt x="2173681" y="3603184"/>
                  <a:pt x="2274846" y="3474720"/>
                  <a:pt x="2305603" y="3414055"/>
                </a:cubicBezTo>
                <a:cubicBezTo>
                  <a:pt x="2319223" y="3387185"/>
                  <a:pt x="2338007" y="3343780"/>
                  <a:pt x="2347341" y="3317586"/>
                </a:cubicBezTo>
                <a:cubicBezTo>
                  <a:pt x="2356676" y="3291393"/>
                  <a:pt x="2364629" y="3277362"/>
                  <a:pt x="2365010" y="3286411"/>
                </a:cubicBezTo>
                <a:cubicBezTo>
                  <a:pt x="2367239" y="3339227"/>
                  <a:pt x="2281019" y="3503771"/>
                  <a:pt x="2215153" y="3572380"/>
                </a:cubicBezTo>
                <a:cubicBezTo>
                  <a:pt x="2196294" y="3592030"/>
                  <a:pt x="2185473" y="3608099"/>
                  <a:pt x="2191112" y="3608099"/>
                </a:cubicBezTo>
                <a:cubicBezTo>
                  <a:pt x="2223259" y="3608099"/>
                  <a:pt x="2338140" y="3447441"/>
                  <a:pt x="2379726" y="3344313"/>
                </a:cubicBezTo>
                <a:cubicBezTo>
                  <a:pt x="2422627" y="3237967"/>
                  <a:pt x="2422255" y="3238672"/>
                  <a:pt x="2416178" y="3274724"/>
                </a:cubicBezTo>
                <a:cubicBezTo>
                  <a:pt x="2402643" y="3354991"/>
                  <a:pt x="2343388" y="3471891"/>
                  <a:pt x="2279361" y="3544624"/>
                </a:cubicBezTo>
                <a:cubicBezTo>
                  <a:pt x="2257854" y="3569056"/>
                  <a:pt x="2244757" y="3589049"/>
                  <a:pt x="2250253" y="3589049"/>
                </a:cubicBezTo>
                <a:cubicBezTo>
                  <a:pt x="2263616" y="3589049"/>
                  <a:pt x="2348808" y="3485902"/>
                  <a:pt x="2381993" y="3429534"/>
                </a:cubicBezTo>
                <a:cubicBezTo>
                  <a:pt x="2396614" y="3404712"/>
                  <a:pt x="2420636" y="3350076"/>
                  <a:pt x="2435390" y="3308128"/>
                </a:cubicBezTo>
                <a:lnTo>
                  <a:pt x="2462203" y="3231861"/>
                </a:lnTo>
                <a:lnTo>
                  <a:pt x="2456564" y="3273238"/>
                </a:lnTo>
                <a:cubicBezTo>
                  <a:pt x="2450221" y="3319710"/>
                  <a:pt x="2414559" y="3409541"/>
                  <a:pt x="2378936" y="3468748"/>
                </a:cubicBezTo>
                <a:lnTo>
                  <a:pt x="2355266" y="3508086"/>
                </a:lnTo>
                <a:lnTo>
                  <a:pt x="2379983" y="3479511"/>
                </a:lnTo>
                <a:cubicBezTo>
                  <a:pt x="2422770" y="3430048"/>
                  <a:pt x="2477795" y="3303927"/>
                  <a:pt x="2493693" y="3218907"/>
                </a:cubicBezTo>
                <a:cubicBezTo>
                  <a:pt x="2511142" y="3125572"/>
                  <a:pt x="2512800" y="2934348"/>
                  <a:pt x="2499417" y="2560349"/>
                </a:cubicBezTo>
                <a:cubicBezTo>
                  <a:pt x="2494445" y="2421522"/>
                  <a:pt x="2485425" y="2145059"/>
                  <a:pt x="2479367" y="1945986"/>
                </a:cubicBezTo>
                <a:lnTo>
                  <a:pt x="2468347" y="1584036"/>
                </a:lnTo>
                <a:lnTo>
                  <a:pt x="2451011" y="1543812"/>
                </a:lnTo>
                <a:cubicBezTo>
                  <a:pt x="2418560" y="1468517"/>
                  <a:pt x="2336578" y="1442628"/>
                  <a:pt x="2280371" y="1489920"/>
                </a:cubicBezTo>
                <a:close/>
                <a:moveTo>
                  <a:pt x="2538136" y="1481642"/>
                </a:moveTo>
                <a:cubicBezTo>
                  <a:pt x="2545204" y="1490805"/>
                  <a:pt x="2571502" y="1522533"/>
                  <a:pt x="2596582" y="1552146"/>
                </a:cubicBezTo>
                <a:cubicBezTo>
                  <a:pt x="2621671" y="1581750"/>
                  <a:pt x="2657132" y="1630794"/>
                  <a:pt x="2675401" y="1661122"/>
                </a:cubicBezTo>
                <a:lnTo>
                  <a:pt x="2708605" y="1716262"/>
                </a:lnTo>
                <a:lnTo>
                  <a:pt x="2708605" y="1755400"/>
                </a:lnTo>
                <a:cubicBezTo>
                  <a:pt x="2708605" y="1776927"/>
                  <a:pt x="2703948" y="1799196"/>
                  <a:pt x="2698252" y="1804892"/>
                </a:cubicBezTo>
                <a:cubicBezTo>
                  <a:pt x="2691203" y="1811941"/>
                  <a:pt x="2691041" y="1817189"/>
                  <a:pt x="2697737" y="1821333"/>
                </a:cubicBezTo>
                <a:cubicBezTo>
                  <a:pt x="2703357" y="1824809"/>
                  <a:pt x="2711796" y="1812141"/>
                  <a:pt x="2717426" y="1791748"/>
                </a:cubicBezTo>
                <a:cubicBezTo>
                  <a:pt x="2729532" y="1747885"/>
                  <a:pt x="2718416" y="1701213"/>
                  <a:pt x="2683555" y="1649635"/>
                </a:cubicBezTo>
                <a:cubicBezTo>
                  <a:pt x="2654865" y="1607191"/>
                  <a:pt x="2536403" y="1464974"/>
                  <a:pt x="2529735" y="1464974"/>
                </a:cubicBezTo>
                <a:cubicBezTo>
                  <a:pt x="2527297" y="1464974"/>
                  <a:pt x="2531078" y="1472479"/>
                  <a:pt x="2538136" y="1481642"/>
                </a:cubicBezTo>
                <a:close/>
                <a:moveTo>
                  <a:pt x="2626605" y="1493549"/>
                </a:moveTo>
                <a:cubicBezTo>
                  <a:pt x="2641016" y="1511884"/>
                  <a:pt x="2668334" y="1547127"/>
                  <a:pt x="2687307" y="1571873"/>
                </a:cubicBezTo>
                <a:cubicBezTo>
                  <a:pt x="2706291" y="1596619"/>
                  <a:pt x="2723645" y="1615040"/>
                  <a:pt x="2725874" y="1612802"/>
                </a:cubicBezTo>
                <a:cubicBezTo>
                  <a:pt x="2731951" y="1606734"/>
                  <a:pt x="2667076" y="1521485"/>
                  <a:pt x="2631501" y="1488786"/>
                </a:cubicBezTo>
                <a:lnTo>
                  <a:pt x="2600401" y="1460211"/>
                </a:lnTo>
                <a:lnTo>
                  <a:pt x="2626605" y="1493549"/>
                </a:lnTo>
                <a:close/>
                <a:moveTo>
                  <a:pt x="1413205" y="1488491"/>
                </a:moveTo>
                <a:cubicBezTo>
                  <a:pt x="1413205" y="1497006"/>
                  <a:pt x="1407624" y="1500330"/>
                  <a:pt x="1398918" y="1496997"/>
                </a:cubicBezTo>
                <a:cubicBezTo>
                  <a:pt x="1391060" y="1493977"/>
                  <a:pt x="1384630" y="1495797"/>
                  <a:pt x="1384630" y="1501035"/>
                </a:cubicBezTo>
                <a:cubicBezTo>
                  <a:pt x="1384630" y="1506274"/>
                  <a:pt x="1391060" y="1513027"/>
                  <a:pt x="1398918" y="1516047"/>
                </a:cubicBezTo>
                <a:cubicBezTo>
                  <a:pt x="1406776" y="1519057"/>
                  <a:pt x="1413205" y="1517371"/>
                  <a:pt x="1413205" y="1512303"/>
                </a:cubicBezTo>
                <a:cubicBezTo>
                  <a:pt x="1413205" y="1507227"/>
                  <a:pt x="1419635" y="1503074"/>
                  <a:pt x="1427493" y="1503074"/>
                </a:cubicBezTo>
                <a:cubicBezTo>
                  <a:pt x="1435351" y="1503074"/>
                  <a:pt x="1441780" y="1496644"/>
                  <a:pt x="1441780" y="1488786"/>
                </a:cubicBezTo>
                <a:cubicBezTo>
                  <a:pt x="1441780" y="1480928"/>
                  <a:pt x="1435351" y="1474499"/>
                  <a:pt x="1427493" y="1474499"/>
                </a:cubicBezTo>
                <a:cubicBezTo>
                  <a:pt x="1419635" y="1474499"/>
                  <a:pt x="1413205" y="1480795"/>
                  <a:pt x="1413205" y="1488491"/>
                </a:cubicBezTo>
                <a:close/>
                <a:moveTo>
                  <a:pt x="1341768" y="1493549"/>
                </a:moveTo>
                <a:cubicBezTo>
                  <a:pt x="1345006" y="1498787"/>
                  <a:pt x="1349540" y="1503074"/>
                  <a:pt x="1351855" y="1503074"/>
                </a:cubicBezTo>
                <a:cubicBezTo>
                  <a:pt x="1354169" y="1503074"/>
                  <a:pt x="1356055" y="1498787"/>
                  <a:pt x="1356055" y="1493549"/>
                </a:cubicBezTo>
                <a:cubicBezTo>
                  <a:pt x="1356055" y="1488310"/>
                  <a:pt x="1351512" y="1484024"/>
                  <a:pt x="1345968" y="1484024"/>
                </a:cubicBezTo>
                <a:cubicBezTo>
                  <a:pt x="1340425" y="1484024"/>
                  <a:pt x="1338529" y="1488310"/>
                  <a:pt x="1341768" y="1493549"/>
                </a:cubicBezTo>
                <a:close/>
                <a:moveTo>
                  <a:pt x="1472146" y="1492444"/>
                </a:moveTo>
                <a:lnTo>
                  <a:pt x="1460564" y="1499607"/>
                </a:lnTo>
                <a:lnTo>
                  <a:pt x="1475680" y="1529915"/>
                </a:lnTo>
                <a:cubicBezTo>
                  <a:pt x="1492520" y="1563662"/>
                  <a:pt x="1519314" y="1572149"/>
                  <a:pt x="1511218" y="1541174"/>
                </a:cubicBezTo>
                <a:cubicBezTo>
                  <a:pt x="1508474" y="1530696"/>
                  <a:pt x="1501988" y="1522124"/>
                  <a:pt x="1496797" y="1522124"/>
                </a:cubicBezTo>
                <a:cubicBezTo>
                  <a:pt x="1491615" y="1522124"/>
                  <a:pt x="1489786" y="1515828"/>
                  <a:pt x="1492729" y="1508141"/>
                </a:cubicBezTo>
                <a:cubicBezTo>
                  <a:pt x="1499245" y="1491177"/>
                  <a:pt x="1488024" y="1482624"/>
                  <a:pt x="1472146" y="1492444"/>
                </a:cubicBezTo>
                <a:close/>
                <a:moveTo>
                  <a:pt x="339947" y="1528029"/>
                </a:moveTo>
                <a:cubicBezTo>
                  <a:pt x="322059" y="1547003"/>
                  <a:pt x="309067" y="1564158"/>
                  <a:pt x="311077" y="1566177"/>
                </a:cubicBezTo>
                <a:cubicBezTo>
                  <a:pt x="319973" y="1575064"/>
                  <a:pt x="372875" y="1539088"/>
                  <a:pt x="382734" y="1517447"/>
                </a:cubicBezTo>
                <a:lnTo>
                  <a:pt x="393621" y="1493549"/>
                </a:lnTo>
                <a:lnTo>
                  <a:pt x="383048" y="1493549"/>
                </a:lnTo>
                <a:cubicBezTo>
                  <a:pt x="377228" y="1493549"/>
                  <a:pt x="357835" y="1509065"/>
                  <a:pt x="339947" y="1528029"/>
                </a:cubicBezTo>
                <a:close/>
                <a:moveTo>
                  <a:pt x="417452" y="1503712"/>
                </a:moveTo>
                <a:cubicBezTo>
                  <a:pt x="413995" y="1509293"/>
                  <a:pt x="413214" y="1515913"/>
                  <a:pt x="415709" y="1518409"/>
                </a:cubicBezTo>
                <a:cubicBezTo>
                  <a:pt x="418205" y="1520904"/>
                  <a:pt x="422786" y="1516333"/>
                  <a:pt x="425891" y="1508246"/>
                </a:cubicBezTo>
                <a:cubicBezTo>
                  <a:pt x="432330" y="1491463"/>
                  <a:pt x="426844" y="1488510"/>
                  <a:pt x="417452" y="1503712"/>
                </a:cubicBezTo>
                <a:close/>
                <a:moveTo>
                  <a:pt x="1508455" y="1507836"/>
                </a:moveTo>
                <a:cubicBezTo>
                  <a:pt x="1508455" y="1515694"/>
                  <a:pt x="1512741" y="1522124"/>
                  <a:pt x="1517980" y="1522124"/>
                </a:cubicBezTo>
                <a:cubicBezTo>
                  <a:pt x="1523219" y="1522124"/>
                  <a:pt x="1527505" y="1515694"/>
                  <a:pt x="1527505" y="1507836"/>
                </a:cubicBezTo>
                <a:cubicBezTo>
                  <a:pt x="1527505" y="1499978"/>
                  <a:pt x="1523219" y="1493549"/>
                  <a:pt x="1517980" y="1493549"/>
                </a:cubicBezTo>
                <a:cubicBezTo>
                  <a:pt x="1512741" y="1493549"/>
                  <a:pt x="1508455" y="1499978"/>
                  <a:pt x="1508455" y="1507836"/>
                </a:cubicBezTo>
                <a:close/>
                <a:moveTo>
                  <a:pt x="2334806" y="1650711"/>
                </a:moveTo>
                <a:cubicBezTo>
                  <a:pt x="2337302" y="1739770"/>
                  <a:pt x="2342731" y="1844783"/>
                  <a:pt x="2346874" y="1884074"/>
                </a:cubicBezTo>
                <a:cubicBezTo>
                  <a:pt x="2351475" y="1927679"/>
                  <a:pt x="2352437" y="1879435"/>
                  <a:pt x="2349341" y="1760249"/>
                </a:cubicBezTo>
                <a:cubicBezTo>
                  <a:pt x="2346560" y="1652854"/>
                  <a:pt x="2341121" y="1547841"/>
                  <a:pt x="2337273" y="1526886"/>
                </a:cubicBezTo>
                <a:cubicBezTo>
                  <a:pt x="2333425" y="1505931"/>
                  <a:pt x="2332311" y="1561652"/>
                  <a:pt x="2334806" y="1650711"/>
                </a:cubicBezTo>
                <a:close/>
                <a:moveTo>
                  <a:pt x="2370449" y="1545936"/>
                </a:moveTo>
                <a:cubicBezTo>
                  <a:pt x="2372840" y="1577369"/>
                  <a:pt x="2377583" y="1702832"/>
                  <a:pt x="2380993" y="1824733"/>
                </a:cubicBezTo>
                <a:cubicBezTo>
                  <a:pt x="2384403" y="1946643"/>
                  <a:pt x="2391099" y="2048799"/>
                  <a:pt x="2395880" y="2051752"/>
                </a:cubicBezTo>
                <a:cubicBezTo>
                  <a:pt x="2400662" y="2054704"/>
                  <a:pt x="2402510" y="2047113"/>
                  <a:pt x="2399986" y="2034892"/>
                </a:cubicBezTo>
                <a:cubicBezTo>
                  <a:pt x="2397471" y="2022662"/>
                  <a:pt x="2392766" y="1907048"/>
                  <a:pt x="2389537" y="1777975"/>
                </a:cubicBezTo>
                <a:cubicBezTo>
                  <a:pt x="2386317" y="1648892"/>
                  <a:pt x="2379717" y="1531020"/>
                  <a:pt x="2374887" y="1516037"/>
                </a:cubicBezTo>
                <a:lnTo>
                  <a:pt x="2366105" y="1488786"/>
                </a:lnTo>
                <a:lnTo>
                  <a:pt x="2370449" y="1545936"/>
                </a:lnTo>
                <a:close/>
                <a:moveTo>
                  <a:pt x="1856118" y="1512599"/>
                </a:moveTo>
                <a:cubicBezTo>
                  <a:pt x="1852879" y="1517837"/>
                  <a:pt x="1854775" y="1522124"/>
                  <a:pt x="1860318" y="1522124"/>
                </a:cubicBezTo>
                <a:cubicBezTo>
                  <a:pt x="1865862" y="1522124"/>
                  <a:pt x="1870405" y="1517837"/>
                  <a:pt x="1870405" y="1512599"/>
                </a:cubicBezTo>
                <a:cubicBezTo>
                  <a:pt x="1870405" y="1507360"/>
                  <a:pt x="1868519" y="1503074"/>
                  <a:pt x="1866205" y="1503074"/>
                </a:cubicBezTo>
                <a:cubicBezTo>
                  <a:pt x="1863890" y="1503074"/>
                  <a:pt x="1859356" y="1507360"/>
                  <a:pt x="1856118" y="1512599"/>
                </a:cubicBezTo>
                <a:close/>
                <a:moveTo>
                  <a:pt x="351777" y="1528858"/>
                </a:moveTo>
                <a:lnTo>
                  <a:pt x="345281" y="1545936"/>
                </a:lnTo>
                <a:lnTo>
                  <a:pt x="357111" y="1534192"/>
                </a:lnTo>
                <a:cubicBezTo>
                  <a:pt x="363626" y="1527724"/>
                  <a:pt x="366551" y="1520038"/>
                  <a:pt x="363617" y="1517113"/>
                </a:cubicBezTo>
                <a:cubicBezTo>
                  <a:pt x="360683" y="1514180"/>
                  <a:pt x="355359" y="1519466"/>
                  <a:pt x="351777" y="1528858"/>
                </a:cubicBezTo>
                <a:close/>
                <a:moveTo>
                  <a:pt x="758419" y="1521886"/>
                </a:moveTo>
                <a:cubicBezTo>
                  <a:pt x="715185" y="1540307"/>
                  <a:pt x="683476" y="1621450"/>
                  <a:pt x="710736" y="1643891"/>
                </a:cubicBezTo>
                <a:cubicBezTo>
                  <a:pt x="717290" y="1649282"/>
                  <a:pt x="789080" y="1660265"/>
                  <a:pt x="870280" y="1668294"/>
                </a:cubicBezTo>
                <a:cubicBezTo>
                  <a:pt x="1047169" y="1685792"/>
                  <a:pt x="1141790" y="1704385"/>
                  <a:pt x="1246280" y="1742189"/>
                </a:cubicBezTo>
                <a:cubicBezTo>
                  <a:pt x="1395298" y="1796120"/>
                  <a:pt x="1532192" y="1887188"/>
                  <a:pt x="1703889" y="2046637"/>
                </a:cubicBezTo>
                <a:cubicBezTo>
                  <a:pt x="1801635" y="2137410"/>
                  <a:pt x="1825923" y="2147631"/>
                  <a:pt x="1860880" y="2112674"/>
                </a:cubicBezTo>
                <a:cubicBezTo>
                  <a:pt x="1873358" y="2100196"/>
                  <a:pt x="1879930" y="2080927"/>
                  <a:pt x="1879930" y="2056810"/>
                </a:cubicBezTo>
                <a:cubicBezTo>
                  <a:pt x="1879930" y="2034416"/>
                  <a:pt x="1872463" y="2010508"/>
                  <a:pt x="1860880" y="1995773"/>
                </a:cubicBezTo>
                <a:cubicBezTo>
                  <a:pt x="1824866" y="1949987"/>
                  <a:pt x="1841907" y="1956187"/>
                  <a:pt x="1896599" y="2008756"/>
                </a:cubicBezTo>
                <a:cubicBezTo>
                  <a:pt x="1926727" y="2037712"/>
                  <a:pt x="1959940" y="2067020"/>
                  <a:pt x="1970418" y="2073888"/>
                </a:cubicBezTo>
                <a:cubicBezTo>
                  <a:pt x="1995659" y="2090423"/>
                  <a:pt x="1755210" y="1856946"/>
                  <a:pt x="1694193" y="1805664"/>
                </a:cubicBezTo>
                <a:cubicBezTo>
                  <a:pt x="1667999" y="1783652"/>
                  <a:pt x="1654731" y="1775146"/>
                  <a:pt x="1664713" y="1786757"/>
                </a:cubicBezTo>
                <a:cubicBezTo>
                  <a:pt x="1693402" y="1820142"/>
                  <a:pt x="1676924" y="1811874"/>
                  <a:pt x="1601953" y="1755248"/>
                </a:cubicBezTo>
                <a:cubicBezTo>
                  <a:pt x="1515428" y="1689907"/>
                  <a:pt x="1357094" y="1608134"/>
                  <a:pt x="1255071" y="1576121"/>
                </a:cubicBezTo>
                <a:cubicBezTo>
                  <a:pt x="1124045" y="1535001"/>
                  <a:pt x="808501" y="1500540"/>
                  <a:pt x="758419" y="1521886"/>
                </a:cubicBezTo>
                <a:close/>
                <a:moveTo>
                  <a:pt x="1322270" y="1550194"/>
                </a:moveTo>
                <a:cubicBezTo>
                  <a:pt x="1379649" y="1571044"/>
                  <a:pt x="1427950" y="1586760"/>
                  <a:pt x="1429598" y="1585103"/>
                </a:cubicBezTo>
                <a:cubicBezTo>
                  <a:pt x="1434665" y="1580036"/>
                  <a:pt x="1286723" y="1524553"/>
                  <a:pt x="1251280" y="1518228"/>
                </a:cubicBezTo>
                <a:cubicBezTo>
                  <a:pt x="1232945" y="1514961"/>
                  <a:pt x="1264891" y="1529344"/>
                  <a:pt x="1322270" y="1550194"/>
                </a:cubicBezTo>
                <a:close/>
                <a:moveTo>
                  <a:pt x="1432255" y="1521104"/>
                </a:moveTo>
                <a:cubicBezTo>
                  <a:pt x="1432255" y="1525781"/>
                  <a:pt x="1438685" y="1532077"/>
                  <a:pt x="1446543" y="1535097"/>
                </a:cubicBezTo>
                <a:cubicBezTo>
                  <a:pt x="1455249" y="1538430"/>
                  <a:pt x="1460830" y="1535106"/>
                  <a:pt x="1460830" y="1526591"/>
                </a:cubicBezTo>
                <a:cubicBezTo>
                  <a:pt x="1460830" y="1518895"/>
                  <a:pt x="1454401" y="1512599"/>
                  <a:pt x="1446543" y="1512599"/>
                </a:cubicBezTo>
                <a:cubicBezTo>
                  <a:pt x="1438685" y="1512599"/>
                  <a:pt x="1432255" y="1516428"/>
                  <a:pt x="1432255" y="1521104"/>
                </a:cubicBezTo>
                <a:close/>
                <a:moveTo>
                  <a:pt x="1532630" y="1525438"/>
                </a:moveTo>
                <a:cubicBezTo>
                  <a:pt x="1522266" y="1533020"/>
                  <a:pt x="1518028" y="1543069"/>
                  <a:pt x="1522295" y="1549975"/>
                </a:cubicBezTo>
                <a:lnTo>
                  <a:pt x="1529515" y="1561662"/>
                </a:lnTo>
                <a:lnTo>
                  <a:pt x="1547565" y="1542288"/>
                </a:lnTo>
                <a:cubicBezTo>
                  <a:pt x="1576245" y="1511494"/>
                  <a:pt x="1566596" y="1500607"/>
                  <a:pt x="1532630" y="1525438"/>
                </a:cubicBezTo>
                <a:close/>
                <a:moveTo>
                  <a:pt x="2732418" y="1522124"/>
                </a:moveTo>
                <a:cubicBezTo>
                  <a:pt x="2735656" y="1527362"/>
                  <a:pt x="2740190" y="1531649"/>
                  <a:pt x="2742505" y="1531649"/>
                </a:cubicBezTo>
                <a:cubicBezTo>
                  <a:pt x="2744820" y="1531649"/>
                  <a:pt x="2746705" y="1527362"/>
                  <a:pt x="2746705" y="1522124"/>
                </a:cubicBezTo>
                <a:cubicBezTo>
                  <a:pt x="2746705" y="1516885"/>
                  <a:pt x="2742162" y="1512599"/>
                  <a:pt x="2736618" y="1512599"/>
                </a:cubicBezTo>
                <a:cubicBezTo>
                  <a:pt x="2731075" y="1512599"/>
                  <a:pt x="2729179" y="1516885"/>
                  <a:pt x="2732418" y="1522124"/>
                </a:cubicBezTo>
                <a:close/>
                <a:moveTo>
                  <a:pt x="2411606" y="1629728"/>
                </a:moveTo>
                <a:cubicBezTo>
                  <a:pt x="2413273" y="1688421"/>
                  <a:pt x="2418350" y="1802873"/>
                  <a:pt x="2422874" y="1884074"/>
                </a:cubicBezTo>
                <a:lnTo>
                  <a:pt x="2431114" y="2031711"/>
                </a:lnTo>
                <a:lnTo>
                  <a:pt x="2426618" y="1784175"/>
                </a:lnTo>
                <a:cubicBezTo>
                  <a:pt x="2424151" y="1648035"/>
                  <a:pt x="2419083" y="1533573"/>
                  <a:pt x="2415350" y="1529829"/>
                </a:cubicBezTo>
                <a:cubicBezTo>
                  <a:pt x="2411616" y="1526086"/>
                  <a:pt x="2409939" y="1571044"/>
                  <a:pt x="2411606" y="1629728"/>
                </a:cubicBezTo>
                <a:close/>
                <a:moveTo>
                  <a:pt x="486270" y="1546479"/>
                </a:moveTo>
                <a:cubicBezTo>
                  <a:pt x="356968" y="1564396"/>
                  <a:pt x="289255" y="1597676"/>
                  <a:pt x="289255" y="1643310"/>
                </a:cubicBezTo>
                <a:cubicBezTo>
                  <a:pt x="289255" y="1665608"/>
                  <a:pt x="312858" y="1655721"/>
                  <a:pt x="329517" y="1626441"/>
                </a:cubicBezTo>
                <a:cubicBezTo>
                  <a:pt x="351425" y="1587951"/>
                  <a:pt x="395164" y="1571235"/>
                  <a:pt x="493824" y="1563653"/>
                </a:cubicBezTo>
                <a:cubicBezTo>
                  <a:pt x="567795" y="1557966"/>
                  <a:pt x="597484" y="1549108"/>
                  <a:pt x="577539" y="1538669"/>
                </a:cubicBezTo>
                <a:cubicBezTo>
                  <a:pt x="573529" y="1536564"/>
                  <a:pt x="532457" y="1540078"/>
                  <a:pt x="486270" y="1546479"/>
                </a:cubicBezTo>
                <a:close/>
                <a:moveTo>
                  <a:pt x="790270" y="1539631"/>
                </a:moveTo>
                <a:cubicBezTo>
                  <a:pt x="787689" y="1543803"/>
                  <a:pt x="846430" y="1552432"/>
                  <a:pt x="920801" y="1558795"/>
                </a:cubicBezTo>
                <a:cubicBezTo>
                  <a:pt x="1297991" y="1591085"/>
                  <a:pt x="1520647" y="1692869"/>
                  <a:pt x="1763249" y="1943929"/>
                </a:cubicBezTo>
                <a:lnTo>
                  <a:pt x="1832305" y="2015395"/>
                </a:lnTo>
                <a:lnTo>
                  <a:pt x="1832305" y="2042865"/>
                </a:lnTo>
                <a:cubicBezTo>
                  <a:pt x="1832305" y="2057972"/>
                  <a:pt x="1825628" y="2079860"/>
                  <a:pt x="1817475" y="2091500"/>
                </a:cubicBezTo>
                <a:lnTo>
                  <a:pt x="1802654" y="2112674"/>
                </a:lnTo>
                <a:lnTo>
                  <a:pt x="1815999" y="2112674"/>
                </a:lnTo>
                <a:cubicBezTo>
                  <a:pt x="1823342" y="2112674"/>
                  <a:pt x="1836449" y="2104835"/>
                  <a:pt x="1845116" y="2095252"/>
                </a:cubicBezTo>
                <a:cubicBezTo>
                  <a:pt x="1880054" y="2056648"/>
                  <a:pt x="1860071" y="2018262"/>
                  <a:pt x="1749876" y="1912325"/>
                </a:cubicBezTo>
                <a:cubicBezTo>
                  <a:pt x="1515361" y="1686887"/>
                  <a:pt x="1294448" y="1578997"/>
                  <a:pt x="1011403" y="1551680"/>
                </a:cubicBezTo>
                <a:cubicBezTo>
                  <a:pt x="825170" y="1533706"/>
                  <a:pt x="794947" y="1532058"/>
                  <a:pt x="790270" y="1539631"/>
                </a:cubicBezTo>
                <a:close/>
                <a:moveTo>
                  <a:pt x="2277780" y="1688811"/>
                </a:moveTo>
                <a:cubicBezTo>
                  <a:pt x="2280180" y="1777870"/>
                  <a:pt x="2285610" y="1906457"/>
                  <a:pt x="2289848" y="1974561"/>
                </a:cubicBezTo>
                <a:lnTo>
                  <a:pt x="2297564" y="2098386"/>
                </a:lnTo>
                <a:lnTo>
                  <a:pt x="2292591" y="1863481"/>
                </a:lnTo>
                <a:cubicBezTo>
                  <a:pt x="2289867" y="1734283"/>
                  <a:pt x="2284429" y="1605696"/>
                  <a:pt x="2280514" y="1577731"/>
                </a:cubicBezTo>
                <a:cubicBezTo>
                  <a:pt x="2276561" y="1549479"/>
                  <a:pt x="2275351" y="1598838"/>
                  <a:pt x="2277780" y="1688811"/>
                </a:cubicBezTo>
                <a:close/>
                <a:moveTo>
                  <a:pt x="1307363" y="1575407"/>
                </a:moveTo>
                <a:cubicBezTo>
                  <a:pt x="1356551" y="1593552"/>
                  <a:pt x="1398565" y="1606610"/>
                  <a:pt x="1400737" y="1604439"/>
                </a:cubicBezTo>
                <a:cubicBezTo>
                  <a:pt x="1405614" y="1599571"/>
                  <a:pt x="1245175" y="1540936"/>
                  <a:pt x="1229354" y="1541802"/>
                </a:cubicBezTo>
                <a:cubicBezTo>
                  <a:pt x="1223077" y="1542145"/>
                  <a:pt x="1258186" y="1557271"/>
                  <a:pt x="1307363" y="1575407"/>
                </a:cubicBezTo>
                <a:close/>
                <a:moveTo>
                  <a:pt x="1565605" y="1556023"/>
                </a:moveTo>
                <a:cubicBezTo>
                  <a:pt x="1565605" y="1564186"/>
                  <a:pt x="1569891" y="1568225"/>
                  <a:pt x="1575130" y="1564986"/>
                </a:cubicBezTo>
                <a:cubicBezTo>
                  <a:pt x="1580369" y="1561748"/>
                  <a:pt x="1584655" y="1555071"/>
                  <a:pt x="1584655" y="1550137"/>
                </a:cubicBezTo>
                <a:cubicBezTo>
                  <a:pt x="1584655" y="1545203"/>
                  <a:pt x="1580369" y="1541174"/>
                  <a:pt x="1575130" y="1541174"/>
                </a:cubicBezTo>
                <a:cubicBezTo>
                  <a:pt x="1569891" y="1541174"/>
                  <a:pt x="1565605" y="1547860"/>
                  <a:pt x="1565605" y="1556023"/>
                </a:cubicBezTo>
                <a:close/>
                <a:moveTo>
                  <a:pt x="1837068" y="1597428"/>
                </a:moveTo>
                <a:cubicBezTo>
                  <a:pt x="1868500" y="1630156"/>
                  <a:pt x="1907077" y="1665846"/>
                  <a:pt x="1922793" y="1676753"/>
                </a:cubicBezTo>
                <a:cubicBezTo>
                  <a:pt x="1961969" y="1703927"/>
                  <a:pt x="1868567" y="1606410"/>
                  <a:pt x="1818018" y="1567358"/>
                </a:cubicBezTo>
                <a:lnTo>
                  <a:pt x="1779918" y="1537926"/>
                </a:lnTo>
                <a:lnTo>
                  <a:pt x="1837068" y="1597428"/>
                </a:lnTo>
                <a:close/>
                <a:moveTo>
                  <a:pt x="1779918" y="1578216"/>
                </a:moveTo>
                <a:cubicBezTo>
                  <a:pt x="1814579" y="1616326"/>
                  <a:pt x="1930670" y="1716538"/>
                  <a:pt x="1903743" y="1685096"/>
                </a:cubicBezTo>
                <a:cubicBezTo>
                  <a:pt x="1893265" y="1672866"/>
                  <a:pt x="1854689" y="1636738"/>
                  <a:pt x="1818018" y="1604820"/>
                </a:cubicBezTo>
                <a:cubicBezTo>
                  <a:pt x="1781347" y="1572901"/>
                  <a:pt x="1764202" y="1560928"/>
                  <a:pt x="1779918" y="1578216"/>
                </a:cubicBezTo>
                <a:close/>
                <a:moveTo>
                  <a:pt x="732711" y="1581398"/>
                </a:moveTo>
                <a:cubicBezTo>
                  <a:pt x="724557" y="1593037"/>
                  <a:pt x="717880" y="1608039"/>
                  <a:pt x="717880" y="1614735"/>
                </a:cubicBezTo>
                <a:cubicBezTo>
                  <a:pt x="717880" y="1635414"/>
                  <a:pt x="736768" y="1628156"/>
                  <a:pt x="748189" y="1603086"/>
                </a:cubicBezTo>
                <a:cubicBezTo>
                  <a:pt x="754151" y="1589989"/>
                  <a:pt x="762638" y="1579274"/>
                  <a:pt x="767039" y="1579274"/>
                </a:cubicBezTo>
                <a:cubicBezTo>
                  <a:pt x="771430" y="1579274"/>
                  <a:pt x="775030" y="1574987"/>
                  <a:pt x="775030" y="1569749"/>
                </a:cubicBezTo>
                <a:cubicBezTo>
                  <a:pt x="775030" y="1552385"/>
                  <a:pt x="747770" y="1559881"/>
                  <a:pt x="732711" y="1581398"/>
                </a:cubicBezTo>
                <a:close/>
                <a:moveTo>
                  <a:pt x="1532677" y="1569091"/>
                </a:moveTo>
                <a:cubicBezTo>
                  <a:pt x="1526172" y="1579617"/>
                  <a:pt x="1541193" y="1590989"/>
                  <a:pt x="1549994" y="1582188"/>
                </a:cubicBezTo>
                <a:cubicBezTo>
                  <a:pt x="1559043" y="1573130"/>
                  <a:pt x="1557357" y="1560224"/>
                  <a:pt x="1547117" y="1560224"/>
                </a:cubicBezTo>
                <a:cubicBezTo>
                  <a:pt x="1542183" y="1560224"/>
                  <a:pt x="1535687" y="1564215"/>
                  <a:pt x="1532677" y="1569091"/>
                </a:cubicBezTo>
                <a:close/>
                <a:moveTo>
                  <a:pt x="1587036" y="1573178"/>
                </a:moveTo>
                <a:cubicBezTo>
                  <a:pt x="1560948" y="1586103"/>
                  <a:pt x="1560462" y="1590532"/>
                  <a:pt x="1583617" y="1604991"/>
                </a:cubicBezTo>
                <a:lnTo>
                  <a:pt x="1601629" y="1616231"/>
                </a:lnTo>
                <a:lnTo>
                  <a:pt x="1596790" y="1597752"/>
                </a:lnTo>
                <a:cubicBezTo>
                  <a:pt x="1594133" y="1587589"/>
                  <a:pt x="1596209" y="1579274"/>
                  <a:pt x="1601400" y="1579274"/>
                </a:cubicBezTo>
                <a:cubicBezTo>
                  <a:pt x="1606601" y="1579274"/>
                  <a:pt x="1613421" y="1592132"/>
                  <a:pt x="1616564" y="1607849"/>
                </a:cubicBezTo>
                <a:cubicBezTo>
                  <a:pt x="1619707" y="1623565"/>
                  <a:pt x="1627194" y="1636424"/>
                  <a:pt x="1633204" y="1636424"/>
                </a:cubicBezTo>
                <a:lnTo>
                  <a:pt x="1644139" y="1636424"/>
                </a:lnTo>
                <a:lnTo>
                  <a:pt x="1633328" y="1623403"/>
                </a:lnTo>
                <a:lnTo>
                  <a:pt x="1622517" y="1610373"/>
                </a:lnTo>
                <a:lnTo>
                  <a:pt x="1636928" y="1598419"/>
                </a:lnTo>
                <a:cubicBezTo>
                  <a:pt x="1644844" y="1591847"/>
                  <a:pt x="1651330" y="1582179"/>
                  <a:pt x="1651330" y="1576940"/>
                </a:cubicBezTo>
                <a:cubicBezTo>
                  <a:pt x="1651330" y="1571625"/>
                  <a:pt x="1645015" y="1572663"/>
                  <a:pt x="1637043" y="1579274"/>
                </a:cubicBezTo>
                <a:cubicBezTo>
                  <a:pt x="1623994" y="1590104"/>
                  <a:pt x="1618688" y="1585998"/>
                  <a:pt x="1621631" y="1567367"/>
                </a:cubicBezTo>
                <a:cubicBezTo>
                  <a:pt x="1623060" y="1558300"/>
                  <a:pt x="1614002" y="1559824"/>
                  <a:pt x="1587036" y="1573178"/>
                </a:cubicBezTo>
                <a:close/>
                <a:moveTo>
                  <a:pt x="2448897" y="1812636"/>
                </a:moveTo>
                <a:cubicBezTo>
                  <a:pt x="2451725" y="1948844"/>
                  <a:pt x="2457298" y="2109578"/>
                  <a:pt x="2461260" y="2169824"/>
                </a:cubicBezTo>
                <a:cubicBezTo>
                  <a:pt x="2465556" y="2234870"/>
                  <a:pt x="2466470" y="2167176"/>
                  <a:pt x="2463517" y="2003136"/>
                </a:cubicBezTo>
                <a:cubicBezTo>
                  <a:pt x="2460794" y="1851212"/>
                  <a:pt x="2455231" y="1690478"/>
                  <a:pt x="2451164" y="1645949"/>
                </a:cubicBezTo>
                <a:cubicBezTo>
                  <a:pt x="2446896" y="1599324"/>
                  <a:pt x="2445944" y="1670018"/>
                  <a:pt x="2448897" y="1812636"/>
                </a:cubicBezTo>
                <a:close/>
                <a:moveTo>
                  <a:pt x="2137105" y="1587475"/>
                </a:moveTo>
                <a:cubicBezTo>
                  <a:pt x="2137105" y="1591990"/>
                  <a:pt x="2147821" y="1593637"/>
                  <a:pt x="2160918" y="1591132"/>
                </a:cubicBezTo>
                <a:cubicBezTo>
                  <a:pt x="2174015" y="1588627"/>
                  <a:pt x="2184730" y="1584932"/>
                  <a:pt x="2184730" y="1582922"/>
                </a:cubicBezTo>
                <a:cubicBezTo>
                  <a:pt x="2184730" y="1580921"/>
                  <a:pt x="2174015" y="1579274"/>
                  <a:pt x="2160918" y="1579274"/>
                </a:cubicBezTo>
                <a:cubicBezTo>
                  <a:pt x="2147821" y="1579274"/>
                  <a:pt x="2137105" y="1582969"/>
                  <a:pt x="2137105" y="1587475"/>
                </a:cubicBezTo>
                <a:close/>
                <a:moveTo>
                  <a:pt x="865518" y="1598324"/>
                </a:moveTo>
                <a:cubicBezTo>
                  <a:pt x="862279" y="1603562"/>
                  <a:pt x="864175" y="1607849"/>
                  <a:pt x="869718" y="1607849"/>
                </a:cubicBezTo>
                <a:cubicBezTo>
                  <a:pt x="875262" y="1607849"/>
                  <a:pt x="879805" y="1603562"/>
                  <a:pt x="879805" y="1598324"/>
                </a:cubicBezTo>
                <a:cubicBezTo>
                  <a:pt x="879805" y="1593085"/>
                  <a:pt x="877919" y="1588799"/>
                  <a:pt x="875605" y="1588799"/>
                </a:cubicBezTo>
                <a:cubicBezTo>
                  <a:pt x="873290" y="1588799"/>
                  <a:pt x="868756" y="1593085"/>
                  <a:pt x="865518" y="1598324"/>
                </a:cubicBezTo>
                <a:close/>
                <a:moveTo>
                  <a:pt x="2248491" y="1798349"/>
                </a:moveTo>
                <a:cubicBezTo>
                  <a:pt x="2251348" y="1916220"/>
                  <a:pt x="2257006" y="2057667"/>
                  <a:pt x="2261073" y="2112674"/>
                </a:cubicBezTo>
                <a:cubicBezTo>
                  <a:pt x="2265988" y="2179101"/>
                  <a:pt x="2266760" y="2145516"/>
                  <a:pt x="2263397" y="2012661"/>
                </a:cubicBezTo>
                <a:cubicBezTo>
                  <a:pt x="2260597" y="1902647"/>
                  <a:pt x="2254939" y="1761201"/>
                  <a:pt x="2250805" y="1698336"/>
                </a:cubicBezTo>
                <a:cubicBezTo>
                  <a:pt x="2245595" y="1619031"/>
                  <a:pt x="2244881" y="1649654"/>
                  <a:pt x="2248491" y="1798349"/>
                </a:cubicBezTo>
                <a:close/>
                <a:moveTo>
                  <a:pt x="460705" y="1606829"/>
                </a:moveTo>
                <a:cubicBezTo>
                  <a:pt x="460705" y="1611506"/>
                  <a:pt x="467744" y="1618031"/>
                  <a:pt x="476336" y="1621336"/>
                </a:cubicBezTo>
                <a:lnTo>
                  <a:pt x="491976" y="1627337"/>
                </a:lnTo>
                <a:lnTo>
                  <a:pt x="479936" y="1612830"/>
                </a:lnTo>
                <a:cubicBezTo>
                  <a:pt x="466220" y="1596304"/>
                  <a:pt x="460705" y="1594580"/>
                  <a:pt x="460705" y="1606829"/>
                </a:cubicBezTo>
                <a:close/>
                <a:moveTo>
                  <a:pt x="956005" y="1607849"/>
                </a:moveTo>
                <a:cubicBezTo>
                  <a:pt x="956005" y="1613087"/>
                  <a:pt x="960291" y="1617374"/>
                  <a:pt x="965530" y="1617374"/>
                </a:cubicBezTo>
                <a:cubicBezTo>
                  <a:pt x="970769" y="1617374"/>
                  <a:pt x="975055" y="1613087"/>
                  <a:pt x="975055" y="1607849"/>
                </a:cubicBezTo>
                <a:cubicBezTo>
                  <a:pt x="975055" y="1602610"/>
                  <a:pt x="970769" y="1598324"/>
                  <a:pt x="965530" y="1598324"/>
                </a:cubicBezTo>
                <a:cubicBezTo>
                  <a:pt x="960291" y="1598324"/>
                  <a:pt x="956005" y="1602610"/>
                  <a:pt x="956005" y="1607849"/>
                </a:cubicBezTo>
                <a:close/>
                <a:moveTo>
                  <a:pt x="1013155" y="1613173"/>
                </a:moveTo>
                <a:cubicBezTo>
                  <a:pt x="1013155" y="1621336"/>
                  <a:pt x="1017508" y="1625327"/>
                  <a:pt x="1022833" y="1622041"/>
                </a:cubicBezTo>
                <a:cubicBezTo>
                  <a:pt x="1028157" y="1618745"/>
                  <a:pt x="1030053" y="1612068"/>
                  <a:pt x="1027033" y="1607191"/>
                </a:cubicBezTo>
                <a:cubicBezTo>
                  <a:pt x="1018870" y="1593980"/>
                  <a:pt x="1013155" y="1596438"/>
                  <a:pt x="1013155" y="1613173"/>
                </a:cubicBezTo>
                <a:close/>
                <a:moveTo>
                  <a:pt x="1651330" y="1612611"/>
                </a:moveTo>
                <a:cubicBezTo>
                  <a:pt x="1651330" y="1620469"/>
                  <a:pt x="1655616" y="1626899"/>
                  <a:pt x="1660855" y="1626899"/>
                </a:cubicBezTo>
                <a:cubicBezTo>
                  <a:pt x="1666094" y="1626899"/>
                  <a:pt x="1670380" y="1620469"/>
                  <a:pt x="1670380" y="1612611"/>
                </a:cubicBezTo>
                <a:cubicBezTo>
                  <a:pt x="1670380" y="1604753"/>
                  <a:pt x="1666094" y="1598324"/>
                  <a:pt x="1660855" y="1598324"/>
                </a:cubicBezTo>
                <a:cubicBezTo>
                  <a:pt x="1655616" y="1598324"/>
                  <a:pt x="1651330" y="1604753"/>
                  <a:pt x="1651330" y="1612611"/>
                </a:cubicBezTo>
                <a:close/>
                <a:moveTo>
                  <a:pt x="2546680" y="1607849"/>
                </a:moveTo>
                <a:cubicBezTo>
                  <a:pt x="2546680" y="1613087"/>
                  <a:pt x="2551224" y="1617374"/>
                  <a:pt x="2556767" y="1617374"/>
                </a:cubicBezTo>
                <a:cubicBezTo>
                  <a:pt x="2562311" y="1617374"/>
                  <a:pt x="2564206" y="1613087"/>
                  <a:pt x="2560968" y="1607849"/>
                </a:cubicBezTo>
                <a:cubicBezTo>
                  <a:pt x="2557729" y="1602610"/>
                  <a:pt x="2553195" y="1598324"/>
                  <a:pt x="2550881" y="1598324"/>
                </a:cubicBezTo>
                <a:cubicBezTo>
                  <a:pt x="2548566" y="1598324"/>
                  <a:pt x="2546680" y="1602610"/>
                  <a:pt x="2546680" y="1607849"/>
                </a:cubicBezTo>
                <a:close/>
                <a:moveTo>
                  <a:pt x="1056523" y="1616564"/>
                </a:moveTo>
                <a:cubicBezTo>
                  <a:pt x="1053456" y="1621527"/>
                  <a:pt x="1055008" y="1628089"/>
                  <a:pt x="1059971" y="1631156"/>
                </a:cubicBezTo>
                <a:cubicBezTo>
                  <a:pt x="1064933" y="1634223"/>
                  <a:pt x="1071496" y="1632671"/>
                  <a:pt x="1074563" y="1627708"/>
                </a:cubicBezTo>
                <a:cubicBezTo>
                  <a:pt x="1077630" y="1622746"/>
                  <a:pt x="1076077" y="1616183"/>
                  <a:pt x="1071115" y="1613116"/>
                </a:cubicBezTo>
                <a:cubicBezTo>
                  <a:pt x="1066152" y="1610049"/>
                  <a:pt x="1059590" y="1611602"/>
                  <a:pt x="1056523" y="1616564"/>
                </a:cubicBezTo>
                <a:close/>
                <a:moveTo>
                  <a:pt x="2133410" y="1726911"/>
                </a:moveTo>
                <a:cubicBezTo>
                  <a:pt x="2135800" y="1795015"/>
                  <a:pt x="2143906" y="2022186"/>
                  <a:pt x="2151421" y="2231736"/>
                </a:cubicBezTo>
                <a:cubicBezTo>
                  <a:pt x="2158927" y="2441286"/>
                  <a:pt x="2168023" y="2704891"/>
                  <a:pt x="2171633" y="2817524"/>
                </a:cubicBezTo>
                <a:cubicBezTo>
                  <a:pt x="2175234" y="2930157"/>
                  <a:pt x="2181216" y="3033027"/>
                  <a:pt x="2184930" y="3046124"/>
                </a:cubicBezTo>
                <a:cubicBezTo>
                  <a:pt x="2188645" y="3059221"/>
                  <a:pt x="2190007" y="3024931"/>
                  <a:pt x="2187950" y="2969924"/>
                </a:cubicBezTo>
                <a:cubicBezTo>
                  <a:pt x="2184054" y="2865377"/>
                  <a:pt x="2172767" y="2531764"/>
                  <a:pt x="2155403" y="2007899"/>
                </a:cubicBezTo>
                <a:cubicBezTo>
                  <a:pt x="2149764" y="1837639"/>
                  <a:pt x="2141525" y="1676905"/>
                  <a:pt x="2137096" y="1650711"/>
                </a:cubicBezTo>
                <a:cubicBezTo>
                  <a:pt x="2131543" y="1617831"/>
                  <a:pt x="2130400" y="1641424"/>
                  <a:pt x="2133410" y="1726911"/>
                </a:cubicBezTo>
                <a:close/>
                <a:moveTo>
                  <a:pt x="1098880" y="1626899"/>
                </a:moveTo>
                <a:cubicBezTo>
                  <a:pt x="1098880" y="1632137"/>
                  <a:pt x="1105567" y="1636424"/>
                  <a:pt x="1113730" y="1636424"/>
                </a:cubicBezTo>
                <a:cubicBezTo>
                  <a:pt x="1121893" y="1636424"/>
                  <a:pt x="1125931" y="1632137"/>
                  <a:pt x="1122693" y="1626899"/>
                </a:cubicBezTo>
                <a:cubicBezTo>
                  <a:pt x="1119454" y="1621660"/>
                  <a:pt x="1112777" y="1617374"/>
                  <a:pt x="1107843" y="1617374"/>
                </a:cubicBezTo>
                <a:cubicBezTo>
                  <a:pt x="1102909" y="1617374"/>
                  <a:pt x="1098880" y="1621660"/>
                  <a:pt x="1098880" y="1626899"/>
                </a:cubicBezTo>
                <a:close/>
                <a:moveTo>
                  <a:pt x="2504189" y="1655474"/>
                </a:moveTo>
                <a:cubicBezTo>
                  <a:pt x="2507190" y="1679048"/>
                  <a:pt x="2509942" y="1704765"/>
                  <a:pt x="2510304" y="1712624"/>
                </a:cubicBezTo>
                <a:cubicBezTo>
                  <a:pt x="2510676" y="1720482"/>
                  <a:pt x="2522753" y="1739770"/>
                  <a:pt x="2537155" y="1755486"/>
                </a:cubicBezTo>
                <a:cubicBezTo>
                  <a:pt x="2584523" y="1807169"/>
                  <a:pt x="2622766" y="1867329"/>
                  <a:pt x="2633425" y="1906905"/>
                </a:cubicBezTo>
                <a:lnTo>
                  <a:pt x="2643911" y="1945843"/>
                </a:lnTo>
                <a:lnTo>
                  <a:pt x="2662619" y="1909382"/>
                </a:lnTo>
                <a:lnTo>
                  <a:pt x="2681326" y="1872910"/>
                </a:lnTo>
                <a:lnTo>
                  <a:pt x="2671325" y="1844221"/>
                </a:lnTo>
                <a:cubicBezTo>
                  <a:pt x="2659856" y="1811341"/>
                  <a:pt x="2593810" y="1718320"/>
                  <a:pt x="2537289" y="1655474"/>
                </a:cubicBezTo>
                <a:lnTo>
                  <a:pt x="2498741" y="1612611"/>
                </a:lnTo>
                <a:lnTo>
                  <a:pt x="2504189" y="1655474"/>
                </a:lnTo>
                <a:close/>
                <a:moveTo>
                  <a:pt x="2599068" y="1626899"/>
                </a:moveTo>
                <a:cubicBezTo>
                  <a:pt x="2595829" y="1632137"/>
                  <a:pt x="2597725" y="1636424"/>
                  <a:pt x="2603268" y="1636424"/>
                </a:cubicBezTo>
                <a:cubicBezTo>
                  <a:pt x="2608812" y="1636424"/>
                  <a:pt x="2613355" y="1632137"/>
                  <a:pt x="2613355" y="1626899"/>
                </a:cubicBezTo>
                <a:cubicBezTo>
                  <a:pt x="2613355" y="1621660"/>
                  <a:pt x="2611470" y="1617374"/>
                  <a:pt x="2609155" y="1617374"/>
                </a:cubicBezTo>
                <a:cubicBezTo>
                  <a:pt x="2606840" y="1617374"/>
                  <a:pt x="2602306" y="1621660"/>
                  <a:pt x="2599068" y="1626899"/>
                </a:cubicBezTo>
                <a:close/>
                <a:moveTo>
                  <a:pt x="932193" y="1636424"/>
                </a:moveTo>
                <a:cubicBezTo>
                  <a:pt x="935431" y="1641662"/>
                  <a:pt x="942108" y="1645949"/>
                  <a:pt x="947042" y="1645949"/>
                </a:cubicBezTo>
                <a:cubicBezTo>
                  <a:pt x="951976" y="1645949"/>
                  <a:pt x="956005" y="1641662"/>
                  <a:pt x="956005" y="1636424"/>
                </a:cubicBezTo>
                <a:cubicBezTo>
                  <a:pt x="956005" y="1631185"/>
                  <a:pt x="949319" y="1626899"/>
                  <a:pt x="941156" y="1626899"/>
                </a:cubicBezTo>
                <a:cubicBezTo>
                  <a:pt x="932993" y="1626899"/>
                  <a:pt x="928954" y="1631185"/>
                  <a:pt x="932193" y="1636424"/>
                </a:cubicBezTo>
                <a:close/>
                <a:moveTo>
                  <a:pt x="984580" y="1636424"/>
                </a:moveTo>
                <a:cubicBezTo>
                  <a:pt x="984580" y="1641662"/>
                  <a:pt x="989124" y="1645949"/>
                  <a:pt x="994667" y="1645949"/>
                </a:cubicBezTo>
                <a:cubicBezTo>
                  <a:pt x="1000211" y="1645949"/>
                  <a:pt x="1002106" y="1641662"/>
                  <a:pt x="998868" y="1636424"/>
                </a:cubicBezTo>
                <a:cubicBezTo>
                  <a:pt x="995629" y="1631185"/>
                  <a:pt x="991095" y="1626899"/>
                  <a:pt x="988781" y="1626899"/>
                </a:cubicBezTo>
                <a:cubicBezTo>
                  <a:pt x="986466" y="1626899"/>
                  <a:pt x="984580" y="1631185"/>
                  <a:pt x="984580" y="1636424"/>
                </a:cubicBezTo>
                <a:close/>
                <a:moveTo>
                  <a:pt x="1148334" y="1637138"/>
                </a:moveTo>
                <a:cubicBezTo>
                  <a:pt x="1150211" y="1642767"/>
                  <a:pt x="1155821" y="1647377"/>
                  <a:pt x="1160793" y="1647377"/>
                </a:cubicBezTo>
                <a:cubicBezTo>
                  <a:pt x="1165765" y="1647377"/>
                  <a:pt x="1171375" y="1642767"/>
                  <a:pt x="1173251" y="1637138"/>
                </a:cubicBezTo>
                <a:cubicBezTo>
                  <a:pt x="1175128" y="1631509"/>
                  <a:pt x="1169527" y="1626899"/>
                  <a:pt x="1160793" y="1626899"/>
                </a:cubicBezTo>
                <a:cubicBezTo>
                  <a:pt x="1152058" y="1626899"/>
                  <a:pt x="1146458" y="1631509"/>
                  <a:pt x="1148334" y="1637138"/>
                </a:cubicBezTo>
                <a:close/>
                <a:moveTo>
                  <a:pt x="1689430" y="1636986"/>
                </a:moveTo>
                <a:cubicBezTo>
                  <a:pt x="1689430" y="1642529"/>
                  <a:pt x="1693716" y="1644425"/>
                  <a:pt x="1698955" y="1641186"/>
                </a:cubicBezTo>
                <a:cubicBezTo>
                  <a:pt x="1704194" y="1637948"/>
                  <a:pt x="1708480" y="1633414"/>
                  <a:pt x="1708480" y="1631099"/>
                </a:cubicBezTo>
                <a:cubicBezTo>
                  <a:pt x="1708480" y="1628785"/>
                  <a:pt x="1704194" y="1626899"/>
                  <a:pt x="1698955" y="1626899"/>
                </a:cubicBezTo>
                <a:cubicBezTo>
                  <a:pt x="1693716" y="1626899"/>
                  <a:pt x="1689430" y="1631442"/>
                  <a:pt x="1689430" y="1636986"/>
                </a:cubicBezTo>
                <a:close/>
                <a:moveTo>
                  <a:pt x="2170986" y="1884074"/>
                </a:moveTo>
                <a:cubicBezTo>
                  <a:pt x="2174805" y="2133886"/>
                  <a:pt x="2187169" y="2509704"/>
                  <a:pt x="2203104" y="2860386"/>
                </a:cubicBezTo>
                <a:lnTo>
                  <a:pt x="2210467" y="3022311"/>
                </a:lnTo>
                <a:lnTo>
                  <a:pt x="2211924" y="2917536"/>
                </a:lnTo>
                <a:cubicBezTo>
                  <a:pt x="2213372" y="2813009"/>
                  <a:pt x="2191560" y="2146173"/>
                  <a:pt x="2175463" y="1803111"/>
                </a:cubicBezTo>
                <a:lnTo>
                  <a:pt x="2166976" y="1622136"/>
                </a:lnTo>
                <a:lnTo>
                  <a:pt x="2170986" y="1884074"/>
                </a:lnTo>
                <a:close/>
                <a:moveTo>
                  <a:pt x="1032205" y="1645949"/>
                </a:moveTo>
                <a:cubicBezTo>
                  <a:pt x="1032205" y="1651187"/>
                  <a:pt x="1036749" y="1655474"/>
                  <a:pt x="1042292" y="1655474"/>
                </a:cubicBezTo>
                <a:cubicBezTo>
                  <a:pt x="1047836" y="1655474"/>
                  <a:pt x="1049731" y="1651187"/>
                  <a:pt x="1046493" y="1645949"/>
                </a:cubicBezTo>
                <a:cubicBezTo>
                  <a:pt x="1043254" y="1640710"/>
                  <a:pt x="1038720" y="1636424"/>
                  <a:pt x="1036406" y="1636424"/>
                </a:cubicBezTo>
                <a:cubicBezTo>
                  <a:pt x="1034091" y="1636424"/>
                  <a:pt x="1032205" y="1640710"/>
                  <a:pt x="1032205" y="1645949"/>
                </a:cubicBezTo>
                <a:close/>
                <a:moveTo>
                  <a:pt x="1074772" y="1646425"/>
                </a:moveTo>
                <a:cubicBezTo>
                  <a:pt x="1065724" y="1661074"/>
                  <a:pt x="1078116" y="1670523"/>
                  <a:pt x="1090346" y="1658293"/>
                </a:cubicBezTo>
                <a:cubicBezTo>
                  <a:pt x="1097185" y="1651454"/>
                  <a:pt x="1097347" y="1646130"/>
                  <a:pt x="1090841" y="1642110"/>
                </a:cubicBezTo>
                <a:cubicBezTo>
                  <a:pt x="1085507" y="1638814"/>
                  <a:pt x="1078278" y="1640757"/>
                  <a:pt x="1074772" y="1646425"/>
                </a:cubicBezTo>
                <a:close/>
                <a:moveTo>
                  <a:pt x="1203655" y="1650711"/>
                </a:moveTo>
                <a:cubicBezTo>
                  <a:pt x="1203655" y="1659446"/>
                  <a:pt x="1208265" y="1665046"/>
                  <a:pt x="1213895" y="1663170"/>
                </a:cubicBezTo>
                <a:cubicBezTo>
                  <a:pt x="1219524" y="1661293"/>
                  <a:pt x="1224134" y="1655683"/>
                  <a:pt x="1224134" y="1650711"/>
                </a:cubicBezTo>
                <a:cubicBezTo>
                  <a:pt x="1224134" y="1645739"/>
                  <a:pt x="1219524" y="1640129"/>
                  <a:pt x="1213895" y="1638252"/>
                </a:cubicBezTo>
                <a:cubicBezTo>
                  <a:pt x="1208265" y="1636376"/>
                  <a:pt x="1203655" y="1641977"/>
                  <a:pt x="1203655" y="1650711"/>
                </a:cubicBezTo>
                <a:close/>
                <a:moveTo>
                  <a:pt x="1118883" y="1659084"/>
                </a:moveTo>
                <a:lnTo>
                  <a:pt x="1107986" y="1672219"/>
                </a:lnTo>
                <a:lnTo>
                  <a:pt x="1131589" y="1676733"/>
                </a:lnTo>
                <a:lnTo>
                  <a:pt x="1155202" y="1681248"/>
                </a:lnTo>
                <a:lnTo>
                  <a:pt x="1145753" y="1663599"/>
                </a:lnTo>
                <a:cubicBezTo>
                  <a:pt x="1134447" y="1642462"/>
                  <a:pt x="1132894" y="1642205"/>
                  <a:pt x="1118883" y="1659084"/>
                </a:cubicBezTo>
                <a:close/>
                <a:moveTo>
                  <a:pt x="1175080" y="1668637"/>
                </a:moveTo>
                <a:cubicBezTo>
                  <a:pt x="1175080" y="1676495"/>
                  <a:pt x="1179367" y="1685573"/>
                  <a:pt x="1184605" y="1688811"/>
                </a:cubicBezTo>
                <a:cubicBezTo>
                  <a:pt x="1189844" y="1692050"/>
                  <a:pt x="1194130" y="1688268"/>
                  <a:pt x="1194130" y="1680410"/>
                </a:cubicBezTo>
                <a:cubicBezTo>
                  <a:pt x="1194130" y="1672552"/>
                  <a:pt x="1189844" y="1663475"/>
                  <a:pt x="1184605" y="1660236"/>
                </a:cubicBezTo>
                <a:cubicBezTo>
                  <a:pt x="1179367" y="1656998"/>
                  <a:pt x="1175080" y="1660779"/>
                  <a:pt x="1175080" y="1668637"/>
                </a:cubicBezTo>
                <a:close/>
                <a:moveTo>
                  <a:pt x="1247832" y="1669761"/>
                </a:moveTo>
                <a:cubicBezTo>
                  <a:pt x="1250852" y="1677619"/>
                  <a:pt x="1257014" y="1684049"/>
                  <a:pt x="1261529" y="1684049"/>
                </a:cubicBezTo>
                <a:cubicBezTo>
                  <a:pt x="1266035" y="1684049"/>
                  <a:pt x="1267435" y="1690040"/>
                  <a:pt x="1264615" y="1697374"/>
                </a:cubicBezTo>
                <a:cubicBezTo>
                  <a:pt x="1259415" y="1710947"/>
                  <a:pt x="1276883" y="1728292"/>
                  <a:pt x="1286294" y="1718891"/>
                </a:cubicBezTo>
                <a:cubicBezTo>
                  <a:pt x="1294705" y="1710471"/>
                  <a:pt x="1266711" y="1655474"/>
                  <a:pt x="1254014" y="1655474"/>
                </a:cubicBezTo>
                <a:cubicBezTo>
                  <a:pt x="1247565" y="1655474"/>
                  <a:pt x="1244803" y="1661855"/>
                  <a:pt x="1247832" y="1669761"/>
                </a:cubicBezTo>
                <a:close/>
                <a:moveTo>
                  <a:pt x="1291171" y="1675124"/>
                </a:moveTo>
                <a:cubicBezTo>
                  <a:pt x="1293457" y="1681991"/>
                  <a:pt x="1300963" y="1689497"/>
                  <a:pt x="1307840" y="1691792"/>
                </a:cubicBezTo>
                <a:cubicBezTo>
                  <a:pt x="1314983" y="1694174"/>
                  <a:pt x="1318555" y="1690602"/>
                  <a:pt x="1316174" y="1683458"/>
                </a:cubicBezTo>
                <a:cubicBezTo>
                  <a:pt x="1313879" y="1676581"/>
                  <a:pt x="1306373" y="1669075"/>
                  <a:pt x="1299505" y="1666789"/>
                </a:cubicBezTo>
                <a:cubicBezTo>
                  <a:pt x="1292362" y="1664408"/>
                  <a:pt x="1288790" y="1667980"/>
                  <a:pt x="1291171" y="1675124"/>
                </a:cubicBezTo>
                <a:close/>
                <a:moveTo>
                  <a:pt x="1219791" y="1680610"/>
                </a:moveTo>
                <a:cubicBezTo>
                  <a:pt x="1212180" y="1688221"/>
                  <a:pt x="1220781" y="1703099"/>
                  <a:pt x="1232792" y="1703099"/>
                </a:cubicBezTo>
                <a:cubicBezTo>
                  <a:pt x="1237726" y="1703099"/>
                  <a:pt x="1241755" y="1696669"/>
                  <a:pt x="1241755" y="1688811"/>
                </a:cubicBezTo>
                <a:cubicBezTo>
                  <a:pt x="1241755" y="1674086"/>
                  <a:pt x="1230516" y="1669885"/>
                  <a:pt x="1219791" y="1680610"/>
                </a:cubicBezTo>
                <a:close/>
                <a:moveTo>
                  <a:pt x="2518105" y="1677067"/>
                </a:moveTo>
                <a:cubicBezTo>
                  <a:pt x="2518105" y="1680296"/>
                  <a:pt x="2539537" y="1707432"/>
                  <a:pt x="2565730" y="1737360"/>
                </a:cubicBezTo>
                <a:cubicBezTo>
                  <a:pt x="2627900" y="1808407"/>
                  <a:pt x="2627128" y="1828362"/>
                  <a:pt x="2564844" y="1760249"/>
                </a:cubicBezTo>
                <a:cubicBezTo>
                  <a:pt x="2538508" y="1731436"/>
                  <a:pt x="2521096" y="1716481"/>
                  <a:pt x="2526173" y="1727016"/>
                </a:cubicBezTo>
                <a:cubicBezTo>
                  <a:pt x="2531240" y="1737551"/>
                  <a:pt x="2544861" y="1754696"/>
                  <a:pt x="2556434" y="1765116"/>
                </a:cubicBezTo>
                <a:cubicBezTo>
                  <a:pt x="2568007" y="1775536"/>
                  <a:pt x="2590038" y="1802283"/>
                  <a:pt x="2605393" y="1824542"/>
                </a:cubicBezTo>
                <a:cubicBezTo>
                  <a:pt x="2620756" y="1846802"/>
                  <a:pt x="2637654" y="1865024"/>
                  <a:pt x="2642950" y="1865024"/>
                </a:cubicBezTo>
                <a:cubicBezTo>
                  <a:pt x="2648245" y="1865024"/>
                  <a:pt x="2649312" y="1859737"/>
                  <a:pt x="2645321" y="1853289"/>
                </a:cubicBezTo>
                <a:cubicBezTo>
                  <a:pt x="2641330" y="1846831"/>
                  <a:pt x="2637549" y="1834506"/>
                  <a:pt x="2636920" y="1825895"/>
                </a:cubicBezTo>
                <a:cubicBezTo>
                  <a:pt x="2634987" y="1799635"/>
                  <a:pt x="2518105" y="1653245"/>
                  <a:pt x="2518105" y="1677067"/>
                </a:cubicBezTo>
                <a:close/>
                <a:moveTo>
                  <a:pt x="1337005" y="1688135"/>
                </a:moveTo>
                <a:cubicBezTo>
                  <a:pt x="1337005" y="1690373"/>
                  <a:pt x="1343749" y="1698965"/>
                  <a:pt x="1351998" y="1707204"/>
                </a:cubicBezTo>
                <a:lnTo>
                  <a:pt x="1366999" y="1722206"/>
                </a:lnTo>
                <a:lnTo>
                  <a:pt x="1351998" y="1727959"/>
                </a:lnTo>
                <a:cubicBezTo>
                  <a:pt x="1329804" y="1736474"/>
                  <a:pt x="1333776" y="1753029"/>
                  <a:pt x="1356293" y="1745885"/>
                </a:cubicBezTo>
                <a:cubicBezTo>
                  <a:pt x="1368847" y="1741903"/>
                  <a:pt x="1374667" y="1743751"/>
                  <a:pt x="1372962" y="1751200"/>
                </a:cubicBezTo>
                <a:cubicBezTo>
                  <a:pt x="1371524" y="1757486"/>
                  <a:pt x="1375705" y="1764592"/>
                  <a:pt x="1382249" y="1766992"/>
                </a:cubicBezTo>
                <a:cubicBezTo>
                  <a:pt x="1399985" y="1773498"/>
                  <a:pt x="1396679" y="1752295"/>
                  <a:pt x="1374324" y="1716129"/>
                </a:cubicBezTo>
                <a:cubicBezTo>
                  <a:pt x="1357598" y="1689059"/>
                  <a:pt x="1337005" y="1673609"/>
                  <a:pt x="1337005" y="1688135"/>
                </a:cubicBezTo>
                <a:close/>
                <a:moveTo>
                  <a:pt x="2651455" y="1693574"/>
                </a:moveTo>
                <a:cubicBezTo>
                  <a:pt x="2651455" y="1698812"/>
                  <a:pt x="2655999" y="1703099"/>
                  <a:pt x="2661542" y="1703099"/>
                </a:cubicBezTo>
                <a:cubicBezTo>
                  <a:pt x="2667086" y="1703099"/>
                  <a:pt x="2668981" y="1698812"/>
                  <a:pt x="2665743" y="1693574"/>
                </a:cubicBezTo>
                <a:cubicBezTo>
                  <a:pt x="2662504" y="1688335"/>
                  <a:pt x="2657970" y="1684049"/>
                  <a:pt x="2655656" y="1684049"/>
                </a:cubicBezTo>
                <a:cubicBezTo>
                  <a:pt x="2653341" y="1684049"/>
                  <a:pt x="2651455" y="1688335"/>
                  <a:pt x="2651455" y="1693574"/>
                </a:cubicBezTo>
                <a:close/>
                <a:moveTo>
                  <a:pt x="289255" y="1712624"/>
                </a:moveTo>
                <a:cubicBezTo>
                  <a:pt x="283645" y="1723101"/>
                  <a:pt x="281207" y="1731674"/>
                  <a:pt x="283826" y="1731674"/>
                </a:cubicBezTo>
                <a:cubicBezTo>
                  <a:pt x="286445" y="1731674"/>
                  <a:pt x="293170" y="1723101"/>
                  <a:pt x="298780" y="1712624"/>
                </a:cubicBezTo>
                <a:cubicBezTo>
                  <a:pt x="304390" y="1702146"/>
                  <a:pt x="306829" y="1693574"/>
                  <a:pt x="304209" y="1693574"/>
                </a:cubicBezTo>
                <a:cubicBezTo>
                  <a:pt x="301590" y="1693574"/>
                  <a:pt x="294865" y="1702146"/>
                  <a:pt x="289255" y="1712624"/>
                </a:cubicBezTo>
                <a:close/>
                <a:moveTo>
                  <a:pt x="323393" y="1709204"/>
                </a:moveTo>
                <a:lnTo>
                  <a:pt x="317392" y="1724844"/>
                </a:lnTo>
                <a:lnTo>
                  <a:pt x="331899" y="1712805"/>
                </a:lnTo>
                <a:cubicBezTo>
                  <a:pt x="348425" y="1699089"/>
                  <a:pt x="350149" y="1693574"/>
                  <a:pt x="337899" y="1693574"/>
                </a:cubicBezTo>
                <a:cubicBezTo>
                  <a:pt x="333223" y="1693574"/>
                  <a:pt x="326698" y="1700613"/>
                  <a:pt x="323393" y="1709204"/>
                </a:cubicBezTo>
                <a:close/>
                <a:moveTo>
                  <a:pt x="1722768" y="1703099"/>
                </a:moveTo>
                <a:cubicBezTo>
                  <a:pt x="1726006" y="1708337"/>
                  <a:pt x="1730540" y="1712624"/>
                  <a:pt x="1732855" y="1712624"/>
                </a:cubicBezTo>
                <a:cubicBezTo>
                  <a:pt x="1735169" y="1712624"/>
                  <a:pt x="1737055" y="1708337"/>
                  <a:pt x="1737055" y="1703099"/>
                </a:cubicBezTo>
                <a:cubicBezTo>
                  <a:pt x="1737055" y="1697860"/>
                  <a:pt x="1732512" y="1693574"/>
                  <a:pt x="1726968" y="1693574"/>
                </a:cubicBezTo>
                <a:cubicBezTo>
                  <a:pt x="1721425" y="1693574"/>
                  <a:pt x="1719529" y="1697860"/>
                  <a:pt x="1722768" y="1703099"/>
                </a:cubicBezTo>
                <a:close/>
                <a:moveTo>
                  <a:pt x="2026044" y="1701975"/>
                </a:moveTo>
                <a:lnTo>
                  <a:pt x="1995945" y="1707861"/>
                </a:lnTo>
                <a:lnTo>
                  <a:pt x="2038445" y="1744675"/>
                </a:lnTo>
                <a:cubicBezTo>
                  <a:pt x="2088166" y="1787738"/>
                  <a:pt x="2101653" y="1785700"/>
                  <a:pt x="2063887" y="1740818"/>
                </a:cubicBezTo>
                <a:lnTo>
                  <a:pt x="2037502" y="1709471"/>
                </a:lnTo>
                <a:lnTo>
                  <a:pt x="2065153" y="1716405"/>
                </a:lnTo>
                <a:lnTo>
                  <a:pt x="2092804" y="1723349"/>
                </a:lnTo>
                <a:lnTo>
                  <a:pt x="2080451" y="1708461"/>
                </a:lnTo>
                <a:cubicBezTo>
                  <a:pt x="2073659" y="1700270"/>
                  <a:pt x="2065411" y="1694136"/>
                  <a:pt x="2062124" y="1694831"/>
                </a:cubicBezTo>
                <a:cubicBezTo>
                  <a:pt x="2058829" y="1695517"/>
                  <a:pt x="2042598" y="1698736"/>
                  <a:pt x="2026044" y="1701975"/>
                </a:cubicBezTo>
                <a:close/>
                <a:moveTo>
                  <a:pt x="223361" y="1735179"/>
                </a:moveTo>
                <a:cubicBezTo>
                  <a:pt x="199844" y="1773212"/>
                  <a:pt x="198739" y="1780537"/>
                  <a:pt x="217580" y="1773307"/>
                </a:cubicBezTo>
                <a:cubicBezTo>
                  <a:pt x="228924" y="1768954"/>
                  <a:pt x="260680" y="1719653"/>
                  <a:pt x="260680" y="1706394"/>
                </a:cubicBezTo>
                <a:cubicBezTo>
                  <a:pt x="260680" y="1692583"/>
                  <a:pt x="239668" y="1708785"/>
                  <a:pt x="223361" y="1735179"/>
                </a:cubicBezTo>
                <a:close/>
                <a:moveTo>
                  <a:pt x="1312802" y="1713262"/>
                </a:moveTo>
                <a:cubicBezTo>
                  <a:pt x="1309345" y="1718843"/>
                  <a:pt x="1308811" y="1725701"/>
                  <a:pt x="1311602" y="1728502"/>
                </a:cubicBezTo>
                <a:cubicBezTo>
                  <a:pt x="1318432" y="1735322"/>
                  <a:pt x="1337005" y="1723301"/>
                  <a:pt x="1337005" y="1712062"/>
                </a:cubicBezTo>
                <a:cubicBezTo>
                  <a:pt x="1337005" y="1699889"/>
                  <a:pt x="1320565" y="1700698"/>
                  <a:pt x="1312802" y="1713262"/>
                </a:cubicBezTo>
                <a:close/>
                <a:moveTo>
                  <a:pt x="1397899" y="1727692"/>
                </a:moveTo>
                <a:cubicBezTo>
                  <a:pt x="1401080" y="1735979"/>
                  <a:pt x="1403680" y="1744551"/>
                  <a:pt x="1403680" y="1746742"/>
                </a:cubicBezTo>
                <a:cubicBezTo>
                  <a:pt x="1403680" y="1748933"/>
                  <a:pt x="1407052" y="1750724"/>
                  <a:pt x="1411167" y="1750724"/>
                </a:cubicBezTo>
                <a:cubicBezTo>
                  <a:pt x="1415282" y="1750724"/>
                  <a:pt x="1418644" y="1742151"/>
                  <a:pt x="1418644" y="1731674"/>
                </a:cubicBezTo>
                <a:cubicBezTo>
                  <a:pt x="1418644" y="1721196"/>
                  <a:pt x="1412681" y="1712624"/>
                  <a:pt x="1405385" y="1712624"/>
                </a:cubicBezTo>
                <a:cubicBezTo>
                  <a:pt x="1397203" y="1712624"/>
                  <a:pt x="1394336" y="1718396"/>
                  <a:pt x="1397899" y="1727692"/>
                </a:cubicBezTo>
                <a:close/>
                <a:moveTo>
                  <a:pt x="646319" y="1732769"/>
                </a:moveTo>
                <a:cubicBezTo>
                  <a:pt x="600456" y="1755077"/>
                  <a:pt x="567766" y="1840078"/>
                  <a:pt x="596436" y="1862461"/>
                </a:cubicBezTo>
                <a:cubicBezTo>
                  <a:pt x="602990" y="1867576"/>
                  <a:pt x="679085" y="1878682"/>
                  <a:pt x="765543" y="1887160"/>
                </a:cubicBezTo>
                <a:cubicBezTo>
                  <a:pt x="1123274" y="1922202"/>
                  <a:pt x="1307382" y="2007041"/>
                  <a:pt x="1621784" y="2281742"/>
                </a:cubicBezTo>
                <a:cubicBezTo>
                  <a:pt x="1659255" y="2314489"/>
                  <a:pt x="1698660" y="2341274"/>
                  <a:pt x="1709347" y="2341274"/>
                </a:cubicBezTo>
                <a:cubicBezTo>
                  <a:pt x="1741865" y="2341274"/>
                  <a:pt x="1763554" y="2324043"/>
                  <a:pt x="1775117" y="2289010"/>
                </a:cubicBezTo>
                <a:lnTo>
                  <a:pt x="1786128" y="2255644"/>
                </a:lnTo>
                <a:lnTo>
                  <a:pt x="1771069" y="2225478"/>
                </a:lnTo>
                <a:cubicBezTo>
                  <a:pt x="1762792" y="2208886"/>
                  <a:pt x="1757372" y="2193960"/>
                  <a:pt x="1759020" y="2192312"/>
                </a:cubicBezTo>
                <a:cubicBezTo>
                  <a:pt x="1760668" y="2190664"/>
                  <a:pt x="1783033" y="2210648"/>
                  <a:pt x="1808712" y="2236718"/>
                </a:cubicBezTo>
                <a:cubicBezTo>
                  <a:pt x="1834391" y="2262788"/>
                  <a:pt x="1858061" y="2284124"/>
                  <a:pt x="1861309" y="2284124"/>
                </a:cubicBezTo>
                <a:cubicBezTo>
                  <a:pt x="1867900" y="2284124"/>
                  <a:pt x="1639605" y="2060000"/>
                  <a:pt x="1579893" y="2007841"/>
                </a:cubicBezTo>
                <a:lnTo>
                  <a:pt x="1541793" y="1974561"/>
                </a:lnTo>
                <a:lnTo>
                  <a:pt x="1574616" y="2010280"/>
                </a:lnTo>
                <a:cubicBezTo>
                  <a:pt x="1619774" y="2059419"/>
                  <a:pt x="1605448" y="2055000"/>
                  <a:pt x="1534697" y="1997974"/>
                </a:cubicBezTo>
                <a:cubicBezTo>
                  <a:pt x="1454858" y="1933613"/>
                  <a:pt x="1333786" y="1861928"/>
                  <a:pt x="1238698" y="1822733"/>
                </a:cubicBezTo>
                <a:cubicBezTo>
                  <a:pt x="1076620" y="1755915"/>
                  <a:pt x="712432" y="1700603"/>
                  <a:pt x="646319" y="1732769"/>
                </a:cubicBezTo>
                <a:close/>
                <a:moveTo>
                  <a:pt x="1116149" y="1728654"/>
                </a:moveTo>
                <a:cubicBezTo>
                  <a:pt x="1123017" y="1731407"/>
                  <a:pt x="1131237" y="1731064"/>
                  <a:pt x="1134399" y="1727902"/>
                </a:cubicBezTo>
                <a:cubicBezTo>
                  <a:pt x="1137561" y="1724739"/>
                  <a:pt x="1131942" y="1722492"/>
                  <a:pt x="1121902" y="1722901"/>
                </a:cubicBezTo>
                <a:cubicBezTo>
                  <a:pt x="1110806" y="1723358"/>
                  <a:pt x="1108548" y="1725616"/>
                  <a:pt x="1116149" y="1728654"/>
                </a:cubicBezTo>
                <a:close/>
                <a:moveTo>
                  <a:pt x="2651455" y="1732236"/>
                </a:moveTo>
                <a:cubicBezTo>
                  <a:pt x="2651455" y="1737779"/>
                  <a:pt x="2655742" y="1739675"/>
                  <a:pt x="2660980" y="1736436"/>
                </a:cubicBezTo>
                <a:cubicBezTo>
                  <a:pt x="2666219" y="1733198"/>
                  <a:pt x="2670505" y="1728664"/>
                  <a:pt x="2670505" y="1726349"/>
                </a:cubicBezTo>
                <a:cubicBezTo>
                  <a:pt x="2670505" y="1724035"/>
                  <a:pt x="2666219" y="1722149"/>
                  <a:pt x="2660980" y="1722149"/>
                </a:cubicBezTo>
                <a:cubicBezTo>
                  <a:pt x="2655742" y="1722149"/>
                  <a:pt x="2651455" y="1726692"/>
                  <a:pt x="2651455" y="1732236"/>
                </a:cubicBezTo>
                <a:close/>
                <a:moveTo>
                  <a:pt x="1432255" y="1744942"/>
                </a:moveTo>
                <a:cubicBezTo>
                  <a:pt x="1432255" y="1752238"/>
                  <a:pt x="1425550" y="1760782"/>
                  <a:pt x="1417368" y="1763925"/>
                </a:cubicBezTo>
                <a:cubicBezTo>
                  <a:pt x="1409176" y="1767069"/>
                  <a:pt x="1405138" y="1773955"/>
                  <a:pt x="1408405" y="1779232"/>
                </a:cubicBezTo>
                <a:cubicBezTo>
                  <a:pt x="1417082" y="1793272"/>
                  <a:pt x="1432255" y="1790938"/>
                  <a:pt x="1432255" y="1775555"/>
                </a:cubicBezTo>
                <a:cubicBezTo>
                  <a:pt x="1432255" y="1768259"/>
                  <a:pt x="1438961" y="1759715"/>
                  <a:pt x="1447143" y="1756572"/>
                </a:cubicBezTo>
                <a:cubicBezTo>
                  <a:pt x="1455334" y="1753429"/>
                  <a:pt x="1459373" y="1746542"/>
                  <a:pt x="1456106" y="1741265"/>
                </a:cubicBezTo>
                <a:cubicBezTo>
                  <a:pt x="1447429" y="1727225"/>
                  <a:pt x="1432255" y="1729559"/>
                  <a:pt x="1432255" y="1744942"/>
                </a:cubicBezTo>
                <a:close/>
                <a:moveTo>
                  <a:pt x="382000" y="1752733"/>
                </a:moveTo>
                <a:cubicBezTo>
                  <a:pt x="341328" y="1757067"/>
                  <a:pt x="284397" y="1769459"/>
                  <a:pt x="255489" y="1780280"/>
                </a:cubicBezTo>
                <a:cubicBezTo>
                  <a:pt x="203711" y="1799654"/>
                  <a:pt x="167326" y="1835449"/>
                  <a:pt x="179461" y="1855080"/>
                </a:cubicBezTo>
                <a:cubicBezTo>
                  <a:pt x="189395" y="1871158"/>
                  <a:pt x="197749" y="1866690"/>
                  <a:pt x="215217" y="1835991"/>
                </a:cubicBezTo>
                <a:cubicBezTo>
                  <a:pt x="236487" y="1798625"/>
                  <a:pt x="276396" y="1782613"/>
                  <a:pt x="380514" y="1769678"/>
                </a:cubicBezTo>
                <a:cubicBezTo>
                  <a:pt x="426949" y="1763906"/>
                  <a:pt x="466420" y="1757715"/>
                  <a:pt x="468220" y="1755905"/>
                </a:cubicBezTo>
                <a:cubicBezTo>
                  <a:pt x="477431" y="1746695"/>
                  <a:pt x="448637" y="1745637"/>
                  <a:pt x="382000" y="1752733"/>
                </a:cubicBezTo>
                <a:close/>
                <a:moveTo>
                  <a:pt x="670255" y="1749828"/>
                </a:moveTo>
                <a:cubicBezTo>
                  <a:pt x="670255" y="1755562"/>
                  <a:pt x="673465" y="1760296"/>
                  <a:pt x="677399" y="1760344"/>
                </a:cubicBezTo>
                <a:cubicBezTo>
                  <a:pt x="721776" y="1760953"/>
                  <a:pt x="931345" y="1783137"/>
                  <a:pt x="994105" y="1793862"/>
                </a:cubicBezTo>
                <a:cubicBezTo>
                  <a:pt x="1252195" y="1837973"/>
                  <a:pt x="1435494" y="1936318"/>
                  <a:pt x="1644186" y="2142658"/>
                </a:cubicBezTo>
                <a:lnTo>
                  <a:pt x="1727530" y="2225059"/>
                </a:lnTo>
                <a:lnTo>
                  <a:pt x="1727530" y="2252472"/>
                </a:lnTo>
                <a:cubicBezTo>
                  <a:pt x="1727530" y="2267550"/>
                  <a:pt x="1720853" y="2289410"/>
                  <a:pt x="1712700" y="2301050"/>
                </a:cubicBezTo>
                <a:lnTo>
                  <a:pt x="1697879" y="2322224"/>
                </a:lnTo>
                <a:lnTo>
                  <a:pt x="1711224" y="2322224"/>
                </a:lnTo>
                <a:cubicBezTo>
                  <a:pt x="1732750" y="2322224"/>
                  <a:pt x="1756105" y="2289629"/>
                  <a:pt x="1756115" y="2259559"/>
                </a:cubicBezTo>
                <a:lnTo>
                  <a:pt x="1756124" y="2231736"/>
                </a:lnTo>
                <a:lnTo>
                  <a:pt x="1667951" y="2146011"/>
                </a:lnTo>
                <a:cubicBezTo>
                  <a:pt x="1412424" y="1897609"/>
                  <a:pt x="1165003" y="1781451"/>
                  <a:pt x="836943" y="1755877"/>
                </a:cubicBezTo>
                <a:cubicBezTo>
                  <a:pt x="795033" y="1752610"/>
                  <a:pt x="740388" y="1747571"/>
                  <a:pt x="715499" y="1744675"/>
                </a:cubicBezTo>
                <a:cubicBezTo>
                  <a:pt x="685895" y="1741227"/>
                  <a:pt x="670255" y="1743008"/>
                  <a:pt x="670255" y="1749828"/>
                </a:cubicBezTo>
                <a:close/>
                <a:moveTo>
                  <a:pt x="1238021" y="1768916"/>
                </a:moveTo>
                <a:cubicBezTo>
                  <a:pt x="1259548" y="1778689"/>
                  <a:pt x="1287409" y="1789376"/>
                  <a:pt x="1299934" y="1792662"/>
                </a:cubicBezTo>
                <a:cubicBezTo>
                  <a:pt x="1312469" y="1795958"/>
                  <a:pt x="1299667" y="1787862"/>
                  <a:pt x="1271492" y="1774689"/>
                </a:cubicBezTo>
                <a:cubicBezTo>
                  <a:pt x="1243317" y="1761506"/>
                  <a:pt x="1215457" y="1750819"/>
                  <a:pt x="1209580" y="1750933"/>
                </a:cubicBezTo>
                <a:cubicBezTo>
                  <a:pt x="1203703" y="1751048"/>
                  <a:pt x="1216505" y="1759134"/>
                  <a:pt x="1238021" y="1768916"/>
                </a:cubicBezTo>
                <a:close/>
                <a:moveTo>
                  <a:pt x="1470355" y="1763106"/>
                </a:moveTo>
                <a:cubicBezTo>
                  <a:pt x="1470355" y="1769916"/>
                  <a:pt x="1475718" y="1781165"/>
                  <a:pt x="1482261" y="1788109"/>
                </a:cubicBezTo>
                <a:lnTo>
                  <a:pt x="1494168" y="1800730"/>
                </a:lnTo>
                <a:lnTo>
                  <a:pt x="1482261" y="1805092"/>
                </a:lnTo>
                <a:cubicBezTo>
                  <a:pt x="1475718" y="1807493"/>
                  <a:pt x="1470355" y="1813389"/>
                  <a:pt x="1470355" y="1818189"/>
                </a:cubicBezTo>
                <a:cubicBezTo>
                  <a:pt x="1470355" y="1835382"/>
                  <a:pt x="1494492" y="1825885"/>
                  <a:pt x="1512056" y="1801778"/>
                </a:cubicBezTo>
                <a:lnTo>
                  <a:pt x="1529944" y="1777241"/>
                </a:lnTo>
                <a:lnTo>
                  <a:pt x="1509674" y="1783671"/>
                </a:lnTo>
                <a:lnTo>
                  <a:pt x="1489405" y="1790110"/>
                </a:lnTo>
                <a:lnTo>
                  <a:pt x="1489405" y="1770412"/>
                </a:lnTo>
                <a:cubicBezTo>
                  <a:pt x="1489405" y="1759582"/>
                  <a:pt x="1485119" y="1750724"/>
                  <a:pt x="1479880" y="1750724"/>
                </a:cubicBezTo>
                <a:cubicBezTo>
                  <a:pt x="1474641" y="1750724"/>
                  <a:pt x="1470355" y="1756296"/>
                  <a:pt x="1470355" y="1763106"/>
                </a:cubicBezTo>
                <a:close/>
                <a:moveTo>
                  <a:pt x="629031" y="1777556"/>
                </a:moveTo>
                <a:cubicBezTo>
                  <a:pt x="609571" y="1799158"/>
                  <a:pt x="598170" y="1845974"/>
                  <a:pt x="612372" y="1845974"/>
                </a:cubicBezTo>
                <a:cubicBezTo>
                  <a:pt x="618344" y="1845974"/>
                  <a:pt x="625878" y="1838468"/>
                  <a:pt x="629107" y="1829305"/>
                </a:cubicBezTo>
                <a:cubicBezTo>
                  <a:pt x="632346" y="1820142"/>
                  <a:pt x="643157" y="1803540"/>
                  <a:pt x="653139" y="1792424"/>
                </a:cubicBezTo>
                <a:lnTo>
                  <a:pt x="671284" y="1772212"/>
                </a:lnTo>
                <a:lnTo>
                  <a:pt x="657377" y="1766869"/>
                </a:lnTo>
                <a:cubicBezTo>
                  <a:pt x="649729" y="1763935"/>
                  <a:pt x="636975" y="1768745"/>
                  <a:pt x="629031" y="1777556"/>
                </a:cubicBezTo>
                <a:close/>
                <a:moveTo>
                  <a:pt x="1146639" y="1763173"/>
                </a:moveTo>
                <a:cubicBezTo>
                  <a:pt x="1153973" y="1771088"/>
                  <a:pt x="1283389" y="1817046"/>
                  <a:pt x="1287304" y="1813122"/>
                </a:cubicBezTo>
                <a:cubicBezTo>
                  <a:pt x="1289171" y="1811255"/>
                  <a:pt x="1267892" y="1801292"/>
                  <a:pt x="1240031" y="1790967"/>
                </a:cubicBezTo>
                <a:cubicBezTo>
                  <a:pt x="1174271" y="1766611"/>
                  <a:pt x="1140524" y="1756562"/>
                  <a:pt x="1146639" y="1763173"/>
                </a:cubicBezTo>
                <a:close/>
                <a:moveTo>
                  <a:pt x="1738265" y="1815017"/>
                </a:moveTo>
                <a:cubicBezTo>
                  <a:pt x="1766259" y="1839906"/>
                  <a:pt x="1838144" y="1905200"/>
                  <a:pt x="1897999" y="1960131"/>
                </a:cubicBezTo>
                <a:cubicBezTo>
                  <a:pt x="1957854" y="2015052"/>
                  <a:pt x="2005070" y="2055076"/>
                  <a:pt x="2002917" y="2049066"/>
                </a:cubicBezTo>
                <a:cubicBezTo>
                  <a:pt x="1996764" y="2031930"/>
                  <a:pt x="1707242" y="1769774"/>
                  <a:pt x="1694469" y="1769774"/>
                </a:cubicBezTo>
                <a:cubicBezTo>
                  <a:pt x="1690564" y="1769774"/>
                  <a:pt x="1710271" y="1790129"/>
                  <a:pt x="1738265" y="1815017"/>
                </a:cubicBezTo>
                <a:close/>
                <a:moveTo>
                  <a:pt x="2549547" y="1826924"/>
                </a:moveTo>
                <a:cubicBezTo>
                  <a:pt x="2572798" y="1860976"/>
                  <a:pt x="2596725" y="1904095"/>
                  <a:pt x="2602726" y="1922736"/>
                </a:cubicBezTo>
                <a:lnTo>
                  <a:pt x="2613632" y="1956635"/>
                </a:lnTo>
                <a:lnTo>
                  <a:pt x="2602868" y="1987515"/>
                </a:lnTo>
                <a:cubicBezTo>
                  <a:pt x="2589791" y="2025015"/>
                  <a:pt x="2599278" y="2040160"/>
                  <a:pt x="2613089" y="2003841"/>
                </a:cubicBezTo>
                <a:cubicBezTo>
                  <a:pt x="2635367" y="1945234"/>
                  <a:pt x="2613975" y="1882578"/>
                  <a:pt x="2546176" y="1807874"/>
                </a:cubicBezTo>
                <a:lnTo>
                  <a:pt x="2507275" y="1765011"/>
                </a:lnTo>
                <a:lnTo>
                  <a:pt x="2549547" y="1826924"/>
                </a:lnTo>
                <a:close/>
                <a:moveTo>
                  <a:pt x="1441780" y="1793586"/>
                </a:moveTo>
                <a:cubicBezTo>
                  <a:pt x="1441780" y="1802321"/>
                  <a:pt x="1446390" y="1807921"/>
                  <a:pt x="1452020" y="1806045"/>
                </a:cubicBezTo>
                <a:cubicBezTo>
                  <a:pt x="1457649" y="1804168"/>
                  <a:pt x="1462259" y="1798558"/>
                  <a:pt x="1462259" y="1793586"/>
                </a:cubicBezTo>
                <a:cubicBezTo>
                  <a:pt x="1462259" y="1788614"/>
                  <a:pt x="1457649" y="1783004"/>
                  <a:pt x="1452020" y="1781127"/>
                </a:cubicBezTo>
                <a:cubicBezTo>
                  <a:pt x="1446390" y="1779251"/>
                  <a:pt x="1441780" y="1784852"/>
                  <a:pt x="1441780" y="1793586"/>
                </a:cubicBezTo>
                <a:close/>
                <a:moveTo>
                  <a:pt x="1523762" y="1818789"/>
                </a:moveTo>
                <a:cubicBezTo>
                  <a:pt x="1501759" y="1844488"/>
                  <a:pt x="1507731" y="1848784"/>
                  <a:pt x="1534849" y="1826790"/>
                </a:cubicBezTo>
                <a:cubicBezTo>
                  <a:pt x="1546755" y="1817141"/>
                  <a:pt x="1552880" y="1807016"/>
                  <a:pt x="1548460" y="1804292"/>
                </a:cubicBezTo>
                <a:cubicBezTo>
                  <a:pt x="1544041" y="1801559"/>
                  <a:pt x="1532925" y="1808083"/>
                  <a:pt x="1523762" y="1818789"/>
                </a:cubicBezTo>
                <a:close/>
                <a:moveTo>
                  <a:pt x="789318" y="1817399"/>
                </a:moveTo>
                <a:cubicBezTo>
                  <a:pt x="786079" y="1822637"/>
                  <a:pt x="787975" y="1826924"/>
                  <a:pt x="793518" y="1826924"/>
                </a:cubicBezTo>
                <a:cubicBezTo>
                  <a:pt x="799062" y="1826924"/>
                  <a:pt x="803605" y="1822637"/>
                  <a:pt x="803605" y="1817399"/>
                </a:cubicBezTo>
                <a:cubicBezTo>
                  <a:pt x="803605" y="1812160"/>
                  <a:pt x="801719" y="1807874"/>
                  <a:pt x="799405" y="1807874"/>
                </a:cubicBezTo>
                <a:cubicBezTo>
                  <a:pt x="797090" y="1807874"/>
                  <a:pt x="792556" y="1812160"/>
                  <a:pt x="789318" y="1817399"/>
                </a:cubicBezTo>
                <a:close/>
                <a:moveTo>
                  <a:pt x="836943" y="1817399"/>
                </a:moveTo>
                <a:cubicBezTo>
                  <a:pt x="833704" y="1822637"/>
                  <a:pt x="835600" y="1826924"/>
                  <a:pt x="841143" y="1826924"/>
                </a:cubicBezTo>
                <a:cubicBezTo>
                  <a:pt x="846687" y="1826924"/>
                  <a:pt x="851230" y="1822637"/>
                  <a:pt x="851230" y="1817399"/>
                </a:cubicBezTo>
                <a:cubicBezTo>
                  <a:pt x="851230" y="1812160"/>
                  <a:pt x="849344" y="1807874"/>
                  <a:pt x="847030" y="1807874"/>
                </a:cubicBezTo>
                <a:cubicBezTo>
                  <a:pt x="844715" y="1807874"/>
                  <a:pt x="840181" y="1812160"/>
                  <a:pt x="836943" y="1817399"/>
                </a:cubicBezTo>
                <a:close/>
                <a:moveTo>
                  <a:pt x="1703718" y="1836106"/>
                </a:moveTo>
                <a:cubicBezTo>
                  <a:pt x="1719434" y="1852994"/>
                  <a:pt x="1758010" y="1888617"/>
                  <a:pt x="1789443" y="1915268"/>
                </a:cubicBezTo>
                <a:lnTo>
                  <a:pt x="1846593" y="1963731"/>
                </a:lnTo>
                <a:lnTo>
                  <a:pt x="1779918" y="1894656"/>
                </a:lnTo>
                <a:cubicBezTo>
                  <a:pt x="1713443" y="1825790"/>
                  <a:pt x="1645606" y="1773660"/>
                  <a:pt x="1703718" y="1836106"/>
                </a:cubicBezTo>
                <a:close/>
                <a:moveTo>
                  <a:pt x="2613355" y="1816275"/>
                </a:moveTo>
                <a:cubicBezTo>
                  <a:pt x="2613355" y="1821513"/>
                  <a:pt x="2617642" y="1828448"/>
                  <a:pt x="2622880" y="1831686"/>
                </a:cubicBezTo>
                <a:cubicBezTo>
                  <a:pt x="2628119" y="1834925"/>
                  <a:pt x="2632405" y="1833286"/>
                  <a:pt x="2632405" y="1828048"/>
                </a:cubicBezTo>
                <a:cubicBezTo>
                  <a:pt x="2632405" y="1822809"/>
                  <a:pt x="2628119" y="1815875"/>
                  <a:pt x="2622880" y="1812636"/>
                </a:cubicBezTo>
                <a:cubicBezTo>
                  <a:pt x="2617642" y="1809398"/>
                  <a:pt x="2613355" y="1811036"/>
                  <a:pt x="2613355" y="1816275"/>
                </a:cubicBezTo>
                <a:close/>
                <a:moveTo>
                  <a:pt x="879805" y="1826924"/>
                </a:moveTo>
                <a:cubicBezTo>
                  <a:pt x="879805" y="1832162"/>
                  <a:pt x="884091" y="1836449"/>
                  <a:pt x="889330" y="1836449"/>
                </a:cubicBezTo>
                <a:cubicBezTo>
                  <a:pt x="894569" y="1836449"/>
                  <a:pt x="898855" y="1832162"/>
                  <a:pt x="898855" y="1826924"/>
                </a:cubicBezTo>
                <a:cubicBezTo>
                  <a:pt x="898855" y="1821685"/>
                  <a:pt x="894569" y="1817399"/>
                  <a:pt x="889330" y="1817399"/>
                </a:cubicBezTo>
                <a:cubicBezTo>
                  <a:pt x="884091" y="1817399"/>
                  <a:pt x="879805" y="1821685"/>
                  <a:pt x="879805" y="1826924"/>
                </a:cubicBezTo>
                <a:close/>
                <a:moveTo>
                  <a:pt x="927430" y="1836449"/>
                </a:moveTo>
                <a:cubicBezTo>
                  <a:pt x="927430" y="1841687"/>
                  <a:pt x="931716" y="1845974"/>
                  <a:pt x="936955" y="1845974"/>
                </a:cubicBezTo>
                <a:cubicBezTo>
                  <a:pt x="942194" y="1845974"/>
                  <a:pt x="946480" y="1841687"/>
                  <a:pt x="946480" y="1836449"/>
                </a:cubicBezTo>
                <a:cubicBezTo>
                  <a:pt x="946480" y="1831210"/>
                  <a:pt x="942194" y="1826924"/>
                  <a:pt x="936955" y="1826924"/>
                </a:cubicBezTo>
                <a:cubicBezTo>
                  <a:pt x="931716" y="1826924"/>
                  <a:pt x="927430" y="1831210"/>
                  <a:pt x="927430" y="1836449"/>
                </a:cubicBezTo>
                <a:close/>
                <a:moveTo>
                  <a:pt x="975055" y="1840649"/>
                </a:moveTo>
                <a:cubicBezTo>
                  <a:pt x="975055" y="1848812"/>
                  <a:pt x="979341" y="1855499"/>
                  <a:pt x="984580" y="1855499"/>
                </a:cubicBezTo>
                <a:cubicBezTo>
                  <a:pt x="989819" y="1855499"/>
                  <a:pt x="994105" y="1851470"/>
                  <a:pt x="994105" y="1846536"/>
                </a:cubicBezTo>
                <a:cubicBezTo>
                  <a:pt x="994105" y="1841602"/>
                  <a:pt x="989819" y="1834925"/>
                  <a:pt x="984580" y="1831686"/>
                </a:cubicBezTo>
                <a:cubicBezTo>
                  <a:pt x="979341" y="1828448"/>
                  <a:pt x="975055" y="1832486"/>
                  <a:pt x="975055" y="1840649"/>
                </a:cubicBezTo>
                <a:close/>
                <a:moveTo>
                  <a:pt x="1570368" y="1836449"/>
                </a:moveTo>
                <a:cubicBezTo>
                  <a:pt x="1573606" y="1841687"/>
                  <a:pt x="1578140" y="1845974"/>
                  <a:pt x="1580455" y="1845974"/>
                </a:cubicBezTo>
                <a:cubicBezTo>
                  <a:pt x="1582769" y="1845974"/>
                  <a:pt x="1584655" y="1841687"/>
                  <a:pt x="1584655" y="1836449"/>
                </a:cubicBezTo>
                <a:cubicBezTo>
                  <a:pt x="1584655" y="1831210"/>
                  <a:pt x="1580112" y="1826924"/>
                  <a:pt x="1574568" y="1826924"/>
                </a:cubicBezTo>
                <a:cubicBezTo>
                  <a:pt x="1569025" y="1826924"/>
                  <a:pt x="1567129" y="1831210"/>
                  <a:pt x="1570368" y="1836449"/>
                </a:cubicBezTo>
                <a:close/>
                <a:moveTo>
                  <a:pt x="1022680" y="1850736"/>
                </a:moveTo>
                <a:cubicBezTo>
                  <a:pt x="1022680" y="1858594"/>
                  <a:pt x="1026966" y="1865024"/>
                  <a:pt x="1032205" y="1865024"/>
                </a:cubicBezTo>
                <a:cubicBezTo>
                  <a:pt x="1037444" y="1865024"/>
                  <a:pt x="1041730" y="1858594"/>
                  <a:pt x="1041730" y="1850736"/>
                </a:cubicBezTo>
                <a:cubicBezTo>
                  <a:pt x="1041730" y="1842878"/>
                  <a:pt x="1037444" y="1836449"/>
                  <a:pt x="1032205" y="1836449"/>
                </a:cubicBezTo>
                <a:cubicBezTo>
                  <a:pt x="1026966" y="1836449"/>
                  <a:pt x="1022680" y="1842878"/>
                  <a:pt x="1022680" y="1850736"/>
                </a:cubicBezTo>
                <a:close/>
                <a:moveTo>
                  <a:pt x="1537030" y="1845250"/>
                </a:moveTo>
                <a:cubicBezTo>
                  <a:pt x="1537030" y="1849765"/>
                  <a:pt x="1543460" y="1855927"/>
                  <a:pt x="1551318" y="1858947"/>
                </a:cubicBezTo>
                <a:cubicBezTo>
                  <a:pt x="1559176" y="1861957"/>
                  <a:pt x="1565605" y="1860728"/>
                  <a:pt x="1565605" y="1856223"/>
                </a:cubicBezTo>
                <a:cubicBezTo>
                  <a:pt x="1565605" y="1851708"/>
                  <a:pt x="1559176" y="1845545"/>
                  <a:pt x="1551318" y="1842526"/>
                </a:cubicBezTo>
                <a:cubicBezTo>
                  <a:pt x="1543460" y="1839516"/>
                  <a:pt x="1537030" y="1840744"/>
                  <a:pt x="1537030" y="1845250"/>
                </a:cubicBezTo>
                <a:close/>
                <a:moveTo>
                  <a:pt x="851230" y="1855499"/>
                </a:moveTo>
                <a:cubicBezTo>
                  <a:pt x="851230" y="1860737"/>
                  <a:pt x="855516" y="1865024"/>
                  <a:pt x="860755" y="1865024"/>
                </a:cubicBezTo>
                <a:cubicBezTo>
                  <a:pt x="865994" y="1865024"/>
                  <a:pt x="870280" y="1860737"/>
                  <a:pt x="870280" y="1855499"/>
                </a:cubicBezTo>
                <a:cubicBezTo>
                  <a:pt x="870280" y="1850260"/>
                  <a:pt x="865994" y="1845974"/>
                  <a:pt x="860755" y="1845974"/>
                </a:cubicBezTo>
                <a:cubicBezTo>
                  <a:pt x="855516" y="1845974"/>
                  <a:pt x="851230" y="1850260"/>
                  <a:pt x="851230" y="1855499"/>
                </a:cubicBezTo>
                <a:close/>
                <a:moveTo>
                  <a:pt x="898855" y="1855499"/>
                </a:moveTo>
                <a:cubicBezTo>
                  <a:pt x="898855" y="1860737"/>
                  <a:pt x="903399" y="1865024"/>
                  <a:pt x="908942" y="1865024"/>
                </a:cubicBezTo>
                <a:cubicBezTo>
                  <a:pt x="914486" y="1865024"/>
                  <a:pt x="916381" y="1860737"/>
                  <a:pt x="913143" y="1855499"/>
                </a:cubicBezTo>
                <a:cubicBezTo>
                  <a:pt x="909904" y="1850260"/>
                  <a:pt x="905370" y="1845974"/>
                  <a:pt x="903056" y="1845974"/>
                </a:cubicBezTo>
                <a:cubicBezTo>
                  <a:pt x="900741" y="1845974"/>
                  <a:pt x="898855" y="1850260"/>
                  <a:pt x="898855" y="1855499"/>
                </a:cubicBezTo>
                <a:close/>
                <a:moveTo>
                  <a:pt x="1070305" y="1860261"/>
                </a:moveTo>
                <a:cubicBezTo>
                  <a:pt x="1070305" y="1868119"/>
                  <a:pt x="1075049" y="1874549"/>
                  <a:pt x="1080849" y="1874549"/>
                </a:cubicBezTo>
                <a:cubicBezTo>
                  <a:pt x="1086650" y="1874549"/>
                  <a:pt x="1088955" y="1880911"/>
                  <a:pt x="1085964" y="1888693"/>
                </a:cubicBezTo>
                <a:cubicBezTo>
                  <a:pt x="1082812" y="1896923"/>
                  <a:pt x="1088098" y="1906877"/>
                  <a:pt x="1098604" y="1912506"/>
                </a:cubicBezTo>
                <a:cubicBezTo>
                  <a:pt x="1127646" y="1928041"/>
                  <a:pt x="1130027" y="1923955"/>
                  <a:pt x="1109053" y="1894513"/>
                </a:cubicBezTo>
                <a:cubicBezTo>
                  <a:pt x="1098223" y="1879292"/>
                  <a:pt x="1089355" y="1862147"/>
                  <a:pt x="1089355" y="1856413"/>
                </a:cubicBezTo>
                <a:cubicBezTo>
                  <a:pt x="1089355" y="1850670"/>
                  <a:pt x="1085069" y="1845974"/>
                  <a:pt x="1079830" y="1845974"/>
                </a:cubicBezTo>
                <a:cubicBezTo>
                  <a:pt x="1074592" y="1845974"/>
                  <a:pt x="1070305" y="1852403"/>
                  <a:pt x="1070305" y="1860261"/>
                </a:cubicBezTo>
                <a:close/>
                <a:moveTo>
                  <a:pt x="946480" y="1864462"/>
                </a:moveTo>
                <a:cubicBezTo>
                  <a:pt x="946480" y="1869396"/>
                  <a:pt x="950766" y="1876073"/>
                  <a:pt x="956005" y="1879311"/>
                </a:cubicBezTo>
                <a:cubicBezTo>
                  <a:pt x="961244" y="1882550"/>
                  <a:pt x="965530" y="1878511"/>
                  <a:pt x="965530" y="1870348"/>
                </a:cubicBezTo>
                <a:cubicBezTo>
                  <a:pt x="965530" y="1862185"/>
                  <a:pt x="961244" y="1855499"/>
                  <a:pt x="956005" y="1855499"/>
                </a:cubicBezTo>
                <a:cubicBezTo>
                  <a:pt x="950766" y="1855499"/>
                  <a:pt x="946480" y="1859528"/>
                  <a:pt x="946480" y="1864462"/>
                </a:cubicBezTo>
                <a:close/>
                <a:moveTo>
                  <a:pt x="1108405" y="1865319"/>
                </a:moveTo>
                <a:cubicBezTo>
                  <a:pt x="1108405" y="1870729"/>
                  <a:pt x="1114835" y="1877616"/>
                  <a:pt x="1122693" y="1880626"/>
                </a:cubicBezTo>
                <a:cubicBezTo>
                  <a:pt x="1130551" y="1883645"/>
                  <a:pt x="1136980" y="1893970"/>
                  <a:pt x="1136980" y="1903581"/>
                </a:cubicBezTo>
                <a:cubicBezTo>
                  <a:pt x="1136980" y="1924603"/>
                  <a:pt x="1152201" y="1936071"/>
                  <a:pt x="1161069" y="1921726"/>
                </a:cubicBezTo>
                <a:cubicBezTo>
                  <a:pt x="1164565" y="1916078"/>
                  <a:pt x="1160574" y="1903876"/>
                  <a:pt x="1152201" y="1894627"/>
                </a:cubicBezTo>
                <a:cubicBezTo>
                  <a:pt x="1143829" y="1885379"/>
                  <a:pt x="1136980" y="1872786"/>
                  <a:pt x="1136980" y="1866652"/>
                </a:cubicBezTo>
                <a:cubicBezTo>
                  <a:pt x="1136980" y="1860518"/>
                  <a:pt x="1130551" y="1855499"/>
                  <a:pt x="1122693" y="1855499"/>
                </a:cubicBezTo>
                <a:cubicBezTo>
                  <a:pt x="1114835" y="1855499"/>
                  <a:pt x="1108405" y="1859918"/>
                  <a:pt x="1108405" y="1865319"/>
                </a:cubicBezTo>
                <a:close/>
                <a:moveTo>
                  <a:pt x="1594180" y="1865024"/>
                </a:moveTo>
                <a:cubicBezTo>
                  <a:pt x="1594180" y="1870262"/>
                  <a:pt x="1598466" y="1874549"/>
                  <a:pt x="1603705" y="1874549"/>
                </a:cubicBezTo>
                <a:cubicBezTo>
                  <a:pt x="1608944" y="1874549"/>
                  <a:pt x="1613230" y="1870262"/>
                  <a:pt x="1613230" y="1865024"/>
                </a:cubicBezTo>
                <a:cubicBezTo>
                  <a:pt x="1613230" y="1859785"/>
                  <a:pt x="1608944" y="1855499"/>
                  <a:pt x="1603705" y="1855499"/>
                </a:cubicBezTo>
                <a:cubicBezTo>
                  <a:pt x="1598466" y="1855499"/>
                  <a:pt x="1594180" y="1859785"/>
                  <a:pt x="1594180" y="1865024"/>
                </a:cubicBezTo>
                <a:close/>
                <a:moveTo>
                  <a:pt x="995534" y="1874072"/>
                </a:moveTo>
                <a:cubicBezTo>
                  <a:pt x="997629" y="1880359"/>
                  <a:pt x="1002449" y="1885179"/>
                  <a:pt x="1006250" y="1884788"/>
                </a:cubicBezTo>
                <a:cubicBezTo>
                  <a:pt x="1017641" y="1883607"/>
                  <a:pt x="1015432" y="1870548"/>
                  <a:pt x="1003154" y="1866452"/>
                </a:cubicBezTo>
                <a:cubicBezTo>
                  <a:pt x="996867" y="1864357"/>
                  <a:pt x="993438" y="1867786"/>
                  <a:pt x="995534" y="1874072"/>
                </a:cubicBezTo>
                <a:close/>
                <a:moveTo>
                  <a:pt x="1162117" y="1871634"/>
                </a:moveTo>
                <a:cubicBezTo>
                  <a:pt x="1151392" y="1882359"/>
                  <a:pt x="1155592" y="1893599"/>
                  <a:pt x="1170318" y="1893599"/>
                </a:cubicBezTo>
                <a:cubicBezTo>
                  <a:pt x="1178176" y="1893599"/>
                  <a:pt x="1184605" y="1889570"/>
                  <a:pt x="1184605" y="1884636"/>
                </a:cubicBezTo>
                <a:cubicBezTo>
                  <a:pt x="1184605" y="1872625"/>
                  <a:pt x="1169727" y="1864024"/>
                  <a:pt x="1162117" y="1871634"/>
                </a:cubicBezTo>
                <a:close/>
                <a:moveTo>
                  <a:pt x="1041730" y="1888836"/>
                </a:moveTo>
                <a:cubicBezTo>
                  <a:pt x="1041730" y="1896694"/>
                  <a:pt x="1048026" y="1903124"/>
                  <a:pt x="1055722" y="1903124"/>
                </a:cubicBezTo>
                <a:cubicBezTo>
                  <a:pt x="1064238" y="1903124"/>
                  <a:pt x="1067562" y="1897542"/>
                  <a:pt x="1064228" y="1888836"/>
                </a:cubicBezTo>
                <a:cubicBezTo>
                  <a:pt x="1061209" y="1880978"/>
                  <a:pt x="1054913" y="1874549"/>
                  <a:pt x="1050236" y="1874549"/>
                </a:cubicBezTo>
                <a:cubicBezTo>
                  <a:pt x="1045559" y="1874549"/>
                  <a:pt x="1041730" y="1880978"/>
                  <a:pt x="1041730" y="1888836"/>
                </a:cubicBezTo>
                <a:close/>
                <a:moveTo>
                  <a:pt x="1570368" y="1884074"/>
                </a:moveTo>
                <a:cubicBezTo>
                  <a:pt x="1573606" y="1889312"/>
                  <a:pt x="1578140" y="1893599"/>
                  <a:pt x="1580455" y="1893599"/>
                </a:cubicBezTo>
                <a:cubicBezTo>
                  <a:pt x="1582769" y="1893599"/>
                  <a:pt x="1584655" y="1889312"/>
                  <a:pt x="1584655" y="1884074"/>
                </a:cubicBezTo>
                <a:cubicBezTo>
                  <a:pt x="1584655" y="1878835"/>
                  <a:pt x="1580112" y="1874549"/>
                  <a:pt x="1574568" y="1874549"/>
                </a:cubicBezTo>
                <a:cubicBezTo>
                  <a:pt x="1569025" y="1874549"/>
                  <a:pt x="1567129" y="1878835"/>
                  <a:pt x="1570368" y="1884074"/>
                </a:cubicBezTo>
                <a:close/>
                <a:moveTo>
                  <a:pt x="1203655" y="1893599"/>
                </a:moveTo>
                <a:cubicBezTo>
                  <a:pt x="1203655" y="1898837"/>
                  <a:pt x="1207942" y="1903124"/>
                  <a:pt x="1213180" y="1903124"/>
                </a:cubicBezTo>
                <a:cubicBezTo>
                  <a:pt x="1218419" y="1903124"/>
                  <a:pt x="1222705" y="1898837"/>
                  <a:pt x="1222705" y="1893599"/>
                </a:cubicBezTo>
                <a:cubicBezTo>
                  <a:pt x="1222705" y="1888360"/>
                  <a:pt x="1218419" y="1884074"/>
                  <a:pt x="1213180" y="1884074"/>
                </a:cubicBezTo>
                <a:cubicBezTo>
                  <a:pt x="1207942" y="1884074"/>
                  <a:pt x="1203655" y="1888360"/>
                  <a:pt x="1203655" y="1893599"/>
                </a:cubicBezTo>
                <a:close/>
                <a:moveTo>
                  <a:pt x="1627518" y="1893599"/>
                </a:moveTo>
                <a:cubicBezTo>
                  <a:pt x="1630756" y="1898837"/>
                  <a:pt x="1635290" y="1903124"/>
                  <a:pt x="1637605" y="1903124"/>
                </a:cubicBezTo>
                <a:cubicBezTo>
                  <a:pt x="1639919" y="1903124"/>
                  <a:pt x="1641805" y="1898837"/>
                  <a:pt x="1641805" y="1893599"/>
                </a:cubicBezTo>
                <a:cubicBezTo>
                  <a:pt x="1641805" y="1888360"/>
                  <a:pt x="1637262" y="1884074"/>
                  <a:pt x="1631718" y="1884074"/>
                </a:cubicBezTo>
                <a:cubicBezTo>
                  <a:pt x="1626175" y="1884074"/>
                  <a:pt x="1624279" y="1888360"/>
                  <a:pt x="1627518" y="1893599"/>
                </a:cubicBezTo>
                <a:close/>
                <a:moveTo>
                  <a:pt x="1179586" y="1915668"/>
                </a:moveTo>
                <a:cubicBezTo>
                  <a:pt x="1175652" y="1925355"/>
                  <a:pt x="1177233" y="1937661"/>
                  <a:pt x="1183186" y="1943614"/>
                </a:cubicBezTo>
                <a:cubicBezTo>
                  <a:pt x="1199255" y="1959683"/>
                  <a:pt x="1207980" y="1944281"/>
                  <a:pt x="1196635" y="1919888"/>
                </a:cubicBezTo>
                <a:lnTo>
                  <a:pt x="1186625" y="1898361"/>
                </a:lnTo>
                <a:lnTo>
                  <a:pt x="1179586" y="1915668"/>
                </a:lnTo>
                <a:close/>
                <a:moveTo>
                  <a:pt x="1218352" y="1911991"/>
                </a:moveTo>
                <a:cubicBezTo>
                  <a:pt x="1215333" y="1916868"/>
                  <a:pt x="1217038" y="1923431"/>
                  <a:pt x="1222134" y="1926584"/>
                </a:cubicBezTo>
                <a:cubicBezTo>
                  <a:pt x="1227230" y="1929737"/>
                  <a:pt x="1229154" y="1938166"/>
                  <a:pt x="1226401" y="1945329"/>
                </a:cubicBezTo>
                <a:cubicBezTo>
                  <a:pt x="1223658" y="1952492"/>
                  <a:pt x="1225687" y="1960998"/>
                  <a:pt x="1230925" y="1964227"/>
                </a:cubicBezTo>
                <a:cubicBezTo>
                  <a:pt x="1244489" y="1972609"/>
                  <a:pt x="1255395" y="1951054"/>
                  <a:pt x="1243575" y="1939233"/>
                </a:cubicBezTo>
                <a:cubicBezTo>
                  <a:pt x="1238155" y="1933813"/>
                  <a:pt x="1235983" y="1923469"/>
                  <a:pt x="1238755" y="1916249"/>
                </a:cubicBezTo>
                <a:cubicBezTo>
                  <a:pt x="1244356" y="1901657"/>
                  <a:pt x="1226982" y="1898028"/>
                  <a:pt x="1218352" y="1911991"/>
                </a:cubicBezTo>
                <a:close/>
                <a:moveTo>
                  <a:pt x="290312" y="1942281"/>
                </a:moveTo>
                <a:cubicBezTo>
                  <a:pt x="284445" y="1959112"/>
                  <a:pt x="281311" y="1974552"/>
                  <a:pt x="283350" y="1976590"/>
                </a:cubicBezTo>
                <a:cubicBezTo>
                  <a:pt x="285388" y="1978628"/>
                  <a:pt x="291856" y="1966522"/>
                  <a:pt x="297723" y="1949691"/>
                </a:cubicBezTo>
                <a:cubicBezTo>
                  <a:pt x="303590" y="1932861"/>
                  <a:pt x="306724" y="1917421"/>
                  <a:pt x="304686" y="1915382"/>
                </a:cubicBezTo>
                <a:cubicBezTo>
                  <a:pt x="302647" y="1913344"/>
                  <a:pt x="296180" y="1925450"/>
                  <a:pt x="290312" y="1942281"/>
                </a:cubicBezTo>
                <a:close/>
                <a:moveTo>
                  <a:pt x="1257891" y="1918735"/>
                </a:moveTo>
                <a:cubicBezTo>
                  <a:pt x="1250280" y="1926346"/>
                  <a:pt x="1258881" y="1941224"/>
                  <a:pt x="1270892" y="1941224"/>
                </a:cubicBezTo>
                <a:cubicBezTo>
                  <a:pt x="1275826" y="1941224"/>
                  <a:pt x="1279855" y="1934794"/>
                  <a:pt x="1279855" y="1926936"/>
                </a:cubicBezTo>
                <a:cubicBezTo>
                  <a:pt x="1279855" y="1912211"/>
                  <a:pt x="1268616" y="1908010"/>
                  <a:pt x="1257891" y="1918735"/>
                </a:cubicBezTo>
                <a:close/>
                <a:moveTo>
                  <a:pt x="143456" y="1944519"/>
                </a:moveTo>
                <a:cubicBezTo>
                  <a:pt x="111643" y="1993068"/>
                  <a:pt x="63513" y="2141249"/>
                  <a:pt x="79553" y="2141249"/>
                </a:cubicBezTo>
                <a:cubicBezTo>
                  <a:pt x="83706" y="2141249"/>
                  <a:pt x="89802" y="2127323"/>
                  <a:pt x="93088" y="2110292"/>
                </a:cubicBezTo>
                <a:cubicBezTo>
                  <a:pt x="96374" y="2093262"/>
                  <a:pt x="113414" y="2043979"/>
                  <a:pt x="130940" y="2000755"/>
                </a:cubicBezTo>
                <a:cubicBezTo>
                  <a:pt x="148476" y="1957530"/>
                  <a:pt x="161754" y="1922174"/>
                  <a:pt x="160458" y="1922174"/>
                </a:cubicBezTo>
                <a:cubicBezTo>
                  <a:pt x="159163" y="1922174"/>
                  <a:pt x="151505" y="1932232"/>
                  <a:pt x="143456" y="1944519"/>
                </a:cubicBezTo>
                <a:close/>
                <a:moveTo>
                  <a:pt x="162630" y="1971570"/>
                </a:moveTo>
                <a:cubicBezTo>
                  <a:pt x="139713" y="2020291"/>
                  <a:pt x="115557" y="2094557"/>
                  <a:pt x="120901" y="2099891"/>
                </a:cubicBezTo>
                <a:cubicBezTo>
                  <a:pt x="122311" y="2101310"/>
                  <a:pt x="139055" y="2063039"/>
                  <a:pt x="158105" y="2014861"/>
                </a:cubicBezTo>
                <a:cubicBezTo>
                  <a:pt x="196720" y="1917173"/>
                  <a:pt x="199149" y="1893942"/>
                  <a:pt x="162630" y="1971570"/>
                </a:cubicBezTo>
                <a:close/>
                <a:moveTo>
                  <a:pt x="197491" y="1974685"/>
                </a:moveTo>
                <a:cubicBezTo>
                  <a:pt x="184261" y="2003565"/>
                  <a:pt x="175022" y="2031902"/>
                  <a:pt x="176936" y="2037664"/>
                </a:cubicBezTo>
                <a:cubicBezTo>
                  <a:pt x="178860" y="2043427"/>
                  <a:pt x="191672" y="2019795"/>
                  <a:pt x="205416" y="1985153"/>
                </a:cubicBezTo>
                <a:cubicBezTo>
                  <a:pt x="235734" y="1908743"/>
                  <a:pt x="230705" y="1902114"/>
                  <a:pt x="197491" y="1974685"/>
                </a:cubicBezTo>
                <a:close/>
                <a:moveTo>
                  <a:pt x="251155" y="1941224"/>
                </a:moveTo>
                <a:cubicBezTo>
                  <a:pt x="245545" y="1951701"/>
                  <a:pt x="243107" y="1960274"/>
                  <a:pt x="245726" y="1960274"/>
                </a:cubicBezTo>
                <a:cubicBezTo>
                  <a:pt x="248345" y="1960274"/>
                  <a:pt x="255070" y="1951701"/>
                  <a:pt x="260680" y="1941224"/>
                </a:cubicBezTo>
                <a:cubicBezTo>
                  <a:pt x="266290" y="1930746"/>
                  <a:pt x="268729" y="1922174"/>
                  <a:pt x="266109" y="1922174"/>
                </a:cubicBezTo>
                <a:cubicBezTo>
                  <a:pt x="263490" y="1922174"/>
                  <a:pt x="256765" y="1930746"/>
                  <a:pt x="251155" y="1941224"/>
                </a:cubicBezTo>
                <a:close/>
                <a:moveTo>
                  <a:pt x="1289380" y="1955511"/>
                </a:moveTo>
                <a:cubicBezTo>
                  <a:pt x="1289380" y="1963369"/>
                  <a:pt x="1293666" y="1969799"/>
                  <a:pt x="1298905" y="1969799"/>
                </a:cubicBezTo>
                <a:cubicBezTo>
                  <a:pt x="1304144" y="1969799"/>
                  <a:pt x="1308430" y="1963369"/>
                  <a:pt x="1308430" y="1955511"/>
                </a:cubicBezTo>
                <a:cubicBezTo>
                  <a:pt x="1308430" y="1947653"/>
                  <a:pt x="1304144" y="1941224"/>
                  <a:pt x="1298905" y="1941224"/>
                </a:cubicBezTo>
                <a:cubicBezTo>
                  <a:pt x="1293666" y="1941224"/>
                  <a:pt x="1289380" y="1947653"/>
                  <a:pt x="1289380" y="1955511"/>
                </a:cubicBezTo>
                <a:close/>
                <a:moveTo>
                  <a:pt x="1356055" y="1960274"/>
                </a:moveTo>
                <a:cubicBezTo>
                  <a:pt x="1356055" y="1965512"/>
                  <a:pt x="1360599" y="1969799"/>
                  <a:pt x="1366142" y="1969799"/>
                </a:cubicBezTo>
                <a:cubicBezTo>
                  <a:pt x="1371686" y="1969799"/>
                  <a:pt x="1373581" y="1965512"/>
                  <a:pt x="1370343" y="1960274"/>
                </a:cubicBezTo>
                <a:cubicBezTo>
                  <a:pt x="1367104" y="1955035"/>
                  <a:pt x="1362570" y="1950749"/>
                  <a:pt x="1360256" y="1950749"/>
                </a:cubicBezTo>
                <a:cubicBezTo>
                  <a:pt x="1357941" y="1950749"/>
                  <a:pt x="1356055" y="1955035"/>
                  <a:pt x="1356055" y="1960274"/>
                </a:cubicBezTo>
                <a:close/>
                <a:moveTo>
                  <a:pt x="1041730" y="1966151"/>
                </a:moveTo>
                <a:cubicBezTo>
                  <a:pt x="1109034" y="1994373"/>
                  <a:pt x="1193035" y="2023348"/>
                  <a:pt x="1189101" y="2016986"/>
                </a:cubicBezTo>
                <a:cubicBezTo>
                  <a:pt x="1183291" y="2007594"/>
                  <a:pt x="1091536" y="1972456"/>
                  <a:pt x="1054027" y="1965255"/>
                </a:cubicBezTo>
                <a:cubicBezTo>
                  <a:pt x="1039406" y="1962455"/>
                  <a:pt x="1033872" y="1962855"/>
                  <a:pt x="1041730" y="1966151"/>
                </a:cubicBezTo>
                <a:close/>
                <a:moveTo>
                  <a:pt x="1257891" y="1966360"/>
                </a:moveTo>
                <a:cubicBezTo>
                  <a:pt x="1250280" y="1973971"/>
                  <a:pt x="1258881" y="1988849"/>
                  <a:pt x="1270892" y="1988849"/>
                </a:cubicBezTo>
                <a:cubicBezTo>
                  <a:pt x="1275826" y="1988849"/>
                  <a:pt x="1279855" y="1982419"/>
                  <a:pt x="1279855" y="1974561"/>
                </a:cubicBezTo>
                <a:cubicBezTo>
                  <a:pt x="1279855" y="1959836"/>
                  <a:pt x="1268616" y="1955635"/>
                  <a:pt x="1257891" y="1966360"/>
                </a:cubicBezTo>
                <a:close/>
                <a:moveTo>
                  <a:pt x="1323908" y="1967875"/>
                </a:moveTo>
                <a:cubicBezTo>
                  <a:pt x="1321327" y="1972056"/>
                  <a:pt x="1322737" y="1981171"/>
                  <a:pt x="1327042" y="1988144"/>
                </a:cubicBezTo>
                <a:cubicBezTo>
                  <a:pt x="1337186" y="2004555"/>
                  <a:pt x="1356884" y="1992563"/>
                  <a:pt x="1349854" y="1974256"/>
                </a:cubicBezTo>
                <a:cubicBezTo>
                  <a:pt x="1343997" y="1958988"/>
                  <a:pt x="1331328" y="1955873"/>
                  <a:pt x="1323908" y="1967875"/>
                </a:cubicBezTo>
                <a:close/>
                <a:moveTo>
                  <a:pt x="1584655" y="1979714"/>
                </a:moveTo>
                <a:cubicBezTo>
                  <a:pt x="1597752" y="1991097"/>
                  <a:pt x="1667875" y="2054609"/>
                  <a:pt x="1740494" y="2120837"/>
                </a:cubicBezTo>
                <a:cubicBezTo>
                  <a:pt x="1813103" y="2187073"/>
                  <a:pt x="1877397" y="2242642"/>
                  <a:pt x="1883369" y="2244328"/>
                </a:cubicBezTo>
                <a:cubicBezTo>
                  <a:pt x="1895294" y="2247691"/>
                  <a:pt x="1882150" y="2235241"/>
                  <a:pt x="1710147" y="2080308"/>
                </a:cubicBezTo>
                <a:cubicBezTo>
                  <a:pt x="1645587" y="2022148"/>
                  <a:pt x="1585579" y="1971066"/>
                  <a:pt x="1576797" y="1966779"/>
                </a:cubicBezTo>
                <a:cubicBezTo>
                  <a:pt x="1568025" y="1962503"/>
                  <a:pt x="1571558" y="1968322"/>
                  <a:pt x="1584655" y="1979714"/>
                </a:cubicBezTo>
                <a:close/>
                <a:moveTo>
                  <a:pt x="2515477" y="1986467"/>
                </a:moveTo>
                <a:cubicBezTo>
                  <a:pt x="2518943" y="1995630"/>
                  <a:pt x="2530059" y="2017252"/>
                  <a:pt x="2540175" y="2034502"/>
                </a:cubicBezTo>
                <a:cubicBezTo>
                  <a:pt x="2550290" y="2051752"/>
                  <a:pt x="2556224" y="2068201"/>
                  <a:pt x="2553367" y="2071059"/>
                </a:cubicBezTo>
                <a:cubicBezTo>
                  <a:pt x="2550509" y="2073916"/>
                  <a:pt x="2541575" y="2064096"/>
                  <a:pt x="2533517" y="2049218"/>
                </a:cubicBezTo>
                <a:cubicBezTo>
                  <a:pt x="2513467" y="2012213"/>
                  <a:pt x="2514457" y="2031597"/>
                  <a:pt x="2535450" y="2086880"/>
                </a:cubicBezTo>
                <a:lnTo>
                  <a:pt x="2552786" y="2132514"/>
                </a:lnTo>
                <a:lnTo>
                  <a:pt x="2564025" y="2107854"/>
                </a:lnTo>
                <a:cubicBezTo>
                  <a:pt x="2580199" y="2072354"/>
                  <a:pt x="2578199" y="2057467"/>
                  <a:pt x="2551043" y="2011118"/>
                </a:cubicBezTo>
                <a:cubicBezTo>
                  <a:pt x="2527240" y="1970503"/>
                  <a:pt x="2503123" y="1953787"/>
                  <a:pt x="2515477" y="1986467"/>
                </a:cubicBezTo>
                <a:close/>
                <a:moveTo>
                  <a:pt x="1295067" y="1987363"/>
                </a:moveTo>
                <a:cubicBezTo>
                  <a:pt x="1291771" y="1992697"/>
                  <a:pt x="1293714" y="1999926"/>
                  <a:pt x="1299382" y="2003431"/>
                </a:cubicBezTo>
                <a:cubicBezTo>
                  <a:pt x="1314031" y="2012480"/>
                  <a:pt x="1323480" y="2000088"/>
                  <a:pt x="1311250" y="1987858"/>
                </a:cubicBezTo>
                <a:cubicBezTo>
                  <a:pt x="1304411" y="1981019"/>
                  <a:pt x="1299086" y="1980857"/>
                  <a:pt x="1295067" y="1987363"/>
                </a:cubicBezTo>
                <a:close/>
                <a:moveTo>
                  <a:pt x="1004468" y="1992468"/>
                </a:moveTo>
                <a:cubicBezTo>
                  <a:pt x="1012241" y="2000783"/>
                  <a:pt x="1148925" y="2046761"/>
                  <a:pt x="1153182" y="2042493"/>
                </a:cubicBezTo>
                <a:cubicBezTo>
                  <a:pt x="1155087" y="2040588"/>
                  <a:pt x="1131865" y="2030140"/>
                  <a:pt x="1101576" y="2019281"/>
                </a:cubicBezTo>
                <a:cubicBezTo>
                  <a:pt x="1032243" y="1994421"/>
                  <a:pt x="997258" y="1984762"/>
                  <a:pt x="1004468" y="1992468"/>
                </a:cubicBezTo>
                <a:close/>
                <a:moveTo>
                  <a:pt x="1367009" y="1997897"/>
                </a:moveTo>
                <a:cubicBezTo>
                  <a:pt x="1369105" y="2004184"/>
                  <a:pt x="1373924" y="2009004"/>
                  <a:pt x="1377725" y="2008613"/>
                </a:cubicBezTo>
                <a:cubicBezTo>
                  <a:pt x="1389117" y="2007432"/>
                  <a:pt x="1386907" y="1994373"/>
                  <a:pt x="1374629" y="1990277"/>
                </a:cubicBezTo>
                <a:cubicBezTo>
                  <a:pt x="1368343" y="1988182"/>
                  <a:pt x="1364914" y="1991611"/>
                  <a:pt x="1367009" y="1997897"/>
                </a:cubicBezTo>
                <a:close/>
                <a:moveTo>
                  <a:pt x="2070430" y="1998374"/>
                </a:moveTo>
                <a:cubicBezTo>
                  <a:pt x="2070430" y="2003612"/>
                  <a:pt x="2074716" y="2007899"/>
                  <a:pt x="2079955" y="2007899"/>
                </a:cubicBezTo>
                <a:cubicBezTo>
                  <a:pt x="2085194" y="2007899"/>
                  <a:pt x="2089480" y="2003612"/>
                  <a:pt x="2089480" y="1998374"/>
                </a:cubicBezTo>
                <a:cubicBezTo>
                  <a:pt x="2089480" y="1993135"/>
                  <a:pt x="2085194" y="1988849"/>
                  <a:pt x="2079955" y="1988849"/>
                </a:cubicBezTo>
                <a:cubicBezTo>
                  <a:pt x="2074716" y="1988849"/>
                  <a:pt x="2070430" y="1993135"/>
                  <a:pt x="2070430" y="1998374"/>
                </a:cubicBezTo>
                <a:close/>
                <a:moveTo>
                  <a:pt x="1337005" y="2017424"/>
                </a:moveTo>
                <a:cubicBezTo>
                  <a:pt x="1337005" y="2022662"/>
                  <a:pt x="1341291" y="2026949"/>
                  <a:pt x="1346530" y="2026949"/>
                </a:cubicBezTo>
                <a:cubicBezTo>
                  <a:pt x="1351769" y="2026949"/>
                  <a:pt x="1356055" y="2022662"/>
                  <a:pt x="1356055" y="2017424"/>
                </a:cubicBezTo>
                <a:cubicBezTo>
                  <a:pt x="1356055" y="2012185"/>
                  <a:pt x="1351769" y="2007899"/>
                  <a:pt x="1346530" y="2007899"/>
                </a:cubicBezTo>
                <a:cubicBezTo>
                  <a:pt x="1341291" y="2007899"/>
                  <a:pt x="1337005" y="2012185"/>
                  <a:pt x="1337005" y="2017424"/>
                </a:cubicBezTo>
                <a:close/>
                <a:moveTo>
                  <a:pt x="1403680" y="2017424"/>
                </a:moveTo>
                <a:cubicBezTo>
                  <a:pt x="1403680" y="2022662"/>
                  <a:pt x="1407966" y="2026949"/>
                  <a:pt x="1413205" y="2026949"/>
                </a:cubicBezTo>
                <a:cubicBezTo>
                  <a:pt x="1418444" y="2026949"/>
                  <a:pt x="1422730" y="2022662"/>
                  <a:pt x="1422730" y="2017424"/>
                </a:cubicBezTo>
                <a:cubicBezTo>
                  <a:pt x="1422730" y="2012185"/>
                  <a:pt x="1418444" y="2007899"/>
                  <a:pt x="1413205" y="2007899"/>
                </a:cubicBezTo>
                <a:cubicBezTo>
                  <a:pt x="1407966" y="2007899"/>
                  <a:pt x="1403680" y="2012185"/>
                  <a:pt x="1403680" y="2017424"/>
                </a:cubicBezTo>
                <a:close/>
                <a:moveTo>
                  <a:pt x="1442533" y="2032502"/>
                </a:moveTo>
                <a:cubicBezTo>
                  <a:pt x="1442990" y="2043598"/>
                  <a:pt x="1445247" y="2045856"/>
                  <a:pt x="1448286" y="2038264"/>
                </a:cubicBezTo>
                <a:cubicBezTo>
                  <a:pt x="1451039" y="2031387"/>
                  <a:pt x="1450696" y="2023167"/>
                  <a:pt x="1447533" y="2020005"/>
                </a:cubicBezTo>
                <a:cubicBezTo>
                  <a:pt x="1444371" y="2016843"/>
                  <a:pt x="1442123" y="2022462"/>
                  <a:pt x="1442533" y="2032502"/>
                </a:cubicBezTo>
                <a:close/>
                <a:moveTo>
                  <a:pt x="1064514" y="2056486"/>
                </a:moveTo>
                <a:cubicBezTo>
                  <a:pt x="1111091" y="2071935"/>
                  <a:pt x="1150849" y="2082927"/>
                  <a:pt x="1152858" y="2080917"/>
                </a:cubicBezTo>
                <a:cubicBezTo>
                  <a:pt x="1157592" y="2076183"/>
                  <a:pt x="1008183" y="2026720"/>
                  <a:pt x="992057" y="2027673"/>
                </a:cubicBezTo>
                <a:cubicBezTo>
                  <a:pt x="985323" y="2028073"/>
                  <a:pt x="1017927" y="2041036"/>
                  <a:pt x="1064514" y="2056486"/>
                </a:cubicBezTo>
                <a:close/>
                <a:moveTo>
                  <a:pt x="1375105" y="2036474"/>
                </a:moveTo>
                <a:cubicBezTo>
                  <a:pt x="1375105" y="2041712"/>
                  <a:pt x="1379391" y="2045999"/>
                  <a:pt x="1384630" y="2045999"/>
                </a:cubicBezTo>
                <a:cubicBezTo>
                  <a:pt x="1389869" y="2045999"/>
                  <a:pt x="1394155" y="2041712"/>
                  <a:pt x="1394155" y="2036474"/>
                </a:cubicBezTo>
                <a:cubicBezTo>
                  <a:pt x="1394155" y="2031235"/>
                  <a:pt x="1389869" y="2026949"/>
                  <a:pt x="1384630" y="2026949"/>
                </a:cubicBezTo>
                <a:cubicBezTo>
                  <a:pt x="1379391" y="2026949"/>
                  <a:pt x="1375105" y="2031235"/>
                  <a:pt x="1375105" y="2036474"/>
                </a:cubicBezTo>
                <a:close/>
                <a:moveTo>
                  <a:pt x="1415586" y="2042779"/>
                </a:moveTo>
                <a:cubicBezTo>
                  <a:pt x="1401966" y="2048275"/>
                  <a:pt x="1399404" y="2065049"/>
                  <a:pt x="1412186" y="2065049"/>
                </a:cubicBezTo>
                <a:cubicBezTo>
                  <a:pt x="1416863" y="2065049"/>
                  <a:pt x="1423159" y="2058619"/>
                  <a:pt x="1426178" y="2050761"/>
                </a:cubicBezTo>
                <a:cubicBezTo>
                  <a:pt x="1429188" y="2042903"/>
                  <a:pt x="1430722" y="2036817"/>
                  <a:pt x="1429579" y="2037226"/>
                </a:cubicBezTo>
                <a:cubicBezTo>
                  <a:pt x="1428426" y="2037636"/>
                  <a:pt x="1422140" y="2040141"/>
                  <a:pt x="1415586" y="2042779"/>
                </a:cubicBezTo>
                <a:close/>
                <a:moveTo>
                  <a:pt x="2046618" y="2045999"/>
                </a:moveTo>
                <a:cubicBezTo>
                  <a:pt x="2043379" y="2051237"/>
                  <a:pt x="2045275" y="2055524"/>
                  <a:pt x="2050818" y="2055524"/>
                </a:cubicBezTo>
                <a:cubicBezTo>
                  <a:pt x="2056362" y="2055524"/>
                  <a:pt x="2060905" y="2051237"/>
                  <a:pt x="2060905" y="2045999"/>
                </a:cubicBezTo>
                <a:cubicBezTo>
                  <a:pt x="2060905" y="2040760"/>
                  <a:pt x="2059019" y="2036474"/>
                  <a:pt x="2056705" y="2036474"/>
                </a:cubicBezTo>
                <a:cubicBezTo>
                  <a:pt x="2054390" y="2036474"/>
                  <a:pt x="2049856" y="2040760"/>
                  <a:pt x="2046618" y="2045999"/>
                </a:cubicBezTo>
                <a:close/>
                <a:moveTo>
                  <a:pt x="301533" y="2053619"/>
                </a:moveTo>
                <a:cubicBezTo>
                  <a:pt x="264347" y="2077250"/>
                  <a:pt x="243411" y="2218154"/>
                  <a:pt x="259756" y="2334778"/>
                </a:cubicBezTo>
                <a:cubicBezTo>
                  <a:pt x="280835" y="2485168"/>
                  <a:pt x="352034" y="2612384"/>
                  <a:pt x="501396" y="2766498"/>
                </a:cubicBezTo>
                <a:cubicBezTo>
                  <a:pt x="592417" y="2860424"/>
                  <a:pt x="624107" y="2880503"/>
                  <a:pt x="654501" y="2863491"/>
                </a:cubicBezTo>
                <a:cubicBezTo>
                  <a:pt x="664597" y="2857843"/>
                  <a:pt x="672170" y="2860519"/>
                  <a:pt x="678932" y="2872131"/>
                </a:cubicBezTo>
                <a:cubicBezTo>
                  <a:pt x="684314" y="2881389"/>
                  <a:pt x="688858" y="2885599"/>
                  <a:pt x="689019" y="2881484"/>
                </a:cubicBezTo>
                <a:cubicBezTo>
                  <a:pt x="689648" y="2865149"/>
                  <a:pt x="652643" y="2818095"/>
                  <a:pt x="570548" y="2730856"/>
                </a:cubicBezTo>
                <a:cubicBezTo>
                  <a:pt x="481841" y="2636587"/>
                  <a:pt x="419948" y="2541261"/>
                  <a:pt x="382019" y="2440505"/>
                </a:cubicBezTo>
                <a:lnTo>
                  <a:pt x="360798" y="2384136"/>
                </a:lnTo>
                <a:lnTo>
                  <a:pt x="360693" y="2224211"/>
                </a:lnTo>
                <a:lnTo>
                  <a:pt x="360588" y="2064287"/>
                </a:lnTo>
                <a:lnTo>
                  <a:pt x="346348" y="2055286"/>
                </a:lnTo>
                <a:cubicBezTo>
                  <a:pt x="329089" y="2044370"/>
                  <a:pt x="316801" y="2043913"/>
                  <a:pt x="301533" y="2053619"/>
                </a:cubicBezTo>
                <a:close/>
                <a:moveTo>
                  <a:pt x="458629" y="2057505"/>
                </a:moveTo>
                <a:cubicBezTo>
                  <a:pt x="449637" y="2064268"/>
                  <a:pt x="434997" y="2086956"/>
                  <a:pt x="426110" y="2107911"/>
                </a:cubicBezTo>
                <a:lnTo>
                  <a:pt x="409937" y="2146011"/>
                </a:lnTo>
                <a:lnTo>
                  <a:pt x="410404" y="2255549"/>
                </a:lnTo>
                <a:lnTo>
                  <a:pt x="410861" y="2365086"/>
                </a:lnTo>
                <a:lnTo>
                  <a:pt x="435540" y="2441286"/>
                </a:lnTo>
                <a:cubicBezTo>
                  <a:pt x="449113" y="2483196"/>
                  <a:pt x="476402" y="2545033"/>
                  <a:pt x="496176" y="2578694"/>
                </a:cubicBezTo>
                <a:cubicBezTo>
                  <a:pt x="539144" y="2651817"/>
                  <a:pt x="732768" y="2856481"/>
                  <a:pt x="780336" y="2879055"/>
                </a:cubicBezTo>
                <a:lnTo>
                  <a:pt x="813987" y="2895029"/>
                </a:lnTo>
                <a:lnTo>
                  <a:pt x="839162" y="2886637"/>
                </a:lnTo>
                <a:cubicBezTo>
                  <a:pt x="853002" y="2882018"/>
                  <a:pt x="865975" y="2873302"/>
                  <a:pt x="867985" y="2867263"/>
                </a:cubicBezTo>
                <a:cubicBezTo>
                  <a:pt x="870004" y="2861215"/>
                  <a:pt x="823122" y="2805275"/>
                  <a:pt x="763810" y="2742933"/>
                </a:cubicBezTo>
                <a:cubicBezTo>
                  <a:pt x="704498" y="2680602"/>
                  <a:pt x="641490" y="2605411"/>
                  <a:pt x="623802" y="2575846"/>
                </a:cubicBezTo>
                <a:cubicBezTo>
                  <a:pt x="551879" y="2455650"/>
                  <a:pt x="521579" y="2315261"/>
                  <a:pt x="537362" y="2175310"/>
                </a:cubicBezTo>
                <a:lnTo>
                  <a:pt x="545878" y="2099824"/>
                </a:lnTo>
                <a:lnTo>
                  <a:pt x="534181" y="2075298"/>
                </a:lnTo>
                <a:cubicBezTo>
                  <a:pt x="520827" y="2047294"/>
                  <a:pt x="483765" y="2038569"/>
                  <a:pt x="458629" y="2057505"/>
                </a:cubicBezTo>
                <a:close/>
                <a:moveTo>
                  <a:pt x="1175080" y="2055524"/>
                </a:moveTo>
                <a:cubicBezTo>
                  <a:pt x="1175080" y="2060762"/>
                  <a:pt x="1179624" y="2065049"/>
                  <a:pt x="1185167" y="2065049"/>
                </a:cubicBezTo>
                <a:cubicBezTo>
                  <a:pt x="1190711" y="2065049"/>
                  <a:pt x="1192606" y="2060762"/>
                  <a:pt x="1189368" y="2055524"/>
                </a:cubicBezTo>
                <a:cubicBezTo>
                  <a:pt x="1186129" y="2050285"/>
                  <a:pt x="1181595" y="2045999"/>
                  <a:pt x="1179281" y="2045999"/>
                </a:cubicBezTo>
                <a:cubicBezTo>
                  <a:pt x="1176966" y="2045999"/>
                  <a:pt x="1175080" y="2050285"/>
                  <a:pt x="1175080" y="2055524"/>
                </a:cubicBezTo>
                <a:close/>
                <a:moveTo>
                  <a:pt x="1460830" y="2055524"/>
                </a:moveTo>
                <a:cubicBezTo>
                  <a:pt x="1460830" y="2060762"/>
                  <a:pt x="1465116" y="2065049"/>
                  <a:pt x="1470355" y="2065049"/>
                </a:cubicBezTo>
                <a:cubicBezTo>
                  <a:pt x="1475594" y="2065049"/>
                  <a:pt x="1479880" y="2060762"/>
                  <a:pt x="1479880" y="2055524"/>
                </a:cubicBezTo>
                <a:cubicBezTo>
                  <a:pt x="1479880" y="2050285"/>
                  <a:pt x="1475594" y="2045999"/>
                  <a:pt x="1470355" y="2045999"/>
                </a:cubicBezTo>
                <a:cubicBezTo>
                  <a:pt x="1465116" y="2045999"/>
                  <a:pt x="1460830" y="2050285"/>
                  <a:pt x="1460830" y="2055524"/>
                </a:cubicBezTo>
                <a:close/>
                <a:moveTo>
                  <a:pt x="1603705" y="2049752"/>
                </a:moveTo>
                <a:cubicBezTo>
                  <a:pt x="1603705" y="2051818"/>
                  <a:pt x="1639062" y="2084765"/>
                  <a:pt x="1682286" y="2122961"/>
                </a:cubicBezTo>
                <a:lnTo>
                  <a:pt x="1760868" y="2192426"/>
                </a:lnTo>
                <a:lnTo>
                  <a:pt x="1689668" y="2119208"/>
                </a:lnTo>
                <a:cubicBezTo>
                  <a:pt x="1627384" y="2055171"/>
                  <a:pt x="1603705" y="2036036"/>
                  <a:pt x="1603705" y="2049752"/>
                </a:cubicBezTo>
                <a:close/>
                <a:moveTo>
                  <a:pt x="2075193" y="2055524"/>
                </a:moveTo>
                <a:cubicBezTo>
                  <a:pt x="2071954" y="2060762"/>
                  <a:pt x="2073850" y="2065049"/>
                  <a:pt x="2079393" y="2065049"/>
                </a:cubicBezTo>
                <a:cubicBezTo>
                  <a:pt x="2084937" y="2065049"/>
                  <a:pt x="2089480" y="2060762"/>
                  <a:pt x="2089480" y="2055524"/>
                </a:cubicBezTo>
                <a:cubicBezTo>
                  <a:pt x="2089480" y="2050285"/>
                  <a:pt x="2087594" y="2045999"/>
                  <a:pt x="2085280" y="2045999"/>
                </a:cubicBezTo>
                <a:cubicBezTo>
                  <a:pt x="2082965" y="2045999"/>
                  <a:pt x="2078431" y="2050285"/>
                  <a:pt x="2075193" y="2055524"/>
                </a:cubicBezTo>
                <a:close/>
                <a:moveTo>
                  <a:pt x="648929" y="2078231"/>
                </a:moveTo>
                <a:cubicBezTo>
                  <a:pt x="565261" y="2141754"/>
                  <a:pt x="587292" y="2420407"/>
                  <a:pt x="688334" y="2576732"/>
                </a:cubicBezTo>
                <a:cubicBezTo>
                  <a:pt x="765039" y="2695413"/>
                  <a:pt x="917877" y="2847661"/>
                  <a:pt x="986133" y="2873378"/>
                </a:cubicBezTo>
                <a:cubicBezTo>
                  <a:pt x="1012546" y="2883332"/>
                  <a:pt x="1049350" y="2871664"/>
                  <a:pt x="1057361" y="2850804"/>
                </a:cubicBezTo>
                <a:cubicBezTo>
                  <a:pt x="1061199" y="2840803"/>
                  <a:pt x="1034996" y="2807027"/>
                  <a:pt x="976446" y="2746505"/>
                </a:cubicBezTo>
                <a:cubicBezTo>
                  <a:pt x="790975" y="2554786"/>
                  <a:pt x="721776" y="2389918"/>
                  <a:pt x="745960" y="2197341"/>
                </a:cubicBezTo>
                <a:cubicBezTo>
                  <a:pt x="750646" y="2159975"/>
                  <a:pt x="752027" y="2122418"/>
                  <a:pt x="749027" y="2113893"/>
                </a:cubicBezTo>
                <a:cubicBezTo>
                  <a:pt x="732911" y="2068173"/>
                  <a:pt x="684771" y="2051018"/>
                  <a:pt x="648929" y="2078231"/>
                </a:cubicBezTo>
                <a:close/>
                <a:moveTo>
                  <a:pt x="1437018" y="2074574"/>
                </a:moveTo>
                <a:cubicBezTo>
                  <a:pt x="1433779" y="2079812"/>
                  <a:pt x="1435675" y="2084099"/>
                  <a:pt x="1441218" y="2084099"/>
                </a:cubicBezTo>
                <a:cubicBezTo>
                  <a:pt x="1446762" y="2084099"/>
                  <a:pt x="1451305" y="2079812"/>
                  <a:pt x="1451305" y="2074574"/>
                </a:cubicBezTo>
                <a:cubicBezTo>
                  <a:pt x="1451305" y="2069335"/>
                  <a:pt x="1449419" y="2065049"/>
                  <a:pt x="1447105" y="2065049"/>
                </a:cubicBezTo>
                <a:cubicBezTo>
                  <a:pt x="1444790" y="2065049"/>
                  <a:pt x="1440256" y="2069335"/>
                  <a:pt x="1437018" y="2074574"/>
                </a:cubicBezTo>
                <a:close/>
                <a:moveTo>
                  <a:pt x="1501311" y="2071354"/>
                </a:moveTo>
                <a:cubicBezTo>
                  <a:pt x="1487691" y="2076850"/>
                  <a:pt x="1485129" y="2093624"/>
                  <a:pt x="1497911" y="2093624"/>
                </a:cubicBezTo>
                <a:cubicBezTo>
                  <a:pt x="1502588" y="2093624"/>
                  <a:pt x="1508884" y="2087194"/>
                  <a:pt x="1511903" y="2079336"/>
                </a:cubicBezTo>
                <a:cubicBezTo>
                  <a:pt x="1514913" y="2071478"/>
                  <a:pt x="1516447" y="2065392"/>
                  <a:pt x="1515304" y="2065801"/>
                </a:cubicBezTo>
                <a:cubicBezTo>
                  <a:pt x="1514151" y="2066211"/>
                  <a:pt x="1507865" y="2068716"/>
                  <a:pt x="1501311" y="2071354"/>
                </a:cubicBezTo>
                <a:close/>
                <a:moveTo>
                  <a:pt x="1898980" y="2067744"/>
                </a:moveTo>
                <a:cubicBezTo>
                  <a:pt x="1898980" y="2069544"/>
                  <a:pt x="1911839" y="2083327"/>
                  <a:pt x="1927555" y="2098386"/>
                </a:cubicBezTo>
                <a:cubicBezTo>
                  <a:pt x="1943272" y="2113445"/>
                  <a:pt x="1956130" y="2121484"/>
                  <a:pt x="1956130" y="2116246"/>
                </a:cubicBezTo>
                <a:cubicBezTo>
                  <a:pt x="1956130" y="2111016"/>
                  <a:pt x="1943272" y="2097224"/>
                  <a:pt x="1927555" y="2085604"/>
                </a:cubicBezTo>
                <a:cubicBezTo>
                  <a:pt x="1911839" y="2073983"/>
                  <a:pt x="1898980" y="2065944"/>
                  <a:pt x="1898980" y="2067744"/>
                </a:cubicBezTo>
                <a:close/>
                <a:moveTo>
                  <a:pt x="2032330" y="2079336"/>
                </a:moveTo>
                <a:cubicBezTo>
                  <a:pt x="2032330" y="2087194"/>
                  <a:pt x="2036616" y="2093624"/>
                  <a:pt x="2041855" y="2093624"/>
                </a:cubicBezTo>
                <a:cubicBezTo>
                  <a:pt x="2047094" y="2093624"/>
                  <a:pt x="2051380" y="2087194"/>
                  <a:pt x="2051380" y="2079336"/>
                </a:cubicBezTo>
                <a:cubicBezTo>
                  <a:pt x="2051380" y="2071478"/>
                  <a:pt x="2047094" y="2065049"/>
                  <a:pt x="2041855" y="2065049"/>
                </a:cubicBezTo>
                <a:cubicBezTo>
                  <a:pt x="2036616" y="2065049"/>
                  <a:pt x="2032330" y="2071478"/>
                  <a:pt x="2032330" y="2079336"/>
                </a:cubicBezTo>
                <a:close/>
                <a:moveTo>
                  <a:pt x="293532" y="2107606"/>
                </a:moveTo>
                <a:cubicBezTo>
                  <a:pt x="284493" y="2129247"/>
                  <a:pt x="279730" y="2174710"/>
                  <a:pt x="279730" y="2239432"/>
                </a:cubicBezTo>
                <a:cubicBezTo>
                  <a:pt x="279730" y="2408625"/>
                  <a:pt x="319792" y="2521610"/>
                  <a:pt x="424291" y="2647188"/>
                </a:cubicBezTo>
                <a:cubicBezTo>
                  <a:pt x="487070" y="2722626"/>
                  <a:pt x="614886" y="2846042"/>
                  <a:pt x="630269" y="2846070"/>
                </a:cubicBezTo>
                <a:cubicBezTo>
                  <a:pt x="637089" y="2846089"/>
                  <a:pt x="616649" y="2824448"/>
                  <a:pt x="584854" y="2797978"/>
                </a:cubicBezTo>
                <a:cubicBezTo>
                  <a:pt x="442579" y="2679583"/>
                  <a:pt x="332527" y="2512762"/>
                  <a:pt x="302419" y="2369849"/>
                </a:cubicBezTo>
                <a:cubicBezTo>
                  <a:pt x="284769" y="2286086"/>
                  <a:pt x="289608" y="2147307"/>
                  <a:pt x="311734" y="2102968"/>
                </a:cubicBezTo>
                <a:cubicBezTo>
                  <a:pt x="319526" y="2087347"/>
                  <a:pt x="321716" y="2074574"/>
                  <a:pt x="316611" y="2074574"/>
                </a:cubicBezTo>
                <a:cubicBezTo>
                  <a:pt x="311506" y="2074574"/>
                  <a:pt x="301123" y="2089442"/>
                  <a:pt x="293532" y="2107606"/>
                </a:cubicBezTo>
                <a:close/>
                <a:moveTo>
                  <a:pt x="453790" y="2100339"/>
                </a:moveTo>
                <a:lnTo>
                  <a:pt x="436902" y="2126104"/>
                </a:lnTo>
                <a:lnTo>
                  <a:pt x="433597" y="2231308"/>
                </a:lnTo>
                <a:lnTo>
                  <a:pt x="430301" y="2336511"/>
                </a:lnTo>
                <a:lnTo>
                  <a:pt x="446342" y="2398262"/>
                </a:lnTo>
                <a:cubicBezTo>
                  <a:pt x="480736" y="2530688"/>
                  <a:pt x="555650" y="2645626"/>
                  <a:pt x="693411" y="2777328"/>
                </a:cubicBezTo>
                <a:lnTo>
                  <a:pt x="785279" y="2865149"/>
                </a:lnTo>
                <a:lnTo>
                  <a:pt x="814054" y="2865149"/>
                </a:lnTo>
                <a:cubicBezTo>
                  <a:pt x="848811" y="2865149"/>
                  <a:pt x="843191" y="2850680"/>
                  <a:pt x="805510" y="2843146"/>
                </a:cubicBezTo>
                <a:cubicBezTo>
                  <a:pt x="788737" y="2839793"/>
                  <a:pt x="748979" y="2808456"/>
                  <a:pt x="700916" y="2760717"/>
                </a:cubicBezTo>
                <a:cubicBezTo>
                  <a:pt x="517979" y="2579008"/>
                  <a:pt x="451114" y="2442553"/>
                  <a:pt x="451237" y="2251167"/>
                </a:cubicBezTo>
                <a:cubicBezTo>
                  <a:pt x="451295" y="2154041"/>
                  <a:pt x="463286" y="2098634"/>
                  <a:pt x="487270" y="2084651"/>
                </a:cubicBezTo>
                <a:lnTo>
                  <a:pt x="503568" y="2075155"/>
                </a:lnTo>
                <a:lnTo>
                  <a:pt x="487118" y="2074859"/>
                </a:lnTo>
                <a:cubicBezTo>
                  <a:pt x="478069" y="2074707"/>
                  <a:pt x="463077" y="2086166"/>
                  <a:pt x="453790" y="2100339"/>
                </a:cubicBezTo>
                <a:close/>
                <a:moveTo>
                  <a:pt x="1064819" y="2099024"/>
                </a:moveTo>
                <a:cubicBezTo>
                  <a:pt x="1101090" y="2111702"/>
                  <a:pt x="1132456" y="2120370"/>
                  <a:pt x="1134532" y="2118303"/>
                </a:cubicBezTo>
                <a:cubicBezTo>
                  <a:pt x="1140143" y="2112683"/>
                  <a:pt x="1034082" y="2074459"/>
                  <a:pt x="1015175" y="2075278"/>
                </a:cubicBezTo>
                <a:cubicBezTo>
                  <a:pt x="1006212" y="2075669"/>
                  <a:pt x="1028548" y="2086356"/>
                  <a:pt x="1064819" y="2099024"/>
                </a:cubicBezTo>
                <a:close/>
                <a:moveTo>
                  <a:pt x="148981" y="2109845"/>
                </a:moveTo>
                <a:lnTo>
                  <a:pt x="132093" y="2135600"/>
                </a:lnTo>
                <a:lnTo>
                  <a:pt x="128759" y="2219420"/>
                </a:lnTo>
                <a:cubicBezTo>
                  <a:pt x="123301" y="2356799"/>
                  <a:pt x="157010" y="2478338"/>
                  <a:pt x="230629" y="2586743"/>
                </a:cubicBezTo>
                <a:cubicBezTo>
                  <a:pt x="281130" y="2661123"/>
                  <a:pt x="441522" y="2813447"/>
                  <a:pt x="476374" y="2820143"/>
                </a:cubicBezTo>
                <a:cubicBezTo>
                  <a:pt x="508292" y="2826277"/>
                  <a:pt x="516226" y="2821610"/>
                  <a:pt x="500548" y="2805932"/>
                </a:cubicBezTo>
                <a:cubicBezTo>
                  <a:pt x="483032" y="2788415"/>
                  <a:pt x="487289" y="2775585"/>
                  <a:pt x="505949" y="2789701"/>
                </a:cubicBezTo>
                <a:lnTo>
                  <a:pt x="522618" y="2802322"/>
                </a:lnTo>
                <a:lnTo>
                  <a:pt x="510235" y="2788492"/>
                </a:lnTo>
                <a:cubicBezTo>
                  <a:pt x="503425" y="2780881"/>
                  <a:pt x="494852" y="2774623"/>
                  <a:pt x="491185" y="2774585"/>
                </a:cubicBezTo>
                <a:cubicBezTo>
                  <a:pt x="485156" y="2774518"/>
                  <a:pt x="457848" y="2746629"/>
                  <a:pt x="355892" y="2636425"/>
                </a:cubicBezTo>
                <a:cubicBezTo>
                  <a:pt x="311906" y="2588895"/>
                  <a:pt x="246145" y="2464299"/>
                  <a:pt x="227743" y="2393661"/>
                </a:cubicBezTo>
                <a:cubicBezTo>
                  <a:pt x="218427" y="2357904"/>
                  <a:pt x="213055" y="2295144"/>
                  <a:pt x="213055" y="2222116"/>
                </a:cubicBezTo>
                <a:cubicBezTo>
                  <a:pt x="213055" y="2107644"/>
                  <a:pt x="207083" y="2084099"/>
                  <a:pt x="178032" y="2084099"/>
                </a:cubicBezTo>
                <a:cubicBezTo>
                  <a:pt x="171345" y="2084099"/>
                  <a:pt x="158267" y="2095691"/>
                  <a:pt x="148981" y="2109845"/>
                </a:cubicBezTo>
                <a:close/>
                <a:moveTo>
                  <a:pt x="1460830" y="2093624"/>
                </a:moveTo>
                <a:cubicBezTo>
                  <a:pt x="1460830" y="2098862"/>
                  <a:pt x="1465374" y="2103149"/>
                  <a:pt x="1470917" y="2103149"/>
                </a:cubicBezTo>
                <a:cubicBezTo>
                  <a:pt x="1476461" y="2103149"/>
                  <a:pt x="1478356" y="2098862"/>
                  <a:pt x="1475118" y="2093624"/>
                </a:cubicBezTo>
                <a:cubicBezTo>
                  <a:pt x="1471879" y="2088385"/>
                  <a:pt x="1467345" y="2084099"/>
                  <a:pt x="1465031" y="2084099"/>
                </a:cubicBezTo>
                <a:cubicBezTo>
                  <a:pt x="1462716" y="2084099"/>
                  <a:pt x="1460830" y="2088385"/>
                  <a:pt x="1460830" y="2093624"/>
                </a:cubicBezTo>
                <a:close/>
                <a:moveTo>
                  <a:pt x="662911" y="2099996"/>
                </a:moveTo>
                <a:cubicBezTo>
                  <a:pt x="635422" y="2111054"/>
                  <a:pt x="622630" y="2159127"/>
                  <a:pt x="622630" y="2251320"/>
                </a:cubicBezTo>
                <a:cubicBezTo>
                  <a:pt x="622630" y="2446620"/>
                  <a:pt x="688019" y="2578799"/>
                  <a:pt x="873081" y="2757602"/>
                </a:cubicBezTo>
                <a:cubicBezTo>
                  <a:pt x="958701" y="2840317"/>
                  <a:pt x="998896" y="2865558"/>
                  <a:pt x="1022137" y="2851195"/>
                </a:cubicBezTo>
                <a:cubicBezTo>
                  <a:pt x="1040597" y="2839793"/>
                  <a:pt x="1032501" y="2826610"/>
                  <a:pt x="1010441" y="2832145"/>
                </a:cubicBezTo>
                <a:lnTo>
                  <a:pt x="988676" y="2837612"/>
                </a:lnTo>
                <a:lnTo>
                  <a:pt x="943670" y="2803246"/>
                </a:lnTo>
                <a:cubicBezTo>
                  <a:pt x="881577" y="2755830"/>
                  <a:pt x="761629" y="2616489"/>
                  <a:pt x="722871" y="2546737"/>
                </a:cubicBezTo>
                <a:cubicBezTo>
                  <a:pt x="705202" y="2514934"/>
                  <a:pt x="680942" y="2458908"/>
                  <a:pt x="668969" y="2422236"/>
                </a:cubicBezTo>
                <a:lnTo>
                  <a:pt x="647186" y="2355561"/>
                </a:lnTo>
                <a:lnTo>
                  <a:pt x="646814" y="2265074"/>
                </a:lnTo>
                <a:cubicBezTo>
                  <a:pt x="646405" y="2166299"/>
                  <a:pt x="652844" y="2131448"/>
                  <a:pt x="675713" y="2108578"/>
                </a:cubicBezTo>
                <a:cubicBezTo>
                  <a:pt x="690582" y="2093709"/>
                  <a:pt x="686057" y="2090680"/>
                  <a:pt x="662911" y="2099996"/>
                </a:cubicBezTo>
                <a:close/>
                <a:moveTo>
                  <a:pt x="1522743" y="2103149"/>
                </a:moveTo>
                <a:cubicBezTo>
                  <a:pt x="1519504" y="2108387"/>
                  <a:pt x="1521400" y="2112674"/>
                  <a:pt x="1526943" y="2112674"/>
                </a:cubicBezTo>
                <a:cubicBezTo>
                  <a:pt x="1532487" y="2112674"/>
                  <a:pt x="1537030" y="2108387"/>
                  <a:pt x="1537030" y="2103149"/>
                </a:cubicBezTo>
                <a:cubicBezTo>
                  <a:pt x="1537030" y="2097910"/>
                  <a:pt x="1535144" y="2093624"/>
                  <a:pt x="1532830" y="2093624"/>
                </a:cubicBezTo>
                <a:cubicBezTo>
                  <a:pt x="1530515" y="2093624"/>
                  <a:pt x="1525981" y="2097910"/>
                  <a:pt x="1522743" y="2103149"/>
                </a:cubicBezTo>
                <a:close/>
                <a:moveTo>
                  <a:pt x="1927031" y="2276980"/>
                </a:moveTo>
                <a:cubicBezTo>
                  <a:pt x="1879006" y="2372592"/>
                  <a:pt x="1813408" y="2497903"/>
                  <a:pt x="1781242" y="2555453"/>
                </a:cubicBezTo>
                <a:lnTo>
                  <a:pt x="1722768" y="2660104"/>
                </a:lnTo>
                <a:lnTo>
                  <a:pt x="1632280" y="2751201"/>
                </a:lnTo>
                <a:lnTo>
                  <a:pt x="1541793" y="2842298"/>
                </a:lnTo>
                <a:lnTo>
                  <a:pt x="1465593" y="2881351"/>
                </a:lnTo>
                <a:cubicBezTo>
                  <a:pt x="1342787" y="2944292"/>
                  <a:pt x="1196264" y="2979944"/>
                  <a:pt x="1003630" y="2993755"/>
                </a:cubicBezTo>
                <a:cubicBezTo>
                  <a:pt x="905713" y="3000785"/>
                  <a:pt x="723243" y="2981763"/>
                  <a:pt x="637727" y="2955627"/>
                </a:cubicBezTo>
                <a:cubicBezTo>
                  <a:pt x="611981" y="2947750"/>
                  <a:pt x="589578" y="2942654"/>
                  <a:pt x="587940" y="2944292"/>
                </a:cubicBezTo>
                <a:cubicBezTo>
                  <a:pt x="586302" y="2945930"/>
                  <a:pt x="620220" y="2973143"/>
                  <a:pt x="663321" y="3004766"/>
                </a:cubicBezTo>
                <a:cubicBezTo>
                  <a:pt x="890673" y="3171568"/>
                  <a:pt x="1039006" y="3244072"/>
                  <a:pt x="1225086" y="3279372"/>
                </a:cubicBezTo>
                <a:cubicBezTo>
                  <a:pt x="1312307" y="3295917"/>
                  <a:pt x="1503969" y="3298222"/>
                  <a:pt x="1592875" y="3283792"/>
                </a:cubicBezTo>
                <a:cubicBezTo>
                  <a:pt x="1684077" y="3268999"/>
                  <a:pt x="1819913" y="3222460"/>
                  <a:pt x="1889455" y="3182179"/>
                </a:cubicBezTo>
                <a:cubicBezTo>
                  <a:pt x="1949006" y="3147689"/>
                  <a:pt x="2085794" y="3021940"/>
                  <a:pt x="2107130" y="2982059"/>
                </a:cubicBezTo>
                <a:lnTo>
                  <a:pt x="2117446" y="2962799"/>
                </a:lnTo>
                <a:lnTo>
                  <a:pt x="2097405" y="2944930"/>
                </a:lnTo>
                <a:lnTo>
                  <a:pt x="2077364" y="2927061"/>
                </a:lnTo>
                <a:lnTo>
                  <a:pt x="2081775" y="2957998"/>
                </a:lnTo>
                <a:lnTo>
                  <a:pt x="2086175" y="2988936"/>
                </a:lnTo>
                <a:lnTo>
                  <a:pt x="2069725" y="2974048"/>
                </a:lnTo>
                <a:lnTo>
                  <a:pt x="2053276" y="2959161"/>
                </a:lnTo>
                <a:lnTo>
                  <a:pt x="2046627" y="2969905"/>
                </a:lnTo>
                <a:cubicBezTo>
                  <a:pt x="2042979" y="2975810"/>
                  <a:pt x="2047504" y="2988955"/>
                  <a:pt x="2056686" y="2999099"/>
                </a:cubicBezTo>
                <a:cubicBezTo>
                  <a:pt x="2074107" y="3018349"/>
                  <a:pt x="2063115" y="3025474"/>
                  <a:pt x="2044589" y="3006947"/>
                </a:cubicBezTo>
                <a:cubicBezTo>
                  <a:pt x="2028835" y="2991193"/>
                  <a:pt x="2011347" y="3005661"/>
                  <a:pt x="2022024" y="3025607"/>
                </a:cubicBezTo>
                <a:lnTo>
                  <a:pt x="2030816" y="3042037"/>
                </a:lnTo>
                <a:lnTo>
                  <a:pt x="2013223" y="3042037"/>
                </a:lnTo>
                <a:cubicBezTo>
                  <a:pt x="2003546" y="3042037"/>
                  <a:pt x="1998088" y="3037599"/>
                  <a:pt x="2001088" y="3032179"/>
                </a:cubicBezTo>
                <a:cubicBezTo>
                  <a:pt x="2004089" y="3026750"/>
                  <a:pt x="2000955" y="3027483"/>
                  <a:pt x="1994125" y="3033817"/>
                </a:cubicBezTo>
                <a:lnTo>
                  <a:pt x="1981705" y="3045314"/>
                </a:lnTo>
                <a:lnTo>
                  <a:pt x="1994287" y="3060478"/>
                </a:lnTo>
                <a:lnTo>
                  <a:pt x="2006860" y="3075632"/>
                </a:lnTo>
                <a:lnTo>
                  <a:pt x="1981029" y="3070946"/>
                </a:lnTo>
                <a:lnTo>
                  <a:pt x="1955197" y="3066269"/>
                </a:lnTo>
                <a:lnTo>
                  <a:pt x="1961064" y="3084766"/>
                </a:lnTo>
                <a:lnTo>
                  <a:pt x="1966941" y="3103274"/>
                </a:lnTo>
                <a:lnTo>
                  <a:pt x="1947548" y="3103274"/>
                </a:lnTo>
                <a:cubicBezTo>
                  <a:pt x="1934223" y="3103274"/>
                  <a:pt x="1929870" y="3107741"/>
                  <a:pt x="1933632" y="3117561"/>
                </a:cubicBezTo>
                <a:lnTo>
                  <a:pt x="1939119" y="3131849"/>
                </a:lnTo>
                <a:lnTo>
                  <a:pt x="1913725" y="3131849"/>
                </a:lnTo>
                <a:cubicBezTo>
                  <a:pt x="1899218" y="3131849"/>
                  <a:pt x="1890855" y="3135935"/>
                  <a:pt x="1894218" y="3141374"/>
                </a:cubicBezTo>
                <a:cubicBezTo>
                  <a:pt x="1897456" y="3146612"/>
                  <a:pt x="1891636" y="3150899"/>
                  <a:pt x="1881283" y="3150899"/>
                </a:cubicBezTo>
                <a:cubicBezTo>
                  <a:pt x="1870939" y="3150899"/>
                  <a:pt x="1861042" y="3154109"/>
                  <a:pt x="1859290" y="3158043"/>
                </a:cubicBezTo>
                <a:cubicBezTo>
                  <a:pt x="1854118" y="3169701"/>
                  <a:pt x="1774660" y="3206572"/>
                  <a:pt x="1712909" y="3225975"/>
                </a:cubicBezTo>
                <a:cubicBezTo>
                  <a:pt x="1630509" y="3251883"/>
                  <a:pt x="1520228" y="3267761"/>
                  <a:pt x="1505807" y="3255798"/>
                </a:cubicBezTo>
                <a:cubicBezTo>
                  <a:pt x="1499407" y="3250483"/>
                  <a:pt x="1483452" y="3237567"/>
                  <a:pt x="1470355" y="3227080"/>
                </a:cubicBezTo>
                <a:lnTo>
                  <a:pt x="1446543" y="3208011"/>
                </a:lnTo>
                <a:lnTo>
                  <a:pt x="1465593" y="3214373"/>
                </a:lnTo>
                <a:cubicBezTo>
                  <a:pt x="1476070" y="3217878"/>
                  <a:pt x="1493101" y="3226460"/>
                  <a:pt x="1503436" y="3233442"/>
                </a:cubicBezTo>
                <a:cubicBezTo>
                  <a:pt x="1513761" y="3240434"/>
                  <a:pt x="1530906" y="3246053"/>
                  <a:pt x="1541536" y="3245939"/>
                </a:cubicBezTo>
                <a:lnTo>
                  <a:pt x="1560843" y="3245730"/>
                </a:lnTo>
                <a:lnTo>
                  <a:pt x="1537297" y="3227632"/>
                </a:lnTo>
                <a:cubicBezTo>
                  <a:pt x="1524343" y="3217678"/>
                  <a:pt x="1510313" y="3211668"/>
                  <a:pt x="1506103" y="3214268"/>
                </a:cubicBezTo>
                <a:cubicBezTo>
                  <a:pt x="1501902" y="3216859"/>
                  <a:pt x="1499635" y="3215011"/>
                  <a:pt x="1501073" y="3210154"/>
                </a:cubicBezTo>
                <a:cubicBezTo>
                  <a:pt x="1504769" y="3197676"/>
                  <a:pt x="1398089" y="3112199"/>
                  <a:pt x="1389031" y="3120371"/>
                </a:cubicBezTo>
                <a:cubicBezTo>
                  <a:pt x="1384926" y="3124067"/>
                  <a:pt x="1384364" y="3122209"/>
                  <a:pt x="1387773" y="3116237"/>
                </a:cubicBezTo>
                <a:cubicBezTo>
                  <a:pt x="1391260" y="3110141"/>
                  <a:pt x="1378382" y="3093653"/>
                  <a:pt x="1358341" y="3078566"/>
                </a:cubicBezTo>
                <a:cubicBezTo>
                  <a:pt x="1338748" y="3063812"/>
                  <a:pt x="1317241" y="3044228"/>
                  <a:pt x="1310554" y="3035046"/>
                </a:cubicBezTo>
                <a:cubicBezTo>
                  <a:pt x="1303477" y="3025331"/>
                  <a:pt x="1291523" y="3020549"/>
                  <a:pt x="1281979" y="3023607"/>
                </a:cubicBezTo>
                <a:lnTo>
                  <a:pt x="1265568" y="3028874"/>
                </a:lnTo>
                <a:lnTo>
                  <a:pt x="1278760" y="3019473"/>
                </a:lnTo>
                <a:lnTo>
                  <a:pt x="1291952" y="3010072"/>
                </a:lnTo>
                <a:lnTo>
                  <a:pt x="1270073" y="2998365"/>
                </a:lnTo>
                <a:lnTo>
                  <a:pt x="1248194" y="2986650"/>
                </a:lnTo>
                <a:lnTo>
                  <a:pt x="1314031" y="2965742"/>
                </a:lnTo>
                <a:cubicBezTo>
                  <a:pt x="1401223" y="2938043"/>
                  <a:pt x="1520419" y="2879227"/>
                  <a:pt x="1582055" y="2833478"/>
                </a:cubicBezTo>
                <a:lnTo>
                  <a:pt x="1631833" y="2796521"/>
                </a:lnTo>
                <a:lnTo>
                  <a:pt x="1682067" y="2843956"/>
                </a:lnTo>
                <a:cubicBezTo>
                  <a:pt x="1709690" y="2870044"/>
                  <a:pt x="1765707" y="2920432"/>
                  <a:pt x="1806550" y="2955941"/>
                </a:cubicBezTo>
                <a:lnTo>
                  <a:pt x="1880797" y="3020492"/>
                </a:lnTo>
                <a:lnTo>
                  <a:pt x="1892275" y="3008976"/>
                </a:lnTo>
                <a:lnTo>
                  <a:pt x="1903743" y="2997460"/>
                </a:lnTo>
                <a:lnTo>
                  <a:pt x="1851308" y="2947968"/>
                </a:lnTo>
                <a:cubicBezTo>
                  <a:pt x="1822475" y="2920756"/>
                  <a:pt x="1766754" y="2869140"/>
                  <a:pt x="1727483" y="2833268"/>
                </a:cubicBezTo>
                <a:cubicBezTo>
                  <a:pt x="1688221" y="2797397"/>
                  <a:pt x="1677524" y="2785158"/>
                  <a:pt x="1703718" y="2806056"/>
                </a:cubicBezTo>
                <a:cubicBezTo>
                  <a:pt x="1729911" y="2826963"/>
                  <a:pt x="1787766" y="2876322"/>
                  <a:pt x="1832277" y="2915736"/>
                </a:cubicBezTo>
                <a:lnTo>
                  <a:pt x="1913220" y="2987393"/>
                </a:lnTo>
                <a:lnTo>
                  <a:pt x="1926136" y="2976677"/>
                </a:lnTo>
                <a:lnTo>
                  <a:pt x="1939052" y="2965952"/>
                </a:lnTo>
                <a:lnTo>
                  <a:pt x="1902247" y="2932224"/>
                </a:lnTo>
                <a:cubicBezTo>
                  <a:pt x="1767831" y="2809028"/>
                  <a:pt x="1699593" y="2743267"/>
                  <a:pt x="1732293" y="2768413"/>
                </a:cubicBezTo>
                <a:cubicBezTo>
                  <a:pt x="1753248" y="2784529"/>
                  <a:pt x="1808969" y="2832107"/>
                  <a:pt x="1856118" y="2874150"/>
                </a:cubicBezTo>
                <a:cubicBezTo>
                  <a:pt x="1903266" y="2916193"/>
                  <a:pt x="1945053" y="2950655"/>
                  <a:pt x="1948986" y="2950731"/>
                </a:cubicBezTo>
                <a:cubicBezTo>
                  <a:pt x="1974514" y="2951236"/>
                  <a:pt x="1941814" y="2910773"/>
                  <a:pt x="1844211" y="2821076"/>
                </a:cubicBezTo>
                <a:cubicBezTo>
                  <a:pt x="1782661" y="2764508"/>
                  <a:pt x="1730683" y="2714292"/>
                  <a:pt x="1728702" y="2709491"/>
                </a:cubicBezTo>
                <a:cubicBezTo>
                  <a:pt x="1726730" y="2704681"/>
                  <a:pt x="1791824" y="2759488"/>
                  <a:pt x="1873349" y="2831278"/>
                </a:cubicBezTo>
                <a:cubicBezTo>
                  <a:pt x="1954873" y="2903058"/>
                  <a:pt x="2024967" y="2961799"/>
                  <a:pt x="2029101" y="2961808"/>
                </a:cubicBezTo>
                <a:cubicBezTo>
                  <a:pt x="2033235" y="2961818"/>
                  <a:pt x="2038379" y="2956541"/>
                  <a:pt x="2040531" y="2950074"/>
                </a:cubicBezTo>
                <a:cubicBezTo>
                  <a:pt x="2043008" y="2942663"/>
                  <a:pt x="2038874" y="2940454"/>
                  <a:pt x="2029349" y="2944111"/>
                </a:cubicBezTo>
                <a:cubicBezTo>
                  <a:pt x="2019329" y="2947959"/>
                  <a:pt x="2015871" y="2945683"/>
                  <a:pt x="2019062" y="2937358"/>
                </a:cubicBezTo>
                <a:cubicBezTo>
                  <a:pt x="2021910" y="2929938"/>
                  <a:pt x="1972104" y="2876969"/>
                  <a:pt x="1897132" y="2807675"/>
                </a:cubicBezTo>
                <a:cubicBezTo>
                  <a:pt x="1741113" y="2663476"/>
                  <a:pt x="1744504" y="2666867"/>
                  <a:pt x="1783033" y="2693327"/>
                </a:cubicBezTo>
                <a:cubicBezTo>
                  <a:pt x="1800454" y="2705291"/>
                  <a:pt x="1863423" y="2759564"/>
                  <a:pt x="1922964" y="2813933"/>
                </a:cubicBezTo>
                <a:cubicBezTo>
                  <a:pt x="1982505" y="2868292"/>
                  <a:pt x="2035397" y="2912774"/>
                  <a:pt x="2040503" y="2912774"/>
                </a:cubicBezTo>
                <a:cubicBezTo>
                  <a:pt x="2045608" y="2912774"/>
                  <a:pt x="2051952" y="2918136"/>
                  <a:pt x="2054600" y="2924680"/>
                </a:cubicBezTo>
                <a:cubicBezTo>
                  <a:pt x="2057753" y="2932510"/>
                  <a:pt x="2059657" y="2931471"/>
                  <a:pt x="2060153" y="2921642"/>
                </a:cubicBezTo>
                <a:cubicBezTo>
                  <a:pt x="2060877" y="2907344"/>
                  <a:pt x="1964407" y="2809028"/>
                  <a:pt x="1832305" y="2689422"/>
                </a:cubicBezTo>
                <a:cubicBezTo>
                  <a:pt x="1798253" y="2658590"/>
                  <a:pt x="1783966" y="2642692"/>
                  <a:pt x="1800558" y="2654094"/>
                </a:cubicBezTo>
                <a:cubicBezTo>
                  <a:pt x="1817151" y="2665495"/>
                  <a:pt x="1876358" y="2716083"/>
                  <a:pt x="1932137" y="2766517"/>
                </a:cubicBezTo>
                <a:lnTo>
                  <a:pt x="2033549" y="2858215"/>
                </a:lnTo>
                <a:lnTo>
                  <a:pt x="2044846" y="2846918"/>
                </a:lnTo>
                <a:lnTo>
                  <a:pt x="2056143" y="2835621"/>
                </a:lnTo>
                <a:lnTo>
                  <a:pt x="1989468" y="2771680"/>
                </a:lnTo>
                <a:cubicBezTo>
                  <a:pt x="1952797" y="2736504"/>
                  <a:pt x="1895761" y="2683135"/>
                  <a:pt x="1862719" y="2653084"/>
                </a:cubicBezTo>
                <a:cubicBezTo>
                  <a:pt x="1829676" y="2623033"/>
                  <a:pt x="1804921" y="2598449"/>
                  <a:pt x="1807702" y="2598449"/>
                </a:cubicBezTo>
                <a:cubicBezTo>
                  <a:pt x="1815075" y="2598449"/>
                  <a:pt x="1940443" y="2707176"/>
                  <a:pt x="2019138" y="2781805"/>
                </a:cubicBezTo>
                <a:cubicBezTo>
                  <a:pt x="2056428" y="2817162"/>
                  <a:pt x="2089652" y="2846099"/>
                  <a:pt x="2092966" y="2846099"/>
                </a:cubicBezTo>
                <a:cubicBezTo>
                  <a:pt x="2117131" y="2846099"/>
                  <a:pt x="2080784" y="2801760"/>
                  <a:pt x="1963274" y="2687860"/>
                </a:cubicBezTo>
                <a:cubicBezTo>
                  <a:pt x="1888627" y="2615508"/>
                  <a:pt x="1846155" y="2570750"/>
                  <a:pt x="1868900" y="2588400"/>
                </a:cubicBezTo>
                <a:cubicBezTo>
                  <a:pt x="1891646" y="2606050"/>
                  <a:pt x="1956549" y="2664847"/>
                  <a:pt x="2013118" y="2719054"/>
                </a:cubicBezTo>
                <a:cubicBezTo>
                  <a:pt x="2085051" y="2787987"/>
                  <a:pt x="2117570" y="2813485"/>
                  <a:pt x="2121256" y="2803884"/>
                </a:cubicBezTo>
                <a:cubicBezTo>
                  <a:pt x="2124580" y="2795207"/>
                  <a:pt x="2088109" y="2749915"/>
                  <a:pt x="2022281" y="2680973"/>
                </a:cubicBezTo>
                <a:lnTo>
                  <a:pt x="1918030" y="2571817"/>
                </a:lnTo>
                <a:lnTo>
                  <a:pt x="1918030" y="2531802"/>
                </a:lnTo>
                <a:lnTo>
                  <a:pt x="1918030" y="2491788"/>
                </a:lnTo>
                <a:lnTo>
                  <a:pt x="1946748" y="2464965"/>
                </a:lnTo>
                <a:lnTo>
                  <a:pt x="1975476" y="2438133"/>
                </a:lnTo>
                <a:lnTo>
                  <a:pt x="1944367" y="2413626"/>
                </a:lnTo>
                <a:cubicBezTo>
                  <a:pt x="1927260" y="2400138"/>
                  <a:pt x="1917059" y="2389061"/>
                  <a:pt x="1921688" y="2389003"/>
                </a:cubicBezTo>
                <a:cubicBezTo>
                  <a:pt x="1926317" y="2388946"/>
                  <a:pt x="1970256" y="2425751"/>
                  <a:pt x="2019319" y="2470785"/>
                </a:cubicBezTo>
                <a:cubicBezTo>
                  <a:pt x="2068382" y="2515829"/>
                  <a:pt x="2108530" y="2547861"/>
                  <a:pt x="2108530" y="2541985"/>
                </a:cubicBezTo>
                <a:cubicBezTo>
                  <a:pt x="2108530" y="2531326"/>
                  <a:pt x="2024339" y="2437124"/>
                  <a:pt x="1957807" y="2373344"/>
                </a:cubicBezTo>
                <a:cubicBezTo>
                  <a:pt x="1938547" y="2354885"/>
                  <a:pt x="1930251" y="2343474"/>
                  <a:pt x="1939366" y="2347989"/>
                </a:cubicBezTo>
                <a:cubicBezTo>
                  <a:pt x="1948482" y="2352513"/>
                  <a:pt x="1990173" y="2389280"/>
                  <a:pt x="2032016" y="2429704"/>
                </a:cubicBezTo>
                <a:cubicBezTo>
                  <a:pt x="2073859" y="2470128"/>
                  <a:pt x="2109940" y="2503199"/>
                  <a:pt x="2112188" y="2503199"/>
                </a:cubicBezTo>
                <a:cubicBezTo>
                  <a:pt x="2124942" y="2503199"/>
                  <a:pt x="2102282" y="2462775"/>
                  <a:pt x="2074355" y="2435714"/>
                </a:cubicBezTo>
                <a:cubicBezTo>
                  <a:pt x="2033130" y="2395757"/>
                  <a:pt x="2031425" y="2375802"/>
                  <a:pt x="2072450" y="2413311"/>
                </a:cubicBezTo>
                <a:cubicBezTo>
                  <a:pt x="2106473" y="2444420"/>
                  <a:pt x="2089680" y="2419350"/>
                  <a:pt x="2049485" y="2379031"/>
                </a:cubicBezTo>
                <a:cubicBezTo>
                  <a:pt x="2012194" y="2341617"/>
                  <a:pt x="2007184" y="2310317"/>
                  <a:pt x="2031806" y="2268588"/>
                </a:cubicBezTo>
                <a:lnTo>
                  <a:pt x="2052342" y="2233784"/>
                </a:lnTo>
                <a:lnTo>
                  <a:pt x="2025663" y="2204733"/>
                </a:lnTo>
                <a:lnTo>
                  <a:pt x="1998993" y="2175691"/>
                </a:lnTo>
                <a:lnTo>
                  <a:pt x="2025186" y="2192027"/>
                </a:lnTo>
                <a:lnTo>
                  <a:pt x="2051380" y="2208362"/>
                </a:lnTo>
                <a:lnTo>
                  <a:pt x="2051380" y="2193855"/>
                </a:lnTo>
                <a:cubicBezTo>
                  <a:pt x="2051380" y="2185873"/>
                  <a:pt x="2047780" y="2179349"/>
                  <a:pt x="2043389" y="2179349"/>
                </a:cubicBezTo>
                <a:cubicBezTo>
                  <a:pt x="2038988" y="2179349"/>
                  <a:pt x="2030501" y="2168633"/>
                  <a:pt x="2024539" y="2155536"/>
                </a:cubicBezTo>
                <a:cubicBezTo>
                  <a:pt x="2011937" y="2127876"/>
                  <a:pt x="2015309" y="2125580"/>
                  <a:pt x="2036864" y="2147145"/>
                </a:cubicBezTo>
                <a:cubicBezTo>
                  <a:pt x="2045351" y="2155631"/>
                  <a:pt x="2055171" y="2159680"/>
                  <a:pt x="2058705" y="2156155"/>
                </a:cubicBezTo>
                <a:cubicBezTo>
                  <a:pt x="2062229" y="2152622"/>
                  <a:pt x="2060639" y="2146754"/>
                  <a:pt x="2055171" y="2143116"/>
                </a:cubicBezTo>
                <a:cubicBezTo>
                  <a:pt x="2049704" y="2139468"/>
                  <a:pt x="2042465" y="2128981"/>
                  <a:pt x="2039074" y="2119817"/>
                </a:cubicBezTo>
                <a:cubicBezTo>
                  <a:pt x="2035693" y="2110654"/>
                  <a:pt x="2028749" y="2103149"/>
                  <a:pt x="2023634" y="2103149"/>
                </a:cubicBezTo>
                <a:cubicBezTo>
                  <a:pt x="2018519" y="2103149"/>
                  <a:pt x="1975047" y="2181368"/>
                  <a:pt x="1927031" y="2276980"/>
                </a:cubicBezTo>
                <a:close/>
                <a:moveTo>
                  <a:pt x="2518400" y="2146011"/>
                </a:moveTo>
                <a:lnTo>
                  <a:pt x="2518400" y="2193636"/>
                </a:lnTo>
                <a:lnTo>
                  <a:pt x="2527630" y="2179349"/>
                </a:lnTo>
                <a:cubicBezTo>
                  <a:pt x="2532707" y="2171491"/>
                  <a:pt x="2536860" y="2156489"/>
                  <a:pt x="2536860" y="2146011"/>
                </a:cubicBezTo>
                <a:cubicBezTo>
                  <a:pt x="2536860" y="2135534"/>
                  <a:pt x="2532707" y="2120532"/>
                  <a:pt x="2527630" y="2112674"/>
                </a:cubicBezTo>
                <a:lnTo>
                  <a:pt x="2518400" y="2098386"/>
                </a:lnTo>
                <a:lnTo>
                  <a:pt x="2518400" y="2146011"/>
                </a:lnTo>
                <a:close/>
                <a:moveTo>
                  <a:pt x="157010" y="2142182"/>
                </a:moveTo>
                <a:cubicBezTo>
                  <a:pt x="142351" y="2184235"/>
                  <a:pt x="143980" y="2285524"/>
                  <a:pt x="160572" y="2363857"/>
                </a:cubicBezTo>
                <a:cubicBezTo>
                  <a:pt x="174965" y="2431771"/>
                  <a:pt x="232562" y="2560015"/>
                  <a:pt x="258251" y="2581342"/>
                </a:cubicBezTo>
                <a:cubicBezTo>
                  <a:pt x="266357" y="2588067"/>
                  <a:pt x="259547" y="2569759"/>
                  <a:pt x="243126" y="2540651"/>
                </a:cubicBezTo>
                <a:cubicBezTo>
                  <a:pt x="202349" y="2468394"/>
                  <a:pt x="177746" y="2393137"/>
                  <a:pt x="165383" y="2302802"/>
                </a:cubicBezTo>
                <a:lnTo>
                  <a:pt x="154972" y="2226793"/>
                </a:lnTo>
                <a:lnTo>
                  <a:pt x="164935" y="2172881"/>
                </a:lnTo>
                <a:cubicBezTo>
                  <a:pt x="176298" y="2111426"/>
                  <a:pt x="172650" y="2097300"/>
                  <a:pt x="157010" y="2142182"/>
                </a:cubicBezTo>
                <a:close/>
                <a:moveTo>
                  <a:pt x="1003630" y="2119646"/>
                </a:moveTo>
                <a:cubicBezTo>
                  <a:pt x="1059037" y="2140858"/>
                  <a:pt x="1120616" y="2159327"/>
                  <a:pt x="1112911" y="2152422"/>
                </a:cubicBezTo>
                <a:cubicBezTo>
                  <a:pt x="1098671" y="2139658"/>
                  <a:pt x="1024328" y="2112578"/>
                  <a:pt x="1005821" y="2113426"/>
                </a:cubicBezTo>
                <a:lnTo>
                  <a:pt x="989343" y="2114179"/>
                </a:lnTo>
                <a:lnTo>
                  <a:pt x="1003630" y="2119646"/>
                </a:lnTo>
                <a:close/>
                <a:moveTo>
                  <a:pt x="845391" y="2146316"/>
                </a:moveTo>
                <a:cubicBezTo>
                  <a:pt x="805939" y="2206533"/>
                  <a:pt x="822703" y="2380898"/>
                  <a:pt x="879500" y="2500989"/>
                </a:cubicBezTo>
                <a:cubicBezTo>
                  <a:pt x="936327" y="2621156"/>
                  <a:pt x="1049188" y="2753001"/>
                  <a:pt x="1157145" y="2825325"/>
                </a:cubicBezTo>
                <a:lnTo>
                  <a:pt x="1201112" y="2854785"/>
                </a:lnTo>
                <a:lnTo>
                  <a:pt x="1235373" y="2845327"/>
                </a:lnTo>
                <a:cubicBezTo>
                  <a:pt x="1254224" y="2840126"/>
                  <a:pt x="1272321" y="2831535"/>
                  <a:pt x="1275588" y="2826239"/>
                </a:cubicBezTo>
                <a:cubicBezTo>
                  <a:pt x="1279017" y="2820705"/>
                  <a:pt x="1299401" y="2831240"/>
                  <a:pt x="1323565" y="2851042"/>
                </a:cubicBezTo>
                <a:cubicBezTo>
                  <a:pt x="1376124" y="2894114"/>
                  <a:pt x="1378420" y="2882532"/>
                  <a:pt x="1327375" y="2831811"/>
                </a:cubicBezTo>
                <a:cubicBezTo>
                  <a:pt x="1232964" y="2737980"/>
                  <a:pt x="1113492" y="2601744"/>
                  <a:pt x="1079487" y="2549138"/>
                </a:cubicBezTo>
                <a:cubicBezTo>
                  <a:pt x="1030462" y="2473290"/>
                  <a:pt x="1007469" y="2409377"/>
                  <a:pt x="994134" y="2311937"/>
                </a:cubicBezTo>
                <a:cubicBezTo>
                  <a:pt x="988104" y="2267826"/>
                  <a:pt x="981227" y="2218239"/>
                  <a:pt x="978856" y="2201742"/>
                </a:cubicBezTo>
                <a:cubicBezTo>
                  <a:pt x="976493" y="2185254"/>
                  <a:pt x="965787" y="2160604"/>
                  <a:pt x="955062" y="2146973"/>
                </a:cubicBezTo>
                <a:lnTo>
                  <a:pt x="935574" y="2122199"/>
                </a:lnTo>
                <a:lnTo>
                  <a:pt x="898379" y="2122199"/>
                </a:lnTo>
                <a:lnTo>
                  <a:pt x="861193" y="2122199"/>
                </a:lnTo>
                <a:lnTo>
                  <a:pt x="845391" y="2146316"/>
                </a:lnTo>
                <a:close/>
                <a:moveTo>
                  <a:pt x="1889455" y="2125866"/>
                </a:moveTo>
                <a:cubicBezTo>
                  <a:pt x="1889455" y="2127885"/>
                  <a:pt x="1901238" y="2137115"/>
                  <a:pt x="1915649" y="2146392"/>
                </a:cubicBezTo>
                <a:lnTo>
                  <a:pt x="1941843" y="2163252"/>
                </a:lnTo>
                <a:lnTo>
                  <a:pt x="1923698" y="2142725"/>
                </a:lnTo>
                <a:cubicBezTo>
                  <a:pt x="1907638" y="2124561"/>
                  <a:pt x="1889455" y="2115607"/>
                  <a:pt x="1889455" y="2125866"/>
                </a:cubicBezTo>
                <a:close/>
                <a:moveTo>
                  <a:pt x="2084718" y="2141249"/>
                </a:moveTo>
                <a:cubicBezTo>
                  <a:pt x="2087956" y="2146487"/>
                  <a:pt x="2092490" y="2150774"/>
                  <a:pt x="2094805" y="2150774"/>
                </a:cubicBezTo>
                <a:cubicBezTo>
                  <a:pt x="2097119" y="2150774"/>
                  <a:pt x="2099005" y="2146487"/>
                  <a:pt x="2099005" y="2141249"/>
                </a:cubicBezTo>
                <a:cubicBezTo>
                  <a:pt x="2099005" y="2136010"/>
                  <a:pt x="2094462" y="2131724"/>
                  <a:pt x="2088918" y="2131724"/>
                </a:cubicBezTo>
                <a:cubicBezTo>
                  <a:pt x="2083375" y="2131724"/>
                  <a:pt x="2081479" y="2136010"/>
                  <a:pt x="2084718" y="2141249"/>
                </a:cubicBezTo>
                <a:close/>
                <a:moveTo>
                  <a:pt x="866356" y="2159365"/>
                </a:moveTo>
                <a:cubicBezTo>
                  <a:pt x="856050" y="2170757"/>
                  <a:pt x="847563" y="2199866"/>
                  <a:pt x="844410" y="2234622"/>
                </a:cubicBezTo>
                <a:cubicBezTo>
                  <a:pt x="833428" y="2355790"/>
                  <a:pt x="896350" y="2525182"/>
                  <a:pt x="997248" y="2646074"/>
                </a:cubicBezTo>
                <a:cubicBezTo>
                  <a:pt x="1051036" y="2710520"/>
                  <a:pt x="1154697" y="2803379"/>
                  <a:pt x="1191749" y="2820315"/>
                </a:cubicBezTo>
                <a:lnTo>
                  <a:pt x="1213180" y="2830106"/>
                </a:lnTo>
                <a:lnTo>
                  <a:pt x="1236993" y="2819257"/>
                </a:lnTo>
                <a:cubicBezTo>
                  <a:pt x="1269454" y="2804465"/>
                  <a:pt x="1267920" y="2785367"/>
                  <a:pt x="1234783" y="2791702"/>
                </a:cubicBezTo>
                <a:cubicBezTo>
                  <a:pt x="1195902" y="2799131"/>
                  <a:pt x="1169746" y="2781100"/>
                  <a:pt x="1069886" y="2678011"/>
                </a:cubicBezTo>
                <a:cubicBezTo>
                  <a:pt x="969712" y="2574598"/>
                  <a:pt x="930145" y="2513124"/>
                  <a:pt x="899141" y="2412711"/>
                </a:cubicBezTo>
                <a:cubicBezTo>
                  <a:pt x="876214" y="2338435"/>
                  <a:pt x="869518" y="2214829"/>
                  <a:pt x="886739" y="2183597"/>
                </a:cubicBezTo>
                <a:cubicBezTo>
                  <a:pt x="892674" y="2172834"/>
                  <a:pt x="894293" y="2158803"/>
                  <a:pt x="890349" y="2152412"/>
                </a:cubicBezTo>
                <a:lnTo>
                  <a:pt x="883168" y="2140801"/>
                </a:lnTo>
                <a:lnTo>
                  <a:pt x="866356" y="2159365"/>
                </a:lnTo>
                <a:close/>
                <a:moveTo>
                  <a:pt x="1870405" y="2174586"/>
                </a:moveTo>
                <a:cubicBezTo>
                  <a:pt x="1882712" y="2187683"/>
                  <a:pt x="1897066" y="2198399"/>
                  <a:pt x="1902304" y="2198399"/>
                </a:cubicBezTo>
                <a:cubicBezTo>
                  <a:pt x="1907543" y="2198399"/>
                  <a:pt x="1901762" y="2187683"/>
                  <a:pt x="1889455" y="2174586"/>
                </a:cubicBezTo>
                <a:cubicBezTo>
                  <a:pt x="1877149" y="2161489"/>
                  <a:pt x="1862795" y="2150774"/>
                  <a:pt x="1857556" y="2150774"/>
                </a:cubicBezTo>
                <a:cubicBezTo>
                  <a:pt x="1852317" y="2150774"/>
                  <a:pt x="1858099" y="2161489"/>
                  <a:pt x="1870405" y="2174586"/>
                </a:cubicBezTo>
                <a:close/>
                <a:moveTo>
                  <a:pt x="494043" y="2169824"/>
                </a:moveTo>
                <a:cubicBezTo>
                  <a:pt x="490804" y="2175062"/>
                  <a:pt x="492700" y="2179349"/>
                  <a:pt x="498243" y="2179349"/>
                </a:cubicBezTo>
                <a:cubicBezTo>
                  <a:pt x="503787" y="2179349"/>
                  <a:pt x="508330" y="2175062"/>
                  <a:pt x="508330" y="2169824"/>
                </a:cubicBezTo>
                <a:cubicBezTo>
                  <a:pt x="508330" y="2164585"/>
                  <a:pt x="506444" y="2160299"/>
                  <a:pt x="504130" y="2160299"/>
                </a:cubicBezTo>
                <a:cubicBezTo>
                  <a:pt x="501815" y="2160299"/>
                  <a:pt x="497281" y="2164585"/>
                  <a:pt x="494043" y="2169824"/>
                </a:cubicBezTo>
                <a:close/>
                <a:moveTo>
                  <a:pt x="1041730" y="2174586"/>
                </a:moveTo>
                <a:cubicBezTo>
                  <a:pt x="1085221" y="2191331"/>
                  <a:pt x="1102328" y="2191084"/>
                  <a:pt x="1065543" y="2174243"/>
                </a:cubicBezTo>
                <a:cubicBezTo>
                  <a:pt x="1049827" y="2167042"/>
                  <a:pt x="1030538" y="2161289"/>
                  <a:pt x="1022680" y="2161451"/>
                </a:cubicBezTo>
                <a:cubicBezTo>
                  <a:pt x="1014822" y="2161613"/>
                  <a:pt x="1023395" y="2167528"/>
                  <a:pt x="1041730" y="2174586"/>
                </a:cubicBezTo>
                <a:close/>
                <a:moveTo>
                  <a:pt x="1565605" y="2169824"/>
                </a:moveTo>
                <a:cubicBezTo>
                  <a:pt x="1565605" y="2175062"/>
                  <a:pt x="1570149" y="2179349"/>
                  <a:pt x="1575692" y="2179349"/>
                </a:cubicBezTo>
                <a:cubicBezTo>
                  <a:pt x="1581236" y="2179349"/>
                  <a:pt x="1583131" y="2175062"/>
                  <a:pt x="1579893" y="2169824"/>
                </a:cubicBezTo>
                <a:cubicBezTo>
                  <a:pt x="1576654" y="2164585"/>
                  <a:pt x="1572120" y="2160299"/>
                  <a:pt x="1569806" y="2160299"/>
                </a:cubicBezTo>
                <a:cubicBezTo>
                  <a:pt x="1567491" y="2160299"/>
                  <a:pt x="1565605" y="2164585"/>
                  <a:pt x="1565605" y="2169824"/>
                </a:cubicBezTo>
                <a:close/>
                <a:moveTo>
                  <a:pt x="2070430" y="2169824"/>
                </a:moveTo>
                <a:cubicBezTo>
                  <a:pt x="2070430" y="2175062"/>
                  <a:pt x="2074974" y="2179349"/>
                  <a:pt x="2080517" y="2179349"/>
                </a:cubicBezTo>
                <a:cubicBezTo>
                  <a:pt x="2086061" y="2179349"/>
                  <a:pt x="2087956" y="2175062"/>
                  <a:pt x="2084718" y="2169824"/>
                </a:cubicBezTo>
                <a:cubicBezTo>
                  <a:pt x="2081479" y="2164585"/>
                  <a:pt x="2076945" y="2160299"/>
                  <a:pt x="2074631" y="2160299"/>
                </a:cubicBezTo>
                <a:cubicBezTo>
                  <a:pt x="2072316" y="2160299"/>
                  <a:pt x="2070430" y="2164585"/>
                  <a:pt x="2070430" y="2169824"/>
                </a:cubicBezTo>
                <a:close/>
                <a:moveTo>
                  <a:pt x="317830" y="2189436"/>
                </a:moveTo>
                <a:cubicBezTo>
                  <a:pt x="317830" y="2194979"/>
                  <a:pt x="322116" y="2196875"/>
                  <a:pt x="327355" y="2193636"/>
                </a:cubicBezTo>
                <a:cubicBezTo>
                  <a:pt x="332594" y="2190398"/>
                  <a:pt x="336880" y="2185864"/>
                  <a:pt x="336880" y="2183549"/>
                </a:cubicBezTo>
                <a:cubicBezTo>
                  <a:pt x="336880" y="2181235"/>
                  <a:pt x="332594" y="2179349"/>
                  <a:pt x="327355" y="2179349"/>
                </a:cubicBezTo>
                <a:cubicBezTo>
                  <a:pt x="322116" y="2179349"/>
                  <a:pt x="317830" y="2183892"/>
                  <a:pt x="317830" y="2189436"/>
                </a:cubicBezTo>
                <a:close/>
                <a:moveTo>
                  <a:pt x="1465812" y="2195256"/>
                </a:moveTo>
                <a:cubicBezTo>
                  <a:pt x="1496520" y="2223040"/>
                  <a:pt x="1739922" y="2430332"/>
                  <a:pt x="1760315" y="2446068"/>
                </a:cubicBezTo>
                <a:cubicBezTo>
                  <a:pt x="1770488" y="2453916"/>
                  <a:pt x="1775841" y="2455383"/>
                  <a:pt x="1772212" y="2449325"/>
                </a:cubicBezTo>
                <a:cubicBezTo>
                  <a:pt x="1764202" y="2435952"/>
                  <a:pt x="1499264" y="2211277"/>
                  <a:pt x="1468460" y="2191731"/>
                </a:cubicBezTo>
                <a:lnTo>
                  <a:pt x="1446543" y="2177825"/>
                </a:lnTo>
                <a:lnTo>
                  <a:pt x="1465812" y="2195256"/>
                </a:lnTo>
                <a:close/>
                <a:moveTo>
                  <a:pt x="1022680" y="2203895"/>
                </a:moveTo>
                <a:cubicBezTo>
                  <a:pt x="1022680" y="2210324"/>
                  <a:pt x="1072163" y="2228298"/>
                  <a:pt x="1076877" y="2223583"/>
                </a:cubicBezTo>
                <a:cubicBezTo>
                  <a:pt x="1079040" y="2221421"/>
                  <a:pt x="1067724" y="2215096"/>
                  <a:pt x="1051741" y="2209524"/>
                </a:cubicBezTo>
                <a:cubicBezTo>
                  <a:pt x="1035758" y="2203952"/>
                  <a:pt x="1022680" y="2201418"/>
                  <a:pt x="1022680" y="2203895"/>
                </a:cubicBezTo>
                <a:close/>
                <a:moveTo>
                  <a:pt x="2064782" y="2209362"/>
                </a:moveTo>
                <a:cubicBezTo>
                  <a:pt x="2058057" y="2220230"/>
                  <a:pt x="2076803" y="2236108"/>
                  <a:pt x="2096624" y="2236356"/>
                </a:cubicBezTo>
                <a:cubicBezTo>
                  <a:pt x="2112588" y="2236546"/>
                  <a:pt x="2111750" y="2233965"/>
                  <a:pt x="2089814" y="2215182"/>
                </a:cubicBezTo>
                <a:cubicBezTo>
                  <a:pt x="2077393" y="2204542"/>
                  <a:pt x="2068963" y="2202590"/>
                  <a:pt x="2064782" y="2209362"/>
                </a:cubicBezTo>
                <a:close/>
                <a:moveTo>
                  <a:pt x="922668" y="2226974"/>
                </a:moveTo>
                <a:cubicBezTo>
                  <a:pt x="925906" y="2232212"/>
                  <a:pt x="930440" y="2236499"/>
                  <a:pt x="932755" y="2236499"/>
                </a:cubicBezTo>
                <a:cubicBezTo>
                  <a:pt x="935069" y="2236499"/>
                  <a:pt x="936955" y="2232212"/>
                  <a:pt x="936955" y="2226974"/>
                </a:cubicBezTo>
                <a:cubicBezTo>
                  <a:pt x="936955" y="2221735"/>
                  <a:pt x="932412" y="2217449"/>
                  <a:pt x="926868" y="2217449"/>
                </a:cubicBezTo>
                <a:cubicBezTo>
                  <a:pt x="921325" y="2217449"/>
                  <a:pt x="919429" y="2221735"/>
                  <a:pt x="922668" y="2226974"/>
                </a:cubicBezTo>
                <a:close/>
                <a:moveTo>
                  <a:pt x="1998993" y="2236499"/>
                </a:moveTo>
                <a:cubicBezTo>
                  <a:pt x="2008470" y="2246976"/>
                  <a:pt x="2018376" y="2255549"/>
                  <a:pt x="2020995" y="2255549"/>
                </a:cubicBezTo>
                <a:cubicBezTo>
                  <a:pt x="2023615" y="2255549"/>
                  <a:pt x="2017995" y="2246976"/>
                  <a:pt x="2008518" y="2236499"/>
                </a:cubicBezTo>
                <a:cubicBezTo>
                  <a:pt x="1999040" y="2226021"/>
                  <a:pt x="1989134" y="2217449"/>
                  <a:pt x="1986515" y="2217449"/>
                </a:cubicBezTo>
                <a:cubicBezTo>
                  <a:pt x="1983896" y="2217449"/>
                  <a:pt x="1989515" y="2226021"/>
                  <a:pt x="1998993" y="2236499"/>
                </a:cubicBezTo>
                <a:close/>
                <a:moveTo>
                  <a:pt x="484518" y="2246024"/>
                </a:moveTo>
                <a:cubicBezTo>
                  <a:pt x="481279" y="2251262"/>
                  <a:pt x="483175" y="2255549"/>
                  <a:pt x="488718" y="2255549"/>
                </a:cubicBezTo>
                <a:cubicBezTo>
                  <a:pt x="494262" y="2255549"/>
                  <a:pt x="498805" y="2251262"/>
                  <a:pt x="498805" y="2246024"/>
                </a:cubicBezTo>
                <a:cubicBezTo>
                  <a:pt x="498805" y="2240785"/>
                  <a:pt x="496919" y="2236499"/>
                  <a:pt x="494605" y="2236499"/>
                </a:cubicBezTo>
                <a:cubicBezTo>
                  <a:pt x="492290" y="2236499"/>
                  <a:pt x="487756" y="2240785"/>
                  <a:pt x="484518" y="2246024"/>
                </a:cubicBezTo>
                <a:close/>
                <a:moveTo>
                  <a:pt x="1079830" y="2269836"/>
                </a:moveTo>
                <a:cubicBezTo>
                  <a:pt x="1092927" y="2277323"/>
                  <a:pt x="1107929" y="2283447"/>
                  <a:pt x="1113168" y="2283447"/>
                </a:cubicBezTo>
                <a:cubicBezTo>
                  <a:pt x="1118407" y="2283447"/>
                  <a:pt x="1111977" y="2277323"/>
                  <a:pt x="1098880" y="2269836"/>
                </a:cubicBezTo>
                <a:cubicBezTo>
                  <a:pt x="1085783" y="2262350"/>
                  <a:pt x="1070782" y="2256225"/>
                  <a:pt x="1065543" y="2256225"/>
                </a:cubicBezTo>
                <a:cubicBezTo>
                  <a:pt x="1060304" y="2256225"/>
                  <a:pt x="1066733" y="2262350"/>
                  <a:pt x="1079830" y="2269836"/>
                </a:cubicBezTo>
                <a:close/>
                <a:moveTo>
                  <a:pt x="1975180" y="2262435"/>
                </a:moveTo>
                <a:cubicBezTo>
                  <a:pt x="1975180" y="2274418"/>
                  <a:pt x="2002403" y="2298173"/>
                  <a:pt x="2008803" y="2291772"/>
                </a:cubicBezTo>
                <a:cubicBezTo>
                  <a:pt x="2011328" y="2289248"/>
                  <a:pt x="2004803" y="2279399"/>
                  <a:pt x="1994287" y="2269893"/>
                </a:cubicBezTo>
                <a:cubicBezTo>
                  <a:pt x="1983781" y="2260378"/>
                  <a:pt x="1975180" y="2257025"/>
                  <a:pt x="1975180" y="2262435"/>
                </a:cubicBezTo>
                <a:close/>
                <a:moveTo>
                  <a:pt x="675018" y="2284124"/>
                </a:moveTo>
                <a:cubicBezTo>
                  <a:pt x="671779" y="2289362"/>
                  <a:pt x="673675" y="2293649"/>
                  <a:pt x="679218" y="2293649"/>
                </a:cubicBezTo>
                <a:cubicBezTo>
                  <a:pt x="684762" y="2293649"/>
                  <a:pt x="689305" y="2289362"/>
                  <a:pt x="689305" y="2284124"/>
                </a:cubicBezTo>
                <a:cubicBezTo>
                  <a:pt x="689305" y="2278885"/>
                  <a:pt x="687419" y="2274599"/>
                  <a:pt x="685105" y="2274599"/>
                </a:cubicBezTo>
                <a:cubicBezTo>
                  <a:pt x="682790" y="2274599"/>
                  <a:pt x="678256" y="2278885"/>
                  <a:pt x="675018" y="2284124"/>
                </a:cubicBezTo>
                <a:close/>
                <a:moveTo>
                  <a:pt x="1498930" y="2276989"/>
                </a:moveTo>
                <a:cubicBezTo>
                  <a:pt x="1498930" y="2285343"/>
                  <a:pt x="1747609" y="2495817"/>
                  <a:pt x="1752133" y="2491293"/>
                </a:cubicBezTo>
                <a:cubicBezTo>
                  <a:pt x="1754353" y="2489083"/>
                  <a:pt x="1705785" y="2445115"/>
                  <a:pt x="1644215" y="2393595"/>
                </a:cubicBezTo>
                <a:cubicBezTo>
                  <a:pt x="1582645" y="2342074"/>
                  <a:pt x="1524762" y="2293553"/>
                  <a:pt x="1515599" y="2285781"/>
                </a:cubicBezTo>
                <a:cubicBezTo>
                  <a:pt x="1506436" y="2278009"/>
                  <a:pt x="1498930" y="2274046"/>
                  <a:pt x="1498930" y="2276989"/>
                </a:cubicBezTo>
                <a:close/>
                <a:moveTo>
                  <a:pt x="1810607" y="2303879"/>
                </a:moveTo>
                <a:cubicBezTo>
                  <a:pt x="1822247" y="2316004"/>
                  <a:pt x="1834172" y="2323529"/>
                  <a:pt x="1837096" y="2320604"/>
                </a:cubicBezTo>
                <a:cubicBezTo>
                  <a:pt x="1840030" y="2317671"/>
                  <a:pt x="1830505" y="2307755"/>
                  <a:pt x="1815932" y="2298554"/>
                </a:cubicBezTo>
                <a:lnTo>
                  <a:pt x="1789443" y="2281828"/>
                </a:lnTo>
                <a:lnTo>
                  <a:pt x="1810607" y="2303879"/>
                </a:lnTo>
                <a:close/>
                <a:moveTo>
                  <a:pt x="936955" y="2312699"/>
                </a:moveTo>
                <a:cubicBezTo>
                  <a:pt x="936955" y="2317937"/>
                  <a:pt x="941241" y="2322224"/>
                  <a:pt x="946480" y="2322224"/>
                </a:cubicBezTo>
                <a:cubicBezTo>
                  <a:pt x="951719" y="2322224"/>
                  <a:pt x="956005" y="2317937"/>
                  <a:pt x="956005" y="2312699"/>
                </a:cubicBezTo>
                <a:cubicBezTo>
                  <a:pt x="956005" y="2307460"/>
                  <a:pt x="951719" y="2303174"/>
                  <a:pt x="946480" y="2303174"/>
                </a:cubicBezTo>
                <a:cubicBezTo>
                  <a:pt x="941241" y="2303174"/>
                  <a:pt x="936955" y="2307460"/>
                  <a:pt x="936955" y="2312699"/>
                </a:cubicBezTo>
                <a:close/>
                <a:moveTo>
                  <a:pt x="1993830" y="2343655"/>
                </a:moveTo>
                <a:cubicBezTo>
                  <a:pt x="2033302" y="2385708"/>
                  <a:pt x="2041855" y="2393271"/>
                  <a:pt x="2041855" y="2386117"/>
                </a:cubicBezTo>
                <a:cubicBezTo>
                  <a:pt x="2041855" y="2384593"/>
                  <a:pt x="2021491" y="2364229"/>
                  <a:pt x="1996611" y="2340874"/>
                </a:cubicBezTo>
                <a:lnTo>
                  <a:pt x="1951368" y="2298411"/>
                </a:lnTo>
                <a:lnTo>
                  <a:pt x="1993830" y="2343655"/>
                </a:lnTo>
                <a:close/>
                <a:moveTo>
                  <a:pt x="917905" y="2331749"/>
                </a:moveTo>
                <a:cubicBezTo>
                  <a:pt x="917905" y="2336987"/>
                  <a:pt x="922449" y="2341274"/>
                  <a:pt x="927992" y="2341274"/>
                </a:cubicBezTo>
                <a:cubicBezTo>
                  <a:pt x="933536" y="2341274"/>
                  <a:pt x="935431" y="2336987"/>
                  <a:pt x="932193" y="2331749"/>
                </a:cubicBezTo>
                <a:cubicBezTo>
                  <a:pt x="928954" y="2326510"/>
                  <a:pt x="924420" y="2322224"/>
                  <a:pt x="922106" y="2322224"/>
                </a:cubicBezTo>
                <a:cubicBezTo>
                  <a:pt x="919791" y="2322224"/>
                  <a:pt x="917905" y="2326510"/>
                  <a:pt x="917905" y="2331749"/>
                </a:cubicBezTo>
                <a:close/>
                <a:moveTo>
                  <a:pt x="1489748" y="2334873"/>
                </a:moveTo>
                <a:cubicBezTo>
                  <a:pt x="1514856" y="2357657"/>
                  <a:pt x="1703308" y="2517801"/>
                  <a:pt x="1720386" y="2530869"/>
                </a:cubicBezTo>
                <a:cubicBezTo>
                  <a:pt x="1729550" y="2537889"/>
                  <a:pt x="1737055" y="2541308"/>
                  <a:pt x="1737055" y="2538479"/>
                </a:cubicBezTo>
                <a:cubicBezTo>
                  <a:pt x="1737055" y="2530821"/>
                  <a:pt x="1492482" y="2322224"/>
                  <a:pt x="1483500" y="2322224"/>
                </a:cubicBezTo>
                <a:cubicBezTo>
                  <a:pt x="1479261" y="2322224"/>
                  <a:pt x="1482071" y="2327920"/>
                  <a:pt x="1489748" y="2334873"/>
                </a:cubicBezTo>
                <a:close/>
                <a:moveTo>
                  <a:pt x="489280" y="2341836"/>
                </a:moveTo>
                <a:cubicBezTo>
                  <a:pt x="489280" y="2347379"/>
                  <a:pt x="493566" y="2349275"/>
                  <a:pt x="498805" y="2346036"/>
                </a:cubicBezTo>
                <a:cubicBezTo>
                  <a:pt x="504044" y="2342798"/>
                  <a:pt x="508330" y="2338264"/>
                  <a:pt x="508330" y="2335949"/>
                </a:cubicBezTo>
                <a:cubicBezTo>
                  <a:pt x="508330" y="2333635"/>
                  <a:pt x="504044" y="2331749"/>
                  <a:pt x="498805" y="2331749"/>
                </a:cubicBezTo>
                <a:cubicBezTo>
                  <a:pt x="493566" y="2331749"/>
                  <a:pt x="489280" y="2336292"/>
                  <a:pt x="489280" y="2341836"/>
                </a:cubicBezTo>
                <a:close/>
                <a:moveTo>
                  <a:pt x="1784680" y="2338978"/>
                </a:moveTo>
                <a:cubicBezTo>
                  <a:pt x="1784680" y="2342960"/>
                  <a:pt x="1794329" y="2352142"/>
                  <a:pt x="1806111" y="2359381"/>
                </a:cubicBezTo>
                <a:lnTo>
                  <a:pt x="1827543" y="2372544"/>
                </a:lnTo>
                <a:lnTo>
                  <a:pt x="1809398" y="2352151"/>
                </a:lnTo>
                <a:cubicBezTo>
                  <a:pt x="1789986" y="2330320"/>
                  <a:pt x="1784680" y="2327501"/>
                  <a:pt x="1784680" y="2338978"/>
                </a:cubicBezTo>
                <a:close/>
                <a:moveTo>
                  <a:pt x="951243" y="2350799"/>
                </a:moveTo>
                <a:cubicBezTo>
                  <a:pt x="954481" y="2356037"/>
                  <a:pt x="959015" y="2360324"/>
                  <a:pt x="961330" y="2360324"/>
                </a:cubicBezTo>
                <a:cubicBezTo>
                  <a:pt x="963644" y="2360324"/>
                  <a:pt x="965530" y="2356037"/>
                  <a:pt x="965530" y="2350799"/>
                </a:cubicBezTo>
                <a:cubicBezTo>
                  <a:pt x="965530" y="2345560"/>
                  <a:pt x="960987" y="2341274"/>
                  <a:pt x="955443" y="2341274"/>
                </a:cubicBezTo>
                <a:cubicBezTo>
                  <a:pt x="949900" y="2341274"/>
                  <a:pt x="948004" y="2345560"/>
                  <a:pt x="951243" y="2350799"/>
                </a:cubicBezTo>
                <a:close/>
                <a:moveTo>
                  <a:pt x="1760868" y="2384431"/>
                </a:moveTo>
                <a:cubicBezTo>
                  <a:pt x="1776584" y="2397309"/>
                  <a:pt x="1792986" y="2407872"/>
                  <a:pt x="1797320" y="2407901"/>
                </a:cubicBezTo>
                <a:cubicBezTo>
                  <a:pt x="1801644" y="2407930"/>
                  <a:pt x="1792453" y="2397233"/>
                  <a:pt x="1776889" y="2384136"/>
                </a:cubicBezTo>
                <a:cubicBezTo>
                  <a:pt x="1761325" y="2371039"/>
                  <a:pt x="1744923" y="2360476"/>
                  <a:pt x="1740446" y="2360667"/>
                </a:cubicBezTo>
                <a:cubicBezTo>
                  <a:pt x="1735960" y="2360857"/>
                  <a:pt x="1745152" y="2371554"/>
                  <a:pt x="1760868" y="2384431"/>
                </a:cubicBezTo>
                <a:close/>
                <a:moveTo>
                  <a:pt x="925649" y="2376354"/>
                </a:moveTo>
                <a:cubicBezTo>
                  <a:pt x="932517" y="2379107"/>
                  <a:pt x="940737" y="2378764"/>
                  <a:pt x="943899" y="2375602"/>
                </a:cubicBezTo>
                <a:cubicBezTo>
                  <a:pt x="947061" y="2372439"/>
                  <a:pt x="941441" y="2370192"/>
                  <a:pt x="931402" y="2370601"/>
                </a:cubicBezTo>
                <a:cubicBezTo>
                  <a:pt x="920306" y="2371058"/>
                  <a:pt x="918048" y="2373316"/>
                  <a:pt x="925649" y="2376354"/>
                </a:cubicBezTo>
                <a:close/>
                <a:moveTo>
                  <a:pt x="1460830" y="2372906"/>
                </a:moveTo>
                <a:cubicBezTo>
                  <a:pt x="1460830" y="2376631"/>
                  <a:pt x="1645796" y="2541013"/>
                  <a:pt x="1682286" y="2569702"/>
                </a:cubicBezTo>
                <a:cubicBezTo>
                  <a:pt x="1743380" y="2617746"/>
                  <a:pt x="1700194" y="2573684"/>
                  <a:pt x="1589932" y="2475453"/>
                </a:cubicBezTo>
                <a:cubicBezTo>
                  <a:pt x="1483624" y="2380755"/>
                  <a:pt x="1460830" y="2362648"/>
                  <a:pt x="1460830" y="2372906"/>
                </a:cubicBezTo>
                <a:close/>
                <a:moveTo>
                  <a:pt x="1456068" y="2426122"/>
                </a:moveTo>
                <a:cubicBezTo>
                  <a:pt x="1514418" y="2487778"/>
                  <a:pt x="1669714" y="2621337"/>
                  <a:pt x="1675886" y="2615175"/>
                </a:cubicBezTo>
                <a:cubicBezTo>
                  <a:pt x="1678353" y="2612708"/>
                  <a:pt x="1655616" y="2589933"/>
                  <a:pt x="1625365" y="2564559"/>
                </a:cubicBezTo>
                <a:cubicBezTo>
                  <a:pt x="1595114" y="2539194"/>
                  <a:pt x="1533935" y="2486349"/>
                  <a:pt x="1489405" y="2447125"/>
                </a:cubicBezTo>
                <a:lnTo>
                  <a:pt x="1408443" y="2375811"/>
                </a:lnTo>
                <a:lnTo>
                  <a:pt x="1456068" y="2426122"/>
                </a:lnTo>
                <a:close/>
                <a:moveTo>
                  <a:pt x="1037720" y="2407949"/>
                </a:moveTo>
                <a:cubicBezTo>
                  <a:pt x="1052960" y="2466384"/>
                  <a:pt x="1123874" y="2582170"/>
                  <a:pt x="1192559" y="2660761"/>
                </a:cubicBezTo>
                <a:cubicBezTo>
                  <a:pt x="1274074" y="2754049"/>
                  <a:pt x="1393374" y="2869111"/>
                  <a:pt x="1400832" y="2861643"/>
                </a:cubicBezTo>
                <a:cubicBezTo>
                  <a:pt x="1403423" y="2859062"/>
                  <a:pt x="1363332" y="2816333"/>
                  <a:pt x="1311735" y="2766689"/>
                </a:cubicBezTo>
                <a:cubicBezTo>
                  <a:pt x="1196169" y="2655494"/>
                  <a:pt x="1125617" y="2565997"/>
                  <a:pt x="1072334" y="2463041"/>
                </a:cubicBezTo>
                <a:cubicBezTo>
                  <a:pt x="1049884" y="2419645"/>
                  <a:pt x="1034301" y="2394852"/>
                  <a:pt x="1037720" y="2407949"/>
                </a:cubicBezTo>
                <a:close/>
                <a:moveTo>
                  <a:pt x="241773" y="2405006"/>
                </a:moveTo>
                <a:cubicBezTo>
                  <a:pt x="241859" y="2409244"/>
                  <a:pt x="246078" y="2419141"/>
                  <a:pt x="251155" y="2426999"/>
                </a:cubicBezTo>
                <a:lnTo>
                  <a:pt x="260385" y="2441286"/>
                </a:lnTo>
                <a:lnTo>
                  <a:pt x="260537" y="2425179"/>
                </a:lnTo>
                <a:cubicBezTo>
                  <a:pt x="260614" y="2416321"/>
                  <a:pt x="256394" y="2406425"/>
                  <a:pt x="251155" y="2403186"/>
                </a:cubicBezTo>
                <a:cubicBezTo>
                  <a:pt x="245916" y="2399948"/>
                  <a:pt x="241697" y="2400767"/>
                  <a:pt x="241773" y="2405006"/>
                </a:cubicBezTo>
                <a:close/>
                <a:moveTo>
                  <a:pt x="503568" y="2417474"/>
                </a:moveTo>
                <a:cubicBezTo>
                  <a:pt x="506806" y="2422712"/>
                  <a:pt x="511340" y="2426999"/>
                  <a:pt x="513655" y="2426999"/>
                </a:cubicBezTo>
                <a:cubicBezTo>
                  <a:pt x="515969" y="2426999"/>
                  <a:pt x="517855" y="2422712"/>
                  <a:pt x="517855" y="2417474"/>
                </a:cubicBezTo>
                <a:cubicBezTo>
                  <a:pt x="517855" y="2412235"/>
                  <a:pt x="513312" y="2407949"/>
                  <a:pt x="507768" y="2407949"/>
                </a:cubicBezTo>
                <a:cubicBezTo>
                  <a:pt x="502225" y="2407949"/>
                  <a:pt x="500329" y="2412235"/>
                  <a:pt x="503568" y="2417474"/>
                </a:cubicBezTo>
                <a:close/>
                <a:moveTo>
                  <a:pt x="2273837" y="2488911"/>
                </a:moveTo>
                <a:cubicBezTo>
                  <a:pt x="2273808" y="2536060"/>
                  <a:pt x="2275418" y="2556548"/>
                  <a:pt x="2277418" y="2534441"/>
                </a:cubicBezTo>
                <a:cubicBezTo>
                  <a:pt x="2279409" y="2512333"/>
                  <a:pt x="2279437" y="2473757"/>
                  <a:pt x="2277466" y="2448716"/>
                </a:cubicBezTo>
                <a:cubicBezTo>
                  <a:pt x="2275504" y="2423674"/>
                  <a:pt x="2273865" y="2441762"/>
                  <a:pt x="2273837" y="2488911"/>
                </a:cubicBezTo>
                <a:close/>
                <a:moveTo>
                  <a:pt x="403812" y="2436447"/>
                </a:moveTo>
                <a:cubicBezTo>
                  <a:pt x="403670" y="2444268"/>
                  <a:pt x="423424" y="2490692"/>
                  <a:pt x="447704" y="2539622"/>
                </a:cubicBezTo>
                <a:lnTo>
                  <a:pt x="491852" y="2628576"/>
                </a:lnTo>
                <a:lnTo>
                  <a:pt x="611076" y="2754011"/>
                </a:lnTo>
                <a:cubicBezTo>
                  <a:pt x="676647" y="2822991"/>
                  <a:pt x="735006" y="2881046"/>
                  <a:pt x="740759" y="2883008"/>
                </a:cubicBezTo>
                <a:cubicBezTo>
                  <a:pt x="752008" y="2886847"/>
                  <a:pt x="719147" y="2849833"/>
                  <a:pt x="598113" y="2722321"/>
                </a:cubicBezTo>
                <a:cubicBezTo>
                  <a:pt x="506816" y="2626138"/>
                  <a:pt x="466925" y="2569531"/>
                  <a:pt x="430816" y="2484911"/>
                </a:cubicBezTo>
                <a:cubicBezTo>
                  <a:pt x="416109" y="2450440"/>
                  <a:pt x="403955" y="2428637"/>
                  <a:pt x="403812" y="2436447"/>
                </a:cubicBezTo>
                <a:close/>
                <a:moveTo>
                  <a:pt x="1898980" y="2430894"/>
                </a:moveTo>
                <a:cubicBezTo>
                  <a:pt x="1898980" y="2432704"/>
                  <a:pt x="1905410" y="2439524"/>
                  <a:pt x="1913268" y="2446049"/>
                </a:cubicBezTo>
                <a:cubicBezTo>
                  <a:pt x="1921507" y="2452888"/>
                  <a:pt x="1927555" y="2453812"/>
                  <a:pt x="1927555" y="2448230"/>
                </a:cubicBezTo>
                <a:cubicBezTo>
                  <a:pt x="1927555" y="2442915"/>
                  <a:pt x="1921126" y="2436095"/>
                  <a:pt x="1913268" y="2433076"/>
                </a:cubicBezTo>
                <a:cubicBezTo>
                  <a:pt x="1905410" y="2430066"/>
                  <a:pt x="1898980" y="2429085"/>
                  <a:pt x="1898980" y="2430894"/>
                </a:cubicBezTo>
                <a:close/>
                <a:moveTo>
                  <a:pt x="946480" y="2446049"/>
                </a:moveTo>
                <a:cubicBezTo>
                  <a:pt x="946480" y="2451287"/>
                  <a:pt x="950766" y="2455574"/>
                  <a:pt x="956005" y="2455574"/>
                </a:cubicBezTo>
                <a:cubicBezTo>
                  <a:pt x="961244" y="2455574"/>
                  <a:pt x="965530" y="2451287"/>
                  <a:pt x="965530" y="2446049"/>
                </a:cubicBezTo>
                <a:cubicBezTo>
                  <a:pt x="965530" y="2440810"/>
                  <a:pt x="961244" y="2436524"/>
                  <a:pt x="956005" y="2436524"/>
                </a:cubicBezTo>
                <a:cubicBezTo>
                  <a:pt x="950766" y="2436524"/>
                  <a:pt x="946480" y="2440810"/>
                  <a:pt x="946480" y="2446049"/>
                </a:cubicBezTo>
                <a:close/>
                <a:moveTo>
                  <a:pt x="1098909" y="2450811"/>
                </a:moveTo>
                <a:cubicBezTo>
                  <a:pt x="1098956" y="2470109"/>
                  <a:pt x="1169565" y="2576713"/>
                  <a:pt x="1228839" y="2646979"/>
                </a:cubicBezTo>
                <a:cubicBezTo>
                  <a:pt x="1285580" y="2714235"/>
                  <a:pt x="1417577" y="2836574"/>
                  <a:pt x="1433408" y="2836574"/>
                </a:cubicBezTo>
                <a:cubicBezTo>
                  <a:pt x="1437246" y="2836574"/>
                  <a:pt x="1385468" y="2781919"/>
                  <a:pt x="1318346" y="2715130"/>
                </a:cubicBezTo>
                <a:cubicBezTo>
                  <a:pt x="1240012" y="2637177"/>
                  <a:pt x="1178862" y="2566397"/>
                  <a:pt x="1147601" y="2517486"/>
                </a:cubicBezTo>
                <a:cubicBezTo>
                  <a:pt x="1120807" y="2475576"/>
                  <a:pt x="1098890" y="2445572"/>
                  <a:pt x="1098909" y="2450811"/>
                </a:cubicBezTo>
                <a:close/>
                <a:moveTo>
                  <a:pt x="1413205" y="2450030"/>
                </a:moveTo>
                <a:cubicBezTo>
                  <a:pt x="1413205" y="2456031"/>
                  <a:pt x="1607715" y="2626319"/>
                  <a:pt x="1633576" y="2642959"/>
                </a:cubicBezTo>
                <a:cubicBezTo>
                  <a:pt x="1659208" y="2659456"/>
                  <a:pt x="1613821" y="2615536"/>
                  <a:pt x="1501435" y="2515105"/>
                </a:cubicBezTo>
                <a:cubicBezTo>
                  <a:pt x="1430617" y="2451821"/>
                  <a:pt x="1413205" y="2438981"/>
                  <a:pt x="1413205" y="2450030"/>
                </a:cubicBezTo>
                <a:close/>
                <a:moveTo>
                  <a:pt x="1159478" y="2480863"/>
                </a:moveTo>
                <a:cubicBezTo>
                  <a:pt x="1203722" y="2568597"/>
                  <a:pt x="1442819" y="2817676"/>
                  <a:pt x="1482595" y="2817467"/>
                </a:cubicBezTo>
                <a:cubicBezTo>
                  <a:pt x="1488958" y="2817428"/>
                  <a:pt x="1472736" y="2799321"/>
                  <a:pt x="1446543" y="2777233"/>
                </a:cubicBezTo>
                <a:cubicBezTo>
                  <a:pt x="1352417" y="2697852"/>
                  <a:pt x="1267940" y="2611717"/>
                  <a:pt x="1215257" y="2541423"/>
                </a:cubicBezTo>
                <a:cubicBezTo>
                  <a:pt x="1147648" y="2451211"/>
                  <a:pt x="1140752" y="2443725"/>
                  <a:pt x="1159478" y="2480863"/>
                </a:cubicBezTo>
                <a:close/>
                <a:moveTo>
                  <a:pt x="1287304" y="2499427"/>
                </a:moveTo>
                <a:cubicBezTo>
                  <a:pt x="1331900" y="2554148"/>
                  <a:pt x="1496749" y="2714158"/>
                  <a:pt x="1532982" y="2737904"/>
                </a:cubicBezTo>
                <a:cubicBezTo>
                  <a:pt x="1579540" y="2768413"/>
                  <a:pt x="1563595" y="2744667"/>
                  <a:pt x="1506484" y="2698433"/>
                </a:cubicBezTo>
                <a:cubicBezTo>
                  <a:pt x="1474508" y="2672553"/>
                  <a:pt x="1403204" y="2606250"/>
                  <a:pt x="1348016" y="2551090"/>
                </a:cubicBezTo>
                <a:cubicBezTo>
                  <a:pt x="1292838" y="2495941"/>
                  <a:pt x="1265511" y="2472690"/>
                  <a:pt x="1287304" y="2499427"/>
                </a:cubicBezTo>
                <a:close/>
                <a:moveTo>
                  <a:pt x="1365857" y="2518153"/>
                </a:moveTo>
                <a:cubicBezTo>
                  <a:pt x="1440275" y="2593696"/>
                  <a:pt x="1583522" y="2717054"/>
                  <a:pt x="1589684" y="2710891"/>
                </a:cubicBezTo>
                <a:cubicBezTo>
                  <a:pt x="1592123" y="2708453"/>
                  <a:pt x="1544993" y="2664676"/>
                  <a:pt x="1484948" y="2613612"/>
                </a:cubicBezTo>
                <a:cubicBezTo>
                  <a:pt x="1424902" y="2562539"/>
                  <a:pt x="1362894" y="2506094"/>
                  <a:pt x="1347149" y="2488168"/>
                </a:cubicBezTo>
                <a:cubicBezTo>
                  <a:pt x="1331414" y="2470242"/>
                  <a:pt x="1315317" y="2455574"/>
                  <a:pt x="1311374" y="2455574"/>
                </a:cubicBezTo>
                <a:cubicBezTo>
                  <a:pt x="1307440" y="2455574"/>
                  <a:pt x="1331957" y="2483730"/>
                  <a:pt x="1365857" y="2518153"/>
                </a:cubicBezTo>
                <a:close/>
                <a:moveTo>
                  <a:pt x="2461708" y="2470652"/>
                </a:moveTo>
                <a:cubicBezTo>
                  <a:pt x="2462165" y="2481748"/>
                  <a:pt x="2464422" y="2484006"/>
                  <a:pt x="2467461" y="2476414"/>
                </a:cubicBezTo>
                <a:cubicBezTo>
                  <a:pt x="2470214" y="2469537"/>
                  <a:pt x="2469871" y="2461317"/>
                  <a:pt x="2466708" y="2458155"/>
                </a:cubicBezTo>
                <a:cubicBezTo>
                  <a:pt x="2463546" y="2454993"/>
                  <a:pt x="2461298" y="2460612"/>
                  <a:pt x="2461708" y="2470652"/>
                </a:cubicBezTo>
                <a:close/>
                <a:moveTo>
                  <a:pt x="594055" y="2471366"/>
                </a:moveTo>
                <a:cubicBezTo>
                  <a:pt x="594055" y="2490740"/>
                  <a:pt x="687438" y="2635901"/>
                  <a:pt x="734930" y="2690355"/>
                </a:cubicBezTo>
                <a:cubicBezTo>
                  <a:pt x="761667" y="2721007"/>
                  <a:pt x="810568" y="2768346"/>
                  <a:pt x="843582" y="2795550"/>
                </a:cubicBezTo>
                <a:cubicBezTo>
                  <a:pt x="876605" y="2822753"/>
                  <a:pt x="932555" y="2868940"/>
                  <a:pt x="967911" y="2898181"/>
                </a:cubicBezTo>
                <a:cubicBezTo>
                  <a:pt x="1003268" y="2927433"/>
                  <a:pt x="1032053" y="2948035"/>
                  <a:pt x="1031862" y="2943978"/>
                </a:cubicBezTo>
                <a:cubicBezTo>
                  <a:pt x="1031672" y="2939911"/>
                  <a:pt x="998449" y="2910869"/>
                  <a:pt x="958044" y="2879436"/>
                </a:cubicBezTo>
                <a:cubicBezTo>
                  <a:pt x="835495" y="2784119"/>
                  <a:pt x="700288" y="2640444"/>
                  <a:pt x="644061" y="2545794"/>
                </a:cubicBezTo>
                <a:cubicBezTo>
                  <a:pt x="616563" y="2499494"/>
                  <a:pt x="594055" y="2466004"/>
                  <a:pt x="594055" y="2471366"/>
                </a:cubicBezTo>
                <a:close/>
                <a:moveTo>
                  <a:pt x="803777" y="2468528"/>
                </a:moveTo>
                <a:cubicBezTo>
                  <a:pt x="803443" y="2484501"/>
                  <a:pt x="861660" y="2584980"/>
                  <a:pt x="903894" y="2641311"/>
                </a:cubicBezTo>
                <a:cubicBezTo>
                  <a:pt x="948328" y="2700576"/>
                  <a:pt x="1169527" y="2931662"/>
                  <a:pt x="1182176" y="2932033"/>
                </a:cubicBezTo>
                <a:cubicBezTo>
                  <a:pt x="1186129" y="2932148"/>
                  <a:pt x="1134199" y="2875360"/>
                  <a:pt x="1066772" y="2805827"/>
                </a:cubicBezTo>
                <a:cubicBezTo>
                  <a:pt x="942623" y="2677802"/>
                  <a:pt x="881567" y="2601116"/>
                  <a:pt x="831533" y="2510361"/>
                </a:cubicBezTo>
                <a:cubicBezTo>
                  <a:pt x="816359" y="2482853"/>
                  <a:pt x="803872" y="2464022"/>
                  <a:pt x="803777" y="2468528"/>
                </a:cubicBezTo>
                <a:close/>
                <a:moveTo>
                  <a:pt x="1203655" y="2468718"/>
                </a:moveTo>
                <a:cubicBezTo>
                  <a:pt x="1203655" y="2495750"/>
                  <a:pt x="1427626" y="2731932"/>
                  <a:pt x="1495301" y="2776280"/>
                </a:cubicBezTo>
                <a:cubicBezTo>
                  <a:pt x="1542583" y="2807265"/>
                  <a:pt x="1525581" y="2781186"/>
                  <a:pt x="1467936" y="2734313"/>
                </a:cubicBezTo>
                <a:cubicBezTo>
                  <a:pt x="1405871" y="2683850"/>
                  <a:pt x="1286809" y="2563778"/>
                  <a:pt x="1234240" y="2498646"/>
                </a:cubicBezTo>
                <a:cubicBezTo>
                  <a:pt x="1217419" y="2477805"/>
                  <a:pt x="1203655" y="2464346"/>
                  <a:pt x="1203655" y="2468718"/>
                </a:cubicBezTo>
                <a:close/>
                <a:moveTo>
                  <a:pt x="1882083" y="2480091"/>
                </a:moveTo>
                <a:cubicBezTo>
                  <a:pt x="1891132" y="2489559"/>
                  <a:pt x="1901142" y="2494693"/>
                  <a:pt x="1904333" y="2491493"/>
                </a:cubicBezTo>
                <a:cubicBezTo>
                  <a:pt x="1907524" y="2488302"/>
                  <a:pt x="1900123" y="2480558"/>
                  <a:pt x="1887893" y="2474281"/>
                </a:cubicBezTo>
                <a:lnTo>
                  <a:pt x="1865643" y="2462870"/>
                </a:lnTo>
                <a:lnTo>
                  <a:pt x="1882083" y="2480091"/>
                </a:lnTo>
                <a:close/>
                <a:moveTo>
                  <a:pt x="270205" y="2479939"/>
                </a:moveTo>
                <a:cubicBezTo>
                  <a:pt x="270205" y="2493531"/>
                  <a:pt x="363398" y="2643683"/>
                  <a:pt x="377085" y="2652141"/>
                </a:cubicBezTo>
                <a:cubicBezTo>
                  <a:pt x="383229" y="2655932"/>
                  <a:pt x="378619" y="2645512"/>
                  <a:pt x="366855" y="2628986"/>
                </a:cubicBezTo>
                <a:cubicBezTo>
                  <a:pt x="355082" y="2612460"/>
                  <a:pt x="328527" y="2569969"/>
                  <a:pt x="307829" y="2534555"/>
                </a:cubicBezTo>
                <a:cubicBezTo>
                  <a:pt x="287141" y="2499141"/>
                  <a:pt x="270205" y="2474557"/>
                  <a:pt x="270205" y="2479939"/>
                </a:cubicBezTo>
                <a:close/>
                <a:moveTo>
                  <a:pt x="841877" y="2477319"/>
                </a:moveTo>
                <a:cubicBezTo>
                  <a:pt x="841562" y="2490835"/>
                  <a:pt x="887130" y="2573798"/>
                  <a:pt x="920096" y="2619737"/>
                </a:cubicBezTo>
                <a:cubicBezTo>
                  <a:pt x="978560" y="2701214"/>
                  <a:pt x="1214961" y="2933214"/>
                  <a:pt x="1227125" y="2921051"/>
                </a:cubicBezTo>
                <a:cubicBezTo>
                  <a:pt x="1229306" y="2918870"/>
                  <a:pt x="1193511" y="2884361"/>
                  <a:pt x="1147582" y="2844365"/>
                </a:cubicBezTo>
                <a:cubicBezTo>
                  <a:pt x="1021070" y="2734218"/>
                  <a:pt x="927545" y="2624900"/>
                  <a:pt x="869013" y="2518753"/>
                </a:cubicBezTo>
                <a:cubicBezTo>
                  <a:pt x="854183" y="2491864"/>
                  <a:pt x="841972" y="2473214"/>
                  <a:pt x="841877" y="2477319"/>
                </a:cubicBezTo>
                <a:close/>
                <a:moveTo>
                  <a:pt x="1394155" y="2481463"/>
                </a:moveTo>
                <a:cubicBezTo>
                  <a:pt x="1394155" y="2491197"/>
                  <a:pt x="1462573" y="2556910"/>
                  <a:pt x="1541793" y="2623261"/>
                </a:cubicBezTo>
                <a:cubicBezTo>
                  <a:pt x="1611354" y="2681526"/>
                  <a:pt x="1641910" y="2699137"/>
                  <a:pt x="1589418" y="2650722"/>
                </a:cubicBezTo>
                <a:cubicBezTo>
                  <a:pt x="1460887" y="2532174"/>
                  <a:pt x="1394155" y="2474328"/>
                  <a:pt x="1394155" y="2481463"/>
                </a:cubicBezTo>
                <a:close/>
                <a:moveTo>
                  <a:pt x="1851355" y="2515695"/>
                </a:moveTo>
                <a:cubicBezTo>
                  <a:pt x="1851355" y="2517334"/>
                  <a:pt x="1865281" y="2528726"/>
                  <a:pt x="1882311" y="2541013"/>
                </a:cubicBezTo>
                <a:lnTo>
                  <a:pt x="1913268" y="2563368"/>
                </a:lnTo>
                <a:lnTo>
                  <a:pt x="1890179" y="2538041"/>
                </a:lnTo>
                <a:cubicBezTo>
                  <a:pt x="1870453" y="2516420"/>
                  <a:pt x="1851355" y="2505418"/>
                  <a:pt x="1851355" y="2515695"/>
                </a:cubicBezTo>
                <a:close/>
                <a:moveTo>
                  <a:pt x="1960893" y="2531774"/>
                </a:moveTo>
                <a:cubicBezTo>
                  <a:pt x="1964131" y="2537012"/>
                  <a:pt x="1968665" y="2541299"/>
                  <a:pt x="1970980" y="2541299"/>
                </a:cubicBezTo>
                <a:cubicBezTo>
                  <a:pt x="1973294" y="2541299"/>
                  <a:pt x="1975180" y="2537012"/>
                  <a:pt x="1975180" y="2531774"/>
                </a:cubicBezTo>
                <a:cubicBezTo>
                  <a:pt x="1975180" y="2526535"/>
                  <a:pt x="1970637" y="2522249"/>
                  <a:pt x="1965093" y="2522249"/>
                </a:cubicBezTo>
                <a:cubicBezTo>
                  <a:pt x="1959550" y="2522249"/>
                  <a:pt x="1957654" y="2526535"/>
                  <a:pt x="1960893" y="2531774"/>
                </a:cubicBezTo>
                <a:close/>
                <a:moveTo>
                  <a:pt x="2473395" y="2674649"/>
                </a:moveTo>
                <a:cubicBezTo>
                  <a:pt x="2473176" y="2755849"/>
                  <a:pt x="2475957" y="2888723"/>
                  <a:pt x="2479558" y="2969924"/>
                </a:cubicBezTo>
                <a:lnTo>
                  <a:pt x="2486120" y="3117561"/>
                </a:lnTo>
                <a:lnTo>
                  <a:pt x="2486663" y="2955636"/>
                </a:lnTo>
                <a:cubicBezTo>
                  <a:pt x="2486958" y="2866577"/>
                  <a:pt x="2484187" y="2733704"/>
                  <a:pt x="2480491" y="2660361"/>
                </a:cubicBezTo>
                <a:lnTo>
                  <a:pt x="2473785" y="2527011"/>
                </a:lnTo>
                <a:lnTo>
                  <a:pt x="2473395" y="2674649"/>
                </a:lnTo>
                <a:close/>
                <a:moveTo>
                  <a:pt x="2089480" y="2574636"/>
                </a:moveTo>
                <a:cubicBezTo>
                  <a:pt x="2101787" y="2587733"/>
                  <a:pt x="2113998" y="2598449"/>
                  <a:pt x="2116617" y="2598449"/>
                </a:cubicBezTo>
                <a:cubicBezTo>
                  <a:pt x="2119236" y="2598449"/>
                  <a:pt x="2111312" y="2587733"/>
                  <a:pt x="2099005" y="2574636"/>
                </a:cubicBezTo>
                <a:cubicBezTo>
                  <a:pt x="2086699" y="2561539"/>
                  <a:pt x="2074488" y="2550824"/>
                  <a:pt x="2071869" y="2550824"/>
                </a:cubicBezTo>
                <a:cubicBezTo>
                  <a:pt x="2069249" y="2550824"/>
                  <a:pt x="2077174" y="2561539"/>
                  <a:pt x="2089480" y="2574636"/>
                </a:cubicBezTo>
                <a:close/>
                <a:moveTo>
                  <a:pt x="2282743" y="2712749"/>
                </a:moveTo>
                <a:cubicBezTo>
                  <a:pt x="2282457" y="2783472"/>
                  <a:pt x="2285276" y="2899201"/>
                  <a:pt x="2289001" y="2969924"/>
                </a:cubicBezTo>
                <a:lnTo>
                  <a:pt x="2295763" y="3098511"/>
                </a:lnTo>
                <a:lnTo>
                  <a:pt x="2296268" y="2969924"/>
                </a:lnTo>
                <a:cubicBezTo>
                  <a:pt x="2296554" y="2899201"/>
                  <a:pt x="2293734" y="2783472"/>
                  <a:pt x="2290010" y="2712749"/>
                </a:cubicBezTo>
                <a:lnTo>
                  <a:pt x="2283247" y="2584161"/>
                </a:lnTo>
                <a:lnTo>
                  <a:pt x="2282743" y="2712749"/>
                </a:lnTo>
                <a:close/>
                <a:moveTo>
                  <a:pt x="2411178" y="2860386"/>
                </a:moveTo>
                <a:cubicBezTo>
                  <a:pt x="2413807" y="2970400"/>
                  <a:pt x="2417512" y="3062202"/>
                  <a:pt x="2419407" y="3064383"/>
                </a:cubicBezTo>
                <a:cubicBezTo>
                  <a:pt x="2425694" y="3071613"/>
                  <a:pt x="2420760" y="2785329"/>
                  <a:pt x="2413511" y="2722274"/>
                </a:cubicBezTo>
                <a:cubicBezTo>
                  <a:pt x="2409597" y="2688222"/>
                  <a:pt x="2408549" y="2750372"/>
                  <a:pt x="2411178" y="2860386"/>
                </a:cubicBezTo>
                <a:close/>
                <a:moveTo>
                  <a:pt x="2444734" y="2784186"/>
                </a:moveTo>
                <a:cubicBezTo>
                  <a:pt x="2444477" y="2852290"/>
                  <a:pt x="2447354" y="2938015"/>
                  <a:pt x="2451116" y="2974686"/>
                </a:cubicBezTo>
                <a:lnTo>
                  <a:pt x="2457955" y="3041361"/>
                </a:lnTo>
                <a:lnTo>
                  <a:pt x="2458203" y="2960399"/>
                </a:lnTo>
                <a:cubicBezTo>
                  <a:pt x="2458336" y="2915869"/>
                  <a:pt x="2455469" y="2830144"/>
                  <a:pt x="2451821" y="2769899"/>
                </a:cubicBezTo>
                <a:lnTo>
                  <a:pt x="2445201" y="2660361"/>
                </a:lnTo>
                <a:lnTo>
                  <a:pt x="2444734" y="2784186"/>
                </a:lnTo>
                <a:close/>
                <a:moveTo>
                  <a:pt x="2320871" y="2793711"/>
                </a:moveTo>
                <a:cubicBezTo>
                  <a:pt x="2320566" y="2856576"/>
                  <a:pt x="2323395" y="2950874"/>
                  <a:pt x="2327158" y="3003261"/>
                </a:cubicBezTo>
                <a:lnTo>
                  <a:pt x="2333987" y="3098511"/>
                </a:lnTo>
                <a:lnTo>
                  <a:pt x="2334273" y="3003261"/>
                </a:lnTo>
                <a:cubicBezTo>
                  <a:pt x="2334425" y="2950874"/>
                  <a:pt x="2331596" y="2856576"/>
                  <a:pt x="2327986" y="2793711"/>
                </a:cubicBezTo>
                <a:lnTo>
                  <a:pt x="2321414" y="2679411"/>
                </a:lnTo>
                <a:lnTo>
                  <a:pt x="2320871" y="2793711"/>
                </a:lnTo>
                <a:close/>
                <a:moveTo>
                  <a:pt x="2368258" y="2807999"/>
                </a:moveTo>
                <a:cubicBezTo>
                  <a:pt x="2367963" y="2863006"/>
                  <a:pt x="2370877" y="2946587"/>
                  <a:pt x="2374726" y="2993736"/>
                </a:cubicBezTo>
                <a:lnTo>
                  <a:pt x="2381736" y="3079461"/>
                </a:lnTo>
                <a:lnTo>
                  <a:pt x="2382184" y="2984211"/>
                </a:lnTo>
                <a:cubicBezTo>
                  <a:pt x="2382422" y="2931824"/>
                  <a:pt x="2379507" y="2848242"/>
                  <a:pt x="2375707" y="2798474"/>
                </a:cubicBezTo>
                <a:lnTo>
                  <a:pt x="2368791" y="2707986"/>
                </a:lnTo>
                <a:lnTo>
                  <a:pt x="2368258" y="2807999"/>
                </a:lnTo>
                <a:close/>
                <a:moveTo>
                  <a:pt x="1614307" y="2820991"/>
                </a:moveTo>
                <a:lnTo>
                  <a:pt x="1603943" y="2833478"/>
                </a:lnTo>
                <a:lnTo>
                  <a:pt x="1626927" y="2855071"/>
                </a:lnTo>
                <a:cubicBezTo>
                  <a:pt x="1639576" y="2866949"/>
                  <a:pt x="1654035" y="2874121"/>
                  <a:pt x="1659074" y="2871016"/>
                </a:cubicBezTo>
                <a:cubicBezTo>
                  <a:pt x="1664113" y="2867902"/>
                  <a:pt x="1667637" y="2870692"/>
                  <a:pt x="1666923" y="2877217"/>
                </a:cubicBezTo>
                <a:cubicBezTo>
                  <a:pt x="1665103" y="2893771"/>
                  <a:pt x="1743666" y="2963323"/>
                  <a:pt x="1755743" y="2955855"/>
                </a:cubicBezTo>
                <a:cubicBezTo>
                  <a:pt x="1772841" y="2945292"/>
                  <a:pt x="1767383" y="2937758"/>
                  <a:pt x="1695145" y="2872340"/>
                </a:cubicBezTo>
                <a:lnTo>
                  <a:pt x="1624670" y="2808503"/>
                </a:lnTo>
                <a:lnTo>
                  <a:pt x="1614307" y="2820991"/>
                </a:lnTo>
                <a:close/>
                <a:moveTo>
                  <a:pt x="1288780" y="2874864"/>
                </a:moveTo>
                <a:cubicBezTo>
                  <a:pt x="1306792" y="2890257"/>
                  <a:pt x="1323765" y="2900610"/>
                  <a:pt x="1326509" y="2897867"/>
                </a:cubicBezTo>
                <a:cubicBezTo>
                  <a:pt x="1332605" y="2891771"/>
                  <a:pt x="1278865" y="2846765"/>
                  <a:pt x="1265568" y="2846832"/>
                </a:cubicBezTo>
                <a:cubicBezTo>
                  <a:pt x="1260329" y="2846851"/>
                  <a:pt x="1270778" y="2859472"/>
                  <a:pt x="1288780" y="2874864"/>
                </a:cubicBezTo>
                <a:close/>
                <a:moveTo>
                  <a:pt x="1570330" y="2855690"/>
                </a:moveTo>
                <a:cubicBezTo>
                  <a:pt x="1563167" y="2867273"/>
                  <a:pt x="1589246" y="2878846"/>
                  <a:pt x="1603143" y="2870264"/>
                </a:cubicBezTo>
                <a:cubicBezTo>
                  <a:pt x="1608906" y="2866701"/>
                  <a:pt x="1610801" y="2869911"/>
                  <a:pt x="1607706" y="2877979"/>
                </a:cubicBezTo>
                <a:cubicBezTo>
                  <a:pt x="1601524" y="2894095"/>
                  <a:pt x="1618098" y="2907249"/>
                  <a:pt x="1632995" y="2898048"/>
                </a:cubicBezTo>
                <a:cubicBezTo>
                  <a:pt x="1639548" y="2893990"/>
                  <a:pt x="1635519" y="2883503"/>
                  <a:pt x="1621812" y="2868911"/>
                </a:cubicBezTo>
                <a:cubicBezTo>
                  <a:pt x="1599114" y="2844746"/>
                  <a:pt x="1580102" y="2839869"/>
                  <a:pt x="1570330" y="2855690"/>
                </a:cubicBezTo>
                <a:close/>
                <a:moveTo>
                  <a:pt x="2046618" y="2855624"/>
                </a:moveTo>
                <a:cubicBezTo>
                  <a:pt x="2038817" y="2868244"/>
                  <a:pt x="2049275" y="2884199"/>
                  <a:pt x="2065334" y="2884199"/>
                </a:cubicBezTo>
                <a:cubicBezTo>
                  <a:pt x="2073478" y="2884199"/>
                  <a:pt x="2076355" y="2877236"/>
                  <a:pt x="2073193" y="2865149"/>
                </a:cubicBezTo>
                <a:cubicBezTo>
                  <a:pt x="2067811" y="2844575"/>
                  <a:pt x="2056048" y="2840355"/>
                  <a:pt x="2046618" y="2855624"/>
                </a:cubicBezTo>
                <a:close/>
                <a:moveTo>
                  <a:pt x="2103873" y="2855452"/>
                </a:moveTo>
                <a:cubicBezTo>
                  <a:pt x="2100586" y="2860767"/>
                  <a:pt x="2104577" y="2874645"/>
                  <a:pt x="2112740" y="2886304"/>
                </a:cubicBezTo>
                <a:lnTo>
                  <a:pt x="2127580" y="2907487"/>
                </a:lnTo>
                <a:lnTo>
                  <a:pt x="2127580" y="2882122"/>
                </a:lnTo>
                <a:cubicBezTo>
                  <a:pt x="2127580" y="2855033"/>
                  <a:pt x="2113750" y="2839469"/>
                  <a:pt x="2103873" y="2855452"/>
                </a:cubicBezTo>
                <a:close/>
                <a:moveTo>
                  <a:pt x="922096" y="2900658"/>
                </a:moveTo>
                <a:cubicBezTo>
                  <a:pt x="947976" y="2928033"/>
                  <a:pt x="971188" y="2948388"/>
                  <a:pt x="973684" y="2945892"/>
                </a:cubicBezTo>
                <a:cubicBezTo>
                  <a:pt x="976189" y="2943397"/>
                  <a:pt x="976360" y="2940272"/>
                  <a:pt x="974084" y="2938968"/>
                </a:cubicBezTo>
                <a:cubicBezTo>
                  <a:pt x="971807" y="2937662"/>
                  <a:pt x="948585" y="2917298"/>
                  <a:pt x="922487" y="2893733"/>
                </a:cubicBezTo>
                <a:lnTo>
                  <a:pt x="875043" y="2850871"/>
                </a:lnTo>
                <a:lnTo>
                  <a:pt x="922096" y="2900658"/>
                </a:lnTo>
                <a:close/>
                <a:moveTo>
                  <a:pt x="1217667" y="2864701"/>
                </a:moveTo>
                <a:cubicBezTo>
                  <a:pt x="1220753" y="2869702"/>
                  <a:pt x="1237078" y="2883294"/>
                  <a:pt x="1253947" y="2894905"/>
                </a:cubicBezTo>
                <a:lnTo>
                  <a:pt x="1284618" y="2916022"/>
                </a:lnTo>
                <a:lnTo>
                  <a:pt x="1256643" y="2885818"/>
                </a:lnTo>
                <a:cubicBezTo>
                  <a:pt x="1230773" y="2857891"/>
                  <a:pt x="1204741" y="2843794"/>
                  <a:pt x="1217667" y="2864701"/>
                </a:cubicBezTo>
                <a:close/>
                <a:moveTo>
                  <a:pt x="1093670" y="2902087"/>
                </a:moveTo>
                <a:cubicBezTo>
                  <a:pt x="1114377" y="2923680"/>
                  <a:pt x="1135542" y="2941349"/>
                  <a:pt x="1140695" y="2941349"/>
                </a:cubicBezTo>
                <a:cubicBezTo>
                  <a:pt x="1153039" y="2941349"/>
                  <a:pt x="1099528" y="2885361"/>
                  <a:pt x="1075068" y="2872693"/>
                </a:cubicBezTo>
                <a:cubicBezTo>
                  <a:pt x="1064590" y="2867263"/>
                  <a:pt x="1072963" y="2880484"/>
                  <a:pt x="1093670" y="2902087"/>
                </a:cubicBezTo>
                <a:close/>
                <a:moveTo>
                  <a:pt x="1541278" y="2875503"/>
                </a:moveTo>
                <a:cubicBezTo>
                  <a:pt x="1537764" y="2881198"/>
                  <a:pt x="1539650" y="2890628"/>
                  <a:pt x="1545479" y="2896457"/>
                </a:cubicBezTo>
                <a:lnTo>
                  <a:pt x="1556080" y="2907059"/>
                </a:lnTo>
                <a:lnTo>
                  <a:pt x="1566682" y="2896457"/>
                </a:lnTo>
                <a:cubicBezTo>
                  <a:pt x="1577673" y="2885466"/>
                  <a:pt x="1570796" y="2865149"/>
                  <a:pt x="1556080" y="2865149"/>
                </a:cubicBezTo>
                <a:cubicBezTo>
                  <a:pt x="1551461" y="2865149"/>
                  <a:pt x="1544803" y="2869806"/>
                  <a:pt x="1541278" y="2875503"/>
                </a:cubicBezTo>
                <a:close/>
                <a:moveTo>
                  <a:pt x="622287" y="2901687"/>
                </a:moveTo>
                <a:cubicBezTo>
                  <a:pt x="628564" y="2913917"/>
                  <a:pt x="636308" y="2921318"/>
                  <a:pt x="639499" y="2918127"/>
                </a:cubicBezTo>
                <a:cubicBezTo>
                  <a:pt x="642699" y="2914936"/>
                  <a:pt x="637565" y="2904925"/>
                  <a:pt x="628098" y="2895876"/>
                </a:cubicBezTo>
                <a:lnTo>
                  <a:pt x="610876" y="2879436"/>
                </a:lnTo>
                <a:lnTo>
                  <a:pt x="622287" y="2901687"/>
                </a:lnTo>
                <a:close/>
                <a:moveTo>
                  <a:pt x="2089480" y="2901429"/>
                </a:moveTo>
                <a:cubicBezTo>
                  <a:pt x="2089480" y="2922489"/>
                  <a:pt x="2114112" y="2957989"/>
                  <a:pt x="2122742" y="2949359"/>
                </a:cubicBezTo>
                <a:cubicBezTo>
                  <a:pt x="2128876" y="2943225"/>
                  <a:pt x="2102834" y="2884199"/>
                  <a:pt x="2093995" y="2884199"/>
                </a:cubicBezTo>
                <a:cubicBezTo>
                  <a:pt x="2091509" y="2884199"/>
                  <a:pt x="2089480" y="2891952"/>
                  <a:pt x="2089480" y="2901429"/>
                </a:cubicBezTo>
                <a:close/>
                <a:moveTo>
                  <a:pt x="660387" y="2911212"/>
                </a:moveTo>
                <a:cubicBezTo>
                  <a:pt x="666664" y="2923442"/>
                  <a:pt x="674408" y="2930843"/>
                  <a:pt x="677599" y="2927652"/>
                </a:cubicBezTo>
                <a:cubicBezTo>
                  <a:pt x="680799" y="2924461"/>
                  <a:pt x="675665" y="2914450"/>
                  <a:pt x="666198" y="2905401"/>
                </a:cubicBezTo>
                <a:lnTo>
                  <a:pt x="648976" y="2888961"/>
                </a:lnTo>
                <a:lnTo>
                  <a:pt x="660387" y="2911212"/>
                </a:lnTo>
                <a:close/>
                <a:moveTo>
                  <a:pt x="697935" y="2911097"/>
                </a:moveTo>
                <a:cubicBezTo>
                  <a:pt x="703717" y="2921908"/>
                  <a:pt x="713146" y="2933662"/>
                  <a:pt x="718880" y="2937205"/>
                </a:cubicBezTo>
                <a:lnTo>
                  <a:pt x="729310" y="2943644"/>
                </a:lnTo>
                <a:lnTo>
                  <a:pt x="718776" y="2923975"/>
                </a:lnTo>
                <a:cubicBezTo>
                  <a:pt x="712994" y="2913164"/>
                  <a:pt x="703564" y="2901410"/>
                  <a:pt x="697830" y="2897867"/>
                </a:cubicBezTo>
                <a:lnTo>
                  <a:pt x="687400" y="2891428"/>
                </a:lnTo>
                <a:lnTo>
                  <a:pt x="697935" y="2911097"/>
                </a:lnTo>
                <a:close/>
                <a:moveTo>
                  <a:pt x="775030" y="2896705"/>
                </a:moveTo>
                <a:cubicBezTo>
                  <a:pt x="775030" y="2898343"/>
                  <a:pt x="788956" y="2912278"/>
                  <a:pt x="805986" y="2927661"/>
                </a:cubicBezTo>
                <a:lnTo>
                  <a:pt x="836943" y="2955636"/>
                </a:lnTo>
                <a:lnTo>
                  <a:pt x="808968" y="2924680"/>
                </a:lnTo>
                <a:cubicBezTo>
                  <a:pt x="782888" y="2895829"/>
                  <a:pt x="775030" y="2889342"/>
                  <a:pt x="775030" y="2896705"/>
                </a:cubicBezTo>
                <a:close/>
                <a:moveTo>
                  <a:pt x="889330" y="2917536"/>
                </a:moveTo>
                <a:cubicBezTo>
                  <a:pt x="901637" y="2930633"/>
                  <a:pt x="913848" y="2941349"/>
                  <a:pt x="916467" y="2941349"/>
                </a:cubicBezTo>
                <a:cubicBezTo>
                  <a:pt x="919086" y="2941349"/>
                  <a:pt x="911162" y="2930633"/>
                  <a:pt x="898855" y="2917536"/>
                </a:cubicBezTo>
                <a:cubicBezTo>
                  <a:pt x="886549" y="2904439"/>
                  <a:pt x="874338" y="2893724"/>
                  <a:pt x="871718" y="2893724"/>
                </a:cubicBezTo>
                <a:cubicBezTo>
                  <a:pt x="869099" y="2893724"/>
                  <a:pt x="877024" y="2904439"/>
                  <a:pt x="889330" y="2917536"/>
                </a:cubicBezTo>
                <a:close/>
                <a:moveTo>
                  <a:pt x="1510284" y="2903963"/>
                </a:moveTo>
                <a:cubicBezTo>
                  <a:pt x="1512161" y="2909592"/>
                  <a:pt x="1517771" y="2914202"/>
                  <a:pt x="1522743" y="2914202"/>
                </a:cubicBezTo>
                <a:cubicBezTo>
                  <a:pt x="1527724" y="2914202"/>
                  <a:pt x="1533325" y="2909592"/>
                  <a:pt x="1535201" y="2903963"/>
                </a:cubicBezTo>
                <a:cubicBezTo>
                  <a:pt x="1537078" y="2898334"/>
                  <a:pt x="1531477" y="2893724"/>
                  <a:pt x="1522743" y="2893724"/>
                </a:cubicBezTo>
                <a:cubicBezTo>
                  <a:pt x="1514008" y="2893724"/>
                  <a:pt x="1508408" y="2898334"/>
                  <a:pt x="1510284" y="2903963"/>
                </a:cubicBezTo>
                <a:close/>
                <a:moveTo>
                  <a:pt x="1575130" y="2903249"/>
                </a:moveTo>
                <a:lnTo>
                  <a:pt x="1561005" y="2911983"/>
                </a:lnTo>
                <a:lnTo>
                  <a:pt x="1572825" y="2923804"/>
                </a:lnTo>
                <a:lnTo>
                  <a:pt x="1584655" y="2935634"/>
                </a:lnTo>
                <a:lnTo>
                  <a:pt x="1596085" y="2924204"/>
                </a:lnTo>
                <a:cubicBezTo>
                  <a:pt x="1611535" y="2908754"/>
                  <a:pt x="1594228" y="2891447"/>
                  <a:pt x="1575130" y="2903249"/>
                </a:cubicBezTo>
                <a:close/>
                <a:moveTo>
                  <a:pt x="1636528" y="2904078"/>
                </a:moveTo>
                <a:cubicBezTo>
                  <a:pt x="1633014" y="2909773"/>
                  <a:pt x="1634900" y="2919203"/>
                  <a:pt x="1640729" y="2925032"/>
                </a:cubicBezTo>
                <a:lnTo>
                  <a:pt x="1651330" y="2935634"/>
                </a:lnTo>
                <a:lnTo>
                  <a:pt x="1661932" y="2925032"/>
                </a:lnTo>
                <a:cubicBezTo>
                  <a:pt x="1672923" y="2914041"/>
                  <a:pt x="1666046" y="2893724"/>
                  <a:pt x="1651330" y="2893724"/>
                </a:cubicBezTo>
                <a:cubicBezTo>
                  <a:pt x="1646711" y="2893724"/>
                  <a:pt x="1640053" y="2898381"/>
                  <a:pt x="1636528" y="2904078"/>
                </a:cubicBezTo>
                <a:close/>
                <a:moveTo>
                  <a:pt x="746455" y="2910440"/>
                </a:moveTo>
                <a:cubicBezTo>
                  <a:pt x="746455" y="2915679"/>
                  <a:pt x="752885" y="2925299"/>
                  <a:pt x="760743" y="2931824"/>
                </a:cubicBezTo>
                <a:cubicBezTo>
                  <a:pt x="768715" y="2938434"/>
                  <a:pt x="775030" y="2939472"/>
                  <a:pt x="775030" y="2934157"/>
                </a:cubicBezTo>
                <a:cubicBezTo>
                  <a:pt x="775030" y="2928918"/>
                  <a:pt x="768601" y="2919298"/>
                  <a:pt x="760743" y="2912774"/>
                </a:cubicBezTo>
                <a:cubicBezTo>
                  <a:pt x="752770" y="2906163"/>
                  <a:pt x="746455" y="2905125"/>
                  <a:pt x="746455" y="2910440"/>
                </a:cubicBezTo>
                <a:close/>
                <a:moveTo>
                  <a:pt x="846468" y="2922299"/>
                </a:moveTo>
                <a:cubicBezTo>
                  <a:pt x="855945" y="2932776"/>
                  <a:pt x="865851" y="2941349"/>
                  <a:pt x="868470" y="2941349"/>
                </a:cubicBezTo>
                <a:cubicBezTo>
                  <a:pt x="871090" y="2941349"/>
                  <a:pt x="865470" y="2932776"/>
                  <a:pt x="855993" y="2922299"/>
                </a:cubicBezTo>
                <a:cubicBezTo>
                  <a:pt x="846515" y="2911821"/>
                  <a:pt x="836609" y="2903249"/>
                  <a:pt x="833990" y="2903249"/>
                </a:cubicBezTo>
                <a:cubicBezTo>
                  <a:pt x="831371" y="2903249"/>
                  <a:pt x="836990" y="2911821"/>
                  <a:pt x="846468" y="2922299"/>
                </a:cubicBezTo>
                <a:close/>
                <a:moveTo>
                  <a:pt x="1478099" y="2928804"/>
                </a:moveTo>
                <a:cubicBezTo>
                  <a:pt x="1484967" y="2931557"/>
                  <a:pt x="1493187" y="2931214"/>
                  <a:pt x="1496349" y="2928052"/>
                </a:cubicBezTo>
                <a:cubicBezTo>
                  <a:pt x="1499511" y="2924890"/>
                  <a:pt x="1493892" y="2922642"/>
                  <a:pt x="1483852" y="2923051"/>
                </a:cubicBezTo>
                <a:cubicBezTo>
                  <a:pt x="1472756" y="2923508"/>
                  <a:pt x="1470498" y="2925766"/>
                  <a:pt x="1478099" y="2928804"/>
                </a:cubicBezTo>
                <a:close/>
                <a:moveTo>
                  <a:pt x="1542202" y="2931167"/>
                </a:moveTo>
                <a:cubicBezTo>
                  <a:pt x="1535154" y="2942568"/>
                  <a:pt x="1553070" y="2953855"/>
                  <a:pt x="1565758" y="2946016"/>
                </a:cubicBezTo>
                <a:cubicBezTo>
                  <a:pt x="1576416" y="2939434"/>
                  <a:pt x="1569415" y="2922299"/>
                  <a:pt x="1556080" y="2922299"/>
                </a:cubicBezTo>
                <a:cubicBezTo>
                  <a:pt x="1551461" y="2922299"/>
                  <a:pt x="1545212" y="2926290"/>
                  <a:pt x="1542202" y="2931167"/>
                </a:cubicBezTo>
                <a:close/>
                <a:moveTo>
                  <a:pt x="1608411" y="2931910"/>
                </a:moveTo>
                <a:cubicBezTo>
                  <a:pt x="1599867" y="2945749"/>
                  <a:pt x="1611773" y="2960361"/>
                  <a:pt x="1626870" y="2954570"/>
                </a:cubicBezTo>
                <a:cubicBezTo>
                  <a:pt x="1635195" y="2951369"/>
                  <a:pt x="1639386" y="2955827"/>
                  <a:pt x="1638472" y="2966885"/>
                </a:cubicBezTo>
                <a:cubicBezTo>
                  <a:pt x="1636967" y="2985125"/>
                  <a:pt x="1661636" y="2991384"/>
                  <a:pt x="1667361" y="2974210"/>
                </a:cubicBezTo>
                <a:cubicBezTo>
                  <a:pt x="1671980" y="2960351"/>
                  <a:pt x="1615764" y="2920013"/>
                  <a:pt x="1608411" y="2931910"/>
                </a:cubicBezTo>
                <a:close/>
                <a:moveTo>
                  <a:pt x="1671419" y="2935338"/>
                </a:moveTo>
                <a:lnTo>
                  <a:pt x="1659931" y="2949178"/>
                </a:lnTo>
                <a:lnTo>
                  <a:pt x="1670752" y="2955865"/>
                </a:lnTo>
                <a:cubicBezTo>
                  <a:pt x="1686278" y="2965466"/>
                  <a:pt x="1705556" y="2944140"/>
                  <a:pt x="1692840" y="2931424"/>
                </a:cubicBezTo>
                <a:cubicBezTo>
                  <a:pt x="1685944" y="2924527"/>
                  <a:pt x="1679391" y="2925728"/>
                  <a:pt x="1671419" y="2935338"/>
                </a:cubicBezTo>
                <a:close/>
                <a:moveTo>
                  <a:pt x="1437018" y="2950874"/>
                </a:moveTo>
                <a:cubicBezTo>
                  <a:pt x="1440256" y="2956112"/>
                  <a:pt x="1444790" y="2960399"/>
                  <a:pt x="1447105" y="2960399"/>
                </a:cubicBezTo>
                <a:cubicBezTo>
                  <a:pt x="1449419" y="2960399"/>
                  <a:pt x="1451305" y="2956112"/>
                  <a:pt x="1451305" y="2950874"/>
                </a:cubicBezTo>
                <a:cubicBezTo>
                  <a:pt x="1451305" y="2945635"/>
                  <a:pt x="1446762" y="2941349"/>
                  <a:pt x="1441218" y="2941349"/>
                </a:cubicBezTo>
                <a:cubicBezTo>
                  <a:pt x="1435675" y="2941349"/>
                  <a:pt x="1433779" y="2945635"/>
                  <a:pt x="1437018" y="2950874"/>
                </a:cubicBezTo>
                <a:close/>
                <a:moveTo>
                  <a:pt x="1962483" y="2947702"/>
                </a:moveTo>
                <a:cubicBezTo>
                  <a:pt x="1951520" y="2958656"/>
                  <a:pt x="1955540" y="2969924"/>
                  <a:pt x="1970418" y="2969924"/>
                </a:cubicBezTo>
                <a:cubicBezTo>
                  <a:pt x="1978276" y="2969924"/>
                  <a:pt x="1984705" y="2976706"/>
                  <a:pt x="1984705" y="2985002"/>
                </a:cubicBezTo>
                <a:cubicBezTo>
                  <a:pt x="1984705" y="3001823"/>
                  <a:pt x="2005213" y="2998899"/>
                  <a:pt x="2011099" y="2981239"/>
                </a:cubicBezTo>
                <a:cubicBezTo>
                  <a:pt x="2013175" y="2975010"/>
                  <a:pt x="2008080" y="2969924"/>
                  <a:pt x="1999783" y="2969924"/>
                </a:cubicBezTo>
                <a:cubicBezTo>
                  <a:pt x="1991487" y="2969924"/>
                  <a:pt x="1984705" y="2963494"/>
                  <a:pt x="1984705" y="2955636"/>
                </a:cubicBezTo>
                <a:cubicBezTo>
                  <a:pt x="1984705" y="2940758"/>
                  <a:pt x="1973437" y="2936739"/>
                  <a:pt x="1962483" y="2947702"/>
                </a:cubicBezTo>
                <a:close/>
                <a:moveTo>
                  <a:pt x="1389545" y="2960161"/>
                </a:moveTo>
                <a:cubicBezTo>
                  <a:pt x="1381849" y="2972610"/>
                  <a:pt x="1403766" y="2983173"/>
                  <a:pt x="1414672" y="2972267"/>
                </a:cubicBezTo>
                <a:cubicBezTo>
                  <a:pt x="1420768" y="2966171"/>
                  <a:pt x="1418939" y="2960980"/>
                  <a:pt x="1409386" y="2957313"/>
                </a:cubicBezTo>
                <a:cubicBezTo>
                  <a:pt x="1401347" y="2954227"/>
                  <a:pt x="1392412" y="2955512"/>
                  <a:pt x="1389545" y="2960161"/>
                </a:cubicBezTo>
                <a:close/>
                <a:moveTo>
                  <a:pt x="1508455" y="2960399"/>
                </a:moveTo>
                <a:cubicBezTo>
                  <a:pt x="1508455" y="2965637"/>
                  <a:pt x="1512741" y="2969924"/>
                  <a:pt x="1517980" y="2969924"/>
                </a:cubicBezTo>
                <a:cubicBezTo>
                  <a:pt x="1523219" y="2969924"/>
                  <a:pt x="1527505" y="2965637"/>
                  <a:pt x="1527505" y="2960399"/>
                </a:cubicBezTo>
                <a:cubicBezTo>
                  <a:pt x="1527505" y="2955160"/>
                  <a:pt x="1523219" y="2950874"/>
                  <a:pt x="1517980" y="2950874"/>
                </a:cubicBezTo>
                <a:cubicBezTo>
                  <a:pt x="1512741" y="2950874"/>
                  <a:pt x="1508455" y="2955160"/>
                  <a:pt x="1508455" y="2960399"/>
                </a:cubicBezTo>
                <a:close/>
                <a:moveTo>
                  <a:pt x="1570777" y="2959742"/>
                </a:moveTo>
                <a:cubicBezTo>
                  <a:pt x="1563729" y="2971143"/>
                  <a:pt x="1581645" y="2982430"/>
                  <a:pt x="1594333" y="2974591"/>
                </a:cubicBezTo>
                <a:cubicBezTo>
                  <a:pt x="1604991" y="2968009"/>
                  <a:pt x="1597990" y="2950874"/>
                  <a:pt x="1584655" y="2950874"/>
                </a:cubicBezTo>
                <a:cubicBezTo>
                  <a:pt x="1580036" y="2950874"/>
                  <a:pt x="1573787" y="2954865"/>
                  <a:pt x="1570777" y="2959742"/>
                </a:cubicBezTo>
                <a:close/>
                <a:moveTo>
                  <a:pt x="1703203" y="2961228"/>
                </a:moveTo>
                <a:cubicBezTo>
                  <a:pt x="1699689" y="2966923"/>
                  <a:pt x="1701575" y="2976353"/>
                  <a:pt x="1707404" y="2982182"/>
                </a:cubicBezTo>
                <a:lnTo>
                  <a:pt x="1718005" y="2992784"/>
                </a:lnTo>
                <a:lnTo>
                  <a:pt x="1728607" y="2982182"/>
                </a:lnTo>
                <a:cubicBezTo>
                  <a:pt x="1739598" y="2971191"/>
                  <a:pt x="1732721" y="2950874"/>
                  <a:pt x="1718005" y="2950874"/>
                </a:cubicBezTo>
                <a:cubicBezTo>
                  <a:pt x="1713386" y="2950874"/>
                  <a:pt x="1706728" y="2955531"/>
                  <a:pt x="1703203" y="2961228"/>
                </a:cubicBezTo>
                <a:close/>
                <a:moveTo>
                  <a:pt x="1761658" y="2959122"/>
                </a:moveTo>
                <a:cubicBezTo>
                  <a:pt x="1758849" y="2963666"/>
                  <a:pt x="1764935" y="2974962"/>
                  <a:pt x="1775184" y="2984230"/>
                </a:cubicBezTo>
                <a:lnTo>
                  <a:pt x="1793805" y="3001090"/>
                </a:lnTo>
                <a:lnTo>
                  <a:pt x="1800158" y="2984545"/>
                </a:lnTo>
                <a:cubicBezTo>
                  <a:pt x="1808807" y="2962018"/>
                  <a:pt x="1774050" y="2939072"/>
                  <a:pt x="1761658" y="2959122"/>
                </a:cubicBezTo>
                <a:close/>
                <a:moveTo>
                  <a:pt x="1337005" y="2980087"/>
                </a:moveTo>
                <a:cubicBezTo>
                  <a:pt x="1337005" y="2985678"/>
                  <a:pt x="1329500" y="2987926"/>
                  <a:pt x="1320336" y="2985069"/>
                </a:cubicBezTo>
                <a:cubicBezTo>
                  <a:pt x="1311174" y="2982220"/>
                  <a:pt x="1297362" y="2983840"/>
                  <a:pt x="1289647" y="2988678"/>
                </a:cubicBezTo>
                <a:lnTo>
                  <a:pt x="1275626" y="2997470"/>
                </a:lnTo>
                <a:lnTo>
                  <a:pt x="1292028" y="3003766"/>
                </a:lnTo>
                <a:cubicBezTo>
                  <a:pt x="1301048" y="3007233"/>
                  <a:pt x="1315936" y="3006804"/>
                  <a:pt x="1325099" y="3002823"/>
                </a:cubicBezTo>
                <a:cubicBezTo>
                  <a:pt x="1342254" y="2995365"/>
                  <a:pt x="1351702" y="2992936"/>
                  <a:pt x="1373286" y="2990421"/>
                </a:cubicBezTo>
                <a:cubicBezTo>
                  <a:pt x="1380144" y="2989631"/>
                  <a:pt x="1383106" y="2984687"/>
                  <a:pt x="1379868" y="2979449"/>
                </a:cubicBezTo>
                <a:cubicBezTo>
                  <a:pt x="1371991" y="2966704"/>
                  <a:pt x="1337005" y="2967228"/>
                  <a:pt x="1337005" y="2980087"/>
                </a:cubicBezTo>
                <a:close/>
                <a:moveTo>
                  <a:pt x="1465593" y="2979449"/>
                </a:moveTo>
                <a:cubicBezTo>
                  <a:pt x="1468831" y="2984687"/>
                  <a:pt x="1475508" y="2988974"/>
                  <a:pt x="1480442" y="2988974"/>
                </a:cubicBezTo>
                <a:cubicBezTo>
                  <a:pt x="1485376" y="2988974"/>
                  <a:pt x="1489405" y="2984687"/>
                  <a:pt x="1489405" y="2979449"/>
                </a:cubicBezTo>
                <a:cubicBezTo>
                  <a:pt x="1489405" y="2974210"/>
                  <a:pt x="1482719" y="2969924"/>
                  <a:pt x="1474556" y="2969924"/>
                </a:cubicBezTo>
                <a:cubicBezTo>
                  <a:pt x="1466393" y="2969924"/>
                  <a:pt x="1462354" y="2974210"/>
                  <a:pt x="1465593" y="2979449"/>
                </a:cubicBezTo>
                <a:close/>
                <a:moveTo>
                  <a:pt x="1930841" y="2985002"/>
                </a:moveTo>
                <a:cubicBezTo>
                  <a:pt x="1927060" y="2995041"/>
                  <a:pt x="1917278" y="3008328"/>
                  <a:pt x="1909096" y="3014529"/>
                </a:cubicBezTo>
                <a:lnTo>
                  <a:pt x="1894218" y="3025788"/>
                </a:lnTo>
                <a:lnTo>
                  <a:pt x="1905810" y="3037551"/>
                </a:lnTo>
                <a:lnTo>
                  <a:pt x="1917402" y="3049305"/>
                </a:lnTo>
                <a:lnTo>
                  <a:pt x="1924269" y="3031046"/>
                </a:lnTo>
                <a:cubicBezTo>
                  <a:pt x="1928051" y="3021006"/>
                  <a:pt x="1937833" y="3007719"/>
                  <a:pt x="1946015" y="3001518"/>
                </a:cubicBezTo>
                <a:lnTo>
                  <a:pt x="1960893" y="2990259"/>
                </a:lnTo>
                <a:lnTo>
                  <a:pt x="1949301" y="2978496"/>
                </a:lnTo>
                <a:lnTo>
                  <a:pt x="1937709" y="2966742"/>
                </a:lnTo>
                <a:lnTo>
                  <a:pt x="1930841" y="2985002"/>
                </a:lnTo>
                <a:close/>
                <a:moveTo>
                  <a:pt x="1422130" y="2989345"/>
                </a:moveTo>
                <a:lnTo>
                  <a:pt x="1408976" y="2997470"/>
                </a:lnTo>
                <a:lnTo>
                  <a:pt x="1426016" y="3004014"/>
                </a:lnTo>
                <a:cubicBezTo>
                  <a:pt x="1435389" y="3007614"/>
                  <a:pt x="1447343" y="3006271"/>
                  <a:pt x="1452582" y="3001032"/>
                </a:cubicBezTo>
                <a:cubicBezTo>
                  <a:pt x="1465355" y="2988259"/>
                  <a:pt x="1439770" y="2978439"/>
                  <a:pt x="1422130" y="2989345"/>
                </a:cubicBezTo>
                <a:close/>
                <a:moveTo>
                  <a:pt x="1541793" y="2988974"/>
                </a:moveTo>
                <a:cubicBezTo>
                  <a:pt x="1545031" y="2994212"/>
                  <a:pt x="1549565" y="2998499"/>
                  <a:pt x="1551880" y="2998499"/>
                </a:cubicBezTo>
                <a:cubicBezTo>
                  <a:pt x="1554194" y="2998499"/>
                  <a:pt x="1556080" y="2994212"/>
                  <a:pt x="1556080" y="2988974"/>
                </a:cubicBezTo>
                <a:cubicBezTo>
                  <a:pt x="1556080" y="2983735"/>
                  <a:pt x="1551537" y="2979449"/>
                  <a:pt x="1545993" y="2979449"/>
                </a:cubicBezTo>
                <a:cubicBezTo>
                  <a:pt x="1540450" y="2979449"/>
                  <a:pt x="1538554" y="2983735"/>
                  <a:pt x="1541793" y="2988974"/>
                </a:cubicBezTo>
                <a:close/>
                <a:moveTo>
                  <a:pt x="1603705" y="2992946"/>
                </a:moveTo>
                <a:cubicBezTo>
                  <a:pt x="1603705" y="3001242"/>
                  <a:pt x="1610487" y="3008024"/>
                  <a:pt x="1618783" y="3008024"/>
                </a:cubicBezTo>
                <a:cubicBezTo>
                  <a:pt x="1635604" y="3008024"/>
                  <a:pt x="1632680" y="2987516"/>
                  <a:pt x="1615021" y="2981630"/>
                </a:cubicBezTo>
                <a:cubicBezTo>
                  <a:pt x="1608792" y="2979553"/>
                  <a:pt x="1603705" y="2984649"/>
                  <a:pt x="1603705" y="2992946"/>
                </a:cubicBezTo>
                <a:close/>
                <a:moveTo>
                  <a:pt x="1673047" y="2994498"/>
                </a:moveTo>
                <a:cubicBezTo>
                  <a:pt x="1668961" y="3004557"/>
                  <a:pt x="1659541" y="3012786"/>
                  <a:pt x="1652121" y="3012786"/>
                </a:cubicBezTo>
                <a:cubicBezTo>
                  <a:pt x="1644701" y="3012786"/>
                  <a:pt x="1636843" y="3018149"/>
                  <a:pt x="1634661" y="3024693"/>
                </a:cubicBezTo>
                <a:cubicBezTo>
                  <a:pt x="1628775" y="3042361"/>
                  <a:pt x="1652769" y="3038732"/>
                  <a:pt x="1679905" y="3017853"/>
                </a:cubicBezTo>
                <a:lnTo>
                  <a:pt x="1703718" y="2999528"/>
                </a:lnTo>
                <a:lnTo>
                  <a:pt x="1692097" y="2987869"/>
                </a:lnTo>
                <a:lnTo>
                  <a:pt x="1680486" y="2976220"/>
                </a:lnTo>
                <a:lnTo>
                  <a:pt x="1673047" y="2994498"/>
                </a:lnTo>
                <a:close/>
                <a:moveTo>
                  <a:pt x="1732293" y="2988974"/>
                </a:moveTo>
                <a:cubicBezTo>
                  <a:pt x="1723053" y="3003919"/>
                  <a:pt x="1737474" y="3019663"/>
                  <a:pt x="1755972" y="3014825"/>
                </a:cubicBezTo>
                <a:lnTo>
                  <a:pt x="1772736" y="3010443"/>
                </a:lnTo>
                <a:lnTo>
                  <a:pt x="1768078" y="3028283"/>
                </a:lnTo>
                <a:cubicBezTo>
                  <a:pt x="1765097" y="3039666"/>
                  <a:pt x="1768412" y="3046124"/>
                  <a:pt x="1777222" y="3046124"/>
                </a:cubicBezTo>
                <a:cubicBezTo>
                  <a:pt x="1803530" y="3046124"/>
                  <a:pt x="1803873" y="3033036"/>
                  <a:pt x="1778270" y="3006300"/>
                </a:cubicBezTo>
                <a:cubicBezTo>
                  <a:pt x="1750628" y="2977448"/>
                  <a:pt x="1741532" y="2974019"/>
                  <a:pt x="1732293" y="2988974"/>
                </a:cubicBezTo>
                <a:close/>
                <a:moveTo>
                  <a:pt x="1804873" y="2992355"/>
                </a:moveTo>
                <a:lnTo>
                  <a:pt x="1793967" y="3005500"/>
                </a:lnTo>
                <a:lnTo>
                  <a:pt x="1807112" y="3016406"/>
                </a:lnTo>
                <a:lnTo>
                  <a:pt x="1820256" y="3027312"/>
                </a:lnTo>
                <a:lnTo>
                  <a:pt x="1831162" y="3014167"/>
                </a:lnTo>
                <a:lnTo>
                  <a:pt x="1842068" y="3001023"/>
                </a:lnTo>
                <a:lnTo>
                  <a:pt x="1828924" y="2990117"/>
                </a:lnTo>
                <a:lnTo>
                  <a:pt x="1815779" y="2979211"/>
                </a:lnTo>
                <a:lnTo>
                  <a:pt x="1804873" y="2992355"/>
                </a:lnTo>
                <a:close/>
                <a:moveTo>
                  <a:pt x="732168" y="3012539"/>
                </a:moveTo>
                <a:cubicBezTo>
                  <a:pt x="833609" y="3099750"/>
                  <a:pt x="1029472" y="3211944"/>
                  <a:pt x="1097594" y="3221851"/>
                </a:cubicBezTo>
                <a:cubicBezTo>
                  <a:pt x="1111396" y="3223860"/>
                  <a:pt x="1137237" y="3230023"/>
                  <a:pt x="1155002" y="3235547"/>
                </a:cubicBezTo>
                <a:cubicBezTo>
                  <a:pt x="1172775" y="3241072"/>
                  <a:pt x="1190635" y="3243548"/>
                  <a:pt x="1194683" y="3241043"/>
                </a:cubicBezTo>
                <a:cubicBezTo>
                  <a:pt x="1198740" y="3238538"/>
                  <a:pt x="1214199" y="3241148"/>
                  <a:pt x="1229049" y="3246854"/>
                </a:cubicBezTo>
                <a:cubicBezTo>
                  <a:pt x="1243898" y="3252559"/>
                  <a:pt x="1277474" y="3259141"/>
                  <a:pt x="1303668" y="3261484"/>
                </a:cubicBezTo>
                <a:lnTo>
                  <a:pt x="1351293" y="3265751"/>
                </a:lnTo>
                <a:lnTo>
                  <a:pt x="1309402" y="3243148"/>
                </a:lnTo>
                <a:cubicBezTo>
                  <a:pt x="1286361" y="3230718"/>
                  <a:pt x="1231287" y="3193085"/>
                  <a:pt x="1187025" y="3159529"/>
                </a:cubicBezTo>
                <a:cubicBezTo>
                  <a:pt x="1070153" y="3070927"/>
                  <a:pt x="1014355" y="3031312"/>
                  <a:pt x="1042635" y="3057001"/>
                </a:cubicBezTo>
                <a:cubicBezTo>
                  <a:pt x="1062952" y="3075461"/>
                  <a:pt x="1195530" y="3180798"/>
                  <a:pt x="1275093" y="3241701"/>
                </a:cubicBezTo>
                <a:lnTo>
                  <a:pt x="1294143" y="3256283"/>
                </a:lnTo>
                <a:lnTo>
                  <a:pt x="1258119" y="3242044"/>
                </a:lnTo>
                <a:cubicBezTo>
                  <a:pt x="1222962" y="3228156"/>
                  <a:pt x="1084002" y="3136783"/>
                  <a:pt x="1074391" y="3121238"/>
                </a:cubicBezTo>
                <a:cubicBezTo>
                  <a:pt x="1071744" y="3116942"/>
                  <a:pt x="1057942" y="3115723"/>
                  <a:pt x="1043740" y="3118523"/>
                </a:cubicBezTo>
                <a:lnTo>
                  <a:pt x="1017918" y="3123629"/>
                </a:lnTo>
                <a:lnTo>
                  <a:pt x="996887" y="3103931"/>
                </a:lnTo>
                <a:cubicBezTo>
                  <a:pt x="985314" y="3093092"/>
                  <a:pt x="973226" y="3084224"/>
                  <a:pt x="970026" y="3084224"/>
                </a:cubicBezTo>
                <a:cubicBezTo>
                  <a:pt x="966826" y="3084224"/>
                  <a:pt x="946280" y="3072003"/>
                  <a:pt x="924382" y="3057058"/>
                </a:cubicBezTo>
                <a:cubicBezTo>
                  <a:pt x="870909" y="3020578"/>
                  <a:pt x="841705" y="3005738"/>
                  <a:pt x="841705" y="3015044"/>
                </a:cubicBezTo>
                <a:cubicBezTo>
                  <a:pt x="841705" y="3019282"/>
                  <a:pt x="856707" y="3030817"/>
                  <a:pt x="875043" y="3040694"/>
                </a:cubicBezTo>
                <a:cubicBezTo>
                  <a:pt x="893378" y="3050572"/>
                  <a:pt x="908380" y="3061764"/>
                  <a:pt x="908380" y="3065564"/>
                </a:cubicBezTo>
                <a:cubicBezTo>
                  <a:pt x="908380" y="3069365"/>
                  <a:pt x="916953" y="3074718"/>
                  <a:pt x="927430" y="3077461"/>
                </a:cubicBezTo>
                <a:cubicBezTo>
                  <a:pt x="937908" y="3080195"/>
                  <a:pt x="946480" y="3087129"/>
                  <a:pt x="946480" y="3092854"/>
                </a:cubicBezTo>
                <a:cubicBezTo>
                  <a:pt x="946480" y="3107322"/>
                  <a:pt x="931383" y="3105874"/>
                  <a:pt x="915381" y="3089862"/>
                </a:cubicBezTo>
                <a:cubicBezTo>
                  <a:pt x="897341" y="3071822"/>
                  <a:pt x="796938" y="3007928"/>
                  <a:pt x="787394" y="3008414"/>
                </a:cubicBezTo>
                <a:cubicBezTo>
                  <a:pt x="783212" y="3008624"/>
                  <a:pt x="794633" y="3021483"/>
                  <a:pt x="812768" y="3036989"/>
                </a:cubicBezTo>
                <a:cubicBezTo>
                  <a:pt x="854688" y="3072813"/>
                  <a:pt x="842858" y="3073365"/>
                  <a:pt x="791032" y="3038008"/>
                </a:cubicBezTo>
                <a:cubicBezTo>
                  <a:pt x="769134" y="3023064"/>
                  <a:pt x="740502" y="3005700"/>
                  <a:pt x="727405" y="2999404"/>
                </a:cubicBezTo>
                <a:lnTo>
                  <a:pt x="703593" y="2987964"/>
                </a:lnTo>
                <a:lnTo>
                  <a:pt x="732168" y="3012539"/>
                </a:lnTo>
                <a:close/>
                <a:moveTo>
                  <a:pt x="1370305" y="3008090"/>
                </a:moveTo>
                <a:cubicBezTo>
                  <a:pt x="1363066" y="3019797"/>
                  <a:pt x="1389278" y="3031208"/>
                  <a:pt x="1403375" y="3022502"/>
                </a:cubicBezTo>
                <a:cubicBezTo>
                  <a:pt x="1408957" y="3019054"/>
                  <a:pt x="1411053" y="3012243"/>
                  <a:pt x="1408033" y="3007367"/>
                </a:cubicBezTo>
                <a:cubicBezTo>
                  <a:pt x="1400766" y="2995603"/>
                  <a:pt x="1377744" y="2996041"/>
                  <a:pt x="1370305" y="3008090"/>
                </a:cubicBezTo>
                <a:close/>
                <a:moveTo>
                  <a:pt x="1498930" y="3008024"/>
                </a:moveTo>
                <a:cubicBezTo>
                  <a:pt x="1498930" y="3013262"/>
                  <a:pt x="1505360" y="3017549"/>
                  <a:pt x="1513218" y="3017549"/>
                </a:cubicBezTo>
                <a:cubicBezTo>
                  <a:pt x="1521076" y="3017549"/>
                  <a:pt x="1527505" y="3013262"/>
                  <a:pt x="1527505" y="3008024"/>
                </a:cubicBezTo>
                <a:cubicBezTo>
                  <a:pt x="1527505" y="3002785"/>
                  <a:pt x="1521076" y="2998499"/>
                  <a:pt x="1513218" y="2998499"/>
                </a:cubicBezTo>
                <a:cubicBezTo>
                  <a:pt x="1505360" y="2998499"/>
                  <a:pt x="1498930" y="3002785"/>
                  <a:pt x="1498930" y="3008024"/>
                </a:cubicBezTo>
                <a:close/>
                <a:moveTo>
                  <a:pt x="1960893" y="3008024"/>
                </a:moveTo>
                <a:cubicBezTo>
                  <a:pt x="1957092" y="3014177"/>
                  <a:pt x="1958264" y="3023492"/>
                  <a:pt x="1963503" y="3028731"/>
                </a:cubicBezTo>
                <a:cubicBezTo>
                  <a:pt x="1969856" y="3035084"/>
                  <a:pt x="1975333" y="3034532"/>
                  <a:pt x="1979943" y="3027074"/>
                </a:cubicBezTo>
                <a:cubicBezTo>
                  <a:pt x="1983743" y="3020921"/>
                  <a:pt x="1982572" y="3011605"/>
                  <a:pt x="1977333" y="3006366"/>
                </a:cubicBezTo>
                <a:cubicBezTo>
                  <a:pt x="1970980" y="3000013"/>
                  <a:pt x="1965503" y="3000566"/>
                  <a:pt x="1960893" y="3008024"/>
                </a:cubicBezTo>
                <a:close/>
                <a:moveTo>
                  <a:pt x="1327757" y="3017177"/>
                </a:moveTo>
                <a:cubicBezTo>
                  <a:pt x="1320051" y="3022054"/>
                  <a:pt x="1315765" y="3027340"/>
                  <a:pt x="1318232" y="3028941"/>
                </a:cubicBezTo>
                <a:cubicBezTo>
                  <a:pt x="1320699" y="3030531"/>
                  <a:pt x="1333843" y="3041599"/>
                  <a:pt x="1347435" y="3053534"/>
                </a:cubicBezTo>
                <a:cubicBezTo>
                  <a:pt x="1362694" y="3066936"/>
                  <a:pt x="1378268" y="3072889"/>
                  <a:pt x="1388155" y="3069088"/>
                </a:cubicBezTo>
                <a:lnTo>
                  <a:pt x="1404166" y="3062945"/>
                </a:lnTo>
                <a:lnTo>
                  <a:pt x="1394050" y="3050753"/>
                </a:lnTo>
                <a:cubicBezTo>
                  <a:pt x="1388478" y="3044047"/>
                  <a:pt x="1374448" y="3040637"/>
                  <a:pt x="1362847" y="3043171"/>
                </a:cubicBezTo>
                <a:lnTo>
                  <a:pt x="1341768" y="3047772"/>
                </a:lnTo>
                <a:lnTo>
                  <a:pt x="1354893" y="3038494"/>
                </a:lnTo>
                <a:cubicBezTo>
                  <a:pt x="1362113" y="3033379"/>
                  <a:pt x="1365075" y="3024435"/>
                  <a:pt x="1361475" y="3018616"/>
                </a:cubicBezTo>
                <a:cubicBezTo>
                  <a:pt x="1353569" y="3005823"/>
                  <a:pt x="1346216" y="3005509"/>
                  <a:pt x="1327757" y="3017177"/>
                </a:cubicBezTo>
                <a:close/>
                <a:moveTo>
                  <a:pt x="1433303" y="3024331"/>
                </a:moveTo>
                <a:lnTo>
                  <a:pt x="1401013" y="3037742"/>
                </a:lnTo>
                <a:lnTo>
                  <a:pt x="1411234" y="3047962"/>
                </a:lnTo>
                <a:cubicBezTo>
                  <a:pt x="1422816" y="3059544"/>
                  <a:pt x="1455239" y="3050667"/>
                  <a:pt x="1447438" y="3038046"/>
                </a:cubicBezTo>
                <a:cubicBezTo>
                  <a:pt x="1444638" y="3033522"/>
                  <a:pt x="1452943" y="3031846"/>
                  <a:pt x="1465878" y="3034322"/>
                </a:cubicBezTo>
                <a:cubicBezTo>
                  <a:pt x="1478823" y="3036799"/>
                  <a:pt x="1489405" y="3034494"/>
                  <a:pt x="1489405" y="3029207"/>
                </a:cubicBezTo>
                <a:cubicBezTo>
                  <a:pt x="1489405" y="3012443"/>
                  <a:pt x="1466669" y="3010472"/>
                  <a:pt x="1433303" y="3024331"/>
                </a:cubicBezTo>
                <a:close/>
                <a:moveTo>
                  <a:pt x="1575130" y="3017549"/>
                </a:moveTo>
                <a:cubicBezTo>
                  <a:pt x="1575130" y="3022787"/>
                  <a:pt x="1579416" y="3027074"/>
                  <a:pt x="1584655" y="3027074"/>
                </a:cubicBezTo>
                <a:cubicBezTo>
                  <a:pt x="1589894" y="3027074"/>
                  <a:pt x="1594180" y="3022787"/>
                  <a:pt x="1594180" y="3017549"/>
                </a:cubicBezTo>
                <a:cubicBezTo>
                  <a:pt x="1594180" y="3012310"/>
                  <a:pt x="1589894" y="3008024"/>
                  <a:pt x="1584655" y="3008024"/>
                </a:cubicBezTo>
                <a:cubicBezTo>
                  <a:pt x="1579416" y="3008024"/>
                  <a:pt x="1575130" y="3012310"/>
                  <a:pt x="1575130" y="3017549"/>
                </a:cubicBezTo>
                <a:close/>
                <a:moveTo>
                  <a:pt x="1702946" y="3018796"/>
                </a:moveTo>
                <a:cubicBezTo>
                  <a:pt x="1694831" y="3031931"/>
                  <a:pt x="1713471" y="3050048"/>
                  <a:pt x="1726702" y="3041876"/>
                </a:cubicBezTo>
                <a:cubicBezTo>
                  <a:pt x="1732398" y="3038351"/>
                  <a:pt x="1737055" y="3031903"/>
                  <a:pt x="1737055" y="3027531"/>
                </a:cubicBezTo>
                <a:cubicBezTo>
                  <a:pt x="1737055" y="3014863"/>
                  <a:pt x="1709709" y="3007852"/>
                  <a:pt x="1702946" y="3018796"/>
                </a:cubicBezTo>
                <a:close/>
                <a:moveTo>
                  <a:pt x="1837477" y="3026417"/>
                </a:moveTo>
                <a:cubicBezTo>
                  <a:pt x="1830429" y="3037818"/>
                  <a:pt x="1848345" y="3049105"/>
                  <a:pt x="1861033" y="3041266"/>
                </a:cubicBezTo>
                <a:cubicBezTo>
                  <a:pt x="1871691" y="3034684"/>
                  <a:pt x="1864690" y="3017549"/>
                  <a:pt x="1851355" y="3017549"/>
                </a:cubicBezTo>
                <a:cubicBezTo>
                  <a:pt x="1846736" y="3017549"/>
                  <a:pt x="1840487" y="3021540"/>
                  <a:pt x="1837477" y="3026417"/>
                </a:cubicBezTo>
                <a:close/>
                <a:moveTo>
                  <a:pt x="946480" y="3046991"/>
                </a:moveTo>
                <a:cubicBezTo>
                  <a:pt x="964816" y="3057906"/>
                  <a:pt x="984190" y="3071813"/>
                  <a:pt x="989533" y="3077909"/>
                </a:cubicBezTo>
                <a:cubicBezTo>
                  <a:pt x="1003411" y="3093730"/>
                  <a:pt x="1042740" y="3114961"/>
                  <a:pt x="1048150" y="3109551"/>
                </a:cubicBezTo>
                <a:cubicBezTo>
                  <a:pt x="1054408" y="3103293"/>
                  <a:pt x="941061" y="3027064"/>
                  <a:pt x="925573" y="3027112"/>
                </a:cubicBezTo>
                <a:cubicBezTo>
                  <a:pt x="918734" y="3027131"/>
                  <a:pt x="928145" y="3036075"/>
                  <a:pt x="946480" y="3046991"/>
                </a:cubicBezTo>
                <a:close/>
                <a:moveTo>
                  <a:pt x="1527505" y="3036599"/>
                </a:moveTo>
                <a:cubicBezTo>
                  <a:pt x="1527505" y="3041837"/>
                  <a:pt x="1533935" y="3046124"/>
                  <a:pt x="1541793" y="3046124"/>
                </a:cubicBezTo>
                <a:cubicBezTo>
                  <a:pt x="1549651" y="3046124"/>
                  <a:pt x="1556080" y="3041837"/>
                  <a:pt x="1556080" y="3036599"/>
                </a:cubicBezTo>
                <a:cubicBezTo>
                  <a:pt x="1556080" y="3031360"/>
                  <a:pt x="1549651" y="3027074"/>
                  <a:pt x="1541793" y="3027074"/>
                </a:cubicBezTo>
                <a:cubicBezTo>
                  <a:pt x="1533935" y="3027074"/>
                  <a:pt x="1527505" y="3031360"/>
                  <a:pt x="1527505" y="3036599"/>
                </a:cubicBezTo>
                <a:close/>
                <a:moveTo>
                  <a:pt x="2056143" y="3098778"/>
                </a:moveTo>
                <a:cubicBezTo>
                  <a:pt x="1944043" y="3213516"/>
                  <a:pt x="1797425" y="3284630"/>
                  <a:pt x="1603705" y="3318224"/>
                </a:cubicBezTo>
                <a:lnTo>
                  <a:pt x="1513218" y="3333922"/>
                </a:lnTo>
                <a:lnTo>
                  <a:pt x="1379868" y="3329026"/>
                </a:lnTo>
                <a:cubicBezTo>
                  <a:pt x="1294314" y="3325883"/>
                  <a:pt x="1220181" y="3317481"/>
                  <a:pt x="1173042" y="3305585"/>
                </a:cubicBezTo>
                <a:lnTo>
                  <a:pt x="1099566" y="3287030"/>
                </a:lnTo>
                <a:lnTo>
                  <a:pt x="1118578" y="3313738"/>
                </a:lnTo>
                <a:cubicBezTo>
                  <a:pt x="1166794" y="3381442"/>
                  <a:pt x="1243108" y="3425942"/>
                  <a:pt x="1337005" y="3441097"/>
                </a:cubicBezTo>
                <a:cubicBezTo>
                  <a:pt x="1372495" y="3446821"/>
                  <a:pt x="1916525" y="3493799"/>
                  <a:pt x="1947348" y="3493799"/>
                </a:cubicBezTo>
                <a:cubicBezTo>
                  <a:pt x="1975742" y="3493799"/>
                  <a:pt x="2035959" y="3433201"/>
                  <a:pt x="2068821" y="3371545"/>
                </a:cubicBezTo>
                <a:cubicBezTo>
                  <a:pt x="2109397" y="3295431"/>
                  <a:pt x="2128914" y="3205143"/>
                  <a:pt x="2125561" y="3109112"/>
                </a:cubicBezTo>
                <a:lnTo>
                  <a:pt x="2122818" y="3030541"/>
                </a:lnTo>
                <a:lnTo>
                  <a:pt x="2056143" y="3098778"/>
                </a:lnTo>
                <a:close/>
                <a:moveTo>
                  <a:pt x="642804" y="3057468"/>
                </a:moveTo>
                <a:cubicBezTo>
                  <a:pt x="643423" y="3069565"/>
                  <a:pt x="647205" y="3092320"/>
                  <a:pt x="651205" y="3108036"/>
                </a:cubicBezTo>
                <a:lnTo>
                  <a:pt x="658473" y="3136611"/>
                </a:lnTo>
                <a:lnTo>
                  <a:pt x="659606" y="3091929"/>
                </a:lnTo>
                <a:cubicBezTo>
                  <a:pt x="660225" y="3067355"/>
                  <a:pt x="656444" y="3044600"/>
                  <a:pt x="651205" y="3041361"/>
                </a:cubicBezTo>
                <a:cubicBezTo>
                  <a:pt x="645814" y="3038027"/>
                  <a:pt x="642166" y="3045009"/>
                  <a:pt x="642804" y="3057468"/>
                </a:cubicBezTo>
                <a:close/>
                <a:moveTo>
                  <a:pt x="1489596" y="3046009"/>
                </a:moveTo>
                <a:lnTo>
                  <a:pt x="1475651" y="3054620"/>
                </a:lnTo>
                <a:lnTo>
                  <a:pt x="1492463" y="3061078"/>
                </a:lnTo>
                <a:cubicBezTo>
                  <a:pt x="1512341" y="3068698"/>
                  <a:pt x="1525315" y="3059173"/>
                  <a:pt x="1512503" y="3046362"/>
                </a:cubicBezTo>
                <a:cubicBezTo>
                  <a:pt x="1507093" y="3040952"/>
                  <a:pt x="1498006" y="3040809"/>
                  <a:pt x="1489596" y="3046009"/>
                </a:cubicBezTo>
                <a:close/>
                <a:moveTo>
                  <a:pt x="1608468" y="3046124"/>
                </a:moveTo>
                <a:cubicBezTo>
                  <a:pt x="1611706" y="3051362"/>
                  <a:pt x="1616240" y="3055649"/>
                  <a:pt x="1618555" y="3055649"/>
                </a:cubicBezTo>
                <a:cubicBezTo>
                  <a:pt x="1620869" y="3055649"/>
                  <a:pt x="1622755" y="3051362"/>
                  <a:pt x="1622755" y="3046124"/>
                </a:cubicBezTo>
                <a:cubicBezTo>
                  <a:pt x="1622755" y="3040885"/>
                  <a:pt x="1618212" y="3036599"/>
                  <a:pt x="1612668" y="3036599"/>
                </a:cubicBezTo>
                <a:cubicBezTo>
                  <a:pt x="1607125" y="3036599"/>
                  <a:pt x="1605229" y="3040885"/>
                  <a:pt x="1608468" y="3046124"/>
                </a:cubicBezTo>
                <a:close/>
                <a:moveTo>
                  <a:pt x="1670380" y="3050096"/>
                </a:moveTo>
                <a:cubicBezTo>
                  <a:pt x="1670380" y="3058392"/>
                  <a:pt x="1677162" y="3065174"/>
                  <a:pt x="1685458" y="3065174"/>
                </a:cubicBezTo>
                <a:cubicBezTo>
                  <a:pt x="1702279" y="3065174"/>
                  <a:pt x="1699355" y="3044666"/>
                  <a:pt x="1681696" y="3038780"/>
                </a:cubicBezTo>
                <a:cubicBezTo>
                  <a:pt x="1675467" y="3036703"/>
                  <a:pt x="1670380" y="3041799"/>
                  <a:pt x="1670380" y="3050096"/>
                </a:cubicBezTo>
                <a:close/>
                <a:moveTo>
                  <a:pt x="1738313" y="3049372"/>
                </a:moveTo>
                <a:lnTo>
                  <a:pt x="1727045" y="3062945"/>
                </a:lnTo>
                <a:lnTo>
                  <a:pt x="1741265" y="3068412"/>
                </a:lnTo>
                <a:cubicBezTo>
                  <a:pt x="1758496" y="3075023"/>
                  <a:pt x="1771393" y="3057601"/>
                  <a:pt x="1758677" y="3044886"/>
                </a:cubicBezTo>
                <a:cubicBezTo>
                  <a:pt x="1752895" y="3039104"/>
                  <a:pt x="1745475" y="3040742"/>
                  <a:pt x="1738313" y="3049372"/>
                </a:cubicBezTo>
                <a:close/>
                <a:moveTo>
                  <a:pt x="1871444" y="3049638"/>
                </a:moveTo>
                <a:lnTo>
                  <a:pt x="1859956" y="3063478"/>
                </a:lnTo>
                <a:lnTo>
                  <a:pt x="1870777" y="3070165"/>
                </a:lnTo>
                <a:cubicBezTo>
                  <a:pt x="1886303" y="3079766"/>
                  <a:pt x="1905581" y="3058440"/>
                  <a:pt x="1892865" y="3045724"/>
                </a:cubicBezTo>
                <a:cubicBezTo>
                  <a:pt x="1885969" y="3038827"/>
                  <a:pt x="1879416" y="3040028"/>
                  <a:pt x="1871444" y="3049638"/>
                </a:cubicBezTo>
                <a:close/>
                <a:moveTo>
                  <a:pt x="1931927" y="3046762"/>
                </a:moveTo>
                <a:cubicBezTo>
                  <a:pt x="1928470" y="3052343"/>
                  <a:pt x="1927936" y="3059201"/>
                  <a:pt x="1930727" y="3062002"/>
                </a:cubicBezTo>
                <a:cubicBezTo>
                  <a:pt x="1937557" y="3068822"/>
                  <a:pt x="1956130" y="3056801"/>
                  <a:pt x="1956130" y="3045562"/>
                </a:cubicBezTo>
                <a:cubicBezTo>
                  <a:pt x="1956130" y="3033389"/>
                  <a:pt x="1939690" y="3034198"/>
                  <a:pt x="1931927" y="3046762"/>
                </a:cubicBezTo>
                <a:close/>
                <a:moveTo>
                  <a:pt x="1799377" y="3054992"/>
                </a:moveTo>
                <a:cubicBezTo>
                  <a:pt x="1796358" y="3059868"/>
                  <a:pt x="1798253" y="3066545"/>
                  <a:pt x="1803578" y="3069841"/>
                </a:cubicBezTo>
                <a:cubicBezTo>
                  <a:pt x="1814941" y="3076861"/>
                  <a:pt x="1832305" y="3067945"/>
                  <a:pt x="1832305" y="3055087"/>
                </a:cubicBezTo>
                <a:cubicBezTo>
                  <a:pt x="1832305" y="3043495"/>
                  <a:pt x="1806521" y="3043419"/>
                  <a:pt x="1799377" y="3054992"/>
                </a:cubicBezTo>
                <a:close/>
                <a:moveTo>
                  <a:pt x="1287599" y="3062154"/>
                </a:moveTo>
                <a:cubicBezTo>
                  <a:pt x="1294467" y="3064907"/>
                  <a:pt x="1302687" y="3064564"/>
                  <a:pt x="1305849" y="3061402"/>
                </a:cubicBezTo>
                <a:cubicBezTo>
                  <a:pt x="1309011" y="3058240"/>
                  <a:pt x="1303392" y="3055992"/>
                  <a:pt x="1293352" y="3056401"/>
                </a:cubicBezTo>
                <a:cubicBezTo>
                  <a:pt x="1282256" y="3056858"/>
                  <a:pt x="1279998" y="3059116"/>
                  <a:pt x="1287599" y="3062154"/>
                </a:cubicBezTo>
                <a:close/>
                <a:moveTo>
                  <a:pt x="1444104" y="3062021"/>
                </a:moveTo>
                <a:cubicBezTo>
                  <a:pt x="1437523" y="3064650"/>
                  <a:pt x="1434665" y="3070889"/>
                  <a:pt x="1437761" y="3075889"/>
                </a:cubicBezTo>
                <a:cubicBezTo>
                  <a:pt x="1441085" y="3081280"/>
                  <a:pt x="1433770" y="3082576"/>
                  <a:pt x="1419806" y="3079071"/>
                </a:cubicBezTo>
                <a:cubicBezTo>
                  <a:pt x="1406633" y="3075766"/>
                  <a:pt x="1393403" y="3077728"/>
                  <a:pt x="1389831" y="3083519"/>
                </a:cubicBezTo>
                <a:cubicBezTo>
                  <a:pt x="1380230" y="3099045"/>
                  <a:pt x="1413129" y="3107903"/>
                  <a:pt x="1433389" y="3095254"/>
                </a:cubicBezTo>
                <a:cubicBezTo>
                  <a:pt x="1443104" y="3089186"/>
                  <a:pt x="1457887" y="3084224"/>
                  <a:pt x="1466260" y="3084224"/>
                </a:cubicBezTo>
                <a:cubicBezTo>
                  <a:pt x="1474622" y="3084224"/>
                  <a:pt x="1479775" y="3079137"/>
                  <a:pt x="1477699" y="3072918"/>
                </a:cubicBezTo>
                <a:cubicBezTo>
                  <a:pt x="1473222" y="3059497"/>
                  <a:pt x="1460630" y="3055411"/>
                  <a:pt x="1444104" y="3062021"/>
                </a:cubicBezTo>
                <a:close/>
                <a:moveTo>
                  <a:pt x="1560843" y="3065174"/>
                </a:moveTo>
                <a:cubicBezTo>
                  <a:pt x="1564081" y="3070412"/>
                  <a:pt x="1572901" y="3074699"/>
                  <a:pt x="1580455" y="3074699"/>
                </a:cubicBezTo>
                <a:cubicBezTo>
                  <a:pt x="1588008" y="3074699"/>
                  <a:pt x="1594180" y="3070412"/>
                  <a:pt x="1594180" y="3065174"/>
                </a:cubicBezTo>
                <a:cubicBezTo>
                  <a:pt x="1594180" y="3059935"/>
                  <a:pt x="1585351" y="3055649"/>
                  <a:pt x="1574568" y="3055649"/>
                </a:cubicBezTo>
                <a:cubicBezTo>
                  <a:pt x="1563786" y="3055649"/>
                  <a:pt x="1557604" y="3059935"/>
                  <a:pt x="1560843" y="3065174"/>
                </a:cubicBezTo>
                <a:close/>
                <a:moveTo>
                  <a:pt x="669198" y="3110418"/>
                </a:moveTo>
                <a:cubicBezTo>
                  <a:pt x="667788" y="3171044"/>
                  <a:pt x="670589" y="3201924"/>
                  <a:pt x="678218" y="3209868"/>
                </a:cubicBezTo>
                <a:cubicBezTo>
                  <a:pt x="681695" y="3213478"/>
                  <a:pt x="685429" y="3182407"/>
                  <a:pt x="686524" y="3140812"/>
                </a:cubicBezTo>
                <a:cubicBezTo>
                  <a:pt x="687648" y="3097587"/>
                  <a:pt x="684590" y="3065174"/>
                  <a:pt x="679380" y="3065174"/>
                </a:cubicBezTo>
                <a:cubicBezTo>
                  <a:pt x="674361" y="3065174"/>
                  <a:pt x="669779" y="3085529"/>
                  <a:pt x="669198" y="3110418"/>
                </a:cubicBezTo>
                <a:close/>
                <a:moveTo>
                  <a:pt x="851230" y="3074699"/>
                </a:moveTo>
                <a:cubicBezTo>
                  <a:pt x="851230" y="3079937"/>
                  <a:pt x="854440" y="3084233"/>
                  <a:pt x="858374" y="3084233"/>
                </a:cubicBezTo>
                <a:cubicBezTo>
                  <a:pt x="862308" y="3084243"/>
                  <a:pt x="878377" y="3095368"/>
                  <a:pt x="894093" y="3108960"/>
                </a:cubicBezTo>
                <a:cubicBezTo>
                  <a:pt x="931097" y="3140974"/>
                  <a:pt x="992229" y="3172235"/>
                  <a:pt x="1003821" y="3165062"/>
                </a:cubicBezTo>
                <a:cubicBezTo>
                  <a:pt x="1008812" y="3161986"/>
                  <a:pt x="1032234" y="3170806"/>
                  <a:pt x="1055884" y="3184665"/>
                </a:cubicBezTo>
                <a:cubicBezTo>
                  <a:pt x="1079535" y="3198524"/>
                  <a:pt x="1098880" y="3205163"/>
                  <a:pt x="1098880" y="3199429"/>
                </a:cubicBezTo>
                <a:cubicBezTo>
                  <a:pt x="1098880" y="3193694"/>
                  <a:pt x="1094423" y="3188999"/>
                  <a:pt x="1088974" y="3188999"/>
                </a:cubicBezTo>
                <a:cubicBezTo>
                  <a:pt x="1083516" y="3188999"/>
                  <a:pt x="1066686" y="3179845"/>
                  <a:pt x="1051560" y="3168663"/>
                </a:cubicBezTo>
                <a:cubicBezTo>
                  <a:pt x="1035758" y="3156985"/>
                  <a:pt x="1017432" y="3150870"/>
                  <a:pt x="1008497" y="3154299"/>
                </a:cubicBezTo>
                <a:cubicBezTo>
                  <a:pt x="993762" y="3159957"/>
                  <a:pt x="904199" y="3109979"/>
                  <a:pt x="872804" y="3078585"/>
                </a:cubicBezTo>
                <a:cubicBezTo>
                  <a:pt x="856955" y="3062735"/>
                  <a:pt x="851230" y="3061707"/>
                  <a:pt x="851230" y="3074699"/>
                </a:cubicBezTo>
                <a:close/>
                <a:moveTo>
                  <a:pt x="1521295" y="3079795"/>
                </a:moveTo>
                <a:cubicBezTo>
                  <a:pt x="1518285" y="3087653"/>
                  <a:pt x="1510941" y="3093501"/>
                  <a:pt x="1504988" y="3092787"/>
                </a:cubicBezTo>
                <a:cubicBezTo>
                  <a:pt x="1483043" y="3090158"/>
                  <a:pt x="1470355" y="3093996"/>
                  <a:pt x="1470355" y="3103274"/>
                </a:cubicBezTo>
                <a:cubicBezTo>
                  <a:pt x="1470355" y="3108512"/>
                  <a:pt x="1478671" y="3112799"/>
                  <a:pt x="1488843" y="3112799"/>
                </a:cubicBezTo>
                <a:cubicBezTo>
                  <a:pt x="1499016" y="3112799"/>
                  <a:pt x="1509979" y="3108512"/>
                  <a:pt x="1513218" y="3103274"/>
                </a:cubicBezTo>
                <a:cubicBezTo>
                  <a:pt x="1516456" y="3098035"/>
                  <a:pt x="1527419" y="3093749"/>
                  <a:pt x="1537592" y="3093749"/>
                </a:cubicBezTo>
                <a:cubicBezTo>
                  <a:pt x="1559643" y="3093749"/>
                  <a:pt x="1562129" y="3079061"/>
                  <a:pt x="1541431" y="3071117"/>
                </a:cubicBezTo>
                <a:cubicBezTo>
                  <a:pt x="1533058" y="3067898"/>
                  <a:pt x="1524438" y="3071613"/>
                  <a:pt x="1521295" y="3079795"/>
                </a:cubicBezTo>
                <a:close/>
                <a:moveTo>
                  <a:pt x="1641805" y="3074699"/>
                </a:moveTo>
                <a:cubicBezTo>
                  <a:pt x="1641805" y="3079937"/>
                  <a:pt x="1646349" y="3084224"/>
                  <a:pt x="1651892" y="3084224"/>
                </a:cubicBezTo>
                <a:cubicBezTo>
                  <a:pt x="1657436" y="3084224"/>
                  <a:pt x="1659331" y="3079937"/>
                  <a:pt x="1656093" y="3074699"/>
                </a:cubicBezTo>
                <a:cubicBezTo>
                  <a:pt x="1652854" y="3069460"/>
                  <a:pt x="1648320" y="3065174"/>
                  <a:pt x="1646006" y="3065174"/>
                </a:cubicBezTo>
                <a:cubicBezTo>
                  <a:pt x="1643691" y="3065174"/>
                  <a:pt x="1641805" y="3069460"/>
                  <a:pt x="1641805" y="3074699"/>
                </a:cubicBezTo>
                <a:close/>
                <a:moveTo>
                  <a:pt x="1704642" y="3073213"/>
                </a:moveTo>
                <a:cubicBezTo>
                  <a:pt x="1701346" y="3078547"/>
                  <a:pt x="1703289" y="3085776"/>
                  <a:pt x="1708957" y="3089282"/>
                </a:cubicBezTo>
                <a:cubicBezTo>
                  <a:pt x="1723606" y="3098330"/>
                  <a:pt x="1733055" y="3085938"/>
                  <a:pt x="1720825" y="3073708"/>
                </a:cubicBezTo>
                <a:cubicBezTo>
                  <a:pt x="1713986" y="3066869"/>
                  <a:pt x="1708661" y="3066707"/>
                  <a:pt x="1704642" y="3073213"/>
                </a:cubicBezTo>
                <a:close/>
                <a:moveTo>
                  <a:pt x="1837068" y="3074699"/>
                </a:moveTo>
                <a:cubicBezTo>
                  <a:pt x="1833267" y="3080852"/>
                  <a:pt x="1834439" y="3090167"/>
                  <a:pt x="1839678" y="3095406"/>
                </a:cubicBezTo>
                <a:cubicBezTo>
                  <a:pt x="1846031" y="3101759"/>
                  <a:pt x="1851508" y="3101207"/>
                  <a:pt x="1856118" y="3093749"/>
                </a:cubicBezTo>
                <a:cubicBezTo>
                  <a:pt x="1859918" y="3087596"/>
                  <a:pt x="1858747" y="3078280"/>
                  <a:pt x="1853508" y="3073041"/>
                </a:cubicBezTo>
                <a:cubicBezTo>
                  <a:pt x="1847155" y="3066688"/>
                  <a:pt x="1841678" y="3067241"/>
                  <a:pt x="1837068" y="3074699"/>
                </a:cubicBezTo>
                <a:close/>
                <a:moveTo>
                  <a:pt x="1903448" y="3075175"/>
                </a:moveTo>
                <a:cubicBezTo>
                  <a:pt x="1894399" y="3089824"/>
                  <a:pt x="1906791" y="3099273"/>
                  <a:pt x="1919021" y="3087043"/>
                </a:cubicBezTo>
                <a:cubicBezTo>
                  <a:pt x="1925860" y="3080204"/>
                  <a:pt x="1926022" y="3074880"/>
                  <a:pt x="1919516" y="3070860"/>
                </a:cubicBezTo>
                <a:cubicBezTo>
                  <a:pt x="1914182" y="3067564"/>
                  <a:pt x="1906953" y="3069508"/>
                  <a:pt x="1903448" y="3075175"/>
                </a:cubicBezTo>
                <a:close/>
                <a:moveTo>
                  <a:pt x="1765630" y="3084224"/>
                </a:moveTo>
                <a:cubicBezTo>
                  <a:pt x="1765630" y="3089462"/>
                  <a:pt x="1772060" y="3093749"/>
                  <a:pt x="1779918" y="3093749"/>
                </a:cubicBezTo>
                <a:cubicBezTo>
                  <a:pt x="1787776" y="3093749"/>
                  <a:pt x="1794205" y="3089462"/>
                  <a:pt x="1794205" y="3084224"/>
                </a:cubicBezTo>
                <a:cubicBezTo>
                  <a:pt x="1794205" y="3078985"/>
                  <a:pt x="1787776" y="3074699"/>
                  <a:pt x="1779918" y="3074699"/>
                </a:cubicBezTo>
                <a:cubicBezTo>
                  <a:pt x="1772060" y="3074699"/>
                  <a:pt x="1765630" y="3078985"/>
                  <a:pt x="1765630" y="3084224"/>
                </a:cubicBezTo>
                <a:close/>
                <a:moveTo>
                  <a:pt x="1325699" y="3090729"/>
                </a:moveTo>
                <a:cubicBezTo>
                  <a:pt x="1332567" y="3093482"/>
                  <a:pt x="1340787" y="3093139"/>
                  <a:pt x="1343949" y="3089977"/>
                </a:cubicBezTo>
                <a:cubicBezTo>
                  <a:pt x="1347111" y="3086815"/>
                  <a:pt x="1341492" y="3084567"/>
                  <a:pt x="1331452" y="3084976"/>
                </a:cubicBezTo>
                <a:cubicBezTo>
                  <a:pt x="1320356" y="3085433"/>
                  <a:pt x="1318098" y="3087691"/>
                  <a:pt x="1325699" y="3090729"/>
                </a:cubicBezTo>
                <a:close/>
                <a:moveTo>
                  <a:pt x="1598943" y="3093749"/>
                </a:moveTo>
                <a:cubicBezTo>
                  <a:pt x="1602181" y="3098987"/>
                  <a:pt x="1608858" y="3103274"/>
                  <a:pt x="1613792" y="3103274"/>
                </a:cubicBezTo>
                <a:cubicBezTo>
                  <a:pt x="1618726" y="3103274"/>
                  <a:pt x="1622755" y="3098987"/>
                  <a:pt x="1622755" y="3093749"/>
                </a:cubicBezTo>
                <a:cubicBezTo>
                  <a:pt x="1622755" y="3088510"/>
                  <a:pt x="1616069" y="3084224"/>
                  <a:pt x="1607906" y="3084224"/>
                </a:cubicBezTo>
                <a:cubicBezTo>
                  <a:pt x="1599743" y="3084224"/>
                  <a:pt x="1595704" y="3088510"/>
                  <a:pt x="1598943" y="3093749"/>
                </a:cubicBezTo>
                <a:close/>
                <a:moveTo>
                  <a:pt x="1556271" y="3103159"/>
                </a:moveTo>
                <a:lnTo>
                  <a:pt x="1542326" y="3111770"/>
                </a:lnTo>
                <a:lnTo>
                  <a:pt x="1559138" y="3118228"/>
                </a:lnTo>
                <a:cubicBezTo>
                  <a:pt x="1579016" y="3125848"/>
                  <a:pt x="1591990" y="3116323"/>
                  <a:pt x="1579178" y="3103512"/>
                </a:cubicBezTo>
                <a:cubicBezTo>
                  <a:pt x="1573768" y="3098102"/>
                  <a:pt x="1564681" y="3097959"/>
                  <a:pt x="1556271" y="3103159"/>
                </a:cubicBezTo>
                <a:close/>
                <a:moveTo>
                  <a:pt x="1670380" y="3103274"/>
                </a:moveTo>
                <a:cubicBezTo>
                  <a:pt x="1670380" y="3108512"/>
                  <a:pt x="1674666" y="3112799"/>
                  <a:pt x="1679905" y="3112799"/>
                </a:cubicBezTo>
                <a:cubicBezTo>
                  <a:pt x="1685144" y="3112799"/>
                  <a:pt x="1689430" y="3108512"/>
                  <a:pt x="1689430" y="3103274"/>
                </a:cubicBezTo>
                <a:cubicBezTo>
                  <a:pt x="1689430" y="3098035"/>
                  <a:pt x="1685144" y="3093749"/>
                  <a:pt x="1679905" y="3093749"/>
                </a:cubicBezTo>
                <a:cubicBezTo>
                  <a:pt x="1674666" y="3093749"/>
                  <a:pt x="1670380" y="3098035"/>
                  <a:pt x="1670380" y="3103274"/>
                </a:cubicBezTo>
                <a:close/>
                <a:moveTo>
                  <a:pt x="1737055" y="3103274"/>
                </a:moveTo>
                <a:cubicBezTo>
                  <a:pt x="1737055" y="3108512"/>
                  <a:pt x="1743742" y="3112799"/>
                  <a:pt x="1751905" y="3112799"/>
                </a:cubicBezTo>
                <a:cubicBezTo>
                  <a:pt x="1760068" y="3112799"/>
                  <a:pt x="1764106" y="3108512"/>
                  <a:pt x="1760868" y="3103274"/>
                </a:cubicBezTo>
                <a:cubicBezTo>
                  <a:pt x="1757629" y="3098035"/>
                  <a:pt x="1750952" y="3093749"/>
                  <a:pt x="1746018" y="3093749"/>
                </a:cubicBezTo>
                <a:cubicBezTo>
                  <a:pt x="1741084" y="3093749"/>
                  <a:pt x="1737055" y="3098035"/>
                  <a:pt x="1737055" y="3103274"/>
                </a:cubicBezTo>
                <a:close/>
                <a:moveTo>
                  <a:pt x="1799377" y="3102617"/>
                </a:moveTo>
                <a:cubicBezTo>
                  <a:pt x="1792329" y="3114018"/>
                  <a:pt x="1810245" y="3125305"/>
                  <a:pt x="1822933" y="3117466"/>
                </a:cubicBezTo>
                <a:cubicBezTo>
                  <a:pt x="1833591" y="3110884"/>
                  <a:pt x="1826590" y="3093749"/>
                  <a:pt x="1813255" y="3093749"/>
                </a:cubicBezTo>
                <a:cubicBezTo>
                  <a:pt x="1808636" y="3093749"/>
                  <a:pt x="1802387" y="3097740"/>
                  <a:pt x="1799377" y="3102617"/>
                </a:cubicBezTo>
                <a:close/>
                <a:moveTo>
                  <a:pt x="1866052" y="3102617"/>
                </a:moveTo>
                <a:cubicBezTo>
                  <a:pt x="1859547" y="3113142"/>
                  <a:pt x="1874568" y="3124514"/>
                  <a:pt x="1883369" y="3115713"/>
                </a:cubicBezTo>
                <a:cubicBezTo>
                  <a:pt x="1892418" y="3106655"/>
                  <a:pt x="1890732" y="3093749"/>
                  <a:pt x="1880492" y="3093749"/>
                </a:cubicBezTo>
                <a:cubicBezTo>
                  <a:pt x="1875558" y="3093749"/>
                  <a:pt x="1869062" y="3097740"/>
                  <a:pt x="1866052" y="3102617"/>
                </a:cubicBezTo>
                <a:close/>
                <a:moveTo>
                  <a:pt x="956005" y="3110503"/>
                </a:moveTo>
                <a:cubicBezTo>
                  <a:pt x="956005" y="3121533"/>
                  <a:pt x="995105" y="3143545"/>
                  <a:pt x="1002163" y="3136497"/>
                </a:cubicBezTo>
                <a:cubicBezTo>
                  <a:pt x="1005573" y="3133078"/>
                  <a:pt x="1000049" y="3124210"/>
                  <a:pt x="989886" y="3116780"/>
                </a:cubicBezTo>
                <a:cubicBezTo>
                  <a:pt x="969512" y="3101883"/>
                  <a:pt x="956005" y="3099378"/>
                  <a:pt x="956005" y="3110503"/>
                </a:cubicBezTo>
                <a:close/>
                <a:moveTo>
                  <a:pt x="1427102" y="3113437"/>
                </a:moveTo>
                <a:cubicBezTo>
                  <a:pt x="1423645" y="3119018"/>
                  <a:pt x="1422321" y="3124524"/>
                  <a:pt x="1424159" y="3125667"/>
                </a:cubicBezTo>
                <a:cubicBezTo>
                  <a:pt x="1425988" y="3126810"/>
                  <a:pt x="1447505" y="3143679"/>
                  <a:pt x="1471955" y="3163138"/>
                </a:cubicBezTo>
                <a:cubicBezTo>
                  <a:pt x="1499845" y="3185332"/>
                  <a:pt x="1522133" y="3196333"/>
                  <a:pt x="1531734" y="3192647"/>
                </a:cubicBezTo>
                <a:lnTo>
                  <a:pt x="1547041" y="3186770"/>
                </a:lnTo>
                <a:lnTo>
                  <a:pt x="1535925" y="3173387"/>
                </a:lnTo>
                <a:cubicBezTo>
                  <a:pt x="1529420" y="3165539"/>
                  <a:pt x="1516494" y="3162310"/>
                  <a:pt x="1504731" y="3165596"/>
                </a:cubicBezTo>
                <a:lnTo>
                  <a:pt x="1484643" y="3171196"/>
                </a:lnTo>
                <a:lnTo>
                  <a:pt x="1498930" y="3161052"/>
                </a:lnTo>
                <a:lnTo>
                  <a:pt x="1513218" y="3150899"/>
                </a:lnTo>
                <a:lnTo>
                  <a:pt x="1498930" y="3141593"/>
                </a:lnTo>
                <a:cubicBezTo>
                  <a:pt x="1491072" y="3136468"/>
                  <a:pt x="1476070" y="3134611"/>
                  <a:pt x="1465593" y="3137449"/>
                </a:cubicBezTo>
                <a:lnTo>
                  <a:pt x="1446543" y="3142621"/>
                </a:lnTo>
                <a:lnTo>
                  <a:pt x="1459668" y="3133535"/>
                </a:lnTo>
                <a:cubicBezTo>
                  <a:pt x="1474727" y="3123114"/>
                  <a:pt x="1466117" y="3103274"/>
                  <a:pt x="1446543" y="3103274"/>
                </a:cubicBezTo>
                <a:cubicBezTo>
                  <a:pt x="1439304" y="3103274"/>
                  <a:pt x="1430550" y="3107846"/>
                  <a:pt x="1427102" y="3113437"/>
                </a:cubicBezTo>
                <a:close/>
                <a:moveTo>
                  <a:pt x="1510779" y="3119171"/>
                </a:moveTo>
                <a:cubicBezTo>
                  <a:pt x="1493596" y="3126029"/>
                  <a:pt x="1506093" y="3141374"/>
                  <a:pt x="1528858" y="3141374"/>
                </a:cubicBezTo>
                <a:cubicBezTo>
                  <a:pt x="1539516" y="3141374"/>
                  <a:pt x="1546450" y="3136306"/>
                  <a:pt x="1544374" y="3130068"/>
                </a:cubicBezTo>
                <a:cubicBezTo>
                  <a:pt x="1539897" y="3116647"/>
                  <a:pt x="1527305" y="3112561"/>
                  <a:pt x="1510779" y="3119171"/>
                </a:cubicBezTo>
                <a:close/>
                <a:moveTo>
                  <a:pt x="1637043" y="3122324"/>
                </a:moveTo>
                <a:cubicBezTo>
                  <a:pt x="1640281" y="3127562"/>
                  <a:pt x="1646958" y="3131849"/>
                  <a:pt x="1651892" y="3131849"/>
                </a:cubicBezTo>
                <a:cubicBezTo>
                  <a:pt x="1656826" y="3131849"/>
                  <a:pt x="1660855" y="3127562"/>
                  <a:pt x="1660855" y="3122324"/>
                </a:cubicBezTo>
                <a:cubicBezTo>
                  <a:pt x="1660855" y="3117085"/>
                  <a:pt x="1654169" y="3112799"/>
                  <a:pt x="1646006" y="3112799"/>
                </a:cubicBezTo>
                <a:cubicBezTo>
                  <a:pt x="1637843" y="3112799"/>
                  <a:pt x="1633804" y="3117085"/>
                  <a:pt x="1637043" y="3122324"/>
                </a:cubicBezTo>
                <a:close/>
                <a:moveTo>
                  <a:pt x="1594371" y="3131734"/>
                </a:moveTo>
                <a:lnTo>
                  <a:pt x="1580426" y="3140345"/>
                </a:lnTo>
                <a:lnTo>
                  <a:pt x="1597238" y="3146803"/>
                </a:lnTo>
                <a:cubicBezTo>
                  <a:pt x="1617116" y="3154423"/>
                  <a:pt x="1630090" y="3144898"/>
                  <a:pt x="1617278" y="3132087"/>
                </a:cubicBezTo>
                <a:cubicBezTo>
                  <a:pt x="1611868" y="3126677"/>
                  <a:pt x="1602781" y="3126534"/>
                  <a:pt x="1594371" y="3131734"/>
                </a:cubicBezTo>
                <a:close/>
                <a:moveTo>
                  <a:pt x="1770393" y="3131849"/>
                </a:moveTo>
                <a:cubicBezTo>
                  <a:pt x="1773631" y="3137087"/>
                  <a:pt x="1780566" y="3141374"/>
                  <a:pt x="1785804" y="3141374"/>
                </a:cubicBezTo>
                <a:cubicBezTo>
                  <a:pt x="1791043" y="3141374"/>
                  <a:pt x="1792681" y="3137087"/>
                  <a:pt x="1789443" y="3131849"/>
                </a:cubicBezTo>
                <a:cubicBezTo>
                  <a:pt x="1786204" y="3126610"/>
                  <a:pt x="1779270" y="3122324"/>
                  <a:pt x="1774031" y="3122324"/>
                </a:cubicBezTo>
                <a:cubicBezTo>
                  <a:pt x="1768793" y="3122324"/>
                  <a:pt x="1767154" y="3126610"/>
                  <a:pt x="1770393" y="3131849"/>
                </a:cubicBezTo>
                <a:close/>
                <a:moveTo>
                  <a:pt x="1832305" y="3131849"/>
                </a:moveTo>
                <a:cubicBezTo>
                  <a:pt x="1832305" y="3137087"/>
                  <a:pt x="1836591" y="3141374"/>
                  <a:pt x="1841830" y="3141374"/>
                </a:cubicBezTo>
                <a:cubicBezTo>
                  <a:pt x="1847069" y="3141374"/>
                  <a:pt x="1851355" y="3137087"/>
                  <a:pt x="1851355" y="3131849"/>
                </a:cubicBezTo>
                <a:cubicBezTo>
                  <a:pt x="1851355" y="3126610"/>
                  <a:pt x="1847069" y="3122324"/>
                  <a:pt x="1841830" y="3122324"/>
                </a:cubicBezTo>
                <a:cubicBezTo>
                  <a:pt x="1836591" y="3122324"/>
                  <a:pt x="1832305" y="3126610"/>
                  <a:pt x="1832305" y="3131849"/>
                </a:cubicBezTo>
                <a:close/>
                <a:moveTo>
                  <a:pt x="1032205" y="3136002"/>
                </a:moveTo>
                <a:cubicBezTo>
                  <a:pt x="1032205" y="3138288"/>
                  <a:pt x="1049350" y="3149794"/>
                  <a:pt x="1070305" y="3161567"/>
                </a:cubicBezTo>
                <a:cubicBezTo>
                  <a:pt x="1091260" y="3173349"/>
                  <a:pt x="1108405" y="3186418"/>
                  <a:pt x="1108405" y="3190627"/>
                </a:cubicBezTo>
                <a:cubicBezTo>
                  <a:pt x="1108405" y="3198352"/>
                  <a:pt x="1175585" y="3229766"/>
                  <a:pt x="1180852" y="3224508"/>
                </a:cubicBezTo>
                <a:cubicBezTo>
                  <a:pt x="1186748" y="3218603"/>
                  <a:pt x="1061685" y="3131849"/>
                  <a:pt x="1047274" y="3131849"/>
                </a:cubicBezTo>
                <a:cubicBezTo>
                  <a:pt x="1038987" y="3131849"/>
                  <a:pt x="1032205" y="3133716"/>
                  <a:pt x="1032205" y="3136002"/>
                </a:cubicBezTo>
                <a:close/>
                <a:moveTo>
                  <a:pt x="780669" y="3169949"/>
                </a:moveTo>
                <a:cubicBezTo>
                  <a:pt x="789985" y="3222822"/>
                  <a:pt x="854916" y="3353934"/>
                  <a:pt x="892273" y="3395282"/>
                </a:cubicBezTo>
                <a:cubicBezTo>
                  <a:pt x="911047" y="3416065"/>
                  <a:pt x="947233" y="3444402"/>
                  <a:pt x="972674" y="3458252"/>
                </a:cubicBezTo>
                <a:lnTo>
                  <a:pt x="1018946" y="3483426"/>
                </a:lnTo>
                <a:lnTo>
                  <a:pt x="1104157" y="3493351"/>
                </a:lnTo>
                <a:cubicBezTo>
                  <a:pt x="1219076" y="3506734"/>
                  <a:pt x="1779041" y="3551282"/>
                  <a:pt x="1811322" y="3549615"/>
                </a:cubicBezTo>
                <a:cubicBezTo>
                  <a:pt x="1836963" y="3548291"/>
                  <a:pt x="1719291" y="3535871"/>
                  <a:pt x="1465593" y="3513115"/>
                </a:cubicBezTo>
                <a:cubicBezTo>
                  <a:pt x="1392250" y="3506543"/>
                  <a:pt x="1330462" y="3499504"/>
                  <a:pt x="1328271" y="3497475"/>
                </a:cubicBezTo>
                <a:cubicBezTo>
                  <a:pt x="1320956" y="3490693"/>
                  <a:pt x="1378563" y="3494018"/>
                  <a:pt x="1594180" y="3512849"/>
                </a:cubicBezTo>
                <a:cubicBezTo>
                  <a:pt x="1828314" y="3533289"/>
                  <a:pt x="1837449" y="3533861"/>
                  <a:pt x="1831267" y="3527689"/>
                </a:cubicBezTo>
                <a:cubicBezTo>
                  <a:pt x="1828953" y="3525374"/>
                  <a:pt x="1724301" y="3514535"/>
                  <a:pt x="1598705" y="3503610"/>
                </a:cubicBezTo>
                <a:cubicBezTo>
                  <a:pt x="1329404" y="3480169"/>
                  <a:pt x="1290704" y="3473996"/>
                  <a:pt x="1221534" y="3443402"/>
                </a:cubicBezTo>
                <a:cubicBezTo>
                  <a:pt x="1157411" y="3415046"/>
                  <a:pt x="1107062" y="3371850"/>
                  <a:pt x="1064533" y="3308699"/>
                </a:cubicBezTo>
                <a:cubicBezTo>
                  <a:pt x="1046750" y="3282296"/>
                  <a:pt x="1032205" y="3267180"/>
                  <a:pt x="1032205" y="3275114"/>
                </a:cubicBezTo>
                <a:cubicBezTo>
                  <a:pt x="1032205" y="3294945"/>
                  <a:pt x="1055675" y="3328416"/>
                  <a:pt x="1107062" y="3381880"/>
                </a:cubicBezTo>
                <a:cubicBezTo>
                  <a:pt x="1130980" y="3406769"/>
                  <a:pt x="1147182" y="3427124"/>
                  <a:pt x="1143057" y="3427124"/>
                </a:cubicBezTo>
                <a:cubicBezTo>
                  <a:pt x="1127217" y="3427124"/>
                  <a:pt x="1019756" y="3315795"/>
                  <a:pt x="1001963" y="3280943"/>
                </a:cubicBezTo>
                <a:cubicBezTo>
                  <a:pt x="991667" y="3260789"/>
                  <a:pt x="980885" y="3246663"/>
                  <a:pt x="977998" y="3249559"/>
                </a:cubicBezTo>
                <a:cubicBezTo>
                  <a:pt x="969750" y="3257798"/>
                  <a:pt x="1021547" y="3340542"/>
                  <a:pt x="1064609" y="3387909"/>
                </a:cubicBezTo>
                <a:lnTo>
                  <a:pt x="1103643" y="3430858"/>
                </a:lnTo>
                <a:lnTo>
                  <a:pt x="1067629" y="3403816"/>
                </a:lnTo>
                <a:cubicBezTo>
                  <a:pt x="1047817" y="3388948"/>
                  <a:pt x="1007774" y="3340960"/>
                  <a:pt x="978637" y="3297174"/>
                </a:cubicBezTo>
                <a:cubicBezTo>
                  <a:pt x="927697" y="3220612"/>
                  <a:pt x="904894" y="3194142"/>
                  <a:pt x="928526" y="3239005"/>
                </a:cubicBezTo>
                <a:cubicBezTo>
                  <a:pt x="956720" y="3292545"/>
                  <a:pt x="1008593" y="3368440"/>
                  <a:pt x="1040330" y="3402616"/>
                </a:cubicBezTo>
                <a:lnTo>
                  <a:pt x="1075068" y="3440021"/>
                </a:lnTo>
                <a:lnTo>
                  <a:pt x="1045883" y="3416903"/>
                </a:lnTo>
                <a:cubicBezTo>
                  <a:pt x="1001401" y="3381670"/>
                  <a:pt x="953910" y="3319710"/>
                  <a:pt x="918562" y="3250778"/>
                </a:cubicBezTo>
                <a:cubicBezTo>
                  <a:pt x="900998" y="3216535"/>
                  <a:pt x="884368" y="3190780"/>
                  <a:pt x="881605" y="3193542"/>
                </a:cubicBezTo>
                <a:cubicBezTo>
                  <a:pt x="872090" y="3203067"/>
                  <a:pt x="950185" y="3343466"/>
                  <a:pt x="992210" y="3392377"/>
                </a:cubicBezTo>
                <a:lnTo>
                  <a:pt x="1034358" y="3441411"/>
                </a:lnTo>
                <a:lnTo>
                  <a:pt x="976084" y="3381575"/>
                </a:lnTo>
                <a:cubicBezTo>
                  <a:pt x="938546" y="3343037"/>
                  <a:pt x="904237" y="3294745"/>
                  <a:pt x="879653" y="3245844"/>
                </a:cubicBezTo>
                <a:cubicBezTo>
                  <a:pt x="842724" y="3172406"/>
                  <a:pt x="823455" y="3145765"/>
                  <a:pt x="841400" y="3192971"/>
                </a:cubicBezTo>
                <a:cubicBezTo>
                  <a:pt x="861870" y="3246796"/>
                  <a:pt x="909514" y="3331721"/>
                  <a:pt x="946328" y="3379994"/>
                </a:cubicBezTo>
                <a:lnTo>
                  <a:pt x="985904" y="3431886"/>
                </a:lnTo>
                <a:lnTo>
                  <a:pt x="935231" y="3379013"/>
                </a:lnTo>
                <a:cubicBezTo>
                  <a:pt x="887501" y="3329197"/>
                  <a:pt x="870633" y="3302022"/>
                  <a:pt x="823208" y="3198524"/>
                </a:cubicBezTo>
                <a:cubicBezTo>
                  <a:pt x="812416" y="3174949"/>
                  <a:pt x="806006" y="3166377"/>
                  <a:pt x="808968" y="3179474"/>
                </a:cubicBezTo>
                <a:cubicBezTo>
                  <a:pt x="818179" y="3220145"/>
                  <a:pt x="877214" y="3335217"/>
                  <a:pt x="914248" y="3384690"/>
                </a:cubicBezTo>
                <a:lnTo>
                  <a:pt x="949585" y="3431886"/>
                </a:lnTo>
                <a:lnTo>
                  <a:pt x="919067" y="3403540"/>
                </a:lnTo>
                <a:cubicBezTo>
                  <a:pt x="874919" y="3362525"/>
                  <a:pt x="832314" y="3291983"/>
                  <a:pt x="801624" y="3209068"/>
                </a:cubicBezTo>
                <a:cubicBezTo>
                  <a:pt x="786870" y="3169215"/>
                  <a:pt x="777440" y="3151613"/>
                  <a:pt x="780669" y="3169949"/>
                </a:cubicBezTo>
                <a:close/>
                <a:moveTo>
                  <a:pt x="1542460" y="3149822"/>
                </a:moveTo>
                <a:cubicBezTo>
                  <a:pt x="1539592" y="3154461"/>
                  <a:pt x="1543802" y="3163710"/>
                  <a:pt x="1551823" y="3170368"/>
                </a:cubicBezTo>
                <a:lnTo>
                  <a:pt x="1566415" y="3182474"/>
                </a:lnTo>
                <a:lnTo>
                  <a:pt x="1576607" y="3172282"/>
                </a:lnTo>
                <a:cubicBezTo>
                  <a:pt x="1582217" y="3166672"/>
                  <a:pt x="1583922" y="3157423"/>
                  <a:pt x="1580407" y="3151728"/>
                </a:cubicBezTo>
                <a:cubicBezTo>
                  <a:pt x="1572692" y="3139250"/>
                  <a:pt x="1549708" y="3138088"/>
                  <a:pt x="1542460" y="3149822"/>
                </a:cubicBezTo>
                <a:close/>
                <a:moveTo>
                  <a:pt x="1670380" y="3150899"/>
                </a:moveTo>
                <a:cubicBezTo>
                  <a:pt x="1670380" y="3156137"/>
                  <a:pt x="1674666" y="3160424"/>
                  <a:pt x="1679905" y="3160424"/>
                </a:cubicBezTo>
                <a:cubicBezTo>
                  <a:pt x="1685144" y="3160424"/>
                  <a:pt x="1689430" y="3156137"/>
                  <a:pt x="1689430" y="3150899"/>
                </a:cubicBezTo>
                <a:cubicBezTo>
                  <a:pt x="1689430" y="3145660"/>
                  <a:pt x="1685144" y="3141374"/>
                  <a:pt x="1679905" y="3141374"/>
                </a:cubicBezTo>
                <a:cubicBezTo>
                  <a:pt x="1674666" y="3141374"/>
                  <a:pt x="1670380" y="3145660"/>
                  <a:pt x="1670380" y="3150899"/>
                </a:cubicBezTo>
                <a:close/>
                <a:moveTo>
                  <a:pt x="1633185" y="3159862"/>
                </a:moveTo>
                <a:lnTo>
                  <a:pt x="1620717" y="3167568"/>
                </a:lnTo>
                <a:lnTo>
                  <a:pt x="1632090" y="3174597"/>
                </a:lnTo>
                <a:cubicBezTo>
                  <a:pt x="1638348" y="3178464"/>
                  <a:pt x="1647749" y="3177340"/>
                  <a:pt x="1652988" y="3172101"/>
                </a:cubicBezTo>
                <a:cubicBezTo>
                  <a:pt x="1665399" y="3159690"/>
                  <a:pt x="1649435" y="3149822"/>
                  <a:pt x="1633185" y="3159862"/>
                </a:cubicBezTo>
                <a:close/>
                <a:moveTo>
                  <a:pt x="756733" y="3175502"/>
                </a:moveTo>
                <a:cubicBezTo>
                  <a:pt x="757190" y="3186598"/>
                  <a:pt x="759447" y="3188856"/>
                  <a:pt x="762486" y="3181264"/>
                </a:cubicBezTo>
                <a:cubicBezTo>
                  <a:pt x="765238" y="3174387"/>
                  <a:pt x="764896" y="3166167"/>
                  <a:pt x="761733" y="3163005"/>
                </a:cubicBezTo>
                <a:cubicBezTo>
                  <a:pt x="758571" y="3159843"/>
                  <a:pt x="756323" y="3165462"/>
                  <a:pt x="756733" y="3175502"/>
                </a:cubicBezTo>
                <a:close/>
                <a:moveTo>
                  <a:pt x="1698955" y="3169949"/>
                </a:moveTo>
                <a:cubicBezTo>
                  <a:pt x="1698955" y="3175187"/>
                  <a:pt x="1703241" y="3179474"/>
                  <a:pt x="1708480" y="3179474"/>
                </a:cubicBezTo>
                <a:cubicBezTo>
                  <a:pt x="1713719" y="3179474"/>
                  <a:pt x="1718005" y="3175187"/>
                  <a:pt x="1718005" y="3169949"/>
                </a:cubicBezTo>
                <a:cubicBezTo>
                  <a:pt x="1718005" y="3164710"/>
                  <a:pt x="1713719" y="3160424"/>
                  <a:pt x="1708480" y="3160424"/>
                </a:cubicBezTo>
                <a:cubicBezTo>
                  <a:pt x="1703241" y="3160424"/>
                  <a:pt x="1698955" y="3164710"/>
                  <a:pt x="1698955" y="3169949"/>
                </a:cubicBezTo>
                <a:close/>
                <a:moveTo>
                  <a:pt x="1586979" y="3176321"/>
                </a:moveTo>
                <a:cubicBezTo>
                  <a:pt x="1569796" y="3183179"/>
                  <a:pt x="1582293" y="3198524"/>
                  <a:pt x="1605058" y="3198524"/>
                </a:cubicBezTo>
                <a:cubicBezTo>
                  <a:pt x="1615716" y="3198524"/>
                  <a:pt x="1622650" y="3193456"/>
                  <a:pt x="1620574" y="3187218"/>
                </a:cubicBezTo>
                <a:cubicBezTo>
                  <a:pt x="1616097" y="3173797"/>
                  <a:pt x="1603505" y="3169711"/>
                  <a:pt x="1586979" y="3176321"/>
                </a:cubicBezTo>
                <a:close/>
                <a:moveTo>
                  <a:pt x="1660855" y="3188999"/>
                </a:moveTo>
                <a:cubicBezTo>
                  <a:pt x="1660855" y="3194237"/>
                  <a:pt x="1665141" y="3198524"/>
                  <a:pt x="1670380" y="3198524"/>
                </a:cubicBezTo>
                <a:cubicBezTo>
                  <a:pt x="1675619" y="3198524"/>
                  <a:pt x="1679905" y="3194237"/>
                  <a:pt x="1679905" y="3188999"/>
                </a:cubicBezTo>
                <a:cubicBezTo>
                  <a:pt x="1679905" y="3183760"/>
                  <a:pt x="1675619" y="3179474"/>
                  <a:pt x="1670380" y="3179474"/>
                </a:cubicBezTo>
                <a:cubicBezTo>
                  <a:pt x="1665141" y="3179474"/>
                  <a:pt x="1660855" y="3183760"/>
                  <a:pt x="1660855" y="3188999"/>
                </a:cubicBezTo>
                <a:close/>
                <a:moveTo>
                  <a:pt x="1541135" y="3199591"/>
                </a:moveTo>
                <a:cubicBezTo>
                  <a:pt x="1532725" y="3213192"/>
                  <a:pt x="1554766" y="3227003"/>
                  <a:pt x="1573444" y="3219841"/>
                </a:cubicBezTo>
                <a:cubicBezTo>
                  <a:pt x="1582779" y="3216259"/>
                  <a:pt x="1585379" y="3218221"/>
                  <a:pt x="1580893" y="3225479"/>
                </a:cubicBezTo>
                <a:cubicBezTo>
                  <a:pt x="1576388" y="3232766"/>
                  <a:pt x="1581626" y="3236605"/>
                  <a:pt x="1596000" y="3236576"/>
                </a:cubicBezTo>
                <a:lnTo>
                  <a:pt x="1617993" y="3236528"/>
                </a:lnTo>
                <a:lnTo>
                  <a:pt x="1589418" y="3213107"/>
                </a:lnTo>
                <a:cubicBezTo>
                  <a:pt x="1556995" y="3186522"/>
                  <a:pt x="1550356" y="3184665"/>
                  <a:pt x="1541135" y="3199591"/>
                </a:cubicBezTo>
                <a:close/>
                <a:moveTo>
                  <a:pt x="770963" y="3217574"/>
                </a:moveTo>
                <a:cubicBezTo>
                  <a:pt x="774468" y="3230671"/>
                  <a:pt x="781307" y="3247816"/>
                  <a:pt x="786165" y="3255674"/>
                </a:cubicBezTo>
                <a:cubicBezTo>
                  <a:pt x="792299" y="3265599"/>
                  <a:pt x="793052" y="3262694"/>
                  <a:pt x="788622" y="3246149"/>
                </a:cubicBezTo>
                <a:cubicBezTo>
                  <a:pt x="785117" y="3233052"/>
                  <a:pt x="778278" y="3215907"/>
                  <a:pt x="773420" y="3208049"/>
                </a:cubicBezTo>
                <a:cubicBezTo>
                  <a:pt x="767286" y="3198124"/>
                  <a:pt x="766534" y="3201029"/>
                  <a:pt x="770963" y="3217574"/>
                </a:cubicBezTo>
                <a:close/>
                <a:moveTo>
                  <a:pt x="1313193" y="3223060"/>
                </a:moveTo>
                <a:cubicBezTo>
                  <a:pt x="1341139" y="3245672"/>
                  <a:pt x="1420244" y="3281163"/>
                  <a:pt x="1426121" y="3273714"/>
                </a:cubicBezTo>
                <a:cubicBezTo>
                  <a:pt x="1427750" y="3271647"/>
                  <a:pt x="1396575" y="3254207"/>
                  <a:pt x="1356846" y="3234938"/>
                </a:cubicBezTo>
                <a:lnTo>
                  <a:pt x="1284618" y="3199924"/>
                </a:lnTo>
                <a:lnTo>
                  <a:pt x="1313193" y="3223060"/>
                </a:lnTo>
                <a:close/>
                <a:moveTo>
                  <a:pt x="1370686" y="3208601"/>
                </a:moveTo>
                <a:cubicBezTo>
                  <a:pt x="1380077" y="3223803"/>
                  <a:pt x="1459763" y="3266837"/>
                  <a:pt x="1472470" y="3263570"/>
                </a:cubicBezTo>
                <a:cubicBezTo>
                  <a:pt x="1479166" y="3261846"/>
                  <a:pt x="1457782" y="3246806"/>
                  <a:pt x="1424959" y="3230137"/>
                </a:cubicBezTo>
                <a:cubicBezTo>
                  <a:pt x="1392136" y="3213478"/>
                  <a:pt x="1367704" y="3203782"/>
                  <a:pt x="1370686" y="3208601"/>
                </a:cubicBezTo>
                <a:close/>
                <a:moveTo>
                  <a:pt x="1617993" y="3208049"/>
                </a:moveTo>
                <a:cubicBezTo>
                  <a:pt x="1614754" y="3213287"/>
                  <a:pt x="1618440" y="3217574"/>
                  <a:pt x="1626175" y="3217574"/>
                </a:cubicBezTo>
                <a:cubicBezTo>
                  <a:pt x="1633918" y="3217574"/>
                  <a:pt x="1648101" y="3220298"/>
                  <a:pt x="1657693" y="3223622"/>
                </a:cubicBezTo>
                <a:lnTo>
                  <a:pt x="1675143" y="3229661"/>
                </a:lnTo>
                <a:lnTo>
                  <a:pt x="1656093" y="3214392"/>
                </a:lnTo>
                <a:cubicBezTo>
                  <a:pt x="1633661" y="3196419"/>
                  <a:pt x="1625975" y="3195142"/>
                  <a:pt x="1617993" y="3208049"/>
                </a:cubicBezTo>
                <a:close/>
                <a:moveTo>
                  <a:pt x="1689430" y="3208049"/>
                </a:moveTo>
                <a:cubicBezTo>
                  <a:pt x="1689430" y="3213287"/>
                  <a:pt x="1693716" y="3217574"/>
                  <a:pt x="1698955" y="3217574"/>
                </a:cubicBezTo>
                <a:cubicBezTo>
                  <a:pt x="1704194" y="3217574"/>
                  <a:pt x="1708480" y="3213287"/>
                  <a:pt x="1708480" y="3208049"/>
                </a:cubicBezTo>
                <a:cubicBezTo>
                  <a:pt x="1708480" y="3202810"/>
                  <a:pt x="1704194" y="3198524"/>
                  <a:pt x="1698955" y="3198524"/>
                </a:cubicBezTo>
                <a:cubicBezTo>
                  <a:pt x="1693716" y="3198524"/>
                  <a:pt x="1689430" y="3202810"/>
                  <a:pt x="1689430" y="3208049"/>
                </a:cubicBezTo>
                <a:close/>
                <a:moveTo>
                  <a:pt x="2177606" y="3298536"/>
                </a:moveTo>
                <a:cubicBezTo>
                  <a:pt x="2177710" y="3319491"/>
                  <a:pt x="2179663" y="3326940"/>
                  <a:pt x="2181939" y="3315091"/>
                </a:cubicBezTo>
                <a:cubicBezTo>
                  <a:pt x="2184216" y="3303242"/>
                  <a:pt x="2184130" y="3286097"/>
                  <a:pt x="2181749" y="3276991"/>
                </a:cubicBezTo>
                <a:cubicBezTo>
                  <a:pt x="2179368" y="3267885"/>
                  <a:pt x="2177501" y="3277581"/>
                  <a:pt x="2177606" y="3298536"/>
                </a:cubicBezTo>
                <a:close/>
                <a:moveTo>
                  <a:pt x="2271208" y="3280277"/>
                </a:moveTo>
                <a:cubicBezTo>
                  <a:pt x="2271665" y="3291373"/>
                  <a:pt x="2273922" y="3293631"/>
                  <a:pt x="2276961" y="3286039"/>
                </a:cubicBezTo>
                <a:cubicBezTo>
                  <a:pt x="2279714" y="3279162"/>
                  <a:pt x="2279371" y="3270942"/>
                  <a:pt x="2276208" y="3267780"/>
                </a:cubicBezTo>
                <a:cubicBezTo>
                  <a:pt x="2273046" y="3264618"/>
                  <a:pt x="2270798" y="3270237"/>
                  <a:pt x="2271208" y="3280277"/>
                </a:cubicBezTo>
                <a:close/>
                <a:moveTo>
                  <a:pt x="2252301" y="3342951"/>
                </a:moveTo>
                <a:cubicBezTo>
                  <a:pt x="2234803" y="3405454"/>
                  <a:pt x="2173986" y="3511068"/>
                  <a:pt x="2122570" y="3568265"/>
                </a:cubicBezTo>
                <a:cubicBezTo>
                  <a:pt x="2098158" y="3595411"/>
                  <a:pt x="2082479" y="3617624"/>
                  <a:pt x="2087718" y="3617624"/>
                </a:cubicBezTo>
                <a:cubicBezTo>
                  <a:pt x="2092957" y="3617624"/>
                  <a:pt x="2116236" y="3596497"/>
                  <a:pt x="2139448" y="3570675"/>
                </a:cubicBezTo>
                <a:cubicBezTo>
                  <a:pt x="2200780" y="3502467"/>
                  <a:pt x="2279285" y="3344075"/>
                  <a:pt x="2268217" y="3310881"/>
                </a:cubicBezTo>
                <a:cubicBezTo>
                  <a:pt x="2266150" y="3304661"/>
                  <a:pt x="2258987" y="3319091"/>
                  <a:pt x="2252301" y="3342951"/>
                </a:cubicBezTo>
                <a:close/>
                <a:moveTo>
                  <a:pt x="2149583" y="3374736"/>
                </a:moveTo>
                <a:cubicBezTo>
                  <a:pt x="2149631" y="3406169"/>
                  <a:pt x="2151412" y="3417875"/>
                  <a:pt x="2153536" y="3400759"/>
                </a:cubicBezTo>
                <a:cubicBezTo>
                  <a:pt x="2155651" y="3383642"/>
                  <a:pt x="2155612" y="3357925"/>
                  <a:pt x="2153441" y="3343609"/>
                </a:cubicBezTo>
                <a:cubicBezTo>
                  <a:pt x="2151260" y="3329293"/>
                  <a:pt x="2149526" y="3343304"/>
                  <a:pt x="2149583" y="3374736"/>
                </a:cubicBezTo>
                <a:close/>
                <a:moveTo>
                  <a:pt x="2111255" y="3450936"/>
                </a:moveTo>
                <a:cubicBezTo>
                  <a:pt x="2111331" y="3477130"/>
                  <a:pt x="2113179" y="3486712"/>
                  <a:pt x="2115369" y="3472234"/>
                </a:cubicBezTo>
                <a:cubicBezTo>
                  <a:pt x="2117551" y="3457756"/>
                  <a:pt x="2117493" y="3436325"/>
                  <a:pt x="2115236" y="3424609"/>
                </a:cubicBezTo>
                <a:cubicBezTo>
                  <a:pt x="2112979" y="3412893"/>
                  <a:pt x="2111188" y="3424743"/>
                  <a:pt x="2111255" y="3450936"/>
                </a:cubicBezTo>
                <a:close/>
                <a:moveTo>
                  <a:pt x="1268063" y="3491008"/>
                </a:moveTo>
                <a:cubicBezTo>
                  <a:pt x="1279912" y="3493284"/>
                  <a:pt x="1297057" y="3493199"/>
                  <a:pt x="1306163" y="3490817"/>
                </a:cubicBezTo>
                <a:cubicBezTo>
                  <a:pt x="1315269" y="3488436"/>
                  <a:pt x="1305573" y="3486569"/>
                  <a:pt x="1284618" y="3486674"/>
                </a:cubicBezTo>
                <a:cubicBezTo>
                  <a:pt x="1263663" y="3486779"/>
                  <a:pt x="1256214" y="3488731"/>
                  <a:pt x="1268063" y="3491008"/>
                </a:cubicBezTo>
                <a:close/>
                <a:moveTo>
                  <a:pt x="2006156" y="3565236"/>
                </a:moveTo>
                <a:cubicBezTo>
                  <a:pt x="2006260" y="3586191"/>
                  <a:pt x="2008213" y="3593640"/>
                  <a:pt x="2010489" y="3581791"/>
                </a:cubicBezTo>
                <a:cubicBezTo>
                  <a:pt x="2012766" y="3569942"/>
                  <a:pt x="2012680" y="3552797"/>
                  <a:pt x="2010299" y="3543691"/>
                </a:cubicBezTo>
                <a:cubicBezTo>
                  <a:pt x="2007918" y="3534585"/>
                  <a:pt x="2006051" y="3544281"/>
                  <a:pt x="2006156" y="3565236"/>
                </a:cubicBezTo>
                <a:close/>
                <a:moveTo>
                  <a:pt x="1357560" y="3598574"/>
                </a:moveTo>
                <a:cubicBezTo>
                  <a:pt x="1357560" y="3611671"/>
                  <a:pt x="1359722" y="3617033"/>
                  <a:pt x="1362361" y="3610480"/>
                </a:cubicBezTo>
                <a:cubicBezTo>
                  <a:pt x="1365009" y="3603936"/>
                  <a:pt x="1365009" y="3593221"/>
                  <a:pt x="1362361" y="3586668"/>
                </a:cubicBezTo>
                <a:cubicBezTo>
                  <a:pt x="1359722" y="3580124"/>
                  <a:pt x="1357560" y="3585477"/>
                  <a:pt x="1357560" y="3598574"/>
                </a:cubicBezTo>
                <a:close/>
                <a:moveTo>
                  <a:pt x="1576635" y="3617624"/>
                </a:moveTo>
                <a:cubicBezTo>
                  <a:pt x="1576635" y="3630721"/>
                  <a:pt x="1578797" y="3636083"/>
                  <a:pt x="1581436" y="3629530"/>
                </a:cubicBezTo>
                <a:cubicBezTo>
                  <a:pt x="1584084" y="3622986"/>
                  <a:pt x="1584084" y="3612271"/>
                  <a:pt x="1581436" y="3605718"/>
                </a:cubicBezTo>
                <a:cubicBezTo>
                  <a:pt x="1578797" y="3599174"/>
                  <a:pt x="1576635" y="3604527"/>
                  <a:pt x="1576635" y="3617624"/>
                </a:cubicBezTo>
                <a:close/>
                <a:moveTo>
                  <a:pt x="1690183" y="3632702"/>
                </a:moveTo>
                <a:cubicBezTo>
                  <a:pt x="1690640" y="3643798"/>
                  <a:pt x="1692897" y="3646056"/>
                  <a:pt x="1695936" y="3638464"/>
                </a:cubicBezTo>
                <a:cubicBezTo>
                  <a:pt x="1698689" y="3631587"/>
                  <a:pt x="1698346" y="3623367"/>
                  <a:pt x="1695183" y="3620205"/>
                </a:cubicBezTo>
                <a:cubicBezTo>
                  <a:pt x="1692021" y="3617043"/>
                  <a:pt x="1689773" y="3622662"/>
                  <a:pt x="1690183" y="3632702"/>
                </a:cubicBezTo>
                <a:close/>
                <a:moveTo>
                  <a:pt x="1383449" y="3670478"/>
                </a:moveTo>
                <a:cubicBezTo>
                  <a:pt x="1380877" y="3675460"/>
                  <a:pt x="1381954" y="3812410"/>
                  <a:pt x="1385830" y="3974811"/>
                </a:cubicBezTo>
                <a:cubicBezTo>
                  <a:pt x="1389717" y="4137212"/>
                  <a:pt x="1399575" y="4576553"/>
                  <a:pt x="1407747" y="4951124"/>
                </a:cubicBezTo>
                <a:cubicBezTo>
                  <a:pt x="1425559" y="5767055"/>
                  <a:pt x="1432322" y="5979824"/>
                  <a:pt x="1440428" y="5979834"/>
                </a:cubicBezTo>
                <a:cubicBezTo>
                  <a:pt x="1443790" y="5979843"/>
                  <a:pt x="1445581" y="5957345"/>
                  <a:pt x="1444419" y="5929827"/>
                </a:cubicBezTo>
                <a:cubicBezTo>
                  <a:pt x="1443247" y="5902319"/>
                  <a:pt x="1437808" y="5648354"/>
                  <a:pt x="1432341" y="5365461"/>
                </a:cubicBezTo>
                <a:cubicBezTo>
                  <a:pt x="1420168" y="4735964"/>
                  <a:pt x="1394317" y="3682851"/>
                  <a:pt x="1390736" y="3670478"/>
                </a:cubicBezTo>
                <a:cubicBezTo>
                  <a:pt x="1389079" y="3664753"/>
                  <a:pt x="1386402" y="3664753"/>
                  <a:pt x="1383449" y="3670478"/>
                </a:cubicBezTo>
                <a:close/>
                <a:moveTo>
                  <a:pt x="1414758" y="3939083"/>
                </a:moveTo>
                <a:cubicBezTo>
                  <a:pt x="1418225" y="4084463"/>
                  <a:pt x="1425731" y="4415581"/>
                  <a:pt x="1431436" y="4674899"/>
                </a:cubicBezTo>
                <a:cubicBezTo>
                  <a:pt x="1449076" y="5476599"/>
                  <a:pt x="1462669" y="5984405"/>
                  <a:pt x="1466593" y="5988558"/>
                </a:cubicBezTo>
                <a:cubicBezTo>
                  <a:pt x="1478832" y="6001465"/>
                  <a:pt x="1479423" y="5947477"/>
                  <a:pt x="1470708" y="5616845"/>
                </a:cubicBezTo>
                <a:cubicBezTo>
                  <a:pt x="1460983" y="5248094"/>
                  <a:pt x="1457792" y="4877905"/>
                  <a:pt x="1464412" y="4885239"/>
                </a:cubicBezTo>
                <a:cubicBezTo>
                  <a:pt x="1466374" y="4887430"/>
                  <a:pt x="1472927" y="5112096"/>
                  <a:pt x="1478966" y="5384511"/>
                </a:cubicBezTo>
                <a:cubicBezTo>
                  <a:pt x="1485005" y="5656926"/>
                  <a:pt x="1492301" y="5906605"/>
                  <a:pt x="1495196" y="5939342"/>
                </a:cubicBezTo>
                <a:lnTo>
                  <a:pt x="1500445" y="5998874"/>
                </a:lnTo>
                <a:lnTo>
                  <a:pt x="1524810" y="5998874"/>
                </a:lnTo>
                <a:lnTo>
                  <a:pt x="1549175" y="5998874"/>
                </a:lnTo>
                <a:lnTo>
                  <a:pt x="1542688" y="5725030"/>
                </a:lnTo>
                <a:cubicBezTo>
                  <a:pt x="1539126" y="5574421"/>
                  <a:pt x="1532211" y="5303311"/>
                  <a:pt x="1527334" y="5122574"/>
                </a:cubicBezTo>
                <a:cubicBezTo>
                  <a:pt x="1522448" y="4941837"/>
                  <a:pt x="1514085" y="4607509"/>
                  <a:pt x="1508751" y="4379624"/>
                </a:cubicBezTo>
                <a:cubicBezTo>
                  <a:pt x="1495511" y="3813724"/>
                  <a:pt x="1489367" y="3674774"/>
                  <a:pt x="1477585" y="3674774"/>
                </a:cubicBezTo>
                <a:cubicBezTo>
                  <a:pt x="1471651" y="3674774"/>
                  <a:pt x="1469622" y="3690785"/>
                  <a:pt x="1472451" y="3715255"/>
                </a:cubicBezTo>
                <a:cubicBezTo>
                  <a:pt x="1475023" y="3737515"/>
                  <a:pt x="1474118" y="3783597"/>
                  <a:pt x="1470432" y="3817649"/>
                </a:cubicBezTo>
                <a:lnTo>
                  <a:pt x="1463735" y="3879561"/>
                </a:lnTo>
                <a:lnTo>
                  <a:pt x="1461611" y="3793836"/>
                </a:lnTo>
                <a:cubicBezTo>
                  <a:pt x="1460449" y="3746687"/>
                  <a:pt x="1455496" y="3699539"/>
                  <a:pt x="1450610" y="3689061"/>
                </a:cubicBezTo>
                <a:cubicBezTo>
                  <a:pt x="1445000" y="3677031"/>
                  <a:pt x="1443114" y="3791093"/>
                  <a:pt x="1445495" y="3998624"/>
                </a:cubicBezTo>
                <a:cubicBezTo>
                  <a:pt x="1447771" y="4196877"/>
                  <a:pt x="1446314" y="4291337"/>
                  <a:pt x="1441828" y="4236749"/>
                </a:cubicBezTo>
                <a:cubicBezTo>
                  <a:pt x="1437732" y="4186981"/>
                  <a:pt x="1433903" y="4092283"/>
                  <a:pt x="1433322" y="4026313"/>
                </a:cubicBezTo>
                <a:cubicBezTo>
                  <a:pt x="1431922" y="3869226"/>
                  <a:pt x="1421302" y="3674774"/>
                  <a:pt x="1414120" y="3674764"/>
                </a:cubicBezTo>
                <a:cubicBezTo>
                  <a:pt x="1410995" y="3674755"/>
                  <a:pt x="1411281" y="3793703"/>
                  <a:pt x="1414758" y="3939083"/>
                </a:cubicBezTo>
                <a:close/>
                <a:moveTo>
                  <a:pt x="1515494" y="3867645"/>
                </a:moveTo>
                <a:cubicBezTo>
                  <a:pt x="1519704" y="4207202"/>
                  <a:pt x="1555595" y="5783504"/>
                  <a:pt x="1561681" y="5896480"/>
                </a:cubicBezTo>
                <a:cubicBezTo>
                  <a:pt x="1565329" y="5964203"/>
                  <a:pt x="1571644" y="6008399"/>
                  <a:pt x="1577673" y="6008399"/>
                </a:cubicBezTo>
                <a:cubicBezTo>
                  <a:pt x="1588075" y="6008399"/>
                  <a:pt x="1583798" y="5673328"/>
                  <a:pt x="1565510" y="5055899"/>
                </a:cubicBezTo>
                <a:cubicBezTo>
                  <a:pt x="1560471" y="4885639"/>
                  <a:pt x="1552061" y="4555598"/>
                  <a:pt x="1546822" y="4322474"/>
                </a:cubicBezTo>
                <a:cubicBezTo>
                  <a:pt x="1536564" y="3865874"/>
                  <a:pt x="1528715" y="3684308"/>
                  <a:pt x="1519219" y="3684289"/>
                </a:cubicBezTo>
                <a:cubicBezTo>
                  <a:pt x="1515923" y="3684280"/>
                  <a:pt x="1514246" y="3766795"/>
                  <a:pt x="1515494" y="3867645"/>
                </a:cubicBezTo>
                <a:close/>
                <a:moveTo>
                  <a:pt x="1561290" y="4084349"/>
                </a:moveTo>
                <a:cubicBezTo>
                  <a:pt x="1566148" y="4546645"/>
                  <a:pt x="1591104" y="5717001"/>
                  <a:pt x="1599838" y="5892184"/>
                </a:cubicBezTo>
                <a:cubicBezTo>
                  <a:pt x="1603915" y="5973880"/>
                  <a:pt x="1608982" y="6008218"/>
                  <a:pt x="1616602" y="6005675"/>
                </a:cubicBezTo>
                <a:lnTo>
                  <a:pt x="1627518" y="6002017"/>
                </a:lnTo>
                <a:lnTo>
                  <a:pt x="1625965" y="5774227"/>
                </a:lnTo>
                <a:lnTo>
                  <a:pt x="1624422" y="5546436"/>
                </a:lnTo>
                <a:lnTo>
                  <a:pt x="1633499" y="5774627"/>
                </a:lnTo>
                <a:cubicBezTo>
                  <a:pt x="1638491" y="5900138"/>
                  <a:pt x="1643558" y="6003798"/>
                  <a:pt x="1644758" y="6004998"/>
                </a:cubicBezTo>
                <a:cubicBezTo>
                  <a:pt x="1645949" y="6006199"/>
                  <a:pt x="1665208" y="6004722"/>
                  <a:pt x="1687544" y="6001732"/>
                </a:cubicBezTo>
                <a:lnTo>
                  <a:pt x="1728149" y="5996283"/>
                </a:lnTo>
                <a:lnTo>
                  <a:pt x="1724015" y="5652297"/>
                </a:lnTo>
                <a:lnTo>
                  <a:pt x="1719872" y="5308311"/>
                </a:lnTo>
                <a:lnTo>
                  <a:pt x="1727244" y="5484524"/>
                </a:lnTo>
                <a:cubicBezTo>
                  <a:pt x="1731302" y="5581441"/>
                  <a:pt x="1735169" y="5734679"/>
                  <a:pt x="1735836" y="5825042"/>
                </a:cubicBezTo>
                <a:lnTo>
                  <a:pt x="1737055" y="5989349"/>
                </a:lnTo>
                <a:lnTo>
                  <a:pt x="1751914" y="5989349"/>
                </a:lnTo>
                <a:lnTo>
                  <a:pt x="1766783" y="5989349"/>
                </a:lnTo>
                <a:lnTo>
                  <a:pt x="1761592" y="5901242"/>
                </a:lnTo>
                <a:cubicBezTo>
                  <a:pt x="1758744" y="5852789"/>
                  <a:pt x="1754143" y="5688835"/>
                  <a:pt x="1751371" y="5536911"/>
                </a:cubicBezTo>
                <a:cubicBezTo>
                  <a:pt x="1741437" y="4992196"/>
                  <a:pt x="1716710" y="4019388"/>
                  <a:pt x="1708766" y="3860511"/>
                </a:cubicBezTo>
                <a:lnTo>
                  <a:pt x="1700660" y="3698586"/>
                </a:lnTo>
                <a:lnTo>
                  <a:pt x="1704508" y="3922424"/>
                </a:lnTo>
                <a:cubicBezTo>
                  <a:pt x="1711633" y="4337199"/>
                  <a:pt x="1716348" y="4889393"/>
                  <a:pt x="1712557" y="4865399"/>
                </a:cubicBezTo>
                <a:cubicBezTo>
                  <a:pt x="1708347" y="4838719"/>
                  <a:pt x="1679905" y="3882247"/>
                  <a:pt x="1679905" y="3767433"/>
                </a:cubicBezTo>
                <a:cubicBezTo>
                  <a:pt x="1679905" y="3726952"/>
                  <a:pt x="1676695" y="3693824"/>
                  <a:pt x="1672761" y="3693814"/>
                </a:cubicBezTo>
                <a:cubicBezTo>
                  <a:pt x="1668828" y="3693814"/>
                  <a:pt x="1666227" y="3791322"/>
                  <a:pt x="1666980" y="3910508"/>
                </a:cubicBezTo>
                <a:lnTo>
                  <a:pt x="1668342" y="4127211"/>
                </a:lnTo>
                <a:lnTo>
                  <a:pt x="1656055" y="3955761"/>
                </a:lnTo>
                <a:cubicBezTo>
                  <a:pt x="1649292" y="3861464"/>
                  <a:pt x="1643320" y="3763947"/>
                  <a:pt x="1642786" y="3739068"/>
                </a:cubicBezTo>
                <a:cubicBezTo>
                  <a:pt x="1642243" y="3714188"/>
                  <a:pt x="1638595" y="3693814"/>
                  <a:pt x="1634661" y="3693814"/>
                </a:cubicBezTo>
                <a:cubicBezTo>
                  <a:pt x="1630728" y="3693805"/>
                  <a:pt x="1628223" y="3757022"/>
                  <a:pt x="1629080" y="3834308"/>
                </a:cubicBezTo>
                <a:lnTo>
                  <a:pt x="1630642" y="3974811"/>
                </a:lnTo>
                <a:lnTo>
                  <a:pt x="1622641" y="3931949"/>
                </a:lnTo>
                <a:cubicBezTo>
                  <a:pt x="1618240" y="3908374"/>
                  <a:pt x="1614326" y="3845405"/>
                  <a:pt x="1613935" y="3792017"/>
                </a:cubicBezTo>
                <a:cubicBezTo>
                  <a:pt x="1613478" y="3729352"/>
                  <a:pt x="1609315" y="3692528"/>
                  <a:pt x="1602181" y="3688118"/>
                </a:cubicBezTo>
                <a:lnTo>
                  <a:pt x="1591132" y="3681289"/>
                </a:lnTo>
                <a:lnTo>
                  <a:pt x="1597390" y="4047125"/>
                </a:lnTo>
                <a:cubicBezTo>
                  <a:pt x="1606744" y="4594441"/>
                  <a:pt x="1611916" y="5094218"/>
                  <a:pt x="1607772" y="5051136"/>
                </a:cubicBezTo>
                <a:cubicBezTo>
                  <a:pt x="1605763" y="5030182"/>
                  <a:pt x="1597152" y="4734430"/>
                  <a:pt x="1588646" y="4393911"/>
                </a:cubicBezTo>
                <a:cubicBezTo>
                  <a:pt x="1580140" y="4053393"/>
                  <a:pt x="1569549" y="3753355"/>
                  <a:pt x="1565100" y="3727161"/>
                </a:cubicBezTo>
                <a:cubicBezTo>
                  <a:pt x="1560376" y="3699272"/>
                  <a:pt x="1558795" y="3847319"/>
                  <a:pt x="1561290" y="4084349"/>
                </a:cubicBezTo>
                <a:close/>
                <a:moveTo>
                  <a:pt x="1733579" y="3831936"/>
                </a:moveTo>
                <a:cubicBezTo>
                  <a:pt x="1735541" y="3905279"/>
                  <a:pt x="1741465" y="4226748"/>
                  <a:pt x="1746733" y="4546311"/>
                </a:cubicBezTo>
                <a:cubicBezTo>
                  <a:pt x="1758315" y="5248113"/>
                  <a:pt x="1775584" y="5973585"/>
                  <a:pt x="1780842" y="5979033"/>
                </a:cubicBezTo>
                <a:cubicBezTo>
                  <a:pt x="1782956" y="5981214"/>
                  <a:pt x="1786795" y="5980881"/>
                  <a:pt x="1789386" y="5978300"/>
                </a:cubicBezTo>
                <a:cubicBezTo>
                  <a:pt x="1791967" y="5975709"/>
                  <a:pt x="1787900" y="5718896"/>
                  <a:pt x="1780337" y="5407591"/>
                </a:cubicBezTo>
                <a:cubicBezTo>
                  <a:pt x="1772784" y="5096285"/>
                  <a:pt x="1761725" y="4601556"/>
                  <a:pt x="1755762" y="4308186"/>
                </a:cubicBezTo>
                <a:cubicBezTo>
                  <a:pt x="1749809" y="4014816"/>
                  <a:pt x="1741580" y="3757641"/>
                  <a:pt x="1737465" y="3736686"/>
                </a:cubicBezTo>
                <a:cubicBezTo>
                  <a:pt x="1732979" y="3713788"/>
                  <a:pt x="1731426" y="3751793"/>
                  <a:pt x="1733579" y="3831936"/>
                </a:cubicBezTo>
                <a:close/>
                <a:moveTo>
                  <a:pt x="1711204" y="5260686"/>
                </a:moveTo>
                <a:cubicBezTo>
                  <a:pt x="1711281" y="5286880"/>
                  <a:pt x="1713128" y="5296462"/>
                  <a:pt x="1715319" y="5281984"/>
                </a:cubicBezTo>
                <a:cubicBezTo>
                  <a:pt x="1717500" y="5267506"/>
                  <a:pt x="1717443" y="5246075"/>
                  <a:pt x="1715186" y="5234359"/>
                </a:cubicBezTo>
                <a:cubicBezTo>
                  <a:pt x="1712929" y="5222644"/>
                  <a:pt x="1711138" y="5234492"/>
                  <a:pt x="1711204" y="5260686"/>
                </a:cubicBezTo>
                <a:close/>
                <a:moveTo>
                  <a:pt x="1839449" y="6000722"/>
                </a:moveTo>
                <a:cubicBezTo>
                  <a:pt x="1850946" y="6012218"/>
                  <a:pt x="1863681" y="6018305"/>
                  <a:pt x="1867748" y="6014238"/>
                </a:cubicBezTo>
                <a:cubicBezTo>
                  <a:pt x="1871815" y="6010171"/>
                  <a:pt x="1866824" y="6000760"/>
                  <a:pt x="1856661" y="5993330"/>
                </a:cubicBezTo>
                <a:cubicBezTo>
                  <a:pt x="1827971" y="5972347"/>
                  <a:pt x="1816151" y="5977424"/>
                  <a:pt x="1839449" y="6000722"/>
                </a:cubicBezTo>
                <a:close/>
                <a:moveTo>
                  <a:pt x="1366133" y="6002969"/>
                </a:moveTo>
                <a:cubicBezTo>
                  <a:pt x="1351445" y="6020676"/>
                  <a:pt x="1365933" y="6023248"/>
                  <a:pt x="1383287" y="6006017"/>
                </a:cubicBezTo>
                <a:lnTo>
                  <a:pt x="1395279" y="5994111"/>
                </a:lnTo>
                <a:lnTo>
                  <a:pt x="1389421" y="6009532"/>
                </a:lnTo>
                <a:cubicBezTo>
                  <a:pt x="1382173" y="6028563"/>
                  <a:pt x="1422921" y="6042384"/>
                  <a:pt x="1434151" y="6024706"/>
                </a:cubicBezTo>
                <a:lnTo>
                  <a:pt x="1441485" y="6013161"/>
                </a:lnTo>
                <a:lnTo>
                  <a:pt x="1441637" y="6028582"/>
                </a:lnTo>
                <a:cubicBezTo>
                  <a:pt x="1441828" y="6049004"/>
                  <a:pt x="1485938" y="6055814"/>
                  <a:pt x="1617993" y="6055814"/>
                </a:cubicBezTo>
                <a:cubicBezTo>
                  <a:pt x="1747085" y="6055814"/>
                  <a:pt x="1794205" y="6048861"/>
                  <a:pt x="1794205" y="6029801"/>
                </a:cubicBezTo>
                <a:lnTo>
                  <a:pt x="1794205" y="6015590"/>
                </a:lnTo>
                <a:lnTo>
                  <a:pt x="1806435" y="6025734"/>
                </a:lnTo>
                <a:cubicBezTo>
                  <a:pt x="1822247" y="6038860"/>
                  <a:pt x="1850860" y="6023144"/>
                  <a:pt x="1836792" y="6009075"/>
                </a:cubicBezTo>
                <a:cubicBezTo>
                  <a:pt x="1830276" y="6002560"/>
                  <a:pt x="1811731" y="6004227"/>
                  <a:pt x="1779718" y="6014199"/>
                </a:cubicBezTo>
                <a:cubicBezTo>
                  <a:pt x="1748123" y="6024039"/>
                  <a:pt x="1688830" y="6029516"/>
                  <a:pt x="1602115" y="6030592"/>
                </a:cubicBezTo>
                <a:cubicBezTo>
                  <a:pt x="1530515" y="6031478"/>
                  <a:pt x="1473765" y="6030383"/>
                  <a:pt x="1475994" y="6028154"/>
                </a:cubicBezTo>
                <a:cubicBezTo>
                  <a:pt x="1479528" y="6024630"/>
                  <a:pt x="1440447" y="6007894"/>
                  <a:pt x="1393489" y="5992826"/>
                </a:cubicBezTo>
                <a:cubicBezTo>
                  <a:pt x="1385268" y="5990187"/>
                  <a:pt x="1372953" y="5994749"/>
                  <a:pt x="1366133" y="6002969"/>
                </a:cubicBezTo>
                <a:close/>
                <a:moveTo>
                  <a:pt x="1359656" y="6151274"/>
                </a:moveTo>
                <a:cubicBezTo>
                  <a:pt x="1359656" y="6211519"/>
                  <a:pt x="1361208" y="6236170"/>
                  <a:pt x="1363094" y="6206042"/>
                </a:cubicBezTo>
                <a:cubicBezTo>
                  <a:pt x="1364980" y="6175915"/>
                  <a:pt x="1364980" y="6126633"/>
                  <a:pt x="1363094" y="6096505"/>
                </a:cubicBezTo>
                <a:cubicBezTo>
                  <a:pt x="1361208" y="6066378"/>
                  <a:pt x="1359656" y="6091028"/>
                  <a:pt x="1359656" y="6151274"/>
                </a:cubicBezTo>
                <a:close/>
                <a:moveTo>
                  <a:pt x="1864481" y="6151274"/>
                </a:moveTo>
                <a:cubicBezTo>
                  <a:pt x="1864481" y="6211519"/>
                  <a:pt x="1866033" y="6236170"/>
                  <a:pt x="1867919" y="6206042"/>
                </a:cubicBezTo>
                <a:cubicBezTo>
                  <a:pt x="1869805" y="6175915"/>
                  <a:pt x="1869805" y="6126633"/>
                  <a:pt x="1867919" y="6096505"/>
                </a:cubicBezTo>
                <a:cubicBezTo>
                  <a:pt x="1866033" y="6066378"/>
                  <a:pt x="1864481" y="6091028"/>
                  <a:pt x="1864481" y="6151274"/>
                </a:cubicBezTo>
                <a:close/>
                <a:moveTo>
                  <a:pt x="927430" y="6071130"/>
                </a:moveTo>
                <a:cubicBezTo>
                  <a:pt x="577710" y="6097982"/>
                  <a:pt x="260099" y="6158113"/>
                  <a:pt x="145590" y="6219139"/>
                </a:cubicBezTo>
                <a:cubicBezTo>
                  <a:pt x="62894" y="6263212"/>
                  <a:pt x="60293" y="6292673"/>
                  <a:pt x="134884" y="6340459"/>
                </a:cubicBezTo>
                <a:cubicBezTo>
                  <a:pt x="381686" y="6498584"/>
                  <a:pt x="1313126" y="6584537"/>
                  <a:pt x="2203780" y="6531369"/>
                </a:cubicBezTo>
                <a:cubicBezTo>
                  <a:pt x="2741810" y="6499251"/>
                  <a:pt x="3146755" y="6400733"/>
                  <a:pt x="3146755" y="6301950"/>
                </a:cubicBezTo>
                <a:cubicBezTo>
                  <a:pt x="3146755" y="6273023"/>
                  <a:pt x="3072956" y="6229198"/>
                  <a:pt x="2966771" y="6195070"/>
                </a:cubicBezTo>
                <a:cubicBezTo>
                  <a:pt x="2756402" y="6127452"/>
                  <a:pt x="2420912" y="6078246"/>
                  <a:pt x="2044960" y="6059862"/>
                </a:cubicBezTo>
                <a:lnTo>
                  <a:pt x="1909944" y="6053262"/>
                </a:lnTo>
                <a:lnTo>
                  <a:pt x="1915087" y="6152874"/>
                </a:lnTo>
                <a:lnTo>
                  <a:pt x="1920221" y="6252496"/>
                </a:lnTo>
                <a:lnTo>
                  <a:pt x="1904400" y="6268326"/>
                </a:lnTo>
                <a:cubicBezTo>
                  <a:pt x="1873644" y="6299073"/>
                  <a:pt x="1794301" y="6315256"/>
                  <a:pt x="1651330" y="6319942"/>
                </a:cubicBezTo>
                <a:lnTo>
                  <a:pt x="1513218" y="6324467"/>
                </a:lnTo>
                <a:lnTo>
                  <a:pt x="1441780" y="6309351"/>
                </a:lnTo>
                <a:cubicBezTo>
                  <a:pt x="1402490" y="6301035"/>
                  <a:pt x="1359627" y="6286262"/>
                  <a:pt x="1346530" y="6276518"/>
                </a:cubicBezTo>
                <a:lnTo>
                  <a:pt x="1322718" y="6258811"/>
                </a:lnTo>
                <a:lnTo>
                  <a:pt x="1320013" y="6157417"/>
                </a:lnTo>
                <a:lnTo>
                  <a:pt x="1317308" y="6056024"/>
                </a:lnTo>
                <a:lnTo>
                  <a:pt x="1205713" y="6057176"/>
                </a:lnTo>
                <a:cubicBezTo>
                  <a:pt x="1144334" y="6057815"/>
                  <a:pt x="1019108" y="6064092"/>
                  <a:pt x="927430" y="6071130"/>
                </a:cubicBezTo>
                <a:close/>
                <a:moveTo>
                  <a:pt x="1388231" y="6160799"/>
                </a:moveTo>
                <a:cubicBezTo>
                  <a:pt x="1388231" y="6221044"/>
                  <a:pt x="1389783" y="6245695"/>
                  <a:pt x="1391669" y="6215567"/>
                </a:cubicBezTo>
                <a:cubicBezTo>
                  <a:pt x="1393555" y="6185440"/>
                  <a:pt x="1393555" y="6136158"/>
                  <a:pt x="1391669" y="6106030"/>
                </a:cubicBezTo>
                <a:cubicBezTo>
                  <a:pt x="1389783" y="6075903"/>
                  <a:pt x="1388231" y="6100553"/>
                  <a:pt x="1388231" y="6160799"/>
                </a:cubicBezTo>
                <a:close/>
                <a:moveTo>
                  <a:pt x="1830438" y="6063167"/>
                </a:moveTo>
                <a:cubicBezTo>
                  <a:pt x="1828790" y="6067101"/>
                  <a:pt x="1829924" y="6100315"/>
                  <a:pt x="1832953" y="6136986"/>
                </a:cubicBezTo>
                <a:lnTo>
                  <a:pt x="1838468" y="6203661"/>
                </a:lnTo>
                <a:lnTo>
                  <a:pt x="1840144" y="6129842"/>
                </a:lnTo>
                <a:cubicBezTo>
                  <a:pt x="1841668" y="6062987"/>
                  <a:pt x="1838792" y="6043213"/>
                  <a:pt x="1830438" y="6063167"/>
                </a:cubicBezTo>
                <a:close/>
                <a:moveTo>
                  <a:pt x="1414634" y="6167942"/>
                </a:moveTo>
                <a:cubicBezTo>
                  <a:pt x="1413843" y="6226884"/>
                  <a:pt x="1416415" y="6275099"/>
                  <a:pt x="1420349" y="6275099"/>
                </a:cubicBezTo>
                <a:cubicBezTo>
                  <a:pt x="1424283" y="6275099"/>
                  <a:pt x="1426264" y="6237599"/>
                  <a:pt x="1424769" y="6191755"/>
                </a:cubicBezTo>
                <a:cubicBezTo>
                  <a:pt x="1420501" y="6061024"/>
                  <a:pt x="1416187" y="6050890"/>
                  <a:pt x="1414634" y="6167942"/>
                </a:cubicBezTo>
                <a:close/>
                <a:moveTo>
                  <a:pt x="1760868" y="6075617"/>
                </a:moveTo>
                <a:cubicBezTo>
                  <a:pt x="1739913" y="6079951"/>
                  <a:pt x="1700270" y="6083751"/>
                  <a:pt x="1672761" y="6084046"/>
                </a:cubicBezTo>
                <a:lnTo>
                  <a:pt x="1622755" y="6084599"/>
                </a:lnTo>
                <a:lnTo>
                  <a:pt x="1622755" y="6190688"/>
                </a:lnTo>
                <a:lnTo>
                  <a:pt x="1622755" y="6296768"/>
                </a:lnTo>
                <a:lnTo>
                  <a:pt x="1704375" y="6290148"/>
                </a:lnTo>
                <a:cubicBezTo>
                  <a:pt x="1749257" y="6286500"/>
                  <a:pt x="1792119" y="6281166"/>
                  <a:pt x="1799625" y="6278290"/>
                </a:cubicBezTo>
                <a:lnTo>
                  <a:pt x="1813255" y="6273060"/>
                </a:lnTo>
                <a:lnTo>
                  <a:pt x="1813255" y="6169305"/>
                </a:lnTo>
                <a:cubicBezTo>
                  <a:pt x="1813255" y="6112241"/>
                  <a:pt x="1810045" y="6066044"/>
                  <a:pt x="1806111" y="6066644"/>
                </a:cubicBezTo>
                <a:cubicBezTo>
                  <a:pt x="1802178" y="6067244"/>
                  <a:pt x="1781823" y="6071283"/>
                  <a:pt x="1760868" y="6075617"/>
                </a:cubicBezTo>
                <a:close/>
                <a:moveTo>
                  <a:pt x="1927555" y="6075312"/>
                </a:moveTo>
                <a:cubicBezTo>
                  <a:pt x="1927555" y="6080417"/>
                  <a:pt x="1954349" y="6084618"/>
                  <a:pt x="1987086" y="6084637"/>
                </a:cubicBezTo>
                <a:cubicBezTo>
                  <a:pt x="2103530" y="6084713"/>
                  <a:pt x="2469090" y="6123585"/>
                  <a:pt x="2665743" y="6156798"/>
                </a:cubicBezTo>
                <a:cubicBezTo>
                  <a:pt x="2773594" y="6175010"/>
                  <a:pt x="2919746" y="6211396"/>
                  <a:pt x="2985583" y="6236409"/>
                </a:cubicBezTo>
                <a:cubicBezTo>
                  <a:pt x="3013358" y="6246962"/>
                  <a:pt x="3037589" y="6254087"/>
                  <a:pt x="3039437" y="6252239"/>
                </a:cubicBezTo>
                <a:cubicBezTo>
                  <a:pt x="3046800" y="6244876"/>
                  <a:pt x="2917165" y="6199556"/>
                  <a:pt x="2821924" y="6176201"/>
                </a:cubicBezTo>
                <a:cubicBezTo>
                  <a:pt x="2617613" y="6126090"/>
                  <a:pt x="2341483" y="6088370"/>
                  <a:pt x="2113293" y="6079408"/>
                </a:cubicBezTo>
                <a:cubicBezTo>
                  <a:pt x="2039950" y="6076522"/>
                  <a:pt x="1968160" y="6072331"/>
                  <a:pt x="1953749" y="6070093"/>
                </a:cubicBezTo>
                <a:cubicBezTo>
                  <a:pt x="1939338" y="6067854"/>
                  <a:pt x="1927555" y="6070206"/>
                  <a:pt x="1927555" y="6075312"/>
                </a:cubicBezTo>
                <a:close/>
                <a:moveTo>
                  <a:pt x="1022680" y="6081589"/>
                </a:moveTo>
                <a:cubicBezTo>
                  <a:pt x="825818" y="6092819"/>
                  <a:pt x="537734" y="6132624"/>
                  <a:pt x="372447" y="6171429"/>
                </a:cubicBezTo>
                <a:cubicBezTo>
                  <a:pt x="251450" y="6199842"/>
                  <a:pt x="274853" y="6202757"/>
                  <a:pt x="404127" y="6175381"/>
                </a:cubicBezTo>
                <a:cubicBezTo>
                  <a:pt x="583663" y="6137368"/>
                  <a:pt x="865642" y="6104658"/>
                  <a:pt x="1179843" y="6085418"/>
                </a:cubicBezTo>
                <a:lnTo>
                  <a:pt x="1303668" y="6077836"/>
                </a:lnTo>
                <a:lnTo>
                  <a:pt x="1189368" y="6078217"/>
                </a:lnTo>
                <a:cubicBezTo>
                  <a:pt x="1126503" y="6078427"/>
                  <a:pt x="1051493" y="6079941"/>
                  <a:pt x="1022680" y="6081589"/>
                </a:cubicBezTo>
                <a:close/>
                <a:moveTo>
                  <a:pt x="1441780" y="6174525"/>
                </a:moveTo>
                <a:cubicBezTo>
                  <a:pt x="1441780" y="6260821"/>
                  <a:pt x="1448095" y="6294082"/>
                  <a:pt x="1461888" y="6280433"/>
                </a:cubicBezTo>
                <a:cubicBezTo>
                  <a:pt x="1469841" y="6272565"/>
                  <a:pt x="1459078" y="6075074"/>
                  <a:pt x="1450696" y="6075074"/>
                </a:cubicBezTo>
                <a:cubicBezTo>
                  <a:pt x="1445733" y="6075074"/>
                  <a:pt x="1441780" y="6119137"/>
                  <a:pt x="1441780" y="6174525"/>
                </a:cubicBezTo>
                <a:close/>
                <a:moveTo>
                  <a:pt x="1479880" y="6184611"/>
                </a:moveTo>
                <a:lnTo>
                  <a:pt x="1479880" y="6284624"/>
                </a:lnTo>
                <a:lnTo>
                  <a:pt x="1495187" y="6284624"/>
                </a:lnTo>
                <a:cubicBezTo>
                  <a:pt x="1505236" y="6284624"/>
                  <a:pt x="1508503" y="6279442"/>
                  <a:pt x="1504712" y="6269555"/>
                </a:cubicBezTo>
                <a:cubicBezTo>
                  <a:pt x="1501531" y="6261269"/>
                  <a:pt x="1498930" y="6216263"/>
                  <a:pt x="1498930" y="6169543"/>
                </a:cubicBezTo>
                <a:cubicBezTo>
                  <a:pt x="1498930" y="6119260"/>
                  <a:pt x="1495044" y="6084599"/>
                  <a:pt x="1489405" y="6084599"/>
                </a:cubicBezTo>
                <a:cubicBezTo>
                  <a:pt x="1483662" y="6084599"/>
                  <a:pt x="1479880" y="6124289"/>
                  <a:pt x="1479880" y="6184611"/>
                </a:cubicBezTo>
                <a:close/>
                <a:moveTo>
                  <a:pt x="1519047" y="6184611"/>
                </a:moveTo>
                <a:lnTo>
                  <a:pt x="1521133" y="6284624"/>
                </a:lnTo>
                <a:lnTo>
                  <a:pt x="1534868" y="6284624"/>
                </a:lnTo>
                <a:cubicBezTo>
                  <a:pt x="1543469" y="6284624"/>
                  <a:pt x="1546431" y="6279004"/>
                  <a:pt x="1542812" y="6269555"/>
                </a:cubicBezTo>
                <a:cubicBezTo>
                  <a:pt x="1539631" y="6261269"/>
                  <a:pt x="1537030" y="6216263"/>
                  <a:pt x="1537030" y="6169543"/>
                </a:cubicBezTo>
                <a:cubicBezTo>
                  <a:pt x="1537030" y="6116384"/>
                  <a:pt x="1533277" y="6084599"/>
                  <a:pt x="1526991" y="6084599"/>
                </a:cubicBezTo>
                <a:cubicBezTo>
                  <a:pt x="1520466" y="6084599"/>
                  <a:pt x="1517685" y="6119574"/>
                  <a:pt x="1519047" y="6184611"/>
                </a:cubicBezTo>
                <a:close/>
                <a:moveTo>
                  <a:pt x="1556080" y="6190164"/>
                </a:moveTo>
                <a:lnTo>
                  <a:pt x="1556080" y="6295739"/>
                </a:lnTo>
                <a:lnTo>
                  <a:pt x="1567986" y="6291767"/>
                </a:lnTo>
                <a:cubicBezTo>
                  <a:pt x="1574540" y="6289586"/>
                  <a:pt x="1579464" y="6282795"/>
                  <a:pt x="1578940" y="6276689"/>
                </a:cubicBezTo>
                <a:cubicBezTo>
                  <a:pt x="1578416" y="6270574"/>
                  <a:pt x="1577340" y="6224855"/>
                  <a:pt x="1576559" y="6175086"/>
                </a:cubicBezTo>
                <a:cubicBezTo>
                  <a:pt x="1575721" y="6122061"/>
                  <a:pt x="1571187" y="6084599"/>
                  <a:pt x="1565605" y="6084599"/>
                </a:cubicBezTo>
                <a:cubicBezTo>
                  <a:pt x="1559824" y="6084599"/>
                  <a:pt x="1556080" y="6126137"/>
                  <a:pt x="1556080" y="6190164"/>
                </a:cubicBezTo>
                <a:close/>
                <a:moveTo>
                  <a:pt x="1588122" y="6128795"/>
                </a:moveTo>
                <a:cubicBezTo>
                  <a:pt x="1591456" y="6153093"/>
                  <a:pt x="1594180" y="6200242"/>
                  <a:pt x="1594180" y="6233570"/>
                </a:cubicBezTo>
                <a:cubicBezTo>
                  <a:pt x="1594180" y="6267603"/>
                  <a:pt x="1598352" y="6294149"/>
                  <a:pt x="1603705" y="6294149"/>
                </a:cubicBezTo>
                <a:cubicBezTo>
                  <a:pt x="1609477" y="6294149"/>
                  <a:pt x="1613230" y="6252877"/>
                  <a:pt x="1613230" y="6189374"/>
                </a:cubicBezTo>
                <a:lnTo>
                  <a:pt x="1613230" y="6084599"/>
                </a:lnTo>
                <a:lnTo>
                  <a:pt x="1597647" y="6084599"/>
                </a:lnTo>
                <a:lnTo>
                  <a:pt x="1582064" y="6084599"/>
                </a:lnTo>
                <a:lnTo>
                  <a:pt x="1588122" y="6128795"/>
                </a:lnTo>
                <a:close/>
                <a:moveTo>
                  <a:pt x="1786576" y="6127461"/>
                </a:moveTo>
                <a:cubicBezTo>
                  <a:pt x="1786576" y="6153655"/>
                  <a:pt x="1790014" y="6185802"/>
                  <a:pt x="1794205" y="6198899"/>
                </a:cubicBezTo>
                <a:lnTo>
                  <a:pt x="1801835" y="6222711"/>
                </a:lnTo>
                <a:lnTo>
                  <a:pt x="1801835" y="6175086"/>
                </a:lnTo>
                <a:cubicBezTo>
                  <a:pt x="1801835" y="6148892"/>
                  <a:pt x="1798396" y="6116746"/>
                  <a:pt x="1794205" y="6103649"/>
                </a:cubicBezTo>
                <a:lnTo>
                  <a:pt x="1786576" y="6079836"/>
                </a:lnTo>
                <a:lnTo>
                  <a:pt x="1786576" y="6127461"/>
                </a:lnTo>
                <a:close/>
                <a:moveTo>
                  <a:pt x="1927536" y="6104678"/>
                </a:moveTo>
                <a:cubicBezTo>
                  <a:pt x="1927546" y="6107859"/>
                  <a:pt x="1975780" y="6113421"/>
                  <a:pt x="2034711" y="6117032"/>
                </a:cubicBezTo>
                <a:cubicBezTo>
                  <a:pt x="2242376" y="6129766"/>
                  <a:pt x="2562320" y="6171229"/>
                  <a:pt x="2784805" y="6214244"/>
                </a:cubicBezTo>
                <a:cubicBezTo>
                  <a:pt x="2803141" y="6217787"/>
                  <a:pt x="2816000" y="6218358"/>
                  <a:pt x="2813380" y="6215510"/>
                </a:cubicBezTo>
                <a:cubicBezTo>
                  <a:pt x="2804808" y="6206185"/>
                  <a:pt x="2625624" y="6170638"/>
                  <a:pt x="2467890" y="6146959"/>
                </a:cubicBezTo>
                <a:cubicBezTo>
                  <a:pt x="2267826" y="6116936"/>
                  <a:pt x="1927498" y="6090304"/>
                  <a:pt x="1927536" y="6104678"/>
                </a:cubicBezTo>
                <a:close/>
                <a:moveTo>
                  <a:pt x="1057170" y="6114231"/>
                </a:moveTo>
                <a:cubicBezTo>
                  <a:pt x="911504" y="6123518"/>
                  <a:pt x="650558" y="6156303"/>
                  <a:pt x="570243" y="6175410"/>
                </a:cubicBezTo>
                <a:lnTo>
                  <a:pt x="513093" y="6189002"/>
                </a:lnTo>
                <a:lnTo>
                  <a:pt x="555955" y="6183773"/>
                </a:lnTo>
                <a:cubicBezTo>
                  <a:pt x="579530" y="6180897"/>
                  <a:pt x="663721" y="6170419"/>
                  <a:pt x="743055" y="6160494"/>
                </a:cubicBezTo>
                <a:cubicBezTo>
                  <a:pt x="822388" y="6150569"/>
                  <a:pt x="955262" y="6137587"/>
                  <a:pt x="1038330" y="6131643"/>
                </a:cubicBezTo>
                <a:cubicBezTo>
                  <a:pt x="1121397" y="6125699"/>
                  <a:pt x="1212942" y="6117479"/>
                  <a:pt x="1241755" y="6113393"/>
                </a:cubicBezTo>
                <a:lnTo>
                  <a:pt x="1294143" y="6105944"/>
                </a:lnTo>
                <a:lnTo>
                  <a:pt x="1236993" y="6106182"/>
                </a:lnTo>
                <a:cubicBezTo>
                  <a:pt x="1205560" y="6106306"/>
                  <a:pt x="1124636" y="6109935"/>
                  <a:pt x="1057170" y="6114231"/>
                </a:cubicBezTo>
                <a:close/>
                <a:moveTo>
                  <a:pt x="1654654" y="6189374"/>
                </a:moveTo>
                <a:cubicBezTo>
                  <a:pt x="1654654" y="6233903"/>
                  <a:pt x="1656302" y="6252115"/>
                  <a:pt x="1658303" y="6229855"/>
                </a:cubicBezTo>
                <a:cubicBezTo>
                  <a:pt x="1660312" y="6207595"/>
                  <a:pt x="1660312" y="6171153"/>
                  <a:pt x="1658303" y="6148892"/>
                </a:cubicBezTo>
                <a:cubicBezTo>
                  <a:pt x="1656302" y="6126633"/>
                  <a:pt x="1654654" y="6144844"/>
                  <a:pt x="1654654" y="6189374"/>
                </a:cubicBezTo>
                <a:close/>
                <a:moveTo>
                  <a:pt x="1970418" y="6141720"/>
                </a:moveTo>
                <a:cubicBezTo>
                  <a:pt x="1996611" y="6146293"/>
                  <a:pt x="2095348" y="6156817"/>
                  <a:pt x="2189826" y="6165104"/>
                </a:cubicBezTo>
                <a:cubicBezTo>
                  <a:pt x="2341302" y="6178392"/>
                  <a:pt x="2479024" y="6195622"/>
                  <a:pt x="2584780" y="6214520"/>
                </a:cubicBezTo>
                <a:cubicBezTo>
                  <a:pt x="2603116" y="6217796"/>
                  <a:pt x="2615727" y="6217872"/>
                  <a:pt x="2612812" y="6214701"/>
                </a:cubicBezTo>
                <a:cubicBezTo>
                  <a:pt x="2609898" y="6211529"/>
                  <a:pt x="2545604" y="6198299"/>
                  <a:pt x="2469937" y="6185306"/>
                </a:cubicBezTo>
                <a:cubicBezTo>
                  <a:pt x="2327815" y="6160894"/>
                  <a:pt x="2183130" y="6145730"/>
                  <a:pt x="2018043" y="6137920"/>
                </a:cubicBezTo>
                <a:lnTo>
                  <a:pt x="1922793" y="6133405"/>
                </a:lnTo>
                <a:lnTo>
                  <a:pt x="1970418" y="6141720"/>
                </a:lnTo>
                <a:close/>
                <a:moveTo>
                  <a:pt x="1058599" y="6151560"/>
                </a:moveTo>
                <a:cubicBezTo>
                  <a:pt x="927611" y="6161523"/>
                  <a:pt x="766963" y="6182735"/>
                  <a:pt x="787927" y="6187307"/>
                </a:cubicBezTo>
                <a:cubicBezTo>
                  <a:pt x="797643" y="6189421"/>
                  <a:pt x="846934" y="6186516"/>
                  <a:pt x="897465" y="6180839"/>
                </a:cubicBezTo>
                <a:cubicBezTo>
                  <a:pt x="947995" y="6175172"/>
                  <a:pt x="1057923" y="6165761"/>
                  <a:pt x="1141743" y="6159923"/>
                </a:cubicBezTo>
                <a:cubicBezTo>
                  <a:pt x="1225563" y="6154093"/>
                  <a:pt x="1295933" y="6147616"/>
                  <a:pt x="1298115" y="6145530"/>
                </a:cubicBezTo>
                <a:cubicBezTo>
                  <a:pt x="1303953" y="6139968"/>
                  <a:pt x="1165241" y="6143454"/>
                  <a:pt x="1058599" y="6151560"/>
                </a:cubicBezTo>
                <a:close/>
                <a:moveTo>
                  <a:pt x="1984705" y="6179135"/>
                </a:moveTo>
                <a:cubicBezTo>
                  <a:pt x="2076393" y="6190726"/>
                  <a:pt x="2256473" y="6199261"/>
                  <a:pt x="2203780" y="6189517"/>
                </a:cubicBezTo>
                <a:cubicBezTo>
                  <a:pt x="2180206" y="6185164"/>
                  <a:pt x="2107340" y="6179277"/>
                  <a:pt x="2041855" y="6176448"/>
                </a:cubicBezTo>
                <a:lnTo>
                  <a:pt x="1922793" y="6171305"/>
                </a:lnTo>
                <a:lnTo>
                  <a:pt x="1984705" y="6179135"/>
                </a:lnTo>
                <a:close/>
                <a:moveTo>
                  <a:pt x="1079925" y="6190574"/>
                </a:moveTo>
                <a:cubicBezTo>
                  <a:pt x="917448" y="6209386"/>
                  <a:pt x="1025690" y="6208900"/>
                  <a:pt x="1232230" y="6189897"/>
                </a:cubicBezTo>
                <a:lnTo>
                  <a:pt x="1313193" y="6182449"/>
                </a:lnTo>
                <a:lnTo>
                  <a:pt x="1232230" y="6182382"/>
                </a:lnTo>
                <a:cubicBezTo>
                  <a:pt x="1187701" y="6182344"/>
                  <a:pt x="1119159" y="6186040"/>
                  <a:pt x="1079925" y="6190574"/>
                </a:cubicBezTo>
                <a:close/>
                <a:moveTo>
                  <a:pt x="1692154" y="6222711"/>
                </a:moveTo>
                <a:cubicBezTo>
                  <a:pt x="1692231" y="6248905"/>
                  <a:pt x="1694078" y="6258487"/>
                  <a:pt x="1696269" y="6244009"/>
                </a:cubicBezTo>
                <a:cubicBezTo>
                  <a:pt x="1698450" y="6229531"/>
                  <a:pt x="1698393" y="6208100"/>
                  <a:pt x="1696136" y="6196384"/>
                </a:cubicBezTo>
                <a:cubicBezTo>
                  <a:pt x="1693879" y="6184669"/>
                  <a:pt x="1692088" y="6196517"/>
                  <a:pt x="1692154" y="6222711"/>
                </a:cubicBezTo>
                <a:close/>
                <a:moveTo>
                  <a:pt x="487499" y="6195880"/>
                </a:moveTo>
                <a:cubicBezTo>
                  <a:pt x="494367" y="6198632"/>
                  <a:pt x="502587" y="6198289"/>
                  <a:pt x="505749" y="6195127"/>
                </a:cubicBezTo>
                <a:cubicBezTo>
                  <a:pt x="508911" y="6191965"/>
                  <a:pt x="503291" y="6189717"/>
                  <a:pt x="493252" y="6190126"/>
                </a:cubicBezTo>
                <a:cubicBezTo>
                  <a:pt x="482156" y="6190583"/>
                  <a:pt x="479898" y="6192841"/>
                  <a:pt x="487499" y="6195880"/>
                </a:cubicBezTo>
                <a:close/>
                <a:moveTo>
                  <a:pt x="258899" y="6205405"/>
                </a:moveTo>
                <a:cubicBezTo>
                  <a:pt x="265767" y="6208157"/>
                  <a:pt x="273987" y="6207814"/>
                  <a:pt x="277149" y="6204652"/>
                </a:cubicBezTo>
                <a:cubicBezTo>
                  <a:pt x="280311" y="6201490"/>
                  <a:pt x="274691" y="6199242"/>
                  <a:pt x="264652" y="6199651"/>
                </a:cubicBezTo>
                <a:cubicBezTo>
                  <a:pt x="253556" y="6200108"/>
                  <a:pt x="251298" y="6202366"/>
                  <a:pt x="258899" y="6205405"/>
                </a:cubicBezTo>
                <a:close/>
                <a:moveTo>
                  <a:pt x="1941843" y="6208424"/>
                </a:moveTo>
                <a:cubicBezTo>
                  <a:pt x="1952320" y="6212929"/>
                  <a:pt x="1990897" y="6216310"/>
                  <a:pt x="2027568" y="6215939"/>
                </a:cubicBezTo>
                <a:lnTo>
                  <a:pt x="2094243" y="6215263"/>
                </a:lnTo>
                <a:lnTo>
                  <a:pt x="2041855" y="6208024"/>
                </a:lnTo>
                <a:cubicBezTo>
                  <a:pt x="2013042" y="6204043"/>
                  <a:pt x="1974466" y="6200661"/>
                  <a:pt x="1956130" y="6200508"/>
                </a:cubicBezTo>
                <a:lnTo>
                  <a:pt x="1922793" y="6200242"/>
                </a:lnTo>
                <a:lnTo>
                  <a:pt x="1941843" y="6208424"/>
                </a:lnTo>
                <a:close/>
                <a:moveTo>
                  <a:pt x="1213180" y="6217949"/>
                </a:moveTo>
                <a:lnTo>
                  <a:pt x="1170318" y="6224616"/>
                </a:lnTo>
                <a:lnTo>
                  <a:pt x="1222705" y="6225893"/>
                </a:lnTo>
                <a:cubicBezTo>
                  <a:pt x="1251518" y="6226607"/>
                  <a:pt x="1281522" y="6223026"/>
                  <a:pt x="1289380" y="6217949"/>
                </a:cubicBezTo>
                <a:lnTo>
                  <a:pt x="1303668" y="6208719"/>
                </a:lnTo>
                <a:lnTo>
                  <a:pt x="1279855" y="6210005"/>
                </a:lnTo>
                <a:cubicBezTo>
                  <a:pt x="1266758" y="6210710"/>
                  <a:pt x="1236755" y="6214282"/>
                  <a:pt x="1213180" y="6217949"/>
                </a:cubicBezTo>
                <a:close/>
                <a:moveTo>
                  <a:pt x="1834163" y="6241761"/>
                </a:moveTo>
                <a:cubicBezTo>
                  <a:pt x="1834353" y="6257478"/>
                  <a:pt x="1836487" y="6262755"/>
                  <a:pt x="1838906" y="6253487"/>
                </a:cubicBezTo>
                <a:cubicBezTo>
                  <a:pt x="1841325" y="6244219"/>
                  <a:pt x="1841164" y="6231360"/>
                  <a:pt x="1838554" y="6224912"/>
                </a:cubicBezTo>
                <a:cubicBezTo>
                  <a:pt x="1835944" y="6218463"/>
                  <a:pt x="1833972" y="6226045"/>
                  <a:pt x="1834163" y="6241761"/>
                </a:cubicBezTo>
                <a:close/>
                <a:moveTo>
                  <a:pt x="1984705" y="6303674"/>
                </a:moveTo>
                <a:lnTo>
                  <a:pt x="1941843" y="6310341"/>
                </a:lnTo>
                <a:lnTo>
                  <a:pt x="1984705" y="6311217"/>
                </a:lnTo>
                <a:cubicBezTo>
                  <a:pt x="2008280" y="6311703"/>
                  <a:pt x="2044713" y="6308551"/>
                  <a:pt x="2065668" y="6304217"/>
                </a:cubicBezTo>
                <a:lnTo>
                  <a:pt x="2103768" y="6296340"/>
                </a:lnTo>
                <a:lnTo>
                  <a:pt x="2065668" y="6296673"/>
                </a:lnTo>
                <a:cubicBezTo>
                  <a:pt x="2044713" y="6296864"/>
                  <a:pt x="2008280" y="6300007"/>
                  <a:pt x="1984705" y="6303674"/>
                </a:cubicBezTo>
                <a:close/>
                <a:moveTo>
                  <a:pt x="165430" y="6318247"/>
                </a:moveTo>
                <a:cubicBezTo>
                  <a:pt x="165430" y="6328353"/>
                  <a:pt x="264300" y="6368968"/>
                  <a:pt x="346405" y="6392590"/>
                </a:cubicBezTo>
                <a:cubicBezTo>
                  <a:pt x="500367" y="6436881"/>
                  <a:pt x="952814" y="6501823"/>
                  <a:pt x="1035339" y="6491478"/>
                </a:cubicBezTo>
                <a:lnTo>
                  <a:pt x="1065543" y="6487697"/>
                </a:lnTo>
                <a:lnTo>
                  <a:pt x="1025347" y="6486173"/>
                </a:lnTo>
                <a:cubicBezTo>
                  <a:pt x="945842" y="6483153"/>
                  <a:pt x="607857" y="6436471"/>
                  <a:pt x="490271" y="6412268"/>
                </a:cubicBezTo>
                <a:cubicBezTo>
                  <a:pt x="365970" y="6386675"/>
                  <a:pt x="237144" y="6349527"/>
                  <a:pt x="191624" y="6326162"/>
                </a:cubicBezTo>
                <a:cubicBezTo>
                  <a:pt x="177222" y="6318762"/>
                  <a:pt x="165430" y="6315199"/>
                  <a:pt x="165430" y="6318247"/>
                </a:cubicBezTo>
                <a:close/>
                <a:moveTo>
                  <a:pt x="1398918" y="6329248"/>
                </a:moveTo>
                <a:lnTo>
                  <a:pt x="1437018" y="6345679"/>
                </a:lnTo>
                <a:lnTo>
                  <a:pt x="1617993" y="6345393"/>
                </a:lnTo>
                <a:cubicBezTo>
                  <a:pt x="1733531" y="6345212"/>
                  <a:pt x="1809302" y="6341060"/>
                  <a:pt x="1827543" y="6333906"/>
                </a:cubicBezTo>
                <a:lnTo>
                  <a:pt x="1856118" y="6322705"/>
                </a:lnTo>
                <a:lnTo>
                  <a:pt x="1822780" y="6327839"/>
                </a:lnTo>
                <a:cubicBezTo>
                  <a:pt x="1701975" y="6346431"/>
                  <a:pt x="1502550" y="6341812"/>
                  <a:pt x="1384630" y="6317685"/>
                </a:cubicBezTo>
                <a:cubicBezTo>
                  <a:pt x="1371533" y="6315008"/>
                  <a:pt x="1377963" y="6320209"/>
                  <a:pt x="1398918" y="6329248"/>
                </a:cubicBezTo>
                <a:close/>
                <a:moveTo>
                  <a:pt x="2099005" y="6328267"/>
                </a:moveTo>
                <a:lnTo>
                  <a:pt x="2018043" y="6340764"/>
                </a:lnTo>
                <a:lnTo>
                  <a:pt x="2094243" y="6336402"/>
                </a:lnTo>
                <a:cubicBezTo>
                  <a:pt x="2136153" y="6334001"/>
                  <a:pt x="2183302" y="6328172"/>
                  <a:pt x="2199018" y="6323438"/>
                </a:cubicBezTo>
                <a:lnTo>
                  <a:pt x="2227593" y="6314837"/>
                </a:lnTo>
                <a:lnTo>
                  <a:pt x="2203780" y="6315304"/>
                </a:lnTo>
                <a:cubicBezTo>
                  <a:pt x="2190683" y="6315561"/>
                  <a:pt x="2143535" y="6321400"/>
                  <a:pt x="2099005" y="6328267"/>
                </a:cubicBezTo>
                <a:close/>
                <a:moveTo>
                  <a:pt x="2246643" y="6342736"/>
                </a:moveTo>
                <a:lnTo>
                  <a:pt x="2151393" y="6360291"/>
                </a:lnTo>
                <a:lnTo>
                  <a:pt x="2218068" y="6355376"/>
                </a:lnTo>
                <a:cubicBezTo>
                  <a:pt x="2254739" y="6352680"/>
                  <a:pt x="2308317" y="6344698"/>
                  <a:pt x="2337130" y="6337649"/>
                </a:cubicBezTo>
                <a:cubicBezTo>
                  <a:pt x="2412806" y="6319133"/>
                  <a:pt x="2357933" y="6322219"/>
                  <a:pt x="2246643" y="6342736"/>
                </a:cubicBezTo>
                <a:close/>
                <a:moveTo>
                  <a:pt x="3054449" y="6333115"/>
                </a:moveTo>
                <a:cubicBezTo>
                  <a:pt x="3023540" y="6364024"/>
                  <a:pt x="2802350" y="6420155"/>
                  <a:pt x="2571779" y="6455598"/>
                </a:cubicBezTo>
                <a:cubicBezTo>
                  <a:pt x="2508209" y="6465370"/>
                  <a:pt x="2469051" y="6473733"/>
                  <a:pt x="2484768" y="6474191"/>
                </a:cubicBezTo>
                <a:cubicBezTo>
                  <a:pt x="2532736" y="6475581"/>
                  <a:pt x="2768394" y="6438148"/>
                  <a:pt x="2863415" y="6414049"/>
                </a:cubicBezTo>
                <a:cubicBezTo>
                  <a:pt x="2962113" y="6389009"/>
                  <a:pt x="3044904" y="6356443"/>
                  <a:pt x="3061897" y="6335964"/>
                </a:cubicBezTo>
                <a:cubicBezTo>
                  <a:pt x="3074899" y="6320295"/>
                  <a:pt x="3069384" y="6318180"/>
                  <a:pt x="3054449" y="6333115"/>
                </a:cubicBezTo>
                <a:close/>
                <a:moveTo>
                  <a:pt x="66866" y="6428651"/>
                </a:moveTo>
                <a:cubicBezTo>
                  <a:pt x="58341" y="6548781"/>
                  <a:pt x="59084" y="6606378"/>
                  <a:pt x="69237" y="6612655"/>
                </a:cubicBezTo>
                <a:cubicBezTo>
                  <a:pt x="74028" y="6615617"/>
                  <a:pt x="80553" y="6568478"/>
                  <a:pt x="83992" y="6506061"/>
                </a:cubicBezTo>
                <a:cubicBezTo>
                  <a:pt x="87392" y="6444520"/>
                  <a:pt x="91021" y="6383817"/>
                  <a:pt x="92078" y="6371178"/>
                </a:cubicBezTo>
                <a:cubicBezTo>
                  <a:pt x="93136" y="6358538"/>
                  <a:pt x="89288" y="6346612"/>
                  <a:pt x="83534" y="6344679"/>
                </a:cubicBezTo>
                <a:cubicBezTo>
                  <a:pt x="76724" y="6342383"/>
                  <a:pt x="70914" y="6371673"/>
                  <a:pt x="66866" y="6428651"/>
                </a:cubicBezTo>
                <a:close/>
                <a:moveTo>
                  <a:pt x="2351418" y="6364319"/>
                </a:moveTo>
                <a:cubicBezTo>
                  <a:pt x="2278075" y="6375369"/>
                  <a:pt x="2227488" y="6385798"/>
                  <a:pt x="2239013" y="6387503"/>
                </a:cubicBezTo>
                <a:cubicBezTo>
                  <a:pt x="2265521" y="6391418"/>
                  <a:pt x="2473071" y="6363005"/>
                  <a:pt x="2501532" y="6351556"/>
                </a:cubicBezTo>
                <a:lnTo>
                  <a:pt x="2522868" y="6342983"/>
                </a:lnTo>
                <a:lnTo>
                  <a:pt x="2503818" y="6343612"/>
                </a:lnTo>
                <a:cubicBezTo>
                  <a:pt x="2493340" y="6343955"/>
                  <a:pt x="2424760" y="6353280"/>
                  <a:pt x="2351418" y="6364319"/>
                </a:cubicBezTo>
                <a:close/>
                <a:moveTo>
                  <a:pt x="1417968" y="6365491"/>
                </a:moveTo>
                <a:cubicBezTo>
                  <a:pt x="1469555" y="6379093"/>
                  <a:pt x="1715414" y="6383493"/>
                  <a:pt x="1779918" y="6371968"/>
                </a:cubicBezTo>
                <a:cubicBezTo>
                  <a:pt x="1801501" y="6368110"/>
                  <a:pt x="1743704" y="6365253"/>
                  <a:pt x="1646568" y="6365377"/>
                </a:cubicBezTo>
                <a:cubicBezTo>
                  <a:pt x="1552270" y="6365491"/>
                  <a:pt x="1451543" y="6362739"/>
                  <a:pt x="1422730" y="6359262"/>
                </a:cubicBezTo>
                <a:lnTo>
                  <a:pt x="1370343" y="6352928"/>
                </a:lnTo>
                <a:lnTo>
                  <a:pt x="1417968" y="6365491"/>
                </a:lnTo>
                <a:close/>
                <a:moveTo>
                  <a:pt x="2618118" y="6362472"/>
                </a:moveTo>
                <a:cubicBezTo>
                  <a:pt x="2597163" y="6367567"/>
                  <a:pt x="2513581" y="6381703"/>
                  <a:pt x="2432380" y="6393876"/>
                </a:cubicBezTo>
                <a:cubicBezTo>
                  <a:pt x="2351180" y="6406049"/>
                  <a:pt x="2299745" y="6416431"/>
                  <a:pt x="2318080" y="6416945"/>
                </a:cubicBezTo>
                <a:cubicBezTo>
                  <a:pt x="2336416" y="6417469"/>
                  <a:pt x="2407139" y="6409401"/>
                  <a:pt x="2475243" y="6399038"/>
                </a:cubicBezTo>
                <a:cubicBezTo>
                  <a:pt x="2605173" y="6379254"/>
                  <a:pt x="2720636" y="6353471"/>
                  <a:pt x="2680030" y="6353308"/>
                </a:cubicBezTo>
                <a:cubicBezTo>
                  <a:pt x="2666934" y="6353251"/>
                  <a:pt x="2639073" y="6357385"/>
                  <a:pt x="2618118" y="6362472"/>
                </a:cubicBezTo>
                <a:close/>
                <a:moveTo>
                  <a:pt x="2827668" y="6366148"/>
                </a:moveTo>
                <a:cubicBezTo>
                  <a:pt x="2784015" y="6378198"/>
                  <a:pt x="2575751" y="6415345"/>
                  <a:pt x="2437143" y="6435814"/>
                </a:cubicBezTo>
                <a:cubicBezTo>
                  <a:pt x="2405710" y="6440453"/>
                  <a:pt x="2391632" y="6444768"/>
                  <a:pt x="2405863" y="6445396"/>
                </a:cubicBezTo>
                <a:cubicBezTo>
                  <a:pt x="2470033" y="6448254"/>
                  <a:pt x="2767165" y="6397028"/>
                  <a:pt x="2861005" y="6366929"/>
                </a:cubicBezTo>
                <a:cubicBezTo>
                  <a:pt x="2915698" y="6349384"/>
                  <a:pt x="2890533" y="6348794"/>
                  <a:pt x="2827668" y="6366148"/>
                </a:cubicBezTo>
                <a:close/>
                <a:moveTo>
                  <a:pt x="3138973" y="6372901"/>
                </a:moveTo>
                <a:lnTo>
                  <a:pt x="3126429" y="6388132"/>
                </a:lnTo>
                <a:lnTo>
                  <a:pt x="3132087" y="6457817"/>
                </a:lnTo>
                <a:cubicBezTo>
                  <a:pt x="3135192" y="6496155"/>
                  <a:pt x="3139897" y="6553229"/>
                  <a:pt x="3142526" y="6584661"/>
                </a:cubicBezTo>
                <a:lnTo>
                  <a:pt x="3147317" y="6641811"/>
                </a:lnTo>
                <a:lnTo>
                  <a:pt x="3137659" y="6627524"/>
                </a:lnTo>
                <a:cubicBezTo>
                  <a:pt x="3132344" y="6619666"/>
                  <a:pt x="3127505" y="6585376"/>
                  <a:pt x="3126905" y="6551324"/>
                </a:cubicBezTo>
                <a:cubicBezTo>
                  <a:pt x="3125210" y="6454493"/>
                  <a:pt x="3115018" y="6388903"/>
                  <a:pt x="3102893" y="6396819"/>
                </a:cubicBezTo>
                <a:lnTo>
                  <a:pt x="3092377" y="6403686"/>
                </a:lnTo>
                <a:lnTo>
                  <a:pt x="3099978" y="6503699"/>
                </a:lnTo>
                <a:cubicBezTo>
                  <a:pt x="3104159" y="6558706"/>
                  <a:pt x="3107827" y="6622913"/>
                  <a:pt x="3108122" y="6646393"/>
                </a:cubicBezTo>
                <a:lnTo>
                  <a:pt x="3108655" y="6689075"/>
                </a:lnTo>
                <a:lnTo>
                  <a:pt x="3138554" y="6659166"/>
                </a:lnTo>
                <a:lnTo>
                  <a:pt x="3168463" y="6629267"/>
                </a:lnTo>
                <a:lnTo>
                  <a:pt x="3159985" y="6493469"/>
                </a:lnTo>
                <a:lnTo>
                  <a:pt x="3151518" y="6357681"/>
                </a:lnTo>
                <a:lnTo>
                  <a:pt x="3138973" y="6372901"/>
                </a:lnTo>
                <a:close/>
                <a:moveTo>
                  <a:pt x="104213" y="6381464"/>
                </a:moveTo>
                <a:cubicBezTo>
                  <a:pt x="101965" y="6388446"/>
                  <a:pt x="98346" y="6448606"/>
                  <a:pt x="96155" y="6515157"/>
                </a:cubicBezTo>
                <a:lnTo>
                  <a:pt x="92193" y="6636144"/>
                </a:lnTo>
                <a:lnTo>
                  <a:pt x="106356" y="6641583"/>
                </a:lnTo>
                <a:cubicBezTo>
                  <a:pt x="114157" y="6644574"/>
                  <a:pt x="121682" y="6645850"/>
                  <a:pt x="123082" y="6644421"/>
                </a:cubicBezTo>
                <a:cubicBezTo>
                  <a:pt x="124492" y="6642983"/>
                  <a:pt x="126902" y="6582099"/>
                  <a:pt x="128445" y="6509119"/>
                </a:cubicBezTo>
                <a:lnTo>
                  <a:pt x="131255" y="6376416"/>
                </a:lnTo>
                <a:lnTo>
                  <a:pt x="119777" y="6372597"/>
                </a:lnTo>
                <a:cubicBezTo>
                  <a:pt x="113462" y="6370492"/>
                  <a:pt x="106451" y="6374483"/>
                  <a:pt x="104213" y="6381464"/>
                </a:cubicBezTo>
                <a:close/>
                <a:moveTo>
                  <a:pt x="143123" y="6481963"/>
                </a:moveTo>
                <a:cubicBezTo>
                  <a:pt x="133445" y="6628190"/>
                  <a:pt x="134922" y="6662842"/>
                  <a:pt x="151143" y="6669072"/>
                </a:cubicBezTo>
                <a:lnTo>
                  <a:pt x="165430" y="6674549"/>
                </a:lnTo>
                <a:lnTo>
                  <a:pt x="167135" y="6555791"/>
                </a:lnTo>
                <a:cubicBezTo>
                  <a:pt x="168069" y="6490469"/>
                  <a:pt x="169135" y="6427737"/>
                  <a:pt x="169516" y="6416383"/>
                </a:cubicBezTo>
                <a:cubicBezTo>
                  <a:pt x="169888" y="6405039"/>
                  <a:pt x="165487" y="6394180"/>
                  <a:pt x="159744" y="6392266"/>
                </a:cubicBezTo>
                <a:cubicBezTo>
                  <a:pt x="152895" y="6389980"/>
                  <a:pt x="147161" y="6420936"/>
                  <a:pt x="143123" y="6481963"/>
                </a:cubicBezTo>
                <a:close/>
                <a:moveTo>
                  <a:pt x="1399242" y="6397600"/>
                </a:moveTo>
                <a:cubicBezTo>
                  <a:pt x="1429474" y="6411192"/>
                  <a:pt x="1629242" y="6419107"/>
                  <a:pt x="1708480" y="6409858"/>
                </a:cubicBezTo>
                <a:lnTo>
                  <a:pt x="1779918" y="6401515"/>
                </a:lnTo>
                <a:lnTo>
                  <a:pt x="1612040" y="6400219"/>
                </a:lnTo>
                <a:cubicBezTo>
                  <a:pt x="1519704" y="6399505"/>
                  <a:pt x="1429693" y="6396666"/>
                  <a:pt x="1412015" y="6393904"/>
                </a:cubicBezTo>
                <a:lnTo>
                  <a:pt x="1379868" y="6388894"/>
                </a:lnTo>
                <a:lnTo>
                  <a:pt x="1399242" y="6397600"/>
                </a:lnTo>
                <a:close/>
                <a:moveTo>
                  <a:pt x="1791824" y="6395705"/>
                </a:moveTo>
                <a:cubicBezTo>
                  <a:pt x="1798377" y="6398352"/>
                  <a:pt x="1809093" y="6398352"/>
                  <a:pt x="1815636" y="6395705"/>
                </a:cubicBezTo>
                <a:cubicBezTo>
                  <a:pt x="1822190" y="6393066"/>
                  <a:pt x="1816827" y="6390904"/>
                  <a:pt x="1803730" y="6390904"/>
                </a:cubicBezTo>
                <a:cubicBezTo>
                  <a:pt x="1790633" y="6390904"/>
                  <a:pt x="1785280" y="6393066"/>
                  <a:pt x="1791824" y="6395705"/>
                </a:cubicBezTo>
                <a:close/>
                <a:moveTo>
                  <a:pt x="190710" y="6501632"/>
                </a:moveTo>
                <a:cubicBezTo>
                  <a:pt x="182356" y="6627771"/>
                  <a:pt x="182937" y="6684674"/>
                  <a:pt x="192596" y="6684674"/>
                </a:cubicBezTo>
                <a:cubicBezTo>
                  <a:pt x="201216" y="6684674"/>
                  <a:pt x="212903" y="6563621"/>
                  <a:pt x="212998" y="6473305"/>
                </a:cubicBezTo>
                <a:cubicBezTo>
                  <a:pt x="213093" y="6382789"/>
                  <a:pt x="197244" y="6402934"/>
                  <a:pt x="190710" y="6501632"/>
                </a:cubicBezTo>
                <a:close/>
                <a:moveTo>
                  <a:pt x="3055420" y="6501317"/>
                </a:moveTo>
                <a:cubicBezTo>
                  <a:pt x="3067184" y="6660404"/>
                  <a:pt x="3072794" y="6703467"/>
                  <a:pt x="3081071" y="6698352"/>
                </a:cubicBezTo>
                <a:cubicBezTo>
                  <a:pt x="3088977" y="6693466"/>
                  <a:pt x="3083700" y="6484744"/>
                  <a:pt x="3074527" y="6439405"/>
                </a:cubicBezTo>
                <a:cubicBezTo>
                  <a:pt x="3072146" y="6427622"/>
                  <a:pt x="3065478" y="6417974"/>
                  <a:pt x="3059725" y="6417974"/>
                </a:cubicBezTo>
                <a:cubicBezTo>
                  <a:pt x="3052439" y="6417974"/>
                  <a:pt x="3051134" y="6443348"/>
                  <a:pt x="3055420" y="6501317"/>
                </a:cubicBezTo>
                <a:close/>
                <a:moveTo>
                  <a:pt x="230229" y="6561782"/>
                </a:moveTo>
                <a:cubicBezTo>
                  <a:pt x="227724" y="6678264"/>
                  <a:pt x="232153" y="6716383"/>
                  <a:pt x="246507" y="6702028"/>
                </a:cubicBezTo>
                <a:cubicBezTo>
                  <a:pt x="248488" y="6700047"/>
                  <a:pt x="253127" y="6637468"/>
                  <a:pt x="256813" y="6562964"/>
                </a:cubicBezTo>
                <a:lnTo>
                  <a:pt x="263519" y="6427499"/>
                </a:lnTo>
                <a:lnTo>
                  <a:pt x="248317" y="6427499"/>
                </a:lnTo>
                <a:lnTo>
                  <a:pt x="233105" y="6427499"/>
                </a:lnTo>
                <a:lnTo>
                  <a:pt x="230229" y="6561782"/>
                </a:lnTo>
                <a:close/>
                <a:moveTo>
                  <a:pt x="276539" y="6572250"/>
                </a:moveTo>
                <a:lnTo>
                  <a:pt x="270386" y="6707477"/>
                </a:lnTo>
                <a:lnTo>
                  <a:pt x="282207" y="6714982"/>
                </a:lnTo>
                <a:cubicBezTo>
                  <a:pt x="288703" y="6719107"/>
                  <a:pt x="297009" y="6722545"/>
                  <a:pt x="300657" y="6722631"/>
                </a:cubicBezTo>
                <a:cubicBezTo>
                  <a:pt x="304314" y="6722707"/>
                  <a:pt x="308600" y="6661690"/>
                  <a:pt x="310182" y="6587042"/>
                </a:cubicBezTo>
                <a:cubicBezTo>
                  <a:pt x="312830" y="6462541"/>
                  <a:pt x="309210" y="6437710"/>
                  <a:pt x="288360" y="6437167"/>
                </a:cubicBezTo>
                <a:cubicBezTo>
                  <a:pt x="285245" y="6437090"/>
                  <a:pt x="279921" y="6497879"/>
                  <a:pt x="276539" y="6572250"/>
                </a:cubicBezTo>
                <a:close/>
                <a:moveTo>
                  <a:pt x="1520361" y="6444120"/>
                </a:moveTo>
                <a:cubicBezTo>
                  <a:pt x="1566205" y="6445863"/>
                  <a:pt x="1641215" y="6445863"/>
                  <a:pt x="1687049" y="6444120"/>
                </a:cubicBezTo>
                <a:cubicBezTo>
                  <a:pt x="1732893" y="6442367"/>
                  <a:pt x="1695383" y="6440939"/>
                  <a:pt x="1603705" y="6440939"/>
                </a:cubicBezTo>
                <a:cubicBezTo>
                  <a:pt x="1512027" y="6440939"/>
                  <a:pt x="1474527" y="6442367"/>
                  <a:pt x="1520361" y="6444120"/>
                </a:cubicBezTo>
                <a:close/>
                <a:moveTo>
                  <a:pt x="3016701" y="6515605"/>
                </a:moveTo>
                <a:cubicBezTo>
                  <a:pt x="3020063" y="6558830"/>
                  <a:pt x="3022845" y="6620980"/>
                  <a:pt x="3022873" y="6653717"/>
                </a:cubicBezTo>
                <a:lnTo>
                  <a:pt x="3022930" y="6713249"/>
                </a:lnTo>
                <a:lnTo>
                  <a:pt x="3037856" y="6713249"/>
                </a:lnTo>
                <a:cubicBezTo>
                  <a:pt x="3047591" y="6713249"/>
                  <a:pt x="3051086" y="6707448"/>
                  <a:pt x="3047895" y="6696580"/>
                </a:cubicBezTo>
                <a:cubicBezTo>
                  <a:pt x="3045200" y="6687417"/>
                  <a:pt x="3040047" y="6625266"/>
                  <a:pt x="3036437" y="6558467"/>
                </a:cubicBezTo>
                <a:cubicBezTo>
                  <a:pt x="3032579" y="6487154"/>
                  <a:pt x="3025892" y="6437024"/>
                  <a:pt x="3020225" y="6437024"/>
                </a:cubicBezTo>
                <a:cubicBezTo>
                  <a:pt x="3014005" y="6437024"/>
                  <a:pt x="3012748" y="6464875"/>
                  <a:pt x="3016701" y="6515605"/>
                </a:cubicBezTo>
                <a:close/>
                <a:moveTo>
                  <a:pt x="2972495" y="6453692"/>
                </a:moveTo>
                <a:cubicBezTo>
                  <a:pt x="2970324" y="6457626"/>
                  <a:pt x="2971914" y="6510128"/>
                  <a:pt x="2976029" y="6570374"/>
                </a:cubicBezTo>
                <a:cubicBezTo>
                  <a:pt x="2980135" y="6630619"/>
                  <a:pt x="2983802" y="6692551"/>
                  <a:pt x="2984164" y="6708010"/>
                </a:cubicBezTo>
                <a:cubicBezTo>
                  <a:pt x="2984602" y="6726565"/>
                  <a:pt x="2988031" y="6732908"/>
                  <a:pt x="2994270" y="6726669"/>
                </a:cubicBezTo>
                <a:cubicBezTo>
                  <a:pt x="3000204" y="6720735"/>
                  <a:pt x="3001423" y="6667062"/>
                  <a:pt x="2997546" y="6581890"/>
                </a:cubicBezTo>
                <a:cubicBezTo>
                  <a:pt x="2992098" y="6461960"/>
                  <a:pt x="2985773" y="6429604"/>
                  <a:pt x="2972495" y="6453692"/>
                </a:cubicBezTo>
                <a:close/>
                <a:moveTo>
                  <a:pt x="323164" y="6583652"/>
                </a:moveTo>
                <a:cubicBezTo>
                  <a:pt x="316173" y="6715659"/>
                  <a:pt x="318297" y="6732299"/>
                  <a:pt x="342205" y="6732299"/>
                </a:cubicBezTo>
                <a:lnTo>
                  <a:pt x="355930" y="6732299"/>
                </a:lnTo>
                <a:lnTo>
                  <a:pt x="356873" y="6653717"/>
                </a:lnTo>
                <a:cubicBezTo>
                  <a:pt x="357388" y="6610493"/>
                  <a:pt x="361426" y="6551562"/>
                  <a:pt x="365836" y="6522749"/>
                </a:cubicBezTo>
                <a:lnTo>
                  <a:pt x="373866" y="6470361"/>
                </a:lnTo>
                <a:lnTo>
                  <a:pt x="370256" y="6604436"/>
                </a:lnTo>
                <a:lnTo>
                  <a:pt x="366646" y="6738519"/>
                </a:lnTo>
                <a:lnTo>
                  <a:pt x="501777" y="6763950"/>
                </a:lnTo>
                <a:cubicBezTo>
                  <a:pt x="576110" y="6777942"/>
                  <a:pt x="671208" y="6793687"/>
                  <a:pt x="713118" y="6798945"/>
                </a:cubicBezTo>
                <a:cubicBezTo>
                  <a:pt x="755028" y="6804203"/>
                  <a:pt x="805396" y="6810699"/>
                  <a:pt x="825036" y="6813376"/>
                </a:cubicBezTo>
                <a:lnTo>
                  <a:pt x="860755" y="6818253"/>
                </a:lnTo>
                <a:lnTo>
                  <a:pt x="860755" y="6680026"/>
                </a:lnTo>
                <a:lnTo>
                  <a:pt x="860755" y="6541799"/>
                </a:lnTo>
                <a:lnTo>
                  <a:pt x="846468" y="6541799"/>
                </a:lnTo>
                <a:lnTo>
                  <a:pt x="832180" y="6541799"/>
                </a:lnTo>
                <a:lnTo>
                  <a:pt x="832180" y="6670948"/>
                </a:lnTo>
                <a:cubicBezTo>
                  <a:pt x="832180" y="6747796"/>
                  <a:pt x="828608" y="6797888"/>
                  <a:pt x="823351" y="6794640"/>
                </a:cubicBezTo>
                <a:cubicBezTo>
                  <a:pt x="818207" y="6791458"/>
                  <a:pt x="816816" y="6737738"/>
                  <a:pt x="820017" y="6665738"/>
                </a:cubicBezTo>
                <a:lnTo>
                  <a:pt x="825513" y="6542294"/>
                </a:lnTo>
                <a:lnTo>
                  <a:pt x="812178" y="6538303"/>
                </a:lnTo>
                <a:cubicBezTo>
                  <a:pt x="804843" y="6536112"/>
                  <a:pt x="755980" y="6529083"/>
                  <a:pt x="703593" y="6522692"/>
                </a:cubicBezTo>
                <a:cubicBezTo>
                  <a:pt x="622183" y="6512748"/>
                  <a:pt x="414976" y="6475810"/>
                  <a:pt x="350110" y="6459675"/>
                </a:cubicBezTo>
                <a:lnTo>
                  <a:pt x="330003" y="6454674"/>
                </a:lnTo>
                <a:lnTo>
                  <a:pt x="323164" y="6583652"/>
                </a:lnTo>
                <a:close/>
                <a:moveTo>
                  <a:pt x="2929528" y="6464418"/>
                </a:moveTo>
                <a:lnTo>
                  <a:pt x="2917089" y="6472142"/>
                </a:lnTo>
                <a:lnTo>
                  <a:pt x="2922727" y="6547456"/>
                </a:lnTo>
                <a:cubicBezTo>
                  <a:pt x="2935624" y="6719812"/>
                  <a:pt x="2938863" y="6742862"/>
                  <a:pt x="2949731" y="6739233"/>
                </a:cubicBezTo>
                <a:cubicBezTo>
                  <a:pt x="2961389" y="6735347"/>
                  <a:pt x="2960294" y="6544018"/>
                  <a:pt x="2948283" y="6486773"/>
                </a:cubicBezTo>
                <a:lnTo>
                  <a:pt x="2941968" y="6456683"/>
                </a:lnTo>
                <a:lnTo>
                  <a:pt x="2929528" y="6464418"/>
                </a:lnTo>
                <a:close/>
                <a:moveTo>
                  <a:pt x="1489405" y="6475095"/>
                </a:moveTo>
                <a:cubicBezTo>
                  <a:pt x="1502254" y="6483430"/>
                  <a:pt x="1726730" y="6489450"/>
                  <a:pt x="1717215" y="6481210"/>
                </a:cubicBezTo>
                <a:cubicBezTo>
                  <a:pt x="1715033" y="6479325"/>
                  <a:pt x="1659665" y="6475086"/>
                  <a:pt x="1594180" y="6471809"/>
                </a:cubicBezTo>
                <a:cubicBezTo>
                  <a:pt x="1515742" y="6467875"/>
                  <a:pt x="1479995" y="6468999"/>
                  <a:pt x="1489405" y="6475095"/>
                </a:cubicBezTo>
                <a:close/>
                <a:moveTo>
                  <a:pt x="2421074" y="6481630"/>
                </a:moveTo>
                <a:cubicBezTo>
                  <a:pt x="2427942" y="6484382"/>
                  <a:pt x="2436162" y="6484039"/>
                  <a:pt x="2439324" y="6480877"/>
                </a:cubicBezTo>
                <a:cubicBezTo>
                  <a:pt x="2442486" y="6477715"/>
                  <a:pt x="2436867" y="6475467"/>
                  <a:pt x="2426827" y="6475876"/>
                </a:cubicBezTo>
                <a:cubicBezTo>
                  <a:pt x="2415731" y="6476333"/>
                  <a:pt x="2413473" y="6478591"/>
                  <a:pt x="2421074" y="6481630"/>
                </a:cubicBezTo>
                <a:close/>
                <a:moveTo>
                  <a:pt x="2876826" y="6563230"/>
                </a:moveTo>
                <a:cubicBezTo>
                  <a:pt x="2883160" y="6706362"/>
                  <a:pt x="2889580" y="6751349"/>
                  <a:pt x="2903658" y="6751349"/>
                </a:cubicBezTo>
                <a:lnTo>
                  <a:pt x="2916355" y="6751349"/>
                </a:lnTo>
                <a:lnTo>
                  <a:pt x="2911926" y="6634667"/>
                </a:lnTo>
                <a:cubicBezTo>
                  <a:pt x="2906706" y="6497222"/>
                  <a:pt x="2903096" y="6475124"/>
                  <a:pt x="2885827" y="6475124"/>
                </a:cubicBezTo>
                <a:lnTo>
                  <a:pt x="2872921" y="6475124"/>
                </a:lnTo>
                <a:lnTo>
                  <a:pt x="2876826" y="6563230"/>
                </a:lnTo>
                <a:close/>
                <a:moveTo>
                  <a:pt x="2826239" y="6571840"/>
                </a:moveTo>
                <a:cubicBezTo>
                  <a:pt x="2829649" y="6619790"/>
                  <a:pt x="2832430" y="6683683"/>
                  <a:pt x="2832430" y="6713820"/>
                </a:cubicBezTo>
                <a:lnTo>
                  <a:pt x="2832430" y="6768618"/>
                </a:lnTo>
                <a:lnTo>
                  <a:pt x="2852690" y="6763322"/>
                </a:lnTo>
                <a:lnTo>
                  <a:pt x="2872950" y="6758016"/>
                </a:lnTo>
                <a:lnTo>
                  <a:pt x="2866977" y="6700905"/>
                </a:lnTo>
                <a:cubicBezTo>
                  <a:pt x="2863691" y="6669482"/>
                  <a:pt x="2861005" y="6607978"/>
                  <a:pt x="2861005" y="6564211"/>
                </a:cubicBezTo>
                <a:lnTo>
                  <a:pt x="2861005" y="6484649"/>
                </a:lnTo>
                <a:lnTo>
                  <a:pt x="2840526" y="6484649"/>
                </a:lnTo>
                <a:lnTo>
                  <a:pt x="2820057" y="6484649"/>
                </a:lnTo>
                <a:lnTo>
                  <a:pt x="2826239" y="6571840"/>
                </a:lnTo>
                <a:close/>
                <a:moveTo>
                  <a:pt x="1125674" y="6500680"/>
                </a:moveTo>
                <a:cubicBezTo>
                  <a:pt x="1132542" y="6503432"/>
                  <a:pt x="1140762" y="6503089"/>
                  <a:pt x="1143924" y="6499927"/>
                </a:cubicBezTo>
                <a:cubicBezTo>
                  <a:pt x="1147086" y="6496765"/>
                  <a:pt x="1141467" y="6494517"/>
                  <a:pt x="1131427" y="6494926"/>
                </a:cubicBezTo>
                <a:cubicBezTo>
                  <a:pt x="1120331" y="6495383"/>
                  <a:pt x="1118073" y="6497641"/>
                  <a:pt x="1125674" y="6500680"/>
                </a:cubicBezTo>
                <a:close/>
                <a:moveTo>
                  <a:pt x="2772832" y="6501317"/>
                </a:moveTo>
                <a:cubicBezTo>
                  <a:pt x="2770870" y="6505251"/>
                  <a:pt x="2772337" y="6551324"/>
                  <a:pt x="2776080" y="6603711"/>
                </a:cubicBezTo>
                <a:cubicBezTo>
                  <a:pt x="2779833" y="6656099"/>
                  <a:pt x="2783329" y="6716773"/>
                  <a:pt x="2783853" y="6738547"/>
                </a:cubicBezTo>
                <a:lnTo>
                  <a:pt x="2784805" y="6778143"/>
                </a:lnTo>
                <a:lnTo>
                  <a:pt x="2801474" y="6773790"/>
                </a:lnTo>
                <a:lnTo>
                  <a:pt x="2818143" y="6769446"/>
                </a:lnTo>
                <a:lnTo>
                  <a:pt x="2815628" y="6672291"/>
                </a:lnTo>
                <a:cubicBezTo>
                  <a:pt x="2812199" y="6539570"/>
                  <a:pt x="2805551" y="6494174"/>
                  <a:pt x="2789549" y="6494174"/>
                </a:cubicBezTo>
                <a:cubicBezTo>
                  <a:pt x="2782319" y="6494174"/>
                  <a:pt x="2774794" y="6497384"/>
                  <a:pt x="2772832" y="6501317"/>
                </a:cubicBezTo>
                <a:close/>
                <a:moveTo>
                  <a:pt x="416747" y="6617999"/>
                </a:moveTo>
                <a:cubicBezTo>
                  <a:pt x="416747" y="6683483"/>
                  <a:pt x="418271" y="6710277"/>
                  <a:pt x="420129" y="6677530"/>
                </a:cubicBezTo>
                <a:cubicBezTo>
                  <a:pt x="421996" y="6644793"/>
                  <a:pt x="421996" y="6591215"/>
                  <a:pt x="420129" y="6558467"/>
                </a:cubicBezTo>
                <a:cubicBezTo>
                  <a:pt x="418271" y="6525730"/>
                  <a:pt x="416747" y="6552514"/>
                  <a:pt x="416747" y="6617999"/>
                </a:cubicBezTo>
                <a:close/>
                <a:moveTo>
                  <a:pt x="1534649" y="6510719"/>
                </a:moveTo>
                <a:cubicBezTo>
                  <a:pt x="1562157" y="6512643"/>
                  <a:pt x="1607153" y="6512643"/>
                  <a:pt x="1634661" y="6510719"/>
                </a:cubicBezTo>
                <a:cubicBezTo>
                  <a:pt x="1662170" y="6508795"/>
                  <a:pt x="1639662" y="6507223"/>
                  <a:pt x="1584655" y="6507223"/>
                </a:cubicBezTo>
                <a:cubicBezTo>
                  <a:pt x="1529648" y="6507223"/>
                  <a:pt x="1507150" y="6508795"/>
                  <a:pt x="1534649" y="6510719"/>
                </a:cubicBezTo>
                <a:close/>
                <a:moveTo>
                  <a:pt x="2658685" y="6518444"/>
                </a:moveTo>
                <a:cubicBezTo>
                  <a:pt x="2463594" y="6551314"/>
                  <a:pt x="2046646" y="6579766"/>
                  <a:pt x="1758744" y="6579851"/>
                </a:cubicBezTo>
                <a:lnTo>
                  <a:pt x="1594704" y="6579899"/>
                </a:lnTo>
                <a:lnTo>
                  <a:pt x="1591780" y="6715630"/>
                </a:lnTo>
                <a:lnTo>
                  <a:pt x="1588856" y="6851361"/>
                </a:lnTo>
                <a:lnTo>
                  <a:pt x="1586751" y="6715630"/>
                </a:lnTo>
                <a:lnTo>
                  <a:pt x="1584655" y="6579899"/>
                </a:lnTo>
                <a:lnTo>
                  <a:pt x="1559824" y="6579899"/>
                </a:lnTo>
                <a:lnTo>
                  <a:pt x="1534992" y="6579899"/>
                </a:lnTo>
                <a:lnTo>
                  <a:pt x="1540774" y="6594967"/>
                </a:lnTo>
                <a:cubicBezTo>
                  <a:pt x="1543955" y="6603254"/>
                  <a:pt x="1546555" y="6666081"/>
                  <a:pt x="1546555" y="6734585"/>
                </a:cubicBezTo>
                <a:lnTo>
                  <a:pt x="1546555" y="6859143"/>
                </a:lnTo>
                <a:lnTo>
                  <a:pt x="1829924" y="6853066"/>
                </a:lnTo>
                <a:cubicBezTo>
                  <a:pt x="2200142" y="6845123"/>
                  <a:pt x="2516772" y="6821919"/>
                  <a:pt x="2715330" y="6788163"/>
                </a:cubicBezTo>
                <a:lnTo>
                  <a:pt x="2774442" y="6778114"/>
                </a:lnTo>
                <a:lnTo>
                  <a:pt x="2770403" y="6752825"/>
                </a:lnTo>
                <a:cubicBezTo>
                  <a:pt x="2768184" y="6738919"/>
                  <a:pt x="2763660" y="6677168"/>
                  <a:pt x="2760355" y="6615617"/>
                </a:cubicBezTo>
                <a:cubicBezTo>
                  <a:pt x="2756297" y="6539932"/>
                  <a:pt x="2750801" y="6504070"/>
                  <a:pt x="2743381" y="6504861"/>
                </a:cubicBezTo>
                <a:cubicBezTo>
                  <a:pt x="2737352" y="6505499"/>
                  <a:pt x="2699242" y="6511614"/>
                  <a:pt x="2658685" y="6518444"/>
                </a:cubicBezTo>
                <a:close/>
                <a:moveTo>
                  <a:pt x="2710977" y="6584661"/>
                </a:moveTo>
                <a:cubicBezTo>
                  <a:pt x="2710977" y="6621333"/>
                  <a:pt x="2714054" y="6681340"/>
                  <a:pt x="2717816" y="6718011"/>
                </a:cubicBezTo>
                <a:lnTo>
                  <a:pt x="2724655" y="6784686"/>
                </a:lnTo>
                <a:lnTo>
                  <a:pt x="2725455" y="6694199"/>
                </a:lnTo>
                <a:cubicBezTo>
                  <a:pt x="2725884" y="6644431"/>
                  <a:pt x="2722807" y="6584423"/>
                  <a:pt x="2718616" y="6560849"/>
                </a:cubicBezTo>
                <a:lnTo>
                  <a:pt x="2710987" y="6517986"/>
                </a:lnTo>
                <a:lnTo>
                  <a:pt x="2710977" y="6584661"/>
                </a:lnTo>
                <a:close/>
                <a:moveTo>
                  <a:pt x="2655970" y="6574089"/>
                </a:moveTo>
                <a:cubicBezTo>
                  <a:pt x="2658723" y="6599701"/>
                  <a:pt x="2660980" y="6654346"/>
                  <a:pt x="2660980" y="6695532"/>
                </a:cubicBezTo>
                <a:cubicBezTo>
                  <a:pt x="2660980" y="6736709"/>
                  <a:pt x="2664305" y="6770399"/>
                  <a:pt x="2668362" y="6770399"/>
                </a:cubicBezTo>
                <a:cubicBezTo>
                  <a:pt x="2678297" y="6770399"/>
                  <a:pt x="2670448" y="6570783"/>
                  <a:pt x="2659571" y="6546619"/>
                </a:cubicBezTo>
                <a:cubicBezTo>
                  <a:pt x="2653665" y="6533503"/>
                  <a:pt x="2652532" y="6542104"/>
                  <a:pt x="2655970" y="6574089"/>
                </a:cubicBezTo>
                <a:close/>
                <a:moveTo>
                  <a:pt x="879672" y="6657918"/>
                </a:moveTo>
                <a:cubicBezTo>
                  <a:pt x="879605" y="6722402"/>
                  <a:pt x="876957" y="6784810"/>
                  <a:pt x="873804" y="6796592"/>
                </a:cubicBezTo>
                <a:lnTo>
                  <a:pt x="868061" y="6818024"/>
                </a:lnTo>
                <a:lnTo>
                  <a:pt x="883453" y="6818024"/>
                </a:lnTo>
                <a:lnTo>
                  <a:pt x="898855" y="6818024"/>
                </a:lnTo>
                <a:lnTo>
                  <a:pt x="898855" y="6685236"/>
                </a:lnTo>
                <a:cubicBezTo>
                  <a:pt x="898855" y="6606988"/>
                  <a:pt x="894940" y="6550028"/>
                  <a:pt x="889330" y="6546561"/>
                </a:cubicBezTo>
                <a:cubicBezTo>
                  <a:pt x="883177" y="6542761"/>
                  <a:pt x="879758" y="6582214"/>
                  <a:pt x="879672" y="6657918"/>
                </a:cubicBezTo>
                <a:close/>
                <a:moveTo>
                  <a:pt x="917905" y="6689436"/>
                </a:moveTo>
                <a:cubicBezTo>
                  <a:pt x="917905" y="6871649"/>
                  <a:pt x="935060" y="6871631"/>
                  <a:pt x="938851" y="6689418"/>
                </a:cubicBezTo>
                <a:lnTo>
                  <a:pt x="941718" y="6551295"/>
                </a:lnTo>
                <a:lnTo>
                  <a:pt x="929811" y="6551305"/>
                </a:lnTo>
                <a:lnTo>
                  <a:pt x="917905" y="6551324"/>
                </a:lnTo>
                <a:lnTo>
                  <a:pt x="917905" y="6689436"/>
                </a:lnTo>
                <a:close/>
                <a:moveTo>
                  <a:pt x="956005" y="6689436"/>
                </a:moveTo>
                <a:lnTo>
                  <a:pt x="956005" y="6827549"/>
                </a:lnTo>
                <a:lnTo>
                  <a:pt x="970293" y="6827549"/>
                </a:lnTo>
                <a:lnTo>
                  <a:pt x="984580" y="6827549"/>
                </a:lnTo>
                <a:lnTo>
                  <a:pt x="984580" y="6689436"/>
                </a:lnTo>
                <a:lnTo>
                  <a:pt x="984580" y="6551324"/>
                </a:lnTo>
                <a:lnTo>
                  <a:pt x="970293" y="6551324"/>
                </a:lnTo>
                <a:lnTo>
                  <a:pt x="956005" y="6551324"/>
                </a:lnTo>
                <a:lnTo>
                  <a:pt x="956005" y="6689436"/>
                </a:lnTo>
                <a:close/>
                <a:moveTo>
                  <a:pt x="467982" y="6579899"/>
                </a:moveTo>
                <a:cubicBezTo>
                  <a:pt x="464125" y="6592996"/>
                  <a:pt x="461334" y="6622999"/>
                  <a:pt x="461791" y="6646574"/>
                </a:cubicBezTo>
                <a:lnTo>
                  <a:pt x="462620" y="6689436"/>
                </a:lnTo>
                <a:lnTo>
                  <a:pt x="471573" y="6651336"/>
                </a:lnTo>
                <a:cubicBezTo>
                  <a:pt x="476498" y="6630382"/>
                  <a:pt x="479279" y="6600378"/>
                  <a:pt x="477764" y="6584661"/>
                </a:cubicBezTo>
                <a:lnTo>
                  <a:pt x="474993" y="6556086"/>
                </a:lnTo>
                <a:lnTo>
                  <a:pt x="467982" y="6579899"/>
                </a:lnTo>
                <a:close/>
                <a:moveTo>
                  <a:pt x="1003630" y="6694199"/>
                </a:moveTo>
                <a:lnTo>
                  <a:pt x="1003630" y="6827549"/>
                </a:lnTo>
                <a:lnTo>
                  <a:pt x="1017918" y="6827549"/>
                </a:lnTo>
                <a:lnTo>
                  <a:pt x="1032205" y="6827549"/>
                </a:lnTo>
                <a:lnTo>
                  <a:pt x="1032205" y="6694199"/>
                </a:lnTo>
                <a:lnTo>
                  <a:pt x="1032205" y="6560849"/>
                </a:lnTo>
                <a:lnTo>
                  <a:pt x="1017918" y="6560849"/>
                </a:lnTo>
                <a:lnTo>
                  <a:pt x="1003630" y="6560849"/>
                </a:lnTo>
                <a:lnTo>
                  <a:pt x="1003630" y="6694199"/>
                </a:lnTo>
                <a:close/>
                <a:moveTo>
                  <a:pt x="1051255" y="6698961"/>
                </a:moveTo>
                <a:lnTo>
                  <a:pt x="1051255" y="6837074"/>
                </a:lnTo>
                <a:lnTo>
                  <a:pt x="1065543" y="6837074"/>
                </a:lnTo>
                <a:lnTo>
                  <a:pt x="1079830" y="6837074"/>
                </a:lnTo>
                <a:lnTo>
                  <a:pt x="1079830" y="6698961"/>
                </a:lnTo>
                <a:lnTo>
                  <a:pt x="1079830" y="6560849"/>
                </a:lnTo>
                <a:lnTo>
                  <a:pt x="1065543" y="6560849"/>
                </a:lnTo>
                <a:lnTo>
                  <a:pt x="1051255" y="6560849"/>
                </a:lnTo>
                <a:lnTo>
                  <a:pt x="1051255" y="6698961"/>
                </a:lnTo>
                <a:close/>
                <a:moveTo>
                  <a:pt x="1098880" y="6654766"/>
                </a:moveTo>
                <a:cubicBezTo>
                  <a:pt x="1098880" y="6706429"/>
                  <a:pt x="1096156" y="6768580"/>
                  <a:pt x="1092822" y="6792878"/>
                </a:cubicBezTo>
                <a:lnTo>
                  <a:pt x="1086764" y="6837074"/>
                </a:lnTo>
                <a:lnTo>
                  <a:pt x="1107110" y="6837074"/>
                </a:lnTo>
                <a:lnTo>
                  <a:pt x="1127455" y="6837074"/>
                </a:lnTo>
                <a:lnTo>
                  <a:pt x="1127455" y="6698961"/>
                </a:lnTo>
                <a:lnTo>
                  <a:pt x="1127455" y="6560849"/>
                </a:lnTo>
                <a:lnTo>
                  <a:pt x="1113168" y="6560849"/>
                </a:lnTo>
                <a:lnTo>
                  <a:pt x="1098880" y="6560849"/>
                </a:lnTo>
                <a:lnTo>
                  <a:pt x="1098880" y="6654766"/>
                </a:lnTo>
                <a:close/>
                <a:moveTo>
                  <a:pt x="1144629" y="6703743"/>
                </a:moveTo>
                <a:lnTo>
                  <a:pt x="1141743" y="6837103"/>
                </a:lnTo>
                <a:lnTo>
                  <a:pt x="1158411" y="6837093"/>
                </a:lnTo>
                <a:lnTo>
                  <a:pt x="1175080" y="6837074"/>
                </a:lnTo>
                <a:lnTo>
                  <a:pt x="1175080" y="6703724"/>
                </a:lnTo>
                <a:lnTo>
                  <a:pt x="1175080" y="6570374"/>
                </a:lnTo>
                <a:lnTo>
                  <a:pt x="1161298" y="6570374"/>
                </a:lnTo>
                <a:lnTo>
                  <a:pt x="1147505" y="6570374"/>
                </a:lnTo>
                <a:lnTo>
                  <a:pt x="1144629" y="6703743"/>
                </a:lnTo>
                <a:close/>
                <a:moveTo>
                  <a:pt x="1194130" y="6698961"/>
                </a:moveTo>
                <a:cubicBezTo>
                  <a:pt x="1194130" y="6769685"/>
                  <a:pt x="1193902" y="6830759"/>
                  <a:pt x="1193625" y="6834692"/>
                </a:cubicBezTo>
                <a:cubicBezTo>
                  <a:pt x="1193349" y="6838626"/>
                  <a:pt x="1199779" y="6843217"/>
                  <a:pt x="1207913" y="6844913"/>
                </a:cubicBezTo>
                <a:lnTo>
                  <a:pt x="1222705" y="6847999"/>
                </a:lnTo>
                <a:lnTo>
                  <a:pt x="1222705" y="6709181"/>
                </a:lnTo>
                <a:lnTo>
                  <a:pt x="1222705" y="6570374"/>
                </a:lnTo>
                <a:lnTo>
                  <a:pt x="1208418" y="6570374"/>
                </a:lnTo>
                <a:lnTo>
                  <a:pt x="1194130" y="6570374"/>
                </a:lnTo>
                <a:lnTo>
                  <a:pt x="1194130" y="6698961"/>
                </a:lnTo>
                <a:close/>
                <a:moveTo>
                  <a:pt x="1241755" y="6708486"/>
                </a:moveTo>
                <a:lnTo>
                  <a:pt x="1241755" y="6846599"/>
                </a:lnTo>
                <a:lnTo>
                  <a:pt x="1256043" y="6846599"/>
                </a:lnTo>
                <a:lnTo>
                  <a:pt x="1270330" y="6846599"/>
                </a:lnTo>
                <a:lnTo>
                  <a:pt x="1270464" y="6729917"/>
                </a:lnTo>
                <a:cubicBezTo>
                  <a:pt x="1270530" y="6665747"/>
                  <a:pt x="1273178" y="6603587"/>
                  <a:pt x="1276331" y="6591805"/>
                </a:cubicBezTo>
                <a:lnTo>
                  <a:pt x="1282075" y="6570374"/>
                </a:lnTo>
                <a:lnTo>
                  <a:pt x="1261920" y="6570374"/>
                </a:lnTo>
                <a:lnTo>
                  <a:pt x="1241755" y="6570374"/>
                </a:lnTo>
                <a:lnTo>
                  <a:pt x="1241755" y="6708486"/>
                </a:lnTo>
                <a:close/>
                <a:moveTo>
                  <a:pt x="1289380" y="6707791"/>
                </a:moveTo>
                <a:lnTo>
                  <a:pt x="1289380" y="6846599"/>
                </a:lnTo>
                <a:lnTo>
                  <a:pt x="1306049" y="6846580"/>
                </a:lnTo>
                <a:lnTo>
                  <a:pt x="1322718" y="6846570"/>
                </a:lnTo>
                <a:lnTo>
                  <a:pt x="1322718" y="6711001"/>
                </a:lnTo>
                <a:lnTo>
                  <a:pt x="1322718" y="6575441"/>
                </a:lnTo>
                <a:lnTo>
                  <a:pt x="1306049" y="6572212"/>
                </a:lnTo>
                <a:lnTo>
                  <a:pt x="1289380" y="6568974"/>
                </a:lnTo>
                <a:lnTo>
                  <a:pt x="1289380" y="6707791"/>
                </a:lnTo>
                <a:close/>
                <a:moveTo>
                  <a:pt x="2607355" y="6665624"/>
                </a:moveTo>
                <a:cubicBezTo>
                  <a:pt x="2607355" y="6720631"/>
                  <a:pt x="2608926" y="6743138"/>
                  <a:pt x="2610850" y="6715630"/>
                </a:cubicBezTo>
                <a:cubicBezTo>
                  <a:pt x="2612774" y="6688122"/>
                  <a:pt x="2612774" y="6643126"/>
                  <a:pt x="2610850" y="6615617"/>
                </a:cubicBezTo>
                <a:cubicBezTo>
                  <a:pt x="2608926" y="6588109"/>
                  <a:pt x="2607355" y="6610617"/>
                  <a:pt x="2607355" y="6665624"/>
                </a:cubicBezTo>
                <a:close/>
                <a:moveTo>
                  <a:pt x="1337005" y="6712134"/>
                </a:moveTo>
                <a:lnTo>
                  <a:pt x="1337005" y="6844380"/>
                </a:lnTo>
                <a:lnTo>
                  <a:pt x="1356055" y="6849361"/>
                </a:lnTo>
                <a:lnTo>
                  <a:pt x="1375105" y="6854343"/>
                </a:lnTo>
                <a:lnTo>
                  <a:pt x="1375105" y="6717116"/>
                </a:lnTo>
                <a:lnTo>
                  <a:pt x="1375105" y="6579899"/>
                </a:lnTo>
                <a:lnTo>
                  <a:pt x="1356055" y="6579899"/>
                </a:lnTo>
                <a:lnTo>
                  <a:pt x="1337005" y="6579899"/>
                </a:lnTo>
                <a:lnTo>
                  <a:pt x="1337005" y="6712134"/>
                </a:lnTo>
                <a:close/>
                <a:moveTo>
                  <a:pt x="1394155" y="6718011"/>
                </a:moveTo>
                <a:lnTo>
                  <a:pt x="1394155" y="6856124"/>
                </a:lnTo>
                <a:lnTo>
                  <a:pt x="1413205" y="6856124"/>
                </a:lnTo>
                <a:lnTo>
                  <a:pt x="1432255" y="6856124"/>
                </a:lnTo>
                <a:lnTo>
                  <a:pt x="1432255" y="6718011"/>
                </a:lnTo>
                <a:lnTo>
                  <a:pt x="1432255" y="6579899"/>
                </a:lnTo>
                <a:lnTo>
                  <a:pt x="1413205" y="6579899"/>
                </a:lnTo>
                <a:lnTo>
                  <a:pt x="1394155" y="6579899"/>
                </a:lnTo>
                <a:lnTo>
                  <a:pt x="1394155" y="6718011"/>
                </a:lnTo>
                <a:close/>
                <a:moveTo>
                  <a:pt x="1441780" y="6718011"/>
                </a:moveTo>
                <a:lnTo>
                  <a:pt x="1441780" y="6856124"/>
                </a:lnTo>
                <a:lnTo>
                  <a:pt x="1460830" y="6856124"/>
                </a:lnTo>
                <a:lnTo>
                  <a:pt x="1479880" y="6856124"/>
                </a:lnTo>
                <a:lnTo>
                  <a:pt x="1479880" y="6718011"/>
                </a:lnTo>
                <a:lnTo>
                  <a:pt x="1479880" y="6579899"/>
                </a:lnTo>
                <a:lnTo>
                  <a:pt x="1460830" y="6579899"/>
                </a:lnTo>
                <a:lnTo>
                  <a:pt x="1441780" y="6579899"/>
                </a:lnTo>
                <a:lnTo>
                  <a:pt x="1441780" y="6718011"/>
                </a:lnTo>
                <a:close/>
                <a:moveTo>
                  <a:pt x="1489405" y="6718011"/>
                </a:moveTo>
                <a:lnTo>
                  <a:pt x="1489405" y="6856124"/>
                </a:lnTo>
                <a:lnTo>
                  <a:pt x="1510836" y="6856143"/>
                </a:lnTo>
                <a:lnTo>
                  <a:pt x="1532268" y="6856153"/>
                </a:lnTo>
                <a:lnTo>
                  <a:pt x="1529401" y="6718030"/>
                </a:lnTo>
                <a:lnTo>
                  <a:pt x="1526524" y="6579899"/>
                </a:lnTo>
                <a:lnTo>
                  <a:pt x="1507970" y="6579899"/>
                </a:lnTo>
                <a:lnTo>
                  <a:pt x="1489405" y="6579899"/>
                </a:lnTo>
                <a:lnTo>
                  <a:pt x="1489405" y="6718011"/>
                </a:lnTo>
                <a:close/>
                <a:moveTo>
                  <a:pt x="2547233" y="6647364"/>
                </a:moveTo>
                <a:cubicBezTo>
                  <a:pt x="2547528" y="6686226"/>
                  <a:pt x="2551567" y="6735157"/>
                  <a:pt x="2556205" y="6756111"/>
                </a:cubicBezTo>
                <a:cubicBezTo>
                  <a:pt x="2561939" y="6782057"/>
                  <a:pt x="2562920" y="6760788"/>
                  <a:pt x="2559282" y="6689436"/>
                </a:cubicBezTo>
                <a:cubicBezTo>
                  <a:pt x="2553091" y="6567992"/>
                  <a:pt x="2546433" y="6544742"/>
                  <a:pt x="2547233" y="6647364"/>
                </a:cubicBezTo>
                <a:close/>
                <a:moveTo>
                  <a:pt x="778593" y="6689436"/>
                </a:moveTo>
                <a:cubicBezTo>
                  <a:pt x="778612" y="6747063"/>
                  <a:pt x="780183" y="6769408"/>
                  <a:pt x="782079" y="6739090"/>
                </a:cubicBezTo>
                <a:cubicBezTo>
                  <a:pt x="783974" y="6708781"/>
                  <a:pt x="783955" y="6661633"/>
                  <a:pt x="782041" y="6634315"/>
                </a:cubicBezTo>
                <a:cubicBezTo>
                  <a:pt x="780126" y="6607007"/>
                  <a:pt x="778574" y="6631810"/>
                  <a:pt x="778593" y="6689436"/>
                </a:cubicBezTo>
                <a:close/>
                <a:moveTo>
                  <a:pt x="1636014" y="6713249"/>
                </a:moveTo>
                <a:cubicBezTo>
                  <a:pt x="1636014" y="6783972"/>
                  <a:pt x="1637510" y="6812900"/>
                  <a:pt x="1639348" y="6777542"/>
                </a:cubicBezTo>
                <a:cubicBezTo>
                  <a:pt x="1641177" y="6742186"/>
                  <a:pt x="1641177" y="6684312"/>
                  <a:pt x="1639348" y="6648955"/>
                </a:cubicBezTo>
                <a:cubicBezTo>
                  <a:pt x="1637510" y="6613598"/>
                  <a:pt x="1636014" y="6642526"/>
                  <a:pt x="1636014" y="6713249"/>
                </a:cubicBezTo>
                <a:close/>
                <a:moveTo>
                  <a:pt x="1683668" y="6718011"/>
                </a:moveTo>
                <a:cubicBezTo>
                  <a:pt x="1683677" y="6791354"/>
                  <a:pt x="1685173" y="6820100"/>
                  <a:pt x="1686982" y="6781886"/>
                </a:cubicBezTo>
                <a:cubicBezTo>
                  <a:pt x="1688802" y="6743681"/>
                  <a:pt x="1688783" y="6683674"/>
                  <a:pt x="1686963" y="6648536"/>
                </a:cubicBezTo>
                <a:cubicBezTo>
                  <a:pt x="1685135" y="6613408"/>
                  <a:pt x="1683649" y="6644669"/>
                  <a:pt x="1683668" y="6718011"/>
                </a:cubicBezTo>
                <a:close/>
                <a:moveTo>
                  <a:pt x="1767478" y="6651336"/>
                </a:moveTo>
                <a:cubicBezTo>
                  <a:pt x="1767764" y="6688008"/>
                  <a:pt x="1771079" y="6748015"/>
                  <a:pt x="1774841" y="6784686"/>
                </a:cubicBezTo>
                <a:lnTo>
                  <a:pt x="1781680" y="6851361"/>
                </a:lnTo>
                <a:lnTo>
                  <a:pt x="1782509" y="6737061"/>
                </a:lnTo>
                <a:cubicBezTo>
                  <a:pt x="1782966" y="6674196"/>
                  <a:pt x="1779661" y="6614189"/>
                  <a:pt x="1775155" y="6603711"/>
                </a:cubicBezTo>
                <a:cubicBezTo>
                  <a:pt x="1769602" y="6590796"/>
                  <a:pt x="1767135" y="6606112"/>
                  <a:pt x="1767478" y="6651336"/>
                </a:cubicBezTo>
                <a:close/>
                <a:moveTo>
                  <a:pt x="1826543" y="6718011"/>
                </a:moveTo>
                <a:cubicBezTo>
                  <a:pt x="1826552" y="6791354"/>
                  <a:pt x="1828048" y="6820100"/>
                  <a:pt x="1829857" y="6781886"/>
                </a:cubicBezTo>
                <a:cubicBezTo>
                  <a:pt x="1831677" y="6743681"/>
                  <a:pt x="1831658" y="6683674"/>
                  <a:pt x="1829838" y="6648536"/>
                </a:cubicBezTo>
                <a:cubicBezTo>
                  <a:pt x="1828010" y="6613408"/>
                  <a:pt x="1826524" y="6644669"/>
                  <a:pt x="1826543" y="6718011"/>
                </a:cubicBezTo>
                <a:close/>
                <a:moveTo>
                  <a:pt x="740054" y="6660861"/>
                </a:moveTo>
                <a:cubicBezTo>
                  <a:pt x="740102" y="6697533"/>
                  <a:pt x="741817" y="6711363"/>
                  <a:pt x="743883" y="6691608"/>
                </a:cubicBezTo>
                <a:cubicBezTo>
                  <a:pt x="745941" y="6671844"/>
                  <a:pt x="745912" y="6641840"/>
                  <a:pt x="743807" y="6624933"/>
                </a:cubicBezTo>
                <a:cubicBezTo>
                  <a:pt x="741702" y="6608017"/>
                  <a:pt x="740016" y="6624190"/>
                  <a:pt x="740054" y="6660861"/>
                </a:cubicBezTo>
                <a:close/>
                <a:moveTo>
                  <a:pt x="1719624" y="6641811"/>
                </a:moveTo>
                <a:cubicBezTo>
                  <a:pt x="1719767" y="6668005"/>
                  <a:pt x="1723092" y="6725869"/>
                  <a:pt x="1726997" y="6770399"/>
                </a:cubicBezTo>
                <a:lnTo>
                  <a:pt x="1734102" y="6851361"/>
                </a:lnTo>
                <a:lnTo>
                  <a:pt x="1734912" y="6741824"/>
                </a:lnTo>
                <a:cubicBezTo>
                  <a:pt x="1735350" y="6681578"/>
                  <a:pt x="1732036" y="6623714"/>
                  <a:pt x="1727530" y="6613236"/>
                </a:cubicBezTo>
                <a:lnTo>
                  <a:pt x="1719348" y="6594186"/>
                </a:lnTo>
                <a:lnTo>
                  <a:pt x="1719624" y="6641811"/>
                </a:lnTo>
                <a:close/>
                <a:moveTo>
                  <a:pt x="1874111" y="6718011"/>
                </a:moveTo>
                <a:cubicBezTo>
                  <a:pt x="1874120" y="6786115"/>
                  <a:pt x="1875644" y="6812728"/>
                  <a:pt x="1877473" y="6777142"/>
                </a:cubicBezTo>
                <a:cubicBezTo>
                  <a:pt x="1879311" y="6741567"/>
                  <a:pt x="1879302" y="6685846"/>
                  <a:pt x="1877444" y="6653317"/>
                </a:cubicBezTo>
                <a:cubicBezTo>
                  <a:pt x="1875596" y="6620799"/>
                  <a:pt x="1874091" y="6649908"/>
                  <a:pt x="1874111" y="6718011"/>
                </a:cubicBezTo>
                <a:close/>
                <a:moveTo>
                  <a:pt x="1918030" y="6692608"/>
                </a:moveTo>
                <a:cubicBezTo>
                  <a:pt x="1918030" y="6749044"/>
                  <a:pt x="1921897" y="6789449"/>
                  <a:pt x="1927298" y="6789449"/>
                </a:cubicBezTo>
                <a:cubicBezTo>
                  <a:pt x="1935785" y="6789449"/>
                  <a:pt x="1930260" y="6609903"/>
                  <a:pt x="1921469" y="6599739"/>
                </a:cubicBezTo>
                <a:cubicBezTo>
                  <a:pt x="1919573" y="6597558"/>
                  <a:pt x="1918030" y="6639354"/>
                  <a:pt x="1918030" y="6692608"/>
                </a:cubicBezTo>
                <a:close/>
                <a:moveTo>
                  <a:pt x="1975180" y="6692046"/>
                </a:moveTo>
                <a:cubicBezTo>
                  <a:pt x="1975180" y="6745005"/>
                  <a:pt x="1979066" y="6790725"/>
                  <a:pt x="1983810" y="6793659"/>
                </a:cubicBezTo>
                <a:cubicBezTo>
                  <a:pt x="1991811" y="6798602"/>
                  <a:pt x="1986791" y="6608988"/>
                  <a:pt x="1978666" y="6599739"/>
                </a:cubicBezTo>
                <a:cubicBezTo>
                  <a:pt x="1976752" y="6597558"/>
                  <a:pt x="1975180" y="6639097"/>
                  <a:pt x="1975180" y="6692046"/>
                </a:cubicBezTo>
                <a:close/>
                <a:moveTo>
                  <a:pt x="2502103" y="6694199"/>
                </a:moveTo>
                <a:cubicBezTo>
                  <a:pt x="2502103" y="6728251"/>
                  <a:pt x="2503837" y="6742186"/>
                  <a:pt x="2505942" y="6725155"/>
                </a:cubicBezTo>
                <a:cubicBezTo>
                  <a:pt x="2508056" y="6708125"/>
                  <a:pt x="2508056" y="6680273"/>
                  <a:pt x="2505942" y="6663242"/>
                </a:cubicBezTo>
                <a:cubicBezTo>
                  <a:pt x="2503837" y="6646212"/>
                  <a:pt x="2502103" y="6660147"/>
                  <a:pt x="2502103" y="6694199"/>
                </a:cubicBezTo>
                <a:close/>
                <a:moveTo>
                  <a:pt x="2035531" y="6722774"/>
                </a:moveTo>
                <a:cubicBezTo>
                  <a:pt x="2035531" y="6762064"/>
                  <a:pt x="2037217" y="6778143"/>
                  <a:pt x="2039264" y="6758492"/>
                </a:cubicBezTo>
                <a:cubicBezTo>
                  <a:pt x="2041322" y="6738852"/>
                  <a:pt x="2041322" y="6706705"/>
                  <a:pt x="2039264" y="6687055"/>
                </a:cubicBezTo>
                <a:cubicBezTo>
                  <a:pt x="2037217" y="6667415"/>
                  <a:pt x="2035531" y="6683483"/>
                  <a:pt x="2035531" y="6722774"/>
                </a:cubicBezTo>
                <a:close/>
              </a:path>
            </a:pathLst>
          </a:custGeom>
          <a:solidFill>
            <a:srgbClr val="05625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5" name="Прямоугольник 4">
            <a:extLst>
              <a:ext uri="{FF2B5EF4-FFF2-40B4-BE49-F238E27FC236}">
                <a16:creationId xmlns:a16="http://schemas.microsoft.com/office/drawing/2014/main" id="{94560899-334E-405C-AB5F-A47087FA4E19}"/>
              </a:ext>
            </a:extLst>
          </p:cNvPr>
          <p:cNvSpPr/>
          <p:nvPr/>
        </p:nvSpPr>
        <p:spPr>
          <a:xfrm>
            <a:off x="644053" y="5576695"/>
            <a:ext cx="318869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80000"/>
              </a:lnSpc>
            </a:pPr>
            <a:r>
              <a:rPr lang="ru-RU" sz="4000" dirty="0">
                <a:solidFill>
                  <a:srgbClr val="F0CA8D"/>
                </a:solidFill>
                <a:latin typeface="Alegreya Sans" panose="00000500000000000000" pitchFamily="2" charset="0"/>
              </a:rPr>
              <a:t>Подзаголовок 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B7F69451-66E1-4953-AB5F-2AADD6BE9069}"/>
              </a:ext>
            </a:extLst>
          </p:cNvPr>
          <p:cNvSpPr/>
          <p:nvPr/>
        </p:nvSpPr>
        <p:spPr>
          <a:xfrm>
            <a:off x="644053" y="604158"/>
            <a:ext cx="3025187" cy="61144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80000"/>
              </a:lnSpc>
            </a:pPr>
            <a:r>
              <a:rPr lang="ru-RU" sz="4000" dirty="0">
                <a:solidFill>
                  <a:schemeClr val="bg1"/>
                </a:solidFill>
                <a:latin typeface="Austin Cyr Bold" panose="02020803070702030403" pitchFamily="18" charset="-52"/>
              </a:rPr>
              <a:t>00-00 месяц</a:t>
            </a:r>
          </a:p>
        </p:txBody>
      </p:sp>
      <p:sp>
        <p:nvSpPr>
          <p:cNvPr id="2" name="Прямоугольник 1">
            <a:extLst>
              <a:ext uri="{FF2B5EF4-FFF2-40B4-BE49-F238E27FC236}">
                <a16:creationId xmlns:a16="http://schemas.microsoft.com/office/drawing/2014/main" id="{47BFC6B4-46C0-406B-B0AB-BF3F4319E4C3}"/>
              </a:ext>
            </a:extLst>
          </p:cNvPr>
          <p:cNvSpPr/>
          <p:nvPr/>
        </p:nvSpPr>
        <p:spPr>
          <a:xfrm>
            <a:off x="6935918" y="673403"/>
            <a:ext cx="3025186" cy="542204"/>
          </a:xfrm>
          <a:prstGeom prst="rect">
            <a:avLst/>
          </a:prstGeom>
          <a:solidFill>
            <a:srgbClr val="9E834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800" dirty="0">
                <a:latin typeface="Alegreya Sans" panose="00000500000000000000" pitchFamily="2" charset="0"/>
              </a:rPr>
              <a:t>КОНФЕРЕНЦИЯ</a:t>
            </a:r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47B74CF4-3CBF-4AD5-B389-441A699AC376}"/>
              </a:ext>
            </a:extLst>
          </p:cNvPr>
          <p:cNvCxnSpPr>
            <a:cxnSpLocks/>
          </p:cNvCxnSpPr>
          <p:nvPr/>
        </p:nvCxnSpPr>
        <p:spPr>
          <a:xfrm>
            <a:off x="747486" y="1215607"/>
            <a:ext cx="2921754" cy="0"/>
          </a:xfrm>
          <a:prstGeom prst="line">
            <a:avLst/>
          </a:prstGeom>
          <a:ln w="28575">
            <a:solidFill>
              <a:srgbClr val="F0CA8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6430EDF0-6AE0-4A7F-8541-6FABD207C458}"/>
              </a:ext>
            </a:extLst>
          </p:cNvPr>
          <p:cNvSpPr/>
          <p:nvPr/>
        </p:nvSpPr>
        <p:spPr>
          <a:xfrm>
            <a:off x="644053" y="4052812"/>
            <a:ext cx="8775159" cy="160960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80000"/>
              </a:lnSpc>
            </a:pPr>
            <a:r>
              <a:rPr lang="ru-RU" sz="6000" dirty="0">
                <a:solidFill>
                  <a:schemeClr val="bg1"/>
                </a:solidFill>
                <a:latin typeface="Austin Cyr Bold" panose="02020803070702030403" pitchFamily="18" charset="-52"/>
              </a:rPr>
              <a:t>ЗАГОЛОВОК НОВОСТЕЙ</a:t>
            </a:r>
          </a:p>
          <a:p>
            <a:pPr>
              <a:lnSpc>
                <a:spcPct val="80000"/>
              </a:lnSpc>
            </a:pPr>
            <a:r>
              <a:rPr lang="ru-RU" sz="6000" dirty="0">
                <a:solidFill>
                  <a:schemeClr val="bg1"/>
                </a:solidFill>
                <a:latin typeface="Austin Cyr Bold" panose="02020803070702030403" pitchFamily="18" charset="-52"/>
              </a:rPr>
              <a:t>О КОНФЕРЕНЦИИ </a:t>
            </a:r>
          </a:p>
        </p:txBody>
      </p:sp>
    </p:spTree>
    <p:extLst>
      <p:ext uri="{BB962C8B-B14F-4D97-AF65-F5344CB8AC3E}">
        <p14:creationId xmlns:p14="http://schemas.microsoft.com/office/powerpoint/2010/main" val="288378570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7887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Рисунок 16">
            <a:extLst>
              <a:ext uri="{FF2B5EF4-FFF2-40B4-BE49-F238E27FC236}">
                <a16:creationId xmlns:a16="http://schemas.microsoft.com/office/drawing/2014/main" id="{DDC096F0-5C17-4784-82EE-1D074A574BFF}"/>
              </a:ext>
            </a:extLst>
          </p:cNvPr>
          <p:cNvSpPr/>
          <p:nvPr/>
        </p:nvSpPr>
        <p:spPr>
          <a:xfrm rot="20733904">
            <a:off x="820003" y="-1439883"/>
            <a:ext cx="14906279" cy="15113401"/>
          </a:xfrm>
          <a:custGeom>
            <a:avLst/>
            <a:gdLst>
              <a:gd name="connsiteX0" fmla="*/ 4178503 w 8397849"/>
              <a:gd name="connsiteY0" fmla="*/ 20620 h 8514540"/>
              <a:gd name="connsiteX1" fmla="*/ 4063899 w 8397849"/>
              <a:gd name="connsiteY1" fmla="*/ 875489 h 8514540"/>
              <a:gd name="connsiteX2" fmla="*/ 3887524 w 8397849"/>
              <a:gd name="connsiteY2" fmla="*/ 2270903 h 8514540"/>
              <a:gd name="connsiteX3" fmla="*/ 3797208 w 8397849"/>
              <a:gd name="connsiteY3" fmla="*/ 2951941 h 8514540"/>
              <a:gd name="connsiteX4" fmla="*/ 3742278 w 8397849"/>
              <a:gd name="connsiteY4" fmla="*/ 3355277 h 8514540"/>
              <a:gd name="connsiteX5" fmla="*/ 3735362 w 8397849"/>
              <a:gd name="connsiteY5" fmla="*/ 3391900 h 8514540"/>
              <a:gd name="connsiteX6" fmla="*/ 3354362 w 8397849"/>
              <a:gd name="connsiteY6" fmla="*/ 3105493 h 8514540"/>
              <a:gd name="connsiteX7" fmla="*/ 2778100 w 8397849"/>
              <a:gd name="connsiteY7" fmla="*/ 2671363 h 8514540"/>
              <a:gd name="connsiteX8" fmla="*/ 2557129 w 8397849"/>
              <a:gd name="connsiteY8" fmla="*/ 2514619 h 8514540"/>
              <a:gd name="connsiteX9" fmla="*/ 2531431 w 8397849"/>
              <a:gd name="connsiteY9" fmla="*/ 2505599 h 8514540"/>
              <a:gd name="connsiteX10" fmla="*/ 2540375 w 8397849"/>
              <a:gd name="connsiteY10" fmla="*/ 2529145 h 8514540"/>
              <a:gd name="connsiteX11" fmla="*/ 2898334 w 8397849"/>
              <a:gd name="connsiteY11" fmla="*/ 3044143 h 8514540"/>
              <a:gd name="connsiteX12" fmla="*/ 3373946 w 8397849"/>
              <a:gd name="connsiteY12" fmla="*/ 3716655 h 8514540"/>
              <a:gd name="connsiteX13" fmla="*/ 3379318 w 8397849"/>
              <a:gd name="connsiteY13" fmla="*/ 3730657 h 8514540"/>
              <a:gd name="connsiteX14" fmla="*/ 3323977 w 8397849"/>
              <a:gd name="connsiteY14" fmla="*/ 3737296 h 8514540"/>
              <a:gd name="connsiteX15" fmla="*/ 2606650 w 8397849"/>
              <a:gd name="connsiteY15" fmla="*/ 3837966 h 8514540"/>
              <a:gd name="connsiteX16" fmla="*/ 2516162 w 8397849"/>
              <a:gd name="connsiteY16" fmla="*/ 3862254 h 8514540"/>
              <a:gd name="connsiteX17" fmla="*/ 2487587 w 8397849"/>
              <a:gd name="connsiteY17" fmla="*/ 3875884 h 8514540"/>
              <a:gd name="connsiteX18" fmla="*/ 2578075 w 8397849"/>
              <a:gd name="connsiteY18" fmla="*/ 3870217 h 8514540"/>
              <a:gd name="connsiteX19" fmla="*/ 2754287 w 8397849"/>
              <a:gd name="connsiteY19" fmla="*/ 3856206 h 8514540"/>
              <a:gd name="connsiteX20" fmla="*/ 2975943 w 8397849"/>
              <a:gd name="connsiteY20" fmla="*/ 3838509 h 8514540"/>
              <a:gd name="connsiteX21" fmla="*/ 3438344 w 8397849"/>
              <a:gd name="connsiteY21" fmla="*/ 3784226 h 8514540"/>
              <a:gd name="connsiteX22" fmla="*/ 3571694 w 8397849"/>
              <a:gd name="connsiteY22" fmla="*/ 3848329 h 8514540"/>
              <a:gd name="connsiteX23" fmla="*/ 3802037 w 8397849"/>
              <a:gd name="connsiteY23" fmla="*/ 3981212 h 8514540"/>
              <a:gd name="connsiteX24" fmla="*/ 3952056 w 8397849"/>
              <a:gd name="connsiteY24" fmla="*/ 4065994 h 8514540"/>
              <a:gd name="connsiteX25" fmla="*/ 3936692 w 8397849"/>
              <a:gd name="connsiteY25" fmla="*/ 4036171 h 8514540"/>
              <a:gd name="connsiteX26" fmla="*/ 3795217 w 8397849"/>
              <a:gd name="connsiteY26" fmla="*/ 3899678 h 8514540"/>
              <a:gd name="connsiteX27" fmla="*/ 3474215 w 8397849"/>
              <a:gd name="connsiteY27" fmla="*/ 3553797 h 8514540"/>
              <a:gd name="connsiteX28" fmla="*/ 3562045 w 8397849"/>
              <a:gd name="connsiteY28" fmla="*/ 3674250 h 8514540"/>
              <a:gd name="connsiteX29" fmla="*/ 3799894 w 8397849"/>
              <a:gd name="connsiteY29" fmla="*/ 3948608 h 8514540"/>
              <a:gd name="connsiteX30" fmla="*/ 3742744 w 8397849"/>
              <a:gd name="connsiteY30" fmla="*/ 3918547 h 8514540"/>
              <a:gd name="connsiteX31" fmla="*/ 3678212 w 8397849"/>
              <a:gd name="connsiteY31" fmla="*/ 3876361 h 8514540"/>
              <a:gd name="connsiteX32" fmla="*/ 3635350 w 8397849"/>
              <a:gd name="connsiteY32" fmla="*/ 3815096 h 8514540"/>
              <a:gd name="connsiteX33" fmla="*/ 3282601 w 8397849"/>
              <a:gd name="connsiteY33" fmla="*/ 3366278 h 8514540"/>
              <a:gd name="connsiteX34" fmla="*/ 3125333 w 8397849"/>
              <a:gd name="connsiteY34" fmla="*/ 3201600 h 8514540"/>
              <a:gd name="connsiteX35" fmla="*/ 3204420 w 8397849"/>
              <a:gd name="connsiteY35" fmla="*/ 3307918 h 8514540"/>
              <a:gd name="connsiteX36" fmla="*/ 3409464 w 8397849"/>
              <a:gd name="connsiteY36" fmla="*/ 3571066 h 8514540"/>
              <a:gd name="connsiteX37" fmla="*/ 3393729 w 8397849"/>
              <a:gd name="connsiteY37" fmla="*/ 3557702 h 8514540"/>
              <a:gd name="connsiteX38" fmla="*/ 3363887 w 8397849"/>
              <a:gd name="connsiteY38" fmla="*/ 3524364 h 8514540"/>
              <a:gd name="connsiteX39" fmla="*/ 3284773 w 8397849"/>
              <a:gd name="connsiteY39" fmla="*/ 3447241 h 8514540"/>
              <a:gd name="connsiteX40" fmla="*/ 2965142 w 8397849"/>
              <a:gd name="connsiteY40" fmla="*/ 3037666 h 8514540"/>
              <a:gd name="connsiteX41" fmla="*/ 2832345 w 8397849"/>
              <a:gd name="connsiteY41" fmla="*/ 2859072 h 8514540"/>
              <a:gd name="connsiteX42" fmla="*/ 2828258 w 8397849"/>
              <a:gd name="connsiteY42" fmla="*/ 2847166 h 8514540"/>
              <a:gd name="connsiteX43" fmla="*/ 3477359 w 8397849"/>
              <a:gd name="connsiteY43" fmla="*/ 3503962 h 8514540"/>
              <a:gd name="connsiteX44" fmla="*/ 4121592 w 8397849"/>
              <a:gd name="connsiteY44" fmla="*/ 4160758 h 8514540"/>
              <a:gd name="connsiteX45" fmla="*/ 3952294 w 8397849"/>
              <a:gd name="connsiteY45" fmla="*/ 4163883 h 8514540"/>
              <a:gd name="connsiteX46" fmla="*/ 474490 w 8397849"/>
              <a:gd name="connsiteY46" fmla="*/ 4166530 h 8514540"/>
              <a:gd name="connsiteX47" fmla="*/ 859471 w 8397849"/>
              <a:gd name="connsiteY47" fmla="*/ 4113886 h 8514540"/>
              <a:gd name="connsiteX48" fmla="*/ 2382336 w 8397849"/>
              <a:gd name="connsiteY48" fmla="*/ 3903545 h 8514540"/>
              <a:gd name="connsiteX49" fmla="*/ 2372811 w 8397849"/>
              <a:gd name="connsiteY49" fmla="*/ 3893792 h 8514540"/>
              <a:gd name="connsiteX50" fmla="*/ 2382812 w 8397849"/>
              <a:gd name="connsiteY50" fmla="*/ 3885391 h 8514540"/>
              <a:gd name="connsiteX51" fmla="*/ 2411387 w 8397849"/>
              <a:gd name="connsiteY51" fmla="*/ 3878123 h 8514540"/>
              <a:gd name="connsiteX52" fmla="*/ 2363762 w 8397849"/>
              <a:gd name="connsiteY52" fmla="*/ 3877037 h 8514540"/>
              <a:gd name="connsiteX53" fmla="*/ 1206475 w 8397849"/>
              <a:gd name="connsiteY53" fmla="*/ 4013559 h 8514540"/>
              <a:gd name="connsiteX54" fmla="*/ 1392 w 8397849"/>
              <a:gd name="connsiteY54" fmla="*/ 4180951 h 8514540"/>
              <a:gd name="connsiteX55" fmla="*/ 79145 w 8397849"/>
              <a:gd name="connsiteY55" fmla="*/ 4219070 h 8514540"/>
              <a:gd name="connsiteX56" fmla="*/ 1687487 w 8397849"/>
              <a:gd name="connsiteY56" fmla="*/ 4428344 h 8514540"/>
              <a:gd name="connsiteX57" fmla="*/ 2397100 w 8397849"/>
              <a:gd name="connsiteY57" fmla="*/ 4519613 h 8514540"/>
              <a:gd name="connsiteX58" fmla="*/ 2825725 w 8397849"/>
              <a:gd name="connsiteY58" fmla="*/ 4576563 h 8514540"/>
              <a:gd name="connsiteX59" fmla="*/ 3310243 w 8397849"/>
              <a:gd name="connsiteY59" fmla="*/ 4643333 h 8514540"/>
              <a:gd name="connsiteX60" fmla="*/ 3214707 w 8397849"/>
              <a:gd name="connsiteY60" fmla="*/ 4758852 h 8514540"/>
              <a:gd name="connsiteX61" fmla="*/ 2891647 w 8397849"/>
              <a:gd name="connsiteY61" fmla="*/ 5133165 h 8514540"/>
              <a:gd name="connsiteX62" fmla="*/ 2095814 w 8397849"/>
              <a:gd name="connsiteY62" fmla="*/ 6052547 h 8514540"/>
              <a:gd name="connsiteX63" fmla="*/ 757878 w 8397849"/>
              <a:gd name="connsiteY63" fmla="*/ 7585853 h 8514540"/>
              <a:gd name="connsiteX64" fmla="*/ 628623 w 8397849"/>
              <a:gd name="connsiteY64" fmla="*/ 7768419 h 8514540"/>
              <a:gd name="connsiteX65" fmla="*/ 906582 w 8397849"/>
              <a:gd name="connsiteY65" fmla="*/ 7553011 h 8514540"/>
              <a:gd name="connsiteX66" fmla="*/ 1458249 w 8397849"/>
              <a:gd name="connsiteY66" fmla="*/ 7066340 h 8514540"/>
              <a:gd name="connsiteX67" fmla="*/ 2791835 w 8397849"/>
              <a:gd name="connsiteY67" fmla="*/ 5911034 h 8514540"/>
              <a:gd name="connsiteX68" fmla="*/ 3468110 w 8397849"/>
              <a:gd name="connsiteY68" fmla="*/ 5326752 h 8514540"/>
              <a:gd name="connsiteX69" fmla="*/ 3744887 w 8397849"/>
              <a:gd name="connsiteY69" fmla="*/ 5086960 h 8514540"/>
              <a:gd name="connsiteX70" fmla="*/ 3751650 w 8397849"/>
              <a:gd name="connsiteY70" fmla="*/ 5102914 h 8514540"/>
              <a:gd name="connsiteX71" fmla="*/ 3959181 w 8397849"/>
              <a:gd name="connsiteY71" fmla="*/ 6728603 h 8514540"/>
              <a:gd name="connsiteX72" fmla="*/ 4040096 w 8397849"/>
              <a:gd name="connsiteY72" fmla="*/ 7395353 h 8514540"/>
              <a:gd name="connsiteX73" fmla="*/ 4106933 w 8397849"/>
              <a:gd name="connsiteY73" fmla="*/ 7947803 h 8514540"/>
              <a:gd name="connsiteX74" fmla="*/ 4201811 w 8397849"/>
              <a:gd name="connsiteY74" fmla="*/ 8514540 h 8514540"/>
              <a:gd name="connsiteX75" fmla="*/ 4220213 w 8397849"/>
              <a:gd name="connsiteY75" fmla="*/ 8499215 h 8514540"/>
              <a:gd name="connsiteX76" fmla="*/ 4264124 w 8397849"/>
              <a:gd name="connsiteY76" fmla="*/ 8172984 h 8514540"/>
              <a:gd name="connsiteX77" fmla="*/ 4421067 w 8397849"/>
              <a:gd name="connsiteY77" fmla="*/ 6885765 h 8514540"/>
              <a:gd name="connsiteX78" fmla="*/ 4657296 w 8397849"/>
              <a:gd name="connsiteY78" fmla="*/ 4987414 h 8514540"/>
              <a:gd name="connsiteX79" fmla="*/ 4830899 w 8397849"/>
              <a:gd name="connsiteY79" fmla="*/ 5114278 h 8514540"/>
              <a:gd name="connsiteX80" fmla="*/ 5387950 w 8397849"/>
              <a:gd name="connsiteY80" fmla="*/ 5550494 h 8514540"/>
              <a:gd name="connsiteX81" fmla="*/ 5643382 w 8397849"/>
              <a:gd name="connsiteY81" fmla="*/ 5751100 h 8514540"/>
              <a:gd name="connsiteX82" fmla="*/ 5895794 w 8397849"/>
              <a:gd name="connsiteY82" fmla="*/ 5940562 h 8514540"/>
              <a:gd name="connsiteX83" fmla="*/ 5935637 w 8397849"/>
              <a:gd name="connsiteY83" fmla="*/ 5962146 h 8514540"/>
              <a:gd name="connsiteX84" fmla="*/ 5938723 w 8397849"/>
              <a:gd name="connsiteY84" fmla="*/ 5947658 h 8514540"/>
              <a:gd name="connsiteX85" fmla="*/ 5759682 w 8397849"/>
              <a:gd name="connsiteY85" fmla="*/ 5676072 h 8514540"/>
              <a:gd name="connsiteX86" fmla="*/ 5069205 w 8397849"/>
              <a:gd name="connsiteY86" fmla="*/ 4739793 h 8514540"/>
              <a:gd name="connsiteX87" fmla="*/ 5019304 w 8397849"/>
              <a:gd name="connsiteY87" fmla="*/ 4652344 h 8514540"/>
              <a:gd name="connsiteX88" fmla="*/ 5216500 w 8397849"/>
              <a:gd name="connsiteY88" fmla="*/ 4624521 h 8514540"/>
              <a:gd name="connsiteX89" fmla="*/ 5835625 w 8397849"/>
              <a:gd name="connsiteY89" fmla="*/ 4543301 h 8514540"/>
              <a:gd name="connsiteX90" fmla="*/ 7469162 w 8397849"/>
              <a:gd name="connsiteY90" fmla="*/ 4332951 h 8514540"/>
              <a:gd name="connsiteX91" fmla="*/ 8397850 w 8397849"/>
              <a:gd name="connsiteY91" fmla="*/ 4190191 h 8514540"/>
              <a:gd name="connsiteX92" fmla="*/ 8380981 w 8397849"/>
              <a:gd name="connsiteY92" fmla="*/ 4172312 h 8514540"/>
              <a:gd name="connsiteX93" fmla="*/ 7345337 w 8397849"/>
              <a:gd name="connsiteY93" fmla="*/ 4032847 h 8514540"/>
              <a:gd name="connsiteX94" fmla="*/ 6154712 w 8397849"/>
              <a:gd name="connsiteY94" fmla="*/ 3880514 h 8514540"/>
              <a:gd name="connsiteX95" fmla="*/ 5431984 w 8397849"/>
              <a:gd name="connsiteY95" fmla="*/ 3785997 h 8514540"/>
              <a:gd name="connsiteX96" fmla="*/ 5094608 w 8397849"/>
              <a:gd name="connsiteY96" fmla="*/ 3738096 h 8514540"/>
              <a:gd name="connsiteX97" fmla="*/ 5108610 w 8397849"/>
              <a:gd name="connsiteY97" fmla="*/ 3711521 h 8514540"/>
              <a:gd name="connsiteX98" fmla="*/ 5378929 w 8397849"/>
              <a:gd name="connsiteY98" fmla="*/ 3399616 h 8514540"/>
              <a:gd name="connsiteX99" fmla="*/ 5730850 w 8397849"/>
              <a:gd name="connsiteY99" fmla="*/ 2994803 h 8514540"/>
              <a:gd name="connsiteX100" fmla="*/ 6040517 w 8397849"/>
              <a:gd name="connsiteY100" fmla="*/ 2642378 h 8514540"/>
              <a:gd name="connsiteX101" fmla="*/ 6540199 w 8397849"/>
              <a:gd name="connsiteY101" fmla="*/ 2075269 h 8514540"/>
              <a:gd name="connsiteX102" fmla="*/ 7505891 w 8397849"/>
              <a:gd name="connsiteY102" fmla="*/ 981456 h 8514540"/>
              <a:gd name="connsiteX103" fmla="*/ 7756636 w 8397849"/>
              <a:gd name="connsiteY103" fmla="*/ 646889 h 8514540"/>
              <a:gd name="connsiteX104" fmla="*/ 6598577 w 8397849"/>
              <a:gd name="connsiteY104" fmla="*/ 1622431 h 8514540"/>
              <a:gd name="connsiteX105" fmla="*/ 6071121 w 8397849"/>
              <a:gd name="connsiteY105" fmla="*/ 2080403 h 8514540"/>
              <a:gd name="connsiteX106" fmla="*/ 5850045 w 8397849"/>
              <a:gd name="connsiteY106" fmla="*/ 2270903 h 8514540"/>
              <a:gd name="connsiteX107" fmla="*/ 5673614 w 8397849"/>
              <a:gd name="connsiteY107" fmla="*/ 2423303 h 8514540"/>
              <a:gd name="connsiteX108" fmla="*/ 5483762 w 8397849"/>
              <a:gd name="connsiteY108" fmla="*/ 2585228 h 8514540"/>
              <a:gd name="connsiteX109" fmla="*/ 5173228 w 8397849"/>
              <a:gd name="connsiteY109" fmla="*/ 2848404 h 8514540"/>
              <a:gd name="connsiteX110" fmla="*/ 4647505 w 8397849"/>
              <a:gd name="connsiteY110" fmla="*/ 3290840 h 8514540"/>
              <a:gd name="connsiteX111" fmla="*/ 4539930 w 8397849"/>
              <a:gd name="connsiteY111" fmla="*/ 2504266 h 8514540"/>
              <a:gd name="connsiteX112" fmla="*/ 4449775 w 8397849"/>
              <a:gd name="connsiteY112" fmla="*/ 1818465 h 8514540"/>
              <a:gd name="connsiteX113" fmla="*/ 4344981 w 8397849"/>
              <a:gd name="connsiteY113" fmla="*/ 985028 h 8514540"/>
              <a:gd name="connsiteX114" fmla="*/ 4215041 w 8397849"/>
              <a:gd name="connsiteY114" fmla="*/ 15858 h 8514540"/>
              <a:gd name="connsiteX115" fmla="*/ 4178503 w 8397849"/>
              <a:gd name="connsiteY115" fmla="*/ 20620 h 8514540"/>
              <a:gd name="connsiteX116" fmla="*/ 4166197 w 8397849"/>
              <a:gd name="connsiteY116" fmla="*/ 556402 h 8514540"/>
              <a:gd name="connsiteX117" fmla="*/ 4050421 w 8397849"/>
              <a:gd name="connsiteY117" fmla="*/ 1442228 h 8514540"/>
              <a:gd name="connsiteX118" fmla="*/ 3883257 w 8397849"/>
              <a:gd name="connsiteY118" fmla="*/ 2775728 h 8514540"/>
              <a:gd name="connsiteX119" fmla="*/ 3797379 w 8397849"/>
              <a:gd name="connsiteY119" fmla="*/ 3468033 h 8514540"/>
              <a:gd name="connsiteX120" fmla="*/ 3778044 w 8397849"/>
              <a:gd name="connsiteY120" fmla="*/ 3490160 h 8514540"/>
              <a:gd name="connsiteX121" fmla="*/ 3758813 w 8397849"/>
              <a:gd name="connsiteY121" fmla="*/ 3496266 h 8514540"/>
              <a:gd name="connsiteX122" fmla="*/ 3670887 w 8397849"/>
              <a:gd name="connsiteY122" fmla="*/ 3427124 h 8514540"/>
              <a:gd name="connsiteX123" fmla="*/ 3611633 w 8397849"/>
              <a:gd name="connsiteY123" fmla="*/ 3395586 h 8514540"/>
              <a:gd name="connsiteX124" fmla="*/ 3911622 w 8397849"/>
              <a:gd name="connsiteY124" fmla="*/ 3672545 h 8514540"/>
              <a:gd name="connsiteX125" fmla="*/ 3963962 w 8397849"/>
              <a:gd name="connsiteY125" fmla="*/ 3132916 h 8514540"/>
              <a:gd name="connsiteX126" fmla="*/ 3993814 w 8397849"/>
              <a:gd name="connsiteY126" fmla="*/ 2875741 h 8514540"/>
              <a:gd name="connsiteX127" fmla="*/ 4016064 w 8397849"/>
              <a:gd name="connsiteY127" fmla="*/ 2826087 h 8514540"/>
              <a:gd name="connsiteX128" fmla="*/ 3917718 w 8397849"/>
              <a:gd name="connsiteY128" fmla="*/ 3701444 h 8514540"/>
              <a:gd name="connsiteX129" fmla="*/ 3648075 w 8397849"/>
              <a:gd name="connsiteY129" fmla="*/ 3463357 h 8514540"/>
              <a:gd name="connsiteX130" fmla="*/ 3001937 w 8397849"/>
              <a:gd name="connsiteY130" fmla="*/ 2909764 h 8514540"/>
              <a:gd name="connsiteX131" fmla="*/ 2840012 w 8397849"/>
              <a:gd name="connsiteY131" fmla="*/ 2787739 h 8514540"/>
              <a:gd name="connsiteX132" fmla="*/ 3074280 w 8397849"/>
              <a:gd name="connsiteY132" fmla="*/ 3024626 h 8514540"/>
              <a:gd name="connsiteX133" fmla="*/ 3737477 w 8397849"/>
              <a:gd name="connsiteY133" fmla="*/ 3694662 h 8514540"/>
              <a:gd name="connsiteX134" fmla="*/ 4166407 w 8397849"/>
              <a:gd name="connsiteY134" fmla="*/ 4127821 h 8514540"/>
              <a:gd name="connsiteX135" fmla="*/ 4172941 w 8397849"/>
              <a:gd name="connsiteY135" fmla="*/ 3504162 h 8514540"/>
              <a:gd name="connsiteX136" fmla="*/ 4166197 w 8397849"/>
              <a:gd name="connsiteY136" fmla="*/ 556402 h 8514540"/>
              <a:gd name="connsiteX137" fmla="*/ 4230443 w 8397849"/>
              <a:gd name="connsiteY137" fmla="*/ 1051703 h 8514540"/>
              <a:gd name="connsiteX138" fmla="*/ 4278402 w 8397849"/>
              <a:gd name="connsiteY138" fmla="*/ 1637490 h 8514540"/>
              <a:gd name="connsiteX139" fmla="*/ 4355021 w 8397849"/>
              <a:gd name="connsiteY139" fmla="*/ 2432828 h 8514540"/>
              <a:gd name="connsiteX140" fmla="*/ 4365175 w 8397849"/>
              <a:gd name="connsiteY140" fmla="*/ 2522420 h 8514540"/>
              <a:gd name="connsiteX141" fmla="*/ 4369880 w 8397849"/>
              <a:gd name="connsiteY141" fmla="*/ 2545337 h 8514540"/>
              <a:gd name="connsiteX142" fmla="*/ 4385672 w 8397849"/>
              <a:gd name="connsiteY142" fmla="*/ 2529545 h 8514540"/>
              <a:gd name="connsiteX143" fmla="*/ 4401465 w 8397849"/>
              <a:gd name="connsiteY143" fmla="*/ 2513752 h 8514540"/>
              <a:gd name="connsiteX144" fmla="*/ 4365622 w 8397849"/>
              <a:gd name="connsiteY144" fmla="*/ 2187540 h 8514540"/>
              <a:gd name="connsiteX145" fmla="*/ 4237101 w 8397849"/>
              <a:gd name="connsiteY145" fmla="*/ 970740 h 8514540"/>
              <a:gd name="connsiteX146" fmla="*/ 4228176 w 8397849"/>
              <a:gd name="connsiteY146" fmla="*/ 870727 h 8514540"/>
              <a:gd name="connsiteX147" fmla="*/ 4230443 w 8397849"/>
              <a:gd name="connsiteY147" fmla="*/ 1051703 h 8514540"/>
              <a:gd name="connsiteX148" fmla="*/ 4274277 w 8397849"/>
              <a:gd name="connsiteY148" fmla="*/ 1009831 h 8514540"/>
              <a:gd name="connsiteX149" fmla="*/ 4292270 w 8397849"/>
              <a:gd name="connsiteY149" fmla="*/ 1200331 h 8514540"/>
              <a:gd name="connsiteX150" fmla="*/ 4344972 w 8397849"/>
              <a:gd name="connsiteY150" fmla="*/ 1708928 h 8514540"/>
              <a:gd name="connsiteX151" fmla="*/ 4450318 w 8397849"/>
              <a:gd name="connsiteY151" fmla="*/ 2661742 h 8514540"/>
              <a:gd name="connsiteX152" fmla="*/ 4479436 w 8397849"/>
              <a:gd name="connsiteY152" fmla="*/ 2894676 h 8514540"/>
              <a:gd name="connsiteX153" fmla="*/ 4510593 w 8397849"/>
              <a:gd name="connsiteY153" fmla="*/ 2936539 h 8514540"/>
              <a:gd name="connsiteX154" fmla="*/ 4526938 w 8397849"/>
              <a:gd name="connsiteY154" fmla="*/ 2916374 h 8514540"/>
              <a:gd name="connsiteX155" fmla="*/ 4471988 w 8397849"/>
              <a:gd name="connsiteY155" fmla="*/ 2479339 h 8514540"/>
              <a:gd name="connsiteX156" fmla="*/ 4278707 w 8397849"/>
              <a:gd name="connsiteY156" fmla="*/ 1004078 h 8514540"/>
              <a:gd name="connsiteX157" fmla="*/ 4274277 w 8397849"/>
              <a:gd name="connsiteY157" fmla="*/ 1009831 h 8514540"/>
              <a:gd name="connsiteX158" fmla="*/ 4136317 w 8397849"/>
              <a:gd name="connsiteY158" fmla="*/ 1047960 h 8514540"/>
              <a:gd name="connsiteX159" fmla="*/ 4045782 w 8397849"/>
              <a:gd name="connsiteY159" fmla="*/ 1987791 h 8514540"/>
              <a:gd name="connsiteX160" fmla="*/ 4072433 w 8397849"/>
              <a:gd name="connsiteY160" fmla="*/ 1861328 h 8514540"/>
              <a:gd name="connsiteX161" fmla="*/ 4101189 w 8397849"/>
              <a:gd name="connsiteY161" fmla="*/ 1608915 h 8514540"/>
              <a:gd name="connsiteX162" fmla="*/ 4134907 w 8397849"/>
              <a:gd name="connsiteY162" fmla="*/ 1242889 h 8514540"/>
              <a:gd name="connsiteX163" fmla="*/ 4136317 w 8397849"/>
              <a:gd name="connsiteY163" fmla="*/ 1047960 h 8514540"/>
              <a:gd name="connsiteX164" fmla="*/ 6915369 w 8397849"/>
              <a:gd name="connsiteY164" fmla="*/ 1419425 h 8514540"/>
              <a:gd name="connsiteX165" fmla="*/ 5053299 w 8397849"/>
              <a:gd name="connsiteY165" fmla="*/ 3029407 h 8514540"/>
              <a:gd name="connsiteX166" fmla="*/ 4683929 w 8397849"/>
              <a:gd name="connsiteY166" fmla="*/ 3348543 h 8514540"/>
              <a:gd name="connsiteX167" fmla="*/ 4615872 w 8397849"/>
              <a:gd name="connsiteY167" fmla="*/ 3404149 h 8514540"/>
              <a:gd name="connsiteX168" fmla="*/ 4576563 w 8397849"/>
              <a:gd name="connsiteY168" fmla="*/ 3470939 h 8514540"/>
              <a:gd name="connsiteX169" fmla="*/ 4500629 w 8397849"/>
              <a:gd name="connsiteY169" fmla="*/ 3597812 h 8514540"/>
              <a:gd name="connsiteX170" fmla="*/ 4464025 w 8397849"/>
              <a:gd name="connsiteY170" fmla="*/ 3662829 h 8514540"/>
              <a:gd name="connsiteX171" fmla="*/ 4620959 w 8397849"/>
              <a:gd name="connsiteY171" fmla="*/ 3523364 h 8514540"/>
              <a:gd name="connsiteX172" fmla="*/ 4954629 w 8397849"/>
              <a:gd name="connsiteY172" fmla="*/ 3228727 h 8514540"/>
              <a:gd name="connsiteX173" fmla="*/ 4511650 w 8397849"/>
              <a:gd name="connsiteY173" fmla="*/ 3647513 h 8514540"/>
              <a:gd name="connsiteX174" fmla="*/ 4440212 w 8397849"/>
              <a:gd name="connsiteY174" fmla="*/ 3706616 h 8514540"/>
              <a:gd name="connsiteX175" fmla="*/ 4395245 w 8397849"/>
              <a:gd name="connsiteY175" fmla="*/ 3784092 h 8514540"/>
              <a:gd name="connsiteX176" fmla="*/ 4350001 w 8397849"/>
              <a:gd name="connsiteY176" fmla="*/ 3869865 h 8514540"/>
              <a:gd name="connsiteX177" fmla="*/ 4466758 w 8397849"/>
              <a:gd name="connsiteY177" fmla="*/ 3765090 h 8514540"/>
              <a:gd name="connsiteX178" fmla="*/ 5019504 w 8397849"/>
              <a:gd name="connsiteY178" fmla="*/ 3258007 h 8514540"/>
              <a:gd name="connsiteX179" fmla="*/ 4964087 w 8397849"/>
              <a:gd name="connsiteY179" fmla="*/ 3322996 h 8514540"/>
              <a:gd name="connsiteX180" fmla="*/ 4373537 w 8397849"/>
              <a:gd name="connsiteY180" fmla="*/ 3884571 h 8514540"/>
              <a:gd name="connsiteX181" fmla="*/ 4287174 w 8397849"/>
              <a:gd name="connsiteY181" fmla="*/ 3985470 h 8514540"/>
              <a:gd name="connsiteX182" fmla="*/ 4241168 w 8397849"/>
              <a:gd name="connsiteY182" fmla="*/ 4055755 h 8514540"/>
              <a:gd name="connsiteX183" fmla="*/ 4227519 w 8397849"/>
              <a:gd name="connsiteY183" fmla="*/ 4095693 h 8514540"/>
              <a:gd name="connsiteX184" fmla="*/ 4230662 w 8397849"/>
              <a:gd name="connsiteY184" fmla="*/ 4117077 h 8514540"/>
              <a:gd name="connsiteX185" fmla="*/ 4511650 w 8397849"/>
              <a:gd name="connsiteY185" fmla="*/ 3842480 h 8514540"/>
              <a:gd name="connsiteX186" fmla="*/ 5626075 w 8397849"/>
              <a:gd name="connsiteY186" fmla="*/ 2738000 h 8514540"/>
              <a:gd name="connsiteX187" fmla="*/ 6818805 w 8397849"/>
              <a:gd name="connsiteY187" fmla="*/ 1553728 h 8514540"/>
              <a:gd name="connsiteX188" fmla="*/ 7174650 w 8397849"/>
              <a:gd name="connsiteY188" fmla="*/ 1199340 h 8514540"/>
              <a:gd name="connsiteX189" fmla="*/ 6915369 w 8397849"/>
              <a:gd name="connsiteY189" fmla="*/ 1419425 h 8514540"/>
              <a:gd name="connsiteX190" fmla="*/ 4227100 w 8397849"/>
              <a:gd name="connsiteY190" fmla="*/ 1604982 h 8514540"/>
              <a:gd name="connsiteX191" fmla="*/ 4244340 w 8397849"/>
              <a:gd name="connsiteY191" fmla="*/ 1862157 h 8514540"/>
              <a:gd name="connsiteX192" fmla="*/ 4273868 w 8397849"/>
              <a:gd name="connsiteY192" fmla="*/ 2175653 h 8514540"/>
              <a:gd name="connsiteX193" fmla="*/ 4287993 w 8397849"/>
              <a:gd name="connsiteY193" fmla="*/ 2321728 h 8514540"/>
              <a:gd name="connsiteX194" fmla="*/ 4301871 w 8397849"/>
              <a:gd name="connsiteY194" fmla="*/ 2304679 h 8514540"/>
              <a:gd name="connsiteX195" fmla="*/ 4312701 w 8397849"/>
              <a:gd name="connsiteY195" fmla="*/ 2284429 h 8514540"/>
              <a:gd name="connsiteX196" fmla="*/ 4283031 w 8397849"/>
              <a:gd name="connsiteY196" fmla="*/ 1987153 h 8514540"/>
              <a:gd name="connsiteX197" fmla="*/ 4240835 w 8397849"/>
              <a:gd name="connsiteY197" fmla="*/ 1604153 h 8514540"/>
              <a:gd name="connsiteX198" fmla="*/ 4228310 w 8397849"/>
              <a:gd name="connsiteY198" fmla="*/ 1518428 h 8514540"/>
              <a:gd name="connsiteX199" fmla="*/ 4227100 w 8397849"/>
              <a:gd name="connsiteY199" fmla="*/ 1604982 h 8514540"/>
              <a:gd name="connsiteX200" fmla="*/ 6178525 w 8397849"/>
              <a:gd name="connsiteY200" fmla="*/ 2257339 h 8514540"/>
              <a:gd name="connsiteX201" fmla="*/ 5661251 w 8397849"/>
              <a:gd name="connsiteY201" fmla="*/ 2779081 h 8514540"/>
              <a:gd name="connsiteX202" fmla="*/ 5610816 w 8397849"/>
              <a:gd name="connsiteY202" fmla="*/ 2857452 h 8514540"/>
              <a:gd name="connsiteX203" fmla="*/ 5558533 w 8397849"/>
              <a:gd name="connsiteY203" fmla="*/ 2928128 h 8514540"/>
              <a:gd name="connsiteX204" fmla="*/ 5603510 w 8397849"/>
              <a:gd name="connsiteY204" fmla="*/ 2880503 h 8514540"/>
              <a:gd name="connsiteX205" fmla="*/ 6064216 w 8397849"/>
              <a:gd name="connsiteY205" fmla="*/ 2387222 h 8514540"/>
              <a:gd name="connsiteX206" fmla="*/ 6130900 w 8397849"/>
              <a:gd name="connsiteY206" fmla="*/ 2336997 h 8514540"/>
              <a:gd name="connsiteX207" fmla="*/ 5914530 w 8397849"/>
              <a:gd name="connsiteY207" fmla="*/ 2587171 h 8514540"/>
              <a:gd name="connsiteX208" fmla="*/ 5816575 w 8397849"/>
              <a:gd name="connsiteY208" fmla="*/ 2700566 h 8514540"/>
              <a:gd name="connsiteX209" fmla="*/ 5996235 w 8397849"/>
              <a:gd name="connsiteY209" fmla="*/ 2514219 h 8514540"/>
              <a:gd name="connsiteX210" fmla="*/ 6259630 w 8397849"/>
              <a:gd name="connsiteY210" fmla="*/ 2223707 h 8514540"/>
              <a:gd name="connsiteX211" fmla="*/ 6700495 w 8397849"/>
              <a:gd name="connsiteY211" fmla="*/ 1742780 h 8514540"/>
              <a:gd name="connsiteX212" fmla="*/ 6178525 w 8397849"/>
              <a:gd name="connsiteY212" fmla="*/ 2257339 h 8514540"/>
              <a:gd name="connsiteX213" fmla="*/ 6540475 w 8397849"/>
              <a:gd name="connsiteY213" fmla="*/ 1962731 h 8514540"/>
              <a:gd name="connsiteX214" fmla="*/ 5753233 w 8397849"/>
              <a:gd name="connsiteY214" fmla="*/ 2843298 h 8514540"/>
              <a:gd name="connsiteX215" fmla="*/ 5487962 w 8397849"/>
              <a:gd name="connsiteY215" fmla="*/ 3141936 h 8514540"/>
              <a:gd name="connsiteX216" fmla="*/ 5283518 w 8397849"/>
              <a:gd name="connsiteY216" fmla="*/ 3374403 h 8514540"/>
              <a:gd name="connsiteX217" fmla="*/ 5194383 w 8397849"/>
              <a:gd name="connsiteY217" fmla="*/ 3478197 h 8514540"/>
              <a:gd name="connsiteX218" fmla="*/ 5127937 w 8397849"/>
              <a:gd name="connsiteY218" fmla="*/ 3561541 h 8514540"/>
              <a:gd name="connsiteX219" fmla="*/ 5389331 w 8397849"/>
              <a:gd name="connsiteY219" fmla="*/ 3280553 h 8514540"/>
              <a:gd name="connsiteX220" fmla="*/ 5650497 w 8397849"/>
              <a:gd name="connsiteY220" fmla="*/ 2986888 h 8514540"/>
              <a:gd name="connsiteX221" fmla="*/ 5976871 w 8397849"/>
              <a:gd name="connsiteY221" fmla="*/ 2620175 h 8514540"/>
              <a:gd name="connsiteX222" fmla="*/ 6177515 w 8397849"/>
              <a:gd name="connsiteY222" fmla="*/ 2394728 h 8514540"/>
              <a:gd name="connsiteX223" fmla="*/ 6729156 w 8397849"/>
              <a:gd name="connsiteY223" fmla="*/ 1761696 h 8514540"/>
              <a:gd name="connsiteX224" fmla="*/ 6540475 w 8397849"/>
              <a:gd name="connsiteY224" fmla="*/ 1962731 h 8514540"/>
              <a:gd name="connsiteX225" fmla="*/ 6197575 w 8397849"/>
              <a:gd name="connsiteY225" fmla="*/ 2074888 h 8514540"/>
              <a:gd name="connsiteX226" fmla="*/ 5923703 w 8397849"/>
              <a:gd name="connsiteY226" fmla="*/ 2345541 h 8514540"/>
              <a:gd name="connsiteX227" fmla="*/ 6302026 w 8397849"/>
              <a:gd name="connsiteY227" fmla="*/ 2004813 h 8514540"/>
              <a:gd name="connsiteX228" fmla="*/ 6197575 w 8397849"/>
              <a:gd name="connsiteY228" fmla="*/ 2074888 h 8514540"/>
              <a:gd name="connsiteX229" fmla="*/ 4229348 w 8397849"/>
              <a:gd name="connsiteY229" fmla="*/ 2254130 h 8514540"/>
              <a:gd name="connsiteX230" fmla="*/ 4241445 w 8397849"/>
              <a:gd name="connsiteY230" fmla="*/ 2533145 h 8514540"/>
              <a:gd name="connsiteX231" fmla="*/ 4251474 w 8397849"/>
              <a:gd name="connsiteY231" fmla="*/ 2543175 h 8514540"/>
              <a:gd name="connsiteX232" fmla="*/ 4263123 w 8397849"/>
              <a:gd name="connsiteY232" fmla="*/ 2529135 h 8514540"/>
              <a:gd name="connsiteX233" fmla="*/ 4274773 w 8397849"/>
              <a:gd name="connsiteY233" fmla="*/ 2515105 h 8514540"/>
              <a:gd name="connsiteX234" fmla="*/ 4259228 w 8397849"/>
              <a:gd name="connsiteY234" fmla="*/ 2321566 h 8514540"/>
              <a:gd name="connsiteX235" fmla="*/ 4235482 w 8397849"/>
              <a:gd name="connsiteY235" fmla="*/ 2056590 h 8514540"/>
              <a:gd name="connsiteX236" fmla="*/ 4227290 w 8397849"/>
              <a:gd name="connsiteY236" fmla="*/ 1985153 h 8514540"/>
              <a:gd name="connsiteX237" fmla="*/ 4229348 w 8397849"/>
              <a:gd name="connsiteY237" fmla="*/ 2254130 h 8514540"/>
              <a:gd name="connsiteX238" fmla="*/ 4013092 w 8397849"/>
              <a:gd name="connsiteY238" fmla="*/ 2058972 h 8514540"/>
              <a:gd name="connsiteX239" fmla="*/ 4002758 w 8397849"/>
              <a:gd name="connsiteY239" fmla="*/ 2170890 h 8514540"/>
              <a:gd name="connsiteX240" fmla="*/ 3997795 w 8397849"/>
              <a:gd name="connsiteY240" fmla="*/ 2251853 h 8514540"/>
              <a:gd name="connsiteX241" fmla="*/ 4006387 w 8397849"/>
              <a:gd name="connsiteY241" fmla="*/ 2218515 h 8514540"/>
              <a:gd name="connsiteX242" fmla="*/ 4023303 w 8397849"/>
              <a:gd name="connsiteY242" fmla="*/ 2028015 h 8514540"/>
              <a:gd name="connsiteX243" fmla="*/ 4013092 w 8397849"/>
              <a:gd name="connsiteY243" fmla="*/ 2058972 h 8514540"/>
              <a:gd name="connsiteX244" fmla="*/ 3980345 w 8397849"/>
              <a:gd name="connsiteY244" fmla="*/ 2380440 h 8514540"/>
              <a:gd name="connsiteX245" fmla="*/ 3853215 w 8397849"/>
              <a:gd name="connsiteY245" fmla="*/ 3406645 h 8514540"/>
              <a:gd name="connsiteX246" fmla="*/ 3858206 w 8397849"/>
              <a:gd name="connsiteY246" fmla="*/ 3532175 h 8514540"/>
              <a:gd name="connsiteX247" fmla="*/ 3995480 w 8397849"/>
              <a:gd name="connsiteY247" fmla="*/ 2325272 h 8514540"/>
              <a:gd name="connsiteX248" fmla="*/ 3980345 w 8397849"/>
              <a:gd name="connsiteY248" fmla="*/ 2380440 h 8514540"/>
              <a:gd name="connsiteX249" fmla="*/ 4296623 w 8397849"/>
              <a:gd name="connsiteY249" fmla="*/ 2324453 h 8514540"/>
              <a:gd name="connsiteX250" fmla="*/ 4298776 w 8397849"/>
              <a:gd name="connsiteY250" fmla="*/ 2451097 h 8514540"/>
              <a:gd name="connsiteX251" fmla="*/ 4304319 w 8397849"/>
              <a:gd name="connsiteY251" fmla="*/ 2478891 h 8514540"/>
              <a:gd name="connsiteX252" fmla="*/ 4314311 w 8397849"/>
              <a:gd name="connsiteY252" fmla="*/ 2461032 h 8514540"/>
              <a:gd name="connsiteX253" fmla="*/ 4312025 w 8397849"/>
              <a:gd name="connsiteY253" fmla="*/ 2320081 h 8514540"/>
              <a:gd name="connsiteX254" fmla="*/ 4296623 w 8397849"/>
              <a:gd name="connsiteY254" fmla="*/ 2324453 h 8514540"/>
              <a:gd name="connsiteX255" fmla="*/ 5779846 w 8397849"/>
              <a:gd name="connsiteY255" fmla="*/ 2445210 h 8514540"/>
              <a:gd name="connsiteX256" fmla="*/ 5609321 w 8397849"/>
              <a:gd name="connsiteY256" fmla="*/ 2604983 h 8514540"/>
              <a:gd name="connsiteX257" fmla="*/ 5787676 w 8397849"/>
              <a:gd name="connsiteY257" fmla="*/ 2462127 h 8514540"/>
              <a:gd name="connsiteX258" fmla="*/ 5833872 w 8397849"/>
              <a:gd name="connsiteY258" fmla="*/ 2409015 h 8514540"/>
              <a:gd name="connsiteX259" fmla="*/ 5779846 w 8397849"/>
              <a:gd name="connsiteY259" fmla="*/ 2445210 h 8514540"/>
              <a:gd name="connsiteX260" fmla="*/ 4313015 w 8397849"/>
              <a:gd name="connsiteY260" fmla="*/ 2497827 h 8514540"/>
              <a:gd name="connsiteX261" fmla="*/ 4300233 w 8397849"/>
              <a:gd name="connsiteY261" fmla="*/ 2513228 h 8514540"/>
              <a:gd name="connsiteX262" fmla="*/ 4306920 w 8397849"/>
              <a:gd name="connsiteY262" fmla="*/ 2561835 h 8514540"/>
              <a:gd name="connsiteX263" fmla="*/ 4313606 w 8397849"/>
              <a:gd name="connsiteY263" fmla="*/ 2610450 h 8514540"/>
              <a:gd name="connsiteX264" fmla="*/ 4327189 w 8397849"/>
              <a:gd name="connsiteY264" fmla="*/ 2591067 h 8514540"/>
              <a:gd name="connsiteX265" fmla="*/ 4340762 w 8397849"/>
              <a:gd name="connsiteY265" fmla="*/ 2571674 h 8514540"/>
              <a:gd name="connsiteX266" fmla="*/ 4333285 w 8397849"/>
              <a:gd name="connsiteY266" fmla="*/ 2527049 h 8514540"/>
              <a:gd name="connsiteX267" fmla="*/ 4325798 w 8397849"/>
              <a:gd name="connsiteY267" fmla="*/ 2482425 h 8514540"/>
              <a:gd name="connsiteX268" fmla="*/ 4313015 w 8397849"/>
              <a:gd name="connsiteY268" fmla="*/ 2497827 h 8514540"/>
              <a:gd name="connsiteX269" fmla="*/ 4255646 w 8397849"/>
              <a:gd name="connsiteY269" fmla="*/ 2555215 h 8514540"/>
              <a:gd name="connsiteX270" fmla="*/ 4242540 w 8397849"/>
              <a:gd name="connsiteY270" fmla="*/ 2571036 h 8514540"/>
              <a:gd name="connsiteX271" fmla="*/ 4248636 w 8397849"/>
              <a:gd name="connsiteY271" fmla="*/ 2620994 h 8514540"/>
              <a:gd name="connsiteX272" fmla="*/ 4254103 w 8397849"/>
              <a:gd name="connsiteY272" fmla="*/ 2730484 h 8514540"/>
              <a:gd name="connsiteX273" fmla="*/ 4280030 w 8397849"/>
              <a:gd name="connsiteY273" fmla="*/ 2772270 h 8514540"/>
              <a:gd name="connsiteX274" fmla="*/ 4272191 w 8397849"/>
              <a:gd name="connsiteY274" fmla="*/ 2675716 h 8514540"/>
              <a:gd name="connsiteX275" fmla="*/ 4274487 w 8397849"/>
              <a:gd name="connsiteY275" fmla="*/ 2658666 h 8514540"/>
              <a:gd name="connsiteX276" fmla="*/ 4276954 w 8397849"/>
              <a:gd name="connsiteY276" fmla="*/ 2590505 h 8514540"/>
              <a:gd name="connsiteX277" fmla="*/ 4268762 w 8397849"/>
              <a:gd name="connsiteY277" fmla="*/ 2539394 h 8514540"/>
              <a:gd name="connsiteX278" fmla="*/ 4255646 w 8397849"/>
              <a:gd name="connsiteY278" fmla="*/ 2555215 h 8514540"/>
              <a:gd name="connsiteX279" fmla="*/ 4385444 w 8397849"/>
              <a:gd name="connsiteY279" fmla="*/ 2558767 h 8514540"/>
              <a:gd name="connsiteX280" fmla="*/ 4377119 w 8397849"/>
              <a:gd name="connsiteY280" fmla="*/ 2641149 h 8514540"/>
              <a:gd name="connsiteX281" fmla="*/ 4384120 w 8397849"/>
              <a:gd name="connsiteY281" fmla="*/ 2658971 h 8514540"/>
              <a:gd name="connsiteX282" fmla="*/ 4399102 w 8397849"/>
              <a:gd name="connsiteY282" fmla="*/ 2636110 h 8514540"/>
              <a:gd name="connsiteX283" fmla="*/ 4408094 w 8397849"/>
              <a:gd name="connsiteY283" fmla="*/ 2576789 h 8514540"/>
              <a:gd name="connsiteX284" fmla="*/ 4402112 w 8397849"/>
              <a:gd name="connsiteY284" fmla="*/ 2540327 h 8514540"/>
              <a:gd name="connsiteX285" fmla="*/ 4385444 w 8397849"/>
              <a:gd name="connsiteY285" fmla="*/ 2558767 h 8514540"/>
              <a:gd name="connsiteX286" fmla="*/ 4323426 w 8397849"/>
              <a:gd name="connsiteY286" fmla="*/ 2618394 h 8514540"/>
              <a:gd name="connsiteX287" fmla="*/ 4317521 w 8397849"/>
              <a:gd name="connsiteY287" fmla="*/ 2675896 h 8514540"/>
              <a:gd name="connsiteX288" fmla="*/ 4323626 w 8397849"/>
              <a:gd name="connsiteY288" fmla="*/ 2714092 h 8514540"/>
              <a:gd name="connsiteX289" fmla="*/ 4336676 w 8397849"/>
              <a:gd name="connsiteY289" fmla="*/ 2703262 h 8514540"/>
              <a:gd name="connsiteX290" fmla="*/ 4341629 w 8397849"/>
              <a:gd name="connsiteY290" fmla="*/ 2620737 h 8514540"/>
              <a:gd name="connsiteX291" fmla="*/ 4335437 w 8397849"/>
              <a:gd name="connsiteY291" fmla="*/ 2599096 h 8514540"/>
              <a:gd name="connsiteX292" fmla="*/ 4323426 w 8397849"/>
              <a:gd name="connsiteY292" fmla="*/ 2618394 h 8514540"/>
              <a:gd name="connsiteX293" fmla="*/ 4394626 w 8397849"/>
              <a:gd name="connsiteY293" fmla="*/ 2663933 h 8514540"/>
              <a:gd name="connsiteX294" fmla="*/ 4377662 w 8397849"/>
              <a:gd name="connsiteY294" fmla="*/ 2682678 h 8514540"/>
              <a:gd name="connsiteX295" fmla="*/ 4383958 w 8397849"/>
              <a:gd name="connsiteY295" fmla="*/ 2722064 h 8514540"/>
              <a:gd name="connsiteX296" fmla="*/ 4415943 w 8397849"/>
              <a:gd name="connsiteY296" fmla="*/ 2738485 h 8514540"/>
              <a:gd name="connsiteX297" fmla="*/ 4428220 w 8397849"/>
              <a:gd name="connsiteY297" fmla="*/ 2715530 h 8514540"/>
              <a:gd name="connsiteX298" fmla="*/ 4419905 w 8397849"/>
              <a:gd name="connsiteY298" fmla="*/ 2680364 h 8514540"/>
              <a:gd name="connsiteX299" fmla="*/ 4411590 w 8397849"/>
              <a:gd name="connsiteY299" fmla="*/ 2645197 h 8514540"/>
              <a:gd name="connsiteX300" fmla="*/ 4394626 w 8397849"/>
              <a:gd name="connsiteY300" fmla="*/ 2663933 h 8514540"/>
              <a:gd name="connsiteX301" fmla="*/ 4330846 w 8397849"/>
              <a:gd name="connsiteY301" fmla="*/ 2742067 h 8514540"/>
              <a:gd name="connsiteX302" fmla="*/ 4326989 w 8397849"/>
              <a:gd name="connsiteY302" fmla="*/ 2799359 h 8514540"/>
              <a:gd name="connsiteX303" fmla="*/ 4333151 w 8397849"/>
              <a:gd name="connsiteY303" fmla="*/ 2837917 h 8514540"/>
              <a:gd name="connsiteX304" fmla="*/ 4346201 w 8397849"/>
              <a:gd name="connsiteY304" fmla="*/ 2827087 h 8514540"/>
              <a:gd name="connsiteX305" fmla="*/ 4350058 w 8397849"/>
              <a:gd name="connsiteY305" fmla="*/ 2723341 h 8514540"/>
              <a:gd name="connsiteX306" fmla="*/ 4330846 w 8397849"/>
              <a:gd name="connsiteY306" fmla="*/ 2742067 h 8514540"/>
              <a:gd name="connsiteX307" fmla="*/ 5737765 w 8397849"/>
              <a:gd name="connsiteY307" fmla="*/ 2778109 h 8514540"/>
              <a:gd name="connsiteX308" fmla="*/ 5341220 w 8397849"/>
              <a:gd name="connsiteY308" fmla="*/ 3220984 h 8514540"/>
              <a:gd name="connsiteX309" fmla="*/ 5318313 w 8397849"/>
              <a:gd name="connsiteY309" fmla="*/ 3249235 h 8514540"/>
              <a:gd name="connsiteX310" fmla="*/ 5348364 w 8397849"/>
              <a:gd name="connsiteY310" fmla="*/ 3233690 h 8514540"/>
              <a:gd name="connsiteX311" fmla="*/ 5378425 w 8397849"/>
              <a:gd name="connsiteY311" fmla="*/ 3210230 h 8514540"/>
              <a:gd name="connsiteX312" fmla="*/ 5424745 w 8397849"/>
              <a:gd name="connsiteY312" fmla="*/ 3155709 h 8514540"/>
              <a:gd name="connsiteX313" fmla="*/ 5807050 w 8397849"/>
              <a:gd name="connsiteY313" fmla="*/ 2731132 h 8514540"/>
              <a:gd name="connsiteX314" fmla="*/ 5737765 w 8397849"/>
              <a:gd name="connsiteY314" fmla="*/ 2778109 h 8514540"/>
              <a:gd name="connsiteX315" fmla="*/ 5378816 w 8397849"/>
              <a:gd name="connsiteY315" fmla="*/ 2788615 h 8514540"/>
              <a:gd name="connsiteX316" fmla="*/ 4656906 w 8397849"/>
              <a:gd name="connsiteY316" fmla="*/ 3416751 h 8514540"/>
              <a:gd name="connsiteX317" fmla="*/ 4609281 w 8397849"/>
              <a:gd name="connsiteY317" fmla="*/ 3484036 h 8514540"/>
              <a:gd name="connsiteX318" fmla="*/ 5316512 w 8397849"/>
              <a:gd name="connsiteY318" fmla="*/ 2861939 h 8514540"/>
              <a:gd name="connsiteX319" fmla="*/ 5434784 w 8397849"/>
              <a:gd name="connsiteY319" fmla="*/ 2754592 h 8514540"/>
              <a:gd name="connsiteX320" fmla="*/ 5434784 w 8397849"/>
              <a:gd name="connsiteY320" fmla="*/ 2748134 h 8514540"/>
              <a:gd name="connsiteX321" fmla="*/ 5378816 w 8397849"/>
              <a:gd name="connsiteY321" fmla="*/ 2788615 h 8514540"/>
              <a:gd name="connsiteX322" fmla="*/ 4222261 w 8397849"/>
              <a:gd name="connsiteY322" fmla="*/ 2985278 h 8514540"/>
              <a:gd name="connsiteX323" fmla="*/ 4247236 w 8397849"/>
              <a:gd name="connsiteY323" fmla="*/ 3382090 h 8514540"/>
              <a:gd name="connsiteX324" fmla="*/ 4245150 w 8397849"/>
              <a:gd name="connsiteY324" fmla="*/ 3126343 h 8514540"/>
              <a:gd name="connsiteX325" fmla="*/ 4222261 w 8397849"/>
              <a:gd name="connsiteY325" fmla="*/ 2985278 h 8514540"/>
              <a:gd name="connsiteX326" fmla="*/ 4409590 w 8397849"/>
              <a:gd name="connsiteY326" fmla="*/ 2782300 h 8514540"/>
              <a:gd name="connsiteX327" fmla="*/ 4392397 w 8397849"/>
              <a:gd name="connsiteY327" fmla="*/ 2823610 h 8514540"/>
              <a:gd name="connsiteX328" fmla="*/ 4402131 w 8397849"/>
              <a:gd name="connsiteY328" fmla="*/ 2878712 h 8514540"/>
              <a:gd name="connsiteX329" fmla="*/ 4407961 w 8397849"/>
              <a:gd name="connsiteY329" fmla="*/ 2915031 h 8514540"/>
              <a:gd name="connsiteX330" fmla="*/ 4425439 w 8397849"/>
              <a:gd name="connsiteY330" fmla="*/ 2892809 h 8514540"/>
              <a:gd name="connsiteX331" fmla="*/ 4442917 w 8397849"/>
              <a:gd name="connsiteY331" fmla="*/ 2870587 h 8514540"/>
              <a:gd name="connsiteX332" fmla="*/ 4436802 w 8397849"/>
              <a:gd name="connsiteY332" fmla="*/ 2815181 h 8514540"/>
              <a:gd name="connsiteX333" fmla="*/ 4430687 w 8397849"/>
              <a:gd name="connsiteY333" fmla="*/ 2759774 h 8514540"/>
              <a:gd name="connsiteX334" fmla="*/ 4409590 w 8397849"/>
              <a:gd name="connsiteY334" fmla="*/ 2782300 h 8514540"/>
              <a:gd name="connsiteX335" fmla="*/ 4275382 w 8397849"/>
              <a:gd name="connsiteY335" fmla="*/ 2802017 h 8514540"/>
              <a:gd name="connsiteX336" fmla="*/ 4265857 w 8397849"/>
              <a:gd name="connsiteY336" fmla="*/ 2867825 h 8514540"/>
              <a:gd name="connsiteX337" fmla="*/ 4268762 w 8397849"/>
              <a:gd name="connsiteY337" fmla="*/ 2918603 h 8514540"/>
              <a:gd name="connsiteX338" fmla="*/ 4284402 w 8397849"/>
              <a:gd name="connsiteY338" fmla="*/ 2894791 h 8514540"/>
              <a:gd name="connsiteX339" fmla="*/ 4300052 w 8397849"/>
              <a:gd name="connsiteY339" fmla="*/ 2870978 h 8514540"/>
              <a:gd name="connsiteX340" fmla="*/ 4293927 w 8397849"/>
              <a:gd name="connsiteY340" fmla="*/ 2828992 h 8514540"/>
              <a:gd name="connsiteX341" fmla="*/ 4287812 w 8397849"/>
              <a:gd name="connsiteY341" fmla="*/ 2786996 h 8514540"/>
              <a:gd name="connsiteX342" fmla="*/ 4275382 w 8397849"/>
              <a:gd name="connsiteY342" fmla="*/ 2802017 h 8514540"/>
              <a:gd name="connsiteX343" fmla="*/ 4347849 w 8397849"/>
              <a:gd name="connsiteY343" fmla="*/ 2856691 h 8514540"/>
              <a:gd name="connsiteX344" fmla="*/ 4332237 w 8397849"/>
              <a:gd name="connsiteY344" fmla="*/ 2880503 h 8514540"/>
              <a:gd name="connsiteX345" fmla="*/ 4338600 w 8397849"/>
              <a:gd name="connsiteY345" fmla="*/ 2937291 h 8514540"/>
              <a:gd name="connsiteX346" fmla="*/ 4344962 w 8397849"/>
              <a:gd name="connsiteY346" fmla="*/ 2994079 h 8514540"/>
              <a:gd name="connsiteX347" fmla="*/ 4361374 w 8397849"/>
              <a:gd name="connsiteY347" fmla="*/ 2968971 h 8514540"/>
              <a:gd name="connsiteX348" fmla="*/ 4377795 w 8397849"/>
              <a:gd name="connsiteY348" fmla="*/ 2943854 h 8514540"/>
              <a:gd name="connsiteX349" fmla="*/ 4370632 w 8397849"/>
              <a:gd name="connsiteY349" fmla="*/ 2888371 h 8514540"/>
              <a:gd name="connsiteX350" fmla="*/ 4363469 w 8397849"/>
              <a:gd name="connsiteY350" fmla="*/ 2832878 h 8514540"/>
              <a:gd name="connsiteX351" fmla="*/ 4347849 w 8397849"/>
              <a:gd name="connsiteY351" fmla="*/ 2856691 h 8514540"/>
              <a:gd name="connsiteX352" fmla="*/ 5221262 w 8397849"/>
              <a:gd name="connsiteY352" fmla="*/ 3218641 h 8514540"/>
              <a:gd name="connsiteX353" fmla="*/ 4888783 w 8397849"/>
              <a:gd name="connsiteY353" fmla="*/ 3561541 h 8514540"/>
              <a:gd name="connsiteX354" fmla="*/ 5107810 w 8397849"/>
              <a:gd name="connsiteY354" fmla="*/ 3351410 h 8514540"/>
              <a:gd name="connsiteX355" fmla="*/ 5345602 w 8397849"/>
              <a:gd name="connsiteY355" fmla="*/ 3123181 h 8514540"/>
              <a:gd name="connsiteX356" fmla="*/ 5567030 w 8397849"/>
              <a:gd name="connsiteY356" fmla="*/ 2875741 h 8514540"/>
              <a:gd name="connsiteX357" fmla="*/ 5221262 w 8397849"/>
              <a:gd name="connsiteY357" fmla="*/ 3218641 h 8514540"/>
              <a:gd name="connsiteX358" fmla="*/ 4281688 w 8397849"/>
              <a:gd name="connsiteY358" fmla="*/ 2932891 h 8514540"/>
              <a:gd name="connsiteX359" fmla="*/ 4266600 w 8397849"/>
              <a:gd name="connsiteY359" fmla="*/ 2956703 h 8514540"/>
              <a:gd name="connsiteX360" fmla="*/ 4272448 w 8397849"/>
              <a:gd name="connsiteY360" fmla="*/ 3007795 h 8514540"/>
              <a:gd name="connsiteX361" fmla="*/ 4278287 w 8397849"/>
              <a:gd name="connsiteY361" fmla="*/ 3058897 h 8514540"/>
              <a:gd name="connsiteX362" fmla="*/ 4295537 w 8397849"/>
              <a:gd name="connsiteY362" fmla="*/ 3039742 h 8514540"/>
              <a:gd name="connsiteX363" fmla="*/ 4312796 w 8397849"/>
              <a:gd name="connsiteY363" fmla="*/ 3020587 h 8514540"/>
              <a:gd name="connsiteX364" fmla="*/ 4304776 w 8397849"/>
              <a:gd name="connsiteY364" fmla="*/ 2964837 h 8514540"/>
              <a:gd name="connsiteX365" fmla="*/ 4296766 w 8397849"/>
              <a:gd name="connsiteY365" fmla="*/ 2909078 h 8514540"/>
              <a:gd name="connsiteX366" fmla="*/ 4281688 w 8397849"/>
              <a:gd name="connsiteY366" fmla="*/ 2932891 h 8514540"/>
              <a:gd name="connsiteX367" fmla="*/ 4423239 w 8397849"/>
              <a:gd name="connsiteY367" fmla="*/ 2930595 h 8514540"/>
              <a:gd name="connsiteX368" fmla="*/ 4408075 w 8397849"/>
              <a:gd name="connsiteY368" fmla="*/ 2947359 h 8514540"/>
              <a:gd name="connsiteX369" fmla="*/ 4413533 w 8397849"/>
              <a:gd name="connsiteY369" fmla="*/ 2988050 h 8514540"/>
              <a:gd name="connsiteX370" fmla="*/ 4418991 w 8397849"/>
              <a:gd name="connsiteY370" fmla="*/ 3028750 h 8514540"/>
              <a:gd name="connsiteX371" fmla="*/ 4436745 w 8397849"/>
              <a:gd name="connsiteY371" fmla="*/ 3012681 h 8514540"/>
              <a:gd name="connsiteX372" fmla="*/ 4454500 w 8397849"/>
              <a:gd name="connsiteY372" fmla="*/ 2955227 h 8514540"/>
              <a:gd name="connsiteX373" fmla="*/ 4423239 w 8397849"/>
              <a:gd name="connsiteY373" fmla="*/ 2930595 h 8514540"/>
              <a:gd name="connsiteX374" fmla="*/ 4506754 w 8397849"/>
              <a:gd name="connsiteY374" fmla="*/ 2965085 h 8514540"/>
              <a:gd name="connsiteX375" fmla="*/ 4490819 w 8397849"/>
              <a:gd name="connsiteY375" fmla="*/ 2989412 h 8514540"/>
              <a:gd name="connsiteX376" fmla="*/ 4497381 w 8397849"/>
              <a:gd name="connsiteY376" fmla="*/ 3028245 h 8514540"/>
              <a:gd name="connsiteX377" fmla="*/ 4503935 w 8397849"/>
              <a:gd name="connsiteY377" fmla="*/ 3067069 h 8514540"/>
              <a:gd name="connsiteX378" fmla="*/ 4518794 w 8397849"/>
              <a:gd name="connsiteY378" fmla="*/ 3054744 h 8514540"/>
              <a:gd name="connsiteX379" fmla="*/ 4533643 w 8397849"/>
              <a:gd name="connsiteY379" fmla="*/ 3042428 h 8514540"/>
              <a:gd name="connsiteX380" fmla="*/ 4519727 w 8397849"/>
              <a:gd name="connsiteY380" fmla="*/ 3071003 h 8514540"/>
              <a:gd name="connsiteX381" fmla="*/ 4511107 w 8397849"/>
              <a:gd name="connsiteY381" fmla="*/ 3131630 h 8514540"/>
              <a:gd name="connsiteX382" fmla="*/ 4516412 w 8397849"/>
              <a:gd name="connsiteY382" fmla="*/ 3163681 h 8514540"/>
              <a:gd name="connsiteX383" fmla="*/ 4534357 w 8397849"/>
              <a:gd name="connsiteY383" fmla="*/ 3143755 h 8514540"/>
              <a:gd name="connsiteX384" fmla="*/ 4552303 w 8397849"/>
              <a:gd name="connsiteY384" fmla="*/ 3123838 h 8514540"/>
              <a:gd name="connsiteX385" fmla="*/ 4541006 w 8397849"/>
              <a:gd name="connsiteY385" fmla="*/ 3035808 h 8514540"/>
              <a:gd name="connsiteX386" fmla="*/ 4526214 w 8397849"/>
              <a:gd name="connsiteY386" fmla="*/ 2944273 h 8514540"/>
              <a:gd name="connsiteX387" fmla="*/ 4506754 w 8397849"/>
              <a:gd name="connsiteY387" fmla="*/ 2965085 h 8514540"/>
              <a:gd name="connsiteX388" fmla="*/ 4361412 w 8397849"/>
              <a:gd name="connsiteY388" fmla="*/ 3001213 h 8514540"/>
              <a:gd name="connsiteX389" fmla="*/ 4349725 w 8397849"/>
              <a:gd name="connsiteY389" fmla="*/ 3060097 h 8514540"/>
              <a:gd name="connsiteX390" fmla="*/ 4349725 w 8397849"/>
              <a:gd name="connsiteY390" fmla="*/ 3107293 h 8514540"/>
              <a:gd name="connsiteX391" fmla="*/ 4368775 w 8397849"/>
              <a:gd name="connsiteY391" fmla="*/ 3090053 h 8514540"/>
              <a:gd name="connsiteX392" fmla="*/ 4379795 w 8397849"/>
              <a:gd name="connsiteY392" fmla="*/ 3006452 h 8514540"/>
              <a:gd name="connsiteX393" fmla="*/ 4373109 w 8397849"/>
              <a:gd name="connsiteY393" fmla="*/ 2989516 h 8514540"/>
              <a:gd name="connsiteX394" fmla="*/ 4361412 w 8397849"/>
              <a:gd name="connsiteY394" fmla="*/ 3001213 h 8514540"/>
              <a:gd name="connsiteX395" fmla="*/ 4437745 w 8397849"/>
              <a:gd name="connsiteY395" fmla="*/ 3047057 h 8514540"/>
              <a:gd name="connsiteX396" fmla="*/ 4434126 w 8397849"/>
              <a:gd name="connsiteY396" fmla="*/ 3131106 h 8514540"/>
              <a:gd name="connsiteX397" fmla="*/ 4442041 w 8397849"/>
              <a:gd name="connsiteY397" fmla="*/ 3143574 h 8514540"/>
              <a:gd name="connsiteX398" fmla="*/ 4456281 w 8397849"/>
              <a:gd name="connsiteY398" fmla="*/ 3121581 h 8514540"/>
              <a:gd name="connsiteX399" fmla="*/ 4466235 w 8397849"/>
              <a:gd name="connsiteY399" fmla="*/ 3063859 h 8514540"/>
              <a:gd name="connsiteX400" fmla="*/ 4437745 w 8397849"/>
              <a:gd name="connsiteY400" fmla="*/ 3047057 h 8514540"/>
              <a:gd name="connsiteX401" fmla="*/ 4291241 w 8397849"/>
              <a:gd name="connsiteY401" fmla="*/ 3082033 h 8514540"/>
              <a:gd name="connsiteX402" fmla="*/ 4275840 w 8397849"/>
              <a:gd name="connsiteY402" fmla="*/ 3099578 h 8514540"/>
              <a:gd name="connsiteX403" fmla="*/ 4282059 w 8397849"/>
              <a:gd name="connsiteY403" fmla="*/ 3142441 h 8514540"/>
              <a:gd name="connsiteX404" fmla="*/ 4288289 w 8397849"/>
              <a:gd name="connsiteY404" fmla="*/ 3185303 h 8514540"/>
              <a:gd name="connsiteX405" fmla="*/ 4304871 w 8397849"/>
              <a:gd name="connsiteY405" fmla="*/ 3160548 h 8514540"/>
              <a:gd name="connsiteX406" fmla="*/ 4321455 w 8397849"/>
              <a:gd name="connsiteY406" fmla="*/ 3135801 h 8514540"/>
              <a:gd name="connsiteX407" fmla="*/ 4314044 w 8397849"/>
              <a:gd name="connsiteY407" fmla="*/ 3100150 h 8514540"/>
              <a:gd name="connsiteX408" fmla="*/ 4306634 w 8397849"/>
              <a:gd name="connsiteY408" fmla="*/ 3064488 h 8514540"/>
              <a:gd name="connsiteX409" fmla="*/ 4291241 w 8397849"/>
              <a:gd name="connsiteY409" fmla="*/ 3082033 h 8514540"/>
              <a:gd name="connsiteX410" fmla="*/ 3297212 w 8397849"/>
              <a:gd name="connsiteY410" fmla="*/ 3194190 h 8514540"/>
              <a:gd name="connsiteX411" fmla="*/ 3482950 w 8397849"/>
              <a:gd name="connsiteY411" fmla="*/ 3353705 h 8514540"/>
              <a:gd name="connsiteX412" fmla="*/ 3230537 w 8397849"/>
              <a:gd name="connsiteY412" fmla="*/ 3121667 h 8514540"/>
              <a:gd name="connsiteX413" fmla="*/ 3297212 w 8397849"/>
              <a:gd name="connsiteY413" fmla="*/ 3194190 h 8514540"/>
              <a:gd name="connsiteX414" fmla="*/ 4371070 w 8397849"/>
              <a:gd name="connsiteY414" fmla="*/ 3123257 h 8514540"/>
              <a:gd name="connsiteX415" fmla="*/ 4368441 w 8397849"/>
              <a:gd name="connsiteY415" fmla="*/ 3218641 h 8514540"/>
              <a:gd name="connsiteX416" fmla="*/ 4397350 w 8397849"/>
              <a:gd name="connsiteY416" fmla="*/ 3143069 h 8514540"/>
              <a:gd name="connsiteX417" fmla="*/ 4371070 w 8397849"/>
              <a:gd name="connsiteY417" fmla="*/ 3123257 h 8514540"/>
              <a:gd name="connsiteX418" fmla="*/ 4450804 w 8397849"/>
              <a:gd name="connsiteY418" fmla="*/ 3160309 h 8514540"/>
              <a:gd name="connsiteX419" fmla="*/ 4434231 w 8397849"/>
              <a:gd name="connsiteY419" fmla="*/ 3178626 h 8514540"/>
              <a:gd name="connsiteX420" fmla="*/ 4440917 w 8397849"/>
              <a:gd name="connsiteY420" fmla="*/ 3214278 h 8514540"/>
              <a:gd name="connsiteX421" fmla="*/ 4447604 w 8397849"/>
              <a:gd name="connsiteY421" fmla="*/ 3249930 h 8514540"/>
              <a:gd name="connsiteX422" fmla="*/ 4465130 w 8397849"/>
              <a:gd name="connsiteY422" fmla="*/ 3227146 h 8514540"/>
              <a:gd name="connsiteX423" fmla="*/ 4475083 w 8397849"/>
              <a:gd name="connsiteY423" fmla="*/ 3154118 h 8514540"/>
              <a:gd name="connsiteX424" fmla="*/ 4467387 w 8397849"/>
              <a:gd name="connsiteY424" fmla="*/ 3141993 h 8514540"/>
              <a:gd name="connsiteX425" fmla="*/ 4450804 w 8397849"/>
              <a:gd name="connsiteY425" fmla="*/ 3160309 h 8514540"/>
              <a:gd name="connsiteX426" fmla="*/ 4040877 w 8397849"/>
              <a:gd name="connsiteY426" fmla="*/ 3181798 h 8514540"/>
              <a:gd name="connsiteX427" fmla="*/ 4002376 w 8397849"/>
              <a:gd name="connsiteY427" fmla="*/ 3813953 h 8514540"/>
              <a:gd name="connsiteX428" fmla="*/ 4051059 w 8397849"/>
              <a:gd name="connsiteY428" fmla="*/ 3164453 h 8514540"/>
              <a:gd name="connsiteX429" fmla="*/ 4040877 w 8397849"/>
              <a:gd name="connsiteY429" fmla="*/ 3181798 h 8514540"/>
              <a:gd name="connsiteX430" fmla="*/ 4531033 w 8397849"/>
              <a:gd name="connsiteY430" fmla="*/ 3179912 h 8514540"/>
              <a:gd name="connsiteX431" fmla="*/ 4529376 w 8397849"/>
              <a:gd name="connsiteY431" fmla="*/ 3264456 h 8514540"/>
              <a:gd name="connsiteX432" fmla="*/ 4537291 w 8397849"/>
              <a:gd name="connsiteY432" fmla="*/ 3276924 h 8514540"/>
              <a:gd name="connsiteX433" fmla="*/ 4551531 w 8397849"/>
              <a:gd name="connsiteY433" fmla="*/ 3254931 h 8514540"/>
              <a:gd name="connsiteX434" fmla="*/ 4561485 w 8397849"/>
              <a:gd name="connsiteY434" fmla="*/ 3197209 h 8514540"/>
              <a:gd name="connsiteX435" fmla="*/ 4531033 w 8397849"/>
              <a:gd name="connsiteY435" fmla="*/ 3179912 h 8514540"/>
              <a:gd name="connsiteX436" fmla="*/ 4300357 w 8397849"/>
              <a:gd name="connsiteY436" fmla="*/ 3207687 h 8514540"/>
              <a:gd name="connsiteX437" fmla="*/ 4290955 w 8397849"/>
              <a:gd name="connsiteY437" fmla="*/ 3266408 h 8514540"/>
              <a:gd name="connsiteX438" fmla="*/ 4294756 w 8397849"/>
              <a:gd name="connsiteY438" fmla="*/ 3306261 h 8514540"/>
              <a:gd name="connsiteX439" fmla="*/ 4309825 w 8397849"/>
              <a:gd name="connsiteY439" fmla="*/ 3291193 h 8514540"/>
              <a:gd name="connsiteX440" fmla="*/ 4322512 w 8397849"/>
              <a:gd name="connsiteY440" fmla="*/ 3235767 h 8514540"/>
              <a:gd name="connsiteX441" fmla="*/ 4300357 w 8397849"/>
              <a:gd name="connsiteY441" fmla="*/ 3207687 h 8514540"/>
              <a:gd name="connsiteX442" fmla="*/ 5268887 w 8397849"/>
              <a:gd name="connsiteY442" fmla="*/ 3228166 h 8514540"/>
              <a:gd name="connsiteX443" fmla="*/ 5251343 w 8397849"/>
              <a:gd name="connsiteY443" fmla="*/ 3256741 h 8514540"/>
              <a:gd name="connsiteX444" fmla="*/ 5296576 w 8397849"/>
              <a:gd name="connsiteY444" fmla="*/ 3211497 h 8514540"/>
              <a:gd name="connsiteX445" fmla="*/ 5268887 w 8397849"/>
              <a:gd name="connsiteY445" fmla="*/ 3228166 h 8514540"/>
              <a:gd name="connsiteX446" fmla="*/ 4380595 w 8397849"/>
              <a:gd name="connsiteY446" fmla="*/ 3247082 h 8514540"/>
              <a:gd name="connsiteX447" fmla="*/ 4369089 w 8397849"/>
              <a:gd name="connsiteY447" fmla="*/ 3306613 h 8514540"/>
              <a:gd name="connsiteX448" fmla="*/ 4369413 w 8397849"/>
              <a:gd name="connsiteY448" fmla="*/ 3347228 h 8514540"/>
              <a:gd name="connsiteX449" fmla="*/ 4388139 w 8397849"/>
              <a:gd name="connsiteY449" fmla="*/ 3324739 h 8514540"/>
              <a:gd name="connsiteX450" fmla="*/ 4406875 w 8397849"/>
              <a:gd name="connsiteY450" fmla="*/ 3265208 h 8514540"/>
              <a:gd name="connsiteX451" fmla="*/ 4380595 w 8397849"/>
              <a:gd name="connsiteY451" fmla="*/ 3247082 h 8514540"/>
              <a:gd name="connsiteX452" fmla="*/ 4464358 w 8397849"/>
              <a:gd name="connsiteY452" fmla="*/ 3265637 h 8514540"/>
              <a:gd name="connsiteX453" fmla="*/ 4460596 w 8397849"/>
              <a:gd name="connsiteY453" fmla="*/ 3351991 h 8514540"/>
              <a:gd name="connsiteX454" fmla="*/ 4492295 w 8397849"/>
              <a:gd name="connsiteY454" fmla="*/ 3282934 h 8514540"/>
              <a:gd name="connsiteX455" fmla="*/ 4464358 w 8397849"/>
              <a:gd name="connsiteY455" fmla="*/ 3265637 h 8514540"/>
              <a:gd name="connsiteX456" fmla="*/ 4102475 w 8397849"/>
              <a:gd name="connsiteY456" fmla="*/ 3299603 h 8514540"/>
              <a:gd name="connsiteX457" fmla="*/ 4087845 w 8397849"/>
              <a:gd name="connsiteY457" fmla="*/ 3547253 h 8514540"/>
              <a:gd name="connsiteX458" fmla="*/ 4078053 w 8397849"/>
              <a:gd name="connsiteY458" fmla="*/ 3969734 h 8514540"/>
              <a:gd name="connsiteX459" fmla="*/ 4116724 w 8397849"/>
              <a:gd name="connsiteY459" fmla="*/ 3461528 h 8514540"/>
              <a:gd name="connsiteX460" fmla="*/ 4113124 w 8397849"/>
              <a:gd name="connsiteY460" fmla="*/ 3285316 h 8514540"/>
              <a:gd name="connsiteX461" fmla="*/ 4103284 w 8397849"/>
              <a:gd name="connsiteY461" fmla="*/ 3261503 h 8514540"/>
              <a:gd name="connsiteX462" fmla="*/ 4102475 w 8397849"/>
              <a:gd name="connsiteY462" fmla="*/ 3299603 h 8514540"/>
              <a:gd name="connsiteX463" fmla="*/ 4546988 w 8397849"/>
              <a:gd name="connsiteY463" fmla="*/ 3283106 h 8514540"/>
              <a:gd name="connsiteX464" fmla="*/ 4531100 w 8397849"/>
              <a:gd name="connsiteY464" fmla="*/ 3300660 h 8514540"/>
              <a:gd name="connsiteX465" fmla="*/ 4540368 w 8397849"/>
              <a:gd name="connsiteY465" fmla="*/ 3357286 h 8514540"/>
              <a:gd name="connsiteX466" fmla="*/ 4549902 w 8397849"/>
              <a:gd name="connsiteY466" fmla="*/ 3423428 h 8514540"/>
              <a:gd name="connsiteX467" fmla="*/ 4568809 w 8397849"/>
              <a:gd name="connsiteY467" fmla="*/ 3409141 h 8514540"/>
              <a:gd name="connsiteX468" fmla="*/ 4587440 w 8397849"/>
              <a:gd name="connsiteY468" fmla="*/ 3385328 h 8514540"/>
              <a:gd name="connsiteX469" fmla="*/ 4581639 w 8397849"/>
              <a:gd name="connsiteY469" fmla="*/ 3337703 h 8514540"/>
              <a:gd name="connsiteX470" fmla="*/ 4569352 w 8397849"/>
              <a:gd name="connsiteY470" fmla="*/ 3277810 h 8514540"/>
              <a:gd name="connsiteX471" fmla="*/ 4562875 w 8397849"/>
              <a:gd name="connsiteY471" fmla="*/ 3265551 h 8514540"/>
              <a:gd name="connsiteX472" fmla="*/ 4546988 w 8397849"/>
              <a:gd name="connsiteY472" fmla="*/ 3283106 h 8514540"/>
              <a:gd name="connsiteX473" fmla="*/ 5296100 w 8397849"/>
              <a:gd name="connsiteY473" fmla="*/ 3275714 h 8514540"/>
              <a:gd name="connsiteX474" fmla="*/ 5249237 w 8397849"/>
              <a:gd name="connsiteY474" fmla="*/ 3330759 h 8514540"/>
              <a:gd name="connsiteX475" fmla="*/ 5305854 w 8397849"/>
              <a:gd name="connsiteY475" fmla="*/ 3290468 h 8514540"/>
              <a:gd name="connsiteX476" fmla="*/ 5319113 w 8397849"/>
              <a:gd name="connsiteY476" fmla="*/ 3266866 h 8514540"/>
              <a:gd name="connsiteX477" fmla="*/ 5296100 w 8397849"/>
              <a:gd name="connsiteY477" fmla="*/ 3275714 h 8514540"/>
              <a:gd name="connsiteX478" fmla="*/ 5176485 w 8397849"/>
              <a:gd name="connsiteY478" fmla="*/ 3322939 h 8514540"/>
              <a:gd name="connsiteX479" fmla="*/ 5126012 w 8397849"/>
              <a:gd name="connsiteY479" fmla="*/ 3372336 h 8514540"/>
              <a:gd name="connsiteX480" fmla="*/ 5154587 w 8397849"/>
              <a:gd name="connsiteY480" fmla="*/ 3358248 h 8514540"/>
              <a:gd name="connsiteX481" fmla="*/ 5232940 w 8397849"/>
              <a:gd name="connsiteY481" fmla="*/ 3279534 h 8514540"/>
              <a:gd name="connsiteX482" fmla="*/ 5176485 w 8397849"/>
              <a:gd name="connsiteY482" fmla="*/ 3322939 h 8514540"/>
              <a:gd name="connsiteX483" fmla="*/ 4309425 w 8397849"/>
              <a:gd name="connsiteY483" fmla="*/ 3330083 h 8514540"/>
              <a:gd name="connsiteX484" fmla="*/ 4292946 w 8397849"/>
              <a:gd name="connsiteY484" fmla="*/ 3348323 h 8514540"/>
              <a:gd name="connsiteX485" fmla="*/ 4300309 w 8397849"/>
              <a:gd name="connsiteY485" fmla="*/ 3390633 h 8514540"/>
              <a:gd name="connsiteX486" fmla="*/ 4307672 w 8397849"/>
              <a:gd name="connsiteY486" fmla="*/ 3432953 h 8514540"/>
              <a:gd name="connsiteX487" fmla="*/ 4323093 w 8397849"/>
              <a:gd name="connsiteY487" fmla="*/ 3409141 h 8514540"/>
              <a:gd name="connsiteX488" fmla="*/ 4338514 w 8397849"/>
              <a:gd name="connsiteY488" fmla="*/ 3385328 h 8514540"/>
              <a:gd name="connsiteX489" fmla="*/ 4332218 w 8397849"/>
              <a:gd name="connsiteY489" fmla="*/ 3348590 h 8514540"/>
              <a:gd name="connsiteX490" fmla="*/ 4325912 w 8397849"/>
              <a:gd name="connsiteY490" fmla="*/ 3311852 h 8514540"/>
              <a:gd name="connsiteX491" fmla="*/ 4309425 w 8397849"/>
              <a:gd name="connsiteY491" fmla="*/ 3330083 h 8514540"/>
              <a:gd name="connsiteX492" fmla="*/ 4394721 w 8397849"/>
              <a:gd name="connsiteY492" fmla="*/ 3359153 h 8514540"/>
              <a:gd name="connsiteX493" fmla="*/ 4378300 w 8397849"/>
              <a:gd name="connsiteY493" fmla="*/ 3418513 h 8514540"/>
              <a:gd name="connsiteX494" fmla="*/ 4378300 w 8397849"/>
              <a:gd name="connsiteY494" fmla="*/ 3459718 h 8514540"/>
              <a:gd name="connsiteX495" fmla="*/ 4397102 w 8397849"/>
              <a:gd name="connsiteY495" fmla="*/ 3442697 h 8514540"/>
              <a:gd name="connsiteX496" fmla="*/ 4418390 w 8397849"/>
              <a:gd name="connsiteY496" fmla="*/ 3367926 h 8514540"/>
              <a:gd name="connsiteX497" fmla="*/ 4411152 w 8397849"/>
              <a:gd name="connsiteY497" fmla="*/ 3341008 h 8514540"/>
              <a:gd name="connsiteX498" fmla="*/ 4394721 w 8397849"/>
              <a:gd name="connsiteY498" fmla="*/ 3359153 h 8514540"/>
              <a:gd name="connsiteX499" fmla="*/ 4480341 w 8397849"/>
              <a:gd name="connsiteY499" fmla="*/ 3374050 h 8514540"/>
              <a:gd name="connsiteX500" fmla="*/ 4471435 w 8397849"/>
              <a:gd name="connsiteY500" fmla="*/ 3447241 h 8514540"/>
              <a:gd name="connsiteX501" fmla="*/ 4495429 w 8397849"/>
              <a:gd name="connsiteY501" fmla="*/ 3427867 h 8514540"/>
              <a:gd name="connsiteX502" fmla="*/ 4512021 w 8397849"/>
              <a:gd name="connsiteY502" fmla="*/ 3408483 h 8514540"/>
              <a:gd name="connsiteX503" fmla="*/ 4504335 w 8397849"/>
              <a:gd name="connsiteY503" fmla="*/ 3378822 h 8514540"/>
              <a:gd name="connsiteX504" fmla="*/ 4496648 w 8397849"/>
              <a:gd name="connsiteY504" fmla="*/ 3349152 h 8514540"/>
              <a:gd name="connsiteX505" fmla="*/ 4480341 w 8397849"/>
              <a:gd name="connsiteY505" fmla="*/ 3374050 h 8514540"/>
              <a:gd name="connsiteX506" fmla="*/ 5206184 w 8397849"/>
              <a:gd name="connsiteY506" fmla="*/ 3373422 h 8514540"/>
              <a:gd name="connsiteX507" fmla="*/ 5173409 w 8397849"/>
              <a:gd name="connsiteY507" fmla="*/ 3408150 h 8514540"/>
              <a:gd name="connsiteX508" fmla="*/ 5154587 w 8397849"/>
              <a:gd name="connsiteY508" fmla="*/ 3430962 h 8514540"/>
              <a:gd name="connsiteX509" fmla="*/ 5173637 w 8397849"/>
              <a:gd name="connsiteY509" fmla="*/ 3420923 h 8514540"/>
              <a:gd name="connsiteX510" fmla="*/ 5229501 w 8397849"/>
              <a:gd name="connsiteY510" fmla="*/ 3361516 h 8514540"/>
              <a:gd name="connsiteX511" fmla="*/ 5206184 w 8397849"/>
              <a:gd name="connsiteY511" fmla="*/ 3373422 h 8514540"/>
              <a:gd name="connsiteX512" fmla="*/ 5087465 w 8397849"/>
              <a:gd name="connsiteY512" fmla="*/ 3419751 h 8514540"/>
              <a:gd name="connsiteX513" fmla="*/ 5049812 w 8397849"/>
              <a:gd name="connsiteY513" fmla="*/ 3458937 h 8514540"/>
              <a:gd name="connsiteX514" fmla="*/ 5079359 w 8397849"/>
              <a:gd name="connsiteY514" fmla="*/ 3444049 h 8514540"/>
              <a:gd name="connsiteX515" fmla="*/ 5132928 w 8397849"/>
              <a:gd name="connsiteY515" fmla="*/ 3380566 h 8514540"/>
              <a:gd name="connsiteX516" fmla="*/ 5087465 w 8397849"/>
              <a:gd name="connsiteY516" fmla="*/ 3419751 h 8514540"/>
              <a:gd name="connsiteX517" fmla="*/ 4242045 w 8397849"/>
              <a:gd name="connsiteY517" fmla="*/ 3405702 h 8514540"/>
              <a:gd name="connsiteX518" fmla="*/ 4235425 w 8397849"/>
              <a:gd name="connsiteY518" fmla="*/ 3463909 h 8514540"/>
              <a:gd name="connsiteX519" fmla="*/ 4235425 w 8397849"/>
              <a:gd name="connsiteY519" fmla="*/ 3515506 h 8514540"/>
              <a:gd name="connsiteX520" fmla="*/ 4247331 w 8397849"/>
              <a:gd name="connsiteY520" fmla="*/ 3511591 h 8514540"/>
              <a:gd name="connsiteX521" fmla="*/ 4262162 w 8397849"/>
              <a:gd name="connsiteY521" fmla="*/ 3468053 h 8514540"/>
              <a:gd name="connsiteX522" fmla="*/ 4242045 w 8397849"/>
              <a:gd name="connsiteY522" fmla="*/ 3405702 h 8514540"/>
              <a:gd name="connsiteX523" fmla="*/ 4320912 w 8397849"/>
              <a:gd name="connsiteY523" fmla="*/ 3457099 h 8514540"/>
              <a:gd name="connsiteX524" fmla="*/ 4311387 w 8397849"/>
              <a:gd name="connsiteY524" fmla="*/ 3517059 h 8514540"/>
              <a:gd name="connsiteX525" fmla="*/ 4316387 w 8397849"/>
              <a:gd name="connsiteY525" fmla="*/ 3553540 h 8514540"/>
              <a:gd name="connsiteX526" fmla="*/ 4331237 w 8397849"/>
              <a:gd name="connsiteY526" fmla="*/ 3526584 h 8514540"/>
              <a:gd name="connsiteX527" fmla="*/ 4340762 w 8397849"/>
              <a:gd name="connsiteY527" fmla="*/ 3466624 h 8514540"/>
              <a:gd name="connsiteX528" fmla="*/ 4335437 w 8397849"/>
              <a:gd name="connsiteY528" fmla="*/ 3433620 h 8514540"/>
              <a:gd name="connsiteX529" fmla="*/ 4320912 w 8397849"/>
              <a:gd name="connsiteY529" fmla="*/ 3457099 h 8514540"/>
              <a:gd name="connsiteX530" fmla="*/ 4489418 w 8397849"/>
              <a:gd name="connsiteY530" fmla="*/ 3466167 h 8514540"/>
              <a:gd name="connsiteX531" fmla="*/ 4472845 w 8397849"/>
              <a:gd name="connsiteY531" fmla="*/ 3494237 h 8514540"/>
              <a:gd name="connsiteX532" fmla="*/ 4481084 w 8397849"/>
              <a:gd name="connsiteY532" fmla="*/ 3525507 h 8514540"/>
              <a:gd name="connsiteX533" fmla="*/ 4489323 w 8397849"/>
              <a:gd name="connsiteY533" fmla="*/ 3556778 h 8514540"/>
              <a:gd name="connsiteX534" fmla="*/ 4505249 w 8397849"/>
              <a:gd name="connsiteY534" fmla="*/ 3526298 h 8514540"/>
              <a:gd name="connsiteX535" fmla="*/ 4513440 w 8397849"/>
              <a:gd name="connsiteY535" fmla="*/ 3449812 h 8514540"/>
              <a:gd name="connsiteX536" fmla="*/ 4489418 w 8397849"/>
              <a:gd name="connsiteY536" fmla="*/ 3466167 h 8514540"/>
              <a:gd name="connsiteX537" fmla="*/ 4409256 w 8397849"/>
              <a:gd name="connsiteY537" fmla="*/ 3472520 h 8514540"/>
              <a:gd name="connsiteX538" fmla="*/ 4395854 w 8397849"/>
              <a:gd name="connsiteY538" fmla="*/ 3561541 h 8514540"/>
              <a:gd name="connsiteX539" fmla="*/ 4433945 w 8397849"/>
              <a:gd name="connsiteY539" fmla="*/ 3471053 h 8514540"/>
              <a:gd name="connsiteX540" fmla="*/ 4430687 w 8397849"/>
              <a:gd name="connsiteY540" fmla="*/ 3442478 h 8514540"/>
              <a:gd name="connsiteX541" fmla="*/ 4409256 w 8397849"/>
              <a:gd name="connsiteY541" fmla="*/ 3472520 h 8514540"/>
              <a:gd name="connsiteX542" fmla="*/ 5120459 w 8397849"/>
              <a:gd name="connsiteY542" fmla="*/ 3467081 h 8514540"/>
              <a:gd name="connsiteX543" fmla="*/ 5106458 w 8397849"/>
              <a:gd name="connsiteY543" fmla="*/ 3492770 h 8514540"/>
              <a:gd name="connsiteX544" fmla="*/ 5137995 w 8397849"/>
              <a:gd name="connsiteY544" fmla="*/ 3472929 h 8514540"/>
              <a:gd name="connsiteX545" fmla="*/ 5151987 w 8397849"/>
              <a:gd name="connsiteY545" fmla="*/ 3447241 h 8514540"/>
              <a:gd name="connsiteX546" fmla="*/ 5120459 w 8397849"/>
              <a:gd name="connsiteY546" fmla="*/ 3467081 h 8514540"/>
              <a:gd name="connsiteX547" fmla="*/ 3587725 w 8397849"/>
              <a:gd name="connsiteY547" fmla="*/ 3471625 h 8514540"/>
              <a:gd name="connsiteX548" fmla="*/ 4029532 w 8397849"/>
              <a:gd name="connsiteY548" fmla="*/ 3913966 h 8514540"/>
              <a:gd name="connsiteX549" fmla="*/ 3843176 w 8397849"/>
              <a:gd name="connsiteY549" fmla="*/ 3709083 h 8514540"/>
              <a:gd name="connsiteX550" fmla="*/ 3587725 w 8397849"/>
              <a:gd name="connsiteY550" fmla="*/ 3471625 h 8514540"/>
              <a:gd name="connsiteX551" fmla="*/ 5029419 w 8397849"/>
              <a:gd name="connsiteY551" fmla="*/ 3484607 h 8514540"/>
              <a:gd name="connsiteX552" fmla="*/ 4996710 w 8397849"/>
              <a:gd name="connsiteY552" fmla="*/ 3523441 h 8514540"/>
              <a:gd name="connsiteX553" fmla="*/ 5064100 w 8397849"/>
              <a:gd name="connsiteY553" fmla="*/ 3466605 h 8514540"/>
              <a:gd name="connsiteX554" fmla="*/ 5029419 w 8397849"/>
              <a:gd name="connsiteY554" fmla="*/ 3484607 h 8514540"/>
              <a:gd name="connsiteX555" fmla="*/ 3327911 w 8397849"/>
              <a:gd name="connsiteY555" fmla="*/ 3525822 h 8514540"/>
              <a:gd name="connsiteX556" fmla="*/ 3489465 w 8397849"/>
              <a:gd name="connsiteY556" fmla="*/ 3723618 h 8514540"/>
              <a:gd name="connsiteX557" fmla="*/ 3597535 w 8397849"/>
              <a:gd name="connsiteY557" fmla="*/ 3831698 h 8514540"/>
              <a:gd name="connsiteX558" fmla="*/ 3627644 w 8397849"/>
              <a:gd name="connsiteY558" fmla="*/ 3849443 h 8514540"/>
              <a:gd name="connsiteX559" fmla="*/ 3617900 w 8397849"/>
              <a:gd name="connsiteY559" fmla="*/ 3831698 h 8514540"/>
              <a:gd name="connsiteX560" fmla="*/ 3521907 w 8397849"/>
              <a:gd name="connsiteY560" fmla="*/ 3723466 h 8514540"/>
              <a:gd name="connsiteX561" fmla="*/ 3385480 w 8397849"/>
              <a:gd name="connsiteY561" fmla="*/ 3573999 h 8514540"/>
              <a:gd name="connsiteX562" fmla="*/ 3327006 w 8397849"/>
              <a:gd name="connsiteY562" fmla="*/ 3514468 h 8514540"/>
              <a:gd name="connsiteX563" fmla="*/ 3327911 w 8397849"/>
              <a:gd name="connsiteY563" fmla="*/ 3525822 h 8514540"/>
              <a:gd name="connsiteX564" fmla="*/ 4252094 w 8397849"/>
              <a:gd name="connsiteY564" fmla="*/ 3528870 h 8514540"/>
              <a:gd name="connsiteX565" fmla="*/ 4244950 w 8397849"/>
              <a:gd name="connsiteY565" fmla="*/ 3593744 h 8514540"/>
              <a:gd name="connsiteX566" fmla="*/ 4244950 w 8397849"/>
              <a:gd name="connsiteY566" fmla="*/ 3651352 h 8514540"/>
              <a:gd name="connsiteX567" fmla="*/ 4260676 w 8397849"/>
              <a:gd name="connsiteY567" fmla="*/ 3635616 h 8514540"/>
              <a:gd name="connsiteX568" fmla="*/ 4276401 w 8397849"/>
              <a:gd name="connsiteY568" fmla="*/ 3619891 h 8514540"/>
              <a:gd name="connsiteX569" fmla="*/ 4267819 w 8397849"/>
              <a:gd name="connsiteY569" fmla="*/ 3570742 h 8514540"/>
              <a:gd name="connsiteX570" fmla="*/ 4252094 w 8397849"/>
              <a:gd name="connsiteY570" fmla="*/ 3528870 h 8514540"/>
              <a:gd name="connsiteX571" fmla="*/ 5045088 w 8397849"/>
              <a:gd name="connsiteY571" fmla="*/ 3547215 h 8514540"/>
              <a:gd name="connsiteX572" fmla="*/ 5065576 w 8397849"/>
              <a:gd name="connsiteY572" fmla="*/ 3552977 h 8514540"/>
              <a:gd name="connsiteX573" fmla="*/ 5082426 w 8397849"/>
              <a:gd name="connsiteY573" fmla="*/ 3523717 h 8514540"/>
              <a:gd name="connsiteX574" fmla="*/ 5045088 w 8397849"/>
              <a:gd name="connsiteY574" fmla="*/ 3547215 h 8514540"/>
              <a:gd name="connsiteX575" fmla="*/ 4967049 w 8397849"/>
              <a:gd name="connsiteY575" fmla="*/ 3554825 h 8514540"/>
              <a:gd name="connsiteX576" fmla="*/ 4920310 w 8397849"/>
              <a:gd name="connsiteY576" fmla="*/ 3593516 h 8514540"/>
              <a:gd name="connsiteX577" fmla="*/ 4899194 w 8397849"/>
              <a:gd name="connsiteY577" fmla="*/ 3620719 h 8514540"/>
              <a:gd name="connsiteX578" fmla="*/ 4926883 w 8397849"/>
              <a:gd name="connsiteY578" fmla="*/ 3606327 h 8514540"/>
              <a:gd name="connsiteX579" fmla="*/ 4996701 w 8397849"/>
              <a:gd name="connsiteY579" fmla="*/ 3542919 h 8514540"/>
              <a:gd name="connsiteX580" fmla="*/ 4967049 w 8397849"/>
              <a:gd name="connsiteY580" fmla="*/ 3554825 h 8514540"/>
              <a:gd name="connsiteX581" fmla="*/ 4418695 w 8397849"/>
              <a:gd name="connsiteY581" fmla="*/ 3577361 h 8514540"/>
              <a:gd name="connsiteX582" fmla="*/ 4405484 w 8397849"/>
              <a:gd name="connsiteY582" fmla="*/ 3659724 h 8514540"/>
              <a:gd name="connsiteX583" fmla="*/ 4412275 w 8397849"/>
              <a:gd name="connsiteY583" fmla="*/ 3676945 h 8514540"/>
              <a:gd name="connsiteX584" fmla="*/ 4431783 w 8397849"/>
              <a:gd name="connsiteY584" fmla="*/ 3640674 h 8514540"/>
              <a:gd name="connsiteX585" fmla="*/ 4445670 w 8397849"/>
              <a:gd name="connsiteY585" fmla="*/ 3575895 h 8514540"/>
              <a:gd name="connsiteX586" fmla="*/ 4440050 w 8397849"/>
              <a:gd name="connsiteY586" fmla="*/ 3547377 h 8514540"/>
              <a:gd name="connsiteX587" fmla="*/ 4418695 w 8397849"/>
              <a:gd name="connsiteY587" fmla="*/ 3577361 h 8514540"/>
              <a:gd name="connsiteX588" fmla="*/ 4330818 w 8397849"/>
              <a:gd name="connsiteY588" fmla="*/ 3575657 h 8514540"/>
              <a:gd name="connsiteX589" fmla="*/ 4325646 w 8397849"/>
              <a:gd name="connsiteY589" fmla="*/ 3664458 h 8514540"/>
              <a:gd name="connsiteX590" fmla="*/ 4344839 w 8397849"/>
              <a:gd name="connsiteY590" fmla="*/ 3637979 h 8514540"/>
              <a:gd name="connsiteX591" fmla="*/ 4360402 w 8397849"/>
              <a:gd name="connsiteY591" fmla="*/ 3607870 h 8514540"/>
              <a:gd name="connsiteX592" fmla="*/ 4352335 w 8397849"/>
              <a:gd name="connsiteY592" fmla="*/ 3583667 h 8514540"/>
              <a:gd name="connsiteX593" fmla="*/ 4344267 w 8397849"/>
              <a:gd name="connsiteY593" fmla="*/ 3559455 h 8514540"/>
              <a:gd name="connsiteX594" fmla="*/ 4330818 w 8397849"/>
              <a:gd name="connsiteY594" fmla="*/ 3575657 h 8514540"/>
              <a:gd name="connsiteX595" fmla="*/ 4857798 w 8397849"/>
              <a:gd name="connsiteY595" fmla="*/ 3586439 h 8514540"/>
              <a:gd name="connsiteX596" fmla="*/ 4735925 w 8397849"/>
              <a:gd name="connsiteY596" fmla="*/ 3725504 h 8514540"/>
              <a:gd name="connsiteX597" fmla="*/ 4887649 w 8397849"/>
              <a:gd name="connsiteY597" fmla="*/ 3571561 h 8514540"/>
              <a:gd name="connsiteX598" fmla="*/ 4857798 w 8397849"/>
              <a:gd name="connsiteY598" fmla="*/ 3586439 h 8514540"/>
              <a:gd name="connsiteX599" fmla="*/ 5088008 w 8397849"/>
              <a:gd name="connsiteY599" fmla="*/ 3599545 h 8514540"/>
              <a:gd name="connsiteX600" fmla="*/ 5065443 w 8397849"/>
              <a:gd name="connsiteY600" fmla="*/ 3632740 h 8514540"/>
              <a:gd name="connsiteX601" fmla="*/ 5102343 w 8397849"/>
              <a:gd name="connsiteY601" fmla="*/ 3604260 h 8514540"/>
              <a:gd name="connsiteX602" fmla="*/ 5124898 w 8397849"/>
              <a:gd name="connsiteY602" fmla="*/ 3571066 h 8514540"/>
              <a:gd name="connsiteX603" fmla="*/ 5088008 w 8397849"/>
              <a:gd name="connsiteY603" fmla="*/ 3599545 h 8514540"/>
              <a:gd name="connsiteX604" fmla="*/ 3454299 w 8397849"/>
              <a:gd name="connsiteY604" fmla="*/ 3625834 h 8514540"/>
              <a:gd name="connsiteX605" fmla="*/ 3489646 w 8397849"/>
              <a:gd name="connsiteY605" fmla="*/ 3666316 h 8514540"/>
              <a:gd name="connsiteX606" fmla="*/ 3448822 w 8397849"/>
              <a:gd name="connsiteY606" fmla="*/ 3609166 h 8514540"/>
              <a:gd name="connsiteX607" fmla="*/ 3422466 w 8397849"/>
              <a:gd name="connsiteY607" fmla="*/ 3585353 h 8514540"/>
              <a:gd name="connsiteX608" fmla="*/ 3454299 w 8397849"/>
              <a:gd name="connsiteY608" fmla="*/ 3625834 h 8514540"/>
              <a:gd name="connsiteX609" fmla="*/ 4976908 w 8397849"/>
              <a:gd name="connsiteY609" fmla="*/ 3626749 h 8514540"/>
              <a:gd name="connsiteX610" fmla="*/ 4951276 w 8397849"/>
              <a:gd name="connsiteY610" fmla="*/ 3661448 h 8514540"/>
              <a:gd name="connsiteX611" fmla="*/ 4989367 w 8397849"/>
              <a:gd name="connsiteY611" fmla="*/ 3639207 h 8514540"/>
              <a:gd name="connsiteX612" fmla="*/ 5014998 w 8397849"/>
              <a:gd name="connsiteY612" fmla="*/ 3604508 h 8514540"/>
              <a:gd name="connsiteX613" fmla="*/ 4976908 w 8397849"/>
              <a:gd name="connsiteY613" fmla="*/ 3626749 h 8514540"/>
              <a:gd name="connsiteX614" fmla="*/ 4892650 w 8397849"/>
              <a:gd name="connsiteY614" fmla="*/ 3634940 h 8514540"/>
              <a:gd name="connsiteX615" fmla="*/ 4835500 w 8397849"/>
              <a:gd name="connsiteY615" fmla="*/ 3687270 h 8514540"/>
              <a:gd name="connsiteX616" fmla="*/ 4906051 w 8397849"/>
              <a:gd name="connsiteY616" fmla="*/ 3648237 h 8514540"/>
              <a:gd name="connsiteX617" fmla="*/ 4892650 w 8397849"/>
              <a:gd name="connsiteY617" fmla="*/ 3634940 h 8514540"/>
              <a:gd name="connsiteX618" fmla="*/ 4255856 w 8397849"/>
              <a:gd name="connsiteY618" fmla="*/ 3668487 h 8514540"/>
              <a:gd name="connsiteX619" fmla="*/ 4249617 w 8397849"/>
              <a:gd name="connsiteY619" fmla="*/ 3713645 h 8514540"/>
              <a:gd name="connsiteX620" fmla="*/ 4255399 w 8397849"/>
              <a:gd name="connsiteY620" fmla="*/ 3783835 h 8514540"/>
              <a:gd name="connsiteX621" fmla="*/ 4260533 w 8397849"/>
              <a:gd name="connsiteY621" fmla="*/ 3894125 h 8514540"/>
              <a:gd name="connsiteX622" fmla="*/ 4266562 w 8397849"/>
              <a:gd name="connsiteY622" fmla="*/ 3955256 h 8514540"/>
              <a:gd name="connsiteX623" fmla="*/ 4279506 w 8397849"/>
              <a:gd name="connsiteY623" fmla="*/ 3930549 h 8514540"/>
              <a:gd name="connsiteX624" fmla="*/ 4292451 w 8397849"/>
              <a:gd name="connsiteY624" fmla="*/ 3905841 h 8514540"/>
              <a:gd name="connsiteX625" fmla="*/ 4286374 w 8397849"/>
              <a:gd name="connsiteY625" fmla="*/ 3833994 h 8514540"/>
              <a:gd name="connsiteX626" fmla="*/ 4272153 w 8397849"/>
              <a:gd name="connsiteY626" fmla="*/ 3767176 h 8514540"/>
              <a:gd name="connsiteX627" fmla="*/ 4273077 w 8397849"/>
              <a:gd name="connsiteY627" fmla="*/ 3746773 h 8514540"/>
              <a:gd name="connsiteX628" fmla="*/ 4275458 w 8397849"/>
              <a:gd name="connsiteY628" fmla="*/ 3691033 h 8514540"/>
              <a:gd name="connsiteX629" fmla="*/ 4268762 w 8397849"/>
              <a:gd name="connsiteY629" fmla="*/ 3644360 h 8514540"/>
              <a:gd name="connsiteX630" fmla="*/ 4255856 w 8397849"/>
              <a:gd name="connsiteY630" fmla="*/ 3668487 h 8514540"/>
              <a:gd name="connsiteX631" fmla="*/ 4986766 w 8397849"/>
              <a:gd name="connsiteY631" fmla="*/ 3714550 h 8514540"/>
              <a:gd name="connsiteX632" fmla="*/ 4930750 w 8397849"/>
              <a:gd name="connsiteY632" fmla="*/ 3777939 h 8514540"/>
              <a:gd name="connsiteX633" fmla="*/ 4958010 w 8397849"/>
              <a:gd name="connsiteY633" fmla="*/ 3765433 h 8514540"/>
              <a:gd name="connsiteX634" fmla="*/ 4995101 w 8397849"/>
              <a:gd name="connsiteY634" fmla="*/ 3732991 h 8514540"/>
              <a:gd name="connsiteX635" fmla="*/ 5029248 w 8397849"/>
              <a:gd name="connsiteY635" fmla="*/ 3687747 h 8514540"/>
              <a:gd name="connsiteX636" fmla="*/ 5048165 w 8397849"/>
              <a:gd name="connsiteY636" fmla="*/ 3656791 h 8514540"/>
              <a:gd name="connsiteX637" fmla="*/ 4986766 w 8397849"/>
              <a:gd name="connsiteY637" fmla="*/ 3714550 h 8514540"/>
              <a:gd name="connsiteX638" fmla="*/ 4339762 w 8397849"/>
              <a:gd name="connsiteY638" fmla="*/ 3692700 h 8514540"/>
              <a:gd name="connsiteX639" fmla="*/ 4328846 w 8397849"/>
              <a:gd name="connsiteY639" fmla="*/ 3770319 h 8514540"/>
              <a:gd name="connsiteX640" fmla="*/ 4331780 w 8397849"/>
              <a:gd name="connsiteY640" fmla="*/ 3821935 h 8514540"/>
              <a:gd name="connsiteX641" fmla="*/ 4350277 w 8397849"/>
              <a:gd name="connsiteY641" fmla="*/ 3791522 h 8514540"/>
              <a:gd name="connsiteX642" fmla="*/ 4361040 w 8397849"/>
              <a:gd name="connsiteY642" fmla="*/ 3678412 h 8514540"/>
              <a:gd name="connsiteX643" fmla="*/ 4339762 w 8397849"/>
              <a:gd name="connsiteY643" fmla="*/ 3692700 h 8514540"/>
              <a:gd name="connsiteX644" fmla="*/ 4897412 w 8397849"/>
              <a:gd name="connsiteY644" fmla="*/ 3713941 h 8514540"/>
              <a:gd name="connsiteX645" fmla="*/ 4921587 w 8397849"/>
              <a:gd name="connsiteY645" fmla="*/ 3714331 h 8514540"/>
              <a:gd name="connsiteX646" fmla="*/ 4939675 w 8397849"/>
              <a:gd name="connsiteY646" fmla="*/ 3685756 h 8514540"/>
              <a:gd name="connsiteX647" fmla="*/ 4897412 w 8397849"/>
              <a:gd name="connsiteY647" fmla="*/ 3713941 h 8514540"/>
              <a:gd name="connsiteX648" fmla="*/ 4811687 w 8397849"/>
              <a:gd name="connsiteY648" fmla="*/ 3723113 h 8514540"/>
              <a:gd name="connsiteX649" fmla="*/ 4759586 w 8397849"/>
              <a:gd name="connsiteY649" fmla="*/ 3765614 h 8514540"/>
              <a:gd name="connsiteX650" fmla="*/ 4726534 w 8397849"/>
              <a:gd name="connsiteY650" fmla="*/ 3800132 h 8514540"/>
              <a:gd name="connsiteX651" fmla="*/ 4755747 w 8397849"/>
              <a:gd name="connsiteY651" fmla="*/ 3789950 h 8514540"/>
              <a:gd name="connsiteX652" fmla="*/ 4816859 w 8397849"/>
              <a:gd name="connsiteY652" fmla="*/ 3746859 h 8514540"/>
              <a:gd name="connsiteX653" fmla="*/ 4811687 w 8397849"/>
              <a:gd name="connsiteY653" fmla="*/ 3723113 h 8514540"/>
              <a:gd name="connsiteX654" fmla="*/ 3487712 w 8397849"/>
              <a:gd name="connsiteY654" fmla="*/ 3761566 h 8514540"/>
              <a:gd name="connsiteX655" fmla="*/ 3509715 w 8397849"/>
              <a:gd name="connsiteY655" fmla="*/ 3780616 h 8514540"/>
              <a:gd name="connsiteX656" fmla="*/ 3497237 w 8397849"/>
              <a:gd name="connsiteY656" fmla="*/ 3761566 h 8514540"/>
              <a:gd name="connsiteX657" fmla="*/ 3475235 w 8397849"/>
              <a:gd name="connsiteY657" fmla="*/ 3742516 h 8514540"/>
              <a:gd name="connsiteX658" fmla="*/ 3487712 w 8397849"/>
              <a:gd name="connsiteY658" fmla="*/ 3761566 h 8514540"/>
              <a:gd name="connsiteX659" fmla="*/ 4544873 w 8397849"/>
              <a:gd name="connsiteY659" fmla="*/ 3905441 h 8514540"/>
              <a:gd name="connsiteX660" fmla="*/ 4392587 w 8397849"/>
              <a:gd name="connsiteY660" fmla="*/ 4058841 h 8514540"/>
              <a:gd name="connsiteX661" fmla="*/ 4433421 w 8397849"/>
              <a:gd name="connsiteY661" fmla="*/ 4033685 h 8514540"/>
              <a:gd name="connsiteX662" fmla="*/ 4542958 w 8397849"/>
              <a:gd name="connsiteY662" fmla="*/ 3935216 h 8514540"/>
              <a:gd name="connsiteX663" fmla="*/ 4663116 w 8397849"/>
              <a:gd name="connsiteY663" fmla="*/ 3806971 h 8514540"/>
              <a:gd name="connsiteX664" fmla="*/ 4705864 w 8397849"/>
              <a:gd name="connsiteY664" fmla="*/ 3752041 h 8514540"/>
              <a:gd name="connsiteX665" fmla="*/ 4544873 w 8397849"/>
              <a:gd name="connsiteY665" fmla="*/ 3905441 h 8514540"/>
              <a:gd name="connsiteX666" fmla="*/ 4806925 w 8397849"/>
              <a:gd name="connsiteY666" fmla="*/ 3813953 h 8514540"/>
              <a:gd name="connsiteX667" fmla="*/ 4775445 w 8397849"/>
              <a:gd name="connsiteY667" fmla="*/ 3856816 h 8514540"/>
              <a:gd name="connsiteX668" fmla="*/ 4863675 w 8397849"/>
              <a:gd name="connsiteY668" fmla="*/ 3771471 h 8514540"/>
              <a:gd name="connsiteX669" fmla="*/ 4806925 w 8397849"/>
              <a:gd name="connsiteY669" fmla="*/ 3813953 h 8514540"/>
              <a:gd name="connsiteX670" fmla="*/ 4940275 w 8397849"/>
              <a:gd name="connsiteY670" fmla="*/ 3811858 h 8514540"/>
              <a:gd name="connsiteX671" fmla="*/ 4897412 w 8397849"/>
              <a:gd name="connsiteY671" fmla="*/ 3832422 h 8514540"/>
              <a:gd name="connsiteX672" fmla="*/ 4987900 w 8397849"/>
              <a:gd name="connsiteY672" fmla="*/ 3839490 h 8514540"/>
              <a:gd name="connsiteX673" fmla="*/ 5986139 w 8397849"/>
              <a:gd name="connsiteY673" fmla="*/ 3966058 h 8514540"/>
              <a:gd name="connsiteX674" fmla="*/ 5784466 w 8397849"/>
              <a:gd name="connsiteY674" fmla="*/ 3956466 h 8514540"/>
              <a:gd name="connsiteX675" fmla="*/ 4909719 w 8397849"/>
              <a:gd name="connsiteY675" fmla="*/ 3847519 h 8514540"/>
              <a:gd name="connsiteX676" fmla="*/ 4883925 w 8397849"/>
              <a:gd name="connsiteY676" fmla="*/ 3839032 h 8514540"/>
              <a:gd name="connsiteX677" fmla="*/ 4610053 w 8397849"/>
              <a:gd name="connsiteY677" fmla="*/ 3971563 h 8514540"/>
              <a:gd name="connsiteX678" fmla="*/ 4308977 w 8397849"/>
              <a:gd name="connsiteY678" fmla="*/ 4131297 h 8514540"/>
              <a:gd name="connsiteX679" fmla="*/ 4281773 w 8397849"/>
              <a:gd name="connsiteY679" fmla="*/ 4158491 h 8514540"/>
              <a:gd name="connsiteX680" fmla="*/ 4675318 w 8397849"/>
              <a:gd name="connsiteY680" fmla="*/ 4164806 h 8514540"/>
              <a:gd name="connsiteX681" fmla="*/ 7929849 w 8397849"/>
              <a:gd name="connsiteY681" fmla="*/ 4166683 h 8514540"/>
              <a:gd name="connsiteX682" fmla="*/ 7716326 w 8397849"/>
              <a:gd name="connsiteY682" fmla="*/ 4138060 h 8514540"/>
              <a:gd name="connsiteX683" fmla="*/ 6826225 w 8397849"/>
              <a:gd name="connsiteY683" fmla="*/ 4024351 h 8514540"/>
              <a:gd name="connsiteX684" fmla="*/ 5754662 w 8397849"/>
              <a:gd name="connsiteY684" fmla="*/ 3890048 h 8514540"/>
              <a:gd name="connsiteX685" fmla="*/ 5002187 w 8397849"/>
              <a:gd name="connsiteY685" fmla="*/ 3795417 h 8514540"/>
              <a:gd name="connsiteX686" fmla="*/ 4940275 w 8397849"/>
              <a:gd name="connsiteY686" fmla="*/ 3811858 h 8514540"/>
              <a:gd name="connsiteX687" fmla="*/ 4740250 w 8397849"/>
              <a:gd name="connsiteY687" fmla="*/ 3813953 h 8514540"/>
              <a:gd name="connsiteX688" fmla="*/ 4717380 w 8397849"/>
              <a:gd name="connsiteY688" fmla="*/ 3828241 h 8514540"/>
              <a:gd name="connsiteX689" fmla="*/ 4644724 w 8397849"/>
              <a:gd name="connsiteY689" fmla="*/ 3891410 h 8514540"/>
              <a:gd name="connsiteX690" fmla="*/ 4583087 w 8397849"/>
              <a:gd name="connsiteY690" fmla="*/ 3954590 h 8514540"/>
              <a:gd name="connsiteX691" fmla="*/ 4630712 w 8397849"/>
              <a:gd name="connsiteY691" fmla="*/ 3928729 h 8514540"/>
              <a:gd name="connsiteX692" fmla="*/ 4719266 w 8397849"/>
              <a:gd name="connsiteY692" fmla="*/ 3851272 h 8514540"/>
              <a:gd name="connsiteX693" fmla="*/ 4756157 w 8397849"/>
              <a:gd name="connsiteY693" fmla="*/ 3799666 h 8514540"/>
              <a:gd name="connsiteX694" fmla="*/ 4740250 w 8397849"/>
              <a:gd name="connsiteY694" fmla="*/ 3813953 h 8514540"/>
              <a:gd name="connsiteX695" fmla="*/ 3321025 w 8397849"/>
              <a:gd name="connsiteY695" fmla="*/ 3848805 h 8514540"/>
              <a:gd name="connsiteX696" fmla="*/ 2720950 w 8397849"/>
              <a:gd name="connsiteY696" fmla="*/ 3919242 h 8514540"/>
              <a:gd name="connsiteX697" fmla="*/ 2173262 w 8397849"/>
              <a:gd name="connsiteY697" fmla="*/ 3989746 h 8514540"/>
              <a:gd name="connsiteX698" fmla="*/ 2154212 w 8397849"/>
              <a:gd name="connsiteY698" fmla="*/ 3998405 h 8514540"/>
              <a:gd name="connsiteX699" fmla="*/ 2173262 w 8397849"/>
              <a:gd name="connsiteY699" fmla="*/ 3999014 h 8514540"/>
              <a:gd name="connsiteX700" fmla="*/ 3449612 w 8397849"/>
              <a:gd name="connsiteY700" fmla="*/ 3848148 h 8514540"/>
              <a:gd name="connsiteX701" fmla="*/ 3478187 w 8397849"/>
              <a:gd name="connsiteY701" fmla="*/ 3839404 h 8514540"/>
              <a:gd name="connsiteX702" fmla="*/ 3435325 w 8397849"/>
              <a:gd name="connsiteY702" fmla="*/ 3839813 h 8514540"/>
              <a:gd name="connsiteX703" fmla="*/ 3321025 w 8397849"/>
              <a:gd name="connsiteY703" fmla="*/ 3848805 h 8514540"/>
              <a:gd name="connsiteX704" fmla="*/ 4768825 w 8397849"/>
              <a:gd name="connsiteY704" fmla="*/ 3912965 h 8514540"/>
              <a:gd name="connsiteX705" fmla="*/ 5087912 w 8397849"/>
              <a:gd name="connsiteY705" fmla="*/ 3956637 h 8514540"/>
              <a:gd name="connsiteX706" fmla="*/ 5630237 w 8397849"/>
              <a:gd name="connsiteY706" fmla="*/ 4008930 h 8514540"/>
              <a:gd name="connsiteX707" fmla="*/ 5649887 w 8397849"/>
              <a:gd name="connsiteY707" fmla="*/ 4008635 h 8514540"/>
              <a:gd name="connsiteX708" fmla="*/ 5635600 w 8397849"/>
              <a:gd name="connsiteY708" fmla="*/ 4000262 h 8514540"/>
              <a:gd name="connsiteX709" fmla="*/ 5085198 w 8397849"/>
              <a:gd name="connsiteY709" fmla="*/ 3928472 h 8514540"/>
              <a:gd name="connsiteX710" fmla="*/ 4768825 w 8397849"/>
              <a:gd name="connsiteY710" fmla="*/ 3912965 h 8514540"/>
              <a:gd name="connsiteX711" fmla="*/ 3087662 w 8397849"/>
              <a:gd name="connsiteY711" fmla="*/ 3952542 h 8514540"/>
              <a:gd name="connsiteX712" fmla="*/ 2725712 w 8397849"/>
              <a:gd name="connsiteY712" fmla="*/ 3998814 h 8514540"/>
              <a:gd name="connsiteX713" fmla="*/ 2687612 w 8397849"/>
              <a:gd name="connsiteY713" fmla="*/ 4008539 h 8514540"/>
              <a:gd name="connsiteX714" fmla="*/ 2782862 w 8397849"/>
              <a:gd name="connsiteY714" fmla="*/ 4004167 h 8514540"/>
              <a:gd name="connsiteX715" fmla="*/ 3454375 w 8397849"/>
              <a:gd name="connsiteY715" fmla="*/ 3929263 h 8514540"/>
              <a:gd name="connsiteX716" fmla="*/ 3525812 w 8397849"/>
              <a:gd name="connsiteY716" fmla="*/ 3916023 h 8514540"/>
              <a:gd name="connsiteX717" fmla="*/ 3468662 w 8397849"/>
              <a:gd name="connsiteY717" fmla="*/ 3916013 h 8514540"/>
              <a:gd name="connsiteX718" fmla="*/ 3087662 w 8397849"/>
              <a:gd name="connsiteY718" fmla="*/ 3952542 h 8514540"/>
              <a:gd name="connsiteX719" fmla="*/ 4228300 w 8397849"/>
              <a:gd name="connsiteY719" fmla="*/ 3994928 h 8514540"/>
              <a:gd name="connsiteX720" fmla="*/ 4232634 w 8397849"/>
              <a:gd name="connsiteY720" fmla="*/ 4011483 h 8514540"/>
              <a:gd name="connsiteX721" fmla="*/ 4232444 w 8397849"/>
              <a:gd name="connsiteY721" fmla="*/ 3973383 h 8514540"/>
              <a:gd name="connsiteX722" fmla="*/ 4228300 w 8397849"/>
              <a:gd name="connsiteY722" fmla="*/ 3994928 h 8514540"/>
              <a:gd name="connsiteX723" fmla="*/ 3568675 w 8397849"/>
              <a:gd name="connsiteY723" fmla="*/ 3986956 h 8514540"/>
              <a:gd name="connsiteX724" fmla="*/ 3306737 w 8397849"/>
              <a:gd name="connsiteY724" fmla="*/ 4010273 h 8514540"/>
              <a:gd name="connsiteX725" fmla="*/ 3063850 w 8397849"/>
              <a:gd name="connsiteY725" fmla="*/ 4038524 h 8514540"/>
              <a:gd name="connsiteX726" fmla="*/ 3049562 w 8397849"/>
              <a:gd name="connsiteY726" fmla="*/ 4046735 h 8514540"/>
              <a:gd name="connsiteX727" fmla="*/ 3070232 w 8397849"/>
              <a:gd name="connsiteY727" fmla="*/ 4047030 h 8514540"/>
              <a:gd name="connsiteX728" fmla="*/ 3687261 w 8397849"/>
              <a:gd name="connsiteY728" fmla="*/ 3989451 h 8514540"/>
              <a:gd name="connsiteX729" fmla="*/ 3568675 w 8397849"/>
              <a:gd name="connsiteY729" fmla="*/ 3986956 h 8514540"/>
              <a:gd name="connsiteX730" fmla="*/ 4654525 w 8397849"/>
              <a:gd name="connsiteY730" fmla="*/ 4000443 h 8514540"/>
              <a:gd name="connsiteX731" fmla="*/ 5268887 w 8397849"/>
              <a:gd name="connsiteY731" fmla="*/ 4051659 h 8514540"/>
              <a:gd name="connsiteX732" fmla="*/ 5349850 w 8397849"/>
              <a:gd name="connsiteY732" fmla="*/ 4047877 h 8514540"/>
              <a:gd name="connsiteX733" fmla="*/ 4687862 w 8397849"/>
              <a:gd name="connsiteY733" fmla="*/ 3991185 h 8514540"/>
              <a:gd name="connsiteX734" fmla="*/ 4621187 w 8397849"/>
              <a:gd name="connsiteY734" fmla="*/ 3992137 h 8514540"/>
              <a:gd name="connsiteX735" fmla="*/ 4654525 w 8397849"/>
              <a:gd name="connsiteY735" fmla="*/ 4000443 h 8514540"/>
              <a:gd name="connsiteX736" fmla="*/ 6283300 w 8397849"/>
              <a:gd name="connsiteY736" fmla="*/ 4011778 h 8514540"/>
              <a:gd name="connsiteX737" fmla="*/ 7057806 w 8397849"/>
              <a:gd name="connsiteY737" fmla="*/ 4118572 h 8514540"/>
              <a:gd name="connsiteX738" fmla="*/ 7343556 w 8397849"/>
              <a:gd name="connsiteY738" fmla="*/ 4137165 h 8514540"/>
              <a:gd name="connsiteX739" fmla="*/ 7231037 w 8397849"/>
              <a:gd name="connsiteY739" fmla="*/ 4113371 h 8514540"/>
              <a:gd name="connsiteX740" fmla="*/ 6730975 w 8397849"/>
              <a:gd name="connsiteY740" fmla="*/ 4056688 h 8514540"/>
              <a:gd name="connsiteX741" fmla="*/ 6283300 w 8397849"/>
              <a:gd name="connsiteY741" fmla="*/ 4011778 h 8514540"/>
              <a:gd name="connsiteX742" fmla="*/ 1773212 w 8397849"/>
              <a:gd name="connsiteY742" fmla="*/ 4029723 h 8514540"/>
              <a:gd name="connsiteX743" fmla="*/ 914411 w 8397849"/>
              <a:gd name="connsiteY743" fmla="*/ 4139422 h 8514540"/>
              <a:gd name="connsiteX744" fmla="*/ 1896561 w 8397849"/>
              <a:gd name="connsiteY744" fmla="*/ 4026846 h 8514540"/>
              <a:gd name="connsiteX745" fmla="*/ 1773212 w 8397849"/>
              <a:gd name="connsiteY745" fmla="*/ 4029723 h 8514540"/>
              <a:gd name="connsiteX746" fmla="*/ 4444975 w 8397849"/>
              <a:gd name="connsiteY746" fmla="*/ 4064108 h 8514540"/>
              <a:gd name="connsiteX747" fmla="*/ 4978375 w 8397849"/>
              <a:gd name="connsiteY747" fmla="*/ 4102951 h 8514540"/>
              <a:gd name="connsiteX748" fmla="*/ 5145062 w 8397849"/>
              <a:gd name="connsiteY748" fmla="*/ 4101865 h 8514540"/>
              <a:gd name="connsiteX749" fmla="*/ 5068862 w 8397849"/>
              <a:gd name="connsiteY749" fmla="*/ 4094521 h 8514540"/>
              <a:gd name="connsiteX750" fmla="*/ 4811687 w 8397849"/>
              <a:gd name="connsiteY750" fmla="*/ 4076729 h 8514540"/>
              <a:gd name="connsiteX751" fmla="*/ 4537844 w 8397849"/>
              <a:gd name="connsiteY751" fmla="*/ 4060536 h 8514540"/>
              <a:gd name="connsiteX752" fmla="*/ 4444975 w 8397849"/>
              <a:gd name="connsiteY752" fmla="*/ 4064108 h 8514540"/>
              <a:gd name="connsiteX753" fmla="*/ 3482950 w 8397849"/>
              <a:gd name="connsiteY753" fmla="*/ 4077491 h 8514540"/>
              <a:gd name="connsiteX754" fmla="*/ 3311500 w 8397849"/>
              <a:gd name="connsiteY754" fmla="*/ 4094150 h 8514540"/>
              <a:gd name="connsiteX755" fmla="*/ 3278162 w 8397849"/>
              <a:gd name="connsiteY755" fmla="*/ 4102494 h 8514540"/>
              <a:gd name="connsiteX756" fmla="*/ 3375603 w 8397849"/>
              <a:gd name="connsiteY756" fmla="*/ 4103485 h 8514540"/>
              <a:gd name="connsiteX757" fmla="*/ 3778225 w 8397849"/>
              <a:gd name="connsiteY757" fmla="*/ 4075195 h 8514540"/>
              <a:gd name="connsiteX758" fmla="*/ 3482950 w 8397849"/>
              <a:gd name="connsiteY758" fmla="*/ 4077491 h 8514540"/>
              <a:gd name="connsiteX759" fmla="*/ 1949425 w 8397849"/>
              <a:gd name="connsiteY759" fmla="*/ 4091131 h 8514540"/>
              <a:gd name="connsiteX760" fmla="*/ 1850793 w 8397849"/>
              <a:gd name="connsiteY760" fmla="*/ 4100141 h 8514540"/>
              <a:gd name="connsiteX761" fmla="*/ 1784118 w 8397849"/>
              <a:gd name="connsiteY761" fmla="*/ 4114400 h 8514540"/>
              <a:gd name="connsiteX762" fmla="*/ 2030387 w 8397849"/>
              <a:gd name="connsiteY762" fmla="*/ 4095864 h 8514540"/>
              <a:gd name="connsiteX763" fmla="*/ 2078012 w 8397849"/>
              <a:gd name="connsiteY763" fmla="*/ 4087654 h 8514540"/>
              <a:gd name="connsiteX764" fmla="*/ 2025625 w 8397849"/>
              <a:gd name="connsiteY764" fmla="*/ 4087959 h 8514540"/>
              <a:gd name="connsiteX765" fmla="*/ 1949425 w 8397849"/>
              <a:gd name="connsiteY765" fmla="*/ 4091131 h 8514540"/>
              <a:gd name="connsiteX766" fmla="*/ 1282675 w 8397849"/>
              <a:gd name="connsiteY766" fmla="*/ 4217537 h 8514540"/>
              <a:gd name="connsiteX767" fmla="*/ 1349350 w 8397849"/>
              <a:gd name="connsiteY767" fmla="*/ 4231843 h 8514540"/>
              <a:gd name="connsiteX768" fmla="*/ 2307450 w 8397849"/>
              <a:gd name="connsiteY768" fmla="*/ 4329303 h 8514540"/>
              <a:gd name="connsiteX769" fmla="*/ 2324081 w 8397849"/>
              <a:gd name="connsiteY769" fmla="*/ 4322912 h 8514540"/>
              <a:gd name="connsiteX770" fmla="*/ 2313937 w 8397849"/>
              <a:gd name="connsiteY770" fmla="*/ 4312768 h 8514540"/>
              <a:gd name="connsiteX771" fmla="*/ 2250415 w 8397849"/>
              <a:gd name="connsiteY771" fmla="*/ 4305938 h 8514540"/>
              <a:gd name="connsiteX772" fmla="*/ 2197065 w 8397849"/>
              <a:gd name="connsiteY772" fmla="*/ 4303472 h 8514540"/>
              <a:gd name="connsiteX773" fmla="*/ 2099443 w 8397849"/>
              <a:gd name="connsiteY773" fmla="*/ 4291146 h 8514540"/>
              <a:gd name="connsiteX774" fmla="*/ 1525562 w 8397849"/>
              <a:gd name="connsiteY774" fmla="*/ 4233596 h 8514540"/>
              <a:gd name="connsiteX775" fmla="*/ 1282675 w 8397849"/>
              <a:gd name="connsiteY775" fmla="*/ 4217537 h 8514540"/>
              <a:gd name="connsiteX776" fmla="*/ 1638167 w 8397849"/>
              <a:gd name="connsiteY776" fmla="*/ 4215480 h 8514540"/>
              <a:gd name="connsiteX777" fmla="*/ 1923002 w 8397849"/>
              <a:gd name="connsiteY777" fmla="*/ 4247188 h 8514540"/>
              <a:gd name="connsiteX778" fmla="*/ 2201837 w 8397849"/>
              <a:gd name="connsiteY778" fmla="*/ 4272887 h 8514540"/>
              <a:gd name="connsiteX779" fmla="*/ 2220887 w 8397849"/>
              <a:gd name="connsiteY779" fmla="*/ 4262914 h 8514540"/>
              <a:gd name="connsiteX780" fmla="*/ 2239937 w 8397849"/>
              <a:gd name="connsiteY780" fmla="*/ 4252932 h 8514540"/>
              <a:gd name="connsiteX781" fmla="*/ 2192312 w 8397849"/>
              <a:gd name="connsiteY781" fmla="*/ 4246531 h 8514540"/>
              <a:gd name="connsiteX782" fmla="*/ 1638167 w 8397849"/>
              <a:gd name="connsiteY782" fmla="*/ 4215480 h 8514540"/>
              <a:gd name="connsiteX783" fmla="*/ 2254225 w 8397849"/>
              <a:gd name="connsiteY783" fmla="*/ 4215232 h 8514540"/>
              <a:gd name="connsiteX784" fmla="*/ 2601116 w 8397849"/>
              <a:gd name="connsiteY784" fmla="*/ 4230586 h 8514540"/>
              <a:gd name="connsiteX785" fmla="*/ 2401862 w 8397849"/>
              <a:gd name="connsiteY785" fmla="*/ 4211879 h 8514540"/>
              <a:gd name="connsiteX786" fmla="*/ 2254225 w 8397849"/>
              <a:gd name="connsiteY786" fmla="*/ 4215232 h 8514540"/>
              <a:gd name="connsiteX787" fmla="*/ 6407125 w 8397849"/>
              <a:gd name="connsiteY787" fmla="*/ 4215689 h 8514540"/>
              <a:gd name="connsiteX788" fmla="*/ 5932418 w 8397849"/>
              <a:gd name="connsiteY788" fmla="*/ 4244055 h 8514540"/>
              <a:gd name="connsiteX789" fmla="*/ 5891108 w 8397849"/>
              <a:gd name="connsiteY789" fmla="*/ 4249750 h 8514540"/>
              <a:gd name="connsiteX790" fmla="*/ 5905062 w 8397849"/>
              <a:gd name="connsiteY790" fmla="*/ 4263714 h 8514540"/>
              <a:gd name="connsiteX791" fmla="*/ 5919026 w 8397849"/>
              <a:gd name="connsiteY791" fmla="*/ 4277668 h 8514540"/>
              <a:gd name="connsiteX792" fmla="*/ 6070206 w 8397849"/>
              <a:gd name="connsiteY792" fmla="*/ 4267400 h 8514540"/>
              <a:gd name="connsiteX793" fmla="*/ 6583337 w 8397849"/>
              <a:gd name="connsiteY793" fmla="*/ 4217756 h 8514540"/>
              <a:gd name="connsiteX794" fmla="*/ 6526187 w 8397849"/>
              <a:gd name="connsiteY794" fmla="*/ 4212346 h 8514540"/>
              <a:gd name="connsiteX795" fmla="*/ 6407125 w 8397849"/>
              <a:gd name="connsiteY795" fmla="*/ 4215689 h 8514540"/>
              <a:gd name="connsiteX796" fmla="*/ 7321525 w 8397849"/>
              <a:gd name="connsiteY796" fmla="*/ 4219509 h 8514540"/>
              <a:gd name="connsiteX797" fmla="*/ 6950050 w 8397849"/>
              <a:gd name="connsiteY797" fmla="*/ 4260123 h 8514540"/>
              <a:gd name="connsiteX798" fmla="*/ 6430937 w 8397849"/>
              <a:gd name="connsiteY798" fmla="*/ 4319369 h 8514540"/>
              <a:gd name="connsiteX799" fmla="*/ 6170429 w 8397849"/>
              <a:gd name="connsiteY799" fmla="*/ 4348067 h 8514540"/>
              <a:gd name="connsiteX800" fmla="*/ 6173877 w 8397849"/>
              <a:gd name="connsiteY800" fmla="*/ 4361822 h 8514540"/>
              <a:gd name="connsiteX801" fmla="*/ 6559525 w 8397849"/>
              <a:gd name="connsiteY801" fmla="*/ 4327084 h 8514540"/>
              <a:gd name="connsiteX802" fmla="*/ 7428576 w 8397849"/>
              <a:gd name="connsiteY802" fmla="*/ 4228291 h 8514540"/>
              <a:gd name="connsiteX803" fmla="*/ 7445350 w 8397849"/>
              <a:gd name="connsiteY803" fmla="*/ 4218766 h 8514540"/>
              <a:gd name="connsiteX804" fmla="*/ 7438206 w 8397849"/>
              <a:gd name="connsiteY804" fmla="*/ 4210727 h 8514540"/>
              <a:gd name="connsiteX805" fmla="*/ 7321525 w 8397849"/>
              <a:gd name="connsiteY805" fmla="*/ 4219509 h 8514540"/>
              <a:gd name="connsiteX806" fmla="*/ 863577 w 8397849"/>
              <a:gd name="connsiteY806" fmla="*/ 4224376 h 8514540"/>
              <a:gd name="connsiteX807" fmla="*/ 1058837 w 8397849"/>
              <a:gd name="connsiteY807" fmla="*/ 4247550 h 8514540"/>
              <a:gd name="connsiteX808" fmla="*/ 1616050 w 8397849"/>
              <a:gd name="connsiteY808" fmla="*/ 4313930 h 8514540"/>
              <a:gd name="connsiteX809" fmla="*/ 2190141 w 8397849"/>
              <a:gd name="connsiteY809" fmla="*/ 4381843 h 8514540"/>
              <a:gd name="connsiteX810" fmla="*/ 2387984 w 8397849"/>
              <a:gd name="connsiteY810" fmla="*/ 4403141 h 8514540"/>
              <a:gd name="connsiteX811" fmla="*/ 2398681 w 8397849"/>
              <a:gd name="connsiteY811" fmla="*/ 4392444 h 8514540"/>
              <a:gd name="connsiteX812" fmla="*/ 2409377 w 8397849"/>
              <a:gd name="connsiteY812" fmla="*/ 4381748 h 8514540"/>
              <a:gd name="connsiteX813" fmla="*/ 2386575 w 8397849"/>
              <a:gd name="connsiteY813" fmla="*/ 4377005 h 8514540"/>
              <a:gd name="connsiteX814" fmla="*/ 2206600 w 8397849"/>
              <a:gd name="connsiteY814" fmla="*/ 4357031 h 8514540"/>
              <a:gd name="connsiteX815" fmla="*/ 1163612 w 8397849"/>
              <a:gd name="connsiteY815" fmla="*/ 4232853 h 8514540"/>
              <a:gd name="connsiteX816" fmla="*/ 863577 w 8397849"/>
              <a:gd name="connsiteY816" fmla="*/ 4224376 h 8514540"/>
              <a:gd name="connsiteX817" fmla="*/ 2635225 w 8397849"/>
              <a:gd name="connsiteY817" fmla="*/ 4227405 h 8514540"/>
              <a:gd name="connsiteX818" fmla="*/ 2758126 w 8397849"/>
              <a:gd name="connsiteY818" fmla="*/ 4230977 h 8514540"/>
              <a:gd name="connsiteX819" fmla="*/ 2773337 w 8397849"/>
              <a:gd name="connsiteY819" fmla="*/ 4219375 h 8514540"/>
              <a:gd name="connsiteX820" fmla="*/ 2704281 w 8397849"/>
              <a:gd name="connsiteY820" fmla="*/ 4219070 h 8514540"/>
              <a:gd name="connsiteX821" fmla="*/ 2635225 w 8397849"/>
              <a:gd name="connsiteY821" fmla="*/ 4227405 h 8514540"/>
              <a:gd name="connsiteX822" fmla="*/ 2789949 w 8397849"/>
              <a:gd name="connsiteY822" fmla="*/ 4225262 h 8514540"/>
              <a:gd name="connsiteX823" fmla="*/ 2783367 w 8397849"/>
              <a:gd name="connsiteY823" fmla="*/ 4238625 h 8514540"/>
              <a:gd name="connsiteX824" fmla="*/ 2906687 w 8397849"/>
              <a:gd name="connsiteY824" fmla="*/ 4237816 h 8514540"/>
              <a:gd name="connsiteX825" fmla="*/ 2922099 w 8397849"/>
              <a:gd name="connsiteY825" fmla="*/ 4228291 h 8514540"/>
              <a:gd name="connsiteX826" fmla="*/ 2925737 w 8397849"/>
              <a:gd name="connsiteY826" fmla="*/ 4237816 h 8514540"/>
              <a:gd name="connsiteX827" fmla="*/ 2938129 w 8397849"/>
              <a:gd name="connsiteY827" fmla="*/ 4247341 h 8514540"/>
              <a:gd name="connsiteX828" fmla="*/ 2998222 w 8397849"/>
              <a:gd name="connsiteY828" fmla="*/ 4252475 h 8514540"/>
              <a:gd name="connsiteX829" fmla="*/ 3040037 w 8397849"/>
              <a:gd name="connsiteY829" fmla="*/ 4257609 h 8514540"/>
              <a:gd name="connsiteX830" fmla="*/ 3063850 w 8397849"/>
              <a:gd name="connsiteY830" fmla="*/ 4238559 h 8514540"/>
              <a:gd name="connsiteX831" fmla="*/ 3087662 w 8397849"/>
              <a:gd name="connsiteY831" fmla="*/ 4219509 h 8514540"/>
              <a:gd name="connsiteX832" fmla="*/ 2944787 w 8397849"/>
              <a:gd name="connsiteY832" fmla="*/ 4220051 h 8514540"/>
              <a:gd name="connsiteX833" fmla="*/ 2789949 w 8397849"/>
              <a:gd name="connsiteY833" fmla="*/ 4225262 h 8514540"/>
              <a:gd name="connsiteX834" fmla="*/ 3084805 w 8397849"/>
              <a:gd name="connsiteY834" fmla="*/ 4230196 h 8514540"/>
              <a:gd name="connsiteX835" fmla="*/ 3149575 w 8397849"/>
              <a:gd name="connsiteY835" fmla="*/ 4255418 h 8514540"/>
              <a:gd name="connsiteX836" fmla="*/ 3225775 w 8397849"/>
              <a:gd name="connsiteY836" fmla="*/ 4259180 h 8514540"/>
              <a:gd name="connsiteX837" fmla="*/ 3359753 w 8397849"/>
              <a:gd name="connsiteY837" fmla="*/ 4256532 h 8514540"/>
              <a:gd name="connsiteX838" fmla="*/ 3378175 w 8397849"/>
              <a:gd name="connsiteY838" fmla="*/ 4255304 h 8514540"/>
              <a:gd name="connsiteX839" fmla="*/ 3426057 w 8397849"/>
              <a:gd name="connsiteY839" fmla="*/ 4270286 h 8514540"/>
              <a:gd name="connsiteX840" fmla="*/ 3473930 w 8397849"/>
              <a:gd name="connsiteY840" fmla="*/ 4276639 h 8514540"/>
              <a:gd name="connsiteX841" fmla="*/ 3494846 w 8397849"/>
              <a:gd name="connsiteY841" fmla="*/ 4261990 h 8514540"/>
              <a:gd name="connsiteX842" fmla="*/ 3511267 w 8397849"/>
              <a:gd name="connsiteY842" fmla="*/ 4246855 h 8514540"/>
              <a:gd name="connsiteX843" fmla="*/ 3120524 w 8397849"/>
              <a:gd name="connsiteY843" fmla="*/ 4219185 h 8514540"/>
              <a:gd name="connsiteX844" fmla="*/ 3084805 w 8397849"/>
              <a:gd name="connsiteY844" fmla="*/ 4230196 h 8514540"/>
              <a:gd name="connsiteX845" fmla="*/ 3856387 w 8397849"/>
              <a:gd name="connsiteY845" fmla="*/ 4225824 h 8514540"/>
              <a:gd name="connsiteX846" fmla="*/ 3989737 w 8397849"/>
              <a:gd name="connsiteY846" fmla="*/ 4225843 h 8514540"/>
              <a:gd name="connsiteX847" fmla="*/ 3925862 w 8397849"/>
              <a:gd name="connsiteY847" fmla="*/ 4222528 h 8514540"/>
              <a:gd name="connsiteX848" fmla="*/ 3856387 w 8397849"/>
              <a:gd name="connsiteY848" fmla="*/ 4225824 h 8514540"/>
              <a:gd name="connsiteX849" fmla="*/ 4029399 w 8397849"/>
              <a:gd name="connsiteY849" fmla="*/ 4262647 h 8514540"/>
              <a:gd name="connsiteX850" fmla="*/ 3961486 w 8397849"/>
              <a:gd name="connsiteY850" fmla="*/ 4304595 h 8514540"/>
              <a:gd name="connsiteX851" fmla="*/ 3834556 w 8397849"/>
              <a:gd name="connsiteY851" fmla="*/ 4440279 h 8514540"/>
              <a:gd name="connsiteX852" fmla="*/ 3346533 w 8397849"/>
              <a:gd name="connsiteY852" fmla="*/ 4942665 h 8514540"/>
              <a:gd name="connsiteX853" fmla="*/ 3860511 w 8397849"/>
              <a:gd name="connsiteY853" fmla="*/ 4377833 h 8514540"/>
              <a:gd name="connsiteX854" fmla="*/ 3873475 w 8397849"/>
              <a:gd name="connsiteY854" fmla="*/ 4361050 h 8514540"/>
              <a:gd name="connsiteX855" fmla="*/ 3757851 w 8397849"/>
              <a:gd name="connsiteY855" fmla="*/ 4425125 h 8514540"/>
              <a:gd name="connsiteX856" fmla="*/ 3619738 w 8397849"/>
              <a:gd name="connsiteY856" fmla="*/ 4564466 h 8514540"/>
              <a:gd name="connsiteX857" fmla="*/ 3172644 w 8397849"/>
              <a:gd name="connsiteY857" fmla="*/ 5056965 h 8514540"/>
              <a:gd name="connsiteX858" fmla="*/ 3168625 w 8397849"/>
              <a:gd name="connsiteY858" fmla="*/ 5052774 h 8514540"/>
              <a:gd name="connsiteX859" fmla="*/ 3491265 w 8397849"/>
              <a:gd name="connsiteY859" fmla="*/ 4672708 h 8514540"/>
              <a:gd name="connsiteX860" fmla="*/ 3629759 w 8397849"/>
              <a:gd name="connsiteY860" fmla="*/ 4517270 h 8514540"/>
              <a:gd name="connsiteX861" fmla="*/ 3667030 w 8397849"/>
              <a:gd name="connsiteY861" fmla="*/ 4474617 h 8514540"/>
              <a:gd name="connsiteX862" fmla="*/ 3613909 w 8397849"/>
              <a:gd name="connsiteY862" fmla="*/ 4506230 h 8514540"/>
              <a:gd name="connsiteX863" fmla="*/ 3560798 w 8397849"/>
              <a:gd name="connsiteY863" fmla="*/ 4537853 h 8514540"/>
              <a:gd name="connsiteX864" fmla="*/ 3472891 w 8397849"/>
              <a:gd name="connsiteY864" fmla="*/ 4642628 h 8514540"/>
              <a:gd name="connsiteX865" fmla="*/ 3193466 w 8397849"/>
              <a:gd name="connsiteY865" fmla="*/ 4961344 h 8514540"/>
              <a:gd name="connsiteX866" fmla="*/ 2879169 w 8397849"/>
              <a:gd name="connsiteY866" fmla="*/ 5313769 h 8514540"/>
              <a:gd name="connsiteX867" fmla="*/ 2745819 w 8397849"/>
              <a:gd name="connsiteY867" fmla="*/ 5456025 h 8514540"/>
              <a:gd name="connsiteX868" fmla="*/ 2750620 w 8397849"/>
              <a:gd name="connsiteY868" fmla="*/ 5441737 h 8514540"/>
              <a:gd name="connsiteX869" fmla="*/ 3358372 w 8397849"/>
              <a:gd name="connsiteY869" fmla="*/ 4737916 h 8514540"/>
              <a:gd name="connsiteX870" fmla="*/ 3496485 w 8397849"/>
              <a:gd name="connsiteY870" fmla="*/ 4581639 h 8514540"/>
              <a:gd name="connsiteX871" fmla="*/ 3516287 w 8397849"/>
              <a:gd name="connsiteY871" fmla="*/ 4558741 h 8514540"/>
              <a:gd name="connsiteX872" fmla="*/ 3466291 w 8397849"/>
              <a:gd name="connsiteY872" fmla="*/ 4586402 h 8514540"/>
              <a:gd name="connsiteX873" fmla="*/ 3416084 w 8397849"/>
              <a:gd name="connsiteY873" fmla="*/ 4623578 h 8514540"/>
              <a:gd name="connsiteX874" fmla="*/ 3338636 w 8397849"/>
              <a:gd name="connsiteY874" fmla="*/ 4718828 h 8514540"/>
              <a:gd name="connsiteX875" fmla="*/ 1949425 w 8397849"/>
              <a:gd name="connsiteY875" fmla="*/ 6300369 h 8514540"/>
              <a:gd name="connsiteX876" fmla="*/ 1530325 w 8397849"/>
              <a:gd name="connsiteY876" fmla="*/ 6784820 h 8514540"/>
              <a:gd name="connsiteX877" fmla="*/ 1298220 w 8397849"/>
              <a:gd name="connsiteY877" fmla="*/ 7055692 h 8514540"/>
              <a:gd name="connsiteX878" fmla="*/ 4062575 w 8397849"/>
              <a:gd name="connsiteY878" fmla="*/ 4287565 h 8514540"/>
              <a:gd name="connsiteX879" fmla="*/ 4110200 w 8397849"/>
              <a:gd name="connsiteY879" fmla="*/ 4219728 h 8514540"/>
              <a:gd name="connsiteX880" fmla="*/ 4029399 w 8397849"/>
              <a:gd name="connsiteY880" fmla="*/ 4262647 h 8514540"/>
              <a:gd name="connsiteX881" fmla="*/ 5149825 w 8397849"/>
              <a:gd name="connsiteY881" fmla="*/ 4233053 h 8514540"/>
              <a:gd name="connsiteX882" fmla="*/ 5264125 w 8397849"/>
              <a:gd name="connsiteY882" fmla="*/ 4238835 h 8514540"/>
              <a:gd name="connsiteX883" fmla="*/ 5185982 w 8397849"/>
              <a:gd name="connsiteY883" fmla="*/ 4218766 h 8514540"/>
              <a:gd name="connsiteX884" fmla="*/ 5137966 w 8397849"/>
              <a:gd name="connsiteY884" fmla="*/ 4218766 h 8514540"/>
              <a:gd name="connsiteX885" fmla="*/ 5149825 w 8397849"/>
              <a:gd name="connsiteY885" fmla="*/ 4233053 h 8514540"/>
              <a:gd name="connsiteX886" fmla="*/ 5283518 w 8397849"/>
              <a:gd name="connsiteY886" fmla="*/ 4232005 h 8514540"/>
              <a:gd name="connsiteX887" fmla="*/ 5297462 w 8397849"/>
              <a:gd name="connsiteY887" fmla="*/ 4245255 h 8514540"/>
              <a:gd name="connsiteX888" fmla="*/ 5352069 w 8397849"/>
              <a:gd name="connsiteY888" fmla="*/ 4240368 h 8514540"/>
              <a:gd name="connsiteX889" fmla="*/ 5332962 w 8397849"/>
              <a:gd name="connsiteY889" fmla="*/ 4218766 h 8514540"/>
              <a:gd name="connsiteX890" fmla="*/ 5269563 w 8397849"/>
              <a:gd name="connsiteY890" fmla="*/ 4218766 h 8514540"/>
              <a:gd name="connsiteX891" fmla="*/ 5283518 w 8397849"/>
              <a:gd name="connsiteY891" fmla="*/ 4232005 h 8514540"/>
              <a:gd name="connsiteX892" fmla="*/ 5421287 w 8397849"/>
              <a:gd name="connsiteY892" fmla="*/ 4228291 h 8514540"/>
              <a:gd name="connsiteX893" fmla="*/ 5483762 w 8397849"/>
              <a:gd name="connsiteY893" fmla="*/ 4237816 h 8514540"/>
              <a:gd name="connsiteX894" fmla="*/ 5540350 w 8397849"/>
              <a:gd name="connsiteY894" fmla="*/ 4228291 h 8514540"/>
              <a:gd name="connsiteX895" fmla="*/ 5477875 w 8397849"/>
              <a:gd name="connsiteY895" fmla="*/ 4218766 h 8514540"/>
              <a:gd name="connsiteX896" fmla="*/ 5421287 w 8397849"/>
              <a:gd name="connsiteY896" fmla="*/ 4228291 h 8514540"/>
              <a:gd name="connsiteX897" fmla="*/ 5595119 w 8397849"/>
              <a:gd name="connsiteY897" fmla="*/ 4225738 h 8514540"/>
              <a:gd name="connsiteX898" fmla="*/ 5676081 w 8397849"/>
              <a:gd name="connsiteY898" fmla="*/ 4225738 h 8514540"/>
              <a:gd name="connsiteX899" fmla="*/ 5635600 w 8397849"/>
              <a:gd name="connsiteY899" fmla="*/ 4222090 h 8514540"/>
              <a:gd name="connsiteX900" fmla="*/ 5595119 w 8397849"/>
              <a:gd name="connsiteY900" fmla="*/ 4225738 h 8514540"/>
              <a:gd name="connsiteX901" fmla="*/ 5737994 w 8397849"/>
              <a:gd name="connsiteY901" fmla="*/ 4225071 h 8514540"/>
              <a:gd name="connsiteX902" fmla="*/ 5761806 w 8397849"/>
              <a:gd name="connsiteY902" fmla="*/ 4225071 h 8514540"/>
              <a:gd name="connsiteX903" fmla="*/ 5749900 w 8397849"/>
              <a:gd name="connsiteY903" fmla="*/ 4220271 h 8514540"/>
              <a:gd name="connsiteX904" fmla="*/ 5737994 w 8397849"/>
              <a:gd name="connsiteY904" fmla="*/ 4225071 h 8514540"/>
              <a:gd name="connsiteX905" fmla="*/ 6863534 w 8397849"/>
              <a:gd name="connsiteY905" fmla="*/ 4222538 h 8514540"/>
              <a:gd name="connsiteX906" fmla="*/ 6170219 w 8397849"/>
              <a:gd name="connsiteY906" fmla="*/ 4291346 h 8514540"/>
              <a:gd name="connsiteX907" fmla="*/ 6109535 w 8397849"/>
              <a:gd name="connsiteY907" fmla="*/ 4296728 h 8514540"/>
              <a:gd name="connsiteX908" fmla="*/ 6122594 w 8397849"/>
              <a:gd name="connsiteY908" fmla="*/ 4309120 h 8514540"/>
              <a:gd name="connsiteX909" fmla="*/ 6135662 w 8397849"/>
              <a:gd name="connsiteY909" fmla="*/ 4321502 h 8514540"/>
              <a:gd name="connsiteX910" fmla="*/ 6283300 w 8397849"/>
              <a:gd name="connsiteY910" fmla="*/ 4304300 h 8514540"/>
              <a:gd name="connsiteX911" fmla="*/ 6711925 w 8397849"/>
              <a:gd name="connsiteY911" fmla="*/ 4256618 h 8514540"/>
              <a:gd name="connsiteX912" fmla="*/ 6996884 w 8397849"/>
              <a:gd name="connsiteY912" fmla="*/ 4222461 h 8514540"/>
              <a:gd name="connsiteX913" fmla="*/ 6934172 w 8397849"/>
              <a:gd name="connsiteY913" fmla="*/ 4218766 h 8514540"/>
              <a:gd name="connsiteX914" fmla="*/ 6863534 w 8397849"/>
              <a:gd name="connsiteY914" fmla="*/ 4222538 h 8514540"/>
              <a:gd name="connsiteX915" fmla="*/ 7707287 w 8397849"/>
              <a:gd name="connsiteY915" fmla="*/ 4223795 h 8514540"/>
              <a:gd name="connsiteX916" fmla="*/ 6869087 w 8397849"/>
              <a:gd name="connsiteY916" fmla="*/ 4323264 h 8514540"/>
              <a:gd name="connsiteX917" fmla="*/ 5511994 w 8397849"/>
              <a:gd name="connsiteY917" fmla="*/ 4480932 h 8514540"/>
              <a:gd name="connsiteX918" fmla="*/ 5312236 w 8397849"/>
              <a:gd name="connsiteY918" fmla="*/ 4504516 h 8514540"/>
              <a:gd name="connsiteX919" fmla="*/ 5297995 w 8397849"/>
              <a:gd name="connsiteY919" fmla="*/ 4504516 h 8514540"/>
              <a:gd name="connsiteX920" fmla="*/ 5317912 w 8397849"/>
              <a:gd name="connsiteY920" fmla="*/ 4524442 h 8514540"/>
              <a:gd name="connsiteX921" fmla="*/ 5337839 w 8397849"/>
              <a:gd name="connsiteY921" fmla="*/ 4544368 h 8514540"/>
              <a:gd name="connsiteX922" fmla="*/ 5417668 w 8397849"/>
              <a:gd name="connsiteY922" fmla="*/ 4534367 h 8514540"/>
              <a:gd name="connsiteX923" fmla="*/ 7464400 w 8397849"/>
              <a:gd name="connsiteY923" fmla="*/ 4275906 h 8514540"/>
              <a:gd name="connsiteX924" fmla="*/ 7850162 w 8397849"/>
              <a:gd name="connsiteY924" fmla="*/ 4224262 h 8514540"/>
              <a:gd name="connsiteX925" fmla="*/ 7707287 w 8397849"/>
              <a:gd name="connsiteY925" fmla="*/ 4223795 h 8514540"/>
              <a:gd name="connsiteX926" fmla="*/ 4345010 w 8397849"/>
              <a:gd name="connsiteY926" fmla="*/ 4297347 h 8514540"/>
              <a:gd name="connsiteX927" fmla="*/ 5634219 w 8397849"/>
              <a:gd name="connsiteY927" fmla="*/ 5603538 h 8514540"/>
              <a:gd name="connsiteX928" fmla="*/ 5298062 w 8397849"/>
              <a:gd name="connsiteY928" fmla="*/ 5157378 h 8514540"/>
              <a:gd name="connsiteX929" fmla="*/ 5180810 w 8397849"/>
              <a:gd name="connsiteY929" fmla="*/ 5005540 h 8514540"/>
              <a:gd name="connsiteX930" fmla="*/ 5125012 w 8397849"/>
              <a:gd name="connsiteY930" fmla="*/ 4946304 h 8514540"/>
              <a:gd name="connsiteX931" fmla="*/ 4960763 w 8397849"/>
              <a:gd name="connsiteY931" fmla="*/ 4757433 h 8514540"/>
              <a:gd name="connsiteX932" fmla="*/ 4769549 w 8397849"/>
              <a:gd name="connsiteY932" fmla="*/ 4533481 h 8514540"/>
              <a:gd name="connsiteX933" fmla="*/ 4806906 w 8397849"/>
              <a:gd name="connsiteY933" fmla="*/ 4602947 h 8514540"/>
              <a:gd name="connsiteX934" fmla="*/ 5015703 w 8397849"/>
              <a:gd name="connsiteY934" fmla="*/ 4874429 h 8514540"/>
              <a:gd name="connsiteX935" fmla="*/ 4809744 w 8397849"/>
              <a:gd name="connsiteY935" fmla="*/ 4637866 h 8514540"/>
              <a:gd name="connsiteX936" fmla="*/ 4613996 w 8397849"/>
              <a:gd name="connsiteY936" fmla="*/ 4434202 h 8514540"/>
              <a:gd name="connsiteX937" fmla="*/ 4554512 w 8397849"/>
              <a:gd name="connsiteY937" fmla="*/ 4396521 h 8514540"/>
              <a:gd name="connsiteX938" fmla="*/ 4611558 w 8397849"/>
              <a:gd name="connsiteY938" fmla="*/ 4462425 h 8514540"/>
              <a:gd name="connsiteX939" fmla="*/ 4745041 w 8397849"/>
              <a:gd name="connsiteY939" fmla="*/ 4614053 h 8514540"/>
              <a:gd name="connsiteX940" fmla="*/ 4853740 w 8397849"/>
              <a:gd name="connsiteY940" fmla="*/ 4771216 h 8514540"/>
              <a:gd name="connsiteX941" fmla="*/ 4533072 w 8397849"/>
              <a:gd name="connsiteY941" fmla="*/ 4421286 h 8514540"/>
              <a:gd name="connsiteX942" fmla="*/ 4295594 w 8397849"/>
              <a:gd name="connsiteY942" fmla="*/ 4228291 h 8514540"/>
              <a:gd name="connsiteX943" fmla="*/ 4345010 w 8397849"/>
              <a:gd name="connsiteY943" fmla="*/ 4297347 h 8514540"/>
              <a:gd name="connsiteX944" fmla="*/ 4914024 w 8397849"/>
              <a:gd name="connsiteY944" fmla="*/ 4234615 h 8514540"/>
              <a:gd name="connsiteX945" fmla="*/ 4965811 w 8397849"/>
              <a:gd name="connsiteY945" fmla="*/ 4256866 h 8514540"/>
              <a:gd name="connsiteX946" fmla="*/ 5018808 w 8397849"/>
              <a:gd name="connsiteY946" fmla="*/ 4256866 h 8514540"/>
              <a:gd name="connsiteX947" fmla="*/ 5006950 w 8397849"/>
              <a:gd name="connsiteY947" fmla="*/ 4242578 h 8514540"/>
              <a:gd name="connsiteX948" fmla="*/ 4914024 w 8397849"/>
              <a:gd name="connsiteY948" fmla="*/ 4234615 h 8514540"/>
              <a:gd name="connsiteX949" fmla="*/ 5036982 w 8397849"/>
              <a:gd name="connsiteY949" fmla="*/ 4243350 h 8514540"/>
              <a:gd name="connsiteX950" fmla="*/ 5052041 w 8397849"/>
              <a:gd name="connsiteY950" fmla="*/ 4258409 h 8514540"/>
              <a:gd name="connsiteX951" fmla="*/ 5096075 w 8397849"/>
              <a:gd name="connsiteY951" fmla="*/ 4251808 h 8514540"/>
              <a:gd name="connsiteX952" fmla="*/ 5075787 w 8397849"/>
              <a:gd name="connsiteY952" fmla="*/ 4228291 h 8514540"/>
              <a:gd name="connsiteX953" fmla="*/ 5021913 w 8397849"/>
              <a:gd name="connsiteY953" fmla="*/ 4228291 h 8514540"/>
              <a:gd name="connsiteX954" fmla="*/ 5036982 w 8397849"/>
              <a:gd name="connsiteY954" fmla="*/ 4243350 h 8514540"/>
              <a:gd name="connsiteX955" fmla="*/ 4761519 w 8397849"/>
              <a:gd name="connsiteY955" fmla="*/ 4249246 h 8514540"/>
              <a:gd name="connsiteX956" fmla="*/ 4819622 w 8397849"/>
              <a:gd name="connsiteY956" fmla="*/ 4261628 h 8514540"/>
              <a:gd name="connsiteX957" fmla="*/ 4817879 w 8397849"/>
              <a:gd name="connsiteY957" fmla="*/ 4239721 h 8514540"/>
              <a:gd name="connsiteX958" fmla="*/ 4757395 w 8397849"/>
              <a:gd name="connsiteY958" fmla="*/ 4236854 h 8514540"/>
              <a:gd name="connsiteX959" fmla="*/ 4761519 w 8397849"/>
              <a:gd name="connsiteY959" fmla="*/ 4249246 h 8514540"/>
              <a:gd name="connsiteX960" fmla="*/ 2259244 w 8397849"/>
              <a:gd name="connsiteY960" fmla="*/ 4256447 h 8514540"/>
              <a:gd name="connsiteX961" fmla="*/ 2309079 w 8397849"/>
              <a:gd name="connsiteY961" fmla="*/ 4278068 h 8514540"/>
              <a:gd name="connsiteX962" fmla="*/ 2375754 w 8397849"/>
              <a:gd name="connsiteY962" fmla="*/ 4270067 h 8514540"/>
              <a:gd name="connsiteX963" fmla="*/ 2392337 w 8397849"/>
              <a:gd name="connsiteY963" fmla="*/ 4257475 h 8514540"/>
              <a:gd name="connsiteX964" fmla="*/ 2363762 w 8397849"/>
              <a:gd name="connsiteY964" fmla="*/ 4257066 h 8514540"/>
              <a:gd name="connsiteX965" fmla="*/ 2300678 w 8397849"/>
              <a:gd name="connsiteY965" fmla="*/ 4250951 h 8514540"/>
              <a:gd name="connsiteX966" fmla="*/ 2259244 w 8397849"/>
              <a:gd name="connsiteY966" fmla="*/ 4256447 h 8514540"/>
              <a:gd name="connsiteX967" fmla="*/ 3521050 w 8397849"/>
              <a:gd name="connsiteY967" fmla="*/ 4261628 h 8514540"/>
              <a:gd name="connsiteX968" fmla="*/ 3509191 w 8397849"/>
              <a:gd name="connsiteY968" fmla="*/ 4275916 h 8514540"/>
              <a:gd name="connsiteX969" fmla="*/ 3561579 w 8397849"/>
              <a:gd name="connsiteY969" fmla="*/ 4275916 h 8514540"/>
              <a:gd name="connsiteX970" fmla="*/ 3625825 w 8397849"/>
              <a:gd name="connsiteY970" fmla="*/ 4261628 h 8514540"/>
              <a:gd name="connsiteX971" fmla="*/ 3637683 w 8397849"/>
              <a:gd name="connsiteY971" fmla="*/ 4247341 h 8514540"/>
              <a:gd name="connsiteX972" fmla="*/ 3585296 w 8397849"/>
              <a:gd name="connsiteY972" fmla="*/ 4247341 h 8514540"/>
              <a:gd name="connsiteX973" fmla="*/ 3521050 w 8397849"/>
              <a:gd name="connsiteY973" fmla="*/ 4261628 h 8514540"/>
              <a:gd name="connsiteX974" fmla="*/ 4416962 w 8397849"/>
              <a:gd name="connsiteY974" fmla="*/ 4268772 h 8514540"/>
              <a:gd name="connsiteX975" fmla="*/ 4487428 w 8397849"/>
              <a:gd name="connsiteY975" fmla="*/ 4276573 h 8514540"/>
              <a:gd name="connsiteX976" fmla="*/ 4433678 w 8397849"/>
              <a:gd name="connsiteY976" fmla="*/ 4253141 h 8514540"/>
              <a:gd name="connsiteX977" fmla="*/ 4396350 w 8397849"/>
              <a:gd name="connsiteY977" fmla="*/ 4252103 h 8514540"/>
              <a:gd name="connsiteX978" fmla="*/ 4416962 w 8397849"/>
              <a:gd name="connsiteY978" fmla="*/ 4268772 h 8514540"/>
              <a:gd name="connsiteX979" fmla="*/ 4511650 w 8397849"/>
              <a:gd name="connsiteY979" fmla="*/ 4261628 h 8514540"/>
              <a:gd name="connsiteX980" fmla="*/ 4571133 w 8397849"/>
              <a:gd name="connsiteY980" fmla="*/ 4275916 h 8514540"/>
              <a:gd name="connsiteX981" fmla="*/ 4618758 w 8397849"/>
              <a:gd name="connsiteY981" fmla="*/ 4275916 h 8514540"/>
              <a:gd name="connsiteX982" fmla="*/ 4606900 w 8397849"/>
              <a:gd name="connsiteY982" fmla="*/ 4261628 h 8514540"/>
              <a:gd name="connsiteX983" fmla="*/ 4547416 w 8397849"/>
              <a:gd name="connsiteY983" fmla="*/ 4247341 h 8514540"/>
              <a:gd name="connsiteX984" fmla="*/ 4499791 w 8397849"/>
              <a:gd name="connsiteY984" fmla="*/ 4247341 h 8514540"/>
              <a:gd name="connsiteX985" fmla="*/ 4511650 w 8397849"/>
              <a:gd name="connsiteY985" fmla="*/ 4261628 h 8514540"/>
              <a:gd name="connsiteX986" fmla="*/ 4646695 w 8397849"/>
              <a:gd name="connsiteY986" fmla="*/ 4262638 h 8514540"/>
              <a:gd name="connsiteX987" fmla="*/ 4661992 w 8397849"/>
              <a:gd name="connsiteY987" fmla="*/ 4277935 h 8514540"/>
              <a:gd name="connsiteX988" fmla="*/ 4701159 w 8397849"/>
              <a:gd name="connsiteY988" fmla="*/ 4271325 h 8514540"/>
              <a:gd name="connsiteX989" fmla="*/ 4680499 w 8397849"/>
              <a:gd name="connsiteY989" fmla="*/ 4247341 h 8514540"/>
              <a:gd name="connsiteX990" fmla="*/ 4631388 w 8397849"/>
              <a:gd name="connsiteY990" fmla="*/ 4247341 h 8514540"/>
              <a:gd name="connsiteX991" fmla="*/ 4646695 w 8397849"/>
              <a:gd name="connsiteY991" fmla="*/ 4262638 h 8514540"/>
              <a:gd name="connsiteX992" fmla="*/ 5773712 w 8397849"/>
              <a:gd name="connsiteY992" fmla="*/ 4256008 h 8514540"/>
              <a:gd name="connsiteX993" fmla="*/ 5745137 w 8397849"/>
              <a:gd name="connsiteY993" fmla="*/ 4262419 h 8514540"/>
              <a:gd name="connsiteX994" fmla="*/ 5765940 w 8397849"/>
              <a:gd name="connsiteY994" fmla="*/ 4273925 h 8514540"/>
              <a:gd name="connsiteX995" fmla="*/ 5883250 w 8397849"/>
              <a:gd name="connsiteY995" fmla="*/ 4277821 h 8514540"/>
              <a:gd name="connsiteX996" fmla="*/ 5773712 w 8397849"/>
              <a:gd name="connsiteY996" fmla="*/ 4256008 h 8514540"/>
              <a:gd name="connsiteX997" fmla="*/ 2398252 w 8397849"/>
              <a:gd name="connsiteY997" fmla="*/ 4269772 h 8514540"/>
              <a:gd name="connsiteX998" fmla="*/ 2387537 w 8397849"/>
              <a:gd name="connsiteY998" fmla="*/ 4282678 h 8514540"/>
              <a:gd name="connsiteX999" fmla="*/ 2456116 w 8397849"/>
              <a:gd name="connsiteY999" fmla="*/ 4288422 h 8514540"/>
              <a:gd name="connsiteX1000" fmla="*/ 2538603 w 8397849"/>
              <a:gd name="connsiteY1000" fmla="*/ 4282659 h 8514540"/>
              <a:gd name="connsiteX1001" fmla="*/ 2552519 w 8397849"/>
              <a:gd name="connsiteY1001" fmla="*/ 4271153 h 8514540"/>
              <a:gd name="connsiteX1002" fmla="*/ 2510523 w 8397849"/>
              <a:gd name="connsiteY1002" fmla="*/ 4264714 h 8514540"/>
              <a:gd name="connsiteX1003" fmla="*/ 2398252 w 8397849"/>
              <a:gd name="connsiteY1003" fmla="*/ 4269772 h 8514540"/>
              <a:gd name="connsiteX1004" fmla="*/ 3640731 w 8397849"/>
              <a:gd name="connsiteY1004" fmla="*/ 4265390 h 8514540"/>
              <a:gd name="connsiteX1005" fmla="*/ 3754974 w 8397849"/>
              <a:gd name="connsiteY1005" fmla="*/ 4271458 h 8514540"/>
              <a:gd name="connsiteX1006" fmla="*/ 3773462 w 8397849"/>
              <a:gd name="connsiteY1006" fmla="*/ 4257475 h 8514540"/>
              <a:gd name="connsiteX1007" fmla="*/ 3709730 w 8397849"/>
              <a:gd name="connsiteY1007" fmla="*/ 4257170 h 8514540"/>
              <a:gd name="connsiteX1008" fmla="*/ 3640731 w 8397849"/>
              <a:gd name="connsiteY1008" fmla="*/ 4265390 h 8514540"/>
              <a:gd name="connsiteX1009" fmla="*/ 3775224 w 8397849"/>
              <a:gd name="connsiteY1009" fmla="*/ 4269991 h 8514540"/>
              <a:gd name="connsiteX1010" fmla="*/ 3770195 w 8397849"/>
              <a:gd name="connsiteY1010" fmla="*/ 4283107 h 8514540"/>
              <a:gd name="connsiteX1011" fmla="*/ 3844966 w 8397849"/>
              <a:gd name="connsiteY1011" fmla="*/ 4289632 h 8514540"/>
              <a:gd name="connsiteX1012" fmla="*/ 3919747 w 8397849"/>
              <a:gd name="connsiteY1012" fmla="*/ 4296156 h 8514540"/>
              <a:gd name="connsiteX1013" fmla="*/ 3948998 w 8397849"/>
              <a:gd name="connsiteY1013" fmla="*/ 4281031 h 8514540"/>
              <a:gd name="connsiteX1014" fmla="*/ 3978250 w 8397849"/>
              <a:gd name="connsiteY1014" fmla="*/ 4261381 h 8514540"/>
              <a:gd name="connsiteX1015" fmla="*/ 3879256 w 8397849"/>
              <a:gd name="connsiteY1015" fmla="*/ 4256866 h 8514540"/>
              <a:gd name="connsiteX1016" fmla="*/ 3780263 w 8397849"/>
              <a:gd name="connsiteY1016" fmla="*/ 4256866 h 8514540"/>
              <a:gd name="connsiteX1017" fmla="*/ 3775224 w 8397849"/>
              <a:gd name="connsiteY1017" fmla="*/ 4269991 h 8514540"/>
              <a:gd name="connsiteX1018" fmla="*/ 5632714 w 8397849"/>
              <a:gd name="connsiteY1018" fmla="*/ 4263533 h 8514540"/>
              <a:gd name="connsiteX1019" fmla="*/ 5615540 w 8397849"/>
              <a:gd name="connsiteY1019" fmla="*/ 4267981 h 8514540"/>
              <a:gd name="connsiteX1020" fmla="*/ 5626732 w 8397849"/>
              <a:gd name="connsiteY1020" fmla="*/ 4281478 h 8514540"/>
              <a:gd name="connsiteX1021" fmla="*/ 5733946 w 8397849"/>
              <a:gd name="connsiteY1021" fmla="*/ 4288698 h 8514540"/>
              <a:gd name="connsiteX1022" fmla="*/ 5632714 w 8397849"/>
              <a:gd name="connsiteY1022" fmla="*/ 4263533 h 8514540"/>
              <a:gd name="connsiteX1023" fmla="*/ 2569178 w 8397849"/>
              <a:gd name="connsiteY1023" fmla="*/ 4279926 h 8514540"/>
              <a:gd name="connsiteX1024" fmla="*/ 2557939 w 8397849"/>
              <a:gd name="connsiteY1024" fmla="*/ 4293461 h 8514540"/>
              <a:gd name="connsiteX1025" fmla="*/ 2610193 w 8397849"/>
              <a:gd name="connsiteY1025" fmla="*/ 4299985 h 8514540"/>
              <a:gd name="connsiteX1026" fmla="*/ 2662447 w 8397849"/>
              <a:gd name="connsiteY1026" fmla="*/ 4306519 h 8514540"/>
              <a:gd name="connsiteX1027" fmla="*/ 2682450 w 8397849"/>
              <a:gd name="connsiteY1027" fmla="*/ 4292508 h 8514540"/>
              <a:gd name="connsiteX1028" fmla="*/ 2702452 w 8397849"/>
              <a:gd name="connsiteY1028" fmla="*/ 4278497 h 8514540"/>
              <a:gd name="connsiteX1029" fmla="*/ 2666457 w 8397849"/>
              <a:gd name="connsiteY1029" fmla="*/ 4272553 h 8514540"/>
              <a:gd name="connsiteX1030" fmla="*/ 2569178 w 8397849"/>
              <a:gd name="connsiteY1030" fmla="*/ 4279926 h 8514540"/>
              <a:gd name="connsiteX1031" fmla="*/ 5487962 w 8397849"/>
              <a:gd name="connsiteY1031" fmla="*/ 4285441 h 8514540"/>
              <a:gd name="connsiteX1032" fmla="*/ 5505203 w 8397849"/>
              <a:gd name="connsiteY1032" fmla="*/ 4304491 h 8514540"/>
              <a:gd name="connsiteX1033" fmla="*/ 5556113 w 8397849"/>
              <a:gd name="connsiteY1033" fmla="*/ 4304491 h 8514540"/>
              <a:gd name="connsiteX1034" fmla="*/ 5607025 w 8397849"/>
              <a:gd name="connsiteY1034" fmla="*/ 4296871 h 8514540"/>
              <a:gd name="connsiteX1035" fmla="*/ 5527444 w 8397849"/>
              <a:gd name="connsiteY1035" fmla="*/ 4266391 h 8514540"/>
              <a:gd name="connsiteX1036" fmla="*/ 5470722 w 8397849"/>
              <a:gd name="connsiteY1036" fmla="*/ 4266391 h 8514540"/>
              <a:gd name="connsiteX1037" fmla="*/ 5487962 w 8397849"/>
              <a:gd name="connsiteY1037" fmla="*/ 4285441 h 8514540"/>
              <a:gd name="connsiteX1038" fmla="*/ 2721912 w 8397849"/>
              <a:gd name="connsiteY1038" fmla="*/ 4289041 h 8514540"/>
              <a:gd name="connsiteX1039" fmla="*/ 2711025 w 8397849"/>
              <a:gd name="connsiteY1039" fmla="*/ 4302166 h 8514540"/>
              <a:gd name="connsiteX1040" fmla="*/ 2732656 w 8397849"/>
              <a:gd name="connsiteY1040" fmla="*/ 4307958 h 8514540"/>
              <a:gd name="connsiteX1041" fmla="*/ 2844775 w 8397849"/>
              <a:gd name="connsiteY1041" fmla="*/ 4282012 h 8514540"/>
              <a:gd name="connsiteX1042" fmla="*/ 2721912 w 8397849"/>
              <a:gd name="connsiteY1042" fmla="*/ 4289041 h 8514540"/>
              <a:gd name="connsiteX1043" fmla="*/ 5252485 w 8397849"/>
              <a:gd name="connsiteY1043" fmla="*/ 4283298 h 8514540"/>
              <a:gd name="connsiteX1044" fmla="*/ 5217033 w 8397849"/>
              <a:gd name="connsiteY1044" fmla="*/ 4286555 h 8514540"/>
              <a:gd name="connsiteX1045" fmla="*/ 5228587 w 8397849"/>
              <a:gd name="connsiteY1045" fmla="*/ 4305053 h 8514540"/>
              <a:gd name="connsiteX1046" fmla="*/ 5240132 w 8397849"/>
              <a:gd name="connsiteY1046" fmla="*/ 4323541 h 8514540"/>
              <a:gd name="connsiteX1047" fmla="*/ 5286261 w 8397849"/>
              <a:gd name="connsiteY1047" fmla="*/ 4323541 h 8514540"/>
              <a:gd name="connsiteX1048" fmla="*/ 5328695 w 8397849"/>
              <a:gd name="connsiteY1048" fmla="*/ 4312454 h 8514540"/>
              <a:gd name="connsiteX1049" fmla="*/ 5252485 w 8397849"/>
              <a:gd name="connsiteY1049" fmla="*/ 4283298 h 8514540"/>
              <a:gd name="connsiteX1050" fmla="*/ 5340325 w 8397849"/>
              <a:gd name="connsiteY1050" fmla="*/ 4281354 h 8514540"/>
              <a:gd name="connsiteX1051" fmla="*/ 5415849 w 8397849"/>
              <a:gd name="connsiteY1051" fmla="*/ 4314016 h 8514540"/>
              <a:gd name="connsiteX1052" fmla="*/ 5452720 w 8397849"/>
              <a:gd name="connsiteY1052" fmla="*/ 4287346 h 8514540"/>
              <a:gd name="connsiteX1053" fmla="*/ 5340325 w 8397849"/>
              <a:gd name="connsiteY1053" fmla="*/ 4281354 h 8514540"/>
              <a:gd name="connsiteX1054" fmla="*/ 1085031 w 8397849"/>
              <a:gd name="connsiteY1054" fmla="*/ 4292003 h 8514540"/>
              <a:gd name="connsiteX1055" fmla="*/ 1118368 w 8397849"/>
              <a:gd name="connsiteY1055" fmla="*/ 4292003 h 8514540"/>
              <a:gd name="connsiteX1056" fmla="*/ 1101700 w 8397849"/>
              <a:gd name="connsiteY1056" fmla="*/ 4287650 h 8514540"/>
              <a:gd name="connsiteX1057" fmla="*/ 1085031 w 8397849"/>
              <a:gd name="connsiteY1057" fmla="*/ 4292003 h 8514540"/>
              <a:gd name="connsiteX1058" fmla="*/ 2865730 w 8397849"/>
              <a:gd name="connsiteY1058" fmla="*/ 4296871 h 8514540"/>
              <a:gd name="connsiteX1059" fmla="*/ 2904306 w 8397849"/>
              <a:gd name="connsiteY1059" fmla="*/ 4323236 h 8514540"/>
              <a:gd name="connsiteX1060" fmla="*/ 2987650 w 8397849"/>
              <a:gd name="connsiteY1060" fmla="*/ 4291537 h 8514540"/>
              <a:gd name="connsiteX1061" fmla="*/ 2865730 w 8397849"/>
              <a:gd name="connsiteY1061" fmla="*/ 4296871 h 8514540"/>
              <a:gd name="connsiteX1062" fmla="*/ 3006814 w 8397849"/>
              <a:gd name="connsiteY1062" fmla="*/ 4311330 h 8514540"/>
              <a:gd name="connsiteX1063" fmla="*/ 2982887 w 8397849"/>
              <a:gd name="connsiteY1063" fmla="*/ 4332465 h 8514540"/>
              <a:gd name="connsiteX1064" fmla="*/ 3046124 w 8397849"/>
              <a:gd name="connsiteY1064" fmla="*/ 4332761 h 8514540"/>
              <a:gd name="connsiteX1065" fmla="*/ 3109360 w 8397849"/>
              <a:gd name="connsiteY1065" fmla="*/ 4333066 h 8514540"/>
              <a:gd name="connsiteX1066" fmla="*/ 3131706 w 8397849"/>
              <a:gd name="connsiteY1066" fmla="*/ 4314978 h 8514540"/>
              <a:gd name="connsiteX1067" fmla="*/ 3154052 w 8397849"/>
              <a:gd name="connsiteY1067" fmla="*/ 4296880 h 8514540"/>
              <a:gd name="connsiteX1068" fmla="*/ 3092396 w 8397849"/>
              <a:gd name="connsiteY1068" fmla="*/ 4293546 h 8514540"/>
              <a:gd name="connsiteX1069" fmla="*/ 3030741 w 8397849"/>
              <a:gd name="connsiteY1069" fmla="*/ 4290203 h 8514540"/>
              <a:gd name="connsiteX1070" fmla="*/ 3006814 w 8397849"/>
              <a:gd name="connsiteY1070" fmla="*/ 4311330 h 8514540"/>
              <a:gd name="connsiteX1071" fmla="*/ 4123525 w 8397849"/>
              <a:gd name="connsiteY1071" fmla="*/ 4369146 h 8514540"/>
              <a:gd name="connsiteX1072" fmla="*/ 4083063 w 8397849"/>
              <a:gd name="connsiteY1072" fmla="*/ 4457614 h 8514540"/>
              <a:gd name="connsiteX1073" fmla="*/ 4092769 w 8397849"/>
              <a:gd name="connsiteY1073" fmla="*/ 4559646 h 8514540"/>
              <a:gd name="connsiteX1074" fmla="*/ 4108971 w 8397849"/>
              <a:gd name="connsiteY1074" fmla="*/ 5247465 h 8514540"/>
              <a:gd name="connsiteX1075" fmla="*/ 4071585 w 8397849"/>
              <a:gd name="connsiteY1075" fmla="*/ 4597384 h 8514540"/>
              <a:gd name="connsiteX1076" fmla="*/ 4066842 w 8397849"/>
              <a:gd name="connsiteY1076" fmla="*/ 4494991 h 8514540"/>
              <a:gd name="connsiteX1077" fmla="*/ 4035295 w 8397849"/>
              <a:gd name="connsiteY1077" fmla="*/ 4552341 h 8514540"/>
              <a:gd name="connsiteX1078" fmla="*/ 4006349 w 8397849"/>
              <a:gd name="connsiteY1078" fmla="*/ 4609700 h 8514540"/>
              <a:gd name="connsiteX1079" fmla="*/ 4024894 w 8397849"/>
              <a:gd name="connsiteY1079" fmla="*/ 4854759 h 8514540"/>
              <a:gd name="connsiteX1080" fmla="*/ 4046630 w 8397849"/>
              <a:gd name="connsiteY1080" fmla="*/ 5323665 h 8514540"/>
              <a:gd name="connsiteX1081" fmla="*/ 4031904 w 8397849"/>
              <a:gd name="connsiteY1081" fmla="*/ 5254609 h 8514540"/>
              <a:gd name="connsiteX1082" fmla="*/ 3987318 w 8397849"/>
              <a:gd name="connsiteY1082" fmla="*/ 4677175 h 8514540"/>
              <a:gd name="connsiteX1083" fmla="*/ 3986860 w 8397849"/>
              <a:gd name="connsiteY1083" fmla="*/ 4652153 h 8514540"/>
              <a:gd name="connsiteX1084" fmla="*/ 3957647 w 8397849"/>
              <a:gd name="connsiteY1084" fmla="*/ 4708789 h 8514540"/>
              <a:gd name="connsiteX1085" fmla="*/ 3928434 w 8397849"/>
              <a:gd name="connsiteY1085" fmla="*/ 4765424 h 8514540"/>
              <a:gd name="connsiteX1086" fmla="*/ 3939293 w 8397849"/>
              <a:gd name="connsiteY1086" fmla="*/ 4846901 h 8514540"/>
              <a:gd name="connsiteX1087" fmla="*/ 4001253 w 8397849"/>
              <a:gd name="connsiteY1087" fmla="*/ 5552265 h 8514540"/>
              <a:gd name="connsiteX1088" fmla="*/ 4006101 w 8397849"/>
              <a:gd name="connsiteY1088" fmla="*/ 5661803 h 8514540"/>
              <a:gd name="connsiteX1089" fmla="*/ 3997033 w 8397849"/>
              <a:gd name="connsiteY1089" fmla="*/ 5614178 h 8514540"/>
              <a:gd name="connsiteX1090" fmla="*/ 3915661 w 8397849"/>
              <a:gd name="connsiteY1090" fmla="*/ 4866485 h 8514540"/>
              <a:gd name="connsiteX1091" fmla="*/ 3909555 w 8397849"/>
              <a:gd name="connsiteY1091" fmla="*/ 4804591 h 8514540"/>
              <a:gd name="connsiteX1092" fmla="*/ 3886029 w 8397849"/>
              <a:gd name="connsiteY1092" fmla="*/ 4850883 h 8514540"/>
              <a:gd name="connsiteX1093" fmla="*/ 3862502 w 8397849"/>
              <a:gd name="connsiteY1093" fmla="*/ 4897174 h 8514540"/>
              <a:gd name="connsiteX1094" fmla="*/ 3877504 w 8397849"/>
              <a:gd name="connsiteY1094" fmla="*/ 5003263 h 8514540"/>
              <a:gd name="connsiteX1095" fmla="*/ 3976488 w 8397849"/>
              <a:gd name="connsiteY1095" fmla="*/ 5944962 h 8514540"/>
              <a:gd name="connsiteX1096" fmla="*/ 3942521 w 8397849"/>
              <a:gd name="connsiteY1096" fmla="*/ 5733240 h 8514540"/>
              <a:gd name="connsiteX1097" fmla="*/ 3849500 w 8397849"/>
              <a:gd name="connsiteY1097" fmla="*/ 4991843 h 8514540"/>
              <a:gd name="connsiteX1098" fmla="*/ 3842842 w 8397849"/>
              <a:gd name="connsiteY1098" fmla="*/ 4931493 h 8514540"/>
              <a:gd name="connsiteX1099" fmla="*/ 3825878 w 8397849"/>
              <a:gd name="connsiteY1099" fmla="*/ 4959373 h 8514540"/>
              <a:gd name="connsiteX1100" fmla="*/ 3808924 w 8397849"/>
              <a:gd name="connsiteY1100" fmla="*/ 4987252 h 8514540"/>
              <a:gd name="connsiteX1101" fmla="*/ 3836318 w 8397849"/>
              <a:gd name="connsiteY1101" fmla="*/ 5210232 h 8514540"/>
              <a:gd name="connsiteX1102" fmla="*/ 3902250 w 8397849"/>
              <a:gd name="connsiteY1102" fmla="*/ 5776103 h 8514540"/>
              <a:gd name="connsiteX1103" fmla="*/ 4174512 w 8397849"/>
              <a:gd name="connsiteY1103" fmla="*/ 7980560 h 8514540"/>
              <a:gd name="connsiteX1104" fmla="*/ 4169807 w 8397849"/>
              <a:gd name="connsiteY1104" fmla="*/ 4404503 h 8514540"/>
              <a:gd name="connsiteX1105" fmla="*/ 4163987 w 8397849"/>
              <a:gd name="connsiteY1105" fmla="*/ 4280678 h 8514540"/>
              <a:gd name="connsiteX1106" fmla="*/ 4123525 w 8397849"/>
              <a:gd name="connsiteY1106" fmla="*/ 4369146 h 8514540"/>
              <a:gd name="connsiteX1107" fmla="*/ 5109924 w 8397849"/>
              <a:gd name="connsiteY1107" fmla="*/ 4291889 h 8514540"/>
              <a:gd name="connsiteX1108" fmla="*/ 5093846 w 8397849"/>
              <a:gd name="connsiteY1108" fmla="*/ 4296137 h 8514540"/>
              <a:gd name="connsiteX1109" fmla="*/ 5112306 w 8397849"/>
              <a:gd name="connsiteY1109" fmla="*/ 4314597 h 8514540"/>
              <a:gd name="connsiteX1110" fmla="*/ 5168875 w 8397849"/>
              <a:gd name="connsiteY1110" fmla="*/ 4333066 h 8514540"/>
              <a:gd name="connsiteX1111" fmla="*/ 5189554 w 8397849"/>
              <a:gd name="connsiteY1111" fmla="*/ 4301205 h 8514540"/>
              <a:gd name="connsiteX1112" fmla="*/ 5109924 w 8397849"/>
              <a:gd name="connsiteY1112" fmla="*/ 4291889 h 8514540"/>
              <a:gd name="connsiteX1113" fmla="*/ 1220762 w 8397849"/>
              <a:gd name="connsiteY1113" fmla="*/ 4310034 h 8514540"/>
              <a:gd name="connsiteX1114" fmla="*/ 1535087 w 8397849"/>
              <a:gd name="connsiteY1114" fmla="*/ 4351039 h 8514540"/>
              <a:gd name="connsiteX1115" fmla="*/ 2389508 w 8397849"/>
              <a:gd name="connsiteY1115" fmla="*/ 4457433 h 8514540"/>
              <a:gd name="connsiteX1116" fmla="*/ 3042914 w 8397849"/>
              <a:gd name="connsiteY1116" fmla="*/ 4518508 h 8514540"/>
              <a:gd name="connsiteX1117" fmla="*/ 2511400 w 8397849"/>
              <a:gd name="connsiteY1117" fmla="*/ 4451938 h 8514540"/>
              <a:gd name="connsiteX1118" fmla="*/ 1688859 w 8397849"/>
              <a:gd name="connsiteY1118" fmla="*/ 4356469 h 8514540"/>
              <a:gd name="connsiteX1119" fmla="*/ 1220762 w 8397849"/>
              <a:gd name="connsiteY1119" fmla="*/ 4310034 h 8514540"/>
              <a:gd name="connsiteX1120" fmla="*/ 3163034 w 8397849"/>
              <a:gd name="connsiteY1120" fmla="*/ 4317597 h 8514540"/>
              <a:gd name="connsiteX1121" fmla="*/ 3135287 w 8397849"/>
              <a:gd name="connsiteY1121" fmla="*/ 4341990 h 8514540"/>
              <a:gd name="connsiteX1122" fmla="*/ 3195695 w 8397849"/>
              <a:gd name="connsiteY1122" fmla="*/ 4342286 h 8514540"/>
              <a:gd name="connsiteX1123" fmla="*/ 3256112 w 8397849"/>
              <a:gd name="connsiteY1123" fmla="*/ 4342591 h 8514540"/>
              <a:gd name="connsiteX1124" fmla="*/ 3280324 w 8397849"/>
              <a:gd name="connsiteY1124" fmla="*/ 4323541 h 8514540"/>
              <a:gd name="connsiteX1125" fmla="*/ 3304546 w 8397849"/>
              <a:gd name="connsiteY1125" fmla="*/ 4304491 h 8514540"/>
              <a:gd name="connsiteX1126" fmla="*/ 3275876 w 8397849"/>
              <a:gd name="connsiteY1126" fmla="*/ 4304491 h 8514540"/>
              <a:gd name="connsiteX1127" fmla="*/ 3218993 w 8397849"/>
              <a:gd name="connsiteY1127" fmla="*/ 4298852 h 8514540"/>
              <a:gd name="connsiteX1128" fmla="*/ 3190780 w 8397849"/>
              <a:gd name="connsiteY1128" fmla="*/ 4293204 h 8514540"/>
              <a:gd name="connsiteX1129" fmla="*/ 3163034 w 8397849"/>
              <a:gd name="connsiteY1129" fmla="*/ 4317597 h 8514540"/>
              <a:gd name="connsiteX1130" fmla="*/ 4968850 w 8397849"/>
              <a:gd name="connsiteY1130" fmla="*/ 4303014 h 8514540"/>
              <a:gd name="connsiteX1131" fmla="*/ 5021990 w 8397849"/>
              <a:gd name="connsiteY1131" fmla="*/ 4342457 h 8514540"/>
              <a:gd name="connsiteX1132" fmla="*/ 5062099 w 8397849"/>
              <a:gd name="connsiteY1132" fmla="*/ 4336485 h 8514540"/>
              <a:gd name="connsiteX1133" fmla="*/ 5083912 w 8397849"/>
              <a:gd name="connsiteY1133" fmla="*/ 4330646 h 8514540"/>
              <a:gd name="connsiteX1134" fmla="*/ 5067767 w 8397849"/>
              <a:gd name="connsiteY1134" fmla="*/ 4312806 h 8514540"/>
              <a:gd name="connsiteX1135" fmla="*/ 4968850 w 8397849"/>
              <a:gd name="connsiteY1135" fmla="*/ 4303014 h 8514540"/>
              <a:gd name="connsiteX1136" fmla="*/ 6003103 w 8397849"/>
              <a:gd name="connsiteY1136" fmla="*/ 4303605 h 8514540"/>
              <a:gd name="connsiteX1137" fmla="*/ 5956278 w 8397849"/>
              <a:gd name="connsiteY1137" fmla="*/ 4309253 h 8514540"/>
              <a:gd name="connsiteX1138" fmla="*/ 5972080 w 8397849"/>
              <a:gd name="connsiteY1138" fmla="*/ 4322264 h 8514540"/>
              <a:gd name="connsiteX1139" fmla="*/ 5987882 w 8397849"/>
              <a:gd name="connsiteY1139" fmla="*/ 4335275 h 8514540"/>
              <a:gd name="connsiteX1140" fmla="*/ 6042470 w 8397849"/>
              <a:gd name="connsiteY1140" fmla="*/ 4328456 h 8514540"/>
              <a:gd name="connsiteX1141" fmla="*/ 6097058 w 8397849"/>
              <a:gd name="connsiteY1141" fmla="*/ 4321636 h 8514540"/>
              <a:gd name="connsiteX1142" fmla="*/ 6078817 w 8397849"/>
              <a:gd name="connsiteY1142" fmla="*/ 4308301 h 8514540"/>
              <a:gd name="connsiteX1143" fmla="*/ 6055262 w 8397849"/>
              <a:gd name="connsiteY1143" fmla="*/ 4296461 h 8514540"/>
              <a:gd name="connsiteX1144" fmla="*/ 6003103 w 8397849"/>
              <a:gd name="connsiteY1144" fmla="*/ 4303605 h 8514540"/>
              <a:gd name="connsiteX1145" fmla="*/ 3311500 w 8397849"/>
              <a:gd name="connsiteY1145" fmla="*/ 4328303 h 8514540"/>
              <a:gd name="connsiteX1146" fmla="*/ 3289126 w 8397849"/>
              <a:gd name="connsiteY1146" fmla="*/ 4352116 h 8514540"/>
              <a:gd name="connsiteX1147" fmla="*/ 3334531 w 8397849"/>
              <a:gd name="connsiteY1147" fmla="*/ 4352116 h 8514540"/>
              <a:gd name="connsiteX1148" fmla="*/ 3402768 w 8397849"/>
              <a:gd name="connsiteY1148" fmla="*/ 4334151 h 8514540"/>
              <a:gd name="connsiteX1149" fmla="*/ 3425609 w 8397849"/>
              <a:gd name="connsiteY1149" fmla="*/ 4316187 h 8514540"/>
              <a:gd name="connsiteX1150" fmla="*/ 3404273 w 8397849"/>
              <a:gd name="connsiteY1150" fmla="*/ 4310472 h 8514540"/>
              <a:gd name="connsiteX1151" fmla="*/ 3311500 w 8397849"/>
              <a:gd name="connsiteY1151" fmla="*/ 4328303 h 8514540"/>
              <a:gd name="connsiteX1152" fmla="*/ 4835500 w 8397849"/>
              <a:gd name="connsiteY1152" fmla="*/ 4312539 h 8514540"/>
              <a:gd name="connsiteX1153" fmla="*/ 4852169 w 8397849"/>
              <a:gd name="connsiteY1153" fmla="*/ 4335533 h 8514540"/>
              <a:gd name="connsiteX1154" fmla="*/ 4868837 w 8397849"/>
              <a:gd name="connsiteY1154" fmla="*/ 4350468 h 8514540"/>
              <a:gd name="connsiteX1155" fmla="*/ 4914405 w 8397849"/>
              <a:gd name="connsiteY1155" fmla="*/ 4345258 h 8514540"/>
              <a:gd name="connsiteX1156" fmla="*/ 4959973 w 8397849"/>
              <a:gd name="connsiteY1156" fmla="*/ 4340038 h 8514540"/>
              <a:gd name="connsiteX1157" fmla="*/ 4943885 w 8397849"/>
              <a:gd name="connsiteY1157" fmla="*/ 4322264 h 8514540"/>
              <a:gd name="connsiteX1158" fmla="*/ 4927797 w 8397849"/>
              <a:gd name="connsiteY1158" fmla="*/ 4304491 h 8514540"/>
              <a:gd name="connsiteX1159" fmla="*/ 4881648 w 8397849"/>
              <a:gd name="connsiteY1159" fmla="*/ 4304491 h 8514540"/>
              <a:gd name="connsiteX1160" fmla="*/ 4835500 w 8397849"/>
              <a:gd name="connsiteY1160" fmla="*/ 4312539 h 8514540"/>
              <a:gd name="connsiteX1161" fmla="*/ 2331511 w 8397849"/>
              <a:gd name="connsiteY1161" fmla="*/ 4326989 h 8514540"/>
              <a:gd name="connsiteX1162" fmla="*/ 2320738 w 8397849"/>
              <a:gd name="connsiteY1162" fmla="*/ 4339971 h 8514540"/>
              <a:gd name="connsiteX1163" fmla="*/ 2384832 w 8397849"/>
              <a:gd name="connsiteY1163" fmla="*/ 4345115 h 8514540"/>
              <a:gd name="connsiteX1164" fmla="*/ 2466061 w 8397849"/>
              <a:gd name="connsiteY1164" fmla="*/ 4338247 h 8514540"/>
              <a:gd name="connsiteX1165" fmla="*/ 2483206 w 8397849"/>
              <a:gd name="connsiteY1165" fmla="*/ 4326236 h 8514540"/>
              <a:gd name="connsiteX1166" fmla="*/ 2433009 w 8397849"/>
              <a:gd name="connsiteY1166" fmla="*/ 4320207 h 8514540"/>
              <a:gd name="connsiteX1167" fmla="*/ 2331511 w 8397849"/>
              <a:gd name="connsiteY1167" fmla="*/ 4326989 h 8514540"/>
              <a:gd name="connsiteX1168" fmla="*/ 3447231 w 8397849"/>
              <a:gd name="connsiteY1168" fmla="*/ 4332532 h 8514540"/>
              <a:gd name="connsiteX1169" fmla="*/ 3467005 w 8397849"/>
              <a:gd name="connsiteY1169" fmla="*/ 4361641 h 8514540"/>
              <a:gd name="connsiteX1170" fmla="*/ 3508201 w 8397849"/>
              <a:gd name="connsiteY1170" fmla="*/ 4361641 h 8514540"/>
              <a:gd name="connsiteX1171" fmla="*/ 3530575 w 8397849"/>
              <a:gd name="connsiteY1171" fmla="*/ 4337828 h 8514540"/>
              <a:gd name="connsiteX1172" fmla="*/ 3552949 w 8397849"/>
              <a:gd name="connsiteY1172" fmla="*/ 4314016 h 8514540"/>
              <a:gd name="connsiteX1173" fmla="*/ 3510801 w 8397849"/>
              <a:gd name="connsiteY1173" fmla="*/ 4314330 h 8514540"/>
              <a:gd name="connsiteX1174" fmla="*/ 3447231 w 8397849"/>
              <a:gd name="connsiteY1174" fmla="*/ 4332532 h 8514540"/>
              <a:gd name="connsiteX1175" fmla="*/ 4716437 w 8397849"/>
              <a:gd name="connsiteY1175" fmla="*/ 4333066 h 8514540"/>
              <a:gd name="connsiteX1176" fmla="*/ 4733678 w 8397849"/>
              <a:gd name="connsiteY1176" fmla="*/ 4352116 h 8514540"/>
              <a:gd name="connsiteX1177" fmla="*/ 4781303 w 8397849"/>
              <a:gd name="connsiteY1177" fmla="*/ 4352116 h 8514540"/>
              <a:gd name="connsiteX1178" fmla="*/ 4828928 w 8397849"/>
              <a:gd name="connsiteY1178" fmla="*/ 4352116 h 8514540"/>
              <a:gd name="connsiteX1179" fmla="*/ 4811687 w 8397849"/>
              <a:gd name="connsiteY1179" fmla="*/ 4333066 h 8514540"/>
              <a:gd name="connsiteX1180" fmla="*/ 4794447 w 8397849"/>
              <a:gd name="connsiteY1180" fmla="*/ 4314016 h 8514540"/>
              <a:gd name="connsiteX1181" fmla="*/ 4746822 w 8397849"/>
              <a:gd name="connsiteY1181" fmla="*/ 4314016 h 8514540"/>
              <a:gd name="connsiteX1182" fmla="*/ 4699197 w 8397849"/>
              <a:gd name="connsiteY1182" fmla="*/ 4314016 h 8514540"/>
              <a:gd name="connsiteX1183" fmla="*/ 4716437 w 8397849"/>
              <a:gd name="connsiteY1183" fmla="*/ 4333066 h 8514540"/>
              <a:gd name="connsiteX1184" fmla="*/ 5816575 w 8397849"/>
              <a:gd name="connsiteY1184" fmla="*/ 4322522 h 8514540"/>
              <a:gd name="connsiteX1185" fmla="*/ 5878487 w 8397849"/>
              <a:gd name="connsiteY1185" fmla="*/ 4342591 h 8514540"/>
              <a:gd name="connsiteX1186" fmla="*/ 5935018 w 8397849"/>
              <a:gd name="connsiteY1186" fmla="*/ 4322540 h 8514540"/>
              <a:gd name="connsiteX1187" fmla="*/ 5816575 w 8397849"/>
              <a:gd name="connsiteY1187" fmla="*/ 4322522 h 8514540"/>
              <a:gd name="connsiteX1188" fmla="*/ 2499341 w 8397849"/>
              <a:gd name="connsiteY1188" fmla="*/ 4336400 h 8514540"/>
              <a:gd name="connsiteX1189" fmla="*/ 2482520 w 8397849"/>
              <a:gd name="connsiteY1189" fmla="*/ 4349677 h 8514540"/>
              <a:gd name="connsiteX1190" fmla="*/ 2512438 w 8397849"/>
              <a:gd name="connsiteY1190" fmla="*/ 4355659 h 8514540"/>
              <a:gd name="connsiteX1191" fmla="*/ 2606650 w 8397849"/>
              <a:gd name="connsiteY1191" fmla="*/ 4347353 h 8514540"/>
              <a:gd name="connsiteX1192" fmla="*/ 2618508 w 8397849"/>
              <a:gd name="connsiteY1192" fmla="*/ 4333066 h 8514540"/>
              <a:gd name="connsiteX1193" fmla="*/ 2600668 w 8397849"/>
              <a:gd name="connsiteY1193" fmla="*/ 4332961 h 8514540"/>
              <a:gd name="connsiteX1194" fmla="*/ 2549500 w 8397849"/>
              <a:gd name="connsiteY1194" fmla="*/ 4327989 h 8514540"/>
              <a:gd name="connsiteX1195" fmla="*/ 2499341 w 8397849"/>
              <a:gd name="connsiteY1195" fmla="*/ 4336400 h 8514540"/>
              <a:gd name="connsiteX1196" fmla="*/ 3570799 w 8397849"/>
              <a:gd name="connsiteY1196" fmla="*/ 4338371 h 8514540"/>
              <a:gd name="connsiteX1197" fmla="*/ 3590106 w 8397849"/>
              <a:gd name="connsiteY1197" fmla="*/ 4371118 h 8514540"/>
              <a:gd name="connsiteX1198" fmla="*/ 3630587 w 8397849"/>
              <a:gd name="connsiteY1198" fmla="*/ 4371070 h 8514540"/>
              <a:gd name="connsiteX1199" fmla="*/ 3659162 w 8397849"/>
              <a:gd name="connsiteY1199" fmla="*/ 4347649 h 8514540"/>
              <a:gd name="connsiteX1200" fmla="*/ 3687737 w 8397849"/>
              <a:gd name="connsiteY1200" fmla="*/ 4324226 h 8514540"/>
              <a:gd name="connsiteX1201" fmla="*/ 3639855 w 8397849"/>
              <a:gd name="connsiteY1201" fmla="*/ 4323883 h 8514540"/>
              <a:gd name="connsiteX1202" fmla="*/ 3570799 w 8397849"/>
              <a:gd name="connsiteY1202" fmla="*/ 4338371 h 8514540"/>
              <a:gd name="connsiteX1203" fmla="*/ 4511650 w 8397849"/>
              <a:gd name="connsiteY1203" fmla="*/ 4327522 h 8514540"/>
              <a:gd name="connsiteX1204" fmla="*/ 4583487 w 8397849"/>
              <a:gd name="connsiteY1204" fmla="*/ 4371166 h 8514540"/>
              <a:gd name="connsiteX1205" fmla="*/ 4568800 w 8397849"/>
              <a:gd name="connsiteY1205" fmla="*/ 4347353 h 8514540"/>
              <a:gd name="connsiteX1206" fmla="*/ 4511650 w 8397849"/>
              <a:gd name="connsiteY1206" fmla="*/ 4327522 h 8514540"/>
              <a:gd name="connsiteX1207" fmla="*/ 4597375 w 8397849"/>
              <a:gd name="connsiteY1207" fmla="*/ 4342591 h 8514540"/>
              <a:gd name="connsiteX1208" fmla="*/ 4607567 w 8397849"/>
              <a:gd name="connsiteY1208" fmla="*/ 4361641 h 8514540"/>
              <a:gd name="connsiteX1209" fmla="*/ 4656335 w 8397849"/>
              <a:gd name="connsiteY1209" fmla="*/ 4361641 h 8514540"/>
              <a:gd name="connsiteX1210" fmla="*/ 4705103 w 8397849"/>
              <a:gd name="connsiteY1210" fmla="*/ 4361641 h 8514540"/>
              <a:gd name="connsiteX1211" fmla="*/ 4687862 w 8397849"/>
              <a:gd name="connsiteY1211" fmla="*/ 4342591 h 8514540"/>
              <a:gd name="connsiteX1212" fmla="*/ 4670622 w 8397849"/>
              <a:gd name="connsiteY1212" fmla="*/ 4323541 h 8514540"/>
              <a:gd name="connsiteX1213" fmla="*/ 4628903 w 8397849"/>
              <a:gd name="connsiteY1213" fmla="*/ 4323541 h 8514540"/>
              <a:gd name="connsiteX1214" fmla="*/ 4587183 w 8397849"/>
              <a:gd name="connsiteY1214" fmla="*/ 4323541 h 8514540"/>
              <a:gd name="connsiteX1215" fmla="*/ 4597375 w 8397849"/>
              <a:gd name="connsiteY1215" fmla="*/ 4342591 h 8514540"/>
              <a:gd name="connsiteX1216" fmla="*/ 5683225 w 8397849"/>
              <a:gd name="connsiteY1216" fmla="*/ 4332589 h 8514540"/>
              <a:gd name="connsiteX1217" fmla="*/ 5759120 w 8397849"/>
              <a:gd name="connsiteY1217" fmla="*/ 4353554 h 8514540"/>
              <a:gd name="connsiteX1218" fmla="*/ 5807812 w 8397849"/>
              <a:gd name="connsiteY1218" fmla="*/ 4350230 h 8514540"/>
              <a:gd name="connsiteX1219" fmla="*/ 5796744 w 8397849"/>
              <a:gd name="connsiteY1219" fmla="*/ 4336885 h 8514540"/>
              <a:gd name="connsiteX1220" fmla="*/ 5683225 w 8397849"/>
              <a:gd name="connsiteY1220" fmla="*/ 4332589 h 8514540"/>
              <a:gd name="connsiteX1221" fmla="*/ 2651893 w 8397849"/>
              <a:gd name="connsiteY1221" fmla="*/ 4343324 h 8514540"/>
              <a:gd name="connsiteX1222" fmla="*/ 2691213 w 8397849"/>
              <a:gd name="connsiteY1222" fmla="*/ 4371166 h 8514540"/>
              <a:gd name="connsiteX1223" fmla="*/ 2759050 w 8397849"/>
              <a:gd name="connsiteY1223" fmla="*/ 4356878 h 8514540"/>
              <a:gd name="connsiteX1224" fmla="*/ 2770908 w 8397849"/>
              <a:gd name="connsiteY1224" fmla="*/ 4342591 h 8514540"/>
              <a:gd name="connsiteX1225" fmla="*/ 2732418 w 8397849"/>
              <a:gd name="connsiteY1225" fmla="*/ 4342591 h 8514540"/>
              <a:gd name="connsiteX1226" fmla="*/ 2681250 w 8397849"/>
              <a:gd name="connsiteY1226" fmla="*/ 4338085 h 8514540"/>
              <a:gd name="connsiteX1227" fmla="*/ 2651893 w 8397849"/>
              <a:gd name="connsiteY1227" fmla="*/ 4343324 h 8514540"/>
              <a:gd name="connsiteX1228" fmla="*/ 3695281 w 8397849"/>
              <a:gd name="connsiteY1228" fmla="*/ 4351258 h 8514540"/>
              <a:gd name="connsiteX1229" fmla="*/ 3674240 w 8397849"/>
              <a:gd name="connsiteY1229" fmla="*/ 4368813 h 8514540"/>
              <a:gd name="connsiteX1230" fmla="*/ 3722065 w 8397849"/>
              <a:gd name="connsiteY1230" fmla="*/ 4375157 h 8514540"/>
              <a:gd name="connsiteX1231" fmla="*/ 3769900 w 8397849"/>
              <a:gd name="connsiteY1231" fmla="*/ 4381510 h 8514540"/>
              <a:gd name="connsiteX1232" fmla="*/ 3802637 w 8397849"/>
              <a:gd name="connsiteY1232" fmla="*/ 4361269 h 8514540"/>
              <a:gd name="connsiteX1233" fmla="*/ 3835375 w 8397849"/>
              <a:gd name="connsiteY1233" fmla="*/ 4337047 h 8514540"/>
              <a:gd name="connsiteX1234" fmla="*/ 3775843 w 8397849"/>
              <a:gd name="connsiteY1234" fmla="*/ 4333380 h 8514540"/>
              <a:gd name="connsiteX1235" fmla="*/ 3716312 w 8397849"/>
              <a:gd name="connsiteY1235" fmla="*/ 4333704 h 8514540"/>
              <a:gd name="connsiteX1236" fmla="*/ 3695281 w 8397849"/>
              <a:gd name="connsiteY1236" fmla="*/ 4351258 h 8514540"/>
              <a:gd name="connsiteX1237" fmla="*/ 4309910 w 8397849"/>
              <a:gd name="connsiteY1237" fmla="*/ 4386187 h 8514540"/>
              <a:gd name="connsiteX1238" fmla="*/ 4687300 w 8397849"/>
              <a:gd name="connsiteY1238" fmla="*/ 4753756 h 8514540"/>
              <a:gd name="connsiteX1239" fmla="*/ 4690463 w 8397849"/>
              <a:gd name="connsiteY1239" fmla="*/ 4757500 h 8514540"/>
              <a:gd name="connsiteX1240" fmla="*/ 4908128 w 8397849"/>
              <a:gd name="connsiteY1240" fmla="*/ 4999815 h 8514540"/>
              <a:gd name="connsiteX1241" fmla="*/ 5223272 w 8397849"/>
              <a:gd name="connsiteY1241" fmla="*/ 5314036 h 8514540"/>
              <a:gd name="connsiteX1242" fmla="*/ 5118297 w 8397849"/>
              <a:gd name="connsiteY1242" fmla="*/ 5226034 h 8514540"/>
              <a:gd name="connsiteX1243" fmla="*/ 4940075 w 8397849"/>
              <a:gd name="connsiteY1243" fmla="*/ 5067072 h 8514540"/>
              <a:gd name="connsiteX1244" fmla="*/ 4683100 w 8397849"/>
              <a:gd name="connsiteY1244" fmla="*/ 4820146 h 8514540"/>
              <a:gd name="connsiteX1245" fmla="*/ 4464720 w 8397849"/>
              <a:gd name="connsiteY1245" fmla="*/ 4605252 h 8514540"/>
              <a:gd name="connsiteX1246" fmla="*/ 4422543 w 8397849"/>
              <a:gd name="connsiteY1246" fmla="*/ 4566428 h 8514540"/>
              <a:gd name="connsiteX1247" fmla="*/ 4462044 w 8397849"/>
              <a:gd name="connsiteY1247" fmla="*/ 4625007 h 8514540"/>
              <a:gd name="connsiteX1248" fmla="*/ 4589355 w 8397849"/>
              <a:gd name="connsiteY1248" fmla="*/ 4763119 h 8514540"/>
              <a:gd name="connsiteX1249" fmla="*/ 4782531 w 8397849"/>
              <a:gd name="connsiteY1249" fmla="*/ 4937817 h 8514540"/>
              <a:gd name="connsiteX1250" fmla="*/ 5011712 w 8397849"/>
              <a:gd name="connsiteY1250" fmla="*/ 5147691 h 8514540"/>
              <a:gd name="connsiteX1251" fmla="*/ 5597500 w 8397849"/>
              <a:gd name="connsiteY1251" fmla="*/ 5642029 h 8514540"/>
              <a:gd name="connsiteX1252" fmla="*/ 4364450 w 8397849"/>
              <a:gd name="connsiteY1252" fmla="*/ 4415276 h 8514540"/>
              <a:gd name="connsiteX1253" fmla="*/ 4269648 w 8397849"/>
              <a:gd name="connsiteY1253" fmla="*/ 4328303 h 8514540"/>
              <a:gd name="connsiteX1254" fmla="*/ 4309910 w 8397849"/>
              <a:gd name="connsiteY1254" fmla="*/ 4386187 h 8514540"/>
              <a:gd name="connsiteX1255" fmla="*/ 5549875 w 8397849"/>
              <a:gd name="connsiteY1255" fmla="*/ 4341429 h 8514540"/>
              <a:gd name="connsiteX1256" fmla="*/ 5626170 w 8397849"/>
              <a:gd name="connsiteY1256" fmla="*/ 4366394 h 8514540"/>
              <a:gd name="connsiteX1257" fmla="*/ 5674462 w 8397849"/>
              <a:gd name="connsiteY1257" fmla="*/ 4359745 h 8514540"/>
              <a:gd name="connsiteX1258" fmla="*/ 5663394 w 8397849"/>
              <a:gd name="connsiteY1258" fmla="*/ 4346410 h 8514540"/>
              <a:gd name="connsiteX1259" fmla="*/ 5549875 w 8397849"/>
              <a:gd name="connsiteY1259" fmla="*/ 4341429 h 8514540"/>
              <a:gd name="connsiteX1260" fmla="*/ 5407000 w 8397849"/>
              <a:gd name="connsiteY1260" fmla="*/ 4350211 h 8514540"/>
              <a:gd name="connsiteX1261" fmla="*/ 5516004 w 8397849"/>
              <a:gd name="connsiteY1261" fmla="*/ 4374814 h 8514540"/>
              <a:gd name="connsiteX1262" fmla="*/ 5531311 w 8397849"/>
              <a:gd name="connsiteY1262" fmla="*/ 4368937 h 8514540"/>
              <a:gd name="connsiteX1263" fmla="*/ 5520376 w 8397849"/>
              <a:gd name="connsiteY1263" fmla="*/ 4355764 h 8514540"/>
              <a:gd name="connsiteX1264" fmla="*/ 5407000 w 8397849"/>
              <a:gd name="connsiteY1264" fmla="*/ 4350211 h 8514540"/>
              <a:gd name="connsiteX1265" fmla="*/ 2787901 w 8397849"/>
              <a:gd name="connsiteY1265" fmla="*/ 4361269 h 8514540"/>
              <a:gd name="connsiteX1266" fmla="*/ 2831373 w 8397849"/>
              <a:gd name="connsiteY1266" fmla="*/ 4381748 h 8514540"/>
              <a:gd name="connsiteX1267" fmla="*/ 2901925 w 8397849"/>
              <a:gd name="connsiteY1267" fmla="*/ 4361079 h 8514540"/>
              <a:gd name="connsiteX1268" fmla="*/ 2787901 w 8397849"/>
              <a:gd name="connsiteY1268" fmla="*/ 4361269 h 8514540"/>
              <a:gd name="connsiteX1269" fmla="*/ 5292700 w 8397849"/>
              <a:gd name="connsiteY1269" fmla="*/ 4359736 h 8514540"/>
              <a:gd name="connsiteX1270" fmla="*/ 5356517 w 8397849"/>
              <a:gd name="connsiteY1270" fmla="*/ 4390216 h 8514540"/>
              <a:gd name="connsiteX1271" fmla="*/ 5386045 w 8397849"/>
              <a:gd name="connsiteY1271" fmla="*/ 4363546 h 8514540"/>
              <a:gd name="connsiteX1272" fmla="*/ 5292700 w 8397849"/>
              <a:gd name="connsiteY1272" fmla="*/ 4359736 h 8514540"/>
              <a:gd name="connsiteX1273" fmla="*/ 6041308 w 8397849"/>
              <a:gd name="connsiteY1273" fmla="*/ 4360174 h 8514540"/>
              <a:gd name="connsiteX1274" fmla="*/ 6013619 w 8397849"/>
              <a:gd name="connsiteY1274" fmla="*/ 4366403 h 8514540"/>
              <a:gd name="connsiteX1275" fmla="*/ 6027411 w 8397849"/>
              <a:gd name="connsiteY1275" fmla="*/ 4377824 h 8514540"/>
              <a:gd name="connsiteX1276" fmla="*/ 6147169 w 8397849"/>
              <a:gd name="connsiteY1276" fmla="*/ 4367413 h 8514540"/>
              <a:gd name="connsiteX1277" fmla="*/ 6041308 w 8397849"/>
              <a:gd name="connsiteY1277" fmla="*/ 4360174 h 8514540"/>
              <a:gd name="connsiteX1278" fmla="*/ 2931128 w 8397849"/>
              <a:gd name="connsiteY1278" fmla="*/ 4375176 h 8514540"/>
              <a:gd name="connsiteX1279" fmla="*/ 2919889 w 8397849"/>
              <a:gd name="connsiteY1279" fmla="*/ 4388711 h 8514540"/>
              <a:gd name="connsiteX1280" fmla="*/ 2972895 w 8397849"/>
              <a:gd name="connsiteY1280" fmla="*/ 4395331 h 8514540"/>
              <a:gd name="connsiteX1281" fmla="*/ 3054325 w 8397849"/>
              <a:gd name="connsiteY1281" fmla="*/ 4370004 h 8514540"/>
              <a:gd name="connsiteX1282" fmla="*/ 2931128 w 8397849"/>
              <a:gd name="connsiteY1282" fmla="*/ 4375176 h 8514540"/>
              <a:gd name="connsiteX1283" fmla="*/ 4083025 w 8397849"/>
              <a:gd name="connsiteY1283" fmla="*/ 4369194 h 8514540"/>
              <a:gd name="connsiteX1284" fmla="*/ 3992737 w 8397849"/>
              <a:gd name="connsiteY1284" fmla="*/ 4466825 h 8514540"/>
              <a:gd name="connsiteX1285" fmla="*/ 3902250 w 8397849"/>
              <a:gd name="connsiteY1285" fmla="*/ 4570629 h 8514540"/>
              <a:gd name="connsiteX1286" fmla="*/ 4082987 w 8397849"/>
              <a:gd name="connsiteY1286" fmla="*/ 4392597 h 8514540"/>
              <a:gd name="connsiteX1287" fmla="*/ 4092226 w 8397849"/>
              <a:gd name="connsiteY1287" fmla="*/ 4361641 h 8514540"/>
              <a:gd name="connsiteX1288" fmla="*/ 4083025 w 8397849"/>
              <a:gd name="connsiteY1288" fmla="*/ 4369194 h 8514540"/>
              <a:gd name="connsiteX1289" fmla="*/ 5168875 w 8397849"/>
              <a:gd name="connsiteY1289" fmla="*/ 4367737 h 8514540"/>
              <a:gd name="connsiteX1290" fmla="*/ 5244170 w 8397849"/>
              <a:gd name="connsiteY1290" fmla="*/ 4399436 h 8514540"/>
              <a:gd name="connsiteX1291" fmla="*/ 5286128 w 8397849"/>
              <a:gd name="connsiteY1291" fmla="*/ 4399741 h 8514540"/>
              <a:gd name="connsiteX1292" fmla="*/ 5268887 w 8397849"/>
              <a:gd name="connsiteY1292" fmla="*/ 4380691 h 8514540"/>
              <a:gd name="connsiteX1293" fmla="*/ 5251647 w 8397849"/>
              <a:gd name="connsiteY1293" fmla="*/ 4361641 h 8514540"/>
              <a:gd name="connsiteX1294" fmla="*/ 5210261 w 8397849"/>
              <a:gd name="connsiteY1294" fmla="*/ 4361641 h 8514540"/>
              <a:gd name="connsiteX1295" fmla="*/ 5168875 w 8397849"/>
              <a:gd name="connsiteY1295" fmla="*/ 4367737 h 8514540"/>
              <a:gd name="connsiteX1296" fmla="*/ 5918264 w 8397849"/>
              <a:gd name="connsiteY1296" fmla="*/ 4368670 h 8514540"/>
              <a:gd name="connsiteX1297" fmla="*/ 5872306 w 8397849"/>
              <a:gd name="connsiteY1297" fmla="*/ 4372271 h 8514540"/>
              <a:gd name="connsiteX1298" fmla="*/ 5883707 w 8397849"/>
              <a:gd name="connsiteY1298" fmla="*/ 4386005 h 8514540"/>
              <a:gd name="connsiteX1299" fmla="*/ 5977462 w 8397849"/>
              <a:gd name="connsiteY1299" fmla="*/ 4393759 h 8514540"/>
              <a:gd name="connsiteX1300" fmla="*/ 6007379 w 8397849"/>
              <a:gd name="connsiteY1300" fmla="*/ 4387777 h 8514540"/>
              <a:gd name="connsiteX1301" fmla="*/ 5996540 w 8397849"/>
              <a:gd name="connsiteY1301" fmla="*/ 4374709 h 8514540"/>
              <a:gd name="connsiteX1302" fmla="*/ 5974956 w 8397849"/>
              <a:gd name="connsiteY1302" fmla="*/ 4363355 h 8514540"/>
              <a:gd name="connsiteX1303" fmla="*/ 5918264 w 8397849"/>
              <a:gd name="connsiteY1303" fmla="*/ 4368670 h 8514540"/>
              <a:gd name="connsiteX1304" fmla="*/ 3080299 w 8397849"/>
              <a:gd name="connsiteY1304" fmla="*/ 4384586 h 8514540"/>
              <a:gd name="connsiteX1305" fmla="*/ 3063402 w 8397849"/>
              <a:gd name="connsiteY1305" fmla="*/ 4397407 h 8514540"/>
              <a:gd name="connsiteX1306" fmla="*/ 3085062 w 8397849"/>
              <a:gd name="connsiteY1306" fmla="*/ 4403208 h 8514540"/>
              <a:gd name="connsiteX1307" fmla="*/ 3190208 w 8397849"/>
              <a:gd name="connsiteY1307" fmla="*/ 4395892 h 8514540"/>
              <a:gd name="connsiteX1308" fmla="*/ 3207030 w 8397849"/>
              <a:gd name="connsiteY1308" fmla="*/ 4383129 h 8514540"/>
              <a:gd name="connsiteX1309" fmla="*/ 3177111 w 8397849"/>
              <a:gd name="connsiteY1309" fmla="*/ 4377147 h 8514540"/>
              <a:gd name="connsiteX1310" fmla="*/ 3080299 w 8397849"/>
              <a:gd name="connsiteY1310" fmla="*/ 4384586 h 8514540"/>
              <a:gd name="connsiteX1311" fmla="*/ 5056556 w 8397849"/>
              <a:gd name="connsiteY1311" fmla="*/ 4377605 h 8514540"/>
              <a:gd name="connsiteX1312" fmla="*/ 5044259 w 8397849"/>
              <a:gd name="connsiteY1312" fmla="*/ 4382539 h 8514540"/>
              <a:gd name="connsiteX1313" fmla="*/ 5055346 w 8397849"/>
              <a:gd name="connsiteY1313" fmla="*/ 4395902 h 8514540"/>
              <a:gd name="connsiteX1314" fmla="*/ 5114363 w 8397849"/>
              <a:gd name="connsiteY1314" fmla="*/ 4409266 h 8514540"/>
              <a:gd name="connsiteX1315" fmla="*/ 5162303 w 8397849"/>
              <a:gd name="connsiteY1315" fmla="*/ 4409266 h 8514540"/>
              <a:gd name="connsiteX1316" fmla="*/ 5145062 w 8397849"/>
              <a:gd name="connsiteY1316" fmla="*/ 4390216 h 8514540"/>
              <a:gd name="connsiteX1317" fmla="*/ 5056556 w 8397849"/>
              <a:gd name="connsiteY1317" fmla="*/ 4377605 h 8514540"/>
              <a:gd name="connsiteX1318" fmla="*/ 2421846 w 8397849"/>
              <a:gd name="connsiteY1318" fmla="*/ 4392930 h 8514540"/>
              <a:gd name="connsiteX1319" fmla="*/ 2403739 w 8397849"/>
              <a:gd name="connsiteY1319" fmla="*/ 4406360 h 8514540"/>
              <a:gd name="connsiteX1320" fmla="*/ 2464708 w 8397849"/>
              <a:gd name="connsiteY1320" fmla="*/ 4411999 h 8514540"/>
              <a:gd name="connsiteX1321" fmla="*/ 2525687 w 8397849"/>
              <a:gd name="connsiteY1321" fmla="*/ 4417648 h 8514540"/>
              <a:gd name="connsiteX1322" fmla="*/ 2539632 w 8397849"/>
              <a:gd name="connsiteY1322" fmla="*/ 4403932 h 8514540"/>
              <a:gd name="connsiteX1323" fmla="*/ 2553586 w 8397849"/>
              <a:gd name="connsiteY1323" fmla="*/ 4390216 h 8514540"/>
              <a:gd name="connsiteX1324" fmla="*/ 2524154 w 8397849"/>
              <a:gd name="connsiteY1324" fmla="*/ 4390216 h 8514540"/>
              <a:gd name="connsiteX1325" fmla="*/ 2467347 w 8397849"/>
              <a:gd name="connsiteY1325" fmla="*/ 4384863 h 8514540"/>
              <a:gd name="connsiteX1326" fmla="*/ 2421846 w 8397849"/>
              <a:gd name="connsiteY1326" fmla="*/ 4392930 h 8514540"/>
              <a:gd name="connsiteX1327" fmla="*/ 3231223 w 8397849"/>
              <a:gd name="connsiteY1327" fmla="*/ 4398979 h 8514540"/>
              <a:gd name="connsiteX1328" fmla="*/ 3213297 w 8397849"/>
              <a:gd name="connsiteY1328" fmla="*/ 4418791 h 8514540"/>
              <a:gd name="connsiteX1329" fmla="*/ 3255255 w 8397849"/>
              <a:gd name="connsiteY1329" fmla="*/ 4418486 h 8514540"/>
              <a:gd name="connsiteX1330" fmla="*/ 3315700 w 8397849"/>
              <a:gd name="connsiteY1330" fmla="*/ 4404198 h 8514540"/>
              <a:gd name="connsiteX1331" fmla="*/ 3334188 w 8397849"/>
              <a:gd name="connsiteY1331" fmla="*/ 4390216 h 8514540"/>
              <a:gd name="connsiteX1332" fmla="*/ 3319272 w 8397849"/>
              <a:gd name="connsiteY1332" fmla="*/ 4390216 h 8514540"/>
              <a:gd name="connsiteX1333" fmla="*/ 3276752 w 8397849"/>
              <a:gd name="connsiteY1333" fmla="*/ 4384691 h 8514540"/>
              <a:gd name="connsiteX1334" fmla="*/ 3249149 w 8397849"/>
              <a:gd name="connsiteY1334" fmla="*/ 4379176 h 8514540"/>
              <a:gd name="connsiteX1335" fmla="*/ 3231223 w 8397849"/>
              <a:gd name="connsiteY1335" fmla="*/ 4398979 h 8514540"/>
              <a:gd name="connsiteX1336" fmla="*/ 4927864 w 8397849"/>
              <a:gd name="connsiteY1336" fmla="*/ 4387358 h 8514540"/>
              <a:gd name="connsiteX1337" fmla="*/ 4910690 w 8397849"/>
              <a:gd name="connsiteY1337" fmla="*/ 4391806 h 8514540"/>
              <a:gd name="connsiteX1338" fmla="*/ 4921882 w 8397849"/>
              <a:gd name="connsiteY1338" fmla="*/ 4405303 h 8514540"/>
              <a:gd name="connsiteX1339" fmla="*/ 4985776 w 8397849"/>
              <a:gd name="connsiteY1339" fmla="*/ 4418791 h 8514540"/>
              <a:gd name="connsiteX1340" fmla="*/ 5038478 w 8397849"/>
              <a:gd name="connsiteY1340" fmla="*/ 4418791 h 8514540"/>
              <a:gd name="connsiteX1341" fmla="*/ 5021237 w 8397849"/>
              <a:gd name="connsiteY1341" fmla="*/ 4399741 h 8514540"/>
              <a:gd name="connsiteX1342" fmla="*/ 4927864 w 8397849"/>
              <a:gd name="connsiteY1342" fmla="*/ 4387358 h 8514540"/>
              <a:gd name="connsiteX1343" fmla="*/ 5766045 w 8397849"/>
              <a:gd name="connsiteY1343" fmla="*/ 4387358 h 8514540"/>
              <a:gd name="connsiteX1344" fmla="*/ 5752729 w 8397849"/>
              <a:gd name="connsiteY1344" fmla="*/ 4402922 h 8514540"/>
              <a:gd name="connsiteX1345" fmla="*/ 5863924 w 8397849"/>
              <a:gd name="connsiteY1345" fmla="*/ 4403113 h 8514540"/>
              <a:gd name="connsiteX1346" fmla="*/ 5766045 w 8397849"/>
              <a:gd name="connsiteY1346" fmla="*/ 4387358 h 8514540"/>
              <a:gd name="connsiteX1347" fmla="*/ 3354734 w 8397849"/>
              <a:gd name="connsiteY1347" fmla="*/ 4408847 h 8514540"/>
              <a:gd name="connsiteX1348" fmla="*/ 3339198 w 8397849"/>
              <a:gd name="connsiteY1348" fmla="*/ 4426020 h 8514540"/>
              <a:gd name="connsiteX1349" fmla="*/ 3370593 w 8397849"/>
              <a:gd name="connsiteY1349" fmla="*/ 4430983 h 8514540"/>
              <a:gd name="connsiteX1350" fmla="*/ 3424247 w 8397849"/>
              <a:gd name="connsiteY1350" fmla="*/ 4421838 h 8514540"/>
              <a:gd name="connsiteX1351" fmla="*/ 3405188 w 8397849"/>
              <a:gd name="connsiteY1351" fmla="*/ 4397055 h 8514540"/>
              <a:gd name="connsiteX1352" fmla="*/ 3370278 w 8397849"/>
              <a:gd name="connsiteY1352" fmla="*/ 4391682 h 8514540"/>
              <a:gd name="connsiteX1353" fmla="*/ 3354734 w 8397849"/>
              <a:gd name="connsiteY1353" fmla="*/ 4408847 h 8514540"/>
              <a:gd name="connsiteX1354" fmla="*/ 4262314 w 8397849"/>
              <a:gd name="connsiteY1354" fmla="*/ 4422505 h 8514540"/>
              <a:gd name="connsiteX1355" fmla="*/ 4269353 w 8397849"/>
              <a:gd name="connsiteY1355" fmla="*/ 4473598 h 8514540"/>
              <a:gd name="connsiteX1356" fmla="*/ 4280564 w 8397849"/>
              <a:gd name="connsiteY1356" fmla="*/ 4488923 h 8514540"/>
              <a:gd name="connsiteX1357" fmla="*/ 4284736 w 8397849"/>
              <a:gd name="connsiteY1357" fmla="*/ 4453176 h 8514540"/>
              <a:gd name="connsiteX1358" fmla="*/ 4277697 w 8397849"/>
              <a:gd name="connsiteY1358" fmla="*/ 4402084 h 8514540"/>
              <a:gd name="connsiteX1359" fmla="*/ 4266486 w 8397849"/>
              <a:gd name="connsiteY1359" fmla="*/ 4386758 h 8514540"/>
              <a:gd name="connsiteX1360" fmla="*/ 4262314 w 8397849"/>
              <a:gd name="connsiteY1360" fmla="*/ 4422505 h 8514540"/>
              <a:gd name="connsiteX1361" fmla="*/ 4808401 w 8397849"/>
              <a:gd name="connsiteY1361" fmla="*/ 4398388 h 8514540"/>
              <a:gd name="connsiteX1362" fmla="*/ 4786056 w 8397849"/>
              <a:gd name="connsiteY1362" fmla="*/ 4404665 h 8514540"/>
              <a:gd name="connsiteX1363" fmla="*/ 4804734 w 8397849"/>
              <a:gd name="connsiteY1363" fmla="*/ 4421572 h 8514540"/>
              <a:gd name="connsiteX1364" fmla="*/ 4823413 w 8397849"/>
              <a:gd name="connsiteY1364" fmla="*/ 4438479 h 8514540"/>
              <a:gd name="connsiteX1365" fmla="*/ 4863122 w 8397849"/>
              <a:gd name="connsiteY1365" fmla="*/ 4432126 h 8514540"/>
              <a:gd name="connsiteX1366" fmla="*/ 4902832 w 8397849"/>
              <a:gd name="connsiteY1366" fmla="*/ 4425773 h 8514540"/>
              <a:gd name="connsiteX1367" fmla="*/ 4886735 w 8397849"/>
              <a:gd name="connsiteY1367" fmla="*/ 4407999 h 8514540"/>
              <a:gd name="connsiteX1368" fmla="*/ 4808401 w 8397849"/>
              <a:gd name="connsiteY1368" fmla="*/ 4398388 h 8514540"/>
              <a:gd name="connsiteX1369" fmla="*/ 5642744 w 8397849"/>
              <a:gd name="connsiteY1369" fmla="*/ 4397150 h 8514540"/>
              <a:gd name="connsiteX1370" fmla="*/ 5607025 w 8397849"/>
              <a:gd name="connsiteY1370" fmla="*/ 4409656 h 8514540"/>
              <a:gd name="connsiteX1371" fmla="*/ 5698236 w 8397849"/>
              <a:gd name="connsiteY1371" fmla="*/ 4423944 h 8514540"/>
              <a:gd name="connsiteX1372" fmla="*/ 5741585 w 8397849"/>
              <a:gd name="connsiteY1372" fmla="*/ 4417438 h 8514540"/>
              <a:gd name="connsiteX1373" fmla="*/ 5730288 w 8397849"/>
              <a:gd name="connsiteY1373" fmla="*/ 4403827 h 8514540"/>
              <a:gd name="connsiteX1374" fmla="*/ 5642744 w 8397849"/>
              <a:gd name="connsiteY1374" fmla="*/ 4397150 h 8514540"/>
              <a:gd name="connsiteX1375" fmla="*/ 2564454 w 8397849"/>
              <a:gd name="connsiteY1375" fmla="*/ 4408180 h 8514540"/>
              <a:gd name="connsiteX1376" fmla="*/ 2641807 w 8397849"/>
              <a:gd name="connsiteY1376" fmla="*/ 4428182 h 8514540"/>
              <a:gd name="connsiteX1377" fmla="*/ 2670839 w 8397849"/>
              <a:gd name="connsiteY1377" fmla="*/ 4405713 h 8514540"/>
              <a:gd name="connsiteX1378" fmla="*/ 2564454 w 8397849"/>
              <a:gd name="connsiteY1378" fmla="*/ 4408180 h 8514540"/>
              <a:gd name="connsiteX1379" fmla="*/ 3474177 w 8397849"/>
              <a:gd name="connsiteY1379" fmla="*/ 4418057 h 8514540"/>
              <a:gd name="connsiteX1380" fmla="*/ 3451117 w 8397849"/>
              <a:gd name="connsiteY1380" fmla="*/ 4435612 h 8514540"/>
              <a:gd name="connsiteX1381" fmla="*/ 3490093 w 8397849"/>
              <a:gd name="connsiteY1381" fmla="*/ 4442203 h 8514540"/>
              <a:gd name="connsiteX1382" fmla="*/ 3529079 w 8397849"/>
              <a:gd name="connsiteY1382" fmla="*/ 4448785 h 8514540"/>
              <a:gd name="connsiteX1383" fmla="*/ 3553940 w 8397849"/>
              <a:gd name="connsiteY1383" fmla="*/ 4432497 h 8514540"/>
              <a:gd name="connsiteX1384" fmla="*/ 3535337 w 8397849"/>
              <a:gd name="connsiteY1384" fmla="*/ 4406208 h 8514540"/>
              <a:gd name="connsiteX1385" fmla="*/ 3497237 w 8397849"/>
              <a:gd name="connsiteY1385" fmla="*/ 4400493 h 8514540"/>
              <a:gd name="connsiteX1386" fmla="*/ 3474177 w 8397849"/>
              <a:gd name="connsiteY1386" fmla="*/ 4418057 h 8514540"/>
              <a:gd name="connsiteX1387" fmla="*/ 4673851 w 8397849"/>
              <a:gd name="connsiteY1387" fmla="*/ 4408199 h 8514540"/>
              <a:gd name="connsiteX1388" fmla="*/ 4650305 w 8397849"/>
              <a:gd name="connsiteY1388" fmla="*/ 4414762 h 8514540"/>
              <a:gd name="connsiteX1389" fmla="*/ 4673584 w 8397849"/>
              <a:gd name="connsiteY1389" fmla="*/ 4431059 h 8514540"/>
              <a:gd name="connsiteX1390" fmla="*/ 4763691 w 8397849"/>
              <a:gd name="connsiteY1390" fmla="*/ 4441422 h 8514540"/>
              <a:gd name="connsiteX1391" fmla="*/ 4779169 w 8397849"/>
              <a:gd name="connsiteY1391" fmla="*/ 4435488 h 8514540"/>
              <a:gd name="connsiteX1392" fmla="*/ 4762996 w 8397849"/>
              <a:gd name="connsiteY1392" fmla="*/ 4417609 h 8514540"/>
              <a:gd name="connsiteX1393" fmla="*/ 4673851 w 8397849"/>
              <a:gd name="connsiteY1393" fmla="*/ 4408199 h 8514540"/>
              <a:gd name="connsiteX1394" fmla="*/ 5540350 w 8397849"/>
              <a:gd name="connsiteY1394" fmla="*/ 4406713 h 8514540"/>
              <a:gd name="connsiteX1395" fmla="*/ 5493620 w 8397849"/>
              <a:gd name="connsiteY1395" fmla="*/ 4414866 h 8514540"/>
              <a:gd name="connsiteX1396" fmla="*/ 5470703 w 8397849"/>
              <a:gd name="connsiteY1396" fmla="*/ 4419896 h 8514540"/>
              <a:gd name="connsiteX1397" fmla="*/ 5484619 w 8397849"/>
              <a:gd name="connsiteY1397" fmla="*/ 4433821 h 8514540"/>
              <a:gd name="connsiteX1398" fmla="*/ 5498545 w 8397849"/>
              <a:gd name="connsiteY1398" fmla="*/ 4447746 h 8514540"/>
              <a:gd name="connsiteX1399" fmla="*/ 5549046 w 8397849"/>
              <a:gd name="connsiteY1399" fmla="*/ 4440412 h 8514540"/>
              <a:gd name="connsiteX1400" fmla="*/ 5599538 w 8397849"/>
              <a:gd name="connsiteY1400" fmla="*/ 4433078 h 8514540"/>
              <a:gd name="connsiteX1401" fmla="*/ 5581850 w 8397849"/>
              <a:gd name="connsiteY1401" fmla="*/ 4418333 h 8514540"/>
              <a:gd name="connsiteX1402" fmla="*/ 5540350 w 8397849"/>
              <a:gd name="connsiteY1402" fmla="*/ 4406713 h 8514540"/>
              <a:gd name="connsiteX1403" fmla="*/ 2713235 w 8397849"/>
              <a:gd name="connsiteY1403" fmla="*/ 4421382 h 8514540"/>
              <a:gd name="connsiteX1404" fmla="*/ 2701633 w 8397849"/>
              <a:gd name="connsiteY1404" fmla="*/ 4435355 h 8514540"/>
              <a:gd name="connsiteX1405" fmla="*/ 2750906 w 8397849"/>
              <a:gd name="connsiteY1405" fmla="*/ 4441889 h 8514540"/>
              <a:gd name="connsiteX1406" fmla="*/ 2800179 w 8397849"/>
              <a:gd name="connsiteY1406" fmla="*/ 4448423 h 8514540"/>
              <a:gd name="connsiteX1407" fmla="*/ 2814990 w 8397849"/>
              <a:gd name="connsiteY1407" fmla="*/ 4433612 h 8514540"/>
              <a:gd name="connsiteX1408" fmla="*/ 2829811 w 8397849"/>
              <a:gd name="connsiteY1408" fmla="*/ 4418791 h 8514540"/>
              <a:gd name="connsiteX1409" fmla="*/ 2811094 w 8397849"/>
              <a:gd name="connsiteY1409" fmla="*/ 4418686 h 8514540"/>
              <a:gd name="connsiteX1410" fmla="*/ 2758612 w 8397849"/>
              <a:gd name="connsiteY1410" fmla="*/ 4412990 h 8514540"/>
              <a:gd name="connsiteX1411" fmla="*/ 2713235 w 8397849"/>
              <a:gd name="connsiteY1411" fmla="*/ 4421382 h 8514540"/>
              <a:gd name="connsiteX1412" fmla="*/ 3599631 w 8397849"/>
              <a:gd name="connsiteY1412" fmla="*/ 4427782 h 8514540"/>
              <a:gd name="connsiteX1413" fmla="*/ 3578200 w 8397849"/>
              <a:gd name="connsiteY1413" fmla="*/ 4451271 h 8514540"/>
              <a:gd name="connsiteX1414" fmla="*/ 3672383 w 8397849"/>
              <a:gd name="connsiteY1414" fmla="*/ 4438898 h 8514540"/>
              <a:gd name="connsiteX1415" fmla="*/ 3704663 w 8397849"/>
              <a:gd name="connsiteY1415" fmla="*/ 4421705 h 8514540"/>
              <a:gd name="connsiteX1416" fmla="*/ 3681908 w 8397849"/>
              <a:gd name="connsiteY1416" fmla="*/ 4415609 h 8514540"/>
              <a:gd name="connsiteX1417" fmla="*/ 3599631 w 8397849"/>
              <a:gd name="connsiteY1417" fmla="*/ 4427782 h 8514540"/>
              <a:gd name="connsiteX1418" fmla="*/ 5375539 w 8397849"/>
              <a:gd name="connsiteY1418" fmla="*/ 4425458 h 8514540"/>
              <a:gd name="connsiteX1419" fmla="*/ 5358365 w 8397849"/>
              <a:gd name="connsiteY1419" fmla="*/ 4429906 h 8514540"/>
              <a:gd name="connsiteX1420" fmla="*/ 5369557 w 8397849"/>
              <a:gd name="connsiteY1420" fmla="*/ 4443403 h 8514540"/>
              <a:gd name="connsiteX1421" fmla="*/ 5457721 w 8397849"/>
              <a:gd name="connsiteY1421" fmla="*/ 4450623 h 8514540"/>
              <a:gd name="connsiteX1422" fmla="*/ 5453377 w 8397849"/>
              <a:gd name="connsiteY1422" fmla="*/ 4431573 h 8514540"/>
              <a:gd name="connsiteX1423" fmla="*/ 5375539 w 8397849"/>
              <a:gd name="connsiteY1423" fmla="*/ 4425458 h 8514540"/>
              <a:gd name="connsiteX1424" fmla="*/ 2845432 w 8397849"/>
              <a:gd name="connsiteY1424" fmla="*/ 4437231 h 8514540"/>
              <a:gd name="connsiteX1425" fmla="*/ 2831802 w 8397849"/>
              <a:gd name="connsiteY1425" fmla="*/ 4445861 h 8514540"/>
              <a:gd name="connsiteX1426" fmla="*/ 2869244 w 8397849"/>
              <a:gd name="connsiteY1426" fmla="*/ 4451919 h 8514540"/>
              <a:gd name="connsiteX1427" fmla="*/ 2925737 w 8397849"/>
              <a:gd name="connsiteY1427" fmla="*/ 4461644 h 8514540"/>
              <a:gd name="connsiteX1428" fmla="*/ 2961732 w 8397849"/>
              <a:gd name="connsiteY1428" fmla="*/ 4452690 h 8514540"/>
              <a:gd name="connsiteX1429" fmla="*/ 2978687 w 8397849"/>
              <a:gd name="connsiteY1429" fmla="*/ 4440098 h 8514540"/>
              <a:gd name="connsiteX1430" fmla="*/ 2963342 w 8397849"/>
              <a:gd name="connsiteY1430" fmla="*/ 4434202 h 8514540"/>
              <a:gd name="connsiteX1431" fmla="*/ 2845432 w 8397849"/>
              <a:gd name="connsiteY1431" fmla="*/ 4437231 h 8514540"/>
              <a:gd name="connsiteX1432" fmla="*/ 5271269 w 8397849"/>
              <a:gd name="connsiteY1432" fmla="*/ 4435136 h 8514540"/>
              <a:gd name="connsiteX1433" fmla="*/ 5245075 w 8397849"/>
              <a:gd name="connsiteY1433" fmla="*/ 4446832 h 8514540"/>
              <a:gd name="connsiteX1434" fmla="*/ 5313874 w 8397849"/>
              <a:gd name="connsiteY1434" fmla="*/ 4469102 h 8514540"/>
              <a:gd name="connsiteX1435" fmla="*/ 5358870 w 8397849"/>
              <a:gd name="connsiteY1435" fmla="*/ 4463996 h 8514540"/>
              <a:gd name="connsiteX1436" fmla="*/ 5336191 w 8397849"/>
              <a:gd name="connsiteY1436" fmla="*/ 4446156 h 8514540"/>
              <a:gd name="connsiteX1437" fmla="*/ 5305482 w 8397849"/>
              <a:gd name="connsiteY1437" fmla="*/ 4429744 h 8514540"/>
              <a:gd name="connsiteX1438" fmla="*/ 5271269 w 8397849"/>
              <a:gd name="connsiteY1438" fmla="*/ 4435136 h 8514540"/>
              <a:gd name="connsiteX1439" fmla="*/ 3002356 w 8397849"/>
              <a:gd name="connsiteY1439" fmla="*/ 4449223 h 8514540"/>
              <a:gd name="connsiteX1440" fmla="*/ 2983735 w 8397849"/>
              <a:gd name="connsiteY1440" fmla="*/ 4460034 h 8514540"/>
              <a:gd name="connsiteX1441" fmla="*/ 3002356 w 8397849"/>
              <a:gd name="connsiteY1441" fmla="*/ 4467311 h 8514540"/>
              <a:gd name="connsiteX1442" fmla="*/ 3110427 w 8397849"/>
              <a:gd name="connsiteY1442" fmla="*/ 4462920 h 8514540"/>
              <a:gd name="connsiteX1443" fmla="*/ 3121228 w 8397849"/>
              <a:gd name="connsiteY1443" fmla="*/ 4449899 h 8514540"/>
              <a:gd name="connsiteX1444" fmla="*/ 3085395 w 8397849"/>
              <a:gd name="connsiteY1444" fmla="*/ 4443975 h 8514540"/>
              <a:gd name="connsiteX1445" fmla="*/ 3002356 w 8397849"/>
              <a:gd name="connsiteY1445" fmla="*/ 4449223 h 8514540"/>
              <a:gd name="connsiteX1446" fmla="*/ 5156969 w 8397849"/>
              <a:gd name="connsiteY1446" fmla="*/ 4445394 h 8514540"/>
              <a:gd name="connsiteX1447" fmla="*/ 5135452 w 8397849"/>
              <a:gd name="connsiteY1447" fmla="*/ 4475865 h 8514540"/>
              <a:gd name="connsiteX1448" fmla="*/ 5230444 w 8397849"/>
              <a:gd name="connsiteY1448" fmla="*/ 4465854 h 8514540"/>
              <a:gd name="connsiteX1449" fmla="*/ 5156969 w 8397849"/>
              <a:gd name="connsiteY1449" fmla="*/ 4445394 h 8514540"/>
              <a:gd name="connsiteX1450" fmla="*/ 3144917 w 8397849"/>
              <a:gd name="connsiteY1450" fmla="*/ 4466301 h 8514540"/>
              <a:gd name="connsiteX1451" fmla="*/ 3129563 w 8397849"/>
              <a:gd name="connsiteY1451" fmla="*/ 4483265 h 8514540"/>
              <a:gd name="connsiteX1452" fmla="*/ 3165758 w 8397849"/>
              <a:gd name="connsiteY1452" fmla="*/ 4487618 h 8514540"/>
              <a:gd name="connsiteX1453" fmla="*/ 3223689 w 8397849"/>
              <a:gd name="connsiteY1453" fmla="*/ 4477903 h 8514540"/>
              <a:gd name="connsiteX1454" fmla="*/ 3200162 w 8397849"/>
              <a:gd name="connsiteY1454" fmla="*/ 4454424 h 8514540"/>
              <a:gd name="connsiteX1455" fmla="*/ 3160271 w 8397849"/>
              <a:gd name="connsiteY1455" fmla="*/ 4449337 h 8514540"/>
              <a:gd name="connsiteX1456" fmla="*/ 3144917 w 8397849"/>
              <a:gd name="connsiteY1456" fmla="*/ 4466301 h 8514540"/>
              <a:gd name="connsiteX1457" fmla="*/ 5004064 w 8397849"/>
              <a:gd name="connsiteY1457" fmla="*/ 4463558 h 8514540"/>
              <a:gd name="connsiteX1458" fmla="*/ 4986890 w 8397849"/>
              <a:gd name="connsiteY1458" fmla="*/ 4468006 h 8514540"/>
              <a:gd name="connsiteX1459" fmla="*/ 4998082 w 8397849"/>
              <a:gd name="connsiteY1459" fmla="*/ 4481503 h 8514540"/>
              <a:gd name="connsiteX1460" fmla="*/ 5061976 w 8397849"/>
              <a:gd name="connsiteY1460" fmla="*/ 4494991 h 8514540"/>
              <a:gd name="connsiteX1461" fmla="*/ 5114678 w 8397849"/>
              <a:gd name="connsiteY1461" fmla="*/ 4494991 h 8514540"/>
              <a:gd name="connsiteX1462" fmla="*/ 5097437 w 8397849"/>
              <a:gd name="connsiteY1462" fmla="*/ 4475941 h 8514540"/>
              <a:gd name="connsiteX1463" fmla="*/ 5004064 w 8397849"/>
              <a:gd name="connsiteY1463" fmla="*/ 4463558 h 8514540"/>
              <a:gd name="connsiteX1464" fmla="*/ 3264789 w 8397849"/>
              <a:gd name="connsiteY1464" fmla="*/ 4479598 h 8514540"/>
              <a:gd name="connsiteX1465" fmla="*/ 3253854 w 8397849"/>
              <a:gd name="connsiteY1465" fmla="*/ 4492781 h 8514540"/>
              <a:gd name="connsiteX1466" fmla="*/ 3287563 w 8397849"/>
              <a:gd name="connsiteY1466" fmla="*/ 4499105 h 8514540"/>
              <a:gd name="connsiteX1467" fmla="*/ 3340627 w 8397849"/>
              <a:gd name="connsiteY1467" fmla="*/ 4491866 h 8514540"/>
              <a:gd name="connsiteX1468" fmla="*/ 3359982 w 8397849"/>
              <a:gd name="connsiteY1468" fmla="*/ 4478312 h 8514540"/>
              <a:gd name="connsiteX1469" fmla="*/ 3344485 w 8397849"/>
              <a:gd name="connsiteY1469" fmla="*/ 4472359 h 8514540"/>
              <a:gd name="connsiteX1470" fmla="*/ 3264789 w 8397849"/>
              <a:gd name="connsiteY1470" fmla="*/ 4479598 h 8514540"/>
              <a:gd name="connsiteX1471" fmla="*/ 4903461 w 8397849"/>
              <a:gd name="connsiteY1471" fmla="*/ 4474817 h 8514540"/>
              <a:gd name="connsiteX1472" fmla="*/ 4871409 w 8397849"/>
              <a:gd name="connsiteY1472" fmla="*/ 4480703 h 8514540"/>
              <a:gd name="connsiteX1473" fmla="*/ 4889173 w 8397849"/>
              <a:gd name="connsiteY1473" fmla="*/ 4496076 h 8514540"/>
              <a:gd name="connsiteX1474" fmla="*/ 4943142 w 8397849"/>
              <a:gd name="connsiteY1474" fmla="*/ 4506887 h 8514540"/>
              <a:gd name="connsiteX1475" fmla="*/ 4979337 w 8397849"/>
              <a:gd name="connsiteY1475" fmla="*/ 4502315 h 8514540"/>
              <a:gd name="connsiteX1476" fmla="*/ 4963097 w 8397849"/>
              <a:gd name="connsiteY1476" fmla="*/ 4484370 h 8514540"/>
              <a:gd name="connsiteX1477" fmla="*/ 4941179 w 8397849"/>
              <a:gd name="connsiteY1477" fmla="*/ 4467673 h 8514540"/>
              <a:gd name="connsiteX1478" fmla="*/ 4903461 w 8397849"/>
              <a:gd name="connsiteY1478" fmla="*/ 4474817 h 8514540"/>
              <a:gd name="connsiteX1479" fmla="*/ 3385099 w 8397849"/>
              <a:gd name="connsiteY1479" fmla="*/ 4489361 h 8514540"/>
              <a:gd name="connsiteX1480" fmla="*/ 3368202 w 8397849"/>
              <a:gd name="connsiteY1480" fmla="*/ 4502182 h 8514540"/>
              <a:gd name="connsiteX1481" fmla="*/ 3389862 w 8397849"/>
              <a:gd name="connsiteY1481" fmla="*/ 4507983 h 8514540"/>
              <a:gd name="connsiteX1482" fmla="*/ 3472415 w 8397849"/>
              <a:gd name="connsiteY1482" fmla="*/ 4500972 h 8514540"/>
              <a:gd name="connsiteX1483" fmla="*/ 3483255 w 8397849"/>
              <a:gd name="connsiteY1483" fmla="*/ 4487904 h 8514540"/>
              <a:gd name="connsiteX1484" fmla="*/ 3453336 w 8397849"/>
              <a:gd name="connsiteY1484" fmla="*/ 4481922 h 8514540"/>
              <a:gd name="connsiteX1485" fmla="*/ 3385099 w 8397849"/>
              <a:gd name="connsiteY1485" fmla="*/ 4489361 h 8514540"/>
              <a:gd name="connsiteX1486" fmla="*/ 4792637 w 8397849"/>
              <a:gd name="connsiteY1486" fmla="*/ 4485104 h 8514540"/>
              <a:gd name="connsiteX1487" fmla="*/ 4764062 w 8397849"/>
              <a:gd name="connsiteY1487" fmla="*/ 4490476 h 8514540"/>
              <a:gd name="connsiteX1488" fmla="*/ 4787618 w 8397849"/>
              <a:gd name="connsiteY1488" fmla="*/ 4507021 h 8514540"/>
              <a:gd name="connsiteX1489" fmla="*/ 4852740 w 8397849"/>
              <a:gd name="connsiteY1489" fmla="*/ 4515364 h 8514540"/>
              <a:gd name="connsiteX1490" fmla="*/ 4865208 w 8397849"/>
              <a:gd name="connsiteY1490" fmla="*/ 4507449 h 8514540"/>
              <a:gd name="connsiteX1491" fmla="*/ 4843215 w 8397849"/>
              <a:gd name="connsiteY1491" fmla="*/ 4493590 h 8514540"/>
              <a:gd name="connsiteX1492" fmla="*/ 4792637 w 8397849"/>
              <a:gd name="connsiteY1492" fmla="*/ 4485104 h 8514540"/>
              <a:gd name="connsiteX1493" fmla="*/ 3499618 w 8397849"/>
              <a:gd name="connsiteY1493" fmla="*/ 4495724 h 8514540"/>
              <a:gd name="connsiteX1494" fmla="*/ 3482950 w 8397849"/>
              <a:gd name="connsiteY1494" fmla="*/ 4514517 h 8514540"/>
              <a:gd name="connsiteX1495" fmla="*/ 3499618 w 8397849"/>
              <a:gd name="connsiteY1495" fmla="*/ 4523232 h 8514540"/>
              <a:gd name="connsiteX1496" fmla="*/ 3552787 w 8397849"/>
              <a:gd name="connsiteY1496" fmla="*/ 4495324 h 8514540"/>
              <a:gd name="connsiteX1497" fmla="*/ 3528975 w 8397849"/>
              <a:gd name="connsiteY1497" fmla="*/ 4490485 h 8514540"/>
              <a:gd name="connsiteX1498" fmla="*/ 3499618 w 8397849"/>
              <a:gd name="connsiteY1498" fmla="*/ 4495724 h 8514540"/>
              <a:gd name="connsiteX1499" fmla="*/ 4256408 w 8397849"/>
              <a:gd name="connsiteY1499" fmla="*/ 4528328 h 8514540"/>
              <a:gd name="connsiteX1500" fmla="*/ 4268762 w 8397849"/>
              <a:gd name="connsiteY1500" fmla="*/ 4573867 h 8514540"/>
              <a:gd name="connsiteX1501" fmla="*/ 4268943 w 8397849"/>
              <a:gd name="connsiteY1501" fmla="*/ 4502249 h 8514540"/>
              <a:gd name="connsiteX1502" fmla="*/ 4253589 w 8397849"/>
              <a:gd name="connsiteY1502" fmla="*/ 4480703 h 8514540"/>
              <a:gd name="connsiteX1503" fmla="*/ 4256408 w 8397849"/>
              <a:gd name="connsiteY1503" fmla="*/ 4528328 h 8514540"/>
              <a:gd name="connsiteX1504" fmla="*/ 4330675 w 8397849"/>
              <a:gd name="connsiteY1504" fmla="*/ 4522508 h 8514540"/>
              <a:gd name="connsiteX1505" fmla="*/ 4349411 w 8397849"/>
              <a:gd name="connsiteY1505" fmla="*/ 4572514 h 8514540"/>
              <a:gd name="connsiteX1506" fmla="*/ 4368137 w 8397849"/>
              <a:gd name="connsiteY1506" fmla="*/ 4595003 h 8514540"/>
              <a:gd name="connsiteX1507" fmla="*/ 4368461 w 8397849"/>
              <a:gd name="connsiteY1507" fmla="*/ 4573096 h 8514540"/>
              <a:gd name="connsiteX1508" fmla="*/ 4335190 w 8397849"/>
              <a:gd name="connsiteY1508" fmla="*/ 4494991 h 8514540"/>
              <a:gd name="connsiteX1509" fmla="*/ 4330675 w 8397849"/>
              <a:gd name="connsiteY1509" fmla="*/ 4522508 h 8514540"/>
              <a:gd name="connsiteX1510" fmla="*/ 5194354 w 8397849"/>
              <a:gd name="connsiteY1510" fmla="*/ 4520308 h 8514540"/>
              <a:gd name="connsiteX1511" fmla="*/ 5296967 w 8397849"/>
              <a:gd name="connsiteY1511" fmla="*/ 4546254 h 8514540"/>
              <a:gd name="connsiteX1512" fmla="*/ 5312312 w 8397849"/>
              <a:gd name="connsiteY1512" fmla="*/ 4540358 h 8514540"/>
              <a:gd name="connsiteX1513" fmla="*/ 5295357 w 8397849"/>
              <a:gd name="connsiteY1513" fmla="*/ 4527509 h 8514540"/>
              <a:gd name="connsiteX1514" fmla="*/ 5194354 w 8397849"/>
              <a:gd name="connsiteY1514" fmla="*/ 4520308 h 8514540"/>
              <a:gd name="connsiteX1515" fmla="*/ 3059087 w 8397849"/>
              <a:gd name="connsiteY1515" fmla="*/ 4533091 h 8514540"/>
              <a:gd name="connsiteX1516" fmla="*/ 3087100 w 8397849"/>
              <a:gd name="connsiteY1516" fmla="*/ 4544206 h 8514540"/>
              <a:gd name="connsiteX1517" fmla="*/ 3136878 w 8397849"/>
              <a:gd name="connsiteY1517" fmla="*/ 4546588 h 8514540"/>
              <a:gd name="connsiteX1518" fmla="*/ 3156718 w 8397849"/>
              <a:gd name="connsiteY1518" fmla="*/ 4535472 h 8514540"/>
              <a:gd name="connsiteX1519" fmla="*/ 3160690 w 8397849"/>
              <a:gd name="connsiteY1519" fmla="*/ 4523566 h 8514540"/>
              <a:gd name="connsiteX1520" fmla="*/ 3112827 w 8397849"/>
              <a:gd name="connsiteY1520" fmla="*/ 4523566 h 8514540"/>
              <a:gd name="connsiteX1521" fmla="*/ 3059087 w 8397849"/>
              <a:gd name="connsiteY1521" fmla="*/ 4533091 h 8514540"/>
              <a:gd name="connsiteX1522" fmla="*/ 5090560 w 8397849"/>
              <a:gd name="connsiteY1522" fmla="*/ 4530490 h 8514540"/>
              <a:gd name="connsiteX1523" fmla="*/ 5055108 w 8397849"/>
              <a:gd name="connsiteY1523" fmla="*/ 4534205 h 8514540"/>
              <a:gd name="connsiteX1524" fmla="*/ 5066662 w 8397849"/>
              <a:gd name="connsiteY1524" fmla="*/ 4552703 h 8514540"/>
              <a:gd name="connsiteX1525" fmla="*/ 5078207 w 8397849"/>
              <a:gd name="connsiteY1525" fmla="*/ 4571191 h 8514540"/>
              <a:gd name="connsiteX1526" fmla="*/ 5111639 w 8397849"/>
              <a:gd name="connsiteY1526" fmla="*/ 4570067 h 8514540"/>
              <a:gd name="connsiteX1527" fmla="*/ 5173190 w 8397849"/>
              <a:gd name="connsiteY1527" fmla="*/ 4562904 h 8514540"/>
              <a:gd name="connsiteX1528" fmla="*/ 5201326 w 8397849"/>
              <a:gd name="connsiteY1528" fmla="*/ 4556874 h 8514540"/>
              <a:gd name="connsiteX1529" fmla="*/ 5175914 w 8397849"/>
              <a:gd name="connsiteY1529" fmla="*/ 4540215 h 8514540"/>
              <a:gd name="connsiteX1530" fmla="*/ 5138252 w 8397849"/>
              <a:gd name="connsiteY1530" fmla="*/ 4525166 h 8514540"/>
              <a:gd name="connsiteX1531" fmla="*/ 5090560 w 8397849"/>
              <a:gd name="connsiteY1531" fmla="*/ 4530490 h 8514540"/>
              <a:gd name="connsiteX1532" fmla="*/ 3178921 w 8397849"/>
              <a:gd name="connsiteY1532" fmla="*/ 4541939 h 8514540"/>
              <a:gd name="connsiteX1533" fmla="*/ 3165405 w 8397849"/>
              <a:gd name="connsiteY1533" fmla="*/ 4550493 h 8514540"/>
              <a:gd name="connsiteX1534" fmla="*/ 3209763 w 8397849"/>
              <a:gd name="connsiteY1534" fmla="*/ 4557141 h 8514540"/>
              <a:gd name="connsiteX1535" fmla="*/ 3270904 w 8397849"/>
              <a:gd name="connsiteY1535" fmla="*/ 4556656 h 8514540"/>
              <a:gd name="connsiteX1536" fmla="*/ 3287687 w 8397849"/>
              <a:gd name="connsiteY1536" fmla="*/ 4549521 h 8514540"/>
              <a:gd name="connsiteX1537" fmla="*/ 3263875 w 8397849"/>
              <a:gd name="connsiteY1537" fmla="*/ 4542254 h 8514540"/>
              <a:gd name="connsiteX1538" fmla="*/ 3178921 w 8397849"/>
              <a:gd name="connsiteY1538" fmla="*/ 4541939 h 8514540"/>
              <a:gd name="connsiteX1539" fmla="*/ 3947293 w 8397849"/>
              <a:gd name="connsiteY1539" fmla="*/ 4594479 h 8514540"/>
              <a:gd name="connsiteX1540" fmla="*/ 3892525 w 8397849"/>
              <a:gd name="connsiteY1540" fmla="*/ 4671432 h 8514540"/>
              <a:gd name="connsiteX1541" fmla="*/ 3892525 w 8397849"/>
              <a:gd name="connsiteY1541" fmla="*/ 4689224 h 8514540"/>
              <a:gd name="connsiteX1542" fmla="*/ 3926462 w 8397849"/>
              <a:gd name="connsiteY1542" fmla="*/ 4656401 h 8514540"/>
              <a:gd name="connsiteX1543" fmla="*/ 4009120 w 8397849"/>
              <a:gd name="connsiteY1543" fmla="*/ 4534205 h 8514540"/>
              <a:gd name="connsiteX1544" fmla="*/ 3947293 w 8397849"/>
              <a:gd name="connsiteY1544" fmla="*/ 4594479 h 8514540"/>
              <a:gd name="connsiteX1545" fmla="*/ 3302394 w 8397849"/>
              <a:gd name="connsiteY1545" fmla="*/ 4556398 h 8514540"/>
              <a:gd name="connsiteX1546" fmla="*/ 3292183 w 8397849"/>
              <a:gd name="connsiteY1546" fmla="*/ 4568705 h 8514540"/>
              <a:gd name="connsiteX1547" fmla="*/ 3350752 w 8397849"/>
              <a:gd name="connsiteY1547" fmla="*/ 4575324 h 8514540"/>
              <a:gd name="connsiteX1548" fmla="*/ 3419304 w 8397849"/>
              <a:gd name="connsiteY1548" fmla="*/ 4571972 h 8514540"/>
              <a:gd name="connsiteX1549" fmla="*/ 3366821 w 8397849"/>
              <a:gd name="connsiteY1549" fmla="*/ 4549436 h 8514540"/>
              <a:gd name="connsiteX1550" fmla="*/ 3312595 w 8397849"/>
              <a:gd name="connsiteY1550" fmla="*/ 4544102 h 8514540"/>
              <a:gd name="connsiteX1551" fmla="*/ 3302394 w 8397849"/>
              <a:gd name="connsiteY1551" fmla="*/ 4556398 h 8514540"/>
              <a:gd name="connsiteX1552" fmla="*/ 4940579 w 8397849"/>
              <a:gd name="connsiteY1552" fmla="*/ 4549759 h 8514540"/>
              <a:gd name="connsiteX1553" fmla="*/ 4953333 w 8397849"/>
              <a:gd name="connsiteY1553" fmla="*/ 4573305 h 8514540"/>
              <a:gd name="connsiteX1554" fmla="*/ 4965792 w 8397849"/>
              <a:gd name="connsiteY1554" fmla="*/ 4589707 h 8514540"/>
              <a:gd name="connsiteX1555" fmla="*/ 5014951 w 8397849"/>
              <a:gd name="connsiteY1555" fmla="*/ 4583887 h 8514540"/>
              <a:gd name="connsiteX1556" fmla="*/ 5047431 w 8397849"/>
              <a:gd name="connsiteY1556" fmla="*/ 4555874 h 8514540"/>
              <a:gd name="connsiteX1557" fmla="*/ 4940579 w 8397849"/>
              <a:gd name="connsiteY1557" fmla="*/ 4549759 h 8514540"/>
              <a:gd name="connsiteX1558" fmla="*/ 4864075 w 8397849"/>
              <a:gd name="connsiteY1558" fmla="*/ 4556656 h 8514540"/>
              <a:gd name="connsiteX1559" fmla="*/ 4937417 w 8397849"/>
              <a:gd name="connsiteY1559" fmla="*/ 4590031 h 8514540"/>
              <a:gd name="connsiteX1560" fmla="*/ 4954562 w 8397849"/>
              <a:gd name="connsiteY1560" fmla="*/ 4589822 h 8514540"/>
              <a:gd name="connsiteX1561" fmla="*/ 4930750 w 8397849"/>
              <a:gd name="connsiteY1561" fmla="*/ 4571191 h 8514540"/>
              <a:gd name="connsiteX1562" fmla="*/ 4864075 w 8397849"/>
              <a:gd name="connsiteY1562" fmla="*/ 4556656 h 8514540"/>
              <a:gd name="connsiteX1563" fmla="*/ 3855415 w 8397849"/>
              <a:gd name="connsiteY1563" fmla="*/ 4604862 h 8514540"/>
              <a:gd name="connsiteX1564" fmla="*/ 3825850 w 8397849"/>
              <a:gd name="connsiteY1564" fmla="*/ 4644619 h 8514540"/>
              <a:gd name="connsiteX1565" fmla="*/ 3884209 w 8397849"/>
              <a:gd name="connsiteY1565" fmla="*/ 4587859 h 8514540"/>
              <a:gd name="connsiteX1566" fmla="*/ 3855415 w 8397849"/>
              <a:gd name="connsiteY1566" fmla="*/ 4604862 h 8514540"/>
              <a:gd name="connsiteX1567" fmla="*/ 4321464 w 8397849"/>
              <a:gd name="connsiteY1567" fmla="*/ 4610014 h 8514540"/>
              <a:gd name="connsiteX1568" fmla="*/ 4363155 w 8397849"/>
              <a:gd name="connsiteY1568" fmla="*/ 4685491 h 8514540"/>
              <a:gd name="connsiteX1569" fmla="*/ 4368775 w 8397849"/>
              <a:gd name="connsiteY1569" fmla="*/ 4653810 h 8514540"/>
              <a:gd name="connsiteX1570" fmla="*/ 4344962 w 8397849"/>
              <a:gd name="connsiteY1570" fmla="*/ 4599766 h 8514540"/>
              <a:gd name="connsiteX1571" fmla="*/ 4321150 w 8397849"/>
              <a:gd name="connsiteY1571" fmla="*/ 4577391 h 8514540"/>
              <a:gd name="connsiteX1572" fmla="*/ 4321464 w 8397849"/>
              <a:gd name="connsiteY1572" fmla="*/ 4610014 h 8514540"/>
              <a:gd name="connsiteX1573" fmla="*/ 4251160 w 8397849"/>
              <a:gd name="connsiteY1573" fmla="*/ 4620387 h 8514540"/>
              <a:gd name="connsiteX1574" fmla="*/ 4259237 w 8397849"/>
              <a:gd name="connsiteY1574" fmla="*/ 4695016 h 8514540"/>
              <a:gd name="connsiteX1575" fmla="*/ 4273525 w 8397849"/>
              <a:gd name="connsiteY1575" fmla="*/ 4706874 h 8514540"/>
              <a:gd name="connsiteX1576" fmla="*/ 4273382 w 8397849"/>
              <a:gd name="connsiteY1576" fmla="*/ 4665221 h 8514540"/>
              <a:gd name="connsiteX1577" fmla="*/ 4265171 w 8397849"/>
              <a:gd name="connsiteY1577" fmla="*/ 4610862 h 8514540"/>
              <a:gd name="connsiteX1578" fmla="*/ 4257113 w 8397849"/>
              <a:gd name="connsiteY1578" fmla="*/ 4598156 h 8514540"/>
              <a:gd name="connsiteX1579" fmla="*/ 4251160 w 8397849"/>
              <a:gd name="connsiteY1579" fmla="*/ 4620387 h 8514540"/>
              <a:gd name="connsiteX1580" fmla="*/ 4873733 w 8397849"/>
              <a:gd name="connsiteY1580" fmla="*/ 4616434 h 8514540"/>
              <a:gd name="connsiteX1581" fmla="*/ 4926578 w 8397849"/>
              <a:gd name="connsiteY1581" fmla="*/ 4685491 h 8514540"/>
              <a:gd name="connsiteX1582" fmla="*/ 5038363 w 8397849"/>
              <a:gd name="connsiteY1582" fmla="*/ 4831871 h 8514540"/>
              <a:gd name="connsiteX1583" fmla="*/ 5128622 w 8397849"/>
              <a:gd name="connsiteY1583" fmla="*/ 4938465 h 8514540"/>
              <a:gd name="connsiteX1584" fmla="*/ 4881182 w 8397849"/>
              <a:gd name="connsiteY1584" fmla="*/ 4609291 h 8514540"/>
              <a:gd name="connsiteX1585" fmla="*/ 4873733 w 8397849"/>
              <a:gd name="connsiteY1585" fmla="*/ 4616434 h 8514540"/>
              <a:gd name="connsiteX1586" fmla="*/ 4406875 w 8397849"/>
              <a:gd name="connsiteY1586" fmla="*/ 4698721 h 8514540"/>
              <a:gd name="connsiteX1587" fmla="*/ 4424544 w 8397849"/>
              <a:gd name="connsiteY1587" fmla="*/ 4771882 h 8514540"/>
              <a:gd name="connsiteX1588" fmla="*/ 4442222 w 8397849"/>
              <a:gd name="connsiteY1588" fmla="*/ 4793704 h 8514540"/>
              <a:gd name="connsiteX1589" fmla="*/ 4447166 w 8397849"/>
              <a:gd name="connsiteY1589" fmla="*/ 4742193 h 8514540"/>
              <a:gd name="connsiteX1590" fmla="*/ 4452119 w 8397849"/>
              <a:gd name="connsiteY1590" fmla="*/ 4690682 h 8514540"/>
              <a:gd name="connsiteX1591" fmla="*/ 4436640 w 8397849"/>
              <a:gd name="connsiteY1591" fmla="*/ 4669336 h 8514540"/>
              <a:gd name="connsiteX1592" fmla="*/ 4406875 w 8397849"/>
              <a:gd name="connsiteY1592" fmla="*/ 4698721 h 8514540"/>
              <a:gd name="connsiteX1593" fmla="*/ 3764994 w 8397849"/>
              <a:gd name="connsiteY1593" fmla="*/ 4689758 h 8514540"/>
              <a:gd name="connsiteX1594" fmla="*/ 3727457 w 8397849"/>
              <a:gd name="connsiteY1594" fmla="*/ 4744088 h 8514540"/>
              <a:gd name="connsiteX1595" fmla="*/ 3722570 w 8397849"/>
              <a:gd name="connsiteY1595" fmla="*/ 4762776 h 8514540"/>
              <a:gd name="connsiteX1596" fmla="*/ 3736467 w 8397849"/>
              <a:gd name="connsiteY1596" fmla="*/ 4751242 h 8514540"/>
              <a:gd name="connsiteX1597" fmla="*/ 3803371 w 8397849"/>
              <a:gd name="connsiteY1597" fmla="*/ 4659840 h 8514540"/>
              <a:gd name="connsiteX1598" fmla="*/ 3764994 w 8397849"/>
              <a:gd name="connsiteY1598" fmla="*/ 4689758 h 8514540"/>
              <a:gd name="connsiteX1599" fmla="*/ 3822983 w 8397849"/>
              <a:gd name="connsiteY1599" fmla="*/ 4716447 h 8514540"/>
              <a:gd name="connsiteX1600" fmla="*/ 3793389 w 8397849"/>
              <a:gd name="connsiteY1600" fmla="*/ 4766224 h 8514540"/>
              <a:gd name="connsiteX1601" fmla="*/ 3786693 w 8397849"/>
              <a:gd name="connsiteY1601" fmla="*/ 4785056 h 8514540"/>
              <a:gd name="connsiteX1602" fmla="*/ 3811934 w 8397849"/>
              <a:gd name="connsiteY1602" fmla="*/ 4761462 h 8514540"/>
              <a:gd name="connsiteX1603" fmla="*/ 3855158 w 8397849"/>
              <a:gd name="connsiteY1603" fmla="*/ 4685491 h 8514540"/>
              <a:gd name="connsiteX1604" fmla="*/ 3822983 w 8397849"/>
              <a:gd name="connsiteY1604" fmla="*/ 4716447 h 8514540"/>
              <a:gd name="connsiteX1605" fmla="*/ 4311625 w 8397849"/>
              <a:gd name="connsiteY1605" fmla="*/ 4720457 h 8514540"/>
              <a:gd name="connsiteX1606" fmla="*/ 4329065 w 8397849"/>
              <a:gd name="connsiteY1606" fmla="*/ 4774521 h 8514540"/>
              <a:gd name="connsiteX1607" fmla="*/ 4335437 w 8397849"/>
              <a:gd name="connsiteY1607" fmla="*/ 4704541 h 8514540"/>
              <a:gd name="connsiteX1608" fmla="*/ 4311625 w 8397849"/>
              <a:gd name="connsiteY1608" fmla="*/ 4682166 h 8514540"/>
              <a:gd name="connsiteX1609" fmla="*/ 4311625 w 8397849"/>
              <a:gd name="connsiteY1609" fmla="*/ 4720457 h 8514540"/>
              <a:gd name="connsiteX1610" fmla="*/ 3874303 w 8397849"/>
              <a:gd name="connsiteY1610" fmla="*/ 4763567 h 8514540"/>
              <a:gd name="connsiteX1611" fmla="*/ 3867293 w 8397849"/>
              <a:gd name="connsiteY1611" fmla="*/ 4793380 h 8514540"/>
              <a:gd name="connsiteX1612" fmla="*/ 3907974 w 8397849"/>
              <a:gd name="connsiteY1612" fmla="*/ 4723591 h 8514540"/>
              <a:gd name="connsiteX1613" fmla="*/ 3874303 w 8397849"/>
              <a:gd name="connsiteY1613" fmla="*/ 4763567 h 8514540"/>
              <a:gd name="connsiteX1614" fmla="*/ 4244950 w 8397849"/>
              <a:gd name="connsiteY1614" fmla="*/ 4770092 h 8514540"/>
              <a:gd name="connsiteX1615" fmla="*/ 4254475 w 8397849"/>
              <a:gd name="connsiteY1615" fmla="*/ 4823603 h 8514540"/>
              <a:gd name="connsiteX1616" fmla="*/ 4264000 w 8397849"/>
              <a:gd name="connsiteY1616" fmla="*/ 4781864 h 8514540"/>
              <a:gd name="connsiteX1617" fmla="*/ 4254475 w 8397849"/>
              <a:gd name="connsiteY1617" fmla="*/ 4728353 h 8514540"/>
              <a:gd name="connsiteX1618" fmla="*/ 4244950 w 8397849"/>
              <a:gd name="connsiteY1618" fmla="*/ 4770092 h 8514540"/>
              <a:gd name="connsiteX1619" fmla="*/ 3653000 w 8397849"/>
              <a:gd name="connsiteY1619" fmla="*/ 4797409 h 8514540"/>
              <a:gd name="connsiteX1620" fmla="*/ 3605908 w 8397849"/>
              <a:gd name="connsiteY1620" fmla="*/ 4875991 h 8514540"/>
              <a:gd name="connsiteX1621" fmla="*/ 3702025 w 8397849"/>
              <a:gd name="connsiteY1621" fmla="*/ 4760595 h 8514540"/>
              <a:gd name="connsiteX1622" fmla="*/ 3653000 w 8397849"/>
              <a:gd name="connsiteY1622" fmla="*/ 4797409 h 8514540"/>
              <a:gd name="connsiteX1623" fmla="*/ 4489371 w 8397849"/>
              <a:gd name="connsiteY1623" fmla="*/ 4784941 h 8514540"/>
              <a:gd name="connsiteX1624" fmla="*/ 4497667 w 8397849"/>
              <a:gd name="connsiteY1624" fmla="*/ 4870666 h 8514540"/>
              <a:gd name="connsiteX1625" fmla="*/ 4511650 w 8397849"/>
              <a:gd name="connsiteY1625" fmla="*/ 4889154 h 8514540"/>
              <a:gd name="connsiteX1626" fmla="*/ 4511783 w 8397849"/>
              <a:gd name="connsiteY1626" fmla="*/ 4865904 h 8514540"/>
              <a:gd name="connsiteX1627" fmla="*/ 4517003 w 8397849"/>
              <a:gd name="connsiteY1627" fmla="*/ 4823603 h 8514540"/>
              <a:gd name="connsiteX1628" fmla="*/ 4508878 w 8397849"/>
              <a:gd name="connsiteY1628" fmla="*/ 4786551 h 8514540"/>
              <a:gd name="connsiteX1629" fmla="*/ 4495667 w 8397849"/>
              <a:gd name="connsiteY1629" fmla="*/ 4768539 h 8514540"/>
              <a:gd name="connsiteX1630" fmla="*/ 4489371 w 8397849"/>
              <a:gd name="connsiteY1630" fmla="*/ 4784941 h 8514540"/>
              <a:gd name="connsiteX1631" fmla="*/ 4559561 w 8397849"/>
              <a:gd name="connsiteY1631" fmla="*/ 4776150 h 8514540"/>
              <a:gd name="connsiteX1632" fmla="*/ 4644552 w 8397849"/>
              <a:gd name="connsiteY1632" fmla="*/ 4880477 h 8514540"/>
              <a:gd name="connsiteX1633" fmla="*/ 4765539 w 8397849"/>
              <a:gd name="connsiteY1633" fmla="*/ 4973641 h 8514540"/>
              <a:gd name="connsiteX1634" fmla="*/ 4859312 w 8397849"/>
              <a:gd name="connsiteY1634" fmla="*/ 5040840 h 8514540"/>
              <a:gd name="connsiteX1635" fmla="*/ 4709599 w 8397849"/>
              <a:gd name="connsiteY1635" fmla="*/ 4910642 h 8514540"/>
              <a:gd name="connsiteX1636" fmla="*/ 4569400 w 8397849"/>
              <a:gd name="connsiteY1636" fmla="*/ 4782827 h 8514540"/>
              <a:gd name="connsiteX1637" fmla="*/ 4559561 w 8397849"/>
              <a:gd name="connsiteY1637" fmla="*/ 4776150 h 8514540"/>
              <a:gd name="connsiteX1638" fmla="*/ 4721200 w 8397849"/>
              <a:gd name="connsiteY1638" fmla="*/ 4790266 h 8514540"/>
              <a:gd name="connsiteX1639" fmla="*/ 4731287 w 8397849"/>
              <a:gd name="connsiteY1639" fmla="*/ 4799791 h 8514540"/>
              <a:gd name="connsiteX1640" fmla="*/ 4735487 w 8397849"/>
              <a:gd name="connsiteY1640" fmla="*/ 4790266 h 8514540"/>
              <a:gd name="connsiteX1641" fmla="*/ 4725400 w 8397849"/>
              <a:gd name="connsiteY1641" fmla="*/ 4780741 h 8514540"/>
              <a:gd name="connsiteX1642" fmla="*/ 4721200 w 8397849"/>
              <a:gd name="connsiteY1642" fmla="*/ 4790266 h 8514540"/>
              <a:gd name="connsiteX1643" fmla="*/ 3717160 w 8397849"/>
              <a:gd name="connsiteY1643" fmla="*/ 4819574 h 8514540"/>
              <a:gd name="connsiteX1644" fmla="*/ 3696777 w 8397849"/>
              <a:gd name="connsiteY1644" fmla="*/ 4875991 h 8514540"/>
              <a:gd name="connsiteX1645" fmla="*/ 3759127 w 8397849"/>
              <a:gd name="connsiteY1645" fmla="*/ 4802172 h 8514540"/>
              <a:gd name="connsiteX1646" fmla="*/ 3717160 w 8397849"/>
              <a:gd name="connsiteY1646" fmla="*/ 4819574 h 8514540"/>
              <a:gd name="connsiteX1647" fmla="*/ 4395540 w 8397849"/>
              <a:gd name="connsiteY1647" fmla="*/ 4825156 h 8514540"/>
              <a:gd name="connsiteX1648" fmla="*/ 4427020 w 8397849"/>
              <a:gd name="connsiteY1648" fmla="*/ 4895040 h 8514540"/>
              <a:gd name="connsiteX1649" fmla="*/ 4417114 w 8397849"/>
              <a:gd name="connsiteY1649" fmla="*/ 4814726 h 8514540"/>
              <a:gd name="connsiteX1650" fmla="*/ 4398779 w 8397849"/>
              <a:gd name="connsiteY1650" fmla="*/ 4798124 h 8514540"/>
              <a:gd name="connsiteX1651" fmla="*/ 4395540 w 8397849"/>
              <a:gd name="connsiteY1651" fmla="*/ 4825156 h 8514540"/>
              <a:gd name="connsiteX1652" fmla="*/ 4308043 w 8397849"/>
              <a:gd name="connsiteY1652" fmla="*/ 4823975 h 8514540"/>
              <a:gd name="connsiteX1653" fmla="*/ 4325912 w 8397849"/>
              <a:gd name="connsiteY1653" fmla="*/ 4904565 h 8514540"/>
              <a:gd name="connsiteX1654" fmla="*/ 4349725 w 8397849"/>
              <a:gd name="connsiteY1654" fmla="*/ 4926940 h 8514540"/>
              <a:gd name="connsiteX1655" fmla="*/ 4349725 w 8397849"/>
              <a:gd name="connsiteY1655" fmla="*/ 4883887 h 8514540"/>
              <a:gd name="connsiteX1656" fmla="*/ 4331856 w 8397849"/>
              <a:gd name="connsiteY1656" fmla="*/ 4824670 h 8514540"/>
              <a:gd name="connsiteX1657" fmla="*/ 4313978 w 8397849"/>
              <a:gd name="connsiteY1657" fmla="*/ 4808497 h 8514540"/>
              <a:gd name="connsiteX1658" fmla="*/ 4308043 w 8397849"/>
              <a:gd name="connsiteY1658" fmla="*/ 4823975 h 8514540"/>
              <a:gd name="connsiteX1659" fmla="*/ 3778901 w 8397849"/>
              <a:gd name="connsiteY1659" fmla="*/ 4852854 h 8514540"/>
              <a:gd name="connsiteX1660" fmla="*/ 3753765 w 8397849"/>
              <a:gd name="connsiteY1660" fmla="*/ 4892812 h 8514540"/>
              <a:gd name="connsiteX1661" fmla="*/ 3808457 w 8397849"/>
              <a:gd name="connsiteY1661" fmla="*/ 4844330 h 8514540"/>
              <a:gd name="connsiteX1662" fmla="*/ 3778901 w 8397849"/>
              <a:gd name="connsiteY1662" fmla="*/ 4852854 h 8514540"/>
              <a:gd name="connsiteX1663" fmla="*/ 4235425 w 8397849"/>
              <a:gd name="connsiteY1663" fmla="*/ 4894479 h 8514540"/>
              <a:gd name="connsiteX1664" fmla="*/ 4243683 w 8397849"/>
              <a:gd name="connsiteY1664" fmla="*/ 4946647 h 8514540"/>
              <a:gd name="connsiteX1665" fmla="*/ 4258628 w 8397849"/>
              <a:gd name="connsiteY1665" fmla="*/ 4855960 h 8514540"/>
              <a:gd name="connsiteX1666" fmla="*/ 4235425 w 8397849"/>
              <a:gd name="connsiteY1666" fmla="*/ 4894479 h 8514540"/>
              <a:gd name="connsiteX1667" fmla="*/ 3491036 w 8397849"/>
              <a:gd name="connsiteY1667" fmla="*/ 4952496 h 8514540"/>
              <a:gd name="connsiteX1668" fmla="*/ 3394948 w 8397849"/>
              <a:gd name="connsiteY1668" fmla="*/ 5061462 h 8514540"/>
              <a:gd name="connsiteX1669" fmla="*/ 3394605 w 8397849"/>
              <a:gd name="connsiteY1669" fmla="*/ 5085540 h 8514540"/>
              <a:gd name="connsiteX1670" fmla="*/ 3477473 w 8397849"/>
              <a:gd name="connsiteY1670" fmla="*/ 4989300 h 8514540"/>
              <a:gd name="connsiteX1671" fmla="*/ 3503219 w 8397849"/>
              <a:gd name="connsiteY1671" fmla="*/ 4946676 h 8514540"/>
              <a:gd name="connsiteX1672" fmla="*/ 3514763 w 8397849"/>
              <a:gd name="connsiteY1672" fmla="*/ 4939541 h 8514540"/>
              <a:gd name="connsiteX1673" fmla="*/ 3507801 w 8397849"/>
              <a:gd name="connsiteY1673" fmla="*/ 4957772 h 8514540"/>
              <a:gd name="connsiteX1674" fmla="*/ 3535537 w 8397849"/>
              <a:gd name="connsiteY1674" fmla="*/ 4942665 h 8514540"/>
              <a:gd name="connsiteX1675" fmla="*/ 3585896 w 8397849"/>
              <a:gd name="connsiteY1675" fmla="*/ 4870981 h 8514540"/>
              <a:gd name="connsiteX1676" fmla="*/ 3491036 w 8397849"/>
              <a:gd name="connsiteY1676" fmla="*/ 4952496 h 8514540"/>
              <a:gd name="connsiteX1677" fmla="*/ 4555541 w 8397849"/>
              <a:gd name="connsiteY1677" fmla="*/ 4897660 h 8514540"/>
              <a:gd name="connsiteX1678" fmla="*/ 4561218 w 8397849"/>
              <a:gd name="connsiteY1678" fmla="*/ 4951762 h 8514540"/>
              <a:gd name="connsiteX1679" fmla="*/ 4587850 w 8397849"/>
              <a:gd name="connsiteY1679" fmla="*/ 4952972 h 8514540"/>
              <a:gd name="connsiteX1680" fmla="*/ 4593032 w 8397849"/>
              <a:gd name="connsiteY1680" fmla="*/ 4921206 h 8514540"/>
              <a:gd name="connsiteX1681" fmla="*/ 4580125 w 8397849"/>
              <a:gd name="connsiteY1681" fmla="*/ 4885373 h 8514540"/>
              <a:gd name="connsiteX1682" fmla="*/ 4562037 w 8397849"/>
              <a:gd name="connsiteY1682" fmla="*/ 4863037 h 8514540"/>
              <a:gd name="connsiteX1683" fmla="*/ 4555541 w 8397849"/>
              <a:gd name="connsiteY1683" fmla="*/ 4897660 h 8514540"/>
              <a:gd name="connsiteX1684" fmla="*/ 3628606 w 8397849"/>
              <a:gd name="connsiteY1684" fmla="*/ 4907090 h 8514540"/>
              <a:gd name="connsiteX1685" fmla="*/ 3592411 w 8397849"/>
              <a:gd name="connsiteY1685" fmla="*/ 4961715 h 8514540"/>
              <a:gd name="connsiteX1686" fmla="*/ 3585458 w 8397849"/>
              <a:gd name="connsiteY1686" fmla="*/ 4985528 h 8514540"/>
              <a:gd name="connsiteX1687" fmla="*/ 3616128 w 8397849"/>
              <a:gd name="connsiteY1687" fmla="*/ 4956953 h 8514540"/>
              <a:gd name="connsiteX1688" fmla="*/ 3661162 w 8397849"/>
              <a:gd name="connsiteY1688" fmla="*/ 4879572 h 8514540"/>
              <a:gd name="connsiteX1689" fmla="*/ 3628606 w 8397849"/>
              <a:gd name="connsiteY1689" fmla="*/ 4907090 h 8514540"/>
              <a:gd name="connsiteX1690" fmla="*/ 4473550 w 8397849"/>
              <a:gd name="connsiteY1690" fmla="*/ 4926044 h 8514540"/>
              <a:gd name="connsiteX1691" fmla="*/ 4487837 w 8397849"/>
              <a:gd name="connsiteY1691" fmla="*/ 4971240 h 8514540"/>
              <a:gd name="connsiteX1692" fmla="*/ 4502125 w 8397849"/>
              <a:gd name="connsiteY1692" fmla="*/ 4983099 h 8514540"/>
              <a:gd name="connsiteX1693" fmla="*/ 4502125 w 8397849"/>
              <a:gd name="connsiteY1693" fmla="*/ 4949761 h 8514540"/>
              <a:gd name="connsiteX1694" fmla="*/ 4487837 w 8397849"/>
              <a:gd name="connsiteY1694" fmla="*/ 4904565 h 8514540"/>
              <a:gd name="connsiteX1695" fmla="*/ 4473550 w 8397849"/>
              <a:gd name="connsiteY1695" fmla="*/ 4892707 h 8514540"/>
              <a:gd name="connsiteX1696" fmla="*/ 4473550 w 8397849"/>
              <a:gd name="connsiteY1696" fmla="*/ 4926044 h 8514540"/>
              <a:gd name="connsiteX1697" fmla="*/ 4386310 w 8397849"/>
              <a:gd name="connsiteY1697" fmla="*/ 4941437 h 8514540"/>
              <a:gd name="connsiteX1698" fmla="*/ 4398693 w 8397849"/>
              <a:gd name="connsiteY1698" fmla="*/ 4999111 h 8514540"/>
              <a:gd name="connsiteX1699" fmla="*/ 4425925 w 8397849"/>
              <a:gd name="connsiteY1699" fmla="*/ 4977480 h 8514540"/>
              <a:gd name="connsiteX1700" fmla="*/ 4407922 w 8397849"/>
              <a:gd name="connsiteY1700" fmla="*/ 4919806 h 8514540"/>
              <a:gd name="connsiteX1701" fmla="*/ 4389930 w 8397849"/>
              <a:gd name="connsiteY1701" fmla="*/ 4903518 h 8514540"/>
              <a:gd name="connsiteX1702" fmla="*/ 4386310 w 8397849"/>
              <a:gd name="connsiteY1702" fmla="*/ 4941437 h 8514540"/>
              <a:gd name="connsiteX1703" fmla="*/ 3694157 w 8397849"/>
              <a:gd name="connsiteY1703" fmla="*/ 4936132 h 8514540"/>
              <a:gd name="connsiteX1704" fmla="*/ 3688261 w 8397849"/>
              <a:gd name="connsiteY1704" fmla="*/ 4961287 h 8514540"/>
              <a:gd name="connsiteX1705" fmla="*/ 3718303 w 8397849"/>
              <a:gd name="connsiteY1705" fmla="*/ 4914090 h 8514540"/>
              <a:gd name="connsiteX1706" fmla="*/ 3694157 w 8397849"/>
              <a:gd name="connsiteY1706" fmla="*/ 4936132 h 8514540"/>
              <a:gd name="connsiteX1707" fmla="*/ 3754584 w 8397849"/>
              <a:gd name="connsiteY1707" fmla="*/ 4955325 h 8514540"/>
              <a:gd name="connsiteX1708" fmla="*/ 3737743 w 8397849"/>
              <a:gd name="connsiteY1708" fmla="*/ 5001492 h 8514540"/>
              <a:gd name="connsiteX1709" fmla="*/ 3800294 w 8397849"/>
              <a:gd name="connsiteY1709" fmla="*/ 4930759 h 8514540"/>
              <a:gd name="connsiteX1710" fmla="*/ 3754584 w 8397849"/>
              <a:gd name="connsiteY1710" fmla="*/ 4955325 h 8514540"/>
              <a:gd name="connsiteX1711" fmla="*/ 4298842 w 8397849"/>
              <a:gd name="connsiteY1711" fmla="*/ 4968555 h 8514540"/>
              <a:gd name="connsiteX1712" fmla="*/ 4293004 w 8397849"/>
              <a:gd name="connsiteY1712" fmla="*/ 5004569 h 8514540"/>
              <a:gd name="connsiteX1713" fmla="*/ 4316597 w 8397849"/>
              <a:gd name="connsiteY1713" fmla="*/ 5028172 h 8514540"/>
              <a:gd name="connsiteX1714" fmla="*/ 4340200 w 8397849"/>
              <a:gd name="connsiteY1714" fmla="*/ 5051774 h 8514540"/>
              <a:gd name="connsiteX1715" fmla="*/ 4340200 w 8397849"/>
              <a:gd name="connsiteY1715" fmla="*/ 5008217 h 8514540"/>
              <a:gd name="connsiteX1716" fmla="*/ 4322445 w 8397849"/>
              <a:gd name="connsiteY1716" fmla="*/ 4948600 h 8514540"/>
              <a:gd name="connsiteX1717" fmla="*/ 4304691 w 8397849"/>
              <a:gd name="connsiteY1717" fmla="*/ 4932531 h 8514540"/>
              <a:gd name="connsiteX1718" fmla="*/ 4298842 w 8397849"/>
              <a:gd name="connsiteY1718" fmla="*/ 4968555 h 8514540"/>
              <a:gd name="connsiteX1719" fmla="*/ 5062576 w 8397849"/>
              <a:gd name="connsiteY1719" fmla="*/ 4947428 h 8514540"/>
              <a:gd name="connsiteX1720" fmla="*/ 5140748 w 8397849"/>
              <a:gd name="connsiteY1720" fmla="*/ 5037915 h 8514540"/>
              <a:gd name="connsiteX1721" fmla="*/ 5208528 w 8397849"/>
              <a:gd name="connsiteY1721" fmla="*/ 5109353 h 8514540"/>
              <a:gd name="connsiteX1722" fmla="*/ 5165151 w 8397849"/>
              <a:gd name="connsiteY1722" fmla="*/ 5051946 h 8514540"/>
              <a:gd name="connsiteX1723" fmla="*/ 5062576 w 8397849"/>
              <a:gd name="connsiteY1723" fmla="*/ 4947428 h 8514540"/>
              <a:gd name="connsiteX1724" fmla="*/ 4545921 w 8397849"/>
              <a:gd name="connsiteY1724" fmla="*/ 4978251 h 8514540"/>
              <a:gd name="connsiteX1725" fmla="*/ 4551245 w 8397849"/>
              <a:gd name="connsiteY1725" fmla="*/ 5069282 h 8514540"/>
              <a:gd name="connsiteX1726" fmla="*/ 4562266 w 8397849"/>
              <a:gd name="connsiteY1726" fmla="*/ 5089874 h 8514540"/>
              <a:gd name="connsiteX1727" fmla="*/ 4569629 w 8397849"/>
              <a:gd name="connsiteY1727" fmla="*/ 5071044 h 8514540"/>
              <a:gd name="connsiteX1728" fmla="*/ 4564971 w 8397849"/>
              <a:gd name="connsiteY1728" fmla="*/ 4977680 h 8514540"/>
              <a:gd name="connsiteX1729" fmla="*/ 4545921 w 8397849"/>
              <a:gd name="connsiteY1729" fmla="*/ 4978251 h 8514540"/>
              <a:gd name="connsiteX1730" fmla="*/ 3513315 w 8397849"/>
              <a:gd name="connsiteY1730" fmla="*/ 5021809 h 8514540"/>
              <a:gd name="connsiteX1731" fmla="*/ 3507543 w 8397849"/>
              <a:gd name="connsiteY1731" fmla="*/ 5056451 h 8514540"/>
              <a:gd name="connsiteX1732" fmla="*/ 3556950 w 8397849"/>
              <a:gd name="connsiteY1732" fmla="*/ 4984909 h 8514540"/>
              <a:gd name="connsiteX1733" fmla="*/ 3513315 w 8397849"/>
              <a:gd name="connsiteY1733" fmla="*/ 5021809 h 8514540"/>
              <a:gd name="connsiteX1734" fmla="*/ 4233929 w 8397849"/>
              <a:gd name="connsiteY1734" fmla="*/ 5033963 h 8514540"/>
              <a:gd name="connsiteX1735" fmla="*/ 4242569 w 8397849"/>
              <a:gd name="connsiteY1735" fmla="*/ 5097057 h 8514540"/>
              <a:gd name="connsiteX1736" fmla="*/ 4254475 w 8397849"/>
              <a:gd name="connsiteY1736" fmla="*/ 5106924 h 8514540"/>
              <a:gd name="connsiteX1737" fmla="*/ 4254475 w 8397849"/>
              <a:gd name="connsiteY1737" fmla="*/ 5049165 h 8514540"/>
              <a:gd name="connsiteX1738" fmla="*/ 4233929 w 8397849"/>
              <a:gd name="connsiteY1738" fmla="*/ 5033963 h 8514540"/>
              <a:gd name="connsiteX1739" fmla="*/ 3598517 w 8397849"/>
              <a:gd name="connsiteY1739" fmla="*/ 5023638 h 8514540"/>
              <a:gd name="connsiteX1740" fmla="*/ 3575818 w 8397849"/>
              <a:gd name="connsiteY1740" fmla="*/ 5066490 h 8514540"/>
              <a:gd name="connsiteX1741" fmla="*/ 3632787 w 8397849"/>
              <a:gd name="connsiteY1741" fmla="*/ 4994072 h 8514540"/>
              <a:gd name="connsiteX1742" fmla="*/ 3598517 w 8397849"/>
              <a:gd name="connsiteY1742" fmla="*/ 5023638 h 8514540"/>
              <a:gd name="connsiteX1743" fmla="*/ 4465815 w 8397849"/>
              <a:gd name="connsiteY1743" fmla="*/ 5042659 h 8514540"/>
              <a:gd name="connsiteX1744" fmla="*/ 4480694 w 8397849"/>
              <a:gd name="connsiteY1744" fmla="*/ 5092732 h 8514540"/>
              <a:gd name="connsiteX1745" fmla="*/ 4477722 w 8397849"/>
              <a:gd name="connsiteY1745" fmla="*/ 5008855 h 8514540"/>
              <a:gd name="connsiteX1746" fmla="*/ 4462844 w 8397849"/>
              <a:gd name="connsiteY1746" fmla="*/ 4996501 h 8514540"/>
              <a:gd name="connsiteX1747" fmla="*/ 4465815 w 8397849"/>
              <a:gd name="connsiteY1747" fmla="*/ 5042659 h 8514540"/>
              <a:gd name="connsiteX1748" fmla="*/ 3638760 w 8397849"/>
              <a:gd name="connsiteY1748" fmla="*/ 5059937 h 8514540"/>
              <a:gd name="connsiteX1749" fmla="*/ 3280344 w 8397849"/>
              <a:gd name="connsiteY1749" fmla="*/ 5385178 h 8514540"/>
              <a:gd name="connsiteX1750" fmla="*/ 3101950 w 8397849"/>
              <a:gd name="connsiteY1750" fmla="*/ 5550284 h 8514540"/>
              <a:gd name="connsiteX1751" fmla="*/ 3279143 w 8397849"/>
              <a:gd name="connsiteY1751" fmla="*/ 5403113 h 8514540"/>
              <a:gd name="connsiteX1752" fmla="*/ 3483750 w 8397849"/>
              <a:gd name="connsiteY1752" fmla="*/ 5223653 h 8514540"/>
              <a:gd name="connsiteX1753" fmla="*/ 3691014 w 8397849"/>
              <a:gd name="connsiteY1753" fmla="*/ 5023733 h 8514540"/>
              <a:gd name="connsiteX1754" fmla="*/ 3638760 w 8397849"/>
              <a:gd name="connsiteY1754" fmla="*/ 5059937 h 8514540"/>
              <a:gd name="connsiteX1755" fmla="*/ 4376490 w 8397849"/>
              <a:gd name="connsiteY1755" fmla="*/ 5061766 h 8514540"/>
              <a:gd name="connsiteX1756" fmla="*/ 4407418 w 8397849"/>
              <a:gd name="connsiteY1756" fmla="*/ 5133165 h 8514540"/>
              <a:gd name="connsiteX1757" fmla="*/ 4398445 w 8397849"/>
              <a:gd name="connsiteY1757" fmla="*/ 5043669 h 8514540"/>
              <a:gd name="connsiteX1758" fmla="*/ 4380500 w 8397849"/>
              <a:gd name="connsiteY1758" fmla="*/ 5027429 h 8514540"/>
              <a:gd name="connsiteX1759" fmla="*/ 4376490 w 8397849"/>
              <a:gd name="connsiteY1759" fmla="*/ 5061766 h 8514540"/>
              <a:gd name="connsiteX1760" fmla="*/ 4290422 w 8397849"/>
              <a:gd name="connsiteY1760" fmla="*/ 5101638 h 8514540"/>
              <a:gd name="connsiteX1761" fmla="*/ 4300424 w 8397849"/>
              <a:gd name="connsiteY1761" fmla="*/ 5164122 h 8514540"/>
              <a:gd name="connsiteX1762" fmla="*/ 4330675 w 8397849"/>
              <a:gd name="connsiteY1762" fmla="*/ 5134642 h 8514540"/>
              <a:gd name="connsiteX1763" fmla="*/ 4330675 w 8397849"/>
              <a:gd name="connsiteY1763" fmla="*/ 5088493 h 8514540"/>
              <a:gd name="connsiteX1764" fmla="*/ 4312625 w 8397849"/>
              <a:gd name="connsiteY1764" fmla="*/ 5072158 h 8514540"/>
              <a:gd name="connsiteX1765" fmla="*/ 4294585 w 8397849"/>
              <a:gd name="connsiteY1765" fmla="*/ 5055832 h 8514540"/>
              <a:gd name="connsiteX1766" fmla="*/ 4290422 w 8397849"/>
              <a:gd name="connsiteY1766" fmla="*/ 5101638 h 8514540"/>
              <a:gd name="connsiteX1767" fmla="*/ 3337884 w 8397849"/>
              <a:gd name="connsiteY1767" fmla="*/ 5102209 h 8514540"/>
              <a:gd name="connsiteX1768" fmla="*/ 3296727 w 8397849"/>
              <a:gd name="connsiteY1768" fmla="*/ 5166503 h 8514540"/>
              <a:gd name="connsiteX1769" fmla="*/ 3290192 w 8397849"/>
              <a:gd name="connsiteY1769" fmla="*/ 5195078 h 8514540"/>
              <a:gd name="connsiteX1770" fmla="*/ 3319510 w 8397849"/>
              <a:gd name="connsiteY1770" fmla="*/ 5166503 h 8514540"/>
              <a:gd name="connsiteX1771" fmla="*/ 3375470 w 8397849"/>
              <a:gd name="connsiteY1771" fmla="*/ 5066490 h 8514540"/>
              <a:gd name="connsiteX1772" fmla="*/ 3337884 w 8397849"/>
              <a:gd name="connsiteY1772" fmla="*/ 5102209 h 8514540"/>
              <a:gd name="connsiteX1773" fmla="*/ 3502000 w 8397849"/>
              <a:gd name="connsiteY1773" fmla="*/ 5117706 h 8514540"/>
              <a:gd name="connsiteX1774" fmla="*/ 3440087 w 8397849"/>
              <a:gd name="connsiteY1774" fmla="*/ 5181200 h 8514540"/>
              <a:gd name="connsiteX1775" fmla="*/ 3421037 w 8397849"/>
              <a:gd name="connsiteY1775" fmla="*/ 5203441 h 8514540"/>
              <a:gd name="connsiteX1776" fmla="*/ 3449612 w 8397849"/>
              <a:gd name="connsiteY1776" fmla="*/ 5183067 h 8514540"/>
              <a:gd name="connsiteX1777" fmla="*/ 3547805 w 8397849"/>
              <a:gd name="connsiteY1777" fmla="*/ 5076235 h 8514540"/>
              <a:gd name="connsiteX1778" fmla="*/ 3502000 w 8397849"/>
              <a:gd name="connsiteY1778" fmla="*/ 5117706 h 8514540"/>
              <a:gd name="connsiteX1779" fmla="*/ 4532386 w 8397849"/>
              <a:gd name="connsiteY1779" fmla="*/ 5146796 h 8514540"/>
              <a:gd name="connsiteX1780" fmla="*/ 4528728 w 8397849"/>
              <a:gd name="connsiteY1780" fmla="*/ 5203384 h 8514540"/>
              <a:gd name="connsiteX1781" fmla="*/ 4521175 w 8397849"/>
              <a:gd name="connsiteY1781" fmla="*/ 5202869 h 8514540"/>
              <a:gd name="connsiteX1782" fmla="*/ 4492314 w 8397849"/>
              <a:gd name="connsiteY1782" fmla="*/ 5458225 h 8514540"/>
              <a:gd name="connsiteX1783" fmla="*/ 4407580 w 8397849"/>
              <a:gd name="connsiteY1783" fmla="*/ 6238065 h 8514540"/>
              <a:gd name="connsiteX1784" fmla="*/ 4361317 w 8397849"/>
              <a:gd name="connsiteY1784" fmla="*/ 6833855 h 8514540"/>
              <a:gd name="connsiteX1785" fmla="*/ 4510526 w 8397849"/>
              <a:gd name="connsiteY1785" fmla="*/ 5609415 h 8514540"/>
              <a:gd name="connsiteX1786" fmla="*/ 4557122 w 8397849"/>
              <a:gd name="connsiteY1786" fmla="*/ 5097447 h 8514540"/>
              <a:gd name="connsiteX1787" fmla="*/ 4532386 w 8397849"/>
              <a:gd name="connsiteY1787" fmla="*/ 5146796 h 8514540"/>
              <a:gd name="connsiteX1788" fmla="*/ 3404835 w 8397849"/>
              <a:gd name="connsiteY1788" fmla="*/ 5121259 h 8514540"/>
              <a:gd name="connsiteX1789" fmla="*/ 3373384 w 8397849"/>
              <a:gd name="connsiteY1789" fmla="*/ 5171265 h 8514540"/>
              <a:gd name="connsiteX1790" fmla="*/ 3366459 w 8397849"/>
              <a:gd name="connsiteY1790" fmla="*/ 5195078 h 8514540"/>
              <a:gd name="connsiteX1791" fmla="*/ 3400054 w 8397849"/>
              <a:gd name="connsiteY1791" fmla="*/ 5163065 h 8514540"/>
              <a:gd name="connsiteX1792" fmla="*/ 3436210 w 8397849"/>
              <a:gd name="connsiteY1792" fmla="*/ 5095065 h 8514540"/>
              <a:gd name="connsiteX1793" fmla="*/ 3404835 w 8397849"/>
              <a:gd name="connsiteY1793" fmla="*/ 5121259 h 8514540"/>
              <a:gd name="connsiteX1794" fmla="*/ 4227519 w 8397849"/>
              <a:gd name="connsiteY1794" fmla="*/ 5176304 h 8514540"/>
              <a:gd name="connsiteX1795" fmla="*/ 4245731 w 8397849"/>
              <a:gd name="connsiteY1795" fmla="*/ 5199840 h 8514540"/>
              <a:gd name="connsiteX1796" fmla="*/ 4240549 w 8397849"/>
              <a:gd name="connsiteY1796" fmla="*/ 5125946 h 8514540"/>
              <a:gd name="connsiteX1797" fmla="*/ 4229824 w 8397849"/>
              <a:gd name="connsiteY1797" fmla="*/ 5113954 h 8514540"/>
              <a:gd name="connsiteX1798" fmla="*/ 4227519 w 8397849"/>
              <a:gd name="connsiteY1798" fmla="*/ 5176304 h 8514540"/>
              <a:gd name="connsiteX1799" fmla="*/ 4450499 w 8397849"/>
              <a:gd name="connsiteY1799" fmla="*/ 5146748 h 8514540"/>
              <a:gd name="connsiteX1800" fmla="*/ 4457843 w 8397849"/>
              <a:gd name="connsiteY1800" fmla="*/ 5200707 h 8514540"/>
              <a:gd name="connsiteX1801" fmla="*/ 4471626 w 8397849"/>
              <a:gd name="connsiteY1801" fmla="*/ 5220376 h 8514540"/>
              <a:gd name="connsiteX1802" fmla="*/ 4478360 w 8397849"/>
              <a:gd name="connsiteY1802" fmla="*/ 5180505 h 8514540"/>
              <a:gd name="connsiteX1803" fmla="*/ 4485094 w 8397849"/>
              <a:gd name="connsiteY1803" fmla="*/ 5140633 h 8514540"/>
              <a:gd name="connsiteX1804" fmla="*/ 4471016 w 8397849"/>
              <a:gd name="connsiteY1804" fmla="*/ 5126545 h 8514540"/>
              <a:gd name="connsiteX1805" fmla="*/ 4456929 w 8397849"/>
              <a:gd name="connsiteY1805" fmla="*/ 5112468 h 8514540"/>
              <a:gd name="connsiteX1806" fmla="*/ 4450499 w 8397849"/>
              <a:gd name="connsiteY1806" fmla="*/ 5146748 h 8514540"/>
              <a:gd name="connsiteX1807" fmla="*/ 5272792 w 8397849"/>
              <a:gd name="connsiteY1807" fmla="*/ 5150616 h 8514540"/>
              <a:gd name="connsiteX1808" fmla="*/ 5298768 w 8397849"/>
              <a:gd name="connsiteY1808" fmla="*/ 5181572 h 8514540"/>
              <a:gd name="connsiteX1809" fmla="*/ 5292728 w 8397849"/>
              <a:gd name="connsiteY1809" fmla="*/ 5164122 h 8514540"/>
              <a:gd name="connsiteX1810" fmla="*/ 5272792 w 8397849"/>
              <a:gd name="connsiteY1810" fmla="*/ 5150616 h 8514540"/>
              <a:gd name="connsiteX1811" fmla="*/ 4367241 w 8397849"/>
              <a:gd name="connsiteY1811" fmla="*/ 5186048 h 8514540"/>
              <a:gd name="connsiteX1812" fmla="*/ 4377452 w 8397849"/>
              <a:gd name="connsiteY1812" fmla="*/ 5250161 h 8514540"/>
              <a:gd name="connsiteX1813" fmla="*/ 4391197 w 8397849"/>
              <a:gd name="connsiteY1813" fmla="*/ 5269783 h 8514540"/>
              <a:gd name="connsiteX1814" fmla="*/ 4398359 w 8397849"/>
              <a:gd name="connsiteY1814" fmla="*/ 5251476 h 8514540"/>
              <a:gd name="connsiteX1815" fmla="*/ 4388825 w 8397849"/>
              <a:gd name="connsiteY1815" fmla="*/ 5157883 h 8514540"/>
              <a:gd name="connsiteX1816" fmla="*/ 4370785 w 8397849"/>
              <a:gd name="connsiteY1816" fmla="*/ 5141557 h 8514540"/>
              <a:gd name="connsiteX1817" fmla="*/ 4367241 w 8397849"/>
              <a:gd name="connsiteY1817" fmla="*/ 5186048 h 8514540"/>
              <a:gd name="connsiteX1818" fmla="*/ 3237281 w 8397849"/>
              <a:gd name="connsiteY1818" fmla="*/ 5202584 h 8514540"/>
              <a:gd name="connsiteX1819" fmla="*/ 3197057 w 8397849"/>
              <a:gd name="connsiteY1819" fmla="*/ 5262115 h 8514540"/>
              <a:gd name="connsiteX1820" fmla="*/ 3196904 w 8397849"/>
              <a:gd name="connsiteY1820" fmla="*/ 5280803 h 8514540"/>
              <a:gd name="connsiteX1821" fmla="*/ 3189075 w 8397849"/>
              <a:gd name="connsiteY1821" fmla="*/ 5268459 h 8514540"/>
              <a:gd name="connsiteX1822" fmla="*/ 3181245 w 8397849"/>
              <a:gd name="connsiteY1822" fmla="*/ 5256114 h 8514540"/>
              <a:gd name="connsiteX1823" fmla="*/ 2887466 w 8397849"/>
              <a:gd name="connsiteY1823" fmla="*/ 5545445 h 8514540"/>
              <a:gd name="connsiteX1824" fmla="*/ 2603687 w 8397849"/>
              <a:gd name="connsiteY1824" fmla="*/ 5840950 h 8514540"/>
              <a:gd name="connsiteX1825" fmla="*/ 3178150 w 8397849"/>
              <a:gd name="connsiteY1825" fmla="*/ 5290242 h 8514540"/>
              <a:gd name="connsiteX1826" fmla="*/ 3185293 w 8397849"/>
              <a:gd name="connsiteY1826" fmla="*/ 5279270 h 8514540"/>
              <a:gd name="connsiteX1827" fmla="*/ 3268428 w 8397849"/>
              <a:gd name="connsiteY1827" fmla="*/ 5197050 h 8514540"/>
              <a:gd name="connsiteX1828" fmla="*/ 3280277 w 8397849"/>
              <a:gd name="connsiteY1828" fmla="*/ 5161740 h 8514540"/>
              <a:gd name="connsiteX1829" fmla="*/ 3237281 w 8397849"/>
              <a:gd name="connsiteY1829" fmla="*/ 5202584 h 8514540"/>
              <a:gd name="connsiteX1830" fmla="*/ 3304356 w 8397849"/>
              <a:gd name="connsiteY1830" fmla="*/ 5221119 h 8514540"/>
              <a:gd name="connsiteX1831" fmla="*/ 3273400 w 8397849"/>
              <a:gd name="connsiteY1831" fmla="*/ 5271573 h 8514540"/>
              <a:gd name="connsiteX1832" fmla="*/ 3273400 w 8397849"/>
              <a:gd name="connsiteY1832" fmla="*/ 5290014 h 8514540"/>
              <a:gd name="connsiteX1833" fmla="*/ 3307680 w 8397849"/>
              <a:gd name="connsiteY1833" fmla="*/ 5255734 h 8514540"/>
              <a:gd name="connsiteX1834" fmla="*/ 3338636 w 8397849"/>
              <a:gd name="connsiteY1834" fmla="*/ 5205270 h 8514540"/>
              <a:gd name="connsiteX1835" fmla="*/ 3335312 w 8397849"/>
              <a:gd name="connsiteY1835" fmla="*/ 5189096 h 8514540"/>
              <a:gd name="connsiteX1836" fmla="*/ 3304356 w 8397849"/>
              <a:gd name="connsiteY1836" fmla="*/ 5221119 h 8514540"/>
              <a:gd name="connsiteX1837" fmla="*/ 4283050 w 8397849"/>
              <a:gd name="connsiteY1837" fmla="*/ 5239322 h 8514540"/>
              <a:gd name="connsiteX1838" fmla="*/ 4313530 w 8397849"/>
              <a:gd name="connsiteY1838" fmla="*/ 5314140 h 8514540"/>
              <a:gd name="connsiteX1839" fmla="*/ 4321150 w 8397849"/>
              <a:gd name="connsiteY1839" fmla="*/ 5267992 h 8514540"/>
              <a:gd name="connsiteX1840" fmla="*/ 4321150 w 8397849"/>
              <a:gd name="connsiteY1840" fmla="*/ 5221843 h 8514540"/>
              <a:gd name="connsiteX1841" fmla="*/ 4302100 w 8397849"/>
              <a:gd name="connsiteY1841" fmla="*/ 5204603 h 8514540"/>
              <a:gd name="connsiteX1842" fmla="*/ 4283050 w 8397849"/>
              <a:gd name="connsiteY1842" fmla="*/ 5187363 h 8514540"/>
              <a:gd name="connsiteX1843" fmla="*/ 4283050 w 8397849"/>
              <a:gd name="connsiteY1843" fmla="*/ 5239322 h 8514540"/>
              <a:gd name="connsiteX1844" fmla="*/ 3363716 w 8397849"/>
              <a:gd name="connsiteY1844" fmla="*/ 5247637 h 8514540"/>
              <a:gd name="connsiteX1845" fmla="*/ 3334017 w 8397849"/>
              <a:gd name="connsiteY1845" fmla="*/ 5285565 h 8514540"/>
              <a:gd name="connsiteX1846" fmla="*/ 3405845 w 8397849"/>
              <a:gd name="connsiteY1846" fmla="*/ 5214814 h 8514540"/>
              <a:gd name="connsiteX1847" fmla="*/ 3363716 w 8397849"/>
              <a:gd name="connsiteY1847" fmla="*/ 5247637 h 8514540"/>
              <a:gd name="connsiteX1848" fmla="*/ 4440003 w 8397849"/>
              <a:gd name="connsiteY1848" fmla="*/ 5269373 h 8514540"/>
              <a:gd name="connsiteX1849" fmla="*/ 4433478 w 8397849"/>
              <a:gd name="connsiteY1849" fmla="*/ 5312864 h 8514540"/>
              <a:gd name="connsiteX1850" fmla="*/ 4447480 w 8397849"/>
              <a:gd name="connsiteY1850" fmla="*/ 5332867 h 8514540"/>
              <a:gd name="connsiteX1851" fmla="*/ 4461491 w 8397849"/>
              <a:gd name="connsiteY1851" fmla="*/ 5352860 h 8514540"/>
              <a:gd name="connsiteX1852" fmla="*/ 4468044 w 8397849"/>
              <a:gd name="connsiteY1852" fmla="*/ 5303415 h 8514540"/>
              <a:gd name="connsiteX1853" fmla="*/ 4474607 w 8397849"/>
              <a:gd name="connsiteY1853" fmla="*/ 5253962 h 8514540"/>
              <a:gd name="connsiteX1854" fmla="*/ 4460567 w 8397849"/>
              <a:gd name="connsiteY1854" fmla="*/ 5239922 h 8514540"/>
              <a:gd name="connsiteX1855" fmla="*/ 4446518 w 8397849"/>
              <a:gd name="connsiteY1855" fmla="*/ 5225882 h 8514540"/>
              <a:gd name="connsiteX1856" fmla="*/ 4440003 w 8397849"/>
              <a:gd name="connsiteY1856" fmla="*/ 5269373 h 8514540"/>
              <a:gd name="connsiteX1857" fmla="*/ 4227919 w 8397849"/>
              <a:gd name="connsiteY1857" fmla="*/ 5395103 h 8514540"/>
              <a:gd name="connsiteX1858" fmla="*/ 4228643 w 8397849"/>
              <a:gd name="connsiteY1858" fmla="*/ 5528453 h 8514540"/>
              <a:gd name="connsiteX1859" fmla="*/ 4237511 w 8397849"/>
              <a:gd name="connsiteY1859" fmla="*/ 5414877 h 8514540"/>
              <a:gd name="connsiteX1860" fmla="*/ 4236787 w 8397849"/>
              <a:gd name="connsiteY1860" fmla="*/ 5281527 h 8514540"/>
              <a:gd name="connsiteX1861" fmla="*/ 4227186 w 8397849"/>
              <a:gd name="connsiteY1861" fmla="*/ 5261753 h 8514540"/>
              <a:gd name="connsiteX1862" fmla="*/ 4227919 w 8397849"/>
              <a:gd name="connsiteY1862" fmla="*/ 5395103 h 8514540"/>
              <a:gd name="connsiteX1863" fmla="*/ 4357850 w 8397849"/>
              <a:gd name="connsiteY1863" fmla="*/ 5317798 h 8514540"/>
              <a:gd name="connsiteX1864" fmla="*/ 4369804 w 8397849"/>
              <a:gd name="connsiteY1864" fmla="*/ 5382178 h 8514540"/>
              <a:gd name="connsiteX1865" fmla="*/ 4385244 w 8397849"/>
              <a:gd name="connsiteY1865" fmla="*/ 5402647 h 8514540"/>
              <a:gd name="connsiteX1866" fmla="*/ 4392082 w 8397849"/>
              <a:gd name="connsiteY1866" fmla="*/ 5357060 h 8514540"/>
              <a:gd name="connsiteX1867" fmla="*/ 4398922 w 8397849"/>
              <a:gd name="connsiteY1867" fmla="*/ 5311474 h 8514540"/>
              <a:gd name="connsiteX1868" fmla="*/ 4380129 w 8397849"/>
              <a:gd name="connsiteY1868" fmla="*/ 5292681 h 8514540"/>
              <a:gd name="connsiteX1869" fmla="*/ 4361336 w 8397849"/>
              <a:gd name="connsiteY1869" fmla="*/ 5273898 h 8514540"/>
              <a:gd name="connsiteX1870" fmla="*/ 4357850 w 8397849"/>
              <a:gd name="connsiteY1870" fmla="*/ 5317798 h 8514540"/>
              <a:gd name="connsiteX1871" fmla="*/ 3204000 w 8397849"/>
              <a:gd name="connsiteY1871" fmla="*/ 5322665 h 8514540"/>
              <a:gd name="connsiteX1872" fmla="*/ 3207877 w 8397849"/>
              <a:gd name="connsiteY1872" fmla="*/ 5346040 h 8514540"/>
              <a:gd name="connsiteX1873" fmla="*/ 3243253 w 8397849"/>
              <a:gd name="connsiteY1873" fmla="*/ 5295148 h 8514540"/>
              <a:gd name="connsiteX1874" fmla="*/ 3204000 w 8397849"/>
              <a:gd name="connsiteY1874" fmla="*/ 5322665 h 8514540"/>
              <a:gd name="connsiteX1875" fmla="*/ 3296307 w 8397849"/>
              <a:gd name="connsiteY1875" fmla="*/ 5316522 h 8514540"/>
              <a:gd name="connsiteX1876" fmla="*/ 3278162 w 8397849"/>
              <a:gd name="connsiteY1876" fmla="*/ 5337953 h 8514540"/>
              <a:gd name="connsiteX1877" fmla="*/ 3299593 w 8397849"/>
              <a:gd name="connsiteY1877" fmla="*/ 5319808 h 8514540"/>
              <a:gd name="connsiteX1878" fmla="*/ 3317739 w 8397849"/>
              <a:gd name="connsiteY1878" fmla="*/ 5295090 h 8514540"/>
              <a:gd name="connsiteX1879" fmla="*/ 3296307 w 8397849"/>
              <a:gd name="connsiteY1879" fmla="*/ 5316522 h 8514540"/>
              <a:gd name="connsiteX1880" fmla="*/ 4273525 w 8397849"/>
              <a:gd name="connsiteY1880" fmla="*/ 5363575 h 8514540"/>
              <a:gd name="connsiteX1881" fmla="*/ 4273525 w 8397849"/>
              <a:gd name="connsiteY1881" fmla="*/ 5406438 h 8514540"/>
              <a:gd name="connsiteX1882" fmla="*/ 4292575 w 8397849"/>
              <a:gd name="connsiteY1882" fmla="*/ 5423678 h 8514540"/>
              <a:gd name="connsiteX1883" fmla="*/ 4311625 w 8397849"/>
              <a:gd name="connsiteY1883" fmla="*/ 5440918 h 8514540"/>
              <a:gd name="connsiteX1884" fmla="*/ 4311625 w 8397849"/>
              <a:gd name="connsiteY1884" fmla="*/ 5398056 h 8514540"/>
              <a:gd name="connsiteX1885" fmla="*/ 4311625 w 8397849"/>
              <a:gd name="connsiteY1885" fmla="*/ 5355193 h 8514540"/>
              <a:gd name="connsiteX1886" fmla="*/ 4292575 w 8397849"/>
              <a:gd name="connsiteY1886" fmla="*/ 5337953 h 8514540"/>
              <a:gd name="connsiteX1887" fmla="*/ 4273525 w 8397849"/>
              <a:gd name="connsiteY1887" fmla="*/ 5320713 h 8514540"/>
              <a:gd name="connsiteX1888" fmla="*/ 4273525 w 8397849"/>
              <a:gd name="connsiteY1888" fmla="*/ 5363575 h 8514540"/>
              <a:gd name="connsiteX1889" fmla="*/ 4427811 w 8397849"/>
              <a:gd name="connsiteY1889" fmla="*/ 5411019 h 8514540"/>
              <a:gd name="connsiteX1890" fmla="*/ 4455986 w 8397849"/>
              <a:gd name="connsiteY1890" fmla="*/ 5423764 h 8514540"/>
              <a:gd name="connsiteX1891" fmla="*/ 4433049 w 8397849"/>
              <a:gd name="connsiteY1891" fmla="*/ 5361765 h 8514540"/>
              <a:gd name="connsiteX1892" fmla="*/ 4427811 w 8397849"/>
              <a:gd name="connsiteY1892" fmla="*/ 5411019 h 8514540"/>
              <a:gd name="connsiteX1893" fmla="*/ 3105693 w 8397849"/>
              <a:gd name="connsiteY1893" fmla="*/ 5421297 h 8514540"/>
              <a:gd name="connsiteX1894" fmla="*/ 3065650 w 8397849"/>
              <a:gd name="connsiteY1894" fmla="*/ 5461778 h 8514540"/>
              <a:gd name="connsiteX1895" fmla="*/ 2920975 w 8397849"/>
              <a:gd name="connsiteY1895" fmla="*/ 5611064 h 8514540"/>
              <a:gd name="connsiteX1896" fmla="*/ 3111999 w 8397849"/>
              <a:gd name="connsiteY1896" fmla="*/ 5438518 h 8514540"/>
              <a:gd name="connsiteX1897" fmla="*/ 3145622 w 8397849"/>
              <a:gd name="connsiteY1897" fmla="*/ 5380815 h 8514540"/>
              <a:gd name="connsiteX1898" fmla="*/ 3105693 w 8397849"/>
              <a:gd name="connsiteY1898" fmla="*/ 5421297 h 8514540"/>
              <a:gd name="connsiteX1899" fmla="*/ 4346915 w 8397849"/>
              <a:gd name="connsiteY1899" fmla="*/ 5449024 h 8514540"/>
              <a:gd name="connsiteX1900" fmla="*/ 4341400 w 8397849"/>
              <a:gd name="connsiteY1900" fmla="*/ 5490172 h 8514540"/>
              <a:gd name="connsiteX1901" fmla="*/ 4357440 w 8397849"/>
              <a:gd name="connsiteY1901" fmla="*/ 5507908 h 8514540"/>
              <a:gd name="connsiteX1902" fmla="*/ 4373490 w 8397849"/>
              <a:gd name="connsiteY1902" fmla="*/ 5525643 h 8514540"/>
              <a:gd name="connsiteX1903" fmla="*/ 4380538 w 8397849"/>
              <a:gd name="connsiteY1903" fmla="*/ 5484334 h 8514540"/>
              <a:gd name="connsiteX1904" fmla="*/ 4387596 w 8397849"/>
              <a:gd name="connsiteY1904" fmla="*/ 5443023 h 8514540"/>
              <a:gd name="connsiteX1905" fmla="*/ 4370013 w 8397849"/>
              <a:gd name="connsiteY1905" fmla="*/ 5425450 h 8514540"/>
              <a:gd name="connsiteX1906" fmla="*/ 4352440 w 8397849"/>
              <a:gd name="connsiteY1906" fmla="*/ 5407867 h 8514540"/>
              <a:gd name="connsiteX1907" fmla="*/ 4346915 w 8397849"/>
              <a:gd name="connsiteY1907" fmla="*/ 5449024 h 8514540"/>
              <a:gd name="connsiteX1908" fmla="*/ 4264000 w 8397849"/>
              <a:gd name="connsiteY1908" fmla="*/ 5495744 h 8514540"/>
              <a:gd name="connsiteX1909" fmla="*/ 4304081 w 8397849"/>
              <a:gd name="connsiteY1909" fmla="*/ 5535597 h 8514540"/>
              <a:gd name="connsiteX1910" fmla="*/ 4293137 w 8397849"/>
              <a:gd name="connsiteY1910" fmla="*/ 5469217 h 8514540"/>
              <a:gd name="connsiteX1911" fmla="*/ 4264000 w 8397849"/>
              <a:gd name="connsiteY1911" fmla="*/ 5495744 h 8514540"/>
              <a:gd name="connsiteX1912" fmla="*/ 4414962 w 8397849"/>
              <a:gd name="connsiteY1912" fmla="*/ 5523996 h 8514540"/>
              <a:gd name="connsiteX1913" fmla="*/ 4419896 w 8397849"/>
              <a:gd name="connsiteY1913" fmla="*/ 5587432 h 8514540"/>
              <a:gd name="connsiteX1914" fmla="*/ 4428154 w 8397849"/>
              <a:gd name="connsiteY1914" fmla="*/ 5602177 h 8514540"/>
              <a:gd name="connsiteX1915" fmla="*/ 4436421 w 8397849"/>
              <a:gd name="connsiteY1915" fmla="*/ 5589127 h 8514540"/>
              <a:gd name="connsiteX1916" fmla="*/ 4431630 w 8397849"/>
              <a:gd name="connsiteY1916" fmla="*/ 5486372 h 8514540"/>
              <a:gd name="connsiteX1917" fmla="*/ 4418286 w 8397849"/>
              <a:gd name="connsiteY1917" fmla="*/ 5475304 h 8514540"/>
              <a:gd name="connsiteX1918" fmla="*/ 4414962 w 8397849"/>
              <a:gd name="connsiteY1918" fmla="*/ 5523996 h 8514540"/>
              <a:gd name="connsiteX1919" fmla="*/ 4337923 w 8397849"/>
              <a:gd name="connsiteY1919" fmla="*/ 5577383 h 8514540"/>
              <a:gd name="connsiteX1920" fmla="*/ 4348544 w 8397849"/>
              <a:gd name="connsiteY1920" fmla="*/ 5647515 h 8514540"/>
              <a:gd name="connsiteX1921" fmla="*/ 4363527 w 8397849"/>
              <a:gd name="connsiteY1921" fmla="*/ 5671328 h 8514540"/>
              <a:gd name="connsiteX1922" fmla="*/ 4370327 w 8397849"/>
              <a:gd name="connsiteY1922" fmla="*/ 5618940 h 8514540"/>
              <a:gd name="connsiteX1923" fmla="*/ 4377128 w 8397849"/>
              <a:gd name="connsiteY1923" fmla="*/ 5566553 h 8514540"/>
              <a:gd name="connsiteX1924" fmla="*/ 4359707 w 8397849"/>
              <a:gd name="connsiteY1924" fmla="*/ 5548808 h 8514540"/>
              <a:gd name="connsiteX1925" fmla="*/ 4342286 w 8397849"/>
              <a:gd name="connsiteY1925" fmla="*/ 5531073 h 8514540"/>
              <a:gd name="connsiteX1926" fmla="*/ 4337923 w 8397849"/>
              <a:gd name="connsiteY1926" fmla="*/ 5577383 h 8514540"/>
              <a:gd name="connsiteX1927" fmla="*/ 4228948 w 8397849"/>
              <a:gd name="connsiteY1927" fmla="*/ 5609415 h 8514540"/>
              <a:gd name="connsiteX1928" fmla="*/ 4232786 w 8397849"/>
              <a:gd name="connsiteY1928" fmla="*/ 5640372 h 8514540"/>
              <a:gd name="connsiteX1929" fmla="*/ 4232786 w 8397849"/>
              <a:gd name="connsiteY1929" fmla="*/ 5578459 h 8514540"/>
              <a:gd name="connsiteX1930" fmla="*/ 4228948 w 8397849"/>
              <a:gd name="connsiteY1930" fmla="*/ 5609415 h 8514540"/>
              <a:gd name="connsiteX1931" fmla="*/ 2949550 w 8397849"/>
              <a:gd name="connsiteY1931" fmla="*/ 5639039 h 8514540"/>
              <a:gd name="connsiteX1932" fmla="*/ 2388594 w 8397849"/>
              <a:gd name="connsiteY1932" fmla="*/ 6128528 h 8514540"/>
              <a:gd name="connsiteX1933" fmla="*/ 2331901 w 8397849"/>
              <a:gd name="connsiteY1933" fmla="*/ 6170162 h 8514540"/>
              <a:gd name="connsiteX1934" fmla="*/ 2297935 w 8397849"/>
              <a:gd name="connsiteY1934" fmla="*/ 6170381 h 8514540"/>
              <a:gd name="connsiteX1935" fmla="*/ 2406625 w 8397849"/>
              <a:gd name="connsiteY1935" fmla="*/ 6077874 h 8514540"/>
              <a:gd name="connsiteX1936" fmla="*/ 2892400 w 8397849"/>
              <a:gd name="connsiteY1936" fmla="*/ 5639915 h 8514540"/>
              <a:gd name="connsiteX1937" fmla="*/ 2779014 w 8397849"/>
              <a:gd name="connsiteY1937" fmla="*/ 5735565 h 8514540"/>
              <a:gd name="connsiteX1938" fmla="*/ 2406453 w 8397849"/>
              <a:gd name="connsiteY1938" fmla="*/ 6058986 h 8514540"/>
              <a:gd name="connsiteX1939" fmla="*/ 2044675 w 8397849"/>
              <a:gd name="connsiteY1939" fmla="*/ 6390647 h 8514540"/>
              <a:gd name="connsiteX1940" fmla="*/ 1810636 w 8397849"/>
              <a:gd name="connsiteY1940" fmla="*/ 6627257 h 8514540"/>
              <a:gd name="connsiteX1941" fmla="*/ 2043656 w 8397849"/>
              <a:gd name="connsiteY1941" fmla="*/ 6411897 h 8514540"/>
              <a:gd name="connsiteX1942" fmla="*/ 2265788 w 8397849"/>
              <a:gd name="connsiteY1942" fmla="*/ 6209490 h 8514540"/>
              <a:gd name="connsiteX1943" fmla="*/ 2273275 w 8397849"/>
              <a:gd name="connsiteY1943" fmla="*/ 6220749 h 8514540"/>
              <a:gd name="connsiteX1944" fmla="*/ 1992287 w 8397849"/>
              <a:gd name="connsiteY1944" fmla="*/ 6504823 h 8514540"/>
              <a:gd name="connsiteX1945" fmla="*/ 1882750 w 8397849"/>
              <a:gd name="connsiteY1945" fmla="*/ 6613074 h 8514540"/>
              <a:gd name="connsiteX1946" fmla="*/ 2444725 w 8397849"/>
              <a:gd name="connsiteY1946" fmla="*/ 6128033 h 8514540"/>
              <a:gd name="connsiteX1947" fmla="*/ 2606650 w 8397849"/>
              <a:gd name="connsiteY1947" fmla="*/ 5983110 h 8514540"/>
              <a:gd name="connsiteX1948" fmla="*/ 3025636 w 8397849"/>
              <a:gd name="connsiteY1948" fmla="*/ 5571735 h 8514540"/>
              <a:gd name="connsiteX1949" fmla="*/ 2949550 w 8397849"/>
              <a:gd name="connsiteY1949" fmla="*/ 5639039 h 8514540"/>
              <a:gd name="connsiteX1950" fmla="*/ 4261800 w 8397849"/>
              <a:gd name="connsiteY1950" fmla="*/ 5639353 h 8514540"/>
              <a:gd name="connsiteX1951" fmla="*/ 4257408 w 8397849"/>
              <a:gd name="connsiteY1951" fmla="*/ 5680853 h 8514540"/>
              <a:gd name="connsiteX1952" fmla="*/ 4272610 w 8397849"/>
              <a:gd name="connsiteY1952" fmla="*/ 5698579 h 8514540"/>
              <a:gd name="connsiteX1953" fmla="*/ 4287812 w 8397849"/>
              <a:gd name="connsiteY1953" fmla="*/ 5716305 h 8514540"/>
              <a:gd name="connsiteX1954" fmla="*/ 4293927 w 8397849"/>
              <a:gd name="connsiteY1954" fmla="*/ 5674767 h 8514540"/>
              <a:gd name="connsiteX1955" fmla="*/ 4300033 w 8397849"/>
              <a:gd name="connsiteY1955" fmla="*/ 5633228 h 8514540"/>
              <a:gd name="connsiteX1956" fmla="*/ 4283116 w 8397849"/>
              <a:gd name="connsiteY1956" fmla="*/ 5615540 h 8514540"/>
              <a:gd name="connsiteX1957" fmla="*/ 4266191 w 8397849"/>
              <a:gd name="connsiteY1957" fmla="*/ 5597852 h 8514540"/>
              <a:gd name="connsiteX1958" fmla="*/ 4261800 w 8397849"/>
              <a:gd name="connsiteY1958" fmla="*/ 5639353 h 8514540"/>
              <a:gd name="connsiteX1959" fmla="*/ 4402712 w 8397849"/>
              <a:gd name="connsiteY1959" fmla="*/ 5659289 h 8514540"/>
              <a:gd name="connsiteX1960" fmla="*/ 4396293 w 8397849"/>
              <a:gd name="connsiteY1960" fmla="*/ 5707694 h 8514540"/>
              <a:gd name="connsiteX1961" fmla="*/ 4411104 w 8397849"/>
              <a:gd name="connsiteY1961" fmla="*/ 5722506 h 8514540"/>
              <a:gd name="connsiteX1962" fmla="*/ 4425925 w 8397849"/>
              <a:gd name="connsiteY1962" fmla="*/ 5737327 h 8514540"/>
              <a:gd name="connsiteX1963" fmla="*/ 4426030 w 8397849"/>
              <a:gd name="connsiteY1963" fmla="*/ 5713848 h 8514540"/>
              <a:gd name="connsiteX1964" fmla="*/ 4431811 w 8397849"/>
              <a:gd name="connsiteY1964" fmla="*/ 5656069 h 8514540"/>
              <a:gd name="connsiteX1965" fmla="*/ 4437488 w 8397849"/>
              <a:gd name="connsiteY1965" fmla="*/ 5621760 h 8514540"/>
              <a:gd name="connsiteX1966" fmla="*/ 4423306 w 8397849"/>
              <a:gd name="connsiteY1966" fmla="*/ 5616321 h 8514540"/>
              <a:gd name="connsiteX1967" fmla="*/ 4409132 w 8397849"/>
              <a:gd name="connsiteY1967" fmla="*/ 5610882 h 8514540"/>
              <a:gd name="connsiteX1968" fmla="*/ 4402712 w 8397849"/>
              <a:gd name="connsiteY1968" fmla="*/ 5659289 h 8514540"/>
              <a:gd name="connsiteX1969" fmla="*/ 4327865 w 8397849"/>
              <a:gd name="connsiteY1969" fmla="*/ 5715724 h 8514540"/>
              <a:gd name="connsiteX1970" fmla="*/ 4322350 w 8397849"/>
              <a:gd name="connsiteY1970" fmla="*/ 5756872 h 8514540"/>
              <a:gd name="connsiteX1971" fmla="*/ 4338419 w 8397849"/>
              <a:gd name="connsiteY1971" fmla="*/ 5774694 h 8514540"/>
              <a:gd name="connsiteX1972" fmla="*/ 4354487 w 8397849"/>
              <a:gd name="connsiteY1972" fmla="*/ 5792505 h 8514540"/>
              <a:gd name="connsiteX1973" fmla="*/ 4360602 w 8397849"/>
              <a:gd name="connsiteY1973" fmla="*/ 5750967 h 8514540"/>
              <a:gd name="connsiteX1974" fmla="*/ 4366708 w 8397849"/>
              <a:gd name="connsiteY1974" fmla="*/ 5709428 h 8514540"/>
              <a:gd name="connsiteX1975" fmla="*/ 4350049 w 8397849"/>
              <a:gd name="connsiteY1975" fmla="*/ 5691998 h 8514540"/>
              <a:gd name="connsiteX1976" fmla="*/ 4333390 w 8397849"/>
              <a:gd name="connsiteY1976" fmla="*/ 5674567 h 8514540"/>
              <a:gd name="connsiteX1977" fmla="*/ 4327865 w 8397849"/>
              <a:gd name="connsiteY1977" fmla="*/ 5715724 h 8514540"/>
              <a:gd name="connsiteX1978" fmla="*/ 4226652 w 8397849"/>
              <a:gd name="connsiteY1978" fmla="*/ 5710219 h 8514540"/>
              <a:gd name="connsiteX1979" fmla="*/ 4232405 w 8397849"/>
              <a:gd name="connsiteY1979" fmla="*/ 5715982 h 8514540"/>
              <a:gd name="connsiteX1980" fmla="*/ 4231653 w 8397849"/>
              <a:gd name="connsiteY1980" fmla="*/ 5697722 h 8514540"/>
              <a:gd name="connsiteX1981" fmla="*/ 4226652 w 8397849"/>
              <a:gd name="connsiteY1981" fmla="*/ 5710219 h 8514540"/>
              <a:gd name="connsiteX1982" fmla="*/ 4254475 w 8397849"/>
              <a:gd name="connsiteY1982" fmla="*/ 5767407 h 8514540"/>
              <a:gd name="connsiteX1983" fmla="*/ 4267848 w 8397849"/>
              <a:gd name="connsiteY1983" fmla="*/ 5833615 h 8514540"/>
              <a:gd name="connsiteX1984" fmla="*/ 4281231 w 8397849"/>
              <a:gd name="connsiteY1984" fmla="*/ 5851913 h 8514540"/>
              <a:gd name="connsiteX1985" fmla="*/ 4288117 w 8397849"/>
              <a:gd name="connsiteY1985" fmla="*/ 5805964 h 8514540"/>
              <a:gd name="connsiteX1986" fmla="*/ 4295004 w 8397849"/>
              <a:gd name="connsiteY1986" fmla="*/ 5760016 h 8514540"/>
              <a:gd name="connsiteX1987" fmla="*/ 4274744 w 8397849"/>
              <a:gd name="connsiteY1987" fmla="*/ 5739746 h 8514540"/>
              <a:gd name="connsiteX1988" fmla="*/ 4254475 w 8397849"/>
              <a:gd name="connsiteY1988" fmla="*/ 5719487 h 8514540"/>
              <a:gd name="connsiteX1989" fmla="*/ 4254475 w 8397849"/>
              <a:gd name="connsiteY1989" fmla="*/ 5767407 h 8514540"/>
              <a:gd name="connsiteX1990" fmla="*/ 4393750 w 8397849"/>
              <a:gd name="connsiteY1990" fmla="*/ 5762844 h 8514540"/>
              <a:gd name="connsiteX1991" fmla="*/ 4383443 w 8397849"/>
              <a:gd name="connsiteY1991" fmla="*/ 5866590 h 8514540"/>
              <a:gd name="connsiteX1992" fmla="*/ 4273468 w 8397849"/>
              <a:gd name="connsiteY1992" fmla="*/ 7222531 h 8514540"/>
              <a:gd name="connsiteX1993" fmla="*/ 4274487 w 8397849"/>
              <a:gd name="connsiteY1993" fmla="*/ 7323915 h 8514540"/>
              <a:gd name="connsiteX1994" fmla="*/ 4354707 w 8397849"/>
              <a:gd name="connsiteY1994" fmla="*/ 6476190 h 8514540"/>
              <a:gd name="connsiteX1995" fmla="*/ 4401179 w 8397849"/>
              <a:gd name="connsiteY1995" fmla="*/ 5980890 h 8514540"/>
              <a:gd name="connsiteX1996" fmla="*/ 4424125 w 8397849"/>
              <a:gd name="connsiteY1996" fmla="*/ 5757053 h 8514540"/>
              <a:gd name="connsiteX1997" fmla="*/ 4411418 w 8397849"/>
              <a:gd name="connsiteY1997" fmla="*/ 5743794 h 8514540"/>
              <a:gd name="connsiteX1998" fmla="*/ 4398722 w 8397849"/>
              <a:gd name="connsiteY1998" fmla="*/ 5730526 h 8514540"/>
              <a:gd name="connsiteX1999" fmla="*/ 4393750 w 8397849"/>
              <a:gd name="connsiteY1999" fmla="*/ 5762844 h 8514540"/>
              <a:gd name="connsiteX2000" fmla="*/ 4321150 w 8397849"/>
              <a:gd name="connsiteY2000" fmla="*/ 5844255 h 8514540"/>
              <a:gd name="connsiteX2001" fmla="*/ 4334409 w 8397849"/>
              <a:gd name="connsiteY2001" fmla="*/ 5903833 h 8514540"/>
              <a:gd name="connsiteX2002" fmla="*/ 4347667 w 8397849"/>
              <a:gd name="connsiteY2002" fmla="*/ 5914835 h 8514540"/>
              <a:gd name="connsiteX2003" fmla="*/ 4352106 w 8397849"/>
              <a:gd name="connsiteY2003" fmla="*/ 5874049 h 8514540"/>
              <a:gd name="connsiteX2004" fmla="*/ 4356545 w 8397849"/>
              <a:gd name="connsiteY2004" fmla="*/ 5833253 h 8514540"/>
              <a:gd name="connsiteX2005" fmla="*/ 4338847 w 8397849"/>
              <a:gd name="connsiteY2005" fmla="*/ 5814470 h 8514540"/>
              <a:gd name="connsiteX2006" fmla="*/ 4321150 w 8397849"/>
              <a:gd name="connsiteY2006" fmla="*/ 5795687 h 8514540"/>
              <a:gd name="connsiteX2007" fmla="*/ 4321150 w 8397849"/>
              <a:gd name="connsiteY2007" fmla="*/ 5844255 h 8514540"/>
              <a:gd name="connsiteX2008" fmla="*/ 2506170 w 8397849"/>
              <a:gd name="connsiteY2008" fmla="*/ 5924207 h 8514540"/>
              <a:gd name="connsiteX2009" fmla="*/ 2449744 w 8397849"/>
              <a:gd name="connsiteY2009" fmla="*/ 5989978 h 8514540"/>
              <a:gd name="connsiteX2010" fmla="*/ 2580942 w 8397849"/>
              <a:gd name="connsiteY2010" fmla="*/ 5863600 h 8514540"/>
              <a:gd name="connsiteX2011" fmla="*/ 2506170 w 8397849"/>
              <a:gd name="connsiteY2011" fmla="*/ 5924207 h 8514540"/>
              <a:gd name="connsiteX2012" fmla="*/ 4246245 w 8397849"/>
              <a:gd name="connsiteY2012" fmla="*/ 5900757 h 8514540"/>
              <a:gd name="connsiteX2013" fmla="*/ 4274687 w 8397849"/>
              <a:gd name="connsiteY2013" fmla="*/ 5971365 h 8514540"/>
              <a:gd name="connsiteX2014" fmla="*/ 4269791 w 8397849"/>
              <a:gd name="connsiteY2014" fmla="*/ 5873734 h 8514540"/>
              <a:gd name="connsiteX2015" fmla="*/ 4246245 w 8397849"/>
              <a:gd name="connsiteY2015" fmla="*/ 5900757 h 8514540"/>
              <a:gd name="connsiteX2016" fmla="*/ 2316232 w 8397849"/>
              <a:gd name="connsiteY2016" fmla="*/ 5933171 h 8514540"/>
              <a:gd name="connsiteX2017" fmla="*/ 2294763 w 8397849"/>
              <a:gd name="connsiteY2017" fmla="*/ 5967460 h 8514540"/>
              <a:gd name="connsiteX2018" fmla="*/ 2340159 w 8397849"/>
              <a:gd name="connsiteY2018" fmla="*/ 5932980 h 8514540"/>
              <a:gd name="connsiteX2019" fmla="*/ 2316232 w 8397849"/>
              <a:gd name="connsiteY2019" fmla="*/ 5933171 h 8514540"/>
              <a:gd name="connsiteX2020" fmla="*/ 4310187 w 8397849"/>
              <a:gd name="connsiteY2020" fmla="*/ 5971671 h 8514540"/>
              <a:gd name="connsiteX2021" fmla="*/ 4306862 w 8397849"/>
              <a:gd name="connsiteY2021" fmla="*/ 6020362 h 8514540"/>
              <a:gd name="connsiteX2022" fmla="*/ 4323531 w 8397849"/>
              <a:gd name="connsiteY2022" fmla="*/ 6035441 h 8514540"/>
              <a:gd name="connsiteX2023" fmla="*/ 4340200 w 8397849"/>
              <a:gd name="connsiteY2023" fmla="*/ 6050518 h 8514540"/>
              <a:gd name="connsiteX2024" fmla="*/ 4340200 w 8397849"/>
              <a:gd name="connsiteY2024" fmla="*/ 5997817 h 8514540"/>
              <a:gd name="connsiteX2025" fmla="*/ 4326855 w 8397849"/>
              <a:gd name="connsiteY2025" fmla="*/ 5934047 h 8514540"/>
              <a:gd name="connsiteX2026" fmla="*/ 4313511 w 8397849"/>
              <a:gd name="connsiteY2026" fmla="*/ 5922979 h 8514540"/>
              <a:gd name="connsiteX2027" fmla="*/ 4310187 w 8397849"/>
              <a:gd name="connsiteY2027" fmla="*/ 5971671 h 8514540"/>
              <a:gd name="connsiteX2028" fmla="*/ 4241673 w 8397849"/>
              <a:gd name="connsiteY2028" fmla="*/ 6064186 h 8514540"/>
              <a:gd name="connsiteX2029" fmla="*/ 4231129 w 8397849"/>
              <a:gd name="connsiteY2029" fmla="*/ 6809565 h 8514540"/>
              <a:gd name="connsiteX2030" fmla="*/ 4269905 w 8397849"/>
              <a:gd name="connsiteY2030" fmla="*/ 6142692 h 8514540"/>
              <a:gd name="connsiteX2031" fmla="*/ 4276144 w 8397849"/>
              <a:gd name="connsiteY2031" fmla="*/ 6004446 h 8514540"/>
              <a:gd name="connsiteX2032" fmla="*/ 4261895 w 8397849"/>
              <a:gd name="connsiteY2032" fmla="*/ 5992616 h 8514540"/>
              <a:gd name="connsiteX2033" fmla="*/ 4247645 w 8397849"/>
              <a:gd name="connsiteY2033" fmla="*/ 5980796 h 8514540"/>
              <a:gd name="connsiteX2034" fmla="*/ 4241673 w 8397849"/>
              <a:gd name="connsiteY2034" fmla="*/ 6064186 h 8514540"/>
              <a:gd name="connsiteX2035" fmla="*/ 2175834 w 8397849"/>
              <a:gd name="connsiteY2035" fmla="*/ 6094114 h 8514540"/>
              <a:gd name="connsiteX2036" fmla="*/ 1982610 w 8397849"/>
              <a:gd name="connsiteY2036" fmla="*/ 6310808 h 8514540"/>
              <a:gd name="connsiteX2037" fmla="*/ 1831696 w 8397849"/>
              <a:gd name="connsiteY2037" fmla="*/ 6483134 h 8514540"/>
              <a:gd name="connsiteX2038" fmla="*/ 1798253 w 8397849"/>
              <a:gd name="connsiteY2038" fmla="*/ 6528216 h 8514540"/>
              <a:gd name="connsiteX2039" fmla="*/ 2263750 w 8397849"/>
              <a:gd name="connsiteY2039" fmla="*/ 6017714 h 8514540"/>
              <a:gd name="connsiteX2040" fmla="*/ 2175834 w 8397849"/>
              <a:gd name="connsiteY2040" fmla="*/ 6094114 h 8514540"/>
              <a:gd name="connsiteX2041" fmla="*/ 4302100 w 8397849"/>
              <a:gd name="connsiteY2041" fmla="*/ 6102382 h 8514540"/>
              <a:gd name="connsiteX2042" fmla="*/ 4316387 w 8397849"/>
              <a:gd name="connsiteY2042" fmla="*/ 6161865 h 8514540"/>
              <a:gd name="connsiteX2043" fmla="*/ 4330675 w 8397849"/>
              <a:gd name="connsiteY2043" fmla="*/ 6173724 h 8514540"/>
              <a:gd name="connsiteX2044" fmla="*/ 4330675 w 8397849"/>
              <a:gd name="connsiteY2044" fmla="*/ 6126099 h 8514540"/>
              <a:gd name="connsiteX2045" fmla="*/ 4316387 w 8397849"/>
              <a:gd name="connsiteY2045" fmla="*/ 6066615 h 8514540"/>
              <a:gd name="connsiteX2046" fmla="*/ 4302100 w 8397849"/>
              <a:gd name="connsiteY2046" fmla="*/ 6054757 h 8514540"/>
              <a:gd name="connsiteX2047" fmla="*/ 4302100 w 8397849"/>
              <a:gd name="connsiteY2047" fmla="*/ 6102382 h 8514540"/>
              <a:gd name="connsiteX2048" fmla="*/ 3990032 w 8397849"/>
              <a:gd name="connsiteY2048" fmla="*/ 6157103 h 8514540"/>
              <a:gd name="connsiteX2049" fmla="*/ 3997300 w 8397849"/>
              <a:gd name="connsiteY2049" fmla="*/ 6223778 h 8514540"/>
              <a:gd name="connsiteX2050" fmla="*/ 4004567 w 8397849"/>
              <a:gd name="connsiteY2050" fmla="*/ 6252353 h 8514540"/>
              <a:gd name="connsiteX2051" fmla="*/ 4004567 w 8397849"/>
              <a:gd name="connsiteY2051" fmla="*/ 6214253 h 8514540"/>
              <a:gd name="connsiteX2052" fmla="*/ 3997300 w 8397849"/>
              <a:gd name="connsiteY2052" fmla="*/ 6147578 h 8514540"/>
              <a:gd name="connsiteX2053" fmla="*/ 3990032 w 8397849"/>
              <a:gd name="connsiteY2053" fmla="*/ 6119003 h 8514540"/>
              <a:gd name="connsiteX2054" fmla="*/ 3990032 w 8397849"/>
              <a:gd name="connsiteY2054" fmla="*/ 6157103 h 8514540"/>
              <a:gd name="connsiteX2055" fmla="*/ 4284059 w 8397849"/>
              <a:gd name="connsiteY2055" fmla="*/ 6402086 h 8514540"/>
              <a:gd name="connsiteX2056" fmla="*/ 4235873 w 8397849"/>
              <a:gd name="connsiteY2056" fmla="*/ 7057215 h 8514540"/>
              <a:gd name="connsiteX2057" fmla="*/ 4227462 w 8397849"/>
              <a:gd name="connsiteY2057" fmla="*/ 7247715 h 8514540"/>
              <a:gd name="connsiteX2058" fmla="*/ 4228433 w 8397849"/>
              <a:gd name="connsiteY2058" fmla="*/ 7366778 h 8514540"/>
              <a:gd name="connsiteX2059" fmla="*/ 4236272 w 8397849"/>
              <a:gd name="connsiteY2059" fmla="*/ 7290578 h 8514540"/>
              <a:gd name="connsiteX2060" fmla="*/ 4263447 w 8397849"/>
              <a:gd name="connsiteY2060" fmla="*/ 6971490 h 8514540"/>
              <a:gd name="connsiteX2061" fmla="*/ 4298033 w 8397849"/>
              <a:gd name="connsiteY2061" fmla="*/ 6542865 h 8514540"/>
              <a:gd name="connsiteX2062" fmla="*/ 4306015 w 8397849"/>
              <a:gd name="connsiteY2062" fmla="*/ 6193498 h 8514540"/>
              <a:gd name="connsiteX2063" fmla="*/ 4284059 w 8397849"/>
              <a:gd name="connsiteY2063" fmla="*/ 6402086 h 8514540"/>
              <a:gd name="connsiteX2064" fmla="*/ 4106847 w 8397849"/>
              <a:gd name="connsiteY2064" fmla="*/ 6471723 h 8514540"/>
              <a:gd name="connsiteX2065" fmla="*/ 4120058 w 8397849"/>
              <a:gd name="connsiteY2065" fmla="*/ 6638411 h 8514540"/>
              <a:gd name="connsiteX2066" fmla="*/ 4129440 w 8397849"/>
              <a:gd name="connsiteY2066" fmla="*/ 6661928 h 8514540"/>
              <a:gd name="connsiteX2067" fmla="*/ 4129335 w 8397849"/>
              <a:gd name="connsiteY2067" fmla="*/ 6614303 h 8514540"/>
              <a:gd name="connsiteX2068" fmla="*/ 4116124 w 8397849"/>
              <a:gd name="connsiteY2068" fmla="*/ 6447615 h 8514540"/>
              <a:gd name="connsiteX2069" fmla="*/ 4103018 w 8397849"/>
              <a:gd name="connsiteY2069" fmla="*/ 6328553 h 8514540"/>
              <a:gd name="connsiteX2070" fmla="*/ 4106847 w 8397849"/>
              <a:gd name="connsiteY2070" fmla="*/ 6471723 h 8514540"/>
              <a:gd name="connsiteX2071" fmla="*/ 4036381 w 8397849"/>
              <a:gd name="connsiteY2071" fmla="*/ 6532112 h 8514540"/>
              <a:gd name="connsiteX2072" fmla="*/ 4142508 w 8397849"/>
              <a:gd name="connsiteY2072" fmla="*/ 7476315 h 8514540"/>
              <a:gd name="connsiteX2073" fmla="*/ 4146233 w 8397849"/>
              <a:gd name="connsiteY2073" fmla="*/ 7440597 h 8514540"/>
              <a:gd name="connsiteX2074" fmla="*/ 4135298 w 8397849"/>
              <a:gd name="connsiteY2074" fmla="*/ 7328678 h 8514540"/>
              <a:gd name="connsiteX2075" fmla="*/ 4045820 w 8397849"/>
              <a:gd name="connsiteY2075" fmla="*/ 6523815 h 8514540"/>
              <a:gd name="connsiteX2076" fmla="*/ 4037371 w 8397849"/>
              <a:gd name="connsiteY2076" fmla="*/ 6490478 h 8514540"/>
              <a:gd name="connsiteX2077" fmla="*/ 4036381 w 8397849"/>
              <a:gd name="connsiteY2077" fmla="*/ 6532112 h 8514540"/>
              <a:gd name="connsiteX2078" fmla="*/ 1577273 w 8397849"/>
              <a:gd name="connsiteY2078" fmla="*/ 6860905 h 8514540"/>
              <a:gd name="connsiteX2079" fmla="*/ 1447667 w 8397849"/>
              <a:gd name="connsiteY2079" fmla="*/ 6990540 h 8514540"/>
              <a:gd name="connsiteX2080" fmla="*/ 1514065 w 8397849"/>
              <a:gd name="connsiteY2080" fmla="*/ 6935772 h 8514540"/>
              <a:gd name="connsiteX2081" fmla="*/ 1610078 w 8397849"/>
              <a:gd name="connsiteY2081" fmla="*/ 6849457 h 8514540"/>
              <a:gd name="connsiteX2082" fmla="*/ 1642567 w 8397849"/>
              <a:gd name="connsiteY2082" fmla="*/ 6813862 h 8514540"/>
              <a:gd name="connsiteX2083" fmla="*/ 1577273 w 8397849"/>
              <a:gd name="connsiteY2083" fmla="*/ 6860905 h 8514540"/>
              <a:gd name="connsiteX2084" fmla="*/ 4352125 w 8397849"/>
              <a:gd name="connsiteY2084" fmla="*/ 6900053 h 8514540"/>
              <a:gd name="connsiteX2085" fmla="*/ 4356459 w 8397849"/>
              <a:gd name="connsiteY2085" fmla="*/ 6916608 h 8514540"/>
              <a:gd name="connsiteX2086" fmla="*/ 4356269 w 8397849"/>
              <a:gd name="connsiteY2086" fmla="*/ 6878508 h 8514540"/>
              <a:gd name="connsiteX2087" fmla="*/ 4352125 w 8397849"/>
              <a:gd name="connsiteY2087" fmla="*/ 6900053 h 8514540"/>
              <a:gd name="connsiteX2088" fmla="*/ 4340952 w 8397849"/>
              <a:gd name="connsiteY2088" fmla="*/ 6977044 h 8514540"/>
              <a:gd name="connsiteX2089" fmla="*/ 4346705 w 8397849"/>
              <a:gd name="connsiteY2089" fmla="*/ 6982807 h 8514540"/>
              <a:gd name="connsiteX2090" fmla="*/ 4345953 w 8397849"/>
              <a:gd name="connsiteY2090" fmla="*/ 6964547 h 8514540"/>
              <a:gd name="connsiteX2091" fmla="*/ 4340952 w 8397849"/>
              <a:gd name="connsiteY2091" fmla="*/ 6977044 h 8514540"/>
              <a:gd name="connsiteX2092" fmla="*/ 4245941 w 8397849"/>
              <a:gd name="connsiteY2092" fmla="*/ 7526322 h 8514540"/>
              <a:gd name="connsiteX2093" fmla="*/ 4230148 w 8397849"/>
              <a:gd name="connsiteY2093" fmla="*/ 7771590 h 8514540"/>
              <a:gd name="connsiteX2094" fmla="*/ 4226976 w 8397849"/>
              <a:gd name="connsiteY2094" fmla="*/ 7881128 h 8514540"/>
              <a:gd name="connsiteX2095" fmla="*/ 4235234 w 8397849"/>
              <a:gd name="connsiteY2095" fmla="*/ 7828740 h 8514540"/>
              <a:gd name="connsiteX2096" fmla="*/ 4248464 w 8397849"/>
              <a:gd name="connsiteY2096" fmla="*/ 7695219 h 8514540"/>
              <a:gd name="connsiteX2097" fmla="*/ 4262676 w 8397849"/>
              <a:gd name="connsiteY2097" fmla="*/ 7390590 h 8514540"/>
              <a:gd name="connsiteX2098" fmla="*/ 4245941 w 8397849"/>
              <a:gd name="connsiteY2098" fmla="*/ 7526322 h 8514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</a:cxnLst>
            <a:rect l="l" t="t" r="r" b="b"/>
            <a:pathLst>
              <a:path w="8397849" h="8514540">
                <a:moveTo>
                  <a:pt x="4178503" y="20620"/>
                </a:moveTo>
                <a:cubicBezTo>
                  <a:pt x="4168026" y="45900"/>
                  <a:pt x="4142623" y="235400"/>
                  <a:pt x="4063899" y="875489"/>
                </a:cubicBezTo>
                <a:cubicBezTo>
                  <a:pt x="3967267" y="1661227"/>
                  <a:pt x="3931739" y="1942300"/>
                  <a:pt x="3887524" y="2270903"/>
                </a:cubicBezTo>
                <a:cubicBezTo>
                  <a:pt x="3864255" y="2443782"/>
                  <a:pt x="3823611" y="2750249"/>
                  <a:pt x="3797208" y="2951941"/>
                </a:cubicBezTo>
                <a:cubicBezTo>
                  <a:pt x="3770795" y="3153632"/>
                  <a:pt x="3746078" y="3335131"/>
                  <a:pt x="3742278" y="3355277"/>
                </a:cubicBezTo>
                <a:lnTo>
                  <a:pt x="3735362" y="3391900"/>
                </a:lnTo>
                <a:lnTo>
                  <a:pt x="3354362" y="3105493"/>
                </a:lnTo>
                <a:cubicBezTo>
                  <a:pt x="3144812" y="2947978"/>
                  <a:pt x="2885494" y="2752620"/>
                  <a:pt x="2778100" y="2671363"/>
                </a:cubicBezTo>
                <a:cubicBezTo>
                  <a:pt x="2670705" y="2590114"/>
                  <a:pt x="2571274" y="2519582"/>
                  <a:pt x="2557129" y="2514619"/>
                </a:cubicBezTo>
                <a:lnTo>
                  <a:pt x="2531431" y="2505599"/>
                </a:lnTo>
                <a:lnTo>
                  <a:pt x="2540375" y="2529145"/>
                </a:lnTo>
                <a:cubicBezTo>
                  <a:pt x="2552805" y="2561816"/>
                  <a:pt x="2585400" y="2608717"/>
                  <a:pt x="2898334" y="3044143"/>
                </a:cubicBezTo>
                <a:cubicBezTo>
                  <a:pt x="3251044" y="3534918"/>
                  <a:pt x="3367269" y="3699262"/>
                  <a:pt x="3373946" y="3716655"/>
                </a:cubicBezTo>
                <a:lnTo>
                  <a:pt x="3379318" y="3730657"/>
                </a:lnTo>
                <a:lnTo>
                  <a:pt x="3323977" y="3737296"/>
                </a:lnTo>
                <a:cubicBezTo>
                  <a:pt x="3224336" y="3749259"/>
                  <a:pt x="2670048" y="3827050"/>
                  <a:pt x="2606650" y="3837966"/>
                </a:cubicBezTo>
                <a:cubicBezTo>
                  <a:pt x="2572598" y="3843833"/>
                  <a:pt x="2531878" y="3854758"/>
                  <a:pt x="2516162" y="3862254"/>
                </a:cubicBezTo>
                <a:lnTo>
                  <a:pt x="2487587" y="3875884"/>
                </a:lnTo>
                <a:lnTo>
                  <a:pt x="2578075" y="3870217"/>
                </a:lnTo>
                <a:cubicBezTo>
                  <a:pt x="2627843" y="3867102"/>
                  <a:pt x="2707138" y="3860797"/>
                  <a:pt x="2754287" y="3856206"/>
                </a:cubicBezTo>
                <a:cubicBezTo>
                  <a:pt x="2801436" y="3851615"/>
                  <a:pt x="2901182" y="3843652"/>
                  <a:pt x="2975943" y="3838509"/>
                </a:cubicBezTo>
                <a:cubicBezTo>
                  <a:pt x="3109036" y="3829336"/>
                  <a:pt x="3404092" y="3794703"/>
                  <a:pt x="3438344" y="3784226"/>
                </a:cubicBezTo>
                <a:cubicBezTo>
                  <a:pt x="3449469" y="3780816"/>
                  <a:pt x="3497113" y="3803723"/>
                  <a:pt x="3571694" y="3848329"/>
                </a:cubicBezTo>
                <a:cubicBezTo>
                  <a:pt x="3635521" y="3886505"/>
                  <a:pt x="3739172" y="3946303"/>
                  <a:pt x="3802037" y="3981212"/>
                </a:cubicBezTo>
                <a:cubicBezTo>
                  <a:pt x="3864902" y="4016131"/>
                  <a:pt x="3932415" y="4054278"/>
                  <a:pt x="3952056" y="4065994"/>
                </a:cubicBezTo>
                <a:cubicBezTo>
                  <a:pt x="4008120" y="4099427"/>
                  <a:pt x="3993804" y="4071642"/>
                  <a:pt x="3936692" y="4036171"/>
                </a:cubicBezTo>
                <a:cubicBezTo>
                  <a:pt x="3904879" y="4016416"/>
                  <a:pt x="3851520" y="3964943"/>
                  <a:pt x="3795217" y="3899678"/>
                </a:cubicBezTo>
                <a:cubicBezTo>
                  <a:pt x="3656933" y="3739391"/>
                  <a:pt x="3489274" y="3558740"/>
                  <a:pt x="3474215" y="3553797"/>
                </a:cubicBezTo>
                <a:cubicBezTo>
                  <a:pt x="3455794" y="3547748"/>
                  <a:pt x="3488741" y="3592935"/>
                  <a:pt x="3562045" y="3674250"/>
                </a:cubicBezTo>
                <a:cubicBezTo>
                  <a:pt x="3653133" y="3775310"/>
                  <a:pt x="3791674" y="3935111"/>
                  <a:pt x="3799894" y="3948608"/>
                </a:cubicBezTo>
                <a:cubicBezTo>
                  <a:pt x="3803952" y="3955276"/>
                  <a:pt x="3778234" y="3941750"/>
                  <a:pt x="3742744" y="3918547"/>
                </a:cubicBezTo>
                <a:lnTo>
                  <a:pt x="3678212" y="3876361"/>
                </a:lnTo>
                <a:lnTo>
                  <a:pt x="3635350" y="3815096"/>
                </a:lnTo>
                <a:cubicBezTo>
                  <a:pt x="3580553" y="3736772"/>
                  <a:pt x="3348104" y="3441011"/>
                  <a:pt x="3282601" y="3366278"/>
                </a:cubicBezTo>
                <a:cubicBezTo>
                  <a:pt x="3190466" y="3261160"/>
                  <a:pt x="3129563" y="3197381"/>
                  <a:pt x="3125333" y="3201600"/>
                </a:cubicBezTo>
                <a:cubicBezTo>
                  <a:pt x="3123038" y="3203905"/>
                  <a:pt x="3158624" y="3251749"/>
                  <a:pt x="3204420" y="3307918"/>
                </a:cubicBezTo>
                <a:cubicBezTo>
                  <a:pt x="3391881" y="3537842"/>
                  <a:pt x="3414208" y="3566503"/>
                  <a:pt x="3409464" y="3571066"/>
                </a:cubicBezTo>
                <a:cubicBezTo>
                  <a:pt x="3406740" y="3573685"/>
                  <a:pt x="3399663" y="3567675"/>
                  <a:pt x="3393729" y="3557702"/>
                </a:cubicBezTo>
                <a:cubicBezTo>
                  <a:pt x="3387795" y="3547739"/>
                  <a:pt x="3374365" y="3532737"/>
                  <a:pt x="3363887" y="3524364"/>
                </a:cubicBezTo>
                <a:cubicBezTo>
                  <a:pt x="3353410" y="3516001"/>
                  <a:pt x="3317805" y="3481292"/>
                  <a:pt x="3284773" y="3447241"/>
                </a:cubicBezTo>
                <a:cubicBezTo>
                  <a:pt x="3224794" y="3385423"/>
                  <a:pt x="3198286" y="3351457"/>
                  <a:pt x="2965142" y="3037666"/>
                </a:cubicBezTo>
                <a:cubicBezTo>
                  <a:pt x="2897019" y="2945987"/>
                  <a:pt x="2837260" y="2865625"/>
                  <a:pt x="2832345" y="2859072"/>
                </a:cubicBezTo>
                <a:cubicBezTo>
                  <a:pt x="2827420" y="2852528"/>
                  <a:pt x="2825582" y="2847166"/>
                  <a:pt x="2828258" y="2847166"/>
                </a:cubicBezTo>
                <a:cubicBezTo>
                  <a:pt x="2830925" y="2847166"/>
                  <a:pt x="3123019" y="3142726"/>
                  <a:pt x="3477359" y="3503962"/>
                </a:cubicBezTo>
                <a:lnTo>
                  <a:pt x="4121592" y="4160758"/>
                </a:lnTo>
                <a:lnTo>
                  <a:pt x="3952294" y="4163883"/>
                </a:lnTo>
                <a:cubicBezTo>
                  <a:pt x="3670487" y="4169074"/>
                  <a:pt x="469508" y="4171512"/>
                  <a:pt x="474490" y="4166530"/>
                </a:cubicBezTo>
                <a:cubicBezTo>
                  <a:pt x="477033" y="4163978"/>
                  <a:pt x="650274" y="4140289"/>
                  <a:pt x="859471" y="4113886"/>
                </a:cubicBezTo>
                <a:cubicBezTo>
                  <a:pt x="1792824" y="3996061"/>
                  <a:pt x="2368725" y="3916518"/>
                  <a:pt x="2382336" y="3903545"/>
                </a:cubicBezTo>
                <a:cubicBezTo>
                  <a:pt x="2387899" y="3898240"/>
                  <a:pt x="2384231" y="3894477"/>
                  <a:pt x="2372811" y="3893792"/>
                </a:cubicBezTo>
                <a:cubicBezTo>
                  <a:pt x="2361019" y="3893077"/>
                  <a:pt x="2364677" y="3890010"/>
                  <a:pt x="2382812" y="3885391"/>
                </a:cubicBezTo>
                <a:lnTo>
                  <a:pt x="2411387" y="3878123"/>
                </a:lnTo>
                <a:lnTo>
                  <a:pt x="2363762" y="3877037"/>
                </a:lnTo>
                <a:cubicBezTo>
                  <a:pt x="2307765" y="3875770"/>
                  <a:pt x="2259187" y="3881495"/>
                  <a:pt x="1206475" y="4013559"/>
                </a:cubicBezTo>
                <a:cubicBezTo>
                  <a:pt x="49055" y="4158749"/>
                  <a:pt x="11917" y="4163911"/>
                  <a:pt x="1392" y="4180951"/>
                </a:cubicBezTo>
                <a:cubicBezTo>
                  <a:pt x="-7133" y="4194734"/>
                  <a:pt x="24071" y="4210031"/>
                  <a:pt x="79145" y="4219070"/>
                </a:cubicBezTo>
                <a:cubicBezTo>
                  <a:pt x="152964" y="4231186"/>
                  <a:pt x="1020461" y="4344057"/>
                  <a:pt x="1687487" y="4428344"/>
                </a:cubicBezTo>
                <a:cubicBezTo>
                  <a:pt x="1980857" y="4465406"/>
                  <a:pt x="2300183" y="4506478"/>
                  <a:pt x="2397100" y="4519613"/>
                </a:cubicBezTo>
                <a:cubicBezTo>
                  <a:pt x="2494017" y="4532738"/>
                  <a:pt x="2686898" y="4558370"/>
                  <a:pt x="2825725" y="4576563"/>
                </a:cubicBezTo>
                <a:cubicBezTo>
                  <a:pt x="3238148" y="4630598"/>
                  <a:pt x="3306556" y="4640028"/>
                  <a:pt x="3310243" y="4643333"/>
                </a:cubicBezTo>
                <a:cubicBezTo>
                  <a:pt x="3312176" y="4645057"/>
                  <a:pt x="3269180" y="4697044"/>
                  <a:pt x="3214707" y="4758852"/>
                </a:cubicBezTo>
                <a:cubicBezTo>
                  <a:pt x="3160233" y="4820660"/>
                  <a:pt x="3014853" y="4989100"/>
                  <a:pt x="2891647" y="5133165"/>
                </a:cubicBezTo>
                <a:cubicBezTo>
                  <a:pt x="2661304" y="5402504"/>
                  <a:pt x="2316461" y="5800878"/>
                  <a:pt x="2095814" y="6052547"/>
                </a:cubicBezTo>
                <a:cubicBezTo>
                  <a:pt x="1794682" y="6396028"/>
                  <a:pt x="832030" y="7499243"/>
                  <a:pt x="757878" y="7585853"/>
                </a:cubicBezTo>
                <a:cubicBezTo>
                  <a:pt x="667809" y="7691066"/>
                  <a:pt x="619498" y="7759294"/>
                  <a:pt x="628623" y="7768419"/>
                </a:cubicBezTo>
                <a:cubicBezTo>
                  <a:pt x="640568" y="7780354"/>
                  <a:pt x="763374" y="7685180"/>
                  <a:pt x="906582" y="7553011"/>
                </a:cubicBezTo>
                <a:cubicBezTo>
                  <a:pt x="979761" y="7485460"/>
                  <a:pt x="1227058" y="7267299"/>
                  <a:pt x="1458249" y="7066340"/>
                </a:cubicBezTo>
                <a:cubicBezTo>
                  <a:pt x="1946920" y="6641545"/>
                  <a:pt x="2430390" y="6222711"/>
                  <a:pt x="2791835" y="5911034"/>
                </a:cubicBezTo>
                <a:cubicBezTo>
                  <a:pt x="3011558" y="5721573"/>
                  <a:pt x="3315881" y="5458644"/>
                  <a:pt x="3468110" y="5326752"/>
                </a:cubicBezTo>
                <a:lnTo>
                  <a:pt x="3744887" y="5086960"/>
                </a:lnTo>
                <a:lnTo>
                  <a:pt x="3751650" y="5102914"/>
                </a:lnTo>
                <a:cubicBezTo>
                  <a:pt x="3759327" y="5121041"/>
                  <a:pt x="3887753" y="6127042"/>
                  <a:pt x="3959181" y="6728603"/>
                </a:cubicBezTo>
                <a:cubicBezTo>
                  <a:pt x="3985308" y="6948631"/>
                  <a:pt x="4021712" y="7248668"/>
                  <a:pt x="4040096" y="7395353"/>
                </a:cubicBezTo>
                <a:cubicBezTo>
                  <a:pt x="4058469" y="7542038"/>
                  <a:pt x="4088549" y="7790640"/>
                  <a:pt x="4106933" y="7947803"/>
                </a:cubicBezTo>
                <a:cubicBezTo>
                  <a:pt x="4166664" y="8458409"/>
                  <a:pt x="4176065" y="8514540"/>
                  <a:pt x="4201811" y="8514540"/>
                </a:cubicBezTo>
                <a:cubicBezTo>
                  <a:pt x="4208698" y="8514540"/>
                  <a:pt x="4216984" y="8507644"/>
                  <a:pt x="4220213" y="8499215"/>
                </a:cubicBezTo>
                <a:cubicBezTo>
                  <a:pt x="4223452" y="8490795"/>
                  <a:pt x="4243207" y="8343986"/>
                  <a:pt x="4264124" y="8172984"/>
                </a:cubicBezTo>
                <a:cubicBezTo>
                  <a:pt x="4336866" y="7578166"/>
                  <a:pt x="4397636" y="7079819"/>
                  <a:pt x="4421067" y="6885765"/>
                </a:cubicBezTo>
                <a:cubicBezTo>
                  <a:pt x="4466035" y="6513490"/>
                  <a:pt x="4654992" y="4995015"/>
                  <a:pt x="4657296" y="4987414"/>
                </a:cubicBezTo>
                <a:cubicBezTo>
                  <a:pt x="4658573" y="4983214"/>
                  <a:pt x="4736697" y="5040297"/>
                  <a:pt x="4830899" y="5114278"/>
                </a:cubicBezTo>
                <a:cubicBezTo>
                  <a:pt x="5210747" y="5412534"/>
                  <a:pt x="5347088" y="5519299"/>
                  <a:pt x="5387950" y="5550494"/>
                </a:cubicBezTo>
                <a:cubicBezTo>
                  <a:pt x="5411524" y="5568496"/>
                  <a:pt x="5526472" y="5658765"/>
                  <a:pt x="5643382" y="5751100"/>
                </a:cubicBezTo>
                <a:cubicBezTo>
                  <a:pt x="5760301" y="5843435"/>
                  <a:pt x="5873887" y="5928694"/>
                  <a:pt x="5895794" y="5940562"/>
                </a:cubicBezTo>
                <a:lnTo>
                  <a:pt x="5935637" y="5962146"/>
                </a:lnTo>
                <a:lnTo>
                  <a:pt x="5938723" y="5947658"/>
                </a:lnTo>
                <a:cubicBezTo>
                  <a:pt x="5943038" y="5927446"/>
                  <a:pt x="5897509" y="5858380"/>
                  <a:pt x="5759682" y="5676072"/>
                </a:cubicBezTo>
                <a:cubicBezTo>
                  <a:pt x="5661260" y="5545893"/>
                  <a:pt x="5401466" y="5193611"/>
                  <a:pt x="5069205" y="4739793"/>
                </a:cubicBezTo>
                <a:cubicBezTo>
                  <a:pt x="5032610" y="4689806"/>
                  <a:pt x="5012465" y="4654515"/>
                  <a:pt x="5019304" y="4652344"/>
                </a:cubicBezTo>
                <a:cubicBezTo>
                  <a:pt x="5025600" y="4650353"/>
                  <a:pt x="5114344" y="4637828"/>
                  <a:pt x="5216500" y="4624521"/>
                </a:cubicBezTo>
                <a:cubicBezTo>
                  <a:pt x="5318655" y="4611205"/>
                  <a:pt x="5597262" y="4574658"/>
                  <a:pt x="5835625" y="4543301"/>
                </a:cubicBezTo>
                <a:cubicBezTo>
                  <a:pt x="6578146" y="4445622"/>
                  <a:pt x="6840274" y="4411875"/>
                  <a:pt x="7469162" y="4332951"/>
                </a:cubicBezTo>
                <a:cubicBezTo>
                  <a:pt x="8392639" y="4217070"/>
                  <a:pt x="8397850" y="4216270"/>
                  <a:pt x="8397850" y="4190191"/>
                </a:cubicBezTo>
                <a:cubicBezTo>
                  <a:pt x="8397850" y="4185323"/>
                  <a:pt x="8390258" y="4177275"/>
                  <a:pt x="8380981" y="4172312"/>
                </a:cubicBezTo>
                <a:cubicBezTo>
                  <a:pt x="8359378" y="4160749"/>
                  <a:pt x="8304762" y="4153386"/>
                  <a:pt x="7345337" y="4032847"/>
                </a:cubicBezTo>
                <a:cubicBezTo>
                  <a:pt x="6905282" y="3977554"/>
                  <a:pt x="6369501" y="3909003"/>
                  <a:pt x="6154712" y="3880514"/>
                </a:cubicBezTo>
                <a:cubicBezTo>
                  <a:pt x="5939924" y="3852024"/>
                  <a:pt x="5614692" y="3809486"/>
                  <a:pt x="5431984" y="3785997"/>
                </a:cubicBezTo>
                <a:cubicBezTo>
                  <a:pt x="5249275" y="3762499"/>
                  <a:pt x="5097457" y="3740944"/>
                  <a:pt x="5094608" y="3738096"/>
                </a:cubicBezTo>
                <a:cubicBezTo>
                  <a:pt x="5091760" y="3735248"/>
                  <a:pt x="5098057" y="3723284"/>
                  <a:pt x="5108610" y="3711521"/>
                </a:cubicBezTo>
                <a:cubicBezTo>
                  <a:pt x="5119164" y="3699758"/>
                  <a:pt x="5240808" y="3559397"/>
                  <a:pt x="5378929" y="3399616"/>
                </a:cubicBezTo>
                <a:cubicBezTo>
                  <a:pt x="5517052" y="3239834"/>
                  <a:pt x="5675414" y="3057668"/>
                  <a:pt x="5730850" y="2994803"/>
                </a:cubicBezTo>
                <a:cubicBezTo>
                  <a:pt x="5786276" y="2931938"/>
                  <a:pt x="5925626" y="2773347"/>
                  <a:pt x="6040517" y="2642378"/>
                </a:cubicBezTo>
                <a:cubicBezTo>
                  <a:pt x="6155408" y="2511409"/>
                  <a:pt x="6380255" y="2256215"/>
                  <a:pt x="6540199" y="2075269"/>
                </a:cubicBezTo>
                <a:cubicBezTo>
                  <a:pt x="7012143" y="1541345"/>
                  <a:pt x="7375018" y="1130332"/>
                  <a:pt x="7505891" y="981456"/>
                </a:cubicBezTo>
                <a:cubicBezTo>
                  <a:pt x="7758446" y="694162"/>
                  <a:pt x="7793879" y="646889"/>
                  <a:pt x="7756636" y="646889"/>
                </a:cubicBezTo>
                <a:cubicBezTo>
                  <a:pt x="7730214" y="646889"/>
                  <a:pt x="7455942" y="877937"/>
                  <a:pt x="6598577" y="1622431"/>
                </a:cubicBezTo>
                <a:cubicBezTo>
                  <a:pt x="6386923" y="1806207"/>
                  <a:pt x="6149578" y="2012299"/>
                  <a:pt x="6071121" y="2080403"/>
                </a:cubicBezTo>
                <a:cubicBezTo>
                  <a:pt x="5992673" y="2148507"/>
                  <a:pt x="5893194" y="2234232"/>
                  <a:pt x="5850045" y="2270903"/>
                </a:cubicBezTo>
                <a:cubicBezTo>
                  <a:pt x="5806898" y="2307574"/>
                  <a:pt x="5727506" y="2376154"/>
                  <a:pt x="5673614" y="2423303"/>
                </a:cubicBezTo>
                <a:cubicBezTo>
                  <a:pt x="5619731" y="2470452"/>
                  <a:pt x="5534292" y="2543318"/>
                  <a:pt x="5483762" y="2585228"/>
                </a:cubicBezTo>
                <a:cubicBezTo>
                  <a:pt x="5433232" y="2627138"/>
                  <a:pt x="5293491" y="2745572"/>
                  <a:pt x="5173228" y="2848404"/>
                </a:cubicBezTo>
                <a:cubicBezTo>
                  <a:pt x="4843053" y="3130734"/>
                  <a:pt x="4650020" y="3293183"/>
                  <a:pt x="4647505" y="3290840"/>
                </a:cubicBezTo>
                <a:cubicBezTo>
                  <a:pt x="4643838" y="3287420"/>
                  <a:pt x="4590688" y="2898782"/>
                  <a:pt x="4539930" y="2504266"/>
                </a:cubicBezTo>
                <a:cubicBezTo>
                  <a:pt x="4513983" y="2302574"/>
                  <a:pt x="4473416" y="1993964"/>
                  <a:pt x="4449775" y="1818465"/>
                </a:cubicBezTo>
                <a:cubicBezTo>
                  <a:pt x="4426144" y="1642967"/>
                  <a:pt x="4378986" y="1267920"/>
                  <a:pt x="4344981" y="985028"/>
                </a:cubicBezTo>
                <a:cubicBezTo>
                  <a:pt x="4269172" y="354386"/>
                  <a:pt x="4226729" y="37832"/>
                  <a:pt x="4215041" y="15858"/>
                </a:cubicBezTo>
                <a:cubicBezTo>
                  <a:pt x="4202954" y="-6869"/>
                  <a:pt x="4189152" y="-5068"/>
                  <a:pt x="4178503" y="20620"/>
                </a:cubicBezTo>
                <a:close/>
                <a:moveTo>
                  <a:pt x="4166197" y="556402"/>
                </a:moveTo>
                <a:cubicBezTo>
                  <a:pt x="4154110" y="635031"/>
                  <a:pt x="4076634" y="1227801"/>
                  <a:pt x="4050421" y="1442228"/>
                </a:cubicBezTo>
                <a:cubicBezTo>
                  <a:pt x="4009539" y="1776546"/>
                  <a:pt x="3972887" y="2068954"/>
                  <a:pt x="3883257" y="2775728"/>
                </a:cubicBezTo>
                <a:cubicBezTo>
                  <a:pt x="3836089" y="3147679"/>
                  <a:pt x="3797446" y="3459213"/>
                  <a:pt x="3797379" y="3468033"/>
                </a:cubicBezTo>
                <a:cubicBezTo>
                  <a:pt x="3797322" y="3476844"/>
                  <a:pt x="3788617" y="3486807"/>
                  <a:pt x="3778044" y="3490160"/>
                </a:cubicBezTo>
                <a:lnTo>
                  <a:pt x="3758813" y="3496266"/>
                </a:lnTo>
                <a:lnTo>
                  <a:pt x="3670887" y="3427124"/>
                </a:lnTo>
                <a:cubicBezTo>
                  <a:pt x="3540843" y="3324863"/>
                  <a:pt x="3539081" y="3323930"/>
                  <a:pt x="3611633" y="3395586"/>
                </a:cubicBezTo>
                <a:cubicBezTo>
                  <a:pt x="3770157" y="3552158"/>
                  <a:pt x="3911575" y="3682727"/>
                  <a:pt x="3911622" y="3672545"/>
                </a:cubicBezTo>
                <a:cubicBezTo>
                  <a:pt x="3911775" y="3636493"/>
                  <a:pt x="3943741" y="3306918"/>
                  <a:pt x="3963962" y="3132916"/>
                </a:cubicBezTo>
                <a:cubicBezTo>
                  <a:pt x="3977050" y="3020282"/>
                  <a:pt x="3990480" y="2904554"/>
                  <a:pt x="3993814" y="2875741"/>
                </a:cubicBezTo>
                <a:cubicBezTo>
                  <a:pt x="4001167" y="2812066"/>
                  <a:pt x="4015635" y="2779786"/>
                  <a:pt x="4016064" y="2826087"/>
                </a:cubicBezTo>
                <a:cubicBezTo>
                  <a:pt x="4016750" y="2900686"/>
                  <a:pt x="3927939" y="3691223"/>
                  <a:pt x="3917718" y="3701444"/>
                </a:cubicBezTo>
                <a:cubicBezTo>
                  <a:pt x="3909165" y="3709997"/>
                  <a:pt x="3868283" y="3673907"/>
                  <a:pt x="3648075" y="3463357"/>
                </a:cubicBezTo>
                <a:cubicBezTo>
                  <a:pt x="3346342" y="3174854"/>
                  <a:pt x="3292412" y="3128648"/>
                  <a:pt x="3001937" y="2909764"/>
                </a:cubicBezTo>
                <a:lnTo>
                  <a:pt x="2840012" y="2787739"/>
                </a:lnTo>
                <a:lnTo>
                  <a:pt x="3074280" y="3024626"/>
                </a:lnTo>
                <a:cubicBezTo>
                  <a:pt x="3203124" y="3154909"/>
                  <a:pt x="3501562" y="3456423"/>
                  <a:pt x="3737477" y="3694662"/>
                </a:cubicBezTo>
                <a:lnTo>
                  <a:pt x="4166407" y="4127821"/>
                </a:lnTo>
                <a:lnTo>
                  <a:pt x="4172941" y="3504162"/>
                </a:lnTo>
                <a:cubicBezTo>
                  <a:pt x="4181132" y="2721588"/>
                  <a:pt x="4176027" y="492403"/>
                  <a:pt x="4166197" y="556402"/>
                </a:cubicBezTo>
                <a:close/>
                <a:moveTo>
                  <a:pt x="4230443" y="1051703"/>
                </a:moveTo>
                <a:cubicBezTo>
                  <a:pt x="4232777" y="1238469"/>
                  <a:pt x="4238244" y="1305230"/>
                  <a:pt x="4278402" y="1637490"/>
                </a:cubicBezTo>
                <a:cubicBezTo>
                  <a:pt x="4298214" y="1801435"/>
                  <a:pt x="4332742" y="2159794"/>
                  <a:pt x="4355021" y="2432828"/>
                </a:cubicBezTo>
                <a:cubicBezTo>
                  <a:pt x="4358021" y="2469499"/>
                  <a:pt x="4362584" y="2509818"/>
                  <a:pt x="4365175" y="2522420"/>
                </a:cubicBezTo>
                <a:lnTo>
                  <a:pt x="4369880" y="2545337"/>
                </a:lnTo>
                <a:lnTo>
                  <a:pt x="4385672" y="2529545"/>
                </a:lnTo>
                <a:lnTo>
                  <a:pt x="4401465" y="2513752"/>
                </a:lnTo>
                <a:lnTo>
                  <a:pt x="4365622" y="2187540"/>
                </a:lnTo>
                <a:cubicBezTo>
                  <a:pt x="4315397" y="1730474"/>
                  <a:pt x="4247721" y="1089698"/>
                  <a:pt x="4237101" y="970740"/>
                </a:cubicBezTo>
                <a:lnTo>
                  <a:pt x="4228176" y="870727"/>
                </a:lnTo>
                <a:lnTo>
                  <a:pt x="4230443" y="1051703"/>
                </a:lnTo>
                <a:close/>
                <a:moveTo>
                  <a:pt x="4274277" y="1009831"/>
                </a:moveTo>
                <a:cubicBezTo>
                  <a:pt x="4273868" y="1018232"/>
                  <a:pt x="4281955" y="1103957"/>
                  <a:pt x="4292270" y="1200331"/>
                </a:cubicBezTo>
                <a:cubicBezTo>
                  <a:pt x="4302576" y="1296705"/>
                  <a:pt x="4326293" y="1525572"/>
                  <a:pt x="4344972" y="1708928"/>
                </a:cubicBezTo>
                <a:cubicBezTo>
                  <a:pt x="4397740" y="2226859"/>
                  <a:pt x="4424153" y="2465737"/>
                  <a:pt x="4450318" y="2661742"/>
                </a:cubicBezTo>
                <a:cubicBezTo>
                  <a:pt x="4463587" y="2761107"/>
                  <a:pt x="4476693" y="2865920"/>
                  <a:pt x="4479436" y="2894676"/>
                </a:cubicBezTo>
                <a:cubicBezTo>
                  <a:pt x="4485437" y="2957513"/>
                  <a:pt x="4489333" y="2962751"/>
                  <a:pt x="4510593" y="2936539"/>
                </a:cubicBezTo>
                <a:lnTo>
                  <a:pt x="4526938" y="2916374"/>
                </a:lnTo>
                <a:lnTo>
                  <a:pt x="4471988" y="2479339"/>
                </a:lnTo>
                <a:cubicBezTo>
                  <a:pt x="4399179" y="1900266"/>
                  <a:pt x="4283336" y="1016041"/>
                  <a:pt x="4278707" y="1004078"/>
                </a:cubicBezTo>
                <a:cubicBezTo>
                  <a:pt x="4276687" y="998839"/>
                  <a:pt x="4274687" y="1001430"/>
                  <a:pt x="4274277" y="1009831"/>
                </a:cubicBezTo>
                <a:close/>
                <a:moveTo>
                  <a:pt x="4136317" y="1047960"/>
                </a:moveTo>
                <a:cubicBezTo>
                  <a:pt x="4129621" y="1068610"/>
                  <a:pt x="4044124" y="1956130"/>
                  <a:pt x="4045782" y="1987791"/>
                </a:cubicBezTo>
                <a:cubicBezTo>
                  <a:pt x="4047449" y="2019567"/>
                  <a:pt x="4062936" y="1946081"/>
                  <a:pt x="4072433" y="1861328"/>
                </a:cubicBezTo>
                <a:cubicBezTo>
                  <a:pt x="4077719" y="1814179"/>
                  <a:pt x="4090664" y="1700593"/>
                  <a:pt x="4101189" y="1608915"/>
                </a:cubicBezTo>
                <a:cubicBezTo>
                  <a:pt x="4111714" y="1517237"/>
                  <a:pt x="4126887" y="1352521"/>
                  <a:pt x="4134907" y="1242889"/>
                </a:cubicBezTo>
                <a:cubicBezTo>
                  <a:pt x="4148118" y="1062133"/>
                  <a:pt x="4148500" y="1010412"/>
                  <a:pt x="4136317" y="1047960"/>
                </a:cubicBezTo>
                <a:close/>
                <a:moveTo>
                  <a:pt x="6915369" y="1419425"/>
                </a:moveTo>
                <a:cubicBezTo>
                  <a:pt x="5737308" y="2432866"/>
                  <a:pt x="5566944" y="2580161"/>
                  <a:pt x="5053299" y="3029407"/>
                </a:cubicBezTo>
                <a:cubicBezTo>
                  <a:pt x="4887583" y="3174349"/>
                  <a:pt x="4721362" y="3317967"/>
                  <a:pt x="4683929" y="3348543"/>
                </a:cubicBezTo>
                <a:lnTo>
                  <a:pt x="4615872" y="3404149"/>
                </a:lnTo>
                <a:lnTo>
                  <a:pt x="4576563" y="3470939"/>
                </a:lnTo>
                <a:cubicBezTo>
                  <a:pt x="4554932" y="3507677"/>
                  <a:pt x="4520765" y="3564760"/>
                  <a:pt x="4500629" y="3597812"/>
                </a:cubicBezTo>
                <a:cubicBezTo>
                  <a:pt x="4480503" y="3630854"/>
                  <a:pt x="4464025" y="3660115"/>
                  <a:pt x="4464025" y="3662829"/>
                </a:cubicBezTo>
                <a:cubicBezTo>
                  <a:pt x="4464025" y="3665553"/>
                  <a:pt x="4534643" y="3602793"/>
                  <a:pt x="4620959" y="3523364"/>
                </a:cubicBezTo>
                <a:cubicBezTo>
                  <a:pt x="4777093" y="3379699"/>
                  <a:pt x="4918405" y="3254912"/>
                  <a:pt x="4954629" y="3228727"/>
                </a:cubicBezTo>
                <a:cubicBezTo>
                  <a:pt x="5032667" y="3172320"/>
                  <a:pt x="4658792" y="3525765"/>
                  <a:pt x="4511650" y="3647513"/>
                </a:cubicBezTo>
                <a:lnTo>
                  <a:pt x="4440212" y="3706616"/>
                </a:lnTo>
                <a:lnTo>
                  <a:pt x="4395245" y="3784092"/>
                </a:lnTo>
                <a:cubicBezTo>
                  <a:pt x="4370508" y="3826707"/>
                  <a:pt x="4350154" y="3865302"/>
                  <a:pt x="4350001" y="3869865"/>
                </a:cubicBezTo>
                <a:cubicBezTo>
                  <a:pt x="4349849" y="3874418"/>
                  <a:pt x="4402389" y="3827269"/>
                  <a:pt x="4466758" y="3765090"/>
                </a:cubicBezTo>
                <a:cubicBezTo>
                  <a:pt x="4633370" y="3604127"/>
                  <a:pt x="5006140" y="3262160"/>
                  <a:pt x="5019504" y="3258007"/>
                </a:cubicBezTo>
                <a:cubicBezTo>
                  <a:pt x="5025695" y="3256083"/>
                  <a:pt x="5000758" y="3285334"/>
                  <a:pt x="4964087" y="3322996"/>
                </a:cubicBezTo>
                <a:cubicBezTo>
                  <a:pt x="4876924" y="3412541"/>
                  <a:pt x="4447004" y="3821354"/>
                  <a:pt x="4373537" y="3884571"/>
                </a:cubicBezTo>
                <a:cubicBezTo>
                  <a:pt x="4342048" y="3911660"/>
                  <a:pt x="4303271" y="3956971"/>
                  <a:pt x="4287174" y="3985470"/>
                </a:cubicBezTo>
                <a:cubicBezTo>
                  <a:pt x="4271106" y="4013921"/>
                  <a:pt x="4250408" y="4045553"/>
                  <a:pt x="4241168" y="4055755"/>
                </a:cubicBezTo>
                <a:cubicBezTo>
                  <a:pt x="4231929" y="4065965"/>
                  <a:pt x="4225786" y="4083939"/>
                  <a:pt x="4227519" y="4095693"/>
                </a:cubicBezTo>
                <a:lnTo>
                  <a:pt x="4230662" y="4117077"/>
                </a:lnTo>
                <a:lnTo>
                  <a:pt x="4511650" y="3842480"/>
                </a:lnTo>
                <a:cubicBezTo>
                  <a:pt x="4666193" y="3691452"/>
                  <a:pt x="5167684" y="3194437"/>
                  <a:pt x="5626075" y="2738000"/>
                </a:cubicBezTo>
                <a:cubicBezTo>
                  <a:pt x="6084465" y="2281552"/>
                  <a:pt x="6621190" y="1748638"/>
                  <a:pt x="6818805" y="1553728"/>
                </a:cubicBezTo>
                <a:cubicBezTo>
                  <a:pt x="7016420" y="1358808"/>
                  <a:pt x="7176545" y="1199340"/>
                  <a:pt x="7174650" y="1199340"/>
                </a:cubicBezTo>
                <a:cubicBezTo>
                  <a:pt x="7172754" y="1199340"/>
                  <a:pt x="7056082" y="1298381"/>
                  <a:pt x="6915369" y="1419425"/>
                </a:cubicBezTo>
                <a:close/>
                <a:moveTo>
                  <a:pt x="4227100" y="1604982"/>
                </a:moveTo>
                <a:cubicBezTo>
                  <a:pt x="4226443" y="1652588"/>
                  <a:pt x="4234196" y="1768316"/>
                  <a:pt x="4244340" y="1862157"/>
                </a:cubicBezTo>
                <a:cubicBezTo>
                  <a:pt x="4254484" y="1955997"/>
                  <a:pt x="4267772" y="2097072"/>
                  <a:pt x="4273868" y="2175653"/>
                </a:cubicBezTo>
                <a:cubicBezTo>
                  <a:pt x="4279973" y="2254234"/>
                  <a:pt x="4286326" y="2319966"/>
                  <a:pt x="4287993" y="2321728"/>
                </a:cubicBezTo>
                <a:cubicBezTo>
                  <a:pt x="4289660" y="2323481"/>
                  <a:pt x="4295909" y="2315813"/>
                  <a:pt x="4301871" y="2304679"/>
                </a:cubicBezTo>
                <a:lnTo>
                  <a:pt x="4312701" y="2284429"/>
                </a:lnTo>
                <a:lnTo>
                  <a:pt x="4283031" y="1987153"/>
                </a:lnTo>
                <a:cubicBezTo>
                  <a:pt x="4266705" y="1823657"/>
                  <a:pt x="4247721" y="1651302"/>
                  <a:pt x="4240835" y="1604153"/>
                </a:cubicBezTo>
                <a:lnTo>
                  <a:pt x="4228310" y="1518428"/>
                </a:lnTo>
                <a:lnTo>
                  <a:pt x="4227100" y="1604982"/>
                </a:lnTo>
                <a:close/>
                <a:moveTo>
                  <a:pt x="6178525" y="2257339"/>
                </a:moveTo>
                <a:cubicBezTo>
                  <a:pt x="5893013" y="2540060"/>
                  <a:pt x="5660241" y="2774842"/>
                  <a:pt x="5661251" y="2779081"/>
                </a:cubicBezTo>
                <a:cubicBezTo>
                  <a:pt x="5662270" y="2783310"/>
                  <a:pt x="5639572" y="2818581"/>
                  <a:pt x="5610816" y="2857452"/>
                </a:cubicBezTo>
                <a:lnTo>
                  <a:pt x="5558533" y="2928128"/>
                </a:lnTo>
                <a:lnTo>
                  <a:pt x="5603510" y="2880503"/>
                </a:lnTo>
                <a:cubicBezTo>
                  <a:pt x="5791133" y="2681821"/>
                  <a:pt x="6038431" y="2417036"/>
                  <a:pt x="6064216" y="2387222"/>
                </a:cubicBezTo>
                <a:cubicBezTo>
                  <a:pt x="6092895" y="2354056"/>
                  <a:pt x="6130900" y="2325424"/>
                  <a:pt x="6130900" y="2336997"/>
                </a:cubicBezTo>
                <a:cubicBezTo>
                  <a:pt x="6130900" y="2344341"/>
                  <a:pt x="6024410" y="2467470"/>
                  <a:pt x="5914530" y="2587171"/>
                </a:cubicBezTo>
                <a:cubicBezTo>
                  <a:pt x="5860656" y="2645864"/>
                  <a:pt x="5816575" y="2696890"/>
                  <a:pt x="5816575" y="2700566"/>
                </a:cubicBezTo>
                <a:cubicBezTo>
                  <a:pt x="5816575" y="2712787"/>
                  <a:pt x="5855570" y="2672344"/>
                  <a:pt x="5996235" y="2514219"/>
                </a:cubicBezTo>
                <a:cubicBezTo>
                  <a:pt x="6072921" y="2428008"/>
                  <a:pt x="6191450" y="2297278"/>
                  <a:pt x="6259630" y="2223707"/>
                </a:cubicBezTo>
                <a:cubicBezTo>
                  <a:pt x="6484259" y="1981324"/>
                  <a:pt x="6703410" y="1742256"/>
                  <a:pt x="6700495" y="1742780"/>
                </a:cubicBezTo>
                <a:cubicBezTo>
                  <a:pt x="6698923" y="1743065"/>
                  <a:pt x="6464037" y="1974618"/>
                  <a:pt x="6178525" y="2257339"/>
                </a:cubicBezTo>
                <a:close/>
                <a:moveTo>
                  <a:pt x="6540475" y="1962731"/>
                </a:moveTo>
                <a:cubicBezTo>
                  <a:pt x="6158923" y="2374935"/>
                  <a:pt x="6118489" y="2420169"/>
                  <a:pt x="5753233" y="2843298"/>
                </a:cubicBezTo>
                <a:cubicBezTo>
                  <a:pt x="5712114" y="2890942"/>
                  <a:pt x="5592737" y="3025321"/>
                  <a:pt x="5487962" y="3141936"/>
                </a:cubicBezTo>
                <a:cubicBezTo>
                  <a:pt x="5383187" y="3258541"/>
                  <a:pt x="5291185" y="3363144"/>
                  <a:pt x="5283518" y="3374403"/>
                </a:cubicBezTo>
                <a:cubicBezTo>
                  <a:pt x="5275850" y="3385652"/>
                  <a:pt x="5235741" y="3432362"/>
                  <a:pt x="5194383" y="3478197"/>
                </a:cubicBezTo>
                <a:cubicBezTo>
                  <a:pt x="5153025" y="3524041"/>
                  <a:pt x="5123126" y="3561541"/>
                  <a:pt x="5127937" y="3561541"/>
                </a:cubicBezTo>
                <a:cubicBezTo>
                  <a:pt x="5135414" y="3561541"/>
                  <a:pt x="5280431" y="3405654"/>
                  <a:pt x="5389331" y="3280553"/>
                </a:cubicBezTo>
                <a:cubicBezTo>
                  <a:pt x="5407571" y="3259598"/>
                  <a:pt x="5525100" y="3127448"/>
                  <a:pt x="5650497" y="2986888"/>
                </a:cubicBezTo>
                <a:cubicBezTo>
                  <a:pt x="5775894" y="2846337"/>
                  <a:pt x="5922760" y="2681316"/>
                  <a:pt x="5976871" y="2620175"/>
                </a:cubicBezTo>
                <a:cubicBezTo>
                  <a:pt x="6030983" y="2559044"/>
                  <a:pt x="6121270" y="2457593"/>
                  <a:pt x="6177515" y="2394728"/>
                </a:cubicBezTo>
                <a:cubicBezTo>
                  <a:pt x="6507500" y="2025901"/>
                  <a:pt x="6738823" y="1760449"/>
                  <a:pt x="6729156" y="1761696"/>
                </a:cubicBezTo>
                <a:cubicBezTo>
                  <a:pt x="6727536" y="1761906"/>
                  <a:pt x="6642630" y="1852374"/>
                  <a:pt x="6540475" y="1962731"/>
                </a:cubicBezTo>
                <a:close/>
                <a:moveTo>
                  <a:pt x="6197575" y="2074888"/>
                </a:moveTo>
                <a:cubicBezTo>
                  <a:pt x="6057367" y="2199284"/>
                  <a:pt x="5893337" y="2361390"/>
                  <a:pt x="5923703" y="2345541"/>
                </a:cubicBezTo>
                <a:cubicBezTo>
                  <a:pt x="5944991" y="2334425"/>
                  <a:pt x="6233408" y="2074669"/>
                  <a:pt x="6302026" y="2004813"/>
                </a:cubicBezTo>
                <a:cubicBezTo>
                  <a:pt x="6391694" y="1913534"/>
                  <a:pt x="6341402" y="1947272"/>
                  <a:pt x="6197575" y="2074888"/>
                </a:cubicBezTo>
                <a:close/>
                <a:moveTo>
                  <a:pt x="4229348" y="2254130"/>
                </a:moveTo>
                <a:cubicBezTo>
                  <a:pt x="4230672" y="2427065"/>
                  <a:pt x="4234996" y="2526697"/>
                  <a:pt x="4241445" y="2533145"/>
                </a:cubicBezTo>
                <a:lnTo>
                  <a:pt x="4251474" y="2543175"/>
                </a:lnTo>
                <a:lnTo>
                  <a:pt x="4263123" y="2529135"/>
                </a:lnTo>
                <a:lnTo>
                  <a:pt x="4274773" y="2515105"/>
                </a:lnTo>
                <a:lnTo>
                  <a:pt x="4259228" y="2321566"/>
                </a:lnTo>
                <a:cubicBezTo>
                  <a:pt x="4250675" y="2215115"/>
                  <a:pt x="4239997" y="2095881"/>
                  <a:pt x="4235482" y="2056590"/>
                </a:cubicBezTo>
                <a:lnTo>
                  <a:pt x="4227290" y="1985153"/>
                </a:lnTo>
                <a:lnTo>
                  <a:pt x="4229348" y="2254130"/>
                </a:lnTo>
                <a:close/>
                <a:moveTo>
                  <a:pt x="4013092" y="2058972"/>
                </a:moveTo>
                <a:cubicBezTo>
                  <a:pt x="4010130" y="2076002"/>
                  <a:pt x="4005482" y="2126361"/>
                  <a:pt x="4002758" y="2170890"/>
                </a:cubicBezTo>
                <a:lnTo>
                  <a:pt x="3997795" y="2251853"/>
                </a:lnTo>
                <a:lnTo>
                  <a:pt x="4006387" y="2218515"/>
                </a:lnTo>
                <a:cubicBezTo>
                  <a:pt x="4016759" y="2178272"/>
                  <a:pt x="4030094" y="2028015"/>
                  <a:pt x="4023303" y="2028015"/>
                </a:cubicBezTo>
                <a:cubicBezTo>
                  <a:pt x="4020645" y="2028015"/>
                  <a:pt x="4016045" y="2041941"/>
                  <a:pt x="4013092" y="2058972"/>
                </a:cubicBezTo>
                <a:close/>
                <a:moveTo>
                  <a:pt x="3980345" y="2380440"/>
                </a:moveTo>
                <a:cubicBezTo>
                  <a:pt x="3962219" y="2501456"/>
                  <a:pt x="3866674" y="3272714"/>
                  <a:pt x="3853215" y="3406645"/>
                </a:cubicBezTo>
                <a:cubicBezTo>
                  <a:pt x="3843004" y="3508258"/>
                  <a:pt x="3844528" y="3546539"/>
                  <a:pt x="3858206" y="3532175"/>
                </a:cubicBezTo>
                <a:cubicBezTo>
                  <a:pt x="3869236" y="3520574"/>
                  <a:pt x="4000395" y="2367448"/>
                  <a:pt x="3995480" y="2325272"/>
                </a:cubicBezTo>
                <a:cubicBezTo>
                  <a:pt x="3993823" y="2311089"/>
                  <a:pt x="3987013" y="2335911"/>
                  <a:pt x="3980345" y="2380440"/>
                </a:cubicBezTo>
                <a:close/>
                <a:moveTo>
                  <a:pt x="4296623" y="2324453"/>
                </a:moveTo>
                <a:cubicBezTo>
                  <a:pt x="4288479" y="2337626"/>
                  <a:pt x="4289622" y="2405234"/>
                  <a:pt x="4298776" y="2451097"/>
                </a:cubicBezTo>
                <a:lnTo>
                  <a:pt x="4304319" y="2478891"/>
                </a:lnTo>
                <a:lnTo>
                  <a:pt x="4314311" y="2461032"/>
                </a:lnTo>
                <a:cubicBezTo>
                  <a:pt x="4325646" y="2440781"/>
                  <a:pt x="4323883" y="2332235"/>
                  <a:pt x="4312025" y="2320081"/>
                </a:cubicBezTo>
                <a:cubicBezTo>
                  <a:pt x="4307748" y="2315690"/>
                  <a:pt x="4300814" y="2317661"/>
                  <a:pt x="4296623" y="2324453"/>
                </a:cubicBezTo>
                <a:close/>
                <a:moveTo>
                  <a:pt x="5779846" y="2445210"/>
                </a:moveTo>
                <a:cubicBezTo>
                  <a:pt x="5727440" y="2484587"/>
                  <a:pt x="5604301" y="2599963"/>
                  <a:pt x="5609321" y="2604983"/>
                </a:cubicBezTo>
                <a:cubicBezTo>
                  <a:pt x="5615502" y="2611174"/>
                  <a:pt x="5736841" y="2513981"/>
                  <a:pt x="5787676" y="2462127"/>
                </a:cubicBezTo>
                <a:cubicBezTo>
                  <a:pt x="5816308" y="2432914"/>
                  <a:pt x="5837101" y="2409015"/>
                  <a:pt x="5833872" y="2409015"/>
                </a:cubicBezTo>
                <a:cubicBezTo>
                  <a:pt x="5830653" y="2409015"/>
                  <a:pt x="5806335" y="2425303"/>
                  <a:pt x="5779846" y="2445210"/>
                </a:cubicBezTo>
                <a:close/>
                <a:moveTo>
                  <a:pt x="4313015" y="2497827"/>
                </a:moveTo>
                <a:lnTo>
                  <a:pt x="4300233" y="2513228"/>
                </a:lnTo>
                <a:lnTo>
                  <a:pt x="4306920" y="2561835"/>
                </a:lnTo>
                <a:lnTo>
                  <a:pt x="4313606" y="2610450"/>
                </a:lnTo>
                <a:lnTo>
                  <a:pt x="4327189" y="2591067"/>
                </a:lnTo>
                <a:lnTo>
                  <a:pt x="4340762" y="2571674"/>
                </a:lnTo>
                <a:lnTo>
                  <a:pt x="4333285" y="2527049"/>
                </a:lnTo>
                <a:lnTo>
                  <a:pt x="4325798" y="2482425"/>
                </a:lnTo>
                <a:lnTo>
                  <a:pt x="4313015" y="2497827"/>
                </a:lnTo>
                <a:close/>
                <a:moveTo>
                  <a:pt x="4255646" y="2555215"/>
                </a:moveTo>
                <a:lnTo>
                  <a:pt x="4242540" y="2571036"/>
                </a:lnTo>
                <a:lnTo>
                  <a:pt x="4248636" y="2620994"/>
                </a:lnTo>
                <a:cubicBezTo>
                  <a:pt x="4251998" y="2648474"/>
                  <a:pt x="4254456" y="2697747"/>
                  <a:pt x="4254103" y="2730484"/>
                </a:cubicBezTo>
                <a:cubicBezTo>
                  <a:pt x="4253446" y="2791682"/>
                  <a:pt x="4260656" y="2803293"/>
                  <a:pt x="4280030" y="2772270"/>
                </a:cubicBezTo>
                <a:cubicBezTo>
                  <a:pt x="4292175" y="2752811"/>
                  <a:pt x="4285917" y="2675716"/>
                  <a:pt x="4272191" y="2675716"/>
                </a:cubicBezTo>
                <a:cubicBezTo>
                  <a:pt x="4267600" y="2675716"/>
                  <a:pt x="4268629" y="2668038"/>
                  <a:pt x="4274487" y="2658666"/>
                </a:cubicBezTo>
                <a:cubicBezTo>
                  <a:pt x="4281707" y="2647102"/>
                  <a:pt x="4282497" y="2625138"/>
                  <a:pt x="4276954" y="2590505"/>
                </a:cubicBezTo>
                <a:lnTo>
                  <a:pt x="4268762" y="2539394"/>
                </a:lnTo>
                <a:lnTo>
                  <a:pt x="4255646" y="2555215"/>
                </a:lnTo>
                <a:close/>
                <a:moveTo>
                  <a:pt x="4385444" y="2558767"/>
                </a:moveTo>
                <a:cubicBezTo>
                  <a:pt x="4368213" y="2577827"/>
                  <a:pt x="4364936" y="2610164"/>
                  <a:pt x="4377119" y="2641149"/>
                </a:cubicBezTo>
                <a:lnTo>
                  <a:pt x="4384120" y="2658971"/>
                </a:lnTo>
                <a:lnTo>
                  <a:pt x="4399102" y="2636110"/>
                </a:lnTo>
                <a:cubicBezTo>
                  <a:pt x="4409561" y="2620147"/>
                  <a:pt x="4412275" y="2602240"/>
                  <a:pt x="4408094" y="2576789"/>
                </a:cubicBezTo>
                <a:lnTo>
                  <a:pt x="4402112" y="2540327"/>
                </a:lnTo>
                <a:lnTo>
                  <a:pt x="4385444" y="2558767"/>
                </a:lnTo>
                <a:close/>
                <a:moveTo>
                  <a:pt x="4323426" y="2618394"/>
                </a:moveTo>
                <a:cubicBezTo>
                  <a:pt x="4315797" y="2630653"/>
                  <a:pt x="4313644" y="2651627"/>
                  <a:pt x="4317521" y="2675896"/>
                </a:cubicBezTo>
                <a:lnTo>
                  <a:pt x="4323626" y="2714092"/>
                </a:lnTo>
                <a:lnTo>
                  <a:pt x="4336676" y="2703262"/>
                </a:lnTo>
                <a:cubicBezTo>
                  <a:pt x="4350239" y="2692003"/>
                  <a:pt x="4352287" y="2657961"/>
                  <a:pt x="4341629" y="2620737"/>
                </a:cubicBezTo>
                <a:lnTo>
                  <a:pt x="4335437" y="2599096"/>
                </a:lnTo>
                <a:lnTo>
                  <a:pt x="4323426" y="2618394"/>
                </a:lnTo>
                <a:close/>
                <a:moveTo>
                  <a:pt x="4394626" y="2663933"/>
                </a:moveTo>
                <a:lnTo>
                  <a:pt x="4377662" y="2682678"/>
                </a:lnTo>
                <a:lnTo>
                  <a:pt x="4383958" y="2722064"/>
                </a:lnTo>
                <a:cubicBezTo>
                  <a:pt x="4391178" y="2767175"/>
                  <a:pt x="4398559" y="2770966"/>
                  <a:pt x="4415943" y="2738485"/>
                </a:cubicBezTo>
                <a:lnTo>
                  <a:pt x="4428220" y="2715530"/>
                </a:lnTo>
                <a:lnTo>
                  <a:pt x="4419905" y="2680364"/>
                </a:lnTo>
                <a:lnTo>
                  <a:pt x="4411590" y="2645197"/>
                </a:lnTo>
                <a:lnTo>
                  <a:pt x="4394626" y="2663933"/>
                </a:lnTo>
                <a:close/>
                <a:moveTo>
                  <a:pt x="4330846" y="2742067"/>
                </a:moveTo>
                <a:cubicBezTo>
                  <a:pt x="4325236" y="2752554"/>
                  <a:pt x="4323541" y="2777776"/>
                  <a:pt x="4326989" y="2799359"/>
                </a:cubicBezTo>
                <a:lnTo>
                  <a:pt x="4333151" y="2837917"/>
                </a:lnTo>
                <a:lnTo>
                  <a:pt x="4346201" y="2827087"/>
                </a:lnTo>
                <a:cubicBezTo>
                  <a:pt x="4361107" y="2814714"/>
                  <a:pt x="4364508" y="2723341"/>
                  <a:pt x="4350058" y="2723341"/>
                </a:cubicBezTo>
                <a:cubicBezTo>
                  <a:pt x="4345010" y="2723341"/>
                  <a:pt x="4336361" y="2731770"/>
                  <a:pt x="4330846" y="2742067"/>
                </a:cubicBezTo>
                <a:close/>
                <a:moveTo>
                  <a:pt x="5737765" y="2778109"/>
                </a:moveTo>
                <a:cubicBezTo>
                  <a:pt x="5676490" y="2842698"/>
                  <a:pt x="5374348" y="3180150"/>
                  <a:pt x="5341220" y="3220984"/>
                </a:cubicBezTo>
                <a:lnTo>
                  <a:pt x="5318313" y="3249235"/>
                </a:lnTo>
                <a:lnTo>
                  <a:pt x="5348364" y="3233690"/>
                </a:lnTo>
                <a:cubicBezTo>
                  <a:pt x="5364900" y="3225146"/>
                  <a:pt x="5378425" y="3214583"/>
                  <a:pt x="5378425" y="3210230"/>
                </a:cubicBezTo>
                <a:cubicBezTo>
                  <a:pt x="5378425" y="3205877"/>
                  <a:pt x="5399265" y="3181341"/>
                  <a:pt x="5424745" y="3155709"/>
                </a:cubicBezTo>
                <a:cubicBezTo>
                  <a:pt x="5503593" y="3076366"/>
                  <a:pt x="5807050" y="2739361"/>
                  <a:pt x="5807050" y="2731132"/>
                </a:cubicBezTo>
                <a:cubicBezTo>
                  <a:pt x="5807050" y="2712815"/>
                  <a:pt x="5786485" y="2726760"/>
                  <a:pt x="5737765" y="2778109"/>
                </a:cubicBezTo>
                <a:close/>
                <a:moveTo>
                  <a:pt x="5378816" y="2788615"/>
                </a:moveTo>
                <a:cubicBezTo>
                  <a:pt x="5209147" y="2933033"/>
                  <a:pt x="4731411" y="3348704"/>
                  <a:pt x="4656906" y="3416751"/>
                </a:cubicBezTo>
                <a:cubicBezTo>
                  <a:pt x="4566038" y="3499733"/>
                  <a:pt x="4537806" y="3539624"/>
                  <a:pt x="4609281" y="3484036"/>
                </a:cubicBezTo>
                <a:cubicBezTo>
                  <a:pt x="4685843" y="3424485"/>
                  <a:pt x="5100685" y="3059583"/>
                  <a:pt x="5316512" y="2861939"/>
                </a:cubicBezTo>
                <a:cubicBezTo>
                  <a:pt x="5379377" y="2804370"/>
                  <a:pt x="5432603" y="2756059"/>
                  <a:pt x="5434784" y="2754592"/>
                </a:cubicBezTo>
                <a:cubicBezTo>
                  <a:pt x="5436965" y="2753116"/>
                  <a:pt x="5436965" y="2750210"/>
                  <a:pt x="5434784" y="2748134"/>
                </a:cubicBezTo>
                <a:cubicBezTo>
                  <a:pt x="5432603" y="2746058"/>
                  <a:pt x="5407409" y="2764269"/>
                  <a:pt x="5378816" y="2788615"/>
                </a:cubicBezTo>
                <a:close/>
                <a:moveTo>
                  <a:pt x="4222261" y="2985278"/>
                </a:moveTo>
                <a:cubicBezTo>
                  <a:pt x="4227738" y="3286878"/>
                  <a:pt x="4234530" y="3394796"/>
                  <a:pt x="4247236" y="3382090"/>
                </a:cubicBezTo>
                <a:cubicBezTo>
                  <a:pt x="4254084" y="3375241"/>
                  <a:pt x="4253437" y="3296365"/>
                  <a:pt x="4245150" y="3126343"/>
                </a:cubicBezTo>
                <a:cubicBezTo>
                  <a:pt x="4228186" y="2778214"/>
                  <a:pt x="4217280" y="2710996"/>
                  <a:pt x="4222261" y="2985278"/>
                </a:cubicBezTo>
                <a:close/>
                <a:moveTo>
                  <a:pt x="4409590" y="2782300"/>
                </a:moveTo>
                <a:cubicBezTo>
                  <a:pt x="4397645" y="2795045"/>
                  <a:pt x="4390187" y="2812971"/>
                  <a:pt x="4392397" y="2823610"/>
                </a:cubicBezTo>
                <a:cubicBezTo>
                  <a:pt x="4394540" y="2833945"/>
                  <a:pt x="4398922" y="2858748"/>
                  <a:pt x="4402131" y="2878712"/>
                </a:cubicBezTo>
                <a:lnTo>
                  <a:pt x="4407961" y="2915031"/>
                </a:lnTo>
                <a:lnTo>
                  <a:pt x="4425439" y="2892809"/>
                </a:lnTo>
                <a:lnTo>
                  <a:pt x="4442917" y="2870587"/>
                </a:lnTo>
                <a:lnTo>
                  <a:pt x="4436802" y="2815181"/>
                </a:lnTo>
                <a:lnTo>
                  <a:pt x="4430687" y="2759774"/>
                </a:lnTo>
                <a:lnTo>
                  <a:pt x="4409590" y="2782300"/>
                </a:lnTo>
                <a:close/>
                <a:moveTo>
                  <a:pt x="4275382" y="2802017"/>
                </a:moveTo>
                <a:cubicBezTo>
                  <a:pt x="4267619" y="2811409"/>
                  <a:pt x="4264038" y="2836107"/>
                  <a:pt x="4265857" y="2867825"/>
                </a:cubicBezTo>
                <a:lnTo>
                  <a:pt x="4268762" y="2918603"/>
                </a:lnTo>
                <a:lnTo>
                  <a:pt x="4284402" y="2894791"/>
                </a:lnTo>
                <a:lnTo>
                  <a:pt x="4300052" y="2870978"/>
                </a:lnTo>
                <a:lnTo>
                  <a:pt x="4293927" y="2828992"/>
                </a:lnTo>
                <a:lnTo>
                  <a:pt x="4287812" y="2786996"/>
                </a:lnTo>
                <a:lnTo>
                  <a:pt x="4275382" y="2802017"/>
                </a:lnTo>
                <a:close/>
                <a:moveTo>
                  <a:pt x="4347849" y="2856691"/>
                </a:moveTo>
                <a:lnTo>
                  <a:pt x="4332237" y="2880503"/>
                </a:lnTo>
                <a:lnTo>
                  <a:pt x="4338600" y="2937291"/>
                </a:lnTo>
                <a:lnTo>
                  <a:pt x="4344962" y="2994079"/>
                </a:lnTo>
                <a:lnTo>
                  <a:pt x="4361374" y="2968971"/>
                </a:lnTo>
                <a:lnTo>
                  <a:pt x="4377795" y="2943854"/>
                </a:lnTo>
                <a:lnTo>
                  <a:pt x="4370632" y="2888371"/>
                </a:lnTo>
                <a:lnTo>
                  <a:pt x="4363469" y="2832878"/>
                </a:lnTo>
                <a:lnTo>
                  <a:pt x="4347849" y="2856691"/>
                </a:lnTo>
                <a:close/>
                <a:moveTo>
                  <a:pt x="5221262" y="3218641"/>
                </a:moveTo>
                <a:cubicBezTo>
                  <a:pt x="5032724" y="3407235"/>
                  <a:pt x="4883106" y="3561541"/>
                  <a:pt x="4888783" y="3561541"/>
                </a:cubicBezTo>
                <a:cubicBezTo>
                  <a:pt x="4894460" y="3561541"/>
                  <a:pt x="4993025" y="3466976"/>
                  <a:pt x="5107810" y="3351410"/>
                </a:cubicBezTo>
                <a:cubicBezTo>
                  <a:pt x="5222596" y="3235833"/>
                  <a:pt x="5329600" y="3133134"/>
                  <a:pt x="5345602" y="3123181"/>
                </a:cubicBezTo>
                <a:cubicBezTo>
                  <a:pt x="5378510" y="3102721"/>
                  <a:pt x="5581631" y="2875741"/>
                  <a:pt x="5567030" y="2875741"/>
                </a:cubicBezTo>
                <a:cubicBezTo>
                  <a:pt x="5565401" y="2875741"/>
                  <a:pt x="5409800" y="3030045"/>
                  <a:pt x="5221262" y="3218641"/>
                </a:cubicBezTo>
                <a:close/>
                <a:moveTo>
                  <a:pt x="4281688" y="2932891"/>
                </a:moveTo>
                <a:lnTo>
                  <a:pt x="4266600" y="2956703"/>
                </a:lnTo>
                <a:lnTo>
                  <a:pt x="4272448" y="3007795"/>
                </a:lnTo>
                <a:lnTo>
                  <a:pt x="4278287" y="3058897"/>
                </a:lnTo>
                <a:lnTo>
                  <a:pt x="4295537" y="3039742"/>
                </a:lnTo>
                <a:lnTo>
                  <a:pt x="4312796" y="3020587"/>
                </a:lnTo>
                <a:lnTo>
                  <a:pt x="4304776" y="2964837"/>
                </a:lnTo>
                <a:lnTo>
                  <a:pt x="4296766" y="2909078"/>
                </a:lnTo>
                <a:lnTo>
                  <a:pt x="4281688" y="2932891"/>
                </a:lnTo>
                <a:close/>
                <a:moveTo>
                  <a:pt x="4423239" y="2930595"/>
                </a:moveTo>
                <a:lnTo>
                  <a:pt x="4408075" y="2947359"/>
                </a:lnTo>
                <a:lnTo>
                  <a:pt x="4413533" y="2988050"/>
                </a:lnTo>
                <a:lnTo>
                  <a:pt x="4418991" y="3028750"/>
                </a:lnTo>
                <a:lnTo>
                  <a:pt x="4436745" y="3012681"/>
                </a:lnTo>
                <a:cubicBezTo>
                  <a:pt x="4448880" y="3001699"/>
                  <a:pt x="4454500" y="2983506"/>
                  <a:pt x="4454500" y="2955227"/>
                </a:cubicBezTo>
                <a:cubicBezTo>
                  <a:pt x="4454500" y="2910450"/>
                  <a:pt x="4446889" y="2904458"/>
                  <a:pt x="4423239" y="2930595"/>
                </a:cubicBezTo>
                <a:close/>
                <a:moveTo>
                  <a:pt x="4506754" y="2965085"/>
                </a:moveTo>
                <a:lnTo>
                  <a:pt x="4490819" y="2989412"/>
                </a:lnTo>
                <a:lnTo>
                  <a:pt x="4497381" y="3028245"/>
                </a:lnTo>
                <a:lnTo>
                  <a:pt x="4503935" y="3067069"/>
                </a:lnTo>
                <a:lnTo>
                  <a:pt x="4518794" y="3054744"/>
                </a:lnTo>
                <a:lnTo>
                  <a:pt x="4533643" y="3042428"/>
                </a:lnTo>
                <a:lnTo>
                  <a:pt x="4519727" y="3071003"/>
                </a:lnTo>
                <a:cubicBezTo>
                  <a:pt x="4511412" y="3088072"/>
                  <a:pt x="4507945" y="3112475"/>
                  <a:pt x="4511107" y="3131630"/>
                </a:cubicBezTo>
                <a:lnTo>
                  <a:pt x="4516412" y="3163681"/>
                </a:lnTo>
                <a:lnTo>
                  <a:pt x="4534357" y="3143755"/>
                </a:lnTo>
                <a:lnTo>
                  <a:pt x="4552303" y="3123838"/>
                </a:lnTo>
                <a:lnTo>
                  <a:pt x="4541006" y="3035808"/>
                </a:lnTo>
                <a:cubicBezTo>
                  <a:pt x="4534805" y="2987402"/>
                  <a:pt x="4528138" y="2946206"/>
                  <a:pt x="4526214" y="2944273"/>
                </a:cubicBezTo>
                <a:cubicBezTo>
                  <a:pt x="4524280" y="2942339"/>
                  <a:pt x="4515527" y="2951712"/>
                  <a:pt x="4506754" y="2965085"/>
                </a:cubicBezTo>
                <a:close/>
                <a:moveTo>
                  <a:pt x="4361412" y="3001213"/>
                </a:moveTo>
                <a:cubicBezTo>
                  <a:pt x="4354983" y="3007643"/>
                  <a:pt x="4349725" y="3034141"/>
                  <a:pt x="4349725" y="3060097"/>
                </a:cubicBezTo>
                <a:lnTo>
                  <a:pt x="4349725" y="3107293"/>
                </a:lnTo>
                <a:lnTo>
                  <a:pt x="4368775" y="3090053"/>
                </a:lnTo>
                <a:cubicBezTo>
                  <a:pt x="4387834" y="3072803"/>
                  <a:pt x="4392378" y="3038294"/>
                  <a:pt x="4379795" y="3006452"/>
                </a:cubicBezTo>
                <a:lnTo>
                  <a:pt x="4373109" y="2989516"/>
                </a:lnTo>
                <a:lnTo>
                  <a:pt x="4361412" y="3001213"/>
                </a:lnTo>
                <a:close/>
                <a:moveTo>
                  <a:pt x="4437745" y="3047057"/>
                </a:moveTo>
                <a:cubicBezTo>
                  <a:pt x="4424277" y="3068612"/>
                  <a:pt x="4422391" y="3112589"/>
                  <a:pt x="4434126" y="3131106"/>
                </a:cubicBezTo>
                <a:lnTo>
                  <a:pt x="4442041" y="3143574"/>
                </a:lnTo>
                <a:lnTo>
                  <a:pt x="4456281" y="3121581"/>
                </a:lnTo>
                <a:cubicBezTo>
                  <a:pt x="4465130" y="3107922"/>
                  <a:pt x="4468902" y="3086034"/>
                  <a:pt x="4466235" y="3063859"/>
                </a:cubicBezTo>
                <a:cubicBezTo>
                  <a:pt x="4461386" y="3023540"/>
                  <a:pt x="4454843" y="3019682"/>
                  <a:pt x="4437745" y="3047057"/>
                </a:cubicBezTo>
                <a:close/>
                <a:moveTo>
                  <a:pt x="4291241" y="3082033"/>
                </a:moveTo>
                <a:lnTo>
                  <a:pt x="4275840" y="3099578"/>
                </a:lnTo>
                <a:lnTo>
                  <a:pt x="4282059" y="3142441"/>
                </a:lnTo>
                <a:lnTo>
                  <a:pt x="4288289" y="3185303"/>
                </a:lnTo>
                <a:lnTo>
                  <a:pt x="4304871" y="3160548"/>
                </a:lnTo>
                <a:lnTo>
                  <a:pt x="4321455" y="3135801"/>
                </a:lnTo>
                <a:lnTo>
                  <a:pt x="4314044" y="3100150"/>
                </a:lnTo>
                <a:lnTo>
                  <a:pt x="4306634" y="3064488"/>
                </a:lnTo>
                <a:lnTo>
                  <a:pt x="4291241" y="3082033"/>
                </a:lnTo>
                <a:close/>
                <a:moveTo>
                  <a:pt x="3297212" y="3194190"/>
                </a:moveTo>
                <a:cubicBezTo>
                  <a:pt x="3417894" y="3310081"/>
                  <a:pt x="3482950" y="3365945"/>
                  <a:pt x="3482950" y="3353705"/>
                </a:cubicBezTo>
                <a:cubicBezTo>
                  <a:pt x="3482950" y="3342684"/>
                  <a:pt x="3273476" y="3150118"/>
                  <a:pt x="3230537" y="3121667"/>
                </a:cubicBezTo>
                <a:cubicBezTo>
                  <a:pt x="3214821" y="3111246"/>
                  <a:pt x="3244825" y="3143888"/>
                  <a:pt x="3297212" y="3194190"/>
                </a:cubicBezTo>
                <a:close/>
                <a:moveTo>
                  <a:pt x="4371070" y="3123257"/>
                </a:moveTo>
                <a:cubicBezTo>
                  <a:pt x="4357145" y="3145555"/>
                  <a:pt x="4355135" y="3218641"/>
                  <a:pt x="4368441" y="3218641"/>
                </a:cubicBezTo>
                <a:cubicBezTo>
                  <a:pt x="4383996" y="3218641"/>
                  <a:pt x="4397350" y="3183722"/>
                  <a:pt x="4397350" y="3143069"/>
                </a:cubicBezTo>
                <a:cubicBezTo>
                  <a:pt x="4397350" y="3100492"/>
                  <a:pt x="4389149" y="3094311"/>
                  <a:pt x="4371070" y="3123257"/>
                </a:cubicBezTo>
                <a:close/>
                <a:moveTo>
                  <a:pt x="4450804" y="3160309"/>
                </a:moveTo>
                <a:lnTo>
                  <a:pt x="4434231" y="3178626"/>
                </a:lnTo>
                <a:lnTo>
                  <a:pt x="4440917" y="3214278"/>
                </a:lnTo>
                <a:lnTo>
                  <a:pt x="4447604" y="3249930"/>
                </a:lnTo>
                <a:lnTo>
                  <a:pt x="4465130" y="3227146"/>
                </a:lnTo>
                <a:cubicBezTo>
                  <a:pt x="4483770" y="3202896"/>
                  <a:pt x="4487714" y="3174016"/>
                  <a:pt x="4475083" y="3154118"/>
                </a:cubicBezTo>
                <a:lnTo>
                  <a:pt x="4467387" y="3141993"/>
                </a:lnTo>
                <a:lnTo>
                  <a:pt x="4450804" y="3160309"/>
                </a:lnTo>
                <a:close/>
                <a:moveTo>
                  <a:pt x="4040877" y="3181798"/>
                </a:moveTo>
                <a:cubicBezTo>
                  <a:pt x="4021541" y="3269542"/>
                  <a:pt x="3985670" y="3858454"/>
                  <a:pt x="4002376" y="3813953"/>
                </a:cubicBezTo>
                <a:cubicBezTo>
                  <a:pt x="4015607" y="3778730"/>
                  <a:pt x="4060908" y="3174292"/>
                  <a:pt x="4051059" y="3164453"/>
                </a:cubicBezTo>
                <a:cubicBezTo>
                  <a:pt x="4048192" y="3161586"/>
                  <a:pt x="4043610" y="3169396"/>
                  <a:pt x="4040877" y="3181798"/>
                </a:cubicBezTo>
                <a:close/>
                <a:moveTo>
                  <a:pt x="4531033" y="3179912"/>
                </a:moveTo>
                <a:cubicBezTo>
                  <a:pt x="4519241" y="3201943"/>
                  <a:pt x="4518356" y="3247082"/>
                  <a:pt x="4529376" y="3264456"/>
                </a:cubicBezTo>
                <a:lnTo>
                  <a:pt x="4537291" y="3276924"/>
                </a:lnTo>
                <a:lnTo>
                  <a:pt x="4551531" y="3254931"/>
                </a:lnTo>
                <a:cubicBezTo>
                  <a:pt x="4560380" y="3241272"/>
                  <a:pt x="4564152" y="3219384"/>
                  <a:pt x="4561485" y="3197209"/>
                </a:cubicBezTo>
                <a:cubicBezTo>
                  <a:pt x="4556751" y="3157795"/>
                  <a:pt x="4546111" y="3151756"/>
                  <a:pt x="4531033" y="3179912"/>
                </a:cubicBezTo>
                <a:close/>
                <a:moveTo>
                  <a:pt x="4300357" y="3207687"/>
                </a:moveTo>
                <a:cubicBezTo>
                  <a:pt x="4292308" y="3219193"/>
                  <a:pt x="4288641" y="3242082"/>
                  <a:pt x="4290955" y="3266408"/>
                </a:cubicBezTo>
                <a:lnTo>
                  <a:pt x="4294756" y="3306261"/>
                </a:lnTo>
                <a:lnTo>
                  <a:pt x="4309825" y="3291193"/>
                </a:lnTo>
                <a:cubicBezTo>
                  <a:pt x="4319797" y="3281229"/>
                  <a:pt x="4324093" y="3262475"/>
                  <a:pt x="4322512" y="3235767"/>
                </a:cubicBezTo>
                <a:cubicBezTo>
                  <a:pt x="4319616" y="3186636"/>
                  <a:pt x="4317226" y="3183608"/>
                  <a:pt x="4300357" y="3207687"/>
                </a:cubicBezTo>
                <a:close/>
                <a:moveTo>
                  <a:pt x="5268887" y="3228166"/>
                </a:moveTo>
                <a:cubicBezTo>
                  <a:pt x="5253828" y="3243882"/>
                  <a:pt x="5245932" y="3256741"/>
                  <a:pt x="5251343" y="3256741"/>
                </a:cubicBezTo>
                <a:cubicBezTo>
                  <a:pt x="5261124" y="3256741"/>
                  <a:pt x="5283661" y="3234195"/>
                  <a:pt x="5296576" y="3211497"/>
                </a:cubicBezTo>
                <a:cubicBezTo>
                  <a:pt x="5307683" y="3191970"/>
                  <a:pt x="5297948" y="3197828"/>
                  <a:pt x="5268887" y="3228166"/>
                </a:cubicBezTo>
                <a:close/>
                <a:moveTo>
                  <a:pt x="4380595" y="3247082"/>
                </a:moveTo>
                <a:cubicBezTo>
                  <a:pt x="4374090" y="3257493"/>
                  <a:pt x="4368918" y="3284277"/>
                  <a:pt x="4369089" y="3306613"/>
                </a:cubicBezTo>
                <a:lnTo>
                  <a:pt x="4369413" y="3347228"/>
                </a:lnTo>
                <a:lnTo>
                  <a:pt x="4388139" y="3324739"/>
                </a:lnTo>
                <a:cubicBezTo>
                  <a:pt x="4399703" y="3310861"/>
                  <a:pt x="4406875" y="3288078"/>
                  <a:pt x="4406875" y="3265208"/>
                </a:cubicBezTo>
                <a:cubicBezTo>
                  <a:pt x="4406875" y="3224213"/>
                  <a:pt x="4398493" y="3218431"/>
                  <a:pt x="4380595" y="3247082"/>
                </a:cubicBezTo>
                <a:close/>
                <a:moveTo>
                  <a:pt x="4464358" y="3265637"/>
                </a:moveTo>
                <a:cubicBezTo>
                  <a:pt x="4453623" y="3285706"/>
                  <a:pt x="4450728" y="3351991"/>
                  <a:pt x="4460596" y="3351991"/>
                </a:cubicBezTo>
                <a:cubicBezTo>
                  <a:pt x="4475360" y="3351991"/>
                  <a:pt x="4492019" y="3315700"/>
                  <a:pt x="4492295" y="3282934"/>
                </a:cubicBezTo>
                <a:cubicBezTo>
                  <a:pt x="4492628" y="3244158"/>
                  <a:pt x="4480027" y="3236357"/>
                  <a:pt x="4464358" y="3265637"/>
                </a:cubicBezTo>
                <a:close/>
                <a:moveTo>
                  <a:pt x="4102475" y="3299603"/>
                </a:moveTo>
                <a:cubicBezTo>
                  <a:pt x="4102027" y="3320558"/>
                  <a:pt x="4095445" y="3432001"/>
                  <a:pt x="4087845" y="3547253"/>
                </a:cubicBezTo>
                <a:cubicBezTo>
                  <a:pt x="4074290" y="3752745"/>
                  <a:pt x="4069051" y="3978735"/>
                  <a:pt x="4078053" y="3969734"/>
                </a:cubicBezTo>
                <a:cubicBezTo>
                  <a:pt x="4084758" y="3963029"/>
                  <a:pt x="4109542" y="3637407"/>
                  <a:pt x="4116724" y="3461528"/>
                </a:cubicBezTo>
                <a:cubicBezTo>
                  <a:pt x="4120715" y="3363944"/>
                  <a:pt x="4119420" y="3300565"/>
                  <a:pt x="4113124" y="3285316"/>
                </a:cubicBezTo>
                <a:lnTo>
                  <a:pt x="4103284" y="3261503"/>
                </a:lnTo>
                <a:lnTo>
                  <a:pt x="4102475" y="3299603"/>
                </a:lnTo>
                <a:close/>
                <a:moveTo>
                  <a:pt x="4546988" y="3283106"/>
                </a:moveTo>
                <a:lnTo>
                  <a:pt x="4531100" y="3300660"/>
                </a:lnTo>
                <a:lnTo>
                  <a:pt x="4540368" y="3357286"/>
                </a:lnTo>
                <a:cubicBezTo>
                  <a:pt x="4545464" y="3388424"/>
                  <a:pt x="4549759" y="3418189"/>
                  <a:pt x="4549902" y="3423428"/>
                </a:cubicBezTo>
                <a:cubicBezTo>
                  <a:pt x="4550055" y="3428667"/>
                  <a:pt x="4558560" y="3422237"/>
                  <a:pt x="4568809" y="3409141"/>
                </a:cubicBezTo>
                <a:lnTo>
                  <a:pt x="4587440" y="3385328"/>
                </a:lnTo>
                <a:lnTo>
                  <a:pt x="4581639" y="3337703"/>
                </a:lnTo>
                <a:cubicBezTo>
                  <a:pt x="4578449" y="3311509"/>
                  <a:pt x="4572924" y="3284563"/>
                  <a:pt x="4569352" y="3277810"/>
                </a:cubicBezTo>
                <a:lnTo>
                  <a:pt x="4562875" y="3265551"/>
                </a:lnTo>
                <a:lnTo>
                  <a:pt x="4546988" y="3283106"/>
                </a:lnTo>
                <a:close/>
                <a:moveTo>
                  <a:pt x="5296100" y="3275714"/>
                </a:moveTo>
                <a:cubicBezTo>
                  <a:pt x="5275869" y="3283877"/>
                  <a:pt x="5242065" y="3323587"/>
                  <a:pt x="5249237" y="3330759"/>
                </a:cubicBezTo>
                <a:cubicBezTo>
                  <a:pt x="5256629" y="3338141"/>
                  <a:pt x="5290338" y="3314157"/>
                  <a:pt x="5305854" y="3290468"/>
                </a:cubicBezTo>
                <a:cubicBezTo>
                  <a:pt x="5314579" y="3277153"/>
                  <a:pt x="5320541" y="3266542"/>
                  <a:pt x="5319113" y="3266866"/>
                </a:cubicBezTo>
                <a:cubicBezTo>
                  <a:pt x="5317684" y="3267199"/>
                  <a:pt x="5307330" y="3271180"/>
                  <a:pt x="5296100" y="3275714"/>
                </a:cubicBezTo>
                <a:close/>
                <a:moveTo>
                  <a:pt x="5176485" y="3322939"/>
                </a:moveTo>
                <a:lnTo>
                  <a:pt x="5126012" y="3372336"/>
                </a:lnTo>
                <a:lnTo>
                  <a:pt x="5154587" y="3358248"/>
                </a:lnTo>
                <a:cubicBezTo>
                  <a:pt x="5188268" y="3341646"/>
                  <a:pt x="5241541" y="3288135"/>
                  <a:pt x="5232940" y="3279534"/>
                </a:cubicBezTo>
                <a:cubicBezTo>
                  <a:pt x="5229654" y="3276238"/>
                  <a:pt x="5204241" y="3295774"/>
                  <a:pt x="5176485" y="3322939"/>
                </a:cubicBezTo>
                <a:close/>
                <a:moveTo>
                  <a:pt x="4309425" y="3330083"/>
                </a:moveTo>
                <a:lnTo>
                  <a:pt x="4292946" y="3348323"/>
                </a:lnTo>
                <a:lnTo>
                  <a:pt x="4300309" y="3390633"/>
                </a:lnTo>
                <a:lnTo>
                  <a:pt x="4307672" y="3432953"/>
                </a:lnTo>
                <a:lnTo>
                  <a:pt x="4323093" y="3409141"/>
                </a:lnTo>
                <a:lnTo>
                  <a:pt x="4338514" y="3385328"/>
                </a:lnTo>
                <a:lnTo>
                  <a:pt x="4332218" y="3348590"/>
                </a:lnTo>
                <a:lnTo>
                  <a:pt x="4325912" y="3311852"/>
                </a:lnTo>
                <a:lnTo>
                  <a:pt x="4309425" y="3330083"/>
                </a:lnTo>
                <a:close/>
                <a:moveTo>
                  <a:pt x="4394721" y="3359153"/>
                </a:moveTo>
                <a:cubicBezTo>
                  <a:pt x="4384501" y="3370450"/>
                  <a:pt x="4378300" y="3392862"/>
                  <a:pt x="4378300" y="3418513"/>
                </a:cubicBezTo>
                <a:lnTo>
                  <a:pt x="4378300" y="3459718"/>
                </a:lnTo>
                <a:lnTo>
                  <a:pt x="4397102" y="3442697"/>
                </a:lnTo>
                <a:cubicBezTo>
                  <a:pt x="4421686" y="3420456"/>
                  <a:pt x="4427249" y="3400901"/>
                  <a:pt x="4418390" y="3367926"/>
                </a:cubicBezTo>
                <a:lnTo>
                  <a:pt x="4411152" y="3341008"/>
                </a:lnTo>
                <a:lnTo>
                  <a:pt x="4394721" y="3359153"/>
                </a:lnTo>
                <a:close/>
                <a:moveTo>
                  <a:pt x="4480341" y="3374050"/>
                </a:moveTo>
                <a:cubicBezTo>
                  <a:pt x="4463758" y="3399349"/>
                  <a:pt x="4457929" y="3447241"/>
                  <a:pt x="4471435" y="3447241"/>
                </a:cubicBezTo>
                <a:cubicBezTo>
                  <a:pt x="4475512" y="3447241"/>
                  <a:pt x="4486304" y="3438525"/>
                  <a:pt x="4495429" y="3427867"/>
                </a:cubicBezTo>
                <a:lnTo>
                  <a:pt x="4512021" y="3408483"/>
                </a:lnTo>
                <a:lnTo>
                  <a:pt x="4504335" y="3378822"/>
                </a:lnTo>
                <a:lnTo>
                  <a:pt x="4496648" y="3349152"/>
                </a:lnTo>
                <a:lnTo>
                  <a:pt x="4480341" y="3374050"/>
                </a:lnTo>
                <a:close/>
                <a:moveTo>
                  <a:pt x="5206184" y="3373422"/>
                </a:moveTo>
                <a:cubicBezTo>
                  <a:pt x="5198517" y="3379975"/>
                  <a:pt x="5183762" y="3395596"/>
                  <a:pt x="5173409" y="3408150"/>
                </a:cubicBezTo>
                <a:lnTo>
                  <a:pt x="5154587" y="3430962"/>
                </a:lnTo>
                <a:lnTo>
                  <a:pt x="5173637" y="3420923"/>
                </a:lnTo>
                <a:cubicBezTo>
                  <a:pt x="5198069" y="3408055"/>
                  <a:pt x="5241827" y="3361516"/>
                  <a:pt x="5229501" y="3361516"/>
                </a:cubicBezTo>
                <a:cubicBezTo>
                  <a:pt x="5224358" y="3361516"/>
                  <a:pt x="5213862" y="3366878"/>
                  <a:pt x="5206184" y="3373422"/>
                </a:cubicBezTo>
                <a:close/>
                <a:moveTo>
                  <a:pt x="5087465" y="3419751"/>
                </a:moveTo>
                <a:lnTo>
                  <a:pt x="5049812" y="3458937"/>
                </a:lnTo>
                <a:lnTo>
                  <a:pt x="5079359" y="3444049"/>
                </a:lnTo>
                <a:cubicBezTo>
                  <a:pt x="5107629" y="3429800"/>
                  <a:pt x="5149177" y="3380566"/>
                  <a:pt x="5132928" y="3380566"/>
                </a:cubicBezTo>
                <a:cubicBezTo>
                  <a:pt x="5128632" y="3380566"/>
                  <a:pt x="5108172" y="3398196"/>
                  <a:pt x="5087465" y="3419751"/>
                </a:cubicBezTo>
                <a:close/>
                <a:moveTo>
                  <a:pt x="4242045" y="3405702"/>
                </a:moveTo>
                <a:cubicBezTo>
                  <a:pt x="4238406" y="3409341"/>
                  <a:pt x="4235425" y="3435534"/>
                  <a:pt x="4235425" y="3463909"/>
                </a:cubicBezTo>
                <a:lnTo>
                  <a:pt x="4235425" y="3515506"/>
                </a:lnTo>
                <a:lnTo>
                  <a:pt x="4247331" y="3511591"/>
                </a:lnTo>
                <a:cubicBezTo>
                  <a:pt x="4253884" y="3509439"/>
                  <a:pt x="4260552" y="3489846"/>
                  <a:pt x="4262162" y="3468053"/>
                </a:cubicBezTo>
                <a:cubicBezTo>
                  <a:pt x="4265124" y="3427829"/>
                  <a:pt x="4254094" y="3393643"/>
                  <a:pt x="4242045" y="3405702"/>
                </a:cubicBezTo>
                <a:close/>
                <a:moveTo>
                  <a:pt x="4320912" y="3457099"/>
                </a:moveTo>
                <a:cubicBezTo>
                  <a:pt x="4311453" y="3472396"/>
                  <a:pt x="4308139" y="3493294"/>
                  <a:pt x="4311387" y="3517059"/>
                </a:cubicBezTo>
                <a:lnTo>
                  <a:pt x="4316387" y="3553540"/>
                </a:lnTo>
                <a:lnTo>
                  <a:pt x="4331237" y="3526584"/>
                </a:lnTo>
                <a:cubicBezTo>
                  <a:pt x="4340705" y="3509410"/>
                  <a:pt x="4344162" y="3487655"/>
                  <a:pt x="4340762" y="3466624"/>
                </a:cubicBezTo>
                <a:lnTo>
                  <a:pt x="4335437" y="3433620"/>
                </a:lnTo>
                <a:lnTo>
                  <a:pt x="4320912" y="3457099"/>
                </a:lnTo>
                <a:close/>
                <a:moveTo>
                  <a:pt x="4489418" y="3466167"/>
                </a:moveTo>
                <a:lnTo>
                  <a:pt x="4472845" y="3494237"/>
                </a:lnTo>
                <a:lnTo>
                  <a:pt x="4481084" y="3525507"/>
                </a:lnTo>
                <a:lnTo>
                  <a:pt x="4489323" y="3556778"/>
                </a:lnTo>
                <a:lnTo>
                  <a:pt x="4505249" y="3526298"/>
                </a:lnTo>
                <a:cubicBezTo>
                  <a:pt x="4522489" y="3493294"/>
                  <a:pt x="4525166" y="3468272"/>
                  <a:pt x="4513440" y="3449812"/>
                </a:cubicBezTo>
                <a:cubicBezTo>
                  <a:pt x="4508259" y="3441649"/>
                  <a:pt x="4500982" y="3446602"/>
                  <a:pt x="4489418" y="3466167"/>
                </a:cubicBezTo>
                <a:close/>
                <a:moveTo>
                  <a:pt x="4409256" y="3472520"/>
                </a:moveTo>
                <a:cubicBezTo>
                  <a:pt x="4388530" y="3501581"/>
                  <a:pt x="4379500" y="3561541"/>
                  <a:pt x="4395854" y="3561541"/>
                </a:cubicBezTo>
                <a:cubicBezTo>
                  <a:pt x="4411085" y="3561541"/>
                  <a:pt x="4437183" y="3499542"/>
                  <a:pt x="4433945" y="3471053"/>
                </a:cubicBezTo>
                <a:lnTo>
                  <a:pt x="4430687" y="3442478"/>
                </a:lnTo>
                <a:lnTo>
                  <a:pt x="4409256" y="3472520"/>
                </a:lnTo>
                <a:close/>
                <a:moveTo>
                  <a:pt x="5120459" y="3467081"/>
                </a:moveTo>
                <a:cubicBezTo>
                  <a:pt x="5109544" y="3477997"/>
                  <a:pt x="5103238" y="3489560"/>
                  <a:pt x="5106458" y="3492770"/>
                </a:cubicBezTo>
                <a:cubicBezTo>
                  <a:pt x="5109667" y="3495989"/>
                  <a:pt x="5123860" y="3487055"/>
                  <a:pt x="5137995" y="3472929"/>
                </a:cubicBezTo>
                <a:cubicBezTo>
                  <a:pt x="5152121" y="3458804"/>
                  <a:pt x="5158416" y="3447241"/>
                  <a:pt x="5151987" y="3447241"/>
                </a:cubicBezTo>
                <a:cubicBezTo>
                  <a:pt x="5145558" y="3447241"/>
                  <a:pt x="5131375" y="3456175"/>
                  <a:pt x="5120459" y="3467081"/>
                </a:cubicBezTo>
                <a:close/>
                <a:moveTo>
                  <a:pt x="3587725" y="3471625"/>
                </a:moveTo>
                <a:cubicBezTo>
                  <a:pt x="3587725" y="3482721"/>
                  <a:pt x="4018445" y="3913966"/>
                  <a:pt x="4029532" y="3913966"/>
                </a:cubicBezTo>
                <a:cubicBezTo>
                  <a:pt x="4044277" y="3913966"/>
                  <a:pt x="3977211" y="3840233"/>
                  <a:pt x="3843176" y="3709083"/>
                </a:cubicBezTo>
                <a:cubicBezTo>
                  <a:pt x="3632730" y="3503181"/>
                  <a:pt x="3587725" y="3461347"/>
                  <a:pt x="3587725" y="3471625"/>
                </a:cubicBezTo>
                <a:close/>
                <a:moveTo>
                  <a:pt x="5029419" y="3484607"/>
                </a:moveTo>
                <a:cubicBezTo>
                  <a:pt x="4996901" y="3504429"/>
                  <a:pt x="4980899" y="3523441"/>
                  <a:pt x="4996710" y="3523441"/>
                </a:cubicBezTo>
                <a:cubicBezTo>
                  <a:pt x="5006512" y="3523441"/>
                  <a:pt x="5073339" y="3467081"/>
                  <a:pt x="5064100" y="3466605"/>
                </a:cubicBezTo>
                <a:cubicBezTo>
                  <a:pt x="5061480" y="3466471"/>
                  <a:pt x="5045878" y="3474568"/>
                  <a:pt x="5029419" y="3484607"/>
                </a:cubicBezTo>
                <a:close/>
                <a:moveTo>
                  <a:pt x="3327911" y="3525822"/>
                </a:moveTo>
                <a:cubicBezTo>
                  <a:pt x="3393158" y="3610051"/>
                  <a:pt x="3423104" y="3646723"/>
                  <a:pt x="3489465" y="3723618"/>
                </a:cubicBezTo>
                <a:cubicBezTo>
                  <a:pt x="3532346" y="3773300"/>
                  <a:pt x="3580971" y="3821935"/>
                  <a:pt x="3597535" y="3831698"/>
                </a:cubicBezTo>
                <a:lnTo>
                  <a:pt x="3627644" y="3849443"/>
                </a:lnTo>
                <a:lnTo>
                  <a:pt x="3617900" y="3831698"/>
                </a:lnTo>
                <a:cubicBezTo>
                  <a:pt x="3612547" y="3821935"/>
                  <a:pt x="3569342" y="3773234"/>
                  <a:pt x="3521907" y="3723466"/>
                </a:cubicBezTo>
                <a:cubicBezTo>
                  <a:pt x="3474463" y="3673697"/>
                  <a:pt x="3413074" y="3606432"/>
                  <a:pt x="3385480" y="3573999"/>
                </a:cubicBezTo>
                <a:cubicBezTo>
                  <a:pt x="3357886" y="3541557"/>
                  <a:pt x="3331569" y="3514763"/>
                  <a:pt x="3327006" y="3514468"/>
                </a:cubicBezTo>
                <a:cubicBezTo>
                  <a:pt x="3322435" y="3514163"/>
                  <a:pt x="3322844" y="3519278"/>
                  <a:pt x="3327911" y="3525822"/>
                </a:cubicBezTo>
                <a:close/>
                <a:moveTo>
                  <a:pt x="4252094" y="3528870"/>
                </a:moveTo>
                <a:cubicBezTo>
                  <a:pt x="4248160" y="3532870"/>
                  <a:pt x="4244950" y="3562064"/>
                  <a:pt x="4244950" y="3593744"/>
                </a:cubicBezTo>
                <a:lnTo>
                  <a:pt x="4244950" y="3651352"/>
                </a:lnTo>
                <a:lnTo>
                  <a:pt x="4260676" y="3635616"/>
                </a:lnTo>
                <a:lnTo>
                  <a:pt x="4276401" y="3619891"/>
                </a:lnTo>
                <a:lnTo>
                  <a:pt x="4267819" y="3570742"/>
                </a:lnTo>
                <a:cubicBezTo>
                  <a:pt x="4263105" y="3543710"/>
                  <a:pt x="4256027" y="3524869"/>
                  <a:pt x="4252094" y="3528870"/>
                </a:cubicBezTo>
                <a:close/>
                <a:moveTo>
                  <a:pt x="5045088" y="3547215"/>
                </a:moveTo>
                <a:cubicBezTo>
                  <a:pt x="5012236" y="3582181"/>
                  <a:pt x="5028438" y="3586744"/>
                  <a:pt x="5065576" y="3552977"/>
                </a:cubicBezTo>
                <a:cubicBezTo>
                  <a:pt x="5087036" y="3533461"/>
                  <a:pt x="5092542" y="3523907"/>
                  <a:pt x="5082426" y="3523717"/>
                </a:cubicBezTo>
                <a:cubicBezTo>
                  <a:pt x="5074177" y="3523564"/>
                  <a:pt x="5057365" y="3534137"/>
                  <a:pt x="5045088" y="3547215"/>
                </a:cubicBezTo>
                <a:close/>
                <a:moveTo>
                  <a:pt x="4967049" y="3554825"/>
                </a:moveTo>
                <a:cubicBezTo>
                  <a:pt x="4952953" y="3561140"/>
                  <a:pt x="4931921" y="3578543"/>
                  <a:pt x="4920310" y="3593516"/>
                </a:cubicBezTo>
                <a:lnTo>
                  <a:pt x="4899194" y="3620719"/>
                </a:lnTo>
                <a:lnTo>
                  <a:pt x="4926883" y="3606327"/>
                </a:lnTo>
                <a:cubicBezTo>
                  <a:pt x="4950676" y="3593944"/>
                  <a:pt x="5008217" y="3541700"/>
                  <a:pt x="4996701" y="3542919"/>
                </a:cubicBezTo>
                <a:cubicBezTo>
                  <a:pt x="4994481" y="3543157"/>
                  <a:pt x="4981137" y="3548510"/>
                  <a:pt x="4967049" y="3554825"/>
                </a:cubicBezTo>
                <a:close/>
                <a:moveTo>
                  <a:pt x="4418695" y="3577361"/>
                </a:moveTo>
                <a:cubicBezTo>
                  <a:pt x="4396874" y="3608013"/>
                  <a:pt x="4393464" y="3629254"/>
                  <a:pt x="4405484" y="3659724"/>
                </a:cubicBezTo>
                <a:lnTo>
                  <a:pt x="4412275" y="3676945"/>
                </a:lnTo>
                <a:lnTo>
                  <a:pt x="4431783" y="3640674"/>
                </a:lnTo>
                <a:cubicBezTo>
                  <a:pt x="4444975" y="3616147"/>
                  <a:pt x="4449471" y="3595173"/>
                  <a:pt x="4445670" y="3575895"/>
                </a:cubicBezTo>
                <a:lnTo>
                  <a:pt x="4440050" y="3547377"/>
                </a:lnTo>
                <a:lnTo>
                  <a:pt x="4418695" y="3577361"/>
                </a:lnTo>
                <a:close/>
                <a:moveTo>
                  <a:pt x="4330818" y="3575657"/>
                </a:moveTo>
                <a:cubicBezTo>
                  <a:pt x="4319150" y="3589715"/>
                  <a:pt x="4315387" y="3654200"/>
                  <a:pt x="4325646" y="3664458"/>
                </a:cubicBezTo>
                <a:cubicBezTo>
                  <a:pt x="4327636" y="3666458"/>
                  <a:pt x="4336276" y="3654542"/>
                  <a:pt x="4344839" y="3637979"/>
                </a:cubicBezTo>
                <a:lnTo>
                  <a:pt x="4360402" y="3607870"/>
                </a:lnTo>
                <a:lnTo>
                  <a:pt x="4352335" y="3583667"/>
                </a:lnTo>
                <a:lnTo>
                  <a:pt x="4344267" y="3559455"/>
                </a:lnTo>
                <a:lnTo>
                  <a:pt x="4330818" y="3575657"/>
                </a:lnTo>
                <a:close/>
                <a:moveTo>
                  <a:pt x="4857798" y="3586439"/>
                </a:moveTo>
                <a:cubicBezTo>
                  <a:pt x="4828118" y="3607184"/>
                  <a:pt x="4713742" y="3737705"/>
                  <a:pt x="4735925" y="3725504"/>
                </a:cubicBezTo>
                <a:cubicBezTo>
                  <a:pt x="4760586" y="3711950"/>
                  <a:pt x="4899574" y="3570923"/>
                  <a:pt x="4887649" y="3571561"/>
                </a:cubicBezTo>
                <a:cubicBezTo>
                  <a:pt x="4882544" y="3571837"/>
                  <a:pt x="4869104" y="3578533"/>
                  <a:pt x="4857798" y="3586439"/>
                </a:cubicBezTo>
                <a:close/>
                <a:moveTo>
                  <a:pt x="5088008" y="3599545"/>
                </a:moveTo>
                <a:cubicBezTo>
                  <a:pt x="5073006" y="3615204"/>
                  <a:pt x="5062852" y="3630140"/>
                  <a:pt x="5065443" y="3632740"/>
                </a:cubicBezTo>
                <a:cubicBezTo>
                  <a:pt x="5068043" y="3635331"/>
                  <a:pt x="5084645" y="3622519"/>
                  <a:pt x="5102343" y="3604260"/>
                </a:cubicBezTo>
                <a:cubicBezTo>
                  <a:pt x="5120031" y="3586001"/>
                  <a:pt x="5130184" y="3571066"/>
                  <a:pt x="5124898" y="3571066"/>
                </a:cubicBezTo>
                <a:cubicBezTo>
                  <a:pt x="5119612" y="3571066"/>
                  <a:pt x="5103010" y="3583877"/>
                  <a:pt x="5088008" y="3599545"/>
                </a:cubicBezTo>
                <a:close/>
                <a:moveTo>
                  <a:pt x="3454299" y="3625834"/>
                </a:moveTo>
                <a:cubicBezTo>
                  <a:pt x="3471815" y="3648094"/>
                  <a:pt x="3487712" y="3666316"/>
                  <a:pt x="3489646" y="3666316"/>
                </a:cubicBezTo>
                <a:cubicBezTo>
                  <a:pt x="3498161" y="3666316"/>
                  <a:pt x="3472834" y="3630873"/>
                  <a:pt x="3448822" y="3609166"/>
                </a:cubicBezTo>
                <a:lnTo>
                  <a:pt x="3422466" y="3585353"/>
                </a:lnTo>
                <a:lnTo>
                  <a:pt x="3454299" y="3625834"/>
                </a:lnTo>
                <a:close/>
                <a:moveTo>
                  <a:pt x="4976908" y="3626749"/>
                </a:moveTo>
                <a:cubicBezTo>
                  <a:pt x="4959392" y="3642408"/>
                  <a:pt x="4947857" y="3658019"/>
                  <a:pt x="4951276" y="3661448"/>
                </a:cubicBezTo>
                <a:cubicBezTo>
                  <a:pt x="4954705" y="3664868"/>
                  <a:pt x="4971841" y="3654867"/>
                  <a:pt x="4989367" y="3639207"/>
                </a:cubicBezTo>
                <a:cubicBezTo>
                  <a:pt x="5006883" y="3623548"/>
                  <a:pt x="5018418" y="3607937"/>
                  <a:pt x="5014998" y="3604508"/>
                </a:cubicBezTo>
                <a:cubicBezTo>
                  <a:pt x="5011569" y="3601088"/>
                  <a:pt x="4994434" y="3611090"/>
                  <a:pt x="4976908" y="3626749"/>
                </a:cubicBezTo>
                <a:close/>
                <a:moveTo>
                  <a:pt x="4892650" y="3634940"/>
                </a:moveTo>
                <a:cubicBezTo>
                  <a:pt x="4873876" y="3641808"/>
                  <a:pt x="4835500" y="3676945"/>
                  <a:pt x="4835500" y="3687270"/>
                </a:cubicBezTo>
                <a:cubicBezTo>
                  <a:pt x="4835500" y="3699005"/>
                  <a:pt x="4884782" y="3671745"/>
                  <a:pt x="4906051" y="3648237"/>
                </a:cubicBezTo>
                <a:cubicBezTo>
                  <a:pt x="4923987" y="3628425"/>
                  <a:pt x="4920349" y="3624815"/>
                  <a:pt x="4892650" y="3634940"/>
                </a:cubicBezTo>
                <a:close/>
                <a:moveTo>
                  <a:pt x="4255856" y="3668487"/>
                </a:moveTo>
                <a:cubicBezTo>
                  <a:pt x="4248388" y="3682451"/>
                  <a:pt x="4245759" y="3701482"/>
                  <a:pt x="4249617" y="3713645"/>
                </a:cubicBezTo>
                <a:cubicBezTo>
                  <a:pt x="4253284" y="3725208"/>
                  <a:pt x="4255885" y="3756793"/>
                  <a:pt x="4255399" y="3783835"/>
                </a:cubicBezTo>
                <a:cubicBezTo>
                  <a:pt x="4254904" y="3810877"/>
                  <a:pt x="4257218" y="3860511"/>
                  <a:pt x="4260533" y="3894125"/>
                </a:cubicBezTo>
                <a:lnTo>
                  <a:pt x="4266562" y="3955256"/>
                </a:lnTo>
                <a:lnTo>
                  <a:pt x="4279506" y="3930549"/>
                </a:lnTo>
                <a:lnTo>
                  <a:pt x="4292451" y="3905841"/>
                </a:lnTo>
                <a:lnTo>
                  <a:pt x="4286374" y="3833994"/>
                </a:lnTo>
                <a:cubicBezTo>
                  <a:pt x="4283040" y="3794474"/>
                  <a:pt x="4276640" y="3764404"/>
                  <a:pt x="4272153" y="3767176"/>
                </a:cubicBezTo>
                <a:cubicBezTo>
                  <a:pt x="4261066" y="3774024"/>
                  <a:pt x="4261790" y="3758060"/>
                  <a:pt x="4273077" y="3746773"/>
                </a:cubicBezTo>
                <a:cubicBezTo>
                  <a:pt x="4278249" y="3741601"/>
                  <a:pt x="4279278" y="3717684"/>
                  <a:pt x="4275458" y="3691033"/>
                </a:cubicBezTo>
                <a:lnTo>
                  <a:pt x="4268762" y="3644360"/>
                </a:lnTo>
                <a:lnTo>
                  <a:pt x="4255856" y="3668487"/>
                </a:lnTo>
                <a:close/>
                <a:moveTo>
                  <a:pt x="4986766" y="3714550"/>
                </a:moveTo>
                <a:cubicBezTo>
                  <a:pt x="4958573" y="3746316"/>
                  <a:pt x="4933369" y="3774843"/>
                  <a:pt x="4930750" y="3777939"/>
                </a:cubicBezTo>
                <a:cubicBezTo>
                  <a:pt x="4928130" y="3781044"/>
                  <a:pt x="4940399" y="3775415"/>
                  <a:pt x="4958010" y="3765433"/>
                </a:cubicBezTo>
                <a:cubicBezTo>
                  <a:pt x="4975613" y="3755441"/>
                  <a:pt x="4992310" y="3740849"/>
                  <a:pt x="4995101" y="3732991"/>
                </a:cubicBezTo>
                <a:cubicBezTo>
                  <a:pt x="4997892" y="3725132"/>
                  <a:pt x="5013255" y="3704777"/>
                  <a:pt x="5029248" y="3687747"/>
                </a:cubicBezTo>
                <a:cubicBezTo>
                  <a:pt x="5045231" y="3670716"/>
                  <a:pt x="5053746" y="3656791"/>
                  <a:pt x="5048165" y="3656791"/>
                </a:cubicBezTo>
                <a:cubicBezTo>
                  <a:pt x="5042583" y="3656791"/>
                  <a:pt x="5014960" y="3682784"/>
                  <a:pt x="4986766" y="3714550"/>
                </a:cubicBezTo>
                <a:close/>
                <a:moveTo>
                  <a:pt x="4339762" y="3692700"/>
                </a:moveTo>
                <a:cubicBezTo>
                  <a:pt x="4331142" y="3708892"/>
                  <a:pt x="4327017" y="3738182"/>
                  <a:pt x="4328846" y="3770319"/>
                </a:cubicBezTo>
                <a:lnTo>
                  <a:pt x="4331780" y="3821935"/>
                </a:lnTo>
                <a:lnTo>
                  <a:pt x="4350277" y="3791522"/>
                </a:lnTo>
                <a:cubicBezTo>
                  <a:pt x="4368965" y="3760803"/>
                  <a:pt x="4374747" y="3699986"/>
                  <a:pt x="4361040" y="3678412"/>
                </a:cubicBezTo>
                <a:cubicBezTo>
                  <a:pt x="4355849" y="3670240"/>
                  <a:pt x="4349420" y="3674555"/>
                  <a:pt x="4339762" y="3692700"/>
                </a:cubicBezTo>
                <a:close/>
                <a:moveTo>
                  <a:pt x="4897412" y="3713941"/>
                </a:moveTo>
                <a:cubicBezTo>
                  <a:pt x="4862170" y="3750726"/>
                  <a:pt x="4878686" y="3750993"/>
                  <a:pt x="4921587" y="3714331"/>
                </a:cubicBezTo>
                <a:cubicBezTo>
                  <a:pt x="4942951" y="3696062"/>
                  <a:pt x="4949324" y="3686004"/>
                  <a:pt x="4939675" y="3685756"/>
                </a:cubicBezTo>
                <a:cubicBezTo>
                  <a:pt x="4931484" y="3685537"/>
                  <a:pt x="4912471" y="3698224"/>
                  <a:pt x="4897412" y="3713941"/>
                </a:cubicBezTo>
                <a:close/>
                <a:moveTo>
                  <a:pt x="4811687" y="3723113"/>
                </a:moveTo>
                <a:cubicBezTo>
                  <a:pt x="4801210" y="3727495"/>
                  <a:pt x="4777759" y="3746621"/>
                  <a:pt x="4759586" y="3765614"/>
                </a:cubicBezTo>
                <a:lnTo>
                  <a:pt x="4726534" y="3800132"/>
                </a:lnTo>
                <a:lnTo>
                  <a:pt x="4755747" y="3789950"/>
                </a:lnTo>
                <a:cubicBezTo>
                  <a:pt x="4771816" y="3784349"/>
                  <a:pt x="4799314" y="3764956"/>
                  <a:pt x="4816859" y="3746859"/>
                </a:cubicBezTo>
                <a:cubicBezTo>
                  <a:pt x="4848759" y="3713950"/>
                  <a:pt x="4847492" y="3708140"/>
                  <a:pt x="4811687" y="3723113"/>
                </a:cubicBezTo>
                <a:close/>
                <a:moveTo>
                  <a:pt x="3487712" y="3761566"/>
                </a:moveTo>
                <a:cubicBezTo>
                  <a:pt x="3497190" y="3772043"/>
                  <a:pt x="3507096" y="3780616"/>
                  <a:pt x="3509715" y="3780616"/>
                </a:cubicBezTo>
                <a:cubicBezTo>
                  <a:pt x="3512334" y="3780616"/>
                  <a:pt x="3506715" y="3772043"/>
                  <a:pt x="3497237" y="3761566"/>
                </a:cubicBezTo>
                <a:cubicBezTo>
                  <a:pt x="3487760" y="3751088"/>
                  <a:pt x="3477854" y="3742516"/>
                  <a:pt x="3475235" y="3742516"/>
                </a:cubicBezTo>
                <a:cubicBezTo>
                  <a:pt x="3472615" y="3742516"/>
                  <a:pt x="3478235" y="3751088"/>
                  <a:pt x="3487712" y="3761566"/>
                </a:cubicBezTo>
                <a:close/>
                <a:moveTo>
                  <a:pt x="4544873" y="3905441"/>
                </a:moveTo>
                <a:lnTo>
                  <a:pt x="4392587" y="4058841"/>
                </a:lnTo>
                <a:lnTo>
                  <a:pt x="4433421" y="4033685"/>
                </a:lnTo>
                <a:cubicBezTo>
                  <a:pt x="4455881" y="4019855"/>
                  <a:pt x="4505173" y="3975545"/>
                  <a:pt x="4542958" y="3935216"/>
                </a:cubicBezTo>
                <a:cubicBezTo>
                  <a:pt x="4580744" y="3894896"/>
                  <a:pt x="4634818" y="3837185"/>
                  <a:pt x="4663116" y="3806971"/>
                </a:cubicBezTo>
                <a:cubicBezTo>
                  <a:pt x="4691415" y="3776758"/>
                  <a:pt x="4710656" y="3752041"/>
                  <a:pt x="4705864" y="3752041"/>
                </a:cubicBezTo>
                <a:cubicBezTo>
                  <a:pt x="4701083" y="3752041"/>
                  <a:pt x="4628636" y="3821068"/>
                  <a:pt x="4544873" y="3905441"/>
                </a:cubicBezTo>
                <a:close/>
                <a:moveTo>
                  <a:pt x="4806925" y="3813953"/>
                </a:moveTo>
                <a:cubicBezTo>
                  <a:pt x="4783788" y="3837528"/>
                  <a:pt x="4769625" y="3856816"/>
                  <a:pt x="4775445" y="3856816"/>
                </a:cubicBezTo>
                <a:cubicBezTo>
                  <a:pt x="4792475" y="3856816"/>
                  <a:pt x="4880267" y="3771900"/>
                  <a:pt x="4863675" y="3771471"/>
                </a:cubicBezTo>
                <a:cubicBezTo>
                  <a:pt x="4855597" y="3771262"/>
                  <a:pt x="4830061" y="3790379"/>
                  <a:pt x="4806925" y="3813953"/>
                </a:cubicBezTo>
                <a:close/>
                <a:moveTo>
                  <a:pt x="4940275" y="3811858"/>
                </a:moveTo>
                <a:lnTo>
                  <a:pt x="4897412" y="3832422"/>
                </a:lnTo>
                <a:lnTo>
                  <a:pt x="4987900" y="3839490"/>
                </a:lnTo>
                <a:cubicBezTo>
                  <a:pt x="5106057" y="3848729"/>
                  <a:pt x="5979557" y="3959476"/>
                  <a:pt x="5986139" y="3966058"/>
                </a:cubicBezTo>
                <a:cubicBezTo>
                  <a:pt x="5993959" y="3973868"/>
                  <a:pt x="5960688" y="3972287"/>
                  <a:pt x="5784466" y="3956466"/>
                </a:cubicBezTo>
                <a:cubicBezTo>
                  <a:pt x="5472465" y="3928443"/>
                  <a:pt x="4962735" y="3864959"/>
                  <a:pt x="4909719" y="3847519"/>
                </a:cubicBezTo>
                <a:lnTo>
                  <a:pt x="4883925" y="3839032"/>
                </a:lnTo>
                <a:lnTo>
                  <a:pt x="4610053" y="3971563"/>
                </a:lnTo>
                <a:cubicBezTo>
                  <a:pt x="4453328" y="4047401"/>
                  <a:pt x="4324541" y="4115733"/>
                  <a:pt x="4308977" y="4131297"/>
                </a:cubicBezTo>
                <a:lnTo>
                  <a:pt x="4281773" y="4158491"/>
                </a:lnTo>
                <a:lnTo>
                  <a:pt x="4675318" y="4164806"/>
                </a:lnTo>
                <a:cubicBezTo>
                  <a:pt x="5119678" y="4171931"/>
                  <a:pt x="7936716" y="4173560"/>
                  <a:pt x="7929849" y="4166683"/>
                </a:cubicBezTo>
                <a:cubicBezTo>
                  <a:pt x="7927391" y="4164235"/>
                  <a:pt x="7831312" y="4151348"/>
                  <a:pt x="7716326" y="4138060"/>
                </a:cubicBezTo>
                <a:cubicBezTo>
                  <a:pt x="7483241" y="4111104"/>
                  <a:pt x="7295579" y="4087130"/>
                  <a:pt x="6826225" y="4024351"/>
                </a:cubicBezTo>
                <a:cubicBezTo>
                  <a:pt x="6513281" y="3982488"/>
                  <a:pt x="6327801" y="3959238"/>
                  <a:pt x="5754662" y="3890048"/>
                </a:cubicBezTo>
                <a:cubicBezTo>
                  <a:pt x="5351421" y="3841366"/>
                  <a:pt x="5024533" y="3800256"/>
                  <a:pt x="5002187" y="3795417"/>
                </a:cubicBezTo>
                <a:cubicBezTo>
                  <a:pt x="4991710" y="3793150"/>
                  <a:pt x="4963849" y="3800542"/>
                  <a:pt x="4940275" y="3811858"/>
                </a:cubicBezTo>
                <a:close/>
                <a:moveTo>
                  <a:pt x="4740250" y="3813953"/>
                </a:moveTo>
                <a:cubicBezTo>
                  <a:pt x="4733725" y="3821811"/>
                  <a:pt x="4723438" y="3828241"/>
                  <a:pt x="4717380" y="3828241"/>
                </a:cubicBezTo>
                <a:cubicBezTo>
                  <a:pt x="4711323" y="3828241"/>
                  <a:pt x="4678623" y="3856673"/>
                  <a:pt x="4644724" y="3891410"/>
                </a:cubicBezTo>
                <a:lnTo>
                  <a:pt x="4583087" y="3954590"/>
                </a:lnTo>
                <a:lnTo>
                  <a:pt x="4630712" y="3928729"/>
                </a:lnTo>
                <a:cubicBezTo>
                  <a:pt x="4658344" y="3913737"/>
                  <a:pt x="4695520" y="3881218"/>
                  <a:pt x="4719266" y="3851272"/>
                </a:cubicBezTo>
                <a:cubicBezTo>
                  <a:pt x="4741783" y="3822887"/>
                  <a:pt x="4758376" y="3799666"/>
                  <a:pt x="4756157" y="3799666"/>
                </a:cubicBezTo>
                <a:cubicBezTo>
                  <a:pt x="4753928" y="3799666"/>
                  <a:pt x="4746774" y="3806095"/>
                  <a:pt x="4740250" y="3813953"/>
                </a:cubicBezTo>
                <a:close/>
                <a:moveTo>
                  <a:pt x="3321025" y="3848805"/>
                </a:moveTo>
                <a:cubicBezTo>
                  <a:pt x="3281734" y="3853529"/>
                  <a:pt x="3011700" y="3885219"/>
                  <a:pt x="2720950" y="3919242"/>
                </a:cubicBezTo>
                <a:cubicBezTo>
                  <a:pt x="2430199" y="3953256"/>
                  <a:pt x="2183740" y="3984984"/>
                  <a:pt x="2173262" y="3989746"/>
                </a:cubicBezTo>
                <a:lnTo>
                  <a:pt x="2154212" y="3998405"/>
                </a:lnTo>
                <a:lnTo>
                  <a:pt x="2173262" y="3999014"/>
                </a:lnTo>
                <a:cubicBezTo>
                  <a:pt x="2273008" y="4002224"/>
                  <a:pt x="3369726" y="3872589"/>
                  <a:pt x="3449612" y="3848148"/>
                </a:cubicBezTo>
                <a:lnTo>
                  <a:pt x="3478187" y="3839404"/>
                </a:lnTo>
                <a:lnTo>
                  <a:pt x="3435325" y="3839813"/>
                </a:lnTo>
                <a:cubicBezTo>
                  <a:pt x="3411750" y="3840042"/>
                  <a:pt x="3360315" y="3844090"/>
                  <a:pt x="3321025" y="3848805"/>
                </a:cubicBezTo>
                <a:close/>
                <a:moveTo>
                  <a:pt x="4768825" y="3912965"/>
                </a:moveTo>
                <a:cubicBezTo>
                  <a:pt x="4785808" y="3922414"/>
                  <a:pt x="4814116" y="3926291"/>
                  <a:pt x="5087912" y="3956637"/>
                </a:cubicBezTo>
                <a:cubicBezTo>
                  <a:pt x="5320884" y="3982460"/>
                  <a:pt x="5600033" y="4009368"/>
                  <a:pt x="5630237" y="4008930"/>
                </a:cubicBezTo>
                <a:lnTo>
                  <a:pt x="5649887" y="4008635"/>
                </a:lnTo>
                <a:lnTo>
                  <a:pt x="5635600" y="4000262"/>
                </a:lnTo>
                <a:cubicBezTo>
                  <a:pt x="5621112" y="3991766"/>
                  <a:pt x="5469208" y="3971954"/>
                  <a:pt x="5085198" y="3928472"/>
                </a:cubicBezTo>
                <a:cubicBezTo>
                  <a:pt x="4871190" y="3904241"/>
                  <a:pt x="4741726" y="3897897"/>
                  <a:pt x="4768825" y="3912965"/>
                </a:cubicBezTo>
                <a:close/>
                <a:moveTo>
                  <a:pt x="3087662" y="3952542"/>
                </a:moveTo>
                <a:cubicBezTo>
                  <a:pt x="2909545" y="3972649"/>
                  <a:pt x="2746667" y="3993471"/>
                  <a:pt x="2725712" y="3998814"/>
                </a:cubicBezTo>
                <a:lnTo>
                  <a:pt x="2687612" y="4008539"/>
                </a:lnTo>
                <a:lnTo>
                  <a:pt x="2782862" y="4004167"/>
                </a:lnTo>
                <a:cubicBezTo>
                  <a:pt x="2896457" y="3998957"/>
                  <a:pt x="3353191" y="3948008"/>
                  <a:pt x="3454375" y="3929263"/>
                </a:cubicBezTo>
                <a:lnTo>
                  <a:pt x="3525812" y="3916023"/>
                </a:lnTo>
                <a:lnTo>
                  <a:pt x="3468662" y="3916013"/>
                </a:lnTo>
                <a:cubicBezTo>
                  <a:pt x="3437230" y="3916004"/>
                  <a:pt x="3265780" y="3932444"/>
                  <a:pt x="3087662" y="3952542"/>
                </a:cubicBezTo>
                <a:close/>
                <a:moveTo>
                  <a:pt x="4228300" y="3994928"/>
                </a:moveTo>
                <a:cubicBezTo>
                  <a:pt x="4228405" y="4015883"/>
                  <a:pt x="4230357" y="4023332"/>
                  <a:pt x="4232634" y="4011483"/>
                </a:cubicBezTo>
                <a:cubicBezTo>
                  <a:pt x="4234910" y="3999633"/>
                  <a:pt x="4234825" y="3982488"/>
                  <a:pt x="4232444" y="3973383"/>
                </a:cubicBezTo>
                <a:cubicBezTo>
                  <a:pt x="4230062" y="3964276"/>
                  <a:pt x="4228195" y="3973973"/>
                  <a:pt x="4228300" y="3994928"/>
                </a:cubicBezTo>
                <a:close/>
                <a:moveTo>
                  <a:pt x="3568675" y="3986956"/>
                </a:moveTo>
                <a:cubicBezTo>
                  <a:pt x="3550339" y="3988756"/>
                  <a:pt x="3432467" y="3999252"/>
                  <a:pt x="3306737" y="4010273"/>
                </a:cubicBezTo>
                <a:cubicBezTo>
                  <a:pt x="3181007" y="4021303"/>
                  <a:pt x="3071708" y="4034009"/>
                  <a:pt x="3063850" y="4038524"/>
                </a:cubicBezTo>
                <a:lnTo>
                  <a:pt x="3049562" y="4046735"/>
                </a:lnTo>
                <a:lnTo>
                  <a:pt x="3070232" y="4047030"/>
                </a:lnTo>
                <a:cubicBezTo>
                  <a:pt x="3176045" y="4048506"/>
                  <a:pt x="3674364" y="4002015"/>
                  <a:pt x="3687261" y="3989451"/>
                </a:cubicBezTo>
                <a:cubicBezTo>
                  <a:pt x="3696091" y="3980850"/>
                  <a:pt x="3642446" y="3979726"/>
                  <a:pt x="3568675" y="3986956"/>
                </a:cubicBezTo>
                <a:close/>
                <a:moveTo>
                  <a:pt x="4654525" y="4000443"/>
                </a:moveTo>
                <a:cubicBezTo>
                  <a:pt x="4694406" y="4010377"/>
                  <a:pt x="5107677" y="4044829"/>
                  <a:pt x="5268887" y="4051659"/>
                </a:cubicBezTo>
                <a:cubicBezTo>
                  <a:pt x="5346573" y="4054945"/>
                  <a:pt x="5372510" y="4053735"/>
                  <a:pt x="5349850" y="4047877"/>
                </a:cubicBezTo>
                <a:cubicBezTo>
                  <a:pt x="5280060" y="4029847"/>
                  <a:pt x="4808611" y="3989480"/>
                  <a:pt x="4687862" y="3991185"/>
                </a:cubicBezTo>
                <a:lnTo>
                  <a:pt x="4621187" y="3992137"/>
                </a:lnTo>
                <a:lnTo>
                  <a:pt x="4654525" y="4000443"/>
                </a:lnTo>
                <a:close/>
                <a:moveTo>
                  <a:pt x="6283300" y="4011778"/>
                </a:moveTo>
                <a:cubicBezTo>
                  <a:pt x="6295006" y="4024579"/>
                  <a:pt x="6729241" y="4084453"/>
                  <a:pt x="7057806" y="4118572"/>
                </a:cubicBezTo>
                <a:cubicBezTo>
                  <a:pt x="7135407" y="4126630"/>
                  <a:pt x="7263994" y="4134993"/>
                  <a:pt x="7343556" y="4137165"/>
                </a:cubicBezTo>
                <a:cubicBezTo>
                  <a:pt x="7505662" y="4141585"/>
                  <a:pt x="7499347" y="4140251"/>
                  <a:pt x="7231037" y="4113371"/>
                </a:cubicBezTo>
                <a:cubicBezTo>
                  <a:pt x="7126262" y="4102884"/>
                  <a:pt x="6901234" y="4077367"/>
                  <a:pt x="6730975" y="4056688"/>
                </a:cubicBezTo>
                <a:cubicBezTo>
                  <a:pt x="6391142" y="4015397"/>
                  <a:pt x="6276051" y="4003853"/>
                  <a:pt x="6283300" y="4011778"/>
                </a:cubicBezTo>
                <a:close/>
                <a:moveTo>
                  <a:pt x="1773212" y="4029723"/>
                </a:moveTo>
                <a:cubicBezTo>
                  <a:pt x="1336891" y="4078367"/>
                  <a:pt x="908125" y="4133136"/>
                  <a:pt x="914411" y="4139422"/>
                </a:cubicBezTo>
                <a:cubicBezTo>
                  <a:pt x="929813" y="4154824"/>
                  <a:pt x="1874568" y="4046535"/>
                  <a:pt x="1896561" y="4026846"/>
                </a:cubicBezTo>
                <a:cubicBezTo>
                  <a:pt x="1907200" y="4017312"/>
                  <a:pt x="1878549" y="4017988"/>
                  <a:pt x="1773212" y="4029723"/>
                </a:cubicBezTo>
                <a:close/>
                <a:moveTo>
                  <a:pt x="4444975" y="4064108"/>
                </a:moveTo>
                <a:cubicBezTo>
                  <a:pt x="4444975" y="4081606"/>
                  <a:pt x="4757747" y="4104380"/>
                  <a:pt x="4978375" y="4102951"/>
                </a:cubicBezTo>
                <a:lnTo>
                  <a:pt x="5145062" y="4101865"/>
                </a:lnTo>
                <a:lnTo>
                  <a:pt x="5068862" y="4094521"/>
                </a:lnTo>
                <a:cubicBezTo>
                  <a:pt x="5026952" y="4090483"/>
                  <a:pt x="4911224" y="4082472"/>
                  <a:pt x="4811687" y="4076729"/>
                </a:cubicBezTo>
                <a:cubicBezTo>
                  <a:pt x="4712151" y="4070985"/>
                  <a:pt x="4588917" y="4063689"/>
                  <a:pt x="4537844" y="4060536"/>
                </a:cubicBezTo>
                <a:cubicBezTo>
                  <a:pt x="4479713" y="4056936"/>
                  <a:pt x="4444975" y="4058269"/>
                  <a:pt x="4444975" y="4064108"/>
                </a:cubicBezTo>
                <a:close/>
                <a:moveTo>
                  <a:pt x="3482950" y="4077491"/>
                </a:moveTo>
                <a:cubicBezTo>
                  <a:pt x="3406988" y="4082063"/>
                  <a:pt x="3329835" y="4089549"/>
                  <a:pt x="3311500" y="4094150"/>
                </a:cubicBezTo>
                <a:lnTo>
                  <a:pt x="3278162" y="4102494"/>
                </a:lnTo>
                <a:lnTo>
                  <a:pt x="3375603" y="4103485"/>
                </a:lnTo>
                <a:cubicBezTo>
                  <a:pt x="3496818" y="4104704"/>
                  <a:pt x="3759003" y="4086282"/>
                  <a:pt x="3778225" y="4075195"/>
                </a:cubicBezTo>
                <a:cubicBezTo>
                  <a:pt x="3795732" y="4065089"/>
                  <a:pt x="3673421" y="4066042"/>
                  <a:pt x="3482950" y="4077491"/>
                </a:cubicBezTo>
                <a:close/>
                <a:moveTo>
                  <a:pt x="1949425" y="4091131"/>
                </a:moveTo>
                <a:cubicBezTo>
                  <a:pt x="1936328" y="4092712"/>
                  <a:pt x="1891941" y="4096760"/>
                  <a:pt x="1850793" y="4100141"/>
                </a:cubicBezTo>
                <a:cubicBezTo>
                  <a:pt x="1809521" y="4103523"/>
                  <a:pt x="1779632" y="4109914"/>
                  <a:pt x="1784118" y="4114400"/>
                </a:cubicBezTo>
                <a:cubicBezTo>
                  <a:pt x="1792262" y="4122515"/>
                  <a:pt x="1940443" y="4111362"/>
                  <a:pt x="2030387" y="4095864"/>
                </a:cubicBezTo>
                <a:lnTo>
                  <a:pt x="2078012" y="4087654"/>
                </a:lnTo>
                <a:lnTo>
                  <a:pt x="2025625" y="4087959"/>
                </a:lnTo>
                <a:cubicBezTo>
                  <a:pt x="1996812" y="4088130"/>
                  <a:pt x="1962522" y="4089559"/>
                  <a:pt x="1949425" y="4091131"/>
                </a:cubicBezTo>
                <a:close/>
                <a:moveTo>
                  <a:pt x="1282675" y="4217537"/>
                </a:moveTo>
                <a:cubicBezTo>
                  <a:pt x="1290533" y="4222042"/>
                  <a:pt x="1320537" y="4228481"/>
                  <a:pt x="1349350" y="4231843"/>
                </a:cubicBezTo>
                <a:cubicBezTo>
                  <a:pt x="2083946" y="4317683"/>
                  <a:pt x="2284552" y="4338085"/>
                  <a:pt x="2307450" y="4329303"/>
                </a:cubicBezTo>
                <a:lnTo>
                  <a:pt x="2324081" y="4322912"/>
                </a:lnTo>
                <a:lnTo>
                  <a:pt x="2313937" y="4312768"/>
                </a:lnTo>
                <a:cubicBezTo>
                  <a:pt x="2308279" y="4307110"/>
                  <a:pt x="2280142" y="4304081"/>
                  <a:pt x="2250415" y="4305938"/>
                </a:cubicBezTo>
                <a:cubicBezTo>
                  <a:pt x="2221068" y="4307758"/>
                  <a:pt x="2197056" y="4306653"/>
                  <a:pt x="2197065" y="4303472"/>
                </a:cubicBezTo>
                <a:cubicBezTo>
                  <a:pt x="2197065" y="4300290"/>
                  <a:pt x="2153136" y="4294747"/>
                  <a:pt x="2099443" y="4291146"/>
                </a:cubicBezTo>
                <a:cubicBezTo>
                  <a:pt x="1960693" y="4281840"/>
                  <a:pt x="1637910" y="4249474"/>
                  <a:pt x="1525562" y="4233596"/>
                </a:cubicBezTo>
                <a:cubicBezTo>
                  <a:pt x="1401309" y="4216032"/>
                  <a:pt x="1264253" y="4206974"/>
                  <a:pt x="1282675" y="4217537"/>
                </a:cubicBezTo>
                <a:close/>
                <a:moveTo>
                  <a:pt x="1638167" y="4215480"/>
                </a:moveTo>
                <a:cubicBezTo>
                  <a:pt x="1641462" y="4218785"/>
                  <a:pt x="1769640" y="4233044"/>
                  <a:pt x="1923002" y="4247188"/>
                </a:cubicBezTo>
                <a:lnTo>
                  <a:pt x="2201837" y="4272887"/>
                </a:lnTo>
                <a:lnTo>
                  <a:pt x="2220887" y="4262914"/>
                </a:lnTo>
                <a:lnTo>
                  <a:pt x="2239937" y="4252932"/>
                </a:lnTo>
                <a:lnTo>
                  <a:pt x="2192312" y="4246531"/>
                </a:lnTo>
                <a:cubicBezTo>
                  <a:pt x="2030216" y="4224738"/>
                  <a:pt x="1624698" y="4202011"/>
                  <a:pt x="1638167" y="4215480"/>
                </a:cubicBezTo>
                <a:close/>
                <a:moveTo>
                  <a:pt x="2254225" y="4215232"/>
                </a:moveTo>
                <a:cubicBezTo>
                  <a:pt x="2308889" y="4223014"/>
                  <a:pt x="2593019" y="4235587"/>
                  <a:pt x="2601116" y="4230586"/>
                </a:cubicBezTo>
                <a:cubicBezTo>
                  <a:pt x="2622176" y="4217575"/>
                  <a:pt x="2561854" y="4211908"/>
                  <a:pt x="2401862" y="4211879"/>
                </a:cubicBezTo>
                <a:cubicBezTo>
                  <a:pt x="2307565" y="4211860"/>
                  <a:pt x="2241128" y="4213365"/>
                  <a:pt x="2254225" y="4215232"/>
                </a:cubicBezTo>
                <a:close/>
                <a:moveTo>
                  <a:pt x="6407125" y="4215689"/>
                </a:moveTo>
                <a:cubicBezTo>
                  <a:pt x="6283767" y="4219099"/>
                  <a:pt x="5983139" y="4237063"/>
                  <a:pt x="5932418" y="4244055"/>
                </a:cubicBezTo>
                <a:lnTo>
                  <a:pt x="5891108" y="4249750"/>
                </a:lnTo>
                <a:lnTo>
                  <a:pt x="5905062" y="4263714"/>
                </a:lnTo>
                <a:lnTo>
                  <a:pt x="5919026" y="4277668"/>
                </a:lnTo>
                <a:lnTo>
                  <a:pt x="6070206" y="4267400"/>
                </a:lnTo>
                <a:cubicBezTo>
                  <a:pt x="6383732" y="4246093"/>
                  <a:pt x="6611912" y="4224014"/>
                  <a:pt x="6583337" y="4217756"/>
                </a:cubicBezTo>
                <a:cubicBezTo>
                  <a:pt x="6567621" y="4214308"/>
                  <a:pt x="6541904" y="4211879"/>
                  <a:pt x="6526187" y="4212346"/>
                </a:cubicBezTo>
                <a:cubicBezTo>
                  <a:pt x="6510471" y="4212813"/>
                  <a:pt x="6456893" y="4214317"/>
                  <a:pt x="6407125" y="4215689"/>
                </a:cubicBezTo>
                <a:close/>
                <a:moveTo>
                  <a:pt x="7321525" y="4219509"/>
                </a:moveTo>
                <a:cubicBezTo>
                  <a:pt x="7261279" y="4223528"/>
                  <a:pt x="7094115" y="4241797"/>
                  <a:pt x="6950050" y="4260123"/>
                </a:cubicBezTo>
                <a:cubicBezTo>
                  <a:pt x="6805984" y="4278449"/>
                  <a:pt x="6572383" y="4305110"/>
                  <a:pt x="6430937" y="4319369"/>
                </a:cubicBezTo>
                <a:cubicBezTo>
                  <a:pt x="6289491" y="4333618"/>
                  <a:pt x="6172257" y="4346534"/>
                  <a:pt x="6170429" y="4348067"/>
                </a:cubicBezTo>
                <a:cubicBezTo>
                  <a:pt x="6168590" y="4349601"/>
                  <a:pt x="6170143" y="4355783"/>
                  <a:pt x="6173877" y="4361822"/>
                </a:cubicBezTo>
                <a:cubicBezTo>
                  <a:pt x="6181649" y="4374404"/>
                  <a:pt x="6183068" y="4374271"/>
                  <a:pt x="6559525" y="4327084"/>
                </a:cubicBezTo>
                <a:cubicBezTo>
                  <a:pt x="6836131" y="4292413"/>
                  <a:pt x="7400163" y="4228291"/>
                  <a:pt x="7428576" y="4228291"/>
                </a:cubicBezTo>
                <a:cubicBezTo>
                  <a:pt x="7437796" y="4228291"/>
                  <a:pt x="7445350" y="4224004"/>
                  <a:pt x="7445350" y="4218766"/>
                </a:cubicBezTo>
                <a:cubicBezTo>
                  <a:pt x="7445350" y="4213527"/>
                  <a:pt x="7442140" y="4209907"/>
                  <a:pt x="7438206" y="4210727"/>
                </a:cubicBezTo>
                <a:cubicBezTo>
                  <a:pt x="7434272" y="4211546"/>
                  <a:pt x="7381771" y="4215498"/>
                  <a:pt x="7321525" y="4219509"/>
                </a:cubicBezTo>
                <a:close/>
                <a:moveTo>
                  <a:pt x="863577" y="4224376"/>
                </a:moveTo>
                <a:cubicBezTo>
                  <a:pt x="871435" y="4226243"/>
                  <a:pt x="959301" y="4236673"/>
                  <a:pt x="1058837" y="4247550"/>
                </a:cubicBezTo>
                <a:cubicBezTo>
                  <a:pt x="1158373" y="4258428"/>
                  <a:pt x="1409119" y="4288298"/>
                  <a:pt x="1616050" y="4313930"/>
                </a:cubicBezTo>
                <a:cubicBezTo>
                  <a:pt x="1822980" y="4339571"/>
                  <a:pt x="2081317" y="4370127"/>
                  <a:pt x="2190141" y="4381843"/>
                </a:cubicBezTo>
                <a:lnTo>
                  <a:pt x="2387984" y="4403141"/>
                </a:lnTo>
                <a:lnTo>
                  <a:pt x="2398681" y="4392444"/>
                </a:lnTo>
                <a:lnTo>
                  <a:pt x="2409377" y="4381748"/>
                </a:lnTo>
                <a:lnTo>
                  <a:pt x="2386575" y="4377005"/>
                </a:lnTo>
                <a:cubicBezTo>
                  <a:pt x="2374030" y="4374395"/>
                  <a:pt x="2293039" y="4365403"/>
                  <a:pt x="2206600" y="4357031"/>
                </a:cubicBezTo>
                <a:cubicBezTo>
                  <a:pt x="1726940" y="4310548"/>
                  <a:pt x="1324708" y="4262666"/>
                  <a:pt x="1163612" y="4232853"/>
                </a:cubicBezTo>
                <a:cubicBezTo>
                  <a:pt x="1100128" y="4221099"/>
                  <a:pt x="816113" y="4213079"/>
                  <a:pt x="863577" y="4224376"/>
                </a:cubicBezTo>
                <a:close/>
                <a:moveTo>
                  <a:pt x="2635225" y="4227405"/>
                </a:moveTo>
                <a:cubicBezTo>
                  <a:pt x="2635225" y="4241121"/>
                  <a:pt x="2740809" y="4244188"/>
                  <a:pt x="2758126" y="4230977"/>
                </a:cubicBezTo>
                <a:lnTo>
                  <a:pt x="2773337" y="4219375"/>
                </a:lnTo>
                <a:lnTo>
                  <a:pt x="2704281" y="4219070"/>
                </a:lnTo>
                <a:cubicBezTo>
                  <a:pt x="2666295" y="4218899"/>
                  <a:pt x="2635225" y="4222652"/>
                  <a:pt x="2635225" y="4227405"/>
                </a:cubicBezTo>
                <a:close/>
                <a:moveTo>
                  <a:pt x="2789949" y="4225262"/>
                </a:moveTo>
                <a:cubicBezTo>
                  <a:pt x="2783367" y="4227824"/>
                  <a:pt x="2780405" y="4233834"/>
                  <a:pt x="2783367" y="4238625"/>
                </a:cubicBezTo>
                <a:cubicBezTo>
                  <a:pt x="2790682" y="4250465"/>
                  <a:pt x="2899315" y="4249741"/>
                  <a:pt x="2906687" y="4237816"/>
                </a:cubicBezTo>
                <a:cubicBezTo>
                  <a:pt x="2909926" y="4232577"/>
                  <a:pt x="2916860" y="4228291"/>
                  <a:pt x="2922099" y="4228291"/>
                </a:cubicBezTo>
                <a:cubicBezTo>
                  <a:pt x="2927337" y="4228291"/>
                  <a:pt x="2928976" y="4232577"/>
                  <a:pt x="2925737" y="4237816"/>
                </a:cubicBezTo>
                <a:cubicBezTo>
                  <a:pt x="2922499" y="4243054"/>
                  <a:pt x="2928080" y="4247341"/>
                  <a:pt x="2938129" y="4247341"/>
                </a:cubicBezTo>
                <a:cubicBezTo>
                  <a:pt x="2948188" y="4247341"/>
                  <a:pt x="2975229" y="4249655"/>
                  <a:pt x="2998222" y="4252475"/>
                </a:cubicBezTo>
                <a:lnTo>
                  <a:pt x="3040037" y="4257609"/>
                </a:lnTo>
                <a:lnTo>
                  <a:pt x="3063850" y="4238559"/>
                </a:lnTo>
                <a:lnTo>
                  <a:pt x="3087662" y="4219509"/>
                </a:lnTo>
                <a:lnTo>
                  <a:pt x="2944787" y="4220051"/>
                </a:lnTo>
                <a:cubicBezTo>
                  <a:pt x="2866206" y="4220356"/>
                  <a:pt x="2796531" y="4222699"/>
                  <a:pt x="2789949" y="4225262"/>
                </a:cubicBezTo>
                <a:close/>
                <a:moveTo>
                  <a:pt x="3084805" y="4230196"/>
                </a:moveTo>
                <a:cubicBezTo>
                  <a:pt x="3061526" y="4253475"/>
                  <a:pt x="3075213" y="4258799"/>
                  <a:pt x="3149575" y="4255418"/>
                </a:cubicBezTo>
                <a:cubicBezTo>
                  <a:pt x="3191485" y="4253522"/>
                  <a:pt x="3225775" y="4255208"/>
                  <a:pt x="3225775" y="4259180"/>
                </a:cubicBezTo>
                <a:cubicBezTo>
                  <a:pt x="3225775" y="4270058"/>
                  <a:pt x="3338636" y="4267829"/>
                  <a:pt x="3359753" y="4256532"/>
                </a:cubicBezTo>
                <a:cubicBezTo>
                  <a:pt x="3369888" y="4251103"/>
                  <a:pt x="3378175" y="4250551"/>
                  <a:pt x="3378175" y="4255304"/>
                </a:cubicBezTo>
                <a:cubicBezTo>
                  <a:pt x="3378175" y="4260047"/>
                  <a:pt x="3399720" y="4266791"/>
                  <a:pt x="3426057" y="4270286"/>
                </a:cubicBezTo>
                <a:lnTo>
                  <a:pt x="3473930" y="4276639"/>
                </a:lnTo>
                <a:lnTo>
                  <a:pt x="3494846" y="4261990"/>
                </a:lnTo>
                <a:cubicBezTo>
                  <a:pt x="3506353" y="4253932"/>
                  <a:pt x="3513734" y="4247122"/>
                  <a:pt x="3511267" y="4246855"/>
                </a:cubicBezTo>
                <a:cubicBezTo>
                  <a:pt x="3484607" y="4243997"/>
                  <a:pt x="3138716" y="4219499"/>
                  <a:pt x="3120524" y="4219185"/>
                </a:cubicBezTo>
                <a:cubicBezTo>
                  <a:pt x="3107160" y="4218956"/>
                  <a:pt x="3091091" y="4223909"/>
                  <a:pt x="3084805" y="4230196"/>
                </a:cubicBezTo>
                <a:close/>
                <a:moveTo>
                  <a:pt x="3856387" y="4225824"/>
                </a:moveTo>
                <a:cubicBezTo>
                  <a:pt x="3891525" y="4227643"/>
                  <a:pt x="3951532" y="4227662"/>
                  <a:pt x="3989737" y="4225843"/>
                </a:cubicBezTo>
                <a:cubicBezTo>
                  <a:pt x="4027951" y="4224033"/>
                  <a:pt x="3999205" y="4222538"/>
                  <a:pt x="3925862" y="4222528"/>
                </a:cubicBezTo>
                <a:cubicBezTo>
                  <a:pt x="3852520" y="4222509"/>
                  <a:pt x="3821259" y="4223995"/>
                  <a:pt x="3856387" y="4225824"/>
                </a:cubicBezTo>
                <a:close/>
                <a:moveTo>
                  <a:pt x="4029399" y="4262647"/>
                </a:moveTo>
                <a:lnTo>
                  <a:pt x="3961486" y="4304595"/>
                </a:lnTo>
                <a:lnTo>
                  <a:pt x="3834556" y="4440279"/>
                </a:lnTo>
                <a:cubicBezTo>
                  <a:pt x="3619462" y="4670174"/>
                  <a:pt x="3354772" y="4942665"/>
                  <a:pt x="3346533" y="4942665"/>
                </a:cubicBezTo>
                <a:cubicBezTo>
                  <a:pt x="3331893" y="4942665"/>
                  <a:pt x="3829060" y="4396312"/>
                  <a:pt x="3860511" y="4377833"/>
                </a:cubicBezTo>
                <a:cubicBezTo>
                  <a:pt x="3867636" y="4373642"/>
                  <a:pt x="3873475" y="4366089"/>
                  <a:pt x="3873475" y="4361050"/>
                </a:cubicBezTo>
                <a:cubicBezTo>
                  <a:pt x="3873475" y="4352240"/>
                  <a:pt x="3831260" y="4375633"/>
                  <a:pt x="3757851" y="4425125"/>
                </a:cubicBezTo>
                <a:cubicBezTo>
                  <a:pt x="3738782" y="4437983"/>
                  <a:pt x="3676631" y="4500687"/>
                  <a:pt x="3619738" y="4564466"/>
                </a:cubicBezTo>
                <a:cubicBezTo>
                  <a:pt x="3402387" y="4808134"/>
                  <a:pt x="3176492" y="5056965"/>
                  <a:pt x="3172644" y="5056965"/>
                </a:cubicBezTo>
                <a:cubicBezTo>
                  <a:pt x="3170435" y="5056965"/>
                  <a:pt x="3168625" y="5055079"/>
                  <a:pt x="3168625" y="5052774"/>
                </a:cubicBezTo>
                <a:cubicBezTo>
                  <a:pt x="3168625" y="5045869"/>
                  <a:pt x="3382737" y="4793647"/>
                  <a:pt x="3491265" y="4672708"/>
                </a:cubicBezTo>
                <a:cubicBezTo>
                  <a:pt x="3546939" y="4610672"/>
                  <a:pt x="3609261" y="4540730"/>
                  <a:pt x="3629759" y="4517270"/>
                </a:cubicBezTo>
                <a:lnTo>
                  <a:pt x="3667030" y="4474617"/>
                </a:lnTo>
                <a:lnTo>
                  <a:pt x="3613909" y="4506230"/>
                </a:lnTo>
                <a:lnTo>
                  <a:pt x="3560798" y="4537853"/>
                </a:lnTo>
                <a:lnTo>
                  <a:pt x="3472891" y="4642628"/>
                </a:lnTo>
                <a:cubicBezTo>
                  <a:pt x="3424543" y="4700254"/>
                  <a:pt x="3298803" y="4843672"/>
                  <a:pt x="3193466" y="4961344"/>
                </a:cubicBezTo>
                <a:cubicBezTo>
                  <a:pt x="3088129" y="5079007"/>
                  <a:pt x="2946692" y="5237598"/>
                  <a:pt x="2879169" y="5313769"/>
                </a:cubicBezTo>
                <a:cubicBezTo>
                  <a:pt x="2811647" y="5389931"/>
                  <a:pt x="2751639" y="5453949"/>
                  <a:pt x="2745819" y="5456025"/>
                </a:cubicBezTo>
                <a:cubicBezTo>
                  <a:pt x="2740000" y="5458101"/>
                  <a:pt x="2742162" y="5451672"/>
                  <a:pt x="2750620" y="5441737"/>
                </a:cubicBezTo>
                <a:cubicBezTo>
                  <a:pt x="3056430" y="5082788"/>
                  <a:pt x="3201915" y="4914310"/>
                  <a:pt x="3358372" y="4737916"/>
                </a:cubicBezTo>
                <a:cubicBezTo>
                  <a:pt x="3423437" y="4664555"/>
                  <a:pt x="3485588" y="4594232"/>
                  <a:pt x="3496485" y="4581639"/>
                </a:cubicBezTo>
                <a:lnTo>
                  <a:pt x="3516287" y="4558741"/>
                </a:lnTo>
                <a:lnTo>
                  <a:pt x="3466291" y="4586402"/>
                </a:lnTo>
                <a:cubicBezTo>
                  <a:pt x="3438792" y="4601614"/>
                  <a:pt x="3416199" y="4618339"/>
                  <a:pt x="3416084" y="4623578"/>
                </a:cubicBezTo>
                <a:cubicBezTo>
                  <a:pt x="3415970" y="4628817"/>
                  <a:pt x="3381118" y="4671679"/>
                  <a:pt x="3338636" y="4718828"/>
                </a:cubicBezTo>
                <a:cubicBezTo>
                  <a:pt x="3056516" y="5031953"/>
                  <a:pt x="2336416" y="5851741"/>
                  <a:pt x="1949425" y="6300369"/>
                </a:cubicBezTo>
                <a:cubicBezTo>
                  <a:pt x="1831553" y="6437014"/>
                  <a:pt x="1642958" y="6655013"/>
                  <a:pt x="1530325" y="6784820"/>
                </a:cubicBezTo>
                <a:cubicBezTo>
                  <a:pt x="1417692" y="6914617"/>
                  <a:pt x="1313250" y="7036509"/>
                  <a:pt x="1298220" y="7055692"/>
                </a:cubicBezTo>
                <a:cubicBezTo>
                  <a:pt x="1260872" y="7103364"/>
                  <a:pt x="3986803" y="4373709"/>
                  <a:pt x="4062575" y="4287565"/>
                </a:cubicBezTo>
                <a:cubicBezTo>
                  <a:pt x="4095855" y="4249722"/>
                  <a:pt x="4117286" y="4219204"/>
                  <a:pt x="4110200" y="4219728"/>
                </a:cubicBezTo>
                <a:cubicBezTo>
                  <a:pt x="4103113" y="4220261"/>
                  <a:pt x="4066756" y="4239578"/>
                  <a:pt x="4029399" y="4262647"/>
                </a:cubicBezTo>
                <a:close/>
                <a:moveTo>
                  <a:pt x="5149825" y="4233053"/>
                </a:moveTo>
                <a:cubicBezTo>
                  <a:pt x="5162836" y="4248731"/>
                  <a:pt x="5264125" y="4253856"/>
                  <a:pt x="5264125" y="4238835"/>
                </a:cubicBezTo>
                <a:cubicBezTo>
                  <a:pt x="5264125" y="4225462"/>
                  <a:pt x="5238046" y="4218766"/>
                  <a:pt x="5185982" y="4218766"/>
                </a:cubicBezTo>
                <a:lnTo>
                  <a:pt x="5137966" y="4218766"/>
                </a:lnTo>
                <a:lnTo>
                  <a:pt x="5149825" y="4233053"/>
                </a:lnTo>
                <a:close/>
                <a:moveTo>
                  <a:pt x="5283518" y="4232005"/>
                </a:moveTo>
                <a:lnTo>
                  <a:pt x="5297462" y="4245255"/>
                </a:lnTo>
                <a:lnTo>
                  <a:pt x="5352069" y="4240368"/>
                </a:lnTo>
                <a:cubicBezTo>
                  <a:pt x="5425459" y="4233805"/>
                  <a:pt x="5412153" y="4218766"/>
                  <a:pt x="5332962" y="4218766"/>
                </a:cubicBezTo>
                <a:lnTo>
                  <a:pt x="5269563" y="4218766"/>
                </a:lnTo>
                <a:lnTo>
                  <a:pt x="5283518" y="4232005"/>
                </a:lnTo>
                <a:close/>
                <a:moveTo>
                  <a:pt x="5421287" y="4228291"/>
                </a:moveTo>
                <a:cubicBezTo>
                  <a:pt x="5424526" y="4233529"/>
                  <a:pt x="5452634" y="4237816"/>
                  <a:pt x="5483762" y="4237816"/>
                </a:cubicBezTo>
                <a:cubicBezTo>
                  <a:pt x="5515137" y="4237816"/>
                  <a:pt x="5540350" y="4233567"/>
                  <a:pt x="5540350" y="4228291"/>
                </a:cubicBezTo>
                <a:cubicBezTo>
                  <a:pt x="5540350" y="4222909"/>
                  <a:pt x="5513175" y="4218766"/>
                  <a:pt x="5477875" y="4218766"/>
                </a:cubicBezTo>
                <a:cubicBezTo>
                  <a:pt x="5438651" y="4218766"/>
                  <a:pt x="5417592" y="4222309"/>
                  <a:pt x="5421287" y="4228291"/>
                </a:cubicBezTo>
                <a:close/>
                <a:moveTo>
                  <a:pt x="5595119" y="4225738"/>
                </a:moveTo>
                <a:cubicBezTo>
                  <a:pt x="5617378" y="4227748"/>
                  <a:pt x="5653821" y="4227748"/>
                  <a:pt x="5676081" y="4225738"/>
                </a:cubicBezTo>
                <a:cubicBezTo>
                  <a:pt x="5698341" y="4223738"/>
                  <a:pt x="5680129" y="4222090"/>
                  <a:pt x="5635600" y="4222090"/>
                </a:cubicBezTo>
                <a:cubicBezTo>
                  <a:pt x="5591071" y="4222090"/>
                  <a:pt x="5572859" y="4223738"/>
                  <a:pt x="5595119" y="4225738"/>
                </a:cubicBezTo>
                <a:close/>
                <a:moveTo>
                  <a:pt x="5737994" y="4225071"/>
                </a:moveTo>
                <a:cubicBezTo>
                  <a:pt x="5744547" y="4227719"/>
                  <a:pt x="5755262" y="4227719"/>
                  <a:pt x="5761806" y="4225071"/>
                </a:cubicBezTo>
                <a:cubicBezTo>
                  <a:pt x="5768359" y="4222433"/>
                  <a:pt x="5762997" y="4220271"/>
                  <a:pt x="5749900" y="4220271"/>
                </a:cubicBezTo>
                <a:cubicBezTo>
                  <a:pt x="5736803" y="4220271"/>
                  <a:pt x="5731450" y="4222433"/>
                  <a:pt x="5737994" y="4225071"/>
                </a:cubicBezTo>
                <a:close/>
                <a:moveTo>
                  <a:pt x="6863534" y="4222538"/>
                </a:moveTo>
                <a:cubicBezTo>
                  <a:pt x="6860305" y="4225605"/>
                  <a:pt x="6429547" y="4268362"/>
                  <a:pt x="6170219" y="4291346"/>
                </a:cubicBezTo>
                <a:lnTo>
                  <a:pt x="6109535" y="4296728"/>
                </a:lnTo>
                <a:lnTo>
                  <a:pt x="6122594" y="4309120"/>
                </a:lnTo>
                <a:lnTo>
                  <a:pt x="6135662" y="4321502"/>
                </a:lnTo>
                <a:lnTo>
                  <a:pt x="6283300" y="4304300"/>
                </a:lnTo>
                <a:cubicBezTo>
                  <a:pt x="6364501" y="4294832"/>
                  <a:pt x="6557382" y="4273382"/>
                  <a:pt x="6711925" y="4256618"/>
                </a:cubicBezTo>
                <a:cubicBezTo>
                  <a:pt x="6866468" y="4239864"/>
                  <a:pt x="6994703" y="4224490"/>
                  <a:pt x="6996884" y="4222461"/>
                </a:cubicBezTo>
                <a:cubicBezTo>
                  <a:pt x="6999065" y="4220423"/>
                  <a:pt x="6970843" y="4218766"/>
                  <a:pt x="6934172" y="4218766"/>
                </a:cubicBezTo>
                <a:cubicBezTo>
                  <a:pt x="6897500" y="4218766"/>
                  <a:pt x="6865715" y="4220461"/>
                  <a:pt x="6863534" y="4222538"/>
                </a:cubicBezTo>
                <a:close/>
                <a:moveTo>
                  <a:pt x="7707287" y="4223795"/>
                </a:moveTo>
                <a:cubicBezTo>
                  <a:pt x="7691581" y="4229605"/>
                  <a:pt x="7490613" y="4253456"/>
                  <a:pt x="6869087" y="4323264"/>
                </a:cubicBezTo>
                <a:cubicBezTo>
                  <a:pt x="6160751" y="4402817"/>
                  <a:pt x="5761663" y="4449185"/>
                  <a:pt x="5511994" y="4480932"/>
                </a:cubicBezTo>
                <a:cubicBezTo>
                  <a:pt x="5409962" y="4493905"/>
                  <a:pt x="5320075" y="4504516"/>
                  <a:pt x="5312236" y="4504516"/>
                </a:cubicBezTo>
                <a:lnTo>
                  <a:pt x="5297995" y="4504516"/>
                </a:lnTo>
                <a:lnTo>
                  <a:pt x="5317912" y="4524442"/>
                </a:lnTo>
                <a:lnTo>
                  <a:pt x="5337839" y="4544368"/>
                </a:lnTo>
                <a:lnTo>
                  <a:pt x="5417668" y="4534367"/>
                </a:lnTo>
                <a:cubicBezTo>
                  <a:pt x="5561171" y="4516393"/>
                  <a:pt x="7078970" y="4324731"/>
                  <a:pt x="7464400" y="4275906"/>
                </a:cubicBezTo>
                <a:cubicBezTo>
                  <a:pt x="7671330" y="4249703"/>
                  <a:pt x="7844924" y="4226462"/>
                  <a:pt x="7850162" y="4224262"/>
                </a:cubicBezTo>
                <a:cubicBezTo>
                  <a:pt x="7861888" y="4219347"/>
                  <a:pt x="7720556" y="4218880"/>
                  <a:pt x="7707287" y="4223795"/>
                </a:cubicBezTo>
                <a:close/>
                <a:moveTo>
                  <a:pt x="4345010" y="4297347"/>
                </a:moveTo>
                <a:cubicBezTo>
                  <a:pt x="4449775" y="4409904"/>
                  <a:pt x="5630533" y="5606225"/>
                  <a:pt x="5634219" y="5603538"/>
                </a:cubicBezTo>
                <a:cubicBezTo>
                  <a:pt x="5638638" y="5600310"/>
                  <a:pt x="5396703" y="5279203"/>
                  <a:pt x="5298062" y="5157378"/>
                </a:cubicBezTo>
                <a:cubicBezTo>
                  <a:pt x="5255819" y="5105210"/>
                  <a:pt x="5203060" y="5036887"/>
                  <a:pt x="5180810" y="5005540"/>
                </a:cubicBezTo>
                <a:cubicBezTo>
                  <a:pt x="5158559" y="4974203"/>
                  <a:pt x="5133451" y="4947542"/>
                  <a:pt x="5125012" y="4946304"/>
                </a:cubicBezTo>
                <a:cubicBezTo>
                  <a:pt x="5098571" y="4942418"/>
                  <a:pt x="5065386" y="4904261"/>
                  <a:pt x="4960763" y="4757433"/>
                </a:cubicBezTo>
                <a:cubicBezTo>
                  <a:pt x="4859208" y="4614929"/>
                  <a:pt x="4806601" y="4553312"/>
                  <a:pt x="4769549" y="4533481"/>
                </a:cubicBezTo>
                <a:cubicBezTo>
                  <a:pt x="4736421" y="4515755"/>
                  <a:pt x="4747060" y="4535539"/>
                  <a:pt x="4806906" y="4602947"/>
                </a:cubicBezTo>
                <a:cubicBezTo>
                  <a:pt x="4869513" y="4673480"/>
                  <a:pt x="4996939" y="4839148"/>
                  <a:pt x="5015703" y="4874429"/>
                </a:cubicBezTo>
                <a:cubicBezTo>
                  <a:pt x="5053803" y="4946037"/>
                  <a:pt x="4978375" y="4859398"/>
                  <a:pt x="4809744" y="4637866"/>
                </a:cubicBezTo>
                <a:cubicBezTo>
                  <a:pt x="4724581" y="4525985"/>
                  <a:pt x="4671194" y="4470445"/>
                  <a:pt x="4613996" y="4434202"/>
                </a:cubicBezTo>
                <a:lnTo>
                  <a:pt x="4554512" y="4396521"/>
                </a:lnTo>
                <a:lnTo>
                  <a:pt x="4611558" y="4462425"/>
                </a:lnTo>
                <a:cubicBezTo>
                  <a:pt x="4642933" y="4498667"/>
                  <a:pt x="4702997" y="4566904"/>
                  <a:pt x="4745041" y="4614053"/>
                </a:cubicBezTo>
                <a:cubicBezTo>
                  <a:pt x="4860655" y="4743736"/>
                  <a:pt x="4948533" y="4870781"/>
                  <a:pt x="4853740" y="4771216"/>
                </a:cubicBezTo>
                <a:cubicBezTo>
                  <a:pt x="4791551" y="4705893"/>
                  <a:pt x="4624607" y="4523708"/>
                  <a:pt x="4533072" y="4421286"/>
                </a:cubicBezTo>
                <a:cubicBezTo>
                  <a:pt x="4462396" y="4342190"/>
                  <a:pt x="4322245" y="4228291"/>
                  <a:pt x="4295594" y="4228291"/>
                </a:cubicBezTo>
                <a:cubicBezTo>
                  <a:pt x="4286688" y="4228291"/>
                  <a:pt x="4306453" y="4255913"/>
                  <a:pt x="4345010" y="4297347"/>
                </a:cubicBezTo>
                <a:close/>
                <a:moveTo>
                  <a:pt x="4914024" y="4234615"/>
                </a:moveTo>
                <a:cubicBezTo>
                  <a:pt x="4888087" y="4245074"/>
                  <a:pt x="4915548" y="4256866"/>
                  <a:pt x="4965811" y="4256866"/>
                </a:cubicBezTo>
                <a:lnTo>
                  <a:pt x="5018808" y="4256866"/>
                </a:lnTo>
                <a:lnTo>
                  <a:pt x="5006950" y="4242578"/>
                </a:lnTo>
                <a:cubicBezTo>
                  <a:pt x="4995587" y="4228891"/>
                  <a:pt x="4940037" y="4224128"/>
                  <a:pt x="4914024" y="4234615"/>
                </a:cubicBezTo>
                <a:close/>
                <a:moveTo>
                  <a:pt x="5036982" y="4243350"/>
                </a:moveTo>
                <a:lnTo>
                  <a:pt x="5052041" y="4258409"/>
                </a:lnTo>
                <a:lnTo>
                  <a:pt x="5096075" y="4251808"/>
                </a:lnTo>
                <a:cubicBezTo>
                  <a:pt x="5155283" y="4242931"/>
                  <a:pt x="5142662" y="4228291"/>
                  <a:pt x="5075787" y="4228291"/>
                </a:cubicBezTo>
                <a:lnTo>
                  <a:pt x="5021913" y="4228291"/>
                </a:lnTo>
                <a:lnTo>
                  <a:pt x="5036982" y="4243350"/>
                </a:lnTo>
                <a:close/>
                <a:moveTo>
                  <a:pt x="4761519" y="4249246"/>
                </a:moveTo>
                <a:cubicBezTo>
                  <a:pt x="4764262" y="4257466"/>
                  <a:pt x="4783798" y="4261628"/>
                  <a:pt x="4819622" y="4261628"/>
                </a:cubicBezTo>
                <a:cubicBezTo>
                  <a:pt x="4894288" y="4261628"/>
                  <a:pt x="4892821" y="4243264"/>
                  <a:pt x="4817879" y="4239721"/>
                </a:cubicBezTo>
                <a:lnTo>
                  <a:pt x="4757395" y="4236854"/>
                </a:lnTo>
                <a:lnTo>
                  <a:pt x="4761519" y="4249246"/>
                </a:lnTo>
                <a:close/>
                <a:moveTo>
                  <a:pt x="2259244" y="4256447"/>
                </a:moveTo>
                <a:cubicBezTo>
                  <a:pt x="2249748" y="4271820"/>
                  <a:pt x="2252091" y="4272839"/>
                  <a:pt x="2309079" y="4278068"/>
                </a:cubicBezTo>
                <a:cubicBezTo>
                  <a:pt x="2342264" y="4281107"/>
                  <a:pt x="2364753" y="4278411"/>
                  <a:pt x="2375754" y="4270067"/>
                </a:cubicBezTo>
                <a:lnTo>
                  <a:pt x="2392337" y="4257475"/>
                </a:lnTo>
                <a:lnTo>
                  <a:pt x="2363762" y="4257066"/>
                </a:lnTo>
                <a:cubicBezTo>
                  <a:pt x="2348046" y="4256837"/>
                  <a:pt x="2319661" y="4254084"/>
                  <a:pt x="2300678" y="4250951"/>
                </a:cubicBezTo>
                <a:cubicBezTo>
                  <a:pt x="2278790" y="4247331"/>
                  <a:pt x="2263635" y="4249341"/>
                  <a:pt x="2259244" y="4256447"/>
                </a:cubicBezTo>
                <a:close/>
                <a:moveTo>
                  <a:pt x="3521050" y="4261628"/>
                </a:moveTo>
                <a:lnTo>
                  <a:pt x="3509191" y="4275916"/>
                </a:lnTo>
                <a:lnTo>
                  <a:pt x="3561579" y="4275916"/>
                </a:lnTo>
                <a:cubicBezTo>
                  <a:pt x="3596526" y="4275916"/>
                  <a:pt x="3617919" y="4271163"/>
                  <a:pt x="3625825" y="4261628"/>
                </a:cubicBezTo>
                <a:lnTo>
                  <a:pt x="3637683" y="4247341"/>
                </a:lnTo>
                <a:lnTo>
                  <a:pt x="3585296" y="4247341"/>
                </a:lnTo>
                <a:cubicBezTo>
                  <a:pt x="3550349" y="4247341"/>
                  <a:pt x="3528955" y="4252094"/>
                  <a:pt x="3521050" y="4261628"/>
                </a:cubicBezTo>
                <a:close/>
                <a:moveTo>
                  <a:pt x="4416962" y="4268772"/>
                </a:moveTo>
                <a:cubicBezTo>
                  <a:pt x="4439098" y="4286688"/>
                  <a:pt x="4478484" y="4291041"/>
                  <a:pt x="4487428" y="4276573"/>
                </a:cubicBezTo>
                <a:cubicBezTo>
                  <a:pt x="4495705" y="4263190"/>
                  <a:pt x="4475283" y="4254284"/>
                  <a:pt x="4433678" y="4253141"/>
                </a:cubicBezTo>
                <a:lnTo>
                  <a:pt x="4396350" y="4252103"/>
                </a:lnTo>
                <a:lnTo>
                  <a:pt x="4416962" y="4268772"/>
                </a:lnTo>
                <a:close/>
                <a:moveTo>
                  <a:pt x="4511650" y="4261628"/>
                </a:moveTo>
                <a:cubicBezTo>
                  <a:pt x="4519299" y="4270839"/>
                  <a:pt x="4540415" y="4275916"/>
                  <a:pt x="4571133" y="4275916"/>
                </a:cubicBezTo>
                <a:lnTo>
                  <a:pt x="4618758" y="4275916"/>
                </a:lnTo>
                <a:lnTo>
                  <a:pt x="4606900" y="4261628"/>
                </a:lnTo>
                <a:cubicBezTo>
                  <a:pt x="4599251" y="4252417"/>
                  <a:pt x="4578134" y="4247341"/>
                  <a:pt x="4547416" y="4247341"/>
                </a:cubicBezTo>
                <a:lnTo>
                  <a:pt x="4499791" y="4247341"/>
                </a:lnTo>
                <a:lnTo>
                  <a:pt x="4511650" y="4261628"/>
                </a:lnTo>
                <a:close/>
                <a:moveTo>
                  <a:pt x="4646695" y="4262638"/>
                </a:moveTo>
                <a:lnTo>
                  <a:pt x="4661992" y="4277935"/>
                </a:lnTo>
                <a:lnTo>
                  <a:pt x="4701159" y="4271325"/>
                </a:lnTo>
                <a:cubicBezTo>
                  <a:pt x="4754128" y="4262371"/>
                  <a:pt x="4741174" y="4247341"/>
                  <a:pt x="4680499" y="4247341"/>
                </a:cubicBezTo>
                <a:lnTo>
                  <a:pt x="4631388" y="4247341"/>
                </a:lnTo>
                <a:lnTo>
                  <a:pt x="4646695" y="4262638"/>
                </a:lnTo>
                <a:close/>
                <a:moveTo>
                  <a:pt x="5773712" y="4256008"/>
                </a:moveTo>
                <a:lnTo>
                  <a:pt x="5745137" y="4262419"/>
                </a:lnTo>
                <a:lnTo>
                  <a:pt x="5765940" y="4273925"/>
                </a:lnTo>
                <a:cubicBezTo>
                  <a:pt x="5789028" y="4286698"/>
                  <a:pt x="5883250" y="4289832"/>
                  <a:pt x="5883250" y="4277821"/>
                </a:cubicBezTo>
                <a:cubicBezTo>
                  <a:pt x="5883250" y="4250417"/>
                  <a:pt x="5838406" y="4241492"/>
                  <a:pt x="5773712" y="4256008"/>
                </a:cubicBezTo>
                <a:close/>
                <a:moveTo>
                  <a:pt x="2398252" y="4269772"/>
                </a:moveTo>
                <a:lnTo>
                  <a:pt x="2387537" y="4282678"/>
                </a:lnTo>
                <a:lnTo>
                  <a:pt x="2456116" y="4288422"/>
                </a:lnTo>
                <a:cubicBezTo>
                  <a:pt x="2503342" y="4292384"/>
                  <a:pt x="2529021" y="4290594"/>
                  <a:pt x="2538603" y="4282659"/>
                </a:cubicBezTo>
                <a:lnTo>
                  <a:pt x="2552519" y="4271153"/>
                </a:lnTo>
                <a:lnTo>
                  <a:pt x="2510523" y="4264714"/>
                </a:lnTo>
                <a:cubicBezTo>
                  <a:pt x="2443372" y="4254418"/>
                  <a:pt x="2409730" y="4255932"/>
                  <a:pt x="2398252" y="4269772"/>
                </a:cubicBezTo>
                <a:close/>
                <a:moveTo>
                  <a:pt x="3640731" y="4265390"/>
                </a:moveTo>
                <a:cubicBezTo>
                  <a:pt x="3626834" y="4287870"/>
                  <a:pt x="3726294" y="4293146"/>
                  <a:pt x="3754974" y="4271458"/>
                </a:cubicBezTo>
                <a:lnTo>
                  <a:pt x="3773462" y="4257475"/>
                </a:lnTo>
                <a:lnTo>
                  <a:pt x="3709730" y="4257170"/>
                </a:lnTo>
                <a:cubicBezTo>
                  <a:pt x="3674678" y="4256999"/>
                  <a:pt x="3643627" y="4260704"/>
                  <a:pt x="3640731" y="4265390"/>
                </a:cubicBezTo>
                <a:close/>
                <a:moveTo>
                  <a:pt x="3775224" y="4269991"/>
                </a:moveTo>
                <a:lnTo>
                  <a:pt x="3770195" y="4283107"/>
                </a:lnTo>
                <a:lnTo>
                  <a:pt x="3844966" y="4289632"/>
                </a:lnTo>
                <a:lnTo>
                  <a:pt x="3919747" y="4296156"/>
                </a:lnTo>
                <a:lnTo>
                  <a:pt x="3948998" y="4281031"/>
                </a:lnTo>
                <a:cubicBezTo>
                  <a:pt x="3965086" y="4272706"/>
                  <a:pt x="3978250" y="4263866"/>
                  <a:pt x="3978250" y="4261381"/>
                </a:cubicBezTo>
                <a:cubicBezTo>
                  <a:pt x="3978250" y="4258894"/>
                  <a:pt x="3933701" y="4256866"/>
                  <a:pt x="3879256" y="4256866"/>
                </a:cubicBezTo>
                <a:lnTo>
                  <a:pt x="3780263" y="4256866"/>
                </a:lnTo>
                <a:lnTo>
                  <a:pt x="3775224" y="4269991"/>
                </a:lnTo>
                <a:close/>
                <a:moveTo>
                  <a:pt x="5632714" y="4263533"/>
                </a:moveTo>
                <a:lnTo>
                  <a:pt x="5615540" y="4267981"/>
                </a:lnTo>
                <a:lnTo>
                  <a:pt x="5626732" y="4281478"/>
                </a:lnTo>
                <a:cubicBezTo>
                  <a:pt x="5638114" y="4295185"/>
                  <a:pt x="5721820" y="4300823"/>
                  <a:pt x="5733946" y="4288698"/>
                </a:cubicBezTo>
                <a:cubicBezTo>
                  <a:pt x="5756101" y="4266543"/>
                  <a:pt x="5687178" y="4249407"/>
                  <a:pt x="5632714" y="4263533"/>
                </a:cubicBezTo>
                <a:close/>
                <a:moveTo>
                  <a:pt x="2569178" y="4279926"/>
                </a:moveTo>
                <a:lnTo>
                  <a:pt x="2557939" y="4293461"/>
                </a:lnTo>
                <a:lnTo>
                  <a:pt x="2610193" y="4299985"/>
                </a:lnTo>
                <a:lnTo>
                  <a:pt x="2662447" y="4306519"/>
                </a:lnTo>
                <a:lnTo>
                  <a:pt x="2682450" y="4292508"/>
                </a:lnTo>
                <a:lnTo>
                  <a:pt x="2702452" y="4278497"/>
                </a:lnTo>
                <a:lnTo>
                  <a:pt x="2666457" y="4272553"/>
                </a:lnTo>
                <a:cubicBezTo>
                  <a:pt x="2609679" y="4263162"/>
                  <a:pt x="2581294" y="4265314"/>
                  <a:pt x="2569178" y="4279926"/>
                </a:cubicBezTo>
                <a:close/>
                <a:moveTo>
                  <a:pt x="5487962" y="4285441"/>
                </a:moveTo>
                <a:lnTo>
                  <a:pt x="5505203" y="4304491"/>
                </a:lnTo>
                <a:lnTo>
                  <a:pt x="5556113" y="4304491"/>
                </a:lnTo>
                <a:cubicBezTo>
                  <a:pt x="5584117" y="4304491"/>
                  <a:pt x="5607025" y="4301062"/>
                  <a:pt x="5607025" y="4296871"/>
                </a:cubicBezTo>
                <a:cubicBezTo>
                  <a:pt x="5607025" y="4277001"/>
                  <a:pt x="5579326" y="4266391"/>
                  <a:pt x="5527444" y="4266391"/>
                </a:cubicBezTo>
                <a:lnTo>
                  <a:pt x="5470722" y="4266391"/>
                </a:lnTo>
                <a:lnTo>
                  <a:pt x="5487962" y="4285441"/>
                </a:lnTo>
                <a:close/>
                <a:moveTo>
                  <a:pt x="2721912" y="4289041"/>
                </a:moveTo>
                <a:lnTo>
                  <a:pt x="2711025" y="4302166"/>
                </a:lnTo>
                <a:lnTo>
                  <a:pt x="2732656" y="4307958"/>
                </a:lnTo>
                <a:cubicBezTo>
                  <a:pt x="2781529" y="4321055"/>
                  <a:pt x="2844775" y="4306415"/>
                  <a:pt x="2844775" y="4282012"/>
                </a:cubicBezTo>
                <a:cubicBezTo>
                  <a:pt x="2844775" y="4269438"/>
                  <a:pt x="2732866" y="4275849"/>
                  <a:pt x="2721912" y="4289041"/>
                </a:cubicBezTo>
                <a:close/>
                <a:moveTo>
                  <a:pt x="5252485" y="4283298"/>
                </a:moveTo>
                <a:lnTo>
                  <a:pt x="5217033" y="4286555"/>
                </a:lnTo>
                <a:lnTo>
                  <a:pt x="5228587" y="4305053"/>
                </a:lnTo>
                <a:lnTo>
                  <a:pt x="5240132" y="4323541"/>
                </a:lnTo>
                <a:lnTo>
                  <a:pt x="5286261" y="4323541"/>
                </a:lnTo>
                <a:cubicBezTo>
                  <a:pt x="5317122" y="4323541"/>
                  <a:pt x="5331162" y="4319873"/>
                  <a:pt x="5328695" y="4312454"/>
                </a:cubicBezTo>
                <a:cubicBezTo>
                  <a:pt x="5322113" y="4292708"/>
                  <a:pt x="5288795" y="4279964"/>
                  <a:pt x="5252485" y="4283298"/>
                </a:cubicBezTo>
                <a:close/>
                <a:moveTo>
                  <a:pt x="5340325" y="4281354"/>
                </a:moveTo>
                <a:cubicBezTo>
                  <a:pt x="5340325" y="4299881"/>
                  <a:pt x="5373005" y="4314016"/>
                  <a:pt x="5415849" y="4314016"/>
                </a:cubicBezTo>
                <a:cubicBezTo>
                  <a:pt x="5464874" y="4314016"/>
                  <a:pt x="5473294" y="4307920"/>
                  <a:pt x="5452720" y="4287346"/>
                </a:cubicBezTo>
                <a:cubicBezTo>
                  <a:pt x="5441480" y="4276106"/>
                  <a:pt x="5340325" y="4270724"/>
                  <a:pt x="5340325" y="4281354"/>
                </a:cubicBezTo>
                <a:close/>
                <a:moveTo>
                  <a:pt x="1085031" y="4292003"/>
                </a:moveTo>
                <a:cubicBezTo>
                  <a:pt x="1094203" y="4294404"/>
                  <a:pt x="1109196" y="4294404"/>
                  <a:pt x="1118368" y="4292003"/>
                </a:cubicBezTo>
                <a:cubicBezTo>
                  <a:pt x="1127541" y="4289613"/>
                  <a:pt x="1120035" y="4287650"/>
                  <a:pt x="1101700" y="4287650"/>
                </a:cubicBezTo>
                <a:cubicBezTo>
                  <a:pt x="1083364" y="4287650"/>
                  <a:pt x="1075858" y="4289613"/>
                  <a:pt x="1085031" y="4292003"/>
                </a:cubicBezTo>
                <a:close/>
                <a:moveTo>
                  <a:pt x="2865730" y="4296871"/>
                </a:moveTo>
                <a:cubicBezTo>
                  <a:pt x="2845003" y="4317597"/>
                  <a:pt x="2853690" y="4323541"/>
                  <a:pt x="2904306" y="4323236"/>
                </a:cubicBezTo>
                <a:cubicBezTo>
                  <a:pt x="2949007" y="4322969"/>
                  <a:pt x="2987650" y="4308272"/>
                  <a:pt x="2987650" y="4291537"/>
                </a:cubicBezTo>
                <a:cubicBezTo>
                  <a:pt x="2987650" y="4280411"/>
                  <a:pt x="2877360" y="4285241"/>
                  <a:pt x="2865730" y="4296871"/>
                </a:cubicBezTo>
                <a:close/>
                <a:moveTo>
                  <a:pt x="3006814" y="4311330"/>
                </a:moveTo>
                <a:lnTo>
                  <a:pt x="2982887" y="4332465"/>
                </a:lnTo>
                <a:lnTo>
                  <a:pt x="3046124" y="4332761"/>
                </a:lnTo>
                <a:lnTo>
                  <a:pt x="3109360" y="4333066"/>
                </a:lnTo>
                <a:lnTo>
                  <a:pt x="3131706" y="4314978"/>
                </a:lnTo>
                <a:lnTo>
                  <a:pt x="3154052" y="4296880"/>
                </a:lnTo>
                <a:lnTo>
                  <a:pt x="3092396" y="4293546"/>
                </a:lnTo>
                <a:lnTo>
                  <a:pt x="3030741" y="4290203"/>
                </a:lnTo>
                <a:lnTo>
                  <a:pt x="3006814" y="4311330"/>
                </a:lnTo>
                <a:close/>
                <a:moveTo>
                  <a:pt x="4123525" y="4369146"/>
                </a:moveTo>
                <a:lnTo>
                  <a:pt x="4083063" y="4457614"/>
                </a:lnTo>
                <a:lnTo>
                  <a:pt x="4092769" y="4559646"/>
                </a:lnTo>
                <a:cubicBezTo>
                  <a:pt x="4103437" y="4671889"/>
                  <a:pt x="4117181" y="5255086"/>
                  <a:pt x="4108971" y="5247465"/>
                </a:cubicBezTo>
                <a:cubicBezTo>
                  <a:pt x="4103084" y="5241989"/>
                  <a:pt x="4074814" y="4750470"/>
                  <a:pt x="4071585" y="4597384"/>
                </a:cubicBezTo>
                <a:cubicBezTo>
                  <a:pt x="4070404" y="4541063"/>
                  <a:pt x="4068261" y="4494991"/>
                  <a:pt x="4066842" y="4494991"/>
                </a:cubicBezTo>
                <a:cubicBezTo>
                  <a:pt x="4065413" y="4494991"/>
                  <a:pt x="4051221" y="4520803"/>
                  <a:pt x="4035295" y="4552341"/>
                </a:cubicBezTo>
                <a:lnTo>
                  <a:pt x="4006349" y="4609700"/>
                </a:lnTo>
                <a:lnTo>
                  <a:pt x="4024894" y="4854759"/>
                </a:lnTo>
                <a:cubicBezTo>
                  <a:pt x="4050887" y="5198088"/>
                  <a:pt x="4056707" y="5323665"/>
                  <a:pt x="4046630" y="5323665"/>
                </a:cubicBezTo>
                <a:cubicBezTo>
                  <a:pt x="4041896" y="5323665"/>
                  <a:pt x="4035276" y="5292585"/>
                  <a:pt x="4031904" y="5254609"/>
                </a:cubicBezTo>
                <a:cubicBezTo>
                  <a:pt x="4020407" y="5124831"/>
                  <a:pt x="3987775" y="4702255"/>
                  <a:pt x="3987318" y="4677175"/>
                </a:cubicBezTo>
                <a:lnTo>
                  <a:pt x="3986860" y="4652153"/>
                </a:lnTo>
                <a:lnTo>
                  <a:pt x="3957647" y="4708789"/>
                </a:lnTo>
                <a:lnTo>
                  <a:pt x="3928434" y="4765424"/>
                </a:lnTo>
                <a:lnTo>
                  <a:pt x="3939293" y="4846901"/>
                </a:lnTo>
                <a:cubicBezTo>
                  <a:pt x="3955380" y="4967526"/>
                  <a:pt x="3995671" y="5426241"/>
                  <a:pt x="4001253" y="5552265"/>
                </a:cubicBezTo>
                <a:lnTo>
                  <a:pt x="4006101" y="5661803"/>
                </a:lnTo>
                <a:lnTo>
                  <a:pt x="3997033" y="5614178"/>
                </a:lnTo>
                <a:cubicBezTo>
                  <a:pt x="3989699" y="5575612"/>
                  <a:pt x="3946379" y="5177581"/>
                  <a:pt x="3915661" y="4866485"/>
                </a:cubicBezTo>
                <a:lnTo>
                  <a:pt x="3909555" y="4804591"/>
                </a:lnTo>
                <a:lnTo>
                  <a:pt x="3886029" y="4850883"/>
                </a:lnTo>
                <a:lnTo>
                  <a:pt x="3862502" y="4897174"/>
                </a:lnTo>
                <a:lnTo>
                  <a:pt x="3877504" y="5003263"/>
                </a:lnTo>
                <a:cubicBezTo>
                  <a:pt x="3917690" y="5287290"/>
                  <a:pt x="3981431" y="5893661"/>
                  <a:pt x="3976488" y="5944962"/>
                </a:cubicBezTo>
                <a:cubicBezTo>
                  <a:pt x="3974840" y="5962107"/>
                  <a:pt x="3959552" y="5866829"/>
                  <a:pt x="3942521" y="5733240"/>
                </a:cubicBezTo>
                <a:cubicBezTo>
                  <a:pt x="3884705" y="5279660"/>
                  <a:pt x="3856187" y="5052356"/>
                  <a:pt x="3849500" y="4991843"/>
                </a:cubicBezTo>
                <a:lnTo>
                  <a:pt x="3842842" y="4931493"/>
                </a:lnTo>
                <a:lnTo>
                  <a:pt x="3825878" y="4959373"/>
                </a:lnTo>
                <a:lnTo>
                  <a:pt x="3808924" y="4987252"/>
                </a:lnTo>
                <a:lnTo>
                  <a:pt x="3836318" y="5210232"/>
                </a:lnTo>
                <a:cubicBezTo>
                  <a:pt x="3851386" y="5332867"/>
                  <a:pt x="3881057" y="5587508"/>
                  <a:pt x="3902250" y="5776103"/>
                </a:cubicBezTo>
                <a:cubicBezTo>
                  <a:pt x="3969868" y="6377845"/>
                  <a:pt x="4166873" y="7972911"/>
                  <a:pt x="4174512" y="7980560"/>
                </a:cubicBezTo>
                <a:cubicBezTo>
                  <a:pt x="4180980" y="7987017"/>
                  <a:pt x="4176436" y="4545826"/>
                  <a:pt x="4169807" y="4404503"/>
                </a:cubicBezTo>
                <a:lnTo>
                  <a:pt x="4163987" y="4280678"/>
                </a:lnTo>
                <a:lnTo>
                  <a:pt x="4123525" y="4369146"/>
                </a:lnTo>
                <a:close/>
                <a:moveTo>
                  <a:pt x="5109924" y="4291889"/>
                </a:moveTo>
                <a:lnTo>
                  <a:pt x="5093846" y="4296137"/>
                </a:lnTo>
                <a:lnTo>
                  <a:pt x="5112306" y="4314597"/>
                </a:lnTo>
                <a:cubicBezTo>
                  <a:pt x="5124422" y="4326712"/>
                  <a:pt x="5143881" y="4333066"/>
                  <a:pt x="5168875" y="4333066"/>
                </a:cubicBezTo>
                <a:cubicBezTo>
                  <a:pt x="5210775" y="4333066"/>
                  <a:pt x="5215957" y="4325093"/>
                  <a:pt x="5189554" y="4301205"/>
                </a:cubicBezTo>
                <a:cubicBezTo>
                  <a:pt x="5172885" y="4286117"/>
                  <a:pt x="5144443" y="4282793"/>
                  <a:pt x="5109924" y="4291889"/>
                </a:cubicBezTo>
                <a:close/>
                <a:moveTo>
                  <a:pt x="1220762" y="4310034"/>
                </a:moveTo>
                <a:cubicBezTo>
                  <a:pt x="1267911" y="4316987"/>
                  <a:pt x="1409357" y="4335447"/>
                  <a:pt x="1535087" y="4351039"/>
                </a:cubicBezTo>
                <a:cubicBezTo>
                  <a:pt x="1660817" y="4366632"/>
                  <a:pt x="2045313" y="4414504"/>
                  <a:pt x="2389508" y="4457433"/>
                </a:cubicBezTo>
                <a:cubicBezTo>
                  <a:pt x="2939091" y="4525966"/>
                  <a:pt x="3061850" y="4537434"/>
                  <a:pt x="3042914" y="4518508"/>
                </a:cubicBezTo>
                <a:cubicBezTo>
                  <a:pt x="3037399" y="4512993"/>
                  <a:pt x="2912698" y="4497372"/>
                  <a:pt x="2511400" y="4451938"/>
                </a:cubicBezTo>
                <a:cubicBezTo>
                  <a:pt x="2346379" y="4433259"/>
                  <a:pt x="1976238" y="4390292"/>
                  <a:pt x="1688859" y="4356469"/>
                </a:cubicBezTo>
                <a:cubicBezTo>
                  <a:pt x="1192644" y="4298061"/>
                  <a:pt x="1031224" y="4282050"/>
                  <a:pt x="1220762" y="4310034"/>
                </a:cubicBezTo>
                <a:close/>
                <a:moveTo>
                  <a:pt x="3163034" y="4317597"/>
                </a:moveTo>
                <a:lnTo>
                  <a:pt x="3135287" y="4341990"/>
                </a:lnTo>
                <a:lnTo>
                  <a:pt x="3195695" y="4342286"/>
                </a:lnTo>
                <a:lnTo>
                  <a:pt x="3256112" y="4342591"/>
                </a:lnTo>
                <a:lnTo>
                  <a:pt x="3280324" y="4323541"/>
                </a:lnTo>
                <a:lnTo>
                  <a:pt x="3304546" y="4304491"/>
                </a:lnTo>
                <a:lnTo>
                  <a:pt x="3275876" y="4304491"/>
                </a:lnTo>
                <a:cubicBezTo>
                  <a:pt x="3260103" y="4304491"/>
                  <a:pt x="3234509" y="4301948"/>
                  <a:pt x="3218993" y="4298852"/>
                </a:cubicBezTo>
                <a:lnTo>
                  <a:pt x="3190780" y="4293204"/>
                </a:lnTo>
                <a:lnTo>
                  <a:pt x="3163034" y="4317597"/>
                </a:lnTo>
                <a:close/>
                <a:moveTo>
                  <a:pt x="4968850" y="4303014"/>
                </a:moveTo>
                <a:cubicBezTo>
                  <a:pt x="4968850" y="4317187"/>
                  <a:pt x="5003073" y="4342591"/>
                  <a:pt x="5021990" y="4342457"/>
                </a:cubicBezTo>
                <a:cubicBezTo>
                  <a:pt x="5032048" y="4342391"/>
                  <a:pt x="5050098" y="4339705"/>
                  <a:pt x="5062099" y="4336485"/>
                </a:cubicBezTo>
                <a:lnTo>
                  <a:pt x="5083912" y="4330646"/>
                </a:lnTo>
                <a:lnTo>
                  <a:pt x="5067767" y="4312806"/>
                </a:lnTo>
                <a:cubicBezTo>
                  <a:pt x="5051212" y="4294518"/>
                  <a:pt x="4968850" y="4286364"/>
                  <a:pt x="4968850" y="4303014"/>
                </a:cubicBezTo>
                <a:close/>
                <a:moveTo>
                  <a:pt x="6003103" y="4303605"/>
                </a:moveTo>
                <a:lnTo>
                  <a:pt x="5956278" y="4309253"/>
                </a:lnTo>
                <a:lnTo>
                  <a:pt x="5972080" y="4322264"/>
                </a:lnTo>
                <a:lnTo>
                  <a:pt x="5987882" y="4335275"/>
                </a:lnTo>
                <a:lnTo>
                  <a:pt x="6042470" y="4328456"/>
                </a:lnTo>
                <a:lnTo>
                  <a:pt x="6097058" y="4321636"/>
                </a:lnTo>
                <a:lnTo>
                  <a:pt x="6078817" y="4308301"/>
                </a:lnTo>
                <a:cubicBezTo>
                  <a:pt x="6068787" y="4300966"/>
                  <a:pt x="6058186" y="4295642"/>
                  <a:pt x="6055262" y="4296461"/>
                </a:cubicBezTo>
                <a:cubicBezTo>
                  <a:pt x="6052328" y="4297290"/>
                  <a:pt x="6028868" y="4300500"/>
                  <a:pt x="6003103" y="4303605"/>
                </a:cubicBezTo>
                <a:close/>
                <a:moveTo>
                  <a:pt x="3311500" y="4328303"/>
                </a:moveTo>
                <a:lnTo>
                  <a:pt x="3289126" y="4352116"/>
                </a:lnTo>
                <a:lnTo>
                  <a:pt x="3334531" y="4352116"/>
                </a:lnTo>
                <a:cubicBezTo>
                  <a:pt x="3364592" y="4352116"/>
                  <a:pt x="3387652" y="4346048"/>
                  <a:pt x="3402768" y="4334151"/>
                </a:cubicBezTo>
                <a:lnTo>
                  <a:pt x="3425609" y="4316187"/>
                </a:lnTo>
                <a:lnTo>
                  <a:pt x="3404273" y="4310472"/>
                </a:lnTo>
                <a:cubicBezTo>
                  <a:pt x="3362173" y="4299185"/>
                  <a:pt x="3333712" y="4304662"/>
                  <a:pt x="3311500" y="4328303"/>
                </a:cubicBezTo>
                <a:close/>
                <a:moveTo>
                  <a:pt x="4835500" y="4312539"/>
                </a:moveTo>
                <a:cubicBezTo>
                  <a:pt x="4835500" y="4316968"/>
                  <a:pt x="4843006" y="4327313"/>
                  <a:pt x="4852169" y="4335533"/>
                </a:cubicBezTo>
                <a:lnTo>
                  <a:pt x="4868837" y="4350468"/>
                </a:lnTo>
                <a:lnTo>
                  <a:pt x="4914405" y="4345258"/>
                </a:lnTo>
                <a:lnTo>
                  <a:pt x="4959973" y="4340038"/>
                </a:lnTo>
                <a:lnTo>
                  <a:pt x="4943885" y="4322264"/>
                </a:lnTo>
                <a:lnTo>
                  <a:pt x="4927797" y="4304491"/>
                </a:lnTo>
                <a:lnTo>
                  <a:pt x="4881648" y="4304491"/>
                </a:lnTo>
                <a:cubicBezTo>
                  <a:pt x="4856264" y="4304491"/>
                  <a:pt x="4835500" y="4308110"/>
                  <a:pt x="4835500" y="4312539"/>
                </a:cubicBezTo>
                <a:close/>
                <a:moveTo>
                  <a:pt x="2331511" y="4326989"/>
                </a:moveTo>
                <a:lnTo>
                  <a:pt x="2320738" y="4339971"/>
                </a:lnTo>
                <a:lnTo>
                  <a:pt x="2384832" y="4345115"/>
                </a:lnTo>
                <a:cubicBezTo>
                  <a:pt x="2428485" y="4348620"/>
                  <a:pt x="2454383" y="4346429"/>
                  <a:pt x="2466061" y="4338247"/>
                </a:cubicBezTo>
                <a:lnTo>
                  <a:pt x="2483206" y="4326236"/>
                </a:lnTo>
                <a:lnTo>
                  <a:pt x="2433009" y="4320207"/>
                </a:lnTo>
                <a:cubicBezTo>
                  <a:pt x="2359895" y="4311425"/>
                  <a:pt x="2343522" y="4312520"/>
                  <a:pt x="2331511" y="4326989"/>
                </a:cubicBezTo>
                <a:close/>
                <a:moveTo>
                  <a:pt x="3447231" y="4332532"/>
                </a:moveTo>
                <a:cubicBezTo>
                  <a:pt x="3417237" y="4357545"/>
                  <a:pt x="3420018" y="4361641"/>
                  <a:pt x="3467005" y="4361641"/>
                </a:cubicBezTo>
                <a:lnTo>
                  <a:pt x="3508201" y="4361641"/>
                </a:lnTo>
                <a:lnTo>
                  <a:pt x="3530575" y="4337828"/>
                </a:lnTo>
                <a:lnTo>
                  <a:pt x="3552949" y="4314016"/>
                </a:lnTo>
                <a:lnTo>
                  <a:pt x="3510801" y="4314330"/>
                </a:lnTo>
                <a:cubicBezTo>
                  <a:pt x="3483921" y="4314530"/>
                  <a:pt x="3460899" y="4321121"/>
                  <a:pt x="3447231" y="4332532"/>
                </a:cubicBezTo>
                <a:close/>
                <a:moveTo>
                  <a:pt x="4716437" y="4333066"/>
                </a:moveTo>
                <a:lnTo>
                  <a:pt x="4733678" y="4352116"/>
                </a:lnTo>
                <a:lnTo>
                  <a:pt x="4781303" y="4352116"/>
                </a:lnTo>
                <a:lnTo>
                  <a:pt x="4828928" y="4352116"/>
                </a:lnTo>
                <a:lnTo>
                  <a:pt x="4811687" y="4333066"/>
                </a:lnTo>
                <a:lnTo>
                  <a:pt x="4794447" y="4314016"/>
                </a:lnTo>
                <a:lnTo>
                  <a:pt x="4746822" y="4314016"/>
                </a:lnTo>
                <a:lnTo>
                  <a:pt x="4699197" y="4314016"/>
                </a:lnTo>
                <a:lnTo>
                  <a:pt x="4716437" y="4333066"/>
                </a:lnTo>
                <a:close/>
                <a:moveTo>
                  <a:pt x="5816575" y="4322522"/>
                </a:moveTo>
                <a:cubicBezTo>
                  <a:pt x="5816575" y="4334552"/>
                  <a:pt x="5841378" y="4342591"/>
                  <a:pt x="5878487" y="4342591"/>
                </a:cubicBezTo>
                <a:cubicBezTo>
                  <a:pt x="5917559" y="4342591"/>
                  <a:pt x="5942047" y="4333904"/>
                  <a:pt x="5935018" y="4322540"/>
                </a:cubicBezTo>
                <a:cubicBezTo>
                  <a:pt x="5928151" y="4311425"/>
                  <a:pt x="5816575" y="4311406"/>
                  <a:pt x="5816575" y="4322522"/>
                </a:cubicBezTo>
                <a:close/>
                <a:moveTo>
                  <a:pt x="2499341" y="4336400"/>
                </a:moveTo>
                <a:lnTo>
                  <a:pt x="2482520" y="4349677"/>
                </a:lnTo>
                <a:lnTo>
                  <a:pt x="2512438" y="4355659"/>
                </a:lnTo>
                <a:cubicBezTo>
                  <a:pt x="2561311" y="4365431"/>
                  <a:pt x="2594039" y="4362546"/>
                  <a:pt x="2606650" y="4347353"/>
                </a:cubicBezTo>
                <a:lnTo>
                  <a:pt x="2618508" y="4333066"/>
                </a:lnTo>
                <a:lnTo>
                  <a:pt x="2600668" y="4332961"/>
                </a:lnTo>
                <a:cubicBezTo>
                  <a:pt x="2590867" y="4332904"/>
                  <a:pt x="2567835" y="4330665"/>
                  <a:pt x="2549500" y="4327989"/>
                </a:cubicBezTo>
                <a:cubicBezTo>
                  <a:pt x="2528697" y="4324950"/>
                  <a:pt x="2509838" y="4328113"/>
                  <a:pt x="2499341" y="4336400"/>
                </a:cubicBezTo>
                <a:close/>
                <a:moveTo>
                  <a:pt x="3570799" y="4338371"/>
                </a:moveTo>
                <a:cubicBezTo>
                  <a:pt x="3538938" y="4360679"/>
                  <a:pt x="3545119" y="4371175"/>
                  <a:pt x="3590106" y="4371118"/>
                </a:cubicBezTo>
                <a:lnTo>
                  <a:pt x="3630587" y="4371070"/>
                </a:lnTo>
                <a:lnTo>
                  <a:pt x="3659162" y="4347649"/>
                </a:lnTo>
                <a:lnTo>
                  <a:pt x="3687737" y="4324226"/>
                </a:lnTo>
                <a:lnTo>
                  <a:pt x="3639855" y="4323883"/>
                </a:lnTo>
                <a:cubicBezTo>
                  <a:pt x="3611413" y="4323683"/>
                  <a:pt x="3583362" y="4329560"/>
                  <a:pt x="3570799" y="4338371"/>
                </a:cubicBezTo>
                <a:close/>
                <a:moveTo>
                  <a:pt x="4511650" y="4327522"/>
                </a:moveTo>
                <a:cubicBezTo>
                  <a:pt x="4511650" y="4333161"/>
                  <a:pt x="4574210" y="4371166"/>
                  <a:pt x="4583487" y="4371166"/>
                </a:cubicBezTo>
                <a:cubicBezTo>
                  <a:pt x="4587716" y="4371166"/>
                  <a:pt x="4581106" y="4360450"/>
                  <a:pt x="4568800" y="4347353"/>
                </a:cubicBezTo>
                <a:cubicBezTo>
                  <a:pt x="4550036" y="4327379"/>
                  <a:pt x="4511650" y="4314063"/>
                  <a:pt x="4511650" y="4327522"/>
                </a:cubicBezTo>
                <a:close/>
                <a:moveTo>
                  <a:pt x="4597375" y="4342591"/>
                </a:moveTo>
                <a:lnTo>
                  <a:pt x="4607567" y="4361641"/>
                </a:lnTo>
                <a:lnTo>
                  <a:pt x="4656335" y="4361641"/>
                </a:lnTo>
                <a:lnTo>
                  <a:pt x="4705103" y="4361641"/>
                </a:lnTo>
                <a:lnTo>
                  <a:pt x="4687862" y="4342591"/>
                </a:lnTo>
                <a:lnTo>
                  <a:pt x="4670622" y="4323541"/>
                </a:lnTo>
                <a:lnTo>
                  <a:pt x="4628903" y="4323541"/>
                </a:lnTo>
                <a:lnTo>
                  <a:pt x="4587183" y="4323541"/>
                </a:lnTo>
                <a:lnTo>
                  <a:pt x="4597375" y="4342591"/>
                </a:lnTo>
                <a:close/>
                <a:moveTo>
                  <a:pt x="5683225" y="4332589"/>
                </a:moveTo>
                <a:cubicBezTo>
                  <a:pt x="5683225" y="4349439"/>
                  <a:pt x="5710219" y="4356888"/>
                  <a:pt x="5759120" y="4353554"/>
                </a:cubicBezTo>
                <a:lnTo>
                  <a:pt x="5807812" y="4350230"/>
                </a:lnTo>
                <a:lnTo>
                  <a:pt x="5796744" y="4336885"/>
                </a:lnTo>
                <a:cubicBezTo>
                  <a:pt x="5784142" y="4321712"/>
                  <a:pt x="5683225" y="4317892"/>
                  <a:pt x="5683225" y="4332589"/>
                </a:cubicBezTo>
                <a:close/>
                <a:moveTo>
                  <a:pt x="2651893" y="4343324"/>
                </a:moveTo>
                <a:cubicBezTo>
                  <a:pt x="2621033" y="4361355"/>
                  <a:pt x="2634882" y="4371166"/>
                  <a:pt x="2691213" y="4371166"/>
                </a:cubicBezTo>
                <a:cubicBezTo>
                  <a:pt x="2729351" y="4371166"/>
                  <a:pt x="2750973" y="4366613"/>
                  <a:pt x="2759050" y="4356878"/>
                </a:cubicBezTo>
                <a:lnTo>
                  <a:pt x="2770908" y="4342591"/>
                </a:lnTo>
                <a:lnTo>
                  <a:pt x="2732418" y="4342591"/>
                </a:lnTo>
                <a:cubicBezTo>
                  <a:pt x="2711253" y="4342591"/>
                  <a:pt x="2688222" y="4340562"/>
                  <a:pt x="2681250" y="4338085"/>
                </a:cubicBezTo>
                <a:cubicBezTo>
                  <a:pt x="2674268" y="4335609"/>
                  <a:pt x="2661057" y="4337961"/>
                  <a:pt x="2651893" y="4343324"/>
                </a:cubicBezTo>
                <a:close/>
                <a:moveTo>
                  <a:pt x="3695281" y="4351258"/>
                </a:moveTo>
                <a:lnTo>
                  <a:pt x="3674240" y="4368813"/>
                </a:lnTo>
                <a:lnTo>
                  <a:pt x="3722065" y="4375157"/>
                </a:lnTo>
                <a:lnTo>
                  <a:pt x="3769900" y="4381510"/>
                </a:lnTo>
                <a:lnTo>
                  <a:pt x="3802637" y="4361269"/>
                </a:lnTo>
                <a:cubicBezTo>
                  <a:pt x="3820640" y="4350144"/>
                  <a:pt x="3835375" y="4339247"/>
                  <a:pt x="3835375" y="4337047"/>
                </a:cubicBezTo>
                <a:cubicBezTo>
                  <a:pt x="3835375" y="4334856"/>
                  <a:pt x="3808590" y="4333208"/>
                  <a:pt x="3775843" y="4333380"/>
                </a:cubicBezTo>
                <a:lnTo>
                  <a:pt x="3716312" y="4333704"/>
                </a:lnTo>
                <a:lnTo>
                  <a:pt x="3695281" y="4351258"/>
                </a:lnTo>
                <a:close/>
                <a:moveTo>
                  <a:pt x="4309910" y="4386187"/>
                </a:moveTo>
                <a:cubicBezTo>
                  <a:pt x="4354421" y="4450175"/>
                  <a:pt x="4671289" y="4758795"/>
                  <a:pt x="4687300" y="4753756"/>
                </a:cubicBezTo>
                <a:cubicBezTo>
                  <a:pt x="4692853" y="4752004"/>
                  <a:pt x="4694273" y="4753690"/>
                  <a:pt x="4690463" y="4757500"/>
                </a:cubicBezTo>
                <a:cubicBezTo>
                  <a:pt x="4681805" y="4766167"/>
                  <a:pt x="4784941" y="4880991"/>
                  <a:pt x="4908128" y="4999815"/>
                </a:cubicBezTo>
                <a:cubicBezTo>
                  <a:pt x="5127670" y="5211604"/>
                  <a:pt x="5230311" y="5313940"/>
                  <a:pt x="5223272" y="5314036"/>
                </a:cubicBezTo>
                <a:cubicBezTo>
                  <a:pt x="5219138" y="5314093"/>
                  <a:pt x="5171904" y="5274488"/>
                  <a:pt x="5118297" y="5226034"/>
                </a:cubicBezTo>
                <a:cubicBezTo>
                  <a:pt x="5064700" y="5177581"/>
                  <a:pt x="4984499" y="5106039"/>
                  <a:pt x="4940075" y="5067072"/>
                </a:cubicBezTo>
                <a:cubicBezTo>
                  <a:pt x="4895660" y="5028095"/>
                  <a:pt x="4780017" y="4916977"/>
                  <a:pt x="4683100" y="4820146"/>
                </a:cubicBezTo>
                <a:cubicBezTo>
                  <a:pt x="4586183" y="4723305"/>
                  <a:pt x="4487914" y="4626607"/>
                  <a:pt x="4464720" y="4605252"/>
                </a:cubicBezTo>
                <a:lnTo>
                  <a:pt x="4422543" y="4566428"/>
                </a:lnTo>
                <a:lnTo>
                  <a:pt x="4462044" y="4625007"/>
                </a:lnTo>
                <a:cubicBezTo>
                  <a:pt x="4483770" y="4657220"/>
                  <a:pt x="4541054" y="4719371"/>
                  <a:pt x="4589355" y="4763119"/>
                </a:cubicBezTo>
                <a:cubicBezTo>
                  <a:pt x="4637647" y="4806858"/>
                  <a:pt x="4724581" y="4885478"/>
                  <a:pt x="4782531" y="4937817"/>
                </a:cubicBezTo>
                <a:cubicBezTo>
                  <a:pt x="4840472" y="4990157"/>
                  <a:pt x="4943608" y="5084607"/>
                  <a:pt x="5011712" y="5147691"/>
                </a:cubicBezTo>
                <a:cubicBezTo>
                  <a:pt x="5223053" y="5343478"/>
                  <a:pt x="5543417" y="5613826"/>
                  <a:pt x="5597500" y="5642029"/>
                </a:cubicBezTo>
                <a:cubicBezTo>
                  <a:pt x="5616950" y="5652173"/>
                  <a:pt x="4483199" y="4524204"/>
                  <a:pt x="4364450" y="4415276"/>
                </a:cubicBezTo>
                <a:lnTo>
                  <a:pt x="4269648" y="4328303"/>
                </a:lnTo>
                <a:lnTo>
                  <a:pt x="4309910" y="4386187"/>
                </a:lnTo>
                <a:close/>
                <a:moveTo>
                  <a:pt x="5549875" y="4341429"/>
                </a:moveTo>
                <a:cubicBezTo>
                  <a:pt x="5549875" y="4363155"/>
                  <a:pt x="5579412" y="4372823"/>
                  <a:pt x="5626170" y="4366394"/>
                </a:cubicBezTo>
                <a:lnTo>
                  <a:pt x="5674462" y="4359745"/>
                </a:lnTo>
                <a:lnTo>
                  <a:pt x="5663394" y="4346410"/>
                </a:lnTo>
                <a:cubicBezTo>
                  <a:pt x="5651154" y="4331665"/>
                  <a:pt x="5549875" y="4327217"/>
                  <a:pt x="5549875" y="4341429"/>
                </a:cubicBezTo>
                <a:close/>
                <a:moveTo>
                  <a:pt x="5407000" y="4350211"/>
                </a:moveTo>
                <a:cubicBezTo>
                  <a:pt x="5407000" y="4376023"/>
                  <a:pt x="5473646" y="4391073"/>
                  <a:pt x="5516004" y="4374814"/>
                </a:cubicBezTo>
                <a:lnTo>
                  <a:pt x="5531311" y="4368937"/>
                </a:lnTo>
                <a:lnTo>
                  <a:pt x="5520376" y="4355764"/>
                </a:lnTo>
                <a:cubicBezTo>
                  <a:pt x="5508641" y="4341629"/>
                  <a:pt x="5407000" y="4336647"/>
                  <a:pt x="5407000" y="4350211"/>
                </a:cubicBezTo>
                <a:close/>
                <a:moveTo>
                  <a:pt x="2787901" y="4361269"/>
                </a:moveTo>
                <a:cubicBezTo>
                  <a:pt x="2767222" y="4374347"/>
                  <a:pt x="2777728" y="4379300"/>
                  <a:pt x="2831373" y="4381748"/>
                </a:cubicBezTo>
                <a:cubicBezTo>
                  <a:pt x="2879903" y="4383958"/>
                  <a:pt x="2901925" y="4377509"/>
                  <a:pt x="2901925" y="4361079"/>
                </a:cubicBezTo>
                <a:cubicBezTo>
                  <a:pt x="2901925" y="4349496"/>
                  <a:pt x="2806265" y="4349658"/>
                  <a:pt x="2787901" y="4361269"/>
                </a:cubicBezTo>
                <a:close/>
                <a:moveTo>
                  <a:pt x="5292700" y="4359736"/>
                </a:moveTo>
                <a:cubicBezTo>
                  <a:pt x="5292700" y="4377890"/>
                  <a:pt x="5318503" y="4390216"/>
                  <a:pt x="5356517" y="4390216"/>
                </a:cubicBezTo>
                <a:cubicBezTo>
                  <a:pt x="5398599" y="4390216"/>
                  <a:pt x="5406009" y="4383510"/>
                  <a:pt x="5386045" y="4363546"/>
                </a:cubicBezTo>
                <a:cubicBezTo>
                  <a:pt x="5373415" y="4350915"/>
                  <a:pt x="5292700" y="4347620"/>
                  <a:pt x="5292700" y="4359736"/>
                </a:cubicBezTo>
                <a:close/>
                <a:moveTo>
                  <a:pt x="6041308" y="4360174"/>
                </a:moveTo>
                <a:lnTo>
                  <a:pt x="6013619" y="4366403"/>
                </a:lnTo>
                <a:lnTo>
                  <a:pt x="6027411" y="4377824"/>
                </a:lnTo>
                <a:cubicBezTo>
                  <a:pt x="6044918" y="4392330"/>
                  <a:pt x="6152283" y="4382996"/>
                  <a:pt x="6147169" y="4367413"/>
                </a:cubicBezTo>
                <a:cubicBezTo>
                  <a:pt x="6143168" y="4355249"/>
                  <a:pt x="6081817" y="4351049"/>
                  <a:pt x="6041308" y="4360174"/>
                </a:cubicBezTo>
                <a:close/>
                <a:moveTo>
                  <a:pt x="2931128" y="4375176"/>
                </a:moveTo>
                <a:lnTo>
                  <a:pt x="2919889" y="4388711"/>
                </a:lnTo>
                <a:lnTo>
                  <a:pt x="2972895" y="4395331"/>
                </a:lnTo>
                <a:cubicBezTo>
                  <a:pt x="3024292" y="4401750"/>
                  <a:pt x="3054325" y="4392406"/>
                  <a:pt x="3054325" y="4370004"/>
                </a:cubicBezTo>
                <a:cubicBezTo>
                  <a:pt x="3054325" y="4355535"/>
                  <a:pt x="2943568" y="4360183"/>
                  <a:pt x="2931128" y="4375176"/>
                </a:cubicBezTo>
                <a:close/>
                <a:moveTo>
                  <a:pt x="4083025" y="4369194"/>
                </a:moveTo>
                <a:cubicBezTo>
                  <a:pt x="4083025" y="4373356"/>
                  <a:pt x="4042391" y="4417286"/>
                  <a:pt x="3992737" y="4466825"/>
                </a:cubicBezTo>
                <a:cubicBezTo>
                  <a:pt x="3943074" y="4516365"/>
                  <a:pt x="3902355" y="4563075"/>
                  <a:pt x="3902250" y="4570629"/>
                </a:cubicBezTo>
                <a:cubicBezTo>
                  <a:pt x="3901992" y="4588012"/>
                  <a:pt x="4058250" y="4434097"/>
                  <a:pt x="4082987" y="4392597"/>
                </a:cubicBezTo>
                <a:cubicBezTo>
                  <a:pt x="4093131" y="4375566"/>
                  <a:pt x="4097293" y="4361641"/>
                  <a:pt x="4092226" y="4361641"/>
                </a:cubicBezTo>
                <a:cubicBezTo>
                  <a:pt x="4087168" y="4361641"/>
                  <a:pt x="4083025" y="4365041"/>
                  <a:pt x="4083025" y="4369194"/>
                </a:cubicBezTo>
                <a:close/>
                <a:moveTo>
                  <a:pt x="5168875" y="4367737"/>
                </a:moveTo>
                <a:cubicBezTo>
                  <a:pt x="5168875" y="4383443"/>
                  <a:pt x="5206223" y="4399160"/>
                  <a:pt x="5244170" y="4399436"/>
                </a:cubicBezTo>
                <a:lnTo>
                  <a:pt x="5286128" y="4399741"/>
                </a:lnTo>
                <a:lnTo>
                  <a:pt x="5268887" y="4380691"/>
                </a:lnTo>
                <a:lnTo>
                  <a:pt x="5251647" y="4361641"/>
                </a:lnTo>
                <a:lnTo>
                  <a:pt x="5210261" y="4361641"/>
                </a:lnTo>
                <a:cubicBezTo>
                  <a:pt x="5187496" y="4361641"/>
                  <a:pt x="5168875" y="4364384"/>
                  <a:pt x="5168875" y="4367737"/>
                </a:cubicBezTo>
                <a:close/>
                <a:moveTo>
                  <a:pt x="5918264" y="4368670"/>
                </a:moveTo>
                <a:lnTo>
                  <a:pt x="5872306" y="4372271"/>
                </a:lnTo>
                <a:lnTo>
                  <a:pt x="5883707" y="4386005"/>
                </a:lnTo>
                <a:cubicBezTo>
                  <a:pt x="5895899" y="4400693"/>
                  <a:pt x="5929065" y="4403436"/>
                  <a:pt x="5977462" y="4393759"/>
                </a:cubicBezTo>
                <a:lnTo>
                  <a:pt x="6007379" y="4387777"/>
                </a:lnTo>
                <a:lnTo>
                  <a:pt x="5996540" y="4374709"/>
                </a:lnTo>
                <a:cubicBezTo>
                  <a:pt x="5990568" y="4367518"/>
                  <a:pt x="5980862" y="4362412"/>
                  <a:pt x="5974956" y="4363355"/>
                </a:cubicBezTo>
                <a:cubicBezTo>
                  <a:pt x="5969042" y="4364298"/>
                  <a:pt x="5943533" y="4366689"/>
                  <a:pt x="5918264" y="4368670"/>
                </a:cubicBezTo>
                <a:close/>
                <a:moveTo>
                  <a:pt x="3080299" y="4384586"/>
                </a:moveTo>
                <a:lnTo>
                  <a:pt x="3063402" y="4397407"/>
                </a:lnTo>
                <a:lnTo>
                  <a:pt x="3085062" y="4403208"/>
                </a:lnTo>
                <a:cubicBezTo>
                  <a:pt x="3121352" y="4412923"/>
                  <a:pt x="3172444" y="4409380"/>
                  <a:pt x="3190208" y="4395892"/>
                </a:cubicBezTo>
                <a:lnTo>
                  <a:pt x="3207030" y="4383129"/>
                </a:lnTo>
                <a:lnTo>
                  <a:pt x="3177111" y="4377147"/>
                </a:lnTo>
                <a:cubicBezTo>
                  <a:pt x="3131296" y="4367984"/>
                  <a:pt x="3098892" y="4370480"/>
                  <a:pt x="3080299" y="4384586"/>
                </a:cubicBezTo>
                <a:close/>
                <a:moveTo>
                  <a:pt x="5056556" y="4377605"/>
                </a:moveTo>
                <a:lnTo>
                  <a:pt x="5044259" y="4382539"/>
                </a:lnTo>
                <a:lnTo>
                  <a:pt x="5055346" y="4395902"/>
                </a:lnTo>
                <a:cubicBezTo>
                  <a:pt x="5062166" y="4404132"/>
                  <a:pt x="5084855" y="4409266"/>
                  <a:pt x="5114363" y="4409266"/>
                </a:cubicBezTo>
                <a:lnTo>
                  <a:pt x="5162303" y="4409266"/>
                </a:lnTo>
                <a:lnTo>
                  <a:pt x="5145062" y="4390216"/>
                </a:lnTo>
                <a:cubicBezTo>
                  <a:pt x="5128594" y="4372013"/>
                  <a:pt x="5085712" y="4365908"/>
                  <a:pt x="5056556" y="4377605"/>
                </a:cubicBezTo>
                <a:close/>
                <a:moveTo>
                  <a:pt x="2421846" y="4392930"/>
                </a:moveTo>
                <a:lnTo>
                  <a:pt x="2403739" y="4406360"/>
                </a:lnTo>
                <a:lnTo>
                  <a:pt x="2464708" y="4411999"/>
                </a:lnTo>
                <a:lnTo>
                  <a:pt x="2525687" y="4417648"/>
                </a:lnTo>
                <a:lnTo>
                  <a:pt x="2539632" y="4403932"/>
                </a:lnTo>
                <a:lnTo>
                  <a:pt x="2553586" y="4390216"/>
                </a:lnTo>
                <a:lnTo>
                  <a:pt x="2524154" y="4390216"/>
                </a:lnTo>
                <a:cubicBezTo>
                  <a:pt x="2507971" y="4390216"/>
                  <a:pt x="2482406" y="4387806"/>
                  <a:pt x="2467347" y="4384863"/>
                </a:cubicBezTo>
                <a:cubicBezTo>
                  <a:pt x="2450887" y="4381643"/>
                  <a:pt x="2432742" y="4384863"/>
                  <a:pt x="2421846" y="4392930"/>
                </a:cubicBezTo>
                <a:close/>
                <a:moveTo>
                  <a:pt x="3231223" y="4398979"/>
                </a:moveTo>
                <a:lnTo>
                  <a:pt x="3213297" y="4418791"/>
                </a:lnTo>
                <a:lnTo>
                  <a:pt x="3255255" y="4418486"/>
                </a:lnTo>
                <a:cubicBezTo>
                  <a:pt x="3278334" y="4418324"/>
                  <a:pt x="3305537" y="4411895"/>
                  <a:pt x="3315700" y="4404198"/>
                </a:cubicBezTo>
                <a:lnTo>
                  <a:pt x="3334188" y="4390216"/>
                </a:lnTo>
                <a:lnTo>
                  <a:pt x="3319272" y="4390216"/>
                </a:lnTo>
                <a:cubicBezTo>
                  <a:pt x="3311071" y="4390216"/>
                  <a:pt x="3291935" y="4387730"/>
                  <a:pt x="3276752" y="4384691"/>
                </a:cubicBezTo>
                <a:lnTo>
                  <a:pt x="3249149" y="4379176"/>
                </a:lnTo>
                <a:lnTo>
                  <a:pt x="3231223" y="4398979"/>
                </a:lnTo>
                <a:close/>
                <a:moveTo>
                  <a:pt x="4927864" y="4387358"/>
                </a:moveTo>
                <a:lnTo>
                  <a:pt x="4910690" y="4391806"/>
                </a:lnTo>
                <a:lnTo>
                  <a:pt x="4921882" y="4405303"/>
                </a:lnTo>
                <a:cubicBezTo>
                  <a:pt x="4929073" y="4413961"/>
                  <a:pt x="4951943" y="4418791"/>
                  <a:pt x="4985776" y="4418791"/>
                </a:cubicBezTo>
                <a:lnTo>
                  <a:pt x="5038478" y="4418791"/>
                </a:lnTo>
                <a:lnTo>
                  <a:pt x="5021237" y="4399741"/>
                </a:lnTo>
                <a:cubicBezTo>
                  <a:pt x="5004635" y="4381396"/>
                  <a:pt x="4969041" y="4376671"/>
                  <a:pt x="4927864" y="4387358"/>
                </a:cubicBezTo>
                <a:close/>
                <a:moveTo>
                  <a:pt x="5766045" y="4387358"/>
                </a:moveTo>
                <a:cubicBezTo>
                  <a:pt x="5756587" y="4389806"/>
                  <a:pt x="5750595" y="4396816"/>
                  <a:pt x="5752729" y="4402922"/>
                </a:cubicBezTo>
                <a:cubicBezTo>
                  <a:pt x="5756415" y="4413485"/>
                  <a:pt x="5853198" y="4413647"/>
                  <a:pt x="5863924" y="4403113"/>
                </a:cubicBezTo>
                <a:cubicBezTo>
                  <a:pt x="5880059" y="4387253"/>
                  <a:pt x="5809964" y="4375976"/>
                  <a:pt x="5766045" y="4387358"/>
                </a:cubicBezTo>
                <a:close/>
                <a:moveTo>
                  <a:pt x="3354734" y="4408847"/>
                </a:moveTo>
                <a:lnTo>
                  <a:pt x="3339198" y="4426020"/>
                </a:lnTo>
                <a:lnTo>
                  <a:pt x="3370593" y="4430983"/>
                </a:lnTo>
                <a:cubicBezTo>
                  <a:pt x="3389814" y="4434012"/>
                  <a:pt x="3410617" y="4430468"/>
                  <a:pt x="3424247" y="4421838"/>
                </a:cubicBezTo>
                <a:cubicBezTo>
                  <a:pt x="3450812" y="4405017"/>
                  <a:pt x="3450003" y="4403970"/>
                  <a:pt x="3405188" y="4397055"/>
                </a:cubicBezTo>
                <a:lnTo>
                  <a:pt x="3370278" y="4391682"/>
                </a:lnTo>
                <a:lnTo>
                  <a:pt x="3354734" y="4408847"/>
                </a:lnTo>
                <a:close/>
                <a:moveTo>
                  <a:pt x="4262314" y="4422505"/>
                </a:moveTo>
                <a:cubicBezTo>
                  <a:pt x="4260018" y="4442174"/>
                  <a:pt x="4263181" y="4465158"/>
                  <a:pt x="4269353" y="4473598"/>
                </a:cubicBezTo>
                <a:lnTo>
                  <a:pt x="4280564" y="4488923"/>
                </a:lnTo>
                <a:lnTo>
                  <a:pt x="4284736" y="4453176"/>
                </a:lnTo>
                <a:cubicBezTo>
                  <a:pt x="4287031" y="4433507"/>
                  <a:pt x="4283869" y="4410523"/>
                  <a:pt x="4277697" y="4402084"/>
                </a:cubicBezTo>
                <a:lnTo>
                  <a:pt x="4266486" y="4386758"/>
                </a:lnTo>
                <a:lnTo>
                  <a:pt x="4262314" y="4422505"/>
                </a:lnTo>
                <a:close/>
                <a:moveTo>
                  <a:pt x="4808401" y="4398388"/>
                </a:moveTo>
                <a:lnTo>
                  <a:pt x="4786056" y="4404665"/>
                </a:lnTo>
                <a:lnTo>
                  <a:pt x="4804734" y="4421572"/>
                </a:lnTo>
                <a:lnTo>
                  <a:pt x="4823413" y="4438479"/>
                </a:lnTo>
                <a:lnTo>
                  <a:pt x="4863122" y="4432126"/>
                </a:lnTo>
                <a:lnTo>
                  <a:pt x="4902832" y="4425773"/>
                </a:lnTo>
                <a:lnTo>
                  <a:pt x="4886735" y="4407999"/>
                </a:lnTo>
                <a:cubicBezTo>
                  <a:pt x="4870342" y="4389873"/>
                  <a:pt x="4848311" y="4387177"/>
                  <a:pt x="4808401" y="4398388"/>
                </a:cubicBezTo>
                <a:close/>
                <a:moveTo>
                  <a:pt x="5642744" y="4397150"/>
                </a:moveTo>
                <a:cubicBezTo>
                  <a:pt x="5623103" y="4399207"/>
                  <a:pt x="5607025" y="4404837"/>
                  <a:pt x="5607025" y="4409656"/>
                </a:cubicBezTo>
                <a:cubicBezTo>
                  <a:pt x="5607025" y="4423925"/>
                  <a:pt x="5651706" y="4430916"/>
                  <a:pt x="5698236" y="4423944"/>
                </a:cubicBezTo>
                <a:lnTo>
                  <a:pt x="5741585" y="4417438"/>
                </a:lnTo>
                <a:lnTo>
                  <a:pt x="5730288" y="4403827"/>
                </a:lnTo>
                <a:cubicBezTo>
                  <a:pt x="5719115" y="4390368"/>
                  <a:pt x="5712486" y="4389863"/>
                  <a:pt x="5642744" y="4397150"/>
                </a:cubicBezTo>
                <a:close/>
                <a:moveTo>
                  <a:pt x="2564454" y="4408180"/>
                </a:moveTo>
                <a:cubicBezTo>
                  <a:pt x="2557644" y="4419200"/>
                  <a:pt x="2591743" y="4428020"/>
                  <a:pt x="2641807" y="4428182"/>
                </a:cubicBezTo>
                <a:cubicBezTo>
                  <a:pt x="2686164" y="4428335"/>
                  <a:pt x="2703929" y="4414580"/>
                  <a:pt x="2670839" y="4405713"/>
                </a:cubicBezTo>
                <a:cubicBezTo>
                  <a:pt x="2638520" y="4397055"/>
                  <a:pt x="2570360" y="4398636"/>
                  <a:pt x="2564454" y="4408180"/>
                </a:cubicBezTo>
                <a:close/>
                <a:moveTo>
                  <a:pt x="3474177" y="4418057"/>
                </a:moveTo>
                <a:lnTo>
                  <a:pt x="3451117" y="4435612"/>
                </a:lnTo>
                <a:lnTo>
                  <a:pt x="3490093" y="4442203"/>
                </a:lnTo>
                <a:lnTo>
                  <a:pt x="3529079" y="4448785"/>
                </a:lnTo>
                <a:lnTo>
                  <a:pt x="3553940" y="4432497"/>
                </a:lnTo>
                <a:cubicBezTo>
                  <a:pt x="3583486" y="4413142"/>
                  <a:pt x="3583705" y="4413457"/>
                  <a:pt x="3535337" y="4406208"/>
                </a:cubicBezTo>
                <a:lnTo>
                  <a:pt x="3497237" y="4400493"/>
                </a:lnTo>
                <a:lnTo>
                  <a:pt x="3474177" y="4418057"/>
                </a:lnTo>
                <a:close/>
                <a:moveTo>
                  <a:pt x="4673851" y="4408199"/>
                </a:moveTo>
                <a:lnTo>
                  <a:pt x="4650305" y="4414762"/>
                </a:lnTo>
                <a:lnTo>
                  <a:pt x="4673584" y="4431059"/>
                </a:lnTo>
                <a:cubicBezTo>
                  <a:pt x="4697311" y="4447680"/>
                  <a:pt x="4735849" y="4452109"/>
                  <a:pt x="4763691" y="4441422"/>
                </a:cubicBezTo>
                <a:lnTo>
                  <a:pt x="4779169" y="4435488"/>
                </a:lnTo>
                <a:lnTo>
                  <a:pt x="4762996" y="4417609"/>
                </a:lnTo>
                <a:cubicBezTo>
                  <a:pt x="4746593" y="4399483"/>
                  <a:pt x="4716523" y="4396312"/>
                  <a:pt x="4673851" y="4408199"/>
                </a:cubicBezTo>
                <a:close/>
                <a:moveTo>
                  <a:pt x="5540350" y="4406713"/>
                </a:moveTo>
                <a:cubicBezTo>
                  <a:pt x="5527253" y="4408427"/>
                  <a:pt x="5506222" y="4412104"/>
                  <a:pt x="5493620" y="4414866"/>
                </a:cubicBezTo>
                <a:lnTo>
                  <a:pt x="5470703" y="4419896"/>
                </a:lnTo>
                <a:lnTo>
                  <a:pt x="5484619" y="4433821"/>
                </a:lnTo>
                <a:lnTo>
                  <a:pt x="5498545" y="4447746"/>
                </a:lnTo>
                <a:lnTo>
                  <a:pt x="5549046" y="4440412"/>
                </a:lnTo>
                <a:lnTo>
                  <a:pt x="5599538" y="4433078"/>
                </a:lnTo>
                <a:lnTo>
                  <a:pt x="5581850" y="4418333"/>
                </a:lnTo>
                <a:cubicBezTo>
                  <a:pt x="5572125" y="4410218"/>
                  <a:pt x="5553447" y="4404989"/>
                  <a:pt x="5540350" y="4406713"/>
                </a:cubicBezTo>
                <a:close/>
                <a:moveTo>
                  <a:pt x="2713235" y="4421382"/>
                </a:moveTo>
                <a:lnTo>
                  <a:pt x="2701633" y="4435355"/>
                </a:lnTo>
                <a:lnTo>
                  <a:pt x="2750906" y="4441889"/>
                </a:lnTo>
                <a:lnTo>
                  <a:pt x="2800179" y="4448423"/>
                </a:lnTo>
                <a:lnTo>
                  <a:pt x="2814990" y="4433612"/>
                </a:lnTo>
                <a:lnTo>
                  <a:pt x="2829811" y="4418791"/>
                </a:lnTo>
                <a:lnTo>
                  <a:pt x="2811094" y="4418686"/>
                </a:lnTo>
                <a:cubicBezTo>
                  <a:pt x="2800807" y="4418629"/>
                  <a:pt x="2777185" y="4416066"/>
                  <a:pt x="2758612" y="4412990"/>
                </a:cubicBezTo>
                <a:cubicBezTo>
                  <a:pt x="2735047" y="4409094"/>
                  <a:pt x="2721321" y="4411628"/>
                  <a:pt x="2713235" y="4421382"/>
                </a:cubicBezTo>
                <a:close/>
                <a:moveTo>
                  <a:pt x="3599631" y="4427782"/>
                </a:moveTo>
                <a:cubicBezTo>
                  <a:pt x="3587839" y="4437612"/>
                  <a:pt x="3578200" y="4448185"/>
                  <a:pt x="3578200" y="4451271"/>
                </a:cubicBezTo>
                <a:cubicBezTo>
                  <a:pt x="3578200" y="4463491"/>
                  <a:pt x="3641951" y="4455109"/>
                  <a:pt x="3672383" y="4438898"/>
                </a:cubicBezTo>
                <a:lnTo>
                  <a:pt x="3704663" y="4421705"/>
                </a:lnTo>
                <a:lnTo>
                  <a:pt x="3681908" y="4415609"/>
                </a:lnTo>
                <a:cubicBezTo>
                  <a:pt x="3644522" y="4405608"/>
                  <a:pt x="3622262" y="4408894"/>
                  <a:pt x="3599631" y="4427782"/>
                </a:cubicBezTo>
                <a:close/>
                <a:moveTo>
                  <a:pt x="5375539" y="4425458"/>
                </a:moveTo>
                <a:lnTo>
                  <a:pt x="5358365" y="4429906"/>
                </a:lnTo>
                <a:lnTo>
                  <a:pt x="5369557" y="4443403"/>
                </a:lnTo>
                <a:cubicBezTo>
                  <a:pt x="5380825" y="4456967"/>
                  <a:pt x="5446034" y="4462310"/>
                  <a:pt x="5457721" y="4450623"/>
                </a:cubicBezTo>
                <a:cubicBezTo>
                  <a:pt x="5461169" y="4447175"/>
                  <a:pt x="5459207" y="4438603"/>
                  <a:pt x="5453377" y="4431573"/>
                </a:cubicBezTo>
                <a:cubicBezTo>
                  <a:pt x="5443023" y="4419095"/>
                  <a:pt x="5410048" y="4416505"/>
                  <a:pt x="5375539" y="4425458"/>
                </a:cubicBezTo>
                <a:close/>
                <a:moveTo>
                  <a:pt x="2845432" y="4437231"/>
                </a:moveTo>
                <a:lnTo>
                  <a:pt x="2831802" y="4445861"/>
                </a:lnTo>
                <a:lnTo>
                  <a:pt x="2869244" y="4451919"/>
                </a:lnTo>
                <a:cubicBezTo>
                  <a:pt x="2889837" y="4455262"/>
                  <a:pt x="2915260" y="4459634"/>
                  <a:pt x="2925737" y="4461644"/>
                </a:cubicBezTo>
                <a:cubicBezTo>
                  <a:pt x="2936215" y="4463653"/>
                  <a:pt x="2952417" y="4459624"/>
                  <a:pt x="2961732" y="4452690"/>
                </a:cubicBezTo>
                <a:lnTo>
                  <a:pt x="2978687" y="4440098"/>
                </a:lnTo>
                <a:lnTo>
                  <a:pt x="2963342" y="4434202"/>
                </a:lnTo>
                <a:cubicBezTo>
                  <a:pt x="2940291" y="4425363"/>
                  <a:pt x="2860977" y="4427401"/>
                  <a:pt x="2845432" y="4437231"/>
                </a:cubicBezTo>
                <a:close/>
                <a:moveTo>
                  <a:pt x="5271269" y="4435136"/>
                </a:moveTo>
                <a:cubicBezTo>
                  <a:pt x="5256857" y="4437317"/>
                  <a:pt x="5245075" y="4442584"/>
                  <a:pt x="5245075" y="4446832"/>
                </a:cubicBezTo>
                <a:cubicBezTo>
                  <a:pt x="5245075" y="4465168"/>
                  <a:pt x="5271935" y="4473864"/>
                  <a:pt x="5313874" y="4469102"/>
                </a:cubicBezTo>
                <a:lnTo>
                  <a:pt x="5358870" y="4463996"/>
                </a:lnTo>
                <a:lnTo>
                  <a:pt x="5336191" y="4446156"/>
                </a:lnTo>
                <a:cubicBezTo>
                  <a:pt x="5323713" y="4436345"/>
                  <a:pt x="5309902" y="4428954"/>
                  <a:pt x="5305482" y="4429744"/>
                </a:cubicBezTo>
                <a:cubicBezTo>
                  <a:pt x="5301073" y="4430525"/>
                  <a:pt x="5285680" y="4432954"/>
                  <a:pt x="5271269" y="4435136"/>
                </a:cubicBezTo>
                <a:close/>
                <a:moveTo>
                  <a:pt x="3002356" y="4449223"/>
                </a:moveTo>
                <a:lnTo>
                  <a:pt x="2983735" y="4460034"/>
                </a:lnTo>
                <a:lnTo>
                  <a:pt x="3002356" y="4467311"/>
                </a:lnTo>
                <a:cubicBezTo>
                  <a:pt x="3033570" y="4479522"/>
                  <a:pt x="3098845" y="4476864"/>
                  <a:pt x="3110427" y="4462920"/>
                </a:cubicBezTo>
                <a:lnTo>
                  <a:pt x="3121228" y="4449899"/>
                </a:lnTo>
                <a:lnTo>
                  <a:pt x="3085395" y="4443975"/>
                </a:lnTo>
                <a:cubicBezTo>
                  <a:pt x="3036465" y="4435888"/>
                  <a:pt x="3023997" y="4436669"/>
                  <a:pt x="3002356" y="4449223"/>
                </a:cubicBezTo>
                <a:close/>
                <a:moveTo>
                  <a:pt x="5156969" y="4445394"/>
                </a:moveTo>
                <a:cubicBezTo>
                  <a:pt x="5118688" y="4448737"/>
                  <a:pt x="5112801" y="4457072"/>
                  <a:pt x="5135452" y="4475865"/>
                </a:cubicBezTo>
                <a:cubicBezTo>
                  <a:pt x="5151901" y="4489523"/>
                  <a:pt x="5239369" y="4480303"/>
                  <a:pt x="5230444" y="4465854"/>
                </a:cubicBezTo>
                <a:cubicBezTo>
                  <a:pt x="5220529" y="4449814"/>
                  <a:pt x="5193250" y="4442222"/>
                  <a:pt x="5156969" y="4445394"/>
                </a:cubicBezTo>
                <a:close/>
                <a:moveTo>
                  <a:pt x="3144917" y="4466301"/>
                </a:moveTo>
                <a:lnTo>
                  <a:pt x="3129563" y="4483265"/>
                </a:lnTo>
                <a:lnTo>
                  <a:pt x="3165758" y="4487618"/>
                </a:lnTo>
                <a:cubicBezTo>
                  <a:pt x="3188265" y="4490323"/>
                  <a:pt x="3210182" y="4486647"/>
                  <a:pt x="3223689" y="4477903"/>
                </a:cubicBezTo>
                <a:cubicBezTo>
                  <a:pt x="3250025" y="4460853"/>
                  <a:pt x="3249949" y="4460777"/>
                  <a:pt x="3200162" y="4454424"/>
                </a:cubicBezTo>
                <a:lnTo>
                  <a:pt x="3160271" y="4449337"/>
                </a:lnTo>
                <a:lnTo>
                  <a:pt x="3144917" y="4466301"/>
                </a:lnTo>
                <a:close/>
                <a:moveTo>
                  <a:pt x="5004064" y="4463558"/>
                </a:moveTo>
                <a:lnTo>
                  <a:pt x="4986890" y="4468006"/>
                </a:lnTo>
                <a:lnTo>
                  <a:pt x="4998082" y="4481503"/>
                </a:lnTo>
                <a:cubicBezTo>
                  <a:pt x="5005273" y="4490161"/>
                  <a:pt x="5028143" y="4494991"/>
                  <a:pt x="5061976" y="4494991"/>
                </a:cubicBezTo>
                <a:lnTo>
                  <a:pt x="5114678" y="4494991"/>
                </a:lnTo>
                <a:lnTo>
                  <a:pt x="5097437" y="4475941"/>
                </a:lnTo>
                <a:cubicBezTo>
                  <a:pt x="5080835" y="4457596"/>
                  <a:pt x="5045241" y="4452871"/>
                  <a:pt x="5004064" y="4463558"/>
                </a:cubicBezTo>
                <a:close/>
                <a:moveTo>
                  <a:pt x="3264789" y="4479598"/>
                </a:moveTo>
                <a:lnTo>
                  <a:pt x="3253854" y="4492781"/>
                </a:lnTo>
                <a:lnTo>
                  <a:pt x="3287563" y="4499105"/>
                </a:lnTo>
                <a:cubicBezTo>
                  <a:pt x="3310233" y="4503354"/>
                  <a:pt x="3327607" y="4500982"/>
                  <a:pt x="3340627" y="4491866"/>
                </a:cubicBezTo>
                <a:lnTo>
                  <a:pt x="3359982" y="4478312"/>
                </a:lnTo>
                <a:lnTo>
                  <a:pt x="3344485" y="4472359"/>
                </a:lnTo>
                <a:cubicBezTo>
                  <a:pt x="3317739" y="4462101"/>
                  <a:pt x="3276181" y="4465873"/>
                  <a:pt x="3264789" y="4479598"/>
                </a:cubicBezTo>
                <a:close/>
                <a:moveTo>
                  <a:pt x="4903461" y="4474817"/>
                </a:moveTo>
                <a:lnTo>
                  <a:pt x="4871409" y="4480703"/>
                </a:lnTo>
                <a:lnTo>
                  <a:pt x="4889173" y="4496076"/>
                </a:lnTo>
                <a:cubicBezTo>
                  <a:pt x="4901403" y="4506668"/>
                  <a:pt x="4918215" y="4510030"/>
                  <a:pt x="4943142" y="4506887"/>
                </a:cubicBezTo>
                <a:lnTo>
                  <a:pt x="4979337" y="4502315"/>
                </a:lnTo>
                <a:lnTo>
                  <a:pt x="4963097" y="4484370"/>
                </a:lnTo>
                <a:cubicBezTo>
                  <a:pt x="4954162" y="4474493"/>
                  <a:pt x="4944294" y="4466978"/>
                  <a:pt x="4941179" y="4467673"/>
                </a:cubicBezTo>
                <a:cubicBezTo>
                  <a:pt x="4938065" y="4468359"/>
                  <a:pt x="4921092" y="4471578"/>
                  <a:pt x="4903461" y="4474817"/>
                </a:cubicBezTo>
                <a:close/>
                <a:moveTo>
                  <a:pt x="3385099" y="4489361"/>
                </a:moveTo>
                <a:lnTo>
                  <a:pt x="3368202" y="4502182"/>
                </a:lnTo>
                <a:lnTo>
                  <a:pt x="3389862" y="4507983"/>
                </a:lnTo>
                <a:cubicBezTo>
                  <a:pt x="3426133" y="4517698"/>
                  <a:pt x="3460985" y="4514746"/>
                  <a:pt x="3472415" y="4500972"/>
                </a:cubicBezTo>
                <a:lnTo>
                  <a:pt x="3483255" y="4487904"/>
                </a:lnTo>
                <a:lnTo>
                  <a:pt x="3453336" y="4481922"/>
                </a:lnTo>
                <a:cubicBezTo>
                  <a:pt x="3412389" y="4473731"/>
                  <a:pt x="3404568" y="4474588"/>
                  <a:pt x="3385099" y="4489361"/>
                </a:cubicBezTo>
                <a:close/>
                <a:moveTo>
                  <a:pt x="4792637" y="4485104"/>
                </a:moveTo>
                <a:lnTo>
                  <a:pt x="4764062" y="4490476"/>
                </a:lnTo>
                <a:lnTo>
                  <a:pt x="4787618" y="4507021"/>
                </a:lnTo>
                <a:cubicBezTo>
                  <a:pt x="4813297" y="4525061"/>
                  <a:pt x="4833385" y="4527633"/>
                  <a:pt x="4852740" y="4515364"/>
                </a:cubicBezTo>
                <a:lnTo>
                  <a:pt x="4865208" y="4507449"/>
                </a:lnTo>
                <a:lnTo>
                  <a:pt x="4843215" y="4493590"/>
                </a:lnTo>
                <a:cubicBezTo>
                  <a:pt x="4829918" y="4485208"/>
                  <a:pt x="4809906" y="4481846"/>
                  <a:pt x="4792637" y="4485104"/>
                </a:cubicBezTo>
                <a:close/>
                <a:moveTo>
                  <a:pt x="3499618" y="4495724"/>
                </a:moveTo>
                <a:cubicBezTo>
                  <a:pt x="3490455" y="4501077"/>
                  <a:pt x="3482950" y="4509535"/>
                  <a:pt x="3482950" y="4514517"/>
                </a:cubicBezTo>
                <a:cubicBezTo>
                  <a:pt x="3482950" y="4519489"/>
                  <a:pt x="3490455" y="4523413"/>
                  <a:pt x="3499618" y="4523232"/>
                </a:cubicBezTo>
                <a:cubicBezTo>
                  <a:pt x="3518507" y="4522842"/>
                  <a:pt x="3569951" y="4495848"/>
                  <a:pt x="3552787" y="4495324"/>
                </a:cubicBezTo>
                <a:cubicBezTo>
                  <a:pt x="3546662" y="4495143"/>
                  <a:pt x="3535947" y="4492962"/>
                  <a:pt x="3528975" y="4490485"/>
                </a:cubicBezTo>
                <a:cubicBezTo>
                  <a:pt x="3521993" y="4488009"/>
                  <a:pt x="3508782" y="4490361"/>
                  <a:pt x="3499618" y="4495724"/>
                </a:cubicBezTo>
                <a:close/>
                <a:moveTo>
                  <a:pt x="4256408" y="4528328"/>
                </a:moveTo>
                <a:cubicBezTo>
                  <a:pt x="4257971" y="4554522"/>
                  <a:pt x="4263524" y="4575010"/>
                  <a:pt x="4268762" y="4573867"/>
                </a:cubicBezTo>
                <a:cubicBezTo>
                  <a:pt x="4284983" y="4570314"/>
                  <a:pt x="4285098" y="4524918"/>
                  <a:pt x="4268943" y="4502249"/>
                </a:cubicBezTo>
                <a:lnTo>
                  <a:pt x="4253589" y="4480703"/>
                </a:lnTo>
                <a:lnTo>
                  <a:pt x="4256408" y="4528328"/>
                </a:lnTo>
                <a:close/>
                <a:moveTo>
                  <a:pt x="4330675" y="4522508"/>
                </a:moveTo>
                <a:cubicBezTo>
                  <a:pt x="4330675" y="4537644"/>
                  <a:pt x="4339105" y="4560151"/>
                  <a:pt x="4349411" y="4572514"/>
                </a:cubicBezTo>
                <a:lnTo>
                  <a:pt x="4368137" y="4595003"/>
                </a:lnTo>
                <a:lnTo>
                  <a:pt x="4368461" y="4573096"/>
                </a:lnTo>
                <a:cubicBezTo>
                  <a:pt x="4368765" y="4552007"/>
                  <a:pt x="4344477" y="4494991"/>
                  <a:pt x="4335190" y="4494991"/>
                </a:cubicBezTo>
                <a:cubicBezTo>
                  <a:pt x="4332704" y="4494991"/>
                  <a:pt x="4330675" y="4507373"/>
                  <a:pt x="4330675" y="4522508"/>
                </a:cubicBezTo>
                <a:close/>
                <a:moveTo>
                  <a:pt x="5194354" y="4520308"/>
                </a:moveTo>
                <a:cubicBezTo>
                  <a:pt x="5172171" y="4542492"/>
                  <a:pt x="5253295" y="4563009"/>
                  <a:pt x="5296967" y="4546254"/>
                </a:cubicBezTo>
                <a:lnTo>
                  <a:pt x="5312312" y="4540358"/>
                </a:lnTo>
                <a:lnTo>
                  <a:pt x="5295357" y="4527509"/>
                </a:lnTo>
                <a:cubicBezTo>
                  <a:pt x="5277936" y="4514288"/>
                  <a:pt x="5205537" y="4509126"/>
                  <a:pt x="5194354" y="4520308"/>
                </a:cubicBezTo>
                <a:close/>
                <a:moveTo>
                  <a:pt x="3059087" y="4533091"/>
                </a:moveTo>
                <a:cubicBezTo>
                  <a:pt x="3055639" y="4538672"/>
                  <a:pt x="3067250" y="4543273"/>
                  <a:pt x="3087100" y="4544206"/>
                </a:cubicBezTo>
                <a:cubicBezTo>
                  <a:pt x="3105741" y="4545073"/>
                  <a:pt x="3128143" y="4546149"/>
                  <a:pt x="3136878" y="4546588"/>
                </a:cubicBezTo>
                <a:cubicBezTo>
                  <a:pt x="3145603" y="4547016"/>
                  <a:pt x="3154537" y="4542025"/>
                  <a:pt x="3156718" y="4535472"/>
                </a:cubicBezTo>
                <a:lnTo>
                  <a:pt x="3160690" y="4523566"/>
                </a:lnTo>
                <a:lnTo>
                  <a:pt x="3112827" y="4523566"/>
                </a:lnTo>
                <a:cubicBezTo>
                  <a:pt x="3086510" y="4523566"/>
                  <a:pt x="3062326" y="4527852"/>
                  <a:pt x="3059087" y="4533091"/>
                </a:cubicBezTo>
                <a:close/>
                <a:moveTo>
                  <a:pt x="5090560" y="4530490"/>
                </a:moveTo>
                <a:lnTo>
                  <a:pt x="5055108" y="4534205"/>
                </a:lnTo>
                <a:lnTo>
                  <a:pt x="5066662" y="4552703"/>
                </a:lnTo>
                <a:lnTo>
                  <a:pt x="5078207" y="4571191"/>
                </a:lnTo>
                <a:lnTo>
                  <a:pt x="5111639" y="4570067"/>
                </a:lnTo>
                <a:cubicBezTo>
                  <a:pt x="5130023" y="4569447"/>
                  <a:pt x="5157721" y="4566219"/>
                  <a:pt x="5173190" y="4562904"/>
                </a:cubicBezTo>
                <a:lnTo>
                  <a:pt x="5201326" y="4556874"/>
                </a:lnTo>
                <a:lnTo>
                  <a:pt x="5175914" y="4540215"/>
                </a:lnTo>
                <a:cubicBezTo>
                  <a:pt x="5161931" y="4531062"/>
                  <a:pt x="5144986" y="4524289"/>
                  <a:pt x="5138252" y="4525166"/>
                </a:cubicBezTo>
                <a:cubicBezTo>
                  <a:pt x="5131518" y="4526052"/>
                  <a:pt x="5110058" y="4528442"/>
                  <a:pt x="5090560" y="4530490"/>
                </a:cubicBezTo>
                <a:close/>
                <a:moveTo>
                  <a:pt x="3178921" y="4541939"/>
                </a:moveTo>
                <a:lnTo>
                  <a:pt x="3165405" y="4550493"/>
                </a:lnTo>
                <a:lnTo>
                  <a:pt x="3209763" y="4557141"/>
                </a:lnTo>
                <a:cubicBezTo>
                  <a:pt x="3234157" y="4560799"/>
                  <a:pt x="3261665" y="4560580"/>
                  <a:pt x="3270904" y="4556656"/>
                </a:cubicBezTo>
                <a:lnTo>
                  <a:pt x="3287687" y="4549521"/>
                </a:lnTo>
                <a:lnTo>
                  <a:pt x="3263875" y="4542254"/>
                </a:lnTo>
                <a:cubicBezTo>
                  <a:pt x="3230356" y="4532033"/>
                  <a:pt x="3194790" y="4531900"/>
                  <a:pt x="3178921" y="4541939"/>
                </a:cubicBezTo>
                <a:close/>
                <a:moveTo>
                  <a:pt x="3947293" y="4594479"/>
                </a:moveTo>
                <a:cubicBezTo>
                  <a:pt x="3917166" y="4627026"/>
                  <a:pt x="3892525" y="4661649"/>
                  <a:pt x="3892525" y="4671432"/>
                </a:cubicBezTo>
                <a:lnTo>
                  <a:pt x="3892525" y="4689224"/>
                </a:lnTo>
                <a:lnTo>
                  <a:pt x="3926462" y="4656401"/>
                </a:lnTo>
                <a:cubicBezTo>
                  <a:pt x="3960543" y="4623435"/>
                  <a:pt x="4022312" y="4532119"/>
                  <a:pt x="4009120" y="4534205"/>
                </a:cubicBezTo>
                <a:cubicBezTo>
                  <a:pt x="4005234" y="4534824"/>
                  <a:pt x="3977421" y="4561942"/>
                  <a:pt x="3947293" y="4594479"/>
                </a:cubicBezTo>
                <a:close/>
                <a:moveTo>
                  <a:pt x="3302394" y="4556398"/>
                </a:moveTo>
                <a:lnTo>
                  <a:pt x="3292183" y="4568705"/>
                </a:lnTo>
                <a:lnTo>
                  <a:pt x="3350752" y="4575324"/>
                </a:lnTo>
                <a:cubicBezTo>
                  <a:pt x="3387757" y="4579515"/>
                  <a:pt x="3412998" y="4578277"/>
                  <a:pt x="3419304" y="4571972"/>
                </a:cubicBezTo>
                <a:cubicBezTo>
                  <a:pt x="3433439" y="4557837"/>
                  <a:pt x="3427876" y="4555446"/>
                  <a:pt x="3366821" y="4549436"/>
                </a:cubicBezTo>
                <a:lnTo>
                  <a:pt x="3312595" y="4544102"/>
                </a:lnTo>
                <a:lnTo>
                  <a:pt x="3302394" y="4556398"/>
                </a:lnTo>
                <a:close/>
                <a:moveTo>
                  <a:pt x="4940579" y="4549759"/>
                </a:moveTo>
                <a:cubicBezTo>
                  <a:pt x="4940742" y="4553693"/>
                  <a:pt x="4946485" y="4564285"/>
                  <a:pt x="4953333" y="4573305"/>
                </a:cubicBezTo>
                <a:lnTo>
                  <a:pt x="4965792" y="4589707"/>
                </a:lnTo>
                <a:lnTo>
                  <a:pt x="5014951" y="4583887"/>
                </a:lnTo>
                <a:cubicBezTo>
                  <a:pt x="5068815" y="4577506"/>
                  <a:pt x="5072139" y="4574629"/>
                  <a:pt x="5047431" y="4555874"/>
                </a:cubicBezTo>
                <a:cubicBezTo>
                  <a:pt x="5029924" y="4542587"/>
                  <a:pt x="4940056" y="4537444"/>
                  <a:pt x="4940579" y="4549759"/>
                </a:cubicBezTo>
                <a:close/>
                <a:moveTo>
                  <a:pt x="4864075" y="4556656"/>
                </a:moveTo>
                <a:cubicBezTo>
                  <a:pt x="4864075" y="4564837"/>
                  <a:pt x="4919920" y="4590241"/>
                  <a:pt x="4937417" y="4590031"/>
                </a:cubicBezTo>
                <a:lnTo>
                  <a:pt x="4954562" y="4589822"/>
                </a:lnTo>
                <a:lnTo>
                  <a:pt x="4930750" y="4571191"/>
                </a:lnTo>
                <a:cubicBezTo>
                  <a:pt x="4909633" y="4554665"/>
                  <a:pt x="4864075" y="4544740"/>
                  <a:pt x="4864075" y="4556656"/>
                </a:cubicBezTo>
                <a:close/>
                <a:moveTo>
                  <a:pt x="3855415" y="4604862"/>
                </a:moveTo>
                <a:cubicBezTo>
                  <a:pt x="3839156" y="4623378"/>
                  <a:pt x="3825850" y="4641266"/>
                  <a:pt x="3825850" y="4644619"/>
                </a:cubicBezTo>
                <a:cubicBezTo>
                  <a:pt x="3825850" y="4653744"/>
                  <a:pt x="3873865" y="4607043"/>
                  <a:pt x="3884209" y="4587859"/>
                </a:cubicBezTo>
                <a:cubicBezTo>
                  <a:pt x="3898211" y="4561875"/>
                  <a:pt x="3887696" y="4568085"/>
                  <a:pt x="3855415" y="4604862"/>
                </a:cubicBezTo>
                <a:close/>
                <a:moveTo>
                  <a:pt x="4321464" y="4610014"/>
                </a:moveTo>
                <a:cubicBezTo>
                  <a:pt x="4321750" y="4638713"/>
                  <a:pt x="4347582" y="4685491"/>
                  <a:pt x="4363155" y="4685491"/>
                </a:cubicBezTo>
                <a:cubicBezTo>
                  <a:pt x="4366251" y="4685491"/>
                  <a:pt x="4368775" y="4671232"/>
                  <a:pt x="4368775" y="4653810"/>
                </a:cubicBezTo>
                <a:cubicBezTo>
                  <a:pt x="4368775" y="4632341"/>
                  <a:pt x="4361107" y="4614929"/>
                  <a:pt x="4344962" y="4599766"/>
                </a:cubicBezTo>
                <a:lnTo>
                  <a:pt x="4321150" y="4577391"/>
                </a:lnTo>
                <a:lnTo>
                  <a:pt x="4321464" y="4610014"/>
                </a:lnTo>
                <a:close/>
                <a:moveTo>
                  <a:pt x="4251160" y="4620387"/>
                </a:moveTo>
                <a:cubicBezTo>
                  <a:pt x="4241359" y="4657020"/>
                  <a:pt x="4244112" y="4682462"/>
                  <a:pt x="4259237" y="4695016"/>
                </a:cubicBezTo>
                <a:lnTo>
                  <a:pt x="4273525" y="4706874"/>
                </a:lnTo>
                <a:lnTo>
                  <a:pt x="4273382" y="4665221"/>
                </a:lnTo>
                <a:cubicBezTo>
                  <a:pt x="4273296" y="4642323"/>
                  <a:pt x="4269610" y="4617854"/>
                  <a:pt x="4265171" y="4610862"/>
                </a:cubicBezTo>
                <a:lnTo>
                  <a:pt x="4257113" y="4598156"/>
                </a:lnTo>
                <a:lnTo>
                  <a:pt x="4251160" y="4620387"/>
                </a:lnTo>
                <a:close/>
                <a:moveTo>
                  <a:pt x="4873733" y="4616434"/>
                </a:moveTo>
                <a:cubicBezTo>
                  <a:pt x="4873800" y="4620368"/>
                  <a:pt x="4897584" y="4651439"/>
                  <a:pt x="4926578" y="4685491"/>
                </a:cubicBezTo>
                <a:cubicBezTo>
                  <a:pt x="4955562" y="4719542"/>
                  <a:pt x="5005874" y="4785417"/>
                  <a:pt x="5038363" y="4831871"/>
                </a:cubicBezTo>
                <a:cubicBezTo>
                  <a:pt x="5104105" y="4925864"/>
                  <a:pt x="5121126" y="4945971"/>
                  <a:pt x="5128622" y="4938465"/>
                </a:cubicBezTo>
                <a:cubicBezTo>
                  <a:pt x="5134785" y="4932312"/>
                  <a:pt x="4891974" y="4609291"/>
                  <a:pt x="4881182" y="4609291"/>
                </a:cubicBezTo>
                <a:cubicBezTo>
                  <a:pt x="4877010" y="4609291"/>
                  <a:pt x="4873657" y="4612501"/>
                  <a:pt x="4873733" y="4616434"/>
                </a:cubicBezTo>
                <a:close/>
                <a:moveTo>
                  <a:pt x="4406875" y="4698721"/>
                </a:moveTo>
                <a:cubicBezTo>
                  <a:pt x="4406875" y="4734525"/>
                  <a:pt x="4412218" y="4756652"/>
                  <a:pt x="4424544" y="4771882"/>
                </a:cubicBezTo>
                <a:lnTo>
                  <a:pt x="4442222" y="4793704"/>
                </a:lnTo>
                <a:lnTo>
                  <a:pt x="4447166" y="4742193"/>
                </a:lnTo>
                <a:lnTo>
                  <a:pt x="4452119" y="4690682"/>
                </a:lnTo>
                <a:lnTo>
                  <a:pt x="4436640" y="4669336"/>
                </a:lnTo>
                <a:cubicBezTo>
                  <a:pt x="4412990" y="4636723"/>
                  <a:pt x="4406875" y="4642752"/>
                  <a:pt x="4406875" y="4698721"/>
                </a:cubicBezTo>
                <a:close/>
                <a:moveTo>
                  <a:pt x="3764994" y="4689758"/>
                </a:moveTo>
                <a:cubicBezTo>
                  <a:pt x="3747040" y="4709370"/>
                  <a:pt x="3730152" y="4733811"/>
                  <a:pt x="3727457" y="4744088"/>
                </a:cubicBezTo>
                <a:lnTo>
                  <a:pt x="3722570" y="4762776"/>
                </a:lnTo>
                <a:lnTo>
                  <a:pt x="3736467" y="4751242"/>
                </a:lnTo>
                <a:cubicBezTo>
                  <a:pt x="3762032" y="4730030"/>
                  <a:pt x="3809162" y="4665631"/>
                  <a:pt x="3803371" y="4659840"/>
                </a:cubicBezTo>
                <a:cubicBezTo>
                  <a:pt x="3800227" y="4656687"/>
                  <a:pt x="3782959" y="4670155"/>
                  <a:pt x="3764994" y="4689758"/>
                </a:cubicBezTo>
                <a:close/>
                <a:moveTo>
                  <a:pt x="3822983" y="4716447"/>
                </a:moveTo>
                <a:cubicBezTo>
                  <a:pt x="3810391" y="4733478"/>
                  <a:pt x="3797075" y="4755871"/>
                  <a:pt x="3793389" y="4766224"/>
                </a:cubicBezTo>
                <a:lnTo>
                  <a:pt x="3786693" y="4785056"/>
                </a:lnTo>
                <a:lnTo>
                  <a:pt x="3811934" y="4761462"/>
                </a:lnTo>
                <a:cubicBezTo>
                  <a:pt x="3841099" y="4734221"/>
                  <a:pt x="3868817" y="4685491"/>
                  <a:pt x="3855158" y="4685491"/>
                </a:cubicBezTo>
                <a:cubicBezTo>
                  <a:pt x="3850043" y="4685491"/>
                  <a:pt x="3835565" y="4699416"/>
                  <a:pt x="3822983" y="4716447"/>
                </a:cubicBezTo>
                <a:close/>
                <a:moveTo>
                  <a:pt x="4311625" y="4720457"/>
                </a:moveTo>
                <a:cubicBezTo>
                  <a:pt x="4311625" y="4745460"/>
                  <a:pt x="4317673" y="4764215"/>
                  <a:pt x="4329065" y="4774521"/>
                </a:cubicBezTo>
                <a:cubicBezTo>
                  <a:pt x="4366146" y="4808087"/>
                  <a:pt x="4372413" y="4739278"/>
                  <a:pt x="4335437" y="4704541"/>
                </a:cubicBezTo>
                <a:lnTo>
                  <a:pt x="4311625" y="4682166"/>
                </a:lnTo>
                <a:lnTo>
                  <a:pt x="4311625" y="4720457"/>
                </a:lnTo>
                <a:close/>
                <a:moveTo>
                  <a:pt x="3874303" y="4763567"/>
                </a:moveTo>
                <a:cubicBezTo>
                  <a:pt x="3839880" y="4810373"/>
                  <a:pt x="3834651" y="4832623"/>
                  <a:pt x="3867293" y="4793380"/>
                </a:cubicBezTo>
                <a:cubicBezTo>
                  <a:pt x="3891106" y="4764758"/>
                  <a:pt x="3915099" y="4723591"/>
                  <a:pt x="3907974" y="4723591"/>
                </a:cubicBezTo>
                <a:cubicBezTo>
                  <a:pt x="3905622" y="4723591"/>
                  <a:pt x="3890467" y="4741583"/>
                  <a:pt x="3874303" y="4763567"/>
                </a:cubicBezTo>
                <a:close/>
                <a:moveTo>
                  <a:pt x="4244950" y="4770092"/>
                </a:moveTo>
                <a:cubicBezTo>
                  <a:pt x="4244950" y="4796285"/>
                  <a:pt x="4249236" y="4820365"/>
                  <a:pt x="4254475" y="4823603"/>
                </a:cubicBezTo>
                <a:cubicBezTo>
                  <a:pt x="4260342" y="4827232"/>
                  <a:pt x="4264000" y="4811192"/>
                  <a:pt x="4264000" y="4781864"/>
                </a:cubicBezTo>
                <a:cubicBezTo>
                  <a:pt x="4264000" y="4755671"/>
                  <a:pt x="4259714" y="4731592"/>
                  <a:pt x="4254475" y="4728353"/>
                </a:cubicBezTo>
                <a:cubicBezTo>
                  <a:pt x="4248607" y="4724724"/>
                  <a:pt x="4244950" y="4740764"/>
                  <a:pt x="4244950" y="4770092"/>
                </a:cubicBezTo>
                <a:close/>
                <a:moveTo>
                  <a:pt x="3653000" y="4797409"/>
                </a:moveTo>
                <a:cubicBezTo>
                  <a:pt x="3610394" y="4841672"/>
                  <a:pt x="3589830" y="4875991"/>
                  <a:pt x="3605908" y="4875991"/>
                </a:cubicBezTo>
                <a:cubicBezTo>
                  <a:pt x="3615738" y="4875991"/>
                  <a:pt x="3702025" y="4772406"/>
                  <a:pt x="3702025" y="4760595"/>
                </a:cubicBezTo>
                <a:cubicBezTo>
                  <a:pt x="3702025" y="4747308"/>
                  <a:pt x="3699129" y="4749480"/>
                  <a:pt x="3653000" y="4797409"/>
                </a:cubicBezTo>
                <a:close/>
                <a:moveTo>
                  <a:pt x="4489371" y="4784941"/>
                </a:moveTo>
                <a:cubicBezTo>
                  <a:pt x="4478998" y="4811964"/>
                  <a:pt x="4482780" y="4850988"/>
                  <a:pt x="4497667" y="4870666"/>
                </a:cubicBezTo>
                <a:lnTo>
                  <a:pt x="4511650" y="4889154"/>
                </a:lnTo>
                <a:lnTo>
                  <a:pt x="4511783" y="4865904"/>
                </a:lnTo>
                <a:cubicBezTo>
                  <a:pt x="4511850" y="4853121"/>
                  <a:pt x="4514203" y="4834081"/>
                  <a:pt x="4517003" y="4823603"/>
                </a:cubicBezTo>
                <a:cubicBezTo>
                  <a:pt x="4519794" y="4813126"/>
                  <a:pt x="4516146" y="4796447"/>
                  <a:pt x="4508878" y="4786551"/>
                </a:cubicBezTo>
                <a:lnTo>
                  <a:pt x="4495667" y="4768539"/>
                </a:lnTo>
                <a:lnTo>
                  <a:pt x="4489371" y="4784941"/>
                </a:lnTo>
                <a:close/>
                <a:moveTo>
                  <a:pt x="4559561" y="4776150"/>
                </a:moveTo>
                <a:cubicBezTo>
                  <a:pt x="4558961" y="4796409"/>
                  <a:pt x="4609319" y="4858226"/>
                  <a:pt x="4644552" y="4880477"/>
                </a:cubicBezTo>
                <a:cubicBezTo>
                  <a:pt x="4664764" y="4893231"/>
                  <a:pt x="4719209" y="4935150"/>
                  <a:pt x="4765539" y="4973641"/>
                </a:cubicBezTo>
                <a:cubicBezTo>
                  <a:pt x="4849787" y="5043612"/>
                  <a:pt x="4895193" y="5076158"/>
                  <a:pt x="4859312" y="5040840"/>
                </a:cubicBezTo>
                <a:cubicBezTo>
                  <a:pt x="4848835" y="5030534"/>
                  <a:pt x="4781465" y="4971936"/>
                  <a:pt x="4709599" y="4910642"/>
                </a:cubicBezTo>
                <a:cubicBezTo>
                  <a:pt x="4637732" y="4849349"/>
                  <a:pt x="4574639" y="4791828"/>
                  <a:pt x="4569400" y="4782827"/>
                </a:cubicBezTo>
                <a:cubicBezTo>
                  <a:pt x="4564152" y="4773816"/>
                  <a:pt x="4559723" y="4770815"/>
                  <a:pt x="4559561" y="4776150"/>
                </a:cubicBezTo>
                <a:close/>
                <a:moveTo>
                  <a:pt x="4721200" y="4790266"/>
                </a:moveTo>
                <a:cubicBezTo>
                  <a:pt x="4721200" y="4795504"/>
                  <a:pt x="4725743" y="4799791"/>
                  <a:pt x="4731287" y="4799791"/>
                </a:cubicBezTo>
                <a:cubicBezTo>
                  <a:pt x="4736830" y="4799791"/>
                  <a:pt x="4738726" y="4795504"/>
                  <a:pt x="4735487" y="4790266"/>
                </a:cubicBezTo>
                <a:cubicBezTo>
                  <a:pt x="4732249" y="4785027"/>
                  <a:pt x="4727715" y="4780741"/>
                  <a:pt x="4725400" y="4780741"/>
                </a:cubicBezTo>
                <a:cubicBezTo>
                  <a:pt x="4723086" y="4780741"/>
                  <a:pt x="4721200" y="4785027"/>
                  <a:pt x="4721200" y="4790266"/>
                </a:cubicBezTo>
                <a:close/>
                <a:moveTo>
                  <a:pt x="3717160" y="4819574"/>
                </a:moveTo>
                <a:cubicBezTo>
                  <a:pt x="3695510" y="4845301"/>
                  <a:pt x="3684423" y="4875991"/>
                  <a:pt x="3696777" y="4875991"/>
                </a:cubicBezTo>
                <a:cubicBezTo>
                  <a:pt x="3706149" y="4875991"/>
                  <a:pt x="3759089" y="4813316"/>
                  <a:pt x="3759127" y="4802172"/>
                </a:cubicBezTo>
                <a:cubicBezTo>
                  <a:pt x="3759203" y="4782112"/>
                  <a:pt x="3743030" y="4788818"/>
                  <a:pt x="3717160" y="4819574"/>
                </a:cubicBezTo>
                <a:close/>
                <a:moveTo>
                  <a:pt x="4395540" y="4825156"/>
                </a:moveTo>
                <a:cubicBezTo>
                  <a:pt x="4392264" y="4852435"/>
                  <a:pt x="4411456" y="4895040"/>
                  <a:pt x="4427020" y="4895040"/>
                </a:cubicBezTo>
                <a:cubicBezTo>
                  <a:pt x="4443517" y="4895040"/>
                  <a:pt x="4435678" y="4831528"/>
                  <a:pt x="4417114" y="4814726"/>
                </a:cubicBezTo>
                <a:lnTo>
                  <a:pt x="4398779" y="4798124"/>
                </a:lnTo>
                <a:lnTo>
                  <a:pt x="4395540" y="4825156"/>
                </a:lnTo>
                <a:close/>
                <a:moveTo>
                  <a:pt x="4308043" y="4823975"/>
                </a:moveTo>
                <a:cubicBezTo>
                  <a:pt x="4296299" y="4854559"/>
                  <a:pt x="4302519" y="4882582"/>
                  <a:pt x="4325912" y="4904565"/>
                </a:cubicBezTo>
                <a:lnTo>
                  <a:pt x="4349725" y="4926940"/>
                </a:lnTo>
                <a:lnTo>
                  <a:pt x="4349725" y="4883887"/>
                </a:lnTo>
                <a:cubicBezTo>
                  <a:pt x="4349725" y="4853883"/>
                  <a:pt x="4344315" y="4835938"/>
                  <a:pt x="4331856" y="4824670"/>
                </a:cubicBezTo>
                <a:lnTo>
                  <a:pt x="4313978" y="4808497"/>
                </a:lnTo>
                <a:lnTo>
                  <a:pt x="4308043" y="4823975"/>
                </a:lnTo>
                <a:close/>
                <a:moveTo>
                  <a:pt x="3778901" y="4852854"/>
                </a:moveTo>
                <a:cubicBezTo>
                  <a:pt x="3762166" y="4871924"/>
                  <a:pt x="3750859" y="4889897"/>
                  <a:pt x="3753765" y="4892812"/>
                </a:cubicBezTo>
                <a:cubicBezTo>
                  <a:pt x="3760356" y="4899394"/>
                  <a:pt x="3795798" y="4867971"/>
                  <a:pt x="3808457" y="4844330"/>
                </a:cubicBezTo>
                <a:cubicBezTo>
                  <a:pt x="3825240" y="4812964"/>
                  <a:pt x="3810095" y="4817336"/>
                  <a:pt x="3778901" y="4852854"/>
                </a:cubicBezTo>
                <a:close/>
                <a:moveTo>
                  <a:pt x="4235425" y="4894479"/>
                </a:moveTo>
                <a:cubicBezTo>
                  <a:pt x="4235425" y="4920367"/>
                  <a:pt x="4239139" y="4943837"/>
                  <a:pt x="4243683" y="4946647"/>
                </a:cubicBezTo>
                <a:cubicBezTo>
                  <a:pt x="4253037" y="4952429"/>
                  <a:pt x="4266762" y="4869114"/>
                  <a:pt x="4258628" y="4855960"/>
                </a:cubicBezTo>
                <a:cubicBezTo>
                  <a:pt x="4245474" y="4834671"/>
                  <a:pt x="4235425" y="4851359"/>
                  <a:pt x="4235425" y="4894479"/>
                </a:cubicBezTo>
                <a:close/>
                <a:moveTo>
                  <a:pt x="3491036" y="4952496"/>
                </a:moveTo>
                <a:cubicBezTo>
                  <a:pt x="3434782" y="5004683"/>
                  <a:pt x="3397777" y="5046650"/>
                  <a:pt x="3394948" y="5061462"/>
                </a:cubicBezTo>
                <a:cubicBezTo>
                  <a:pt x="3392415" y="5074701"/>
                  <a:pt x="3392262" y="5085540"/>
                  <a:pt x="3394605" y="5085540"/>
                </a:cubicBezTo>
                <a:cubicBezTo>
                  <a:pt x="3408417" y="5085540"/>
                  <a:pt x="3465481" y="5019265"/>
                  <a:pt x="3477473" y="4989300"/>
                </a:cubicBezTo>
                <a:cubicBezTo>
                  <a:pt x="3485283" y="4969784"/>
                  <a:pt x="3496866" y="4950600"/>
                  <a:pt x="3503219" y="4946676"/>
                </a:cubicBezTo>
                <a:lnTo>
                  <a:pt x="3514763" y="4939541"/>
                </a:lnTo>
                <a:lnTo>
                  <a:pt x="3507801" y="4957772"/>
                </a:lnTo>
                <a:cubicBezTo>
                  <a:pt x="3503238" y="4969697"/>
                  <a:pt x="3512839" y="4964468"/>
                  <a:pt x="3535537" y="4942665"/>
                </a:cubicBezTo>
                <a:cubicBezTo>
                  <a:pt x="3569837" y="4909719"/>
                  <a:pt x="3592440" y="4877534"/>
                  <a:pt x="3585896" y="4870981"/>
                </a:cubicBezTo>
                <a:cubicBezTo>
                  <a:pt x="3584039" y="4869123"/>
                  <a:pt x="3541348" y="4905804"/>
                  <a:pt x="3491036" y="4952496"/>
                </a:cubicBezTo>
                <a:close/>
                <a:moveTo>
                  <a:pt x="4555541" y="4897660"/>
                </a:moveTo>
                <a:cubicBezTo>
                  <a:pt x="4551388" y="4919825"/>
                  <a:pt x="4553426" y="4939284"/>
                  <a:pt x="4561218" y="4951762"/>
                </a:cubicBezTo>
                <a:cubicBezTo>
                  <a:pt x="4576496" y="4976232"/>
                  <a:pt x="4587850" y="4976746"/>
                  <a:pt x="4587850" y="4952972"/>
                </a:cubicBezTo>
                <a:cubicBezTo>
                  <a:pt x="4587850" y="4942923"/>
                  <a:pt x="4590183" y="4928626"/>
                  <a:pt x="4593032" y="4921206"/>
                </a:cubicBezTo>
                <a:cubicBezTo>
                  <a:pt x="4595879" y="4913776"/>
                  <a:pt x="4590069" y="4897651"/>
                  <a:pt x="4580125" y="4885373"/>
                </a:cubicBezTo>
                <a:lnTo>
                  <a:pt x="4562037" y="4863037"/>
                </a:lnTo>
                <a:lnTo>
                  <a:pt x="4555541" y="4897660"/>
                </a:lnTo>
                <a:close/>
                <a:moveTo>
                  <a:pt x="3628606" y="4907090"/>
                </a:moveTo>
                <a:cubicBezTo>
                  <a:pt x="3612518" y="4924035"/>
                  <a:pt x="3596231" y="4948619"/>
                  <a:pt x="3592411" y="4961715"/>
                </a:cubicBezTo>
                <a:lnTo>
                  <a:pt x="3585458" y="4985528"/>
                </a:lnTo>
                <a:lnTo>
                  <a:pt x="3616128" y="4956953"/>
                </a:lnTo>
                <a:cubicBezTo>
                  <a:pt x="3644103" y="4930883"/>
                  <a:pt x="3669249" y="4887668"/>
                  <a:pt x="3661162" y="4879572"/>
                </a:cubicBezTo>
                <a:cubicBezTo>
                  <a:pt x="3659343" y="4877762"/>
                  <a:pt x="3644694" y="4890145"/>
                  <a:pt x="3628606" y="4907090"/>
                </a:cubicBezTo>
                <a:close/>
                <a:moveTo>
                  <a:pt x="4473550" y="4926044"/>
                </a:moveTo>
                <a:cubicBezTo>
                  <a:pt x="4473550" y="4944380"/>
                  <a:pt x="4479979" y="4964716"/>
                  <a:pt x="4487837" y="4971240"/>
                </a:cubicBezTo>
                <a:lnTo>
                  <a:pt x="4502125" y="4983099"/>
                </a:lnTo>
                <a:lnTo>
                  <a:pt x="4502125" y="4949761"/>
                </a:lnTo>
                <a:cubicBezTo>
                  <a:pt x="4502125" y="4931426"/>
                  <a:pt x="4495696" y="4911090"/>
                  <a:pt x="4487837" y="4904565"/>
                </a:cubicBezTo>
                <a:lnTo>
                  <a:pt x="4473550" y="4892707"/>
                </a:lnTo>
                <a:lnTo>
                  <a:pt x="4473550" y="4926044"/>
                </a:lnTo>
                <a:close/>
                <a:moveTo>
                  <a:pt x="4386310" y="4941437"/>
                </a:moveTo>
                <a:cubicBezTo>
                  <a:pt x="4383862" y="4967116"/>
                  <a:pt x="4387853" y="4985728"/>
                  <a:pt x="4398693" y="4999111"/>
                </a:cubicBezTo>
                <a:cubicBezTo>
                  <a:pt x="4421639" y="5027447"/>
                  <a:pt x="4425925" y="5024038"/>
                  <a:pt x="4425925" y="4977480"/>
                </a:cubicBezTo>
                <a:cubicBezTo>
                  <a:pt x="4425925" y="4949000"/>
                  <a:pt x="4420315" y="4931017"/>
                  <a:pt x="4407922" y="4919806"/>
                </a:cubicBezTo>
                <a:lnTo>
                  <a:pt x="4389930" y="4903518"/>
                </a:lnTo>
                <a:lnTo>
                  <a:pt x="4386310" y="4941437"/>
                </a:lnTo>
                <a:close/>
                <a:moveTo>
                  <a:pt x="3694157" y="4936132"/>
                </a:moveTo>
                <a:cubicBezTo>
                  <a:pt x="3670402" y="4961430"/>
                  <a:pt x="3666125" y="4979651"/>
                  <a:pt x="3688261" y="4961287"/>
                </a:cubicBezTo>
                <a:cubicBezTo>
                  <a:pt x="3702730" y="4949276"/>
                  <a:pt x="3725132" y="4914090"/>
                  <a:pt x="3718303" y="4914090"/>
                </a:cubicBezTo>
                <a:cubicBezTo>
                  <a:pt x="3716417" y="4914090"/>
                  <a:pt x="3705549" y="4924015"/>
                  <a:pt x="3694157" y="4936132"/>
                </a:cubicBezTo>
                <a:close/>
                <a:moveTo>
                  <a:pt x="3754584" y="4955325"/>
                </a:moveTo>
                <a:cubicBezTo>
                  <a:pt x="3706416" y="5001473"/>
                  <a:pt x="3695395" y="5031677"/>
                  <a:pt x="3737743" y="5001492"/>
                </a:cubicBezTo>
                <a:cubicBezTo>
                  <a:pt x="3769643" y="4978756"/>
                  <a:pt x="3792398" y="4953019"/>
                  <a:pt x="3800294" y="4930759"/>
                </a:cubicBezTo>
                <a:cubicBezTo>
                  <a:pt x="3809048" y="4906080"/>
                  <a:pt x="3802056" y="4909833"/>
                  <a:pt x="3754584" y="4955325"/>
                </a:cubicBezTo>
                <a:close/>
                <a:moveTo>
                  <a:pt x="4298842" y="4968555"/>
                </a:moveTo>
                <a:lnTo>
                  <a:pt x="4293004" y="5004569"/>
                </a:lnTo>
                <a:lnTo>
                  <a:pt x="4316597" y="5028172"/>
                </a:lnTo>
                <a:lnTo>
                  <a:pt x="4340200" y="5051774"/>
                </a:lnTo>
                <a:lnTo>
                  <a:pt x="4340200" y="5008217"/>
                </a:lnTo>
                <a:cubicBezTo>
                  <a:pt x="4340200" y="4977823"/>
                  <a:pt x="4334837" y="4959811"/>
                  <a:pt x="4322445" y="4948600"/>
                </a:cubicBezTo>
                <a:lnTo>
                  <a:pt x="4304691" y="4932531"/>
                </a:lnTo>
                <a:lnTo>
                  <a:pt x="4298842" y="4968555"/>
                </a:lnTo>
                <a:close/>
                <a:moveTo>
                  <a:pt x="5062576" y="4947428"/>
                </a:moveTo>
                <a:cubicBezTo>
                  <a:pt x="5068300" y="4957906"/>
                  <a:pt x="5103476" y="4998625"/>
                  <a:pt x="5140748" y="5037915"/>
                </a:cubicBezTo>
                <a:lnTo>
                  <a:pt x="5208528" y="5109353"/>
                </a:lnTo>
                <a:lnTo>
                  <a:pt x="5165151" y="5051946"/>
                </a:lnTo>
                <a:cubicBezTo>
                  <a:pt x="5118688" y="4990453"/>
                  <a:pt x="5045193" y="4915567"/>
                  <a:pt x="5062576" y="4947428"/>
                </a:cubicBezTo>
                <a:close/>
                <a:moveTo>
                  <a:pt x="4545921" y="4978251"/>
                </a:moveTo>
                <a:cubicBezTo>
                  <a:pt x="4536177" y="4987985"/>
                  <a:pt x="4539672" y="5047660"/>
                  <a:pt x="4551245" y="5069282"/>
                </a:cubicBezTo>
                <a:lnTo>
                  <a:pt x="4562266" y="5089874"/>
                </a:lnTo>
                <a:lnTo>
                  <a:pt x="4569629" y="5071044"/>
                </a:lnTo>
                <a:cubicBezTo>
                  <a:pt x="4582221" y="5038801"/>
                  <a:pt x="4579449" y="4983233"/>
                  <a:pt x="4564971" y="4977680"/>
                </a:cubicBezTo>
                <a:cubicBezTo>
                  <a:pt x="4557627" y="4974860"/>
                  <a:pt x="4549055" y="4975118"/>
                  <a:pt x="4545921" y="4978251"/>
                </a:cubicBezTo>
                <a:close/>
                <a:moveTo>
                  <a:pt x="3513315" y="5021809"/>
                </a:moveTo>
                <a:cubicBezTo>
                  <a:pt x="3464309" y="5071739"/>
                  <a:pt x="3459090" y="5103067"/>
                  <a:pt x="3507543" y="5056451"/>
                </a:cubicBezTo>
                <a:cubicBezTo>
                  <a:pt x="3542071" y="5023238"/>
                  <a:pt x="3563798" y="4991767"/>
                  <a:pt x="3556950" y="4984909"/>
                </a:cubicBezTo>
                <a:cubicBezTo>
                  <a:pt x="3554883" y="4982851"/>
                  <a:pt x="3535251" y="4999454"/>
                  <a:pt x="3513315" y="5021809"/>
                </a:cubicBezTo>
                <a:close/>
                <a:moveTo>
                  <a:pt x="4233929" y="5033963"/>
                </a:moveTo>
                <a:cubicBezTo>
                  <a:pt x="4231805" y="5068529"/>
                  <a:pt x="4234834" y="5090656"/>
                  <a:pt x="4242569" y="5097057"/>
                </a:cubicBezTo>
                <a:lnTo>
                  <a:pt x="4254475" y="5106924"/>
                </a:lnTo>
                <a:lnTo>
                  <a:pt x="4254475" y="5049165"/>
                </a:lnTo>
                <a:cubicBezTo>
                  <a:pt x="4254475" y="4975498"/>
                  <a:pt x="4238244" y="4963497"/>
                  <a:pt x="4233929" y="5033963"/>
                </a:cubicBezTo>
                <a:close/>
                <a:moveTo>
                  <a:pt x="3598517" y="5023638"/>
                </a:moveTo>
                <a:cubicBezTo>
                  <a:pt x="3567694" y="5058747"/>
                  <a:pt x="3563588" y="5066490"/>
                  <a:pt x="3575818" y="5066490"/>
                </a:cubicBezTo>
                <a:cubicBezTo>
                  <a:pt x="3585639" y="5066490"/>
                  <a:pt x="3638283" y="4999568"/>
                  <a:pt x="3632787" y="4994072"/>
                </a:cubicBezTo>
                <a:cubicBezTo>
                  <a:pt x="3630349" y="4991643"/>
                  <a:pt x="3614928" y="5004949"/>
                  <a:pt x="3598517" y="5023638"/>
                </a:cubicBezTo>
                <a:close/>
                <a:moveTo>
                  <a:pt x="4465815" y="5042659"/>
                </a:moveTo>
                <a:cubicBezTo>
                  <a:pt x="4467501" y="5068805"/>
                  <a:pt x="4473950" y="5090513"/>
                  <a:pt x="4480694" y="5092732"/>
                </a:cubicBezTo>
                <a:cubicBezTo>
                  <a:pt x="4498772" y="5098685"/>
                  <a:pt x="4496134" y="5024133"/>
                  <a:pt x="4477722" y="5008855"/>
                </a:cubicBezTo>
                <a:lnTo>
                  <a:pt x="4462844" y="4996501"/>
                </a:lnTo>
                <a:lnTo>
                  <a:pt x="4465815" y="5042659"/>
                </a:lnTo>
                <a:close/>
                <a:moveTo>
                  <a:pt x="3638760" y="5059937"/>
                </a:moveTo>
                <a:cubicBezTo>
                  <a:pt x="3551444" y="5139528"/>
                  <a:pt x="3458490" y="5223882"/>
                  <a:pt x="3280344" y="5385178"/>
                </a:cubicBezTo>
                <a:cubicBezTo>
                  <a:pt x="3182227" y="5474018"/>
                  <a:pt x="3101950" y="5548313"/>
                  <a:pt x="3101950" y="5550284"/>
                </a:cubicBezTo>
                <a:cubicBezTo>
                  <a:pt x="3101950" y="5556419"/>
                  <a:pt x="3169063" y="5500678"/>
                  <a:pt x="3279143" y="5403113"/>
                </a:cubicBezTo>
                <a:cubicBezTo>
                  <a:pt x="3337312" y="5351555"/>
                  <a:pt x="3429381" y="5270802"/>
                  <a:pt x="3483750" y="5223653"/>
                </a:cubicBezTo>
                <a:cubicBezTo>
                  <a:pt x="3623825" y="5102171"/>
                  <a:pt x="3697958" y="5030667"/>
                  <a:pt x="3691014" y="5023733"/>
                </a:cubicBezTo>
                <a:cubicBezTo>
                  <a:pt x="3687728" y="5020447"/>
                  <a:pt x="3664210" y="5036735"/>
                  <a:pt x="3638760" y="5059937"/>
                </a:cubicBezTo>
                <a:close/>
                <a:moveTo>
                  <a:pt x="4376490" y="5061766"/>
                </a:moveTo>
                <a:cubicBezTo>
                  <a:pt x="4372556" y="5095408"/>
                  <a:pt x="4388911" y="5133165"/>
                  <a:pt x="4407418" y="5133165"/>
                </a:cubicBezTo>
                <a:cubicBezTo>
                  <a:pt x="4424515" y="5133165"/>
                  <a:pt x="4417247" y="5060690"/>
                  <a:pt x="4398445" y="5043669"/>
                </a:cubicBezTo>
                <a:lnTo>
                  <a:pt x="4380500" y="5027429"/>
                </a:lnTo>
                <a:lnTo>
                  <a:pt x="4376490" y="5061766"/>
                </a:lnTo>
                <a:close/>
                <a:moveTo>
                  <a:pt x="4290422" y="5101638"/>
                </a:moveTo>
                <a:cubicBezTo>
                  <a:pt x="4287546" y="5133347"/>
                  <a:pt x="4290622" y="5152587"/>
                  <a:pt x="4300424" y="5164122"/>
                </a:cubicBezTo>
                <a:cubicBezTo>
                  <a:pt x="4323245" y="5190992"/>
                  <a:pt x="4330675" y="5183753"/>
                  <a:pt x="4330675" y="5134642"/>
                </a:cubicBezTo>
                <a:lnTo>
                  <a:pt x="4330675" y="5088493"/>
                </a:lnTo>
                <a:lnTo>
                  <a:pt x="4312625" y="5072158"/>
                </a:lnTo>
                <a:lnTo>
                  <a:pt x="4294585" y="5055832"/>
                </a:lnTo>
                <a:lnTo>
                  <a:pt x="4290422" y="5101638"/>
                </a:lnTo>
                <a:close/>
                <a:moveTo>
                  <a:pt x="3337884" y="5102209"/>
                </a:moveTo>
                <a:cubicBezTo>
                  <a:pt x="3318843" y="5121860"/>
                  <a:pt x="3300317" y="5150787"/>
                  <a:pt x="3296727" y="5166503"/>
                </a:cubicBezTo>
                <a:lnTo>
                  <a:pt x="3290192" y="5195078"/>
                </a:lnTo>
                <a:lnTo>
                  <a:pt x="3319510" y="5166503"/>
                </a:lnTo>
                <a:cubicBezTo>
                  <a:pt x="3343447" y="5143167"/>
                  <a:pt x="3386357" y="5066490"/>
                  <a:pt x="3375470" y="5066490"/>
                </a:cubicBezTo>
                <a:cubicBezTo>
                  <a:pt x="3373850" y="5066490"/>
                  <a:pt x="3356934" y="5082569"/>
                  <a:pt x="3337884" y="5102209"/>
                </a:cubicBezTo>
                <a:close/>
                <a:moveTo>
                  <a:pt x="3502000" y="5117706"/>
                </a:moveTo>
                <a:cubicBezTo>
                  <a:pt x="3478425" y="5140395"/>
                  <a:pt x="3450565" y="5168970"/>
                  <a:pt x="3440087" y="5181200"/>
                </a:cubicBezTo>
                <a:lnTo>
                  <a:pt x="3421037" y="5203441"/>
                </a:lnTo>
                <a:lnTo>
                  <a:pt x="3449612" y="5183067"/>
                </a:lnTo>
                <a:cubicBezTo>
                  <a:pt x="3488693" y="5155197"/>
                  <a:pt x="3562264" y="5075149"/>
                  <a:pt x="3547805" y="5076235"/>
                </a:cubicBezTo>
                <a:cubicBezTo>
                  <a:pt x="3546186" y="5076358"/>
                  <a:pt x="3525574" y="5095018"/>
                  <a:pt x="3502000" y="5117706"/>
                </a:cubicBezTo>
                <a:close/>
                <a:moveTo>
                  <a:pt x="4532386" y="5146796"/>
                </a:moveTo>
                <a:cubicBezTo>
                  <a:pt x="4534529" y="5180486"/>
                  <a:pt x="4532881" y="5205956"/>
                  <a:pt x="4528728" y="5203384"/>
                </a:cubicBezTo>
                <a:cubicBezTo>
                  <a:pt x="4524575" y="5200822"/>
                  <a:pt x="4521175" y="5200583"/>
                  <a:pt x="4521175" y="5202869"/>
                </a:cubicBezTo>
                <a:cubicBezTo>
                  <a:pt x="4521175" y="5205165"/>
                  <a:pt x="4508183" y="5320075"/>
                  <a:pt x="4492314" y="5458225"/>
                </a:cubicBezTo>
                <a:cubicBezTo>
                  <a:pt x="4446394" y="5857847"/>
                  <a:pt x="4427773" y="6029287"/>
                  <a:pt x="4407580" y="6238065"/>
                </a:cubicBezTo>
                <a:cubicBezTo>
                  <a:pt x="4382872" y="6493554"/>
                  <a:pt x="4356792" y="6829340"/>
                  <a:pt x="4361317" y="6833855"/>
                </a:cubicBezTo>
                <a:cubicBezTo>
                  <a:pt x="4365127" y="6837664"/>
                  <a:pt x="4428782" y="6315275"/>
                  <a:pt x="4510526" y="5609415"/>
                </a:cubicBezTo>
                <a:cubicBezTo>
                  <a:pt x="4563999" y="5147606"/>
                  <a:pt x="4567419" y="5110087"/>
                  <a:pt x="4557122" y="5097447"/>
                </a:cubicBezTo>
                <a:cubicBezTo>
                  <a:pt x="4536110" y="5071663"/>
                  <a:pt x="4528557" y="5086731"/>
                  <a:pt x="4532386" y="5146796"/>
                </a:cubicBezTo>
                <a:close/>
                <a:moveTo>
                  <a:pt x="3404835" y="5121259"/>
                </a:moveTo>
                <a:cubicBezTo>
                  <a:pt x="3391348" y="5135670"/>
                  <a:pt x="3377194" y="5158169"/>
                  <a:pt x="3373384" y="5171265"/>
                </a:cubicBezTo>
                <a:lnTo>
                  <a:pt x="3366459" y="5195078"/>
                </a:lnTo>
                <a:lnTo>
                  <a:pt x="3400054" y="5163065"/>
                </a:lnTo>
                <a:cubicBezTo>
                  <a:pt x="3431458" y="5133137"/>
                  <a:pt x="3451708" y="5095065"/>
                  <a:pt x="3436210" y="5095065"/>
                </a:cubicBezTo>
                <a:cubicBezTo>
                  <a:pt x="3432448" y="5095065"/>
                  <a:pt x="3418332" y="5106848"/>
                  <a:pt x="3404835" y="5121259"/>
                </a:cubicBezTo>
                <a:close/>
                <a:moveTo>
                  <a:pt x="4227519" y="5176304"/>
                </a:moveTo>
                <a:cubicBezTo>
                  <a:pt x="4224433" y="5260077"/>
                  <a:pt x="4238692" y="5278508"/>
                  <a:pt x="4245731" y="5199840"/>
                </a:cubicBezTo>
                <a:cubicBezTo>
                  <a:pt x="4249312" y="5159845"/>
                  <a:pt x="4247474" y="5133680"/>
                  <a:pt x="4240549" y="5125946"/>
                </a:cubicBezTo>
                <a:lnTo>
                  <a:pt x="4229824" y="5113954"/>
                </a:lnTo>
                <a:lnTo>
                  <a:pt x="4227519" y="5176304"/>
                </a:lnTo>
                <a:close/>
                <a:moveTo>
                  <a:pt x="4450499" y="5146748"/>
                </a:moveTo>
                <a:cubicBezTo>
                  <a:pt x="4446099" y="5170180"/>
                  <a:pt x="4448433" y="5187267"/>
                  <a:pt x="4457843" y="5200707"/>
                </a:cubicBezTo>
                <a:lnTo>
                  <a:pt x="4471626" y="5220376"/>
                </a:lnTo>
                <a:lnTo>
                  <a:pt x="4478360" y="5180505"/>
                </a:lnTo>
                <a:lnTo>
                  <a:pt x="4485094" y="5140633"/>
                </a:lnTo>
                <a:lnTo>
                  <a:pt x="4471016" y="5126545"/>
                </a:lnTo>
                <a:lnTo>
                  <a:pt x="4456929" y="5112468"/>
                </a:lnTo>
                <a:lnTo>
                  <a:pt x="4450499" y="5146748"/>
                </a:lnTo>
                <a:close/>
                <a:moveTo>
                  <a:pt x="5272792" y="5150616"/>
                </a:moveTo>
                <a:cubicBezTo>
                  <a:pt x="5277936" y="5160217"/>
                  <a:pt x="5289614" y="5174142"/>
                  <a:pt x="5298768" y="5181572"/>
                </a:cubicBezTo>
                <a:cubicBezTo>
                  <a:pt x="5309054" y="5189935"/>
                  <a:pt x="5306749" y="5183277"/>
                  <a:pt x="5292728" y="5164122"/>
                </a:cubicBezTo>
                <a:cubicBezTo>
                  <a:pt x="5267716" y="5129946"/>
                  <a:pt x="5258334" y="5123593"/>
                  <a:pt x="5272792" y="5150616"/>
                </a:cubicBezTo>
                <a:close/>
                <a:moveTo>
                  <a:pt x="4367241" y="5186048"/>
                </a:moveTo>
                <a:cubicBezTo>
                  <a:pt x="4364984" y="5214538"/>
                  <a:pt x="4368651" y="5237598"/>
                  <a:pt x="4377452" y="5250161"/>
                </a:cubicBezTo>
                <a:lnTo>
                  <a:pt x="4391197" y="5269783"/>
                </a:lnTo>
                <a:lnTo>
                  <a:pt x="4398359" y="5251476"/>
                </a:lnTo>
                <a:cubicBezTo>
                  <a:pt x="4411714" y="5217414"/>
                  <a:pt x="4407361" y="5174656"/>
                  <a:pt x="4388825" y="5157883"/>
                </a:cubicBezTo>
                <a:lnTo>
                  <a:pt x="4370785" y="5141557"/>
                </a:lnTo>
                <a:lnTo>
                  <a:pt x="4367241" y="5186048"/>
                </a:lnTo>
                <a:close/>
                <a:moveTo>
                  <a:pt x="3237281" y="5202584"/>
                </a:moveTo>
                <a:cubicBezTo>
                  <a:pt x="3215240" y="5225044"/>
                  <a:pt x="3197133" y="5251838"/>
                  <a:pt x="3197057" y="5262115"/>
                </a:cubicBezTo>
                <a:lnTo>
                  <a:pt x="3196904" y="5280803"/>
                </a:lnTo>
                <a:lnTo>
                  <a:pt x="3189075" y="5268459"/>
                </a:lnTo>
                <a:lnTo>
                  <a:pt x="3181245" y="5256114"/>
                </a:lnTo>
                <a:lnTo>
                  <a:pt x="2887466" y="5545445"/>
                </a:lnTo>
                <a:cubicBezTo>
                  <a:pt x="2725188" y="5705256"/>
                  <a:pt x="2598163" y="5837530"/>
                  <a:pt x="2603687" y="5840950"/>
                </a:cubicBezTo>
                <a:cubicBezTo>
                  <a:pt x="2623471" y="5853180"/>
                  <a:pt x="3178150" y="5321427"/>
                  <a:pt x="3178150" y="5290242"/>
                </a:cubicBezTo>
                <a:cubicBezTo>
                  <a:pt x="3178150" y="5281813"/>
                  <a:pt x="3181360" y="5276879"/>
                  <a:pt x="3185293" y="5279270"/>
                </a:cubicBezTo>
                <a:cubicBezTo>
                  <a:pt x="3198419" y="5287271"/>
                  <a:pt x="3253493" y="5232797"/>
                  <a:pt x="3268428" y="5197050"/>
                </a:cubicBezTo>
                <a:cubicBezTo>
                  <a:pt x="3276543" y="5177628"/>
                  <a:pt x="3281868" y="5161740"/>
                  <a:pt x="3280277" y="5161740"/>
                </a:cubicBezTo>
                <a:cubicBezTo>
                  <a:pt x="3278676" y="5161740"/>
                  <a:pt x="3259331" y="5180124"/>
                  <a:pt x="3237281" y="5202584"/>
                </a:cubicBezTo>
                <a:close/>
                <a:moveTo>
                  <a:pt x="3304356" y="5221119"/>
                </a:moveTo>
                <a:cubicBezTo>
                  <a:pt x="3287325" y="5238722"/>
                  <a:pt x="3273400" y="5261429"/>
                  <a:pt x="3273400" y="5271573"/>
                </a:cubicBezTo>
                <a:lnTo>
                  <a:pt x="3273400" y="5290014"/>
                </a:lnTo>
                <a:lnTo>
                  <a:pt x="3307680" y="5255734"/>
                </a:lnTo>
                <a:cubicBezTo>
                  <a:pt x="3326883" y="5236531"/>
                  <a:pt x="3340503" y="5214328"/>
                  <a:pt x="3338636" y="5205270"/>
                </a:cubicBezTo>
                <a:lnTo>
                  <a:pt x="3335312" y="5189096"/>
                </a:lnTo>
                <a:lnTo>
                  <a:pt x="3304356" y="5221119"/>
                </a:lnTo>
                <a:close/>
                <a:moveTo>
                  <a:pt x="4283050" y="5239322"/>
                </a:moveTo>
                <a:cubicBezTo>
                  <a:pt x="4283050" y="5286937"/>
                  <a:pt x="4294127" y="5314140"/>
                  <a:pt x="4313530" y="5314140"/>
                </a:cubicBezTo>
                <a:cubicBezTo>
                  <a:pt x="4317721" y="5314140"/>
                  <a:pt x="4321150" y="5293376"/>
                  <a:pt x="4321150" y="5267992"/>
                </a:cubicBezTo>
                <a:lnTo>
                  <a:pt x="4321150" y="5221843"/>
                </a:lnTo>
                <a:lnTo>
                  <a:pt x="4302100" y="5204603"/>
                </a:lnTo>
                <a:lnTo>
                  <a:pt x="4283050" y="5187363"/>
                </a:lnTo>
                <a:lnTo>
                  <a:pt x="4283050" y="5239322"/>
                </a:lnTo>
                <a:close/>
                <a:moveTo>
                  <a:pt x="3363716" y="5247637"/>
                </a:moveTo>
                <a:cubicBezTo>
                  <a:pt x="3343351" y="5268497"/>
                  <a:pt x="3329978" y="5285565"/>
                  <a:pt x="3334017" y="5285565"/>
                </a:cubicBezTo>
                <a:cubicBezTo>
                  <a:pt x="3345504" y="5285565"/>
                  <a:pt x="3411550" y="5220510"/>
                  <a:pt x="3405845" y="5214814"/>
                </a:cubicBezTo>
                <a:cubicBezTo>
                  <a:pt x="3403044" y="5212004"/>
                  <a:pt x="3384080" y="5226777"/>
                  <a:pt x="3363716" y="5247637"/>
                </a:cubicBezTo>
                <a:close/>
                <a:moveTo>
                  <a:pt x="4440003" y="5269373"/>
                </a:moveTo>
                <a:lnTo>
                  <a:pt x="4433478" y="5312864"/>
                </a:lnTo>
                <a:lnTo>
                  <a:pt x="4447480" y="5332867"/>
                </a:lnTo>
                <a:lnTo>
                  <a:pt x="4461491" y="5352860"/>
                </a:lnTo>
                <a:lnTo>
                  <a:pt x="4468044" y="5303415"/>
                </a:lnTo>
                <a:lnTo>
                  <a:pt x="4474607" y="5253962"/>
                </a:lnTo>
                <a:lnTo>
                  <a:pt x="4460567" y="5239922"/>
                </a:lnTo>
                <a:lnTo>
                  <a:pt x="4446518" y="5225882"/>
                </a:lnTo>
                <a:lnTo>
                  <a:pt x="4440003" y="5269373"/>
                </a:lnTo>
                <a:close/>
                <a:moveTo>
                  <a:pt x="4227919" y="5395103"/>
                </a:moveTo>
                <a:lnTo>
                  <a:pt x="4228643" y="5528453"/>
                </a:lnTo>
                <a:lnTo>
                  <a:pt x="4237511" y="5414877"/>
                </a:lnTo>
                <a:cubicBezTo>
                  <a:pt x="4243369" y="5339868"/>
                  <a:pt x="4243121" y="5294586"/>
                  <a:pt x="4236787" y="5281527"/>
                </a:cubicBezTo>
                <a:lnTo>
                  <a:pt x="4227186" y="5261753"/>
                </a:lnTo>
                <a:lnTo>
                  <a:pt x="4227919" y="5395103"/>
                </a:lnTo>
                <a:close/>
                <a:moveTo>
                  <a:pt x="4357850" y="5317798"/>
                </a:moveTo>
                <a:cubicBezTo>
                  <a:pt x="4355450" y="5347945"/>
                  <a:pt x="4359193" y="5368119"/>
                  <a:pt x="4369804" y="5382178"/>
                </a:cubicBezTo>
                <a:lnTo>
                  <a:pt x="4385244" y="5402647"/>
                </a:lnTo>
                <a:lnTo>
                  <a:pt x="4392082" y="5357060"/>
                </a:lnTo>
                <a:lnTo>
                  <a:pt x="4398922" y="5311474"/>
                </a:lnTo>
                <a:lnTo>
                  <a:pt x="4380129" y="5292681"/>
                </a:lnTo>
                <a:lnTo>
                  <a:pt x="4361336" y="5273898"/>
                </a:lnTo>
                <a:lnTo>
                  <a:pt x="4357850" y="5317798"/>
                </a:lnTo>
                <a:close/>
                <a:moveTo>
                  <a:pt x="3204000" y="5322665"/>
                </a:moveTo>
                <a:cubicBezTo>
                  <a:pt x="3155861" y="5375948"/>
                  <a:pt x="3159004" y="5394913"/>
                  <a:pt x="3207877" y="5346040"/>
                </a:cubicBezTo>
                <a:cubicBezTo>
                  <a:pt x="3229470" y="5324456"/>
                  <a:pt x="3245387" y="5301549"/>
                  <a:pt x="3243253" y="5295148"/>
                </a:cubicBezTo>
                <a:cubicBezTo>
                  <a:pt x="3241005" y="5288385"/>
                  <a:pt x="3224556" y="5299910"/>
                  <a:pt x="3204000" y="5322665"/>
                </a:cubicBezTo>
                <a:close/>
                <a:moveTo>
                  <a:pt x="3296307" y="5316522"/>
                </a:moveTo>
                <a:lnTo>
                  <a:pt x="3278162" y="5337953"/>
                </a:lnTo>
                <a:lnTo>
                  <a:pt x="3299593" y="5319808"/>
                </a:lnTo>
                <a:cubicBezTo>
                  <a:pt x="3319729" y="5302758"/>
                  <a:pt x="3325358" y="5295090"/>
                  <a:pt x="3317739" y="5295090"/>
                </a:cubicBezTo>
                <a:cubicBezTo>
                  <a:pt x="3315929" y="5295090"/>
                  <a:pt x="3306290" y="5304739"/>
                  <a:pt x="3296307" y="5316522"/>
                </a:cubicBezTo>
                <a:close/>
                <a:moveTo>
                  <a:pt x="4273525" y="5363575"/>
                </a:moveTo>
                <a:lnTo>
                  <a:pt x="4273525" y="5406438"/>
                </a:lnTo>
                <a:lnTo>
                  <a:pt x="4292575" y="5423678"/>
                </a:lnTo>
                <a:lnTo>
                  <a:pt x="4311625" y="5440918"/>
                </a:lnTo>
                <a:lnTo>
                  <a:pt x="4311625" y="5398056"/>
                </a:lnTo>
                <a:lnTo>
                  <a:pt x="4311625" y="5355193"/>
                </a:lnTo>
                <a:lnTo>
                  <a:pt x="4292575" y="5337953"/>
                </a:lnTo>
                <a:lnTo>
                  <a:pt x="4273525" y="5320713"/>
                </a:lnTo>
                <a:lnTo>
                  <a:pt x="4273525" y="5363575"/>
                </a:lnTo>
                <a:close/>
                <a:moveTo>
                  <a:pt x="4427811" y="5411019"/>
                </a:moveTo>
                <a:cubicBezTo>
                  <a:pt x="4431497" y="5474170"/>
                  <a:pt x="4451261" y="5483105"/>
                  <a:pt x="4455986" y="5423764"/>
                </a:cubicBezTo>
                <a:cubicBezTo>
                  <a:pt x="4459262" y="5382578"/>
                  <a:pt x="4451557" y="5361765"/>
                  <a:pt x="4433049" y="5361765"/>
                </a:cubicBezTo>
                <a:cubicBezTo>
                  <a:pt x="4428582" y="5361765"/>
                  <a:pt x="4426220" y="5383930"/>
                  <a:pt x="4427811" y="5411019"/>
                </a:cubicBezTo>
                <a:close/>
                <a:moveTo>
                  <a:pt x="3105693" y="5421297"/>
                </a:moveTo>
                <a:cubicBezTo>
                  <a:pt x="3085576" y="5443557"/>
                  <a:pt x="3067555" y="5461778"/>
                  <a:pt x="3065650" y="5461778"/>
                </a:cubicBezTo>
                <a:cubicBezTo>
                  <a:pt x="3056211" y="5461778"/>
                  <a:pt x="2920975" y="5601329"/>
                  <a:pt x="2920975" y="5611064"/>
                </a:cubicBezTo>
                <a:cubicBezTo>
                  <a:pt x="2920975" y="5620493"/>
                  <a:pt x="3015958" y="5534701"/>
                  <a:pt x="3111999" y="5438518"/>
                </a:cubicBezTo>
                <a:cubicBezTo>
                  <a:pt x="3133582" y="5416906"/>
                  <a:pt x="3154613" y="5380815"/>
                  <a:pt x="3145622" y="5380815"/>
                </a:cubicBezTo>
                <a:cubicBezTo>
                  <a:pt x="3143774" y="5380815"/>
                  <a:pt x="3125810" y="5399037"/>
                  <a:pt x="3105693" y="5421297"/>
                </a:cubicBezTo>
                <a:close/>
                <a:moveTo>
                  <a:pt x="4346915" y="5449024"/>
                </a:moveTo>
                <a:lnTo>
                  <a:pt x="4341400" y="5490172"/>
                </a:lnTo>
                <a:lnTo>
                  <a:pt x="4357440" y="5507908"/>
                </a:lnTo>
                <a:lnTo>
                  <a:pt x="4373490" y="5525643"/>
                </a:lnTo>
                <a:lnTo>
                  <a:pt x="4380538" y="5484334"/>
                </a:lnTo>
                <a:lnTo>
                  <a:pt x="4387596" y="5443023"/>
                </a:lnTo>
                <a:lnTo>
                  <a:pt x="4370013" y="5425450"/>
                </a:lnTo>
                <a:lnTo>
                  <a:pt x="4352440" y="5407867"/>
                </a:lnTo>
                <a:lnTo>
                  <a:pt x="4346915" y="5449024"/>
                </a:lnTo>
                <a:close/>
                <a:moveTo>
                  <a:pt x="4264000" y="5495744"/>
                </a:moveTo>
                <a:cubicBezTo>
                  <a:pt x="4264000" y="5580164"/>
                  <a:pt x="4297375" y="5613349"/>
                  <a:pt x="4304081" y="5535597"/>
                </a:cubicBezTo>
                <a:cubicBezTo>
                  <a:pt x="4306739" y="5504726"/>
                  <a:pt x="4303262" y="5483638"/>
                  <a:pt x="4293137" y="5469217"/>
                </a:cubicBezTo>
                <a:cubicBezTo>
                  <a:pt x="4270515" y="5437022"/>
                  <a:pt x="4264000" y="5442957"/>
                  <a:pt x="4264000" y="5495744"/>
                </a:cubicBezTo>
                <a:close/>
                <a:moveTo>
                  <a:pt x="4414962" y="5523996"/>
                </a:moveTo>
                <a:cubicBezTo>
                  <a:pt x="4413133" y="5550779"/>
                  <a:pt x="4415352" y="5579326"/>
                  <a:pt x="4419896" y="5587432"/>
                </a:cubicBezTo>
                <a:lnTo>
                  <a:pt x="4428154" y="5602177"/>
                </a:lnTo>
                <a:lnTo>
                  <a:pt x="4436421" y="5589127"/>
                </a:lnTo>
                <a:cubicBezTo>
                  <a:pt x="4449604" y="5568306"/>
                  <a:pt x="4446365" y="5498602"/>
                  <a:pt x="4431630" y="5486372"/>
                </a:cubicBezTo>
                <a:lnTo>
                  <a:pt x="4418286" y="5475304"/>
                </a:lnTo>
                <a:lnTo>
                  <a:pt x="4414962" y="5523996"/>
                </a:lnTo>
                <a:close/>
                <a:moveTo>
                  <a:pt x="4337923" y="5577383"/>
                </a:moveTo>
                <a:cubicBezTo>
                  <a:pt x="4334904" y="5609387"/>
                  <a:pt x="4338181" y="5631066"/>
                  <a:pt x="4348544" y="5647515"/>
                </a:cubicBezTo>
                <a:lnTo>
                  <a:pt x="4363527" y="5671328"/>
                </a:lnTo>
                <a:lnTo>
                  <a:pt x="4370327" y="5618940"/>
                </a:lnTo>
                <a:lnTo>
                  <a:pt x="4377128" y="5566553"/>
                </a:lnTo>
                <a:lnTo>
                  <a:pt x="4359707" y="5548808"/>
                </a:lnTo>
                <a:lnTo>
                  <a:pt x="4342286" y="5531073"/>
                </a:lnTo>
                <a:lnTo>
                  <a:pt x="4337923" y="5577383"/>
                </a:lnTo>
                <a:close/>
                <a:moveTo>
                  <a:pt x="4228948" y="5609415"/>
                </a:moveTo>
                <a:cubicBezTo>
                  <a:pt x="4228948" y="5643467"/>
                  <a:pt x="4230681" y="5657403"/>
                  <a:pt x="4232786" y="5640372"/>
                </a:cubicBezTo>
                <a:cubicBezTo>
                  <a:pt x="4234901" y="5623341"/>
                  <a:pt x="4234901" y="5595490"/>
                  <a:pt x="4232786" y="5578459"/>
                </a:cubicBezTo>
                <a:cubicBezTo>
                  <a:pt x="4230681" y="5561429"/>
                  <a:pt x="4228948" y="5575364"/>
                  <a:pt x="4228948" y="5609415"/>
                </a:cubicBezTo>
                <a:close/>
                <a:moveTo>
                  <a:pt x="2949550" y="5639039"/>
                </a:moveTo>
                <a:cubicBezTo>
                  <a:pt x="2714939" y="5858723"/>
                  <a:pt x="2440953" y="6097801"/>
                  <a:pt x="2388594" y="6128528"/>
                </a:cubicBezTo>
                <a:cubicBezTo>
                  <a:pt x="2379659" y="6133767"/>
                  <a:pt x="2354151" y="6152503"/>
                  <a:pt x="2331901" y="6170162"/>
                </a:cubicBezTo>
                <a:cubicBezTo>
                  <a:pt x="2289039" y="6204176"/>
                  <a:pt x="2267331" y="6204319"/>
                  <a:pt x="2297935" y="6170381"/>
                </a:cubicBezTo>
                <a:cubicBezTo>
                  <a:pt x="2307946" y="6159284"/>
                  <a:pt x="2356857" y="6117660"/>
                  <a:pt x="2406625" y="6077874"/>
                </a:cubicBezTo>
                <a:cubicBezTo>
                  <a:pt x="2623528" y="5904519"/>
                  <a:pt x="2892400" y="5662108"/>
                  <a:pt x="2892400" y="5639915"/>
                </a:cubicBezTo>
                <a:cubicBezTo>
                  <a:pt x="2892400" y="5632399"/>
                  <a:pt x="2841374" y="5675433"/>
                  <a:pt x="2779014" y="5735565"/>
                </a:cubicBezTo>
                <a:cubicBezTo>
                  <a:pt x="2622699" y="5886269"/>
                  <a:pt x="2534222" y="5963069"/>
                  <a:pt x="2406453" y="6058986"/>
                </a:cubicBezTo>
                <a:cubicBezTo>
                  <a:pt x="2333901" y="6113450"/>
                  <a:pt x="2212134" y="6225074"/>
                  <a:pt x="2044675" y="6390647"/>
                </a:cubicBezTo>
                <a:cubicBezTo>
                  <a:pt x="1905848" y="6527911"/>
                  <a:pt x="1800530" y="6634382"/>
                  <a:pt x="1810636" y="6627257"/>
                </a:cubicBezTo>
                <a:cubicBezTo>
                  <a:pt x="1820742" y="6620132"/>
                  <a:pt x="1925603" y="6523225"/>
                  <a:pt x="2043656" y="6411897"/>
                </a:cubicBezTo>
                <a:cubicBezTo>
                  <a:pt x="2161708" y="6300578"/>
                  <a:pt x="2261673" y="6209490"/>
                  <a:pt x="2265788" y="6209490"/>
                </a:cubicBezTo>
                <a:cubicBezTo>
                  <a:pt x="2269903" y="6209490"/>
                  <a:pt x="2273275" y="6214558"/>
                  <a:pt x="2273275" y="6220749"/>
                </a:cubicBezTo>
                <a:cubicBezTo>
                  <a:pt x="2273275" y="6232579"/>
                  <a:pt x="2212181" y="6294339"/>
                  <a:pt x="1992287" y="6504823"/>
                </a:cubicBezTo>
                <a:cubicBezTo>
                  <a:pt x="1918945" y="6575022"/>
                  <a:pt x="1869653" y="6623733"/>
                  <a:pt x="1882750" y="6613074"/>
                </a:cubicBezTo>
                <a:cubicBezTo>
                  <a:pt x="1947205" y="6560582"/>
                  <a:pt x="2356533" y="6207291"/>
                  <a:pt x="2444725" y="6128033"/>
                </a:cubicBezTo>
                <a:cubicBezTo>
                  <a:pt x="2463060" y="6111555"/>
                  <a:pt x="2535927" y="6046346"/>
                  <a:pt x="2606650" y="5983110"/>
                </a:cubicBezTo>
                <a:cubicBezTo>
                  <a:pt x="2722645" y="5879411"/>
                  <a:pt x="3037046" y="5570715"/>
                  <a:pt x="3025636" y="5571735"/>
                </a:cubicBezTo>
                <a:cubicBezTo>
                  <a:pt x="3023083" y="5571954"/>
                  <a:pt x="2988840" y="5602243"/>
                  <a:pt x="2949550" y="5639039"/>
                </a:cubicBezTo>
                <a:close/>
                <a:moveTo>
                  <a:pt x="4261800" y="5639353"/>
                </a:moveTo>
                <a:lnTo>
                  <a:pt x="4257408" y="5680853"/>
                </a:lnTo>
                <a:lnTo>
                  <a:pt x="4272610" y="5698579"/>
                </a:lnTo>
                <a:lnTo>
                  <a:pt x="4287812" y="5716305"/>
                </a:lnTo>
                <a:lnTo>
                  <a:pt x="4293927" y="5674767"/>
                </a:lnTo>
                <a:lnTo>
                  <a:pt x="4300033" y="5633228"/>
                </a:lnTo>
                <a:lnTo>
                  <a:pt x="4283116" y="5615540"/>
                </a:lnTo>
                <a:lnTo>
                  <a:pt x="4266191" y="5597852"/>
                </a:lnTo>
                <a:lnTo>
                  <a:pt x="4261800" y="5639353"/>
                </a:lnTo>
                <a:close/>
                <a:moveTo>
                  <a:pt x="4402712" y="5659289"/>
                </a:moveTo>
                <a:lnTo>
                  <a:pt x="4396293" y="5707694"/>
                </a:lnTo>
                <a:lnTo>
                  <a:pt x="4411104" y="5722506"/>
                </a:lnTo>
                <a:lnTo>
                  <a:pt x="4425925" y="5737327"/>
                </a:lnTo>
                <a:lnTo>
                  <a:pt x="4426030" y="5713848"/>
                </a:lnTo>
                <a:cubicBezTo>
                  <a:pt x="4426087" y="5700941"/>
                  <a:pt x="4428687" y="5674938"/>
                  <a:pt x="4431811" y="5656069"/>
                </a:cubicBezTo>
                <a:lnTo>
                  <a:pt x="4437488" y="5621760"/>
                </a:lnTo>
                <a:lnTo>
                  <a:pt x="4423306" y="5616321"/>
                </a:lnTo>
                <a:lnTo>
                  <a:pt x="4409132" y="5610882"/>
                </a:lnTo>
                <a:lnTo>
                  <a:pt x="4402712" y="5659289"/>
                </a:lnTo>
                <a:close/>
                <a:moveTo>
                  <a:pt x="4327865" y="5715724"/>
                </a:moveTo>
                <a:lnTo>
                  <a:pt x="4322350" y="5756872"/>
                </a:lnTo>
                <a:lnTo>
                  <a:pt x="4338419" y="5774694"/>
                </a:lnTo>
                <a:lnTo>
                  <a:pt x="4354487" y="5792505"/>
                </a:lnTo>
                <a:lnTo>
                  <a:pt x="4360602" y="5750967"/>
                </a:lnTo>
                <a:lnTo>
                  <a:pt x="4366708" y="5709428"/>
                </a:lnTo>
                <a:lnTo>
                  <a:pt x="4350049" y="5691998"/>
                </a:lnTo>
                <a:lnTo>
                  <a:pt x="4333390" y="5674567"/>
                </a:lnTo>
                <a:lnTo>
                  <a:pt x="4327865" y="5715724"/>
                </a:lnTo>
                <a:close/>
                <a:moveTo>
                  <a:pt x="4226652" y="5710219"/>
                </a:moveTo>
                <a:cubicBezTo>
                  <a:pt x="4227109" y="5721316"/>
                  <a:pt x="4229367" y="5723573"/>
                  <a:pt x="4232405" y="5715982"/>
                </a:cubicBezTo>
                <a:cubicBezTo>
                  <a:pt x="4235158" y="5709104"/>
                  <a:pt x="4234815" y="5700884"/>
                  <a:pt x="4231653" y="5697722"/>
                </a:cubicBezTo>
                <a:cubicBezTo>
                  <a:pt x="4228491" y="5694560"/>
                  <a:pt x="4226243" y="5700179"/>
                  <a:pt x="4226652" y="5710219"/>
                </a:cubicBezTo>
                <a:close/>
                <a:moveTo>
                  <a:pt x="4254475" y="5767407"/>
                </a:moveTo>
                <a:cubicBezTo>
                  <a:pt x="4254475" y="5793762"/>
                  <a:pt x="4260495" y="5823556"/>
                  <a:pt x="4267848" y="5833615"/>
                </a:cubicBezTo>
                <a:lnTo>
                  <a:pt x="4281231" y="5851913"/>
                </a:lnTo>
                <a:lnTo>
                  <a:pt x="4288117" y="5805964"/>
                </a:lnTo>
                <a:lnTo>
                  <a:pt x="4295004" y="5760016"/>
                </a:lnTo>
                <a:lnTo>
                  <a:pt x="4274744" y="5739746"/>
                </a:lnTo>
                <a:lnTo>
                  <a:pt x="4254475" y="5719487"/>
                </a:lnTo>
                <a:lnTo>
                  <a:pt x="4254475" y="5767407"/>
                </a:lnTo>
                <a:close/>
                <a:moveTo>
                  <a:pt x="4393750" y="5762844"/>
                </a:moveTo>
                <a:cubicBezTo>
                  <a:pt x="4391006" y="5780608"/>
                  <a:pt x="4386367" y="5827300"/>
                  <a:pt x="4383443" y="5866590"/>
                </a:cubicBezTo>
                <a:cubicBezTo>
                  <a:pt x="4365651" y="6105001"/>
                  <a:pt x="4281354" y="7144398"/>
                  <a:pt x="4273468" y="7222531"/>
                </a:cubicBezTo>
                <a:cubicBezTo>
                  <a:pt x="4261942" y="7336822"/>
                  <a:pt x="4262571" y="7400144"/>
                  <a:pt x="4274487" y="7323915"/>
                </a:cubicBezTo>
                <a:cubicBezTo>
                  <a:pt x="4283288" y="7267556"/>
                  <a:pt x="4316825" y="6913226"/>
                  <a:pt x="4354707" y="6476190"/>
                </a:cubicBezTo>
                <a:cubicBezTo>
                  <a:pt x="4367651" y="6326886"/>
                  <a:pt x="4388568" y="6104002"/>
                  <a:pt x="4401179" y="5980890"/>
                </a:cubicBezTo>
                <a:lnTo>
                  <a:pt x="4424125" y="5757053"/>
                </a:lnTo>
                <a:lnTo>
                  <a:pt x="4411418" y="5743794"/>
                </a:lnTo>
                <a:lnTo>
                  <a:pt x="4398722" y="5730526"/>
                </a:lnTo>
                <a:lnTo>
                  <a:pt x="4393750" y="5762844"/>
                </a:lnTo>
                <a:close/>
                <a:moveTo>
                  <a:pt x="4321150" y="5844255"/>
                </a:moveTo>
                <a:cubicBezTo>
                  <a:pt x="4321150" y="5874134"/>
                  <a:pt x="4326255" y="5897071"/>
                  <a:pt x="4334409" y="5903833"/>
                </a:cubicBezTo>
                <a:lnTo>
                  <a:pt x="4347667" y="5914835"/>
                </a:lnTo>
                <a:lnTo>
                  <a:pt x="4352106" y="5874049"/>
                </a:lnTo>
                <a:lnTo>
                  <a:pt x="4356545" y="5833253"/>
                </a:lnTo>
                <a:lnTo>
                  <a:pt x="4338847" y="5814470"/>
                </a:lnTo>
                <a:lnTo>
                  <a:pt x="4321150" y="5795687"/>
                </a:lnTo>
                <a:lnTo>
                  <a:pt x="4321150" y="5844255"/>
                </a:lnTo>
                <a:close/>
                <a:moveTo>
                  <a:pt x="2506170" y="5924207"/>
                </a:moveTo>
                <a:cubicBezTo>
                  <a:pt x="2470042" y="5960621"/>
                  <a:pt x="2444649" y="5990215"/>
                  <a:pt x="2449744" y="5989978"/>
                </a:cubicBezTo>
                <a:cubicBezTo>
                  <a:pt x="2466032" y="5989196"/>
                  <a:pt x="2590371" y="5869429"/>
                  <a:pt x="2580942" y="5863600"/>
                </a:cubicBezTo>
                <a:cubicBezTo>
                  <a:pt x="2575951" y="5860513"/>
                  <a:pt x="2542308" y="5887793"/>
                  <a:pt x="2506170" y="5924207"/>
                </a:cubicBezTo>
                <a:close/>
                <a:moveTo>
                  <a:pt x="4246245" y="5900757"/>
                </a:moveTo>
                <a:cubicBezTo>
                  <a:pt x="4244112" y="5941953"/>
                  <a:pt x="4255961" y="5971365"/>
                  <a:pt x="4274687" y="5971365"/>
                </a:cubicBezTo>
                <a:cubicBezTo>
                  <a:pt x="4287831" y="5971365"/>
                  <a:pt x="4283859" y="5892270"/>
                  <a:pt x="4269791" y="5873734"/>
                </a:cubicBezTo>
                <a:cubicBezTo>
                  <a:pt x="4251341" y="5849426"/>
                  <a:pt x="4248750" y="5852398"/>
                  <a:pt x="4246245" y="5900757"/>
                </a:cubicBezTo>
                <a:close/>
                <a:moveTo>
                  <a:pt x="2316232" y="5933171"/>
                </a:moveTo>
                <a:cubicBezTo>
                  <a:pt x="2301231" y="5948830"/>
                  <a:pt x="2291572" y="5964260"/>
                  <a:pt x="2294763" y="5967460"/>
                </a:cubicBezTo>
                <a:cubicBezTo>
                  <a:pt x="2303174" y="5975862"/>
                  <a:pt x="2317213" y="5965203"/>
                  <a:pt x="2340159" y="5932980"/>
                </a:cubicBezTo>
                <a:cubicBezTo>
                  <a:pt x="2366210" y="5896385"/>
                  <a:pt x="2351361" y="5896499"/>
                  <a:pt x="2316232" y="5933171"/>
                </a:cubicBezTo>
                <a:close/>
                <a:moveTo>
                  <a:pt x="4310187" y="5971671"/>
                </a:moveTo>
                <a:lnTo>
                  <a:pt x="4306862" y="6020362"/>
                </a:lnTo>
                <a:lnTo>
                  <a:pt x="4323531" y="6035441"/>
                </a:lnTo>
                <a:lnTo>
                  <a:pt x="4340200" y="6050518"/>
                </a:lnTo>
                <a:lnTo>
                  <a:pt x="4340200" y="5997817"/>
                </a:lnTo>
                <a:cubicBezTo>
                  <a:pt x="4340200" y="5964260"/>
                  <a:pt x="4335352" y="5941104"/>
                  <a:pt x="4326855" y="5934047"/>
                </a:cubicBezTo>
                <a:lnTo>
                  <a:pt x="4313511" y="5922979"/>
                </a:lnTo>
                <a:lnTo>
                  <a:pt x="4310187" y="5971671"/>
                </a:lnTo>
                <a:close/>
                <a:moveTo>
                  <a:pt x="4241673" y="6064186"/>
                </a:moveTo>
                <a:cubicBezTo>
                  <a:pt x="4234853" y="6159427"/>
                  <a:pt x="4225147" y="6845837"/>
                  <a:pt x="4231129" y="6809565"/>
                </a:cubicBezTo>
                <a:cubicBezTo>
                  <a:pt x="4235473" y="6783229"/>
                  <a:pt x="4260133" y="6359205"/>
                  <a:pt x="4269905" y="6142692"/>
                </a:cubicBezTo>
                <a:lnTo>
                  <a:pt x="4276144" y="6004446"/>
                </a:lnTo>
                <a:lnTo>
                  <a:pt x="4261895" y="5992616"/>
                </a:lnTo>
                <a:lnTo>
                  <a:pt x="4247645" y="5980796"/>
                </a:lnTo>
                <a:lnTo>
                  <a:pt x="4241673" y="6064186"/>
                </a:lnTo>
                <a:close/>
                <a:moveTo>
                  <a:pt x="2175834" y="6094114"/>
                </a:moveTo>
                <a:cubicBezTo>
                  <a:pt x="2131533" y="6140673"/>
                  <a:pt x="2044579" y="6238189"/>
                  <a:pt x="1982610" y="6310808"/>
                </a:cubicBezTo>
                <a:cubicBezTo>
                  <a:pt x="1920640" y="6383436"/>
                  <a:pt x="1852727" y="6460979"/>
                  <a:pt x="1831696" y="6483134"/>
                </a:cubicBezTo>
                <a:cubicBezTo>
                  <a:pt x="1810664" y="6505289"/>
                  <a:pt x="1795615" y="6525578"/>
                  <a:pt x="1798253" y="6528216"/>
                </a:cubicBezTo>
                <a:cubicBezTo>
                  <a:pt x="1806292" y="6536255"/>
                  <a:pt x="2263750" y="6034564"/>
                  <a:pt x="2263750" y="6017714"/>
                </a:cubicBezTo>
                <a:cubicBezTo>
                  <a:pt x="2263750" y="6002893"/>
                  <a:pt x="2257339" y="6008465"/>
                  <a:pt x="2175834" y="6094114"/>
                </a:cubicBezTo>
                <a:close/>
                <a:moveTo>
                  <a:pt x="4302100" y="6102382"/>
                </a:moveTo>
                <a:cubicBezTo>
                  <a:pt x="4302100" y="6133100"/>
                  <a:pt x="4307177" y="6154217"/>
                  <a:pt x="4316387" y="6161865"/>
                </a:cubicBezTo>
                <a:lnTo>
                  <a:pt x="4330675" y="6173724"/>
                </a:lnTo>
                <a:lnTo>
                  <a:pt x="4330675" y="6126099"/>
                </a:lnTo>
                <a:cubicBezTo>
                  <a:pt x="4330675" y="6095381"/>
                  <a:pt x="4325598" y="6074264"/>
                  <a:pt x="4316387" y="6066615"/>
                </a:cubicBezTo>
                <a:lnTo>
                  <a:pt x="4302100" y="6054757"/>
                </a:lnTo>
                <a:lnTo>
                  <a:pt x="4302100" y="6102382"/>
                </a:lnTo>
                <a:close/>
                <a:moveTo>
                  <a:pt x="3990032" y="6157103"/>
                </a:moveTo>
                <a:cubicBezTo>
                  <a:pt x="3990032" y="6178058"/>
                  <a:pt x="3993299" y="6208062"/>
                  <a:pt x="3997300" y="6223778"/>
                </a:cubicBezTo>
                <a:lnTo>
                  <a:pt x="4004567" y="6252353"/>
                </a:lnTo>
                <a:lnTo>
                  <a:pt x="4004567" y="6214253"/>
                </a:lnTo>
                <a:cubicBezTo>
                  <a:pt x="4004567" y="6193298"/>
                  <a:pt x="4001300" y="6163294"/>
                  <a:pt x="3997300" y="6147578"/>
                </a:cubicBezTo>
                <a:lnTo>
                  <a:pt x="3990032" y="6119003"/>
                </a:lnTo>
                <a:lnTo>
                  <a:pt x="3990032" y="6157103"/>
                </a:lnTo>
                <a:close/>
                <a:moveTo>
                  <a:pt x="4284059" y="6402086"/>
                </a:moveTo>
                <a:cubicBezTo>
                  <a:pt x="4269048" y="6677149"/>
                  <a:pt x="4247721" y="6966995"/>
                  <a:pt x="4235873" y="7057215"/>
                </a:cubicBezTo>
                <a:cubicBezTo>
                  <a:pt x="4230710" y="7096506"/>
                  <a:pt x="4226929" y="7182231"/>
                  <a:pt x="4227462" y="7247715"/>
                </a:cubicBezTo>
                <a:lnTo>
                  <a:pt x="4228433" y="7366778"/>
                </a:lnTo>
                <a:lnTo>
                  <a:pt x="4236272" y="7290578"/>
                </a:lnTo>
                <a:cubicBezTo>
                  <a:pt x="4240597" y="7248668"/>
                  <a:pt x="4252817" y="7105079"/>
                  <a:pt x="4263447" y="6971490"/>
                </a:cubicBezTo>
                <a:cubicBezTo>
                  <a:pt x="4274087" y="6837903"/>
                  <a:pt x="4289641" y="6645021"/>
                  <a:pt x="4298033" y="6542865"/>
                </a:cubicBezTo>
                <a:cubicBezTo>
                  <a:pt x="4317207" y="6309427"/>
                  <a:pt x="4319750" y="6198289"/>
                  <a:pt x="4306015" y="6193498"/>
                </a:cubicBezTo>
                <a:cubicBezTo>
                  <a:pt x="4298966" y="6191031"/>
                  <a:pt x="4291946" y="6257697"/>
                  <a:pt x="4284059" y="6402086"/>
                </a:cubicBezTo>
                <a:close/>
                <a:moveTo>
                  <a:pt x="4106847" y="6471723"/>
                </a:moveTo>
                <a:cubicBezTo>
                  <a:pt x="4108952" y="6550467"/>
                  <a:pt x="4114895" y="6625476"/>
                  <a:pt x="4120058" y="6638411"/>
                </a:cubicBezTo>
                <a:lnTo>
                  <a:pt x="4129440" y="6661928"/>
                </a:lnTo>
                <a:lnTo>
                  <a:pt x="4129335" y="6614303"/>
                </a:lnTo>
                <a:cubicBezTo>
                  <a:pt x="4129278" y="6588109"/>
                  <a:pt x="4123334" y="6513100"/>
                  <a:pt x="4116124" y="6447615"/>
                </a:cubicBezTo>
                <a:lnTo>
                  <a:pt x="4103018" y="6328553"/>
                </a:lnTo>
                <a:lnTo>
                  <a:pt x="4106847" y="6471723"/>
                </a:lnTo>
                <a:close/>
                <a:moveTo>
                  <a:pt x="4036381" y="6532112"/>
                </a:moveTo>
                <a:cubicBezTo>
                  <a:pt x="4033647" y="6648012"/>
                  <a:pt x="4126744" y="7476315"/>
                  <a:pt x="4142508" y="7476315"/>
                </a:cubicBezTo>
                <a:cubicBezTo>
                  <a:pt x="4147385" y="7476315"/>
                  <a:pt x="4149061" y="7460247"/>
                  <a:pt x="4146233" y="7440597"/>
                </a:cubicBezTo>
                <a:cubicBezTo>
                  <a:pt x="4143413" y="7420957"/>
                  <a:pt x="4138489" y="7370588"/>
                  <a:pt x="4135298" y="7328678"/>
                </a:cubicBezTo>
                <a:cubicBezTo>
                  <a:pt x="4124763" y="7190347"/>
                  <a:pt x="4054440" y="6557810"/>
                  <a:pt x="4045820" y="6523815"/>
                </a:cubicBezTo>
                <a:lnTo>
                  <a:pt x="4037371" y="6490478"/>
                </a:lnTo>
                <a:lnTo>
                  <a:pt x="4036381" y="6532112"/>
                </a:lnTo>
                <a:close/>
                <a:moveTo>
                  <a:pt x="1577273" y="6860905"/>
                </a:moveTo>
                <a:cubicBezTo>
                  <a:pt x="1510541" y="6916589"/>
                  <a:pt x="1436599" y="6990540"/>
                  <a:pt x="1447667" y="6990540"/>
                </a:cubicBezTo>
                <a:cubicBezTo>
                  <a:pt x="1451486" y="6990540"/>
                  <a:pt x="1481366" y="6965899"/>
                  <a:pt x="1514065" y="6935772"/>
                </a:cubicBezTo>
                <a:cubicBezTo>
                  <a:pt x="1546765" y="6905644"/>
                  <a:pt x="1589970" y="6866811"/>
                  <a:pt x="1610078" y="6849457"/>
                </a:cubicBezTo>
                <a:cubicBezTo>
                  <a:pt x="1630175" y="6832111"/>
                  <a:pt x="1644796" y="6816090"/>
                  <a:pt x="1642567" y="6813862"/>
                </a:cubicBezTo>
                <a:cubicBezTo>
                  <a:pt x="1640338" y="6811633"/>
                  <a:pt x="1610954" y="6832797"/>
                  <a:pt x="1577273" y="6860905"/>
                </a:cubicBezTo>
                <a:close/>
                <a:moveTo>
                  <a:pt x="4352125" y="6900053"/>
                </a:moveTo>
                <a:cubicBezTo>
                  <a:pt x="4352230" y="6921008"/>
                  <a:pt x="4354182" y="6928456"/>
                  <a:pt x="4356459" y="6916608"/>
                </a:cubicBezTo>
                <a:cubicBezTo>
                  <a:pt x="4358735" y="6904758"/>
                  <a:pt x="4358650" y="6887614"/>
                  <a:pt x="4356269" y="6878508"/>
                </a:cubicBezTo>
                <a:cubicBezTo>
                  <a:pt x="4353887" y="6869402"/>
                  <a:pt x="4352020" y="6879098"/>
                  <a:pt x="4352125" y="6900053"/>
                </a:cubicBezTo>
                <a:close/>
                <a:moveTo>
                  <a:pt x="4340952" y="6977044"/>
                </a:moveTo>
                <a:cubicBezTo>
                  <a:pt x="4341409" y="6988141"/>
                  <a:pt x="4343667" y="6990398"/>
                  <a:pt x="4346705" y="6982807"/>
                </a:cubicBezTo>
                <a:cubicBezTo>
                  <a:pt x="4349458" y="6975929"/>
                  <a:pt x="4349115" y="6967709"/>
                  <a:pt x="4345953" y="6964547"/>
                </a:cubicBezTo>
                <a:cubicBezTo>
                  <a:pt x="4342791" y="6961385"/>
                  <a:pt x="4340543" y="6967004"/>
                  <a:pt x="4340952" y="6977044"/>
                </a:cubicBezTo>
                <a:close/>
                <a:moveTo>
                  <a:pt x="4245941" y="7526322"/>
                </a:moveTo>
                <a:cubicBezTo>
                  <a:pt x="4238997" y="7600969"/>
                  <a:pt x="4231891" y="7711345"/>
                  <a:pt x="4230148" y="7771590"/>
                </a:cubicBezTo>
                <a:lnTo>
                  <a:pt x="4226976" y="7881128"/>
                </a:lnTo>
                <a:lnTo>
                  <a:pt x="4235234" y="7828740"/>
                </a:lnTo>
                <a:cubicBezTo>
                  <a:pt x="4239778" y="7799928"/>
                  <a:pt x="4245731" y="7739844"/>
                  <a:pt x="4248464" y="7695219"/>
                </a:cubicBezTo>
                <a:cubicBezTo>
                  <a:pt x="4264114" y="7439711"/>
                  <a:pt x="4266410" y="7390590"/>
                  <a:pt x="4262676" y="7390590"/>
                </a:cubicBezTo>
                <a:cubicBezTo>
                  <a:pt x="4260409" y="7390590"/>
                  <a:pt x="4252875" y="7451674"/>
                  <a:pt x="4245941" y="7526322"/>
                </a:cubicBezTo>
                <a:close/>
              </a:path>
            </a:pathLst>
          </a:custGeom>
          <a:solidFill>
            <a:srgbClr val="05625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5" name="Прямоугольник 4">
            <a:extLst>
              <a:ext uri="{FF2B5EF4-FFF2-40B4-BE49-F238E27FC236}">
                <a16:creationId xmlns:a16="http://schemas.microsoft.com/office/drawing/2014/main" id="{94560899-334E-405C-AB5F-A47087FA4E19}"/>
              </a:ext>
            </a:extLst>
          </p:cNvPr>
          <p:cNvSpPr/>
          <p:nvPr/>
        </p:nvSpPr>
        <p:spPr>
          <a:xfrm>
            <a:off x="644053" y="6574018"/>
            <a:ext cx="318869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80000"/>
              </a:lnSpc>
            </a:pPr>
            <a:r>
              <a:rPr lang="ru-RU" sz="4000" dirty="0">
                <a:solidFill>
                  <a:srgbClr val="F0CA8D"/>
                </a:solidFill>
                <a:latin typeface="Alegreya Sans" panose="00000500000000000000" pitchFamily="2" charset="0"/>
              </a:rPr>
              <a:t>Подзаголовок 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B7F69451-66E1-4953-AB5F-2AADD6BE9069}"/>
              </a:ext>
            </a:extLst>
          </p:cNvPr>
          <p:cNvSpPr/>
          <p:nvPr/>
        </p:nvSpPr>
        <p:spPr>
          <a:xfrm>
            <a:off x="644053" y="604158"/>
            <a:ext cx="3025187" cy="61144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80000"/>
              </a:lnSpc>
            </a:pPr>
            <a:r>
              <a:rPr lang="ru-RU" sz="4000" dirty="0">
                <a:solidFill>
                  <a:schemeClr val="bg1"/>
                </a:solidFill>
                <a:latin typeface="Austin Cyr Bold" panose="02020803070702030403" pitchFamily="18" charset="-52"/>
              </a:rPr>
              <a:t>00-00 месяц</a:t>
            </a:r>
          </a:p>
        </p:txBody>
      </p:sp>
      <p:sp>
        <p:nvSpPr>
          <p:cNvPr id="2" name="Прямоугольник 1">
            <a:extLst>
              <a:ext uri="{FF2B5EF4-FFF2-40B4-BE49-F238E27FC236}">
                <a16:creationId xmlns:a16="http://schemas.microsoft.com/office/drawing/2014/main" id="{47BFC6B4-46C0-406B-B0AB-BF3F4319E4C3}"/>
              </a:ext>
            </a:extLst>
          </p:cNvPr>
          <p:cNvSpPr/>
          <p:nvPr/>
        </p:nvSpPr>
        <p:spPr>
          <a:xfrm>
            <a:off x="7715250" y="673403"/>
            <a:ext cx="2245853" cy="542204"/>
          </a:xfrm>
          <a:prstGeom prst="rect">
            <a:avLst/>
          </a:prstGeom>
          <a:solidFill>
            <a:srgbClr val="9E834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800" dirty="0">
                <a:latin typeface="Alegreya Sans" panose="00000500000000000000" pitchFamily="2" charset="0"/>
              </a:rPr>
              <a:t>СТУДЕНТЫ</a:t>
            </a:r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47B74CF4-3CBF-4AD5-B389-441A699AC376}"/>
              </a:ext>
            </a:extLst>
          </p:cNvPr>
          <p:cNvCxnSpPr>
            <a:cxnSpLocks/>
          </p:cNvCxnSpPr>
          <p:nvPr/>
        </p:nvCxnSpPr>
        <p:spPr>
          <a:xfrm>
            <a:off x="747486" y="1215607"/>
            <a:ext cx="2921754" cy="0"/>
          </a:xfrm>
          <a:prstGeom prst="line">
            <a:avLst/>
          </a:prstGeom>
          <a:ln w="28575">
            <a:solidFill>
              <a:srgbClr val="F0CA8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6430EDF0-6AE0-4A7F-8541-6FABD207C458}"/>
              </a:ext>
            </a:extLst>
          </p:cNvPr>
          <p:cNvSpPr/>
          <p:nvPr/>
        </p:nvSpPr>
        <p:spPr>
          <a:xfrm>
            <a:off x="644053" y="4225745"/>
            <a:ext cx="7629089" cy="234827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</a:pPr>
            <a:r>
              <a:rPr lang="ru-RU" sz="6000" dirty="0">
                <a:solidFill>
                  <a:schemeClr val="bg1"/>
                </a:solidFill>
                <a:latin typeface="Austin Cyr Bold" panose="02020803070702030403" pitchFamily="18" charset="-52"/>
              </a:rPr>
              <a:t>ЗАГОЛОВОК МОЛОДЕЖНЫХ </a:t>
            </a:r>
            <a:br>
              <a:rPr lang="ru-RU" sz="6000" dirty="0">
                <a:solidFill>
                  <a:schemeClr val="bg1"/>
                </a:solidFill>
                <a:latin typeface="Austin Cyr Bold" panose="02020803070702030403" pitchFamily="18" charset="-52"/>
              </a:rPr>
            </a:br>
            <a:r>
              <a:rPr lang="ru-RU" sz="6000" dirty="0">
                <a:solidFill>
                  <a:schemeClr val="bg1"/>
                </a:solidFill>
                <a:latin typeface="Austin Cyr Bold" panose="02020803070702030403" pitchFamily="18" charset="-52"/>
              </a:rPr>
              <a:t>НОВОСТЕЙ</a:t>
            </a:r>
          </a:p>
        </p:txBody>
      </p:sp>
    </p:spTree>
    <p:extLst>
      <p:ext uri="{BB962C8B-B14F-4D97-AF65-F5344CB8AC3E}">
        <p14:creationId xmlns:p14="http://schemas.microsoft.com/office/powerpoint/2010/main" val="315364447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7887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Рисунок 14">
            <a:extLst>
              <a:ext uri="{FF2B5EF4-FFF2-40B4-BE49-F238E27FC236}">
                <a16:creationId xmlns:a16="http://schemas.microsoft.com/office/drawing/2014/main" id="{5A6EA75C-9F53-481A-BC91-8FBFD87C77DD}"/>
              </a:ext>
            </a:extLst>
          </p:cNvPr>
          <p:cNvSpPr/>
          <p:nvPr/>
        </p:nvSpPr>
        <p:spPr>
          <a:xfrm>
            <a:off x="4207624" y="-2965378"/>
            <a:ext cx="11506957" cy="13517491"/>
          </a:xfrm>
          <a:custGeom>
            <a:avLst/>
            <a:gdLst>
              <a:gd name="connsiteX0" fmla="*/ 2406901 w 7130260"/>
              <a:gd name="connsiteY0" fmla="*/ 2386 h 8376085"/>
              <a:gd name="connsiteX1" fmla="*/ 2235451 w 7130260"/>
              <a:gd name="connsiteY1" fmla="*/ 16016 h 8376085"/>
              <a:gd name="connsiteX2" fmla="*/ 1434465 w 7130260"/>
              <a:gd name="connsiteY2" fmla="*/ 172007 h 8376085"/>
              <a:gd name="connsiteX3" fmla="*/ 701424 w 7130260"/>
              <a:gd name="connsiteY3" fmla="*/ 686062 h 8376085"/>
              <a:gd name="connsiteX4" fmla="*/ 577503 w 7130260"/>
              <a:gd name="connsiteY4" fmla="*/ 1007050 h 8376085"/>
              <a:gd name="connsiteX5" fmla="*/ 556825 w 7130260"/>
              <a:gd name="connsiteY5" fmla="*/ 1106329 h 8376085"/>
              <a:gd name="connsiteX6" fmla="*/ 556530 w 7130260"/>
              <a:gd name="connsiteY6" fmla="*/ 1244441 h 8376085"/>
              <a:gd name="connsiteX7" fmla="*/ 857224 w 7130260"/>
              <a:gd name="connsiteY7" fmla="*/ 2012090 h 8376085"/>
              <a:gd name="connsiteX8" fmla="*/ 1330576 w 7130260"/>
              <a:gd name="connsiteY8" fmla="*/ 2497341 h 8376085"/>
              <a:gd name="connsiteX9" fmla="*/ 1627746 w 7130260"/>
              <a:gd name="connsiteY9" fmla="*/ 2621776 h 8376085"/>
              <a:gd name="connsiteX10" fmla="*/ 2063020 w 7130260"/>
              <a:gd name="connsiteY10" fmla="*/ 2538984 h 8376085"/>
              <a:gd name="connsiteX11" fmla="*/ 2250777 w 7130260"/>
              <a:gd name="connsiteY11" fmla="*/ 2244566 h 8376085"/>
              <a:gd name="connsiteX12" fmla="*/ 2265959 w 7130260"/>
              <a:gd name="connsiteY12" fmla="*/ 2173129 h 8376085"/>
              <a:gd name="connsiteX13" fmla="*/ 2260654 w 7130260"/>
              <a:gd name="connsiteY13" fmla="*/ 2077879 h 8376085"/>
              <a:gd name="connsiteX14" fmla="*/ 2023891 w 7130260"/>
              <a:gd name="connsiteY14" fmla="*/ 1402833 h 8376085"/>
              <a:gd name="connsiteX15" fmla="*/ 1965722 w 7130260"/>
              <a:gd name="connsiteY15" fmla="*/ 1299296 h 8376085"/>
              <a:gd name="connsiteX16" fmla="*/ 1967141 w 7130260"/>
              <a:gd name="connsiteY16" fmla="*/ 1262948 h 8376085"/>
              <a:gd name="connsiteX17" fmla="*/ 2119827 w 7130260"/>
              <a:gd name="connsiteY17" fmla="*/ 979599 h 8376085"/>
              <a:gd name="connsiteX18" fmla="*/ 2511876 w 7130260"/>
              <a:gd name="connsiteY18" fmla="*/ 731334 h 8376085"/>
              <a:gd name="connsiteX19" fmla="*/ 3416551 w 7130260"/>
              <a:gd name="connsiteY19" fmla="*/ 458129 h 8376085"/>
              <a:gd name="connsiteX20" fmla="*/ 3554663 w 7130260"/>
              <a:gd name="connsiteY20" fmla="*/ 442222 h 8376085"/>
              <a:gd name="connsiteX21" fmla="*/ 3859463 w 7130260"/>
              <a:gd name="connsiteY21" fmla="*/ 447251 h 8376085"/>
              <a:gd name="connsiteX22" fmla="*/ 4164263 w 7130260"/>
              <a:gd name="connsiteY22" fmla="*/ 452280 h 8376085"/>
              <a:gd name="connsiteX23" fmla="*/ 4311901 w 7130260"/>
              <a:gd name="connsiteY23" fmla="*/ 472311 h 8376085"/>
              <a:gd name="connsiteX24" fmla="*/ 5536463 w 7130260"/>
              <a:gd name="connsiteY24" fmla="*/ 733354 h 8376085"/>
              <a:gd name="connsiteX25" fmla="*/ 6105897 w 7130260"/>
              <a:gd name="connsiteY25" fmla="*/ 1100757 h 8376085"/>
              <a:gd name="connsiteX26" fmla="*/ 6240800 w 7130260"/>
              <a:gd name="connsiteY26" fmla="*/ 2802741 h 8376085"/>
              <a:gd name="connsiteX27" fmla="*/ 5683501 w 7130260"/>
              <a:gd name="connsiteY27" fmla="*/ 3084757 h 8376085"/>
              <a:gd name="connsiteX28" fmla="*/ 4272439 w 7130260"/>
              <a:gd name="connsiteY28" fmla="*/ 3506048 h 8376085"/>
              <a:gd name="connsiteX29" fmla="*/ 3245101 w 7130260"/>
              <a:gd name="connsiteY29" fmla="*/ 3701806 h 8376085"/>
              <a:gd name="connsiteX30" fmla="*/ 2256082 w 7130260"/>
              <a:gd name="connsiteY30" fmla="*/ 3891820 h 8376085"/>
              <a:gd name="connsiteX31" fmla="*/ 2110331 w 7130260"/>
              <a:gd name="connsiteY31" fmla="*/ 3990661 h 8376085"/>
              <a:gd name="connsiteX32" fmla="*/ 2008318 w 7130260"/>
              <a:gd name="connsiteY32" fmla="*/ 4331304 h 8376085"/>
              <a:gd name="connsiteX33" fmla="*/ 2011613 w 7130260"/>
              <a:gd name="connsiteY33" fmla="*/ 4415523 h 8376085"/>
              <a:gd name="connsiteX34" fmla="*/ 1878263 w 7130260"/>
              <a:gd name="connsiteY34" fmla="*/ 4493391 h 8376085"/>
              <a:gd name="connsiteX35" fmla="*/ 1673476 w 7130260"/>
              <a:gd name="connsiteY35" fmla="*/ 4616739 h 8376085"/>
              <a:gd name="connsiteX36" fmla="*/ 1602038 w 7130260"/>
              <a:gd name="connsiteY36" fmla="*/ 4662221 h 8376085"/>
              <a:gd name="connsiteX37" fmla="*/ 1516313 w 7130260"/>
              <a:gd name="connsiteY37" fmla="*/ 4677909 h 8376085"/>
              <a:gd name="connsiteX38" fmla="*/ 79517 w 7130260"/>
              <a:gd name="connsiteY38" fmla="*/ 5950030 h 8376085"/>
              <a:gd name="connsiteX39" fmla="*/ 1784 w 7130260"/>
              <a:gd name="connsiteY39" fmla="*/ 6587967 h 8376085"/>
              <a:gd name="connsiteX40" fmla="*/ 514515 w 7130260"/>
              <a:gd name="connsiteY40" fmla="*/ 7766028 h 8376085"/>
              <a:gd name="connsiteX41" fmla="*/ 3087938 w 7130260"/>
              <a:gd name="connsiteY41" fmla="*/ 7983179 h 8376085"/>
              <a:gd name="connsiteX42" fmla="*/ 3518602 w 7130260"/>
              <a:gd name="connsiteY42" fmla="*/ 7485031 h 8376085"/>
              <a:gd name="connsiteX43" fmla="*/ 3716655 w 7130260"/>
              <a:gd name="connsiteY43" fmla="*/ 6100925 h 8376085"/>
              <a:gd name="connsiteX44" fmla="*/ 3268866 w 7130260"/>
              <a:gd name="connsiteY44" fmla="*/ 5270059 h 8376085"/>
              <a:gd name="connsiteX45" fmla="*/ 3189465 w 7130260"/>
              <a:gd name="connsiteY45" fmla="*/ 5180886 h 8376085"/>
              <a:gd name="connsiteX46" fmla="*/ 3131553 w 7130260"/>
              <a:gd name="connsiteY46" fmla="*/ 5005121 h 8376085"/>
              <a:gd name="connsiteX47" fmla="*/ 3073651 w 7130260"/>
              <a:gd name="connsiteY47" fmla="*/ 4817059 h 8376085"/>
              <a:gd name="connsiteX48" fmla="*/ 3096882 w 7130260"/>
              <a:gd name="connsiteY48" fmla="*/ 4786494 h 8376085"/>
              <a:gd name="connsiteX49" fmla="*/ 3183331 w 7130260"/>
              <a:gd name="connsiteY49" fmla="*/ 4582621 h 8376085"/>
              <a:gd name="connsiteX50" fmla="*/ 3469986 w 7130260"/>
              <a:gd name="connsiteY50" fmla="*/ 4320731 h 8376085"/>
              <a:gd name="connsiteX51" fmla="*/ 3537709 w 7130260"/>
              <a:gd name="connsiteY51" fmla="*/ 4310434 h 8376085"/>
              <a:gd name="connsiteX52" fmla="*/ 3670011 w 7130260"/>
              <a:gd name="connsiteY52" fmla="*/ 4320455 h 8376085"/>
              <a:gd name="connsiteX53" fmla="*/ 5440223 w 7130260"/>
              <a:gd name="connsiteY53" fmla="*/ 3970411 h 8376085"/>
              <a:gd name="connsiteX54" fmla="*/ 6274051 w 7130260"/>
              <a:gd name="connsiteY54" fmla="*/ 3359201 h 8376085"/>
              <a:gd name="connsiteX55" fmla="*/ 7015058 w 7130260"/>
              <a:gd name="connsiteY55" fmla="*/ 2320766 h 8376085"/>
              <a:gd name="connsiteX56" fmla="*/ 7128567 w 7130260"/>
              <a:gd name="connsiteY56" fmla="*/ 1950844 h 8376085"/>
              <a:gd name="connsiteX57" fmla="*/ 6945773 w 7130260"/>
              <a:gd name="connsiteY57" fmla="*/ 1334929 h 8376085"/>
              <a:gd name="connsiteX58" fmla="*/ 6059739 w 7130260"/>
              <a:gd name="connsiteY58" fmla="*/ 654077 h 8376085"/>
              <a:gd name="connsiteX59" fmla="*/ 4192838 w 7130260"/>
              <a:gd name="connsiteY59" fmla="*/ 129364 h 8376085"/>
              <a:gd name="connsiteX60" fmla="*/ 3905069 w 7130260"/>
              <a:gd name="connsiteY60" fmla="*/ 91606 h 8376085"/>
              <a:gd name="connsiteX61" fmla="*/ 3245101 w 7130260"/>
              <a:gd name="connsiteY61" fmla="*/ 15463 h 8376085"/>
              <a:gd name="connsiteX62" fmla="*/ 2406901 w 7130260"/>
              <a:gd name="connsiteY62" fmla="*/ 2386 h 8376085"/>
              <a:gd name="connsiteX63" fmla="*/ 2535488 w 7130260"/>
              <a:gd name="connsiteY63" fmla="*/ 34771 h 8376085"/>
              <a:gd name="connsiteX64" fmla="*/ 2549214 w 7130260"/>
              <a:gd name="connsiteY64" fmla="*/ 44296 h 8376085"/>
              <a:gd name="connsiteX65" fmla="*/ 2568826 w 7130260"/>
              <a:gd name="connsiteY65" fmla="*/ 34771 h 8376085"/>
              <a:gd name="connsiteX66" fmla="*/ 2555101 w 7130260"/>
              <a:gd name="connsiteY66" fmla="*/ 25246 h 8376085"/>
              <a:gd name="connsiteX67" fmla="*/ 2535488 w 7130260"/>
              <a:gd name="connsiteY67" fmla="*/ 34771 h 8376085"/>
              <a:gd name="connsiteX68" fmla="*/ 2587876 w 7130260"/>
              <a:gd name="connsiteY68" fmla="*/ 32618 h 8376085"/>
              <a:gd name="connsiteX69" fmla="*/ 2806951 w 7130260"/>
              <a:gd name="connsiteY69" fmla="*/ 30684 h 8376085"/>
              <a:gd name="connsiteX70" fmla="*/ 2704557 w 7130260"/>
              <a:gd name="connsiteY70" fmla="*/ 26350 h 8376085"/>
              <a:gd name="connsiteX71" fmla="*/ 2587876 w 7130260"/>
              <a:gd name="connsiteY71" fmla="*/ 32618 h 8376085"/>
              <a:gd name="connsiteX72" fmla="*/ 2364038 w 7130260"/>
              <a:gd name="connsiteY72" fmla="*/ 44296 h 8376085"/>
              <a:gd name="connsiteX73" fmla="*/ 2381964 w 7130260"/>
              <a:gd name="connsiteY73" fmla="*/ 53821 h 8376085"/>
              <a:gd name="connsiteX74" fmla="*/ 2411663 w 7130260"/>
              <a:gd name="connsiteY74" fmla="*/ 44296 h 8376085"/>
              <a:gd name="connsiteX75" fmla="*/ 2393737 w 7130260"/>
              <a:gd name="connsiteY75" fmla="*/ 34771 h 8376085"/>
              <a:gd name="connsiteX76" fmla="*/ 2364038 w 7130260"/>
              <a:gd name="connsiteY76" fmla="*/ 44296 h 8376085"/>
              <a:gd name="connsiteX77" fmla="*/ 2442620 w 7130260"/>
              <a:gd name="connsiteY77" fmla="*/ 41076 h 8376085"/>
              <a:gd name="connsiteX78" fmla="*/ 2466432 w 7130260"/>
              <a:gd name="connsiteY78" fmla="*/ 41076 h 8376085"/>
              <a:gd name="connsiteX79" fmla="*/ 2454526 w 7130260"/>
              <a:gd name="connsiteY79" fmla="*/ 36275 h 8376085"/>
              <a:gd name="connsiteX80" fmla="*/ 2442620 w 7130260"/>
              <a:gd name="connsiteY80" fmla="*/ 41076 h 8376085"/>
              <a:gd name="connsiteX81" fmla="*/ 2500370 w 7130260"/>
              <a:gd name="connsiteY81" fmla="*/ 41276 h 8376085"/>
              <a:gd name="connsiteX82" fmla="*/ 2518620 w 7130260"/>
              <a:gd name="connsiteY82" fmla="*/ 40524 h 8376085"/>
              <a:gd name="connsiteX83" fmla="*/ 2506123 w 7130260"/>
              <a:gd name="connsiteY83" fmla="*/ 35523 h 8376085"/>
              <a:gd name="connsiteX84" fmla="*/ 2500370 w 7130260"/>
              <a:gd name="connsiteY84" fmla="*/ 41276 h 8376085"/>
              <a:gd name="connsiteX85" fmla="*/ 2162813 w 7130260"/>
              <a:gd name="connsiteY85" fmla="*/ 59031 h 8376085"/>
              <a:gd name="connsiteX86" fmla="*/ 1618460 w 7130260"/>
              <a:gd name="connsiteY86" fmla="*/ 158777 h 8376085"/>
              <a:gd name="connsiteX87" fmla="*/ 685679 w 7130260"/>
              <a:gd name="connsiteY87" fmla="*/ 793961 h 8376085"/>
              <a:gd name="connsiteX88" fmla="*/ 621327 w 7130260"/>
              <a:gd name="connsiteY88" fmla="*/ 1487167 h 8376085"/>
              <a:gd name="connsiteX89" fmla="*/ 689146 w 7130260"/>
              <a:gd name="connsiteY89" fmla="*/ 1650921 h 8376085"/>
              <a:gd name="connsiteX90" fmla="*/ 672887 w 7130260"/>
              <a:gd name="connsiteY90" fmla="*/ 1602800 h 8376085"/>
              <a:gd name="connsiteX91" fmla="*/ 633872 w 7130260"/>
              <a:gd name="connsiteY91" fmla="*/ 1460830 h 8376085"/>
              <a:gd name="connsiteX92" fmla="*/ 614604 w 7130260"/>
              <a:gd name="connsiteY92" fmla="*/ 1363504 h 8376085"/>
              <a:gd name="connsiteX93" fmla="*/ 619185 w 7130260"/>
              <a:gd name="connsiteY93" fmla="*/ 1215866 h 8376085"/>
              <a:gd name="connsiteX94" fmla="*/ 623767 w 7130260"/>
              <a:gd name="connsiteY94" fmla="*/ 1068229 h 8376085"/>
              <a:gd name="connsiteX95" fmla="*/ 642912 w 7130260"/>
              <a:gd name="connsiteY95" fmla="*/ 996791 h 8376085"/>
              <a:gd name="connsiteX96" fmla="*/ 715645 w 7130260"/>
              <a:gd name="connsiteY96" fmla="*/ 800962 h 8376085"/>
              <a:gd name="connsiteX97" fmla="*/ 696746 w 7130260"/>
              <a:gd name="connsiteY97" fmla="*/ 869675 h 8376085"/>
              <a:gd name="connsiteX98" fmla="*/ 636786 w 7130260"/>
              <a:gd name="connsiteY98" fmla="*/ 1269787 h 8376085"/>
              <a:gd name="connsiteX99" fmla="*/ 640016 w 7130260"/>
              <a:gd name="connsiteY99" fmla="*/ 1405442 h 8376085"/>
              <a:gd name="connsiteX100" fmla="*/ 652922 w 7130260"/>
              <a:gd name="connsiteY100" fmla="*/ 1417815 h 8376085"/>
              <a:gd name="connsiteX101" fmla="*/ 665838 w 7130260"/>
              <a:gd name="connsiteY101" fmla="*/ 1430179 h 8376085"/>
              <a:gd name="connsiteX102" fmla="*/ 660571 w 7130260"/>
              <a:gd name="connsiteY102" fmla="*/ 1401604 h 8376085"/>
              <a:gd name="connsiteX103" fmla="*/ 717531 w 7130260"/>
              <a:gd name="connsiteY103" fmla="*/ 896784 h 8376085"/>
              <a:gd name="connsiteX104" fmla="*/ 712081 w 7130260"/>
              <a:gd name="connsiteY104" fmla="*/ 939646 h 8376085"/>
              <a:gd name="connsiteX105" fmla="*/ 679563 w 7130260"/>
              <a:gd name="connsiteY105" fmla="*/ 1077754 h 8376085"/>
              <a:gd name="connsiteX106" fmla="*/ 666590 w 7130260"/>
              <a:gd name="connsiteY106" fmla="*/ 1153954 h 8376085"/>
              <a:gd name="connsiteX107" fmla="*/ 676421 w 7130260"/>
              <a:gd name="connsiteY107" fmla="*/ 1173004 h 8376085"/>
              <a:gd name="connsiteX108" fmla="*/ 686251 w 7130260"/>
              <a:gd name="connsiteY108" fmla="*/ 1192054 h 8376085"/>
              <a:gd name="connsiteX109" fmla="*/ 697804 w 7130260"/>
              <a:gd name="connsiteY109" fmla="*/ 1123798 h 8376085"/>
              <a:gd name="connsiteX110" fmla="*/ 754202 w 7130260"/>
              <a:gd name="connsiteY110" fmla="*/ 931893 h 8376085"/>
              <a:gd name="connsiteX111" fmla="*/ 733914 w 7130260"/>
              <a:gd name="connsiteY111" fmla="*/ 1025366 h 8376085"/>
              <a:gd name="connsiteX112" fmla="*/ 731665 w 7130260"/>
              <a:gd name="connsiteY112" fmla="*/ 1292066 h 8376085"/>
              <a:gd name="connsiteX113" fmla="*/ 725731 w 7130260"/>
              <a:gd name="connsiteY113" fmla="*/ 1241060 h 8376085"/>
              <a:gd name="connsiteX114" fmla="*/ 711539 w 7130260"/>
              <a:gd name="connsiteY114" fmla="*/ 1213866 h 8376085"/>
              <a:gd name="connsiteX115" fmla="*/ 725789 w 7130260"/>
              <a:gd name="connsiteY115" fmla="*/ 1219324 h 8376085"/>
              <a:gd name="connsiteX116" fmla="*/ 740029 w 7130260"/>
              <a:gd name="connsiteY116" fmla="*/ 1224791 h 8376085"/>
              <a:gd name="connsiteX117" fmla="*/ 740029 w 7130260"/>
              <a:gd name="connsiteY117" fmla="*/ 1196988 h 8376085"/>
              <a:gd name="connsiteX118" fmla="*/ 779785 w 7130260"/>
              <a:gd name="connsiteY118" fmla="*/ 1008088 h 8376085"/>
              <a:gd name="connsiteX119" fmla="*/ 787844 w 7130260"/>
              <a:gd name="connsiteY119" fmla="*/ 1019928 h 8376085"/>
              <a:gd name="connsiteX120" fmla="*/ 758335 w 7130260"/>
              <a:gd name="connsiteY120" fmla="*/ 1159869 h 8376085"/>
              <a:gd name="connsiteX121" fmla="*/ 747344 w 7130260"/>
              <a:gd name="connsiteY121" fmla="*/ 1235059 h 8376085"/>
              <a:gd name="connsiteX122" fmla="*/ 759135 w 7130260"/>
              <a:gd name="connsiteY122" fmla="*/ 1249280 h 8376085"/>
              <a:gd name="connsiteX123" fmla="*/ 777186 w 7130260"/>
              <a:gd name="connsiteY123" fmla="*/ 1263491 h 8376085"/>
              <a:gd name="connsiteX124" fmla="*/ 794559 w 7130260"/>
              <a:gd name="connsiteY124" fmla="*/ 1184910 h 8376085"/>
              <a:gd name="connsiteX125" fmla="*/ 850900 w 7130260"/>
              <a:gd name="connsiteY125" fmla="*/ 980665 h 8376085"/>
              <a:gd name="connsiteX126" fmla="*/ 831345 w 7130260"/>
              <a:gd name="connsiteY126" fmla="*/ 1073668 h 8376085"/>
              <a:gd name="connsiteX127" fmla="*/ 801779 w 7130260"/>
              <a:gd name="connsiteY127" fmla="*/ 1218324 h 8376085"/>
              <a:gd name="connsiteX128" fmla="*/ 794969 w 7130260"/>
              <a:gd name="connsiteY128" fmla="*/ 1273159 h 8376085"/>
              <a:gd name="connsiteX129" fmla="*/ 806760 w 7130260"/>
              <a:gd name="connsiteY129" fmla="*/ 1287380 h 8376085"/>
              <a:gd name="connsiteX130" fmla="*/ 807865 w 7130260"/>
              <a:gd name="connsiteY130" fmla="*/ 1301591 h 8376085"/>
              <a:gd name="connsiteX131" fmla="*/ 811942 w 7130260"/>
              <a:gd name="connsiteY131" fmla="*/ 1359141 h 8376085"/>
              <a:gd name="connsiteX132" fmla="*/ 826706 w 7130260"/>
              <a:gd name="connsiteY132" fmla="*/ 1371390 h 8376085"/>
              <a:gd name="connsiteX133" fmla="*/ 825258 w 7130260"/>
              <a:gd name="connsiteY133" fmla="*/ 1334110 h 8376085"/>
              <a:gd name="connsiteX134" fmla="*/ 879494 w 7130260"/>
              <a:gd name="connsiteY134" fmla="*/ 1056875 h 8376085"/>
              <a:gd name="connsiteX135" fmla="*/ 863739 w 7130260"/>
              <a:gd name="connsiteY135" fmla="*/ 1156954 h 8376085"/>
              <a:gd name="connsiteX136" fmla="*/ 861472 w 7130260"/>
              <a:gd name="connsiteY136" fmla="*/ 1394479 h 8376085"/>
              <a:gd name="connsiteX137" fmla="*/ 861949 w 7130260"/>
              <a:gd name="connsiteY137" fmla="*/ 1341596 h 8376085"/>
              <a:gd name="connsiteX138" fmla="*/ 860853 w 7130260"/>
              <a:gd name="connsiteY138" fmla="*/ 1330166 h 8376085"/>
              <a:gd name="connsiteX139" fmla="*/ 877331 w 7130260"/>
              <a:gd name="connsiteY139" fmla="*/ 1275398 h 8376085"/>
              <a:gd name="connsiteX140" fmla="*/ 917889 w 7130260"/>
              <a:gd name="connsiteY140" fmla="*/ 1095270 h 8376085"/>
              <a:gd name="connsiteX141" fmla="*/ 907773 w 7130260"/>
              <a:gd name="connsiteY141" fmla="*/ 1179071 h 8376085"/>
              <a:gd name="connsiteX142" fmla="*/ 887227 w 7130260"/>
              <a:gd name="connsiteY142" fmla="*/ 1328004 h 8376085"/>
              <a:gd name="connsiteX143" fmla="*/ 880922 w 7130260"/>
              <a:gd name="connsiteY143" fmla="*/ 1397270 h 8376085"/>
              <a:gd name="connsiteX144" fmla="*/ 892609 w 7130260"/>
              <a:gd name="connsiteY144" fmla="*/ 1411348 h 8376085"/>
              <a:gd name="connsiteX145" fmla="*/ 921337 w 7130260"/>
              <a:gd name="connsiteY145" fmla="*/ 1356360 h 8376085"/>
              <a:gd name="connsiteX146" fmla="*/ 958415 w 7130260"/>
              <a:gd name="connsiteY146" fmla="*/ 1120616 h 8376085"/>
              <a:gd name="connsiteX147" fmla="*/ 969064 w 7130260"/>
              <a:gd name="connsiteY147" fmla="*/ 1096804 h 8376085"/>
              <a:gd name="connsiteX148" fmla="*/ 964635 w 7130260"/>
              <a:gd name="connsiteY148" fmla="*/ 1120616 h 8376085"/>
              <a:gd name="connsiteX149" fmla="*/ 936148 w 7130260"/>
              <a:gd name="connsiteY149" fmla="*/ 1368266 h 8376085"/>
              <a:gd name="connsiteX150" fmla="*/ 960130 w 7130260"/>
              <a:gd name="connsiteY150" fmla="*/ 1587341 h 8376085"/>
              <a:gd name="connsiteX151" fmla="*/ 962806 w 7130260"/>
              <a:gd name="connsiteY151" fmla="*/ 1546593 h 8376085"/>
              <a:gd name="connsiteX152" fmla="*/ 958548 w 7130260"/>
              <a:gd name="connsiteY152" fmla="*/ 1418892 h 8376085"/>
              <a:gd name="connsiteX153" fmla="*/ 1011012 w 7130260"/>
              <a:gd name="connsiteY153" fmla="*/ 1077754 h 8376085"/>
              <a:gd name="connsiteX154" fmla="*/ 1020709 w 7130260"/>
              <a:gd name="connsiteY154" fmla="*/ 1063466 h 8376085"/>
              <a:gd name="connsiteX155" fmla="*/ 995191 w 7130260"/>
              <a:gd name="connsiteY155" fmla="*/ 1177766 h 8376085"/>
              <a:gd name="connsiteX156" fmla="*/ 975131 w 7130260"/>
              <a:gd name="connsiteY156" fmla="*/ 1268254 h 8376085"/>
              <a:gd name="connsiteX157" fmla="*/ 974893 w 7130260"/>
              <a:gd name="connsiteY157" fmla="*/ 1396841 h 8376085"/>
              <a:gd name="connsiteX158" fmla="*/ 986581 w 7130260"/>
              <a:gd name="connsiteY158" fmla="*/ 1582579 h 8376085"/>
              <a:gd name="connsiteX159" fmla="*/ 1051322 w 7130260"/>
              <a:gd name="connsiteY159" fmla="*/ 1764992 h 8376085"/>
              <a:gd name="connsiteX160" fmla="*/ 1032148 w 7130260"/>
              <a:gd name="connsiteY160" fmla="*/ 1685868 h 8376085"/>
              <a:gd name="connsiteX161" fmla="*/ 1041168 w 7130260"/>
              <a:gd name="connsiteY161" fmla="*/ 1107177 h 8376085"/>
              <a:gd name="connsiteX162" fmla="*/ 1800025 w 7130260"/>
              <a:gd name="connsiteY162" fmla="*/ 387558 h 8376085"/>
              <a:gd name="connsiteX163" fmla="*/ 1851079 w 7130260"/>
              <a:gd name="connsiteY163" fmla="*/ 361593 h 8376085"/>
              <a:gd name="connsiteX164" fmla="*/ 1576207 w 7130260"/>
              <a:gd name="connsiteY164" fmla="*/ 474426 h 8376085"/>
              <a:gd name="connsiteX165" fmla="*/ 1288275 w 7130260"/>
              <a:gd name="connsiteY165" fmla="*/ 672041 h 8376085"/>
              <a:gd name="connsiteX166" fmla="*/ 1244851 w 7130260"/>
              <a:gd name="connsiteY166" fmla="*/ 698578 h 8376085"/>
              <a:gd name="connsiteX167" fmla="*/ 1466669 w 7130260"/>
              <a:gd name="connsiteY167" fmla="*/ 521118 h 8376085"/>
              <a:gd name="connsiteX168" fmla="*/ 1967332 w 7130260"/>
              <a:gd name="connsiteY168" fmla="*/ 310701 h 8376085"/>
              <a:gd name="connsiteX169" fmla="*/ 2004184 w 7130260"/>
              <a:gd name="connsiteY169" fmla="*/ 295632 h 8376085"/>
              <a:gd name="connsiteX170" fmla="*/ 1711576 w 7130260"/>
              <a:gd name="connsiteY170" fmla="*/ 374594 h 8376085"/>
              <a:gd name="connsiteX171" fmla="*/ 1397489 w 7130260"/>
              <a:gd name="connsiteY171" fmla="*/ 537405 h 8376085"/>
              <a:gd name="connsiteX172" fmla="*/ 1348959 w 7130260"/>
              <a:gd name="connsiteY172" fmla="*/ 564209 h 8376085"/>
              <a:gd name="connsiteX173" fmla="*/ 1594209 w 7130260"/>
              <a:gd name="connsiteY173" fmla="*/ 408246 h 8376085"/>
              <a:gd name="connsiteX174" fmla="*/ 1798996 w 7130260"/>
              <a:gd name="connsiteY174" fmla="*/ 330056 h 8376085"/>
              <a:gd name="connsiteX175" fmla="*/ 1940176 w 7130260"/>
              <a:gd name="connsiteY175" fmla="*/ 284840 h 8376085"/>
              <a:gd name="connsiteX176" fmla="*/ 1943624 w 7130260"/>
              <a:gd name="connsiteY176" fmla="*/ 276115 h 8376085"/>
              <a:gd name="connsiteX177" fmla="*/ 1644901 w 7130260"/>
              <a:gd name="connsiteY177" fmla="*/ 355802 h 8376085"/>
              <a:gd name="connsiteX178" fmla="*/ 1384954 w 7130260"/>
              <a:gd name="connsiteY178" fmla="*/ 479436 h 8376085"/>
              <a:gd name="connsiteX179" fmla="*/ 1343406 w 7130260"/>
              <a:gd name="connsiteY179" fmla="*/ 498447 h 8376085"/>
              <a:gd name="connsiteX180" fmla="*/ 1639786 w 7130260"/>
              <a:gd name="connsiteY180" fmla="*/ 340304 h 8376085"/>
              <a:gd name="connsiteX181" fmla="*/ 1962988 w 7130260"/>
              <a:gd name="connsiteY181" fmla="*/ 248836 h 8376085"/>
              <a:gd name="connsiteX182" fmla="*/ 1981438 w 7130260"/>
              <a:gd name="connsiteY182" fmla="*/ 234148 h 8376085"/>
              <a:gd name="connsiteX183" fmla="*/ 1944338 w 7130260"/>
              <a:gd name="connsiteY183" fmla="*/ 233482 h 8376085"/>
              <a:gd name="connsiteX184" fmla="*/ 1854451 w 7130260"/>
              <a:gd name="connsiteY184" fmla="*/ 253398 h 8376085"/>
              <a:gd name="connsiteX185" fmla="*/ 1437513 w 7130260"/>
              <a:gd name="connsiteY185" fmla="*/ 397197 h 8376085"/>
              <a:gd name="connsiteX186" fmla="*/ 1344568 w 7130260"/>
              <a:gd name="connsiteY186" fmla="*/ 435297 h 8376085"/>
              <a:gd name="connsiteX187" fmla="*/ 1596295 w 7130260"/>
              <a:gd name="connsiteY187" fmla="*/ 316130 h 8376085"/>
              <a:gd name="connsiteX188" fmla="*/ 1944938 w 7130260"/>
              <a:gd name="connsiteY188" fmla="*/ 215098 h 8376085"/>
              <a:gd name="connsiteX189" fmla="*/ 2020662 w 7130260"/>
              <a:gd name="connsiteY189" fmla="*/ 195067 h 8376085"/>
              <a:gd name="connsiteX190" fmla="*/ 1860909 w 7130260"/>
              <a:gd name="connsiteY190" fmla="*/ 216651 h 8376085"/>
              <a:gd name="connsiteX191" fmla="*/ 1390107 w 7130260"/>
              <a:gd name="connsiteY191" fmla="*/ 365927 h 8376085"/>
              <a:gd name="connsiteX192" fmla="*/ 1302001 w 7130260"/>
              <a:gd name="connsiteY192" fmla="*/ 399788 h 8376085"/>
              <a:gd name="connsiteX193" fmla="*/ 1540316 w 7130260"/>
              <a:gd name="connsiteY193" fmla="*/ 291698 h 8376085"/>
              <a:gd name="connsiteX194" fmla="*/ 1975190 w 7130260"/>
              <a:gd name="connsiteY194" fmla="*/ 173998 h 8376085"/>
              <a:gd name="connsiteX195" fmla="*/ 1997326 w 7130260"/>
              <a:gd name="connsiteY195" fmla="*/ 152986 h 8376085"/>
              <a:gd name="connsiteX196" fmla="*/ 1449838 w 7130260"/>
              <a:gd name="connsiteY196" fmla="*/ 291460 h 8376085"/>
              <a:gd name="connsiteX197" fmla="*/ 1359151 w 7130260"/>
              <a:gd name="connsiteY197" fmla="*/ 317454 h 8376085"/>
              <a:gd name="connsiteX198" fmla="*/ 1740151 w 7130260"/>
              <a:gd name="connsiteY198" fmla="*/ 186199 h 8376085"/>
              <a:gd name="connsiteX199" fmla="*/ 1908658 w 7130260"/>
              <a:gd name="connsiteY199" fmla="*/ 149176 h 8376085"/>
              <a:gd name="connsiteX200" fmla="*/ 1935871 w 7130260"/>
              <a:gd name="connsiteY200" fmla="*/ 138813 h 8376085"/>
              <a:gd name="connsiteX201" fmla="*/ 1725863 w 7130260"/>
              <a:gd name="connsiteY201" fmla="*/ 169407 h 8376085"/>
              <a:gd name="connsiteX202" fmla="*/ 1006726 w 7130260"/>
              <a:gd name="connsiteY202" fmla="*/ 468082 h 8376085"/>
              <a:gd name="connsiteX203" fmla="*/ 968626 w 7130260"/>
              <a:gd name="connsiteY203" fmla="*/ 491408 h 8376085"/>
              <a:gd name="connsiteX204" fmla="*/ 1429969 w 7130260"/>
              <a:gd name="connsiteY204" fmla="*/ 239378 h 8376085"/>
              <a:gd name="connsiteX205" fmla="*/ 2219392 w 7130260"/>
              <a:gd name="connsiteY205" fmla="*/ 69689 h 8376085"/>
              <a:gd name="connsiteX206" fmla="*/ 2337092 w 7130260"/>
              <a:gd name="connsiteY206" fmla="*/ 50601 h 8376085"/>
              <a:gd name="connsiteX207" fmla="*/ 2162813 w 7130260"/>
              <a:gd name="connsiteY207" fmla="*/ 59031 h 8376085"/>
              <a:gd name="connsiteX208" fmla="*/ 2416426 w 7130260"/>
              <a:gd name="connsiteY208" fmla="*/ 72871 h 8376085"/>
              <a:gd name="connsiteX209" fmla="*/ 2430713 w 7130260"/>
              <a:gd name="connsiteY209" fmla="*/ 82396 h 8376085"/>
              <a:gd name="connsiteX210" fmla="*/ 2445001 w 7130260"/>
              <a:gd name="connsiteY210" fmla="*/ 72871 h 8376085"/>
              <a:gd name="connsiteX211" fmla="*/ 2430713 w 7130260"/>
              <a:gd name="connsiteY211" fmla="*/ 63346 h 8376085"/>
              <a:gd name="connsiteX212" fmla="*/ 2416426 w 7130260"/>
              <a:gd name="connsiteY212" fmla="*/ 72871 h 8376085"/>
              <a:gd name="connsiteX213" fmla="*/ 2347370 w 7130260"/>
              <a:gd name="connsiteY213" fmla="*/ 79176 h 8376085"/>
              <a:gd name="connsiteX214" fmla="*/ 2371182 w 7130260"/>
              <a:gd name="connsiteY214" fmla="*/ 79176 h 8376085"/>
              <a:gd name="connsiteX215" fmla="*/ 2359276 w 7130260"/>
              <a:gd name="connsiteY215" fmla="*/ 74375 h 8376085"/>
              <a:gd name="connsiteX216" fmla="*/ 2347370 w 7130260"/>
              <a:gd name="connsiteY216" fmla="*/ 79176 h 8376085"/>
              <a:gd name="connsiteX217" fmla="*/ 2225926 w 7130260"/>
              <a:gd name="connsiteY217" fmla="*/ 91921 h 8376085"/>
              <a:gd name="connsiteX218" fmla="*/ 2211638 w 7130260"/>
              <a:gd name="connsiteY218" fmla="*/ 101151 h 8376085"/>
              <a:gd name="connsiteX219" fmla="*/ 2228307 w 7130260"/>
              <a:gd name="connsiteY219" fmla="*/ 101303 h 8376085"/>
              <a:gd name="connsiteX220" fmla="*/ 2244976 w 7130260"/>
              <a:gd name="connsiteY220" fmla="*/ 91921 h 8376085"/>
              <a:gd name="connsiteX221" fmla="*/ 2225926 w 7130260"/>
              <a:gd name="connsiteY221" fmla="*/ 91921 h 8376085"/>
              <a:gd name="connsiteX222" fmla="*/ 2280695 w 7130260"/>
              <a:gd name="connsiteY222" fmla="*/ 88701 h 8376085"/>
              <a:gd name="connsiteX223" fmla="*/ 2304507 w 7130260"/>
              <a:gd name="connsiteY223" fmla="*/ 88701 h 8376085"/>
              <a:gd name="connsiteX224" fmla="*/ 2292601 w 7130260"/>
              <a:gd name="connsiteY224" fmla="*/ 83900 h 8376085"/>
              <a:gd name="connsiteX225" fmla="*/ 2280695 w 7130260"/>
              <a:gd name="connsiteY225" fmla="*/ 88701 h 8376085"/>
              <a:gd name="connsiteX226" fmla="*/ 2149726 w 7130260"/>
              <a:gd name="connsiteY226" fmla="*/ 101446 h 8376085"/>
              <a:gd name="connsiteX227" fmla="*/ 2163452 w 7130260"/>
              <a:gd name="connsiteY227" fmla="*/ 110971 h 8376085"/>
              <a:gd name="connsiteX228" fmla="*/ 2183063 w 7130260"/>
              <a:gd name="connsiteY228" fmla="*/ 101446 h 8376085"/>
              <a:gd name="connsiteX229" fmla="*/ 2169338 w 7130260"/>
              <a:gd name="connsiteY229" fmla="*/ 91921 h 8376085"/>
              <a:gd name="connsiteX230" fmla="*/ 2149726 w 7130260"/>
              <a:gd name="connsiteY230" fmla="*/ 101446 h 8376085"/>
              <a:gd name="connsiteX231" fmla="*/ 2454526 w 7130260"/>
              <a:gd name="connsiteY231" fmla="*/ 101446 h 8376085"/>
              <a:gd name="connsiteX232" fmla="*/ 2468813 w 7130260"/>
              <a:gd name="connsiteY232" fmla="*/ 110971 h 8376085"/>
              <a:gd name="connsiteX233" fmla="*/ 2483101 w 7130260"/>
              <a:gd name="connsiteY233" fmla="*/ 101446 h 8376085"/>
              <a:gd name="connsiteX234" fmla="*/ 2468813 w 7130260"/>
              <a:gd name="connsiteY234" fmla="*/ 91921 h 8376085"/>
              <a:gd name="connsiteX235" fmla="*/ 2454526 w 7130260"/>
              <a:gd name="connsiteY235" fmla="*/ 101446 h 8376085"/>
              <a:gd name="connsiteX236" fmla="*/ 2061620 w 7130260"/>
              <a:gd name="connsiteY236" fmla="*/ 108266 h 8376085"/>
              <a:gd name="connsiteX237" fmla="*/ 2035426 w 7130260"/>
              <a:gd name="connsiteY237" fmla="*/ 120534 h 8376085"/>
              <a:gd name="connsiteX238" fmla="*/ 2115912 w 7130260"/>
              <a:gd name="connsiteY238" fmla="*/ 109733 h 8376085"/>
              <a:gd name="connsiteX239" fmla="*/ 2061620 w 7130260"/>
              <a:gd name="connsiteY239" fmla="*/ 108266 h 8376085"/>
              <a:gd name="connsiteX240" fmla="*/ 2316413 w 7130260"/>
              <a:gd name="connsiteY240" fmla="*/ 110971 h 8376085"/>
              <a:gd name="connsiteX241" fmla="*/ 2330701 w 7130260"/>
              <a:gd name="connsiteY241" fmla="*/ 120496 h 8376085"/>
              <a:gd name="connsiteX242" fmla="*/ 2344988 w 7130260"/>
              <a:gd name="connsiteY242" fmla="*/ 110971 h 8376085"/>
              <a:gd name="connsiteX243" fmla="*/ 2330701 w 7130260"/>
              <a:gd name="connsiteY243" fmla="*/ 101446 h 8376085"/>
              <a:gd name="connsiteX244" fmla="*/ 2316413 w 7130260"/>
              <a:gd name="connsiteY244" fmla="*/ 110971 h 8376085"/>
              <a:gd name="connsiteX245" fmla="*/ 2390413 w 7130260"/>
              <a:gd name="connsiteY245" fmla="*/ 108047 h 8376085"/>
              <a:gd name="connsiteX246" fmla="*/ 2418988 w 7130260"/>
              <a:gd name="connsiteY246" fmla="*/ 107694 h 8376085"/>
              <a:gd name="connsiteX247" fmla="*/ 2402138 w 7130260"/>
              <a:gd name="connsiteY247" fmla="*/ 103303 h 8376085"/>
              <a:gd name="connsiteX248" fmla="*/ 2390413 w 7130260"/>
              <a:gd name="connsiteY248" fmla="*/ 108047 h 8376085"/>
              <a:gd name="connsiteX249" fmla="*/ 2249738 w 7130260"/>
              <a:gd name="connsiteY249" fmla="*/ 120496 h 8376085"/>
              <a:gd name="connsiteX250" fmla="*/ 2263464 w 7130260"/>
              <a:gd name="connsiteY250" fmla="*/ 130021 h 8376085"/>
              <a:gd name="connsiteX251" fmla="*/ 2283076 w 7130260"/>
              <a:gd name="connsiteY251" fmla="*/ 120496 h 8376085"/>
              <a:gd name="connsiteX252" fmla="*/ 2269350 w 7130260"/>
              <a:gd name="connsiteY252" fmla="*/ 110971 h 8376085"/>
              <a:gd name="connsiteX253" fmla="*/ 2249738 w 7130260"/>
              <a:gd name="connsiteY253" fmla="*/ 120496 h 8376085"/>
              <a:gd name="connsiteX254" fmla="*/ 3202238 w 7130260"/>
              <a:gd name="connsiteY254" fmla="*/ 121210 h 8376085"/>
              <a:gd name="connsiteX255" fmla="*/ 2940301 w 7130260"/>
              <a:gd name="connsiteY255" fmla="*/ 139251 h 8376085"/>
              <a:gd name="connsiteX256" fmla="*/ 1772698 w 7130260"/>
              <a:gd name="connsiteY256" fmla="*/ 592584 h 8376085"/>
              <a:gd name="connsiteX257" fmla="*/ 1702175 w 7130260"/>
              <a:gd name="connsiteY257" fmla="*/ 878534 h 8376085"/>
              <a:gd name="connsiteX258" fmla="*/ 1855441 w 7130260"/>
              <a:gd name="connsiteY258" fmla="*/ 1222810 h 8376085"/>
              <a:gd name="connsiteX259" fmla="*/ 1970904 w 7130260"/>
              <a:gd name="connsiteY259" fmla="*/ 1450829 h 8376085"/>
              <a:gd name="connsiteX260" fmla="*/ 1998097 w 7130260"/>
              <a:gd name="connsiteY260" fmla="*/ 1529715 h 8376085"/>
              <a:gd name="connsiteX261" fmla="*/ 2003508 w 7130260"/>
              <a:gd name="connsiteY261" fmla="*/ 1622822 h 8376085"/>
              <a:gd name="connsiteX262" fmla="*/ 2008918 w 7130260"/>
              <a:gd name="connsiteY262" fmla="*/ 1715929 h 8376085"/>
              <a:gd name="connsiteX263" fmla="*/ 1993392 w 7130260"/>
              <a:gd name="connsiteY263" fmla="*/ 1781689 h 8376085"/>
              <a:gd name="connsiteX264" fmla="*/ 1657274 w 7130260"/>
              <a:gd name="connsiteY264" fmla="*/ 2094414 h 8376085"/>
              <a:gd name="connsiteX265" fmla="*/ 1582988 w 7130260"/>
              <a:gd name="connsiteY265" fmla="*/ 2115922 h 8376085"/>
              <a:gd name="connsiteX266" fmla="*/ 1449638 w 7130260"/>
              <a:gd name="connsiteY266" fmla="*/ 2115236 h 8376085"/>
              <a:gd name="connsiteX267" fmla="*/ 1316288 w 7130260"/>
              <a:gd name="connsiteY267" fmla="*/ 2114550 h 8376085"/>
              <a:gd name="connsiteX268" fmla="*/ 1230563 w 7130260"/>
              <a:gd name="connsiteY268" fmla="*/ 2088442 h 8376085"/>
              <a:gd name="connsiteX269" fmla="*/ 808398 w 7130260"/>
              <a:gd name="connsiteY269" fmla="*/ 1841154 h 8376085"/>
              <a:gd name="connsiteX270" fmla="*/ 755116 w 7130260"/>
              <a:gd name="connsiteY270" fmla="*/ 1796891 h 8376085"/>
              <a:gd name="connsiteX271" fmla="*/ 904963 w 7130260"/>
              <a:gd name="connsiteY271" fmla="*/ 1951425 h 8376085"/>
              <a:gd name="connsiteX272" fmla="*/ 1401785 w 7130260"/>
              <a:gd name="connsiteY272" fmla="*/ 2153584 h 8376085"/>
              <a:gd name="connsiteX273" fmla="*/ 1506788 w 7130260"/>
              <a:gd name="connsiteY273" fmla="*/ 2166328 h 8376085"/>
              <a:gd name="connsiteX274" fmla="*/ 1430588 w 7130260"/>
              <a:gd name="connsiteY274" fmla="*/ 2167138 h 8376085"/>
              <a:gd name="connsiteX275" fmla="*/ 1164946 w 7130260"/>
              <a:gd name="connsiteY275" fmla="*/ 2121284 h 8376085"/>
              <a:gd name="connsiteX276" fmla="*/ 1133332 w 7130260"/>
              <a:gd name="connsiteY276" fmla="*/ 2114779 h 8376085"/>
              <a:gd name="connsiteX277" fmla="*/ 1292333 w 7130260"/>
              <a:gd name="connsiteY277" fmla="*/ 2174786 h 8376085"/>
              <a:gd name="connsiteX278" fmla="*/ 1459163 w 7130260"/>
              <a:gd name="connsiteY278" fmla="*/ 2195875 h 8376085"/>
              <a:gd name="connsiteX279" fmla="*/ 1573463 w 7130260"/>
              <a:gd name="connsiteY279" fmla="*/ 2202418 h 8376085"/>
              <a:gd name="connsiteX280" fmla="*/ 1510608 w 7130260"/>
              <a:gd name="connsiteY280" fmla="*/ 2210162 h 8376085"/>
              <a:gd name="connsiteX281" fmla="*/ 1380192 w 7130260"/>
              <a:gd name="connsiteY281" fmla="*/ 2207419 h 8376085"/>
              <a:gd name="connsiteX282" fmla="*/ 1300515 w 7130260"/>
              <a:gd name="connsiteY282" fmla="*/ 2196941 h 8376085"/>
              <a:gd name="connsiteX283" fmla="*/ 1288390 w 7130260"/>
              <a:gd name="connsiteY283" fmla="*/ 2196941 h 8376085"/>
              <a:gd name="connsiteX284" fmla="*/ 1302344 w 7130260"/>
              <a:gd name="connsiteY284" fmla="*/ 2209934 h 8376085"/>
              <a:gd name="connsiteX285" fmla="*/ 1515523 w 7130260"/>
              <a:gd name="connsiteY285" fmla="*/ 2245385 h 8376085"/>
              <a:gd name="connsiteX286" fmla="*/ 1602038 w 7130260"/>
              <a:gd name="connsiteY286" fmla="*/ 2246205 h 8376085"/>
              <a:gd name="connsiteX287" fmla="*/ 1573463 w 7130260"/>
              <a:gd name="connsiteY287" fmla="*/ 2255482 h 8376085"/>
              <a:gd name="connsiteX288" fmla="*/ 1457192 w 7130260"/>
              <a:gd name="connsiteY288" fmla="*/ 2259702 h 8376085"/>
              <a:gd name="connsiteX289" fmla="*/ 1369486 w 7130260"/>
              <a:gd name="connsiteY289" fmla="*/ 2254653 h 8376085"/>
              <a:gd name="connsiteX290" fmla="*/ 1374724 w 7130260"/>
              <a:gd name="connsiteY290" fmla="*/ 2268303 h 8376085"/>
              <a:gd name="connsiteX291" fmla="*/ 1525838 w 7130260"/>
              <a:gd name="connsiteY291" fmla="*/ 2301240 h 8376085"/>
              <a:gd name="connsiteX292" fmla="*/ 1630613 w 7130260"/>
              <a:gd name="connsiteY292" fmla="*/ 2307317 h 8376085"/>
              <a:gd name="connsiteX293" fmla="*/ 1577435 w 7130260"/>
              <a:gd name="connsiteY293" fmla="*/ 2314937 h 8376085"/>
              <a:gd name="connsiteX294" fmla="*/ 1463135 w 7130260"/>
              <a:gd name="connsiteY294" fmla="*/ 2313185 h 8376085"/>
              <a:gd name="connsiteX295" fmla="*/ 1406147 w 7130260"/>
              <a:gd name="connsiteY295" fmla="*/ 2324776 h 8376085"/>
              <a:gd name="connsiteX296" fmla="*/ 1611935 w 7130260"/>
              <a:gd name="connsiteY296" fmla="*/ 2357371 h 8376085"/>
              <a:gd name="connsiteX297" fmla="*/ 1685373 w 7130260"/>
              <a:gd name="connsiteY297" fmla="*/ 2362705 h 8376085"/>
              <a:gd name="connsiteX298" fmla="*/ 1460544 w 7130260"/>
              <a:gd name="connsiteY298" fmla="*/ 2365391 h 8376085"/>
              <a:gd name="connsiteX299" fmla="*/ 1423826 w 7130260"/>
              <a:gd name="connsiteY299" fmla="*/ 2357628 h 8376085"/>
              <a:gd name="connsiteX300" fmla="*/ 1427940 w 7130260"/>
              <a:gd name="connsiteY300" fmla="*/ 2370154 h 8376085"/>
              <a:gd name="connsiteX301" fmla="*/ 1616326 w 7130260"/>
              <a:gd name="connsiteY301" fmla="*/ 2415045 h 8376085"/>
              <a:gd name="connsiteX302" fmla="*/ 1725863 w 7130260"/>
              <a:gd name="connsiteY302" fmla="*/ 2421350 h 8376085"/>
              <a:gd name="connsiteX303" fmla="*/ 1659188 w 7130260"/>
              <a:gd name="connsiteY303" fmla="*/ 2428199 h 8376085"/>
              <a:gd name="connsiteX304" fmla="*/ 1523248 w 7130260"/>
              <a:gd name="connsiteY304" fmla="*/ 2422522 h 8376085"/>
              <a:gd name="connsiteX305" fmla="*/ 1457277 w 7130260"/>
              <a:gd name="connsiteY305" fmla="*/ 2420150 h 8376085"/>
              <a:gd name="connsiteX306" fmla="*/ 1630613 w 7130260"/>
              <a:gd name="connsiteY306" fmla="*/ 2463327 h 8376085"/>
              <a:gd name="connsiteX307" fmla="*/ 1744913 w 7130260"/>
              <a:gd name="connsiteY307" fmla="*/ 2469118 h 8376085"/>
              <a:gd name="connsiteX308" fmla="*/ 1680210 w 7130260"/>
              <a:gd name="connsiteY308" fmla="*/ 2477062 h 8376085"/>
              <a:gd name="connsiteX309" fmla="*/ 1615507 w 7130260"/>
              <a:gd name="connsiteY309" fmla="*/ 2484996 h 8376085"/>
              <a:gd name="connsiteX310" fmla="*/ 1537335 w 7130260"/>
              <a:gd name="connsiteY310" fmla="*/ 2469976 h 8376085"/>
              <a:gd name="connsiteX311" fmla="*/ 1435351 w 7130260"/>
              <a:gd name="connsiteY311" fmla="*/ 2448525 h 8376085"/>
              <a:gd name="connsiteX312" fmla="*/ 1411538 w 7130260"/>
              <a:gd name="connsiteY312" fmla="*/ 2442096 h 8376085"/>
              <a:gd name="connsiteX313" fmla="*/ 1426912 w 7130260"/>
              <a:gd name="connsiteY313" fmla="*/ 2458383 h 8376085"/>
              <a:gd name="connsiteX314" fmla="*/ 1681172 w 7130260"/>
              <a:gd name="connsiteY314" fmla="*/ 2514724 h 8376085"/>
              <a:gd name="connsiteX315" fmla="*/ 1659188 w 7130260"/>
              <a:gd name="connsiteY315" fmla="*/ 2529135 h 8376085"/>
              <a:gd name="connsiteX316" fmla="*/ 1478213 w 7130260"/>
              <a:gd name="connsiteY316" fmla="*/ 2505799 h 8376085"/>
              <a:gd name="connsiteX317" fmla="*/ 1459163 w 7130260"/>
              <a:gd name="connsiteY317" fmla="*/ 2501046 h 8376085"/>
              <a:gd name="connsiteX318" fmla="*/ 1483509 w 7130260"/>
              <a:gd name="connsiteY318" fmla="*/ 2515019 h 8376085"/>
              <a:gd name="connsiteX319" fmla="*/ 1753819 w 7130260"/>
              <a:gd name="connsiteY319" fmla="*/ 2556720 h 8376085"/>
              <a:gd name="connsiteX320" fmla="*/ 1840163 w 7130260"/>
              <a:gd name="connsiteY320" fmla="*/ 2552100 h 8376085"/>
              <a:gd name="connsiteX321" fmla="*/ 1811588 w 7130260"/>
              <a:gd name="connsiteY321" fmla="*/ 2561130 h 8376085"/>
              <a:gd name="connsiteX322" fmla="*/ 1549660 w 7130260"/>
              <a:gd name="connsiteY322" fmla="*/ 2555691 h 8376085"/>
              <a:gd name="connsiteX323" fmla="*/ 1493873 w 7130260"/>
              <a:gd name="connsiteY323" fmla="*/ 2544823 h 8376085"/>
              <a:gd name="connsiteX324" fmla="*/ 1750533 w 7130260"/>
              <a:gd name="connsiteY324" fmla="*/ 2596934 h 8376085"/>
              <a:gd name="connsiteX325" fmla="*/ 2076536 w 7130260"/>
              <a:gd name="connsiteY325" fmla="*/ 2481653 h 8376085"/>
              <a:gd name="connsiteX326" fmla="*/ 2220144 w 7130260"/>
              <a:gd name="connsiteY326" fmla="*/ 2201332 h 8376085"/>
              <a:gd name="connsiteX327" fmla="*/ 2225650 w 7130260"/>
              <a:gd name="connsiteY327" fmla="*/ 2154079 h 8376085"/>
              <a:gd name="connsiteX328" fmla="*/ 2208267 w 7130260"/>
              <a:gd name="connsiteY328" fmla="*/ 2206466 h 8376085"/>
              <a:gd name="connsiteX329" fmla="*/ 2082689 w 7130260"/>
              <a:gd name="connsiteY329" fmla="*/ 2426780 h 8376085"/>
              <a:gd name="connsiteX330" fmla="*/ 2033816 w 7130260"/>
              <a:gd name="connsiteY330" fmla="*/ 2477929 h 8376085"/>
              <a:gd name="connsiteX331" fmla="*/ 2078231 w 7130260"/>
              <a:gd name="connsiteY331" fmla="*/ 2421369 h 8376085"/>
              <a:gd name="connsiteX332" fmla="*/ 2210000 w 7130260"/>
              <a:gd name="connsiteY332" fmla="*/ 2106454 h 8376085"/>
              <a:gd name="connsiteX333" fmla="*/ 2215620 w 7130260"/>
              <a:gd name="connsiteY333" fmla="*/ 2058829 h 8376085"/>
              <a:gd name="connsiteX334" fmla="*/ 2198008 w 7130260"/>
              <a:gd name="connsiteY334" fmla="*/ 2120741 h 8376085"/>
              <a:gd name="connsiteX335" fmla="*/ 2083613 w 7130260"/>
              <a:gd name="connsiteY335" fmla="*/ 2363124 h 8376085"/>
              <a:gd name="connsiteX336" fmla="*/ 2063144 w 7130260"/>
              <a:gd name="connsiteY336" fmla="*/ 2381641 h 8376085"/>
              <a:gd name="connsiteX337" fmla="*/ 2096910 w 7130260"/>
              <a:gd name="connsiteY337" fmla="*/ 2325567 h 8376085"/>
              <a:gd name="connsiteX338" fmla="*/ 2130676 w 7130260"/>
              <a:gd name="connsiteY338" fmla="*/ 2257035 h 8376085"/>
              <a:gd name="connsiteX339" fmla="*/ 2093948 w 7130260"/>
              <a:gd name="connsiteY339" fmla="*/ 2275685 h 8376085"/>
              <a:gd name="connsiteX340" fmla="*/ 2049580 w 7130260"/>
              <a:gd name="connsiteY340" fmla="*/ 2330415 h 8376085"/>
              <a:gd name="connsiteX341" fmla="*/ 2024453 w 7130260"/>
              <a:gd name="connsiteY341" fmla="*/ 2354018 h 8376085"/>
              <a:gd name="connsiteX342" fmla="*/ 2068040 w 7130260"/>
              <a:gd name="connsiteY342" fmla="*/ 2289020 h 8376085"/>
              <a:gd name="connsiteX343" fmla="*/ 2104482 w 7130260"/>
              <a:gd name="connsiteY343" fmla="*/ 2178082 h 8376085"/>
              <a:gd name="connsiteX344" fmla="*/ 2068916 w 7130260"/>
              <a:gd name="connsiteY344" fmla="*/ 2226145 h 8376085"/>
              <a:gd name="connsiteX345" fmla="*/ 2016957 w 7130260"/>
              <a:gd name="connsiteY345" fmla="*/ 2295011 h 8376085"/>
              <a:gd name="connsiteX346" fmla="*/ 1993430 w 7130260"/>
              <a:gd name="connsiteY346" fmla="*/ 2316004 h 8376085"/>
              <a:gd name="connsiteX347" fmla="*/ 2009765 w 7130260"/>
              <a:gd name="connsiteY347" fmla="*/ 2292191 h 8376085"/>
              <a:gd name="connsiteX348" fmla="*/ 2078965 w 7130260"/>
              <a:gd name="connsiteY348" fmla="*/ 2173834 h 8376085"/>
              <a:gd name="connsiteX349" fmla="*/ 2093633 w 7130260"/>
              <a:gd name="connsiteY349" fmla="*/ 2143906 h 8376085"/>
              <a:gd name="connsiteX350" fmla="*/ 2093595 w 7130260"/>
              <a:gd name="connsiteY350" fmla="*/ 2092166 h 8376085"/>
              <a:gd name="connsiteX351" fmla="*/ 2080203 w 7130260"/>
              <a:gd name="connsiteY351" fmla="*/ 2136591 h 8376085"/>
              <a:gd name="connsiteX352" fmla="*/ 2075955 w 7130260"/>
              <a:gd name="connsiteY352" fmla="*/ 2146059 h 8376085"/>
              <a:gd name="connsiteX353" fmla="*/ 2046389 w 7130260"/>
              <a:gd name="connsiteY353" fmla="*/ 2170690 h 8376085"/>
              <a:gd name="connsiteX354" fmla="*/ 1990830 w 7130260"/>
              <a:gd name="connsiteY354" fmla="*/ 2235041 h 8376085"/>
              <a:gd name="connsiteX355" fmla="*/ 1954502 w 7130260"/>
              <a:gd name="connsiteY355" fmla="*/ 2268379 h 8376085"/>
              <a:gd name="connsiteX356" fmla="*/ 1979352 w 7130260"/>
              <a:gd name="connsiteY356" fmla="*/ 2239804 h 8376085"/>
              <a:gd name="connsiteX357" fmla="*/ 2048447 w 7130260"/>
              <a:gd name="connsiteY357" fmla="*/ 2089309 h 8376085"/>
              <a:gd name="connsiteX358" fmla="*/ 2016395 w 7130260"/>
              <a:gd name="connsiteY358" fmla="*/ 2118684 h 8376085"/>
              <a:gd name="connsiteX359" fmla="*/ 1963493 w 7130260"/>
              <a:gd name="connsiteY359" fmla="*/ 2177891 h 8376085"/>
              <a:gd name="connsiteX360" fmla="*/ 1936595 w 7130260"/>
              <a:gd name="connsiteY360" fmla="*/ 2201704 h 8376085"/>
              <a:gd name="connsiteX361" fmla="*/ 1969922 w 7130260"/>
              <a:gd name="connsiteY361" fmla="*/ 2158841 h 8376085"/>
              <a:gd name="connsiteX362" fmla="*/ 2029482 w 7130260"/>
              <a:gd name="connsiteY362" fmla="*/ 2049666 h 8376085"/>
              <a:gd name="connsiteX363" fmla="*/ 2023758 w 7130260"/>
              <a:gd name="connsiteY363" fmla="*/ 2034740 h 8376085"/>
              <a:gd name="connsiteX364" fmla="*/ 1966741 w 7130260"/>
              <a:gd name="connsiteY364" fmla="*/ 2094414 h 8376085"/>
              <a:gd name="connsiteX365" fmla="*/ 1939614 w 7130260"/>
              <a:gd name="connsiteY365" fmla="*/ 2115979 h 8376085"/>
              <a:gd name="connsiteX366" fmla="*/ 2011099 w 7130260"/>
              <a:gd name="connsiteY366" fmla="*/ 1994240 h 8376085"/>
              <a:gd name="connsiteX367" fmla="*/ 2005270 w 7130260"/>
              <a:gd name="connsiteY367" fmla="*/ 1979047 h 8376085"/>
              <a:gd name="connsiteX368" fmla="*/ 1948348 w 7130260"/>
              <a:gd name="connsiteY368" fmla="*/ 2037988 h 8376085"/>
              <a:gd name="connsiteX369" fmla="*/ 1891437 w 7130260"/>
              <a:gd name="connsiteY369" fmla="*/ 2096929 h 8376085"/>
              <a:gd name="connsiteX370" fmla="*/ 1939700 w 7130260"/>
              <a:gd name="connsiteY370" fmla="*/ 2035397 h 8376085"/>
              <a:gd name="connsiteX371" fmla="*/ 2049742 w 7130260"/>
              <a:gd name="connsiteY371" fmla="*/ 1801501 h 8376085"/>
              <a:gd name="connsiteX372" fmla="*/ 2056019 w 7130260"/>
              <a:gd name="connsiteY372" fmla="*/ 1773079 h 8376085"/>
              <a:gd name="connsiteX373" fmla="*/ 2045865 w 7130260"/>
              <a:gd name="connsiteY373" fmla="*/ 1787366 h 8376085"/>
              <a:gd name="connsiteX374" fmla="*/ 2035569 w 7130260"/>
              <a:gd name="connsiteY374" fmla="*/ 1814151 h 8376085"/>
              <a:gd name="connsiteX375" fmla="*/ 2000793 w 7130260"/>
              <a:gd name="connsiteY375" fmla="*/ 1897666 h 8376085"/>
              <a:gd name="connsiteX376" fmla="*/ 1966160 w 7130260"/>
              <a:gd name="connsiteY376" fmla="*/ 1968684 h 8376085"/>
              <a:gd name="connsiteX377" fmla="*/ 1909877 w 7130260"/>
              <a:gd name="connsiteY377" fmla="*/ 2020795 h 8376085"/>
              <a:gd name="connsiteX378" fmla="*/ 1832591 w 7130260"/>
              <a:gd name="connsiteY378" fmla="*/ 2083946 h 8376085"/>
              <a:gd name="connsiteX379" fmla="*/ 1878959 w 7130260"/>
              <a:gd name="connsiteY379" fmla="*/ 2032330 h 8376085"/>
              <a:gd name="connsiteX380" fmla="*/ 2021986 w 7130260"/>
              <a:gd name="connsiteY380" fmla="*/ 1791148 h 8376085"/>
              <a:gd name="connsiteX381" fmla="*/ 2037502 w 7130260"/>
              <a:gd name="connsiteY381" fmla="*/ 1725454 h 8376085"/>
              <a:gd name="connsiteX382" fmla="*/ 2032140 w 7130260"/>
              <a:gd name="connsiteY382" fmla="*/ 1630204 h 8376085"/>
              <a:gd name="connsiteX383" fmla="*/ 1889960 w 7130260"/>
              <a:gd name="connsiteY383" fmla="*/ 1240260 h 8376085"/>
              <a:gd name="connsiteX384" fmla="*/ 1734445 w 7130260"/>
              <a:gd name="connsiteY384" fmla="*/ 911319 h 8376085"/>
              <a:gd name="connsiteX385" fmla="*/ 1718910 w 7130260"/>
              <a:gd name="connsiteY385" fmla="*/ 849654 h 8376085"/>
              <a:gd name="connsiteX386" fmla="*/ 1725130 w 7130260"/>
              <a:gd name="connsiteY386" fmla="*/ 788875 h 8376085"/>
              <a:gd name="connsiteX387" fmla="*/ 1820675 w 7130260"/>
              <a:gd name="connsiteY387" fmla="*/ 582268 h 8376085"/>
              <a:gd name="connsiteX388" fmla="*/ 1854451 w 7130260"/>
              <a:gd name="connsiteY388" fmla="*/ 537701 h 8376085"/>
              <a:gd name="connsiteX389" fmla="*/ 1864043 w 7130260"/>
              <a:gd name="connsiteY389" fmla="*/ 534872 h 8376085"/>
              <a:gd name="connsiteX390" fmla="*/ 1879349 w 7130260"/>
              <a:gd name="connsiteY390" fmla="*/ 525909 h 8376085"/>
              <a:gd name="connsiteX391" fmla="*/ 1896751 w 7130260"/>
              <a:gd name="connsiteY391" fmla="*/ 511021 h 8376085"/>
              <a:gd name="connsiteX392" fmla="*/ 1948120 w 7130260"/>
              <a:gd name="connsiteY392" fmla="*/ 474388 h 8376085"/>
              <a:gd name="connsiteX393" fmla="*/ 1987801 w 7130260"/>
              <a:gd name="connsiteY393" fmla="*/ 447289 h 8376085"/>
              <a:gd name="connsiteX394" fmla="*/ 2005222 w 7130260"/>
              <a:gd name="connsiteY394" fmla="*/ 441060 h 8376085"/>
              <a:gd name="connsiteX395" fmla="*/ 2031892 w 7130260"/>
              <a:gd name="connsiteY395" fmla="*/ 425296 h 8376085"/>
              <a:gd name="connsiteX396" fmla="*/ 2052266 w 7130260"/>
              <a:gd name="connsiteY396" fmla="*/ 414171 h 8376085"/>
              <a:gd name="connsiteX397" fmla="*/ 2094652 w 7130260"/>
              <a:gd name="connsiteY397" fmla="*/ 391606 h 8376085"/>
              <a:gd name="connsiteX398" fmla="*/ 2247786 w 7130260"/>
              <a:gd name="connsiteY398" fmla="*/ 331170 h 8376085"/>
              <a:gd name="connsiteX399" fmla="*/ 2706938 w 7130260"/>
              <a:gd name="connsiteY399" fmla="*/ 202411 h 8376085"/>
              <a:gd name="connsiteX400" fmla="*/ 3031855 w 7130260"/>
              <a:gd name="connsiteY400" fmla="*/ 169940 h 8376085"/>
              <a:gd name="connsiteX401" fmla="*/ 2935538 w 7130260"/>
              <a:gd name="connsiteY401" fmla="*/ 185714 h 8376085"/>
              <a:gd name="connsiteX402" fmla="*/ 2597401 w 7130260"/>
              <a:gd name="connsiteY402" fmla="*/ 240616 h 8376085"/>
              <a:gd name="connsiteX403" fmla="*/ 2235451 w 7130260"/>
              <a:gd name="connsiteY403" fmla="*/ 361002 h 8376085"/>
              <a:gd name="connsiteX404" fmla="*/ 2252120 w 7130260"/>
              <a:gd name="connsiteY404" fmla="*/ 363079 h 8376085"/>
              <a:gd name="connsiteX405" fmla="*/ 2749801 w 7130260"/>
              <a:gd name="connsiteY405" fmla="*/ 231205 h 8376085"/>
              <a:gd name="connsiteX406" fmla="*/ 2787901 w 7130260"/>
              <a:gd name="connsiteY406" fmla="*/ 231177 h 8376085"/>
              <a:gd name="connsiteX407" fmla="*/ 2442686 w 7130260"/>
              <a:gd name="connsiteY407" fmla="*/ 312682 h 8376085"/>
              <a:gd name="connsiteX408" fmla="*/ 2349751 w 7130260"/>
              <a:gd name="connsiteY408" fmla="*/ 342933 h 8376085"/>
              <a:gd name="connsiteX409" fmla="*/ 2349751 w 7130260"/>
              <a:gd name="connsiteY409" fmla="*/ 360164 h 8376085"/>
              <a:gd name="connsiteX410" fmla="*/ 2349751 w 7130260"/>
              <a:gd name="connsiteY410" fmla="*/ 377395 h 8376085"/>
              <a:gd name="connsiteX411" fmla="*/ 2399757 w 7130260"/>
              <a:gd name="connsiteY411" fmla="*/ 357526 h 8376085"/>
              <a:gd name="connsiteX412" fmla="*/ 2703376 w 7130260"/>
              <a:gd name="connsiteY412" fmla="*/ 278173 h 8376085"/>
              <a:gd name="connsiteX413" fmla="*/ 2802188 w 7130260"/>
              <a:gd name="connsiteY413" fmla="*/ 268695 h 8376085"/>
              <a:gd name="connsiteX414" fmla="*/ 2637882 w 7130260"/>
              <a:gd name="connsiteY414" fmla="*/ 306738 h 8376085"/>
              <a:gd name="connsiteX415" fmla="*/ 2530726 w 7130260"/>
              <a:gd name="connsiteY415" fmla="*/ 331503 h 8376085"/>
              <a:gd name="connsiteX416" fmla="*/ 2530726 w 7130260"/>
              <a:gd name="connsiteY416" fmla="*/ 354382 h 8376085"/>
              <a:gd name="connsiteX417" fmla="*/ 2530726 w 7130260"/>
              <a:gd name="connsiteY417" fmla="*/ 377261 h 8376085"/>
              <a:gd name="connsiteX418" fmla="*/ 2554538 w 7130260"/>
              <a:gd name="connsiteY418" fmla="*/ 366412 h 8376085"/>
              <a:gd name="connsiteX419" fmla="*/ 2578494 w 7130260"/>
              <a:gd name="connsiteY419" fmla="*/ 345181 h 8376085"/>
              <a:gd name="connsiteX420" fmla="*/ 2578646 w 7130260"/>
              <a:gd name="connsiteY420" fmla="*/ 334809 h 8376085"/>
              <a:gd name="connsiteX421" fmla="*/ 2585638 w 7130260"/>
              <a:gd name="connsiteY421" fmla="*/ 345353 h 8376085"/>
              <a:gd name="connsiteX422" fmla="*/ 2592638 w 7130260"/>
              <a:gd name="connsiteY422" fmla="*/ 355897 h 8376085"/>
              <a:gd name="connsiteX423" fmla="*/ 2721226 w 7130260"/>
              <a:gd name="connsiteY423" fmla="*/ 324360 h 8376085"/>
              <a:gd name="connsiteX424" fmla="*/ 2887913 w 7130260"/>
              <a:gd name="connsiteY424" fmla="*/ 287745 h 8376085"/>
              <a:gd name="connsiteX425" fmla="*/ 2754563 w 7130260"/>
              <a:gd name="connsiteY425" fmla="*/ 327817 h 8376085"/>
              <a:gd name="connsiteX426" fmla="*/ 2583113 w 7130260"/>
              <a:gd name="connsiteY426" fmla="*/ 372975 h 8376085"/>
              <a:gd name="connsiteX427" fmla="*/ 2580170 w 7130260"/>
              <a:gd name="connsiteY427" fmla="*/ 393606 h 8376085"/>
              <a:gd name="connsiteX428" fmla="*/ 2577227 w 7130260"/>
              <a:gd name="connsiteY428" fmla="*/ 414247 h 8376085"/>
              <a:gd name="connsiteX429" fmla="*/ 2623033 w 7130260"/>
              <a:gd name="connsiteY429" fmla="*/ 400226 h 8376085"/>
              <a:gd name="connsiteX430" fmla="*/ 2911488 w 7130260"/>
              <a:gd name="connsiteY430" fmla="*/ 330732 h 8376085"/>
              <a:gd name="connsiteX431" fmla="*/ 2792663 w 7130260"/>
              <a:gd name="connsiteY431" fmla="*/ 366860 h 8376085"/>
              <a:gd name="connsiteX432" fmla="*/ 2625976 w 7130260"/>
              <a:gd name="connsiteY432" fmla="*/ 430868 h 8376085"/>
              <a:gd name="connsiteX433" fmla="*/ 2642645 w 7130260"/>
              <a:gd name="connsiteY433" fmla="*/ 441689 h 8376085"/>
              <a:gd name="connsiteX434" fmla="*/ 2930776 w 7130260"/>
              <a:gd name="connsiteY434" fmla="*/ 364374 h 8376085"/>
              <a:gd name="connsiteX435" fmla="*/ 2844375 w 7130260"/>
              <a:gd name="connsiteY435" fmla="*/ 395064 h 8376085"/>
              <a:gd name="connsiteX436" fmla="*/ 2665781 w 7130260"/>
              <a:gd name="connsiteY436" fmla="*/ 449423 h 8376085"/>
              <a:gd name="connsiteX437" fmla="*/ 2616451 w 7130260"/>
              <a:gd name="connsiteY437" fmla="*/ 467158 h 8376085"/>
              <a:gd name="connsiteX438" fmla="*/ 2616451 w 7130260"/>
              <a:gd name="connsiteY438" fmla="*/ 485350 h 8376085"/>
              <a:gd name="connsiteX439" fmla="*/ 2616451 w 7130260"/>
              <a:gd name="connsiteY439" fmla="*/ 503534 h 8376085"/>
              <a:gd name="connsiteX440" fmla="*/ 2633120 w 7130260"/>
              <a:gd name="connsiteY440" fmla="*/ 496753 h 8376085"/>
              <a:gd name="connsiteX441" fmla="*/ 2996718 w 7130260"/>
              <a:gd name="connsiteY441" fmla="*/ 387777 h 8376085"/>
              <a:gd name="connsiteX442" fmla="*/ 2906963 w 7130260"/>
              <a:gd name="connsiteY442" fmla="*/ 419867 h 8376085"/>
              <a:gd name="connsiteX443" fmla="*/ 2623595 w 7130260"/>
              <a:gd name="connsiteY443" fmla="*/ 515936 h 8376085"/>
              <a:gd name="connsiteX444" fmla="*/ 2606926 w 7130260"/>
              <a:gd name="connsiteY444" fmla="*/ 539510 h 8376085"/>
              <a:gd name="connsiteX445" fmla="*/ 2606926 w 7130260"/>
              <a:gd name="connsiteY445" fmla="*/ 556446 h 8376085"/>
              <a:gd name="connsiteX446" fmla="*/ 2709291 w 7130260"/>
              <a:gd name="connsiteY446" fmla="*/ 518812 h 8376085"/>
              <a:gd name="connsiteX447" fmla="*/ 3040904 w 7130260"/>
              <a:gd name="connsiteY447" fmla="*/ 417952 h 8376085"/>
              <a:gd name="connsiteX448" fmla="*/ 2961446 w 7130260"/>
              <a:gd name="connsiteY448" fmla="*/ 447794 h 8376085"/>
              <a:gd name="connsiteX449" fmla="*/ 2602802 w 7130260"/>
              <a:gd name="connsiteY449" fmla="*/ 578582 h 8376085"/>
              <a:gd name="connsiteX450" fmla="*/ 2655751 w 7130260"/>
              <a:gd name="connsiteY450" fmla="*/ 574914 h 8376085"/>
              <a:gd name="connsiteX451" fmla="*/ 3149089 w 7130260"/>
              <a:gd name="connsiteY451" fmla="*/ 425991 h 8376085"/>
              <a:gd name="connsiteX452" fmla="*/ 3082652 w 7130260"/>
              <a:gd name="connsiteY452" fmla="*/ 449070 h 8376085"/>
              <a:gd name="connsiteX453" fmla="*/ 2597401 w 7130260"/>
              <a:gd name="connsiteY453" fmla="*/ 630693 h 8376085"/>
              <a:gd name="connsiteX454" fmla="*/ 2597401 w 7130260"/>
              <a:gd name="connsiteY454" fmla="*/ 643695 h 8376085"/>
              <a:gd name="connsiteX455" fmla="*/ 2641740 w 7130260"/>
              <a:gd name="connsiteY455" fmla="*/ 624692 h 8376085"/>
              <a:gd name="connsiteX456" fmla="*/ 3048848 w 7130260"/>
              <a:gd name="connsiteY456" fmla="*/ 486951 h 8376085"/>
              <a:gd name="connsiteX457" fmla="*/ 3601117 w 7130260"/>
              <a:gd name="connsiteY457" fmla="*/ 406065 h 8376085"/>
              <a:gd name="connsiteX458" fmla="*/ 3777310 w 7130260"/>
              <a:gd name="connsiteY458" fmla="*/ 395311 h 8376085"/>
              <a:gd name="connsiteX459" fmla="*/ 3956495 w 7130260"/>
              <a:gd name="connsiteY459" fmla="*/ 405722 h 8376085"/>
              <a:gd name="connsiteX460" fmla="*/ 5269164 w 7130260"/>
              <a:gd name="connsiteY460" fmla="*/ 625645 h 8376085"/>
              <a:gd name="connsiteX461" fmla="*/ 5897814 w 7130260"/>
              <a:gd name="connsiteY461" fmla="*/ 815488 h 8376085"/>
              <a:gd name="connsiteX462" fmla="*/ 6255801 w 7130260"/>
              <a:gd name="connsiteY462" fmla="*/ 944161 h 8376085"/>
              <a:gd name="connsiteX463" fmla="*/ 6777762 w 7130260"/>
              <a:gd name="connsiteY463" fmla="*/ 1220048 h 8376085"/>
              <a:gd name="connsiteX464" fmla="*/ 6974738 w 7130260"/>
              <a:gd name="connsiteY464" fmla="*/ 1511589 h 8376085"/>
              <a:gd name="connsiteX465" fmla="*/ 7042004 w 7130260"/>
              <a:gd name="connsiteY465" fmla="*/ 1708394 h 8376085"/>
              <a:gd name="connsiteX466" fmla="*/ 7007114 w 7130260"/>
              <a:gd name="connsiteY466" fmla="*/ 1632956 h 8376085"/>
              <a:gd name="connsiteX467" fmla="*/ 6893938 w 7130260"/>
              <a:gd name="connsiteY467" fmla="*/ 1402071 h 8376085"/>
              <a:gd name="connsiteX468" fmla="*/ 6916636 w 7130260"/>
              <a:gd name="connsiteY468" fmla="*/ 1465650 h 8376085"/>
              <a:gd name="connsiteX469" fmla="*/ 6992112 w 7130260"/>
              <a:gd name="connsiteY469" fmla="*/ 1682591 h 8376085"/>
              <a:gd name="connsiteX470" fmla="*/ 6970747 w 7130260"/>
              <a:gd name="connsiteY470" fmla="*/ 1639729 h 8376085"/>
              <a:gd name="connsiteX471" fmla="*/ 6848399 w 7130260"/>
              <a:gd name="connsiteY471" fmla="*/ 1395422 h 8376085"/>
              <a:gd name="connsiteX472" fmla="*/ 6824148 w 7130260"/>
              <a:gd name="connsiteY472" fmla="*/ 1373029 h 8376085"/>
              <a:gd name="connsiteX473" fmla="*/ 6853247 w 7130260"/>
              <a:gd name="connsiteY473" fmla="*/ 1425416 h 8376085"/>
              <a:gd name="connsiteX474" fmla="*/ 6944887 w 7130260"/>
              <a:gd name="connsiteY474" fmla="*/ 1649254 h 8376085"/>
              <a:gd name="connsiteX475" fmla="*/ 6921599 w 7130260"/>
              <a:gd name="connsiteY475" fmla="*/ 1620679 h 8376085"/>
              <a:gd name="connsiteX476" fmla="*/ 6849694 w 7130260"/>
              <a:gd name="connsiteY476" fmla="*/ 1488405 h 8376085"/>
              <a:gd name="connsiteX477" fmla="*/ 6833902 w 7130260"/>
              <a:gd name="connsiteY477" fmla="*/ 1482347 h 8376085"/>
              <a:gd name="connsiteX478" fmla="*/ 6840808 w 7130260"/>
              <a:gd name="connsiteY478" fmla="*/ 1499130 h 8376085"/>
              <a:gd name="connsiteX479" fmla="*/ 6899605 w 7130260"/>
              <a:gd name="connsiteY479" fmla="*/ 1669809 h 8376085"/>
              <a:gd name="connsiteX480" fmla="*/ 6864839 w 7130260"/>
              <a:gd name="connsiteY480" fmla="*/ 1594761 h 8376085"/>
              <a:gd name="connsiteX481" fmla="*/ 6793544 w 7130260"/>
              <a:gd name="connsiteY481" fmla="*/ 1473041 h 8376085"/>
              <a:gd name="connsiteX482" fmla="*/ 6780067 w 7130260"/>
              <a:gd name="connsiteY482" fmla="*/ 1473041 h 8376085"/>
              <a:gd name="connsiteX483" fmla="*/ 6806851 w 7130260"/>
              <a:gd name="connsiteY483" fmla="*/ 1532573 h 8376085"/>
              <a:gd name="connsiteX484" fmla="*/ 6799621 w 7130260"/>
              <a:gd name="connsiteY484" fmla="*/ 1543650 h 8376085"/>
              <a:gd name="connsiteX485" fmla="*/ 6716021 w 7130260"/>
              <a:gd name="connsiteY485" fmla="*/ 1434941 h 8376085"/>
              <a:gd name="connsiteX486" fmla="*/ 6735918 w 7130260"/>
              <a:gd name="connsiteY486" fmla="*/ 1482376 h 8376085"/>
              <a:gd name="connsiteX487" fmla="*/ 6793763 w 7130260"/>
              <a:gd name="connsiteY487" fmla="*/ 1624451 h 8376085"/>
              <a:gd name="connsiteX488" fmla="*/ 6738195 w 7130260"/>
              <a:gd name="connsiteY488" fmla="*/ 1519676 h 8376085"/>
              <a:gd name="connsiteX489" fmla="*/ 6671939 w 7130260"/>
              <a:gd name="connsiteY489" fmla="*/ 1417615 h 8376085"/>
              <a:gd name="connsiteX490" fmla="*/ 6655499 w 7130260"/>
              <a:gd name="connsiteY490" fmla="*/ 1414577 h 8376085"/>
              <a:gd name="connsiteX491" fmla="*/ 6702762 w 7130260"/>
              <a:gd name="connsiteY491" fmla="*/ 1512865 h 8376085"/>
              <a:gd name="connsiteX492" fmla="*/ 6697752 w 7130260"/>
              <a:gd name="connsiteY492" fmla="*/ 1529801 h 8376085"/>
              <a:gd name="connsiteX493" fmla="*/ 6596739 w 7130260"/>
              <a:gd name="connsiteY493" fmla="*/ 1387316 h 8376085"/>
              <a:gd name="connsiteX494" fmla="*/ 6628953 w 7130260"/>
              <a:gd name="connsiteY494" fmla="*/ 1470460 h 8376085"/>
              <a:gd name="connsiteX495" fmla="*/ 6721564 w 7130260"/>
              <a:gd name="connsiteY495" fmla="*/ 1694745 h 8376085"/>
              <a:gd name="connsiteX496" fmla="*/ 6690437 w 7130260"/>
              <a:gd name="connsiteY496" fmla="*/ 1630204 h 8376085"/>
              <a:gd name="connsiteX497" fmla="*/ 6573622 w 7130260"/>
              <a:gd name="connsiteY497" fmla="*/ 1425416 h 8376085"/>
              <a:gd name="connsiteX498" fmla="*/ 6594462 w 7130260"/>
              <a:gd name="connsiteY498" fmla="*/ 1504236 h 8376085"/>
              <a:gd name="connsiteX499" fmla="*/ 6671244 w 7130260"/>
              <a:gd name="connsiteY499" fmla="*/ 1698155 h 8376085"/>
              <a:gd name="connsiteX500" fmla="*/ 6642145 w 7130260"/>
              <a:gd name="connsiteY500" fmla="*/ 1637405 h 8376085"/>
              <a:gd name="connsiteX501" fmla="*/ 6575860 w 7130260"/>
              <a:gd name="connsiteY501" fmla="*/ 1496854 h 8376085"/>
              <a:gd name="connsiteX502" fmla="*/ 6535055 w 7130260"/>
              <a:gd name="connsiteY502" fmla="*/ 1420654 h 8376085"/>
              <a:gd name="connsiteX503" fmla="*/ 6515053 w 7130260"/>
              <a:gd name="connsiteY503" fmla="*/ 1417739 h 8376085"/>
              <a:gd name="connsiteX504" fmla="*/ 6495040 w 7130260"/>
              <a:gd name="connsiteY504" fmla="*/ 1414815 h 8376085"/>
              <a:gd name="connsiteX505" fmla="*/ 6532293 w 7130260"/>
              <a:gd name="connsiteY505" fmla="*/ 1485910 h 8376085"/>
              <a:gd name="connsiteX506" fmla="*/ 6593767 w 7130260"/>
              <a:gd name="connsiteY506" fmla="*/ 1634966 h 8376085"/>
              <a:gd name="connsiteX507" fmla="*/ 6542132 w 7130260"/>
              <a:gd name="connsiteY507" fmla="*/ 1537335 h 8376085"/>
              <a:gd name="connsiteX508" fmla="*/ 6428156 w 7130260"/>
              <a:gd name="connsiteY508" fmla="*/ 1349216 h 8376085"/>
              <a:gd name="connsiteX509" fmla="*/ 6484772 w 7130260"/>
              <a:gd name="connsiteY509" fmla="*/ 1480185 h 8376085"/>
              <a:gd name="connsiteX510" fmla="*/ 6554801 w 7130260"/>
              <a:gd name="connsiteY510" fmla="*/ 1634966 h 8376085"/>
              <a:gd name="connsiteX511" fmla="*/ 6513271 w 7130260"/>
              <a:gd name="connsiteY511" fmla="*/ 1561424 h 8376085"/>
              <a:gd name="connsiteX512" fmla="*/ 6328829 w 7130260"/>
              <a:gd name="connsiteY512" fmla="*/ 1260672 h 8376085"/>
              <a:gd name="connsiteX513" fmla="*/ 6334201 w 7130260"/>
              <a:gd name="connsiteY513" fmla="*/ 1293324 h 8376085"/>
              <a:gd name="connsiteX514" fmla="*/ 6587348 w 7130260"/>
              <a:gd name="connsiteY514" fmla="*/ 2156460 h 8376085"/>
              <a:gd name="connsiteX515" fmla="*/ 6502632 w 7130260"/>
              <a:gd name="connsiteY515" fmla="*/ 2493769 h 8376085"/>
              <a:gd name="connsiteX516" fmla="*/ 6477276 w 7130260"/>
              <a:gd name="connsiteY516" fmla="*/ 2555748 h 8376085"/>
              <a:gd name="connsiteX517" fmla="*/ 6589681 w 7130260"/>
              <a:gd name="connsiteY517" fmla="*/ 2296954 h 8376085"/>
              <a:gd name="connsiteX518" fmla="*/ 6612189 w 7130260"/>
              <a:gd name="connsiteY518" fmla="*/ 2211229 h 8376085"/>
              <a:gd name="connsiteX519" fmla="*/ 6612189 w 7130260"/>
              <a:gd name="connsiteY519" fmla="*/ 2027330 h 8376085"/>
              <a:gd name="connsiteX520" fmla="*/ 6632201 w 7130260"/>
              <a:gd name="connsiteY520" fmla="*/ 1993363 h 8376085"/>
              <a:gd name="connsiteX521" fmla="*/ 6582042 w 7130260"/>
              <a:gd name="connsiteY521" fmla="*/ 2401729 h 8376085"/>
              <a:gd name="connsiteX522" fmla="*/ 6610817 w 7130260"/>
              <a:gd name="connsiteY522" fmla="*/ 2354104 h 8376085"/>
              <a:gd name="connsiteX523" fmla="*/ 6663985 w 7130260"/>
              <a:gd name="connsiteY523" fmla="*/ 2044541 h 8376085"/>
              <a:gd name="connsiteX524" fmla="*/ 6671177 w 7130260"/>
              <a:gd name="connsiteY524" fmla="*/ 1925479 h 8376085"/>
              <a:gd name="connsiteX525" fmla="*/ 6672634 w 7130260"/>
              <a:gd name="connsiteY525" fmla="*/ 2035721 h 8376085"/>
              <a:gd name="connsiteX526" fmla="*/ 6630105 w 7130260"/>
              <a:gd name="connsiteY526" fmla="*/ 2357952 h 8376085"/>
              <a:gd name="connsiteX527" fmla="*/ 6619485 w 7130260"/>
              <a:gd name="connsiteY527" fmla="*/ 2393147 h 8376085"/>
              <a:gd name="connsiteX528" fmla="*/ 6655499 w 7130260"/>
              <a:gd name="connsiteY528" fmla="*/ 2348351 h 8376085"/>
              <a:gd name="connsiteX529" fmla="*/ 6682559 w 7130260"/>
              <a:gd name="connsiteY529" fmla="*/ 2248500 h 8376085"/>
              <a:gd name="connsiteX530" fmla="*/ 6712258 w 7130260"/>
              <a:gd name="connsiteY530" fmla="*/ 2086575 h 8376085"/>
              <a:gd name="connsiteX531" fmla="*/ 6728622 w 7130260"/>
              <a:gd name="connsiteY531" fmla="*/ 1987391 h 8376085"/>
              <a:gd name="connsiteX532" fmla="*/ 6712649 w 7130260"/>
              <a:gd name="connsiteY532" fmla="*/ 2199847 h 8376085"/>
              <a:gd name="connsiteX533" fmla="*/ 6704448 w 7130260"/>
              <a:gd name="connsiteY533" fmla="*/ 2236099 h 8376085"/>
              <a:gd name="connsiteX534" fmla="*/ 6719631 w 7130260"/>
              <a:gd name="connsiteY534" fmla="*/ 2233174 h 8376085"/>
              <a:gd name="connsiteX535" fmla="*/ 6763484 w 7130260"/>
              <a:gd name="connsiteY535" fmla="*/ 2062067 h 8376085"/>
              <a:gd name="connsiteX536" fmla="*/ 6776571 w 7130260"/>
              <a:gd name="connsiteY536" fmla="*/ 1954054 h 8376085"/>
              <a:gd name="connsiteX537" fmla="*/ 6776914 w 7130260"/>
              <a:gd name="connsiteY537" fmla="*/ 2011204 h 8376085"/>
              <a:gd name="connsiteX538" fmla="*/ 6769885 w 7130260"/>
              <a:gd name="connsiteY538" fmla="*/ 2125504 h 8376085"/>
              <a:gd name="connsiteX539" fmla="*/ 6782448 w 7130260"/>
              <a:gd name="connsiteY539" fmla="*/ 2178882 h 8376085"/>
              <a:gd name="connsiteX540" fmla="*/ 6802803 w 7130260"/>
              <a:gd name="connsiteY540" fmla="*/ 2090861 h 8376085"/>
              <a:gd name="connsiteX541" fmla="*/ 6819414 w 7130260"/>
              <a:gd name="connsiteY541" fmla="*/ 2058829 h 8376085"/>
              <a:gd name="connsiteX542" fmla="*/ 6814604 w 7130260"/>
              <a:gd name="connsiteY542" fmla="*/ 2154079 h 8376085"/>
              <a:gd name="connsiteX543" fmla="*/ 6827044 w 7130260"/>
              <a:gd name="connsiteY543" fmla="*/ 2142354 h 8376085"/>
              <a:gd name="connsiteX544" fmla="*/ 6851228 w 7130260"/>
              <a:gd name="connsiteY544" fmla="*/ 2051866 h 8376085"/>
              <a:gd name="connsiteX545" fmla="*/ 6862982 w 7130260"/>
              <a:gd name="connsiteY545" fmla="*/ 1973104 h 8376085"/>
              <a:gd name="connsiteX546" fmla="*/ 6861410 w 7130260"/>
              <a:gd name="connsiteY546" fmla="*/ 2042179 h 8376085"/>
              <a:gd name="connsiteX547" fmla="*/ 6879375 w 7130260"/>
              <a:gd name="connsiteY547" fmla="*/ 2100901 h 8376085"/>
              <a:gd name="connsiteX548" fmla="*/ 6898462 w 7130260"/>
              <a:gd name="connsiteY548" fmla="*/ 2008032 h 8376085"/>
              <a:gd name="connsiteX549" fmla="*/ 6911188 w 7130260"/>
              <a:gd name="connsiteY549" fmla="*/ 1925479 h 8376085"/>
              <a:gd name="connsiteX550" fmla="*/ 6908530 w 7130260"/>
              <a:gd name="connsiteY550" fmla="*/ 2003908 h 8376085"/>
              <a:gd name="connsiteX551" fmla="*/ 6905873 w 7130260"/>
              <a:gd name="connsiteY551" fmla="*/ 2082346 h 8376085"/>
              <a:gd name="connsiteX552" fmla="*/ 6918570 w 7130260"/>
              <a:gd name="connsiteY552" fmla="*/ 2071802 h 8376085"/>
              <a:gd name="connsiteX553" fmla="*/ 6931828 w 7130260"/>
              <a:gd name="connsiteY553" fmla="*/ 2031473 h 8376085"/>
              <a:gd name="connsiteX554" fmla="*/ 6940744 w 7130260"/>
              <a:gd name="connsiteY554" fmla="*/ 1963579 h 8376085"/>
              <a:gd name="connsiteX555" fmla="*/ 6949107 w 7130260"/>
              <a:gd name="connsiteY555" fmla="*/ 1925479 h 8376085"/>
              <a:gd name="connsiteX556" fmla="*/ 6947335 w 7130260"/>
              <a:gd name="connsiteY556" fmla="*/ 1985029 h 8376085"/>
              <a:gd name="connsiteX557" fmla="*/ 6972462 w 7130260"/>
              <a:gd name="connsiteY557" fmla="*/ 1991449 h 8376085"/>
              <a:gd name="connsiteX558" fmla="*/ 6991293 w 7130260"/>
              <a:gd name="connsiteY558" fmla="*/ 1958816 h 8376085"/>
              <a:gd name="connsiteX559" fmla="*/ 6945650 w 7130260"/>
              <a:gd name="connsiteY559" fmla="*/ 2230279 h 8376085"/>
              <a:gd name="connsiteX560" fmla="*/ 6939363 w 7130260"/>
              <a:gd name="connsiteY560" fmla="*/ 2249329 h 8376085"/>
              <a:gd name="connsiteX561" fmla="*/ 6949612 w 7130260"/>
              <a:gd name="connsiteY561" fmla="*/ 2233498 h 8376085"/>
              <a:gd name="connsiteX562" fmla="*/ 7017173 w 7130260"/>
              <a:gd name="connsiteY562" fmla="*/ 1954320 h 8376085"/>
              <a:gd name="connsiteX563" fmla="*/ 7035860 w 7130260"/>
              <a:gd name="connsiteY563" fmla="*/ 1907219 h 8376085"/>
              <a:gd name="connsiteX564" fmla="*/ 7013038 w 7130260"/>
              <a:gd name="connsiteY564" fmla="*/ 2106454 h 8376085"/>
              <a:gd name="connsiteX565" fmla="*/ 7007133 w 7130260"/>
              <a:gd name="connsiteY565" fmla="*/ 2144554 h 8376085"/>
              <a:gd name="connsiteX566" fmla="*/ 7017420 w 7130260"/>
              <a:gd name="connsiteY566" fmla="*/ 2120741 h 8376085"/>
              <a:gd name="connsiteX567" fmla="*/ 7051948 w 7130260"/>
              <a:gd name="connsiteY567" fmla="*/ 1830229 h 8376085"/>
              <a:gd name="connsiteX568" fmla="*/ 7047071 w 7130260"/>
              <a:gd name="connsiteY568" fmla="*/ 1754029 h 8376085"/>
              <a:gd name="connsiteX569" fmla="*/ 7056558 w 7130260"/>
              <a:gd name="connsiteY569" fmla="*/ 1792129 h 8376085"/>
              <a:gd name="connsiteX570" fmla="*/ 7062140 w 7130260"/>
              <a:gd name="connsiteY570" fmla="*/ 1944529 h 8376085"/>
              <a:gd name="connsiteX571" fmla="*/ 7058216 w 7130260"/>
              <a:gd name="connsiteY571" fmla="*/ 2058829 h 8376085"/>
              <a:gd name="connsiteX572" fmla="*/ 7032222 w 7130260"/>
              <a:gd name="connsiteY572" fmla="*/ 2135029 h 8376085"/>
              <a:gd name="connsiteX573" fmla="*/ 6803222 w 7130260"/>
              <a:gd name="connsiteY573" fmla="*/ 2469556 h 8376085"/>
              <a:gd name="connsiteX574" fmla="*/ 6183564 w 7130260"/>
              <a:gd name="connsiteY574" fmla="*/ 2902734 h 8376085"/>
              <a:gd name="connsiteX575" fmla="*/ 4953905 w 7130260"/>
              <a:gd name="connsiteY575" fmla="*/ 3373470 h 8376085"/>
              <a:gd name="connsiteX576" fmla="*/ 4311901 w 7130260"/>
              <a:gd name="connsiteY576" fmla="*/ 3540157 h 8376085"/>
              <a:gd name="connsiteX577" fmla="*/ 3323682 w 7130260"/>
              <a:gd name="connsiteY577" fmla="*/ 3726809 h 8376085"/>
              <a:gd name="connsiteX578" fmla="*/ 3064126 w 7130260"/>
              <a:gd name="connsiteY578" fmla="*/ 3780082 h 8376085"/>
              <a:gd name="connsiteX579" fmla="*/ 3078671 w 7130260"/>
              <a:gd name="connsiteY579" fmla="*/ 3787616 h 8376085"/>
              <a:gd name="connsiteX580" fmla="*/ 3966772 w 7130260"/>
              <a:gd name="connsiteY580" fmla="*/ 3634721 h 8376085"/>
              <a:gd name="connsiteX581" fmla="*/ 4223947 w 7130260"/>
              <a:gd name="connsiteY581" fmla="*/ 3588410 h 8376085"/>
              <a:gd name="connsiteX582" fmla="*/ 3507038 w 7130260"/>
              <a:gd name="connsiteY582" fmla="*/ 3735610 h 8376085"/>
              <a:gd name="connsiteX583" fmla="*/ 3301213 w 7130260"/>
              <a:gd name="connsiteY583" fmla="*/ 3787616 h 8376085"/>
              <a:gd name="connsiteX584" fmla="*/ 4036067 w 7130260"/>
              <a:gd name="connsiteY584" fmla="*/ 3658762 h 8376085"/>
              <a:gd name="connsiteX585" fmla="*/ 4335714 w 7130260"/>
              <a:gd name="connsiteY585" fmla="*/ 3607470 h 8376085"/>
              <a:gd name="connsiteX586" fmla="*/ 3489551 w 7130260"/>
              <a:gd name="connsiteY586" fmla="*/ 3778091 h 8376085"/>
              <a:gd name="connsiteX587" fmla="*/ 3490522 w 7130260"/>
              <a:gd name="connsiteY587" fmla="*/ 3789198 h 8376085"/>
              <a:gd name="connsiteX588" fmla="*/ 3501628 w 7130260"/>
              <a:gd name="connsiteY588" fmla="*/ 3800304 h 8376085"/>
              <a:gd name="connsiteX589" fmla="*/ 3585296 w 7130260"/>
              <a:gd name="connsiteY589" fmla="*/ 3788188 h 8376085"/>
              <a:gd name="connsiteX590" fmla="*/ 3892020 w 7130260"/>
              <a:gd name="connsiteY590" fmla="*/ 3738991 h 8376085"/>
              <a:gd name="connsiteX591" fmla="*/ 4118905 w 7130260"/>
              <a:gd name="connsiteY591" fmla="*/ 3705749 h 8376085"/>
              <a:gd name="connsiteX592" fmla="*/ 3811838 w 7130260"/>
              <a:gd name="connsiteY592" fmla="*/ 3769119 h 8376085"/>
              <a:gd name="connsiteX593" fmla="*/ 3616576 w 7130260"/>
              <a:gd name="connsiteY593" fmla="*/ 3804504 h 8376085"/>
              <a:gd name="connsiteX594" fmla="*/ 3594154 w 7130260"/>
              <a:gd name="connsiteY594" fmla="*/ 3807847 h 8376085"/>
              <a:gd name="connsiteX595" fmla="*/ 3555083 w 7130260"/>
              <a:gd name="connsiteY595" fmla="*/ 3826402 h 8376085"/>
              <a:gd name="connsiteX596" fmla="*/ 3616576 w 7130260"/>
              <a:gd name="connsiteY596" fmla="*/ 3828098 h 8376085"/>
              <a:gd name="connsiteX597" fmla="*/ 3647532 w 7130260"/>
              <a:gd name="connsiteY597" fmla="*/ 3820087 h 8376085"/>
              <a:gd name="connsiteX598" fmla="*/ 4006320 w 7130260"/>
              <a:gd name="connsiteY598" fmla="*/ 3767776 h 8376085"/>
              <a:gd name="connsiteX599" fmla="*/ 4233196 w 7130260"/>
              <a:gd name="connsiteY599" fmla="*/ 3734305 h 8376085"/>
              <a:gd name="connsiteX600" fmla="*/ 4023884 w 7130260"/>
              <a:gd name="connsiteY600" fmla="*/ 3780454 h 8376085"/>
              <a:gd name="connsiteX601" fmla="*/ 3911851 w 7130260"/>
              <a:gd name="connsiteY601" fmla="*/ 3808466 h 8376085"/>
              <a:gd name="connsiteX602" fmla="*/ 4105894 w 7130260"/>
              <a:gd name="connsiteY602" fmla="*/ 3802551 h 8376085"/>
              <a:gd name="connsiteX603" fmla="*/ 4271734 w 7130260"/>
              <a:gd name="connsiteY603" fmla="*/ 3779063 h 8376085"/>
              <a:gd name="connsiteX604" fmla="*/ 4047582 w 7130260"/>
              <a:gd name="connsiteY604" fmla="*/ 3826488 h 8376085"/>
              <a:gd name="connsiteX605" fmla="*/ 3984651 w 7130260"/>
              <a:gd name="connsiteY605" fmla="*/ 3858263 h 8376085"/>
              <a:gd name="connsiteX606" fmla="*/ 3995004 w 7130260"/>
              <a:gd name="connsiteY606" fmla="*/ 3869560 h 8376085"/>
              <a:gd name="connsiteX607" fmla="*/ 3965448 w 7130260"/>
              <a:gd name="connsiteY607" fmla="*/ 3858978 h 8376085"/>
              <a:gd name="connsiteX608" fmla="*/ 3941197 w 7130260"/>
              <a:gd name="connsiteY608" fmla="*/ 3843080 h 8376085"/>
              <a:gd name="connsiteX609" fmla="*/ 3910613 w 7130260"/>
              <a:gd name="connsiteY609" fmla="*/ 3849805 h 8376085"/>
              <a:gd name="connsiteX610" fmla="*/ 3880028 w 7130260"/>
              <a:gd name="connsiteY610" fmla="*/ 3856520 h 8376085"/>
              <a:gd name="connsiteX611" fmla="*/ 3903078 w 7130260"/>
              <a:gd name="connsiteY611" fmla="*/ 3874761 h 8376085"/>
              <a:gd name="connsiteX612" fmla="*/ 3926138 w 7130260"/>
              <a:gd name="connsiteY612" fmla="*/ 3893001 h 8376085"/>
              <a:gd name="connsiteX613" fmla="*/ 3959476 w 7130260"/>
              <a:gd name="connsiteY613" fmla="*/ 3887343 h 8376085"/>
              <a:gd name="connsiteX614" fmla="*/ 4031113 w 7130260"/>
              <a:gd name="connsiteY614" fmla="*/ 3878342 h 8376085"/>
              <a:gd name="connsiteX615" fmla="*/ 4429487 w 7130260"/>
              <a:gd name="connsiteY615" fmla="*/ 3806990 h 8376085"/>
              <a:gd name="connsiteX616" fmla="*/ 4496162 w 7130260"/>
              <a:gd name="connsiteY616" fmla="*/ 3797179 h 8376085"/>
              <a:gd name="connsiteX617" fmla="*/ 4160311 w 7130260"/>
              <a:gd name="connsiteY617" fmla="*/ 3872827 h 8376085"/>
              <a:gd name="connsiteX618" fmla="*/ 4048097 w 7130260"/>
              <a:gd name="connsiteY618" fmla="*/ 3895849 h 8376085"/>
              <a:gd name="connsiteX619" fmla="*/ 4071099 w 7130260"/>
              <a:gd name="connsiteY619" fmla="*/ 3916737 h 8376085"/>
              <a:gd name="connsiteX620" fmla="*/ 4097588 w 7130260"/>
              <a:gd name="connsiteY620" fmla="*/ 3934139 h 8376085"/>
              <a:gd name="connsiteX621" fmla="*/ 4249989 w 7130260"/>
              <a:gd name="connsiteY621" fmla="*/ 3908260 h 8376085"/>
              <a:gd name="connsiteX622" fmla="*/ 4509554 w 7130260"/>
              <a:gd name="connsiteY622" fmla="*/ 3855939 h 8376085"/>
              <a:gd name="connsiteX623" fmla="*/ 4609538 w 7130260"/>
              <a:gd name="connsiteY623" fmla="*/ 3836689 h 8376085"/>
              <a:gd name="connsiteX624" fmla="*/ 4228415 w 7130260"/>
              <a:gd name="connsiteY624" fmla="*/ 3926853 h 8376085"/>
              <a:gd name="connsiteX625" fmla="*/ 4122096 w 7130260"/>
              <a:gd name="connsiteY625" fmla="*/ 3946436 h 8376085"/>
              <a:gd name="connsiteX626" fmla="*/ 4136384 w 7130260"/>
              <a:gd name="connsiteY626" fmla="*/ 3963962 h 8376085"/>
              <a:gd name="connsiteX627" fmla="*/ 4154738 w 7130260"/>
              <a:gd name="connsiteY627" fmla="*/ 3978183 h 8376085"/>
              <a:gd name="connsiteX628" fmla="*/ 4202364 w 7130260"/>
              <a:gd name="connsiteY628" fmla="*/ 3972487 h 8376085"/>
              <a:gd name="connsiteX629" fmla="*/ 4391882 w 7130260"/>
              <a:gd name="connsiteY629" fmla="*/ 3938931 h 8376085"/>
              <a:gd name="connsiteX630" fmla="*/ 4537120 w 7130260"/>
              <a:gd name="connsiteY630" fmla="*/ 3914413 h 8376085"/>
              <a:gd name="connsiteX631" fmla="*/ 4246988 w 7130260"/>
              <a:gd name="connsiteY631" fmla="*/ 3981422 h 8376085"/>
              <a:gd name="connsiteX632" fmla="*/ 4177303 w 7130260"/>
              <a:gd name="connsiteY632" fmla="*/ 3993090 h 8376085"/>
              <a:gd name="connsiteX633" fmla="*/ 4196734 w 7130260"/>
              <a:gd name="connsiteY633" fmla="*/ 4010673 h 8376085"/>
              <a:gd name="connsiteX634" fmla="*/ 4216165 w 7130260"/>
              <a:gd name="connsiteY634" fmla="*/ 4028256 h 8376085"/>
              <a:gd name="connsiteX635" fmla="*/ 4304510 w 7130260"/>
              <a:gd name="connsiteY635" fmla="*/ 4012263 h 8376085"/>
              <a:gd name="connsiteX636" fmla="*/ 4520432 w 7130260"/>
              <a:gd name="connsiteY636" fmla="*/ 3967924 h 8376085"/>
              <a:gd name="connsiteX637" fmla="*/ 4651963 w 7130260"/>
              <a:gd name="connsiteY637" fmla="*/ 3943522 h 8376085"/>
              <a:gd name="connsiteX638" fmla="*/ 4241683 w 7130260"/>
              <a:gd name="connsiteY638" fmla="*/ 4035190 h 8376085"/>
              <a:gd name="connsiteX639" fmla="*/ 4245226 w 7130260"/>
              <a:gd name="connsiteY639" fmla="*/ 4049554 h 8376085"/>
              <a:gd name="connsiteX640" fmla="*/ 4246950 w 7130260"/>
              <a:gd name="connsiteY640" fmla="*/ 4063841 h 8376085"/>
              <a:gd name="connsiteX641" fmla="*/ 4230939 w 7130260"/>
              <a:gd name="connsiteY641" fmla="*/ 4054316 h 8376085"/>
              <a:gd name="connsiteX642" fmla="*/ 4159501 w 7130260"/>
              <a:gd name="connsiteY642" fmla="*/ 4053983 h 8376085"/>
              <a:gd name="connsiteX643" fmla="*/ 4216994 w 7130260"/>
              <a:gd name="connsiteY643" fmla="*/ 4078024 h 8376085"/>
              <a:gd name="connsiteX644" fmla="*/ 4271991 w 7130260"/>
              <a:gd name="connsiteY644" fmla="*/ 4068766 h 8376085"/>
              <a:gd name="connsiteX645" fmla="*/ 4663212 w 7130260"/>
              <a:gd name="connsiteY645" fmla="*/ 3991766 h 8376085"/>
              <a:gd name="connsiteX646" fmla="*/ 4795771 w 7130260"/>
              <a:gd name="connsiteY646" fmla="*/ 3963505 h 8376085"/>
              <a:gd name="connsiteX647" fmla="*/ 4795457 w 7130260"/>
              <a:gd name="connsiteY647" fmla="*/ 3968591 h 8376085"/>
              <a:gd name="connsiteX648" fmla="*/ 4671965 w 7130260"/>
              <a:gd name="connsiteY648" fmla="*/ 4000957 h 8376085"/>
              <a:gd name="connsiteX649" fmla="*/ 4327589 w 7130260"/>
              <a:gd name="connsiteY649" fmla="*/ 4077795 h 8376085"/>
              <a:gd name="connsiteX650" fmla="*/ 4290889 w 7130260"/>
              <a:gd name="connsiteY650" fmla="*/ 4084120 h 8376085"/>
              <a:gd name="connsiteX651" fmla="*/ 4308539 w 7130260"/>
              <a:gd name="connsiteY651" fmla="*/ 4098798 h 8376085"/>
              <a:gd name="connsiteX652" fmla="*/ 4326189 w 7130260"/>
              <a:gd name="connsiteY652" fmla="*/ 4113476 h 8376085"/>
              <a:gd name="connsiteX653" fmla="*/ 4300528 w 7130260"/>
              <a:gd name="connsiteY653" fmla="*/ 4098312 h 8376085"/>
              <a:gd name="connsiteX654" fmla="*/ 4244988 w 7130260"/>
              <a:gd name="connsiteY654" fmla="*/ 4089130 h 8376085"/>
              <a:gd name="connsiteX655" fmla="*/ 4215108 w 7130260"/>
              <a:gd name="connsiteY655" fmla="*/ 4095102 h 8376085"/>
              <a:gd name="connsiteX656" fmla="*/ 4233796 w 7130260"/>
              <a:gd name="connsiteY656" fmla="*/ 4113800 h 8376085"/>
              <a:gd name="connsiteX657" fmla="*/ 4252484 w 7130260"/>
              <a:gd name="connsiteY657" fmla="*/ 4132488 h 8376085"/>
              <a:gd name="connsiteX658" fmla="*/ 4356011 w 7130260"/>
              <a:gd name="connsiteY658" fmla="*/ 4116505 h 8376085"/>
              <a:gd name="connsiteX659" fmla="*/ 4786960 w 7130260"/>
              <a:gd name="connsiteY659" fmla="*/ 4019531 h 8376085"/>
              <a:gd name="connsiteX660" fmla="*/ 4899222 w 7130260"/>
              <a:gd name="connsiteY660" fmla="*/ 3990766 h 8376085"/>
              <a:gd name="connsiteX661" fmla="*/ 4620978 w 7130260"/>
              <a:gd name="connsiteY661" fmla="*/ 4078576 h 8376085"/>
              <a:gd name="connsiteX662" fmla="*/ 4199611 w 7130260"/>
              <a:gd name="connsiteY662" fmla="*/ 4154796 h 8376085"/>
              <a:gd name="connsiteX663" fmla="*/ 4133955 w 7130260"/>
              <a:gd name="connsiteY663" fmla="*/ 4172264 h 8376085"/>
              <a:gd name="connsiteX664" fmla="*/ 4722790 w 7130260"/>
              <a:gd name="connsiteY664" fmla="*/ 4083301 h 8376085"/>
              <a:gd name="connsiteX665" fmla="*/ 4916739 w 7130260"/>
              <a:gd name="connsiteY665" fmla="*/ 4040448 h 8376085"/>
              <a:gd name="connsiteX666" fmla="*/ 4486037 w 7130260"/>
              <a:gd name="connsiteY666" fmla="*/ 4153700 h 8376085"/>
              <a:gd name="connsiteX667" fmla="*/ 4056517 w 7130260"/>
              <a:gd name="connsiteY667" fmla="*/ 4216241 h 8376085"/>
              <a:gd name="connsiteX668" fmla="*/ 4023817 w 7130260"/>
              <a:gd name="connsiteY668" fmla="*/ 4216241 h 8376085"/>
              <a:gd name="connsiteX669" fmla="*/ 4035809 w 7130260"/>
              <a:gd name="connsiteY669" fmla="*/ 4230681 h 8376085"/>
              <a:gd name="connsiteX670" fmla="*/ 4047792 w 7130260"/>
              <a:gd name="connsiteY670" fmla="*/ 4245131 h 8376085"/>
              <a:gd name="connsiteX671" fmla="*/ 4091740 w 7130260"/>
              <a:gd name="connsiteY671" fmla="*/ 4240397 h 8376085"/>
              <a:gd name="connsiteX672" fmla="*/ 4235701 w 7130260"/>
              <a:gd name="connsiteY672" fmla="*/ 4225538 h 8376085"/>
              <a:gd name="connsiteX673" fmla="*/ 4863418 w 7130260"/>
              <a:gd name="connsiteY673" fmla="*/ 4101236 h 8376085"/>
              <a:gd name="connsiteX674" fmla="*/ 4928664 w 7130260"/>
              <a:gd name="connsiteY674" fmla="*/ 4086873 h 8376085"/>
              <a:gd name="connsiteX675" fmla="*/ 4590345 w 7130260"/>
              <a:gd name="connsiteY675" fmla="*/ 4186657 h 8376085"/>
              <a:gd name="connsiteX676" fmla="*/ 3908460 w 7130260"/>
              <a:gd name="connsiteY676" fmla="*/ 4263876 h 8376085"/>
              <a:gd name="connsiteX677" fmla="*/ 3478463 w 7130260"/>
              <a:gd name="connsiteY677" fmla="*/ 4234148 h 8376085"/>
              <a:gd name="connsiteX678" fmla="*/ 3411788 w 7130260"/>
              <a:gd name="connsiteY678" fmla="*/ 4216966 h 8376085"/>
              <a:gd name="connsiteX679" fmla="*/ 3273676 w 7130260"/>
              <a:gd name="connsiteY679" fmla="*/ 4167702 h 8376085"/>
              <a:gd name="connsiteX680" fmla="*/ 3202238 w 7130260"/>
              <a:gd name="connsiteY680" fmla="*/ 4164616 h 8376085"/>
              <a:gd name="connsiteX681" fmla="*/ 3031236 w 7130260"/>
              <a:gd name="connsiteY681" fmla="*/ 4182285 h 8376085"/>
              <a:gd name="connsiteX682" fmla="*/ 2980201 w 7130260"/>
              <a:gd name="connsiteY682" fmla="*/ 4192638 h 8376085"/>
              <a:gd name="connsiteX683" fmla="*/ 3130801 w 7130260"/>
              <a:gd name="connsiteY683" fmla="*/ 4146604 h 8376085"/>
              <a:gd name="connsiteX684" fmla="*/ 3211763 w 7130260"/>
              <a:gd name="connsiteY684" fmla="*/ 4135279 h 8376085"/>
              <a:gd name="connsiteX685" fmla="*/ 3175911 w 7130260"/>
              <a:gd name="connsiteY685" fmla="*/ 4132316 h 8376085"/>
              <a:gd name="connsiteX686" fmla="*/ 2933443 w 7130260"/>
              <a:gd name="connsiteY686" fmla="*/ 4182637 h 8376085"/>
              <a:gd name="connsiteX687" fmla="*/ 2877045 w 7130260"/>
              <a:gd name="connsiteY687" fmla="*/ 4203783 h 8376085"/>
              <a:gd name="connsiteX688" fmla="*/ 3025654 w 7130260"/>
              <a:gd name="connsiteY688" fmla="*/ 4134184 h 8376085"/>
              <a:gd name="connsiteX689" fmla="*/ 3097463 w 7130260"/>
              <a:gd name="connsiteY689" fmla="*/ 4112762 h 8376085"/>
              <a:gd name="connsiteX690" fmla="*/ 3063745 w 7130260"/>
              <a:gd name="connsiteY690" fmla="*/ 4112114 h 8376085"/>
              <a:gd name="connsiteX691" fmla="*/ 2872502 w 7130260"/>
              <a:gd name="connsiteY691" fmla="*/ 4164425 h 8376085"/>
              <a:gd name="connsiteX692" fmla="*/ 2830478 w 7130260"/>
              <a:gd name="connsiteY692" fmla="*/ 4178608 h 8376085"/>
              <a:gd name="connsiteX693" fmla="*/ 3068888 w 7130260"/>
              <a:gd name="connsiteY693" fmla="*/ 4082386 h 8376085"/>
              <a:gd name="connsiteX694" fmla="*/ 3116513 w 7130260"/>
              <a:gd name="connsiteY694" fmla="*/ 4074405 h 8376085"/>
              <a:gd name="connsiteX695" fmla="*/ 3040313 w 7130260"/>
              <a:gd name="connsiteY695" fmla="*/ 4079529 h 8376085"/>
              <a:gd name="connsiteX696" fmla="*/ 2798274 w 7130260"/>
              <a:gd name="connsiteY696" fmla="*/ 4151938 h 8376085"/>
              <a:gd name="connsiteX697" fmla="*/ 2753516 w 7130260"/>
              <a:gd name="connsiteY697" fmla="*/ 4170312 h 8376085"/>
              <a:gd name="connsiteX698" fmla="*/ 2905897 w 7130260"/>
              <a:gd name="connsiteY698" fmla="*/ 4086473 h 8376085"/>
              <a:gd name="connsiteX699" fmla="*/ 2964113 w 7130260"/>
              <a:gd name="connsiteY699" fmla="*/ 4064832 h 8376085"/>
              <a:gd name="connsiteX700" fmla="*/ 2934824 w 7130260"/>
              <a:gd name="connsiteY700" fmla="*/ 4064337 h 8376085"/>
              <a:gd name="connsiteX701" fmla="*/ 2729913 w 7130260"/>
              <a:gd name="connsiteY701" fmla="*/ 4135755 h 8376085"/>
              <a:gd name="connsiteX702" fmla="*/ 2700861 w 7130260"/>
              <a:gd name="connsiteY702" fmla="*/ 4146480 h 8376085"/>
              <a:gd name="connsiteX703" fmla="*/ 2834497 w 7130260"/>
              <a:gd name="connsiteY703" fmla="*/ 4066356 h 8376085"/>
              <a:gd name="connsiteX704" fmla="*/ 2887913 w 7130260"/>
              <a:gd name="connsiteY704" fmla="*/ 4043515 h 8376085"/>
              <a:gd name="connsiteX705" fmla="*/ 2840288 w 7130260"/>
              <a:gd name="connsiteY705" fmla="*/ 4048811 h 8376085"/>
              <a:gd name="connsiteX706" fmla="*/ 2716568 w 7130260"/>
              <a:gd name="connsiteY706" fmla="*/ 4091616 h 8376085"/>
              <a:gd name="connsiteX707" fmla="*/ 2637625 w 7130260"/>
              <a:gd name="connsiteY707" fmla="*/ 4126287 h 8376085"/>
              <a:gd name="connsiteX708" fmla="*/ 2682469 w 7130260"/>
              <a:gd name="connsiteY708" fmla="*/ 4092835 h 8376085"/>
              <a:gd name="connsiteX709" fmla="*/ 2859338 w 7130260"/>
              <a:gd name="connsiteY709" fmla="*/ 4015892 h 8376085"/>
              <a:gd name="connsiteX710" fmla="*/ 2887913 w 7130260"/>
              <a:gd name="connsiteY710" fmla="*/ 4008644 h 8376085"/>
              <a:gd name="connsiteX711" fmla="*/ 2863910 w 7130260"/>
              <a:gd name="connsiteY711" fmla="*/ 4007663 h 8376085"/>
              <a:gd name="connsiteX712" fmla="*/ 2592638 w 7130260"/>
              <a:gd name="connsiteY712" fmla="*/ 4107028 h 8376085"/>
              <a:gd name="connsiteX713" fmla="*/ 2564063 w 7130260"/>
              <a:gd name="connsiteY713" fmla="*/ 4125420 h 8376085"/>
              <a:gd name="connsiteX714" fmla="*/ 2576703 w 7130260"/>
              <a:gd name="connsiteY714" fmla="*/ 4109447 h 8376085"/>
              <a:gd name="connsiteX715" fmla="*/ 2732151 w 7130260"/>
              <a:gd name="connsiteY715" fmla="*/ 4015350 h 8376085"/>
              <a:gd name="connsiteX716" fmla="*/ 2783138 w 7130260"/>
              <a:gd name="connsiteY716" fmla="*/ 3996157 h 8376085"/>
              <a:gd name="connsiteX717" fmla="*/ 2735733 w 7130260"/>
              <a:gd name="connsiteY717" fmla="*/ 4001538 h 8376085"/>
              <a:gd name="connsiteX718" fmla="*/ 2533984 w 7130260"/>
              <a:gd name="connsiteY718" fmla="*/ 4088149 h 8376085"/>
              <a:gd name="connsiteX719" fmla="*/ 2501713 w 7130260"/>
              <a:gd name="connsiteY719" fmla="*/ 4097703 h 8376085"/>
              <a:gd name="connsiteX720" fmla="*/ 2661990 w 7130260"/>
              <a:gd name="connsiteY720" fmla="*/ 4000967 h 8376085"/>
              <a:gd name="connsiteX721" fmla="*/ 2696032 w 7130260"/>
              <a:gd name="connsiteY721" fmla="*/ 3978345 h 8376085"/>
              <a:gd name="connsiteX722" fmla="*/ 2486377 w 7130260"/>
              <a:gd name="connsiteY722" fmla="*/ 4059726 h 8376085"/>
              <a:gd name="connsiteX723" fmla="*/ 2440810 w 7130260"/>
              <a:gd name="connsiteY723" fmla="*/ 4081806 h 8376085"/>
              <a:gd name="connsiteX724" fmla="*/ 2597753 w 7130260"/>
              <a:gd name="connsiteY724" fmla="*/ 3982803 h 8376085"/>
              <a:gd name="connsiteX725" fmla="*/ 2598887 w 7130260"/>
              <a:gd name="connsiteY725" fmla="*/ 3961467 h 8376085"/>
              <a:gd name="connsiteX726" fmla="*/ 2401691 w 7130260"/>
              <a:gd name="connsiteY726" fmla="*/ 4054774 h 8376085"/>
              <a:gd name="connsiteX727" fmla="*/ 2364038 w 7130260"/>
              <a:gd name="connsiteY727" fmla="*/ 4086616 h 8376085"/>
              <a:gd name="connsiteX728" fmla="*/ 2402138 w 7130260"/>
              <a:gd name="connsiteY728" fmla="*/ 4046030 h 8376085"/>
              <a:gd name="connsiteX729" fmla="*/ 2506913 w 7130260"/>
              <a:gd name="connsiteY729" fmla="*/ 3971982 h 8376085"/>
              <a:gd name="connsiteX730" fmla="*/ 2573588 w 7130260"/>
              <a:gd name="connsiteY730" fmla="*/ 3938530 h 8376085"/>
              <a:gd name="connsiteX731" fmla="*/ 2541442 w 7130260"/>
              <a:gd name="connsiteY731" fmla="*/ 3944036 h 8376085"/>
              <a:gd name="connsiteX732" fmla="*/ 2351208 w 7130260"/>
              <a:gd name="connsiteY732" fmla="*/ 4033514 h 8376085"/>
              <a:gd name="connsiteX733" fmla="*/ 2305517 w 7130260"/>
              <a:gd name="connsiteY733" fmla="*/ 4060879 h 8376085"/>
              <a:gd name="connsiteX734" fmla="*/ 2499208 w 7130260"/>
              <a:gd name="connsiteY734" fmla="*/ 3940140 h 8376085"/>
              <a:gd name="connsiteX735" fmla="*/ 2515877 w 7130260"/>
              <a:gd name="connsiteY735" fmla="*/ 3931396 h 8376085"/>
              <a:gd name="connsiteX736" fmla="*/ 2355113 w 7130260"/>
              <a:gd name="connsiteY736" fmla="*/ 3979993 h 8376085"/>
              <a:gd name="connsiteX737" fmla="*/ 2256958 w 7130260"/>
              <a:gd name="connsiteY737" fmla="*/ 4041715 h 8376085"/>
              <a:gd name="connsiteX738" fmla="*/ 2222230 w 7130260"/>
              <a:gd name="connsiteY738" fmla="*/ 4059736 h 8376085"/>
              <a:gd name="connsiteX739" fmla="*/ 2438981 w 7130260"/>
              <a:gd name="connsiteY739" fmla="*/ 3926624 h 8376085"/>
              <a:gd name="connsiteX740" fmla="*/ 2462127 w 7130260"/>
              <a:gd name="connsiteY740" fmla="*/ 3915870 h 8376085"/>
              <a:gd name="connsiteX741" fmla="*/ 2281152 w 7130260"/>
              <a:gd name="connsiteY741" fmla="*/ 3969572 h 8376085"/>
              <a:gd name="connsiteX742" fmla="*/ 2201170 w 7130260"/>
              <a:gd name="connsiteY742" fmla="*/ 4027627 h 8376085"/>
              <a:gd name="connsiteX743" fmla="*/ 2159251 w 7130260"/>
              <a:gd name="connsiteY743" fmla="*/ 4056412 h 8376085"/>
              <a:gd name="connsiteX744" fmla="*/ 2306869 w 7130260"/>
              <a:gd name="connsiteY744" fmla="*/ 3940026 h 8376085"/>
              <a:gd name="connsiteX745" fmla="*/ 2284676 w 7130260"/>
              <a:gd name="connsiteY745" fmla="*/ 3929348 h 8376085"/>
              <a:gd name="connsiteX746" fmla="*/ 2218592 w 7130260"/>
              <a:gd name="connsiteY746" fmla="*/ 3949427 h 8376085"/>
              <a:gd name="connsiteX747" fmla="*/ 2169986 w 7130260"/>
              <a:gd name="connsiteY747" fmla="*/ 3993128 h 8376085"/>
              <a:gd name="connsiteX748" fmla="*/ 2047513 w 7130260"/>
              <a:gd name="connsiteY748" fmla="*/ 4331484 h 8376085"/>
              <a:gd name="connsiteX749" fmla="*/ 2052619 w 7130260"/>
              <a:gd name="connsiteY749" fmla="*/ 4405960 h 8376085"/>
              <a:gd name="connsiteX750" fmla="*/ 2083375 w 7130260"/>
              <a:gd name="connsiteY750" fmla="*/ 4472683 h 8376085"/>
              <a:gd name="connsiteX751" fmla="*/ 2149726 w 7130260"/>
              <a:gd name="connsiteY751" fmla="*/ 4561180 h 8376085"/>
              <a:gd name="connsiteX752" fmla="*/ 2140458 w 7130260"/>
              <a:gd name="connsiteY752" fmla="*/ 4545016 h 8376085"/>
              <a:gd name="connsiteX753" fmla="*/ 2091214 w 7130260"/>
              <a:gd name="connsiteY753" fmla="*/ 4440079 h 8376085"/>
              <a:gd name="connsiteX754" fmla="*/ 2079231 w 7130260"/>
              <a:gd name="connsiteY754" fmla="*/ 4311491 h 8376085"/>
              <a:gd name="connsiteX755" fmla="*/ 2079774 w 7130260"/>
              <a:gd name="connsiteY755" fmla="*/ 4221004 h 8376085"/>
              <a:gd name="connsiteX756" fmla="*/ 2095843 w 7130260"/>
              <a:gd name="connsiteY756" fmla="*/ 4187666 h 8376085"/>
              <a:gd name="connsiteX757" fmla="*/ 2105378 w 7130260"/>
              <a:gd name="connsiteY757" fmla="*/ 4173379 h 8376085"/>
              <a:gd name="connsiteX758" fmla="*/ 2096776 w 7130260"/>
              <a:gd name="connsiteY758" fmla="*/ 4383291 h 8376085"/>
              <a:gd name="connsiteX759" fmla="*/ 2115045 w 7130260"/>
              <a:gd name="connsiteY759" fmla="*/ 4416266 h 8376085"/>
              <a:gd name="connsiteX760" fmla="*/ 2127133 w 7130260"/>
              <a:gd name="connsiteY760" fmla="*/ 4416266 h 8376085"/>
              <a:gd name="connsiteX761" fmla="*/ 2123475 w 7130260"/>
              <a:gd name="connsiteY761" fmla="*/ 4361498 h 8376085"/>
              <a:gd name="connsiteX762" fmla="*/ 2129057 w 7130260"/>
              <a:gd name="connsiteY762" fmla="*/ 4268629 h 8376085"/>
              <a:gd name="connsiteX763" fmla="*/ 2138286 w 7130260"/>
              <a:gd name="connsiteY763" fmla="*/ 4230529 h 8376085"/>
              <a:gd name="connsiteX764" fmla="*/ 2139248 w 7130260"/>
              <a:gd name="connsiteY764" fmla="*/ 4304348 h 8376085"/>
              <a:gd name="connsiteX765" fmla="*/ 2140201 w 7130260"/>
              <a:gd name="connsiteY765" fmla="*/ 4378166 h 8376085"/>
              <a:gd name="connsiteX766" fmla="*/ 2159251 w 7130260"/>
              <a:gd name="connsiteY766" fmla="*/ 4378166 h 8376085"/>
              <a:gd name="connsiteX767" fmla="*/ 2178301 w 7130260"/>
              <a:gd name="connsiteY767" fmla="*/ 4378166 h 8376085"/>
              <a:gd name="connsiteX768" fmla="*/ 2178444 w 7130260"/>
              <a:gd name="connsiteY768" fmla="*/ 4328160 h 8376085"/>
              <a:gd name="connsiteX769" fmla="*/ 2185873 w 7130260"/>
              <a:gd name="connsiteY769" fmla="*/ 4266695 h 8376085"/>
              <a:gd name="connsiteX770" fmla="*/ 2189417 w 7130260"/>
              <a:gd name="connsiteY770" fmla="*/ 4321464 h 8376085"/>
              <a:gd name="connsiteX771" fmla="*/ 2185673 w 7130260"/>
              <a:gd name="connsiteY771" fmla="*/ 4387691 h 8376085"/>
              <a:gd name="connsiteX772" fmla="*/ 2205800 w 7130260"/>
              <a:gd name="connsiteY772" fmla="*/ 4387691 h 8376085"/>
              <a:gd name="connsiteX773" fmla="*/ 2225926 w 7130260"/>
              <a:gd name="connsiteY773" fmla="*/ 4387691 h 8376085"/>
              <a:gd name="connsiteX774" fmla="*/ 2227526 w 7130260"/>
              <a:gd name="connsiteY774" fmla="*/ 4332923 h 8376085"/>
              <a:gd name="connsiteX775" fmla="*/ 2229126 w 7130260"/>
              <a:gd name="connsiteY775" fmla="*/ 4278154 h 8376085"/>
              <a:gd name="connsiteX776" fmla="*/ 2234670 w 7130260"/>
              <a:gd name="connsiteY776" fmla="*/ 4335218 h 8376085"/>
              <a:gd name="connsiteX777" fmla="*/ 2240213 w 7130260"/>
              <a:gd name="connsiteY777" fmla="*/ 4392282 h 8376085"/>
              <a:gd name="connsiteX778" fmla="*/ 2256882 w 7130260"/>
              <a:gd name="connsiteY778" fmla="*/ 4395454 h 8376085"/>
              <a:gd name="connsiteX779" fmla="*/ 2273551 w 7130260"/>
              <a:gd name="connsiteY779" fmla="*/ 4398617 h 8376085"/>
              <a:gd name="connsiteX780" fmla="*/ 2274675 w 7130260"/>
              <a:gd name="connsiteY780" fmla="*/ 4362193 h 8376085"/>
              <a:gd name="connsiteX781" fmla="*/ 2283276 w 7130260"/>
              <a:gd name="connsiteY781" fmla="*/ 4297204 h 8376085"/>
              <a:gd name="connsiteX782" fmla="*/ 2290744 w 7130260"/>
              <a:gd name="connsiteY782" fmla="*/ 4268629 h 8376085"/>
              <a:gd name="connsiteX783" fmla="*/ 2289286 w 7130260"/>
              <a:gd name="connsiteY783" fmla="*/ 4334971 h 8376085"/>
              <a:gd name="connsiteX784" fmla="*/ 2287838 w 7130260"/>
              <a:gd name="connsiteY784" fmla="*/ 4401312 h 8376085"/>
              <a:gd name="connsiteX785" fmla="*/ 2304507 w 7130260"/>
              <a:gd name="connsiteY785" fmla="*/ 4404722 h 8376085"/>
              <a:gd name="connsiteX786" fmla="*/ 2321176 w 7130260"/>
              <a:gd name="connsiteY786" fmla="*/ 4408142 h 8376085"/>
              <a:gd name="connsiteX787" fmla="*/ 2321843 w 7130260"/>
              <a:gd name="connsiteY787" fmla="*/ 4381243 h 8376085"/>
              <a:gd name="connsiteX788" fmla="*/ 2330701 w 7130260"/>
              <a:gd name="connsiteY788" fmla="*/ 4335304 h 8376085"/>
              <a:gd name="connsiteX789" fmla="*/ 2338883 w 7130260"/>
              <a:gd name="connsiteY789" fmla="*/ 4316254 h 8376085"/>
              <a:gd name="connsiteX790" fmla="*/ 2339559 w 7130260"/>
              <a:gd name="connsiteY790" fmla="*/ 4365241 h 8376085"/>
              <a:gd name="connsiteX791" fmla="*/ 2353532 w 7130260"/>
              <a:gd name="connsiteY791" fmla="*/ 4419333 h 8376085"/>
              <a:gd name="connsiteX792" fmla="*/ 2366839 w 7130260"/>
              <a:gd name="connsiteY792" fmla="*/ 4424439 h 8376085"/>
              <a:gd name="connsiteX793" fmla="*/ 2374564 w 7130260"/>
              <a:gd name="connsiteY793" fmla="*/ 4379872 h 8376085"/>
              <a:gd name="connsiteX794" fmla="*/ 2382288 w 7130260"/>
              <a:gd name="connsiteY794" fmla="*/ 4335304 h 8376085"/>
              <a:gd name="connsiteX795" fmla="*/ 2387451 w 7130260"/>
              <a:gd name="connsiteY795" fmla="*/ 4382929 h 8376085"/>
              <a:gd name="connsiteX796" fmla="*/ 2392613 w 7130260"/>
              <a:gd name="connsiteY796" fmla="*/ 4430554 h 8376085"/>
              <a:gd name="connsiteX797" fmla="*/ 2406901 w 7130260"/>
              <a:gd name="connsiteY797" fmla="*/ 4430554 h 8376085"/>
              <a:gd name="connsiteX798" fmla="*/ 2425313 w 7130260"/>
              <a:gd name="connsiteY798" fmla="*/ 4397216 h 8376085"/>
              <a:gd name="connsiteX799" fmla="*/ 2429447 w 7130260"/>
              <a:gd name="connsiteY799" fmla="*/ 4363879 h 8376085"/>
              <a:gd name="connsiteX800" fmla="*/ 2434838 w 7130260"/>
              <a:gd name="connsiteY800" fmla="*/ 4401236 h 8376085"/>
              <a:gd name="connsiteX801" fmla="*/ 2471138 w 7130260"/>
              <a:gd name="connsiteY801" fmla="*/ 4414190 h 8376085"/>
              <a:gd name="connsiteX802" fmla="*/ 2481158 w 7130260"/>
              <a:gd name="connsiteY802" fmla="*/ 4382929 h 8376085"/>
              <a:gd name="connsiteX803" fmla="*/ 2482129 w 7130260"/>
              <a:gd name="connsiteY803" fmla="*/ 4418648 h 8376085"/>
              <a:gd name="connsiteX804" fmla="*/ 2497388 w 7130260"/>
              <a:gd name="connsiteY804" fmla="*/ 4454366 h 8376085"/>
              <a:gd name="connsiteX805" fmla="*/ 2511676 w 7130260"/>
              <a:gd name="connsiteY805" fmla="*/ 4433412 h 8376085"/>
              <a:gd name="connsiteX806" fmla="*/ 2532183 w 7130260"/>
              <a:gd name="connsiteY806" fmla="*/ 4448813 h 8376085"/>
              <a:gd name="connsiteX807" fmla="*/ 2561568 w 7130260"/>
              <a:gd name="connsiteY807" fmla="*/ 4447785 h 8376085"/>
              <a:gd name="connsiteX808" fmla="*/ 2573007 w 7130260"/>
              <a:gd name="connsiteY808" fmla="*/ 4480560 h 8376085"/>
              <a:gd name="connsiteX809" fmla="*/ 2593467 w 7130260"/>
              <a:gd name="connsiteY809" fmla="*/ 4540091 h 8376085"/>
              <a:gd name="connsiteX810" fmla="*/ 2606126 w 7130260"/>
              <a:gd name="connsiteY810" fmla="*/ 4540091 h 8376085"/>
              <a:gd name="connsiteX811" fmla="*/ 2609374 w 7130260"/>
              <a:gd name="connsiteY811" fmla="*/ 4466273 h 8376085"/>
              <a:gd name="connsiteX812" fmla="*/ 2612622 w 7130260"/>
              <a:gd name="connsiteY812" fmla="*/ 4392454 h 8376085"/>
              <a:gd name="connsiteX813" fmla="*/ 2614536 w 7130260"/>
              <a:gd name="connsiteY813" fmla="*/ 4465111 h 8376085"/>
              <a:gd name="connsiteX814" fmla="*/ 2616451 w 7130260"/>
              <a:gd name="connsiteY814" fmla="*/ 4537758 h 8376085"/>
              <a:gd name="connsiteX815" fmla="*/ 2630738 w 7130260"/>
              <a:gd name="connsiteY815" fmla="*/ 4549616 h 8376085"/>
              <a:gd name="connsiteX816" fmla="*/ 2645026 w 7130260"/>
              <a:gd name="connsiteY816" fmla="*/ 4561475 h 8376085"/>
              <a:gd name="connsiteX817" fmla="*/ 2645978 w 7130260"/>
              <a:gd name="connsiteY817" fmla="*/ 4515060 h 8376085"/>
              <a:gd name="connsiteX818" fmla="*/ 2654551 w 7130260"/>
              <a:gd name="connsiteY818" fmla="*/ 4444841 h 8376085"/>
              <a:gd name="connsiteX819" fmla="*/ 2662180 w 7130260"/>
              <a:gd name="connsiteY819" fmla="*/ 4421029 h 8376085"/>
              <a:gd name="connsiteX820" fmla="*/ 2663123 w 7130260"/>
              <a:gd name="connsiteY820" fmla="*/ 4489523 h 8376085"/>
              <a:gd name="connsiteX821" fmla="*/ 2686536 w 7130260"/>
              <a:gd name="connsiteY821" fmla="*/ 4502592 h 8376085"/>
              <a:gd name="connsiteX822" fmla="*/ 2703890 w 7130260"/>
              <a:gd name="connsiteY822" fmla="*/ 4486999 h 8376085"/>
              <a:gd name="connsiteX823" fmla="*/ 2699900 w 7130260"/>
              <a:gd name="connsiteY823" fmla="*/ 4578191 h 8376085"/>
              <a:gd name="connsiteX824" fmla="*/ 2713949 w 7130260"/>
              <a:gd name="connsiteY824" fmla="*/ 4578191 h 8376085"/>
              <a:gd name="connsiteX825" fmla="*/ 2727998 w 7130260"/>
              <a:gd name="connsiteY825" fmla="*/ 4578191 h 8376085"/>
              <a:gd name="connsiteX826" fmla="*/ 2733361 w 7130260"/>
              <a:gd name="connsiteY826" fmla="*/ 4507297 h 8376085"/>
              <a:gd name="connsiteX827" fmla="*/ 2749153 w 7130260"/>
              <a:gd name="connsiteY827" fmla="*/ 4419191 h 8376085"/>
              <a:gd name="connsiteX828" fmla="*/ 2759583 w 7130260"/>
              <a:gd name="connsiteY828" fmla="*/ 4401979 h 8376085"/>
              <a:gd name="connsiteX829" fmla="*/ 2752849 w 7130260"/>
              <a:gd name="connsiteY829" fmla="*/ 4430554 h 8376085"/>
              <a:gd name="connsiteX830" fmla="*/ 2755887 w 7130260"/>
              <a:gd name="connsiteY830" fmla="*/ 4635713 h 8376085"/>
              <a:gd name="connsiteX831" fmla="*/ 2766060 w 7130260"/>
              <a:gd name="connsiteY831" fmla="*/ 4645886 h 8376085"/>
              <a:gd name="connsiteX832" fmla="*/ 2771251 w 7130260"/>
              <a:gd name="connsiteY832" fmla="*/ 4547750 h 8376085"/>
              <a:gd name="connsiteX833" fmla="*/ 2797388 w 7130260"/>
              <a:gd name="connsiteY833" fmla="*/ 4394178 h 8376085"/>
              <a:gd name="connsiteX834" fmla="*/ 2821743 w 7130260"/>
              <a:gd name="connsiteY834" fmla="*/ 4342162 h 8376085"/>
              <a:gd name="connsiteX835" fmla="*/ 2809485 w 7130260"/>
              <a:gd name="connsiteY835" fmla="*/ 4388063 h 8376085"/>
              <a:gd name="connsiteX836" fmla="*/ 2793806 w 7130260"/>
              <a:gd name="connsiteY836" fmla="*/ 4430554 h 8376085"/>
              <a:gd name="connsiteX837" fmla="*/ 2793235 w 7130260"/>
              <a:gd name="connsiteY837" fmla="*/ 4554379 h 8376085"/>
              <a:gd name="connsiteX838" fmla="*/ 2792673 w 7130260"/>
              <a:gd name="connsiteY838" fmla="*/ 4678204 h 8376085"/>
              <a:gd name="connsiteX839" fmla="*/ 2815143 w 7130260"/>
              <a:gd name="connsiteY839" fmla="*/ 4727915 h 8376085"/>
              <a:gd name="connsiteX840" fmla="*/ 2852328 w 7130260"/>
              <a:gd name="connsiteY840" fmla="*/ 4789827 h 8376085"/>
              <a:gd name="connsiteX841" fmla="*/ 2867044 w 7130260"/>
              <a:gd name="connsiteY841" fmla="*/ 4802029 h 8376085"/>
              <a:gd name="connsiteX842" fmla="*/ 2852214 w 7130260"/>
              <a:gd name="connsiteY842" fmla="*/ 4773330 h 8376085"/>
              <a:gd name="connsiteX843" fmla="*/ 2818800 w 7130260"/>
              <a:gd name="connsiteY843" fmla="*/ 4542149 h 8376085"/>
              <a:gd name="connsiteX844" fmla="*/ 2978401 w 7130260"/>
              <a:gd name="connsiteY844" fmla="*/ 4231596 h 8376085"/>
              <a:gd name="connsiteX845" fmla="*/ 3030788 w 7130260"/>
              <a:gd name="connsiteY845" fmla="*/ 4201954 h 8376085"/>
              <a:gd name="connsiteX846" fmla="*/ 3140326 w 7130260"/>
              <a:gd name="connsiteY846" fmla="*/ 4202487 h 8376085"/>
              <a:gd name="connsiteX847" fmla="*/ 3249863 w 7130260"/>
              <a:gd name="connsiteY847" fmla="*/ 4203021 h 8376085"/>
              <a:gd name="connsiteX848" fmla="*/ 3345113 w 7130260"/>
              <a:gd name="connsiteY848" fmla="*/ 4227824 h 8376085"/>
              <a:gd name="connsiteX849" fmla="*/ 3945912 w 7130260"/>
              <a:gd name="connsiteY849" fmla="*/ 4292356 h 8376085"/>
              <a:gd name="connsiteX850" fmla="*/ 5671280 w 7130260"/>
              <a:gd name="connsiteY850" fmla="*/ 3790655 h 8376085"/>
              <a:gd name="connsiteX851" fmla="*/ 6140701 w 7130260"/>
              <a:gd name="connsiteY851" fmla="*/ 3425466 h 8376085"/>
              <a:gd name="connsiteX852" fmla="*/ 6202614 w 7130260"/>
              <a:gd name="connsiteY852" fmla="*/ 3367545 h 8376085"/>
              <a:gd name="connsiteX853" fmla="*/ 6088314 w 7130260"/>
              <a:gd name="connsiteY853" fmla="*/ 3456642 h 8376085"/>
              <a:gd name="connsiteX854" fmla="*/ 5759701 w 7130260"/>
              <a:gd name="connsiteY854" fmla="*/ 3689604 h 8376085"/>
              <a:gd name="connsiteX855" fmla="*/ 5828757 w 7130260"/>
              <a:gd name="connsiteY855" fmla="*/ 3633950 h 8376085"/>
              <a:gd name="connsiteX856" fmla="*/ 6291224 w 7130260"/>
              <a:gd name="connsiteY856" fmla="*/ 3265303 h 8376085"/>
              <a:gd name="connsiteX857" fmla="*/ 6380121 w 7130260"/>
              <a:gd name="connsiteY857" fmla="*/ 3174016 h 8376085"/>
              <a:gd name="connsiteX858" fmla="*/ 6358185 w 7130260"/>
              <a:gd name="connsiteY858" fmla="*/ 3188961 h 8376085"/>
              <a:gd name="connsiteX859" fmla="*/ 5809707 w 7130260"/>
              <a:gd name="connsiteY859" fmla="*/ 3605575 h 8376085"/>
              <a:gd name="connsiteX860" fmla="*/ 5843045 w 7130260"/>
              <a:gd name="connsiteY860" fmla="*/ 3573085 h 8376085"/>
              <a:gd name="connsiteX861" fmla="*/ 6157370 w 7130260"/>
              <a:gd name="connsiteY861" fmla="*/ 3337579 h 8376085"/>
              <a:gd name="connsiteX862" fmla="*/ 6185945 w 7130260"/>
              <a:gd name="connsiteY862" fmla="*/ 3292402 h 8376085"/>
              <a:gd name="connsiteX863" fmla="*/ 5835901 w 7130260"/>
              <a:gd name="connsiteY863" fmla="*/ 3518392 h 8376085"/>
              <a:gd name="connsiteX864" fmla="*/ 5972851 w 7130260"/>
              <a:gd name="connsiteY864" fmla="*/ 3421847 h 8376085"/>
              <a:gd name="connsiteX865" fmla="*/ 6149064 w 7130260"/>
              <a:gd name="connsiteY865" fmla="*/ 3293393 h 8376085"/>
              <a:gd name="connsiteX866" fmla="*/ 6164514 w 7130260"/>
              <a:gd name="connsiteY866" fmla="*/ 3250330 h 8376085"/>
              <a:gd name="connsiteX867" fmla="*/ 6140701 w 7130260"/>
              <a:gd name="connsiteY867" fmla="*/ 3274924 h 8376085"/>
              <a:gd name="connsiteX868" fmla="*/ 6132433 w 7130260"/>
              <a:gd name="connsiteY868" fmla="*/ 3278800 h 8376085"/>
              <a:gd name="connsiteX869" fmla="*/ 6072902 w 7130260"/>
              <a:gd name="connsiteY869" fmla="*/ 3309928 h 8376085"/>
              <a:gd name="connsiteX870" fmla="*/ 5850445 w 7130260"/>
              <a:gd name="connsiteY870" fmla="*/ 3444716 h 8376085"/>
              <a:gd name="connsiteX871" fmla="*/ 5957535 w 7130260"/>
              <a:gd name="connsiteY871" fmla="*/ 3369583 h 8376085"/>
              <a:gd name="connsiteX872" fmla="*/ 6076512 w 7130260"/>
              <a:gd name="connsiteY872" fmla="*/ 3274333 h 8376085"/>
              <a:gd name="connsiteX873" fmla="*/ 6077465 w 7130260"/>
              <a:gd name="connsiteY873" fmla="*/ 3254216 h 8376085"/>
              <a:gd name="connsiteX874" fmla="*/ 5980386 w 7130260"/>
              <a:gd name="connsiteY874" fmla="*/ 3309938 h 8376085"/>
              <a:gd name="connsiteX875" fmla="*/ 5845426 w 7130260"/>
              <a:gd name="connsiteY875" fmla="*/ 3384404 h 8376085"/>
              <a:gd name="connsiteX876" fmla="*/ 5968299 w 7130260"/>
              <a:gd name="connsiteY876" fmla="*/ 3303165 h 8376085"/>
              <a:gd name="connsiteX877" fmla="*/ 6091171 w 7130260"/>
              <a:gd name="connsiteY877" fmla="*/ 3225746 h 8376085"/>
              <a:gd name="connsiteX878" fmla="*/ 6101153 w 7130260"/>
              <a:gd name="connsiteY878" fmla="*/ 3197124 h 8376085"/>
              <a:gd name="connsiteX879" fmla="*/ 6107040 w 7130260"/>
              <a:gd name="connsiteY879" fmla="*/ 3168491 h 8376085"/>
              <a:gd name="connsiteX880" fmla="*/ 6043241 w 7130260"/>
              <a:gd name="connsiteY880" fmla="*/ 3204772 h 8376085"/>
              <a:gd name="connsiteX881" fmla="*/ 5874001 w 7130260"/>
              <a:gd name="connsiteY881" fmla="*/ 3298841 h 8376085"/>
              <a:gd name="connsiteX882" fmla="*/ 5993654 w 7130260"/>
              <a:gd name="connsiteY882" fmla="*/ 3220327 h 8376085"/>
              <a:gd name="connsiteX883" fmla="*/ 6140701 w 7130260"/>
              <a:gd name="connsiteY883" fmla="*/ 3095577 h 8376085"/>
              <a:gd name="connsiteX884" fmla="*/ 6012114 w 7130260"/>
              <a:gd name="connsiteY884" fmla="*/ 3150823 h 8376085"/>
              <a:gd name="connsiteX885" fmla="*/ 5883526 w 7130260"/>
              <a:gd name="connsiteY885" fmla="*/ 3212611 h 8376085"/>
              <a:gd name="connsiteX886" fmla="*/ 5981157 w 7130260"/>
              <a:gd name="connsiteY886" fmla="*/ 3154871 h 8376085"/>
              <a:gd name="connsiteX887" fmla="*/ 6234313 w 7130260"/>
              <a:gd name="connsiteY887" fmla="*/ 2988431 h 8376085"/>
              <a:gd name="connsiteX888" fmla="*/ 6237428 w 7130260"/>
              <a:gd name="connsiteY888" fmla="*/ 2967295 h 8376085"/>
              <a:gd name="connsiteX889" fmla="*/ 6200185 w 7130260"/>
              <a:gd name="connsiteY889" fmla="*/ 2990802 h 8376085"/>
              <a:gd name="connsiteX890" fmla="*/ 5963317 w 7130260"/>
              <a:gd name="connsiteY890" fmla="*/ 3108589 h 8376085"/>
              <a:gd name="connsiteX891" fmla="*/ 6019086 w 7130260"/>
              <a:gd name="connsiteY891" fmla="*/ 3073289 h 8376085"/>
              <a:gd name="connsiteX892" fmla="*/ 6371168 w 7130260"/>
              <a:gd name="connsiteY892" fmla="*/ 2869530 h 8376085"/>
              <a:gd name="connsiteX893" fmla="*/ 6315961 w 7130260"/>
              <a:gd name="connsiteY893" fmla="*/ 2887761 h 8376085"/>
              <a:gd name="connsiteX894" fmla="*/ 5677710 w 7130260"/>
              <a:gd name="connsiteY894" fmla="*/ 3184922 h 8376085"/>
              <a:gd name="connsiteX895" fmla="*/ 5781247 w 7130260"/>
              <a:gd name="connsiteY895" fmla="*/ 3135316 h 8376085"/>
              <a:gd name="connsiteX896" fmla="*/ 6631239 w 7130260"/>
              <a:gd name="connsiteY896" fmla="*/ 2658561 h 8376085"/>
              <a:gd name="connsiteX897" fmla="*/ 6944497 w 7130260"/>
              <a:gd name="connsiteY897" fmla="*/ 2339816 h 8376085"/>
              <a:gd name="connsiteX898" fmla="*/ 7084324 w 7130260"/>
              <a:gd name="connsiteY898" fmla="*/ 2063591 h 8376085"/>
              <a:gd name="connsiteX899" fmla="*/ 7095925 w 7130260"/>
              <a:gd name="connsiteY899" fmla="*/ 1887379 h 8376085"/>
              <a:gd name="connsiteX900" fmla="*/ 7095563 w 7130260"/>
              <a:gd name="connsiteY900" fmla="*/ 1763554 h 8376085"/>
              <a:gd name="connsiteX901" fmla="*/ 7070531 w 7130260"/>
              <a:gd name="connsiteY901" fmla="*/ 1679953 h 8376085"/>
              <a:gd name="connsiteX902" fmla="*/ 6793830 w 7130260"/>
              <a:gd name="connsiteY902" fmla="*/ 1201779 h 8376085"/>
              <a:gd name="connsiteX903" fmla="*/ 6490554 w 7130260"/>
              <a:gd name="connsiteY903" fmla="*/ 1003621 h 8376085"/>
              <a:gd name="connsiteX904" fmla="*/ 5731126 w 7130260"/>
              <a:gd name="connsiteY904" fmla="*/ 723590 h 8376085"/>
              <a:gd name="connsiteX905" fmla="*/ 5559676 w 7130260"/>
              <a:gd name="connsiteY905" fmla="*/ 659306 h 8376085"/>
              <a:gd name="connsiteX906" fmla="*/ 6350251 w 7130260"/>
              <a:gd name="connsiteY906" fmla="*/ 927711 h 8376085"/>
              <a:gd name="connsiteX907" fmla="*/ 6526464 w 7130260"/>
              <a:gd name="connsiteY907" fmla="*/ 1001201 h 8376085"/>
              <a:gd name="connsiteX908" fmla="*/ 6593139 w 7130260"/>
              <a:gd name="connsiteY908" fmla="*/ 1026928 h 8376085"/>
              <a:gd name="connsiteX909" fmla="*/ 6302626 w 7130260"/>
              <a:gd name="connsiteY909" fmla="*/ 886916 h 8376085"/>
              <a:gd name="connsiteX910" fmla="*/ 5633619 w 7130260"/>
              <a:gd name="connsiteY910" fmla="*/ 653801 h 8376085"/>
              <a:gd name="connsiteX911" fmla="*/ 5563762 w 7130260"/>
              <a:gd name="connsiteY911" fmla="*/ 627578 h 8376085"/>
              <a:gd name="connsiteX912" fmla="*/ 6335964 w 7130260"/>
              <a:gd name="connsiteY912" fmla="*/ 882239 h 8376085"/>
              <a:gd name="connsiteX913" fmla="*/ 6422536 w 7130260"/>
              <a:gd name="connsiteY913" fmla="*/ 907661 h 8376085"/>
              <a:gd name="connsiteX914" fmla="*/ 5869239 w 7130260"/>
              <a:gd name="connsiteY914" fmla="*/ 690977 h 8376085"/>
              <a:gd name="connsiteX915" fmla="*/ 5658269 w 7130260"/>
              <a:gd name="connsiteY915" fmla="*/ 616425 h 8376085"/>
              <a:gd name="connsiteX916" fmla="*/ 6246019 w 7130260"/>
              <a:gd name="connsiteY916" fmla="*/ 810439 h 8376085"/>
              <a:gd name="connsiteX917" fmla="*/ 6356862 w 7130260"/>
              <a:gd name="connsiteY917" fmla="*/ 850492 h 8376085"/>
              <a:gd name="connsiteX918" fmla="*/ 6045451 w 7130260"/>
              <a:gd name="connsiteY918" fmla="*/ 713142 h 8376085"/>
              <a:gd name="connsiteX919" fmla="*/ 5766073 w 7130260"/>
              <a:gd name="connsiteY919" fmla="*/ 619368 h 8376085"/>
              <a:gd name="connsiteX920" fmla="*/ 5625180 w 7130260"/>
              <a:gd name="connsiteY920" fmla="*/ 570151 h 8376085"/>
              <a:gd name="connsiteX921" fmla="*/ 5949077 w 7130260"/>
              <a:gd name="connsiteY921" fmla="*/ 664326 h 8376085"/>
              <a:gd name="connsiteX922" fmla="*/ 5891060 w 7130260"/>
              <a:gd name="connsiteY922" fmla="*/ 627493 h 8376085"/>
              <a:gd name="connsiteX923" fmla="*/ 5519062 w 7130260"/>
              <a:gd name="connsiteY923" fmla="*/ 509659 h 8376085"/>
              <a:gd name="connsiteX924" fmla="*/ 5372681 w 7130260"/>
              <a:gd name="connsiteY924" fmla="*/ 466244 h 8376085"/>
              <a:gd name="connsiteX925" fmla="*/ 5484733 w 7130260"/>
              <a:gd name="connsiteY925" fmla="*/ 491495 h 8376085"/>
              <a:gd name="connsiteX926" fmla="*/ 5602539 w 7130260"/>
              <a:gd name="connsiteY926" fmla="*/ 520165 h 8376085"/>
              <a:gd name="connsiteX927" fmla="*/ 5250114 w 7130260"/>
              <a:gd name="connsiteY927" fmla="*/ 392292 h 8376085"/>
              <a:gd name="connsiteX928" fmla="*/ 3202238 w 7130260"/>
              <a:gd name="connsiteY928" fmla="*/ 121210 h 8376085"/>
              <a:gd name="connsiteX929" fmla="*/ 1954463 w 7130260"/>
              <a:gd name="connsiteY929" fmla="*/ 130021 h 8376085"/>
              <a:gd name="connsiteX930" fmla="*/ 2006851 w 7130260"/>
              <a:gd name="connsiteY930" fmla="*/ 130021 h 8376085"/>
              <a:gd name="connsiteX931" fmla="*/ 2021138 w 7130260"/>
              <a:gd name="connsiteY931" fmla="*/ 120791 h 8376085"/>
              <a:gd name="connsiteX932" fmla="*/ 1990744 w 7130260"/>
              <a:gd name="connsiteY932" fmla="*/ 120639 h 8376085"/>
              <a:gd name="connsiteX933" fmla="*/ 1954463 w 7130260"/>
              <a:gd name="connsiteY933" fmla="*/ 130021 h 8376085"/>
              <a:gd name="connsiteX934" fmla="*/ 2183063 w 7130260"/>
              <a:gd name="connsiteY934" fmla="*/ 130021 h 8376085"/>
              <a:gd name="connsiteX935" fmla="*/ 2202113 w 7130260"/>
              <a:gd name="connsiteY935" fmla="*/ 139546 h 8376085"/>
              <a:gd name="connsiteX936" fmla="*/ 2221163 w 7130260"/>
              <a:gd name="connsiteY936" fmla="*/ 130021 h 8376085"/>
              <a:gd name="connsiteX937" fmla="*/ 2202113 w 7130260"/>
              <a:gd name="connsiteY937" fmla="*/ 120496 h 8376085"/>
              <a:gd name="connsiteX938" fmla="*/ 2183063 w 7130260"/>
              <a:gd name="connsiteY938" fmla="*/ 130021 h 8376085"/>
              <a:gd name="connsiteX939" fmla="*/ 2116388 w 7130260"/>
              <a:gd name="connsiteY939" fmla="*/ 139546 h 8376085"/>
              <a:gd name="connsiteX940" fmla="*/ 2135438 w 7130260"/>
              <a:gd name="connsiteY940" fmla="*/ 149071 h 8376085"/>
              <a:gd name="connsiteX941" fmla="*/ 2154488 w 7130260"/>
              <a:gd name="connsiteY941" fmla="*/ 139546 h 8376085"/>
              <a:gd name="connsiteX942" fmla="*/ 2135438 w 7130260"/>
              <a:gd name="connsiteY942" fmla="*/ 130021 h 8376085"/>
              <a:gd name="connsiteX943" fmla="*/ 2116388 w 7130260"/>
              <a:gd name="connsiteY943" fmla="*/ 139546 h 8376085"/>
              <a:gd name="connsiteX944" fmla="*/ 2354513 w 7130260"/>
              <a:gd name="connsiteY944" fmla="*/ 139546 h 8376085"/>
              <a:gd name="connsiteX945" fmla="*/ 2363477 w 7130260"/>
              <a:gd name="connsiteY945" fmla="*/ 149071 h 8376085"/>
              <a:gd name="connsiteX946" fmla="*/ 2378326 w 7130260"/>
              <a:gd name="connsiteY946" fmla="*/ 139546 h 8376085"/>
              <a:gd name="connsiteX947" fmla="*/ 2369363 w 7130260"/>
              <a:gd name="connsiteY947" fmla="*/ 130021 h 8376085"/>
              <a:gd name="connsiteX948" fmla="*/ 2354513 w 7130260"/>
              <a:gd name="connsiteY948" fmla="*/ 139546 h 8376085"/>
              <a:gd name="connsiteX949" fmla="*/ 2423570 w 7130260"/>
              <a:gd name="connsiteY949" fmla="*/ 136327 h 8376085"/>
              <a:gd name="connsiteX950" fmla="*/ 2447382 w 7130260"/>
              <a:gd name="connsiteY950" fmla="*/ 136327 h 8376085"/>
              <a:gd name="connsiteX951" fmla="*/ 2435476 w 7130260"/>
              <a:gd name="connsiteY951" fmla="*/ 131526 h 8376085"/>
              <a:gd name="connsiteX952" fmla="*/ 2423570 w 7130260"/>
              <a:gd name="connsiteY952" fmla="*/ 136327 h 8376085"/>
              <a:gd name="connsiteX953" fmla="*/ 2054476 w 7130260"/>
              <a:gd name="connsiteY953" fmla="*/ 149071 h 8376085"/>
              <a:gd name="connsiteX954" fmla="*/ 2072964 w 7130260"/>
              <a:gd name="connsiteY954" fmla="*/ 158596 h 8376085"/>
              <a:gd name="connsiteX955" fmla="*/ 2097338 w 7130260"/>
              <a:gd name="connsiteY955" fmla="*/ 149071 h 8376085"/>
              <a:gd name="connsiteX956" fmla="*/ 2078850 w 7130260"/>
              <a:gd name="connsiteY956" fmla="*/ 139546 h 8376085"/>
              <a:gd name="connsiteX957" fmla="*/ 2054476 w 7130260"/>
              <a:gd name="connsiteY957" fmla="*/ 149071 h 8376085"/>
              <a:gd name="connsiteX958" fmla="*/ 2283076 w 7130260"/>
              <a:gd name="connsiteY958" fmla="*/ 149071 h 8376085"/>
              <a:gd name="connsiteX959" fmla="*/ 2296802 w 7130260"/>
              <a:gd name="connsiteY959" fmla="*/ 158596 h 8376085"/>
              <a:gd name="connsiteX960" fmla="*/ 2316413 w 7130260"/>
              <a:gd name="connsiteY960" fmla="*/ 149071 h 8376085"/>
              <a:gd name="connsiteX961" fmla="*/ 2302688 w 7130260"/>
              <a:gd name="connsiteY961" fmla="*/ 139546 h 8376085"/>
              <a:gd name="connsiteX962" fmla="*/ 2283076 w 7130260"/>
              <a:gd name="connsiteY962" fmla="*/ 149071 h 8376085"/>
              <a:gd name="connsiteX963" fmla="*/ 2230431 w 7130260"/>
              <a:gd name="connsiteY963" fmla="*/ 158177 h 8376085"/>
              <a:gd name="connsiteX964" fmla="*/ 2250043 w 7130260"/>
              <a:gd name="connsiteY964" fmla="*/ 161920 h 8376085"/>
              <a:gd name="connsiteX965" fmla="*/ 2244414 w 7130260"/>
              <a:gd name="connsiteY965" fmla="*/ 149071 h 8376085"/>
              <a:gd name="connsiteX966" fmla="*/ 2230431 w 7130260"/>
              <a:gd name="connsiteY966" fmla="*/ 158177 h 8376085"/>
              <a:gd name="connsiteX967" fmla="*/ 3285582 w 7130260"/>
              <a:gd name="connsiteY967" fmla="*/ 156072 h 8376085"/>
              <a:gd name="connsiteX968" fmla="*/ 3376070 w 7130260"/>
              <a:gd name="connsiteY968" fmla="*/ 156072 h 8376085"/>
              <a:gd name="connsiteX969" fmla="*/ 3330826 w 7130260"/>
              <a:gd name="connsiteY969" fmla="*/ 152500 h 8376085"/>
              <a:gd name="connsiteX970" fmla="*/ 3285582 w 7130260"/>
              <a:gd name="connsiteY970" fmla="*/ 156072 h 8376085"/>
              <a:gd name="connsiteX971" fmla="*/ 2159251 w 7130260"/>
              <a:gd name="connsiteY971" fmla="*/ 168121 h 8376085"/>
              <a:gd name="connsiteX972" fmla="*/ 2172977 w 7130260"/>
              <a:gd name="connsiteY972" fmla="*/ 177646 h 8376085"/>
              <a:gd name="connsiteX973" fmla="*/ 2192588 w 7130260"/>
              <a:gd name="connsiteY973" fmla="*/ 168121 h 8376085"/>
              <a:gd name="connsiteX974" fmla="*/ 2178863 w 7130260"/>
              <a:gd name="connsiteY974" fmla="*/ 158596 h 8376085"/>
              <a:gd name="connsiteX975" fmla="*/ 2159251 w 7130260"/>
              <a:gd name="connsiteY975" fmla="*/ 168121 h 8376085"/>
              <a:gd name="connsiteX976" fmla="*/ 3200038 w 7130260"/>
              <a:gd name="connsiteY976" fmla="*/ 165197 h 8376085"/>
              <a:gd name="connsiteX977" fmla="*/ 3228613 w 7130260"/>
              <a:gd name="connsiteY977" fmla="*/ 164844 h 8376085"/>
              <a:gd name="connsiteX978" fmla="*/ 3211763 w 7130260"/>
              <a:gd name="connsiteY978" fmla="*/ 160453 h 8376085"/>
              <a:gd name="connsiteX979" fmla="*/ 3200038 w 7130260"/>
              <a:gd name="connsiteY979" fmla="*/ 165197 h 8376085"/>
              <a:gd name="connsiteX980" fmla="*/ 2099282 w 7130260"/>
              <a:gd name="connsiteY980" fmla="*/ 178637 h 8376085"/>
              <a:gd name="connsiteX981" fmla="*/ 2109788 w 7130260"/>
              <a:gd name="connsiteY981" fmla="*/ 189143 h 8376085"/>
              <a:gd name="connsiteX982" fmla="*/ 2127380 w 7130260"/>
              <a:gd name="connsiteY982" fmla="*/ 178922 h 8376085"/>
              <a:gd name="connsiteX983" fmla="*/ 2144963 w 7130260"/>
              <a:gd name="connsiteY983" fmla="*/ 168702 h 8376085"/>
              <a:gd name="connsiteX984" fmla="*/ 2116865 w 7130260"/>
              <a:gd name="connsiteY984" fmla="*/ 168407 h 8376085"/>
              <a:gd name="connsiteX985" fmla="*/ 2088766 w 7130260"/>
              <a:gd name="connsiteY985" fmla="*/ 168121 h 8376085"/>
              <a:gd name="connsiteX986" fmla="*/ 2099282 w 7130260"/>
              <a:gd name="connsiteY986" fmla="*/ 178637 h 8376085"/>
              <a:gd name="connsiteX987" fmla="*/ 2321176 w 7130260"/>
              <a:gd name="connsiteY987" fmla="*/ 177646 h 8376085"/>
              <a:gd name="connsiteX988" fmla="*/ 2335463 w 7130260"/>
              <a:gd name="connsiteY988" fmla="*/ 187171 h 8376085"/>
              <a:gd name="connsiteX989" fmla="*/ 2349751 w 7130260"/>
              <a:gd name="connsiteY989" fmla="*/ 177646 h 8376085"/>
              <a:gd name="connsiteX990" fmla="*/ 2335463 w 7130260"/>
              <a:gd name="connsiteY990" fmla="*/ 168121 h 8376085"/>
              <a:gd name="connsiteX991" fmla="*/ 2321176 w 7130260"/>
              <a:gd name="connsiteY991" fmla="*/ 177646 h 8376085"/>
              <a:gd name="connsiteX992" fmla="*/ 2395595 w 7130260"/>
              <a:gd name="connsiteY992" fmla="*/ 174627 h 8376085"/>
              <a:gd name="connsiteX993" fmla="*/ 2413845 w 7130260"/>
              <a:gd name="connsiteY993" fmla="*/ 173874 h 8376085"/>
              <a:gd name="connsiteX994" fmla="*/ 2401348 w 7130260"/>
              <a:gd name="connsiteY994" fmla="*/ 168873 h 8376085"/>
              <a:gd name="connsiteX995" fmla="*/ 2395595 w 7130260"/>
              <a:gd name="connsiteY995" fmla="*/ 174627 h 8376085"/>
              <a:gd name="connsiteX996" fmla="*/ 2452745 w 7130260"/>
              <a:gd name="connsiteY996" fmla="*/ 174627 h 8376085"/>
              <a:gd name="connsiteX997" fmla="*/ 2470995 w 7130260"/>
              <a:gd name="connsiteY997" fmla="*/ 173874 h 8376085"/>
              <a:gd name="connsiteX998" fmla="*/ 2458498 w 7130260"/>
              <a:gd name="connsiteY998" fmla="*/ 168873 h 8376085"/>
              <a:gd name="connsiteX999" fmla="*/ 2452745 w 7130260"/>
              <a:gd name="connsiteY999" fmla="*/ 174627 h 8376085"/>
              <a:gd name="connsiteX1000" fmla="*/ 2042132 w 7130260"/>
              <a:gd name="connsiteY1000" fmla="*/ 188162 h 8376085"/>
              <a:gd name="connsiteX1001" fmla="*/ 2052638 w 7130260"/>
              <a:gd name="connsiteY1001" fmla="*/ 198668 h 8376085"/>
              <a:gd name="connsiteX1002" fmla="*/ 2070230 w 7130260"/>
              <a:gd name="connsiteY1002" fmla="*/ 188447 h 8376085"/>
              <a:gd name="connsiteX1003" fmla="*/ 2087813 w 7130260"/>
              <a:gd name="connsiteY1003" fmla="*/ 178227 h 8376085"/>
              <a:gd name="connsiteX1004" fmla="*/ 2059715 w 7130260"/>
              <a:gd name="connsiteY1004" fmla="*/ 177932 h 8376085"/>
              <a:gd name="connsiteX1005" fmla="*/ 2031616 w 7130260"/>
              <a:gd name="connsiteY1005" fmla="*/ 177646 h 8376085"/>
              <a:gd name="connsiteX1006" fmla="*/ 2042132 w 7130260"/>
              <a:gd name="connsiteY1006" fmla="*/ 188162 h 8376085"/>
              <a:gd name="connsiteX1007" fmla="*/ 2259006 w 7130260"/>
              <a:gd name="connsiteY1007" fmla="*/ 186752 h 8376085"/>
              <a:gd name="connsiteX1008" fmla="*/ 2278618 w 7130260"/>
              <a:gd name="connsiteY1008" fmla="*/ 190495 h 8376085"/>
              <a:gd name="connsiteX1009" fmla="*/ 2272989 w 7130260"/>
              <a:gd name="connsiteY1009" fmla="*/ 177646 h 8376085"/>
              <a:gd name="connsiteX1010" fmla="*/ 2259006 w 7130260"/>
              <a:gd name="connsiteY1010" fmla="*/ 186752 h 8376085"/>
              <a:gd name="connsiteX1011" fmla="*/ 2204495 w 7130260"/>
              <a:gd name="connsiteY1011" fmla="*/ 193477 h 8376085"/>
              <a:gd name="connsiteX1012" fmla="*/ 2228307 w 7130260"/>
              <a:gd name="connsiteY1012" fmla="*/ 193477 h 8376085"/>
              <a:gd name="connsiteX1013" fmla="*/ 2216401 w 7130260"/>
              <a:gd name="connsiteY1013" fmla="*/ 188676 h 8376085"/>
              <a:gd name="connsiteX1014" fmla="*/ 2204495 w 7130260"/>
              <a:gd name="connsiteY1014" fmla="*/ 193477 h 8376085"/>
              <a:gd name="connsiteX1015" fmla="*/ 3290945 w 7130260"/>
              <a:gd name="connsiteY1015" fmla="*/ 193677 h 8376085"/>
              <a:gd name="connsiteX1016" fmla="*/ 3309195 w 7130260"/>
              <a:gd name="connsiteY1016" fmla="*/ 192924 h 8376085"/>
              <a:gd name="connsiteX1017" fmla="*/ 3296698 w 7130260"/>
              <a:gd name="connsiteY1017" fmla="*/ 187923 h 8376085"/>
              <a:gd name="connsiteX1018" fmla="*/ 3290945 w 7130260"/>
              <a:gd name="connsiteY1018" fmla="*/ 193677 h 8376085"/>
              <a:gd name="connsiteX1019" fmla="*/ 3329045 w 7130260"/>
              <a:gd name="connsiteY1019" fmla="*/ 193677 h 8376085"/>
              <a:gd name="connsiteX1020" fmla="*/ 3347295 w 7130260"/>
              <a:gd name="connsiteY1020" fmla="*/ 192924 h 8376085"/>
              <a:gd name="connsiteX1021" fmla="*/ 3334798 w 7130260"/>
              <a:gd name="connsiteY1021" fmla="*/ 187923 h 8376085"/>
              <a:gd name="connsiteX1022" fmla="*/ 3329045 w 7130260"/>
              <a:gd name="connsiteY1022" fmla="*/ 193677 h 8376085"/>
              <a:gd name="connsiteX1023" fmla="*/ 2137820 w 7130260"/>
              <a:gd name="connsiteY1023" fmla="*/ 203002 h 8376085"/>
              <a:gd name="connsiteX1024" fmla="*/ 2161632 w 7130260"/>
              <a:gd name="connsiteY1024" fmla="*/ 203002 h 8376085"/>
              <a:gd name="connsiteX1025" fmla="*/ 2149726 w 7130260"/>
              <a:gd name="connsiteY1025" fmla="*/ 198201 h 8376085"/>
              <a:gd name="connsiteX1026" fmla="*/ 2137820 w 7130260"/>
              <a:gd name="connsiteY1026" fmla="*/ 203002 h 8376085"/>
              <a:gd name="connsiteX1027" fmla="*/ 3176645 w 7130260"/>
              <a:gd name="connsiteY1027" fmla="*/ 203202 h 8376085"/>
              <a:gd name="connsiteX1028" fmla="*/ 3194895 w 7130260"/>
              <a:gd name="connsiteY1028" fmla="*/ 202449 h 8376085"/>
              <a:gd name="connsiteX1029" fmla="*/ 3182398 w 7130260"/>
              <a:gd name="connsiteY1029" fmla="*/ 197448 h 8376085"/>
              <a:gd name="connsiteX1030" fmla="*/ 3176645 w 7130260"/>
              <a:gd name="connsiteY1030" fmla="*/ 203202 h 8376085"/>
              <a:gd name="connsiteX1031" fmla="*/ 3224270 w 7130260"/>
              <a:gd name="connsiteY1031" fmla="*/ 203202 h 8376085"/>
              <a:gd name="connsiteX1032" fmla="*/ 3242520 w 7130260"/>
              <a:gd name="connsiteY1032" fmla="*/ 202449 h 8376085"/>
              <a:gd name="connsiteX1033" fmla="*/ 3230023 w 7130260"/>
              <a:gd name="connsiteY1033" fmla="*/ 197448 h 8376085"/>
              <a:gd name="connsiteX1034" fmla="*/ 3224270 w 7130260"/>
              <a:gd name="connsiteY1034" fmla="*/ 203202 h 8376085"/>
              <a:gd name="connsiteX1035" fmla="*/ 2073526 w 7130260"/>
              <a:gd name="connsiteY1035" fmla="*/ 215746 h 8376085"/>
              <a:gd name="connsiteX1036" fmla="*/ 2106863 w 7130260"/>
              <a:gd name="connsiteY1036" fmla="*/ 215746 h 8376085"/>
              <a:gd name="connsiteX1037" fmla="*/ 2125913 w 7130260"/>
              <a:gd name="connsiteY1037" fmla="*/ 207564 h 8376085"/>
              <a:gd name="connsiteX1038" fmla="*/ 2099720 w 7130260"/>
              <a:gd name="connsiteY1038" fmla="*/ 206888 h 8376085"/>
              <a:gd name="connsiteX1039" fmla="*/ 2073526 w 7130260"/>
              <a:gd name="connsiteY1039" fmla="*/ 215746 h 8376085"/>
              <a:gd name="connsiteX1040" fmla="*/ 2300345 w 7130260"/>
              <a:gd name="connsiteY1040" fmla="*/ 212727 h 8376085"/>
              <a:gd name="connsiteX1041" fmla="*/ 2318595 w 7130260"/>
              <a:gd name="connsiteY1041" fmla="*/ 211974 h 8376085"/>
              <a:gd name="connsiteX1042" fmla="*/ 2306098 w 7130260"/>
              <a:gd name="connsiteY1042" fmla="*/ 206973 h 8376085"/>
              <a:gd name="connsiteX1043" fmla="*/ 2300345 w 7130260"/>
              <a:gd name="connsiteY1043" fmla="*/ 212727 h 8376085"/>
              <a:gd name="connsiteX1044" fmla="*/ 2957570 w 7130260"/>
              <a:gd name="connsiteY1044" fmla="*/ 212727 h 8376085"/>
              <a:gd name="connsiteX1045" fmla="*/ 2975820 w 7130260"/>
              <a:gd name="connsiteY1045" fmla="*/ 211974 h 8376085"/>
              <a:gd name="connsiteX1046" fmla="*/ 2963323 w 7130260"/>
              <a:gd name="connsiteY1046" fmla="*/ 206973 h 8376085"/>
              <a:gd name="connsiteX1047" fmla="*/ 2957570 w 7130260"/>
              <a:gd name="connsiteY1047" fmla="*/ 212727 h 8376085"/>
              <a:gd name="connsiteX1048" fmla="*/ 2002088 w 7130260"/>
              <a:gd name="connsiteY1048" fmla="*/ 225271 h 8376085"/>
              <a:gd name="connsiteX1049" fmla="*/ 2020014 w 7130260"/>
              <a:gd name="connsiteY1049" fmla="*/ 234796 h 8376085"/>
              <a:gd name="connsiteX1050" fmla="*/ 2049713 w 7130260"/>
              <a:gd name="connsiteY1050" fmla="*/ 225271 h 8376085"/>
              <a:gd name="connsiteX1051" fmla="*/ 2031787 w 7130260"/>
              <a:gd name="connsiteY1051" fmla="*/ 215746 h 8376085"/>
              <a:gd name="connsiteX1052" fmla="*/ 2002088 w 7130260"/>
              <a:gd name="connsiteY1052" fmla="*/ 225271 h 8376085"/>
              <a:gd name="connsiteX1053" fmla="*/ 2238013 w 7130260"/>
              <a:gd name="connsiteY1053" fmla="*/ 222347 h 8376085"/>
              <a:gd name="connsiteX1054" fmla="*/ 2266588 w 7130260"/>
              <a:gd name="connsiteY1054" fmla="*/ 221994 h 8376085"/>
              <a:gd name="connsiteX1055" fmla="*/ 2249738 w 7130260"/>
              <a:gd name="connsiteY1055" fmla="*/ 217603 h 8376085"/>
              <a:gd name="connsiteX1056" fmla="*/ 2238013 w 7130260"/>
              <a:gd name="connsiteY1056" fmla="*/ 222347 h 8376085"/>
              <a:gd name="connsiteX1057" fmla="*/ 2171338 w 7130260"/>
              <a:gd name="connsiteY1057" fmla="*/ 231872 h 8376085"/>
              <a:gd name="connsiteX1058" fmla="*/ 2199913 w 7130260"/>
              <a:gd name="connsiteY1058" fmla="*/ 231519 h 8376085"/>
              <a:gd name="connsiteX1059" fmla="*/ 2183063 w 7130260"/>
              <a:gd name="connsiteY1059" fmla="*/ 227128 h 8376085"/>
              <a:gd name="connsiteX1060" fmla="*/ 2171338 w 7130260"/>
              <a:gd name="connsiteY1060" fmla="*/ 231872 h 8376085"/>
              <a:gd name="connsiteX1061" fmla="*/ 2109245 w 7130260"/>
              <a:gd name="connsiteY1061" fmla="*/ 241102 h 8376085"/>
              <a:gd name="connsiteX1062" fmla="*/ 2133057 w 7130260"/>
              <a:gd name="connsiteY1062" fmla="*/ 241102 h 8376085"/>
              <a:gd name="connsiteX1063" fmla="*/ 2121151 w 7130260"/>
              <a:gd name="connsiteY1063" fmla="*/ 236301 h 8376085"/>
              <a:gd name="connsiteX1064" fmla="*/ 2109245 w 7130260"/>
              <a:gd name="connsiteY1064" fmla="*/ 241102 h 8376085"/>
              <a:gd name="connsiteX1065" fmla="*/ 3199857 w 7130260"/>
              <a:gd name="connsiteY1065" fmla="*/ 241359 h 8376085"/>
              <a:gd name="connsiteX1066" fmla="*/ 3233195 w 7130260"/>
              <a:gd name="connsiteY1066" fmla="*/ 241359 h 8376085"/>
              <a:gd name="connsiteX1067" fmla="*/ 3216526 w 7130260"/>
              <a:gd name="connsiteY1067" fmla="*/ 237006 h 8376085"/>
              <a:gd name="connsiteX1068" fmla="*/ 3199857 w 7130260"/>
              <a:gd name="connsiteY1068" fmla="*/ 241359 h 8376085"/>
              <a:gd name="connsiteX1069" fmla="*/ 2040188 w 7130260"/>
              <a:gd name="connsiteY1069" fmla="*/ 253846 h 8376085"/>
              <a:gd name="connsiteX1070" fmla="*/ 2053352 w 7130260"/>
              <a:gd name="connsiteY1070" fmla="*/ 263371 h 8376085"/>
              <a:gd name="connsiteX1071" fmla="*/ 2078288 w 7130260"/>
              <a:gd name="connsiteY1071" fmla="*/ 253846 h 8376085"/>
              <a:gd name="connsiteX1072" fmla="*/ 2065125 w 7130260"/>
              <a:gd name="connsiteY1072" fmla="*/ 244321 h 8376085"/>
              <a:gd name="connsiteX1073" fmla="*/ 2040188 w 7130260"/>
              <a:gd name="connsiteY1073" fmla="*/ 253846 h 8376085"/>
              <a:gd name="connsiteX1074" fmla="*/ 2197351 w 7130260"/>
              <a:gd name="connsiteY1074" fmla="*/ 253846 h 8376085"/>
              <a:gd name="connsiteX1075" fmla="*/ 2183063 w 7130260"/>
              <a:gd name="connsiteY1075" fmla="*/ 263076 h 8376085"/>
              <a:gd name="connsiteX1076" fmla="*/ 2197351 w 7130260"/>
              <a:gd name="connsiteY1076" fmla="*/ 263076 h 8376085"/>
              <a:gd name="connsiteX1077" fmla="*/ 2225926 w 7130260"/>
              <a:gd name="connsiteY1077" fmla="*/ 253846 h 8376085"/>
              <a:gd name="connsiteX1078" fmla="*/ 2240213 w 7130260"/>
              <a:gd name="connsiteY1078" fmla="*/ 244616 h 8376085"/>
              <a:gd name="connsiteX1079" fmla="*/ 2225926 w 7130260"/>
              <a:gd name="connsiteY1079" fmla="*/ 244616 h 8376085"/>
              <a:gd name="connsiteX1080" fmla="*/ 2197351 w 7130260"/>
              <a:gd name="connsiteY1080" fmla="*/ 253846 h 8376085"/>
              <a:gd name="connsiteX1081" fmla="*/ 2881370 w 7130260"/>
              <a:gd name="connsiteY1081" fmla="*/ 250827 h 8376085"/>
              <a:gd name="connsiteX1082" fmla="*/ 2899620 w 7130260"/>
              <a:gd name="connsiteY1082" fmla="*/ 250074 h 8376085"/>
              <a:gd name="connsiteX1083" fmla="*/ 2887123 w 7130260"/>
              <a:gd name="connsiteY1083" fmla="*/ 245073 h 8376085"/>
              <a:gd name="connsiteX1084" fmla="*/ 2881370 w 7130260"/>
              <a:gd name="connsiteY1084" fmla="*/ 250827 h 8376085"/>
              <a:gd name="connsiteX1085" fmla="*/ 3089167 w 7130260"/>
              <a:gd name="connsiteY1085" fmla="*/ 251855 h 8376085"/>
              <a:gd name="connsiteX1086" fmla="*/ 3119561 w 7130260"/>
              <a:gd name="connsiteY1086" fmla="*/ 256065 h 8376085"/>
              <a:gd name="connsiteX1087" fmla="*/ 3138507 w 7130260"/>
              <a:gd name="connsiteY1087" fmla="*/ 245426 h 8376085"/>
              <a:gd name="connsiteX1088" fmla="*/ 3089167 w 7130260"/>
              <a:gd name="connsiteY1088" fmla="*/ 251855 h 8376085"/>
              <a:gd name="connsiteX1089" fmla="*/ 1978552 w 7130260"/>
              <a:gd name="connsiteY1089" fmla="*/ 263000 h 8376085"/>
              <a:gd name="connsiteX1090" fmla="*/ 1969027 w 7130260"/>
              <a:gd name="connsiteY1090" fmla="*/ 276296 h 8376085"/>
              <a:gd name="connsiteX1091" fmla="*/ 2025901 w 7130260"/>
              <a:gd name="connsiteY1091" fmla="*/ 262257 h 8376085"/>
              <a:gd name="connsiteX1092" fmla="*/ 1978552 w 7130260"/>
              <a:gd name="connsiteY1092" fmla="*/ 263000 h 8376085"/>
              <a:gd name="connsiteX1093" fmla="*/ 2137820 w 7130260"/>
              <a:gd name="connsiteY1093" fmla="*/ 269677 h 8376085"/>
              <a:gd name="connsiteX1094" fmla="*/ 2161632 w 7130260"/>
              <a:gd name="connsiteY1094" fmla="*/ 269677 h 8376085"/>
              <a:gd name="connsiteX1095" fmla="*/ 2149726 w 7130260"/>
              <a:gd name="connsiteY1095" fmla="*/ 264876 h 8376085"/>
              <a:gd name="connsiteX1096" fmla="*/ 2137820 w 7130260"/>
              <a:gd name="connsiteY1096" fmla="*/ 269677 h 8376085"/>
              <a:gd name="connsiteX1097" fmla="*/ 2080670 w 7130260"/>
              <a:gd name="connsiteY1097" fmla="*/ 279202 h 8376085"/>
              <a:gd name="connsiteX1098" fmla="*/ 2104482 w 7130260"/>
              <a:gd name="connsiteY1098" fmla="*/ 279202 h 8376085"/>
              <a:gd name="connsiteX1099" fmla="*/ 2092576 w 7130260"/>
              <a:gd name="connsiteY1099" fmla="*/ 274401 h 8376085"/>
              <a:gd name="connsiteX1100" fmla="*/ 2080670 w 7130260"/>
              <a:gd name="connsiteY1100" fmla="*/ 279202 h 8376085"/>
              <a:gd name="connsiteX1101" fmla="*/ 2937920 w 7130260"/>
              <a:gd name="connsiteY1101" fmla="*/ 279202 h 8376085"/>
              <a:gd name="connsiteX1102" fmla="*/ 2961732 w 7130260"/>
              <a:gd name="connsiteY1102" fmla="*/ 279202 h 8376085"/>
              <a:gd name="connsiteX1103" fmla="*/ 2949826 w 7130260"/>
              <a:gd name="connsiteY1103" fmla="*/ 274401 h 8376085"/>
              <a:gd name="connsiteX1104" fmla="*/ 2937920 w 7130260"/>
              <a:gd name="connsiteY1104" fmla="*/ 279202 h 8376085"/>
              <a:gd name="connsiteX1105" fmla="*/ 2033645 w 7130260"/>
              <a:gd name="connsiteY1105" fmla="*/ 288927 h 8376085"/>
              <a:gd name="connsiteX1106" fmla="*/ 2051895 w 7130260"/>
              <a:gd name="connsiteY1106" fmla="*/ 288174 h 8376085"/>
              <a:gd name="connsiteX1107" fmla="*/ 2039398 w 7130260"/>
              <a:gd name="connsiteY1107" fmla="*/ 283174 h 8376085"/>
              <a:gd name="connsiteX1108" fmla="*/ 2033645 w 7130260"/>
              <a:gd name="connsiteY1108" fmla="*/ 288927 h 8376085"/>
              <a:gd name="connsiteX1109" fmla="*/ 3147470 w 7130260"/>
              <a:gd name="connsiteY1109" fmla="*/ 288727 h 8376085"/>
              <a:gd name="connsiteX1110" fmla="*/ 3171282 w 7130260"/>
              <a:gd name="connsiteY1110" fmla="*/ 288727 h 8376085"/>
              <a:gd name="connsiteX1111" fmla="*/ 3159376 w 7130260"/>
              <a:gd name="connsiteY1111" fmla="*/ 283926 h 8376085"/>
              <a:gd name="connsiteX1112" fmla="*/ 3147470 w 7130260"/>
              <a:gd name="connsiteY1112" fmla="*/ 288727 h 8376085"/>
              <a:gd name="connsiteX1113" fmla="*/ 3076213 w 7130260"/>
              <a:gd name="connsiteY1113" fmla="*/ 298547 h 8376085"/>
              <a:gd name="connsiteX1114" fmla="*/ 3104788 w 7130260"/>
              <a:gd name="connsiteY1114" fmla="*/ 298194 h 8376085"/>
              <a:gd name="connsiteX1115" fmla="*/ 3087938 w 7130260"/>
              <a:gd name="connsiteY1115" fmla="*/ 293803 h 8376085"/>
              <a:gd name="connsiteX1116" fmla="*/ 3076213 w 7130260"/>
              <a:gd name="connsiteY1116" fmla="*/ 298547 h 8376085"/>
              <a:gd name="connsiteX1117" fmla="*/ 2938520 w 7130260"/>
              <a:gd name="connsiteY1117" fmla="*/ 327027 h 8376085"/>
              <a:gd name="connsiteX1118" fmla="*/ 2956770 w 7130260"/>
              <a:gd name="connsiteY1118" fmla="*/ 326274 h 8376085"/>
              <a:gd name="connsiteX1119" fmla="*/ 2944273 w 7130260"/>
              <a:gd name="connsiteY1119" fmla="*/ 321274 h 8376085"/>
              <a:gd name="connsiteX1120" fmla="*/ 2938520 w 7130260"/>
              <a:gd name="connsiteY1120" fmla="*/ 327027 h 8376085"/>
              <a:gd name="connsiteX1121" fmla="*/ 3119495 w 7130260"/>
              <a:gd name="connsiteY1121" fmla="*/ 327027 h 8376085"/>
              <a:gd name="connsiteX1122" fmla="*/ 3137745 w 7130260"/>
              <a:gd name="connsiteY1122" fmla="*/ 326274 h 8376085"/>
              <a:gd name="connsiteX1123" fmla="*/ 3125248 w 7130260"/>
              <a:gd name="connsiteY1123" fmla="*/ 321274 h 8376085"/>
              <a:gd name="connsiteX1124" fmla="*/ 3119495 w 7130260"/>
              <a:gd name="connsiteY1124" fmla="*/ 327027 h 8376085"/>
              <a:gd name="connsiteX1125" fmla="*/ 3071870 w 7130260"/>
              <a:gd name="connsiteY1125" fmla="*/ 336552 h 8376085"/>
              <a:gd name="connsiteX1126" fmla="*/ 3090120 w 7130260"/>
              <a:gd name="connsiteY1126" fmla="*/ 335799 h 8376085"/>
              <a:gd name="connsiteX1127" fmla="*/ 3077623 w 7130260"/>
              <a:gd name="connsiteY1127" fmla="*/ 330799 h 8376085"/>
              <a:gd name="connsiteX1128" fmla="*/ 3071870 w 7130260"/>
              <a:gd name="connsiteY1128" fmla="*/ 336552 h 8376085"/>
              <a:gd name="connsiteX1129" fmla="*/ 2480720 w 7130260"/>
              <a:gd name="connsiteY1129" fmla="*/ 349858 h 8376085"/>
              <a:gd name="connsiteX1130" fmla="*/ 2482767 w 7130260"/>
              <a:gd name="connsiteY1130" fmla="*/ 387196 h 8376085"/>
              <a:gd name="connsiteX1131" fmla="*/ 2521201 w 7130260"/>
              <a:gd name="connsiteY1131" fmla="*/ 344962 h 8376085"/>
              <a:gd name="connsiteX1132" fmla="*/ 2480720 w 7130260"/>
              <a:gd name="connsiteY1132" fmla="*/ 349858 h 8376085"/>
              <a:gd name="connsiteX1133" fmla="*/ 3023645 w 7130260"/>
              <a:gd name="connsiteY1133" fmla="*/ 345877 h 8376085"/>
              <a:gd name="connsiteX1134" fmla="*/ 3047457 w 7130260"/>
              <a:gd name="connsiteY1134" fmla="*/ 345877 h 8376085"/>
              <a:gd name="connsiteX1135" fmla="*/ 3035551 w 7130260"/>
              <a:gd name="connsiteY1135" fmla="*/ 341076 h 8376085"/>
              <a:gd name="connsiteX1136" fmla="*/ 3023645 w 7130260"/>
              <a:gd name="connsiteY1136" fmla="*/ 345877 h 8376085"/>
              <a:gd name="connsiteX1137" fmla="*/ 2309270 w 7130260"/>
              <a:gd name="connsiteY1137" fmla="*/ 359383 h 8376085"/>
              <a:gd name="connsiteX1138" fmla="*/ 2292601 w 7130260"/>
              <a:gd name="connsiteY1138" fmla="*/ 383243 h 8376085"/>
              <a:gd name="connsiteX1139" fmla="*/ 2292601 w 7130260"/>
              <a:gd name="connsiteY1139" fmla="*/ 397388 h 8376085"/>
              <a:gd name="connsiteX1140" fmla="*/ 2310527 w 7130260"/>
              <a:gd name="connsiteY1140" fmla="*/ 387796 h 8376085"/>
              <a:gd name="connsiteX1141" fmla="*/ 2332787 w 7130260"/>
              <a:gd name="connsiteY1141" fmla="*/ 349382 h 8376085"/>
              <a:gd name="connsiteX1142" fmla="*/ 2309270 w 7130260"/>
              <a:gd name="connsiteY1142" fmla="*/ 359383 h 8376085"/>
              <a:gd name="connsiteX1143" fmla="*/ 2986145 w 7130260"/>
              <a:gd name="connsiteY1143" fmla="*/ 355602 h 8376085"/>
              <a:gd name="connsiteX1144" fmla="*/ 3004395 w 7130260"/>
              <a:gd name="connsiteY1144" fmla="*/ 354849 h 8376085"/>
              <a:gd name="connsiteX1145" fmla="*/ 2991898 w 7130260"/>
              <a:gd name="connsiteY1145" fmla="*/ 349849 h 8376085"/>
              <a:gd name="connsiteX1146" fmla="*/ 2986145 w 7130260"/>
              <a:gd name="connsiteY1146" fmla="*/ 355602 h 8376085"/>
              <a:gd name="connsiteX1147" fmla="*/ 2192027 w 7130260"/>
              <a:gd name="connsiteY1147" fmla="*/ 372604 h 8376085"/>
              <a:gd name="connsiteX1148" fmla="*/ 2184664 w 7130260"/>
              <a:gd name="connsiteY1148" fmla="*/ 386891 h 8376085"/>
              <a:gd name="connsiteX1149" fmla="*/ 2225926 w 7130260"/>
              <a:gd name="connsiteY1149" fmla="*/ 367127 h 8376085"/>
              <a:gd name="connsiteX1150" fmla="*/ 2192027 w 7130260"/>
              <a:gd name="connsiteY1150" fmla="*/ 372604 h 8376085"/>
              <a:gd name="connsiteX1151" fmla="*/ 2424551 w 7130260"/>
              <a:gd name="connsiteY1151" fmla="*/ 365003 h 8376085"/>
              <a:gd name="connsiteX1152" fmla="*/ 2404005 w 7130260"/>
              <a:gd name="connsiteY1152" fmla="*/ 387710 h 8376085"/>
              <a:gd name="connsiteX1153" fmla="*/ 2399157 w 7130260"/>
              <a:gd name="connsiteY1153" fmla="*/ 406246 h 8376085"/>
              <a:gd name="connsiteX1154" fmla="*/ 2416978 w 7130260"/>
              <a:gd name="connsiteY1154" fmla="*/ 406246 h 8376085"/>
              <a:gd name="connsiteX1155" fmla="*/ 2444667 w 7130260"/>
              <a:gd name="connsiteY1155" fmla="*/ 387825 h 8376085"/>
              <a:gd name="connsiteX1156" fmla="*/ 2424551 w 7130260"/>
              <a:gd name="connsiteY1156" fmla="*/ 365003 h 8376085"/>
              <a:gd name="connsiteX1157" fmla="*/ 3119495 w 7130260"/>
              <a:gd name="connsiteY1157" fmla="*/ 365127 h 8376085"/>
              <a:gd name="connsiteX1158" fmla="*/ 3137745 w 7130260"/>
              <a:gd name="connsiteY1158" fmla="*/ 364374 h 8376085"/>
              <a:gd name="connsiteX1159" fmla="*/ 3125248 w 7130260"/>
              <a:gd name="connsiteY1159" fmla="*/ 359374 h 8376085"/>
              <a:gd name="connsiteX1160" fmla="*/ 3119495 w 7130260"/>
              <a:gd name="connsiteY1160" fmla="*/ 365127 h 8376085"/>
              <a:gd name="connsiteX1161" fmla="*/ 1866110 w 7130260"/>
              <a:gd name="connsiteY1161" fmla="*/ 406579 h 8376085"/>
              <a:gd name="connsiteX1162" fmla="*/ 1657588 w 7130260"/>
              <a:gd name="connsiteY1162" fmla="*/ 501125 h 8376085"/>
              <a:gd name="connsiteX1163" fmla="*/ 1130684 w 7130260"/>
              <a:gd name="connsiteY1163" fmla="*/ 1001287 h 8376085"/>
              <a:gd name="connsiteX1164" fmla="*/ 1116702 w 7130260"/>
              <a:gd name="connsiteY1164" fmla="*/ 1782604 h 8376085"/>
              <a:gd name="connsiteX1165" fmla="*/ 1308840 w 7130260"/>
              <a:gd name="connsiteY1165" fmla="*/ 2039569 h 8376085"/>
              <a:gd name="connsiteX1166" fmla="*/ 1363913 w 7130260"/>
              <a:gd name="connsiteY1166" fmla="*/ 2085042 h 8376085"/>
              <a:gd name="connsiteX1167" fmla="*/ 1478213 w 7130260"/>
              <a:gd name="connsiteY1167" fmla="*/ 2079860 h 8376085"/>
              <a:gd name="connsiteX1168" fmla="*/ 1940976 w 7130260"/>
              <a:gd name="connsiteY1168" fmla="*/ 1830229 h 8376085"/>
              <a:gd name="connsiteX1169" fmla="*/ 1963255 w 7130260"/>
              <a:gd name="connsiteY1169" fmla="*/ 1773079 h 8376085"/>
              <a:gd name="connsiteX1170" fmla="*/ 1963179 w 7130260"/>
              <a:gd name="connsiteY1170" fmla="*/ 1654016 h 8376085"/>
              <a:gd name="connsiteX1171" fmla="*/ 1963103 w 7130260"/>
              <a:gd name="connsiteY1171" fmla="*/ 1534954 h 8376085"/>
              <a:gd name="connsiteX1172" fmla="*/ 1938642 w 7130260"/>
              <a:gd name="connsiteY1172" fmla="*/ 1462002 h 8376085"/>
              <a:gd name="connsiteX1173" fmla="*/ 1833182 w 7130260"/>
              <a:gd name="connsiteY1173" fmla="*/ 1252452 h 8376085"/>
              <a:gd name="connsiteX1174" fmla="*/ 1663741 w 7130260"/>
              <a:gd name="connsiteY1174" fmla="*/ 876410 h 8376085"/>
              <a:gd name="connsiteX1175" fmla="*/ 1921050 w 7130260"/>
              <a:gd name="connsiteY1175" fmla="*/ 408170 h 8376085"/>
              <a:gd name="connsiteX1176" fmla="*/ 1973437 w 7130260"/>
              <a:gd name="connsiteY1176" fmla="*/ 369146 h 8376085"/>
              <a:gd name="connsiteX1177" fmla="*/ 1866110 w 7130260"/>
              <a:gd name="connsiteY1177" fmla="*/ 406579 h 8376085"/>
              <a:gd name="connsiteX1178" fmla="*/ 2247357 w 7130260"/>
              <a:gd name="connsiteY1178" fmla="*/ 383977 h 8376085"/>
              <a:gd name="connsiteX1179" fmla="*/ 2244300 w 7130260"/>
              <a:gd name="connsiteY1179" fmla="*/ 415771 h 8376085"/>
              <a:gd name="connsiteX1180" fmla="*/ 2283076 w 7130260"/>
              <a:gd name="connsiteY1180" fmla="*/ 381757 h 8376085"/>
              <a:gd name="connsiteX1181" fmla="*/ 2247357 w 7130260"/>
              <a:gd name="connsiteY1181" fmla="*/ 383977 h 8376085"/>
              <a:gd name="connsiteX1182" fmla="*/ 2358485 w 7130260"/>
              <a:gd name="connsiteY1182" fmla="*/ 397512 h 8376085"/>
              <a:gd name="connsiteX1183" fmla="*/ 2368087 w 7130260"/>
              <a:gd name="connsiteY1183" fmla="*/ 420762 h 8376085"/>
              <a:gd name="connsiteX1184" fmla="*/ 2387851 w 7130260"/>
              <a:gd name="connsiteY1184" fmla="*/ 396083 h 8376085"/>
              <a:gd name="connsiteX1185" fmla="*/ 2358485 w 7130260"/>
              <a:gd name="connsiteY1185" fmla="*/ 397512 h 8376085"/>
              <a:gd name="connsiteX1186" fmla="*/ 2538641 w 7130260"/>
              <a:gd name="connsiteY1186" fmla="*/ 389577 h 8376085"/>
              <a:gd name="connsiteX1187" fmla="*/ 2525583 w 7130260"/>
              <a:gd name="connsiteY1187" fmla="*/ 434821 h 8376085"/>
              <a:gd name="connsiteX1188" fmla="*/ 2568826 w 7130260"/>
              <a:gd name="connsiteY1188" fmla="*/ 391282 h 8376085"/>
              <a:gd name="connsiteX1189" fmla="*/ 2538641 w 7130260"/>
              <a:gd name="connsiteY1189" fmla="*/ 389577 h 8376085"/>
              <a:gd name="connsiteX1190" fmla="*/ 1156449 w 7130260"/>
              <a:gd name="connsiteY1190" fmla="*/ 421267 h 8376085"/>
              <a:gd name="connsiteX1191" fmla="*/ 1101976 w 7130260"/>
              <a:gd name="connsiteY1191" fmla="*/ 460148 h 8376085"/>
              <a:gd name="connsiteX1192" fmla="*/ 1132932 w 7130260"/>
              <a:gd name="connsiteY1192" fmla="*/ 446127 h 8376085"/>
              <a:gd name="connsiteX1193" fmla="*/ 1197226 w 7130260"/>
              <a:gd name="connsiteY1193" fmla="*/ 407284 h 8376085"/>
              <a:gd name="connsiteX1194" fmla="*/ 1220743 w 7130260"/>
              <a:gd name="connsiteY1194" fmla="*/ 387234 h 8376085"/>
              <a:gd name="connsiteX1195" fmla="*/ 1156449 w 7130260"/>
              <a:gd name="connsiteY1195" fmla="*/ 421267 h 8376085"/>
              <a:gd name="connsiteX1196" fmla="*/ 2135048 w 7130260"/>
              <a:gd name="connsiteY1196" fmla="*/ 397359 h 8376085"/>
              <a:gd name="connsiteX1197" fmla="*/ 2155184 w 7130260"/>
              <a:gd name="connsiteY1197" fmla="*/ 401684 h 8376085"/>
              <a:gd name="connsiteX1198" fmla="*/ 2173538 w 7130260"/>
              <a:gd name="connsiteY1198" fmla="*/ 387806 h 8376085"/>
              <a:gd name="connsiteX1199" fmla="*/ 2157432 w 7130260"/>
              <a:gd name="connsiteY1199" fmla="*/ 387501 h 8376085"/>
              <a:gd name="connsiteX1200" fmla="*/ 2135048 w 7130260"/>
              <a:gd name="connsiteY1200" fmla="*/ 397359 h 8376085"/>
              <a:gd name="connsiteX1201" fmla="*/ 2199732 w 7130260"/>
              <a:gd name="connsiteY1201" fmla="*/ 403027 h 8376085"/>
              <a:gd name="connsiteX1202" fmla="*/ 2195446 w 7130260"/>
              <a:gd name="connsiteY1202" fmla="*/ 434821 h 8376085"/>
              <a:gd name="connsiteX1203" fmla="*/ 2225926 w 7130260"/>
              <a:gd name="connsiteY1203" fmla="*/ 404341 h 8376085"/>
              <a:gd name="connsiteX1204" fmla="*/ 2199732 w 7130260"/>
              <a:gd name="connsiteY1204" fmla="*/ 403027 h 8376085"/>
              <a:gd name="connsiteX1205" fmla="*/ 2476576 w 7130260"/>
              <a:gd name="connsiteY1205" fmla="*/ 406313 h 8376085"/>
              <a:gd name="connsiteX1206" fmla="*/ 2455774 w 7130260"/>
              <a:gd name="connsiteY1206" fmla="*/ 414695 h 8376085"/>
              <a:gd name="connsiteX1207" fmla="*/ 2456583 w 7130260"/>
              <a:gd name="connsiteY1207" fmla="*/ 443374 h 8376085"/>
              <a:gd name="connsiteX1208" fmla="*/ 2457402 w 7130260"/>
              <a:gd name="connsiteY1208" fmla="*/ 472054 h 8376085"/>
              <a:gd name="connsiteX1209" fmla="*/ 2474014 w 7130260"/>
              <a:gd name="connsiteY1209" fmla="*/ 463167 h 8376085"/>
              <a:gd name="connsiteX1210" fmla="*/ 2504037 w 7130260"/>
              <a:gd name="connsiteY1210" fmla="*/ 397321 h 8376085"/>
              <a:gd name="connsiteX1211" fmla="*/ 2476576 w 7130260"/>
              <a:gd name="connsiteY1211" fmla="*/ 406313 h 8376085"/>
              <a:gd name="connsiteX1212" fmla="*/ 3290945 w 7130260"/>
              <a:gd name="connsiteY1212" fmla="*/ 403227 h 8376085"/>
              <a:gd name="connsiteX1213" fmla="*/ 3309195 w 7130260"/>
              <a:gd name="connsiteY1213" fmla="*/ 402474 h 8376085"/>
              <a:gd name="connsiteX1214" fmla="*/ 3296698 w 7130260"/>
              <a:gd name="connsiteY1214" fmla="*/ 397474 h 8376085"/>
              <a:gd name="connsiteX1215" fmla="*/ 3290945 w 7130260"/>
              <a:gd name="connsiteY1215" fmla="*/ 403227 h 8376085"/>
              <a:gd name="connsiteX1216" fmla="*/ 1268101 w 7130260"/>
              <a:gd name="connsiteY1216" fmla="*/ 421057 h 8376085"/>
              <a:gd name="connsiteX1217" fmla="*/ 1249613 w 7130260"/>
              <a:gd name="connsiteY1217" fmla="*/ 435869 h 8376085"/>
              <a:gd name="connsiteX1218" fmla="*/ 1271045 w 7130260"/>
              <a:gd name="connsiteY1218" fmla="*/ 425487 h 8376085"/>
              <a:gd name="connsiteX1219" fmla="*/ 1292476 w 7130260"/>
              <a:gd name="connsiteY1219" fmla="*/ 410675 h 8376085"/>
              <a:gd name="connsiteX1220" fmla="*/ 1268101 w 7130260"/>
              <a:gd name="connsiteY1220" fmla="*/ 421057 h 8376085"/>
              <a:gd name="connsiteX1221" fmla="*/ 2092766 w 7130260"/>
              <a:gd name="connsiteY1221" fmla="*/ 420305 h 8376085"/>
              <a:gd name="connsiteX1222" fmla="*/ 2090852 w 7130260"/>
              <a:gd name="connsiteY1222" fmla="*/ 434821 h 8376085"/>
              <a:gd name="connsiteX1223" fmla="*/ 2109178 w 7130260"/>
              <a:gd name="connsiteY1223" fmla="*/ 410142 h 8376085"/>
              <a:gd name="connsiteX1224" fmla="*/ 2092766 w 7130260"/>
              <a:gd name="connsiteY1224" fmla="*/ 420305 h 8376085"/>
              <a:gd name="connsiteX1225" fmla="*/ 2295887 w 7130260"/>
              <a:gd name="connsiteY1225" fmla="*/ 420943 h 8376085"/>
              <a:gd name="connsiteX1226" fmla="*/ 2294820 w 7130260"/>
              <a:gd name="connsiteY1226" fmla="*/ 440222 h 8376085"/>
              <a:gd name="connsiteX1227" fmla="*/ 2330701 w 7130260"/>
              <a:gd name="connsiteY1227" fmla="*/ 419514 h 8376085"/>
              <a:gd name="connsiteX1228" fmla="*/ 2295887 w 7130260"/>
              <a:gd name="connsiteY1228" fmla="*/ 420943 h 8376085"/>
              <a:gd name="connsiteX1229" fmla="*/ 2414045 w 7130260"/>
              <a:gd name="connsiteY1229" fmla="*/ 422334 h 8376085"/>
              <a:gd name="connsiteX1230" fmla="*/ 2409758 w 7130260"/>
              <a:gd name="connsiteY1230" fmla="*/ 453871 h 8376085"/>
              <a:gd name="connsiteX1231" fmla="*/ 2445001 w 7130260"/>
              <a:gd name="connsiteY1231" fmla="*/ 423391 h 8376085"/>
              <a:gd name="connsiteX1232" fmla="*/ 2414045 w 7130260"/>
              <a:gd name="connsiteY1232" fmla="*/ 422334 h 8376085"/>
              <a:gd name="connsiteX1233" fmla="*/ 2590257 w 7130260"/>
              <a:gd name="connsiteY1233" fmla="*/ 426096 h 8376085"/>
              <a:gd name="connsiteX1234" fmla="*/ 2582780 w 7130260"/>
              <a:gd name="connsiteY1234" fmla="*/ 463396 h 8376085"/>
              <a:gd name="connsiteX1235" fmla="*/ 2614841 w 7130260"/>
              <a:gd name="connsiteY1235" fmla="*/ 420829 h 8376085"/>
              <a:gd name="connsiteX1236" fmla="*/ 2590257 w 7130260"/>
              <a:gd name="connsiteY1236" fmla="*/ 426096 h 8376085"/>
              <a:gd name="connsiteX1237" fmla="*/ 2142582 w 7130260"/>
              <a:gd name="connsiteY1237" fmla="*/ 431602 h 8376085"/>
              <a:gd name="connsiteX1238" fmla="*/ 2130676 w 7130260"/>
              <a:gd name="connsiteY1238" fmla="*/ 450918 h 8376085"/>
              <a:gd name="connsiteX1239" fmla="*/ 2145744 w 7130260"/>
              <a:gd name="connsiteY1239" fmla="*/ 459653 h 8376085"/>
              <a:gd name="connsiteX1240" fmla="*/ 2164794 w 7130260"/>
              <a:gd name="connsiteY1240" fmla="*/ 453871 h 8376085"/>
              <a:gd name="connsiteX1241" fmla="*/ 2168776 w 7130260"/>
              <a:gd name="connsiteY1241" fmla="*/ 439584 h 8376085"/>
              <a:gd name="connsiteX1242" fmla="*/ 2142582 w 7130260"/>
              <a:gd name="connsiteY1242" fmla="*/ 431602 h 8376085"/>
              <a:gd name="connsiteX1243" fmla="*/ 2247357 w 7130260"/>
              <a:gd name="connsiteY1243" fmla="*/ 431602 h 8376085"/>
              <a:gd name="connsiteX1244" fmla="*/ 2235451 w 7130260"/>
              <a:gd name="connsiteY1244" fmla="*/ 455005 h 8376085"/>
              <a:gd name="connsiteX1245" fmla="*/ 2235451 w 7130260"/>
              <a:gd name="connsiteY1245" fmla="*/ 473588 h 8376085"/>
              <a:gd name="connsiteX1246" fmla="*/ 2254501 w 7130260"/>
              <a:gd name="connsiteY1246" fmla="*/ 463396 h 8376085"/>
              <a:gd name="connsiteX1247" fmla="*/ 2273551 w 7130260"/>
              <a:gd name="connsiteY1247" fmla="*/ 439250 h 8376085"/>
              <a:gd name="connsiteX1248" fmla="*/ 2247357 w 7130260"/>
              <a:gd name="connsiteY1248" fmla="*/ 431602 h 8376085"/>
              <a:gd name="connsiteX1249" fmla="*/ 2044951 w 7130260"/>
              <a:gd name="connsiteY1249" fmla="*/ 444346 h 8376085"/>
              <a:gd name="connsiteX1250" fmla="*/ 2038245 w 7130260"/>
              <a:gd name="connsiteY1250" fmla="*/ 459862 h 8376085"/>
              <a:gd name="connsiteX1251" fmla="*/ 2056381 w 7130260"/>
              <a:gd name="connsiteY1251" fmla="*/ 455776 h 8376085"/>
              <a:gd name="connsiteX1252" fmla="*/ 2044951 w 7130260"/>
              <a:gd name="connsiteY1252" fmla="*/ 444346 h 8376085"/>
              <a:gd name="connsiteX1253" fmla="*/ 2349560 w 7130260"/>
              <a:gd name="connsiteY1253" fmla="*/ 449337 h 8376085"/>
              <a:gd name="connsiteX1254" fmla="*/ 2343217 w 7130260"/>
              <a:gd name="connsiteY1254" fmla="*/ 469568 h 8376085"/>
              <a:gd name="connsiteX1255" fmla="*/ 2378326 w 7130260"/>
              <a:gd name="connsiteY1255" fmla="*/ 449404 h 8376085"/>
              <a:gd name="connsiteX1256" fmla="*/ 2349560 w 7130260"/>
              <a:gd name="connsiteY1256" fmla="*/ 449337 h 8376085"/>
              <a:gd name="connsiteX1257" fmla="*/ 2092919 w 7130260"/>
              <a:gd name="connsiteY1257" fmla="*/ 458214 h 8376085"/>
              <a:gd name="connsiteX1258" fmla="*/ 2087842 w 7130260"/>
              <a:gd name="connsiteY1258" fmla="*/ 482494 h 8376085"/>
              <a:gd name="connsiteX1259" fmla="*/ 2094271 w 7130260"/>
              <a:gd name="connsiteY1259" fmla="*/ 492895 h 8376085"/>
              <a:gd name="connsiteX1260" fmla="*/ 2107711 w 7130260"/>
              <a:gd name="connsiteY1260" fmla="*/ 481741 h 8376085"/>
              <a:gd name="connsiteX1261" fmla="*/ 2112788 w 7130260"/>
              <a:gd name="connsiteY1261" fmla="*/ 444346 h 8376085"/>
              <a:gd name="connsiteX1262" fmla="*/ 2092919 w 7130260"/>
              <a:gd name="connsiteY1262" fmla="*/ 458214 h 8376085"/>
              <a:gd name="connsiteX1263" fmla="*/ 2523582 w 7130260"/>
              <a:gd name="connsiteY1263" fmla="*/ 450652 h 8376085"/>
              <a:gd name="connsiteX1264" fmla="*/ 2511676 w 7130260"/>
              <a:gd name="connsiteY1264" fmla="*/ 474055 h 8376085"/>
              <a:gd name="connsiteX1265" fmla="*/ 2511676 w 7130260"/>
              <a:gd name="connsiteY1265" fmla="*/ 492638 h 8376085"/>
              <a:gd name="connsiteX1266" fmla="*/ 2530726 w 7130260"/>
              <a:gd name="connsiteY1266" fmla="*/ 482446 h 8376085"/>
              <a:gd name="connsiteX1267" fmla="*/ 2549776 w 7130260"/>
              <a:gd name="connsiteY1267" fmla="*/ 458300 h 8376085"/>
              <a:gd name="connsiteX1268" fmla="*/ 2523582 w 7130260"/>
              <a:gd name="connsiteY1268" fmla="*/ 450652 h 8376085"/>
              <a:gd name="connsiteX1269" fmla="*/ 2191112 w 7130260"/>
              <a:gd name="connsiteY1269" fmla="*/ 468568 h 8376085"/>
              <a:gd name="connsiteX1270" fmla="*/ 2190779 w 7130260"/>
              <a:gd name="connsiteY1270" fmla="*/ 488571 h 8376085"/>
              <a:gd name="connsiteX1271" fmla="*/ 2216401 w 7130260"/>
              <a:gd name="connsiteY1271" fmla="*/ 467597 h 8376085"/>
              <a:gd name="connsiteX1272" fmla="*/ 2191112 w 7130260"/>
              <a:gd name="connsiteY1272" fmla="*/ 468568 h 8376085"/>
              <a:gd name="connsiteX1273" fmla="*/ 2303574 w 7130260"/>
              <a:gd name="connsiteY1273" fmla="*/ 462301 h 8376085"/>
              <a:gd name="connsiteX1274" fmla="*/ 2294049 w 7130260"/>
              <a:gd name="connsiteY1274" fmla="*/ 487666 h 8376085"/>
              <a:gd name="connsiteX1275" fmla="*/ 2297363 w 7130260"/>
              <a:gd name="connsiteY1275" fmla="*/ 504896 h 8376085"/>
              <a:gd name="connsiteX1276" fmla="*/ 2314032 w 7130260"/>
              <a:gd name="connsiteY1276" fmla="*/ 488228 h 8376085"/>
              <a:gd name="connsiteX1277" fmla="*/ 2303574 w 7130260"/>
              <a:gd name="connsiteY1277" fmla="*/ 462301 h 8376085"/>
              <a:gd name="connsiteX1278" fmla="*/ 2003679 w 7130260"/>
              <a:gd name="connsiteY1278" fmla="*/ 469749 h 8376085"/>
              <a:gd name="connsiteX1279" fmla="*/ 1997326 w 7130260"/>
              <a:gd name="connsiteY1279" fmla="*/ 485942 h 8376085"/>
              <a:gd name="connsiteX1280" fmla="*/ 2008594 w 7130260"/>
              <a:gd name="connsiteY1280" fmla="*/ 484513 h 8376085"/>
              <a:gd name="connsiteX1281" fmla="*/ 2014947 w 7130260"/>
              <a:gd name="connsiteY1281" fmla="*/ 468320 h 8376085"/>
              <a:gd name="connsiteX1282" fmla="*/ 2003679 w 7130260"/>
              <a:gd name="connsiteY1282" fmla="*/ 469749 h 8376085"/>
              <a:gd name="connsiteX1283" fmla="*/ 2401748 w 7130260"/>
              <a:gd name="connsiteY1283" fmla="*/ 473559 h 8376085"/>
              <a:gd name="connsiteX1284" fmla="*/ 2399824 w 7130260"/>
              <a:gd name="connsiteY1284" fmla="*/ 488066 h 8376085"/>
              <a:gd name="connsiteX1285" fmla="*/ 2435476 w 7130260"/>
              <a:gd name="connsiteY1285" fmla="*/ 471902 h 8376085"/>
              <a:gd name="connsiteX1286" fmla="*/ 2401748 w 7130260"/>
              <a:gd name="connsiteY1286" fmla="*/ 473559 h 8376085"/>
              <a:gd name="connsiteX1287" fmla="*/ 2051304 w 7130260"/>
              <a:gd name="connsiteY1287" fmla="*/ 479274 h 8376085"/>
              <a:gd name="connsiteX1288" fmla="*/ 2044951 w 7130260"/>
              <a:gd name="connsiteY1288" fmla="*/ 504249 h 8376085"/>
              <a:gd name="connsiteX1289" fmla="*/ 2044951 w 7130260"/>
              <a:gd name="connsiteY1289" fmla="*/ 522880 h 8376085"/>
              <a:gd name="connsiteX1290" fmla="*/ 2059238 w 7130260"/>
              <a:gd name="connsiteY1290" fmla="*/ 511021 h 8376085"/>
              <a:gd name="connsiteX1291" fmla="*/ 2073526 w 7130260"/>
              <a:gd name="connsiteY1291" fmla="*/ 486046 h 8376085"/>
              <a:gd name="connsiteX1292" fmla="*/ 2051304 w 7130260"/>
              <a:gd name="connsiteY1292" fmla="*/ 479274 h 8376085"/>
              <a:gd name="connsiteX1293" fmla="*/ 2151174 w 7130260"/>
              <a:gd name="connsiteY1293" fmla="*/ 481455 h 8376085"/>
              <a:gd name="connsiteX1294" fmla="*/ 2141649 w 7130260"/>
              <a:gd name="connsiteY1294" fmla="*/ 504763 h 8376085"/>
              <a:gd name="connsiteX1295" fmla="*/ 2157803 w 7130260"/>
              <a:gd name="connsiteY1295" fmla="*/ 512012 h 8376085"/>
              <a:gd name="connsiteX1296" fmla="*/ 2167328 w 7130260"/>
              <a:gd name="connsiteY1296" fmla="*/ 488704 h 8376085"/>
              <a:gd name="connsiteX1297" fmla="*/ 2151174 w 7130260"/>
              <a:gd name="connsiteY1297" fmla="*/ 481455 h 8376085"/>
              <a:gd name="connsiteX1298" fmla="*/ 2252120 w 7130260"/>
              <a:gd name="connsiteY1298" fmla="*/ 483513 h 8376085"/>
              <a:gd name="connsiteX1299" fmla="*/ 2250034 w 7130260"/>
              <a:gd name="connsiteY1299" fmla="*/ 520546 h 8376085"/>
              <a:gd name="connsiteX1300" fmla="*/ 2272065 w 7130260"/>
              <a:gd name="connsiteY1300" fmla="*/ 483351 h 8376085"/>
              <a:gd name="connsiteX1301" fmla="*/ 2252120 w 7130260"/>
              <a:gd name="connsiteY1301" fmla="*/ 483513 h 8376085"/>
              <a:gd name="connsiteX1302" fmla="*/ 2459965 w 7130260"/>
              <a:gd name="connsiteY1302" fmla="*/ 487885 h 8376085"/>
              <a:gd name="connsiteX1303" fmla="*/ 2450392 w 7130260"/>
              <a:gd name="connsiteY1303" fmla="*/ 520546 h 8376085"/>
              <a:gd name="connsiteX1304" fmla="*/ 2492626 w 7130260"/>
              <a:gd name="connsiteY1304" fmla="*/ 486875 h 8376085"/>
              <a:gd name="connsiteX1305" fmla="*/ 2459965 w 7130260"/>
              <a:gd name="connsiteY1305" fmla="*/ 487885 h 8376085"/>
              <a:gd name="connsiteX1306" fmla="*/ 2575970 w 7130260"/>
              <a:gd name="connsiteY1306" fmla="*/ 483483 h 8376085"/>
              <a:gd name="connsiteX1307" fmla="*/ 2566445 w 7130260"/>
              <a:gd name="connsiteY1307" fmla="*/ 520403 h 8376085"/>
              <a:gd name="connsiteX1308" fmla="*/ 2595953 w 7130260"/>
              <a:gd name="connsiteY1308" fmla="*/ 489009 h 8376085"/>
              <a:gd name="connsiteX1309" fmla="*/ 2592638 w 7130260"/>
              <a:gd name="connsiteY1309" fmla="*/ 474045 h 8376085"/>
              <a:gd name="connsiteX1310" fmla="*/ 2575970 w 7130260"/>
              <a:gd name="connsiteY1310" fmla="*/ 483483 h 8376085"/>
              <a:gd name="connsiteX1311" fmla="*/ 2352132 w 7130260"/>
              <a:gd name="connsiteY1311" fmla="*/ 488752 h 8376085"/>
              <a:gd name="connsiteX1312" fmla="*/ 2340226 w 7130260"/>
              <a:gd name="connsiteY1312" fmla="*/ 508068 h 8376085"/>
              <a:gd name="connsiteX1313" fmla="*/ 2355294 w 7130260"/>
              <a:gd name="connsiteY1313" fmla="*/ 516803 h 8376085"/>
              <a:gd name="connsiteX1314" fmla="*/ 2374344 w 7130260"/>
              <a:gd name="connsiteY1314" fmla="*/ 511021 h 8376085"/>
              <a:gd name="connsiteX1315" fmla="*/ 2378326 w 7130260"/>
              <a:gd name="connsiteY1315" fmla="*/ 496734 h 8376085"/>
              <a:gd name="connsiteX1316" fmla="*/ 2352132 w 7130260"/>
              <a:gd name="connsiteY1316" fmla="*/ 488752 h 8376085"/>
              <a:gd name="connsiteX1317" fmla="*/ 1956054 w 7130260"/>
              <a:gd name="connsiteY1317" fmla="*/ 498324 h 8376085"/>
              <a:gd name="connsiteX1318" fmla="*/ 1949701 w 7130260"/>
              <a:gd name="connsiteY1318" fmla="*/ 518536 h 8376085"/>
              <a:gd name="connsiteX1319" fmla="*/ 1949701 w 7130260"/>
              <a:gd name="connsiteY1319" fmla="*/ 532405 h 8376085"/>
              <a:gd name="connsiteX1320" fmla="*/ 1963988 w 7130260"/>
              <a:gd name="connsiteY1320" fmla="*/ 520546 h 8376085"/>
              <a:gd name="connsiteX1321" fmla="*/ 1978276 w 7130260"/>
              <a:gd name="connsiteY1321" fmla="*/ 500334 h 8376085"/>
              <a:gd name="connsiteX1322" fmla="*/ 1956054 w 7130260"/>
              <a:gd name="connsiteY1322" fmla="*/ 498324 h 8376085"/>
              <a:gd name="connsiteX1323" fmla="*/ 2009432 w 7130260"/>
              <a:gd name="connsiteY1323" fmla="*/ 512678 h 8376085"/>
              <a:gd name="connsiteX1324" fmla="*/ 2006879 w 7130260"/>
              <a:gd name="connsiteY1324" fmla="*/ 539653 h 8376085"/>
              <a:gd name="connsiteX1325" fmla="*/ 2015347 w 7130260"/>
              <a:gd name="connsiteY1325" fmla="*/ 553350 h 8376085"/>
              <a:gd name="connsiteX1326" fmla="*/ 2021529 w 7130260"/>
              <a:gd name="connsiteY1326" fmla="*/ 537262 h 8376085"/>
              <a:gd name="connsiteX1327" fmla="*/ 2009432 w 7130260"/>
              <a:gd name="connsiteY1327" fmla="*/ 512678 h 8376085"/>
              <a:gd name="connsiteX1328" fmla="*/ 2098929 w 7130260"/>
              <a:gd name="connsiteY1328" fmla="*/ 507849 h 8376085"/>
              <a:gd name="connsiteX1329" fmla="*/ 2092576 w 7130260"/>
              <a:gd name="connsiteY1329" fmla="*/ 532452 h 8376085"/>
              <a:gd name="connsiteX1330" fmla="*/ 2119436 w 7130260"/>
              <a:gd name="connsiteY1330" fmla="*/ 522184 h 8376085"/>
              <a:gd name="connsiteX1331" fmla="*/ 2098929 w 7130260"/>
              <a:gd name="connsiteY1331" fmla="*/ 507849 h 8376085"/>
              <a:gd name="connsiteX1332" fmla="*/ 2199618 w 7130260"/>
              <a:gd name="connsiteY1332" fmla="*/ 512573 h 8376085"/>
              <a:gd name="connsiteX1333" fmla="*/ 2197646 w 7130260"/>
              <a:gd name="connsiteY1333" fmla="*/ 549121 h 8376085"/>
              <a:gd name="connsiteX1334" fmla="*/ 2214801 w 7130260"/>
              <a:gd name="connsiteY1334" fmla="*/ 510973 h 8376085"/>
              <a:gd name="connsiteX1335" fmla="*/ 2199618 w 7130260"/>
              <a:gd name="connsiteY1335" fmla="*/ 512573 h 8376085"/>
              <a:gd name="connsiteX1336" fmla="*/ 2303602 w 7130260"/>
              <a:gd name="connsiteY1336" fmla="*/ 513983 h 8376085"/>
              <a:gd name="connsiteX1337" fmla="*/ 2310203 w 7130260"/>
              <a:gd name="connsiteY1337" fmla="*/ 540530 h 8376085"/>
              <a:gd name="connsiteX1338" fmla="*/ 2319728 w 7130260"/>
              <a:gd name="connsiteY1338" fmla="*/ 515536 h 8376085"/>
              <a:gd name="connsiteX1339" fmla="*/ 2316413 w 7130260"/>
              <a:gd name="connsiteY1339" fmla="*/ 498534 h 8376085"/>
              <a:gd name="connsiteX1340" fmla="*/ 2303602 w 7130260"/>
              <a:gd name="connsiteY1340" fmla="*/ 513983 h 8376085"/>
              <a:gd name="connsiteX1341" fmla="*/ 2400662 w 7130260"/>
              <a:gd name="connsiteY1341" fmla="*/ 516193 h 8376085"/>
              <a:gd name="connsiteX1342" fmla="*/ 2400729 w 7130260"/>
              <a:gd name="connsiteY1342" fmla="*/ 536605 h 8376085"/>
              <a:gd name="connsiteX1343" fmla="*/ 2435476 w 7130260"/>
              <a:gd name="connsiteY1343" fmla="*/ 509859 h 8376085"/>
              <a:gd name="connsiteX1344" fmla="*/ 2400662 w 7130260"/>
              <a:gd name="connsiteY1344" fmla="*/ 516193 h 8376085"/>
              <a:gd name="connsiteX1345" fmla="*/ 2514057 w 7130260"/>
              <a:gd name="connsiteY1345" fmla="*/ 507802 h 8376085"/>
              <a:gd name="connsiteX1346" fmla="*/ 2502151 w 7130260"/>
              <a:gd name="connsiteY1346" fmla="*/ 531205 h 8376085"/>
              <a:gd name="connsiteX1347" fmla="*/ 2502151 w 7130260"/>
              <a:gd name="connsiteY1347" fmla="*/ 549788 h 8376085"/>
              <a:gd name="connsiteX1348" fmla="*/ 2520077 w 7130260"/>
              <a:gd name="connsiteY1348" fmla="*/ 540196 h 8376085"/>
              <a:gd name="connsiteX1349" fmla="*/ 2514057 w 7130260"/>
              <a:gd name="connsiteY1349" fmla="*/ 507802 h 8376085"/>
              <a:gd name="connsiteX1350" fmla="*/ 5016751 w 7130260"/>
              <a:gd name="connsiteY1350" fmla="*/ 531176 h 8376085"/>
              <a:gd name="connsiteX1351" fmla="*/ 5277203 w 7130260"/>
              <a:gd name="connsiteY1351" fmla="*/ 596441 h 8376085"/>
              <a:gd name="connsiteX1352" fmla="*/ 5448653 w 7130260"/>
              <a:gd name="connsiteY1352" fmla="*/ 635179 h 8376085"/>
              <a:gd name="connsiteX1353" fmla="*/ 4978651 w 7130260"/>
              <a:gd name="connsiteY1353" fmla="*/ 517365 h 8376085"/>
              <a:gd name="connsiteX1354" fmla="*/ 5016751 w 7130260"/>
              <a:gd name="connsiteY1354" fmla="*/ 531176 h 8376085"/>
              <a:gd name="connsiteX1355" fmla="*/ 2461670 w 7130260"/>
              <a:gd name="connsiteY1355" fmla="*/ 530833 h 8376085"/>
              <a:gd name="connsiteX1356" fmla="*/ 2445001 w 7130260"/>
              <a:gd name="connsiteY1356" fmla="*/ 555055 h 8376085"/>
              <a:gd name="connsiteX1357" fmla="*/ 2484101 w 7130260"/>
              <a:gd name="connsiteY1357" fmla="*/ 541977 h 8376085"/>
              <a:gd name="connsiteX1358" fmla="*/ 2461670 w 7130260"/>
              <a:gd name="connsiteY1358" fmla="*/ 530833 h 8376085"/>
              <a:gd name="connsiteX1359" fmla="*/ 1911601 w 7130260"/>
              <a:gd name="connsiteY1359" fmla="*/ 544921 h 8376085"/>
              <a:gd name="connsiteX1360" fmla="*/ 1921126 w 7130260"/>
              <a:gd name="connsiteY1360" fmla="*/ 553884 h 8376085"/>
              <a:gd name="connsiteX1361" fmla="*/ 1930651 w 7130260"/>
              <a:gd name="connsiteY1361" fmla="*/ 539033 h 8376085"/>
              <a:gd name="connsiteX1362" fmla="*/ 1921126 w 7130260"/>
              <a:gd name="connsiteY1362" fmla="*/ 530071 h 8376085"/>
              <a:gd name="connsiteX1363" fmla="*/ 1911601 w 7130260"/>
              <a:gd name="connsiteY1363" fmla="*/ 544921 h 8376085"/>
              <a:gd name="connsiteX1364" fmla="*/ 2061620 w 7130260"/>
              <a:gd name="connsiteY1364" fmla="*/ 535567 h 8376085"/>
              <a:gd name="connsiteX1365" fmla="*/ 2054476 w 7130260"/>
              <a:gd name="connsiteY1365" fmla="*/ 562142 h 8376085"/>
              <a:gd name="connsiteX1366" fmla="*/ 2054476 w 7130260"/>
              <a:gd name="connsiteY1366" fmla="*/ 581505 h 8376085"/>
              <a:gd name="connsiteX1367" fmla="*/ 2064896 w 7130260"/>
              <a:gd name="connsiteY1367" fmla="*/ 571086 h 8376085"/>
              <a:gd name="connsiteX1368" fmla="*/ 2072040 w 7130260"/>
              <a:gd name="connsiteY1368" fmla="*/ 544520 h 8376085"/>
              <a:gd name="connsiteX1369" fmla="*/ 2061620 w 7130260"/>
              <a:gd name="connsiteY1369" fmla="*/ 535567 h 8376085"/>
              <a:gd name="connsiteX1370" fmla="*/ 2151993 w 7130260"/>
              <a:gd name="connsiteY1370" fmla="*/ 541148 h 8376085"/>
              <a:gd name="connsiteX1371" fmla="*/ 2150021 w 7130260"/>
              <a:gd name="connsiteY1371" fmla="*/ 577696 h 8376085"/>
              <a:gd name="connsiteX1372" fmla="*/ 2167176 w 7130260"/>
              <a:gd name="connsiteY1372" fmla="*/ 539548 h 8376085"/>
              <a:gd name="connsiteX1373" fmla="*/ 2151993 w 7130260"/>
              <a:gd name="connsiteY1373" fmla="*/ 541148 h 8376085"/>
              <a:gd name="connsiteX1374" fmla="*/ 2245319 w 7130260"/>
              <a:gd name="connsiteY1374" fmla="*/ 543938 h 8376085"/>
              <a:gd name="connsiteX1375" fmla="*/ 2240242 w 7130260"/>
              <a:gd name="connsiteY1375" fmla="*/ 568219 h 8376085"/>
              <a:gd name="connsiteX1376" fmla="*/ 2246671 w 7130260"/>
              <a:gd name="connsiteY1376" fmla="*/ 578620 h 8376085"/>
              <a:gd name="connsiteX1377" fmla="*/ 2260111 w 7130260"/>
              <a:gd name="connsiteY1377" fmla="*/ 567466 h 8376085"/>
              <a:gd name="connsiteX1378" fmla="*/ 2265188 w 7130260"/>
              <a:gd name="connsiteY1378" fmla="*/ 530071 h 8376085"/>
              <a:gd name="connsiteX1379" fmla="*/ 2245319 w 7130260"/>
              <a:gd name="connsiteY1379" fmla="*/ 543938 h 8376085"/>
              <a:gd name="connsiteX1380" fmla="*/ 2352132 w 7130260"/>
              <a:gd name="connsiteY1380" fmla="*/ 536377 h 8376085"/>
              <a:gd name="connsiteX1381" fmla="*/ 2347846 w 7130260"/>
              <a:gd name="connsiteY1381" fmla="*/ 568171 h 8376085"/>
              <a:gd name="connsiteX1382" fmla="*/ 2378326 w 7130260"/>
              <a:gd name="connsiteY1382" fmla="*/ 537691 h 8376085"/>
              <a:gd name="connsiteX1383" fmla="*/ 2352132 w 7130260"/>
              <a:gd name="connsiteY1383" fmla="*/ 536377 h 8376085"/>
              <a:gd name="connsiteX1384" fmla="*/ 2566445 w 7130260"/>
              <a:gd name="connsiteY1384" fmla="*/ 540633 h 8376085"/>
              <a:gd name="connsiteX1385" fmla="*/ 2556920 w 7130260"/>
              <a:gd name="connsiteY1385" fmla="*/ 577553 h 8376085"/>
              <a:gd name="connsiteX1386" fmla="*/ 2586428 w 7130260"/>
              <a:gd name="connsiteY1386" fmla="*/ 546159 h 8376085"/>
              <a:gd name="connsiteX1387" fmla="*/ 2583113 w 7130260"/>
              <a:gd name="connsiteY1387" fmla="*/ 531195 h 8376085"/>
              <a:gd name="connsiteX1388" fmla="*/ 2566445 w 7130260"/>
              <a:gd name="connsiteY1388" fmla="*/ 540633 h 8376085"/>
              <a:gd name="connsiteX1389" fmla="*/ 5481695 w 7130260"/>
              <a:gd name="connsiteY1389" fmla="*/ 536577 h 8376085"/>
              <a:gd name="connsiteX1390" fmla="*/ 5499945 w 7130260"/>
              <a:gd name="connsiteY1390" fmla="*/ 535824 h 8376085"/>
              <a:gd name="connsiteX1391" fmla="*/ 5487448 w 7130260"/>
              <a:gd name="connsiteY1391" fmla="*/ 530824 h 8376085"/>
              <a:gd name="connsiteX1392" fmla="*/ 5481695 w 7130260"/>
              <a:gd name="connsiteY1392" fmla="*/ 536577 h 8376085"/>
              <a:gd name="connsiteX1393" fmla="*/ 1965579 w 7130260"/>
              <a:gd name="connsiteY1393" fmla="*/ 545949 h 8376085"/>
              <a:gd name="connsiteX1394" fmla="*/ 1959226 w 7130260"/>
              <a:gd name="connsiteY1394" fmla="*/ 570924 h 8376085"/>
              <a:gd name="connsiteX1395" fmla="*/ 1959226 w 7130260"/>
              <a:gd name="connsiteY1395" fmla="*/ 589555 h 8376085"/>
              <a:gd name="connsiteX1396" fmla="*/ 1973513 w 7130260"/>
              <a:gd name="connsiteY1396" fmla="*/ 577696 h 8376085"/>
              <a:gd name="connsiteX1397" fmla="*/ 1987801 w 7130260"/>
              <a:gd name="connsiteY1397" fmla="*/ 552721 h 8376085"/>
              <a:gd name="connsiteX1398" fmla="*/ 1965579 w 7130260"/>
              <a:gd name="connsiteY1398" fmla="*/ 545949 h 8376085"/>
              <a:gd name="connsiteX1399" fmla="*/ 5526339 w 7130260"/>
              <a:gd name="connsiteY1399" fmla="*/ 549121 h 8376085"/>
              <a:gd name="connsiteX1400" fmla="*/ 5564439 w 7130260"/>
              <a:gd name="connsiteY1400" fmla="*/ 557027 h 8376085"/>
              <a:gd name="connsiteX1401" fmla="*/ 5583489 w 7130260"/>
              <a:gd name="connsiteY1401" fmla="*/ 556751 h 8376085"/>
              <a:gd name="connsiteX1402" fmla="*/ 5559676 w 7130260"/>
              <a:gd name="connsiteY1402" fmla="*/ 549121 h 8376085"/>
              <a:gd name="connsiteX1403" fmla="*/ 5526339 w 7130260"/>
              <a:gd name="connsiteY1403" fmla="*/ 549121 h 8376085"/>
              <a:gd name="connsiteX1404" fmla="*/ 2402815 w 7130260"/>
              <a:gd name="connsiteY1404" fmla="*/ 564085 h 8376085"/>
              <a:gd name="connsiteX1405" fmla="*/ 2412359 w 7130260"/>
              <a:gd name="connsiteY1405" fmla="*/ 589459 h 8376085"/>
              <a:gd name="connsiteX1406" fmla="*/ 2426332 w 7130260"/>
              <a:gd name="connsiteY1406" fmla="*/ 549121 h 8376085"/>
              <a:gd name="connsiteX1407" fmla="*/ 2402815 w 7130260"/>
              <a:gd name="connsiteY1407" fmla="*/ 564085 h 8376085"/>
              <a:gd name="connsiteX1408" fmla="*/ 2518820 w 7130260"/>
              <a:gd name="connsiteY1408" fmla="*/ 559713 h 8376085"/>
              <a:gd name="connsiteX1409" fmla="*/ 2510514 w 7130260"/>
              <a:gd name="connsiteY1409" fmla="*/ 596746 h 8376085"/>
              <a:gd name="connsiteX1410" fmla="*/ 2538775 w 7130260"/>
              <a:gd name="connsiteY1410" fmla="*/ 559559 h 8376085"/>
              <a:gd name="connsiteX1411" fmla="*/ 2518820 w 7130260"/>
              <a:gd name="connsiteY1411" fmla="*/ 559713 h 8376085"/>
              <a:gd name="connsiteX1412" fmla="*/ 5483476 w 7130260"/>
              <a:gd name="connsiteY1412" fmla="*/ 568866 h 8376085"/>
              <a:gd name="connsiteX1413" fmla="*/ 5554914 w 7130260"/>
              <a:gd name="connsiteY1413" fmla="*/ 586316 h 8376085"/>
              <a:gd name="connsiteX1414" fmla="*/ 5435851 w 7130260"/>
              <a:gd name="connsiteY1414" fmla="*/ 549978 h 8376085"/>
              <a:gd name="connsiteX1415" fmla="*/ 5483476 w 7130260"/>
              <a:gd name="connsiteY1415" fmla="*/ 568866 h 8376085"/>
              <a:gd name="connsiteX1416" fmla="*/ 2018957 w 7130260"/>
              <a:gd name="connsiteY1416" fmla="*/ 569828 h 8376085"/>
              <a:gd name="connsiteX1417" fmla="*/ 2016404 w 7130260"/>
              <a:gd name="connsiteY1417" fmla="*/ 596803 h 8376085"/>
              <a:gd name="connsiteX1418" fmla="*/ 2024872 w 7130260"/>
              <a:gd name="connsiteY1418" fmla="*/ 610500 h 8376085"/>
              <a:gd name="connsiteX1419" fmla="*/ 2031054 w 7130260"/>
              <a:gd name="connsiteY1419" fmla="*/ 594412 h 8376085"/>
              <a:gd name="connsiteX1420" fmla="*/ 2018957 w 7130260"/>
              <a:gd name="connsiteY1420" fmla="*/ 569828 h 8376085"/>
              <a:gd name="connsiteX1421" fmla="*/ 2106473 w 7130260"/>
              <a:gd name="connsiteY1421" fmla="*/ 570505 h 8376085"/>
              <a:gd name="connsiteX1422" fmla="*/ 2118570 w 7130260"/>
              <a:gd name="connsiteY1422" fmla="*/ 595089 h 8376085"/>
              <a:gd name="connsiteX1423" fmla="*/ 2121122 w 7130260"/>
              <a:gd name="connsiteY1423" fmla="*/ 568114 h 8376085"/>
              <a:gd name="connsiteX1424" fmla="*/ 2112655 w 7130260"/>
              <a:gd name="connsiteY1424" fmla="*/ 554417 h 8376085"/>
              <a:gd name="connsiteX1425" fmla="*/ 2106473 w 7130260"/>
              <a:gd name="connsiteY1425" fmla="*/ 570505 h 8376085"/>
              <a:gd name="connsiteX1426" fmla="*/ 2200637 w 7130260"/>
              <a:gd name="connsiteY1426" fmla="*/ 573343 h 8376085"/>
              <a:gd name="connsiteX1427" fmla="*/ 2200304 w 7130260"/>
              <a:gd name="connsiteY1427" fmla="*/ 593346 h 8376085"/>
              <a:gd name="connsiteX1428" fmla="*/ 2225926 w 7130260"/>
              <a:gd name="connsiteY1428" fmla="*/ 572371 h 8376085"/>
              <a:gd name="connsiteX1429" fmla="*/ 2200637 w 7130260"/>
              <a:gd name="connsiteY1429" fmla="*/ 573343 h 8376085"/>
              <a:gd name="connsiteX1430" fmla="*/ 2298954 w 7130260"/>
              <a:gd name="connsiteY1430" fmla="*/ 564999 h 8376085"/>
              <a:gd name="connsiteX1431" fmla="*/ 2306888 w 7130260"/>
              <a:gd name="connsiteY1431" fmla="*/ 590669 h 8376085"/>
              <a:gd name="connsiteX1432" fmla="*/ 2321176 w 7130260"/>
              <a:gd name="connsiteY1432" fmla="*/ 571914 h 8376085"/>
              <a:gd name="connsiteX1433" fmla="*/ 2298954 w 7130260"/>
              <a:gd name="connsiteY1433" fmla="*/ 564999 h 8376085"/>
              <a:gd name="connsiteX1434" fmla="*/ 1873501 w 7130260"/>
              <a:gd name="connsiteY1434" fmla="*/ 582459 h 8376085"/>
              <a:gd name="connsiteX1435" fmla="*/ 1877244 w 7130260"/>
              <a:gd name="connsiteY1435" fmla="*/ 596746 h 8376085"/>
              <a:gd name="connsiteX1436" fmla="*/ 1886474 w 7130260"/>
              <a:gd name="connsiteY1436" fmla="*/ 582459 h 8376085"/>
              <a:gd name="connsiteX1437" fmla="*/ 1882731 w 7130260"/>
              <a:gd name="connsiteY1437" fmla="*/ 568171 h 8376085"/>
              <a:gd name="connsiteX1438" fmla="*/ 1873501 w 7130260"/>
              <a:gd name="connsiteY1438" fmla="*/ 582459 h 8376085"/>
              <a:gd name="connsiteX1439" fmla="*/ 1923707 w 7130260"/>
              <a:gd name="connsiteY1439" fmla="*/ 579353 h 8376085"/>
              <a:gd name="connsiteX1440" fmla="*/ 1921154 w 7130260"/>
              <a:gd name="connsiteY1440" fmla="*/ 606328 h 8376085"/>
              <a:gd name="connsiteX1441" fmla="*/ 1929622 w 7130260"/>
              <a:gd name="connsiteY1441" fmla="*/ 620025 h 8376085"/>
              <a:gd name="connsiteX1442" fmla="*/ 1935804 w 7130260"/>
              <a:gd name="connsiteY1442" fmla="*/ 603937 h 8376085"/>
              <a:gd name="connsiteX1443" fmla="*/ 1923707 w 7130260"/>
              <a:gd name="connsiteY1443" fmla="*/ 579353 h 8376085"/>
              <a:gd name="connsiteX1444" fmla="*/ 2256768 w 7130260"/>
              <a:gd name="connsiteY1444" fmla="*/ 588773 h 8376085"/>
              <a:gd name="connsiteX1445" fmla="*/ 2244976 w 7130260"/>
              <a:gd name="connsiteY1445" fmla="*/ 614977 h 8376085"/>
              <a:gd name="connsiteX1446" fmla="*/ 2244976 w 7130260"/>
              <a:gd name="connsiteY1446" fmla="*/ 629407 h 8376085"/>
              <a:gd name="connsiteX1447" fmla="*/ 2260368 w 7130260"/>
              <a:gd name="connsiteY1447" fmla="*/ 614015 h 8376085"/>
              <a:gd name="connsiteX1448" fmla="*/ 2272160 w 7130260"/>
              <a:gd name="connsiteY1448" fmla="*/ 587802 h 8376085"/>
              <a:gd name="connsiteX1449" fmla="*/ 2268550 w 7130260"/>
              <a:gd name="connsiteY1449" fmla="*/ 576982 h 8376085"/>
              <a:gd name="connsiteX1450" fmla="*/ 2256768 w 7130260"/>
              <a:gd name="connsiteY1450" fmla="*/ 588773 h 8376085"/>
              <a:gd name="connsiteX1451" fmla="*/ 2351199 w 7130260"/>
              <a:gd name="connsiteY1451" fmla="*/ 586125 h 8376085"/>
              <a:gd name="connsiteX1452" fmla="*/ 2341674 w 7130260"/>
              <a:gd name="connsiteY1452" fmla="*/ 611491 h 8376085"/>
              <a:gd name="connsiteX1453" fmla="*/ 2344988 w 7130260"/>
              <a:gd name="connsiteY1453" fmla="*/ 628721 h 8376085"/>
              <a:gd name="connsiteX1454" fmla="*/ 2361657 w 7130260"/>
              <a:gd name="connsiteY1454" fmla="*/ 612053 h 8376085"/>
              <a:gd name="connsiteX1455" fmla="*/ 2351199 w 7130260"/>
              <a:gd name="connsiteY1455" fmla="*/ 586125 h 8376085"/>
              <a:gd name="connsiteX1456" fmla="*/ 2456907 w 7130260"/>
              <a:gd name="connsiteY1456" fmla="*/ 584002 h 8376085"/>
              <a:gd name="connsiteX1457" fmla="*/ 2445001 w 7130260"/>
              <a:gd name="connsiteY1457" fmla="*/ 607405 h 8376085"/>
              <a:gd name="connsiteX1458" fmla="*/ 2445001 w 7130260"/>
              <a:gd name="connsiteY1458" fmla="*/ 625988 h 8376085"/>
              <a:gd name="connsiteX1459" fmla="*/ 2464051 w 7130260"/>
              <a:gd name="connsiteY1459" fmla="*/ 615796 h 8376085"/>
              <a:gd name="connsiteX1460" fmla="*/ 2483101 w 7130260"/>
              <a:gd name="connsiteY1460" fmla="*/ 591650 h 8376085"/>
              <a:gd name="connsiteX1461" fmla="*/ 2456907 w 7130260"/>
              <a:gd name="connsiteY1461" fmla="*/ 584002 h 8376085"/>
              <a:gd name="connsiteX1462" fmla="*/ 5395970 w 7130260"/>
              <a:gd name="connsiteY1462" fmla="*/ 584202 h 8376085"/>
              <a:gd name="connsiteX1463" fmla="*/ 5414220 w 7130260"/>
              <a:gd name="connsiteY1463" fmla="*/ 583449 h 8376085"/>
              <a:gd name="connsiteX1464" fmla="*/ 5401723 w 7130260"/>
              <a:gd name="connsiteY1464" fmla="*/ 578449 h 8376085"/>
              <a:gd name="connsiteX1465" fmla="*/ 5395970 w 7130260"/>
              <a:gd name="connsiteY1465" fmla="*/ 584202 h 8376085"/>
              <a:gd name="connsiteX1466" fmla="*/ 2066582 w 7130260"/>
              <a:gd name="connsiteY1466" fmla="*/ 598403 h 8376085"/>
              <a:gd name="connsiteX1467" fmla="*/ 2064029 w 7130260"/>
              <a:gd name="connsiteY1467" fmla="*/ 625378 h 8376085"/>
              <a:gd name="connsiteX1468" fmla="*/ 2072497 w 7130260"/>
              <a:gd name="connsiteY1468" fmla="*/ 639075 h 8376085"/>
              <a:gd name="connsiteX1469" fmla="*/ 2078679 w 7130260"/>
              <a:gd name="connsiteY1469" fmla="*/ 622987 h 8376085"/>
              <a:gd name="connsiteX1470" fmla="*/ 2066582 w 7130260"/>
              <a:gd name="connsiteY1470" fmla="*/ 598403 h 8376085"/>
              <a:gd name="connsiteX1471" fmla="*/ 2153012 w 7130260"/>
              <a:gd name="connsiteY1471" fmla="*/ 601918 h 8376085"/>
              <a:gd name="connsiteX1472" fmla="*/ 2152679 w 7130260"/>
              <a:gd name="connsiteY1472" fmla="*/ 621921 h 8376085"/>
              <a:gd name="connsiteX1473" fmla="*/ 2178301 w 7130260"/>
              <a:gd name="connsiteY1473" fmla="*/ 600946 h 8376085"/>
              <a:gd name="connsiteX1474" fmla="*/ 2153012 w 7130260"/>
              <a:gd name="connsiteY1474" fmla="*/ 601918 h 8376085"/>
              <a:gd name="connsiteX1475" fmla="*/ 2554148 w 7130260"/>
              <a:gd name="connsiteY1475" fmla="*/ 597384 h 8376085"/>
              <a:gd name="connsiteX1476" fmla="*/ 2552224 w 7130260"/>
              <a:gd name="connsiteY1476" fmla="*/ 611891 h 8376085"/>
              <a:gd name="connsiteX1477" fmla="*/ 2587876 w 7130260"/>
              <a:gd name="connsiteY1477" fmla="*/ 595727 h 8376085"/>
              <a:gd name="connsiteX1478" fmla="*/ 2554148 w 7130260"/>
              <a:gd name="connsiteY1478" fmla="*/ 597384 h 8376085"/>
              <a:gd name="connsiteX1479" fmla="*/ 5478714 w 7130260"/>
              <a:gd name="connsiteY1479" fmla="*/ 606376 h 8376085"/>
              <a:gd name="connsiteX1480" fmla="*/ 5545389 w 7130260"/>
              <a:gd name="connsiteY1480" fmla="*/ 624521 h 8376085"/>
              <a:gd name="connsiteX1481" fmla="*/ 5454558 w 7130260"/>
              <a:gd name="connsiteY1481" fmla="*/ 593430 h 8376085"/>
              <a:gd name="connsiteX1482" fmla="*/ 5478714 w 7130260"/>
              <a:gd name="connsiteY1482" fmla="*/ 606376 h 8376085"/>
              <a:gd name="connsiteX1483" fmla="*/ 1841478 w 7130260"/>
              <a:gd name="connsiteY1483" fmla="*/ 611034 h 8376085"/>
              <a:gd name="connsiteX1484" fmla="*/ 1845221 w 7130260"/>
              <a:gd name="connsiteY1484" fmla="*/ 625321 h 8376085"/>
              <a:gd name="connsiteX1485" fmla="*/ 1854451 w 7130260"/>
              <a:gd name="connsiteY1485" fmla="*/ 611034 h 8376085"/>
              <a:gd name="connsiteX1486" fmla="*/ 1850708 w 7130260"/>
              <a:gd name="connsiteY1486" fmla="*/ 596746 h 8376085"/>
              <a:gd name="connsiteX1487" fmla="*/ 1841478 w 7130260"/>
              <a:gd name="connsiteY1487" fmla="*/ 611034 h 8376085"/>
              <a:gd name="connsiteX1488" fmla="*/ 1975104 w 7130260"/>
              <a:gd name="connsiteY1488" fmla="*/ 603099 h 8376085"/>
              <a:gd name="connsiteX1489" fmla="*/ 1968751 w 7130260"/>
              <a:gd name="connsiteY1489" fmla="*/ 628074 h 8376085"/>
              <a:gd name="connsiteX1490" fmla="*/ 1968751 w 7130260"/>
              <a:gd name="connsiteY1490" fmla="*/ 646705 h 8376085"/>
              <a:gd name="connsiteX1491" fmla="*/ 1983038 w 7130260"/>
              <a:gd name="connsiteY1491" fmla="*/ 634846 h 8376085"/>
              <a:gd name="connsiteX1492" fmla="*/ 1997326 w 7130260"/>
              <a:gd name="connsiteY1492" fmla="*/ 609872 h 8376085"/>
              <a:gd name="connsiteX1493" fmla="*/ 1975104 w 7130260"/>
              <a:gd name="connsiteY1493" fmla="*/ 603099 h 8376085"/>
              <a:gd name="connsiteX1494" fmla="*/ 1890170 w 7130260"/>
              <a:gd name="connsiteY1494" fmla="*/ 611767 h 8376085"/>
              <a:gd name="connsiteX1495" fmla="*/ 1883026 w 7130260"/>
              <a:gd name="connsiteY1495" fmla="*/ 638342 h 8376085"/>
              <a:gd name="connsiteX1496" fmla="*/ 1883026 w 7130260"/>
              <a:gd name="connsiteY1496" fmla="*/ 657706 h 8376085"/>
              <a:gd name="connsiteX1497" fmla="*/ 1893446 w 7130260"/>
              <a:gd name="connsiteY1497" fmla="*/ 647286 h 8376085"/>
              <a:gd name="connsiteX1498" fmla="*/ 1900590 w 7130260"/>
              <a:gd name="connsiteY1498" fmla="*/ 620721 h 8376085"/>
              <a:gd name="connsiteX1499" fmla="*/ 1890170 w 7130260"/>
              <a:gd name="connsiteY1499" fmla="*/ 611767 h 8376085"/>
              <a:gd name="connsiteX1500" fmla="*/ 2209143 w 7130260"/>
              <a:gd name="connsiteY1500" fmla="*/ 617349 h 8376085"/>
              <a:gd name="connsiteX1501" fmla="*/ 2197351 w 7130260"/>
              <a:gd name="connsiteY1501" fmla="*/ 643552 h 8376085"/>
              <a:gd name="connsiteX1502" fmla="*/ 2197351 w 7130260"/>
              <a:gd name="connsiteY1502" fmla="*/ 657982 h 8376085"/>
              <a:gd name="connsiteX1503" fmla="*/ 2212743 w 7130260"/>
              <a:gd name="connsiteY1503" fmla="*/ 642590 h 8376085"/>
              <a:gd name="connsiteX1504" fmla="*/ 2224535 w 7130260"/>
              <a:gd name="connsiteY1504" fmla="*/ 616377 h 8376085"/>
              <a:gd name="connsiteX1505" fmla="*/ 2220925 w 7130260"/>
              <a:gd name="connsiteY1505" fmla="*/ 605557 h 8376085"/>
              <a:gd name="connsiteX1506" fmla="*/ 2209143 w 7130260"/>
              <a:gd name="connsiteY1506" fmla="*/ 617349 h 8376085"/>
              <a:gd name="connsiteX1507" fmla="*/ 2295887 w 7130260"/>
              <a:gd name="connsiteY1507" fmla="*/ 620968 h 8376085"/>
              <a:gd name="connsiteX1508" fmla="*/ 2295554 w 7130260"/>
              <a:gd name="connsiteY1508" fmla="*/ 640971 h 8376085"/>
              <a:gd name="connsiteX1509" fmla="*/ 2321176 w 7130260"/>
              <a:gd name="connsiteY1509" fmla="*/ 619997 h 8376085"/>
              <a:gd name="connsiteX1510" fmla="*/ 2295887 w 7130260"/>
              <a:gd name="connsiteY1510" fmla="*/ 620968 h 8376085"/>
              <a:gd name="connsiteX1511" fmla="*/ 2397185 w 7130260"/>
              <a:gd name="connsiteY1511" fmla="*/ 620787 h 8376085"/>
              <a:gd name="connsiteX1512" fmla="*/ 2390842 w 7130260"/>
              <a:gd name="connsiteY1512" fmla="*/ 641018 h 8376085"/>
              <a:gd name="connsiteX1513" fmla="*/ 2425951 w 7130260"/>
              <a:gd name="connsiteY1513" fmla="*/ 620854 h 8376085"/>
              <a:gd name="connsiteX1514" fmla="*/ 2397185 w 7130260"/>
              <a:gd name="connsiteY1514" fmla="*/ 620787 h 8376085"/>
              <a:gd name="connsiteX1515" fmla="*/ 2506370 w 7130260"/>
              <a:gd name="connsiteY1515" fmla="*/ 619777 h 8376085"/>
              <a:gd name="connsiteX1516" fmla="*/ 2493655 w 7130260"/>
              <a:gd name="connsiteY1516" fmla="*/ 639056 h 8376085"/>
              <a:gd name="connsiteX1517" fmla="*/ 2530726 w 7130260"/>
              <a:gd name="connsiteY1517" fmla="*/ 619539 h 8376085"/>
              <a:gd name="connsiteX1518" fmla="*/ 2506370 w 7130260"/>
              <a:gd name="connsiteY1518" fmla="*/ 619777 h 8376085"/>
              <a:gd name="connsiteX1519" fmla="*/ 5624570 w 7130260"/>
              <a:gd name="connsiteY1519" fmla="*/ 612777 h 8376085"/>
              <a:gd name="connsiteX1520" fmla="*/ 5642820 w 7130260"/>
              <a:gd name="connsiteY1520" fmla="*/ 612024 h 8376085"/>
              <a:gd name="connsiteX1521" fmla="*/ 5630323 w 7130260"/>
              <a:gd name="connsiteY1521" fmla="*/ 607024 h 8376085"/>
              <a:gd name="connsiteX1522" fmla="*/ 5624570 w 7130260"/>
              <a:gd name="connsiteY1522" fmla="*/ 612777 h 8376085"/>
              <a:gd name="connsiteX1523" fmla="*/ 2028482 w 7130260"/>
              <a:gd name="connsiteY1523" fmla="*/ 626978 h 8376085"/>
              <a:gd name="connsiteX1524" fmla="*/ 2025929 w 7130260"/>
              <a:gd name="connsiteY1524" fmla="*/ 653953 h 8376085"/>
              <a:gd name="connsiteX1525" fmla="*/ 2034397 w 7130260"/>
              <a:gd name="connsiteY1525" fmla="*/ 667650 h 8376085"/>
              <a:gd name="connsiteX1526" fmla="*/ 2040579 w 7130260"/>
              <a:gd name="connsiteY1526" fmla="*/ 651562 h 8376085"/>
              <a:gd name="connsiteX1527" fmla="*/ 2028482 w 7130260"/>
              <a:gd name="connsiteY1527" fmla="*/ 626978 h 8376085"/>
              <a:gd name="connsiteX1528" fmla="*/ 2116684 w 7130260"/>
              <a:gd name="connsiteY1528" fmla="*/ 628112 h 8376085"/>
              <a:gd name="connsiteX1529" fmla="*/ 2115207 w 7130260"/>
              <a:gd name="connsiteY1529" fmla="*/ 651134 h 8376085"/>
              <a:gd name="connsiteX1530" fmla="*/ 2128228 w 7130260"/>
              <a:gd name="connsiteY1530" fmla="*/ 628445 h 8376085"/>
              <a:gd name="connsiteX1531" fmla="*/ 2124104 w 7130260"/>
              <a:gd name="connsiteY1531" fmla="*/ 611034 h 8376085"/>
              <a:gd name="connsiteX1532" fmla="*/ 2116684 w 7130260"/>
              <a:gd name="connsiteY1532" fmla="*/ 628112 h 8376085"/>
              <a:gd name="connsiteX1533" fmla="*/ 1937004 w 7130260"/>
              <a:gd name="connsiteY1533" fmla="*/ 631674 h 8376085"/>
              <a:gd name="connsiteX1534" fmla="*/ 1940176 w 7130260"/>
              <a:gd name="connsiteY1534" fmla="*/ 672946 h 8376085"/>
              <a:gd name="connsiteX1535" fmla="*/ 1949701 w 7130260"/>
              <a:gd name="connsiteY1535" fmla="*/ 649134 h 8376085"/>
              <a:gd name="connsiteX1536" fmla="*/ 1937004 w 7130260"/>
              <a:gd name="connsiteY1536" fmla="*/ 631674 h 8376085"/>
              <a:gd name="connsiteX1537" fmla="*/ 2256768 w 7130260"/>
              <a:gd name="connsiteY1537" fmla="*/ 636399 h 8376085"/>
              <a:gd name="connsiteX1538" fmla="*/ 2254796 w 7130260"/>
              <a:gd name="connsiteY1538" fmla="*/ 672946 h 8376085"/>
              <a:gd name="connsiteX1539" fmla="*/ 2271951 w 7130260"/>
              <a:gd name="connsiteY1539" fmla="*/ 634798 h 8376085"/>
              <a:gd name="connsiteX1540" fmla="*/ 2256768 w 7130260"/>
              <a:gd name="connsiteY1540" fmla="*/ 636399 h 8376085"/>
              <a:gd name="connsiteX1541" fmla="*/ 2553995 w 7130260"/>
              <a:gd name="connsiteY1541" fmla="*/ 638827 h 8376085"/>
              <a:gd name="connsiteX1542" fmla="*/ 2566330 w 7130260"/>
              <a:gd name="connsiteY1542" fmla="*/ 657639 h 8376085"/>
              <a:gd name="connsiteX1543" fmla="*/ 2580961 w 7130260"/>
              <a:gd name="connsiteY1543" fmla="*/ 625321 h 8376085"/>
              <a:gd name="connsiteX1544" fmla="*/ 2553995 w 7130260"/>
              <a:gd name="connsiteY1544" fmla="*/ 638827 h 8376085"/>
              <a:gd name="connsiteX1545" fmla="*/ 2166395 w 7130260"/>
              <a:gd name="connsiteY1545" fmla="*/ 640342 h 8376085"/>
              <a:gd name="connsiteX1546" fmla="*/ 2159251 w 7130260"/>
              <a:gd name="connsiteY1546" fmla="*/ 666917 h 8376085"/>
              <a:gd name="connsiteX1547" fmla="*/ 2159251 w 7130260"/>
              <a:gd name="connsiteY1547" fmla="*/ 686281 h 8376085"/>
              <a:gd name="connsiteX1548" fmla="*/ 2169671 w 7130260"/>
              <a:gd name="connsiteY1548" fmla="*/ 675861 h 8376085"/>
              <a:gd name="connsiteX1549" fmla="*/ 2176815 w 7130260"/>
              <a:gd name="connsiteY1549" fmla="*/ 649296 h 8376085"/>
              <a:gd name="connsiteX1550" fmla="*/ 2166395 w 7130260"/>
              <a:gd name="connsiteY1550" fmla="*/ 640342 h 8376085"/>
              <a:gd name="connsiteX1551" fmla="*/ 2343512 w 7130260"/>
              <a:gd name="connsiteY1551" fmla="*/ 649543 h 8376085"/>
              <a:gd name="connsiteX1552" fmla="*/ 2343579 w 7130260"/>
              <a:gd name="connsiteY1552" fmla="*/ 669955 h 8376085"/>
              <a:gd name="connsiteX1553" fmla="*/ 2378326 w 7130260"/>
              <a:gd name="connsiteY1553" fmla="*/ 643209 h 8376085"/>
              <a:gd name="connsiteX1554" fmla="*/ 2343512 w 7130260"/>
              <a:gd name="connsiteY1554" fmla="*/ 649543 h 8376085"/>
              <a:gd name="connsiteX1555" fmla="*/ 2449373 w 7130260"/>
              <a:gd name="connsiteY1555" fmla="*/ 645009 h 8376085"/>
              <a:gd name="connsiteX1556" fmla="*/ 2448173 w 7130260"/>
              <a:gd name="connsiteY1556" fmla="*/ 660249 h 8376085"/>
              <a:gd name="connsiteX1557" fmla="*/ 2473576 w 7130260"/>
              <a:gd name="connsiteY1557" fmla="*/ 643809 h 8376085"/>
              <a:gd name="connsiteX1558" fmla="*/ 2449373 w 7130260"/>
              <a:gd name="connsiteY1558" fmla="*/ 645009 h 8376085"/>
              <a:gd name="connsiteX1559" fmla="*/ 2069554 w 7130260"/>
              <a:gd name="connsiteY1559" fmla="*/ 660021 h 8376085"/>
              <a:gd name="connsiteX1560" fmla="*/ 2067906 w 7130260"/>
              <a:gd name="connsiteY1560" fmla="*/ 680023 h 8376085"/>
              <a:gd name="connsiteX1561" fmla="*/ 2092576 w 7130260"/>
              <a:gd name="connsiteY1561" fmla="*/ 658097 h 8376085"/>
              <a:gd name="connsiteX1562" fmla="*/ 2069554 w 7130260"/>
              <a:gd name="connsiteY1562" fmla="*/ 660021 h 8376085"/>
              <a:gd name="connsiteX1563" fmla="*/ 1850098 w 7130260"/>
              <a:gd name="connsiteY1563" fmla="*/ 662764 h 8376085"/>
              <a:gd name="connsiteX1564" fmla="*/ 1854299 w 7130260"/>
              <a:gd name="connsiteY1564" fmla="*/ 677613 h 8376085"/>
              <a:gd name="connsiteX1565" fmla="*/ 1863976 w 7130260"/>
              <a:gd name="connsiteY1565" fmla="*/ 668746 h 8376085"/>
              <a:gd name="connsiteX1566" fmla="*/ 1850098 w 7130260"/>
              <a:gd name="connsiteY1566" fmla="*/ 662764 h 8376085"/>
              <a:gd name="connsiteX1567" fmla="*/ 1981562 w 7130260"/>
              <a:gd name="connsiteY1567" fmla="*/ 668593 h 8376085"/>
              <a:gd name="connsiteX1568" fmla="*/ 1981229 w 7130260"/>
              <a:gd name="connsiteY1568" fmla="*/ 688596 h 8376085"/>
              <a:gd name="connsiteX1569" fmla="*/ 2006851 w 7130260"/>
              <a:gd name="connsiteY1569" fmla="*/ 667622 h 8376085"/>
              <a:gd name="connsiteX1570" fmla="*/ 1981562 w 7130260"/>
              <a:gd name="connsiteY1570" fmla="*/ 668593 h 8376085"/>
              <a:gd name="connsiteX1571" fmla="*/ 2302126 w 7130260"/>
              <a:gd name="connsiteY1571" fmla="*/ 672946 h 8376085"/>
              <a:gd name="connsiteX1572" fmla="*/ 2291934 w 7130260"/>
              <a:gd name="connsiteY1572" fmla="*/ 691996 h 8376085"/>
              <a:gd name="connsiteX1573" fmla="*/ 2306555 w 7130260"/>
              <a:gd name="connsiteY1573" fmla="*/ 691996 h 8376085"/>
              <a:gd name="connsiteX1574" fmla="*/ 2321176 w 7130260"/>
              <a:gd name="connsiteY1574" fmla="*/ 672946 h 8376085"/>
              <a:gd name="connsiteX1575" fmla="*/ 2316747 w 7130260"/>
              <a:gd name="connsiteY1575" fmla="*/ 653896 h 8376085"/>
              <a:gd name="connsiteX1576" fmla="*/ 2302126 w 7130260"/>
              <a:gd name="connsiteY1576" fmla="*/ 672946 h 8376085"/>
              <a:gd name="connsiteX1577" fmla="*/ 2401462 w 7130260"/>
              <a:gd name="connsiteY1577" fmla="*/ 667507 h 8376085"/>
              <a:gd name="connsiteX1578" fmla="*/ 2390470 w 7130260"/>
              <a:gd name="connsiteY1578" fmla="*/ 688272 h 8376085"/>
              <a:gd name="connsiteX1579" fmla="*/ 2413702 w 7130260"/>
              <a:gd name="connsiteY1579" fmla="*/ 679747 h 8376085"/>
              <a:gd name="connsiteX1580" fmla="*/ 2401462 w 7130260"/>
              <a:gd name="connsiteY1580" fmla="*/ 667507 h 8376085"/>
              <a:gd name="connsiteX1581" fmla="*/ 2504532 w 7130260"/>
              <a:gd name="connsiteY1581" fmla="*/ 660202 h 8376085"/>
              <a:gd name="connsiteX1582" fmla="*/ 2492626 w 7130260"/>
              <a:gd name="connsiteY1582" fmla="*/ 678842 h 8376085"/>
              <a:gd name="connsiteX1583" fmla="*/ 2492626 w 7130260"/>
              <a:gd name="connsiteY1583" fmla="*/ 692663 h 8376085"/>
              <a:gd name="connsiteX1584" fmla="*/ 2511676 w 7130260"/>
              <a:gd name="connsiteY1584" fmla="*/ 682471 h 8376085"/>
              <a:gd name="connsiteX1585" fmla="*/ 2504532 w 7130260"/>
              <a:gd name="connsiteY1585" fmla="*/ 660202 h 8376085"/>
              <a:gd name="connsiteX1586" fmla="*/ 2206876 w 7130260"/>
              <a:gd name="connsiteY1586" fmla="*/ 683033 h 8376085"/>
              <a:gd name="connsiteX1587" fmla="*/ 2216401 w 7130260"/>
              <a:gd name="connsiteY1587" fmla="*/ 696759 h 8376085"/>
              <a:gd name="connsiteX1588" fmla="*/ 2225926 w 7130260"/>
              <a:gd name="connsiteY1588" fmla="*/ 677147 h 8376085"/>
              <a:gd name="connsiteX1589" fmla="*/ 2216401 w 7130260"/>
              <a:gd name="connsiteY1589" fmla="*/ 663421 h 8376085"/>
              <a:gd name="connsiteX1590" fmla="*/ 2206876 w 7130260"/>
              <a:gd name="connsiteY1590" fmla="*/ 683033 h 8376085"/>
              <a:gd name="connsiteX1591" fmla="*/ 1897609 w 7130260"/>
              <a:gd name="connsiteY1591" fmla="*/ 685262 h 8376085"/>
              <a:gd name="connsiteX1592" fmla="*/ 1896132 w 7130260"/>
              <a:gd name="connsiteY1592" fmla="*/ 708284 h 8376085"/>
              <a:gd name="connsiteX1593" fmla="*/ 1909153 w 7130260"/>
              <a:gd name="connsiteY1593" fmla="*/ 685595 h 8376085"/>
              <a:gd name="connsiteX1594" fmla="*/ 1905029 w 7130260"/>
              <a:gd name="connsiteY1594" fmla="*/ 668184 h 8376085"/>
              <a:gd name="connsiteX1595" fmla="*/ 1897609 w 7130260"/>
              <a:gd name="connsiteY1595" fmla="*/ 685262 h 8376085"/>
              <a:gd name="connsiteX1596" fmla="*/ 2114912 w 7130260"/>
              <a:gd name="connsiteY1596" fmla="*/ 687643 h 8376085"/>
              <a:gd name="connsiteX1597" fmla="*/ 2131047 w 7130260"/>
              <a:gd name="connsiteY1597" fmla="*/ 701245 h 8376085"/>
              <a:gd name="connsiteX1598" fmla="*/ 2130381 w 7130260"/>
              <a:gd name="connsiteY1598" fmla="*/ 672946 h 8376085"/>
              <a:gd name="connsiteX1599" fmla="*/ 2114912 w 7130260"/>
              <a:gd name="connsiteY1599" fmla="*/ 687643 h 8376085"/>
              <a:gd name="connsiteX1600" fmla="*/ 2451945 w 7130260"/>
              <a:gd name="connsiteY1600" fmla="*/ 683728 h 8376085"/>
              <a:gd name="connsiteX1601" fmla="*/ 2448602 w 7130260"/>
              <a:gd name="connsiteY1601" fmla="*/ 711046 h 8376085"/>
              <a:gd name="connsiteX1602" fmla="*/ 2476214 w 7130260"/>
              <a:gd name="connsiteY1602" fmla="*/ 679337 h 8376085"/>
              <a:gd name="connsiteX1603" fmla="*/ 2451945 w 7130260"/>
              <a:gd name="connsiteY1603" fmla="*/ 683728 h 8376085"/>
              <a:gd name="connsiteX1604" fmla="*/ 1826628 w 7130260"/>
              <a:gd name="connsiteY1604" fmla="*/ 697549 h 8376085"/>
              <a:gd name="connsiteX1605" fmla="*/ 1832382 w 7130260"/>
              <a:gd name="connsiteY1605" fmla="*/ 703312 h 8376085"/>
              <a:gd name="connsiteX1606" fmla="*/ 1831629 w 7130260"/>
              <a:gd name="connsiteY1606" fmla="*/ 685052 h 8376085"/>
              <a:gd name="connsiteX1607" fmla="*/ 1826628 w 7130260"/>
              <a:gd name="connsiteY1607" fmla="*/ 697549 h 8376085"/>
              <a:gd name="connsiteX1608" fmla="*/ 2030273 w 7130260"/>
              <a:gd name="connsiteY1608" fmla="*/ 692634 h 8376085"/>
              <a:gd name="connsiteX1609" fmla="*/ 2029073 w 7130260"/>
              <a:gd name="connsiteY1609" fmla="*/ 707874 h 8376085"/>
              <a:gd name="connsiteX1610" fmla="*/ 2054476 w 7130260"/>
              <a:gd name="connsiteY1610" fmla="*/ 691434 h 8376085"/>
              <a:gd name="connsiteX1611" fmla="*/ 2030273 w 7130260"/>
              <a:gd name="connsiteY1611" fmla="*/ 692634 h 8376085"/>
              <a:gd name="connsiteX1612" fmla="*/ 2257787 w 7130260"/>
              <a:gd name="connsiteY1612" fmla="*/ 697168 h 8376085"/>
              <a:gd name="connsiteX1613" fmla="*/ 2273922 w 7130260"/>
              <a:gd name="connsiteY1613" fmla="*/ 710770 h 8376085"/>
              <a:gd name="connsiteX1614" fmla="*/ 2273256 w 7130260"/>
              <a:gd name="connsiteY1614" fmla="*/ 682471 h 8376085"/>
              <a:gd name="connsiteX1615" fmla="*/ 2257787 w 7130260"/>
              <a:gd name="connsiteY1615" fmla="*/ 697168 h 8376085"/>
              <a:gd name="connsiteX1616" fmla="*/ 2351656 w 7130260"/>
              <a:gd name="connsiteY1616" fmla="*/ 693901 h 8376085"/>
              <a:gd name="connsiteX1617" fmla="*/ 2359276 w 7130260"/>
              <a:gd name="connsiteY1617" fmla="*/ 711046 h 8376085"/>
              <a:gd name="connsiteX1618" fmla="*/ 2378326 w 7130260"/>
              <a:gd name="connsiteY1618" fmla="*/ 691663 h 8376085"/>
              <a:gd name="connsiteX1619" fmla="*/ 2351656 w 7130260"/>
              <a:gd name="connsiteY1619" fmla="*/ 693901 h 8376085"/>
              <a:gd name="connsiteX1620" fmla="*/ 1943462 w 7130260"/>
              <a:gd name="connsiteY1620" fmla="*/ 706693 h 8376085"/>
              <a:gd name="connsiteX1621" fmla="*/ 1943129 w 7130260"/>
              <a:gd name="connsiteY1621" fmla="*/ 726696 h 8376085"/>
              <a:gd name="connsiteX1622" fmla="*/ 1968751 w 7130260"/>
              <a:gd name="connsiteY1622" fmla="*/ 705722 h 8376085"/>
              <a:gd name="connsiteX1623" fmla="*/ 1943462 w 7130260"/>
              <a:gd name="connsiteY1623" fmla="*/ 706693 h 8376085"/>
              <a:gd name="connsiteX1624" fmla="*/ 2162537 w 7130260"/>
              <a:gd name="connsiteY1624" fmla="*/ 706693 h 8376085"/>
              <a:gd name="connsiteX1625" fmla="*/ 2162204 w 7130260"/>
              <a:gd name="connsiteY1625" fmla="*/ 726696 h 8376085"/>
              <a:gd name="connsiteX1626" fmla="*/ 2187826 w 7130260"/>
              <a:gd name="connsiteY1626" fmla="*/ 705722 h 8376085"/>
              <a:gd name="connsiteX1627" fmla="*/ 2162537 w 7130260"/>
              <a:gd name="connsiteY1627" fmla="*/ 706693 h 8376085"/>
              <a:gd name="connsiteX1628" fmla="*/ 2079612 w 7130260"/>
              <a:gd name="connsiteY1628" fmla="*/ 708131 h 8376085"/>
              <a:gd name="connsiteX1629" fmla="*/ 2082032 w 7130260"/>
              <a:gd name="connsiteY1629" fmla="*/ 739621 h 8376085"/>
              <a:gd name="connsiteX1630" fmla="*/ 2093490 w 7130260"/>
              <a:gd name="connsiteY1630" fmla="*/ 706846 h 8376085"/>
              <a:gd name="connsiteX1631" fmla="*/ 2079612 w 7130260"/>
              <a:gd name="connsiteY1631" fmla="*/ 708131 h 8376085"/>
              <a:gd name="connsiteX1632" fmla="*/ 2397185 w 7130260"/>
              <a:gd name="connsiteY1632" fmla="*/ 716037 h 8376085"/>
              <a:gd name="connsiteX1633" fmla="*/ 2391023 w 7130260"/>
              <a:gd name="connsiteY1633" fmla="*/ 736449 h 8376085"/>
              <a:gd name="connsiteX1634" fmla="*/ 2425951 w 7130260"/>
              <a:gd name="connsiteY1634" fmla="*/ 709884 h 8376085"/>
              <a:gd name="connsiteX1635" fmla="*/ 2397185 w 7130260"/>
              <a:gd name="connsiteY1635" fmla="*/ 716037 h 8376085"/>
              <a:gd name="connsiteX1636" fmla="*/ 1797301 w 7130260"/>
              <a:gd name="connsiteY1636" fmla="*/ 730658 h 8376085"/>
              <a:gd name="connsiteX1637" fmla="*/ 1806407 w 7130260"/>
              <a:gd name="connsiteY1637" fmla="*/ 744641 h 8376085"/>
              <a:gd name="connsiteX1638" fmla="*/ 1810150 w 7130260"/>
              <a:gd name="connsiteY1638" fmla="*/ 725029 h 8376085"/>
              <a:gd name="connsiteX1639" fmla="*/ 1797301 w 7130260"/>
              <a:gd name="connsiteY1639" fmla="*/ 730658 h 8376085"/>
              <a:gd name="connsiteX1640" fmla="*/ 1864119 w 7130260"/>
              <a:gd name="connsiteY1640" fmla="*/ 727715 h 8376085"/>
              <a:gd name="connsiteX1641" fmla="*/ 1873501 w 7130260"/>
              <a:gd name="connsiteY1641" fmla="*/ 749146 h 8376085"/>
              <a:gd name="connsiteX1642" fmla="*/ 1873501 w 7130260"/>
              <a:gd name="connsiteY1642" fmla="*/ 720571 h 8376085"/>
              <a:gd name="connsiteX1643" fmla="*/ 1864271 w 7130260"/>
              <a:gd name="connsiteY1643" fmla="*/ 706284 h 8376085"/>
              <a:gd name="connsiteX1644" fmla="*/ 1864119 w 7130260"/>
              <a:gd name="connsiteY1644" fmla="*/ 727715 h 8376085"/>
              <a:gd name="connsiteX1645" fmla="*/ 1997326 w 7130260"/>
              <a:gd name="connsiteY1645" fmla="*/ 730658 h 8376085"/>
              <a:gd name="connsiteX1646" fmla="*/ 2006851 w 7130260"/>
              <a:gd name="connsiteY1646" fmla="*/ 744384 h 8376085"/>
              <a:gd name="connsiteX1647" fmla="*/ 2016376 w 7130260"/>
              <a:gd name="connsiteY1647" fmla="*/ 724772 h 8376085"/>
              <a:gd name="connsiteX1648" fmla="*/ 2006851 w 7130260"/>
              <a:gd name="connsiteY1648" fmla="*/ 711046 h 8376085"/>
              <a:gd name="connsiteX1649" fmla="*/ 1997326 w 7130260"/>
              <a:gd name="connsiteY1649" fmla="*/ 730658 h 8376085"/>
              <a:gd name="connsiteX1650" fmla="*/ 2212429 w 7130260"/>
              <a:gd name="connsiteY1650" fmla="*/ 726696 h 8376085"/>
              <a:gd name="connsiteX1651" fmla="*/ 2210781 w 7130260"/>
              <a:gd name="connsiteY1651" fmla="*/ 746698 h 8376085"/>
              <a:gd name="connsiteX1652" fmla="*/ 2235451 w 7130260"/>
              <a:gd name="connsiteY1652" fmla="*/ 724772 h 8376085"/>
              <a:gd name="connsiteX1653" fmla="*/ 2212429 w 7130260"/>
              <a:gd name="connsiteY1653" fmla="*/ 726696 h 8376085"/>
              <a:gd name="connsiteX1654" fmla="*/ 2308479 w 7130260"/>
              <a:gd name="connsiteY1654" fmla="*/ 717399 h 8376085"/>
              <a:gd name="connsiteX1655" fmla="*/ 2310632 w 7130260"/>
              <a:gd name="connsiteY1655" fmla="*/ 739621 h 8376085"/>
              <a:gd name="connsiteX1656" fmla="*/ 2324624 w 7130260"/>
              <a:gd name="connsiteY1656" fmla="*/ 725334 h 8376085"/>
              <a:gd name="connsiteX1657" fmla="*/ 2308479 w 7130260"/>
              <a:gd name="connsiteY1657" fmla="*/ 717399 h 8376085"/>
              <a:gd name="connsiteX1658" fmla="*/ 2126209 w 7130260"/>
              <a:gd name="connsiteY1658" fmla="*/ 732887 h 8376085"/>
              <a:gd name="connsiteX1659" fmla="*/ 2124732 w 7130260"/>
              <a:gd name="connsiteY1659" fmla="*/ 755909 h 8376085"/>
              <a:gd name="connsiteX1660" fmla="*/ 2137753 w 7130260"/>
              <a:gd name="connsiteY1660" fmla="*/ 733220 h 8376085"/>
              <a:gd name="connsiteX1661" fmla="*/ 2133629 w 7130260"/>
              <a:gd name="connsiteY1661" fmla="*/ 715809 h 8376085"/>
              <a:gd name="connsiteX1662" fmla="*/ 2126209 w 7130260"/>
              <a:gd name="connsiteY1662" fmla="*/ 732887 h 8376085"/>
              <a:gd name="connsiteX1663" fmla="*/ 2041627 w 7130260"/>
              <a:gd name="connsiteY1663" fmla="*/ 744079 h 8376085"/>
              <a:gd name="connsiteX1664" fmla="*/ 2045370 w 7130260"/>
              <a:gd name="connsiteY1664" fmla="*/ 763691 h 8376085"/>
              <a:gd name="connsiteX1665" fmla="*/ 2054476 w 7130260"/>
              <a:gd name="connsiteY1665" fmla="*/ 749708 h 8376085"/>
              <a:gd name="connsiteX1666" fmla="*/ 2041627 w 7130260"/>
              <a:gd name="connsiteY1666" fmla="*/ 744079 h 8376085"/>
              <a:gd name="connsiteX1667" fmla="*/ 2264702 w 7130260"/>
              <a:gd name="connsiteY1667" fmla="*/ 743574 h 8376085"/>
              <a:gd name="connsiteX1668" fmla="*/ 2258063 w 7130260"/>
              <a:gd name="connsiteY1668" fmla="*/ 765405 h 8376085"/>
              <a:gd name="connsiteX1669" fmla="*/ 2281419 w 7130260"/>
              <a:gd name="connsiteY1669" fmla="*/ 739412 h 8376085"/>
              <a:gd name="connsiteX1670" fmla="*/ 2264702 w 7130260"/>
              <a:gd name="connsiteY1670" fmla="*/ 743574 h 8376085"/>
              <a:gd name="connsiteX1671" fmla="*/ 2348837 w 7130260"/>
              <a:gd name="connsiteY1671" fmla="*/ 745479 h 8376085"/>
              <a:gd name="connsiteX1672" fmla="*/ 2336073 w 7130260"/>
              <a:gd name="connsiteY1672" fmla="*/ 760871 h 8376085"/>
              <a:gd name="connsiteX1673" fmla="*/ 2354028 w 7130260"/>
              <a:gd name="connsiteY1673" fmla="*/ 757385 h 8376085"/>
              <a:gd name="connsiteX1674" fmla="*/ 2375945 w 7130260"/>
              <a:gd name="connsiteY1674" fmla="*/ 742002 h 8376085"/>
              <a:gd name="connsiteX1675" fmla="*/ 2348837 w 7130260"/>
              <a:gd name="connsiteY1675" fmla="*/ 745479 h 8376085"/>
              <a:gd name="connsiteX1676" fmla="*/ 1769478 w 7130260"/>
              <a:gd name="connsiteY1676" fmla="*/ 754699 h 8376085"/>
              <a:gd name="connsiteX1677" fmla="*/ 1775232 w 7130260"/>
              <a:gd name="connsiteY1677" fmla="*/ 760462 h 8376085"/>
              <a:gd name="connsiteX1678" fmla="*/ 1774479 w 7130260"/>
              <a:gd name="connsiteY1678" fmla="*/ 742202 h 8376085"/>
              <a:gd name="connsiteX1679" fmla="*/ 1769478 w 7130260"/>
              <a:gd name="connsiteY1679" fmla="*/ 754699 h 8376085"/>
              <a:gd name="connsiteX1680" fmla="*/ 1911601 w 7130260"/>
              <a:gd name="connsiteY1680" fmla="*/ 754471 h 8376085"/>
              <a:gd name="connsiteX1681" fmla="*/ 1921126 w 7130260"/>
              <a:gd name="connsiteY1681" fmla="*/ 763434 h 8376085"/>
              <a:gd name="connsiteX1682" fmla="*/ 1930651 w 7130260"/>
              <a:gd name="connsiteY1682" fmla="*/ 748584 h 8376085"/>
              <a:gd name="connsiteX1683" fmla="*/ 1921126 w 7130260"/>
              <a:gd name="connsiteY1683" fmla="*/ 739621 h 8376085"/>
              <a:gd name="connsiteX1684" fmla="*/ 1911601 w 7130260"/>
              <a:gd name="connsiteY1684" fmla="*/ 754471 h 8376085"/>
              <a:gd name="connsiteX1685" fmla="*/ 2172062 w 7130260"/>
              <a:gd name="connsiteY1685" fmla="*/ 754318 h 8376085"/>
              <a:gd name="connsiteX1686" fmla="*/ 2188197 w 7130260"/>
              <a:gd name="connsiteY1686" fmla="*/ 767920 h 8376085"/>
              <a:gd name="connsiteX1687" fmla="*/ 2187531 w 7130260"/>
              <a:gd name="connsiteY1687" fmla="*/ 739621 h 8376085"/>
              <a:gd name="connsiteX1688" fmla="*/ 2172062 w 7130260"/>
              <a:gd name="connsiteY1688" fmla="*/ 754318 h 8376085"/>
              <a:gd name="connsiteX1689" fmla="*/ 1959226 w 7130260"/>
              <a:gd name="connsiteY1689" fmla="*/ 767634 h 8376085"/>
              <a:gd name="connsiteX1690" fmla="*/ 1972075 w 7130260"/>
              <a:gd name="connsiteY1690" fmla="*/ 773263 h 8376085"/>
              <a:gd name="connsiteX1691" fmla="*/ 1968332 w 7130260"/>
              <a:gd name="connsiteY1691" fmla="*/ 753651 h 8376085"/>
              <a:gd name="connsiteX1692" fmla="*/ 1959226 w 7130260"/>
              <a:gd name="connsiteY1692" fmla="*/ 767634 h 8376085"/>
              <a:gd name="connsiteX1693" fmla="*/ 2089690 w 7130260"/>
              <a:gd name="connsiteY1693" fmla="*/ 762414 h 8376085"/>
              <a:gd name="connsiteX1694" fmla="*/ 2087585 w 7130260"/>
              <a:gd name="connsiteY1694" fmla="*/ 785436 h 8376085"/>
              <a:gd name="connsiteX1695" fmla="*/ 2100282 w 7130260"/>
              <a:gd name="connsiteY1695" fmla="*/ 761795 h 8376085"/>
              <a:gd name="connsiteX1696" fmla="*/ 2096776 w 7130260"/>
              <a:gd name="connsiteY1696" fmla="*/ 744384 h 8376085"/>
              <a:gd name="connsiteX1697" fmla="*/ 2089690 w 7130260"/>
              <a:gd name="connsiteY1697" fmla="*/ 762414 h 8376085"/>
              <a:gd name="connsiteX1698" fmla="*/ 2311651 w 7130260"/>
              <a:gd name="connsiteY1698" fmla="*/ 763434 h 8376085"/>
              <a:gd name="connsiteX1699" fmla="*/ 2304174 w 7130260"/>
              <a:gd name="connsiteY1699" fmla="*/ 782941 h 8376085"/>
              <a:gd name="connsiteX1700" fmla="*/ 2321176 w 7130260"/>
              <a:gd name="connsiteY1700" fmla="*/ 772959 h 8376085"/>
              <a:gd name="connsiteX1701" fmla="*/ 2328653 w 7130260"/>
              <a:gd name="connsiteY1701" fmla="*/ 753451 h 8376085"/>
              <a:gd name="connsiteX1702" fmla="*/ 2311651 w 7130260"/>
              <a:gd name="connsiteY1702" fmla="*/ 763434 h 8376085"/>
              <a:gd name="connsiteX1703" fmla="*/ 2223345 w 7130260"/>
              <a:gd name="connsiteY1703" fmla="*/ 764424 h 8376085"/>
              <a:gd name="connsiteX1704" fmla="*/ 2216401 w 7130260"/>
              <a:gd name="connsiteY1704" fmla="*/ 785979 h 8376085"/>
              <a:gd name="connsiteX1705" fmla="*/ 2216401 w 7130260"/>
              <a:gd name="connsiteY1705" fmla="*/ 800581 h 8376085"/>
              <a:gd name="connsiteX1706" fmla="*/ 2227002 w 7130260"/>
              <a:gd name="connsiteY1706" fmla="*/ 789989 h 8376085"/>
              <a:gd name="connsiteX1707" fmla="*/ 2233946 w 7130260"/>
              <a:gd name="connsiteY1707" fmla="*/ 768434 h 8376085"/>
              <a:gd name="connsiteX1708" fmla="*/ 2223345 w 7130260"/>
              <a:gd name="connsiteY1708" fmla="*/ 764424 h 8376085"/>
              <a:gd name="connsiteX1709" fmla="*/ 2006851 w 7130260"/>
              <a:gd name="connsiteY1709" fmla="*/ 783046 h 8376085"/>
              <a:gd name="connsiteX1710" fmla="*/ 2016376 w 7130260"/>
              <a:gd name="connsiteY1710" fmla="*/ 792009 h 8376085"/>
              <a:gd name="connsiteX1711" fmla="*/ 2025901 w 7130260"/>
              <a:gd name="connsiteY1711" fmla="*/ 777159 h 8376085"/>
              <a:gd name="connsiteX1712" fmla="*/ 2016376 w 7130260"/>
              <a:gd name="connsiteY1712" fmla="*/ 768196 h 8376085"/>
              <a:gd name="connsiteX1713" fmla="*/ 2006851 w 7130260"/>
              <a:gd name="connsiteY1713" fmla="*/ 783046 h 8376085"/>
              <a:gd name="connsiteX1714" fmla="*/ 1817103 w 7130260"/>
              <a:gd name="connsiteY1714" fmla="*/ 792799 h 8376085"/>
              <a:gd name="connsiteX1715" fmla="*/ 1822857 w 7130260"/>
              <a:gd name="connsiteY1715" fmla="*/ 798562 h 8376085"/>
              <a:gd name="connsiteX1716" fmla="*/ 1822104 w 7130260"/>
              <a:gd name="connsiteY1716" fmla="*/ 780302 h 8376085"/>
              <a:gd name="connsiteX1717" fmla="*/ 1817103 w 7130260"/>
              <a:gd name="connsiteY1717" fmla="*/ 792799 h 8376085"/>
              <a:gd name="connsiteX1718" fmla="*/ 2130676 w 7130260"/>
              <a:gd name="connsiteY1718" fmla="*/ 792571 h 8376085"/>
              <a:gd name="connsiteX1719" fmla="*/ 2140201 w 7130260"/>
              <a:gd name="connsiteY1719" fmla="*/ 801534 h 8376085"/>
              <a:gd name="connsiteX1720" fmla="*/ 2149726 w 7130260"/>
              <a:gd name="connsiteY1720" fmla="*/ 786684 h 8376085"/>
              <a:gd name="connsiteX1721" fmla="*/ 2140201 w 7130260"/>
              <a:gd name="connsiteY1721" fmla="*/ 777721 h 8376085"/>
              <a:gd name="connsiteX1722" fmla="*/ 2130676 w 7130260"/>
              <a:gd name="connsiteY1722" fmla="*/ 792571 h 8376085"/>
              <a:gd name="connsiteX1723" fmla="*/ 2263750 w 7130260"/>
              <a:gd name="connsiteY1723" fmla="*/ 792342 h 8376085"/>
              <a:gd name="connsiteX1724" fmla="*/ 2279456 w 7130260"/>
              <a:gd name="connsiteY1724" fmla="*/ 804477 h 8376085"/>
              <a:gd name="connsiteX1725" fmla="*/ 2285067 w 7130260"/>
              <a:gd name="connsiteY1725" fmla="*/ 783712 h 8376085"/>
              <a:gd name="connsiteX1726" fmla="*/ 2263750 w 7130260"/>
              <a:gd name="connsiteY1726" fmla="*/ 792342 h 8376085"/>
              <a:gd name="connsiteX1727" fmla="*/ 797645 w 7130260"/>
              <a:gd name="connsiteY1727" fmla="*/ 824422 h 8376085"/>
              <a:gd name="connsiteX1728" fmla="*/ 781757 w 7130260"/>
              <a:gd name="connsiteY1728" fmla="*/ 863446 h 8376085"/>
              <a:gd name="connsiteX1729" fmla="*/ 822039 w 7130260"/>
              <a:gd name="connsiteY1729" fmla="*/ 789884 h 8376085"/>
              <a:gd name="connsiteX1730" fmla="*/ 797645 w 7130260"/>
              <a:gd name="connsiteY1730" fmla="*/ 824422 h 8376085"/>
              <a:gd name="connsiteX1731" fmla="*/ 1926679 w 7130260"/>
              <a:gd name="connsiteY1731" fmla="*/ 795495 h 8376085"/>
              <a:gd name="connsiteX1732" fmla="*/ 1924936 w 7130260"/>
              <a:gd name="connsiteY1732" fmla="*/ 813278 h 8376085"/>
              <a:gd name="connsiteX1733" fmla="*/ 1938147 w 7130260"/>
              <a:gd name="connsiteY1733" fmla="*/ 795457 h 8376085"/>
              <a:gd name="connsiteX1734" fmla="*/ 1934137 w 7130260"/>
              <a:gd name="connsiteY1734" fmla="*/ 783426 h 8376085"/>
              <a:gd name="connsiteX1735" fmla="*/ 1926679 w 7130260"/>
              <a:gd name="connsiteY1735" fmla="*/ 795495 h 8376085"/>
              <a:gd name="connsiteX1736" fmla="*/ 2054476 w 7130260"/>
              <a:gd name="connsiteY1736" fmla="*/ 802096 h 8376085"/>
              <a:gd name="connsiteX1737" fmla="*/ 2064153 w 7130260"/>
              <a:gd name="connsiteY1737" fmla="*/ 810963 h 8376085"/>
              <a:gd name="connsiteX1738" fmla="*/ 2068354 w 7130260"/>
              <a:gd name="connsiteY1738" fmla="*/ 796114 h 8376085"/>
              <a:gd name="connsiteX1739" fmla="*/ 2054476 w 7130260"/>
              <a:gd name="connsiteY1739" fmla="*/ 802096 h 8376085"/>
              <a:gd name="connsiteX1740" fmla="*/ 2185245 w 7130260"/>
              <a:gd name="connsiteY1740" fmla="*/ 792999 h 8376085"/>
              <a:gd name="connsiteX1741" fmla="*/ 2178301 w 7130260"/>
              <a:gd name="connsiteY1741" fmla="*/ 814554 h 8376085"/>
              <a:gd name="connsiteX1742" fmla="*/ 2178301 w 7130260"/>
              <a:gd name="connsiteY1742" fmla="*/ 829156 h 8376085"/>
              <a:gd name="connsiteX1743" fmla="*/ 2188902 w 7130260"/>
              <a:gd name="connsiteY1743" fmla="*/ 818564 h 8376085"/>
              <a:gd name="connsiteX1744" fmla="*/ 2195846 w 7130260"/>
              <a:gd name="connsiteY1744" fmla="*/ 797009 h 8376085"/>
              <a:gd name="connsiteX1745" fmla="*/ 2185245 w 7130260"/>
              <a:gd name="connsiteY1745" fmla="*/ 792999 h 8376085"/>
              <a:gd name="connsiteX1746" fmla="*/ 1779003 w 7130260"/>
              <a:gd name="connsiteY1746" fmla="*/ 811849 h 8376085"/>
              <a:gd name="connsiteX1747" fmla="*/ 1784757 w 7130260"/>
              <a:gd name="connsiteY1747" fmla="*/ 817612 h 8376085"/>
              <a:gd name="connsiteX1748" fmla="*/ 1784004 w 7130260"/>
              <a:gd name="connsiteY1748" fmla="*/ 799352 h 8376085"/>
              <a:gd name="connsiteX1749" fmla="*/ 1779003 w 7130260"/>
              <a:gd name="connsiteY1749" fmla="*/ 811849 h 8376085"/>
              <a:gd name="connsiteX1750" fmla="*/ 1974304 w 7130260"/>
              <a:gd name="connsiteY1750" fmla="*/ 814545 h 8376085"/>
              <a:gd name="connsiteX1751" fmla="*/ 1972561 w 7130260"/>
              <a:gd name="connsiteY1751" fmla="*/ 832328 h 8376085"/>
              <a:gd name="connsiteX1752" fmla="*/ 1985772 w 7130260"/>
              <a:gd name="connsiteY1752" fmla="*/ 814507 h 8376085"/>
              <a:gd name="connsiteX1753" fmla="*/ 1981762 w 7130260"/>
              <a:gd name="connsiteY1753" fmla="*/ 802476 h 8376085"/>
              <a:gd name="connsiteX1754" fmla="*/ 1974304 w 7130260"/>
              <a:gd name="connsiteY1754" fmla="*/ 814545 h 8376085"/>
              <a:gd name="connsiteX1755" fmla="*/ 2098129 w 7130260"/>
              <a:gd name="connsiteY1755" fmla="*/ 814545 h 8376085"/>
              <a:gd name="connsiteX1756" fmla="*/ 2096386 w 7130260"/>
              <a:gd name="connsiteY1756" fmla="*/ 832328 h 8376085"/>
              <a:gd name="connsiteX1757" fmla="*/ 2109597 w 7130260"/>
              <a:gd name="connsiteY1757" fmla="*/ 814507 h 8376085"/>
              <a:gd name="connsiteX1758" fmla="*/ 2105587 w 7130260"/>
              <a:gd name="connsiteY1758" fmla="*/ 802476 h 8376085"/>
              <a:gd name="connsiteX1759" fmla="*/ 2098129 w 7130260"/>
              <a:gd name="connsiteY1759" fmla="*/ 814545 h 8376085"/>
              <a:gd name="connsiteX1760" fmla="*/ 2225926 w 7130260"/>
              <a:gd name="connsiteY1760" fmla="*/ 820584 h 8376085"/>
              <a:gd name="connsiteX1761" fmla="*/ 2214067 w 7130260"/>
              <a:gd name="connsiteY1761" fmla="*/ 834871 h 8376085"/>
              <a:gd name="connsiteX1762" fmla="*/ 2229526 w 7130260"/>
              <a:gd name="connsiteY1762" fmla="*/ 834871 h 8376085"/>
              <a:gd name="connsiteX1763" fmla="*/ 2244976 w 7130260"/>
              <a:gd name="connsiteY1763" fmla="*/ 820584 h 8376085"/>
              <a:gd name="connsiteX1764" fmla="*/ 2241376 w 7130260"/>
              <a:gd name="connsiteY1764" fmla="*/ 806296 h 8376085"/>
              <a:gd name="connsiteX1765" fmla="*/ 2225926 w 7130260"/>
              <a:gd name="connsiteY1765" fmla="*/ 820584 h 8376085"/>
              <a:gd name="connsiteX1766" fmla="*/ 1855203 w 7130260"/>
              <a:gd name="connsiteY1766" fmla="*/ 830899 h 8376085"/>
              <a:gd name="connsiteX1767" fmla="*/ 1860957 w 7130260"/>
              <a:gd name="connsiteY1767" fmla="*/ 836662 h 8376085"/>
              <a:gd name="connsiteX1768" fmla="*/ 1860204 w 7130260"/>
              <a:gd name="connsiteY1768" fmla="*/ 818402 h 8376085"/>
              <a:gd name="connsiteX1769" fmla="*/ 1855203 w 7130260"/>
              <a:gd name="connsiteY1769" fmla="*/ 830899 h 8376085"/>
              <a:gd name="connsiteX1770" fmla="*/ 2021929 w 7130260"/>
              <a:gd name="connsiteY1770" fmla="*/ 824070 h 8376085"/>
              <a:gd name="connsiteX1771" fmla="*/ 2020186 w 7130260"/>
              <a:gd name="connsiteY1771" fmla="*/ 841853 h 8376085"/>
              <a:gd name="connsiteX1772" fmla="*/ 2033397 w 7130260"/>
              <a:gd name="connsiteY1772" fmla="*/ 824032 h 8376085"/>
              <a:gd name="connsiteX1773" fmla="*/ 2029387 w 7130260"/>
              <a:gd name="connsiteY1773" fmla="*/ 812001 h 8376085"/>
              <a:gd name="connsiteX1774" fmla="*/ 2021929 w 7130260"/>
              <a:gd name="connsiteY1774" fmla="*/ 824070 h 8376085"/>
              <a:gd name="connsiteX1775" fmla="*/ 1892846 w 7130260"/>
              <a:gd name="connsiteY1775" fmla="*/ 830109 h 8376085"/>
              <a:gd name="connsiteX1776" fmla="*/ 1902076 w 7130260"/>
              <a:gd name="connsiteY1776" fmla="*/ 853921 h 8376085"/>
              <a:gd name="connsiteX1777" fmla="*/ 1911306 w 7130260"/>
              <a:gd name="connsiteY1777" fmla="*/ 858684 h 8376085"/>
              <a:gd name="connsiteX1778" fmla="*/ 1902076 w 7130260"/>
              <a:gd name="connsiteY1778" fmla="*/ 834871 h 8376085"/>
              <a:gd name="connsiteX1779" fmla="*/ 1892846 w 7130260"/>
              <a:gd name="connsiteY1779" fmla="*/ 830109 h 8376085"/>
              <a:gd name="connsiteX1780" fmla="*/ 2140201 w 7130260"/>
              <a:gd name="connsiteY1780" fmla="*/ 839634 h 8376085"/>
              <a:gd name="connsiteX1781" fmla="*/ 2143944 w 7130260"/>
              <a:gd name="connsiteY1781" fmla="*/ 853921 h 8376085"/>
              <a:gd name="connsiteX1782" fmla="*/ 2153174 w 7130260"/>
              <a:gd name="connsiteY1782" fmla="*/ 839634 h 8376085"/>
              <a:gd name="connsiteX1783" fmla="*/ 2149431 w 7130260"/>
              <a:gd name="connsiteY1783" fmla="*/ 825346 h 8376085"/>
              <a:gd name="connsiteX1784" fmla="*/ 2140201 w 7130260"/>
              <a:gd name="connsiteY1784" fmla="*/ 839634 h 8376085"/>
              <a:gd name="connsiteX1785" fmla="*/ 2182673 w 7130260"/>
              <a:gd name="connsiteY1785" fmla="*/ 845034 h 8376085"/>
              <a:gd name="connsiteX1786" fmla="*/ 2181473 w 7130260"/>
              <a:gd name="connsiteY1786" fmla="*/ 860274 h 8376085"/>
              <a:gd name="connsiteX1787" fmla="*/ 2206876 w 7130260"/>
              <a:gd name="connsiteY1787" fmla="*/ 843834 h 8376085"/>
              <a:gd name="connsiteX1788" fmla="*/ 2182673 w 7130260"/>
              <a:gd name="connsiteY1788" fmla="*/ 845034 h 8376085"/>
              <a:gd name="connsiteX1789" fmla="*/ 2064001 w 7130260"/>
              <a:gd name="connsiteY1789" fmla="*/ 854483 h 8376085"/>
              <a:gd name="connsiteX1790" fmla="*/ 2073526 w 7130260"/>
              <a:gd name="connsiteY1790" fmla="*/ 858684 h 8376085"/>
              <a:gd name="connsiteX1791" fmla="*/ 2083051 w 7130260"/>
              <a:gd name="connsiteY1791" fmla="*/ 848597 h 8376085"/>
              <a:gd name="connsiteX1792" fmla="*/ 2073526 w 7130260"/>
              <a:gd name="connsiteY1792" fmla="*/ 844396 h 8376085"/>
              <a:gd name="connsiteX1793" fmla="*/ 2064001 w 7130260"/>
              <a:gd name="connsiteY1793" fmla="*/ 854483 h 8376085"/>
              <a:gd name="connsiteX1794" fmla="*/ 1798053 w 7130260"/>
              <a:gd name="connsiteY1794" fmla="*/ 868999 h 8376085"/>
              <a:gd name="connsiteX1795" fmla="*/ 1803807 w 7130260"/>
              <a:gd name="connsiteY1795" fmla="*/ 874762 h 8376085"/>
              <a:gd name="connsiteX1796" fmla="*/ 1803054 w 7130260"/>
              <a:gd name="connsiteY1796" fmla="*/ 856502 h 8376085"/>
              <a:gd name="connsiteX1797" fmla="*/ 1798053 w 7130260"/>
              <a:gd name="connsiteY1797" fmla="*/ 868999 h 8376085"/>
              <a:gd name="connsiteX1798" fmla="*/ 1988553 w 7130260"/>
              <a:gd name="connsiteY1798" fmla="*/ 868999 h 8376085"/>
              <a:gd name="connsiteX1799" fmla="*/ 1994307 w 7130260"/>
              <a:gd name="connsiteY1799" fmla="*/ 874762 h 8376085"/>
              <a:gd name="connsiteX1800" fmla="*/ 1993554 w 7130260"/>
              <a:gd name="connsiteY1800" fmla="*/ 856502 h 8376085"/>
              <a:gd name="connsiteX1801" fmla="*/ 1988553 w 7130260"/>
              <a:gd name="connsiteY1801" fmla="*/ 868999 h 8376085"/>
              <a:gd name="connsiteX1802" fmla="*/ 2106863 w 7130260"/>
              <a:gd name="connsiteY1802" fmla="*/ 863446 h 8376085"/>
              <a:gd name="connsiteX1803" fmla="*/ 2111064 w 7130260"/>
              <a:gd name="connsiteY1803" fmla="*/ 872971 h 8376085"/>
              <a:gd name="connsiteX1804" fmla="*/ 2121151 w 7130260"/>
              <a:gd name="connsiteY1804" fmla="*/ 863446 h 8376085"/>
              <a:gd name="connsiteX1805" fmla="*/ 2116950 w 7130260"/>
              <a:gd name="connsiteY1805" fmla="*/ 853921 h 8376085"/>
              <a:gd name="connsiteX1806" fmla="*/ 2106863 w 7130260"/>
              <a:gd name="connsiteY1806" fmla="*/ 863446 h 8376085"/>
              <a:gd name="connsiteX1807" fmla="*/ 830126 w 7130260"/>
              <a:gd name="connsiteY1807" fmla="*/ 873609 h 8376085"/>
              <a:gd name="connsiteX1808" fmla="*/ 828383 w 7130260"/>
              <a:gd name="connsiteY1808" fmla="*/ 888306 h 8376085"/>
              <a:gd name="connsiteX1809" fmla="*/ 838565 w 7130260"/>
              <a:gd name="connsiteY1809" fmla="*/ 878143 h 8376085"/>
              <a:gd name="connsiteX1810" fmla="*/ 830126 w 7130260"/>
              <a:gd name="connsiteY1810" fmla="*/ 873609 h 8376085"/>
              <a:gd name="connsiteX1811" fmla="*/ 2145754 w 7130260"/>
              <a:gd name="connsiteY1811" fmla="*/ 871695 h 8376085"/>
              <a:gd name="connsiteX1812" fmla="*/ 2144011 w 7130260"/>
              <a:gd name="connsiteY1812" fmla="*/ 889478 h 8376085"/>
              <a:gd name="connsiteX1813" fmla="*/ 2157222 w 7130260"/>
              <a:gd name="connsiteY1813" fmla="*/ 871657 h 8376085"/>
              <a:gd name="connsiteX1814" fmla="*/ 2153212 w 7130260"/>
              <a:gd name="connsiteY1814" fmla="*/ 859626 h 8376085"/>
              <a:gd name="connsiteX1815" fmla="*/ 2145754 w 7130260"/>
              <a:gd name="connsiteY1815" fmla="*/ 871695 h 8376085"/>
              <a:gd name="connsiteX1816" fmla="*/ 879321 w 7130260"/>
              <a:gd name="connsiteY1816" fmla="*/ 897155 h 8376085"/>
              <a:gd name="connsiteX1817" fmla="*/ 884065 w 7130260"/>
              <a:gd name="connsiteY1817" fmla="*/ 907975 h 8376085"/>
              <a:gd name="connsiteX1818" fmla="*/ 889713 w 7130260"/>
              <a:gd name="connsiteY1818" fmla="*/ 886135 h 8376085"/>
              <a:gd name="connsiteX1819" fmla="*/ 879321 w 7130260"/>
              <a:gd name="connsiteY1819" fmla="*/ 897155 h 8376085"/>
              <a:gd name="connsiteX1820" fmla="*/ 1874253 w 7130260"/>
              <a:gd name="connsiteY1820" fmla="*/ 897574 h 8376085"/>
              <a:gd name="connsiteX1821" fmla="*/ 1880007 w 7130260"/>
              <a:gd name="connsiteY1821" fmla="*/ 903337 h 8376085"/>
              <a:gd name="connsiteX1822" fmla="*/ 1879254 w 7130260"/>
              <a:gd name="connsiteY1822" fmla="*/ 885077 h 8376085"/>
              <a:gd name="connsiteX1823" fmla="*/ 1874253 w 7130260"/>
              <a:gd name="connsiteY1823" fmla="*/ 897574 h 8376085"/>
              <a:gd name="connsiteX1824" fmla="*/ 2078288 w 7130260"/>
              <a:gd name="connsiteY1824" fmla="*/ 892021 h 8376085"/>
              <a:gd name="connsiteX1825" fmla="*/ 2082489 w 7130260"/>
              <a:gd name="connsiteY1825" fmla="*/ 901546 h 8376085"/>
              <a:gd name="connsiteX1826" fmla="*/ 2092576 w 7130260"/>
              <a:gd name="connsiteY1826" fmla="*/ 892021 h 8376085"/>
              <a:gd name="connsiteX1827" fmla="*/ 2088375 w 7130260"/>
              <a:gd name="connsiteY1827" fmla="*/ 882496 h 8376085"/>
              <a:gd name="connsiteX1828" fmla="*/ 2078288 w 7130260"/>
              <a:gd name="connsiteY1828" fmla="*/ 892021 h 8376085"/>
              <a:gd name="connsiteX1829" fmla="*/ 2117979 w 7130260"/>
              <a:gd name="connsiteY1829" fmla="*/ 898374 h 8376085"/>
              <a:gd name="connsiteX1830" fmla="*/ 2111626 w 7130260"/>
              <a:gd name="connsiteY1830" fmla="*/ 914567 h 8376085"/>
              <a:gd name="connsiteX1831" fmla="*/ 2122894 w 7130260"/>
              <a:gd name="connsiteY1831" fmla="*/ 913138 h 8376085"/>
              <a:gd name="connsiteX1832" fmla="*/ 2129247 w 7130260"/>
              <a:gd name="connsiteY1832" fmla="*/ 896946 h 8376085"/>
              <a:gd name="connsiteX1833" fmla="*/ 2117979 w 7130260"/>
              <a:gd name="connsiteY1833" fmla="*/ 898374 h 8376085"/>
              <a:gd name="connsiteX1834" fmla="*/ 2003679 w 7130260"/>
              <a:gd name="connsiteY1834" fmla="*/ 907899 h 8376085"/>
              <a:gd name="connsiteX1835" fmla="*/ 1997326 w 7130260"/>
              <a:gd name="connsiteY1835" fmla="*/ 924092 h 8376085"/>
              <a:gd name="connsiteX1836" fmla="*/ 2008594 w 7130260"/>
              <a:gd name="connsiteY1836" fmla="*/ 922663 h 8376085"/>
              <a:gd name="connsiteX1837" fmla="*/ 2014947 w 7130260"/>
              <a:gd name="connsiteY1837" fmla="*/ 906471 h 8376085"/>
              <a:gd name="connsiteX1838" fmla="*/ 2003679 w 7130260"/>
              <a:gd name="connsiteY1838" fmla="*/ 907899 h 8376085"/>
              <a:gd name="connsiteX1839" fmla="*/ 2087813 w 7130260"/>
              <a:gd name="connsiteY1839" fmla="*/ 930121 h 8376085"/>
              <a:gd name="connsiteX1840" fmla="*/ 2092014 w 7130260"/>
              <a:gd name="connsiteY1840" fmla="*/ 939646 h 8376085"/>
              <a:gd name="connsiteX1841" fmla="*/ 2102101 w 7130260"/>
              <a:gd name="connsiteY1841" fmla="*/ 930121 h 8376085"/>
              <a:gd name="connsiteX1842" fmla="*/ 2097900 w 7130260"/>
              <a:gd name="connsiteY1842" fmla="*/ 920596 h 8376085"/>
              <a:gd name="connsiteX1843" fmla="*/ 2087813 w 7130260"/>
              <a:gd name="connsiteY1843" fmla="*/ 930121 h 8376085"/>
              <a:gd name="connsiteX1844" fmla="*/ 910974 w 7130260"/>
              <a:gd name="connsiteY1844" fmla="*/ 955253 h 8376085"/>
              <a:gd name="connsiteX1845" fmla="*/ 905345 w 7130260"/>
              <a:gd name="connsiteY1845" fmla="*/ 984313 h 8376085"/>
              <a:gd name="connsiteX1846" fmla="*/ 919404 w 7130260"/>
              <a:gd name="connsiteY1846" fmla="*/ 959177 h 8376085"/>
              <a:gd name="connsiteX1847" fmla="*/ 910974 w 7130260"/>
              <a:gd name="connsiteY1847" fmla="*/ 955253 h 8376085"/>
              <a:gd name="connsiteX1848" fmla="*/ 1968751 w 7130260"/>
              <a:gd name="connsiteY1848" fmla="*/ 949733 h 8376085"/>
              <a:gd name="connsiteX1849" fmla="*/ 1978276 w 7130260"/>
              <a:gd name="connsiteY1849" fmla="*/ 953929 h 8376085"/>
              <a:gd name="connsiteX1850" fmla="*/ 1987801 w 7130260"/>
              <a:gd name="connsiteY1850" fmla="*/ 943847 h 8376085"/>
              <a:gd name="connsiteX1851" fmla="*/ 1978276 w 7130260"/>
              <a:gd name="connsiteY1851" fmla="*/ 939646 h 8376085"/>
              <a:gd name="connsiteX1852" fmla="*/ 1968751 w 7130260"/>
              <a:gd name="connsiteY1852" fmla="*/ 949733 h 8376085"/>
              <a:gd name="connsiteX1853" fmla="*/ 2060829 w 7130260"/>
              <a:gd name="connsiteY1853" fmla="*/ 955519 h 8376085"/>
              <a:gd name="connsiteX1854" fmla="*/ 2054476 w 7130260"/>
              <a:gd name="connsiteY1854" fmla="*/ 971712 h 8376085"/>
              <a:gd name="connsiteX1855" fmla="*/ 2065744 w 7130260"/>
              <a:gd name="connsiteY1855" fmla="*/ 970283 h 8376085"/>
              <a:gd name="connsiteX1856" fmla="*/ 2072097 w 7130260"/>
              <a:gd name="connsiteY1856" fmla="*/ 954091 h 8376085"/>
              <a:gd name="connsiteX1857" fmla="*/ 2060829 w 7130260"/>
              <a:gd name="connsiteY1857" fmla="*/ 955519 h 8376085"/>
              <a:gd name="connsiteX1858" fmla="*/ 951122 w 7130260"/>
              <a:gd name="connsiteY1858" fmla="*/ 982913 h 8376085"/>
              <a:gd name="connsiteX1859" fmla="*/ 955462 w 7130260"/>
              <a:gd name="connsiteY1859" fmla="*/ 993572 h 8376085"/>
              <a:gd name="connsiteX1860" fmla="*/ 966159 w 7130260"/>
              <a:gd name="connsiteY1860" fmla="*/ 962568 h 8376085"/>
              <a:gd name="connsiteX1861" fmla="*/ 951122 w 7130260"/>
              <a:gd name="connsiteY1861" fmla="*/ 982913 h 8376085"/>
              <a:gd name="connsiteX1862" fmla="*/ 987676 w 7130260"/>
              <a:gd name="connsiteY1862" fmla="*/ 1015841 h 8376085"/>
              <a:gd name="connsiteX1863" fmla="*/ 980532 w 7130260"/>
              <a:gd name="connsiteY1863" fmla="*/ 1049969 h 8376085"/>
              <a:gd name="connsiteX1864" fmla="*/ 996144 w 7130260"/>
              <a:gd name="connsiteY1864" fmla="*/ 1024309 h 8376085"/>
              <a:gd name="connsiteX1865" fmla="*/ 1003287 w 7130260"/>
              <a:gd name="connsiteY1865" fmla="*/ 990181 h 8376085"/>
              <a:gd name="connsiteX1866" fmla="*/ 987676 w 7130260"/>
              <a:gd name="connsiteY1866" fmla="*/ 1015841 h 8376085"/>
              <a:gd name="connsiteX1867" fmla="*/ 6212139 w 7130260"/>
              <a:gd name="connsiteY1867" fmla="*/ 1044416 h 8376085"/>
              <a:gd name="connsiteX1868" fmla="*/ 6227550 w 7130260"/>
              <a:gd name="connsiteY1868" fmla="*/ 1053941 h 8376085"/>
              <a:gd name="connsiteX1869" fmla="*/ 6231189 w 7130260"/>
              <a:gd name="connsiteY1869" fmla="*/ 1044416 h 8376085"/>
              <a:gd name="connsiteX1870" fmla="*/ 6215777 w 7130260"/>
              <a:gd name="connsiteY1870" fmla="*/ 1034891 h 8376085"/>
              <a:gd name="connsiteX1871" fmla="*/ 6212139 w 7130260"/>
              <a:gd name="connsiteY1871" fmla="*/ 1044416 h 8376085"/>
              <a:gd name="connsiteX1872" fmla="*/ 6264526 w 7130260"/>
              <a:gd name="connsiteY1872" fmla="*/ 1053941 h 8376085"/>
              <a:gd name="connsiteX1873" fmla="*/ 6274613 w 7130260"/>
              <a:gd name="connsiteY1873" fmla="*/ 1063466 h 8376085"/>
              <a:gd name="connsiteX1874" fmla="*/ 6278814 w 7130260"/>
              <a:gd name="connsiteY1874" fmla="*/ 1053941 h 8376085"/>
              <a:gd name="connsiteX1875" fmla="*/ 6268726 w 7130260"/>
              <a:gd name="connsiteY1875" fmla="*/ 1044416 h 8376085"/>
              <a:gd name="connsiteX1876" fmla="*/ 6264526 w 7130260"/>
              <a:gd name="connsiteY1876" fmla="*/ 1053941 h 8376085"/>
              <a:gd name="connsiteX1877" fmla="*/ 6312151 w 7130260"/>
              <a:gd name="connsiteY1877" fmla="*/ 1063466 h 8376085"/>
              <a:gd name="connsiteX1878" fmla="*/ 6322238 w 7130260"/>
              <a:gd name="connsiteY1878" fmla="*/ 1072991 h 8376085"/>
              <a:gd name="connsiteX1879" fmla="*/ 6326439 w 7130260"/>
              <a:gd name="connsiteY1879" fmla="*/ 1063466 h 8376085"/>
              <a:gd name="connsiteX1880" fmla="*/ 6316351 w 7130260"/>
              <a:gd name="connsiteY1880" fmla="*/ 1053941 h 8376085"/>
              <a:gd name="connsiteX1881" fmla="*/ 6312151 w 7130260"/>
              <a:gd name="connsiteY1881" fmla="*/ 1063466 h 8376085"/>
              <a:gd name="connsiteX1882" fmla="*/ 6231189 w 7130260"/>
              <a:gd name="connsiteY1882" fmla="*/ 1092041 h 8376085"/>
              <a:gd name="connsiteX1883" fmla="*/ 6241276 w 7130260"/>
              <a:gd name="connsiteY1883" fmla="*/ 1101566 h 8376085"/>
              <a:gd name="connsiteX1884" fmla="*/ 6245476 w 7130260"/>
              <a:gd name="connsiteY1884" fmla="*/ 1092041 h 8376085"/>
              <a:gd name="connsiteX1885" fmla="*/ 6235389 w 7130260"/>
              <a:gd name="connsiteY1885" fmla="*/ 1082516 h 8376085"/>
              <a:gd name="connsiteX1886" fmla="*/ 6231189 w 7130260"/>
              <a:gd name="connsiteY1886" fmla="*/ 1092041 h 8376085"/>
              <a:gd name="connsiteX1887" fmla="*/ 6276204 w 7130260"/>
              <a:gd name="connsiteY1887" fmla="*/ 1097509 h 8376085"/>
              <a:gd name="connsiteX1888" fmla="*/ 6298454 w 7130260"/>
              <a:gd name="connsiteY1888" fmla="*/ 1108910 h 8376085"/>
              <a:gd name="connsiteX1889" fmla="*/ 6282014 w 7130260"/>
              <a:gd name="connsiteY1889" fmla="*/ 1091698 h 8376085"/>
              <a:gd name="connsiteX1890" fmla="*/ 6259764 w 7130260"/>
              <a:gd name="connsiteY1890" fmla="*/ 1080287 h 8376085"/>
              <a:gd name="connsiteX1891" fmla="*/ 6276204 w 7130260"/>
              <a:gd name="connsiteY1891" fmla="*/ 1097509 h 8376085"/>
              <a:gd name="connsiteX1892" fmla="*/ 6321676 w 7130260"/>
              <a:gd name="connsiteY1892" fmla="*/ 1100547 h 8376085"/>
              <a:gd name="connsiteX1893" fmla="*/ 6337306 w 7130260"/>
              <a:gd name="connsiteY1893" fmla="*/ 1115054 h 8376085"/>
              <a:gd name="connsiteX1894" fmla="*/ 6352947 w 7130260"/>
              <a:gd name="connsiteY1894" fmla="*/ 1121054 h 8376085"/>
              <a:gd name="connsiteX1895" fmla="*/ 6340907 w 7130260"/>
              <a:gd name="connsiteY1895" fmla="*/ 1106548 h 8376085"/>
              <a:gd name="connsiteX1896" fmla="*/ 6321676 w 7130260"/>
              <a:gd name="connsiteY1896" fmla="*/ 1100547 h 8376085"/>
              <a:gd name="connsiteX1897" fmla="*/ 6193060 w 7130260"/>
              <a:gd name="connsiteY1897" fmla="*/ 1120569 h 8376085"/>
              <a:gd name="connsiteX1898" fmla="*/ 6235951 w 7130260"/>
              <a:gd name="connsiteY1898" fmla="*/ 1145448 h 8376085"/>
              <a:gd name="connsiteX1899" fmla="*/ 6220987 w 7130260"/>
              <a:gd name="connsiteY1899" fmla="*/ 1126055 h 8376085"/>
              <a:gd name="connsiteX1900" fmla="*/ 6193060 w 7130260"/>
              <a:gd name="connsiteY1900" fmla="*/ 1120569 h 8376085"/>
              <a:gd name="connsiteX1901" fmla="*/ 6383589 w 7130260"/>
              <a:gd name="connsiteY1901" fmla="*/ 1120616 h 8376085"/>
              <a:gd name="connsiteX1902" fmla="*/ 6399000 w 7130260"/>
              <a:gd name="connsiteY1902" fmla="*/ 1130141 h 8376085"/>
              <a:gd name="connsiteX1903" fmla="*/ 6402639 w 7130260"/>
              <a:gd name="connsiteY1903" fmla="*/ 1120616 h 8376085"/>
              <a:gd name="connsiteX1904" fmla="*/ 6387227 w 7130260"/>
              <a:gd name="connsiteY1904" fmla="*/ 1111091 h 8376085"/>
              <a:gd name="connsiteX1905" fmla="*/ 6383589 w 7130260"/>
              <a:gd name="connsiteY1905" fmla="*/ 1120616 h 8376085"/>
              <a:gd name="connsiteX1906" fmla="*/ 6502651 w 7130260"/>
              <a:gd name="connsiteY1906" fmla="*/ 1114692 h 8376085"/>
              <a:gd name="connsiteX1907" fmla="*/ 6519320 w 7130260"/>
              <a:gd name="connsiteY1907" fmla="*/ 1131361 h 8376085"/>
              <a:gd name="connsiteX1908" fmla="*/ 6535989 w 7130260"/>
              <a:gd name="connsiteY1908" fmla="*/ 1144429 h 8376085"/>
              <a:gd name="connsiteX1909" fmla="*/ 6522920 w 7130260"/>
              <a:gd name="connsiteY1909" fmla="*/ 1127760 h 8376085"/>
              <a:gd name="connsiteX1910" fmla="*/ 6502651 w 7130260"/>
              <a:gd name="connsiteY1910" fmla="*/ 1114692 h 8376085"/>
              <a:gd name="connsiteX1911" fmla="*/ 6264526 w 7130260"/>
              <a:gd name="connsiteY1911" fmla="*/ 1144429 h 8376085"/>
              <a:gd name="connsiteX1912" fmla="*/ 6285910 w 7130260"/>
              <a:gd name="connsiteY1912" fmla="*/ 1158716 h 8376085"/>
              <a:gd name="connsiteX1913" fmla="*/ 6283576 w 7130260"/>
              <a:gd name="connsiteY1913" fmla="*/ 1144429 h 8376085"/>
              <a:gd name="connsiteX1914" fmla="*/ 6262192 w 7130260"/>
              <a:gd name="connsiteY1914" fmla="*/ 1130141 h 8376085"/>
              <a:gd name="connsiteX1915" fmla="*/ 6264526 w 7130260"/>
              <a:gd name="connsiteY1915" fmla="*/ 1144429 h 8376085"/>
              <a:gd name="connsiteX1916" fmla="*/ 6316009 w 7130260"/>
              <a:gd name="connsiteY1916" fmla="*/ 1147801 h 8376085"/>
              <a:gd name="connsiteX1917" fmla="*/ 6340726 w 7130260"/>
              <a:gd name="connsiteY1917" fmla="*/ 1159050 h 8376085"/>
              <a:gd name="connsiteX1918" fmla="*/ 6319295 w 7130260"/>
              <a:gd name="connsiteY1918" fmla="*/ 1138619 h 8376085"/>
              <a:gd name="connsiteX1919" fmla="*/ 6297864 w 7130260"/>
              <a:gd name="connsiteY1919" fmla="*/ 1127370 h 8376085"/>
              <a:gd name="connsiteX1920" fmla="*/ 6316009 w 7130260"/>
              <a:gd name="connsiteY1920" fmla="*/ 1147801 h 8376085"/>
              <a:gd name="connsiteX1921" fmla="*/ 6369301 w 7130260"/>
              <a:gd name="connsiteY1921" fmla="*/ 1163479 h 8376085"/>
              <a:gd name="connsiteX1922" fmla="*/ 6390685 w 7130260"/>
              <a:gd name="connsiteY1922" fmla="*/ 1177766 h 8376085"/>
              <a:gd name="connsiteX1923" fmla="*/ 6388351 w 7130260"/>
              <a:gd name="connsiteY1923" fmla="*/ 1163479 h 8376085"/>
              <a:gd name="connsiteX1924" fmla="*/ 6366967 w 7130260"/>
              <a:gd name="connsiteY1924" fmla="*/ 1149191 h 8376085"/>
              <a:gd name="connsiteX1925" fmla="*/ 6369301 w 7130260"/>
              <a:gd name="connsiteY1925" fmla="*/ 1163479 h 8376085"/>
              <a:gd name="connsiteX1926" fmla="*/ 6483601 w 7130260"/>
              <a:gd name="connsiteY1926" fmla="*/ 1152935 h 8376085"/>
              <a:gd name="connsiteX1927" fmla="*/ 6498384 w 7130260"/>
              <a:gd name="connsiteY1927" fmla="*/ 1162355 h 8376085"/>
              <a:gd name="connsiteX1928" fmla="*/ 6507347 w 7130260"/>
              <a:gd name="connsiteY1928" fmla="*/ 1158612 h 8376085"/>
              <a:gd name="connsiteX1929" fmla="*/ 6483601 w 7130260"/>
              <a:gd name="connsiteY1929" fmla="*/ 1152935 h 8376085"/>
              <a:gd name="connsiteX1930" fmla="*/ 6407401 w 7130260"/>
              <a:gd name="connsiteY1930" fmla="*/ 1163145 h 8376085"/>
              <a:gd name="connsiteX1931" fmla="*/ 6428832 w 7130260"/>
              <a:gd name="connsiteY1931" fmla="*/ 1178995 h 8376085"/>
              <a:gd name="connsiteX1932" fmla="*/ 6450264 w 7130260"/>
              <a:gd name="connsiteY1932" fmla="*/ 1190406 h 8376085"/>
              <a:gd name="connsiteX1933" fmla="*/ 6437195 w 7130260"/>
              <a:gd name="connsiteY1933" fmla="*/ 1174566 h 8376085"/>
              <a:gd name="connsiteX1934" fmla="*/ 6407401 w 7130260"/>
              <a:gd name="connsiteY1934" fmla="*/ 1163145 h 8376085"/>
              <a:gd name="connsiteX1935" fmla="*/ 6253667 w 7130260"/>
              <a:gd name="connsiteY1935" fmla="*/ 1184377 h 8376085"/>
              <a:gd name="connsiteX1936" fmla="*/ 6283576 w 7130260"/>
              <a:gd name="connsiteY1936" fmla="*/ 1208380 h 8376085"/>
              <a:gd name="connsiteX1937" fmla="*/ 6263135 w 7130260"/>
              <a:gd name="connsiteY1937" fmla="*/ 1181624 h 8376085"/>
              <a:gd name="connsiteX1938" fmla="*/ 6242704 w 7130260"/>
              <a:gd name="connsiteY1938" fmla="*/ 1163479 h 8376085"/>
              <a:gd name="connsiteX1939" fmla="*/ 6253667 w 7130260"/>
              <a:gd name="connsiteY1939" fmla="*/ 1184377 h 8376085"/>
              <a:gd name="connsiteX1940" fmla="*/ 6307389 w 7130260"/>
              <a:gd name="connsiteY1940" fmla="*/ 1196816 h 8376085"/>
              <a:gd name="connsiteX1941" fmla="*/ 6334154 w 7130260"/>
              <a:gd name="connsiteY1941" fmla="*/ 1215866 h 8376085"/>
              <a:gd name="connsiteX1942" fmla="*/ 6326439 w 7130260"/>
              <a:gd name="connsiteY1942" fmla="*/ 1196816 h 8376085"/>
              <a:gd name="connsiteX1943" fmla="*/ 6299673 w 7130260"/>
              <a:gd name="connsiteY1943" fmla="*/ 1177766 h 8376085"/>
              <a:gd name="connsiteX1944" fmla="*/ 6307389 w 7130260"/>
              <a:gd name="connsiteY1944" fmla="*/ 1196816 h 8376085"/>
              <a:gd name="connsiteX1945" fmla="*/ 6455026 w 7130260"/>
              <a:gd name="connsiteY1945" fmla="*/ 1185482 h 8376085"/>
              <a:gd name="connsiteX1946" fmla="*/ 6470113 w 7130260"/>
              <a:gd name="connsiteY1946" fmla="*/ 1200569 h 8376085"/>
              <a:gd name="connsiteX1947" fmla="*/ 6481420 w 7130260"/>
              <a:gd name="connsiteY1947" fmla="*/ 1195035 h 8376085"/>
              <a:gd name="connsiteX1948" fmla="*/ 6455026 w 7130260"/>
              <a:gd name="connsiteY1948" fmla="*/ 1185482 h 8376085"/>
              <a:gd name="connsiteX1949" fmla="*/ 6602664 w 7130260"/>
              <a:gd name="connsiteY1949" fmla="*/ 1187291 h 8376085"/>
              <a:gd name="connsiteX1950" fmla="*/ 6612751 w 7130260"/>
              <a:gd name="connsiteY1950" fmla="*/ 1196816 h 8376085"/>
              <a:gd name="connsiteX1951" fmla="*/ 6616951 w 7130260"/>
              <a:gd name="connsiteY1951" fmla="*/ 1187291 h 8376085"/>
              <a:gd name="connsiteX1952" fmla="*/ 6606864 w 7130260"/>
              <a:gd name="connsiteY1952" fmla="*/ 1177766 h 8376085"/>
              <a:gd name="connsiteX1953" fmla="*/ 6602664 w 7130260"/>
              <a:gd name="connsiteY1953" fmla="*/ 1187291 h 8376085"/>
              <a:gd name="connsiteX1954" fmla="*/ 665086 w 7130260"/>
              <a:gd name="connsiteY1954" fmla="*/ 1242908 h 8376085"/>
              <a:gd name="connsiteX1955" fmla="*/ 678582 w 7130260"/>
              <a:gd name="connsiteY1955" fmla="*/ 1317489 h 8376085"/>
              <a:gd name="connsiteX1956" fmla="*/ 691794 w 7130260"/>
              <a:gd name="connsiteY1956" fmla="*/ 1334929 h 8376085"/>
              <a:gd name="connsiteX1957" fmla="*/ 692099 w 7130260"/>
              <a:gd name="connsiteY1957" fmla="*/ 1312869 h 8376085"/>
              <a:gd name="connsiteX1958" fmla="*/ 682544 w 7130260"/>
              <a:gd name="connsiteY1958" fmla="*/ 1272388 h 8376085"/>
              <a:gd name="connsiteX1959" fmla="*/ 682544 w 7130260"/>
              <a:gd name="connsiteY1959" fmla="*/ 1253966 h 8376085"/>
              <a:gd name="connsiteX1960" fmla="*/ 678612 w 7130260"/>
              <a:gd name="connsiteY1960" fmla="*/ 1197226 h 8376085"/>
              <a:gd name="connsiteX1961" fmla="*/ 664819 w 7130260"/>
              <a:gd name="connsiteY1961" fmla="*/ 1185777 h 8376085"/>
              <a:gd name="connsiteX1962" fmla="*/ 665086 w 7130260"/>
              <a:gd name="connsiteY1962" fmla="*/ 1242908 h 8376085"/>
              <a:gd name="connsiteX1963" fmla="*/ 6355014 w 7130260"/>
              <a:gd name="connsiteY1963" fmla="*/ 1206341 h 8376085"/>
              <a:gd name="connsiteX1964" fmla="*/ 6387446 w 7130260"/>
              <a:gd name="connsiteY1964" fmla="*/ 1225077 h 8376085"/>
              <a:gd name="connsiteX1965" fmla="*/ 6402639 w 7130260"/>
              <a:gd name="connsiteY1965" fmla="*/ 1224753 h 8376085"/>
              <a:gd name="connsiteX1966" fmla="*/ 6380150 w 7130260"/>
              <a:gd name="connsiteY1966" fmla="*/ 1206027 h 8376085"/>
              <a:gd name="connsiteX1967" fmla="*/ 6355014 w 7130260"/>
              <a:gd name="connsiteY1967" fmla="*/ 1206341 h 8376085"/>
              <a:gd name="connsiteX1968" fmla="*/ 6407401 w 7130260"/>
              <a:gd name="connsiteY1968" fmla="*/ 1205465 h 8376085"/>
              <a:gd name="connsiteX1969" fmla="*/ 6458312 w 7130260"/>
              <a:gd name="connsiteY1969" fmla="*/ 1244441 h 8376085"/>
              <a:gd name="connsiteX1970" fmla="*/ 6424851 w 7130260"/>
              <a:gd name="connsiteY1970" fmla="*/ 1205484 h 8376085"/>
              <a:gd name="connsiteX1971" fmla="*/ 6407401 w 7130260"/>
              <a:gd name="connsiteY1971" fmla="*/ 1205465 h 8376085"/>
              <a:gd name="connsiteX1972" fmla="*/ 6512176 w 7130260"/>
              <a:gd name="connsiteY1972" fmla="*/ 1201245 h 8376085"/>
              <a:gd name="connsiteX1973" fmla="*/ 6533607 w 7130260"/>
              <a:gd name="connsiteY1973" fmla="*/ 1217095 h 8376085"/>
              <a:gd name="connsiteX1974" fmla="*/ 6555039 w 7130260"/>
              <a:gd name="connsiteY1974" fmla="*/ 1228506 h 8376085"/>
              <a:gd name="connsiteX1975" fmla="*/ 6541970 w 7130260"/>
              <a:gd name="connsiteY1975" fmla="*/ 1212666 h 8376085"/>
              <a:gd name="connsiteX1976" fmla="*/ 6512176 w 7130260"/>
              <a:gd name="connsiteY1976" fmla="*/ 1201245 h 8376085"/>
              <a:gd name="connsiteX1977" fmla="*/ 6581004 w 7130260"/>
              <a:gd name="connsiteY1977" fmla="*/ 1221334 h 8376085"/>
              <a:gd name="connsiteX1978" fmla="*/ 6603254 w 7130260"/>
              <a:gd name="connsiteY1978" fmla="*/ 1232735 h 8376085"/>
              <a:gd name="connsiteX1979" fmla="*/ 6586814 w 7130260"/>
              <a:gd name="connsiteY1979" fmla="*/ 1215523 h 8376085"/>
              <a:gd name="connsiteX1980" fmla="*/ 6564564 w 7130260"/>
              <a:gd name="connsiteY1980" fmla="*/ 1204112 h 8376085"/>
              <a:gd name="connsiteX1981" fmla="*/ 6581004 w 7130260"/>
              <a:gd name="connsiteY1981" fmla="*/ 1221334 h 8376085"/>
              <a:gd name="connsiteX1982" fmla="*/ 6483601 w 7130260"/>
              <a:gd name="connsiteY1982" fmla="*/ 1233383 h 8376085"/>
              <a:gd name="connsiteX1983" fmla="*/ 6509614 w 7130260"/>
              <a:gd name="connsiteY1983" fmla="*/ 1253233 h 8376085"/>
              <a:gd name="connsiteX1984" fmla="*/ 6535617 w 7130260"/>
              <a:gd name="connsiteY1984" fmla="*/ 1265082 h 8376085"/>
              <a:gd name="connsiteX1985" fmla="*/ 6517662 w 7130260"/>
              <a:gd name="connsiteY1985" fmla="*/ 1245241 h 8376085"/>
              <a:gd name="connsiteX1986" fmla="*/ 6483601 w 7130260"/>
              <a:gd name="connsiteY1986" fmla="*/ 1233383 h 8376085"/>
              <a:gd name="connsiteX1987" fmla="*/ 6642983 w 7130260"/>
              <a:gd name="connsiteY1987" fmla="*/ 1236097 h 8376085"/>
              <a:gd name="connsiteX1988" fmla="*/ 6660061 w 7130260"/>
              <a:gd name="connsiteY1988" fmla="*/ 1242603 h 8376085"/>
              <a:gd name="connsiteX1989" fmla="*/ 6648317 w 7130260"/>
              <a:gd name="connsiteY1989" fmla="*/ 1230763 h 8376085"/>
              <a:gd name="connsiteX1990" fmla="*/ 6631239 w 7130260"/>
              <a:gd name="connsiteY1990" fmla="*/ 1224267 h 8376085"/>
              <a:gd name="connsiteX1991" fmla="*/ 6642983 w 7130260"/>
              <a:gd name="connsiteY1991" fmla="*/ 1236097 h 8376085"/>
              <a:gd name="connsiteX1992" fmla="*/ 6352747 w 7130260"/>
              <a:gd name="connsiteY1992" fmla="*/ 1260539 h 8376085"/>
              <a:gd name="connsiteX1993" fmla="*/ 6374787 w 7130260"/>
              <a:gd name="connsiteY1993" fmla="*/ 1270702 h 8376085"/>
              <a:gd name="connsiteX1994" fmla="*/ 6352413 w 7130260"/>
              <a:gd name="connsiteY1994" fmla="*/ 1244441 h 8376085"/>
              <a:gd name="connsiteX1995" fmla="*/ 6336640 w 7130260"/>
              <a:gd name="connsiteY1995" fmla="*/ 1244441 h 8376085"/>
              <a:gd name="connsiteX1996" fmla="*/ 6352747 w 7130260"/>
              <a:gd name="connsiteY1996" fmla="*/ 1260539 h 8376085"/>
              <a:gd name="connsiteX1997" fmla="*/ 6397876 w 7130260"/>
              <a:gd name="connsiteY1997" fmla="*/ 1252157 h 8376085"/>
              <a:gd name="connsiteX1998" fmla="*/ 6416926 w 7130260"/>
              <a:gd name="connsiteY1998" fmla="*/ 1277779 h 8376085"/>
              <a:gd name="connsiteX1999" fmla="*/ 6435976 w 7130260"/>
              <a:gd name="connsiteY1999" fmla="*/ 1295019 h 8376085"/>
              <a:gd name="connsiteX2000" fmla="*/ 6435976 w 7130260"/>
              <a:gd name="connsiteY2000" fmla="*/ 1279589 h 8376085"/>
              <a:gd name="connsiteX2001" fmla="*/ 6416926 w 7130260"/>
              <a:gd name="connsiteY2001" fmla="*/ 1253966 h 8376085"/>
              <a:gd name="connsiteX2002" fmla="*/ 6397876 w 7130260"/>
              <a:gd name="connsiteY2002" fmla="*/ 1252157 h 8376085"/>
              <a:gd name="connsiteX2003" fmla="*/ 6550276 w 7130260"/>
              <a:gd name="connsiteY2003" fmla="*/ 1252947 h 8376085"/>
              <a:gd name="connsiteX2004" fmla="*/ 6565345 w 7130260"/>
              <a:gd name="connsiteY2004" fmla="*/ 1267235 h 8376085"/>
              <a:gd name="connsiteX2005" fmla="*/ 6578851 w 7130260"/>
              <a:gd name="connsiteY2005" fmla="*/ 1258729 h 8376085"/>
              <a:gd name="connsiteX2006" fmla="*/ 6550276 w 7130260"/>
              <a:gd name="connsiteY2006" fmla="*/ 1252947 h 8376085"/>
              <a:gd name="connsiteX2007" fmla="*/ 6609503 w 7130260"/>
              <a:gd name="connsiteY2007" fmla="*/ 1264958 h 8376085"/>
              <a:gd name="connsiteX2008" fmla="*/ 6635916 w 7130260"/>
              <a:gd name="connsiteY2008" fmla="*/ 1284370 h 8376085"/>
              <a:gd name="connsiteX2009" fmla="*/ 6658651 w 7130260"/>
              <a:gd name="connsiteY2009" fmla="*/ 1292781 h 8376085"/>
              <a:gd name="connsiteX2010" fmla="*/ 6641087 w 7130260"/>
              <a:gd name="connsiteY2010" fmla="*/ 1273378 h 8376085"/>
              <a:gd name="connsiteX2011" fmla="*/ 6609503 w 7130260"/>
              <a:gd name="connsiteY2011" fmla="*/ 1264958 h 8376085"/>
              <a:gd name="connsiteX2012" fmla="*/ 749554 w 7130260"/>
              <a:gd name="connsiteY2012" fmla="*/ 1285342 h 8376085"/>
              <a:gd name="connsiteX2013" fmla="*/ 764574 w 7130260"/>
              <a:gd name="connsiteY2013" fmla="*/ 1321251 h 8376085"/>
              <a:gd name="connsiteX2014" fmla="*/ 779605 w 7130260"/>
              <a:gd name="connsiteY2014" fmla="*/ 1333719 h 8376085"/>
              <a:gd name="connsiteX2015" fmla="*/ 776480 w 7130260"/>
              <a:gd name="connsiteY2015" fmla="*/ 1301725 h 8376085"/>
              <a:gd name="connsiteX2016" fmla="*/ 749554 w 7130260"/>
              <a:gd name="connsiteY2016" fmla="*/ 1285342 h 8376085"/>
              <a:gd name="connsiteX2017" fmla="*/ 6455026 w 7130260"/>
              <a:gd name="connsiteY2017" fmla="*/ 1272683 h 8376085"/>
              <a:gd name="connsiteX2018" fmla="*/ 6501070 w 7130260"/>
              <a:gd name="connsiteY2018" fmla="*/ 1296819 h 8376085"/>
              <a:gd name="connsiteX2019" fmla="*/ 6488907 w 7130260"/>
              <a:gd name="connsiteY2019" fmla="*/ 1276998 h 8376085"/>
              <a:gd name="connsiteX2020" fmla="*/ 6455026 w 7130260"/>
              <a:gd name="connsiteY2020" fmla="*/ 1272683 h 8376085"/>
              <a:gd name="connsiteX2021" fmla="*/ 6669339 w 7130260"/>
              <a:gd name="connsiteY2021" fmla="*/ 1273016 h 8376085"/>
              <a:gd name="connsiteX2022" fmla="*/ 6684750 w 7130260"/>
              <a:gd name="connsiteY2022" fmla="*/ 1282541 h 8376085"/>
              <a:gd name="connsiteX2023" fmla="*/ 6688389 w 7130260"/>
              <a:gd name="connsiteY2023" fmla="*/ 1273016 h 8376085"/>
              <a:gd name="connsiteX2024" fmla="*/ 6672977 w 7130260"/>
              <a:gd name="connsiteY2024" fmla="*/ 1263491 h 8376085"/>
              <a:gd name="connsiteX2025" fmla="*/ 6669339 w 7130260"/>
              <a:gd name="connsiteY2025" fmla="*/ 1273016 h 8376085"/>
              <a:gd name="connsiteX2026" fmla="*/ 6512176 w 7130260"/>
              <a:gd name="connsiteY2026" fmla="*/ 1281665 h 8376085"/>
              <a:gd name="connsiteX2027" fmla="*/ 6563087 w 7130260"/>
              <a:gd name="connsiteY2027" fmla="*/ 1320641 h 8376085"/>
              <a:gd name="connsiteX2028" fmla="*/ 6529626 w 7130260"/>
              <a:gd name="connsiteY2028" fmla="*/ 1281684 h 8376085"/>
              <a:gd name="connsiteX2029" fmla="*/ 6512176 w 7130260"/>
              <a:gd name="connsiteY2029" fmla="*/ 1281665 h 8376085"/>
              <a:gd name="connsiteX2030" fmla="*/ 6716964 w 7130260"/>
              <a:gd name="connsiteY2030" fmla="*/ 1282541 h 8376085"/>
              <a:gd name="connsiteX2031" fmla="*/ 6732375 w 7130260"/>
              <a:gd name="connsiteY2031" fmla="*/ 1292066 h 8376085"/>
              <a:gd name="connsiteX2032" fmla="*/ 6736014 w 7130260"/>
              <a:gd name="connsiteY2032" fmla="*/ 1282541 h 8376085"/>
              <a:gd name="connsiteX2033" fmla="*/ 6720602 w 7130260"/>
              <a:gd name="connsiteY2033" fmla="*/ 1273016 h 8376085"/>
              <a:gd name="connsiteX2034" fmla="*/ 6716964 w 7130260"/>
              <a:gd name="connsiteY2034" fmla="*/ 1282541 h 8376085"/>
              <a:gd name="connsiteX2035" fmla="*/ 702243 w 7130260"/>
              <a:gd name="connsiteY2035" fmla="*/ 1304601 h 8376085"/>
              <a:gd name="connsiteX2036" fmla="*/ 730837 w 7130260"/>
              <a:gd name="connsiteY2036" fmla="*/ 1358741 h 8376085"/>
              <a:gd name="connsiteX2037" fmla="*/ 721293 w 7130260"/>
              <a:gd name="connsiteY2037" fmla="*/ 1309792 h 8376085"/>
              <a:gd name="connsiteX2038" fmla="*/ 702567 w 7130260"/>
              <a:gd name="connsiteY2038" fmla="*/ 1287304 h 8376085"/>
              <a:gd name="connsiteX2039" fmla="*/ 702243 w 7130260"/>
              <a:gd name="connsiteY2039" fmla="*/ 1304601 h 8376085"/>
              <a:gd name="connsiteX2040" fmla="*/ 6389380 w 7130260"/>
              <a:gd name="connsiteY2040" fmla="*/ 1311459 h 8376085"/>
              <a:gd name="connsiteX2041" fmla="*/ 6417526 w 7130260"/>
              <a:gd name="connsiteY2041" fmla="*/ 1338301 h 8376085"/>
              <a:gd name="connsiteX2042" fmla="*/ 6430785 w 7130260"/>
              <a:gd name="connsiteY2042" fmla="*/ 1342720 h 8376085"/>
              <a:gd name="connsiteX2043" fmla="*/ 6415898 w 7130260"/>
              <a:gd name="connsiteY2043" fmla="*/ 1320298 h 8376085"/>
              <a:gd name="connsiteX2044" fmla="*/ 6387751 w 7130260"/>
              <a:gd name="connsiteY2044" fmla="*/ 1293457 h 8376085"/>
              <a:gd name="connsiteX2045" fmla="*/ 6374492 w 7130260"/>
              <a:gd name="connsiteY2045" fmla="*/ 1289037 h 8376085"/>
              <a:gd name="connsiteX2046" fmla="*/ 6389380 w 7130260"/>
              <a:gd name="connsiteY2046" fmla="*/ 1311459 h 8376085"/>
              <a:gd name="connsiteX2047" fmla="*/ 6588376 w 7130260"/>
              <a:gd name="connsiteY2047" fmla="*/ 1311116 h 8376085"/>
              <a:gd name="connsiteX2048" fmla="*/ 6613998 w 7130260"/>
              <a:gd name="connsiteY2048" fmla="*/ 1330166 h 8376085"/>
              <a:gd name="connsiteX2049" fmla="*/ 6629429 w 7130260"/>
              <a:gd name="connsiteY2049" fmla="*/ 1330166 h 8376085"/>
              <a:gd name="connsiteX2050" fmla="*/ 6612189 w 7130260"/>
              <a:gd name="connsiteY2050" fmla="*/ 1311116 h 8376085"/>
              <a:gd name="connsiteX2051" fmla="*/ 6586566 w 7130260"/>
              <a:gd name="connsiteY2051" fmla="*/ 1292066 h 8376085"/>
              <a:gd name="connsiteX2052" fmla="*/ 6588376 w 7130260"/>
              <a:gd name="connsiteY2052" fmla="*/ 1311116 h 8376085"/>
              <a:gd name="connsiteX2053" fmla="*/ 6435976 w 7130260"/>
              <a:gd name="connsiteY2053" fmla="*/ 1310735 h 8376085"/>
              <a:gd name="connsiteX2054" fmla="*/ 6475095 w 7130260"/>
              <a:gd name="connsiteY2054" fmla="*/ 1349216 h 8376085"/>
              <a:gd name="connsiteX2055" fmla="*/ 6450530 w 7130260"/>
              <a:gd name="connsiteY2055" fmla="*/ 1307773 h 8376085"/>
              <a:gd name="connsiteX2056" fmla="*/ 6435976 w 7130260"/>
              <a:gd name="connsiteY2056" fmla="*/ 1310735 h 8376085"/>
              <a:gd name="connsiteX2057" fmla="*/ 6697218 w 7130260"/>
              <a:gd name="connsiteY2057" fmla="*/ 1316079 h 8376085"/>
              <a:gd name="connsiteX2058" fmla="*/ 6717354 w 7130260"/>
              <a:gd name="connsiteY2058" fmla="*/ 1311754 h 8376085"/>
              <a:gd name="connsiteX2059" fmla="*/ 6694970 w 7130260"/>
              <a:gd name="connsiteY2059" fmla="*/ 1301896 h 8376085"/>
              <a:gd name="connsiteX2060" fmla="*/ 6678864 w 7130260"/>
              <a:gd name="connsiteY2060" fmla="*/ 1302201 h 8376085"/>
              <a:gd name="connsiteX2061" fmla="*/ 6697218 w 7130260"/>
              <a:gd name="connsiteY2061" fmla="*/ 1316079 h 8376085"/>
              <a:gd name="connsiteX2062" fmla="*/ 6659814 w 7130260"/>
              <a:gd name="connsiteY2062" fmla="*/ 1339691 h 8376085"/>
              <a:gd name="connsiteX2063" fmla="*/ 6695580 w 7130260"/>
              <a:gd name="connsiteY2063" fmla="*/ 1368266 h 8376085"/>
              <a:gd name="connsiteX2064" fmla="*/ 6683626 w 7130260"/>
              <a:gd name="connsiteY2064" fmla="*/ 1339691 h 8376085"/>
              <a:gd name="connsiteX2065" fmla="*/ 6647860 w 7130260"/>
              <a:gd name="connsiteY2065" fmla="*/ 1311116 h 8376085"/>
              <a:gd name="connsiteX2066" fmla="*/ 6632438 w 7130260"/>
              <a:gd name="connsiteY2066" fmla="*/ 1311116 h 8376085"/>
              <a:gd name="connsiteX2067" fmla="*/ 6659814 w 7130260"/>
              <a:gd name="connsiteY2067" fmla="*/ 1339691 h 8376085"/>
              <a:gd name="connsiteX2068" fmla="*/ 6752454 w 7130260"/>
              <a:gd name="connsiteY2068" fmla="*/ 1326109 h 8376085"/>
              <a:gd name="connsiteX2069" fmla="*/ 6774704 w 7130260"/>
              <a:gd name="connsiteY2069" fmla="*/ 1337510 h 8376085"/>
              <a:gd name="connsiteX2070" fmla="*/ 6758264 w 7130260"/>
              <a:gd name="connsiteY2070" fmla="*/ 1320298 h 8376085"/>
              <a:gd name="connsiteX2071" fmla="*/ 6736014 w 7130260"/>
              <a:gd name="connsiteY2071" fmla="*/ 1308887 h 8376085"/>
              <a:gd name="connsiteX2072" fmla="*/ 6752454 w 7130260"/>
              <a:gd name="connsiteY2072" fmla="*/ 1326109 h 8376085"/>
              <a:gd name="connsiteX2073" fmla="*/ 6495279 w 7130260"/>
              <a:gd name="connsiteY2073" fmla="*/ 1331871 h 8376085"/>
              <a:gd name="connsiteX2074" fmla="*/ 6537894 w 7130260"/>
              <a:gd name="connsiteY2074" fmla="*/ 1355246 h 8376085"/>
              <a:gd name="connsiteX2075" fmla="*/ 6527007 w 7130260"/>
              <a:gd name="connsiteY2075" fmla="*/ 1334148 h 8376085"/>
              <a:gd name="connsiteX2076" fmla="*/ 6495279 w 7130260"/>
              <a:gd name="connsiteY2076" fmla="*/ 1331871 h 8376085"/>
              <a:gd name="connsiteX2077" fmla="*/ 749554 w 7130260"/>
              <a:gd name="connsiteY2077" fmla="*/ 1343911 h 8376085"/>
              <a:gd name="connsiteX2078" fmla="*/ 777148 w 7130260"/>
              <a:gd name="connsiteY2078" fmla="*/ 1396841 h 8376085"/>
              <a:gd name="connsiteX2079" fmla="*/ 762784 w 7130260"/>
              <a:gd name="connsiteY2079" fmla="*/ 1338815 h 8376085"/>
              <a:gd name="connsiteX2080" fmla="*/ 749554 w 7130260"/>
              <a:gd name="connsiteY2080" fmla="*/ 1327833 h 8376085"/>
              <a:gd name="connsiteX2081" fmla="*/ 749554 w 7130260"/>
              <a:gd name="connsiteY2081" fmla="*/ 1343911 h 8376085"/>
              <a:gd name="connsiteX2082" fmla="*/ 6559801 w 7130260"/>
              <a:gd name="connsiteY2082" fmla="*/ 1343787 h 8376085"/>
              <a:gd name="connsiteX2083" fmla="*/ 6604435 w 7130260"/>
              <a:gd name="connsiteY2083" fmla="*/ 1374439 h 8376085"/>
              <a:gd name="connsiteX2084" fmla="*/ 6578318 w 7130260"/>
              <a:gd name="connsiteY2084" fmla="*/ 1339406 h 8376085"/>
              <a:gd name="connsiteX2085" fmla="*/ 6559801 w 7130260"/>
              <a:gd name="connsiteY2085" fmla="*/ 1329500 h 8376085"/>
              <a:gd name="connsiteX2086" fmla="*/ 6559801 w 7130260"/>
              <a:gd name="connsiteY2086" fmla="*/ 1343787 h 8376085"/>
              <a:gd name="connsiteX2087" fmla="*/ 6807642 w 7130260"/>
              <a:gd name="connsiteY2087" fmla="*/ 1344682 h 8376085"/>
              <a:gd name="connsiteX2088" fmla="*/ 6824053 w 7130260"/>
              <a:gd name="connsiteY2088" fmla="*/ 1354846 h 8376085"/>
              <a:gd name="connsiteX2089" fmla="*/ 6805727 w 7130260"/>
              <a:gd name="connsiteY2089" fmla="*/ 1330166 h 8376085"/>
              <a:gd name="connsiteX2090" fmla="*/ 6807642 w 7130260"/>
              <a:gd name="connsiteY2090" fmla="*/ 1344682 h 8376085"/>
              <a:gd name="connsiteX2091" fmla="*/ 673354 w 7130260"/>
              <a:gd name="connsiteY2091" fmla="*/ 1353198 h 8376085"/>
              <a:gd name="connsiteX2092" fmla="*/ 691775 w 7130260"/>
              <a:gd name="connsiteY2092" fmla="*/ 1396841 h 8376085"/>
              <a:gd name="connsiteX2093" fmla="*/ 694432 w 7130260"/>
              <a:gd name="connsiteY2093" fmla="*/ 1368266 h 8376085"/>
              <a:gd name="connsiteX2094" fmla="*/ 673354 w 7130260"/>
              <a:gd name="connsiteY2094" fmla="*/ 1353198 h 8376085"/>
              <a:gd name="connsiteX2095" fmla="*/ 6616951 w 7130260"/>
              <a:gd name="connsiteY2095" fmla="*/ 1356627 h 8376085"/>
              <a:gd name="connsiteX2096" fmla="*/ 6664900 w 7130260"/>
              <a:gd name="connsiteY2096" fmla="*/ 1396841 h 8376085"/>
              <a:gd name="connsiteX2097" fmla="*/ 6658937 w 7130260"/>
              <a:gd name="connsiteY2097" fmla="*/ 1373029 h 8376085"/>
              <a:gd name="connsiteX2098" fmla="*/ 6616951 w 7130260"/>
              <a:gd name="connsiteY2098" fmla="*/ 1356627 h 8376085"/>
              <a:gd name="connsiteX2099" fmla="*/ 6730223 w 7130260"/>
              <a:gd name="connsiteY2099" fmla="*/ 1368819 h 8376085"/>
              <a:gd name="connsiteX2100" fmla="*/ 6757769 w 7130260"/>
              <a:gd name="connsiteY2100" fmla="*/ 1383021 h 8376085"/>
              <a:gd name="connsiteX2101" fmla="*/ 6722945 w 7130260"/>
              <a:gd name="connsiteY2101" fmla="*/ 1349531 h 8376085"/>
              <a:gd name="connsiteX2102" fmla="*/ 6707439 w 7130260"/>
              <a:gd name="connsiteY2102" fmla="*/ 1349854 h 8376085"/>
              <a:gd name="connsiteX2103" fmla="*/ 6730223 w 7130260"/>
              <a:gd name="connsiteY2103" fmla="*/ 1368819 h 8376085"/>
              <a:gd name="connsiteX2104" fmla="*/ 6470733 w 7130260"/>
              <a:gd name="connsiteY2104" fmla="*/ 1373295 h 8376085"/>
              <a:gd name="connsiteX2105" fmla="*/ 6517538 w 7130260"/>
              <a:gd name="connsiteY2105" fmla="*/ 1404185 h 8376085"/>
              <a:gd name="connsiteX2106" fmla="*/ 6506651 w 7130260"/>
              <a:gd name="connsiteY2106" fmla="*/ 1379601 h 8376085"/>
              <a:gd name="connsiteX2107" fmla="*/ 6470733 w 7130260"/>
              <a:gd name="connsiteY2107" fmla="*/ 1373295 h 8376085"/>
              <a:gd name="connsiteX2108" fmla="*/ 6775123 w 7130260"/>
              <a:gd name="connsiteY2108" fmla="*/ 1372229 h 8376085"/>
              <a:gd name="connsiteX2109" fmla="*/ 6789420 w 7130260"/>
              <a:gd name="connsiteY2109" fmla="*/ 1387316 h 8376085"/>
              <a:gd name="connsiteX2110" fmla="*/ 6797926 w 7130260"/>
              <a:gd name="connsiteY2110" fmla="*/ 1400832 h 8376085"/>
              <a:gd name="connsiteX2111" fmla="*/ 6843170 w 7130260"/>
              <a:gd name="connsiteY2111" fmla="*/ 1472984 h 8376085"/>
              <a:gd name="connsiteX2112" fmla="*/ 6833645 w 7130260"/>
              <a:gd name="connsiteY2112" fmla="*/ 1431846 h 8376085"/>
              <a:gd name="connsiteX2113" fmla="*/ 6802689 w 7130260"/>
              <a:gd name="connsiteY2113" fmla="*/ 1383506 h 8376085"/>
              <a:gd name="connsiteX2114" fmla="*/ 6775123 w 7130260"/>
              <a:gd name="connsiteY2114" fmla="*/ 1372229 h 8376085"/>
              <a:gd name="connsiteX2115" fmla="*/ 711454 w 7130260"/>
              <a:gd name="connsiteY2115" fmla="*/ 1389745 h 8376085"/>
              <a:gd name="connsiteX2116" fmla="*/ 725741 w 7130260"/>
              <a:gd name="connsiteY2116" fmla="*/ 1425416 h 8376085"/>
              <a:gd name="connsiteX2117" fmla="*/ 740029 w 7130260"/>
              <a:gd name="connsiteY2117" fmla="*/ 1437275 h 8376085"/>
              <a:gd name="connsiteX2118" fmla="*/ 740029 w 7130260"/>
              <a:gd name="connsiteY2118" fmla="*/ 1413462 h 8376085"/>
              <a:gd name="connsiteX2119" fmla="*/ 725741 w 7130260"/>
              <a:gd name="connsiteY2119" fmla="*/ 1377791 h 8376085"/>
              <a:gd name="connsiteX2120" fmla="*/ 711454 w 7130260"/>
              <a:gd name="connsiteY2120" fmla="*/ 1365933 h 8376085"/>
              <a:gd name="connsiteX2121" fmla="*/ 711454 w 7130260"/>
              <a:gd name="connsiteY2121" fmla="*/ 1389745 h 8376085"/>
              <a:gd name="connsiteX2122" fmla="*/ 797179 w 7130260"/>
              <a:gd name="connsiteY2122" fmla="*/ 1381135 h 8376085"/>
              <a:gd name="connsiteX2123" fmla="*/ 826734 w 7130260"/>
              <a:gd name="connsiteY2123" fmla="*/ 1434941 h 8376085"/>
              <a:gd name="connsiteX2124" fmla="*/ 810447 w 7130260"/>
              <a:gd name="connsiteY2124" fmla="*/ 1378134 h 8376085"/>
              <a:gd name="connsiteX2125" fmla="*/ 797179 w 7130260"/>
              <a:gd name="connsiteY2125" fmla="*/ 1364180 h 8376085"/>
              <a:gd name="connsiteX2126" fmla="*/ 797179 w 7130260"/>
              <a:gd name="connsiteY2126" fmla="*/ 1381135 h 8376085"/>
              <a:gd name="connsiteX2127" fmla="*/ 6531226 w 7130260"/>
              <a:gd name="connsiteY2127" fmla="*/ 1379487 h 8376085"/>
              <a:gd name="connsiteX2128" fmla="*/ 6567259 w 7130260"/>
              <a:gd name="connsiteY2128" fmla="*/ 1415891 h 8376085"/>
              <a:gd name="connsiteX2129" fmla="*/ 6552133 w 7130260"/>
              <a:gd name="connsiteY2129" fmla="*/ 1379830 h 8376085"/>
              <a:gd name="connsiteX2130" fmla="*/ 6531226 w 7130260"/>
              <a:gd name="connsiteY2130" fmla="*/ 1365942 h 8376085"/>
              <a:gd name="connsiteX2131" fmla="*/ 6531226 w 7130260"/>
              <a:gd name="connsiteY2131" fmla="*/ 1379487 h 8376085"/>
              <a:gd name="connsiteX2132" fmla="*/ 6685731 w 7130260"/>
              <a:gd name="connsiteY2132" fmla="*/ 1388878 h 8376085"/>
              <a:gd name="connsiteX2133" fmla="*/ 6731251 w 7130260"/>
              <a:gd name="connsiteY2133" fmla="*/ 1417730 h 8376085"/>
              <a:gd name="connsiteX2134" fmla="*/ 6691675 w 7130260"/>
              <a:gd name="connsiteY2134" fmla="*/ 1377791 h 8376085"/>
              <a:gd name="connsiteX2135" fmla="*/ 6685731 w 7130260"/>
              <a:gd name="connsiteY2135" fmla="*/ 1388878 h 8376085"/>
              <a:gd name="connsiteX2136" fmla="*/ 6749444 w 7130260"/>
              <a:gd name="connsiteY2136" fmla="*/ 1414291 h 8376085"/>
              <a:gd name="connsiteX2137" fmla="*/ 6795021 w 7130260"/>
              <a:gd name="connsiteY2137" fmla="*/ 1450553 h 8376085"/>
              <a:gd name="connsiteX2138" fmla="*/ 6748310 w 7130260"/>
              <a:gd name="connsiteY2138" fmla="*/ 1396841 h 8376085"/>
              <a:gd name="connsiteX2139" fmla="*/ 6749444 w 7130260"/>
              <a:gd name="connsiteY2139" fmla="*/ 1414291 h 8376085"/>
              <a:gd name="connsiteX2140" fmla="*/ 678744 w 7130260"/>
              <a:gd name="connsiteY2140" fmla="*/ 1430893 h 8376085"/>
              <a:gd name="connsiteX2141" fmla="*/ 701929 w 7130260"/>
              <a:gd name="connsiteY2141" fmla="*/ 1452296 h 8376085"/>
              <a:gd name="connsiteX2142" fmla="*/ 687040 w 7130260"/>
              <a:gd name="connsiteY2142" fmla="*/ 1415396 h 8376085"/>
              <a:gd name="connsiteX2143" fmla="*/ 672153 w 7130260"/>
              <a:gd name="connsiteY2143" fmla="*/ 1403042 h 8376085"/>
              <a:gd name="connsiteX2144" fmla="*/ 678744 w 7130260"/>
              <a:gd name="connsiteY2144" fmla="*/ 1430893 h 8376085"/>
              <a:gd name="connsiteX2145" fmla="*/ 759079 w 7130260"/>
              <a:gd name="connsiteY2145" fmla="*/ 1427845 h 8376085"/>
              <a:gd name="connsiteX2146" fmla="*/ 773366 w 7130260"/>
              <a:gd name="connsiteY2146" fmla="*/ 1463516 h 8376085"/>
              <a:gd name="connsiteX2147" fmla="*/ 787654 w 7130260"/>
              <a:gd name="connsiteY2147" fmla="*/ 1475375 h 8376085"/>
              <a:gd name="connsiteX2148" fmla="*/ 787654 w 7130260"/>
              <a:gd name="connsiteY2148" fmla="*/ 1451562 h 8376085"/>
              <a:gd name="connsiteX2149" fmla="*/ 773366 w 7130260"/>
              <a:gd name="connsiteY2149" fmla="*/ 1415891 h 8376085"/>
              <a:gd name="connsiteX2150" fmla="*/ 759079 w 7130260"/>
              <a:gd name="connsiteY2150" fmla="*/ 1404033 h 8376085"/>
              <a:gd name="connsiteX2151" fmla="*/ 759079 w 7130260"/>
              <a:gd name="connsiteY2151" fmla="*/ 1427845 h 8376085"/>
              <a:gd name="connsiteX2152" fmla="*/ 844804 w 7130260"/>
              <a:gd name="connsiteY2152" fmla="*/ 1423454 h 8376085"/>
              <a:gd name="connsiteX2153" fmla="*/ 859901 w 7130260"/>
              <a:gd name="connsiteY2153" fmla="*/ 1454668 h 8376085"/>
              <a:gd name="connsiteX2154" fmla="*/ 874998 w 7130260"/>
              <a:gd name="connsiteY2154" fmla="*/ 1467193 h 8376085"/>
              <a:gd name="connsiteX2155" fmla="*/ 871807 w 7130260"/>
              <a:gd name="connsiteY2155" fmla="*/ 1439894 h 8376085"/>
              <a:gd name="connsiteX2156" fmla="*/ 844804 w 7130260"/>
              <a:gd name="connsiteY2156" fmla="*/ 1423454 h 8376085"/>
              <a:gd name="connsiteX2157" fmla="*/ 891332 w 7130260"/>
              <a:gd name="connsiteY2157" fmla="*/ 1431398 h 8376085"/>
              <a:gd name="connsiteX2158" fmla="*/ 903278 w 7130260"/>
              <a:gd name="connsiteY2158" fmla="*/ 1488786 h 8376085"/>
              <a:gd name="connsiteX2159" fmla="*/ 900076 w 7130260"/>
              <a:gd name="connsiteY2159" fmla="*/ 1503826 h 8376085"/>
              <a:gd name="connsiteX2160" fmla="*/ 887895 w 7130260"/>
              <a:gd name="connsiteY2160" fmla="*/ 1507893 h 8376085"/>
              <a:gd name="connsiteX2161" fmla="*/ 899477 w 7130260"/>
              <a:gd name="connsiteY2161" fmla="*/ 1533325 h 8376085"/>
              <a:gd name="connsiteX2162" fmla="*/ 926119 w 7130260"/>
              <a:gd name="connsiteY2162" fmla="*/ 1537335 h 8376085"/>
              <a:gd name="connsiteX2163" fmla="*/ 920546 w 7130260"/>
              <a:gd name="connsiteY2163" fmla="*/ 1481604 h 8376085"/>
              <a:gd name="connsiteX2164" fmla="*/ 907021 w 7130260"/>
              <a:gd name="connsiteY2164" fmla="*/ 1435189 h 8376085"/>
              <a:gd name="connsiteX2165" fmla="*/ 891332 w 7130260"/>
              <a:gd name="connsiteY2165" fmla="*/ 1431398 h 8376085"/>
              <a:gd name="connsiteX2166" fmla="*/ 654447 w 7130260"/>
              <a:gd name="connsiteY2166" fmla="*/ 1460573 h 8376085"/>
              <a:gd name="connsiteX2167" fmla="*/ 663829 w 7130260"/>
              <a:gd name="connsiteY2167" fmla="*/ 1487329 h 8376085"/>
              <a:gd name="connsiteX2168" fmla="*/ 663829 w 7130260"/>
              <a:gd name="connsiteY2168" fmla="*/ 1453991 h 8376085"/>
              <a:gd name="connsiteX2169" fmla="*/ 654599 w 7130260"/>
              <a:gd name="connsiteY2169" fmla="*/ 1439704 h 8376085"/>
              <a:gd name="connsiteX2170" fmla="*/ 654447 w 7130260"/>
              <a:gd name="connsiteY2170" fmla="*/ 1460573 h 8376085"/>
              <a:gd name="connsiteX2171" fmla="*/ 720979 w 7130260"/>
              <a:gd name="connsiteY2171" fmla="*/ 1456811 h 8376085"/>
              <a:gd name="connsiteX2172" fmla="*/ 741047 w 7130260"/>
              <a:gd name="connsiteY2172" fmla="*/ 1501616 h 8376085"/>
              <a:gd name="connsiteX2173" fmla="*/ 735266 w 7130260"/>
              <a:gd name="connsiteY2173" fmla="*/ 1453991 h 8376085"/>
              <a:gd name="connsiteX2174" fmla="*/ 720979 w 7130260"/>
              <a:gd name="connsiteY2174" fmla="*/ 1442133 h 8376085"/>
              <a:gd name="connsiteX2175" fmla="*/ 720979 w 7130260"/>
              <a:gd name="connsiteY2175" fmla="*/ 1456811 h 8376085"/>
              <a:gd name="connsiteX2176" fmla="*/ 806704 w 7130260"/>
              <a:gd name="connsiteY2176" fmla="*/ 1461183 h 8376085"/>
              <a:gd name="connsiteX2177" fmla="*/ 820991 w 7130260"/>
              <a:gd name="connsiteY2177" fmla="*/ 1492091 h 8376085"/>
              <a:gd name="connsiteX2178" fmla="*/ 835279 w 7130260"/>
              <a:gd name="connsiteY2178" fmla="*/ 1503950 h 8376085"/>
              <a:gd name="connsiteX2179" fmla="*/ 835279 w 7130260"/>
              <a:gd name="connsiteY2179" fmla="*/ 1484900 h 8376085"/>
              <a:gd name="connsiteX2180" fmla="*/ 820991 w 7130260"/>
              <a:gd name="connsiteY2180" fmla="*/ 1453991 h 8376085"/>
              <a:gd name="connsiteX2181" fmla="*/ 806704 w 7130260"/>
              <a:gd name="connsiteY2181" fmla="*/ 1442133 h 8376085"/>
              <a:gd name="connsiteX2182" fmla="*/ 806704 w 7130260"/>
              <a:gd name="connsiteY2182" fmla="*/ 1461183 h 8376085"/>
              <a:gd name="connsiteX2183" fmla="*/ 854634 w 7130260"/>
              <a:gd name="connsiteY2183" fmla="*/ 1484166 h 8376085"/>
              <a:gd name="connsiteX2184" fmla="*/ 874397 w 7130260"/>
              <a:gd name="connsiteY2184" fmla="*/ 1530191 h 8376085"/>
              <a:gd name="connsiteX2185" fmla="*/ 868921 w 7130260"/>
              <a:gd name="connsiteY2185" fmla="*/ 1486767 h 8376085"/>
              <a:gd name="connsiteX2186" fmla="*/ 854937 w 7130260"/>
              <a:gd name="connsiteY2186" fmla="*/ 1468279 h 8376085"/>
              <a:gd name="connsiteX2187" fmla="*/ 854634 w 7130260"/>
              <a:gd name="connsiteY2187" fmla="*/ 1484166 h 8376085"/>
              <a:gd name="connsiteX2188" fmla="*/ 768918 w 7130260"/>
              <a:gd name="connsiteY2188" fmla="*/ 1490339 h 8376085"/>
              <a:gd name="connsiteX2189" fmla="*/ 797512 w 7130260"/>
              <a:gd name="connsiteY2189" fmla="*/ 1539716 h 8376085"/>
              <a:gd name="connsiteX2190" fmla="*/ 787968 w 7130260"/>
              <a:gd name="connsiteY2190" fmla="*/ 1500292 h 8376085"/>
              <a:gd name="connsiteX2191" fmla="*/ 768918 w 7130260"/>
              <a:gd name="connsiteY2191" fmla="*/ 1490339 h 8376085"/>
              <a:gd name="connsiteX2192" fmla="*/ 692404 w 7130260"/>
              <a:gd name="connsiteY2192" fmla="*/ 1500492 h 8376085"/>
              <a:gd name="connsiteX2193" fmla="*/ 701929 w 7130260"/>
              <a:gd name="connsiteY2193" fmla="*/ 1515904 h 8376085"/>
              <a:gd name="connsiteX2194" fmla="*/ 711454 w 7130260"/>
              <a:gd name="connsiteY2194" fmla="*/ 1512265 h 8376085"/>
              <a:gd name="connsiteX2195" fmla="*/ 701929 w 7130260"/>
              <a:gd name="connsiteY2195" fmla="*/ 1496854 h 8376085"/>
              <a:gd name="connsiteX2196" fmla="*/ 692404 w 7130260"/>
              <a:gd name="connsiteY2196" fmla="*/ 1500492 h 8376085"/>
              <a:gd name="connsiteX2197" fmla="*/ 669687 w 7130260"/>
              <a:gd name="connsiteY2197" fmla="*/ 1525429 h 8376085"/>
              <a:gd name="connsiteX2198" fmla="*/ 685184 w 7130260"/>
              <a:gd name="connsiteY2198" fmla="*/ 1563529 h 8376085"/>
              <a:gd name="connsiteX2199" fmla="*/ 687555 w 7130260"/>
              <a:gd name="connsiteY2199" fmla="*/ 1549241 h 8376085"/>
              <a:gd name="connsiteX2200" fmla="*/ 669687 w 7130260"/>
              <a:gd name="connsiteY2200" fmla="*/ 1525429 h 8376085"/>
              <a:gd name="connsiteX2201" fmla="*/ 816543 w 7130260"/>
              <a:gd name="connsiteY2201" fmla="*/ 1517837 h 8376085"/>
              <a:gd name="connsiteX2202" fmla="*/ 846336 w 7130260"/>
              <a:gd name="connsiteY2202" fmla="*/ 1577816 h 8376085"/>
              <a:gd name="connsiteX2203" fmla="*/ 854329 w 7130260"/>
              <a:gd name="connsiteY2203" fmla="*/ 1564586 h 8376085"/>
              <a:gd name="connsiteX2204" fmla="*/ 816543 w 7130260"/>
              <a:gd name="connsiteY2204" fmla="*/ 1517837 h 8376085"/>
              <a:gd name="connsiteX2205" fmla="*/ 739743 w 7130260"/>
              <a:gd name="connsiteY2205" fmla="*/ 1539183 h 8376085"/>
              <a:gd name="connsiteX2206" fmla="*/ 768604 w 7130260"/>
              <a:gd name="connsiteY2206" fmla="*/ 1563462 h 8376085"/>
              <a:gd name="connsiteX2207" fmla="*/ 739361 w 7130260"/>
              <a:gd name="connsiteY2207" fmla="*/ 1520666 h 8376085"/>
              <a:gd name="connsiteX2208" fmla="*/ 739743 w 7130260"/>
              <a:gd name="connsiteY2208" fmla="*/ 1539183 h 8376085"/>
              <a:gd name="connsiteX2209" fmla="*/ 711597 w 7130260"/>
              <a:gd name="connsiteY2209" fmla="*/ 1551061 h 8376085"/>
              <a:gd name="connsiteX2210" fmla="*/ 720979 w 7130260"/>
              <a:gd name="connsiteY2210" fmla="*/ 1573054 h 8376085"/>
              <a:gd name="connsiteX2211" fmla="*/ 720979 w 7130260"/>
              <a:gd name="connsiteY2211" fmla="*/ 1549241 h 8376085"/>
              <a:gd name="connsiteX2212" fmla="*/ 711749 w 7130260"/>
              <a:gd name="connsiteY2212" fmla="*/ 1534954 h 8376085"/>
              <a:gd name="connsiteX2213" fmla="*/ 711597 w 7130260"/>
              <a:gd name="connsiteY2213" fmla="*/ 1551061 h 8376085"/>
              <a:gd name="connsiteX2214" fmla="*/ 863854 w 7130260"/>
              <a:gd name="connsiteY2214" fmla="*/ 1556947 h 8376085"/>
              <a:gd name="connsiteX2215" fmla="*/ 877836 w 7130260"/>
              <a:gd name="connsiteY2215" fmla="*/ 1583141 h 8376085"/>
              <a:gd name="connsiteX2216" fmla="*/ 886647 w 7130260"/>
              <a:gd name="connsiteY2216" fmla="*/ 1564310 h 8376085"/>
              <a:gd name="connsiteX2217" fmla="*/ 863854 w 7130260"/>
              <a:gd name="connsiteY2217" fmla="*/ 1556947 h 8376085"/>
              <a:gd name="connsiteX2218" fmla="*/ 787797 w 7130260"/>
              <a:gd name="connsiteY2218" fmla="*/ 1563872 h 8376085"/>
              <a:gd name="connsiteX2219" fmla="*/ 812762 w 7130260"/>
              <a:gd name="connsiteY2219" fmla="*/ 1593980 h 8376085"/>
              <a:gd name="connsiteX2220" fmla="*/ 803751 w 7130260"/>
              <a:gd name="connsiteY2220" fmla="*/ 1570787 h 8376085"/>
              <a:gd name="connsiteX2221" fmla="*/ 787797 w 7130260"/>
              <a:gd name="connsiteY2221" fmla="*/ 1563872 h 8376085"/>
              <a:gd name="connsiteX2222" fmla="*/ 759079 w 7130260"/>
              <a:gd name="connsiteY2222" fmla="*/ 1590980 h 8376085"/>
              <a:gd name="connsiteX2223" fmla="*/ 768604 w 7130260"/>
              <a:gd name="connsiteY2223" fmla="*/ 1611154 h 8376085"/>
              <a:gd name="connsiteX2224" fmla="*/ 778129 w 7130260"/>
              <a:gd name="connsiteY2224" fmla="*/ 1602753 h 8376085"/>
              <a:gd name="connsiteX2225" fmla="*/ 768604 w 7130260"/>
              <a:gd name="connsiteY2225" fmla="*/ 1582579 h 8376085"/>
              <a:gd name="connsiteX2226" fmla="*/ 759079 w 7130260"/>
              <a:gd name="connsiteY2226" fmla="*/ 1590980 h 8376085"/>
              <a:gd name="connsiteX2227" fmla="*/ 911622 w 7130260"/>
              <a:gd name="connsiteY2227" fmla="*/ 1589723 h 8376085"/>
              <a:gd name="connsiteX2228" fmla="*/ 935644 w 7130260"/>
              <a:gd name="connsiteY2228" fmla="*/ 1623498 h 8376085"/>
              <a:gd name="connsiteX2229" fmla="*/ 920366 w 7130260"/>
              <a:gd name="connsiteY2229" fmla="*/ 1577816 h 8376085"/>
              <a:gd name="connsiteX2230" fmla="*/ 911622 w 7130260"/>
              <a:gd name="connsiteY2230" fmla="*/ 1589723 h 8376085"/>
              <a:gd name="connsiteX2231" fmla="*/ 730161 w 7130260"/>
              <a:gd name="connsiteY2231" fmla="*/ 1614354 h 8376085"/>
              <a:gd name="connsiteX2232" fmla="*/ 747372 w 7130260"/>
              <a:gd name="connsiteY2232" fmla="*/ 1630794 h 8376085"/>
              <a:gd name="connsiteX2233" fmla="*/ 735971 w 7130260"/>
              <a:gd name="connsiteY2233" fmla="*/ 1608544 h 8376085"/>
              <a:gd name="connsiteX2234" fmla="*/ 718750 w 7130260"/>
              <a:gd name="connsiteY2234" fmla="*/ 1592104 h 8376085"/>
              <a:gd name="connsiteX2235" fmla="*/ 730161 w 7130260"/>
              <a:gd name="connsiteY2235" fmla="*/ 1614354 h 8376085"/>
              <a:gd name="connsiteX2236" fmla="*/ 835279 w 7130260"/>
              <a:gd name="connsiteY2236" fmla="*/ 1606391 h 8376085"/>
              <a:gd name="connsiteX2237" fmla="*/ 850128 w 7130260"/>
              <a:gd name="connsiteY2237" fmla="*/ 1615916 h 8376085"/>
              <a:gd name="connsiteX2238" fmla="*/ 859091 w 7130260"/>
              <a:gd name="connsiteY2238" fmla="*/ 1606391 h 8376085"/>
              <a:gd name="connsiteX2239" fmla="*/ 844241 w 7130260"/>
              <a:gd name="connsiteY2239" fmla="*/ 1596866 h 8376085"/>
              <a:gd name="connsiteX2240" fmla="*/ 835279 w 7130260"/>
              <a:gd name="connsiteY2240" fmla="*/ 1606391 h 8376085"/>
              <a:gd name="connsiteX2241" fmla="*/ 882618 w 7130260"/>
              <a:gd name="connsiteY2241" fmla="*/ 1624908 h 8376085"/>
              <a:gd name="connsiteX2242" fmla="*/ 911479 w 7130260"/>
              <a:gd name="connsiteY2242" fmla="*/ 1649187 h 8376085"/>
              <a:gd name="connsiteX2243" fmla="*/ 882236 w 7130260"/>
              <a:gd name="connsiteY2243" fmla="*/ 1606391 h 8376085"/>
              <a:gd name="connsiteX2244" fmla="*/ 882618 w 7130260"/>
              <a:gd name="connsiteY2244" fmla="*/ 1624908 h 8376085"/>
              <a:gd name="connsiteX2245" fmla="*/ 959434 w 7130260"/>
              <a:gd name="connsiteY2245" fmla="*/ 1618298 h 8376085"/>
              <a:gd name="connsiteX2246" fmla="*/ 973388 w 7130260"/>
              <a:gd name="connsiteY2246" fmla="*/ 1654016 h 8376085"/>
              <a:gd name="connsiteX2247" fmla="*/ 981675 w 7130260"/>
              <a:gd name="connsiteY2247" fmla="*/ 1627823 h 8376085"/>
              <a:gd name="connsiteX2248" fmla="*/ 959434 w 7130260"/>
              <a:gd name="connsiteY2248" fmla="*/ 1618298 h 8376085"/>
              <a:gd name="connsiteX2249" fmla="*/ 806704 w 7130260"/>
              <a:gd name="connsiteY2249" fmla="*/ 1629080 h 8376085"/>
              <a:gd name="connsiteX2250" fmla="*/ 816229 w 7130260"/>
              <a:gd name="connsiteY2250" fmla="*/ 1649254 h 8376085"/>
              <a:gd name="connsiteX2251" fmla="*/ 825754 w 7130260"/>
              <a:gd name="connsiteY2251" fmla="*/ 1640853 h 8376085"/>
              <a:gd name="connsiteX2252" fmla="*/ 816229 w 7130260"/>
              <a:gd name="connsiteY2252" fmla="*/ 1620679 h 8376085"/>
              <a:gd name="connsiteX2253" fmla="*/ 806704 w 7130260"/>
              <a:gd name="connsiteY2253" fmla="*/ 1629080 h 8376085"/>
              <a:gd name="connsiteX2254" fmla="*/ 774681 w 7130260"/>
              <a:gd name="connsiteY2254" fmla="*/ 1649254 h 8376085"/>
              <a:gd name="connsiteX2255" fmla="*/ 789835 w 7130260"/>
              <a:gd name="connsiteY2255" fmla="*/ 1663541 h 8376085"/>
              <a:gd name="connsiteX2256" fmla="*/ 787654 w 7130260"/>
              <a:gd name="connsiteY2256" fmla="*/ 1649254 h 8376085"/>
              <a:gd name="connsiteX2257" fmla="*/ 772499 w 7130260"/>
              <a:gd name="connsiteY2257" fmla="*/ 1634966 h 8376085"/>
              <a:gd name="connsiteX2258" fmla="*/ 774681 w 7130260"/>
              <a:gd name="connsiteY2258" fmla="*/ 1649254 h 8376085"/>
              <a:gd name="connsiteX2259" fmla="*/ 850576 w 7130260"/>
              <a:gd name="connsiteY2259" fmla="*/ 1648454 h 8376085"/>
              <a:gd name="connsiteX2260" fmla="*/ 865663 w 7130260"/>
              <a:gd name="connsiteY2260" fmla="*/ 1663541 h 8376085"/>
              <a:gd name="connsiteX2261" fmla="*/ 856109 w 7130260"/>
              <a:gd name="connsiteY2261" fmla="*/ 1637148 h 8376085"/>
              <a:gd name="connsiteX2262" fmla="*/ 850576 w 7130260"/>
              <a:gd name="connsiteY2262" fmla="*/ 1648454 h 8376085"/>
              <a:gd name="connsiteX2263" fmla="*/ 942263 w 7130260"/>
              <a:gd name="connsiteY2263" fmla="*/ 1673066 h 8376085"/>
              <a:gd name="connsiteX2264" fmla="*/ 961730 w 7130260"/>
              <a:gd name="connsiteY2264" fmla="*/ 1692116 h 8376085"/>
              <a:gd name="connsiteX2265" fmla="*/ 959101 w 7130260"/>
              <a:gd name="connsiteY2265" fmla="*/ 1673066 h 8376085"/>
              <a:gd name="connsiteX2266" fmla="*/ 939634 w 7130260"/>
              <a:gd name="connsiteY2266" fmla="*/ 1654016 h 8376085"/>
              <a:gd name="connsiteX2267" fmla="*/ 942263 w 7130260"/>
              <a:gd name="connsiteY2267" fmla="*/ 1673066 h 8376085"/>
              <a:gd name="connsiteX2268" fmla="*/ 697775 w 7130260"/>
              <a:gd name="connsiteY2268" fmla="*/ 1675857 h 8376085"/>
              <a:gd name="connsiteX2269" fmla="*/ 709615 w 7130260"/>
              <a:gd name="connsiteY2269" fmla="*/ 1687601 h 8376085"/>
              <a:gd name="connsiteX2270" fmla="*/ 703109 w 7130260"/>
              <a:gd name="connsiteY2270" fmla="*/ 1670523 h 8376085"/>
              <a:gd name="connsiteX2271" fmla="*/ 691280 w 7130260"/>
              <a:gd name="connsiteY2271" fmla="*/ 1658779 h 8376085"/>
              <a:gd name="connsiteX2272" fmla="*/ 697775 w 7130260"/>
              <a:gd name="connsiteY2272" fmla="*/ 1675857 h 8376085"/>
              <a:gd name="connsiteX2273" fmla="*/ 904135 w 7130260"/>
              <a:gd name="connsiteY2273" fmla="*/ 1684382 h 8376085"/>
              <a:gd name="connsiteX2274" fmla="*/ 919223 w 7130260"/>
              <a:gd name="connsiteY2274" fmla="*/ 1699460 h 8376085"/>
              <a:gd name="connsiteX2275" fmla="*/ 924756 w 7130260"/>
              <a:gd name="connsiteY2275" fmla="*/ 1688154 h 8376085"/>
              <a:gd name="connsiteX2276" fmla="*/ 904135 w 7130260"/>
              <a:gd name="connsiteY2276" fmla="*/ 1684382 h 8376085"/>
              <a:gd name="connsiteX2277" fmla="*/ 783500 w 7130260"/>
              <a:gd name="connsiteY2277" fmla="*/ 1704432 h 8376085"/>
              <a:gd name="connsiteX2278" fmla="*/ 795340 w 7130260"/>
              <a:gd name="connsiteY2278" fmla="*/ 1716176 h 8376085"/>
              <a:gd name="connsiteX2279" fmla="*/ 788834 w 7130260"/>
              <a:gd name="connsiteY2279" fmla="*/ 1699098 h 8376085"/>
              <a:gd name="connsiteX2280" fmla="*/ 777005 w 7130260"/>
              <a:gd name="connsiteY2280" fmla="*/ 1687354 h 8376085"/>
              <a:gd name="connsiteX2281" fmla="*/ 783500 w 7130260"/>
              <a:gd name="connsiteY2281" fmla="*/ 1704432 h 8376085"/>
              <a:gd name="connsiteX2282" fmla="*/ 869626 w 7130260"/>
              <a:gd name="connsiteY2282" fmla="*/ 1705604 h 8376085"/>
              <a:gd name="connsiteX2283" fmla="*/ 884713 w 7130260"/>
              <a:gd name="connsiteY2283" fmla="*/ 1720691 h 8376085"/>
              <a:gd name="connsiteX2284" fmla="*/ 875159 w 7130260"/>
              <a:gd name="connsiteY2284" fmla="*/ 1694298 h 8376085"/>
              <a:gd name="connsiteX2285" fmla="*/ 869626 w 7130260"/>
              <a:gd name="connsiteY2285" fmla="*/ 1705604 h 8376085"/>
              <a:gd name="connsiteX2286" fmla="*/ 2055981 w 7130260"/>
              <a:gd name="connsiteY2286" fmla="*/ 1711166 h 8376085"/>
              <a:gd name="connsiteX2287" fmla="*/ 2060781 w 7130260"/>
              <a:gd name="connsiteY2287" fmla="*/ 1723073 h 8376085"/>
              <a:gd name="connsiteX2288" fmla="*/ 2060781 w 7130260"/>
              <a:gd name="connsiteY2288" fmla="*/ 1699260 h 8376085"/>
              <a:gd name="connsiteX2289" fmla="*/ 2055981 w 7130260"/>
              <a:gd name="connsiteY2289" fmla="*/ 1711166 h 8376085"/>
              <a:gd name="connsiteX2290" fmla="*/ 6904044 w 7130260"/>
              <a:gd name="connsiteY2290" fmla="*/ 1701641 h 8376085"/>
              <a:gd name="connsiteX2291" fmla="*/ 6912226 w 7130260"/>
              <a:gd name="connsiteY2291" fmla="*/ 1734979 h 8376085"/>
              <a:gd name="connsiteX2292" fmla="*/ 6920408 w 7130260"/>
              <a:gd name="connsiteY2292" fmla="*/ 1739741 h 8376085"/>
              <a:gd name="connsiteX2293" fmla="*/ 6912226 w 7130260"/>
              <a:gd name="connsiteY2293" fmla="*/ 1706404 h 8376085"/>
              <a:gd name="connsiteX2294" fmla="*/ 6904044 w 7130260"/>
              <a:gd name="connsiteY2294" fmla="*/ 1701641 h 8376085"/>
              <a:gd name="connsiteX2295" fmla="*/ 6951078 w 7130260"/>
              <a:gd name="connsiteY2295" fmla="*/ 1707194 h 8376085"/>
              <a:gd name="connsiteX2296" fmla="*/ 6956831 w 7130260"/>
              <a:gd name="connsiteY2296" fmla="*/ 1712957 h 8376085"/>
              <a:gd name="connsiteX2297" fmla="*/ 6956079 w 7130260"/>
              <a:gd name="connsiteY2297" fmla="*/ 1694698 h 8376085"/>
              <a:gd name="connsiteX2298" fmla="*/ 6951078 w 7130260"/>
              <a:gd name="connsiteY2298" fmla="*/ 1707194 h 8376085"/>
              <a:gd name="connsiteX2299" fmla="*/ 989857 w 7130260"/>
              <a:gd name="connsiteY2299" fmla="*/ 1712957 h 8376085"/>
              <a:gd name="connsiteX2300" fmla="*/ 1004945 w 7130260"/>
              <a:gd name="connsiteY2300" fmla="*/ 1728035 h 8376085"/>
              <a:gd name="connsiteX2301" fmla="*/ 1010479 w 7130260"/>
              <a:gd name="connsiteY2301" fmla="*/ 1716729 h 8376085"/>
              <a:gd name="connsiteX2302" fmla="*/ 989857 w 7130260"/>
              <a:gd name="connsiteY2302" fmla="*/ 1712957 h 8376085"/>
              <a:gd name="connsiteX2303" fmla="*/ 2084556 w 7130260"/>
              <a:gd name="connsiteY2303" fmla="*/ 1720691 h 8376085"/>
              <a:gd name="connsiteX2304" fmla="*/ 2089356 w 7130260"/>
              <a:gd name="connsiteY2304" fmla="*/ 1732598 h 8376085"/>
              <a:gd name="connsiteX2305" fmla="*/ 2089356 w 7130260"/>
              <a:gd name="connsiteY2305" fmla="*/ 1708785 h 8376085"/>
              <a:gd name="connsiteX2306" fmla="*/ 2084556 w 7130260"/>
              <a:gd name="connsiteY2306" fmla="*/ 1720691 h 8376085"/>
              <a:gd name="connsiteX2307" fmla="*/ 6865353 w 7130260"/>
              <a:gd name="connsiteY2307" fmla="*/ 1716719 h 8376085"/>
              <a:gd name="connsiteX2308" fmla="*/ 6871106 w 7130260"/>
              <a:gd name="connsiteY2308" fmla="*/ 1722482 h 8376085"/>
              <a:gd name="connsiteX2309" fmla="*/ 6870354 w 7130260"/>
              <a:gd name="connsiteY2309" fmla="*/ 1704223 h 8376085"/>
              <a:gd name="connsiteX2310" fmla="*/ 6865353 w 7130260"/>
              <a:gd name="connsiteY2310" fmla="*/ 1716719 h 8376085"/>
              <a:gd name="connsiteX2311" fmla="*/ 844804 w 7130260"/>
              <a:gd name="connsiteY2311" fmla="*/ 1729092 h 8376085"/>
              <a:gd name="connsiteX2312" fmla="*/ 854329 w 7130260"/>
              <a:gd name="connsiteY2312" fmla="*/ 1744504 h 8376085"/>
              <a:gd name="connsiteX2313" fmla="*/ 863854 w 7130260"/>
              <a:gd name="connsiteY2313" fmla="*/ 1740865 h 8376085"/>
              <a:gd name="connsiteX2314" fmla="*/ 854329 w 7130260"/>
              <a:gd name="connsiteY2314" fmla="*/ 1725454 h 8376085"/>
              <a:gd name="connsiteX2315" fmla="*/ 844804 w 7130260"/>
              <a:gd name="connsiteY2315" fmla="*/ 1729092 h 8376085"/>
              <a:gd name="connsiteX2316" fmla="*/ 921004 w 7130260"/>
              <a:gd name="connsiteY2316" fmla="*/ 1739741 h 8376085"/>
              <a:gd name="connsiteX2317" fmla="*/ 935853 w 7130260"/>
              <a:gd name="connsiteY2317" fmla="*/ 1749266 h 8376085"/>
              <a:gd name="connsiteX2318" fmla="*/ 944816 w 7130260"/>
              <a:gd name="connsiteY2318" fmla="*/ 1739741 h 8376085"/>
              <a:gd name="connsiteX2319" fmla="*/ 929966 w 7130260"/>
              <a:gd name="connsiteY2319" fmla="*/ 1730216 h 8376085"/>
              <a:gd name="connsiteX2320" fmla="*/ 921004 w 7130260"/>
              <a:gd name="connsiteY2320" fmla="*/ 1739741 h 8376085"/>
              <a:gd name="connsiteX2321" fmla="*/ 968626 w 7130260"/>
              <a:gd name="connsiteY2321" fmla="*/ 1739741 h 8376085"/>
              <a:gd name="connsiteX2322" fmla="*/ 978713 w 7130260"/>
              <a:gd name="connsiteY2322" fmla="*/ 1749266 h 8376085"/>
              <a:gd name="connsiteX2323" fmla="*/ 982913 w 7130260"/>
              <a:gd name="connsiteY2323" fmla="*/ 1739741 h 8376085"/>
              <a:gd name="connsiteX2324" fmla="*/ 972826 w 7130260"/>
              <a:gd name="connsiteY2324" fmla="*/ 1730216 h 8376085"/>
              <a:gd name="connsiteX2325" fmla="*/ 968626 w 7130260"/>
              <a:gd name="connsiteY2325" fmla="*/ 1739741 h 8376085"/>
              <a:gd name="connsiteX2326" fmla="*/ 6960603 w 7130260"/>
              <a:gd name="connsiteY2326" fmla="*/ 1745294 h 8376085"/>
              <a:gd name="connsiteX2327" fmla="*/ 6966356 w 7130260"/>
              <a:gd name="connsiteY2327" fmla="*/ 1751057 h 8376085"/>
              <a:gd name="connsiteX2328" fmla="*/ 6965604 w 7130260"/>
              <a:gd name="connsiteY2328" fmla="*/ 1732798 h 8376085"/>
              <a:gd name="connsiteX2329" fmla="*/ 6960603 w 7130260"/>
              <a:gd name="connsiteY2329" fmla="*/ 1745294 h 8376085"/>
              <a:gd name="connsiteX2330" fmla="*/ 892429 w 7130260"/>
              <a:gd name="connsiteY2330" fmla="*/ 1757667 h 8376085"/>
              <a:gd name="connsiteX2331" fmla="*/ 901954 w 7130260"/>
              <a:gd name="connsiteY2331" fmla="*/ 1773079 h 8376085"/>
              <a:gd name="connsiteX2332" fmla="*/ 911479 w 7130260"/>
              <a:gd name="connsiteY2332" fmla="*/ 1769440 h 8376085"/>
              <a:gd name="connsiteX2333" fmla="*/ 901954 w 7130260"/>
              <a:gd name="connsiteY2333" fmla="*/ 1754029 h 8376085"/>
              <a:gd name="connsiteX2334" fmla="*/ 892429 w 7130260"/>
              <a:gd name="connsiteY2334" fmla="*/ 1757667 h 8376085"/>
              <a:gd name="connsiteX2335" fmla="*/ 1016251 w 7130260"/>
              <a:gd name="connsiteY2335" fmla="*/ 1768316 h 8376085"/>
              <a:gd name="connsiteX2336" fmla="*/ 1026338 w 7130260"/>
              <a:gd name="connsiteY2336" fmla="*/ 1777841 h 8376085"/>
              <a:gd name="connsiteX2337" fmla="*/ 1030538 w 7130260"/>
              <a:gd name="connsiteY2337" fmla="*/ 1768316 h 8376085"/>
              <a:gd name="connsiteX2338" fmla="*/ 1020451 w 7130260"/>
              <a:gd name="connsiteY2338" fmla="*/ 1758791 h 8376085"/>
              <a:gd name="connsiteX2339" fmla="*/ 1016251 w 7130260"/>
              <a:gd name="connsiteY2339" fmla="*/ 1768316 h 8376085"/>
              <a:gd name="connsiteX2340" fmla="*/ 2073526 w 7130260"/>
              <a:gd name="connsiteY2340" fmla="*/ 1767754 h 8376085"/>
              <a:gd name="connsiteX2341" fmla="*/ 2083051 w 7130260"/>
              <a:gd name="connsiteY2341" fmla="*/ 1782604 h 8376085"/>
              <a:gd name="connsiteX2342" fmla="*/ 2092576 w 7130260"/>
              <a:gd name="connsiteY2342" fmla="*/ 1773641 h 8376085"/>
              <a:gd name="connsiteX2343" fmla="*/ 2083051 w 7130260"/>
              <a:gd name="connsiteY2343" fmla="*/ 1758791 h 8376085"/>
              <a:gd name="connsiteX2344" fmla="*/ 2073526 w 7130260"/>
              <a:gd name="connsiteY2344" fmla="*/ 1767754 h 8376085"/>
              <a:gd name="connsiteX2345" fmla="*/ 940054 w 7130260"/>
              <a:gd name="connsiteY2345" fmla="*/ 1777841 h 8376085"/>
              <a:gd name="connsiteX2346" fmla="*/ 950141 w 7130260"/>
              <a:gd name="connsiteY2346" fmla="*/ 1787366 h 8376085"/>
              <a:gd name="connsiteX2347" fmla="*/ 954338 w 7130260"/>
              <a:gd name="connsiteY2347" fmla="*/ 1777841 h 8376085"/>
              <a:gd name="connsiteX2348" fmla="*/ 944253 w 7130260"/>
              <a:gd name="connsiteY2348" fmla="*/ 1768316 h 8376085"/>
              <a:gd name="connsiteX2349" fmla="*/ 940054 w 7130260"/>
              <a:gd name="connsiteY2349" fmla="*/ 1777841 h 8376085"/>
              <a:gd name="connsiteX2350" fmla="*/ 987866 w 7130260"/>
              <a:gd name="connsiteY2350" fmla="*/ 1782832 h 8376085"/>
              <a:gd name="connsiteX2351" fmla="*/ 1004278 w 7130260"/>
              <a:gd name="connsiteY2351" fmla="*/ 1792996 h 8376085"/>
              <a:gd name="connsiteX2352" fmla="*/ 985952 w 7130260"/>
              <a:gd name="connsiteY2352" fmla="*/ 1768316 h 8376085"/>
              <a:gd name="connsiteX2353" fmla="*/ 987866 w 7130260"/>
              <a:gd name="connsiteY2353" fmla="*/ 1782832 h 8376085"/>
              <a:gd name="connsiteX2354" fmla="*/ 2113131 w 7130260"/>
              <a:gd name="connsiteY2354" fmla="*/ 1796891 h 8376085"/>
              <a:gd name="connsiteX2355" fmla="*/ 2117931 w 7130260"/>
              <a:gd name="connsiteY2355" fmla="*/ 1808798 h 8376085"/>
              <a:gd name="connsiteX2356" fmla="*/ 2117931 w 7130260"/>
              <a:gd name="connsiteY2356" fmla="*/ 1784985 h 8376085"/>
              <a:gd name="connsiteX2357" fmla="*/ 2113131 w 7130260"/>
              <a:gd name="connsiteY2357" fmla="*/ 1796891 h 8376085"/>
              <a:gd name="connsiteX2358" fmla="*/ 1064171 w 7130260"/>
              <a:gd name="connsiteY2358" fmla="*/ 1792129 h 8376085"/>
              <a:gd name="connsiteX2359" fmla="*/ 1073401 w 7130260"/>
              <a:gd name="connsiteY2359" fmla="*/ 1815941 h 8376085"/>
              <a:gd name="connsiteX2360" fmla="*/ 1082631 w 7130260"/>
              <a:gd name="connsiteY2360" fmla="*/ 1820704 h 8376085"/>
              <a:gd name="connsiteX2361" fmla="*/ 1073401 w 7130260"/>
              <a:gd name="connsiteY2361" fmla="*/ 1796891 h 8376085"/>
              <a:gd name="connsiteX2362" fmla="*/ 1064171 w 7130260"/>
              <a:gd name="connsiteY2362" fmla="*/ 1792129 h 8376085"/>
              <a:gd name="connsiteX2363" fmla="*/ 1035301 w 7130260"/>
              <a:gd name="connsiteY2363" fmla="*/ 1806416 h 8376085"/>
              <a:gd name="connsiteX2364" fmla="*/ 1045388 w 7130260"/>
              <a:gd name="connsiteY2364" fmla="*/ 1815941 h 8376085"/>
              <a:gd name="connsiteX2365" fmla="*/ 1049588 w 7130260"/>
              <a:gd name="connsiteY2365" fmla="*/ 1806416 h 8376085"/>
              <a:gd name="connsiteX2366" fmla="*/ 1039501 w 7130260"/>
              <a:gd name="connsiteY2366" fmla="*/ 1796891 h 8376085"/>
              <a:gd name="connsiteX2367" fmla="*/ 1035301 w 7130260"/>
              <a:gd name="connsiteY2367" fmla="*/ 1806416 h 8376085"/>
              <a:gd name="connsiteX2368" fmla="*/ 2068249 w 7130260"/>
              <a:gd name="connsiteY2368" fmla="*/ 1807245 h 8376085"/>
              <a:gd name="connsiteX2369" fmla="*/ 2072450 w 7130260"/>
              <a:gd name="connsiteY2369" fmla="*/ 1828200 h 8376085"/>
              <a:gd name="connsiteX2370" fmla="*/ 2083051 w 7130260"/>
              <a:gd name="connsiteY2370" fmla="*/ 1838801 h 8376085"/>
              <a:gd name="connsiteX2371" fmla="*/ 2083051 w 7130260"/>
              <a:gd name="connsiteY2371" fmla="*/ 1817846 h 8376085"/>
              <a:gd name="connsiteX2372" fmla="*/ 2068249 w 7130260"/>
              <a:gd name="connsiteY2372" fmla="*/ 1807245 h 8376085"/>
              <a:gd name="connsiteX2373" fmla="*/ 2102853 w 7130260"/>
              <a:gd name="connsiteY2373" fmla="*/ 1840544 h 8376085"/>
              <a:gd name="connsiteX2374" fmla="*/ 2108607 w 7130260"/>
              <a:gd name="connsiteY2374" fmla="*/ 1846307 h 8376085"/>
              <a:gd name="connsiteX2375" fmla="*/ 2107854 w 7130260"/>
              <a:gd name="connsiteY2375" fmla="*/ 1828048 h 8376085"/>
              <a:gd name="connsiteX2376" fmla="*/ 2102853 w 7130260"/>
              <a:gd name="connsiteY2376" fmla="*/ 1840544 h 8376085"/>
              <a:gd name="connsiteX2377" fmla="*/ 1059113 w 7130260"/>
              <a:gd name="connsiteY2377" fmla="*/ 1854041 h 8376085"/>
              <a:gd name="connsiteX2378" fmla="*/ 1069200 w 7130260"/>
              <a:gd name="connsiteY2378" fmla="*/ 1863566 h 8376085"/>
              <a:gd name="connsiteX2379" fmla="*/ 1073401 w 7130260"/>
              <a:gd name="connsiteY2379" fmla="*/ 1854041 h 8376085"/>
              <a:gd name="connsiteX2380" fmla="*/ 1063314 w 7130260"/>
              <a:gd name="connsiteY2380" fmla="*/ 1844516 h 8376085"/>
              <a:gd name="connsiteX2381" fmla="*/ 1059113 w 7130260"/>
              <a:gd name="connsiteY2381" fmla="*/ 1854041 h 8376085"/>
              <a:gd name="connsiteX2382" fmla="*/ 1092451 w 7130260"/>
              <a:gd name="connsiteY2382" fmla="*/ 1853479 h 8376085"/>
              <a:gd name="connsiteX2383" fmla="*/ 1101871 w 7130260"/>
              <a:gd name="connsiteY2383" fmla="*/ 1868262 h 8376085"/>
              <a:gd name="connsiteX2384" fmla="*/ 1105614 w 7130260"/>
              <a:gd name="connsiteY2384" fmla="*/ 1859299 h 8376085"/>
              <a:gd name="connsiteX2385" fmla="*/ 1092451 w 7130260"/>
              <a:gd name="connsiteY2385" fmla="*/ 1853479 h 8376085"/>
              <a:gd name="connsiteX2386" fmla="*/ 2054476 w 7130260"/>
              <a:gd name="connsiteY2386" fmla="*/ 1858804 h 8376085"/>
              <a:gd name="connsiteX2387" fmla="*/ 2064001 w 7130260"/>
              <a:gd name="connsiteY2387" fmla="*/ 1873091 h 8376085"/>
              <a:gd name="connsiteX2388" fmla="*/ 2073526 w 7130260"/>
              <a:gd name="connsiteY2388" fmla="*/ 1858804 h 8376085"/>
              <a:gd name="connsiteX2389" fmla="*/ 2064001 w 7130260"/>
              <a:gd name="connsiteY2389" fmla="*/ 1844516 h 8376085"/>
              <a:gd name="connsiteX2390" fmla="*/ 2054476 w 7130260"/>
              <a:gd name="connsiteY2390" fmla="*/ 1858804 h 8376085"/>
              <a:gd name="connsiteX2391" fmla="*/ 2132181 w 7130260"/>
              <a:gd name="connsiteY2391" fmla="*/ 1873091 h 8376085"/>
              <a:gd name="connsiteX2392" fmla="*/ 2136981 w 7130260"/>
              <a:gd name="connsiteY2392" fmla="*/ 1884998 h 8376085"/>
              <a:gd name="connsiteX2393" fmla="*/ 2136981 w 7130260"/>
              <a:gd name="connsiteY2393" fmla="*/ 1861185 h 8376085"/>
              <a:gd name="connsiteX2394" fmla="*/ 2132181 w 7130260"/>
              <a:gd name="connsiteY2394" fmla="*/ 1873091 h 8376085"/>
              <a:gd name="connsiteX2395" fmla="*/ 2088490 w 7130260"/>
              <a:gd name="connsiteY2395" fmla="*/ 1888055 h 8376085"/>
              <a:gd name="connsiteX2396" fmla="*/ 2086204 w 7130260"/>
              <a:gd name="connsiteY2396" fmla="*/ 1917525 h 8376085"/>
              <a:gd name="connsiteX2397" fmla="*/ 2096662 w 7130260"/>
              <a:gd name="connsiteY2397" fmla="*/ 1896227 h 8376085"/>
              <a:gd name="connsiteX2398" fmla="*/ 2098948 w 7130260"/>
              <a:gd name="connsiteY2398" fmla="*/ 1866757 h 8376085"/>
              <a:gd name="connsiteX2399" fmla="*/ 2088490 w 7130260"/>
              <a:gd name="connsiteY2399" fmla="*/ 1888055 h 8376085"/>
              <a:gd name="connsiteX2400" fmla="*/ 2160003 w 7130260"/>
              <a:gd name="connsiteY2400" fmla="*/ 1888169 h 8376085"/>
              <a:gd name="connsiteX2401" fmla="*/ 2165757 w 7130260"/>
              <a:gd name="connsiteY2401" fmla="*/ 1893932 h 8376085"/>
              <a:gd name="connsiteX2402" fmla="*/ 2165004 w 7130260"/>
              <a:gd name="connsiteY2402" fmla="*/ 1875673 h 8376085"/>
              <a:gd name="connsiteX2403" fmla="*/ 2160003 w 7130260"/>
              <a:gd name="connsiteY2403" fmla="*/ 1888169 h 8376085"/>
              <a:gd name="connsiteX2404" fmla="*/ 2041779 w 7130260"/>
              <a:gd name="connsiteY2404" fmla="*/ 1888969 h 8376085"/>
              <a:gd name="connsiteX2405" fmla="*/ 2044951 w 7130260"/>
              <a:gd name="connsiteY2405" fmla="*/ 1930241 h 8376085"/>
              <a:gd name="connsiteX2406" fmla="*/ 2054476 w 7130260"/>
              <a:gd name="connsiteY2406" fmla="*/ 1906429 h 8376085"/>
              <a:gd name="connsiteX2407" fmla="*/ 2041779 w 7130260"/>
              <a:gd name="connsiteY2407" fmla="*/ 1888969 h 8376085"/>
              <a:gd name="connsiteX2408" fmla="*/ 2111626 w 7130260"/>
              <a:gd name="connsiteY2408" fmla="*/ 1915954 h 8376085"/>
              <a:gd name="connsiteX2409" fmla="*/ 2121151 w 7130260"/>
              <a:gd name="connsiteY2409" fmla="*/ 1930241 h 8376085"/>
              <a:gd name="connsiteX2410" fmla="*/ 2130676 w 7130260"/>
              <a:gd name="connsiteY2410" fmla="*/ 1915954 h 8376085"/>
              <a:gd name="connsiteX2411" fmla="*/ 2121151 w 7130260"/>
              <a:gd name="connsiteY2411" fmla="*/ 1901666 h 8376085"/>
              <a:gd name="connsiteX2412" fmla="*/ 2111626 w 7130260"/>
              <a:gd name="connsiteY2412" fmla="*/ 1915954 h 8376085"/>
              <a:gd name="connsiteX2413" fmla="*/ 2064001 w 7130260"/>
              <a:gd name="connsiteY2413" fmla="*/ 1954616 h 8376085"/>
              <a:gd name="connsiteX2414" fmla="*/ 2073526 w 7130260"/>
              <a:gd name="connsiteY2414" fmla="*/ 1973104 h 8376085"/>
              <a:gd name="connsiteX2415" fmla="*/ 2083051 w 7130260"/>
              <a:gd name="connsiteY2415" fmla="*/ 1948729 h 8376085"/>
              <a:gd name="connsiteX2416" fmla="*/ 2073526 w 7130260"/>
              <a:gd name="connsiteY2416" fmla="*/ 1930241 h 8376085"/>
              <a:gd name="connsiteX2417" fmla="*/ 2064001 w 7130260"/>
              <a:gd name="connsiteY2417" fmla="*/ 1954616 h 8376085"/>
              <a:gd name="connsiteX2418" fmla="*/ 2140201 w 7130260"/>
              <a:gd name="connsiteY2418" fmla="*/ 1949291 h 8376085"/>
              <a:gd name="connsiteX2419" fmla="*/ 2149726 w 7130260"/>
              <a:gd name="connsiteY2419" fmla="*/ 1968341 h 8376085"/>
              <a:gd name="connsiteX2420" fmla="*/ 2159251 w 7130260"/>
              <a:gd name="connsiteY2420" fmla="*/ 1949291 h 8376085"/>
              <a:gd name="connsiteX2421" fmla="*/ 2149726 w 7130260"/>
              <a:gd name="connsiteY2421" fmla="*/ 1930241 h 8376085"/>
              <a:gd name="connsiteX2422" fmla="*/ 2140201 w 7130260"/>
              <a:gd name="connsiteY2422" fmla="*/ 1949291 h 8376085"/>
              <a:gd name="connsiteX2423" fmla="*/ 2012604 w 7130260"/>
              <a:gd name="connsiteY2423" fmla="*/ 1954911 h 8376085"/>
              <a:gd name="connsiteX2424" fmla="*/ 2026558 w 7130260"/>
              <a:gd name="connsiteY2424" fmla="*/ 1982219 h 8376085"/>
              <a:gd name="connsiteX2425" fmla="*/ 2026920 w 7130260"/>
              <a:gd name="connsiteY2425" fmla="*/ 1939766 h 8376085"/>
              <a:gd name="connsiteX2426" fmla="*/ 2012604 w 7130260"/>
              <a:gd name="connsiteY2426" fmla="*/ 1954911 h 8376085"/>
              <a:gd name="connsiteX2427" fmla="*/ 2102101 w 7130260"/>
              <a:gd name="connsiteY2427" fmla="*/ 1958254 h 8376085"/>
              <a:gd name="connsiteX2428" fmla="*/ 2111626 w 7130260"/>
              <a:gd name="connsiteY2428" fmla="*/ 1977866 h 8376085"/>
              <a:gd name="connsiteX2429" fmla="*/ 2121151 w 7130260"/>
              <a:gd name="connsiteY2429" fmla="*/ 1964141 h 8376085"/>
              <a:gd name="connsiteX2430" fmla="*/ 2111626 w 7130260"/>
              <a:gd name="connsiteY2430" fmla="*/ 1944529 h 8376085"/>
              <a:gd name="connsiteX2431" fmla="*/ 2102101 w 7130260"/>
              <a:gd name="connsiteY2431" fmla="*/ 1958254 h 8376085"/>
              <a:gd name="connsiteX2432" fmla="*/ 897191 w 7130260"/>
              <a:gd name="connsiteY2432" fmla="*/ 1977866 h 8376085"/>
              <a:gd name="connsiteX2433" fmla="*/ 919194 w 7130260"/>
              <a:gd name="connsiteY2433" fmla="*/ 1996916 h 8376085"/>
              <a:gd name="connsiteX2434" fmla="*/ 906716 w 7130260"/>
              <a:gd name="connsiteY2434" fmla="*/ 1977866 h 8376085"/>
              <a:gd name="connsiteX2435" fmla="*/ 884713 w 7130260"/>
              <a:gd name="connsiteY2435" fmla="*/ 1958816 h 8376085"/>
              <a:gd name="connsiteX2436" fmla="*/ 897191 w 7130260"/>
              <a:gd name="connsiteY2436" fmla="*/ 1977866 h 8376085"/>
              <a:gd name="connsiteX2437" fmla="*/ 2199208 w 7130260"/>
              <a:gd name="connsiteY2437" fmla="*/ 1982629 h 8376085"/>
              <a:gd name="connsiteX2438" fmla="*/ 2203952 w 7130260"/>
              <a:gd name="connsiteY2438" fmla="*/ 1994354 h 8376085"/>
              <a:gd name="connsiteX2439" fmla="*/ 2203599 w 7130260"/>
              <a:gd name="connsiteY2439" fmla="*/ 1965779 h 8376085"/>
              <a:gd name="connsiteX2440" fmla="*/ 2199208 w 7130260"/>
              <a:gd name="connsiteY2440" fmla="*/ 1982629 h 8376085"/>
              <a:gd name="connsiteX2441" fmla="*/ 2036597 w 7130260"/>
              <a:gd name="connsiteY2441" fmla="*/ 1998688 h 8376085"/>
              <a:gd name="connsiteX2442" fmla="*/ 2033445 w 7130260"/>
              <a:gd name="connsiteY2442" fmla="*/ 2033968 h 8376085"/>
              <a:gd name="connsiteX2443" fmla="*/ 2038493 w 7130260"/>
              <a:gd name="connsiteY2443" fmla="*/ 2047218 h 8376085"/>
              <a:gd name="connsiteX2444" fmla="*/ 2051247 w 7130260"/>
              <a:gd name="connsiteY2444" fmla="*/ 2029768 h 8376085"/>
              <a:gd name="connsiteX2445" fmla="*/ 2054400 w 7130260"/>
              <a:gd name="connsiteY2445" fmla="*/ 1982581 h 8376085"/>
              <a:gd name="connsiteX2446" fmla="*/ 2036597 w 7130260"/>
              <a:gd name="connsiteY2446" fmla="*/ 1998688 h 8376085"/>
              <a:gd name="connsiteX2447" fmla="*/ 2083051 w 7130260"/>
              <a:gd name="connsiteY2447" fmla="*/ 2006441 h 8376085"/>
              <a:gd name="connsiteX2448" fmla="*/ 2092576 w 7130260"/>
              <a:gd name="connsiteY2448" fmla="*/ 2030254 h 8376085"/>
              <a:gd name="connsiteX2449" fmla="*/ 2102101 w 7130260"/>
              <a:gd name="connsiteY2449" fmla="*/ 2006441 h 8376085"/>
              <a:gd name="connsiteX2450" fmla="*/ 2092576 w 7130260"/>
              <a:gd name="connsiteY2450" fmla="*/ 1982629 h 8376085"/>
              <a:gd name="connsiteX2451" fmla="*/ 2083051 w 7130260"/>
              <a:gd name="connsiteY2451" fmla="*/ 2006441 h 8376085"/>
              <a:gd name="connsiteX2452" fmla="*/ 2126618 w 7130260"/>
              <a:gd name="connsiteY2452" fmla="*/ 2003269 h 8376085"/>
              <a:gd name="connsiteX2453" fmla="*/ 2130362 w 7130260"/>
              <a:gd name="connsiteY2453" fmla="*/ 2028987 h 8376085"/>
              <a:gd name="connsiteX2454" fmla="*/ 2140201 w 7130260"/>
              <a:gd name="connsiteY2454" fmla="*/ 2013109 h 8376085"/>
              <a:gd name="connsiteX2455" fmla="*/ 2126618 w 7130260"/>
              <a:gd name="connsiteY2455" fmla="*/ 2003269 h 8376085"/>
              <a:gd name="connsiteX2456" fmla="*/ 944178 w 7130260"/>
              <a:gd name="connsiteY2456" fmla="*/ 2014928 h 8376085"/>
              <a:gd name="connsiteX2457" fmla="*/ 987676 w 7130260"/>
              <a:gd name="connsiteY2457" fmla="*/ 2041208 h 8376085"/>
              <a:gd name="connsiteX2458" fmla="*/ 962692 w 7130260"/>
              <a:gd name="connsiteY2458" fmla="*/ 2020834 h 8376085"/>
              <a:gd name="connsiteX2459" fmla="*/ 944178 w 7130260"/>
              <a:gd name="connsiteY2459" fmla="*/ 2014928 h 8376085"/>
              <a:gd name="connsiteX2460" fmla="*/ 2155803 w 7130260"/>
              <a:gd name="connsiteY2460" fmla="*/ 2030254 h 8376085"/>
              <a:gd name="connsiteX2461" fmla="*/ 2159546 w 7130260"/>
              <a:gd name="connsiteY2461" fmla="*/ 2044541 h 8376085"/>
              <a:gd name="connsiteX2462" fmla="*/ 2168776 w 7130260"/>
              <a:gd name="connsiteY2462" fmla="*/ 2030254 h 8376085"/>
              <a:gd name="connsiteX2463" fmla="*/ 2165033 w 7130260"/>
              <a:gd name="connsiteY2463" fmla="*/ 2015966 h 8376085"/>
              <a:gd name="connsiteX2464" fmla="*/ 2155803 w 7130260"/>
              <a:gd name="connsiteY2464" fmla="*/ 2030254 h 8376085"/>
              <a:gd name="connsiteX2465" fmla="*/ 2181006 w 7130260"/>
              <a:gd name="connsiteY2465" fmla="*/ 2069344 h 8376085"/>
              <a:gd name="connsiteX2466" fmla="*/ 2173691 w 7130260"/>
              <a:gd name="connsiteY2466" fmla="*/ 2119303 h 8376085"/>
              <a:gd name="connsiteX2467" fmla="*/ 2195065 w 7130260"/>
              <a:gd name="connsiteY2467" fmla="*/ 2032930 h 8376085"/>
              <a:gd name="connsiteX2468" fmla="*/ 2181006 w 7130260"/>
              <a:gd name="connsiteY2468" fmla="*/ 2069344 h 8376085"/>
              <a:gd name="connsiteX2469" fmla="*/ 939558 w 7130260"/>
              <a:gd name="connsiteY2469" fmla="*/ 2048713 h 8376085"/>
              <a:gd name="connsiteX2470" fmla="*/ 1158993 w 7130260"/>
              <a:gd name="connsiteY2470" fmla="*/ 2161823 h 8376085"/>
              <a:gd name="connsiteX2471" fmla="*/ 1044264 w 7130260"/>
              <a:gd name="connsiteY2471" fmla="*/ 2095443 h 8376085"/>
              <a:gd name="connsiteX2472" fmla="*/ 939558 w 7130260"/>
              <a:gd name="connsiteY2472" fmla="*/ 2048713 h 8376085"/>
              <a:gd name="connsiteX2473" fmla="*/ 2058534 w 7130260"/>
              <a:gd name="connsiteY2473" fmla="*/ 2047713 h 8376085"/>
              <a:gd name="connsiteX2474" fmla="*/ 2059229 w 7130260"/>
              <a:gd name="connsiteY2474" fmla="*/ 2080260 h 8376085"/>
              <a:gd name="connsiteX2475" fmla="*/ 2066020 w 7130260"/>
              <a:gd name="connsiteY2475" fmla="*/ 2096929 h 8376085"/>
              <a:gd name="connsiteX2476" fmla="*/ 2076126 w 7130260"/>
              <a:gd name="connsiteY2476" fmla="*/ 2075183 h 8376085"/>
              <a:gd name="connsiteX2477" fmla="*/ 2086242 w 7130260"/>
              <a:gd name="connsiteY2477" fmla="*/ 2053447 h 8376085"/>
              <a:gd name="connsiteX2478" fmla="*/ 2075431 w 7130260"/>
              <a:gd name="connsiteY2478" fmla="*/ 2042636 h 8376085"/>
              <a:gd name="connsiteX2479" fmla="*/ 2064630 w 7130260"/>
              <a:gd name="connsiteY2479" fmla="*/ 2031835 h 8376085"/>
              <a:gd name="connsiteX2480" fmla="*/ 2058534 w 7130260"/>
              <a:gd name="connsiteY2480" fmla="*/ 2047713 h 8376085"/>
              <a:gd name="connsiteX2481" fmla="*/ 2107321 w 7130260"/>
              <a:gd name="connsiteY2481" fmla="*/ 2046923 h 8376085"/>
              <a:gd name="connsiteX2482" fmla="*/ 2107321 w 7130260"/>
              <a:gd name="connsiteY2482" fmla="*/ 2080260 h 8376085"/>
              <a:gd name="connsiteX2483" fmla="*/ 2114579 w 7130260"/>
              <a:gd name="connsiteY2483" fmla="*/ 2096929 h 8376085"/>
              <a:gd name="connsiteX2484" fmla="*/ 2118560 w 7130260"/>
              <a:gd name="connsiteY2484" fmla="*/ 2080260 h 8376085"/>
              <a:gd name="connsiteX2485" fmla="*/ 2118560 w 7130260"/>
              <a:gd name="connsiteY2485" fmla="*/ 2046923 h 8376085"/>
              <a:gd name="connsiteX2486" fmla="*/ 2114579 w 7130260"/>
              <a:gd name="connsiteY2486" fmla="*/ 2030254 h 8376085"/>
              <a:gd name="connsiteX2487" fmla="*/ 2107321 w 7130260"/>
              <a:gd name="connsiteY2487" fmla="*/ 2046923 h 8376085"/>
              <a:gd name="connsiteX2488" fmla="*/ 997201 w 7130260"/>
              <a:gd name="connsiteY2488" fmla="*/ 2048637 h 8376085"/>
              <a:gd name="connsiteX2489" fmla="*/ 1016251 w 7130260"/>
              <a:gd name="connsiteY2489" fmla="*/ 2063591 h 8376085"/>
              <a:gd name="connsiteX2490" fmla="*/ 1035301 w 7130260"/>
              <a:gd name="connsiteY2490" fmla="*/ 2069021 h 8376085"/>
              <a:gd name="connsiteX2491" fmla="*/ 1016251 w 7130260"/>
              <a:gd name="connsiteY2491" fmla="*/ 2054066 h 8376085"/>
              <a:gd name="connsiteX2492" fmla="*/ 997201 w 7130260"/>
              <a:gd name="connsiteY2492" fmla="*/ 2048637 h 8376085"/>
              <a:gd name="connsiteX2493" fmla="*/ 2136677 w 7130260"/>
              <a:gd name="connsiteY2493" fmla="*/ 2085023 h 8376085"/>
              <a:gd name="connsiteX2494" fmla="*/ 2141220 w 7130260"/>
              <a:gd name="connsiteY2494" fmla="*/ 2120741 h 8376085"/>
              <a:gd name="connsiteX2495" fmla="*/ 2146402 w 7130260"/>
              <a:gd name="connsiteY2495" fmla="*/ 2106759 h 8376085"/>
              <a:gd name="connsiteX2496" fmla="*/ 2150145 w 7130260"/>
              <a:gd name="connsiteY2496" fmla="*/ 2087147 h 8376085"/>
              <a:gd name="connsiteX2497" fmla="*/ 2150840 w 7130260"/>
              <a:gd name="connsiteY2497" fmla="*/ 2063591 h 8376085"/>
              <a:gd name="connsiteX2498" fmla="*/ 2136677 w 7130260"/>
              <a:gd name="connsiteY2498" fmla="*/ 2085023 h 8376085"/>
              <a:gd name="connsiteX2499" fmla="*/ 6948621 w 7130260"/>
              <a:gd name="connsiteY2499" fmla="*/ 2068821 h 8376085"/>
              <a:gd name="connsiteX2500" fmla="*/ 6940439 w 7130260"/>
              <a:gd name="connsiteY2500" fmla="*/ 2130266 h 8376085"/>
              <a:gd name="connsiteX2501" fmla="*/ 6955841 w 7130260"/>
              <a:gd name="connsiteY2501" fmla="*/ 2106863 h 8376085"/>
              <a:gd name="connsiteX2502" fmla="*/ 6948621 w 7130260"/>
              <a:gd name="connsiteY2502" fmla="*/ 2068821 h 8376085"/>
              <a:gd name="connsiteX2503" fmla="*/ 6902853 w 7130260"/>
              <a:gd name="connsiteY2503" fmla="*/ 2110931 h 8376085"/>
              <a:gd name="connsiteX2504" fmla="*/ 6896186 w 7130260"/>
              <a:gd name="connsiteY2504" fmla="*/ 2142697 h 8376085"/>
              <a:gd name="connsiteX2505" fmla="*/ 6911359 w 7130260"/>
              <a:gd name="connsiteY2505" fmla="*/ 2126561 h 8376085"/>
              <a:gd name="connsiteX2506" fmla="*/ 6902853 w 7130260"/>
              <a:gd name="connsiteY2506" fmla="*/ 2110931 h 8376085"/>
              <a:gd name="connsiteX2507" fmla="*/ 1006726 w 7130260"/>
              <a:gd name="connsiteY2507" fmla="*/ 2122132 h 8376085"/>
              <a:gd name="connsiteX2508" fmla="*/ 1178176 w 7130260"/>
              <a:gd name="connsiteY2508" fmla="*/ 2208705 h 8376085"/>
              <a:gd name="connsiteX2509" fmla="*/ 1080545 w 7130260"/>
              <a:gd name="connsiteY2509" fmla="*/ 2151755 h 8376085"/>
              <a:gd name="connsiteX2510" fmla="*/ 1006726 w 7130260"/>
              <a:gd name="connsiteY2510" fmla="*/ 2122132 h 8376085"/>
              <a:gd name="connsiteX2511" fmla="*/ 2111626 w 7130260"/>
              <a:gd name="connsiteY2511" fmla="*/ 2144554 h 8376085"/>
              <a:gd name="connsiteX2512" fmla="*/ 2110912 w 7130260"/>
              <a:gd name="connsiteY2512" fmla="*/ 2165747 h 8376085"/>
              <a:gd name="connsiteX2513" fmla="*/ 2120437 w 7130260"/>
              <a:gd name="connsiteY2513" fmla="*/ 2176063 h 8376085"/>
              <a:gd name="connsiteX2514" fmla="*/ 2130676 w 7130260"/>
              <a:gd name="connsiteY2514" fmla="*/ 2154869 h 8376085"/>
              <a:gd name="connsiteX2515" fmla="*/ 2121151 w 7130260"/>
              <a:gd name="connsiteY2515" fmla="*/ 2130266 h 8376085"/>
              <a:gd name="connsiteX2516" fmla="*/ 2111626 w 7130260"/>
              <a:gd name="connsiteY2516" fmla="*/ 2144554 h 8376085"/>
              <a:gd name="connsiteX2517" fmla="*/ 2156870 w 7130260"/>
              <a:gd name="connsiteY2517" fmla="*/ 2135715 h 8376085"/>
              <a:gd name="connsiteX2518" fmla="*/ 2149726 w 7130260"/>
              <a:gd name="connsiteY2518" fmla="*/ 2163070 h 8376085"/>
              <a:gd name="connsiteX2519" fmla="*/ 2134467 w 7130260"/>
              <a:gd name="connsiteY2519" fmla="*/ 2204961 h 8376085"/>
              <a:gd name="connsiteX2520" fmla="*/ 2139563 w 7130260"/>
              <a:gd name="connsiteY2520" fmla="*/ 2230669 h 8376085"/>
              <a:gd name="connsiteX2521" fmla="*/ 2149726 w 7130260"/>
              <a:gd name="connsiteY2521" fmla="*/ 2207809 h 8376085"/>
              <a:gd name="connsiteX2522" fmla="*/ 2160061 w 7130260"/>
              <a:gd name="connsiteY2522" fmla="*/ 2180892 h 8376085"/>
              <a:gd name="connsiteX2523" fmla="*/ 2167204 w 7130260"/>
              <a:gd name="connsiteY2523" fmla="*/ 2149507 h 8376085"/>
              <a:gd name="connsiteX2524" fmla="*/ 2156870 w 7130260"/>
              <a:gd name="connsiteY2524" fmla="*/ 2135715 h 8376085"/>
              <a:gd name="connsiteX2525" fmla="*/ 6855514 w 7130260"/>
              <a:gd name="connsiteY2525" fmla="*/ 2148497 h 8376085"/>
              <a:gd name="connsiteX2526" fmla="*/ 6855038 w 7130260"/>
              <a:gd name="connsiteY2526" fmla="*/ 2168366 h 8376085"/>
              <a:gd name="connsiteX2527" fmla="*/ 6871316 w 7130260"/>
              <a:gd name="connsiteY2527" fmla="*/ 2133800 h 8376085"/>
              <a:gd name="connsiteX2528" fmla="*/ 6855514 w 7130260"/>
              <a:gd name="connsiteY2528" fmla="*/ 2148497 h 8376085"/>
              <a:gd name="connsiteX2529" fmla="*/ 1576445 w 7130260"/>
              <a:gd name="connsiteY2529" fmla="*/ 2155822 h 8376085"/>
              <a:gd name="connsiteX2530" fmla="*/ 1594695 w 7130260"/>
              <a:gd name="connsiteY2530" fmla="*/ 2155069 h 8376085"/>
              <a:gd name="connsiteX2531" fmla="*/ 1582198 w 7130260"/>
              <a:gd name="connsiteY2531" fmla="*/ 2150069 h 8376085"/>
              <a:gd name="connsiteX2532" fmla="*/ 1576445 w 7130260"/>
              <a:gd name="connsiteY2532" fmla="*/ 2155822 h 8376085"/>
              <a:gd name="connsiteX2533" fmla="*/ 6928199 w 7130260"/>
              <a:gd name="connsiteY2533" fmla="*/ 2156460 h 8376085"/>
              <a:gd name="connsiteX2534" fmla="*/ 6919741 w 7130260"/>
              <a:gd name="connsiteY2534" fmla="*/ 2220754 h 8376085"/>
              <a:gd name="connsiteX2535" fmla="*/ 6937353 w 7130260"/>
              <a:gd name="connsiteY2535" fmla="*/ 2149316 h 8376085"/>
              <a:gd name="connsiteX2536" fmla="*/ 6928199 w 7130260"/>
              <a:gd name="connsiteY2536" fmla="*/ 2156460 h 8376085"/>
              <a:gd name="connsiteX2537" fmla="*/ 1189854 w 7130260"/>
              <a:gd name="connsiteY2537" fmla="*/ 2173834 h 8376085"/>
              <a:gd name="connsiteX2538" fmla="*/ 1212104 w 7130260"/>
              <a:gd name="connsiteY2538" fmla="*/ 2185235 h 8376085"/>
              <a:gd name="connsiteX2539" fmla="*/ 1195664 w 7130260"/>
              <a:gd name="connsiteY2539" fmla="*/ 2168023 h 8376085"/>
              <a:gd name="connsiteX2540" fmla="*/ 1173413 w 7130260"/>
              <a:gd name="connsiteY2540" fmla="*/ 2156613 h 8376085"/>
              <a:gd name="connsiteX2541" fmla="*/ 1189854 w 7130260"/>
              <a:gd name="connsiteY2541" fmla="*/ 2173834 h 8376085"/>
              <a:gd name="connsiteX2542" fmla="*/ 6812757 w 7130260"/>
              <a:gd name="connsiteY2542" fmla="*/ 2180015 h 8376085"/>
              <a:gd name="connsiteX2543" fmla="*/ 6806517 w 7130260"/>
              <a:gd name="connsiteY2543" fmla="*/ 2215991 h 8376085"/>
              <a:gd name="connsiteX2544" fmla="*/ 6825073 w 7130260"/>
              <a:gd name="connsiteY2544" fmla="*/ 2187416 h 8376085"/>
              <a:gd name="connsiteX2545" fmla="*/ 6812757 w 7130260"/>
              <a:gd name="connsiteY2545" fmla="*/ 2180015 h 8376085"/>
              <a:gd name="connsiteX2546" fmla="*/ 6889366 w 7130260"/>
              <a:gd name="connsiteY2546" fmla="*/ 2174081 h 8376085"/>
              <a:gd name="connsiteX2547" fmla="*/ 6887966 w 7130260"/>
              <a:gd name="connsiteY2547" fmla="*/ 2194903 h 8376085"/>
              <a:gd name="connsiteX2548" fmla="*/ 6898891 w 7130260"/>
              <a:gd name="connsiteY2548" fmla="*/ 2183606 h 8376085"/>
              <a:gd name="connsiteX2549" fmla="*/ 6900291 w 7130260"/>
              <a:gd name="connsiteY2549" fmla="*/ 2162785 h 8376085"/>
              <a:gd name="connsiteX2550" fmla="*/ 6889366 w 7130260"/>
              <a:gd name="connsiteY2550" fmla="*/ 2174081 h 8376085"/>
              <a:gd name="connsiteX2551" fmla="*/ 1239526 w 7130260"/>
              <a:gd name="connsiteY2551" fmla="*/ 2192484 h 8376085"/>
              <a:gd name="connsiteX2552" fmla="*/ 1282951 w 7130260"/>
              <a:gd name="connsiteY2552" fmla="*/ 2198056 h 8376085"/>
              <a:gd name="connsiteX2553" fmla="*/ 1261520 w 7130260"/>
              <a:gd name="connsiteY2553" fmla="*/ 2183892 h 8376085"/>
              <a:gd name="connsiteX2554" fmla="*/ 1239526 w 7130260"/>
              <a:gd name="connsiteY2554" fmla="*/ 2192484 h 8376085"/>
              <a:gd name="connsiteX2555" fmla="*/ 1116263 w 7130260"/>
              <a:gd name="connsiteY2555" fmla="*/ 2220925 h 8376085"/>
              <a:gd name="connsiteX2556" fmla="*/ 1187701 w 7130260"/>
              <a:gd name="connsiteY2556" fmla="*/ 2250291 h 8376085"/>
              <a:gd name="connsiteX2557" fmla="*/ 1066648 w 7130260"/>
              <a:gd name="connsiteY2557" fmla="*/ 2187702 h 8376085"/>
              <a:gd name="connsiteX2558" fmla="*/ 1116263 w 7130260"/>
              <a:gd name="connsiteY2558" fmla="*/ 2220925 h 8376085"/>
              <a:gd name="connsiteX2559" fmla="*/ 6851904 w 7130260"/>
              <a:gd name="connsiteY2559" fmla="*/ 2193770 h 8376085"/>
              <a:gd name="connsiteX2560" fmla="*/ 6845551 w 7130260"/>
              <a:gd name="connsiteY2560" fmla="*/ 2209962 h 8376085"/>
              <a:gd name="connsiteX2561" fmla="*/ 6856819 w 7130260"/>
              <a:gd name="connsiteY2561" fmla="*/ 2208533 h 8376085"/>
              <a:gd name="connsiteX2562" fmla="*/ 6863173 w 7130260"/>
              <a:gd name="connsiteY2562" fmla="*/ 2192341 h 8376085"/>
              <a:gd name="connsiteX2563" fmla="*/ 6851904 w 7130260"/>
              <a:gd name="connsiteY2563" fmla="*/ 2193770 h 8376085"/>
              <a:gd name="connsiteX2564" fmla="*/ 6765436 w 7130260"/>
              <a:gd name="connsiteY2564" fmla="*/ 2205095 h 8376085"/>
              <a:gd name="connsiteX2565" fmla="*/ 6750996 w 7130260"/>
              <a:gd name="connsiteY2565" fmla="*/ 2237975 h 8376085"/>
              <a:gd name="connsiteX2566" fmla="*/ 6741595 w 7130260"/>
              <a:gd name="connsiteY2566" fmla="*/ 2262702 h 8376085"/>
              <a:gd name="connsiteX2567" fmla="*/ 6754807 w 7130260"/>
              <a:gd name="connsiteY2567" fmla="*/ 2257635 h 8376085"/>
              <a:gd name="connsiteX2568" fmla="*/ 6778943 w 7130260"/>
              <a:gd name="connsiteY2568" fmla="*/ 2196941 h 8376085"/>
              <a:gd name="connsiteX2569" fmla="*/ 6765436 w 7130260"/>
              <a:gd name="connsiteY2569" fmla="*/ 2205095 h 8376085"/>
              <a:gd name="connsiteX2570" fmla="*/ 1215247 w 7130260"/>
              <a:gd name="connsiteY2570" fmla="*/ 2226069 h 8376085"/>
              <a:gd name="connsiteX2571" fmla="*/ 1243803 w 7130260"/>
              <a:gd name="connsiteY2571" fmla="*/ 2239261 h 8376085"/>
              <a:gd name="connsiteX2572" fmla="*/ 1202550 w 7130260"/>
              <a:gd name="connsiteY2572" fmla="*/ 2206781 h 8376085"/>
              <a:gd name="connsiteX2573" fmla="*/ 1215247 w 7130260"/>
              <a:gd name="connsiteY2573" fmla="*/ 2226069 h 8376085"/>
              <a:gd name="connsiteX2574" fmla="*/ 6880479 w 7130260"/>
              <a:gd name="connsiteY2574" fmla="*/ 2212820 h 8376085"/>
              <a:gd name="connsiteX2575" fmla="*/ 6874126 w 7130260"/>
              <a:gd name="connsiteY2575" fmla="*/ 2229012 h 8376085"/>
              <a:gd name="connsiteX2576" fmla="*/ 6885394 w 7130260"/>
              <a:gd name="connsiteY2576" fmla="*/ 2227583 h 8376085"/>
              <a:gd name="connsiteX2577" fmla="*/ 6891748 w 7130260"/>
              <a:gd name="connsiteY2577" fmla="*/ 2211391 h 8376085"/>
              <a:gd name="connsiteX2578" fmla="*/ 6880479 w 7130260"/>
              <a:gd name="connsiteY2578" fmla="*/ 2212820 h 8376085"/>
              <a:gd name="connsiteX2579" fmla="*/ 1263901 w 7130260"/>
              <a:gd name="connsiteY2579" fmla="*/ 2233879 h 8376085"/>
              <a:gd name="connsiteX2580" fmla="*/ 1302953 w 7130260"/>
              <a:gd name="connsiteY2580" fmla="*/ 2261711 h 8376085"/>
              <a:gd name="connsiteX2581" fmla="*/ 1297838 w 7130260"/>
              <a:gd name="connsiteY2581" fmla="*/ 2241756 h 8376085"/>
              <a:gd name="connsiteX2582" fmla="*/ 1263901 w 7130260"/>
              <a:gd name="connsiteY2582" fmla="*/ 2233879 h 8376085"/>
              <a:gd name="connsiteX2583" fmla="*/ 6835683 w 7130260"/>
              <a:gd name="connsiteY2583" fmla="*/ 2246128 h 8376085"/>
              <a:gd name="connsiteX2584" fmla="*/ 6824272 w 7130260"/>
              <a:gd name="connsiteY2584" fmla="*/ 2268379 h 8376085"/>
              <a:gd name="connsiteX2585" fmla="*/ 6841494 w 7130260"/>
              <a:gd name="connsiteY2585" fmla="*/ 2251939 h 8376085"/>
              <a:gd name="connsiteX2586" fmla="*/ 6852895 w 7130260"/>
              <a:gd name="connsiteY2586" fmla="*/ 2229688 h 8376085"/>
              <a:gd name="connsiteX2587" fmla="*/ 6835683 w 7130260"/>
              <a:gd name="connsiteY2587" fmla="*/ 2246128 h 8376085"/>
              <a:gd name="connsiteX2588" fmla="*/ 6788163 w 7130260"/>
              <a:gd name="connsiteY2588" fmla="*/ 2259473 h 8376085"/>
              <a:gd name="connsiteX2589" fmla="*/ 6798241 w 7130260"/>
              <a:gd name="connsiteY2589" fmla="*/ 2274465 h 8376085"/>
              <a:gd name="connsiteX2590" fmla="*/ 6807213 w 7130260"/>
              <a:gd name="connsiteY2590" fmla="*/ 2235041 h 8376085"/>
              <a:gd name="connsiteX2591" fmla="*/ 6788163 w 7130260"/>
              <a:gd name="connsiteY2591" fmla="*/ 2259473 h 8376085"/>
              <a:gd name="connsiteX2592" fmla="*/ 6907073 w 7130260"/>
              <a:gd name="connsiteY2592" fmla="*/ 2245205 h 8376085"/>
              <a:gd name="connsiteX2593" fmla="*/ 6905330 w 7130260"/>
              <a:gd name="connsiteY2593" fmla="*/ 2259902 h 8376085"/>
              <a:gd name="connsiteX2594" fmla="*/ 6915512 w 7130260"/>
              <a:gd name="connsiteY2594" fmla="*/ 2249738 h 8376085"/>
              <a:gd name="connsiteX2595" fmla="*/ 6907073 w 7130260"/>
              <a:gd name="connsiteY2595" fmla="*/ 2245205 h 8376085"/>
              <a:gd name="connsiteX2596" fmla="*/ 1321051 w 7130260"/>
              <a:gd name="connsiteY2596" fmla="*/ 2253758 h 8376085"/>
              <a:gd name="connsiteX2597" fmla="*/ 1363618 w 7130260"/>
              <a:gd name="connsiteY2597" fmla="*/ 2282666 h 8376085"/>
              <a:gd name="connsiteX2598" fmla="*/ 1359151 w 7130260"/>
              <a:gd name="connsiteY2598" fmla="*/ 2263616 h 8376085"/>
              <a:gd name="connsiteX2599" fmla="*/ 1321051 w 7130260"/>
              <a:gd name="connsiteY2599" fmla="*/ 2253758 h 8376085"/>
              <a:gd name="connsiteX2600" fmla="*/ 6702238 w 7130260"/>
              <a:gd name="connsiteY2600" fmla="*/ 2264435 h 8376085"/>
              <a:gd name="connsiteX2601" fmla="*/ 6696008 w 7130260"/>
              <a:gd name="connsiteY2601" fmla="*/ 2288696 h 8376085"/>
              <a:gd name="connsiteX2602" fmla="*/ 6731251 w 7130260"/>
              <a:gd name="connsiteY2602" fmla="*/ 2253415 h 8376085"/>
              <a:gd name="connsiteX2603" fmla="*/ 6702238 w 7130260"/>
              <a:gd name="connsiteY2603" fmla="*/ 2264435 h 8376085"/>
              <a:gd name="connsiteX2604" fmla="*/ 1130551 w 7130260"/>
              <a:gd name="connsiteY2604" fmla="*/ 2258663 h 8376085"/>
              <a:gd name="connsiteX2605" fmla="*/ 1168651 w 7130260"/>
              <a:gd name="connsiteY2605" fmla="*/ 2282666 h 8376085"/>
              <a:gd name="connsiteX2606" fmla="*/ 1206751 w 7130260"/>
              <a:gd name="connsiteY2606" fmla="*/ 2294154 h 8376085"/>
              <a:gd name="connsiteX2607" fmla="*/ 1173090 w 7130260"/>
              <a:gd name="connsiteY2607" fmla="*/ 2270141 h 8376085"/>
              <a:gd name="connsiteX2608" fmla="*/ 1130551 w 7130260"/>
              <a:gd name="connsiteY2608" fmla="*/ 2258663 h 8376085"/>
              <a:gd name="connsiteX2609" fmla="*/ 1206751 w 7130260"/>
              <a:gd name="connsiteY2609" fmla="*/ 2263616 h 8376085"/>
              <a:gd name="connsiteX2610" fmla="*/ 1216838 w 7130260"/>
              <a:gd name="connsiteY2610" fmla="*/ 2273141 h 8376085"/>
              <a:gd name="connsiteX2611" fmla="*/ 1221038 w 7130260"/>
              <a:gd name="connsiteY2611" fmla="*/ 2263616 h 8376085"/>
              <a:gd name="connsiteX2612" fmla="*/ 1210951 w 7130260"/>
              <a:gd name="connsiteY2612" fmla="*/ 2254091 h 8376085"/>
              <a:gd name="connsiteX2613" fmla="*/ 1206751 w 7130260"/>
              <a:gd name="connsiteY2613" fmla="*/ 2263616 h 8376085"/>
              <a:gd name="connsiteX2614" fmla="*/ 6864601 w 7130260"/>
              <a:gd name="connsiteY2614" fmla="*/ 2264178 h 8376085"/>
              <a:gd name="connsiteX2615" fmla="*/ 6874126 w 7130260"/>
              <a:gd name="connsiteY2615" fmla="*/ 2268379 h 8376085"/>
              <a:gd name="connsiteX2616" fmla="*/ 6883651 w 7130260"/>
              <a:gd name="connsiteY2616" fmla="*/ 2258292 h 8376085"/>
              <a:gd name="connsiteX2617" fmla="*/ 6874126 w 7130260"/>
              <a:gd name="connsiteY2617" fmla="*/ 2254091 h 8376085"/>
              <a:gd name="connsiteX2618" fmla="*/ 6864601 w 7130260"/>
              <a:gd name="connsiteY2618" fmla="*/ 2264178 h 8376085"/>
              <a:gd name="connsiteX2619" fmla="*/ 1244851 w 7130260"/>
              <a:gd name="connsiteY2619" fmla="*/ 2267512 h 8376085"/>
              <a:gd name="connsiteX2620" fmla="*/ 1259138 w 7130260"/>
              <a:gd name="connsiteY2620" fmla="*/ 2282666 h 8376085"/>
              <a:gd name="connsiteX2621" fmla="*/ 1273426 w 7130260"/>
              <a:gd name="connsiteY2621" fmla="*/ 2284848 h 8376085"/>
              <a:gd name="connsiteX2622" fmla="*/ 1259138 w 7130260"/>
              <a:gd name="connsiteY2622" fmla="*/ 2269693 h 8376085"/>
              <a:gd name="connsiteX2623" fmla="*/ 1244851 w 7130260"/>
              <a:gd name="connsiteY2623" fmla="*/ 2267512 h 8376085"/>
              <a:gd name="connsiteX2624" fmla="*/ 6743033 w 7130260"/>
              <a:gd name="connsiteY2624" fmla="*/ 2284219 h 8376085"/>
              <a:gd name="connsiteX2625" fmla="*/ 6731251 w 7130260"/>
              <a:gd name="connsiteY2625" fmla="*/ 2310422 h 8376085"/>
              <a:gd name="connsiteX2626" fmla="*/ 6731251 w 7130260"/>
              <a:gd name="connsiteY2626" fmla="*/ 2324853 h 8376085"/>
              <a:gd name="connsiteX2627" fmla="*/ 6746644 w 7130260"/>
              <a:gd name="connsiteY2627" fmla="*/ 2309460 h 8376085"/>
              <a:gd name="connsiteX2628" fmla="*/ 6758435 w 7130260"/>
              <a:gd name="connsiteY2628" fmla="*/ 2283247 h 8376085"/>
              <a:gd name="connsiteX2629" fmla="*/ 6754826 w 7130260"/>
              <a:gd name="connsiteY2629" fmla="*/ 2272427 h 8376085"/>
              <a:gd name="connsiteX2630" fmla="*/ 6743033 w 7130260"/>
              <a:gd name="connsiteY2630" fmla="*/ 2284219 h 8376085"/>
              <a:gd name="connsiteX2631" fmla="*/ 6817414 w 7130260"/>
              <a:gd name="connsiteY2631" fmla="*/ 2291372 h 8376085"/>
              <a:gd name="connsiteX2632" fmla="*/ 6816938 w 7130260"/>
              <a:gd name="connsiteY2632" fmla="*/ 2311241 h 8376085"/>
              <a:gd name="connsiteX2633" fmla="*/ 6833216 w 7130260"/>
              <a:gd name="connsiteY2633" fmla="*/ 2276675 h 8376085"/>
              <a:gd name="connsiteX2634" fmla="*/ 6817414 w 7130260"/>
              <a:gd name="connsiteY2634" fmla="*/ 2291372 h 8376085"/>
              <a:gd name="connsiteX2635" fmla="*/ 1292476 w 7130260"/>
              <a:gd name="connsiteY2635" fmla="*/ 2290382 h 8376085"/>
              <a:gd name="connsiteX2636" fmla="*/ 1307563 w 7130260"/>
              <a:gd name="connsiteY2636" fmla="*/ 2305469 h 8376085"/>
              <a:gd name="connsiteX2637" fmla="*/ 1318870 w 7130260"/>
              <a:gd name="connsiteY2637" fmla="*/ 2299935 h 8376085"/>
              <a:gd name="connsiteX2638" fmla="*/ 1292476 w 7130260"/>
              <a:gd name="connsiteY2638" fmla="*/ 2290382 h 8376085"/>
              <a:gd name="connsiteX2639" fmla="*/ 1342254 w 7130260"/>
              <a:gd name="connsiteY2639" fmla="*/ 2303421 h 8376085"/>
              <a:gd name="connsiteX2640" fmla="*/ 1384868 w 7130260"/>
              <a:gd name="connsiteY2640" fmla="*/ 2326796 h 8376085"/>
              <a:gd name="connsiteX2641" fmla="*/ 1373981 w 7130260"/>
              <a:gd name="connsiteY2641" fmla="*/ 2305698 h 8376085"/>
              <a:gd name="connsiteX2642" fmla="*/ 1342254 w 7130260"/>
              <a:gd name="connsiteY2642" fmla="*/ 2303421 h 8376085"/>
              <a:gd name="connsiteX2643" fmla="*/ 1178176 w 7130260"/>
              <a:gd name="connsiteY2643" fmla="*/ 2311737 h 8376085"/>
              <a:gd name="connsiteX2644" fmla="*/ 1244851 w 7130260"/>
              <a:gd name="connsiteY2644" fmla="*/ 2344684 h 8376085"/>
              <a:gd name="connsiteX2645" fmla="*/ 1173413 w 7130260"/>
              <a:gd name="connsiteY2645" fmla="*/ 2301897 h 8376085"/>
              <a:gd name="connsiteX2646" fmla="*/ 1178176 w 7130260"/>
              <a:gd name="connsiteY2646" fmla="*/ 2311737 h 8376085"/>
              <a:gd name="connsiteX2647" fmla="*/ 6690179 w 7130260"/>
              <a:gd name="connsiteY2647" fmla="*/ 2321109 h 8376085"/>
              <a:gd name="connsiteX2648" fmla="*/ 6683293 w 7130260"/>
              <a:gd name="connsiteY2648" fmla="*/ 2358866 h 8376085"/>
              <a:gd name="connsiteX2649" fmla="*/ 6709848 w 7130260"/>
              <a:gd name="connsiteY2649" fmla="*/ 2308936 h 8376085"/>
              <a:gd name="connsiteX2650" fmla="*/ 6690179 w 7130260"/>
              <a:gd name="connsiteY2650" fmla="*/ 2321109 h 8376085"/>
              <a:gd name="connsiteX2651" fmla="*/ 6775590 w 7130260"/>
              <a:gd name="connsiteY2651" fmla="*/ 2319138 h 8376085"/>
              <a:gd name="connsiteX2652" fmla="*/ 6769303 w 7130260"/>
              <a:gd name="connsiteY2652" fmla="*/ 2344607 h 8376085"/>
              <a:gd name="connsiteX2653" fmla="*/ 6794973 w 7130260"/>
              <a:gd name="connsiteY2653" fmla="*/ 2301716 h 8376085"/>
              <a:gd name="connsiteX2654" fmla="*/ 6775590 w 7130260"/>
              <a:gd name="connsiteY2654" fmla="*/ 2319138 h 8376085"/>
              <a:gd name="connsiteX2655" fmla="*/ 1259138 w 7130260"/>
              <a:gd name="connsiteY2655" fmla="*/ 2320766 h 8376085"/>
              <a:gd name="connsiteX2656" fmla="*/ 1269225 w 7130260"/>
              <a:gd name="connsiteY2656" fmla="*/ 2330291 h 8376085"/>
              <a:gd name="connsiteX2657" fmla="*/ 1273426 w 7130260"/>
              <a:gd name="connsiteY2657" fmla="*/ 2320766 h 8376085"/>
              <a:gd name="connsiteX2658" fmla="*/ 1263339 w 7130260"/>
              <a:gd name="connsiteY2658" fmla="*/ 2311241 h 8376085"/>
              <a:gd name="connsiteX2659" fmla="*/ 1259138 w 7130260"/>
              <a:gd name="connsiteY2659" fmla="*/ 2320766 h 8376085"/>
              <a:gd name="connsiteX2660" fmla="*/ 1302001 w 7130260"/>
              <a:gd name="connsiteY2660" fmla="*/ 2330844 h 8376085"/>
              <a:gd name="connsiteX2661" fmla="*/ 1321051 w 7130260"/>
              <a:gd name="connsiteY2661" fmla="*/ 2349341 h 8376085"/>
              <a:gd name="connsiteX2662" fmla="*/ 1340101 w 7130260"/>
              <a:gd name="connsiteY2662" fmla="*/ 2359533 h 8376085"/>
              <a:gd name="connsiteX2663" fmla="*/ 1340101 w 7130260"/>
              <a:gd name="connsiteY2663" fmla="*/ 2346027 h 8376085"/>
              <a:gd name="connsiteX2664" fmla="*/ 1321051 w 7130260"/>
              <a:gd name="connsiteY2664" fmla="*/ 2327529 h 8376085"/>
              <a:gd name="connsiteX2665" fmla="*/ 1302001 w 7130260"/>
              <a:gd name="connsiteY2665" fmla="*/ 2330844 h 8376085"/>
              <a:gd name="connsiteX2666" fmla="*/ 6823939 w 7130260"/>
              <a:gd name="connsiteY2666" fmla="*/ 2348579 h 8376085"/>
              <a:gd name="connsiteX2667" fmla="*/ 6818043 w 7130260"/>
              <a:gd name="connsiteY2667" fmla="*/ 2371135 h 8376085"/>
              <a:gd name="connsiteX2668" fmla="*/ 6828101 w 7130260"/>
              <a:gd name="connsiteY2668" fmla="*/ 2361076 h 8376085"/>
              <a:gd name="connsiteX2669" fmla="*/ 6834007 w 7130260"/>
              <a:gd name="connsiteY2669" fmla="*/ 2338511 h 8376085"/>
              <a:gd name="connsiteX2670" fmla="*/ 6823939 w 7130260"/>
              <a:gd name="connsiteY2670" fmla="*/ 2348579 h 8376085"/>
              <a:gd name="connsiteX2671" fmla="*/ 6721726 w 7130260"/>
              <a:gd name="connsiteY2671" fmla="*/ 2358866 h 8376085"/>
              <a:gd name="connsiteX2672" fmla="*/ 6715421 w 7130260"/>
              <a:gd name="connsiteY2672" fmla="*/ 2384308 h 8376085"/>
              <a:gd name="connsiteX2673" fmla="*/ 6731251 w 7130260"/>
              <a:gd name="connsiteY2673" fmla="*/ 2368391 h 8376085"/>
              <a:gd name="connsiteX2674" fmla="*/ 6737556 w 7130260"/>
              <a:gd name="connsiteY2674" fmla="*/ 2342950 h 8376085"/>
              <a:gd name="connsiteX2675" fmla="*/ 6721726 w 7130260"/>
              <a:gd name="connsiteY2675" fmla="*/ 2358866 h 8376085"/>
              <a:gd name="connsiteX2676" fmla="*/ 6793773 w 7130260"/>
              <a:gd name="connsiteY2676" fmla="*/ 2356075 h 8376085"/>
              <a:gd name="connsiteX2677" fmla="*/ 6787277 w 7130260"/>
              <a:gd name="connsiteY2677" fmla="*/ 2373154 h 8376085"/>
              <a:gd name="connsiteX2678" fmla="*/ 6799107 w 7130260"/>
              <a:gd name="connsiteY2678" fmla="*/ 2361410 h 8376085"/>
              <a:gd name="connsiteX2679" fmla="*/ 6805613 w 7130260"/>
              <a:gd name="connsiteY2679" fmla="*/ 2344331 h 8376085"/>
              <a:gd name="connsiteX2680" fmla="*/ 6793773 w 7130260"/>
              <a:gd name="connsiteY2680" fmla="*/ 2356075 h 8376085"/>
              <a:gd name="connsiteX2681" fmla="*/ 1368676 w 7130260"/>
              <a:gd name="connsiteY2681" fmla="*/ 2357847 h 8376085"/>
              <a:gd name="connsiteX2682" fmla="*/ 1407252 w 7130260"/>
              <a:gd name="connsiteY2682" fmla="*/ 2377916 h 8376085"/>
              <a:gd name="connsiteX2683" fmla="*/ 1410224 w 7130260"/>
              <a:gd name="connsiteY2683" fmla="*/ 2363629 h 8376085"/>
              <a:gd name="connsiteX2684" fmla="*/ 1368676 w 7130260"/>
              <a:gd name="connsiteY2684" fmla="*/ 2357847 h 8376085"/>
              <a:gd name="connsiteX2685" fmla="*/ 1298553 w 7130260"/>
              <a:gd name="connsiteY2685" fmla="*/ 2373154 h 8376085"/>
              <a:gd name="connsiteX2686" fmla="*/ 1313707 w 7130260"/>
              <a:gd name="connsiteY2686" fmla="*/ 2387441 h 8376085"/>
              <a:gd name="connsiteX2687" fmla="*/ 1311526 w 7130260"/>
              <a:gd name="connsiteY2687" fmla="*/ 2373154 h 8376085"/>
              <a:gd name="connsiteX2688" fmla="*/ 1296372 w 7130260"/>
              <a:gd name="connsiteY2688" fmla="*/ 2358866 h 8376085"/>
              <a:gd name="connsiteX2689" fmla="*/ 1298553 w 7130260"/>
              <a:gd name="connsiteY2689" fmla="*/ 2373154 h 8376085"/>
              <a:gd name="connsiteX2690" fmla="*/ 6750110 w 7130260"/>
              <a:gd name="connsiteY2690" fmla="*/ 2382907 h 8376085"/>
              <a:gd name="connsiteX2691" fmla="*/ 6743405 w 7130260"/>
              <a:gd name="connsiteY2691" fmla="*/ 2402777 h 8376085"/>
              <a:gd name="connsiteX2692" fmla="*/ 6759388 w 7130260"/>
              <a:gd name="connsiteY2692" fmla="*/ 2388260 h 8376085"/>
              <a:gd name="connsiteX2693" fmla="*/ 6750110 w 7130260"/>
              <a:gd name="connsiteY2693" fmla="*/ 2382907 h 8376085"/>
              <a:gd name="connsiteX2694" fmla="*/ 1344168 w 7130260"/>
              <a:gd name="connsiteY2694" fmla="*/ 2392404 h 8376085"/>
              <a:gd name="connsiteX2695" fmla="*/ 1364304 w 7130260"/>
              <a:gd name="connsiteY2695" fmla="*/ 2388080 h 8376085"/>
              <a:gd name="connsiteX2696" fmla="*/ 1341920 w 7130260"/>
              <a:gd name="connsiteY2696" fmla="*/ 2378221 h 8376085"/>
              <a:gd name="connsiteX2697" fmla="*/ 1325813 w 7130260"/>
              <a:gd name="connsiteY2697" fmla="*/ 2378526 h 8376085"/>
              <a:gd name="connsiteX2698" fmla="*/ 1344168 w 7130260"/>
              <a:gd name="connsiteY2698" fmla="*/ 2392404 h 8376085"/>
              <a:gd name="connsiteX2699" fmla="*/ 6665405 w 7130260"/>
              <a:gd name="connsiteY2699" fmla="*/ 2395423 h 8376085"/>
              <a:gd name="connsiteX2700" fmla="*/ 6657680 w 7130260"/>
              <a:gd name="connsiteY2700" fmla="*/ 2421827 h 8376085"/>
              <a:gd name="connsiteX2701" fmla="*/ 6681359 w 7130260"/>
              <a:gd name="connsiteY2701" fmla="*/ 2385403 h 8376085"/>
              <a:gd name="connsiteX2702" fmla="*/ 6665405 w 7130260"/>
              <a:gd name="connsiteY2702" fmla="*/ 2395423 h 8376085"/>
              <a:gd name="connsiteX2703" fmla="*/ 6802298 w 7130260"/>
              <a:gd name="connsiteY2703" fmla="*/ 2397605 h 8376085"/>
              <a:gd name="connsiteX2704" fmla="*/ 6800555 w 7130260"/>
              <a:gd name="connsiteY2704" fmla="*/ 2412302 h 8376085"/>
              <a:gd name="connsiteX2705" fmla="*/ 6810737 w 7130260"/>
              <a:gd name="connsiteY2705" fmla="*/ 2402138 h 8376085"/>
              <a:gd name="connsiteX2706" fmla="*/ 6802298 w 7130260"/>
              <a:gd name="connsiteY2706" fmla="*/ 2397605 h 8376085"/>
              <a:gd name="connsiteX2707" fmla="*/ 1282951 w 7130260"/>
              <a:gd name="connsiteY2707" fmla="*/ 2400710 h 8376085"/>
              <a:gd name="connsiteX2708" fmla="*/ 1297734 w 7130260"/>
              <a:gd name="connsiteY2708" fmla="*/ 2410130 h 8376085"/>
              <a:gd name="connsiteX2709" fmla="*/ 1306697 w 7130260"/>
              <a:gd name="connsiteY2709" fmla="*/ 2406387 h 8376085"/>
              <a:gd name="connsiteX2710" fmla="*/ 1282951 w 7130260"/>
              <a:gd name="connsiteY2710" fmla="*/ 2400710 h 8376085"/>
              <a:gd name="connsiteX2711" fmla="*/ 1396394 w 7130260"/>
              <a:gd name="connsiteY2711" fmla="*/ 2410225 h 8376085"/>
              <a:gd name="connsiteX2712" fmla="*/ 1444876 w 7130260"/>
              <a:gd name="connsiteY2712" fmla="*/ 2426551 h 8376085"/>
              <a:gd name="connsiteX2713" fmla="*/ 1403709 w 7130260"/>
              <a:gd name="connsiteY2713" fmla="*/ 2396966 h 8376085"/>
              <a:gd name="connsiteX2714" fmla="*/ 1385392 w 7130260"/>
              <a:gd name="connsiteY2714" fmla="*/ 2396966 h 8376085"/>
              <a:gd name="connsiteX2715" fmla="*/ 1396394 w 7130260"/>
              <a:gd name="connsiteY2715" fmla="*/ 2410225 h 8376085"/>
              <a:gd name="connsiteX2716" fmla="*/ 6613779 w 7130260"/>
              <a:gd name="connsiteY2716" fmla="*/ 2412845 h 8376085"/>
              <a:gd name="connsiteX2717" fmla="*/ 6607426 w 7130260"/>
              <a:gd name="connsiteY2717" fmla="*/ 2433057 h 8376085"/>
              <a:gd name="connsiteX2718" fmla="*/ 6607426 w 7130260"/>
              <a:gd name="connsiteY2718" fmla="*/ 2446925 h 8376085"/>
              <a:gd name="connsiteX2719" fmla="*/ 6621714 w 7130260"/>
              <a:gd name="connsiteY2719" fmla="*/ 2435066 h 8376085"/>
              <a:gd name="connsiteX2720" fmla="*/ 6636001 w 7130260"/>
              <a:gd name="connsiteY2720" fmla="*/ 2414854 h 8376085"/>
              <a:gd name="connsiteX2721" fmla="*/ 6613779 w 7130260"/>
              <a:gd name="connsiteY2721" fmla="*/ 2412845 h 8376085"/>
              <a:gd name="connsiteX2722" fmla="*/ 6766179 w 7130260"/>
              <a:gd name="connsiteY2722" fmla="*/ 2412845 h 8376085"/>
              <a:gd name="connsiteX2723" fmla="*/ 6759826 w 7130260"/>
              <a:gd name="connsiteY2723" fmla="*/ 2429037 h 8376085"/>
              <a:gd name="connsiteX2724" fmla="*/ 6771094 w 7130260"/>
              <a:gd name="connsiteY2724" fmla="*/ 2427608 h 8376085"/>
              <a:gd name="connsiteX2725" fmla="*/ 6777448 w 7130260"/>
              <a:gd name="connsiteY2725" fmla="*/ 2411416 h 8376085"/>
              <a:gd name="connsiteX2726" fmla="*/ 6766179 w 7130260"/>
              <a:gd name="connsiteY2726" fmla="*/ 2412845 h 8376085"/>
              <a:gd name="connsiteX2727" fmla="*/ 1357846 w 7130260"/>
              <a:gd name="connsiteY2727" fmla="*/ 2434838 h 8376085"/>
              <a:gd name="connsiteX2728" fmla="*/ 1393793 w 7130260"/>
              <a:gd name="connsiteY2728" fmla="*/ 2451221 h 8376085"/>
              <a:gd name="connsiteX2729" fmla="*/ 1349626 w 7130260"/>
              <a:gd name="connsiteY2729" fmla="*/ 2421208 h 8376085"/>
              <a:gd name="connsiteX2730" fmla="*/ 1325813 w 7130260"/>
              <a:gd name="connsiteY2730" fmla="*/ 2414540 h 8376085"/>
              <a:gd name="connsiteX2731" fmla="*/ 1357846 w 7130260"/>
              <a:gd name="connsiteY2731" fmla="*/ 2434838 h 8376085"/>
              <a:gd name="connsiteX2732" fmla="*/ 6697914 w 7130260"/>
              <a:gd name="connsiteY2732" fmla="*/ 2425541 h 8376085"/>
              <a:gd name="connsiteX2733" fmla="*/ 6702114 w 7130260"/>
              <a:gd name="connsiteY2733" fmla="*/ 2435066 h 8376085"/>
              <a:gd name="connsiteX2734" fmla="*/ 6712201 w 7130260"/>
              <a:gd name="connsiteY2734" fmla="*/ 2425541 h 8376085"/>
              <a:gd name="connsiteX2735" fmla="*/ 6708001 w 7130260"/>
              <a:gd name="connsiteY2735" fmla="*/ 2416016 h 8376085"/>
              <a:gd name="connsiteX2736" fmla="*/ 6697914 w 7130260"/>
              <a:gd name="connsiteY2736" fmla="*/ 2425541 h 8376085"/>
              <a:gd name="connsiteX2737" fmla="*/ 6560477 w 7130260"/>
              <a:gd name="connsiteY2737" fmla="*/ 2448544 h 8376085"/>
              <a:gd name="connsiteX2738" fmla="*/ 6553839 w 7130260"/>
              <a:gd name="connsiteY2738" fmla="*/ 2470375 h 8376085"/>
              <a:gd name="connsiteX2739" fmla="*/ 6577194 w 7130260"/>
              <a:gd name="connsiteY2739" fmla="*/ 2444382 h 8376085"/>
              <a:gd name="connsiteX2740" fmla="*/ 6560477 w 7130260"/>
              <a:gd name="connsiteY2740" fmla="*/ 2448544 h 8376085"/>
              <a:gd name="connsiteX2741" fmla="*/ 6636116 w 7130260"/>
              <a:gd name="connsiteY2741" fmla="*/ 2463422 h 8376085"/>
              <a:gd name="connsiteX2742" fmla="*/ 6626038 w 7130260"/>
              <a:gd name="connsiteY2742" fmla="*/ 2482263 h 8376085"/>
              <a:gd name="connsiteX2743" fmla="*/ 6639811 w 7130260"/>
              <a:gd name="connsiteY2743" fmla="*/ 2476976 h 8376085"/>
              <a:gd name="connsiteX2744" fmla="*/ 6655089 w 7130260"/>
              <a:gd name="connsiteY2744" fmla="*/ 2444591 h 8376085"/>
              <a:gd name="connsiteX2745" fmla="*/ 6636116 w 7130260"/>
              <a:gd name="connsiteY2745" fmla="*/ 2463422 h 8376085"/>
              <a:gd name="connsiteX2746" fmla="*/ 6716964 w 7130260"/>
              <a:gd name="connsiteY2746" fmla="*/ 2454116 h 8376085"/>
              <a:gd name="connsiteX2747" fmla="*/ 6721164 w 7130260"/>
              <a:gd name="connsiteY2747" fmla="*/ 2463641 h 8376085"/>
              <a:gd name="connsiteX2748" fmla="*/ 6731251 w 7130260"/>
              <a:gd name="connsiteY2748" fmla="*/ 2454116 h 8376085"/>
              <a:gd name="connsiteX2749" fmla="*/ 6727051 w 7130260"/>
              <a:gd name="connsiteY2749" fmla="*/ 2444591 h 8376085"/>
              <a:gd name="connsiteX2750" fmla="*/ 6716964 w 7130260"/>
              <a:gd name="connsiteY2750" fmla="*/ 2454116 h 8376085"/>
              <a:gd name="connsiteX2751" fmla="*/ 6588376 w 7130260"/>
              <a:gd name="connsiteY2751" fmla="*/ 2482691 h 8376085"/>
              <a:gd name="connsiteX2752" fmla="*/ 6582071 w 7130260"/>
              <a:gd name="connsiteY2752" fmla="*/ 2508133 h 8376085"/>
              <a:gd name="connsiteX2753" fmla="*/ 6597901 w 7130260"/>
              <a:gd name="connsiteY2753" fmla="*/ 2492216 h 8376085"/>
              <a:gd name="connsiteX2754" fmla="*/ 6604206 w 7130260"/>
              <a:gd name="connsiteY2754" fmla="*/ 2466775 h 8376085"/>
              <a:gd name="connsiteX2755" fmla="*/ 6588376 w 7130260"/>
              <a:gd name="connsiteY2755" fmla="*/ 2482691 h 8376085"/>
              <a:gd name="connsiteX2756" fmla="*/ 6531226 w 7130260"/>
              <a:gd name="connsiteY2756" fmla="*/ 2516029 h 8376085"/>
              <a:gd name="connsiteX2757" fmla="*/ 6523749 w 7130260"/>
              <a:gd name="connsiteY2757" fmla="*/ 2535536 h 8376085"/>
              <a:gd name="connsiteX2758" fmla="*/ 6540751 w 7130260"/>
              <a:gd name="connsiteY2758" fmla="*/ 2525554 h 8376085"/>
              <a:gd name="connsiteX2759" fmla="*/ 6548228 w 7130260"/>
              <a:gd name="connsiteY2759" fmla="*/ 2506047 h 8376085"/>
              <a:gd name="connsiteX2760" fmla="*/ 6531226 w 7130260"/>
              <a:gd name="connsiteY2760" fmla="*/ 2516029 h 8376085"/>
              <a:gd name="connsiteX2761" fmla="*/ 6621714 w 7130260"/>
              <a:gd name="connsiteY2761" fmla="*/ 2511266 h 8376085"/>
              <a:gd name="connsiteX2762" fmla="*/ 6625352 w 7130260"/>
              <a:gd name="connsiteY2762" fmla="*/ 2520791 h 8376085"/>
              <a:gd name="connsiteX2763" fmla="*/ 6640764 w 7130260"/>
              <a:gd name="connsiteY2763" fmla="*/ 2511266 h 8376085"/>
              <a:gd name="connsiteX2764" fmla="*/ 6637125 w 7130260"/>
              <a:gd name="connsiteY2764" fmla="*/ 2501741 h 8376085"/>
              <a:gd name="connsiteX2765" fmla="*/ 6621714 w 7130260"/>
              <a:gd name="connsiteY2765" fmla="*/ 2511266 h 8376085"/>
              <a:gd name="connsiteX2766" fmla="*/ 6559801 w 7130260"/>
              <a:gd name="connsiteY2766" fmla="*/ 2544604 h 8376085"/>
              <a:gd name="connsiteX2767" fmla="*/ 6557467 w 7130260"/>
              <a:gd name="connsiteY2767" fmla="*/ 2558891 h 8376085"/>
              <a:gd name="connsiteX2768" fmla="*/ 6578851 w 7130260"/>
              <a:gd name="connsiteY2768" fmla="*/ 2544604 h 8376085"/>
              <a:gd name="connsiteX2769" fmla="*/ 6581185 w 7130260"/>
              <a:gd name="connsiteY2769" fmla="*/ 2530316 h 8376085"/>
              <a:gd name="connsiteX2770" fmla="*/ 6559801 w 7130260"/>
              <a:gd name="connsiteY2770" fmla="*/ 2544604 h 8376085"/>
              <a:gd name="connsiteX2771" fmla="*/ 6507023 w 7130260"/>
              <a:gd name="connsiteY2771" fmla="*/ 2569055 h 8376085"/>
              <a:gd name="connsiteX2772" fmla="*/ 6521510 w 7130260"/>
              <a:gd name="connsiteY2772" fmla="*/ 2573408 h 8376085"/>
              <a:gd name="connsiteX2773" fmla="*/ 6523425 w 7130260"/>
              <a:gd name="connsiteY2773" fmla="*/ 2558891 h 8376085"/>
              <a:gd name="connsiteX2774" fmla="*/ 6507023 w 7130260"/>
              <a:gd name="connsiteY2774" fmla="*/ 2569055 h 8376085"/>
              <a:gd name="connsiteX2775" fmla="*/ 6454835 w 7130260"/>
              <a:gd name="connsiteY2775" fmla="*/ 2592458 h 8376085"/>
              <a:gd name="connsiteX2776" fmla="*/ 6448130 w 7130260"/>
              <a:gd name="connsiteY2776" fmla="*/ 2612327 h 8376085"/>
              <a:gd name="connsiteX2777" fmla="*/ 6464113 w 7130260"/>
              <a:gd name="connsiteY2777" fmla="*/ 2597810 h 8376085"/>
              <a:gd name="connsiteX2778" fmla="*/ 6454835 w 7130260"/>
              <a:gd name="connsiteY2778" fmla="*/ 2592458 h 8376085"/>
              <a:gd name="connsiteX2779" fmla="*/ 6416926 w 7130260"/>
              <a:gd name="connsiteY2779" fmla="*/ 2658904 h 8376085"/>
              <a:gd name="connsiteX2780" fmla="*/ 6414745 w 7130260"/>
              <a:gd name="connsiteY2780" fmla="*/ 2673191 h 8376085"/>
              <a:gd name="connsiteX2781" fmla="*/ 6429899 w 7130260"/>
              <a:gd name="connsiteY2781" fmla="*/ 2658904 h 8376085"/>
              <a:gd name="connsiteX2782" fmla="*/ 6432080 w 7130260"/>
              <a:gd name="connsiteY2782" fmla="*/ 2644616 h 8376085"/>
              <a:gd name="connsiteX2783" fmla="*/ 6416926 w 7130260"/>
              <a:gd name="connsiteY2783" fmla="*/ 2658904 h 8376085"/>
              <a:gd name="connsiteX2784" fmla="*/ 6653832 w 7130260"/>
              <a:gd name="connsiteY2784" fmla="*/ 2670810 h 8376085"/>
              <a:gd name="connsiteX2785" fmla="*/ 6640764 w 7130260"/>
              <a:gd name="connsiteY2785" fmla="*/ 2687479 h 8376085"/>
              <a:gd name="connsiteX2786" fmla="*/ 6659814 w 7130260"/>
              <a:gd name="connsiteY2786" fmla="*/ 2673506 h 8376085"/>
              <a:gd name="connsiteX2787" fmla="*/ 6682835 w 7130260"/>
              <a:gd name="connsiteY2787" fmla="*/ 2656837 h 8376085"/>
              <a:gd name="connsiteX2788" fmla="*/ 6676854 w 7130260"/>
              <a:gd name="connsiteY2788" fmla="*/ 2654141 h 8376085"/>
              <a:gd name="connsiteX2789" fmla="*/ 6653832 w 7130260"/>
              <a:gd name="connsiteY2789" fmla="*/ 2670810 h 8376085"/>
              <a:gd name="connsiteX2790" fmla="*/ 6603359 w 7130260"/>
              <a:gd name="connsiteY2790" fmla="*/ 2706729 h 8376085"/>
              <a:gd name="connsiteX2791" fmla="*/ 6589919 w 7130260"/>
              <a:gd name="connsiteY2791" fmla="*/ 2725541 h 8376085"/>
              <a:gd name="connsiteX2792" fmla="*/ 6612132 w 7130260"/>
              <a:gd name="connsiteY2792" fmla="*/ 2711349 h 8376085"/>
              <a:gd name="connsiteX2793" fmla="*/ 6603359 w 7130260"/>
              <a:gd name="connsiteY2793" fmla="*/ 2706729 h 8376085"/>
              <a:gd name="connsiteX2794" fmla="*/ 6640764 w 7130260"/>
              <a:gd name="connsiteY2794" fmla="*/ 2711291 h 8376085"/>
              <a:gd name="connsiteX2795" fmla="*/ 6644964 w 7130260"/>
              <a:gd name="connsiteY2795" fmla="*/ 2720816 h 8376085"/>
              <a:gd name="connsiteX2796" fmla="*/ 6655051 w 7130260"/>
              <a:gd name="connsiteY2796" fmla="*/ 2711291 h 8376085"/>
              <a:gd name="connsiteX2797" fmla="*/ 6650851 w 7130260"/>
              <a:gd name="connsiteY2797" fmla="*/ 2701766 h 8376085"/>
              <a:gd name="connsiteX2798" fmla="*/ 6640764 w 7130260"/>
              <a:gd name="connsiteY2798" fmla="*/ 2711291 h 8376085"/>
              <a:gd name="connsiteX2799" fmla="*/ 6546190 w 7130260"/>
              <a:gd name="connsiteY2799" fmla="*/ 2745305 h 8376085"/>
              <a:gd name="connsiteX2800" fmla="*/ 6534531 w 7130260"/>
              <a:gd name="connsiteY2800" fmla="*/ 2765393 h 8376085"/>
              <a:gd name="connsiteX2801" fmla="*/ 6557077 w 7130260"/>
              <a:gd name="connsiteY2801" fmla="*/ 2756192 h 8376085"/>
              <a:gd name="connsiteX2802" fmla="*/ 6546190 w 7130260"/>
              <a:gd name="connsiteY2802" fmla="*/ 2745305 h 8376085"/>
              <a:gd name="connsiteX2803" fmla="*/ 6588195 w 7130260"/>
              <a:gd name="connsiteY2803" fmla="*/ 2754373 h 8376085"/>
              <a:gd name="connsiteX2804" fmla="*/ 6576155 w 7130260"/>
              <a:gd name="connsiteY2804" fmla="*/ 2768880 h 8376085"/>
              <a:gd name="connsiteX2805" fmla="*/ 6591796 w 7130260"/>
              <a:gd name="connsiteY2805" fmla="*/ 2762879 h 8376085"/>
              <a:gd name="connsiteX2806" fmla="*/ 6607426 w 7130260"/>
              <a:gd name="connsiteY2806" fmla="*/ 2748372 h 8376085"/>
              <a:gd name="connsiteX2807" fmla="*/ 6588195 w 7130260"/>
              <a:gd name="connsiteY2807" fmla="*/ 2754373 h 8376085"/>
              <a:gd name="connsiteX2808" fmla="*/ 6634782 w 7130260"/>
              <a:gd name="connsiteY2808" fmla="*/ 2756535 h 8376085"/>
              <a:gd name="connsiteX2809" fmla="*/ 6621714 w 7130260"/>
              <a:gd name="connsiteY2809" fmla="*/ 2773204 h 8376085"/>
              <a:gd name="connsiteX2810" fmla="*/ 6638382 w 7130260"/>
              <a:gd name="connsiteY2810" fmla="*/ 2760136 h 8376085"/>
              <a:gd name="connsiteX2811" fmla="*/ 6651451 w 7130260"/>
              <a:gd name="connsiteY2811" fmla="*/ 2739866 h 8376085"/>
              <a:gd name="connsiteX2812" fmla="*/ 6634782 w 7130260"/>
              <a:gd name="connsiteY2812" fmla="*/ 2756535 h 8376085"/>
              <a:gd name="connsiteX2813" fmla="*/ 6473048 w 7130260"/>
              <a:gd name="connsiteY2813" fmla="*/ 2796464 h 8376085"/>
              <a:gd name="connsiteX2814" fmla="*/ 6460351 w 7130260"/>
              <a:gd name="connsiteY2814" fmla="*/ 2815752 h 8376085"/>
              <a:gd name="connsiteX2815" fmla="*/ 6501603 w 7130260"/>
              <a:gd name="connsiteY2815" fmla="*/ 2783272 h 8376085"/>
              <a:gd name="connsiteX2816" fmla="*/ 6473048 w 7130260"/>
              <a:gd name="connsiteY2816" fmla="*/ 2796464 h 8376085"/>
              <a:gd name="connsiteX2817" fmla="*/ 6521663 w 7130260"/>
              <a:gd name="connsiteY2817" fmla="*/ 2801817 h 8376085"/>
              <a:gd name="connsiteX2818" fmla="*/ 6509042 w 7130260"/>
              <a:gd name="connsiteY2818" fmla="*/ 2825591 h 8376085"/>
              <a:gd name="connsiteX2819" fmla="*/ 6548666 w 7130260"/>
              <a:gd name="connsiteY2819" fmla="*/ 2782710 h 8376085"/>
              <a:gd name="connsiteX2820" fmla="*/ 6521663 w 7130260"/>
              <a:gd name="connsiteY2820" fmla="*/ 2801817 h 8376085"/>
              <a:gd name="connsiteX2821" fmla="*/ 6563659 w 7130260"/>
              <a:gd name="connsiteY2821" fmla="*/ 2807932 h 8376085"/>
              <a:gd name="connsiteX2822" fmla="*/ 6545514 w 7130260"/>
              <a:gd name="connsiteY2822" fmla="*/ 2828363 h 8376085"/>
              <a:gd name="connsiteX2823" fmla="*/ 6566945 w 7130260"/>
              <a:gd name="connsiteY2823" fmla="*/ 2817114 h 8376085"/>
              <a:gd name="connsiteX2824" fmla="*/ 6588376 w 7130260"/>
              <a:gd name="connsiteY2824" fmla="*/ 2796683 h 8376085"/>
              <a:gd name="connsiteX2825" fmla="*/ 6563659 w 7130260"/>
              <a:gd name="connsiteY2825" fmla="*/ 2807932 h 8376085"/>
              <a:gd name="connsiteX2826" fmla="*/ 6407401 w 7130260"/>
              <a:gd name="connsiteY2826" fmla="*/ 2835116 h 8376085"/>
              <a:gd name="connsiteX2827" fmla="*/ 6394437 w 7130260"/>
              <a:gd name="connsiteY2827" fmla="*/ 2853957 h 8376085"/>
              <a:gd name="connsiteX2828" fmla="*/ 6427775 w 7130260"/>
              <a:gd name="connsiteY2828" fmla="*/ 2835431 h 8376085"/>
              <a:gd name="connsiteX2829" fmla="*/ 6407401 w 7130260"/>
              <a:gd name="connsiteY2829" fmla="*/ 2835116 h 8376085"/>
              <a:gd name="connsiteX2830" fmla="*/ 6466828 w 7130260"/>
              <a:gd name="connsiteY2830" fmla="*/ 2832487 h 8376085"/>
              <a:gd name="connsiteX2831" fmla="*/ 6444673 w 7130260"/>
              <a:gd name="connsiteY2831" fmla="*/ 2855719 h 8376085"/>
              <a:gd name="connsiteX2832" fmla="*/ 6434538 w 7130260"/>
              <a:gd name="connsiteY2832" fmla="*/ 2874655 h 8376085"/>
              <a:gd name="connsiteX2833" fmla="*/ 6453778 w 7130260"/>
              <a:gd name="connsiteY2833" fmla="*/ 2864358 h 8376085"/>
              <a:gd name="connsiteX2834" fmla="*/ 6466828 w 7130260"/>
              <a:gd name="connsiteY2834" fmla="*/ 2832487 h 8376085"/>
              <a:gd name="connsiteX2835" fmla="*/ 6593938 w 7130260"/>
              <a:gd name="connsiteY2835" fmla="*/ 2841222 h 8376085"/>
              <a:gd name="connsiteX2836" fmla="*/ 6587938 w 7130260"/>
              <a:gd name="connsiteY2836" fmla="*/ 2856862 h 8376085"/>
              <a:gd name="connsiteX2837" fmla="*/ 6602444 w 7130260"/>
              <a:gd name="connsiteY2837" fmla="*/ 2844822 h 8376085"/>
              <a:gd name="connsiteX2838" fmla="*/ 6608445 w 7130260"/>
              <a:gd name="connsiteY2838" fmla="*/ 2825591 h 8376085"/>
              <a:gd name="connsiteX2839" fmla="*/ 6593938 w 7130260"/>
              <a:gd name="connsiteY2839" fmla="*/ 2841222 h 8376085"/>
              <a:gd name="connsiteX2840" fmla="*/ 6498432 w 7130260"/>
              <a:gd name="connsiteY2840" fmla="*/ 2856290 h 8376085"/>
              <a:gd name="connsiteX2841" fmla="*/ 6483601 w 7130260"/>
              <a:gd name="connsiteY2841" fmla="*/ 2886027 h 8376085"/>
              <a:gd name="connsiteX2842" fmla="*/ 6522559 w 7130260"/>
              <a:gd name="connsiteY2842" fmla="*/ 2852566 h 8376085"/>
              <a:gd name="connsiteX2843" fmla="*/ 6498432 w 7130260"/>
              <a:gd name="connsiteY2843" fmla="*/ 2856290 h 8376085"/>
              <a:gd name="connsiteX2844" fmla="*/ 6550552 w 7130260"/>
              <a:gd name="connsiteY2844" fmla="*/ 2844270 h 8376085"/>
              <a:gd name="connsiteX2845" fmla="*/ 6542046 w 7130260"/>
              <a:gd name="connsiteY2845" fmla="*/ 2858643 h 8376085"/>
              <a:gd name="connsiteX2846" fmla="*/ 6559610 w 7130260"/>
              <a:gd name="connsiteY2846" fmla="*/ 2849633 h 8376085"/>
              <a:gd name="connsiteX2847" fmla="*/ 6550552 w 7130260"/>
              <a:gd name="connsiteY2847" fmla="*/ 2844270 h 8376085"/>
              <a:gd name="connsiteX2848" fmla="*/ 6396038 w 7130260"/>
              <a:gd name="connsiteY2848" fmla="*/ 2880360 h 8376085"/>
              <a:gd name="connsiteX2849" fmla="*/ 6391142 w 7130260"/>
              <a:gd name="connsiteY2849" fmla="*/ 2906973 h 8376085"/>
              <a:gd name="connsiteX2850" fmla="*/ 6418107 w 7130260"/>
              <a:gd name="connsiteY2850" fmla="*/ 2863691 h 8376085"/>
              <a:gd name="connsiteX2851" fmla="*/ 6396038 w 7130260"/>
              <a:gd name="connsiteY2851" fmla="*/ 2880360 h 8376085"/>
              <a:gd name="connsiteX2852" fmla="*/ 6437853 w 7130260"/>
              <a:gd name="connsiteY2852" fmla="*/ 2896800 h 8376085"/>
              <a:gd name="connsiteX2853" fmla="*/ 6441872 w 7130260"/>
              <a:gd name="connsiteY2853" fmla="*/ 2919270 h 8376085"/>
              <a:gd name="connsiteX2854" fmla="*/ 6462808 w 7130260"/>
              <a:gd name="connsiteY2854" fmla="*/ 2882265 h 8376085"/>
              <a:gd name="connsiteX2855" fmla="*/ 6437853 w 7130260"/>
              <a:gd name="connsiteY2855" fmla="*/ 2896800 h 8376085"/>
              <a:gd name="connsiteX2856" fmla="*/ 6531035 w 7130260"/>
              <a:gd name="connsiteY2856" fmla="*/ 2887733 h 8376085"/>
              <a:gd name="connsiteX2857" fmla="*/ 6545457 w 7130260"/>
              <a:gd name="connsiteY2857" fmla="*/ 2892324 h 8376085"/>
              <a:gd name="connsiteX2858" fmla="*/ 6552914 w 7130260"/>
              <a:gd name="connsiteY2858" fmla="*/ 2873216 h 8376085"/>
              <a:gd name="connsiteX2859" fmla="*/ 6531035 w 7130260"/>
              <a:gd name="connsiteY2859" fmla="*/ 2887733 h 8376085"/>
              <a:gd name="connsiteX2860" fmla="*/ 6333011 w 7130260"/>
              <a:gd name="connsiteY2860" fmla="*/ 2916841 h 8376085"/>
              <a:gd name="connsiteX2861" fmla="*/ 6312151 w 7130260"/>
              <a:gd name="connsiteY2861" fmla="*/ 2945273 h 8376085"/>
              <a:gd name="connsiteX2862" fmla="*/ 6312151 w 7130260"/>
              <a:gd name="connsiteY2862" fmla="*/ 2959103 h 8376085"/>
              <a:gd name="connsiteX2863" fmla="*/ 6331020 w 7130260"/>
              <a:gd name="connsiteY2863" fmla="*/ 2947321 h 8376085"/>
              <a:gd name="connsiteX2864" fmla="*/ 6357042 w 7130260"/>
              <a:gd name="connsiteY2864" fmla="*/ 2905411 h 8376085"/>
              <a:gd name="connsiteX2865" fmla="*/ 6333011 w 7130260"/>
              <a:gd name="connsiteY2865" fmla="*/ 2916841 h 8376085"/>
              <a:gd name="connsiteX2866" fmla="*/ 6478839 w 7130260"/>
              <a:gd name="connsiteY2866" fmla="*/ 2920841 h 8376085"/>
              <a:gd name="connsiteX2867" fmla="*/ 6466256 w 7130260"/>
              <a:gd name="connsiteY2867" fmla="*/ 2944768 h 8376085"/>
              <a:gd name="connsiteX2868" fmla="*/ 6488364 w 7130260"/>
              <a:gd name="connsiteY2868" fmla="*/ 2930366 h 8376085"/>
              <a:gd name="connsiteX2869" fmla="*/ 6500946 w 7130260"/>
              <a:gd name="connsiteY2869" fmla="*/ 2906440 h 8376085"/>
              <a:gd name="connsiteX2870" fmla="*/ 6478839 w 7130260"/>
              <a:gd name="connsiteY2870" fmla="*/ 2920841 h 8376085"/>
              <a:gd name="connsiteX2871" fmla="*/ 6369996 w 7130260"/>
              <a:gd name="connsiteY2871" fmla="*/ 2945940 h 8376085"/>
              <a:gd name="connsiteX2872" fmla="*/ 6350251 w 7130260"/>
              <a:gd name="connsiteY2872" fmla="*/ 2980439 h 8376085"/>
              <a:gd name="connsiteX2873" fmla="*/ 6407096 w 7130260"/>
              <a:gd name="connsiteY2873" fmla="*/ 2927985 h 8376085"/>
              <a:gd name="connsiteX2874" fmla="*/ 6369996 w 7130260"/>
              <a:gd name="connsiteY2874" fmla="*/ 2945940 h 8376085"/>
              <a:gd name="connsiteX2875" fmla="*/ 6265269 w 7130260"/>
              <a:gd name="connsiteY2875" fmla="*/ 2956417 h 8376085"/>
              <a:gd name="connsiteX2876" fmla="*/ 6246790 w 7130260"/>
              <a:gd name="connsiteY2876" fmla="*/ 2986688 h 8376085"/>
              <a:gd name="connsiteX2877" fmla="*/ 6250801 w 7130260"/>
              <a:gd name="connsiteY2877" fmla="*/ 2998737 h 8376085"/>
              <a:gd name="connsiteX2878" fmla="*/ 6273308 w 7130260"/>
              <a:gd name="connsiteY2878" fmla="*/ 2980516 h 8376085"/>
              <a:gd name="connsiteX2879" fmla="*/ 6291787 w 7130260"/>
              <a:gd name="connsiteY2879" fmla="*/ 2950245 h 8376085"/>
              <a:gd name="connsiteX2880" fmla="*/ 6287776 w 7130260"/>
              <a:gd name="connsiteY2880" fmla="*/ 2938196 h 8376085"/>
              <a:gd name="connsiteX2881" fmla="*/ 6265269 w 7130260"/>
              <a:gd name="connsiteY2881" fmla="*/ 2956417 h 8376085"/>
              <a:gd name="connsiteX2882" fmla="*/ 6418583 w 7130260"/>
              <a:gd name="connsiteY2882" fmla="*/ 2961932 h 8376085"/>
              <a:gd name="connsiteX2883" fmla="*/ 6398181 w 7130260"/>
              <a:gd name="connsiteY2883" fmla="*/ 2997651 h 8376085"/>
              <a:gd name="connsiteX2884" fmla="*/ 6445501 w 7130260"/>
              <a:gd name="connsiteY2884" fmla="*/ 2948883 h 8376085"/>
              <a:gd name="connsiteX2885" fmla="*/ 6418583 w 7130260"/>
              <a:gd name="connsiteY2885" fmla="*/ 2961932 h 8376085"/>
              <a:gd name="connsiteX2886" fmla="*/ 6308884 w 7130260"/>
              <a:gd name="connsiteY2886" fmla="*/ 2982202 h 8376085"/>
              <a:gd name="connsiteX2887" fmla="*/ 6294901 w 7130260"/>
              <a:gd name="connsiteY2887" fmla="*/ 3023426 h 8376085"/>
              <a:gd name="connsiteX2888" fmla="*/ 6339202 w 7130260"/>
              <a:gd name="connsiteY2888" fmla="*/ 2963761 h 8376085"/>
              <a:gd name="connsiteX2889" fmla="*/ 6308884 w 7130260"/>
              <a:gd name="connsiteY2889" fmla="*/ 2982202 h 8376085"/>
              <a:gd name="connsiteX2890" fmla="*/ 6451254 w 7130260"/>
              <a:gd name="connsiteY2890" fmla="*/ 2993841 h 8376085"/>
              <a:gd name="connsiteX2891" fmla="*/ 6445673 w 7130260"/>
              <a:gd name="connsiteY2891" fmla="*/ 3014443 h 8376085"/>
              <a:gd name="connsiteX2892" fmla="*/ 6477619 w 7130260"/>
              <a:gd name="connsiteY2892" fmla="*/ 2968762 h 8376085"/>
              <a:gd name="connsiteX2893" fmla="*/ 6451254 w 7130260"/>
              <a:gd name="connsiteY2893" fmla="*/ 2993841 h 8376085"/>
              <a:gd name="connsiteX2894" fmla="*/ 6358948 w 7130260"/>
              <a:gd name="connsiteY2894" fmla="*/ 3000089 h 8376085"/>
              <a:gd name="connsiteX2895" fmla="*/ 6329210 w 7130260"/>
              <a:gd name="connsiteY2895" fmla="*/ 3054191 h 8376085"/>
              <a:gd name="connsiteX2896" fmla="*/ 6359138 w 7130260"/>
              <a:gd name="connsiteY2896" fmla="*/ 3031055 h 8376085"/>
              <a:gd name="connsiteX2897" fmla="*/ 6358948 w 7130260"/>
              <a:gd name="connsiteY2897" fmla="*/ 3000089 h 8376085"/>
              <a:gd name="connsiteX2898" fmla="*/ 6236646 w 7130260"/>
              <a:gd name="connsiteY2898" fmla="*/ 3031665 h 8376085"/>
              <a:gd name="connsiteX2899" fmla="*/ 6225731 w 7130260"/>
              <a:gd name="connsiteY2899" fmla="*/ 3073241 h 8376085"/>
              <a:gd name="connsiteX2900" fmla="*/ 6274051 w 7130260"/>
              <a:gd name="connsiteY2900" fmla="*/ 3014806 h 8376085"/>
              <a:gd name="connsiteX2901" fmla="*/ 6236646 w 7130260"/>
              <a:gd name="connsiteY2901" fmla="*/ 3031665 h 8376085"/>
              <a:gd name="connsiteX2902" fmla="*/ 6469314 w 7130260"/>
              <a:gd name="connsiteY2902" fmla="*/ 3025616 h 8376085"/>
              <a:gd name="connsiteX2903" fmla="*/ 6460779 w 7130260"/>
              <a:gd name="connsiteY2903" fmla="*/ 3044666 h 8376085"/>
              <a:gd name="connsiteX2904" fmla="*/ 6481391 w 7130260"/>
              <a:gd name="connsiteY2904" fmla="*/ 3025616 h 8376085"/>
              <a:gd name="connsiteX2905" fmla="*/ 6489916 w 7130260"/>
              <a:gd name="connsiteY2905" fmla="*/ 3006566 h 8376085"/>
              <a:gd name="connsiteX2906" fmla="*/ 6469314 w 7130260"/>
              <a:gd name="connsiteY2906" fmla="*/ 3025616 h 8376085"/>
              <a:gd name="connsiteX2907" fmla="*/ 6397038 w 7130260"/>
              <a:gd name="connsiteY2907" fmla="*/ 3028779 h 8376085"/>
              <a:gd name="connsiteX2908" fmla="*/ 6369806 w 7130260"/>
              <a:gd name="connsiteY2908" fmla="*/ 3063716 h 8376085"/>
              <a:gd name="connsiteX2909" fmla="*/ 6357671 w 7130260"/>
              <a:gd name="connsiteY2909" fmla="*/ 3087529 h 8376085"/>
              <a:gd name="connsiteX2910" fmla="*/ 6389189 w 7130260"/>
              <a:gd name="connsiteY2910" fmla="*/ 3056877 h 8376085"/>
              <a:gd name="connsiteX2911" fmla="*/ 6397038 w 7130260"/>
              <a:gd name="connsiteY2911" fmla="*/ 3028779 h 8376085"/>
              <a:gd name="connsiteX2912" fmla="*/ 6285757 w 7130260"/>
              <a:gd name="connsiteY2912" fmla="*/ 3051572 h 8376085"/>
              <a:gd name="connsiteX2913" fmla="*/ 6259325 w 7130260"/>
              <a:gd name="connsiteY2913" fmla="*/ 3092291 h 8376085"/>
              <a:gd name="connsiteX2914" fmla="*/ 6252467 w 7130260"/>
              <a:gd name="connsiteY2914" fmla="*/ 3116104 h 8376085"/>
              <a:gd name="connsiteX2915" fmla="*/ 6273670 w 7130260"/>
              <a:gd name="connsiteY2915" fmla="*/ 3097159 h 8376085"/>
              <a:gd name="connsiteX2916" fmla="*/ 6309513 w 7130260"/>
              <a:gd name="connsiteY2916" fmla="*/ 3038847 h 8376085"/>
              <a:gd name="connsiteX2917" fmla="*/ 6285757 w 7130260"/>
              <a:gd name="connsiteY2917" fmla="*/ 3051572 h 8376085"/>
              <a:gd name="connsiteX2918" fmla="*/ 6421632 w 7130260"/>
              <a:gd name="connsiteY2918" fmla="*/ 3054249 h 8376085"/>
              <a:gd name="connsiteX2919" fmla="*/ 6408249 w 7130260"/>
              <a:gd name="connsiteY2919" fmla="*/ 3077128 h 8376085"/>
              <a:gd name="connsiteX2920" fmla="*/ 6429280 w 7130260"/>
              <a:gd name="connsiteY2920" fmla="*/ 3058020 h 8376085"/>
              <a:gd name="connsiteX2921" fmla="*/ 6421632 w 7130260"/>
              <a:gd name="connsiteY2921" fmla="*/ 3054249 h 8376085"/>
              <a:gd name="connsiteX2922" fmla="*/ 6175715 w 7130260"/>
              <a:gd name="connsiteY2922" fmla="*/ 3065936 h 8376085"/>
              <a:gd name="connsiteX2923" fmla="*/ 6150226 w 7130260"/>
              <a:gd name="connsiteY2923" fmla="*/ 3106484 h 8376085"/>
              <a:gd name="connsiteX2924" fmla="*/ 6150226 w 7130260"/>
              <a:gd name="connsiteY2924" fmla="*/ 3121533 h 8376085"/>
              <a:gd name="connsiteX2925" fmla="*/ 6169057 w 7130260"/>
              <a:gd name="connsiteY2925" fmla="*/ 3111456 h 8376085"/>
              <a:gd name="connsiteX2926" fmla="*/ 6204909 w 7130260"/>
              <a:gd name="connsiteY2926" fmla="*/ 3051553 h 8376085"/>
              <a:gd name="connsiteX2927" fmla="*/ 6175715 w 7130260"/>
              <a:gd name="connsiteY2927" fmla="*/ 3065936 h 8376085"/>
              <a:gd name="connsiteX2928" fmla="*/ 6317495 w 7130260"/>
              <a:gd name="connsiteY2928" fmla="*/ 3086081 h 8376085"/>
              <a:gd name="connsiteX2929" fmla="*/ 6310741 w 7130260"/>
              <a:gd name="connsiteY2929" fmla="*/ 3119533 h 8376085"/>
              <a:gd name="connsiteX2930" fmla="*/ 6346727 w 7130260"/>
              <a:gd name="connsiteY2930" fmla="*/ 3066545 h 8376085"/>
              <a:gd name="connsiteX2931" fmla="*/ 6317495 w 7130260"/>
              <a:gd name="connsiteY2931" fmla="*/ 3086081 h 8376085"/>
              <a:gd name="connsiteX2932" fmla="*/ 6214739 w 7130260"/>
              <a:gd name="connsiteY2932" fmla="*/ 3099435 h 8376085"/>
              <a:gd name="connsiteX2933" fmla="*/ 6193593 w 7130260"/>
              <a:gd name="connsiteY2933" fmla="*/ 3137478 h 8376085"/>
              <a:gd name="connsiteX2934" fmla="*/ 6187078 w 7130260"/>
              <a:gd name="connsiteY2934" fmla="*/ 3158842 h 8376085"/>
              <a:gd name="connsiteX2935" fmla="*/ 6202347 w 7130260"/>
              <a:gd name="connsiteY2935" fmla="*/ 3152994 h 8376085"/>
              <a:gd name="connsiteX2936" fmla="*/ 6245476 w 7130260"/>
              <a:gd name="connsiteY2936" fmla="*/ 3088005 h 8376085"/>
              <a:gd name="connsiteX2937" fmla="*/ 6214739 w 7130260"/>
              <a:gd name="connsiteY2937" fmla="*/ 3099435 h 8376085"/>
              <a:gd name="connsiteX2938" fmla="*/ 6350289 w 7130260"/>
              <a:gd name="connsiteY2938" fmla="*/ 3116066 h 8376085"/>
              <a:gd name="connsiteX2939" fmla="*/ 6332649 w 7130260"/>
              <a:gd name="connsiteY2939" fmla="*/ 3144545 h 8376085"/>
              <a:gd name="connsiteX2940" fmla="*/ 6364634 w 7130260"/>
              <a:gd name="connsiteY2940" fmla="*/ 3120771 h 8376085"/>
              <a:gd name="connsiteX2941" fmla="*/ 6382265 w 7130260"/>
              <a:gd name="connsiteY2941" fmla="*/ 3092291 h 8376085"/>
              <a:gd name="connsiteX2942" fmla="*/ 6350289 w 7130260"/>
              <a:gd name="connsiteY2942" fmla="*/ 3116066 h 8376085"/>
              <a:gd name="connsiteX2943" fmla="*/ 6392209 w 7130260"/>
              <a:gd name="connsiteY2943" fmla="*/ 3123248 h 8376085"/>
              <a:gd name="connsiteX2944" fmla="*/ 6374064 w 7130260"/>
              <a:gd name="connsiteY2944" fmla="*/ 3144679 h 8376085"/>
              <a:gd name="connsiteX2945" fmla="*/ 6395495 w 7130260"/>
              <a:gd name="connsiteY2945" fmla="*/ 3126534 h 8376085"/>
              <a:gd name="connsiteX2946" fmla="*/ 6413640 w 7130260"/>
              <a:gd name="connsiteY2946" fmla="*/ 3101816 h 8376085"/>
              <a:gd name="connsiteX2947" fmla="*/ 6392209 w 7130260"/>
              <a:gd name="connsiteY2947" fmla="*/ 3123248 h 8376085"/>
              <a:gd name="connsiteX2948" fmla="*/ 6263698 w 7130260"/>
              <a:gd name="connsiteY2948" fmla="*/ 3123552 h 8376085"/>
              <a:gd name="connsiteX2949" fmla="*/ 6226426 w 7130260"/>
              <a:gd name="connsiteY2949" fmla="*/ 3182150 h 8376085"/>
              <a:gd name="connsiteX2950" fmla="*/ 6273660 w 7130260"/>
              <a:gd name="connsiteY2950" fmla="*/ 3131115 h 8376085"/>
              <a:gd name="connsiteX2951" fmla="*/ 6263698 w 7130260"/>
              <a:gd name="connsiteY2951" fmla="*/ 3123552 h 8376085"/>
              <a:gd name="connsiteX2952" fmla="*/ 5854951 w 7130260"/>
              <a:gd name="connsiteY2952" fmla="*/ 3154204 h 8376085"/>
              <a:gd name="connsiteX2953" fmla="*/ 5802564 w 7130260"/>
              <a:gd name="connsiteY2953" fmla="*/ 3186618 h 8376085"/>
              <a:gd name="connsiteX2954" fmla="*/ 5874001 w 7130260"/>
              <a:gd name="connsiteY2954" fmla="*/ 3154204 h 8376085"/>
              <a:gd name="connsiteX2955" fmla="*/ 5926389 w 7130260"/>
              <a:gd name="connsiteY2955" fmla="*/ 3121790 h 8376085"/>
              <a:gd name="connsiteX2956" fmla="*/ 5854951 w 7130260"/>
              <a:gd name="connsiteY2956" fmla="*/ 3154204 h 8376085"/>
              <a:gd name="connsiteX2957" fmla="*/ 6148664 w 7130260"/>
              <a:gd name="connsiteY2957" fmla="*/ 3142345 h 8376085"/>
              <a:gd name="connsiteX2958" fmla="*/ 6116851 w 7130260"/>
              <a:gd name="connsiteY2958" fmla="*/ 3185846 h 8376085"/>
              <a:gd name="connsiteX2959" fmla="*/ 6110402 w 7130260"/>
              <a:gd name="connsiteY2959" fmla="*/ 3207973 h 8376085"/>
              <a:gd name="connsiteX2960" fmla="*/ 6138806 w 7130260"/>
              <a:gd name="connsiteY2960" fmla="*/ 3193285 h 8376085"/>
              <a:gd name="connsiteX2961" fmla="*/ 6177277 w 7130260"/>
              <a:gd name="connsiteY2961" fmla="*/ 3149727 h 8376085"/>
              <a:gd name="connsiteX2962" fmla="*/ 6148664 w 7130260"/>
              <a:gd name="connsiteY2962" fmla="*/ 3142345 h 8376085"/>
              <a:gd name="connsiteX2963" fmla="*/ 6284252 w 7130260"/>
              <a:gd name="connsiteY2963" fmla="*/ 3164405 h 8376085"/>
              <a:gd name="connsiteX2964" fmla="*/ 6259116 w 7130260"/>
              <a:gd name="connsiteY2964" fmla="*/ 3204362 h 8376085"/>
              <a:gd name="connsiteX2965" fmla="*/ 6313808 w 7130260"/>
              <a:gd name="connsiteY2965" fmla="*/ 3155880 h 8376085"/>
              <a:gd name="connsiteX2966" fmla="*/ 6284252 w 7130260"/>
              <a:gd name="connsiteY2966" fmla="*/ 3164405 h 8376085"/>
              <a:gd name="connsiteX2967" fmla="*/ 6185059 w 7130260"/>
              <a:gd name="connsiteY2967" fmla="*/ 3182227 h 8376085"/>
              <a:gd name="connsiteX2968" fmla="*/ 6159751 w 7130260"/>
              <a:gd name="connsiteY2968" fmla="*/ 3221898 h 8376085"/>
              <a:gd name="connsiteX2969" fmla="*/ 6159751 w 7130260"/>
              <a:gd name="connsiteY2969" fmla="*/ 3238119 h 8376085"/>
              <a:gd name="connsiteX2970" fmla="*/ 6179687 w 7130260"/>
              <a:gd name="connsiteY2970" fmla="*/ 3220079 h 8376085"/>
              <a:gd name="connsiteX2971" fmla="*/ 6214406 w 7130260"/>
              <a:gd name="connsiteY2971" fmla="*/ 3162814 h 8376085"/>
              <a:gd name="connsiteX2972" fmla="*/ 6185059 w 7130260"/>
              <a:gd name="connsiteY2972" fmla="*/ 3182227 h 8376085"/>
              <a:gd name="connsiteX2973" fmla="*/ 6288472 w 7130260"/>
              <a:gd name="connsiteY2973" fmla="*/ 3211601 h 8376085"/>
              <a:gd name="connsiteX2974" fmla="*/ 6245609 w 7130260"/>
              <a:gd name="connsiteY2974" fmla="*/ 3257388 h 8376085"/>
              <a:gd name="connsiteX2975" fmla="*/ 6296749 w 7130260"/>
              <a:gd name="connsiteY2975" fmla="*/ 3219622 h 8376085"/>
              <a:gd name="connsiteX2976" fmla="*/ 6288472 w 7130260"/>
              <a:gd name="connsiteY2976" fmla="*/ 3211601 h 8376085"/>
              <a:gd name="connsiteX2977" fmla="*/ 6217596 w 7130260"/>
              <a:gd name="connsiteY2977" fmla="*/ 3222165 h 8376085"/>
              <a:gd name="connsiteX2978" fmla="*/ 6207443 w 7130260"/>
              <a:gd name="connsiteY2978" fmla="*/ 3258941 h 8376085"/>
              <a:gd name="connsiteX2979" fmla="*/ 6241647 w 7130260"/>
              <a:gd name="connsiteY2979" fmla="*/ 3197066 h 8376085"/>
              <a:gd name="connsiteX2980" fmla="*/ 6217596 w 7130260"/>
              <a:gd name="connsiteY2980" fmla="*/ 3222165 h 8376085"/>
              <a:gd name="connsiteX2981" fmla="*/ 6108211 w 7130260"/>
              <a:gd name="connsiteY2981" fmla="*/ 3235900 h 8376085"/>
              <a:gd name="connsiteX2982" fmla="*/ 6095457 w 7130260"/>
              <a:gd name="connsiteY2982" fmla="*/ 3277172 h 8376085"/>
              <a:gd name="connsiteX2983" fmla="*/ 6150226 w 7130260"/>
              <a:gd name="connsiteY2983" fmla="*/ 3219222 h 8376085"/>
              <a:gd name="connsiteX2984" fmla="*/ 6108211 w 7130260"/>
              <a:gd name="connsiteY2984" fmla="*/ 3235900 h 8376085"/>
              <a:gd name="connsiteX2985" fmla="*/ 5783514 w 7130260"/>
              <a:gd name="connsiteY2985" fmla="*/ 3477806 h 8376085"/>
              <a:gd name="connsiteX2986" fmla="*/ 5752014 w 7130260"/>
              <a:gd name="connsiteY2986" fmla="*/ 3501571 h 8376085"/>
              <a:gd name="connsiteX2987" fmla="*/ 5826376 w 7130260"/>
              <a:gd name="connsiteY2987" fmla="*/ 3458061 h 8376085"/>
              <a:gd name="connsiteX2988" fmla="*/ 5783514 w 7130260"/>
              <a:gd name="connsiteY2988" fmla="*/ 3477806 h 8376085"/>
              <a:gd name="connsiteX2989" fmla="*/ 4367270 w 7130260"/>
              <a:gd name="connsiteY2989" fmla="*/ 3555997 h 8376085"/>
              <a:gd name="connsiteX2990" fmla="*/ 4385520 w 7130260"/>
              <a:gd name="connsiteY2990" fmla="*/ 3555244 h 8376085"/>
              <a:gd name="connsiteX2991" fmla="*/ 4373023 w 7130260"/>
              <a:gd name="connsiteY2991" fmla="*/ 3550244 h 8376085"/>
              <a:gd name="connsiteX2992" fmla="*/ 4367270 w 7130260"/>
              <a:gd name="connsiteY2992" fmla="*/ 3555997 h 8376085"/>
              <a:gd name="connsiteX2993" fmla="*/ 4319045 w 7130260"/>
              <a:gd name="connsiteY2993" fmla="*/ 3565322 h 8376085"/>
              <a:gd name="connsiteX2994" fmla="*/ 4342857 w 7130260"/>
              <a:gd name="connsiteY2994" fmla="*/ 3565322 h 8376085"/>
              <a:gd name="connsiteX2995" fmla="*/ 4330951 w 7130260"/>
              <a:gd name="connsiteY2995" fmla="*/ 3560521 h 8376085"/>
              <a:gd name="connsiteX2996" fmla="*/ 4319045 w 7130260"/>
              <a:gd name="connsiteY2996" fmla="*/ 3565322 h 8376085"/>
              <a:gd name="connsiteX2997" fmla="*/ 5719477 w 7130260"/>
              <a:gd name="connsiteY2997" fmla="*/ 3581886 h 8376085"/>
              <a:gd name="connsiteX2998" fmla="*/ 5707314 w 7130260"/>
              <a:gd name="connsiteY2998" fmla="*/ 3598660 h 8376085"/>
              <a:gd name="connsiteX2999" fmla="*/ 5764464 w 7130260"/>
              <a:gd name="connsiteY2999" fmla="*/ 3560064 h 8376085"/>
              <a:gd name="connsiteX3000" fmla="*/ 5719477 w 7130260"/>
              <a:gd name="connsiteY3000" fmla="*/ 3581886 h 8376085"/>
              <a:gd name="connsiteX3001" fmla="*/ 5700351 w 7130260"/>
              <a:gd name="connsiteY3001" fmla="*/ 3661077 h 8376085"/>
              <a:gd name="connsiteX3002" fmla="*/ 5629980 w 7130260"/>
              <a:gd name="connsiteY3002" fmla="*/ 3708692 h 8376085"/>
              <a:gd name="connsiteX3003" fmla="*/ 5774465 w 7130260"/>
              <a:gd name="connsiteY3003" fmla="*/ 3624920 h 8376085"/>
              <a:gd name="connsiteX3004" fmla="*/ 5700351 w 7130260"/>
              <a:gd name="connsiteY3004" fmla="*/ 3661077 h 8376085"/>
              <a:gd name="connsiteX3005" fmla="*/ 4433945 w 7130260"/>
              <a:gd name="connsiteY3005" fmla="*/ 3632197 h 8376085"/>
              <a:gd name="connsiteX3006" fmla="*/ 4452195 w 7130260"/>
              <a:gd name="connsiteY3006" fmla="*/ 3631444 h 8376085"/>
              <a:gd name="connsiteX3007" fmla="*/ 4439698 w 7130260"/>
              <a:gd name="connsiteY3007" fmla="*/ 3626444 h 8376085"/>
              <a:gd name="connsiteX3008" fmla="*/ 4433945 w 7130260"/>
              <a:gd name="connsiteY3008" fmla="*/ 3632197 h 8376085"/>
              <a:gd name="connsiteX3009" fmla="*/ 4395845 w 7130260"/>
              <a:gd name="connsiteY3009" fmla="*/ 3641722 h 8376085"/>
              <a:gd name="connsiteX3010" fmla="*/ 4414095 w 7130260"/>
              <a:gd name="connsiteY3010" fmla="*/ 3640969 h 8376085"/>
              <a:gd name="connsiteX3011" fmla="*/ 4401598 w 7130260"/>
              <a:gd name="connsiteY3011" fmla="*/ 3635969 h 8376085"/>
              <a:gd name="connsiteX3012" fmla="*/ 4395845 w 7130260"/>
              <a:gd name="connsiteY3012" fmla="*/ 3641722 h 8376085"/>
              <a:gd name="connsiteX3013" fmla="*/ 4246979 w 7130260"/>
              <a:gd name="connsiteY3013" fmla="*/ 3670164 h 8376085"/>
              <a:gd name="connsiteX3014" fmla="*/ 4152948 w 7130260"/>
              <a:gd name="connsiteY3014" fmla="*/ 3698510 h 8376085"/>
              <a:gd name="connsiteX3015" fmla="*/ 4377671 w 7130260"/>
              <a:gd name="connsiteY3015" fmla="*/ 3648828 h 8376085"/>
              <a:gd name="connsiteX3016" fmla="*/ 4246979 w 7130260"/>
              <a:gd name="connsiteY3016" fmla="*/ 3670164 h 8376085"/>
              <a:gd name="connsiteX3017" fmla="*/ 4554789 w 7130260"/>
              <a:gd name="connsiteY3017" fmla="*/ 3654266 h 8376085"/>
              <a:gd name="connsiteX3018" fmla="*/ 4550026 w 7130260"/>
              <a:gd name="connsiteY3018" fmla="*/ 3662448 h 8376085"/>
              <a:gd name="connsiteX3019" fmla="*/ 4583364 w 7130260"/>
              <a:gd name="connsiteY3019" fmla="*/ 3654266 h 8376085"/>
              <a:gd name="connsiteX3020" fmla="*/ 4588126 w 7130260"/>
              <a:gd name="connsiteY3020" fmla="*/ 3646084 h 8376085"/>
              <a:gd name="connsiteX3021" fmla="*/ 4554789 w 7130260"/>
              <a:gd name="connsiteY3021" fmla="*/ 3654266 h 8376085"/>
              <a:gd name="connsiteX3022" fmla="*/ 4353125 w 7130260"/>
              <a:gd name="connsiteY3022" fmla="*/ 3700720 h 8376085"/>
              <a:gd name="connsiteX3023" fmla="*/ 4276925 w 7130260"/>
              <a:gd name="connsiteY3023" fmla="*/ 3724504 h 8376085"/>
              <a:gd name="connsiteX3024" fmla="*/ 4288089 w 7130260"/>
              <a:gd name="connsiteY3024" fmla="*/ 3727704 h 8376085"/>
              <a:gd name="connsiteX3025" fmla="*/ 4380957 w 7130260"/>
              <a:gd name="connsiteY3025" fmla="*/ 3706816 h 8376085"/>
              <a:gd name="connsiteX3026" fmla="*/ 4454776 w 7130260"/>
              <a:gd name="connsiteY3026" fmla="*/ 3686956 h 8376085"/>
              <a:gd name="connsiteX3027" fmla="*/ 4353125 w 7130260"/>
              <a:gd name="connsiteY3027" fmla="*/ 3700720 h 8376085"/>
              <a:gd name="connsiteX3028" fmla="*/ 5643477 w 7130260"/>
              <a:gd name="connsiteY3028" fmla="*/ 3756670 h 8376085"/>
              <a:gd name="connsiteX3029" fmla="*/ 5573230 w 7130260"/>
              <a:gd name="connsiteY3029" fmla="*/ 3804352 h 8376085"/>
              <a:gd name="connsiteX3030" fmla="*/ 5707314 w 7130260"/>
              <a:gd name="connsiteY3030" fmla="*/ 3726694 h 8376085"/>
              <a:gd name="connsiteX3031" fmla="*/ 5643477 w 7130260"/>
              <a:gd name="connsiteY3031" fmla="*/ 3756670 h 8376085"/>
              <a:gd name="connsiteX3032" fmla="*/ 4529195 w 7130260"/>
              <a:gd name="connsiteY3032" fmla="*/ 3727447 h 8376085"/>
              <a:gd name="connsiteX3033" fmla="*/ 4547445 w 7130260"/>
              <a:gd name="connsiteY3033" fmla="*/ 3726694 h 8376085"/>
              <a:gd name="connsiteX3034" fmla="*/ 4534948 w 7130260"/>
              <a:gd name="connsiteY3034" fmla="*/ 3721694 h 8376085"/>
              <a:gd name="connsiteX3035" fmla="*/ 4529195 w 7130260"/>
              <a:gd name="connsiteY3035" fmla="*/ 3727447 h 8376085"/>
              <a:gd name="connsiteX3036" fmla="*/ 4459539 w 7130260"/>
              <a:gd name="connsiteY3036" fmla="*/ 3739991 h 8376085"/>
              <a:gd name="connsiteX3037" fmla="*/ 4440489 w 7130260"/>
              <a:gd name="connsiteY3037" fmla="*/ 3748173 h 8376085"/>
              <a:gd name="connsiteX3038" fmla="*/ 4459539 w 7130260"/>
              <a:gd name="connsiteY3038" fmla="*/ 3748173 h 8376085"/>
              <a:gd name="connsiteX3039" fmla="*/ 4497639 w 7130260"/>
              <a:gd name="connsiteY3039" fmla="*/ 3739991 h 8376085"/>
              <a:gd name="connsiteX3040" fmla="*/ 4516689 w 7130260"/>
              <a:gd name="connsiteY3040" fmla="*/ 3731809 h 8376085"/>
              <a:gd name="connsiteX3041" fmla="*/ 4497639 w 7130260"/>
              <a:gd name="connsiteY3041" fmla="*/ 3731809 h 8376085"/>
              <a:gd name="connsiteX3042" fmla="*/ 4459539 w 7130260"/>
              <a:gd name="connsiteY3042" fmla="*/ 3739991 h 8376085"/>
              <a:gd name="connsiteX3043" fmla="*/ 4373814 w 7130260"/>
              <a:gd name="connsiteY3043" fmla="*/ 3759041 h 8376085"/>
              <a:gd name="connsiteX3044" fmla="*/ 4407151 w 7130260"/>
              <a:gd name="connsiteY3044" fmla="*/ 3759041 h 8376085"/>
              <a:gd name="connsiteX3045" fmla="*/ 4430964 w 7130260"/>
              <a:gd name="connsiteY3045" fmla="*/ 3751412 h 8376085"/>
              <a:gd name="connsiteX3046" fmla="*/ 4411914 w 7130260"/>
              <a:gd name="connsiteY3046" fmla="*/ 3751136 h 8376085"/>
              <a:gd name="connsiteX3047" fmla="*/ 4373814 w 7130260"/>
              <a:gd name="connsiteY3047" fmla="*/ 3759041 h 8376085"/>
              <a:gd name="connsiteX3048" fmla="*/ 3006976 w 7130260"/>
              <a:gd name="connsiteY3048" fmla="*/ 3787616 h 8376085"/>
              <a:gd name="connsiteX3049" fmla="*/ 2992688 w 7130260"/>
              <a:gd name="connsiteY3049" fmla="*/ 3796846 h 8376085"/>
              <a:gd name="connsiteX3050" fmla="*/ 3018320 w 7130260"/>
              <a:gd name="connsiteY3050" fmla="*/ 3796999 h 8376085"/>
              <a:gd name="connsiteX3051" fmla="*/ 3049838 w 7130260"/>
              <a:gd name="connsiteY3051" fmla="*/ 3787616 h 8376085"/>
              <a:gd name="connsiteX3052" fmla="*/ 3006976 w 7130260"/>
              <a:gd name="connsiteY3052" fmla="*/ 3787616 h 8376085"/>
              <a:gd name="connsiteX3053" fmla="*/ 3226051 w 7130260"/>
              <a:gd name="connsiteY3053" fmla="*/ 3787616 h 8376085"/>
              <a:gd name="connsiteX3054" fmla="*/ 3202238 w 7130260"/>
              <a:gd name="connsiteY3054" fmla="*/ 3795246 h 8376085"/>
              <a:gd name="connsiteX3055" fmla="*/ 3238519 w 7130260"/>
              <a:gd name="connsiteY3055" fmla="*/ 3796189 h 8376085"/>
              <a:gd name="connsiteX3056" fmla="*/ 3268913 w 7130260"/>
              <a:gd name="connsiteY3056" fmla="*/ 3787616 h 8376085"/>
              <a:gd name="connsiteX3057" fmla="*/ 3226051 w 7130260"/>
              <a:gd name="connsiteY3057" fmla="*/ 3787616 h 8376085"/>
              <a:gd name="connsiteX3058" fmla="*/ 3416551 w 7130260"/>
              <a:gd name="connsiteY3058" fmla="*/ 3796579 h 8376085"/>
              <a:gd name="connsiteX3059" fmla="*/ 3425638 w 7130260"/>
              <a:gd name="connsiteY3059" fmla="*/ 3811162 h 8376085"/>
              <a:gd name="connsiteX3060" fmla="*/ 3477835 w 7130260"/>
              <a:gd name="connsiteY3060" fmla="*/ 3796122 h 8376085"/>
              <a:gd name="connsiteX3061" fmla="*/ 3416551 w 7130260"/>
              <a:gd name="connsiteY3061" fmla="*/ 3796579 h 8376085"/>
              <a:gd name="connsiteX3062" fmla="*/ 2928557 w 7130260"/>
              <a:gd name="connsiteY3062" fmla="*/ 3808257 h 8376085"/>
              <a:gd name="connsiteX3063" fmla="*/ 2939682 w 7130260"/>
              <a:gd name="connsiteY3063" fmla="*/ 3819382 h 8376085"/>
              <a:gd name="connsiteX3064" fmla="*/ 2961418 w 7130260"/>
              <a:gd name="connsiteY3064" fmla="*/ 3808905 h 8376085"/>
              <a:gd name="connsiteX3065" fmla="*/ 2983163 w 7130260"/>
              <a:gd name="connsiteY3065" fmla="*/ 3798427 h 8376085"/>
              <a:gd name="connsiteX3066" fmla="*/ 2950302 w 7130260"/>
              <a:gd name="connsiteY3066" fmla="*/ 3797789 h 8376085"/>
              <a:gd name="connsiteX3067" fmla="*/ 2917441 w 7130260"/>
              <a:gd name="connsiteY3067" fmla="*/ 3797141 h 8376085"/>
              <a:gd name="connsiteX3068" fmla="*/ 2928557 w 7130260"/>
              <a:gd name="connsiteY3068" fmla="*/ 3808257 h 8376085"/>
              <a:gd name="connsiteX3069" fmla="*/ 3130801 w 7130260"/>
              <a:gd name="connsiteY3069" fmla="*/ 3806666 h 8376085"/>
              <a:gd name="connsiteX3070" fmla="*/ 3178426 w 7130260"/>
              <a:gd name="connsiteY3070" fmla="*/ 3806666 h 8376085"/>
              <a:gd name="connsiteX3071" fmla="*/ 3192713 w 7130260"/>
              <a:gd name="connsiteY3071" fmla="*/ 3797437 h 8376085"/>
              <a:gd name="connsiteX3072" fmla="*/ 3161757 w 7130260"/>
              <a:gd name="connsiteY3072" fmla="*/ 3797284 h 8376085"/>
              <a:gd name="connsiteX3073" fmla="*/ 3130801 w 7130260"/>
              <a:gd name="connsiteY3073" fmla="*/ 3806666 h 8376085"/>
              <a:gd name="connsiteX3074" fmla="*/ 3345733 w 7130260"/>
              <a:gd name="connsiteY3074" fmla="*/ 3805666 h 8376085"/>
              <a:gd name="connsiteX3075" fmla="*/ 3356039 w 7130260"/>
              <a:gd name="connsiteY3075" fmla="*/ 3820173 h 8376085"/>
              <a:gd name="connsiteX3076" fmla="*/ 3401844 w 7130260"/>
              <a:gd name="connsiteY3076" fmla="*/ 3805981 h 8376085"/>
              <a:gd name="connsiteX3077" fmla="*/ 3345733 w 7130260"/>
              <a:gd name="connsiteY3077" fmla="*/ 3805666 h 8376085"/>
              <a:gd name="connsiteX3078" fmla="*/ 2845051 w 7130260"/>
              <a:gd name="connsiteY3078" fmla="*/ 3816191 h 8376085"/>
              <a:gd name="connsiteX3079" fmla="*/ 2821238 w 7130260"/>
              <a:gd name="connsiteY3079" fmla="*/ 3823821 h 8376085"/>
              <a:gd name="connsiteX3080" fmla="*/ 2856957 w 7130260"/>
              <a:gd name="connsiteY3080" fmla="*/ 3824764 h 8376085"/>
              <a:gd name="connsiteX3081" fmla="*/ 2892676 w 7130260"/>
              <a:gd name="connsiteY3081" fmla="*/ 3816191 h 8376085"/>
              <a:gd name="connsiteX3082" fmla="*/ 2845051 w 7130260"/>
              <a:gd name="connsiteY3082" fmla="*/ 3816191 h 8376085"/>
              <a:gd name="connsiteX3083" fmla="*/ 3059363 w 7130260"/>
              <a:gd name="connsiteY3083" fmla="*/ 3816191 h 8376085"/>
              <a:gd name="connsiteX3084" fmla="*/ 3083738 w 7130260"/>
              <a:gd name="connsiteY3084" fmla="*/ 3825716 h 8376085"/>
              <a:gd name="connsiteX3085" fmla="*/ 3102226 w 7130260"/>
              <a:gd name="connsiteY3085" fmla="*/ 3816191 h 8376085"/>
              <a:gd name="connsiteX3086" fmla="*/ 3077852 w 7130260"/>
              <a:gd name="connsiteY3086" fmla="*/ 3806666 h 8376085"/>
              <a:gd name="connsiteX3087" fmla="*/ 3059363 w 7130260"/>
              <a:gd name="connsiteY3087" fmla="*/ 3816191 h 8376085"/>
              <a:gd name="connsiteX3088" fmla="*/ 3836594 w 7130260"/>
              <a:gd name="connsiteY3088" fmla="*/ 3813458 h 8376085"/>
              <a:gd name="connsiteX3089" fmla="*/ 3823240 w 7130260"/>
              <a:gd name="connsiteY3089" fmla="*/ 3818744 h 8376085"/>
              <a:gd name="connsiteX3090" fmla="*/ 3844319 w 7130260"/>
              <a:gd name="connsiteY3090" fmla="*/ 3830022 h 8376085"/>
              <a:gd name="connsiteX3091" fmla="*/ 3893620 w 7130260"/>
              <a:gd name="connsiteY3091" fmla="*/ 3837156 h 8376085"/>
              <a:gd name="connsiteX3092" fmla="*/ 3921852 w 7130260"/>
              <a:gd name="connsiteY3092" fmla="*/ 3833012 h 8376085"/>
              <a:gd name="connsiteX3093" fmla="*/ 3910927 w 7130260"/>
              <a:gd name="connsiteY3093" fmla="*/ 3819839 h 8376085"/>
              <a:gd name="connsiteX3094" fmla="*/ 3836594 w 7130260"/>
              <a:gd name="connsiteY3094" fmla="*/ 3813458 h 8376085"/>
              <a:gd name="connsiteX3095" fmla="*/ 2997451 w 7130260"/>
              <a:gd name="connsiteY3095" fmla="*/ 3825716 h 8376085"/>
              <a:gd name="connsiteX3096" fmla="*/ 2983163 w 7130260"/>
              <a:gd name="connsiteY3096" fmla="*/ 3834946 h 8376085"/>
              <a:gd name="connsiteX3097" fmla="*/ 3016501 w 7130260"/>
              <a:gd name="connsiteY3097" fmla="*/ 3834946 h 8376085"/>
              <a:gd name="connsiteX3098" fmla="*/ 3049838 w 7130260"/>
              <a:gd name="connsiteY3098" fmla="*/ 3834946 h 8376085"/>
              <a:gd name="connsiteX3099" fmla="*/ 3035551 w 7130260"/>
              <a:gd name="connsiteY3099" fmla="*/ 3825716 h 8376085"/>
              <a:gd name="connsiteX3100" fmla="*/ 3016501 w 7130260"/>
              <a:gd name="connsiteY3100" fmla="*/ 3816487 h 8376085"/>
              <a:gd name="connsiteX3101" fmla="*/ 2997451 w 7130260"/>
              <a:gd name="connsiteY3101" fmla="*/ 3825716 h 8376085"/>
              <a:gd name="connsiteX3102" fmla="*/ 3268913 w 7130260"/>
              <a:gd name="connsiteY3102" fmla="*/ 3825716 h 8376085"/>
              <a:gd name="connsiteX3103" fmla="*/ 3302813 w 7130260"/>
              <a:gd name="connsiteY3103" fmla="*/ 3835241 h 8376085"/>
              <a:gd name="connsiteX3104" fmla="*/ 3330826 w 7130260"/>
              <a:gd name="connsiteY3104" fmla="*/ 3825716 h 8376085"/>
              <a:gd name="connsiteX3105" fmla="*/ 3296927 w 7130260"/>
              <a:gd name="connsiteY3105" fmla="*/ 3816191 h 8376085"/>
              <a:gd name="connsiteX3106" fmla="*/ 3268913 w 7130260"/>
              <a:gd name="connsiteY3106" fmla="*/ 3825716 h 8376085"/>
              <a:gd name="connsiteX3107" fmla="*/ 3488684 w 7130260"/>
              <a:gd name="connsiteY3107" fmla="*/ 3824716 h 8376085"/>
              <a:gd name="connsiteX3108" fmla="*/ 3470329 w 7130260"/>
              <a:gd name="connsiteY3108" fmla="*/ 3831908 h 8376085"/>
              <a:gd name="connsiteX3109" fmla="*/ 3487083 w 7130260"/>
              <a:gd name="connsiteY3109" fmla="*/ 3838337 h 8376085"/>
              <a:gd name="connsiteX3110" fmla="*/ 3523269 w 7130260"/>
              <a:gd name="connsiteY3110" fmla="*/ 3844766 h 8376085"/>
              <a:gd name="connsiteX3111" fmla="*/ 3542709 w 7130260"/>
              <a:gd name="connsiteY3111" fmla="*/ 3844766 h 8376085"/>
              <a:gd name="connsiteX3112" fmla="*/ 3530851 w 7130260"/>
              <a:gd name="connsiteY3112" fmla="*/ 3830479 h 8376085"/>
              <a:gd name="connsiteX3113" fmla="*/ 3488684 w 7130260"/>
              <a:gd name="connsiteY3113" fmla="*/ 3824716 h 8376085"/>
              <a:gd name="connsiteX3114" fmla="*/ 3770090 w 7130260"/>
              <a:gd name="connsiteY3114" fmla="*/ 3825145 h 8376085"/>
              <a:gd name="connsiteX3115" fmla="*/ 3747402 w 7130260"/>
              <a:gd name="connsiteY3115" fmla="*/ 3830812 h 8376085"/>
              <a:gd name="connsiteX3116" fmla="*/ 3762127 w 7130260"/>
              <a:gd name="connsiteY3116" fmla="*/ 3843033 h 8376085"/>
              <a:gd name="connsiteX3117" fmla="*/ 3807467 w 7130260"/>
              <a:gd name="connsiteY3117" fmla="*/ 3847329 h 8376085"/>
              <a:gd name="connsiteX3118" fmla="*/ 3838070 w 7130260"/>
              <a:gd name="connsiteY3118" fmla="*/ 3839404 h 8376085"/>
              <a:gd name="connsiteX3119" fmla="*/ 3815429 w 7130260"/>
              <a:gd name="connsiteY3119" fmla="*/ 3829441 h 8376085"/>
              <a:gd name="connsiteX3120" fmla="*/ 3770090 w 7130260"/>
              <a:gd name="connsiteY3120" fmla="*/ 3825145 h 8376085"/>
              <a:gd name="connsiteX3121" fmla="*/ 2764088 w 7130260"/>
              <a:gd name="connsiteY3121" fmla="*/ 3835241 h 8376085"/>
              <a:gd name="connsiteX3122" fmla="*/ 2745038 w 7130260"/>
              <a:gd name="connsiteY3122" fmla="*/ 3843423 h 8376085"/>
              <a:gd name="connsiteX3123" fmla="*/ 2771232 w 7130260"/>
              <a:gd name="connsiteY3123" fmla="*/ 3844099 h 8376085"/>
              <a:gd name="connsiteX3124" fmla="*/ 2797426 w 7130260"/>
              <a:gd name="connsiteY3124" fmla="*/ 3835241 h 8376085"/>
              <a:gd name="connsiteX3125" fmla="*/ 2764088 w 7130260"/>
              <a:gd name="connsiteY3125" fmla="*/ 3835241 h 8376085"/>
              <a:gd name="connsiteX3126" fmla="*/ 3187951 w 7130260"/>
              <a:gd name="connsiteY3126" fmla="*/ 3835241 h 8376085"/>
              <a:gd name="connsiteX3127" fmla="*/ 3221851 w 7130260"/>
              <a:gd name="connsiteY3127" fmla="*/ 3844766 h 8376085"/>
              <a:gd name="connsiteX3128" fmla="*/ 3249863 w 7130260"/>
              <a:gd name="connsiteY3128" fmla="*/ 3835241 h 8376085"/>
              <a:gd name="connsiteX3129" fmla="*/ 3215964 w 7130260"/>
              <a:gd name="connsiteY3129" fmla="*/ 3825716 h 8376085"/>
              <a:gd name="connsiteX3130" fmla="*/ 3187951 w 7130260"/>
              <a:gd name="connsiteY3130" fmla="*/ 3835241 h 8376085"/>
              <a:gd name="connsiteX3131" fmla="*/ 2916488 w 7130260"/>
              <a:gd name="connsiteY3131" fmla="*/ 3844766 h 8376085"/>
              <a:gd name="connsiteX3132" fmla="*/ 2945626 w 7130260"/>
              <a:gd name="connsiteY3132" fmla="*/ 3854291 h 8376085"/>
              <a:gd name="connsiteX3133" fmla="*/ 2968876 w 7130260"/>
              <a:gd name="connsiteY3133" fmla="*/ 3844766 h 8376085"/>
              <a:gd name="connsiteX3134" fmla="*/ 2939739 w 7130260"/>
              <a:gd name="connsiteY3134" fmla="*/ 3835241 h 8376085"/>
              <a:gd name="connsiteX3135" fmla="*/ 2916488 w 7130260"/>
              <a:gd name="connsiteY3135" fmla="*/ 3844766 h 8376085"/>
              <a:gd name="connsiteX3136" fmla="*/ 3111751 w 7130260"/>
              <a:gd name="connsiteY3136" fmla="*/ 3842109 h 8376085"/>
              <a:gd name="connsiteX3137" fmla="*/ 3078918 w 7130260"/>
              <a:gd name="connsiteY3137" fmla="*/ 3855072 h 8376085"/>
              <a:gd name="connsiteX3138" fmla="*/ 3168901 w 7130260"/>
              <a:gd name="connsiteY3138" fmla="*/ 3854567 h 8376085"/>
              <a:gd name="connsiteX3139" fmla="*/ 3183188 w 7130260"/>
              <a:gd name="connsiteY3139" fmla="*/ 3852948 h 8376085"/>
              <a:gd name="connsiteX3140" fmla="*/ 3164138 w 7130260"/>
              <a:gd name="connsiteY3140" fmla="*/ 3844766 h 8376085"/>
              <a:gd name="connsiteX3141" fmla="*/ 3140326 w 7130260"/>
              <a:gd name="connsiteY3141" fmla="*/ 3837203 h 8376085"/>
              <a:gd name="connsiteX3142" fmla="*/ 3111751 w 7130260"/>
              <a:gd name="connsiteY3142" fmla="*/ 3842109 h 8376085"/>
              <a:gd name="connsiteX3143" fmla="*/ 3421037 w 7130260"/>
              <a:gd name="connsiteY3143" fmla="*/ 3850043 h 8376085"/>
              <a:gd name="connsiteX3144" fmla="*/ 3452775 w 7130260"/>
              <a:gd name="connsiteY3144" fmla="*/ 3859263 h 8376085"/>
              <a:gd name="connsiteX3145" fmla="*/ 3476863 w 7130260"/>
              <a:gd name="connsiteY3145" fmla="*/ 3854149 h 8376085"/>
              <a:gd name="connsiteX3146" fmla="*/ 3473701 w 7130260"/>
              <a:gd name="connsiteY3146" fmla="*/ 3844766 h 8376085"/>
              <a:gd name="connsiteX3147" fmla="*/ 3430838 w 7130260"/>
              <a:gd name="connsiteY3147" fmla="*/ 3835689 h 8376085"/>
              <a:gd name="connsiteX3148" fmla="*/ 3402263 w 7130260"/>
              <a:gd name="connsiteY3148" fmla="*/ 3835851 h 8376085"/>
              <a:gd name="connsiteX3149" fmla="*/ 3421037 w 7130260"/>
              <a:gd name="connsiteY3149" fmla="*/ 3850043 h 8376085"/>
              <a:gd name="connsiteX3150" fmla="*/ 3683089 w 7130260"/>
              <a:gd name="connsiteY3150" fmla="*/ 3849329 h 8376085"/>
              <a:gd name="connsiteX3151" fmla="*/ 3720532 w 7130260"/>
              <a:gd name="connsiteY3151" fmla="*/ 3861921 h 8376085"/>
              <a:gd name="connsiteX3152" fmla="*/ 3707711 w 7130260"/>
              <a:gd name="connsiteY3152" fmla="*/ 3836946 h 8376085"/>
              <a:gd name="connsiteX3153" fmla="*/ 3670268 w 7130260"/>
              <a:gd name="connsiteY3153" fmla="*/ 3833889 h 8376085"/>
              <a:gd name="connsiteX3154" fmla="*/ 3683089 w 7130260"/>
              <a:gd name="connsiteY3154" fmla="*/ 3849329 h 8376085"/>
              <a:gd name="connsiteX3155" fmla="*/ 2668838 w 7130260"/>
              <a:gd name="connsiteY3155" fmla="*/ 3854291 h 8376085"/>
              <a:gd name="connsiteX3156" fmla="*/ 2649788 w 7130260"/>
              <a:gd name="connsiteY3156" fmla="*/ 3862473 h 8376085"/>
              <a:gd name="connsiteX3157" fmla="*/ 2680745 w 7130260"/>
              <a:gd name="connsiteY3157" fmla="*/ 3863149 h 8376085"/>
              <a:gd name="connsiteX3158" fmla="*/ 2711701 w 7130260"/>
              <a:gd name="connsiteY3158" fmla="*/ 3854291 h 8376085"/>
              <a:gd name="connsiteX3159" fmla="*/ 2668838 w 7130260"/>
              <a:gd name="connsiteY3159" fmla="*/ 3854291 h 8376085"/>
              <a:gd name="connsiteX3160" fmla="*/ 3330826 w 7130260"/>
              <a:gd name="connsiteY3160" fmla="*/ 3853272 h 8376085"/>
              <a:gd name="connsiteX3161" fmla="*/ 3379232 w 7130260"/>
              <a:gd name="connsiteY3161" fmla="*/ 3873341 h 8376085"/>
              <a:gd name="connsiteX3162" fmla="*/ 3382432 w 7130260"/>
              <a:gd name="connsiteY3162" fmla="*/ 3850548 h 8376085"/>
              <a:gd name="connsiteX3163" fmla="*/ 3330826 w 7130260"/>
              <a:gd name="connsiteY3163" fmla="*/ 3853272 h 8376085"/>
              <a:gd name="connsiteX3164" fmla="*/ 3618157 w 7130260"/>
              <a:gd name="connsiteY3164" fmla="*/ 3853110 h 8376085"/>
              <a:gd name="connsiteX3165" fmla="*/ 3605451 w 7130260"/>
              <a:gd name="connsiteY3165" fmla="*/ 3861169 h 8376085"/>
              <a:gd name="connsiteX3166" fmla="*/ 3621319 w 7130260"/>
              <a:gd name="connsiteY3166" fmla="*/ 3867255 h 8376085"/>
              <a:gd name="connsiteX3167" fmla="*/ 3673726 w 7130260"/>
              <a:gd name="connsiteY3167" fmla="*/ 3864835 h 8376085"/>
              <a:gd name="connsiteX3168" fmla="*/ 3637226 w 7130260"/>
              <a:gd name="connsiteY3168" fmla="*/ 3844909 h 8376085"/>
              <a:gd name="connsiteX3169" fmla="*/ 3618157 w 7130260"/>
              <a:gd name="connsiteY3169" fmla="*/ 3853110 h 8376085"/>
              <a:gd name="connsiteX3170" fmla="*/ 2826001 w 7130260"/>
              <a:gd name="connsiteY3170" fmla="*/ 3863816 h 8376085"/>
              <a:gd name="connsiteX3171" fmla="*/ 2887913 w 7130260"/>
              <a:gd name="connsiteY3171" fmla="*/ 3863816 h 8376085"/>
              <a:gd name="connsiteX3172" fmla="*/ 2852757 w 7130260"/>
              <a:gd name="connsiteY3172" fmla="*/ 3854434 h 8376085"/>
              <a:gd name="connsiteX3173" fmla="*/ 2811713 w 7130260"/>
              <a:gd name="connsiteY3173" fmla="*/ 3854587 h 8376085"/>
              <a:gd name="connsiteX3174" fmla="*/ 2826001 w 7130260"/>
              <a:gd name="connsiteY3174" fmla="*/ 3863816 h 8376085"/>
              <a:gd name="connsiteX3175" fmla="*/ 3260084 w 7130260"/>
              <a:gd name="connsiteY3175" fmla="*/ 3862816 h 8376085"/>
              <a:gd name="connsiteX3176" fmla="*/ 3241729 w 7130260"/>
              <a:gd name="connsiteY3176" fmla="*/ 3870008 h 8376085"/>
              <a:gd name="connsiteX3177" fmla="*/ 3258483 w 7130260"/>
              <a:gd name="connsiteY3177" fmla="*/ 3876437 h 8376085"/>
              <a:gd name="connsiteX3178" fmla="*/ 3300651 w 7130260"/>
              <a:gd name="connsiteY3178" fmla="*/ 3882562 h 8376085"/>
              <a:gd name="connsiteX3179" fmla="*/ 3326063 w 7130260"/>
              <a:gd name="connsiteY3179" fmla="*/ 3882257 h 8376085"/>
              <a:gd name="connsiteX3180" fmla="*/ 3307576 w 7130260"/>
              <a:gd name="connsiteY3180" fmla="*/ 3868274 h 8376085"/>
              <a:gd name="connsiteX3181" fmla="*/ 3260084 w 7130260"/>
              <a:gd name="connsiteY3181" fmla="*/ 3862816 h 8376085"/>
              <a:gd name="connsiteX3182" fmla="*/ 3828507 w 7130260"/>
              <a:gd name="connsiteY3182" fmla="*/ 3861578 h 8376085"/>
              <a:gd name="connsiteX3183" fmla="*/ 3823745 w 7130260"/>
              <a:gd name="connsiteY3183" fmla="*/ 3888658 h 8376085"/>
              <a:gd name="connsiteX3184" fmla="*/ 3902326 w 7130260"/>
              <a:gd name="connsiteY3184" fmla="*/ 3894449 h 8376085"/>
              <a:gd name="connsiteX3185" fmla="*/ 3828507 w 7130260"/>
              <a:gd name="connsiteY3185" fmla="*/ 3861578 h 8376085"/>
              <a:gd name="connsiteX3186" fmla="*/ 2997451 w 7130260"/>
              <a:gd name="connsiteY3186" fmla="*/ 3873341 h 8376085"/>
              <a:gd name="connsiteX3187" fmla="*/ 3059363 w 7130260"/>
              <a:gd name="connsiteY3187" fmla="*/ 3873341 h 8376085"/>
              <a:gd name="connsiteX3188" fmla="*/ 3024207 w 7130260"/>
              <a:gd name="connsiteY3188" fmla="*/ 3863959 h 8376085"/>
              <a:gd name="connsiteX3189" fmla="*/ 2983163 w 7130260"/>
              <a:gd name="connsiteY3189" fmla="*/ 3864112 h 8376085"/>
              <a:gd name="connsiteX3190" fmla="*/ 2997451 w 7130260"/>
              <a:gd name="connsiteY3190" fmla="*/ 3873341 h 8376085"/>
              <a:gd name="connsiteX3191" fmla="*/ 3540376 w 7130260"/>
              <a:gd name="connsiteY3191" fmla="*/ 3868245 h 8376085"/>
              <a:gd name="connsiteX3192" fmla="*/ 3558740 w 7130260"/>
              <a:gd name="connsiteY3192" fmla="*/ 3882495 h 8376085"/>
              <a:gd name="connsiteX3193" fmla="*/ 3601669 w 7130260"/>
              <a:gd name="connsiteY3193" fmla="*/ 3872341 h 8376085"/>
              <a:gd name="connsiteX3194" fmla="*/ 3540376 w 7130260"/>
              <a:gd name="connsiteY3194" fmla="*/ 3868245 h 8376085"/>
              <a:gd name="connsiteX3195" fmla="*/ 2575532 w 7130260"/>
              <a:gd name="connsiteY3195" fmla="*/ 3883857 h 8376085"/>
              <a:gd name="connsiteX3196" fmla="*/ 2586038 w 7130260"/>
              <a:gd name="connsiteY3196" fmla="*/ 3894363 h 8376085"/>
              <a:gd name="connsiteX3197" fmla="*/ 2603630 w 7130260"/>
              <a:gd name="connsiteY3197" fmla="*/ 3884143 h 8376085"/>
              <a:gd name="connsiteX3198" fmla="*/ 2621213 w 7130260"/>
              <a:gd name="connsiteY3198" fmla="*/ 3873922 h 8376085"/>
              <a:gd name="connsiteX3199" fmla="*/ 2593115 w 7130260"/>
              <a:gd name="connsiteY3199" fmla="*/ 3873627 h 8376085"/>
              <a:gd name="connsiteX3200" fmla="*/ 2565016 w 7130260"/>
              <a:gd name="connsiteY3200" fmla="*/ 3873341 h 8376085"/>
              <a:gd name="connsiteX3201" fmla="*/ 2575532 w 7130260"/>
              <a:gd name="connsiteY3201" fmla="*/ 3883857 h 8376085"/>
              <a:gd name="connsiteX3202" fmla="*/ 2735513 w 7130260"/>
              <a:gd name="connsiteY3202" fmla="*/ 3882866 h 8376085"/>
              <a:gd name="connsiteX3203" fmla="*/ 2769413 w 7130260"/>
              <a:gd name="connsiteY3203" fmla="*/ 3892391 h 8376085"/>
              <a:gd name="connsiteX3204" fmla="*/ 2797426 w 7130260"/>
              <a:gd name="connsiteY3204" fmla="*/ 3882866 h 8376085"/>
              <a:gd name="connsiteX3205" fmla="*/ 2763527 w 7130260"/>
              <a:gd name="connsiteY3205" fmla="*/ 3873341 h 8376085"/>
              <a:gd name="connsiteX3206" fmla="*/ 2735513 w 7130260"/>
              <a:gd name="connsiteY3206" fmla="*/ 3882866 h 8376085"/>
              <a:gd name="connsiteX3207" fmla="*/ 2922832 w 7130260"/>
              <a:gd name="connsiteY3207" fmla="*/ 3881638 h 8376085"/>
              <a:gd name="connsiteX3208" fmla="*/ 2910126 w 7130260"/>
              <a:gd name="connsiteY3208" fmla="*/ 3889744 h 8376085"/>
              <a:gd name="connsiteX3209" fmla="*/ 2925204 w 7130260"/>
              <a:gd name="connsiteY3209" fmla="*/ 3895525 h 8376085"/>
              <a:gd name="connsiteX3210" fmla="*/ 2961723 w 7130260"/>
              <a:gd name="connsiteY3210" fmla="*/ 3892696 h 8376085"/>
              <a:gd name="connsiteX3211" fmla="*/ 2972038 w 7130260"/>
              <a:gd name="connsiteY3211" fmla="*/ 3883467 h 8376085"/>
              <a:gd name="connsiteX3212" fmla="*/ 2948226 w 7130260"/>
              <a:gd name="connsiteY3212" fmla="*/ 3878209 h 8376085"/>
              <a:gd name="connsiteX3213" fmla="*/ 2922832 w 7130260"/>
              <a:gd name="connsiteY3213" fmla="*/ 3881638 h 8376085"/>
              <a:gd name="connsiteX3214" fmla="*/ 3159376 w 7130260"/>
              <a:gd name="connsiteY3214" fmla="*/ 3877770 h 8376085"/>
              <a:gd name="connsiteX3215" fmla="*/ 3222003 w 7130260"/>
              <a:gd name="connsiteY3215" fmla="*/ 3896125 h 8376085"/>
              <a:gd name="connsiteX3216" fmla="*/ 3246911 w 7130260"/>
              <a:gd name="connsiteY3216" fmla="*/ 3889867 h 8376085"/>
              <a:gd name="connsiteX3217" fmla="*/ 3234100 w 7130260"/>
              <a:gd name="connsiteY3217" fmla="*/ 3881752 h 8376085"/>
              <a:gd name="connsiteX3218" fmla="*/ 3159376 w 7130260"/>
              <a:gd name="connsiteY3218" fmla="*/ 3877770 h 8376085"/>
              <a:gd name="connsiteX3219" fmla="*/ 3487808 w 7130260"/>
              <a:gd name="connsiteY3219" fmla="*/ 3887734 h 8376085"/>
              <a:gd name="connsiteX3220" fmla="*/ 3533737 w 7130260"/>
              <a:gd name="connsiteY3220" fmla="*/ 3887629 h 8376085"/>
              <a:gd name="connsiteX3221" fmla="*/ 3502276 w 7130260"/>
              <a:gd name="connsiteY3221" fmla="*/ 3875551 h 8376085"/>
              <a:gd name="connsiteX3222" fmla="*/ 3468938 w 7130260"/>
              <a:gd name="connsiteY3222" fmla="*/ 3873008 h 8376085"/>
              <a:gd name="connsiteX3223" fmla="*/ 3487808 w 7130260"/>
              <a:gd name="connsiteY3223" fmla="*/ 3887734 h 8376085"/>
              <a:gd name="connsiteX3224" fmla="*/ 3740401 w 7130260"/>
              <a:gd name="connsiteY3224" fmla="*/ 3879437 h 8376085"/>
              <a:gd name="connsiteX3225" fmla="*/ 3802313 w 7130260"/>
              <a:gd name="connsiteY3225" fmla="*/ 3910822 h 8376085"/>
              <a:gd name="connsiteX3226" fmla="*/ 3830888 w 7130260"/>
              <a:gd name="connsiteY3226" fmla="*/ 3910803 h 8376085"/>
              <a:gd name="connsiteX3227" fmla="*/ 3808400 w 7130260"/>
              <a:gd name="connsiteY3227" fmla="*/ 3892077 h 8376085"/>
              <a:gd name="connsiteX3228" fmla="*/ 3740401 w 7130260"/>
              <a:gd name="connsiteY3228" fmla="*/ 3879437 h 8376085"/>
              <a:gd name="connsiteX3229" fmla="*/ 3407026 w 7130260"/>
              <a:gd name="connsiteY3229" fmla="*/ 3891372 h 8376085"/>
              <a:gd name="connsiteX3230" fmla="*/ 3455432 w 7130260"/>
              <a:gd name="connsiteY3230" fmla="*/ 3911441 h 8376085"/>
              <a:gd name="connsiteX3231" fmla="*/ 3458632 w 7130260"/>
              <a:gd name="connsiteY3231" fmla="*/ 3888648 h 8376085"/>
              <a:gd name="connsiteX3232" fmla="*/ 3407026 w 7130260"/>
              <a:gd name="connsiteY3232" fmla="*/ 3891372 h 8376085"/>
              <a:gd name="connsiteX3233" fmla="*/ 3669821 w 7130260"/>
              <a:gd name="connsiteY3233" fmla="*/ 3891001 h 8376085"/>
              <a:gd name="connsiteX3234" fmla="*/ 3731324 w 7130260"/>
              <a:gd name="connsiteY3234" fmla="*/ 3920966 h 8376085"/>
              <a:gd name="connsiteX3235" fmla="*/ 3725666 w 7130260"/>
              <a:gd name="connsiteY3235" fmla="*/ 3893925 h 8376085"/>
              <a:gd name="connsiteX3236" fmla="*/ 3669821 w 7130260"/>
              <a:gd name="connsiteY3236" fmla="*/ 3891001 h 8376085"/>
              <a:gd name="connsiteX3237" fmla="*/ 2492626 w 7130260"/>
              <a:gd name="connsiteY3237" fmla="*/ 3901021 h 8376085"/>
              <a:gd name="connsiteX3238" fmla="*/ 2511676 w 7130260"/>
              <a:gd name="connsiteY3238" fmla="*/ 3904679 h 8376085"/>
              <a:gd name="connsiteX3239" fmla="*/ 2530726 w 7130260"/>
              <a:gd name="connsiteY3239" fmla="*/ 3896039 h 8376085"/>
              <a:gd name="connsiteX3240" fmla="*/ 2511676 w 7130260"/>
              <a:gd name="connsiteY3240" fmla="*/ 3892391 h 8376085"/>
              <a:gd name="connsiteX3241" fmla="*/ 2492626 w 7130260"/>
              <a:gd name="connsiteY3241" fmla="*/ 3901021 h 8376085"/>
              <a:gd name="connsiteX3242" fmla="*/ 2649788 w 7130260"/>
              <a:gd name="connsiteY3242" fmla="*/ 3901916 h 8376085"/>
              <a:gd name="connsiteX3243" fmla="*/ 2678363 w 7130260"/>
              <a:gd name="connsiteY3243" fmla="*/ 3911441 h 8376085"/>
              <a:gd name="connsiteX3244" fmla="*/ 2706938 w 7130260"/>
              <a:gd name="connsiteY3244" fmla="*/ 3901916 h 8376085"/>
              <a:gd name="connsiteX3245" fmla="*/ 2678363 w 7130260"/>
              <a:gd name="connsiteY3245" fmla="*/ 3892391 h 8376085"/>
              <a:gd name="connsiteX3246" fmla="*/ 2649788 w 7130260"/>
              <a:gd name="connsiteY3246" fmla="*/ 3901916 h 8376085"/>
              <a:gd name="connsiteX3247" fmla="*/ 2831306 w 7130260"/>
              <a:gd name="connsiteY3247" fmla="*/ 3901726 h 8376085"/>
              <a:gd name="connsiteX3248" fmla="*/ 2813104 w 7130260"/>
              <a:gd name="connsiteY3248" fmla="*/ 3908108 h 8376085"/>
              <a:gd name="connsiteX3249" fmla="*/ 2829068 w 7130260"/>
              <a:gd name="connsiteY3249" fmla="*/ 3914232 h 8376085"/>
              <a:gd name="connsiteX3250" fmla="*/ 2865768 w 7130260"/>
              <a:gd name="connsiteY3250" fmla="*/ 3912689 h 8376085"/>
              <a:gd name="connsiteX3251" fmla="*/ 2886513 w 7130260"/>
              <a:gd name="connsiteY3251" fmla="*/ 3905012 h 8376085"/>
              <a:gd name="connsiteX3252" fmla="*/ 2868006 w 7130260"/>
              <a:gd name="connsiteY3252" fmla="*/ 3900183 h 8376085"/>
              <a:gd name="connsiteX3253" fmla="*/ 2831306 w 7130260"/>
              <a:gd name="connsiteY3253" fmla="*/ 3901726 h 8376085"/>
              <a:gd name="connsiteX3254" fmla="*/ 3078413 w 7130260"/>
              <a:gd name="connsiteY3254" fmla="*/ 3901916 h 8376085"/>
              <a:gd name="connsiteX3255" fmla="*/ 3117076 w 7130260"/>
              <a:gd name="connsiteY3255" fmla="*/ 3911441 h 8376085"/>
              <a:gd name="connsiteX3256" fmla="*/ 3149851 w 7130260"/>
              <a:gd name="connsiteY3256" fmla="*/ 3901916 h 8376085"/>
              <a:gd name="connsiteX3257" fmla="*/ 3111189 w 7130260"/>
              <a:gd name="connsiteY3257" fmla="*/ 3892391 h 8376085"/>
              <a:gd name="connsiteX3258" fmla="*/ 3078413 w 7130260"/>
              <a:gd name="connsiteY3258" fmla="*/ 3901916 h 8376085"/>
              <a:gd name="connsiteX3259" fmla="*/ 3337436 w 7130260"/>
              <a:gd name="connsiteY3259" fmla="*/ 3898478 h 8376085"/>
              <a:gd name="connsiteX3260" fmla="*/ 3371869 w 7130260"/>
              <a:gd name="connsiteY3260" fmla="*/ 3920662 h 8376085"/>
              <a:gd name="connsiteX3261" fmla="*/ 3402263 w 7130260"/>
              <a:gd name="connsiteY3261" fmla="*/ 3920357 h 8376085"/>
              <a:gd name="connsiteX3262" fmla="*/ 3383776 w 7130260"/>
              <a:gd name="connsiteY3262" fmla="*/ 3906374 h 8376085"/>
              <a:gd name="connsiteX3263" fmla="*/ 3337436 w 7130260"/>
              <a:gd name="connsiteY3263" fmla="*/ 3898478 h 8376085"/>
              <a:gd name="connsiteX3264" fmla="*/ 3613461 w 7130260"/>
              <a:gd name="connsiteY3264" fmla="*/ 3901135 h 8376085"/>
              <a:gd name="connsiteX3265" fmla="*/ 3596069 w 7130260"/>
              <a:gd name="connsiteY3265" fmla="*/ 3907441 h 8376085"/>
              <a:gd name="connsiteX3266" fmla="*/ 3619186 w 7130260"/>
              <a:gd name="connsiteY3266" fmla="*/ 3919814 h 8376085"/>
              <a:gd name="connsiteX3267" fmla="*/ 3665163 w 7130260"/>
              <a:gd name="connsiteY3267" fmla="*/ 3928682 h 8376085"/>
              <a:gd name="connsiteX3268" fmla="*/ 3688013 w 7130260"/>
              <a:gd name="connsiteY3268" fmla="*/ 3925186 h 8376085"/>
              <a:gd name="connsiteX3269" fmla="*/ 3659438 w 7130260"/>
              <a:gd name="connsiteY3269" fmla="*/ 3910003 h 8376085"/>
              <a:gd name="connsiteX3270" fmla="*/ 3613461 w 7130260"/>
              <a:gd name="connsiteY3270" fmla="*/ 3901135 h 8376085"/>
              <a:gd name="connsiteX3271" fmla="*/ 3978555 w 7130260"/>
              <a:gd name="connsiteY3271" fmla="*/ 3901364 h 8376085"/>
              <a:gd name="connsiteX3272" fmla="*/ 3945246 w 7130260"/>
              <a:gd name="connsiteY3272" fmla="*/ 3906679 h 8376085"/>
              <a:gd name="connsiteX3273" fmla="*/ 3976145 w 7130260"/>
              <a:gd name="connsiteY3273" fmla="*/ 3926205 h 8376085"/>
              <a:gd name="connsiteX3274" fmla="*/ 4042144 w 7130260"/>
              <a:gd name="connsiteY3274" fmla="*/ 3941626 h 8376085"/>
              <a:gd name="connsiteX3275" fmla="*/ 4077234 w 7130260"/>
              <a:gd name="connsiteY3275" fmla="*/ 3937530 h 8376085"/>
              <a:gd name="connsiteX3276" fmla="*/ 4058841 w 7130260"/>
              <a:gd name="connsiteY3276" fmla="*/ 3923786 h 8376085"/>
              <a:gd name="connsiteX3277" fmla="*/ 3978555 w 7130260"/>
              <a:gd name="connsiteY3277" fmla="*/ 3901364 h 8376085"/>
              <a:gd name="connsiteX3278" fmla="*/ 3261655 w 7130260"/>
              <a:gd name="connsiteY3278" fmla="*/ 3909289 h 8376085"/>
              <a:gd name="connsiteX3279" fmla="*/ 3289087 w 7130260"/>
              <a:gd name="connsiteY3279" fmla="*/ 3930491 h 8376085"/>
              <a:gd name="connsiteX3280" fmla="*/ 3317253 w 7130260"/>
              <a:gd name="connsiteY3280" fmla="*/ 3922119 h 8376085"/>
              <a:gd name="connsiteX3281" fmla="*/ 3261655 w 7130260"/>
              <a:gd name="connsiteY3281" fmla="*/ 3909289 h 8376085"/>
              <a:gd name="connsiteX3282" fmla="*/ 2997451 w 7130260"/>
              <a:gd name="connsiteY3282" fmla="*/ 3920966 h 8376085"/>
              <a:gd name="connsiteX3283" fmla="*/ 3059363 w 7130260"/>
              <a:gd name="connsiteY3283" fmla="*/ 3920966 h 8376085"/>
              <a:gd name="connsiteX3284" fmla="*/ 3024207 w 7130260"/>
              <a:gd name="connsiteY3284" fmla="*/ 3911584 h 8376085"/>
              <a:gd name="connsiteX3285" fmla="*/ 2983163 w 7130260"/>
              <a:gd name="connsiteY3285" fmla="*/ 3911737 h 8376085"/>
              <a:gd name="connsiteX3286" fmla="*/ 2997451 w 7130260"/>
              <a:gd name="connsiteY3286" fmla="*/ 3920966 h 8376085"/>
              <a:gd name="connsiteX3287" fmla="*/ 3540376 w 7130260"/>
              <a:gd name="connsiteY3287" fmla="*/ 3919433 h 8376085"/>
              <a:gd name="connsiteX3288" fmla="*/ 3597307 w 7130260"/>
              <a:gd name="connsiteY3288" fmla="*/ 3940150 h 8376085"/>
              <a:gd name="connsiteX3289" fmla="*/ 3609623 w 7130260"/>
              <a:gd name="connsiteY3289" fmla="*/ 3932539 h 8376085"/>
              <a:gd name="connsiteX3290" fmla="*/ 3589916 w 7130260"/>
              <a:gd name="connsiteY3290" fmla="*/ 3921985 h 8376085"/>
              <a:gd name="connsiteX3291" fmla="*/ 3540376 w 7130260"/>
              <a:gd name="connsiteY3291" fmla="*/ 3919433 h 8376085"/>
              <a:gd name="connsiteX3292" fmla="*/ 3883276 w 7130260"/>
              <a:gd name="connsiteY3292" fmla="*/ 3920719 h 8376085"/>
              <a:gd name="connsiteX3293" fmla="*/ 3958685 w 7130260"/>
              <a:gd name="connsiteY3293" fmla="*/ 3950170 h 8376085"/>
              <a:gd name="connsiteX3294" fmla="*/ 3981707 w 7130260"/>
              <a:gd name="connsiteY3294" fmla="*/ 3944293 h 8376085"/>
              <a:gd name="connsiteX3295" fmla="*/ 3956637 w 7130260"/>
              <a:gd name="connsiteY3295" fmla="*/ 3927862 h 8376085"/>
              <a:gd name="connsiteX3296" fmla="*/ 3883276 w 7130260"/>
              <a:gd name="connsiteY3296" fmla="*/ 3920719 h 8376085"/>
              <a:gd name="connsiteX3297" fmla="*/ 2590438 w 7130260"/>
              <a:gd name="connsiteY3297" fmla="*/ 3927567 h 8376085"/>
              <a:gd name="connsiteX3298" fmla="*/ 2619013 w 7130260"/>
              <a:gd name="connsiteY3298" fmla="*/ 3927215 h 8376085"/>
              <a:gd name="connsiteX3299" fmla="*/ 2602163 w 7130260"/>
              <a:gd name="connsiteY3299" fmla="*/ 3922824 h 8376085"/>
              <a:gd name="connsiteX3300" fmla="*/ 2590438 w 7130260"/>
              <a:gd name="connsiteY3300" fmla="*/ 3927567 h 8376085"/>
              <a:gd name="connsiteX3301" fmla="*/ 2721226 w 7130260"/>
              <a:gd name="connsiteY3301" fmla="*/ 3924614 h 8376085"/>
              <a:gd name="connsiteX3302" fmla="*/ 2773766 w 7130260"/>
              <a:gd name="connsiteY3302" fmla="*/ 3929682 h 8376085"/>
              <a:gd name="connsiteX3303" fmla="*/ 2792663 w 7130260"/>
              <a:gd name="connsiteY3303" fmla="*/ 3922309 h 8376085"/>
              <a:gd name="connsiteX3304" fmla="*/ 2756945 w 7130260"/>
              <a:gd name="connsiteY3304" fmla="*/ 3921633 h 8376085"/>
              <a:gd name="connsiteX3305" fmla="*/ 2721226 w 7130260"/>
              <a:gd name="connsiteY3305" fmla="*/ 3924614 h 8376085"/>
              <a:gd name="connsiteX3306" fmla="*/ 2921251 w 7130260"/>
              <a:gd name="connsiteY3306" fmla="*/ 3930491 h 8376085"/>
              <a:gd name="connsiteX3307" fmla="*/ 2906963 w 7130260"/>
              <a:gd name="connsiteY3307" fmla="*/ 3939721 h 8376085"/>
              <a:gd name="connsiteX3308" fmla="*/ 2940301 w 7130260"/>
              <a:gd name="connsiteY3308" fmla="*/ 3939721 h 8376085"/>
              <a:gd name="connsiteX3309" fmla="*/ 2973638 w 7130260"/>
              <a:gd name="connsiteY3309" fmla="*/ 3939721 h 8376085"/>
              <a:gd name="connsiteX3310" fmla="*/ 2959351 w 7130260"/>
              <a:gd name="connsiteY3310" fmla="*/ 3930491 h 8376085"/>
              <a:gd name="connsiteX3311" fmla="*/ 2940301 w 7130260"/>
              <a:gd name="connsiteY3311" fmla="*/ 3921262 h 8376085"/>
              <a:gd name="connsiteX3312" fmla="*/ 2921251 w 7130260"/>
              <a:gd name="connsiteY3312" fmla="*/ 3930491 h 8376085"/>
              <a:gd name="connsiteX3313" fmla="*/ 3168901 w 7130260"/>
              <a:gd name="connsiteY3313" fmla="*/ 3929472 h 8376085"/>
              <a:gd name="connsiteX3314" fmla="*/ 3219126 w 7130260"/>
              <a:gd name="connsiteY3314" fmla="*/ 3943950 h 8376085"/>
              <a:gd name="connsiteX3315" fmla="*/ 3238091 w 7130260"/>
              <a:gd name="connsiteY3315" fmla="*/ 3937930 h 8376085"/>
              <a:gd name="connsiteX3316" fmla="*/ 3224927 w 7130260"/>
              <a:gd name="connsiteY3316" fmla="*/ 3929596 h 8376085"/>
              <a:gd name="connsiteX3317" fmla="*/ 3168901 w 7130260"/>
              <a:gd name="connsiteY3317" fmla="*/ 3929472 h 8376085"/>
              <a:gd name="connsiteX3318" fmla="*/ 3484807 w 7130260"/>
              <a:gd name="connsiteY3318" fmla="*/ 3929310 h 8376085"/>
              <a:gd name="connsiteX3319" fmla="*/ 3472101 w 7130260"/>
              <a:gd name="connsiteY3319" fmla="*/ 3937369 h 8376085"/>
              <a:gd name="connsiteX3320" fmla="*/ 3487969 w 7130260"/>
              <a:gd name="connsiteY3320" fmla="*/ 3943455 h 8376085"/>
              <a:gd name="connsiteX3321" fmla="*/ 3524488 w 7130260"/>
              <a:gd name="connsiteY3321" fmla="*/ 3949237 h 8376085"/>
              <a:gd name="connsiteX3322" fmla="*/ 3545138 w 7130260"/>
              <a:gd name="connsiteY3322" fmla="*/ 3948932 h 8376085"/>
              <a:gd name="connsiteX3323" fmla="*/ 3526651 w 7130260"/>
              <a:gd name="connsiteY3323" fmla="*/ 3934949 h 8376085"/>
              <a:gd name="connsiteX3324" fmla="*/ 3484807 w 7130260"/>
              <a:gd name="connsiteY3324" fmla="*/ 3929310 h 8376085"/>
              <a:gd name="connsiteX3325" fmla="*/ 3816601 w 7130260"/>
              <a:gd name="connsiteY3325" fmla="*/ 3929329 h 8376085"/>
              <a:gd name="connsiteX3326" fmla="*/ 3875513 w 7130260"/>
              <a:gd name="connsiteY3326" fmla="*/ 3957314 h 8376085"/>
              <a:gd name="connsiteX3327" fmla="*/ 3907088 w 7130260"/>
              <a:gd name="connsiteY3327" fmla="*/ 3954256 h 8376085"/>
              <a:gd name="connsiteX3328" fmla="*/ 3876609 w 7130260"/>
              <a:gd name="connsiteY3328" fmla="*/ 3937616 h 8376085"/>
              <a:gd name="connsiteX3329" fmla="*/ 3816601 w 7130260"/>
              <a:gd name="connsiteY3329" fmla="*/ 3929329 h 8376085"/>
              <a:gd name="connsiteX3330" fmla="*/ 5188201 w 7130260"/>
              <a:gd name="connsiteY3330" fmla="*/ 3930491 h 8376085"/>
              <a:gd name="connsiteX3331" fmla="*/ 5185258 w 7130260"/>
              <a:gd name="connsiteY3331" fmla="*/ 3939874 h 8376085"/>
              <a:gd name="connsiteX3332" fmla="*/ 5202489 w 7130260"/>
              <a:gd name="connsiteY3332" fmla="*/ 3930491 h 8376085"/>
              <a:gd name="connsiteX3333" fmla="*/ 5188201 w 7130260"/>
              <a:gd name="connsiteY3333" fmla="*/ 3930491 h 8376085"/>
              <a:gd name="connsiteX3334" fmla="*/ 3412484 w 7130260"/>
              <a:gd name="connsiteY3334" fmla="*/ 3939016 h 8376085"/>
              <a:gd name="connsiteX3335" fmla="*/ 3394129 w 7130260"/>
              <a:gd name="connsiteY3335" fmla="*/ 3946208 h 8376085"/>
              <a:gd name="connsiteX3336" fmla="*/ 3410883 w 7130260"/>
              <a:gd name="connsiteY3336" fmla="*/ 3952637 h 8376085"/>
              <a:gd name="connsiteX3337" fmla="*/ 3453051 w 7130260"/>
              <a:gd name="connsiteY3337" fmla="*/ 3958762 h 8376085"/>
              <a:gd name="connsiteX3338" fmla="*/ 3478463 w 7130260"/>
              <a:gd name="connsiteY3338" fmla="*/ 3958457 h 8376085"/>
              <a:gd name="connsiteX3339" fmla="*/ 3459976 w 7130260"/>
              <a:gd name="connsiteY3339" fmla="*/ 3944474 h 8376085"/>
              <a:gd name="connsiteX3340" fmla="*/ 3412484 w 7130260"/>
              <a:gd name="connsiteY3340" fmla="*/ 3939016 h 8376085"/>
              <a:gd name="connsiteX3341" fmla="*/ 3751859 w 7130260"/>
              <a:gd name="connsiteY3341" fmla="*/ 3938626 h 8376085"/>
              <a:gd name="connsiteX3342" fmla="*/ 3739496 w 7130260"/>
              <a:gd name="connsiteY3342" fmla="*/ 3946465 h 8376085"/>
              <a:gd name="connsiteX3343" fmla="*/ 3753612 w 7130260"/>
              <a:gd name="connsiteY3343" fmla="*/ 3958181 h 8376085"/>
              <a:gd name="connsiteX3344" fmla="*/ 3799313 w 7130260"/>
              <a:gd name="connsiteY3344" fmla="*/ 3966839 h 8376085"/>
              <a:gd name="connsiteX3345" fmla="*/ 3830888 w 7130260"/>
              <a:gd name="connsiteY3345" fmla="*/ 3963781 h 8376085"/>
              <a:gd name="connsiteX3346" fmla="*/ 3800409 w 7130260"/>
              <a:gd name="connsiteY3346" fmla="*/ 3947141 h 8376085"/>
              <a:gd name="connsiteX3347" fmla="*/ 3751859 w 7130260"/>
              <a:gd name="connsiteY3347" fmla="*/ 3938626 h 8376085"/>
              <a:gd name="connsiteX3348" fmla="*/ 2656932 w 7130260"/>
              <a:gd name="connsiteY3348" fmla="*/ 3946579 h 8376085"/>
              <a:gd name="connsiteX3349" fmla="*/ 2690270 w 7130260"/>
              <a:gd name="connsiteY3349" fmla="*/ 3946579 h 8376085"/>
              <a:gd name="connsiteX3350" fmla="*/ 2673601 w 7130260"/>
              <a:gd name="connsiteY3350" fmla="*/ 3942226 h 8376085"/>
              <a:gd name="connsiteX3351" fmla="*/ 2656932 w 7130260"/>
              <a:gd name="connsiteY3351" fmla="*/ 3946579 h 8376085"/>
              <a:gd name="connsiteX3352" fmla="*/ 2821238 w 7130260"/>
              <a:gd name="connsiteY3352" fmla="*/ 3949541 h 8376085"/>
              <a:gd name="connsiteX3353" fmla="*/ 2850376 w 7130260"/>
              <a:gd name="connsiteY3353" fmla="*/ 3959066 h 8376085"/>
              <a:gd name="connsiteX3354" fmla="*/ 2873626 w 7130260"/>
              <a:gd name="connsiteY3354" fmla="*/ 3949541 h 8376085"/>
              <a:gd name="connsiteX3355" fmla="*/ 2844489 w 7130260"/>
              <a:gd name="connsiteY3355" fmla="*/ 3940016 h 8376085"/>
              <a:gd name="connsiteX3356" fmla="*/ 2821238 w 7130260"/>
              <a:gd name="connsiteY3356" fmla="*/ 3949541 h 8376085"/>
              <a:gd name="connsiteX3357" fmla="*/ 3083176 w 7130260"/>
              <a:gd name="connsiteY3357" fmla="*/ 3949541 h 8376085"/>
              <a:gd name="connsiteX3358" fmla="*/ 3118895 w 7130260"/>
              <a:gd name="connsiteY3358" fmla="*/ 3958924 h 8376085"/>
              <a:gd name="connsiteX3359" fmla="*/ 3154613 w 7130260"/>
              <a:gd name="connsiteY3359" fmla="*/ 3958771 h 8376085"/>
              <a:gd name="connsiteX3360" fmla="*/ 3140326 w 7130260"/>
              <a:gd name="connsiteY3360" fmla="*/ 3949541 h 8376085"/>
              <a:gd name="connsiteX3361" fmla="*/ 3083176 w 7130260"/>
              <a:gd name="connsiteY3361" fmla="*/ 3949541 h 8376085"/>
              <a:gd name="connsiteX3362" fmla="*/ 3685232 w 7130260"/>
              <a:gd name="connsiteY3362" fmla="*/ 3947094 h 8376085"/>
              <a:gd name="connsiteX3363" fmla="*/ 3672935 w 7130260"/>
              <a:gd name="connsiteY3363" fmla="*/ 3951389 h 8376085"/>
              <a:gd name="connsiteX3364" fmla="*/ 3684022 w 7130260"/>
              <a:gd name="connsiteY3364" fmla="*/ 3964753 h 8376085"/>
              <a:gd name="connsiteX3365" fmla="*/ 3738325 w 7130260"/>
              <a:gd name="connsiteY3365" fmla="*/ 3967125 h 8376085"/>
              <a:gd name="connsiteX3366" fmla="*/ 3685232 w 7130260"/>
              <a:gd name="connsiteY3366" fmla="*/ 3947094 h 8376085"/>
              <a:gd name="connsiteX3367" fmla="*/ 3330826 w 7130260"/>
              <a:gd name="connsiteY3367" fmla="*/ 3959066 h 8376085"/>
              <a:gd name="connsiteX3368" fmla="*/ 3373688 w 7130260"/>
              <a:gd name="connsiteY3368" fmla="*/ 3968296 h 8376085"/>
              <a:gd name="connsiteX3369" fmla="*/ 3402263 w 7130260"/>
              <a:gd name="connsiteY3369" fmla="*/ 3968296 h 8376085"/>
              <a:gd name="connsiteX3370" fmla="*/ 3387976 w 7130260"/>
              <a:gd name="connsiteY3370" fmla="*/ 3959066 h 8376085"/>
              <a:gd name="connsiteX3371" fmla="*/ 3345113 w 7130260"/>
              <a:gd name="connsiteY3371" fmla="*/ 3949837 h 8376085"/>
              <a:gd name="connsiteX3372" fmla="*/ 3316538 w 7130260"/>
              <a:gd name="connsiteY3372" fmla="*/ 3949837 h 8376085"/>
              <a:gd name="connsiteX3373" fmla="*/ 3330826 w 7130260"/>
              <a:gd name="connsiteY3373" fmla="*/ 3959066 h 8376085"/>
              <a:gd name="connsiteX3374" fmla="*/ 4041619 w 7130260"/>
              <a:gd name="connsiteY3374" fmla="*/ 3956342 h 8376085"/>
              <a:gd name="connsiteX3375" fmla="*/ 4023760 w 7130260"/>
              <a:gd name="connsiteY3375" fmla="*/ 3960924 h 8376085"/>
              <a:gd name="connsiteX3376" fmla="*/ 4048849 w 7130260"/>
              <a:gd name="connsiteY3376" fmla="*/ 3977383 h 8376085"/>
              <a:gd name="connsiteX3377" fmla="*/ 4102427 w 7130260"/>
              <a:gd name="connsiteY3377" fmla="*/ 3989661 h 8376085"/>
              <a:gd name="connsiteX3378" fmla="*/ 4114257 w 7130260"/>
              <a:gd name="connsiteY3378" fmla="*/ 3962800 h 8376085"/>
              <a:gd name="connsiteX3379" fmla="*/ 4041619 w 7130260"/>
              <a:gd name="connsiteY3379" fmla="*/ 3956342 h 8376085"/>
              <a:gd name="connsiteX3380" fmla="*/ 2740276 w 7130260"/>
              <a:gd name="connsiteY3380" fmla="*/ 3968591 h 8376085"/>
              <a:gd name="connsiteX3381" fmla="*/ 2773613 w 7130260"/>
              <a:gd name="connsiteY3381" fmla="*/ 3968591 h 8376085"/>
              <a:gd name="connsiteX3382" fmla="*/ 2792663 w 7130260"/>
              <a:gd name="connsiteY3382" fmla="*/ 3960409 h 8376085"/>
              <a:gd name="connsiteX3383" fmla="*/ 2766470 w 7130260"/>
              <a:gd name="connsiteY3383" fmla="*/ 3959733 h 8376085"/>
              <a:gd name="connsiteX3384" fmla="*/ 2740276 w 7130260"/>
              <a:gd name="connsiteY3384" fmla="*/ 3968591 h 8376085"/>
              <a:gd name="connsiteX3385" fmla="*/ 2916488 w 7130260"/>
              <a:gd name="connsiteY3385" fmla="*/ 3968591 h 8376085"/>
              <a:gd name="connsiteX3386" fmla="*/ 2936662 w 7130260"/>
              <a:gd name="connsiteY3386" fmla="*/ 3978116 h 8376085"/>
              <a:gd name="connsiteX3387" fmla="*/ 2945063 w 7130260"/>
              <a:gd name="connsiteY3387" fmla="*/ 3968591 h 8376085"/>
              <a:gd name="connsiteX3388" fmla="*/ 2924890 w 7130260"/>
              <a:gd name="connsiteY3388" fmla="*/ 3959066 h 8376085"/>
              <a:gd name="connsiteX3389" fmla="*/ 2916488 w 7130260"/>
              <a:gd name="connsiteY3389" fmla="*/ 3968591 h 8376085"/>
              <a:gd name="connsiteX3390" fmla="*/ 3006976 w 7130260"/>
              <a:gd name="connsiteY3390" fmla="*/ 3968591 h 8376085"/>
              <a:gd name="connsiteX3391" fmla="*/ 3054601 w 7130260"/>
              <a:gd name="connsiteY3391" fmla="*/ 3968591 h 8376085"/>
              <a:gd name="connsiteX3392" fmla="*/ 3023645 w 7130260"/>
              <a:gd name="connsiteY3392" fmla="*/ 3959209 h 8376085"/>
              <a:gd name="connsiteX3393" fmla="*/ 2992688 w 7130260"/>
              <a:gd name="connsiteY3393" fmla="*/ 3959362 h 8376085"/>
              <a:gd name="connsiteX3394" fmla="*/ 3006976 w 7130260"/>
              <a:gd name="connsiteY3394" fmla="*/ 3968591 h 8376085"/>
              <a:gd name="connsiteX3395" fmla="*/ 3250340 w 7130260"/>
              <a:gd name="connsiteY3395" fmla="*/ 3967791 h 8376085"/>
              <a:gd name="connsiteX3396" fmla="*/ 3307013 w 7130260"/>
              <a:gd name="connsiteY3396" fmla="*/ 3968591 h 8376085"/>
              <a:gd name="connsiteX3397" fmla="*/ 3271209 w 7130260"/>
              <a:gd name="connsiteY3397" fmla="*/ 3959066 h 8376085"/>
              <a:gd name="connsiteX3398" fmla="*/ 3250340 w 7130260"/>
              <a:gd name="connsiteY3398" fmla="*/ 3967791 h 8376085"/>
              <a:gd name="connsiteX3399" fmla="*/ 3620777 w 7130260"/>
              <a:gd name="connsiteY3399" fmla="*/ 3973659 h 8376085"/>
              <a:gd name="connsiteX3400" fmla="*/ 3673726 w 7130260"/>
              <a:gd name="connsiteY3400" fmla="*/ 3979135 h 8376085"/>
              <a:gd name="connsiteX3401" fmla="*/ 3622939 w 7130260"/>
              <a:gd name="connsiteY3401" fmla="*/ 3959371 h 8376085"/>
              <a:gd name="connsiteX3402" fmla="*/ 3602288 w 7130260"/>
              <a:gd name="connsiteY3402" fmla="*/ 3959676 h 8376085"/>
              <a:gd name="connsiteX3403" fmla="*/ 3620777 w 7130260"/>
              <a:gd name="connsiteY3403" fmla="*/ 3973659 h 8376085"/>
              <a:gd name="connsiteX3404" fmla="*/ 3970211 w 7130260"/>
              <a:gd name="connsiteY3404" fmla="*/ 3967868 h 8376085"/>
              <a:gd name="connsiteX3405" fmla="*/ 3947608 w 7130260"/>
              <a:gd name="connsiteY3405" fmla="*/ 3973640 h 8376085"/>
              <a:gd name="connsiteX3406" fmla="*/ 3971049 w 7130260"/>
              <a:gd name="connsiteY3406" fmla="*/ 3986184 h 8376085"/>
              <a:gd name="connsiteX3407" fmla="*/ 4022227 w 7130260"/>
              <a:gd name="connsiteY3407" fmla="*/ 3995433 h 8376085"/>
              <a:gd name="connsiteX3408" fmla="*/ 4049963 w 7130260"/>
              <a:gd name="connsiteY3408" fmla="*/ 3992147 h 8376085"/>
              <a:gd name="connsiteX3409" fmla="*/ 4021388 w 7130260"/>
              <a:gd name="connsiteY3409" fmla="*/ 3977116 h 8376085"/>
              <a:gd name="connsiteX3410" fmla="*/ 3970211 w 7130260"/>
              <a:gd name="connsiteY3410" fmla="*/ 3967868 h 8376085"/>
              <a:gd name="connsiteX3411" fmla="*/ 3168901 w 7130260"/>
              <a:gd name="connsiteY3411" fmla="*/ 3978116 h 8376085"/>
              <a:gd name="connsiteX3412" fmla="*/ 3199857 w 7130260"/>
              <a:gd name="connsiteY3412" fmla="*/ 3987499 h 8376085"/>
              <a:gd name="connsiteX3413" fmla="*/ 3230813 w 7130260"/>
              <a:gd name="connsiteY3413" fmla="*/ 3987346 h 8376085"/>
              <a:gd name="connsiteX3414" fmla="*/ 3216526 w 7130260"/>
              <a:gd name="connsiteY3414" fmla="*/ 3978116 h 8376085"/>
              <a:gd name="connsiteX3415" fmla="*/ 3168901 w 7130260"/>
              <a:gd name="connsiteY3415" fmla="*/ 3978116 h 8376085"/>
              <a:gd name="connsiteX3416" fmla="*/ 3554102 w 7130260"/>
              <a:gd name="connsiteY3416" fmla="*/ 3983184 h 8376085"/>
              <a:gd name="connsiteX3417" fmla="*/ 3601669 w 7130260"/>
              <a:gd name="connsiteY3417" fmla="*/ 3988642 h 8376085"/>
              <a:gd name="connsiteX3418" fmla="*/ 3556264 w 7130260"/>
              <a:gd name="connsiteY3418" fmla="*/ 3968896 h 8376085"/>
              <a:gd name="connsiteX3419" fmla="*/ 3535613 w 7130260"/>
              <a:gd name="connsiteY3419" fmla="*/ 3969201 h 8376085"/>
              <a:gd name="connsiteX3420" fmla="*/ 3554102 w 7130260"/>
              <a:gd name="connsiteY3420" fmla="*/ 3983184 h 8376085"/>
              <a:gd name="connsiteX3421" fmla="*/ 3894782 w 7130260"/>
              <a:gd name="connsiteY3421" fmla="*/ 3975030 h 8376085"/>
              <a:gd name="connsiteX3422" fmla="*/ 3882485 w 7130260"/>
              <a:gd name="connsiteY3422" fmla="*/ 3979964 h 8376085"/>
              <a:gd name="connsiteX3423" fmla="*/ 3893572 w 7130260"/>
              <a:gd name="connsiteY3423" fmla="*/ 3993328 h 8376085"/>
              <a:gd name="connsiteX3424" fmla="*/ 3934444 w 7130260"/>
              <a:gd name="connsiteY3424" fmla="*/ 4006377 h 8376085"/>
              <a:gd name="connsiteX3425" fmla="*/ 3964238 w 7130260"/>
              <a:gd name="connsiteY3425" fmla="*/ 4006053 h 8376085"/>
              <a:gd name="connsiteX3426" fmla="*/ 3941750 w 7130260"/>
              <a:gd name="connsiteY3426" fmla="*/ 3987327 h 8376085"/>
              <a:gd name="connsiteX3427" fmla="*/ 3894782 w 7130260"/>
              <a:gd name="connsiteY3427" fmla="*/ 3975030 h 8376085"/>
              <a:gd name="connsiteX3428" fmla="*/ 4921501 w 7130260"/>
              <a:gd name="connsiteY3428" fmla="*/ 3978116 h 8376085"/>
              <a:gd name="connsiteX3429" fmla="*/ 4916739 w 7130260"/>
              <a:gd name="connsiteY3429" fmla="*/ 3987346 h 8376085"/>
              <a:gd name="connsiteX3430" fmla="*/ 4940551 w 7130260"/>
              <a:gd name="connsiteY3430" fmla="*/ 3978116 h 8376085"/>
              <a:gd name="connsiteX3431" fmla="*/ 4945314 w 7130260"/>
              <a:gd name="connsiteY3431" fmla="*/ 3968887 h 8376085"/>
              <a:gd name="connsiteX3432" fmla="*/ 4921501 w 7130260"/>
              <a:gd name="connsiteY3432" fmla="*/ 3978116 h 8376085"/>
              <a:gd name="connsiteX3433" fmla="*/ 5073901 w 7130260"/>
              <a:gd name="connsiteY3433" fmla="*/ 3978116 h 8376085"/>
              <a:gd name="connsiteX3434" fmla="*/ 5070958 w 7130260"/>
              <a:gd name="connsiteY3434" fmla="*/ 3987499 h 8376085"/>
              <a:gd name="connsiteX3435" fmla="*/ 5088189 w 7130260"/>
              <a:gd name="connsiteY3435" fmla="*/ 3978116 h 8376085"/>
              <a:gd name="connsiteX3436" fmla="*/ 5073901 w 7130260"/>
              <a:gd name="connsiteY3436" fmla="*/ 3978116 h 8376085"/>
              <a:gd name="connsiteX3437" fmla="*/ 2819038 w 7130260"/>
              <a:gd name="connsiteY3437" fmla="*/ 3984717 h 8376085"/>
              <a:gd name="connsiteX3438" fmla="*/ 2847613 w 7130260"/>
              <a:gd name="connsiteY3438" fmla="*/ 3984365 h 8376085"/>
              <a:gd name="connsiteX3439" fmla="*/ 2830763 w 7130260"/>
              <a:gd name="connsiteY3439" fmla="*/ 3979974 h 8376085"/>
              <a:gd name="connsiteX3440" fmla="*/ 2819038 w 7130260"/>
              <a:gd name="connsiteY3440" fmla="*/ 3984717 h 8376085"/>
              <a:gd name="connsiteX3441" fmla="*/ 3486531 w 7130260"/>
              <a:gd name="connsiteY3441" fmla="*/ 3992052 h 8376085"/>
              <a:gd name="connsiteX3442" fmla="*/ 3517430 w 7130260"/>
              <a:gd name="connsiteY3442" fmla="*/ 4000281 h 8376085"/>
              <a:gd name="connsiteX3443" fmla="*/ 3494570 w 7130260"/>
              <a:gd name="connsiteY3443" fmla="*/ 3978421 h 8376085"/>
              <a:gd name="connsiteX3444" fmla="*/ 3468938 w 7130260"/>
              <a:gd name="connsiteY3444" fmla="*/ 3978726 h 8376085"/>
              <a:gd name="connsiteX3445" fmla="*/ 3486531 w 7130260"/>
              <a:gd name="connsiteY3445" fmla="*/ 3992052 h 8376085"/>
              <a:gd name="connsiteX3446" fmla="*/ 3823059 w 7130260"/>
              <a:gd name="connsiteY3446" fmla="*/ 3984812 h 8376085"/>
              <a:gd name="connsiteX3447" fmla="*/ 3805704 w 7130260"/>
              <a:gd name="connsiteY3447" fmla="*/ 3989299 h 8376085"/>
              <a:gd name="connsiteX3448" fmla="*/ 3823059 w 7130260"/>
              <a:gd name="connsiteY3448" fmla="*/ 4002453 h 8376085"/>
              <a:gd name="connsiteX3449" fmla="*/ 3863321 w 7130260"/>
              <a:gd name="connsiteY3449" fmla="*/ 4015912 h 8376085"/>
              <a:gd name="connsiteX3450" fmla="*/ 3886229 w 7130260"/>
              <a:gd name="connsiteY3450" fmla="*/ 4016216 h 8376085"/>
              <a:gd name="connsiteX3451" fmla="*/ 3868988 w 7130260"/>
              <a:gd name="connsiteY3451" fmla="*/ 3997166 h 8376085"/>
              <a:gd name="connsiteX3452" fmla="*/ 3846081 w 7130260"/>
              <a:gd name="connsiteY3452" fmla="*/ 3979221 h 8376085"/>
              <a:gd name="connsiteX3453" fmla="*/ 3823059 w 7130260"/>
              <a:gd name="connsiteY3453" fmla="*/ 3984812 h 8376085"/>
              <a:gd name="connsiteX3454" fmla="*/ 2923813 w 7130260"/>
              <a:gd name="connsiteY3454" fmla="*/ 3994242 h 8376085"/>
              <a:gd name="connsiteX3455" fmla="*/ 2952388 w 7130260"/>
              <a:gd name="connsiteY3455" fmla="*/ 3993890 h 8376085"/>
              <a:gd name="connsiteX3456" fmla="*/ 2935538 w 7130260"/>
              <a:gd name="connsiteY3456" fmla="*/ 3989499 h 8376085"/>
              <a:gd name="connsiteX3457" fmla="*/ 2923813 w 7130260"/>
              <a:gd name="connsiteY3457" fmla="*/ 3994242 h 8376085"/>
              <a:gd name="connsiteX3458" fmla="*/ 3095082 w 7130260"/>
              <a:gd name="connsiteY3458" fmla="*/ 3997928 h 8376085"/>
              <a:gd name="connsiteX3459" fmla="*/ 3128420 w 7130260"/>
              <a:gd name="connsiteY3459" fmla="*/ 3997928 h 8376085"/>
              <a:gd name="connsiteX3460" fmla="*/ 3145088 w 7130260"/>
              <a:gd name="connsiteY3460" fmla="*/ 3988222 h 8376085"/>
              <a:gd name="connsiteX3461" fmla="*/ 3111751 w 7130260"/>
              <a:gd name="connsiteY3461" fmla="*/ 3988222 h 8376085"/>
              <a:gd name="connsiteX3462" fmla="*/ 3078413 w 7130260"/>
              <a:gd name="connsiteY3462" fmla="*/ 3988222 h 8376085"/>
              <a:gd name="connsiteX3463" fmla="*/ 3095082 w 7130260"/>
              <a:gd name="connsiteY3463" fmla="*/ 3997928 h 8376085"/>
              <a:gd name="connsiteX3464" fmla="*/ 3402263 w 7130260"/>
              <a:gd name="connsiteY3464" fmla="*/ 3997166 h 8376085"/>
              <a:gd name="connsiteX3465" fmla="*/ 3436725 w 7130260"/>
              <a:gd name="connsiteY3465" fmla="*/ 4006691 h 8376085"/>
              <a:gd name="connsiteX3466" fmla="*/ 3459413 w 7130260"/>
              <a:gd name="connsiteY3466" fmla="*/ 3997166 h 8376085"/>
              <a:gd name="connsiteX3467" fmla="*/ 3424952 w 7130260"/>
              <a:gd name="connsiteY3467" fmla="*/ 3987641 h 8376085"/>
              <a:gd name="connsiteX3468" fmla="*/ 3402263 w 7130260"/>
              <a:gd name="connsiteY3468" fmla="*/ 3997166 h 8376085"/>
              <a:gd name="connsiteX3469" fmla="*/ 3751021 w 7130260"/>
              <a:gd name="connsiteY3469" fmla="*/ 3996290 h 8376085"/>
              <a:gd name="connsiteX3470" fmla="*/ 3737829 w 7130260"/>
              <a:gd name="connsiteY3470" fmla="*/ 4004643 h 8376085"/>
              <a:gd name="connsiteX3471" fmla="*/ 3757470 w 7130260"/>
              <a:gd name="connsiteY3471" fmla="*/ 4015159 h 8376085"/>
              <a:gd name="connsiteX3472" fmla="*/ 3792379 w 7130260"/>
              <a:gd name="connsiteY3472" fmla="*/ 4019817 h 8376085"/>
              <a:gd name="connsiteX3473" fmla="*/ 3807638 w 7130260"/>
              <a:gd name="connsiteY3473" fmla="*/ 4013959 h 8376085"/>
              <a:gd name="connsiteX3474" fmla="*/ 3790683 w 7130260"/>
              <a:gd name="connsiteY3474" fmla="*/ 4001110 h 8376085"/>
              <a:gd name="connsiteX3475" fmla="*/ 3751021 w 7130260"/>
              <a:gd name="connsiteY3475" fmla="*/ 3996290 h 8376085"/>
              <a:gd name="connsiteX3476" fmla="*/ 3330826 w 7130260"/>
              <a:gd name="connsiteY3476" fmla="*/ 4006691 h 8376085"/>
              <a:gd name="connsiteX3477" fmla="*/ 3383213 w 7130260"/>
              <a:gd name="connsiteY3477" fmla="*/ 4006691 h 8376085"/>
              <a:gd name="connsiteX3478" fmla="*/ 3346933 w 7130260"/>
              <a:gd name="connsiteY3478" fmla="*/ 3997309 h 8376085"/>
              <a:gd name="connsiteX3479" fmla="*/ 3316538 w 7130260"/>
              <a:gd name="connsiteY3479" fmla="*/ 3997462 h 8376085"/>
              <a:gd name="connsiteX3480" fmla="*/ 3330826 w 7130260"/>
              <a:gd name="connsiteY3480" fmla="*/ 4006691 h 8376085"/>
              <a:gd name="connsiteX3481" fmla="*/ 3680336 w 7130260"/>
              <a:gd name="connsiteY3481" fmla="*/ 4003253 h 8376085"/>
              <a:gd name="connsiteX3482" fmla="*/ 3710007 w 7130260"/>
              <a:gd name="connsiteY3482" fmla="*/ 4025437 h 8376085"/>
              <a:gd name="connsiteX3483" fmla="*/ 3735638 w 7130260"/>
              <a:gd name="connsiteY3483" fmla="*/ 4025132 h 8376085"/>
              <a:gd name="connsiteX3484" fmla="*/ 3717151 w 7130260"/>
              <a:gd name="connsiteY3484" fmla="*/ 4011149 h 8376085"/>
              <a:gd name="connsiteX3485" fmla="*/ 3680336 w 7130260"/>
              <a:gd name="connsiteY3485" fmla="*/ 4003253 h 8376085"/>
              <a:gd name="connsiteX3486" fmla="*/ 4104228 w 7130260"/>
              <a:gd name="connsiteY3486" fmla="*/ 4003643 h 8376085"/>
              <a:gd name="connsiteX3487" fmla="*/ 4091816 w 7130260"/>
              <a:gd name="connsiteY3487" fmla="*/ 4008615 h 8376085"/>
              <a:gd name="connsiteX3488" fmla="*/ 4108990 w 7130260"/>
              <a:gd name="connsiteY3488" fmla="*/ 4021636 h 8376085"/>
              <a:gd name="connsiteX3489" fmla="*/ 4191105 w 7130260"/>
              <a:gd name="connsiteY3489" fmla="*/ 4029066 h 8376085"/>
              <a:gd name="connsiteX3490" fmla="*/ 4104228 w 7130260"/>
              <a:gd name="connsiteY3490" fmla="*/ 4003643 h 8376085"/>
              <a:gd name="connsiteX3491" fmla="*/ 2999832 w 7130260"/>
              <a:gd name="connsiteY3491" fmla="*/ 4013254 h 8376085"/>
              <a:gd name="connsiteX3492" fmla="*/ 3033170 w 7130260"/>
              <a:gd name="connsiteY3492" fmla="*/ 4013254 h 8376085"/>
              <a:gd name="connsiteX3493" fmla="*/ 3016501 w 7130260"/>
              <a:gd name="connsiteY3493" fmla="*/ 4008901 h 8376085"/>
              <a:gd name="connsiteX3494" fmla="*/ 2999832 w 7130260"/>
              <a:gd name="connsiteY3494" fmla="*/ 4013254 h 8376085"/>
              <a:gd name="connsiteX3495" fmla="*/ 3254626 w 7130260"/>
              <a:gd name="connsiteY3495" fmla="*/ 4016216 h 8376085"/>
              <a:gd name="connsiteX3496" fmla="*/ 3302251 w 7130260"/>
              <a:gd name="connsiteY3496" fmla="*/ 4016216 h 8376085"/>
              <a:gd name="connsiteX3497" fmla="*/ 3271295 w 7130260"/>
              <a:gd name="connsiteY3497" fmla="*/ 4006834 h 8376085"/>
              <a:gd name="connsiteX3498" fmla="*/ 3240338 w 7130260"/>
              <a:gd name="connsiteY3498" fmla="*/ 4006987 h 8376085"/>
              <a:gd name="connsiteX3499" fmla="*/ 3254626 w 7130260"/>
              <a:gd name="connsiteY3499" fmla="*/ 4016216 h 8376085"/>
              <a:gd name="connsiteX3500" fmla="*/ 3616576 w 7130260"/>
              <a:gd name="connsiteY3500" fmla="*/ 4020979 h 8376085"/>
              <a:gd name="connsiteX3501" fmla="*/ 3648694 w 7130260"/>
              <a:gd name="connsiteY3501" fmla="*/ 4034962 h 8376085"/>
              <a:gd name="connsiteX3502" fmla="*/ 3668963 w 7130260"/>
              <a:gd name="connsiteY3502" fmla="*/ 4034657 h 8376085"/>
              <a:gd name="connsiteX3503" fmla="*/ 3650476 w 7130260"/>
              <a:gd name="connsiteY3503" fmla="*/ 4020674 h 8376085"/>
              <a:gd name="connsiteX3504" fmla="*/ 3618348 w 7130260"/>
              <a:gd name="connsiteY3504" fmla="*/ 4006691 h 8376085"/>
              <a:gd name="connsiteX3505" fmla="*/ 3604717 w 7130260"/>
              <a:gd name="connsiteY3505" fmla="*/ 4006691 h 8376085"/>
              <a:gd name="connsiteX3506" fmla="*/ 3616576 w 7130260"/>
              <a:gd name="connsiteY3506" fmla="*/ 4020979 h 8376085"/>
              <a:gd name="connsiteX3507" fmla="*/ 4031123 w 7130260"/>
              <a:gd name="connsiteY3507" fmla="*/ 4015388 h 8376085"/>
              <a:gd name="connsiteX3508" fmla="*/ 4012292 w 7130260"/>
              <a:gd name="connsiteY3508" fmla="*/ 4022751 h 8376085"/>
              <a:gd name="connsiteX3509" fmla="*/ 4032885 w 7130260"/>
              <a:gd name="connsiteY3509" fmla="*/ 4033771 h 8376085"/>
              <a:gd name="connsiteX3510" fmla="*/ 4102351 w 7130260"/>
              <a:gd name="connsiteY3510" fmla="*/ 4038695 h 8376085"/>
              <a:gd name="connsiteX3511" fmla="*/ 4059488 w 7130260"/>
              <a:gd name="connsiteY3511" fmla="*/ 4007663 h 8376085"/>
              <a:gd name="connsiteX3512" fmla="*/ 4031123 w 7130260"/>
              <a:gd name="connsiteY3512" fmla="*/ 4015388 h 8376085"/>
              <a:gd name="connsiteX3513" fmla="*/ 5031039 w 7130260"/>
              <a:gd name="connsiteY3513" fmla="*/ 4045230 h 8376085"/>
              <a:gd name="connsiteX3514" fmla="*/ 4947047 w 7130260"/>
              <a:gd name="connsiteY3514" fmla="*/ 4082320 h 8376085"/>
              <a:gd name="connsiteX3515" fmla="*/ 5129899 w 7130260"/>
              <a:gd name="connsiteY3515" fmla="*/ 4016292 h 8376085"/>
              <a:gd name="connsiteX3516" fmla="*/ 5031039 w 7130260"/>
              <a:gd name="connsiteY3516" fmla="*/ 4045230 h 8376085"/>
              <a:gd name="connsiteX3517" fmla="*/ 3164138 w 7130260"/>
              <a:gd name="connsiteY3517" fmla="*/ 4025741 h 8376085"/>
              <a:gd name="connsiteX3518" fmla="*/ 3198600 w 7130260"/>
              <a:gd name="connsiteY3518" fmla="*/ 4035266 h 8376085"/>
              <a:gd name="connsiteX3519" fmla="*/ 3221288 w 7130260"/>
              <a:gd name="connsiteY3519" fmla="*/ 4025741 h 8376085"/>
              <a:gd name="connsiteX3520" fmla="*/ 3186827 w 7130260"/>
              <a:gd name="connsiteY3520" fmla="*/ 4016216 h 8376085"/>
              <a:gd name="connsiteX3521" fmla="*/ 3164138 w 7130260"/>
              <a:gd name="connsiteY3521" fmla="*/ 4025741 h 8376085"/>
              <a:gd name="connsiteX3522" fmla="*/ 3545805 w 7130260"/>
              <a:gd name="connsiteY3522" fmla="*/ 4024656 h 8376085"/>
              <a:gd name="connsiteX3523" fmla="*/ 3589811 w 7130260"/>
              <a:gd name="connsiteY3523" fmla="*/ 4038914 h 8376085"/>
              <a:gd name="connsiteX3524" fmla="*/ 3592354 w 7130260"/>
              <a:gd name="connsiteY3524" fmla="*/ 4025084 h 8376085"/>
              <a:gd name="connsiteX3525" fmla="*/ 3545805 w 7130260"/>
              <a:gd name="connsiteY3525" fmla="*/ 4024656 h 8376085"/>
              <a:gd name="connsiteX3526" fmla="*/ 3954923 w 7130260"/>
              <a:gd name="connsiteY3526" fmla="*/ 4024913 h 8376085"/>
              <a:gd name="connsiteX3527" fmla="*/ 3936092 w 7130260"/>
              <a:gd name="connsiteY3527" fmla="*/ 4032276 h 8376085"/>
              <a:gd name="connsiteX3528" fmla="*/ 3956685 w 7130260"/>
              <a:gd name="connsiteY3528" fmla="*/ 4043296 h 8376085"/>
              <a:gd name="connsiteX3529" fmla="*/ 4004091 w 7130260"/>
              <a:gd name="connsiteY3529" fmla="*/ 4054002 h 8376085"/>
              <a:gd name="connsiteX3530" fmla="*/ 4030913 w 7130260"/>
              <a:gd name="connsiteY3530" fmla="*/ 4053678 h 8376085"/>
              <a:gd name="connsiteX3531" fmla="*/ 4008425 w 7130260"/>
              <a:gd name="connsiteY3531" fmla="*/ 4034952 h 8376085"/>
              <a:gd name="connsiteX3532" fmla="*/ 3954923 w 7130260"/>
              <a:gd name="connsiteY3532" fmla="*/ 4024913 h 8376085"/>
              <a:gd name="connsiteX3533" fmla="*/ 2910402 w 7130260"/>
              <a:gd name="connsiteY3533" fmla="*/ 4034247 h 8376085"/>
              <a:gd name="connsiteX3534" fmla="*/ 2959351 w 7130260"/>
              <a:gd name="connsiteY3534" fmla="*/ 4029389 h 8376085"/>
              <a:gd name="connsiteX3535" fmla="*/ 2928395 w 7130260"/>
              <a:gd name="connsiteY3535" fmla="*/ 4025884 h 8376085"/>
              <a:gd name="connsiteX3536" fmla="*/ 2910402 w 7130260"/>
              <a:gd name="connsiteY3536" fmla="*/ 4034247 h 8376085"/>
              <a:gd name="connsiteX3537" fmla="*/ 3073651 w 7130260"/>
              <a:gd name="connsiteY3537" fmla="*/ 4036590 h 8376085"/>
              <a:gd name="connsiteX3538" fmla="*/ 3097463 w 7130260"/>
              <a:gd name="connsiteY3538" fmla="*/ 4044791 h 8376085"/>
              <a:gd name="connsiteX3539" fmla="*/ 3121276 w 7130260"/>
              <a:gd name="connsiteY3539" fmla="*/ 4041143 h 8376085"/>
              <a:gd name="connsiteX3540" fmla="*/ 3097463 w 7130260"/>
              <a:gd name="connsiteY3540" fmla="*/ 4032933 h 8376085"/>
              <a:gd name="connsiteX3541" fmla="*/ 3073651 w 7130260"/>
              <a:gd name="connsiteY3541" fmla="*/ 4036590 h 8376085"/>
              <a:gd name="connsiteX3542" fmla="*/ 3473701 w 7130260"/>
              <a:gd name="connsiteY3542" fmla="*/ 4035266 h 8376085"/>
              <a:gd name="connsiteX3543" fmla="*/ 3526088 w 7130260"/>
              <a:gd name="connsiteY3543" fmla="*/ 4035266 h 8376085"/>
              <a:gd name="connsiteX3544" fmla="*/ 3489808 w 7130260"/>
              <a:gd name="connsiteY3544" fmla="*/ 4025884 h 8376085"/>
              <a:gd name="connsiteX3545" fmla="*/ 3459413 w 7130260"/>
              <a:gd name="connsiteY3545" fmla="*/ 4026037 h 8376085"/>
              <a:gd name="connsiteX3546" fmla="*/ 3473701 w 7130260"/>
              <a:gd name="connsiteY3546" fmla="*/ 4035266 h 8376085"/>
              <a:gd name="connsiteX3547" fmla="*/ 3876113 w 7130260"/>
              <a:gd name="connsiteY3547" fmla="*/ 4037648 h 8376085"/>
              <a:gd name="connsiteX3548" fmla="*/ 3937845 w 7130260"/>
              <a:gd name="connsiteY3548" fmla="*/ 4060069 h 8376085"/>
              <a:gd name="connsiteX3549" fmla="*/ 3890191 w 7130260"/>
              <a:gd name="connsiteY3549" fmla="*/ 4025741 h 8376085"/>
              <a:gd name="connsiteX3550" fmla="*/ 3876113 w 7130260"/>
              <a:gd name="connsiteY3550" fmla="*/ 4037648 h 8376085"/>
              <a:gd name="connsiteX3551" fmla="*/ 3397501 w 7130260"/>
              <a:gd name="connsiteY3551" fmla="*/ 4044791 h 8376085"/>
              <a:gd name="connsiteX3552" fmla="*/ 3449888 w 7130260"/>
              <a:gd name="connsiteY3552" fmla="*/ 4044791 h 8376085"/>
              <a:gd name="connsiteX3553" fmla="*/ 3413608 w 7130260"/>
              <a:gd name="connsiteY3553" fmla="*/ 4035409 h 8376085"/>
              <a:gd name="connsiteX3554" fmla="*/ 3383213 w 7130260"/>
              <a:gd name="connsiteY3554" fmla="*/ 4035562 h 8376085"/>
              <a:gd name="connsiteX3555" fmla="*/ 3397501 w 7130260"/>
              <a:gd name="connsiteY3555" fmla="*/ 4044791 h 8376085"/>
              <a:gd name="connsiteX3556" fmla="*/ 3797551 w 7130260"/>
              <a:gd name="connsiteY3556" fmla="*/ 4043772 h 8376085"/>
              <a:gd name="connsiteX3557" fmla="*/ 3852539 w 7130260"/>
              <a:gd name="connsiteY3557" fmla="*/ 4063841 h 8376085"/>
              <a:gd name="connsiteX3558" fmla="*/ 3877390 w 7130260"/>
              <a:gd name="connsiteY3558" fmla="*/ 4063841 h 8376085"/>
              <a:gd name="connsiteX3559" fmla="*/ 3858902 w 7130260"/>
              <a:gd name="connsiteY3559" fmla="*/ 4049859 h 8376085"/>
              <a:gd name="connsiteX3560" fmla="*/ 3797551 w 7130260"/>
              <a:gd name="connsiteY3560" fmla="*/ 4043772 h 8376085"/>
              <a:gd name="connsiteX3561" fmla="*/ 2990307 w 7130260"/>
              <a:gd name="connsiteY3561" fmla="*/ 4051354 h 8376085"/>
              <a:gd name="connsiteX3562" fmla="*/ 3023645 w 7130260"/>
              <a:gd name="connsiteY3562" fmla="*/ 4051354 h 8376085"/>
              <a:gd name="connsiteX3563" fmla="*/ 3006976 w 7130260"/>
              <a:gd name="connsiteY3563" fmla="*/ 4047001 h 8376085"/>
              <a:gd name="connsiteX3564" fmla="*/ 2990307 w 7130260"/>
              <a:gd name="connsiteY3564" fmla="*/ 4051354 h 8376085"/>
              <a:gd name="connsiteX3565" fmla="*/ 3240338 w 7130260"/>
              <a:gd name="connsiteY3565" fmla="*/ 4054316 h 8376085"/>
              <a:gd name="connsiteX3566" fmla="*/ 3271857 w 7130260"/>
              <a:gd name="connsiteY3566" fmla="*/ 4063699 h 8376085"/>
              <a:gd name="connsiteX3567" fmla="*/ 3297488 w 7130260"/>
              <a:gd name="connsiteY3567" fmla="*/ 4063546 h 8376085"/>
              <a:gd name="connsiteX3568" fmla="*/ 3283201 w 7130260"/>
              <a:gd name="connsiteY3568" fmla="*/ 4054316 h 8376085"/>
              <a:gd name="connsiteX3569" fmla="*/ 3240338 w 7130260"/>
              <a:gd name="connsiteY3569" fmla="*/ 4054316 h 8376085"/>
              <a:gd name="connsiteX3570" fmla="*/ 3335588 w 7130260"/>
              <a:gd name="connsiteY3570" fmla="*/ 4054316 h 8376085"/>
              <a:gd name="connsiteX3571" fmla="*/ 3368926 w 7130260"/>
              <a:gd name="connsiteY3571" fmla="*/ 4054316 h 8376085"/>
              <a:gd name="connsiteX3572" fmla="*/ 3342732 w 7130260"/>
              <a:gd name="connsiteY3572" fmla="*/ 4045458 h 8376085"/>
              <a:gd name="connsiteX3573" fmla="*/ 3316538 w 7130260"/>
              <a:gd name="connsiteY3573" fmla="*/ 4046134 h 8376085"/>
              <a:gd name="connsiteX3574" fmla="*/ 3335588 w 7130260"/>
              <a:gd name="connsiteY3574" fmla="*/ 4054316 h 8376085"/>
              <a:gd name="connsiteX3575" fmla="*/ 3669583 w 7130260"/>
              <a:gd name="connsiteY3575" fmla="*/ 4053316 h 8376085"/>
              <a:gd name="connsiteX3576" fmla="*/ 3710226 w 7130260"/>
              <a:gd name="connsiteY3576" fmla="*/ 4073062 h 8376085"/>
              <a:gd name="connsiteX3577" fmla="*/ 3726113 w 7130260"/>
              <a:gd name="connsiteY3577" fmla="*/ 4072757 h 8376085"/>
              <a:gd name="connsiteX3578" fmla="*/ 3707626 w 7130260"/>
              <a:gd name="connsiteY3578" fmla="*/ 4058774 h 8376085"/>
              <a:gd name="connsiteX3579" fmla="*/ 3669583 w 7130260"/>
              <a:gd name="connsiteY3579" fmla="*/ 4053316 h 8376085"/>
              <a:gd name="connsiteX3580" fmla="*/ 3740401 w 7130260"/>
              <a:gd name="connsiteY3580" fmla="*/ 4059079 h 8376085"/>
              <a:gd name="connsiteX3581" fmla="*/ 3788026 w 7130260"/>
              <a:gd name="connsiteY3581" fmla="*/ 4064860 h 8376085"/>
              <a:gd name="connsiteX3582" fmla="*/ 3743220 w 7130260"/>
              <a:gd name="connsiteY3582" fmla="*/ 4044791 h 8376085"/>
              <a:gd name="connsiteX3583" fmla="*/ 3728542 w 7130260"/>
              <a:gd name="connsiteY3583" fmla="*/ 4044791 h 8376085"/>
              <a:gd name="connsiteX3584" fmla="*/ 3740401 w 7130260"/>
              <a:gd name="connsiteY3584" fmla="*/ 4059079 h 8376085"/>
              <a:gd name="connsiteX3585" fmla="*/ 3145088 w 7130260"/>
              <a:gd name="connsiteY3585" fmla="*/ 4063841 h 8376085"/>
              <a:gd name="connsiteX3586" fmla="*/ 3174787 w 7130260"/>
              <a:gd name="connsiteY3586" fmla="*/ 4073366 h 8376085"/>
              <a:gd name="connsiteX3587" fmla="*/ 3192713 w 7130260"/>
              <a:gd name="connsiteY3587" fmla="*/ 4063841 h 8376085"/>
              <a:gd name="connsiteX3588" fmla="*/ 3163015 w 7130260"/>
              <a:gd name="connsiteY3588" fmla="*/ 4054316 h 8376085"/>
              <a:gd name="connsiteX3589" fmla="*/ 3145088 w 7130260"/>
              <a:gd name="connsiteY3589" fmla="*/ 4063841 h 8376085"/>
              <a:gd name="connsiteX3590" fmla="*/ 3620777 w 7130260"/>
              <a:gd name="connsiteY3590" fmla="*/ 4068909 h 8376085"/>
              <a:gd name="connsiteX3591" fmla="*/ 3654676 w 7130260"/>
              <a:gd name="connsiteY3591" fmla="*/ 4074385 h 8376085"/>
              <a:gd name="connsiteX3592" fmla="*/ 3613414 w 7130260"/>
              <a:gd name="connsiteY3592" fmla="*/ 4054621 h 8376085"/>
              <a:gd name="connsiteX3593" fmla="*/ 3620777 w 7130260"/>
              <a:gd name="connsiteY3593" fmla="*/ 4068909 h 8376085"/>
              <a:gd name="connsiteX3594" fmla="*/ 4085416 w 7130260"/>
              <a:gd name="connsiteY3594" fmla="*/ 4062336 h 8376085"/>
              <a:gd name="connsiteX3595" fmla="*/ 4073233 w 7130260"/>
              <a:gd name="connsiteY3595" fmla="*/ 4070061 h 8376085"/>
              <a:gd name="connsiteX3596" fmla="*/ 4098417 w 7130260"/>
              <a:gd name="connsiteY3596" fmla="*/ 4081529 h 8376085"/>
              <a:gd name="connsiteX3597" fmla="*/ 4142051 w 7130260"/>
              <a:gd name="connsiteY3597" fmla="*/ 4087149 h 8376085"/>
              <a:gd name="connsiteX3598" fmla="*/ 4160501 w 7130260"/>
              <a:gd name="connsiteY3598" fmla="*/ 4081291 h 8376085"/>
              <a:gd name="connsiteX3599" fmla="*/ 4149309 w 7130260"/>
              <a:gd name="connsiteY3599" fmla="*/ 4067804 h 8376085"/>
              <a:gd name="connsiteX3600" fmla="*/ 4085416 w 7130260"/>
              <a:gd name="connsiteY3600" fmla="*/ 4062336 h 8376085"/>
              <a:gd name="connsiteX3601" fmla="*/ 3554663 w 7130260"/>
              <a:gd name="connsiteY3601" fmla="*/ 4073366 h 8376085"/>
              <a:gd name="connsiteX3602" fmla="*/ 3579600 w 7130260"/>
              <a:gd name="connsiteY3602" fmla="*/ 4082891 h 8376085"/>
              <a:gd name="connsiteX3603" fmla="*/ 3592763 w 7130260"/>
              <a:gd name="connsiteY3603" fmla="*/ 4073366 h 8376085"/>
              <a:gd name="connsiteX3604" fmla="*/ 3567827 w 7130260"/>
              <a:gd name="connsiteY3604" fmla="*/ 4063841 h 8376085"/>
              <a:gd name="connsiteX3605" fmla="*/ 3554663 w 7130260"/>
              <a:gd name="connsiteY3605" fmla="*/ 4073366 h 8376085"/>
              <a:gd name="connsiteX3606" fmla="*/ 4007101 w 7130260"/>
              <a:gd name="connsiteY3606" fmla="*/ 4073033 h 8376085"/>
              <a:gd name="connsiteX3607" fmla="*/ 4065270 w 7130260"/>
              <a:gd name="connsiteY3607" fmla="*/ 4096855 h 8376085"/>
              <a:gd name="connsiteX3608" fmla="*/ 4084615 w 7130260"/>
              <a:gd name="connsiteY3608" fmla="*/ 4090711 h 8376085"/>
              <a:gd name="connsiteX3609" fmla="*/ 4067289 w 7130260"/>
              <a:gd name="connsiteY3609" fmla="*/ 4077586 h 8376085"/>
              <a:gd name="connsiteX3610" fmla="*/ 4007101 w 7130260"/>
              <a:gd name="connsiteY3610" fmla="*/ 4073033 h 8376085"/>
              <a:gd name="connsiteX3611" fmla="*/ 3392738 w 7130260"/>
              <a:gd name="connsiteY3611" fmla="*/ 4082891 h 8376085"/>
              <a:gd name="connsiteX3612" fmla="*/ 3419494 w 7130260"/>
              <a:gd name="connsiteY3612" fmla="*/ 4091749 h 8376085"/>
              <a:gd name="connsiteX3613" fmla="*/ 3440363 w 7130260"/>
              <a:gd name="connsiteY3613" fmla="*/ 4091073 h 8376085"/>
              <a:gd name="connsiteX3614" fmla="*/ 3421313 w 7130260"/>
              <a:gd name="connsiteY3614" fmla="*/ 4082891 h 8376085"/>
              <a:gd name="connsiteX3615" fmla="*/ 3392738 w 7130260"/>
              <a:gd name="connsiteY3615" fmla="*/ 4082891 h 8376085"/>
              <a:gd name="connsiteX3616" fmla="*/ 3472377 w 7130260"/>
              <a:gd name="connsiteY3616" fmla="*/ 4081872 h 8376085"/>
              <a:gd name="connsiteX3617" fmla="*/ 3521326 w 7130260"/>
              <a:gd name="connsiteY3617" fmla="*/ 4077014 h 8376085"/>
              <a:gd name="connsiteX3618" fmla="*/ 3490370 w 7130260"/>
              <a:gd name="connsiteY3618" fmla="*/ 4073509 h 8376085"/>
              <a:gd name="connsiteX3619" fmla="*/ 3472377 w 7130260"/>
              <a:gd name="connsiteY3619" fmla="*/ 4081872 h 8376085"/>
              <a:gd name="connsiteX3620" fmla="*/ 3930901 w 7130260"/>
              <a:gd name="connsiteY3620" fmla="*/ 4080596 h 8376085"/>
              <a:gd name="connsiteX3621" fmla="*/ 3990423 w 7130260"/>
              <a:gd name="connsiteY3621" fmla="*/ 4105952 h 8376085"/>
              <a:gd name="connsiteX3622" fmla="*/ 4010663 w 7130260"/>
              <a:gd name="connsiteY3622" fmla="*/ 4099532 h 8376085"/>
              <a:gd name="connsiteX3623" fmla="*/ 3992775 w 7130260"/>
              <a:gd name="connsiteY3623" fmla="*/ 4086444 h 8376085"/>
              <a:gd name="connsiteX3624" fmla="*/ 3930901 w 7130260"/>
              <a:gd name="connsiteY3624" fmla="*/ 4080596 h 8376085"/>
              <a:gd name="connsiteX3625" fmla="*/ 3314338 w 7130260"/>
              <a:gd name="connsiteY3625" fmla="*/ 4089492 h 8376085"/>
              <a:gd name="connsiteX3626" fmla="*/ 3342913 w 7130260"/>
              <a:gd name="connsiteY3626" fmla="*/ 4089140 h 8376085"/>
              <a:gd name="connsiteX3627" fmla="*/ 3326063 w 7130260"/>
              <a:gd name="connsiteY3627" fmla="*/ 4084749 h 8376085"/>
              <a:gd name="connsiteX3628" fmla="*/ 3314338 w 7130260"/>
              <a:gd name="connsiteY3628" fmla="*/ 4089492 h 8376085"/>
              <a:gd name="connsiteX3629" fmla="*/ 3807657 w 7130260"/>
              <a:gd name="connsiteY3629" fmla="*/ 4092054 h 8376085"/>
              <a:gd name="connsiteX3630" fmla="*/ 3794979 w 7130260"/>
              <a:gd name="connsiteY3630" fmla="*/ 4099893 h 8376085"/>
              <a:gd name="connsiteX3631" fmla="*/ 3813448 w 7130260"/>
              <a:gd name="connsiteY3631" fmla="*/ 4109780 h 8376085"/>
              <a:gd name="connsiteX3632" fmla="*/ 3844595 w 7130260"/>
              <a:gd name="connsiteY3632" fmla="*/ 4111828 h 8376085"/>
              <a:gd name="connsiteX3633" fmla="*/ 3857273 w 7130260"/>
              <a:gd name="connsiteY3633" fmla="*/ 4103989 h 8376085"/>
              <a:gd name="connsiteX3634" fmla="*/ 3838804 w 7130260"/>
              <a:gd name="connsiteY3634" fmla="*/ 4094102 h 8376085"/>
              <a:gd name="connsiteX3635" fmla="*/ 3807657 w 7130260"/>
              <a:gd name="connsiteY3635" fmla="*/ 4092054 h 8376085"/>
              <a:gd name="connsiteX3636" fmla="*/ 3864226 w 7130260"/>
              <a:gd name="connsiteY3636" fmla="*/ 4097179 h 8376085"/>
              <a:gd name="connsiteX3637" fmla="*/ 3910079 w 7130260"/>
              <a:gd name="connsiteY3637" fmla="*/ 4111466 h 8376085"/>
              <a:gd name="connsiteX3638" fmla="*/ 3944065 w 7130260"/>
              <a:gd name="connsiteY3638" fmla="*/ 4111466 h 8376085"/>
              <a:gd name="connsiteX3639" fmla="*/ 3925577 w 7130260"/>
              <a:gd name="connsiteY3639" fmla="*/ 4097484 h 8376085"/>
              <a:gd name="connsiteX3640" fmla="*/ 3879733 w 7130260"/>
              <a:gd name="connsiteY3640" fmla="*/ 4083196 h 8376085"/>
              <a:gd name="connsiteX3641" fmla="*/ 3852367 w 7130260"/>
              <a:gd name="connsiteY3641" fmla="*/ 4082891 h 8376085"/>
              <a:gd name="connsiteX3642" fmla="*/ 3864226 w 7130260"/>
              <a:gd name="connsiteY3642" fmla="*/ 4097179 h 8376085"/>
              <a:gd name="connsiteX3643" fmla="*/ 3130801 w 7130260"/>
              <a:gd name="connsiteY3643" fmla="*/ 4101941 h 8376085"/>
              <a:gd name="connsiteX3644" fmla="*/ 3155176 w 7130260"/>
              <a:gd name="connsiteY3644" fmla="*/ 4111466 h 8376085"/>
              <a:gd name="connsiteX3645" fmla="*/ 3173663 w 7130260"/>
              <a:gd name="connsiteY3645" fmla="*/ 4101941 h 8376085"/>
              <a:gd name="connsiteX3646" fmla="*/ 3149289 w 7130260"/>
              <a:gd name="connsiteY3646" fmla="*/ 4092416 h 8376085"/>
              <a:gd name="connsiteX3647" fmla="*/ 3130801 w 7130260"/>
              <a:gd name="connsiteY3647" fmla="*/ 4101941 h 8376085"/>
              <a:gd name="connsiteX3648" fmla="*/ 3238138 w 7130260"/>
              <a:gd name="connsiteY3648" fmla="*/ 4099017 h 8376085"/>
              <a:gd name="connsiteX3649" fmla="*/ 3266713 w 7130260"/>
              <a:gd name="connsiteY3649" fmla="*/ 4098665 h 8376085"/>
              <a:gd name="connsiteX3650" fmla="*/ 3249863 w 7130260"/>
              <a:gd name="connsiteY3650" fmla="*/ 4094274 h 8376085"/>
              <a:gd name="connsiteX3651" fmla="*/ 3238138 w 7130260"/>
              <a:gd name="connsiteY3651" fmla="*/ 4099017 h 8376085"/>
              <a:gd name="connsiteX3652" fmla="*/ 3669583 w 7130260"/>
              <a:gd name="connsiteY3652" fmla="*/ 4100941 h 8376085"/>
              <a:gd name="connsiteX3653" fmla="*/ 3710226 w 7130260"/>
              <a:gd name="connsiteY3653" fmla="*/ 4120687 h 8376085"/>
              <a:gd name="connsiteX3654" fmla="*/ 3726113 w 7130260"/>
              <a:gd name="connsiteY3654" fmla="*/ 4120382 h 8376085"/>
              <a:gd name="connsiteX3655" fmla="*/ 3707626 w 7130260"/>
              <a:gd name="connsiteY3655" fmla="*/ 4106399 h 8376085"/>
              <a:gd name="connsiteX3656" fmla="*/ 3669583 w 7130260"/>
              <a:gd name="connsiteY3656" fmla="*/ 4100941 h 8376085"/>
              <a:gd name="connsiteX3657" fmla="*/ 3730876 w 7130260"/>
              <a:gd name="connsiteY3657" fmla="*/ 4100922 h 8376085"/>
              <a:gd name="connsiteX3658" fmla="*/ 3775682 w 7130260"/>
              <a:gd name="connsiteY3658" fmla="*/ 4120991 h 8376085"/>
              <a:gd name="connsiteX3659" fmla="*/ 3790359 w 7130260"/>
              <a:gd name="connsiteY3659" fmla="*/ 4120991 h 8376085"/>
              <a:gd name="connsiteX3660" fmla="*/ 3778501 w 7130260"/>
              <a:gd name="connsiteY3660" fmla="*/ 4106704 h 8376085"/>
              <a:gd name="connsiteX3661" fmla="*/ 3730876 w 7130260"/>
              <a:gd name="connsiteY3661" fmla="*/ 4100922 h 8376085"/>
              <a:gd name="connsiteX3662" fmla="*/ 3530851 w 7130260"/>
              <a:gd name="connsiteY3662" fmla="*/ 4111466 h 8376085"/>
              <a:gd name="connsiteX3663" fmla="*/ 3561807 w 7130260"/>
              <a:gd name="connsiteY3663" fmla="*/ 4120849 h 8376085"/>
              <a:gd name="connsiteX3664" fmla="*/ 3592763 w 7130260"/>
              <a:gd name="connsiteY3664" fmla="*/ 4120696 h 8376085"/>
              <a:gd name="connsiteX3665" fmla="*/ 3578476 w 7130260"/>
              <a:gd name="connsiteY3665" fmla="*/ 4111466 h 8376085"/>
              <a:gd name="connsiteX3666" fmla="*/ 3530851 w 7130260"/>
              <a:gd name="connsiteY3666" fmla="*/ 4111466 h 8376085"/>
              <a:gd name="connsiteX3667" fmla="*/ 3611813 w 7130260"/>
              <a:gd name="connsiteY3667" fmla="*/ 4111466 h 8376085"/>
              <a:gd name="connsiteX3668" fmla="*/ 3636750 w 7130260"/>
              <a:gd name="connsiteY3668" fmla="*/ 4120991 h 8376085"/>
              <a:gd name="connsiteX3669" fmla="*/ 3649913 w 7130260"/>
              <a:gd name="connsiteY3669" fmla="*/ 4111466 h 8376085"/>
              <a:gd name="connsiteX3670" fmla="*/ 3624977 w 7130260"/>
              <a:gd name="connsiteY3670" fmla="*/ 4101941 h 8376085"/>
              <a:gd name="connsiteX3671" fmla="*/ 3611813 w 7130260"/>
              <a:gd name="connsiteY3671" fmla="*/ 4111466 h 8376085"/>
              <a:gd name="connsiteX3672" fmla="*/ 4140451 w 7130260"/>
              <a:gd name="connsiteY3672" fmla="*/ 4108037 h 8376085"/>
              <a:gd name="connsiteX3673" fmla="*/ 4198392 w 7130260"/>
              <a:gd name="connsiteY3673" fmla="*/ 4139737 h 8376085"/>
              <a:gd name="connsiteX3674" fmla="*/ 4218880 w 7130260"/>
              <a:gd name="connsiteY3674" fmla="*/ 4115095 h 8376085"/>
              <a:gd name="connsiteX3675" fmla="*/ 4140451 w 7130260"/>
              <a:gd name="connsiteY3675" fmla="*/ 4108037 h 8376085"/>
              <a:gd name="connsiteX3676" fmla="*/ 3387976 w 7130260"/>
              <a:gd name="connsiteY3676" fmla="*/ 4120991 h 8376085"/>
              <a:gd name="connsiteX3677" fmla="*/ 3421313 w 7130260"/>
              <a:gd name="connsiteY3677" fmla="*/ 4120991 h 8376085"/>
              <a:gd name="connsiteX3678" fmla="*/ 3394558 w 7130260"/>
              <a:gd name="connsiteY3678" fmla="*/ 4111609 h 8376085"/>
              <a:gd name="connsiteX3679" fmla="*/ 3373688 w 7130260"/>
              <a:gd name="connsiteY3679" fmla="*/ 4111762 h 8376085"/>
              <a:gd name="connsiteX3680" fmla="*/ 3387976 w 7130260"/>
              <a:gd name="connsiteY3680" fmla="*/ 4120991 h 8376085"/>
              <a:gd name="connsiteX3681" fmla="*/ 3464176 w 7130260"/>
              <a:gd name="connsiteY3681" fmla="*/ 4120991 h 8376085"/>
              <a:gd name="connsiteX3682" fmla="*/ 3507038 w 7130260"/>
              <a:gd name="connsiteY3682" fmla="*/ 4120991 h 8376085"/>
              <a:gd name="connsiteX3683" fmla="*/ 3475520 w 7130260"/>
              <a:gd name="connsiteY3683" fmla="*/ 4111609 h 8376085"/>
              <a:gd name="connsiteX3684" fmla="*/ 3449888 w 7130260"/>
              <a:gd name="connsiteY3684" fmla="*/ 4111762 h 8376085"/>
              <a:gd name="connsiteX3685" fmla="*/ 3464176 w 7130260"/>
              <a:gd name="connsiteY3685" fmla="*/ 4120991 h 8376085"/>
              <a:gd name="connsiteX3686" fmla="*/ 4064251 w 7130260"/>
              <a:gd name="connsiteY3686" fmla="*/ 4116010 h 8376085"/>
              <a:gd name="connsiteX3687" fmla="*/ 4131117 w 7130260"/>
              <a:gd name="connsiteY3687" fmla="*/ 4144747 h 8376085"/>
              <a:gd name="connsiteX3688" fmla="*/ 4151290 w 7130260"/>
              <a:gd name="connsiteY3688" fmla="*/ 4138336 h 8376085"/>
              <a:gd name="connsiteX3689" fmla="*/ 4133964 w 7130260"/>
              <a:gd name="connsiteY3689" fmla="*/ 4125211 h 8376085"/>
              <a:gd name="connsiteX3690" fmla="*/ 4064251 w 7130260"/>
              <a:gd name="connsiteY3690" fmla="*/ 4116010 h 8376085"/>
              <a:gd name="connsiteX3691" fmla="*/ 3314338 w 7130260"/>
              <a:gd name="connsiteY3691" fmla="*/ 4127592 h 8376085"/>
              <a:gd name="connsiteX3692" fmla="*/ 3342913 w 7130260"/>
              <a:gd name="connsiteY3692" fmla="*/ 4127240 h 8376085"/>
              <a:gd name="connsiteX3693" fmla="*/ 3326063 w 7130260"/>
              <a:gd name="connsiteY3693" fmla="*/ 4122849 h 8376085"/>
              <a:gd name="connsiteX3694" fmla="*/ 3314338 w 7130260"/>
              <a:gd name="connsiteY3694" fmla="*/ 4127592 h 8376085"/>
              <a:gd name="connsiteX3695" fmla="*/ 4007101 w 7130260"/>
              <a:gd name="connsiteY3695" fmla="*/ 4140079 h 8376085"/>
              <a:gd name="connsiteX3696" fmla="*/ 4043601 w 7130260"/>
              <a:gd name="connsiteY3696" fmla="*/ 4154157 h 8376085"/>
              <a:gd name="connsiteX3697" fmla="*/ 4066851 w 7130260"/>
              <a:gd name="connsiteY3697" fmla="*/ 4149566 h 8376085"/>
              <a:gd name="connsiteX3698" fmla="*/ 4058927 w 7130260"/>
              <a:gd name="connsiteY3698" fmla="*/ 4135584 h 8376085"/>
              <a:gd name="connsiteX3699" fmla="*/ 4011863 w 7130260"/>
              <a:gd name="connsiteY3699" fmla="*/ 4121506 h 8376085"/>
              <a:gd name="connsiteX3700" fmla="*/ 3983288 w 7130260"/>
              <a:gd name="connsiteY3700" fmla="*/ 4121410 h 8376085"/>
              <a:gd name="connsiteX3701" fmla="*/ 4007101 w 7130260"/>
              <a:gd name="connsiteY3701" fmla="*/ 4140079 h 8376085"/>
              <a:gd name="connsiteX3702" fmla="*/ 3861311 w 7130260"/>
              <a:gd name="connsiteY3702" fmla="*/ 4136603 h 8376085"/>
              <a:gd name="connsiteX3703" fmla="*/ 3895744 w 7130260"/>
              <a:gd name="connsiteY3703" fmla="*/ 4158758 h 8376085"/>
              <a:gd name="connsiteX3704" fmla="*/ 3926138 w 7130260"/>
              <a:gd name="connsiteY3704" fmla="*/ 4158415 h 8376085"/>
              <a:gd name="connsiteX3705" fmla="*/ 3902326 w 7130260"/>
              <a:gd name="connsiteY3705" fmla="*/ 4144804 h 8376085"/>
              <a:gd name="connsiteX3706" fmla="*/ 3861311 w 7130260"/>
              <a:gd name="connsiteY3706" fmla="*/ 4136603 h 8376085"/>
              <a:gd name="connsiteX3707" fmla="*/ 3930901 w 7130260"/>
              <a:gd name="connsiteY3707" fmla="*/ 4144804 h 8376085"/>
              <a:gd name="connsiteX3708" fmla="*/ 3972544 w 7130260"/>
              <a:gd name="connsiteY3708" fmla="*/ 4158787 h 8376085"/>
              <a:gd name="connsiteX3709" fmla="*/ 4002338 w 7130260"/>
              <a:gd name="connsiteY3709" fmla="*/ 4158482 h 8376085"/>
              <a:gd name="connsiteX3710" fmla="*/ 3983851 w 7130260"/>
              <a:gd name="connsiteY3710" fmla="*/ 4144499 h 8376085"/>
              <a:gd name="connsiteX3711" fmla="*/ 3942198 w 7130260"/>
              <a:gd name="connsiteY3711" fmla="*/ 4130516 h 8376085"/>
              <a:gd name="connsiteX3712" fmla="*/ 3919042 w 7130260"/>
              <a:gd name="connsiteY3712" fmla="*/ 4130516 h 8376085"/>
              <a:gd name="connsiteX3713" fmla="*/ 3930901 w 7130260"/>
              <a:gd name="connsiteY3713" fmla="*/ 4144804 h 8376085"/>
              <a:gd name="connsiteX3714" fmla="*/ 3664201 w 7130260"/>
              <a:gd name="connsiteY3714" fmla="*/ 4149442 h 8376085"/>
              <a:gd name="connsiteX3715" fmla="*/ 3698319 w 7130260"/>
              <a:gd name="connsiteY3715" fmla="*/ 4168616 h 8376085"/>
              <a:gd name="connsiteX3716" fmla="*/ 3683251 w 7130260"/>
              <a:gd name="connsiteY3716" fmla="*/ 4146804 h 8376085"/>
              <a:gd name="connsiteX3717" fmla="*/ 3664201 w 7130260"/>
              <a:gd name="connsiteY3717" fmla="*/ 4149442 h 8376085"/>
              <a:gd name="connsiteX3718" fmla="*/ 3721351 w 7130260"/>
              <a:gd name="connsiteY3718" fmla="*/ 4148928 h 8376085"/>
              <a:gd name="connsiteX3719" fmla="*/ 3765880 w 7130260"/>
              <a:gd name="connsiteY3719" fmla="*/ 4165359 h 8376085"/>
              <a:gd name="connsiteX3720" fmla="*/ 3764604 w 7130260"/>
              <a:gd name="connsiteY3720" fmla="*/ 4150205 h 8376085"/>
              <a:gd name="connsiteX3721" fmla="*/ 3721351 w 7130260"/>
              <a:gd name="connsiteY3721" fmla="*/ 4148928 h 8376085"/>
              <a:gd name="connsiteX3722" fmla="*/ 3790607 w 7130260"/>
              <a:gd name="connsiteY3722" fmla="*/ 4150443 h 8376085"/>
              <a:gd name="connsiteX3723" fmla="*/ 3845176 w 7130260"/>
              <a:gd name="connsiteY3723" fmla="*/ 4159568 h 8376085"/>
              <a:gd name="connsiteX3724" fmla="*/ 3794389 w 7130260"/>
              <a:gd name="connsiteY3724" fmla="*/ 4140327 h 8376085"/>
              <a:gd name="connsiteX3725" fmla="*/ 3773738 w 7130260"/>
              <a:gd name="connsiteY3725" fmla="*/ 4140622 h 8376085"/>
              <a:gd name="connsiteX3726" fmla="*/ 3790607 w 7130260"/>
              <a:gd name="connsiteY3726" fmla="*/ 4150443 h 8376085"/>
              <a:gd name="connsiteX3727" fmla="*/ 3368926 w 7130260"/>
              <a:gd name="connsiteY3727" fmla="*/ 4153214 h 8376085"/>
              <a:gd name="connsiteX3728" fmla="*/ 3387976 w 7130260"/>
              <a:gd name="connsiteY3728" fmla="*/ 4161854 h 8376085"/>
              <a:gd name="connsiteX3729" fmla="*/ 3407026 w 7130260"/>
              <a:gd name="connsiteY3729" fmla="*/ 4158196 h 8376085"/>
              <a:gd name="connsiteX3730" fmla="*/ 3387976 w 7130260"/>
              <a:gd name="connsiteY3730" fmla="*/ 4149566 h 8376085"/>
              <a:gd name="connsiteX3731" fmla="*/ 3368926 w 7130260"/>
              <a:gd name="connsiteY3731" fmla="*/ 4153214 h 8376085"/>
              <a:gd name="connsiteX3732" fmla="*/ 3454651 w 7130260"/>
              <a:gd name="connsiteY3732" fmla="*/ 4159091 h 8376085"/>
              <a:gd name="connsiteX3733" fmla="*/ 3487988 w 7130260"/>
              <a:gd name="connsiteY3733" fmla="*/ 4168321 h 8376085"/>
              <a:gd name="connsiteX3734" fmla="*/ 3507038 w 7130260"/>
              <a:gd name="connsiteY3734" fmla="*/ 4168321 h 8376085"/>
              <a:gd name="connsiteX3735" fmla="*/ 3492751 w 7130260"/>
              <a:gd name="connsiteY3735" fmla="*/ 4159091 h 8376085"/>
              <a:gd name="connsiteX3736" fmla="*/ 3459413 w 7130260"/>
              <a:gd name="connsiteY3736" fmla="*/ 4149862 h 8376085"/>
              <a:gd name="connsiteX3737" fmla="*/ 3440363 w 7130260"/>
              <a:gd name="connsiteY3737" fmla="*/ 4149862 h 8376085"/>
              <a:gd name="connsiteX3738" fmla="*/ 3454651 w 7130260"/>
              <a:gd name="connsiteY3738" fmla="*/ 4159091 h 8376085"/>
              <a:gd name="connsiteX3739" fmla="*/ 3535613 w 7130260"/>
              <a:gd name="connsiteY3739" fmla="*/ 4159091 h 8376085"/>
              <a:gd name="connsiteX3740" fmla="*/ 3562369 w 7130260"/>
              <a:gd name="connsiteY3740" fmla="*/ 4168474 h 8376085"/>
              <a:gd name="connsiteX3741" fmla="*/ 3583238 w 7130260"/>
              <a:gd name="connsiteY3741" fmla="*/ 4168321 h 8376085"/>
              <a:gd name="connsiteX3742" fmla="*/ 3568951 w 7130260"/>
              <a:gd name="connsiteY3742" fmla="*/ 4159091 h 8376085"/>
              <a:gd name="connsiteX3743" fmla="*/ 3535613 w 7130260"/>
              <a:gd name="connsiteY3743" fmla="*/ 4159091 h 8376085"/>
              <a:gd name="connsiteX3744" fmla="*/ 3602288 w 7130260"/>
              <a:gd name="connsiteY3744" fmla="*/ 4159091 h 8376085"/>
              <a:gd name="connsiteX3745" fmla="*/ 3621901 w 7130260"/>
              <a:gd name="connsiteY3745" fmla="*/ 4168616 h 8376085"/>
              <a:gd name="connsiteX3746" fmla="*/ 3635626 w 7130260"/>
              <a:gd name="connsiteY3746" fmla="*/ 4159091 h 8376085"/>
              <a:gd name="connsiteX3747" fmla="*/ 3616014 w 7130260"/>
              <a:gd name="connsiteY3747" fmla="*/ 4149566 h 8376085"/>
              <a:gd name="connsiteX3748" fmla="*/ 3602288 w 7130260"/>
              <a:gd name="connsiteY3748" fmla="*/ 4159091 h 8376085"/>
              <a:gd name="connsiteX3749" fmla="*/ 4063641 w 7130260"/>
              <a:gd name="connsiteY3749" fmla="*/ 4182170 h 8376085"/>
              <a:gd name="connsiteX3750" fmla="*/ 4119077 w 7130260"/>
              <a:gd name="connsiteY3750" fmla="*/ 4185285 h 8376085"/>
              <a:gd name="connsiteX3751" fmla="*/ 4083167 w 7130260"/>
              <a:gd name="connsiteY3751" fmla="*/ 4170264 h 8376085"/>
              <a:gd name="connsiteX3752" fmla="*/ 4051173 w 7130260"/>
              <a:gd name="connsiteY3752" fmla="*/ 4167140 h 8376085"/>
              <a:gd name="connsiteX3753" fmla="*/ 4063641 w 7130260"/>
              <a:gd name="connsiteY3753" fmla="*/ 4182170 h 8376085"/>
              <a:gd name="connsiteX3754" fmla="*/ 3835651 w 7130260"/>
              <a:gd name="connsiteY3754" fmla="*/ 4186647 h 8376085"/>
              <a:gd name="connsiteX3755" fmla="*/ 3881676 w 7130260"/>
              <a:gd name="connsiteY3755" fmla="*/ 4206412 h 8376085"/>
              <a:gd name="connsiteX3756" fmla="*/ 3897563 w 7130260"/>
              <a:gd name="connsiteY3756" fmla="*/ 4206107 h 8376085"/>
              <a:gd name="connsiteX3757" fmla="*/ 3879076 w 7130260"/>
              <a:gd name="connsiteY3757" fmla="*/ 4192124 h 8376085"/>
              <a:gd name="connsiteX3758" fmla="*/ 3835651 w 7130260"/>
              <a:gd name="connsiteY3758" fmla="*/ 4186647 h 8376085"/>
              <a:gd name="connsiteX3759" fmla="*/ 3911851 w 7130260"/>
              <a:gd name="connsiteY3759" fmla="*/ 4192429 h 8376085"/>
              <a:gd name="connsiteX3760" fmla="*/ 3947522 w 7130260"/>
              <a:gd name="connsiteY3760" fmla="*/ 4206716 h 8376085"/>
              <a:gd name="connsiteX3761" fmla="*/ 3971334 w 7130260"/>
              <a:gd name="connsiteY3761" fmla="*/ 4206716 h 8376085"/>
              <a:gd name="connsiteX3762" fmla="*/ 3959476 w 7130260"/>
              <a:gd name="connsiteY3762" fmla="*/ 4192429 h 8376085"/>
              <a:gd name="connsiteX3763" fmla="*/ 3923805 w 7130260"/>
              <a:gd name="connsiteY3763" fmla="*/ 4178141 h 8376085"/>
              <a:gd name="connsiteX3764" fmla="*/ 3899992 w 7130260"/>
              <a:gd name="connsiteY3764" fmla="*/ 4178141 h 8376085"/>
              <a:gd name="connsiteX3765" fmla="*/ 3911851 w 7130260"/>
              <a:gd name="connsiteY3765" fmla="*/ 4192429 h 8376085"/>
              <a:gd name="connsiteX3766" fmla="*/ 3978526 w 7130260"/>
              <a:gd name="connsiteY3766" fmla="*/ 4182570 h 8376085"/>
              <a:gd name="connsiteX3767" fmla="*/ 3996890 w 7130260"/>
              <a:gd name="connsiteY3767" fmla="*/ 4196820 h 8376085"/>
              <a:gd name="connsiteX3768" fmla="*/ 4039819 w 7130260"/>
              <a:gd name="connsiteY3768" fmla="*/ 4186666 h 8376085"/>
              <a:gd name="connsiteX3769" fmla="*/ 3978526 w 7130260"/>
              <a:gd name="connsiteY3769" fmla="*/ 4182570 h 8376085"/>
              <a:gd name="connsiteX3770" fmla="*/ 3376670 w 7130260"/>
              <a:gd name="connsiteY3770" fmla="*/ 4194172 h 8376085"/>
              <a:gd name="connsiteX3771" fmla="*/ 3394920 w 7130260"/>
              <a:gd name="connsiteY3771" fmla="*/ 4193419 h 8376085"/>
              <a:gd name="connsiteX3772" fmla="*/ 3382423 w 7130260"/>
              <a:gd name="connsiteY3772" fmla="*/ 4188419 h 8376085"/>
              <a:gd name="connsiteX3773" fmla="*/ 3376670 w 7130260"/>
              <a:gd name="connsiteY3773" fmla="*/ 4194172 h 8376085"/>
              <a:gd name="connsiteX3774" fmla="*/ 3459413 w 7130260"/>
              <a:gd name="connsiteY3774" fmla="*/ 4197191 h 8376085"/>
              <a:gd name="connsiteX3775" fmla="*/ 3487988 w 7130260"/>
              <a:gd name="connsiteY3775" fmla="*/ 4197191 h 8376085"/>
              <a:gd name="connsiteX3776" fmla="*/ 3461233 w 7130260"/>
              <a:gd name="connsiteY3776" fmla="*/ 4188333 h 8376085"/>
              <a:gd name="connsiteX3777" fmla="*/ 3440363 w 7130260"/>
              <a:gd name="connsiteY3777" fmla="*/ 4189009 h 8376085"/>
              <a:gd name="connsiteX3778" fmla="*/ 3459413 w 7130260"/>
              <a:gd name="connsiteY3778" fmla="*/ 4197191 h 8376085"/>
              <a:gd name="connsiteX3779" fmla="*/ 3530851 w 7130260"/>
              <a:gd name="connsiteY3779" fmla="*/ 4197191 h 8376085"/>
              <a:gd name="connsiteX3780" fmla="*/ 3559426 w 7130260"/>
              <a:gd name="connsiteY3780" fmla="*/ 4206421 h 8376085"/>
              <a:gd name="connsiteX3781" fmla="*/ 3573713 w 7130260"/>
              <a:gd name="connsiteY3781" fmla="*/ 4206421 h 8376085"/>
              <a:gd name="connsiteX3782" fmla="*/ 3559426 w 7130260"/>
              <a:gd name="connsiteY3782" fmla="*/ 4197191 h 8376085"/>
              <a:gd name="connsiteX3783" fmla="*/ 3530851 w 7130260"/>
              <a:gd name="connsiteY3783" fmla="*/ 4187962 h 8376085"/>
              <a:gd name="connsiteX3784" fmla="*/ 3516563 w 7130260"/>
              <a:gd name="connsiteY3784" fmla="*/ 4187962 h 8376085"/>
              <a:gd name="connsiteX3785" fmla="*/ 3530851 w 7130260"/>
              <a:gd name="connsiteY3785" fmla="*/ 4197191 h 8376085"/>
              <a:gd name="connsiteX3786" fmla="*/ 3592763 w 7130260"/>
              <a:gd name="connsiteY3786" fmla="*/ 4197191 h 8376085"/>
              <a:gd name="connsiteX3787" fmla="*/ 3617700 w 7130260"/>
              <a:gd name="connsiteY3787" fmla="*/ 4206716 h 8376085"/>
              <a:gd name="connsiteX3788" fmla="*/ 3630863 w 7130260"/>
              <a:gd name="connsiteY3788" fmla="*/ 4197191 h 8376085"/>
              <a:gd name="connsiteX3789" fmla="*/ 3605927 w 7130260"/>
              <a:gd name="connsiteY3789" fmla="*/ 4187666 h 8376085"/>
              <a:gd name="connsiteX3790" fmla="*/ 3592763 w 7130260"/>
              <a:gd name="connsiteY3790" fmla="*/ 4197191 h 8376085"/>
              <a:gd name="connsiteX3791" fmla="*/ 3659438 w 7130260"/>
              <a:gd name="connsiteY3791" fmla="*/ 4197191 h 8376085"/>
              <a:gd name="connsiteX3792" fmla="*/ 3679612 w 7130260"/>
              <a:gd name="connsiteY3792" fmla="*/ 4206716 h 8376085"/>
              <a:gd name="connsiteX3793" fmla="*/ 3688013 w 7130260"/>
              <a:gd name="connsiteY3793" fmla="*/ 4197191 h 8376085"/>
              <a:gd name="connsiteX3794" fmla="*/ 3667840 w 7130260"/>
              <a:gd name="connsiteY3794" fmla="*/ 4187666 h 8376085"/>
              <a:gd name="connsiteX3795" fmla="*/ 3659438 w 7130260"/>
              <a:gd name="connsiteY3795" fmla="*/ 4197191 h 8376085"/>
              <a:gd name="connsiteX3796" fmla="*/ 3716588 w 7130260"/>
              <a:gd name="connsiteY3796" fmla="*/ 4197191 h 8376085"/>
              <a:gd name="connsiteX3797" fmla="*/ 3743344 w 7130260"/>
              <a:gd name="connsiteY3797" fmla="*/ 4206574 h 8376085"/>
              <a:gd name="connsiteX3798" fmla="*/ 3764213 w 7130260"/>
              <a:gd name="connsiteY3798" fmla="*/ 4206421 h 8376085"/>
              <a:gd name="connsiteX3799" fmla="*/ 3749926 w 7130260"/>
              <a:gd name="connsiteY3799" fmla="*/ 4197191 h 8376085"/>
              <a:gd name="connsiteX3800" fmla="*/ 3716588 w 7130260"/>
              <a:gd name="connsiteY3800" fmla="*/ 4197191 h 8376085"/>
              <a:gd name="connsiteX3801" fmla="*/ 3773738 w 7130260"/>
              <a:gd name="connsiteY3801" fmla="*/ 4197191 h 8376085"/>
              <a:gd name="connsiteX3802" fmla="*/ 3805257 w 7130260"/>
              <a:gd name="connsiteY3802" fmla="*/ 4206574 h 8376085"/>
              <a:gd name="connsiteX3803" fmla="*/ 3830888 w 7130260"/>
              <a:gd name="connsiteY3803" fmla="*/ 4206421 h 8376085"/>
              <a:gd name="connsiteX3804" fmla="*/ 3816601 w 7130260"/>
              <a:gd name="connsiteY3804" fmla="*/ 4197191 h 8376085"/>
              <a:gd name="connsiteX3805" fmla="*/ 3773738 w 7130260"/>
              <a:gd name="connsiteY3805" fmla="*/ 4197191 h 8376085"/>
              <a:gd name="connsiteX3806" fmla="*/ 3643370 w 7130260"/>
              <a:gd name="connsiteY3806" fmla="*/ 4232272 h 8376085"/>
              <a:gd name="connsiteX3807" fmla="*/ 3661620 w 7130260"/>
              <a:gd name="connsiteY3807" fmla="*/ 4231520 h 8376085"/>
              <a:gd name="connsiteX3808" fmla="*/ 3649123 w 7130260"/>
              <a:gd name="connsiteY3808" fmla="*/ 4226519 h 8376085"/>
              <a:gd name="connsiteX3809" fmla="*/ 3643370 w 7130260"/>
              <a:gd name="connsiteY3809" fmla="*/ 4232272 h 8376085"/>
              <a:gd name="connsiteX3810" fmla="*/ 3692776 w 7130260"/>
              <a:gd name="connsiteY3810" fmla="*/ 4229414 h 8376085"/>
              <a:gd name="connsiteX3811" fmla="*/ 3711826 w 7130260"/>
              <a:gd name="connsiteY3811" fmla="*/ 4238054 h 8376085"/>
              <a:gd name="connsiteX3812" fmla="*/ 3730876 w 7130260"/>
              <a:gd name="connsiteY3812" fmla="*/ 4234396 h 8376085"/>
              <a:gd name="connsiteX3813" fmla="*/ 3711826 w 7130260"/>
              <a:gd name="connsiteY3813" fmla="*/ 4225766 h 8376085"/>
              <a:gd name="connsiteX3814" fmla="*/ 3692776 w 7130260"/>
              <a:gd name="connsiteY3814" fmla="*/ 4229414 h 8376085"/>
              <a:gd name="connsiteX3815" fmla="*/ 3764213 w 7130260"/>
              <a:gd name="connsiteY3815" fmla="*/ 4235291 h 8376085"/>
              <a:gd name="connsiteX3816" fmla="*/ 3790969 w 7130260"/>
              <a:gd name="connsiteY3816" fmla="*/ 4244674 h 8376085"/>
              <a:gd name="connsiteX3817" fmla="*/ 3811838 w 7130260"/>
              <a:gd name="connsiteY3817" fmla="*/ 4244521 h 8376085"/>
              <a:gd name="connsiteX3818" fmla="*/ 3797551 w 7130260"/>
              <a:gd name="connsiteY3818" fmla="*/ 4235291 h 8376085"/>
              <a:gd name="connsiteX3819" fmla="*/ 3764213 w 7130260"/>
              <a:gd name="connsiteY3819" fmla="*/ 4235291 h 8376085"/>
              <a:gd name="connsiteX3820" fmla="*/ 3821363 w 7130260"/>
              <a:gd name="connsiteY3820" fmla="*/ 4235291 h 8376085"/>
              <a:gd name="connsiteX3821" fmla="*/ 3851062 w 7130260"/>
              <a:gd name="connsiteY3821" fmla="*/ 4244816 h 8376085"/>
              <a:gd name="connsiteX3822" fmla="*/ 3868988 w 7130260"/>
              <a:gd name="connsiteY3822" fmla="*/ 4235291 h 8376085"/>
              <a:gd name="connsiteX3823" fmla="*/ 3839290 w 7130260"/>
              <a:gd name="connsiteY3823" fmla="*/ 4225766 h 8376085"/>
              <a:gd name="connsiteX3824" fmla="*/ 3821363 w 7130260"/>
              <a:gd name="connsiteY3824" fmla="*/ 4235291 h 8376085"/>
              <a:gd name="connsiteX3825" fmla="*/ 3888038 w 7130260"/>
              <a:gd name="connsiteY3825" fmla="*/ 4235291 h 8376085"/>
              <a:gd name="connsiteX3826" fmla="*/ 3917737 w 7130260"/>
              <a:gd name="connsiteY3826" fmla="*/ 4244816 h 8376085"/>
              <a:gd name="connsiteX3827" fmla="*/ 3935663 w 7130260"/>
              <a:gd name="connsiteY3827" fmla="*/ 4235291 h 8376085"/>
              <a:gd name="connsiteX3828" fmla="*/ 3905965 w 7130260"/>
              <a:gd name="connsiteY3828" fmla="*/ 4225766 h 8376085"/>
              <a:gd name="connsiteX3829" fmla="*/ 3888038 w 7130260"/>
              <a:gd name="connsiteY3829" fmla="*/ 4235291 h 8376085"/>
              <a:gd name="connsiteX3830" fmla="*/ 3964238 w 7130260"/>
              <a:gd name="connsiteY3830" fmla="*/ 4235291 h 8376085"/>
              <a:gd name="connsiteX3831" fmla="*/ 3993937 w 7130260"/>
              <a:gd name="connsiteY3831" fmla="*/ 4244816 h 8376085"/>
              <a:gd name="connsiteX3832" fmla="*/ 4011863 w 7130260"/>
              <a:gd name="connsiteY3832" fmla="*/ 4235291 h 8376085"/>
              <a:gd name="connsiteX3833" fmla="*/ 3982165 w 7130260"/>
              <a:gd name="connsiteY3833" fmla="*/ 4225766 h 8376085"/>
              <a:gd name="connsiteX3834" fmla="*/ 3964238 w 7130260"/>
              <a:gd name="connsiteY3834" fmla="*/ 4235291 h 8376085"/>
              <a:gd name="connsiteX3835" fmla="*/ 3278438 w 7130260"/>
              <a:gd name="connsiteY3835" fmla="*/ 4321016 h 8376085"/>
              <a:gd name="connsiteX3836" fmla="*/ 3282639 w 7130260"/>
              <a:gd name="connsiteY3836" fmla="*/ 4330541 h 8376085"/>
              <a:gd name="connsiteX3837" fmla="*/ 3292726 w 7130260"/>
              <a:gd name="connsiteY3837" fmla="*/ 4321016 h 8376085"/>
              <a:gd name="connsiteX3838" fmla="*/ 3288526 w 7130260"/>
              <a:gd name="connsiteY3838" fmla="*/ 4311491 h 8376085"/>
              <a:gd name="connsiteX3839" fmla="*/ 3278438 w 7130260"/>
              <a:gd name="connsiteY3839" fmla="*/ 4321016 h 8376085"/>
              <a:gd name="connsiteX3840" fmla="*/ 2992688 w 7130260"/>
              <a:gd name="connsiteY3840" fmla="*/ 4330541 h 8376085"/>
              <a:gd name="connsiteX3841" fmla="*/ 2996889 w 7130260"/>
              <a:gd name="connsiteY3841" fmla="*/ 4340066 h 8376085"/>
              <a:gd name="connsiteX3842" fmla="*/ 3006976 w 7130260"/>
              <a:gd name="connsiteY3842" fmla="*/ 4330541 h 8376085"/>
              <a:gd name="connsiteX3843" fmla="*/ 3002776 w 7130260"/>
              <a:gd name="connsiteY3843" fmla="*/ 4321016 h 8376085"/>
              <a:gd name="connsiteX3844" fmla="*/ 2992688 w 7130260"/>
              <a:gd name="connsiteY3844" fmla="*/ 4330541 h 8376085"/>
              <a:gd name="connsiteX3845" fmla="*/ 3090920 w 7130260"/>
              <a:gd name="connsiteY3845" fmla="*/ 4327522 h 8376085"/>
              <a:gd name="connsiteX3846" fmla="*/ 3109170 w 7130260"/>
              <a:gd name="connsiteY3846" fmla="*/ 4326770 h 8376085"/>
              <a:gd name="connsiteX3847" fmla="*/ 3096673 w 7130260"/>
              <a:gd name="connsiteY3847" fmla="*/ 4321769 h 8376085"/>
              <a:gd name="connsiteX3848" fmla="*/ 3090920 w 7130260"/>
              <a:gd name="connsiteY3848" fmla="*/ 4327522 h 8376085"/>
              <a:gd name="connsiteX3849" fmla="*/ 3208011 w 7130260"/>
              <a:gd name="connsiteY3849" fmla="*/ 4364098 h 8376085"/>
              <a:gd name="connsiteX3850" fmla="*/ 3115370 w 7130260"/>
              <a:gd name="connsiteY3850" fmla="*/ 4580020 h 8376085"/>
              <a:gd name="connsiteX3851" fmla="*/ 3076289 w 7130260"/>
              <a:gd name="connsiteY3851" fmla="*/ 4725191 h 8376085"/>
              <a:gd name="connsiteX3852" fmla="*/ 3061183 w 7130260"/>
              <a:gd name="connsiteY3852" fmla="*/ 4754404 h 8376085"/>
              <a:gd name="connsiteX3853" fmla="*/ 3078490 w 7130260"/>
              <a:gd name="connsiteY3853" fmla="*/ 4740116 h 8376085"/>
              <a:gd name="connsiteX3854" fmla="*/ 3141021 w 7130260"/>
              <a:gd name="connsiteY3854" fmla="*/ 4577668 h 8376085"/>
              <a:gd name="connsiteX3855" fmla="*/ 3227146 w 7130260"/>
              <a:gd name="connsiteY3855" fmla="*/ 4367546 h 8376085"/>
              <a:gd name="connsiteX3856" fmla="*/ 3208011 w 7130260"/>
              <a:gd name="connsiteY3856" fmla="*/ 4364098 h 8376085"/>
              <a:gd name="connsiteX3857" fmla="*/ 3168901 w 7130260"/>
              <a:gd name="connsiteY3857" fmla="*/ 4349591 h 8376085"/>
              <a:gd name="connsiteX3858" fmla="*/ 3178426 w 7130260"/>
              <a:gd name="connsiteY3858" fmla="*/ 4359116 h 8376085"/>
              <a:gd name="connsiteX3859" fmla="*/ 3187951 w 7130260"/>
              <a:gd name="connsiteY3859" fmla="*/ 4349591 h 8376085"/>
              <a:gd name="connsiteX3860" fmla="*/ 3178426 w 7130260"/>
              <a:gd name="connsiteY3860" fmla="*/ 4340066 h 8376085"/>
              <a:gd name="connsiteX3861" fmla="*/ 3168901 w 7130260"/>
              <a:gd name="connsiteY3861" fmla="*/ 4349591 h 8376085"/>
              <a:gd name="connsiteX3862" fmla="*/ 3068984 w 7130260"/>
              <a:gd name="connsiteY3862" fmla="*/ 4359269 h 8376085"/>
              <a:gd name="connsiteX3863" fmla="*/ 3083833 w 7130260"/>
              <a:gd name="connsiteY3863" fmla="*/ 4363469 h 8376085"/>
              <a:gd name="connsiteX3864" fmla="*/ 3077852 w 7130260"/>
              <a:gd name="connsiteY3864" fmla="*/ 4349591 h 8376085"/>
              <a:gd name="connsiteX3865" fmla="*/ 3068984 w 7130260"/>
              <a:gd name="connsiteY3865" fmla="*/ 4359269 h 8376085"/>
              <a:gd name="connsiteX3866" fmla="*/ 3106693 w 7130260"/>
              <a:gd name="connsiteY3866" fmla="*/ 4359593 h 8376085"/>
              <a:gd name="connsiteX3867" fmla="*/ 3122267 w 7130260"/>
              <a:gd name="connsiteY3867" fmla="*/ 4371461 h 8376085"/>
              <a:gd name="connsiteX3868" fmla="*/ 3122762 w 7130260"/>
              <a:gd name="connsiteY3868" fmla="*/ 4355278 h 8376085"/>
              <a:gd name="connsiteX3869" fmla="*/ 3106693 w 7130260"/>
              <a:gd name="connsiteY3869" fmla="*/ 4359593 h 8376085"/>
              <a:gd name="connsiteX3870" fmla="*/ 2968876 w 7130260"/>
              <a:gd name="connsiteY3870" fmla="*/ 4369204 h 8376085"/>
              <a:gd name="connsiteX3871" fmla="*/ 2978401 w 7130260"/>
              <a:gd name="connsiteY3871" fmla="*/ 4373404 h 8376085"/>
              <a:gd name="connsiteX3872" fmla="*/ 2987926 w 7130260"/>
              <a:gd name="connsiteY3872" fmla="*/ 4363317 h 8376085"/>
              <a:gd name="connsiteX3873" fmla="*/ 2978401 w 7130260"/>
              <a:gd name="connsiteY3873" fmla="*/ 4359116 h 8376085"/>
              <a:gd name="connsiteX3874" fmla="*/ 2968876 w 7130260"/>
              <a:gd name="connsiteY3874" fmla="*/ 4369204 h 8376085"/>
              <a:gd name="connsiteX3875" fmla="*/ 2997451 w 7130260"/>
              <a:gd name="connsiteY3875" fmla="*/ 4378166 h 8376085"/>
              <a:gd name="connsiteX3876" fmla="*/ 3011738 w 7130260"/>
              <a:gd name="connsiteY3876" fmla="*/ 4387691 h 8376085"/>
              <a:gd name="connsiteX3877" fmla="*/ 3026026 w 7130260"/>
              <a:gd name="connsiteY3877" fmla="*/ 4378166 h 8376085"/>
              <a:gd name="connsiteX3878" fmla="*/ 3011738 w 7130260"/>
              <a:gd name="connsiteY3878" fmla="*/ 4368641 h 8376085"/>
              <a:gd name="connsiteX3879" fmla="*/ 2997451 w 7130260"/>
              <a:gd name="connsiteY3879" fmla="*/ 4378166 h 8376085"/>
              <a:gd name="connsiteX3880" fmla="*/ 3140326 w 7130260"/>
              <a:gd name="connsiteY3880" fmla="*/ 4378166 h 8376085"/>
              <a:gd name="connsiteX3881" fmla="*/ 3154613 w 7130260"/>
              <a:gd name="connsiteY3881" fmla="*/ 4387691 h 8376085"/>
              <a:gd name="connsiteX3882" fmla="*/ 3168901 w 7130260"/>
              <a:gd name="connsiteY3882" fmla="*/ 4378166 h 8376085"/>
              <a:gd name="connsiteX3883" fmla="*/ 3154613 w 7130260"/>
              <a:gd name="connsiteY3883" fmla="*/ 4368641 h 8376085"/>
              <a:gd name="connsiteX3884" fmla="*/ 3140326 w 7130260"/>
              <a:gd name="connsiteY3884" fmla="*/ 4378166 h 8376085"/>
              <a:gd name="connsiteX3885" fmla="*/ 3040313 w 7130260"/>
              <a:gd name="connsiteY3885" fmla="*/ 4387691 h 8376085"/>
              <a:gd name="connsiteX3886" fmla="*/ 3048715 w 7130260"/>
              <a:gd name="connsiteY3886" fmla="*/ 4397216 h 8376085"/>
              <a:gd name="connsiteX3887" fmla="*/ 3068888 w 7130260"/>
              <a:gd name="connsiteY3887" fmla="*/ 4387691 h 8376085"/>
              <a:gd name="connsiteX3888" fmla="*/ 3060487 w 7130260"/>
              <a:gd name="connsiteY3888" fmla="*/ 4378166 h 8376085"/>
              <a:gd name="connsiteX3889" fmla="*/ 3040313 w 7130260"/>
              <a:gd name="connsiteY3889" fmla="*/ 4387691 h 8376085"/>
              <a:gd name="connsiteX3890" fmla="*/ 2140201 w 7130260"/>
              <a:gd name="connsiteY3890" fmla="*/ 4392378 h 8376085"/>
              <a:gd name="connsiteX3891" fmla="*/ 2169776 w 7130260"/>
              <a:gd name="connsiteY3891" fmla="*/ 4435316 h 8376085"/>
              <a:gd name="connsiteX3892" fmla="*/ 2156870 w 7130260"/>
              <a:gd name="connsiteY3892" fmla="*/ 4389473 h 8376085"/>
              <a:gd name="connsiteX3893" fmla="*/ 2140201 w 7130260"/>
              <a:gd name="connsiteY3893" fmla="*/ 4392378 h 8376085"/>
              <a:gd name="connsiteX3894" fmla="*/ 3078823 w 7130260"/>
              <a:gd name="connsiteY3894" fmla="*/ 4396559 h 8376085"/>
              <a:gd name="connsiteX3895" fmla="*/ 3083024 w 7130260"/>
              <a:gd name="connsiteY3895" fmla="*/ 4411409 h 8376085"/>
              <a:gd name="connsiteX3896" fmla="*/ 3111751 w 7130260"/>
              <a:gd name="connsiteY3896" fmla="*/ 4396655 h 8376085"/>
              <a:gd name="connsiteX3897" fmla="*/ 3078823 w 7130260"/>
              <a:gd name="connsiteY3897" fmla="*/ 4396559 h 8376085"/>
              <a:gd name="connsiteX3898" fmla="*/ 2187826 w 7130260"/>
              <a:gd name="connsiteY3898" fmla="*/ 4401903 h 8376085"/>
              <a:gd name="connsiteX3899" fmla="*/ 2217401 w 7130260"/>
              <a:gd name="connsiteY3899" fmla="*/ 4444841 h 8376085"/>
              <a:gd name="connsiteX3900" fmla="*/ 2204495 w 7130260"/>
              <a:gd name="connsiteY3900" fmla="*/ 4398998 h 8376085"/>
              <a:gd name="connsiteX3901" fmla="*/ 2187826 w 7130260"/>
              <a:gd name="connsiteY3901" fmla="*/ 4401903 h 8376085"/>
              <a:gd name="connsiteX3902" fmla="*/ 2945063 w 7130260"/>
              <a:gd name="connsiteY3902" fmla="*/ 4406741 h 8376085"/>
              <a:gd name="connsiteX3903" fmla="*/ 2948702 w 7130260"/>
              <a:gd name="connsiteY3903" fmla="*/ 4416266 h 8376085"/>
              <a:gd name="connsiteX3904" fmla="*/ 2964113 w 7130260"/>
              <a:gd name="connsiteY3904" fmla="*/ 4406741 h 8376085"/>
              <a:gd name="connsiteX3905" fmla="*/ 2960475 w 7130260"/>
              <a:gd name="connsiteY3905" fmla="*/ 4397216 h 8376085"/>
              <a:gd name="connsiteX3906" fmla="*/ 2945063 w 7130260"/>
              <a:gd name="connsiteY3906" fmla="*/ 4406741 h 8376085"/>
              <a:gd name="connsiteX3907" fmla="*/ 3107122 w 7130260"/>
              <a:gd name="connsiteY3907" fmla="*/ 4437698 h 8376085"/>
              <a:gd name="connsiteX3908" fmla="*/ 3075804 w 7130260"/>
              <a:gd name="connsiteY3908" fmla="*/ 4612863 h 8376085"/>
              <a:gd name="connsiteX3909" fmla="*/ 3106407 w 7130260"/>
              <a:gd name="connsiteY3909" fmla="*/ 4547226 h 8376085"/>
              <a:gd name="connsiteX3910" fmla="*/ 3131277 w 7130260"/>
              <a:gd name="connsiteY3910" fmla="*/ 4450814 h 8376085"/>
              <a:gd name="connsiteX3911" fmla="*/ 3136602 w 7130260"/>
              <a:gd name="connsiteY3911" fmla="*/ 4397216 h 8376085"/>
              <a:gd name="connsiteX3912" fmla="*/ 3107122 w 7130260"/>
              <a:gd name="connsiteY3912" fmla="*/ 4437698 h 8376085"/>
              <a:gd name="connsiteX3913" fmla="*/ 2242185 w 7130260"/>
              <a:gd name="connsiteY3913" fmla="*/ 4412714 h 8376085"/>
              <a:gd name="connsiteX3914" fmla="*/ 2260378 w 7130260"/>
              <a:gd name="connsiteY3914" fmla="*/ 4454366 h 8376085"/>
              <a:gd name="connsiteX3915" fmla="*/ 2260197 w 7130260"/>
              <a:gd name="connsiteY3915" fmla="*/ 4413180 h 8376085"/>
              <a:gd name="connsiteX3916" fmla="*/ 2242185 w 7130260"/>
              <a:gd name="connsiteY3916" fmla="*/ 4412714 h 8376085"/>
              <a:gd name="connsiteX3917" fmla="*/ 2978401 w 7130260"/>
              <a:gd name="connsiteY3917" fmla="*/ 4416266 h 8376085"/>
              <a:gd name="connsiteX3918" fmla="*/ 2992688 w 7130260"/>
              <a:gd name="connsiteY3918" fmla="*/ 4425791 h 8376085"/>
              <a:gd name="connsiteX3919" fmla="*/ 3006976 w 7130260"/>
              <a:gd name="connsiteY3919" fmla="*/ 4416266 h 8376085"/>
              <a:gd name="connsiteX3920" fmla="*/ 2992688 w 7130260"/>
              <a:gd name="connsiteY3920" fmla="*/ 4406741 h 8376085"/>
              <a:gd name="connsiteX3921" fmla="*/ 2978401 w 7130260"/>
              <a:gd name="connsiteY3921" fmla="*/ 4416266 h 8376085"/>
              <a:gd name="connsiteX3922" fmla="*/ 3021263 w 7130260"/>
              <a:gd name="connsiteY3922" fmla="*/ 4425791 h 8376085"/>
              <a:gd name="connsiteX3923" fmla="*/ 3029665 w 7130260"/>
              <a:gd name="connsiteY3923" fmla="*/ 4435316 h 8376085"/>
              <a:gd name="connsiteX3924" fmla="*/ 3049838 w 7130260"/>
              <a:gd name="connsiteY3924" fmla="*/ 4425791 h 8376085"/>
              <a:gd name="connsiteX3925" fmla="*/ 3041437 w 7130260"/>
              <a:gd name="connsiteY3925" fmla="*/ 4416266 h 8376085"/>
              <a:gd name="connsiteX3926" fmla="*/ 3021263 w 7130260"/>
              <a:gd name="connsiteY3926" fmla="*/ 4425791 h 8376085"/>
              <a:gd name="connsiteX3927" fmla="*/ 2292601 w 7130260"/>
              <a:gd name="connsiteY3927" fmla="*/ 4444841 h 8376085"/>
              <a:gd name="connsiteX3928" fmla="*/ 2312670 w 7130260"/>
              <a:gd name="connsiteY3928" fmla="*/ 4463891 h 8376085"/>
              <a:gd name="connsiteX3929" fmla="*/ 2332739 w 7130260"/>
              <a:gd name="connsiteY3929" fmla="*/ 4463891 h 8376085"/>
              <a:gd name="connsiteX3930" fmla="*/ 2326958 w 7130260"/>
              <a:gd name="connsiteY3930" fmla="*/ 4448823 h 8376085"/>
              <a:gd name="connsiteX3931" fmla="*/ 2321176 w 7130260"/>
              <a:gd name="connsiteY3931" fmla="*/ 4429773 h 8376085"/>
              <a:gd name="connsiteX3932" fmla="*/ 2306888 w 7130260"/>
              <a:gd name="connsiteY3932" fmla="*/ 4425791 h 8376085"/>
              <a:gd name="connsiteX3933" fmla="*/ 2292601 w 7130260"/>
              <a:gd name="connsiteY3933" fmla="*/ 4444841 h 8376085"/>
              <a:gd name="connsiteX3934" fmla="*/ 3054839 w 7130260"/>
              <a:gd name="connsiteY3934" fmla="*/ 4453795 h 8376085"/>
              <a:gd name="connsiteX3935" fmla="*/ 3063659 w 7130260"/>
              <a:gd name="connsiteY3935" fmla="*/ 4501991 h 8376085"/>
              <a:gd name="connsiteX3936" fmla="*/ 3077337 w 7130260"/>
              <a:gd name="connsiteY3936" fmla="*/ 4479065 h 8376085"/>
              <a:gd name="connsiteX3937" fmla="*/ 3088919 w 7130260"/>
              <a:gd name="connsiteY3937" fmla="*/ 4440965 h 8376085"/>
              <a:gd name="connsiteX3938" fmla="*/ 3054839 w 7130260"/>
              <a:gd name="connsiteY3938" fmla="*/ 4453795 h 8376085"/>
              <a:gd name="connsiteX3939" fmla="*/ 2113093 w 7130260"/>
              <a:gd name="connsiteY3939" fmla="*/ 4450099 h 8376085"/>
              <a:gd name="connsiteX3940" fmla="*/ 2129209 w 7130260"/>
              <a:gd name="connsiteY3940" fmla="*/ 4471340 h 8376085"/>
              <a:gd name="connsiteX3941" fmla="*/ 2138734 w 7130260"/>
              <a:gd name="connsiteY3941" fmla="*/ 4458634 h 8376085"/>
              <a:gd name="connsiteX3942" fmla="*/ 2122618 w 7130260"/>
              <a:gd name="connsiteY3942" fmla="*/ 4437393 h 8376085"/>
              <a:gd name="connsiteX3943" fmla="*/ 2113093 w 7130260"/>
              <a:gd name="connsiteY3943" fmla="*/ 4450099 h 8376085"/>
              <a:gd name="connsiteX3944" fmla="*/ 2340226 w 7130260"/>
              <a:gd name="connsiteY3944" fmla="*/ 4453671 h 8376085"/>
              <a:gd name="connsiteX3945" fmla="*/ 2344207 w 7130260"/>
              <a:gd name="connsiteY3945" fmla="*/ 4473416 h 8376085"/>
              <a:gd name="connsiteX3946" fmla="*/ 2364096 w 7130260"/>
              <a:gd name="connsiteY3946" fmla="*/ 4479522 h 8376085"/>
              <a:gd name="connsiteX3947" fmla="*/ 2380002 w 7130260"/>
              <a:gd name="connsiteY3947" fmla="*/ 4485628 h 8376085"/>
              <a:gd name="connsiteX3948" fmla="*/ 2376783 w 7130260"/>
              <a:gd name="connsiteY3948" fmla="*/ 4462948 h 8376085"/>
              <a:gd name="connsiteX3949" fmla="*/ 2340226 w 7130260"/>
              <a:gd name="connsiteY3949" fmla="*/ 4453671 h 8376085"/>
              <a:gd name="connsiteX3950" fmla="*/ 2930776 w 7130260"/>
              <a:gd name="connsiteY3950" fmla="*/ 4449604 h 8376085"/>
              <a:gd name="connsiteX3951" fmla="*/ 2940301 w 7130260"/>
              <a:gd name="connsiteY3951" fmla="*/ 4463891 h 8376085"/>
              <a:gd name="connsiteX3952" fmla="*/ 2949826 w 7130260"/>
              <a:gd name="connsiteY3952" fmla="*/ 4449604 h 8376085"/>
              <a:gd name="connsiteX3953" fmla="*/ 2940301 w 7130260"/>
              <a:gd name="connsiteY3953" fmla="*/ 4435316 h 8376085"/>
              <a:gd name="connsiteX3954" fmla="*/ 2930776 w 7130260"/>
              <a:gd name="connsiteY3954" fmla="*/ 4449604 h 8376085"/>
              <a:gd name="connsiteX3955" fmla="*/ 2158508 w 7130260"/>
              <a:gd name="connsiteY3955" fmla="*/ 4462510 h 8376085"/>
              <a:gd name="connsiteX3956" fmla="*/ 2186245 w 7130260"/>
              <a:gd name="connsiteY3956" fmla="*/ 4472188 h 8376085"/>
              <a:gd name="connsiteX3957" fmla="*/ 2165604 w 7130260"/>
              <a:gd name="connsiteY3957" fmla="*/ 4446470 h 8376085"/>
              <a:gd name="connsiteX3958" fmla="*/ 2148145 w 7130260"/>
              <a:gd name="connsiteY3958" fmla="*/ 4443137 h 8376085"/>
              <a:gd name="connsiteX3959" fmla="*/ 2158508 w 7130260"/>
              <a:gd name="connsiteY3959" fmla="*/ 4462510 h 8376085"/>
              <a:gd name="connsiteX3960" fmla="*/ 2387851 w 7130260"/>
              <a:gd name="connsiteY3960" fmla="*/ 4464187 h 8376085"/>
              <a:gd name="connsiteX3961" fmla="*/ 2402548 w 7130260"/>
              <a:gd name="connsiteY3961" fmla="*/ 4489180 h 8376085"/>
              <a:gd name="connsiteX3962" fmla="*/ 2421417 w 7130260"/>
              <a:gd name="connsiteY3962" fmla="*/ 4464606 h 8376085"/>
              <a:gd name="connsiteX3963" fmla="*/ 2387851 w 7130260"/>
              <a:gd name="connsiteY3963" fmla="*/ 4464187 h 8376085"/>
              <a:gd name="connsiteX3964" fmla="*/ 2968876 w 7130260"/>
              <a:gd name="connsiteY3964" fmla="*/ 4459920 h 8376085"/>
              <a:gd name="connsiteX3965" fmla="*/ 2980192 w 7130260"/>
              <a:gd name="connsiteY3965" fmla="*/ 4471235 h 8376085"/>
              <a:gd name="connsiteX3966" fmla="*/ 2983954 w 7130260"/>
              <a:gd name="connsiteY3966" fmla="*/ 4444841 h 8376085"/>
              <a:gd name="connsiteX3967" fmla="*/ 2968876 w 7130260"/>
              <a:gd name="connsiteY3967" fmla="*/ 4459920 h 8376085"/>
              <a:gd name="connsiteX3968" fmla="*/ 3010872 w 7130260"/>
              <a:gd name="connsiteY3968" fmla="*/ 4457948 h 8376085"/>
              <a:gd name="connsiteX3969" fmla="*/ 3028093 w 7130260"/>
              <a:gd name="connsiteY3969" fmla="*/ 4475160 h 8376085"/>
              <a:gd name="connsiteX3970" fmla="*/ 3039361 w 7130260"/>
              <a:gd name="connsiteY3970" fmla="*/ 4463891 h 8376085"/>
              <a:gd name="connsiteX3971" fmla="*/ 3028245 w 7130260"/>
              <a:gd name="connsiteY3971" fmla="*/ 4452776 h 8376085"/>
              <a:gd name="connsiteX3972" fmla="*/ 3017130 w 7130260"/>
              <a:gd name="connsiteY3972" fmla="*/ 4441660 h 8376085"/>
              <a:gd name="connsiteX3973" fmla="*/ 3010872 w 7130260"/>
              <a:gd name="connsiteY3973" fmla="*/ 4457948 h 8376085"/>
              <a:gd name="connsiteX3974" fmla="*/ 1944719 w 7130260"/>
              <a:gd name="connsiteY3974" fmla="*/ 4500134 h 8376085"/>
              <a:gd name="connsiteX3975" fmla="*/ 1714224 w 7130260"/>
              <a:gd name="connsiteY3975" fmla="*/ 4652629 h 8376085"/>
              <a:gd name="connsiteX3976" fmla="*/ 1797272 w 7130260"/>
              <a:gd name="connsiteY3976" fmla="*/ 4615653 h 8376085"/>
              <a:gd name="connsiteX3977" fmla="*/ 1869491 w 7130260"/>
              <a:gd name="connsiteY3977" fmla="*/ 4580525 h 8376085"/>
              <a:gd name="connsiteX3978" fmla="*/ 1819170 w 7130260"/>
              <a:gd name="connsiteY3978" fmla="*/ 4616653 h 8376085"/>
              <a:gd name="connsiteX3979" fmla="*/ 1775460 w 7130260"/>
              <a:gd name="connsiteY3979" fmla="*/ 4651801 h 8376085"/>
              <a:gd name="connsiteX3980" fmla="*/ 1859728 w 7130260"/>
              <a:gd name="connsiteY3980" fmla="*/ 4611519 h 8376085"/>
              <a:gd name="connsiteX3981" fmla="*/ 1936994 w 7130260"/>
              <a:gd name="connsiteY3981" fmla="*/ 4571838 h 8376085"/>
              <a:gd name="connsiteX3982" fmla="*/ 1888446 w 7130260"/>
              <a:gd name="connsiteY3982" fmla="*/ 4608062 h 8376085"/>
              <a:gd name="connsiteX3983" fmla="*/ 1835401 w 7130260"/>
              <a:gd name="connsiteY3983" fmla="*/ 4647657 h 8376085"/>
              <a:gd name="connsiteX3984" fmla="*/ 1957349 w 7130260"/>
              <a:gd name="connsiteY3984" fmla="*/ 4580154 h 8376085"/>
              <a:gd name="connsiteX3985" fmla="*/ 2051104 w 7130260"/>
              <a:gd name="connsiteY3985" fmla="*/ 4514488 h 8376085"/>
              <a:gd name="connsiteX3986" fmla="*/ 2016376 w 7130260"/>
              <a:gd name="connsiteY3986" fmla="*/ 4525804 h 8376085"/>
              <a:gd name="connsiteX3987" fmla="*/ 2006194 w 7130260"/>
              <a:gd name="connsiteY3987" fmla="*/ 4515155 h 8376085"/>
              <a:gd name="connsiteX3988" fmla="*/ 2035426 w 7130260"/>
              <a:gd name="connsiteY3988" fmla="*/ 4489476 h 8376085"/>
              <a:gd name="connsiteX3989" fmla="*/ 2000888 w 7130260"/>
              <a:gd name="connsiteY3989" fmla="*/ 4501439 h 8376085"/>
              <a:gd name="connsiteX3990" fmla="*/ 1991544 w 7130260"/>
              <a:gd name="connsiteY3990" fmla="*/ 4490771 h 8376085"/>
              <a:gd name="connsiteX3991" fmla="*/ 2025787 w 7130260"/>
              <a:gd name="connsiteY3991" fmla="*/ 4461510 h 8376085"/>
              <a:gd name="connsiteX3992" fmla="*/ 1944719 w 7130260"/>
              <a:gd name="connsiteY3992" fmla="*/ 4500134 h 8376085"/>
              <a:gd name="connsiteX3993" fmla="*/ 2208600 w 7130260"/>
              <a:gd name="connsiteY3993" fmla="*/ 4475102 h 8376085"/>
              <a:gd name="connsiteX3994" fmla="*/ 2223545 w 7130260"/>
              <a:gd name="connsiteY3994" fmla="*/ 4499658 h 8376085"/>
              <a:gd name="connsiteX3995" fmla="*/ 2220506 w 7130260"/>
              <a:gd name="connsiteY3995" fmla="*/ 4460196 h 8376085"/>
              <a:gd name="connsiteX3996" fmla="*/ 2205561 w 7130260"/>
              <a:gd name="connsiteY3996" fmla="*/ 4454462 h 8376085"/>
              <a:gd name="connsiteX3997" fmla="*/ 2208600 w 7130260"/>
              <a:gd name="connsiteY3997" fmla="*/ 4475102 h 8376085"/>
              <a:gd name="connsiteX3998" fmla="*/ 2435476 w 7130260"/>
              <a:gd name="connsiteY3998" fmla="*/ 4473712 h 8376085"/>
              <a:gd name="connsiteX3999" fmla="*/ 2450173 w 7130260"/>
              <a:gd name="connsiteY3999" fmla="*/ 4498705 h 8376085"/>
              <a:gd name="connsiteX4000" fmla="*/ 2467327 w 7130260"/>
              <a:gd name="connsiteY4000" fmla="*/ 4475379 h 8376085"/>
              <a:gd name="connsiteX4001" fmla="*/ 2435476 w 7130260"/>
              <a:gd name="connsiteY4001" fmla="*/ 4473712 h 8376085"/>
              <a:gd name="connsiteX4002" fmla="*/ 2483101 w 7130260"/>
              <a:gd name="connsiteY4002" fmla="*/ 4485894 h 8376085"/>
              <a:gd name="connsiteX4003" fmla="*/ 2498017 w 7130260"/>
              <a:gd name="connsiteY4003" fmla="*/ 4515203 h 8376085"/>
              <a:gd name="connsiteX4004" fmla="*/ 2512933 w 7130260"/>
              <a:gd name="connsiteY4004" fmla="*/ 4520927 h 8376085"/>
              <a:gd name="connsiteX4005" fmla="*/ 2509923 w 7130260"/>
              <a:gd name="connsiteY4005" fmla="*/ 4495524 h 8376085"/>
              <a:gd name="connsiteX4006" fmla="*/ 2483101 w 7130260"/>
              <a:gd name="connsiteY4006" fmla="*/ 4485894 h 8376085"/>
              <a:gd name="connsiteX4007" fmla="*/ 2256292 w 7130260"/>
              <a:gd name="connsiteY4007" fmla="*/ 4489981 h 8376085"/>
              <a:gd name="connsiteX4008" fmla="*/ 2276828 w 7130260"/>
              <a:gd name="connsiteY4008" fmla="*/ 4509878 h 8376085"/>
              <a:gd name="connsiteX4009" fmla="*/ 2294182 w 7130260"/>
              <a:gd name="connsiteY4009" fmla="*/ 4513222 h 8376085"/>
              <a:gd name="connsiteX4010" fmla="*/ 2283533 w 7130260"/>
              <a:gd name="connsiteY4010" fmla="*/ 4493314 h 8376085"/>
              <a:gd name="connsiteX4011" fmla="*/ 2256292 w 7130260"/>
              <a:gd name="connsiteY4011" fmla="*/ 4489981 h 8376085"/>
              <a:gd name="connsiteX4012" fmla="*/ 2532479 w 7130260"/>
              <a:gd name="connsiteY4012" fmla="*/ 4498934 h 8376085"/>
              <a:gd name="connsiteX4013" fmla="*/ 2547395 w 7130260"/>
              <a:gd name="connsiteY4013" fmla="*/ 4528242 h 8376085"/>
              <a:gd name="connsiteX4014" fmla="*/ 2544385 w 7130260"/>
              <a:gd name="connsiteY4014" fmla="*/ 4479255 h 8376085"/>
              <a:gd name="connsiteX4015" fmla="*/ 2529469 w 7130260"/>
              <a:gd name="connsiteY4015" fmla="*/ 4473531 h 8376085"/>
              <a:gd name="connsiteX4016" fmla="*/ 2532479 w 7130260"/>
              <a:gd name="connsiteY4016" fmla="*/ 4498934 h 8376085"/>
              <a:gd name="connsiteX4017" fmla="*/ 2303917 w 7130260"/>
              <a:gd name="connsiteY4017" fmla="*/ 4499506 h 8376085"/>
              <a:gd name="connsiteX4018" fmla="*/ 2324453 w 7130260"/>
              <a:gd name="connsiteY4018" fmla="*/ 4519403 h 8376085"/>
              <a:gd name="connsiteX4019" fmla="*/ 2341807 w 7130260"/>
              <a:gd name="connsiteY4019" fmla="*/ 4522747 h 8376085"/>
              <a:gd name="connsiteX4020" fmla="*/ 2331158 w 7130260"/>
              <a:gd name="connsiteY4020" fmla="*/ 4502839 h 8376085"/>
              <a:gd name="connsiteX4021" fmla="*/ 2303917 w 7130260"/>
              <a:gd name="connsiteY4021" fmla="*/ 4499506 h 8376085"/>
              <a:gd name="connsiteX4022" fmla="*/ 2926013 w 7130260"/>
              <a:gd name="connsiteY4022" fmla="*/ 4492466 h 8376085"/>
              <a:gd name="connsiteX4023" fmla="*/ 2936101 w 7130260"/>
              <a:gd name="connsiteY4023" fmla="*/ 4501991 h 8376085"/>
              <a:gd name="connsiteX4024" fmla="*/ 2940301 w 7130260"/>
              <a:gd name="connsiteY4024" fmla="*/ 4492466 h 8376085"/>
              <a:gd name="connsiteX4025" fmla="*/ 2930214 w 7130260"/>
              <a:gd name="connsiteY4025" fmla="*/ 4482941 h 8376085"/>
              <a:gd name="connsiteX4026" fmla="*/ 2926013 w 7130260"/>
              <a:gd name="connsiteY4026" fmla="*/ 4492466 h 8376085"/>
              <a:gd name="connsiteX4027" fmla="*/ 2140201 w 7130260"/>
              <a:gd name="connsiteY4027" fmla="*/ 4505630 h 8376085"/>
              <a:gd name="connsiteX4028" fmla="*/ 2149726 w 7130260"/>
              <a:gd name="connsiteY4028" fmla="*/ 4525804 h 8376085"/>
              <a:gd name="connsiteX4029" fmla="*/ 2159251 w 7130260"/>
              <a:gd name="connsiteY4029" fmla="*/ 4517403 h 8376085"/>
              <a:gd name="connsiteX4030" fmla="*/ 2149726 w 7130260"/>
              <a:gd name="connsiteY4030" fmla="*/ 4497229 h 8376085"/>
              <a:gd name="connsiteX4031" fmla="*/ 2140201 w 7130260"/>
              <a:gd name="connsiteY4031" fmla="*/ 4505630 h 8376085"/>
              <a:gd name="connsiteX4032" fmla="*/ 2349751 w 7130260"/>
              <a:gd name="connsiteY4032" fmla="*/ 4505592 h 8376085"/>
              <a:gd name="connsiteX4033" fmla="*/ 2384089 w 7130260"/>
              <a:gd name="connsiteY4033" fmla="*/ 4537501 h 8376085"/>
              <a:gd name="connsiteX4034" fmla="*/ 2358943 w 7130260"/>
              <a:gd name="connsiteY4034" fmla="*/ 4492466 h 8376085"/>
              <a:gd name="connsiteX4035" fmla="*/ 2349751 w 7130260"/>
              <a:gd name="connsiteY4035" fmla="*/ 4505592 h 8376085"/>
              <a:gd name="connsiteX4036" fmla="*/ 2959351 w 7130260"/>
              <a:gd name="connsiteY4036" fmla="*/ 4501991 h 8376085"/>
              <a:gd name="connsiteX4037" fmla="*/ 2968876 w 7130260"/>
              <a:gd name="connsiteY4037" fmla="*/ 4511516 h 8376085"/>
              <a:gd name="connsiteX4038" fmla="*/ 2978401 w 7130260"/>
              <a:gd name="connsiteY4038" fmla="*/ 4501991 h 8376085"/>
              <a:gd name="connsiteX4039" fmla="*/ 2968876 w 7130260"/>
              <a:gd name="connsiteY4039" fmla="*/ 4492466 h 8376085"/>
              <a:gd name="connsiteX4040" fmla="*/ 2959351 w 7130260"/>
              <a:gd name="connsiteY4040" fmla="*/ 4501991 h 8376085"/>
              <a:gd name="connsiteX4041" fmla="*/ 3003537 w 7130260"/>
              <a:gd name="connsiteY4041" fmla="*/ 4499077 h 8376085"/>
              <a:gd name="connsiteX4042" fmla="*/ 3011738 w 7130260"/>
              <a:gd name="connsiteY4042" fmla="*/ 4521041 h 8376085"/>
              <a:gd name="connsiteX4043" fmla="*/ 3026026 w 7130260"/>
              <a:gd name="connsiteY4043" fmla="*/ 4512079 h 8376085"/>
              <a:gd name="connsiteX4044" fmla="*/ 3003537 w 7130260"/>
              <a:gd name="connsiteY4044" fmla="*/ 4499077 h 8376085"/>
              <a:gd name="connsiteX4045" fmla="*/ 2178444 w 7130260"/>
              <a:gd name="connsiteY4045" fmla="*/ 4507097 h 8376085"/>
              <a:gd name="connsiteX4046" fmla="*/ 2203409 w 7130260"/>
              <a:gd name="connsiteY4046" fmla="*/ 4537205 h 8376085"/>
              <a:gd name="connsiteX4047" fmla="*/ 2194398 w 7130260"/>
              <a:gd name="connsiteY4047" fmla="*/ 4514012 h 8376085"/>
              <a:gd name="connsiteX4048" fmla="*/ 2178444 w 7130260"/>
              <a:gd name="connsiteY4048" fmla="*/ 4507097 h 8376085"/>
              <a:gd name="connsiteX4049" fmla="*/ 2399100 w 7130260"/>
              <a:gd name="connsiteY4049" fmla="*/ 4523375 h 8376085"/>
              <a:gd name="connsiteX4050" fmla="*/ 2418064 w 7130260"/>
              <a:gd name="connsiteY4050" fmla="*/ 4547692 h 8376085"/>
              <a:gd name="connsiteX4051" fmla="*/ 2433980 w 7130260"/>
              <a:gd name="connsiteY4051" fmla="*/ 4550721 h 8376085"/>
              <a:gd name="connsiteX4052" fmla="*/ 2429028 w 7130260"/>
              <a:gd name="connsiteY4052" fmla="*/ 4531776 h 8376085"/>
              <a:gd name="connsiteX4053" fmla="*/ 2410073 w 7130260"/>
              <a:gd name="connsiteY4053" fmla="*/ 4507459 h 8376085"/>
              <a:gd name="connsiteX4054" fmla="*/ 2396061 w 7130260"/>
              <a:gd name="connsiteY4054" fmla="*/ 4502087 h 8376085"/>
              <a:gd name="connsiteX4055" fmla="*/ 2399100 w 7130260"/>
              <a:gd name="connsiteY4055" fmla="*/ 4523375 h 8376085"/>
              <a:gd name="connsiteX4056" fmla="*/ 3037380 w 7130260"/>
              <a:gd name="connsiteY4056" fmla="*/ 4521756 h 8376085"/>
              <a:gd name="connsiteX4057" fmla="*/ 3049838 w 7130260"/>
              <a:gd name="connsiteY4057" fmla="*/ 4531995 h 8376085"/>
              <a:gd name="connsiteX4058" fmla="*/ 3062297 w 7130260"/>
              <a:gd name="connsiteY4058" fmla="*/ 4521756 h 8376085"/>
              <a:gd name="connsiteX4059" fmla="*/ 3049838 w 7130260"/>
              <a:gd name="connsiteY4059" fmla="*/ 4511516 h 8376085"/>
              <a:gd name="connsiteX4060" fmla="*/ 3037380 w 7130260"/>
              <a:gd name="connsiteY4060" fmla="*/ 4521756 h 8376085"/>
              <a:gd name="connsiteX4061" fmla="*/ 2227717 w 7130260"/>
              <a:gd name="connsiteY4061" fmla="*/ 4531167 h 8376085"/>
              <a:gd name="connsiteX4062" fmla="*/ 2244385 w 7130260"/>
              <a:gd name="connsiteY4062" fmla="*/ 4547835 h 8376085"/>
              <a:gd name="connsiteX4063" fmla="*/ 2252720 w 7130260"/>
              <a:gd name="connsiteY4063" fmla="*/ 4539501 h 8376085"/>
              <a:gd name="connsiteX4064" fmla="*/ 2236051 w 7130260"/>
              <a:gd name="connsiteY4064" fmla="*/ 4522832 h 8376085"/>
              <a:gd name="connsiteX4065" fmla="*/ 2227717 w 7130260"/>
              <a:gd name="connsiteY4065" fmla="*/ 4531167 h 8376085"/>
              <a:gd name="connsiteX4066" fmla="*/ 2446792 w 7130260"/>
              <a:gd name="connsiteY4066" fmla="*/ 4537606 h 8376085"/>
              <a:gd name="connsiteX4067" fmla="*/ 2465794 w 7130260"/>
              <a:gd name="connsiteY4067" fmla="*/ 4557208 h 8376085"/>
              <a:gd name="connsiteX4068" fmla="*/ 2481606 w 7130260"/>
              <a:gd name="connsiteY4068" fmla="*/ 4560246 h 8376085"/>
              <a:gd name="connsiteX4069" fmla="*/ 2476481 w 7130260"/>
              <a:gd name="connsiteY4069" fmla="*/ 4540644 h 8376085"/>
              <a:gd name="connsiteX4070" fmla="*/ 2446792 w 7130260"/>
              <a:gd name="connsiteY4070" fmla="*/ 4537606 h 8376085"/>
              <a:gd name="connsiteX4071" fmla="*/ 2273551 w 7130260"/>
              <a:gd name="connsiteY4071" fmla="*/ 4537758 h 8376085"/>
              <a:gd name="connsiteX4072" fmla="*/ 2287838 w 7130260"/>
              <a:gd name="connsiteY4072" fmla="*/ 4559141 h 8376085"/>
              <a:gd name="connsiteX4073" fmla="*/ 2302126 w 7130260"/>
              <a:gd name="connsiteY4073" fmla="*/ 4561475 h 8376085"/>
              <a:gd name="connsiteX4074" fmla="*/ 2287838 w 7130260"/>
              <a:gd name="connsiteY4074" fmla="*/ 4540091 h 8376085"/>
              <a:gd name="connsiteX4075" fmla="*/ 2273551 w 7130260"/>
              <a:gd name="connsiteY4075" fmla="*/ 4537758 h 8376085"/>
              <a:gd name="connsiteX4076" fmla="*/ 2494093 w 7130260"/>
              <a:gd name="connsiteY4076" fmla="*/ 4545349 h 8376085"/>
              <a:gd name="connsiteX4077" fmla="*/ 2510209 w 7130260"/>
              <a:gd name="connsiteY4077" fmla="*/ 4566590 h 8376085"/>
              <a:gd name="connsiteX4078" fmla="*/ 2519734 w 7130260"/>
              <a:gd name="connsiteY4078" fmla="*/ 4553884 h 8376085"/>
              <a:gd name="connsiteX4079" fmla="*/ 2503618 w 7130260"/>
              <a:gd name="connsiteY4079" fmla="*/ 4532643 h 8376085"/>
              <a:gd name="connsiteX4080" fmla="*/ 2494093 w 7130260"/>
              <a:gd name="connsiteY4080" fmla="*/ 4545349 h 8376085"/>
              <a:gd name="connsiteX4081" fmla="*/ 2954588 w 7130260"/>
              <a:gd name="connsiteY4081" fmla="*/ 4540091 h 8376085"/>
              <a:gd name="connsiteX4082" fmla="*/ 2964676 w 7130260"/>
              <a:gd name="connsiteY4082" fmla="*/ 4549616 h 8376085"/>
              <a:gd name="connsiteX4083" fmla="*/ 2968876 w 7130260"/>
              <a:gd name="connsiteY4083" fmla="*/ 4540091 h 8376085"/>
              <a:gd name="connsiteX4084" fmla="*/ 2958789 w 7130260"/>
              <a:gd name="connsiteY4084" fmla="*/ 4530566 h 8376085"/>
              <a:gd name="connsiteX4085" fmla="*/ 2954588 w 7130260"/>
              <a:gd name="connsiteY4085" fmla="*/ 4540091 h 8376085"/>
              <a:gd name="connsiteX4086" fmla="*/ 1975999 w 7130260"/>
              <a:gd name="connsiteY4086" fmla="*/ 4595156 h 8376085"/>
              <a:gd name="connsiteX4087" fmla="*/ 1896323 w 7130260"/>
              <a:gd name="connsiteY4087" fmla="*/ 4651810 h 8376085"/>
              <a:gd name="connsiteX4088" fmla="*/ 2068287 w 7130260"/>
              <a:gd name="connsiteY4088" fmla="*/ 4547969 h 8376085"/>
              <a:gd name="connsiteX4089" fmla="*/ 1975999 w 7130260"/>
              <a:gd name="connsiteY4089" fmla="*/ 4595156 h 8376085"/>
              <a:gd name="connsiteX4090" fmla="*/ 2321176 w 7130260"/>
              <a:gd name="connsiteY4090" fmla="*/ 4547283 h 8376085"/>
              <a:gd name="connsiteX4091" fmla="*/ 2335463 w 7130260"/>
              <a:gd name="connsiteY4091" fmla="*/ 4568666 h 8376085"/>
              <a:gd name="connsiteX4092" fmla="*/ 2349751 w 7130260"/>
              <a:gd name="connsiteY4092" fmla="*/ 4571000 h 8376085"/>
              <a:gd name="connsiteX4093" fmla="*/ 2335463 w 7130260"/>
              <a:gd name="connsiteY4093" fmla="*/ 4549616 h 8376085"/>
              <a:gd name="connsiteX4094" fmla="*/ 2321176 w 7130260"/>
              <a:gd name="connsiteY4094" fmla="*/ 4547283 h 8376085"/>
              <a:gd name="connsiteX4095" fmla="*/ 2541975 w 7130260"/>
              <a:gd name="connsiteY4095" fmla="*/ 4560827 h 8376085"/>
              <a:gd name="connsiteX4096" fmla="*/ 2556920 w 7130260"/>
              <a:gd name="connsiteY4096" fmla="*/ 4585383 h 8376085"/>
              <a:gd name="connsiteX4097" fmla="*/ 2553881 w 7130260"/>
              <a:gd name="connsiteY4097" fmla="*/ 4545921 h 8376085"/>
              <a:gd name="connsiteX4098" fmla="*/ 2538936 w 7130260"/>
              <a:gd name="connsiteY4098" fmla="*/ 4540187 h 8376085"/>
              <a:gd name="connsiteX4099" fmla="*/ 2541975 w 7130260"/>
              <a:gd name="connsiteY4099" fmla="*/ 4560827 h 8376085"/>
              <a:gd name="connsiteX4100" fmla="*/ 2992688 w 7130260"/>
              <a:gd name="connsiteY4100" fmla="*/ 4549616 h 8376085"/>
              <a:gd name="connsiteX4101" fmla="*/ 3007538 w 7130260"/>
              <a:gd name="connsiteY4101" fmla="*/ 4559141 h 8376085"/>
              <a:gd name="connsiteX4102" fmla="*/ 3016501 w 7130260"/>
              <a:gd name="connsiteY4102" fmla="*/ 4549616 h 8376085"/>
              <a:gd name="connsiteX4103" fmla="*/ 3001652 w 7130260"/>
              <a:gd name="connsiteY4103" fmla="*/ 4540091 h 8376085"/>
              <a:gd name="connsiteX4104" fmla="*/ 2992688 w 7130260"/>
              <a:gd name="connsiteY4104" fmla="*/ 4549616 h 8376085"/>
              <a:gd name="connsiteX4105" fmla="*/ 2168776 w 7130260"/>
              <a:gd name="connsiteY4105" fmla="*/ 4559141 h 8376085"/>
              <a:gd name="connsiteX4106" fmla="*/ 2178863 w 7130260"/>
              <a:gd name="connsiteY4106" fmla="*/ 4568666 h 8376085"/>
              <a:gd name="connsiteX4107" fmla="*/ 2183063 w 7130260"/>
              <a:gd name="connsiteY4107" fmla="*/ 4559141 h 8376085"/>
              <a:gd name="connsiteX4108" fmla="*/ 2172977 w 7130260"/>
              <a:gd name="connsiteY4108" fmla="*/ 4549616 h 8376085"/>
              <a:gd name="connsiteX4109" fmla="*/ 2168776 w 7130260"/>
              <a:gd name="connsiteY4109" fmla="*/ 4559141 h 8376085"/>
              <a:gd name="connsiteX4110" fmla="*/ 3035551 w 7130260"/>
              <a:gd name="connsiteY4110" fmla="*/ 4559141 h 8376085"/>
              <a:gd name="connsiteX4111" fmla="*/ 3045076 w 7130260"/>
              <a:gd name="connsiteY4111" fmla="*/ 4568666 h 8376085"/>
              <a:gd name="connsiteX4112" fmla="*/ 3054601 w 7130260"/>
              <a:gd name="connsiteY4112" fmla="*/ 4559141 h 8376085"/>
              <a:gd name="connsiteX4113" fmla="*/ 3045076 w 7130260"/>
              <a:gd name="connsiteY4113" fmla="*/ 4549616 h 8376085"/>
              <a:gd name="connsiteX4114" fmla="*/ 3035551 w 7130260"/>
              <a:gd name="connsiteY4114" fmla="*/ 4559141 h 8376085"/>
              <a:gd name="connsiteX4115" fmla="*/ 2370592 w 7130260"/>
              <a:gd name="connsiteY4115" fmla="*/ 4569267 h 8376085"/>
              <a:gd name="connsiteX4116" fmla="*/ 2387260 w 7130260"/>
              <a:gd name="connsiteY4116" fmla="*/ 4585935 h 8376085"/>
              <a:gd name="connsiteX4117" fmla="*/ 2395595 w 7130260"/>
              <a:gd name="connsiteY4117" fmla="*/ 4577601 h 8376085"/>
              <a:gd name="connsiteX4118" fmla="*/ 2378926 w 7130260"/>
              <a:gd name="connsiteY4118" fmla="*/ 4560932 h 8376085"/>
              <a:gd name="connsiteX4119" fmla="*/ 2370592 w 7130260"/>
              <a:gd name="connsiteY4119" fmla="*/ 4569267 h 8376085"/>
              <a:gd name="connsiteX4120" fmla="*/ 2587876 w 7130260"/>
              <a:gd name="connsiteY4120" fmla="*/ 4578191 h 8376085"/>
              <a:gd name="connsiteX4121" fmla="*/ 2612708 w 7130260"/>
              <a:gd name="connsiteY4121" fmla="*/ 4582173 h 8376085"/>
              <a:gd name="connsiteX4122" fmla="*/ 2606926 w 7130260"/>
              <a:gd name="connsiteY4122" fmla="*/ 4563123 h 8376085"/>
              <a:gd name="connsiteX4123" fmla="*/ 2592305 w 7130260"/>
              <a:gd name="connsiteY4123" fmla="*/ 4559141 h 8376085"/>
              <a:gd name="connsiteX4124" fmla="*/ 2577684 w 7130260"/>
              <a:gd name="connsiteY4124" fmla="*/ 4559141 h 8376085"/>
              <a:gd name="connsiteX4125" fmla="*/ 2587876 w 7130260"/>
              <a:gd name="connsiteY4125" fmla="*/ 4578191 h 8376085"/>
              <a:gd name="connsiteX4126" fmla="*/ 2254501 w 7130260"/>
              <a:gd name="connsiteY4126" fmla="*/ 4577068 h 8376085"/>
              <a:gd name="connsiteX4127" fmla="*/ 2264026 w 7130260"/>
              <a:gd name="connsiteY4127" fmla="*/ 4592479 h 8376085"/>
              <a:gd name="connsiteX4128" fmla="*/ 2273551 w 7130260"/>
              <a:gd name="connsiteY4128" fmla="*/ 4588841 h 8376085"/>
              <a:gd name="connsiteX4129" fmla="*/ 2264026 w 7130260"/>
              <a:gd name="connsiteY4129" fmla="*/ 4573429 h 8376085"/>
              <a:gd name="connsiteX4130" fmla="*/ 2254501 w 7130260"/>
              <a:gd name="connsiteY4130" fmla="*/ 4577068 h 8376085"/>
              <a:gd name="connsiteX4131" fmla="*/ 2418607 w 7130260"/>
              <a:gd name="connsiteY4131" fmla="*/ 4579982 h 8376085"/>
              <a:gd name="connsiteX4132" fmla="*/ 2433695 w 7130260"/>
              <a:gd name="connsiteY4132" fmla="*/ 4595060 h 8376085"/>
              <a:gd name="connsiteX4133" fmla="*/ 2439229 w 7130260"/>
              <a:gd name="connsiteY4133" fmla="*/ 4583754 h 8376085"/>
              <a:gd name="connsiteX4134" fmla="*/ 2418607 w 7130260"/>
              <a:gd name="connsiteY4134" fmla="*/ 4579982 h 8376085"/>
              <a:gd name="connsiteX4135" fmla="*/ 2627443 w 7130260"/>
              <a:gd name="connsiteY4135" fmla="*/ 4583449 h 8376085"/>
              <a:gd name="connsiteX4136" fmla="*/ 2643559 w 7130260"/>
              <a:gd name="connsiteY4136" fmla="*/ 4604690 h 8376085"/>
              <a:gd name="connsiteX4137" fmla="*/ 2653084 w 7130260"/>
              <a:gd name="connsiteY4137" fmla="*/ 4591984 h 8376085"/>
              <a:gd name="connsiteX4138" fmla="*/ 2636968 w 7130260"/>
              <a:gd name="connsiteY4138" fmla="*/ 4570743 h 8376085"/>
              <a:gd name="connsiteX4139" fmla="*/ 2627443 w 7130260"/>
              <a:gd name="connsiteY4139" fmla="*/ 4583449 h 8376085"/>
              <a:gd name="connsiteX4140" fmla="*/ 2460603 w 7130260"/>
              <a:gd name="connsiteY4140" fmla="*/ 4592479 h 8376085"/>
              <a:gd name="connsiteX4141" fmla="*/ 2479062 w 7130260"/>
              <a:gd name="connsiteY4141" fmla="*/ 4606766 h 8376085"/>
              <a:gd name="connsiteX4142" fmla="*/ 2486549 w 7130260"/>
              <a:gd name="connsiteY4142" fmla="*/ 4592479 h 8376085"/>
              <a:gd name="connsiteX4143" fmla="*/ 2468090 w 7130260"/>
              <a:gd name="connsiteY4143" fmla="*/ 4578191 h 8376085"/>
              <a:gd name="connsiteX4144" fmla="*/ 2460603 w 7130260"/>
              <a:gd name="connsiteY4144" fmla="*/ 4592479 h 8376085"/>
              <a:gd name="connsiteX4145" fmla="*/ 2992688 w 7130260"/>
              <a:gd name="connsiteY4145" fmla="*/ 4587716 h 8376085"/>
              <a:gd name="connsiteX4146" fmla="*/ 3002776 w 7130260"/>
              <a:gd name="connsiteY4146" fmla="*/ 4597241 h 8376085"/>
              <a:gd name="connsiteX4147" fmla="*/ 3006976 w 7130260"/>
              <a:gd name="connsiteY4147" fmla="*/ 4587716 h 8376085"/>
              <a:gd name="connsiteX4148" fmla="*/ 2996889 w 7130260"/>
              <a:gd name="connsiteY4148" fmla="*/ 4578191 h 8376085"/>
              <a:gd name="connsiteX4149" fmla="*/ 2992688 w 7130260"/>
              <a:gd name="connsiteY4149" fmla="*/ 4587716 h 8376085"/>
              <a:gd name="connsiteX4150" fmla="*/ 3027455 w 7130260"/>
              <a:gd name="connsiteY4150" fmla="*/ 4587240 h 8376085"/>
              <a:gd name="connsiteX4151" fmla="*/ 3038170 w 7130260"/>
              <a:gd name="connsiteY4151" fmla="*/ 4597956 h 8376085"/>
              <a:gd name="connsiteX4152" fmla="*/ 3035075 w 7130260"/>
              <a:gd name="connsiteY4152" fmla="*/ 4579620 h 8376085"/>
              <a:gd name="connsiteX4153" fmla="*/ 3027455 w 7130260"/>
              <a:gd name="connsiteY4153" fmla="*/ 4587240 h 8376085"/>
              <a:gd name="connsiteX4154" fmla="*/ 2037979 w 7130260"/>
              <a:gd name="connsiteY4154" fmla="*/ 4620187 h 8376085"/>
              <a:gd name="connsiteX4155" fmla="*/ 1988153 w 7130260"/>
              <a:gd name="connsiteY4155" fmla="*/ 4651134 h 8376085"/>
              <a:gd name="connsiteX4156" fmla="*/ 2099891 w 7130260"/>
              <a:gd name="connsiteY4156" fmla="*/ 4667364 h 8376085"/>
              <a:gd name="connsiteX4157" fmla="*/ 2240213 w 7130260"/>
              <a:gd name="connsiteY4157" fmla="*/ 4688786 h 8376085"/>
              <a:gd name="connsiteX4158" fmla="*/ 2268788 w 7130260"/>
              <a:gd name="connsiteY4158" fmla="*/ 4693987 h 8376085"/>
              <a:gd name="connsiteX4159" fmla="*/ 2218077 w 7130260"/>
              <a:gd name="connsiteY4159" fmla="*/ 4669536 h 8376085"/>
              <a:gd name="connsiteX4160" fmla="*/ 2132562 w 7130260"/>
              <a:gd name="connsiteY4160" fmla="*/ 4616406 h 8376085"/>
              <a:gd name="connsiteX4161" fmla="*/ 2092785 w 7130260"/>
              <a:gd name="connsiteY4161" fmla="*/ 4588469 h 8376085"/>
              <a:gd name="connsiteX4162" fmla="*/ 2037979 w 7130260"/>
              <a:gd name="connsiteY4162" fmla="*/ 4620187 h 8376085"/>
              <a:gd name="connsiteX4163" fmla="*/ 2302126 w 7130260"/>
              <a:gd name="connsiteY4163" fmla="*/ 4597241 h 8376085"/>
              <a:gd name="connsiteX4164" fmla="*/ 2312213 w 7130260"/>
              <a:gd name="connsiteY4164" fmla="*/ 4606766 h 8376085"/>
              <a:gd name="connsiteX4165" fmla="*/ 2316413 w 7130260"/>
              <a:gd name="connsiteY4165" fmla="*/ 4597241 h 8376085"/>
              <a:gd name="connsiteX4166" fmla="*/ 2306327 w 7130260"/>
              <a:gd name="connsiteY4166" fmla="*/ 4587716 h 8376085"/>
              <a:gd name="connsiteX4167" fmla="*/ 2302126 w 7130260"/>
              <a:gd name="connsiteY4167" fmla="*/ 4597241 h 8376085"/>
              <a:gd name="connsiteX4168" fmla="*/ 2502151 w 7130260"/>
              <a:gd name="connsiteY4168" fmla="*/ 4596080 h 8376085"/>
              <a:gd name="connsiteX4169" fmla="*/ 2533898 w 7130260"/>
              <a:gd name="connsiteY4169" fmla="*/ 4619463 h 8376085"/>
              <a:gd name="connsiteX4170" fmla="*/ 2510514 w 7130260"/>
              <a:gd name="connsiteY4170" fmla="*/ 4587716 h 8376085"/>
              <a:gd name="connsiteX4171" fmla="*/ 2502151 w 7130260"/>
              <a:gd name="connsiteY4171" fmla="*/ 4596080 h 8376085"/>
              <a:gd name="connsiteX4172" fmla="*/ 2673601 w 7130260"/>
              <a:gd name="connsiteY4172" fmla="*/ 4602004 h 8376085"/>
              <a:gd name="connsiteX4173" fmla="*/ 2683126 w 7130260"/>
              <a:gd name="connsiteY4173" fmla="*/ 4616291 h 8376085"/>
              <a:gd name="connsiteX4174" fmla="*/ 2692651 w 7130260"/>
              <a:gd name="connsiteY4174" fmla="*/ 4602004 h 8376085"/>
              <a:gd name="connsiteX4175" fmla="*/ 2683126 w 7130260"/>
              <a:gd name="connsiteY4175" fmla="*/ 4587716 h 8376085"/>
              <a:gd name="connsiteX4176" fmla="*/ 2673601 w 7130260"/>
              <a:gd name="connsiteY4176" fmla="*/ 4602004 h 8376085"/>
              <a:gd name="connsiteX4177" fmla="*/ 2344988 w 7130260"/>
              <a:gd name="connsiteY4177" fmla="*/ 4606766 h 8376085"/>
              <a:gd name="connsiteX4178" fmla="*/ 2355075 w 7130260"/>
              <a:gd name="connsiteY4178" fmla="*/ 4616291 h 8376085"/>
              <a:gd name="connsiteX4179" fmla="*/ 2359276 w 7130260"/>
              <a:gd name="connsiteY4179" fmla="*/ 4606766 h 8376085"/>
              <a:gd name="connsiteX4180" fmla="*/ 2349189 w 7130260"/>
              <a:gd name="connsiteY4180" fmla="*/ 4597241 h 8376085"/>
              <a:gd name="connsiteX4181" fmla="*/ 2344988 w 7130260"/>
              <a:gd name="connsiteY4181" fmla="*/ 4606766 h 8376085"/>
              <a:gd name="connsiteX4182" fmla="*/ 2711701 w 7130260"/>
              <a:gd name="connsiteY4182" fmla="*/ 4610967 h 8376085"/>
              <a:gd name="connsiteX4183" fmla="*/ 2721226 w 7130260"/>
              <a:gd name="connsiteY4183" fmla="*/ 4630579 h 8376085"/>
              <a:gd name="connsiteX4184" fmla="*/ 2730751 w 7130260"/>
              <a:gd name="connsiteY4184" fmla="*/ 4616854 h 8376085"/>
              <a:gd name="connsiteX4185" fmla="*/ 2721226 w 7130260"/>
              <a:gd name="connsiteY4185" fmla="*/ 4597241 h 8376085"/>
              <a:gd name="connsiteX4186" fmla="*/ 2711701 w 7130260"/>
              <a:gd name="connsiteY4186" fmla="*/ 4610967 h 8376085"/>
              <a:gd name="connsiteX4187" fmla="*/ 2387851 w 7130260"/>
              <a:gd name="connsiteY4187" fmla="*/ 4616291 h 8376085"/>
              <a:gd name="connsiteX4188" fmla="*/ 2397938 w 7130260"/>
              <a:gd name="connsiteY4188" fmla="*/ 4625816 h 8376085"/>
              <a:gd name="connsiteX4189" fmla="*/ 2402138 w 7130260"/>
              <a:gd name="connsiteY4189" fmla="*/ 4616291 h 8376085"/>
              <a:gd name="connsiteX4190" fmla="*/ 2392052 w 7130260"/>
              <a:gd name="connsiteY4190" fmla="*/ 4606766 h 8376085"/>
              <a:gd name="connsiteX4191" fmla="*/ 2387851 w 7130260"/>
              <a:gd name="connsiteY4191" fmla="*/ 4616291 h 8376085"/>
              <a:gd name="connsiteX4192" fmla="*/ 2555853 w 7130260"/>
              <a:gd name="connsiteY4192" fmla="*/ 4621054 h 8376085"/>
              <a:gd name="connsiteX4193" fmla="*/ 2569845 w 7130260"/>
              <a:gd name="connsiteY4193" fmla="*/ 4635341 h 8376085"/>
              <a:gd name="connsiteX4194" fmla="*/ 2578351 w 7130260"/>
              <a:gd name="connsiteY4194" fmla="*/ 4621054 h 8376085"/>
              <a:gd name="connsiteX4195" fmla="*/ 2564359 w 7130260"/>
              <a:gd name="connsiteY4195" fmla="*/ 4606766 h 8376085"/>
              <a:gd name="connsiteX4196" fmla="*/ 2555853 w 7130260"/>
              <a:gd name="connsiteY4196" fmla="*/ 4621054 h 8376085"/>
              <a:gd name="connsiteX4197" fmla="*/ 2987926 w 7130260"/>
              <a:gd name="connsiteY4197" fmla="*/ 4616291 h 8376085"/>
              <a:gd name="connsiteX4198" fmla="*/ 2997451 w 7130260"/>
              <a:gd name="connsiteY4198" fmla="*/ 4625816 h 8376085"/>
              <a:gd name="connsiteX4199" fmla="*/ 3006976 w 7130260"/>
              <a:gd name="connsiteY4199" fmla="*/ 4616291 h 8376085"/>
              <a:gd name="connsiteX4200" fmla="*/ 2997451 w 7130260"/>
              <a:gd name="connsiteY4200" fmla="*/ 4606766 h 8376085"/>
              <a:gd name="connsiteX4201" fmla="*/ 2987926 w 7130260"/>
              <a:gd name="connsiteY4201" fmla="*/ 4616291 h 8376085"/>
              <a:gd name="connsiteX4202" fmla="*/ 2430713 w 7130260"/>
              <a:gd name="connsiteY4202" fmla="*/ 4625816 h 8376085"/>
              <a:gd name="connsiteX4203" fmla="*/ 2446125 w 7130260"/>
              <a:gd name="connsiteY4203" fmla="*/ 4635341 h 8376085"/>
              <a:gd name="connsiteX4204" fmla="*/ 2449763 w 7130260"/>
              <a:gd name="connsiteY4204" fmla="*/ 4625816 h 8376085"/>
              <a:gd name="connsiteX4205" fmla="*/ 2434352 w 7130260"/>
              <a:gd name="connsiteY4205" fmla="*/ 4616291 h 8376085"/>
              <a:gd name="connsiteX4206" fmla="*/ 2430713 w 7130260"/>
              <a:gd name="connsiteY4206" fmla="*/ 4625816 h 8376085"/>
              <a:gd name="connsiteX4207" fmla="*/ 2599192 w 7130260"/>
              <a:gd name="connsiteY4207" fmla="*/ 4626417 h 8376085"/>
              <a:gd name="connsiteX4208" fmla="*/ 2615861 w 7130260"/>
              <a:gd name="connsiteY4208" fmla="*/ 4643085 h 8376085"/>
              <a:gd name="connsiteX4209" fmla="*/ 2624195 w 7130260"/>
              <a:gd name="connsiteY4209" fmla="*/ 4634751 h 8376085"/>
              <a:gd name="connsiteX4210" fmla="*/ 2607526 w 7130260"/>
              <a:gd name="connsiteY4210" fmla="*/ 4618082 h 8376085"/>
              <a:gd name="connsiteX4211" fmla="*/ 2599192 w 7130260"/>
              <a:gd name="connsiteY4211" fmla="*/ 4626417 h 8376085"/>
              <a:gd name="connsiteX4212" fmla="*/ 3026026 w 7130260"/>
              <a:gd name="connsiteY4212" fmla="*/ 4625816 h 8376085"/>
              <a:gd name="connsiteX4213" fmla="*/ 3035551 w 7130260"/>
              <a:gd name="connsiteY4213" fmla="*/ 4635341 h 8376085"/>
              <a:gd name="connsiteX4214" fmla="*/ 3045076 w 7130260"/>
              <a:gd name="connsiteY4214" fmla="*/ 4625816 h 8376085"/>
              <a:gd name="connsiteX4215" fmla="*/ 3035551 w 7130260"/>
              <a:gd name="connsiteY4215" fmla="*/ 4616291 h 8376085"/>
              <a:gd name="connsiteX4216" fmla="*/ 3026026 w 7130260"/>
              <a:gd name="connsiteY4216" fmla="*/ 4625816 h 8376085"/>
              <a:gd name="connsiteX4217" fmla="*/ 2321176 w 7130260"/>
              <a:gd name="connsiteY4217" fmla="*/ 4635341 h 8376085"/>
              <a:gd name="connsiteX4218" fmla="*/ 2331263 w 7130260"/>
              <a:gd name="connsiteY4218" fmla="*/ 4644866 h 8376085"/>
              <a:gd name="connsiteX4219" fmla="*/ 2335463 w 7130260"/>
              <a:gd name="connsiteY4219" fmla="*/ 4635341 h 8376085"/>
              <a:gd name="connsiteX4220" fmla="*/ 2325377 w 7130260"/>
              <a:gd name="connsiteY4220" fmla="*/ 4625816 h 8376085"/>
              <a:gd name="connsiteX4221" fmla="*/ 2321176 w 7130260"/>
              <a:gd name="connsiteY4221" fmla="*/ 4635341 h 8376085"/>
              <a:gd name="connsiteX4222" fmla="*/ 2645026 w 7130260"/>
              <a:gd name="connsiteY4222" fmla="*/ 4639542 h 8376085"/>
              <a:gd name="connsiteX4223" fmla="*/ 2654551 w 7130260"/>
              <a:gd name="connsiteY4223" fmla="*/ 4654391 h 8376085"/>
              <a:gd name="connsiteX4224" fmla="*/ 2664076 w 7130260"/>
              <a:gd name="connsiteY4224" fmla="*/ 4645429 h 8376085"/>
              <a:gd name="connsiteX4225" fmla="*/ 2654551 w 7130260"/>
              <a:gd name="connsiteY4225" fmla="*/ 4630579 h 8376085"/>
              <a:gd name="connsiteX4226" fmla="*/ 2645026 w 7130260"/>
              <a:gd name="connsiteY4226" fmla="*/ 4639542 h 8376085"/>
              <a:gd name="connsiteX4227" fmla="*/ 2854576 w 7130260"/>
              <a:gd name="connsiteY4227" fmla="*/ 4633684 h 8376085"/>
              <a:gd name="connsiteX4228" fmla="*/ 2873626 w 7130260"/>
              <a:gd name="connsiteY4228" fmla="*/ 4649629 h 8376085"/>
              <a:gd name="connsiteX4229" fmla="*/ 2876007 w 7130260"/>
              <a:gd name="connsiteY4229" fmla="*/ 4668089 h 8376085"/>
              <a:gd name="connsiteX4230" fmla="*/ 2880770 w 7130260"/>
              <a:gd name="connsiteY4230" fmla="*/ 4674604 h 8376085"/>
              <a:gd name="connsiteX4231" fmla="*/ 2883151 w 7130260"/>
              <a:gd name="connsiteY4231" fmla="*/ 4697254 h 8376085"/>
              <a:gd name="connsiteX4232" fmla="*/ 2864101 w 7130260"/>
              <a:gd name="connsiteY4232" fmla="*/ 4695301 h 8376085"/>
              <a:gd name="connsiteX4233" fmla="*/ 2891123 w 7130260"/>
              <a:gd name="connsiteY4233" fmla="*/ 4764996 h 8376085"/>
              <a:gd name="connsiteX4234" fmla="*/ 2949855 w 7130260"/>
              <a:gd name="connsiteY4234" fmla="*/ 4925854 h 8376085"/>
              <a:gd name="connsiteX4235" fmla="*/ 2984973 w 7130260"/>
              <a:gd name="connsiteY4235" fmla="*/ 5010903 h 8376085"/>
              <a:gd name="connsiteX4236" fmla="*/ 2950836 w 7130260"/>
              <a:gd name="connsiteY4236" fmla="*/ 4891850 h 8376085"/>
              <a:gd name="connsiteX4237" fmla="*/ 2916612 w 7130260"/>
              <a:gd name="connsiteY4237" fmla="*/ 4779683 h 8376085"/>
              <a:gd name="connsiteX4238" fmla="*/ 2988745 w 7130260"/>
              <a:gd name="connsiteY4238" fmla="*/ 4946456 h 8376085"/>
              <a:gd name="connsiteX4239" fmla="*/ 3041504 w 7130260"/>
              <a:gd name="connsiteY4239" fmla="*/ 5061195 h 8376085"/>
              <a:gd name="connsiteX4240" fmla="*/ 3026026 w 7130260"/>
              <a:gd name="connsiteY4240" fmla="*/ 4992529 h 8376085"/>
              <a:gd name="connsiteX4241" fmla="*/ 3040209 w 7130260"/>
              <a:gd name="connsiteY4241" fmla="*/ 5000816 h 8376085"/>
              <a:gd name="connsiteX4242" fmla="*/ 3075766 w 7130260"/>
              <a:gd name="connsiteY4242" fmla="*/ 5089084 h 8376085"/>
              <a:gd name="connsiteX4243" fmla="*/ 3081100 w 7130260"/>
              <a:gd name="connsiteY4243" fmla="*/ 5081826 h 8376085"/>
              <a:gd name="connsiteX4244" fmla="*/ 3040504 w 7130260"/>
              <a:gd name="connsiteY4244" fmla="*/ 4944533 h 8376085"/>
              <a:gd name="connsiteX4245" fmla="*/ 2951464 w 7130260"/>
              <a:gd name="connsiteY4245" fmla="*/ 4709103 h 8376085"/>
              <a:gd name="connsiteX4246" fmla="*/ 2942692 w 7130260"/>
              <a:gd name="connsiteY4246" fmla="*/ 4686919 h 8376085"/>
              <a:gd name="connsiteX4247" fmla="*/ 3049295 w 7130260"/>
              <a:gd name="connsiteY4247" fmla="*/ 4930617 h 8376085"/>
              <a:gd name="connsiteX4248" fmla="*/ 3127505 w 7130260"/>
              <a:gd name="connsiteY4248" fmla="*/ 5137109 h 8376085"/>
              <a:gd name="connsiteX4249" fmla="*/ 2985564 w 7130260"/>
              <a:gd name="connsiteY4249" fmla="*/ 4716304 h 8376085"/>
              <a:gd name="connsiteX4250" fmla="*/ 2906963 w 7130260"/>
              <a:gd name="connsiteY4250" fmla="*/ 4642495 h 8376085"/>
              <a:gd name="connsiteX4251" fmla="*/ 2871245 w 7130260"/>
              <a:gd name="connsiteY4251" fmla="*/ 4630636 h 8376085"/>
              <a:gd name="connsiteX4252" fmla="*/ 2854576 w 7130260"/>
              <a:gd name="connsiteY4252" fmla="*/ 4633684 h 8376085"/>
              <a:gd name="connsiteX4253" fmla="*/ 3065955 w 7130260"/>
              <a:gd name="connsiteY4253" fmla="*/ 4636056 h 8376085"/>
              <a:gd name="connsiteX4254" fmla="*/ 3078413 w 7130260"/>
              <a:gd name="connsiteY4254" fmla="*/ 4646295 h 8376085"/>
              <a:gd name="connsiteX4255" fmla="*/ 3090872 w 7130260"/>
              <a:gd name="connsiteY4255" fmla="*/ 4636056 h 8376085"/>
              <a:gd name="connsiteX4256" fmla="*/ 3078413 w 7130260"/>
              <a:gd name="connsiteY4256" fmla="*/ 4625816 h 8376085"/>
              <a:gd name="connsiteX4257" fmla="*/ 3065955 w 7130260"/>
              <a:gd name="connsiteY4257" fmla="*/ 4636056 h 8376085"/>
              <a:gd name="connsiteX4258" fmla="*/ 2478338 w 7130260"/>
              <a:gd name="connsiteY4258" fmla="*/ 4644866 h 8376085"/>
              <a:gd name="connsiteX4259" fmla="*/ 2493188 w 7130260"/>
              <a:gd name="connsiteY4259" fmla="*/ 4654391 h 8376085"/>
              <a:gd name="connsiteX4260" fmla="*/ 2502151 w 7130260"/>
              <a:gd name="connsiteY4260" fmla="*/ 4644866 h 8376085"/>
              <a:gd name="connsiteX4261" fmla="*/ 2487302 w 7130260"/>
              <a:gd name="connsiteY4261" fmla="*/ 4635341 h 8376085"/>
              <a:gd name="connsiteX4262" fmla="*/ 2478338 w 7130260"/>
              <a:gd name="connsiteY4262" fmla="*/ 4644866 h 8376085"/>
              <a:gd name="connsiteX4263" fmla="*/ 2406901 w 7130260"/>
              <a:gd name="connsiteY4263" fmla="*/ 4654391 h 8376085"/>
              <a:gd name="connsiteX4264" fmla="*/ 2416988 w 7130260"/>
              <a:gd name="connsiteY4264" fmla="*/ 4663916 h 8376085"/>
              <a:gd name="connsiteX4265" fmla="*/ 2421188 w 7130260"/>
              <a:gd name="connsiteY4265" fmla="*/ 4654391 h 8376085"/>
              <a:gd name="connsiteX4266" fmla="*/ 2411102 w 7130260"/>
              <a:gd name="connsiteY4266" fmla="*/ 4644866 h 8376085"/>
              <a:gd name="connsiteX4267" fmla="*/ 2406901 w 7130260"/>
              <a:gd name="connsiteY4267" fmla="*/ 4654391 h 8376085"/>
              <a:gd name="connsiteX4268" fmla="*/ 2525963 w 7130260"/>
              <a:gd name="connsiteY4268" fmla="*/ 4654391 h 8376085"/>
              <a:gd name="connsiteX4269" fmla="*/ 2541375 w 7130260"/>
              <a:gd name="connsiteY4269" fmla="*/ 4663916 h 8376085"/>
              <a:gd name="connsiteX4270" fmla="*/ 2545013 w 7130260"/>
              <a:gd name="connsiteY4270" fmla="*/ 4654391 h 8376085"/>
              <a:gd name="connsiteX4271" fmla="*/ 2529602 w 7130260"/>
              <a:gd name="connsiteY4271" fmla="*/ 4644866 h 8376085"/>
              <a:gd name="connsiteX4272" fmla="*/ 2525963 w 7130260"/>
              <a:gd name="connsiteY4272" fmla="*/ 4654391 h 8376085"/>
              <a:gd name="connsiteX4273" fmla="*/ 2683126 w 7130260"/>
              <a:gd name="connsiteY4273" fmla="*/ 4654391 h 8376085"/>
              <a:gd name="connsiteX4274" fmla="*/ 2692651 w 7130260"/>
              <a:gd name="connsiteY4274" fmla="*/ 4663916 h 8376085"/>
              <a:gd name="connsiteX4275" fmla="*/ 2702176 w 7130260"/>
              <a:gd name="connsiteY4275" fmla="*/ 4654391 h 8376085"/>
              <a:gd name="connsiteX4276" fmla="*/ 2692651 w 7130260"/>
              <a:gd name="connsiteY4276" fmla="*/ 4644866 h 8376085"/>
              <a:gd name="connsiteX4277" fmla="*/ 2683126 w 7130260"/>
              <a:gd name="connsiteY4277" fmla="*/ 4654391 h 8376085"/>
              <a:gd name="connsiteX4278" fmla="*/ 2568826 w 7130260"/>
              <a:gd name="connsiteY4278" fmla="*/ 4663916 h 8376085"/>
              <a:gd name="connsiteX4279" fmla="*/ 2578351 w 7130260"/>
              <a:gd name="connsiteY4279" fmla="*/ 4673441 h 8376085"/>
              <a:gd name="connsiteX4280" fmla="*/ 2587876 w 7130260"/>
              <a:gd name="connsiteY4280" fmla="*/ 4663916 h 8376085"/>
              <a:gd name="connsiteX4281" fmla="*/ 2578351 w 7130260"/>
              <a:gd name="connsiteY4281" fmla="*/ 4654391 h 8376085"/>
              <a:gd name="connsiteX4282" fmla="*/ 2568826 w 7130260"/>
              <a:gd name="connsiteY4282" fmla="*/ 4663916 h 8376085"/>
              <a:gd name="connsiteX4283" fmla="*/ 2721226 w 7130260"/>
              <a:gd name="connsiteY4283" fmla="*/ 4663916 h 8376085"/>
              <a:gd name="connsiteX4284" fmla="*/ 2730751 w 7130260"/>
              <a:gd name="connsiteY4284" fmla="*/ 4673441 h 8376085"/>
              <a:gd name="connsiteX4285" fmla="*/ 2740276 w 7130260"/>
              <a:gd name="connsiteY4285" fmla="*/ 4663916 h 8376085"/>
              <a:gd name="connsiteX4286" fmla="*/ 2730751 w 7130260"/>
              <a:gd name="connsiteY4286" fmla="*/ 4654391 h 8376085"/>
              <a:gd name="connsiteX4287" fmla="*/ 2721226 w 7130260"/>
              <a:gd name="connsiteY4287" fmla="*/ 4663916 h 8376085"/>
              <a:gd name="connsiteX4288" fmla="*/ 2759326 w 7130260"/>
              <a:gd name="connsiteY4288" fmla="*/ 4668117 h 8376085"/>
              <a:gd name="connsiteX4289" fmla="*/ 2768851 w 7130260"/>
              <a:gd name="connsiteY4289" fmla="*/ 4682966 h 8376085"/>
              <a:gd name="connsiteX4290" fmla="*/ 2778376 w 7130260"/>
              <a:gd name="connsiteY4290" fmla="*/ 4674004 h 8376085"/>
              <a:gd name="connsiteX4291" fmla="*/ 2768851 w 7130260"/>
              <a:gd name="connsiteY4291" fmla="*/ 4659154 h 8376085"/>
              <a:gd name="connsiteX4292" fmla="*/ 2759326 w 7130260"/>
              <a:gd name="connsiteY4292" fmla="*/ 4668117 h 8376085"/>
              <a:gd name="connsiteX4293" fmla="*/ 2616451 w 7130260"/>
              <a:gd name="connsiteY4293" fmla="*/ 4673441 h 8376085"/>
              <a:gd name="connsiteX4294" fmla="*/ 2626538 w 7130260"/>
              <a:gd name="connsiteY4294" fmla="*/ 4682966 h 8376085"/>
              <a:gd name="connsiteX4295" fmla="*/ 2630738 w 7130260"/>
              <a:gd name="connsiteY4295" fmla="*/ 4673441 h 8376085"/>
              <a:gd name="connsiteX4296" fmla="*/ 2620652 w 7130260"/>
              <a:gd name="connsiteY4296" fmla="*/ 4663916 h 8376085"/>
              <a:gd name="connsiteX4297" fmla="*/ 2616451 w 7130260"/>
              <a:gd name="connsiteY4297" fmla="*/ 4673441 h 8376085"/>
              <a:gd name="connsiteX4298" fmla="*/ 3054601 w 7130260"/>
              <a:gd name="connsiteY4298" fmla="*/ 4673441 h 8376085"/>
              <a:gd name="connsiteX4299" fmla="*/ 3069451 w 7130260"/>
              <a:gd name="connsiteY4299" fmla="*/ 4682966 h 8376085"/>
              <a:gd name="connsiteX4300" fmla="*/ 3078413 w 7130260"/>
              <a:gd name="connsiteY4300" fmla="*/ 4673441 h 8376085"/>
              <a:gd name="connsiteX4301" fmla="*/ 3063564 w 7130260"/>
              <a:gd name="connsiteY4301" fmla="*/ 4663916 h 8376085"/>
              <a:gd name="connsiteX4302" fmla="*/ 3054601 w 7130260"/>
              <a:gd name="connsiteY4302" fmla="*/ 4673441 h 8376085"/>
              <a:gd name="connsiteX4303" fmla="*/ 2497388 w 7130260"/>
              <a:gd name="connsiteY4303" fmla="*/ 4682966 h 8376085"/>
              <a:gd name="connsiteX4304" fmla="*/ 2507476 w 7130260"/>
              <a:gd name="connsiteY4304" fmla="*/ 4692491 h 8376085"/>
              <a:gd name="connsiteX4305" fmla="*/ 2511676 w 7130260"/>
              <a:gd name="connsiteY4305" fmla="*/ 4682966 h 8376085"/>
              <a:gd name="connsiteX4306" fmla="*/ 2501589 w 7130260"/>
              <a:gd name="connsiteY4306" fmla="*/ 4673441 h 8376085"/>
              <a:gd name="connsiteX4307" fmla="*/ 2497388 w 7130260"/>
              <a:gd name="connsiteY4307" fmla="*/ 4682966 h 8376085"/>
              <a:gd name="connsiteX4308" fmla="*/ 2654551 w 7130260"/>
              <a:gd name="connsiteY4308" fmla="*/ 4682966 h 8376085"/>
              <a:gd name="connsiteX4309" fmla="*/ 2664638 w 7130260"/>
              <a:gd name="connsiteY4309" fmla="*/ 4692491 h 8376085"/>
              <a:gd name="connsiteX4310" fmla="*/ 2668838 w 7130260"/>
              <a:gd name="connsiteY4310" fmla="*/ 4682966 h 8376085"/>
              <a:gd name="connsiteX4311" fmla="*/ 2658752 w 7130260"/>
              <a:gd name="connsiteY4311" fmla="*/ 4673441 h 8376085"/>
              <a:gd name="connsiteX4312" fmla="*/ 2654551 w 7130260"/>
              <a:gd name="connsiteY4312" fmla="*/ 4682966 h 8376085"/>
              <a:gd name="connsiteX4313" fmla="*/ 1630956 w 7130260"/>
              <a:gd name="connsiteY4313" fmla="*/ 4702721 h 8376085"/>
              <a:gd name="connsiteX4314" fmla="*/ 344351 w 7130260"/>
              <a:gd name="connsiteY4314" fmla="*/ 5488048 h 8376085"/>
              <a:gd name="connsiteX4315" fmla="*/ 136001 w 7130260"/>
              <a:gd name="connsiteY4315" fmla="*/ 5910196 h 8376085"/>
              <a:gd name="connsiteX4316" fmla="*/ 141744 w 7130260"/>
              <a:gd name="connsiteY4316" fmla="*/ 6991722 h 8376085"/>
              <a:gd name="connsiteX4317" fmla="*/ 1350578 w 7130260"/>
              <a:gd name="connsiteY4317" fmla="*/ 8182814 h 8376085"/>
              <a:gd name="connsiteX4318" fmla="*/ 1800406 w 7130260"/>
              <a:gd name="connsiteY4318" fmla="*/ 8275644 h 8376085"/>
              <a:gd name="connsiteX4319" fmla="*/ 1932108 w 7130260"/>
              <a:gd name="connsiteY4319" fmla="*/ 8287103 h 8376085"/>
              <a:gd name="connsiteX4320" fmla="*/ 2057581 w 7130260"/>
              <a:gd name="connsiteY4320" fmla="*/ 8275615 h 8376085"/>
              <a:gd name="connsiteX4321" fmla="*/ 2706938 w 7130260"/>
              <a:gd name="connsiteY4321" fmla="*/ 8097784 h 8376085"/>
              <a:gd name="connsiteX4322" fmla="*/ 3678346 w 7130260"/>
              <a:gd name="connsiteY4322" fmla="*/ 6845142 h 8376085"/>
              <a:gd name="connsiteX4323" fmla="*/ 3702930 w 7130260"/>
              <a:gd name="connsiteY4323" fmla="*/ 6726079 h 8376085"/>
              <a:gd name="connsiteX4324" fmla="*/ 3708816 w 7130260"/>
              <a:gd name="connsiteY4324" fmla="*/ 6566973 h 8376085"/>
              <a:gd name="connsiteX4325" fmla="*/ 3659210 w 7130260"/>
              <a:gd name="connsiteY4325" fmla="*/ 6078379 h 8376085"/>
              <a:gd name="connsiteX4326" fmla="*/ 3148136 w 7130260"/>
              <a:gd name="connsiteY4326" fmla="*/ 5211471 h 8376085"/>
              <a:gd name="connsiteX4327" fmla="*/ 2192588 w 7130260"/>
              <a:gd name="connsiteY4327" fmla="*/ 4725010 h 8376085"/>
              <a:gd name="connsiteX4328" fmla="*/ 2078288 w 7130260"/>
              <a:gd name="connsiteY4328" fmla="*/ 4701178 h 8376085"/>
              <a:gd name="connsiteX4329" fmla="*/ 1887788 w 7130260"/>
              <a:gd name="connsiteY4329" fmla="*/ 4697349 h 8376085"/>
              <a:gd name="connsiteX4330" fmla="*/ 1630956 w 7130260"/>
              <a:gd name="connsiteY4330" fmla="*/ 4702721 h 8376085"/>
              <a:gd name="connsiteX4331" fmla="*/ 2281295 w 7130260"/>
              <a:gd name="connsiteY4331" fmla="*/ 4698997 h 8376085"/>
              <a:gd name="connsiteX4332" fmla="*/ 2299545 w 7130260"/>
              <a:gd name="connsiteY4332" fmla="*/ 4698245 h 8376085"/>
              <a:gd name="connsiteX4333" fmla="*/ 2287048 w 7130260"/>
              <a:gd name="connsiteY4333" fmla="*/ 4693244 h 8376085"/>
              <a:gd name="connsiteX4334" fmla="*/ 2281295 w 7130260"/>
              <a:gd name="connsiteY4334" fmla="*/ 4698997 h 8376085"/>
              <a:gd name="connsiteX4335" fmla="*/ 2587876 w 7130260"/>
              <a:gd name="connsiteY4335" fmla="*/ 4702016 h 8376085"/>
              <a:gd name="connsiteX4336" fmla="*/ 2597963 w 7130260"/>
              <a:gd name="connsiteY4336" fmla="*/ 4711541 h 8376085"/>
              <a:gd name="connsiteX4337" fmla="*/ 2602163 w 7130260"/>
              <a:gd name="connsiteY4337" fmla="*/ 4702016 h 8376085"/>
              <a:gd name="connsiteX4338" fmla="*/ 2592077 w 7130260"/>
              <a:gd name="connsiteY4338" fmla="*/ 4692491 h 8376085"/>
              <a:gd name="connsiteX4339" fmla="*/ 2587876 w 7130260"/>
              <a:gd name="connsiteY4339" fmla="*/ 4702016 h 8376085"/>
              <a:gd name="connsiteX4340" fmla="*/ 2697413 w 7130260"/>
              <a:gd name="connsiteY4340" fmla="*/ 4702016 h 8376085"/>
              <a:gd name="connsiteX4341" fmla="*/ 2707501 w 7130260"/>
              <a:gd name="connsiteY4341" fmla="*/ 4711541 h 8376085"/>
              <a:gd name="connsiteX4342" fmla="*/ 2711701 w 7130260"/>
              <a:gd name="connsiteY4342" fmla="*/ 4702016 h 8376085"/>
              <a:gd name="connsiteX4343" fmla="*/ 2701614 w 7130260"/>
              <a:gd name="connsiteY4343" fmla="*/ 4692491 h 8376085"/>
              <a:gd name="connsiteX4344" fmla="*/ 2697413 w 7130260"/>
              <a:gd name="connsiteY4344" fmla="*/ 4702016 h 8376085"/>
              <a:gd name="connsiteX4345" fmla="*/ 2340226 w 7130260"/>
              <a:gd name="connsiteY4345" fmla="*/ 4713923 h 8376085"/>
              <a:gd name="connsiteX4346" fmla="*/ 2850861 w 7130260"/>
              <a:gd name="connsiteY4346" fmla="*/ 4931254 h 8376085"/>
              <a:gd name="connsiteX4347" fmla="*/ 2914107 w 7130260"/>
              <a:gd name="connsiteY4347" fmla="*/ 4969964 h 8376085"/>
              <a:gd name="connsiteX4348" fmla="*/ 2907506 w 7130260"/>
              <a:gd name="connsiteY4348" fmla="*/ 4943675 h 8376085"/>
              <a:gd name="connsiteX4349" fmla="*/ 2888028 w 7130260"/>
              <a:gd name="connsiteY4349" fmla="*/ 4886554 h 8376085"/>
              <a:gd name="connsiteX4350" fmla="*/ 2875150 w 7130260"/>
              <a:gd name="connsiteY4350" fmla="*/ 4855731 h 8376085"/>
              <a:gd name="connsiteX4351" fmla="*/ 2843432 w 7130260"/>
              <a:gd name="connsiteY4351" fmla="*/ 4846473 h 8376085"/>
              <a:gd name="connsiteX4352" fmla="*/ 2317242 w 7130260"/>
              <a:gd name="connsiteY4352" fmla="*/ 4702988 h 8376085"/>
              <a:gd name="connsiteX4353" fmla="*/ 2340226 w 7130260"/>
              <a:gd name="connsiteY4353" fmla="*/ 4713923 h 8376085"/>
              <a:gd name="connsiteX4354" fmla="*/ 2768851 w 7130260"/>
              <a:gd name="connsiteY4354" fmla="*/ 4710418 h 8376085"/>
              <a:gd name="connsiteX4355" fmla="*/ 2778376 w 7130260"/>
              <a:gd name="connsiteY4355" fmla="*/ 4725829 h 8376085"/>
              <a:gd name="connsiteX4356" fmla="*/ 2787901 w 7130260"/>
              <a:gd name="connsiteY4356" fmla="*/ 4722191 h 8376085"/>
              <a:gd name="connsiteX4357" fmla="*/ 2778376 w 7130260"/>
              <a:gd name="connsiteY4357" fmla="*/ 4706779 h 8376085"/>
              <a:gd name="connsiteX4358" fmla="*/ 2768851 w 7130260"/>
              <a:gd name="connsiteY4358" fmla="*/ 4710418 h 8376085"/>
              <a:gd name="connsiteX4359" fmla="*/ 2076536 w 7130260"/>
              <a:gd name="connsiteY4359" fmla="*/ 4745298 h 8376085"/>
              <a:gd name="connsiteX4360" fmla="*/ 2474481 w 7130260"/>
              <a:gd name="connsiteY4360" fmla="*/ 4844844 h 8376085"/>
              <a:gd name="connsiteX4361" fmla="*/ 2872531 w 7130260"/>
              <a:gd name="connsiteY4361" fmla="*/ 5040116 h 8376085"/>
              <a:gd name="connsiteX4362" fmla="*/ 2927147 w 7130260"/>
              <a:gd name="connsiteY4362" fmla="*/ 5070767 h 8376085"/>
              <a:gd name="connsiteX4363" fmla="*/ 2861567 w 7130260"/>
              <a:gd name="connsiteY4363" fmla="*/ 5022200 h 8376085"/>
              <a:gd name="connsiteX4364" fmla="*/ 2392613 w 7130260"/>
              <a:gd name="connsiteY4364" fmla="*/ 4801753 h 8376085"/>
              <a:gd name="connsiteX4365" fmla="*/ 2022577 w 7130260"/>
              <a:gd name="connsiteY4365" fmla="*/ 4731572 h 8376085"/>
              <a:gd name="connsiteX4366" fmla="*/ 2076536 w 7130260"/>
              <a:gd name="connsiteY4366" fmla="*/ 4745298 h 8376085"/>
              <a:gd name="connsiteX4367" fmla="*/ 2135438 w 7130260"/>
              <a:gd name="connsiteY4367" fmla="*/ 4801524 h 8376085"/>
              <a:gd name="connsiteX4368" fmla="*/ 2473576 w 7130260"/>
              <a:gd name="connsiteY4368" fmla="*/ 4889773 h 8376085"/>
              <a:gd name="connsiteX4369" fmla="*/ 2808294 w 7130260"/>
              <a:gd name="connsiteY4369" fmla="*/ 5050527 h 8376085"/>
              <a:gd name="connsiteX4370" fmla="*/ 2852004 w 7130260"/>
              <a:gd name="connsiteY4370" fmla="*/ 5073396 h 8376085"/>
              <a:gd name="connsiteX4371" fmla="*/ 2653398 w 7130260"/>
              <a:gd name="connsiteY4371" fmla="*/ 4953848 h 8376085"/>
              <a:gd name="connsiteX4372" fmla="*/ 2356533 w 7130260"/>
              <a:gd name="connsiteY4372" fmla="*/ 4835871 h 8376085"/>
              <a:gd name="connsiteX4373" fmla="*/ 2040188 w 7130260"/>
              <a:gd name="connsiteY4373" fmla="*/ 4779017 h 8376085"/>
              <a:gd name="connsiteX4374" fmla="*/ 2135438 w 7130260"/>
              <a:gd name="connsiteY4374" fmla="*/ 4801524 h 8376085"/>
              <a:gd name="connsiteX4375" fmla="*/ 1735388 w 7130260"/>
              <a:gd name="connsiteY4375" fmla="*/ 4816926 h 8376085"/>
              <a:gd name="connsiteX4376" fmla="*/ 412531 w 7130260"/>
              <a:gd name="connsiteY4376" fmla="*/ 5692617 h 8376085"/>
              <a:gd name="connsiteX4377" fmla="*/ 233536 w 7130260"/>
              <a:gd name="connsiteY4377" fmla="*/ 6325381 h 8376085"/>
              <a:gd name="connsiteX4378" fmla="*/ 222715 w 7130260"/>
              <a:gd name="connsiteY4378" fmla="*/ 6454121 h 8376085"/>
              <a:gd name="connsiteX4379" fmla="*/ 233727 w 7130260"/>
              <a:gd name="connsiteY4379" fmla="*/ 6571050 h 8376085"/>
              <a:gd name="connsiteX4380" fmla="*/ 408235 w 7130260"/>
              <a:gd name="connsiteY4380" fmla="*/ 7178517 h 8376085"/>
              <a:gd name="connsiteX4381" fmla="*/ 742504 w 7130260"/>
              <a:gd name="connsiteY4381" fmla="*/ 7631897 h 8376085"/>
              <a:gd name="connsiteX4382" fmla="*/ 1521076 w 7130260"/>
              <a:gd name="connsiteY4382" fmla="*/ 8063246 h 8376085"/>
              <a:gd name="connsiteX4383" fmla="*/ 1930651 w 7130260"/>
              <a:gd name="connsiteY4383" fmla="*/ 8111967 h 8376085"/>
              <a:gd name="connsiteX4384" fmla="*/ 2854576 w 7130260"/>
              <a:gd name="connsiteY4384" fmla="*/ 7828274 h 8376085"/>
              <a:gd name="connsiteX4385" fmla="*/ 2964113 w 7130260"/>
              <a:gd name="connsiteY4385" fmla="*/ 7755779 h 8376085"/>
              <a:gd name="connsiteX4386" fmla="*/ 3083538 w 7130260"/>
              <a:gd name="connsiteY4386" fmla="*/ 7636212 h 8376085"/>
              <a:gd name="connsiteX4387" fmla="*/ 3453975 w 7130260"/>
              <a:gd name="connsiteY4387" fmla="*/ 7078485 h 8376085"/>
              <a:gd name="connsiteX4388" fmla="*/ 3569542 w 7130260"/>
              <a:gd name="connsiteY4388" fmla="*/ 6474762 h 8376085"/>
              <a:gd name="connsiteX4389" fmla="*/ 2002088 w 7130260"/>
              <a:gd name="connsiteY4389" fmla="*/ 4816183 h 8376085"/>
              <a:gd name="connsiteX4390" fmla="*/ 1735388 w 7130260"/>
              <a:gd name="connsiteY4390" fmla="*/ 4816926 h 8376085"/>
              <a:gd name="connsiteX4391" fmla="*/ 1711576 w 7130260"/>
              <a:gd name="connsiteY4391" fmla="*/ 4873809 h 8376085"/>
              <a:gd name="connsiteX4392" fmla="*/ 397786 w 7130260"/>
              <a:gd name="connsiteY4392" fmla="*/ 5859885 h 8376085"/>
              <a:gd name="connsiteX4393" fmla="*/ 285315 w 7130260"/>
              <a:gd name="connsiteY4393" fmla="*/ 6519187 h 8376085"/>
              <a:gd name="connsiteX4394" fmla="*/ 543680 w 7130260"/>
              <a:gd name="connsiteY4394" fmla="*/ 7343985 h 8376085"/>
              <a:gd name="connsiteX4395" fmla="*/ 1685525 w 7130260"/>
              <a:gd name="connsiteY4395" fmla="*/ 8058560 h 8376085"/>
              <a:gd name="connsiteX4396" fmla="*/ 2747039 w 7130260"/>
              <a:gd name="connsiteY4396" fmla="*/ 7858611 h 8376085"/>
              <a:gd name="connsiteX4397" fmla="*/ 3496618 w 7130260"/>
              <a:gd name="connsiteY4397" fmla="*/ 6226017 h 8376085"/>
              <a:gd name="connsiteX4398" fmla="*/ 1911601 w 7130260"/>
              <a:gd name="connsiteY4398" fmla="*/ 4868990 h 8376085"/>
              <a:gd name="connsiteX4399" fmla="*/ 1711576 w 7130260"/>
              <a:gd name="connsiteY4399" fmla="*/ 4873809 h 8376085"/>
              <a:gd name="connsiteX4400" fmla="*/ 1702051 w 7130260"/>
              <a:gd name="connsiteY4400" fmla="*/ 4910062 h 8376085"/>
              <a:gd name="connsiteX4401" fmla="*/ 1849688 w 7130260"/>
              <a:gd name="connsiteY4401" fmla="*/ 4916682 h 8376085"/>
              <a:gd name="connsiteX4402" fmla="*/ 2040188 w 7130260"/>
              <a:gd name="connsiteY4402" fmla="*/ 4917034 h 8376085"/>
              <a:gd name="connsiteX4403" fmla="*/ 2131990 w 7130260"/>
              <a:gd name="connsiteY4403" fmla="*/ 4933198 h 8376085"/>
              <a:gd name="connsiteX4404" fmla="*/ 2592638 w 7130260"/>
              <a:gd name="connsiteY4404" fmla="*/ 5087855 h 8376085"/>
              <a:gd name="connsiteX4405" fmla="*/ 2992688 w 7130260"/>
              <a:gd name="connsiteY4405" fmla="*/ 5360489 h 8376085"/>
              <a:gd name="connsiteX4406" fmla="*/ 3078413 w 7130260"/>
              <a:gd name="connsiteY4406" fmla="*/ 5438690 h 8376085"/>
              <a:gd name="connsiteX4407" fmla="*/ 3006976 w 7130260"/>
              <a:gd name="connsiteY4407" fmla="*/ 5364890 h 8376085"/>
              <a:gd name="connsiteX4408" fmla="*/ 2191436 w 7130260"/>
              <a:gd name="connsiteY4408" fmla="*/ 4929998 h 8376085"/>
              <a:gd name="connsiteX4409" fmla="*/ 2087813 w 7130260"/>
              <a:gd name="connsiteY4409" fmla="*/ 4909156 h 8376085"/>
              <a:gd name="connsiteX4410" fmla="*/ 1916363 w 7130260"/>
              <a:gd name="connsiteY4410" fmla="*/ 4906471 h 8376085"/>
              <a:gd name="connsiteX4411" fmla="*/ 1702051 w 7130260"/>
              <a:gd name="connsiteY4411" fmla="*/ 4910062 h 8376085"/>
              <a:gd name="connsiteX4412" fmla="*/ 1618888 w 7130260"/>
              <a:gd name="connsiteY4412" fmla="*/ 4927692 h 8376085"/>
              <a:gd name="connsiteX4413" fmla="*/ 1647463 w 7130260"/>
              <a:gd name="connsiteY4413" fmla="*/ 4927340 h 8376085"/>
              <a:gd name="connsiteX4414" fmla="*/ 1630613 w 7130260"/>
              <a:gd name="connsiteY4414" fmla="*/ 4922949 h 8376085"/>
              <a:gd name="connsiteX4415" fmla="*/ 1618888 w 7130260"/>
              <a:gd name="connsiteY4415" fmla="*/ 4927692 h 8376085"/>
              <a:gd name="connsiteX4416" fmla="*/ 1576445 w 7130260"/>
              <a:gd name="connsiteY4416" fmla="*/ 4937122 h 8376085"/>
              <a:gd name="connsiteX4417" fmla="*/ 1594695 w 7130260"/>
              <a:gd name="connsiteY4417" fmla="*/ 4936370 h 8376085"/>
              <a:gd name="connsiteX4418" fmla="*/ 1582198 w 7130260"/>
              <a:gd name="connsiteY4418" fmla="*/ 4931369 h 8376085"/>
              <a:gd name="connsiteX4419" fmla="*/ 1576445 w 7130260"/>
              <a:gd name="connsiteY4419" fmla="*/ 4937122 h 8376085"/>
              <a:gd name="connsiteX4420" fmla="*/ 1944938 w 7130260"/>
              <a:gd name="connsiteY4420" fmla="*/ 4965059 h 8376085"/>
              <a:gd name="connsiteX4421" fmla="*/ 2167309 w 7130260"/>
              <a:gd name="connsiteY4421" fmla="*/ 4992891 h 8376085"/>
              <a:gd name="connsiteX4422" fmla="*/ 2915679 w 7130260"/>
              <a:gd name="connsiteY4422" fmla="*/ 5357813 h 8376085"/>
              <a:gd name="connsiteX4423" fmla="*/ 2897943 w 7130260"/>
              <a:gd name="connsiteY4423" fmla="*/ 5335648 h 8376085"/>
              <a:gd name="connsiteX4424" fmla="*/ 2202113 w 7130260"/>
              <a:gd name="connsiteY4424" fmla="*/ 4984109 h 8376085"/>
              <a:gd name="connsiteX4425" fmla="*/ 1873501 w 7130260"/>
              <a:gd name="connsiteY4425" fmla="*/ 4951047 h 8376085"/>
              <a:gd name="connsiteX4426" fmla="*/ 1802063 w 7130260"/>
              <a:gd name="connsiteY4426" fmla="*/ 4952105 h 8376085"/>
              <a:gd name="connsiteX4427" fmla="*/ 1944938 w 7130260"/>
              <a:gd name="connsiteY4427" fmla="*/ 4965059 h 8376085"/>
              <a:gd name="connsiteX4428" fmla="*/ 1737770 w 7130260"/>
              <a:gd name="connsiteY4428" fmla="*/ 4965916 h 8376085"/>
              <a:gd name="connsiteX4429" fmla="*/ 1780632 w 7130260"/>
              <a:gd name="connsiteY4429" fmla="*/ 4965916 h 8376085"/>
              <a:gd name="connsiteX4430" fmla="*/ 1759201 w 7130260"/>
              <a:gd name="connsiteY4430" fmla="*/ 4961782 h 8376085"/>
              <a:gd name="connsiteX4431" fmla="*/ 1737770 w 7130260"/>
              <a:gd name="connsiteY4431" fmla="*/ 4965916 h 8376085"/>
              <a:gd name="connsiteX4432" fmla="*/ 825067 w 7130260"/>
              <a:gd name="connsiteY4432" fmla="*/ 5036449 h 8376085"/>
              <a:gd name="connsiteX4433" fmla="*/ 206524 w 7130260"/>
              <a:gd name="connsiteY4433" fmla="*/ 5811679 h 8376085"/>
              <a:gd name="connsiteX4434" fmla="*/ 121399 w 7130260"/>
              <a:gd name="connsiteY4434" fmla="*/ 6126004 h 8376085"/>
              <a:gd name="connsiteX4435" fmla="*/ 145201 w 7130260"/>
              <a:gd name="connsiteY4435" fmla="*/ 6054567 h 8376085"/>
              <a:gd name="connsiteX4436" fmla="*/ 268808 w 7130260"/>
              <a:gd name="connsiteY4436" fmla="*/ 5716429 h 8376085"/>
              <a:gd name="connsiteX4437" fmla="*/ 883047 w 7130260"/>
              <a:gd name="connsiteY4437" fmla="*/ 5004931 h 8376085"/>
              <a:gd name="connsiteX4438" fmla="*/ 901267 w 7130260"/>
              <a:gd name="connsiteY4438" fmla="*/ 4988262 h 8376085"/>
              <a:gd name="connsiteX4439" fmla="*/ 825067 w 7130260"/>
              <a:gd name="connsiteY4439" fmla="*/ 5036449 h 8376085"/>
              <a:gd name="connsiteX4440" fmla="*/ 954338 w 7130260"/>
              <a:gd name="connsiteY4440" fmla="*/ 5036963 h 8376085"/>
              <a:gd name="connsiteX4441" fmla="*/ 278066 w 7130260"/>
              <a:gd name="connsiteY4441" fmla="*/ 5887879 h 8376085"/>
              <a:gd name="connsiteX4442" fmla="*/ 220554 w 7130260"/>
              <a:gd name="connsiteY4442" fmla="*/ 6119289 h 8376085"/>
              <a:gd name="connsiteX4443" fmla="*/ 234832 w 7130260"/>
              <a:gd name="connsiteY4443" fmla="*/ 6081722 h 8376085"/>
              <a:gd name="connsiteX4444" fmla="*/ 431685 w 7130260"/>
              <a:gd name="connsiteY4444" fmla="*/ 5594785 h 8376085"/>
              <a:gd name="connsiteX4445" fmla="*/ 947197 w 7130260"/>
              <a:gd name="connsiteY4445" fmla="*/ 5052298 h 8376085"/>
              <a:gd name="connsiteX4446" fmla="*/ 1004345 w 7130260"/>
              <a:gd name="connsiteY4446" fmla="*/ 5006998 h 8376085"/>
              <a:gd name="connsiteX4447" fmla="*/ 954338 w 7130260"/>
              <a:gd name="connsiteY4447" fmla="*/ 5036963 h 8376085"/>
              <a:gd name="connsiteX4448" fmla="*/ 1963988 w 7130260"/>
              <a:gd name="connsiteY4448" fmla="*/ 5017266 h 8376085"/>
              <a:gd name="connsiteX4449" fmla="*/ 2840841 w 7130260"/>
              <a:gd name="connsiteY4449" fmla="*/ 5358165 h 8376085"/>
              <a:gd name="connsiteX4450" fmla="*/ 2826553 w 7130260"/>
              <a:gd name="connsiteY4450" fmla="*/ 5341678 h 8376085"/>
              <a:gd name="connsiteX4451" fmla="*/ 2520496 w 7130260"/>
              <a:gd name="connsiteY4451" fmla="*/ 5146186 h 8376085"/>
              <a:gd name="connsiteX4452" fmla="*/ 1941614 w 7130260"/>
              <a:gd name="connsiteY4452" fmla="*/ 5008179 h 8376085"/>
              <a:gd name="connsiteX4453" fmla="*/ 1859213 w 7130260"/>
              <a:gd name="connsiteY4453" fmla="*/ 5009540 h 8376085"/>
              <a:gd name="connsiteX4454" fmla="*/ 1963988 w 7130260"/>
              <a:gd name="connsiteY4454" fmla="*/ 5017266 h 8376085"/>
              <a:gd name="connsiteX4455" fmla="*/ 1949701 w 7130260"/>
              <a:gd name="connsiteY4455" fmla="*/ 5069348 h 8376085"/>
              <a:gd name="connsiteX4456" fmla="*/ 2264026 w 7130260"/>
              <a:gd name="connsiteY4456" fmla="*/ 5126127 h 8376085"/>
              <a:gd name="connsiteX4457" fmla="*/ 2687888 w 7130260"/>
              <a:gd name="connsiteY4457" fmla="*/ 5315569 h 8376085"/>
              <a:gd name="connsiteX4458" fmla="*/ 2716463 w 7130260"/>
              <a:gd name="connsiteY4458" fmla="*/ 5332657 h 8376085"/>
              <a:gd name="connsiteX4459" fmla="*/ 2688831 w 7130260"/>
              <a:gd name="connsiteY4459" fmla="*/ 5308730 h 8376085"/>
              <a:gd name="connsiteX4460" fmla="*/ 2399652 w 7130260"/>
              <a:gd name="connsiteY4460" fmla="*/ 5154987 h 8376085"/>
              <a:gd name="connsiteX4461" fmla="*/ 2011613 w 7130260"/>
              <a:gd name="connsiteY4461" fmla="*/ 5069272 h 8376085"/>
              <a:gd name="connsiteX4462" fmla="*/ 1949701 w 7130260"/>
              <a:gd name="connsiteY4462" fmla="*/ 5069348 h 8376085"/>
              <a:gd name="connsiteX4463" fmla="*/ 758354 w 7130260"/>
              <a:gd name="connsiteY4463" fmla="*/ 5128260 h 8376085"/>
              <a:gd name="connsiteX4464" fmla="*/ 735266 w 7130260"/>
              <a:gd name="connsiteY4464" fmla="*/ 5154454 h 8376085"/>
              <a:gd name="connsiteX4465" fmla="*/ 761460 w 7130260"/>
              <a:gd name="connsiteY4465" fmla="*/ 5131366 h 8376085"/>
              <a:gd name="connsiteX4466" fmla="*/ 787654 w 7130260"/>
              <a:gd name="connsiteY4466" fmla="*/ 5105172 h 8376085"/>
              <a:gd name="connsiteX4467" fmla="*/ 758354 w 7130260"/>
              <a:gd name="connsiteY4467" fmla="*/ 5128260 h 8376085"/>
              <a:gd name="connsiteX4468" fmla="*/ 2087813 w 7130260"/>
              <a:gd name="connsiteY4468" fmla="*/ 5144576 h 8376085"/>
              <a:gd name="connsiteX4469" fmla="*/ 2623966 w 7130260"/>
              <a:gd name="connsiteY4469" fmla="*/ 5346106 h 8376085"/>
              <a:gd name="connsiteX4470" fmla="*/ 2649788 w 7130260"/>
              <a:gd name="connsiteY4470" fmla="*/ 5361499 h 8376085"/>
              <a:gd name="connsiteX4471" fmla="*/ 2625976 w 7130260"/>
              <a:gd name="connsiteY4471" fmla="*/ 5341754 h 8376085"/>
              <a:gd name="connsiteX4472" fmla="*/ 2368630 w 7130260"/>
              <a:gd name="connsiteY4472" fmla="*/ 5207699 h 8376085"/>
              <a:gd name="connsiteX4473" fmla="*/ 2048218 w 7130260"/>
              <a:gd name="connsiteY4473" fmla="*/ 5131499 h 8376085"/>
              <a:gd name="connsiteX4474" fmla="*/ 2087813 w 7130260"/>
              <a:gd name="connsiteY4474" fmla="*/ 5144576 h 8376085"/>
              <a:gd name="connsiteX4475" fmla="*/ 1525838 w 7130260"/>
              <a:gd name="connsiteY4475" fmla="*/ 5167360 h 8376085"/>
              <a:gd name="connsiteX4476" fmla="*/ 1349626 w 7130260"/>
              <a:gd name="connsiteY4476" fmla="*/ 5426631 h 8376085"/>
              <a:gd name="connsiteX4477" fmla="*/ 1334557 w 7130260"/>
              <a:gd name="connsiteY4477" fmla="*/ 5467760 h 8376085"/>
              <a:gd name="connsiteX4478" fmla="*/ 1322565 w 7130260"/>
              <a:gd name="connsiteY4478" fmla="*/ 5433060 h 8376085"/>
              <a:gd name="connsiteX4479" fmla="*/ 1343511 w 7130260"/>
              <a:gd name="connsiteY4479" fmla="*/ 5392579 h 8376085"/>
              <a:gd name="connsiteX4480" fmla="*/ 1347035 w 7130260"/>
              <a:gd name="connsiteY4480" fmla="*/ 5311617 h 8376085"/>
              <a:gd name="connsiteX4481" fmla="*/ 1341825 w 7130260"/>
              <a:gd name="connsiteY4481" fmla="*/ 5217853 h 8376085"/>
              <a:gd name="connsiteX4482" fmla="*/ 1333100 w 7130260"/>
              <a:gd name="connsiteY4482" fmla="*/ 5205041 h 8376085"/>
              <a:gd name="connsiteX4483" fmla="*/ 1302696 w 7130260"/>
              <a:gd name="connsiteY4483" fmla="*/ 5220767 h 8376085"/>
              <a:gd name="connsiteX4484" fmla="*/ 1170680 w 7130260"/>
              <a:gd name="connsiteY4484" fmla="*/ 5353879 h 8376085"/>
              <a:gd name="connsiteX4485" fmla="*/ 1145619 w 7130260"/>
              <a:gd name="connsiteY4485" fmla="*/ 5402104 h 8376085"/>
              <a:gd name="connsiteX4486" fmla="*/ 1145486 w 7130260"/>
              <a:gd name="connsiteY4486" fmla="*/ 5468779 h 8376085"/>
              <a:gd name="connsiteX4487" fmla="*/ 1149858 w 7130260"/>
              <a:gd name="connsiteY4487" fmla="*/ 5547408 h 8376085"/>
              <a:gd name="connsiteX4488" fmla="*/ 1122140 w 7130260"/>
              <a:gd name="connsiteY4488" fmla="*/ 5580097 h 8376085"/>
              <a:gd name="connsiteX4489" fmla="*/ 1089927 w 7130260"/>
              <a:gd name="connsiteY4489" fmla="*/ 5600833 h 8376085"/>
              <a:gd name="connsiteX4490" fmla="*/ 1100404 w 7130260"/>
              <a:gd name="connsiteY4490" fmla="*/ 5581260 h 8376085"/>
              <a:gd name="connsiteX4491" fmla="*/ 1120969 w 7130260"/>
              <a:gd name="connsiteY4491" fmla="*/ 5516680 h 8376085"/>
              <a:gd name="connsiteX4492" fmla="*/ 1131046 w 7130260"/>
              <a:gd name="connsiteY4492" fmla="*/ 5471674 h 8376085"/>
              <a:gd name="connsiteX4493" fmla="*/ 1120502 w 7130260"/>
              <a:gd name="connsiteY4493" fmla="*/ 5413477 h 8376085"/>
              <a:gd name="connsiteX4494" fmla="*/ 1096013 w 7130260"/>
              <a:gd name="connsiteY4494" fmla="*/ 5328342 h 8376085"/>
              <a:gd name="connsiteX4495" fmla="*/ 1082078 w 7130260"/>
              <a:gd name="connsiteY4495" fmla="*/ 5301396 h 8376085"/>
              <a:gd name="connsiteX4496" fmla="*/ 1055322 w 7130260"/>
              <a:gd name="connsiteY4496" fmla="*/ 5320446 h 8376085"/>
              <a:gd name="connsiteX4497" fmla="*/ 946216 w 7130260"/>
              <a:gd name="connsiteY4497" fmla="*/ 5502278 h 8376085"/>
              <a:gd name="connsiteX4498" fmla="*/ 933700 w 7130260"/>
              <a:gd name="connsiteY4498" fmla="*/ 5563658 h 8376085"/>
              <a:gd name="connsiteX4499" fmla="*/ 926976 w 7130260"/>
              <a:gd name="connsiteY4499" fmla="*/ 5536883 h 8376085"/>
              <a:gd name="connsiteX4500" fmla="*/ 863577 w 7130260"/>
              <a:gd name="connsiteY4500" fmla="*/ 5435442 h 8376085"/>
              <a:gd name="connsiteX4501" fmla="*/ 781509 w 7130260"/>
              <a:gd name="connsiteY4501" fmla="*/ 5575754 h 8376085"/>
              <a:gd name="connsiteX4502" fmla="*/ 784891 w 7130260"/>
              <a:gd name="connsiteY4502" fmla="*/ 5720030 h 8376085"/>
              <a:gd name="connsiteX4503" fmla="*/ 754192 w 7130260"/>
              <a:gd name="connsiteY4503" fmla="*/ 5685473 h 8376085"/>
              <a:gd name="connsiteX4504" fmla="*/ 712120 w 7130260"/>
              <a:gd name="connsiteY4504" fmla="*/ 5635467 h 8376085"/>
              <a:gd name="connsiteX4505" fmla="*/ 639349 w 7130260"/>
              <a:gd name="connsiteY4505" fmla="*/ 5764054 h 8376085"/>
              <a:gd name="connsiteX4506" fmla="*/ 614203 w 7130260"/>
              <a:gd name="connsiteY4506" fmla="*/ 5823585 h 8376085"/>
              <a:gd name="connsiteX4507" fmla="*/ 621995 w 7130260"/>
              <a:gd name="connsiteY4507" fmla="*/ 5837873 h 8376085"/>
              <a:gd name="connsiteX4508" fmla="*/ 634644 w 7130260"/>
              <a:gd name="connsiteY4508" fmla="*/ 5821204 h 8376085"/>
              <a:gd name="connsiteX4509" fmla="*/ 634949 w 7130260"/>
              <a:gd name="connsiteY4509" fmla="*/ 5853494 h 8376085"/>
              <a:gd name="connsiteX4510" fmla="*/ 703871 w 7130260"/>
              <a:gd name="connsiteY4510" fmla="*/ 5999445 h 8376085"/>
              <a:gd name="connsiteX4511" fmla="*/ 729627 w 7130260"/>
              <a:gd name="connsiteY4511" fmla="*/ 6027068 h 8376085"/>
              <a:gd name="connsiteX4512" fmla="*/ 719492 w 7130260"/>
              <a:gd name="connsiteY4512" fmla="*/ 6052719 h 8376085"/>
              <a:gd name="connsiteX4513" fmla="*/ 709349 w 7130260"/>
              <a:gd name="connsiteY4513" fmla="*/ 6078379 h 8376085"/>
              <a:gd name="connsiteX4514" fmla="*/ 697346 w 7130260"/>
              <a:gd name="connsiteY4514" fmla="*/ 6044765 h 8376085"/>
              <a:gd name="connsiteX4515" fmla="*/ 600078 w 7130260"/>
              <a:gd name="connsiteY4515" fmla="*/ 5884078 h 8376085"/>
              <a:gd name="connsiteX4516" fmla="*/ 506076 w 7130260"/>
              <a:gd name="connsiteY4516" fmla="*/ 5931932 h 8376085"/>
              <a:gd name="connsiteX4517" fmla="*/ 462203 w 7130260"/>
              <a:gd name="connsiteY4517" fmla="*/ 6056948 h 8376085"/>
              <a:gd name="connsiteX4518" fmla="*/ 462451 w 7130260"/>
              <a:gd name="connsiteY4518" fmla="*/ 6073617 h 8376085"/>
              <a:gd name="connsiteX4519" fmla="*/ 484873 w 7130260"/>
              <a:gd name="connsiteY4519" fmla="*/ 6039565 h 8376085"/>
              <a:gd name="connsiteX4520" fmla="*/ 498456 w 7130260"/>
              <a:gd name="connsiteY4520" fmla="*/ 6005503 h 8376085"/>
              <a:gd name="connsiteX4521" fmla="*/ 510143 w 7130260"/>
              <a:gd name="connsiteY4521" fmla="*/ 6044517 h 8376085"/>
              <a:gd name="connsiteX4522" fmla="*/ 515924 w 7130260"/>
              <a:gd name="connsiteY4522" fmla="*/ 6093095 h 8376085"/>
              <a:gd name="connsiteX4523" fmla="*/ 517867 w 7130260"/>
              <a:gd name="connsiteY4523" fmla="*/ 6100534 h 8376085"/>
              <a:gd name="connsiteX4524" fmla="*/ 573341 w 7130260"/>
              <a:gd name="connsiteY4524" fmla="*/ 6145540 h 8376085"/>
              <a:gd name="connsiteX4525" fmla="*/ 636444 w 7130260"/>
              <a:gd name="connsiteY4525" fmla="*/ 6202204 h 8376085"/>
              <a:gd name="connsiteX4526" fmla="*/ 651922 w 7130260"/>
              <a:gd name="connsiteY4526" fmla="*/ 6211729 h 8376085"/>
              <a:gd name="connsiteX4527" fmla="*/ 642893 w 7130260"/>
              <a:gd name="connsiteY4527" fmla="*/ 6244314 h 8376085"/>
              <a:gd name="connsiteX4528" fmla="*/ 633863 w 7130260"/>
              <a:gd name="connsiteY4528" fmla="*/ 6276899 h 8376085"/>
              <a:gd name="connsiteX4529" fmla="*/ 610040 w 7130260"/>
              <a:gd name="connsiteY4529" fmla="*/ 6234789 h 8376085"/>
              <a:gd name="connsiteX4530" fmla="*/ 565492 w 7130260"/>
              <a:gd name="connsiteY4530" fmla="*/ 6169904 h 8376085"/>
              <a:gd name="connsiteX4531" fmla="*/ 438124 w 7130260"/>
              <a:gd name="connsiteY4531" fmla="*/ 6092667 h 8376085"/>
              <a:gd name="connsiteX4532" fmla="*/ 416179 w 7130260"/>
              <a:gd name="connsiteY4532" fmla="*/ 6089771 h 8376085"/>
              <a:gd name="connsiteX4533" fmla="*/ 448097 w 7130260"/>
              <a:gd name="connsiteY4533" fmla="*/ 5992140 h 8376085"/>
              <a:gd name="connsiteX4534" fmla="*/ 815067 w 7130260"/>
              <a:gd name="connsiteY4534" fmla="*/ 5392579 h 8376085"/>
              <a:gd name="connsiteX4535" fmla="*/ 771822 w 7130260"/>
              <a:gd name="connsiteY4535" fmla="*/ 5431241 h 8376085"/>
              <a:gd name="connsiteX4536" fmla="*/ 435562 w 7130260"/>
              <a:gd name="connsiteY4536" fmla="*/ 5983129 h 8376085"/>
              <a:gd name="connsiteX4537" fmla="*/ 404996 w 7130260"/>
              <a:gd name="connsiteY4537" fmla="*/ 6078379 h 8376085"/>
              <a:gd name="connsiteX4538" fmla="*/ 405167 w 7130260"/>
              <a:gd name="connsiteY4538" fmla="*/ 6147702 h 8376085"/>
              <a:gd name="connsiteX4539" fmla="*/ 416474 w 7130260"/>
              <a:gd name="connsiteY4539" fmla="*/ 6250725 h 8376085"/>
              <a:gd name="connsiteX4540" fmla="*/ 422779 w 7130260"/>
              <a:gd name="connsiteY4540" fmla="*/ 6302845 h 8376085"/>
              <a:gd name="connsiteX4541" fmla="*/ 426598 w 7130260"/>
              <a:gd name="connsiteY4541" fmla="*/ 6321267 h 8376085"/>
              <a:gd name="connsiteX4542" fmla="*/ 435391 w 7130260"/>
              <a:gd name="connsiteY4542" fmla="*/ 6309360 h 8376085"/>
              <a:gd name="connsiteX4543" fmla="*/ 455222 w 7130260"/>
              <a:gd name="connsiteY4543" fmla="*/ 6328163 h 8376085"/>
              <a:gd name="connsiteX4544" fmla="*/ 594476 w 7130260"/>
              <a:gd name="connsiteY4544" fmla="*/ 6426042 h 8376085"/>
              <a:gd name="connsiteX4545" fmla="*/ 597963 w 7130260"/>
              <a:gd name="connsiteY4545" fmla="*/ 6487449 h 8376085"/>
              <a:gd name="connsiteX4546" fmla="*/ 569122 w 7130260"/>
              <a:gd name="connsiteY4546" fmla="*/ 6460255 h 8376085"/>
              <a:gd name="connsiteX4547" fmla="*/ 504018 w 7130260"/>
              <a:gd name="connsiteY4547" fmla="*/ 6399143 h 8376085"/>
              <a:gd name="connsiteX4548" fmla="*/ 378945 w 7130260"/>
              <a:gd name="connsiteY4548" fmla="*/ 6355328 h 8376085"/>
              <a:gd name="connsiteX4549" fmla="*/ 387194 w 7130260"/>
              <a:gd name="connsiteY4549" fmla="*/ 6481667 h 8376085"/>
              <a:gd name="connsiteX4550" fmla="*/ 567598 w 7130260"/>
              <a:gd name="connsiteY4550" fmla="*/ 6660633 h 8376085"/>
              <a:gd name="connsiteX4551" fmla="*/ 607422 w 7130260"/>
              <a:gd name="connsiteY4551" fmla="*/ 6689941 h 8376085"/>
              <a:gd name="connsiteX4552" fmla="*/ 585247 w 7130260"/>
              <a:gd name="connsiteY4552" fmla="*/ 6705162 h 8376085"/>
              <a:gd name="connsiteX4553" fmla="*/ 421646 w 7130260"/>
              <a:gd name="connsiteY4553" fmla="*/ 6629686 h 8376085"/>
              <a:gd name="connsiteX4554" fmla="*/ 368554 w 7130260"/>
              <a:gd name="connsiteY4554" fmla="*/ 6623447 h 8376085"/>
              <a:gd name="connsiteX4555" fmla="*/ 368554 w 7130260"/>
              <a:gd name="connsiteY4555" fmla="*/ 6643449 h 8376085"/>
              <a:gd name="connsiteX4556" fmla="*/ 443525 w 7130260"/>
              <a:gd name="connsiteY4556" fmla="*/ 6809785 h 8376085"/>
              <a:gd name="connsiteX4557" fmla="*/ 613575 w 7130260"/>
              <a:gd name="connsiteY4557" fmla="*/ 6892671 h 8376085"/>
              <a:gd name="connsiteX4558" fmla="*/ 653818 w 7130260"/>
              <a:gd name="connsiteY4558" fmla="*/ 6892767 h 8376085"/>
              <a:gd name="connsiteX4559" fmla="*/ 668344 w 7130260"/>
              <a:gd name="connsiteY4559" fmla="*/ 6920865 h 8376085"/>
              <a:gd name="connsiteX4560" fmla="*/ 648236 w 7130260"/>
              <a:gd name="connsiteY4560" fmla="*/ 6935353 h 8376085"/>
              <a:gd name="connsiteX4561" fmla="*/ 574418 w 7130260"/>
              <a:gd name="connsiteY4561" fmla="*/ 6900996 h 8376085"/>
              <a:gd name="connsiteX4562" fmla="*/ 420065 w 7130260"/>
              <a:gd name="connsiteY4562" fmla="*/ 6895224 h 8376085"/>
              <a:gd name="connsiteX4563" fmla="*/ 469727 w 7130260"/>
              <a:gd name="connsiteY4563" fmla="*/ 7010096 h 8376085"/>
              <a:gd name="connsiteX4564" fmla="*/ 546805 w 7130260"/>
              <a:gd name="connsiteY4564" fmla="*/ 7080285 h 8376085"/>
              <a:gd name="connsiteX4565" fmla="*/ 592391 w 7130260"/>
              <a:gd name="connsiteY4565" fmla="*/ 7107079 h 8376085"/>
              <a:gd name="connsiteX4566" fmla="*/ 672791 w 7130260"/>
              <a:gd name="connsiteY4566" fmla="*/ 7109041 h 8376085"/>
              <a:gd name="connsiteX4567" fmla="*/ 753201 w 7130260"/>
              <a:gd name="connsiteY4567" fmla="*/ 7111013 h 8376085"/>
              <a:gd name="connsiteX4568" fmla="*/ 765327 w 7130260"/>
              <a:gd name="connsiteY4568" fmla="*/ 7132854 h 8376085"/>
              <a:gd name="connsiteX4569" fmla="*/ 732885 w 7130260"/>
              <a:gd name="connsiteY4569" fmla="*/ 7153351 h 8376085"/>
              <a:gd name="connsiteX4570" fmla="*/ 687641 w 7130260"/>
              <a:gd name="connsiteY4570" fmla="*/ 7139588 h 8376085"/>
              <a:gd name="connsiteX4571" fmla="*/ 627843 w 7130260"/>
              <a:gd name="connsiteY4571" fmla="*/ 7149846 h 8376085"/>
              <a:gd name="connsiteX4572" fmla="*/ 520954 w 7130260"/>
              <a:gd name="connsiteY4572" fmla="*/ 7194785 h 8376085"/>
              <a:gd name="connsiteX4573" fmla="*/ 667134 w 7130260"/>
              <a:gd name="connsiteY4573" fmla="*/ 7320030 h 8376085"/>
              <a:gd name="connsiteX4574" fmla="*/ 843946 w 7130260"/>
              <a:gd name="connsiteY4574" fmla="*/ 7325525 h 8376085"/>
              <a:gd name="connsiteX4575" fmla="*/ 894172 w 7130260"/>
              <a:gd name="connsiteY4575" fmla="*/ 7310609 h 8376085"/>
              <a:gd name="connsiteX4576" fmla="*/ 906896 w 7130260"/>
              <a:gd name="connsiteY4576" fmla="*/ 7327906 h 8376085"/>
              <a:gd name="connsiteX4577" fmla="*/ 919613 w 7130260"/>
              <a:gd name="connsiteY4577" fmla="*/ 7345204 h 8376085"/>
              <a:gd name="connsiteX4578" fmla="*/ 856015 w 7130260"/>
              <a:gd name="connsiteY4578" fmla="*/ 7349967 h 8376085"/>
              <a:gd name="connsiteX4579" fmla="*/ 687336 w 7130260"/>
              <a:gd name="connsiteY4579" fmla="*/ 7416984 h 8376085"/>
              <a:gd name="connsiteX4580" fmla="*/ 670220 w 7130260"/>
              <a:gd name="connsiteY4580" fmla="*/ 7435892 h 8376085"/>
              <a:gd name="connsiteX4581" fmla="*/ 692689 w 7130260"/>
              <a:gd name="connsiteY4581" fmla="*/ 7459809 h 8376085"/>
              <a:gd name="connsiteX4582" fmla="*/ 767222 w 7130260"/>
              <a:gd name="connsiteY4582" fmla="*/ 7509196 h 8376085"/>
              <a:gd name="connsiteX4583" fmla="*/ 819286 w 7130260"/>
              <a:gd name="connsiteY4583" fmla="*/ 7534675 h 8376085"/>
              <a:gd name="connsiteX4584" fmla="*/ 882046 w 7130260"/>
              <a:gd name="connsiteY4584" fmla="*/ 7535190 h 8376085"/>
              <a:gd name="connsiteX4585" fmla="*/ 944816 w 7130260"/>
              <a:gd name="connsiteY4585" fmla="*/ 7535704 h 8376085"/>
              <a:gd name="connsiteX4586" fmla="*/ 999658 w 7130260"/>
              <a:gd name="connsiteY4586" fmla="*/ 7507919 h 8376085"/>
              <a:gd name="connsiteX4587" fmla="*/ 1054494 w 7130260"/>
              <a:gd name="connsiteY4587" fmla="*/ 7480126 h 8376085"/>
              <a:gd name="connsiteX4588" fmla="*/ 1103309 w 7130260"/>
              <a:gd name="connsiteY4588" fmla="*/ 7502995 h 8376085"/>
              <a:gd name="connsiteX4589" fmla="*/ 1152125 w 7130260"/>
              <a:gd name="connsiteY4589" fmla="*/ 7525855 h 8376085"/>
              <a:gd name="connsiteX4590" fmla="*/ 1120092 w 7130260"/>
              <a:gd name="connsiteY4590" fmla="*/ 7532409 h 8376085"/>
              <a:gd name="connsiteX4591" fmla="*/ 1074620 w 7130260"/>
              <a:gd name="connsiteY4591" fmla="*/ 7531437 h 8376085"/>
              <a:gd name="connsiteX4592" fmla="*/ 1026157 w 7130260"/>
              <a:gd name="connsiteY4592" fmla="*/ 7583786 h 8376085"/>
              <a:gd name="connsiteX4593" fmla="*/ 1088565 w 7130260"/>
              <a:gd name="connsiteY4593" fmla="*/ 7573804 h 8376085"/>
              <a:gd name="connsiteX4594" fmla="*/ 1104167 w 7130260"/>
              <a:gd name="connsiteY4594" fmla="*/ 7549992 h 8376085"/>
              <a:gd name="connsiteX4595" fmla="*/ 1134028 w 7130260"/>
              <a:gd name="connsiteY4595" fmla="*/ 7550134 h 8376085"/>
              <a:gd name="connsiteX4596" fmla="*/ 1178176 w 7130260"/>
              <a:gd name="connsiteY4596" fmla="*/ 7559517 h 8376085"/>
              <a:gd name="connsiteX4597" fmla="*/ 1192463 w 7130260"/>
              <a:gd name="connsiteY4597" fmla="*/ 7568746 h 8376085"/>
              <a:gd name="connsiteX4598" fmla="*/ 1172318 w 7130260"/>
              <a:gd name="connsiteY4598" fmla="*/ 7568899 h 8376085"/>
              <a:gd name="connsiteX4599" fmla="*/ 1129141 w 7130260"/>
              <a:gd name="connsiteY4599" fmla="*/ 7587158 h 8376085"/>
              <a:gd name="connsiteX4600" fmla="*/ 1083697 w 7130260"/>
              <a:gd name="connsiteY4600" fmla="*/ 7608589 h 8376085"/>
              <a:gd name="connsiteX4601" fmla="*/ 1047874 w 7130260"/>
              <a:gd name="connsiteY4601" fmla="*/ 7632230 h 8376085"/>
              <a:gd name="connsiteX4602" fmla="*/ 1034444 w 7130260"/>
              <a:gd name="connsiteY4602" fmla="*/ 7652557 h 8376085"/>
              <a:gd name="connsiteX4603" fmla="*/ 1050350 w 7130260"/>
              <a:gd name="connsiteY4603" fmla="*/ 7668454 h 8376085"/>
              <a:gd name="connsiteX4604" fmla="*/ 1086498 w 7130260"/>
              <a:gd name="connsiteY4604" fmla="*/ 7681465 h 8376085"/>
              <a:gd name="connsiteX4605" fmla="*/ 1106738 w 7130260"/>
              <a:gd name="connsiteY4605" fmla="*/ 7678579 h 8376085"/>
              <a:gd name="connsiteX4606" fmla="*/ 1107100 w 7130260"/>
              <a:gd name="connsiteY4606" fmla="*/ 7650518 h 8376085"/>
              <a:gd name="connsiteX4607" fmla="*/ 1107462 w 7130260"/>
              <a:gd name="connsiteY4607" fmla="*/ 7622458 h 8376085"/>
              <a:gd name="connsiteX4608" fmla="*/ 1135675 w 7130260"/>
              <a:gd name="connsiteY4608" fmla="*/ 7605322 h 8376085"/>
              <a:gd name="connsiteX4609" fmla="*/ 1262463 w 7130260"/>
              <a:gd name="connsiteY4609" fmla="*/ 7617810 h 8376085"/>
              <a:gd name="connsiteX4610" fmla="*/ 1271111 w 7130260"/>
              <a:gd name="connsiteY4610" fmla="*/ 7642955 h 8376085"/>
              <a:gd name="connsiteX4611" fmla="*/ 1200131 w 7130260"/>
              <a:gd name="connsiteY4611" fmla="*/ 7621829 h 8376085"/>
              <a:gd name="connsiteX4612" fmla="*/ 1151115 w 7130260"/>
              <a:gd name="connsiteY4612" fmla="*/ 7615085 h 8376085"/>
              <a:gd name="connsiteX4613" fmla="*/ 1140866 w 7130260"/>
              <a:gd name="connsiteY4613" fmla="*/ 7634240 h 8376085"/>
              <a:gd name="connsiteX4614" fmla="*/ 1160459 w 7130260"/>
              <a:gd name="connsiteY4614" fmla="*/ 7688533 h 8376085"/>
              <a:gd name="connsiteX4615" fmla="*/ 1206751 w 7130260"/>
              <a:gd name="connsiteY4615" fmla="*/ 7658367 h 8376085"/>
              <a:gd name="connsiteX4616" fmla="*/ 1215914 w 7130260"/>
              <a:gd name="connsiteY4616" fmla="*/ 7645242 h 8376085"/>
              <a:gd name="connsiteX4617" fmla="*/ 1334053 w 7130260"/>
              <a:gd name="connsiteY4617" fmla="*/ 7697724 h 8376085"/>
              <a:gd name="connsiteX4618" fmla="*/ 1339301 w 7130260"/>
              <a:gd name="connsiteY4618" fmla="*/ 7711392 h 8376085"/>
              <a:gd name="connsiteX4619" fmla="*/ 1299220 w 7130260"/>
              <a:gd name="connsiteY4619" fmla="*/ 7722070 h 8376085"/>
              <a:gd name="connsiteX4620" fmla="*/ 1225801 w 7130260"/>
              <a:gd name="connsiteY4620" fmla="*/ 7775601 h 8376085"/>
              <a:gd name="connsiteX4621" fmla="*/ 1301572 w 7130260"/>
              <a:gd name="connsiteY4621" fmla="*/ 7779687 h 8376085"/>
              <a:gd name="connsiteX4622" fmla="*/ 1359132 w 7130260"/>
              <a:gd name="connsiteY4622" fmla="*/ 7759542 h 8376085"/>
              <a:gd name="connsiteX4623" fmla="*/ 1397946 w 7130260"/>
              <a:gd name="connsiteY4623" fmla="*/ 7821454 h 8376085"/>
              <a:gd name="connsiteX4624" fmla="*/ 1463040 w 7130260"/>
              <a:gd name="connsiteY4624" fmla="*/ 7865964 h 8376085"/>
              <a:gd name="connsiteX4625" fmla="*/ 1472356 w 7130260"/>
              <a:gd name="connsiteY4625" fmla="*/ 7848562 h 8376085"/>
              <a:gd name="connsiteX4626" fmla="*/ 1449095 w 7130260"/>
              <a:gd name="connsiteY4626" fmla="*/ 7798346 h 8376085"/>
              <a:gd name="connsiteX4627" fmla="*/ 1425826 w 7130260"/>
              <a:gd name="connsiteY4627" fmla="*/ 7744311 h 8376085"/>
              <a:gd name="connsiteX4628" fmla="*/ 1464307 w 7130260"/>
              <a:gd name="connsiteY4628" fmla="*/ 7740492 h 8376085"/>
              <a:gd name="connsiteX4629" fmla="*/ 1530544 w 7130260"/>
              <a:gd name="connsiteY4629" fmla="*/ 7760999 h 8376085"/>
              <a:gd name="connsiteX4630" fmla="*/ 1558281 w 7130260"/>
              <a:gd name="connsiteY4630" fmla="*/ 7781515 h 8376085"/>
              <a:gd name="connsiteX4631" fmla="*/ 1548870 w 7130260"/>
              <a:gd name="connsiteY4631" fmla="*/ 7799099 h 8376085"/>
              <a:gd name="connsiteX4632" fmla="*/ 1549956 w 7130260"/>
              <a:gd name="connsiteY4632" fmla="*/ 7836313 h 8376085"/>
              <a:gd name="connsiteX4633" fmla="*/ 1560462 w 7130260"/>
              <a:gd name="connsiteY4633" fmla="*/ 7855935 h 8376085"/>
              <a:gd name="connsiteX4634" fmla="*/ 1586008 w 7130260"/>
              <a:gd name="connsiteY4634" fmla="*/ 7852982 h 8376085"/>
              <a:gd name="connsiteX4635" fmla="*/ 1611563 w 7130260"/>
              <a:gd name="connsiteY4635" fmla="*/ 7850029 h 8376085"/>
              <a:gd name="connsiteX4636" fmla="*/ 1614430 w 7130260"/>
              <a:gd name="connsiteY4636" fmla="*/ 7825340 h 8376085"/>
              <a:gd name="connsiteX4637" fmla="*/ 1617297 w 7130260"/>
              <a:gd name="connsiteY4637" fmla="*/ 7800642 h 8376085"/>
              <a:gd name="connsiteX4638" fmla="*/ 1583474 w 7130260"/>
              <a:gd name="connsiteY4638" fmla="*/ 7774848 h 8376085"/>
              <a:gd name="connsiteX4639" fmla="*/ 1571082 w 7130260"/>
              <a:gd name="connsiteY4639" fmla="*/ 7737967 h 8376085"/>
              <a:gd name="connsiteX4640" fmla="*/ 1642034 w 7130260"/>
              <a:gd name="connsiteY4640" fmla="*/ 7805862 h 8376085"/>
              <a:gd name="connsiteX4641" fmla="*/ 1655588 w 7130260"/>
              <a:gd name="connsiteY4641" fmla="*/ 7837904 h 8376085"/>
              <a:gd name="connsiteX4642" fmla="*/ 1635957 w 7130260"/>
              <a:gd name="connsiteY4642" fmla="*/ 7851648 h 8376085"/>
              <a:gd name="connsiteX4643" fmla="*/ 1652902 w 7130260"/>
              <a:gd name="connsiteY4643" fmla="*/ 7921467 h 8376085"/>
              <a:gd name="connsiteX4644" fmla="*/ 1677953 w 7130260"/>
              <a:gd name="connsiteY4644" fmla="*/ 7848600 h 8376085"/>
              <a:gd name="connsiteX4645" fmla="*/ 1668580 w 7130260"/>
              <a:gd name="connsiteY4645" fmla="*/ 7826635 h 8376085"/>
              <a:gd name="connsiteX4646" fmla="*/ 1650102 w 7130260"/>
              <a:gd name="connsiteY4646" fmla="*/ 7775381 h 8376085"/>
              <a:gd name="connsiteX4647" fmla="*/ 1673838 w 7130260"/>
              <a:gd name="connsiteY4647" fmla="*/ 7768048 h 8376085"/>
              <a:gd name="connsiteX4648" fmla="*/ 1706813 w 7130260"/>
              <a:gd name="connsiteY4648" fmla="*/ 7795594 h 8376085"/>
              <a:gd name="connsiteX4649" fmla="*/ 1706813 w 7130260"/>
              <a:gd name="connsiteY4649" fmla="*/ 7832341 h 8376085"/>
              <a:gd name="connsiteX4650" fmla="*/ 1706813 w 7130260"/>
              <a:gd name="connsiteY4650" fmla="*/ 7869079 h 8376085"/>
              <a:gd name="connsiteX4651" fmla="*/ 1735388 w 7130260"/>
              <a:gd name="connsiteY4651" fmla="*/ 7869079 h 8376085"/>
              <a:gd name="connsiteX4652" fmla="*/ 1763963 w 7130260"/>
              <a:gd name="connsiteY4652" fmla="*/ 7869079 h 8376085"/>
              <a:gd name="connsiteX4653" fmla="*/ 1767221 w 7130260"/>
              <a:gd name="connsiteY4653" fmla="*/ 7846000 h 8376085"/>
              <a:gd name="connsiteX4654" fmla="*/ 1770478 w 7130260"/>
              <a:gd name="connsiteY4654" fmla="*/ 7822930 h 8376085"/>
              <a:gd name="connsiteX4655" fmla="*/ 1733883 w 7130260"/>
              <a:gd name="connsiteY4655" fmla="*/ 7790546 h 8376085"/>
              <a:gd name="connsiteX4656" fmla="*/ 1697288 w 7130260"/>
              <a:gd name="connsiteY4656" fmla="*/ 7758151 h 8376085"/>
              <a:gd name="connsiteX4657" fmla="*/ 1721101 w 7130260"/>
              <a:gd name="connsiteY4657" fmla="*/ 7763485 h 8376085"/>
              <a:gd name="connsiteX4658" fmla="*/ 1765192 w 7130260"/>
              <a:gd name="connsiteY4658" fmla="*/ 7768933 h 8376085"/>
              <a:gd name="connsiteX4659" fmla="*/ 1797044 w 7130260"/>
              <a:gd name="connsiteY4659" fmla="*/ 7800023 h 8376085"/>
              <a:gd name="connsiteX4660" fmla="*/ 1885817 w 7130260"/>
              <a:gd name="connsiteY4660" fmla="*/ 7945984 h 8376085"/>
              <a:gd name="connsiteX4661" fmla="*/ 1932708 w 7130260"/>
              <a:gd name="connsiteY4661" fmla="*/ 7988142 h 8376085"/>
              <a:gd name="connsiteX4662" fmla="*/ 1907496 w 7130260"/>
              <a:gd name="connsiteY4662" fmla="*/ 7988142 h 8376085"/>
              <a:gd name="connsiteX4663" fmla="*/ 1607020 w 7130260"/>
              <a:gd name="connsiteY4663" fmla="*/ 7948413 h 8376085"/>
              <a:gd name="connsiteX4664" fmla="*/ 925766 w 7130260"/>
              <a:gd name="connsiteY4664" fmla="*/ 7627515 h 8376085"/>
              <a:gd name="connsiteX4665" fmla="*/ 859091 w 7130260"/>
              <a:gd name="connsiteY4665" fmla="*/ 7578024 h 8376085"/>
              <a:gd name="connsiteX4666" fmla="*/ 906716 w 7130260"/>
              <a:gd name="connsiteY4666" fmla="*/ 7621305 h 8376085"/>
              <a:gd name="connsiteX4667" fmla="*/ 1242936 w 7130260"/>
              <a:gd name="connsiteY4667" fmla="*/ 7841980 h 8376085"/>
              <a:gd name="connsiteX4668" fmla="*/ 1880445 w 7130260"/>
              <a:gd name="connsiteY4668" fmla="*/ 7996971 h 8376085"/>
              <a:gd name="connsiteX4669" fmla="*/ 1990801 w 7130260"/>
              <a:gd name="connsiteY4669" fmla="*/ 8006001 h 8376085"/>
              <a:gd name="connsiteX4670" fmla="*/ 2094633 w 7130260"/>
              <a:gd name="connsiteY4670" fmla="*/ 8011487 h 8376085"/>
              <a:gd name="connsiteX4671" fmla="*/ 2062744 w 7130260"/>
              <a:gd name="connsiteY4671" fmla="*/ 7888129 h 8376085"/>
              <a:gd name="connsiteX4672" fmla="*/ 2008870 w 7130260"/>
              <a:gd name="connsiteY4672" fmla="*/ 7814310 h 8376085"/>
              <a:gd name="connsiteX4673" fmla="*/ 1974409 w 7130260"/>
              <a:gd name="connsiteY4673" fmla="*/ 7778592 h 8376085"/>
              <a:gd name="connsiteX4674" fmla="*/ 1999250 w 7130260"/>
              <a:gd name="connsiteY4674" fmla="*/ 7778592 h 8376085"/>
              <a:gd name="connsiteX4675" fmla="*/ 2024091 w 7130260"/>
              <a:gd name="connsiteY4675" fmla="*/ 7778592 h 8376085"/>
              <a:gd name="connsiteX4676" fmla="*/ 2048285 w 7130260"/>
              <a:gd name="connsiteY4676" fmla="*/ 7819873 h 8376085"/>
              <a:gd name="connsiteX4677" fmla="*/ 2198513 w 7130260"/>
              <a:gd name="connsiteY4677" fmla="*/ 7944746 h 8376085"/>
              <a:gd name="connsiteX4678" fmla="*/ 2375516 w 7130260"/>
              <a:gd name="connsiteY4678" fmla="*/ 7949041 h 8376085"/>
              <a:gd name="connsiteX4679" fmla="*/ 2386041 w 7130260"/>
              <a:gd name="connsiteY4679" fmla="*/ 7938516 h 8376085"/>
              <a:gd name="connsiteX4680" fmla="*/ 2371725 w 7130260"/>
              <a:gd name="connsiteY4680" fmla="*/ 7903797 h 8376085"/>
              <a:gd name="connsiteX4681" fmla="*/ 2261273 w 7130260"/>
              <a:gd name="connsiteY4681" fmla="*/ 7775991 h 8376085"/>
              <a:gd name="connsiteX4682" fmla="*/ 2212962 w 7130260"/>
              <a:gd name="connsiteY4682" fmla="*/ 7746273 h 8376085"/>
              <a:gd name="connsiteX4683" fmla="*/ 2240261 w 7130260"/>
              <a:gd name="connsiteY4683" fmla="*/ 7738967 h 8376085"/>
              <a:gd name="connsiteX4684" fmla="*/ 2267560 w 7130260"/>
              <a:gd name="connsiteY4684" fmla="*/ 7731671 h 8376085"/>
              <a:gd name="connsiteX4685" fmla="*/ 2299373 w 7130260"/>
              <a:gd name="connsiteY4685" fmla="*/ 7768838 h 8376085"/>
              <a:gd name="connsiteX4686" fmla="*/ 2383088 w 7130260"/>
              <a:gd name="connsiteY4686" fmla="*/ 7831398 h 8376085"/>
              <a:gd name="connsiteX4687" fmla="*/ 2434981 w 7130260"/>
              <a:gd name="connsiteY4687" fmla="*/ 7856782 h 8376085"/>
              <a:gd name="connsiteX4688" fmla="*/ 2489997 w 7130260"/>
              <a:gd name="connsiteY4688" fmla="*/ 7857058 h 8376085"/>
              <a:gd name="connsiteX4689" fmla="*/ 2638978 w 7130260"/>
              <a:gd name="connsiteY4689" fmla="*/ 7823569 h 8376085"/>
              <a:gd name="connsiteX4690" fmla="*/ 2656151 w 7130260"/>
              <a:gd name="connsiteY4690" fmla="*/ 7811015 h 8376085"/>
              <a:gd name="connsiteX4691" fmla="*/ 2611470 w 7130260"/>
              <a:gd name="connsiteY4691" fmla="*/ 7761313 h 8376085"/>
              <a:gd name="connsiteX4692" fmla="*/ 2566788 w 7130260"/>
              <a:gd name="connsiteY4692" fmla="*/ 7711612 h 8376085"/>
              <a:gd name="connsiteX4693" fmla="*/ 2594001 w 7130260"/>
              <a:gd name="connsiteY4693" fmla="*/ 7722251 h 8376085"/>
              <a:gd name="connsiteX4694" fmla="*/ 2678363 w 7130260"/>
              <a:gd name="connsiteY4694" fmla="*/ 7733614 h 8376085"/>
              <a:gd name="connsiteX4695" fmla="*/ 2735513 w 7130260"/>
              <a:gd name="connsiteY4695" fmla="*/ 7734339 h 8376085"/>
              <a:gd name="connsiteX4696" fmla="*/ 2794902 w 7130260"/>
              <a:gd name="connsiteY4696" fmla="*/ 7707602 h 8376085"/>
              <a:gd name="connsiteX4697" fmla="*/ 2866168 w 7130260"/>
              <a:gd name="connsiteY4697" fmla="*/ 7666568 h 8376085"/>
              <a:gd name="connsiteX4698" fmla="*/ 2878026 w 7130260"/>
              <a:gd name="connsiteY4698" fmla="*/ 7652271 h 8376085"/>
              <a:gd name="connsiteX4699" fmla="*/ 2837374 w 7130260"/>
              <a:gd name="connsiteY4699" fmla="*/ 7616190 h 8376085"/>
              <a:gd name="connsiteX4700" fmla="*/ 2669791 w 7130260"/>
              <a:gd name="connsiteY4700" fmla="*/ 7549992 h 8376085"/>
              <a:gd name="connsiteX4701" fmla="*/ 2631272 w 7130260"/>
              <a:gd name="connsiteY4701" fmla="*/ 7549992 h 8376085"/>
              <a:gd name="connsiteX4702" fmla="*/ 2650055 w 7130260"/>
              <a:gd name="connsiteY4702" fmla="*/ 7531208 h 8376085"/>
              <a:gd name="connsiteX4703" fmla="*/ 2668838 w 7130260"/>
              <a:gd name="connsiteY4703" fmla="*/ 7512434 h 8376085"/>
              <a:gd name="connsiteX4704" fmla="*/ 2724950 w 7130260"/>
              <a:gd name="connsiteY4704" fmla="*/ 7540733 h 8376085"/>
              <a:gd name="connsiteX4705" fmla="*/ 2781062 w 7130260"/>
              <a:gd name="connsiteY4705" fmla="*/ 7569042 h 8376085"/>
              <a:gd name="connsiteX4706" fmla="*/ 2839250 w 7130260"/>
              <a:gd name="connsiteY4706" fmla="*/ 7568946 h 8376085"/>
              <a:gd name="connsiteX4707" fmla="*/ 2897438 w 7130260"/>
              <a:gd name="connsiteY4707" fmla="*/ 7568851 h 8376085"/>
              <a:gd name="connsiteX4708" fmla="*/ 2945063 w 7130260"/>
              <a:gd name="connsiteY4708" fmla="*/ 7546153 h 8376085"/>
              <a:gd name="connsiteX4709" fmla="*/ 3052267 w 7130260"/>
              <a:gd name="connsiteY4709" fmla="*/ 7452217 h 8376085"/>
              <a:gd name="connsiteX4710" fmla="*/ 3007433 w 7130260"/>
              <a:gd name="connsiteY4710" fmla="*/ 7417632 h 8376085"/>
              <a:gd name="connsiteX4711" fmla="*/ 2966438 w 7130260"/>
              <a:gd name="connsiteY4711" fmla="*/ 7394820 h 8376085"/>
              <a:gd name="connsiteX4712" fmla="*/ 2890990 w 7130260"/>
              <a:gd name="connsiteY4712" fmla="*/ 7389057 h 8376085"/>
              <a:gd name="connsiteX4713" fmla="*/ 2815552 w 7130260"/>
              <a:gd name="connsiteY4713" fmla="*/ 7383304 h 8376085"/>
              <a:gd name="connsiteX4714" fmla="*/ 2829030 w 7130260"/>
              <a:gd name="connsiteY4714" fmla="*/ 7364950 h 8376085"/>
              <a:gd name="connsiteX4715" fmla="*/ 2842508 w 7130260"/>
              <a:gd name="connsiteY4715" fmla="*/ 7346585 h 8376085"/>
              <a:gd name="connsiteX4716" fmla="*/ 2879493 w 7130260"/>
              <a:gd name="connsiteY4716" fmla="*/ 7364149 h 8376085"/>
              <a:gd name="connsiteX4717" fmla="*/ 2984021 w 7130260"/>
              <a:gd name="connsiteY4717" fmla="*/ 7381713 h 8376085"/>
              <a:gd name="connsiteX4718" fmla="*/ 3051553 w 7130260"/>
              <a:gd name="connsiteY4718" fmla="*/ 7381713 h 8376085"/>
              <a:gd name="connsiteX4719" fmla="*/ 3095730 w 7130260"/>
              <a:gd name="connsiteY4719" fmla="*/ 7360329 h 8376085"/>
              <a:gd name="connsiteX4720" fmla="*/ 3183141 w 7130260"/>
              <a:gd name="connsiteY4720" fmla="*/ 7290854 h 8376085"/>
              <a:gd name="connsiteX4721" fmla="*/ 3226375 w 7130260"/>
              <a:gd name="connsiteY4721" fmla="*/ 7242772 h 8376085"/>
              <a:gd name="connsiteX4722" fmla="*/ 3216097 w 7130260"/>
              <a:gd name="connsiteY4722" fmla="*/ 7230390 h 8376085"/>
              <a:gd name="connsiteX4723" fmla="*/ 3073470 w 7130260"/>
              <a:gd name="connsiteY4723" fmla="*/ 7188042 h 8376085"/>
              <a:gd name="connsiteX4724" fmla="*/ 2984002 w 7130260"/>
              <a:gd name="connsiteY4724" fmla="*/ 7201605 h 8376085"/>
              <a:gd name="connsiteX4725" fmla="*/ 2938948 w 7130260"/>
              <a:gd name="connsiteY4725" fmla="*/ 7215159 h 8376085"/>
              <a:gd name="connsiteX4726" fmla="*/ 2952979 w 7130260"/>
              <a:gd name="connsiteY4726" fmla="*/ 7194461 h 8376085"/>
              <a:gd name="connsiteX4727" fmla="*/ 2967009 w 7130260"/>
              <a:gd name="connsiteY4727" fmla="*/ 7173754 h 8376085"/>
              <a:gd name="connsiteX4728" fmla="*/ 3021883 w 7130260"/>
              <a:gd name="connsiteY4728" fmla="*/ 7176364 h 8376085"/>
              <a:gd name="connsiteX4729" fmla="*/ 3289907 w 7130260"/>
              <a:gd name="connsiteY4729" fmla="*/ 7028412 h 8376085"/>
              <a:gd name="connsiteX4730" fmla="*/ 3314329 w 7130260"/>
              <a:gd name="connsiteY4730" fmla="*/ 6986759 h 8376085"/>
              <a:gd name="connsiteX4731" fmla="*/ 3303308 w 7130260"/>
              <a:gd name="connsiteY4731" fmla="*/ 6975739 h 8376085"/>
              <a:gd name="connsiteX4732" fmla="*/ 3217869 w 7130260"/>
              <a:gd name="connsiteY4732" fmla="*/ 6964461 h 8376085"/>
              <a:gd name="connsiteX4733" fmla="*/ 3143441 w 7130260"/>
              <a:gd name="connsiteY4733" fmla="*/ 6964204 h 8376085"/>
              <a:gd name="connsiteX4734" fmla="*/ 3084890 w 7130260"/>
              <a:gd name="connsiteY4734" fmla="*/ 6994388 h 8376085"/>
              <a:gd name="connsiteX4735" fmla="*/ 3026331 w 7130260"/>
              <a:gd name="connsiteY4735" fmla="*/ 7024583 h 8376085"/>
              <a:gd name="connsiteX4736" fmla="*/ 3040713 w 7130260"/>
              <a:gd name="connsiteY4736" fmla="*/ 6996770 h 8376085"/>
              <a:gd name="connsiteX4737" fmla="*/ 3055087 w 7130260"/>
              <a:gd name="connsiteY4737" fmla="*/ 6968967 h 8376085"/>
              <a:gd name="connsiteX4738" fmla="*/ 3086491 w 7130260"/>
              <a:gd name="connsiteY4738" fmla="*/ 6968967 h 8376085"/>
              <a:gd name="connsiteX4739" fmla="*/ 3244406 w 7130260"/>
              <a:gd name="connsiteY4739" fmla="*/ 6905435 h 8376085"/>
              <a:gd name="connsiteX4740" fmla="*/ 3344256 w 7130260"/>
              <a:gd name="connsiteY4740" fmla="*/ 6736671 h 8376085"/>
              <a:gd name="connsiteX4741" fmla="*/ 3350895 w 7130260"/>
              <a:gd name="connsiteY4741" fmla="*/ 6709163 h 8376085"/>
              <a:gd name="connsiteX4742" fmla="*/ 3286020 w 7130260"/>
              <a:gd name="connsiteY4742" fmla="*/ 6713801 h 8376085"/>
              <a:gd name="connsiteX4743" fmla="*/ 3118895 w 7130260"/>
              <a:gd name="connsiteY4743" fmla="*/ 6780571 h 8376085"/>
              <a:gd name="connsiteX4744" fmla="*/ 3088929 w 7130260"/>
              <a:gd name="connsiteY4744" fmla="*/ 6762750 h 8376085"/>
              <a:gd name="connsiteX4745" fmla="*/ 3094425 w 7130260"/>
              <a:gd name="connsiteY4745" fmla="*/ 6742271 h 8376085"/>
              <a:gd name="connsiteX4746" fmla="*/ 3138583 w 7130260"/>
              <a:gd name="connsiteY4746" fmla="*/ 6735652 h 8376085"/>
              <a:gd name="connsiteX4747" fmla="*/ 3289964 w 7130260"/>
              <a:gd name="connsiteY4747" fmla="*/ 6650755 h 8376085"/>
              <a:gd name="connsiteX4748" fmla="*/ 3359401 w 7130260"/>
              <a:gd name="connsiteY4748" fmla="*/ 6481258 h 8376085"/>
              <a:gd name="connsiteX4749" fmla="*/ 3359401 w 7130260"/>
              <a:gd name="connsiteY4749" fmla="*/ 6452940 h 8376085"/>
              <a:gd name="connsiteX4750" fmla="*/ 3318920 w 7130260"/>
              <a:gd name="connsiteY4750" fmla="*/ 6459608 h 8376085"/>
              <a:gd name="connsiteX4751" fmla="*/ 3247396 w 7130260"/>
              <a:gd name="connsiteY4751" fmla="*/ 6479048 h 8376085"/>
              <a:gd name="connsiteX4752" fmla="*/ 3216354 w 7130260"/>
              <a:gd name="connsiteY4752" fmla="*/ 6491821 h 8376085"/>
              <a:gd name="connsiteX4753" fmla="*/ 3244587 w 7130260"/>
              <a:gd name="connsiteY4753" fmla="*/ 6456550 h 8376085"/>
              <a:gd name="connsiteX4754" fmla="*/ 3289669 w 7130260"/>
              <a:gd name="connsiteY4754" fmla="*/ 6383179 h 8376085"/>
              <a:gd name="connsiteX4755" fmla="*/ 3306518 w 7130260"/>
              <a:gd name="connsiteY4755" fmla="*/ 6345079 h 8376085"/>
              <a:gd name="connsiteX4756" fmla="*/ 3312890 w 7130260"/>
              <a:gd name="connsiteY4756" fmla="*/ 6392704 h 8376085"/>
              <a:gd name="connsiteX4757" fmla="*/ 3314443 w 7130260"/>
              <a:gd name="connsiteY4757" fmla="*/ 6330792 h 8376085"/>
              <a:gd name="connsiteX4758" fmla="*/ 3303242 w 7130260"/>
              <a:gd name="connsiteY4758" fmla="*/ 6214272 h 8376085"/>
              <a:gd name="connsiteX4759" fmla="*/ 3239643 w 7130260"/>
              <a:gd name="connsiteY4759" fmla="*/ 6234360 h 8376085"/>
              <a:gd name="connsiteX4760" fmla="*/ 3096216 w 7130260"/>
              <a:gd name="connsiteY4760" fmla="*/ 6375245 h 8376085"/>
              <a:gd name="connsiteX4761" fmla="*/ 3071898 w 7130260"/>
              <a:gd name="connsiteY4761" fmla="*/ 6371273 h 8376085"/>
              <a:gd name="connsiteX4762" fmla="*/ 3068888 w 7130260"/>
              <a:gd name="connsiteY4762" fmla="*/ 6345079 h 8376085"/>
              <a:gd name="connsiteX4763" fmla="*/ 3103778 w 7130260"/>
              <a:gd name="connsiteY4763" fmla="*/ 6319428 h 8376085"/>
              <a:gd name="connsiteX4764" fmla="*/ 3216526 w 7130260"/>
              <a:gd name="connsiteY4764" fmla="*/ 6110764 h 8376085"/>
              <a:gd name="connsiteX4765" fmla="*/ 3188408 w 7130260"/>
              <a:gd name="connsiteY4765" fmla="*/ 5969508 h 8376085"/>
              <a:gd name="connsiteX4766" fmla="*/ 3179950 w 7130260"/>
              <a:gd name="connsiteY4766" fmla="*/ 5955897 h 8376085"/>
              <a:gd name="connsiteX4767" fmla="*/ 3145269 w 7130260"/>
              <a:gd name="connsiteY4767" fmla="*/ 5982348 h 8376085"/>
              <a:gd name="connsiteX4768" fmla="*/ 3033922 w 7130260"/>
              <a:gd name="connsiteY4768" fmla="*/ 6137910 h 8376085"/>
              <a:gd name="connsiteX4769" fmla="*/ 2999299 w 7130260"/>
              <a:gd name="connsiteY4769" fmla="*/ 6154827 h 8376085"/>
              <a:gd name="connsiteX4770" fmla="*/ 2988555 w 7130260"/>
              <a:gd name="connsiteY4770" fmla="*/ 6131252 h 8376085"/>
              <a:gd name="connsiteX4771" fmla="*/ 3017520 w 7130260"/>
              <a:gd name="connsiteY4771" fmla="*/ 6100058 h 8376085"/>
              <a:gd name="connsiteX4772" fmla="*/ 3092444 w 7130260"/>
              <a:gd name="connsiteY4772" fmla="*/ 5955697 h 8376085"/>
              <a:gd name="connsiteX4773" fmla="*/ 3102159 w 7130260"/>
              <a:gd name="connsiteY4773" fmla="*/ 5912329 h 8376085"/>
              <a:gd name="connsiteX4774" fmla="*/ 3091491 w 7130260"/>
              <a:gd name="connsiteY4774" fmla="*/ 5862009 h 8376085"/>
              <a:gd name="connsiteX4775" fmla="*/ 3028836 w 7130260"/>
              <a:gd name="connsiteY4775" fmla="*/ 5742022 h 8376085"/>
              <a:gd name="connsiteX4776" fmla="*/ 2933291 w 7130260"/>
              <a:gd name="connsiteY4776" fmla="*/ 5895261 h 8376085"/>
              <a:gd name="connsiteX4777" fmla="*/ 2917584 w 7130260"/>
              <a:gd name="connsiteY4777" fmla="*/ 5951744 h 8376085"/>
              <a:gd name="connsiteX4778" fmla="*/ 2905316 w 7130260"/>
              <a:gd name="connsiteY4778" fmla="*/ 5891584 h 8376085"/>
              <a:gd name="connsiteX4779" fmla="*/ 2710729 w 7130260"/>
              <a:gd name="connsiteY4779" fmla="*/ 5668633 h 8376085"/>
              <a:gd name="connsiteX4780" fmla="*/ 2685936 w 7130260"/>
              <a:gd name="connsiteY4780" fmla="*/ 5662680 h 8376085"/>
              <a:gd name="connsiteX4781" fmla="*/ 2680526 w 7130260"/>
              <a:gd name="connsiteY4781" fmla="*/ 5708609 h 8376085"/>
              <a:gd name="connsiteX4782" fmla="*/ 2715911 w 7130260"/>
              <a:gd name="connsiteY4782" fmla="*/ 5887803 h 8376085"/>
              <a:gd name="connsiteX4783" fmla="*/ 2838993 w 7130260"/>
              <a:gd name="connsiteY4783" fmla="*/ 5987749 h 8376085"/>
              <a:gd name="connsiteX4784" fmla="*/ 2906630 w 7130260"/>
              <a:gd name="connsiteY4784" fmla="*/ 6021305 h 8376085"/>
              <a:gd name="connsiteX4785" fmla="*/ 2929233 w 7130260"/>
              <a:gd name="connsiteY4785" fmla="*/ 6062272 h 8376085"/>
              <a:gd name="connsiteX4786" fmla="*/ 2951826 w 7130260"/>
              <a:gd name="connsiteY4786" fmla="*/ 6103239 h 8376085"/>
              <a:gd name="connsiteX4787" fmla="*/ 2900039 w 7130260"/>
              <a:gd name="connsiteY4787" fmla="*/ 6070111 h 8376085"/>
              <a:gd name="connsiteX4788" fmla="*/ 2733275 w 7130260"/>
              <a:gd name="connsiteY4788" fmla="*/ 6010761 h 8376085"/>
              <a:gd name="connsiteX4789" fmla="*/ 2775147 w 7130260"/>
              <a:gd name="connsiteY4789" fmla="*/ 6166885 h 8376085"/>
              <a:gd name="connsiteX4790" fmla="*/ 2999413 w 7130260"/>
              <a:gd name="connsiteY4790" fmla="*/ 6292692 h 8376085"/>
              <a:gd name="connsiteX4791" fmla="*/ 3026502 w 7130260"/>
              <a:gd name="connsiteY4791" fmla="*/ 6292692 h 8376085"/>
              <a:gd name="connsiteX4792" fmla="*/ 3034456 w 7130260"/>
              <a:gd name="connsiteY4792" fmla="*/ 6314123 h 8376085"/>
              <a:gd name="connsiteX4793" fmla="*/ 3049115 w 7130260"/>
              <a:gd name="connsiteY4793" fmla="*/ 6373654 h 8376085"/>
              <a:gd name="connsiteX4794" fmla="*/ 3055820 w 7130260"/>
              <a:gd name="connsiteY4794" fmla="*/ 6411754 h 8376085"/>
              <a:gd name="connsiteX4795" fmla="*/ 3024816 w 7130260"/>
              <a:gd name="connsiteY4795" fmla="*/ 6374673 h 8376085"/>
              <a:gd name="connsiteX4796" fmla="*/ 2895572 w 7130260"/>
              <a:gd name="connsiteY4796" fmla="*/ 6283167 h 8376085"/>
              <a:gd name="connsiteX4797" fmla="*/ 2883151 w 7130260"/>
              <a:gd name="connsiteY4797" fmla="*/ 6283167 h 8376085"/>
              <a:gd name="connsiteX4798" fmla="*/ 2883360 w 7130260"/>
              <a:gd name="connsiteY4798" fmla="*/ 6361748 h 8376085"/>
              <a:gd name="connsiteX4799" fmla="*/ 2883570 w 7130260"/>
              <a:gd name="connsiteY4799" fmla="*/ 6440329 h 8376085"/>
              <a:gd name="connsiteX4800" fmla="*/ 2902972 w 7130260"/>
              <a:gd name="connsiteY4800" fmla="*/ 6483192 h 8376085"/>
              <a:gd name="connsiteX4801" fmla="*/ 2948007 w 7130260"/>
              <a:gd name="connsiteY4801" fmla="*/ 6553286 h 8376085"/>
              <a:gd name="connsiteX4802" fmla="*/ 2973638 w 7130260"/>
              <a:gd name="connsiteY4802" fmla="*/ 6580518 h 8376085"/>
              <a:gd name="connsiteX4803" fmla="*/ 2935986 w 7130260"/>
              <a:gd name="connsiteY4803" fmla="*/ 6555258 h 8376085"/>
              <a:gd name="connsiteX4804" fmla="*/ 2878836 w 7130260"/>
              <a:gd name="connsiteY4804" fmla="*/ 6532788 h 8376085"/>
              <a:gd name="connsiteX4805" fmla="*/ 2859338 w 7130260"/>
              <a:gd name="connsiteY4805" fmla="*/ 6535579 h 8376085"/>
              <a:gd name="connsiteX4806" fmla="*/ 2859691 w 7130260"/>
              <a:gd name="connsiteY4806" fmla="*/ 6611779 h 8376085"/>
              <a:gd name="connsiteX4807" fmla="*/ 2860043 w 7130260"/>
              <a:gd name="connsiteY4807" fmla="*/ 6687979 h 8376085"/>
              <a:gd name="connsiteX4808" fmla="*/ 2878236 w 7130260"/>
              <a:gd name="connsiteY4808" fmla="*/ 6726079 h 8376085"/>
              <a:gd name="connsiteX4809" fmla="*/ 2900706 w 7130260"/>
              <a:gd name="connsiteY4809" fmla="*/ 6773704 h 8376085"/>
              <a:gd name="connsiteX4810" fmla="*/ 2885142 w 7130260"/>
              <a:gd name="connsiteY4810" fmla="*/ 6765627 h 8376085"/>
              <a:gd name="connsiteX4811" fmla="*/ 2830297 w 7130260"/>
              <a:gd name="connsiteY4811" fmla="*/ 6808461 h 8376085"/>
              <a:gd name="connsiteX4812" fmla="*/ 2831040 w 7130260"/>
              <a:gd name="connsiteY4812" fmla="*/ 6971453 h 8376085"/>
              <a:gd name="connsiteX4813" fmla="*/ 2837650 w 7130260"/>
              <a:gd name="connsiteY4813" fmla="*/ 6988235 h 8376085"/>
              <a:gd name="connsiteX4814" fmla="*/ 2823591 w 7130260"/>
              <a:gd name="connsiteY4814" fmla="*/ 6982835 h 8376085"/>
              <a:gd name="connsiteX4815" fmla="*/ 2737219 w 7130260"/>
              <a:gd name="connsiteY4815" fmla="*/ 7083267 h 8376085"/>
              <a:gd name="connsiteX4816" fmla="*/ 2764679 w 7130260"/>
              <a:gd name="connsiteY4816" fmla="*/ 7336651 h 8376085"/>
              <a:gd name="connsiteX4817" fmla="*/ 2786729 w 7130260"/>
              <a:gd name="connsiteY4817" fmla="*/ 7366206 h 8376085"/>
              <a:gd name="connsiteX4818" fmla="*/ 2743067 w 7130260"/>
              <a:gd name="connsiteY4818" fmla="*/ 7408088 h 8376085"/>
              <a:gd name="connsiteX4819" fmla="*/ 2706167 w 7130260"/>
              <a:gd name="connsiteY4819" fmla="*/ 7430948 h 8376085"/>
              <a:gd name="connsiteX4820" fmla="*/ 2722150 w 7130260"/>
              <a:gd name="connsiteY4820" fmla="*/ 7368864 h 8376085"/>
              <a:gd name="connsiteX4821" fmla="*/ 2731380 w 7130260"/>
              <a:gd name="connsiteY4821" fmla="*/ 7325801 h 8376085"/>
              <a:gd name="connsiteX4822" fmla="*/ 2717826 w 7130260"/>
              <a:gd name="connsiteY4822" fmla="*/ 7261146 h 8376085"/>
              <a:gd name="connsiteX4823" fmla="*/ 2698966 w 7130260"/>
              <a:gd name="connsiteY4823" fmla="*/ 7191185 h 8376085"/>
              <a:gd name="connsiteX4824" fmla="*/ 2597649 w 7130260"/>
              <a:gd name="connsiteY4824" fmla="*/ 7263937 h 8376085"/>
              <a:gd name="connsiteX4825" fmla="*/ 2554424 w 7130260"/>
              <a:gd name="connsiteY4825" fmla="*/ 7340775 h 8376085"/>
              <a:gd name="connsiteX4826" fmla="*/ 2553843 w 7130260"/>
              <a:gd name="connsiteY4826" fmla="*/ 7525989 h 8376085"/>
              <a:gd name="connsiteX4827" fmla="*/ 2567435 w 7130260"/>
              <a:gd name="connsiteY4827" fmla="*/ 7558516 h 8376085"/>
              <a:gd name="connsiteX4828" fmla="*/ 2522887 w 7130260"/>
              <a:gd name="connsiteY4828" fmla="*/ 7584186 h 8376085"/>
              <a:gd name="connsiteX4829" fmla="*/ 2469376 w 7130260"/>
              <a:gd name="connsiteY4829" fmla="*/ 7614952 h 8376085"/>
              <a:gd name="connsiteX4830" fmla="*/ 2480129 w 7130260"/>
              <a:gd name="connsiteY4830" fmla="*/ 7587396 h 8376085"/>
              <a:gd name="connsiteX4831" fmla="*/ 2510790 w 7130260"/>
              <a:gd name="connsiteY4831" fmla="*/ 7520464 h 8376085"/>
              <a:gd name="connsiteX4832" fmla="*/ 2514238 w 7130260"/>
              <a:gd name="connsiteY4832" fmla="*/ 7367769 h 8376085"/>
              <a:gd name="connsiteX4833" fmla="*/ 2503904 w 7130260"/>
              <a:gd name="connsiteY4833" fmla="*/ 7357434 h 8376085"/>
              <a:gd name="connsiteX4834" fmla="*/ 2444411 w 7130260"/>
              <a:gd name="connsiteY4834" fmla="*/ 7389152 h 8376085"/>
              <a:gd name="connsiteX4835" fmla="*/ 2295420 w 7130260"/>
              <a:gd name="connsiteY4835" fmla="*/ 7626258 h 8376085"/>
              <a:gd name="connsiteX4836" fmla="*/ 2290039 w 7130260"/>
              <a:gd name="connsiteY4836" fmla="*/ 7690447 h 8376085"/>
              <a:gd name="connsiteX4837" fmla="*/ 2238994 w 7130260"/>
              <a:gd name="connsiteY4837" fmla="*/ 7704649 h 8376085"/>
              <a:gd name="connsiteX4838" fmla="*/ 2187940 w 7130260"/>
              <a:gd name="connsiteY4838" fmla="*/ 7718860 h 8376085"/>
              <a:gd name="connsiteX4839" fmla="*/ 2222316 w 7130260"/>
              <a:gd name="connsiteY4839" fmla="*/ 7680817 h 8376085"/>
              <a:gd name="connsiteX4840" fmla="*/ 2306774 w 7130260"/>
              <a:gd name="connsiteY4840" fmla="*/ 7514273 h 8376085"/>
              <a:gd name="connsiteX4841" fmla="*/ 2313165 w 7130260"/>
              <a:gd name="connsiteY4841" fmla="*/ 7483317 h 8376085"/>
              <a:gd name="connsiteX4842" fmla="*/ 2271922 w 7130260"/>
              <a:gd name="connsiteY4842" fmla="*/ 7483411 h 8376085"/>
              <a:gd name="connsiteX4843" fmla="*/ 2098834 w 7130260"/>
              <a:gd name="connsiteY4843" fmla="*/ 7557735 h 8376085"/>
              <a:gd name="connsiteX4844" fmla="*/ 2016938 w 7130260"/>
              <a:gd name="connsiteY4844" fmla="*/ 7704773 h 8376085"/>
              <a:gd name="connsiteX4845" fmla="*/ 2005374 w 7130260"/>
              <a:gd name="connsiteY4845" fmla="*/ 7740492 h 8376085"/>
              <a:gd name="connsiteX4846" fmla="*/ 1961883 w 7130260"/>
              <a:gd name="connsiteY4846" fmla="*/ 7740492 h 8376085"/>
              <a:gd name="connsiteX4847" fmla="*/ 1918383 w 7130260"/>
              <a:gd name="connsiteY4847" fmla="*/ 7740492 h 8376085"/>
              <a:gd name="connsiteX4848" fmla="*/ 1961055 w 7130260"/>
              <a:gd name="connsiteY4848" fmla="*/ 7707916 h 8376085"/>
              <a:gd name="connsiteX4849" fmla="*/ 2064963 w 7130260"/>
              <a:gd name="connsiteY4849" fmla="*/ 7547144 h 8376085"/>
              <a:gd name="connsiteX4850" fmla="*/ 1990468 w 7130260"/>
              <a:gd name="connsiteY4850" fmla="*/ 7537666 h 8376085"/>
              <a:gd name="connsiteX4851" fmla="*/ 1753057 w 7130260"/>
              <a:gd name="connsiteY4851" fmla="*/ 7670549 h 8376085"/>
              <a:gd name="connsiteX4852" fmla="*/ 1728235 w 7130260"/>
              <a:gd name="connsiteY4852" fmla="*/ 7712907 h 8376085"/>
              <a:gd name="connsiteX4853" fmla="*/ 1698479 w 7130260"/>
              <a:gd name="connsiteY4853" fmla="*/ 7706535 h 8376085"/>
              <a:gd name="connsiteX4854" fmla="*/ 1665065 w 7130260"/>
              <a:gd name="connsiteY4854" fmla="*/ 7696839 h 8376085"/>
              <a:gd name="connsiteX4855" fmla="*/ 1744323 w 7130260"/>
              <a:gd name="connsiteY4855" fmla="*/ 7611618 h 8376085"/>
              <a:gd name="connsiteX4856" fmla="*/ 1763963 w 7130260"/>
              <a:gd name="connsiteY4856" fmla="*/ 7573518 h 8376085"/>
              <a:gd name="connsiteX4857" fmla="*/ 1763963 w 7130260"/>
              <a:gd name="connsiteY4857" fmla="*/ 7545229 h 8376085"/>
              <a:gd name="connsiteX4858" fmla="*/ 1736427 w 7130260"/>
              <a:gd name="connsiteY4858" fmla="*/ 7542086 h 8376085"/>
              <a:gd name="connsiteX4859" fmla="*/ 1697555 w 7130260"/>
              <a:gd name="connsiteY4859" fmla="*/ 7588158 h 8376085"/>
              <a:gd name="connsiteX4860" fmla="*/ 1702546 w 7130260"/>
              <a:gd name="connsiteY4860" fmla="*/ 7612028 h 8376085"/>
              <a:gd name="connsiteX4861" fmla="*/ 1673257 w 7130260"/>
              <a:gd name="connsiteY4861" fmla="*/ 7645308 h 8376085"/>
              <a:gd name="connsiteX4862" fmla="*/ 1653959 w 7130260"/>
              <a:gd name="connsiteY4862" fmla="*/ 7657776 h 8376085"/>
              <a:gd name="connsiteX4863" fmla="*/ 1664256 w 7130260"/>
              <a:gd name="connsiteY4863" fmla="*/ 7610151 h 8376085"/>
              <a:gd name="connsiteX4864" fmla="*/ 1677534 w 7130260"/>
              <a:gd name="connsiteY4864" fmla="*/ 7566222 h 8376085"/>
              <a:gd name="connsiteX4865" fmla="*/ 1625165 w 7130260"/>
              <a:gd name="connsiteY4865" fmla="*/ 7517273 h 8376085"/>
              <a:gd name="connsiteX4866" fmla="*/ 1625851 w 7130260"/>
              <a:gd name="connsiteY4866" fmla="*/ 7571251 h 8376085"/>
              <a:gd name="connsiteX4867" fmla="*/ 1620507 w 7130260"/>
              <a:gd name="connsiteY4867" fmla="*/ 7670502 h 8376085"/>
              <a:gd name="connsiteX4868" fmla="*/ 1607144 w 7130260"/>
              <a:gd name="connsiteY4868" fmla="*/ 7646785 h 8376085"/>
              <a:gd name="connsiteX4869" fmla="*/ 1626403 w 7130260"/>
              <a:gd name="connsiteY4869" fmla="*/ 7606923 h 8376085"/>
              <a:gd name="connsiteX4870" fmla="*/ 1615964 w 7130260"/>
              <a:gd name="connsiteY4870" fmla="*/ 7587406 h 8376085"/>
              <a:gd name="connsiteX4871" fmla="*/ 1605515 w 7130260"/>
              <a:gd name="connsiteY4871" fmla="*/ 7567899 h 8376085"/>
              <a:gd name="connsiteX4872" fmla="*/ 1579969 w 7130260"/>
              <a:gd name="connsiteY4872" fmla="*/ 7570852 h 8376085"/>
              <a:gd name="connsiteX4873" fmla="*/ 1554413 w 7130260"/>
              <a:gd name="connsiteY4873" fmla="*/ 7573804 h 8376085"/>
              <a:gd name="connsiteX4874" fmla="*/ 1551489 w 7130260"/>
              <a:gd name="connsiteY4874" fmla="*/ 7599074 h 8376085"/>
              <a:gd name="connsiteX4875" fmla="*/ 1568158 w 7130260"/>
              <a:gd name="connsiteY4875" fmla="*/ 7638079 h 8376085"/>
              <a:gd name="connsiteX4876" fmla="*/ 1587760 w 7130260"/>
              <a:gd name="connsiteY4876" fmla="*/ 7651804 h 8376085"/>
              <a:gd name="connsiteX4877" fmla="*/ 1571092 w 7130260"/>
              <a:gd name="connsiteY4877" fmla="*/ 7666349 h 8376085"/>
              <a:gd name="connsiteX4878" fmla="*/ 1475956 w 7130260"/>
              <a:gd name="connsiteY4878" fmla="*/ 7685971 h 8376085"/>
              <a:gd name="connsiteX4879" fmla="*/ 1397498 w 7130260"/>
              <a:gd name="connsiteY4879" fmla="*/ 7691047 h 8376085"/>
              <a:gd name="connsiteX4880" fmla="*/ 1359580 w 7130260"/>
              <a:gd name="connsiteY4880" fmla="*/ 7645756 h 8376085"/>
              <a:gd name="connsiteX4881" fmla="*/ 1319146 w 7130260"/>
              <a:gd name="connsiteY4881" fmla="*/ 7530942 h 8376085"/>
              <a:gd name="connsiteX4882" fmla="*/ 1344578 w 7130260"/>
              <a:gd name="connsiteY4882" fmla="*/ 7464028 h 8376085"/>
              <a:gd name="connsiteX4883" fmla="*/ 1330014 w 7130260"/>
              <a:gd name="connsiteY4883" fmla="*/ 7451941 h 8376085"/>
              <a:gd name="connsiteX4884" fmla="*/ 1306773 w 7130260"/>
              <a:gd name="connsiteY4884" fmla="*/ 7462533 h 8376085"/>
              <a:gd name="connsiteX4885" fmla="*/ 1283541 w 7130260"/>
              <a:gd name="connsiteY4885" fmla="*/ 7473115 h 8376085"/>
              <a:gd name="connsiteX4886" fmla="*/ 1286961 w 7130260"/>
              <a:gd name="connsiteY4886" fmla="*/ 7521083 h 8376085"/>
              <a:gd name="connsiteX4887" fmla="*/ 1269683 w 7130260"/>
              <a:gd name="connsiteY4887" fmla="*/ 7553973 h 8376085"/>
              <a:gd name="connsiteX4888" fmla="*/ 1275217 w 7130260"/>
              <a:gd name="connsiteY4888" fmla="*/ 7459371 h 8376085"/>
              <a:gd name="connsiteX4889" fmla="*/ 1286542 w 7130260"/>
              <a:gd name="connsiteY4889" fmla="*/ 7434530 h 8376085"/>
              <a:gd name="connsiteX4890" fmla="*/ 1307868 w 7130260"/>
              <a:gd name="connsiteY4890" fmla="*/ 7439883 h 8376085"/>
              <a:gd name="connsiteX4891" fmla="*/ 1339310 w 7130260"/>
              <a:gd name="connsiteY4891" fmla="*/ 7368588 h 8376085"/>
              <a:gd name="connsiteX4892" fmla="*/ 1319470 w 7130260"/>
              <a:gd name="connsiteY4892" fmla="*/ 7357977 h 8376085"/>
              <a:gd name="connsiteX4893" fmla="*/ 1301210 w 7130260"/>
              <a:gd name="connsiteY4893" fmla="*/ 7374493 h 8376085"/>
              <a:gd name="connsiteX4894" fmla="*/ 1282741 w 7130260"/>
              <a:gd name="connsiteY4894" fmla="*/ 7406212 h 8376085"/>
              <a:gd name="connsiteX4895" fmla="*/ 1263901 w 7130260"/>
              <a:gd name="connsiteY4895" fmla="*/ 7445217 h 8376085"/>
              <a:gd name="connsiteX4896" fmla="*/ 1244918 w 7130260"/>
              <a:gd name="connsiteY4896" fmla="*/ 7492842 h 8376085"/>
              <a:gd name="connsiteX4897" fmla="*/ 1244556 w 7130260"/>
              <a:gd name="connsiteY4897" fmla="*/ 7516654 h 8376085"/>
              <a:gd name="connsiteX4898" fmla="*/ 1235326 w 7130260"/>
              <a:gd name="connsiteY4898" fmla="*/ 7502367 h 8376085"/>
              <a:gd name="connsiteX4899" fmla="*/ 1225944 w 7130260"/>
              <a:gd name="connsiteY4899" fmla="*/ 7448264 h 8376085"/>
              <a:gd name="connsiteX4900" fmla="*/ 1225801 w 7130260"/>
              <a:gd name="connsiteY4900" fmla="*/ 7408440 h 8376085"/>
              <a:gd name="connsiteX4901" fmla="*/ 1246261 w 7130260"/>
              <a:gd name="connsiteY4901" fmla="*/ 7405402 h 8376085"/>
              <a:gd name="connsiteX4902" fmla="*/ 1277083 w 7130260"/>
              <a:gd name="connsiteY4902" fmla="*/ 7385819 h 8376085"/>
              <a:gd name="connsiteX4903" fmla="*/ 1287447 w 7130260"/>
              <a:gd name="connsiteY4903" fmla="*/ 7369283 h 8376085"/>
              <a:gd name="connsiteX4904" fmla="*/ 1267311 w 7130260"/>
              <a:gd name="connsiteY4904" fmla="*/ 7349148 h 8376085"/>
              <a:gd name="connsiteX4905" fmla="*/ 1247175 w 7130260"/>
              <a:gd name="connsiteY4905" fmla="*/ 7329002 h 8376085"/>
              <a:gd name="connsiteX4906" fmla="*/ 1228077 w 7130260"/>
              <a:gd name="connsiteY4906" fmla="*/ 7339222 h 8376085"/>
              <a:gd name="connsiteX4907" fmla="*/ 1202998 w 7130260"/>
              <a:gd name="connsiteY4907" fmla="*/ 7389705 h 8376085"/>
              <a:gd name="connsiteX4908" fmla="*/ 1208218 w 7130260"/>
              <a:gd name="connsiteY4908" fmla="*/ 7511901 h 8376085"/>
              <a:gd name="connsiteX4909" fmla="*/ 1176766 w 7130260"/>
              <a:gd name="connsiteY4909" fmla="*/ 7495261 h 8376085"/>
              <a:gd name="connsiteX4910" fmla="*/ 1148610 w 7130260"/>
              <a:gd name="connsiteY4910" fmla="*/ 7478621 h 8376085"/>
              <a:gd name="connsiteX4911" fmla="*/ 1154211 w 7130260"/>
              <a:gd name="connsiteY4911" fmla="*/ 7459542 h 8376085"/>
              <a:gd name="connsiteX4912" fmla="*/ 1165441 w 7130260"/>
              <a:gd name="connsiteY4912" fmla="*/ 7373589 h 8376085"/>
              <a:gd name="connsiteX4913" fmla="*/ 1171070 w 7130260"/>
              <a:gd name="connsiteY4913" fmla="*/ 7306733 h 8376085"/>
              <a:gd name="connsiteX4914" fmla="*/ 1149782 w 7130260"/>
              <a:gd name="connsiteY4914" fmla="*/ 7257260 h 8376085"/>
              <a:gd name="connsiteX4915" fmla="*/ 1027347 w 7130260"/>
              <a:gd name="connsiteY4915" fmla="*/ 7121367 h 8376085"/>
              <a:gd name="connsiteX4916" fmla="*/ 992715 w 7130260"/>
              <a:gd name="connsiteY4916" fmla="*/ 7354729 h 8376085"/>
              <a:gd name="connsiteX4917" fmla="*/ 1000068 w 7130260"/>
              <a:gd name="connsiteY4917" fmla="*/ 7373779 h 8376085"/>
              <a:gd name="connsiteX4918" fmla="*/ 965292 w 7130260"/>
              <a:gd name="connsiteY4918" fmla="*/ 7340956 h 8376085"/>
              <a:gd name="connsiteX4919" fmla="*/ 949007 w 7130260"/>
              <a:gd name="connsiteY4919" fmla="*/ 7255517 h 8376085"/>
              <a:gd name="connsiteX4920" fmla="*/ 922060 w 7130260"/>
              <a:gd name="connsiteY4920" fmla="*/ 6931114 h 8376085"/>
              <a:gd name="connsiteX4921" fmla="*/ 903411 w 7130260"/>
              <a:gd name="connsiteY4921" fmla="*/ 6907540 h 8376085"/>
              <a:gd name="connsiteX4922" fmla="*/ 883875 w 7130260"/>
              <a:gd name="connsiteY4922" fmla="*/ 6925228 h 8376085"/>
              <a:gd name="connsiteX4923" fmla="*/ 816191 w 7130260"/>
              <a:gd name="connsiteY4923" fmla="*/ 7092315 h 8376085"/>
              <a:gd name="connsiteX4924" fmla="*/ 810180 w 7130260"/>
              <a:gd name="connsiteY4924" fmla="*/ 7154704 h 8376085"/>
              <a:gd name="connsiteX4925" fmla="*/ 783653 w 7130260"/>
              <a:gd name="connsiteY4925" fmla="*/ 7099326 h 8376085"/>
              <a:gd name="connsiteX4926" fmla="*/ 760479 w 7130260"/>
              <a:gd name="connsiteY4926" fmla="*/ 7041471 h 8376085"/>
              <a:gd name="connsiteX4927" fmla="*/ 794150 w 7130260"/>
              <a:gd name="connsiteY4927" fmla="*/ 7018087 h 8376085"/>
              <a:gd name="connsiteX4928" fmla="*/ 853681 w 7130260"/>
              <a:gd name="connsiteY4928" fmla="*/ 6938687 h 8376085"/>
              <a:gd name="connsiteX4929" fmla="*/ 882904 w 7130260"/>
              <a:gd name="connsiteY4929" fmla="*/ 6880203 h 8376085"/>
              <a:gd name="connsiteX4930" fmla="*/ 882904 w 7130260"/>
              <a:gd name="connsiteY4930" fmla="*/ 6831064 h 8376085"/>
              <a:gd name="connsiteX4931" fmla="*/ 839736 w 7130260"/>
              <a:gd name="connsiteY4931" fmla="*/ 6673434 h 8376085"/>
              <a:gd name="connsiteX4932" fmla="*/ 825191 w 7130260"/>
              <a:gd name="connsiteY4932" fmla="*/ 6661366 h 8376085"/>
              <a:gd name="connsiteX4933" fmla="*/ 800559 w 7130260"/>
              <a:gd name="connsiteY4933" fmla="*/ 6684197 h 8376085"/>
              <a:gd name="connsiteX4934" fmla="*/ 775927 w 7130260"/>
              <a:gd name="connsiteY4934" fmla="*/ 6707029 h 8376085"/>
              <a:gd name="connsiteX4935" fmla="*/ 800826 w 7130260"/>
              <a:gd name="connsiteY4935" fmla="*/ 6670005 h 8376085"/>
              <a:gd name="connsiteX4936" fmla="*/ 836326 w 7130260"/>
              <a:gd name="connsiteY4936" fmla="*/ 6593805 h 8376085"/>
              <a:gd name="connsiteX4937" fmla="*/ 831878 w 7130260"/>
              <a:gd name="connsiteY4937" fmla="*/ 6428985 h 8376085"/>
              <a:gd name="connsiteX4938" fmla="*/ 653123 w 7130260"/>
              <a:gd name="connsiteY4938" fmla="*/ 6582880 h 8376085"/>
              <a:gd name="connsiteX4939" fmla="*/ 627671 w 7130260"/>
              <a:gd name="connsiteY4939" fmla="*/ 6552476 h 8376085"/>
              <a:gd name="connsiteX4940" fmla="*/ 630491 w 7130260"/>
              <a:gd name="connsiteY4940" fmla="*/ 6488420 h 8376085"/>
              <a:gd name="connsiteX4941" fmla="*/ 671953 w 7130260"/>
              <a:gd name="connsiteY4941" fmla="*/ 6481372 h 8376085"/>
              <a:gd name="connsiteX4942" fmla="*/ 896829 w 7130260"/>
              <a:gd name="connsiteY4942" fmla="*/ 6223635 h 8376085"/>
              <a:gd name="connsiteX4943" fmla="*/ 902821 w 7130260"/>
              <a:gd name="connsiteY4943" fmla="*/ 6187917 h 8376085"/>
              <a:gd name="connsiteX4944" fmla="*/ 876189 w 7130260"/>
              <a:gd name="connsiteY4944" fmla="*/ 6187859 h 8376085"/>
              <a:gd name="connsiteX4945" fmla="*/ 849566 w 7130260"/>
              <a:gd name="connsiteY4945" fmla="*/ 6187802 h 8376085"/>
              <a:gd name="connsiteX4946" fmla="*/ 878141 w 7130260"/>
              <a:gd name="connsiteY4946" fmla="*/ 6172934 h 8376085"/>
              <a:gd name="connsiteX4947" fmla="*/ 1006726 w 7130260"/>
              <a:gd name="connsiteY4947" fmla="*/ 6009837 h 8376085"/>
              <a:gd name="connsiteX4948" fmla="*/ 1006726 w 7130260"/>
              <a:gd name="connsiteY4948" fmla="*/ 5987892 h 8376085"/>
              <a:gd name="connsiteX4949" fmla="*/ 985295 w 7130260"/>
              <a:gd name="connsiteY4949" fmla="*/ 5987663 h 8376085"/>
              <a:gd name="connsiteX4950" fmla="*/ 1021013 w 7130260"/>
              <a:gd name="connsiteY4950" fmla="*/ 5964098 h 8376085"/>
              <a:gd name="connsiteX4951" fmla="*/ 1168651 w 7130260"/>
              <a:gd name="connsiteY4951" fmla="*/ 5831815 h 8376085"/>
              <a:gd name="connsiteX4952" fmla="*/ 1129836 w 7130260"/>
              <a:gd name="connsiteY4952" fmla="*/ 5805573 h 8376085"/>
              <a:gd name="connsiteX4953" fmla="*/ 1091022 w 7130260"/>
              <a:gd name="connsiteY4953" fmla="*/ 5793953 h 8376085"/>
              <a:gd name="connsiteX4954" fmla="*/ 1141743 w 7130260"/>
              <a:gd name="connsiteY4954" fmla="*/ 5781008 h 8376085"/>
              <a:gd name="connsiteX4955" fmla="*/ 1293162 w 7130260"/>
              <a:gd name="connsiteY4955" fmla="*/ 5680634 h 8376085"/>
              <a:gd name="connsiteX4956" fmla="*/ 1322280 w 7130260"/>
              <a:gd name="connsiteY4956" fmla="*/ 5640439 h 8376085"/>
              <a:gd name="connsiteX4957" fmla="*/ 1302363 w 7130260"/>
              <a:gd name="connsiteY4957" fmla="*/ 5624322 h 8376085"/>
              <a:gd name="connsiteX4958" fmla="*/ 1152154 w 7130260"/>
              <a:gd name="connsiteY4958" fmla="*/ 5601310 h 8376085"/>
              <a:gd name="connsiteX4959" fmla="*/ 1125788 w 7130260"/>
              <a:gd name="connsiteY4959" fmla="*/ 5607396 h 8376085"/>
              <a:gd name="connsiteX4960" fmla="*/ 1171680 w 7130260"/>
              <a:gd name="connsiteY4960" fmla="*/ 5578155 h 8376085"/>
              <a:gd name="connsiteX4961" fmla="*/ 1217571 w 7130260"/>
              <a:gd name="connsiteY4961" fmla="*/ 5548903 h 8376085"/>
              <a:gd name="connsiteX4962" fmla="*/ 1248842 w 7130260"/>
              <a:gd name="connsiteY4962" fmla="*/ 5576364 h 8376085"/>
              <a:gd name="connsiteX4963" fmla="*/ 1325204 w 7130260"/>
              <a:gd name="connsiteY4963" fmla="*/ 5625646 h 8376085"/>
              <a:gd name="connsiteX4964" fmla="*/ 1370286 w 7130260"/>
              <a:gd name="connsiteY4964" fmla="*/ 5647468 h 8376085"/>
              <a:gd name="connsiteX4965" fmla="*/ 1430874 w 7130260"/>
              <a:gd name="connsiteY4965" fmla="*/ 5642610 h 8376085"/>
              <a:gd name="connsiteX4966" fmla="*/ 1491472 w 7130260"/>
              <a:gd name="connsiteY4966" fmla="*/ 5637743 h 8376085"/>
              <a:gd name="connsiteX4967" fmla="*/ 1551518 w 7130260"/>
              <a:gd name="connsiteY4967" fmla="*/ 5604806 h 8376085"/>
              <a:gd name="connsiteX4968" fmla="*/ 1614345 w 7130260"/>
              <a:gd name="connsiteY4968" fmla="*/ 5557571 h 8376085"/>
              <a:gd name="connsiteX4969" fmla="*/ 1459163 w 7130260"/>
              <a:gd name="connsiteY4969" fmla="*/ 5468046 h 8376085"/>
              <a:gd name="connsiteX4970" fmla="*/ 1430588 w 7130260"/>
              <a:gd name="connsiteY4970" fmla="*/ 5460997 h 8376085"/>
              <a:gd name="connsiteX4971" fmla="*/ 1465993 w 7130260"/>
              <a:gd name="connsiteY4971" fmla="*/ 5454530 h 8376085"/>
              <a:gd name="connsiteX4972" fmla="*/ 1501397 w 7130260"/>
              <a:gd name="connsiteY4972" fmla="*/ 5448072 h 8376085"/>
              <a:gd name="connsiteX4973" fmla="*/ 1566005 w 7130260"/>
              <a:gd name="connsiteY4973" fmla="*/ 5470560 h 8376085"/>
              <a:gd name="connsiteX4974" fmla="*/ 1630613 w 7130260"/>
              <a:gd name="connsiteY4974" fmla="*/ 5493049 h 8376085"/>
              <a:gd name="connsiteX4975" fmla="*/ 1677457 w 7130260"/>
              <a:gd name="connsiteY4975" fmla="*/ 5487515 h 8376085"/>
              <a:gd name="connsiteX4976" fmla="*/ 1756134 w 7130260"/>
              <a:gd name="connsiteY4976" fmla="*/ 5468684 h 8376085"/>
              <a:gd name="connsiteX4977" fmla="*/ 1892551 w 7130260"/>
              <a:gd name="connsiteY4977" fmla="*/ 5347802 h 8376085"/>
              <a:gd name="connsiteX4978" fmla="*/ 1767268 w 7130260"/>
              <a:gd name="connsiteY4978" fmla="*/ 5297176 h 8376085"/>
              <a:gd name="connsiteX4979" fmla="*/ 1568929 w 7130260"/>
              <a:gd name="connsiteY4979" fmla="*/ 5359956 h 8376085"/>
              <a:gd name="connsiteX4980" fmla="*/ 1519895 w 7130260"/>
              <a:gd name="connsiteY4980" fmla="*/ 5398722 h 8376085"/>
              <a:gd name="connsiteX4981" fmla="*/ 1543926 w 7130260"/>
              <a:gd name="connsiteY4981" fmla="*/ 5362308 h 8376085"/>
              <a:gd name="connsiteX4982" fmla="*/ 1582617 w 7130260"/>
              <a:gd name="connsiteY4982" fmla="*/ 5284222 h 8376085"/>
              <a:gd name="connsiteX4983" fmla="*/ 1590132 w 7130260"/>
              <a:gd name="connsiteY4983" fmla="*/ 5140176 h 8376085"/>
              <a:gd name="connsiteX4984" fmla="*/ 1525838 w 7130260"/>
              <a:gd name="connsiteY4984" fmla="*/ 5167360 h 8376085"/>
              <a:gd name="connsiteX4985" fmla="*/ 603393 w 7130260"/>
              <a:gd name="connsiteY4985" fmla="*/ 5273602 h 8376085"/>
              <a:gd name="connsiteX4986" fmla="*/ 315213 w 7130260"/>
              <a:gd name="connsiteY4986" fmla="*/ 5680177 h 8376085"/>
              <a:gd name="connsiteX4987" fmla="*/ 193103 w 7130260"/>
              <a:gd name="connsiteY4987" fmla="*/ 6030754 h 8376085"/>
              <a:gd name="connsiteX4988" fmla="*/ 187845 w 7130260"/>
              <a:gd name="connsiteY4988" fmla="*/ 6068854 h 8376085"/>
              <a:gd name="connsiteX4989" fmla="*/ 206943 w 7130260"/>
              <a:gd name="connsiteY4989" fmla="*/ 6006942 h 8376085"/>
              <a:gd name="connsiteX4990" fmla="*/ 444373 w 7130260"/>
              <a:gd name="connsiteY4990" fmla="*/ 5494078 h 8376085"/>
              <a:gd name="connsiteX4991" fmla="*/ 651684 w 7130260"/>
              <a:gd name="connsiteY4991" fmla="*/ 5241912 h 8376085"/>
              <a:gd name="connsiteX4992" fmla="*/ 718502 w 7130260"/>
              <a:gd name="connsiteY4992" fmla="*/ 5163084 h 8376085"/>
              <a:gd name="connsiteX4993" fmla="*/ 603393 w 7130260"/>
              <a:gd name="connsiteY4993" fmla="*/ 5273602 h 8376085"/>
              <a:gd name="connsiteX4994" fmla="*/ 1525838 w 7130260"/>
              <a:gd name="connsiteY4994" fmla="*/ 5189315 h 8376085"/>
              <a:gd name="connsiteX4995" fmla="*/ 1421968 w 7130260"/>
              <a:gd name="connsiteY4995" fmla="*/ 5283042 h 8376085"/>
              <a:gd name="connsiteX4996" fmla="*/ 1387650 w 7130260"/>
              <a:gd name="connsiteY4996" fmla="*/ 5364052 h 8376085"/>
              <a:gd name="connsiteX4997" fmla="*/ 1397251 w 7130260"/>
              <a:gd name="connsiteY4997" fmla="*/ 5367642 h 8376085"/>
              <a:gd name="connsiteX4998" fmla="*/ 1388878 w 7130260"/>
              <a:gd name="connsiteY4998" fmla="*/ 5382340 h 8376085"/>
              <a:gd name="connsiteX4999" fmla="*/ 1373000 w 7130260"/>
              <a:gd name="connsiteY4999" fmla="*/ 5425917 h 8376085"/>
              <a:gd name="connsiteX5000" fmla="*/ 1414672 w 7130260"/>
              <a:gd name="connsiteY5000" fmla="*/ 5365423 h 8376085"/>
              <a:gd name="connsiteX5001" fmla="*/ 1470241 w 7130260"/>
              <a:gd name="connsiteY5001" fmla="*/ 5291605 h 8376085"/>
              <a:gd name="connsiteX5002" fmla="*/ 1457601 w 7130260"/>
              <a:gd name="connsiteY5002" fmla="*/ 5321142 h 8376085"/>
              <a:gd name="connsiteX5003" fmla="*/ 1405890 w 7130260"/>
              <a:gd name="connsiteY5003" fmla="*/ 5421697 h 8376085"/>
              <a:gd name="connsiteX5004" fmla="*/ 1473356 w 7130260"/>
              <a:gd name="connsiteY5004" fmla="*/ 5328495 h 8376085"/>
              <a:gd name="connsiteX5005" fmla="*/ 1491596 w 7130260"/>
              <a:gd name="connsiteY5005" fmla="*/ 5326057 h 8376085"/>
              <a:gd name="connsiteX5006" fmla="*/ 1506512 w 7130260"/>
              <a:gd name="connsiteY5006" fmla="*/ 5371300 h 8376085"/>
              <a:gd name="connsiteX5007" fmla="*/ 1578226 w 7130260"/>
              <a:gd name="connsiteY5007" fmla="*/ 5200383 h 8376085"/>
              <a:gd name="connsiteX5008" fmla="*/ 1525838 w 7130260"/>
              <a:gd name="connsiteY5008" fmla="*/ 5189315 h 8376085"/>
              <a:gd name="connsiteX5009" fmla="*/ 909687 w 7130260"/>
              <a:gd name="connsiteY5009" fmla="*/ 5237664 h 8376085"/>
              <a:gd name="connsiteX5010" fmla="*/ 333463 w 7130260"/>
              <a:gd name="connsiteY5010" fmla="*/ 6168867 h 8376085"/>
              <a:gd name="connsiteX5011" fmla="*/ 316280 w 7130260"/>
              <a:gd name="connsiteY5011" fmla="*/ 6249829 h 8376085"/>
              <a:gd name="connsiteX5012" fmla="*/ 317289 w 7130260"/>
              <a:gd name="connsiteY5012" fmla="*/ 6449854 h 8376085"/>
              <a:gd name="connsiteX5013" fmla="*/ 329101 w 7130260"/>
              <a:gd name="connsiteY5013" fmla="*/ 6678454 h 8376085"/>
              <a:gd name="connsiteX5014" fmla="*/ 339902 w 7130260"/>
              <a:gd name="connsiteY5014" fmla="*/ 6707029 h 8376085"/>
              <a:gd name="connsiteX5015" fmla="*/ 335283 w 7130260"/>
              <a:gd name="connsiteY5015" fmla="*/ 6678454 h 8376085"/>
              <a:gd name="connsiteX5016" fmla="*/ 324719 w 7130260"/>
              <a:gd name="connsiteY5016" fmla="*/ 6521292 h 8376085"/>
              <a:gd name="connsiteX5017" fmla="*/ 318766 w 7130260"/>
              <a:gd name="connsiteY5017" fmla="*/ 6392704 h 8376085"/>
              <a:gd name="connsiteX5018" fmla="*/ 334178 w 7130260"/>
              <a:gd name="connsiteY5018" fmla="*/ 6278404 h 8376085"/>
              <a:gd name="connsiteX5019" fmla="*/ 973474 w 7130260"/>
              <a:gd name="connsiteY5019" fmla="*/ 5200003 h 8376085"/>
              <a:gd name="connsiteX5020" fmla="*/ 995410 w 7130260"/>
              <a:gd name="connsiteY5020" fmla="*/ 5178571 h 8376085"/>
              <a:gd name="connsiteX5021" fmla="*/ 909687 w 7130260"/>
              <a:gd name="connsiteY5021" fmla="*/ 5237664 h 8376085"/>
              <a:gd name="connsiteX5022" fmla="*/ 2106863 w 7130260"/>
              <a:gd name="connsiteY5022" fmla="*/ 5213090 h 8376085"/>
              <a:gd name="connsiteX5023" fmla="*/ 2501884 w 7130260"/>
              <a:gd name="connsiteY5023" fmla="*/ 5350145 h 8376085"/>
              <a:gd name="connsiteX5024" fmla="*/ 2568826 w 7130260"/>
              <a:gd name="connsiteY5024" fmla="*/ 5378482 h 8376085"/>
              <a:gd name="connsiteX5025" fmla="*/ 2057257 w 7130260"/>
              <a:gd name="connsiteY5025" fmla="*/ 5198354 h 8376085"/>
              <a:gd name="connsiteX5026" fmla="*/ 2106863 w 7130260"/>
              <a:gd name="connsiteY5026" fmla="*/ 5213090 h 8376085"/>
              <a:gd name="connsiteX5027" fmla="*/ 1292219 w 7130260"/>
              <a:gd name="connsiteY5027" fmla="*/ 5251161 h 8376085"/>
              <a:gd name="connsiteX5028" fmla="*/ 1169165 w 7130260"/>
              <a:gd name="connsiteY5028" fmla="*/ 5435442 h 8376085"/>
              <a:gd name="connsiteX5029" fmla="*/ 1169489 w 7130260"/>
              <a:gd name="connsiteY5029" fmla="*/ 5459254 h 8376085"/>
              <a:gd name="connsiteX5030" fmla="*/ 1182014 w 7130260"/>
              <a:gd name="connsiteY5030" fmla="*/ 5424183 h 8376085"/>
              <a:gd name="connsiteX5031" fmla="*/ 1235164 w 7130260"/>
              <a:gd name="connsiteY5031" fmla="*/ 5333429 h 8376085"/>
              <a:gd name="connsiteX5032" fmla="*/ 1214819 w 7130260"/>
              <a:gd name="connsiteY5032" fmla="*/ 5381054 h 8376085"/>
              <a:gd name="connsiteX5033" fmla="*/ 1171975 w 7130260"/>
              <a:gd name="connsiteY5033" fmla="*/ 5518137 h 8376085"/>
              <a:gd name="connsiteX5034" fmla="*/ 1205922 w 7130260"/>
              <a:gd name="connsiteY5034" fmla="*/ 5444138 h 8376085"/>
              <a:gd name="connsiteX5035" fmla="*/ 1240993 w 7130260"/>
              <a:gd name="connsiteY5035" fmla="*/ 5371253 h 8376085"/>
              <a:gd name="connsiteX5036" fmla="*/ 1220981 w 7130260"/>
              <a:gd name="connsiteY5036" fmla="*/ 5435594 h 8376085"/>
              <a:gd name="connsiteX5037" fmla="*/ 1197226 w 7130260"/>
              <a:gd name="connsiteY5037" fmla="*/ 5506031 h 8376085"/>
              <a:gd name="connsiteX5038" fmla="*/ 1278579 w 7130260"/>
              <a:gd name="connsiteY5038" fmla="*/ 5340192 h 8376085"/>
              <a:gd name="connsiteX5039" fmla="*/ 1291809 w 7130260"/>
              <a:gd name="connsiteY5039" fmla="*/ 5324875 h 8376085"/>
              <a:gd name="connsiteX5040" fmla="*/ 1217219 w 7130260"/>
              <a:gd name="connsiteY5040" fmla="*/ 5516852 h 8376085"/>
              <a:gd name="connsiteX5041" fmla="*/ 1229258 w 7130260"/>
              <a:gd name="connsiteY5041" fmla="*/ 5507327 h 8376085"/>
              <a:gd name="connsiteX5042" fmla="*/ 1251909 w 7130260"/>
              <a:gd name="connsiteY5042" fmla="*/ 5492592 h 8376085"/>
              <a:gd name="connsiteX5043" fmla="*/ 1272264 w 7130260"/>
              <a:gd name="connsiteY5043" fmla="*/ 5473951 h 8376085"/>
              <a:gd name="connsiteX5044" fmla="*/ 1287713 w 7130260"/>
              <a:gd name="connsiteY5044" fmla="*/ 5450538 h 8376085"/>
              <a:gd name="connsiteX5045" fmla="*/ 1274569 w 7130260"/>
              <a:gd name="connsiteY5045" fmla="*/ 5458606 h 8376085"/>
              <a:gd name="connsiteX5046" fmla="*/ 1265844 w 7130260"/>
              <a:gd name="connsiteY5046" fmla="*/ 5453434 h 8376085"/>
              <a:gd name="connsiteX5047" fmla="*/ 1283741 w 7130260"/>
              <a:gd name="connsiteY5047" fmla="*/ 5440204 h 8376085"/>
              <a:gd name="connsiteX5048" fmla="*/ 1330157 w 7130260"/>
              <a:gd name="connsiteY5048" fmla="*/ 5290185 h 8376085"/>
              <a:gd name="connsiteX5049" fmla="*/ 1323175 w 7130260"/>
              <a:gd name="connsiteY5049" fmla="*/ 5235417 h 8376085"/>
              <a:gd name="connsiteX5050" fmla="*/ 1292219 w 7130260"/>
              <a:gd name="connsiteY5050" fmla="*/ 5251161 h 8376085"/>
              <a:gd name="connsiteX5051" fmla="*/ 1447800 w 7130260"/>
              <a:gd name="connsiteY5051" fmla="*/ 5275898 h 8376085"/>
              <a:gd name="connsiteX5052" fmla="*/ 1398861 w 7130260"/>
              <a:gd name="connsiteY5052" fmla="*/ 5354508 h 8376085"/>
              <a:gd name="connsiteX5053" fmla="*/ 1437380 w 7130260"/>
              <a:gd name="connsiteY5053" fmla="*/ 5306587 h 8376085"/>
              <a:gd name="connsiteX5054" fmla="*/ 1447800 w 7130260"/>
              <a:gd name="connsiteY5054" fmla="*/ 5275898 h 8376085"/>
              <a:gd name="connsiteX5055" fmla="*/ 2121151 w 7130260"/>
              <a:gd name="connsiteY5055" fmla="*/ 5275345 h 8376085"/>
              <a:gd name="connsiteX5056" fmla="*/ 2449763 w 7130260"/>
              <a:gd name="connsiteY5056" fmla="*/ 5393017 h 8376085"/>
              <a:gd name="connsiteX5057" fmla="*/ 2516438 w 7130260"/>
              <a:gd name="connsiteY5057" fmla="*/ 5420544 h 8376085"/>
              <a:gd name="connsiteX5058" fmla="*/ 2165776 w 7130260"/>
              <a:gd name="connsiteY5058" fmla="*/ 5277832 h 8376085"/>
              <a:gd name="connsiteX5059" fmla="*/ 2121151 w 7130260"/>
              <a:gd name="connsiteY5059" fmla="*/ 5275345 h 8376085"/>
              <a:gd name="connsiteX5060" fmla="*/ 1671180 w 7130260"/>
              <a:gd name="connsiteY5060" fmla="*/ 5324656 h 8376085"/>
              <a:gd name="connsiteX5061" fmla="*/ 1587751 w 7130260"/>
              <a:gd name="connsiteY5061" fmla="*/ 5378510 h 8376085"/>
              <a:gd name="connsiteX5062" fmla="*/ 1672323 w 7130260"/>
              <a:gd name="connsiteY5062" fmla="*/ 5373139 h 8376085"/>
              <a:gd name="connsiteX5063" fmla="*/ 1663551 w 7130260"/>
              <a:gd name="connsiteY5063" fmla="*/ 5390369 h 8376085"/>
              <a:gd name="connsiteX5064" fmla="*/ 1563938 w 7130260"/>
              <a:gd name="connsiteY5064" fmla="*/ 5415420 h 8376085"/>
              <a:gd name="connsiteX5065" fmla="*/ 1635376 w 7130260"/>
              <a:gd name="connsiteY5065" fmla="*/ 5411267 h 8376085"/>
              <a:gd name="connsiteX5066" fmla="*/ 1630394 w 7130260"/>
              <a:gd name="connsiteY5066" fmla="*/ 5425412 h 8376085"/>
              <a:gd name="connsiteX5067" fmla="*/ 1573463 w 7130260"/>
              <a:gd name="connsiteY5067" fmla="*/ 5434289 h 8376085"/>
              <a:gd name="connsiteX5068" fmla="*/ 1646901 w 7130260"/>
              <a:gd name="connsiteY5068" fmla="*/ 5432318 h 8376085"/>
              <a:gd name="connsiteX5069" fmla="*/ 1704385 w 7130260"/>
              <a:gd name="connsiteY5069" fmla="*/ 5439280 h 8376085"/>
              <a:gd name="connsiteX5070" fmla="*/ 1626184 w 7130260"/>
              <a:gd name="connsiteY5070" fmla="*/ 5447757 h 8376085"/>
              <a:gd name="connsiteX5071" fmla="*/ 1563938 w 7130260"/>
              <a:gd name="connsiteY5071" fmla="*/ 5447300 h 8376085"/>
              <a:gd name="connsiteX5072" fmla="*/ 1592513 w 7130260"/>
              <a:gd name="connsiteY5072" fmla="*/ 5456101 h 8376085"/>
              <a:gd name="connsiteX5073" fmla="*/ 1752876 w 7130260"/>
              <a:gd name="connsiteY5073" fmla="*/ 5438747 h 8376085"/>
              <a:gd name="connsiteX5074" fmla="*/ 1823714 w 7130260"/>
              <a:gd name="connsiteY5074" fmla="*/ 5386149 h 8376085"/>
              <a:gd name="connsiteX5075" fmla="*/ 1864405 w 7130260"/>
              <a:gd name="connsiteY5075" fmla="*/ 5348926 h 8376085"/>
              <a:gd name="connsiteX5076" fmla="*/ 1828476 w 7130260"/>
              <a:gd name="connsiteY5076" fmla="*/ 5333638 h 8376085"/>
              <a:gd name="connsiteX5077" fmla="*/ 1671180 w 7130260"/>
              <a:gd name="connsiteY5077" fmla="*/ 5324656 h 8376085"/>
              <a:gd name="connsiteX5078" fmla="*/ 2140201 w 7130260"/>
              <a:gd name="connsiteY5078" fmla="*/ 5343582 h 8376085"/>
              <a:gd name="connsiteX5079" fmla="*/ 2411663 w 7130260"/>
              <a:gd name="connsiteY5079" fmla="*/ 5441909 h 8376085"/>
              <a:gd name="connsiteX5080" fmla="*/ 2478338 w 7130260"/>
              <a:gd name="connsiteY5080" fmla="*/ 5468084 h 8376085"/>
              <a:gd name="connsiteX5081" fmla="*/ 2102101 w 7130260"/>
              <a:gd name="connsiteY5081" fmla="*/ 5327276 h 8376085"/>
              <a:gd name="connsiteX5082" fmla="*/ 2140201 w 7130260"/>
              <a:gd name="connsiteY5082" fmla="*/ 5343582 h 8376085"/>
              <a:gd name="connsiteX5083" fmla="*/ 2725350 w 7130260"/>
              <a:gd name="connsiteY5083" fmla="*/ 5339153 h 8376085"/>
              <a:gd name="connsiteX5084" fmla="*/ 2768851 w 7130260"/>
              <a:gd name="connsiteY5084" fmla="*/ 5365433 h 8376085"/>
              <a:gd name="connsiteX5085" fmla="*/ 2743867 w 7130260"/>
              <a:gd name="connsiteY5085" fmla="*/ 5345059 h 8376085"/>
              <a:gd name="connsiteX5086" fmla="*/ 2725350 w 7130260"/>
              <a:gd name="connsiteY5086" fmla="*/ 5339153 h 8376085"/>
              <a:gd name="connsiteX5087" fmla="*/ 1029910 w 7130260"/>
              <a:gd name="connsiteY5087" fmla="*/ 5371148 h 8376085"/>
              <a:gd name="connsiteX5088" fmla="*/ 970007 w 7130260"/>
              <a:gd name="connsiteY5088" fmla="*/ 5540217 h 8376085"/>
              <a:gd name="connsiteX5089" fmla="*/ 970979 w 7130260"/>
              <a:gd name="connsiteY5089" fmla="*/ 5602129 h 8376085"/>
              <a:gd name="connsiteX5090" fmla="*/ 979456 w 7130260"/>
              <a:gd name="connsiteY5090" fmla="*/ 5543074 h 8376085"/>
              <a:gd name="connsiteX5091" fmla="*/ 997601 w 7130260"/>
              <a:gd name="connsiteY5091" fmla="*/ 5462112 h 8376085"/>
              <a:gd name="connsiteX5092" fmla="*/ 1007259 w 7130260"/>
              <a:gd name="connsiteY5092" fmla="*/ 5440204 h 8376085"/>
              <a:gd name="connsiteX5093" fmla="*/ 1002287 w 7130260"/>
              <a:gd name="connsiteY5093" fmla="*/ 5464017 h 8376085"/>
              <a:gd name="connsiteX5094" fmla="*/ 996391 w 7130260"/>
              <a:gd name="connsiteY5094" fmla="*/ 5597367 h 8376085"/>
              <a:gd name="connsiteX5095" fmla="*/ 1005830 w 7130260"/>
              <a:gd name="connsiteY5095" fmla="*/ 5549742 h 8376085"/>
              <a:gd name="connsiteX5096" fmla="*/ 1030767 w 7130260"/>
              <a:gd name="connsiteY5096" fmla="*/ 5456302 h 8376085"/>
              <a:gd name="connsiteX5097" fmla="*/ 1019880 w 7130260"/>
              <a:gd name="connsiteY5097" fmla="*/ 5543846 h 8376085"/>
              <a:gd name="connsiteX5098" fmla="*/ 1009964 w 7130260"/>
              <a:gd name="connsiteY5098" fmla="*/ 5632361 h 8376085"/>
              <a:gd name="connsiteX5099" fmla="*/ 1057628 w 7130260"/>
              <a:gd name="connsiteY5099" fmla="*/ 5435442 h 8376085"/>
              <a:gd name="connsiteX5100" fmla="*/ 1062438 w 7130260"/>
              <a:gd name="connsiteY5100" fmla="*/ 5449729 h 8376085"/>
              <a:gd name="connsiteX5101" fmla="*/ 1028986 w 7130260"/>
              <a:gd name="connsiteY5101" fmla="*/ 5630704 h 8376085"/>
              <a:gd name="connsiteX5102" fmla="*/ 1023242 w 7130260"/>
              <a:gd name="connsiteY5102" fmla="*/ 5649754 h 8376085"/>
              <a:gd name="connsiteX5103" fmla="*/ 1042683 w 7130260"/>
              <a:gd name="connsiteY5103" fmla="*/ 5632409 h 8376085"/>
              <a:gd name="connsiteX5104" fmla="*/ 1092660 w 7130260"/>
              <a:gd name="connsiteY5104" fmla="*/ 5374177 h 8376085"/>
              <a:gd name="connsiteX5105" fmla="*/ 1029910 w 7130260"/>
              <a:gd name="connsiteY5105" fmla="*/ 5371148 h 8376085"/>
              <a:gd name="connsiteX5106" fmla="*/ 1606801 w 7130260"/>
              <a:gd name="connsiteY5106" fmla="*/ 5368767 h 8376085"/>
              <a:gd name="connsiteX5107" fmla="*/ 1603858 w 7130260"/>
              <a:gd name="connsiteY5107" fmla="*/ 5378149 h 8376085"/>
              <a:gd name="connsiteX5108" fmla="*/ 1621088 w 7130260"/>
              <a:gd name="connsiteY5108" fmla="*/ 5368767 h 8376085"/>
              <a:gd name="connsiteX5109" fmla="*/ 1606801 w 7130260"/>
              <a:gd name="connsiteY5109" fmla="*/ 5368767 h 8376085"/>
              <a:gd name="connsiteX5110" fmla="*/ 1467784 w 7130260"/>
              <a:gd name="connsiteY5110" fmla="*/ 5390198 h 8376085"/>
              <a:gd name="connsiteX5111" fmla="*/ 1449638 w 7130260"/>
              <a:gd name="connsiteY5111" fmla="*/ 5411629 h 8376085"/>
              <a:gd name="connsiteX5112" fmla="*/ 1471070 w 7130260"/>
              <a:gd name="connsiteY5112" fmla="*/ 5393484 h 8376085"/>
              <a:gd name="connsiteX5113" fmla="*/ 1489215 w 7130260"/>
              <a:gd name="connsiteY5113" fmla="*/ 5368767 h 8376085"/>
              <a:gd name="connsiteX5114" fmla="*/ 1467784 w 7130260"/>
              <a:gd name="connsiteY5114" fmla="*/ 5390198 h 8376085"/>
              <a:gd name="connsiteX5115" fmla="*/ 2187826 w 7130260"/>
              <a:gd name="connsiteY5115" fmla="*/ 5417535 h 8376085"/>
              <a:gd name="connsiteX5116" fmla="*/ 2376211 w 7130260"/>
              <a:gd name="connsiteY5116" fmla="*/ 5487915 h 8376085"/>
              <a:gd name="connsiteX5117" fmla="*/ 2376526 w 7130260"/>
              <a:gd name="connsiteY5117" fmla="*/ 5475828 h 8376085"/>
              <a:gd name="connsiteX5118" fmla="*/ 2108178 w 7130260"/>
              <a:gd name="connsiteY5118" fmla="*/ 5388398 h 8376085"/>
              <a:gd name="connsiteX5119" fmla="*/ 2187826 w 7130260"/>
              <a:gd name="connsiteY5119" fmla="*/ 5417535 h 8376085"/>
              <a:gd name="connsiteX5120" fmla="*/ 2140201 w 7130260"/>
              <a:gd name="connsiteY5120" fmla="*/ 5462540 h 8376085"/>
              <a:gd name="connsiteX5121" fmla="*/ 2368830 w 7130260"/>
              <a:gd name="connsiteY5121" fmla="*/ 5549751 h 8376085"/>
              <a:gd name="connsiteX5122" fmla="*/ 2366420 w 7130260"/>
              <a:gd name="connsiteY5122" fmla="*/ 5536854 h 8376085"/>
              <a:gd name="connsiteX5123" fmla="*/ 2125332 w 7130260"/>
              <a:gd name="connsiteY5123" fmla="*/ 5450720 h 8376085"/>
              <a:gd name="connsiteX5124" fmla="*/ 2078288 w 7130260"/>
              <a:gd name="connsiteY5124" fmla="*/ 5445243 h 8376085"/>
              <a:gd name="connsiteX5125" fmla="*/ 2140201 w 7130260"/>
              <a:gd name="connsiteY5125" fmla="*/ 5462540 h 8376085"/>
              <a:gd name="connsiteX5126" fmla="*/ 829525 w 7130260"/>
              <a:gd name="connsiteY5126" fmla="*/ 5517585 h 8376085"/>
              <a:gd name="connsiteX5127" fmla="*/ 809228 w 7130260"/>
              <a:gd name="connsiteY5127" fmla="*/ 5711667 h 8376085"/>
              <a:gd name="connsiteX5128" fmla="*/ 822372 w 7130260"/>
              <a:gd name="connsiteY5128" fmla="*/ 5754529 h 8376085"/>
              <a:gd name="connsiteX5129" fmla="*/ 819867 w 7130260"/>
              <a:gd name="connsiteY5129" fmla="*/ 5673567 h 8376085"/>
              <a:gd name="connsiteX5130" fmla="*/ 817362 w 7130260"/>
              <a:gd name="connsiteY5130" fmla="*/ 5592604 h 8376085"/>
              <a:gd name="connsiteX5131" fmla="*/ 826621 w 7130260"/>
              <a:gd name="connsiteY5131" fmla="*/ 5667814 h 8376085"/>
              <a:gd name="connsiteX5132" fmla="*/ 848414 w 7130260"/>
              <a:gd name="connsiteY5132" fmla="*/ 5681053 h 8376085"/>
              <a:gd name="connsiteX5133" fmla="*/ 846128 w 7130260"/>
              <a:gd name="connsiteY5133" fmla="*/ 5592604 h 8376085"/>
              <a:gd name="connsiteX5134" fmla="*/ 858644 w 7130260"/>
              <a:gd name="connsiteY5134" fmla="*/ 5687854 h 8376085"/>
              <a:gd name="connsiteX5135" fmla="*/ 871169 w 7130260"/>
              <a:gd name="connsiteY5135" fmla="*/ 5783104 h 8376085"/>
              <a:gd name="connsiteX5136" fmla="*/ 869893 w 7130260"/>
              <a:gd name="connsiteY5136" fmla="*/ 5671166 h 8376085"/>
              <a:gd name="connsiteX5137" fmla="*/ 874949 w 7130260"/>
              <a:gd name="connsiteY5137" fmla="*/ 5559248 h 8376085"/>
              <a:gd name="connsiteX5138" fmla="*/ 888876 w 7130260"/>
              <a:gd name="connsiteY5138" fmla="*/ 5716715 h 8376085"/>
              <a:gd name="connsiteX5139" fmla="*/ 892533 w 7130260"/>
              <a:gd name="connsiteY5139" fmla="*/ 5725887 h 8376085"/>
              <a:gd name="connsiteX5140" fmla="*/ 887542 w 7130260"/>
              <a:gd name="connsiteY5140" fmla="*/ 5762892 h 8376085"/>
              <a:gd name="connsiteX5141" fmla="*/ 878351 w 7130260"/>
              <a:gd name="connsiteY5141" fmla="*/ 5797392 h 8376085"/>
              <a:gd name="connsiteX5142" fmla="*/ 902543 w 7130260"/>
              <a:gd name="connsiteY5142" fmla="*/ 5753148 h 8376085"/>
              <a:gd name="connsiteX5143" fmla="*/ 881475 w 7130260"/>
              <a:gd name="connsiteY5143" fmla="*/ 5484324 h 8376085"/>
              <a:gd name="connsiteX5144" fmla="*/ 862262 w 7130260"/>
              <a:gd name="connsiteY5144" fmla="*/ 5464017 h 8376085"/>
              <a:gd name="connsiteX5145" fmla="*/ 829525 w 7130260"/>
              <a:gd name="connsiteY5145" fmla="*/ 5517585 h 8376085"/>
              <a:gd name="connsiteX5146" fmla="*/ 1251204 w 7130260"/>
              <a:gd name="connsiteY5146" fmla="*/ 5470370 h 8376085"/>
              <a:gd name="connsiteX5147" fmla="*/ 1244851 w 7130260"/>
              <a:gd name="connsiteY5147" fmla="*/ 5486562 h 8376085"/>
              <a:gd name="connsiteX5148" fmla="*/ 1256119 w 7130260"/>
              <a:gd name="connsiteY5148" fmla="*/ 5485133 h 8376085"/>
              <a:gd name="connsiteX5149" fmla="*/ 1262472 w 7130260"/>
              <a:gd name="connsiteY5149" fmla="*/ 5468941 h 8376085"/>
              <a:gd name="connsiteX5150" fmla="*/ 1251204 w 7130260"/>
              <a:gd name="connsiteY5150" fmla="*/ 5470370 h 8376085"/>
              <a:gd name="connsiteX5151" fmla="*/ 738695 w 7130260"/>
              <a:gd name="connsiteY5151" fmla="*/ 5542598 h 8376085"/>
              <a:gd name="connsiteX5152" fmla="*/ 557092 w 7130260"/>
              <a:gd name="connsiteY5152" fmla="*/ 5835492 h 8376085"/>
              <a:gd name="connsiteX5153" fmla="*/ 582066 w 7130260"/>
              <a:gd name="connsiteY5153" fmla="*/ 5799773 h 8376085"/>
              <a:gd name="connsiteX5154" fmla="*/ 751592 w 7130260"/>
              <a:gd name="connsiteY5154" fmla="*/ 5542598 h 8376085"/>
              <a:gd name="connsiteX5155" fmla="*/ 793588 w 7130260"/>
              <a:gd name="connsiteY5155" fmla="*/ 5483067 h 8376085"/>
              <a:gd name="connsiteX5156" fmla="*/ 738695 w 7130260"/>
              <a:gd name="connsiteY5156" fmla="*/ 5542598 h 8376085"/>
              <a:gd name="connsiteX5157" fmla="*/ 1321051 w 7130260"/>
              <a:gd name="connsiteY5157" fmla="*/ 5496421 h 8376085"/>
              <a:gd name="connsiteX5158" fmla="*/ 1388602 w 7130260"/>
              <a:gd name="connsiteY5158" fmla="*/ 5524881 h 8376085"/>
              <a:gd name="connsiteX5159" fmla="*/ 1483852 w 7130260"/>
              <a:gd name="connsiteY5159" fmla="*/ 5539855 h 8376085"/>
              <a:gd name="connsiteX5160" fmla="*/ 1506788 w 7130260"/>
              <a:gd name="connsiteY5160" fmla="*/ 5549513 h 8376085"/>
              <a:gd name="connsiteX5161" fmla="*/ 1463926 w 7130260"/>
              <a:gd name="connsiteY5161" fmla="*/ 5545179 h 8376085"/>
              <a:gd name="connsiteX5162" fmla="*/ 1282951 w 7130260"/>
              <a:gd name="connsiteY5162" fmla="*/ 5536273 h 8376085"/>
              <a:gd name="connsiteX5163" fmla="*/ 1368676 w 7130260"/>
              <a:gd name="connsiteY5163" fmla="*/ 5554514 h 8376085"/>
              <a:gd name="connsiteX5164" fmla="*/ 1440113 w 7130260"/>
              <a:gd name="connsiteY5164" fmla="*/ 5568334 h 8376085"/>
              <a:gd name="connsiteX5165" fmla="*/ 1378201 w 7130260"/>
              <a:gd name="connsiteY5165" fmla="*/ 5563972 h 8376085"/>
              <a:gd name="connsiteX5166" fmla="*/ 1292476 w 7130260"/>
              <a:gd name="connsiteY5166" fmla="*/ 5554571 h 8376085"/>
              <a:gd name="connsiteX5167" fmla="*/ 1268663 w 7130260"/>
              <a:gd name="connsiteY5167" fmla="*/ 5549542 h 8376085"/>
              <a:gd name="connsiteX5168" fmla="*/ 1301458 w 7130260"/>
              <a:gd name="connsiteY5168" fmla="*/ 5564705 h 8376085"/>
              <a:gd name="connsiteX5169" fmla="*/ 1391945 w 7130260"/>
              <a:gd name="connsiteY5169" fmla="*/ 5587413 h 8376085"/>
              <a:gd name="connsiteX5170" fmla="*/ 1449638 w 7130260"/>
              <a:gd name="connsiteY5170" fmla="*/ 5594947 h 8376085"/>
              <a:gd name="connsiteX5171" fmla="*/ 1406709 w 7130260"/>
              <a:gd name="connsiteY5171" fmla="*/ 5596157 h 8376085"/>
              <a:gd name="connsiteX5172" fmla="*/ 1332710 w 7130260"/>
              <a:gd name="connsiteY5172" fmla="*/ 5588451 h 8376085"/>
              <a:gd name="connsiteX5173" fmla="*/ 1306554 w 7130260"/>
              <a:gd name="connsiteY5173" fmla="*/ 5587499 h 8376085"/>
              <a:gd name="connsiteX5174" fmla="*/ 1450496 w 7130260"/>
              <a:gd name="connsiteY5174" fmla="*/ 5613016 h 8376085"/>
              <a:gd name="connsiteX5175" fmla="*/ 1587751 w 7130260"/>
              <a:gd name="connsiteY5175" fmla="*/ 5551142 h 8376085"/>
              <a:gd name="connsiteX5176" fmla="*/ 1535049 w 7130260"/>
              <a:gd name="connsiteY5176" fmla="*/ 5516670 h 8376085"/>
              <a:gd name="connsiteX5177" fmla="*/ 1482347 w 7130260"/>
              <a:gd name="connsiteY5177" fmla="*/ 5490001 h 8376085"/>
              <a:gd name="connsiteX5178" fmla="*/ 1418368 w 7130260"/>
              <a:gd name="connsiteY5178" fmla="*/ 5486676 h 8376085"/>
              <a:gd name="connsiteX5179" fmla="*/ 1321051 w 7130260"/>
              <a:gd name="connsiteY5179" fmla="*/ 5496421 h 8376085"/>
              <a:gd name="connsiteX5180" fmla="*/ 2169214 w 7130260"/>
              <a:gd name="connsiteY5180" fmla="*/ 5529987 h 8376085"/>
              <a:gd name="connsiteX5181" fmla="*/ 2340664 w 7130260"/>
              <a:gd name="connsiteY5181" fmla="*/ 5596633 h 8376085"/>
              <a:gd name="connsiteX5182" fmla="*/ 2383088 w 7130260"/>
              <a:gd name="connsiteY5182" fmla="*/ 5610901 h 8376085"/>
              <a:gd name="connsiteX5183" fmla="*/ 2154793 w 7130260"/>
              <a:gd name="connsiteY5183" fmla="*/ 5512318 h 8376085"/>
              <a:gd name="connsiteX5184" fmla="*/ 2169214 w 7130260"/>
              <a:gd name="connsiteY5184" fmla="*/ 5529987 h 8376085"/>
              <a:gd name="connsiteX5185" fmla="*/ 1074153 w 7130260"/>
              <a:gd name="connsiteY5185" fmla="*/ 5517194 h 8376085"/>
              <a:gd name="connsiteX5186" fmla="*/ 1079906 w 7130260"/>
              <a:gd name="connsiteY5186" fmla="*/ 5522957 h 8376085"/>
              <a:gd name="connsiteX5187" fmla="*/ 1079154 w 7130260"/>
              <a:gd name="connsiteY5187" fmla="*/ 5504698 h 8376085"/>
              <a:gd name="connsiteX5188" fmla="*/ 1074153 w 7130260"/>
              <a:gd name="connsiteY5188" fmla="*/ 5517194 h 8376085"/>
              <a:gd name="connsiteX5189" fmla="*/ 1064628 w 7130260"/>
              <a:gd name="connsiteY5189" fmla="*/ 5546579 h 8376085"/>
              <a:gd name="connsiteX5190" fmla="*/ 1058389 w 7130260"/>
              <a:gd name="connsiteY5190" fmla="*/ 5575154 h 8376085"/>
              <a:gd name="connsiteX5191" fmla="*/ 1052913 w 7130260"/>
              <a:gd name="connsiteY5191" fmla="*/ 5592604 h 8376085"/>
              <a:gd name="connsiteX5192" fmla="*/ 1063828 w 7130260"/>
              <a:gd name="connsiteY5192" fmla="*/ 5575573 h 8376085"/>
              <a:gd name="connsiteX5193" fmla="*/ 1070067 w 7130260"/>
              <a:gd name="connsiteY5193" fmla="*/ 5546998 h 8376085"/>
              <a:gd name="connsiteX5194" fmla="*/ 1065381 w 7130260"/>
              <a:gd name="connsiteY5194" fmla="*/ 5535454 h 8376085"/>
              <a:gd name="connsiteX5195" fmla="*/ 1064628 w 7130260"/>
              <a:gd name="connsiteY5195" fmla="*/ 5546579 h 8376085"/>
              <a:gd name="connsiteX5196" fmla="*/ 2140201 w 7130260"/>
              <a:gd name="connsiteY5196" fmla="*/ 5573744 h 8376085"/>
              <a:gd name="connsiteX5197" fmla="*/ 2299745 w 7130260"/>
              <a:gd name="connsiteY5197" fmla="*/ 5635333 h 8376085"/>
              <a:gd name="connsiteX5198" fmla="*/ 2378326 w 7130260"/>
              <a:gd name="connsiteY5198" fmla="*/ 5668833 h 8376085"/>
              <a:gd name="connsiteX5199" fmla="*/ 2318795 w 7130260"/>
              <a:gd name="connsiteY5199" fmla="*/ 5631952 h 8376085"/>
              <a:gd name="connsiteX5200" fmla="*/ 2101730 w 7130260"/>
              <a:gd name="connsiteY5200" fmla="*/ 5555561 h 8376085"/>
              <a:gd name="connsiteX5201" fmla="*/ 2140201 w 7130260"/>
              <a:gd name="connsiteY5201" fmla="*/ 5573744 h 8376085"/>
              <a:gd name="connsiteX5202" fmla="*/ 942405 w 7130260"/>
              <a:gd name="connsiteY5202" fmla="*/ 5660175 h 8376085"/>
              <a:gd name="connsiteX5203" fmla="*/ 941435 w 7130260"/>
              <a:gd name="connsiteY5203" fmla="*/ 5724039 h 8376085"/>
              <a:gd name="connsiteX5204" fmla="*/ 959710 w 7130260"/>
              <a:gd name="connsiteY5204" fmla="*/ 5705771 h 8376085"/>
              <a:gd name="connsiteX5205" fmla="*/ 977979 w 7130260"/>
              <a:gd name="connsiteY5205" fmla="*/ 5687492 h 8376085"/>
              <a:gd name="connsiteX5206" fmla="*/ 960672 w 7130260"/>
              <a:gd name="connsiteY5206" fmla="*/ 5641905 h 8376085"/>
              <a:gd name="connsiteX5207" fmla="*/ 943368 w 7130260"/>
              <a:gd name="connsiteY5207" fmla="*/ 5596309 h 8376085"/>
              <a:gd name="connsiteX5208" fmla="*/ 942405 w 7130260"/>
              <a:gd name="connsiteY5208" fmla="*/ 5660175 h 8376085"/>
              <a:gd name="connsiteX5209" fmla="*/ 2055524 w 7130260"/>
              <a:gd name="connsiteY5209" fmla="*/ 5601586 h 8376085"/>
              <a:gd name="connsiteX5210" fmla="*/ 2130047 w 7130260"/>
              <a:gd name="connsiteY5210" fmla="*/ 5626408 h 8376085"/>
              <a:gd name="connsiteX5211" fmla="*/ 2259987 w 7130260"/>
              <a:gd name="connsiteY5211" fmla="*/ 5673205 h 8376085"/>
              <a:gd name="connsiteX5212" fmla="*/ 2321176 w 7130260"/>
              <a:gd name="connsiteY5212" fmla="*/ 5696922 h 8376085"/>
              <a:gd name="connsiteX5213" fmla="*/ 2158756 w 7130260"/>
              <a:gd name="connsiteY5213" fmla="*/ 5622827 h 8376085"/>
              <a:gd name="connsiteX5214" fmla="*/ 2055524 w 7130260"/>
              <a:gd name="connsiteY5214" fmla="*/ 5601586 h 8376085"/>
              <a:gd name="connsiteX5215" fmla="*/ 1125788 w 7130260"/>
              <a:gd name="connsiteY5215" fmla="*/ 5629132 h 8376085"/>
              <a:gd name="connsiteX5216" fmla="*/ 1047702 w 7130260"/>
              <a:gd name="connsiteY5216" fmla="*/ 5669518 h 8376085"/>
              <a:gd name="connsiteX5217" fmla="*/ 1058189 w 7130260"/>
              <a:gd name="connsiteY5217" fmla="*/ 5675062 h 8376085"/>
              <a:gd name="connsiteX5218" fmla="*/ 1051512 w 7130260"/>
              <a:gd name="connsiteY5218" fmla="*/ 5685873 h 8376085"/>
              <a:gd name="connsiteX5219" fmla="*/ 1079125 w 7130260"/>
              <a:gd name="connsiteY5219" fmla="*/ 5678882 h 8376085"/>
              <a:gd name="connsiteX5220" fmla="*/ 1213828 w 7130260"/>
              <a:gd name="connsiteY5220" fmla="*/ 5658412 h 8376085"/>
              <a:gd name="connsiteX5221" fmla="*/ 1142972 w 7130260"/>
              <a:gd name="connsiteY5221" fmla="*/ 5678291 h 8376085"/>
              <a:gd name="connsiteX5222" fmla="*/ 1078163 w 7130260"/>
              <a:gd name="connsiteY5222" fmla="*/ 5706799 h 8376085"/>
              <a:gd name="connsiteX5223" fmla="*/ 1140076 w 7130260"/>
              <a:gd name="connsiteY5223" fmla="*/ 5695388 h 8376085"/>
              <a:gd name="connsiteX5224" fmla="*/ 1156697 w 7130260"/>
              <a:gd name="connsiteY5224" fmla="*/ 5697675 h 8376085"/>
              <a:gd name="connsiteX5225" fmla="*/ 1075735 w 7130260"/>
              <a:gd name="connsiteY5225" fmla="*/ 5722811 h 8376085"/>
              <a:gd name="connsiteX5226" fmla="*/ 1001963 w 7130260"/>
              <a:gd name="connsiteY5226" fmla="*/ 5740203 h 8376085"/>
              <a:gd name="connsiteX5227" fmla="*/ 1063876 w 7130260"/>
              <a:gd name="connsiteY5227" fmla="*/ 5735632 h 8376085"/>
              <a:gd name="connsiteX5228" fmla="*/ 1149601 w 7130260"/>
              <a:gd name="connsiteY5228" fmla="*/ 5725849 h 8376085"/>
              <a:gd name="connsiteX5229" fmla="*/ 1173413 w 7130260"/>
              <a:gd name="connsiteY5229" fmla="*/ 5720658 h 8376085"/>
              <a:gd name="connsiteX5230" fmla="*/ 1149601 w 7130260"/>
              <a:gd name="connsiteY5230" fmla="*/ 5731059 h 8376085"/>
              <a:gd name="connsiteX5231" fmla="*/ 1073401 w 7130260"/>
              <a:gd name="connsiteY5231" fmla="*/ 5749214 h 8376085"/>
              <a:gd name="connsiteX5232" fmla="*/ 1021013 w 7130260"/>
              <a:gd name="connsiteY5232" fmla="*/ 5756967 h 8376085"/>
              <a:gd name="connsiteX5233" fmla="*/ 1082926 w 7130260"/>
              <a:gd name="connsiteY5233" fmla="*/ 5757920 h 8376085"/>
              <a:gd name="connsiteX5234" fmla="*/ 1182938 w 7130260"/>
              <a:gd name="connsiteY5234" fmla="*/ 5741166 h 8376085"/>
              <a:gd name="connsiteX5235" fmla="*/ 1286837 w 7130260"/>
              <a:gd name="connsiteY5235" fmla="*/ 5635543 h 8376085"/>
              <a:gd name="connsiteX5236" fmla="*/ 1125788 w 7130260"/>
              <a:gd name="connsiteY5236" fmla="*/ 5629132 h 8376085"/>
              <a:gd name="connsiteX5237" fmla="*/ 2121151 w 7130260"/>
              <a:gd name="connsiteY5237" fmla="*/ 5676996 h 8376085"/>
              <a:gd name="connsiteX5238" fmla="*/ 2242176 w 7130260"/>
              <a:gd name="connsiteY5238" fmla="*/ 5722515 h 8376085"/>
              <a:gd name="connsiteX5239" fmla="*/ 2286743 w 7130260"/>
              <a:gd name="connsiteY5239" fmla="*/ 5738470 h 8376085"/>
              <a:gd name="connsiteX5240" fmla="*/ 2069411 w 7130260"/>
              <a:gd name="connsiteY5240" fmla="*/ 5655031 h 8376085"/>
              <a:gd name="connsiteX5241" fmla="*/ 2121151 w 7130260"/>
              <a:gd name="connsiteY5241" fmla="*/ 5676996 h 8376085"/>
              <a:gd name="connsiteX5242" fmla="*/ 680621 w 7130260"/>
              <a:gd name="connsiteY5242" fmla="*/ 5708437 h 8376085"/>
              <a:gd name="connsiteX5243" fmla="*/ 659628 w 7130260"/>
              <a:gd name="connsiteY5243" fmla="*/ 5754529 h 8376085"/>
              <a:gd name="connsiteX5244" fmla="*/ 660400 w 7130260"/>
              <a:gd name="connsiteY5244" fmla="*/ 5816442 h 8376085"/>
              <a:gd name="connsiteX5245" fmla="*/ 681211 w 7130260"/>
              <a:gd name="connsiteY5245" fmla="*/ 5923598 h 8376085"/>
              <a:gd name="connsiteX5246" fmla="*/ 691251 w 7130260"/>
              <a:gd name="connsiteY5246" fmla="*/ 5918835 h 8376085"/>
              <a:gd name="connsiteX5247" fmla="*/ 674496 w 7130260"/>
              <a:gd name="connsiteY5247" fmla="*/ 5830729 h 8376085"/>
              <a:gd name="connsiteX5248" fmla="*/ 675010 w 7130260"/>
              <a:gd name="connsiteY5248" fmla="*/ 5792629 h 8376085"/>
              <a:gd name="connsiteX5249" fmla="*/ 691593 w 7130260"/>
              <a:gd name="connsiteY5249" fmla="*/ 5866400 h 8376085"/>
              <a:gd name="connsiteX5250" fmla="*/ 715920 w 7130260"/>
              <a:gd name="connsiteY5250" fmla="*/ 5947363 h 8376085"/>
              <a:gd name="connsiteX5251" fmla="*/ 717873 w 7130260"/>
              <a:gd name="connsiteY5251" fmla="*/ 5930341 h 8376085"/>
              <a:gd name="connsiteX5252" fmla="*/ 706871 w 7130260"/>
              <a:gd name="connsiteY5252" fmla="*/ 5849379 h 8376085"/>
              <a:gd name="connsiteX5253" fmla="*/ 701662 w 7130260"/>
              <a:gd name="connsiteY5253" fmla="*/ 5792629 h 8376085"/>
              <a:gd name="connsiteX5254" fmla="*/ 720235 w 7130260"/>
              <a:gd name="connsiteY5254" fmla="*/ 5876954 h 8376085"/>
              <a:gd name="connsiteX5255" fmla="*/ 745295 w 7130260"/>
              <a:gd name="connsiteY5255" fmla="*/ 5967441 h 8376085"/>
              <a:gd name="connsiteX5256" fmla="*/ 746181 w 7130260"/>
              <a:gd name="connsiteY5256" fmla="*/ 5945029 h 8376085"/>
              <a:gd name="connsiteX5257" fmla="*/ 724084 w 7130260"/>
              <a:gd name="connsiteY5257" fmla="*/ 5753015 h 8376085"/>
              <a:gd name="connsiteX5258" fmla="*/ 751105 w 7130260"/>
              <a:gd name="connsiteY5258" fmla="*/ 5898185 h 8376085"/>
              <a:gd name="connsiteX5259" fmla="*/ 759755 w 7130260"/>
              <a:gd name="connsiteY5259" fmla="*/ 5873592 h 8376085"/>
              <a:gd name="connsiteX5260" fmla="*/ 766850 w 7130260"/>
              <a:gd name="connsiteY5260" fmla="*/ 5821204 h 8376085"/>
              <a:gd name="connsiteX5261" fmla="*/ 764508 w 7130260"/>
              <a:gd name="connsiteY5261" fmla="*/ 5900442 h 8376085"/>
              <a:gd name="connsiteX5262" fmla="*/ 762155 w 7130260"/>
              <a:gd name="connsiteY5262" fmla="*/ 5979681 h 8376085"/>
              <a:gd name="connsiteX5263" fmla="*/ 774899 w 7130260"/>
              <a:gd name="connsiteY5263" fmla="*/ 5949353 h 8376085"/>
              <a:gd name="connsiteX5264" fmla="*/ 787654 w 7130260"/>
              <a:gd name="connsiteY5264" fmla="*/ 5854284 h 8376085"/>
              <a:gd name="connsiteX5265" fmla="*/ 787654 w 7130260"/>
              <a:gd name="connsiteY5265" fmla="*/ 5789533 h 8376085"/>
              <a:gd name="connsiteX5266" fmla="*/ 756697 w 7130260"/>
              <a:gd name="connsiteY5266" fmla="*/ 5729916 h 8376085"/>
              <a:gd name="connsiteX5267" fmla="*/ 713673 w 7130260"/>
              <a:gd name="connsiteY5267" fmla="*/ 5666328 h 8376085"/>
              <a:gd name="connsiteX5268" fmla="*/ 680621 w 7130260"/>
              <a:gd name="connsiteY5268" fmla="*/ 5708437 h 8376085"/>
              <a:gd name="connsiteX5269" fmla="*/ 903811 w 7130260"/>
              <a:gd name="connsiteY5269" fmla="*/ 5697379 h 8376085"/>
              <a:gd name="connsiteX5270" fmla="*/ 908554 w 7130260"/>
              <a:gd name="connsiteY5270" fmla="*/ 5709104 h 8376085"/>
              <a:gd name="connsiteX5271" fmla="*/ 908202 w 7130260"/>
              <a:gd name="connsiteY5271" fmla="*/ 5680529 h 8376085"/>
              <a:gd name="connsiteX5272" fmla="*/ 903811 w 7130260"/>
              <a:gd name="connsiteY5272" fmla="*/ 5697379 h 8376085"/>
              <a:gd name="connsiteX5273" fmla="*/ 1006726 w 7130260"/>
              <a:gd name="connsiteY5273" fmla="*/ 5692617 h 8376085"/>
              <a:gd name="connsiteX5274" fmla="*/ 992438 w 7130260"/>
              <a:gd name="connsiteY5274" fmla="*/ 5701846 h 8376085"/>
              <a:gd name="connsiteX5275" fmla="*/ 1006726 w 7130260"/>
              <a:gd name="connsiteY5275" fmla="*/ 5701323 h 8376085"/>
              <a:gd name="connsiteX5276" fmla="*/ 1040063 w 7130260"/>
              <a:gd name="connsiteY5276" fmla="*/ 5692617 h 8376085"/>
              <a:gd name="connsiteX5277" fmla="*/ 1059113 w 7130260"/>
              <a:gd name="connsiteY5277" fmla="*/ 5684435 h 8376085"/>
              <a:gd name="connsiteX5278" fmla="*/ 1040063 w 7130260"/>
              <a:gd name="connsiteY5278" fmla="*/ 5683911 h 8376085"/>
              <a:gd name="connsiteX5279" fmla="*/ 1006726 w 7130260"/>
              <a:gd name="connsiteY5279" fmla="*/ 5692617 h 8376085"/>
              <a:gd name="connsiteX5280" fmla="*/ 2702271 w 7130260"/>
              <a:gd name="connsiteY5280" fmla="*/ 5742432 h 8376085"/>
              <a:gd name="connsiteX5281" fmla="*/ 2702367 w 7130260"/>
              <a:gd name="connsiteY5281" fmla="*/ 5802154 h 8376085"/>
              <a:gd name="connsiteX5282" fmla="*/ 2724807 w 7130260"/>
              <a:gd name="connsiteY5282" fmla="*/ 5850351 h 8376085"/>
              <a:gd name="connsiteX5283" fmla="*/ 2789006 w 7130260"/>
              <a:gd name="connsiteY5283" fmla="*/ 5931284 h 8376085"/>
              <a:gd name="connsiteX5284" fmla="*/ 2830763 w 7130260"/>
              <a:gd name="connsiteY5284" fmla="*/ 5964022 h 8376085"/>
              <a:gd name="connsiteX5285" fmla="*/ 2785520 w 7130260"/>
              <a:gd name="connsiteY5285" fmla="*/ 5911825 h 8376085"/>
              <a:gd name="connsiteX5286" fmla="*/ 2799074 w 7130260"/>
              <a:gd name="connsiteY5286" fmla="*/ 5909548 h 8376085"/>
              <a:gd name="connsiteX5287" fmla="*/ 2862272 w 7130260"/>
              <a:gd name="connsiteY5287" fmla="*/ 5978367 h 8376085"/>
              <a:gd name="connsiteX5288" fmla="*/ 2812123 w 7130260"/>
              <a:gd name="connsiteY5288" fmla="*/ 5902652 h 8376085"/>
              <a:gd name="connsiteX5289" fmla="*/ 2778652 w 7130260"/>
              <a:gd name="connsiteY5289" fmla="*/ 5856018 h 8376085"/>
              <a:gd name="connsiteX5290" fmla="*/ 2857729 w 7130260"/>
              <a:gd name="connsiteY5290" fmla="*/ 5940295 h 8376085"/>
              <a:gd name="connsiteX5291" fmla="*/ 2821448 w 7130260"/>
              <a:gd name="connsiteY5291" fmla="*/ 5864067 h 8376085"/>
              <a:gd name="connsiteX5292" fmla="*/ 2774090 w 7130260"/>
              <a:gd name="connsiteY5292" fmla="*/ 5787867 h 8376085"/>
              <a:gd name="connsiteX5293" fmla="*/ 2766165 w 7130260"/>
              <a:gd name="connsiteY5293" fmla="*/ 5773579 h 8376085"/>
              <a:gd name="connsiteX5294" fmla="*/ 2780814 w 7130260"/>
              <a:gd name="connsiteY5294" fmla="*/ 5787867 h 8376085"/>
              <a:gd name="connsiteX5295" fmla="*/ 2838231 w 7130260"/>
              <a:gd name="connsiteY5295" fmla="*/ 5866610 h 8376085"/>
              <a:gd name="connsiteX5296" fmla="*/ 2856262 w 7130260"/>
              <a:gd name="connsiteY5296" fmla="*/ 5810222 h 8376085"/>
              <a:gd name="connsiteX5297" fmla="*/ 2739000 w 7130260"/>
              <a:gd name="connsiteY5297" fmla="*/ 5701494 h 8376085"/>
              <a:gd name="connsiteX5298" fmla="*/ 2702176 w 7130260"/>
              <a:gd name="connsiteY5298" fmla="*/ 5682701 h 8376085"/>
              <a:gd name="connsiteX5299" fmla="*/ 2702271 w 7130260"/>
              <a:gd name="connsiteY5299" fmla="*/ 5742432 h 8376085"/>
              <a:gd name="connsiteX5300" fmla="*/ 2083994 w 7130260"/>
              <a:gd name="connsiteY5300" fmla="*/ 5720687 h 8376085"/>
              <a:gd name="connsiteX5301" fmla="*/ 2198294 w 7130260"/>
              <a:gd name="connsiteY5301" fmla="*/ 5758987 h 8376085"/>
              <a:gd name="connsiteX5302" fmla="*/ 2231679 w 7130260"/>
              <a:gd name="connsiteY5302" fmla="*/ 5764492 h 8376085"/>
              <a:gd name="connsiteX5303" fmla="*/ 2059238 w 7130260"/>
              <a:gd name="connsiteY5303" fmla="*/ 5707285 h 8376085"/>
              <a:gd name="connsiteX5304" fmla="*/ 2083994 w 7130260"/>
              <a:gd name="connsiteY5304" fmla="*/ 5720687 h 8376085"/>
              <a:gd name="connsiteX5305" fmla="*/ 800693 w 7130260"/>
              <a:gd name="connsiteY5305" fmla="*/ 5778342 h 8376085"/>
              <a:gd name="connsiteX5306" fmla="*/ 812133 w 7130260"/>
              <a:gd name="connsiteY5306" fmla="*/ 5839235 h 8376085"/>
              <a:gd name="connsiteX5307" fmla="*/ 818858 w 7130260"/>
              <a:gd name="connsiteY5307" fmla="*/ 5876306 h 8376085"/>
              <a:gd name="connsiteX5308" fmla="*/ 836030 w 7130260"/>
              <a:gd name="connsiteY5308" fmla="*/ 5853541 h 8376085"/>
              <a:gd name="connsiteX5309" fmla="*/ 853213 w 7130260"/>
              <a:gd name="connsiteY5309" fmla="*/ 5830767 h 8376085"/>
              <a:gd name="connsiteX5310" fmla="*/ 836022 w 7130260"/>
              <a:gd name="connsiteY5310" fmla="*/ 5811698 h 8376085"/>
              <a:gd name="connsiteX5311" fmla="*/ 807399 w 7130260"/>
              <a:gd name="connsiteY5311" fmla="*/ 5773579 h 8376085"/>
              <a:gd name="connsiteX5312" fmla="*/ 795978 w 7130260"/>
              <a:gd name="connsiteY5312" fmla="*/ 5754529 h 8376085"/>
              <a:gd name="connsiteX5313" fmla="*/ 800693 w 7130260"/>
              <a:gd name="connsiteY5313" fmla="*/ 5778342 h 8376085"/>
              <a:gd name="connsiteX5314" fmla="*/ 917699 w 7130260"/>
              <a:gd name="connsiteY5314" fmla="*/ 5789619 h 8376085"/>
              <a:gd name="connsiteX5315" fmla="*/ 895677 w 7130260"/>
              <a:gd name="connsiteY5315" fmla="*/ 5822861 h 8376085"/>
              <a:gd name="connsiteX5316" fmla="*/ 935652 w 7130260"/>
              <a:gd name="connsiteY5316" fmla="*/ 5811669 h 8376085"/>
              <a:gd name="connsiteX5317" fmla="*/ 1011488 w 7130260"/>
              <a:gd name="connsiteY5317" fmla="*/ 5797134 h 8376085"/>
              <a:gd name="connsiteX5318" fmla="*/ 1049588 w 7130260"/>
              <a:gd name="connsiteY5318" fmla="*/ 5796048 h 8376085"/>
              <a:gd name="connsiteX5319" fmla="*/ 1016251 w 7130260"/>
              <a:gd name="connsiteY5319" fmla="*/ 5783790 h 8376085"/>
              <a:gd name="connsiteX5320" fmla="*/ 962435 w 7130260"/>
              <a:gd name="connsiteY5320" fmla="*/ 5765073 h 8376085"/>
              <a:gd name="connsiteX5321" fmla="*/ 941968 w 7130260"/>
              <a:gd name="connsiteY5321" fmla="*/ 5758615 h 8376085"/>
              <a:gd name="connsiteX5322" fmla="*/ 917699 w 7130260"/>
              <a:gd name="connsiteY5322" fmla="*/ 5789619 h 8376085"/>
              <a:gd name="connsiteX5323" fmla="*/ 2111312 w 7130260"/>
              <a:gd name="connsiteY5323" fmla="*/ 5783400 h 8376085"/>
              <a:gd name="connsiteX5324" fmla="*/ 2186492 w 7130260"/>
              <a:gd name="connsiteY5324" fmla="*/ 5801907 h 8376085"/>
              <a:gd name="connsiteX5325" fmla="*/ 2177282 w 7130260"/>
              <a:gd name="connsiteY5325" fmla="*/ 5793010 h 8376085"/>
              <a:gd name="connsiteX5326" fmla="*/ 2060420 w 7130260"/>
              <a:gd name="connsiteY5326" fmla="*/ 5760063 h 8376085"/>
              <a:gd name="connsiteX5327" fmla="*/ 2111312 w 7130260"/>
              <a:gd name="connsiteY5327" fmla="*/ 5783400 h 8376085"/>
              <a:gd name="connsiteX5328" fmla="*/ 3004033 w 7130260"/>
              <a:gd name="connsiteY5328" fmla="*/ 5790067 h 8376085"/>
              <a:gd name="connsiteX5329" fmla="*/ 2949445 w 7130260"/>
              <a:gd name="connsiteY5329" fmla="*/ 5908101 h 8376085"/>
              <a:gd name="connsiteX5330" fmla="*/ 2958332 w 7130260"/>
              <a:gd name="connsiteY5330" fmla="*/ 6054567 h 8376085"/>
              <a:gd name="connsiteX5331" fmla="*/ 2976496 w 7130260"/>
              <a:gd name="connsiteY5331" fmla="*/ 5985510 h 8376085"/>
              <a:gd name="connsiteX5332" fmla="*/ 3012072 w 7130260"/>
              <a:gd name="connsiteY5332" fmla="*/ 5846940 h 8376085"/>
              <a:gd name="connsiteX5333" fmla="*/ 2996670 w 7130260"/>
              <a:gd name="connsiteY5333" fmla="*/ 5944191 h 8376085"/>
              <a:gd name="connsiteX5334" fmla="*/ 3006300 w 7130260"/>
              <a:gd name="connsiteY5334" fmla="*/ 5974023 h 8376085"/>
              <a:gd name="connsiteX5335" fmla="*/ 3016958 w 7130260"/>
              <a:gd name="connsiteY5335" fmla="*/ 5978824 h 8376085"/>
              <a:gd name="connsiteX5336" fmla="*/ 3001833 w 7130260"/>
              <a:gd name="connsiteY5336" fmla="*/ 6062129 h 8376085"/>
              <a:gd name="connsiteX5337" fmla="*/ 3007100 w 7130260"/>
              <a:gd name="connsiteY5337" fmla="*/ 6063301 h 8376085"/>
              <a:gd name="connsiteX5338" fmla="*/ 3036332 w 7130260"/>
              <a:gd name="connsiteY5338" fmla="*/ 5978367 h 8376085"/>
              <a:gd name="connsiteX5339" fmla="*/ 3059268 w 7130260"/>
              <a:gd name="connsiteY5339" fmla="*/ 5935504 h 8376085"/>
              <a:gd name="connsiteX5340" fmla="*/ 3034684 w 7130260"/>
              <a:gd name="connsiteY5340" fmla="*/ 6015562 h 8376085"/>
              <a:gd name="connsiteX5341" fmla="*/ 3045524 w 7130260"/>
              <a:gd name="connsiteY5341" fmla="*/ 6019210 h 8376085"/>
              <a:gd name="connsiteX5342" fmla="*/ 3071698 w 7130260"/>
              <a:gd name="connsiteY5342" fmla="*/ 5913663 h 8376085"/>
              <a:gd name="connsiteX5343" fmla="*/ 3075927 w 7130260"/>
              <a:gd name="connsiteY5343" fmla="*/ 5853713 h 8376085"/>
              <a:gd name="connsiteX5344" fmla="*/ 3059754 w 7130260"/>
              <a:gd name="connsiteY5344" fmla="*/ 5811365 h 8376085"/>
              <a:gd name="connsiteX5345" fmla="*/ 3035417 w 7130260"/>
              <a:gd name="connsiteY5345" fmla="*/ 5763978 h 8376085"/>
              <a:gd name="connsiteX5346" fmla="*/ 3004033 w 7130260"/>
              <a:gd name="connsiteY5346" fmla="*/ 5790067 h 8376085"/>
              <a:gd name="connsiteX5347" fmla="*/ 1673714 w 7130260"/>
              <a:gd name="connsiteY5347" fmla="*/ 5808727 h 8376085"/>
              <a:gd name="connsiteX5348" fmla="*/ 1657741 w 7130260"/>
              <a:gd name="connsiteY5348" fmla="*/ 5925103 h 8376085"/>
              <a:gd name="connsiteX5349" fmla="*/ 1726206 w 7130260"/>
              <a:gd name="connsiteY5349" fmla="*/ 5978567 h 8376085"/>
              <a:gd name="connsiteX5350" fmla="*/ 1784995 w 7130260"/>
              <a:gd name="connsiteY5350" fmla="*/ 6022944 h 8376085"/>
              <a:gd name="connsiteX5351" fmla="*/ 1701317 w 7130260"/>
              <a:gd name="connsiteY5351" fmla="*/ 6311742 h 8376085"/>
              <a:gd name="connsiteX5352" fmla="*/ 1443199 w 7130260"/>
              <a:gd name="connsiteY5352" fmla="*/ 6848714 h 8376085"/>
              <a:gd name="connsiteX5353" fmla="*/ 1398461 w 7130260"/>
              <a:gd name="connsiteY5353" fmla="*/ 6895148 h 8376085"/>
              <a:gd name="connsiteX5354" fmla="*/ 1338329 w 7130260"/>
              <a:gd name="connsiteY5354" fmla="*/ 6888680 h 8376085"/>
              <a:gd name="connsiteX5355" fmla="*/ 1245270 w 7130260"/>
              <a:gd name="connsiteY5355" fmla="*/ 6880346 h 8376085"/>
              <a:gd name="connsiteX5356" fmla="*/ 1212352 w 7130260"/>
              <a:gd name="connsiteY5356" fmla="*/ 6878479 h 8376085"/>
              <a:gd name="connsiteX5357" fmla="*/ 1190654 w 7130260"/>
              <a:gd name="connsiteY5357" fmla="*/ 6916579 h 8376085"/>
              <a:gd name="connsiteX5358" fmla="*/ 1168803 w 7130260"/>
              <a:gd name="connsiteY5358" fmla="*/ 6989093 h 8376085"/>
              <a:gd name="connsiteX5359" fmla="*/ 1168651 w 7130260"/>
              <a:gd name="connsiteY5359" fmla="*/ 7023516 h 8376085"/>
              <a:gd name="connsiteX5360" fmla="*/ 1223420 w 7130260"/>
              <a:gd name="connsiteY5360" fmla="*/ 7047633 h 8376085"/>
              <a:gd name="connsiteX5361" fmla="*/ 1363913 w 7130260"/>
              <a:gd name="connsiteY5361" fmla="*/ 7105174 h 8376085"/>
              <a:gd name="connsiteX5362" fmla="*/ 1844459 w 7130260"/>
              <a:gd name="connsiteY5362" fmla="*/ 7293597 h 8376085"/>
              <a:gd name="connsiteX5363" fmla="*/ 1915430 w 7130260"/>
              <a:gd name="connsiteY5363" fmla="*/ 7321649 h 8376085"/>
              <a:gd name="connsiteX5364" fmla="*/ 1926679 w 7130260"/>
              <a:gd name="connsiteY5364" fmla="*/ 7309609 h 8376085"/>
              <a:gd name="connsiteX5365" fmla="*/ 1954425 w 7130260"/>
              <a:gd name="connsiteY5365" fmla="*/ 7246601 h 8376085"/>
              <a:gd name="connsiteX5366" fmla="*/ 1970932 w 7130260"/>
              <a:gd name="connsiteY5366" fmla="*/ 7195623 h 8376085"/>
              <a:gd name="connsiteX5367" fmla="*/ 1958673 w 7130260"/>
              <a:gd name="connsiteY5367" fmla="*/ 7172725 h 8376085"/>
              <a:gd name="connsiteX5368" fmla="*/ 1907572 w 7130260"/>
              <a:gd name="connsiteY5368" fmla="*/ 7127062 h 8376085"/>
              <a:gd name="connsiteX5369" fmla="*/ 1851069 w 7130260"/>
              <a:gd name="connsiteY5369" fmla="*/ 7084790 h 8376085"/>
              <a:gd name="connsiteX5370" fmla="*/ 1833420 w 7130260"/>
              <a:gd name="connsiteY5370" fmla="*/ 7065284 h 8376085"/>
              <a:gd name="connsiteX5371" fmla="*/ 1834048 w 7130260"/>
              <a:gd name="connsiteY5371" fmla="*/ 7012896 h 8376085"/>
              <a:gd name="connsiteX5372" fmla="*/ 2172272 w 7130260"/>
              <a:gd name="connsiteY5372" fmla="*/ 6089761 h 8376085"/>
              <a:gd name="connsiteX5373" fmla="*/ 2264026 w 7130260"/>
              <a:gd name="connsiteY5373" fmla="*/ 5873315 h 8376085"/>
              <a:gd name="connsiteX5374" fmla="*/ 2233270 w 7130260"/>
              <a:gd name="connsiteY5374" fmla="*/ 5848655 h 8376085"/>
              <a:gd name="connsiteX5375" fmla="*/ 2202514 w 7130260"/>
              <a:gd name="connsiteY5375" fmla="*/ 5832748 h 8376085"/>
              <a:gd name="connsiteX5376" fmla="*/ 2092776 w 7130260"/>
              <a:gd name="connsiteY5376" fmla="*/ 5834263 h 8376085"/>
              <a:gd name="connsiteX5377" fmla="*/ 1709404 w 7130260"/>
              <a:gd name="connsiteY5377" fmla="*/ 5782028 h 8376085"/>
              <a:gd name="connsiteX5378" fmla="*/ 1673714 w 7130260"/>
              <a:gd name="connsiteY5378" fmla="*/ 5808727 h 8376085"/>
              <a:gd name="connsiteX5379" fmla="*/ 1196673 w 7130260"/>
              <a:gd name="connsiteY5379" fmla="*/ 5867753 h 8376085"/>
              <a:gd name="connsiteX5380" fmla="*/ 984380 w 7130260"/>
              <a:gd name="connsiteY5380" fmla="*/ 6397467 h 8376085"/>
              <a:gd name="connsiteX5381" fmla="*/ 979446 w 7130260"/>
              <a:gd name="connsiteY5381" fmla="*/ 6468904 h 8376085"/>
              <a:gd name="connsiteX5382" fmla="*/ 988695 w 7130260"/>
              <a:gd name="connsiteY5382" fmla="*/ 6416517 h 8376085"/>
              <a:gd name="connsiteX5383" fmla="*/ 1012393 w 7130260"/>
              <a:gd name="connsiteY5383" fmla="*/ 6283167 h 8376085"/>
              <a:gd name="connsiteX5384" fmla="*/ 1219762 w 7130260"/>
              <a:gd name="connsiteY5384" fmla="*/ 5856732 h 8376085"/>
              <a:gd name="connsiteX5385" fmla="*/ 1252414 w 7130260"/>
              <a:gd name="connsiteY5385" fmla="*/ 5811298 h 8376085"/>
              <a:gd name="connsiteX5386" fmla="*/ 1196673 w 7130260"/>
              <a:gd name="connsiteY5386" fmla="*/ 5867753 h 8376085"/>
              <a:gd name="connsiteX5387" fmla="*/ 1684506 w 7130260"/>
              <a:gd name="connsiteY5387" fmla="*/ 5843740 h 8376085"/>
              <a:gd name="connsiteX5388" fmla="*/ 1718720 w 7130260"/>
              <a:gd name="connsiteY5388" fmla="*/ 5923826 h 8376085"/>
              <a:gd name="connsiteX5389" fmla="*/ 1812808 w 7130260"/>
              <a:gd name="connsiteY5389" fmla="*/ 6013180 h 8376085"/>
              <a:gd name="connsiteX5390" fmla="*/ 1695488 w 7130260"/>
              <a:gd name="connsiteY5390" fmla="*/ 6397467 h 8376085"/>
              <a:gd name="connsiteX5391" fmla="*/ 1423102 w 7130260"/>
              <a:gd name="connsiteY5391" fmla="*/ 6903244 h 8376085"/>
              <a:gd name="connsiteX5392" fmla="*/ 1392488 w 7130260"/>
              <a:gd name="connsiteY5392" fmla="*/ 6922542 h 8376085"/>
              <a:gd name="connsiteX5393" fmla="*/ 1340101 w 7130260"/>
              <a:gd name="connsiteY5393" fmla="*/ 6917103 h 8376085"/>
              <a:gd name="connsiteX5394" fmla="*/ 1256729 w 7130260"/>
              <a:gd name="connsiteY5394" fmla="*/ 6905882 h 8376085"/>
              <a:gd name="connsiteX5395" fmla="*/ 1225734 w 7130260"/>
              <a:gd name="connsiteY5395" fmla="*/ 6900120 h 8376085"/>
              <a:gd name="connsiteX5396" fmla="*/ 1211485 w 7130260"/>
              <a:gd name="connsiteY5396" fmla="*/ 6934239 h 8376085"/>
              <a:gd name="connsiteX5397" fmla="*/ 1232945 w 7130260"/>
              <a:gd name="connsiteY5397" fmla="*/ 7004028 h 8376085"/>
              <a:gd name="connsiteX5398" fmla="*/ 1894056 w 7130260"/>
              <a:gd name="connsiteY5398" fmla="*/ 7264242 h 8376085"/>
              <a:gd name="connsiteX5399" fmla="*/ 1930651 w 7130260"/>
              <a:gd name="connsiteY5399" fmla="*/ 7183745 h 8376085"/>
              <a:gd name="connsiteX5400" fmla="*/ 1883969 w 7130260"/>
              <a:gd name="connsiteY5400" fmla="*/ 7145655 h 8376085"/>
              <a:gd name="connsiteX5401" fmla="*/ 1792338 w 7130260"/>
              <a:gd name="connsiteY5401" fmla="*/ 7044271 h 8376085"/>
              <a:gd name="connsiteX5402" fmla="*/ 2125666 w 7130260"/>
              <a:gd name="connsiteY5402" fmla="*/ 6084609 h 8376085"/>
              <a:gd name="connsiteX5403" fmla="*/ 2211524 w 7130260"/>
              <a:gd name="connsiteY5403" fmla="*/ 5865534 h 8376085"/>
              <a:gd name="connsiteX5404" fmla="*/ 2037017 w 7130260"/>
              <a:gd name="connsiteY5404" fmla="*/ 5852980 h 8376085"/>
              <a:gd name="connsiteX5405" fmla="*/ 1868738 w 7130260"/>
              <a:gd name="connsiteY5405" fmla="*/ 5846655 h 8376085"/>
              <a:gd name="connsiteX5406" fmla="*/ 1797301 w 7130260"/>
              <a:gd name="connsiteY5406" fmla="*/ 5827014 h 8376085"/>
              <a:gd name="connsiteX5407" fmla="*/ 1684506 w 7130260"/>
              <a:gd name="connsiteY5407" fmla="*/ 5843740 h 8376085"/>
              <a:gd name="connsiteX5408" fmla="*/ 925766 w 7130260"/>
              <a:gd name="connsiteY5408" fmla="*/ 5840559 h 8376085"/>
              <a:gd name="connsiteX5409" fmla="*/ 897191 w 7130260"/>
              <a:gd name="connsiteY5409" fmla="*/ 5858409 h 8376085"/>
              <a:gd name="connsiteX5410" fmla="*/ 922289 w 7130260"/>
              <a:gd name="connsiteY5410" fmla="*/ 5858780 h 8376085"/>
              <a:gd name="connsiteX5411" fmla="*/ 878865 w 7130260"/>
              <a:gd name="connsiteY5411" fmla="*/ 5873592 h 8376085"/>
              <a:gd name="connsiteX5412" fmla="*/ 849003 w 7130260"/>
              <a:gd name="connsiteY5412" fmla="*/ 5887289 h 8376085"/>
              <a:gd name="connsiteX5413" fmla="*/ 830516 w 7130260"/>
              <a:gd name="connsiteY5413" fmla="*/ 5900985 h 8376085"/>
              <a:gd name="connsiteX5414" fmla="*/ 900553 w 7130260"/>
              <a:gd name="connsiteY5414" fmla="*/ 5882726 h 8376085"/>
              <a:gd name="connsiteX5415" fmla="*/ 1019613 w 7130260"/>
              <a:gd name="connsiteY5415" fmla="*/ 5859580 h 8376085"/>
              <a:gd name="connsiteX5416" fmla="*/ 1068638 w 7130260"/>
              <a:gd name="connsiteY5416" fmla="*/ 5854694 h 8376085"/>
              <a:gd name="connsiteX5417" fmla="*/ 1040063 w 7130260"/>
              <a:gd name="connsiteY5417" fmla="*/ 5863381 h 8376085"/>
              <a:gd name="connsiteX5418" fmla="*/ 937158 w 7130260"/>
              <a:gd name="connsiteY5418" fmla="*/ 5888184 h 8376085"/>
              <a:gd name="connsiteX5419" fmla="*/ 867806 w 7130260"/>
              <a:gd name="connsiteY5419" fmla="*/ 5909301 h 8376085"/>
              <a:gd name="connsiteX5420" fmla="*/ 1011488 w 7130260"/>
              <a:gd name="connsiteY5420" fmla="*/ 5886707 h 8376085"/>
              <a:gd name="connsiteX5421" fmla="*/ 1030538 w 7130260"/>
              <a:gd name="connsiteY5421" fmla="*/ 5881869 h 8376085"/>
              <a:gd name="connsiteX5422" fmla="*/ 1016460 w 7130260"/>
              <a:gd name="connsiteY5422" fmla="*/ 5891537 h 8376085"/>
              <a:gd name="connsiteX5423" fmla="*/ 937453 w 7130260"/>
              <a:gd name="connsiteY5423" fmla="*/ 5912816 h 8376085"/>
              <a:gd name="connsiteX5424" fmla="*/ 868834 w 7130260"/>
              <a:gd name="connsiteY5424" fmla="*/ 5930389 h 8376085"/>
              <a:gd name="connsiteX5425" fmla="*/ 1006726 w 7130260"/>
              <a:gd name="connsiteY5425" fmla="*/ 5917987 h 8376085"/>
              <a:gd name="connsiteX5426" fmla="*/ 1030538 w 7130260"/>
              <a:gd name="connsiteY5426" fmla="*/ 5911882 h 8376085"/>
              <a:gd name="connsiteX5427" fmla="*/ 1001963 w 7130260"/>
              <a:gd name="connsiteY5427" fmla="*/ 5925646 h 8376085"/>
              <a:gd name="connsiteX5428" fmla="*/ 944816 w 7130260"/>
              <a:gd name="connsiteY5428" fmla="*/ 5940505 h 8376085"/>
              <a:gd name="connsiteX5429" fmla="*/ 897191 w 7130260"/>
              <a:gd name="connsiteY5429" fmla="*/ 5950629 h 8376085"/>
              <a:gd name="connsiteX5430" fmla="*/ 937711 w 7130260"/>
              <a:gd name="connsiteY5430" fmla="*/ 5954868 h 8376085"/>
              <a:gd name="connsiteX5431" fmla="*/ 1120797 w 7130260"/>
              <a:gd name="connsiteY5431" fmla="*/ 5867639 h 8376085"/>
              <a:gd name="connsiteX5432" fmla="*/ 1152182 w 7130260"/>
              <a:gd name="connsiteY5432" fmla="*/ 5831881 h 8376085"/>
              <a:gd name="connsiteX5433" fmla="*/ 1134228 w 7130260"/>
              <a:gd name="connsiteY5433" fmla="*/ 5824833 h 8376085"/>
              <a:gd name="connsiteX5434" fmla="*/ 1044826 w 7130260"/>
              <a:gd name="connsiteY5434" fmla="*/ 5817232 h 8376085"/>
              <a:gd name="connsiteX5435" fmla="*/ 973388 w 7130260"/>
              <a:gd name="connsiteY5435" fmla="*/ 5816689 h 8376085"/>
              <a:gd name="connsiteX5436" fmla="*/ 925766 w 7130260"/>
              <a:gd name="connsiteY5436" fmla="*/ 5840559 h 8376085"/>
              <a:gd name="connsiteX5437" fmla="*/ 966845 w 7130260"/>
              <a:gd name="connsiteY5437" fmla="*/ 5841997 h 8376085"/>
              <a:gd name="connsiteX5438" fmla="*/ 985095 w 7130260"/>
              <a:gd name="connsiteY5438" fmla="*/ 5841245 h 8376085"/>
              <a:gd name="connsiteX5439" fmla="*/ 972598 w 7130260"/>
              <a:gd name="connsiteY5439" fmla="*/ 5836244 h 8376085"/>
              <a:gd name="connsiteX5440" fmla="*/ 966845 w 7130260"/>
              <a:gd name="connsiteY5440" fmla="*/ 5841997 h 8376085"/>
              <a:gd name="connsiteX5441" fmla="*/ 536375 w 7130260"/>
              <a:gd name="connsiteY5441" fmla="*/ 5881278 h 8376085"/>
              <a:gd name="connsiteX5442" fmla="*/ 530202 w 7130260"/>
              <a:gd name="connsiteY5442" fmla="*/ 6029764 h 8376085"/>
              <a:gd name="connsiteX5443" fmla="*/ 604620 w 7130260"/>
              <a:gd name="connsiteY5443" fmla="*/ 6135995 h 8376085"/>
              <a:gd name="connsiteX5444" fmla="*/ 625281 w 7130260"/>
              <a:gd name="connsiteY5444" fmla="*/ 6144654 h 8376085"/>
              <a:gd name="connsiteX5445" fmla="*/ 610336 w 7130260"/>
              <a:gd name="connsiteY5445" fmla="*/ 6094667 h 8376085"/>
              <a:gd name="connsiteX5446" fmla="*/ 612041 w 7130260"/>
              <a:gd name="connsiteY5446" fmla="*/ 6071702 h 8376085"/>
              <a:gd name="connsiteX5447" fmla="*/ 660170 w 7130260"/>
              <a:gd name="connsiteY5447" fmla="*/ 6156646 h 8376085"/>
              <a:gd name="connsiteX5448" fmla="*/ 590715 w 7130260"/>
              <a:gd name="connsiteY5448" fmla="*/ 5984577 h 8376085"/>
              <a:gd name="connsiteX5449" fmla="*/ 607088 w 7130260"/>
              <a:gd name="connsiteY5449" fmla="*/ 5992054 h 8376085"/>
              <a:gd name="connsiteX5450" fmla="*/ 648588 w 7130260"/>
              <a:gd name="connsiteY5450" fmla="*/ 6047451 h 8376085"/>
              <a:gd name="connsiteX5451" fmla="*/ 651265 w 7130260"/>
              <a:gd name="connsiteY5451" fmla="*/ 6058262 h 8376085"/>
              <a:gd name="connsiteX5452" fmla="*/ 654408 w 7130260"/>
              <a:gd name="connsiteY5452" fmla="*/ 6068787 h 8376085"/>
              <a:gd name="connsiteX5453" fmla="*/ 663829 w 7130260"/>
              <a:gd name="connsiteY5453" fmla="*/ 6091542 h 8376085"/>
              <a:gd name="connsiteX5454" fmla="*/ 672735 w 7130260"/>
              <a:gd name="connsiteY5454" fmla="*/ 6125623 h 8376085"/>
              <a:gd name="connsiteX5455" fmla="*/ 658379 w 7130260"/>
              <a:gd name="connsiteY5455" fmla="*/ 6004884 h 8376085"/>
              <a:gd name="connsiteX5456" fmla="*/ 600897 w 7130260"/>
              <a:gd name="connsiteY5456" fmla="*/ 5914930 h 8376085"/>
              <a:gd name="connsiteX5457" fmla="*/ 536375 w 7130260"/>
              <a:gd name="connsiteY5457" fmla="*/ 5881278 h 8376085"/>
              <a:gd name="connsiteX5458" fmla="*/ 1225649 w 7130260"/>
              <a:gd name="connsiteY5458" fmla="*/ 5918835 h 8376085"/>
              <a:gd name="connsiteX5459" fmla="*/ 1036634 w 7130260"/>
              <a:gd name="connsiteY5459" fmla="*/ 6443958 h 8376085"/>
              <a:gd name="connsiteX5460" fmla="*/ 1037968 w 7130260"/>
              <a:gd name="connsiteY5460" fmla="*/ 6507004 h 8376085"/>
              <a:gd name="connsiteX5461" fmla="*/ 1045702 w 7130260"/>
              <a:gd name="connsiteY5461" fmla="*/ 6416517 h 8376085"/>
              <a:gd name="connsiteX5462" fmla="*/ 1241860 w 7130260"/>
              <a:gd name="connsiteY5462" fmla="*/ 5914073 h 8376085"/>
              <a:gd name="connsiteX5463" fmla="*/ 1225649 w 7130260"/>
              <a:gd name="connsiteY5463" fmla="*/ 5918835 h 8376085"/>
              <a:gd name="connsiteX5464" fmla="*/ 2864396 w 7130260"/>
              <a:gd name="connsiteY5464" fmla="*/ 5878354 h 8376085"/>
              <a:gd name="connsiteX5465" fmla="*/ 2873626 w 7130260"/>
              <a:gd name="connsiteY5465" fmla="*/ 5902167 h 8376085"/>
              <a:gd name="connsiteX5466" fmla="*/ 2882856 w 7130260"/>
              <a:gd name="connsiteY5466" fmla="*/ 5906929 h 8376085"/>
              <a:gd name="connsiteX5467" fmla="*/ 2873626 w 7130260"/>
              <a:gd name="connsiteY5467" fmla="*/ 5883117 h 8376085"/>
              <a:gd name="connsiteX5468" fmla="*/ 2864396 w 7130260"/>
              <a:gd name="connsiteY5468" fmla="*/ 5878354 h 8376085"/>
              <a:gd name="connsiteX5469" fmla="*/ 3554378 w 7130260"/>
              <a:gd name="connsiteY5469" fmla="*/ 5900585 h 8376085"/>
              <a:gd name="connsiteX5470" fmla="*/ 3606346 w 7130260"/>
              <a:gd name="connsiteY5470" fmla="*/ 6039565 h 8376085"/>
              <a:gd name="connsiteX5471" fmla="*/ 3553520 w 7130260"/>
              <a:gd name="connsiteY5471" fmla="*/ 5883954 h 8376085"/>
              <a:gd name="connsiteX5472" fmla="*/ 3554378 w 7130260"/>
              <a:gd name="connsiteY5472" fmla="*/ 5900585 h 8376085"/>
              <a:gd name="connsiteX5473" fmla="*/ 3374155 w 7130260"/>
              <a:gd name="connsiteY5473" fmla="*/ 5935504 h 8376085"/>
              <a:gd name="connsiteX5474" fmla="*/ 3465681 w 7130260"/>
              <a:gd name="connsiteY5474" fmla="*/ 6370025 h 8376085"/>
              <a:gd name="connsiteX5475" fmla="*/ 3476111 w 7130260"/>
              <a:gd name="connsiteY5475" fmla="*/ 6490221 h 8376085"/>
              <a:gd name="connsiteX5476" fmla="*/ 3465348 w 7130260"/>
              <a:gd name="connsiteY5476" fmla="*/ 6611103 h 8376085"/>
              <a:gd name="connsiteX5477" fmla="*/ 3337179 w 7130260"/>
              <a:gd name="connsiteY5477" fmla="*/ 7135654 h 8376085"/>
              <a:gd name="connsiteX5478" fmla="*/ 3355753 w 7130260"/>
              <a:gd name="connsiteY5478" fmla="*/ 7103336 h 8376085"/>
              <a:gd name="connsiteX5479" fmla="*/ 3456613 w 7130260"/>
              <a:gd name="connsiteY5479" fmla="*/ 6794602 h 8376085"/>
              <a:gd name="connsiteX5480" fmla="*/ 3477768 w 7130260"/>
              <a:gd name="connsiteY5480" fmla="*/ 6697504 h 8376085"/>
              <a:gd name="connsiteX5481" fmla="*/ 3478111 w 7130260"/>
              <a:gd name="connsiteY5481" fmla="*/ 6492717 h 8376085"/>
              <a:gd name="connsiteX5482" fmla="*/ 3478463 w 7130260"/>
              <a:gd name="connsiteY5482" fmla="*/ 6287929 h 8376085"/>
              <a:gd name="connsiteX5483" fmla="*/ 3456642 w 7130260"/>
              <a:gd name="connsiteY5483" fmla="*/ 6186069 h 8376085"/>
              <a:gd name="connsiteX5484" fmla="*/ 3378441 w 7130260"/>
              <a:gd name="connsiteY5484" fmla="*/ 5933551 h 8376085"/>
              <a:gd name="connsiteX5485" fmla="*/ 3367488 w 7130260"/>
              <a:gd name="connsiteY5485" fmla="*/ 5916454 h 8376085"/>
              <a:gd name="connsiteX5486" fmla="*/ 3374155 w 7130260"/>
              <a:gd name="connsiteY5486" fmla="*/ 5935504 h 8376085"/>
              <a:gd name="connsiteX5487" fmla="*/ 779034 w 7130260"/>
              <a:gd name="connsiteY5487" fmla="*/ 5997417 h 8376085"/>
              <a:gd name="connsiteX5488" fmla="*/ 752021 w 7130260"/>
              <a:gd name="connsiteY5488" fmla="*/ 6044918 h 8376085"/>
              <a:gd name="connsiteX5489" fmla="*/ 810428 w 7130260"/>
              <a:gd name="connsiteY5489" fmla="*/ 6016343 h 8376085"/>
              <a:gd name="connsiteX5490" fmla="*/ 891390 w 7130260"/>
              <a:gd name="connsiteY5490" fmla="*/ 5987577 h 8376085"/>
              <a:gd name="connsiteX5491" fmla="*/ 916241 w 7130260"/>
              <a:gd name="connsiteY5491" fmla="*/ 5987273 h 8376085"/>
              <a:gd name="connsiteX5492" fmla="*/ 863854 w 7130260"/>
              <a:gd name="connsiteY5492" fmla="*/ 5968842 h 8376085"/>
              <a:gd name="connsiteX5493" fmla="*/ 809904 w 7130260"/>
              <a:gd name="connsiteY5493" fmla="*/ 5950106 h 8376085"/>
              <a:gd name="connsiteX5494" fmla="*/ 779034 w 7130260"/>
              <a:gd name="connsiteY5494" fmla="*/ 5997417 h 8376085"/>
              <a:gd name="connsiteX5495" fmla="*/ 1047817 w 7130260"/>
              <a:gd name="connsiteY5495" fmla="*/ 5989863 h 8376085"/>
              <a:gd name="connsiteX5496" fmla="*/ 954891 w 7130260"/>
              <a:gd name="connsiteY5496" fmla="*/ 6221254 h 8376085"/>
              <a:gd name="connsiteX5497" fmla="*/ 935606 w 7130260"/>
              <a:gd name="connsiteY5497" fmla="*/ 6383179 h 8376085"/>
              <a:gd name="connsiteX5498" fmla="*/ 931690 w 7130260"/>
              <a:gd name="connsiteY5498" fmla="*/ 6487954 h 8376085"/>
              <a:gd name="connsiteX5499" fmla="*/ 939625 w 7130260"/>
              <a:gd name="connsiteY5499" fmla="*/ 6402229 h 8376085"/>
              <a:gd name="connsiteX5500" fmla="*/ 1030891 w 7130260"/>
              <a:gd name="connsiteY5500" fmla="*/ 6056034 h 8376085"/>
              <a:gd name="connsiteX5501" fmla="*/ 1047817 w 7130260"/>
              <a:gd name="connsiteY5501" fmla="*/ 5989863 h 8376085"/>
              <a:gd name="connsiteX5502" fmla="*/ 1225115 w 7130260"/>
              <a:gd name="connsiteY5502" fmla="*/ 6009323 h 8376085"/>
              <a:gd name="connsiteX5503" fmla="*/ 1097375 w 7130260"/>
              <a:gd name="connsiteY5503" fmla="*/ 6361005 h 8376085"/>
              <a:gd name="connsiteX5504" fmla="*/ 1092908 w 7130260"/>
              <a:gd name="connsiteY5504" fmla="*/ 6421279 h 8376085"/>
              <a:gd name="connsiteX5505" fmla="*/ 1106386 w 7130260"/>
              <a:gd name="connsiteY5505" fmla="*/ 6351889 h 8376085"/>
              <a:gd name="connsiteX5506" fmla="*/ 1246565 w 7130260"/>
              <a:gd name="connsiteY5506" fmla="*/ 5995035 h 8376085"/>
              <a:gd name="connsiteX5507" fmla="*/ 1259843 w 7130260"/>
              <a:gd name="connsiteY5507" fmla="*/ 5968842 h 8376085"/>
              <a:gd name="connsiteX5508" fmla="*/ 1225115 w 7130260"/>
              <a:gd name="connsiteY5508" fmla="*/ 6009323 h 8376085"/>
              <a:gd name="connsiteX5509" fmla="*/ 1283465 w 7130260"/>
              <a:gd name="connsiteY5509" fmla="*/ 6019438 h 8376085"/>
              <a:gd name="connsiteX5510" fmla="*/ 1164688 w 7130260"/>
              <a:gd name="connsiteY5510" fmla="*/ 6275365 h 8376085"/>
              <a:gd name="connsiteX5511" fmla="*/ 1146677 w 7130260"/>
              <a:gd name="connsiteY5511" fmla="*/ 6473667 h 8376085"/>
              <a:gd name="connsiteX5512" fmla="*/ 1157488 w 7130260"/>
              <a:gd name="connsiteY5512" fmla="*/ 6412040 h 8376085"/>
              <a:gd name="connsiteX5513" fmla="*/ 1286866 w 7130260"/>
              <a:gd name="connsiteY5513" fmla="*/ 6035821 h 8376085"/>
              <a:gd name="connsiteX5514" fmla="*/ 1325928 w 7130260"/>
              <a:gd name="connsiteY5514" fmla="*/ 5968842 h 8376085"/>
              <a:gd name="connsiteX5515" fmla="*/ 1283465 w 7130260"/>
              <a:gd name="connsiteY5515" fmla="*/ 6019438 h 8376085"/>
              <a:gd name="connsiteX5516" fmla="*/ 1340806 w 7130260"/>
              <a:gd name="connsiteY5516" fmla="*/ 6033135 h 8376085"/>
              <a:gd name="connsiteX5517" fmla="*/ 1198255 w 7130260"/>
              <a:gd name="connsiteY5517" fmla="*/ 6408972 h 8376085"/>
              <a:gd name="connsiteX5518" fmla="*/ 1212037 w 7130260"/>
              <a:gd name="connsiteY5518" fmla="*/ 6370482 h 8376085"/>
              <a:gd name="connsiteX5519" fmla="*/ 1353598 w 7130260"/>
              <a:gd name="connsiteY5519" fmla="*/ 6032440 h 8376085"/>
              <a:gd name="connsiteX5520" fmla="*/ 1340806 w 7130260"/>
              <a:gd name="connsiteY5520" fmla="*/ 6033135 h 8376085"/>
              <a:gd name="connsiteX5521" fmla="*/ 3123295 w 7130260"/>
              <a:gd name="connsiteY5521" fmla="*/ 6029668 h 8376085"/>
              <a:gd name="connsiteX5522" fmla="*/ 3041266 w 7130260"/>
              <a:gd name="connsiteY5522" fmla="*/ 6242009 h 8376085"/>
              <a:gd name="connsiteX5523" fmla="*/ 3047781 w 7130260"/>
              <a:gd name="connsiteY5523" fmla="*/ 6276766 h 8376085"/>
              <a:gd name="connsiteX5524" fmla="*/ 3068555 w 7130260"/>
              <a:gd name="connsiteY5524" fmla="*/ 6220435 h 8376085"/>
              <a:gd name="connsiteX5525" fmla="*/ 3136373 w 7130260"/>
              <a:gd name="connsiteY5525" fmla="*/ 6066482 h 8376085"/>
              <a:gd name="connsiteX5526" fmla="*/ 3101731 w 7130260"/>
              <a:gd name="connsiteY5526" fmla="*/ 6171429 h 8376085"/>
              <a:gd name="connsiteX5527" fmla="*/ 3064126 w 7130260"/>
              <a:gd name="connsiteY5527" fmla="*/ 6288967 h 8376085"/>
              <a:gd name="connsiteX5528" fmla="*/ 3064126 w 7130260"/>
              <a:gd name="connsiteY5528" fmla="*/ 6304550 h 8376085"/>
              <a:gd name="connsiteX5529" fmla="*/ 3078299 w 7130260"/>
              <a:gd name="connsiteY5529" fmla="*/ 6292786 h 8376085"/>
              <a:gd name="connsiteX5530" fmla="*/ 3156842 w 7130260"/>
              <a:gd name="connsiteY5530" fmla="*/ 6160370 h 8376085"/>
              <a:gd name="connsiteX5531" fmla="*/ 3174083 w 7130260"/>
              <a:gd name="connsiteY5531" fmla="*/ 6135529 h 8376085"/>
              <a:gd name="connsiteX5532" fmla="*/ 3135163 w 7130260"/>
              <a:gd name="connsiteY5532" fmla="*/ 6230779 h 8376085"/>
              <a:gd name="connsiteX5533" fmla="*/ 3156718 w 7130260"/>
              <a:gd name="connsiteY5533" fmla="*/ 6218063 h 8376085"/>
              <a:gd name="connsiteX5534" fmla="*/ 3187446 w 7130260"/>
              <a:gd name="connsiteY5534" fmla="*/ 6037898 h 8376085"/>
              <a:gd name="connsiteX5535" fmla="*/ 3169434 w 7130260"/>
              <a:gd name="connsiteY5535" fmla="*/ 5987892 h 8376085"/>
              <a:gd name="connsiteX5536" fmla="*/ 3123295 w 7130260"/>
              <a:gd name="connsiteY5536" fmla="*/ 6029668 h 8376085"/>
              <a:gd name="connsiteX5537" fmla="*/ 887666 w 7130260"/>
              <a:gd name="connsiteY5537" fmla="*/ 6006323 h 8376085"/>
              <a:gd name="connsiteX5538" fmla="*/ 761269 w 7130260"/>
              <a:gd name="connsiteY5538" fmla="*/ 6085742 h 8376085"/>
              <a:gd name="connsiteX5539" fmla="*/ 735266 w 7130260"/>
              <a:gd name="connsiteY5539" fmla="*/ 6108040 h 8376085"/>
              <a:gd name="connsiteX5540" fmla="*/ 683022 w 7130260"/>
              <a:gd name="connsiteY5540" fmla="*/ 6153855 h 8376085"/>
              <a:gd name="connsiteX5541" fmla="*/ 704310 w 7130260"/>
              <a:gd name="connsiteY5541" fmla="*/ 6143558 h 8376085"/>
              <a:gd name="connsiteX5542" fmla="*/ 893886 w 7130260"/>
              <a:gd name="connsiteY5542" fmla="*/ 6045175 h 8376085"/>
              <a:gd name="connsiteX5543" fmla="*/ 835279 w 7130260"/>
              <a:gd name="connsiteY5543" fmla="*/ 6084056 h 8376085"/>
              <a:gd name="connsiteX5544" fmla="*/ 754411 w 7130260"/>
              <a:gd name="connsiteY5544" fmla="*/ 6131928 h 8376085"/>
              <a:gd name="connsiteX5545" fmla="*/ 855624 w 7130260"/>
              <a:gd name="connsiteY5545" fmla="*/ 6096762 h 8376085"/>
              <a:gd name="connsiteX5546" fmla="*/ 887666 w 7130260"/>
              <a:gd name="connsiteY5546" fmla="*/ 6080198 h 8376085"/>
              <a:gd name="connsiteX5547" fmla="*/ 875065 w 7130260"/>
              <a:gd name="connsiteY5547" fmla="*/ 6095390 h 8376085"/>
              <a:gd name="connsiteX5548" fmla="*/ 796426 w 7130260"/>
              <a:gd name="connsiteY5548" fmla="*/ 6136491 h 8376085"/>
              <a:gd name="connsiteX5549" fmla="*/ 733361 w 7130260"/>
              <a:gd name="connsiteY5549" fmla="*/ 6165371 h 8376085"/>
              <a:gd name="connsiteX5550" fmla="*/ 859091 w 7130260"/>
              <a:gd name="connsiteY5550" fmla="*/ 6124413 h 8376085"/>
              <a:gd name="connsiteX5551" fmla="*/ 906716 w 7130260"/>
              <a:gd name="connsiteY5551" fmla="*/ 6101153 h 8376085"/>
              <a:gd name="connsiteX5552" fmla="*/ 882904 w 7130260"/>
              <a:gd name="connsiteY5552" fmla="*/ 6120623 h 8376085"/>
              <a:gd name="connsiteX5553" fmla="*/ 811466 w 7130260"/>
              <a:gd name="connsiteY5553" fmla="*/ 6158741 h 8376085"/>
              <a:gd name="connsiteX5554" fmla="*/ 782891 w 7130260"/>
              <a:gd name="connsiteY5554" fmla="*/ 6177801 h 8376085"/>
              <a:gd name="connsiteX5555" fmla="*/ 974560 w 7130260"/>
              <a:gd name="connsiteY5555" fmla="*/ 6042765 h 8376085"/>
              <a:gd name="connsiteX5556" fmla="*/ 989476 w 7130260"/>
              <a:gd name="connsiteY5556" fmla="*/ 6013942 h 8376085"/>
              <a:gd name="connsiteX5557" fmla="*/ 976665 w 7130260"/>
              <a:gd name="connsiteY5557" fmla="*/ 6005827 h 8376085"/>
              <a:gd name="connsiteX5558" fmla="*/ 887666 w 7130260"/>
              <a:gd name="connsiteY5558" fmla="*/ 6006323 h 8376085"/>
              <a:gd name="connsiteX5559" fmla="*/ 555139 w 7130260"/>
              <a:gd name="connsiteY5559" fmla="*/ 6045042 h 8376085"/>
              <a:gd name="connsiteX5560" fmla="*/ 602764 w 7130260"/>
              <a:gd name="connsiteY5560" fmla="*/ 6128338 h 8376085"/>
              <a:gd name="connsiteX5561" fmla="*/ 543670 w 7130260"/>
              <a:gd name="connsiteY5561" fmla="*/ 6007484 h 8376085"/>
              <a:gd name="connsiteX5562" fmla="*/ 555139 w 7130260"/>
              <a:gd name="connsiteY5562" fmla="*/ 6045042 h 8376085"/>
              <a:gd name="connsiteX5563" fmla="*/ 3541328 w 7130260"/>
              <a:gd name="connsiteY5563" fmla="*/ 6010113 h 8376085"/>
              <a:gd name="connsiteX5564" fmla="*/ 3558712 w 7130260"/>
              <a:gd name="connsiteY5564" fmla="*/ 6091076 h 8376085"/>
              <a:gd name="connsiteX5565" fmla="*/ 3602155 w 7130260"/>
              <a:gd name="connsiteY5565" fmla="*/ 6513357 h 8376085"/>
              <a:gd name="connsiteX5566" fmla="*/ 3603698 w 7130260"/>
              <a:gd name="connsiteY5566" fmla="*/ 6708620 h 8376085"/>
              <a:gd name="connsiteX5567" fmla="*/ 3615309 w 7130260"/>
              <a:gd name="connsiteY5567" fmla="*/ 6592729 h 8376085"/>
              <a:gd name="connsiteX5568" fmla="*/ 3559988 w 7130260"/>
              <a:gd name="connsiteY5568" fmla="*/ 6056948 h 8376085"/>
              <a:gd name="connsiteX5569" fmla="*/ 3541328 w 7130260"/>
              <a:gd name="connsiteY5569" fmla="*/ 6010113 h 8376085"/>
              <a:gd name="connsiteX5570" fmla="*/ 2756802 w 7130260"/>
              <a:gd name="connsiteY5570" fmla="*/ 6031687 h 8376085"/>
              <a:gd name="connsiteX5571" fmla="*/ 2792759 w 7130260"/>
              <a:gd name="connsiteY5571" fmla="*/ 6151426 h 8376085"/>
              <a:gd name="connsiteX5572" fmla="*/ 2907001 w 7130260"/>
              <a:gd name="connsiteY5572" fmla="*/ 6244181 h 8376085"/>
              <a:gd name="connsiteX5573" fmla="*/ 2935538 w 7130260"/>
              <a:gd name="connsiteY5573" fmla="*/ 6254115 h 8376085"/>
              <a:gd name="connsiteX5574" fmla="*/ 2917155 w 7130260"/>
              <a:gd name="connsiteY5574" fmla="*/ 6242447 h 8376085"/>
              <a:gd name="connsiteX5575" fmla="*/ 2864768 w 7130260"/>
              <a:gd name="connsiteY5575" fmla="*/ 6198928 h 8376085"/>
              <a:gd name="connsiteX5576" fmla="*/ 2830763 w 7130260"/>
              <a:gd name="connsiteY5576" fmla="*/ 6167066 h 8376085"/>
              <a:gd name="connsiteX5577" fmla="*/ 2864101 w 7130260"/>
              <a:gd name="connsiteY5577" fmla="*/ 6190660 h 8376085"/>
              <a:gd name="connsiteX5578" fmla="*/ 2964723 w 7130260"/>
              <a:gd name="connsiteY5578" fmla="*/ 6245067 h 8376085"/>
              <a:gd name="connsiteX5579" fmla="*/ 2912335 w 7130260"/>
              <a:gd name="connsiteY5579" fmla="*/ 6205862 h 8376085"/>
              <a:gd name="connsiteX5580" fmla="*/ 2858186 w 7130260"/>
              <a:gd name="connsiteY5580" fmla="*/ 6162075 h 8376085"/>
              <a:gd name="connsiteX5581" fmla="*/ 2903915 w 7130260"/>
              <a:gd name="connsiteY5581" fmla="*/ 6185592 h 8376085"/>
              <a:gd name="connsiteX5582" fmla="*/ 2987926 w 7130260"/>
              <a:gd name="connsiteY5582" fmla="*/ 6232655 h 8376085"/>
              <a:gd name="connsiteX5583" fmla="*/ 2911726 w 7130260"/>
              <a:gd name="connsiteY5583" fmla="*/ 6170028 h 8376085"/>
              <a:gd name="connsiteX5584" fmla="*/ 2835526 w 7130260"/>
              <a:gd name="connsiteY5584" fmla="*/ 6106021 h 8376085"/>
              <a:gd name="connsiteX5585" fmla="*/ 2987107 w 7130260"/>
              <a:gd name="connsiteY5585" fmla="*/ 6210967 h 8376085"/>
              <a:gd name="connsiteX5586" fmla="*/ 3000566 w 7130260"/>
              <a:gd name="connsiteY5586" fmla="*/ 6221254 h 8376085"/>
              <a:gd name="connsiteX5587" fmla="*/ 2988002 w 7130260"/>
              <a:gd name="connsiteY5587" fmla="*/ 6197442 h 8376085"/>
              <a:gd name="connsiteX5588" fmla="*/ 2893590 w 7130260"/>
              <a:gd name="connsiteY5588" fmla="*/ 6088533 h 8376085"/>
              <a:gd name="connsiteX5589" fmla="*/ 2756802 w 7130260"/>
              <a:gd name="connsiteY5589" fmla="*/ 6031687 h 8376085"/>
              <a:gd name="connsiteX5590" fmla="*/ 1364475 w 7130260"/>
              <a:gd name="connsiteY5590" fmla="*/ 6082380 h 8376085"/>
              <a:gd name="connsiteX5591" fmla="*/ 1302353 w 7130260"/>
              <a:gd name="connsiteY5591" fmla="*/ 6190383 h 8376085"/>
              <a:gd name="connsiteX5592" fmla="*/ 1247013 w 7130260"/>
              <a:gd name="connsiteY5592" fmla="*/ 6423241 h 8376085"/>
              <a:gd name="connsiteX5593" fmla="*/ 1262443 w 7130260"/>
              <a:gd name="connsiteY5593" fmla="*/ 6373654 h 8376085"/>
              <a:gd name="connsiteX5594" fmla="*/ 1391622 w 7130260"/>
              <a:gd name="connsiteY5594" fmla="*/ 6061710 h 8376085"/>
              <a:gd name="connsiteX5595" fmla="*/ 1364475 w 7130260"/>
              <a:gd name="connsiteY5595" fmla="*/ 6082380 h 8376085"/>
              <a:gd name="connsiteX5596" fmla="*/ 3364297 w 7130260"/>
              <a:gd name="connsiteY5596" fmla="*/ 6064092 h 8376085"/>
              <a:gd name="connsiteX5597" fmla="*/ 3390043 w 7130260"/>
              <a:gd name="connsiteY5597" fmla="*/ 6183154 h 8376085"/>
              <a:gd name="connsiteX5598" fmla="*/ 3411122 w 7130260"/>
              <a:gd name="connsiteY5598" fmla="*/ 6278404 h 8376085"/>
              <a:gd name="connsiteX5599" fmla="*/ 3411122 w 7130260"/>
              <a:gd name="connsiteY5599" fmla="*/ 6487954 h 8376085"/>
              <a:gd name="connsiteX5600" fmla="*/ 3411122 w 7130260"/>
              <a:gd name="connsiteY5600" fmla="*/ 6697504 h 8376085"/>
              <a:gd name="connsiteX5601" fmla="*/ 3389548 w 7130260"/>
              <a:gd name="connsiteY5601" fmla="*/ 6797517 h 8376085"/>
              <a:gd name="connsiteX5602" fmla="*/ 3298241 w 7130260"/>
              <a:gd name="connsiteY5602" fmla="*/ 7097554 h 8376085"/>
              <a:gd name="connsiteX5603" fmla="*/ 3305451 w 7130260"/>
              <a:gd name="connsiteY5603" fmla="*/ 7092792 h 8376085"/>
              <a:gd name="connsiteX5604" fmla="*/ 3407769 w 7130260"/>
              <a:gd name="connsiteY5604" fmla="*/ 6768942 h 8376085"/>
              <a:gd name="connsiteX5605" fmla="*/ 3430095 w 7130260"/>
              <a:gd name="connsiteY5605" fmla="*/ 6659404 h 8376085"/>
              <a:gd name="connsiteX5606" fmla="*/ 3430305 w 7130260"/>
              <a:gd name="connsiteY5606" fmla="*/ 6492717 h 8376085"/>
              <a:gd name="connsiteX5607" fmla="*/ 3430524 w 7130260"/>
              <a:gd name="connsiteY5607" fmla="*/ 6326029 h 8376085"/>
              <a:gd name="connsiteX5608" fmla="*/ 3414389 w 7130260"/>
              <a:gd name="connsiteY5608" fmla="*/ 6240304 h 8376085"/>
              <a:gd name="connsiteX5609" fmla="*/ 3378937 w 7130260"/>
              <a:gd name="connsiteY5609" fmla="*/ 6097429 h 8376085"/>
              <a:gd name="connsiteX5610" fmla="*/ 3364297 w 7130260"/>
              <a:gd name="connsiteY5610" fmla="*/ 6064092 h 8376085"/>
              <a:gd name="connsiteX5611" fmla="*/ 782328 w 7130260"/>
              <a:gd name="connsiteY5611" fmla="*/ 6069378 h 8376085"/>
              <a:gd name="connsiteX5612" fmla="*/ 763841 w 7130260"/>
              <a:gd name="connsiteY5612" fmla="*/ 6084189 h 8376085"/>
              <a:gd name="connsiteX5613" fmla="*/ 785272 w 7130260"/>
              <a:gd name="connsiteY5613" fmla="*/ 6073807 h 8376085"/>
              <a:gd name="connsiteX5614" fmla="*/ 806704 w 7130260"/>
              <a:gd name="connsiteY5614" fmla="*/ 6058996 h 8376085"/>
              <a:gd name="connsiteX5615" fmla="*/ 782328 w 7130260"/>
              <a:gd name="connsiteY5615" fmla="*/ 6069378 h 8376085"/>
              <a:gd name="connsiteX5616" fmla="*/ 1411805 w 7130260"/>
              <a:gd name="connsiteY5616" fmla="*/ 6103611 h 8376085"/>
              <a:gd name="connsiteX5617" fmla="*/ 1302858 w 7130260"/>
              <a:gd name="connsiteY5617" fmla="*/ 6394076 h 8376085"/>
              <a:gd name="connsiteX5618" fmla="*/ 1303715 w 7130260"/>
              <a:gd name="connsiteY5618" fmla="*/ 6430804 h 8376085"/>
              <a:gd name="connsiteX5619" fmla="*/ 1316098 w 7130260"/>
              <a:gd name="connsiteY5619" fmla="*/ 6364129 h 8376085"/>
              <a:gd name="connsiteX5620" fmla="*/ 1406881 w 7130260"/>
              <a:gd name="connsiteY5620" fmla="*/ 6131757 h 8376085"/>
              <a:gd name="connsiteX5621" fmla="*/ 1411805 w 7130260"/>
              <a:gd name="connsiteY5621" fmla="*/ 6103611 h 8376085"/>
              <a:gd name="connsiteX5622" fmla="*/ 3611242 w 7130260"/>
              <a:gd name="connsiteY5622" fmla="*/ 6092667 h 8376085"/>
              <a:gd name="connsiteX5623" fmla="*/ 3625120 w 7130260"/>
              <a:gd name="connsiteY5623" fmla="*/ 6164428 h 8376085"/>
              <a:gd name="connsiteX5624" fmla="*/ 3651361 w 7130260"/>
              <a:gd name="connsiteY5624" fmla="*/ 6578442 h 8376085"/>
              <a:gd name="connsiteX5625" fmla="*/ 3646465 w 7130260"/>
              <a:gd name="connsiteY5625" fmla="*/ 6697504 h 8376085"/>
              <a:gd name="connsiteX5626" fmla="*/ 3656028 w 7130260"/>
              <a:gd name="connsiteY5626" fmla="*/ 6630829 h 8376085"/>
              <a:gd name="connsiteX5627" fmla="*/ 3615643 w 7130260"/>
              <a:gd name="connsiteY5627" fmla="*/ 6083256 h 8376085"/>
              <a:gd name="connsiteX5628" fmla="*/ 3606794 w 7130260"/>
              <a:gd name="connsiteY5628" fmla="*/ 6068854 h 8376085"/>
              <a:gd name="connsiteX5629" fmla="*/ 3611242 w 7130260"/>
              <a:gd name="connsiteY5629" fmla="*/ 6092667 h 8376085"/>
              <a:gd name="connsiteX5630" fmla="*/ 178805 w 7130260"/>
              <a:gd name="connsiteY5630" fmla="*/ 6098219 h 8376085"/>
              <a:gd name="connsiteX5631" fmla="*/ 184559 w 7130260"/>
              <a:gd name="connsiteY5631" fmla="*/ 6103982 h 8376085"/>
              <a:gd name="connsiteX5632" fmla="*/ 183807 w 7130260"/>
              <a:gd name="connsiteY5632" fmla="*/ 6085723 h 8376085"/>
              <a:gd name="connsiteX5633" fmla="*/ 178805 w 7130260"/>
              <a:gd name="connsiteY5633" fmla="*/ 6098219 h 8376085"/>
              <a:gd name="connsiteX5634" fmla="*/ 1461659 w 7130260"/>
              <a:gd name="connsiteY5634" fmla="*/ 6123623 h 8376085"/>
              <a:gd name="connsiteX5635" fmla="*/ 1350740 w 7130260"/>
              <a:gd name="connsiteY5635" fmla="*/ 6421279 h 8376085"/>
              <a:gd name="connsiteX5636" fmla="*/ 1351578 w 7130260"/>
              <a:gd name="connsiteY5636" fmla="*/ 6459379 h 8376085"/>
              <a:gd name="connsiteX5637" fmla="*/ 1363866 w 7130260"/>
              <a:gd name="connsiteY5637" fmla="*/ 6387942 h 8376085"/>
              <a:gd name="connsiteX5638" fmla="*/ 1460116 w 7130260"/>
              <a:gd name="connsiteY5638" fmla="*/ 6144178 h 8376085"/>
              <a:gd name="connsiteX5639" fmla="*/ 1498349 w 7130260"/>
              <a:gd name="connsiteY5639" fmla="*/ 6083142 h 8376085"/>
              <a:gd name="connsiteX5640" fmla="*/ 1461659 w 7130260"/>
              <a:gd name="connsiteY5640" fmla="*/ 6123623 h 8376085"/>
              <a:gd name="connsiteX5641" fmla="*/ 428036 w 7130260"/>
              <a:gd name="connsiteY5641" fmla="*/ 6173248 h 8376085"/>
              <a:gd name="connsiteX5642" fmla="*/ 457107 w 7130260"/>
              <a:gd name="connsiteY5642" fmla="*/ 6275642 h 8376085"/>
              <a:gd name="connsiteX5643" fmla="*/ 549529 w 7130260"/>
              <a:gd name="connsiteY5643" fmla="*/ 6371930 h 8376085"/>
              <a:gd name="connsiteX5644" fmla="*/ 533660 w 7130260"/>
              <a:gd name="connsiteY5644" fmla="*/ 6348622 h 8376085"/>
              <a:gd name="connsiteX5645" fmla="*/ 457470 w 7130260"/>
              <a:gd name="connsiteY5645" fmla="*/ 6229169 h 8376085"/>
              <a:gd name="connsiteX5646" fmla="*/ 473748 w 7130260"/>
              <a:gd name="connsiteY5646" fmla="*/ 6246629 h 8376085"/>
              <a:gd name="connsiteX5647" fmla="*/ 566493 w 7130260"/>
              <a:gd name="connsiteY5647" fmla="*/ 6364625 h 8376085"/>
              <a:gd name="connsiteX5648" fmla="*/ 533364 w 7130260"/>
              <a:gd name="connsiteY5648" fmla="*/ 6309617 h 8376085"/>
              <a:gd name="connsiteX5649" fmla="*/ 476377 w 7130260"/>
              <a:gd name="connsiteY5649" fmla="*/ 6216492 h 8376085"/>
              <a:gd name="connsiteX5650" fmla="*/ 519296 w 7130260"/>
              <a:gd name="connsiteY5650" fmla="*/ 6271260 h 8376085"/>
              <a:gd name="connsiteX5651" fmla="*/ 535375 w 7130260"/>
              <a:gd name="connsiteY5651" fmla="*/ 6268879 h 8376085"/>
              <a:gd name="connsiteX5652" fmla="*/ 478510 w 7130260"/>
              <a:gd name="connsiteY5652" fmla="*/ 6179296 h 8376085"/>
              <a:gd name="connsiteX5653" fmla="*/ 470385 w 7130260"/>
              <a:gd name="connsiteY5653" fmla="*/ 6165923 h 8376085"/>
              <a:gd name="connsiteX5654" fmla="*/ 482272 w 7130260"/>
              <a:gd name="connsiteY5654" fmla="*/ 6173276 h 8376085"/>
              <a:gd name="connsiteX5655" fmla="*/ 559948 w 7130260"/>
              <a:gd name="connsiteY5655" fmla="*/ 6280433 h 8376085"/>
              <a:gd name="connsiteX5656" fmla="*/ 625729 w 7130260"/>
              <a:gd name="connsiteY5656" fmla="*/ 6366863 h 8376085"/>
              <a:gd name="connsiteX5657" fmla="*/ 611746 w 7130260"/>
              <a:gd name="connsiteY5657" fmla="*/ 6334992 h 8376085"/>
              <a:gd name="connsiteX5658" fmla="*/ 606679 w 7130260"/>
              <a:gd name="connsiteY5658" fmla="*/ 6306979 h 8376085"/>
              <a:gd name="connsiteX5659" fmla="*/ 589018 w 7130260"/>
              <a:gd name="connsiteY5659" fmla="*/ 6245161 h 8376085"/>
              <a:gd name="connsiteX5660" fmla="*/ 443096 w 7130260"/>
              <a:gd name="connsiteY5660" fmla="*/ 6111717 h 8376085"/>
              <a:gd name="connsiteX5661" fmla="*/ 423094 w 7130260"/>
              <a:gd name="connsiteY5661" fmla="*/ 6111717 h 8376085"/>
              <a:gd name="connsiteX5662" fmla="*/ 428036 w 7130260"/>
              <a:gd name="connsiteY5662" fmla="*/ 6173248 h 8376085"/>
              <a:gd name="connsiteX5663" fmla="*/ 3111999 w 7130260"/>
              <a:gd name="connsiteY5663" fmla="*/ 6190079 h 8376085"/>
              <a:gd name="connsiteX5664" fmla="*/ 3080823 w 7130260"/>
              <a:gd name="connsiteY5664" fmla="*/ 6278404 h 8376085"/>
              <a:gd name="connsiteX5665" fmla="*/ 3146641 w 7130260"/>
              <a:gd name="connsiteY5665" fmla="*/ 6124375 h 8376085"/>
              <a:gd name="connsiteX5666" fmla="*/ 3111999 w 7130260"/>
              <a:gd name="connsiteY5666" fmla="*/ 6190079 h 8376085"/>
              <a:gd name="connsiteX5667" fmla="*/ 2935538 w 7130260"/>
              <a:gd name="connsiteY5667" fmla="*/ 6149817 h 8376085"/>
              <a:gd name="connsiteX5668" fmla="*/ 2957541 w 7130260"/>
              <a:gd name="connsiteY5668" fmla="*/ 6168867 h 8376085"/>
              <a:gd name="connsiteX5669" fmla="*/ 2945063 w 7130260"/>
              <a:gd name="connsiteY5669" fmla="*/ 6149817 h 8376085"/>
              <a:gd name="connsiteX5670" fmla="*/ 2923061 w 7130260"/>
              <a:gd name="connsiteY5670" fmla="*/ 6130767 h 8376085"/>
              <a:gd name="connsiteX5671" fmla="*/ 2935538 w 7130260"/>
              <a:gd name="connsiteY5671" fmla="*/ 6149817 h 8376085"/>
              <a:gd name="connsiteX5672" fmla="*/ 3335122 w 7130260"/>
              <a:gd name="connsiteY5672" fmla="*/ 6164104 h 8376085"/>
              <a:gd name="connsiteX5673" fmla="*/ 3350428 w 7130260"/>
              <a:gd name="connsiteY5673" fmla="*/ 6283167 h 8376085"/>
              <a:gd name="connsiteX5674" fmla="*/ 3366964 w 7130260"/>
              <a:gd name="connsiteY5674" fmla="*/ 6406992 h 8376085"/>
              <a:gd name="connsiteX5675" fmla="*/ 3372888 w 7130260"/>
              <a:gd name="connsiteY5675" fmla="*/ 6440329 h 8376085"/>
              <a:gd name="connsiteX5676" fmla="*/ 3376346 w 7130260"/>
              <a:gd name="connsiteY5676" fmla="*/ 6408487 h 8376085"/>
              <a:gd name="connsiteX5677" fmla="*/ 3339351 w 7130260"/>
              <a:gd name="connsiteY5677" fmla="*/ 6155646 h 8376085"/>
              <a:gd name="connsiteX5678" fmla="*/ 3330416 w 7130260"/>
              <a:gd name="connsiteY5678" fmla="*/ 6135529 h 8376085"/>
              <a:gd name="connsiteX5679" fmla="*/ 3335122 w 7130260"/>
              <a:gd name="connsiteY5679" fmla="*/ 6164104 h 8376085"/>
              <a:gd name="connsiteX5680" fmla="*/ 207380 w 7130260"/>
              <a:gd name="connsiteY5680" fmla="*/ 6164894 h 8376085"/>
              <a:gd name="connsiteX5681" fmla="*/ 213134 w 7130260"/>
              <a:gd name="connsiteY5681" fmla="*/ 6170657 h 8376085"/>
              <a:gd name="connsiteX5682" fmla="*/ 212382 w 7130260"/>
              <a:gd name="connsiteY5682" fmla="*/ 6152398 h 8376085"/>
              <a:gd name="connsiteX5683" fmla="*/ 207380 w 7130260"/>
              <a:gd name="connsiteY5683" fmla="*/ 6164894 h 8376085"/>
              <a:gd name="connsiteX5684" fmla="*/ 1483319 w 7130260"/>
              <a:gd name="connsiteY5684" fmla="*/ 6177915 h 8376085"/>
              <a:gd name="connsiteX5685" fmla="*/ 1411376 w 7130260"/>
              <a:gd name="connsiteY5685" fmla="*/ 6355376 h 8376085"/>
              <a:gd name="connsiteX5686" fmla="*/ 1406385 w 7130260"/>
              <a:gd name="connsiteY5686" fmla="*/ 6402229 h 8376085"/>
              <a:gd name="connsiteX5687" fmla="*/ 1420797 w 7130260"/>
              <a:gd name="connsiteY5687" fmla="*/ 6349842 h 8376085"/>
              <a:gd name="connsiteX5688" fmla="*/ 1472356 w 7130260"/>
              <a:gd name="connsiteY5688" fmla="*/ 6223635 h 8376085"/>
              <a:gd name="connsiteX5689" fmla="*/ 1506417 w 7130260"/>
              <a:gd name="connsiteY5689" fmla="*/ 6149817 h 8376085"/>
              <a:gd name="connsiteX5690" fmla="*/ 1483319 w 7130260"/>
              <a:gd name="connsiteY5690" fmla="*/ 6177915 h 8376085"/>
              <a:gd name="connsiteX5691" fmla="*/ 3055353 w 7130260"/>
              <a:gd name="connsiteY5691" fmla="*/ 6174419 h 8376085"/>
              <a:gd name="connsiteX5692" fmla="*/ 3061107 w 7130260"/>
              <a:gd name="connsiteY5692" fmla="*/ 6180182 h 8376085"/>
              <a:gd name="connsiteX5693" fmla="*/ 3060354 w 7130260"/>
              <a:gd name="connsiteY5693" fmla="*/ 6161923 h 8376085"/>
              <a:gd name="connsiteX5694" fmla="*/ 3055353 w 7130260"/>
              <a:gd name="connsiteY5694" fmla="*/ 6174419 h 8376085"/>
              <a:gd name="connsiteX5695" fmla="*/ 3274428 w 7130260"/>
              <a:gd name="connsiteY5695" fmla="*/ 6174419 h 8376085"/>
              <a:gd name="connsiteX5696" fmla="*/ 3280182 w 7130260"/>
              <a:gd name="connsiteY5696" fmla="*/ 6180182 h 8376085"/>
              <a:gd name="connsiteX5697" fmla="*/ 3279429 w 7130260"/>
              <a:gd name="connsiteY5697" fmla="*/ 6161923 h 8376085"/>
              <a:gd name="connsiteX5698" fmla="*/ 3274428 w 7130260"/>
              <a:gd name="connsiteY5698" fmla="*/ 6174419 h 8376085"/>
              <a:gd name="connsiteX5699" fmla="*/ 383918 w 7130260"/>
              <a:gd name="connsiteY5699" fmla="*/ 6184821 h 8376085"/>
              <a:gd name="connsiteX5700" fmla="*/ 359219 w 7130260"/>
              <a:gd name="connsiteY5700" fmla="*/ 6348022 h 8376085"/>
              <a:gd name="connsiteX5701" fmla="*/ 368554 w 7130260"/>
              <a:gd name="connsiteY5701" fmla="*/ 6354604 h 8376085"/>
              <a:gd name="connsiteX5702" fmla="*/ 378079 w 7130260"/>
              <a:gd name="connsiteY5702" fmla="*/ 6312475 h 8376085"/>
              <a:gd name="connsiteX5703" fmla="*/ 387651 w 7130260"/>
              <a:gd name="connsiteY5703" fmla="*/ 6225778 h 8376085"/>
              <a:gd name="connsiteX5704" fmla="*/ 383918 w 7130260"/>
              <a:gd name="connsiteY5704" fmla="*/ 6184821 h 8376085"/>
              <a:gd name="connsiteX5705" fmla="*/ 1521371 w 7130260"/>
              <a:gd name="connsiteY5705" fmla="*/ 6216073 h 8376085"/>
              <a:gd name="connsiteX5706" fmla="*/ 1458735 w 7130260"/>
              <a:gd name="connsiteY5706" fmla="*/ 6373654 h 8376085"/>
              <a:gd name="connsiteX5707" fmla="*/ 1477575 w 7130260"/>
              <a:gd name="connsiteY5707" fmla="*/ 6349908 h 8376085"/>
              <a:gd name="connsiteX5708" fmla="*/ 1521552 w 7130260"/>
              <a:gd name="connsiteY5708" fmla="*/ 6237989 h 8376085"/>
              <a:gd name="connsiteX5709" fmla="*/ 1521371 w 7130260"/>
              <a:gd name="connsiteY5709" fmla="*/ 6216073 h 8376085"/>
              <a:gd name="connsiteX5710" fmla="*/ 683422 w 7130260"/>
              <a:gd name="connsiteY5710" fmla="*/ 6211729 h 8376085"/>
              <a:gd name="connsiteX5711" fmla="*/ 654304 w 7130260"/>
              <a:gd name="connsiteY5711" fmla="*/ 6322571 h 8376085"/>
              <a:gd name="connsiteX5712" fmla="*/ 676640 w 7130260"/>
              <a:gd name="connsiteY5712" fmla="*/ 6304217 h 8376085"/>
              <a:gd name="connsiteX5713" fmla="*/ 773738 w 7130260"/>
              <a:gd name="connsiteY5713" fmla="*/ 6221863 h 8376085"/>
              <a:gd name="connsiteX5714" fmla="*/ 798865 w 7130260"/>
              <a:gd name="connsiteY5714" fmla="*/ 6208824 h 8376085"/>
              <a:gd name="connsiteX5715" fmla="*/ 744810 w 7130260"/>
              <a:gd name="connsiteY5715" fmla="*/ 6205519 h 8376085"/>
              <a:gd name="connsiteX5716" fmla="*/ 683422 w 7130260"/>
              <a:gd name="connsiteY5716" fmla="*/ 6211729 h 8376085"/>
              <a:gd name="connsiteX5717" fmla="*/ 3046581 w 7130260"/>
              <a:gd name="connsiteY5717" fmla="*/ 6216492 h 8376085"/>
              <a:gd name="connsiteX5718" fmla="*/ 3051382 w 7130260"/>
              <a:gd name="connsiteY5718" fmla="*/ 6228398 h 8376085"/>
              <a:gd name="connsiteX5719" fmla="*/ 3051382 w 7130260"/>
              <a:gd name="connsiteY5719" fmla="*/ 6204585 h 8376085"/>
              <a:gd name="connsiteX5720" fmla="*/ 3046581 w 7130260"/>
              <a:gd name="connsiteY5720" fmla="*/ 6216492 h 8376085"/>
              <a:gd name="connsiteX5721" fmla="*/ 835222 w 7130260"/>
              <a:gd name="connsiteY5721" fmla="*/ 6215863 h 8376085"/>
              <a:gd name="connsiteX5722" fmla="*/ 687460 w 7130260"/>
              <a:gd name="connsiteY5722" fmla="*/ 6333649 h 8376085"/>
              <a:gd name="connsiteX5723" fmla="*/ 661267 w 7130260"/>
              <a:gd name="connsiteY5723" fmla="*/ 6379445 h 8376085"/>
              <a:gd name="connsiteX5724" fmla="*/ 651321 w 7130260"/>
              <a:gd name="connsiteY5724" fmla="*/ 6415297 h 8376085"/>
              <a:gd name="connsiteX5725" fmla="*/ 667390 w 7130260"/>
              <a:gd name="connsiteY5725" fmla="*/ 6402229 h 8376085"/>
              <a:gd name="connsiteX5726" fmla="*/ 660714 w 7130260"/>
              <a:gd name="connsiteY5726" fmla="*/ 6420031 h 8376085"/>
              <a:gd name="connsiteX5727" fmla="*/ 732751 w 7130260"/>
              <a:gd name="connsiteY5727" fmla="*/ 6368253 h 8376085"/>
              <a:gd name="connsiteX5728" fmla="*/ 811466 w 7130260"/>
              <a:gd name="connsiteY5728" fmla="*/ 6298683 h 8376085"/>
              <a:gd name="connsiteX5729" fmla="*/ 735266 w 7130260"/>
              <a:gd name="connsiteY5729" fmla="*/ 6378464 h 8376085"/>
              <a:gd name="connsiteX5730" fmla="*/ 675315 w 7130260"/>
              <a:gd name="connsiteY5730" fmla="*/ 6446082 h 8376085"/>
              <a:gd name="connsiteX5731" fmla="*/ 701433 w 7130260"/>
              <a:gd name="connsiteY5731" fmla="*/ 6440024 h 8376085"/>
              <a:gd name="connsiteX5732" fmla="*/ 813381 w 7130260"/>
              <a:gd name="connsiteY5732" fmla="*/ 6367406 h 8376085"/>
              <a:gd name="connsiteX5733" fmla="*/ 877169 w 7130260"/>
              <a:gd name="connsiteY5733" fmla="*/ 6233160 h 8376085"/>
              <a:gd name="connsiteX5734" fmla="*/ 835222 w 7130260"/>
              <a:gd name="connsiteY5734" fmla="*/ 6215863 h 8376085"/>
              <a:gd name="connsiteX5735" fmla="*/ 1560700 w 7130260"/>
              <a:gd name="connsiteY5735" fmla="*/ 6248000 h 8376085"/>
              <a:gd name="connsiteX5736" fmla="*/ 1512713 w 7130260"/>
              <a:gd name="connsiteY5736" fmla="*/ 6373654 h 8376085"/>
              <a:gd name="connsiteX5737" fmla="*/ 1513465 w 7130260"/>
              <a:gd name="connsiteY5737" fmla="*/ 6402229 h 8376085"/>
              <a:gd name="connsiteX5738" fmla="*/ 1521895 w 7130260"/>
              <a:gd name="connsiteY5738" fmla="*/ 6366472 h 8376085"/>
              <a:gd name="connsiteX5739" fmla="*/ 1554433 w 7130260"/>
              <a:gd name="connsiteY5739" fmla="*/ 6283128 h 8376085"/>
              <a:gd name="connsiteX5740" fmla="*/ 1560700 w 7130260"/>
              <a:gd name="connsiteY5740" fmla="*/ 6248000 h 8376085"/>
              <a:gd name="connsiteX5741" fmla="*/ 3237843 w 7130260"/>
              <a:gd name="connsiteY5741" fmla="*/ 6255649 h 8376085"/>
              <a:gd name="connsiteX5742" fmla="*/ 3106722 w 7130260"/>
              <a:gd name="connsiteY5742" fmla="*/ 6407792 h 8376085"/>
              <a:gd name="connsiteX5743" fmla="*/ 3126010 w 7130260"/>
              <a:gd name="connsiteY5743" fmla="*/ 6435528 h 8376085"/>
              <a:gd name="connsiteX5744" fmla="*/ 3228137 w 7130260"/>
              <a:gd name="connsiteY5744" fmla="*/ 6311742 h 8376085"/>
              <a:gd name="connsiteX5745" fmla="*/ 3184760 w 7130260"/>
              <a:gd name="connsiteY5745" fmla="*/ 6380798 h 8376085"/>
              <a:gd name="connsiteX5746" fmla="*/ 3120323 w 7130260"/>
              <a:gd name="connsiteY5746" fmla="*/ 6488544 h 8376085"/>
              <a:gd name="connsiteX5747" fmla="*/ 3130801 w 7130260"/>
              <a:gd name="connsiteY5747" fmla="*/ 6492717 h 8376085"/>
              <a:gd name="connsiteX5748" fmla="*/ 3142707 w 7130260"/>
              <a:gd name="connsiteY5748" fmla="*/ 6495926 h 8376085"/>
              <a:gd name="connsiteX5749" fmla="*/ 3167682 w 7130260"/>
              <a:gd name="connsiteY5749" fmla="*/ 6486516 h 8376085"/>
              <a:gd name="connsiteX5750" fmla="*/ 3257979 w 7130260"/>
              <a:gd name="connsiteY5750" fmla="*/ 6388837 h 8376085"/>
              <a:gd name="connsiteX5751" fmla="*/ 3286897 w 7130260"/>
              <a:gd name="connsiteY5751" fmla="*/ 6235551 h 8376085"/>
              <a:gd name="connsiteX5752" fmla="*/ 3237843 w 7130260"/>
              <a:gd name="connsiteY5752" fmla="*/ 6255649 h 8376085"/>
              <a:gd name="connsiteX5753" fmla="*/ 1608325 w 7130260"/>
              <a:gd name="connsiteY5753" fmla="*/ 6267050 h 8376085"/>
              <a:gd name="connsiteX5754" fmla="*/ 1560328 w 7130260"/>
              <a:gd name="connsiteY5754" fmla="*/ 6387942 h 8376085"/>
              <a:gd name="connsiteX5755" fmla="*/ 1561062 w 7130260"/>
              <a:gd name="connsiteY5755" fmla="*/ 6411754 h 8376085"/>
              <a:gd name="connsiteX5756" fmla="*/ 1573263 w 7130260"/>
              <a:gd name="connsiteY5756" fmla="*/ 6373140 h 8376085"/>
              <a:gd name="connsiteX5757" fmla="*/ 1605848 w 7130260"/>
              <a:gd name="connsiteY5757" fmla="*/ 6294558 h 8376085"/>
              <a:gd name="connsiteX5758" fmla="*/ 1608325 w 7130260"/>
              <a:gd name="connsiteY5758" fmla="*/ 6267050 h 8376085"/>
              <a:gd name="connsiteX5759" fmla="*/ 577761 w 7130260"/>
              <a:gd name="connsiteY5759" fmla="*/ 6281605 h 8376085"/>
              <a:gd name="connsiteX5760" fmla="*/ 594972 w 7130260"/>
              <a:gd name="connsiteY5760" fmla="*/ 6298044 h 8376085"/>
              <a:gd name="connsiteX5761" fmla="*/ 583571 w 7130260"/>
              <a:gd name="connsiteY5761" fmla="*/ 6275794 h 8376085"/>
              <a:gd name="connsiteX5762" fmla="*/ 566350 w 7130260"/>
              <a:gd name="connsiteY5762" fmla="*/ 6259354 h 8376085"/>
              <a:gd name="connsiteX5763" fmla="*/ 577761 w 7130260"/>
              <a:gd name="connsiteY5763" fmla="*/ 6281605 h 8376085"/>
              <a:gd name="connsiteX5764" fmla="*/ 730684 w 7130260"/>
              <a:gd name="connsiteY5764" fmla="*/ 6327181 h 8376085"/>
              <a:gd name="connsiteX5765" fmla="*/ 663829 w 7130260"/>
              <a:gd name="connsiteY5765" fmla="*/ 6398619 h 8376085"/>
              <a:gd name="connsiteX5766" fmla="*/ 744476 w 7130260"/>
              <a:gd name="connsiteY5766" fmla="*/ 6335554 h 8376085"/>
              <a:gd name="connsiteX5767" fmla="*/ 802978 w 7130260"/>
              <a:gd name="connsiteY5767" fmla="*/ 6264117 h 8376085"/>
              <a:gd name="connsiteX5768" fmla="*/ 730684 w 7130260"/>
              <a:gd name="connsiteY5768" fmla="*/ 6327181 h 8376085"/>
              <a:gd name="connsiteX5769" fmla="*/ 2775528 w 7130260"/>
              <a:gd name="connsiteY5769" fmla="*/ 6321267 h 8376085"/>
              <a:gd name="connsiteX5770" fmla="*/ 2780395 w 7130260"/>
              <a:gd name="connsiteY5770" fmla="*/ 6483192 h 8376085"/>
              <a:gd name="connsiteX5771" fmla="*/ 2779309 w 7130260"/>
              <a:gd name="connsiteY5771" fmla="*/ 6592729 h 8376085"/>
              <a:gd name="connsiteX5772" fmla="*/ 2755792 w 7130260"/>
              <a:gd name="connsiteY5772" fmla="*/ 6687941 h 8376085"/>
              <a:gd name="connsiteX5773" fmla="*/ 2758202 w 7130260"/>
              <a:gd name="connsiteY5773" fmla="*/ 6724612 h 8376085"/>
              <a:gd name="connsiteX5774" fmla="*/ 2783091 w 7130260"/>
              <a:gd name="connsiteY5774" fmla="*/ 6326029 h 8376085"/>
              <a:gd name="connsiteX5775" fmla="*/ 2769584 w 7130260"/>
              <a:gd name="connsiteY5775" fmla="*/ 6268879 h 8376085"/>
              <a:gd name="connsiteX5776" fmla="*/ 2775528 w 7130260"/>
              <a:gd name="connsiteY5776" fmla="*/ 6321267 h 8376085"/>
              <a:gd name="connsiteX5777" fmla="*/ 2830992 w 7130260"/>
              <a:gd name="connsiteY5777" fmla="*/ 6316504 h 8376085"/>
              <a:gd name="connsiteX5778" fmla="*/ 2836374 w 7130260"/>
              <a:gd name="connsiteY5778" fmla="*/ 6459379 h 8376085"/>
              <a:gd name="connsiteX5779" fmla="*/ 2845051 w 7130260"/>
              <a:gd name="connsiteY5779" fmla="*/ 6540342 h 8376085"/>
              <a:gd name="connsiteX5780" fmla="*/ 2840174 w 7130260"/>
              <a:gd name="connsiteY5780" fmla="*/ 6340317 h 8376085"/>
              <a:gd name="connsiteX5781" fmla="*/ 2830992 w 7130260"/>
              <a:gd name="connsiteY5781" fmla="*/ 6316504 h 8376085"/>
              <a:gd name="connsiteX5782" fmla="*/ 1625175 w 7130260"/>
              <a:gd name="connsiteY5782" fmla="*/ 6344403 h 8376085"/>
              <a:gd name="connsiteX5783" fmla="*/ 1609973 w 7130260"/>
              <a:gd name="connsiteY5783" fmla="*/ 6394285 h 8376085"/>
              <a:gd name="connsiteX5784" fmla="*/ 1634700 w 7130260"/>
              <a:gd name="connsiteY5784" fmla="*/ 6353928 h 8376085"/>
              <a:gd name="connsiteX5785" fmla="*/ 1649892 w 7130260"/>
              <a:gd name="connsiteY5785" fmla="*/ 6304036 h 8376085"/>
              <a:gd name="connsiteX5786" fmla="*/ 1625175 w 7130260"/>
              <a:gd name="connsiteY5786" fmla="*/ 6344403 h 8376085"/>
              <a:gd name="connsiteX5787" fmla="*/ 2900868 w 7130260"/>
              <a:gd name="connsiteY5787" fmla="*/ 6328191 h 8376085"/>
              <a:gd name="connsiteX5788" fmla="*/ 2921832 w 7130260"/>
              <a:gd name="connsiteY5788" fmla="*/ 6465246 h 8376085"/>
              <a:gd name="connsiteX5789" fmla="*/ 3008681 w 7130260"/>
              <a:gd name="connsiteY5789" fmla="*/ 6569831 h 8376085"/>
              <a:gd name="connsiteX5790" fmla="*/ 2984240 w 7130260"/>
              <a:gd name="connsiteY5790" fmla="*/ 6526873 h 8376085"/>
              <a:gd name="connsiteX5791" fmla="*/ 2930909 w 7130260"/>
              <a:gd name="connsiteY5791" fmla="*/ 6452349 h 8376085"/>
              <a:gd name="connsiteX5792" fmla="*/ 2942416 w 7130260"/>
              <a:gd name="connsiteY5792" fmla="*/ 6459198 h 8376085"/>
              <a:gd name="connsiteX5793" fmla="*/ 3015815 w 7130260"/>
              <a:gd name="connsiteY5793" fmla="*/ 6540160 h 8376085"/>
              <a:gd name="connsiteX5794" fmla="*/ 3046771 w 7130260"/>
              <a:gd name="connsiteY5794" fmla="*/ 6568307 h 8376085"/>
              <a:gd name="connsiteX5795" fmla="*/ 3035360 w 7130260"/>
              <a:gd name="connsiteY5795" fmla="*/ 6535455 h 8376085"/>
              <a:gd name="connsiteX5796" fmla="*/ 2997260 w 7130260"/>
              <a:gd name="connsiteY5796" fmla="*/ 6464751 h 8376085"/>
              <a:gd name="connsiteX5797" fmla="*/ 2949826 w 7130260"/>
              <a:gd name="connsiteY5797" fmla="*/ 6381579 h 8376085"/>
              <a:gd name="connsiteX5798" fmla="*/ 3059744 w 7130260"/>
              <a:gd name="connsiteY5798" fmla="*/ 6538989 h 8376085"/>
              <a:gd name="connsiteX5799" fmla="*/ 3067983 w 7130260"/>
              <a:gd name="connsiteY5799" fmla="*/ 6524701 h 8376085"/>
              <a:gd name="connsiteX5800" fmla="*/ 3053486 w 7130260"/>
              <a:gd name="connsiteY5800" fmla="*/ 6476353 h 8376085"/>
              <a:gd name="connsiteX5801" fmla="*/ 2928395 w 7130260"/>
              <a:gd name="connsiteY5801" fmla="*/ 6317999 h 8376085"/>
              <a:gd name="connsiteX5802" fmla="*/ 2902201 w 7130260"/>
              <a:gd name="connsiteY5802" fmla="*/ 6301778 h 8376085"/>
              <a:gd name="connsiteX5803" fmla="*/ 2900868 w 7130260"/>
              <a:gd name="connsiteY5803" fmla="*/ 6328191 h 8376085"/>
              <a:gd name="connsiteX5804" fmla="*/ 700709 w 7130260"/>
              <a:gd name="connsiteY5804" fmla="*/ 6328410 h 8376085"/>
              <a:gd name="connsiteX5805" fmla="*/ 687641 w 7130260"/>
              <a:gd name="connsiteY5805" fmla="*/ 6345079 h 8376085"/>
              <a:gd name="connsiteX5806" fmla="*/ 704310 w 7130260"/>
              <a:gd name="connsiteY5806" fmla="*/ 6332011 h 8376085"/>
              <a:gd name="connsiteX5807" fmla="*/ 720979 w 7130260"/>
              <a:gd name="connsiteY5807" fmla="*/ 6315342 h 8376085"/>
              <a:gd name="connsiteX5808" fmla="*/ 700709 w 7130260"/>
              <a:gd name="connsiteY5808" fmla="*/ 6328410 h 8376085"/>
              <a:gd name="connsiteX5809" fmla="*/ 754316 w 7130260"/>
              <a:gd name="connsiteY5809" fmla="*/ 6385094 h 8376085"/>
              <a:gd name="connsiteX5810" fmla="*/ 751554 w 7130260"/>
              <a:gd name="connsiteY5810" fmla="*/ 6405048 h 8376085"/>
              <a:gd name="connsiteX5811" fmla="*/ 814494 w 7130260"/>
              <a:gd name="connsiteY5811" fmla="*/ 6331220 h 8376085"/>
              <a:gd name="connsiteX5812" fmla="*/ 754316 w 7130260"/>
              <a:gd name="connsiteY5812" fmla="*/ 6385094 h 8376085"/>
              <a:gd name="connsiteX5813" fmla="*/ 2611679 w 7130260"/>
              <a:gd name="connsiteY5813" fmla="*/ 6457179 h 8376085"/>
              <a:gd name="connsiteX5814" fmla="*/ 2566778 w 7130260"/>
              <a:gd name="connsiteY5814" fmla="*/ 6730842 h 8376085"/>
              <a:gd name="connsiteX5815" fmla="*/ 2559139 w 7130260"/>
              <a:gd name="connsiteY5815" fmla="*/ 6763255 h 8376085"/>
              <a:gd name="connsiteX5816" fmla="*/ 2626052 w 7130260"/>
              <a:gd name="connsiteY5816" fmla="*/ 6554629 h 8376085"/>
              <a:gd name="connsiteX5817" fmla="*/ 2617813 w 7130260"/>
              <a:gd name="connsiteY5817" fmla="*/ 6354051 h 8376085"/>
              <a:gd name="connsiteX5818" fmla="*/ 2611679 w 7130260"/>
              <a:gd name="connsiteY5818" fmla="*/ 6457179 h 8376085"/>
              <a:gd name="connsiteX5819" fmla="*/ 2668124 w 7130260"/>
              <a:gd name="connsiteY5819" fmla="*/ 6456664 h 8376085"/>
              <a:gd name="connsiteX5820" fmla="*/ 2652189 w 7130260"/>
              <a:gd name="connsiteY5820" fmla="*/ 6645059 h 8376085"/>
              <a:gd name="connsiteX5821" fmla="*/ 2659466 w 7130260"/>
              <a:gd name="connsiteY5821" fmla="*/ 6662728 h 8376085"/>
              <a:gd name="connsiteX5822" fmla="*/ 2676773 w 7130260"/>
              <a:gd name="connsiteY5822" fmla="*/ 6366177 h 8376085"/>
              <a:gd name="connsiteX5823" fmla="*/ 2668838 w 7130260"/>
              <a:gd name="connsiteY5823" fmla="*/ 6330134 h 8376085"/>
              <a:gd name="connsiteX5824" fmla="*/ 2668124 w 7130260"/>
              <a:gd name="connsiteY5824" fmla="*/ 6456664 h 8376085"/>
              <a:gd name="connsiteX5825" fmla="*/ 2724969 w 7130260"/>
              <a:gd name="connsiteY5825" fmla="*/ 6466999 h 8376085"/>
              <a:gd name="connsiteX5826" fmla="*/ 2687822 w 7130260"/>
              <a:gd name="connsiteY5826" fmla="*/ 6735604 h 8376085"/>
              <a:gd name="connsiteX5827" fmla="*/ 2681688 w 7130260"/>
              <a:gd name="connsiteY5827" fmla="*/ 6754654 h 8376085"/>
              <a:gd name="connsiteX5828" fmla="*/ 2691832 w 7130260"/>
              <a:gd name="connsiteY5828" fmla="*/ 6739014 h 8376085"/>
              <a:gd name="connsiteX5829" fmla="*/ 2739543 w 7130260"/>
              <a:gd name="connsiteY5829" fmla="*/ 6468904 h 8376085"/>
              <a:gd name="connsiteX5830" fmla="*/ 2732465 w 7130260"/>
              <a:gd name="connsiteY5830" fmla="*/ 6357462 h 8376085"/>
              <a:gd name="connsiteX5831" fmla="*/ 2724969 w 7130260"/>
              <a:gd name="connsiteY5831" fmla="*/ 6466999 h 8376085"/>
              <a:gd name="connsiteX5832" fmla="*/ 3207353 w 7130260"/>
              <a:gd name="connsiteY5832" fmla="*/ 6414354 h 8376085"/>
              <a:gd name="connsiteX5833" fmla="*/ 3178369 w 7130260"/>
              <a:gd name="connsiteY5833" fmla="*/ 6468904 h 8376085"/>
              <a:gd name="connsiteX5834" fmla="*/ 3261989 w 7130260"/>
              <a:gd name="connsiteY5834" fmla="*/ 6344508 h 8376085"/>
              <a:gd name="connsiteX5835" fmla="*/ 3207353 w 7130260"/>
              <a:gd name="connsiteY5835" fmla="*/ 6414354 h 8376085"/>
              <a:gd name="connsiteX5836" fmla="*/ 2561968 w 7130260"/>
              <a:gd name="connsiteY5836" fmla="*/ 6454617 h 8376085"/>
              <a:gd name="connsiteX5837" fmla="*/ 2546728 w 7130260"/>
              <a:gd name="connsiteY5837" fmla="*/ 6621228 h 8376085"/>
              <a:gd name="connsiteX5838" fmla="*/ 2554672 w 7130260"/>
              <a:gd name="connsiteY5838" fmla="*/ 6634153 h 8376085"/>
              <a:gd name="connsiteX5839" fmla="*/ 2571264 w 7130260"/>
              <a:gd name="connsiteY5839" fmla="*/ 6383179 h 8376085"/>
              <a:gd name="connsiteX5840" fmla="*/ 2562625 w 7130260"/>
              <a:gd name="connsiteY5840" fmla="*/ 6345079 h 8376085"/>
              <a:gd name="connsiteX5841" fmla="*/ 2561968 w 7130260"/>
              <a:gd name="connsiteY5841" fmla="*/ 6454617 h 8376085"/>
              <a:gd name="connsiteX5842" fmla="*/ 2512800 w 7130260"/>
              <a:gd name="connsiteY5842" fmla="*/ 6454921 h 8376085"/>
              <a:gd name="connsiteX5843" fmla="*/ 2498169 w 7130260"/>
              <a:gd name="connsiteY5843" fmla="*/ 6607312 h 8376085"/>
              <a:gd name="connsiteX5844" fmla="*/ 2506132 w 7130260"/>
              <a:gd name="connsiteY5844" fmla="*/ 6616208 h 8376085"/>
              <a:gd name="connsiteX5845" fmla="*/ 2522639 w 7130260"/>
              <a:gd name="connsiteY5845" fmla="*/ 6402229 h 8376085"/>
              <a:gd name="connsiteX5846" fmla="*/ 2513914 w 7130260"/>
              <a:gd name="connsiteY5846" fmla="*/ 6354604 h 8376085"/>
              <a:gd name="connsiteX5847" fmla="*/ 2512800 w 7130260"/>
              <a:gd name="connsiteY5847" fmla="*/ 6454921 h 8376085"/>
              <a:gd name="connsiteX5848" fmla="*/ 400119 w 7130260"/>
              <a:gd name="connsiteY5848" fmla="*/ 6426032 h 8376085"/>
              <a:gd name="connsiteX5849" fmla="*/ 531307 w 7130260"/>
              <a:gd name="connsiteY5849" fmla="*/ 6619942 h 8376085"/>
              <a:gd name="connsiteX5850" fmla="*/ 563816 w 7130260"/>
              <a:gd name="connsiteY5850" fmla="*/ 6637630 h 8376085"/>
              <a:gd name="connsiteX5851" fmla="*/ 518877 w 7130260"/>
              <a:gd name="connsiteY5851" fmla="*/ 6598034 h 8376085"/>
              <a:gd name="connsiteX5852" fmla="*/ 453793 w 7130260"/>
              <a:gd name="connsiteY5852" fmla="*/ 6527959 h 8376085"/>
              <a:gd name="connsiteX5853" fmla="*/ 433648 w 7130260"/>
              <a:gd name="connsiteY5853" fmla="*/ 6497479 h 8376085"/>
              <a:gd name="connsiteX5854" fmla="*/ 465394 w 7130260"/>
              <a:gd name="connsiteY5854" fmla="*/ 6531588 h 8376085"/>
              <a:gd name="connsiteX5855" fmla="*/ 540004 w 7130260"/>
              <a:gd name="connsiteY5855" fmla="*/ 6597520 h 8376085"/>
              <a:gd name="connsiteX5856" fmla="*/ 582866 w 7130260"/>
              <a:gd name="connsiteY5856" fmla="*/ 6629343 h 8376085"/>
              <a:gd name="connsiteX5857" fmla="*/ 534888 w 7130260"/>
              <a:gd name="connsiteY5857" fmla="*/ 6577699 h 8376085"/>
              <a:gd name="connsiteX5858" fmla="*/ 525516 w 7130260"/>
              <a:gd name="connsiteY5858" fmla="*/ 6549867 h 8376085"/>
              <a:gd name="connsiteX5859" fmla="*/ 509047 w 7130260"/>
              <a:gd name="connsiteY5859" fmla="*/ 6509328 h 8376085"/>
              <a:gd name="connsiteX5860" fmla="*/ 444925 w 7130260"/>
              <a:gd name="connsiteY5860" fmla="*/ 6428365 h 8376085"/>
              <a:gd name="connsiteX5861" fmla="*/ 586419 w 7130260"/>
              <a:gd name="connsiteY5861" fmla="*/ 6573679 h 8376085"/>
              <a:gd name="connsiteX5862" fmla="*/ 601821 w 7130260"/>
              <a:gd name="connsiteY5862" fmla="*/ 6583204 h 8376085"/>
              <a:gd name="connsiteX5863" fmla="*/ 592857 w 7130260"/>
              <a:gd name="connsiteY5863" fmla="*/ 6542999 h 8376085"/>
              <a:gd name="connsiteX5864" fmla="*/ 517086 w 7130260"/>
              <a:gd name="connsiteY5864" fmla="*/ 6432556 h 8376085"/>
              <a:gd name="connsiteX5865" fmla="*/ 407710 w 7130260"/>
              <a:gd name="connsiteY5865" fmla="*/ 6378626 h 8376085"/>
              <a:gd name="connsiteX5866" fmla="*/ 394470 w 7130260"/>
              <a:gd name="connsiteY5866" fmla="*/ 6378417 h 8376085"/>
              <a:gd name="connsiteX5867" fmla="*/ 400119 w 7130260"/>
              <a:gd name="connsiteY5867" fmla="*/ 6426032 h 8376085"/>
              <a:gd name="connsiteX5868" fmla="*/ 2410892 w 7130260"/>
              <a:gd name="connsiteY5868" fmla="*/ 6420669 h 8376085"/>
              <a:gd name="connsiteX5869" fmla="*/ 2392499 w 7130260"/>
              <a:gd name="connsiteY5869" fmla="*/ 6611779 h 8376085"/>
              <a:gd name="connsiteX5870" fmla="*/ 2402691 w 7130260"/>
              <a:gd name="connsiteY5870" fmla="*/ 6598825 h 8376085"/>
              <a:gd name="connsiteX5871" fmla="*/ 2417378 w 7130260"/>
              <a:gd name="connsiteY5871" fmla="*/ 6411754 h 8376085"/>
              <a:gd name="connsiteX5872" fmla="*/ 2407301 w 7130260"/>
              <a:gd name="connsiteY5872" fmla="*/ 6373654 h 8376085"/>
              <a:gd name="connsiteX5873" fmla="*/ 2410892 w 7130260"/>
              <a:gd name="connsiteY5873" fmla="*/ 6420669 h 8376085"/>
              <a:gd name="connsiteX5874" fmla="*/ 3123295 w 7130260"/>
              <a:gd name="connsiteY5874" fmla="*/ 6397771 h 8376085"/>
              <a:gd name="connsiteX5875" fmla="*/ 3127010 w 7130260"/>
              <a:gd name="connsiteY5875" fmla="*/ 6408496 h 8376085"/>
              <a:gd name="connsiteX5876" fmla="*/ 3138554 w 7130260"/>
              <a:gd name="connsiteY5876" fmla="*/ 6382998 h 8376085"/>
              <a:gd name="connsiteX5877" fmla="*/ 3123295 w 7130260"/>
              <a:gd name="connsiteY5877" fmla="*/ 6397771 h 8376085"/>
              <a:gd name="connsiteX5878" fmla="*/ 3169787 w 7130260"/>
              <a:gd name="connsiteY5878" fmla="*/ 6424984 h 8376085"/>
              <a:gd name="connsiteX5879" fmla="*/ 3143164 w 7130260"/>
              <a:gd name="connsiteY5879" fmla="*/ 6475267 h 8376085"/>
              <a:gd name="connsiteX5880" fmla="*/ 3213240 w 7130260"/>
              <a:gd name="connsiteY5880" fmla="*/ 6378417 h 8376085"/>
              <a:gd name="connsiteX5881" fmla="*/ 3169787 w 7130260"/>
              <a:gd name="connsiteY5881" fmla="*/ 6424984 h 8376085"/>
              <a:gd name="connsiteX5882" fmla="*/ 2249738 w 7130260"/>
              <a:gd name="connsiteY5882" fmla="*/ 6478486 h 8376085"/>
              <a:gd name="connsiteX5883" fmla="*/ 2256739 w 7130260"/>
              <a:gd name="connsiteY5883" fmla="*/ 6546580 h 8376085"/>
              <a:gd name="connsiteX5884" fmla="*/ 2256882 w 7130260"/>
              <a:gd name="connsiteY5884" fmla="*/ 6403753 h 8376085"/>
              <a:gd name="connsiteX5885" fmla="*/ 2249738 w 7130260"/>
              <a:gd name="connsiteY5885" fmla="*/ 6478486 h 8376085"/>
              <a:gd name="connsiteX5886" fmla="*/ 2304879 w 7130260"/>
              <a:gd name="connsiteY5886" fmla="*/ 6459379 h 8376085"/>
              <a:gd name="connsiteX5887" fmla="*/ 2299078 w 7130260"/>
              <a:gd name="connsiteY5887" fmla="*/ 6559392 h 8376085"/>
              <a:gd name="connsiteX5888" fmla="*/ 2293353 w 7130260"/>
              <a:gd name="connsiteY5888" fmla="*/ 6592729 h 8376085"/>
              <a:gd name="connsiteX5889" fmla="*/ 2306526 w 7130260"/>
              <a:gd name="connsiteY5889" fmla="*/ 6554629 h 8376085"/>
              <a:gd name="connsiteX5890" fmla="*/ 2312394 w 7130260"/>
              <a:gd name="connsiteY5890" fmla="*/ 6411754 h 8376085"/>
              <a:gd name="connsiteX5891" fmla="*/ 2304879 w 7130260"/>
              <a:gd name="connsiteY5891" fmla="*/ 6459379 h 8376085"/>
              <a:gd name="connsiteX5892" fmla="*/ 2360933 w 7130260"/>
              <a:gd name="connsiteY5892" fmla="*/ 6454617 h 8376085"/>
              <a:gd name="connsiteX5893" fmla="*/ 2349189 w 7130260"/>
              <a:gd name="connsiteY5893" fmla="*/ 6558267 h 8376085"/>
              <a:gd name="connsiteX5894" fmla="*/ 2359066 w 7130260"/>
              <a:gd name="connsiteY5894" fmla="*/ 6569707 h 8376085"/>
              <a:gd name="connsiteX5895" fmla="*/ 2366343 w 7130260"/>
              <a:gd name="connsiteY5895" fmla="*/ 6461589 h 8376085"/>
              <a:gd name="connsiteX5896" fmla="*/ 2363057 w 7130260"/>
              <a:gd name="connsiteY5896" fmla="*/ 6392704 h 8376085"/>
              <a:gd name="connsiteX5897" fmla="*/ 2360933 w 7130260"/>
              <a:gd name="connsiteY5897" fmla="*/ 6454617 h 8376085"/>
              <a:gd name="connsiteX5898" fmla="*/ 2463889 w 7130260"/>
              <a:gd name="connsiteY5898" fmla="*/ 6455407 h 8376085"/>
              <a:gd name="connsiteX5899" fmla="*/ 2449735 w 7130260"/>
              <a:gd name="connsiteY5899" fmla="*/ 6582547 h 8376085"/>
              <a:gd name="connsiteX5900" fmla="*/ 2458622 w 7130260"/>
              <a:gd name="connsiteY5900" fmla="*/ 6597149 h 8376085"/>
              <a:gd name="connsiteX5901" fmla="*/ 2469261 w 7130260"/>
              <a:gd name="connsiteY5901" fmla="*/ 6399505 h 8376085"/>
              <a:gd name="connsiteX5902" fmla="*/ 2463889 w 7130260"/>
              <a:gd name="connsiteY5902" fmla="*/ 6455407 h 8376085"/>
              <a:gd name="connsiteX5903" fmla="*/ 875970 w 7130260"/>
              <a:gd name="connsiteY5903" fmla="*/ 6445092 h 8376085"/>
              <a:gd name="connsiteX5904" fmla="*/ 880102 w 7130260"/>
              <a:gd name="connsiteY5904" fmla="*/ 6466523 h 8376085"/>
              <a:gd name="connsiteX5905" fmla="*/ 880102 w 7130260"/>
              <a:gd name="connsiteY5905" fmla="*/ 6423660 h 8376085"/>
              <a:gd name="connsiteX5906" fmla="*/ 875970 w 7130260"/>
              <a:gd name="connsiteY5906" fmla="*/ 6445092 h 8376085"/>
              <a:gd name="connsiteX5907" fmla="*/ 2151364 w 7130260"/>
              <a:gd name="connsiteY5907" fmla="*/ 6473667 h 8376085"/>
              <a:gd name="connsiteX5908" fmla="*/ 2151364 w 7130260"/>
              <a:gd name="connsiteY5908" fmla="*/ 6526054 h 8376085"/>
              <a:gd name="connsiteX5909" fmla="*/ 2159241 w 7130260"/>
              <a:gd name="connsiteY5909" fmla="*/ 6499860 h 8376085"/>
              <a:gd name="connsiteX5910" fmla="*/ 2159241 w 7130260"/>
              <a:gd name="connsiteY5910" fmla="*/ 6447473 h 8376085"/>
              <a:gd name="connsiteX5911" fmla="*/ 2151364 w 7130260"/>
              <a:gd name="connsiteY5911" fmla="*/ 6421279 h 8376085"/>
              <a:gd name="connsiteX5912" fmla="*/ 2151364 w 7130260"/>
              <a:gd name="connsiteY5912" fmla="*/ 6473667 h 8376085"/>
              <a:gd name="connsiteX5913" fmla="*/ 2200723 w 7130260"/>
              <a:gd name="connsiteY5913" fmla="*/ 6485544 h 8376085"/>
              <a:gd name="connsiteX5914" fmla="*/ 2207724 w 7130260"/>
              <a:gd name="connsiteY5914" fmla="*/ 6529778 h 8376085"/>
              <a:gd name="connsiteX5915" fmla="*/ 2209257 w 7130260"/>
              <a:gd name="connsiteY5915" fmla="*/ 6432376 h 8376085"/>
              <a:gd name="connsiteX5916" fmla="*/ 2200723 w 7130260"/>
              <a:gd name="connsiteY5916" fmla="*/ 6485544 h 8376085"/>
              <a:gd name="connsiteX5917" fmla="*/ 3015644 w 7130260"/>
              <a:gd name="connsiteY5917" fmla="*/ 6440329 h 8376085"/>
              <a:gd name="connsiteX5918" fmla="*/ 3044933 w 7130260"/>
              <a:gd name="connsiteY5918" fmla="*/ 6477105 h 8376085"/>
              <a:gd name="connsiteX5919" fmla="*/ 3025492 w 7130260"/>
              <a:gd name="connsiteY5919" fmla="*/ 6443767 h 8376085"/>
              <a:gd name="connsiteX5920" fmla="*/ 3005899 w 7130260"/>
              <a:gd name="connsiteY5920" fmla="*/ 6421279 h 8376085"/>
              <a:gd name="connsiteX5921" fmla="*/ 3015644 w 7130260"/>
              <a:gd name="connsiteY5921" fmla="*/ 6440329 h 8376085"/>
              <a:gd name="connsiteX5922" fmla="*/ 781814 w 7130260"/>
              <a:gd name="connsiteY5922" fmla="*/ 6463294 h 8376085"/>
              <a:gd name="connsiteX5923" fmla="*/ 659628 w 7130260"/>
              <a:gd name="connsiteY5923" fmla="*/ 6648889 h 8376085"/>
              <a:gd name="connsiteX5924" fmla="*/ 649979 w 7130260"/>
              <a:gd name="connsiteY5924" fmla="*/ 6701076 h 8376085"/>
              <a:gd name="connsiteX5925" fmla="*/ 653285 w 7130260"/>
              <a:gd name="connsiteY5925" fmla="*/ 6717183 h 8376085"/>
              <a:gd name="connsiteX5926" fmla="*/ 663829 w 7130260"/>
              <a:gd name="connsiteY5926" fmla="*/ 6700647 h 8376085"/>
              <a:gd name="connsiteX5927" fmla="*/ 765212 w 7130260"/>
              <a:gd name="connsiteY5927" fmla="*/ 6530817 h 8376085"/>
              <a:gd name="connsiteX5928" fmla="*/ 721807 w 7130260"/>
              <a:gd name="connsiteY5928" fmla="*/ 6623685 h 8376085"/>
              <a:gd name="connsiteX5929" fmla="*/ 749610 w 7130260"/>
              <a:gd name="connsiteY5929" fmla="*/ 6611779 h 8376085"/>
              <a:gd name="connsiteX5930" fmla="*/ 777918 w 7130260"/>
              <a:gd name="connsiteY5930" fmla="*/ 6571679 h 8376085"/>
              <a:gd name="connsiteX5931" fmla="*/ 718958 w 7130260"/>
              <a:gd name="connsiteY5931" fmla="*/ 6687979 h 8376085"/>
              <a:gd name="connsiteX5932" fmla="*/ 740848 w 7130260"/>
              <a:gd name="connsiteY5932" fmla="*/ 6673692 h 8376085"/>
              <a:gd name="connsiteX5933" fmla="*/ 746191 w 7130260"/>
              <a:gd name="connsiteY5933" fmla="*/ 6687979 h 8376085"/>
              <a:gd name="connsiteX5934" fmla="*/ 726902 w 7130260"/>
              <a:gd name="connsiteY5934" fmla="*/ 6716554 h 8376085"/>
              <a:gd name="connsiteX5935" fmla="*/ 747792 w 7130260"/>
              <a:gd name="connsiteY5935" fmla="*/ 6698371 h 8376085"/>
              <a:gd name="connsiteX5936" fmla="*/ 823286 w 7130260"/>
              <a:gd name="connsiteY5936" fmla="*/ 6517881 h 8376085"/>
              <a:gd name="connsiteX5937" fmla="*/ 819133 w 7130260"/>
              <a:gd name="connsiteY5937" fmla="*/ 6451654 h 8376085"/>
              <a:gd name="connsiteX5938" fmla="*/ 781814 w 7130260"/>
              <a:gd name="connsiteY5938" fmla="*/ 6463294 h 8376085"/>
              <a:gd name="connsiteX5939" fmla="*/ 2103530 w 7130260"/>
              <a:gd name="connsiteY5939" fmla="*/ 6460979 h 8376085"/>
              <a:gd name="connsiteX5940" fmla="*/ 2095938 w 7130260"/>
              <a:gd name="connsiteY5940" fmla="*/ 6499079 h 8376085"/>
              <a:gd name="connsiteX5941" fmla="*/ 2089776 w 7130260"/>
              <a:gd name="connsiteY5941" fmla="*/ 6516529 h 8376085"/>
              <a:gd name="connsiteX5942" fmla="*/ 2101444 w 7130260"/>
              <a:gd name="connsiteY5942" fmla="*/ 6505785 h 8376085"/>
              <a:gd name="connsiteX5943" fmla="*/ 2109035 w 7130260"/>
              <a:gd name="connsiteY5943" fmla="*/ 6467685 h 8376085"/>
              <a:gd name="connsiteX5944" fmla="*/ 2104958 w 7130260"/>
              <a:gd name="connsiteY5944" fmla="*/ 6440329 h 8376085"/>
              <a:gd name="connsiteX5945" fmla="*/ 2103530 w 7130260"/>
              <a:gd name="connsiteY5945" fmla="*/ 6460979 h 8376085"/>
              <a:gd name="connsiteX5946" fmla="*/ 2055228 w 7130260"/>
              <a:gd name="connsiteY5946" fmla="*/ 6469694 h 8376085"/>
              <a:gd name="connsiteX5947" fmla="*/ 2060982 w 7130260"/>
              <a:gd name="connsiteY5947" fmla="*/ 6475457 h 8376085"/>
              <a:gd name="connsiteX5948" fmla="*/ 2060229 w 7130260"/>
              <a:gd name="connsiteY5948" fmla="*/ 6457198 h 8376085"/>
              <a:gd name="connsiteX5949" fmla="*/ 2055228 w 7130260"/>
              <a:gd name="connsiteY5949" fmla="*/ 6469694 h 8376085"/>
              <a:gd name="connsiteX5950" fmla="*/ 360677 w 7130260"/>
              <a:gd name="connsiteY5950" fmla="*/ 6492717 h 8376085"/>
              <a:gd name="connsiteX5951" fmla="*/ 368010 w 7130260"/>
              <a:gd name="connsiteY5951" fmla="*/ 6554629 h 8376085"/>
              <a:gd name="connsiteX5952" fmla="*/ 376430 w 7130260"/>
              <a:gd name="connsiteY5952" fmla="*/ 6568917 h 8376085"/>
              <a:gd name="connsiteX5953" fmla="*/ 369097 w 7130260"/>
              <a:gd name="connsiteY5953" fmla="*/ 6507004 h 8376085"/>
              <a:gd name="connsiteX5954" fmla="*/ 360677 w 7130260"/>
              <a:gd name="connsiteY5954" fmla="*/ 6492717 h 8376085"/>
              <a:gd name="connsiteX5955" fmla="*/ 3287963 w 7130260"/>
              <a:gd name="connsiteY5955" fmla="*/ 6486992 h 8376085"/>
              <a:gd name="connsiteX5956" fmla="*/ 3111751 w 7130260"/>
              <a:gd name="connsiteY5956" fmla="*/ 6635592 h 8376085"/>
              <a:gd name="connsiteX5957" fmla="*/ 3090653 w 7130260"/>
              <a:gd name="connsiteY5957" fmla="*/ 6678454 h 8376085"/>
              <a:gd name="connsiteX5958" fmla="*/ 3132153 w 7130260"/>
              <a:gd name="connsiteY5958" fmla="*/ 6639535 h 8376085"/>
              <a:gd name="connsiteX5959" fmla="*/ 3273676 w 7130260"/>
              <a:gd name="connsiteY5959" fmla="*/ 6526654 h 8376085"/>
              <a:gd name="connsiteX5960" fmla="*/ 3164081 w 7130260"/>
              <a:gd name="connsiteY5960" fmla="*/ 6633220 h 8376085"/>
              <a:gd name="connsiteX5961" fmla="*/ 3135563 w 7130260"/>
              <a:gd name="connsiteY5961" fmla="*/ 6667148 h 8376085"/>
              <a:gd name="connsiteX5962" fmla="*/ 3154613 w 7130260"/>
              <a:gd name="connsiteY5962" fmla="*/ 6660604 h 8376085"/>
              <a:gd name="connsiteX5963" fmla="*/ 3140402 w 7130260"/>
              <a:gd name="connsiteY5963" fmla="*/ 6678035 h 8376085"/>
              <a:gd name="connsiteX5964" fmla="*/ 3126200 w 7130260"/>
              <a:gd name="connsiteY5964" fmla="*/ 6695475 h 8376085"/>
              <a:gd name="connsiteX5965" fmla="*/ 3167025 w 7130260"/>
              <a:gd name="connsiteY5965" fmla="*/ 6674644 h 8376085"/>
              <a:gd name="connsiteX5966" fmla="*/ 3247911 w 7130260"/>
              <a:gd name="connsiteY5966" fmla="*/ 6618856 h 8376085"/>
              <a:gd name="connsiteX5967" fmla="*/ 3287963 w 7130260"/>
              <a:gd name="connsiteY5967" fmla="*/ 6583900 h 8376085"/>
              <a:gd name="connsiteX5968" fmla="*/ 3259388 w 7130260"/>
              <a:gd name="connsiteY5968" fmla="*/ 6615789 h 8376085"/>
              <a:gd name="connsiteX5969" fmla="*/ 3188465 w 7130260"/>
              <a:gd name="connsiteY5969" fmla="*/ 6674968 h 8376085"/>
              <a:gd name="connsiteX5970" fmla="*/ 3202381 w 7130260"/>
              <a:gd name="connsiteY5970" fmla="*/ 6682245 h 8376085"/>
              <a:gd name="connsiteX5971" fmla="*/ 3335855 w 7130260"/>
              <a:gd name="connsiteY5971" fmla="*/ 6508938 h 8376085"/>
              <a:gd name="connsiteX5972" fmla="*/ 3287963 w 7130260"/>
              <a:gd name="connsiteY5972" fmla="*/ 6486992 h 8376085"/>
              <a:gd name="connsiteX5973" fmla="*/ 558092 w 7130260"/>
              <a:gd name="connsiteY5973" fmla="*/ 6507004 h 8376085"/>
              <a:gd name="connsiteX5974" fmla="*/ 587267 w 7130260"/>
              <a:gd name="connsiteY5974" fmla="*/ 6545104 h 8376085"/>
              <a:gd name="connsiteX5975" fmla="*/ 567730 w 7130260"/>
              <a:gd name="connsiteY5975" fmla="*/ 6511767 h 8376085"/>
              <a:gd name="connsiteX5976" fmla="*/ 558092 w 7130260"/>
              <a:gd name="connsiteY5976" fmla="*/ 6507004 h 8376085"/>
              <a:gd name="connsiteX5977" fmla="*/ 2997451 w 7130260"/>
              <a:gd name="connsiteY5977" fmla="*/ 6505842 h 8376085"/>
              <a:gd name="connsiteX5978" fmla="*/ 3014120 w 7130260"/>
              <a:gd name="connsiteY5978" fmla="*/ 6522511 h 8376085"/>
              <a:gd name="connsiteX5979" fmla="*/ 3030788 w 7130260"/>
              <a:gd name="connsiteY5979" fmla="*/ 6535579 h 8376085"/>
              <a:gd name="connsiteX5980" fmla="*/ 3017720 w 7130260"/>
              <a:gd name="connsiteY5980" fmla="*/ 6518910 h 8376085"/>
              <a:gd name="connsiteX5981" fmla="*/ 2997451 w 7130260"/>
              <a:gd name="connsiteY5981" fmla="*/ 6505842 h 8376085"/>
              <a:gd name="connsiteX5982" fmla="*/ 3128420 w 7130260"/>
              <a:gd name="connsiteY5982" fmla="*/ 6537798 h 8376085"/>
              <a:gd name="connsiteX5983" fmla="*/ 3092701 w 7130260"/>
              <a:gd name="connsiteY5983" fmla="*/ 6552448 h 8376085"/>
              <a:gd name="connsiteX5984" fmla="*/ 3092701 w 7130260"/>
              <a:gd name="connsiteY5984" fmla="*/ 6576908 h 8376085"/>
              <a:gd name="connsiteX5985" fmla="*/ 3092701 w 7130260"/>
              <a:gd name="connsiteY5985" fmla="*/ 6601359 h 8376085"/>
              <a:gd name="connsiteX5986" fmla="*/ 3130801 w 7130260"/>
              <a:gd name="connsiteY5986" fmla="*/ 6564154 h 8376085"/>
              <a:gd name="connsiteX5987" fmla="*/ 3166520 w 7130260"/>
              <a:gd name="connsiteY5987" fmla="*/ 6522216 h 8376085"/>
              <a:gd name="connsiteX5988" fmla="*/ 3128420 w 7130260"/>
              <a:gd name="connsiteY5988" fmla="*/ 6537798 h 8376085"/>
              <a:gd name="connsiteX5989" fmla="*/ 2874045 w 7130260"/>
              <a:gd name="connsiteY5989" fmla="*/ 6594863 h 8376085"/>
              <a:gd name="connsiteX5990" fmla="*/ 2886685 w 7130260"/>
              <a:gd name="connsiteY5990" fmla="*/ 6684074 h 8376085"/>
              <a:gd name="connsiteX5991" fmla="*/ 2972733 w 7130260"/>
              <a:gd name="connsiteY5991" fmla="*/ 6799574 h 8376085"/>
              <a:gd name="connsiteX5992" fmla="*/ 2992688 w 7130260"/>
              <a:gd name="connsiteY5992" fmla="*/ 6810242 h 8376085"/>
              <a:gd name="connsiteX5993" fmla="*/ 2961913 w 7130260"/>
              <a:gd name="connsiteY5993" fmla="*/ 6775180 h 8376085"/>
              <a:gd name="connsiteX5994" fmla="*/ 2905449 w 7130260"/>
              <a:gd name="connsiteY5994" fmla="*/ 6683217 h 8376085"/>
              <a:gd name="connsiteX5995" fmla="*/ 2933443 w 7130260"/>
              <a:gd name="connsiteY5995" fmla="*/ 6719859 h 8376085"/>
              <a:gd name="connsiteX5996" fmla="*/ 2999003 w 7130260"/>
              <a:gd name="connsiteY5996" fmla="*/ 6788916 h 8376085"/>
              <a:gd name="connsiteX5997" fmla="*/ 3040313 w 7130260"/>
              <a:gd name="connsiteY5997" fmla="*/ 6821329 h 8376085"/>
              <a:gd name="connsiteX5998" fmla="*/ 2991898 w 7130260"/>
              <a:gd name="connsiteY5998" fmla="*/ 6759417 h 8376085"/>
              <a:gd name="connsiteX5999" fmla="*/ 3006747 w 7130260"/>
              <a:gd name="connsiteY5999" fmla="*/ 6757645 h 8376085"/>
              <a:gd name="connsiteX6000" fmla="*/ 3070441 w 7130260"/>
              <a:gd name="connsiteY6000" fmla="*/ 6822948 h 8376085"/>
              <a:gd name="connsiteX6001" fmla="*/ 3052801 w 7130260"/>
              <a:gd name="connsiteY6001" fmla="*/ 6795545 h 8376085"/>
              <a:gd name="connsiteX6002" fmla="*/ 2934500 w 7130260"/>
              <a:gd name="connsiteY6002" fmla="*/ 6628686 h 8376085"/>
              <a:gd name="connsiteX6003" fmla="*/ 2997794 w 7130260"/>
              <a:gd name="connsiteY6003" fmla="*/ 6703714 h 8376085"/>
              <a:gd name="connsiteX6004" fmla="*/ 3060011 w 7130260"/>
              <a:gd name="connsiteY6004" fmla="*/ 6773704 h 8376085"/>
              <a:gd name="connsiteX6005" fmla="*/ 3050372 w 7130260"/>
              <a:gd name="connsiteY6005" fmla="*/ 6734071 h 8376085"/>
              <a:gd name="connsiteX6006" fmla="*/ 2902077 w 7130260"/>
              <a:gd name="connsiteY6006" fmla="*/ 6554562 h 8376085"/>
              <a:gd name="connsiteX6007" fmla="*/ 2873626 w 7130260"/>
              <a:gd name="connsiteY6007" fmla="*/ 6539856 h 8376085"/>
              <a:gd name="connsiteX6008" fmla="*/ 2874045 w 7130260"/>
              <a:gd name="connsiteY6008" fmla="*/ 6594863 h 8376085"/>
              <a:gd name="connsiteX6009" fmla="*/ 3365230 w 7130260"/>
              <a:gd name="connsiteY6009" fmla="*/ 6589471 h 8376085"/>
              <a:gd name="connsiteX6010" fmla="*/ 3360087 w 7130260"/>
              <a:gd name="connsiteY6010" fmla="*/ 6692742 h 8376085"/>
              <a:gd name="connsiteX6011" fmla="*/ 3375422 w 7130260"/>
              <a:gd name="connsiteY6011" fmla="*/ 6553191 h 8376085"/>
              <a:gd name="connsiteX6012" fmla="*/ 3365230 w 7130260"/>
              <a:gd name="connsiteY6012" fmla="*/ 6589471 h 8376085"/>
              <a:gd name="connsiteX6013" fmla="*/ 679821 w 7130260"/>
              <a:gd name="connsiteY6013" fmla="*/ 6612217 h 8376085"/>
              <a:gd name="connsiteX6014" fmla="*/ 683983 w 7130260"/>
              <a:gd name="connsiteY6014" fmla="*/ 6622790 h 8376085"/>
              <a:gd name="connsiteX6015" fmla="*/ 699566 w 7130260"/>
              <a:gd name="connsiteY6015" fmla="*/ 6582423 h 8376085"/>
              <a:gd name="connsiteX6016" fmla="*/ 679821 w 7130260"/>
              <a:gd name="connsiteY6016" fmla="*/ 6612217 h 8376085"/>
              <a:gd name="connsiteX6017" fmla="*/ 2999156 w 7130260"/>
              <a:gd name="connsiteY6017" fmla="*/ 6602407 h 8376085"/>
              <a:gd name="connsiteX6018" fmla="*/ 3049048 w 7130260"/>
              <a:gd name="connsiteY6018" fmla="*/ 6673692 h 8376085"/>
              <a:gd name="connsiteX6019" fmla="*/ 3073422 w 7130260"/>
              <a:gd name="connsiteY6019" fmla="*/ 6716554 h 8376085"/>
              <a:gd name="connsiteX6020" fmla="*/ 3073537 w 7130260"/>
              <a:gd name="connsiteY6020" fmla="*/ 6676321 h 8376085"/>
              <a:gd name="connsiteX6021" fmla="*/ 3073651 w 7130260"/>
              <a:gd name="connsiteY6021" fmla="*/ 6636077 h 8376085"/>
              <a:gd name="connsiteX6022" fmla="*/ 3042695 w 7130260"/>
              <a:gd name="connsiteY6022" fmla="*/ 6620399 h 8376085"/>
              <a:gd name="connsiteX6023" fmla="*/ 2992688 w 7130260"/>
              <a:gd name="connsiteY6023" fmla="*/ 6589347 h 8376085"/>
              <a:gd name="connsiteX6024" fmla="*/ 2999156 w 7130260"/>
              <a:gd name="connsiteY6024" fmla="*/ 6602407 h 8376085"/>
              <a:gd name="connsiteX6025" fmla="*/ 3195361 w 7130260"/>
              <a:gd name="connsiteY6025" fmla="*/ 6623762 h 8376085"/>
              <a:gd name="connsiteX6026" fmla="*/ 3154566 w 7130260"/>
              <a:gd name="connsiteY6026" fmla="*/ 6662528 h 8376085"/>
              <a:gd name="connsiteX6027" fmla="*/ 3254626 w 7130260"/>
              <a:gd name="connsiteY6027" fmla="*/ 6590776 h 8376085"/>
              <a:gd name="connsiteX6028" fmla="*/ 3195361 w 7130260"/>
              <a:gd name="connsiteY6028" fmla="*/ 6623762 h 8376085"/>
              <a:gd name="connsiteX6029" fmla="*/ 2819248 w 7130260"/>
              <a:gd name="connsiteY6029" fmla="*/ 6659404 h 8376085"/>
              <a:gd name="connsiteX6030" fmla="*/ 2802684 w 7130260"/>
              <a:gd name="connsiteY6030" fmla="*/ 6740367 h 8376085"/>
              <a:gd name="connsiteX6031" fmla="*/ 2816952 w 7130260"/>
              <a:gd name="connsiteY6031" fmla="*/ 6707029 h 8376085"/>
              <a:gd name="connsiteX6032" fmla="*/ 2833516 w 7130260"/>
              <a:gd name="connsiteY6032" fmla="*/ 6626067 h 8376085"/>
              <a:gd name="connsiteX6033" fmla="*/ 2819248 w 7130260"/>
              <a:gd name="connsiteY6033" fmla="*/ 6659404 h 8376085"/>
              <a:gd name="connsiteX6034" fmla="*/ 393538 w 7130260"/>
              <a:gd name="connsiteY6034" fmla="*/ 6671310 h 8376085"/>
              <a:gd name="connsiteX6035" fmla="*/ 465347 w 7130260"/>
              <a:gd name="connsiteY6035" fmla="*/ 6793640 h 8376085"/>
              <a:gd name="connsiteX6036" fmla="*/ 574656 w 7130260"/>
              <a:gd name="connsiteY6036" fmla="*/ 6861286 h 8376085"/>
              <a:gd name="connsiteX6037" fmla="*/ 557492 w 7130260"/>
              <a:gd name="connsiteY6037" fmla="*/ 6844656 h 8376085"/>
              <a:gd name="connsiteX6038" fmla="*/ 454279 w 7130260"/>
              <a:gd name="connsiteY6038" fmla="*/ 6756912 h 8376085"/>
              <a:gd name="connsiteX6039" fmla="*/ 485235 w 7130260"/>
              <a:gd name="connsiteY6039" fmla="*/ 6775352 h 8376085"/>
              <a:gd name="connsiteX6040" fmla="*/ 612155 w 7130260"/>
              <a:gd name="connsiteY6040" fmla="*/ 6854667 h 8376085"/>
              <a:gd name="connsiteX6041" fmla="*/ 573217 w 7130260"/>
              <a:gd name="connsiteY6041" fmla="*/ 6821729 h 8376085"/>
              <a:gd name="connsiteX6042" fmla="*/ 480033 w 7130260"/>
              <a:gd name="connsiteY6042" fmla="*/ 6741595 h 8376085"/>
              <a:gd name="connsiteX6043" fmla="*/ 560996 w 7130260"/>
              <a:gd name="connsiteY6043" fmla="*/ 6796898 h 8376085"/>
              <a:gd name="connsiteX6044" fmla="*/ 513810 w 7130260"/>
              <a:gd name="connsiteY6044" fmla="*/ 6743138 h 8376085"/>
              <a:gd name="connsiteX6045" fmla="*/ 461422 w 7130260"/>
              <a:gd name="connsiteY6045" fmla="*/ 6691503 h 8376085"/>
              <a:gd name="connsiteX6046" fmla="*/ 561435 w 7130260"/>
              <a:gd name="connsiteY6046" fmla="*/ 6762636 h 8376085"/>
              <a:gd name="connsiteX6047" fmla="*/ 644779 w 7130260"/>
              <a:gd name="connsiteY6047" fmla="*/ 6817357 h 8376085"/>
              <a:gd name="connsiteX6048" fmla="*/ 557053 w 7130260"/>
              <a:gd name="connsiteY6048" fmla="*/ 6708486 h 8376085"/>
              <a:gd name="connsiteX6049" fmla="*/ 413616 w 7130260"/>
              <a:gd name="connsiteY6049" fmla="*/ 6645326 h 8376085"/>
              <a:gd name="connsiteX6050" fmla="*/ 387242 w 7130260"/>
              <a:gd name="connsiteY6050" fmla="*/ 6645117 h 8376085"/>
              <a:gd name="connsiteX6051" fmla="*/ 393538 w 7130260"/>
              <a:gd name="connsiteY6051" fmla="*/ 6671310 h 8376085"/>
              <a:gd name="connsiteX6052" fmla="*/ 794711 w 7130260"/>
              <a:gd name="connsiteY6052" fmla="*/ 6718935 h 8376085"/>
              <a:gd name="connsiteX6053" fmla="*/ 748705 w 7130260"/>
              <a:gd name="connsiteY6053" fmla="*/ 6792430 h 8376085"/>
              <a:gd name="connsiteX6054" fmla="*/ 727799 w 7130260"/>
              <a:gd name="connsiteY6054" fmla="*/ 6839722 h 8376085"/>
              <a:gd name="connsiteX6055" fmla="*/ 724836 w 7130260"/>
              <a:gd name="connsiteY6055" fmla="*/ 6919770 h 8376085"/>
              <a:gd name="connsiteX6056" fmla="*/ 717064 w 7130260"/>
              <a:gd name="connsiteY6056" fmla="*/ 7004628 h 8376085"/>
              <a:gd name="connsiteX6057" fmla="*/ 683525 w 7130260"/>
              <a:gd name="connsiteY6057" fmla="*/ 6985254 h 8376085"/>
              <a:gd name="connsiteX6058" fmla="*/ 501550 w 7130260"/>
              <a:gd name="connsiteY6058" fmla="*/ 6909312 h 8376085"/>
              <a:gd name="connsiteX6059" fmla="*/ 449516 w 7130260"/>
              <a:gd name="connsiteY6059" fmla="*/ 6907054 h 8376085"/>
              <a:gd name="connsiteX6060" fmla="*/ 452193 w 7130260"/>
              <a:gd name="connsiteY6060" fmla="*/ 6930867 h 8376085"/>
              <a:gd name="connsiteX6061" fmla="*/ 620966 w 7130260"/>
              <a:gd name="connsiteY6061" fmla="*/ 7078790 h 8376085"/>
              <a:gd name="connsiteX6062" fmla="*/ 649541 w 7130260"/>
              <a:gd name="connsiteY6062" fmla="*/ 7084810 h 8376085"/>
              <a:gd name="connsiteX6063" fmla="*/ 600707 w 7130260"/>
              <a:gd name="connsiteY6063" fmla="*/ 7061206 h 8376085"/>
              <a:gd name="connsiteX6064" fmla="*/ 546423 w 7130260"/>
              <a:gd name="connsiteY6064" fmla="*/ 7028793 h 8376085"/>
              <a:gd name="connsiteX6065" fmla="*/ 585732 w 7130260"/>
              <a:gd name="connsiteY6065" fmla="*/ 7041985 h 8376085"/>
              <a:gd name="connsiteX6066" fmla="*/ 663829 w 7130260"/>
              <a:gd name="connsiteY6066" fmla="*/ 7069512 h 8376085"/>
              <a:gd name="connsiteX6067" fmla="*/ 697166 w 7130260"/>
              <a:gd name="connsiteY6067" fmla="*/ 7075037 h 8376085"/>
              <a:gd name="connsiteX6068" fmla="*/ 644779 w 7130260"/>
              <a:gd name="connsiteY6068" fmla="*/ 7052281 h 8376085"/>
              <a:gd name="connsiteX6069" fmla="*/ 533240 w 7130260"/>
              <a:gd name="connsiteY6069" fmla="*/ 6988055 h 8376085"/>
              <a:gd name="connsiteX6070" fmla="*/ 577293 w 7130260"/>
              <a:gd name="connsiteY6070" fmla="*/ 7006657 h 8376085"/>
              <a:gd name="connsiteX6071" fmla="*/ 718540 w 7130260"/>
              <a:gd name="connsiteY6071" fmla="*/ 7060302 h 8376085"/>
              <a:gd name="connsiteX6072" fmla="*/ 616718 w 7130260"/>
              <a:gd name="connsiteY6072" fmla="*/ 7002990 h 8376085"/>
              <a:gd name="connsiteX6073" fmla="*/ 511429 w 7130260"/>
              <a:gd name="connsiteY6073" fmla="*/ 6944907 h 8376085"/>
              <a:gd name="connsiteX6074" fmla="*/ 662009 w 7130260"/>
              <a:gd name="connsiteY6074" fmla="*/ 7008829 h 8376085"/>
              <a:gd name="connsiteX6075" fmla="*/ 718369 w 7130260"/>
              <a:gd name="connsiteY6075" fmla="*/ 7031898 h 8376085"/>
              <a:gd name="connsiteX6076" fmla="*/ 711454 w 7130260"/>
              <a:gd name="connsiteY6076" fmla="*/ 7026117 h 8376085"/>
              <a:gd name="connsiteX6077" fmla="*/ 705757 w 7130260"/>
              <a:gd name="connsiteY6077" fmla="*/ 7019115 h 8376085"/>
              <a:gd name="connsiteX6078" fmla="*/ 730942 w 7130260"/>
              <a:gd name="connsiteY6078" fmla="*/ 7035784 h 8376085"/>
              <a:gd name="connsiteX6079" fmla="*/ 749134 w 7130260"/>
              <a:gd name="connsiteY6079" fmla="*/ 7059454 h 8376085"/>
              <a:gd name="connsiteX6080" fmla="*/ 740029 w 7130260"/>
              <a:gd name="connsiteY6080" fmla="*/ 7026926 h 8376085"/>
              <a:gd name="connsiteX6081" fmla="*/ 736314 w 7130260"/>
              <a:gd name="connsiteY6081" fmla="*/ 6969776 h 8376085"/>
              <a:gd name="connsiteX6082" fmla="*/ 799759 w 7130260"/>
              <a:gd name="connsiteY6082" fmla="*/ 6783229 h 8376085"/>
              <a:gd name="connsiteX6083" fmla="*/ 802665 w 7130260"/>
              <a:gd name="connsiteY6083" fmla="*/ 6792754 h 8376085"/>
              <a:gd name="connsiteX6084" fmla="*/ 753145 w 7130260"/>
              <a:gd name="connsiteY6084" fmla="*/ 6975739 h 8376085"/>
              <a:gd name="connsiteX6085" fmla="*/ 783367 w 7130260"/>
              <a:gd name="connsiteY6085" fmla="*/ 6912293 h 8376085"/>
              <a:gd name="connsiteX6086" fmla="*/ 793168 w 7130260"/>
              <a:gd name="connsiteY6086" fmla="*/ 6917332 h 8376085"/>
              <a:gd name="connsiteX6087" fmla="*/ 773109 w 7130260"/>
              <a:gd name="connsiteY6087" fmla="*/ 6986169 h 8376085"/>
              <a:gd name="connsiteX6088" fmla="*/ 827640 w 7130260"/>
              <a:gd name="connsiteY6088" fmla="*/ 6873717 h 8376085"/>
              <a:gd name="connsiteX6089" fmla="*/ 845308 w 7130260"/>
              <a:gd name="connsiteY6089" fmla="*/ 6821329 h 8376085"/>
              <a:gd name="connsiteX6090" fmla="*/ 839497 w 7130260"/>
              <a:gd name="connsiteY6090" fmla="*/ 6858982 h 8376085"/>
              <a:gd name="connsiteX6091" fmla="*/ 814771 w 7130260"/>
              <a:gd name="connsiteY6091" fmla="*/ 6933724 h 8376085"/>
              <a:gd name="connsiteX6092" fmla="*/ 800636 w 7130260"/>
              <a:gd name="connsiteY6092" fmla="*/ 6975596 h 8376085"/>
              <a:gd name="connsiteX6093" fmla="*/ 831345 w 7130260"/>
              <a:gd name="connsiteY6093" fmla="*/ 6929428 h 8376085"/>
              <a:gd name="connsiteX6094" fmla="*/ 857262 w 7130260"/>
              <a:gd name="connsiteY6094" fmla="*/ 6878479 h 8376085"/>
              <a:gd name="connsiteX6095" fmla="*/ 857453 w 7130260"/>
              <a:gd name="connsiteY6095" fmla="*/ 6826092 h 8376085"/>
              <a:gd name="connsiteX6096" fmla="*/ 827173 w 7130260"/>
              <a:gd name="connsiteY6096" fmla="*/ 6692742 h 8376085"/>
              <a:gd name="connsiteX6097" fmla="*/ 794711 w 7130260"/>
              <a:gd name="connsiteY6097" fmla="*/ 6718935 h 8376085"/>
              <a:gd name="connsiteX6098" fmla="*/ 3026788 w 7130260"/>
              <a:gd name="connsiteY6098" fmla="*/ 6711792 h 8376085"/>
              <a:gd name="connsiteX6099" fmla="*/ 3045076 w 7130260"/>
              <a:gd name="connsiteY6099" fmla="*/ 6734251 h 8376085"/>
              <a:gd name="connsiteX6100" fmla="*/ 3030265 w 7130260"/>
              <a:gd name="connsiteY6100" fmla="*/ 6706467 h 8376085"/>
              <a:gd name="connsiteX6101" fmla="*/ 3015453 w 7130260"/>
              <a:gd name="connsiteY6101" fmla="*/ 6687979 h 8376085"/>
              <a:gd name="connsiteX6102" fmla="*/ 3026788 w 7130260"/>
              <a:gd name="connsiteY6102" fmla="*/ 6711792 h 8376085"/>
              <a:gd name="connsiteX6103" fmla="*/ 3637483 w 7130260"/>
              <a:gd name="connsiteY6103" fmla="*/ 6726079 h 8376085"/>
              <a:gd name="connsiteX6104" fmla="*/ 3642227 w 7130260"/>
              <a:gd name="connsiteY6104" fmla="*/ 6737804 h 8376085"/>
              <a:gd name="connsiteX6105" fmla="*/ 3641874 w 7130260"/>
              <a:gd name="connsiteY6105" fmla="*/ 6709229 h 8376085"/>
              <a:gd name="connsiteX6106" fmla="*/ 3637483 w 7130260"/>
              <a:gd name="connsiteY6106" fmla="*/ 6726079 h 8376085"/>
              <a:gd name="connsiteX6107" fmla="*/ 549529 w 7130260"/>
              <a:gd name="connsiteY6107" fmla="*/ 6724298 h 8376085"/>
              <a:gd name="connsiteX6108" fmla="*/ 580485 w 7130260"/>
              <a:gd name="connsiteY6108" fmla="*/ 6755254 h 8376085"/>
              <a:gd name="connsiteX6109" fmla="*/ 611441 w 7130260"/>
              <a:gd name="connsiteY6109" fmla="*/ 6783229 h 8376085"/>
              <a:gd name="connsiteX6110" fmla="*/ 583466 w 7130260"/>
              <a:gd name="connsiteY6110" fmla="*/ 6752273 h 8376085"/>
              <a:gd name="connsiteX6111" fmla="*/ 549529 w 7130260"/>
              <a:gd name="connsiteY6111" fmla="*/ 6724298 h 8376085"/>
              <a:gd name="connsiteX6112" fmla="*/ 713187 w 7130260"/>
              <a:gd name="connsiteY6112" fmla="*/ 6756912 h 8376085"/>
              <a:gd name="connsiteX6113" fmla="*/ 662524 w 7130260"/>
              <a:gd name="connsiteY6113" fmla="*/ 6792344 h 8376085"/>
              <a:gd name="connsiteX6114" fmla="*/ 668763 w 7130260"/>
              <a:gd name="connsiteY6114" fmla="*/ 6825587 h 8376085"/>
              <a:gd name="connsiteX6115" fmla="*/ 687689 w 7130260"/>
              <a:gd name="connsiteY6115" fmla="*/ 6887709 h 8376085"/>
              <a:gd name="connsiteX6116" fmla="*/ 700376 w 7130260"/>
              <a:gd name="connsiteY6116" fmla="*/ 6916579 h 8376085"/>
              <a:gd name="connsiteX6117" fmla="*/ 701357 w 7130260"/>
              <a:gd name="connsiteY6117" fmla="*/ 6878479 h 8376085"/>
              <a:gd name="connsiteX6118" fmla="*/ 756316 w 7130260"/>
              <a:gd name="connsiteY6118" fmla="*/ 6738157 h 8376085"/>
              <a:gd name="connsiteX6119" fmla="*/ 713187 w 7130260"/>
              <a:gd name="connsiteY6119" fmla="*/ 6756912 h 8376085"/>
              <a:gd name="connsiteX6120" fmla="*/ 1954463 w 7130260"/>
              <a:gd name="connsiteY6120" fmla="*/ 6730842 h 8376085"/>
              <a:gd name="connsiteX6121" fmla="*/ 1935413 w 7130260"/>
              <a:gd name="connsiteY6121" fmla="*/ 6739023 h 8376085"/>
              <a:gd name="connsiteX6122" fmla="*/ 1956845 w 7130260"/>
              <a:gd name="connsiteY6122" fmla="*/ 6739700 h 8376085"/>
              <a:gd name="connsiteX6123" fmla="*/ 1978276 w 7130260"/>
              <a:gd name="connsiteY6123" fmla="*/ 6730842 h 8376085"/>
              <a:gd name="connsiteX6124" fmla="*/ 1975895 w 7130260"/>
              <a:gd name="connsiteY6124" fmla="*/ 6721983 h 8376085"/>
              <a:gd name="connsiteX6125" fmla="*/ 1954463 w 7130260"/>
              <a:gd name="connsiteY6125" fmla="*/ 6730842 h 8376085"/>
              <a:gd name="connsiteX6126" fmla="*/ 3589506 w 7130260"/>
              <a:gd name="connsiteY6126" fmla="*/ 6740367 h 8376085"/>
              <a:gd name="connsiteX6127" fmla="*/ 3594307 w 7130260"/>
              <a:gd name="connsiteY6127" fmla="*/ 6752273 h 8376085"/>
              <a:gd name="connsiteX6128" fmla="*/ 3594307 w 7130260"/>
              <a:gd name="connsiteY6128" fmla="*/ 6728460 h 8376085"/>
              <a:gd name="connsiteX6129" fmla="*/ 3589506 w 7130260"/>
              <a:gd name="connsiteY6129" fmla="*/ 6740367 h 8376085"/>
              <a:gd name="connsiteX6130" fmla="*/ 3201495 w 7130260"/>
              <a:gd name="connsiteY6130" fmla="*/ 6754435 h 8376085"/>
              <a:gd name="connsiteX6131" fmla="*/ 3097463 w 7130260"/>
              <a:gd name="connsiteY6131" fmla="*/ 6849580 h 8376085"/>
              <a:gd name="connsiteX6132" fmla="*/ 3116513 w 7130260"/>
              <a:gd name="connsiteY6132" fmla="*/ 6843370 h 8376085"/>
              <a:gd name="connsiteX6133" fmla="*/ 3096463 w 7130260"/>
              <a:gd name="connsiteY6133" fmla="*/ 6860924 h 8376085"/>
              <a:gd name="connsiteX6134" fmla="*/ 3071127 w 7130260"/>
              <a:gd name="connsiteY6134" fmla="*/ 6893700 h 8376085"/>
              <a:gd name="connsiteX6135" fmla="*/ 3111408 w 7130260"/>
              <a:gd name="connsiteY6135" fmla="*/ 6865125 h 8376085"/>
              <a:gd name="connsiteX6136" fmla="*/ 3208182 w 7130260"/>
              <a:gd name="connsiteY6136" fmla="*/ 6793811 h 8376085"/>
              <a:gd name="connsiteX6137" fmla="*/ 3166520 w 7130260"/>
              <a:gd name="connsiteY6137" fmla="*/ 6839426 h 8376085"/>
              <a:gd name="connsiteX6138" fmla="*/ 3092701 w 7130260"/>
              <a:gd name="connsiteY6138" fmla="*/ 6898786 h 8376085"/>
              <a:gd name="connsiteX6139" fmla="*/ 3192713 w 7130260"/>
              <a:gd name="connsiteY6139" fmla="*/ 6838379 h 8376085"/>
              <a:gd name="connsiteX6140" fmla="*/ 3226127 w 7130260"/>
              <a:gd name="connsiteY6140" fmla="*/ 6820491 h 8376085"/>
              <a:gd name="connsiteX6141" fmla="*/ 3146051 w 7130260"/>
              <a:gd name="connsiteY6141" fmla="*/ 6884613 h 8376085"/>
              <a:gd name="connsiteX6142" fmla="*/ 3086824 w 7130260"/>
              <a:gd name="connsiteY6142" fmla="*/ 6930867 h 8376085"/>
              <a:gd name="connsiteX6143" fmla="*/ 3202238 w 7130260"/>
              <a:gd name="connsiteY6143" fmla="*/ 6869573 h 8376085"/>
              <a:gd name="connsiteX6144" fmla="*/ 3230813 w 7130260"/>
              <a:gd name="connsiteY6144" fmla="*/ 6859324 h 8376085"/>
              <a:gd name="connsiteX6145" fmla="*/ 3154613 w 7130260"/>
              <a:gd name="connsiteY6145" fmla="*/ 6912312 h 8376085"/>
              <a:gd name="connsiteX6146" fmla="*/ 3154918 w 7130260"/>
              <a:gd name="connsiteY6146" fmla="*/ 6926590 h 8376085"/>
              <a:gd name="connsiteX6147" fmla="*/ 3316158 w 7130260"/>
              <a:gd name="connsiteY6147" fmla="*/ 6752273 h 8376085"/>
              <a:gd name="connsiteX6148" fmla="*/ 3322587 w 7130260"/>
              <a:gd name="connsiteY6148" fmla="*/ 6730842 h 8376085"/>
              <a:gd name="connsiteX6149" fmla="*/ 3285716 w 7130260"/>
              <a:gd name="connsiteY6149" fmla="*/ 6730842 h 8376085"/>
              <a:gd name="connsiteX6150" fmla="*/ 3201495 w 7130260"/>
              <a:gd name="connsiteY6150" fmla="*/ 6754435 h 8376085"/>
              <a:gd name="connsiteX6151" fmla="*/ 2855567 w 7130260"/>
              <a:gd name="connsiteY6151" fmla="*/ 6790163 h 8376085"/>
              <a:gd name="connsiteX6152" fmla="*/ 2845013 w 7130260"/>
              <a:gd name="connsiteY6152" fmla="*/ 6926104 h 8376085"/>
              <a:gd name="connsiteX6153" fmla="*/ 2919213 w 7130260"/>
              <a:gd name="connsiteY6153" fmla="*/ 7056054 h 8376085"/>
              <a:gd name="connsiteX6154" fmla="*/ 2930662 w 7130260"/>
              <a:gd name="connsiteY6154" fmla="*/ 7049853 h 8376085"/>
              <a:gd name="connsiteX6155" fmla="*/ 2910069 w 7130260"/>
              <a:gd name="connsiteY6155" fmla="*/ 6987140 h 8376085"/>
              <a:gd name="connsiteX6156" fmla="*/ 2885504 w 7130260"/>
              <a:gd name="connsiteY6156" fmla="*/ 6915807 h 8376085"/>
              <a:gd name="connsiteX6157" fmla="*/ 2920822 w 7130260"/>
              <a:gd name="connsiteY6157" fmla="*/ 6983683 h 8376085"/>
              <a:gd name="connsiteX6158" fmla="*/ 2955789 w 7130260"/>
              <a:gd name="connsiteY6158" fmla="*/ 7051910 h 8376085"/>
              <a:gd name="connsiteX6159" fmla="*/ 2930728 w 7130260"/>
              <a:gd name="connsiteY6159" fmla="*/ 6964051 h 8376085"/>
              <a:gd name="connsiteX6160" fmla="*/ 2902534 w 7130260"/>
              <a:gd name="connsiteY6160" fmla="*/ 6874307 h 8376085"/>
              <a:gd name="connsiteX6161" fmla="*/ 2950597 w 7130260"/>
              <a:gd name="connsiteY6161" fmla="*/ 6982740 h 8376085"/>
              <a:gd name="connsiteX6162" fmla="*/ 2970791 w 7130260"/>
              <a:gd name="connsiteY6162" fmla="*/ 7048900 h 8376085"/>
              <a:gd name="connsiteX6163" fmla="*/ 2980496 w 7130260"/>
              <a:gd name="connsiteY6163" fmla="*/ 7031565 h 8376085"/>
              <a:gd name="connsiteX6164" fmla="*/ 2901972 w 7130260"/>
              <a:gd name="connsiteY6164" fmla="*/ 6802060 h 8376085"/>
              <a:gd name="connsiteX6165" fmla="*/ 2864825 w 7130260"/>
              <a:gd name="connsiteY6165" fmla="*/ 6765788 h 8376085"/>
              <a:gd name="connsiteX6166" fmla="*/ 2855567 w 7130260"/>
              <a:gd name="connsiteY6166" fmla="*/ 6790163 h 8376085"/>
              <a:gd name="connsiteX6167" fmla="*/ 1921126 w 7130260"/>
              <a:gd name="connsiteY6167" fmla="*/ 6787992 h 8376085"/>
              <a:gd name="connsiteX6168" fmla="*/ 1968751 w 7130260"/>
              <a:gd name="connsiteY6168" fmla="*/ 6787992 h 8376085"/>
              <a:gd name="connsiteX6169" fmla="*/ 1992563 w 7130260"/>
              <a:gd name="connsiteY6169" fmla="*/ 6780362 h 8376085"/>
              <a:gd name="connsiteX6170" fmla="*/ 1956845 w 7130260"/>
              <a:gd name="connsiteY6170" fmla="*/ 6779419 h 8376085"/>
              <a:gd name="connsiteX6171" fmla="*/ 1921126 w 7130260"/>
              <a:gd name="connsiteY6171" fmla="*/ 6787992 h 8376085"/>
              <a:gd name="connsiteX6172" fmla="*/ 2940301 w 7130260"/>
              <a:gd name="connsiteY6172" fmla="*/ 6813633 h 8376085"/>
              <a:gd name="connsiteX6173" fmla="*/ 2959551 w 7130260"/>
              <a:gd name="connsiteY6173" fmla="*/ 6845427 h 8376085"/>
              <a:gd name="connsiteX6174" fmla="*/ 3007757 w 7130260"/>
              <a:gd name="connsiteY6174" fmla="*/ 6977310 h 8376085"/>
              <a:gd name="connsiteX6175" fmla="*/ 3008528 w 7130260"/>
              <a:gd name="connsiteY6175" fmla="*/ 7002304 h 8376085"/>
              <a:gd name="connsiteX6176" fmla="*/ 3020940 w 7130260"/>
              <a:gd name="connsiteY6176" fmla="*/ 6973729 h 8376085"/>
              <a:gd name="connsiteX6177" fmla="*/ 3039866 w 7130260"/>
              <a:gd name="connsiteY6177" fmla="*/ 6905740 h 8376085"/>
              <a:gd name="connsiteX6178" fmla="*/ 3046390 w 7130260"/>
              <a:gd name="connsiteY6178" fmla="*/ 6866335 h 8376085"/>
              <a:gd name="connsiteX6179" fmla="*/ 2993346 w 7130260"/>
              <a:gd name="connsiteY6179" fmla="*/ 6837607 h 8376085"/>
              <a:gd name="connsiteX6180" fmla="*/ 2940301 w 7130260"/>
              <a:gd name="connsiteY6180" fmla="*/ 6813633 h 8376085"/>
              <a:gd name="connsiteX6181" fmla="*/ 3125133 w 7130260"/>
              <a:gd name="connsiteY6181" fmla="*/ 6828473 h 8376085"/>
              <a:gd name="connsiteX6182" fmla="*/ 3106988 w 7130260"/>
              <a:gd name="connsiteY6182" fmla="*/ 6849904 h 8376085"/>
              <a:gd name="connsiteX6183" fmla="*/ 3128420 w 7130260"/>
              <a:gd name="connsiteY6183" fmla="*/ 6831759 h 8376085"/>
              <a:gd name="connsiteX6184" fmla="*/ 3146565 w 7130260"/>
              <a:gd name="connsiteY6184" fmla="*/ 6807042 h 8376085"/>
              <a:gd name="connsiteX6185" fmla="*/ 3125133 w 7130260"/>
              <a:gd name="connsiteY6185" fmla="*/ 6828473 h 8376085"/>
              <a:gd name="connsiteX6186" fmla="*/ 1930651 w 7130260"/>
              <a:gd name="connsiteY6186" fmla="*/ 6835617 h 8376085"/>
              <a:gd name="connsiteX6187" fmla="*/ 1897313 w 7130260"/>
              <a:gd name="connsiteY6187" fmla="*/ 6842637 h 8376085"/>
              <a:gd name="connsiteX6188" fmla="*/ 1935413 w 7130260"/>
              <a:gd name="connsiteY6188" fmla="*/ 6843217 h 8376085"/>
              <a:gd name="connsiteX6189" fmla="*/ 1992563 w 7130260"/>
              <a:gd name="connsiteY6189" fmla="*/ 6835617 h 8376085"/>
              <a:gd name="connsiteX6190" fmla="*/ 2011613 w 7130260"/>
              <a:gd name="connsiteY6190" fmla="*/ 6827435 h 8376085"/>
              <a:gd name="connsiteX6191" fmla="*/ 1987801 w 7130260"/>
              <a:gd name="connsiteY6191" fmla="*/ 6828015 h 8376085"/>
              <a:gd name="connsiteX6192" fmla="*/ 1930651 w 7130260"/>
              <a:gd name="connsiteY6192" fmla="*/ 6835617 h 8376085"/>
              <a:gd name="connsiteX6193" fmla="*/ 3316224 w 7130260"/>
              <a:gd name="connsiteY6193" fmla="*/ 6878165 h 8376085"/>
              <a:gd name="connsiteX6194" fmla="*/ 3304746 w 7130260"/>
              <a:gd name="connsiteY6194" fmla="*/ 6936534 h 8376085"/>
              <a:gd name="connsiteX6195" fmla="*/ 3324473 w 7130260"/>
              <a:gd name="connsiteY6195" fmla="*/ 6886413 h 8376085"/>
              <a:gd name="connsiteX6196" fmla="*/ 3335950 w 7130260"/>
              <a:gd name="connsiteY6196" fmla="*/ 6828044 h 8376085"/>
              <a:gd name="connsiteX6197" fmla="*/ 3316224 w 7130260"/>
              <a:gd name="connsiteY6197" fmla="*/ 6878165 h 8376085"/>
              <a:gd name="connsiteX6198" fmla="*/ 140705 w 7130260"/>
              <a:gd name="connsiteY6198" fmla="*/ 6850694 h 8376085"/>
              <a:gd name="connsiteX6199" fmla="*/ 146459 w 7130260"/>
              <a:gd name="connsiteY6199" fmla="*/ 6856457 h 8376085"/>
              <a:gd name="connsiteX6200" fmla="*/ 145707 w 7130260"/>
              <a:gd name="connsiteY6200" fmla="*/ 6838198 h 8376085"/>
              <a:gd name="connsiteX6201" fmla="*/ 140705 w 7130260"/>
              <a:gd name="connsiteY6201" fmla="*/ 6850694 h 8376085"/>
              <a:gd name="connsiteX6202" fmla="*/ 150203 w 7130260"/>
              <a:gd name="connsiteY6202" fmla="*/ 6885480 h 8376085"/>
              <a:gd name="connsiteX6203" fmla="*/ 242843 w 7130260"/>
              <a:gd name="connsiteY6203" fmla="*/ 7159857 h 8376085"/>
              <a:gd name="connsiteX6204" fmla="*/ 424379 w 7130260"/>
              <a:gd name="connsiteY6204" fmla="*/ 7477782 h 8376085"/>
              <a:gd name="connsiteX6205" fmla="*/ 865435 w 7130260"/>
              <a:gd name="connsiteY6205" fmla="*/ 7906150 h 8376085"/>
              <a:gd name="connsiteX6206" fmla="*/ 797179 w 7130260"/>
              <a:gd name="connsiteY6206" fmla="*/ 7843381 h 8376085"/>
              <a:gd name="connsiteX6207" fmla="*/ 485673 w 7130260"/>
              <a:gd name="connsiteY6207" fmla="*/ 7529017 h 8376085"/>
              <a:gd name="connsiteX6208" fmla="*/ 168109 w 7130260"/>
              <a:gd name="connsiteY6208" fmla="*/ 6926104 h 8376085"/>
              <a:gd name="connsiteX6209" fmla="*/ 150203 w 7130260"/>
              <a:gd name="connsiteY6209" fmla="*/ 6885480 h 8376085"/>
              <a:gd name="connsiteX6210" fmla="*/ 1947320 w 7130260"/>
              <a:gd name="connsiteY6210" fmla="*/ 6880755 h 8376085"/>
              <a:gd name="connsiteX6211" fmla="*/ 1892551 w 7130260"/>
              <a:gd name="connsiteY6211" fmla="*/ 6894338 h 8376085"/>
              <a:gd name="connsiteX6212" fmla="*/ 2016376 w 7130260"/>
              <a:gd name="connsiteY6212" fmla="*/ 6882603 h 8376085"/>
              <a:gd name="connsiteX6213" fmla="*/ 2030663 w 7130260"/>
              <a:gd name="connsiteY6213" fmla="*/ 6874298 h 8376085"/>
              <a:gd name="connsiteX6214" fmla="*/ 2016376 w 7130260"/>
              <a:gd name="connsiteY6214" fmla="*/ 6875803 h 8376085"/>
              <a:gd name="connsiteX6215" fmla="*/ 1947320 w 7130260"/>
              <a:gd name="connsiteY6215" fmla="*/ 6880755 h 8376085"/>
              <a:gd name="connsiteX6216" fmla="*/ 207105 w 7130260"/>
              <a:gd name="connsiteY6216" fmla="*/ 6908892 h 8376085"/>
              <a:gd name="connsiteX6217" fmla="*/ 306213 w 7130260"/>
              <a:gd name="connsiteY6217" fmla="*/ 7183279 h 8376085"/>
              <a:gd name="connsiteX6218" fmla="*/ 500494 w 7130260"/>
              <a:gd name="connsiteY6218" fmla="*/ 7506919 h 8376085"/>
              <a:gd name="connsiteX6219" fmla="*/ 873379 w 7130260"/>
              <a:gd name="connsiteY6219" fmla="*/ 7859021 h 8376085"/>
              <a:gd name="connsiteX6220" fmla="*/ 892771 w 7130260"/>
              <a:gd name="connsiteY6220" fmla="*/ 7867469 h 8376085"/>
              <a:gd name="connsiteX6221" fmla="*/ 539099 w 7130260"/>
              <a:gd name="connsiteY6221" fmla="*/ 7525074 h 8376085"/>
              <a:gd name="connsiteX6222" fmla="*/ 240157 w 7130260"/>
              <a:gd name="connsiteY6222" fmla="*/ 6988017 h 8376085"/>
              <a:gd name="connsiteX6223" fmla="*/ 207105 w 7130260"/>
              <a:gd name="connsiteY6223" fmla="*/ 6908892 h 8376085"/>
              <a:gd name="connsiteX6224" fmla="*/ 2035426 w 7130260"/>
              <a:gd name="connsiteY6224" fmla="*/ 6921342 h 8376085"/>
              <a:gd name="connsiteX6225" fmla="*/ 1947882 w 7130260"/>
              <a:gd name="connsiteY6225" fmla="*/ 6929914 h 8376085"/>
              <a:gd name="connsiteX6226" fmla="*/ 1878263 w 7130260"/>
              <a:gd name="connsiteY6226" fmla="*/ 6940392 h 8376085"/>
              <a:gd name="connsiteX6227" fmla="*/ 2006298 w 7130260"/>
              <a:gd name="connsiteY6227" fmla="*/ 6939620 h 8376085"/>
              <a:gd name="connsiteX6228" fmla="*/ 2059715 w 7130260"/>
              <a:gd name="connsiteY6228" fmla="*/ 6920570 h 8376085"/>
              <a:gd name="connsiteX6229" fmla="*/ 2062182 w 7130260"/>
              <a:gd name="connsiteY6229" fmla="*/ 6912769 h 8376085"/>
              <a:gd name="connsiteX6230" fmla="*/ 2035426 w 7130260"/>
              <a:gd name="connsiteY6230" fmla="*/ 6921342 h 8376085"/>
              <a:gd name="connsiteX6231" fmla="*/ 868330 w 7130260"/>
              <a:gd name="connsiteY6231" fmla="*/ 6978977 h 8376085"/>
              <a:gd name="connsiteX6232" fmla="*/ 837469 w 7130260"/>
              <a:gd name="connsiteY6232" fmla="*/ 7093553 h 8376085"/>
              <a:gd name="connsiteX6233" fmla="*/ 832954 w 7130260"/>
              <a:gd name="connsiteY6233" fmla="*/ 7156219 h 8376085"/>
              <a:gd name="connsiteX6234" fmla="*/ 853167 w 7130260"/>
              <a:gd name="connsiteY6234" fmla="*/ 7201919 h 8376085"/>
              <a:gd name="connsiteX6235" fmla="*/ 873379 w 7130260"/>
              <a:gd name="connsiteY6235" fmla="*/ 7251011 h 8376085"/>
              <a:gd name="connsiteX6236" fmla="*/ 840451 w 7130260"/>
              <a:gd name="connsiteY6236" fmla="*/ 7238705 h 8376085"/>
              <a:gd name="connsiteX6237" fmla="*/ 812190 w 7130260"/>
              <a:gd name="connsiteY6237" fmla="*/ 7215455 h 8376085"/>
              <a:gd name="connsiteX6238" fmla="*/ 713824 w 7130260"/>
              <a:gd name="connsiteY6238" fmla="*/ 7171154 h 8376085"/>
              <a:gd name="connsiteX6239" fmla="*/ 554272 w 7130260"/>
              <a:gd name="connsiteY6239" fmla="*/ 7185574 h 8376085"/>
              <a:gd name="connsiteX6240" fmla="*/ 539470 w 7130260"/>
              <a:gd name="connsiteY6240" fmla="*/ 7193861 h 8376085"/>
              <a:gd name="connsiteX6241" fmla="*/ 575456 w 7130260"/>
              <a:gd name="connsiteY6241" fmla="*/ 7230314 h 8376085"/>
              <a:gd name="connsiteX6242" fmla="*/ 754316 w 7130260"/>
              <a:gd name="connsiteY6242" fmla="*/ 7311019 h 8376085"/>
              <a:gd name="connsiteX6243" fmla="*/ 801941 w 7130260"/>
              <a:gd name="connsiteY6243" fmla="*/ 7310352 h 8376085"/>
              <a:gd name="connsiteX6244" fmla="*/ 744791 w 7130260"/>
              <a:gd name="connsiteY6244" fmla="*/ 7297665 h 8376085"/>
              <a:gd name="connsiteX6245" fmla="*/ 663829 w 7130260"/>
              <a:gd name="connsiteY6245" fmla="*/ 7274338 h 8376085"/>
              <a:gd name="connsiteX6246" fmla="*/ 640016 w 7130260"/>
              <a:gd name="connsiteY6246" fmla="*/ 7263708 h 8376085"/>
              <a:gd name="connsiteX6247" fmla="*/ 663829 w 7130260"/>
              <a:gd name="connsiteY6247" fmla="*/ 7268823 h 8376085"/>
              <a:gd name="connsiteX6248" fmla="*/ 832221 w 7130260"/>
              <a:gd name="connsiteY6248" fmla="*/ 7289521 h 8376085"/>
              <a:gd name="connsiteX6249" fmla="*/ 781262 w 7130260"/>
              <a:gd name="connsiteY6249" fmla="*/ 7273871 h 8376085"/>
              <a:gd name="connsiteX6250" fmla="*/ 655723 w 7130260"/>
              <a:gd name="connsiteY6250" fmla="*/ 7240762 h 8376085"/>
              <a:gd name="connsiteX6251" fmla="*/ 725741 w 7130260"/>
              <a:gd name="connsiteY6251" fmla="*/ 7250563 h 8376085"/>
              <a:gd name="connsiteX6252" fmla="*/ 694984 w 7130260"/>
              <a:gd name="connsiteY6252" fmla="*/ 7224513 h 8376085"/>
              <a:gd name="connsiteX6253" fmla="*/ 619557 w 7130260"/>
              <a:gd name="connsiteY6253" fmla="*/ 7200567 h 8376085"/>
              <a:gd name="connsiteX6254" fmla="*/ 834098 w 7130260"/>
              <a:gd name="connsiteY6254" fmla="*/ 7250754 h 8376085"/>
              <a:gd name="connsiteX6255" fmla="*/ 877875 w 7130260"/>
              <a:gd name="connsiteY6255" fmla="*/ 7273767 h 8376085"/>
              <a:gd name="connsiteX6256" fmla="*/ 875646 w 7130260"/>
              <a:gd name="connsiteY6256" fmla="*/ 7211101 h 8376085"/>
              <a:gd name="connsiteX6257" fmla="*/ 879494 w 7130260"/>
              <a:gd name="connsiteY6257" fmla="*/ 7084895 h 8376085"/>
              <a:gd name="connsiteX6258" fmla="*/ 887666 w 7130260"/>
              <a:gd name="connsiteY6258" fmla="*/ 7021354 h 8376085"/>
              <a:gd name="connsiteX6259" fmla="*/ 892429 w 7130260"/>
              <a:gd name="connsiteY6259" fmla="*/ 7126129 h 8376085"/>
              <a:gd name="connsiteX6260" fmla="*/ 897191 w 7130260"/>
              <a:gd name="connsiteY6260" fmla="*/ 7230904 h 8376085"/>
              <a:gd name="connsiteX6261" fmla="*/ 908450 w 7130260"/>
              <a:gd name="connsiteY6261" fmla="*/ 7149942 h 8376085"/>
              <a:gd name="connsiteX6262" fmla="*/ 919708 w 7130260"/>
              <a:gd name="connsiteY6262" fmla="*/ 7068979 h 8376085"/>
              <a:gd name="connsiteX6263" fmla="*/ 917165 w 7130260"/>
              <a:gd name="connsiteY6263" fmla="*/ 7147570 h 8376085"/>
              <a:gd name="connsiteX6264" fmla="*/ 918584 w 7130260"/>
              <a:gd name="connsiteY6264" fmla="*/ 7222208 h 8376085"/>
              <a:gd name="connsiteX6265" fmla="*/ 935891 w 7130260"/>
              <a:gd name="connsiteY6265" fmla="*/ 7143617 h 8376085"/>
              <a:gd name="connsiteX6266" fmla="*/ 949225 w 7130260"/>
              <a:gd name="connsiteY6266" fmla="*/ 7068979 h 8376085"/>
              <a:gd name="connsiteX6267" fmla="*/ 945207 w 7130260"/>
              <a:gd name="connsiteY6267" fmla="*/ 7131006 h 8376085"/>
              <a:gd name="connsiteX6268" fmla="*/ 935720 w 7130260"/>
              <a:gd name="connsiteY6268" fmla="*/ 7211968 h 8376085"/>
              <a:gd name="connsiteX6269" fmla="*/ 945750 w 7130260"/>
              <a:gd name="connsiteY6269" fmla="*/ 7197567 h 8376085"/>
              <a:gd name="connsiteX6270" fmla="*/ 908906 w 7130260"/>
              <a:gd name="connsiteY6270" fmla="*/ 6945640 h 8376085"/>
              <a:gd name="connsiteX6271" fmla="*/ 894676 w 7130260"/>
              <a:gd name="connsiteY6271" fmla="*/ 6927076 h 8376085"/>
              <a:gd name="connsiteX6272" fmla="*/ 868330 w 7130260"/>
              <a:gd name="connsiteY6272" fmla="*/ 6978977 h 8376085"/>
              <a:gd name="connsiteX6273" fmla="*/ 2960103 w 7130260"/>
              <a:gd name="connsiteY6273" fmla="*/ 6945944 h 8376085"/>
              <a:gd name="connsiteX6274" fmla="*/ 2965857 w 7130260"/>
              <a:gd name="connsiteY6274" fmla="*/ 6951707 h 8376085"/>
              <a:gd name="connsiteX6275" fmla="*/ 2965104 w 7130260"/>
              <a:gd name="connsiteY6275" fmla="*/ 6933448 h 8376085"/>
              <a:gd name="connsiteX6276" fmla="*/ 2960103 w 7130260"/>
              <a:gd name="connsiteY6276" fmla="*/ 6945944 h 8376085"/>
              <a:gd name="connsiteX6277" fmla="*/ 616451 w 7130260"/>
              <a:gd name="connsiteY6277" fmla="*/ 6962451 h 8376085"/>
              <a:gd name="connsiteX6278" fmla="*/ 657352 w 7130260"/>
              <a:gd name="connsiteY6278" fmla="*/ 6992236 h 8376085"/>
              <a:gd name="connsiteX6279" fmla="*/ 687641 w 7130260"/>
              <a:gd name="connsiteY6279" fmla="*/ 7001275 h 8376085"/>
              <a:gd name="connsiteX6280" fmla="*/ 616451 w 7130260"/>
              <a:gd name="connsiteY6280" fmla="*/ 6962451 h 8376085"/>
              <a:gd name="connsiteX6281" fmla="*/ 2879122 w 7130260"/>
              <a:gd name="connsiteY6281" fmla="*/ 6978492 h 8376085"/>
              <a:gd name="connsiteX6282" fmla="*/ 2918003 w 7130260"/>
              <a:gd name="connsiteY6282" fmla="*/ 7042061 h 8376085"/>
              <a:gd name="connsiteX6283" fmla="*/ 2897019 w 7130260"/>
              <a:gd name="connsiteY6283" fmla="*/ 6996523 h 8376085"/>
              <a:gd name="connsiteX6284" fmla="*/ 2879122 w 7130260"/>
              <a:gd name="connsiteY6284" fmla="*/ 6978492 h 8376085"/>
              <a:gd name="connsiteX6285" fmla="*/ 2011613 w 7130260"/>
              <a:gd name="connsiteY6285" fmla="*/ 6979034 h 8376085"/>
              <a:gd name="connsiteX6286" fmla="*/ 1917154 w 7130260"/>
              <a:gd name="connsiteY6286" fmla="*/ 6987464 h 8376085"/>
              <a:gd name="connsiteX6287" fmla="*/ 1866795 w 7130260"/>
              <a:gd name="connsiteY6287" fmla="*/ 6994018 h 8376085"/>
              <a:gd name="connsiteX6288" fmla="*/ 2035978 w 7130260"/>
              <a:gd name="connsiteY6288" fmla="*/ 6984121 h 8376085"/>
              <a:gd name="connsiteX6289" fmla="*/ 2011613 w 7130260"/>
              <a:gd name="connsiteY6289" fmla="*/ 6979034 h 8376085"/>
              <a:gd name="connsiteX6290" fmla="*/ 278762 w 7130260"/>
              <a:gd name="connsiteY6290" fmla="*/ 6997542 h 8376085"/>
              <a:gd name="connsiteX6291" fmla="*/ 293963 w 7130260"/>
              <a:gd name="connsiteY6291" fmla="*/ 7035642 h 8376085"/>
              <a:gd name="connsiteX6292" fmla="*/ 296421 w 7130260"/>
              <a:gd name="connsiteY6292" fmla="*/ 7026117 h 8376085"/>
              <a:gd name="connsiteX6293" fmla="*/ 281218 w 7130260"/>
              <a:gd name="connsiteY6293" fmla="*/ 6988017 h 8376085"/>
              <a:gd name="connsiteX6294" fmla="*/ 278762 w 7130260"/>
              <a:gd name="connsiteY6294" fmla="*/ 6997542 h 8376085"/>
              <a:gd name="connsiteX6295" fmla="*/ 2970733 w 7130260"/>
              <a:gd name="connsiteY6295" fmla="*/ 7002304 h 8376085"/>
              <a:gd name="connsiteX6296" fmla="*/ 2975477 w 7130260"/>
              <a:gd name="connsiteY6296" fmla="*/ 7014029 h 8376085"/>
              <a:gd name="connsiteX6297" fmla="*/ 2975124 w 7130260"/>
              <a:gd name="connsiteY6297" fmla="*/ 6985454 h 8376085"/>
              <a:gd name="connsiteX6298" fmla="*/ 2970733 w 7130260"/>
              <a:gd name="connsiteY6298" fmla="*/ 7002304 h 8376085"/>
              <a:gd name="connsiteX6299" fmla="*/ 3116513 w 7130260"/>
              <a:gd name="connsiteY6299" fmla="*/ 7005914 h 8376085"/>
              <a:gd name="connsiteX6300" fmla="*/ 3026026 w 7130260"/>
              <a:gd name="connsiteY6300" fmla="*/ 7068732 h 8376085"/>
              <a:gd name="connsiteX6301" fmla="*/ 2992688 w 7130260"/>
              <a:gd name="connsiteY6301" fmla="*/ 7104136 h 8376085"/>
              <a:gd name="connsiteX6302" fmla="*/ 3026026 w 7130260"/>
              <a:gd name="connsiteY6302" fmla="*/ 7089924 h 8376085"/>
              <a:gd name="connsiteX6303" fmla="*/ 3123448 w 7130260"/>
              <a:gd name="connsiteY6303" fmla="*/ 7046157 h 8376085"/>
              <a:gd name="connsiteX6304" fmla="*/ 3116513 w 7130260"/>
              <a:gd name="connsiteY6304" fmla="*/ 7064635 h 8376085"/>
              <a:gd name="connsiteX6305" fmla="*/ 3130801 w 7130260"/>
              <a:gd name="connsiteY6305" fmla="*/ 7077933 h 8376085"/>
              <a:gd name="connsiteX6306" fmla="*/ 3183188 w 7130260"/>
              <a:gd name="connsiteY6306" fmla="*/ 7054749 h 8376085"/>
              <a:gd name="connsiteX6307" fmla="*/ 3161014 w 7130260"/>
              <a:gd name="connsiteY6307" fmla="*/ 7073523 h 8376085"/>
              <a:gd name="connsiteX6308" fmla="*/ 3084814 w 7130260"/>
              <a:gd name="connsiteY6308" fmla="*/ 7108603 h 8376085"/>
              <a:gd name="connsiteX6309" fmla="*/ 3022264 w 7130260"/>
              <a:gd name="connsiteY6309" fmla="*/ 7132149 h 8376085"/>
              <a:gd name="connsiteX6310" fmla="*/ 3150594 w 7130260"/>
              <a:gd name="connsiteY6310" fmla="*/ 7101916 h 8376085"/>
              <a:gd name="connsiteX6311" fmla="*/ 3168901 w 7130260"/>
              <a:gd name="connsiteY6311" fmla="*/ 7096887 h 8376085"/>
              <a:gd name="connsiteX6312" fmla="*/ 3083233 w 7130260"/>
              <a:gd name="connsiteY6312" fmla="*/ 7137187 h 8376085"/>
              <a:gd name="connsiteX6313" fmla="*/ 3040313 w 7130260"/>
              <a:gd name="connsiteY6313" fmla="*/ 7149846 h 8376085"/>
              <a:gd name="connsiteX6314" fmla="*/ 3082633 w 7130260"/>
              <a:gd name="connsiteY6314" fmla="*/ 7144722 h 8376085"/>
              <a:gd name="connsiteX6315" fmla="*/ 3251035 w 7130260"/>
              <a:gd name="connsiteY6315" fmla="*/ 7043566 h 8376085"/>
              <a:gd name="connsiteX6316" fmla="*/ 3278553 w 7130260"/>
              <a:gd name="connsiteY6316" fmla="*/ 6988198 h 8376085"/>
              <a:gd name="connsiteX6317" fmla="*/ 3223108 w 7130260"/>
              <a:gd name="connsiteY6317" fmla="*/ 6978501 h 8376085"/>
              <a:gd name="connsiteX6318" fmla="*/ 3173663 w 7130260"/>
              <a:gd name="connsiteY6318" fmla="*/ 6978510 h 8376085"/>
              <a:gd name="connsiteX6319" fmla="*/ 3116513 w 7130260"/>
              <a:gd name="connsiteY6319" fmla="*/ 7005914 h 8376085"/>
              <a:gd name="connsiteX6320" fmla="*/ 2778805 w 7130260"/>
              <a:gd name="connsiteY6320" fmla="*/ 7047500 h 8376085"/>
              <a:gd name="connsiteX6321" fmla="*/ 2746153 w 7130260"/>
              <a:gd name="connsiteY6321" fmla="*/ 7223760 h 8376085"/>
              <a:gd name="connsiteX6322" fmla="*/ 2754201 w 7130260"/>
              <a:gd name="connsiteY6322" fmla="*/ 7269004 h 8376085"/>
              <a:gd name="connsiteX6323" fmla="*/ 2759145 w 7130260"/>
              <a:gd name="connsiteY6323" fmla="*/ 7197567 h 8376085"/>
              <a:gd name="connsiteX6324" fmla="*/ 2764098 w 7130260"/>
              <a:gd name="connsiteY6324" fmla="*/ 7126129 h 8376085"/>
              <a:gd name="connsiteX6325" fmla="*/ 2769537 w 7130260"/>
              <a:gd name="connsiteY6325" fmla="*/ 7209682 h 8376085"/>
              <a:gd name="connsiteX6326" fmla="*/ 2791168 w 7130260"/>
              <a:gd name="connsiteY6326" fmla="*/ 7237619 h 8376085"/>
              <a:gd name="connsiteX6327" fmla="*/ 2789673 w 7130260"/>
              <a:gd name="connsiteY6327" fmla="*/ 7164229 h 8376085"/>
              <a:gd name="connsiteX6328" fmla="*/ 2796874 w 7130260"/>
              <a:gd name="connsiteY6328" fmla="*/ 7223913 h 8376085"/>
              <a:gd name="connsiteX6329" fmla="*/ 2814352 w 7130260"/>
              <a:gd name="connsiteY6329" fmla="*/ 7192804 h 8376085"/>
              <a:gd name="connsiteX6330" fmla="*/ 2816676 w 7130260"/>
              <a:gd name="connsiteY6330" fmla="*/ 7116604 h 8376085"/>
              <a:gd name="connsiteX6331" fmla="*/ 2825915 w 7130260"/>
              <a:gd name="connsiteY6331" fmla="*/ 7226142 h 8376085"/>
              <a:gd name="connsiteX6332" fmla="*/ 2828087 w 7130260"/>
              <a:gd name="connsiteY6332" fmla="*/ 7307104 h 8376085"/>
              <a:gd name="connsiteX6333" fmla="*/ 2836383 w 7130260"/>
              <a:gd name="connsiteY6333" fmla="*/ 7264794 h 8376085"/>
              <a:gd name="connsiteX6334" fmla="*/ 2849394 w 7130260"/>
              <a:gd name="connsiteY6334" fmla="*/ 7249954 h 8376085"/>
              <a:gd name="connsiteX6335" fmla="*/ 2844756 w 7130260"/>
              <a:gd name="connsiteY6335" fmla="*/ 7297579 h 8376085"/>
              <a:gd name="connsiteX6336" fmla="*/ 2855605 w 7130260"/>
              <a:gd name="connsiteY6336" fmla="*/ 7273767 h 8376085"/>
              <a:gd name="connsiteX6337" fmla="*/ 2866854 w 7130260"/>
              <a:gd name="connsiteY6337" fmla="*/ 7178517 h 8376085"/>
              <a:gd name="connsiteX6338" fmla="*/ 2867263 w 7130260"/>
              <a:gd name="connsiteY6338" fmla="*/ 7107079 h 8376085"/>
              <a:gd name="connsiteX6339" fmla="*/ 2845946 w 7130260"/>
              <a:gd name="connsiteY6339" fmla="*/ 7052310 h 8376085"/>
              <a:gd name="connsiteX6340" fmla="*/ 2815981 w 7130260"/>
              <a:gd name="connsiteY6340" fmla="*/ 6997542 h 8376085"/>
              <a:gd name="connsiteX6341" fmla="*/ 2778805 w 7130260"/>
              <a:gd name="connsiteY6341" fmla="*/ 7047500 h 8376085"/>
              <a:gd name="connsiteX6342" fmla="*/ 2040188 w 7130260"/>
              <a:gd name="connsiteY6342" fmla="*/ 7026117 h 8376085"/>
              <a:gd name="connsiteX6343" fmla="*/ 1937795 w 7130260"/>
              <a:gd name="connsiteY6343" fmla="*/ 7034517 h 8376085"/>
              <a:gd name="connsiteX6344" fmla="*/ 1863976 w 7130260"/>
              <a:gd name="connsiteY6344" fmla="*/ 7045167 h 8376085"/>
              <a:gd name="connsiteX6345" fmla="*/ 2083051 w 7130260"/>
              <a:gd name="connsiteY6345" fmla="*/ 7025507 h 8376085"/>
              <a:gd name="connsiteX6346" fmla="*/ 2097338 w 7130260"/>
              <a:gd name="connsiteY6346" fmla="*/ 7017173 h 8376085"/>
              <a:gd name="connsiteX6347" fmla="*/ 2083051 w 7130260"/>
              <a:gd name="connsiteY6347" fmla="*/ 7018011 h 8376085"/>
              <a:gd name="connsiteX6348" fmla="*/ 2040188 w 7130260"/>
              <a:gd name="connsiteY6348" fmla="*/ 7026117 h 8376085"/>
              <a:gd name="connsiteX6349" fmla="*/ 3056982 w 7130260"/>
              <a:gd name="connsiteY6349" fmla="*/ 7054587 h 8376085"/>
              <a:gd name="connsiteX6350" fmla="*/ 3061745 w 7130260"/>
              <a:gd name="connsiteY6350" fmla="*/ 7062178 h 8376085"/>
              <a:gd name="connsiteX6351" fmla="*/ 3096673 w 7130260"/>
              <a:gd name="connsiteY6351" fmla="*/ 7035680 h 8376085"/>
              <a:gd name="connsiteX6352" fmla="*/ 3056982 w 7130260"/>
              <a:gd name="connsiteY6352" fmla="*/ 7054587 h 8376085"/>
              <a:gd name="connsiteX6353" fmla="*/ 2869406 w 7130260"/>
              <a:gd name="connsiteY6353" fmla="*/ 7063026 h 8376085"/>
              <a:gd name="connsiteX6354" fmla="*/ 2889657 w 7130260"/>
              <a:gd name="connsiteY6354" fmla="*/ 7197005 h 8376085"/>
              <a:gd name="connsiteX6355" fmla="*/ 2885084 w 7130260"/>
              <a:gd name="connsiteY6355" fmla="*/ 7239315 h 8376085"/>
              <a:gd name="connsiteX6356" fmla="*/ 2901439 w 7130260"/>
              <a:gd name="connsiteY6356" fmla="*/ 7217636 h 8376085"/>
              <a:gd name="connsiteX6357" fmla="*/ 2935253 w 7130260"/>
              <a:gd name="connsiteY6357" fmla="*/ 7163534 h 8376085"/>
              <a:gd name="connsiteX6358" fmla="*/ 2952702 w 7130260"/>
              <a:gd name="connsiteY6358" fmla="*/ 7131110 h 8376085"/>
              <a:gd name="connsiteX6359" fmla="*/ 2907840 w 7130260"/>
              <a:gd name="connsiteY6359" fmla="*/ 7089334 h 8376085"/>
              <a:gd name="connsiteX6360" fmla="*/ 2869406 w 7130260"/>
              <a:gd name="connsiteY6360" fmla="*/ 7063026 h 8376085"/>
              <a:gd name="connsiteX6361" fmla="*/ 307051 w 7130260"/>
              <a:gd name="connsiteY6361" fmla="*/ 7072084 h 8376085"/>
              <a:gd name="connsiteX6362" fmla="*/ 524135 w 7130260"/>
              <a:gd name="connsiteY6362" fmla="*/ 7464267 h 8376085"/>
              <a:gd name="connsiteX6363" fmla="*/ 942435 w 7130260"/>
              <a:gd name="connsiteY6363" fmla="*/ 7857868 h 8376085"/>
              <a:gd name="connsiteX6364" fmla="*/ 885285 w 7130260"/>
              <a:gd name="connsiteY6364" fmla="*/ 7804147 h 8376085"/>
              <a:gd name="connsiteX6365" fmla="*/ 370792 w 7130260"/>
              <a:gd name="connsiteY6365" fmla="*/ 7183936 h 8376085"/>
              <a:gd name="connsiteX6366" fmla="*/ 307051 w 7130260"/>
              <a:gd name="connsiteY6366" fmla="*/ 7072084 h 8376085"/>
              <a:gd name="connsiteX6367" fmla="*/ 1968751 w 7130260"/>
              <a:gd name="connsiteY6367" fmla="*/ 7088791 h 8376085"/>
              <a:gd name="connsiteX6368" fmla="*/ 1887788 w 7130260"/>
              <a:gd name="connsiteY6368" fmla="*/ 7101259 h 8376085"/>
              <a:gd name="connsiteX6369" fmla="*/ 1963988 w 7130260"/>
              <a:gd name="connsiteY6369" fmla="*/ 7097859 h 8376085"/>
              <a:gd name="connsiteX6370" fmla="*/ 2064001 w 7130260"/>
              <a:gd name="connsiteY6370" fmla="*/ 7084705 h 8376085"/>
              <a:gd name="connsiteX6371" fmla="*/ 2087813 w 7130260"/>
              <a:gd name="connsiteY6371" fmla="*/ 7074951 h 8376085"/>
              <a:gd name="connsiteX6372" fmla="*/ 2068763 w 7130260"/>
              <a:gd name="connsiteY6372" fmla="*/ 7075637 h 8376085"/>
              <a:gd name="connsiteX6373" fmla="*/ 1968751 w 7130260"/>
              <a:gd name="connsiteY6373" fmla="*/ 7088791 h 8376085"/>
              <a:gd name="connsiteX6374" fmla="*/ 2975229 w 7130260"/>
              <a:gd name="connsiteY6374" fmla="*/ 7080095 h 8376085"/>
              <a:gd name="connsiteX6375" fmla="*/ 2969476 w 7130260"/>
              <a:gd name="connsiteY6375" fmla="*/ 7106289 h 8376085"/>
              <a:gd name="connsiteX6376" fmla="*/ 2970086 w 7130260"/>
              <a:gd name="connsiteY6376" fmla="*/ 7126129 h 8376085"/>
              <a:gd name="connsiteX6377" fmla="*/ 2979211 w 7130260"/>
              <a:gd name="connsiteY6377" fmla="*/ 7103317 h 8376085"/>
              <a:gd name="connsiteX6378" fmla="*/ 2975229 w 7130260"/>
              <a:gd name="connsiteY6378" fmla="*/ 7080095 h 8376085"/>
              <a:gd name="connsiteX6379" fmla="*/ 2035426 w 7130260"/>
              <a:gd name="connsiteY6379" fmla="*/ 7128329 h 8376085"/>
              <a:gd name="connsiteX6380" fmla="*/ 1992563 w 7130260"/>
              <a:gd name="connsiteY6380" fmla="*/ 7141836 h 8376085"/>
              <a:gd name="connsiteX6381" fmla="*/ 2083051 w 7130260"/>
              <a:gd name="connsiteY6381" fmla="*/ 7130225 h 8376085"/>
              <a:gd name="connsiteX6382" fmla="*/ 2106863 w 7130260"/>
              <a:gd name="connsiteY6382" fmla="*/ 7123005 h 8376085"/>
              <a:gd name="connsiteX6383" fmla="*/ 2087813 w 7130260"/>
              <a:gd name="connsiteY6383" fmla="*/ 7123710 h 8376085"/>
              <a:gd name="connsiteX6384" fmla="*/ 2035426 w 7130260"/>
              <a:gd name="connsiteY6384" fmla="*/ 7128329 h 8376085"/>
              <a:gd name="connsiteX6385" fmla="*/ 3454651 w 7130260"/>
              <a:gd name="connsiteY6385" fmla="*/ 7238533 h 8376085"/>
              <a:gd name="connsiteX6386" fmla="*/ 2250558 w 7130260"/>
              <a:gd name="connsiteY6386" fmla="*/ 8165497 h 8376085"/>
              <a:gd name="connsiteX6387" fmla="*/ 2200447 w 7130260"/>
              <a:gd name="connsiteY6387" fmla="*/ 8182471 h 8376085"/>
              <a:gd name="connsiteX6388" fmla="*/ 2537936 w 7130260"/>
              <a:gd name="connsiteY6388" fmla="*/ 8096822 h 8376085"/>
              <a:gd name="connsiteX6389" fmla="*/ 3455137 w 7130260"/>
              <a:gd name="connsiteY6389" fmla="*/ 7260775 h 8376085"/>
              <a:gd name="connsiteX6390" fmla="*/ 3510239 w 7130260"/>
              <a:gd name="connsiteY6390" fmla="*/ 7135692 h 8376085"/>
              <a:gd name="connsiteX6391" fmla="*/ 3454651 w 7130260"/>
              <a:gd name="connsiteY6391" fmla="*/ 7238533 h 8376085"/>
              <a:gd name="connsiteX6392" fmla="*/ 1007516 w 7130260"/>
              <a:gd name="connsiteY6392" fmla="*/ 7188508 h 8376085"/>
              <a:gd name="connsiteX6393" fmla="*/ 1010631 w 7130260"/>
              <a:gd name="connsiteY6393" fmla="*/ 7332860 h 8376085"/>
              <a:gd name="connsiteX6394" fmla="*/ 1103929 w 7130260"/>
              <a:gd name="connsiteY6394" fmla="*/ 7472763 h 8376085"/>
              <a:gd name="connsiteX6395" fmla="*/ 1125788 w 7130260"/>
              <a:gd name="connsiteY6395" fmla="*/ 7486012 h 8376085"/>
              <a:gd name="connsiteX6396" fmla="*/ 1109758 w 7130260"/>
              <a:gd name="connsiteY6396" fmla="*/ 7467943 h 8376085"/>
              <a:gd name="connsiteX6397" fmla="*/ 1045759 w 7130260"/>
              <a:gd name="connsiteY6397" fmla="*/ 7265556 h 8376085"/>
              <a:gd name="connsiteX6398" fmla="*/ 1074191 w 7130260"/>
              <a:gd name="connsiteY6398" fmla="*/ 7330917 h 8376085"/>
              <a:gd name="connsiteX6399" fmla="*/ 1101690 w 7130260"/>
              <a:gd name="connsiteY6399" fmla="*/ 7411879 h 8376085"/>
              <a:gd name="connsiteX6400" fmla="*/ 1097490 w 7130260"/>
              <a:gd name="connsiteY6400" fmla="*/ 7359492 h 8376085"/>
              <a:gd name="connsiteX6401" fmla="*/ 1093299 w 7130260"/>
              <a:gd name="connsiteY6401" fmla="*/ 7307104 h 8376085"/>
              <a:gd name="connsiteX6402" fmla="*/ 1101614 w 7130260"/>
              <a:gd name="connsiteY6402" fmla="*/ 7330917 h 8376085"/>
              <a:gd name="connsiteX6403" fmla="*/ 1116101 w 7130260"/>
              <a:gd name="connsiteY6403" fmla="*/ 7391419 h 8376085"/>
              <a:gd name="connsiteX6404" fmla="*/ 1126569 w 7130260"/>
              <a:gd name="connsiteY6404" fmla="*/ 7423795 h 8376085"/>
              <a:gd name="connsiteX6405" fmla="*/ 1106072 w 7130260"/>
              <a:gd name="connsiteY6405" fmla="*/ 7268004 h 8376085"/>
              <a:gd name="connsiteX6406" fmla="*/ 1100176 w 7130260"/>
              <a:gd name="connsiteY6406" fmla="*/ 7249954 h 8376085"/>
              <a:gd name="connsiteX6407" fmla="*/ 1110444 w 7130260"/>
              <a:gd name="connsiteY6407" fmla="*/ 7264242 h 8376085"/>
              <a:gd name="connsiteX6408" fmla="*/ 1126893 w 7130260"/>
              <a:gd name="connsiteY6408" fmla="*/ 7323982 h 8376085"/>
              <a:gd name="connsiteX6409" fmla="*/ 1149601 w 7130260"/>
              <a:gd name="connsiteY6409" fmla="*/ 7357024 h 8376085"/>
              <a:gd name="connsiteX6410" fmla="*/ 1077182 w 7130260"/>
              <a:gd name="connsiteY6410" fmla="*/ 7188966 h 8376085"/>
              <a:gd name="connsiteX6411" fmla="*/ 1025681 w 7130260"/>
              <a:gd name="connsiteY6411" fmla="*/ 7140417 h 8376085"/>
              <a:gd name="connsiteX6412" fmla="*/ 1007516 w 7130260"/>
              <a:gd name="connsiteY6412" fmla="*/ 7188508 h 8376085"/>
              <a:gd name="connsiteX6413" fmla="*/ 1311526 w 7130260"/>
              <a:gd name="connsiteY6413" fmla="*/ 7143417 h 8376085"/>
              <a:gd name="connsiteX6414" fmla="*/ 1536306 w 7130260"/>
              <a:gd name="connsiteY6414" fmla="*/ 7284416 h 8376085"/>
              <a:gd name="connsiteX6415" fmla="*/ 1692421 w 7130260"/>
              <a:gd name="connsiteY6415" fmla="*/ 7337927 h 8376085"/>
              <a:gd name="connsiteX6416" fmla="*/ 1783013 w 7130260"/>
              <a:gd name="connsiteY6416" fmla="*/ 7361739 h 8376085"/>
              <a:gd name="connsiteX6417" fmla="*/ 1906838 w 7130260"/>
              <a:gd name="connsiteY6417" fmla="*/ 7361349 h 8376085"/>
              <a:gd name="connsiteX6418" fmla="*/ 2083051 w 7130260"/>
              <a:gd name="connsiteY6418" fmla="*/ 7346223 h 8376085"/>
              <a:gd name="connsiteX6419" fmla="*/ 2106863 w 7130260"/>
              <a:gd name="connsiteY6419" fmla="*/ 7336203 h 8376085"/>
              <a:gd name="connsiteX6420" fmla="*/ 1954463 w 7130260"/>
              <a:gd name="connsiteY6420" fmla="*/ 7346413 h 8376085"/>
              <a:gd name="connsiteX6421" fmla="*/ 1830638 w 7130260"/>
              <a:gd name="connsiteY6421" fmla="*/ 7351919 h 8376085"/>
              <a:gd name="connsiteX6422" fmla="*/ 1740027 w 7130260"/>
              <a:gd name="connsiteY6422" fmla="*/ 7333117 h 8376085"/>
              <a:gd name="connsiteX6423" fmla="*/ 1332957 w 7130260"/>
              <a:gd name="connsiteY6423" fmla="*/ 7153208 h 8376085"/>
              <a:gd name="connsiteX6424" fmla="*/ 1311526 w 7130260"/>
              <a:gd name="connsiteY6424" fmla="*/ 7143417 h 8376085"/>
              <a:gd name="connsiteX6425" fmla="*/ 855080 w 7130260"/>
              <a:gd name="connsiteY6425" fmla="*/ 7174544 h 8376085"/>
              <a:gd name="connsiteX6426" fmla="*/ 860834 w 7130260"/>
              <a:gd name="connsiteY6426" fmla="*/ 7180307 h 8376085"/>
              <a:gd name="connsiteX6427" fmla="*/ 860082 w 7130260"/>
              <a:gd name="connsiteY6427" fmla="*/ 7162048 h 8376085"/>
              <a:gd name="connsiteX6428" fmla="*/ 855080 w 7130260"/>
              <a:gd name="connsiteY6428" fmla="*/ 7174544 h 8376085"/>
              <a:gd name="connsiteX6429" fmla="*/ 3317148 w 7130260"/>
              <a:gd name="connsiteY6429" fmla="*/ 7175726 h 8376085"/>
              <a:gd name="connsiteX6430" fmla="*/ 3310652 w 7130260"/>
              <a:gd name="connsiteY6430" fmla="*/ 7192804 h 8376085"/>
              <a:gd name="connsiteX6431" fmla="*/ 3322482 w 7130260"/>
              <a:gd name="connsiteY6431" fmla="*/ 7181060 h 8376085"/>
              <a:gd name="connsiteX6432" fmla="*/ 3328988 w 7130260"/>
              <a:gd name="connsiteY6432" fmla="*/ 7163982 h 8376085"/>
              <a:gd name="connsiteX6433" fmla="*/ 3317148 w 7130260"/>
              <a:gd name="connsiteY6433" fmla="*/ 7175726 h 8376085"/>
              <a:gd name="connsiteX6434" fmla="*/ 3532394 w 7130260"/>
              <a:gd name="connsiteY6434" fmla="*/ 7183689 h 8376085"/>
              <a:gd name="connsiteX6435" fmla="*/ 3536737 w 7130260"/>
              <a:gd name="connsiteY6435" fmla="*/ 7194347 h 8376085"/>
              <a:gd name="connsiteX6436" fmla="*/ 3547434 w 7130260"/>
              <a:gd name="connsiteY6436" fmla="*/ 7163343 h 8376085"/>
              <a:gd name="connsiteX6437" fmla="*/ 3532394 w 7130260"/>
              <a:gd name="connsiteY6437" fmla="*/ 7183689 h 8376085"/>
              <a:gd name="connsiteX6438" fmla="*/ 2040188 w 7130260"/>
              <a:gd name="connsiteY6438" fmla="*/ 7183060 h 8376085"/>
              <a:gd name="connsiteX6439" fmla="*/ 2016376 w 7130260"/>
              <a:gd name="connsiteY6439" fmla="*/ 7195699 h 8376085"/>
              <a:gd name="connsiteX6440" fmla="*/ 2078288 w 7130260"/>
              <a:gd name="connsiteY6440" fmla="*/ 7183545 h 8376085"/>
              <a:gd name="connsiteX6441" fmla="*/ 2040188 w 7130260"/>
              <a:gd name="connsiteY6441" fmla="*/ 7183060 h 8376085"/>
              <a:gd name="connsiteX6442" fmla="*/ 1463926 w 7130260"/>
              <a:gd name="connsiteY6442" fmla="*/ 7183555 h 8376085"/>
              <a:gd name="connsiteX6443" fmla="*/ 1776936 w 7130260"/>
              <a:gd name="connsiteY6443" fmla="*/ 7301589 h 8376085"/>
              <a:gd name="connsiteX6444" fmla="*/ 1645663 w 7130260"/>
              <a:gd name="connsiteY6444" fmla="*/ 7253040 h 8376085"/>
              <a:gd name="connsiteX6445" fmla="*/ 1524219 w 7130260"/>
              <a:gd name="connsiteY6445" fmla="*/ 7206367 h 8376085"/>
              <a:gd name="connsiteX6446" fmla="*/ 1463926 w 7130260"/>
              <a:gd name="connsiteY6446" fmla="*/ 7183555 h 8376085"/>
              <a:gd name="connsiteX6447" fmla="*/ 749554 w 7130260"/>
              <a:gd name="connsiteY6447" fmla="*/ 7202329 h 8376085"/>
              <a:gd name="connsiteX6448" fmla="*/ 782891 w 7130260"/>
              <a:gd name="connsiteY6448" fmla="*/ 7201986 h 8376085"/>
              <a:gd name="connsiteX6449" fmla="*/ 735266 w 7130260"/>
              <a:gd name="connsiteY6449" fmla="*/ 7189194 h 8376085"/>
              <a:gd name="connsiteX6450" fmla="*/ 749554 w 7130260"/>
              <a:gd name="connsiteY6450" fmla="*/ 7202329 h 8376085"/>
              <a:gd name="connsiteX6451" fmla="*/ 1325813 w 7130260"/>
              <a:gd name="connsiteY6451" fmla="*/ 7221169 h 8376085"/>
              <a:gd name="connsiteX6452" fmla="*/ 1670466 w 7130260"/>
              <a:gd name="connsiteY6452" fmla="*/ 7390305 h 8376085"/>
              <a:gd name="connsiteX6453" fmla="*/ 1744913 w 7130260"/>
              <a:gd name="connsiteY6453" fmla="*/ 7411879 h 8376085"/>
              <a:gd name="connsiteX6454" fmla="*/ 1911601 w 7130260"/>
              <a:gd name="connsiteY6454" fmla="*/ 7410955 h 8376085"/>
              <a:gd name="connsiteX6455" fmla="*/ 2078288 w 7130260"/>
              <a:gd name="connsiteY6455" fmla="*/ 7410022 h 8376085"/>
              <a:gd name="connsiteX6456" fmla="*/ 2125913 w 7130260"/>
              <a:gd name="connsiteY6456" fmla="*/ 7394305 h 8376085"/>
              <a:gd name="connsiteX6457" fmla="*/ 2173538 w 7130260"/>
              <a:gd name="connsiteY6457" fmla="*/ 7378589 h 8376085"/>
              <a:gd name="connsiteX6458" fmla="*/ 2140201 w 7130260"/>
              <a:gd name="connsiteY6458" fmla="*/ 7383733 h 8376085"/>
              <a:gd name="connsiteX6459" fmla="*/ 1678800 w 7130260"/>
              <a:gd name="connsiteY6459" fmla="*/ 7374160 h 8376085"/>
              <a:gd name="connsiteX6460" fmla="*/ 1354855 w 7130260"/>
              <a:gd name="connsiteY6460" fmla="*/ 7232285 h 8376085"/>
              <a:gd name="connsiteX6461" fmla="*/ 1325813 w 7130260"/>
              <a:gd name="connsiteY6461" fmla="*/ 7221169 h 8376085"/>
              <a:gd name="connsiteX6462" fmla="*/ 2638082 w 7130260"/>
              <a:gd name="connsiteY6462" fmla="*/ 7254783 h 8376085"/>
              <a:gd name="connsiteX6463" fmla="*/ 2563378 w 7130260"/>
              <a:gd name="connsiteY6463" fmla="*/ 7415041 h 8376085"/>
              <a:gd name="connsiteX6464" fmla="*/ 2578742 w 7130260"/>
              <a:gd name="connsiteY6464" fmla="*/ 7409498 h 8376085"/>
              <a:gd name="connsiteX6465" fmla="*/ 2603840 w 7130260"/>
              <a:gd name="connsiteY6465" fmla="*/ 7330917 h 8376085"/>
              <a:gd name="connsiteX6466" fmla="*/ 2610898 w 7130260"/>
              <a:gd name="connsiteY6466" fmla="*/ 7326154 h 8376085"/>
              <a:gd name="connsiteX6467" fmla="*/ 2579265 w 7130260"/>
              <a:gd name="connsiteY6467" fmla="*/ 7478554 h 8376085"/>
              <a:gd name="connsiteX6468" fmla="*/ 2604230 w 7130260"/>
              <a:gd name="connsiteY6468" fmla="*/ 7414031 h 8376085"/>
              <a:gd name="connsiteX6469" fmla="*/ 2632596 w 7130260"/>
              <a:gd name="connsiteY6469" fmla="*/ 7334365 h 8376085"/>
              <a:gd name="connsiteX6470" fmla="*/ 2617403 w 7130260"/>
              <a:gd name="connsiteY6470" fmla="*/ 7412831 h 8376085"/>
              <a:gd name="connsiteX6471" fmla="*/ 2601240 w 7130260"/>
              <a:gd name="connsiteY6471" fmla="*/ 7490327 h 8376085"/>
              <a:gd name="connsiteX6472" fmla="*/ 2648560 w 7130260"/>
              <a:gd name="connsiteY6472" fmla="*/ 7364254 h 8376085"/>
              <a:gd name="connsiteX6473" fmla="*/ 2663409 w 7130260"/>
              <a:gd name="connsiteY6473" fmla="*/ 7337060 h 8376085"/>
              <a:gd name="connsiteX6474" fmla="*/ 2610164 w 7130260"/>
              <a:gd name="connsiteY6474" fmla="*/ 7516654 h 8376085"/>
              <a:gd name="connsiteX6475" fmla="*/ 2596458 w 7130260"/>
              <a:gd name="connsiteY6475" fmla="*/ 7545229 h 8376085"/>
              <a:gd name="connsiteX6476" fmla="*/ 2615984 w 7130260"/>
              <a:gd name="connsiteY6476" fmla="*/ 7522740 h 8376085"/>
              <a:gd name="connsiteX6477" fmla="*/ 2635501 w 7130260"/>
              <a:gd name="connsiteY6477" fmla="*/ 7486460 h 8376085"/>
              <a:gd name="connsiteX6478" fmla="*/ 2644159 w 7130260"/>
              <a:gd name="connsiteY6478" fmla="*/ 7478021 h 8376085"/>
              <a:gd name="connsiteX6479" fmla="*/ 2675115 w 7130260"/>
              <a:gd name="connsiteY6479" fmla="*/ 7438101 h 8376085"/>
              <a:gd name="connsiteX6480" fmla="*/ 2697413 w 7130260"/>
              <a:gd name="connsiteY6480" fmla="*/ 7392829 h 8376085"/>
              <a:gd name="connsiteX6481" fmla="*/ 2697413 w 7130260"/>
              <a:gd name="connsiteY6481" fmla="*/ 7309962 h 8376085"/>
              <a:gd name="connsiteX6482" fmla="*/ 2687888 w 7130260"/>
              <a:gd name="connsiteY6482" fmla="*/ 7218807 h 8376085"/>
              <a:gd name="connsiteX6483" fmla="*/ 2638082 w 7130260"/>
              <a:gd name="connsiteY6483" fmla="*/ 7254783 h 8376085"/>
              <a:gd name="connsiteX6484" fmla="*/ 2992317 w 7130260"/>
              <a:gd name="connsiteY6484" fmla="*/ 7219817 h 8376085"/>
              <a:gd name="connsiteX6485" fmla="*/ 2935167 w 7130260"/>
              <a:gd name="connsiteY6485" fmla="*/ 7244049 h 8376085"/>
              <a:gd name="connsiteX6486" fmla="*/ 2916488 w 7130260"/>
              <a:gd name="connsiteY6486" fmla="*/ 7255621 h 8376085"/>
              <a:gd name="connsiteX6487" fmla="*/ 2940301 w 7130260"/>
              <a:gd name="connsiteY6487" fmla="*/ 7249783 h 8376085"/>
              <a:gd name="connsiteX6488" fmla="*/ 2964113 w 7130260"/>
              <a:gd name="connsiteY6488" fmla="*/ 7243944 h 8376085"/>
              <a:gd name="connsiteX6489" fmla="*/ 2949826 w 7130260"/>
              <a:gd name="connsiteY6489" fmla="*/ 7253945 h 8376085"/>
              <a:gd name="connsiteX6490" fmla="*/ 2919927 w 7130260"/>
              <a:gd name="connsiteY6490" fmla="*/ 7264099 h 8376085"/>
              <a:gd name="connsiteX6491" fmla="*/ 2881827 w 7130260"/>
              <a:gd name="connsiteY6491" fmla="*/ 7283244 h 8376085"/>
              <a:gd name="connsiteX6492" fmla="*/ 2859338 w 7130260"/>
              <a:gd name="connsiteY6492" fmla="*/ 7302237 h 8376085"/>
              <a:gd name="connsiteX6493" fmla="*/ 2893171 w 7130260"/>
              <a:gd name="connsiteY6493" fmla="*/ 7288663 h 8376085"/>
              <a:gd name="connsiteX6494" fmla="*/ 3109693 w 7130260"/>
              <a:gd name="connsiteY6494" fmla="*/ 7247287 h 8376085"/>
              <a:gd name="connsiteX6495" fmla="*/ 3016501 w 7130260"/>
              <a:gd name="connsiteY6495" fmla="*/ 7272652 h 8376085"/>
              <a:gd name="connsiteX6496" fmla="*/ 2921251 w 7130260"/>
              <a:gd name="connsiteY6496" fmla="*/ 7306371 h 8376085"/>
              <a:gd name="connsiteX6497" fmla="*/ 3014872 w 7130260"/>
              <a:gd name="connsiteY6497" fmla="*/ 7291264 h 8376085"/>
              <a:gd name="connsiteX6498" fmla="*/ 3070384 w 7130260"/>
              <a:gd name="connsiteY6498" fmla="*/ 7286378 h 8376085"/>
              <a:gd name="connsiteX6499" fmla="*/ 3024388 w 7130260"/>
              <a:gd name="connsiteY6499" fmla="*/ 7301465 h 8376085"/>
              <a:gd name="connsiteX6500" fmla="*/ 2930776 w 7130260"/>
              <a:gd name="connsiteY6500" fmla="*/ 7321153 h 8376085"/>
              <a:gd name="connsiteX6501" fmla="*/ 2887913 w 7130260"/>
              <a:gd name="connsiteY6501" fmla="*/ 7330488 h 8376085"/>
              <a:gd name="connsiteX6502" fmla="*/ 2964113 w 7130260"/>
              <a:gd name="connsiteY6502" fmla="*/ 7326059 h 8376085"/>
              <a:gd name="connsiteX6503" fmla="*/ 3064126 w 7130260"/>
              <a:gd name="connsiteY6503" fmla="*/ 7316096 h 8376085"/>
              <a:gd name="connsiteX6504" fmla="*/ 3087938 w 7130260"/>
              <a:gd name="connsiteY6504" fmla="*/ 7310552 h 8376085"/>
              <a:gd name="connsiteX6505" fmla="*/ 3069336 w 7130260"/>
              <a:gd name="connsiteY6505" fmla="*/ 7322287 h 8376085"/>
              <a:gd name="connsiteX6506" fmla="*/ 2978849 w 7130260"/>
              <a:gd name="connsiteY6506" fmla="*/ 7338994 h 8376085"/>
              <a:gd name="connsiteX6507" fmla="*/ 2906963 w 7130260"/>
              <a:gd name="connsiteY6507" fmla="*/ 7343956 h 8376085"/>
              <a:gd name="connsiteX6508" fmla="*/ 2948807 w 7130260"/>
              <a:gd name="connsiteY6508" fmla="*/ 7351462 h 8376085"/>
              <a:gd name="connsiteX6509" fmla="*/ 3100816 w 7130260"/>
              <a:gd name="connsiteY6509" fmla="*/ 7326678 h 8376085"/>
              <a:gd name="connsiteX6510" fmla="*/ 3163338 w 7130260"/>
              <a:gd name="connsiteY6510" fmla="*/ 7274919 h 8376085"/>
              <a:gd name="connsiteX6511" fmla="*/ 3200629 w 7130260"/>
              <a:gd name="connsiteY6511" fmla="*/ 7236391 h 8376085"/>
              <a:gd name="connsiteX6512" fmla="*/ 3173168 w 7130260"/>
              <a:gd name="connsiteY6512" fmla="*/ 7225951 h 8376085"/>
              <a:gd name="connsiteX6513" fmla="*/ 2992317 w 7130260"/>
              <a:gd name="connsiteY6513" fmla="*/ 7219817 h 8376085"/>
              <a:gd name="connsiteX6514" fmla="*/ 1258576 w 7130260"/>
              <a:gd name="connsiteY6514" fmla="*/ 7234762 h 8376085"/>
              <a:gd name="connsiteX6515" fmla="*/ 1478461 w 7130260"/>
              <a:gd name="connsiteY6515" fmla="*/ 7375112 h 8376085"/>
              <a:gd name="connsiteX6516" fmla="*/ 2171414 w 7130260"/>
              <a:gd name="connsiteY6516" fmla="*/ 7438921 h 8376085"/>
              <a:gd name="connsiteX6517" fmla="*/ 2136496 w 7130260"/>
              <a:gd name="connsiteY6517" fmla="*/ 7435977 h 8376085"/>
              <a:gd name="connsiteX6518" fmla="*/ 2053723 w 7130260"/>
              <a:gd name="connsiteY6518" fmla="*/ 7455637 h 8376085"/>
              <a:gd name="connsiteX6519" fmla="*/ 1932661 w 7130260"/>
              <a:gd name="connsiteY6519" fmla="*/ 7455951 h 8376085"/>
              <a:gd name="connsiteX6520" fmla="*/ 1811588 w 7130260"/>
              <a:gd name="connsiteY6520" fmla="*/ 7456265 h 8376085"/>
              <a:gd name="connsiteX6521" fmla="*/ 1713386 w 7130260"/>
              <a:gd name="connsiteY6521" fmla="*/ 7436158 h 8376085"/>
              <a:gd name="connsiteX6522" fmla="*/ 1313269 w 7130260"/>
              <a:gd name="connsiteY6522" fmla="*/ 7267718 h 8376085"/>
              <a:gd name="connsiteX6523" fmla="*/ 1258576 w 7130260"/>
              <a:gd name="connsiteY6523" fmla="*/ 7234762 h 8376085"/>
              <a:gd name="connsiteX6524" fmla="*/ 2026968 w 7130260"/>
              <a:gd name="connsiteY6524" fmla="*/ 7236438 h 8376085"/>
              <a:gd name="connsiteX6525" fmla="*/ 1980133 w 7130260"/>
              <a:gd name="connsiteY6525" fmla="*/ 7249678 h 8376085"/>
              <a:gd name="connsiteX6526" fmla="*/ 2059238 w 7130260"/>
              <a:gd name="connsiteY6526" fmla="*/ 7241095 h 8376085"/>
              <a:gd name="connsiteX6527" fmla="*/ 2026968 w 7130260"/>
              <a:gd name="connsiteY6527" fmla="*/ 7236438 h 8376085"/>
              <a:gd name="connsiteX6528" fmla="*/ 3478949 w 7130260"/>
              <a:gd name="connsiteY6528" fmla="*/ 7291855 h 8376085"/>
              <a:gd name="connsiteX6529" fmla="*/ 2530726 w 7130260"/>
              <a:gd name="connsiteY6529" fmla="*/ 8128521 h 8376085"/>
              <a:gd name="connsiteX6530" fmla="*/ 2344988 w 7130260"/>
              <a:gd name="connsiteY6530" fmla="*/ 8184080 h 8376085"/>
              <a:gd name="connsiteX6531" fmla="*/ 2241442 w 7130260"/>
              <a:gd name="connsiteY6531" fmla="*/ 8216332 h 8376085"/>
              <a:gd name="connsiteX6532" fmla="*/ 2600144 w 7130260"/>
              <a:gd name="connsiteY6532" fmla="*/ 8115624 h 8376085"/>
              <a:gd name="connsiteX6533" fmla="*/ 3467624 w 7130260"/>
              <a:gd name="connsiteY6533" fmla="*/ 7340499 h 8376085"/>
              <a:gd name="connsiteX6534" fmla="*/ 3518183 w 7130260"/>
              <a:gd name="connsiteY6534" fmla="*/ 7229342 h 8376085"/>
              <a:gd name="connsiteX6535" fmla="*/ 3478949 w 7130260"/>
              <a:gd name="connsiteY6535" fmla="*/ 7291855 h 8376085"/>
              <a:gd name="connsiteX6536" fmla="*/ 3364954 w 7130260"/>
              <a:gd name="connsiteY6536" fmla="*/ 7324258 h 8376085"/>
              <a:gd name="connsiteX6537" fmla="*/ 3096120 w 7130260"/>
              <a:gd name="connsiteY6537" fmla="*/ 7664968 h 8376085"/>
              <a:gd name="connsiteX6538" fmla="*/ 2245090 w 7130260"/>
              <a:gd name="connsiteY6538" fmla="*/ 8122092 h 8376085"/>
              <a:gd name="connsiteX6539" fmla="*/ 2187826 w 7130260"/>
              <a:gd name="connsiteY6539" fmla="*/ 8139665 h 8376085"/>
              <a:gd name="connsiteX6540" fmla="*/ 2473576 w 7130260"/>
              <a:gd name="connsiteY6540" fmla="*/ 8072552 h 8376085"/>
              <a:gd name="connsiteX6541" fmla="*/ 3386899 w 7130260"/>
              <a:gd name="connsiteY6541" fmla="*/ 7304723 h 8376085"/>
              <a:gd name="connsiteX6542" fmla="*/ 3413074 w 7130260"/>
              <a:gd name="connsiteY6542" fmla="*/ 7245192 h 8376085"/>
              <a:gd name="connsiteX6543" fmla="*/ 3364954 w 7130260"/>
              <a:gd name="connsiteY6543" fmla="*/ 7324258 h 8376085"/>
              <a:gd name="connsiteX6544" fmla="*/ 1266130 w 7130260"/>
              <a:gd name="connsiteY6544" fmla="*/ 7311076 h 8376085"/>
              <a:gd name="connsiteX6545" fmla="*/ 1300715 w 7130260"/>
              <a:gd name="connsiteY6545" fmla="*/ 7335384 h 8376085"/>
              <a:gd name="connsiteX6546" fmla="*/ 1242317 w 7130260"/>
              <a:gd name="connsiteY6546" fmla="*/ 7283596 h 8376085"/>
              <a:gd name="connsiteX6547" fmla="*/ 1266130 w 7130260"/>
              <a:gd name="connsiteY6547" fmla="*/ 7311076 h 8376085"/>
              <a:gd name="connsiteX6548" fmla="*/ 2021138 w 7130260"/>
              <a:gd name="connsiteY6548" fmla="*/ 7290292 h 8376085"/>
              <a:gd name="connsiteX6549" fmla="*/ 1973990 w 7130260"/>
              <a:gd name="connsiteY6549" fmla="*/ 7302979 h 8376085"/>
              <a:gd name="connsiteX6550" fmla="*/ 2049713 w 7130260"/>
              <a:gd name="connsiteY6550" fmla="*/ 7297798 h 8376085"/>
              <a:gd name="connsiteX6551" fmla="*/ 2021138 w 7130260"/>
              <a:gd name="connsiteY6551" fmla="*/ 7290292 h 8376085"/>
              <a:gd name="connsiteX6552" fmla="*/ 1026738 w 7130260"/>
              <a:gd name="connsiteY6552" fmla="*/ 7321392 h 8376085"/>
              <a:gd name="connsiteX6553" fmla="*/ 1067638 w 7130260"/>
              <a:gd name="connsiteY6553" fmla="*/ 7416642 h 8376085"/>
              <a:gd name="connsiteX6554" fmla="*/ 1054932 w 7130260"/>
              <a:gd name="connsiteY6554" fmla="*/ 7376160 h 8376085"/>
              <a:gd name="connsiteX6555" fmla="*/ 1032405 w 7130260"/>
              <a:gd name="connsiteY6555" fmla="*/ 7321392 h 8376085"/>
              <a:gd name="connsiteX6556" fmla="*/ 1027281 w 7130260"/>
              <a:gd name="connsiteY6556" fmla="*/ 7307104 h 8376085"/>
              <a:gd name="connsiteX6557" fmla="*/ 1026738 w 7130260"/>
              <a:gd name="connsiteY6557" fmla="*/ 7321392 h 8376085"/>
              <a:gd name="connsiteX6558" fmla="*/ 2147945 w 7130260"/>
              <a:gd name="connsiteY6558" fmla="*/ 7327897 h 8376085"/>
              <a:gd name="connsiteX6559" fmla="*/ 2166195 w 7130260"/>
              <a:gd name="connsiteY6559" fmla="*/ 7327145 h 8376085"/>
              <a:gd name="connsiteX6560" fmla="*/ 2153698 w 7130260"/>
              <a:gd name="connsiteY6560" fmla="*/ 7322144 h 8376085"/>
              <a:gd name="connsiteX6561" fmla="*/ 2147945 w 7130260"/>
              <a:gd name="connsiteY6561" fmla="*/ 7327897 h 8376085"/>
              <a:gd name="connsiteX6562" fmla="*/ 255005 w 7130260"/>
              <a:gd name="connsiteY6562" fmla="*/ 7345994 h 8376085"/>
              <a:gd name="connsiteX6563" fmla="*/ 260759 w 7130260"/>
              <a:gd name="connsiteY6563" fmla="*/ 7351757 h 8376085"/>
              <a:gd name="connsiteX6564" fmla="*/ 260007 w 7130260"/>
              <a:gd name="connsiteY6564" fmla="*/ 7333498 h 8376085"/>
              <a:gd name="connsiteX6565" fmla="*/ 255005 w 7130260"/>
              <a:gd name="connsiteY6565" fmla="*/ 7345994 h 8376085"/>
              <a:gd name="connsiteX6566" fmla="*/ 1235326 w 7130260"/>
              <a:gd name="connsiteY6566" fmla="*/ 7374341 h 8376085"/>
              <a:gd name="connsiteX6567" fmla="*/ 1244851 w 7130260"/>
              <a:gd name="connsiteY6567" fmla="*/ 7383304 h 8376085"/>
              <a:gd name="connsiteX6568" fmla="*/ 1254376 w 7130260"/>
              <a:gd name="connsiteY6568" fmla="*/ 7368455 h 8376085"/>
              <a:gd name="connsiteX6569" fmla="*/ 1244851 w 7130260"/>
              <a:gd name="connsiteY6569" fmla="*/ 7359492 h 8376085"/>
              <a:gd name="connsiteX6570" fmla="*/ 1235326 w 7130260"/>
              <a:gd name="connsiteY6570" fmla="*/ 7374341 h 8376085"/>
              <a:gd name="connsiteX6571" fmla="*/ 762632 w 7130260"/>
              <a:gd name="connsiteY6571" fmla="*/ 7391343 h 8376085"/>
              <a:gd name="connsiteX6572" fmla="*/ 707491 w 7130260"/>
              <a:gd name="connsiteY6572" fmla="*/ 7424862 h 8376085"/>
              <a:gd name="connsiteX6573" fmla="*/ 829373 w 7130260"/>
              <a:gd name="connsiteY6573" fmla="*/ 7502128 h 8376085"/>
              <a:gd name="connsiteX6574" fmla="*/ 879227 w 7130260"/>
              <a:gd name="connsiteY6574" fmla="*/ 7512482 h 8376085"/>
              <a:gd name="connsiteX6575" fmla="*/ 928690 w 7130260"/>
              <a:gd name="connsiteY6575" fmla="*/ 7501871 h 8376085"/>
              <a:gd name="connsiteX6576" fmla="*/ 978151 w 7130260"/>
              <a:gd name="connsiteY6576" fmla="*/ 7487650 h 8376085"/>
              <a:gd name="connsiteX6577" fmla="*/ 918622 w 7130260"/>
              <a:gd name="connsiteY6577" fmla="*/ 7488946 h 8376085"/>
              <a:gd name="connsiteX6578" fmla="*/ 830516 w 7130260"/>
              <a:gd name="connsiteY6578" fmla="*/ 7485297 h 8376085"/>
              <a:gd name="connsiteX6579" fmla="*/ 801941 w 7130260"/>
              <a:gd name="connsiteY6579" fmla="*/ 7476735 h 8376085"/>
              <a:gd name="connsiteX6580" fmla="*/ 882904 w 7130260"/>
              <a:gd name="connsiteY6580" fmla="*/ 7475515 h 8376085"/>
              <a:gd name="connsiteX6581" fmla="*/ 992438 w 7130260"/>
              <a:gd name="connsiteY6581" fmla="*/ 7465400 h 8376085"/>
              <a:gd name="connsiteX6582" fmla="*/ 1021013 w 7130260"/>
              <a:gd name="connsiteY6582" fmla="*/ 7456504 h 8376085"/>
              <a:gd name="connsiteX6583" fmla="*/ 944816 w 7130260"/>
              <a:gd name="connsiteY6583" fmla="*/ 7460923 h 8376085"/>
              <a:gd name="connsiteX6584" fmla="*/ 840041 w 7130260"/>
              <a:gd name="connsiteY6584" fmla="*/ 7456104 h 8376085"/>
              <a:gd name="connsiteX6585" fmla="*/ 811466 w 7130260"/>
              <a:gd name="connsiteY6585" fmla="*/ 7446855 h 8376085"/>
              <a:gd name="connsiteX6586" fmla="*/ 910688 w 7130260"/>
              <a:gd name="connsiteY6586" fmla="*/ 7446036 h 8376085"/>
              <a:gd name="connsiteX6587" fmla="*/ 1004954 w 7130260"/>
              <a:gd name="connsiteY6587" fmla="*/ 7440264 h 8376085"/>
              <a:gd name="connsiteX6588" fmla="*/ 881923 w 7130260"/>
              <a:gd name="connsiteY6588" fmla="*/ 7426852 h 8376085"/>
              <a:gd name="connsiteX6589" fmla="*/ 763841 w 7130260"/>
              <a:gd name="connsiteY6589" fmla="*/ 7418385 h 8376085"/>
              <a:gd name="connsiteX6590" fmla="*/ 894153 w 7130260"/>
              <a:gd name="connsiteY6590" fmla="*/ 7419899 h 8376085"/>
              <a:gd name="connsiteX6591" fmla="*/ 930024 w 7130260"/>
              <a:gd name="connsiteY6591" fmla="*/ 7398887 h 8376085"/>
              <a:gd name="connsiteX6592" fmla="*/ 859091 w 7130260"/>
              <a:gd name="connsiteY6592" fmla="*/ 7389505 h 8376085"/>
              <a:gd name="connsiteX6593" fmla="*/ 913412 w 7130260"/>
              <a:gd name="connsiteY6593" fmla="*/ 7391172 h 8376085"/>
              <a:gd name="connsiteX6594" fmla="*/ 881026 w 7130260"/>
              <a:gd name="connsiteY6594" fmla="*/ 7371874 h 8376085"/>
              <a:gd name="connsiteX6595" fmla="*/ 811466 w 7130260"/>
              <a:gd name="connsiteY6595" fmla="*/ 7367998 h 8376085"/>
              <a:gd name="connsiteX6596" fmla="*/ 762632 w 7130260"/>
              <a:gd name="connsiteY6596" fmla="*/ 7391343 h 8376085"/>
              <a:gd name="connsiteX6597" fmla="*/ 1311526 w 7130260"/>
              <a:gd name="connsiteY6597" fmla="*/ 7388067 h 8376085"/>
              <a:gd name="connsiteX6598" fmla="*/ 1306925 w 7130260"/>
              <a:gd name="connsiteY6598" fmla="*/ 7406326 h 8376085"/>
              <a:gd name="connsiteX6599" fmla="*/ 1330576 w 7130260"/>
              <a:gd name="connsiteY6599" fmla="*/ 7407117 h 8376085"/>
              <a:gd name="connsiteX6600" fmla="*/ 1335176 w 7130260"/>
              <a:gd name="connsiteY6600" fmla="*/ 7388857 h 8376085"/>
              <a:gd name="connsiteX6601" fmla="*/ 1311526 w 7130260"/>
              <a:gd name="connsiteY6601" fmla="*/ 7388067 h 8376085"/>
              <a:gd name="connsiteX6602" fmla="*/ 1461478 w 7130260"/>
              <a:gd name="connsiteY6602" fmla="*/ 7422756 h 8376085"/>
              <a:gd name="connsiteX6603" fmla="*/ 1642453 w 7130260"/>
              <a:gd name="connsiteY6603" fmla="*/ 7489555 h 8376085"/>
              <a:gd name="connsiteX6604" fmla="*/ 1735388 w 7130260"/>
              <a:gd name="connsiteY6604" fmla="*/ 7513778 h 8376085"/>
              <a:gd name="connsiteX6605" fmla="*/ 1854451 w 7130260"/>
              <a:gd name="connsiteY6605" fmla="*/ 7516902 h 8376085"/>
              <a:gd name="connsiteX6606" fmla="*/ 1973513 w 7130260"/>
              <a:gd name="connsiteY6606" fmla="*/ 7520026 h 8376085"/>
              <a:gd name="connsiteX6607" fmla="*/ 1882721 w 7130260"/>
              <a:gd name="connsiteY6607" fmla="*/ 7512406 h 8376085"/>
              <a:gd name="connsiteX6608" fmla="*/ 1437256 w 7130260"/>
              <a:gd name="connsiteY6608" fmla="*/ 7401497 h 8376085"/>
              <a:gd name="connsiteX6609" fmla="*/ 1461478 w 7130260"/>
              <a:gd name="connsiteY6609" fmla="*/ 7422756 h 8376085"/>
              <a:gd name="connsiteX6610" fmla="*/ 2454269 w 7130260"/>
              <a:gd name="connsiteY6610" fmla="*/ 7403793 h 8376085"/>
              <a:gd name="connsiteX6611" fmla="*/ 2321366 w 7130260"/>
              <a:gd name="connsiteY6611" fmla="*/ 7588092 h 8376085"/>
              <a:gd name="connsiteX6612" fmla="*/ 2344036 w 7130260"/>
              <a:gd name="connsiteY6612" fmla="*/ 7554754 h 8376085"/>
              <a:gd name="connsiteX6613" fmla="*/ 2382336 w 7130260"/>
              <a:gd name="connsiteY6613" fmla="*/ 7488079 h 8376085"/>
              <a:gd name="connsiteX6614" fmla="*/ 2369744 w 7130260"/>
              <a:gd name="connsiteY6614" fmla="*/ 7526179 h 8376085"/>
              <a:gd name="connsiteX6615" fmla="*/ 2368191 w 7130260"/>
              <a:gd name="connsiteY6615" fmla="*/ 7562450 h 8376085"/>
              <a:gd name="connsiteX6616" fmla="*/ 2386622 w 7130260"/>
              <a:gd name="connsiteY6616" fmla="*/ 7554773 h 8376085"/>
              <a:gd name="connsiteX6617" fmla="*/ 2453812 w 7130260"/>
              <a:gd name="connsiteY6617" fmla="*/ 7478554 h 8376085"/>
              <a:gd name="connsiteX6618" fmla="*/ 2464956 w 7130260"/>
              <a:gd name="connsiteY6618" fmla="*/ 7459504 h 8376085"/>
              <a:gd name="connsiteX6619" fmla="*/ 2458898 w 7130260"/>
              <a:gd name="connsiteY6619" fmla="*/ 7481573 h 8376085"/>
              <a:gd name="connsiteX6620" fmla="*/ 2361400 w 7130260"/>
              <a:gd name="connsiteY6620" fmla="*/ 7657148 h 8376085"/>
              <a:gd name="connsiteX6621" fmla="*/ 2355742 w 7130260"/>
              <a:gd name="connsiteY6621" fmla="*/ 7673817 h 8376085"/>
              <a:gd name="connsiteX6622" fmla="*/ 2481958 w 7130260"/>
              <a:gd name="connsiteY6622" fmla="*/ 7534028 h 8376085"/>
              <a:gd name="connsiteX6623" fmla="*/ 2508056 w 7130260"/>
              <a:gd name="connsiteY6623" fmla="*/ 7441159 h 8376085"/>
              <a:gd name="connsiteX6624" fmla="*/ 2514295 w 7130260"/>
              <a:gd name="connsiteY6624" fmla="*/ 7388067 h 8376085"/>
              <a:gd name="connsiteX6625" fmla="*/ 2496055 w 7130260"/>
              <a:gd name="connsiteY6625" fmla="*/ 7388067 h 8376085"/>
              <a:gd name="connsiteX6626" fmla="*/ 2454269 w 7130260"/>
              <a:gd name="connsiteY6626" fmla="*/ 7403793 h 8376085"/>
              <a:gd name="connsiteX6627" fmla="*/ 2661019 w 7130260"/>
              <a:gd name="connsiteY6627" fmla="*/ 7421842 h 8376085"/>
              <a:gd name="connsiteX6628" fmla="*/ 2665181 w 7130260"/>
              <a:gd name="connsiteY6628" fmla="*/ 7432415 h 8376085"/>
              <a:gd name="connsiteX6629" fmla="*/ 2680764 w 7130260"/>
              <a:gd name="connsiteY6629" fmla="*/ 7392048 h 8376085"/>
              <a:gd name="connsiteX6630" fmla="*/ 2661019 w 7130260"/>
              <a:gd name="connsiteY6630" fmla="*/ 7421842 h 8376085"/>
              <a:gd name="connsiteX6631" fmla="*/ 2802188 w 7130260"/>
              <a:gd name="connsiteY6631" fmla="*/ 7418985 h 8376085"/>
              <a:gd name="connsiteX6632" fmla="*/ 2745038 w 7130260"/>
              <a:gd name="connsiteY6632" fmla="*/ 7447712 h 8376085"/>
              <a:gd name="connsiteX6633" fmla="*/ 2716463 w 7130260"/>
              <a:gd name="connsiteY6633" fmla="*/ 7466086 h 8376085"/>
              <a:gd name="connsiteX6634" fmla="*/ 2746582 w 7130260"/>
              <a:gd name="connsiteY6634" fmla="*/ 7460819 h 8376085"/>
              <a:gd name="connsiteX6635" fmla="*/ 2930776 w 7130260"/>
              <a:gd name="connsiteY6635" fmla="*/ 7453951 h 8376085"/>
              <a:gd name="connsiteX6636" fmla="*/ 2859338 w 7130260"/>
              <a:gd name="connsiteY6636" fmla="*/ 7463866 h 8376085"/>
              <a:gd name="connsiteX6637" fmla="*/ 2773613 w 7130260"/>
              <a:gd name="connsiteY6637" fmla="*/ 7473249 h 8376085"/>
              <a:gd name="connsiteX6638" fmla="*/ 2735513 w 7130260"/>
              <a:gd name="connsiteY6638" fmla="*/ 7481126 h 8376085"/>
              <a:gd name="connsiteX6639" fmla="*/ 2820448 w 7130260"/>
              <a:gd name="connsiteY6639" fmla="*/ 7482221 h 8376085"/>
              <a:gd name="connsiteX6640" fmla="*/ 2899182 w 7130260"/>
              <a:gd name="connsiteY6640" fmla="*/ 7489508 h 8376085"/>
              <a:gd name="connsiteX6641" fmla="*/ 2809485 w 7130260"/>
              <a:gd name="connsiteY6641" fmla="*/ 7502395 h 8376085"/>
              <a:gd name="connsiteX6642" fmla="*/ 2725988 w 7130260"/>
              <a:gd name="connsiteY6642" fmla="*/ 7509081 h 8376085"/>
              <a:gd name="connsiteX6643" fmla="*/ 2821238 w 7130260"/>
              <a:gd name="connsiteY6643" fmla="*/ 7511758 h 8376085"/>
              <a:gd name="connsiteX6644" fmla="*/ 2916488 w 7130260"/>
              <a:gd name="connsiteY6644" fmla="*/ 7514435 h 8376085"/>
              <a:gd name="connsiteX6645" fmla="*/ 2868863 w 7130260"/>
              <a:gd name="connsiteY6645" fmla="*/ 7521712 h 8376085"/>
              <a:gd name="connsiteX6646" fmla="*/ 2783138 w 7130260"/>
              <a:gd name="connsiteY6646" fmla="*/ 7525046 h 8376085"/>
              <a:gd name="connsiteX6647" fmla="*/ 2745038 w 7130260"/>
              <a:gd name="connsiteY6647" fmla="*/ 7521102 h 8376085"/>
              <a:gd name="connsiteX6648" fmla="*/ 2764088 w 7130260"/>
              <a:gd name="connsiteY6648" fmla="*/ 7530113 h 8376085"/>
              <a:gd name="connsiteX6649" fmla="*/ 2922718 w 7130260"/>
              <a:gd name="connsiteY6649" fmla="*/ 7525826 h 8376085"/>
              <a:gd name="connsiteX6650" fmla="*/ 2998232 w 7130260"/>
              <a:gd name="connsiteY6650" fmla="*/ 7483059 h 8376085"/>
              <a:gd name="connsiteX6651" fmla="*/ 3030788 w 7130260"/>
              <a:gd name="connsiteY6651" fmla="*/ 7454923 h 8376085"/>
              <a:gd name="connsiteX6652" fmla="*/ 3012177 w 7130260"/>
              <a:gd name="connsiteY6652" fmla="*/ 7440454 h 8376085"/>
              <a:gd name="connsiteX6653" fmla="*/ 2802188 w 7130260"/>
              <a:gd name="connsiteY6653" fmla="*/ 7418985 h 8376085"/>
              <a:gd name="connsiteX6654" fmla="*/ 2814695 w 7130260"/>
              <a:gd name="connsiteY6654" fmla="*/ 7432672 h 8376085"/>
              <a:gd name="connsiteX6655" fmla="*/ 2832945 w 7130260"/>
              <a:gd name="connsiteY6655" fmla="*/ 7431920 h 8376085"/>
              <a:gd name="connsiteX6656" fmla="*/ 2820448 w 7130260"/>
              <a:gd name="connsiteY6656" fmla="*/ 7426919 h 8376085"/>
              <a:gd name="connsiteX6657" fmla="*/ 2814695 w 7130260"/>
              <a:gd name="connsiteY6657" fmla="*/ 7432672 h 8376085"/>
              <a:gd name="connsiteX6658" fmla="*/ 1449638 w 7130260"/>
              <a:gd name="connsiteY6658" fmla="*/ 7474010 h 8376085"/>
              <a:gd name="connsiteX6659" fmla="*/ 1597276 w 7130260"/>
              <a:gd name="connsiteY6659" fmla="*/ 7521912 h 8376085"/>
              <a:gd name="connsiteX6660" fmla="*/ 1556795 w 7130260"/>
              <a:gd name="connsiteY6660" fmla="*/ 7502833 h 8376085"/>
              <a:gd name="connsiteX6661" fmla="*/ 1455468 w 7130260"/>
              <a:gd name="connsiteY6661" fmla="*/ 7463219 h 8376085"/>
              <a:gd name="connsiteX6662" fmla="*/ 1449638 w 7130260"/>
              <a:gd name="connsiteY6662" fmla="*/ 7474010 h 8376085"/>
              <a:gd name="connsiteX6663" fmla="*/ 2776595 w 7130260"/>
              <a:gd name="connsiteY6663" fmla="*/ 7442197 h 8376085"/>
              <a:gd name="connsiteX6664" fmla="*/ 2794845 w 7130260"/>
              <a:gd name="connsiteY6664" fmla="*/ 7441445 h 8376085"/>
              <a:gd name="connsiteX6665" fmla="*/ 2782348 w 7130260"/>
              <a:gd name="connsiteY6665" fmla="*/ 7436444 h 8376085"/>
              <a:gd name="connsiteX6666" fmla="*/ 2776595 w 7130260"/>
              <a:gd name="connsiteY6666" fmla="*/ 7442197 h 8376085"/>
              <a:gd name="connsiteX6667" fmla="*/ 325691 w 7130260"/>
              <a:gd name="connsiteY6667" fmla="*/ 7464267 h 8376085"/>
              <a:gd name="connsiteX6668" fmla="*/ 335778 w 7130260"/>
              <a:gd name="connsiteY6668" fmla="*/ 7473792 h 8376085"/>
              <a:gd name="connsiteX6669" fmla="*/ 339979 w 7130260"/>
              <a:gd name="connsiteY6669" fmla="*/ 7464267 h 8376085"/>
              <a:gd name="connsiteX6670" fmla="*/ 329891 w 7130260"/>
              <a:gd name="connsiteY6670" fmla="*/ 7454742 h 8376085"/>
              <a:gd name="connsiteX6671" fmla="*/ 325691 w 7130260"/>
              <a:gd name="connsiteY6671" fmla="*/ 7464267 h 8376085"/>
              <a:gd name="connsiteX6672" fmla="*/ 1316288 w 7130260"/>
              <a:gd name="connsiteY6672" fmla="*/ 7483317 h 8376085"/>
              <a:gd name="connsiteX6673" fmla="*/ 1318898 w 7130260"/>
              <a:gd name="connsiteY6673" fmla="*/ 7504024 h 8376085"/>
              <a:gd name="connsiteX6674" fmla="*/ 1335338 w 7130260"/>
              <a:gd name="connsiteY6674" fmla="*/ 7502367 h 8376085"/>
              <a:gd name="connsiteX6675" fmla="*/ 1332729 w 7130260"/>
              <a:gd name="connsiteY6675" fmla="*/ 7481659 h 8376085"/>
              <a:gd name="connsiteX6676" fmla="*/ 1316288 w 7130260"/>
              <a:gd name="connsiteY6676" fmla="*/ 7483317 h 8376085"/>
              <a:gd name="connsiteX6677" fmla="*/ 349799 w 7130260"/>
              <a:gd name="connsiteY6677" fmla="*/ 7488079 h 8376085"/>
              <a:gd name="connsiteX6678" fmla="*/ 359029 w 7130260"/>
              <a:gd name="connsiteY6678" fmla="*/ 7511892 h 8376085"/>
              <a:gd name="connsiteX6679" fmla="*/ 368257 w 7130260"/>
              <a:gd name="connsiteY6679" fmla="*/ 7516654 h 8376085"/>
              <a:gd name="connsiteX6680" fmla="*/ 359029 w 7130260"/>
              <a:gd name="connsiteY6680" fmla="*/ 7492842 h 8376085"/>
              <a:gd name="connsiteX6681" fmla="*/ 349799 w 7130260"/>
              <a:gd name="connsiteY6681" fmla="*/ 7488079 h 8376085"/>
              <a:gd name="connsiteX6682" fmla="*/ 1378201 w 7130260"/>
              <a:gd name="connsiteY6682" fmla="*/ 7497147 h 8376085"/>
              <a:gd name="connsiteX6683" fmla="*/ 1504407 w 7130260"/>
              <a:gd name="connsiteY6683" fmla="*/ 7555316 h 8376085"/>
              <a:gd name="connsiteX6684" fmla="*/ 1540126 w 7130260"/>
              <a:gd name="connsiteY6684" fmla="*/ 7560374 h 8376085"/>
              <a:gd name="connsiteX6685" fmla="*/ 1466593 w 7130260"/>
              <a:gd name="connsiteY6685" fmla="*/ 7525074 h 8376085"/>
              <a:gd name="connsiteX6686" fmla="*/ 1385630 w 7130260"/>
              <a:gd name="connsiteY6686" fmla="*/ 7494432 h 8376085"/>
              <a:gd name="connsiteX6687" fmla="*/ 1378201 w 7130260"/>
              <a:gd name="connsiteY6687" fmla="*/ 7497147 h 8376085"/>
              <a:gd name="connsiteX6688" fmla="*/ 2087813 w 7130260"/>
              <a:gd name="connsiteY6688" fmla="*/ 7502367 h 8376085"/>
              <a:gd name="connsiteX6689" fmla="*/ 2059238 w 7130260"/>
              <a:gd name="connsiteY6689" fmla="*/ 7509634 h 8376085"/>
              <a:gd name="connsiteX6690" fmla="*/ 2083051 w 7130260"/>
              <a:gd name="connsiteY6690" fmla="*/ 7510091 h 8376085"/>
              <a:gd name="connsiteX6691" fmla="*/ 2125913 w 7130260"/>
              <a:gd name="connsiteY6691" fmla="*/ 7502367 h 8376085"/>
              <a:gd name="connsiteX6692" fmla="*/ 2087813 w 7130260"/>
              <a:gd name="connsiteY6692" fmla="*/ 7502367 h 8376085"/>
              <a:gd name="connsiteX6693" fmla="*/ 1159126 w 7130260"/>
              <a:gd name="connsiteY6693" fmla="*/ 7505090 h 8376085"/>
              <a:gd name="connsiteX6694" fmla="*/ 1221019 w 7130260"/>
              <a:gd name="connsiteY6694" fmla="*/ 7554383 h 8376085"/>
              <a:gd name="connsiteX6695" fmla="*/ 1353950 w 7130260"/>
              <a:gd name="connsiteY6695" fmla="*/ 7692028 h 8376085"/>
              <a:gd name="connsiteX6696" fmla="*/ 1368162 w 7130260"/>
              <a:gd name="connsiteY6696" fmla="*/ 7719508 h 8376085"/>
              <a:gd name="connsiteX6697" fmla="*/ 1342749 w 7130260"/>
              <a:gd name="connsiteY6697" fmla="*/ 7725880 h 8376085"/>
              <a:gd name="connsiteX6698" fmla="*/ 1256795 w 7130260"/>
              <a:gd name="connsiteY6698" fmla="*/ 7765133 h 8376085"/>
              <a:gd name="connsiteX6699" fmla="*/ 1289723 w 7130260"/>
              <a:gd name="connsiteY6699" fmla="*/ 7756198 h 8376085"/>
              <a:gd name="connsiteX6700" fmla="*/ 1535716 w 7130260"/>
              <a:gd name="connsiteY6700" fmla="*/ 7711917 h 8376085"/>
              <a:gd name="connsiteX6701" fmla="*/ 1693269 w 7130260"/>
              <a:gd name="connsiteY6701" fmla="*/ 7731109 h 8376085"/>
              <a:gd name="connsiteX6702" fmla="*/ 1795186 w 7130260"/>
              <a:gd name="connsiteY6702" fmla="*/ 7745778 h 8376085"/>
              <a:gd name="connsiteX6703" fmla="*/ 2001822 w 7130260"/>
              <a:gd name="connsiteY6703" fmla="*/ 7900112 h 8376085"/>
              <a:gd name="connsiteX6704" fmla="*/ 2030006 w 7130260"/>
              <a:gd name="connsiteY6704" fmla="*/ 7935754 h 8376085"/>
              <a:gd name="connsiteX6705" fmla="*/ 1954130 w 7130260"/>
              <a:gd name="connsiteY6705" fmla="*/ 7869469 h 8376085"/>
              <a:gd name="connsiteX6706" fmla="*/ 1859280 w 7130260"/>
              <a:gd name="connsiteY6706" fmla="*/ 7788507 h 8376085"/>
              <a:gd name="connsiteX6707" fmla="*/ 1952368 w 7130260"/>
              <a:gd name="connsiteY6707" fmla="*/ 7891691 h 8376085"/>
              <a:gd name="connsiteX6708" fmla="*/ 1973656 w 7130260"/>
              <a:gd name="connsiteY6708" fmla="*/ 7919733 h 8376085"/>
              <a:gd name="connsiteX6709" fmla="*/ 1906581 w 7130260"/>
              <a:gd name="connsiteY6709" fmla="*/ 7864059 h 8376085"/>
              <a:gd name="connsiteX6710" fmla="*/ 1899695 w 7130260"/>
              <a:gd name="connsiteY6710" fmla="*/ 7883814 h 8376085"/>
              <a:gd name="connsiteX6711" fmla="*/ 1954463 w 7130260"/>
              <a:gd name="connsiteY6711" fmla="*/ 7944660 h 8376085"/>
              <a:gd name="connsiteX6712" fmla="*/ 1919449 w 7130260"/>
              <a:gd name="connsiteY6712" fmla="*/ 7918190 h 8376085"/>
              <a:gd name="connsiteX6713" fmla="*/ 1868691 w 7130260"/>
              <a:gd name="connsiteY6713" fmla="*/ 7867660 h 8376085"/>
              <a:gd name="connsiteX6714" fmla="*/ 1847783 w 7130260"/>
              <a:gd name="connsiteY6714" fmla="*/ 7848762 h 8376085"/>
              <a:gd name="connsiteX6715" fmla="*/ 1874253 w 7130260"/>
              <a:gd name="connsiteY6715" fmla="*/ 7893844 h 8376085"/>
              <a:gd name="connsiteX6716" fmla="*/ 2048647 w 7130260"/>
              <a:gd name="connsiteY6716" fmla="*/ 7993752 h 8376085"/>
              <a:gd name="connsiteX6717" fmla="*/ 2076155 w 7130260"/>
              <a:gd name="connsiteY6717" fmla="*/ 8000390 h 8376085"/>
              <a:gd name="connsiteX6718" fmla="*/ 2069287 w 7130260"/>
              <a:gd name="connsiteY6718" fmla="*/ 7963758 h 8376085"/>
              <a:gd name="connsiteX6719" fmla="*/ 1874491 w 7130260"/>
              <a:gd name="connsiteY6719" fmla="*/ 7760409 h 8376085"/>
              <a:gd name="connsiteX6720" fmla="*/ 1851717 w 7130260"/>
              <a:gd name="connsiteY6720" fmla="*/ 7730176 h 8376085"/>
              <a:gd name="connsiteX6721" fmla="*/ 2029225 w 7130260"/>
              <a:gd name="connsiteY6721" fmla="*/ 7597874 h 8376085"/>
              <a:gd name="connsiteX6722" fmla="*/ 1994945 w 7130260"/>
              <a:gd name="connsiteY6722" fmla="*/ 7559574 h 8376085"/>
              <a:gd name="connsiteX6723" fmla="*/ 1828876 w 7130260"/>
              <a:gd name="connsiteY6723" fmla="*/ 7622820 h 8376085"/>
              <a:gd name="connsiteX6724" fmla="*/ 1799911 w 7130260"/>
              <a:gd name="connsiteY6724" fmla="*/ 7654528 h 8376085"/>
              <a:gd name="connsiteX6725" fmla="*/ 1796977 w 7130260"/>
              <a:gd name="connsiteY6725" fmla="*/ 7677398 h 8376085"/>
              <a:gd name="connsiteX6726" fmla="*/ 1778079 w 7130260"/>
              <a:gd name="connsiteY6726" fmla="*/ 7702392 h 8376085"/>
              <a:gd name="connsiteX6727" fmla="*/ 1782613 w 7130260"/>
              <a:gd name="connsiteY6727" fmla="*/ 7712564 h 8376085"/>
              <a:gd name="connsiteX6728" fmla="*/ 1904124 w 7130260"/>
              <a:gd name="connsiteY6728" fmla="*/ 7651413 h 8376085"/>
              <a:gd name="connsiteX6729" fmla="*/ 1961274 w 7130260"/>
              <a:gd name="connsiteY6729" fmla="*/ 7616333 h 8376085"/>
              <a:gd name="connsiteX6730" fmla="*/ 1983038 w 7130260"/>
              <a:gd name="connsiteY6730" fmla="*/ 7605446 h 8376085"/>
              <a:gd name="connsiteX6731" fmla="*/ 1954463 w 7130260"/>
              <a:gd name="connsiteY6731" fmla="*/ 7629468 h 8376085"/>
              <a:gd name="connsiteX6732" fmla="*/ 1889570 w 7130260"/>
              <a:gd name="connsiteY6732" fmla="*/ 7675560 h 8376085"/>
              <a:gd name="connsiteX6733" fmla="*/ 1820437 w 7130260"/>
              <a:gd name="connsiteY6733" fmla="*/ 7718831 h 8376085"/>
              <a:gd name="connsiteX6734" fmla="*/ 1787614 w 7130260"/>
              <a:gd name="connsiteY6734" fmla="*/ 7740025 h 8376085"/>
              <a:gd name="connsiteX6735" fmla="*/ 1696155 w 7130260"/>
              <a:gd name="connsiteY6735" fmla="*/ 7721213 h 8376085"/>
              <a:gd name="connsiteX6736" fmla="*/ 1419558 w 7130260"/>
              <a:gd name="connsiteY6736" fmla="*/ 7710898 h 8376085"/>
              <a:gd name="connsiteX6737" fmla="*/ 1379944 w 7130260"/>
              <a:gd name="connsiteY6737" fmla="*/ 7718565 h 8376085"/>
              <a:gd name="connsiteX6738" fmla="*/ 1369438 w 7130260"/>
              <a:gd name="connsiteY6738" fmla="*/ 7695486 h 8376085"/>
              <a:gd name="connsiteX6739" fmla="*/ 1240307 w 7130260"/>
              <a:gd name="connsiteY6739" fmla="*/ 7555687 h 8376085"/>
              <a:gd name="connsiteX6740" fmla="*/ 1159126 w 7130260"/>
              <a:gd name="connsiteY6740" fmla="*/ 7505090 h 8376085"/>
              <a:gd name="connsiteX6741" fmla="*/ 2192588 w 7130260"/>
              <a:gd name="connsiteY6741" fmla="*/ 7525065 h 8376085"/>
              <a:gd name="connsiteX6742" fmla="*/ 2074536 w 7130260"/>
              <a:gd name="connsiteY6742" fmla="*/ 7635717 h 8376085"/>
              <a:gd name="connsiteX6743" fmla="*/ 2085432 w 7130260"/>
              <a:gd name="connsiteY6743" fmla="*/ 7648594 h 8376085"/>
              <a:gd name="connsiteX6744" fmla="*/ 2113217 w 7130260"/>
              <a:gd name="connsiteY6744" fmla="*/ 7603027 h 8376085"/>
              <a:gd name="connsiteX6745" fmla="*/ 2117208 w 7130260"/>
              <a:gd name="connsiteY6745" fmla="*/ 7600017 h 8376085"/>
              <a:gd name="connsiteX6746" fmla="*/ 2141811 w 7130260"/>
              <a:gd name="connsiteY6746" fmla="*/ 7591397 h 8376085"/>
              <a:gd name="connsiteX6747" fmla="*/ 2106863 w 7130260"/>
              <a:gd name="connsiteY6747" fmla="*/ 7646889 h 8376085"/>
              <a:gd name="connsiteX6748" fmla="*/ 2054476 w 7130260"/>
              <a:gd name="connsiteY6748" fmla="*/ 7712050 h 8376085"/>
              <a:gd name="connsiteX6749" fmla="*/ 2099158 w 7130260"/>
              <a:gd name="connsiteY6749" fmla="*/ 7672855 h 8376085"/>
              <a:gd name="connsiteX6750" fmla="*/ 2184740 w 7130260"/>
              <a:gd name="connsiteY6750" fmla="*/ 7597483 h 8376085"/>
              <a:gd name="connsiteX6751" fmla="*/ 2225631 w 7130260"/>
              <a:gd name="connsiteY6751" fmla="*/ 7569879 h 8376085"/>
              <a:gd name="connsiteX6752" fmla="*/ 2200789 w 7130260"/>
              <a:gd name="connsiteY6752" fmla="*/ 7609942 h 8376085"/>
              <a:gd name="connsiteX6753" fmla="*/ 2092576 w 7130260"/>
              <a:gd name="connsiteY6753" fmla="*/ 7723708 h 8376085"/>
              <a:gd name="connsiteX6754" fmla="*/ 2130676 w 7130260"/>
              <a:gd name="connsiteY6754" fmla="*/ 7718879 h 8376085"/>
              <a:gd name="connsiteX6755" fmla="*/ 2278694 w 7130260"/>
              <a:gd name="connsiteY6755" fmla="*/ 7539381 h 8376085"/>
              <a:gd name="connsiteX6756" fmla="*/ 2291753 w 7130260"/>
              <a:gd name="connsiteY6756" fmla="*/ 7502367 h 8376085"/>
              <a:gd name="connsiteX6757" fmla="*/ 2265988 w 7130260"/>
              <a:gd name="connsiteY6757" fmla="*/ 7502461 h 8376085"/>
              <a:gd name="connsiteX6758" fmla="*/ 2192588 w 7130260"/>
              <a:gd name="connsiteY6758" fmla="*/ 7525065 h 8376085"/>
              <a:gd name="connsiteX6759" fmla="*/ 1641462 w 7130260"/>
              <a:gd name="connsiteY6759" fmla="*/ 7528027 h 8376085"/>
              <a:gd name="connsiteX6760" fmla="*/ 1649663 w 7130260"/>
              <a:gd name="connsiteY6760" fmla="*/ 7559517 h 8376085"/>
              <a:gd name="connsiteX6761" fmla="*/ 1663951 w 7130260"/>
              <a:gd name="connsiteY6761" fmla="*/ 7545791 h 8376085"/>
              <a:gd name="connsiteX6762" fmla="*/ 1641462 w 7130260"/>
              <a:gd name="connsiteY6762" fmla="*/ 7528027 h 8376085"/>
              <a:gd name="connsiteX6763" fmla="*/ 378079 w 7130260"/>
              <a:gd name="connsiteY6763" fmla="*/ 7539342 h 8376085"/>
              <a:gd name="connsiteX6764" fmla="*/ 387604 w 7130260"/>
              <a:gd name="connsiteY6764" fmla="*/ 7554754 h 8376085"/>
              <a:gd name="connsiteX6765" fmla="*/ 397129 w 7130260"/>
              <a:gd name="connsiteY6765" fmla="*/ 7551116 h 8376085"/>
              <a:gd name="connsiteX6766" fmla="*/ 387604 w 7130260"/>
              <a:gd name="connsiteY6766" fmla="*/ 7535704 h 8376085"/>
              <a:gd name="connsiteX6767" fmla="*/ 378079 w 7130260"/>
              <a:gd name="connsiteY6767" fmla="*/ 7539342 h 8376085"/>
              <a:gd name="connsiteX6768" fmla="*/ 1354865 w 7130260"/>
              <a:gd name="connsiteY6768" fmla="*/ 7549277 h 8376085"/>
              <a:gd name="connsiteX6769" fmla="*/ 1524181 w 7130260"/>
              <a:gd name="connsiteY6769" fmla="*/ 7614047 h 8376085"/>
              <a:gd name="connsiteX6770" fmla="*/ 1446695 w 7130260"/>
              <a:gd name="connsiteY6770" fmla="*/ 7575556 h 8376085"/>
              <a:gd name="connsiteX6771" fmla="*/ 1354865 w 7130260"/>
              <a:gd name="connsiteY6771" fmla="*/ 7549277 h 8376085"/>
              <a:gd name="connsiteX6772" fmla="*/ 1041911 w 7130260"/>
              <a:gd name="connsiteY6772" fmla="*/ 7556078 h 8376085"/>
              <a:gd name="connsiteX6773" fmla="*/ 1054913 w 7130260"/>
              <a:gd name="connsiteY6773" fmla="*/ 7578567 h 8376085"/>
              <a:gd name="connsiteX6774" fmla="*/ 1063876 w 7130260"/>
              <a:gd name="connsiteY6774" fmla="*/ 7564279 h 8376085"/>
              <a:gd name="connsiteX6775" fmla="*/ 1041911 w 7130260"/>
              <a:gd name="connsiteY6775" fmla="*/ 7556078 h 8376085"/>
              <a:gd name="connsiteX6776" fmla="*/ 3407778 w 7130260"/>
              <a:gd name="connsiteY6776" fmla="*/ 7565069 h 8376085"/>
              <a:gd name="connsiteX6777" fmla="*/ 3413532 w 7130260"/>
              <a:gd name="connsiteY6777" fmla="*/ 7570832 h 8376085"/>
              <a:gd name="connsiteX6778" fmla="*/ 3412779 w 7130260"/>
              <a:gd name="connsiteY6778" fmla="*/ 7552573 h 8376085"/>
              <a:gd name="connsiteX6779" fmla="*/ 3407778 w 7130260"/>
              <a:gd name="connsiteY6779" fmla="*/ 7565069 h 8376085"/>
              <a:gd name="connsiteX6780" fmla="*/ 1721101 w 7130260"/>
              <a:gd name="connsiteY6780" fmla="*/ 7573804 h 8376085"/>
              <a:gd name="connsiteX6781" fmla="*/ 1735388 w 7130260"/>
              <a:gd name="connsiteY6781" fmla="*/ 7588092 h 8376085"/>
              <a:gd name="connsiteX6782" fmla="*/ 1749676 w 7130260"/>
              <a:gd name="connsiteY6782" fmla="*/ 7573804 h 8376085"/>
              <a:gd name="connsiteX6783" fmla="*/ 1735388 w 7130260"/>
              <a:gd name="connsiteY6783" fmla="*/ 7559517 h 8376085"/>
              <a:gd name="connsiteX6784" fmla="*/ 1721101 w 7130260"/>
              <a:gd name="connsiteY6784" fmla="*/ 7573804 h 8376085"/>
              <a:gd name="connsiteX6785" fmla="*/ 1799863 w 7130260"/>
              <a:gd name="connsiteY6785" fmla="*/ 7566117 h 8376085"/>
              <a:gd name="connsiteX6786" fmla="*/ 1828438 w 7130260"/>
              <a:gd name="connsiteY6786" fmla="*/ 7565765 h 8376085"/>
              <a:gd name="connsiteX6787" fmla="*/ 1811588 w 7130260"/>
              <a:gd name="connsiteY6787" fmla="*/ 7561374 h 8376085"/>
              <a:gd name="connsiteX6788" fmla="*/ 1799863 w 7130260"/>
              <a:gd name="connsiteY6788" fmla="*/ 7566117 h 8376085"/>
              <a:gd name="connsiteX6789" fmla="*/ 930529 w 7130260"/>
              <a:gd name="connsiteY6789" fmla="*/ 7572890 h 8376085"/>
              <a:gd name="connsiteX6790" fmla="*/ 973388 w 7130260"/>
              <a:gd name="connsiteY6790" fmla="*/ 7607142 h 8376085"/>
              <a:gd name="connsiteX6791" fmla="*/ 1016251 w 7130260"/>
              <a:gd name="connsiteY6791" fmla="*/ 7631868 h 8376085"/>
              <a:gd name="connsiteX6792" fmla="*/ 973388 w 7130260"/>
              <a:gd name="connsiteY6792" fmla="*/ 7597617 h 8376085"/>
              <a:gd name="connsiteX6793" fmla="*/ 930529 w 7130260"/>
              <a:gd name="connsiteY6793" fmla="*/ 7572890 h 8376085"/>
              <a:gd name="connsiteX6794" fmla="*/ 2601840 w 7130260"/>
              <a:gd name="connsiteY6794" fmla="*/ 7577357 h 8376085"/>
              <a:gd name="connsiteX6795" fmla="*/ 2554776 w 7130260"/>
              <a:gd name="connsiteY6795" fmla="*/ 7595006 h 8376085"/>
              <a:gd name="connsiteX6796" fmla="*/ 2536612 w 7130260"/>
              <a:gd name="connsiteY6796" fmla="*/ 7605179 h 8376085"/>
              <a:gd name="connsiteX6797" fmla="*/ 2612251 w 7130260"/>
              <a:gd name="connsiteY6797" fmla="*/ 7612161 h 8376085"/>
              <a:gd name="connsiteX6798" fmla="*/ 2659313 w 7130260"/>
              <a:gd name="connsiteY6798" fmla="*/ 7630878 h 8376085"/>
              <a:gd name="connsiteX6799" fmla="*/ 2655056 w 7130260"/>
              <a:gd name="connsiteY6799" fmla="*/ 7649147 h 8376085"/>
              <a:gd name="connsiteX6800" fmla="*/ 2745038 w 7130260"/>
              <a:gd name="connsiteY6800" fmla="*/ 7662244 h 8376085"/>
              <a:gd name="connsiteX6801" fmla="*/ 2697413 w 7130260"/>
              <a:gd name="connsiteY6801" fmla="*/ 7662577 h 8376085"/>
              <a:gd name="connsiteX6802" fmla="*/ 2599554 w 7130260"/>
              <a:gd name="connsiteY6802" fmla="*/ 7655747 h 8376085"/>
              <a:gd name="connsiteX6803" fmla="*/ 2635501 w 7130260"/>
              <a:gd name="connsiteY6803" fmla="*/ 7677350 h 8376085"/>
              <a:gd name="connsiteX6804" fmla="*/ 2706938 w 7130260"/>
              <a:gd name="connsiteY6804" fmla="*/ 7691800 h 8376085"/>
              <a:gd name="connsiteX6805" fmla="*/ 2654551 w 7130260"/>
              <a:gd name="connsiteY6805" fmla="*/ 7686885 h 8376085"/>
              <a:gd name="connsiteX6806" fmla="*/ 2583113 w 7130260"/>
              <a:gd name="connsiteY6806" fmla="*/ 7677989 h 8376085"/>
              <a:gd name="connsiteX6807" fmla="*/ 2597287 w 7130260"/>
              <a:gd name="connsiteY6807" fmla="*/ 7689152 h 8376085"/>
              <a:gd name="connsiteX6808" fmla="*/ 2684840 w 7130260"/>
              <a:gd name="connsiteY6808" fmla="*/ 7704296 h 8376085"/>
              <a:gd name="connsiteX6809" fmla="*/ 2739161 w 7130260"/>
              <a:gd name="connsiteY6809" fmla="*/ 7704296 h 8376085"/>
              <a:gd name="connsiteX6810" fmla="*/ 2793492 w 7130260"/>
              <a:gd name="connsiteY6810" fmla="*/ 7679427 h 8376085"/>
              <a:gd name="connsiteX6811" fmla="*/ 2847813 w 7130260"/>
              <a:gd name="connsiteY6811" fmla="*/ 7654557 h 8376085"/>
              <a:gd name="connsiteX6812" fmla="*/ 2829763 w 7130260"/>
              <a:gd name="connsiteY6812" fmla="*/ 7634602 h 8376085"/>
              <a:gd name="connsiteX6813" fmla="*/ 2601840 w 7130260"/>
              <a:gd name="connsiteY6813" fmla="*/ 7577357 h 8376085"/>
              <a:gd name="connsiteX6814" fmla="*/ 843441 w 7130260"/>
              <a:gd name="connsiteY6814" fmla="*/ 7632573 h 8376085"/>
              <a:gd name="connsiteX6815" fmla="*/ 1200788 w 7130260"/>
              <a:gd name="connsiteY6815" fmla="*/ 7873842 h 8376085"/>
              <a:gd name="connsiteX6816" fmla="*/ 1607944 w 7130260"/>
              <a:gd name="connsiteY6816" fmla="*/ 8018440 h 8376085"/>
              <a:gd name="connsiteX6817" fmla="*/ 1706813 w 7130260"/>
              <a:gd name="connsiteY6817" fmla="*/ 8040091 h 8376085"/>
              <a:gd name="connsiteX6818" fmla="*/ 1921126 w 7130260"/>
              <a:gd name="connsiteY6818" fmla="*/ 8040310 h 8376085"/>
              <a:gd name="connsiteX6819" fmla="*/ 2135438 w 7130260"/>
              <a:gd name="connsiteY6819" fmla="*/ 8040529 h 8376085"/>
              <a:gd name="connsiteX6820" fmla="*/ 2216401 w 7130260"/>
              <a:gd name="connsiteY6820" fmla="*/ 8022936 h 8376085"/>
              <a:gd name="connsiteX6821" fmla="*/ 2499836 w 7130260"/>
              <a:gd name="connsiteY6821" fmla="*/ 7935030 h 8376085"/>
              <a:gd name="connsiteX6822" fmla="*/ 2425179 w 7130260"/>
              <a:gd name="connsiteY6822" fmla="*/ 7955204 h 8376085"/>
              <a:gd name="connsiteX6823" fmla="*/ 1646215 w 7130260"/>
              <a:gd name="connsiteY6823" fmla="*/ 8006601 h 8376085"/>
              <a:gd name="connsiteX6824" fmla="*/ 855395 w 7130260"/>
              <a:gd name="connsiteY6824" fmla="*/ 7634497 h 8376085"/>
              <a:gd name="connsiteX6825" fmla="*/ 782891 w 7130260"/>
              <a:gd name="connsiteY6825" fmla="*/ 7577042 h 8376085"/>
              <a:gd name="connsiteX6826" fmla="*/ 843441 w 7130260"/>
              <a:gd name="connsiteY6826" fmla="*/ 7632573 h 8376085"/>
              <a:gd name="connsiteX6827" fmla="*/ 2405539 w 7130260"/>
              <a:gd name="connsiteY6827" fmla="*/ 7609523 h 8376085"/>
              <a:gd name="connsiteX6828" fmla="*/ 2383831 w 7130260"/>
              <a:gd name="connsiteY6828" fmla="*/ 7640479 h 8376085"/>
              <a:gd name="connsiteX6829" fmla="*/ 2400653 w 7130260"/>
              <a:gd name="connsiteY6829" fmla="*/ 7626972 h 8376085"/>
              <a:gd name="connsiteX6830" fmla="*/ 2431695 w 7130260"/>
              <a:gd name="connsiteY6830" fmla="*/ 7578567 h 8376085"/>
              <a:gd name="connsiteX6831" fmla="*/ 2405539 w 7130260"/>
              <a:gd name="connsiteY6831" fmla="*/ 7609523 h 8376085"/>
              <a:gd name="connsiteX6832" fmla="*/ 1570882 w 7130260"/>
              <a:gd name="connsiteY6832" fmla="*/ 7599407 h 8376085"/>
              <a:gd name="connsiteX6833" fmla="*/ 1597276 w 7130260"/>
              <a:gd name="connsiteY6833" fmla="*/ 7603169 h 8376085"/>
              <a:gd name="connsiteX6834" fmla="*/ 1582198 w 7130260"/>
              <a:gd name="connsiteY6834" fmla="*/ 7588092 h 8376085"/>
              <a:gd name="connsiteX6835" fmla="*/ 1570882 w 7130260"/>
              <a:gd name="connsiteY6835" fmla="*/ 7599407 h 8376085"/>
              <a:gd name="connsiteX6836" fmla="*/ 1867395 w 7130260"/>
              <a:gd name="connsiteY6836" fmla="*/ 7606408 h 8376085"/>
              <a:gd name="connsiteX6837" fmla="*/ 1832458 w 7130260"/>
              <a:gd name="connsiteY6837" fmla="*/ 7644851 h 8376085"/>
              <a:gd name="connsiteX6838" fmla="*/ 1901714 w 7130260"/>
              <a:gd name="connsiteY6838" fmla="*/ 7588130 h 8376085"/>
              <a:gd name="connsiteX6839" fmla="*/ 1867395 w 7130260"/>
              <a:gd name="connsiteY6839" fmla="*/ 7606408 h 8376085"/>
              <a:gd name="connsiteX6840" fmla="*/ 2590257 w 7130260"/>
              <a:gd name="connsiteY6840" fmla="*/ 7594654 h 8376085"/>
              <a:gd name="connsiteX6841" fmla="*/ 2623595 w 7130260"/>
              <a:gd name="connsiteY6841" fmla="*/ 7594654 h 8376085"/>
              <a:gd name="connsiteX6842" fmla="*/ 2606926 w 7130260"/>
              <a:gd name="connsiteY6842" fmla="*/ 7590301 h 8376085"/>
              <a:gd name="connsiteX6843" fmla="*/ 2590257 w 7130260"/>
              <a:gd name="connsiteY6843" fmla="*/ 7594654 h 8376085"/>
              <a:gd name="connsiteX6844" fmla="*/ 1359151 w 7130260"/>
              <a:gd name="connsiteY6844" fmla="*/ 7609323 h 8376085"/>
              <a:gd name="connsiteX6845" fmla="*/ 1493282 w 7130260"/>
              <a:gd name="connsiteY6845" fmla="*/ 7662444 h 8376085"/>
              <a:gd name="connsiteX6846" fmla="*/ 1354531 w 7130260"/>
              <a:gd name="connsiteY6846" fmla="*/ 7598855 h 8376085"/>
              <a:gd name="connsiteX6847" fmla="*/ 1359151 w 7130260"/>
              <a:gd name="connsiteY6847" fmla="*/ 7609323 h 8376085"/>
              <a:gd name="connsiteX6848" fmla="*/ 3373298 w 7130260"/>
              <a:gd name="connsiteY6848" fmla="*/ 7607779 h 8376085"/>
              <a:gd name="connsiteX6849" fmla="*/ 3371555 w 7130260"/>
              <a:gd name="connsiteY6849" fmla="*/ 7622477 h 8376085"/>
              <a:gd name="connsiteX6850" fmla="*/ 3381737 w 7130260"/>
              <a:gd name="connsiteY6850" fmla="*/ 7612314 h 8376085"/>
              <a:gd name="connsiteX6851" fmla="*/ 3373298 w 7130260"/>
              <a:gd name="connsiteY6851" fmla="*/ 7607779 h 8376085"/>
              <a:gd name="connsiteX6852" fmla="*/ 1847498 w 7130260"/>
              <a:gd name="connsiteY6852" fmla="*/ 7652109 h 8376085"/>
              <a:gd name="connsiteX6853" fmla="*/ 1792291 w 7130260"/>
              <a:gd name="connsiteY6853" fmla="*/ 7700553 h 8376085"/>
              <a:gd name="connsiteX6854" fmla="*/ 1921126 w 7130260"/>
              <a:gd name="connsiteY6854" fmla="*/ 7611418 h 8376085"/>
              <a:gd name="connsiteX6855" fmla="*/ 1847498 w 7130260"/>
              <a:gd name="connsiteY6855" fmla="*/ 7652109 h 8376085"/>
              <a:gd name="connsiteX6856" fmla="*/ 2130114 w 7130260"/>
              <a:gd name="connsiteY6856" fmla="*/ 7660881 h 8376085"/>
              <a:gd name="connsiteX6857" fmla="*/ 2097338 w 7130260"/>
              <a:gd name="connsiteY6857" fmla="*/ 7704258 h 8376085"/>
              <a:gd name="connsiteX6858" fmla="*/ 2186645 w 7130260"/>
              <a:gd name="connsiteY6858" fmla="*/ 7612314 h 8376085"/>
              <a:gd name="connsiteX6859" fmla="*/ 2130114 w 7130260"/>
              <a:gd name="connsiteY6859" fmla="*/ 7660881 h 8376085"/>
              <a:gd name="connsiteX6860" fmla="*/ 463804 w 7130260"/>
              <a:gd name="connsiteY6860" fmla="*/ 7644680 h 8376085"/>
              <a:gd name="connsiteX6861" fmla="*/ 473224 w 7130260"/>
              <a:gd name="connsiteY6861" fmla="*/ 7659462 h 8376085"/>
              <a:gd name="connsiteX6862" fmla="*/ 476967 w 7130260"/>
              <a:gd name="connsiteY6862" fmla="*/ 7650500 h 8376085"/>
              <a:gd name="connsiteX6863" fmla="*/ 463804 w 7130260"/>
              <a:gd name="connsiteY6863" fmla="*/ 7644680 h 8376085"/>
              <a:gd name="connsiteX6864" fmla="*/ 1063876 w 7130260"/>
              <a:gd name="connsiteY6864" fmla="*/ 7645242 h 8376085"/>
              <a:gd name="connsiteX6865" fmla="*/ 1078725 w 7130260"/>
              <a:gd name="connsiteY6865" fmla="*/ 7654767 h 8376085"/>
              <a:gd name="connsiteX6866" fmla="*/ 1087688 w 7130260"/>
              <a:gd name="connsiteY6866" fmla="*/ 7645242 h 8376085"/>
              <a:gd name="connsiteX6867" fmla="*/ 1072839 w 7130260"/>
              <a:gd name="connsiteY6867" fmla="*/ 7635717 h 8376085"/>
              <a:gd name="connsiteX6868" fmla="*/ 1063876 w 7130260"/>
              <a:gd name="connsiteY6868" fmla="*/ 7645242 h 8376085"/>
              <a:gd name="connsiteX6869" fmla="*/ 1159126 w 7130260"/>
              <a:gd name="connsiteY6869" fmla="*/ 7650004 h 8376085"/>
              <a:gd name="connsiteX6870" fmla="*/ 1169365 w 7130260"/>
              <a:gd name="connsiteY6870" fmla="*/ 7662463 h 8376085"/>
              <a:gd name="connsiteX6871" fmla="*/ 1179605 w 7130260"/>
              <a:gd name="connsiteY6871" fmla="*/ 7650004 h 8376085"/>
              <a:gd name="connsiteX6872" fmla="*/ 1169365 w 7130260"/>
              <a:gd name="connsiteY6872" fmla="*/ 7637545 h 8376085"/>
              <a:gd name="connsiteX6873" fmla="*/ 1159126 w 7130260"/>
              <a:gd name="connsiteY6873" fmla="*/ 7650004 h 8376085"/>
              <a:gd name="connsiteX6874" fmla="*/ 2466432 w 7130260"/>
              <a:gd name="connsiteY6874" fmla="*/ 7647699 h 8376085"/>
              <a:gd name="connsiteX6875" fmla="*/ 2461670 w 7130260"/>
              <a:gd name="connsiteY6875" fmla="*/ 7674026 h 8376085"/>
              <a:gd name="connsiteX6876" fmla="*/ 2521201 w 7130260"/>
              <a:gd name="connsiteY6876" fmla="*/ 7693181 h 8376085"/>
              <a:gd name="connsiteX6877" fmla="*/ 2564063 w 7130260"/>
              <a:gd name="connsiteY6877" fmla="*/ 7712126 h 8376085"/>
              <a:gd name="connsiteX6878" fmla="*/ 2541299 w 7130260"/>
              <a:gd name="connsiteY6878" fmla="*/ 7694305 h 8376085"/>
              <a:gd name="connsiteX6879" fmla="*/ 2503199 w 7130260"/>
              <a:gd name="connsiteY6879" fmla="*/ 7657110 h 8376085"/>
              <a:gd name="connsiteX6880" fmla="*/ 2487863 w 7130260"/>
              <a:gd name="connsiteY6880" fmla="*/ 7637726 h 8376085"/>
              <a:gd name="connsiteX6881" fmla="*/ 2466432 w 7130260"/>
              <a:gd name="connsiteY6881" fmla="*/ 7647699 h 8376085"/>
              <a:gd name="connsiteX6882" fmla="*/ 497750 w 7130260"/>
              <a:gd name="connsiteY6882" fmla="*/ 7686132 h 8376085"/>
              <a:gd name="connsiteX6883" fmla="*/ 509590 w 7130260"/>
              <a:gd name="connsiteY6883" fmla="*/ 7697877 h 8376085"/>
              <a:gd name="connsiteX6884" fmla="*/ 503084 w 7130260"/>
              <a:gd name="connsiteY6884" fmla="*/ 7680798 h 8376085"/>
              <a:gd name="connsiteX6885" fmla="*/ 491255 w 7130260"/>
              <a:gd name="connsiteY6885" fmla="*/ 7669054 h 8376085"/>
              <a:gd name="connsiteX6886" fmla="*/ 497750 w 7130260"/>
              <a:gd name="connsiteY6886" fmla="*/ 7686132 h 8376085"/>
              <a:gd name="connsiteX6887" fmla="*/ 1878263 w 7130260"/>
              <a:gd name="connsiteY6887" fmla="*/ 7698372 h 8376085"/>
              <a:gd name="connsiteX6888" fmla="*/ 1849688 w 7130260"/>
              <a:gd name="connsiteY6888" fmla="*/ 7721251 h 8376085"/>
              <a:gd name="connsiteX6889" fmla="*/ 1921126 w 7130260"/>
              <a:gd name="connsiteY6889" fmla="*/ 7678722 h 8376085"/>
              <a:gd name="connsiteX6890" fmla="*/ 1878263 w 7130260"/>
              <a:gd name="connsiteY6890" fmla="*/ 7698372 h 8376085"/>
              <a:gd name="connsiteX6891" fmla="*/ 3311776 w 7130260"/>
              <a:gd name="connsiteY6891" fmla="*/ 7688104 h 8376085"/>
              <a:gd name="connsiteX6892" fmla="*/ 3315519 w 7130260"/>
              <a:gd name="connsiteY6892" fmla="*/ 7702392 h 8376085"/>
              <a:gd name="connsiteX6893" fmla="*/ 3324749 w 7130260"/>
              <a:gd name="connsiteY6893" fmla="*/ 7688104 h 8376085"/>
              <a:gd name="connsiteX6894" fmla="*/ 3321006 w 7130260"/>
              <a:gd name="connsiteY6894" fmla="*/ 7673817 h 8376085"/>
              <a:gd name="connsiteX6895" fmla="*/ 3311776 w 7130260"/>
              <a:gd name="connsiteY6895" fmla="*/ 7688104 h 8376085"/>
              <a:gd name="connsiteX6896" fmla="*/ 2354513 w 7130260"/>
              <a:gd name="connsiteY6896" fmla="*/ 7692362 h 8376085"/>
              <a:gd name="connsiteX6897" fmla="*/ 2316413 w 7130260"/>
              <a:gd name="connsiteY6897" fmla="*/ 7697677 h 8376085"/>
              <a:gd name="connsiteX6898" fmla="*/ 2387851 w 7130260"/>
              <a:gd name="connsiteY6898" fmla="*/ 7715212 h 8376085"/>
              <a:gd name="connsiteX6899" fmla="*/ 2506913 w 7130260"/>
              <a:gd name="connsiteY6899" fmla="*/ 7755808 h 8376085"/>
              <a:gd name="connsiteX6900" fmla="*/ 2535488 w 7130260"/>
              <a:gd name="connsiteY6900" fmla="*/ 7773305 h 8376085"/>
              <a:gd name="connsiteX6901" fmla="*/ 2327548 w 7130260"/>
              <a:gd name="connsiteY6901" fmla="*/ 7721660 h 8376085"/>
              <a:gd name="connsiteX6902" fmla="*/ 2409282 w 7130260"/>
              <a:gd name="connsiteY6902" fmla="*/ 7755103 h 8376085"/>
              <a:gd name="connsiteX6903" fmla="*/ 2483101 w 7130260"/>
              <a:gd name="connsiteY6903" fmla="*/ 7785345 h 8376085"/>
              <a:gd name="connsiteX6904" fmla="*/ 2368515 w 7130260"/>
              <a:gd name="connsiteY6904" fmla="*/ 7754665 h 8376085"/>
              <a:gd name="connsiteX6905" fmla="*/ 2371182 w 7130260"/>
              <a:gd name="connsiteY6905" fmla="*/ 7769219 h 8376085"/>
              <a:gd name="connsiteX6906" fmla="*/ 2371792 w 7130260"/>
              <a:gd name="connsiteY6906" fmla="*/ 7783230 h 8376085"/>
              <a:gd name="connsiteX6907" fmla="*/ 2380021 w 7130260"/>
              <a:gd name="connsiteY6907" fmla="*/ 7798403 h 8376085"/>
              <a:gd name="connsiteX6908" fmla="*/ 2429294 w 7130260"/>
              <a:gd name="connsiteY6908" fmla="*/ 7821454 h 8376085"/>
              <a:gd name="connsiteX6909" fmla="*/ 2512876 w 7130260"/>
              <a:gd name="connsiteY6909" fmla="*/ 7821454 h 8376085"/>
              <a:gd name="connsiteX6910" fmla="*/ 2607335 w 7130260"/>
              <a:gd name="connsiteY6910" fmla="*/ 7810567 h 8376085"/>
              <a:gd name="connsiteX6911" fmla="*/ 2618213 w 7130260"/>
              <a:gd name="connsiteY6911" fmla="*/ 7799689 h 8376085"/>
              <a:gd name="connsiteX6912" fmla="*/ 2607402 w 7130260"/>
              <a:gd name="connsiteY6912" fmla="*/ 7779477 h 8376085"/>
              <a:gd name="connsiteX6913" fmla="*/ 2354513 w 7130260"/>
              <a:gd name="connsiteY6913" fmla="*/ 7692362 h 8376085"/>
              <a:gd name="connsiteX6914" fmla="*/ 1216276 w 7130260"/>
              <a:gd name="connsiteY6914" fmla="*/ 7702392 h 8376085"/>
              <a:gd name="connsiteX6915" fmla="*/ 1240088 w 7130260"/>
              <a:gd name="connsiteY6915" fmla="*/ 7702392 h 8376085"/>
              <a:gd name="connsiteX6916" fmla="*/ 1218095 w 7130260"/>
              <a:gd name="connsiteY6916" fmla="*/ 7693009 h 8376085"/>
              <a:gd name="connsiteX6917" fmla="*/ 1201988 w 7130260"/>
              <a:gd name="connsiteY6917" fmla="*/ 7693162 h 8376085"/>
              <a:gd name="connsiteX6918" fmla="*/ 1216276 w 7130260"/>
              <a:gd name="connsiteY6918" fmla="*/ 7702392 h 8376085"/>
              <a:gd name="connsiteX6919" fmla="*/ 1111501 w 7130260"/>
              <a:gd name="connsiteY6919" fmla="*/ 7706249 h 8376085"/>
              <a:gd name="connsiteX6920" fmla="*/ 1201303 w 7130260"/>
              <a:gd name="connsiteY6920" fmla="*/ 7759542 h 8376085"/>
              <a:gd name="connsiteX6921" fmla="*/ 1163631 w 7130260"/>
              <a:gd name="connsiteY6921" fmla="*/ 7723337 h 8376085"/>
              <a:gd name="connsiteX6922" fmla="*/ 1111501 w 7130260"/>
              <a:gd name="connsiteY6922" fmla="*/ 7706249 h 8376085"/>
              <a:gd name="connsiteX6923" fmla="*/ 3280029 w 7130260"/>
              <a:gd name="connsiteY6923" fmla="*/ 7718270 h 8376085"/>
              <a:gd name="connsiteX6924" fmla="*/ 3273676 w 7130260"/>
              <a:gd name="connsiteY6924" fmla="*/ 7734462 h 8376085"/>
              <a:gd name="connsiteX6925" fmla="*/ 3284944 w 7130260"/>
              <a:gd name="connsiteY6925" fmla="*/ 7733033 h 8376085"/>
              <a:gd name="connsiteX6926" fmla="*/ 3291297 w 7130260"/>
              <a:gd name="connsiteY6926" fmla="*/ 7716841 h 8376085"/>
              <a:gd name="connsiteX6927" fmla="*/ 3280029 w 7130260"/>
              <a:gd name="connsiteY6927" fmla="*/ 7718270 h 8376085"/>
              <a:gd name="connsiteX6928" fmla="*/ 559054 w 7130260"/>
              <a:gd name="connsiteY6928" fmla="*/ 7750017 h 8376085"/>
              <a:gd name="connsiteX6929" fmla="*/ 569141 w 7130260"/>
              <a:gd name="connsiteY6929" fmla="*/ 7759542 h 8376085"/>
              <a:gd name="connsiteX6930" fmla="*/ 573341 w 7130260"/>
              <a:gd name="connsiteY6930" fmla="*/ 7750017 h 8376085"/>
              <a:gd name="connsiteX6931" fmla="*/ 563253 w 7130260"/>
              <a:gd name="connsiteY6931" fmla="*/ 7740492 h 8376085"/>
              <a:gd name="connsiteX6932" fmla="*/ 559054 w 7130260"/>
              <a:gd name="connsiteY6932" fmla="*/ 7750017 h 8376085"/>
              <a:gd name="connsiteX6933" fmla="*/ 1387726 w 7130260"/>
              <a:gd name="connsiteY6933" fmla="*/ 7745750 h 8376085"/>
              <a:gd name="connsiteX6934" fmla="*/ 1406300 w 7130260"/>
              <a:gd name="connsiteY6934" fmla="*/ 7786231 h 8376085"/>
              <a:gd name="connsiteX6935" fmla="*/ 1431589 w 7130260"/>
              <a:gd name="connsiteY6935" fmla="*/ 7840504 h 8376085"/>
              <a:gd name="connsiteX6936" fmla="*/ 1438304 w 7130260"/>
              <a:gd name="connsiteY6936" fmla="*/ 7859554 h 8376085"/>
              <a:gd name="connsiteX6937" fmla="*/ 1442333 w 7130260"/>
              <a:gd name="connsiteY6937" fmla="*/ 7842619 h 8376085"/>
              <a:gd name="connsiteX6938" fmla="*/ 1421416 w 7130260"/>
              <a:gd name="connsiteY6938" fmla="*/ 7783087 h 8376085"/>
              <a:gd name="connsiteX6939" fmla="*/ 1387726 w 7130260"/>
              <a:gd name="connsiteY6939" fmla="*/ 7745750 h 8376085"/>
              <a:gd name="connsiteX6940" fmla="*/ 1473451 w 7130260"/>
              <a:gd name="connsiteY6940" fmla="*/ 7760437 h 8376085"/>
              <a:gd name="connsiteX6941" fmla="*/ 1482195 w 7130260"/>
              <a:gd name="connsiteY6941" fmla="*/ 7769067 h 8376085"/>
              <a:gd name="connsiteX6942" fmla="*/ 1507569 w 7130260"/>
              <a:gd name="connsiteY6942" fmla="*/ 7775448 h 8376085"/>
              <a:gd name="connsiteX6943" fmla="*/ 1518028 w 7130260"/>
              <a:gd name="connsiteY6943" fmla="*/ 7771838 h 8376085"/>
              <a:gd name="connsiteX6944" fmla="*/ 1473451 w 7130260"/>
              <a:gd name="connsiteY6944" fmla="*/ 7760437 h 8376085"/>
              <a:gd name="connsiteX6945" fmla="*/ 2130876 w 7130260"/>
              <a:gd name="connsiteY6945" fmla="*/ 7776601 h 8376085"/>
              <a:gd name="connsiteX6946" fmla="*/ 2292601 w 7130260"/>
              <a:gd name="connsiteY6946" fmla="*/ 7874994 h 8376085"/>
              <a:gd name="connsiteX6947" fmla="*/ 2199732 w 7130260"/>
              <a:gd name="connsiteY6947" fmla="*/ 7829903 h 8376085"/>
              <a:gd name="connsiteX6948" fmla="*/ 2097548 w 7130260"/>
              <a:gd name="connsiteY6948" fmla="*/ 7778592 h 8376085"/>
              <a:gd name="connsiteX6949" fmla="*/ 2168776 w 7130260"/>
              <a:gd name="connsiteY6949" fmla="*/ 7830979 h 8376085"/>
              <a:gd name="connsiteX6950" fmla="*/ 2239442 w 7130260"/>
              <a:gd name="connsiteY6950" fmla="*/ 7883367 h 8376085"/>
              <a:gd name="connsiteX6951" fmla="*/ 2101730 w 7130260"/>
              <a:gd name="connsiteY6951" fmla="*/ 7804585 h 8376085"/>
              <a:gd name="connsiteX6952" fmla="*/ 2077545 w 7130260"/>
              <a:gd name="connsiteY6952" fmla="*/ 7788564 h 8376085"/>
              <a:gd name="connsiteX6953" fmla="*/ 2076164 w 7130260"/>
              <a:gd name="connsiteY6953" fmla="*/ 7806948 h 8376085"/>
              <a:gd name="connsiteX6954" fmla="*/ 2191969 w 7130260"/>
              <a:gd name="connsiteY6954" fmla="*/ 7908341 h 8376085"/>
              <a:gd name="connsiteX6955" fmla="*/ 2240213 w 7130260"/>
              <a:gd name="connsiteY6955" fmla="*/ 7930801 h 8376085"/>
              <a:gd name="connsiteX6956" fmla="*/ 2299745 w 7130260"/>
              <a:gd name="connsiteY6956" fmla="*/ 7930896 h 8376085"/>
              <a:gd name="connsiteX6957" fmla="*/ 2359276 w 7130260"/>
              <a:gd name="connsiteY6957" fmla="*/ 7925848 h 8376085"/>
              <a:gd name="connsiteX6958" fmla="*/ 2287057 w 7130260"/>
              <a:gd name="connsiteY6958" fmla="*/ 7818530 h 8376085"/>
              <a:gd name="connsiteX6959" fmla="*/ 2113160 w 7130260"/>
              <a:gd name="connsiteY6959" fmla="*/ 7750407 h 8376085"/>
              <a:gd name="connsiteX6960" fmla="*/ 2078288 w 7130260"/>
              <a:gd name="connsiteY6960" fmla="*/ 7750797 h 8376085"/>
              <a:gd name="connsiteX6961" fmla="*/ 2130876 w 7130260"/>
              <a:gd name="connsiteY6961" fmla="*/ 7776601 h 8376085"/>
              <a:gd name="connsiteX6962" fmla="*/ 3245853 w 7130260"/>
              <a:gd name="connsiteY6962" fmla="*/ 7765094 h 8376085"/>
              <a:gd name="connsiteX6963" fmla="*/ 3251607 w 7130260"/>
              <a:gd name="connsiteY6963" fmla="*/ 7770857 h 8376085"/>
              <a:gd name="connsiteX6964" fmla="*/ 3250854 w 7130260"/>
              <a:gd name="connsiteY6964" fmla="*/ 7752598 h 8376085"/>
              <a:gd name="connsiteX6965" fmla="*/ 3245853 w 7130260"/>
              <a:gd name="connsiteY6965" fmla="*/ 7765094 h 8376085"/>
              <a:gd name="connsiteX6966" fmla="*/ 2135438 w 7130260"/>
              <a:gd name="connsiteY6966" fmla="*/ 7769067 h 8376085"/>
              <a:gd name="connsiteX6967" fmla="*/ 2159251 w 7130260"/>
              <a:gd name="connsiteY6967" fmla="*/ 7769067 h 8376085"/>
              <a:gd name="connsiteX6968" fmla="*/ 2130676 w 7130260"/>
              <a:gd name="connsiteY6968" fmla="*/ 7760361 h 8376085"/>
              <a:gd name="connsiteX6969" fmla="*/ 2135438 w 7130260"/>
              <a:gd name="connsiteY6969" fmla="*/ 7769067 h 8376085"/>
              <a:gd name="connsiteX6970" fmla="*/ 587629 w 7130260"/>
              <a:gd name="connsiteY6970" fmla="*/ 7777467 h 8376085"/>
              <a:gd name="connsiteX6971" fmla="*/ 597154 w 7130260"/>
              <a:gd name="connsiteY6971" fmla="*/ 7792879 h 8376085"/>
              <a:gd name="connsiteX6972" fmla="*/ 606679 w 7130260"/>
              <a:gd name="connsiteY6972" fmla="*/ 7789241 h 8376085"/>
              <a:gd name="connsiteX6973" fmla="*/ 597154 w 7130260"/>
              <a:gd name="connsiteY6973" fmla="*/ 7773829 h 8376085"/>
              <a:gd name="connsiteX6974" fmla="*/ 587629 w 7130260"/>
              <a:gd name="connsiteY6974" fmla="*/ 7777467 h 8376085"/>
              <a:gd name="connsiteX6975" fmla="*/ 1926841 w 7130260"/>
              <a:gd name="connsiteY6975" fmla="*/ 7805309 h 8376085"/>
              <a:gd name="connsiteX6976" fmla="*/ 1987801 w 7130260"/>
              <a:gd name="connsiteY6976" fmla="*/ 7841123 h 8376085"/>
              <a:gd name="connsiteX6977" fmla="*/ 1899218 w 7130260"/>
              <a:gd name="connsiteY6977" fmla="*/ 7778592 h 8376085"/>
              <a:gd name="connsiteX6978" fmla="*/ 1926841 w 7130260"/>
              <a:gd name="connsiteY6978" fmla="*/ 7805309 h 8376085"/>
              <a:gd name="connsiteX6979" fmla="*/ 3217278 w 7130260"/>
              <a:gd name="connsiteY6979" fmla="*/ 7793669 h 8376085"/>
              <a:gd name="connsiteX6980" fmla="*/ 3223032 w 7130260"/>
              <a:gd name="connsiteY6980" fmla="*/ 7799432 h 8376085"/>
              <a:gd name="connsiteX6981" fmla="*/ 3222279 w 7130260"/>
              <a:gd name="connsiteY6981" fmla="*/ 7781173 h 8376085"/>
              <a:gd name="connsiteX6982" fmla="*/ 3217278 w 7130260"/>
              <a:gd name="connsiteY6982" fmla="*/ 7793669 h 8376085"/>
              <a:gd name="connsiteX6983" fmla="*/ 616204 w 7130260"/>
              <a:gd name="connsiteY6983" fmla="*/ 7806042 h 8376085"/>
              <a:gd name="connsiteX6984" fmla="*/ 625729 w 7130260"/>
              <a:gd name="connsiteY6984" fmla="*/ 7821454 h 8376085"/>
              <a:gd name="connsiteX6985" fmla="*/ 635254 w 7130260"/>
              <a:gd name="connsiteY6985" fmla="*/ 7817816 h 8376085"/>
              <a:gd name="connsiteX6986" fmla="*/ 625729 w 7130260"/>
              <a:gd name="connsiteY6986" fmla="*/ 7802404 h 8376085"/>
              <a:gd name="connsiteX6987" fmla="*/ 616204 w 7130260"/>
              <a:gd name="connsiteY6987" fmla="*/ 7806042 h 8376085"/>
              <a:gd name="connsiteX6988" fmla="*/ 1302001 w 7130260"/>
              <a:gd name="connsiteY6988" fmla="*/ 7802670 h 8376085"/>
              <a:gd name="connsiteX6989" fmla="*/ 1382582 w 7130260"/>
              <a:gd name="connsiteY6989" fmla="*/ 7845267 h 8376085"/>
              <a:gd name="connsiteX6990" fmla="*/ 1387726 w 7130260"/>
              <a:gd name="connsiteY6990" fmla="*/ 7837799 h 8376085"/>
              <a:gd name="connsiteX6991" fmla="*/ 1344863 w 7130260"/>
              <a:gd name="connsiteY6991" fmla="*/ 7814444 h 8376085"/>
              <a:gd name="connsiteX6992" fmla="*/ 1302001 w 7130260"/>
              <a:gd name="connsiteY6992" fmla="*/ 7802670 h 8376085"/>
              <a:gd name="connsiteX6993" fmla="*/ 2443220 w 7130260"/>
              <a:gd name="connsiteY6993" fmla="*/ 7804147 h 8376085"/>
              <a:gd name="connsiteX6994" fmla="*/ 2461470 w 7130260"/>
              <a:gd name="connsiteY6994" fmla="*/ 7803395 h 8376085"/>
              <a:gd name="connsiteX6995" fmla="*/ 2448973 w 7130260"/>
              <a:gd name="connsiteY6995" fmla="*/ 7798394 h 8376085"/>
              <a:gd name="connsiteX6996" fmla="*/ 2443220 w 7130260"/>
              <a:gd name="connsiteY6996" fmla="*/ 7804147 h 8376085"/>
              <a:gd name="connsiteX6997" fmla="*/ 3194304 w 7130260"/>
              <a:gd name="connsiteY6997" fmla="*/ 7803995 h 8376085"/>
              <a:gd name="connsiteX6998" fmla="*/ 3188237 w 7130260"/>
              <a:gd name="connsiteY6998" fmla="*/ 7825426 h 8376085"/>
              <a:gd name="connsiteX6999" fmla="*/ 3188532 w 7130260"/>
              <a:gd name="connsiteY6999" fmla="*/ 7840504 h 8376085"/>
              <a:gd name="connsiteX7000" fmla="*/ 3198638 w 7130260"/>
              <a:gd name="connsiteY7000" fmla="*/ 7823121 h 8376085"/>
              <a:gd name="connsiteX7001" fmla="*/ 3194304 w 7130260"/>
              <a:gd name="connsiteY7001" fmla="*/ 7803995 h 8376085"/>
              <a:gd name="connsiteX7002" fmla="*/ 1570882 w 7130260"/>
              <a:gd name="connsiteY7002" fmla="*/ 7818482 h 8376085"/>
              <a:gd name="connsiteX7003" fmla="*/ 1597276 w 7130260"/>
              <a:gd name="connsiteY7003" fmla="*/ 7822244 h 8376085"/>
              <a:gd name="connsiteX7004" fmla="*/ 1582198 w 7130260"/>
              <a:gd name="connsiteY7004" fmla="*/ 7807167 h 8376085"/>
              <a:gd name="connsiteX7005" fmla="*/ 1570882 w 7130260"/>
              <a:gd name="connsiteY7005" fmla="*/ 7818482 h 8376085"/>
              <a:gd name="connsiteX7006" fmla="*/ 2118732 w 7130260"/>
              <a:gd name="connsiteY7006" fmla="*/ 7843457 h 8376085"/>
              <a:gd name="connsiteX7007" fmla="*/ 2180644 w 7130260"/>
              <a:gd name="connsiteY7007" fmla="*/ 7886272 h 8376085"/>
              <a:gd name="connsiteX7008" fmla="*/ 2202113 w 7130260"/>
              <a:gd name="connsiteY7008" fmla="*/ 7891424 h 8376085"/>
              <a:gd name="connsiteX7009" fmla="*/ 2184426 w 7130260"/>
              <a:gd name="connsiteY7009" fmla="*/ 7880252 h 8376085"/>
              <a:gd name="connsiteX7010" fmla="*/ 2122513 w 7130260"/>
              <a:gd name="connsiteY7010" fmla="*/ 7837437 h 8376085"/>
              <a:gd name="connsiteX7011" fmla="*/ 2078288 w 7130260"/>
              <a:gd name="connsiteY7011" fmla="*/ 7805795 h 8376085"/>
              <a:gd name="connsiteX7012" fmla="*/ 2118732 w 7130260"/>
              <a:gd name="connsiteY7012" fmla="*/ 7843457 h 8376085"/>
              <a:gd name="connsiteX7013" fmla="*/ 644779 w 7130260"/>
              <a:gd name="connsiteY7013" fmla="*/ 7825092 h 8376085"/>
              <a:gd name="connsiteX7014" fmla="*/ 654304 w 7130260"/>
              <a:gd name="connsiteY7014" fmla="*/ 7840504 h 8376085"/>
              <a:gd name="connsiteX7015" fmla="*/ 663829 w 7130260"/>
              <a:gd name="connsiteY7015" fmla="*/ 7836866 h 8376085"/>
              <a:gd name="connsiteX7016" fmla="*/ 654304 w 7130260"/>
              <a:gd name="connsiteY7016" fmla="*/ 7821454 h 8376085"/>
              <a:gd name="connsiteX7017" fmla="*/ 644779 w 7130260"/>
              <a:gd name="connsiteY7017" fmla="*/ 7825092 h 8376085"/>
              <a:gd name="connsiteX7018" fmla="*/ 1487738 w 7130260"/>
              <a:gd name="connsiteY7018" fmla="*/ 7826217 h 8376085"/>
              <a:gd name="connsiteX7019" fmla="*/ 1514494 w 7130260"/>
              <a:gd name="connsiteY7019" fmla="*/ 7835599 h 8376085"/>
              <a:gd name="connsiteX7020" fmla="*/ 1535363 w 7130260"/>
              <a:gd name="connsiteY7020" fmla="*/ 7835446 h 8376085"/>
              <a:gd name="connsiteX7021" fmla="*/ 1521076 w 7130260"/>
              <a:gd name="connsiteY7021" fmla="*/ 7826217 h 8376085"/>
              <a:gd name="connsiteX7022" fmla="*/ 1487738 w 7130260"/>
              <a:gd name="connsiteY7022" fmla="*/ 7826217 h 8376085"/>
              <a:gd name="connsiteX7023" fmla="*/ 1725959 w 7130260"/>
              <a:gd name="connsiteY7023" fmla="*/ 7826064 h 8376085"/>
              <a:gd name="connsiteX7024" fmla="*/ 1740713 w 7130260"/>
              <a:gd name="connsiteY7024" fmla="*/ 7854792 h 8376085"/>
              <a:gd name="connsiteX7025" fmla="*/ 1740808 w 7130260"/>
              <a:gd name="connsiteY7025" fmla="*/ 7821864 h 8376085"/>
              <a:gd name="connsiteX7026" fmla="*/ 1725959 w 7130260"/>
              <a:gd name="connsiteY7026" fmla="*/ 7826064 h 8376085"/>
              <a:gd name="connsiteX7027" fmla="*/ 3159376 w 7130260"/>
              <a:gd name="connsiteY7027" fmla="*/ 7845267 h 8376085"/>
              <a:gd name="connsiteX7028" fmla="*/ 3153947 w 7130260"/>
              <a:gd name="connsiteY7028" fmla="*/ 7864317 h 8376085"/>
              <a:gd name="connsiteX7029" fmla="*/ 3168901 w 7130260"/>
              <a:gd name="connsiteY7029" fmla="*/ 7845267 h 8376085"/>
              <a:gd name="connsiteX7030" fmla="*/ 3174330 w 7130260"/>
              <a:gd name="connsiteY7030" fmla="*/ 7826217 h 8376085"/>
              <a:gd name="connsiteX7031" fmla="*/ 3159376 w 7130260"/>
              <a:gd name="connsiteY7031" fmla="*/ 7845267 h 8376085"/>
              <a:gd name="connsiteX7032" fmla="*/ 673354 w 7130260"/>
              <a:gd name="connsiteY7032" fmla="*/ 7853667 h 8376085"/>
              <a:gd name="connsiteX7033" fmla="*/ 682879 w 7130260"/>
              <a:gd name="connsiteY7033" fmla="*/ 7869079 h 8376085"/>
              <a:gd name="connsiteX7034" fmla="*/ 692404 w 7130260"/>
              <a:gd name="connsiteY7034" fmla="*/ 7865441 h 8376085"/>
              <a:gd name="connsiteX7035" fmla="*/ 682879 w 7130260"/>
              <a:gd name="connsiteY7035" fmla="*/ 7850029 h 8376085"/>
              <a:gd name="connsiteX7036" fmla="*/ 673354 w 7130260"/>
              <a:gd name="connsiteY7036" fmla="*/ 7853667 h 8376085"/>
              <a:gd name="connsiteX7037" fmla="*/ 3124267 w 7130260"/>
              <a:gd name="connsiteY7037" fmla="*/ 7871460 h 8376085"/>
              <a:gd name="connsiteX7038" fmla="*/ 3114342 w 7130260"/>
              <a:gd name="connsiteY7038" fmla="*/ 7897654 h 8376085"/>
              <a:gd name="connsiteX7039" fmla="*/ 3125333 w 7130260"/>
              <a:gd name="connsiteY7039" fmla="*/ 7888691 h 8376085"/>
              <a:gd name="connsiteX7040" fmla="*/ 3135268 w 7130260"/>
              <a:gd name="connsiteY7040" fmla="*/ 7854792 h 8376085"/>
              <a:gd name="connsiteX7041" fmla="*/ 3124267 w 7130260"/>
              <a:gd name="connsiteY7041" fmla="*/ 7871460 h 8376085"/>
              <a:gd name="connsiteX7042" fmla="*/ 1482976 w 7130260"/>
              <a:gd name="connsiteY7042" fmla="*/ 7873489 h 8376085"/>
              <a:gd name="connsiteX7043" fmla="*/ 1538373 w 7130260"/>
              <a:gd name="connsiteY7043" fmla="*/ 7896397 h 8376085"/>
              <a:gd name="connsiteX7044" fmla="*/ 1601562 w 7130260"/>
              <a:gd name="connsiteY7044" fmla="*/ 7903178 h 8376085"/>
              <a:gd name="connsiteX7045" fmla="*/ 1482976 w 7130260"/>
              <a:gd name="connsiteY7045" fmla="*/ 7873489 h 8376085"/>
              <a:gd name="connsiteX7046" fmla="*/ 1640138 w 7130260"/>
              <a:gd name="connsiteY7046" fmla="*/ 7873842 h 8376085"/>
              <a:gd name="connsiteX7047" fmla="*/ 1655083 w 7130260"/>
              <a:gd name="connsiteY7047" fmla="*/ 7897244 h 8376085"/>
              <a:gd name="connsiteX7048" fmla="*/ 1654988 w 7130260"/>
              <a:gd name="connsiteY7048" fmla="*/ 7864317 h 8376085"/>
              <a:gd name="connsiteX7049" fmla="*/ 1640138 w 7130260"/>
              <a:gd name="connsiteY7049" fmla="*/ 7873842 h 8376085"/>
              <a:gd name="connsiteX7050" fmla="*/ 711454 w 7130260"/>
              <a:gd name="connsiteY7050" fmla="*/ 7888129 h 8376085"/>
              <a:gd name="connsiteX7051" fmla="*/ 720682 w 7130260"/>
              <a:gd name="connsiteY7051" fmla="*/ 7902417 h 8376085"/>
              <a:gd name="connsiteX7052" fmla="*/ 724427 w 7130260"/>
              <a:gd name="connsiteY7052" fmla="*/ 7888129 h 8376085"/>
              <a:gd name="connsiteX7053" fmla="*/ 715197 w 7130260"/>
              <a:gd name="connsiteY7053" fmla="*/ 7873842 h 8376085"/>
              <a:gd name="connsiteX7054" fmla="*/ 711454 w 7130260"/>
              <a:gd name="connsiteY7054" fmla="*/ 7888129 h 8376085"/>
              <a:gd name="connsiteX7055" fmla="*/ 1785995 w 7130260"/>
              <a:gd name="connsiteY7055" fmla="*/ 7880347 h 8376085"/>
              <a:gd name="connsiteX7056" fmla="*/ 1804245 w 7130260"/>
              <a:gd name="connsiteY7056" fmla="*/ 7879595 h 8376085"/>
              <a:gd name="connsiteX7057" fmla="*/ 1791748 w 7130260"/>
              <a:gd name="connsiteY7057" fmla="*/ 7874594 h 8376085"/>
              <a:gd name="connsiteX7058" fmla="*/ 1785995 w 7130260"/>
              <a:gd name="connsiteY7058" fmla="*/ 7880347 h 8376085"/>
              <a:gd name="connsiteX7059" fmla="*/ 3089529 w 7130260"/>
              <a:gd name="connsiteY7059" fmla="*/ 7899245 h 8376085"/>
              <a:gd name="connsiteX7060" fmla="*/ 3083462 w 7130260"/>
              <a:gd name="connsiteY7060" fmla="*/ 7920676 h 8376085"/>
              <a:gd name="connsiteX7061" fmla="*/ 3083757 w 7130260"/>
              <a:gd name="connsiteY7061" fmla="*/ 7935754 h 8376085"/>
              <a:gd name="connsiteX7062" fmla="*/ 3093863 w 7130260"/>
              <a:gd name="connsiteY7062" fmla="*/ 7918371 h 8376085"/>
              <a:gd name="connsiteX7063" fmla="*/ 3089529 w 7130260"/>
              <a:gd name="connsiteY7063" fmla="*/ 7899245 h 8376085"/>
              <a:gd name="connsiteX7064" fmla="*/ 740029 w 7130260"/>
              <a:gd name="connsiteY7064" fmla="*/ 7906693 h 8376085"/>
              <a:gd name="connsiteX7065" fmla="*/ 754316 w 7130260"/>
              <a:gd name="connsiteY7065" fmla="*/ 7927591 h 8376085"/>
              <a:gd name="connsiteX7066" fmla="*/ 768604 w 7130260"/>
              <a:gd name="connsiteY7066" fmla="*/ 7932839 h 8376085"/>
              <a:gd name="connsiteX7067" fmla="*/ 754316 w 7130260"/>
              <a:gd name="connsiteY7067" fmla="*/ 7911942 h 8376085"/>
              <a:gd name="connsiteX7068" fmla="*/ 740029 w 7130260"/>
              <a:gd name="connsiteY7068" fmla="*/ 7906693 h 8376085"/>
              <a:gd name="connsiteX7069" fmla="*/ 2402691 w 7130260"/>
              <a:gd name="connsiteY7069" fmla="*/ 7911056 h 8376085"/>
              <a:gd name="connsiteX7070" fmla="*/ 2416416 w 7130260"/>
              <a:gd name="connsiteY7070" fmla="*/ 7914704 h 8376085"/>
              <a:gd name="connsiteX7071" fmla="*/ 2421750 w 7130260"/>
              <a:gd name="connsiteY7071" fmla="*/ 7902417 h 8376085"/>
              <a:gd name="connsiteX7072" fmla="*/ 2402691 w 7130260"/>
              <a:gd name="connsiteY7072" fmla="*/ 7911056 h 8376085"/>
              <a:gd name="connsiteX7073" fmla="*/ 1686449 w 7130260"/>
              <a:gd name="connsiteY7073" fmla="*/ 7923590 h 8376085"/>
              <a:gd name="connsiteX7074" fmla="*/ 1708633 w 7130260"/>
              <a:gd name="connsiteY7074" fmla="*/ 7931792 h 8376085"/>
              <a:gd name="connsiteX7075" fmla="*/ 1790157 w 7130260"/>
              <a:gd name="connsiteY7075" fmla="*/ 7939440 h 8376085"/>
              <a:gd name="connsiteX7076" fmla="*/ 1844926 w 7130260"/>
              <a:gd name="connsiteY7076" fmla="*/ 7940355 h 8376085"/>
              <a:gd name="connsiteX7077" fmla="*/ 1686449 w 7130260"/>
              <a:gd name="connsiteY7077" fmla="*/ 7923590 h 8376085"/>
              <a:gd name="connsiteX7078" fmla="*/ 2521201 w 7130260"/>
              <a:gd name="connsiteY7078" fmla="*/ 7921467 h 8376085"/>
              <a:gd name="connsiteX7079" fmla="*/ 2516438 w 7130260"/>
              <a:gd name="connsiteY7079" fmla="*/ 7930696 h 8376085"/>
              <a:gd name="connsiteX7080" fmla="*/ 2540251 w 7130260"/>
              <a:gd name="connsiteY7080" fmla="*/ 7921467 h 8376085"/>
              <a:gd name="connsiteX7081" fmla="*/ 2545013 w 7130260"/>
              <a:gd name="connsiteY7081" fmla="*/ 7912237 h 8376085"/>
              <a:gd name="connsiteX7082" fmla="*/ 2521201 w 7130260"/>
              <a:gd name="connsiteY7082" fmla="*/ 7921467 h 8376085"/>
              <a:gd name="connsiteX7083" fmla="*/ 3060316 w 7130260"/>
              <a:gd name="connsiteY7083" fmla="*/ 7927181 h 8376085"/>
              <a:gd name="connsiteX7084" fmla="*/ 3058916 w 7130260"/>
              <a:gd name="connsiteY7084" fmla="*/ 7948003 h 8376085"/>
              <a:gd name="connsiteX7085" fmla="*/ 3069841 w 7130260"/>
              <a:gd name="connsiteY7085" fmla="*/ 7936706 h 8376085"/>
              <a:gd name="connsiteX7086" fmla="*/ 3071241 w 7130260"/>
              <a:gd name="connsiteY7086" fmla="*/ 7915885 h 8376085"/>
              <a:gd name="connsiteX7087" fmla="*/ 3060316 w 7130260"/>
              <a:gd name="connsiteY7087" fmla="*/ 7927181 h 8376085"/>
              <a:gd name="connsiteX7088" fmla="*/ 3026026 w 7130260"/>
              <a:gd name="connsiteY7088" fmla="*/ 7950042 h 8376085"/>
              <a:gd name="connsiteX7089" fmla="*/ 3019720 w 7130260"/>
              <a:gd name="connsiteY7089" fmla="*/ 7975483 h 8376085"/>
              <a:gd name="connsiteX7090" fmla="*/ 3035551 w 7130260"/>
              <a:gd name="connsiteY7090" fmla="*/ 7959567 h 8376085"/>
              <a:gd name="connsiteX7091" fmla="*/ 3041857 w 7130260"/>
              <a:gd name="connsiteY7091" fmla="*/ 7934125 h 8376085"/>
              <a:gd name="connsiteX7092" fmla="*/ 3026026 w 7130260"/>
              <a:gd name="connsiteY7092" fmla="*/ 7950042 h 8376085"/>
              <a:gd name="connsiteX7093" fmla="*/ 787654 w 7130260"/>
              <a:gd name="connsiteY7093" fmla="*/ 7950042 h 8376085"/>
              <a:gd name="connsiteX7094" fmla="*/ 797741 w 7130260"/>
              <a:gd name="connsiteY7094" fmla="*/ 7959567 h 8376085"/>
              <a:gd name="connsiteX7095" fmla="*/ 801941 w 7130260"/>
              <a:gd name="connsiteY7095" fmla="*/ 7950042 h 8376085"/>
              <a:gd name="connsiteX7096" fmla="*/ 791853 w 7130260"/>
              <a:gd name="connsiteY7096" fmla="*/ 7940517 h 8376085"/>
              <a:gd name="connsiteX7097" fmla="*/ 787654 w 7130260"/>
              <a:gd name="connsiteY7097" fmla="*/ 7950042 h 8376085"/>
              <a:gd name="connsiteX7098" fmla="*/ 816229 w 7130260"/>
              <a:gd name="connsiteY7098" fmla="*/ 7967367 h 8376085"/>
              <a:gd name="connsiteX7099" fmla="*/ 840908 w 7130260"/>
              <a:gd name="connsiteY7099" fmla="*/ 7985694 h 8376085"/>
              <a:gd name="connsiteX7100" fmla="*/ 830745 w 7130260"/>
              <a:gd name="connsiteY7100" fmla="*/ 7969282 h 8376085"/>
              <a:gd name="connsiteX7101" fmla="*/ 816229 w 7130260"/>
              <a:gd name="connsiteY7101" fmla="*/ 7967367 h 8376085"/>
              <a:gd name="connsiteX7102" fmla="*/ 2149726 w 7130260"/>
              <a:gd name="connsiteY7102" fmla="*/ 7969092 h 8376085"/>
              <a:gd name="connsiteX7103" fmla="*/ 2116388 w 7130260"/>
              <a:gd name="connsiteY7103" fmla="*/ 7976112 h 8376085"/>
              <a:gd name="connsiteX7104" fmla="*/ 2144963 w 7130260"/>
              <a:gd name="connsiteY7104" fmla="*/ 7977216 h 8376085"/>
              <a:gd name="connsiteX7105" fmla="*/ 2187826 w 7130260"/>
              <a:gd name="connsiteY7105" fmla="*/ 7969092 h 8376085"/>
              <a:gd name="connsiteX7106" fmla="*/ 2149726 w 7130260"/>
              <a:gd name="connsiteY7106" fmla="*/ 7969092 h 8376085"/>
              <a:gd name="connsiteX7107" fmla="*/ 2990917 w 7130260"/>
              <a:gd name="connsiteY7107" fmla="*/ 7976235 h 8376085"/>
              <a:gd name="connsiteX7108" fmla="*/ 2980992 w 7130260"/>
              <a:gd name="connsiteY7108" fmla="*/ 8002429 h 8376085"/>
              <a:gd name="connsiteX7109" fmla="*/ 2991983 w 7130260"/>
              <a:gd name="connsiteY7109" fmla="*/ 7993466 h 8376085"/>
              <a:gd name="connsiteX7110" fmla="*/ 3001918 w 7130260"/>
              <a:gd name="connsiteY7110" fmla="*/ 7959567 h 8376085"/>
              <a:gd name="connsiteX7111" fmla="*/ 2990917 w 7130260"/>
              <a:gd name="connsiteY7111" fmla="*/ 7976235 h 8376085"/>
              <a:gd name="connsiteX7112" fmla="*/ 854329 w 7130260"/>
              <a:gd name="connsiteY7112" fmla="*/ 7991780 h 8376085"/>
              <a:gd name="connsiteX7113" fmla="*/ 863854 w 7130260"/>
              <a:gd name="connsiteY7113" fmla="*/ 8011954 h 8376085"/>
              <a:gd name="connsiteX7114" fmla="*/ 873379 w 7130260"/>
              <a:gd name="connsiteY7114" fmla="*/ 8003553 h 8376085"/>
              <a:gd name="connsiteX7115" fmla="*/ 863854 w 7130260"/>
              <a:gd name="connsiteY7115" fmla="*/ 7983379 h 8376085"/>
              <a:gd name="connsiteX7116" fmla="*/ 854329 w 7130260"/>
              <a:gd name="connsiteY7116" fmla="*/ 7991780 h 8376085"/>
              <a:gd name="connsiteX7117" fmla="*/ 2945673 w 7130260"/>
              <a:gd name="connsiteY7117" fmla="*/ 8006515 h 8376085"/>
              <a:gd name="connsiteX7118" fmla="*/ 2933557 w 7130260"/>
              <a:gd name="connsiteY7118" fmla="*/ 8032195 h 8376085"/>
              <a:gd name="connsiteX7119" fmla="*/ 2967018 w 7130260"/>
              <a:gd name="connsiteY7119" fmla="*/ 7996848 h 8376085"/>
              <a:gd name="connsiteX7120" fmla="*/ 2945673 w 7130260"/>
              <a:gd name="connsiteY7120" fmla="*/ 8006515 h 8376085"/>
              <a:gd name="connsiteX7121" fmla="*/ 892429 w 7130260"/>
              <a:gd name="connsiteY7121" fmla="*/ 8021479 h 8376085"/>
              <a:gd name="connsiteX7122" fmla="*/ 901657 w 7130260"/>
              <a:gd name="connsiteY7122" fmla="*/ 8035767 h 8376085"/>
              <a:gd name="connsiteX7123" fmla="*/ 905402 w 7130260"/>
              <a:gd name="connsiteY7123" fmla="*/ 8021479 h 8376085"/>
              <a:gd name="connsiteX7124" fmla="*/ 896172 w 7130260"/>
              <a:gd name="connsiteY7124" fmla="*/ 8007192 h 8376085"/>
              <a:gd name="connsiteX7125" fmla="*/ 892429 w 7130260"/>
              <a:gd name="connsiteY7125" fmla="*/ 8021479 h 8376085"/>
              <a:gd name="connsiteX7126" fmla="*/ 921004 w 7130260"/>
              <a:gd name="connsiteY7126" fmla="*/ 8034042 h 8376085"/>
              <a:gd name="connsiteX7127" fmla="*/ 945683 w 7130260"/>
              <a:gd name="connsiteY7127" fmla="*/ 8052369 h 8376085"/>
              <a:gd name="connsiteX7128" fmla="*/ 935520 w 7130260"/>
              <a:gd name="connsiteY7128" fmla="*/ 8035957 h 8376085"/>
              <a:gd name="connsiteX7129" fmla="*/ 921004 w 7130260"/>
              <a:gd name="connsiteY7129" fmla="*/ 8034042 h 8376085"/>
              <a:gd name="connsiteX7130" fmla="*/ 2898229 w 7130260"/>
              <a:gd name="connsiteY7130" fmla="*/ 8041891 h 8376085"/>
              <a:gd name="connsiteX7131" fmla="*/ 2911288 w 7130260"/>
              <a:gd name="connsiteY7131" fmla="*/ 8046111 h 8376085"/>
              <a:gd name="connsiteX7132" fmla="*/ 2913078 w 7130260"/>
              <a:gd name="connsiteY7132" fmla="*/ 8026242 h 8376085"/>
              <a:gd name="connsiteX7133" fmla="*/ 2898229 w 7130260"/>
              <a:gd name="connsiteY7133" fmla="*/ 8041891 h 8376085"/>
              <a:gd name="connsiteX7134" fmla="*/ 959101 w 7130260"/>
              <a:gd name="connsiteY7134" fmla="*/ 8059017 h 8376085"/>
              <a:gd name="connsiteX7135" fmla="*/ 968626 w 7130260"/>
              <a:gd name="connsiteY7135" fmla="*/ 8073867 h 8376085"/>
              <a:gd name="connsiteX7136" fmla="*/ 978151 w 7130260"/>
              <a:gd name="connsiteY7136" fmla="*/ 8064903 h 8376085"/>
              <a:gd name="connsiteX7137" fmla="*/ 968626 w 7130260"/>
              <a:gd name="connsiteY7137" fmla="*/ 8050054 h 8376085"/>
              <a:gd name="connsiteX7138" fmla="*/ 959101 w 7130260"/>
              <a:gd name="connsiteY7138" fmla="*/ 8059017 h 8376085"/>
              <a:gd name="connsiteX7139" fmla="*/ 2866749 w 7130260"/>
              <a:gd name="connsiteY7139" fmla="*/ 8057198 h 8376085"/>
              <a:gd name="connsiteX7140" fmla="*/ 2852480 w 7130260"/>
              <a:gd name="connsiteY7140" fmla="*/ 8092917 h 8376085"/>
              <a:gd name="connsiteX7141" fmla="*/ 2871892 w 7130260"/>
              <a:gd name="connsiteY7141" fmla="*/ 8069104 h 8376085"/>
              <a:gd name="connsiteX7142" fmla="*/ 2866749 w 7130260"/>
              <a:gd name="connsiteY7142" fmla="*/ 8057198 h 8376085"/>
              <a:gd name="connsiteX7143" fmla="*/ 987676 w 7130260"/>
              <a:gd name="connsiteY7143" fmla="*/ 8072742 h 8376085"/>
              <a:gd name="connsiteX7144" fmla="*/ 997201 w 7130260"/>
              <a:gd name="connsiteY7144" fmla="*/ 8088154 h 8376085"/>
              <a:gd name="connsiteX7145" fmla="*/ 1006726 w 7130260"/>
              <a:gd name="connsiteY7145" fmla="*/ 8084516 h 8376085"/>
              <a:gd name="connsiteX7146" fmla="*/ 997201 w 7130260"/>
              <a:gd name="connsiteY7146" fmla="*/ 8069104 h 8376085"/>
              <a:gd name="connsiteX7147" fmla="*/ 987676 w 7130260"/>
              <a:gd name="connsiteY7147" fmla="*/ 8072742 h 8376085"/>
              <a:gd name="connsiteX7148" fmla="*/ 2816476 w 7130260"/>
              <a:gd name="connsiteY7148" fmla="*/ 8092917 h 8376085"/>
              <a:gd name="connsiteX7149" fmla="*/ 2810170 w 7130260"/>
              <a:gd name="connsiteY7149" fmla="*/ 8118358 h 8376085"/>
              <a:gd name="connsiteX7150" fmla="*/ 2826001 w 7130260"/>
              <a:gd name="connsiteY7150" fmla="*/ 8102442 h 8376085"/>
              <a:gd name="connsiteX7151" fmla="*/ 2832307 w 7130260"/>
              <a:gd name="connsiteY7151" fmla="*/ 8077000 h 8376085"/>
              <a:gd name="connsiteX7152" fmla="*/ 2816476 w 7130260"/>
              <a:gd name="connsiteY7152" fmla="*/ 8092917 h 8376085"/>
              <a:gd name="connsiteX7153" fmla="*/ 1030595 w 7130260"/>
              <a:gd name="connsiteY7153" fmla="*/ 8102499 h 8376085"/>
              <a:gd name="connsiteX7154" fmla="*/ 1052474 w 7130260"/>
              <a:gd name="connsiteY7154" fmla="*/ 8117015 h 8376085"/>
              <a:gd name="connsiteX7155" fmla="*/ 1023137 w 7130260"/>
              <a:gd name="connsiteY7155" fmla="*/ 8083392 h 8376085"/>
              <a:gd name="connsiteX7156" fmla="*/ 1030595 w 7130260"/>
              <a:gd name="connsiteY7156" fmla="*/ 8102499 h 8376085"/>
              <a:gd name="connsiteX7157" fmla="*/ 2774404 w 7130260"/>
              <a:gd name="connsiteY7157" fmla="*/ 8118091 h 8376085"/>
              <a:gd name="connsiteX7158" fmla="*/ 2787463 w 7130260"/>
              <a:gd name="connsiteY7158" fmla="*/ 8122311 h 8376085"/>
              <a:gd name="connsiteX7159" fmla="*/ 2789253 w 7130260"/>
              <a:gd name="connsiteY7159" fmla="*/ 8102442 h 8376085"/>
              <a:gd name="connsiteX7160" fmla="*/ 2774404 w 7130260"/>
              <a:gd name="connsiteY7160" fmla="*/ 8118091 h 8376085"/>
              <a:gd name="connsiteX7161" fmla="*/ 1075582 w 7130260"/>
              <a:gd name="connsiteY7161" fmla="*/ 8123272 h 8376085"/>
              <a:gd name="connsiteX7162" fmla="*/ 1101976 w 7130260"/>
              <a:gd name="connsiteY7162" fmla="*/ 8132827 h 8376085"/>
              <a:gd name="connsiteX7163" fmla="*/ 1086888 w 7130260"/>
              <a:gd name="connsiteY7163" fmla="*/ 8117738 h 8376085"/>
              <a:gd name="connsiteX7164" fmla="*/ 1075582 w 7130260"/>
              <a:gd name="connsiteY7164" fmla="*/ 8123272 h 8376085"/>
              <a:gd name="connsiteX7165" fmla="*/ 2736828 w 7130260"/>
              <a:gd name="connsiteY7165" fmla="*/ 8135779 h 8376085"/>
              <a:gd name="connsiteX7166" fmla="*/ 2739552 w 7130260"/>
              <a:gd name="connsiteY7166" fmla="*/ 8150067 h 8376085"/>
              <a:gd name="connsiteX7167" fmla="*/ 2753249 w 7130260"/>
              <a:gd name="connsiteY7167" fmla="*/ 8135779 h 8376085"/>
              <a:gd name="connsiteX7168" fmla="*/ 2750525 w 7130260"/>
              <a:gd name="connsiteY7168" fmla="*/ 8121492 h 8376085"/>
              <a:gd name="connsiteX7169" fmla="*/ 2736828 w 7130260"/>
              <a:gd name="connsiteY7169" fmla="*/ 8135779 h 8376085"/>
              <a:gd name="connsiteX7170" fmla="*/ 1121026 w 7130260"/>
              <a:gd name="connsiteY7170" fmla="*/ 8145304 h 8376085"/>
              <a:gd name="connsiteX7171" fmla="*/ 1136475 w 7130260"/>
              <a:gd name="connsiteY7171" fmla="*/ 8159592 h 8376085"/>
              <a:gd name="connsiteX7172" fmla="*/ 1151935 w 7130260"/>
              <a:gd name="connsiteY7172" fmla="*/ 8159592 h 8376085"/>
              <a:gd name="connsiteX7173" fmla="*/ 1140076 w 7130260"/>
              <a:gd name="connsiteY7173" fmla="*/ 8145304 h 8376085"/>
              <a:gd name="connsiteX7174" fmla="*/ 1124626 w 7130260"/>
              <a:gd name="connsiteY7174" fmla="*/ 8131017 h 8376085"/>
              <a:gd name="connsiteX7175" fmla="*/ 1121026 w 7130260"/>
              <a:gd name="connsiteY7175" fmla="*/ 8145304 h 8376085"/>
              <a:gd name="connsiteX7176" fmla="*/ 2709120 w 7130260"/>
              <a:gd name="connsiteY7176" fmla="*/ 8136770 h 8376085"/>
              <a:gd name="connsiteX7177" fmla="*/ 2702176 w 7130260"/>
              <a:gd name="connsiteY7177" fmla="*/ 8158325 h 8376085"/>
              <a:gd name="connsiteX7178" fmla="*/ 2702176 w 7130260"/>
              <a:gd name="connsiteY7178" fmla="*/ 8172926 h 8376085"/>
              <a:gd name="connsiteX7179" fmla="*/ 2712777 w 7130260"/>
              <a:gd name="connsiteY7179" fmla="*/ 8162325 h 8376085"/>
              <a:gd name="connsiteX7180" fmla="*/ 2719721 w 7130260"/>
              <a:gd name="connsiteY7180" fmla="*/ 8140780 h 8376085"/>
              <a:gd name="connsiteX7181" fmla="*/ 2709120 w 7130260"/>
              <a:gd name="connsiteY7181" fmla="*/ 8136770 h 8376085"/>
              <a:gd name="connsiteX7182" fmla="*/ 2100320 w 7130260"/>
              <a:gd name="connsiteY7182" fmla="*/ 8147047 h 8376085"/>
              <a:gd name="connsiteX7183" fmla="*/ 2118570 w 7130260"/>
              <a:gd name="connsiteY7183" fmla="*/ 8146295 h 8376085"/>
              <a:gd name="connsiteX7184" fmla="*/ 2106073 w 7130260"/>
              <a:gd name="connsiteY7184" fmla="*/ 8141294 h 8376085"/>
              <a:gd name="connsiteX7185" fmla="*/ 2100320 w 7130260"/>
              <a:gd name="connsiteY7185" fmla="*/ 8147047 h 8376085"/>
              <a:gd name="connsiteX7186" fmla="*/ 1159126 w 7130260"/>
              <a:gd name="connsiteY7186" fmla="*/ 8157867 h 8376085"/>
              <a:gd name="connsiteX7187" fmla="*/ 1183805 w 7130260"/>
              <a:gd name="connsiteY7187" fmla="*/ 8176194 h 8376085"/>
              <a:gd name="connsiteX7188" fmla="*/ 1173642 w 7130260"/>
              <a:gd name="connsiteY7188" fmla="*/ 8159782 h 8376085"/>
              <a:gd name="connsiteX7189" fmla="*/ 1159126 w 7130260"/>
              <a:gd name="connsiteY7189" fmla="*/ 8157867 h 8376085"/>
              <a:gd name="connsiteX7190" fmla="*/ 2037988 w 7130260"/>
              <a:gd name="connsiteY7190" fmla="*/ 8156667 h 8376085"/>
              <a:gd name="connsiteX7191" fmla="*/ 2066563 w 7130260"/>
              <a:gd name="connsiteY7191" fmla="*/ 8156315 h 8376085"/>
              <a:gd name="connsiteX7192" fmla="*/ 2049713 w 7130260"/>
              <a:gd name="connsiteY7192" fmla="*/ 8151924 h 8376085"/>
              <a:gd name="connsiteX7193" fmla="*/ 2037988 w 7130260"/>
              <a:gd name="connsiteY7193" fmla="*/ 8156667 h 8376085"/>
              <a:gd name="connsiteX7194" fmla="*/ 2671020 w 7130260"/>
              <a:gd name="connsiteY7194" fmla="*/ 8155820 h 8376085"/>
              <a:gd name="connsiteX7195" fmla="*/ 2664076 w 7130260"/>
              <a:gd name="connsiteY7195" fmla="*/ 8177375 h 8376085"/>
              <a:gd name="connsiteX7196" fmla="*/ 2664076 w 7130260"/>
              <a:gd name="connsiteY7196" fmla="*/ 8191976 h 8376085"/>
              <a:gd name="connsiteX7197" fmla="*/ 2674677 w 7130260"/>
              <a:gd name="connsiteY7197" fmla="*/ 8181375 h 8376085"/>
              <a:gd name="connsiteX7198" fmla="*/ 2681621 w 7130260"/>
              <a:gd name="connsiteY7198" fmla="*/ 8159830 h 8376085"/>
              <a:gd name="connsiteX7199" fmla="*/ 2671020 w 7130260"/>
              <a:gd name="connsiteY7199" fmla="*/ 8155820 h 8376085"/>
              <a:gd name="connsiteX7200" fmla="*/ 1199407 w 7130260"/>
              <a:gd name="connsiteY7200" fmla="*/ 8180432 h 8376085"/>
              <a:gd name="connsiteX7201" fmla="*/ 1214495 w 7130260"/>
              <a:gd name="connsiteY7201" fmla="*/ 8195510 h 8376085"/>
              <a:gd name="connsiteX7202" fmla="*/ 1220029 w 7130260"/>
              <a:gd name="connsiteY7202" fmla="*/ 8184204 h 8376085"/>
              <a:gd name="connsiteX7203" fmla="*/ 1199407 w 7130260"/>
              <a:gd name="connsiteY7203" fmla="*/ 8180432 h 8376085"/>
              <a:gd name="connsiteX7204" fmla="*/ 2625633 w 7130260"/>
              <a:gd name="connsiteY7204" fmla="*/ 8189729 h 8376085"/>
              <a:gd name="connsiteX7205" fmla="*/ 2614222 w 7130260"/>
              <a:gd name="connsiteY7205" fmla="*/ 8211979 h 8376085"/>
              <a:gd name="connsiteX7206" fmla="*/ 2631443 w 7130260"/>
              <a:gd name="connsiteY7206" fmla="*/ 8195539 h 8376085"/>
              <a:gd name="connsiteX7207" fmla="*/ 2642845 w 7130260"/>
              <a:gd name="connsiteY7207" fmla="*/ 8173289 h 8376085"/>
              <a:gd name="connsiteX7208" fmla="*/ 2625633 w 7130260"/>
              <a:gd name="connsiteY7208" fmla="*/ 8189729 h 8376085"/>
              <a:gd name="connsiteX7209" fmla="*/ 1235326 w 7130260"/>
              <a:gd name="connsiteY7209" fmla="*/ 8185833 h 8376085"/>
              <a:gd name="connsiteX7210" fmla="*/ 1249613 w 7130260"/>
              <a:gd name="connsiteY7210" fmla="*/ 8207217 h 8376085"/>
              <a:gd name="connsiteX7211" fmla="*/ 1263901 w 7130260"/>
              <a:gd name="connsiteY7211" fmla="*/ 8209550 h 8376085"/>
              <a:gd name="connsiteX7212" fmla="*/ 1249613 w 7130260"/>
              <a:gd name="connsiteY7212" fmla="*/ 8188167 h 8376085"/>
              <a:gd name="connsiteX7213" fmla="*/ 1235326 w 7130260"/>
              <a:gd name="connsiteY7213" fmla="*/ 8185833 h 8376085"/>
              <a:gd name="connsiteX7214" fmla="*/ 2584123 w 7130260"/>
              <a:gd name="connsiteY7214" fmla="*/ 8203254 h 8376085"/>
              <a:gd name="connsiteX7215" fmla="*/ 2589657 w 7130260"/>
              <a:gd name="connsiteY7215" fmla="*/ 8214560 h 8376085"/>
              <a:gd name="connsiteX7216" fmla="*/ 2599211 w 7130260"/>
              <a:gd name="connsiteY7216" fmla="*/ 8188167 h 8376085"/>
              <a:gd name="connsiteX7217" fmla="*/ 2584123 w 7130260"/>
              <a:gd name="connsiteY7217" fmla="*/ 8203254 h 8376085"/>
              <a:gd name="connsiteX7218" fmla="*/ 1275807 w 7130260"/>
              <a:gd name="connsiteY7218" fmla="*/ 8209598 h 8376085"/>
              <a:gd name="connsiteX7219" fmla="*/ 1297724 w 7130260"/>
              <a:gd name="connsiteY7219" fmla="*/ 8224981 h 8376085"/>
              <a:gd name="connsiteX7220" fmla="*/ 1315679 w 7130260"/>
              <a:gd name="connsiteY7220" fmla="*/ 8228467 h 8376085"/>
              <a:gd name="connsiteX7221" fmla="*/ 1302915 w 7130260"/>
              <a:gd name="connsiteY7221" fmla="*/ 8213075 h 8376085"/>
              <a:gd name="connsiteX7222" fmla="*/ 1275807 w 7130260"/>
              <a:gd name="connsiteY7222" fmla="*/ 8209598 h 8376085"/>
              <a:gd name="connsiteX7223" fmla="*/ 2549776 w 7130260"/>
              <a:gd name="connsiteY7223" fmla="*/ 8211979 h 8376085"/>
              <a:gd name="connsiteX7224" fmla="*/ 2542299 w 7130260"/>
              <a:gd name="connsiteY7224" fmla="*/ 8231486 h 8376085"/>
              <a:gd name="connsiteX7225" fmla="*/ 2559301 w 7130260"/>
              <a:gd name="connsiteY7225" fmla="*/ 8221504 h 8376085"/>
              <a:gd name="connsiteX7226" fmla="*/ 2566778 w 7130260"/>
              <a:gd name="connsiteY7226" fmla="*/ 8201997 h 8376085"/>
              <a:gd name="connsiteX7227" fmla="*/ 2549776 w 7130260"/>
              <a:gd name="connsiteY7227" fmla="*/ 8211979 h 8376085"/>
              <a:gd name="connsiteX7228" fmla="*/ 1333071 w 7130260"/>
              <a:gd name="connsiteY7228" fmla="*/ 8232839 h 8376085"/>
              <a:gd name="connsiteX7229" fmla="*/ 1355112 w 7130260"/>
              <a:gd name="connsiteY7229" fmla="*/ 8243002 h 8376085"/>
              <a:gd name="connsiteX7230" fmla="*/ 1332738 w 7130260"/>
              <a:gd name="connsiteY7230" fmla="*/ 8216742 h 8376085"/>
              <a:gd name="connsiteX7231" fmla="*/ 1316965 w 7130260"/>
              <a:gd name="connsiteY7231" fmla="*/ 8216742 h 8376085"/>
              <a:gd name="connsiteX7232" fmla="*/ 1333071 w 7130260"/>
              <a:gd name="connsiteY7232" fmla="*/ 8232839 h 8376085"/>
              <a:gd name="connsiteX7233" fmla="*/ 2171157 w 7130260"/>
              <a:gd name="connsiteY7233" fmla="*/ 8223304 h 8376085"/>
              <a:gd name="connsiteX7234" fmla="*/ 2204495 w 7130260"/>
              <a:gd name="connsiteY7234" fmla="*/ 8223304 h 8376085"/>
              <a:gd name="connsiteX7235" fmla="*/ 2187826 w 7130260"/>
              <a:gd name="connsiteY7235" fmla="*/ 8218951 h 8376085"/>
              <a:gd name="connsiteX7236" fmla="*/ 2171157 w 7130260"/>
              <a:gd name="connsiteY7236" fmla="*/ 8223304 h 8376085"/>
              <a:gd name="connsiteX7237" fmla="*/ 2506523 w 7130260"/>
              <a:gd name="connsiteY7237" fmla="*/ 8226904 h 8376085"/>
              <a:gd name="connsiteX7238" fmla="*/ 2505323 w 7130260"/>
              <a:gd name="connsiteY7238" fmla="*/ 8242145 h 8376085"/>
              <a:gd name="connsiteX7239" fmla="*/ 2530726 w 7130260"/>
              <a:gd name="connsiteY7239" fmla="*/ 8225705 h 8376085"/>
              <a:gd name="connsiteX7240" fmla="*/ 2506523 w 7130260"/>
              <a:gd name="connsiteY7240" fmla="*/ 8226904 h 8376085"/>
              <a:gd name="connsiteX7241" fmla="*/ 1370857 w 7130260"/>
              <a:gd name="connsiteY7241" fmla="*/ 8237572 h 8376085"/>
              <a:gd name="connsiteX7242" fmla="*/ 1397251 w 7130260"/>
              <a:gd name="connsiteY7242" fmla="*/ 8247127 h 8376085"/>
              <a:gd name="connsiteX7243" fmla="*/ 1382163 w 7130260"/>
              <a:gd name="connsiteY7243" fmla="*/ 8232038 h 8376085"/>
              <a:gd name="connsiteX7244" fmla="*/ 1370857 w 7130260"/>
              <a:gd name="connsiteY7244" fmla="*/ 8237572 h 8376085"/>
              <a:gd name="connsiteX7245" fmla="*/ 2470404 w 7130260"/>
              <a:gd name="connsiteY7245" fmla="*/ 8232620 h 8376085"/>
              <a:gd name="connsiteX7246" fmla="*/ 2472557 w 7130260"/>
              <a:gd name="connsiteY7246" fmla="*/ 8254842 h 8376085"/>
              <a:gd name="connsiteX7247" fmla="*/ 2486549 w 7130260"/>
              <a:gd name="connsiteY7247" fmla="*/ 8240554 h 8376085"/>
              <a:gd name="connsiteX7248" fmla="*/ 2470404 w 7130260"/>
              <a:gd name="connsiteY7248" fmla="*/ 8232620 h 8376085"/>
              <a:gd name="connsiteX7249" fmla="*/ 1416301 w 7130260"/>
              <a:gd name="connsiteY7249" fmla="*/ 8253032 h 8376085"/>
              <a:gd name="connsiteX7250" fmla="*/ 1431388 w 7130260"/>
              <a:gd name="connsiteY7250" fmla="*/ 8268119 h 8376085"/>
              <a:gd name="connsiteX7251" fmla="*/ 1442695 w 7130260"/>
              <a:gd name="connsiteY7251" fmla="*/ 8262585 h 8376085"/>
              <a:gd name="connsiteX7252" fmla="*/ 1416301 w 7130260"/>
              <a:gd name="connsiteY7252" fmla="*/ 8253032 h 8376085"/>
              <a:gd name="connsiteX7253" fmla="*/ 2406901 w 7130260"/>
              <a:gd name="connsiteY7253" fmla="*/ 8254842 h 8376085"/>
              <a:gd name="connsiteX7254" fmla="*/ 2400195 w 7130260"/>
              <a:gd name="connsiteY7254" fmla="*/ 8270358 h 8376085"/>
              <a:gd name="connsiteX7255" fmla="*/ 2418331 w 7130260"/>
              <a:gd name="connsiteY7255" fmla="*/ 8266271 h 8376085"/>
              <a:gd name="connsiteX7256" fmla="*/ 2406901 w 7130260"/>
              <a:gd name="connsiteY7256" fmla="*/ 8254842 h 8376085"/>
              <a:gd name="connsiteX7257" fmla="*/ 2440238 w 7130260"/>
              <a:gd name="connsiteY7257" fmla="*/ 8254842 h 8376085"/>
              <a:gd name="connsiteX7258" fmla="*/ 2444439 w 7130260"/>
              <a:gd name="connsiteY7258" fmla="*/ 8264367 h 8376085"/>
              <a:gd name="connsiteX7259" fmla="*/ 2454526 w 7130260"/>
              <a:gd name="connsiteY7259" fmla="*/ 8254842 h 8376085"/>
              <a:gd name="connsiteX7260" fmla="*/ 2450326 w 7130260"/>
              <a:gd name="connsiteY7260" fmla="*/ 8245317 h 8376085"/>
              <a:gd name="connsiteX7261" fmla="*/ 2440238 w 7130260"/>
              <a:gd name="connsiteY7261" fmla="*/ 8254842 h 8376085"/>
              <a:gd name="connsiteX7262" fmla="*/ 1464478 w 7130260"/>
              <a:gd name="connsiteY7262" fmla="*/ 8269795 h 8376085"/>
              <a:gd name="connsiteX7263" fmla="*/ 1494206 w 7130260"/>
              <a:gd name="connsiteY7263" fmla="*/ 8280206 h 8376085"/>
              <a:gd name="connsiteX7264" fmla="*/ 1516866 w 7130260"/>
              <a:gd name="connsiteY7264" fmla="*/ 8284312 h 8376085"/>
              <a:gd name="connsiteX7265" fmla="*/ 1538307 w 7130260"/>
              <a:gd name="connsiteY7265" fmla="*/ 8292637 h 8376085"/>
              <a:gd name="connsiteX7266" fmla="*/ 1554413 w 7130260"/>
              <a:gd name="connsiteY7266" fmla="*/ 8292332 h 8376085"/>
              <a:gd name="connsiteX7267" fmla="*/ 1535640 w 7130260"/>
              <a:gd name="connsiteY7267" fmla="*/ 8278140 h 8376085"/>
              <a:gd name="connsiteX7268" fmla="*/ 1504988 w 7130260"/>
              <a:gd name="connsiteY7268" fmla="*/ 8268500 h 8376085"/>
              <a:gd name="connsiteX7269" fmla="*/ 1487481 w 7130260"/>
              <a:gd name="connsiteY7269" fmla="*/ 8263948 h 8376085"/>
              <a:gd name="connsiteX7270" fmla="*/ 1466964 w 7130260"/>
              <a:gd name="connsiteY7270" fmla="*/ 8254842 h 8376085"/>
              <a:gd name="connsiteX7271" fmla="*/ 1452067 w 7130260"/>
              <a:gd name="connsiteY7271" fmla="*/ 8254842 h 8376085"/>
              <a:gd name="connsiteX7272" fmla="*/ 1464478 w 7130260"/>
              <a:gd name="connsiteY7272" fmla="*/ 8269795 h 8376085"/>
              <a:gd name="connsiteX7273" fmla="*/ 2364829 w 7130260"/>
              <a:gd name="connsiteY7273" fmla="*/ 8263090 h 8376085"/>
              <a:gd name="connsiteX7274" fmla="*/ 2363086 w 7130260"/>
              <a:gd name="connsiteY7274" fmla="*/ 8280873 h 8376085"/>
              <a:gd name="connsiteX7275" fmla="*/ 2376297 w 7130260"/>
              <a:gd name="connsiteY7275" fmla="*/ 8263052 h 8376085"/>
              <a:gd name="connsiteX7276" fmla="*/ 2372287 w 7130260"/>
              <a:gd name="connsiteY7276" fmla="*/ 8251022 h 8376085"/>
              <a:gd name="connsiteX7277" fmla="*/ 2364829 w 7130260"/>
              <a:gd name="connsiteY7277" fmla="*/ 8263090 h 8376085"/>
              <a:gd name="connsiteX7278" fmla="*/ 2287277 w 7130260"/>
              <a:gd name="connsiteY7278" fmla="*/ 8287874 h 8376085"/>
              <a:gd name="connsiteX7279" fmla="*/ 2278875 w 7130260"/>
              <a:gd name="connsiteY7279" fmla="*/ 8302162 h 8376085"/>
              <a:gd name="connsiteX7280" fmla="*/ 2307450 w 7130260"/>
              <a:gd name="connsiteY7280" fmla="*/ 8288484 h 8376085"/>
              <a:gd name="connsiteX7281" fmla="*/ 2315852 w 7130260"/>
              <a:gd name="connsiteY7281" fmla="*/ 8274196 h 8376085"/>
              <a:gd name="connsiteX7282" fmla="*/ 2287277 w 7130260"/>
              <a:gd name="connsiteY7282" fmla="*/ 8287874 h 8376085"/>
              <a:gd name="connsiteX7283" fmla="*/ 2330701 w 7130260"/>
              <a:gd name="connsiteY7283" fmla="*/ 8283978 h 8376085"/>
              <a:gd name="connsiteX7284" fmla="*/ 2340226 w 7130260"/>
              <a:gd name="connsiteY7284" fmla="*/ 8288179 h 8376085"/>
              <a:gd name="connsiteX7285" fmla="*/ 2349751 w 7130260"/>
              <a:gd name="connsiteY7285" fmla="*/ 8278092 h 8376085"/>
              <a:gd name="connsiteX7286" fmla="*/ 2340226 w 7130260"/>
              <a:gd name="connsiteY7286" fmla="*/ 8273892 h 8376085"/>
              <a:gd name="connsiteX7287" fmla="*/ 2330701 w 7130260"/>
              <a:gd name="connsiteY7287" fmla="*/ 8283978 h 8376085"/>
              <a:gd name="connsiteX7288" fmla="*/ 1563938 w 7130260"/>
              <a:gd name="connsiteY7288" fmla="*/ 8292942 h 8376085"/>
              <a:gd name="connsiteX7289" fmla="*/ 1583550 w 7130260"/>
              <a:gd name="connsiteY7289" fmla="*/ 8302467 h 8376085"/>
              <a:gd name="connsiteX7290" fmla="*/ 1597276 w 7130260"/>
              <a:gd name="connsiteY7290" fmla="*/ 8292942 h 8376085"/>
              <a:gd name="connsiteX7291" fmla="*/ 1577664 w 7130260"/>
              <a:gd name="connsiteY7291" fmla="*/ 8283417 h 8376085"/>
              <a:gd name="connsiteX7292" fmla="*/ 1563938 w 7130260"/>
              <a:gd name="connsiteY7292" fmla="*/ 8292942 h 8376085"/>
              <a:gd name="connsiteX7293" fmla="*/ 2235451 w 7130260"/>
              <a:gd name="connsiteY7293" fmla="*/ 8297704 h 8376085"/>
              <a:gd name="connsiteX7294" fmla="*/ 2248957 w 7130260"/>
              <a:gd name="connsiteY7294" fmla="*/ 8306210 h 8376085"/>
              <a:gd name="connsiteX7295" fmla="*/ 2264026 w 7130260"/>
              <a:gd name="connsiteY7295" fmla="*/ 8291923 h 8376085"/>
              <a:gd name="connsiteX7296" fmla="*/ 2235451 w 7130260"/>
              <a:gd name="connsiteY7296" fmla="*/ 8297704 h 8376085"/>
              <a:gd name="connsiteX7297" fmla="*/ 1621088 w 7130260"/>
              <a:gd name="connsiteY7297" fmla="*/ 8302467 h 8376085"/>
              <a:gd name="connsiteX7298" fmla="*/ 1641262 w 7130260"/>
              <a:gd name="connsiteY7298" fmla="*/ 8311992 h 8376085"/>
              <a:gd name="connsiteX7299" fmla="*/ 1649663 w 7130260"/>
              <a:gd name="connsiteY7299" fmla="*/ 8302467 h 8376085"/>
              <a:gd name="connsiteX7300" fmla="*/ 1629489 w 7130260"/>
              <a:gd name="connsiteY7300" fmla="*/ 8292942 h 8376085"/>
              <a:gd name="connsiteX7301" fmla="*/ 1621088 w 7130260"/>
              <a:gd name="connsiteY7301" fmla="*/ 8302467 h 8376085"/>
              <a:gd name="connsiteX7302" fmla="*/ 1663951 w 7130260"/>
              <a:gd name="connsiteY7302" fmla="*/ 8302343 h 8376085"/>
              <a:gd name="connsiteX7303" fmla="*/ 1698069 w 7130260"/>
              <a:gd name="connsiteY7303" fmla="*/ 8321517 h 8376085"/>
              <a:gd name="connsiteX7304" fmla="*/ 1683001 w 7130260"/>
              <a:gd name="connsiteY7304" fmla="*/ 8299704 h 8376085"/>
              <a:gd name="connsiteX7305" fmla="*/ 1663951 w 7130260"/>
              <a:gd name="connsiteY7305" fmla="*/ 8302343 h 8376085"/>
              <a:gd name="connsiteX7306" fmla="*/ 2171862 w 7130260"/>
              <a:gd name="connsiteY7306" fmla="*/ 8305181 h 8376085"/>
              <a:gd name="connsiteX7307" fmla="*/ 2170624 w 7130260"/>
              <a:gd name="connsiteY7307" fmla="*/ 8317011 h 8376085"/>
              <a:gd name="connsiteX7308" fmla="*/ 2216401 w 7130260"/>
              <a:gd name="connsiteY7308" fmla="*/ 8301952 h 8376085"/>
              <a:gd name="connsiteX7309" fmla="*/ 2171862 w 7130260"/>
              <a:gd name="connsiteY7309" fmla="*/ 8305181 h 8376085"/>
              <a:gd name="connsiteX7310" fmla="*/ 1715691 w 7130260"/>
              <a:gd name="connsiteY7310" fmla="*/ 8310944 h 8376085"/>
              <a:gd name="connsiteX7311" fmla="*/ 1787776 w 7130260"/>
              <a:gd name="connsiteY7311" fmla="*/ 8320792 h 8376085"/>
              <a:gd name="connsiteX7312" fmla="*/ 1758010 w 7130260"/>
              <a:gd name="connsiteY7312" fmla="*/ 8308420 h 8376085"/>
              <a:gd name="connsiteX7313" fmla="*/ 1715691 w 7130260"/>
              <a:gd name="connsiteY7313" fmla="*/ 8310944 h 8376085"/>
              <a:gd name="connsiteX7314" fmla="*/ 2087118 w 7130260"/>
              <a:gd name="connsiteY7314" fmla="*/ 8316554 h 8376085"/>
              <a:gd name="connsiteX7315" fmla="*/ 2068763 w 7130260"/>
              <a:gd name="connsiteY7315" fmla="*/ 8330432 h 8376085"/>
              <a:gd name="connsiteX7316" fmla="*/ 2084870 w 7130260"/>
              <a:gd name="connsiteY7316" fmla="*/ 8330737 h 8376085"/>
              <a:gd name="connsiteX7317" fmla="*/ 2107254 w 7130260"/>
              <a:gd name="connsiteY7317" fmla="*/ 8320878 h 8376085"/>
              <a:gd name="connsiteX7318" fmla="*/ 2087118 w 7130260"/>
              <a:gd name="connsiteY7318" fmla="*/ 8316554 h 8376085"/>
              <a:gd name="connsiteX7319" fmla="*/ 2125913 w 7130260"/>
              <a:gd name="connsiteY7319" fmla="*/ 8311992 h 8376085"/>
              <a:gd name="connsiteX7320" fmla="*/ 2134314 w 7130260"/>
              <a:gd name="connsiteY7320" fmla="*/ 8321517 h 8376085"/>
              <a:gd name="connsiteX7321" fmla="*/ 2154488 w 7130260"/>
              <a:gd name="connsiteY7321" fmla="*/ 8311992 h 8376085"/>
              <a:gd name="connsiteX7322" fmla="*/ 2146087 w 7130260"/>
              <a:gd name="connsiteY7322" fmla="*/ 8302467 h 8376085"/>
              <a:gd name="connsiteX7323" fmla="*/ 2125913 w 7130260"/>
              <a:gd name="connsiteY7323" fmla="*/ 8311992 h 8376085"/>
              <a:gd name="connsiteX7324" fmla="*/ 1797301 w 7130260"/>
              <a:gd name="connsiteY7324" fmla="*/ 8321517 h 8376085"/>
              <a:gd name="connsiteX7325" fmla="*/ 1840725 w 7130260"/>
              <a:gd name="connsiteY7325" fmla="*/ 8331042 h 8376085"/>
              <a:gd name="connsiteX7326" fmla="*/ 1878263 w 7130260"/>
              <a:gd name="connsiteY7326" fmla="*/ 8321517 h 8376085"/>
              <a:gd name="connsiteX7327" fmla="*/ 1834839 w 7130260"/>
              <a:gd name="connsiteY7327" fmla="*/ 8311992 h 8376085"/>
              <a:gd name="connsiteX7328" fmla="*/ 1797301 w 7130260"/>
              <a:gd name="connsiteY7328" fmla="*/ 8321517 h 8376085"/>
              <a:gd name="connsiteX7329" fmla="*/ 1892551 w 7130260"/>
              <a:gd name="connsiteY7329" fmla="*/ 8321621 h 8376085"/>
              <a:gd name="connsiteX7330" fmla="*/ 1916363 w 7130260"/>
              <a:gd name="connsiteY7330" fmla="*/ 8331042 h 8376085"/>
              <a:gd name="connsiteX7331" fmla="*/ 1940176 w 7130260"/>
              <a:gd name="connsiteY7331" fmla="*/ 8323593 h 8376085"/>
              <a:gd name="connsiteX7332" fmla="*/ 1916363 w 7130260"/>
              <a:gd name="connsiteY7332" fmla="*/ 8314173 h 8376085"/>
              <a:gd name="connsiteX7333" fmla="*/ 1892551 w 7130260"/>
              <a:gd name="connsiteY7333" fmla="*/ 8321621 h 8376085"/>
              <a:gd name="connsiteX7334" fmla="*/ 1963988 w 7130260"/>
              <a:gd name="connsiteY7334" fmla="*/ 8321517 h 8376085"/>
              <a:gd name="connsiteX7335" fmla="*/ 1977714 w 7130260"/>
              <a:gd name="connsiteY7335" fmla="*/ 8331042 h 8376085"/>
              <a:gd name="connsiteX7336" fmla="*/ 1997326 w 7130260"/>
              <a:gd name="connsiteY7336" fmla="*/ 8321517 h 8376085"/>
              <a:gd name="connsiteX7337" fmla="*/ 1983600 w 7130260"/>
              <a:gd name="connsiteY7337" fmla="*/ 8311992 h 8376085"/>
              <a:gd name="connsiteX7338" fmla="*/ 1963988 w 7130260"/>
              <a:gd name="connsiteY7338" fmla="*/ 8321517 h 8376085"/>
              <a:gd name="connsiteX7339" fmla="*/ 2016376 w 7130260"/>
              <a:gd name="connsiteY7339" fmla="*/ 8321517 h 8376085"/>
              <a:gd name="connsiteX7340" fmla="*/ 2034864 w 7130260"/>
              <a:gd name="connsiteY7340" fmla="*/ 8331042 h 8376085"/>
              <a:gd name="connsiteX7341" fmla="*/ 2059238 w 7130260"/>
              <a:gd name="connsiteY7341" fmla="*/ 8321517 h 8376085"/>
              <a:gd name="connsiteX7342" fmla="*/ 2040750 w 7130260"/>
              <a:gd name="connsiteY7342" fmla="*/ 8311992 h 8376085"/>
              <a:gd name="connsiteX7343" fmla="*/ 2016376 w 7130260"/>
              <a:gd name="connsiteY7343" fmla="*/ 8321517 h 8376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</a:cxnLst>
            <a:rect l="l" t="t" r="r" b="b"/>
            <a:pathLst>
              <a:path w="7130260" h="8376085">
                <a:moveTo>
                  <a:pt x="2406901" y="2386"/>
                </a:moveTo>
                <a:cubicBezTo>
                  <a:pt x="2383327" y="4443"/>
                  <a:pt x="2306174" y="10577"/>
                  <a:pt x="2235451" y="16016"/>
                </a:cubicBezTo>
                <a:cubicBezTo>
                  <a:pt x="1973675" y="36152"/>
                  <a:pt x="1656626" y="97903"/>
                  <a:pt x="1434465" y="172007"/>
                </a:cubicBezTo>
                <a:cubicBezTo>
                  <a:pt x="1083145" y="289203"/>
                  <a:pt x="841279" y="458805"/>
                  <a:pt x="701424" y="686062"/>
                </a:cubicBezTo>
                <a:cubicBezTo>
                  <a:pt x="641293" y="783779"/>
                  <a:pt x="603763" y="880982"/>
                  <a:pt x="577503" y="1007050"/>
                </a:cubicBezTo>
                <a:lnTo>
                  <a:pt x="556825" y="1106329"/>
                </a:lnTo>
                <a:lnTo>
                  <a:pt x="556530" y="1244441"/>
                </a:lnTo>
                <a:cubicBezTo>
                  <a:pt x="555949" y="1519095"/>
                  <a:pt x="617109" y="1675228"/>
                  <a:pt x="857224" y="2012090"/>
                </a:cubicBezTo>
                <a:cubicBezTo>
                  <a:pt x="1024300" y="2246490"/>
                  <a:pt x="1158612" y="2384184"/>
                  <a:pt x="1330576" y="2497341"/>
                </a:cubicBezTo>
                <a:cubicBezTo>
                  <a:pt x="1444762" y="2572484"/>
                  <a:pt x="1515999" y="2602316"/>
                  <a:pt x="1627746" y="2621776"/>
                </a:cubicBezTo>
                <a:cubicBezTo>
                  <a:pt x="1782899" y="2648798"/>
                  <a:pt x="1944643" y="2618032"/>
                  <a:pt x="2063020" y="2538984"/>
                </a:cubicBezTo>
                <a:cubicBezTo>
                  <a:pt x="2162242" y="2472728"/>
                  <a:pt x="2222297" y="2378555"/>
                  <a:pt x="2250777" y="2244566"/>
                </a:cubicBezTo>
                <a:lnTo>
                  <a:pt x="2265959" y="2173129"/>
                </a:lnTo>
                <a:lnTo>
                  <a:pt x="2260654" y="2077879"/>
                </a:lnTo>
                <a:cubicBezTo>
                  <a:pt x="2249967" y="1886236"/>
                  <a:pt x="2174367" y="1670685"/>
                  <a:pt x="2023891" y="1402833"/>
                </a:cubicBezTo>
                <a:lnTo>
                  <a:pt x="1965722" y="1299296"/>
                </a:lnTo>
                <a:lnTo>
                  <a:pt x="1967141" y="1262948"/>
                </a:lnTo>
                <a:cubicBezTo>
                  <a:pt x="1970532" y="1176319"/>
                  <a:pt x="2030054" y="1065867"/>
                  <a:pt x="2119827" y="979599"/>
                </a:cubicBezTo>
                <a:cubicBezTo>
                  <a:pt x="2200066" y="902499"/>
                  <a:pt x="2336254" y="816259"/>
                  <a:pt x="2511876" y="731334"/>
                </a:cubicBezTo>
                <a:cubicBezTo>
                  <a:pt x="2834707" y="575229"/>
                  <a:pt x="3102921" y="494228"/>
                  <a:pt x="3416551" y="458129"/>
                </a:cubicBezTo>
                <a:lnTo>
                  <a:pt x="3554663" y="442222"/>
                </a:lnTo>
                <a:lnTo>
                  <a:pt x="3859463" y="447251"/>
                </a:lnTo>
                <a:lnTo>
                  <a:pt x="4164263" y="452280"/>
                </a:lnTo>
                <a:lnTo>
                  <a:pt x="4311901" y="472311"/>
                </a:lnTo>
                <a:cubicBezTo>
                  <a:pt x="4695340" y="524347"/>
                  <a:pt x="5204479" y="632884"/>
                  <a:pt x="5536463" y="733354"/>
                </a:cubicBezTo>
                <a:cubicBezTo>
                  <a:pt x="5710162" y="785932"/>
                  <a:pt x="5922940" y="923215"/>
                  <a:pt x="6105897" y="1100757"/>
                </a:cubicBezTo>
                <a:cubicBezTo>
                  <a:pt x="6645078" y="1624013"/>
                  <a:pt x="6701295" y="2333282"/>
                  <a:pt x="6240800" y="2802741"/>
                </a:cubicBezTo>
                <a:cubicBezTo>
                  <a:pt x="6168142" y="2876807"/>
                  <a:pt x="6042651" y="2940310"/>
                  <a:pt x="5683501" y="3084757"/>
                </a:cubicBezTo>
                <a:cubicBezTo>
                  <a:pt x="5272592" y="3250025"/>
                  <a:pt x="4756861" y="3403997"/>
                  <a:pt x="4272439" y="3506048"/>
                </a:cubicBezTo>
                <a:cubicBezTo>
                  <a:pt x="4088530" y="3544786"/>
                  <a:pt x="3482378" y="3660286"/>
                  <a:pt x="3245101" y="3701806"/>
                </a:cubicBezTo>
                <a:cubicBezTo>
                  <a:pt x="2901591" y="3761918"/>
                  <a:pt x="2315890" y="3874437"/>
                  <a:pt x="2256082" y="3891820"/>
                </a:cubicBezTo>
                <a:cubicBezTo>
                  <a:pt x="2201856" y="3907574"/>
                  <a:pt x="2140668" y="3949065"/>
                  <a:pt x="2110331" y="3990661"/>
                </a:cubicBezTo>
                <a:cubicBezTo>
                  <a:pt x="2032578" y="4097236"/>
                  <a:pt x="2003031" y="4195896"/>
                  <a:pt x="2008318" y="4331304"/>
                </a:cubicBezTo>
                <a:lnTo>
                  <a:pt x="2011613" y="4415523"/>
                </a:lnTo>
                <a:lnTo>
                  <a:pt x="1878263" y="4493391"/>
                </a:lnTo>
                <a:cubicBezTo>
                  <a:pt x="1804921" y="4536215"/>
                  <a:pt x="1712766" y="4591727"/>
                  <a:pt x="1673476" y="4616739"/>
                </a:cubicBezTo>
                <a:lnTo>
                  <a:pt x="1602038" y="4662221"/>
                </a:lnTo>
                <a:lnTo>
                  <a:pt x="1516313" y="4677909"/>
                </a:lnTo>
                <a:cubicBezTo>
                  <a:pt x="831164" y="4803334"/>
                  <a:pt x="265998" y="5303720"/>
                  <a:pt x="79517" y="5950030"/>
                </a:cubicBezTo>
                <a:cubicBezTo>
                  <a:pt x="28177" y="6127956"/>
                  <a:pt x="-8684" y="6430499"/>
                  <a:pt x="1784" y="6587967"/>
                </a:cubicBezTo>
                <a:cubicBezTo>
                  <a:pt x="31930" y="7041213"/>
                  <a:pt x="204524" y="7437778"/>
                  <a:pt x="514515" y="7766028"/>
                </a:cubicBezTo>
                <a:cubicBezTo>
                  <a:pt x="1194778" y="8486384"/>
                  <a:pt x="2323767" y="8581644"/>
                  <a:pt x="3087938" y="7983179"/>
                </a:cubicBezTo>
                <a:cubicBezTo>
                  <a:pt x="3248244" y="7857630"/>
                  <a:pt x="3408207" y="7672607"/>
                  <a:pt x="3518602" y="7485031"/>
                </a:cubicBezTo>
                <a:cubicBezTo>
                  <a:pt x="3754755" y="7083781"/>
                  <a:pt x="3831546" y="6547104"/>
                  <a:pt x="3716655" y="6100925"/>
                </a:cubicBezTo>
                <a:cubicBezTo>
                  <a:pt x="3634769" y="5782933"/>
                  <a:pt x="3495627" y="5524767"/>
                  <a:pt x="3268866" y="5270059"/>
                </a:cubicBezTo>
                <a:lnTo>
                  <a:pt x="3189465" y="5180886"/>
                </a:lnTo>
                <a:lnTo>
                  <a:pt x="3131553" y="5005121"/>
                </a:lnTo>
                <a:cubicBezTo>
                  <a:pt x="3099711" y="4908443"/>
                  <a:pt x="3073651" y="4823822"/>
                  <a:pt x="3073651" y="4817059"/>
                </a:cubicBezTo>
                <a:cubicBezTo>
                  <a:pt x="3073651" y="4810297"/>
                  <a:pt x="3084109" y="4796543"/>
                  <a:pt x="3096882" y="4786494"/>
                </a:cubicBezTo>
                <a:cubicBezTo>
                  <a:pt x="3131392" y="4759348"/>
                  <a:pt x="3165501" y="4678899"/>
                  <a:pt x="3183331" y="4582621"/>
                </a:cubicBezTo>
                <a:cubicBezTo>
                  <a:pt x="3217860" y="4396112"/>
                  <a:pt x="3266513" y="4351658"/>
                  <a:pt x="3469986" y="4320731"/>
                </a:cubicBezTo>
                <a:lnTo>
                  <a:pt x="3537709" y="4310434"/>
                </a:lnTo>
                <a:lnTo>
                  <a:pt x="3670011" y="4320455"/>
                </a:lnTo>
                <a:cubicBezTo>
                  <a:pt x="4281688" y="4366746"/>
                  <a:pt x="4906071" y="4243274"/>
                  <a:pt x="5440223" y="3970411"/>
                </a:cubicBezTo>
                <a:cubicBezTo>
                  <a:pt x="5726726" y="3824050"/>
                  <a:pt x="6037364" y="3596345"/>
                  <a:pt x="6274051" y="3359201"/>
                </a:cubicBezTo>
                <a:cubicBezTo>
                  <a:pt x="6550581" y="3082119"/>
                  <a:pt x="6795983" y="2738228"/>
                  <a:pt x="7015058" y="2320766"/>
                </a:cubicBezTo>
                <a:cubicBezTo>
                  <a:pt x="7095201" y="2168052"/>
                  <a:pt x="7121071" y="2083727"/>
                  <a:pt x="7128567" y="1950844"/>
                </a:cubicBezTo>
                <a:cubicBezTo>
                  <a:pt x="7140874" y="1732645"/>
                  <a:pt x="7086715" y="1550156"/>
                  <a:pt x="6945773" y="1334929"/>
                </a:cubicBezTo>
                <a:cubicBezTo>
                  <a:pt x="6769123" y="1065181"/>
                  <a:pt x="6440443" y="812611"/>
                  <a:pt x="6059739" y="654077"/>
                </a:cubicBezTo>
                <a:cubicBezTo>
                  <a:pt x="5343182" y="355687"/>
                  <a:pt x="4791628" y="200668"/>
                  <a:pt x="4192838" y="129364"/>
                </a:cubicBezTo>
                <a:cubicBezTo>
                  <a:pt x="4103780" y="118762"/>
                  <a:pt x="3974287" y="101770"/>
                  <a:pt x="3905069" y="91606"/>
                </a:cubicBezTo>
                <a:cubicBezTo>
                  <a:pt x="3751936" y="69127"/>
                  <a:pt x="3407293" y="29360"/>
                  <a:pt x="3245101" y="15463"/>
                </a:cubicBezTo>
                <a:cubicBezTo>
                  <a:pt x="3126153" y="5262"/>
                  <a:pt x="2487949" y="-4691"/>
                  <a:pt x="2406901" y="2386"/>
                </a:cubicBezTo>
                <a:close/>
                <a:moveTo>
                  <a:pt x="2535488" y="34771"/>
                </a:moveTo>
                <a:cubicBezTo>
                  <a:pt x="2532250" y="40009"/>
                  <a:pt x="2538432" y="44296"/>
                  <a:pt x="2549214" y="44296"/>
                </a:cubicBezTo>
                <a:cubicBezTo>
                  <a:pt x="2559996" y="44296"/>
                  <a:pt x="2568826" y="40009"/>
                  <a:pt x="2568826" y="34771"/>
                </a:cubicBezTo>
                <a:cubicBezTo>
                  <a:pt x="2568826" y="29532"/>
                  <a:pt x="2562654" y="25246"/>
                  <a:pt x="2555101" y="25246"/>
                </a:cubicBezTo>
                <a:cubicBezTo>
                  <a:pt x="2547547" y="25246"/>
                  <a:pt x="2538727" y="29532"/>
                  <a:pt x="2535488" y="34771"/>
                </a:cubicBezTo>
                <a:close/>
                <a:moveTo>
                  <a:pt x="2587876" y="32618"/>
                </a:moveTo>
                <a:cubicBezTo>
                  <a:pt x="2587876" y="39495"/>
                  <a:pt x="2775309" y="37838"/>
                  <a:pt x="2806951" y="30684"/>
                </a:cubicBezTo>
                <a:cubicBezTo>
                  <a:pt x="2814809" y="28913"/>
                  <a:pt x="2768737" y="26960"/>
                  <a:pt x="2704557" y="26350"/>
                </a:cubicBezTo>
                <a:cubicBezTo>
                  <a:pt x="2640378" y="25741"/>
                  <a:pt x="2587876" y="28560"/>
                  <a:pt x="2587876" y="32618"/>
                </a:cubicBezTo>
                <a:close/>
                <a:moveTo>
                  <a:pt x="2364038" y="44296"/>
                </a:moveTo>
                <a:cubicBezTo>
                  <a:pt x="2360714" y="49677"/>
                  <a:pt x="2368515" y="53821"/>
                  <a:pt x="2381964" y="53821"/>
                </a:cubicBezTo>
                <a:cubicBezTo>
                  <a:pt x="2395061" y="53821"/>
                  <a:pt x="2408425" y="49534"/>
                  <a:pt x="2411663" y="44296"/>
                </a:cubicBezTo>
                <a:cubicBezTo>
                  <a:pt x="2414988" y="38914"/>
                  <a:pt x="2407187" y="34771"/>
                  <a:pt x="2393737" y="34771"/>
                </a:cubicBezTo>
                <a:cubicBezTo>
                  <a:pt x="2380641" y="34771"/>
                  <a:pt x="2367277" y="39057"/>
                  <a:pt x="2364038" y="44296"/>
                </a:cubicBezTo>
                <a:close/>
                <a:moveTo>
                  <a:pt x="2442620" y="41076"/>
                </a:moveTo>
                <a:cubicBezTo>
                  <a:pt x="2449173" y="43724"/>
                  <a:pt x="2459889" y="43724"/>
                  <a:pt x="2466432" y="41076"/>
                </a:cubicBezTo>
                <a:cubicBezTo>
                  <a:pt x="2472986" y="38438"/>
                  <a:pt x="2467623" y="36275"/>
                  <a:pt x="2454526" y="36275"/>
                </a:cubicBezTo>
                <a:cubicBezTo>
                  <a:pt x="2441429" y="36275"/>
                  <a:pt x="2436076" y="38438"/>
                  <a:pt x="2442620" y="41076"/>
                </a:cubicBezTo>
                <a:close/>
                <a:moveTo>
                  <a:pt x="2500370" y="41276"/>
                </a:moveTo>
                <a:cubicBezTo>
                  <a:pt x="2507237" y="44029"/>
                  <a:pt x="2515457" y="43686"/>
                  <a:pt x="2518620" y="40524"/>
                </a:cubicBezTo>
                <a:cubicBezTo>
                  <a:pt x="2521782" y="37361"/>
                  <a:pt x="2516162" y="35114"/>
                  <a:pt x="2506123" y="35523"/>
                </a:cubicBezTo>
                <a:cubicBezTo>
                  <a:pt x="2495026" y="35980"/>
                  <a:pt x="2492769" y="38238"/>
                  <a:pt x="2500370" y="41276"/>
                </a:cubicBezTo>
                <a:close/>
                <a:moveTo>
                  <a:pt x="2162813" y="59031"/>
                </a:moveTo>
                <a:cubicBezTo>
                  <a:pt x="1992659" y="77604"/>
                  <a:pt x="1783271" y="115981"/>
                  <a:pt x="1618460" y="158777"/>
                </a:cubicBezTo>
                <a:cubicBezTo>
                  <a:pt x="1131075" y="285355"/>
                  <a:pt x="830088" y="490314"/>
                  <a:pt x="685679" y="793961"/>
                </a:cubicBezTo>
                <a:cubicBezTo>
                  <a:pt x="589591" y="995982"/>
                  <a:pt x="564311" y="1268282"/>
                  <a:pt x="621327" y="1487167"/>
                </a:cubicBezTo>
                <a:cubicBezTo>
                  <a:pt x="636453" y="1545260"/>
                  <a:pt x="682831" y="1657236"/>
                  <a:pt x="689146" y="1650921"/>
                </a:cubicBezTo>
                <a:cubicBezTo>
                  <a:pt x="691061" y="1649006"/>
                  <a:pt x="683746" y="1627346"/>
                  <a:pt x="672887" y="1602800"/>
                </a:cubicBezTo>
                <a:cubicBezTo>
                  <a:pt x="662029" y="1578254"/>
                  <a:pt x="644473" y="1514370"/>
                  <a:pt x="633872" y="1460830"/>
                </a:cubicBezTo>
                <a:lnTo>
                  <a:pt x="614604" y="1363504"/>
                </a:lnTo>
                <a:lnTo>
                  <a:pt x="619185" y="1215866"/>
                </a:lnTo>
                <a:lnTo>
                  <a:pt x="623767" y="1068229"/>
                </a:lnTo>
                <a:lnTo>
                  <a:pt x="642912" y="996791"/>
                </a:lnTo>
                <a:cubicBezTo>
                  <a:pt x="666496" y="908814"/>
                  <a:pt x="697433" y="825527"/>
                  <a:pt x="715645" y="800962"/>
                </a:cubicBezTo>
                <a:cubicBezTo>
                  <a:pt x="723189" y="790799"/>
                  <a:pt x="714682" y="821717"/>
                  <a:pt x="696746" y="869675"/>
                </a:cubicBezTo>
                <a:cubicBezTo>
                  <a:pt x="649474" y="996077"/>
                  <a:pt x="632900" y="1106691"/>
                  <a:pt x="636786" y="1269787"/>
                </a:cubicBezTo>
                <a:lnTo>
                  <a:pt x="640016" y="1405442"/>
                </a:lnTo>
                <a:lnTo>
                  <a:pt x="652922" y="1417815"/>
                </a:lnTo>
                <a:lnTo>
                  <a:pt x="665838" y="1430179"/>
                </a:lnTo>
                <a:lnTo>
                  <a:pt x="660571" y="1401604"/>
                </a:lnTo>
                <a:cubicBezTo>
                  <a:pt x="631958" y="1246394"/>
                  <a:pt x="656933" y="1025071"/>
                  <a:pt x="717531" y="896784"/>
                </a:cubicBezTo>
                <a:cubicBezTo>
                  <a:pt x="741658" y="845691"/>
                  <a:pt x="741609" y="846120"/>
                  <a:pt x="712081" y="939646"/>
                </a:cubicBezTo>
                <a:cubicBezTo>
                  <a:pt x="701328" y="973693"/>
                  <a:pt x="686697" y="1035844"/>
                  <a:pt x="679563" y="1077754"/>
                </a:cubicBezTo>
                <a:lnTo>
                  <a:pt x="666590" y="1153954"/>
                </a:lnTo>
                <a:lnTo>
                  <a:pt x="676421" y="1173004"/>
                </a:lnTo>
                <a:lnTo>
                  <a:pt x="686251" y="1192054"/>
                </a:lnTo>
                <a:lnTo>
                  <a:pt x="697804" y="1123798"/>
                </a:lnTo>
                <a:cubicBezTo>
                  <a:pt x="708615" y="1059990"/>
                  <a:pt x="748211" y="925244"/>
                  <a:pt x="754202" y="931893"/>
                </a:cubicBezTo>
                <a:cubicBezTo>
                  <a:pt x="755688" y="933541"/>
                  <a:pt x="746553" y="975598"/>
                  <a:pt x="733914" y="1025366"/>
                </a:cubicBezTo>
                <a:cubicBezTo>
                  <a:pt x="696090" y="1174213"/>
                  <a:pt x="695098" y="1292066"/>
                  <a:pt x="731665" y="1292066"/>
                </a:cubicBezTo>
                <a:cubicBezTo>
                  <a:pt x="744085" y="1292066"/>
                  <a:pt x="741723" y="1271721"/>
                  <a:pt x="725731" y="1241060"/>
                </a:cubicBezTo>
                <a:lnTo>
                  <a:pt x="711539" y="1213866"/>
                </a:lnTo>
                <a:lnTo>
                  <a:pt x="725789" y="1219324"/>
                </a:lnTo>
                <a:lnTo>
                  <a:pt x="740029" y="1224791"/>
                </a:lnTo>
                <a:lnTo>
                  <a:pt x="740029" y="1196988"/>
                </a:lnTo>
                <a:cubicBezTo>
                  <a:pt x="740029" y="1158869"/>
                  <a:pt x="756592" y="1080154"/>
                  <a:pt x="779785" y="1008088"/>
                </a:cubicBezTo>
                <a:cubicBezTo>
                  <a:pt x="805369" y="928568"/>
                  <a:pt x="811428" y="937465"/>
                  <a:pt x="787844" y="1019928"/>
                </a:cubicBezTo>
                <a:cubicBezTo>
                  <a:pt x="777662" y="1055542"/>
                  <a:pt x="764383" y="1118511"/>
                  <a:pt x="758335" y="1159869"/>
                </a:cubicBezTo>
                <a:lnTo>
                  <a:pt x="747344" y="1235059"/>
                </a:lnTo>
                <a:lnTo>
                  <a:pt x="759135" y="1249280"/>
                </a:lnTo>
                <a:cubicBezTo>
                  <a:pt x="765631" y="1257090"/>
                  <a:pt x="773747" y="1263491"/>
                  <a:pt x="777186" y="1263491"/>
                </a:cubicBezTo>
                <a:cubicBezTo>
                  <a:pt x="780624" y="1263491"/>
                  <a:pt x="788435" y="1228125"/>
                  <a:pt x="794559" y="1184910"/>
                </a:cubicBezTo>
                <a:cubicBezTo>
                  <a:pt x="804742" y="1112968"/>
                  <a:pt x="843327" y="973093"/>
                  <a:pt x="850900" y="980665"/>
                </a:cubicBezTo>
                <a:cubicBezTo>
                  <a:pt x="852662" y="982418"/>
                  <a:pt x="843861" y="1024271"/>
                  <a:pt x="831345" y="1073668"/>
                </a:cubicBezTo>
                <a:cubicBezTo>
                  <a:pt x="818839" y="1123064"/>
                  <a:pt x="805532" y="1188158"/>
                  <a:pt x="801779" y="1218324"/>
                </a:cubicBezTo>
                <a:lnTo>
                  <a:pt x="794969" y="1273159"/>
                </a:lnTo>
                <a:lnTo>
                  <a:pt x="806760" y="1287380"/>
                </a:lnTo>
                <a:cubicBezTo>
                  <a:pt x="814942" y="1297229"/>
                  <a:pt x="815275" y="1301591"/>
                  <a:pt x="807865" y="1301591"/>
                </a:cubicBezTo>
                <a:cubicBezTo>
                  <a:pt x="791891" y="1301591"/>
                  <a:pt x="794969" y="1345054"/>
                  <a:pt x="811942" y="1359141"/>
                </a:cubicBezTo>
                <a:lnTo>
                  <a:pt x="826706" y="1371390"/>
                </a:lnTo>
                <a:lnTo>
                  <a:pt x="825258" y="1334110"/>
                </a:lnTo>
                <a:cubicBezTo>
                  <a:pt x="823068" y="1277684"/>
                  <a:pt x="868426" y="1045816"/>
                  <a:pt x="879494" y="1056875"/>
                </a:cubicBezTo>
                <a:cubicBezTo>
                  <a:pt x="881170" y="1058561"/>
                  <a:pt x="874084" y="1103595"/>
                  <a:pt x="863739" y="1156954"/>
                </a:cubicBezTo>
                <a:cubicBezTo>
                  <a:pt x="842994" y="1263977"/>
                  <a:pt x="841813" y="1387964"/>
                  <a:pt x="861472" y="1394479"/>
                </a:cubicBezTo>
                <a:cubicBezTo>
                  <a:pt x="876941" y="1399613"/>
                  <a:pt x="877322" y="1356970"/>
                  <a:pt x="861949" y="1341596"/>
                </a:cubicBezTo>
                <a:cubicBezTo>
                  <a:pt x="854405" y="1334052"/>
                  <a:pt x="854033" y="1330166"/>
                  <a:pt x="860853" y="1330166"/>
                </a:cubicBezTo>
                <a:cubicBezTo>
                  <a:pt x="866530" y="1330166"/>
                  <a:pt x="873949" y="1305516"/>
                  <a:pt x="877331" y="1275398"/>
                </a:cubicBezTo>
                <a:cubicBezTo>
                  <a:pt x="884570" y="1210894"/>
                  <a:pt x="911936" y="1089327"/>
                  <a:pt x="917889" y="1095270"/>
                </a:cubicBezTo>
                <a:cubicBezTo>
                  <a:pt x="920166" y="1097547"/>
                  <a:pt x="915612" y="1135256"/>
                  <a:pt x="907773" y="1179071"/>
                </a:cubicBezTo>
                <a:cubicBezTo>
                  <a:pt x="899933" y="1222886"/>
                  <a:pt x="890685" y="1289904"/>
                  <a:pt x="887227" y="1328004"/>
                </a:cubicBezTo>
                <a:lnTo>
                  <a:pt x="880922" y="1397270"/>
                </a:lnTo>
                <a:lnTo>
                  <a:pt x="892609" y="1411348"/>
                </a:lnTo>
                <a:cubicBezTo>
                  <a:pt x="914545" y="1437780"/>
                  <a:pt x="921004" y="1425416"/>
                  <a:pt x="921337" y="1356360"/>
                </a:cubicBezTo>
                <a:cubicBezTo>
                  <a:pt x="921689" y="1282332"/>
                  <a:pt x="941005" y="1159545"/>
                  <a:pt x="958415" y="1120616"/>
                </a:cubicBezTo>
                <a:lnTo>
                  <a:pt x="969064" y="1096804"/>
                </a:lnTo>
                <a:lnTo>
                  <a:pt x="964635" y="1120616"/>
                </a:lnTo>
                <a:cubicBezTo>
                  <a:pt x="942996" y="1237107"/>
                  <a:pt x="936881" y="1290247"/>
                  <a:pt x="936148" y="1368266"/>
                </a:cubicBezTo>
                <a:cubicBezTo>
                  <a:pt x="934843" y="1506303"/>
                  <a:pt x="943721" y="1587341"/>
                  <a:pt x="960130" y="1587341"/>
                </a:cubicBezTo>
                <a:cubicBezTo>
                  <a:pt x="969693" y="1587341"/>
                  <a:pt x="971779" y="1555566"/>
                  <a:pt x="962806" y="1546593"/>
                </a:cubicBezTo>
                <a:cubicBezTo>
                  <a:pt x="959596" y="1543393"/>
                  <a:pt x="957682" y="1485919"/>
                  <a:pt x="958548" y="1418892"/>
                </a:cubicBezTo>
                <a:cubicBezTo>
                  <a:pt x="960158" y="1293838"/>
                  <a:pt x="982275" y="1150049"/>
                  <a:pt x="1011012" y="1077754"/>
                </a:cubicBezTo>
                <a:cubicBezTo>
                  <a:pt x="1019346" y="1056799"/>
                  <a:pt x="1023709" y="1050369"/>
                  <a:pt x="1020709" y="1063466"/>
                </a:cubicBezTo>
                <a:cubicBezTo>
                  <a:pt x="1017708" y="1076563"/>
                  <a:pt x="1006231" y="1127998"/>
                  <a:pt x="995191" y="1177766"/>
                </a:cubicBezTo>
                <a:lnTo>
                  <a:pt x="975131" y="1268254"/>
                </a:lnTo>
                <a:lnTo>
                  <a:pt x="974893" y="1396841"/>
                </a:lnTo>
                <a:cubicBezTo>
                  <a:pt x="974760" y="1467564"/>
                  <a:pt x="980018" y="1551146"/>
                  <a:pt x="986581" y="1582579"/>
                </a:cubicBezTo>
                <a:cubicBezTo>
                  <a:pt x="999849" y="1646215"/>
                  <a:pt x="1044454" y="1771860"/>
                  <a:pt x="1051322" y="1764992"/>
                </a:cubicBezTo>
                <a:cubicBezTo>
                  <a:pt x="1053751" y="1762563"/>
                  <a:pt x="1045131" y="1726959"/>
                  <a:pt x="1032148" y="1685868"/>
                </a:cubicBezTo>
                <a:cubicBezTo>
                  <a:pt x="975227" y="1505607"/>
                  <a:pt x="978360" y="1304506"/>
                  <a:pt x="1041168" y="1107177"/>
                </a:cubicBezTo>
                <a:cubicBezTo>
                  <a:pt x="1137790" y="803591"/>
                  <a:pt x="1415253" y="540482"/>
                  <a:pt x="1800025" y="387558"/>
                </a:cubicBezTo>
                <a:cubicBezTo>
                  <a:pt x="1830334" y="375509"/>
                  <a:pt x="1853308" y="363831"/>
                  <a:pt x="1851079" y="361593"/>
                </a:cubicBezTo>
                <a:cubicBezTo>
                  <a:pt x="1843831" y="354354"/>
                  <a:pt x="1675238" y="423553"/>
                  <a:pt x="1576207" y="474426"/>
                </a:cubicBezTo>
                <a:cubicBezTo>
                  <a:pt x="1489300" y="519070"/>
                  <a:pt x="1304382" y="645981"/>
                  <a:pt x="1288275" y="672041"/>
                </a:cubicBezTo>
                <a:cubicBezTo>
                  <a:pt x="1281760" y="682576"/>
                  <a:pt x="1244851" y="705141"/>
                  <a:pt x="1244851" y="698578"/>
                </a:cubicBezTo>
                <a:cubicBezTo>
                  <a:pt x="1244851" y="689796"/>
                  <a:pt x="1399365" y="566180"/>
                  <a:pt x="1466669" y="521118"/>
                </a:cubicBezTo>
                <a:cubicBezTo>
                  <a:pt x="1593580" y="436155"/>
                  <a:pt x="1778356" y="358497"/>
                  <a:pt x="1967332" y="310701"/>
                </a:cubicBezTo>
                <a:cubicBezTo>
                  <a:pt x="1990125" y="304938"/>
                  <a:pt x="2006708" y="298156"/>
                  <a:pt x="2004184" y="295632"/>
                </a:cubicBezTo>
                <a:cubicBezTo>
                  <a:pt x="1996545" y="287993"/>
                  <a:pt x="1808055" y="338857"/>
                  <a:pt x="1711576" y="374594"/>
                </a:cubicBezTo>
                <a:cubicBezTo>
                  <a:pt x="1607525" y="413133"/>
                  <a:pt x="1486386" y="475931"/>
                  <a:pt x="1397489" y="537405"/>
                </a:cubicBezTo>
                <a:cubicBezTo>
                  <a:pt x="1363561" y="560865"/>
                  <a:pt x="1341730" y="572924"/>
                  <a:pt x="1348959" y="564209"/>
                </a:cubicBezTo>
                <a:cubicBezTo>
                  <a:pt x="1371095" y="537539"/>
                  <a:pt x="1511865" y="448023"/>
                  <a:pt x="1594209" y="408246"/>
                </a:cubicBezTo>
                <a:cubicBezTo>
                  <a:pt x="1637052" y="387548"/>
                  <a:pt x="1729207" y="352363"/>
                  <a:pt x="1798996" y="330056"/>
                </a:cubicBezTo>
                <a:cubicBezTo>
                  <a:pt x="1868786" y="307738"/>
                  <a:pt x="1932318" y="287393"/>
                  <a:pt x="1940176" y="284840"/>
                </a:cubicBezTo>
                <a:cubicBezTo>
                  <a:pt x="1949063" y="281954"/>
                  <a:pt x="1950368" y="278659"/>
                  <a:pt x="1943624" y="276115"/>
                </a:cubicBezTo>
                <a:cubicBezTo>
                  <a:pt x="1926936" y="269810"/>
                  <a:pt x="1745914" y="318102"/>
                  <a:pt x="1644901" y="355802"/>
                </a:cubicBezTo>
                <a:cubicBezTo>
                  <a:pt x="1549879" y="391273"/>
                  <a:pt x="1447438" y="439993"/>
                  <a:pt x="1384954" y="479436"/>
                </a:cubicBezTo>
                <a:cubicBezTo>
                  <a:pt x="1364532" y="492323"/>
                  <a:pt x="1345835" y="500885"/>
                  <a:pt x="1343406" y="498447"/>
                </a:cubicBezTo>
                <a:cubicBezTo>
                  <a:pt x="1332414" y="487455"/>
                  <a:pt x="1526248" y="384024"/>
                  <a:pt x="1639786" y="340304"/>
                </a:cubicBezTo>
                <a:cubicBezTo>
                  <a:pt x="1701060" y="316711"/>
                  <a:pt x="1885940" y="264390"/>
                  <a:pt x="1962988" y="248836"/>
                </a:cubicBezTo>
                <a:cubicBezTo>
                  <a:pt x="1980552" y="245283"/>
                  <a:pt x="1987248" y="239959"/>
                  <a:pt x="1981438" y="234148"/>
                </a:cubicBezTo>
                <a:cubicBezTo>
                  <a:pt x="1975856" y="228567"/>
                  <a:pt x="1961455" y="228300"/>
                  <a:pt x="1944338" y="233482"/>
                </a:cubicBezTo>
                <a:cubicBezTo>
                  <a:pt x="1928955" y="238130"/>
                  <a:pt x="1888503" y="247093"/>
                  <a:pt x="1854451" y="253398"/>
                </a:cubicBezTo>
                <a:cubicBezTo>
                  <a:pt x="1765135" y="269943"/>
                  <a:pt x="1551184" y="343733"/>
                  <a:pt x="1437513" y="397197"/>
                </a:cubicBezTo>
                <a:cubicBezTo>
                  <a:pt x="1383697" y="422515"/>
                  <a:pt x="1341873" y="439660"/>
                  <a:pt x="1344568" y="435297"/>
                </a:cubicBezTo>
                <a:cubicBezTo>
                  <a:pt x="1352274" y="422829"/>
                  <a:pt x="1500149" y="352820"/>
                  <a:pt x="1596295" y="316130"/>
                </a:cubicBezTo>
                <a:cubicBezTo>
                  <a:pt x="1702422" y="275630"/>
                  <a:pt x="1854727" y="231491"/>
                  <a:pt x="1944938" y="215098"/>
                </a:cubicBezTo>
                <a:cubicBezTo>
                  <a:pt x="1981610" y="208431"/>
                  <a:pt x="2015690" y="199420"/>
                  <a:pt x="2020662" y="195067"/>
                </a:cubicBezTo>
                <a:cubicBezTo>
                  <a:pt x="2036388" y="181342"/>
                  <a:pt x="2000374" y="186199"/>
                  <a:pt x="1860909" y="216651"/>
                </a:cubicBezTo>
                <a:cubicBezTo>
                  <a:pt x="1707966" y="250036"/>
                  <a:pt x="1520171" y="309586"/>
                  <a:pt x="1390107" y="365927"/>
                </a:cubicBezTo>
                <a:cubicBezTo>
                  <a:pt x="1341653" y="386920"/>
                  <a:pt x="1302001" y="402160"/>
                  <a:pt x="1302001" y="399788"/>
                </a:cubicBezTo>
                <a:cubicBezTo>
                  <a:pt x="1302001" y="392654"/>
                  <a:pt x="1454029" y="323702"/>
                  <a:pt x="1540316" y="291698"/>
                </a:cubicBezTo>
                <a:cubicBezTo>
                  <a:pt x="1626899" y="259590"/>
                  <a:pt x="1878606" y="191467"/>
                  <a:pt x="1975190" y="173998"/>
                </a:cubicBezTo>
                <a:cubicBezTo>
                  <a:pt x="2050428" y="160387"/>
                  <a:pt x="2067382" y="144299"/>
                  <a:pt x="1997326" y="152986"/>
                </a:cubicBezTo>
                <a:cubicBezTo>
                  <a:pt x="1834629" y="173169"/>
                  <a:pt x="1612687" y="229300"/>
                  <a:pt x="1449838" y="291460"/>
                </a:cubicBezTo>
                <a:cubicBezTo>
                  <a:pt x="1318546" y="341571"/>
                  <a:pt x="1310078" y="344000"/>
                  <a:pt x="1359151" y="317454"/>
                </a:cubicBezTo>
                <a:cubicBezTo>
                  <a:pt x="1432931" y="277554"/>
                  <a:pt x="1586732" y="224566"/>
                  <a:pt x="1740151" y="186199"/>
                </a:cubicBezTo>
                <a:cubicBezTo>
                  <a:pt x="1821352" y="165892"/>
                  <a:pt x="1897180" y="149223"/>
                  <a:pt x="1908658" y="149176"/>
                </a:cubicBezTo>
                <a:cubicBezTo>
                  <a:pt x="1920135" y="149119"/>
                  <a:pt x="1932384" y="144451"/>
                  <a:pt x="1935871" y="138813"/>
                </a:cubicBezTo>
                <a:cubicBezTo>
                  <a:pt x="1944424" y="124973"/>
                  <a:pt x="1881626" y="134117"/>
                  <a:pt x="1725863" y="169407"/>
                </a:cubicBezTo>
                <a:cubicBezTo>
                  <a:pt x="1454239" y="230938"/>
                  <a:pt x="1160336" y="353011"/>
                  <a:pt x="1006726" y="468082"/>
                </a:cubicBezTo>
                <a:cubicBezTo>
                  <a:pt x="967435" y="497515"/>
                  <a:pt x="950293" y="508010"/>
                  <a:pt x="968626" y="491408"/>
                </a:cubicBezTo>
                <a:cubicBezTo>
                  <a:pt x="1057104" y="411293"/>
                  <a:pt x="1252071" y="304776"/>
                  <a:pt x="1429969" y="239378"/>
                </a:cubicBezTo>
                <a:cubicBezTo>
                  <a:pt x="1619917" y="169550"/>
                  <a:pt x="1929956" y="102903"/>
                  <a:pt x="2219392" y="69689"/>
                </a:cubicBezTo>
                <a:cubicBezTo>
                  <a:pt x="2280666" y="62660"/>
                  <a:pt x="2333625" y="54068"/>
                  <a:pt x="2337092" y="50601"/>
                </a:cubicBezTo>
                <a:cubicBezTo>
                  <a:pt x="2345769" y="41924"/>
                  <a:pt x="2298516" y="44210"/>
                  <a:pt x="2162813" y="59031"/>
                </a:cubicBezTo>
                <a:close/>
                <a:moveTo>
                  <a:pt x="2416426" y="72871"/>
                </a:moveTo>
                <a:cubicBezTo>
                  <a:pt x="2416426" y="78109"/>
                  <a:pt x="2422855" y="82396"/>
                  <a:pt x="2430713" y="82396"/>
                </a:cubicBezTo>
                <a:cubicBezTo>
                  <a:pt x="2438572" y="82396"/>
                  <a:pt x="2445001" y="78109"/>
                  <a:pt x="2445001" y="72871"/>
                </a:cubicBezTo>
                <a:cubicBezTo>
                  <a:pt x="2445001" y="67632"/>
                  <a:pt x="2438572" y="63346"/>
                  <a:pt x="2430713" y="63346"/>
                </a:cubicBezTo>
                <a:cubicBezTo>
                  <a:pt x="2422855" y="63346"/>
                  <a:pt x="2416426" y="67632"/>
                  <a:pt x="2416426" y="72871"/>
                </a:cubicBezTo>
                <a:close/>
                <a:moveTo>
                  <a:pt x="2347370" y="79176"/>
                </a:moveTo>
                <a:cubicBezTo>
                  <a:pt x="2353923" y="81824"/>
                  <a:pt x="2364638" y="81824"/>
                  <a:pt x="2371182" y="79176"/>
                </a:cubicBezTo>
                <a:cubicBezTo>
                  <a:pt x="2377735" y="76538"/>
                  <a:pt x="2372373" y="74375"/>
                  <a:pt x="2359276" y="74375"/>
                </a:cubicBezTo>
                <a:cubicBezTo>
                  <a:pt x="2346179" y="74375"/>
                  <a:pt x="2340826" y="76538"/>
                  <a:pt x="2347370" y="79176"/>
                </a:cubicBezTo>
                <a:close/>
                <a:moveTo>
                  <a:pt x="2225926" y="91921"/>
                </a:moveTo>
                <a:lnTo>
                  <a:pt x="2211638" y="101151"/>
                </a:lnTo>
                <a:lnTo>
                  <a:pt x="2228307" y="101303"/>
                </a:lnTo>
                <a:cubicBezTo>
                  <a:pt x="2237470" y="101379"/>
                  <a:pt x="2244976" y="97160"/>
                  <a:pt x="2244976" y="91921"/>
                </a:cubicBezTo>
                <a:cubicBezTo>
                  <a:pt x="2244976" y="80300"/>
                  <a:pt x="2243900" y="80300"/>
                  <a:pt x="2225926" y="91921"/>
                </a:cubicBezTo>
                <a:close/>
                <a:moveTo>
                  <a:pt x="2280695" y="88701"/>
                </a:moveTo>
                <a:cubicBezTo>
                  <a:pt x="2287248" y="91349"/>
                  <a:pt x="2297963" y="91349"/>
                  <a:pt x="2304507" y="88701"/>
                </a:cubicBezTo>
                <a:cubicBezTo>
                  <a:pt x="2311060" y="86063"/>
                  <a:pt x="2305698" y="83900"/>
                  <a:pt x="2292601" y="83900"/>
                </a:cubicBezTo>
                <a:cubicBezTo>
                  <a:pt x="2279504" y="83900"/>
                  <a:pt x="2274151" y="86063"/>
                  <a:pt x="2280695" y="88701"/>
                </a:cubicBezTo>
                <a:close/>
                <a:moveTo>
                  <a:pt x="2149726" y="101446"/>
                </a:moveTo>
                <a:cubicBezTo>
                  <a:pt x="2149726" y="106685"/>
                  <a:pt x="2155898" y="110971"/>
                  <a:pt x="2163452" y="110971"/>
                </a:cubicBezTo>
                <a:cubicBezTo>
                  <a:pt x="2171005" y="110971"/>
                  <a:pt x="2179825" y="106685"/>
                  <a:pt x="2183063" y="101446"/>
                </a:cubicBezTo>
                <a:cubicBezTo>
                  <a:pt x="2186302" y="96207"/>
                  <a:pt x="2180120" y="91921"/>
                  <a:pt x="2169338" y="91921"/>
                </a:cubicBezTo>
                <a:cubicBezTo>
                  <a:pt x="2158556" y="91921"/>
                  <a:pt x="2149726" y="96207"/>
                  <a:pt x="2149726" y="101446"/>
                </a:cubicBezTo>
                <a:close/>
                <a:moveTo>
                  <a:pt x="2454526" y="101446"/>
                </a:moveTo>
                <a:cubicBezTo>
                  <a:pt x="2454526" y="106685"/>
                  <a:pt x="2460955" y="110971"/>
                  <a:pt x="2468813" y="110971"/>
                </a:cubicBezTo>
                <a:cubicBezTo>
                  <a:pt x="2476672" y="110971"/>
                  <a:pt x="2483101" y="106685"/>
                  <a:pt x="2483101" y="101446"/>
                </a:cubicBezTo>
                <a:cubicBezTo>
                  <a:pt x="2483101" y="96207"/>
                  <a:pt x="2476672" y="91921"/>
                  <a:pt x="2468813" y="91921"/>
                </a:cubicBezTo>
                <a:cubicBezTo>
                  <a:pt x="2460955" y="91921"/>
                  <a:pt x="2454526" y="96207"/>
                  <a:pt x="2454526" y="101446"/>
                </a:cubicBezTo>
                <a:close/>
                <a:moveTo>
                  <a:pt x="2061620" y="108266"/>
                </a:moveTo>
                <a:cubicBezTo>
                  <a:pt x="2047218" y="110447"/>
                  <a:pt x="2035426" y="115972"/>
                  <a:pt x="2035426" y="120534"/>
                </a:cubicBezTo>
                <a:cubicBezTo>
                  <a:pt x="2035426" y="130535"/>
                  <a:pt x="2103111" y="121449"/>
                  <a:pt x="2115912" y="109733"/>
                </a:cubicBezTo>
                <a:cubicBezTo>
                  <a:pt x="2125171" y="101256"/>
                  <a:pt x="2110531" y="100855"/>
                  <a:pt x="2061620" y="108266"/>
                </a:cubicBezTo>
                <a:close/>
                <a:moveTo>
                  <a:pt x="2316413" y="110971"/>
                </a:moveTo>
                <a:cubicBezTo>
                  <a:pt x="2313175" y="116210"/>
                  <a:pt x="2319604" y="120496"/>
                  <a:pt x="2330701" y="120496"/>
                </a:cubicBezTo>
                <a:cubicBezTo>
                  <a:pt x="2341798" y="120496"/>
                  <a:pt x="2348227" y="116210"/>
                  <a:pt x="2344988" y="110971"/>
                </a:cubicBezTo>
                <a:cubicBezTo>
                  <a:pt x="2341750" y="105732"/>
                  <a:pt x="2335321" y="101446"/>
                  <a:pt x="2330701" y="101446"/>
                </a:cubicBezTo>
                <a:cubicBezTo>
                  <a:pt x="2326081" y="101446"/>
                  <a:pt x="2319652" y="105732"/>
                  <a:pt x="2316413" y="110971"/>
                </a:cubicBezTo>
                <a:close/>
                <a:moveTo>
                  <a:pt x="2390413" y="108047"/>
                </a:moveTo>
                <a:cubicBezTo>
                  <a:pt x="2399681" y="110466"/>
                  <a:pt x="2412540" y="110304"/>
                  <a:pt x="2418988" y="107694"/>
                </a:cubicBezTo>
                <a:cubicBezTo>
                  <a:pt x="2425437" y="105085"/>
                  <a:pt x="2417855" y="103113"/>
                  <a:pt x="2402138" y="103303"/>
                </a:cubicBezTo>
                <a:cubicBezTo>
                  <a:pt x="2386422" y="103494"/>
                  <a:pt x="2381145" y="105627"/>
                  <a:pt x="2390413" y="108047"/>
                </a:cubicBezTo>
                <a:close/>
                <a:moveTo>
                  <a:pt x="2249738" y="120496"/>
                </a:moveTo>
                <a:cubicBezTo>
                  <a:pt x="2246500" y="125735"/>
                  <a:pt x="2252682" y="130021"/>
                  <a:pt x="2263464" y="130021"/>
                </a:cubicBezTo>
                <a:cubicBezTo>
                  <a:pt x="2274246" y="130021"/>
                  <a:pt x="2283076" y="125735"/>
                  <a:pt x="2283076" y="120496"/>
                </a:cubicBezTo>
                <a:cubicBezTo>
                  <a:pt x="2283076" y="115257"/>
                  <a:pt x="2276904" y="110971"/>
                  <a:pt x="2269350" y="110971"/>
                </a:cubicBezTo>
                <a:cubicBezTo>
                  <a:pt x="2261797" y="110971"/>
                  <a:pt x="2252977" y="115257"/>
                  <a:pt x="2249738" y="120496"/>
                </a:cubicBezTo>
                <a:close/>
                <a:moveTo>
                  <a:pt x="3202238" y="121210"/>
                </a:moveTo>
                <a:cubicBezTo>
                  <a:pt x="3118419" y="124849"/>
                  <a:pt x="3000547" y="132964"/>
                  <a:pt x="2940301" y="139251"/>
                </a:cubicBezTo>
                <a:cubicBezTo>
                  <a:pt x="2394042" y="196210"/>
                  <a:pt x="1925831" y="377995"/>
                  <a:pt x="1772698" y="592584"/>
                </a:cubicBezTo>
                <a:cubicBezTo>
                  <a:pt x="1704585" y="688043"/>
                  <a:pt x="1684658" y="768853"/>
                  <a:pt x="1702175" y="878534"/>
                </a:cubicBezTo>
                <a:cubicBezTo>
                  <a:pt x="1716519" y="968273"/>
                  <a:pt x="1752124" y="1048264"/>
                  <a:pt x="1855441" y="1222810"/>
                </a:cubicBezTo>
                <a:cubicBezTo>
                  <a:pt x="1906934" y="1309811"/>
                  <a:pt x="1955044" y="1404814"/>
                  <a:pt x="1970904" y="1450829"/>
                </a:cubicBezTo>
                <a:lnTo>
                  <a:pt x="1998097" y="1529715"/>
                </a:lnTo>
                <a:lnTo>
                  <a:pt x="2003508" y="1622822"/>
                </a:lnTo>
                <a:lnTo>
                  <a:pt x="2008918" y="1715929"/>
                </a:lnTo>
                <a:lnTo>
                  <a:pt x="1993392" y="1781689"/>
                </a:lnTo>
                <a:cubicBezTo>
                  <a:pt x="1954911" y="1944700"/>
                  <a:pt x="1855727" y="2036978"/>
                  <a:pt x="1657274" y="2094414"/>
                </a:cubicBezTo>
                <a:lnTo>
                  <a:pt x="1582988" y="2115922"/>
                </a:lnTo>
                <a:lnTo>
                  <a:pt x="1449638" y="2115236"/>
                </a:lnTo>
                <a:lnTo>
                  <a:pt x="1316288" y="2114550"/>
                </a:lnTo>
                <a:lnTo>
                  <a:pt x="1230563" y="2088442"/>
                </a:lnTo>
                <a:cubicBezTo>
                  <a:pt x="1074753" y="2040998"/>
                  <a:pt x="939138" y="1961550"/>
                  <a:pt x="808398" y="1841154"/>
                </a:cubicBezTo>
                <a:cubicBezTo>
                  <a:pt x="773432" y="1808950"/>
                  <a:pt x="749458" y="1789033"/>
                  <a:pt x="755116" y="1796891"/>
                </a:cubicBezTo>
                <a:cubicBezTo>
                  <a:pt x="803141" y="1863547"/>
                  <a:pt x="841040" y="1902638"/>
                  <a:pt x="904963" y="1951425"/>
                </a:cubicBezTo>
                <a:cubicBezTo>
                  <a:pt x="1055999" y="2066715"/>
                  <a:pt x="1213266" y="2130705"/>
                  <a:pt x="1401785" y="2153584"/>
                </a:cubicBezTo>
                <a:lnTo>
                  <a:pt x="1506788" y="2166328"/>
                </a:lnTo>
                <a:lnTo>
                  <a:pt x="1430588" y="2167138"/>
                </a:lnTo>
                <a:cubicBezTo>
                  <a:pt x="1358589" y="2167909"/>
                  <a:pt x="1227030" y="2145202"/>
                  <a:pt x="1164946" y="2121284"/>
                </a:cubicBezTo>
                <a:cubicBezTo>
                  <a:pt x="1149820" y="2115455"/>
                  <a:pt x="1135590" y="2112531"/>
                  <a:pt x="1133332" y="2114779"/>
                </a:cubicBezTo>
                <a:cubicBezTo>
                  <a:pt x="1128217" y="2119903"/>
                  <a:pt x="1222334" y="2155412"/>
                  <a:pt x="1292333" y="2174786"/>
                </a:cubicBezTo>
                <a:cubicBezTo>
                  <a:pt x="1321222" y="2182778"/>
                  <a:pt x="1396298" y="2192265"/>
                  <a:pt x="1459163" y="2195875"/>
                </a:cubicBezTo>
                <a:lnTo>
                  <a:pt x="1573463" y="2202418"/>
                </a:lnTo>
                <a:lnTo>
                  <a:pt x="1510608" y="2210162"/>
                </a:lnTo>
                <a:cubicBezTo>
                  <a:pt x="1471765" y="2214944"/>
                  <a:pt x="1421930" y="2213896"/>
                  <a:pt x="1380192" y="2207419"/>
                </a:cubicBezTo>
                <a:cubicBezTo>
                  <a:pt x="1343035" y="2201656"/>
                  <a:pt x="1307182" y="2196941"/>
                  <a:pt x="1300515" y="2196941"/>
                </a:cubicBezTo>
                <a:lnTo>
                  <a:pt x="1288390" y="2196941"/>
                </a:lnTo>
                <a:lnTo>
                  <a:pt x="1302344" y="2209934"/>
                </a:lnTo>
                <a:cubicBezTo>
                  <a:pt x="1322670" y="2228869"/>
                  <a:pt x="1416348" y="2244442"/>
                  <a:pt x="1515523" y="2245385"/>
                </a:cubicBezTo>
                <a:lnTo>
                  <a:pt x="1602038" y="2246205"/>
                </a:lnTo>
                <a:lnTo>
                  <a:pt x="1573463" y="2255482"/>
                </a:lnTo>
                <a:cubicBezTo>
                  <a:pt x="1557747" y="2260578"/>
                  <a:pt x="1505426" y="2262483"/>
                  <a:pt x="1457192" y="2259702"/>
                </a:cubicBezTo>
                <a:lnTo>
                  <a:pt x="1369486" y="2254653"/>
                </a:lnTo>
                <a:lnTo>
                  <a:pt x="1374724" y="2268303"/>
                </a:lnTo>
                <a:cubicBezTo>
                  <a:pt x="1382487" y="2288524"/>
                  <a:pt x="1409948" y="2294515"/>
                  <a:pt x="1525838" y="2301240"/>
                </a:cubicBezTo>
                <a:lnTo>
                  <a:pt x="1630613" y="2307317"/>
                </a:lnTo>
                <a:lnTo>
                  <a:pt x="1577435" y="2314937"/>
                </a:lnTo>
                <a:cubicBezTo>
                  <a:pt x="1547146" y="2319281"/>
                  <a:pt x="1497940" y="2318528"/>
                  <a:pt x="1463135" y="2313185"/>
                </a:cubicBezTo>
                <a:cubicBezTo>
                  <a:pt x="1395727" y="2302840"/>
                  <a:pt x="1389069" y="2304193"/>
                  <a:pt x="1406147" y="2324776"/>
                </a:cubicBezTo>
                <a:cubicBezTo>
                  <a:pt x="1424302" y="2346646"/>
                  <a:pt x="1514599" y="2360952"/>
                  <a:pt x="1611935" y="2357371"/>
                </a:cubicBezTo>
                <a:cubicBezTo>
                  <a:pt x="1668104" y="2355304"/>
                  <a:pt x="1695107" y="2357266"/>
                  <a:pt x="1685373" y="2362705"/>
                </a:cubicBezTo>
                <a:cubicBezTo>
                  <a:pt x="1665684" y="2373697"/>
                  <a:pt x="1508703" y="2375573"/>
                  <a:pt x="1460544" y="2365391"/>
                </a:cubicBezTo>
                <a:lnTo>
                  <a:pt x="1423826" y="2357628"/>
                </a:lnTo>
                <a:lnTo>
                  <a:pt x="1427940" y="2370154"/>
                </a:lnTo>
                <a:cubicBezTo>
                  <a:pt x="1435179" y="2392213"/>
                  <a:pt x="1503807" y="2408568"/>
                  <a:pt x="1616326" y="2415045"/>
                </a:cubicBezTo>
                <a:lnTo>
                  <a:pt x="1725863" y="2421350"/>
                </a:lnTo>
                <a:lnTo>
                  <a:pt x="1659188" y="2428199"/>
                </a:lnTo>
                <a:cubicBezTo>
                  <a:pt x="1616097" y="2432619"/>
                  <a:pt x="1568015" y="2430609"/>
                  <a:pt x="1523248" y="2422522"/>
                </a:cubicBezTo>
                <a:cubicBezTo>
                  <a:pt x="1476308" y="2414035"/>
                  <a:pt x="1455049" y="2413273"/>
                  <a:pt x="1457277" y="2420150"/>
                </a:cubicBezTo>
                <a:cubicBezTo>
                  <a:pt x="1464955" y="2443829"/>
                  <a:pt x="1520914" y="2457764"/>
                  <a:pt x="1630613" y="2463327"/>
                </a:cubicBezTo>
                <a:lnTo>
                  <a:pt x="1744913" y="2469118"/>
                </a:lnTo>
                <a:lnTo>
                  <a:pt x="1680210" y="2477062"/>
                </a:lnTo>
                <a:lnTo>
                  <a:pt x="1615507" y="2484996"/>
                </a:lnTo>
                <a:lnTo>
                  <a:pt x="1537335" y="2469976"/>
                </a:lnTo>
                <a:cubicBezTo>
                  <a:pt x="1494339" y="2461717"/>
                  <a:pt x="1448448" y="2452059"/>
                  <a:pt x="1435351" y="2448525"/>
                </a:cubicBezTo>
                <a:lnTo>
                  <a:pt x="1411538" y="2442096"/>
                </a:lnTo>
                <a:lnTo>
                  <a:pt x="1426912" y="2458383"/>
                </a:lnTo>
                <a:cubicBezTo>
                  <a:pt x="1453658" y="2486702"/>
                  <a:pt x="1573654" y="2513295"/>
                  <a:pt x="1681172" y="2514724"/>
                </a:cubicBezTo>
                <a:cubicBezTo>
                  <a:pt x="1793024" y="2516210"/>
                  <a:pt x="1774965" y="2528049"/>
                  <a:pt x="1659188" y="2529135"/>
                </a:cubicBezTo>
                <a:cubicBezTo>
                  <a:pt x="1592399" y="2529764"/>
                  <a:pt x="1554718" y="2524906"/>
                  <a:pt x="1478213" y="2505799"/>
                </a:cubicBezTo>
                <a:lnTo>
                  <a:pt x="1459163" y="2501046"/>
                </a:lnTo>
                <a:lnTo>
                  <a:pt x="1483509" y="2515019"/>
                </a:lnTo>
                <a:cubicBezTo>
                  <a:pt x="1529239" y="2541261"/>
                  <a:pt x="1661436" y="2561654"/>
                  <a:pt x="1753819" y="2556720"/>
                </a:cubicBezTo>
                <a:lnTo>
                  <a:pt x="1840163" y="2552100"/>
                </a:lnTo>
                <a:lnTo>
                  <a:pt x="1811588" y="2561130"/>
                </a:lnTo>
                <a:cubicBezTo>
                  <a:pt x="1767612" y="2575036"/>
                  <a:pt x="1608420" y="2571731"/>
                  <a:pt x="1549660" y="2555691"/>
                </a:cubicBezTo>
                <a:cubicBezTo>
                  <a:pt x="1520857" y="2547833"/>
                  <a:pt x="1495749" y="2542937"/>
                  <a:pt x="1493873" y="2544823"/>
                </a:cubicBezTo>
                <a:cubicBezTo>
                  <a:pt x="1481766" y="2556929"/>
                  <a:pt x="1678362" y="2596849"/>
                  <a:pt x="1750533" y="2596934"/>
                </a:cubicBezTo>
                <a:cubicBezTo>
                  <a:pt x="1846983" y="2597058"/>
                  <a:pt x="2003812" y="2541603"/>
                  <a:pt x="2076536" y="2481653"/>
                </a:cubicBezTo>
                <a:cubicBezTo>
                  <a:pt x="2143963" y="2426075"/>
                  <a:pt x="2208657" y="2299783"/>
                  <a:pt x="2220144" y="2201332"/>
                </a:cubicBezTo>
                <a:lnTo>
                  <a:pt x="2225650" y="2154079"/>
                </a:lnTo>
                <a:lnTo>
                  <a:pt x="2208267" y="2206466"/>
                </a:lnTo>
                <a:cubicBezTo>
                  <a:pt x="2179292" y="2293744"/>
                  <a:pt x="2134181" y="2372878"/>
                  <a:pt x="2082689" y="2426780"/>
                </a:cubicBezTo>
                <a:lnTo>
                  <a:pt x="2033816" y="2477929"/>
                </a:lnTo>
                <a:lnTo>
                  <a:pt x="2078231" y="2421369"/>
                </a:lnTo>
                <a:cubicBezTo>
                  <a:pt x="2150069" y="2329882"/>
                  <a:pt x="2196808" y="2218182"/>
                  <a:pt x="2210000" y="2106454"/>
                </a:cubicBezTo>
                <a:lnTo>
                  <a:pt x="2215620" y="2058829"/>
                </a:lnTo>
                <a:lnTo>
                  <a:pt x="2198008" y="2120741"/>
                </a:lnTo>
                <a:cubicBezTo>
                  <a:pt x="2162023" y="2247281"/>
                  <a:pt x="2125047" y="2325624"/>
                  <a:pt x="2083613" y="2363124"/>
                </a:cubicBezTo>
                <a:lnTo>
                  <a:pt x="2063144" y="2381641"/>
                </a:lnTo>
                <a:lnTo>
                  <a:pt x="2096910" y="2325567"/>
                </a:lnTo>
                <a:cubicBezTo>
                  <a:pt x="2115484" y="2294735"/>
                  <a:pt x="2130676" y="2263893"/>
                  <a:pt x="2130676" y="2257035"/>
                </a:cubicBezTo>
                <a:cubicBezTo>
                  <a:pt x="2130676" y="2235060"/>
                  <a:pt x="2113740" y="2243652"/>
                  <a:pt x="2093948" y="2275685"/>
                </a:cubicBezTo>
                <a:cubicBezTo>
                  <a:pt x="2083365" y="2292801"/>
                  <a:pt x="2063410" y="2317423"/>
                  <a:pt x="2049580" y="2330415"/>
                </a:cubicBezTo>
                <a:lnTo>
                  <a:pt x="2024453" y="2354018"/>
                </a:lnTo>
                <a:lnTo>
                  <a:pt x="2068040" y="2289020"/>
                </a:lnTo>
                <a:cubicBezTo>
                  <a:pt x="2106797" y="2231231"/>
                  <a:pt x="2124428" y="2177548"/>
                  <a:pt x="2104482" y="2178082"/>
                </a:cubicBezTo>
                <a:cubicBezTo>
                  <a:pt x="2100548" y="2178187"/>
                  <a:pt x="2084546" y="2199808"/>
                  <a:pt x="2068916" y="2226145"/>
                </a:cubicBezTo>
                <a:cubicBezTo>
                  <a:pt x="2053276" y="2252472"/>
                  <a:pt x="2029901" y="2283457"/>
                  <a:pt x="2016957" y="2295011"/>
                </a:cubicBezTo>
                <a:lnTo>
                  <a:pt x="1993430" y="2316004"/>
                </a:lnTo>
                <a:lnTo>
                  <a:pt x="2009765" y="2292191"/>
                </a:lnTo>
                <a:cubicBezTo>
                  <a:pt x="2060143" y="2218754"/>
                  <a:pt x="2073364" y="2196151"/>
                  <a:pt x="2078965" y="2173834"/>
                </a:cubicBezTo>
                <a:cubicBezTo>
                  <a:pt x="2082375" y="2160251"/>
                  <a:pt x="2088975" y="2146783"/>
                  <a:pt x="2093633" y="2143906"/>
                </a:cubicBezTo>
                <a:cubicBezTo>
                  <a:pt x="2104682" y="2137067"/>
                  <a:pt x="2104654" y="2092166"/>
                  <a:pt x="2093595" y="2092166"/>
                </a:cubicBezTo>
                <a:cubicBezTo>
                  <a:pt x="2081089" y="2092166"/>
                  <a:pt x="2073202" y="2118332"/>
                  <a:pt x="2080203" y="2136591"/>
                </a:cubicBezTo>
                <a:cubicBezTo>
                  <a:pt x="2084080" y="2146678"/>
                  <a:pt x="2082527" y="2150116"/>
                  <a:pt x="2075955" y="2146059"/>
                </a:cubicBezTo>
                <a:cubicBezTo>
                  <a:pt x="2070202" y="2142506"/>
                  <a:pt x="2057105" y="2153422"/>
                  <a:pt x="2046389" y="2170690"/>
                </a:cubicBezTo>
                <a:cubicBezTo>
                  <a:pt x="2035816" y="2187750"/>
                  <a:pt x="2010813" y="2216706"/>
                  <a:pt x="1990830" y="2235041"/>
                </a:cubicBezTo>
                <a:lnTo>
                  <a:pt x="1954502" y="2268379"/>
                </a:lnTo>
                <a:lnTo>
                  <a:pt x="1979352" y="2239804"/>
                </a:lnTo>
                <a:cubicBezTo>
                  <a:pt x="2040208" y="2169805"/>
                  <a:pt x="2068125" y="2108997"/>
                  <a:pt x="2048447" y="2089309"/>
                </a:cubicBezTo>
                <a:cubicBezTo>
                  <a:pt x="2045132" y="2085994"/>
                  <a:pt x="2030711" y="2099215"/>
                  <a:pt x="2016395" y="2118684"/>
                </a:cubicBezTo>
                <a:cubicBezTo>
                  <a:pt x="2002088" y="2138153"/>
                  <a:pt x="1978285" y="2164794"/>
                  <a:pt x="1963493" y="2177891"/>
                </a:cubicBezTo>
                <a:lnTo>
                  <a:pt x="1936595" y="2201704"/>
                </a:lnTo>
                <a:lnTo>
                  <a:pt x="1969922" y="2158841"/>
                </a:lnTo>
                <a:cubicBezTo>
                  <a:pt x="2020834" y="2093366"/>
                  <a:pt x="2035759" y="2066011"/>
                  <a:pt x="2029482" y="2049666"/>
                </a:cubicBezTo>
                <a:lnTo>
                  <a:pt x="2023758" y="2034740"/>
                </a:lnTo>
                <a:lnTo>
                  <a:pt x="1966741" y="2094414"/>
                </a:lnTo>
                <a:cubicBezTo>
                  <a:pt x="1935385" y="2127228"/>
                  <a:pt x="1923183" y="2136934"/>
                  <a:pt x="1939614" y="2115979"/>
                </a:cubicBezTo>
                <a:cubicBezTo>
                  <a:pt x="1998069" y="2041455"/>
                  <a:pt x="2016900" y="2009375"/>
                  <a:pt x="2011099" y="1994240"/>
                </a:cubicBezTo>
                <a:lnTo>
                  <a:pt x="2005270" y="1979047"/>
                </a:lnTo>
                <a:lnTo>
                  <a:pt x="1948348" y="2037988"/>
                </a:lnTo>
                <a:lnTo>
                  <a:pt x="1891437" y="2096929"/>
                </a:lnTo>
                <a:lnTo>
                  <a:pt x="1939700" y="2035397"/>
                </a:lnTo>
                <a:cubicBezTo>
                  <a:pt x="1984410" y="1978390"/>
                  <a:pt x="2033930" y="1873129"/>
                  <a:pt x="2049742" y="1801501"/>
                </a:cubicBezTo>
                <a:lnTo>
                  <a:pt x="2056019" y="1773079"/>
                </a:lnTo>
                <a:lnTo>
                  <a:pt x="2045865" y="1787366"/>
                </a:lnTo>
                <a:cubicBezTo>
                  <a:pt x="2040284" y="1795224"/>
                  <a:pt x="2035654" y="1807274"/>
                  <a:pt x="2035569" y="1814151"/>
                </a:cubicBezTo>
                <a:cubicBezTo>
                  <a:pt x="2035493" y="1821018"/>
                  <a:pt x="2019843" y="1858604"/>
                  <a:pt x="2000793" y="1897666"/>
                </a:cubicBezTo>
                <a:lnTo>
                  <a:pt x="1966160" y="1968684"/>
                </a:lnTo>
                <a:lnTo>
                  <a:pt x="1909877" y="2020795"/>
                </a:lnTo>
                <a:cubicBezTo>
                  <a:pt x="1878921" y="2049456"/>
                  <a:pt x="1844145" y="2077879"/>
                  <a:pt x="1832591" y="2083946"/>
                </a:cubicBezTo>
                <a:cubicBezTo>
                  <a:pt x="1821037" y="2090023"/>
                  <a:pt x="1841907" y="2066792"/>
                  <a:pt x="1878959" y="2032330"/>
                </a:cubicBezTo>
                <a:cubicBezTo>
                  <a:pt x="1956511" y="1960216"/>
                  <a:pt x="1998974" y="1888598"/>
                  <a:pt x="2021986" y="1791148"/>
                </a:cubicBezTo>
                <a:lnTo>
                  <a:pt x="2037502" y="1725454"/>
                </a:lnTo>
                <a:lnTo>
                  <a:pt x="2032140" y="1630204"/>
                </a:lnTo>
                <a:cubicBezTo>
                  <a:pt x="2024005" y="1485624"/>
                  <a:pt x="2002622" y="1426978"/>
                  <a:pt x="1889960" y="1240260"/>
                </a:cubicBezTo>
                <a:cubicBezTo>
                  <a:pt x="1813408" y="1113387"/>
                  <a:pt x="1753362" y="986380"/>
                  <a:pt x="1734445" y="911319"/>
                </a:cubicBezTo>
                <a:lnTo>
                  <a:pt x="1718910" y="849654"/>
                </a:lnTo>
                <a:lnTo>
                  <a:pt x="1725130" y="788875"/>
                </a:lnTo>
                <a:cubicBezTo>
                  <a:pt x="1732407" y="717904"/>
                  <a:pt x="1770545" y="635418"/>
                  <a:pt x="1820675" y="582268"/>
                </a:cubicBezTo>
                <a:cubicBezTo>
                  <a:pt x="1839249" y="562570"/>
                  <a:pt x="1854451" y="542520"/>
                  <a:pt x="1854451" y="537701"/>
                </a:cubicBezTo>
                <a:cubicBezTo>
                  <a:pt x="1854451" y="532890"/>
                  <a:pt x="1858766" y="531614"/>
                  <a:pt x="1864043" y="534872"/>
                </a:cubicBezTo>
                <a:cubicBezTo>
                  <a:pt x="1869319" y="538139"/>
                  <a:pt x="1876206" y="534100"/>
                  <a:pt x="1879349" y="525909"/>
                </a:cubicBezTo>
                <a:cubicBezTo>
                  <a:pt x="1882492" y="517727"/>
                  <a:pt x="1890322" y="511021"/>
                  <a:pt x="1896751" y="511021"/>
                </a:cubicBezTo>
                <a:cubicBezTo>
                  <a:pt x="1903171" y="511021"/>
                  <a:pt x="1926288" y="494533"/>
                  <a:pt x="1948120" y="474388"/>
                </a:cubicBezTo>
                <a:cubicBezTo>
                  <a:pt x="1969941" y="454233"/>
                  <a:pt x="1987801" y="442041"/>
                  <a:pt x="1987801" y="447289"/>
                </a:cubicBezTo>
                <a:cubicBezTo>
                  <a:pt x="1987801" y="452528"/>
                  <a:pt x="1995640" y="449728"/>
                  <a:pt x="2005222" y="441060"/>
                </a:cubicBezTo>
                <a:cubicBezTo>
                  <a:pt x="2014804" y="432392"/>
                  <a:pt x="2026806" y="425296"/>
                  <a:pt x="2031892" y="425296"/>
                </a:cubicBezTo>
                <a:cubicBezTo>
                  <a:pt x="2036978" y="425296"/>
                  <a:pt x="2046151" y="420286"/>
                  <a:pt x="2052266" y="414171"/>
                </a:cubicBezTo>
                <a:cubicBezTo>
                  <a:pt x="2058381" y="408056"/>
                  <a:pt x="2077460" y="397902"/>
                  <a:pt x="2094652" y="391606"/>
                </a:cubicBezTo>
                <a:cubicBezTo>
                  <a:pt x="2111845" y="385310"/>
                  <a:pt x="2180758" y="358116"/>
                  <a:pt x="2247786" y="331170"/>
                </a:cubicBezTo>
                <a:cubicBezTo>
                  <a:pt x="2378678" y="278544"/>
                  <a:pt x="2568550" y="225300"/>
                  <a:pt x="2706938" y="202411"/>
                </a:cubicBezTo>
                <a:cubicBezTo>
                  <a:pt x="2816457" y="184294"/>
                  <a:pt x="3008471" y="165102"/>
                  <a:pt x="3031855" y="169940"/>
                </a:cubicBezTo>
                <a:cubicBezTo>
                  <a:pt x="3041752" y="171979"/>
                  <a:pt x="2998403" y="179084"/>
                  <a:pt x="2935538" y="185714"/>
                </a:cubicBezTo>
                <a:cubicBezTo>
                  <a:pt x="2789701" y="201106"/>
                  <a:pt x="2721417" y="212193"/>
                  <a:pt x="2597401" y="240616"/>
                </a:cubicBezTo>
                <a:cubicBezTo>
                  <a:pt x="2475271" y="268600"/>
                  <a:pt x="2235451" y="348372"/>
                  <a:pt x="2235451" y="361002"/>
                </a:cubicBezTo>
                <a:cubicBezTo>
                  <a:pt x="2235451" y="366108"/>
                  <a:pt x="2242852" y="367032"/>
                  <a:pt x="2252120" y="363079"/>
                </a:cubicBezTo>
                <a:cubicBezTo>
                  <a:pt x="2386194" y="305891"/>
                  <a:pt x="2634063" y="240216"/>
                  <a:pt x="2749801" y="231205"/>
                </a:cubicBezTo>
                <a:cubicBezTo>
                  <a:pt x="2783853" y="228548"/>
                  <a:pt x="2800998" y="228538"/>
                  <a:pt x="2787901" y="231177"/>
                </a:cubicBezTo>
                <a:cubicBezTo>
                  <a:pt x="2584752" y="272115"/>
                  <a:pt x="2521296" y="287098"/>
                  <a:pt x="2442686" y="312682"/>
                </a:cubicBezTo>
                <a:lnTo>
                  <a:pt x="2349751" y="342933"/>
                </a:lnTo>
                <a:lnTo>
                  <a:pt x="2349751" y="360164"/>
                </a:lnTo>
                <a:lnTo>
                  <a:pt x="2349751" y="377395"/>
                </a:lnTo>
                <a:lnTo>
                  <a:pt x="2399757" y="357526"/>
                </a:lnTo>
                <a:cubicBezTo>
                  <a:pt x="2464584" y="331780"/>
                  <a:pt x="2554300" y="308329"/>
                  <a:pt x="2703376" y="278173"/>
                </a:cubicBezTo>
                <a:cubicBezTo>
                  <a:pt x="2829401" y="252684"/>
                  <a:pt x="2900610" y="245855"/>
                  <a:pt x="2802188" y="268695"/>
                </a:cubicBezTo>
                <a:cubicBezTo>
                  <a:pt x="2770756" y="275992"/>
                  <a:pt x="2696823" y="293118"/>
                  <a:pt x="2637882" y="306738"/>
                </a:cubicBezTo>
                <a:lnTo>
                  <a:pt x="2530726" y="331503"/>
                </a:lnTo>
                <a:lnTo>
                  <a:pt x="2530726" y="354382"/>
                </a:lnTo>
                <a:lnTo>
                  <a:pt x="2530726" y="377261"/>
                </a:lnTo>
                <a:lnTo>
                  <a:pt x="2554538" y="366412"/>
                </a:lnTo>
                <a:cubicBezTo>
                  <a:pt x="2567635" y="360450"/>
                  <a:pt x="2578418" y="350896"/>
                  <a:pt x="2578494" y="345181"/>
                </a:cubicBezTo>
                <a:lnTo>
                  <a:pt x="2578646" y="334809"/>
                </a:lnTo>
                <a:lnTo>
                  <a:pt x="2585638" y="345353"/>
                </a:lnTo>
                <a:lnTo>
                  <a:pt x="2592638" y="355897"/>
                </a:lnTo>
                <a:lnTo>
                  <a:pt x="2721226" y="324360"/>
                </a:lnTo>
                <a:cubicBezTo>
                  <a:pt x="2791949" y="307015"/>
                  <a:pt x="2866959" y="290546"/>
                  <a:pt x="2887913" y="287745"/>
                </a:cubicBezTo>
                <a:cubicBezTo>
                  <a:pt x="2908869" y="284955"/>
                  <a:pt x="2848861" y="302985"/>
                  <a:pt x="2754563" y="327817"/>
                </a:cubicBezTo>
                <a:lnTo>
                  <a:pt x="2583113" y="372975"/>
                </a:lnTo>
                <a:lnTo>
                  <a:pt x="2580170" y="393606"/>
                </a:lnTo>
                <a:lnTo>
                  <a:pt x="2577227" y="414247"/>
                </a:lnTo>
                <a:lnTo>
                  <a:pt x="2623033" y="400226"/>
                </a:lnTo>
                <a:cubicBezTo>
                  <a:pt x="2694508" y="378347"/>
                  <a:pt x="2895333" y="329970"/>
                  <a:pt x="2911488" y="330732"/>
                </a:cubicBezTo>
                <a:cubicBezTo>
                  <a:pt x="2919479" y="331113"/>
                  <a:pt x="2866006" y="347372"/>
                  <a:pt x="2792663" y="366860"/>
                </a:cubicBezTo>
                <a:cubicBezTo>
                  <a:pt x="2628776" y="410408"/>
                  <a:pt x="2625976" y="411485"/>
                  <a:pt x="2625976" y="430868"/>
                </a:cubicBezTo>
                <a:cubicBezTo>
                  <a:pt x="2625976" y="441327"/>
                  <a:pt x="2631539" y="444937"/>
                  <a:pt x="2642645" y="441689"/>
                </a:cubicBezTo>
                <a:cubicBezTo>
                  <a:pt x="2832697" y="386053"/>
                  <a:pt x="2895124" y="369299"/>
                  <a:pt x="2930776" y="364374"/>
                </a:cubicBezTo>
                <a:cubicBezTo>
                  <a:pt x="2954350" y="361117"/>
                  <a:pt x="2915469" y="374928"/>
                  <a:pt x="2844375" y="395064"/>
                </a:cubicBezTo>
                <a:cubicBezTo>
                  <a:pt x="2773290" y="415200"/>
                  <a:pt x="2692918" y="439660"/>
                  <a:pt x="2665781" y="449423"/>
                </a:cubicBezTo>
                <a:lnTo>
                  <a:pt x="2616451" y="467158"/>
                </a:lnTo>
                <a:lnTo>
                  <a:pt x="2616451" y="485350"/>
                </a:lnTo>
                <a:lnTo>
                  <a:pt x="2616451" y="503534"/>
                </a:lnTo>
                <a:lnTo>
                  <a:pt x="2633120" y="496753"/>
                </a:lnTo>
                <a:cubicBezTo>
                  <a:pt x="2719264" y="461701"/>
                  <a:pt x="2969438" y="386720"/>
                  <a:pt x="2996718" y="387777"/>
                </a:cubicBezTo>
                <a:cubicBezTo>
                  <a:pt x="3004985" y="388101"/>
                  <a:pt x="2964590" y="402541"/>
                  <a:pt x="2906963" y="419867"/>
                </a:cubicBezTo>
                <a:cubicBezTo>
                  <a:pt x="2817314" y="446823"/>
                  <a:pt x="2681164" y="492990"/>
                  <a:pt x="2623595" y="515936"/>
                </a:cubicBezTo>
                <a:cubicBezTo>
                  <a:pt x="2614432" y="519594"/>
                  <a:pt x="2606926" y="530204"/>
                  <a:pt x="2606926" y="539510"/>
                </a:cubicBezTo>
                <a:lnTo>
                  <a:pt x="2606926" y="556446"/>
                </a:lnTo>
                <a:lnTo>
                  <a:pt x="2709291" y="518812"/>
                </a:lnTo>
                <a:cubicBezTo>
                  <a:pt x="2823591" y="476797"/>
                  <a:pt x="3035341" y="412390"/>
                  <a:pt x="3040904" y="417952"/>
                </a:cubicBezTo>
                <a:cubicBezTo>
                  <a:pt x="3042885" y="419933"/>
                  <a:pt x="3007128" y="433364"/>
                  <a:pt x="2961446" y="447794"/>
                </a:cubicBezTo>
                <a:cubicBezTo>
                  <a:pt x="2840269" y="486075"/>
                  <a:pt x="2613127" y="568904"/>
                  <a:pt x="2602802" y="578582"/>
                </a:cubicBezTo>
                <a:cubicBezTo>
                  <a:pt x="2582275" y="597794"/>
                  <a:pt x="2608040" y="596012"/>
                  <a:pt x="2655751" y="574914"/>
                </a:cubicBezTo>
                <a:cubicBezTo>
                  <a:pt x="2754087" y="531423"/>
                  <a:pt x="3109455" y="424153"/>
                  <a:pt x="3149089" y="425991"/>
                </a:cubicBezTo>
                <a:cubicBezTo>
                  <a:pt x="3157366" y="426382"/>
                  <a:pt x="3127467" y="436764"/>
                  <a:pt x="3082652" y="449070"/>
                </a:cubicBezTo>
                <a:cubicBezTo>
                  <a:pt x="2852395" y="512307"/>
                  <a:pt x="2597401" y="607747"/>
                  <a:pt x="2597401" y="630693"/>
                </a:cubicBezTo>
                <a:lnTo>
                  <a:pt x="2597401" y="643695"/>
                </a:lnTo>
                <a:lnTo>
                  <a:pt x="2641740" y="624692"/>
                </a:lnTo>
                <a:cubicBezTo>
                  <a:pt x="2742171" y="581639"/>
                  <a:pt x="2928300" y="518670"/>
                  <a:pt x="3048848" y="486951"/>
                </a:cubicBezTo>
                <a:cubicBezTo>
                  <a:pt x="3212106" y="444003"/>
                  <a:pt x="3378337" y="419657"/>
                  <a:pt x="3601117" y="406065"/>
                </a:cubicBezTo>
                <a:lnTo>
                  <a:pt x="3777310" y="395311"/>
                </a:lnTo>
                <a:lnTo>
                  <a:pt x="3956495" y="405722"/>
                </a:lnTo>
                <a:cubicBezTo>
                  <a:pt x="4372690" y="429897"/>
                  <a:pt x="4740993" y="491600"/>
                  <a:pt x="5269164" y="625645"/>
                </a:cubicBezTo>
                <a:cubicBezTo>
                  <a:pt x="5577088" y="703798"/>
                  <a:pt x="5649525" y="725667"/>
                  <a:pt x="5897814" y="815488"/>
                </a:cubicBezTo>
                <a:cubicBezTo>
                  <a:pt x="6002589" y="853388"/>
                  <a:pt x="6163685" y="911290"/>
                  <a:pt x="6255801" y="944161"/>
                </a:cubicBezTo>
                <a:cubicBezTo>
                  <a:pt x="6539103" y="1045245"/>
                  <a:pt x="6664014" y="1111263"/>
                  <a:pt x="6777762" y="1220048"/>
                </a:cubicBezTo>
                <a:cubicBezTo>
                  <a:pt x="6860219" y="1298915"/>
                  <a:pt x="6918779" y="1385583"/>
                  <a:pt x="6974738" y="1511589"/>
                </a:cubicBezTo>
                <a:cubicBezTo>
                  <a:pt x="7014572" y="1601315"/>
                  <a:pt x="7048833" y="1701556"/>
                  <a:pt x="7042004" y="1708394"/>
                </a:cubicBezTo>
                <a:cubicBezTo>
                  <a:pt x="7040071" y="1710319"/>
                  <a:pt x="7024373" y="1676371"/>
                  <a:pt x="7007114" y="1632956"/>
                </a:cubicBezTo>
                <a:cubicBezTo>
                  <a:pt x="6969109" y="1537297"/>
                  <a:pt x="6906673" y="1409948"/>
                  <a:pt x="6893938" y="1402071"/>
                </a:cubicBezTo>
                <a:cubicBezTo>
                  <a:pt x="6888833" y="1398918"/>
                  <a:pt x="6899044" y="1427531"/>
                  <a:pt x="6916636" y="1465650"/>
                </a:cubicBezTo>
                <a:cubicBezTo>
                  <a:pt x="6952583" y="1543574"/>
                  <a:pt x="6983616" y="1632766"/>
                  <a:pt x="6992112" y="1682591"/>
                </a:cubicBezTo>
                <a:cubicBezTo>
                  <a:pt x="6995237" y="1700927"/>
                  <a:pt x="6985626" y="1681639"/>
                  <a:pt x="6970747" y="1639729"/>
                </a:cubicBezTo>
                <a:cubicBezTo>
                  <a:pt x="6933086" y="1533620"/>
                  <a:pt x="6877203" y="1422025"/>
                  <a:pt x="6848399" y="1395422"/>
                </a:cubicBezTo>
                <a:lnTo>
                  <a:pt x="6824148" y="1373029"/>
                </a:lnTo>
                <a:lnTo>
                  <a:pt x="6853247" y="1425416"/>
                </a:lnTo>
                <a:cubicBezTo>
                  <a:pt x="6884222" y="1481195"/>
                  <a:pt x="6933638" y="1601895"/>
                  <a:pt x="6944887" y="1649254"/>
                </a:cubicBezTo>
                <a:cubicBezTo>
                  <a:pt x="6954584" y="1690078"/>
                  <a:pt x="6936401" y="1667761"/>
                  <a:pt x="6921599" y="1620679"/>
                </a:cubicBezTo>
                <a:cubicBezTo>
                  <a:pt x="6902816" y="1560909"/>
                  <a:pt x="6867011" y="1495054"/>
                  <a:pt x="6849694" y="1488405"/>
                </a:cubicBezTo>
                <a:lnTo>
                  <a:pt x="6833902" y="1482347"/>
                </a:lnTo>
                <a:lnTo>
                  <a:pt x="6840808" y="1499130"/>
                </a:lnTo>
                <a:cubicBezTo>
                  <a:pt x="6866878" y="1562510"/>
                  <a:pt x="6902758" y="1666665"/>
                  <a:pt x="6899605" y="1669809"/>
                </a:cubicBezTo>
                <a:cubicBezTo>
                  <a:pt x="6897519" y="1671904"/>
                  <a:pt x="6881870" y="1638129"/>
                  <a:pt x="6864839" y="1594761"/>
                </a:cubicBezTo>
                <a:cubicBezTo>
                  <a:pt x="6827987" y="1500931"/>
                  <a:pt x="6811651" y="1473041"/>
                  <a:pt x="6793544" y="1473041"/>
                </a:cubicBezTo>
                <a:lnTo>
                  <a:pt x="6780067" y="1473041"/>
                </a:lnTo>
                <a:lnTo>
                  <a:pt x="6806851" y="1532573"/>
                </a:lnTo>
                <a:cubicBezTo>
                  <a:pt x="6853352" y="1635957"/>
                  <a:pt x="6848189" y="1643863"/>
                  <a:pt x="6799621" y="1543650"/>
                </a:cubicBezTo>
                <a:cubicBezTo>
                  <a:pt x="6760112" y="1462116"/>
                  <a:pt x="6739214" y="1434941"/>
                  <a:pt x="6716021" y="1434941"/>
                </a:cubicBezTo>
                <a:cubicBezTo>
                  <a:pt x="6713744" y="1434941"/>
                  <a:pt x="6722697" y="1456287"/>
                  <a:pt x="6735918" y="1482376"/>
                </a:cubicBezTo>
                <a:cubicBezTo>
                  <a:pt x="6762789" y="1535411"/>
                  <a:pt x="6802669" y="1633347"/>
                  <a:pt x="6793763" y="1624451"/>
                </a:cubicBezTo>
                <a:cubicBezTo>
                  <a:pt x="6790601" y="1621288"/>
                  <a:pt x="6765588" y="1574140"/>
                  <a:pt x="6738195" y="1519676"/>
                </a:cubicBezTo>
                <a:cubicBezTo>
                  <a:pt x="6707819" y="1459287"/>
                  <a:pt x="6681969" y="1419473"/>
                  <a:pt x="6671939" y="1417615"/>
                </a:cubicBezTo>
                <a:lnTo>
                  <a:pt x="6655499" y="1414577"/>
                </a:lnTo>
                <a:lnTo>
                  <a:pt x="6702762" y="1512865"/>
                </a:lnTo>
                <a:cubicBezTo>
                  <a:pt x="6765970" y="1644301"/>
                  <a:pt x="6762665" y="1655464"/>
                  <a:pt x="6697752" y="1529801"/>
                </a:cubicBezTo>
                <a:cubicBezTo>
                  <a:pt x="6646317" y="1430236"/>
                  <a:pt x="6615894" y="1387316"/>
                  <a:pt x="6596739" y="1387316"/>
                </a:cubicBezTo>
                <a:cubicBezTo>
                  <a:pt x="6585204" y="1387316"/>
                  <a:pt x="6583137" y="1381992"/>
                  <a:pt x="6628953" y="1470460"/>
                </a:cubicBezTo>
                <a:cubicBezTo>
                  <a:pt x="6667939" y="1545736"/>
                  <a:pt x="6721821" y="1676229"/>
                  <a:pt x="6721564" y="1694745"/>
                </a:cubicBezTo>
                <a:cubicBezTo>
                  <a:pt x="6721478" y="1701156"/>
                  <a:pt x="6707467" y="1672114"/>
                  <a:pt x="6690437" y="1630204"/>
                </a:cubicBezTo>
                <a:cubicBezTo>
                  <a:pt x="6648593" y="1527229"/>
                  <a:pt x="6590519" y="1425416"/>
                  <a:pt x="6573622" y="1425416"/>
                </a:cubicBezTo>
                <a:cubicBezTo>
                  <a:pt x="6554895" y="1425416"/>
                  <a:pt x="6555039" y="1425959"/>
                  <a:pt x="6594462" y="1504236"/>
                </a:cubicBezTo>
                <a:cubicBezTo>
                  <a:pt x="6632181" y="1579131"/>
                  <a:pt x="6677016" y="1692374"/>
                  <a:pt x="6671244" y="1698155"/>
                </a:cubicBezTo>
                <a:cubicBezTo>
                  <a:pt x="6669253" y="1700136"/>
                  <a:pt x="6656165" y="1672800"/>
                  <a:pt x="6642145" y="1637405"/>
                </a:cubicBezTo>
                <a:cubicBezTo>
                  <a:pt x="6628133" y="1602010"/>
                  <a:pt x="6598301" y="1538764"/>
                  <a:pt x="6575860" y="1496854"/>
                </a:cubicBezTo>
                <a:lnTo>
                  <a:pt x="6535055" y="1420654"/>
                </a:lnTo>
                <a:lnTo>
                  <a:pt x="6515053" y="1417739"/>
                </a:lnTo>
                <a:lnTo>
                  <a:pt x="6495040" y="1414815"/>
                </a:lnTo>
                <a:lnTo>
                  <a:pt x="6532293" y="1485910"/>
                </a:lnTo>
                <a:cubicBezTo>
                  <a:pt x="6567135" y="1552394"/>
                  <a:pt x="6601187" y="1634966"/>
                  <a:pt x="6593767" y="1634966"/>
                </a:cubicBezTo>
                <a:cubicBezTo>
                  <a:pt x="6591967" y="1634966"/>
                  <a:pt x="6568726" y="1591028"/>
                  <a:pt x="6542132" y="1537335"/>
                </a:cubicBezTo>
                <a:cubicBezTo>
                  <a:pt x="6488602" y="1429264"/>
                  <a:pt x="6440100" y="1349216"/>
                  <a:pt x="6428156" y="1349216"/>
                </a:cubicBezTo>
                <a:cubicBezTo>
                  <a:pt x="6423879" y="1349216"/>
                  <a:pt x="6449349" y="1408148"/>
                  <a:pt x="6484772" y="1480185"/>
                </a:cubicBezTo>
                <a:cubicBezTo>
                  <a:pt x="6520196" y="1552223"/>
                  <a:pt x="6551705" y="1621869"/>
                  <a:pt x="6554801" y="1634966"/>
                </a:cubicBezTo>
                <a:cubicBezTo>
                  <a:pt x="6557906" y="1648063"/>
                  <a:pt x="6539208" y="1614964"/>
                  <a:pt x="6513271" y="1561424"/>
                </a:cubicBezTo>
                <a:cubicBezTo>
                  <a:pt x="6466780" y="1465440"/>
                  <a:pt x="6384522" y="1331309"/>
                  <a:pt x="6328829" y="1260672"/>
                </a:cubicBezTo>
                <a:cubicBezTo>
                  <a:pt x="6284034" y="1203836"/>
                  <a:pt x="6287719" y="1226239"/>
                  <a:pt x="6334201" y="1293324"/>
                </a:cubicBezTo>
                <a:cubicBezTo>
                  <a:pt x="6526397" y="1570682"/>
                  <a:pt x="6612579" y="1864547"/>
                  <a:pt x="6587348" y="2156460"/>
                </a:cubicBezTo>
                <a:cubicBezTo>
                  <a:pt x="6576889" y="2277399"/>
                  <a:pt x="6542971" y="2412463"/>
                  <a:pt x="6502632" y="2493769"/>
                </a:cubicBezTo>
                <a:cubicBezTo>
                  <a:pt x="6486706" y="2525868"/>
                  <a:pt x="6475295" y="2553757"/>
                  <a:pt x="6477276" y="2555748"/>
                </a:cubicBezTo>
                <a:cubicBezTo>
                  <a:pt x="6490183" y="2568654"/>
                  <a:pt x="6561392" y="2404710"/>
                  <a:pt x="6589681" y="2296954"/>
                </a:cubicBezTo>
                <a:lnTo>
                  <a:pt x="6612189" y="2211229"/>
                </a:lnTo>
                <a:lnTo>
                  <a:pt x="6612189" y="2027330"/>
                </a:lnTo>
                <a:cubicBezTo>
                  <a:pt x="6612189" y="1843335"/>
                  <a:pt x="6620075" y="1829953"/>
                  <a:pt x="6632201" y="1993363"/>
                </a:cubicBezTo>
                <a:cubicBezTo>
                  <a:pt x="6640764" y="2108854"/>
                  <a:pt x="6622590" y="2256835"/>
                  <a:pt x="6582042" y="2401729"/>
                </a:cubicBezTo>
                <a:cubicBezTo>
                  <a:pt x="6570717" y="2442182"/>
                  <a:pt x="6596006" y="2400329"/>
                  <a:pt x="6610817" y="2354104"/>
                </a:cubicBezTo>
                <a:cubicBezTo>
                  <a:pt x="6639449" y="2264712"/>
                  <a:pt x="6656804" y="2163699"/>
                  <a:pt x="6663985" y="2044541"/>
                </a:cubicBezTo>
                <a:lnTo>
                  <a:pt x="6671177" y="1925479"/>
                </a:lnTo>
                <a:lnTo>
                  <a:pt x="6672634" y="2035721"/>
                </a:lnTo>
                <a:cubicBezTo>
                  <a:pt x="6674149" y="2149697"/>
                  <a:pt x="6654432" y="2299107"/>
                  <a:pt x="6630105" y="2357952"/>
                </a:cubicBezTo>
                <a:cubicBezTo>
                  <a:pt x="6622733" y="2375773"/>
                  <a:pt x="6617951" y="2391623"/>
                  <a:pt x="6619485" y="2393147"/>
                </a:cubicBezTo>
                <a:cubicBezTo>
                  <a:pt x="6627867" y="2401529"/>
                  <a:pt x="6648031" y="2376450"/>
                  <a:pt x="6655499" y="2348351"/>
                </a:cubicBezTo>
                <a:cubicBezTo>
                  <a:pt x="6660233" y="2330558"/>
                  <a:pt x="6672406" y="2285629"/>
                  <a:pt x="6682559" y="2248500"/>
                </a:cubicBezTo>
                <a:cubicBezTo>
                  <a:pt x="6692723" y="2211381"/>
                  <a:pt x="6706076" y="2138515"/>
                  <a:pt x="6712258" y="2086575"/>
                </a:cubicBezTo>
                <a:cubicBezTo>
                  <a:pt x="6718430" y="2034645"/>
                  <a:pt x="6725793" y="1990011"/>
                  <a:pt x="6728622" y="1987391"/>
                </a:cubicBezTo>
                <a:cubicBezTo>
                  <a:pt x="6735794" y="1980733"/>
                  <a:pt x="6722640" y="2155746"/>
                  <a:pt x="6712649" y="2199847"/>
                </a:cubicBezTo>
                <a:lnTo>
                  <a:pt x="6704448" y="2236099"/>
                </a:lnTo>
                <a:lnTo>
                  <a:pt x="6719631" y="2233174"/>
                </a:lnTo>
                <a:cubicBezTo>
                  <a:pt x="6738814" y="2229479"/>
                  <a:pt x="6747139" y="2196980"/>
                  <a:pt x="6763484" y="2062067"/>
                </a:cubicBezTo>
                <a:lnTo>
                  <a:pt x="6776571" y="1954054"/>
                </a:lnTo>
                <a:lnTo>
                  <a:pt x="6776914" y="2011204"/>
                </a:lnTo>
                <a:cubicBezTo>
                  <a:pt x="6777114" y="2042636"/>
                  <a:pt x="6773952" y="2094071"/>
                  <a:pt x="6769885" y="2125504"/>
                </a:cubicBezTo>
                <a:cubicBezTo>
                  <a:pt x="6761645" y="2189331"/>
                  <a:pt x="6762989" y="2195027"/>
                  <a:pt x="6782448" y="2178882"/>
                </a:cubicBezTo>
                <a:cubicBezTo>
                  <a:pt x="6790849" y="2171900"/>
                  <a:pt x="6798593" y="2138439"/>
                  <a:pt x="6802803" y="2090861"/>
                </a:cubicBezTo>
                <a:cubicBezTo>
                  <a:pt x="6813166" y="1973752"/>
                  <a:pt x="6824844" y="1951244"/>
                  <a:pt x="6819414" y="2058829"/>
                </a:cubicBezTo>
                <a:lnTo>
                  <a:pt x="6814604" y="2154079"/>
                </a:lnTo>
                <a:lnTo>
                  <a:pt x="6827044" y="2142354"/>
                </a:lnTo>
                <a:cubicBezTo>
                  <a:pt x="6833883" y="2135896"/>
                  <a:pt x="6844770" y="2095176"/>
                  <a:pt x="6851228" y="2051866"/>
                </a:cubicBezTo>
                <a:lnTo>
                  <a:pt x="6862982" y="1973104"/>
                </a:lnTo>
                <a:lnTo>
                  <a:pt x="6861410" y="2042179"/>
                </a:lnTo>
                <a:cubicBezTo>
                  <a:pt x="6859925" y="2107625"/>
                  <a:pt x="6864982" y="2124189"/>
                  <a:pt x="6879375" y="2100901"/>
                </a:cubicBezTo>
                <a:cubicBezTo>
                  <a:pt x="6882880" y="2095233"/>
                  <a:pt x="6891471" y="2053438"/>
                  <a:pt x="6898462" y="2008032"/>
                </a:cubicBezTo>
                <a:lnTo>
                  <a:pt x="6911188" y="1925479"/>
                </a:lnTo>
                <a:lnTo>
                  <a:pt x="6908530" y="2003908"/>
                </a:lnTo>
                <a:lnTo>
                  <a:pt x="6905873" y="2082346"/>
                </a:lnTo>
                <a:lnTo>
                  <a:pt x="6918570" y="2071802"/>
                </a:lnTo>
                <a:cubicBezTo>
                  <a:pt x="6925561" y="2066001"/>
                  <a:pt x="6931524" y="2047856"/>
                  <a:pt x="6931828" y="2031473"/>
                </a:cubicBezTo>
                <a:cubicBezTo>
                  <a:pt x="6932124" y="2015081"/>
                  <a:pt x="6936143" y="1984534"/>
                  <a:pt x="6940744" y="1963579"/>
                </a:cubicBezTo>
                <a:lnTo>
                  <a:pt x="6949107" y="1925479"/>
                </a:lnTo>
                <a:lnTo>
                  <a:pt x="6947335" y="1985029"/>
                </a:lnTo>
                <a:cubicBezTo>
                  <a:pt x="6945221" y="2056038"/>
                  <a:pt x="6960985" y="2060058"/>
                  <a:pt x="6972462" y="1991449"/>
                </a:cubicBezTo>
                <a:cubicBezTo>
                  <a:pt x="6987769" y="1899914"/>
                  <a:pt x="6996475" y="1884845"/>
                  <a:pt x="6991293" y="1958816"/>
                </a:cubicBezTo>
                <a:cubicBezTo>
                  <a:pt x="6986549" y="2026577"/>
                  <a:pt x="6959203" y="2189236"/>
                  <a:pt x="6945650" y="2230279"/>
                </a:cubicBezTo>
                <a:lnTo>
                  <a:pt x="6939363" y="2249329"/>
                </a:lnTo>
                <a:lnTo>
                  <a:pt x="6949612" y="2233498"/>
                </a:lnTo>
                <a:cubicBezTo>
                  <a:pt x="6966919" y="2206771"/>
                  <a:pt x="7006190" y="2044494"/>
                  <a:pt x="7017173" y="1954320"/>
                </a:cubicBezTo>
                <a:cubicBezTo>
                  <a:pt x="7029050" y="1856842"/>
                  <a:pt x="7036137" y="1838982"/>
                  <a:pt x="7035860" y="1907219"/>
                </a:cubicBezTo>
                <a:cubicBezTo>
                  <a:pt x="7035689" y="1949549"/>
                  <a:pt x="7030955" y="1990858"/>
                  <a:pt x="7013038" y="2106454"/>
                </a:cubicBezTo>
                <a:lnTo>
                  <a:pt x="7007133" y="2144554"/>
                </a:lnTo>
                <a:lnTo>
                  <a:pt x="7017420" y="2120741"/>
                </a:lnTo>
                <a:cubicBezTo>
                  <a:pt x="7037061" y="2075288"/>
                  <a:pt x="7056939" y="1908048"/>
                  <a:pt x="7051948" y="1830229"/>
                </a:cubicBezTo>
                <a:lnTo>
                  <a:pt x="7047071" y="1754029"/>
                </a:lnTo>
                <a:lnTo>
                  <a:pt x="7056558" y="1792129"/>
                </a:lnTo>
                <a:cubicBezTo>
                  <a:pt x="7061788" y="1813084"/>
                  <a:pt x="7064293" y="1881664"/>
                  <a:pt x="7062140" y="1944529"/>
                </a:cubicBezTo>
                <a:lnTo>
                  <a:pt x="7058216" y="2058829"/>
                </a:lnTo>
                <a:lnTo>
                  <a:pt x="7032222" y="2135029"/>
                </a:lnTo>
                <a:cubicBezTo>
                  <a:pt x="6992131" y="2252529"/>
                  <a:pt x="6932619" y="2339464"/>
                  <a:pt x="6803222" y="2469556"/>
                </a:cubicBezTo>
                <a:cubicBezTo>
                  <a:pt x="6631267" y="2642435"/>
                  <a:pt x="6472819" y="2753201"/>
                  <a:pt x="6183564" y="2902734"/>
                </a:cubicBezTo>
                <a:cubicBezTo>
                  <a:pt x="5837263" y="3081766"/>
                  <a:pt x="5449034" y="3230385"/>
                  <a:pt x="4953905" y="3373470"/>
                </a:cubicBezTo>
                <a:cubicBezTo>
                  <a:pt x="4752594" y="3431639"/>
                  <a:pt x="4402465" y="3522545"/>
                  <a:pt x="4311901" y="3540157"/>
                </a:cubicBezTo>
                <a:cubicBezTo>
                  <a:pt x="3829955" y="3633873"/>
                  <a:pt x="3535090" y="3689566"/>
                  <a:pt x="3323682" y="3726809"/>
                </a:cubicBezTo>
                <a:cubicBezTo>
                  <a:pt x="3180921" y="3751964"/>
                  <a:pt x="3064126" y="3775929"/>
                  <a:pt x="3064126" y="3780082"/>
                </a:cubicBezTo>
                <a:cubicBezTo>
                  <a:pt x="3064126" y="3784226"/>
                  <a:pt x="3070670" y="3787616"/>
                  <a:pt x="3078671" y="3787616"/>
                </a:cubicBezTo>
                <a:cubicBezTo>
                  <a:pt x="3103455" y="3787616"/>
                  <a:pt x="3703320" y="3684346"/>
                  <a:pt x="3966772" y="3634721"/>
                </a:cubicBezTo>
                <a:cubicBezTo>
                  <a:pt x="4104380" y="3608794"/>
                  <a:pt x="4220109" y="3587963"/>
                  <a:pt x="4223947" y="3588410"/>
                </a:cubicBezTo>
                <a:cubicBezTo>
                  <a:pt x="4256618" y="3592240"/>
                  <a:pt x="3810200" y="3683899"/>
                  <a:pt x="3507038" y="3735610"/>
                </a:cubicBezTo>
                <a:cubicBezTo>
                  <a:pt x="3318634" y="3767747"/>
                  <a:pt x="3240005" y="3787616"/>
                  <a:pt x="3301213" y="3787616"/>
                </a:cubicBezTo>
                <a:cubicBezTo>
                  <a:pt x="3342656" y="3787616"/>
                  <a:pt x="3727114" y="3720198"/>
                  <a:pt x="4036067" y="3658762"/>
                </a:cubicBezTo>
                <a:cubicBezTo>
                  <a:pt x="4333971" y="3599517"/>
                  <a:pt x="4397407" y="3588649"/>
                  <a:pt x="4335714" y="3607470"/>
                </a:cubicBezTo>
                <a:cubicBezTo>
                  <a:pt x="4252332" y="3632892"/>
                  <a:pt x="3532270" y="3778091"/>
                  <a:pt x="3489551" y="3778091"/>
                </a:cubicBezTo>
                <a:cubicBezTo>
                  <a:pt x="3482950" y="3778091"/>
                  <a:pt x="3483283" y="3781959"/>
                  <a:pt x="3490522" y="3789198"/>
                </a:cubicBezTo>
                <a:lnTo>
                  <a:pt x="3501628" y="3800304"/>
                </a:lnTo>
                <a:lnTo>
                  <a:pt x="3585296" y="3788188"/>
                </a:lnTo>
                <a:cubicBezTo>
                  <a:pt x="3631311" y="3781520"/>
                  <a:pt x="3769338" y="3759384"/>
                  <a:pt x="3892020" y="3738991"/>
                </a:cubicBezTo>
                <a:cubicBezTo>
                  <a:pt x="4014692" y="3718598"/>
                  <a:pt x="4116800" y="3703635"/>
                  <a:pt x="4118905" y="3705749"/>
                </a:cubicBezTo>
                <a:cubicBezTo>
                  <a:pt x="4125211" y="3712055"/>
                  <a:pt x="4004129" y="3737048"/>
                  <a:pt x="3811838" y="3769119"/>
                </a:cubicBezTo>
                <a:cubicBezTo>
                  <a:pt x="3712302" y="3785721"/>
                  <a:pt x="3624434" y="3801647"/>
                  <a:pt x="3616576" y="3804504"/>
                </a:cubicBezTo>
                <a:cubicBezTo>
                  <a:pt x="3608718" y="3807352"/>
                  <a:pt x="3598631" y="3808867"/>
                  <a:pt x="3594154" y="3807847"/>
                </a:cubicBezTo>
                <a:cubicBezTo>
                  <a:pt x="3578162" y="3804228"/>
                  <a:pt x="3549729" y="3817735"/>
                  <a:pt x="3555083" y="3826402"/>
                </a:cubicBezTo>
                <a:cubicBezTo>
                  <a:pt x="3561579" y="3836908"/>
                  <a:pt x="3616576" y="3838423"/>
                  <a:pt x="3616576" y="3828098"/>
                </a:cubicBezTo>
                <a:cubicBezTo>
                  <a:pt x="3616576" y="3824164"/>
                  <a:pt x="3630501" y="3820563"/>
                  <a:pt x="3647532" y="3820087"/>
                </a:cubicBezTo>
                <a:cubicBezTo>
                  <a:pt x="3692738" y="3818820"/>
                  <a:pt x="3757422" y="3809391"/>
                  <a:pt x="4006320" y="3767776"/>
                </a:cubicBezTo>
                <a:cubicBezTo>
                  <a:pt x="4128992" y="3747268"/>
                  <a:pt x="4231091" y="3732210"/>
                  <a:pt x="4233196" y="3734305"/>
                </a:cubicBezTo>
                <a:cubicBezTo>
                  <a:pt x="4237730" y="3738839"/>
                  <a:pt x="4176684" y="3752298"/>
                  <a:pt x="4023884" y="3780454"/>
                </a:cubicBezTo>
                <a:cubicBezTo>
                  <a:pt x="3962267" y="3791807"/>
                  <a:pt x="3911851" y="3804409"/>
                  <a:pt x="3911851" y="3808466"/>
                </a:cubicBezTo>
                <a:cubicBezTo>
                  <a:pt x="3911851" y="3826888"/>
                  <a:pt x="3967544" y="3825193"/>
                  <a:pt x="4105894" y="3802551"/>
                </a:cubicBezTo>
                <a:cubicBezTo>
                  <a:pt x="4188105" y="3789102"/>
                  <a:pt x="4262733" y="3778530"/>
                  <a:pt x="4271734" y="3779063"/>
                </a:cubicBezTo>
                <a:cubicBezTo>
                  <a:pt x="4293794" y="3780368"/>
                  <a:pt x="4145204" y="3811810"/>
                  <a:pt x="4047582" y="3826488"/>
                </a:cubicBezTo>
                <a:cubicBezTo>
                  <a:pt x="3970230" y="3838127"/>
                  <a:pt x="3953799" y="3846414"/>
                  <a:pt x="3984651" y="3858263"/>
                </a:cubicBezTo>
                <a:cubicBezTo>
                  <a:pt x="3993261" y="3861559"/>
                  <a:pt x="3997919" y="3866645"/>
                  <a:pt x="3995004" y="3869560"/>
                </a:cubicBezTo>
                <a:cubicBezTo>
                  <a:pt x="3992090" y="3872475"/>
                  <a:pt x="3978793" y="3867712"/>
                  <a:pt x="3965448" y="3858978"/>
                </a:cubicBezTo>
                <a:lnTo>
                  <a:pt x="3941197" y="3843080"/>
                </a:lnTo>
                <a:lnTo>
                  <a:pt x="3910613" y="3849805"/>
                </a:lnTo>
                <a:lnTo>
                  <a:pt x="3880028" y="3856520"/>
                </a:lnTo>
                <a:lnTo>
                  <a:pt x="3903078" y="3874761"/>
                </a:lnTo>
                <a:lnTo>
                  <a:pt x="3926138" y="3893001"/>
                </a:lnTo>
                <a:lnTo>
                  <a:pt x="3959476" y="3887343"/>
                </a:lnTo>
                <a:cubicBezTo>
                  <a:pt x="3977812" y="3884228"/>
                  <a:pt x="4010044" y="3880180"/>
                  <a:pt x="4031113" y="3878342"/>
                </a:cubicBezTo>
                <a:cubicBezTo>
                  <a:pt x="4083977" y="3873722"/>
                  <a:pt x="4338695" y="3828098"/>
                  <a:pt x="4429487" y="3806990"/>
                </a:cubicBezTo>
                <a:cubicBezTo>
                  <a:pt x="4470578" y="3797437"/>
                  <a:pt x="4500582" y="3793026"/>
                  <a:pt x="4496162" y="3797179"/>
                </a:cubicBezTo>
                <a:cubicBezTo>
                  <a:pt x="4486533" y="3806238"/>
                  <a:pt x="4311358" y="3845690"/>
                  <a:pt x="4160311" y="3872827"/>
                </a:cubicBezTo>
                <a:cubicBezTo>
                  <a:pt x="4100513" y="3883571"/>
                  <a:pt x="4050011" y="3893925"/>
                  <a:pt x="4048097" y="3895849"/>
                </a:cubicBezTo>
                <a:cubicBezTo>
                  <a:pt x="4046173" y="3897763"/>
                  <a:pt x="4056526" y="3907165"/>
                  <a:pt x="4071099" y="3916737"/>
                </a:cubicBezTo>
                <a:lnTo>
                  <a:pt x="4097588" y="3934139"/>
                </a:lnTo>
                <a:lnTo>
                  <a:pt x="4249989" y="3908260"/>
                </a:lnTo>
                <a:cubicBezTo>
                  <a:pt x="4333809" y="3894030"/>
                  <a:pt x="4450614" y="3870484"/>
                  <a:pt x="4509554" y="3855939"/>
                </a:cubicBezTo>
                <a:cubicBezTo>
                  <a:pt x="4568505" y="3841394"/>
                  <a:pt x="4613491" y="3832736"/>
                  <a:pt x="4609538" y="3836689"/>
                </a:cubicBezTo>
                <a:cubicBezTo>
                  <a:pt x="4598137" y="3848091"/>
                  <a:pt x="4340791" y="3908974"/>
                  <a:pt x="4228415" y="3926853"/>
                </a:cubicBezTo>
                <a:cubicBezTo>
                  <a:pt x="4172179" y="3935806"/>
                  <a:pt x="4124335" y="3944617"/>
                  <a:pt x="4122096" y="3946436"/>
                </a:cubicBezTo>
                <a:cubicBezTo>
                  <a:pt x="4119858" y="3948246"/>
                  <a:pt x="4126287" y="3956142"/>
                  <a:pt x="4136384" y="3963962"/>
                </a:cubicBezTo>
                <a:lnTo>
                  <a:pt x="4154738" y="3978183"/>
                </a:lnTo>
                <a:lnTo>
                  <a:pt x="4202364" y="3972487"/>
                </a:lnTo>
                <a:cubicBezTo>
                  <a:pt x="4228557" y="3969353"/>
                  <a:pt x="4313844" y="3954256"/>
                  <a:pt x="4391882" y="3938931"/>
                </a:cubicBezTo>
                <a:cubicBezTo>
                  <a:pt x="4469930" y="3923614"/>
                  <a:pt x="4535291" y="3912575"/>
                  <a:pt x="4537120" y="3914413"/>
                </a:cubicBezTo>
                <a:cubicBezTo>
                  <a:pt x="4541615" y="3918909"/>
                  <a:pt x="4333989" y="3966858"/>
                  <a:pt x="4246988" y="3981422"/>
                </a:cubicBezTo>
                <a:lnTo>
                  <a:pt x="4177303" y="3993090"/>
                </a:lnTo>
                <a:lnTo>
                  <a:pt x="4196734" y="4010673"/>
                </a:lnTo>
                <a:lnTo>
                  <a:pt x="4216165" y="4028256"/>
                </a:lnTo>
                <a:lnTo>
                  <a:pt x="4304510" y="4012263"/>
                </a:lnTo>
                <a:cubicBezTo>
                  <a:pt x="4353106" y="4003462"/>
                  <a:pt x="4450271" y="3983508"/>
                  <a:pt x="4520432" y="3967924"/>
                </a:cubicBezTo>
                <a:cubicBezTo>
                  <a:pt x="4590603" y="3952332"/>
                  <a:pt x="4649791" y="3941350"/>
                  <a:pt x="4651963" y="3943522"/>
                </a:cubicBezTo>
                <a:cubicBezTo>
                  <a:pt x="4660421" y="3951980"/>
                  <a:pt x="4289860" y="4034781"/>
                  <a:pt x="4241683" y="4035190"/>
                </a:cubicBezTo>
                <a:cubicBezTo>
                  <a:pt x="4237111" y="4035238"/>
                  <a:pt x="4238701" y="4041696"/>
                  <a:pt x="4245226" y="4049554"/>
                </a:cubicBezTo>
                <a:cubicBezTo>
                  <a:pt x="4252703" y="4058565"/>
                  <a:pt x="4253342" y="4063841"/>
                  <a:pt x="4246950" y="4063841"/>
                </a:cubicBezTo>
                <a:cubicBezTo>
                  <a:pt x="4241388" y="4063841"/>
                  <a:pt x="4234177" y="4059555"/>
                  <a:pt x="4230939" y="4054316"/>
                </a:cubicBezTo>
                <a:cubicBezTo>
                  <a:pt x="4223385" y="4042096"/>
                  <a:pt x="4159501" y="4041801"/>
                  <a:pt x="4159501" y="4053983"/>
                </a:cubicBezTo>
                <a:cubicBezTo>
                  <a:pt x="4159501" y="4068861"/>
                  <a:pt x="4196763" y="4084444"/>
                  <a:pt x="4216994" y="4078024"/>
                </a:cubicBezTo>
                <a:cubicBezTo>
                  <a:pt x="4227262" y="4074757"/>
                  <a:pt x="4252008" y="4070595"/>
                  <a:pt x="4271991" y="4068766"/>
                </a:cubicBezTo>
                <a:cubicBezTo>
                  <a:pt x="4347467" y="4061860"/>
                  <a:pt x="4540396" y="4023884"/>
                  <a:pt x="4663212" y="3991766"/>
                </a:cubicBezTo>
                <a:cubicBezTo>
                  <a:pt x="4733325" y="3973430"/>
                  <a:pt x="4792971" y="3960714"/>
                  <a:pt x="4795771" y="3963505"/>
                </a:cubicBezTo>
                <a:cubicBezTo>
                  <a:pt x="4798562" y="3966305"/>
                  <a:pt x="4798419" y="3968591"/>
                  <a:pt x="4795457" y="3968591"/>
                </a:cubicBezTo>
                <a:cubicBezTo>
                  <a:pt x="4792485" y="3968591"/>
                  <a:pt x="4736916" y="3983155"/>
                  <a:pt x="4671965" y="4000957"/>
                </a:cubicBezTo>
                <a:cubicBezTo>
                  <a:pt x="4566600" y="4029837"/>
                  <a:pt x="4433164" y="4059612"/>
                  <a:pt x="4327589" y="4077795"/>
                </a:cubicBezTo>
                <a:lnTo>
                  <a:pt x="4290889" y="4084120"/>
                </a:lnTo>
                <a:lnTo>
                  <a:pt x="4308539" y="4098798"/>
                </a:lnTo>
                <a:lnTo>
                  <a:pt x="4326189" y="4113476"/>
                </a:lnTo>
                <a:lnTo>
                  <a:pt x="4300528" y="4098312"/>
                </a:lnTo>
                <a:cubicBezTo>
                  <a:pt x="4283707" y="4088378"/>
                  <a:pt x="4264581" y="4085216"/>
                  <a:pt x="4244988" y="4089130"/>
                </a:cubicBezTo>
                <a:lnTo>
                  <a:pt x="4215108" y="4095102"/>
                </a:lnTo>
                <a:lnTo>
                  <a:pt x="4233796" y="4113800"/>
                </a:lnTo>
                <a:lnTo>
                  <a:pt x="4252484" y="4132488"/>
                </a:lnTo>
                <a:lnTo>
                  <a:pt x="4356011" y="4116505"/>
                </a:lnTo>
                <a:cubicBezTo>
                  <a:pt x="4496905" y="4094750"/>
                  <a:pt x="4656992" y="4058727"/>
                  <a:pt x="4786960" y="4019531"/>
                </a:cubicBezTo>
                <a:cubicBezTo>
                  <a:pt x="4846558" y="4001557"/>
                  <a:pt x="4897069" y="3988613"/>
                  <a:pt x="4899222" y="3990766"/>
                </a:cubicBezTo>
                <a:cubicBezTo>
                  <a:pt x="4904585" y="3996119"/>
                  <a:pt x="4736516" y="4049163"/>
                  <a:pt x="4620978" y="4078576"/>
                </a:cubicBezTo>
                <a:cubicBezTo>
                  <a:pt x="4510097" y="4106809"/>
                  <a:pt x="4298699" y="4145042"/>
                  <a:pt x="4199611" y="4154796"/>
                </a:cubicBezTo>
                <a:cubicBezTo>
                  <a:pt x="4154986" y="4159187"/>
                  <a:pt x="4131526" y="4165426"/>
                  <a:pt x="4133955" y="4172264"/>
                </a:cubicBezTo>
                <a:cubicBezTo>
                  <a:pt x="4143680" y="4199716"/>
                  <a:pt x="4439879" y="4154958"/>
                  <a:pt x="4722790" y="4083301"/>
                </a:cubicBezTo>
                <a:cubicBezTo>
                  <a:pt x="4963059" y="4022436"/>
                  <a:pt x="4961115" y="4022874"/>
                  <a:pt x="4916739" y="4040448"/>
                </a:cubicBezTo>
                <a:cubicBezTo>
                  <a:pt x="4855321" y="4064775"/>
                  <a:pt x="4617787" y="4127230"/>
                  <a:pt x="4486037" y="4153700"/>
                </a:cubicBezTo>
                <a:cubicBezTo>
                  <a:pt x="4351563" y="4180713"/>
                  <a:pt x="4107571" y="4216241"/>
                  <a:pt x="4056517" y="4216241"/>
                </a:cubicBezTo>
                <a:lnTo>
                  <a:pt x="4023817" y="4216241"/>
                </a:lnTo>
                <a:lnTo>
                  <a:pt x="4035809" y="4230681"/>
                </a:lnTo>
                <a:lnTo>
                  <a:pt x="4047792" y="4245131"/>
                </a:lnTo>
                <a:lnTo>
                  <a:pt x="4091740" y="4240397"/>
                </a:lnTo>
                <a:cubicBezTo>
                  <a:pt x="4115915" y="4237797"/>
                  <a:pt x="4180694" y="4231110"/>
                  <a:pt x="4235701" y="4225538"/>
                </a:cubicBezTo>
                <a:cubicBezTo>
                  <a:pt x="4431087" y="4205745"/>
                  <a:pt x="4687415" y="4154986"/>
                  <a:pt x="4863418" y="4101236"/>
                </a:cubicBezTo>
                <a:cubicBezTo>
                  <a:pt x="4896955" y="4090997"/>
                  <a:pt x="4926320" y="4084530"/>
                  <a:pt x="4928664" y="4086873"/>
                </a:cubicBezTo>
                <a:cubicBezTo>
                  <a:pt x="4936541" y="4094759"/>
                  <a:pt x="4722333" y="4157939"/>
                  <a:pt x="4590345" y="4186657"/>
                </a:cubicBezTo>
                <a:cubicBezTo>
                  <a:pt x="4345829" y="4239864"/>
                  <a:pt x="4133936" y="4263857"/>
                  <a:pt x="3908460" y="4263876"/>
                </a:cubicBezTo>
                <a:cubicBezTo>
                  <a:pt x="3738325" y="4263895"/>
                  <a:pt x="3508039" y="4247979"/>
                  <a:pt x="3478463" y="4234148"/>
                </a:cubicBezTo>
                <a:cubicBezTo>
                  <a:pt x="3467986" y="4229253"/>
                  <a:pt x="3437982" y="4221518"/>
                  <a:pt x="3411788" y="4216966"/>
                </a:cubicBezTo>
                <a:cubicBezTo>
                  <a:pt x="3232099" y="4185723"/>
                  <a:pt x="3205477" y="4176227"/>
                  <a:pt x="3273676" y="4167702"/>
                </a:cubicBezTo>
                <a:cubicBezTo>
                  <a:pt x="3304137" y="4163901"/>
                  <a:pt x="3274228" y="4162606"/>
                  <a:pt x="3202238" y="4164616"/>
                </a:cubicBezTo>
                <a:cubicBezTo>
                  <a:pt x="3130068" y="4166635"/>
                  <a:pt x="3058735" y="4173998"/>
                  <a:pt x="3031236" y="4182285"/>
                </a:cubicBezTo>
                <a:cubicBezTo>
                  <a:pt x="3005281" y="4190095"/>
                  <a:pt x="2982316" y="4194763"/>
                  <a:pt x="2980201" y="4192638"/>
                </a:cubicBezTo>
                <a:cubicBezTo>
                  <a:pt x="2970800" y="4183247"/>
                  <a:pt x="3056849" y="4156939"/>
                  <a:pt x="3130801" y="4146604"/>
                </a:cubicBezTo>
                <a:lnTo>
                  <a:pt x="3211763" y="4135279"/>
                </a:lnTo>
                <a:lnTo>
                  <a:pt x="3175911" y="4132316"/>
                </a:lnTo>
                <a:cubicBezTo>
                  <a:pt x="3123248" y="4127964"/>
                  <a:pt x="2994508" y="4154681"/>
                  <a:pt x="2933443" y="4182637"/>
                </a:cubicBezTo>
                <a:cubicBezTo>
                  <a:pt x="2904182" y="4196030"/>
                  <a:pt x="2878808" y="4205545"/>
                  <a:pt x="2877045" y="4203783"/>
                </a:cubicBezTo>
                <a:cubicBezTo>
                  <a:pt x="2869416" y="4196153"/>
                  <a:pt x="2959751" y="4153853"/>
                  <a:pt x="3025654" y="4134184"/>
                </a:cubicBezTo>
                <a:lnTo>
                  <a:pt x="3097463" y="4112762"/>
                </a:lnTo>
                <a:lnTo>
                  <a:pt x="3063745" y="4112114"/>
                </a:lnTo>
                <a:cubicBezTo>
                  <a:pt x="3017425" y="4111228"/>
                  <a:pt x="2930642" y="4134965"/>
                  <a:pt x="2872502" y="4164425"/>
                </a:cubicBezTo>
                <a:cubicBezTo>
                  <a:pt x="2845870" y="4177922"/>
                  <a:pt x="2826953" y="4184304"/>
                  <a:pt x="2830478" y="4178608"/>
                </a:cubicBezTo>
                <a:cubicBezTo>
                  <a:pt x="2846499" y="4152681"/>
                  <a:pt x="2986459" y="4096188"/>
                  <a:pt x="3068888" y="4082386"/>
                </a:cubicBezTo>
                <a:lnTo>
                  <a:pt x="3116513" y="4074405"/>
                </a:lnTo>
                <a:lnTo>
                  <a:pt x="3040313" y="4079529"/>
                </a:lnTo>
                <a:cubicBezTo>
                  <a:pt x="2953369" y="4085368"/>
                  <a:pt x="2872854" y="4109457"/>
                  <a:pt x="2798274" y="4151938"/>
                </a:cubicBezTo>
                <a:cubicBezTo>
                  <a:pt x="2769918" y="4168083"/>
                  <a:pt x="2749782" y="4176351"/>
                  <a:pt x="2753516" y="4170312"/>
                </a:cubicBezTo>
                <a:cubicBezTo>
                  <a:pt x="2764184" y="4153043"/>
                  <a:pt x="2842041" y="4110209"/>
                  <a:pt x="2905897" y="4086473"/>
                </a:cubicBezTo>
                <a:lnTo>
                  <a:pt x="2964113" y="4064832"/>
                </a:lnTo>
                <a:lnTo>
                  <a:pt x="2934824" y="4064337"/>
                </a:lnTo>
                <a:cubicBezTo>
                  <a:pt x="2895152" y="4063670"/>
                  <a:pt x="2781443" y="4103294"/>
                  <a:pt x="2729913" y="4135755"/>
                </a:cubicBezTo>
                <a:cubicBezTo>
                  <a:pt x="2706796" y="4150309"/>
                  <a:pt x="2693727" y="4155138"/>
                  <a:pt x="2700861" y="4146480"/>
                </a:cubicBezTo>
                <a:cubicBezTo>
                  <a:pt x="2718730" y="4124820"/>
                  <a:pt x="2770880" y="4093550"/>
                  <a:pt x="2834497" y="4066356"/>
                </a:cubicBezTo>
                <a:lnTo>
                  <a:pt x="2887913" y="4043515"/>
                </a:lnTo>
                <a:lnTo>
                  <a:pt x="2840288" y="4048811"/>
                </a:lnTo>
                <a:cubicBezTo>
                  <a:pt x="2813180" y="4051821"/>
                  <a:pt x="2759878" y="4070271"/>
                  <a:pt x="2716568" y="4091616"/>
                </a:cubicBezTo>
                <a:cubicBezTo>
                  <a:pt x="2674706" y="4112247"/>
                  <a:pt x="2639187" y="4127849"/>
                  <a:pt x="2637625" y="4126287"/>
                </a:cubicBezTo>
                <a:cubicBezTo>
                  <a:pt x="2636053" y="4124725"/>
                  <a:pt x="2656237" y="4109676"/>
                  <a:pt x="2682469" y="4092835"/>
                </a:cubicBezTo>
                <a:cubicBezTo>
                  <a:pt x="2730008" y="4062327"/>
                  <a:pt x="2805122" y="4029656"/>
                  <a:pt x="2859338" y="4015892"/>
                </a:cubicBezTo>
                <a:lnTo>
                  <a:pt x="2887913" y="4008644"/>
                </a:lnTo>
                <a:lnTo>
                  <a:pt x="2863910" y="4007663"/>
                </a:lnTo>
                <a:cubicBezTo>
                  <a:pt x="2804541" y="4005253"/>
                  <a:pt x="2679640" y="4051002"/>
                  <a:pt x="2592638" y="4107028"/>
                </a:cubicBezTo>
                <a:lnTo>
                  <a:pt x="2564063" y="4125420"/>
                </a:lnTo>
                <a:lnTo>
                  <a:pt x="2576703" y="4109447"/>
                </a:lnTo>
                <a:cubicBezTo>
                  <a:pt x="2596286" y="4084673"/>
                  <a:pt x="2675763" y="4036571"/>
                  <a:pt x="2732151" y="4015350"/>
                </a:cubicBezTo>
                <a:lnTo>
                  <a:pt x="2783138" y="3996157"/>
                </a:lnTo>
                <a:lnTo>
                  <a:pt x="2735733" y="4001538"/>
                </a:lnTo>
                <a:cubicBezTo>
                  <a:pt x="2684240" y="4007387"/>
                  <a:pt x="2582761" y="4050954"/>
                  <a:pt x="2533984" y="4088149"/>
                </a:cubicBezTo>
                <a:cubicBezTo>
                  <a:pt x="2499951" y="4114114"/>
                  <a:pt x="2484244" y="4118762"/>
                  <a:pt x="2501713" y="4097703"/>
                </a:cubicBezTo>
                <a:cubicBezTo>
                  <a:pt x="2520382" y="4075205"/>
                  <a:pt x="2603602" y="4024989"/>
                  <a:pt x="2661990" y="4000967"/>
                </a:cubicBezTo>
                <a:cubicBezTo>
                  <a:pt x="2692908" y="3988251"/>
                  <a:pt x="2707634" y="3978469"/>
                  <a:pt x="2696032" y="3978345"/>
                </a:cubicBezTo>
                <a:cubicBezTo>
                  <a:pt x="2652713" y="3977859"/>
                  <a:pt x="2547633" y="4018655"/>
                  <a:pt x="2486377" y="4059726"/>
                </a:cubicBezTo>
                <a:cubicBezTo>
                  <a:pt x="2451154" y="4083349"/>
                  <a:pt x="2430647" y="4093283"/>
                  <a:pt x="2440810" y="4081806"/>
                </a:cubicBezTo>
                <a:cubicBezTo>
                  <a:pt x="2467680" y="4051459"/>
                  <a:pt x="2565159" y="3989956"/>
                  <a:pt x="2597753" y="3982803"/>
                </a:cubicBezTo>
                <a:cubicBezTo>
                  <a:pt x="2643626" y="3972725"/>
                  <a:pt x="2644540" y="3955342"/>
                  <a:pt x="2598887" y="3961467"/>
                </a:cubicBezTo>
                <a:cubicBezTo>
                  <a:pt x="2546975" y="3968429"/>
                  <a:pt x="2448925" y="4014826"/>
                  <a:pt x="2401691" y="4054774"/>
                </a:cubicBezTo>
                <a:lnTo>
                  <a:pt x="2364038" y="4086616"/>
                </a:lnTo>
                <a:lnTo>
                  <a:pt x="2402138" y="4046030"/>
                </a:lnTo>
                <a:cubicBezTo>
                  <a:pt x="2423094" y="4023703"/>
                  <a:pt x="2470242" y="3990384"/>
                  <a:pt x="2506913" y="3971982"/>
                </a:cubicBezTo>
                <a:lnTo>
                  <a:pt x="2573588" y="3938530"/>
                </a:lnTo>
                <a:lnTo>
                  <a:pt x="2541442" y="3944036"/>
                </a:lnTo>
                <a:cubicBezTo>
                  <a:pt x="2494655" y="3952046"/>
                  <a:pt x="2398995" y="3997042"/>
                  <a:pt x="2351208" y="4033514"/>
                </a:cubicBezTo>
                <a:cubicBezTo>
                  <a:pt x="2328424" y="4050916"/>
                  <a:pt x="2307860" y="4063222"/>
                  <a:pt x="2305517" y="4060879"/>
                </a:cubicBezTo>
                <a:cubicBezTo>
                  <a:pt x="2293220" y="4048582"/>
                  <a:pt x="2466632" y="3940483"/>
                  <a:pt x="2499208" y="3940140"/>
                </a:cubicBezTo>
                <a:cubicBezTo>
                  <a:pt x="2505447" y="3940074"/>
                  <a:pt x="2512952" y="3936140"/>
                  <a:pt x="2515877" y="3931396"/>
                </a:cubicBezTo>
                <a:cubicBezTo>
                  <a:pt x="2525020" y="3916604"/>
                  <a:pt x="2415702" y="3949646"/>
                  <a:pt x="2355113" y="3979993"/>
                </a:cubicBezTo>
                <a:cubicBezTo>
                  <a:pt x="2323348" y="3995900"/>
                  <a:pt x="2279180" y="4023675"/>
                  <a:pt x="2256958" y="4041715"/>
                </a:cubicBezTo>
                <a:cubicBezTo>
                  <a:pt x="2234737" y="4059755"/>
                  <a:pt x="2219106" y="4067861"/>
                  <a:pt x="2222230" y="4059736"/>
                </a:cubicBezTo>
                <a:cubicBezTo>
                  <a:pt x="2234279" y="4028332"/>
                  <a:pt x="2374602" y="3942159"/>
                  <a:pt x="2438981" y="3926624"/>
                </a:cubicBezTo>
                <a:cubicBezTo>
                  <a:pt x="2454002" y="3923005"/>
                  <a:pt x="2464422" y="3918166"/>
                  <a:pt x="2462127" y="3915870"/>
                </a:cubicBezTo>
                <a:cubicBezTo>
                  <a:pt x="2455345" y="3909079"/>
                  <a:pt x="2322405" y="3948532"/>
                  <a:pt x="2281152" y="3969572"/>
                </a:cubicBezTo>
                <a:cubicBezTo>
                  <a:pt x="2260216" y="3980250"/>
                  <a:pt x="2224221" y="4006377"/>
                  <a:pt x="2201170" y="4027627"/>
                </a:cubicBezTo>
                <a:cubicBezTo>
                  <a:pt x="2178110" y="4048878"/>
                  <a:pt x="2159251" y="4061832"/>
                  <a:pt x="2159251" y="4056412"/>
                </a:cubicBezTo>
                <a:cubicBezTo>
                  <a:pt x="2159251" y="4036638"/>
                  <a:pt x="2255177" y="3961010"/>
                  <a:pt x="2306869" y="3940026"/>
                </a:cubicBezTo>
                <a:cubicBezTo>
                  <a:pt x="2378755" y="3910851"/>
                  <a:pt x="2365924" y="3904669"/>
                  <a:pt x="2284676" y="3929348"/>
                </a:cubicBezTo>
                <a:lnTo>
                  <a:pt x="2218592" y="3949427"/>
                </a:lnTo>
                <a:lnTo>
                  <a:pt x="2169986" y="3993128"/>
                </a:lnTo>
                <a:cubicBezTo>
                  <a:pt x="2085223" y="4069337"/>
                  <a:pt x="2038417" y="4198658"/>
                  <a:pt x="2047513" y="4331484"/>
                </a:cubicBezTo>
                <a:lnTo>
                  <a:pt x="2052619" y="4405960"/>
                </a:lnTo>
                <a:lnTo>
                  <a:pt x="2083375" y="4472683"/>
                </a:lnTo>
                <a:cubicBezTo>
                  <a:pt x="2111988" y="4534767"/>
                  <a:pt x="2149726" y="4585097"/>
                  <a:pt x="2149726" y="4561180"/>
                </a:cubicBezTo>
                <a:cubicBezTo>
                  <a:pt x="2149726" y="4555436"/>
                  <a:pt x="2145554" y="4548159"/>
                  <a:pt x="2140458" y="4545016"/>
                </a:cubicBezTo>
                <a:cubicBezTo>
                  <a:pt x="2129695" y="4538358"/>
                  <a:pt x="2109111" y="4494505"/>
                  <a:pt x="2091214" y="4440079"/>
                </a:cubicBezTo>
                <a:cubicBezTo>
                  <a:pt x="2084184" y="4418724"/>
                  <a:pt x="2078917" y="4362212"/>
                  <a:pt x="2079231" y="4311491"/>
                </a:cubicBezTo>
                <a:lnTo>
                  <a:pt x="2079774" y="4221004"/>
                </a:lnTo>
                <a:lnTo>
                  <a:pt x="2095843" y="4187666"/>
                </a:lnTo>
                <a:cubicBezTo>
                  <a:pt x="2104673" y="4169331"/>
                  <a:pt x="2108968" y="4162901"/>
                  <a:pt x="2105378" y="4173379"/>
                </a:cubicBezTo>
                <a:cubicBezTo>
                  <a:pt x="2095595" y="4201916"/>
                  <a:pt x="2089709" y="4345600"/>
                  <a:pt x="2096776" y="4383291"/>
                </a:cubicBezTo>
                <a:cubicBezTo>
                  <a:pt x="2100177" y="4401427"/>
                  <a:pt x="2108397" y="4416266"/>
                  <a:pt x="2115045" y="4416266"/>
                </a:cubicBezTo>
                <a:lnTo>
                  <a:pt x="2127133" y="4416266"/>
                </a:lnTo>
                <a:lnTo>
                  <a:pt x="2123475" y="4361498"/>
                </a:lnTo>
                <a:cubicBezTo>
                  <a:pt x="2121465" y="4331370"/>
                  <a:pt x="2123980" y="4289584"/>
                  <a:pt x="2129057" y="4268629"/>
                </a:cubicBezTo>
                <a:lnTo>
                  <a:pt x="2138286" y="4230529"/>
                </a:lnTo>
                <a:lnTo>
                  <a:pt x="2139248" y="4304348"/>
                </a:lnTo>
                <a:lnTo>
                  <a:pt x="2140201" y="4378166"/>
                </a:lnTo>
                <a:lnTo>
                  <a:pt x="2159251" y="4378166"/>
                </a:lnTo>
                <a:lnTo>
                  <a:pt x="2178301" y="4378166"/>
                </a:lnTo>
                <a:lnTo>
                  <a:pt x="2178444" y="4328160"/>
                </a:lnTo>
                <a:cubicBezTo>
                  <a:pt x="2178530" y="4300652"/>
                  <a:pt x="2181873" y="4273001"/>
                  <a:pt x="2185873" y="4266695"/>
                </a:cubicBezTo>
                <a:cubicBezTo>
                  <a:pt x="2189883" y="4260390"/>
                  <a:pt x="2191474" y="4285040"/>
                  <a:pt x="2189417" y="4321464"/>
                </a:cubicBezTo>
                <a:lnTo>
                  <a:pt x="2185673" y="4387691"/>
                </a:lnTo>
                <a:lnTo>
                  <a:pt x="2205800" y="4387691"/>
                </a:lnTo>
                <a:lnTo>
                  <a:pt x="2225926" y="4387691"/>
                </a:lnTo>
                <a:lnTo>
                  <a:pt x="2227526" y="4332923"/>
                </a:lnTo>
                <a:lnTo>
                  <a:pt x="2229126" y="4278154"/>
                </a:lnTo>
                <a:lnTo>
                  <a:pt x="2234670" y="4335218"/>
                </a:lnTo>
                <a:lnTo>
                  <a:pt x="2240213" y="4392282"/>
                </a:lnTo>
                <a:lnTo>
                  <a:pt x="2256882" y="4395454"/>
                </a:lnTo>
                <a:lnTo>
                  <a:pt x="2273551" y="4398617"/>
                </a:lnTo>
                <a:lnTo>
                  <a:pt x="2274675" y="4362193"/>
                </a:lnTo>
                <a:cubicBezTo>
                  <a:pt x="2275294" y="4342162"/>
                  <a:pt x="2279161" y="4312920"/>
                  <a:pt x="2283276" y="4297204"/>
                </a:cubicBezTo>
                <a:lnTo>
                  <a:pt x="2290744" y="4268629"/>
                </a:lnTo>
                <a:lnTo>
                  <a:pt x="2289286" y="4334971"/>
                </a:lnTo>
                <a:lnTo>
                  <a:pt x="2287838" y="4401312"/>
                </a:lnTo>
                <a:lnTo>
                  <a:pt x="2304507" y="4404722"/>
                </a:lnTo>
                <a:lnTo>
                  <a:pt x="2321176" y="4408142"/>
                </a:lnTo>
                <a:lnTo>
                  <a:pt x="2321843" y="4381243"/>
                </a:lnTo>
                <a:cubicBezTo>
                  <a:pt x="2322214" y="4366451"/>
                  <a:pt x="2326196" y="4345781"/>
                  <a:pt x="2330701" y="4335304"/>
                </a:cubicBezTo>
                <a:lnTo>
                  <a:pt x="2338883" y="4316254"/>
                </a:lnTo>
                <a:lnTo>
                  <a:pt x="2339559" y="4365241"/>
                </a:lnTo>
                <a:cubicBezTo>
                  <a:pt x="2340007" y="4397902"/>
                  <a:pt x="2344665" y="4415933"/>
                  <a:pt x="2353532" y="4419333"/>
                </a:cubicBezTo>
                <a:lnTo>
                  <a:pt x="2366839" y="4424439"/>
                </a:lnTo>
                <a:lnTo>
                  <a:pt x="2374564" y="4379872"/>
                </a:lnTo>
                <a:lnTo>
                  <a:pt x="2382288" y="4335304"/>
                </a:lnTo>
                <a:lnTo>
                  <a:pt x="2387451" y="4382929"/>
                </a:lnTo>
                <a:lnTo>
                  <a:pt x="2392613" y="4430554"/>
                </a:lnTo>
                <a:lnTo>
                  <a:pt x="2406901" y="4430554"/>
                </a:lnTo>
                <a:cubicBezTo>
                  <a:pt x="2416093" y="4430554"/>
                  <a:pt x="2422665" y="4418667"/>
                  <a:pt x="2425313" y="4397216"/>
                </a:cubicBezTo>
                <a:lnTo>
                  <a:pt x="2429447" y="4363879"/>
                </a:lnTo>
                <a:lnTo>
                  <a:pt x="2434838" y="4401236"/>
                </a:lnTo>
                <a:cubicBezTo>
                  <a:pt x="2441696" y="4448661"/>
                  <a:pt x="2458203" y="4454548"/>
                  <a:pt x="2471138" y="4414190"/>
                </a:cubicBezTo>
                <a:lnTo>
                  <a:pt x="2481158" y="4382929"/>
                </a:lnTo>
                <a:lnTo>
                  <a:pt x="2482129" y="4418648"/>
                </a:lnTo>
                <a:cubicBezTo>
                  <a:pt x="2482806" y="4443613"/>
                  <a:pt x="2487397" y="4454366"/>
                  <a:pt x="2497388" y="4454366"/>
                </a:cubicBezTo>
                <a:cubicBezTo>
                  <a:pt x="2505761" y="4454366"/>
                  <a:pt x="2511676" y="4445689"/>
                  <a:pt x="2511676" y="4433412"/>
                </a:cubicBezTo>
                <a:cubicBezTo>
                  <a:pt x="2511676" y="4409104"/>
                  <a:pt x="2527087" y="4420686"/>
                  <a:pt x="2532183" y="4448813"/>
                </a:cubicBezTo>
                <a:cubicBezTo>
                  <a:pt x="2537470" y="4478007"/>
                  <a:pt x="2557548" y="4477312"/>
                  <a:pt x="2561568" y="4447785"/>
                </a:cubicBezTo>
                <a:cubicBezTo>
                  <a:pt x="2564025" y="4429763"/>
                  <a:pt x="2567759" y="4440460"/>
                  <a:pt x="2573007" y="4480560"/>
                </a:cubicBezTo>
                <a:cubicBezTo>
                  <a:pt x="2578151" y="4519803"/>
                  <a:pt x="2585123" y="4540091"/>
                  <a:pt x="2593467" y="4540091"/>
                </a:cubicBezTo>
                <a:lnTo>
                  <a:pt x="2606126" y="4540091"/>
                </a:lnTo>
                <a:lnTo>
                  <a:pt x="2609374" y="4466273"/>
                </a:lnTo>
                <a:lnTo>
                  <a:pt x="2612622" y="4392454"/>
                </a:lnTo>
                <a:lnTo>
                  <a:pt x="2614536" y="4465111"/>
                </a:lnTo>
                <a:lnTo>
                  <a:pt x="2616451" y="4537758"/>
                </a:lnTo>
                <a:lnTo>
                  <a:pt x="2630738" y="4549616"/>
                </a:lnTo>
                <a:lnTo>
                  <a:pt x="2645026" y="4561475"/>
                </a:lnTo>
                <a:lnTo>
                  <a:pt x="2645978" y="4515060"/>
                </a:lnTo>
                <a:cubicBezTo>
                  <a:pt x="2646502" y="4489542"/>
                  <a:pt x="2650360" y="4457938"/>
                  <a:pt x="2654551" y="4444841"/>
                </a:cubicBezTo>
                <a:lnTo>
                  <a:pt x="2662180" y="4421029"/>
                </a:lnTo>
                <a:lnTo>
                  <a:pt x="2663123" y="4489523"/>
                </a:lnTo>
                <a:cubicBezTo>
                  <a:pt x="2664362" y="4578534"/>
                  <a:pt x="2678725" y="4586555"/>
                  <a:pt x="2686536" y="4502592"/>
                </a:cubicBezTo>
                <a:cubicBezTo>
                  <a:pt x="2696309" y="4397426"/>
                  <a:pt x="2708282" y="4386672"/>
                  <a:pt x="2703890" y="4486999"/>
                </a:cubicBezTo>
                <a:lnTo>
                  <a:pt x="2699900" y="4578191"/>
                </a:lnTo>
                <a:lnTo>
                  <a:pt x="2713949" y="4578191"/>
                </a:lnTo>
                <a:lnTo>
                  <a:pt x="2727998" y="4578191"/>
                </a:lnTo>
                <a:lnTo>
                  <a:pt x="2733361" y="4507297"/>
                </a:lnTo>
                <a:cubicBezTo>
                  <a:pt x="2736314" y="4468302"/>
                  <a:pt x="2743419" y="4428649"/>
                  <a:pt x="2749153" y="4419191"/>
                </a:cubicBezTo>
                <a:lnTo>
                  <a:pt x="2759583" y="4401979"/>
                </a:lnTo>
                <a:lnTo>
                  <a:pt x="2752849" y="4430554"/>
                </a:lnTo>
                <a:cubicBezTo>
                  <a:pt x="2742314" y="4475245"/>
                  <a:pt x="2744524" y="4624350"/>
                  <a:pt x="2755887" y="4635713"/>
                </a:cubicBezTo>
                <a:lnTo>
                  <a:pt x="2766060" y="4645886"/>
                </a:lnTo>
                <a:lnTo>
                  <a:pt x="2771251" y="4547750"/>
                </a:lnTo>
                <a:cubicBezTo>
                  <a:pt x="2774823" y="4480236"/>
                  <a:pt x="2782986" y="4432307"/>
                  <a:pt x="2797388" y="4394178"/>
                </a:cubicBezTo>
                <a:cubicBezTo>
                  <a:pt x="2808913" y="4363698"/>
                  <a:pt x="2819867" y="4340286"/>
                  <a:pt x="2821743" y="4342162"/>
                </a:cubicBezTo>
                <a:cubicBezTo>
                  <a:pt x="2823620" y="4344038"/>
                  <a:pt x="2818105" y="4364698"/>
                  <a:pt x="2809485" y="4388063"/>
                </a:cubicBezTo>
                <a:lnTo>
                  <a:pt x="2793806" y="4430554"/>
                </a:lnTo>
                <a:lnTo>
                  <a:pt x="2793235" y="4554379"/>
                </a:lnTo>
                <a:lnTo>
                  <a:pt x="2792673" y="4678204"/>
                </a:lnTo>
                <a:lnTo>
                  <a:pt x="2815143" y="4727915"/>
                </a:lnTo>
                <a:cubicBezTo>
                  <a:pt x="2827506" y="4755252"/>
                  <a:pt x="2844232" y="4783112"/>
                  <a:pt x="2852328" y="4789827"/>
                </a:cubicBezTo>
                <a:lnTo>
                  <a:pt x="2867044" y="4802029"/>
                </a:lnTo>
                <a:lnTo>
                  <a:pt x="2852214" y="4773330"/>
                </a:lnTo>
                <a:cubicBezTo>
                  <a:pt x="2827153" y="4724867"/>
                  <a:pt x="2813542" y="4630693"/>
                  <a:pt x="2818800" y="4542149"/>
                </a:cubicBezTo>
                <a:cubicBezTo>
                  <a:pt x="2827639" y="4393140"/>
                  <a:pt x="2882894" y="4285631"/>
                  <a:pt x="2978401" y="4231596"/>
                </a:cubicBezTo>
                <a:lnTo>
                  <a:pt x="3030788" y="4201954"/>
                </a:lnTo>
                <a:lnTo>
                  <a:pt x="3140326" y="4202487"/>
                </a:lnTo>
                <a:lnTo>
                  <a:pt x="3249863" y="4203021"/>
                </a:lnTo>
                <a:lnTo>
                  <a:pt x="3345113" y="4227824"/>
                </a:lnTo>
                <a:cubicBezTo>
                  <a:pt x="3518630" y="4273010"/>
                  <a:pt x="3697576" y="4292232"/>
                  <a:pt x="3945912" y="4292356"/>
                </a:cubicBezTo>
                <a:cubicBezTo>
                  <a:pt x="4534196" y="4292670"/>
                  <a:pt x="5218548" y="4093674"/>
                  <a:pt x="5671280" y="3790655"/>
                </a:cubicBezTo>
                <a:cubicBezTo>
                  <a:pt x="5791610" y="3710121"/>
                  <a:pt x="6057757" y="3503067"/>
                  <a:pt x="6140701" y="3425466"/>
                </a:cubicBezTo>
                <a:lnTo>
                  <a:pt x="6202614" y="3367545"/>
                </a:lnTo>
                <a:lnTo>
                  <a:pt x="6088314" y="3456642"/>
                </a:lnTo>
                <a:cubicBezTo>
                  <a:pt x="5923988" y="3584744"/>
                  <a:pt x="5759701" y="3701206"/>
                  <a:pt x="5759701" y="3689604"/>
                </a:cubicBezTo>
                <a:cubicBezTo>
                  <a:pt x="5759701" y="3686870"/>
                  <a:pt x="5790781" y="3661829"/>
                  <a:pt x="5828757" y="3633950"/>
                </a:cubicBezTo>
                <a:cubicBezTo>
                  <a:pt x="5940391" y="3551996"/>
                  <a:pt x="6215930" y="3332350"/>
                  <a:pt x="6291224" y="3265303"/>
                </a:cubicBezTo>
                <a:cubicBezTo>
                  <a:pt x="6329477" y="3231233"/>
                  <a:pt x="6369492" y="3190151"/>
                  <a:pt x="6380121" y="3174016"/>
                </a:cubicBezTo>
                <a:cubicBezTo>
                  <a:pt x="6393133" y="3154290"/>
                  <a:pt x="6385951" y="3159185"/>
                  <a:pt x="6358185" y="3188961"/>
                </a:cubicBezTo>
                <a:cubicBezTo>
                  <a:pt x="6278861" y="3274085"/>
                  <a:pt x="5915997" y="3549701"/>
                  <a:pt x="5809707" y="3605575"/>
                </a:cubicBezTo>
                <a:cubicBezTo>
                  <a:pt x="5770912" y="3625967"/>
                  <a:pt x="5787324" y="3609966"/>
                  <a:pt x="5843045" y="3573085"/>
                </a:cubicBezTo>
                <a:cubicBezTo>
                  <a:pt x="5909587" y="3529032"/>
                  <a:pt x="6063444" y="3413750"/>
                  <a:pt x="6157370" y="3337579"/>
                </a:cubicBezTo>
                <a:cubicBezTo>
                  <a:pt x="6230922" y="3277915"/>
                  <a:pt x="6253982" y="3241462"/>
                  <a:pt x="6185945" y="3292402"/>
                </a:cubicBezTo>
                <a:cubicBezTo>
                  <a:pt x="6081598" y="3370507"/>
                  <a:pt x="5835901" y="3529136"/>
                  <a:pt x="5835901" y="3518392"/>
                </a:cubicBezTo>
                <a:cubicBezTo>
                  <a:pt x="5835901" y="3516011"/>
                  <a:pt x="5897528" y="3472568"/>
                  <a:pt x="5972851" y="3421847"/>
                </a:cubicBezTo>
                <a:cubicBezTo>
                  <a:pt x="6048175" y="3371136"/>
                  <a:pt x="6127471" y="3313328"/>
                  <a:pt x="6149064" y="3293393"/>
                </a:cubicBezTo>
                <a:cubicBezTo>
                  <a:pt x="6193079" y="3252750"/>
                  <a:pt x="6202994" y="3225118"/>
                  <a:pt x="6164514" y="3250330"/>
                </a:cubicBezTo>
                <a:cubicBezTo>
                  <a:pt x="6151417" y="3258912"/>
                  <a:pt x="6140701" y="3269980"/>
                  <a:pt x="6140701" y="3274924"/>
                </a:cubicBezTo>
                <a:cubicBezTo>
                  <a:pt x="6140701" y="3279867"/>
                  <a:pt x="6136977" y="3281620"/>
                  <a:pt x="6132433" y="3278800"/>
                </a:cubicBezTo>
                <a:cubicBezTo>
                  <a:pt x="6127880" y="3275991"/>
                  <a:pt x="6101096" y="3290002"/>
                  <a:pt x="6072902" y="3309928"/>
                </a:cubicBezTo>
                <a:cubicBezTo>
                  <a:pt x="6013885" y="3351638"/>
                  <a:pt x="5860276" y="3444716"/>
                  <a:pt x="5850445" y="3444716"/>
                </a:cubicBezTo>
                <a:cubicBezTo>
                  <a:pt x="5846797" y="3444716"/>
                  <a:pt x="5894985" y="3410903"/>
                  <a:pt x="5957535" y="3369583"/>
                </a:cubicBezTo>
                <a:cubicBezTo>
                  <a:pt x="6027401" y="3323416"/>
                  <a:pt x="6073274" y="3286687"/>
                  <a:pt x="6076512" y="3274333"/>
                </a:cubicBezTo>
                <a:cubicBezTo>
                  <a:pt x="6079398" y="3263265"/>
                  <a:pt x="6079827" y="3254216"/>
                  <a:pt x="6077465" y="3254216"/>
                </a:cubicBezTo>
                <a:cubicBezTo>
                  <a:pt x="6075093" y="3254216"/>
                  <a:pt x="6031411" y="3279296"/>
                  <a:pt x="5980386" y="3309938"/>
                </a:cubicBezTo>
                <a:cubicBezTo>
                  <a:pt x="5872430" y="3374774"/>
                  <a:pt x="5845426" y="3389681"/>
                  <a:pt x="5845426" y="3384404"/>
                </a:cubicBezTo>
                <a:cubicBezTo>
                  <a:pt x="5845426" y="3382299"/>
                  <a:pt x="5900719" y="3345742"/>
                  <a:pt x="5968299" y="3303165"/>
                </a:cubicBezTo>
                <a:lnTo>
                  <a:pt x="6091171" y="3225746"/>
                </a:lnTo>
                <a:lnTo>
                  <a:pt x="6101153" y="3197124"/>
                </a:lnTo>
                <a:cubicBezTo>
                  <a:pt x="6106640" y="3181369"/>
                  <a:pt x="6109288" y="3168491"/>
                  <a:pt x="6107040" y="3168491"/>
                </a:cubicBezTo>
                <a:cubicBezTo>
                  <a:pt x="6104782" y="3168491"/>
                  <a:pt x="6076074" y="3184817"/>
                  <a:pt x="6043241" y="3204772"/>
                </a:cubicBezTo>
                <a:cubicBezTo>
                  <a:pt x="5950258" y="3261294"/>
                  <a:pt x="5874001" y="3303670"/>
                  <a:pt x="5874001" y="3298841"/>
                </a:cubicBezTo>
                <a:cubicBezTo>
                  <a:pt x="5874001" y="3296422"/>
                  <a:pt x="5927846" y="3261084"/>
                  <a:pt x="5993654" y="3220327"/>
                </a:cubicBezTo>
                <a:cubicBezTo>
                  <a:pt x="6107354" y="3149899"/>
                  <a:pt x="6140701" y="3121609"/>
                  <a:pt x="6140701" y="3095577"/>
                </a:cubicBezTo>
                <a:cubicBezTo>
                  <a:pt x="6140701" y="3089234"/>
                  <a:pt x="6082837" y="3114094"/>
                  <a:pt x="6012114" y="3150823"/>
                </a:cubicBezTo>
                <a:cubicBezTo>
                  <a:pt x="5941391" y="3187541"/>
                  <a:pt x="5883526" y="3215354"/>
                  <a:pt x="5883526" y="3212611"/>
                </a:cubicBezTo>
                <a:cubicBezTo>
                  <a:pt x="5883526" y="3209868"/>
                  <a:pt x="5927455" y="3183884"/>
                  <a:pt x="5981157" y="3154871"/>
                </a:cubicBezTo>
                <a:cubicBezTo>
                  <a:pt x="6157513" y="3059573"/>
                  <a:pt x="6230932" y="3011300"/>
                  <a:pt x="6234313" y="2988431"/>
                </a:cubicBezTo>
                <a:lnTo>
                  <a:pt x="6237428" y="2967295"/>
                </a:lnTo>
                <a:lnTo>
                  <a:pt x="6200185" y="2990802"/>
                </a:lnTo>
                <a:cubicBezTo>
                  <a:pt x="6147483" y="3024073"/>
                  <a:pt x="5968041" y="3113303"/>
                  <a:pt x="5963317" y="3108589"/>
                </a:cubicBezTo>
                <a:cubicBezTo>
                  <a:pt x="5961155" y="3106417"/>
                  <a:pt x="5986253" y="3090539"/>
                  <a:pt x="6019086" y="3073289"/>
                </a:cubicBezTo>
                <a:cubicBezTo>
                  <a:pt x="6134462" y="3012672"/>
                  <a:pt x="6364615" y="2879474"/>
                  <a:pt x="6371168" y="2869530"/>
                </a:cubicBezTo>
                <a:cubicBezTo>
                  <a:pt x="6383988" y="2850080"/>
                  <a:pt x="6371615" y="2854166"/>
                  <a:pt x="6315961" y="2887761"/>
                </a:cubicBezTo>
                <a:cubicBezTo>
                  <a:pt x="6194755" y="2960913"/>
                  <a:pt x="5689121" y="3196333"/>
                  <a:pt x="5677710" y="3184922"/>
                </a:cubicBezTo>
                <a:cubicBezTo>
                  <a:pt x="5675786" y="3182998"/>
                  <a:pt x="5722382" y="3160671"/>
                  <a:pt x="5781247" y="3135316"/>
                </a:cubicBezTo>
                <a:cubicBezTo>
                  <a:pt x="6095276" y="3000023"/>
                  <a:pt x="6450092" y="2801007"/>
                  <a:pt x="6631239" y="2658561"/>
                </a:cubicBezTo>
                <a:cubicBezTo>
                  <a:pt x="6726651" y="2583533"/>
                  <a:pt x="6874050" y="2433561"/>
                  <a:pt x="6944497" y="2339816"/>
                </a:cubicBezTo>
                <a:cubicBezTo>
                  <a:pt x="7007409" y="2256120"/>
                  <a:pt x="7067398" y="2137601"/>
                  <a:pt x="7084324" y="2063591"/>
                </a:cubicBezTo>
                <a:cubicBezTo>
                  <a:pt x="7090906" y="2034778"/>
                  <a:pt x="7096135" y="1955483"/>
                  <a:pt x="7095925" y="1887379"/>
                </a:cubicBezTo>
                <a:lnTo>
                  <a:pt x="7095563" y="1763554"/>
                </a:lnTo>
                <a:lnTo>
                  <a:pt x="7070531" y="1679953"/>
                </a:lnTo>
                <a:cubicBezTo>
                  <a:pt x="7022563" y="1519685"/>
                  <a:pt x="6901520" y="1310516"/>
                  <a:pt x="6793830" y="1201779"/>
                </a:cubicBezTo>
                <a:cubicBezTo>
                  <a:pt x="6717869" y="1125074"/>
                  <a:pt x="6616189" y="1058637"/>
                  <a:pt x="6490554" y="1003621"/>
                </a:cubicBezTo>
                <a:cubicBezTo>
                  <a:pt x="6380131" y="955262"/>
                  <a:pt x="6057643" y="836347"/>
                  <a:pt x="5731126" y="723590"/>
                </a:cubicBezTo>
                <a:cubicBezTo>
                  <a:pt x="5618493" y="684700"/>
                  <a:pt x="5541341" y="655773"/>
                  <a:pt x="5559676" y="659306"/>
                </a:cubicBezTo>
                <a:cubicBezTo>
                  <a:pt x="5601024" y="667288"/>
                  <a:pt x="6213939" y="875381"/>
                  <a:pt x="6350251" y="927711"/>
                </a:cubicBezTo>
                <a:cubicBezTo>
                  <a:pt x="6405258" y="948828"/>
                  <a:pt x="6484554" y="981904"/>
                  <a:pt x="6526464" y="1001201"/>
                </a:cubicBezTo>
                <a:cubicBezTo>
                  <a:pt x="6568374" y="1020509"/>
                  <a:pt x="6598377" y="1032081"/>
                  <a:pt x="6593139" y="1026928"/>
                </a:cubicBezTo>
                <a:cubicBezTo>
                  <a:pt x="6577080" y="1011117"/>
                  <a:pt x="6398314" y="924958"/>
                  <a:pt x="6302626" y="886916"/>
                </a:cubicBezTo>
                <a:cubicBezTo>
                  <a:pt x="6200347" y="846253"/>
                  <a:pt x="5745718" y="687834"/>
                  <a:pt x="5633619" y="653801"/>
                </a:cubicBezTo>
                <a:cubicBezTo>
                  <a:pt x="5593080" y="641495"/>
                  <a:pt x="5561648" y="629703"/>
                  <a:pt x="5563762" y="627578"/>
                </a:cubicBezTo>
                <a:cubicBezTo>
                  <a:pt x="5574030" y="617320"/>
                  <a:pt x="6169486" y="813687"/>
                  <a:pt x="6335964" y="882239"/>
                </a:cubicBezTo>
                <a:cubicBezTo>
                  <a:pt x="6462980" y="934541"/>
                  <a:pt x="6465589" y="935303"/>
                  <a:pt x="6422536" y="907661"/>
                </a:cubicBezTo>
                <a:cubicBezTo>
                  <a:pt x="6368177" y="872771"/>
                  <a:pt x="6120356" y="775711"/>
                  <a:pt x="5869239" y="690977"/>
                </a:cubicBezTo>
                <a:cubicBezTo>
                  <a:pt x="5748748" y="650315"/>
                  <a:pt x="5653812" y="616768"/>
                  <a:pt x="5658269" y="616425"/>
                </a:cubicBezTo>
                <a:cubicBezTo>
                  <a:pt x="5688435" y="614091"/>
                  <a:pt x="6074893" y="741659"/>
                  <a:pt x="6246019" y="810439"/>
                </a:cubicBezTo>
                <a:cubicBezTo>
                  <a:pt x="6305207" y="834233"/>
                  <a:pt x="6355090" y="852254"/>
                  <a:pt x="6356862" y="850492"/>
                </a:cubicBezTo>
                <a:cubicBezTo>
                  <a:pt x="6362976" y="844367"/>
                  <a:pt x="6173467" y="760786"/>
                  <a:pt x="6045451" y="713142"/>
                </a:cubicBezTo>
                <a:cubicBezTo>
                  <a:pt x="5974728" y="686824"/>
                  <a:pt x="5849007" y="644628"/>
                  <a:pt x="5766073" y="619368"/>
                </a:cubicBezTo>
                <a:cubicBezTo>
                  <a:pt x="5683139" y="594117"/>
                  <a:pt x="5619741" y="571961"/>
                  <a:pt x="5625180" y="570151"/>
                </a:cubicBezTo>
                <a:cubicBezTo>
                  <a:pt x="5635695" y="566646"/>
                  <a:pt x="5863076" y="632751"/>
                  <a:pt x="5949077" y="664326"/>
                </a:cubicBezTo>
                <a:cubicBezTo>
                  <a:pt x="6047251" y="700369"/>
                  <a:pt x="6007313" y="675013"/>
                  <a:pt x="5891060" y="627493"/>
                </a:cubicBezTo>
                <a:cubicBezTo>
                  <a:pt x="5763521" y="575362"/>
                  <a:pt x="5741756" y="568465"/>
                  <a:pt x="5519062" y="509659"/>
                </a:cubicBezTo>
                <a:cubicBezTo>
                  <a:pt x="5436479" y="487856"/>
                  <a:pt x="5370605" y="468320"/>
                  <a:pt x="5372681" y="466244"/>
                </a:cubicBezTo>
                <a:cubicBezTo>
                  <a:pt x="5374758" y="464168"/>
                  <a:pt x="5425183" y="475531"/>
                  <a:pt x="5484733" y="491495"/>
                </a:cubicBezTo>
                <a:cubicBezTo>
                  <a:pt x="5544284" y="507459"/>
                  <a:pt x="5597300" y="520356"/>
                  <a:pt x="5602539" y="520165"/>
                </a:cubicBezTo>
                <a:cubicBezTo>
                  <a:pt x="5619283" y="519546"/>
                  <a:pt x="5388121" y="435669"/>
                  <a:pt x="5250114" y="392292"/>
                </a:cubicBezTo>
                <a:cubicBezTo>
                  <a:pt x="4617730" y="193524"/>
                  <a:pt x="3856673" y="92778"/>
                  <a:pt x="3202238" y="121210"/>
                </a:cubicBezTo>
                <a:close/>
                <a:moveTo>
                  <a:pt x="1954463" y="130021"/>
                </a:moveTo>
                <a:cubicBezTo>
                  <a:pt x="1946920" y="142232"/>
                  <a:pt x="1987963" y="142232"/>
                  <a:pt x="2006851" y="130021"/>
                </a:cubicBezTo>
                <a:lnTo>
                  <a:pt x="2021138" y="120791"/>
                </a:lnTo>
                <a:lnTo>
                  <a:pt x="1990744" y="120639"/>
                </a:lnTo>
                <a:cubicBezTo>
                  <a:pt x="1974028" y="120563"/>
                  <a:pt x="1957702" y="124782"/>
                  <a:pt x="1954463" y="130021"/>
                </a:cubicBezTo>
                <a:close/>
                <a:moveTo>
                  <a:pt x="2183063" y="130021"/>
                </a:moveTo>
                <a:cubicBezTo>
                  <a:pt x="2186302" y="135260"/>
                  <a:pt x="2194874" y="139546"/>
                  <a:pt x="2202113" y="139546"/>
                </a:cubicBezTo>
                <a:cubicBezTo>
                  <a:pt x="2209352" y="139546"/>
                  <a:pt x="2217925" y="135260"/>
                  <a:pt x="2221163" y="130021"/>
                </a:cubicBezTo>
                <a:cubicBezTo>
                  <a:pt x="2224516" y="124601"/>
                  <a:pt x="2216315" y="120496"/>
                  <a:pt x="2202113" y="120496"/>
                </a:cubicBezTo>
                <a:cubicBezTo>
                  <a:pt x="2187912" y="120496"/>
                  <a:pt x="2179711" y="124601"/>
                  <a:pt x="2183063" y="130021"/>
                </a:cubicBezTo>
                <a:close/>
                <a:moveTo>
                  <a:pt x="2116388" y="139546"/>
                </a:moveTo>
                <a:cubicBezTo>
                  <a:pt x="2119627" y="144785"/>
                  <a:pt x="2128199" y="149071"/>
                  <a:pt x="2135438" y="149071"/>
                </a:cubicBezTo>
                <a:cubicBezTo>
                  <a:pt x="2142677" y="149071"/>
                  <a:pt x="2151250" y="144785"/>
                  <a:pt x="2154488" y="139546"/>
                </a:cubicBezTo>
                <a:cubicBezTo>
                  <a:pt x="2157841" y="134126"/>
                  <a:pt x="2149640" y="130021"/>
                  <a:pt x="2135438" y="130021"/>
                </a:cubicBezTo>
                <a:cubicBezTo>
                  <a:pt x="2121237" y="130021"/>
                  <a:pt x="2113036" y="134126"/>
                  <a:pt x="2116388" y="139546"/>
                </a:cubicBezTo>
                <a:close/>
                <a:moveTo>
                  <a:pt x="2354513" y="139546"/>
                </a:moveTo>
                <a:cubicBezTo>
                  <a:pt x="2351275" y="144785"/>
                  <a:pt x="2355313" y="149071"/>
                  <a:pt x="2363477" y="149071"/>
                </a:cubicBezTo>
                <a:cubicBezTo>
                  <a:pt x="2371639" y="149071"/>
                  <a:pt x="2378326" y="144785"/>
                  <a:pt x="2378326" y="139546"/>
                </a:cubicBezTo>
                <a:cubicBezTo>
                  <a:pt x="2378326" y="134307"/>
                  <a:pt x="2374297" y="130021"/>
                  <a:pt x="2369363" y="130021"/>
                </a:cubicBezTo>
                <a:cubicBezTo>
                  <a:pt x="2364429" y="130021"/>
                  <a:pt x="2357752" y="134307"/>
                  <a:pt x="2354513" y="139546"/>
                </a:cubicBezTo>
                <a:close/>
                <a:moveTo>
                  <a:pt x="2423570" y="136327"/>
                </a:moveTo>
                <a:cubicBezTo>
                  <a:pt x="2430123" y="138975"/>
                  <a:pt x="2440839" y="138975"/>
                  <a:pt x="2447382" y="136327"/>
                </a:cubicBezTo>
                <a:cubicBezTo>
                  <a:pt x="2453936" y="133688"/>
                  <a:pt x="2448573" y="131526"/>
                  <a:pt x="2435476" y="131526"/>
                </a:cubicBezTo>
                <a:cubicBezTo>
                  <a:pt x="2422379" y="131526"/>
                  <a:pt x="2417026" y="133688"/>
                  <a:pt x="2423570" y="136327"/>
                </a:cubicBezTo>
                <a:close/>
                <a:moveTo>
                  <a:pt x="2054476" y="149071"/>
                </a:moveTo>
                <a:cubicBezTo>
                  <a:pt x="2054476" y="154310"/>
                  <a:pt x="2062791" y="158596"/>
                  <a:pt x="2072964" y="158596"/>
                </a:cubicBezTo>
                <a:cubicBezTo>
                  <a:pt x="2083137" y="158596"/>
                  <a:pt x="2094100" y="154310"/>
                  <a:pt x="2097338" y="149071"/>
                </a:cubicBezTo>
                <a:cubicBezTo>
                  <a:pt x="2100682" y="143670"/>
                  <a:pt x="2092671" y="139546"/>
                  <a:pt x="2078850" y="139546"/>
                </a:cubicBezTo>
                <a:cubicBezTo>
                  <a:pt x="2065449" y="139546"/>
                  <a:pt x="2054476" y="143832"/>
                  <a:pt x="2054476" y="149071"/>
                </a:cubicBezTo>
                <a:close/>
                <a:moveTo>
                  <a:pt x="2283076" y="149071"/>
                </a:moveTo>
                <a:cubicBezTo>
                  <a:pt x="2283076" y="154310"/>
                  <a:pt x="2289248" y="158596"/>
                  <a:pt x="2296802" y="158596"/>
                </a:cubicBezTo>
                <a:cubicBezTo>
                  <a:pt x="2304355" y="158596"/>
                  <a:pt x="2313175" y="154310"/>
                  <a:pt x="2316413" y="149071"/>
                </a:cubicBezTo>
                <a:cubicBezTo>
                  <a:pt x="2319652" y="143832"/>
                  <a:pt x="2313470" y="139546"/>
                  <a:pt x="2302688" y="139546"/>
                </a:cubicBezTo>
                <a:cubicBezTo>
                  <a:pt x="2291906" y="139546"/>
                  <a:pt x="2283076" y="143832"/>
                  <a:pt x="2283076" y="149071"/>
                </a:cubicBezTo>
                <a:close/>
                <a:moveTo>
                  <a:pt x="2230431" y="158177"/>
                </a:moveTo>
                <a:cubicBezTo>
                  <a:pt x="2233527" y="163187"/>
                  <a:pt x="2242357" y="164873"/>
                  <a:pt x="2250043" y="161920"/>
                </a:cubicBezTo>
                <a:cubicBezTo>
                  <a:pt x="2269731" y="154367"/>
                  <a:pt x="2267417" y="149071"/>
                  <a:pt x="2244414" y="149071"/>
                </a:cubicBezTo>
                <a:cubicBezTo>
                  <a:pt x="2233632" y="149071"/>
                  <a:pt x="2227336" y="153167"/>
                  <a:pt x="2230431" y="158177"/>
                </a:cubicBezTo>
                <a:close/>
                <a:moveTo>
                  <a:pt x="3285582" y="156072"/>
                </a:moveTo>
                <a:cubicBezTo>
                  <a:pt x="3310471" y="158034"/>
                  <a:pt x="3351181" y="158034"/>
                  <a:pt x="3376070" y="156072"/>
                </a:cubicBezTo>
                <a:cubicBezTo>
                  <a:pt x="3400959" y="154110"/>
                  <a:pt x="3380594" y="152500"/>
                  <a:pt x="3330826" y="152500"/>
                </a:cubicBezTo>
                <a:cubicBezTo>
                  <a:pt x="3281058" y="152500"/>
                  <a:pt x="3260693" y="154110"/>
                  <a:pt x="3285582" y="156072"/>
                </a:cubicBezTo>
                <a:close/>
                <a:moveTo>
                  <a:pt x="2159251" y="168121"/>
                </a:moveTo>
                <a:cubicBezTo>
                  <a:pt x="2159251" y="173360"/>
                  <a:pt x="2165423" y="177646"/>
                  <a:pt x="2172977" y="177646"/>
                </a:cubicBezTo>
                <a:cubicBezTo>
                  <a:pt x="2180530" y="177646"/>
                  <a:pt x="2189350" y="173360"/>
                  <a:pt x="2192588" y="168121"/>
                </a:cubicBezTo>
                <a:cubicBezTo>
                  <a:pt x="2195827" y="162882"/>
                  <a:pt x="2189645" y="158596"/>
                  <a:pt x="2178863" y="158596"/>
                </a:cubicBezTo>
                <a:cubicBezTo>
                  <a:pt x="2168081" y="158596"/>
                  <a:pt x="2159251" y="162882"/>
                  <a:pt x="2159251" y="168121"/>
                </a:cubicBezTo>
                <a:close/>
                <a:moveTo>
                  <a:pt x="3200038" y="165197"/>
                </a:moveTo>
                <a:cubicBezTo>
                  <a:pt x="3209306" y="167616"/>
                  <a:pt x="3222165" y="167454"/>
                  <a:pt x="3228613" y="164844"/>
                </a:cubicBezTo>
                <a:cubicBezTo>
                  <a:pt x="3235062" y="162235"/>
                  <a:pt x="3227480" y="160263"/>
                  <a:pt x="3211763" y="160453"/>
                </a:cubicBezTo>
                <a:cubicBezTo>
                  <a:pt x="3196047" y="160644"/>
                  <a:pt x="3190770" y="162777"/>
                  <a:pt x="3200038" y="165197"/>
                </a:cubicBezTo>
                <a:close/>
                <a:moveTo>
                  <a:pt x="2099282" y="178637"/>
                </a:moveTo>
                <a:lnTo>
                  <a:pt x="2109788" y="189143"/>
                </a:lnTo>
                <a:lnTo>
                  <a:pt x="2127380" y="178922"/>
                </a:lnTo>
                <a:lnTo>
                  <a:pt x="2144963" y="168702"/>
                </a:lnTo>
                <a:lnTo>
                  <a:pt x="2116865" y="168407"/>
                </a:lnTo>
                <a:lnTo>
                  <a:pt x="2088766" y="168121"/>
                </a:lnTo>
                <a:lnTo>
                  <a:pt x="2099282" y="178637"/>
                </a:lnTo>
                <a:close/>
                <a:moveTo>
                  <a:pt x="2321176" y="177646"/>
                </a:moveTo>
                <a:cubicBezTo>
                  <a:pt x="2321176" y="182885"/>
                  <a:pt x="2327605" y="187171"/>
                  <a:pt x="2335463" y="187171"/>
                </a:cubicBezTo>
                <a:cubicBezTo>
                  <a:pt x="2343322" y="187171"/>
                  <a:pt x="2349751" y="182885"/>
                  <a:pt x="2349751" y="177646"/>
                </a:cubicBezTo>
                <a:cubicBezTo>
                  <a:pt x="2349751" y="172407"/>
                  <a:pt x="2343322" y="168121"/>
                  <a:pt x="2335463" y="168121"/>
                </a:cubicBezTo>
                <a:cubicBezTo>
                  <a:pt x="2327605" y="168121"/>
                  <a:pt x="2321176" y="172407"/>
                  <a:pt x="2321176" y="177646"/>
                </a:cubicBezTo>
                <a:close/>
                <a:moveTo>
                  <a:pt x="2395595" y="174627"/>
                </a:moveTo>
                <a:cubicBezTo>
                  <a:pt x="2402462" y="177379"/>
                  <a:pt x="2410682" y="177036"/>
                  <a:pt x="2413845" y="173874"/>
                </a:cubicBezTo>
                <a:cubicBezTo>
                  <a:pt x="2417007" y="170712"/>
                  <a:pt x="2411387" y="168464"/>
                  <a:pt x="2401348" y="168873"/>
                </a:cubicBezTo>
                <a:cubicBezTo>
                  <a:pt x="2390251" y="169331"/>
                  <a:pt x="2387994" y="171588"/>
                  <a:pt x="2395595" y="174627"/>
                </a:cubicBezTo>
                <a:close/>
                <a:moveTo>
                  <a:pt x="2452745" y="174627"/>
                </a:moveTo>
                <a:cubicBezTo>
                  <a:pt x="2459612" y="177379"/>
                  <a:pt x="2467832" y="177036"/>
                  <a:pt x="2470995" y="173874"/>
                </a:cubicBezTo>
                <a:cubicBezTo>
                  <a:pt x="2474157" y="170712"/>
                  <a:pt x="2468537" y="168464"/>
                  <a:pt x="2458498" y="168873"/>
                </a:cubicBezTo>
                <a:cubicBezTo>
                  <a:pt x="2447401" y="169331"/>
                  <a:pt x="2445144" y="171588"/>
                  <a:pt x="2452745" y="174627"/>
                </a:cubicBezTo>
                <a:close/>
                <a:moveTo>
                  <a:pt x="2042132" y="188162"/>
                </a:moveTo>
                <a:lnTo>
                  <a:pt x="2052638" y="198668"/>
                </a:lnTo>
                <a:lnTo>
                  <a:pt x="2070230" y="188447"/>
                </a:lnTo>
                <a:lnTo>
                  <a:pt x="2087813" y="178227"/>
                </a:lnTo>
                <a:lnTo>
                  <a:pt x="2059715" y="177932"/>
                </a:lnTo>
                <a:lnTo>
                  <a:pt x="2031616" y="177646"/>
                </a:lnTo>
                <a:lnTo>
                  <a:pt x="2042132" y="188162"/>
                </a:lnTo>
                <a:close/>
                <a:moveTo>
                  <a:pt x="2259006" y="186752"/>
                </a:moveTo>
                <a:cubicBezTo>
                  <a:pt x="2262102" y="191762"/>
                  <a:pt x="2270932" y="193448"/>
                  <a:pt x="2278618" y="190495"/>
                </a:cubicBezTo>
                <a:cubicBezTo>
                  <a:pt x="2298306" y="182942"/>
                  <a:pt x="2295992" y="177646"/>
                  <a:pt x="2272989" y="177646"/>
                </a:cubicBezTo>
                <a:cubicBezTo>
                  <a:pt x="2262207" y="177646"/>
                  <a:pt x="2255911" y="181742"/>
                  <a:pt x="2259006" y="186752"/>
                </a:cubicBezTo>
                <a:close/>
                <a:moveTo>
                  <a:pt x="2204495" y="193477"/>
                </a:moveTo>
                <a:cubicBezTo>
                  <a:pt x="2211048" y="196125"/>
                  <a:pt x="2221763" y="196125"/>
                  <a:pt x="2228307" y="193477"/>
                </a:cubicBezTo>
                <a:cubicBezTo>
                  <a:pt x="2234860" y="190838"/>
                  <a:pt x="2229498" y="188676"/>
                  <a:pt x="2216401" y="188676"/>
                </a:cubicBezTo>
                <a:cubicBezTo>
                  <a:pt x="2203304" y="188676"/>
                  <a:pt x="2197951" y="190838"/>
                  <a:pt x="2204495" y="193477"/>
                </a:cubicBezTo>
                <a:close/>
                <a:moveTo>
                  <a:pt x="3290945" y="193677"/>
                </a:moveTo>
                <a:cubicBezTo>
                  <a:pt x="3297812" y="196429"/>
                  <a:pt x="3306032" y="196086"/>
                  <a:pt x="3309195" y="192924"/>
                </a:cubicBezTo>
                <a:cubicBezTo>
                  <a:pt x="3312357" y="189762"/>
                  <a:pt x="3306737" y="187514"/>
                  <a:pt x="3296698" y="187923"/>
                </a:cubicBezTo>
                <a:cubicBezTo>
                  <a:pt x="3285601" y="188381"/>
                  <a:pt x="3283344" y="190638"/>
                  <a:pt x="3290945" y="193677"/>
                </a:cubicBezTo>
                <a:close/>
                <a:moveTo>
                  <a:pt x="3329045" y="193677"/>
                </a:moveTo>
                <a:cubicBezTo>
                  <a:pt x="3335912" y="196429"/>
                  <a:pt x="3344132" y="196086"/>
                  <a:pt x="3347295" y="192924"/>
                </a:cubicBezTo>
                <a:cubicBezTo>
                  <a:pt x="3350457" y="189762"/>
                  <a:pt x="3344837" y="187514"/>
                  <a:pt x="3334798" y="187923"/>
                </a:cubicBezTo>
                <a:cubicBezTo>
                  <a:pt x="3323701" y="188381"/>
                  <a:pt x="3321444" y="190638"/>
                  <a:pt x="3329045" y="193677"/>
                </a:cubicBezTo>
                <a:close/>
                <a:moveTo>
                  <a:pt x="2137820" y="203002"/>
                </a:moveTo>
                <a:cubicBezTo>
                  <a:pt x="2144373" y="205650"/>
                  <a:pt x="2155088" y="205650"/>
                  <a:pt x="2161632" y="203002"/>
                </a:cubicBezTo>
                <a:cubicBezTo>
                  <a:pt x="2168185" y="200363"/>
                  <a:pt x="2162823" y="198201"/>
                  <a:pt x="2149726" y="198201"/>
                </a:cubicBezTo>
                <a:cubicBezTo>
                  <a:pt x="2136629" y="198201"/>
                  <a:pt x="2131276" y="200363"/>
                  <a:pt x="2137820" y="203002"/>
                </a:cubicBezTo>
                <a:close/>
                <a:moveTo>
                  <a:pt x="3176645" y="203202"/>
                </a:moveTo>
                <a:cubicBezTo>
                  <a:pt x="3183512" y="205954"/>
                  <a:pt x="3191732" y="205611"/>
                  <a:pt x="3194895" y="202449"/>
                </a:cubicBezTo>
                <a:cubicBezTo>
                  <a:pt x="3198057" y="199287"/>
                  <a:pt x="3192437" y="197039"/>
                  <a:pt x="3182398" y="197448"/>
                </a:cubicBezTo>
                <a:cubicBezTo>
                  <a:pt x="3171301" y="197906"/>
                  <a:pt x="3169044" y="200163"/>
                  <a:pt x="3176645" y="203202"/>
                </a:cubicBezTo>
                <a:close/>
                <a:moveTo>
                  <a:pt x="3224270" y="203202"/>
                </a:moveTo>
                <a:cubicBezTo>
                  <a:pt x="3231137" y="205954"/>
                  <a:pt x="3239357" y="205611"/>
                  <a:pt x="3242520" y="202449"/>
                </a:cubicBezTo>
                <a:cubicBezTo>
                  <a:pt x="3245682" y="199287"/>
                  <a:pt x="3240062" y="197039"/>
                  <a:pt x="3230023" y="197448"/>
                </a:cubicBezTo>
                <a:cubicBezTo>
                  <a:pt x="3218926" y="197906"/>
                  <a:pt x="3216669" y="200163"/>
                  <a:pt x="3224270" y="203202"/>
                </a:cubicBezTo>
                <a:close/>
                <a:moveTo>
                  <a:pt x="2073526" y="215746"/>
                </a:moveTo>
                <a:cubicBezTo>
                  <a:pt x="2073526" y="226928"/>
                  <a:pt x="2080851" y="226928"/>
                  <a:pt x="2106863" y="215746"/>
                </a:cubicBezTo>
                <a:lnTo>
                  <a:pt x="2125913" y="207564"/>
                </a:lnTo>
                <a:lnTo>
                  <a:pt x="2099720" y="206888"/>
                </a:lnTo>
                <a:cubicBezTo>
                  <a:pt x="2085318" y="206526"/>
                  <a:pt x="2073526" y="210507"/>
                  <a:pt x="2073526" y="215746"/>
                </a:cubicBezTo>
                <a:close/>
                <a:moveTo>
                  <a:pt x="2300345" y="212727"/>
                </a:moveTo>
                <a:cubicBezTo>
                  <a:pt x="2307212" y="215479"/>
                  <a:pt x="2315432" y="215136"/>
                  <a:pt x="2318595" y="211974"/>
                </a:cubicBezTo>
                <a:cubicBezTo>
                  <a:pt x="2321757" y="208812"/>
                  <a:pt x="2316137" y="206564"/>
                  <a:pt x="2306098" y="206973"/>
                </a:cubicBezTo>
                <a:cubicBezTo>
                  <a:pt x="2295001" y="207431"/>
                  <a:pt x="2292744" y="209688"/>
                  <a:pt x="2300345" y="212727"/>
                </a:cubicBezTo>
                <a:close/>
                <a:moveTo>
                  <a:pt x="2957570" y="212727"/>
                </a:moveTo>
                <a:cubicBezTo>
                  <a:pt x="2964437" y="215479"/>
                  <a:pt x="2972657" y="215136"/>
                  <a:pt x="2975820" y="211974"/>
                </a:cubicBezTo>
                <a:cubicBezTo>
                  <a:pt x="2978982" y="208812"/>
                  <a:pt x="2973362" y="206564"/>
                  <a:pt x="2963323" y="206973"/>
                </a:cubicBezTo>
                <a:cubicBezTo>
                  <a:pt x="2952226" y="207431"/>
                  <a:pt x="2949969" y="209688"/>
                  <a:pt x="2957570" y="212727"/>
                </a:cubicBezTo>
                <a:close/>
                <a:moveTo>
                  <a:pt x="2002088" y="225271"/>
                </a:moveTo>
                <a:cubicBezTo>
                  <a:pt x="1998764" y="230653"/>
                  <a:pt x="2006565" y="234796"/>
                  <a:pt x="2020014" y="234796"/>
                </a:cubicBezTo>
                <a:cubicBezTo>
                  <a:pt x="2033111" y="234796"/>
                  <a:pt x="2046475" y="230510"/>
                  <a:pt x="2049713" y="225271"/>
                </a:cubicBezTo>
                <a:cubicBezTo>
                  <a:pt x="2053038" y="219889"/>
                  <a:pt x="2045237" y="215746"/>
                  <a:pt x="2031787" y="215746"/>
                </a:cubicBezTo>
                <a:cubicBezTo>
                  <a:pt x="2018691" y="215746"/>
                  <a:pt x="2005327" y="220032"/>
                  <a:pt x="2002088" y="225271"/>
                </a:cubicBezTo>
                <a:close/>
                <a:moveTo>
                  <a:pt x="2238013" y="222347"/>
                </a:moveTo>
                <a:cubicBezTo>
                  <a:pt x="2247281" y="224766"/>
                  <a:pt x="2260140" y="224604"/>
                  <a:pt x="2266588" y="221994"/>
                </a:cubicBezTo>
                <a:cubicBezTo>
                  <a:pt x="2273037" y="219385"/>
                  <a:pt x="2265455" y="217413"/>
                  <a:pt x="2249738" y="217603"/>
                </a:cubicBezTo>
                <a:cubicBezTo>
                  <a:pt x="2234022" y="217794"/>
                  <a:pt x="2228745" y="219927"/>
                  <a:pt x="2238013" y="222347"/>
                </a:cubicBezTo>
                <a:close/>
                <a:moveTo>
                  <a:pt x="2171338" y="231872"/>
                </a:moveTo>
                <a:cubicBezTo>
                  <a:pt x="2180606" y="234291"/>
                  <a:pt x="2193465" y="234129"/>
                  <a:pt x="2199913" y="231519"/>
                </a:cubicBezTo>
                <a:cubicBezTo>
                  <a:pt x="2206362" y="228910"/>
                  <a:pt x="2198780" y="226938"/>
                  <a:pt x="2183063" y="227128"/>
                </a:cubicBezTo>
                <a:cubicBezTo>
                  <a:pt x="2167347" y="227319"/>
                  <a:pt x="2162070" y="229452"/>
                  <a:pt x="2171338" y="231872"/>
                </a:cubicBezTo>
                <a:close/>
                <a:moveTo>
                  <a:pt x="2109245" y="241102"/>
                </a:moveTo>
                <a:cubicBezTo>
                  <a:pt x="2115798" y="243750"/>
                  <a:pt x="2126513" y="243750"/>
                  <a:pt x="2133057" y="241102"/>
                </a:cubicBezTo>
                <a:cubicBezTo>
                  <a:pt x="2139610" y="238463"/>
                  <a:pt x="2134248" y="236301"/>
                  <a:pt x="2121151" y="236301"/>
                </a:cubicBezTo>
                <a:cubicBezTo>
                  <a:pt x="2108054" y="236301"/>
                  <a:pt x="2102701" y="238463"/>
                  <a:pt x="2109245" y="241102"/>
                </a:cubicBezTo>
                <a:close/>
                <a:moveTo>
                  <a:pt x="3199857" y="241359"/>
                </a:moveTo>
                <a:cubicBezTo>
                  <a:pt x="3209020" y="243759"/>
                  <a:pt x="3224032" y="243759"/>
                  <a:pt x="3233195" y="241359"/>
                </a:cubicBezTo>
                <a:cubicBezTo>
                  <a:pt x="3242358" y="238968"/>
                  <a:pt x="3234862" y="237006"/>
                  <a:pt x="3216526" y="237006"/>
                </a:cubicBezTo>
                <a:cubicBezTo>
                  <a:pt x="3198190" y="237006"/>
                  <a:pt x="3190694" y="238968"/>
                  <a:pt x="3199857" y="241359"/>
                </a:cubicBezTo>
                <a:close/>
                <a:moveTo>
                  <a:pt x="2040188" y="253846"/>
                </a:moveTo>
                <a:cubicBezTo>
                  <a:pt x="2036950" y="259085"/>
                  <a:pt x="2042874" y="263371"/>
                  <a:pt x="2053352" y="263371"/>
                </a:cubicBezTo>
                <a:cubicBezTo>
                  <a:pt x="2063829" y="263371"/>
                  <a:pt x="2075050" y="259085"/>
                  <a:pt x="2078288" y="253846"/>
                </a:cubicBezTo>
                <a:cubicBezTo>
                  <a:pt x="2081527" y="248607"/>
                  <a:pt x="2075602" y="244321"/>
                  <a:pt x="2065125" y="244321"/>
                </a:cubicBezTo>
                <a:cubicBezTo>
                  <a:pt x="2054647" y="244321"/>
                  <a:pt x="2043427" y="248607"/>
                  <a:pt x="2040188" y="253846"/>
                </a:cubicBezTo>
                <a:close/>
                <a:moveTo>
                  <a:pt x="2197351" y="253846"/>
                </a:moveTo>
                <a:lnTo>
                  <a:pt x="2183063" y="263076"/>
                </a:lnTo>
                <a:lnTo>
                  <a:pt x="2197351" y="263076"/>
                </a:lnTo>
                <a:cubicBezTo>
                  <a:pt x="2205209" y="263076"/>
                  <a:pt x="2218068" y="258923"/>
                  <a:pt x="2225926" y="253846"/>
                </a:cubicBezTo>
                <a:lnTo>
                  <a:pt x="2240213" y="244616"/>
                </a:lnTo>
                <a:lnTo>
                  <a:pt x="2225926" y="244616"/>
                </a:lnTo>
                <a:cubicBezTo>
                  <a:pt x="2218068" y="244616"/>
                  <a:pt x="2205209" y="248769"/>
                  <a:pt x="2197351" y="253846"/>
                </a:cubicBezTo>
                <a:close/>
                <a:moveTo>
                  <a:pt x="2881370" y="250827"/>
                </a:moveTo>
                <a:cubicBezTo>
                  <a:pt x="2888237" y="253579"/>
                  <a:pt x="2896457" y="253236"/>
                  <a:pt x="2899620" y="250074"/>
                </a:cubicBezTo>
                <a:cubicBezTo>
                  <a:pt x="2902782" y="246912"/>
                  <a:pt x="2897162" y="244664"/>
                  <a:pt x="2887123" y="245073"/>
                </a:cubicBezTo>
                <a:cubicBezTo>
                  <a:pt x="2876026" y="245531"/>
                  <a:pt x="2873769" y="247788"/>
                  <a:pt x="2881370" y="250827"/>
                </a:cubicBezTo>
                <a:close/>
                <a:moveTo>
                  <a:pt x="3089167" y="251855"/>
                </a:moveTo>
                <a:cubicBezTo>
                  <a:pt x="3086605" y="255999"/>
                  <a:pt x="3100283" y="257894"/>
                  <a:pt x="3119561" y="256065"/>
                </a:cubicBezTo>
                <a:cubicBezTo>
                  <a:pt x="3178464" y="250484"/>
                  <a:pt x="3185408" y="246588"/>
                  <a:pt x="3138507" y="245426"/>
                </a:cubicBezTo>
                <a:cubicBezTo>
                  <a:pt x="3113932" y="244816"/>
                  <a:pt x="3091729" y="247712"/>
                  <a:pt x="3089167" y="251855"/>
                </a:cubicBezTo>
                <a:close/>
                <a:moveTo>
                  <a:pt x="1978552" y="263000"/>
                </a:moveTo>
                <a:cubicBezTo>
                  <a:pt x="1970846" y="267876"/>
                  <a:pt x="1966560" y="273858"/>
                  <a:pt x="1969027" y="276296"/>
                </a:cubicBezTo>
                <a:cubicBezTo>
                  <a:pt x="1976390" y="283593"/>
                  <a:pt x="2025901" y="271372"/>
                  <a:pt x="2025901" y="262257"/>
                </a:cubicBezTo>
                <a:cubicBezTo>
                  <a:pt x="2025901" y="251255"/>
                  <a:pt x="1996402" y="251712"/>
                  <a:pt x="1978552" y="263000"/>
                </a:cubicBezTo>
                <a:close/>
                <a:moveTo>
                  <a:pt x="2137820" y="269677"/>
                </a:moveTo>
                <a:cubicBezTo>
                  <a:pt x="2144373" y="272325"/>
                  <a:pt x="2155088" y="272325"/>
                  <a:pt x="2161632" y="269677"/>
                </a:cubicBezTo>
                <a:cubicBezTo>
                  <a:pt x="2168185" y="267038"/>
                  <a:pt x="2162823" y="264876"/>
                  <a:pt x="2149726" y="264876"/>
                </a:cubicBezTo>
                <a:cubicBezTo>
                  <a:pt x="2136629" y="264876"/>
                  <a:pt x="2131276" y="267038"/>
                  <a:pt x="2137820" y="269677"/>
                </a:cubicBezTo>
                <a:close/>
                <a:moveTo>
                  <a:pt x="2080670" y="279202"/>
                </a:moveTo>
                <a:cubicBezTo>
                  <a:pt x="2087223" y="281850"/>
                  <a:pt x="2097938" y="281850"/>
                  <a:pt x="2104482" y="279202"/>
                </a:cubicBezTo>
                <a:cubicBezTo>
                  <a:pt x="2111035" y="276563"/>
                  <a:pt x="2105673" y="274401"/>
                  <a:pt x="2092576" y="274401"/>
                </a:cubicBezTo>
                <a:cubicBezTo>
                  <a:pt x="2079479" y="274401"/>
                  <a:pt x="2074126" y="276563"/>
                  <a:pt x="2080670" y="279202"/>
                </a:cubicBezTo>
                <a:close/>
                <a:moveTo>
                  <a:pt x="2937920" y="279202"/>
                </a:moveTo>
                <a:cubicBezTo>
                  <a:pt x="2944473" y="281850"/>
                  <a:pt x="2955189" y="281850"/>
                  <a:pt x="2961732" y="279202"/>
                </a:cubicBezTo>
                <a:cubicBezTo>
                  <a:pt x="2968286" y="276563"/>
                  <a:pt x="2962923" y="274401"/>
                  <a:pt x="2949826" y="274401"/>
                </a:cubicBezTo>
                <a:cubicBezTo>
                  <a:pt x="2936729" y="274401"/>
                  <a:pt x="2931376" y="276563"/>
                  <a:pt x="2937920" y="279202"/>
                </a:cubicBezTo>
                <a:close/>
                <a:moveTo>
                  <a:pt x="2033645" y="288927"/>
                </a:moveTo>
                <a:cubicBezTo>
                  <a:pt x="2040512" y="291679"/>
                  <a:pt x="2048732" y="291336"/>
                  <a:pt x="2051895" y="288174"/>
                </a:cubicBezTo>
                <a:cubicBezTo>
                  <a:pt x="2055057" y="285012"/>
                  <a:pt x="2049437" y="282764"/>
                  <a:pt x="2039398" y="283174"/>
                </a:cubicBezTo>
                <a:cubicBezTo>
                  <a:pt x="2028301" y="283631"/>
                  <a:pt x="2026044" y="285888"/>
                  <a:pt x="2033645" y="288927"/>
                </a:cubicBezTo>
                <a:close/>
                <a:moveTo>
                  <a:pt x="3147470" y="288727"/>
                </a:moveTo>
                <a:cubicBezTo>
                  <a:pt x="3154023" y="291375"/>
                  <a:pt x="3164739" y="291375"/>
                  <a:pt x="3171282" y="288727"/>
                </a:cubicBezTo>
                <a:cubicBezTo>
                  <a:pt x="3177836" y="286088"/>
                  <a:pt x="3172473" y="283926"/>
                  <a:pt x="3159376" y="283926"/>
                </a:cubicBezTo>
                <a:cubicBezTo>
                  <a:pt x="3146279" y="283926"/>
                  <a:pt x="3140926" y="286088"/>
                  <a:pt x="3147470" y="288727"/>
                </a:cubicBezTo>
                <a:close/>
                <a:moveTo>
                  <a:pt x="3076213" y="298547"/>
                </a:moveTo>
                <a:cubicBezTo>
                  <a:pt x="3085481" y="300966"/>
                  <a:pt x="3098340" y="300804"/>
                  <a:pt x="3104788" y="298194"/>
                </a:cubicBezTo>
                <a:cubicBezTo>
                  <a:pt x="3111237" y="295585"/>
                  <a:pt x="3103655" y="293613"/>
                  <a:pt x="3087938" y="293803"/>
                </a:cubicBezTo>
                <a:cubicBezTo>
                  <a:pt x="3072222" y="293994"/>
                  <a:pt x="3066945" y="296128"/>
                  <a:pt x="3076213" y="298547"/>
                </a:cubicBezTo>
                <a:close/>
                <a:moveTo>
                  <a:pt x="2938520" y="327027"/>
                </a:moveTo>
                <a:cubicBezTo>
                  <a:pt x="2945387" y="329779"/>
                  <a:pt x="2953607" y="329436"/>
                  <a:pt x="2956770" y="326274"/>
                </a:cubicBezTo>
                <a:cubicBezTo>
                  <a:pt x="2959932" y="323112"/>
                  <a:pt x="2954312" y="320864"/>
                  <a:pt x="2944273" y="321274"/>
                </a:cubicBezTo>
                <a:cubicBezTo>
                  <a:pt x="2933176" y="321731"/>
                  <a:pt x="2930919" y="323988"/>
                  <a:pt x="2938520" y="327027"/>
                </a:cubicBezTo>
                <a:close/>
                <a:moveTo>
                  <a:pt x="3119495" y="327027"/>
                </a:moveTo>
                <a:cubicBezTo>
                  <a:pt x="3126362" y="329779"/>
                  <a:pt x="3134582" y="329436"/>
                  <a:pt x="3137745" y="326274"/>
                </a:cubicBezTo>
                <a:cubicBezTo>
                  <a:pt x="3140907" y="323112"/>
                  <a:pt x="3135287" y="320864"/>
                  <a:pt x="3125248" y="321274"/>
                </a:cubicBezTo>
                <a:cubicBezTo>
                  <a:pt x="3114151" y="321731"/>
                  <a:pt x="3111894" y="323988"/>
                  <a:pt x="3119495" y="327027"/>
                </a:cubicBezTo>
                <a:close/>
                <a:moveTo>
                  <a:pt x="3071870" y="336552"/>
                </a:moveTo>
                <a:cubicBezTo>
                  <a:pt x="3078737" y="339304"/>
                  <a:pt x="3086957" y="338961"/>
                  <a:pt x="3090120" y="335799"/>
                </a:cubicBezTo>
                <a:cubicBezTo>
                  <a:pt x="3093282" y="332637"/>
                  <a:pt x="3087662" y="330389"/>
                  <a:pt x="3077623" y="330799"/>
                </a:cubicBezTo>
                <a:cubicBezTo>
                  <a:pt x="3066526" y="331256"/>
                  <a:pt x="3064269" y="333513"/>
                  <a:pt x="3071870" y="336552"/>
                </a:cubicBezTo>
                <a:close/>
                <a:moveTo>
                  <a:pt x="2480720" y="349858"/>
                </a:moveTo>
                <a:cubicBezTo>
                  <a:pt x="2458222" y="362964"/>
                  <a:pt x="2459555" y="387196"/>
                  <a:pt x="2482767" y="387196"/>
                </a:cubicBezTo>
                <a:cubicBezTo>
                  <a:pt x="2498732" y="387196"/>
                  <a:pt x="2521201" y="362507"/>
                  <a:pt x="2521201" y="344962"/>
                </a:cubicBezTo>
                <a:cubicBezTo>
                  <a:pt x="2521201" y="336504"/>
                  <a:pt x="2499046" y="339181"/>
                  <a:pt x="2480720" y="349858"/>
                </a:cubicBezTo>
                <a:close/>
                <a:moveTo>
                  <a:pt x="3023645" y="345877"/>
                </a:moveTo>
                <a:cubicBezTo>
                  <a:pt x="3030198" y="348525"/>
                  <a:pt x="3040914" y="348525"/>
                  <a:pt x="3047457" y="345877"/>
                </a:cubicBezTo>
                <a:cubicBezTo>
                  <a:pt x="3054011" y="343238"/>
                  <a:pt x="3048648" y="341076"/>
                  <a:pt x="3035551" y="341076"/>
                </a:cubicBezTo>
                <a:cubicBezTo>
                  <a:pt x="3022454" y="341076"/>
                  <a:pt x="3017101" y="343238"/>
                  <a:pt x="3023645" y="345877"/>
                </a:cubicBezTo>
                <a:close/>
                <a:moveTo>
                  <a:pt x="2309270" y="359383"/>
                </a:moveTo>
                <a:cubicBezTo>
                  <a:pt x="2300107" y="364727"/>
                  <a:pt x="2292601" y="375461"/>
                  <a:pt x="2292601" y="383243"/>
                </a:cubicBezTo>
                <a:lnTo>
                  <a:pt x="2292601" y="397388"/>
                </a:lnTo>
                <a:lnTo>
                  <a:pt x="2310527" y="387796"/>
                </a:lnTo>
                <a:cubicBezTo>
                  <a:pt x="2328567" y="378138"/>
                  <a:pt x="2345541" y="348848"/>
                  <a:pt x="2332787" y="349382"/>
                </a:cubicBezTo>
                <a:cubicBezTo>
                  <a:pt x="2329015" y="349544"/>
                  <a:pt x="2318433" y="354039"/>
                  <a:pt x="2309270" y="359383"/>
                </a:cubicBezTo>
                <a:close/>
                <a:moveTo>
                  <a:pt x="2986145" y="355602"/>
                </a:moveTo>
                <a:cubicBezTo>
                  <a:pt x="2993012" y="358354"/>
                  <a:pt x="3001232" y="358011"/>
                  <a:pt x="3004395" y="354849"/>
                </a:cubicBezTo>
                <a:cubicBezTo>
                  <a:pt x="3007557" y="351687"/>
                  <a:pt x="3001937" y="349439"/>
                  <a:pt x="2991898" y="349849"/>
                </a:cubicBezTo>
                <a:cubicBezTo>
                  <a:pt x="2980801" y="350306"/>
                  <a:pt x="2978544" y="352563"/>
                  <a:pt x="2986145" y="355602"/>
                </a:cubicBezTo>
                <a:close/>
                <a:moveTo>
                  <a:pt x="2192027" y="372604"/>
                </a:moveTo>
                <a:cubicBezTo>
                  <a:pt x="2181863" y="380300"/>
                  <a:pt x="2178549" y="386729"/>
                  <a:pt x="2184664" y="386891"/>
                </a:cubicBezTo>
                <a:cubicBezTo>
                  <a:pt x="2202761" y="387387"/>
                  <a:pt x="2225926" y="376290"/>
                  <a:pt x="2225926" y="367127"/>
                </a:cubicBezTo>
                <a:cubicBezTo>
                  <a:pt x="2225926" y="354640"/>
                  <a:pt x="2213020" y="356726"/>
                  <a:pt x="2192027" y="372604"/>
                </a:cubicBezTo>
                <a:close/>
                <a:moveTo>
                  <a:pt x="2424551" y="365003"/>
                </a:moveTo>
                <a:cubicBezTo>
                  <a:pt x="2415921" y="367289"/>
                  <a:pt x="2406672" y="377509"/>
                  <a:pt x="2404005" y="387710"/>
                </a:cubicBezTo>
                <a:lnTo>
                  <a:pt x="2399157" y="406246"/>
                </a:lnTo>
                <a:lnTo>
                  <a:pt x="2416978" y="406246"/>
                </a:lnTo>
                <a:cubicBezTo>
                  <a:pt x="2426789" y="406246"/>
                  <a:pt x="2439238" y="397959"/>
                  <a:pt x="2444667" y="387825"/>
                </a:cubicBezTo>
                <a:cubicBezTo>
                  <a:pt x="2460736" y="357792"/>
                  <a:pt x="2459022" y="355840"/>
                  <a:pt x="2424551" y="365003"/>
                </a:cubicBezTo>
                <a:close/>
                <a:moveTo>
                  <a:pt x="3119495" y="365127"/>
                </a:moveTo>
                <a:cubicBezTo>
                  <a:pt x="3126362" y="367879"/>
                  <a:pt x="3134582" y="367536"/>
                  <a:pt x="3137745" y="364374"/>
                </a:cubicBezTo>
                <a:cubicBezTo>
                  <a:pt x="3140907" y="361212"/>
                  <a:pt x="3135287" y="358964"/>
                  <a:pt x="3125248" y="359374"/>
                </a:cubicBezTo>
                <a:cubicBezTo>
                  <a:pt x="3114151" y="359831"/>
                  <a:pt x="3111894" y="362088"/>
                  <a:pt x="3119495" y="365127"/>
                </a:cubicBezTo>
                <a:close/>
                <a:moveTo>
                  <a:pt x="1866110" y="406579"/>
                </a:moveTo>
                <a:cubicBezTo>
                  <a:pt x="1812274" y="426620"/>
                  <a:pt x="1718443" y="469159"/>
                  <a:pt x="1657588" y="501125"/>
                </a:cubicBezTo>
                <a:cubicBezTo>
                  <a:pt x="1398680" y="637113"/>
                  <a:pt x="1238860" y="788818"/>
                  <a:pt x="1130684" y="1001287"/>
                </a:cubicBezTo>
                <a:cubicBezTo>
                  <a:pt x="1002020" y="1254004"/>
                  <a:pt x="996906" y="1539935"/>
                  <a:pt x="1116702" y="1782604"/>
                </a:cubicBezTo>
                <a:cubicBezTo>
                  <a:pt x="1169661" y="1889884"/>
                  <a:pt x="1237583" y="1980714"/>
                  <a:pt x="1308840" y="2039569"/>
                </a:cubicBezTo>
                <a:lnTo>
                  <a:pt x="1363913" y="2085042"/>
                </a:lnTo>
                <a:lnTo>
                  <a:pt x="1478213" y="2079860"/>
                </a:lnTo>
                <a:cubicBezTo>
                  <a:pt x="1713843" y="2069182"/>
                  <a:pt x="1883502" y="1977666"/>
                  <a:pt x="1940976" y="1830229"/>
                </a:cubicBezTo>
                <a:lnTo>
                  <a:pt x="1963255" y="1773079"/>
                </a:lnTo>
                <a:lnTo>
                  <a:pt x="1963179" y="1654016"/>
                </a:lnTo>
                <a:lnTo>
                  <a:pt x="1963103" y="1534954"/>
                </a:lnTo>
                <a:lnTo>
                  <a:pt x="1938642" y="1462002"/>
                </a:lnTo>
                <a:cubicBezTo>
                  <a:pt x="1925088" y="1421587"/>
                  <a:pt x="1878054" y="1328137"/>
                  <a:pt x="1833182" y="1252452"/>
                </a:cubicBezTo>
                <a:cubicBezTo>
                  <a:pt x="1704327" y="1035148"/>
                  <a:pt x="1680734" y="982790"/>
                  <a:pt x="1663741" y="876410"/>
                </a:cubicBezTo>
                <a:cubicBezTo>
                  <a:pt x="1636081" y="703293"/>
                  <a:pt x="1730474" y="531528"/>
                  <a:pt x="1921050" y="408170"/>
                </a:cubicBezTo>
                <a:cubicBezTo>
                  <a:pt x="1955054" y="386158"/>
                  <a:pt x="1978628" y="368594"/>
                  <a:pt x="1973437" y="369146"/>
                </a:cubicBezTo>
                <a:cubicBezTo>
                  <a:pt x="1968237" y="369699"/>
                  <a:pt x="1919945" y="386539"/>
                  <a:pt x="1866110" y="406579"/>
                </a:cubicBezTo>
                <a:close/>
                <a:moveTo>
                  <a:pt x="2247357" y="383977"/>
                </a:moveTo>
                <a:cubicBezTo>
                  <a:pt x="2233613" y="389520"/>
                  <a:pt x="2231089" y="415771"/>
                  <a:pt x="2244300" y="415771"/>
                </a:cubicBezTo>
                <a:cubicBezTo>
                  <a:pt x="2253120" y="415771"/>
                  <a:pt x="2283076" y="389492"/>
                  <a:pt x="2283076" y="381757"/>
                </a:cubicBezTo>
                <a:cubicBezTo>
                  <a:pt x="2283076" y="376509"/>
                  <a:pt x="2262731" y="377776"/>
                  <a:pt x="2247357" y="383977"/>
                </a:cubicBezTo>
                <a:close/>
                <a:moveTo>
                  <a:pt x="2358485" y="397512"/>
                </a:moveTo>
                <a:cubicBezTo>
                  <a:pt x="2335644" y="420353"/>
                  <a:pt x="2339550" y="429820"/>
                  <a:pt x="2368087" y="420762"/>
                </a:cubicBezTo>
                <a:cubicBezTo>
                  <a:pt x="2379107" y="417266"/>
                  <a:pt x="2387851" y="406341"/>
                  <a:pt x="2387851" y="396083"/>
                </a:cubicBezTo>
                <a:cubicBezTo>
                  <a:pt x="2387851" y="372718"/>
                  <a:pt x="2383041" y="372956"/>
                  <a:pt x="2358485" y="397512"/>
                </a:cubicBezTo>
                <a:close/>
                <a:moveTo>
                  <a:pt x="2538641" y="389577"/>
                </a:moveTo>
                <a:cubicBezTo>
                  <a:pt x="2517381" y="406703"/>
                  <a:pt x="2509266" y="434821"/>
                  <a:pt x="2525583" y="434821"/>
                </a:cubicBezTo>
                <a:cubicBezTo>
                  <a:pt x="2542880" y="434821"/>
                  <a:pt x="2568826" y="408694"/>
                  <a:pt x="2568826" y="391282"/>
                </a:cubicBezTo>
                <a:cubicBezTo>
                  <a:pt x="2568826" y="374509"/>
                  <a:pt x="2558091" y="373909"/>
                  <a:pt x="2538641" y="389577"/>
                </a:cubicBezTo>
                <a:close/>
                <a:moveTo>
                  <a:pt x="1156449" y="421267"/>
                </a:moveTo>
                <a:cubicBezTo>
                  <a:pt x="1126484" y="440003"/>
                  <a:pt x="1101976" y="457500"/>
                  <a:pt x="1101976" y="460148"/>
                </a:cubicBezTo>
                <a:cubicBezTo>
                  <a:pt x="1101976" y="462786"/>
                  <a:pt x="1115911" y="456481"/>
                  <a:pt x="1132932" y="446127"/>
                </a:cubicBezTo>
                <a:cubicBezTo>
                  <a:pt x="1149963" y="435774"/>
                  <a:pt x="1178890" y="418295"/>
                  <a:pt x="1197226" y="407284"/>
                </a:cubicBezTo>
                <a:cubicBezTo>
                  <a:pt x="1215561" y="396273"/>
                  <a:pt x="1226144" y="387253"/>
                  <a:pt x="1220743" y="387234"/>
                </a:cubicBezTo>
                <a:cubicBezTo>
                  <a:pt x="1215342" y="387215"/>
                  <a:pt x="1186405" y="402531"/>
                  <a:pt x="1156449" y="421267"/>
                </a:cubicBezTo>
                <a:close/>
                <a:moveTo>
                  <a:pt x="2135048" y="397359"/>
                </a:moveTo>
                <a:cubicBezTo>
                  <a:pt x="2124675" y="414142"/>
                  <a:pt x="2135610" y="416495"/>
                  <a:pt x="2155184" y="401684"/>
                </a:cubicBezTo>
                <a:lnTo>
                  <a:pt x="2173538" y="387806"/>
                </a:lnTo>
                <a:lnTo>
                  <a:pt x="2157432" y="387501"/>
                </a:lnTo>
                <a:cubicBezTo>
                  <a:pt x="2148573" y="387329"/>
                  <a:pt x="2138496" y="391768"/>
                  <a:pt x="2135048" y="397359"/>
                </a:cubicBezTo>
                <a:close/>
                <a:moveTo>
                  <a:pt x="2199732" y="403027"/>
                </a:moveTo>
                <a:cubicBezTo>
                  <a:pt x="2186721" y="408284"/>
                  <a:pt x="2183140" y="434821"/>
                  <a:pt x="2195446" y="434821"/>
                </a:cubicBezTo>
                <a:cubicBezTo>
                  <a:pt x="2205304" y="434821"/>
                  <a:pt x="2225926" y="414199"/>
                  <a:pt x="2225926" y="404341"/>
                </a:cubicBezTo>
                <a:cubicBezTo>
                  <a:pt x="2225926" y="396007"/>
                  <a:pt x="2218096" y="395616"/>
                  <a:pt x="2199732" y="403027"/>
                </a:cubicBezTo>
                <a:close/>
                <a:moveTo>
                  <a:pt x="2476576" y="406313"/>
                </a:moveTo>
                <a:lnTo>
                  <a:pt x="2455774" y="414695"/>
                </a:lnTo>
                <a:lnTo>
                  <a:pt x="2456583" y="443374"/>
                </a:lnTo>
                <a:lnTo>
                  <a:pt x="2457402" y="472054"/>
                </a:lnTo>
                <a:lnTo>
                  <a:pt x="2474014" y="463167"/>
                </a:lnTo>
                <a:cubicBezTo>
                  <a:pt x="2490388" y="454395"/>
                  <a:pt x="2516953" y="396150"/>
                  <a:pt x="2504037" y="397321"/>
                </a:cubicBezTo>
                <a:cubicBezTo>
                  <a:pt x="2500379" y="397654"/>
                  <a:pt x="2488025" y="401703"/>
                  <a:pt x="2476576" y="406313"/>
                </a:cubicBezTo>
                <a:close/>
                <a:moveTo>
                  <a:pt x="3290945" y="403227"/>
                </a:moveTo>
                <a:cubicBezTo>
                  <a:pt x="3297812" y="405979"/>
                  <a:pt x="3306032" y="405636"/>
                  <a:pt x="3309195" y="402474"/>
                </a:cubicBezTo>
                <a:cubicBezTo>
                  <a:pt x="3312357" y="399312"/>
                  <a:pt x="3306737" y="397064"/>
                  <a:pt x="3296698" y="397474"/>
                </a:cubicBezTo>
                <a:cubicBezTo>
                  <a:pt x="3285601" y="397931"/>
                  <a:pt x="3283344" y="400188"/>
                  <a:pt x="3290945" y="403227"/>
                </a:cubicBezTo>
                <a:close/>
                <a:moveTo>
                  <a:pt x="1268101" y="421057"/>
                </a:moveTo>
                <a:lnTo>
                  <a:pt x="1249613" y="435869"/>
                </a:lnTo>
                <a:lnTo>
                  <a:pt x="1271045" y="425487"/>
                </a:lnTo>
                <a:cubicBezTo>
                  <a:pt x="1282837" y="419772"/>
                  <a:pt x="1292476" y="413104"/>
                  <a:pt x="1292476" y="410675"/>
                </a:cubicBezTo>
                <a:cubicBezTo>
                  <a:pt x="1292476" y="403389"/>
                  <a:pt x="1287532" y="405494"/>
                  <a:pt x="1268101" y="421057"/>
                </a:cubicBezTo>
                <a:close/>
                <a:moveTo>
                  <a:pt x="2092766" y="420305"/>
                </a:moveTo>
                <a:cubicBezTo>
                  <a:pt x="2085251" y="429354"/>
                  <a:pt x="2084527" y="434821"/>
                  <a:pt x="2090852" y="434821"/>
                </a:cubicBezTo>
                <a:cubicBezTo>
                  <a:pt x="2102358" y="434821"/>
                  <a:pt x="2115779" y="416752"/>
                  <a:pt x="2109178" y="410142"/>
                </a:cubicBezTo>
                <a:cubicBezTo>
                  <a:pt x="2106778" y="407751"/>
                  <a:pt x="2099396" y="412323"/>
                  <a:pt x="2092766" y="420305"/>
                </a:cubicBezTo>
                <a:close/>
                <a:moveTo>
                  <a:pt x="2295887" y="420943"/>
                </a:moveTo>
                <a:cubicBezTo>
                  <a:pt x="2292782" y="429030"/>
                  <a:pt x="2292306" y="437698"/>
                  <a:pt x="2294820" y="440222"/>
                </a:cubicBezTo>
                <a:cubicBezTo>
                  <a:pt x="2303307" y="448708"/>
                  <a:pt x="2330701" y="432897"/>
                  <a:pt x="2330701" y="419514"/>
                </a:cubicBezTo>
                <a:cubicBezTo>
                  <a:pt x="2330701" y="401493"/>
                  <a:pt x="2302917" y="402627"/>
                  <a:pt x="2295887" y="420943"/>
                </a:cubicBezTo>
                <a:close/>
                <a:moveTo>
                  <a:pt x="2414045" y="422334"/>
                </a:moveTo>
                <a:cubicBezTo>
                  <a:pt x="2394823" y="427363"/>
                  <a:pt x="2391223" y="453871"/>
                  <a:pt x="2409758" y="453871"/>
                </a:cubicBezTo>
                <a:cubicBezTo>
                  <a:pt x="2423484" y="453871"/>
                  <a:pt x="2445001" y="435259"/>
                  <a:pt x="2445001" y="423391"/>
                </a:cubicBezTo>
                <a:cubicBezTo>
                  <a:pt x="2445001" y="415381"/>
                  <a:pt x="2441162" y="415247"/>
                  <a:pt x="2414045" y="422334"/>
                </a:cubicBezTo>
                <a:close/>
                <a:moveTo>
                  <a:pt x="2590257" y="426096"/>
                </a:moveTo>
                <a:cubicBezTo>
                  <a:pt x="2566502" y="435088"/>
                  <a:pt x="2560825" y="463396"/>
                  <a:pt x="2582780" y="463396"/>
                </a:cubicBezTo>
                <a:cubicBezTo>
                  <a:pt x="2595420" y="463396"/>
                  <a:pt x="2622376" y="427611"/>
                  <a:pt x="2614841" y="420829"/>
                </a:cubicBezTo>
                <a:cubicBezTo>
                  <a:pt x="2613108" y="419267"/>
                  <a:pt x="2602049" y="421638"/>
                  <a:pt x="2590257" y="426096"/>
                </a:cubicBezTo>
                <a:close/>
                <a:moveTo>
                  <a:pt x="2142582" y="431602"/>
                </a:moveTo>
                <a:cubicBezTo>
                  <a:pt x="2136038" y="434250"/>
                  <a:pt x="2130676" y="442936"/>
                  <a:pt x="2130676" y="450918"/>
                </a:cubicBezTo>
                <a:cubicBezTo>
                  <a:pt x="2130676" y="460243"/>
                  <a:pt x="2136067" y="463367"/>
                  <a:pt x="2145744" y="459653"/>
                </a:cubicBezTo>
                <a:cubicBezTo>
                  <a:pt x="2154031" y="456471"/>
                  <a:pt x="2162604" y="453871"/>
                  <a:pt x="2164794" y="453871"/>
                </a:cubicBezTo>
                <a:cubicBezTo>
                  <a:pt x="2166985" y="453871"/>
                  <a:pt x="2168776" y="447442"/>
                  <a:pt x="2168776" y="439584"/>
                </a:cubicBezTo>
                <a:cubicBezTo>
                  <a:pt x="2168776" y="424906"/>
                  <a:pt x="2163309" y="423239"/>
                  <a:pt x="2142582" y="431602"/>
                </a:cubicBezTo>
                <a:close/>
                <a:moveTo>
                  <a:pt x="2247357" y="431602"/>
                </a:moveTo>
                <a:cubicBezTo>
                  <a:pt x="2240813" y="434250"/>
                  <a:pt x="2235451" y="444775"/>
                  <a:pt x="2235451" y="455005"/>
                </a:cubicBezTo>
                <a:lnTo>
                  <a:pt x="2235451" y="473588"/>
                </a:lnTo>
                <a:lnTo>
                  <a:pt x="2254501" y="463396"/>
                </a:lnTo>
                <a:cubicBezTo>
                  <a:pt x="2264978" y="457786"/>
                  <a:pt x="2273551" y="446918"/>
                  <a:pt x="2273551" y="439250"/>
                </a:cubicBezTo>
                <a:cubicBezTo>
                  <a:pt x="2273551" y="424896"/>
                  <a:pt x="2268007" y="423277"/>
                  <a:pt x="2247357" y="431602"/>
                </a:cubicBezTo>
                <a:close/>
                <a:moveTo>
                  <a:pt x="2044951" y="444346"/>
                </a:moveTo>
                <a:cubicBezTo>
                  <a:pt x="2037398" y="449013"/>
                  <a:pt x="2034378" y="455995"/>
                  <a:pt x="2038245" y="459862"/>
                </a:cubicBezTo>
                <a:cubicBezTo>
                  <a:pt x="2042103" y="463729"/>
                  <a:pt x="2050266" y="461891"/>
                  <a:pt x="2056381" y="455776"/>
                </a:cubicBezTo>
                <a:cubicBezTo>
                  <a:pt x="2070773" y="441384"/>
                  <a:pt x="2062744" y="433354"/>
                  <a:pt x="2044951" y="444346"/>
                </a:cubicBezTo>
                <a:close/>
                <a:moveTo>
                  <a:pt x="2349560" y="449337"/>
                </a:moveTo>
                <a:cubicBezTo>
                  <a:pt x="2342931" y="457319"/>
                  <a:pt x="2340083" y="466425"/>
                  <a:pt x="2343217" y="469568"/>
                </a:cubicBezTo>
                <a:cubicBezTo>
                  <a:pt x="2352970" y="479322"/>
                  <a:pt x="2378326" y="464758"/>
                  <a:pt x="2378326" y="449404"/>
                </a:cubicBezTo>
                <a:cubicBezTo>
                  <a:pt x="2378326" y="430754"/>
                  <a:pt x="2365010" y="430716"/>
                  <a:pt x="2349560" y="449337"/>
                </a:cubicBezTo>
                <a:close/>
                <a:moveTo>
                  <a:pt x="2092919" y="458214"/>
                </a:moveTo>
                <a:cubicBezTo>
                  <a:pt x="2086594" y="465844"/>
                  <a:pt x="2084308" y="476769"/>
                  <a:pt x="2087842" y="482494"/>
                </a:cubicBezTo>
                <a:lnTo>
                  <a:pt x="2094271" y="492895"/>
                </a:lnTo>
                <a:lnTo>
                  <a:pt x="2107711" y="481741"/>
                </a:lnTo>
                <a:cubicBezTo>
                  <a:pt x="2122551" y="469425"/>
                  <a:pt x="2125952" y="444346"/>
                  <a:pt x="2112788" y="444346"/>
                </a:cubicBezTo>
                <a:cubicBezTo>
                  <a:pt x="2108197" y="444346"/>
                  <a:pt x="2099253" y="450585"/>
                  <a:pt x="2092919" y="458214"/>
                </a:cubicBezTo>
                <a:close/>
                <a:moveTo>
                  <a:pt x="2523582" y="450652"/>
                </a:moveTo>
                <a:cubicBezTo>
                  <a:pt x="2517039" y="453300"/>
                  <a:pt x="2511676" y="463825"/>
                  <a:pt x="2511676" y="474055"/>
                </a:cubicBezTo>
                <a:lnTo>
                  <a:pt x="2511676" y="492638"/>
                </a:lnTo>
                <a:lnTo>
                  <a:pt x="2530726" y="482446"/>
                </a:lnTo>
                <a:cubicBezTo>
                  <a:pt x="2541203" y="476836"/>
                  <a:pt x="2549776" y="465968"/>
                  <a:pt x="2549776" y="458300"/>
                </a:cubicBezTo>
                <a:cubicBezTo>
                  <a:pt x="2549776" y="443946"/>
                  <a:pt x="2544232" y="442327"/>
                  <a:pt x="2523582" y="450652"/>
                </a:cubicBezTo>
                <a:close/>
                <a:moveTo>
                  <a:pt x="2191112" y="468568"/>
                </a:moveTo>
                <a:cubicBezTo>
                  <a:pt x="2188007" y="476655"/>
                  <a:pt x="2187864" y="485656"/>
                  <a:pt x="2190779" y="488571"/>
                </a:cubicBezTo>
                <a:cubicBezTo>
                  <a:pt x="2199123" y="496914"/>
                  <a:pt x="2216401" y="482770"/>
                  <a:pt x="2216401" y="467597"/>
                </a:cubicBezTo>
                <a:cubicBezTo>
                  <a:pt x="2216401" y="449318"/>
                  <a:pt x="2198227" y="450023"/>
                  <a:pt x="2191112" y="468568"/>
                </a:cubicBezTo>
                <a:close/>
                <a:moveTo>
                  <a:pt x="2303574" y="462301"/>
                </a:moveTo>
                <a:cubicBezTo>
                  <a:pt x="2296506" y="466777"/>
                  <a:pt x="2292220" y="478198"/>
                  <a:pt x="2294049" y="487666"/>
                </a:cubicBezTo>
                <a:lnTo>
                  <a:pt x="2297363" y="504896"/>
                </a:lnTo>
                <a:lnTo>
                  <a:pt x="2314032" y="488228"/>
                </a:lnTo>
                <a:cubicBezTo>
                  <a:pt x="2340883" y="461377"/>
                  <a:pt x="2333587" y="443279"/>
                  <a:pt x="2303574" y="462301"/>
                </a:cubicBezTo>
                <a:close/>
                <a:moveTo>
                  <a:pt x="2003679" y="469749"/>
                </a:moveTo>
                <a:cubicBezTo>
                  <a:pt x="2000183" y="473235"/>
                  <a:pt x="1997326" y="480522"/>
                  <a:pt x="1997326" y="485942"/>
                </a:cubicBezTo>
                <a:cubicBezTo>
                  <a:pt x="1997326" y="491904"/>
                  <a:pt x="2001765" y="491342"/>
                  <a:pt x="2008594" y="484513"/>
                </a:cubicBezTo>
                <a:cubicBezTo>
                  <a:pt x="2014795" y="478312"/>
                  <a:pt x="2017652" y="471026"/>
                  <a:pt x="2014947" y="468320"/>
                </a:cubicBezTo>
                <a:cubicBezTo>
                  <a:pt x="2012242" y="465615"/>
                  <a:pt x="2007165" y="466254"/>
                  <a:pt x="2003679" y="469749"/>
                </a:cubicBezTo>
                <a:close/>
                <a:moveTo>
                  <a:pt x="2401748" y="473559"/>
                </a:moveTo>
                <a:cubicBezTo>
                  <a:pt x="2398290" y="479141"/>
                  <a:pt x="2397424" y="485675"/>
                  <a:pt x="2399824" y="488066"/>
                </a:cubicBezTo>
                <a:cubicBezTo>
                  <a:pt x="2406463" y="494714"/>
                  <a:pt x="2435476" y="481560"/>
                  <a:pt x="2435476" y="471902"/>
                </a:cubicBezTo>
                <a:cubicBezTo>
                  <a:pt x="2435476" y="459977"/>
                  <a:pt x="2409349" y="461262"/>
                  <a:pt x="2401748" y="473559"/>
                </a:cubicBezTo>
                <a:close/>
                <a:moveTo>
                  <a:pt x="2051304" y="479274"/>
                </a:moveTo>
                <a:cubicBezTo>
                  <a:pt x="2047808" y="482760"/>
                  <a:pt x="2044951" y="494000"/>
                  <a:pt x="2044951" y="504249"/>
                </a:cubicBezTo>
                <a:lnTo>
                  <a:pt x="2044951" y="522880"/>
                </a:lnTo>
                <a:lnTo>
                  <a:pt x="2059238" y="511021"/>
                </a:lnTo>
                <a:cubicBezTo>
                  <a:pt x="2067097" y="504496"/>
                  <a:pt x="2073526" y="493257"/>
                  <a:pt x="2073526" y="486046"/>
                </a:cubicBezTo>
                <a:cubicBezTo>
                  <a:pt x="2073526" y="472159"/>
                  <a:pt x="2061934" y="468635"/>
                  <a:pt x="2051304" y="479274"/>
                </a:cubicBezTo>
                <a:close/>
                <a:moveTo>
                  <a:pt x="2151174" y="481455"/>
                </a:moveTo>
                <a:cubicBezTo>
                  <a:pt x="2144106" y="485875"/>
                  <a:pt x="2139820" y="496362"/>
                  <a:pt x="2141649" y="504763"/>
                </a:cubicBezTo>
                <a:cubicBezTo>
                  <a:pt x="2143859" y="514945"/>
                  <a:pt x="2149250" y="517365"/>
                  <a:pt x="2157803" y="512012"/>
                </a:cubicBezTo>
                <a:cubicBezTo>
                  <a:pt x="2164871" y="507592"/>
                  <a:pt x="2169157" y="497105"/>
                  <a:pt x="2167328" y="488704"/>
                </a:cubicBezTo>
                <a:cubicBezTo>
                  <a:pt x="2165118" y="478522"/>
                  <a:pt x="2159727" y="476102"/>
                  <a:pt x="2151174" y="481455"/>
                </a:cubicBezTo>
                <a:close/>
                <a:moveTo>
                  <a:pt x="2252120" y="483513"/>
                </a:moveTo>
                <a:cubicBezTo>
                  <a:pt x="2231574" y="495105"/>
                  <a:pt x="2230146" y="520546"/>
                  <a:pt x="2250034" y="520546"/>
                </a:cubicBezTo>
                <a:cubicBezTo>
                  <a:pt x="2265217" y="520546"/>
                  <a:pt x="2277752" y="499381"/>
                  <a:pt x="2272065" y="483351"/>
                </a:cubicBezTo>
                <a:cubicBezTo>
                  <a:pt x="2269960" y="477407"/>
                  <a:pt x="2262835" y="477464"/>
                  <a:pt x="2252120" y="483513"/>
                </a:cubicBezTo>
                <a:close/>
                <a:moveTo>
                  <a:pt x="2459965" y="487885"/>
                </a:moveTo>
                <a:cubicBezTo>
                  <a:pt x="2445182" y="502677"/>
                  <a:pt x="2439943" y="520546"/>
                  <a:pt x="2450392" y="520546"/>
                </a:cubicBezTo>
                <a:cubicBezTo>
                  <a:pt x="2465680" y="520546"/>
                  <a:pt x="2492626" y="499067"/>
                  <a:pt x="2492626" y="486875"/>
                </a:cubicBezTo>
                <a:cubicBezTo>
                  <a:pt x="2492626" y="468692"/>
                  <a:pt x="2478738" y="469121"/>
                  <a:pt x="2459965" y="487885"/>
                </a:cubicBezTo>
                <a:close/>
                <a:moveTo>
                  <a:pt x="2575970" y="483483"/>
                </a:moveTo>
                <a:cubicBezTo>
                  <a:pt x="2559615" y="492742"/>
                  <a:pt x="2552405" y="520689"/>
                  <a:pt x="2566445" y="520403"/>
                </a:cubicBezTo>
                <a:cubicBezTo>
                  <a:pt x="2582923" y="520060"/>
                  <a:pt x="2599039" y="502925"/>
                  <a:pt x="2595953" y="489009"/>
                </a:cubicBezTo>
                <a:lnTo>
                  <a:pt x="2592638" y="474045"/>
                </a:lnTo>
                <a:lnTo>
                  <a:pt x="2575970" y="483483"/>
                </a:lnTo>
                <a:close/>
                <a:moveTo>
                  <a:pt x="2352132" y="488752"/>
                </a:moveTo>
                <a:cubicBezTo>
                  <a:pt x="2345588" y="491400"/>
                  <a:pt x="2340226" y="500086"/>
                  <a:pt x="2340226" y="508068"/>
                </a:cubicBezTo>
                <a:cubicBezTo>
                  <a:pt x="2340226" y="517393"/>
                  <a:pt x="2345617" y="520517"/>
                  <a:pt x="2355294" y="516803"/>
                </a:cubicBezTo>
                <a:cubicBezTo>
                  <a:pt x="2363581" y="513621"/>
                  <a:pt x="2372154" y="511021"/>
                  <a:pt x="2374344" y="511021"/>
                </a:cubicBezTo>
                <a:cubicBezTo>
                  <a:pt x="2376535" y="511021"/>
                  <a:pt x="2378326" y="504592"/>
                  <a:pt x="2378326" y="496734"/>
                </a:cubicBezTo>
                <a:cubicBezTo>
                  <a:pt x="2378326" y="482056"/>
                  <a:pt x="2372859" y="480389"/>
                  <a:pt x="2352132" y="488752"/>
                </a:cubicBezTo>
                <a:close/>
                <a:moveTo>
                  <a:pt x="1956054" y="498324"/>
                </a:moveTo>
                <a:cubicBezTo>
                  <a:pt x="1952558" y="501810"/>
                  <a:pt x="1949701" y="510907"/>
                  <a:pt x="1949701" y="518536"/>
                </a:cubicBezTo>
                <a:lnTo>
                  <a:pt x="1949701" y="532405"/>
                </a:lnTo>
                <a:lnTo>
                  <a:pt x="1963988" y="520546"/>
                </a:lnTo>
                <a:cubicBezTo>
                  <a:pt x="1971847" y="514021"/>
                  <a:pt x="1978276" y="504925"/>
                  <a:pt x="1978276" y="500334"/>
                </a:cubicBezTo>
                <a:cubicBezTo>
                  <a:pt x="1978276" y="490466"/>
                  <a:pt x="1965093" y="489275"/>
                  <a:pt x="1956054" y="498324"/>
                </a:cubicBezTo>
                <a:close/>
                <a:moveTo>
                  <a:pt x="2009432" y="512678"/>
                </a:moveTo>
                <a:cubicBezTo>
                  <a:pt x="2002584" y="520927"/>
                  <a:pt x="2001622" y="531138"/>
                  <a:pt x="2006879" y="539653"/>
                </a:cubicBezTo>
                <a:lnTo>
                  <a:pt x="2015347" y="553350"/>
                </a:lnTo>
                <a:lnTo>
                  <a:pt x="2021529" y="537262"/>
                </a:lnTo>
                <a:cubicBezTo>
                  <a:pt x="2030844" y="512964"/>
                  <a:pt x="2022786" y="496581"/>
                  <a:pt x="2009432" y="512678"/>
                </a:cubicBezTo>
                <a:close/>
                <a:moveTo>
                  <a:pt x="2098929" y="507849"/>
                </a:moveTo>
                <a:cubicBezTo>
                  <a:pt x="2095433" y="511335"/>
                  <a:pt x="2092576" y="522413"/>
                  <a:pt x="2092576" y="532452"/>
                </a:cubicBezTo>
                <a:cubicBezTo>
                  <a:pt x="2092576" y="557151"/>
                  <a:pt x="2115579" y="548359"/>
                  <a:pt x="2119436" y="522184"/>
                </a:cubicBezTo>
                <a:cubicBezTo>
                  <a:pt x="2122380" y="502153"/>
                  <a:pt x="2111921" y="494848"/>
                  <a:pt x="2098929" y="507849"/>
                </a:cubicBezTo>
                <a:close/>
                <a:moveTo>
                  <a:pt x="2199618" y="512573"/>
                </a:moveTo>
                <a:cubicBezTo>
                  <a:pt x="2185302" y="526879"/>
                  <a:pt x="2184111" y="549121"/>
                  <a:pt x="2197646" y="549121"/>
                </a:cubicBezTo>
                <a:cubicBezTo>
                  <a:pt x="2209152" y="549121"/>
                  <a:pt x="2219697" y="525670"/>
                  <a:pt x="2214801" y="510973"/>
                </a:cubicBezTo>
                <a:cubicBezTo>
                  <a:pt x="2212524" y="504163"/>
                  <a:pt x="2207495" y="504686"/>
                  <a:pt x="2199618" y="512573"/>
                </a:cubicBezTo>
                <a:close/>
                <a:moveTo>
                  <a:pt x="2303602" y="513983"/>
                </a:moveTo>
                <a:cubicBezTo>
                  <a:pt x="2287819" y="533024"/>
                  <a:pt x="2292430" y="551578"/>
                  <a:pt x="2310203" y="540530"/>
                </a:cubicBezTo>
                <a:cubicBezTo>
                  <a:pt x="2317271" y="536138"/>
                  <a:pt x="2321557" y="524899"/>
                  <a:pt x="2319728" y="515536"/>
                </a:cubicBezTo>
                <a:lnTo>
                  <a:pt x="2316413" y="498534"/>
                </a:lnTo>
                <a:lnTo>
                  <a:pt x="2303602" y="513983"/>
                </a:lnTo>
                <a:close/>
                <a:moveTo>
                  <a:pt x="2400662" y="516193"/>
                </a:moveTo>
                <a:cubicBezTo>
                  <a:pt x="2397557" y="524280"/>
                  <a:pt x="2397595" y="533462"/>
                  <a:pt x="2400729" y="536605"/>
                </a:cubicBezTo>
                <a:cubicBezTo>
                  <a:pt x="2407520" y="543387"/>
                  <a:pt x="2435476" y="521860"/>
                  <a:pt x="2435476" y="509859"/>
                </a:cubicBezTo>
                <a:cubicBezTo>
                  <a:pt x="2435476" y="495476"/>
                  <a:pt x="2406596" y="500744"/>
                  <a:pt x="2400662" y="516193"/>
                </a:cubicBezTo>
                <a:close/>
                <a:moveTo>
                  <a:pt x="2514057" y="507802"/>
                </a:moveTo>
                <a:cubicBezTo>
                  <a:pt x="2507514" y="510450"/>
                  <a:pt x="2502151" y="520975"/>
                  <a:pt x="2502151" y="531205"/>
                </a:cubicBezTo>
                <a:lnTo>
                  <a:pt x="2502151" y="549788"/>
                </a:lnTo>
                <a:lnTo>
                  <a:pt x="2520077" y="540196"/>
                </a:lnTo>
                <a:cubicBezTo>
                  <a:pt x="2556586" y="520660"/>
                  <a:pt x="2551395" y="492743"/>
                  <a:pt x="2514057" y="507802"/>
                </a:cubicBezTo>
                <a:close/>
                <a:moveTo>
                  <a:pt x="5016751" y="531176"/>
                </a:moveTo>
                <a:cubicBezTo>
                  <a:pt x="5061280" y="541815"/>
                  <a:pt x="5178485" y="571190"/>
                  <a:pt x="5277203" y="596441"/>
                </a:cubicBezTo>
                <a:cubicBezTo>
                  <a:pt x="5375920" y="621692"/>
                  <a:pt x="5453072" y="639123"/>
                  <a:pt x="5448653" y="635179"/>
                </a:cubicBezTo>
                <a:cubicBezTo>
                  <a:pt x="5433708" y="621844"/>
                  <a:pt x="5057489" y="527537"/>
                  <a:pt x="4978651" y="517365"/>
                </a:cubicBezTo>
                <a:cubicBezTo>
                  <a:pt x="4955077" y="514317"/>
                  <a:pt x="4972222" y="520537"/>
                  <a:pt x="5016751" y="531176"/>
                </a:cubicBezTo>
                <a:close/>
                <a:moveTo>
                  <a:pt x="2461670" y="530833"/>
                </a:moveTo>
                <a:cubicBezTo>
                  <a:pt x="2452507" y="536177"/>
                  <a:pt x="2445001" y="547073"/>
                  <a:pt x="2445001" y="555055"/>
                </a:cubicBezTo>
                <a:cubicBezTo>
                  <a:pt x="2445001" y="576810"/>
                  <a:pt x="2474938" y="566799"/>
                  <a:pt x="2484101" y="541977"/>
                </a:cubicBezTo>
                <a:cubicBezTo>
                  <a:pt x="2492731" y="518612"/>
                  <a:pt x="2487292" y="515907"/>
                  <a:pt x="2461670" y="530833"/>
                </a:cubicBezTo>
                <a:close/>
                <a:moveTo>
                  <a:pt x="1911601" y="544921"/>
                </a:moveTo>
                <a:cubicBezTo>
                  <a:pt x="1911601" y="553083"/>
                  <a:pt x="1915887" y="557122"/>
                  <a:pt x="1921126" y="553884"/>
                </a:cubicBezTo>
                <a:cubicBezTo>
                  <a:pt x="1926365" y="550645"/>
                  <a:pt x="1930651" y="543967"/>
                  <a:pt x="1930651" y="539033"/>
                </a:cubicBezTo>
                <a:cubicBezTo>
                  <a:pt x="1930651" y="534099"/>
                  <a:pt x="1926365" y="530071"/>
                  <a:pt x="1921126" y="530071"/>
                </a:cubicBezTo>
                <a:cubicBezTo>
                  <a:pt x="1915887" y="530071"/>
                  <a:pt x="1911601" y="536758"/>
                  <a:pt x="1911601" y="544921"/>
                </a:cubicBezTo>
                <a:close/>
                <a:moveTo>
                  <a:pt x="2061620" y="535567"/>
                </a:moveTo>
                <a:cubicBezTo>
                  <a:pt x="2057686" y="539529"/>
                  <a:pt x="2054476" y="551483"/>
                  <a:pt x="2054476" y="562142"/>
                </a:cubicBezTo>
                <a:lnTo>
                  <a:pt x="2054476" y="581505"/>
                </a:lnTo>
                <a:lnTo>
                  <a:pt x="2064896" y="571086"/>
                </a:lnTo>
                <a:cubicBezTo>
                  <a:pt x="2070621" y="565361"/>
                  <a:pt x="2073840" y="553398"/>
                  <a:pt x="2072040" y="544520"/>
                </a:cubicBezTo>
                <a:cubicBezTo>
                  <a:pt x="2070240" y="535634"/>
                  <a:pt x="2065553" y="531605"/>
                  <a:pt x="2061620" y="535567"/>
                </a:cubicBezTo>
                <a:close/>
                <a:moveTo>
                  <a:pt x="2151993" y="541148"/>
                </a:moveTo>
                <a:cubicBezTo>
                  <a:pt x="2137677" y="555454"/>
                  <a:pt x="2136486" y="577696"/>
                  <a:pt x="2150021" y="577696"/>
                </a:cubicBezTo>
                <a:cubicBezTo>
                  <a:pt x="2161527" y="577696"/>
                  <a:pt x="2172072" y="554245"/>
                  <a:pt x="2167176" y="539548"/>
                </a:cubicBezTo>
                <a:cubicBezTo>
                  <a:pt x="2164899" y="532738"/>
                  <a:pt x="2159870" y="533261"/>
                  <a:pt x="2151993" y="541148"/>
                </a:cubicBezTo>
                <a:close/>
                <a:moveTo>
                  <a:pt x="2245319" y="543938"/>
                </a:moveTo>
                <a:cubicBezTo>
                  <a:pt x="2238994" y="551568"/>
                  <a:pt x="2236708" y="562494"/>
                  <a:pt x="2240242" y="568219"/>
                </a:cubicBezTo>
                <a:lnTo>
                  <a:pt x="2246671" y="578620"/>
                </a:lnTo>
                <a:lnTo>
                  <a:pt x="2260111" y="567466"/>
                </a:lnTo>
                <a:cubicBezTo>
                  <a:pt x="2274951" y="555150"/>
                  <a:pt x="2278352" y="530071"/>
                  <a:pt x="2265188" y="530071"/>
                </a:cubicBezTo>
                <a:cubicBezTo>
                  <a:pt x="2260597" y="530071"/>
                  <a:pt x="2251653" y="536309"/>
                  <a:pt x="2245319" y="543938"/>
                </a:cubicBezTo>
                <a:close/>
                <a:moveTo>
                  <a:pt x="2352132" y="536377"/>
                </a:moveTo>
                <a:cubicBezTo>
                  <a:pt x="2339121" y="541634"/>
                  <a:pt x="2335540" y="568171"/>
                  <a:pt x="2347846" y="568171"/>
                </a:cubicBezTo>
                <a:cubicBezTo>
                  <a:pt x="2357704" y="568171"/>
                  <a:pt x="2378326" y="547549"/>
                  <a:pt x="2378326" y="537691"/>
                </a:cubicBezTo>
                <a:cubicBezTo>
                  <a:pt x="2378326" y="529357"/>
                  <a:pt x="2370496" y="528966"/>
                  <a:pt x="2352132" y="536377"/>
                </a:cubicBezTo>
                <a:close/>
                <a:moveTo>
                  <a:pt x="2566445" y="540633"/>
                </a:moveTo>
                <a:cubicBezTo>
                  <a:pt x="2550090" y="549892"/>
                  <a:pt x="2542880" y="577839"/>
                  <a:pt x="2556920" y="577553"/>
                </a:cubicBezTo>
                <a:cubicBezTo>
                  <a:pt x="2573398" y="577210"/>
                  <a:pt x="2589514" y="560075"/>
                  <a:pt x="2586428" y="546159"/>
                </a:cubicBezTo>
                <a:lnTo>
                  <a:pt x="2583113" y="531195"/>
                </a:lnTo>
                <a:lnTo>
                  <a:pt x="2566445" y="540633"/>
                </a:lnTo>
                <a:close/>
                <a:moveTo>
                  <a:pt x="5481695" y="536577"/>
                </a:moveTo>
                <a:cubicBezTo>
                  <a:pt x="5488562" y="539329"/>
                  <a:pt x="5496783" y="538986"/>
                  <a:pt x="5499945" y="535824"/>
                </a:cubicBezTo>
                <a:cubicBezTo>
                  <a:pt x="5503107" y="532662"/>
                  <a:pt x="5497487" y="530414"/>
                  <a:pt x="5487448" y="530824"/>
                </a:cubicBezTo>
                <a:cubicBezTo>
                  <a:pt x="5476351" y="531281"/>
                  <a:pt x="5474094" y="533538"/>
                  <a:pt x="5481695" y="536577"/>
                </a:cubicBezTo>
                <a:close/>
                <a:moveTo>
                  <a:pt x="1965579" y="545949"/>
                </a:moveTo>
                <a:cubicBezTo>
                  <a:pt x="1962083" y="549435"/>
                  <a:pt x="1959226" y="560675"/>
                  <a:pt x="1959226" y="570924"/>
                </a:cubicBezTo>
                <a:lnTo>
                  <a:pt x="1959226" y="589555"/>
                </a:lnTo>
                <a:lnTo>
                  <a:pt x="1973513" y="577696"/>
                </a:lnTo>
                <a:cubicBezTo>
                  <a:pt x="1981372" y="571171"/>
                  <a:pt x="1987801" y="559932"/>
                  <a:pt x="1987801" y="552721"/>
                </a:cubicBezTo>
                <a:cubicBezTo>
                  <a:pt x="1987801" y="538834"/>
                  <a:pt x="1976209" y="535310"/>
                  <a:pt x="1965579" y="545949"/>
                </a:cubicBezTo>
                <a:close/>
                <a:moveTo>
                  <a:pt x="5526339" y="549121"/>
                </a:moveTo>
                <a:cubicBezTo>
                  <a:pt x="5536816" y="553626"/>
                  <a:pt x="5553961" y="557179"/>
                  <a:pt x="5564439" y="557027"/>
                </a:cubicBezTo>
                <a:lnTo>
                  <a:pt x="5583489" y="556751"/>
                </a:lnTo>
                <a:lnTo>
                  <a:pt x="5559676" y="549121"/>
                </a:lnTo>
                <a:cubicBezTo>
                  <a:pt x="5527110" y="538691"/>
                  <a:pt x="5502069" y="538691"/>
                  <a:pt x="5526339" y="549121"/>
                </a:cubicBezTo>
                <a:close/>
                <a:moveTo>
                  <a:pt x="2402815" y="564085"/>
                </a:moveTo>
                <a:cubicBezTo>
                  <a:pt x="2378764" y="588145"/>
                  <a:pt x="2386032" y="607481"/>
                  <a:pt x="2412359" y="589459"/>
                </a:cubicBezTo>
                <a:cubicBezTo>
                  <a:pt x="2426265" y="579934"/>
                  <a:pt x="2436943" y="549121"/>
                  <a:pt x="2426332" y="549121"/>
                </a:cubicBezTo>
                <a:cubicBezTo>
                  <a:pt x="2421636" y="549121"/>
                  <a:pt x="2411054" y="555855"/>
                  <a:pt x="2402815" y="564085"/>
                </a:cubicBezTo>
                <a:close/>
                <a:moveTo>
                  <a:pt x="2518820" y="559713"/>
                </a:moveTo>
                <a:cubicBezTo>
                  <a:pt x="2501703" y="569371"/>
                  <a:pt x="2495560" y="596746"/>
                  <a:pt x="2510514" y="596746"/>
                </a:cubicBezTo>
                <a:cubicBezTo>
                  <a:pt x="2522620" y="596746"/>
                  <a:pt x="2542623" y="570418"/>
                  <a:pt x="2538775" y="559559"/>
                </a:cubicBezTo>
                <a:cubicBezTo>
                  <a:pt x="2536660" y="553597"/>
                  <a:pt x="2529545" y="553655"/>
                  <a:pt x="2518820" y="559713"/>
                </a:cubicBezTo>
                <a:close/>
                <a:moveTo>
                  <a:pt x="5483476" y="568866"/>
                </a:moveTo>
                <a:cubicBezTo>
                  <a:pt x="5517528" y="578915"/>
                  <a:pt x="5549675" y="586773"/>
                  <a:pt x="5554914" y="586316"/>
                </a:cubicBezTo>
                <a:cubicBezTo>
                  <a:pt x="5569401" y="585049"/>
                  <a:pt x="5452234" y="549292"/>
                  <a:pt x="5435851" y="549978"/>
                </a:cubicBezTo>
                <a:cubicBezTo>
                  <a:pt x="5427993" y="550312"/>
                  <a:pt x="5449424" y="558808"/>
                  <a:pt x="5483476" y="568866"/>
                </a:cubicBezTo>
                <a:close/>
                <a:moveTo>
                  <a:pt x="2018957" y="569828"/>
                </a:moveTo>
                <a:cubicBezTo>
                  <a:pt x="2012109" y="578077"/>
                  <a:pt x="2011147" y="588288"/>
                  <a:pt x="2016404" y="596803"/>
                </a:cubicBezTo>
                <a:lnTo>
                  <a:pt x="2024872" y="610500"/>
                </a:lnTo>
                <a:lnTo>
                  <a:pt x="2031054" y="594412"/>
                </a:lnTo>
                <a:cubicBezTo>
                  <a:pt x="2040369" y="570114"/>
                  <a:pt x="2032311" y="553731"/>
                  <a:pt x="2018957" y="569828"/>
                </a:cubicBezTo>
                <a:close/>
                <a:moveTo>
                  <a:pt x="2106473" y="570505"/>
                </a:moveTo>
                <a:cubicBezTo>
                  <a:pt x="2097157" y="594803"/>
                  <a:pt x="2105216" y="611186"/>
                  <a:pt x="2118570" y="595089"/>
                </a:cubicBezTo>
                <a:cubicBezTo>
                  <a:pt x="2125418" y="586840"/>
                  <a:pt x="2126380" y="576629"/>
                  <a:pt x="2121122" y="568114"/>
                </a:cubicBezTo>
                <a:lnTo>
                  <a:pt x="2112655" y="554417"/>
                </a:lnTo>
                <a:lnTo>
                  <a:pt x="2106473" y="570505"/>
                </a:lnTo>
                <a:close/>
                <a:moveTo>
                  <a:pt x="2200637" y="573343"/>
                </a:moveTo>
                <a:cubicBezTo>
                  <a:pt x="2197532" y="581430"/>
                  <a:pt x="2197389" y="590431"/>
                  <a:pt x="2200304" y="593346"/>
                </a:cubicBezTo>
                <a:cubicBezTo>
                  <a:pt x="2208648" y="601690"/>
                  <a:pt x="2225926" y="587544"/>
                  <a:pt x="2225926" y="572371"/>
                </a:cubicBezTo>
                <a:cubicBezTo>
                  <a:pt x="2225926" y="554092"/>
                  <a:pt x="2207752" y="554798"/>
                  <a:pt x="2200637" y="573343"/>
                </a:cubicBezTo>
                <a:close/>
                <a:moveTo>
                  <a:pt x="2298954" y="564999"/>
                </a:moveTo>
                <a:cubicBezTo>
                  <a:pt x="2286714" y="577229"/>
                  <a:pt x="2292563" y="596165"/>
                  <a:pt x="2306888" y="590669"/>
                </a:cubicBezTo>
                <a:cubicBezTo>
                  <a:pt x="2314747" y="587650"/>
                  <a:pt x="2321176" y="579211"/>
                  <a:pt x="2321176" y="571914"/>
                </a:cubicBezTo>
                <a:cubicBezTo>
                  <a:pt x="2321176" y="557913"/>
                  <a:pt x="2309632" y="554312"/>
                  <a:pt x="2298954" y="564999"/>
                </a:cubicBezTo>
                <a:close/>
                <a:moveTo>
                  <a:pt x="1873501" y="582459"/>
                </a:moveTo>
                <a:cubicBezTo>
                  <a:pt x="1873501" y="590317"/>
                  <a:pt x="1875187" y="596746"/>
                  <a:pt x="1877244" y="596746"/>
                </a:cubicBezTo>
                <a:cubicBezTo>
                  <a:pt x="1879302" y="596746"/>
                  <a:pt x="1883455" y="590317"/>
                  <a:pt x="1886474" y="582459"/>
                </a:cubicBezTo>
                <a:cubicBezTo>
                  <a:pt x="1889484" y="574600"/>
                  <a:pt x="1887798" y="568171"/>
                  <a:pt x="1882731" y="568171"/>
                </a:cubicBezTo>
                <a:cubicBezTo>
                  <a:pt x="1877654" y="568171"/>
                  <a:pt x="1873501" y="574600"/>
                  <a:pt x="1873501" y="582459"/>
                </a:cubicBezTo>
                <a:close/>
                <a:moveTo>
                  <a:pt x="1923707" y="579353"/>
                </a:moveTo>
                <a:cubicBezTo>
                  <a:pt x="1916859" y="587602"/>
                  <a:pt x="1915897" y="597813"/>
                  <a:pt x="1921154" y="606328"/>
                </a:cubicBezTo>
                <a:lnTo>
                  <a:pt x="1929622" y="620025"/>
                </a:lnTo>
                <a:lnTo>
                  <a:pt x="1935804" y="603937"/>
                </a:lnTo>
                <a:cubicBezTo>
                  <a:pt x="1945119" y="579639"/>
                  <a:pt x="1937061" y="563256"/>
                  <a:pt x="1923707" y="579353"/>
                </a:cubicBezTo>
                <a:close/>
                <a:moveTo>
                  <a:pt x="2256768" y="588773"/>
                </a:moveTo>
                <a:cubicBezTo>
                  <a:pt x="2250281" y="595250"/>
                  <a:pt x="2244976" y="607043"/>
                  <a:pt x="2244976" y="614977"/>
                </a:cubicBezTo>
                <a:lnTo>
                  <a:pt x="2244976" y="629407"/>
                </a:lnTo>
                <a:lnTo>
                  <a:pt x="2260368" y="614015"/>
                </a:lnTo>
                <a:cubicBezTo>
                  <a:pt x="2268836" y="605547"/>
                  <a:pt x="2274142" y="593746"/>
                  <a:pt x="2272160" y="587802"/>
                </a:cubicBezTo>
                <a:lnTo>
                  <a:pt x="2268550" y="576982"/>
                </a:lnTo>
                <a:lnTo>
                  <a:pt x="2256768" y="588773"/>
                </a:lnTo>
                <a:close/>
                <a:moveTo>
                  <a:pt x="2351199" y="586125"/>
                </a:moveTo>
                <a:cubicBezTo>
                  <a:pt x="2344131" y="590601"/>
                  <a:pt x="2339845" y="602023"/>
                  <a:pt x="2341674" y="611491"/>
                </a:cubicBezTo>
                <a:lnTo>
                  <a:pt x="2344988" y="628721"/>
                </a:lnTo>
                <a:lnTo>
                  <a:pt x="2361657" y="612053"/>
                </a:lnTo>
                <a:cubicBezTo>
                  <a:pt x="2388508" y="585202"/>
                  <a:pt x="2381212" y="567104"/>
                  <a:pt x="2351199" y="586125"/>
                </a:cubicBezTo>
                <a:close/>
                <a:moveTo>
                  <a:pt x="2456907" y="584002"/>
                </a:moveTo>
                <a:cubicBezTo>
                  <a:pt x="2450364" y="586650"/>
                  <a:pt x="2445001" y="597175"/>
                  <a:pt x="2445001" y="607405"/>
                </a:cubicBezTo>
                <a:lnTo>
                  <a:pt x="2445001" y="625988"/>
                </a:lnTo>
                <a:lnTo>
                  <a:pt x="2464051" y="615796"/>
                </a:lnTo>
                <a:cubicBezTo>
                  <a:pt x="2474528" y="610186"/>
                  <a:pt x="2483101" y="599318"/>
                  <a:pt x="2483101" y="591650"/>
                </a:cubicBezTo>
                <a:cubicBezTo>
                  <a:pt x="2483101" y="577296"/>
                  <a:pt x="2477557" y="575677"/>
                  <a:pt x="2456907" y="584002"/>
                </a:cubicBezTo>
                <a:close/>
                <a:moveTo>
                  <a:pt x="5395970" y="584202"/>
                </a:moveTo>
                <a:cubicBezTo>
                  <a:pt x="5402837" y="586954"/>
                  <a:pt x="5411058" y="586611"/>
                  <a:pt x="5414220" y="583449"/>
                </a:cubicBezTo>
                <a:cubicBezTo>
                  <a:pt x="5417382" y="580287"/>
                  <a:pt x="5411762" y="578039"/>
                  <a:pt x="5401723" y="578449"/>
                </a:cubicBezTo>
                <a:cubicBezTo>
                  <a:pt x="5390626" y="578906"/>
                  <a:pt x="5388369" y="581163"/>
                  <a:pt x="5395970" y="584202"/>
                </a:cubicBezTo>
                <a:close/>
                <a:moveTo>
                  <a:pt x="2066582" y="598403"/>
                </a:moveTo>
                <a:cubicBezTo>
                  <a:pt x="2059734" y="606652"/>
                  <a:pt x="2058772" y="616863"/>
                  <a:pt x="2064029" y="625378"/>
                </a:cubicBezTo>
                <a:lnTo>
                  <a:pt x="2072497" y="639075"/>
                </a:lnTo>
                <a:lnTo>
                  <a:pt x="2078679" y="622987"/>
                </a:lnTo>
                <a:cubicBezTo>
                  <a:pt x="2087994" y="598689"/>
                  <a:pt x="2079936" y="582306"/>
                  <a:pt x="2066582" y="598403"/>
                </a:cubicBezTo>
                <a:close/>
                <a:moveTo>
                  <a:pt x="2153012" y="601918"/>
                </a:moveTo>
                <a:cubicBezTo>
                  <a:pt x="2149907" y="610005"/>
                  <a:pt x="2149764" y="619006"/>
                  <a:pt x="2152679" y="621921"/>
                </a:cubicBezTo>
                <a:cubicBezTo>
                  <a:pt x="2161023" y="630265"/>
                  <a:pt x="2178301" y="616119"/>
                  <a:pt x="2178301" y="600946"/>
                </a:cubicBezTo>
                <a:cubicBezTo>
                  <a:pt x="2178301" y="582667"/>
                  <a:pt x="2160127" y="583373"/>
                  <a:pt x="2153012" y="601918"/>
                </a:cubicBezTo>
                <a:close/>
                <a:moveTo>
                  <a:pt x="2554148" y="597384"/>
                </a:moveTo>
                <a:cubicBezTo>
                  <a:pt x="2550690" y="602966"/>
                  <a:pt x="2549824" y="609500"/>
                  <a:pt x="2552224" y="611891"/>
                </a:cubicBezTo>
                <a:cubicBezTo>
                  <a:pt x="2558863" y="618539"/>
                  <a:pt x="2587876" y="605385"/>
                  <a:pt x="2587876" y="595727"/>
                </a:cubicBezTo>
                <a:cubicBezTo>
                  <a:pt x="2587876" y="583802"/>
                  <a:pt x="2561749" y="585087"/>
                  <a:pt x="2554148" y="597384"/>
                </a:cubicBezTo>
                <a:close/>
                <a:moveTo>
                  <a:pt x="5478714" y="606376"/>
                </a:moveTo>
                <a:cubicBezTo>
                  <a:pt x="5510146" y="616653"/>
                  <a:pt x="5540150" y="624816"/>
                  <a:pt x="5545389" y="624521"/>
                </a:cubicBezTo>
                <a:cubicBezTo>
                  <a:pt x="5560667" y="623654"/>
                  <a:pt x="5490706" y="599698"/>
                  <a:pt x="5454558" y="593430"/>
                </a:cubicBezTo>
                <a:cubicBezTo>
                  <a:pt x="5436413" y="590278"/>
                  <a:pt x="5447281" y="596108"/>
                  <a:pt x="5478714" y="606376"/>
                </a:cubicBezTo>
                <a:close/>
                <a:moveTo>
                  <a:pt x="1841478" y="611034"/>
                </a:moveTo>
                <a:cubicBezTo>
                  <a:pt x="1838468" y="618892"/>
                  <a:pt x="1840154" y="625321"/>
                  <a:pt x="1845221" y="625321"/>
                </a:cubicBezTo>
                <a:cubicBezTo>
                  <a:pt x="1850298" y="625321"/>
                  <a:pt x="1854451" y="618892"/>
                  <a:pt x="1854451" y="611034"/>
                </a:cubicBezTo>
                <a:cubicBezTo>
                  <a:pt x="1854451" y="603175"/>
                  <a:pt x="1852765" y="596746"/>
                  <a:pt x="1850708" y="596746"/>
                </a:cubicBezTo>
                <a:cubicBezTo>
                  <a:pt x="1848650" y="596746"/>
                  <a:pt x="1844497" y="603175"/>
                  <a:pt x="1841478" y="611034"/>
                </a:cubicBezTo>
                <a:close/>
                <a:moveTo>
                  <a:pt x="1975104" y="603099"/>
                </a:moveTo>
                <a:cubicBezTo>
                  <a:pt x="1971608" y="606585"/>
                  <a:pt x="1968751" y="617825"/>
                  <a:pt x="1968751" y="628074"/>
                </a:cubicBezTo>
                <a:lnTo>
                  <a:pt x="1968751" y="646705"/>
                </a:lnTo>
                <a:lnTo>
                  <a:pt x="1983038" y="634846"/>
                </a:lnTo>
                <a:cubicBezTo>
                  <a:pt x="1990897" y="628321"/>
                  <a:pt x="1997326" y="617082"/>
                  <a:pt x="1997326" y="609872"/>
                </a:cubicBezTo>
                <a:cubicBezTo>
                  <a:pt x="1997326" y="595984"/>
                  <a:pt x="1985734" y="592460"/>
                  <a:pt x="1975104" y="603099"/>
                </a:cubicBezTo>
                <a:close/>
                <a:moveTo>
                  <a:pt x="1890170" y="611767"/>
                </a:moveTo>
                <a:cubicBezTo>
                  <a:pt x="1886236" y="615729"/>
                  <a:pt x="1883026" y="627683"/>
                  <a:pt x="1883026" y="638342"/>
                </a:cubicBezTo>
                <a:lnTo>
                  <a:pt x="1883026" y="657706"/>
                </a:lnTo>
                <a:lnTo>
                  <a:pt x="1893446" y="647286"/>
                </a:lnTo>
                <a:cubicBezTo>
                  <a:pt x="1899171" y="641561"/>
                  <a:pt x="1902390" y="629598"/>
                  <a:pt x="1900590" y="620721"/>
                </a:cubicBezTo>
                <a:cubicBezTo>
                  <a:pt x="1898790" y="611834"/>
                  <a:pt x="1894103" y="607805"/>
                  <a:pt x="1890170" y="611767"/>
                </a:cubicBezTo>
                <a:close/>
                <a:moveTo>
                  <a:pt x="2209143" y="617349"/>
                </a:moveTo>
                <a:cubicBezTo>
                  <a:pt x="2202656" y="623826"/>
                  <a:pt x="2197351" y="635618"/>
                  <a:pt x="2197351" y="643552"/>
                </a:cubicBezTo>
                <a:lnTo>
                  <a:pt x="2197351" y="657982"/>
                </a:lnTo>
                <a:lnTo>
                  <a:pt x="2212743" y="642590"/>
                </a:lnTo>
                <a:cubicBezTo>
                  <a:pt x="2221211" y="634122"/>
                  <a:pt x="2226517" y="622321"/>
                  <a:pt x="2224535" y="616377"/>
                </a:cubicBezTo>
                <a:lnTo>
                  <a:pt x="2220925" y="605557"/>
                </a:lnTo>
                <a:lnTo>
                  <a:pt x="2209143" y="617349"/>
                </a:lnTo>
                <a:close/>
                <a:moveTo>
                  <a:pt x="2295887" y="620968"/>
                </a:moveTo>
                <a:cubicBezTo>
                  <a:pt x="2292782" y="629055"/>
                  <a:pt x="2292639" y="638056"/>
                  <a:pt x="2295554" y="640971"/>
                </a:cubicBezTo>
                <a:cubicBezTo>
                  <a:pt x="2303898" y="649315"/>
                  <a:pt x="2321176" y="635170"/>
                  <a:pt x="2321176" y="619997"/>
                </a:cubicBezTo>
                <a:cubicBezTo>
                  <a:pt x="2321176" y="601718"/>
                  <a:pt x="2303002" y="602423"/>
                  <a:pt x="2295887" y="620968"/>
                </a:cubicBezTo>
                <a:close/>
                <a:moveTo>
                  <a:pt x="2397185" y="620787"/>
                </a:moveTo>
                <a:cubicBezTo>
                  <a:pt x="2390556" y="628769"/>
                  <a:pt x="2387708" y="637875"/>
                  <a:pt x="2390842" y="641018"/>
                </a:cubicBezTo>
                <a:cubicBezTo>
                  <a:pt x="2400595" y="650772"/>
                  <a:pt x="2425951" y="636208"/>
                  <a:pt x="2425951" y="620854"/>
                </a:cubicBezTo>
                <a:cubicBezTo>
                  <a:pt x="2425951" y="602204"/>
                  <a:pt x="2412635" y="602166"/>
                  <a:pt x="2397185" y="620787"/>
                </a:cubicBezTo>
                <a:close/>
                <a:moveTo>
                  <a:pt x="2506370" y="619777"/>
                </a:moveTo>
                <a:cubicBezTo>
                  <a:pt x="2496207" y="627207"/>
                  <a:pt x="2490492" y="635884"/>
                  <a:pt x="2493655" y="639056"/>
                </a:cubicBezTo>
                <a:cubicBezTo>
                  <a:pt x="2503065" y="648467"/>
                  <a:pt x="2530726" y="633903"/>
                  <a:pt x="2530726" y="619539"/>
                </a:cubicBezTo>
                <a:cubicBezTo>
                  <a:pt x="2530726" y="603061"/>
                  <a:pt x="2529211" y="603071"/>
                  <a:pt x="2506370" y="619777"/>
                </a:cubicBezTo>
                <a:close/>
                <a:moveTo>
                  <a:pt x="5624570" y="612777"/>
                </a:moveTo>
                <a:cubicBezTo>
                  <a:pt x="5631437" y="615529"/>
                  <a:pt x="5639658" y="615186"/>
                  <a:pt x="5642820" y="612024"/>
                </a:cubicBezTo>
                <a:cubicBezTo>
                  <a:pt x="5645982" y="608862"/>
                  <a:pt x="5640362" y="606614"/>
                  <a:pt x="5630323" y="607024"/>
                </a:cubicBezTo>
                <a:cubicBezTo>
                  <a:pt x="5619226" y="607481"/>
                  <a:pt x="5616969" y="609738"/>
                  <a:pt x="5624570" y="612777"/>
                </a:cubicBezTo>
                <a:close/>
                <a:moveTo>
                  <a:pt x="2028482" y="626978"/>
                </a:moveTo>
                <a:cubicBezTo>
                  <a:pt x="2021634" y="635227"/>
                  <a:pt x="2020672" y="645438"/>
                  <a:pt x="2025929" y="653953"/>
                </a:cubicBezTo>
                <a:lnTo>
                  <a:pt x="2034397" y="667650"/>
                </a:lnTo>
                <a:lnTo>
                  <a:pt x="2040579" y="651562"/>
                </a:lnTo>
                <a:cubicBezTo>
                  <a:pt x="2049894" y="627264"/>
                  <a:pt x="2041836" y="610881"/>
                  <a:pt x="2028482" y="626978"/>
                </a:cubicBezTo>
                <a:close/>
                <a:moveTo>
                  <a:pt x="2116684" y="628112"/>
                </a:moveTo>
                <a:cubicBezTo>
                  <a:pt x="2112607" y="637503"/>
                  <a:pt x="2111950" y="647867"/>
                  <a:pt x="2115207" y="651134"/>
                </a:cubicBezTo>
                <a:cubicBezTo>
                  <a:pt x="2124885" y="660802"/>
                  <a:pt x="2132686" y="647219"/>
                  <a:pt x="2128228" y="628445"/>
                </a:cubicBezTo>
                <a:lnTo>
                  <a:pt x="2124104" y="611034"/>
                </a:lnTo>
                <a:lnTo>
                  <a:pt x="2116684" y="628112"/>
                </a:lnTo>
                <a:close/>
                <a:moveTo>
                  <a:pt x="1937004" y="631674"/>
                </a:moveTo>
                <a:cubicBezTo>
                  <a:pt x="1927117" y="641552"/>
                  <a:pt x="1929537" y="672946"/>
                  <a:pt x="1940176" y="672946"/>
                </a:cubicBezTo>
                <a:cubicBezTo>
                  <a:pt x="1945415" y="672946"/>
                  <a:pt x="1949701" y="662230"/>
                  <a:pt x="1949701" y="649134"/>
                </a:cubicBezTo>
                <a:cubicBezTo>
                  <a:pt x="1949701" y="624197"/>
                  <a:pt x="1947501" y="621168"/>
                  <a:pt x="1937004" y="631674"/>
                </a:cubicBezTo>
                <a:close/>
                <a:moveTo>
                  <a:pt x="2256768" y="636399"/>
                </a:moveTo>
                <a:cubicBezTo>
                  <a:pt x="2242452" y="650705"/>
                  <a:pt x="2241261" y="672946"/>
                  <a:pt x="2254796" y="672946"/>
                </a:cubicBezTo>
                <a:cubicBezTo>
                  <a:pt x="2266302" y="672946"/>
                  <a:pt x="2276847" y="649495"/>
                  <a:pt x="2271951" y="634798"/>
                </a:cubicBezTo>
                <a:cubicBezTo>
                  <a:pt x="2269674" y="627988"/>
                  <a:pt x="2264645" y="628512"/>
                  <a:pt x="2256768" y="636399"/>
                </a:cubicBezTo>
                <a:close/>
                <a:moveTo>
                  <a:pt x="2553995" y="638827"/>
                </a:moveTo>
                <a:cubicBezTo>
                  <a:pt x="2532183" y="654772"/>
                  <a:pt x="2543509" y="672041"/>
                  <a:pt x="2566330" y="657639"/>
                </a:cubicBezTo>
                <a:cubicBezTo>
                  <a:pt x="2584171" y="646390"/>
                  <a:pt x="2593705" y="625321"/>
                  <a:pt x="2580961" y="625321"/>
                </a:cubicBezTo>
                <a:cubicBezTo>
                  <a:pt x="2576293" y="625321"/>
                  <a:pt x="2564149" y="631398"/>
                  <a:pt x="2553995" y="638827"/>
                </a:cubicBezTo>
                <a:close/>
                <a:moveTo>
                  <a:pt x="2166395" y="640342"/>
                </a:moveTo>
                <a:cubicBezTo>
                  <a:pt x="2162461" y="644304"/>
                  <a:pt x="2159251" y="656258"/>
                  <a:pt x="2159251" y="666917"/>
                </a:cubicBezTo>
                <a:lnTo>
                  <a:pt x="2159251" y="686281"/>
                </a:lnTo>
                <a:lnTo>
                  <a:pt x="2169671" y="675861"/>
                </a:lnTo>
                <a:cubicBezTo>
                  <a:pt x="2175396" y="670136"/>
                  <a:pt x="2178615" y="658173"/>
                  <a:pt x="2176815" y="649296"/>
                </a:cubicBezTo>
                <a:cubicBezTo>
                  <a:pt x="2175015" y="640409"/>
                  <a:pt x="2170329" y="636380"/>
                  <a:pt x="2166395" y="640342"/>
                </a:cubicBezTo>
                <a:close/>
                <a:moveTo>
                  <a:pt x="2343512" y="649543"/>
                </a:moveTo>
                <a:cubicBezTo>
                  <a:pt x="2340407" y="657630"/>
                  <a:pt x="2340445" y="666812"/>
                  <a:pt x="2343579" y="669955"/>
                </a:cubicBezTo>
                <a:cubicBezTo>
                  <a:pt x="2350370" y="676737"/>
                  <a:pt x="2378326" y="655210"/>
                  <a:pt x="2378326" y="643209"/>
                </a:cubicBezTo>
                <a:cubicBezTo>
                  <a:pt x="2378326" y="628826"/>
                  <a:pt x="2349446" y="634094"/>
                  <a:pt x="2343512" y="649543"/>
                </a:cubicBezTo>
                <a:close/>
                <a:moveTo>
                  <a:pt x="2449373" y="645009"/>
                </a:moveTo>
                <a:cubicBezTo>
                  <a:pt x="2445915" y="650591"/>
                  <a:pt x="2445382" y="657449"/>
                  <a:pt x="2448173" y="660249"/>
                </a:cubicBezTo>
                <a:cubicBezTo>
                  <a:pt x="2455002" y="667069"/>
                  <a:pt x="2473576" y="655049"/>
                  <a:pt x="2473576" y="643809"/>
                </a:cubicBezTo>
                <a:cubicBezTo>
                  <a:pt x="2473576" y="631636"/>
                  <a:pt x="2457136" y="632446"/>
                  <a:pt x="2449373" y="645009"/>
                </a:cubicBezTo>
                <a:close/>
                <a:moveTo>
                  <a:pt x="2069554" y="660021"/>
                </a:moveTo>
                <a:cubicBezTo>
                  <a:pt x="2066258" y="668631"/>
                  <a:pt x="2065515" y="677632"/>
                  <a:pt x="2067906" y="680023"/>
                </a:cubicBezTo>
                <a:cubicBezTo>
                  <a:pt x="2075478" y="687595"/>
                  <a:pt x="2092576" y="672394"/>
                  <a:pt x="2092576" y="658097"/>
                </a:cubicBezTo>
                <a:cubicBezTo>
                  <a:pt x="2092576" y="639409"/>
                  <a:pt x="2076964" y="640723"/>
                  <a:pt x="2069554" y="660021"/>
                </a:cubicBezTo>
                <a:close/>
                <a:moveTo>
                  <a:pt x="1850098" y="662764"/>
                </a:moveTo>
                <a:cubicBezTo>
                  <a:pt x="1847079" y="667641"/>
                  <a:pt x="1848974" y="674318"/>
                  <a:pt x="1854299" y="677613"/>
                </a:cubicBezTo>
                <a:cubicBezTo>
                  <a:pt x="1859623" y="680899"/>
                  <a:pt x="1863976" y="676908"/>
                  <a:pt x="1863976" y="668746"/>
                </a:cubicBezTo>
                <a:cubicBezTo>
                  <a:pt x="1863976" y="652010"/>
                  <a:pt x="1858261" y="649553"/>
                  <a:pt x="1850098" y="662764"/>
                </a:cubicBezTo>
                <a:close/>
                <a:moveTo>
                  <a:pt x="1981562" y="668593"/>
                </a:moveTo>
                <a:cubicBezTo>
                  <a:pt x="1978457" y="676680"/>
                  <a:pt x="1978314" y="685681"/>
                  <a:pt x="1981229" y="688596"/>
                </a:cubicBezTo>
                <a:cubicBezTo>
                  <a:pt x="1989573" y="696940"/>
                  <a:pt x="2006851" y="682795"/>
                  <a:pt x="2006851" y="667622"/>
                </a:cubicBezTo>
                <a:cubicBezTo>
                  <a:pt x="2006851" y="649343"/>
                  <a:pt x="1988677" y="650048"/>
                  <a:pt x="1981562" y="668593"/>
                </a:cubicBezTo>
                <a:close/>
                <a:moveTo>
                  <a:pt x="2302126" y="672946"/>
                </a:moveTo>
                <a:lnTo>
                  <a:pt x="2291934" y="691996"/>
                </a:lnTo>
                <a:lnTo>
                  <a:pt x="2306555" y="691996"/>
                </a:lnTo>
                <a:cubicBezTo>
                  <a:pt x="2314823" y="691996"/>
                  <a:pt x="2321176" y="683719"/>
                  <a:pt x="2321176" y="672946"/>
                </a:cubicBezTo>
                <a:cubicBezTo>
                  <a:pt x="2321176" y="662469"/>
                  <a:pt x="2319185" y="653896"/>
                  <a:pt x="2316747" y="653896"/>
                </a:cubicBezTo>
                <a:cubicBezTo>
                  <a:pt x="2314318" y="653896"/>
                  <a:pt x="2307736" y="662469"/>
                  <a:pt x="2302126" y="672946"/>
                </a:cubicBezTo>
                <a:close/>
                <a:moveTo>
                  <a:pt x="2401462" y="667507"/>
                </a:moveTo>
                <a:cubicBezTo>
                  <a:pt x="2391375" y="674880"/>
                  <a:pt x="2386432" y="684224"/>
                  <a:pt x="2390470" y="688272"/>
                </a:cubicBezTo>
                <a:cubicBezTo>
                  <a:pt x="2394519" y="692310"/>
                  <a:pt x="2404977" y="688481"/>
                  <a:pt x="2413702" y="679747"/>
                </a:cubicBezTo>
                <a:cubicBezTo>
                  <a:pt x="2434295" y="659163"/>
                  <a:pt x="2425246" y="650115"/>
                  <a:pt x="2401462" y="667507"/>
                </a:cubicBezTo>
                <a:close/>
                <a:moveTo>
                  <a:pt x="2504532" y="660202"/>
                </a:moveTo>
                <a:cubicBezTo>
                  <a:pt x="2497989" y="662850"/>
                  <a:pt x="2492626" y="671232"/>
                  <a:pt x="2492626" y="678842"/>
                </a:cubicBezTo>
                <a:lnTo>
                  <a:pt x="2492626" y="692663"/>
                </a:lnTo>
                <a:lnTo>
                  <a:pt x="2511676" y="682471"/>
                </a:lnTo>
                <a:cubicBezTo>
                  <a:pt x="2542099" y="666193"/>
                  <a:pt x="2536098" y="647467"/>
                  <a:pt x="2504532" y="660202"/>
                </a:cubicBezTo>
                <a:close/>
                <a:moveTo>
                  <a:pt x="2206876" y="683033"/>
                </a:moveTo>
                <a:cubicBezTo>
                  <a:pt x="2206876" y="693815"/>
                  <a:pt x="2211162" y="699997"/>
                  <a:pt x="2216401" y="696759"/>
                </a:cubicBezTo>
                <a:cubicBezTo>
                  <a:pt x="2221640" y="693520"/>
                  <a:pt x="2225926" y="684700"/>
                  <a:pt x="2225926" y="677147"/>
                </a:cubicBezTo>
                <a:cubicBezTo>
                  <a:pt x="2225926" y="669593"/>
                  <a:pt x="2221640" y="663421"/>
                  <a:pt x="2216401" y="663421"/>
                </a:cubicBezTo>
                <a:cubicBezTo>
                  <a:pt x="2211162" y="663421"/>
                  <a:pt x="2206876" y="672251"/>
                  <a:pt x="2206876" y="683033"/>
                </a:cubicBezTo>
                <a:close/>
                <a:moveTo>
                  <a:pt x="1897609" y="685262"/>
                </a:moveTo>
                <a:cubicBezTo>
                  <a:pt x="1893532" y="694653"/>
                  <a:pt x="1892875" y="705017"/>
                  <a:pt x="1896132" y="708284"/>
                </a:cubicBezTo>
                <a:cubicBezTo>
                  <a:pt x="1905810" y="717952"/>
                  <a:pt x="1913611" y="704369"/>
                  <a:pt x="1909153" y="685595"/>
                </a:cubicBezTo>
                <a:lnTo>
                  <a:pt x="1905029" y="668184"/>
                </a:lnTo>
                <a:lnTo>
                  <a:pt x="1897609" y="685262"/>
                </a:lnTo>
                <a:close/>
                <a:moveTo>
                  <a:pt x="2114912" y="687643"/>
                </a:moveTo>
                <a:cubicBezTo>
                  <a:pt x="2107197" y="707741"/>
                  <a:pt x="2120075" y="718599"/>
                  <a:pt x="2131047" y="701245"/>
                </a:cubicBezTo>
                <a:cubicBezTo>
                  <a:pt x="2142706" y="682804"/>
                  <a:pt x="2142477" y="672946"/>
                  <a:pt x="2130381" y="672946"/>
                </a:cubicBezTo>
                <a:cubicBezTo>
                  <a:pt x="2124970" y="672946"/>
                  <a:pt x="2118017" y="679556"/>
                  <a:pt x="2114912" y="687643"/>
                </a:cubicBezTo>
                <a:close/>
                <a:moveTo>
                  <a:pt x="2451945" y="683728"/>
                </a:moveTo>
                <a:cubicBezTo>
                  <a:pt x="2432228" y="694758"/>
                  <a:pt x="2430237" y="711046"/>
                  <a:pt x="2448602" y="711046"/>
                </a:cubicBezTo>
                <a:cubicBezTo>
                  <a:pt x="2464927" y="711046"/>
                  <a:pt x="2486835" y="685900"/>
                  <a:pt x="2476214" y="679337"/>
                </a:cubicBezTo>
                <a:cubicBezTo>
                  <a:pt x="2471919" y="676689"/>
                  <a:pt x="2460994" y="678661"/>
                  <a:pt x="2451945" y="683728"/>
                </a:cubicBezTo>
                <a:close/>
                <a:moveTo>
                  <a:pt x="1826628" y="697549"/>
                </a:moveTo>
                <a:cubicBezTo>
                  <a:pt x="1827086" y="708646"/>
                  <a:pt x="1829343" y="710903"/>
                  <a:pt x="1832382" y="703312"/>
                </a:cubicBezTo>
                <a:cubicBezTo>
                  <a:pt x="1835134" y="696435"/>
                  <a:pt x="1834791" y="688215"/>
                  <a:pt x="1831629" y="685052"/>
                </a:cubicBezTo>
                <a:cubicBezTo>
                  <a:pt x="1828467" y="681890"/>
                  <a:pt x="1826219" y="687510"/>
                  <a:pt x="1826628" y="697549"/>
                </a:cubicBezTo>
                <a:close/>
                <a:moveTo>
                  <a:pt x="2030273" y="692634"/>
                </a:moveTo>
                <a:cubicBezTo>
                  <a:pt x="2026815" y="698216"/>
                  <a:pt x="2026282" y="705074"/>
                  <a:pt x="2029073" y="707874"/>
                </a:cubicBezTo>
                <a:cubicBezTo>
                  <a:pt x="2035902" y="714694"/>
                  <a:pt x="2054476" y="702674"/>
                  <a:pt x="2054476" y="691434"/>
                </a:cubicBezTo>
                <a:cubicBezTo>
                  <a:pt x="2054476" y="679261"/>
                  <a:pt x="2038036" y="680071"/>
                  <a:pt x="2030273" y="692634"/>
                </a:cubicBezTo>
                <a:close/>
                <a:moveTo>
                  <a:pt x="2257787" y="697168"/>
                </a:moveTo>
                <a:cubicBezTo>
                  <a:pt x="2250072" y="717266"/>
                  <a:pt x="2262950" y="728124"/>
                  <a:pt x="2273922" y="710770"/>
                </a:cubicBezTo>
                <a:cubicBezTo>
                  <a:pt x="2285581" y="692329"/>
                  <a:pt x="2285352" y="682471"/>
                  <a:pt x="2273256" y="682471"/>
                </a:cubicBezTo>
                <a:cubicBezTo>
                  <a:pt x="2267845" y="682471"/>
                  <a:pt x="2260892" y="689081"/>
                  <a:pt x="2257787" y="697168"/>
                </a:cubicBezTo>
                <a:close/>
                <a:moveTo>
                  <a:pt x="2351656" y="693901"/>
                </a:moveTo>
                <a:cubicBezTo>
                  <a:pt x="2333673" y="711884"/>
                  <a:pt x="2338292" y="722276"/>
                  <a:pt x="2359276" y="711046"/>
                </a:cubicBezTo>
                <a:cubicBezTo>
                  <a:pt x="2369753" y="705436"/>
                  <a:pt x="2378326" y="696711"/>
                  <a:pt x="2378326" y="691663"/>
                </a:cubicBezTo>
                <a:cubicBezTo>
                  <a:pt x="2378326" y="679042"/>
                  <a:pt x="2365429" y="680128"/>
                  <a:pt x="2351656" y="693901"/>
                </a:cubicBezTo>
                <a:close/>
                <a:moveTo>
                  <a:pt x="1943462" y="706693"/>
                </a:moveTo>
                <a:cubicBezTo>
                  <a:pt x="1940357" y="714780"/>
                  <a:pt x="1940214" y="723781"/>
                  <a:pt x="1943129" y="726696"/>
                </a:cubicBezTo>
                <a:cubicBezTo>
                  <a:pt x="1951473" y="735040"/>
                  <a:pt x="1968751" y="720895"/>
                  <a:pt x="1968751" y="705722"/>
                </a:cubicBezTo>
                <a:cubicBezTo>
                  <a:pt x="1968751" y="687443"/>
                  <a:pt x="1950577" y="688148"/>
                  <a:pt x="1943462" y="706693"/>
                </a:cubicBezTo>
                <a:close/>
                <a:moveTo>
                  <a:pt x="2162537" y="706693"/>
                </a:moveTo>
                <a:cubicBezTo>
                  <a:pt x="2159432" y="714780"/>
                  <a:pt x="2159289" y="723781"/>
                  <a:pt x="2162204" y="726696"/>
                </a:cubicBezTo>
                <a:cubicBezTo>
                  <a:pt x="2170548" y="735040"/>
                  <a:pt x="2187826" y="720895"/>
                  <a:pt x="2187826" y="705722"/>
                </a:cubicBezTo>
                <a:cubicBezTo>
                  <a:pt x="2187826" y="687443"/>
                  <a:pt x="2169652" y="688148"/>
                  <a:pt x="2162537" y="706693"/>
                </a:cubicBezTo>
                <a:close/>
                <a:moveTo>
                  <a:pt x="2079612" y="708131"/>
                </a:moveTo>
                <a:cubicBezTo>
                  <a:pt x="2070535" y="717209"/>
                  <a:pt x="2072259" y="739621"/>
                  <a:pt x="2082032" y="739621"/>
                </a:cubicBezTo>
                <a:cubicBezTo>
                  <a:pt x="2093719" y="739621"/>
                  <a:pt x="2103101" y="712789"/>
                  <a:pt x="2093490" y="706846"/>
                </a:cubicBezTo>
                <a:cubicBezTo>
                  <a:pt x="2089214" y="704207"/>
                  <a:pt x="2082965" y="704779"/>
                  <a:pt x="2079612" y="708131"/>
                </a:cubicBezTo>
                <a:close/>
                <a:moveTo>
                  <a:pt x="2397185" y="716037"/>
                </a:moveTo>
                <a:cubicBezTo>
                  <a:pt x="2390556" y="724019"/>
                  <a:pt x="2387784" y="733211"/>
                  <a:pt x="2391023" y="736449"/>
                </a:cubicBezTo>
                <a:cubicBezTo>
                  <a:pt x="2397948" y="743364"/>
                  <a:pt x="2425951" y="722057"/>
                  <a:pt x="2425951" y="709884"/>
                </a:cubicBezTo>
                <a:cubicBezTo>
                  <a:pt x="2425951" y="696759"/>
                  <a:pt x="2410425" y="700083"/>
                  <a:pt x="2397185" y="716037"/>
                </a:cubicBezTo>
                <a:close/>
                <a:moveTo>
                  <a:pt x="1797301" y="730658"/>
                </a:moveTo>
                <a:cubicBezTo>
                  <a:pt x="1797301" y="741440"/>
                  <a:pt x="1801397" y="747736"/>
                  <a:pt x="1806407" y="744641"/>
                </a:cubicBezTo>
                <a:cubicBezTo>
                  <a:pt x="1811417" y="741545"/>
                  <a:pt x="1813103" y="732715"/>
                  <a:pt x="1810150" y="725029"/>
                </a:cubicBezTo>
                <a:cubicBezTo>
                  <a:pt x="1802597" y="705341"/>
                  <a:pt x="1797301" y="707655"/>
                  <a:pt x="1797301" y="730658"/>
                </a:cubicBezTo>
                <a:close/>
                <a:moveTo>
                  <a:pt x="1864119" y="727715"/>
                </a:moveTo>
                <a:cubicBezTo>
                  <a:pt x="1864043" y="739507"/>
                  <a:pt x="1868262" y="749146"/>
                  <a:pt x="1873501" y="749146"/>
                </a:cubicBezTo>
                <a:cubicBezTo>
                  <a:pt x="1885436" y="749146"/>
                  <a:pt x="1885436" y="739040"/>
                  <a:pt x="1873501" y="720571"/>
                </a:cubicBezTo>
                <a:lnTo>
                  <a:pt x="1864271" y="706284"/>
                </a:lnTo>
                <a:lnTo>
                  <a:pt x="1864119" y="727715"/>
                </a:lnTo>
                <a:close/>
                <a:moveTo>
                  <a:pt x="1997326" y="730658"/>
                </a:moveTo>
                <a:cubicBezTo>
                  <a:pt x="1997326" y="741440"/>
                  <a:pt x="2001612" y="747622"/>
                  <a:pt x="2006851" y="744384"/>
                </a:cubicBezTo>
                <a:cubicBezTo>
                  <a:pt x="2012090" y="741145"/>
                  <a:pt x="2016376" y="732325"/>
                  <a:pt x="2016376" y="724772"/>
                </a:cubicBezTo>
                <a:cubicBezTo>
                  <a:pt x="2016376" y="717218"/>
                  <a:pt x="2012090" y="711046"/>
                  <a:pt x="2006851" y="711046"/>
                </a:cubicBezTo>
                <a:cubicBezTo>
                  <a:pt x="2001612" y="711046"/>
                  <a:pt x="1997326" y="719876"/>
                  <a:pt x="1997326" y="730658"/>
                </a:cubicBezTo>
                <a:close/>
                <a:moveTo>
                  <a:pt x="2212429" y="726696"/>
                </a:moveTo>
                <a:cubicBezTo>
                  <a:pt x="2209133" y="735306"/>
                  <a:pt x="2208390" y="744307"/>
                  <a:pt x="2210781" y="746698"/>
                </a:cubicBezTo>
                <a:cubicBezTo>
                  <a:pt x="2218354" y="754270"/>
                  <a:pt x="2235451" y="739069"/>
                  <a:pt x="2235451" y="724772"/>
                </a:cubicBezTo>
                <a:cubicBezTo>
                  <a:pt x="2235451" y="706084"/>
                  <a:pt x="2219839" y="707398"/>
                  <a:pt x="2212429" y="726696"/>
                </a:cubicBezTo>
                <a:close/>
                <a:moveTo>
                  <a:pt x="2308479" y="717399"/>
                </a:moveTo>
                <a:cubicBezTo>
                  <a:pt x="2299373" y="726496"/>
                  <a:pt x="2300650" y="739621"/>
                  <a:pt x="2310632" y="739621"/>
                </a:cubicBezTo>
                <a:cubicBezTo>
                  <a:pt x="2315309" y="739621"/>
                  <a:pt x="2321605" y="733192"/>
                  <a:pt x="2324624" y="725334"/>
                </a:cubicBezTo>
                <a:cubicBezTo>
                  <a:pt x="2330196" y="710817"/>
                  <a:pt x="2320043" y="705826"/>
                  <a:pt x="2308479" y="717399"/>
                </a:cubicBezTo>
                <a:close/>
                <a:moveTo>
                  <a:pt x="2126209" y="732887"/>
                </a:moveTo>
                <a:cubicBezTo>
                  <a:pt x="2122132" y="742278"/>
                  <a:pt x="2121475" y="752642"/>
                  <a:pt x="2124732" y="755909"/>
                </a:cubicBezTo>
                <a:cubicBezTo>
                  <a:pt x="2134410" y="765577"/>
                  <a:pt x="2142211" y="751994"/>
                  <a:pt x="2137753" y="733220"/>
                </a:cubicBezTo>
                <a:lnTo>
                  <a:pt x="2133629" y="715809"/>
                </a:lnTo>
                <a:lnTo>
                  <a:pt x="2126209" y="732887"/>
                </a:lnTo>
                <a:close/>
                <a:moveTo>
                  <a:pt x="2041627" y="744079"/>
                </a:moveTo>
                <a:cubicBezTo>
                  <a:pt x="2038674" y="751765"/>
                  <a:pt x="2040360" y="760595"/>
                  <a:pt x="2045370" y="763691"/>
                </a:cubicBezTo>
                <a:cubicBezTo>
                  <a:pt x="2050380" y="766786"/>
                  <a:pt x="2054476" y="760490"/>
                  <a:pt x="2054476" y="749708"/>
                </a:cubicBezTo>
                <a:cubicBezTo>
                  <a:pt x="2054476" y="726705"/>
                  <a:pt x="2049180" y="724391"/>
                  <a:pt x="2041627" y="744079"/>
                </a:cubicBezTo>
                <a:close/>
                <a:moveTo>
                  <a:pt x="2264702" y="743574"/>
                </a:moveTo>
                <a:cubicBezTo>
                  <a:pt x="2257597" y="752127"/>
                  <a:pt x="2254615" y="761957"/>
                  <a:pt x="2258063" y="765405"/>
                </a:cubicBezTo>
                <a:cubicBezTo>
                  <a:pt x="2266960" y="774302"/>
                  <a:pt x="2285991" y="753118"/>
                  <a:pt x="2281419" y="739412"/>
                </a:cubicBezTo>
                <a:cubicBezTo>
                  <a:pt x="2278790" y="731525"/>
                  <a:pt x="2273627" y="732811"/>
                  <a:pt x="2264702" y="743574"/>
                </a:cubicBezTo>
                <a:close/>
                <a:moveTo>
                  <a:pt x="2348837" y="745479"/>
                </a:moveTo>
                <a:lnTo>
                  <a:pt x="2336073" y="760871"/>
                </a:lnTo>
                <a:lnTo>
                  <a:pt x="2354028" y="757385"/>
                </a:lnTo>
                <a:cubicBezTo>
                  <a:pt x="2363905" y="755471"/>
                  <a:pt x="2373773" y="748556"/>
                  <a:pt x="2375945" y="742002"/>
                </a:cubicBezTo>
                <a:cubicBezTo>
                  <a:pt x="2381603" y="725010"/>
                  <a:pt x="2363943" y="727277"/>
                  <a:pt x="2348837" y="745479"/>
                </a:cubicBezTo>
                <a:close/>
                <a:moveTo>
                  <a:pt x="1769478" y="754699"/>
                </a:moveTo>
                <a:cubicBezTo>
                  <a:pt x="1769936" y="765796"/>
                  <a:pt x="1772193" y="768053"/>
                  <a:pt x="1775232" y="760462"/>
                </a:cubicBezTo>
                <a:cubicBezTo>
                  <a:pt x="1777984" y="753585"/>
                  <a:pt x="1777641" y="745365"/>
                  <a:pt x="1774479" y="742202"/>
                </a:cubicBezTo>
                <a:cubicBezTo>
                  <a:pt x="1771317" y="739040"/>
                  <a:pt x="1769069" y="744660"/>
                  <a:pt x="1769478" y="754699"/>
                </a:cubicBezTo>
                <a:close/>
                <a:moveTo>
                  <a:pt x="1911601" y="754471"/>
                </a:moveTo>
                <a:cubicBezTo>
                  <a:pt x="1911601" y="762633"/>
                  <a:pt x="1915887" y="766672"/>
                  <a:pt x="1921126" y="763434"/>
                </a:cubicBezTo>
                <a:cubicBezTo>
                  <a:pt x="1926365" y="760195"/>
                  <a:pt x="1930651" y="753518"/>
                  <a:pt x="1930651" y="748584"/>
                </a:cubicBezTo>
                <a:cubicBezTo>
                  <a:pt x="1930651" y="743650"/>
                  <a:pt x="1926365" y="739621"/>
                  <a:pt x="1921126" y="739621"/>
                </a:cubicBezTo>
                <a:cubicBezTo>
                  <a:pt x="1915887" y="739621"/>
                  <a:pt x="1911601" y="746308"/>
                  <a:pt x="1911601" y="754471"/>
                </a:cubicBezTo>
                <a:close/>
                <a:moveTo>
                  <a:pt x="2172062" y="754318"/>
                </a:moveTo>
                <a:cubicBezTo>
                  <a:pt x="2164347" y="774416"/>
                  <a:pt x="2177225" y="785274"/>
                  <a:pt x="2188197" y="767920"/>
                </a:cubicBezTo>
                <a:cubicBezTo>
                  <a:pt x="2199856" y="749479"/>
                  <a:pt x="2199627" y="739621"/>
                  <a:pt x="2187531" y="739621"/>
                </a:cubicBezTo>
                <a:cubicBezTo>
                  <a:pt x="2182120" y="739621"/>
                  <a:pt x="2175167" y="746231"/>
                  <a:pt x="2172062" y="754318"/>
                </a:cubicBezTo>
                <a:close/>
                <a:moveTo>
                  <a:pt x="1959226" y="767634"/>
                </a:moveTo>
                <a:cubicBezTo>
                  <a:pt x="1959226" y="790637"/>
                  <a:pt x="1964522" y="792951"/>
                  <a:pt x="1972075" y="773263"/>
                </a:cubicBezTo>
                <a:cubicBezTo>
                  <a:pt x="1975028" y="765577"/>
                  <a:pt x="1973342" y="756747"/>
                  <a:pt x="1968332" y="753651"/>
                </a:cubicBezTo>
                <a:cubicBezTo>
                  <a:pt x="1963322" y="750556"/>
                  <a:pt x="1959226" y="756852"/>
                  <a:pt x="1959226" y="767634"/>
                </a:cubicBezTo>
                <a:close/>
                <a:moveTo>
                  <a:pt x="2089690" y="762414"/>
                </a:moveTo>
                <a:cubicBezTo>
                  <a:pt x="2085794" y="772330"/>
                  <a:pt x="2084851" y="782693"/>
                  <a:pt x="2087585" y="785436"/>
                </a:cubicBezTo>
                <a:cubicBezTo>
                  <a:pt x="2096281" y="794123"/>
                  <a:pt x="2103920" y="779883"/>
                  <a:pt x="2100282" y="761795"/>
                </a:cubicBezTo>
                <a:lnTo>
                  <a:pt x="2096776" y="744384"/>
                </a:lnTo>
                <a:lnTo>
                  <a:pt x="2089690" y="762414"/>
                </a:lnTo>
                <a:close/>
                <a:moveTo>
                  <a:pt x="2311651" y="763434"/>
                </a:moveTo>
                <a:cubicBezTo>
                  <a:pt x="2304917" y="771549"/>
                  <a:pt x="2301554" y="780321"/>
                  <a:pt x="2304174" y="782941"/>
                </a:cubicBezTo>
                <a:cubicBezTo>
                  <a:pt x="2306793" y="785560"/>
                  <a:pt x="2314442" y="781074"/>
                  <a:pt x="2321176" y="772959"/>
                </a:cubicBezTo>
                <a:cubicBezTo>
                  <a:pt x="2327910" y="764843"/>
                  <a:pt x="2331273" y="756071"/>
                  <a:pt x="2328653" y="753451"/>
                </a:cubicBezTo>
                <a:cubicBezTo>
                  <a:pt x="2326034" y="750832"/>
                  <a:pt x="2318385" y="755318"/>
                  <a:pt x="2311651" y="763434"/>
                </a:cubicBezTo>
                <a:close/>
                <a:moveTo>
                  <a:pt x="2223345" y="764424"/>
                </a:moveTo>
                <a:cubicBezTo>
                  <a:pt x="2219525" y="768244"/>
                  <a:pt x="2216401" y="777940"/>
                  <a:pt x="2216401" y="785979"/>
                </a:cubicBezTo>
                <a:lnTo>
                  <a:pt x="2216401" y="800581"/>
                </a:lnTo>
                <a:lnTo>
                  <a:pt x="2227002" y="789989"/>
                </a:lnTo>
                <a:cubicBezTo>
                  <a:pt x="2232822" y="784160"/>
                  <a:pt x="2235956" y="774454"/>
                  <a:pt x="2233946" y="768434"/>
                </a:cubicBezTo>
                <a:cubicBezTo>
                  <a:pt x="2231936" y="762414"/>
                  <a:pt x="2227164" y="760605"/>
                  <a:pt x="2223345" y="764424"/>
                </a:cubicBezTo>
                <a:close/>
                <a:moveTo>
                  <a:pt x="2006851" y="783046"/>
                </a:moveTo>
                <a:cubicBezTo>
                  <a:pt x="2006851" y="791208"/>
                  <a:pt x="2011137" y="795247"/>
                  <a:pt x="2016376" y="792009"/>
                </a:cubicBezTo>
                <a:cubicBezTo>
                  <a:pt x="2021615" y="788770"/>
                  <a:pt x="2025901" y="782093"/>
                  <a:pt x="2025901" y="777159"/>
                </a:cubicBezTo>
                <a:cubicBezTo>
                  <a:pt x="2025901" y="772225"/>
                  <a:pt x="2021615" y="768196"/>
                  <a:pt x="2016376" y="768196"/>
                </a:cubicBezTo>
                <a:cubicBezTo>
                  <a:pt x="2011137" y="768196"/>
                  <a:pt x="2006851" y="774883"/>
                  <a:pt x="2006851" y="783046"/>
                </a:cubicBezTo>
                <a:close/>
                <a:moveTo>
                  <a:pt x="1817103" y="792799"/>
                </a:moveTo>
                <a:cubicBezTo>
                  <a:pt x="1817561" y="803896"/>
                  <a:pt x="1819818" y="806153"/>
                  <a:pt x="1822857" y="798562"/>
                </a:cubicBezTo>
                <a:cubicBezTo>
                  <a:pt x="1825609" y="791685"/>
                  <a:pt x="1825266" y="783465"/>
                  <a:pt x="1822104" y="780302"/>
                </a:cubicBezTo>
                <a:cubicBezTo>
                  <a:pt x="1818942" y="777140"/>
                  <a:pt x="1816694" y="782760"/>
                  <a:pt x="1817103" y="792799"/>
                </a:cubicBezTo>
                <a:close/>
                <a:moveTo>
                  <a:pt x="2130676" y="792571"/>
                </a:moveTo>
                <a:cubicBezTo>
                  <a:pt x="2130676" y="800733"/>
                  <a:pt x="2134962" y="804772"/>
                  <a:pt x="2140201" y="801534"/>
                </a:cubicBezTo>
                <a:cubicBezTo>
                  <a:pt x="2145440" y="798295"/>
                  <a:pt x="2149726" y="791618"/>
                  <a:pt x="2149726" y="786684"/>
                </a:cubicBezTo>
                <a:cubicBezTo>
                  <a:pt x="2149726" y="781750"/>
                  <a:pt x="2145440" y="777721"/>
                  <a:pt x="2140201" y="777721"/>
                </a:cubicBezTo>
                <a:cubicBezTo>
                  <a:pt x="2134962" y="777721"/>
                  <a:pt x="2130676" y="784408"/>
                  <a:pt x="2130676" y="792571"/>
                </a:cubicBezTo>
                <a:close/>
                <a:moveTo>
                  <a:pt x="2263750" y="792342"/>
                </a:moveTo>
                <a:cubicBezTo>
                  <a:pt x="2247205" y="812278"/>
                  <a:pt x="2260997" y="822927"/>
                  <a:pt x="2279456" y="804477"/>
                </a:cubicBezTo>
                <a:cubicBezTo>
                  <a:pt x="2288362" y="795571"/>
                  <a:pt x="2290639" y="787160"/>
                  <a:pt x="2285067" y="783712"/>
                </a:cubicBezTo>
                <a:cubicBezTo>
                  <a:pt x="2279923" y="780531"/>
                  <a:pt x="2270331" y="784417"/>
                  <a:pt x="2263750" y="792342"/>
                </a:cubicBezTo>
                <a:close/>
                <a:moveTo>
                  <a:pt x="797645" y="824422"/>
                </a:moveTo>
                <a:cubicBezTo>
                  <a:pt x="786700" y="845882"/>
                  <a:pt x="779547" y="863446"/>
                  <a:pt x="781757" y="863446"/>
                </a:cubicBezTo>
                <a:cubicBezTo>
                  <a:pt x="788920" y="863446"/>
                  <a:pt x="826668" y="794514"/>
                  <a:pt x="822039" y="789884"/>
                </a:cubicBezTo>
                <a:cubicBezTo>
                  <a:pt x="819572" y="787418"/>
                  <a:pt x="808598" y="802962"/>
                  <a:pt x="797645" y="824422"/>
                </a:cubicBezTo>
                <a:close/>
                <a:moveTo>
                  <a:pt x="1926679" y="795495"/>
                </a:moveTo>
                <a:cubicBezTo>
                  <a:pt x="1922574" y="802134"/>
                  <a:pt x="1921793" y="810135"/>
                  <a:pt x="1924936" y="813278"/>
                </a:cubicBezTo>
                <a:cubicBezTo>
                  <a:pt x="1933461" y="821803"/>
                  <a:pt x="1942757" y="809268"/>
                  <a:pt x="1938147" y="795457"/>
                </a:cubicBezTo>
                <a:lnTo>
                  <a:pt x="1934137" y="783426"/>
                </a:lnTo>
                <a:lnTo>
                  <a:pt x="1926679" y="795495"/>
                </a:lnTo>
                <a:close/>
                <a:moveTo>
                  <a:pt x="2054476" y="802096"/>
                </a:moveTo>
                <a:cubicBezTo>
                  <a:pt x="2054476" y="810258"/>
                  <a:pt x="2058829" y="814249"/>
                  <a:pt x="2064153" y="810963"/>
                </a:cubicBezTo>
                <a:cubicBezTo>
                  <a:pt x="2069478" y="807668"/>
                  <a:pt x="2071373" y="800991"/>
                  <a:pt x="2068354" y="796114"/>
                </a:cubicBezTo>
                <a:cubicBezTo>
                  <a:pt x="2060191" y="782903"/>
                  <a:pt x="2054476" y="785360"/>
                  <a:pt x="2054476" y="802096"/>
                </a:cubicBezTo>
                <a:close/>
                <a:moveTo>
                  <a:pt x="2185245" y="792999"/>
                </a:moveTo>
                <a:cubicBezTo>
                  <a:pt x="2181425" y="796819"/>
                  <a:pt x="2178301" y="806515"/>
                  <a:pt x="2178301" y="814554"/>
                </a:cubicBezTo>
                <a:lnTo>
                  <a:pt x="2178301" y="829156"/>
                </a:lnTo>
                <a:lnTo>
                  <a:pt x="2188902" y="818564"/>
                </a:lnTo>
                <a:cubicBezTo>
                  <a:pt x="2194722" y="812735"/>
                  <a:pt x="2197856" y="803029"/>
                  <a:pt x="2195846" y="797009"/>
                </a:cubicBezTo>
                <a:cubicBezTo>
                  <a:pt x="2193836" y="790989"/>
                  <a:pt x="2189064" y="789180"/>
                  <a:pt x="2185245" y="792999"/>
                </a:cubicBezTo>
                <a:close/>
                <a:moveTo>
                  <a:pt x="1779003" y="811849"/>
                </a:moveTo>
                <a:cubicBezTo>
                  <a:pt x="1779461" y="822946"/>
                  <a:pt x="1781718" y="825203"/>
                  <a:pt x="1784757" y="817612"/>
                </a:cubicBezTo>
                <a:cubicBezTo>
                  <a:pt x="1787509" y="810735"/>
                  <a:pt x="1787166" y="802515"/>
                  <a:pt x="1784004" y="799352"/>
                </a:cubicBezTo>
                <a:cubicBezTo>
                  <a:pt x="1780842" y="796190"/>
                  <a:pt x="1778594" y="801810"/>
                  <a:pt x="1779003" y="811849"/>
                </a:cubicBezTo>
                <a:close/>
                <a:moveTo>
                  <a:pt x="1974304" y="814545"/>
                </a:moveTo>
                <a:cubicBezTo>
                  <a:pt x="1970199" y="821184"/>
                  <a:pt x="1969418" y="829185"/>
                  <a:pt x="1972561" y="832328"/>
                </a:cubicBezTo>
                <a:cubicBezTo>
                  <a:pt x="1981086" y="840853"/>
                  <a:pt x="1990382" y="828318"/>
                  <a:pt x="1985772" y="814507"/>
                </a:cubicBezTo>
                <a:lnTo>
                  <a:pt x="1981762" y="802476"/>
                </a:lnTo>
                <a:lnTo>
                  <a:pt x="1974304" y="814545"/>
                </a:lnTo>
                <a:close/>
                <a:moveTo>
                  <a:pt x="2098129" y="814545"/>
                </a:moveTo>
                <a:cubicBezTo>
                  <a:pt x="2094024" y="821184"/>
                  <a:pt x="2093243" y="829185"/>
                  <a:pt x="2096386" y="832328"/>
                </a:cubicBezTo>
                <a:cubicBezTo>
                  <a:pt x="2104911" y="840853"/>
                  <a:pt x="2114207" y="828318"/>
                  <a:pt x="2109597" y="814507"/>
                </a:cubicBezTo>
                <a:lnTo>
                  <a:pt x="2105587" y="802476"/>
                </a:lnTo>
                <a:lnTo>
                  <a:pt x="2098129" y="814545"/>
                </a:lnTo>
                <a:close/>
                <a:moveTo>
                  <a:pt x="2225926" y="820584"/>
                </a:moveTo>
                <a:lnTo>
                  <a:pt x="2214067" y="834871"/>
                </a:lnTo>
                <a:lnTo>
                  <a:pt x="2229526" y="834871"/>
                </a:lnTo>
                <a:cubicBezTo>
                  <a:pt x="2238023" y="834871"/>
                  <a:pt x="2244976" y="828442"/>
                  <a:pt x="2244976" y="820584"/>
                </a:cubicBezTo>
                <a:cubicBezTo>
                  <a:pt x="2244976" y="812725"/>
                  <a:pt x="2243357" y="806296"/>
                  <a:pt x="2241376" y="806296"/>
                </a:cubicBezTo>
                <a:cubicBezTo>
                  <a:pt x="2239404" y="806296"/>
                  <a:pt x="2232451" y="812725"/>
                  <a:pt x="2225926" y="820584"/>
                </a:cubicBezTo>
                <a:close/>
                <a:moveTo>
                  <a:pt x="1855203" y="830899"/>
                </a:moveTo>
                <a:cubicBezTo>
                  <a:pt x="1855661" y="841996"/>
                  <a:pt x="1857918" y="844253"/>
                  <a:pt x="1860957" y="836662"/>
                </a:cubicBezTo>
                <a:cubicBezTo>
                  <a:pt x="1863709" y="829785"/>
                  <a:pt x="1863366" y="821565"/>
                  <a:pt x="1860204" y="818402"/>
                </a:cubicBezTo>
                <a:cubicBezTo>
                  <a:pt x="1857042" y="815240"/>
                  <a:pt x="1854794" y="820860"/>
                  <a:pt x="1855203" y="830899"/>
                </a:cubicBezTo>
                <a:close/>
                <a:moveTo>
                  <a:pt x="2021929" y="824070"/>
                </a:moveTo>
                <a:cubicBezTo>
                  <a:pt x="2017824" y="830709"/>
                  <a:pt x="2017043" y="838710"/>
                  <a:pt x="2020186" y="841853"/>
                </a:cubicBezTo>
                <a:cubicBezTo>
                  <a:pt x="2028711" y="850378"/>
                  <a:pt x="2038007" y="837843"/>
                  <a:pt x="2033397" y="824032"/>
                </a:cubicBezTo>
                <a:lnTo>
                  <a:pt x="2029387" y="812001"/>
                </a:lnTo>
                <a:lnTo>
                  <a:pt x="2021929" y="824070"/>
                </a:lnTo>
                <a:close/>
                <a:moveTo>
                  <a:pt x="1892846" y="830109"/>
                </a:moveTo>
                <a:cubicBezTo>
                  <a:pt x="1892846" y="835347"/>
                  <a:pt x="1896999" y="846063"/>
                  <a:pt x="1902076" y="853921"/>
                </a:cubicBezTo>
                <a:cubicBezTo>
                  <a:pt x="1907153" y="861779"/>
                  <a:pt x="1911306" y="863922"/>
                  <a:pt x="1911306" y="858684"/>
                </a:cubicBezTo>
                <a:cubicBezTo>
                  <a:pt x="1911306" y="853445"/>
                  <a:pt x="1907153" y="842729"/>
                  <a:pt x="1902076" y="834871"/>
                </a:cubicBezTo>
                <a:cubicBezTo>
                  <a:pt x="1896999" y="827013"/>
                  <a:pt x="1892846" y="824870"/>
                  <a:pt x="1892846" y="830109"/>
                </a:cubicBezTo>
                <a:close/>
                <a:moveTo>
                  <a:pt x="2140201" y="839634"/>
                </a:moveTo>
                <a:cubicBezTo>
                  <a:pt x="2140201" y="847492"/>
                  <a:pt x="2141887" y="853921"/>
                  <a:pt x="2143944" y="853921"/>
                </a:cubicBezTo>
                <a:cubicBezTo>
                  <a:pt x="2146002" y="853921"/>
                  <a:pt x="2150155" y="847492"/>
                  <a:pt x="2153174" y="839634"/>
                </a:cubicBezTo>
                <a:cubicBezTo>
                  <a:pt x="2156184" y="831775"/>
                  <a:pt x="2154498" y="825346"/>
                  <a:pt x="2149431" y="825346"/>
                </a:cubicBezTo>
                <a:cubicBezTo>
                  <a:pt x="2144354" y="825346"/>
                  <a:pt x="2140201" y="831775"/>
                  <a:pt x="2140201" y="839634"/>
                </a:cubicBezTo>
                <a:close/>
                <a:moveTo>
                  <a:pt x="2182673" y="845034"/>
                </a:moveTo>
                <a:cubicBezTo>
                  <a:pt x="2179215" y="850616"/>
                  <a:pt x="2178682" y="857474"/>
                  <a:pt x="2181473" y="860274"/>
                </a:cubicBezTo>
                <a:cubicBezTo>
                  <a:pt x="2188302" y="867094"/>
                  <a:pt x="2206876" y="855074"/>
                  <a:pt x="2206876" y="843834"/>
                </a:cubicBezTo>
                <a:cubicBezTo>
                  <a:pt x="2206876" y="831661"/>
                  <a:pt x="2190436" y="832471"/>
                  <a:pt x="2182673" y="845034"/>
                </a:cubicBezTo>
                <a:close/>
                <a:moveTo>
                  <a:pt x="2064001" y="854483"/>
                </a:moveTo>
                <a:cubicBezTo>
                  <a:pt x="2064001" y="860027"/>
                  <a:pt x="2068287" y="861922"/>
                  <a:pt x="2073526" y="858684"/>
                </a:cubicBezTo>
                <a:cubicBezTo>
                  <a:pt x="2078765" y="855445"/>
                  <a:pt x="2083051" y="850911"/>
                  <a:pt x="2083051" y="848597"/>
                </a:cubicBezTo>
                <a:cubicBezTo>
                  <a:pt x="2083051" y="846282"/>
                  <a:pt x="2078765" y="844396"/>
                  <a:pt x="2073526" y="844396"/>
                </a:cubicBezTo>
                <a:cubicBezTo>
                  <a:pt x="2068287" y="844396"/>
                  <a:pt x="2064001" y="848939"/>
                  <a:pt x="2064001" y="854483"/>
                </a:cubicBezTo>
                <a:close/>
                <a:moveTo>
                  <a:pt x="1798053" y="868999"/>
                </a:moveTo>
                <a:cubicBezTo>
                  <a:pt x="1798511" y="880096"/>
                  <a:pt x="1800768" y="882353"/>
                  <a:pt x="1803807" y="874762"/>
                </a:cubicBezTo>
                <a:cubicBezTo>
                  <a:pt x="1806559" y="867885"/>
                  <a:pt x="1806216" y="859665"/>
                  <a:pt x="1803054" y="856502"/>
                </a:cubicBezTo>
                <a:cubicBezTo>
                  <a:pt x="1799892" y="853340"/>
                  <a:pt x="1797644" y="858960"/>
                  <a:pt x="1798053" y="868999"/>
                </a:cubicBezTo>
                <a:close/>
                <a:moveTo>
                  <a:pt x="1988553" y="868999"/>
                </a:moveTo>
                <a:cubicBezTo>
                  <a:pt x="1989011" y="880096"/>
                  <a:pt x="1991268" y="882353"/>
                  <a:pt x="1994307" y="874762"/>
                </a:cubicBezTo>
                <a:cubicBezTo>
                  <a:pt x="1997059" y="867885"/>
                  <a:pt x="1996716" y="859665"/>
                  <a:pt x="1993554" y="856502"/>
                </a:cubicBezTo>
                <a:cubicBezTo>
                  <a:pt x="1990392" y="853340"/>
                  <a:pt x="1988144" y="858960"/>
                  <a:pt x="1988553" y="868999"/>
                </a:cubicBezTo>
                <a:close/>
                <a:moveTo>
                  <a:pt x="2106863" y="863446"/>
                </a:moveTo>
                <a:cubicBezTo>
                  <a:pt x="2103625" y="868685"/>
                  <a:pt x="2105520" y="872971"/>
                  <a:pt x="2111064" y="872971"/>
                </a:cubicBezTo>
                <a:cubicBezTo>
                  <a:pt x="2116608" y="872971"/>
                  <a:pt x="2121151" y="868685"/>
                  <a:pt x="2121151" y="863446"/>
                </a:cubicBezTo>
                <a:cubicBezTo>
                  <a:pt x="2121151" y="858207"/>
                  <a:pt x="2119265" y="853921"/>
                  <a:pt x="2116950" y="853921"/>
                </a:cubicBezTo>
                <a:cubicBezTo>
                  <a:pt x="2114636" y="853921"/>
                  <a:pt x="2110102" y="858207"/>
                  <a:pt x="2106863" y="863446"/>
                </a:cubicBezTo>
                <a:close/>
                <a:moveTo>
                  <a:pt x="830126" y="873609"/>
                </a:moveTo>
                <a:cubicBezTo>
                  <a:pt x="826668" y="879191"/>
                  <a:pt x="825887" y="885811"/>
                  <a:pt x="828383" y="888306"/>
                </a:cubicBezTo>
                <a:cubicBezTo>
                  <a:pt x="830878" y="890802"/>
                  <a:pt x="835460" y="886230"/>
                  <a:pt x="838565" y="878143"/>
                </a:cubicBezTo>
                <a:cubicBezTo>
                  <a:pt x="845004" y="861360"/>
                  <a:pt x="839517" y="858407"/>
                  <a:pt x="830126" y="873609"/>
                </a:cubicBezTo>
                <a:close/>
                <a:moveTo>
                  <a:pt x="2145754" y="871695"/>
                </a:moveTo>
                <a:cubicBezTo>
                  <a:pt x="2141649" y="878334"/>
                  <a:pt x="2140868" y="886335"/>
                  <a:pt x="2144011" y="889478"/>
                </a:cubicBezTo>
                <a:cubicBezTo>
                  <a:pt x="2152536" y="898003"/>
                  <a:pt x="2161832" y="885468"/>
                  <a:pt x="2157222" y="871657"/>
                </a:cubicBezTo>
                <a:lnTo>
                  <a:pt x="2153212" y="859626"/>
                </a:lnTo>
                <a:lnTo>
                  <a:pt x="2145754" y="871695"/>
                </a:lnTo>
                <a:close/>
                <a:moveTo>
                  <a:pt x="879321" y="897155"/>
                </a:moveTo>
                <a:cubicBezTo>
                  <a:pt x="870130" y="921101"/>
                  <a:pt x="872835" y="927283"/>
                  <a:pt x="884065" y="907975"/>
                </a:cubicBezTo>
                <a:cubicBezTo>
                  <a:pt x="889627" y="898412"/>
                  <a:pt x="892171" y="888582"/>
                  <a:pt x="889713" y="886135"/>
                </a:cubicBezTo>
                <a:cubicBezTo>
                  <a:pt x="887265" y="883677"/>
                  <a:pt x="882579" y="888640"/>
                  <a:pt x="879321" y="897155"/>
                </a:cubicBezTo>
                <a:close/>
                <a:moveTo>
                  <a:pt x="1874253" y="897574"/>
                </a:moveTo>
                <a:cubicBezTo>
                  <a:pt x="1874711" y="908671"/>
                  <a:pt x="1876968" y="910928"/>
                  <a:pt x="1880007" y="903337"/>
                </a:cubicBezTo>
                <a:cubicBezTo>
                  <a:pt x="1882759" y="896460"/>
                  <a:pt x="1882416" y="888240"/>
                  <a:pt x="1879254" y="885077"/>
                </a:cubicBezTo>
                <a:cubicBezTo>
                  <a:pt x="1876092" y="881915"/>
                  <a:pt x="1873844" y="887535"/>
                  <a:pt x="1874253" y="897574"/>
                </a:cubicBezTo>
                <a:close/>
                <a:moveTo>
                  <a:pt x="2078288" y="892021"/>
                </a:moveTo>
                <a:cubicBezTo>
                  <a:pt x="2075050" y="897260"/>
                  <a:pt x="2076945" y="901546"/>
                  <a:pt x="2082489" y="901546"/>
                </a:cubicBezTo>
                <a:cubicBezTo>
                  <a:pt x="2088032" y="901546"/>
                  <a:pt x="2092576" y="897260"/>
                  <a:pt x="2092576" y="892021"/>
                </a:cubicBezTo>
                <a:cubicBezTo>
                  <a:pt x="2092576" y="886782"/>
                  <a:pt x="2090690" y="882496"/>
                  <a:pt x="2088375" y="882496"/>
                </a:cubicBezTo>
                <a:cubicBezTo>
                  <a:pt x="2086061" y="882496"/>
                  <a:pt x="2081527" y="886782"/>
                  <a:pt x="2078288" y="892021"/>
                </a:cubicBezTo>
                <a:close/>
                <a:moveTo>
                  <a:pt x="2117979" y="898374"/>
                </a:moveTo>
                <a:cubicBezTo>
                  <a:pt x="2114483" y="901860"/>
                  <a:pt x="2111626" y="909147"/>
                  <a:pt x="2111626" y="914567"/>
                </a:cubicBezTo>
                <a:cubicBezTo>
                  <a:pt x="2111626" y="920529"/>
                  <a:pt x="2116065" y="919967"/>
                  <a:pt x="2122894" y="913138"/>
                </a:cubicBezTo>
                <a:cubicBezTo>
                  <a:pt x="2129095" y="906937"/>
                  <a:pt x="2131952" y="899651"/>
                  <a:pt x="2129247" y="896946"/>
                </a:cubicBezTo>
                <a:cubicBezTo>
                  <a:pt x="2126542" y="894231"/>
                  <a:pt x="2121465" y="894879"/>
                  <a:pt x="2117979" y="898374"/>
                </a:cubicBezTo>
                <a:close/>
                <a:moveTo>
                  <a:pt x="2003679" y="907899"/>
                </a:moveTo>
                <a:cubicBezTo>
                  <a:pt x="2000183" y="911385"/>
                  <a:pt x="1997326" y="918672"/>
                  <a:pt x="1997326" y="924092"/>
                </a:cubicBezTo>
                <a:cubicBezTo>
                  <a:pt x="1997326" y="930054"/>
                  <a:pt x="2001765" y="929492"/>
                  <a:pt x="2008594" y="922663"/>
                </a:cubicBezTo>
                <a:cubicBezTo>
                  <a:pt x="2014795" y="916462"/>
                  <a:pt x="2017652" y="909176"/>
                  <a:pt x="2014947" y="906471"/>
                </a:cubicBezTo>
                <a:cubicBezTo>
                  <a:pt x="2012242" y="903756"/>
                  <a:pt x="2007165" y="904404"/>
                  <a:pt x="2003679" y="907899"/>
                </a:cubicBezTo>
                <a:close/>
                <a:moveTo>
                  <a:pt x="2087813" y="930121"/>
                </a:moveTo>
                <a:cubicBezTo>
                  <a:pt x="2084575" y="935360"/>
                  <a:pt x="2086470" y="939646"/>
                  <a:pt x="2092014" y="939646"/>
                </a:cubicBezTo>
                <a:cubicBezTo>
                  <a:pt x="2097558" y="939646"/>
                  <a:pt x="2102101" y="935360"/>
                  <a:pt x="2102101" y="930121"/>
                </a:cubicBezTo>
                <a:cubicBezTo>
                  <a:pt x="2102101" y="924882"/>
                  <a:pt x="2100215" y="920596"/>
                  <a:pt x="2097900" y="920596"/>
                </a:cubicBezTo>
                <a:cubicBezTo>
                  <a:pt x="2095586" y="920596"/>
                  <a:pt x="2091052" y="924882"/>
                  <a:pt x="2087813" y="930121"/>
                </a:cubicBezTo>
                <a:close/>
                <a:moveTo>
                  <a:pt x="910974" y="955253"/>
                </a:moveTo>
                <a:cubicBezTo>
                  <a:pt x="905716" y="969074"/>
                  <a:pt x="903192" y="982151"/>
                  <a:pt x="905345" y="984313"/>
                </a:cubicBezTo>
                <a:cubicBezTo>
                  <a:pt x="907507" y="986476"/>
                  <a:pt x="913831" y="975160"/>
                  <a:pt x="919404" y="959177"/>
                </a:cubicBezTo>
                <a:cubicBezTo>
                  <a:pt x="931796" y="923654"/>
                  <a:pt x="924318" y="920167"/>
                  <a:pt x="910974" y="955253"/>
                </a:cubicBezTo>
                <a:close/>
                <a:moveTo>
                  <a:pt x="1968751" y="949733"/>
                </a:moveTo>
                <a:cubicBezTo>
                  <a:pt x="1968751" y="955272"/>
                  <a:pt x="1973037" y="957167"/>
                  <a:pt x="1978276" y="953929"/>
                </a:cubicBezTo>
                <a:cubicBezTo>
                  <a:pt x="1983515" y="950695"/>
                  <a:pt x="1987801" y="946161"/>
                  <a:pt x="1987801" y="943847"/>
                </a:cubicBezTo>
                <a:cubicBezTo>
                  <a:pt x="1987801" y="941532"/>
                  <a:pt x="1983515" y="939646"/>
                  <a:pt x="1978276" y="939646"/>
                </a:cubicBezTo>
                <a:cubicBezTo>
                  <a:pt x="1973037" y="939646"/>
                  <a:pt x="1968751" y="944189"/>
                  <a:pt x="1968751" y="949733"/>
                </a:cubicBezTo>
                <a:close/>
                <a:moveTo>
                  <a:pt x="2060829" y="955519"/>
                </a:moveTo>
                <a:cubicBezTo>
                  <a:pt x="2057333" y="959006"/>
                  <a:pt x="2054476" y="966292"/>
                  <a:pt x="2054476" y="971712"/>
                </a:cubicBezTo>
                <a:cubicBezTo>
                  <a:pt x="2054476" y="977675"/>
                  <a:pt x="2058915" y="977113"/>
                  <a:pt x="2065744" y="970283"/>
                </a:cubicBezTo>
                <a:cubicBezTo>
                  <a:pt x="2071945" y="964082"/>
                  <a:pt x="2074802" y="956796"/>
                  <a:pt x="2072097" y="954091"/>
                </a:cubicBezTo>
                <a:cubicBezTo>
                  <a:pt x="2069392" y="951381"/>
                  <a:pt x="2064315" y="952029"/>
                  <a:pt x="2060829" y="955519"/>
                </a:cubicBezTo>
                <a:close/>
                <a:moveTo>
                  <a:pt x="951122" y="982913"/>
                </a:moveTo>
                <a:cubicBezTo>
                  <a:pt x="935167" y="1017937"/>
                  <a:pt x="938214" y="1025414"/>
                  <a:pt x="955462" y="993572"/>
                </a:cubicBezTo>
                <a:cubicBezTo>
                  <a:pt x="963520" y="978694"/>
                  <a:pt x="968331" y="964749"/>
                  <a:pt x="966159" y="962568"/>
                </a:cubicBezTo>
                <a:cubicBezTo>
                  <a:pt x="963978" y="960396"/>
                  <a:pt x="957215" y="969550"/>
                  <a:pt x="951122" y="982913"/>
                </a:cubicBezTo>
                <a:close/>
                <a:moveTo>
                  <a:pt x="987676" y="1015841"/>
                </a:moveTo>
                <a:cubicBezTo>
                  <a:pt x="981027" y="1031891"/>
                  <a:pt x="977808" y="1047255"/>
                  <a:pt x="980532" y="1049969"/>
                </a:cubicBezTo>
                <a:cubicBezTo>
                  <a:pt x="983247" y="1052694"/>
                  <a:pt x="990276" y="1041140"/>
                  <a:pt x="996144" y="1024309"/>
                </a:cubicBezTo>
                <a:cubicBezTo>
                  <a:pt x="1002011" y="1007478"/>
                  <a:pt x="1005230" y="992114"/>
                  <a:pt x="1003287" y="990181"/>
                </a:cubicBezTo>
                <a:cubicBezTo>
                  <a:pt x="1001354" y="988238"/>
                  <a:pt x="994324" y="999792"/>
                  <a:pt x="987676" y="1015841"/>
                </a:cubicBezTo>
                <a:close/>
                <a:moveTo>
                  <a:pt x="6212139" y="1044416"/>
                </a:moveTo>
                <a:cubicBezTo>
                  <a:pt x="6215377" y="1049655"/>
                  <a:pt x="6222311" y="1053941"/>
                  <a:pt x="6227550" y="1053941"/>
                </a:cubicBezTo>
                <a:cubicBezTo>
                  <a:pt x="6232789" y="1053941"/>
                  <a:pt x="6234427" y="1049655"/>
                  <a:pt x="6231189" y="1044416"/>
                </a:cubicBezTo>
                <a:cubicBezTo>
                  <a:pt x="6227950" y="1039178"/>
                  <a:pt x="6221016" y="1034891"/>
                  <a:pt x="6215777" y="1034891"/>
                </a:cubicBezTo>
                <a:cubicBezTo>
                  <a:pt x="6210539" y="1034891"/>
                  <a:pt x="6208900" y="1039178"/>
                  <a:pt x="6212139" y="1044416"/>
                </a:cubicBezTo>
                <a:close/>
                <a:moveTo>
                  <a:pt x="6264526" y="1053941"/>
                </a:moveTo>
                <a:cubicBezTo>
                  <a:pt x="6264526" y="1059180"/>
                  <a:pt x="6269069" y="1063466"/>
                  <a:pt x="6274613" y="1063466"/>
                </a:cubicBezTo>
                <a:cubicBezTo>
                  <a:pt x="6280156" y="1063466"/>
                  <a:pt x="6282052" y="1059180"/>
                  <a:pt x="6278814" y="1053941"/>
                </a:cubicBezTo>
                <a:cubicBezTo>
                  <a:pt x="6275575" y="1048703"/>
                  <a:pt x="6271041" y="1044416"/>
                  <a:pt x="6268726" y="1044416"/>
                </a:cubicBezTo>
                <a:cubicBezTo>
                  <a:pt x="6266412" y="1044416"/>
                  <a:pt x="6264526" y="1048703"/>
                  <a:pt x="6264526" y="1053941"/>
                </a:cubicBezTo>
                <a:close/>
                <a:moveTo>
                  <a:pt x="6312151" y="1063466"/>
                </a:moveTo>
                <a:cubicBezTo>
                  <a:pt x="6312151" y="1068705"/>
                  <a:pt x="6316694" y="1072991"/>
                  <a:pt x="6322238" y="1072991"/>
                </a:cubicBezTo>
                <a:cubicBezTo>
                  <a:pt x="6327781" y="1072991"/>
                  <a:pt x="6329677" y="1068705"/>
                  <a:pt x="6326439" y="1063466"/>
                </a:cubicBezTo>
                <a:cubicBezTo>
                  <a:pt x="6323200" y="1058228"/>
                  <a:pt x="6318666" y="1053941"/>
                  <a:pt x="6316351" y="1053941"/>
                </a:cubicBezTo>
                <a:cubicBezTo>
                  <a:pt x="6314037" y="1053941"/>
                  <a:pt x="6312151" y="1058228"/>
                  <a:pt x="6312151" y="1063466"/>
                </a:cubicBezTo>
                <a:close/>
                <a:moveTo>
                  <a:pt x="6231189" y="1092041"/>
                </a:moveTo>
                <a:cubicBezTo>
                  <a:pt x="6234427" y="1097280"/>
                  <a:pt x="6238961" y="1101566"/>
                  <a:pt x="6241276" y="1101566"/>
                </a:cubicBezTo>
                <a:cubicBezTo>
                  <a:pt x="6243590" y="1101566"/>
                  <a:pt x="6245476" y="1097280"/>
                  <a:pt x="6245476" y="1092041"/>
                </a:cubicBezTo>
                <a:cubicBezTo>
                  <a:pt x="6245476" y="1086803"/>
                  <a:pt x="6240933" y="1082516"/>
                  <a:pt x="6235389" y="1082516"/>
                </a:cubicBezTo>
                <a:cubicBezTo>
                  <a:pt x="6229846" y="1082516"/>
                  <a:pt x="6227950" y="1086803"/>
                  <a:pt x="6231189" y="1092041"/>
                </a:cubicBezTo>
                <a:close/>
                <a:moveTo>
                  <a:pt x="6276204" y="1097509"/>
                </a:moveTo>
                <a:cubicBezTo>
                  <a:pt x="6285253" y="1106977"/>
                  <a:pt x="6295263" y="1112111"/>
                  <a:pt x="6298454" y="1108910"/>
                </a:cubicBezTo>
                <a:cubicBezTo>
                  <a:pt x="6301645" y="1105719"/>
                  <a:pt x="6294244" y="1097975"/>
                  <a:pt x="6282014" y="1091698"/>
                </a:cubicBezTo>
                <a:lnTo>
                  <a:pt x="6259764" y="1080287"/>
                </a:lnTo>
                <a:lnTo>
                  <a:pt x="6276204" y="1097509"/>
                </a:lnTo>
                <a:close/>
                <a:moveTo>
                  <a:pt x="6321676" y="1100547"/>
                </a:moveTo>
                <a:cubicBezTo>
                  <a:pt x="6321676" y="1105224"/>
                  <a:pt x="6328715" y="1111749"/>
                  <a:pt x="6337306" y="1115054"/>
                </a:cubicBezTo>
                <a:lnTo>
                  <a:pt x="6352947" y="1121054"/>
                </a:lnTo>
                <a:lnTo>
                  <a:pt x="6340907" y="1106548"/>
                </a:lnTo>
                <a:cubicBezTo>
                  <a:pt x="6327191" y="1090022"/>
                  <a:pt x="6321676" y="1088298"/>
                  <a:pt x="6321676" y="1100547"/>
                </a:cubicBezTo>
                <a:close/>
                <a:moveTo>
                  <a:pt x="6193060" y="1120569"/>
                </a:moveTo>
                <a:cubicBezTo>
                  <a:pt x="6199642" y="1131227"/>
                  <a:pt x="6235951" y="1152287"/>
                  <a:pt x="6235951" y="1145448"/>
                </a:cubicBezTo>
                <a:cubicBezTo>
                  <a:pt x="6235951" y="1143019"/>
                  <a:pt x="6229217" y="1134294"/>
                  <a:pt x="6220987" y="1126055"/>
                </a:cubicBezTo>
                <a:cubicBezTo>
                  <a:pt x="6204509" y="1109586"/>
                  <a:pt x="6183744" y="1105500"/>
                  <a:pt x="6193060" y="1120569"/>
                </a:cubicBezTo>
                <a:close/>
                <a:moveTo>
                  <a:pt x="6383589" y="1120616"/>
                </a:moveTo>
                <a:cubicBezTo>
                  <a:pt x="6386827" y="1125855"/>
                  <a:pt x="6393761" y="1130141"/>
                  <a:pt x="6399000" y="1130141"/>
                </a:cubicBezTo>
                <a:cubicBezTo>
                  <a:pt x="6404239" y="1130141"/>
                  <a:pt x="6405877" y="1125855"/>
                  <a:pt x="6402639" y="1120616"/>
                </a:cubicBezTo>
                <a:cubicBezTo>
                  <a:pt x="6399400" y="1115378"/>
                  <a:pt x="6392466" y="1111091"/>
                  <a:pt x="6387227" y="1111091"/>
                </a:cubicBezTo>
                <a:cubicBezTo>
                  <a:pt x="6381989" y="1111091"/>
                  <a:pt x="6380350" y="1115378"/>
                  <a:pt x="6383589" y="1120616"/>
                </a:cubicBezTo>
                <a:close/>
                <a:moveTo>
                  <a:pt x="6502651" y="1114692"/>
                </a:moveTo>
                <a:cubicBezTo>
                  <a:pt x="6502651" y="1116663"/>
                  <a:pt x="6510157" y="1124169"/>
                  <a:pt x="6519320" y="1131361"/>
                </a:cubicBezTo>
                <a:lnTo>
                  <a:pt x="6535989" y="1144429"/>
                </a:lnTo>
                <a:lnTo>
                  <a:pt x="6522920" y="1127760"/>
                </a:lnTo>
                <a:cubicBezTo>
                  <a:pt x="6510471" y="1111891"/>
                  <a:pt x="6502651" y="1106853"/>
                  <a:pt x="6502651" y="1114692"/>
                </a:cubicBezTo>
                <a:close/>
                <a:moveTo>
                  <a:pt x="6264526" y="1144429"/>
                </a:moveTo>
                <a:cubicBezTo>
                  <a:pt x="6271051" y="1152287"/>
                  <a:pt x="6280671" y="1158716"/>
                  <a:pt x="6285910" y="1158716"/>
                </a:cubicBezTo>
                <a:cubicBezTo>
                  <a:pt x="6291224" y="1158716"/>
                  <a:pt x="6290187" y="1152401"/>
                  <a:pt x="6283576" y="1144429"/>
                </a:cubicBezTo>
                <a:cubicBezTo>
                  <a:pt x="6277051" y="1136571"/>
                  <a:pt x="6267431" y="1130141"/>
                  <a:pt x="6262192" y="1130141"/>
                </a:cubicBezTo>
                <a:cubicBezTo>
                  <a:pt x="6256878" y="1130141"/>
                  <a:pt x="6257916" y="1136456"/>
                  <a:pt x="6264526" y="1144429"/>
                </a:cubicBezTo>
                <a:close/>
                <a:moveTo>
                  <a:pt x="6316009" y="1147801"/>
                </a:moveTo>
                <a:cubicBezTo>
                  <a:pt x="6336163" y="1170508"/>
                  <a:pt x="6340726" y="1172585"/>
                  <a:pt x="6340726" y="1159050"/>
                </a:cubicBezTo>
                <a:cubicBezTo>
                  <a:pt x="6340726" y="1154001"/>
                  <a:pt x="6331077" y="1144800"/>
                  <a:pt x="6319295" y="1138619"/>
                </a:cubicBezTo>
                <a:lnTo>
                  <a:pt x="6297864" y="1127370"/>
                </a:lnTo>
                <a:lnTo>
                  <a:pt x="6316009" y="1147801"/>
                </a:lnTo>
                <a:close/>
                <a:moveTo>
                  <a:pt x="6369301" y="1163479"/>
                </a:moveTo>
                <a:cubicBezTo>
                  <a:pt x="6375826" y="1171337"/>
                  <a:pt x="6385446" y="1177766"/>
                  <a:pt x="6390685" y="1177766"/>
                </a:cubicBezTo>
                <a:cubicBezTo>
                  <a:pt x="6395999" y="1177766"/>
                  <a:pt x="6394962" y="1171451"/>
                  <a:pt x="6388351" y="1163479"/>
                </a:cubicBezTo>
                <a:cubicBezTo>
                  <a:pt x="6381826" y="1155621"/>
                  <a:pt x="6372206" y="1149191"/>
                  <a:pt x="6366967" y="1149191"/>
                </a:cubicBezTo>
                <a:cubicBezTo>
                  <a:pt x="6361653" y="1149191"/>
                  <a:pt x="6362691" y="1155506"/>
                  <a:pt x="6369301" y="1163479"/>
                </a:cubicBezTo>
                <a:close/>
                <a:moveTo>
                  <a:pt x="6483601" y="1152935"/>
                </a:moveTo>
                <a:cubicBezTo>
                  <a:pt x="6483601" y="1154992"/>
                  <a:pt x="6490249" y="1159231"/>
                  <a:pt x="6498384" y="1162355"/>
                </a:cubicBezTo>
                <a:cubicBezTo>
                  <a:pt x="6506861" y="1165603"/>
                  <a:pt x="6510681" y="1164003"/>
                  <a:pt x="6507347" y="1158612"/>
                </a:cubicBezTo>
                <a:cubicBezTo>
                  <a:pt x="6501756" y="1149553"/>
                  <a:pt x="6483601" y="1145219"/>
                  <a:pt x="6483601" y="1152935"/>
                </a:cubicBezTo>
                <a:close/>
                <a:moveTo>
                  <a:pt x="6407401" y="1163145"/>
                </a:moveTo>
                <a:cubicBezTo>
                  <a:pt x="6407401" y="1165574"/>
                  <a:pt x="6417050" y="1172709"/>
                  <a:pt x="6428832" y="1178995"/>
                </a:cubicBezTo>
                <a:lnTo>
                  <a:pt x="6450264" y="1190406"/>
                </a:lnTo>
                <a:lnTo>
                  <a:pt x="6437195" y="1174566"/>
                </a:lnTo>
                <a:cubicBezTo>
                  <a:pt x="6425023" y="1159812"/>
                  <a:pt x="6407401" y="1153058"/>
                  <a:pt x="6407401" y="1163145"/>
                </a:cubicBezTo>
                <a:close/>
                <a:moveTo>
                  <a:pt x="6253667" y="1184377"/>
                </a:moveTo>
                <a:cubicBezTo>
                  <a:pt x="6265812" y="1207532"/>
                  <a:pt x="6283576" y="1221791"/>
                  <a:pt x="6283576" y="1208380"/>
                </a:cubicBezTo>
                <a:cubicBezTo>
                  <a:pt x="6283576" y="1203646"/>
                  <a:pt x="6274385" y="1191606"/>
                  <a:pt x="6263135" y="1181624"/>
                </a:cubicBezTo>
                <a:lnTo>
                  <a:pt x="6242704" y="1163479"/>
                </a:lnTo>
                <a:lnTo>
                  <a:pt x="6253667" y="1184377"/>
                </a:lnTo>
                <a:close/>
                <a:moveTo>
                  <a:pt x="6307389" y="1196816"/>
                </a:moveTo>
                <a:cubicBezTo>
                  <a:pt x="6316866" y="1207294"/>
                  <a:pt x="6328915" y="1215866"/>
                  <a:pt x="6334154" y="1215866"/>
                </a:cubicBezTo>
                <a:cubicBezTo>
                  <a:pt x="6339392" y="1215866"/>
                  <a:pt x="6335916" y="1207294"/>
                  <a:pt x="6326439" y="1196816"/>
                </a:cubicBezTo>
                <a:cubicBezTo>
                  <a:pt x="6316961" y="1186339"/>
                  <a:pt x="6304912" y="1177766"/>
                  <a:pt x="6299673" y="1177766"/>
                </a:cubicBezTo>
                <a:cubicBezTo>
                  <a:pt x="6294435" y="1177766"/>
                  <a:pt x="6297911" y="1186339"/>
                  <a:pt x="6307389" y="1196816"/>
                </a:cubicBezTo>
                <a:close/>
                <a:moveTo>
                  <a:pt x="6455026" y="1185482"/>
                </a:moveTo>
                <a:cubicBezTo>
                  <a:pt x="6455026" y="1190597"/>
                  <a:pt x="6461817" y="1197378"/>
                  <a:pt x="6470113" y="1200569"/>
                </a:cubicBezTo>
                <a:cubicBezTo>
                  <a:pt x="6479382" y="1204122"/>
                  <a:pt x="6483744" y="1201998"/>
                  <a:pt x="6481420" y="1195035"/>
                </a:cubicBezTo>
                <a:cubicBezTo>
                  <a:pt x="6476676" y="1180795"/>
                  <a:pt x="6455026" y="1172956"/>
                  <a:pt x="6455026" y="1185482"/>
                </a:cubicBezTo>
                <a:close/>
                <a:moveTo>
                  <a:pt x="6602664" y="1187291"/>
                </a:moveTo>
                <a:cubicBezTo>
                  <a:pt x="6605902" y="1192530"/>
                  <a:pt x="6610436" y="1196816"/>
                  <a:pt x="6612751" y="1196816"/>
                </a:cubicBezTo>
                <a:cubicBezTo>
                  <a:pt x="6615065" y="1196816"/>
                  <a:pt x="6616951" y="1192530"/>
                  <a:pt x="6616951" y="1187291"/>
                </a:cubicBezTo>
                <a:cubicBezTo>
                  <a:pt x="6616951" y="1182053"/>
                  <a:pt x="6612408" y="1177766"/>
                  <a:pt x="6606864" y="1177766"/>
                </a:cubicBezTo>
                <a:cubicBezTo>
                  <a:pt x="6601321" y="1177766"/>
                  <a:pt x="6599425" y="1182053"/>
                  <a:pt x="6602664" y="1187291"/>
                </a:cubicBezTo>
                <a:close/>
                <a:moveTo>
                  <a:pt x="665086" y="1242908"/>
                </a:moveTo>
                <a:cubicBezTo>
                  <a:pt x="665248" y="1276512"/>
                  <a:pt x="670800" y="1307230"/>
                  <a:pt x="678582" y="1317489"/>
                </a:cubicBezTo>
                <a:lnTo>
                  <a:pt x="691794" y="1334929"/>
                </a:lnTo>
                <a:lnTo>
                  <a:pt x="692099" y="1312869"/>
                </a:lnTo>
                <a:cubicBezTo>
                  <a:pt x="692270" y="1300744"/>
                  <a:pt x="687964" y="1282522"/>
                  <a:pt x="682544" y="1272388"/>
                </a:cubicBezTo>
                <a:cubicBezTo>
                  <a:pt x="675744" y="1259691"/>
                  <a:pt x="675744" y="1253966"/>
                  <a:pt x="682544" y="1253966"/>
                </a:cubicBezTo>
                <a:cubicBezTo>
                  <a:pt x="697403" y="1253966"/>
                  <a:pt x="694375" y="1210313"/>
                  <a:pt x="678612" y="1197226"/>
                </a:cubicBezTo>
                <a:lnTo>
                  <a:pt x="664819" y="1185777"/>
                </a:lnTo>
                <a:lnTo>
                  <a:pt x="665086" y="1242908"/>
                </a:lnTo>
                <a:close/>
                <a:moveTo>
                  <a:pt x="6355014" y="1206341"/>
                </a:moveTo>
                <a:cubicBezTo>
                  <a:pt x="6364491" y="1216819"/>
                  <a:pt x="6379093" y="1225248"/>
                  <a:pt x="6387446" y="1225077"/>
                </a:cubicBezTo>
                <a:lnTo>
                  <a:pt x="6402639" y="1224753"/>
                </a:lnTo>
                <a:lnTo>
                  <a:pt x="6380150" y="1206027"/>
                </a:lnTo>
                <a:cubicBezTo>
                  <a:pt x="6350822" y="1181595"/>
                  <a:pt x="6332820" y="1181814"/>
                  <a:pt x="6355014" y="1206341"/>
                </a:cubicBezTo>
                <a:close/>
                <a:moveTo>
                  <a:pt x="6407401" y="1205465"/>
                </a:moveTo>
                <a:cubicBezTo>
                  <a:pt x="6407401" y="1215790"/>
                  <a:pt x="6444825" y="1244441"/>
                  <a:pt x="6458312" y="1244441"/>
                </a:cubicBezTo>
                <a:cubicBezTo>
                  <a:pt x="6469971" y="1244441"/>
                  <a:pt x="6446435" y="1217038"/>
                  <a:pt x="6424851" y="1205484"/>
                </a:cubicBezTo>
                <a:cubicBezTo>
                  <a:pt x="6413487" y="1199407"/>
                  <a:pt x="6407401" y="1199398"/>
                  <a:pt x="6407401" y="1205465"/>
                </a:cubicBezTo>
                <a:close/>
                <a:moveTo>
                  <a:pt x="6512176" y="1201245"/>
                </a:moveTo>
                <a:cubicBezTo>
                  <a:pt x="6512176" y="1203674"/>
                  <a:pt x="6521825" y="1210809"/>
                  <a:pt x="6533607" y="1217095"/>
                </a:cubicBezTo>
                <a:lnTo>
                  <a:pt x="6555039" y="1228506"/>
                </a:lnTo>
                <a:lnTo>
                  <a:pt x="6541970" y="1212666"/>
                </a:lnTo>
                <a:cubicBezTo>
                  <a:pt x="6529798" y="1197912"/>
                  <a:pt x="6512176" y="1191158"/>
                  <a:pt x="6512176" y="1201245"/>
                </a:cubicBezTo>
                <a:close/>
                <a:moveTo>
                  <a:pt x="6581004" y="1221334"/>
                </a:moveTo>
                <a:cubicBezTo>
                  <a:pt x="6590053" y="1230802"/>
                  <a:pt x="6600063" y="1235936"/>
                  <a:pt x="6603254" y="1232735"/>
                </a:cubicBezTo>
                <a:cubicBezTo>
                  <a:pt x="6606445" y="1229544"/>
                  <a:pt x="6599044" y="1221800"/>
                  <a:pt x="6586814" y="1215523"/>
                </a:cubicBezTo>
                <a:lnTo>
                  <a:pt x="6564564" y="1204112"/>
                </a:lnTo>
                <a:lnTo>
                  <a:pt x="6581004" y="1221334"/>
                </a:lnTo>
                <a:close/>
                <a:moveTo>
                  <a:pt x="6483601" y="1233383"/>
                </a:moveTo>
                <a:cubicBezTo>
                  <a:pt x="6483601" y="1237783"/>
                  <a:pt x="6495307" y="1246718"/>
                  <a:pt x="6509614" y="1253233"/>
                </a:cubicBezTo>
                <a:lnTo>
                  <a:pt x="6535617" y="1265082"/>
                </a:lnTo>
                <a:lnTo>
                  <a:pt x="6517662" y="1245241"/>
                </a:lnTo>
                <a:cubicBezTo>
                  <a:pt x="6499136" y="1224763"/>
                  <a:pt x="6483601" y="1219362"/>
                  <a:pt x="6483601" y="1233383"/>
                </a:cubicBezTo>
                <a:close/>
                <a:moveTo>
                  <a:pt x="6642983" y="1236097"/>
                </a:moveTo>
                <a:cubicBezTo>
                  <a:pt x="6649450" y="1242612"/>
                  <a:pt x="6657137" y="1245537"/>
                  <a:pt x="6660061" y="1242603"/>
                </a:cubicBezTo>
                <a:cubicBezTo>
                  <a:pt x="6662995" y="1239669"/>
                  <a:pt x="6657708" y="1234345"/>
                  <a:pt x="6648317" y="1230763"/>
                </a:cubicBezTo>
                <a:lnTo>
                  <a:pt x="6631239" y="1224267"/>
                </a:lnTo>
                <a:lnTo>
                  <a:pt x="6642983" y="1236097"/>
                </a:lnTo>
                <a:close/>
                <a:moveTo>
                  <a:pt x="6352747" y="1260539"/>
                </a:moveTo>
                <a:cubicBezTo>
                  <a:pt x="6361605" y="1269397"/>
                  <a:pt x="6371521" y="1273969"/>
                  <a:pt x="6374787" y="1270702"/>
                </a:cubicBezTo>
                <a:cubicBezTo>
                  <a:pt x="6384170" y="1261329"/>
                  <a:pt x="6369777" y="1244441"/>
                  <a:pt x="6352413" y="1244441"/>
                </a:cubicBezTo>
                <a:lnTo>
                  <a:pt x="6336640" y="1244441"/>
                </a:lnTo>
                <a:lnTo>
                  <a:pt x="6352747" y="1260539"/>
                </a:lnTo>
                <a:close/>
                <a:moveTo>
                  <a:pt x="6397876" y="1252157"/>
                </a:moveTo>
                <a:cubicBezTo>
                  <a:pt x="6397876" y="1256767"/>
                  <a:pt x="6406449" y="1268301"/>
                  <a:pt x="6416926" y="1277779"/>
                </a:cubicBezTo>
                <a:lnTo>
                  <a:pt x="6435976" y="1295019"/>
                </a:lnTo>
                <a:lnTo>
                  <a:pt x="6435976" y="1279589"/>
                </a:lnTo>
                <a:cubicBezTo>
                  <a:pt x="6435976" y="1271102"/>
                  <a:pt x="6427404" y="1259577"/>
                  <a:pt x="6416926" y="1253966"/>
                </a:cubicBezTo>
                <a:cubicBezTo>
                  <a:pt x="6406449" y="1248356"/>
                  <a:pt x="6397876" y="1247546"/>
                  <a:pt x="6397876" y="1252157"/>
                </a:cubicBezTo>
                <a:close/>
                <a:moveTo>
                  <a:pt x="6550276" y="1252947"/>
                </a:moveTo>
                <a:cubicBezTo>
                  <a:pt x="6550276" y="1257624"/>
                  <a:pt x="6557058" y="1264053"/>
                  <a:pt x="6565345" y="1267235"/>
                </a:cubicBezTo>
                <a:cubicBezTo>
                  <a:pt x="6588643" y="1276179"/>
                  <a:pt x="6591719" y="1274236"/>
                  <a:pt x="6578851" y="1258729"/>
                </a:cubicBezTo>
                <a:cubicBezTo>
                  <a:pt x="6565706" y="1242898"/>
                  <a:pt x="6550276" y="1239774"/>
                  <a:pt x="6550276" y="1252947"/>
                </a:cubicBezTo>
                <a:close/>
                <a:moveTo>
                  <a:pt x="6609503" y="1264958"/>
                </a:moveTo>
                <a:cubicBezTo>
                  <a:pt x="6611522" y="1271006"/>
                  <a:pt x="6623399" y="1279741"/>
                  <a:pt x="6635916" y="1284370"/>
                </a:cubicBezTo>
                <a:lnTo>
                  <a:pt x="6658651" y="1292781"/>
                </a:lnTo>
                <a:lnTo>
                  <a:pt x="6641087" y="1273378"/>
                </a:lnTo>
                <a:cubicBezTo>
                  <a:pt x="6621970" y="1252252"/>
                  <a:pt x="6603635" y="1247365"/>
                  <a:pt x="6609503" y="1264958"/>
                </a:cubicBezTo>
                <a:close/>
                <a:moveTo>
                  <a:pt x="749554" y="1285342"/>
                </a:moveTo>
                <a:cubicBezTo>
                  <a:pt x="749554" y="1298239"/>
                  <a:pt x="756315" y="1314393"/>
                  <a:pt x="764574" y="1321251"/>
                </a:cubicBezTo>
                <a:lnTo>
                  <a:pt x="779605" y="1333719"/>
                </a:lnTo>
                <a:lnTo>
                  <a:pt x="776480" y="1301725"/>
                </a:lnTo>
                <a:cubicBezTo>
                  <a:pt x="772813" y="1264063"/>
                  <a:pt x="749554" y="1249918"/>
                  <a:pt x="749554" y="1285342"/>
                </a:cubicBezTo>
                <a:close/>
                <a:moveTo>
                  <a:pt x="6455026" y="1272683"/>
                </a:moveTo>
                <a:cubicBezTo>
                  <a:pt x="6455026" y="1284913"/>
                  <a:pt x="6493041" y="1304849"/>
                  <a:pt x="6501070" y="1296819"/>
                </a:cubicBezTo>
                <a:cubicBezTo>
                  <a:pt x="6504547" y="1293352"/>
                  <a:pt x="6499070" y="1284427"/>
                  <a:pt x="6488907" y="1276998"/>
                </a:cubicBezTo>
                <a:cubicBezTo>
                  <a:pt x="6467399" y="1261272"/>
                  <a:pt x="6455026" y="1259691"/>
                  <a:pt x="6455026" y="1272683"/>
                </a:cubicBezTo>
                <a:close/>
                <a:moveTo>
                  <a:pt x="6669339" y="1273016"/>
                </a:moveTo>
                <a:cubicBezTo>
                  <a:pt x="6672577" y="1278255"/>
                  <a:pt x="6679511" y="1282541"/>
                  <a:pt x="6684750" y="1282541"/>
                </a:cubicBezTo>
                <a:cubicBezTo>
                  <a:pt x="6689989" y="1282541"/>
                  <a:pt x="6691627" y="1278255"/>
                  <a:pt x="6688389" y="1273016"/>
                </a:cubicBezTo>
                <a:cubicBezTo>
                  <a:pt x="6685150" y="1267778"/>
                  <a:pt x="6678216" y="1263491"/>
                  <a:pt x="6672977" y="1263491"/>
                </a:cubicBezTo>
                <a:cubicBezTo>
                  <a:pt x="6667739" y="1263491"/>
                  <a:pt x="6666100" y="1267778"/>
                  <a:pt x="6669339" y="1273016"/>
                </a:cubicBezTo>
                <a:close/>
                <a:moveTo>
                  <a:pt x="6512176" y="1281665"/>
                </a:moveTo>
                <a:cubicBezTo>
                  <a:pt x="6512176" y="1291990"/>
                  <a:pt x="6549600" y="1320641"/>
                  <a:pt x="6563087" y="1320641"/>
                </a:cubicBezTo>
                <a:cubicBezTo>
                  <a:pt x="6574746" y="1320641"/>
                  <a:pt x="6551210" y="1293238"/>
                  <a:pt x="6529626" y="1281684"/>
                </a:cubicBezTo>
                <a:cubicBezTo>
                  <a:pt x="6518262" y="1275607"/>
                  <a:pt x="6512176" y="1275598"/>
                  <a:pt x="6512176" y="1281665"/>
                </a:cubicBezTo>
                <a:close/>
                <a:moveTo>
                  <a:pt x="6716964" y="1282541"/>
                </a:moveTo>
                <a:cubicBezTo>
                  <a:pt x="6720202" y="1287780"/>
                  <a:pt x="6727136" y="1292066"/>
                  <a:pt x="6732375" y="1292066"/>
                </a:cubicBezTo>
                <a:cubicBezTo>
                  <a:pt x="6737614" y="1292066"/>
                  <a:pt x="6739252" y="1287780"/>
                  <a:pt x="6736014" y="1282541"/>
                </a:cubicBezTo>
                <a:cubicBezTo>
                  <a:pt x="6732775" y="1277303"/>
                  <a:pt x="6725841" y="1273016"/>
                  <a:pt x="6720602" y="1273016"/>
                </a:cubicBezTo>
                <a:cubicBezTo>
                  <a:pt x="6715364" y="1273016"/>
                  <a:pt x="6713725" y="1277303"/>
                  <a:pt x="6716964" y="1282541"/>
                </a:cubicBezTo>
                <a:close/>
                <a:moveTo>
                  <a:pt x="702243" y="1304601"/>
                </a:moveTo>
                <a:cubicBezTo>
                  <a:pt x="701843" y="1326585"/>
                  <a:pt x="718826" y="1358741"/>
                  <a:pt x="730837" y="1358741"/>
                </a:cubicBezTo>
                <a:cubicBezTo>
                  <a:pt x="746087" y="1358741"/>
                  <a:pt x="741200" y="1333691"/>
                  <a:pt x="721293" y="1309792"/>
                </a:cubicBezTo>
                <a:lnTo>
                  <a:pt x="702567" y="1287304"/>
                </a:lnTo>
                <a:lnTo>
                  <a:pt x="702243" y="1304601"/>
                </a:lnTo>
                <a:close/>
                <a:moveTo>
                  <a:pt x="6389380" y="1311459"/>
                </a:moveTo>
                <a:cubicBezTo>
                  <a:pt x="6397571" y="1323794"/>
                  <a:pt x="6410240" y="1335872"/>
                  <a:pt x="6417526" y="1338301"/>
                </a:cubicBezTo>
                <a:lnTo>
                  <a:pt x="6430785" y="1342720"/>
                </a:lnTo>
                <a:lnTo>
                  <a:pt x="6415898" y="1320298"/>
                </a:lnTo>
                <a:cubicBezTo>
                  <a:pt x="6407706" y="1307964"/>
                  <a:pt x="6395038" y="1295886"/>
                  <a:pt x="6387751" y="1293457"/>
                </a:cubicBezTo>
                <a:lnTo>
                  <a:pt x="6374492" y="1289037"/>
                </a:lnTo>
                <a:lnTo>
                  <a:pt x="6389380" y="1311459"/>
                </a:lnTo>
                <a:close/>
                <a:moveTo>
                  <a:pt x="6588376" y="1311116"/>
                </a:moveTo>
                <a:cubicBezTo>
                  <a:pt x="6593986" y="1321594"/>
                  <a:pt x="6605512" y="1330166"/>
                  <a:pt x="6613998" y="1330166"/>
                </a:cubicBezTo>
                <a:lnTo>
                  <a:pt x="6629429" y="1330166"/>
                </a:lnTo>
                <a:lnTo>
                  <a:pt x="6612189" y="1311116"/>
                </a:lnTo>
                <a:cubicBezTo>
                  <a:pt x="6602711" y="1300639"/>
                  <a:pt x="6591176" y="1292066"/>
                  <a:pt x="6586566" y="1292066"/>
                </a:cubicBezTo>
                <a:cubicBezTo>
                  <a:pt x="6581956" y="1292066"/>
                  <a:pt x="6582766" y="1300639"/>
                  <a:pt x="6588376" y="1311116"/>
                </a:cubicBezTo>
                <a:close/>
                <a:moveTo>
                  <a:pt x="6435976" y="1310735"/>
                </a:moveTo>
                <a:cubicBezTo>
                  <a:pt x="6435976" y="1322118"/>
                  <a:pt x="6463523" y="1349216"/>
                  <a:pt x="6475095" y="1349216"/>
                </a:cubicBezTo>
                <a:cubicBezTo>
                  <a:pt x="6488620" y="1349216"/>
                  <a:pt x="6468037" y="1314488"/>
                  <a:pt x="6450530" y="1307773"/>
                </a:cubicBezTo>
                <a:cubicBezTo>
                  <a:pt x="6442529" y="1304706"/>
                  <a:pt x="6435976" y="1306040"/>
                  <a:pt x="6435976" y="1310735"/>
                </a:cubicBezTo>
                <a:close/>
                <a:moveTo>
                  <a:pt x="6697218" y="1316079"/>
                </a:moveTo>
                <a:cubicBezTo>
                  <a:pt x="6716792" y="1330890"/>
                  <a:pt x="6727727" y="1328538"/>
                  <a:pt x="6717354" y="1311754"/>
                </a:cubicBezTo>
                <a:cubicBezTo>
                  <a:pt x="6713906" y="1306163"/>
                  <a:pt x="6703829" y="1301725"/>
                  <a:pt x="6694970" y="1301896"/>
                </a:cubicBezTo>
                <a:lnTo>
                  <a:pt x="6678864" y="1302201"/>
                </a:lnTo>
                <a:lnTo>
                  <a:pt x="6697218" y="1316079"/>
                </a:lnTo>
                <a:close/>
                <a:moveTo>
                  <a:pt x="6659814" y="1339691"/>
                </a:moveTo>
                <a:cubicBezTo>
                  <a:pt x="6674872" y="1355408"/>
                  <a:pt x="6690970" y="1368266"/>
                  <a:pt x="6695580" y="1368266"/>
                </a:cubicBezTo>
                <a:cubicBezTo>
                  <a:pt x="6700199" y="1368266"/>
                  <a:pt x="6694818" y="1355408"/>
                  <a:pt x="6683626" y="1339691"/>
                </a:cubicBezTo>
                <a:cubicBezTo>
                  <a:pt x="6672434" y="1323975"/>
                  <a:pt x="6656337" y="1311116"/>
                  <a:pt x="6647860" y="1311116"/>
                </a:cubicBezTo>
                <a:lnTo>
                  <a:pt x="6632438" y="1311116"/>
                </a:lnTo>
                <a:lnTo>
                  <a:pt x="6659814" y="1339691"/>
                </a:lnTo>
                <a:close/>
                <a:moveTo>
                  <a:pt x="6752454" y="1326109"/>
                </a:moveTo>
                <a:cubicBezTo>
                  <a:pt x="6761503" y="1335577"/>
                  <a:pt x="6771513" y="1340711"/>
                  <a:pt x="6774704" y="1337510"/>
                </a:cubicBezTo>
                <a:cubicBezTo>
                  <a:pt x="6777895" y="1334319"/>
                  <a:pt x="6770494" y="1326575"/>
                  <a:pt x="6758264" y="1320298"/>
                </a:cubicBezTo>
                <a:lnTo>
                  <a:pt x="6736014" y="1308887"/>
                </a:lnTo>
                <a:lnTo>
                  <a:pt x="6752454" y="1326109"/>
                </a:lnTo>
                <a:close/>
                <a:moveTo>
                  <a:pt x="6495279" y="1331871"/>
                </a:moveTo>
                <a:cubicBezTo>
                  <a:pt x="6500803" y="1348445"/>
                  <a:pt x="6529149" y="1363990"/>
                  <a:pt x="6537894" y="1355246"/>
                </a:cubicBezTo>
                <a:cubicBezTo>
                  <a:pt x="6542065" y="1351074"/>
                  <a:pt x="6537170" y="1341577"/>
                  <a:pt x="6527007" y="1334148"/>
                </a:cubicBezTo>
                <a:cubicBezTo>
                  <a:pt x="6504537" y="1317717"/>
                  <a:pt x="6490221" y="1316688"/>
                  <a:pt x="6495279" y="1331871"/>
                </a:cubicBezTo>
                <a:close/>
                <a:moveTo>
                  <a:pt x="749554" y="1343911"/>
                </a:moveTo>
                <a:cubicBezTo>
                  <a:pt x="749554" y="1364037"/>
                  <a:pt x="766651" y="1396841"/>
                  <a:pt x="777148" y="1396841"/>
                </a:cubicBezTo>
                <a:cubicBezTo>
                  <a:pt x="789102" y="1396841"/>
                  <a:pt x="777833" y="1351302"/>
                  <a:pt x="762784" y="1338815"/>
                </a:cubicBezTo>
                <a:lnTo>
                  <a:pt x="749554" y="1327833"/>
                </a:lnTo>
                <a:lnTo>
                  <a:pt x="749554" y="1343911"/>
                </a:lnTo>
                <a:close/>
                <a:moveTo>
                  <a:pt x="6559801" y="1343787"/>
                </a:moveTo>
                <a:cubicBezTo>
                  <a:pt x="6559801" y="1358503"/>
                  <a:pt x="6595701" y="1383163"/>
                  <a:pt x="6604435" y="1374439"/>
                </a:cubicBezTo>
                <a:cubicBezTo>
                  <a:pt x="6611684" y="1367180"/>
                  <a:pt x="6599378" y="1350674"/>
                  <a:pt x="6578318" y="1339406"/>
                </a:cubicBezTo>
                <a:lnTo>
                  <a:pt x="6559801" y="1329500"/>
                </a:lnTo>
                <a:lnTo>
                  <a:pt x="6559801" y="1343787"/>
                </a:lnTo>
                <a:close/>
                <a:moveTo>
                  <a:pt x="6807642" y="1344682"/>
                </a:moveTo>
                <a:cubicBezTo>
                  <a:pt x="6814271" y="1352664"/>
                  <a:pt x="6821653" y="1357236"/>
                  <a:pt x="6824053" y="1354846"/>
                </a:cubicBezTo>
                <a:cubicBezTo>
                  <a:pt x="6830654" y="1348235"/>
                  <a:pt x="6817233" y="1330166"/>
                  <a:pt x="6805727" y="1330166"/>
                </a:cubicBezTo>
                <a:cubicBezTo>
                  <a:pt x="6799403" y="1330166"/>
                  <a:pt x="6800126" y="1335634"/>
                  <a:pt x="6807642" y="1344682"/>
                </a:cubicBezTo>
                <a:close/>
                <a:moveTo>
                  <a:pt x="673354" y="1353198"/>
                </a:moveTo>
                <a:cubicBezTo>
                  <a:pt x="673354" y="1372372"/>
                  <a:pt x="683679" y="1396841"/>
                  <a:pt x="691775" y="1396841"/>
                </a:cubicBezTo>
                <a:cubicBezTo>
                  <a:pt x="695547" y="1396841"/>
                  <a:pt x="696737" y="1383983"/>
                  <a:pt x="694432" y="1368266"/>
                </a:cubicBezTo>
                <a:cubicBezTo>
                  <a:pt x="690242" y="1339720"/>
                  <a:pt x="673354" y="1327652"/>
                  <a:pt x="673354" y="1353198"/>
                </a:cubicBezTo>
                <a:close/>
                <a:moveTo>
                  <a:pt x="6616951" y="1356627"/>
                </a:moveTo>
                <a:cubicBezTo>
                  <a:pt x="6616951" y="1366676"/>
                  <a:pt x="6652917" y="1396841"/>
                  <a:pt x="6664900" y="1396841"/>
                </a:cubicBezTo>
                <a:cubicBezTo>
                  <a:pt x="6670205" y="1396841"/>
                  <a:pt x="6667519" y="1386126"/>
                  <a:pt x="6658937" y="1373029"/>
                </a:cubicBezTo>
                <a:cubicBezTo>
                  <a:pt x="6644355" y="1350769"/>
                  <a:pt x="6616951" y="1340063"/>
                  <a:pt x="6616951" y="1356627"/>
                </a:cubicBezTo>
                <a:close/>
                <a:moveTo>
                  <a:pt x="6730223" y="1368819"/>
                </a:moveTo>
                <a:cubicBezTo>
                  <a:pt x="6742748" y="1379258"/>
                  <a:pt x="6755150" y="1385649"/>
                  <a:pt x="6757769" y="1383021"/>
                </a:cubicBezTo>
                <a:cubicBezTo>
                  <a:pt x="6765941" y="1374858"/>
                  <a:pt x="6739262" y="1349197"/>
                  <a:pt x="6722945" y="1349531"/>
                </a:cubicBezTo>
                <a:lnTo>
                  <a:pt x="6707439" y="1349854"/>
                </a:lnTo>
                <a:lnTo>
                  <a:pt x="6730223" y="1368819"/>
                </a:lnTo>
                <a:close/>
                <a:moveTo>
                  <a:pt x="6470733" y="1373295"/>
                </a:moveTo>
                <a:cubicBezTo>
                  <a:pt x="6476448" y="1388193"/>
                  <a:pt x="6510833" y="1410891"/>
                  <a:pt x="6517538" y="1404185"/>
                </a:cubicBezTo>
                <a:cubicBezTo>
                  <a:pt x="6519587" y="1402128"/>
                  <a:pt x="6514690" y="1391069"/>
                  <a:pt x="6506651" y="1379601"/>
                </a:cubicBezTo>
                <a:cubicBezTo>
                  <a:pt x="6489906" y="1355693"/>
                  <a:pt x="6462103" y="1350816"/>
                  <a:pt x="6470733" y="1373295"/>
                </a:cubicBezTo>
                <a:close/>
                <a:moveTo>
                  <a:pt x="6775123" y="1372229"/>
                </a:moveTo>
                <a:cubicBezTo>
                  <a:pt x="6778314" y="1380525"/>
                  <a:pt x="6784744" y="1387316"/>
                  <a:pt x="6789420" y="1387316"/>
                </a:cubicBezTo>
                <a:cubicBezTo>
                  <a:pt x="6794097" y="1387316"/>
                  <a:pt x="6797926" y="1393403"/>
                  <a:pt x="6797926" y="1400832"/>
                </a:cubicBezTo>
                <a:cubicBezTo>
                  <a:pt x="6797926" y="1421902"/>
                  <a:pt x="6829921" y="1472917"/>
                  <a:pt x="6843170" y="1472984"/>
                </a:cubicBezTo>
                <a:cubicBezTo>
                  <a:pt x="6859819" y="1473070"/>
                  <a:pt x="6858200" y="1466040"/>
                  <a:pt x="6833645" y="1431846"/>
                </a:cubicBezTo>
                <a:cubicBezTo>
                  <a:pt x="6821862" y="1415434"/>
                  <a:pt x="6807927" y="1393679"/>
                  <a:pt x="6802689" y="1383506"/>
                </a:cubicBezTo>
                <a:cubicBezTo>
                  <a:pt x="6790839" y="1360504"/>
                  <a:pt x="6766865" y="1350693"/>
                  <a:pt x="6775123" y="1372229"/>
                </a:cubicBezTo>
                <a:close/>
                <a:moveTo>
                  <a:pt x="711454" y="1389745"/>
                </a:moveTo>
                <a:cubicBezTo>
                  <a:pt x="711454" y="1402842"/>
                  <a:pt x="717883" y="1418892"/>
                  <a:pt x="725741" y="1425416"/>
                </a:cubicBezTo>
                <a:lnTo>
                  <a:pt x="740029" y="1437275"/>
                </a:lnTo>
                <a:lnTo>
                  <a:pt x="740029" y="1413462"/>
                </a:lnTo>
                <a:cubicBezTo>
                  <a:pt x="740029" y="1400366"/>
                  <a:pt x="733599" y="1384316"/>
                  <a:pt x="725741" y="1377791"/>
                </a:cubicBezTo>
                <a:lnTo>
                  <a:pt x="711454" y="1365933"/>
                </a:lnTo>
                <a:lnTo>
                  <a:pt x="711454" y="1389745"/>
                </a:lnTo>
                <a:close/>
                <a:moveTo>
                  <a:pt x="797179" y="1381135"/>
                </a:moveTo>
                <a:cubicBezTo>
                  <a:pt x="797179" y="1403594"/>
                  <a:pt x="814399" y="1434941"/>
                  <a:pt x="826734" y="1434941"/>
                </a:cubicBezTo>
                <a:cubicBezTo>
                  <a:pt x="839193" y="1434941"/>
                  <a:pt x="828287" y="1396889"/>
                  <a:pt x="810447" y="1378134"/>
                </a:cubicBezTo>
                <a:lnTo>
                  <a:pt x="797179" y="1364180"/>
                </a:lnTo>
                <a:lnTo>
                  <a:pt x="797179" y="1381135"/>
                </a:lnTo>
                <a:close/>
                <a:moveTo>
                  <a:pt x="6531226" y="1379487"/>
                </a:moveTo>
                <a:cubicBezTo>
                  <a:pt x="6531226" y="1396746"/>
                  <a:pt x="6550181" y="1415891"/>
                  <a:pt x="6567259" y="1415891"/>
                </a:cubicBezTo>
                <a:cubicBezTo>
                  <a:pt x="6585442" y="1415891"/>
                  <a:pt x="6577337" y="1396556"/>
                  <a:pt x="6552133" y="1379830"/>
                </a:cubicBezTo>
                <a:lnTo>
                  <a:pt x="6531226" y="1365942"/>
                </a:lnTo>
                <a:lnTo>
                  <a:pt x="6531226" y="1379487"/>
                </a:lnTo>
                <a:close/>
                <a:moveTo>
                  <a:pt x="6685731" y="1388878"/>
                </a:moveTo>
                <a:cubicBezTo>
                  <a:pt x="6690951" y="1404518"/>
                  <a:pt x="6731251" y="1430065"/>
                  <a:pt x="6731251" y="1417730"/>
                </a:cubicBezTo>
                <a:cubicBezTo>
                  <a:pt x="6731251" y="1404966"/>
                  <a:pt x="6704324" y="1377791"/>
                  <a:pt x="6691675" y="1377791"/>
                </a:cubicBezTo>
                <a:cubicBezTo>
                  <a:pt x="6686379" y="1377791"/>
                  <a:pt x="6683702" y="1382782"/>
                  <a:pt x="6685731" y="1388878"/>
                </a:cubicBezTo>
                <a:close/>
                <a:moveTo>
                  <a:pt x="6749444" y="1414291"/>
                </a:moveTo>
                <a:cubicBezTo>
                  <a:pt x="6762093" y="1437923"/>
                  <a:pt x="6787458" y="1458106"/>
                  <a:pt x="6795021" y="1450553"/>
                </a:cubicBezTo>
                <a:cubicBezTo>
                  <a:pt x="6801898" y="1443676"/>
                  <a:pt x="6761160" y="1396841"/>
                  <a:pt x="6748310" y="1396841"/>
                </a:cubicBezTo>
                <a:cubicBezTo>
                  <a:pt x="6743796" y="1396841"/>
                  <a:pt x="6744310" y="1404699"/>
                  <a:pt x="6749444" y="1414291"/>
                </a:cubicBezTo>
                <a:close/>
                <a:moveTo>
                  <a:pt x="678744" y="1430893"/>
                </a:moveTo>
                <a:cubicBezTo>
                  <a:pt x="687897" y="1469565"/>
                  <a:pt x="701929" y="1482519"/>
                  <a:pt x="701929" y="1452296"/>
                </a:cubicBezTo>
                <a:cubicBezTo>
                  <a:pt x="701929" y="1438799"/>
                  <a:pt x="695232" y="1422187"/>
                  <a:pt x="687040" y="1415396"/>
                </a:cubicBezTo>
                <a:lnTo>
                  <a:pt x="672153" y="1403042"/>
                </a:lnTo>
                <a:lnTo>
                  <a:pt x="678744" y="1430893"/>
                </a:lnTo>
                <a:close/>
                <a:moveTo>
                  <a:pt x="759079" y="1427845"/>
                </a:moveTo>
                <a:cubicBezTo>
                  <a:pt x="759079" y="1440942"/>
                  <a:pt x="765508" y="1456992"/>
                  <a:pt x="773366" y="1463516"/>
                </a:cubicBezTo>
                <a:lnTo>
                  <a:pt x="787654" y="1475375"/>
                </a:lnTo>
                <a:lnTo>
                  <a:pt x="787654" y="1451562"/>
                </a:lnTo>
                <a:cubicBezTo>
                  <a:pt x="787654" y="1438466"/>
                  <a:pt x="781224" y="1422416"/>
                  <a:pt x="773366" y="1415891"/>
                </a:cubicBezTo>
                <a:lnTo>
                  <a:pt x="759079" y="1404033"/>
                </a:lnTo>
                <a:lnTo>
                  <a:pt x="759079" y="1427845"/>
                </a:lnTo>
                <a:close/>
                <a:moveTo>
                  <a:pt x="844804" y="1423454"/>
                </a:moveTo>
                <a:cubicBezTo>
                  <a:pt x="844804" y="1433732"/>
                  <a:pt x="851595" y="1447771"/>
                  <a:pt x="859901" y="1454668"/>
                </a:cubicBezTo>
                <a:lnTo>
                  <a:pt x="874998" y="1467193"/>
                </a:lnTo>
                <a:lnTo>
                  <a:pt x="871807" y="1439894"/>
                </a:lnTo>
                <a:cubicBezTo>
                  <a:pt x="868178" y="1408843"/>
                  <a:pt x="844804" y="1394612"/>
                  <a:pt x="844804" y="1423454"/>
                </a:cubicBezTo>
                <a:close/>
                <a:moveTo>
                  <a:pt x="891332" y="1431398"/>
                </a:moveTo>
                <a:cubicBezTo>
                  <a:pt x="888884" y="1449943"/>
                  <a:pt x="894819" y="1478452"/>
                  <a:pt x="903278" y="1488786"/>
                </a:cubicBezTo>
                <a:cubicBezTo>
                  <a:pt x="909155" y="1495958"/>
                  <a:pt x="908049" y="1501169"/>
                  <a:pt x="900076" y="1503826"/>
                </a:cubicBezTo>
                <a:lnTo>
                  <a:pt x="887895" y="1507893"/>
                </a:lnTo>
                <a:lnTo>
                  <a:pt x="899477" y="1533325"/>
                </a:lnTo>
                <a:cubicBezTo>
                  <a:pt x="913793" y="1564748"/>
                  <a:pt x="935615" y="1568025"/>
                  <a:pt x="926119" y="1537335"/>
                </a:cubicBezTo>
                <a:cubicBezTo>
                  <a:pt x="922471" y="1525543"/>
                  <a:pt x="919965" y="1500464"/>
                  <a:pt x="920546" y="1481604"/>
                </a:cubicBezTo>
                <a:cubicBezTo>
                  <a:pt x="921174" y="1461307"/>
                  <a:pt x="915651" y="1442361"/>
                  <a:pt x="907021" y="1435189"/>
                </a:cubicBezTo>
                <a:cubicBezTo>
                  <a:pt x="898991" y="1428531"/>
                  <a:pt x="891932" y="1426826"/>
                  <a:pt x="891332" y="1431398"/>
                </a:cubicBezTo>
                <a:close/>
                <a:moveTo>
                  <a:pt x="654447" y="1460573"/>
                </a:moveTo>
                <a:cubicBezTo>
                  <a:pt x="654370" y="1472051"/>
                  <a:pt x="658590" y="1484090"/>
                  <a:pt x="663829" y="1487329"/>
                </a:cubicBezTo>
                <a:cubicBezTo>
                  <a:pt x="675954" y="1494825"/>
                  <a:pt x="675954" y="1472756"/>
                  <a:pt x="663829" y="1453991"/>
                </a:cubicBezTo>
                <a:lnTo>
                  <a:pt x="654599" y="1439704"/>
                </a:lnTo>
                <a:lnTo>
                  <a:pt x="654447" y="1460573"/>
                </a:lnTo>
                <a:close/>
                <a:moveTo>
                  <a:pt x="720979" y="1456811"/>
                </a:moveTo>
                <a:cubicBezTo>
                  <a:pt x="720979" y="1478499"/>
                  <a:pt x="731331" y="1501616"/>
                  <a:pt x="741047" y="1501616"/>
                </a:cubicBezTo>
                <a:cubicBezTo>
                  <a:pt x="754944" y="1501616"/>
                  <a:pt x="750716" y="1466812"/>
                  <a:pt x="735266" y="1453991"/>
                </a:cubicBezTo>
                <a:lnTo>
                  <a:pt x="720979" y="1442133"/>
                </a:lnTo>
                <a:lnTo>
                  <a:pt x="720979" y="1456811"/>
                </a:lnTo>
                <a:close/>
                <a:moveTo>
                  <a:pt x="806704" y="1461183"/>
                </a:moveTo>
                <a:cubicBezTo>
                  <a:pt x="806704" y="1471660"/>
                  <a:pt x="813133" y="1485567"/>
                  <a:pt x="820991" y="1492091"/>
                </a:cubicBezTo>
                <a:lnTo>
                  <a:pt x="835279" y="1503950"/>
                </a:lnTo>
                <a:lnTo>
                  <a:pt x="835279" y="1484900"/>
                </a:lnTo>
                <a:cubicBezTo>
                  <a:pt x="835279" y="1474422"/>
                  <a:pt x="828849" y="1460516"/>
                  <a:pt x="820991" y="1453991"/>
                </a:cubicBezTo>
                <a:lnTo>
                  <a:pt x="806704" y="1442133"/>
                </a:lnTo>
                <a:lnTo>
                  <a:pt x="806704" y="1461183"/>
                </a:lnTo>
                <a:close/>
                <a:moveTo>
                  <a:pt x="854634" y="1484166"/>
                </a:moveTo>
                <a:cubicBezTo>
                  <a:pt x="854205" y="1506579"/>
                  <a:pt x="864348" y="1530191"/>
                  <a:pt x="874397" y="1530191"/>
                </a:cubicBezTo>
                <a:cubicBezTo>
                  <a:pt x="887408" y="1530191"/>
                  <a:pt x="884533" y="1507407"/>
                  <a:pt x="868921" y="1486767"/>
                </a:cubicBezTo>
                <a:lnTo>
                  <a:pt x="854937" y="1468279"/>
                </a:lnTo>
                <a:lnTo>
                  <a:pt x="854634" y="1484166"/>
                </a:lnTo>
                <a:close/>
                <a:moveTo>
                  <a:pt x="768918" y="1490339"/>
                </a:moveTo>
                <a:cubicBezTo>
                  <a:pt x="768470" y="1508274"/>
                  <a:pt x="786673" y="1539716"/>
                  <a:pt x="797512" y="1539716"/>
                </a:cubicBezTo>
                <a:cubicBezTo>
                  <a:pt x="811971" y="1539716"/>
                  <a:pt x="808342" y="1524743"/>
                  <a:pt x="787968" y="1500292"/>
                </a:cubicBezTo>
                <a:cubicBezTo>
                  <a:pt x="777252" y="1487434"/>
                  <a:pt x="769099" y="1483166"/>
                  <a:pt x="768918" y="1490339"/>
                </a:cubicBezTo>
                <a:close/>
                <a:moveTo>
                  <a:pt x="692404" y="1500492"/>
                </a:moveTo>
                <a:cubicBezTo>
                  <a:pt x="692404" y="1505731"/>
                  <a:pt x="696690" y="1512665"/>
                  <a:pt x="701929" y="1515904"/>
                </a:cubicBezTo>
                <a:cubicBezTo>
                  <a:pt x="707167" y="1519142"/>
                  <a:pt x="711454" y="1517504"/>
                  <a:pt x="711454" y="1512265"/>
                </a:cubicBezTo>
                <a:cubicBezTo>
                  <a:pt x="711454" y="1507027"/>
                  <a:pt x="707167" y="1500092"/>
                  <a:pt x="701929" y="1496854"/>
                </a:cubicBezTo>
                <a:cubicBezTo>
                  <a:pt x="696690" y="1493615"/>
                  <a:pt x="692404" y="1495254"/>
                  <a:pt x="692404" y="1500492"/>
                </a:cubicBezTo>
                <a:close/>
                <a:moveTo>
                  <a:pt x="669687" y="1525429"/>
                </a:moveTo>
                <a:cubicBezTo>
                  <a:pt x="673058" y="1541145"/>
                  <a:pt x="680031" y="1558290"/>
                  <a:pt x="685184" y="1563529"/>
                </a:cubicBezTo>
                <a:cubicBezTo>
                  <a:pt x="691327" y="1569787"/>
                  <a:pt x="692146" y="1564881"/>
                  <a:pt x="687555" y="1549241"/>
                </a:cubicBezTo>
                <a:cubicBezTo>
                  <a:pt x="676277" y="1510789"/>
                  <a:pt x="662667" y="1492644"/>
                  <a:pt x="669687" y="1525429"/>
                </a:cubicBezTo>
                <a:close/>
                <a:moveTo>
                  <a:pt x="816543" y="1517837"/>
                </a:moveTo>
                <a:cubicBezTo>
                  <a:pt x="816067" y="1535173"/>
                  <a:pt x="837240" y="1577816"/>
                  <a:pt x="846336" y="1577816"/>
                </a:cubicBezTo>
                <a:cubicBezTo>
                  <a:pt x="850727" y="1577816"/>
                  <a:pt x="854329" y="1571863"/>
                  <a:pt x="854329" y="1564586"/>
                </a:cubicBezTo>
                <a:cubicBezTo>
                  <a:pt x="854329" y="1548193"/>
                  <a:pt x="816981" y="1501988"/>
                  <a:pt x="816543" y="1517837"/>
                </a:cubicBezTo>
                <a:close/>
                <a:moveTo>
                  <a:pt x="739743" y="1539183"/>
                </a:moveTo>
                <a:cubicBezTo>
                  <a:pt x="749973" y="1558300"/>
                  <a:pt x="768604" y="1573978"/>
                  <a:pt x="768604" y="1563462"/>
                </a:cubicBezTo>
                <a:cubicBezTo>
                  <a:pt x="768604" y="1550375"/>
                  <a:pt x="748295" y="1520666"/>
                  <a:pt x="739361" y="1520666"/>
                </a:cubicBezTo>
                <a:cubicBezTo>
                  <a:pt x="733141" y="1520666"/>
                  <a:pt x="733275" y="1527096"/>
                  <a:pt x="739743" y="1539183"/>
                </a:cubicBezTo>
                <a:close/>
                <a:moveTo>
                  <a:pt x="711597" y="1551061"/>
                </a:moveTo>
                <a:cubicBezTo>
                  <a:pt x="711520" y="1559919"/>
                  <a:pt x="715740" y="1569815"/>
                  <a:pt x="720979" y="1573054"/>
                </a:cubicBezTo>
                <a:cubicBezTo>
                  <a:pt x="733037" y="1580502"/>
                  <a:pt x="733037" y="1567891"/>
                  <a:pt x="720979" y="1549241"/>
                </a:cubicBezTo>
                <a:lnTo>
                  <a:pt x="711749" y="1534954"/>
                </a:lnTo>
                <a:lnTo>
                  <a:pt x="711597" y="1551061"/>
                </a:lnTo>
                <a:close/>
                <a:moveTo>
                  <a:pt x="863854" y="1556947"/>
                </a:moveTo>
                <a:cubicBezTo>
                  <a:pt x="863854" y="1561186"/>
                  <a:pt x="870150" y="1572968"/>
                  <a:pt x="877836" y="1583141"/>
                </a:cubicBezTo>
                <a:cubicBezTo>
                  <a:pt x="892114" y="1602019"/>
                  <a:pt x="897058" y="1591447"/>
                  <a:pt x="886647" y="1564310"/>
                </a:cubicBezTo>
                <a:cubicBezTo>
                  <a:pt x="880675" y="1548746"/>
                  <a:pt x="863854" y="1543307"/>
                  <a:pt x="863854" y="1556947"/>
                </a:cubicBezTo>
                <a:close/>
                <a:moveTo>
                  <a:pt x="787797" y="1563872"/>
                </a:moveTo>
                <a:cubicBezTo>
                  <a:pt x="788063" y="1580264"/>
                  <a:pt x="805475" y="1601276"/>
                  <a:pt x="812762" y="1593980"/>
                </a:cubicBezTo>
                <a:cubicBezTo>
                  <a:pt x="816667" y="1590085"/>
                  <a:pt x="812609" y="1579645"/>
                  <a:pt x="803751" y="1570787"/>
                </a:cubicBezTo>
                <a:cubicBezTo>
                  <a:pt x="794902" y="1561929"/>
                  <a:pt x="787720" y="1558814"/>
                  <a:pt x="787797" y="1563872"/>
                </a:cubicBezTo>
                <a:close/>
                <a:moveTo>
                  <a:pt x="759079" y="1590980"/>
                </a:moveTo>
                <a:cubicBezTo>
                  <a:pt x="759079" y="1598838"/>
                  <a:pt x="763365" y="1607915"/>
                  <a:pt x="768604" y="1611154"/>
                </a:cubicBezTo>
                <a:cubicBezTo>
                  <a:pt x="773842" y="1614392"/>
                  <a:pt x="778129" y="1610611"/>
                  <a:pt x="778129" y="1602753"/>
                </a:cubicBezTo>
                <a:cubicBezTo>
                  <a:pt x="778129" y="1594895"/>
                  <a:pt x="773842" y="1585817"/>
                  <a:pt x="768604" y="1582579"/>
                </a:cubicBezTo>
                <a:cubicBezTo>
                  <a:pt x="763365" y="1579340"/>
                  <a:pt x="759079" y="1583122"/>
                  <a:pt x="759079" y="1590980"/>
                </a:cubicBezTo>
                <a:close/>
                <a:moveTo>
                  <a:pt x="911622" y="1589723"/>
                </a:moveTo>
                <a:cubicBezTo>
                  <a:pt x="911841" y="1607201"/>
                  <a:pt x="928500" y="1630642"/>
                  <a:pt x="935644" y="1623498"/>
                </a:cubicBezTo>
                <a:cubicBezTo>
                  <a:pt x="943969" y="1615173"/>
                  <a:pt x="931472" y="1577816"/>
                  <a:pt x="920366" y="1577816"/>
                </a:cubicBezTo>
                <a:cubicBezTo>
                  <a:pt x="915479" y="1577816"/>
                  <a:pt x="911545" y="1583179"/>
                  <a:pt x="911622" y="1589723"/>
                </a:cubicBezTo>
                <a:close/>
                <a:moveTo>
                  <a:pt x="730161" y="1614354"/>
                </a:moveTo>
                <a:cubicBezTo>
                  <a:pt x="736438" y="1626584"/>
                  <a:pt x="744181" y="1633985"/>
                  <a:pt x="747372" y="1630794"/>
                </a:cubicBezTo>
                <a:cubicBezTo>
                  <a:pt x="750572" y="1627603"/>
                  <a:pt x="745439" y="1617593"/>
                  <a:pt x="735971" y="1608544"/>
                </a:cubicBezTo>
                <a:lnTo>
                  <a:pt x="718750" y="1592104"/>
                </a:lnTo>
                <a:lnTo>
                  <a:pt x="730161" y="1614354"/>
                </a:lnTo>
                <a:close/>
                <a:moveTo>
                  <a:pt x="835279" y="1606391"/>
                </a:moveTo>
                <a:cubicBezTo>
                  <a:pt x="835279" y="1611630"/>
                  <a:pt x="841965" y="1615916"/>
                  <a:pt x="850128" y="1615916"/>
                </a:cubicBezTo>
                <a:cubicBezTo>
                  <a:pt x="858291" y="1615916"/>
                  <a:pt x="862330" y="1611630"/>
                  <a:pt x="859091" y="1606391"/>
                </a:cubicBezTo>
                <a:cubicBezTo>
                  <a:pt x="855853" y="1601153"/>
                  <a:pt x="849175" y="1596866"/>
                  <a:pt x="844241" y="1596866"/>
                </a:cubicBezTo>
                <a:cubicBezTo>
                  <a:pt x="839307" y="1596866"/>
                  <a:pt x="835279" y="1601153"/>
                  <a:pt x="835279" y="1606391"/>
                </a:cubicBezTo>
                <a:close/>
                <a:moveTo>
                  <a:pt x="882618" y="1624908"/>
                </a:moveTo>
                <a:cubicBezTo>
                  <a:pt x="892848" y="1644025"/>
                  <a:pt x="911479" y="1659703"/>
                  <a:pt x="911479" y="1649187"/>
                </a:cubicBezTo>
                <a:cubicBezTo>
                  <a:pt x="911479" y="1636100"/>
                  <a:pt x="891170" y="1606391"/>
                  <a:pt x="882236" y="1606391"/>
                </a:cubicBezTo>
                <a:cubicBezTo>
                  <a:pt x="876016" y="1606391"/>
                  <a:pt x="876150" y="1612821"/>
                  <a:pt x="882618" y="1624908"/>
                </a:cubicBezTo>
                <a:close/>
                <a:moveTo>
                  <a:pt x="959434" y="1618298"/>
                </a:moveTo>
                <a:cubicBezTo>
                  <a:pt x="959625" y="1624851"/>
                  <a:pt x="965902" y="1640919"/>
                  <a:pt x="973388" y="1654016"/>
                </a:cubicBezTo>
                <a:cubicBezTo>
                  <a:pt x="987657" y="1678981"/>
                  <a:pt x="991838" y="1665770"/>
                  <a:pt x="981675" y="1627823"/>
                </a:cubicBezTo>
                <a:cubicBezTo>
                  <a:pt x="975608" y="1605201"/>
                  <a:pt x="958863" y="1598028"/>
                  <a:pt x="959434" y="1618298"/>
                </a:cubicBezTo>
                <a:close/>
                <a:moveTo>
                  <a:pt x="806704" y="1629080"/>
                </a:moveTo>
                <a:cubicBezTo>
                  <a:pt x="806704" y="1636938"/>
                  <a:pt x="810990" y="1646015"/>
                  <a:pt x="816229" y="1649254"/>
                </a:cubicBezTo>
                <a:cubicBezTo>
                  <a:pt x="821467" y="1652492"/>
                  <a:pt x="825754" y="1648711"/>
                  <a:pt x="825754" y="1640853"/>
                </a:cubicBezTo>
                <a:cubicBezTo>
                  <a:pt x="825754" y="1632995"/>
                  <a:pt x="821467" y="1623917"/>
                  <a:pt x="816229" y="1620679"/>
                </a:cubicBezTo>
                <a:cubicBezTo>
                  <a:pt x="810990" y="1617440"/>
                  <a:pt x="806704" y="1621222"/>
                  <a:pt x="806704" y="1629080"/>
                </a:cubicBezTo>
                <a:close/>
                <a:moveTo>
                  <a:pt x="774681" y="1649254"/>
                </a:moveTo>
                <a:cubicBezTo>
                  <a:pt x="777700" y="1657112"/>
                  <a:pt x="784520" y="1663541"/>
                  <a:pt x="789835" y="1663541"/>
                </a:cubicBezTo>
                <a:cubicBezTo>
                  <a:pt x="795417" y="1663541"/>
                  <a:pt x="794493" y="1657493"/>
                  <a:pt x="787654" y="1649254"/>
                </a:cubicBezTo>
                <a:cubicBezTo>
                  <a:pt x="781129" y="1641396"/>
                  <a:pt x="774308" y="1634966"/>
                  <a:pt x="772499" y="1634966"/>
                </a:cubicBezTo>
                <a:cubicBezTo>
                  <a:pt x="770689" y="1634966"/>
                  <a:pt x="771671" y="1641396"/>
                  <a:pt x="774681" y="1649254"/>
                </a:cubicBezTo>
                <a:close/>
                <a:moveTo>
                  <a:pt x="850576" y="1648454"/>
                </a:moveTo>
                <a:cubicBezTo>
                  <a:pt x="853767" y="1656750"/>
                  <a:pt x="860549" y="1663541"/>
                  <a:pt x="865663" y="1663541"/>
                </a:cubicBezTo>
                <a:cubicBezTo>
                  <a:pt x="878189" y="1663541"/>
                  <a:pt x="870349" y="1641891"/>
                  <a:pt x="856109" y="1637148"/>
                </a:cubicBezTo>
                <a:cubicBezTo>
                  <a:pt x="849146" y="1634823"/>
                  <a:pt x="847023" y="1639186"/>
                  <a:pt x="850576" y="1648454"/>
                </a:cubicBezTo>
                <a:close/>
                <a:moveTo>
                  <a:pt x="942263" y="1673066"/>
                </a:moveTo>
                <a:cubicBezTo>
                  <a:pt x="948806" y="1683544"/>
                  <a:pt x="957567" y="1692116"/>
                  <a:pt x="961730" y="1692116"/>
                </a:cubicBezTo>
                <a:cubicBezTo>
                  <a:pt x="965892" y="1692116"/>
                  <a:pt x="964711" y="1683544"/>
                  <a:pt x="959101" y="1673066"/>
                </a:cubicBezTo>
                <a:cubicBezTo>
                  <a:pt x="953491" y="1662589"/>
                  <a:pt x="944739" y="1654016"/>
                  <a:pt x="939634" y="1654016"/>
                </a:cubicBezTo>
                <a:cubicBezTo>
                  <a:pt x="934500" y="1654016"/>
                  <a:pt x="935671" y="1662513"/>
                  <a:pt x="942263" y="1673066"/>
                </a:cubicBezTo>
                <a:close/>
                <a:moveTo>
                  <a:pt x="697775" y="1675857"/>
                </a:moveTo>
                <a:cubicBezTo>
                  <a:pt x="701356" y="1685249"/>
                  <a:pt x="706682" y="1690535"/>
                  <a:pt x="709615" y="1687601"/>
                </a:cubicBezTo>
                <a:cubicBezTo>
                  <a:pt x="712549" y="1684677"/>
                  <a:pt x="709624" y="1676991"/>
                  <a:pt x="703109" y="1670523"/>
                </a:cubicBezTo>
                <a:lnTo>
                  <a:pt x="691280" y="1658779"/>
                </a:lnTo>
                <a:lnTo>
                  <a:pt x="697775" y="1675857"/>
                </a:lnTo>
                <a:close/>
                <a:moveTo>
                  <a:pt x="904135" y="1684382"/>
                </a:moveTo>
                <a:cubicBezTo>
                  <a:pt x="906211" y="1690602"/>
                  <a:pt x="913003" y="1697384"/>
                  <a:pt x="919223" y="1699460"/>
                </a:cubicBezTo>
                <a:cubicBezTo>
                  <a:pt x="926185" y="1701784"/>
                  <a:pt x="928308" y="1697422"/>
                  <a:pt x="924756" y="1688154"/>
                </a:cubicBezTo>
                <a:cubicBezTo>
                  <a:pt x="918107" y="1670837"/>
                  <a:pt x="898420" y="1667237"/>
                  <a:pt x="904135" y="1684382"/>
                </a:cubicBezTo>
                <a:close/>
                <a:moveTo>
                  <a:pt x="783500" y="1704432"/>
                </a:moveTo>
                <a:cubicBezTo>
                  <a:pt x="787081" y="1713824"/>
                  <a:pt x="792407" y="1719110"/>
                  <a:pt x="795340" y="1716176"/>
                </a:cubicBezTo>
                <a:cubicBezTo>
                  <a:pt x="798274" y="1713252"/>
                  <a:pt x="795349" y="1705566"/>
                  <a:pt x="788834" y="1699098"/>
                </a:cubicBezTo>
                <a:lnTo>
                  <a:pt x="777005" y="1687354"/>
                </a:lnTo>
                <a:lnTo>
                  <a:pt x="783500" y="1704432"/>
                </a:lnTo>
                <a:close/>
                <a:moveTo>
                  <a:pt x="869626" y="1705604"/>
                </a:moveTo>
                <a:cubicBezTo>
                  <a:pt x="872817" y="1713900"/>
                  <a:pt x="879599" y="1720691"/>
                  <a:pt x="884713" y="1720691"/>
                </a:cubicBezTo>
                <a:cubicBezTo>
                  <a:pt x="897239" y="1720691"/>
                  <a:pt x="889399" y="1699041"/>
                  <a:pt x="875159" y="1694298"/>
                </a:cubicBezTo>
                <a:cubicBezTo>
                  <a:pt x="868196" y="1691973"/>
                  <a:pt x="866073" y="1696336"/>
                  <a:pt x="869626" y="1705604"/>
                </a:cubicBezTo>
                <a:close/>
                <a:moveTo>
                  <a:pt x="2055981" y="1711166"/>
                </a:moveTo>
                <a:cubicBezTo>
                  <a:pt x="2055981" y="1724263"/>
                  <a:pt x="2058143" y="1729626"/>
                  <a:pt x="2060781" y="1723073"/>
                </a:cubicBezTo>
                <a:cubicBezTo>
                  <a:pt x="2063429" y="1716529"/>
                  <a:pt x="2063429" y="1705813"/>
                  <a:pt x="2060781" y="1699260"/>
                </a:cubicBezTo>
                <a:cubicBezTo>
                  <a:pt x="2058143" y="1692716"/>
                  <a:pt x="2055981" y="1698069"/>
                  <a:pt x="2055981" y="1711166"/>
                </a:cubicBezTo>
                <a:close/>
                <a:moveTo>
                  <a:pt x="6904044" y="1701641"/>
                </a:moveTo>
                <a:cubicBezTo>
                  <a:pt x="6904044" y="1709499"/>
                  <a:pt x="6907720" y="1724501"/>
                  <a:pt x="6912226" y="1734979"/>
                </a:cubicBezTo>
                <a:cubicBezTo>
                  <a:pt x="6917388" y="1746990"/>
                  <a:pt x="6920408" y="1748742"/>
                  <a:pt x="6920408" y="1739741"/>
                </a:cubicBezTo>
                <a:cubicBezTo>
                  <a:pt x="6920408" y="1731883"/>
                  <a:pt x="6916732" y="1716881"/>
                  <a:pt x="6912226" y="1706404"/>
                </a:cubicBezTo>
                <a:cubicBezTo>
                  <a:pt x="6907064" y="1694393"/>
                  <a:pt x="6904044" y="1692640"/>
                  <a:pt x="6904044" y="1701641"/>
                </a:cubicBezTo>
                <a:close/>
                <a:moveTo>
                  <a:pt x="6951078" y="1707194"/>
                </a:moveTo>
                <a:cubicBezTo>
                  <a:pt x="6951536" y="1718291"/>
                  <a:pt x="6953793" y="1720548"/>
                  <a:pt x="6956831" y="1712957"/>
                </a:cubicBezTo>
                <a:cubicBezTo>
                  <a:pt x="6959584" y="1706080"/>
                  <a:pt x="6959242" y="1697860"/>
                  <a:pt x="6956079" y="1694698"/>
                </a:cubicBezTo>
                <a:cubicBezTo>
                  <a:pt x="6952917" y="1691535"/>
                  <a:pt x="6950669" y="1697155"/>
                  <a:pt x="6951078" y="1707194"/>
                </a:cubicBezTo>
                <a:close/>
                <a:moveTo>
                  <a:pt x="989857" y="1712957"/>
                </a:moveTo>
                <a:cubicBezTo>
                  <a:pt x="991934" y="1719177"/>
                  <a:pt x="998725" y="1725959"/>
                  <a:pt x="1004945" y="1728035"/>
                </a:cubicBezTo>
                <a:cubicBezTo>
                  <a:pt x="1011907" y="1730359"/>
                  <a:pt x="1014032" y="1725997"/>
                  <a:pt x="1010479" y="1716729"/>
                </a:cubicBezTo>
                <a:cubicBezTo>
                  <a:pt x="1003830" y="1699412"/>
                  <a:pt x="984142" y="1695812"/>
                  <a:pt x="989857" y="1712957"/>
                </a:cubicBezTo>
                <a:close/>
                <a:moveTo>
                  <a:pt x="2084556" y="1720691"/>
                </a:moveTo>
                <a:cubicBezTo>
                  <a:pt x="2084556" y="1733788"/>
                  <a:pt x="2086718" y="1739151"/>
                  <a:pt x="2089356" y="1732598"/>
                </a:cubicBezTo>
                <a:cubicBezTo>
                  <a:pt x="2092004" y="1726054"/>
                  <a:pt x="2092004" y="1715338"/>
                  <a:pt x="2089356" y="1708785"/>
                </a:cubicBezTo>
                <a:cubicBezTo>
                  <a:pt x="2086718" y="1702241"/>
                  <a:pt x="2084556" y="1707594"/>
                  <a:pt x="2084556" y="1720691"/>
                </a:cubicBezTo>
                <a:close/>
                <a:moveTo>
                  <a:pt x="6865353" y="1716719"/>
                </a:moveTo>
                <a:cubicBezTo>
                  <a:pt x="6865811" y="1727816"/>
                  <a:pt x="6868068" y="1730073"/>
                  <a:pt x="6871106" y="1722482"/>
                </a:cubicBezTo>
                <a:cubicBezTo>
                  <a:pt x="6873859" y="1715605"/>
                  <a:pt x="6873517" y="1707385"/>
                  <a:pt x="6870354" y="1704223"/>
                </a:cubicBezTo>
                <a:cubicBezTo>
                  <a:pt x="6867192" y="1701060"/>
                  <a:pt x="6864944" y="1706680"/>
                  <a:pt x="6865353" y="1716719"/>
                </a:cubicBezTo>
                <a:close/>
                <a:moveTo>
                  <a:pt x="844804" y="1729092"/>
                </a:moveTo>
                <a:cubicBezTo>
                  <a:pt x="844804" y="1734331"/>
                  <a:pt x="849090" y="1741265"/>
                  <a:pt x="854329" y="1744504"/>
                </a:cubicBezTo>
                <a:cubicBezTo>
                  <a:pt x="859567" y="1747742"/>
                  <a:pt x="863854" y="1746104"/>
                  <a:pt x="863854" y="1740865"/>
                </a:cubicBezTo>
                <a:cubicBezTo>
                  <a:pt x="863854" y="1735627"/>
                  <a:pt x="859567" y="1728692"/>
                  <a:pt x="854329" y="1725454"/>
                </a:cubicBezTo>
                <a:cubicBezTo>
                  <a:pt x="849090" y="1722215"/>
                  <a:pt x="844804" y="1723854"/>
                  <a:pt x="844804" y="1729092"/>
                </a:cubicBezTo>
                <a:close/>
                <a:moveTo>
                  <a:pt x="921004" y="1739741"/>
                </a:moveTo>
                <a:cubicBezTo>
                  <a:pt x="921004" y="1744980"/>
                  <a:pt x="927690" y="1749266"/>
                  <a:pt x="935853" y="1749266"/>
                </a:cubicBezTo>
                <a:cubicBezTo>
                  <a:pt x="944016" y="1749266"/>
                  <a:pt x="948055" y="1744980"/>
                  <a:pt x="944816" y="1739741"/>
                </a:cubicBezTo>
                <a:cubicBezTo>
                  <a:pt x="941578" y="1734503"/>
                  <a:pt x="934900" y="1730216"/>
                  <a:pt x="929966" y="1730216"/>
                </a:cubicBezTo>
                <a:cubicBezTo>
                  <a:pt x="925032" y="1730216"/>
                  <a:pt x="921004" y="1734503"/>
                  <a:pt x="921004" y="1739741"/>
                </a:cubicBezTo>
                <a:close/>
                <a:moveTo>
                  <a:pt x="968626" y="1739741"/>
                </a:moveTo>
                <a:cubicBezTo>
                  <a:pt x="968626" y="1744980"/>
                  <a:pt x="973169" y="1749266"/>
                  <a:pt x="978713" y="1749266"/>
                </a:cubicBezTo>
                <a:cubicBezTo>
                  <a:pt x="984256" y="1749266"/>
                  <a:pt x="986152" y="1744980"/>
                  <a:pt x="982913" y="1739741"/>
                </a:cubicBezTo>
                <a:cubicBezTo>
                  <a:pt x="979675" y="1734503"/>
                  <a:pt x="975141" y="1730216"/>
                  <a:pt x="972826" y="1730216"/>
                </a:cubicBezTo>
                <a:cubicBezTo>
                  <a:pt x="970512" y="1730216"/>
                  <a:pt x="968626" y="1734503"/>
                  <a:pt x="968626" y="1739741"/>
                </a:cubicBezTo>
                <a:close/>
                <a:moveTo>
                  <a:pt x="6960603" y="1745294"/>
                </a:moveTo>
                <a:cubicBezTo>
                  <a:pt x="6961061" y="1756391"/>
                  <a:pt x="6963318" y="1758648"/>
                  <a:pt x="6966356" y="1751057"/>
                </a:cubicBezTo>
                <a:cubicBezTo>
                  <a:pt x="6969109" y="1744180"/>
                  <a:pt x="6968767" y="1735960"/>
                  <a:pt x="6965604" y="1732798"/>
                </a:cubicBezTo>
                <a:cubicBezTo>
                  <a:pt x="6962442" y="1729635"/>
                  <a:pt x="6960194" y="1735255"/>
                  <a:pt x="6960603" y="1745294"/>
                </a:cubicBezTo>
                <a:close/>
                <a:moveTo>
                  <a:pt x="892429" y="1757667"/>
                </a:moveTo>
                <a:cubicBezTo>
                  <a:pt x="892429" y="1762906"/>
                  <a:pt x="896715" y="1769840"/>
                  <a:pt x="901954" y="1773079"/>
                </a:cubicBezTo>
                <a:cubicBezTo>
                  <a:pt x="907192" y="1776317"/>
                  <a:pt x="911479" y="1774679"/>
                  <a:pt x="911479" y="1769440"/>
                </a:cubicBezTo>
                <a:cubicBezTo>
                  <a:pt x="911479" y="1764202"/>
                  <a:pt x="907192" y="1757267"/>
                  <a:pt x="901954" y="1754029"/>
                </a:cubicBezTo>
                <a:cubicBezTo>
                  <a:pt x="896715" y="1750790"/>
                  <a:pt x="892429" y="1752429"/>
                  <a:pt x="892429" y="1757667"/>
                </a:cubicBezTo>
                <a:close/>
                <a:moveTo>
                  <a:pt x="1016251" y="1768316"/>
                </a:moveTo>
                <a:cubicBezTo>
                  <a:pt x="1016251" y="1773555"/>
                  <a:pt x="1020794" y="1777841"/>
                  <a:pt x="1026338" y="1777841"/>
                </a:cubicBezTo>
                <a:cubicBezTo>
                  <a:pt x="1031881" y="1777841"/>
                  <a:pt x="1033777" y="1773555"/>
                  <a:pt x="1030538" y="1768316"/>
                </a:cubicBezTo>
                <a:cubicBezTo>
                  <a:pt x="1027300" y="1763078"/>
                  <a:pt x="1022766" y="1758791"/>
                  <a:pt x="1020451" y="1758791"/>
                </a:cubicBezTo>
                <a:cubicBezTo>
                  <a:pt x="1018137" y="1758791"/>
                  <a:pt x="1016251" y="1763078"/>
                  <a:pt x="1016251" y="1768316"/>
                </a:cubicBezTo>
                <a:close/>
                <a:moveTo>
                  <a:pt x="2073526" y="1767754"/>
                </a:moveTo>
                <a:cubicBezTo>
                  <a:pt x="2073526" y="1772688"/>
                  <a:pt x="2077812" y="1779365"/>
                  <a:pt x="2083051" y="1782604"/>
                </a:cubicBezTo>
                <a:cubicBezTo>
                  <a:pt x="2088290" y="1785842"/>
                  <a:pt x="2092576" y="1781804"/>
                  <a:pt x="2092576" y="1773641"/>
                </a:cubicBezTo>
                <a:cubicBezTo>
                  <a:pt x="2092576" y="1765478"/>
                  <a:pt x="2088290" y="1758791"/>
                  <a:pt x="2083051" y="1758791"/>
                </a:cubicBezTo>
                <a:cubicBezTo>
                  <a:pt x="2077812" y="1758791"/>
                  <a:pt x="2073526" y="1762820"/>
                  <a:pt x="2073526" y="1767754"/>
                </a:cubicBezTo>
                <a:close/>
                <a:moveTo>
                  <a:pt x="940054" y="1777841"/>
                </a:moveTo>
                <a:cubicBezTo>
                  <a:pt x="940054" y="1783080"/>
                  <a:pt x="944597" y="1787366"/>
                  <a:pt x="950141" y="1787366"/>
                </a:cubicBezTo>
                <a:cubicBezTo>
                  <a:pt x="955681" y="1787366"/>
                  <a:pt x="957577" y="1783080"/>
                  <a:pt x="954338" y="1777841"/>
                </a:cubicBezTo>
                <a:cubicBezTo>
                  <a:pt x="951103" y="1772603"/>
                  <a:pt x="946568" y="1768316"/>
                  <a:pt x="944253" y="1768316"/>
                </a:cubicBezTo>
                <a:cubicBezTo>
                  <a:pt x="941939" y="1768316"/>
                  <a:pt x="940054" y="1772603"/>
                  <a:pt x="940054" y="1777841"/>
                </a:cubicBezTo>
                <a:close/>
                <a:moveTo>
                  <a:pt x="987866" y="1782832"/>
                </a:moveTo>
                <a:cubicBezTo>
                  <a:pt x="994496" y="1790814"/>
                  <a:pt x="1001878" y="1795386"/>
                  <a:pt x="1004278" y="1792996"/>
                </a:cubicBezTo>
                <a:cubicBezTo>
                  <a:pt x="1010879" y="1786385"/>
                  <a:pt x="997458" y="1768316"/>
                  <a:pt x="985952" y="1768316"/>
                </a:cubicBezTo>
                <a:cubicBezTo>
                  <a:pt x="979627" y="1768316"/>
                  <a:pt x="980351" y="1773784"/>
                  <a:pt x="987866" y="1782832"/>
                </a:cubicBezTo>
                <a:close/>
                <a:moveTo>
                  <a:pt x="2113131" y="1796891"/>
                </a:moveTo>
                <a:cubicBezTo>
                  <a:pt x="2113131" y="1809988"/>
                  <a:pt x="2115293" y="1815351"/>
                  <a:pt x="2117931" y="1808798"/>
                </a:cubicBezTo>
                <a:cubicBezTo>
                  <a:pt x="2120579" y="1802254"/>
                  <a:pt x="2120579" y="1791538"/>
                  <a:pt x="2117931" y="1784985"/>
                </a:cubicBezTo>
                <a:cubicBezTo>
                  <a:pt x="2115293" y="1778441"/>
                  <a:pt x="2113131" y="1783794"/>
                  <a:pt x="2113131" y="1796891"/>
                </a:cubicBezTo>
                <a:close/>
                <a:moveTo>
                  <a:pt x="1064171" y="1792129"/>
                </a:moveTo>
                <a:cubicBezTo>
                  <a:pt x="1064171" y="1797368"/>
                  <a:pt x="1068324" y="1808083"/>
                  <a:pt x="1073401" y="1815941"/>
                </a:cubicBezTo>
                <a:cubicBezTo>
                  <a:pt x="1078478" y="1823799"/>
                  <a:pt x="1082631" y="1825943"/>
                  <a:pt x="1082631" y="1820704"/>
                </a:cubicBezTo>
                <a:cubicBezTo>
                  <a:pt x="1082631" y="1815465"/>
                  <a:pt x="1078478" y="1804749"/>
                  <a:pt x="1073401" y="1796891"/>
                </a:cubicBezTo>
                <a:cubicBezTo>
                  <a:pt x="1068324" y="1789033"/>
                  <a:pt x="1064171" y="1786890"/>
                  <a:pt x="1064171" y="1792129"/>
                </a:cubicBezTo>
                <a:close/>
                <a:moveTo>
                  <a:pt x="1035301" y="1806416"/>
                </a:moveTo>
                <a:cubicBezTo>
                  <a:pt x="1035301" y="1811655"/>
                  <a:pt x="1039844" y="1815941"/>
                  <a:pt x="1045388" y="1815941"/>
                </a:cubicBezTo>
                <a:cubicBezTo>
                  <a:pt x="1050931" y="1815941"/>
                  <a:pt x="1052827" y="1811655"/>
                  <a:pt x="1049588" y="1806416"/>
                </a:cubicBezTo>
                <a:cubicBezTo>
                  <a:pt x="1046350" y="1801178"/>
                  <a:pt x="1041816" y="1796891"/>
                  <a:pt x="1039501" y="1796891"/>
                </a:cubicBezTo>
                <a:cubicBezTo>
                  <a:pt x="1037187" y="1796891"/>
                  <a:pt x="1035301" y="1801178"/>
                  <a:pt x="1035301" y="1806416"/>
                </a:cubicBezTo>
                <a:close/>
                <a:moveTo>
                  <a:pt x="2068249" y="1807245"/>
                </a:moveTo>
                <a:cubicBezTo>
                  <a:pt x="2064734" y="1812941"/>
                  <a:pt x="2066620" y="1822371"/>
                  <a:pt x="2072450" y="1828200"/>
                </a:cubicBezTo>
                <a:lnTo>
                  <a:pt x="2083051" y="1838801"/>
                </a:lnTo>
                <a:lnTo>
                  <a:pt x="2083051" y="1817846"/>
                </a:lnTo>
                <a:cubicBezTo>
                  <a:pt x="2083051" y="1794843"/>
                  <a:pt x="2078107" y="1791300"/>
                  <a:pt x="2068249" y="1807245"/>
                </a:cubicBezTo>
                <a:close/>
                <a:moveTo>
                  <a:pt x="2102853" y="1840544"/>
                </a:moveTo>
                <a:cubicBezTo>
                  <a:pt x="2103311" y="1851641"/>
                  <a:pt x="2105568" y="1853898"/>
                  <a:pt x="2108607" y="1846307"/>
                </a:cubicBezTo>
                <a:cubicBezTo>
                  <a:pt x="2111359" y="1839430"/>
                  <a:pt x="2111016" y="1831210"/>
                  <a:pt x="2107854" y="1828048"/>
                </a:cubicBezTo>
                <a:cubicBezTo>
                  <a:pt x="2104692" y="1824885"/>
                  <a:pt x="2102444" y="1830505"/>
                  <a:pt x="2102853" y="1840544"/>
                </a:cubicBezTo>
                <a:close/>
                <a:moveTo>
                  <a:pt x="1059113" y="1854041"/>
                </a:moveTo>
                <a:cubicBezTo>
                  <a:pt x="1062352" y="1859280"/>
                  <a:pt x="1066886" y="1863566"/>
                  <a:pt x="1069200" y="1863566"/>
                </a:cubicBezTo>
                <a:cubicBezTo>
                  <a:pt x="1071515" y="1863566"/>
                  <a:pt x="1073401" y="1859280"/>
                  <a:pt x="1073401" y="1854041"/>
                </a:cubicBezTo>
                <a:cubicBezTo>
                  <a:pt x="1073401" y="1848803"/>
                  <a:pt x="1068857" y="1844516"/>
                  <a:pt x="1063314" y="1844516"/>
                </a:cubicBezTo>
                <a:cubicBezTo>
                  <a:pt x="1057770" y="1844516"/>
                  <a:pt x="1055875" y="1848803"/>
                  <a:pt x="1059113" y="1854041"/>
                </a:cubicBezTo>
                <a:close/>
                <a:moveTo>
                  <a:pt x="1092451" y="1853479"/>
                </a:moveTo>
                <a:cubicBezTo>
                  <a:pt x="1092451" y="1858413"/>
                  <a:pt x="1096690" y="1865062"/>
                  <a:pt x="1101871" y="1868262"/>
                </a:cubicBezTo>
                <a:cubicBezTo>
                  <a:pt x="1107262" y="1871596"/>
                  <a:pt x="1108862" y="1867776"/>
                  <a:pt x="1105614" y="1859299"/>
                </a:cubicBezTo>
                <a:cubicBezTo>
                  <a:pt x="1099280" y="1842802"/>
                  <a:pt x="1092451" y="1839782"/>
                  <a:pt x="1092451" y="1853479"/>
                </a:cubicBezTo>
                <a:close/>
                <a:moveTo>
                  <a:pt x="2054476" y="1858804"/>
                </a:moveTo>
                <a:cubicBezTo>
                  <a:pt x="2054476" y="1866662"/>
                  <a:pt x="2058762" y="1873091"/>
                  <a:pt x="2064001" y="1873091"/>
                </a:cubicBezTo>
                <a:cubicBezTo>
                  <a:pt x="2069240" y="1873091"/>
                  <a:pt x="2073526" y="1866662"/>
                  <a:pt x="2073526" y="1858804"/>
                </a:cubicBezTo>
                <a:cubicBezTo>
                  <a:pt x="2073526" y="1850946"/>
                  <a:pt x="2069240" y="1844516"/>
                  <a:pt x="2064001" y="1844516"/>
                </a:cubicBezTo>
                <a:cubicBezTo>
                  <a:pt x="2058762" y="1844516"/>
                  <a:pt x="2054476" y="1850946"/>
                  <a:pt x="2054476" y="1858804"/>
                </a:cubicBezTo>
                <a:close/>
                <a:moveTo>
                  <a:pt x="2132181" y="1873091"/>
                </a:moveTo>
                <a:cubicBezTo>
                  <a:pt x="2132181" y="1886188"/>
                  <a:pt x="2134343" y="1891551"/>
                  <a:pt x="2136981" y="1884998"/>
                </a:cubicBezTo>
                <a:cubicBezTo>
                  <a:pt x="2139629" y="1878454"/>
                  <a:pt x="2139629" y="1867738"/>
                  <a:pt x="2136981" y="1861185"/>
                </a:cubicBezTo>
                <a:cubicBezTo>
                  <a:pt x="2134343" y="1854641"/>
                  <a:pt x="2132181" y="1859994"/>
                  <a:pt x="2132181" y="1873091"/>
                </a:cubicBezTo>
                <a:close/>
                <a:moveTo>
                  <a:pt x="2088490" y="1888055"/>
                </a:moveTo>
                <a:cubicBezTo>
                  <a:pt x="2084994" y="1902019"/>
                  <a:pt x="2083965" y="1915277"/>
                  <a:pt x="2086204" y="1917525"/>
                </a:cubicBezTo>
                <a:cubicBezTo>
                  <a:pt x="2088452" y="1919764"/>
                  <a:pt x="2093157" y="1910182"/>
                  <a:pt x="2096662" y="1896227"/>
                </a:cubicBezTo>
                <a:cubicBezTo>
                  <a:pt x="2100158" y="1882264"/>
                  <a:pt x="2101187" y="1869005"/>
                  <a:pt x="2098948" y="1866757"/>
                </a:cubicBezTo>
                <a:cubicBezTo>
                  <a:pt x="2096700" y="1864519"/>
                  <a:pt x="2091995" y="1874101"/>
                  <a:pt x="2088490" y="1888055"/>
                </a:cubicBezTo>
                <a:close/>
                <a:moveTo>
                  <a:pt x="2160003" y="1888169"/>
                </a:moveTo>
                <a:cubicBezTo>
                  <a:pt x="2160461" y="1899266"/>
                  <a:pt x="2162718" y="1901523"/>
                  <a:pt x="2165757" y="1893932"/>
                </a:cubicBezTo>
                <a:cubicBezTo>
                  <a:pt x="2168509" y="1887055"/>
                  <a:pt x="2168166" y="1878835"/>
                  <a:pt x="2165004" y="1875673"/>
                </a:cubicBezTo>
                <a:cubicBezTo>
                  <a:pt x="2161842" y="1872510"/>
                  <a:pt x="2159594" y="1878130"/>
                  <a:pt x="2160003" y="1888169"/>
                </a:cubicBezTo>
                <a:close/>
                <a:moveTo>
                  <a:pt x="2041779" y="1888969"/>
                </a:moveTo>
                <a:cubicBezTo>
                  <a:pt x="2031892" y="1898847"/>
                  <a:pt x="2034312" y="1930241"/>
                  <a:pt x="2044951" y="1930241"/>
                </a:cubicBezTo>
                <a:cubicBezTo>
                  <a:pt x="2050190" y="1930241"/>
                  <a:pt x="2054476" y="1919526"/>
                  <a:pt x="2054476" y="1906429"/>
                </a:cubicBezTo>
                <a:cubicBezTo>
                  <a:pt x="2054476" y="1881492"/>
                  <a:pt x="2052276" y="1878463"/>
                  <a:pt x="2041779" y="1888969"/>
                </a:cubicBezTo>
                <a:close/>
                <a:moveTo>
                  <a:pt x="2111626" y="1915954"/>
                </a:moveTo>
                <a:cubicBezTo>
                  <a:pt x="2111626" y="1923812"/>
                  <a:pt x="2115912" y="1930241"/>
                  <a:pt x="2121151" y="1930241"/>
                </a:cubicBezTo>
                <a:cubicBezTo>
                  <a:pt x="2126390" y="1930241"/>
                  <a:pt x="2130676" y="1923812"/>
                  <a:pt x="2130676" y="1915954"/>
                </a:cubicBezTo>
                <a:cubicBezTo>
                  <a:pt x="2130676" y="1908096"/>
                  <a:pt x="2126390" y="1901666"/>
                  <a:pt x="2121151" y="1901666"/>
                </a:cubicBezTo>
                <a:cubicBezTo>
                  <a:pt x="2115912" y="1901666"/>
                  <a:pt x="2111626" y="1908096"/>
                  <a:pt x="2111626" y="1915954"/>
                </a:cubicBezTo>
                <a:close/>
                <a:moveTo>
                  <a:pt x="2064001" y="1954616"/>
                </a:moveTo>
                <a:cubicBezTo>
                  <a:pt x="2064001" y="1968437"/>
                  <a:pt x="2068125" y="1976447"/>
                  <a:pt x="2073526" y="1973104"/>
                </a:cubicBezTo>
                <a:cubicBezTo>
                  <a:pt x="2078765" y="1969865"/>
                  <a:pt x="2083051" y="1958902"/>
                  <a:pt x="2083051" y="1948729"/>
                </a:cubicBezTo>
                <a:cubicBezTo>
                  <a:pt x="2083051" y="1938557"/>
                  <a:pt x="2078765" y="1930241"/>
                  <a:pt x="2073526" y="1930241"/>
                </a:cubicBezTo>
                <a:cubicBezTo>
                  <a:pt x="2068287" y="1930241"/>
                  <a:pt x="2064001" y="1941214"/>
                  <a:pt x="2064001" y="1954616"/>
                </a:cubicBezTo>
                <a:close/>
                <a:moveTo>
                  <a:pt x="2140201" y="1949291"/>
                </a:moveTo>
                <a:cubicBezTo>
                  <a:pt x="2140201" y="1959769"/>
                  <a:pt x="2144487" y="1968341"/>
                  <a:pt x="2149726" y="1968341"/>
                </a:cubicBezTo>
                <a:cubicBezTo>
                  <a:pt x="2154965" y="1968341"/>
                  <a:pt x="2159251" y="1959769"/>
                  <a:pt x="2159251" y="1949291"/>
                </a:cubicBezTo>
                <a:cubicBezTo>
                  <a:pt x="2159251" y="1938814"/>
                  <a:pt x="2154965" y="1930241"/>
                  <a:pt x="2149726" y="1930241"/>
                </a:cubicBezTo>
                <a:cubicBezTo>
                  <a:pt x="2144487" y="1930241"/>
                  <a:pt x="2140201" y="1938814"/>
                  <a:pt x="2140201" y="1949291"/>
                </a:cubicBezTo>
                <a:close/>
                <a:moveTo>
                  <a:pt x="2012604" y="1954911"/>
                </a:moveTo>
                <a:cubicBezTo>
                  <a:pt x="2005622" y="1973113"/>
                  <a:pt x="2014185" y="1989868"/>
                  <a:pt x="2026558" y="1982219"/>
                </a:cubicBezTo>
                <a:cubicBezTo>
                  <a:pt x="2037893" y="1975218"/>
                  <a:pt x="2038188" y="1939766"/>
                  <a:pt x="2026920" y="1939766"/>
                </a:cubicBezTo>
                <a:cubicBezTo>
                  <a:pt x="2022243" y="1939766"/>
                  <a:pt x="2015795" y="1946586"/>
                  <a:pt x="2012604" y="1954911"/>
                </a:cubicBezTo>
                <a:close/>
                <a:moveTo>
                  <a:pt x="2102101" y="1958254"/>
                </a:moveTo>
                <a:cubicBezTo>
                  <a:pt x="2102101" y="1969037"/>
                  <a:pt x="2106387" y="1977866"/>
                  <a:pt x="2111626" y="1977866"/>
                </a:cubicBezTo>
                <a:cubicBezTo>
                  <a:pt x="2116865" y="1977866"/>
                  <a:pt x="2121151" y="1971694"/>
                  <a:pt x="2121151" y="1964141"/>
                </a:cubicBezTo>
                <a:cubicBezTo>
                  <a:pt x="2121151" y="1956587"/>
                  <a:pt x="2116865" y="1947767"/>
                  <a:pt x="2111626" y="1944529"/>
                </a:cubicBezTo>
                <a:cubicBezTo>
                  <a:pt x="2106387" y="1941290"/>
                  <a:pt x="2102101" y="1947472"/>
                  <a:pt x="2102101" y="1958254"/>
                </a:cubicBezTo>
                <a:close/>
                <a:moveTo>
                  <a:pt x="897191" y="1977866"/>
                </a:moveTo>
                <a:cubicBezTo>
                  <a:pt x="906669" y="1988344"/>
                  <a:pt x="916575" y="1996916"/>
                  <a:pt x="919194" y="1996916"/>
                </a:cubicBezTo>
                <a:cubicBezTo>
                  <a:pt x="921813" y="1996916"/>
                  <a:pt x="916194" y="1988344"/>
                  <a:pt x="906716" y="1977866"/>
                </a:cubicBezTo>
                <a:cubicBezTo>
                  <a:pt x="897239" y="1967389"/>
                  <a:pt x="887333" y="1958816"/>
                  <a:pt x="884713" y="1958816"/>
                </a:cubicBezTo>
                <a:cubicBezTo>
                  <a:pt x="882094" y="1958816"/>
                  <a:pt x="887714" y="1967389"/>
                  <a:pt x="897191" y="1977866"/>
                </a:cubicBezTo>
                <a:close/>
                <a:moveTo>
                  <a:pt x="2199208" y="1982629"/>
                </a:moveTo>
                <a:cubicBezTo>
                  <a:pt x="2199399" y="1998345"/>
                  <a:pt x="2201532" y="2003622"/>
                  <a:pt x="2203952" y="1994354"/>
                </a:cubicBezTo>
                <a:cubicBezTo>
                  <a:pt x="2206371" y="1985086"/>
                  <a:pt x="2206209" y="1972227"/>
                  <a:pt x="2203599" y="1965779"/>
                </a:cubicBezTo>
                <a:cubicBezTo>
                  <a:pt x="2200989" y="1959331"/>
                  <a:pt x="2199018" y="1966913"/>
                  <a:pt x="2199208" y="1982629"/>
                </a:cubicBezTo>
                <a:close/>
                <a:moveTo>
                  <a:pt x="2036597" y="1998688"/>
                </a:moveTo>
                <a:cubicBezTo>
                  <a:pt x="2032092" y="2010813"/>
                  <a:pt x="2030673" y="2026691"/>
                  <a:pt x="2033445" y="2033968"/>
                </a:cubicBezTo>
                <a:lnTo>
                  <a:pt x="2038493" y="2047218"/>
                </a:lnTo>
                <a:lnTo>
                  <a:pt x="2051247" y="2029768"/>
                </a:lnTo>
                <a:cubicBezTo>
                  <a:pt x="2066420" y="2009023"/>
                  <a:pt x="2067639" y="1990763"/>
                  <a:pt x="2054400" y="1982581"/>
                </a:cubicBezTo>
                <a:cubicBezTo>
                  <a:pt x="2049113" y="1979314"/>
                  <a:pt x="2041103" y="1986563"/>
                  <a:pt x="2036597" y="1998688"/>
                </a:cubicBezTo>
                <a:close/>
                <a:moveTo>
                  <a:pt x="2083051" y="2006441"/>
                </a:moveTo>
                <a:cubicBezTo>
                  <a:pt x="2083051" y="2023815"/>
                  <a:pt x="2087004" y="2033702"/>
                  <a:pt x="2092576" y="2030254"/>
                </a:cubicBezTo>
                <a:cubicBezTo>
                  <a:pt x="2097815" y="2027015"/>
                  <a:pt x="2102101" y="2016300"/>
                  <a:pt x="2102101" y="2006441"/>
                </a:cubicBezTo>
                <a:cubicBezTo>
                  <a:pt x="2102101" y="1996583"/>
                  <a:pt x="2097815" y="1985867"/>
                  <a:pt x="2092576" y="1982629"/>
                </a:cubicBezTo>
                <a:cubicBezTo>
                  <a:pt x="2087004" y="1979181"/>
                  <a:pt x="2083051" y="1989068"/>
                  <a:pt x="2083051" y="2006441"/>
                </a:cubicBezTo>
                <a:close/>
                <a:moveTo>
                  <a:pt x="2126618" y="2003269"/>
                </a:moveTo>
                <a:cubicBezTo>
                  <a:pt x="2123265" y="2012004"/>
                  <a:pt x="2124951" y="2023577"/>
                  <a:pt x="2130362" y="2028987"/>
                </a:cubicBezTo>
                <a:cubicBezTo>
                  <a:pt x="2137134" y="2035759"/>
                  <a:pt x="2140201" y="2030797"/>
                  <a:pt x="2140201" y="2013109"/>
                </a:cubicBezTo>
                <a:cubicBezTo>
                  <a:pt x="2140201" y="1983724"/>
                  <a:pt x="2135448" y="1980276"/>
                  <a:pt x="2126618" y="2003269"/>
                </a:cubicBezTo>
                <a:close/>
                <a:moveTo>
                  <a:pt x="944178" y="2014928"/>
                </a:moveTo>
                <a:cubicBezTo>
                  <a:pt x="950969" y="2025920"/>
                  <a:pt x="987676" y="2048104"/>
                  <a:pt x="987676" y="2041208"/>
                </a:cubicBezTo>
                <a:cubicBezTo>
                  <a:pt x="987676" y="2039007"/>
                  <a:pt x="976436" y="2029844"/>
                  <a:pt x="962692" y="2020834"/>
                </a:cubicBezTo>
                <a:cubicBezTo>
                  <a:pt x="948950" y="2011832"/>
                  <a:pt x="940616" y="2009175"/>
                  <a:pt x="944178" y="2014928"/>
                </a:cubicBezTo>
                <a:close/>
                <a:moveTo>
                  <a:pt x="2155803" y="2030254"/>
                </a:moveTo>
                <a:cubicBezTo>
                  <a:pt x="2152793" y="2038112"/>
                  <a:pt x="2154479" y="2044541"/>
                  <a:pt x="2159546" y="2044541"/>
                </a:cubicBezTo>
                <a:cubicBezTo>
                  <a:pt x="2164623" y="2044541"/>
                  <a:pt x="2168776" y="2038112"/>
                  <a:pt x="2168776" y="2030254"/>
                </a:cubicBezTo>
                <a:cubicBezTo>
                  <a:pt x="2168776" y="2022396"/>
                  <a:pt x="2167090" y="2015966"/>
                  <a:pt x="2165033" y="2015966"/>
                </a:cubicBezTo>
                <a:cubicBezTo>
                  <a:pt x="2162975" y="2015966"/>
                  <a:pt x="2158822" y="2022396"/>
                  <a:pt x="2155803" y="2030254"/>
                </a:cubicBezTo>
                <a:close/>
                <a:moveTo>
                  <a:pt x="2181006" y="2069344"/>
                </a:moveTo>
                <a:cubicBezTo>
                  <a:pt x="2175139" y="2094976"/>
                  <a:pt x="2171843" y="2117465"/>
                  <a:pt x="2173691" y="2119303"/>
                </a:cubicBezTo>
                <a:cubicBezTo>
                  <a:pt x="2178987" y="2124599"/>
                  <a:pt x="2198856" y="2044294"/>
                  <a:pt x="2195065" y="2032930"/>
                </a:cubicBezTo>
                <a:cubicBezTo>
                  <a:pt x="2193198" y="2027320"/>
                  <a:pt x="2186864" y="2043703"/>
                  <a:pt x="2181006" y="2069344"/>
                </a:cubicBezTo>
                <a:close/>
                <a:moveTo>
                  <a:pt x="939558" y="2048713"/>
                </a:moveTo>
                <a:cubicBezTo>
                  <a:pt x="953272" y="2065239"/>
                  <a:pt x="1159154" y="2171367"/>
                  <a:pt x="1158993" y="2161823"/>
                </a:cubicBezTo>
                <a:cubicBezTo>
                  <a:pt x="1158916" y="2157565"/>
                  <a:pt x="1107291" y="2127695"/>
                  <a:pt x="1044264" y="2095443"/>
                </a:cubicBezTo>
                <a:cubicBezTo>
                  <a:pt x="981237" y="2063191"/>
                  <a:pt x="934129" y="2042160"/>
                  <a:pt x="939558" y="2048713"/>
                </a:cubicBezTo>
                <a:close/>
                <a:moveTo>
                  <a:pt x="2058534" y="2047713"/>
                </a:moveTo>
                <a:cubicBezTo>
                  <a:pt x="2055181" y="2056448"/>
                  <a:pt x="2055495" y="2071097"/>
                  <a:pt x="2059229" y="2080260"/>
                </a:cubicBezTo>
                <a:lnTo>
                  <a:pt x="2066020" y="2096929"/>
                </a:lnTo>
                <a:lnTo>
                  <a:pt x="2076126" y="2075183"/>
                </a:lnTo>
                <a:lnTo>
                  <a:pt x="2086242" y="2053447"/>
                </a:lnTo>
                <a:lnTo>
                  <a:pt x="2075431" y="2042636"/>
                </a:lnTo>
                <a:lnTo>
                  <a:pt x="2064630" y="2031835"/>
                </a:lnTo>
                <a:lnTo>
                  <a:pt x="2058534" y="2047713"/>
                </a:lnTo>
                <a:close/>
                <a:moveTo>
                  <a:pt x="2107321" y="2046923"/>
                </a:moveTo>
                <a:cubicBezTo>
                  <a:pt x="2103330" y="2056086"/>
                  <a:pt x="2103330" y="2071097"/>
                  <a:pt x="2107321" y="2080260"/>
                </a:cubicBezTo>
                <a:lnTo>
                  <a:pt x="2114579" y="2096929"/>
                </a:lnTo>
                <a:lnTo>
                  <a:pt x="2118560" y="2080260"/>
                </a:lnTo>
                <a:cubicBezTo>
                  <a:pt x="2120751" y="2071097"/>
                  <a:pt x="2120751" y="2056086"/>
                  <a:pt x="2118560" y="2046923"/>
                </a:cubicBezTo>
                <a:lnTo>
                  <a:pt x="2114579" y="2030254"/>
                </a:lnTo>
                <a:lnTo>
                  <a:pt x="2107321" y="2046923"/>
                </a:lnTo>
                <a:close/>
                <a:moveTo>
                  <a:pt x="997201" y="2048637"/>
                </a:moveTo>
                <a:cubicBezTo>
                  <a:pt x="997201" y="2051256"/>
                  <a:pt x="1005773" y="2057981"/>
                  <a:pt x="1016251" y="2063591"/>
                </a:cubicBezTo>
                <a:cubicBezTo>
                  <a:pt x="1026728" y="2069202"/>
                  <a:pt x="1035301" y="2071640"/>
                  <a:pt x="1035301" y="2069021"/>
                </a:cubicBezTo>
                <a:cubicBezTo>
                  <a:pt x="1035301" y="2066401"/>
                  <a:pt x="1026728" y="2059677"/>
                  <a:pt x="1016251" y="2054066"/>
                </a:cubicBezTo>
                <a:cubicBezTo>
                  <a:pt x="1005773" y="2048456"/>
                  <a:pt x="997201" y="2046018"/>
                  <a:pt x="997201" y="2048637"/>
                </a:cubicBezTo>
                <a:close/>
                <a:moveTo>
                  <a:pt x="2136677" y="2085023"/>
                </a:moveTo>
                <a:cubicBezTo>
                  <a:pt x="2128561" y="2115312"/>
                  <a:pt x="2129257" y="2120741"/>
                  <a:pt x="2141220" y="2120741"/>
                </a:cubicBezTo>
                <a:cubicBezTo>
                  <a:pt x="2147021" y="2120741"/>
                  <a:pt x="2149345" y="2114445"/>
                  <a:pt x="2146402" y="2106759"/>
                </a:cubicBezTo>
                <a:cubicBezTo>
                  <a:pt x="2143449" y="2099072"/>
                  <a:pt x="2145135" y="2090242"/>
                  <a:pt x="2150145" y="2087147"/>
                </a:cubicBezTo>
                <a:cubicBezTo>
                  <a:pt x="2161594" y="2080070"/>
                  <a:pt x="2162080" y="2063591"/>
                  <a:pt x="2150840" y="2063591"/>
                </a:cubicBezTo>
                <a:cubicBezTo>
                  <a:pt x="2146211" y="2063591"/>
                  <a:pt x="2139839" y="2073231"/>
                  <a:pt x="2136677" y="2085023"/>
                </a:cubicBezTo>
                <a:close/>
                <a:moveTo>
                  <a:pt x="6948621" y="2068821"/>
                </a:moveTo>
                <a:cubicBezTo>
                  <a:pt x="6936877" y="2089318"/>
                  <a:pt x="6931419" y="2130266"/>
                  <a:pt x="6940439" y="2130266"/>
                </a:cubicBezTo>
                <a:cubicBezTo>
                  <a:pt x="6945678" y="2130266"/>
                  <a:pt x="6952603" y="2119732"/>
                  <a:pt x="6955841" y="2106863"/>
                </a:cubicBezTo>
                <a:cubicBezTo>
                  <a:pt x="6962223" y="2081432"/>
                  <a:pt x="6957041" y="2054133"/>
                  <a:pt x="6948621" y="2068821"/>
                </a:cubicBezTo>
                <a:close/>
                <a:moveTo>
                  <a:pt x="6902853" y="2110931"/>
                </a:moveTo>
                <a:cubicBezTo>
                  <a:pt x="6896853" y="2122142"/>
                  <a:pt x="6893852" y="2136439"/>
                  <a:pt x="6896186" y="2142697"/>
                </a:cubicBezTo>
                <a:cubicBezTo>
                  <a:pt x="6898520" y="2148954"/>
                  <a:pt x="6905349" y="2141696"/>
                  <a:pt x="6911359" y="2126561"/>
                </a:cubicBezTo>
                <a:cubicBezTo>
                  <a:pt x="6924466" y="2093547"/>
                  <a:pt x="6918265" y="2082136"/>
                  <a:pt x="6902853" y="2110931"/>
                </a:cubicBezTo>
                <a:close/>
                <a:moveTo>
                  <a:pt x="1006726" y="2122132"/>
                </a:moveTo>
                <a:cubicBezTo>
                  <a:pt x="1037101" y="2147421"/>
                  <a:pt x="1178176" y="2218658"/>
                  <a:pt x="1178176" y="2208705"/>
                </a:cubicBezTo>
                <a:cubicBezTo>
                  <a:pt x="1178176" y="2204580"/>
                  <a:pt x="1134237" y="2178949"/>
                  <a:pt x="1080545" y="2151755"/>
                </a:cubicBezTo>
                <a:cubicBezTo>
                  <a:pt x="1026852" y="2124561"/>
                  <a:pt x="993629" y="2111226"/>
                  <a:pt x="1006726" y="2122132"/>
                </a:cubicBezTo>
                <a:close/>
                <a:moveTo>
                  <a:pt x="2111626" y="2144554"/>
                </a:moveTo>
                <a:cubicBezTo>
                  <a:pt x="2111626" y="2152412"/>
                  <a:pt x="2111302" y="2161947"/>
                  <a:pt x="2110912" y="2165747"/>
                </a:cubicBezTo>
                <a:cubicBezTo>
                  <a:pt x="2110521" y="2169547"/>
                  <a:pt x="2114807" y="2174186"/>
                  <a:pt x="2120437" y="2176063"/>
                </a:cubicBezTo>
                <a:cubicBezTo>
                  <a:pt x="2126066" y="2177939"/>
                  <a:pt x="2130676" y="2168405"/>
                  <a:pt x="2130676" y="2154869"/>
                </a:cubicBezTo>
                <a:cubicBezTo>
                  <a:pt x="2130676" y="2141344"/>
                  <a:pt x="2126390" y="2130266"/>
                  <a:pt x="2121151" y="2130266"/>
                </a:cubicBezTo>
                <a:cubicBezTo>
                  <a:pt x="2115912" y="2130266"/>
                  <a:pt x="2111626" y="2136696"/>
                  <a:pt x="2111626" y="2144554"/>
                </a:cubicBezTo>
                <a:close/>
                <a:moveTo>
                  <a:pt x="2156870" y="2135715"/>
                </a:moveTo>
                <a:cubicBezTo>
                  <a:pt x="2152936" y="2139706"/>
                  <a:pt x="2149726" y="2152012"/>
                  <a:pt x="2149726" y="2163070"/>
                </a:cubicBezTo>
                <a:cubicBezTo>
                  <a:pt x="2149726" y="2174129"/>
                  <a:pt x="2142858" y="2192979"/>
                  <a:pt x="2134467" y="2204961"/>
                </a:cubicBezTo>
                <a:cubicBezTo>
                  <a:pt x="2118751" y="2227402"/>
                  <a:pt x="2121599" y="2241775"/>
                  <a:pt x="2139563" y="2230669"/>
                </a:cubicBezTo>
                <a:cubicBezTo>
                  <a:pt x="2145154" y="2227221"/>
                  <a:pt x="2149726" y="2216934"/>
                  <a:pt x="2149726" y="2207809"/>
                </a:cubicBezTo>
                <a:cubicBezTo>
                  <a:pt x="2149726" y="2198684"/>
                  <a:pt x="2154374" y="2186578"/>
                  <a:pt x="2160061" y="2180892"/>
                </a:cubicBezTo>
                <a:cubicBezTo>
                  <a:pt x="2165737" y="2175215"/>
                  <a:pt x="2168957" y="2161089"/>
                  <a:pt x="2167204" y="2149507"/>
                </a:cubicBezTo>
                <a:cubicBezTo>
                  <a:pt x="2165452" y="2137934"/>
                  <a:pt x="2160804" y="2131724"/>
                  <a:pt x="2156870" y="2135715"/>
                </a:cubicBezTo>
                <a:close/>
                <a:moveTo>
                  <a:pt x="6855514" y="2148497"/>
                </a:moveTo>
                <a:cubicBezTo>
                  <a:pt x="6848142" y="2162280"/>
                  <a:pt x="6847999" y="2168366"/>
                  <a:pt x="6855038" y="2168366"/>
                </a:cubicBezTo>
                <a:cubicBezTo>
                  <a:pt x="6866592" y="2168366"/>
                  <a:pt x="6879165" y="2141649"/>
                  <a:pt x="6871316" y="2133800"/>
                </a:cubicBezTo>
                <a:cubicBezTo>
                  <a:pt x="6868468" y="2130962"/>
                  <a:pt x="6861363" y="2137572"/>
                  <a:pt x="6855514" y="2148497"/>
                </a:cubicBezTo>
                <a:close/>
                <a:moveTo>
                  <a:pt x="1576445" y="2155822"/>
                </a:moveTo>
                <a:cubicBezTo>
                  <a:pt x="1583312" y="2158575"/>
                  <a:pt x="1591532" y="2158232"/>
                  <a:pt x="1594695" y="2155069"/>
                </a:cubicBezTo>
                <a:cubicBezTo>
                  <a:pt x="1597857" y="2151907"/>
                  <a:pt x="1592237" y="2149659"/>
                  <a:pt x="1582198" y="2150069"/>
                </a:cubicBezTo>
                <a:cubicBezTo>
                  <a:pt x="1571101" y="2150526"/>
                  <a:pt x="1568844" y="2152784"/>
                  <a:pt x="1576445" y="2155822"/>
                </a:cubicBezTo>
                <a:close/>
                <a:moveTo>
                  <a:pt x="6928199" y="2156460"/>
                </a:moveTo>
                <a:cubicBezTo>
                  <a:pt x="6918018" y="2173758"/>
                  <a:pt x="6910635" y="2229860"/>
                  <a:pt x="6919741" y="2220754"/>
                </a:cubicBezTo>
                <a:cubicBezTo>
                  <a:pt x="6930248" y="2210257"/>
                  <a:pt x="6945268" y="2149316"/>
                  <a:pt x="6937353" y="2149316"/>
                </a:cubicBezTo>
                <a:cubicBezTo>
                  <a:pt x="6934629" y="2149316"/>
                  <a:pt x="6930505" y="2152526"/>
                  <a:pt x="6928199" y="2156460"/>
                </a:cubicBezTo>
                <a:close/>
                <a:moveTo>
                  <a:pt x="1189854" y="2173834"/>
                </a:moveTo>
                <a:cubicBezTo>
                  <a:pt x="1198902" y="2183302"/>
                  <a:pt x="1208913" y="2188436"/>
                  <a:pt x="1212104" y="2185235"/>
                </a:cubicBezTo>
                <a:cubicBezTo>
                  <a:pt x="1215295" y="2182044"/>
                  <a:pt x="1207894" y="2174300"/>
                  <a:pt x="1195664" y="2168023"/>
                </a:cubicBezTo>
                <a:lnTo>
                  <a:pt x="1173413" y="2156613"/>
                </a:lnTo>
                <a:lnTo>
                  <a:pt x="1189854" y="2173834"/>
                </a:lnTo>
                <a:close/>
                <a:moveTo>
                  <a:pt x="6812757" y="2180015"/>
                </a:moveTo>
                <a:cubicBezTo>
                  <a:pt x="6795992" y="2203942"/>
                  <a:pt x="6793906" y="2215991"/>
                  <a:pt x="6806517" y="2215991"/>
                </a:cubicBezTo>
                <a:cubicBezTo>
                  <a:pt x="6811242" y="2215991"/>
                  <a:pt x="6819596" y="2203133"/>
                  <a:pt x="6825073" y="2187416"/>
                </a:cubicBezTo>
                <a:cubicBezTo>
                  <a:pt x="6836912" y="2153450"/>
                  <a:pt x="6833006" y="2151098"/>
                  <a:pt x="6812757" y="2180015"/>
                </a:cubicBezTo>
                <a:close/>
                <a:moveTo>
                  <a:pt x="6889366" y="2174081"/>
                </a:moveTo>
                <a:cubicBezTo>
                  <a:pt x="6885975" y="2182911"/>
                  <a:pt x="6885346" y="2192284"/>
                  <a:pt x="6887966" y="2194903"/>
                </a:cubicBezTo>
                <a:cubicBezTo>
                  <a:pt x="6890585" y="2197522"/>
                  <a:pt x="6895500" y="2192436"/>
                  <a:pt x="6898891" y="2183606"/>
                </a:cubicBezTo>
                <a:cubicBezTo>
                  <a:pt x="6902282" y="2174777"/>
                  <a:pt x="6902911" y="2165404"/>
                  <a:pt x="6900291" y="2162785"/>
                </a:cubicBezTo>
                <a:cubicBezTo>
                  <a:pt x="6897672" y="2160165"/>
                  <a:pt x="6892757" y="2165252"/>
                  <a:pt x="6889366" y="2174081"/>
                </a:cubicBezTo>
                <a:close/>
                <a:moveTo>
                  <a:pt x="1239526" y="2192484"/>
                </a:moveTo>
                <a:cubicBezTo>
                  <a:pt x="1260110" y="2208047"/>
                  <a:pt x="1282951" y="2210981"/>
                  <a:pt x="1282951" y="2198056"/>
                </a:cubicBezTo>
                <a:cubicBezTo>
                  <a:pt x="1282951" y="2193427"/>
                  <a:pt x="1273312" y="2187054"/>
                  <a:pt x="1261520" y="2183892"/>
                </a:cubicBezTo>
                <a:cubicBezTo>
                  <a:pt x="1227030" y="2174653"/>
                  <a:pt x="1219724" y="2177501"/>
                  <a:pt x="1239526" y="2192484"/>
                </a:cubicBezTo>
                <a:close/>
                <a:moveTo>
                  <a:pt x="1116263" y="2220925"/>
                </a:moveTo>
                <a:cubicBezTo>
                  <a:pt x="1170080" y="2251929"/>
                  <a:pt x="1187701" y="2259178"/>
                  <a:pt x="1187701" y="2250291"/>
                </a:cubicBezTo>
                <a:cubicBezTo>
                  <a:pt x="1187701" y="2245090"/>
                  <a:pt x="1076020" y="2187350"/>
                  <a:pt x="1066648" y="2187702"/>
                </a:cubicBezTo>
                <a:cubicBezTo>
                  <a:pt x="1062504" y="2187864"/>
                  <a:pt x="1084831" y="2202809"/>
                  <a:pt x="1116263" y="2220925"/>
                </a:cubicBezTo>
                <a:close/>
                <a:moveTo>
                  <a:pt x="6851904" y="2193770"/>
                </a:moveTo>
                <a:cubicBezTo>
                  <a:pt x="6848408" y="2197256"/>
                  <a:pt x="6845551" y="2204542"/>
                  <a:pt x="6845551" y="2209962"/>
                </a:cubicBezTo>
                <a:cubicBezTo>
                  <a:pt x="6845551" y="2215925"/>
                  <a:pt x="6849990" y="2215363"/>
                  <a:pt x="6856819" y="2208533"/>
                </a:cubicBezTo>
                <a:cubicBezTo>
                  <a:pt x="6863020" y="2202333"/>
                  <a:pt x="6865878" y="2195046"/>
                  <a:pt x="6863173" y="2192341"/>
                </a:cubicBezTo>
                <a:cubicBezTo>
                  <a:pt x="6860467" y="2189636"/>
                  <a:pt x="6855391" y="2190274"/>
                  <a:pt x="6851904" y="2193770"/>
                </a:cubicBezTo>
                <a:close/>
                <a:moveTo>
                  <a:pt x="6765436" y="2205095"/>
                </a:moveTo>
                <a:cubicBezTo>
                  <a:pt x="6762665" y="2209581"/>
                  <a:pt x="6756169" y="2224373"/>
                  <a:pt x="6750996" y="2237975"/>
                </a:cubicBezTo>
                <a:lnTo>
                  <a:pt x="6741595" y="2262702"/>
                </a:lnTo>
                <a:lnTo>
                  <a:pt x="6754807" y="2257635"/>
                </a:lnTo>
                <a:cubicBezTo>
                  <a:pt x="6769951" y="2251824"/>
                  <a:pt x="6791773" y="2196941"/>
                  <a:pt x="6778943" y="2196941"/>
                </a:cubicBezTo>
                <a:cubicBezTo>
                  <a:pt x="6774285" y="2196941"/>
                  <a:pt x="6768208" y="2200609"/>
                  <a:pt x="6765436" y="2205095"/>
                </a:cubicBezTo>
                <a:close/>
                <a:moveTo>
                  <a:pt x="1215247" y="2226069"/>
                </a:moveTo>
                <a:cubicBezTo>
                  <a:pt x="1227773" y="2236508"/>
                  <a:pt x="1240622" y="2242442"/>
                  <a:pt x="1243803" y="2239261"/>
                </a:cubicBezTo>
                <a:cubicBezTo>
                  <a:pt x="1250566" y="2232498"/>
                  <a:pt x="1217314" y="2206323"/>
                  <a:pt x="1202550" y="2206781"/>
                </a:cubicBezTo>
                <a:cubicBezTo>
                  <a:pt x="1196997" y="2206962"/>
                  <a:pt x="1202712" y="2215639"/>
                  <a:pt x="1215247" y="2226069"/>
                </a:cubicBezTo>
                <a:close/>
                <a:moveTo>
                  <a:pt x="6880479" y="2212820"/>
                </a:moveTo>
                <a:cubicBezTo>
                  <a:pt x="6876983" y="2216306"/>
                  <a:pt x="6874126" y="2223592"/>
                  <a:pt x="6874126" y="2229012"/>
                </a:cubicBezTo>
                <a:cubicBezTo>
                  <a:pt x="6874126" y="2234975"/>
                  <a:pt x="6878565" y="2234413"/>
                  <a:pt x="6885394" y="2227583"/>
                </a:cubicBezTo>
                <a:cubicBezTo>
                  <a:pt x="6891595" y="2221383"/>
                  <a:pt x="6894453" y="2214096"/>
                  <a:pt x="6891748" y="2211391"/>
                </a:cubicBezTo>
                <a:cubicBezTo>
                  <a:pt x="6889042" y="2208686"/>
                  <a:pt x="6883966" y="2209324"/>
                  <a:pt x="6880479" y="2212820"/>
                </a:cubicBezTo>
                <a:close/>
                <a:moveTo>
                  <a:pt x="1263901" y="2233879"/>
                </a:moveTo>
                <a:cubicBezTo>
                  <a:pt x="1263901" y="2246843"/>
                  <a:pt x="1290552" y="2265845"/>
                  <a:pt x="1302953" y="2261711"/>
                </a:cubicBezTo>
                <a:cubicBezTo>
                  <a:pt x="1310431" y="2259216"/>
                  <a:pt x="1308754" y="2252682"/>
                  <a:pt x="1297838" y="2241756"/>
                </a:cubicBezTo>
                <a:cubicBezTo>
                  <a:pt x="1280303" y="2224230"/>
                  <a:pt x="1263901" y="2220421"/>
                  <a:pt x="1263901" y="2233879"/>
                </a:cubicBezTo>
                <a:close/>
                <a:moveTo>
                  <a:pt x="6835683" y="2246128"/>
                </a:moveTo>
                <a:lnTo>
                  <a:pt x="6824272" y="2268379"/>
                </a:lnTo>
                <a:lnTo>
                  <a:pt x="6841494" y="2251939"/>
                </a:lnTo>
                <a:cubicBezTo>
                  <a:pt x="6850961" y="2242890"/>
                  <a:pt x="6856095" y="2232879"/>
                  <a:pt x="6852895" y="2229688"/>
                </a:cubicBezTo>
                <a:cubicBezTo>
                  <a:pt x="6849704" y="2226498"/>
                  <a:pt x="6841960" y="2233898"/>
                  <a:pt x="6835683" y="2246128"/>
                </a:cubicBezTo>
                <a:close/>
                <a:moveTo>
                  <a:pt x="6788163" y="2259473"/>
                </a:moveTo>
                <a:cubicBezTo>
                  <a:pt x="6774466" y="2295516"/>
                  <a:pt x="6777247" y="2299668"/>
                  <a:pt x="6798241" y="2274465"/>
                </a:cubicBezTo>
                <a:cubicBezTo>
                  <a:pt x="6818881" y="2249691"/>
                  <a:pt x="6822215" y="2235041"/>
                  <a:pt x="6807213" y="2235041"/>
                </a:cubicBezTo>
                <a:cubicBezTo>
                  <a:pt x="6801850" y="2235041"/>
                  <a:pt x="6793278" y="2246033"/>
                  <a:pt x="6788163" y="2259473"/>
                </a:cubicBezTo>
                <a:close/>
                <a:moveTo>
                  <a:pt x="6907073" y="2245205"/>
                </a:moveTo>
                <a:cubicBezTo>
                  <a:pt x="6903615" y="2250786"/>
                  <a:pt x="6902834" y="2257406"/>
                  <a:pt x="6905330" y="2259902"/>
                </a:cubicBezTo>
                <a:cubicBezTo>
                  <a:pt x="6907826" y="2262397"/>
                  <a:pt x="6912407" y="2257825"/>
                  <a:pt x="6915512" y="2249738"/>
                </a:cubicBezTo>
                <a:cubicBezTo>
                  <a:pt x="6921951" y="2232955"/>
                  <a:pt x="6916465" y="2230003"/>
                  <a:pt x="6907073" y="2245205"/>
                </a:cubicBezTo>
                <a:close/>
                <a:moveTo>
                  <a:pt x="1321051" y="2253758"/>
                </a:moveTo>
                <a:cubicBezTo>
                  <a:pt x="1321051" y="2262359"/>
                  <a:pt x="1350950" y="2282666"/>
                  <a:pt x="1363618" y="2282666"/>
                </a:cubicBezTo>
                <a:cubicBezTo>
                  <a:pt x="1366771" y="2282666"/>
                  <a:pt x="1364761" y="2274094"/>
                  <a:pt x="1359151" y="2263616"/>
                </a:cubicBezTo>
                <a:cubicBezTo>
                  <a:pt x="1348769" y="2244214"/>
                  <a:pt x="1321051" y="2237042"/>
                  <a:pt x="1321051" y="2253758"/>
                </a:cubicBezTo>
                <a:close/>
                <a:moveTo>
                  <a:pt x="6702238" y="2264435"/>
                </a:moveTo>
                <a:cubicBezTo>
                  <a:pt x="6696390" y="2275361"/>
                  <a:pt x="6693589" y="2286276"/>
                  <a:pt x="6696008" y="2288696"/>
                </a:cubicBezTo>
                <a:cubicBezTo>
                  <a:pt x="6701742" y="2294439"/>
                  <a:pt x="6731251" y="2264893"/>
                  <a:pt x="6731251" y="2253415"/>
                </a:cubicBezTo>
                <a:cubicBezTo>
                  <a:pt x="6731251" y="2237318"/>
                  <a:pt x="6713049" y="2244233"/>
                  <a:pt x="6702238" y="2264435"/>
                </a:cubicBezTo>
                <a:close/>
                <a:moveTo>
                  <a:pt x="1130551" y="2258663"/>
                </a:moveTo>
                <a:cubicBezTo>
                  <a:pt x="1130551" y="2261169"/>
                  <a:pt x="1147696" y="2271979"/>
                  <a:pt x="1168651" y="2282666"/>
                </a:cubicBezTo>
                <a:cubicBezTo>
                  <a:pt x="1189606" y="2293353"/>
                  <a:pt x="1206751" y="2298526"/>
                  <a:pt x="1206751" y="2294154"/>
                </a:cubicBezTo>
                <a:cubicBezTo>
                  <a:pt x="1206751" y="2289772"/>
                  <a:pt x="1191606" y="2278971"/>
                  <a:pt x="1173090" y="2270141"/>
                </a:cubicBezTo>
                <a:cubicBezTo>
                  <a:pt x="1137476" y="2253158"/>
                  <a:pt x="1130551" y="2251291"/>
                  <a:pt x="1130551" y="2258663"/>
                </a:cubicBezTo>
                <a:close/>
                <a:moveTo>
                  <a:pt x="1206751" y="2263616"/>
                </a:moveTo>
                <a:cubicBezTo>
                  <a:pt x="1206751" y="2268855"/>
                  <a:pt x="1211294" y="2273141"/>
                  <a:pt x="1216838" y="2273141"/>
                </a:cubicBezTo>
                <a:cubicBezTo>
                  <a:pt x="1222381" y="2273141"/>
                  <a:pt x="1224277" y="2268855"/>
                  <a:pt x="1221038" y="2263616"/>
                </a:cubicBezTo>
                <a:cubicBezTo>
                  <a:pt x="1217800" y="2258378"/>
                  <a:pt x="1213266" y="2254091"/>
                  <a:pt x="1210951" y="2254091"/>
                </a:cubicBezTo>
                <a:cubicBezTo>
                  <a:pt x="1208637" y="2254091"/>
                  <a:pt x="1206751" y="2258378"/>
                  <a:pt x="1206751" y="2263616"/>
                </a:cubicBezTo>
                <a:close/>
                <a:moveTo>
                  <a:pt x="6864601" y="2264178"/>
                </a:moveTo>
                <a:cubicBezTo>
                  <a:pt x="6864601" y="2269722"/>
                  <a:pt x="6868887" y="2271617"/>
                  <a:pt x="6874126" y="2268379"/>
                </a:cubicBezTo>
                <a:cubicBezTo>
                  <a:pt x="6879365" y="2265140"/>
                  <a:pt x="6883651" y="2260606"/>
                  <a:pt x="6883651" y="2258292"/>
                </a:cubicBezTo>
                <a:cubicBezTo>
                  <a:pt x="6883651" y="2255977"/>
                  <a:pt x="6879365" y="2254091"/>
                  <a:pt x="6874126" y="2254091"/>
                </a:cubicBezTo>
                <a:cubicBezTo>
                  <a:pt x="6868887" y="2254091"/>
                  <a:pt x="6864601" y="2258635"/>
                  <a:pt x="6864601" y="2264178"/>
                </a:cubicBezTo>
                <a:close/>
                <a:moveTo>
                  <a:pt x="1244851" y="2267512"/>
                </a:moveTo>
                <a:cubicBezTo>
                  <a:pt x="1244851" y="2269322"/>
                  <a:pt x="1251280" y="2276142"/>
                  <a:pt x="1259138" y="2282666"/>
                </a:cubicBezTo>
                <a:cubicBezTo>
                  <a:pt x="1267378" y="2289505"/>
                  <a:pt x="1273426" y="2290429"/>
                  <a:pt x="1273426" y="2284848"/>
                </a:cubicBezTo>
                <a:cubicBezTo>
                  <a:pt x="1273426" y="2279533"/>
                  <a:pt x="1266997" y="2272713"/>
                  <a:pt x="1259138" y="2269693"/>
                </a:cubicBezTo>
                <a:cubicBezTo>
                  <a:pt x="1251280" y="2266683"/>
                  <a:pt x="1244851" y="2265702"/>
                  <a:pt x="1244851" y="2267512"/>
                </a:cubicBezTo>
                <a:close/>
                <a:moveTo>
                  <a:pt x="6743033" y="2284219"/>
                </a:moveTo>
                <a:cubicBezTo>
                  <a:pt x="6736557" y="2290696"/>
                  <a:pt x="6731251" y="2302488"/>
                  <a:pt x="6731251" y="2310422"/>
                </a:cubicBezTo>
                <a:lnTo>
                  <a:pt x="6731251" y="2324853"/>
                </a:lnTo>
                <a:lnTo>
                  <a:pt x="6746644" y="2309460"/>
                </a:lnTo>
                <a:cubicBezTo>
                  <a:pt x="6755111" y="2300993"/>
                  <a:pt x="6760417" y="2289191"/>
                  <a:pt x="6758435" y="2283247"/>
                </a:cubicBezTo>
                <a:lnTo>
                  <a:pt x="6754826" y="2272427"/>
                </a:lnTo>
                <a:lnTo>
                  <a:pt x="6743033" y="2284219"/>
                </a:lnTo>
                <a:close/>
                <a:moveTo>
                  <a:pt x="6817414" y="2291372"/>
                </a:moveTo>
                <a:cubicBezTo>
                  <a:pt x="6810042" y="2305155"/>
                  <a:pt x="6809899" y="2311241"/>
                  <a:pt x="6816938" y="2311241"/>
                </a:cubicBezTo>
                <a:cubicBezTo>
                  <a:pt x="6828492" y="2311241"/>
                  <a:pt x="6841065" y="2284524"/>
                  <a:pt x="6833216" y="2276675"/>
                </a:cubicBezTo>
                <a:cubicBezTo>
                  <a:pt x="6830368" y="2273837"/>
                  <a:pt x="6823263" y="2280447"/>
                  <a:pt x="6817414" y="2291372"/>
                </a:cubicBezTo>
                <a:close/>
                <a:moveTo>
                  <a:pt x="1292476" y="2290382"/>
                </a:moveTo>
                <a:cubicBezTo>
                  <a:pt x="1292476" y="2295496"/>
                  <a:pt x="1299267" y="2302278"/>
                  <a:pt x="1307563" y="2305469"/>
                </a:cubicBezTo>
                <a:cubicBezTo>
                  <a:pt x="1316831" y="2309022"/>
                  <a:pt x="1321194" y="2306898"/>
                  <a:pt x="1318870" y="2299935"/>
                </a:cubicBezTo>
                <a:cubicBezTo>
                  <a:pt x="1314126" y="2285695"/>
                  <a:pt x="1292476" y="2277856"/>
                  <a:pt x="1292476" y="2290382"/>
                </a:cubicBezTo>
                <a:close/>
                <a:moveTo>
                  <a:pt x="1342254" y="2303421"/>
                </a:moveTo>
                <a:cubicBezTo>
                  <a:pt x="1347778" y="2319995"/>
                  <a:pt x="1376124" y="2335540"/>
                  <a:pt x="1384868" y="2326796"/>
                </a:cubicBezTo>
                <a:cubicBezTo>
                  <a:pt x="1389040" y="2322624"/>
                  <a:pt x="1384145" y="2313127"/>
                  <a:pt x="1373981" y="2305698"/>
                </a:cubicBezTo>
                <a:cubicBezTo>
                  <a:pt x="1351512" y="2289267"/>
                  <a:pt x="1337196" y="2288239"/>
                  <a:pt x="1342254" y="2303421"/>
                </a:cubicBezTo>
                <a:close/>
                <a:moveTo>
                  <a:pt x="1178176" y="2311737"/>
                </a:moveTo>
                <a:cubicBezTo>
                  <a:pt x="1205551" y="2330377"/>
                  <a:pt x="1244851" y="2349799"/>
                  <a:pt x="1244851" y="2344684"/>
                </a:cubicBezTo>
                <a:cubicBezTo>
                  <a:pt x="1244851" y="2337549"/>
                  <a:pt x="1185101" y="2301764"/>
                  <a:pt x="1173413" y="2301897"/>
                </a:cubicBezTo>
                <a:cubicBezTo>
                  <a:pt x="1168175" y="2301955"/>
                  <a:pt x="1170318" y="2306384"/>
                  <a:pt x="1178176" y="2311737"/>
                </a:cubicBezTo>
                <a:close/>
                <a:moveTo>
                  <a:pt x="6690179" y="2321109"/>
                </a:moveTo>
                <a:cubicBezTo>
                  <a:pt x="6672006" y="2347055"/>
                  <a:pt x="6669843" y="2358866"/>
                  <a:pt x="6683293" y="2358866"/>
                </a:cubicBezTo>
                <a:cubicBezTo>
                  <a:pt x="6695285" y="2358866"/>
                  <a:pt x="6714468" y="2322805"/>
                  <a:pt x="6709848" y="2308936"/>
                </a:cubicBezTo>
                <a:cubicBezTo>
                  <a:pt x="6707867" y="2303002"/>
                  <a:pt x="6699019" y="2308479"/>
                  <a:pt x="6690179" y="2321109"/>
                </a:cubicBezTo>
                <a:close/>
                <a:moveTo>
                  <a:pt x="6775590" y="2319138"/>
                </a:moveTo>
                <a:cubicBezTo>
                  <a:pt x="6758226" y="2338321"/>
                  <a:pt x="6754397" y="2353818"/>
                  <a:pt x="6769303" y="2344607"/>
                </a:cubicBezTo>
                <a:cubicBezTo>
                  <a:pt x="6779238" y="2338473"/>
                  <a:pt x="6801231" y="2301716"/>
                  <a:pt x="6794973" y="2301716"/>
                </a:cubicBezTo>
                <a:cubicBezTo>
                  <a:pt x="6792983" y="2301716"/>
                  <a:pt x="6784258" y="2309556"/>
                  <a:pt x="6775590" y="2319138"/>
                </a:cubicBezTo>
                <a:close/>
                <a:moveTo>
                  <a:pt x="1259138" y="2320766"/>
                </a:moveTo>
                <a:cubicBezTo>
                  <a:pt x="1262377" y="2326005"/>
                  <a:pt x="1266911" y="2330291"/>
                  <a:pt x="1269225" y="2330291"/>
                </a:cubicBezTo>
                <a:cubicBezTo>
                  <a:pt x="1271540" y="2330291"/>
                  <a:pt x="1273426" y="2326005"/>
                  <a:pt x="1273426" y="2320766"/>
                </a:cubicBezTo>
                <a:cubicBezTo>
                  <a:pt x="1273426" y="2315528"/>
                  <a:pt x="1268882" y="2311241"/>
                  <a:pt x="1263339" y="2311241"/>
                </a:cubicBezTo>
                <a:cubicBezTo>
                  <a:pt x="1257795" y="2311241"/>
                  <a:pt x="1255900" y="2315528"/>
                  <a:pt x="1259138" y="2320766"/>
                </a:cubicBezTo>
                <a:close/>
                <a:moveTo>
                  <a:pt x="1302001" y="2330844"/>
                </a:moveTo>
                <a:cubicBezTo>
                  <a:pt x="1302001" y="2335416"/>
                  <a:pt x="1310573" y="2343731"/>
                  <a:pt x="1321051" y="2349341"/>
                </a:cubicBezTo>
                <a:lnTo>
                  <a:pt x="1340101" y="2359533"/>
                </a:lnTo>
                <a:lnTo>
                  <a:pt x="1340101" y="2346027"/>
                </a:lnTo>
                <a:cubicBezTo>
                  <a:pt x="1340101" y="2338597"/>
                  <a:pt x="1331528" y="2330272"/>
                  <a:pt x="1321051" y="2327529"/>
                </a:cubicBezTo>
                <a:cubicBezTo>
                  <a:pt x="1310573" y="2324795"/>
                  <a:pt x="1302001" y="2326281"/>
                  <a:pt x="1302001" y="2330844"/>
                </a:cubicBezTo>
                <a:close/>
                <a:moveTo>
                  <a:pt x="6823939" y="2348579"/>
                </a:moveTo>
                <a:lnTo>
                  <a:pt x="6818043" y="2371135"/>
                </a:lnTo>
                <a:lnTo>
                  <a:pt x="6828101" y="2361076"/>
                </a:lnTo>
                <a:cubicBezTo>
                  <a:pt x="6833645" y="2355533"/>
                  <a:pt x="6836293" y="2345389"/>
                  <a:pt x="6834007" y="2338511"/>
                </a:cubicBezTo>
                <a:cubicBezTo>
                  <a:pt x="6831626" y="2331377"/>
                  <a:pt x="6827311" y="2335702"/>
                  <a:pt x="6823939" y="2348579"/>
                </a:cubicBezTo>
                <a:close/>
                <a:moveTo>
                  <a:pt x="6721726" y="2358866"/>
                </a:moveTo>
                <a:cubicBezTo>
                  <a:pt x="6715640" y="2370239"/>
                  <a:pt x="6712801" y="2381688"/>
                  <a:pt x="6715421" y="2384308"/>
                </a:cubicBezTo>
                <a:cubicBezTo>
                  <a:pt x="6718040" y="2386927"/>
                  <a:pt x="6725165" y="2379764"/>
                  <a:pt x="6731251" y="2368391"/>
                </a:cubicBezTo>
                <a:cubicBezTo>
                  <a:pt x="6737337" y="2357018"/>
                  <a:pt x="6740176" y="2345569"/>
                  <a:pt x="6737556" y="2342950"/>
                </a:cubicBezTo>
                <a:cubicBezTo>
                  <a:pt x="6734937" y="2340331"/>
                  <a:pt x="6727812" y="2347493"/>
                  <a:pt x="6721726" y="2358866"/>
                </a:cubicBezTo>
                <a:close/>
                <a:moveTo>
                  <a:pt x="6793773" y="2356075"/>
                </a:moveTo>
                <a:lnTo>
                  <a:pt x="6787277" y="2373154"/>
                </a:lnTo>
                <a:lnTo>
                  <a:pt x="6799107" y="2361410"/>
                </a:lnTo>
                <a:cubicBezTo>
                  <a:pt x="6805622" y="2354942"/>
                  <a:pt x="6808546" y="2347255"/>
                  <a:pt x="6805613" y="2344331"/>
                </a:cubicBezTo>
                <a:cubicBezTo>
                  <a:pt x="6802679" y="2341397"/>
                  <a:pt x="6797355" y="2346684"/>
                  <a:pt x="6793773" y="2356075"/>
                </a:cubicBezTo>
                <a:close/>
                <a:moveTo>
                  <a:pt x="1368676" y="2357847"/>
                </a:moveTo>
                <a:cubicBezTo>
                  <a:pt x="1368676" y="2366286"/>
                  <a:pt x="1391031" y="2377916"/>
                  <a:pt x="1407252" y="2377916"/>
                </a:cubicBezTo>
                <a:cubicBezTo>
                  <a:pt x="1411900" y="2377916"/>
                  <a:pt x="1413234" y="2371487"/>
                  <a:pt x="1410224" y="2363629"/>
                </a:cubicBezTo>
                <a:cubicBezTo>
                  <a:pt x="1404395" y="2348446"/>
                  <a:pt x="1368676" y="2343474"/>
                  <a:pt x="1368676" y="2357847"/>
                </a:cubicBezTo>
                <a:close/>
                <a:moveTo>
                  <a:pt x="1298553" y="2373154"/>
                </a:moveTo>
                <a:cubicBezTo>
                  <a:pt x="1301572" y="2381012"/>
                  <a:pt x="1308392" y="2387441"/>
                  <a:pt x="1313707" y="2387441"/>
                </a:cubicBezTo>
                <a:cubicBezTo>
                  <a:pt x="1319289" y="2387441"/>
                  <a:pt x="1318365" y="2381393"/>
                  <a:pt x="1311526" y="2373154"/>
                </a:cubicBezTo>
                <a:cubicBezTo>
                  <a:pt x="1305001" y="2365296"/>
                  <a:pt x="1298181" y="2358866"/>
                  <a:pt x="1296372" y="2358866"/>
                </a:cubicBezTo>
                <a:cubicBezTo>
                  <a:pt x="1294562" y="2358866"/>
                  <a:pt x="1295543" y="2365296"/>
                  <a:pt x="1298553" y="2373154"/>
                </a:cubicBezTo>
                <a:close/>
                <a:moveTo>
                  <a:pt x="6750110" y="2382907"/>
                </a:moveTo>
                <a:cubicBezTo>
                  <a:pt x="6743481" y="2390889"/>
                  <a:pt x="6740471" y="2399833"/>
                  <a:pt x="6743405" y="2402777"/>
                </a:cubicBezTo>
                <a:cubicBezTo>
                  <a:pt x="6746348" y="2405720"/>
                  <a:pt x="6753540" y="2399186"/>
                  <a:pt x="6759388" y="2388260"/>
                </a:cubicBezTo>
                <a:cubicBezTo>
                  <a:pt x="6771865" y="2364943"/>
                  <a:pt x="6767237" y="2362276"/>
                  <a:pt x="6750110" y="2382907"/>
                </a:cubicBezTo>
                <a:close/>
                <a:moveTo>
                  <a:pt x="1344168" y="2392404"/>
                </a:moveTo>
                <a:cubicBezTo>
                  <a:pt x="1363742" y="2407215"/>
                  <a:pt x="1374677" y="2404863"/>
                  <a:pt x="1364304" y="2388080"/>
                </a:cubicBezTo>
                <a:cubicBezTo>
                  <a:pt x="1360856" y="2382488"/>
                  <a:pt x="1350778" y="2378050"/>
                  <a:pt x="1341920" y="2378221"/>
                </a:cubicBezTo>
                <a:lnTo>
                  <a:pt x="1325813" y="2378526"/>
                </a:lnTo>
                <a:lnTo>
                  <a:pt x="1344168" y="2392404"/>
                </a:lnTo>
                <a:close/>
                <a:moveTo>
                  <a:pt x="6665405" y="2395423"/>
                </a:moveTo>
                <a:cubicBezTo>
                  <a:pt x="6658861" y="2407644"/>
                  <a:pt x="6655385" y="2419531"/>
                  <a:pt x="6657680" y="2421827"/>
                </a:cubicBezTo>
                <a:cubicBezTo>
                  <a:pt x="6665167" y="2429304"/>
                  <a:pt x="6685540" y="2397957"/>
                  <a:pt x="6681359" y="2385403"/>
                </a:cubicBezTo>
                <a:cubicBezTo>
                  <a:pt x="6678787" y="2377688"/>
                  <a:pt x="6672930" y="2381364"/>
                  <a:pt x="6665405" y="2395423"/>
                </a:cubicBezTo>
                <a:close/>
                <a:moveTo>
                  <a:pt x="6802298" y="2397605"/>
                </a:moveTo>
                <a:cubicBezTo>
                  <a:pt x="6798840" y="2403186"/>
                  <a:pt x="6798059" y="2409806"/>
                  <a:pt x="6800555" y="2412302"/>
                </a:cubicBezTo>
                <a:cubicBezTo>
                  <a:pt x="6803051" y="2414797"/>
                  <a:pt x="6807632" y="2410225"/>
                  <a:pt x="6810737" y="2402138"/>
                </a:cubicBezTo>
                <a:cubicBezTo>
                  <a:pt x="6817176" y="2385355"/>
                  <a:pt x="6811690" y="2382403"/>
                  <a:pt x="6802298" y="2397605"/>
                </a:cubicBezTo>
                <a:close/>
                <a:moveTo>
                  <a:pt x="1282951" y="2400710"/>
                </a:moveTo>
                <a:cubicBezTo>
                  <a:pt x="1282951" y="2402767"/>
                  <a:pt x="1289599" y="2407006"/>
                  <a:pt x="1297734" y="2410130"/>
                </a:cubicBezTo>
                <a:cubicBezTo>
                  <a:pt x="1306211" y="2413378"/>
                  <a:pt x="1310030" y="2411778"/>
                  <a:pt x="1306697" y="2406387"/>
                </a:cubicBezTo>
                <a:cubicBezTo>
                  <a:pt x="1301106" y="2397328"/>
                  <a:pt x="1282951" y="2392994"/>
                  <a:pt x="1282951" y="2400710"/>
                </a:cubicBezTo>
                <a:close/>
                <a:moveTo>
                  <a:pt x="1396394" y="2410225"/>
                </a:moveTo>
                <a:cubicBezTo>
                  <a:pt x="1408595" y="2424922"/>
                  <a:pt x="1444876" y="2437143"/>
                  <a:pt x="1444876" y="2426551"/>
                </a:cubicBezTo>
                <a:cubicBezTo>
                  <a:pt x="1444876" y="2413540"/>
                  <a:pt x="1421816" y="2396966"/>
                  <a:pt x="1403709" y="2396966"/>
                </a:cubicBezTo>
                <a:lnTo>
                  <a:pt x="1385392" y="2396966"/>
                </a:lnTo>
                <a:lnTo>
                  <a:pt x="1396394" y="2410225"/>
                </a:lnTo>
                <a:close/>
                <a:moveTo>
                  <a:pt x="6613779" y="2412845"/>
                </a:moveTo>
                <a:cubicBezTo>
                  <a:pt x="6610283" y="2416331"/>
                  <a:pt x="6607426" y="2425427"/>
                  <a:pt x="6607426" y="2433057"/>
                </a:cubicBezTo>
                <a:lnTo>
                  <a:pt x="6607426" y="2446925"/>
                </a:lnTo>
                <a:lnTo>
                  <a:pt x="6621714" y="2435066"/>
                </a:lnTo>
                <a:cubicBezTo>
                  <a:pt x="6629572" y="2428542"/>
                  <a:pt x="6636001" y="2419445"/>
                  <a:pt x="6636001" y="2414854"/>
                </a:cubicBezTo>
                <a:cubicBezTo>
                  <a:pt x="6636001" y="2404986"/>
                  <a:pt x="6622819" y="2403796"/>
                  <a:pt x="6613779" y="2412845"/>
                </a:cubicBezTo>
                <a:close/>
                <a:moveTo>
                  <a:pt x="6766179" y="2412845"/>
                </a:moveTo>
                <a:cubicBezTo>
                  <a:pt x="6762683" y="2416331"/>
                  <a:pt x="6759826" y="2423617"/>
                  <a:pt x="6759826" y="2429037"/>
                </a:cubicBezTo>
                <a:cubicBezTo>
                  <a:pt x="6759826" y="2435000"/>
                  <a:pt x="6764265" y="2434438"/>
                  <a:pt x="6771094" y="2427608"/>
                </a:cubicBezTo>
                <a:cubicBezTo>
                  <a:pt x="6777295" y="2421408"/>
                  <a:pt x="6780153" y="2414121"/>
                  <a:pt x="6777448" y="2411416"/>
                </a:cubicBezTo>
                <a:cubicBezTo>
                  <a:pt x="6774742" y="2408711"/>
                  <a:pt x="6769666" y="2409349"/>
                  <a:pt x="6766179" y="2412845"/>
                </a:cubicBezTo>
                <a:close/>
                <a:moveTo>
                  <a:pt x="1357846" y="2434838"/>
                </a:moveTo>
                <a:cubicBezTo>
                  <a:pt x="1375458" y="2446011"/>
                  <a:pt x="1391641" y="2453383"/>
                  <a:pt x="1393793" y="2451221"/>
                </a:cubicBezTo>
                <a:cubicBezTo>
                  <a:pt x="1399994" y="2445020"/>
                  <a:pt x="1375677" y="2428504"/>
                  <a:pt x="1349626" y="2421208"/>
                </a:cubicBezTo>
                <a:lnTo>
                  <a:pt x="1325813" y="2414540"/>
                </a:lnTo>
                <a:lnTo>
                  <a:pt x="1357846" y="2434838"/>
                </a:lnTo>
                <a:close/>
                <a:moveTo>
                  <a:pt x="6697914" y="2425541"/>
                </a:moveTo>
                <a:cubicBezTo>
                  <a:pt x="6694675" y="2430780"/>
                  <a:pt x="6696571" y="2435066"/>
                  <a:pt x="6702114" y="2435066"/>
                </a:cubicBezTo>
                <a:cubicBezTo>
                  <a:pt x="6707658" y="2435066"/>
                  <a:pt x="6712201" y="2430780"/>
                  <a:pt x="6712201" y="2425541"/>
                </a:cubicBezTo>
                <a:cubicBezTo>
                  <a:pt x="6712201" y="2420303"/>
                  <a:pt x="6710315" y="2416016"/>
                  <a:pt x="6708001" y="2416016"/>
                </a:cubicBezTo>
                <a:cubicBezTo>
                  <a:pt x="6705686" y="2416016"/>
                  <a:pt x="6701152" y="2420303"/>
                  <a:pt x="6697914" y="2425541"/>
                </a:cubicBezTo>
                <a:close/>
                <a:moveTo>
                  <a:pt x="6560477" y="2448544"/>
                </a:moveTo>
                <a:cubicBezTo>
                  <a:pt x="6553372" y="2457098"/>
                  <a:pt x="6550391" y="2466927"/>
                  <a:pt x="6553839" y="2470375"/>
                </a:cubicBezTo>
                <a:cubicBezTo>
                  <a:pt x="6562735" y="2479272"/>
                  <a:pt x="6581766" y="2458088"/>
                  <a:pt x="6577194" y="2444382"/>
                </a:cubicBezTo>
                <a:cubicBezTo>
                  <a:pt x="6574565" y="2436495"/>
                  <a:pt x="6569402" y="2437781"/>
                  <a:pt x="6560477" y="2448544"/>
                </a:cubicBezTo>
                <a:close/>
                <a:moveTo>
                  <a:pt x="6636116" y="2463422"/>
                </a:moveTo>
                <a:lnTo>
                  <a:pt x="6626038" y="2482263"/>
                </a:lnTo>
                <a:lnTo>
                  <a:pt x="6639811" y="2476976"/>
                </a:lnTo>
                <a:cubicBezTo>
                  <a:pt x="6655832" y="2470833"/>
                  <a:pt x="6668205" y="2444591"/>
                  <a:pt x="6655089" y="2444591"/>
                </a:cubicBezTo>
                <a:cubicBezTo>
                  <a:pt x="6650193" y="2444591"/>
                  <a:pt x="6641659" y="2453069"/>
                  <a:pt x="6636116" y="2463422"/>
                </a:cubicBezTo>
                <a:close/>
                <a:moveTo>
                  <a:pt x="6716964" y="2454116"/>
                </a:moveTo>
                <a:cubicBezTo>
                  <a:pt x="6713725" y="2459355"/>
                  <a:pt x="6715621" y="2463641"/>
                  <a:pt x="6721164" y="2463641"/>
                </a:cubicBezTo>
                <a:cubicBezTo>
                  <a:pt x="6726708" y="2463641"/>
                  <a:pt x="6731251" y="2459355"/>
                  <a:pt x="6731251" y="2454116"/>
                </a:cubicBezTo>
                <a:cubicBezTo>
                  <a:pt x="6731251" y="2448878"/>
                  <a:pt x="6729365" y="2444591"/>
                  <a:pt x="6727051" y="2444591"/>
                </a:cubicBezTo>
                <a:cubicBezTo>
                  <a:pt x="6724736" y="2444591"/>
                  <a:pt x="6720202" y="2448878"/>
                  <a:pt x="6716964" y="2454116"/>
                </a:cubicBezTo>
                <a:close/>
                <a:moveTo>
                  <a:pt x="6588376" y="2482691"/>
                </a:moveTo>
                <a:cubicBezTo>
                  <a:pt x="6582290" y="2494064"/>
                  <a:pt x="6579451" y="2505513"/>
                  <a:pt x="6582071" y="2508133"/>
                </a:cubicBezTo>
                <a:cubicBezTo>
                  <a:pt x="6584690" y="2510752"/>
                  <a:pt x="6591815" y="2503589"/>
                  <a:pt x="6597901" y="2492216"/>
                </a:cubicBezTo>
                <a:cubicBezTo>
                  <a:pt x="6603987" y="2480843"/>
                  <a:pt x="6606826" y="2469394"/>
                  <a:pt x="6604206" y="2466775"/>
                </a:cubicBezTo>
                <a:cubicBezTo>
                  <a:pt x="6601587" y="2464156"/>
                  <a:pt x="6594462" y="2471318"/>
                  <a:pt x="6588376" y="2482691"/>
                </a:cubicBezTo>
                <a:close/>
                <a:moveTo>
                  <a:pt x="6531226" y="2516029"/>
                </a:moveTo>
                <a:cubicBezTo>
                  <a:pt x="6524492" y="2524144"/>
                  <a:pt x="6521130" y="2532917"/>
                  <a:pt x="6523749" y="2535536"/>
                </a:cubicBezTo>
                <a:cubicBezTo>
                  <a:pt x="6526368" y="2538155"/>
                  <a:pt x="6534017" y="2533669"/>
                  <a:pt x="6540751" y="2525554"/>
                </a:cubicBezTo>
                <a:cubicBezTo>
                  <a:pt x="6547485" y="2517439"/>
                  <a:pt x="6550847" y="2508666"/>
                  <a:pt x="6548228" y="2506047"/>
                </a:cubicBezTo>
                <a:cubicBezTo>
                  <a:pt x="6545609" y="2503427"/>
                  <a:pt x="6537960" y="2507914"/>
                  <a:pt x="6531226" y="2516029"/>
                </a:cubicBezTo>
                <a:close/>
                <a:moveTo>
                  <a:pt x="6621714" y="2511266"/>
                </a:moveTo>
                <a:cubicBezTo>
                  <a:pt x="6618475" y="2516505"/>
                  <a:pt x="6620114" y="2520791"/>
                  <a:pt x="6625352" y="2520791"/>
                </a:cubicBezTo>
                <a:cubicBezTo>
                  <a:pt x="6630591" y="2520791"/>
                  <a:pt x="6637525" y="2516505"/>
                  <a:pt x="6640764" y="2511266"/>
                </a:cubicBezTo>
                <a:cubicBezTo>
                  <a:pt x="6644002" y="2506028"/>
                  <a:pt x="6642364" y="2501741"/>
                  <a:pt x="6637125" y="2501741"/>
                </a:cubicBezTo>
                <a:cubicBezTo>
                  <a:pt x="6631886" y="2501741"/>
                  <a:pt x="6624952" y="2506028"/>
                  <a:pt x="6621714" y="2511266"/>
                </a:cubicBezTo>
                <a:close/>
                <a:moveTo>
                  <a:pt x="6559801" y="2544604"/>
                </a:moveTo>
                <a:cubicBezTo>
                  <a:pt x="6553191" y="2552576"/>
                  <a:pt x="6552153" y="2558891"/>
                  <a:pt x="6557467" y="2558891"/>
                </a:cubicBezTo>
                <a:cubicBezTo>
                  <a:pt x="6562706" y="2558891"/>
                  <a:pt x="6572326" y="2552462"/>
                  <a:pt x="6578851" y="2544604"/>
                </a:cubicBezTo>
                <a:cubicBezTo>
                  <a:pt x="6585462" y="2536631"/>
                  <a:pt x="6586499" y="2530316"/>
                  <a:pt x="6581185" y="2530316"/>
                </a:cubicBezTo>
                <a:cubicBezTo>
                  <a:pt x="6575946" y="2530316"/>
                  <a:pt x="6566326" y="2536746"/>
                  <a:pt x="6559801" y="2544604"/>
                </a:cubicBezTo>
                <a:close/>
                <a:moveTo>
                  <a:pt x="6507023" y="2569055"/>
                </a:moveTo>
                <a:cubicBezTo>
                  <a:pt x="6496774" y="2585638"/>
                  <a:pt x="6508443" y="2589152"/>
                  <a:pt x="6521510" y="2573408"/>
                </a:cubicBezTo>
                <a:cubicBezTo>
                  <a:pt x="6529026" y="2564359"/>
                  <a:pt x="6529750" y="2558891"/>
                  <a:pt x="6523425" y="2558891"/>
                </a:cubicBezTo>
                <a:cubicBezTo>
                  <a:pt x="6517862" y="2558891"/>
                  <a:pt x="6510471" y="2563463"/>
                  <a:pt x="6507023" y="2569055"/>
                </a:cubicBezTo>
                <a:close/>
                <a:moveTo>
                  <a:pt x="6454835" y="2592458"/>
                </a:moveTo>
                <a:cubicBezTo>
                  <a:pt x="6448206" y="2600439"/>
                  <a:pt x="6445196" y="2609383"/>
                  <a:pt x="6448130" y="2612327"/>
                </a:cubicBezTo>
                <a:cubicBezTo>
                  <a:pt x="6451073" y="2615270"/>
                  <a:pt x="6458265" y="2608736"/>
                  <a:pt x="6464113" y="2597810"/>
                </a:cubicBezTo>
                <a:cubicBezTo>
                  <a:pt x="6476590" y="2574493"/>
                  <a:pt x="6471962" y="2571826"/>
                  <a:pt x="6454835" y="2592458"/>
                </a:cubicBezTo>
                <a:close/>
                <a:moveTo>
                  <a:pt x="6416926" y="2658904"/>
                </a:moveTo>
                <a:cubicBezTo>
                  <a:pt x="6410087" y="2667143"/>
                  <a:pt x="6409163" y="2673191"/>
                  <a:pt x="6414745" y="2673191"/>
                </a:cubicBezTo>
                <a:cubicBezTo>
                  <a:pt x="6420060" y="2673191"/>
                  <a:pt x="6426879" y="2666762"/>
                  <a:pt x="6429899" y="2658904"/>
                </a:cubicBezTo>
                <a:cubicBezTo>
                  <a:pt x="6432909" y="2651046"/>
                  <a:pt x="6433890" y="2644616"/>
                  <a:pt x="6432080" y="2644616"/>
                </a:cubicBezTo>
                <a:cubicBezTo>
                  <a:pt x="6430271" y="2644616"/>
                  <a:pt x="6423451" y="2651046"/>
                  <a:pt x="6416926" y="2658904"/>
                </a:cubicBezTo>
                <a:close/>
                <a:moveTo>
                  <a:pt x="6653832" y="2670810"/>
                </a:moveTo>
                <a:lnTo>
                  <a:pt x="6640764" y="2687479"/>
                </a:lnTo>
                <a:lnTo>
                  <a:pt x="6659814" y="2673506"/>
                </a:lnTo>
                <a:cubicBezTo>
                  <a:pt x="6670291" y="2665819"/>
                  <a:pt x="6680654" y="2658323"/>
                  <a:pt x="6682835" y="2656837"/>
                </a:cubicBezTo>
                <a:cubicBezTo>
                  <a:pt x="6685017" y="2655351"/>
                  <a:pt x="6682321" y="2654141"/>
                  <a:pt x="6676854" y="2654141"/>
                </a:cubicBezTo>
                <a:cubicBezTo>
                  <a:pt x="6671387" y="2654141"/>
                  <a:pt x="6661023" y="2661647"/>
                  <a:pt x="6653832" y="2670810"/>
                </a:cubicBezTo>
                <a:close/>
                <a:moveTo>
                  <a:pt x="6603359" y="2706729"/>
                </a:moveTo>
                <a:cubicBezTo>
                  <a:pt x="6593262" y="2714368"/>
                  <a:pt x="6587214" y="2722836"/>
                  <a:pt x="6589919" y="2725541"/>
                </a:cubicBezTo>
                <a:cubicBezTo>
                  <a:pt x="6592634" y="2728246"/>
                  <a:pt x="6602626" y="2721864"/>
                  <a:pt x="6612132" y="2711349"/>
                </a:cubicBezTo>
                <a:cubicBezTo>
                  <a:pt x="6632391" y="2688974"/>
                  <a:pt x="6629114" y="2687250"/>
                  <a:pt x="6603359" y="2706729"/>
                </a:cubicBezTo>
                <a:close/>
                <a:moveTo>
                  <a:pt x="6640764" y="2711291"/>
                </a:moveTo>
                <a:cubicBezTo>
                  <a:pt x="6637525" y="2716530"/>
                  <a:pt x="6639421" y="2720816"/>
                  <a:pt x="6644964" y="2720816"/>
                </a:cubicBezTo>
                <a:cubicBezTo>
                  <a:pt x="6650508" y="2720816"/>
                  <a:pt x="6655051" y="2716530"/>
                  <a:pt x="6655051" y="2711291"/>
                </a:cubicBezTo>
                <a:cubicBezTo>
                  <a:pt x="6655051" y="2706053"/>
                  <a:pt x="6653165" y="2701766"/>
                  <a:pt x="6650851" y="2701766"/>
                </a:cubicBezTo>
                <a:cubicBezTo>
                  <a:pt x="6648536" y="2701766"/>
                  <a:pt x="6644002" y="2706053"/>
                  <a:pt x="6640764" y="2711291"/>
                </a:cubicBezTo>
                <a:close/>
                <a:moveTo>
                  <a:pt x="6546190" y="2745305"/>
                </a:moveTo>
                <a:cubicBezTo>
                  <a:pt x="6536103" y="2752687"/>
                  <a:pt x="6530855" y="2761726"/>
                  <a:pt x="6534531" y="2765393"/>
                </a:cubicBezTo>
                <a:cubicBezTo>
                  <a:pt x="6538198" y="2769070"/>
                  <a:pt x="6548352" y="2764927"/>
                  <a:pt x="6557077" y="2756192"/>
                </a:cubicBezTo>
                <a:cubicBezTo>
                  <a:pt x="6577641" y="2735637"/>
                  <a:pt x="6569945" y="2727941"/>
                  <a:pt x="6546190" y="2745305"/>
                </a:cubicBezTo>
                <a:close/>
                <a:moveTo>
                  <a:pt x="6588195" y="2754373"/>
                </a:moveTo>
                <a:lnTo>
                  <a:pt x="6576155" y="2768880"/>
                </a:lnTo>
                <a:lnTo>
                  <a:pt x="6591796" y="2762879"/>
                </a:lnTo>
                <a:cubicBezTo>
                  <a:pt x="6600387" y="2759574"/>
                  <a:pt x="6607426" y="2753049"/>
                  <a:pt x="6607426" y="2748372"/>
                </a:cubicBezTo>
                <a:cubicBezTo>
                  <a:pt x="6607426" y="2736123"/>
                  <a:pt x="6601911" y="2737847"/>
                  <a:pt x="6588195" y="2754373"/>
                </a:cubicBezTo>
                <a:close/>
                <a:moveTo>
                  <a:pt x="6634782" y="2756535"/>
                </a:moveTo>
                <a:lnTo>
                  <a:pt x="6621714" y="2773204"/>
                </a:lnTo>
                <a:lnTo>
                  <a:pt x="6638382" y="2760136"/>
                </a:lnTo>
                <a:cubicBezTo>
                  <a:pt x="6654251" y="2747686"/>
                  <a:pt x="6659290" y="2739866"/>
                  <a:pt x="6651451" y="2739866"/>
                </a:cubicBezTo>
                <a:cubicBezTo>
                  <a:pt x="6649479" y="2739866"/>
                  <a:pt x="6641973" y="2747372"/>
                  <a:pt x="6634782" y="2756535"/>
                </a:cubicBezTo>
                <a:close/>
                <a:moveTo>
                  <a:pt x="6473048" y="2796464"/>
                </a:moveTo>
                <a:cubicBezTo>
                  <a:pt x="6460512" y="2806894"/>
                  <a:pt x="6454798" y="2815571"/>
                  <a:pt x="6460351" y="2815752"/>
                </a:cubicBezTo>
                <a:cubicBezTo>
                  <a:pt x="6475114" y="2816209"/>
                  <a:pt x="6508366" y="2790034"/>
                  <a:pt x="6501603" y="2783272"/>
                </a:cubicBezTo>
                <a:cubicBezTo>
                  <a:pt x="6498422" y="2780090"/>
                  <a:pt x="6485573" y="2786025"/>
                  <a:pt x="6473048" y="2796464"/>
                </a:cubicBezTo>
                <a:close/>
                <a:moveTo>
                  <a:pt x="6521663" y="2801817"/>
                </a:moveTo>
                <a:cubicBezTo>
                  <a:pt x="6509385" y="2814895"/>
                  <a:pt x="6503699" y="2825591"/>
                  <a:pt x="6509042" y="2825591"/>
                </a:cubicBezTo>
                <a:cubicBezTo>
                  <a:pt x="6521206" y="2825591"/>
                  <a:pt x="6554991" y="2789035"/>
                  <a:pt x="6548666" y="2782710"/>
                </a:cubicBezTo>
                <a:cubicBezTo>
                  <a:pt x="6546104" y="2780138"/>
                  <a:pt x="6533950" y="2788739"/>
                  <a:pt x="6521663" y="2801817"/>
                </a:cubicBezTo>
                <a:close/>
                <a:moveTo>
                  <a:pt x="6563659" y="2807932"/>
                </a:moveTo>
                <a:lnTo>
                  <a:pt x="6545514" y="2828363"/>
                </a:lnTo>
                <a:lnTo>
                  <a:pt x="6566945" y="2817114"/>
                </a:lnTo>
                <a:cubicBezTo>
                  <a:pt x="6578727" y="2810932"/>
                  <a:pt x="6588376" y="2801731"/>
                  <a:pt x="6588376" y="2796683"/>
                </a:cubicBezTo>
                <a:cubicBezTo>
                  <a:pt x="6588376" y="2783148"/>
                  <a:pt x="6583813" y="2785224"/>
                  <a:pt x="6563659" y="2807932"/>
                </a:cubicBezTo>
                <a:close/>
                <a:moveTo>
                  <a:pt x="6407401" y="2835116"/>
                </a:moveTo>
                <a:cubicBezTo>
                  <a:pt x="6394304" y="2845365"/>
                  <a:pt x="6388475" y="2853842"/>
                  <a:pt x="6394437" y="2853957"/>
                </a:cubicBezTo>
                <a:cubicBezTo>
                  <a:pt x="6400410" y="2854071"/>
                  <a:pt x="6415412" y="2845737"/>
                  <a:pt x="6427775" y="2835431"/>
                </a:cubicBezTo>
                <a:cubicBezTo>
                  <a:pt x="6457036" y="2811056"/>
                  <a:pt x="6438529" y="2810770"/>
                  <a:pt x="6407401" y="2835116"/>
                </a:cubicBezTo>
                <a:close/>
                <a:moveTo>
                  <a:pt x="6466828" y="2832487"/>
                </a:moveTo>
                <a:cubicBezTo>
                  <a:pt x="6460217" y="2834850"/>
                  <a:pt x="6450244" y="2845299"/>
                  <a:pt x="6444673" y="2855719"/>
                </a:cubicBezTo>
                <a:lnTo>
                  <a:pt x="6434538" y="2874655"/>
                </a:lnTo>
                <a:lnTo>
                  <a:pt x="6453778" y="2864358"/>
                </a:lnTo>
                <a:cubicBezTo>
                  <a:pt x="6484487" y="2847927"/>
                  <a:pt x="6494907" y="2822467"/>
                  <a:pt x="6466828" y="2832487"/>
                </a:cubicBezTo>
                <a:close/>
                <a:moveTo>
                  <a:pt x="6593938" y="2841222"/>
                </a:moveTo>
                <a:lnTo>
                  <a:pt x="6587938" y="2856862"/>
                </a:lnTo>
                <a:lnTo>
                  <a:pt x="6602444" y="2844822"/>
                </a:lnTo>
                <a:cubicBezTo>
                  <a:pt x="6618971" y="2831106"/>
                  <a:pt x="6620694" y="2825591"/>
                  <a:pt x="6608445" y="2825591"/>
                </a:cubicBezTo>
                <a:cubicBezTo>
                  <a:pt x="6603769" y="2825591"/>
                  <a:pt x="6597244" y="2832630"/>
                  <a:pt x="6593938" y="2841222"/>
                </a:cubicBezTo>
                <a:close/>
                <a:moveTo>
                  <a:pt x="6498432" y="2856290"/>
                </a:moveTo>
                <a:cubicBezTo>
                  <a:pt x="6490278" y="2867930"/>
                  <a:pt x="6483601" y="2881313"/>
                  <a:pt x="6483601" y="2886027"/>
                </a:cubicBezTo>
                <a:cubicBezTo>
                  <a:pt x="6483601" y="2897686"/>
                  <a:pt x="6511005" y="2874150"/>
                  <a:pt x="6522559" y="2852566"/>
                </a:cubicBezTo>
                <a:cubicBezTo>
                  <a:pt x="6536103" y="2827258"/>
                  <a:pt x="6516662" y="2830249"/>
                  <a:pt x="6498432" y="2856290"/>
                </a:cubicBezTo>
                <a:close/>
                <a:moveTo>
                  <a:pt x="6550552" y="2844270"/>
                </a:moveTo>
                <a:cubicBezTo>
                  <a:pt x="6542847" y="2849147"/>
                  <a:pt x="6539017" y="2855614"/>
                  <a:pt x="6542046" y="2858643"/>
                </a:cubicBezTo>
                <a:cubicBezTo>
                  <a:pt x="6545085" y="2861672"/>
                  <a:pt x="6552981" y="2857614"/>
                  <a:pt x="6559610" y="2849633"/>
                </a:cubicBezTo>
                <a:cubicBezTo>
                  <a:pt x="6573355" y="2833078"/>
                  <a:pt x="6570717" y="2831516"/>
                  <a:pt x="6550552" y="2844270"/>
                </a:cubicBezTo>
                <a:close/>
                <a:moveTo>
                  <a:pt x="6396038" y="2880360"/>
                </a:moveTo>
                <a:cubicBezTo>
                  <a:pt x="6367720" y="2913336"/>
                  <a:pt x="6365844" y="2923546"/>
                  <a:pt x="6391142" y="2906973"/>
                </a:cubicBezTo>
                <a:cubicBezTo>
                  <a:pt x="6415488" y="2891019"/>
                  <a:pt x="6432509" y="2863691"/>
                  <a:pt x="6418107" y="2863691"/>
                </a:cubicBezTo>
                <a:cubicBezTo>
                  <a:pt x="6413840" y="2863691"/>
                  <a:pt x="6403915" y="2871197"/>
                  <a:pt x="6396038" y="2880360"/>
                </a:cubicBezTo>
                <a:close/>
                <a:moveTo>
                  <a:pt x="6437853" y="2896800"/>
                </a:moveTo>
                <a:cubicBezTo>
                  <a:pt x="6408772" y="2933776"/>
                  <a:pt x="6411592" y="2949550"/>
                  <a:pt x="6441872" y="2919270"/>
                </a:cubicBezTo>
                <a:cubicBezTo>
                  <a:pt x="6455597" y="2905554"/>
                  <a:pt x="6465018" y="2888894"/>
                  <a:pt x="6462808" y="2882265"/>
                </a:cubicBezTo>
                <a:cubicBezTo>
                  <a:pt x="6460246" y="2874598"/>
                  <a:pt x="6451159" y="2879894"/>
                  <a:pt x="6437853" y="2896800"/>
                </a:cubicBezTo>
                <a:close/>
                <a:moveTo>
                  <a:pt x="6531035" y="2887733"/>
                </a:moveTo>
                <a:cubicBezTo>
                  <a:pt x="6512634" y="2909916"/>
                  <a:pt x="6525759" y="2914088"/>
                  <a:pt x="6545457" y="2892324"/>
                </a:cubicBezTo>
                <a:cubicBezTo>
                  <a:pt x="6554972" y="2881818"/>
                  <a:pt x="6558325" y="2873216"/>
                  <a:pt x="6552914" y="2873216"/>
                </a:cubicBezTo>
                <a:cubicBezTo>
                  <a:pt x="6547514" y="2873216"/>
                  <a:pt x="6537665" y="2879751"/>
                  <a:pt x="6531035" y="2887733"/>
                </a:cubicBezTo>
                <a:close/>
                <a:moveTo>
                  <a:pt x="6333011" y="2916841"/>
                </a:moveTo>
                <a:cubicBezTo>
                  <a:pt x="6321533" y="2924870"/>
                  <a:pt x="6312151" y="2937672"/>
                  <a:pt x="6312151" y="2945273"/>
                </a:cubicBezTo>
                <a:lnTo>
                  <a:pt x="6312151" y="2959103"/>
                </a:lnTo>
                <a:lnTo>
                  <a:pt x="6331020" y="2947321"/>
                </a:lnTo>
                <a:cubicBezTo>
                  <a:pt x="6348984" y="2936101"/>
                  <a:pt x="6363834" y="2912193"/>
                  <a:pt x="6357042" y="2905411"/>
                </a:cubicBezTo>
                <a:cubicBezTo>
                  <a:pt x="6355300" y="2903658"/>
                  <a:pt x="6344479" y="2908802"/>
                  <a:pt x="6333011" y="2916841"/>
                </a:cubicBezTo>
                <a:close/>
                <a:moveTo>
                  <a:pt x="6478839" y="2920841"/>
                </a:moveTo>
                <a:cubicBezTo>
                  <a:pt x="6469294" y="2931385"/>
                  <a:pt x="6463637" y="2942149"/>
                  <a:pt x="6466256" y="2944768"/>
                </a:cubicBezTo>
                <a:cubicBezTo>
                  <a:pt x="6468875" y="2947388"/>
                  <a:pt x="6478819" y="2940910"/>
                  <a:pt x="6488364" y="2930366"/>
                </a:cubicBezTo>
                <a:cubicBezTo>
                  <a:pt x="6497908" y="2919822"/>
                  <a:pt x="6503565" y="2909059"/>
                  <a:pt x="6500946" y="2906440"/>
                </a:cubicBezTo>
                <a:cubicBezTo>
                  <a:pt x="6498327" y="2903820"/>
                  <a:pt x="6488383" y="2910297"/>
                  <a:pt x="6478839" y="2920841"/>
                </a:cubicBezTo>
                <a:close/>
                <a:moveTo>
                  <a:pt x="6369996" y="2945940"/>
                </a:moveTo>
                <a:cubicBezTo>
                  <a:pt x="6359138" y="2959742"/>
                  <a:pt x="6350251" y="2975267"/>
                  <a:pt x="6350251" y="2980439"/>
                </a:cubicBezTo>
                <a:cubicBezTo>
                  <a:pt x="6350251" y="2997051"/>
                  <a:pt x="6406363" y="2945273"/>
                  <a:pt x="6407096" y="2927985"/>
                </a:cubicBezTo>
                <a:cubicBezTo>
                  <a:pt x="6407744" y="2912812"/>
                  <a:pt x="6388866" y="2921946"/>
                  <a:pt x="6369996" y="2945940"/>
                </a:cubicBezTo>
                <a:close/>
                <a:moveTo>
                  <a:pt x="6265269" y="2956417"/>
                </a:moveTo>
                <a:cubicBezTo>
                  <a:pt x="6252896" y="2966438"/>
                  <a:pt x="6244581" y="2980058"/>
                  <a:pt x="6246790" y="2986688"/>
                </a:cubicBezTo>
                <a:lnTo>
                  <a:pt x="6250801" y="2998737"/>
                </a:lnTo>
                <a:lnTo>
                  <a:pt x="6273308" y="2980516"/>
                </a:lnTo>
                <a:cubicBezTo>
                  <a:pt x="6285681" y="2970495"/>
                  <a:pt x="6293996" y="2956875"/>
                  <a:pt x="6291787" y="2950245"/>
                </a:cubicBezTo>
                <a:lnTo>
                  <a:pt x="6287776" y="2938196"/>
                </a:lnTo>
                <a:lnTo>
                  <a:pt x="6265269" y="2956417"/>
                </a:lnTo>
                <a:close/>
                <a:moveTo>
                  <a:pt x="6418583" y="2961932"/>
                </a:moveTo>
                <a:cubicBezTo>
                  <a:pt x="6407192" y="2974058"/>
                  <a:pt x="6398009" y="2990136"/>
                  <a:pt x="6398181" y="2997651"/>
                </a:cubicBezTo>
                <a:cubicBezTo>
                  <a:pt x="6398504" y="3012701"/>
                  <a:pt x="6445501" y="2964266"/>
                  <a:pt x="6445501" y="2948883"/>
                </a:cubicBezTo>
                <a:cubicBezTo>
                  <a:pt x="6445501" y="2935615"/>
                  <a:pt x="6441481" y="2937567"/>
                  <a:pt x="6418583" y="2961932"/>
                </a:cubicBezTo>
                <a:close/>
                <a:moveTo>
                  <a:pt x="6308884" y="2982202"/>
                </a:moveTo>
                <a:cubicBezTo>
                  <a:pt x="6282862" y="3006319"/>
                  <a:pt x="6274785" y="3030131"/>
                  <a:pt x="6294901" y="3023426"/>
                </a:cubicBezTo>
                <a:cubicBezTo>
                  <a:pt x="6309808" y="3018463"/>
                  <a:pt x="6345641" y="2970200"/>
                  <a:pt x="6339202" y="2963761"/>
                </a:cubicBezTo>
                <a:cubicBezTo>
                  <a:pt x="6336440" y="2961008"/>
                  <a:pt x="6322800" y="2969305"/>
                  <a:pt x="6308884" y="2982202"/>
                </a:cubicBezTo>
                <a:close/>
                <a:moveTo>
                  <a:pt x="6451254" y="2993841"/>
                </a:moveTo>
                <a:cubicBezTo>
                  <a:pt x="6439996" y="3009271"/>
                  <a:pt x="6437890" y="3017044"/>
                  <a:pt x="6445673" y="3014443"/>
                </a:cubicBezTo>
                <a:cubicBezTo>
                  <a:pt x="6460703" y="3009433"/>
                  <a:pt x="6489440" y="2968342"/>
                  <a:pt x="6477619" y="2968762"/>
                </a:cubicBezTo>
                <a:cubicBezTo>
                  <a:pt x="6473048" y="2968933"/>
                  <a:pt x="6461189" y="2980211"/>
                  <a:pt x="6451254" y="2993841"/>
                </a:cubicBezTo>
                <a:close/>
                <a:moveTo>
                  <a:pt x="6358948" y="3000089"/>
                </a:moveTo>
                <a:cubicBezTo>
                  <a:pt x="6340155" y="3014072"/>
                  <a:pt x="6318095" y="3054191"/>
                  <a:pt x="6329210" y="3054191"/>
                </a:cubicBezTo>
                <a:cubicBezTo>
                  <a:pt x="6333715" y="3054191"/>
                  <a:pt x="6347184" y="3043781"/>
                  <a:pt x="6359138" y="3031055"/>
                </a:cubicBezTo>
                <a:cubicBezTo>
                  <a:pt x="6383455" y="3005166"/>
                  <a:pt x="6383322" y="2981963"/>
                  <a:pt x="6358948" y="3000089"/>
                </a:cubicBezTo>
                <a:close/>
                <a:moveTo>
                  <a:pt x="6236646" y="3031665"/>
                </a:moveTo>
                <a:cubicBezTo>
                  <a:pt x="6215425" y="3058640"/>
                  <a:pt x="6211586" y="3073241"/>
                  <a:pt x="6225731" y="3073241"/>
                </a:cubicBezTo>
                <a:cubicBezTo>
                  <a:pt x="6235913" y="3073241"/>
                  <a:pt x="6274051" y="3027112"/>
                  <a:pt x="6274051" y="3014806"/>
                </a:cubicBezTo>
                <a:cubicBezTo>
                  <a:pt x="6274051" y="2998803"/>
                  <a:pt x="6256144" y="3006871"/>
                  <a:pt x="6236646" y="3031665"/>
                </a:cubicBezTo>
                <a:close/>
                <a:moveTo>
                  <a:pt x="6469314" y="3025616"/>
                </a:moveTo>
                <a:cubicBezTo>
                  <a:pt x="6459836" y="3036094"/>
                  <a:pt x="6455997" y="3044666"/>
                  <a:pt x="6460779" y="3044666"/>
                </a:cubicBezTo>
                <a:cubicBezTo>
                  <a:pt x="6465570" y="3044666"/>
                  <a:pt x="6474847" y="3036094"/>
                  <a:pt x="6481391" y="3025616"/>
                </a:cubicBezTo>
                <a:cubicBezTo>
                  <a:pt x="6487935" y="3015139"/>
                  <a:pt x="6491774" y="3006566"/>
                  <a:pt x="6489916" y="3006566"/>
                </a:cubicBezTo>
                <a:cubicBezTo>
                  <a:pt x="6488068" y="3006566"/>
                  <a:pt x="6478791" y="3015139"/>
                  <a:pt x="6469314" y="3025616"/>
                </a:cubicBezTo>
                <a:close/>
                <a:moveTo>
                  <a:pt x="6397038" y="3028779"/>
                </a:moveTo>
                <a:cubicBezTo>
                  <a:pt x="6388732" y="3034894"/>
                  <a:pt x="6376483" y="3050619"/>
                  <a:pt x="6369806" y="3063716"/>
                </a:cubicBezTo>
                <a:lnTo>
                  <a:pt x="6357671" y="3087529"/>
                </a:lnTo>
                <a:lnTo>
                  <a:pt x="6389189" y="3056877"/>
                </a:lnTo>
                <a:cubicBezTo>
                  <a:pt x="6420565" y="3026369"/>
                  <a:pt x="6425813" y="3007567"/>
                  <a:pt x="6397038" y="3028779"/>
                </a:cubicBezTo>
                <a:close/>
                <a:moveTo>
                  <a:pt x="6285757" y="3051572"/>
                </a:moveTo>
                <a:cubicBezTo>
                  <a:pt x="6274985" y="3060869"/>
                  <a:pt x="6263098" y="3079194"/>
                  <a:pt x="6259325" y="3092291"/>
                </a:cubicBezTo>
                <a:lnTo>
                  <a:pt x="6252467" y="3116104"/>
                </a:lnTo>
                <a:lnTo>
                  <a:pt x="6273670" y="3097159"/>
                </a:lnTo>
                <a:cubicBezTo>
                  <a:pt x="6297044" y="3076270"/>
                  <a:pt x="6316037" y="3045371"/>
                  <a:pt x="6309513" y="3038847"/>
                </a:cubicBezTo>
                <a:cubicBezTo>
                  <a:pt x="6307208" y="3036551"/>
                  <a:pt x="6296521" y="3042275"/>
                  <a:pt x="6285757" y="3051572"/>
                </a:cubicBezTo>
                <a:close/>
                <a:moveTo>
                  <a:pt x="6421632" y="3054249"/>
                </a:moveTo>
                <a:cubicBezTo>
                  <a:pt x="6412126" y="3064764"/>
                  <a:pt x="6406106" y="3075051"/>
                  <a:pt x="6408249" y="3077128"/>
                </a:cubicBezTo>
                <a:cubicBezTo>
                  <a:pt x="6410401" y="3079204"/>
                  <a:pt x="6419869" y="3070603"/>
                  <a:pt x="6429280" y="3058020"/>
                </a:cubicBezTo>
                <a:cubicBezTo>
                  <a:pt x="6450064" y="3030226"/>
                  <a:pt x="6445444" y="3027950"/>
                  <a:pt x="6421632" y="3054249"/>
                </a:cubicBezTo>
                <a:close/>
                <a:moveTo>
                  <a:pt x="6175715" y="3065936"/>
                </a:moveTo>
                <a:cubicBezTo>
                  <a:pt x="6161694" y="3079957"/>
                  <a:pt x="6150226" y="3098197"/>
                  <a:pt x="6150226" y="3106484"/>
                </a:cubicBezTo>
                <a:lnTo>
                  <a:pt x="6150226" y="3121533"/>
                </a:lnTo>
                <a:lnTo>
                  <a:pt x="6169057" y="3111456"/>
                </a:lnTo>
                <a:cubicBezTo>
                  <a:pt x="6190993" y="3099721"/>
                  <a:pt x="6210243" y="3067555"/>
                  <a:pt x="6204909" y="3051553"/>
                </a:cubicBezTo>
                <a:cubicBezTo>
                  <a:pt x="6202690" y="3044885"/>
                  <a:pt x="6191022" y="3050629"/>
                  <a:pt x="6175715" y="3065936"/>
                </a:cubicBezTo>
                <a:close/>
                <a:moveTo>
                  <a:pt x="6317495" y="3086081"/>
                </a:moveTo>
                <a:cubicBezTo>
                  <a:pt x="6288567" y="3115009"/>
                  <a:pt x="6284319" y="3136040"/>
                  <a:pt x="6310741" y="3119533"/>
                </a:cubicBezTo>
                <a:cubicBezTo>
                  <a:pt x="6331277" y="3106712"/>
                  <a:pt x="6353766" y="3073584"/>
                  <a:pt x="6346727" y="3066545"/>
                </a:cubicBezTo>
                <a:cubicBezTo>
                  <a:pt x="6344060" y="3063878"/>
                  <a:pt x="6330906" y="3072670"/>
                  <a:pt x="6317495" y="3086081"/>
                </a:cubicBezTo>
                <a:close/>
                <a:moveTo>
                  <a:pt x="6214739" y="3099435"/>
                </a:moveTo>
                <a:cubicBezTo>
                  <a:pt x="6206690" y="3108598"/>
                  <a:pt x="6197175" y="3125724"/>
                  <a:pt x="6193593" y="3137478"/>
                </a:cubicBezTo>
                <a:lnTo>
                  <a:pt x="6187078" y="3158842"/>
                </a:lnTo>
                <a:lnTo>
                  <a:pt x="6202347" y="3152994"/>
                </a:lnTo>
                <a:cubicBezTo>
                  <a:pt x="6215606" y="3147898"/>
                  <a:pt x="6245476" y="3102902"/>
                  <a:pt x="6245476" y="3088005"/>
                </a:cubicBezTo>
                <a:cubicBezTo>
                  <a:pt x="6245476" y="3077185"/>
                  <a:pt x="6228855" y="3083367"/>
                  <a:pt x="6214739" y="3099435"/>
                </a:cubicBezTo>
                <a:close/>
                <a:moveTo>
                  <a:pt x="6350289" y="3116066"/>
                </a:moveTo>
                <a:cubicBezTo>
                  <a:pt x="6338002" y="3129144"/>
                  <a:pt x="6330067" y="3141955"/>
                  <a:pt x="6332649" y="3144545"/>
                </a:cubicBezTo>
                <a:cubicBezTo>
                  <a:pt x="6335240" y="3147127"/>
                  <a:pt x="6349632" y="3136430"/>
                  <a:pt x="6364634" y="3120771"/>
                </a:cubicBezTo>
                <a:cubicBezTo>
                  <a:pt x="6379636" y="3105102"/>
                  <a:pt x="6387570" y="3092291"/>
                  <a:pt x="6382265" y="3092291"/>
                </a:cubicBezTo>
                <a:cubicBezTo>
                  <a:pt x="6376959" y="3092291"/>
                  <a:pt x="6362567" y="3102988"/>
                  <a:pt x="6350289" y="3116066"/>
                </a:cubicBezTo>
                <a:close/>
                <a:moveTo>
                  <a:pt x="6392209" y="3123248"/>
                </a:moveTo>
                <a:lnTo>
                  <a:pt x="6374064" y="3144679"/>
                </a:lnTo>
                <a:lnTo>
                  <a:pt x="6395495" y="3126534"/>
                </a:lnTo>
                <a:cubicBezTo>
                  <a:pt x="6415631" y="3109484"/>
                  <a:pt x="6421260" y="3101816"/>
                  <a:pt x="6413640" y="3101816"/>
                </a:cubicBezTo>
                <a:cubicBezTo>
                  <a:pt x="6411830" y="3101816"/>
                  <a:pt x="6402191" y="3111456"/>
                  <a:pt x="6392209" y="3123248"/>
                </a:cubicBezTo>
                <a:close/>
                <a:moveTo>
                  <a:pt x="6263698" y="3123552"/>
                </a:moveTo>
                <a:cubicBezTo>
                  <a:pt x="6249343" y="3134573"/>
                  <a:pt x="6226426" y="3170606"/>
                  <a:pt x="6226426" y="3182150"/>
                </a:cubicBezTo>
                <a:cubicBezTo>
                  <a:pt x="6226426" y="3191094"/>
                  <a:pt x="6262326" y="3152308"/>
                  <a:pt x="6273660" y="3131115"/>
                </a:cubicBezTo>
                <a:cubicBezTo>
                  <a:pt x="6285796" y="3108436"/>
                  <a:pt x="6284586" y="3107512"/>
                  <a:pt x="6263698" y="3123552"/>
                </a:cubicBezTo>
                <a:close/>
                <a:moveTo>
                  <a:pt x="5854951" y="3154204"/>
                </a:moveTo>
                <a:cubicBezTo>
                  <a:pt x="5820899" y="3172035"/>
                  <a:pt x="5797325" y="3186618"/>
                  <a:pt x="5802564" y="3186618"/>
                </a:cubicBezTo>
                <a:cubicBezTo>
                  <a:pt x="5807802" y="3186618"/>
                  <a:pt x="5839949" y="3172035"/>
                  <a:pt x="5874001" y="3154204"/>
                </a:cubicBezTo>
                <a:cubicBezTo>
                  <a:pt x="5908053" y="3136373"/>
                  <a:pt x="5931627" y="3121790"/>
                  <a:pt x="5926389" y="3121790"/>
                </a:cubicBezTo>
                <a:cubicBezTo>
                  <a:pt x="5921150" y="3121790"/>
                  <a:pt x="5889003" y="3136373"/>
                  <a:pt x="5854951" y="3154204"/>
                </a:cubicBezTo>
                <a:close/>
                <a:moveTo>
                  <a:pt x="6148664" y="3142345"/>
                </a:moveTo>
                <a:cubicBezTo>
                  <a:pt x="6134710" y="3154109"/>
                  <a:pt x="6120394" y="3173683"/>
                  <a:pt x="6116851" y="3185846"/>
                </a:cubicBezTo>
                <a:lnTo>
                  <a:pt x="6110402" y="3207973"/>
                </a:lnTo>
                <a:lnTo>
                  <a:pt x="6138806" y="3193285"/>
                </a:lnTo>
                <a:cubicBezTo>
                  <a:pt x="6154665" y="3185084"/>
                  <a:pt x="6171657" y="3165844"/>
                  <a:pt x="6177277" y="3149727"/>
                </a:cubicBezTo>
                <a:cubicBezTo>
                  <a:pt x="6189260" y="3115342"/>
                  <a:pt x="6182716" y="3113646"/>
                  <a:pt x="6148664" y="3142345"/>
                </a:cubicBezTo>
                <a:close/>
                <a:moveTo>
                  <a:pt x="6284252" y="3164405"/>
                </a:moveTo>
                <a:cubicBezTo>
                  <a:pt x="6267517" y="3183474"/>
                  <a:pt x="6256211" y="3201448"/>
                  <a:pt x="6259116" y="3204362"/>
                </a:cubicBezTo>
                <a:cubicBezTo>
                  <a:pt x="6265707" y="3210944"/>
                  <a:pt x="6301150" y="3179521"/>
                  <a:pt x="6313808" y="3155880"/>
                </a:cubicBezTo>
                <a:cubicBezTo>
                  <a:pt x="6330592" y="3124514"/>
                  <a:pt x="6315447" y="3128886"/>
                  <a:pt x="6284252" y="3164405"/>
                </a:cubicBezTo>
                <a:close/>
                <a:moveTo>
                  <a:pt x="6185059" y="3182227"/>
                </a:moveTo>
                <a:cubicBezTo>
                  <a:pt x="6171143" y="3195133"/>
                  <a:pt x="6159751" y="3212983"/>
                  <a:pt x="6159751" y="3221898"/>
                </a:cubicBezTo>
                <a:lnTo>
                  <a:pt x="6159751" y="3238119"/>
                </a:lnTo>
                <a:lnTo>
                  <a:pt x="6179687" y="3220079"/>
                </a:lnTo>
                <a:cubicBezTo>
                  <a:pt x="6201851" y="3200019"/>
                  <a:pt x="6220635" y="3169044"/>
                  <a:pt x="6214406" y="3162814"/>
                </a:cubicBezTo>
                <a:cubicBezTo>
                  <a:pt x="6212177" y="3160595"/>
                  <a:pt x="6198975" y="3169330"/>
                  <a:pt x="6185059" y="3182227"/>
                </a:cubicBezTo>
                <a:close/>
                <a:moveTo>
                  <a:pt x="6288472" y="3211601"/>
                </a:moveTo>
                <a:cubicBezTo>
                  <a:pt x="6262355" y="3234319"/>
                  <a:pt x="6243066" y="3254921"/>
                  <a:pt x="6245609" y="3257388"/>
                </a:cubicBezTo>
                <a:cubicBezTo>
                  <a:pt x="6248153" y="3259855"/>
                  <a:pt x="6271174" y="3242863"/>
                  <a:pt x="6296749" y="3219622"/>
                </a:cubicBezTo>
                <a:cubicBezTo>
                  <a:pt x="6357299" y="3164634"/>
                  <a:pt x="6350289" y="3157843"/>
                  <a:pt x="6288472" y="3211601"/>
                </a:cubicBezTo>
                <a:close/>
                <a:moveTo>
                  <a:pt x="6217596" y="3222165"/>
                </a:moveTo>
                <a:cubicBezTo>
                  <a:pt x="6196823" y="3248578"/>
                  <a:pt x="6191183" y="3268990"/>
                  <a:pt x="6207443" y="3258941"/>
                </a:cubicBezTo>
                <a:cubicBezTo>
                  <a:pt x="6217978" y="3252426"/>
                  <a:pt x="6248591" y="3197066"/>
                  <a:pt x="6241647" y="3197066"/>
                </a:cubicBezTo>
                <a:cubicBezTo>
                  <a:pt x="6239275" y="3197066"/>
                  <a:pt x="6228446" y="3208363"/>
                  <a:pt x="6217596" y="3222165"/>
                </a:cubicBezTo>
                <a:close/>
                <a:moveTo>
                  <a:pt x="6108211" y="3235900"/>
                </a:moveTo>
                <a:cubicBezTo>
                  <a:pt x="6082151" y="3266866"/>
                  <a:pt x="6075474" y="3288487"/>
                  <a:pt x="6095457" y="3277172"/>
                </a:cubicBezTo>
                <a:cubicBezTo>
                  <a:pt x="6120165" y="3263189"/>
                  <a:pt x="6150226" y="3231376"/>
                  <a:pt x="6150226" y="3219222"/>
                </a:cubicBezTo>
                <a:cubicBezTo>
                  <a:pt x="6150226" y="3198486"/>
                  <a:pt x="6134405" y="3204763"/>
                  <a:pt x="6108211" y="3235900"/>
                </a:cubicBezTo>
                <a:close/>
                <a:moveTo>
                  <a:pt x="5783514" y="3477806"/>
                </a:moveTo>
                <a:cubicBezTo>
                  <a:pt x="5762558" y="3490713"/>
                  <a:pt x="5748385" y="3501409"/>
                  <a:pt x="5752014" y="3501571"/>
                </a:cubicBezTo>
                <a:cubicBezTo>
                  <a:pt x="5760263" y="3501942"/>
                  <a:pt x="5826376" y="3463261"/>
                  <a:pt x="5826376" y="3458061"/>
                </a:cubicBezTo>
                <a:cubicBezTo>
                  <a:pt x="5826376" y="3451860"/>
                  <a:pt x="5823433" y="3453222"/>
                  <a:pt x="5783514" y="3477806"/>
                </a:cubicBezTo>
                <a:close/>
                <a:moveTo>
                  <a:pt x="4367270" y="3555997"/>
                </a:moveTo>
                <a:cubicBezTo>
                  <a:pt x="4374137" y="3558750"/>
                  <a:pt x="4382357" y="3558407"/>
                  <a:pt x="4385520" y="3555244"/>
                </a:cubicBezTo>
                <a:cubicBezTo>
                  <a:pt x="4388682" y="3552082"/>
                  <a:pt x="4383062" y="3549834"/>
                  <a:pt x="4373023" y="3550244"/>
                </a:cubicBezTo>
                <a:cubicBezTo>
                  <a:pt x="4361926" y="3550701"/>
                  <a:pt x="4359669" y="3552959"/>
                  <a:pt x="4367270" y="3555997"/>
                </a:cubicBezTo>
                <a:close/>
                <a:moveTo>
                  <a:pt x="4319045" y="3565322"/>
                </a:moveTo>
                <a:cubicBezTo>
                  <a:pt x="4325598" y="3567970"/>
                  <a:pt x="4336314" y="3567970"/>
                  <a:pt x="4342857" y="3565322"/>
                </a:cubicBezTo>
                <a:cubicBezTo>
                  <a:pt x="4349411" y="3562684"/>
                  <a:pt x="4344048" y="3560521"/>
                  <a:pt x="4330951" y="3560521"/>
                </a:cubicBezTo>
                <a:cubicBezTo>
                  <a:pt x="4317854" y="3560521"/>
                  <a:pt x="4312501" y="3562684"/>
                  <a:pt x="4319045" y="3565322"/>
                </a:cubicBezTo>
                <a:close/>
                <a:moveTo>
                  <a:pt x="5719477" y="3581886"/>
                </a:moveTo>
                <a:cubicBezTo>
                  <a:pt x="5669604" y="3611518"/>
                  <a:pt x="5661698" y="3622424"/>
                  <a:pt x="5707314" y="3598660"/>
                </a:cubicBezTo>
                <a:cubicBezTo>
                  <a:pt x="5755062" y="3573780"/>
                  <a:pt x="5776817" y="3559083"/>
                  <a:pt x="5764464" y="3560064"/>
                </a:cubicBezTo>
                <a:cubicBezTo>
                  <a:pt x="5759225" y="3560474"/>
                  <a:pt x="5738975" y="3570294"/>
                  <a:pt x="5719477" y="3581886"/>
                </a:cubicBezTo>
                <a:close/>
                <a:moveTo>
                  <a:pt x="5700351" y="3661077"/>
                </a:moveTo>
                <a:cubicBezTo>
                  <a:pt x="5659841" y="3685470"/>
                  <a:pt x="5628180" y="3706892"/>
                  <a:pt x="5629980" y="3708692"/>
                </a:cubicBezTo>
                <a:cubicBezTo>
                  <a:pt x="5634428" y="3713150"/>
                  <a:pt x="5767692" y="3635883"/>
                  <a:pt x="5774465" y="3624920"/>
                </a:cubicBezTo>
                <a:cubicBezTo>
                  <a:pt x="5782533" y="3611861"/>
                  <a:pt x="5780065" y="3613071"/>
                  <a:pt x="5700351" y="3661077"/>
                </a:cubicBezTo>
                <a:close/>
                <a:moveTo>
                  <a:pt x="4433945" y="3632197"/>
                </a:moveTo>
                <a:cubicBezTo>
                  <a:pt x="4440812" y="3634950"/>
                  <a:pt x="4449032" y="3634607"/>
                  <a:pt x="4452195" y="3631444"/>
                </a:cubicBezTo>
                <a:cubicBezTo>
                  <a:pt x="4455357" y="3628282"/>
                  <a:pt x="4449737" y="3626034"/>
                  <a:pt x="4439698" y="3626444"/>
                </a:cubicBezTo>
                <a:cubicBezTo>
                  <a:pt x="4428601" y="3626901"/>
                  <a:pt x="4426344" y="3629159"/>
                  <a:pt x="4433945" y="3632197"/>
                </a:cubicBezTo>
                <a:close/>
                <a:moveTo>
                  <a:pt x="4395845" y="3641722"/>
                </a:moveTo>
                <a:cubicBezTo>
                  <a:pt x="4402712" y="3644475"/>
                  <a:pt x="4410932" y="3644132"/>
                  <a:pt x="4414095" y="3640969"/>
                </a:cubicBezTo>
                <a:cubicBezTo>
                  <a:pt x="4417257" y="3637807"/>
                  <a:pt x="4411637" y="3635559"/>
                  <a:pt x="4401598" y="3635969"/>
                </a:cubicBezTo>
                <a:cubicBezTo>
                  <a:pt x="4390501" y="3636426"/>
                  <a:pt x="4388244" y="3638684"/>
                  <a:pt x="4395845" y="3641722"/>
                </a:cubicBezTo>
                <a:close/>
                <a:moveTo>
                  <a:pt x="4246979" y="3670164"/>
                </a:moveTo>
                <a:cubicBezTo>
                  <a:pt x="4192934" y="3683432"/>
                  <a:pt x="4150624" y="3696186"/>
                  <a:pt x="4152948" y="3698510"/>
                </a:cubicBezTo>
                <a:cubicBezTo>
                  <a:pt x="4157415" y="3702977"/>
                  <a:pt x="4370670" y="3655819"/>
                  <a:pt x="4377671" y="3648828"/>
                </a:cubicBezTo>
                <a:cubicBezTo>
                  <a:pt x="4386796" y="3639693"/>
                  <a:pt x="4339952" y="3647351"/>
                  <a:pt x="4246979" y="3670164"/>
                </a:cubicBezTo>
                <a:close/>
                <a:moveTo>
                  <a:pt x="4554789" y="3654266"/>
                </a:moveTo>
                <a:cubicBezTo>
                  <a:pt x="4542778" y="3659429"/>
                  <a:pt x="4541025" y="3662448"/>
                  <a:pt x="4550026" y="3662448"/>
                </a:cubicBezTo>
                <a:cubicBezTo>
                  <a:pt x="4557884" y="3662448"/>
                  <a:pt x="4572886" y="3658772"/>
                  <a:pt x="4583364" y="3654266"/>
                </a:cubicBezTo>
                <a:cubicBezTo>
                  <a:pt x="4595375" y="3649104"/>
                  <a:pt x="4597127" y="3646084"/>
                  <a:pt x="4588126" y="3646084"/>
                </a:cubicBezTo>
                <a:cubicBezTo>
                  <a:pt x="4580268" y="3646084"/>
                  <a:pt x="4565266" y="3649761"/>
                  <a:pt x="4554789" y="3654266"/>
                </a:cubicBezTo>
                <a:close/>
                <a:moveTo>
                  <a:pt x="4353125" y="3700720"/>
                </a:moveTo>
                <a:cubicBezTo>
                  <a:pt x="4315559" y="3709226"/>
                  <a:pt x="4281269" y="3719922"/>
                  <a:pt x="4276925" y="3724504"/>
                </a:cubicBezTo>
                <a:cubicBezTo>
                  <a:pt x="4272496" y="3729181"/>
                  <a:pt x="4277392" y="3730581"/>
                  <a:pt x="4288089" y="3727704"/>
                </a:cubicBezTo>
                <a:cubicBezTo>
                  <a:pt x="4298566" y="3724885"/>
                  <a:pt x="4340352" y="3715484"/>
                  <a:pt x="4380957" y="3706816"/>
                </a:cubicBezTo>
                <a:cubicBezTo>
                  <a:pt x="4421562" y="3698158"/>
                  <a:pt x="4454776" y="3689214"/>
                  <a:pt x="4454776" y="3686956"/>
                </a:cubicBezTo>
                <a:cubicBezTo>
                  <a:pt x="4454776" y="3680327"/>
                  <a:pt x="4426020" y="3684223"/>
                  <a:pt x="4353125" y="3700720"/>
                </a:cubicBezTo>
                <a:close/>
                <a:moveTo>
                  <a:pt x="5643477" y="3756670"/>
                </a:moveTo>
                <a:cubicBezTo>
                  <a:pt x="5603129" y="3781187"/>
                  <a:pt x="5571525" y="3802637"/>
                  <a:pt x="5573230" y="3804352"/>
                </a:cubicBezTo>
                <a:cubicBezTo>
                  <a:pt x="5576755" y="3807876"/>
                  <a:pt x="5678234" y="3749107"/>
                  <a:pt x="5707314" y="3726694"/>
                </a:cubicBezTo>
                <a:cubicBezTo>
                  <a:pt x="5741556" y="3700320"/>
                  <a:pt x="5718191" y="3711292"/>
                  <a:pt x="5643477" y="3756670"/>
                </a:cubicBezTo>
                <a:close/>
                <a:moveTo>
                  <a:pt x="4529195" y="3727447"/>
                </a:moveTo>
                <a:cubicBezTo>
                  <a:pt x="4536062" y="3730200"/>
                  <a:pt x="4544282" y="3729857"/>
                  <a:pt x="4547445" y="3726694"/>
                </a:cubicBezTo>
                <a:cubicBezTo>
                  <a:pt x="4550607" y="3723532"/>
                  <a:pt x="4544987" y="3721284"/>
                  <a:pt x="4534948" y="3721694"/>
                </a:cubicBezTo>
                <a:cubicBezTo>
                  <a:pt x="4523851" y="3722151"/>
                  <a:pt x="4521594" y="3724409"/>
                  <a:pt x="4529195" y="3727447"/>
                </a:cubicBezTo>
                <a:close/>
                <a:moveTo>
                  <a:pt x="4459539" y="3739991"/>
                </a:moveTo>
                <a:lnTo>
                  <a:pt x="4440489" y="3748173"/>
                </a:lnTo>
                <a:lnTo>
                  <a:pt x="4459539" y="3748173"/>
                </a:lnTo>
                <a:cubicBezTo>
                  <a:pt x="4470016" y="3748173"/>
                  <a:pt x="4487161" y="3744497"/>
                  <a:pt x="4497639" y="3739991"/>
                </a:cubicBezTo>
                <a:lnTo>
                  <a:pt x="4516689" y="3731809"/>
                </a:lnTo>
                <a:lnTo>
                  <a:pt x="4497639" y="3731809"/>
                </a:lnTo>
                <a:cubicBezTo>
                  <a:pt x="4487161" y="3731809"/>
                  <a:pt x="4470016" y="3735486"/>
                  <a:pt x="4459539" y="3739991"/>
                </a:cubicBezTo>
                <a:close/>
                <a:moveTo>
                  <a:pt x="4373814" y="3759041"/>
                </a:moveTo>
                <a:cubicBezTo>
                  <a:pt x="4349544" y="3769471"/>
                  <a:pt x="4374585" y="3769471"/>
                  <a:pt x="4407151" y="3759041"/>
                </a:cubicBezTo>
                <a:lnTo>
                  <a:pt x="4430964" y="3751412"/>
                </a:lnTo>
                <a:lnTo>
                  <a:pt x="4411914" y="3751136"/>
                </a:lnTo>
                <a:cubicBezTo>
                  <a:pt x="4401436" y="3750983"/>
                  <a:pt x="4384291" y="3754536"/>
                  <a:pt x="4373814" y="3759041"/>
                </a:cubicBezTo>
                <a:close/>
                <a:moveTo>
                  <a:pt x="3006976" y="3787616"/>
                </a:moveTo>
                <a:lnTo>
                  <a:pt x="2992688" y="3796846"/>
                </a:lnTo>
                <a:lnTo>
                  <a:pt x="3018320" y="3796999"/>
                </a:lnTo>
                <a:cubicBezTo>
                  <a:pt x="3032417" y="3797075"/>
                  <a:pt x="3046600" y="3792855"/>
                  <a:pt x="3049838" y="3787616"/>
                </a:cubicBezTo>
                <a:cubicBezTo>
                  <a:pt x="3057354" y="3775453"/>
                  <a:pt x="3025797" y="3775453"/>
                  <a:pt x="3006976" y="3787616"/>
                </a:cubicBezTo>
                <a:close/>
                <a:moveTo>
                  <a:pt x="3226051" y="3787616"/>
                </a:moveTo>
                <a:lnTo>
                  <a:pt x="3202238" y="3795246"/>
                </a:lnTo>
                <a:lnTo>
                  <a:pt x="3238519" y="3796189"/>
                </a:lnTo>
                <a:cubicBezTo>
                  <a:pt x="3260484" y="3796770"/>
                  <a:pt x="3272476" y="3793379"/>
                  <a:pt x="3268913" y="3787616"/>
                </a:cubicBezTo>
                <a:cubicBezTo>
                  <a:pt x="3262293" y="3776910"/>
                  <a:pt x="3259493" y="3776910"/>
                  <a:pt x="3226051" y="3787616"/>
                </a:cubicBezTo>
                <a:close/>
                <a:moveTo>
                  <a:pt x="3416551" y="3796579"/>
                </a:moveTo>
                <a:cubicBezTo>
                  <a:pt x="3416551" y="3801513"/>
                  <a:pt x="3420637" y="3808067"/>
                  <a:pt x="3425638" y="3811162"/>
                </a:cubicBezTo>
                <a:cubicBezTo>
                  <a:pt x="3438763" y="3819268"/>
                  <a:pt x="3484074" y="3806219"/>
                  <a:pt x="3477835" y="3796122"/>
                </a:cubicBezTo>
                <a:cubicBezTo>
                  <a:pt x="3470815" y="3784769"/>
                  <a:pt x="3416551" y="3785169"/>
                  <a:pt x="3416551" y="3796579"/>
                </a:cubicBezTo>
                <a:close/>
                <a:moveTo>
                  <a:pt x="2928557" y="3808257"/>
                </a:moveTo>
                <a:lnTo>
                  <a:pt x="2939682" y="3819382"/>
                </a:lnTo>
                <a:lnTo>
                  <a:pt x="2961418" y="3808905"/>
                </a:lnTo>
                <a:lnTo>
                  <a:pt x="2983163" y="3798427"/>
                </a:lnTo>
                <a:lnTo>
                  <a:pt x="2950302" y="3797789"/>
                </a:lnTo>
                <a:lnTo>
                  <a:pt x="2917441" y="3797141"/>
                </a:lnTo>
                <a:lnTo>
                  <a:pt x="2928557" y="3808257"/>
                </a:lnTo>
                <a:close/>
                <a:moveTo>
                  <a:pt x="3130801" y="3806666"/>
                </a:moveTo>
                <a:cubicBezTo>
                  <a:pt x="3130801" y="3818763"/>
                  <a:pt x="3159709" y="3818763"/>
                  <a:pt x="3178426" y="3806666"/>
                </a:cubicBezTo>
                <a:lnTo>
                  <a:pt x="3192713" y="3797437"/>
                </a:lnTo>
                <a:lnTo>
                  <a:pt x="3161757" y="3797284"/>
                </a:lnTo>
                <a:cubicBezTo>
                  <a:pt x="3144726" y="3797208"/>
                  <a:pt x="3130801" y="3801428"/>
                  <a:pt x="3130801" y="3806666"/>
                </a:cubicBezTo>
                <a:close/>
                <a:moveTo>
                  <a:pt x="3345733" y="3805666"/>
                </a:moveTo>
                <a:cubicBezTo>
                  <a:pt x="3342827" y="3810362"/>
                  <a:pt x="3347466" y="3816887"/>
                  <a:pt x="3356039" y="3820173"/>
                </a:cubicBezTo>
                <a:cubicBezTo>
                  <a:pt x="3375965" y="3827821"/>
                  <a:pt x="3409007" y="3817582"/>
                  <a:pt x="3401844" y="3805981"/>
                </a:cubicBezTo>
                <a:cubicBezTo>
                  <a:pt x="3394853" y="3794674"/>
                  <a:pt x="3352667" y="3794446"/>
                  <a:pt x="3345733" y="3805666"/>
                </a:cubicBezTo>
                <a:close/>
                <a:moveTo>
                  <a:pt x="2845051" y="3816191"/>
                </a:moveTo>
                <a:lnTo>
                  <a:pt x="2821238" y="3823821"/>
                </a:lnTo>
                <a:lnTo>
                  <a:pt x="2856957" y="3824764"/>
                </a:lnTo>
                <a:cubicBezTo>
                  <a:pt x="2876607" y="3825288"/>
                  <a:pt x="2892676" y="3821430"/>
                  <a:pt x="2892676" y="3816191"/>
                </a:cubicBezTo>
                <a:cubicBezTo>
                  <a:pt x="2892676" y="3805285"/>
                  <a:pt x="2879103" y="3805285"/>
                  <a:pt x="2845051" y="3816191"/>
                </a:cubicBezTo>
                <a:close/>
                <a:moveTo>
                  <a:pt x="3059363" y="3816191"/>
                </a:moveTo>
                <a:cubicBezTo>
                  <a:pt x="3062602" y="3821430"/>
                  <a:pt x="3073565" y="3825716"/>
                  <a:pt x="3083738" y="3825716"/>
                </a:cubicBezTo>
                <a:cubicBezTo>
                  <a:pt x="3093911" y="3825716"/>
                  <a:pt x="3102226" y="3821430"/>
                  <a:pt x="3102226" y="3816191"/>
                </a:cubicBezTo>
                <a:cubicBezTo>
                  <a:pt x="3102226" y="3810953"/>
                  <a:pt x="3091253" y="3806666"/>
                  <a:pt x="3077852" y="3806666"/>
                </a:cubicBezTo>
                <a:cubicBezTo>
                  <a:pt x="3064031" y="3806666"/>
                  <a:pt x="3056020" y="3810791"/>
                  <a:pt x="3059363" y="3816191"/>
                </a:cubicBezTo>
                <a:close/>
                <a:moveTo>
                  <a:pt x="3836594" y="3813458"/>
                </a:moveTo>
                <a:lnTo>
                  <a:pt x="3823240" y="3818744"/>
                </a:lnTo>
                <a:lnTo>
                  <a:pt x="3844319" y="3830022"/>
                </a:lnTo>
                <a:cubicBezTo>
                  <a:pt x="3855901" y="3836222"/>
                  <a:pt x="3878094" y="3839432"/>
                  <a:pt x="3893620" y="3837156"/>
                </a:cubicBezTo>
                <a:lnTo>
                  <a:pt x="3921852" y="3833012"/>
                </a:lnTo>
                <a:lnTo>
                  <a:pt x="3910927" y="3819839"/>
                </a:lnTo>
                <a:cubicBezTo>
                  <a:pt x="3900021" y="3806704"/>
                  <a:pt x="3861911" y="3803428"/>
                  <a:pt x="3836594" y="3813458"/>
                </a:cubicBezTo>
                <a:close/>
                <a:moveTo>
                  <a:pt x="2997451" y="3825716"/>
                </a:moveTo>
                <a:lnTo>
                  <a:pt x="2983163" y="3834946"/>
                </a:lnTo>
                <a:lnTo>
                  <a:pt x="3016501" y="3834946"/>
                </a:lnTo>
                <a:lnTo>
                  <a:pt x="3049838" y="3834946"/>
                </a:lnTo>
                <a:lnTo>
                  <a:pt x="3035551" y="3825716"/>
                </a:lnTo>
                <a:cubicBezTo>
                  <a:pt x="3027693" y="3820640"/>
                  <a:pt x="3019120" y="3816487"/>
                  <a:pt x="3016501" y="3816487"/>
                </a:cubicBezTo>
                <a:cubicBezTo>
                  <a:pt x="3013882" y="3816487"/>
                  <a:pt x="3005309" y="3820640"/>
                  <a:pt x="2997451" y="3825716"/>
                </a:cubicBezTo>
                <a:close/>
                <a:moveTo>
                  <a:pt x="3268913" y="3825716"/>
                </a:moveTo>
                <a:cubicBezTo>
                  <a:pt x="3272152" y="3830955"/>
                  <a:pt x="3287402" y="3835241"/>
                  <a:pt x="3302813" y="3835241"/>
                </a:cubicBezTo>
                <a:cubicBezTo>
                  <a:pt x="3318224" y="3835241"/>
                  <a:pt x="3330826" y="3830955"/>
                  <a:pt x="3330826" y="3825716"/>
                </a:cubicBezTo>
                <a:cubicBezTo>
                  <a:pt x="3330826" y="3820478"/>
                  <a:pt x="3315567" y="3816191"/>
                  <a:pt x="3296927" y="3816191"/>
                </a:cubicBezTo>
                <a:cubicBezTo>
                  <a:pt x="3276752" y="3816191"/>
                  <a:pt x="3265408" y="3820049"/>
                  <a:pt x="3268913" y="3825716"/>
                </a:cubicBezTo>
                <a:close/>
                <a:moveTo>
                  <a:pt x="3488684" y="3824716"/>
                </a:moveTo>
                <a:lnTo>
                  <a:pt x="3470329" y="3831908"/>
                </a:lnTo>
                <a:lnTo>
                  <a:pt x="3487083" y="3838337"/>
                </a:lnTo>
                <a:cubicBezTo>
                  <a:pt x="3496294" y="3841871"/>
                  <a:pt x="3512582" y="3844766"/>
                  <a:pt x="3523269" y="3844766"/>
                </a:cubicBezTo>
                <a:lnTo>
                  <a:pt x="3542709" y="3844766"/>
                </a:lnTo>
                <a:lnTo>
                  <a:pt x="3530851" y="3830479"/>
                </a:lnTo>
                <a:cubicBezTo>
                  <a:pt x="3517744" y="3814686"/>
                  <a:pt x="3515192" y="3814334"/>
                  <a:pt x="3488684" y="3824716"/>
                </a:cubicBezTo>
                <a:close/>
                <a:moveTo>
                  <a:pt x="3770090" y="3825145"/>
                </a:moveTo>
                <a:lnTo>
                  <a:pt x="3747402" y="3830812"/>
                </a:lnTo>
                <a:lnTo>
                  <a:pt x="3762127" y="3843033"/>
                </a:lnTo>
                <a:cubicBezTo>
                  <a:pt x="3772310" y="3851491"/>
                  <a:pt x="3786302" y="3852815"/>
                  <a:pt x="3807467" y="3847329"/>
                </a:cubicBezTo>
                <a:lnTo>
                  <a:pt x="3838070" y="3839404"/>
                </a:lnTo>
                <a:lnTo>
                  <a:pt x="3815429" y="3829441"/>
                </a:lnTo>
                <a:cubicBezTo>
                  <a:pt x="3802980" y="3823964"/>
                  <a:pt x="3782578" y="3822030"/>
                  <a:pt x="3770090" y="3825145"/>
                </a:cubicBezTo>
                <a:close/>
                <a:moveTo>
                  <a:pt x="2764088" y="3835241"/>
                </a:moveTo>
                <a:lnTo>
                  <a:pt x="2745038" y="3843423"/>
                </a:lnTo>
                <a:lnTo>
                  <a:pt x="2771232" y="3844099"/>
                </a:lnTo>
                <a:cubicBezTo>
                  <a:pt x="2785634" y="3844462"/>
                  <a:pt x="2797426" y="3840480"/>
                  <a:pt x="2797426" y="3835241"/>
                </a:cubicBezTo>
                <a:cubicBezTo>
                  <a:pt x="2797426" y="3824059"/>
                  <a:pt x="2790101" y="3824059"/>
                  <a:pt x="2764088" y="3835241"/>
                </a:cubicBezTo>
                <a:close/>
                <a:moveTo>
                  <a:pt x="3187951" y="3835241"/>
                </a:moveTo>
                <a:cubicBezTo>
                  <a:pt x="3187951" y="3840480"/>
                  <a:pt x="3203210" y="3844766"/>
                  <a:pt x="3221851" y="3844766"/>
                </a:cubicBezTo>
                <a:cubicBezTo>
                  <a:pt x="3242024" y="3844766"/>
                  <a:pt x="3253369" y="3840909"/>
                  <a:pt x="3249863" y="3835241"/>
                </a:cubicBezTo>
                <a:cubicBezTo>
                  <a:pt x="3246625" y="3830003"/>
                  <a:pt x="3231376" y="3825716"/>
                  <a:pt x="3215964" y="3825716"/>
                </a:cubicBezTo>
                <a:cubicBezTo>
                  <a:pt x="3200552" y="3825716"/>
                  <a:pt x="3187951" y="3830003"/>
                  <a:pt x="3187951" y="3835241"/>
                </a:cubicBezTo>
                <a:close/>
                <a:moveTo>
                  <a:pt x="2916488" y="3844766"/>
                </a:moveTo>
                <a:cubicBezTo>
                  <a:pt x="2919727" y="3850005"/>
                  <a:pt x="2932833" y="3854291"/>
                  <a:pt x="2945626" y="3854291"/>
                </a:cubicBezTo>
                <a:cubicBezTo>
                  <a:pt x="2958418" y="3854291"/>
                  <a:pt x="2968876" y="3850005"/>
                  <a:pt x="2968876" y="3844766"/>
                </a:cubicBezTo>
                <a:cubicBezTo>
                  <a:pt x="2968876" y="3839528"/>
                  <a:pt x="2955760" y="3835241"/>
                  <a:pt x="2939739" y="3835241"/>
                </a:cubicBezTo>
                <a:cubicBezTo>
                  <a:pt x="2922737" y="3835241"/>
                  <a:pt x="2913050" y="3839213"/>
                  <a:pt x="2916488" y="3844766"/>
                </a:cubicBezTo>
                <a:close/>
                <a:moveTo>
                  <a:pt x="3111751" y="3842109"/>
                </a:moveTo>
                <a:cubicBezTo>
                  <a:pt x="3098654" y="3844462"/>
                  <a:pt x="3083881" y="3850291"/>
                  <a:pt x="3078918" y="3855072"/>
                </a:cubicBezTo>
                <a:cubicBezTo>
                  <a:pt x="3071060" y="3862635"/>
                  <a:pt x="3098978" y="3862483"/>
                  <a:pt x="3168901" y="3854567"/>
                </a:cubicBezTo>
                <a:lnTo>
                  <a:pt x="3183188" y="3852948"/>
                </a:lnTo>
                <a:lnTo>
                  <a:pt x="3164138" y="3844766"/>
                </a:lnTo>
                <a:cubicBezTo>
                  <a:pt x="3153661" y="3840261"/>
                  <a:pt x="3142945" y="3836861"/>
                  <a:pt x="3140326" y="3837203"/>
                </a:cubicBezTo>
                <a:cubicBezTo>
                  <a:pt x="3137707" y="3837556"/>
                  <a:pt x="3124848" y="3839756"/>
                  <a:pt x="3111751" y="3842109"/>
                </a:cubicBezTo>
                <a:close/>
                <a:moveTo>
                  <a:pt x="3421037" y="3850043"/>
                </a:moveTo>
                <a:cubicBezTo>
                  <a:pt x="3431372" y="3857854"/>
                  <a:pt x="3445650" y="3861997"/>
                  <a:pt x="3452775" y="3859263"/>
                </a:cubicBezTo>
                <a:cubicBezTo>
                  <a:pt x="3459899" y="3856530"/>
                  <a:pt x="3470739" y="3854225"/>
                  <a:pt x="3476863" y="3854149"/>
                </a:cubicBezTo>
                <a:cubicBezTo>
                  <a:pt x="3483245" y="3854063"/>
                  <a:pt x="3481902" y="3850062"/>
                  <a:pt x="3473701" y="3844766"/>
                </a:cubicBezTo>
                <a:cubicBezTo>
                  <a:pt x="3465843" y="3839690"/>
                  <a:pt x="3446555" y="3835603"/>
                  <a:pt x="3430838" y="3835689"/>
                </a:cubicBezTo>
                <a:lnTo>
                  <a:pt x="3402263" y="3835851"/>
                </a:lnTo>
                <a:lnTo>
                  <a:pt x="3421037" y="3850043"/>
                </a:lnTo>
                <a:close/>
                <a:moveTo>
                  <a:pt x="3683089" y="3849329"/>
                </a:moveTo>
                <a:cubicBezTo>
                  <a:pt x="3690414" y="3858168"/>
                  <a:pt x="3706454" y="3863550"/>
                  <a:pt x="3720532" y="3861921"/>
                </a:cubicBezTo>
                <a:cubicBezTo>
                  <a:pt x="3758479" y="3857501"/>
                  <a:pt x="3749688" y="3840375"/>
                  <a:pt x="3707711" y="3836946"/>
                </a:cubicBezTo>
                <a:lnTo>
                  <a:pt x="3670268" y="3833889"/>
                </a:lnTo>
                <a:lnTo>
                  <a:pt x="3683089" y="3849329"/>
                </a:lnTo>
                <a:close/>
                <a:moveTo>
                  <a:pt x="2668838" y="3854291"/>
                </a:moveTo>
                <a:lnTo>
                  <a:pt x="2649788" y="3862473"/>
                </a:lnTo>
                <a:lnTo>
                  <a:pt x="2680745" y="3863149"/>
                </a:lnTo>
                <a:cubicBezTo>
                  <a:pt x="2697775" y="3863512"/>
                  <a:pt x="2711701" y="3859530"/>
                  <a:pt x="2711701" y="3854291"/>
                </a:cubicBezTo>
                <a:cubicBezTo>
                  <a:pt x="2711701" y="3842985"/>
                  <a:pt x="2695156" y="3842985"/>
                  <a:pt x="2668838" y="3854291"/>
                </a:cubicBezTo>
                <a:close/>
                <a:moveTo>
                  <a:pt x="3330826" y="3853272"/>
                </a:moveTo>
                <a:cubicBezTo>
                  <a:pt x="3330826" y="3863588"/>
                  <a:pt x="3354343" y="3873341"/>
                  <a:pt x="3379232" y="3873341"/>
                </a:cubicBezTo>
                <a:cubicBezTo>
                  <a:pt x="3401311" y="3873341"/>
                  <a:pt x="3403378" y="3858587"/>
                  <a:pt x="3382432" y="3850548"/>
                </a:cubicBezTo>
                <a:cubicBezTo>
                  <a:pt x="3360134" y="3841985"/>
                  <a:pt x="3330826" y="3843538"/>
                  <a:pt x="3330826" y="3853272"/>
                </a:cubicBezTo>
                <a:close/>
                <a:moveTo>
                  <a:pt x="3618157" y="3853110"/>
                </a:moveTo>
                <a:lnTo>
                  <a:pt x="3605451" y="3861169"/>
                </a:lnTo>
                <a:lnTo>
                  <a:pt x="3621319" y="3867255"/>
                </a:lnTo>
                <a:cubicBezTo>
                  <a:pt x="3644313" y="3876075"/>
                  <a:pt x="3673726" y="3874723"/>
                  <a:pt x="3673726" y="3864835"/>
                </a:cubicBezTo>
                <a:cubicBezTo>
                  <a:pt x="3673726" y="3856844"/>
                  <a:pt x="3651285" y="3844586"/>
                  <a:pt x="3637226" y="3844909"/>
                </a:cubicBezTo>
                <a:cubicBezTo>
                  <a:pt x="3633730" y="3844995"/>
                  <a:pt x="3625148" y="3848681"/>
                  <a:pt x="3618157" y="3853110"/>
                </a:cubicBezTo>
                <a:close/>
                <a:moveTo>
                  <a:pt x="2826001" y="3863816"/>
                </a:moveTo>
                <a:cubicBezTo>
                  <a:pt x="2844699" y="3875904"/>
                  <a:pt x="2880446" y="3875904"/>
                  <a:pt x="2887913" y="3863816"/>
                </a:cubicBezTo>
                <a:cubicBezTo>
                  <a:pt x="2891495" y="3858025"/>
                  <a:pt x="2877722" y="3854349"/>
                  <a:pt x="2852757" y="3854434"/>
                </a:cubicBezTo>
                <a:lnTo>
                  <a:pt x="2811713" y="3854587"/>
                </a:lnTo>
                <a:lnTo>
                  <a:pt x="2826001" y="3863816"/>
                </a:lnTo>
                <a:close/>
                <a:moveTo>
                  <a:pt x="3260084" y="3862816"/>
                </a:moveTo>
                <a:lnTo>
                  <a:pt x="3241729" y="3870008"/>
                </a:lnTo>
                <a:lnTo>
                  <a:pt x="3258483" y="3876437"/>
                </a:lnTo>
                <a:cubicBezTo>
                  <a:pt x="3267694" y="3879971"/>
                  <a:pt x="3286668" y="3882733"/>
                  <a:pt x="3300651" y="3882562"/>
                </a:cubicBezTo>
                <a:lnTo>
                  <a:pt x="3326063" y="3882257"/>
                </a:lnTo>
                <a:lnTo>
                  <a:pt x="3307576" y="3868274"/>
                </a:lnTo>
                <a:cubicBezTo>
                  <a:pt x="3287049" y="3852748"/>
                  <a:pt x="3286077" y="3852634"/>
                  <a:pt x="3260084" y="3862816"/>
                </a:cubicBezTo>
                <a:close/>
                <a:moveTo>
                  <a:pt x="3828507" y="3861578"/>
                </a:moveTo>
                <a:cubicBezTo>
                  <a:pt x="3802723" y="3865864"/>
                  <a:pt x="3801666" y="3871893"/>
                  <a:pt x="3823745" y="3888658"/>
                </a:cubicBezTo>
                <a:cubicBezTo>
                  <a:pt x="3841699" y="3902288"/>
                  <a:pt x="3902326" y="3906755"/>
                  <a:pt x="3902326" y="3894449"/>
                </a:cubicBezTo>
                <a:cubicBezTo>
                  <a:pt x="3902326" y="3881028"/>
                  <a:pt x="3850462" y="3857930"/>
                  <a:pt x="3828507" y="3861578"/>
                </a:cubicBezTo>
                <a:close/>
                <a:moveTo>
                  <a:pt x="2997451" y="3873341"/>
                </a:moveTo>
                <a:cubicBezTo>
                  <a:pt x="3016149" y="3885429"/>
                  <a:pt x="3051896" y="3885429"/>
                  <a:pt x="3059363" y="3873341"/>
                </a:cubicBezTo>
                <a:cubicBezTo>
                  <a:pt x="3062945" y="3867550"/>
                  <a:pt x="3049172" y="3863874"/>
                  <a:pt x="3024207" y="3863959"/>
                </a:cubicBezTo>
                <a:lnTo>
                  <a:pt x="2983163" y="3864112"/>
                </a:lnTo>
                <a:lnTo>
                  <a:pt x="2997451" y="3873341"/>
                </a:lnTo>
                <a:close/>
                <a:moveTo>
                  <a:pt x="3540376" y="3868245"/>
                </a:moveTo>
                <a:cubicBezTo>
                  <a:pt x="3540376" y="3870674"/>
                  <a:pt x="3548634" y="3877094"/>
                  <a:pt x="3558740" y="3882495"/>
                </a:cubicBezTo>
                <a:cubicBezTo>
                  <a:pt x="3578905" y="3893287"/>
                  <a:pt x="3610061" y="3885924"/>
                  <a:pt x="3601669" y="3872341"/>
                </a:cubicBezTo>
                <a:cubicBezTo>
                  <a:pt x="3596364" y="3863750"/>
                  <a:pt x="3540376" y="3860006"/>
                  <a:pt x="3540376" y="3868245"/>
                </a:cubicBezTo>
                <a:close/>
                <a:moveTo>
                  <a:pt x="2575532" y="3883857"/>
                </a:moveTo>
                <a:lnTo>
                  <a:pt x="2586038" y="3894363"/>
                </a:lnTo>
                <a:lnTo>
                  <a:pt x="2603630" y="3884143"/>
                </a:lnTo>
                <a:lnTo>
                  <a:pt x="2621213" y="3873922"/>
                </a:lnTo>
                <a:lnTo>
                  <a:pt x="2593115" y="3873627"/>
                </a:lnTo>
                <a:lnTo>
                  <a:pt x="2565016" y="3873341"/>
                </a:lnTo>
                <a:lnTo>
                  <a:pt x="2575532" y="3883857"/>
                </a:lnTo>
                <a:close/>
                <a:moveTo>
                  <a:pt x="2735513" y="3882866"/>
                </a:moveTo>
                <a:cubicBezTo>
                  <a:pt x="2738752" y="3888105"/>
                  <a:pt x="2754002" y="3892391"/>
                  <a:pt x="2769413" y="3892391"/>
                </a:cubicBezTo>
                <a:cubicBezTo>
                  <a:pt x="2784824" y="3892391"/>
                  <a:pt x="2797426" y="3888105"/>
                  <a:pt x="2797426" y="3882866"/>
                </a:cubicBezTo>
                <a:cubicBezTo>
                  <a:pt x="2797426" y="3877628"/>
                  <a:pt x="2782167" y="3873341"/>
                  <a:pt x="2763527" y="3873341"/>
                </a:cubicBezTo>
                <a:cubicBezTo>
                  <a:pt x="2743352" y="3873341"/>
                  <a:pt x="2732008" y="3877199"/>
                  <a:pt x="2735513" y="3882866"/>
                </a:cubicBezTo>
                <a:close/>
                <a:moveTo>
                  <a:pt x="2922832" y="3881638"/>
                </a:moveTo>
                <a:lnTo>
                  <a:pt x="2910126" y="3889744"/>
                </a:lnTo>
                <a:lnTo>
                  <a:pt x="2925204" y="3895525"/>
                </a:lnTo>
                <a:cubicBezTo>
                  <a:pt x="2933500" y="3898706"/>
                  <a:pt x="2949931" y="3897430"/>
                  <a:pt x="2961723" y="3892696"/>
                </a:cubicBezTo>
                <a:cubicBezTo>
                  <a:pt x="2973515" y="3887953"/>
                  <a:pt x="2978153" y="3883800"/>
                  <a:pt x="2972038" y="3883467"/>
                </a:cubicBezTo>
                <a:cubicBezTo>
                  <a:pt x="2965914" y="3883142"/>
                  <a:pt x="2955198" y="3880771"/>
                  <a:pt x="2948226" y="3878209"/>
                </a:cubicBezTo>
                <a:cubicBezTo>
                  <a:pt x="2941244" y="3875637"/>
                  <a:pt x="2929823" y="3877189"/>
                  <a:pt x="2922832" y="3881638"/>
                </a:cubicBezTo>
                <a:close/>
                <a:moveTo>
                  <a:pt x="3159376" y="3877770"/>
                </a:moveTo>
                <a:cubicBezTo>
                  <a:pt x="3159376" y="3889744"/>
                  <a:pt x="3199991" y="3901650"/>
                  <a:pt x="3222003" y="3896125"/>
                </a:cubicBezTo>
                <a:lnTo>
                  <a:pt x="3246911" y="3889867"/>
                </a:lnTo>
                <a:lnTo>
                  <a:pt x="3234100" y="3881752"/>
                </a:lnTo>
                <a:cubicBezTo>
                  <a:pt x="3220765" y="3873303"/>
                  <a:pt x="3159376" y="3870027"/>
                  <a:pt x="3159376" y="3877770"/>
                </a:cubicBezTo>
                <a:close/>
                <a:moveTo>
                  <a:pt x="3487808" y="3887734"/>
                </a:moveTo>
                <a:cubicBezTo>
                  <a:pt x="3507886" y="3903421"/>
                  <a:pt x="3530632" y="3903364"/>
                  <a:pt x="3533737" y="3887629"/>
                </a:cubicBezTo>
                <a:cubicBezTo>
                  <a:pt x="3534766" y="3882390"/>
                  <a:pt x="3520612" y="3876961"/>
                  <a:pt x="3502276" y="3875551"/>
                </a:cubicBezTo>
                <a:lnTo>
                  <a:pt x="3468938" y="3873008"/>
                </a:lnTo>
                <a:lnTo>
                  <a:pt x="3487808" y="3887734"/>
                </a:lnTo>
                <a:close/>
                <a:moveTo>
                  <a:pt x="3740401" y="3879437"/>
                </a:moveTo>
                <a:cubicBezTo>
                  <a:pt x="3740401" y="3893039"/>
                  <a:pt x="3775500" y="3910832"/>
                  <a:pt x="3802313" y="3910822"/>
                </a:cubicBezTo>
                <a:lnTo>
                  <a:pt x="3830888" y="3910803"/>
                </a:lnTo>
                <a:lnTo>
                  <a:pt x="3808400" y="3892077"/>
                </a:lnTo>
                <a:cubicBezTo>
                  <a:pt x="3787397" y="3874580"/>
                  <a:pt x="3740401" y="3865845"/>
                  <a:pt x="3740401" y="3879437"/>
                </a:cubicBezTo>
                <a:close/>
                <a:moveTo>
                  <a:pt x="3407026" y="3891372"/>
                </a:moveTo>
                <a:cubicBezTo>
                  <a:pt x="3407026" y="3901688"/>
                  <a:pt x="3430543" y="3911441"/>
                  <a:pt x="3455432" y="3911441"/>
                </a:cubicBezTo>
                <a:cubicBezTo>
                  <a:pt x="3477511" y="3911441"/>
                  <a:pt x="3479578" y="3896687"/>
                  <a:pt x="3458632" y="3888648"/>
                </a:cubicBezTo>
                <a:cubicBezTo>
                  <a:pt x="3436334" y="3880085"/>
                  <a:pt x="3407026" y="3881638"/>
                  <a:pt x="3407026" y="3891372"/>
                </a:cubicBezTo>
                <a:close/>
                <a:moveTo>
                  <a:pt x="3669821" y="3891001"/>
                </a:moveTo>
                <a:cubicBezTo>
                  <a:pt x="3663782" y="3900773"/>
                  <a:pt x="3705235" y="3920966"/>
                  <a:pt x="3731324" y="3920966"/>
                </a:cubicBezTo>
                <a:cubicBezTo>
                  <a:pt x="3757393" y="3920966"/>
                  <a:pt x="3754488" y="3907050"/>
                  <a:pt x="3725666" y="3893925"/>
                </a:cubicBezTo>
                <a:cubicBezTo>
                  <a:pt x="3696929" y="3880828"/>
                  <a:pt x="3676764" y="3879771"/>
                  <a:pt x="3669821" y="3891001"/>
                </a:cubicBezTo>
                <a:close/>
                <a:moveTo>
                  <a:pt x="2492626" y="3901021"/>
                </a:moveTo>
                <a:cubicBezTo>
                  <a:pt x="2492626" y="3905774"/>
                  <a:pt x="2501198" y="3907412"/>
                  <a:pt x="2511676" y="3904679"/>
                </a:cubicBezTo>
                <a:cubicBezTo>
                  <a:pt x="2522153" y="3901936"/>
                  <a:pt x="2530726" y="3898049"/>
                  <a:pt x="2530726" y="3896039"/>
                </a:cubicBezTo>
                <a:cubicBezTo>
                  <a:pt x="2530726" y="3894039"/>
                  <a:pt x="2522153" y="3892391"/>
                  <a:pt x="2511676" y="3892391"/>
                </a:cubicBezTo>
                <a:cubicBezTo>
                  <a:pt x="2501198" y="3892391"/>
                  <a:pt x="2492626" y="3896278"/>
                  <a:pt x="2492626" y="3901021"/>
                </a:cubicBezTo>
                <a:close/>
                <a:moveTo>
                  <a:pt x="2649788" y="3901916"/>
                </a:moveTo>
                <a:cubicBezTo>
                  <a:pt x="2653027" y="3907155"/>
                  <a:pt x="2665886" y="3911441"/>
                  <a:pt x="2678363" y="3911441"/>
                </a:cubicBezTo>
                <a:cubicBezTo>
                  <a:pt x="2690841" y="3911441"/>
                  <a:pt x="2703700" y="3907155"/>
                  <a:pt x="2706938" y="3901916"/>
                </a:cubicBezTo>
                <a:cubicBezTo>
                  <a:pt x="2710453" y="3896239"/>
                  <a:pt x="2698909" y="3892391"/>
                  <a:pt x="2678363" y="3892391"/>
                </a:cubicBezTo>
                <a:cubicBezTo>
                  <a:pt x="2657818" y="3892391"/>
                  <a:pt x="2646274" y="3896239"/>
                  <a:pt x="2649788" y="3901916"/>
                </a:cubicBezTo>
                <a:close/>
                <a:moveTo>
                  <a:pt x="2831306" y="3901726"/>
                </a:moveTo>
                <a:lnTo>
                  <a:pt x="2813104" y="3908108"/>
                </a:lnTo>
                <a:lnTo>
                  <a:pt x="2829068" y="3914232"/>
                </a:lnTo>
                <a:cubicBezTo>
                  <a:pt x="2837850" y="3917604"/>
                  <a:pt x="2854366" y="3916909"/>
                  <a:pt x="2865768" y="3912689"/>
                </a:cubicBezTo>
                <a:lnTo>
                  <a:pt x="2886513" y="3905012"/>
                </a:lnTo>
                <a:lnTo>
                  <a:pt x="2868006" y="3900183"/>
                </a:lnTo>
                <a:cubicBezTo>
                  <a:pt x="2857834" y="3897516"/>
                  <a:pt x="2841317" y="3898211"/>
                  <a:pt x="2831306" y="3901726"/>
                </a:cubicBezTo>
                <a:close/>
                <a:moveTo>
                  <a:pt x="3078413" y="3901916"/>
                </a:moveTo>
                <a:cubicBezTo>
                  <a:pt x="3081652" y="3907155"/>
                  <a:pt x="3099045" y="3911441"/>
                  <a:pt x="3117076" y="3911441"/>
                </a:cubicBezTo>
                <a:cubicBezTo>
                  <a:pt x="3135106" y="3911441"/>
                  <a:pt x="3149851" y="3907155"/>
                  <a:pt x="3149851" y="3901916"/>
                </a:cubicBezTo>
                <a:cubicBezTo>
                  <a:pt x="3149851" y="3896678"/>
                  <a:pt x="3132449" y="3892391"/>
                  <a:pt x="3111189" y="3892391"/>
                </a:cubicBezTo>
                <a:cubicBezTo>
                  <a:pt x="3087843" y="3892391"/>
                  <a:pt x="3074861" y="3896163"/>
                  <a:pt x="3078413" y="3901916"/>
                </a:cubicBezTo>
                <a:close/>
                <a:moveTo>
                  <a:pt x="3337436" y="3898478"/>
                </a:moveTo>
                <a:cubicBezTo>
                  <a:pt x="3325520" y="3910394"/>
                  <a:pt x="3341923" y="3920966"/>
                  <a:pt x="3371869" y="3920662"/>
                </a:cubicBezTo>
                <a:lnTo>
                  <a:pt x="3402263" y="3920357"/>
                </a:lnTo>
                <a:lnTo>
                  <a:pt x="3383776" y="3906374"/>
                </a:lnTo>
                <a:cubicBezTo>
                  <a:pt x="3364030" y="3891439"/>
                  <a:pt x="3347323" y="3888601"/>
                  <a:pt x="3337436" y="3898478"/>
                </a:cubicBezTo>
                <a:close/>
                <a:moveTo>
                  <a:pt x="3613461" y="3901135"/>
                </a:moveTo>
                <a:lnTo>
                  <a:pt x="3596069" y="3907441"/>
                </a:lnTo>
                <a:lnTo>
                  <a:pt x="3619186" y="3919814"/>
                </a:lnTo>
                <a:cubicBezTo>
                  <a:pt x="3631902" y="3926624"/>
                  <a:pt x="3652590" y="3930615"/>
                  <a:pt x="3665163" y="3928682"/>
                </a:cubicBezTo>
                <a:lnTo>
                  <a:pt x="3688013" y="3925186"/>
                </a:lnTo>
                <a:lnTo>
                  <a:pt x="3659438" y="3910003"/>
                </a:lnTo>
                <a:cubicBezTo>
                  <a:pt x="3643722" y="3901659"/>
                  <a:pt x="3623034" y="3897668"/>
                  <a:pt x="3613461" y="3901135"/>
                </a:cubicBezTo>
                <a:close/>
                <a:moveTo>
                  <a:pt x="3978555" y="3901364"/>
                </a:moveTo>
                <a:lnTo>
                  <a:pt x="3945246" y="3906679"/>
                </a:lnTo>
                <a:lnTo>
                  <a:pt x="3976145" y="3926205"/>
                </a:lnTo>
                <a:cubicBezTo>
                  <a:pt x="3997662" y="3939797"/>
                  <a:pt x="4017702" y="3944474"/>
                  <a:pt x="4042144" y="3941626"/>
                </a:cubicBezTo>
                <a:lnTo>
                  <a:pt x="4077234" y="3937530"/>
                </a:lnTo>
                <a:lnTo>
                  <a:pt x="4058841" y="3923786"/>
                </a:lnTo>
                <a:cubicBezTo>
                  <a:pt x="4026770" y="3899840"/>
                  <a:pt x="4012711" y="3895906"/>
                  <a:pt x="3978555" y="3901364"/>
                </a:cubicBezTo>
                <a:close/>
                <a:moveTo>
                  <a:pt x="3261655" y="3909289"/>
                </a:moveTo>
                <a:cubicBezTo>
                  <a:pt x="3233747" y="3915270"/>
                  <a:pt x="3253445" y="3930491"/>
                  <a:pt x="3289087" y="3930491"/>
                </a:cubicBezTo>
                <a:cubicBezTo>
                  <a:pt x="3307423" y="3930491"/>
                  <a:pt x="3320091" y="3926719"/>
                  <a:pt x="3317253" y="3922119"/>
                </a:cubicBezTo>
                <a:cubicBezTo>
                  <a:pt x="3310471" y="3911156"/>
                  <a:pt x="3282782" y="3904764"/>
                  <a:pt x="3261655" y="3909289"/>
                </a:cubicBezTo>
                <a:close/>
                <a:moveTo>
                  <a:pt x="2997451" y="3920966"/>
                </a:moveTo>
                <a:cubicBezTo>
                  <a:pt x="3016149" y="3933054"/>
                  <a:pt x="3051896" y="3933054"/>
                  <a:pt x="3059363" y="3920966"/>
                </a:cubicBezTo>
                <a:cubicBezTo>
                  <a:pt x="3062945" y="3915175"/>
                  <a:pt x="3049172" y="3911499"/>
                  <a:pt x="3024207" y="3911584"/>
                </a:cubicBezTo>
                <a:lnTo>
                  <a:pt x="2983163" y="3911737"/>
                </a:lnTo>
                <a:lnTo>
                  <a:pt x="2997451" y="3920966"/>
                </a:lnTo>
                <a:close/>
                <a:moveTo>
                  <a:pt x="3540376" y="3919433"/>
                </a:moveTo>
                <a:cubicBezTo>
                  <a:pt x="3540376" y="3932520"/>
                  <a:pt x="3583991" y="3948379"/>
                  <a:pt x="3597307" y="3940150"/>
                </a:cubicBezTo>
                <a:lnTo>
                  <a:pt x="3609623" y="3932539"/>
                </a:lnTo>
                <a:lnTo>
                  <a:pt x="3589916" y="3921985"/>
                </a:lnTo>
                <a:cubicBezTo>
                  <a:pt x="3566589" y="3909508"/>
                  <a:pt x="3540376" y="3908155"/>
                  <a:pt x="3540376" y="3919433"/>
                </a:cubicBezTo>
                <a:close/>
                <a:moveTo>
                  <a:pt x="3883276" y="3920719"/>
                </a:moveTo>
                <a:cubicBezTo>
                  <a:pt x="3883276" y="3936435"/>
                  <a:pt x="3934349" y="3956371"/>
                  <a:pt x="3958685" y="3950170"/>
                </a:cubicBezTo>
                <a:lnTo>
                  <a:pt x="3981707" y="3944293"/>
                </a:lnTo>
                <a:lnTo>
                  <a:pt x="3956637" y="3927862"/>
                </a:lnTo>
                <a:cubicBezTo>
                  <a:pt x="3929568" y="3910127"/>
                  <a:pt x="3883276" y="3905622"/>
                  <a:pt x="3883276" y="3920719"/>
                </a:cubicBezTo>
                <a:close/>
                <a:moveTo>
                  <a:pt x="2590438" y="3927567"/>
                </a:moveTo>
                <a:cubicBezTo>
                  <a:pt x="2599706" y="3929986"/>
                  <a:pt x="2612565" y="3929824"/>
                  <a:pt x="2619013" y="3927215"/>
                </a:cubicBezTo>
                <a:cubicBezTo>
                  <a:pt x="2625462" y="3924605"/>
                  <a:pt x="2617880" y="3922633"/>
                  <a:pt x="2602163" y="3922824"/>
                </a:cubicBezTo>
                <a:cubicBezTo>
                  <a:pt x="2586447" y="3923014"/>
                  <a:pt x="2581170" y="3925148"/>
                  <a:pt x="2590438" y="3927567"/>
                </a:cubicBezTo>
                <a:close/>
                <a:moveTo>
                  <a:pt x="2721226" y="3924614"/>
                </a:moveTo>
                <a:cubicBezTo>
                  <a:pt x="2721226" y="3933101"/>
                  <a:pt x="2756345" y="3936492"/>
                  <a:pt x="2773766" y="3929682"/>
                </a:cubicBezTo>
                <a:lnTo>
                  <a:pt x="2792663" y="3922309"/>
                </a:lnTo>
                <a:lnTo>
                  <a:pt x="2756945" y="3921633"/>
                </a:lnTo>
                <a:cubicBezTo>
                  <a:pt x="2737304" y="3921271"/>
                  <a:pt x="2721226" y="3922614"/>
                  <a:pt x="2721226" y="3924614"/>
                </a:cubicBezTo>
                <a:close/>
                <a:moveTo>
                  <a:pt x="2921251" y="3930491"/>
                </a:moveTo>
                <a:lnTo>
                  <a:pt x="2906963" y="3939721"/>
                </a:lnTo>
                <a:lnTo>
                  <a:pt x="2940301" y="3939721"/>
                </a:lnTo>
                <a:lnTo>
                  <a:pt x="2973638" y="3939721"/>
                </a:lnTo>
                <a:lnTo>
                  <a:pt x="2959351" y="3930491"/>
                </a:lnTo>
                <a:cubicBezTo>
                  <a:pt x="2951493" y="3925415"/>
                  <a:pt x="2942920" y="3921262"/>
                  <a:pt x="2940301" y="3921262"/>
                </a:cubicBezTo>
                <a:cubicBezTo>
                  <a:pt x="2937682" y="3921262"/>
                  <a:pt x="2929109" y="3925415"/>
                  <a:pt x="2921251" y="3930491"/>
                </a:cubicBezTo>
                <a:close/>
                <a:moveTo>
                  <a:pt x="3168901" y="3929472"/>
                </a:moveTo>
                <a:cubicBezTo>
                  <a:pt x="3168901" y="3942398"/>
                  <a:pt x="3197790" y="3950722"/>
                  <a:pt x="3219126" y="3943950"/>
                </a:cubicBezTo>
                <a:lnTo>
                  <a:pt x="3238091" y="3937930"/>
                </a:lnTo>
                <a:lnTo>
                  <a:pt x="3224927" y="3929596"/>
                </a:lnTo>
                <a:cubicBezTo>
                  <a:pt x="3207687" y="3918671"/>
                  <a:pt x="3168901" y="3918585"/>
                  <a:pt x="3168901" y="3929472"/>
                </a:cubicBezTo>
                <a:close/>
                <a:moveTo>
                  <a:pt x="3484807" y="3929310"/>
                </a:moveTo>
                <a:lnTo>
                  <a:pt x="3472101" y="3937369"/>
                </a:lnTo>
                <a:lnTo>
                  <a:pt x="3487969" y="3943455"/>
                </a:lnTo>
                <a:cubicBezTo>
                  <a:pt x="3496694" y="3946798"/>
                  <a:pt x="3513125" y="3949408"/>
                  <a:pt x="3524488" y="3949237"/>
                </a:cubicBezTo>
                <a:lnTo>
                  <a:pt x="3545138" y="3948932"/>
                </a:lnTo>
                <a:lnTo>
                  <a:pt x="3526651" y="3934949"/>
                </a:lnTo>
                <a:cubicBezTo>
                  <a:pt x="3505334" y="3918833"/>
                  <a:pt x="3502047" y="3918385"/>
                  <a:pt x="3484807" y="3929310"/>
                </a:cubicBezTo>
                <a:close/>
                <a:moveTo>
                  <a:pt x="3816601" y="3929329"/>
                </a:moveTo>
                <a:cubicBezTo>
                  <a:pt x="3816601" y="3946712"/>
                  <a:pt x="3845100" y="3960257"/>
                  <a:pt x="3875513" y="3957314"/>
                </a:cubicBezTo>
                <a:lnTo>
                  <a:pt x="3907088" y="3954256"/>
                </a:lnTo>
                <a:lnTo>
                  <a:pt x="3876609" y="3937616"/>
                </a:lnTo>
                <a:cubicBezTo>
                  <a:pt x="3843700" y="3919642"/>
                  <a:pt x="3816601" y="3915899"/>
                  <a:pt x="3816601" y="3929329"/>
                </a:cubicBezTo>
                <a:close/>
                <a:moveTo>
                  <a:pt x="5188201" y="3930491"/>
                </a:moveTo>
                <a:cubicBezTo>
                  <a:pt x="5179619" y="3936035"/>
                  <a:pt x="5178438" y="3939778"/>
                  <a:pt x="5185258" y="3939874"/>
                </a:cubicBezTo>
                <a:cubicBezTo>
                  <a:pt x="5191497" y="3939950"/>
                  <a:pt x="5199250" y="3935730"/>
                  <a:pt x="5202489" y="3930491"/>
                </a:cubicBezTo>
                <a:cubicBezTo>
                  <a:pt x="5209794" y="3918661"/>
                  <a:pt x="5206499" y="3918661"/>
                  <a:pt x="5188201" y="3930491"/>
                </a:cubicBezTo>
                <a:close/>
                <a:moveTo>
                  <a:pt x="3412484" y="3939016"/>
                </a:moveTo>
                <a:lnTo>
                  <a:pt x="3394129" y="3946208"/>
                </a:lnTo>
                <a:lnTo>
                  <a:pt x="3410883" y="3952637"/>
                </a:lnTo>
                <a:cubicBezTo>
                  <a:pt x="3420094" y="3956171"/>
                  <a:pt x="3439068" y="3958933"/>
                  <a:pt x="3453051" y="3958762"/>
                </a:cubicBezTo>
                <a:lnTo>
                  <a:pt x="3478463" y="3958457"/>
                </a:lnTo>
                <a:lnTo>
                  <a:pt x="3459976" y="3944474"/>
                </a:lnTo>
                <a:cubicBezTo>
                  <a:pt x="3439449" y="3928948"/>
                  <a:pt x="3438477" y="3928834"/>
                  <a:pt x="3412484" y="3939016"/>
                </a:cubicBezTo>
                <a:close/>
                <a:moveTo>
                  <a:pt x="3751859" y="3938626"/>
                </a:moveTo>
                <a:lnTo>
                  <a:pt x="3739496" y="3946465"/>
                </a:lnTo>
                <a:lnTo>
                  <a:pt x="3753612" y="3958181"/>
                </a:lnTo>
                <a:cubicBezTo>
                  <a:pt x="3761375" y="3964619"/>
                  <a:pt x="3781939" y="3968515"/>
                  <a:pt x="3799313" y="3966839"/>
                </a:cubicBezTo>
                <a:lnTo>
                  <a:pt x="3830888" y="3963781"/>
                </a:lnTo>
                <a:lnTo>
                  <a:pt x="3800409" y="3947141"/>
                </a:lnTo>
                <a:cubicBezTo>
                  <a:pt x="3765290" y="3927958"/>
                  <a:pt x="3767928" y="3928425"/>
                  <a:pt x="3751859" y="3938626"/>
                </a:cubicBezTo>
                <a:close/>
                <a:moveTo>
                  <a:pt x="2656932" y="3946579"/>
                </a:moveTo>
                <a:cubicBezTo>
                  <a:pt x="2666095" y="3948979"/>
                  <a:pt x="2681107" y="3948979"/>
                  <a:pt x="2690270" y="3946579"/>
                </a:cubicBezTo>
                <a:cubicBezTo>
                  <a:pt x="2699433" y="3944188"/>
                  <a:pt x="2691937" y="3942226"/>
                  <a:pt x="2673601" y="3942226"/>
                </a:cubicBezTo>
                <a:cubicBezTo>
                  <a:pt x="2655265" y="3942226"/>
                  <a:pt x="2647769" y="3944188"/>
                  <a:pt x="2656932" y="3946579"/>
                </a:cubicBezTo>
                <a:close/>
                <a:moveTo>
                  <a:pt x="2821238" y="3949541"/>
                </a:moveTo>
                <a:cubicBezTo>
                  <a:pt x="2824477" y="3954780"/>
                  <a:pt x="2837583" y="3959066"/>
                  <a:pt x="2850376" y="3959066"/>
                </a:cubicBezTo>
                <a:cubicBezTo>
                  <a:pt x="2863168" y="3959066"/>
                  <a:pt x="2873626" y="3954780"/>
                  <a:pt x="2873626" y="3949541"/>
                </a:cubicBezTo>
                <a:cubicBezTo>
                  <a:pt x="2873626" y="3944303"/>
                  <a:pt x="2860510" y="3940016"/>
                  <a:pt x="2844489" y="3940016"/>
                </a:cubicBezTo>
                <a:cubicBezTo>
                  <a:pt x="2827487" y="3940016"/>
                  <a:pt x="2817800" y="3943988"/>
                  <a:pt x="2821238" y="3949541"/>
                </a:cubicBezTo>
                <a:close/>
                <a:moveTo>
                  <a:pt x="3083176" y="3949541"/>
                </a:moveTo>
                <a:cubicBezTo>
                  <a:pt x="3083176" y="3954780"/>
                  <a:pt x="3099254" y="3959000"/>
                  <a:pt x="3118895" y="3958924"/>
                </a:cubicBezTo>
                <a:lnTo>
                  <a:pt x="3154613" y="3958771"/>
                </a:lnTo>
                <a:lnTo>
                  <a:pt x="3140326" y="3949541"/>
                </a:lnTo>
                <a:cubicBezTo>
                  <a:pt x="3121552" y="3937407"/>
                  <a:pt x="3083176" y="3937407"/>
                  <a:pt x="3083176" y="3949541"/>
                </a:cubicBezTo>
                <a:close/>
                <a:moveTo>
                  <a:pt x="3685232" y="3947094"/>
                </a:moveTo>
                <a:lnTo>
                  <a:pt x="3672935" y="3951389"/>
                </a:lnTo>
                <a:lnTo>
                  <a:pt x="3684022" y="3964753"/>
                </a:lnTo>
                <a:cubicBezTo>
                  <a:pt x="3697396" y="3980869"/>
                  <a:pt x="3743582" y="3982888"/>
                  <a:pt x="3738325" y="3967125"/>
                </a:cubicBezTo>
                <a:cubicBezTo>
                  <a:pt x="3733762" y="3953428"/>
                  <a:pt x="3701701" y="3941340"/>
                  <a:pt x="3685232" y="3947094"/>
                </a:cubicBezTo>
                <a:close/>
                <a:moveTo>
                  <a:pt x="3330826" y="3959066"/>
                </a:moveTo>
                <a:cubicBezTo>
                  <a:pt x="3338684" y="3964143"/>
                  <a:pt x="3357972" y="3968296"/>
                  <a:pt x="3373688" y="3968296"/>
                </a:cubicBezTo>
                <a:lnTo>
                  <a:pt x="3402263" y="3968296"/>
                </a:lnTo>
                <a:lnTo>
                  <a:pt x="3387976" y="3959066"/>
                </a:lnTo>
                <a:cubicBezTo>
                  <a:pt x="3380118" y="3953990"/>
                  <a:pt x="3360830" y="3949837"/>
                  <a:pt x="3345113" y="3949837"/>
                </a:cubicBezTo>
                <a:lnTo>
                  <a:pt x="3316538" y="3949837"/>
                </a:lnTo>
                <a:lnTo>
                  <a:pt x="3330826" y="3959066"/>
                </a:lnTo>
                <a:close/>
                <a:moveTo>
                  <a:pt x="4041619" y="3956342"/>
                </a:moveTo>
                <a:lnTo>
                  <a:pt x="4023760" y="3960924"/>
                </a:lnTo>
                <a:lnTo>
                  <a:pt x="4048849" y="3977383"/>
                </a:lnTo>
                <a:cubicBezTo>
                  <a:pt x="4064013" y="3987337"/>
                  <a:pt x="4085206" y="3992194"/>
                  <a:pt x="4102427" y="3989661"/>
                </a:cubicBezTo>
                <a:cubicBezTo>
                  <a:pt x="4135317" y="3984832"/>
                  <a:pt x="4137317" y="3980307"/>
                  <a:pt x="4114257" y="3962800"/>
                </a:cubicBezTo>
                <a:cubicBezTo>
                  <a:pt x="4097408" y="3950008"/>
                  <a:pt x="4074281" y="3947951"/>
                  <a:pt x="4041619" y="3956342"/>
                </a:cubicBezTo>
                <a:close/>
                <a:moveTo>
                  <a:pt x="2740276" y="3968591"/>
                </a:moveTo>
                <a:cubicBezTo>
                  <a:pt x="2740276" y="3979774"/>
                  <a:pt x="2747601" y="3979774"/>
                  <a:pt x="2773613" y="3968591"/>
                </a:cubicBezTo>
                <a:lnTo>
                  <a:pt x="2792663" y="3960409"/>
                </a:lnTo>
                <a:lnTo>
                  <a:pt x="2766470" y="3959733"/>
                </a:lnTo>
                <a:cubicBezTo>
                  <a:pt x="2752068" y="3959371"/>
                  <a:pt x="2740276" y="3963353"/>
                  <a:pt x="2740276" y="3968591"/>
                </a:cubicBezTo>
                <a:close/>
                <a:moveTo>
                  <a:pt x="2916488" y="3968591"/>
                </a:moveTo>
                <a:cubicBezTo>
                  <a:pt x="2919727" y="3973830"/>
                  <a:pt x="2928804" y="3978116"/>
                  <a:pt x="2936662" y="3978116"/>
                </a:cubicBezTo>
                <a:cubicBezTo>
                  <a:pt x="2944520" y="3978116"/>
                  <a:pt x="2948302" y="3973830"/>
                  <a:pt x="2945063" y="3968591"/>
                </a:cubicBezTo>
                <a:cubicBezTo>
                  <a:pt x="2941825" y="3963353"/>
                  <a:pt x="2932748" y="3959066"/>
                  <a:pt x="2924890" y="3959066"/>
                </a:cubicBezTo>
                <a:cubicBezTo>
                  <a:pt x="2917031" y="3959066"/>
                  <a:pt x="2913250" y="3963353"/>
                  <a:pt x="2916488" y="3968591"/>
                </a:cubicBezTo>
                <a:close/>
                <a:moveTo>
                  <a:pt x="3006976" y="3968591"/>
                </a:moveTo>
                <a:cubicBezTo>
                  <a:pt x="3025692" y="3980688"/>
                  <a:pt x="3054601" y="3980688"/>
                  <a:pt x="3054601" y="3968591"/>
                </a:cubicBezTo>
                <a:cubicBezTo>
                  <a:pt x="3054601" y="3963353"/>
                  <a:pt x="3040675" y="3959133"/>
                  <a:pt x="3023645" y="3959209"/>
                </a:cubicBezTo>
                <a:lnTo>
                  <a:pt x="2992688" y="3959362"/>
                </a:lnTo>
                <a:lnTo>
                  <a:pt x="3006976" y="3968591"/>
                </a:lnTo>
                <a:close/>
                <a:moveTo>
                  <a:pt x="3250340" y="3967791"/>
                </a:moveTo>
                <a:cubicBezTo>
                  <a:pt x="3266770" y="3983641"/>
                  <a:pt x="3316748" y="3984346"/>
                  <a:pt x="3307013" y="3968591"/>
                </a:cubicBezTo>
                <a:cubicBezTo>
                  <a:pt x="3303775" y="3963353"/>
                  <a:pt x="3287668" y="3959066"/>
                  <a:pt x="3271209" y="3959066"/>
                </a:cubicBezTo>
                <a:cubicBezTo>
                  <a:pt x="3252854" y="3959066"/>
                  <a:pt x="3244787" y="3962438"/>
                  <a:pt x="3250340" y="3967791"/>
                </a:cubicBezTo>
                <a:close/>
                <a:moveTo>
                  <a:pt x="3620777" y="3973659"/>
                </a:moveTo>
                <a:cubicBezTo>
                  <a:pt x="3641198" y="3989099"/>
                  <a:pt x="3673726" y="3992471"/>
                  <a:pt x="3673726" y="3979135"/>
                </a:cubicBezTo>
                <a:cubicBezTo>
                  <a:pt x="3673726" y="3968344"/>
                  <a:pt x="3649666" y="3958981"/>
                  <a:pt x="3622939" y="3959371"/>
                </a:cubicBezTo>
                <a:lnTo>
                  <a:pt x="3602288" y="3959676"/>
                </a:lnTo>
                <a:lnTo>
                  <a:pt x="3620777" y="3973659"/>
                </a:lnTo>
                <a:close/>
                <a:moveTo>
                  <a:pt x="3970211" y="3967868"/>
                </a:moveTo>
                <a:lnTo>
                  <a:pt x="3947608" y="3973640"/>
                </a:lnTo>
                <a:lnTo>
                  <a:pt x="3971049" y="3986184"/>
                </a:lnTo>
                <a:cubicBezTo>
                  <a:pt x="3983936" y="3993090"/>
                  <a:pt x="4006967" y="3997252"/>
                  <a:pt x="4022227" y="3995433"/>
                </a:cubicBezTo>
                <a:lnTo>
                  <a:pt x="4049963" y="3992147"/>
                </a:lnTo>
                <a:lnTo>
                  <a:pt x="4021388" y="3977116"/>
                </a:lnTo>
                <a:cubicBezTo>
                  <a:pt x="4005015" y="3968506"/>
                  <a:pt x="3983165" y="3964562"/>
                  <a:pt x="3970211" y="3967868"/>
                </a:cubicBezTo>
                <a:close/>
                <a:moveTo>
                  <a:pt x="3168901" y="3978116"/>
                </a:moveTo>
                <a:cubicBezTo>
                  <a:pt x="3168901" y="3983355"/>
                  <a:pt x="3182826" y="3987575"/>
                  <a:pt x="3199857" y="3987499"/>
                </a:cubicBezTo>
                <a:lnTo>
                  <a:pt x="3230813" y="3987346"/>
                </a:lnTo>
                <a:lnTo>
                  <a:pt x="3216526" y="3978116"/>
                </a:lnTo>
                <a:cubicBezTo>
                  <a:pt x="3197809" y="3966020"/>
                  <a:pt x="3168901" y="3966020"/>
                  <a:pt x="3168901" y="3978116"/>
                </a:cubicBezTo>
                <a:close/>
                <a:moveTo>
                  <a:pt x="3554102" y="3983184"/>
                </a:moveTo>
                <a:cubicBezTo>
                  <a:pt x="3575066" y="3999043"/>
                  <a:pt x="3593906" y="4001195"/>
                  <a:pt x="3601669" y="3988642"/>
                </a:cubicBezTo>
                <a:cubicBezTo>
                  <a:pt x="3607965" y="3978459"/>
                  <a:pt x="3585000" y="3968477"/>
                  <a:pt x="3556264" y="3968896"/>
                </a:cubicBezTo>
                <a:lnTo>
                  <a:pt x="3535613" y="3969201"/>
                </a:lnTo>
                <a:lnTo>
                  <a:pt x="3554102" y="3983184"/>
                </a:lnTo>
                <a:close/>
                <a:moveTo>
                  <a:pt x="3894782" y="3975030"/>
                </a:moveTo>
                <a:lnTo>
                  <a:pt x="3882485" y="3979964"/>
                </a:lnTo>
                <a:lnTo>
                  <a:pt x="3893572" y="3993328"/>
                </a:lnTo>
                <a:cubicBezTo>
                  <a:pt x="3899668" y="4000681"/>
                  <a:pt x="3918061" y="4006549"/>
                  <a:pt x="3934444" y="4006377"/>
                </a:cubicBezTo>
                <a:lnTo>
                  <a:pt x="3964238" y="4006053"/>
                </a:lnTo>
                <a:lnTo>
                  <a:pt x="3941750" y="3987327"/>
                </a:lnTo>
                <a:cubicBezTo>
                  <a:pt x="3918299" y="3967791"/>
                  <a:pt x="3914994" y="3966925"/>
                  <a:pt x="3894782" y="3975030"/>
                </a:cubicBezTo>
                <a:close/>
                <a:moveTo>
                  <a:pt x="4921501" y="3978116"/>
                </a:moveTo>
                <a:cubicBezTo>
                  <a:pt x="4913643" y="3983193"/>
                  <a:pt x="4911500" y="3987346"/>
                  <a:pt x="4916739" y="3987346"/>
                </a:cubicBezTo>
                <a:cubicBezTo>
                  <a:pt x="4921977" y="3987346"/>
                  <a:pt x="4932693" y="3983193"/>
                  <a:pt x="4940551" y="3978116"/>
                </a:cubicBezTo>
                <a:cubicBezTo>
                  <a:pt x="4948409" y="3973040"/>
                  <a:pt x="4950552" y="3968887"/>
                  <a:pt x="4945314" y="3968887"/>
                </a:cubicBezTo>
                <a:cubicBezTo>
                  <a:pt x="4940075" y="3968887"/>
                  <a:pt x="4929359" y="3973040"/>
                  <a:pt x="4921501" y="3978116"/>
                </a:cubicBezTo>
                <a:close/>
                <a:moveTo>
                  <a:pt x="5073901" y="3978116"/>
                </a:moveTo>
                <a:cubicBezTo>
                  <a:pt x="5065319" y="3983660"/>
                  <a:pt x="5064138" y="3987403"/>
                  <a:pt x="5070958" y="3987499"/>
                </a:cubicBezTo>
                <a:cubicBezTo>
                  <a:pt x="5077197" y="3987575"/>
                  <a:pt x="5084950" y="3983355"/>
                  <a:pt x="5088189" y="3978116"/>
                </a:cubicBezTo>
                <a:cubicBezTo>
                  <a:pt x="5095494" y="3966286"/>
                  <a:pt x="5092199" y="3966286"/>
                  <a:pt x="5073901" y="3978116"/>
                </a:cubicBezTo>
                <a:close/>
                <a:moveTo>
                  <a:pt x="2819038" y="3984717"/>
                </a:moveTo>
                <a:cubicBezTo>
                  <a:pt x="2828306" y="3987136"/>
                  <a:pt x="2841165" y="3986974"/>
                  <a:pt x="2847613" y="3984365"/>
                </a:cubicBezTo>
                <a:cubicBezTo>
                  <a:pt x="2854062" y="3981755"/>
                  <a:pt x="2846480" y="3979783"/>
                  <a:pt x="2830763" y="3979974"/>
                </a:cubicBezTo>
                <a:cubicBezTo>
                  <a:pt x="2815047" y="3980164"/>
                  <a:pt x="2809770" y="3982298"/>
                  <a:pt x="2819038" y="3984717"/>
                </a:cubicBezTo>
                <a:close/>
                <a:moveTo>
                  <a:pt x="3486531" y="3992052"/>
                </a:moveTo>
                <a:cubicBezTo>
                  <a:pt x="3496209" y="3999386"/>
                  <a:pt x="3510115" y="4003081"/>
                  <a:pt x="3517430" y="4000281"/>
                </a:cubicBezTo>
                <a:cubicBezTo>
                  <a:pt x="3538071" y="3992356"/>
                  <a:pt x="3523126" y="3978078"/>
                  <a:pt x="3494570" y="3978421"/>
                </a:cubicBezTo>
                <a:lnTo>
                  <a:pt x="3468938" y="3978726"/>
                </a:lnTo>
                <a:lnTo>
                  <a:pt x="3486531" y="3992052"/>
                </a:lnTo>
                <a:close/>
                <a:moveTo>
                  <a:pt x="3823059" y="3984812"/>
                </a:moveTo>
                <a:lnTo>
                  <a:pt x="3805704" y="3989299"/>
                </a:lnTo>
                <a:lnTo>
                  <a:pt x="3823059" y="4002453"/>
                </a:lnTo>
                <a:cubicBezTo>
                  <a:pt x="3832603" y="4009692"/>
                  <a:pt x="3850719" y="4015750"/>
                  <a:pt x="3863321" y="4015912"/>
                </a:cubicBezTo>
                <a:lnTo>
                  <a:pt x="3886229" y="4016216"/>
                </a:lnTo>
                <a:lnTo>
                  <a:pt x="3868988" y="3997166"/>
                </a:lnTo>
                <a:cubicBezTo>
                  <a:pt x="3859511" y="3986689"/>
                  <a:pt x="3849195" y="3978612"/>
                  <a:pt x="3846081" y="3979221"/>
                </a:cubicBezTo>
                <a:cubicBezTo>
                  <a:pt x="3842966" y="3979831"/>
                  <a:pt x="3832603" y="3982345"/>
                  <a:pt x="3823059" y="3984812"/>
                </a:cubicBezTo>
                <a:close/>
                <a:moveTo>
                  <a:pt x="2923813" y="3994242"/>
                </a:moveTo>
                <a:cubicBezTo>
                  <a:pt x="2933081" y="3996661"/>
                  <a:pt x="2945940" y="3996499"/>
                  <a:pt x="2952388" y="3993890"/>
                </a:cubicBezTo>
                <a:cubicBezTo>
                  <a:pt x="2958837" y="3991280"/>
                  <a:pt x="2951255" y="3989308"/>
                  <a:pt x="2935538" y="3989499"/>
                </a:cubicBezTo>
                <a:cubicBezTo>
                  <a:pt x="2919822" y="3989689"/>
                  <a:pt x="2914545" y="3991823"/>
                  <a:pt x="2923813" y="3994242"/>
                </a:cubicBezTo>
                <a:close/>
                <a:moveTo>
                  <a:pt x="3095082" y="3997928"/>
                </a:moveTo>
                <a:cubicBezTo>
                  <a:pt x="3106407" y="4004520"/>
                  <a:pt x="3117094" y="4004520"/>
                  <a:pt x="3128420" y="3997928"/>
                </a:cubicBezTo>
                <a:lnTo>
                  <a:pt x="3145088" y="3988222"/>
                </a:lnTo>
                <a:lnTo>
                  <a:pt x="3111751" y="3988222"/>
                </a:lnTo>
                <a:lnTo>
                  <a:pt x="3078413" y="3988222"/>
                </a:lnTo>
                <a:lnTo>
                  <a:pt x="3095082" y="3997928"/>
                </a:lnTo>
                <a:close/>
                <a:moveTo>
                  <a:pt x="3402263" y="3997166"/>
                </a:moveTo>
                <a:cubicBezTo>
                  <a:pt x="3405502" y="4002405"/>
                  <a:pt x="3421009" y="4006691"/>
                  <a:pt x="3436725" y="4006691"/>
                </a:cubicBezTo>
                <a:cubicBezTo>
                  <a:pt x="3453346" y="4006691"/>
                  <a:pt x="3462843" y="4002710"/>
                  <a:pt x="3459413" y="3997166"/>
                </a:cubicBezTo>
                <a:cubicBezTo>
                  <a:pt x="3456175" y="3991928"/>
                  <a:pt x="3440668" y="3987641"/>
                  <a:pt x="3424952" y="3987641"/>
                </a:cubicBezTo>
                <a:cubicBezTo>
                  <a:pt x="3408331" y="3987641"/>
                  <a:pt x="3398835" y="3991623"/>
                  <a:pt x="3402263" y="3997166"/>
                </a:cubicBezTo>
                <a:close/>
                <a:moveTo>
                  <a:pt x="3751021" y="3996290"/>
                </a:moveTo>
                <a:lnTo>
                  <a:pt x="3737829" y="4004643"/>
                </a:lnTo>
                <a:lnTo>
                  <a:pt x="3757470" y="4015159"/>
                </a:lnTo>
                <a:cubicBezTo>
                  <a:pt x="3768281" y="4020941"/>
                  <a:pt x="3783987" y="4023036"/>
                  <a:pt x="3792379" y="4019817"/>
                </a:cubicBezTo>
                <a:lnTo>
                  <a:pt x="3807638" y="4013959"/>
                </a:lnTo>
                <a:lnTo>
                  <a:pt x="3790683" y="4001110"/>
                </a:lnTo>
                <a:cubicBezTo>
                  <a:pt x="3770481" y="3985784"/>
                  <a:pt x="3768081" y="3985489"/>
                  <a:pt x="3751021" y="3996290"/>
                </a:cubicBezTo>
                <a:close/>
                <a:moveTo>
                  <a:pt x="3330826" y="4006691"/>
                </a:moveTo>
                <a:cubicBezTo>
                  <a:pt x="3349714" y="4018902"/>
                  <a:pt x="3390757" y="4018902"/>
                  <a:pt x="3383213" y="4006691"/>
                </a:cubicBezTo>
                <a:cubicBezTo>
                  <a:pt x="3379975" y="4001453"/>
                  <a:pt x="3363649" y="3997233"/>
                  <a:pt x="3346933" y="3997309"/>
                </a:cubicBezTo>
                <a:lnTo>
                  <a:pt x="3316538" y="3997462"/>
                </a:lnTo>
                <a:lnTo>
                  <a:pt x="3330826" y="4006691"/>
                </a:lnTo>
                <a:close/>
                <a:moveTo>
                  <a:pt x="3680336" y="4003253"/>
                </a:moveTo>
                <a:cubicBezTo>
                  <a:pt x="3669097" y="4014492"/>
                  <a:pt x="3684146" y="4025741"/>
                  <a:pt x="3710007" y="4025437"/>
                </a:cubicBezTo>
                <a:lnTo>
                  <a:pt x="3735638" y="4025132"/>
                </a:lnTo>
                <a:lnTo>
                  <a:pt x="3717151" y="4011149"/>
                </a:lnTo>
                <a:cubicBezTo>
                  <a:pt x="3696748" y="3995728"/>
                  <a:pt x="3689433" y="3994157"/>
                  <a:pt x="3680336" y="4003253"/>
                </a:cubicBezTo>
                <a:close/>
                <a:moveTo>
                  <a:pt x="4104228" y="4003643"/>
                </a:moveTo>
                <a:lnTo>
                  <a:pt x="4091816" y="4008615"/>
                </a:lnTo>
                <a:lnTo>
                  <a:pt x="4108990" y="4021636"/>
                </a:lnTo>
                <a:cubicBezTo>
                  <a:pt x="4126773" y="4035124"/>
                  <a:pt x="4180208" y="4039953"/>
                  <a:pt x="4191105" y="4029066"/>
                </a:cubicBezTo>
                <a:cubicBezTo>
                  <a:pt x="4209488" y="4010682"/>
                  <a:pt x="4138508" y="3989908"/>
                  <a:pt x="4104228" y="4003643"/>
                </a:cubicBezTo>
                <a:close/>
                <a:moveTo>
                  <a:pt x="2999832" y="4013254"/>
                </a:moveTo>
                <a:cubicBezTo>
                  <a:pt x="3008995" y="4015654"/>
                  <a:pt x="3024007" y="4015654"/>
                  <a:pt x="3033170" y="4013254"/>
                </a:cubicBezTo>
                <a:cubicBezTo>
                  <a:pt x="3042333" y="4010863"/>
                  <a:pt x="3034837" y="4008901"/>
                  <a:pt x="3016501" y="4008901"/>
                </a:cubicBezTo>
                <a:cubicBezTo>
                  <a:pt x="2998165" y="4008901"/>
                  <a:pt x="2990669" y="4010863"/>
                  <a:pt x="2999832" y="4013254"/>
                </a:cubicBezTo>
                <a:close/>
                <a:moveTo>
                  <a:pt x="3254626" y="4016216"/>
                </a:moveTo>
                <a:cubicBezTo>
                  <a:pt x="3273342" y="4028313"/>
                  <a:pt x="3302251" y="4028313"/>
                  <a:pt x="3302251" y="4016216"/>
                </a:cubicBezTo>
                <a:cubicBezTo>
                  <a:pt x="3302251" y="4010978"/>
                  <a:pt x="3288325" y="4006758"/>
                  <a:pt x="3271295" y="4006834"/>
                </a:cubicBezTo>
                <a:lnTo>
                  <a:pt x="3240338" y="4006987"/>
                </a:lnTo>
                <a:lnTo>
                  <a:pt x="3254626" y="4016216"/>
                </a:lnTo>
                <a:close/>
                <a:moveTo>
                  <a:pt x="3616576" y="4020979"/>
                </a:moveTo>
                <a:cubicBezTo>
                  <a:pt x="3623100" y="4028837"/>
                  <a:pt x="3637550" y="4035133"/>
                  <a:pt x="3648694" y="4034962"/>
                </a:cubicBezTo>
                <a:lnTo>
                  <a:pt x="3668963" y="4034657"/>
                </a:lnTo>
                <a:lnTo>
                  <a:pt x="3650476" y="4020674"/>
                </a:lnTo>
                <a:cubicBezTo>
                  <a:pt x="3640303" y="4012987"/>
                  <a:pt x="3625853" y="4006691"/>
                  <a:pt x="3618348" y="4006691"/>
                </a:cubicBezTo>
                <a:lnTo>
                  <a:pt x="3604717" y="4006691"/>
                </a:lnTo>
                <a:lnTo>
                  <a:pt x="3616576" y="4020979"/>
                </a:lnTo>
                <a:close/>
                <a:moveTo>
                  <a:pt x="4031123" y="4015388"/>
                </a:moveTo>
                <a:lnTo>
                  <a:pt x="4012292" y="4022751"/>
                </a:lnTo>
                <a:lnTo>
                  <a:pt x="4032885" y="4033771"/>
                </a:lnTo>
                <a:cubicBezTo>
                  <a:pt x="4054812" y="4045506"/>
                  <a:pt x="4102351" y="4048878"/>
                  <a:pt x="4102351" y="4038695"/>
                </a:cubicBezTo>
                <a:cubicBezTo>
                  <a:pt x="4102351" y="4030037"/>
                  <a:pt x="4070852" y="4007225"/>
                  <a:pt x="4059488" y="4007663"/>
                </a:cubicBezTo>
                <a:cubicBezTo>
                  <a:pt x="4054250" y="4007863"/>
                  <a:pt x="4041486" y="4011340"/>
                  <a:pt x="4031123" y="4015388"/>
                </a:cubicBezTo>
                <a:close/>
                <a:moveTo>
                  <a:pt x="5031039" y="4045230"/>
                </a:moveTo>
                <a:cubicBezTo>
                  <a:pt x="4978651" y="4065308"/>
                  <a:pt x="4940856" y="4082006"/>
                  <a:pt x="4947047" y="4082320"/>
                </a:cubicBezTo>
                <a:cubicBezTo>
                  <a:pt x="4959811" y="4082967"/>
                  <a:pt x="5106324" y="4030066"/>
                  <a:pt x="5129899" y="4016292"/>
                </a:cubicBezTo>
                <a:cubicBezTo>
                  <a:pt x="5159369" y="3999071"/>
                  <a:pt x="5125784" y="4008901"/>
                  <a:pt x="5031039" y="4045230"/>
                </a:cubicBezTo>
                <a:close/>
                <a:moveTo>
                  <a:pt x="3164138" y="4025741"/>
                </a:moveTo>
                <a:cubicBezTo>
                  <a:pt x="3167377" y="4030980"/>
                  <a:pt x="3182884" y="4035266"/>
                  <a:pt x="3198600" y="4035266"/>
                </a:cubicBezTo>
                <a:cubicBezTo>
                  <a:pt x="3215221" y="4035266"/>
                  <a:pt x="3224718" y="4031285"/>
                  <a:pt x="3221288" y="4025741"/>
                </a:cubicBezTo>
                <a:cubicBezTo>
                  <a:pt x="3218050" y="4020503"/>
                  <a:pt x="3202543" y="4016216"/>
                  <a:pt x="3186827" y="4016216"/>
                </a:cubicBezTo>
                <a:cubicBezTo>
                  <a:pt x="3170206" y="4016216"/>
                  <a:pt x="3160710" y="4020198"/>
                  <a:pt x="3164138" y="4025741"/>
                </a:cubicBezTo>
                <a:close/>
                <a:moveTo>
                  <a:pt x="3545805" y="4024656"/>
                </a:moveTo>
                <a:cubicBezTo>
                  <a:pt x="3539871" y="4034266"/>
                  <a:pt x="3577571" y="4046477"/>
                  <a:pt x="3589811" y="4038914"/>
                </a:cubicBezTo>
                <a:cubicBezTo>
                  <a:pt x="3594221" y="4036181"/>
                  <a:pt x="3595373" y="4029961"/>
                  <a:pt x="3592354" y="4025084"/>
                </a:cubicBezTo>
                <a:cubicBezTo>
                  <a:pt x="3585391" y="4013816"/>
                  <a:pt x="3552692" y="4013511"/>
                  <a:pt x="3545805" y="4024656"/>
                </a:cubicBezTo>
                <a:close/>
                <a:moveTo>
                  <a:pt x="3954923" y="4024913"/>
                </a:moveTo>
                <a:lnTo>
                  <a:pt x="3936092" y="4032276"/>
                </a:lnTo>
                <a:lnTo>
                  <a:pt x="3956685" y="4043296"/>
                </a:lnTo>
                <a:cubicBezTo>
                  <a:pt x="3968010" y="4049354"/>
                  <a:pt x="3989346" y="4054174"/>
                  <a:pt x="4004091" y="4054002"/>
                </a:cubicBezTo>
                <a:lnTo>
                  <a:pt x="4030913" y="4053678"/>
                </a:lnTo>
                <a:lnTo>
                  <a:pt x="4008425" y="4034952"/>
                </a:lnTo>
                <a:cubicBezTo>
                  <a:pt x="3983822" y="4014454"/>
                  <a:pt x="3982393" y="4014188"/>
                  <a:pt x="3954923" y="4024913"/>
                </a:cubicBezTo>
                <a:close/>
                <a:moveTo>
                  <a:pt x="2910402" y="4034247"/>
                </a:moveTo>
                <a:cubicBezTo>
                  <a:pt x="2922223" y="4041734"/>
                  <a:pt x="2959351" y="4038057"/>
                  <a:pt x="2959351" y="4029389"/>
                </a:cubicBezTo>
                <a:cubicBezTo>
                  <a:pt x="2959351" y="4027389"/>
                  <a:pt x="2945425" y="4025808"/>
                  <a:pt x="2928395" y="4025884"/>
                </a:cubicBezTo>
                <a:cubicBezTo>
                  <a:pt x="2907344" y="4025989"/>
                  <a:pt x="2901591" y="4028666"/>
                  <a:pt x="2910402" y="4034247"/>
                </a:cubicBezTo>
                <a:close/>
                <a:moveTo>
                  <a:pt x="3073651" y="4036590"/>
                </a:moveTo>
                <a:cubicBezTo>
                  <a:pt x="3073651" y="4041096"/>
                  <a:pt x="3084367" y="4044791"/>
                  <a:pt x="3097463" y="4044791"/>
                </a:cubicBezTo>
                <a:cubicBezTo>
                  <a:pt x="3110560" y="4044791"/>
                  <a:pt x="3121276" y="4043143"/>
                  <a:pt x="3121276" y="4041143"/>
                </a:cubicBezTo>
                <a:cubicBezTo>
                  <a:pt x="3121276" y="4039134"/>
                  <a:pt x="3110560" y="4035438"/>
                  <a:pt x="3097463" y="4032933"/>
                </a:cubicBezTo>
                <a:cubicBezTo>
                  <a:pt x="3084367" y="4030428"/>
                  <a:pt x="3073651" y="4032076"/>
                  <a:pt x="3073651" y="4036590"/>
                </a:cubicBezTo>
                <a:close/>
                <a:moveTo>
                  <a:pt x="3473701" y="4035266"/>
                </a:moveTo>
                <a:cubicBezTo>
                  <a:pt x="3492589" y="4047477"/>
                  <a:pt x="3533632" y="4047477"/>
                  <a:pt x="3526088" y="4035266"/>
                </a:cubicBezTo>
                <a:cubicBezTo>
                  <a:pt x="3522850" y="4030028"/>
                  <a:pt x="3506524" y="4025808"/>
                  <a:pt x="3489808" y="4025884"/>
                </a:cubicBezTo>
                <a:lnTo>
                  <a:pt x="3459413" y="4026037"/>
                </a:lnTo>
                <a:lnTo>
                  <a:pt x="3473701" y="4035266"/>
                </a:lnTo>
                <a:close/>
                <a:moveTo>
                  <a:pt x="3876113" y="4037648"/>
                </a:moveTo>
                <a:cubicBezTo>
                  <a:pt x="3881123" y="4052735"/>
                  <a:pt x="3928110" y="4069804"/>
                  <a:pt x="3937845" y="4060069"/>
                </a:cubicBezTo>
                <a:cubicBezTo>
                  <a:pt x="3947475" y="4050440"/>
                  <a:pt x="3913185" y="4025741"/>
                  <a:pt x="3890191" y="4025741"/>
                </a:cubicBezTo>
                <a:cubicBezTo>
                  <a:pt x="3880009" y="4025741"/>
                  <a:pt x="3873884" y="4030923"/>
                  <a:pt x="3876113" y="4037648"/>
                </a:cubicBezTo>
                <a:close/>
                <a:moveTo>
                  <a:pt x="3397501" y="4044791"/>
                </a:moveTo>
                <a:cubicBezTo>
                  <a:pt x="3416389" y="4057002"/>
                  <a:pt x="3457432" y="4057002"/>
                  <a:pt x="3449888" y="4044791"/>
                </a:cubicBezTo>
                <a:cubicBezTo>
                  <a:pt x="3446650" y="4039553"/>
                  <a:pt x="3430324" y="4035333"/>
                  <a:pt x="3413608" y="4035409"/>
                </a:cubicBezTo>
                <a:lnTo>
                  <a:pt x="3383213" y="4035562"/>
                </a:lnTo>
                <a:lnTo>
                  <a:pt x="3397501" y="4044791"/>
                </a:lnTo>
                <a:close/>
                <a:moveTo>
                  <a:pt x="3797551" y="4043772"/>
                </a:moveTo>
                <a:cubicBezTo>
                  <a:pt x="3797551" y="4055012"/>
                  <a:pt x="3821735" y="4063841"/>
                  <a:pt x="3852539" y="4063841"/>
                </a:cubicBezTo>
                <a:lnTo>
                  <a:pt x="3877390" y="4063841"/>
                </a:lnTo>
                <a:lnTo>
                  <a:pt x="3858902" y="4049859"/>
                </a:lnTo>
                <a:cubicBezTo>
                  <a:pt x="3838509" y="4034428"/>
                  <a:pt x="3797551" y="4030370"/>
                  <a:pt x="3797551" y="4043772"/>
                </a:cubicBezTo>
                <a:close/>
                <a:moveTo>
                  <a:pt x="2990307" y="4051354"/>
                </a:moveTo>
                <a:cubicBezTo>
                  <a:pt x="2999470" y="4053754"/>
                  <a:pt x="3014482" y="4053754"/>
                  <a:pt x="3023645" y="4051354"/>
                </a:cubicBezTo>
                <a:cubicBezTo>
                  <a:pt x="3032808" y="4048963"/>
                  <a:pt x="3025312" y="4047001"/>
                  <a:pt x="3006976" y="4047001"/>
                </a:cubicBezTo>
                <a:cubicBezTo>
                  <a:pt x="2988640" y="4047001"/>
                  <a:pt x="2981144" y="4048963"/>
                  <a:pt x="2990307" y="4051354"/>
                </a:cubicBezTo>
                <a:close/>
                <a:moveTo>
                  <a:pt x="3240338" y="4054316"/>
                </a:moveTo>
                <a:cubicBezTo>
                  <a:pt x="3243577" y="4059555"/>
                  <a:pt x="3257760" y="4063775"/>
                  <a:pt x="3271857" y="4063699"/>
                </a:cubicBezTo>
                <a:lnTo>
                  <a:pt x="3297488" y="4063546"/>
                </a:lnTo>
                <a:lnTo>
                  <a:pt x="3283201" y="4054316"/>
                </a:lnTo>
                <a:cubicBezTo>
                  <a:pt x="3264380" y="4042153"/>
                  <a:pt x="3232823" y="4042153"/>
                  <a:pt x="3240338" y="4054316"/>
                </a:cubicBezTo>
                <a:close/>
                <a:moveTo>
                  <a:pt x="3335588" y="4054316"/>
                </a:moveTo>
                <a:cubicBezTo>
                  <a:pt x="3361601" y="4065499"/>
                  <a:pt x="3368926" y="4065499"/>
                  <a:pt x="3368926" y="4054316"/>
                </a:cubicBezTo>
                <a:cubicBezTo>
                  <a:pt x="3368926" y="4049078"/>
                  <a:pt x="3357134" y="4045096"/>
                  <a:pt x="3342732" y="4045458"/>
                </a:cubicBezTo>
                <a:lnTo>
                  <a:pt x="3316538" y="4046134"/>
                </a:lnTo>
                <a:lnTo>
                  <a:pt x="3335588" y="4054316"/>
                </a:lnTo>
                <a:close/>
                <a:moveTo>
                  <a:pt x="3669583" y="4053316"/>
                </a:moveTo>
                <a:cubicBezTo>
                  <a:pt x="3663715" y="4062813"/>
                  <a:pt x="3685775" y="4073528"/>
                  <a:pt x="3710226" y="4073062"/>
                </a:cubicBezTo>
                <a:lnTo>
                  <a:pt x="3726113" y="4072757"/>
                </a:lnTo>
                <a:lnTo>
                  <a:pt x="3707626" y="4058774"/>
                </a:lnTo>
                <a:cubicBezTo>
                  <a:pt x="3686318" y="4042658"/>
                  <a:pt x="3676993" y="4041324"/>
                  <a:pt x="3669583" y="4053316"/>
                </a:cubicBezTo>
                <a:close/>
                <a:moveTo>
                  <a:pt x="3740401" y="4059079"/>
                </a:moveTo>
                <a:cubicBezTo>
                  <a:pt x="3753222" y="4074528"/>
                  <a:pt x="3788026" y="4078758"/>
                  <a:pt x="3788026" y="4064860"/>
                </a:cubicBezTo>
                <a:cubicBezTo>
                  <a:pt x="3788026" y="4055145"/>
                  <a:pt x="3764909" y="4044791"/>
                  <a:pt x="3743220" y="4044791"/>
                </a:cubicBezTo>
                <a:lnTo>
                  <a:pt x="3728542" y="4044791"/>
                </a:lnTo>
                <a:lnTo>
                  <a:pt x="3740401" y="4059079"/>
                </a:lnTo>
                <a:close/>
                <a:moveTo>
                  <a:pt x="3145088" y="4063841"/>
                </a:moveTo>
                <a:cubicBezTo>
                  <a:pt x="3148327" y="4069080"/>
                  <a:pt x="3161691" y="4073366"/>
                  <a:pt x="3174787" y="4073366"/>
                </a:cubicBezTo>
                <a:cubicBezTo>
                  <a:pt x="3188237" y="4073366"/>
                  <a:pt x="3196038" y="4069223"/>
                  <a:pt x="3192713" y="4063841"/>
                </a:cubicBezTo>
                <a:cubicBezTo>
                  <a:pt x="3189475" y="4058603"/>
                  <a:pt x="3176111" y="4054316"/>
                  <a:pt x="3163015" y="4054316"/>
                </a:cubicBezTo>
                <a:cubicBezTo>
                  <a:pt x="3149565" y="4054316"/>
                  <a:pt x="3141764" y="4058460"/>
                  <a:pt x="3145088" y="4063841"/>
                </a:cubicBezTo>
                <a:close/>
                <a:moveTo>
                  <a:pt x="3620777" y="4068909"/>
                </a:moveTo>
                <a:cubicBezTo>
                  <a:pt x="3641770" y="4084787"/>
                  <a:pt x="3654676" y="4086873"/>
                  <a:pt x="3654676" y="4074385"/>
                </a:cubicBezTo>
                <a:cubicBezTo>
                  <a:pt x="3654676" y="4065223"/>
                  <a:pt x="3631511" y="4054126"/>
                  <a:pt x="3613414" y="4054621"/>
                </a:cubicBezTo>
                <a:cubicBezTo>
                  <a:pt x="3607299" y="4054783"/>
                  <a:pt x="3610613" y="4061212"/>
                  <a:pt x="3620777" y="4068909"/>
                </a:cubicBezTo>
                <a:close/>
                <a:moveTo>
                  <a:pt x="4085416" y="4062336"/>
                </a:moveTo>
                <a:lnTo>
                  <a:pt x="4073233" y="4070061"/>
                </a:lnTo>
                <a:lnTo>
                  <a:pt x="4098417" y="4081529"/>
                </a:lnTo>
                <a:cubicBezTo>
                  <a:pt x="4112257" y="4087845"/>
                  <a:pt x="4131898" y="4090368"/>
                  <a:pt x="4142051" y="4087149"/>
                </a:cubicBezTo>
                <a:lnTo>
                  <a:pt x="4160501" y="4081291"/>
                </a:lnTo>
                <a:lnTo>
                  <a:pt x="4149309" y="4067804"/>
                </a:lnTo>
                <a:cubicBezTo>
                  <a:pt x="4137022" y="4053002"/>
                  <a:pt x="4104513" y="4050221"/>
                  <a:pt x="4085416" y="4062336"/>
                </a:cubicBezTo>
                <a:close/>
                <a:moveTo>
                  <a:pt x="3554663" y="4073366"/>
                </a:moveTo>
                <a:cubicBezTo>
                  <a:pt x="3557902" y="4078605"/>
                  <a:pt x="3569122" y="4082891"/>
                  <a:pt x="3579600" y="4082891"/>
                </a:cubicBezTo>
                <a:cubicBezTo>
                  <a:pt x="3590078" y="4082891"/>
                  <a:pt x="3596002" y="4078605"/>
                  <a:pt x="3592763" y="4073366"/>
                </a:cubicBezTo>
                <a:cubicBezTo>
                  <a:pt x="3589525" y="4068128"/>
                  <a:pt x="3578304" y="4063841"/>
                  <a:pt x="3567827" y="4063841"/>
                </a:cubicBezTo>
                <a:cubicBezTo>
                  <a:pt x="3557350" y="4063841"/>
                  <a:pt x="3551425" y="4068128"/>
                  <a:pt x="3554663" y="4073366"/>
                </a:cubicBezTo>
                <a:close/>
                <a:moveTo>
                  <a:pt x="4007101" y="4073033"/>
                </a:moveTo>
                <a:cubicBezTo>
                  <a:pt x="4007101" y="4088140"/>
                  <a:pt x="4044496" y="4103446"/>
                  <a:pt x="4065270" y="4096855"/>
                </a:cubicBezTo>
                <a:lnTo>
                  <a:pt x="4084615" y="4090711"/>
                </a:lnTo>
                <a:lnTo>
                  <a:pt x="4067289" y="4077586"/>
                </a:lnTo>
                <a:cubicBezTo>
                  <a:pt x="4047344" y="4062460"/>
                  <a:pt x="4007101" y="4059422"/>
                  <a:pt x="4007101" y="4073033"/>
                </a:cubicBezTo>
                <a:close/>
                <a:moveTo>
                  <a:pt x="3392738" y="4082891"/>
                </a:moveTo>
                <a:cubicBezTo>
                  <a:pt x="3395977" y="4088130"/>
                  <a:pt x="3408017" y="4092112"/>
                  <a:pt x="3419494" y="4091749"/>
                </a:cubicBezTo>
                <a:lnTo>
                  <a:pt x="3440363" y="4091073"/>
                </a:lnTo>
                <a:lnTo>
                  <a:pt x="3421313" y="4082891"/>
                </a:lnTo>
                <a:cubicBezTo>
                  <a:pt x="3395101" y="4071623"/>
                  <a:pt x="3385776" y="4071623"/>
                  <a:pt x="3392738" y="4082891"/>
                </a:cubicBezTo>
                <a:close/>
                <a:moveTo>
                  <a:pt x="3472377" y="4081872"/>
                </a:moveTo>
                <a:cubicBezTo>
                  <a:pt x="3484198" y="4089359"/>
                  <a:pt x="3521326" y="4085682"/>
                  <a:pt x="3521326" y="4077014"/>
                </a:cubicBezTo>
                <a:cubicBezTo>
                  <a:pt x="3521326" y="4075014"/>
                  <a:pt x="3507400" y="4073433"/>
                  <a:pt x="3490370" y="4073509"/>
                </a:cubicBezTo>
                <a:cubicBezTo>
                  <a:pt x="3469319" y="4073614"/>
                  <a:pt x="3463566" y="4076291"/>
                  <a:pt x="3472377" y="4081872"/>
                </a:cubicBezTo>
                <a:close/>
                <a:moveTo>
                  <a:pt x="3930901" y="4080596"/>
                </a:moveTo>
                <a:cubicBezTo>
                  <a:pt x="3930901" y="4095245"/>
                  <a:pt x="3970725" y="4112200"/>
                  <a:pt x="3990423" y="4105952"/>
                </a:cubicBezTo>
                <a:lnTo>
                  <a:pt x="4010663" y="4099532"/>
                </a:lnTo>
                <a:lnTo>
                  <a:pt x="3992775" y="4086444"/>
                </a:lnTo>
                <a:cubicBezTo>
                  <a:pt x="3973744" y="4072528"/>
                  <a:pt x="3930901" y="4068480"/>
                  <a:pt x="3930901" y="4080596"/>
                </a:cubicBezTo>
                <a:close/>
                <a:moveTo>
                  <a:pt x="3314338" y="4089492"/>
                </a:moveTo>
                <a:cubicBezTo>
                  <a:pt x="3323606" y="4091911"/>
                  <a:pt x="3336465" y="4091749"/>
                  <a:pt x="3342913" y="4089140"/>
                </a:cubicBezTo>
                <a:cubicBezTo>
                  <a:pt x="3349362" y="4086530"/>
                  <a:pt x="3341780" y="4084558"/>
                  <a:pt x="3326063" y="4084749"/>
                </a:cubicBezTo>
                <a:cubicBezTo>
                  <a:pt x="3310347" y="4084939"/>
                  <a:pt x="3305070" y="4087073"/>
                  <a:pt x="3314338" y="4089492"/>
                </a:cubicBezTo>
                <a:close/>
                <a:moveTo>
                  <a:pt x="3807657" y="4092054"/>
                </a:moveTo>
                <a:lnTo>
                  <a:pt x="3794979" y="4099893"/>
                </a:lnTo>
                <a:lnTo>
                  <a:pt x="3813448" y="4109780"/>
                </a:lnTo>
                <a:cubicBezTo>
                  <a:pt x="3823659" y="4115238"/>
                  <a:pt x="3837584" y="4116162"/>
                  <a:pt x="3844595" y="4111828"/>
                </a:cubicBezTo>
                <a:lnTo>
                  <a:pt x="3857273" y="4103989"/>
                </a:lnTo>
                <a:lnTo>
                  <a:pt x="3838804" y="4094102"/>
                </a:lnTo>
                <a:cubicBezTo>
                  <a:pt x="3828593" y="4088644"/>
                  <a:pt x="3814667" y="4087721"/>
                  <a:pt x="3807657" y="4092054"/>
                </a:cubicBezTo>
                <a:close/>
                <a:moveTo>
                  <a:pt x="3864226" y="4097179"/>
                </a:moveTo>
                <a:cubicBezTo>
                  <a:pt x="3870750" y="4105037"/>
                  <a:pt x="3891382" y="4111466"/>
                  <a:pt x="3910079" y="4111466"/>
                </a:cubicBezTo>
                <a:lnTo>
                  <a:pt x="3944065" y="4111466"/>
                </a:lnTo>
                <a:lnTo>
                  <a:pt x="3925577" y="4097484"/>
                </a:lnTo>
                <a:cubicBezTo>
                  <a:pt x="3915413" y="4089787"/>
                  <a:pt x="3894773" y="4083358"/>
                  <a:pt x="3879733" y="4083196"/>
                </a:cubicBezTo>
                <a:lnTo>
                  <a:pt x="3852367" y="4082891"/>
                </a:lnTo>
                <a:lnTo>
                  <a:pt x="3864226" y="4097179"/>
                </a:lnTo>
                <a:close/>
                <a:moveTo>
                  <a:pt x="3130801" y="4101941"/>
                </a:moveTo>
                <a:cubicBezTo>
                  <a:pt x="3130801" y="4107180"/>
                  <a:pt x="3141774" y="4111466"/>
                  <a:pt x="3155176" y="4111466"/>
                </a:cubicBezTo>
                <a:cubicBezTo>
                  <a:pt x="3168996" y="4111466"/>
                  <a:pt x="3177007" y="4107342"/>
                  <a:pt x="3173663" y="4101941"/>
                </a:cubicBezTo>
                <a:cubicBezTo>
                  <a:pt x="3170425" y="4096703"/>
                  <a:pt x="3159462" y="4092416"/>
                  <a:pt x="3149289" y="4092416"/>
                </a:cubicBezTo>
                <a:cubicBezTo>
                  <a:pt x="3139116" y="4092416"/>
                  <a:pt x="3130801" y="4096703"/>
                  <a:pt x="3130801" y="4101941"/>
                </a:cubicBezTo>
                <a:close/>
                <a:moveTo>
                  <a:pt x="3238138" y="4099017"/>
                </a:moveTo>
                <a:cubicBezTo>
                  <a:pt x="3247406" y="4101436"/>
                  <a:pt x="3260265" y="4101274"/>
                  <a:pt x="3266713" y="4098665"/>
                </a:cubicBezTo>
                <a:cubicBezTo>
                  <a:pt x="3273162" y="4096055"/>
                  <a:pt x="3265580" y="4094083"/>
                  <a:pt x="3249863" y="4094274"/>
                </a:cubicBezTo>
                <a:cubicBezTo>
                  <a:pt x="3234147" y="4094464"/>
                  <a:pt x="3228870" y="4096598"/>
                  <a:pt x="3238138" y="4099017"/>
                </a:cubicBezTo>
                <a:close/>
                <a:moveTo>
                  <a:pt x="3669583" y="4100941"/>
                </a:moveTo>
                <a:cubicBezTo>
                  <a:pt x="3663715" y="4110438"/>
                  <a:pt x="3685775" y="4121153"/>
                  <a:pt x="3710226" y="4120687"/>
                </a:cubicBezTo>
                <a:lnTo>
                  <a:pt x="3726113" y="4120382"/>
                </a:lnTo>
                <a:lnTo>
                  <a:pt x="3707626" y="4106399"/>
                </a:lnTo>
                <a:cubicBezTo>
                  <a:pt x="3686318" y="4090283"/>
                  <a:pt x="3676993" y="4088949"/>
                  <a:pt x="3669583" y="4100941"/>
                </a:cubicBezTo>
                <a:close/>
                <a:moveTo>
                  <a:pt x="3730876" y="4100922"/>
                </a:moveTo>
                <a:cubicBezTo>
                  <a:pt x="3730876" y="4110638"/>
                  <a:pt x="3753993" y="4120991"/>
                  <a:pt x="3775682" y="4120991"/>
                </a:cubicBezTo>
                <a:lnTo>
                  <a:pt x="3790359" y="4120991"/>
                </a:lnTo>
                <a:lnTo>
                  <a:pt x="3778501" y="4106704"/>
                </a:lnTo>
                <a:cubicBezTo>
                  <a:pt x="3765680" y="4091254"/>
                  <a:pt x="3730876" y="4087025"/>
                  <a:pt x="3730876" y="4100922"/>
                </a:cubicBezTo>
                <a:close/>
                <a:moveTo>
                  <a:pt x="3530851" y="4111466"/>
                </a:moveTo>
                <a:cubicBezTo>
                  <a:pt x="3530851" y="4116705"/>
                  <a:pt x="3544776" y="4120925"/>
                  <a:pt x="3561807" y="4120849"/>
                </a:cubicBezTo>
                <a:lnTo>
                  <a:pt x="3592763" y="4120696"/>
                </a:lnTo>
                <a:lnTo>
                  <a:pt x="3578476" y="4111466"/>
                </a:lnTo>
                <a:cubicBezTo>
                  <a:pt x="3559759" y="4099370"/>
                  <a:pt x="3530851" y="4099370"/>
                  <a:pt x="3530851" y="4111466"/>
                </a:cubicBezTo>
                <a:close/>
                <a:moveTo>
                  <a:pt x="3611813" y="4111466"/>
                </a:moveTo>
                <a:cubicBezTo>
                  <a:pt x="3615052" y="4116705"/>
                  <a:pt x="3626272" y="4120991"/>
                  <a:pt x="3636750" y="4120991"/>
                </a:cubicBezTo>
                <a:cubicBezTo>
                  <a:pt x="3647228" y="4120991"/>
                  <a:pt x="3653152" y="4116705"/>
                  <a:pt x="3649913" y="4111466"/>
                </a:cubicBezTo>
                <a:cubicBezTo>
                  <a:pt x="3646675" y="4106228"/>
                  <a:pt x="3635454" y="4101941"/>
                  <a:pt x="3624977" y="4101941"/>
                </a:cubicBezTo>
                <a:cubicBezTo>
                  <a:pt x="3614500" y="4101941"/>
                  <a:pt x="3608575" y="4106228"/>
                  <a:pt x="3611813" y="4111466"/>
                </a:cubicBezTo>
                <a:close/>
                <a:moveTo>
                  <a:pt x="4140451" y="4108037"/>
                </a:moveTo>
                <a:cubicBezTo>
                  <a:pt x="4140451" y="4120687"/>
                  <a:pt x="4174741" y="4139451"/>
                  <a:pt x="4198392" y="4139737"/>
                </a:cubicBezTo>
                <a:cubicBezTo>
                  <a:pt x="4231110" y="4140137"/>
                  <a:pt x="4239149" y="4130478"/>
                  <a:pt x="4218880" y="4115095"/>
                </a:cubicBezTo>
                <a:cubicBezTo>
                  <a:pt x="4202145" y="4102380"/>
                  <a:pt x="4140451" y="4096827"/>
                  <a:pt x="4140451" y="4108037"/>
                </a:cubicBezTo>
                <a:close/>
                <a:moveTo>
                  <a:pt x="3387976" y="4120991"/>
                </a:moveTo>
                <a:cubicBezTo>
                  <a:pt x="3406740" y="4133117"/>
                  <a:pt x="3428810" y="4133117"/>
                  <a:pt x="3421313" y="4120991"/>
                </a:cubicBezTo>
                <a:cubicBezTo>
                  <a:pt x="3418075" y="4115753"/>
                  <a:pt x="3406035" y="4111533"/>
                  <a:pt x="3394558" y="4111609"/>
                </a:cubicBezTo>
                <a:lnTo>
                  <a:pt x="3373688" y="4111762"/>
                </a:lnTo>
                <a:lnTo>
                  <a:pt x="3387976" y="4120991"/>
                </a:lnTo>
                <a:close/>
                <a:moveTo>
                  <a:pt x="3464176" y="4120991"/>
                </a:moveTo>
                <a:cubicBezTo>
                  <a:pt x="3482997" y="4133155"/>
                  <a:pt x="3514554" y="4133155"/>
                  <a:pt x="3507038" y="4120991"/>
                </a:cubicBezTo>
                <a:cubicBezTo>
                  <a:pt x="3503800" y="4115753"/>
                  <a:pt x="3489617" y="4111533"/>
                  <a:pt x="3475520" y="4111609"/>
                </a:cubicBezTo>
                <a:lnTo>
                  <a:pt x="3449888" y="4111762"/>
                </a:lnTo>
                <a:lnTo>
                  <a:pt x="3464176" y="4120991"/>
                </a:lnTo>
                <a:close/>
                <a:moveTo>
                  <a:pt x="4064251" y="4116010"/>
                </a:moveTo>
                <a:cubicBezTo>
                  <a:pt x="4064251" y="4129354"/>
                  <a:pt x="4113257" y="4150414"/>
                  <a:pt x="4131117" y="4144747"/>
                </a:cubicBezTo>
                <a:lnTo>
                  <a:pt x="4151290" y="4138336"/>
                </a:lnTo>
                <a:lnTo>
                  <a:pt x="4133964" y="4125211"/>
                </a:lnTo>
                <a:cubicBezTo>
                  <a:pt x="4117810" y="4112962"/>
                  <a:pt x="4064251" y="4105894"/>
                  <a:pt x="4064251" y="4116010"/>
                </a:cubicBezTo>
                <a:close/>
                <a:moveTo>
                  <a:pt x="3314338" y="4127592"/>
                </a:moveTo>
                <a:cubicBezTo>
                  <a:pt x="3323606" y="4130011"/>
                  <a:pt x="3336465" y="4129849"/>
                  <a:pt x="3342913" y="4127240"/>
                </a:cubicBezTo>
                <a:cubicBezTo>
                  <a:pt x="3349362" y="4124630"/>
                  <a:pt x="3341780" y="4122658"/>
                  <a:pt x="3326063" y="4122849"/>
                </a:cubicBezTo>
                <a:cubicBezTo>
                  <a:pt x="3310347" y="4123039"/>
                  <a:pt x="3305070" y="4125173"/>
                  <a:pt x="3314338" y="4127592"/>
                </a:cubicBezTo>
                <a:close/>
                <a:moveTo>
                  <a:pt x="4007101" y="4140079"/>
                </a:moveTo>
                <a:cubicBezTo>
                  <a:pt x="4020198" y="4150357"/>
                  <a:pt x="4036619" y="4156691"/>
                  <a:pt x="4043601" y="4154157"/>
                </a:cubicBezTo>
                <a:cubicBezTo>
                  <a:pt x="4050573" y="4151633"/>
                  <a:pt x="4061041" y="4149566"/>
                  <a:pt x="4066851" y="4149566"/>
                </a:cubicBezTo>
                <a:cubicBezTo>
                  <a:pt x="4072661" y="4149566"/>
                  <a:pt x="4069099" y="4143270"/>
                  <a:pt x="4058927" y="4135584"/>
                </a:cubicBezTo>
                <a:cubicBezTo>
                  <a:pt x="4048763" y="4127887"/>
                  <a:pt x="4027580" y="4121553"/>
                  <a:pt x="4011863" y="4121506"/>
                </a:cubicBezTo>
                <a:lnTo>
                  <a:pt x="3983288" y="4121410"/>
                </a:lnTo>
                <a:lnTo>
                  <a:pt x="4007101" y="4140079"/>
                </a:lnTo>
                <a:close/>
                <a:moveTo>
                  <a:pt x="3861311" y="4136603"/>
                </a:moveTo>
                <a:cubicBezTo>
                  <a:pt x="3849386" y="4148528"/>
                  <a:pt x="3865807" y="4159082"/>
                  <a:pt x="3895744" y="4158758"/>
                </a:cubicBezTo>
                <a:lnTo>
                  <a:pt x="3926138" y="4158415"/>
                </a:lnTo>
                <a:lnTo>
                  <a:pt x="3902326" y="4144804"/>
                </a:lnTo>
                <a:cubicBezTo>
                  <a:pt x="3875056" y="4129221"/>
                  <a:pt x="3869760" y="4128154"/>
                  <a:pt x="3861311" y="4136603"/>
                </a:cubicBezTo>
                <a:close/>
                <a:moveTo>
                  <a:pt x="3930901" y="4144804"/>
                </a:moveTo>
                <a:cubicBezTo>
                  <a:pt x="3937425" y="4152662"/>
                  <a:pt x="3956161" y="4158958"/>
                  <a:pt x="3972544" y="4158787"/>
                </a:cubicBezTo>
                <a:lnTo>
                  <a:pt x="4002338" y="4158482"/>
                </a:lnTo>
                <a:lnTo>
                  <a:pt x="3983851" y="4144499"/>
                </a:lnTo>
                <a:cubicBezTo>
                  <a:pt x="3973678" y="4136812"/>
                  <a:pt x="3954942" y="4130516"/>
                  <a:pt x="3942198" y="4130516"/>
                </a:cubicBezTo>
                <a:lnTo>
                  <a:pt x="3919042" y="4130516"/>
                </a:lnTo>
                <a:lnTo>
                  <a:pt x="3930901" y="4144804"/>
                </a:lnTo>
                <a:close/>
                <a:moveTo>
                  <a:pt x="3664201" y="4149442"/>
                </a:moveTo>
                <a:cubicBezTo>
                  <a:pt x="3664201" y="4156024"/>
                  <a:pt x="3686604" y="4168616"/>
                  <a:pt x="3698319" y="4168616"/>
                </a:cubicBezTo>
                <a:cubicBezTo>
                  <a:pt x="3711312" y="4168616"/>
                  <a:pt x="3699110" y="4150957"/>
                  <a:pt x="3683251" y="4146804"/>
                </a:cubicBezTo>
                <a:cubicBezTo>
                  <a:pt x="3672773" y="4144070"/>
                  <a:pt x="3664201" y="4145251"/>
                  <a:pt x="3664201" y="4149442"/>
                </a:cubicBezTo>
                <a:close/>
                <a:moveTo>
                  <a:pt x="3721351" y="4148928"/>
                </a:moveTo>
                <a:cubicBezTo>
                  <a:pt x="3721351" y="4159167"/>
                  <a:pt x="3758403" y="4172836"/>
                  <a:pt x="3765880" y="4165359"/>
                </a:cubicBezTo>
                <a:cubicBezTo>
                  <a:pt x="3768633" y="4162606"/>
                  <a:pt x="3768061" y="4155786"/>
                  <a:pt x="3764604" y="4150205"/>
                </a:cubicBezTo>
                <a:cubicBezTo>
                  <a:pt x="3756889" y="4137708"/>
                  <a:pt x="3721351" y="4136660"/>
                  <a:pt x="3721351" y="4148928"/>
                </a:cubicBezTo>
                <a:close/>
                <a:moveTo>
                  <a:pt x="3790607" y="4150443"/>
                </a:moveTo>
                <a:cubicBezTo>
                  <a:pt x="3813839" y="4163968"/>
                  <a:pt x="3845176" y="4169207"/>
                  <a:pt x="3845176" y="4159568"/>
                </a:cubicBezTo>
                <a:cubicBezTo>
                  <a:pt x="3845176" y="4149262"/>
                  <a:pt x="3820620" y="4139965"/>
                  <a:pt x="3794389" y="4140327"/>
                </a:cubicBezTo>
                <a:lnTo>
                  <a:pt x="3773738" y="4140622"/>
                </a:lnTo>
                <a:lnTo>
                  <a:pt x="3790607" y="4150443"/>
                </a:lnTo>
                <a:close/>
                <a:moveTo>
                  <a:pt x="3368926" y="4153214"/>
                </a:moveTo>
                <a:cubicBezTo>
                  <a:pt x="3368926" y="4155224"/>
                  <a:pt x="3377498" y="4159111"/>
                  <a:pt x="3387976" y="4161854"/>
                </a:cubicBezTo>
                <a:cubicBezTo>
                  <a:pt x="3398453" y="4164587"/>
                  <a:pt x="3407026" y="4162949"/>
                  <a:pt x="3407026" y="4158196"/>
                </a:cubicBezTo>
                <a:cubicBezTo>
                  <a:pt x="3407026" y="4153453"/>
                  <a:pt x="3398453" y="4149566"/>
                  <a:pt x="3387976" y="4149566"/>
                </a:cubicBezTo>
                <a:cubicBezTo>
                  <a:pt x="3377498" y="4149566"/>
                  <a:pt x="3368926" y="4151214"/>
                  <a:pt x="3368926" y="4153214"/>
                </a:cubicBezTo>
                <a:close/>
                <a:moveTo>
                  <a:pt x="3454651" y="4159091"/>
                </a:moveTo>
                <a:cubicBezTo>
                  <a:pt x="3462509" y="4164168"/>
                  <a:pt x="3477511" y="4168321"/>
                  <a:pt x="3487988" y="4168321"/>
                </a:cubicBezTo>
                <a:lnTo>
                  <a:pt x="3507038" y="4168321"/>
                </a:lnTo>
                <a:lnTo>
                  <a:pt x="3492751" y="4159091"/>
                </a:lnTo>
                <a:cubicBezTo>
                  <a:pt x="3484893" y="4154015"/>
                  <a:pt x="3469891" y="4149862"/>
                  <a:pt x="3459413" y="4149862"/>
                </a:cubicBezTo>
                <a:lnTo>
                  <a:pt x="3440363" y="4149862"/>
                </a:lnTo>
                <a:lnTo>
                  <a:pt x="3454651" y="4159091"/>
                </a:lnTo>
                <a:close/>
                <a:moveTo>
                  <a:pt x="3535613" y="4159091"/>
                </a:moveTo>
                <a:cubicBezTo>
                  <a:pt x="3538852" y="4164330"/>
                  <a:pt x="3550892" y="4168550"/>
                  <a:pt x="3562369" y="4168474"/>
                </a:cubicBezTo>
                <a:lnTo>
                  <a:pt x="3583238" y="4168321"/>
                </a:lnTo>
                <a:lnTo>
                  <a:pt x="3568951" y="4159091"/>
                </a:lnTo>
                <a:cubicBezTo>
                  <a:pt x="3550187" y="4146966"/>
                  <a:pt x="3528117" y="4146966"/>
                  <a:pt x="3535613" y="4159091"/>
                </a:cubicBezTo>
                <a:close/>
                <a:moveTo>
                  <a:pt x="3602288" y="4159091"/>
                </a:moveTo>
                <a:cubicBezTo>
                  <a:pt x="3605527" y="4164330"/>
                  <a:pt x="3614347" y="4168616"/>
                  <a:pt x="3621901" y="4168616"/>
                </a:cubicBezTo>
                <a:cubicBezTo>
                  <a:pt x="3629454" y="4168616"/>
                  <a:pt x="3635626" y="4164330"/>
                  <a:pt x="3635626" y="4159091"/>
                </a:cubicBezTo>
                <a:cubicBezTo>
                  <a:pt x="3635626" y="4153853"/>
                  <a:pt x="3626796" y="4149566"/>
                  <a:pt x="3616014" y="4149566"/>
                </a:cubicBezTo>
                <a:cubicBezTo>
                  <a:pt x="3605232" y="4149566"/>
                  <a:pt x="3599050" y="4153853"/>
                  <a:pt x="3602288" y="4159091"/>
                </a:cubicBezTo>
                <a:close/>
                <a:moveTo>
                  <a:pt x="4063641" y="4182170"/>
                </a:moveTo>
                <a:cubicBezTo>
                  <a:pt x="4078605" y="4200201"/>
                  <a:pt x="4124830" y="4202802"/>
                  <a:pt x="4119077" y="4185285"/>
                </a:cubicBezTo>
                <a:cubicBezTo>
                  <a:pt x="4116934" y="4178742"/>
                  <a:pt x="4100770" y="4171979"/>
                  <a:pt x="4083167" y="4170264"/>
                </a:cubicBezTo>
                <a:lnTo>
                  <a:pt x="4051173" y="4167140"/>
                </a:lnTo>
                <a:lnTo>
                  <a:pt x="4063641" y="4182170"/>
                </a:lnTo>
                <a:close/>
                <a:moveTo>
                  <a:pt x="3835651" y="4186647"/>
                </a:moveTo>
                <a:cubicBezTo>
                  <a:pt x="3835651" y="4196696"/>
                  <a:pt x="3859263" y="4206840"/>
                  <a:pt x="3881676" y="4206412"/>
                </a:cubicBezTo>
                <a:lnTo>
                  <a:pt x="3897563" y="4206107"/>
                </a:lnTo>
                <a:lnTo>
                  <a:pt x="3879076" y="4192124"/>
                </a:lnTo>
                <a:cubicBezTo>
                  <a:pt x="3858435" y="4176513"/>
                  <a:pt x="3835651" y="4173636"/>
                  <a:pt x="3835651" y="4186647"/>
                </a:cubicBezTo>
                <a:close/>
                <a:moveTo>
                  <a:pt x="3911851" y="4192429"/>
                </a:moveTo>
                <a:cubicBezTo>
                  <a:pt x="3918375" y="4200287"/>
                  <a:pt x="3934425" y="4206716"/>
                  <a:pt x="3947522" y="4206716"/>
                </a:cubicBezTo>
                <a:lnTo>
                  <a:pt x="3971334" y="4206716"/>
                </a:lnTo>
                <a:lnTo>
                  <a:pt x="3959476" y="4192429"/>
                </a:lnTo>
                <a:cubicBezTo>
                  <a:pt x="3952951" y="4184571"/>
                  <a:pt x="3936902" y="4178141"/>
                  <a:pt x="3923805" y="4178141"/>
                </a:cubicBezTo>
                <a:lnTo>
                  <a:pt x="3899992" y="4178141"/>
                </a:lnTo>
                <a:lnTo>
                  <a:pt x="3911851" y="4192429"/>
                </a:lnTo>
                <a:close/>
                <a:moveTo>
                  <a:pt x="3978526" y="4182570"/>
                </a:moveTo>
                <a:cubicBezTo>
                  <a:pt x="3978526" y="4184999"/>
                  <a:pt x="3986784" y="4191419"/>
                  <a:pt x="3996890" y="4196820"/>
                </a:cubicBezTo>
                <a:cubicBezTo>
                  <a:pt x="4017055" y="4207612"/>
                  <a:pt x="4048211" y="4200249"/>
                  <a:pt x="4039819" y="4186666"/>
                </a:cubicBezTo>
                <a:cubicBezTo>
                  <a:pt x="4034514" y="4178075"/>
                  <a:pt x="3978526" y="4174331"/>
                  <a:pt x="3978526" y="4182570"/>
                </a:cubicBezTo>
                <a:close/>
                <a:moveTo>
                  <a:pt x="3376670" y="4194172"/>
                </a:moveTo>
                <a:cubicBezTo>
                  <a:pt x="3383537" y="4196925"/>
                  <a:pt x="3391757" y="4196582"/>
                  <a:pt x="3394920" y="4193419"/>
                </a:cubicBezTo>
                <a:cubicBezTo>
                  <a:pt x="3398082" y="4190257"/>
                  <a:pt x="3392462" y="4188009"/>
                  <a:pt x="3382423" y="4188419"/>
                </a:cubicBezTo>
                <a:cubicBezTo>
                  <a:pt x="3371326" y="4188876"/>
                  <a:pt x="3369069" y="4191134"/>
                  <a:pt x="3376670" y="4194172"/>
                </a:cubicBezTo>
                <a:close/>
                <a:moveTo>
                  <a:pt x="3459413" y="4197191"/>
                </a:moveTo>
                <a:cubicBezTo>
                  <a:pt x="3485626" y="4208460"/>
                  <a:pt x="3494951" y="4208460"/>
                  <a:pt x="3487988" y="4197191"/>
                </a:cubicBezTo>
                <a:cubicBezTo>
                  <a:pt x="3484750" y="4191953"/>
                  <a:pt x="3472710" y="4187971"/>
                  <a:pt x="3461233" y="4188333"/>
                </a:cubicBezTo>
                <a:lnTo>
                  <a:pt x="3440363" y="4189009"/>
                </a:lnTo>
                <a:lnTo>
                  <a:pt x="3459413" y="4197191"/>
                </a:lnTo>
                <a:close/>
                <a:moveTo>
                  <a:pt x="3530851" y="4197191"/>
                </a:moveTo>
                <a:cubicBezTo>
                  <a:pt x="3538709" y="4202268"/>
                  <a:pt x="3551568" y="4206421"/>
                  <a:pt x="3559426" y="4206421"/>
                </a:cubicBezTo>
                <a:lnTo>
                  <a:pt x="3573713" y="4206421"/>
                </a:lnTo>
                <a:lnTo>
                  <a:pt x="3559426" y="4197191"/>
                </a:lnTo>
                <a:cubicBezTo>
                  <a:pt x="3551568" y="4192115"/>
                  <a:pt x="3538709" y="4187962"/>
                  <a:pt x="3530851" y="4187962"/>
                </a:cubicBezTo>
                <a:lnTo>
                  <a:pt x="3516563" y="4187962"/>
                </a:lnTo>
                <a:lnTo>
                  <a:pt x="3530851" y="4197191"/>
                </a:lnTo>
                <a:close/>
                <a:moveTo>
                  <a:pt x="3592763" y="4197191"/>
                </a:moveTo>
                <a:cubicBezTo>
                  <a:pt x="3596002" y="4202430"/>
                  <a:pt x="3607222" y="4206716"/>
                  <a:pt x="3617700" y="4206716"/>
                </a:cubicBezTo>
                <a:cubicBezTo>
                  <a:pt x="3628178" y="4206716"/>
                  <a:pt x="3634102" y="4202430"/>
                  <a:pt x="3630863" y="4197191"/>
                </a:cubicBezTo>
                <a:cubicBezTo>
                  <a:pt x="3627625" y="4191953"/>
                  <a:pt x="3616404" y="4187666"/>
                  <a:pt x="3605927" y="4187666"/>
                </a:cubicBezTo>
                <a:cubicBezTo>
                  <a:pt x="3595450" y="4187666"/>
                  <a:pt x="3589525" y="4191953"/>
                  <a:pt x="3592763" y="4197191"/>
                </a:cubicBezTo>
                <a:close/>
                <a:moveTo>
                  <a:pt x="3659438" y="4197191"/>
                </a:moveTo>
                <a:cubicBezTo>
                  <a:pt x="3662677" y="4202430"/>
                  <a:pt x="3671754" y="4206716"/>
                  <a:pt x="3679612" y="4206716"/>
                </a:cubicBezTo>
                <a:cubicBezTo>
                  <a:pt x="3687470" y="4206716"/>
                  <a:pt x="3691252" y="4202430"/>
                  <a:pt x="3688013" y="4197191"/>
                </a:cubicBezTo>
                <a:cubicBezTo>
                  <a:pt x="3684775" y="4191953"/>
                  <a:pt x="3675698" y="4187666"/>
                  <a:pt x="3667840" y="4187666"/>
                </a:cubicBezTo>
                <a:cubicBezTo>
                  <a:pt x="3659981" y="4187666"/>
                  <a:pt x="3656200" y="4191953"/>
                  <a:pt x="3659438" y="4197191"/>
                </a:cubicBezTo>
                <a:close/>
                <a:moveTo>
                  <a:pt x="3716588" y="4197191"/>
                </a:moveTo>
                <a:cubicBezTo>
                  <a:pt x="3719827" y="4202430"/>
                  <a:pt x="3731867" y="4206650"/>
                  <a:pt x="3743344" y="4206574"/>
                </a:cubicBezTo>
                <a:lnTo>
                  <a:pt x="3764213" y="4206421"/>
                </a:lnTo>
                <a:lnTo>
                  <a:pt x="3749926" y="4197191"/>
                </a:lnTo>
                <a:cubicBezTo>
                  <a:pt x="3731162" y="4185066"/>
                  <a:pt x="3709092" y="4185066"/>
                  <a:pt x="3716588" y="4197191"/>
                </a:cubicBezTo>
                <a:close/>
                <a:moveTo>
                  <a:pt x="3773738" y="4197191"/>
                </a:moveTo>
                <a:cubicBezTo>
                  <a:pt x="3776977" y="4202430"/>
                  <a:pt x="3791160" y="4206650"/>
                  <a:pt x="3805257" y="4206574"/>
                </a:cubicBezTo>
                <a:lnTo>
                  <a:pt x="3830888" y="4206421"/>
                </a:lnTo>
                <a:lnTo>
                  <a:pt x="3816601" y="4197191"/>
                </a:lnTo>
                <a:cubicBezTo>
                  <a:pt x="3797780" y="4185028"/>
                  <a:pt x="3766223" y="4185028"/>
                  <a:pt x="3773738" y="4197191"/>
                </a:cubicBezTo>
                <a:close/>
                <a:moveTo>
                  <a:pt x="3643370" y="4232272"/>
                </a:moveTo>
                <a:cubicBezTo>
                  <a:pt x="3650237" y="4235025"/>
                  <a:pt x="3658457" y="4234682"/>
                  <a:pt x="3661620" y="4231520"/>
                </a:cubicBezTo>
                <a:cubicBezTo>
                  <a:pt x="3664782" y="4228357"/>
                  <a:pt x="3659162" y="4226109"/>
                  <a:pt x="3649123" y="4226519"/>
                </a:cubicBezTo>
                <a:cubicBezTo>
                  <a:pt x="3638026" y="4226976"/>
                  <a:pt x="3635769" y="4229234"/>
                  <a:pt x="3643370" y="4232272"/>
                </a:cubicBezTo>
                <a:close/>
                <a:moveTo>
                  <a:pt x="3692776" y="4229414"/>
                </a:moveTo>
                <a:cubicBezTo>
                  <a:pt x="3692776" y="4231424"/>
                  <a:pt x="3701348" y="4235311"/>
                  <a:pt x="3711826" y="4238054"/>
                </a:cubicBezTo>
                <a:cubicBezTo>
                  <a:pt x="3722303" y="4240787"/>
                  <a:pt x="3730876" y="4239149"/>
                  <a:pt x="3730876" y="4234396"/>
                </a:cubicBezTo>
                <a:cubicBezTo>
                  <a:pt x="3730876" y="4229653"/>
                  <a:pt x="3722303" y="4225766"/>
                  <a:pt x="3711826" y="4225766"/>
                </a:cubicBezTo>
                <a:cubicBezTo>
                  <a:pt x="3701348" y="4225766"/>
                  <a:pt x="3692776" y="4227414"/>
                  <a:pt x="3692776" y="4229414"/>
                </a:cubicBezTo>
                <a:close/>
                <a:moveTo>
                  <a:pt x="3764213" y="4235291"/>
                </a:moveTo>
                <a:cubicBezTo>
                  <a:pt x="3767452" y="4240530"/>
                  <a:pt x="3779492" y="4244750"/>
                  <a:pt x="3790969" y="4244674"/>
                </a:cubicBezTo>
                <a:lnTo>
                  <a:pt x="3811838" y="4244521"/>
                </a:lnTo>
                <a:lnTo>
                  <a:pt x="3797551" y="4235291"/>
                </a:lnTo>
                <a:cubicBezTo>
                  <a:pt x="3778787" y="4223166"/>
                  <a:pt x="3756717" y="4223166"/>
                  <a:pt x="3764213" y="4235291"/>
                </a:cubicBezTo>
                <a:close/>
                <a:moveTo>
                  <a:pt x="3821363" y="4235291"/>
                </a:moveTo>
                <a:cubicBezTo>
                  <a:pt x="3824602" y="4240530"/>
                  <a:pt x="3837966" y="4244816"/>
                  <a:pt x="3851062" y="4244816"/>
                </a:cubicBezTo>
                <a:cubicBezTo>
                  <a:pt x="3864512" y="4244816"/>
                  <a:pt x="3872313" y="4240673"/>
                  <a:pt x="3868988" y="4235291"/>
                </a:cubicBezTo>
                <a:cubicBezTo>
                  <a:pt x="3865750" y="4230053"/>
                  <a:pt x="3852386" y="4225766"/>
                  <a:pt x="3839290" y="4225766"/>
                </a:cubicBezTo>
                <a:cubicBezTo>
                  <a:pt x="3825840" y="4225766"/>
                  <a:pt x="3818039" y="4229910"/>
                  <a:pt x="3821363" y="4235291"/>
                </a:cubicBezTo>
                <a:close/>
                <a:moveTo>
                  <a:pt x="3888038" y="4235291"/>
                </a:moveTo>
                <a:cubicBezTo>
                  <a:pt x="3891277" y="4240530"/>
                  <a:pt x="3904641" y="4244816"/>
                  <a:pt x="3917737" y="4244816"/>
                </a:cubicBezTo>
                <a:cubicBezTo>
                  <a:pt x="3931187" y="4244816"/>
                  <a:pt x="3938988" y="4240673"/>
                  <a:pt x="3935663" y="4235291"/>
                </a:cubicBezTo>
                <a:cubicBezTo>
                  <a:pt x="3932425" y="4230053"/>
                  <a:pt x="3919061" y="4225766"/>
                  <a:pt x="3905965" y="4225766"/>
                </a:cubicBezTo>
                <a:cubicBezTo>
                  <a:pt x="3892515" y="4225766"/>
                  <a:pt x="3884714" y="4229910"/>
                  <a:pt x="3888038" y="4235291"/>
                </a:cubicBezTo>
                <a:close/>
                <a:moveTo>
                  <a:pt x="3964238" y="4235291"/>
                </a:moveTo>
                <a:cubicBezTo>
                  <a:pt x="3967477" y="4240530"/>
                  <a:pt x="3980841" y="4244816"/>
                  <a:pt x="3993937" y="4244816"/>
                </a:cubicBezTo>
                <a:cubicBezTo>
                  <a:pt x="4007387" y="4244816"/>
                  <a:pt x="4015188" y="4240673"/>
                  <a:pt x="4011863" y="4235291"/>
                </a:cubicBezTo>
                <a:cubicBezTo>
                  <a:pt x="4008625" y="4230053"/>
                  <a:pt x="3995261" y="4225766"/>
                  <a:pt x="3982165" y="4225766"/>
                </a:cubicBezTo>
                <a:cubicBezTo>
                  <a:pt x="3968715" y="4225766"/>
                  <a:pt x="3960914" y="4229910"/>
                  <a:pt x="3964238" y="4235291"/>
                </a:cubicBezTo>
                <a:close/>
                <a:moveTo>
                  <a:pt x="3278438" y="4321016"/>
                </a:moveTo>
                <a:cubicBezTo>
                  <a:pt x="3275200" y="4326255"/>
                  <a:pt x="3277095" y="4330541"/>
                  <a:pt x="3282639" y="4330541"/>
                </a:cubicBezTo>
                <a:cubicBezTo>
                  <a:pt x="3288183" y="4330541"/>
                  <a:pt x="3292726" y="4326255"/>
                  <a:pt x="3292726" y="4321016"/>
                </a:cubicBezTo>
                <a:cubicBezTo>
                  <a:pt x="3292726" y="4315778"/>
                  <a:pt x="3290840" y="4311491"/>
                  <a:pt x="3288526" y="4311491"/>
                </a:cubicBezTo>
                <a:cubicBezTo>
                  <a:pt x="3286211" y="4311491"/>
                  <a:pt x="3281677" y="4315778"/>
                  <a:pt x="3278438" y="4321016"/>
                </a:cubicBezTo>
                <a:close/>
                <a:moveTo>
                  <a:pt x="2992688" y="4330541"/>
                </a:moveTo>
                <a:cubicBezTo>
                  <a:pt x="2989450" y="4335780"/>
                  <a:pt x="2991345" y="4340066"/>
                  <a:pt x="2996889" y="4340066"/>
                </a:cubicBezTo>
                <a:cubicBezTo>
                  <a:pt x="3002433" y="4340066"/>
                  <a:pt x="3006976" y="4335780"/>
                  <a:pt x="3006976" y="4330541"/>
                </a:cubicBezTo>
                <a:cubicBezTo>
                  <a:pt x="3006976" y="4325303"/>
                  <a:pt x="3005090" y="4321016"/>
                  <a:pt x="3002776" y="4321016"/>
                </a:cubicBezTo>
                <a:cubicBezTo>
                  <a:pt x="3000461" y="4321016"/>
                  <a:pt x="2995927" y="4325303"/>
                  <a:pt x="2992688" y="4330541"/>
                </a:cubicBezTo>
                <a:close/>
                <a:moveTo>
                  <a:pt x="3090920" y="4327522"/>
                </a:moveTo>
                <a:cubicBezTo>
                  <a:pt x="3097787" y="4330275"/>
                  <a:pt x="3106007" y="4329932"/>
                  <a:pt x="3109170" y="4326770"/>
                </a:cubicBezTo>
                <a:cubicBezTo>
                  <a:pt x="3112332" y="4323607"/>
                  <a:pt x="3106712" y="4321359"/>
                  <a:pt x="3096673" y="4321769"/>
                </a:cubicBezTo>
                <a:cubicBezTo>
                  <a:pt x="3085576" y="4322226"/>
                  <a:pt x="3083319" y="4324484"/>
                  <a:pt x="3090920" y="4327522"/>
                </a:cubicBezTo>
                <a:close/>
                <a:moveTo>
                  <a:pt x="3208011" y="4364098"/>
                </a:moveTo>
                <a:cubicBezTo>
                  <a:pt x="3158299" y="4409008"/>
                  <a:pt x="3143698" y="4443060"/>
                  <a:pt x="3115370" y="4580020"/>
                </a:cubicBezTo>
                <a:cubicBezTo>
                  <a:pt x="3102178" y="4643800"/>
                  <a:pt x="3084595" y="4709122"/>
                  <a:pt x="3076289" y="4725191"/>
                </a:cubicBezTo>
                <a:lnTo>
                  <a:pt x="3061183" y="4754404"/>
                </a:lnTo>
                <a:lnTo>
                  <a:pt x="3078490" y="4740116"/>
                </a:lnTo>
                <a:cubicBezTo>
                  <a:pt x="3104960" y="4718266"/>
                  <a:pt x="3128896" y="4656077"/>
                  <a:pt x="3141021" y="4577668"/>
                </a:cubicBezTo>
                <a:cubicBezTo>
                  <a:pt x="3156461" y="4477817"/>
                  <a:pt x="3183951" y="4410742"/>
                  <a:pt x="3227146" y="4367546"/>
                </a:cubicBezTo>
                <a:cubicBezTo>
                  <a:pt x="3273342" y="4321350"/>
                  <a:pt x="3258322" y="4318645"/>
                  <a:pt x="3208011" y="4364098"/>
                </a:cubicBezTo>
                <a:close/>
                <a:moveTo>
                  <a:pt x="3168901" y="4349591"/>
                </a:moveTo>
                <a:cubicBezTo>
                  <a:pt x="3168901" y="4354830"/>
                  <a:pt x="3173187" y="4359116"/>
                  <a:pt x="3178426" y="4359116"/>
                </a:cubicBezTo>
                <a:cubicBezTo>
                  <a:pt x="3183665" y="4359116"/>
                  <a:pt x="3187951" y="4354830"/>
                  <a:pt x="3187951" y="4349591"/>
                </a:cubicBezTo>
                <a:cubicBezTo>
                  <a:pt x="3187951" y="4344353"/>
                  <a:pt x="3183665" y="4340066"/>
                  <a:pt x="3178426" y="4340066"/>
                </a:cubicBezTo>
                <a:cubicBezTo>
                  <a:pt x="3173187" y="4340066"/>
                  <a:pt x="3168901" y="4344353"/>
                  <a:pt x="3168901" y="4349591"/>
                </a:cubicBezTo>
                <a:close/>
                <a:moveTo>
                  <a:pt x="3068984" y="4359269"/>
                </a:moveTo>
                <a:cubicBezTo>
                  <a:pt x="3072279" y="4364593"/>
                  <a:pt x="3078956" y="4366489"/>
                  <a:pt x="3083833" y="4363469"/>
                </a:cubicBezTo>
                <a:cubicBezTo>
                  <a:pt x="3097044" y="4355306"/>
                  <a:pt x="3094587" y="4349591"/>
                  <a:pt x="3077852" y="4349591"/>
                </a:cubicBezTo>
                <a:cubicBezTo>
                  <a:pt x="3069689" y="4349591"/>
                  <a:pt x="3065698" y="4353944"/>
                  <a:pt x="3068984" y="4359269"/>
                </a:cubicBezTo>
                <a:close/>
                <a:moveTo>
                  <a:pt x="3106693" y="4359593"/>
                </a:moveTo>
                <a:cubicBezTo>
                  <a:pt x="3097644" y="4374242"/>
                  <a:pt x="3110036" y="4383691"/>
                  <a:pt x="3122267" y="4371461"/>
                </a:cubicBezTo>
                <a:cubicBezTo>
                  <a:pt x="3129106" y="4364622"/>
                  <a:pt x="3129268" y="4359298"/>
                  <a:pt x="3122762" y="4355278"/>
                </a:cubicBezTo>
                <a:cubicBezTo>
                  <a:pt x="3117428" y="4351982"/>
                  <a:pt x="3110198" y="4353925"/>
                  <a:pt x="3106693" y="4359593"/>
                </a:cubicBezTo>
                <a:close/>
                <a:moveTo>
                  <a:pt x="2968876" y="4369204"/>
                </a:moveTo>
                <a:cubicBezTo>
                  <a:pt x="2968876" y="4374747"/>
                  <a:pt x="2973162" y="4376642"/>
                  <a:pt x="2978401" y="4373404"/>
                </a:cubicBezTo>
                <a:cubicBezTo>
                  <a:pt x="2983640" y="4370165"/>
                  <a:pt x="2987926" y="4365632"/>
                  <a:pt x="2987926" y="4363317"/>
                </a:cubicBezTo>
                <a:cubicBezTo>
                  <a:pt x="2987926" y="4361002"/>
                  <a:pt x="2983640" y="4359116"/>
                  <a:pt x="2978401" y="4359116"/>
                </a:cubicBezTo>
                <a:cubicBezTo>
                  <a:pt x="2973162" y="4359116"/>
                  <a:pt x="2968876" y="4363660"/>
                  <a:pt x="2968876" y="4369204"/>
                </a:cubicBezTo>
                <a:close/>
                <a:moveTo>
                  <a:pt x="2997451" y="4378166"/>
                </a:moveTo>
                <a:cubicBezTo>
                  <a:pt x="2997451" y="4383405"/>
                  <a:pt x="3003880" y="4387691"/>
                  <a:pt x="3011738" y="4387691"/>
                </a:cubicBezTo>
                <a:cubicBezTo>
                  <a:pt x="3019597" y="4387691"/>
                  <a:pt x="3026026" y="4383405"/>
                  <a:pt x="3026026" y="4378166"/>
                </a:cubicBezTo>
                <a:cubicBezTo>
                  <a:pt x="3026026" y="4372928"/>
                  <a:pt x="3019597" y="4368641"/>
                  <a:pt x="3011738" y="4368641"/>
                </a:cubicBezTo>
                <a:cubicBezTo>
                  <a:pt x="3003880" y="4368641"/>
                  <a:pt x="2997451" y="4372928"/>
                  <a:pt x="2997451" y="4378166"/>
                </a:cubicBezTo>
                <a:close/>
                <a:moveTo>
                  <a:pt x="3140326" y="4378166"/>
                </a:moveTo>
                <a:cubicBezTo>
                  <a:pt x="3140326" y="4383405"/>
                  <a:pt x="3146755" y="4387691"/>
                  <a:pt x="3154613" y="4387691"/>
                </a:cubicBezTo>
                <a:cubicBezTo>
                  <a:pt x="3162472" y="4387691"/>
                  <a:pt x="3168901" y="4383405"/>
                  <a:pt x="3168901" y="4378166"/>
                </a:cubicBezTo>
                <a:cubicBezTo>
                  <a:pt x="3168901" y="4372928"/>
                  <a:pt x="3162472" y="4368641"/>
                  <a:pt x="3154613" y="4368641"/>
                </a:cubicBezTo>
                <a:cubicBezTo>
                  <a:pt x="3146755" y="4368641"/>
                  <a:pt x="3140326" y="4372928"/>
                  <a:pt x="3140326" y="4378166"/>
                </a:cubicBezTo>
                <a:close/>
                <a:moveTo>
                  <a:pt x="3040313" y="4387691"/>
                </a:moveTo>
                <a:cubicBezTo>
                  <a:pt x="3037075" y="4392930"/>
                  <a:pt x="3040856" y="4397216"/>
                  <a:pt x="3048715" y="4397216"/>
                </a:cubicBezTo>
                <a:cubicBezTo>
                  <a:pt x="3056573" y="4397216"/>
                  <a:pt x="3065650" y="4392930"/>
                  <a:pt x="3068888" y="4387691"/>
                </a:cubicBezTo>
                <a:cubicBezTo>
                  <a:pt x="3072127" y="4382453"/>
                  <a:pt x="3068345" y="4378166"/>
                  <a:pt x="3060487" y="4378166"/>
                </a:cubicBezTo>
                <a:cubicBezTo>
                  <a:pt x="3052629" y="4378166"/>
                  <a:pt x="3043552" y="4382453"/>
                  <a:pt x="3040313" y="4387691"/>
                </a:cubicBezTo>
                <a:close/>
                <a:moveTo>
                  <a:pt x="2140201" y="4392378"/>
                </a:moveTo>
                <a:cubicBezTo>
                  <a:pt x="2140201" y="4405798"/>
                  <a:pt x="2160527" y="4435316"/>
                  <a:pt x="2169776" y="4435316"/>
                </a:cubicBezTo>
                <a:cubicBezTo>
                  <a:pt x="2186511" y="4435316"/>
                  <a:pt x="2174558" y="4392845"/>
                  <a:pt x="2156870" y="4389473"/>
                </a:cubicBezTo>
                <a:cubicBezTo>
                  <a:pt x="2147707" y="4387720"/>
                  <a:pt x="2140201" y="4389034"/>
                  <a:pt x="2140201" y="4392378"/>
                </a:cubicBezTo>
                <a:close/>
                <a:moveTo>
                  <a:pt x="3078823" y="4396559"/>
                </a:moveTo>
                <a:cubicBezTo>
                  <a:pt x="3075804" y="4401436"/>
                  <a:pt x="3077699" y="4408113"/>
                  <a:pt x="3083024" y="4411409"/>
                </a:cubicBezTo>
                <a:cubicBezTo>
                  <a:pt x="3094387" y="4418429"/>
                  <a:pt x="3111751" y="4409513"/>
                  <a:pt x="3111751" y="4396655"/>
                </a:cubicBezTo>
                <a:cubicBezTo>
                  <a:pt x="3111751" y="4385063"/>
                  <a:pt x="3085967" y="4384986"/>
                  <a:pt x="3078823" y="4396559"/>
                </a:cubicBezTo>
                <a:close/>
                <a:moveTo>
                  <a:pt x="2187826" y="4401903"/>
                </a:moveTo>
                <a:cubicBezTo>
                  <a:pt x="2187826" y="4415323"/>
                  <a:pt x="2208152" y="4444841"/>
                  <a:pt x="2217401" y="4444841"/>
                </a:cubicBezTo>
                <a:cubicBezTo>
                  <a:pt x="2234136" y="4444841"/>
                  <a:pt x="2222183" y="4402370"/>
                  <a:pt x="2204495" y="4398998"/>
                </a:cubicBezTo>
                <a:cubicBezTo>
                  <a:pt x="2195332" y="4397245"/>
                  <a:pt x="2187826" y="4398559"/>
                  <a:pt x="2187826" y="4401903"/>
                </a:cubicBezTo>
                <a:close/>
                <a:moveTo>
                  <a:pt x="2945063" y="4406741"/>
                </a:moveTo>
                <a:cubicBezTo>
                  <a:pt x="2941825" y="4411980"/>
                  <a:pt x="2943463" y="4416266"/>
                  <a:pt x="2948702" y="4416266"/>
                </a:cubicBezTo>
                <a:cubicBezTo>
                  <a:pt x="2953941" y="4416266"/>
                  <a:pt x="2960875" y="4411980"/>
                  <a:pt x="2964113" y="4406741"/>
                </a:cubicBezTo>
                <a:cubicBezTo>
                  <a:pt x="2967352" y="4401503"/>
                  <a:pt x="2965714" y="4397216"/>
                  <a:pt x="2960475" y="4397216"/>
                </a:cubicBezTo>
                <a:cubicBezTo>
                  <a:pt x="2955236" y="4397216"/>
                  <a:pt x="2948302" y="4401503"/>
                  <a:pt x="2945063" y="4406741"/>
                </a:cubicBezTo>
                <a:close/>
                <a:moveTo>
                  <a:pt x="3107122" y="4437698"/>
                </a:moveTo>
                <a:cubicBezTo>
                  <a:pt x="3083681" y="4496172"/>
                  <a:pt x="3064107" y="4605633"/>
                  <a:pt x="3075804" y="4612863"/>
                </a:cubicBezTo>
                <a:cubicBezTo>
                  <a:pt x="3089720" y="4621464"/>
                  <a:pt x="3099273" y="4600966"/>
                  <a:pt x="3106407" y="4547226"/>
                </a:cubicBezTo>
                <a:cubicBezTo>
                  <a:pt x="3109875" y="4521061"/>
                  <a:pt x="3121066" y="4477674"/>
                  <a:pt x="3131277" y="4450814"/>
                </a:cubicBezTo>
                <a:cubicBezTo>
                  <a:pt x="3153394" y="4392635"/>
                  <a:pt x="3152937" y="4397216"/>
                  <a:pt x="3136602" y="4397216"/>
                </a:cubicBezTo>
                <a:cubicBezTo>
                  <a:pt x="3129306" y="4397216"/>
                  <a:pt x="3116047" y="4415438"/>
                  <a:pt x="3107122" y="4437698"/>
                </a:cubicBezTo>
                <a:close/>
                <a:moveTo>
                  <a:pt x="2242185" y="4412714"/>
                </a:moveTo>
                <a:cubicBezTo>
                  <a:pt x="2233136" y="4421762"/>
                  <a:pt x="2247376" y="4454366"/>
                  <a:pt x="2260378" y="4454366"/>
                </a:cubicBezTo>
                <a:cubicBezTo>
                  <a:pt x="2277628" y="4454366"/>
                  <a:pt x="2277475" y="4419810"/>
                  <a:pt x="2260197" y="4413180"/>
                </a:cubicBezTo>
                <a:cubicBezTo>
                  <a:pt x="2252853" y="4410361"/>
                  <a:pt x="2244738" y="4410151"/>
                  <a:pt x="2242185" y="4412714"/>
                </a:cubicBezTo>
                <a:close/>
                <a:moveTo>
                  <a:pt x="2978401" y="4416266"/>
                </a:moveTo>
                <a:cubicBezTo>
                  <a:pt x="2978401" y="4421505"/>
                  <a:pt x="2984830" y="4425791"/>
                  <a:pt x="2992688" y="4425791"/>
                </a:cubicBezTo>
                <a:cubicBezTo>
                  <a:pt x="3000547" y="4425791"/>
                  <a:pt x="3006976" y="4421505"/>
                  <a:pt x="3006976" y="4416266"/>
                </a:cubicBezTo>
                <a:cubicBezTo>
                  <a:pt x="3006976" y="4411028"/>
                  <a:pt x="3000547" y="4406741"/>
                  <a:pt x="2992688" y="4406741"/>
                </a:cubicBezTo>
                <a:cubicBezTo>
                  <a:pt x="2984830" y="4406741"/>
                  <a:pt x="2978401" y="4411028"/>
                  <a:pt x="2978401" y="4416266"/>
                </a:cubicBezTo>
                <a:close/>
                <a:moveTo>
                  <a:pt x="3021263" y="4425791"/>
                </a:moveTo>
                <a:cubicBezTo>
                  <a:pt x="3018025" y="4431030"/>
                  <a:pt x="3021806" y="4435316"/>
                  <a:pt x="3029665" y="4435316"/>
                </a:cubicBezTo>
                <a:cubicBezTo>
                  <a:pt x="3037523" y="4435316"/>
                  <a:pt x="3046600" y="4431030"/>
                  <a:pt x="3049838" y="4425791"/>
                </a:cubicBezTo>
                <a:cubicBezTo>
                  <a:pt x="3053077" y="4420553"/>
                  <a:pt x="3049295" y="4416266"/>
                  <a:pt x="3041437" y="4416266"/>
                </a:cubicBezTo>
                <a:cubicBezTo>
                  <a:pt x="3033579" y="4416266"/>
                  <a:pt x="3024502" y="4420553"/>
                  <a:pt x="3021263" y="4425791"/>
                </a:cubicBezTo>
                <a:close/>
                <a:moveTo>
                  <a:pt x="2292601" y="4444841"/>
                </a:moveTo>
                <a:cubicBezTo>
                  <a:pt x="2292601" y="4457862"/>
                  <a:pt x="2298954" y="4463891"/>
                  <a:pt x="2312670" y="4463891"/>
                </a:cubicBezTo>
                <a:lnTo>
                  <a:pt x="2332739" y="4463891"/>
                </a:lnTo>
                <a:lnTo>
                  <a:pt x="2326958" y="4448823"/>
                </a:lnTo>
                <a:cubicBezTo>
                  <a:pt x="2323776" y="4440536"/>
                  <a:pt x="2321176" y="4431964"/>
                  <a:pt x="2321176" y="4429773"/>
                </a:cubicBezTo>
                <a:cubicBezTo>
                  <a:pt x="2321176" y="4427582"/>
                  <a:pt x="2314747" y="4425791"/>
                  <a:pt x="2306888" y="4425791"/>
                </a:cubicBezTo>
                <a:cubicBezTo>
                  <a:pt x="2298954" y="4425791"/>
                  <a:pt x="2292601" y="4434259"/>
                  <a:pt x="2292601" y="4444841"/>
                </a:cubicBezTo>
                <a:close/>
                <a:moveTo>
                  <a:pt x="3054839" y="4453795"/>
                </a:moveTo>
                <a:cubicBezTo>
                  <a:pt x="3043590" y="4480951"/>
                  <a:pt x="3047438" y="4501991"/>
                  <a:pt x="3063659" y="4501991"/>
                </a:cubicBezTo>
                <a:cubicBezTo>
                  <a:pt x="3068022" y="4501991"/>
                  <a:pt x="3074175" y="4491676"/>
                  <a:pt x="3077337" y="4479065"/>
                </a:cubicBezTo>
                <a:cubicBezTo>
                  <a:pt x="3080509" y="4466454"/>
                  <a:pt x="3085719" y="4449309"/>
                  <a:pt x="3088919" y="4440965"/>
                </a:cubicBezTo>
                <a:cubicBezTo>
                  <a:pt x="3099835" y="4412523"/>
                  <a:pt x="3066783" y="4424963"/>
                  <a:pt x="3054839" y="4453795"/>
                </a:cubicBezTo>
                <a:close/>
                <a:moveTo>
                  <a:pt x="2113093" y="4450099"/>
                </a:moveTo>
                <a:cubicBezTo>
                  <a:pt x="2114912" y="4459434"/>
                  <a:pt x="2122151" y="4468997"/>
                  <a:pt x="2129209" y="4471340"/>
                </a:cubicBezTo>
                <a:cubicBezTo>
                  <a:pt x="2137401" y="4474074"/>
                  <a:pt x="2140830" y="4469492"/>
                  <a:pt x="2138734" y="4458634"/>
                </a:cubicBezTo>
                <a:cubicBezTo>
                  <a:pt x="2136915" y="4449299"/>
                  <a:pt x="2129676" y="4439736"/>
                  <a:pt x="2122618" y="4437393"/>
                </a:cubicBezTo>
                <a:cubicBezTo>
                  <a:pt x="2114426" y="4434659"/>
                  <a:pt x="2110997" y="4439241"/>
                  <a:pt x="2113093" y="4450099"/>
                </a:cubicBezTo>
                <a:close/>
                <a:moveTo>
                  <a:pt x="2340226" y="4453671"/>
                </a:moveTo>
                <a:cubicBezTo>
                  <a:pt x="2340226" y="4464530"/>
                  <a:pt x="2342017" y="4473416"/>
                  <a:pt x="2344207" y="4473416"/>
                </a:cubicBezTo>
                <a:cubicBezTo>
                  <a:pt x="2346398" y="4473416"/>
                  <a:pt x="2355352" y="4476160"/>
                  <a:pt x="2364096" y="4479522"/>
                </a:cubicBezTo>
                <a:lnTo>
                  <a:pt x="2380002" y="4485628"/>
                </a:lnTo>
                <a:lnTo>
                  <a:pt x="2376783" y="4462948"/>
                </a:lnTo>
                <a:cubicBezTo>
                  <a:pt x="2372649" y="4433850"/>
                  <a:pt x="2340226" y="4425611"/>
                  <a:pt x="2340226" y="4453671"/>
                </a:cubicBezTo>
                <a:close/>
                <a:moveTo>
                  <a:pt x="2930776" y="4449604"/>
                </a:moveTo>
                <a:cubicBezTo>
                  <a:pt x="2930776" y="4457462"/>
                  <a:pt x="2935062" y="4463891"/>
                  <a:pt x="2940301" y="4463891"/>
                </a:cubicBezTo>
                <a:cubicBezTo>
                  <a:pt x="2945540" y="4463891"/>
                  <a:pt x="2949826" y="4457462"/>
                  <a:pt x="2949826" y="4449604"/>
                </a:cubicBezTo>
                <a:cubicBezTo>
                  <a:pt x="2949826" y="4441746"/>
                  <a:pt x="2945540" y="4435316"/>
                  <a:pt x="2940301" y="4435316"/>
                </a:cubicBezTo>
                <a:cubicBezTo>
                  <a:pt x="2935062" y="4435316"/>
                  <a:pt x="2930776" y="4441746"/>
                  <a:pt x="2930776" y="4449604"/>
                </a:cubicBezTo>
                <a:close/>
                <a:moveTo>
                  <a:pt x="2158508" y="4462510"/>
                </a:moveTo>
                <a:cubicBezTo>
                  <a:pt x="2174634" y="4492628"/>
                  <a:pt x="2189912" y="4497962"/>
                  <a:pt x="2186245" y="4472188"/>
                </a:cubicBezTo>
                <a:cubicBezTo>
                  <a:pt x="2184464" y="4459662"/>
                  <a:pt x="2175367" y="4448328"/>
                  <a:pt x="2165604" y="4446470"/>
                </a:cubicBezTo>
                <a:lnTo>
                  <a:pt x="2148145" y="4443137"/>
                </a:lnTo>
                <a:lnTo>
                  <a:pt x="2158508" y="4462510"/>
                </a:lnTo>
                <a:close/>
                <a:moveTo>
                  <a:pt x="2387851" y="4464187"/>
                </a:moveTo>
                <a:cubicBezTo>
                  <a:pt x="2387851" y="4474836"/>
                  <a:pt x="2394461" y="4486075"/>
                  <a:pt x="2402548" y="4489180"/>
                </a:cubicBezTo>
                <a:cubicBezTo>
                  <a:pt x="2422446" y="4496819"/>
                  <a:pt x="2428951" y="4488352"/>
                  <a:pt x="2421417" y="4464606"/>
                </a:cubicBezTo>
                <a:cubicBezTo>
                  <a:pt x="2413340" y="4439174"/>
                  <a:pt x="2387851" y="4438860"/>
                  <a:pt x="2387851" y="4464187"/>
                </a:cubicBezTo>
                <a:close/>
                <a:moveTo>
                  <a:pt x="2968876" y="4459920"/>
                </a:moveTo>
                <a:cubicBezTo>
                  <a:pt x="2968876" y="4468216"/>
                  <a:pt x="2973962" y="4473312"/>
                  <a:pt x="2980192" y="4471235"/>
                </a:cubicBezTo>
                <a:cubicBezTo>
                  <a:pt x="2997851" y="4465349"/>
                  <a:pt x="3000775" y="4444841"/>
                  <a:pt x="2983954" y="4444841"/>
                </a:cubicBezTo>
                <a:cubicBezTo>
                  <a:pt x="2975658" y="4444841"/>
                  <a:pt x="2968876" y="4451623"/>
                  <a:pt x="2968876" y="4459920"/>
                </a:cubicBezTo>
                <a:close/>
                <a:moveTo>
                  <a:pt x="3010872" y="4457948"/>
                </a:moveTo>
                <a:cubicBezTo>
                  <a:pt x="3002804" y="4478979"/>
                  <a:pt x="3013539" y="4489714"/>
                  <a:pt x="3028093" y="4475160"/>
                </a:cubicBezTo>
                <a:lnTo>
                  <a:pt x="3039361" y="4463891"/>
                </a:lnTo>
                <a:lnTo>
                  <a:pt x="3028245" y="4452776"/>
                </a:lnTo>
                <a:lnTo>
                  <a:pt x="3017130" y="4441660"/>
                </a:lnTo>
                <a:lnTo>
                  <a:pt x="3010872" y="4457948"/>
                </a:lnTo>
                <a:close/>
                <a:moveTo>
                  <a:pt x="1944719" y="4500134"/>
                </a:moveTo>
                <a:cubicBezTo>
                  <a:pt x="1774212" y="4599908"/>
                  <a:pt x="1698965" y="4649696"/>
                  <a:pt x="1714224" y="4652629"/>
                </a:cubicBezTo>
                <a:cubicBezTo>
                  <a:pt x="1722863" y="4654296"/>
                  <a:pt x="1760230" y="4637656"/>
                  <a:pt x="1797272" y="4615653"/>
                </a:cubicBezTo>
                <a:cubicBezTo>
                  <a:pt x="1834306" y="4593651"/>
                  <a:pt x="1866805" y="4577839"/>
                  <a:pt x="1869491" y="4580525"/>
                </a:cubicBezTo>
                <a:cubicBezTo>
                  <a:pt x="1872167" y="4583211"/>
                  <a:pt x="1849526" y="4599470"/>
                  <a:pt x="1819170" y="4616653"/>
                </a:cubicBezTo>
                <a:cubicBezTo>
                  <a:pt x="1788805" y="4633837"/>
                  <a:pt x="1769135" y="4649648"/>
                  <a:pt x="1775460" y="4651801"/>
                </a:cubicBezTo>
                <a:cubicBezTo>
                  <a:pt x="1781775" y="4653944"/>
                  <a:pt x="1819694" y="4635818"/>
                  <a:pt x="1859728" y="4611519"/>
                </a:cubicBezTo>
                <a:cubicBezTo>
                  <a:pt x="1899752" y="4587221"/>
                  <a:pt x="1934528" y="4569371"/>
                  <a:pt x="1936994" y="4571838"/>
                </a:cubicBezTo>
                <a:cubicBezTo>
                  <a:pt x="1939471" y="4574315"/>
                  <a:pt x="1917621" y="4590612"/>
                  <a:pt x="1888446" y="4608062"/>
                </a:cubicBezTo>
                <a:cubicBezTo>
                  <a:pt x="1859271" y="4625512"/>
                  <a:pt x="1835401" y="4643333"/>
                  <a:pt x="1835401" y="4647657"/>
                </a:cubicBezTo>
                <a:cubicBezTo>
                  <a:pt x="1835401" y="4656725"/>
                  <a:pt x="1829562" y="4659954"/>
                  <a:pt x="1957349" y="4580154"/>
                </a:cubicBezTo>
                <a:cubicBezTo>
                  <a:pt x="2011318" y="4546454"/>
                  <a:pt x="2053514" y="4516898"/>
                  <a:pt x="2051104" y="4514488"/>
                </a:cubicBezTo>
                <a:cubicBezTo>
                  <a:pt x="2048694" y="4512088"/>
                  <a:pt x="2033064" y="4517174"/>
                  <a:pt x="2016376" y="4525804"/>
                </a:cubicBezTo>
                <a:cubicBezTo>
                  <a:pt x="1976733" y="4546302"/>
                  <a:pt x="1968332" y="4537520"/>
                  <a:pt x="2006194" y="4515155"/>
                </a:cubicBezTo>
                <a:cubicBezTo>
                  <a:pt x="2022272" y="4505659"/>
                  <a:pt x="2035426" y="4494095"/>
                  <a:pt x="2035426" y="4489476"/>
                </a:cubicBezTo>
                <a:cubicBezTo>
                  <a:pt x="2035426" y="4484847"/>
                  <a:pt x="2019881" y="4490228"/>
                  <a:pt x="2000888" y="4501439"/>
                </a:cubicBezTo>
                <a:cubicBezTo>
                  <a:pt x="1955464" y="4528242"/>
                  <a:pt x="1947586" y="4519251"/>
                  <a:pt x="1991544" y="4490771"/>
                </a:cubicBezTo>
                <a:cubicBezTo>
                  <a:pt x="2010308" y="4478608"/>
                  <a:pt x="2025720" y="4465444"/>
                  <a:pt x="2025787" y="4461510"/>
                </a:cubicBezTo>
                <a:cubicBezTo>
                  <a:pt x="2025939" y="4452023"/>
                  <a:pt x="2031282" y="4449480"/>
                  <a:pt x="1944719" y="4500134"/>
                </a:cubicBezTo>
                <a:close/>
                <a:moveTo>
                  <a:pt x="2208600" y="4475102"/>
                </a:moveTo>
                <a:cubicBezTo>
                  <a:pt x="2210267" y="4486447"/>
                  <a:pt x="2217001" y="4497505"/>
                  <a:pt x="2223545" y="4499658"/>
                </a:cubicBezTo>
                <a:cubicBezTo>
                  <a:pt x="2241147" y="4505459"/>
                  <a:pt x="2238185" y="4466978"/>
                  <a:pt x="2220506" y="4460196"/>
                </a:cubicBezTo>
                <a:lnTo>
                  <a:pt x="2205561" y="4454462"/>
                </a:lnTo>
                <a:lnTo>
                  <a:pt x="2208600" y="4475102"/>
                </a:lnTo>
                <a:close/>
                <a:moveTo>
                  <a:pt x="2435476" y="4473712"/>
                </a:moveTo>
                <a:cubicBezTo>
                  <a:pt x="2435476" y="4484361"/>
                  <a:pt x="2442086" y="4495600"/>
                  <a:pt x="2450173" y="4498705"/>
                </a:cubicBezTo>
                <a:cubicBezTo>
                  <a:pt x="2469776" y="4506230"/>
                  <a:pt x="2473919" y="4500591"/>
                  <a:pt x="2467327" y="4475379"/>
                </a:cubicBezTo>
                <a:cubicBezTo>
                  <a:pt x="2460422" y="4448994"/>
                  <a:pt x="2435476" y="4447690"/>
                  <a:pt x="2435476" y="4473712"/>
                </a:cubicBezTo>
                <a:close/>
                <a:moveTo>
                  <a:pt x="2483101" y="4485894"/>
                </a:moveTo>
                <a:cubicBezTo>
                  <a:pt x="2483101" y="4498867"/>
                  <a:pt x="2489816" y="4512050"/>
                  <a:pt x="2498017" y="4515203"/>
                </a:cubicBezTo>
                <a:lnTo>
                  <a:pt x="2512933" y="4520927"/>
                </a:lnTo>
                <a:lnTo>
                  <a:pt x="2509923" y="4495524"/>
                </a:lnTo>
                <a:cubicBezTo>
                  <a:pt x="2505999" y="4462367"/>
                  <a:pt x="2483101" y="4454148"/>
                  <a:pt x="2483101" y="4485894"/>
                </a:cubicBezTo>
                <a:close/>
                <a:moveTo>
                  <a:pt x="2256292" y="4489981"/>
                </a:moveTo>
                <a:cubicBezTo>
                  <a:pt x="2258044" y="4499086"/>
                  <a:pt x="2267293" y="4508040"/>
                  <a:pt x="2276828" y="4509878"/>
                </a:cubicBezTo>
                <a:lnTo>
                  <a:pt x="2294182" y="4513222"/>
                </a:lnTo>
                <a:lnTo>
                  <a:pt x="2283533" y="4493314"/>
                </a:lnTo>
                <a:cubicBezTo>
                  <a:pt x="2270636" y="4469225"/>
                  <a:pt x="2251853" y="4466920"/>
                  <a:pt x="2256292" y="4489981"/>
                </a:cubicBezTo>
                <a:close/>
                <a:moveTo>
                  <a:pt x="2532479" y="4498934"/>
                </a:moveTo>
                <a:cubicBezTo>
                  <a:pt x="2534136" y="4512907"/>
                  <a:pt x="2540851" y="4526090"/>
                  <a:pt x="2547395" y="4528242"/>
                </a:cubicBezTo>
                <a:cubicBezTo>
                  <a:pt x="2565178" y="4534081"/>
                  <a:pt x="2562235" y="4486104"/>
                  <a:pt x="2544385" y="4479255"/>
                </a:cubicBezTo>
                <a:lnTo>
                  <a:pt x="2529469" y="4473531"/>
                </a:lnTo>
                <a:lnTo>
                  <a:pt x="2532479" y="4498934"/>
                </a:lnTo>
                <a:close/>
                <a:moveTo>
                  <a:pt x="2303917" y="4499506"/>
                </a:moveTo>
                <a:cubicBezTo>
                  <a:pt x="2305669" y="4508611"/>
                  <a:pt x="2314918" y="4517565"/>
                  <a:pt x="2324453" y="4519403"/>
                </a:cubicBezTo>
                <a:lnTo>
                  <a:pt x="2341807" y="4522747"/>
                </a:lnTo>
                <a:lnTo>
                  <a:pt x="2331158" y="4502839"/>
                </a:lnTo>
                <a:cubicBezTo>
                  <a:pt x="2318261" y="4478750"/>
                  <a:pt x="2299478" y="4476445"/>
                  <a:pt x="2303917" y="4499506"/>
                </a:cubicBezTo>
                <a:close/>
                <a:moveTo>
                  <a:pt x="2926013" y="4492466"/>
                </a:moveTo>
                <a:cubicBezTo>
                  <a:pt x="2929252" y="4497705"/>
                  <a:pt x="2933786" y="4501991"/>
                  <a:pt x="2936101" y="4501991"/>
                </a:cubicBezTo>
                <a:cubicBezTo>
                  <a:pt x="2938415" y="4501991"/>
                  <a:pt x="2940301" y="4497705"/>
                  <a:pt x="2940301" y="4492466"/>
                </a:cubicBezTo>
                <a:cubicBezTo>
                  <a:pt x="2940301" y="4487228"/>
                  <a:pt x="2935758" y="4482941"/>
                  <a:pt x="2930214" y="4482941"/>
                </a:cubicBezTo>
                <a:cubicBezTo>
                  <a:pt x="2924670" y="4482941"/>
                  <a:pt x="2922775" y="4487228"/>
                  <a:pt x="2926013" y="4492466"/>
                </a:cubicBezTo>
                <a:close/>
                <a:moveTo>
                  <a:pt x="2140201" y="4505630"/>
                </a:moveTo>
                <a:cubicBezTo>
                  <a:pt x="2140201" y="4513488"/>
                  <a:pt x="2144487" y="4522565"/>
                  <a:pt x="2149726" y="4525804"/>
                </a:cubicBezTo>
                <a:cubicBezTo>
                  <a:pt x="2154965" y="4529042"/>
                  <a:pt x="2159251" y="4525261"/>
                  <a:pt x="2159251" y="4517403"/>
                </a:cubicBezTo>
                <a:cubicBezTo>
                  <a:pt x="2159251" y="4509545"/>
                  <a:pt x="2154965" y="4500467"/>
                  <a:pt x="2149726" y="4497229"/>
                </a:cubicBezTo>
                <a:cubicBezTo>
                  <a:pt x="2144487" y="4493990"/>
                  <a:pt x="2140201" y="4497772"/>
                  <a:pt x="2140201" y="4505630"/>
                </a:cubicBezTo>
                <a:close/>
                <a:moveTo>
                  <a:pt x="2349751" y="4505592"/>
                </a:moveTo>
                <a:cubicBezTo>
                  <a:pt x="2349751" y="4520765"/>
                  <a:pt x="2376221" y="4545368"/>
                  <a:pt x="2384089" y="4537501"/>
                </a:cubicBezTo>
                <a:cubicBezTo>
                  <a:pt x="2391375" y="4530214"/>
                  <a:pt x="2370296" y="4492466"/>
                  <a:pt x="2358943" y="4492466"/>
                </a:cubicBezTo>
                <a:cubicBezTo>
                  <a:pt x="2353885" y="4492466"/>
                  <a:pt x="2349751" y="4498372"/>
                  <a:pt x="2349751" y="4505592"/>
                </a:cubicBezTo>
                <a:close/>
                <a:moveTo>
                  <a:pt x="2959351" y="4501991"/>
                </a:moveTo>
                <a:cubicBezTo>
                  <a:pt x="2959351" y="4507230"/>
                  <a:pt x="2963637" y="4511516"/>
                  <a:pt x="2968876" y="4511516"/>
                </a:cubicBezTo>
                <a:cubicBezTo>
                  <a:pt x="2974115" y="4511516"/>
                  <a:pt x="2978401" y="4507230"/>
                  <a:pt x="2978401" y="4501991"/>
                </a:cubicBezTo>
                <a:cubicBezTo>
                  <a:pt x="2978401" y="4496753"/>
                  <a:pt x="2974115" y="4492466"/>
                  <a:pt x="2968876" y="4492466"/>
                </a:cubicBezTo>
                <a:cubicBezTo>
                  <a:pt x="2963637" y="4492466"/>
                  <a:pt x="2959351" y="4496753"/>
                  <a:pt x="2959351" y="4501991"/>
                </a:cubicBezTo>
                <a:close/>
                <a:moveTo>
                  <a:pt x="3003537" y="4499077"/>
                </a:moveTo>
                <a:cubicBezTo>
                  <a:pt x="2992812" y="4509802"/>
                  <a:pt x="2997013" y="4521041"/>
                  <a:pt x="3011738" y="4521041"/>
                </a:cubicBezTo>
                <a:cubicBezTo>
                  <a:pt x="3019597" y="4521041"/>
                  <a:pt x="3026026" y="4517012"/>
                  <a:pt x="3026026" y="4512079"/>
                </a:cubicBezTo>
                <a:cubicBezTo>
                  <a:pt x="3026026" y="4500067"/>
                  <a:pt x="3011148" y="4491467"/>
                  <a:pt x="3003537" y="4499077"/>
                </a:cubicBezTo>
                <a:close/>
                <a:moveTo>
                  <a:pt x="2178444" y="4507097"/>
                </a:moveTo>
                <a:cubicBezTo>
                  <a:pt x="2178710" y="4523490"/>
                  <a:pt x="2196122" y="4544502"/>
                  <a:pt x="2203409" y="4537205"/>
                </a:cubicBezTo>
                <a:cubicBezTo>
                  <a:pt x="2207314" y="4533310"/>
                  <a:pt x="2203256" y="4522870"/>
                  <a:pt x="2194398" y="4514012"/>
                </a:cubicBezTo>
                <a:cubicBezTo>
                  <a:pt x="2185549" y="4505154"/>
                  <a:pt x="2178368" y="4502039"/>
                  <a:pt x="2178444" y="4507097"/>
                </a:cubicBezTo>
                <a:close/>
                <a:moveTo>
                  <a:pt x="2399100" y="4523375"/>
                </a:moveTo>
                <a:cubicBezTo>
                  <a:pt x="2400767" y="4535081"/>
                  <a:pt x="2409301" y="4546026"/>
                  <a:pt x="2418064" y="4547692"/>
                </a:cubicBezTo>
                <a:lnTo>
                  <a:pt x="2433980" y="4550721"/>
                </a:lnTo>
                <a:lnTo>
                  <a:pt x="2429028" y="4531776"/>
                </a:lnTo>
                <a:cubicBezTo>
                  <a:pt x="2426303" y="4521356"/>
                  <a:pt x="2417769" y="4510412"/>
                  <a:pt x="2410073" y="4507459"/>
                </a:cubicBezTo>
                <a:lnTo>
                  <a:pt x="2396061" y="4502087"/>
                </a:lnTo>
                <a:lnTo>
                  <a:pt x="2399100" y="4523375"/>
                </a:lnTo>
                <a:close/>
                <a:moveTo>
                  <a:pt x="3037380" y="4521756"/>
                </a:moveTo>
                <a:cubicBezTo>
                  <a:pt x="3039256" y="4527385"/>
                  <a:pt x="3044866" y="4531995"/>
                  <a:pt x="3049838" y="4531995"/>
                </a:cubicBezTo>
                <a:cubicBezTo>
                  <a:pt x="3054810" y="4531995"/>
                  <a:pt x="3060421" y="4527385"/>
                  <a:pt x="3062297" y="4521756"/>
                </a:cubicBezTo>
                <a:cubicBezTo>
                  <a:pt x="3064174" y="4516127"/>
                  <a:pt x="3058573" y="4511516"/>
                  <a:pt x="3049838" y="4511516"/>
                </a:cubicBezTo>
                <a:cubicBezTo>
                  <a:pt x="3041104" y="4511516"/>
                  <a:pt x="3035503" y="4516127"/>
                  <a:pt x="3037380" y="4521756"/>
                </a:cubicBezTo>
                <a:close/>
                <a:moveTo>
                  <a:pt x="2227717" y="4531167"/>
                </a:moveTo>
                <a:cubicBezTo>
                  <a:pt x="2230003" y="4538034"/>
                  <a:pt x="2237508" y="4545540"/>
                  <a:pt x="2244385" y="4547835"/>
                </a:cubicBezTo>
                <a:cubicBezTo>
                  <a:pt x="2251529" y="4550217"/>
                  <a:pt x="2255101" y="4546645"/>
                  <a:pt x="2252720" y="4539501"/>
                </a:cubicBezTo>
                <a:cubicBezTo>
                  <a:pt x="2250424" y="4532624"/>
                  <a:pt x="2242919" y="4525118"/>
                  <a:pt x="2236051" y="4522832"/>
                </a:cubicBezTo>
                <a:cubicBezTo>
                  <a:pt x="2228907" y="4520451"/>
                  <a:pt x="2225335" y="4524023"/>
                  <a:pt x="2227717" y="4531167"/>
                </a:cubicBezTo>
                <a:close/>
                <a:moveTo>
                  <a:pt x="2446792" y="4537606"/>
                </a:moveTo>
                <a:cubicBezTo>
                  <a:pt x="2448544" y="4546711"/>
                  <a:pt x="2457098" y="4555531"/>
                  <a:pt x="2465794" y="4557208"/>
                </a:cubicBezTo>
                <a:lnTo>
                  <a:pt x="2481606" y="4560246"/>
                </a:lnTo>
                <a:lnTo>
                  <a:pt x="2476481" y="4540644"/>
                </a:lnTo>
                <a:cubicBezTo>
                  <a:pt x="2470242" y="4516774"/>
                  <a:pt x="2442229" y="4513907"/>
                  <a:pt x="2446792" y="4537606"/>
                </a:cubicBezTo>
                <a:close/>
                <a:moveTo>
                  <a:pt x="2273551" y="4537758"/>
                </a:moveTo>
                <a:cubicBezTo>
                  <a:pt x="2273551" y="4542996"/>
                  <a:pt x="2279980" y="4552617"/>
                  <a:pt x="2287838" y="4559141"/>
                </a:cubicBezTo>
                <a:cubicBezTo>
                  <a:pt x="2295811" y="4565752"/>
                  <a:pt x="2302126" y="4566790"/>
                  <a:pt x="2302126" y="4561475"/>
                </a:cubicBezTo>
                <a:cubicBezTo>
                  <a:pt x="2302126" y="4556236"/>
                  <a:pt x="2295697" y="4546616"/>
                  <a:pt x="2287838" y="4540091"/>
                </a:cubicBezTo>
                <a:cubicBezTo>
                  <a:pt x="2279866" y="4533481"/>
                  <a:pt x="2273551" y="4532443"/>
                  <a:pt x="2273551" y="4537758"/>
                </a:cubicBezTo>
                <a:close/>
                <a:moveTo>
                  <a:pt x="2494093" y="4545349"/>
                </a:moveTo>
                <a:cubicBezTo>
                  <a:pt x="2495912" y="4554684"/>
                  <a:pt x="2503151" y="4564247"/>
                  <a:pt x="2510209" y="4566590"/>
                </a:cubicBezTo>
                <a:cubicBezTo>
                  <a:pt x="2518400" y="4569324"/>
                  <a:pt x="2521830" y="4564742"/>
                  <a:pt x="2519734" y="4553884"/>
                </a:cubicBezTo>
                <a:cubicBezTo>
                  <a:pt x="2517915" y="4544549"/>
                  <a:pt x="2510676" y="4534986"/>
                  <a:pt x="2503618" y="4532643"/>
                </a:cubicBezTo>
                <a:cubicBezTo>
                  <a:pt x="2495426" y="4529909"/>
                  <a:pt x="2491997" y="4534491"/>
                  <a:pt x="2494093" y="4545349"/>
                </a:cubicBezTo>
                <a:close/>
                <a:moveTo>
                  <a:pt x="2954588" y="4540091"/>
                </a:moveTo>
                <a:cubicBezTo>
                  <a:pt x="2957827" y="4545330"/>
                  <a:pt x="2962361" y="4549616"/>
                  <a:pt x="2964676" y="4549616"/>
                </a:cubicBezTo>
                <a:cubicBezTo>
                  <a:pt x="2966990" y="4549616"/>
                  <a:pt x="2968876" y="4545330"/>
                  <a:pt x="2968876" y="4540091"/>
                </a:cubicBezTo>
                <a:cubicBezTo>
                  <a:pt x="2968876" y="4534853"/>
                  <a:pt x="2964333" y="4530566"/>
                  <a:pt x="2958789" y="4530566"/>
                </a:cubicBezTo>
                <a:cubicBezTo>
                  <a:pt x="2953245" y="4530566"/>
                  <a:pt x="2951350" y="4534853"/>
                  <a:pt x="2954588" y="4540091"/>
                </a:cubicBezTo>
                <a:close/>
                <a:moveTo>
                  <a:pt x="1975999" y="4595156"/>
                </a:moveTo>
                <a:cubicBezTo>
                  <a:pt x="1930213" y="4624359"/>
                  <a:pt x="1894361" y="4649848"/>
                  <a:pt x="1896323" y="4651810"/>
                </a:cubicBezTo>
                <a:cubicBezTo>
                  <a:pt x="1899647" y="4655134"/>
                  <a:pt x="2048304" y="4565371"/>
                  <a:pt x="2068287" y="4547969"/>
                </a:cubicBezTo>
                <a:cubicBezTo>
                  <a:pt x="2094328" y="4525290"/>
                  <a:pt x="2050047" y="4547930"/>
                  <a:pt x="1975999" y="4595156"/>
                </a:cubicBezTo>
                <a:close/>
                <a:moveTo>
                  <a:pt x="2321176" y="4547283"/>
                </a:moveTo>
                <a:cubicBezTo>
                  <a:pt x="2321176" y="4552521"/>
                  <a:pt x="2327605" y="4562142"/>
                  <a:pt x="2335463" y="4568666"/>
                </a:cubicBezTo>
                <a:cubicBezTo>
                  <a:pt x="2343436" y="4575277"/>
                  <a:pt x="2349751" y="4576315"/>
                  <a:pt x="2349751" y="4571000"/>
                </a:cubicBezTo>
                <a:cubicBezTo>
                  <a:pt x="2349751" y="4565761"/>
                  <a:pt x="2343322" y="4556141"/>
                  <a:pt x="2335463" y="4549616"/>
                </a:cubicBezTo>
                <a:cubicBezTo>
                  <a:pt x="2327491" y="4543006"/>
                  <a:pt x="2321176" y="4541968"/>
                  <a:pt x="2321176" y="4547283"/>
                </a:cubicBezTo>
                <a:close/>
                <a:moveTo>
                  <a:pt x="2541975" y="4560827"/>
                </a:moveTo>
                <a:cubicBezTo>
                  <a:pt x="2543642" y="4572172"/>
                  <a:pt x="2550376" y="4583230"/>
                  <a:pt x="2556920" y="4585383"/>
                </a:cubicBezTo>
                <a:cubicBezTo>
                  <a:pt x="2574522" y="4591184"/>
                  <a:pt x="2571560" y="4552703"/>
                  <a:pt x="2553881" y="4545921"/>
                </a:cubicBezTo>
                <a:lnTo>
                  <a:pt x="2538936" y="4540187"/>
                </a:lnTo>
                <a:lnTo>
                  <a:pt x="2541975" y="4560827"/>
                </a:lnTo>
                <a:close/>
                <a:moveTo>
                  <a:pt x="2992688" y="4549616"/>
                </a:moveTo>
                <a:cubicBezTo>
                  <a:pt x="2995927" y="4554855"/>
                  <a:pt x="3002604" y="4559141"/>
                  <a:pt x="3007538" y="4559141"/>
                </a:cubicBezTo>
                <a:cubicBezTo>
                  <a:pt x="3012472" y="4559141"/>
                  <a:pt x="3016501" y="4554855"/>
                  <a:pt x="3016501" y="4549616"/>
                </a:cubicBezTo>
                <a:cubicBezTo>
                  <a:pt x="3016501" y="4544378"/>
                  <a:pt x="3009814" y="4540091"/>
                  <a:pt x="3001652" y="4540091"/>
                </a:cubicBezTo>
                <a:cubicBezTo>
                  <a:pt x="2993489" y="4540091"/>
                  <a:pt x="2989450" y="4544378"/>
                  <a:pt x="2992688" y="4549616"/>
                </a:cubicBezTo>
                <a:close/>
                <a:moveTo>
                  <a:pt x="2168776" y="4559141"/>
                </a:moveTo>
                <a:cubicBezTo>
                  <a:pt x="2168776" y="4564380"/>
                  <a:pt x="2173319" y="4568666"/>
                  <a:pt x="2178863" y="4568666"/>
                </a:cubicBezTo>
                <a:cubicBezTo>
                  <a:pt x="2184406" y="4568666"/>
                  <a:pt x="2186302" y="4564380"/>
                  <a:pt x="2183063" y="4559141"/>
                </a:cubicBezTo>
                <a:cubicBezTo>
                  <a:pt x="2179825" y="4553903"/>
                  <a:pt x="2175291" y="4549616"/>
                  <a:pt x="2172977" y="4549616"/>
                </a:cubicBezTo>
                <a:cubicBezTo>
                  <a:pt x="2170662" y="4549616"/>
                  <a:pt x="2168776" y="4553903"/>
                  <a:pt x="2168776" y="4559141"/>
                </a:cubicBezTo>
                <a:close/>
                <a:moveTo>
                  <a:pt x="3035551" y="4559141"/>
                </a:moveTo>
                <a:cubicBezTo>
                  <a:pt x="3035551" y="4564380"/>
                  <a:pt x="3039837" y="4568666"/>
                  <a:pt x="3045076" y="4568666"/>
                </a:cubicBezTo>
                <a:cubicBezTo>
                  <a:pt x="3050315" y="4568666"/>
                  <a:pt x="3054601" y="4564380"/>
                  <a:pt x="3054601" y="4559141"/>
                </a:cubicBezTo>
                <a:cubicBezTo>
                  <a:pt x="3054601" y="4553903"/>
                  <a:pt x="3050315" y="4549616"/>
                  <a:pt x="3045076" y="4549616"/>
                </a:cubicBezTo>
                <a:cubicBezTo>
                  <a:pt x="3039837" y="4549616"/>
                  <a:pt x="3035551" y="4553903"/>
                  <a:pt x="3035551" y="4559141"/>
                </a:cubicBezTo>
                <a:close/>
                <a:moveTo>
                  <a:pt x="2370592" y="4569267"/>
                </a:moveTo>
                <a:cubicBezTo>
                  <a:pt x="2372878" y="4576134"/>
                  <a:pt x="2380383" y="4583640"/>
                  <a:pt x="2387260" y="4585935"/>
                </a:cubicBezTo>
                <a:cubicBezTo>
                  <a:pt x="2394404" y="4588317"/>
                  <a:pt x="2397976" y="4584745"/>
                  <a:pt x="2395595" y="4577601"/>
                </a:cubicBezTo>
                <a:cubicBezTo>
                  <a:pt x="2393299" y="4570724"/>
                  <a:pt x="2385794" y="4563218"/>
                  <a:pt x="2378926" y="4560932"/>
                </a:cubicBezTo>
                <a:cubicBezTo>
                  <a:pt x="2371782" y="4558551"/>
                  <a:pt x="2368210" y="4562123"/>
                  <a:pt x="2370592" y="4569267"/>
                </a:cubicBezTo>
                <a:close/>
                <a:moveTo>
                  <a:pt x="2587876" y="4578191"/>
                </a:moveTo>
                <a:cubicBezTo>
                  <a:pt x="2599906" y="4600671"/>
                  <a:pt x="2621109" y="4604071"/>
                  <a:pt x="2612708" y="4582173"/>
                </a:cubicBezTo>
                <a:cubicBezTo>
                  <a:pt x="2609526" y="4573886"/>
                  <a:pt x="2606926" y="4565314"/>
                  <a:pt x="2606926" y="4563123"/>
                </a:cubicBezTo>
                <a:cubicBezTo>
                  <a:pt x="2606926" y="4560932"/>
                  <a:pt x="2600344" y="4559141"/>
                  <a:pt x="2592305" y="4559141"/>
                </a:cubicBezTo>
                <a:lnTo>
                  <a:pt x="2577684" y="4559141"/>
                </a:lnTo>
                <a:lnTo>
                  <a:pt x="2587876" y="4578191"/>
                </a:lnTo>
                <a:close/>
                <a:moveTo>
                  <a:pt x="2254501" y="4577068"/>
                </a:moveTo>
                <a:cubicBezTo>
                  <a:pt x="2254501" y="4582306"/>
                  <a:pt x="2258787" y="4589240"/>
                  <a:pt x="2264026" y="4592479"/>
                </a:cubicBezTo>
                <a:cubicBezTo>
                  <a:pt x="2269265" y="4595717"/>
                  <a:pt x="2273551" y="4594079"/>
                  <a:pt x="2273551" y="4588841"/>
                </a:cubicBezTo>
                <a:cubicBezTo>
                  <a:pt x="2273551" y="4583602"/>
                  <a:pt x="2269265" y="4576667"/>
                  <a:pt x="2264026" y="4573429"/>
                </a:cubicBezTo>
                <a:cubicBezTo>
                  <a:pt x="2258787" y="4570190"/>
                  <a:pt x="2254501" y="4571829"/>
                  <a:pt x="2254501" y="4577068"/>
                </a:cubicBezTo>
                <a:close/>
                <a:moveTo>
                  <a:pt x="2418607" y="4579982"/>
                </a:moveTo>
                <a:cubicBezTo>
                  <a:pt x="2420684" y="4586202"/>
                  <a:pt x="2427475" y="4592984"/>
                  <a:pt x="2433695" y="4595060"/>
                </a:cubicBezTo>
                <a:cubicBezTo>
                  <a:pt x="2440658" y="4597384"/>
                  <a:pt x="2442782" y="4593022"/>
                  <a:pt x="2439229" y="4583754"/>
                </a:cubicBezTo>
                <a:cubicBezTo>
                  <a:pt x="2432580" y="4566438"/>
                  <a:pt x="2412892" y="4562837"/>
                  <a:pt x="2418607" y="4579982"/>
                </a:cubicBezTo>
                <a:close/>
                <a:moveTo>
                  <a:pt x="2627443" y="4583449"/>
                </a:moveTo>
                <a:cubicBezTo>
                  <a:pt x="2629262" y="4592784"/>
                  <a:pt x="2636501" y="4602347"/>
                  <a:pt x="2643559" y="4604690"/>
                </a:cubicBezTo>
                <a:cubicBezTo>
                  <a:pt x="2651750" y="4607424"/>
                  <a:pt x="2655180" y="4602842"/>
                  <a:pt x="2653084" y="4591984"/>
                </a:cubicBezTo>
                <a:cubicBezTo>
                  <a:pt x="2651265" y="4582649"/>
                  <a:pt x="2644026" y="4573086"/>
                  <a:pt x="2636968" y="4570743"/>
                </a:cubicBezTo>
                <a:cubicBezTo>
                  <a:pt x="2628776" y="4568009"/>
                  <a:pt x="2625347" y="4572591"/>
                  <a:pt x="2627443" y="4583449"/>
                </a:cubicBezTo>
                <a:close/>
                <a:moveTo>
                  <a:pt x="2460603" y="4592479"/>
                </a:moveTo>
                <a:cubicBezTo>
                  <a:pt x="2463622" y="4600337"/>
                  <a:pt x="2471928" y="4606766"/>
                  <a:pt x="2479062" y="4606766"/>
                </a:cubicBezTo>
                <a:cubicBezTo>
                  <a:pt x="2486673" y="4606766"/>
                  <a:pt x="2489769" y="4600871"/>
                  <a:pt x="2486549" y="4592479"/>
                </a:cubicBezTo>
                <a:cubicBezTo>
                  <a:pt x="2483530" y="4584621"/>
                  <a:pt x="2475224" y="4578191"/>
                  <a:pt x="2468090" y="4578191"/>
                </a:cubicBezTo>
                <a:cubicBezTo>
                  <a:pt x="2460479" y="4578191"/>
                  <a:pt x="2457384" y="4584088"/>
                  <a:pt x="2460603" y="4592479"/>
                </a:cubicBezTo>
                <a:close/>
                <a:moveTo>
                  <a:pt x="2992688" y="4587716"/>
                </a:moveTo>
                <a:cubicBezTo>
                  <a:pt x="2995927" y="4592955"/>
                  <a:pt x="3000461" y="4597241"/>
                  <a:pt x="3002776" y="4597241"/>
                </a:cubicBezTo>
                <a:cubicBezTo>
                  <a:pt x="3005090" y="4597241"/>
                  <a:pt x="3006976" y="4592955"/>
                  <a:pt x="3006976" y="4587716"/>
                </a:cubicBezTo>
                <a:cubicBezTo>
                  <a:pt x="3006976" y="4582478"/>
                  <a:pt x="3002433" y="4578191"/>
                  <a:pt x="2996889" y="4578191"/>
                </a:cubicBezTo>
                <a:cubicBezTo>
                  <a:pt x="2991345" y="4578191"/>
                  <a:pt x="2989450" y="4582478"/>
                  <a:pt x="2992688" y="4587716"/>
                </a:cubicBezTo>
                <a:close/>
                <a:moveTo>
                  <a:pt x="3027455" y="4587240"/>
                </a:moveTo>
                <a:cubicBezTo>
                  <a:pt x="3029550" y="4593527"/>
                  <a:pt x="3034370" y="4598346"/>
                  <a:pt x="3038170" y="4597956"/>
                </a:cubicBezTo>
                <a:cubicBezTo>
                  <a:pt x="3049562" y="4596775"/>
                  <a:pt x="3047352" y="4583716"/>
                  <a:pt x="3035075" y="4579620"/>
                </a:cubicBezTo>
                <a:cubicBezTo>
                  <a:pt x="3028788" y="4577525"/>
                  <a:pt x="3025359" y="4580954"/>
                  <a:pt x="3027455" y="4587240"/>
                </a:cubicBezTo>
                <a:close/>
                <a:moveTo>
                  <a:pt x="2037979" y="4620187"/>
                </a:moveTo>
                <a:lnTo>
                  <a:pt x="1988153" y="4651134"/>
                </a:lnTo>
                <a:lnTo>
                  <a:pt x="2099891" y="4667364"/>
                </a:lnTo>
                <a:cubicBezTo>
                  <a:pt x="2161356" y="4676290"/>
                  <a:pt x="2224497" y="4685929"/>
                  <a:pt x="2240213" y="4688786"/>
                </a:cubicBezTo>
                <a:lnTo>
                  <a:pt x="2268788" y="4693987"/>
                </a:lnTo>
                <a:lnTo>
                  <a:pt x="2218077" y="4669536"/>
                </a:lnTo>
                <a:cubicBezTo>
                  <a:pt x="2190179" y="4656087"/>
                  <a:pt x="2151698" y="4632179"/>
                  <a:pt x="2132562" y="4616406"/>
                </a:cubicBezTo>
                <a:cubicBezTo>
                  <a:pt x="2113417" y="4600623"/>
                  <a:pt x="2095519" y="4588059"/>
                  <a:pt x="2092785" y="4588469"/>
                </a:cubicBezTo>
                <a:cubicBezTo>
                  <a:pt x="2090052" y="4588888"/>
                  <a:pt x="2065392" y="4603156"/>
                  <a:pt x="2037979" y="4620187"/>
                </a:cubicBezTo>
                <a:close/>
                <a:moveTo>
                  <a:pt x="2302126" y="4597241"/>
                </a:moveTo>
                <a:cubicBezTo>
                  <a:pt x="2302126" y="4602480"/>
                  <a:pt x="2306669" y="4606766"/>
                  <a:pt x="2312213" y="4606766"/>
                </a:cubicBezTo>
                <a:cubicBezTo>
                  <a:pt x="2317756" y="4606766"/>
                  <a:pt x="2319652" y="4602480"/>
                  <a:pt x="2316413" y="4597241"/>
                </a:cubicBezTo>
                <a:cubicBezTo>
                  <a:pt x="2313175" y="4592003"/>
                  <a:pt x="2308641" y="4587716"/>
                  <a:pt x="2306327" y="4587716"/>
                </a:cubicBezTo>
                <a:cubicBezTo>
                  <a:pt x="2304012" y="4587716"/>
                  <a:pt x="2302126" y="4592003"/>
                  <a:pt x="2302126" y="4597241"/>
                </a:cubicBezTo>
                <a:close/>
                <a:moveTo>
                  <a:pt x="2502151" y="4596080"/>
                </a:moveTo>
                <a:cubicBezTo>
                  <a:pt x="2502151" y="4608490"/>
                  <a:pt x="2526754" y="4626617"/>
                  <a:pt x="2533898" y="4619463"/>
                </a:cubicBezTo>
                <a:cubicBezTo>
                  <a:pt x="2541051" y="4612320"/>
                  <a:pt x="2522925" y="4587716"/>
                  <a:pt x="2510514" y="4587716"/>
                </a:cubicBezTo>
                <a:cubicBezTo>
                  <a:pt x="2505913" y="4587716"/>
                  <a:pt x="2502151" y="4591479"/>
                  <a:pt x="2502151" y="4596080"/>
                </a:cubicBezTo>
                <a:close/>
                <a:moveTo>
                  <a:pt x="2673601" y="4602004"/>
                </a:moveTo>
                <a:cubicBezTo>
                  <a:pt x="2673601" y="4609862"/>
                  <a:pt x="2677887" y="4616291"/>
                  <a:pt x="2683126" y="4616291"/>
                </a:cubicBezTo>
                <a:cubicBezTo>
                  <a:pt x="2688365" y="4616291"/>
                  <a:pt x="2692651" y="4609862"/>
                  <a:pt x="2692651" y="4602004"/>
                </a:cubicBezTo>
                <a:cubicBezTo>
                  <a:pt x="2692651" y="4594146"/>
                  <a:pt x="2688365" y="4587716"/>
                  <a:pt x="2683126" y="4587716"/>
                </a:cubicBezTo>
                <a:cubicBezTo>
                  <a:pt x="2677887" y="4587716"/>
                  <a:pt x="2673601" y="4594146"/>
                  <a:pt x="2673601" y="4602004"/>
                </a:cubicBezTo>
                <a:close/>
                <a:moveTo>
                  <a:pt x="2344988" y="4606766"/>
                </a:moveTo>
                <a:cubicBezTo>
                  <a:pt x="2348227" y="4612005"/>
                  <a:pt x="2352761" y="4616291"/>
                  <a:pt x="2355075" y="4616291"/>
                </a:cubicBezTo>
                <a:cubicBezTo>
                  <a:pt x="2357390" y="4616291"/>
                  <a:pt x="2359276" y="4612005"/>
                  <a:pt x="2359276" y="4606766"/>
                </a:cubicBezTo>
                <a:cubicBezTo>
                  <a:pt x="2359276" y="4601528"/>
                  <a:pt x="2354733" y="4597241"/>
                  <a:pt x="2349189" y="4597241"/>
                </a:cubicBezTo>
                <a:cubicBezTo>
                  <a:pt x="2343645" y="4597241"/>
                  <a:pt x="2341750" y="4601528"/>
                  <a:pt x="2344988" y="4606766"/>
                </a:cubicBezTo>
                <a:close/>
                <a:moveTo>
                  <a:pt x="2711701" y="4610967"/>
                </a:moveTo>
                <a:cubicBezTo>
                  <a:pt x="2711701" y="4618520"/>
                  <a:pt x="2715987" y="4627340"/>
                  <a:pt x="2721226" y="4630579"/>
                </a:cubicBezTo>
                <a:cubicBezTo>
                  <a:pt x="2726465" y="4633817"/>
                  <a:pt x="2730751" y="4627636"/>
                  <a:pt x="2730751" y="4616854"/>
                </a:cubicBezTo>
                <a:cubicBezTo>
                  <a:pt x="2730751" y="4606071"/>
                  <a:pt x="2726465" y="4597241"/>
                  <a:pt x="2721226" y="4597241"/>
                </a:cubicBezTo>
                <a:cubicBezTo>
                  <a:pt x="2715987" y="4597241"/>
                  <a:pt x="2711701" y="4603414"/>
                  <a:pt x="2711701" y="4610967"/>
                </a:cubicBezTo>
                <a:close/>
                <a:moveTo>
                  <a:pt x="2387851" y="4616291"/>
                </a:moveTo>
                <a:cubicBezTo>
                  <a:pt x="2387851" y="4621530"/>
                  <a:pt x="2392394" y="4625816"/>
                  <a:pt x="2397938" y="4625816"/>
                </a:cubicBezTo>
                <a:cubicBezTo>
                  <a:pt x="2403481" y="4625816"/>
                  <a:pt x="2405377" y="4621530"/>
                  <a:pt x="2402138" y="4616291"/>
                </a:cubicBezTo>
                <a:cubicBezTo>
                  <a:pt x="2398900" y="4611053"/>
                  <a:pt x="2394366" y="4606766"/>
                  <a:pt x="2392052" y="4606766"/>
                </a:cubicBezTo>
                <a:cubicBezTo>
                  <a:pt x="2389737" y="4606766"/>
                  <a:pt x="2387851" y="4611053"/>
                  <a:pt x="2387851" y="4616291"/>
                </a:cubicBezTo>
                <a:close/>
                <a:moveTo>
                  <a:pt x="2555853" y="4621054"/>
                </a:moveTo>
                <a:cubicBezTo>
                  <a:pt x="2558872" y="4628912"/>
                  <a:pt x="2565168" y="4635341"/>
                  <a:pt x="2569845" y="4635341"/>
                </a:cubicBezTo>
                <a:cubicBezTo>
                  <a:pt x="2574522" y="4635341"/>
                  <a:pt x="2578351" y="4628912"/>
                  <a:pt x="2578351" y="4621054"/>
                </a:cubicBezTo>
                <a:cubicBezTo>
                  <a:pt x="2578351" y="4613196"/>
                  <a:pt x="2572055" y="4606766"/>
                  <a:pt x="2564359" y="4606766"/>
                </a:cubicBezTo>
                <a:cubicBezTo>
                  <a:pt x="2555843" y="4606766"/>
                  <a:pt x="2552519" y="4612348"/>
                  <a:pt x="2555853" y="4621054"/>
                </a:cubicBezTo>
                <a:close/>
                <a:moveTo>
                  <a:pt x="2987926" y="4616291"/>
                </a:moveTo>
                <a:cubicBezTo>
                  <a:pt x="2987926" y="4621530"/>
                  <a:pt x="2992212" y="4625816"/>
                  <a:pt x="2997451" y="4625816"/>
                </a:cubicBezTo>
                <a:cubicBezTo>
                  <a:pt x="3002690" y="4625816"/>
                  <a:pt x="3006976" y="4621530"/>
                  <a:pt x="3006976" y="4616291"/>
                </a:cubicBezTo>
                <a:cubicBezTo>
                  <a:pt x="3006976" y="4611053"/>
                  <a:pt x="3002690" y="4606766"/>
                  <a:pt x="2997451" y="4606766"/>
                </a:cubicBezTo>
                <a:cubicBezTo>
                  <a:pt x="2992212" y="4606766"/>
                  <a:pt x="2987926" y="4611053"/>
                  <a:pt x="2987926" y="4616291"/>
                </a:cubicBezTo>
                <a:close/>
                <a:moveTo>
                  <a:pt x="2430713" y="4625816"/>
                </a:moveTo>
                <a:cubicBezTo>
                  <a:pt x="2433952" y="4631055"/>
                  <a:pt x="2440886" y="4635341"/>
                  <a:pt x="2446125" y="4635341"/>
                </a:cubicBezTo>
                <a:cubicBezTo>
                  <a:pt x="2451364" y="4635341"/>
                  <a:pt x="2453002" y="4631055"/>
                  <a:pt x="2449763" y="4625816"/>
                </a:cubicBezTo>
                <a:cubicBezTo>
                  <a:pt x="2446525" y="4620578"/>
                  <a:pt x="2439591" y="4616291"/>
                  <a:pt x="2434352" y="4616291"/>
                </a:cubicBezTo>
                <a:cubicBezTo>
                  <a:pt x="2429113" y="4616291"/>
                  <a:pt x="2427475" y="4620578"/>
                  <a:pt x="2430713" y="4625816"/>
                </a:cubicBezTo>
                <a:close/>
                <a:moveTo>
                  <a:pt x="2599192" y="4626417"/>
                </a:moveTo>
                <a:cubicBezTo>
                  <a:pt x="2601478" y="4633284"/>
                  <a:pt x="2608983" y="4640790"/>
                  <a:pt x="2615861" y="4643085"/>
                </a:cubicBezTo>
                <a:cubicBezTo>
                  <a:pt x="2623004" y="4645467"/>
                  <a:pt x="2626576" y="4641895"/>
                  <a:pt x="2624195" y="4634751"/>
                </a:cubicBezTo>
                <a:cubicBezTo>
                  <a:pt x="2621899" y="4627874"/>
                  <a:pt x="2614393" y="4620368"/>
                  <a:pt x="2607526" y="4618082"/>
                </a:cubicBezTo>
                <a:cubicBezTo>
                  <a:pt x="2600382" y="4615701"/>
                  <a:pt x="2596811" y="4619273"/>
                  <a:pt x="2599192" y="4626417"/>
                </a:cubicBezTo>
                <a:close/>
                <a:moveTo>
                  <a:pt x="3026026" y="4625816"/>
                </a:moveTo>
                <a:cubicBezTo>
                  <a:pt x="3026026" y="4631055"/>
                  <a:pt x="3030312" y="4635341"/>
                  <a:pt x="3035551" y="4635341"/>
                </a:cubicBezTo>
                <a:cubicBezTo>
                  <a:pt x="3040790" y="4635341"/>
                  <a:pt x="3045076" y="4631055"/>
                  <a:pt x="3045076" y="4625816"/>
                </a:cubicBezTo>
                <a:cubicBezTo>
                  <a:pt x="3045076" y="4620578"/>
                  <a:pt x="3040790" y="4616291"/>
                  <a:pt x="3035551" y="4616291"/>
                </a:cubicBezTo>
                <a:cubicBezTo>
                  <a:pt x="3030312" y="4616291"/>
                  <a:pt x="3026026" y="4620578"/>
                  <a:pt x="3026026" y="4625816"/>
                </a:cubicBezTo>
                <a:close/>
                <a:moveTo>
                  <a:pt x="2321176" y="4635341"/>
                </a:moveTo>
                <a:cubicBezTo>
                  <a:pt x="2321176" y="4640580"/>
                  <a:pt x="2325719" y="4644866"/>
                  <a:pt x="2331263" y="4644866"/>
                </a:cubicBezTo>
                <a:cubicBezTo>
                  <a:pt x="2336806" y="4644866"/>
                  <a:pt x="2338702" y="4640580"/>
                  <a:pt x="2335463" y="4635341"/>
                </a:cubicBezTo>
                <a:cubicBezTo>
                  <a:pt x="2332225" y="4630103"/>
                  <a:pt x="2327691" y="4625816"/>
                  <a:pt x="2325377" y="4625816"/>
                </a:cubicBezTo>
                <a:cubicBezTo>
                  <a:pt x="2323062" y="4625816"/>
                  <a:pt x="2321176" y="4630103"/>
                  <a:pt x="2321176" y="4635341"/>
                </a:cubicBezTo>
                <a:close/>
                <a:moveTo>
                  <a:pt x="2645026" y="4639542"/>
                </a:moveTo>
                <a:cubicBezTo>
                  <a:pt x="2645026" y="4647705"/>
                  <a:pt x="2649312" y="4654391"/>
                  <a:pt x="2654551" y="4654391"/>
                </a:cubicBezTo>
                <a:cubicBezTo>
                  <a:pt x="2659790" y="4654391"/>
                  <a:pt x="2664076" y="4650362"/>
                  <a:pt x="2664076" y="4645429"/>
                </a:cubicBezTo>
                <a:cubicBezTo>
                  <a:pt x="2664076" y="4640495"/>
                  <a:pt x="2659790" y="4633817"/>
                  <a:pt x="2654551" y="4630579"/>
                </a:cubicBezTo>
                <a:cubicBezTo>
                  <a:pt x="2649312" y="4627340"/>
                  <a:pt x="2645026" y="4631379"/>
                  <a:pt x="2645026" y="4639542"/>
                </a:cubicBezTo>
                <a:close/>
                <a:moveTo>
                  <a:pt x="2854576" y="4633684"/>
                </a:moveTo>
                <a:cubicBezTo>
                  <a:pt x="2854576" y="4639123"/>
                  <a:pt x="2863148" y="4646305"/>
                  <a:pt x="2873626" y="4649629"/>
                </a:cubicBezTo>
                <a:cubicBezTo>
                  <a:pt x="2897000" y="4657049"/>
                  <a:pt x="2899286" y="4674727"/>
                  <a:pt x="2876007" y="4668089"/>
                </a:cubicBezTo>
                <a:cubicBezTo>
                  <a:pt x="2866844" y="4665469"/>
                  <a:pt x="2868978" y="4668403"/>
                  <a:pt x="2880770" y="4674604"/>
                </a:cubicBezTo>
                <a:cubicBezTo>
                  <a:pt x="2907316" y="4688567"/>
                  <a:pt x="2909097" y="4705493"/>
                  <a:pt x="2883151" y="4697254"/>
                </a:cubicBezTo>
                <a:cubicBezTo>
                  <a:pt x="2872673" y="4693930"/>
                  <a:pt x="2864101" y="4693054"/>
                  <a:pt x="2864101" y="4695301"/>
                </a:cubicBezTo>
                <a:cubicBezTo>
                  <a:pt x="2864101" y="4697549"/>
                  <a:pt x="2876264" y="4728915"/>
                  <a:pt x="2891123" y="4764996"/>
                </a:cubicBezTo>
                <a:cubicBezTo>
                  <a:pt x="2905992" y="4801086"/>
                  <a:pt x="2932414" y="4873466"/>
                  <a:pt x="2949855" y="4925854"/>
                </a:cubicBezTo>
                <a:cubicBezTo>
                  <a:pt x="2967295" y="4978242"/>
                  <a:pt x="2983097" y="5016513"/>
                  <a:pt x="2984973" y="5010903"/>
                </a:cubicBezTo>
                <a:cubicBezTo>
                  <a:pt x="2986840" y="5005292"/>
                  <a:pt x="2971486" y="4951714"/>
                  <a:pt x="2950836" y="4891850"/>
                </a:cubicBezTo>
                <a:cubicBezTo>
                  <a:pt x="2930186" y="4831985"/>
                  <a:pt x="2914784" y="4781503"/>
                  <a:pt x="2916612" y="4779683"/>
                </a:cubicBezTo>
                <a:cubicBezTo>
                  <a:pt x="2923708" y="4772587"/>
                  <a:pt x="2960303" y="4857169"/>
                  <a:pt x="2988745" y="4946456"/>
                </a:cubicBezTo>
                <a:cubicBezTo>
                  <a:pt x="3016149" y="5032448"/>
                  <a:pt x="3033189" y="5069501"/>
                  <a:pt x="3041504" y="5061195"/>
                </a:cubicBezTo>
                <a:cubicBezTo>
                  <a:pt x="3043276" y="5059414"/>
                  <a:pt x="3036313" y="5028514"/>
                  <a:pt x="3026026" y="4992529"/>
                </a:cubicBezTo>
                <a:cubicBezTo>
                  <a:pt x="2998832" y="4897441"/>
                  <a:pt x="3010815" y="4904442"/>
                  <a:pt x="3040209" y="5000816"/>
                </a:cubicBezTo>
                <a:cubicBezTo>
                  <a:pt x="3053915" y="5045745"/>
                  <a:pt x="3069917" y="5085474"/>
                  <a:pt x="3075766" y="5089084"/>
                </a:cubicBezTo>
                <a:cubicBezTo>
                  <a:pt x="3082385" y="5093179"/>
                  <a:pt x="3084405" y="5090427"/>
                  <a:pt x="3081100" y="5081826"/>
                </a:cubicBezTo>
                <a:cubicBezTo>
                  <a:pt x="3078185" y="5074216"/>
                  <a:pt x="3059916" y="5012436"/>
                  <a:pt x="3040504" y="4944533"/>
                </a:cubicBezTo>
                <a:cubicBezTo>
                  <a:pt x="3002213" y="4810573"/>
                  <a:pt x="2973753" y="4735325"/>
                  <a:pt x="2951464" y="4709103"/>
                </a:cubicBezTo>
                <a:cubicBezTo>
                  <a:pt x="2943644" y="4699902"/>
                  <a:pt x="2939691" y="4689920"/>
                  <a:pt x="2942692" y="4686919"/>
                </a:cubicBezTo>
                <a:cubicBezTo>
                  <a:pt x="2955189" y="4674432"/>
                  <a:pt x="2998889" y="4774340"/>
                  <a:pt x="3049295" y="4930617"/>
                </a:cubicBezTo>
                <a:cubicBezTo>
                  <a:pt x="3100911" y="5090617"/>
                  <a:pt x="3120990" y="5143633"/>
                  <a:pt x="3127505" y="5137109"/>
                </a:cubicBezTo>
                <a:cubicBezTo>
                  <a:pt x="3132030" y="5132585"/>
                  <a:pt x="3002766" y="4749356"/>
                  <a:pt x="2985564" y="4716304"/>
                </a:cubicBezTo>
                <a:cubicBezTo>
                  <a:pt x="2967638" y="4681871"/>
                  <a:pt x="2932976" y="4649324"/>
                  <a:pt x="2906963" y="4642495"/>
                </a:cubicBezTo>
                <a:cubicBezTo>
                  <a:pt x="2896486" y="4639752"/>
                  <a:pt x="2880408" y="4634418"/>
                  <a:pt x="2871245" y="4630636"/>
                </a:cubicBezTo>
                <a:cubicBezTo>
                  <a:pt x="2861663" y="4626693"/>
                  <a:pt x="2854576" y="4627988"/>
                  <a:pt x="2854576" y="4633684"/>
                </a:cubicBezTo>
                <a:close/>
                <a:moveTo>
                  <a:pt x="3065955" y="4636056"/>
                </a:moveTo>
                <a:cubicBezTo>
                  <a:pt x="3067831" y="4641685"/>
                  <a:pt x="3073441" y="4646295"/>
                  <a:pt x="3078413" y="4646295"/>
                </a:cubicBezTo>
                <a:cubicBezTo>
                  <a:pt x="3083385" y="4646295"/>
                  <a:pt x="3088996" y="4641685"/>
                  <a:pt x="3090872" y="4636056"/>
                </a:cubicBezTo>
                <a:cubicBezTo>
                  <a:pt x="3092749" y="4630427"/>
                  <a:pt x="3087148" y="4625816"/>
                  <a:pt x="3078413" y="4625816"/>
                </a:cubicBezTo>
                <a:cubicBezTo>
                  <a:pt x="3069679" y="4625816"/>
                  <a:pt x="3064078" y="4630427"/>
                  <a:pt x="3065955" y="4636056"/>
                </a:cubicBezTo>
                <a:close/>
                <a:moveTo>
                  <a:pt x="2478338" y="4644866"/>
                </a:moveTo>
                <a:cubicBezTo>
                  <a:pt x="2481577" y="4650105"/>
                  <a:pt x="2488254" y="4654391"/>
                  <a:pt x="2493188" y="4654391"/>
                </a:cubicBezTo>
                <a:cubicBezTo>
                  <a:pt x="2498122" y="4654391"/>
                  <a:pt x="2502151" y="4650105"/>
                  <a:pt x="2502151" y="4644866"/>
                </a:cubicBezTo>
                <a:cubicBezTo>
                  <a:pt x="2502151" y="4639628"/>
                  <a:pt x="2495464" y="4635341"/>
                  <a:pt x="2487302" y="4635341"/>
                </a:cubicBezTo>
                <a:cubicBezTo>
                  <a:pt x="2479139" y="4635341"/>
                  <a:pt x="2475100" y="4639628"/>
                  <a:pt x="2478338" y="4644866"/>
                </a:cubicBezTo>
                <a:close/>
                <a:moveTo>
                  <a:pt x="2406901" y="4654391"/>
                </a:moveTo>
                <a:cubicBezTo>
                  <a:pt x="2406901" y="4659630"/>
                  <a:pt x="2411444" y="4663916"/>
                  <a:pt x="2416988" y="4663916"/>
                </a:cubicBezTo>
                <a:cubicBezTo>
                  <a:pt x="2422531" y="4663916"/>
                  <a:pt x="2424427" y="4659630"/>
                  <a:pt x="2421188" y="4654391"/>
                </a:cubicBezTo>
                <a:cubicBezTo>
                  <a:pt x="2417950" y="4649153"/>
                  <a:pt x="2413416" y="4644866"/>
                  <a:pt x="2411102" y="4644866"/>
                </a:cubicBezTo>
                <a:cubicBezTo>
                  <a:pt x="2408787" y="4644866"/>
                  <a:pt x="2406901" y="4649153"/>
                  <a:pt x="2406901" y="4654391"/>
                </a:cubicBezTo>
                <a:close/>
                <a:moveTo>
                  <a:pt x="2525963" y="4654391"/>
                </a:moveTo>
                <a:cubicBezTo>
                  <a:pt x="2529202" y="4659630"/>
                  <a:pt x="2536136" y="4663916"/>
                  <a:pt x="2541375" y="4663916"/>
                </a:cubicBezTo>
                <a:cubicBezTo>
                  <a:pt x="2546614" y="4663916"/>
                  <a:pt x="2548252" y="4659630"/>
                  <a:pt x="2545013" y="4654391"/>
                </a:cubicBezTo>
                <a:cubicBezTo>
                  <a:pt x="2541775" y="4649153"/>
                  <a:pt x="2534841" y="4644866"/>
                  <a:pt x="2529602" y="4644866"/>
                </a:cubicBezTo>
                <a:cubicBezTo>
                  <a:pt x="2524363" y="4644866"/>
                  <a:pt x="2522725" y="4649153"/>
                  <a:pt x="2525963" y="4654391"/>
                </a:cubicBezTo>
                <a:close/>
                <a:moveTo>
                  <a:pt x="2683126" y="4654391"/>
                </a:moveTo>
                <a:cubicBezTo>
                  <a:pt x="2683126" y="4659630"/>
                  <a:pt x="2687412" y="4663916"/>
                  <a:pt x="2692651" y="4663916"/>
                </a:cubicBezTo>
                <a:cubicBezTo>
                  <a:pt x="2697890" y="4663916"/>
                  <a:pt x="2702176" y="4659630"/>
                  <a:pt x="2702176" y="4654391"/>
                </a:cubicBezTo>
                <a:cubicBezTo>
                  <a:pt x="2702176" y="4649153"/>
                  <a:pt x="2697890" y="4644866"/>
                  <a:pt x="2692651" y="4644866"/>
                </a:cubicBezTo>
                <a:cubicBezTo>
                  <a:pt x="2687412" y="4644866"/>
                  <a:pt x="2683126" y="4649153"/>
                  <a:pt x="2683126" y="4654391"/>
                </a:cubicBezTo>
                <a:close/>
                <a:moveTo>
                  <a:pt x="2568826" y="4663916"/>
                </a:moveTo>
                <a:cubicBezTo>
                  <a:pt x="2568826" y="4669155"/>
                  <a:pt x="2573112" y="4673441"/>
                  <a:pt x="2578351" y="4673441"/>
                </a:cubicBezTo>
                <a:cubicBezTo>
                  <a:pt x="2583590" y="4673441"/>
                  <a:pt x="2587876" y="4669155"/>
                  <a:pt x="2587876" y="4663916"/>
                </a:cubicBezTo>
                <a:cubicBezTo>
                  <a:pt x="2587876" y="4658678"/>
                  <a:pt x="2583590" y="4654391"/>
                  <a:pt x="2578351" y="4654391"/>
                </a:cubicBezTo>
                <a:cubicBezTo>
                  <a:pt x="2573112" y="4654391"/>
                  <a:pt x="2568826" y="4658678"/>
                  <a:pt x="2568826" y="4663916"/>
                </a:cubicBezTo>
                <a:close/>
                <a:moveTo>
                  <a:pt x="2721226" y="4663916"/>
                </a:moveTo>
                <a:cubicBezTo>
                  <a:pt x="2721226" y="4669155"/>
                  <a:pt x="2725512" y="4673441"/>
                  <a:pt x="2730751" y="4673441"/>
                </a:cubicBezTo>
                <a:cubicBezTo>
                  <a:pt x="2735990" y="4673441"/>
                  <a:pt x="2740276" y="4669155"/>
                  <a:pt x="2740276" y="4663916"/>
                </a:cubicBezTo>
                <a:cubicBezTo>
                  <a:pt x="2740276" y="4658678"/>
                  <a:pt x="2735990" y="4654391"/>
                  <a:pt x="2730751" y="4654391"/>
                </a:cubicBezTo>
                <a:cubicBezTo>
                  <a:pt x="2725512" y="4654391"/>
                  <a:pt x="2721226" y="4658678"/>
                  <a:pt x="2721226" y="4663916"/>
                </a:cubicBezTo>
                <a:close/>
                <a:moveTo>
                  <a:pt x="2759326" y="4668117"/>
                </a:moveTo>
                <a:cubicBezTo>
                  <a:pt x="2759326" y="4676280"/>
                  <a:pt x="2763612" y="4682966"/>
                  <a:pt x="2768851" y="4682966"/>
                </a:cubicBezTo>
                <a:cubicBezTo>
                  <a:pt x="2774090" y="4682966"/>
                  <a:pt x="2778376" y="4678937"/>
                  <a:pt x="2778376" y="4674004"/>
                </a:cubicBezTo>
                <a:cubicBezTo>
                  <a:pt x="2778376" y="4669070"/>
                  <a:pt x="2774090" y="4662392"/>
                  <a:pt x="2768851" y="4659154"/>
                </a:cubicBezTo>
                <a:cubicBezTo>
                  <a:pt x="2763612" y="4655915"/>
                  <a:pt x="2759326" y="4659954"/>
                  <a:pt x="2759326" y="4668117"/>
                </a:cubicBezTo>
                <a:close/>
                <a:moveTo>
                  <a:pt x="2616451" y="4673441"/>
                </a:moveTo>
                <a:cubicBezTo>
                  <a:pt x="2616451" y="4678680"/>
                  <a:pt x="2620995" y="4682966"/>
                  <a:pt x="2626538" y="4682966"/>
                </a:cubicBezTo>
                <a:cubicBezTo>
                  <a:pt x="2632082" y="4682966"/>
                  <a:pt x="2633977" y="4678680"/>
                  <a:pt x="2630738" y="4673441"/>
                </a:cubicBezTo>
                <a:cubicBezTo>
                  <a:pt x="2627500" y="4668203"/>
                  <a:pt x="2622966" y="4663916"/>
                  <a:pt x="2620652" y="4663916"/>
                </a:cubicBezTo>
                <a:cubicBezTo>
                  <a:pt x="2618337" y="4663916"/>
                  <a:pt x="2616451" y="4668203"/>
                  <a:pt x="2616451" y="4673441"/>
                </a:cubicBezTo>
                <a:close/>
                <a:moveTo>
                  <a:pt x="3054601" y="4673441"/>
                </a:moveTo>
                <a:cubicBezTo>
                  <a:pt x="3054601" y="4678680"/>
                  <a:pt x="3061287" y="4682966"/>
                  <a:pt x="3069451" y="4682966"/>
                </a:cubicBezTo>
                <a:cubicBezTo>
                  <a:pt x="3077613" y="4682966"/>
                  <a:pt x="3081652" y="4678680"/>
                  <a:pt x="3078413" y="4673441"/>
                </a:cubicBezTo>
                <a:cubicBezTo>
                  <a:pt x="3075175" y="4668203"/>
                  <a:pt x="3068498" y="4663916"/>
                  <a:pt x="3063564" y="4663916"/>
                </a:cubicBezTo>
                <a:cubicBezTo>
                  <a:pt x="3058630" y="4663916"/>
                  <a:pt x="3054601" y="4668203"/>
                  <a:pt x="3054601" y="4673441"/>
                </a:cubicBezTo>
                <a:close/>
                <a:moveTo>
                  <a:pt x="2497388" y="4682966"/>
                </a:moveTo>
                <a:cubicBezTo>
                  <a:pt x="2500627" y="4688205"/>
                  <a:pt x="2505161" y="4692491"/>
                  <a:pt x="2507476" y="4692491"/>
                </a:cubicBezTo>
                <a:cubicBezTo>
                  <a:pt x="2509790" y="4692491"/>
                  <a:pt x="2511676" y="4688205"/>
                  <a:pt x="2511676" y="4682966"/>
                </a:cubicBezTo>
                <a:cubicBezTo>
                  <a:pt x="2511676" y="4677728"/>
                  <a:pt x="2507133" y="4673441"/>
                  <a:pt x="2501589" y="4673441"/>
                </a:cubicBezTo>
                <a:cubicBezTo>
                  <a:pt x="2496045" y="4673441"/>
                  <a:pt x="2494150" y="4677728"/>
                  <a:pt x="2497388" y="4682966"/>
                </a:cubicBezTo>
                <a:close/>
                <a:moveTo>
                  <a:pt x="2654551" y="4682966"/>
                </a:moveTo>
                <a:cubicBezTo>
                  <a:pt x="2654551" y="4688205"/>
                  <a:pt x="2659095" y="4692491"/>
                  <a:pt x="2664638" y="4692491"/>
                </a:cubicBezTo>
                <a:cubicBezTo>
                  <a:pt x="2670182" y="4692491"/>
                  <a:pt x="2672077" y="4688205"/>
                  <a:pt x="2668838" y="4682966"/>
                </a:cubicBezTo>
                <a:cubicBezTo>
                  <a:pt x="2665600" y="4677728"/>
                  <a:pt x="2661066" y="4673441"/>
                  <a:pt x="2658752" y="4673441"/>
                </a:cubicBezTo>
                <a:cubicBezTo>
                  <a:pt x="2656437" y="4673441"/>
                  <a:pt x="2654551" y="4677728"/>
                  <a:pt x="2654551" y="4682966"/>
                </a:cubicBezTo>
                <a:close/>
                <a:moveTo>
                  <a:pt x="1630956" y="4702721"/>
                </a:moveTo>
                <a:cubicBezTo>
                  <a:pt x="1094184" y="4777035"/>
                  <a:pt x="631120" y="5059690"/>
                  <a:pt x="344351" y="5488048"/>
                </a:cubicBezTo>
                <a:cubicBezTo>
                  <a:pt x="264198" y="5607787"/>
                  <a:pt x="172529" y="5793515"/>
                  <a:pt x="136001" y="5910196"/>
                </a:cubicBezTo>
                <a:cubicBezTo>
                  <a:pt x="27739" y="6256078"/>
                  <a:pt x="29873" y="6657251"/>
                  <a:pt x="141744" y="6991722"/>
                </a:cubicBezTo>
                <a:cubicBezTo>
                  <a:pt x="328472" y="7549934"/>
                  <a:pt x="781329" y="7996142"/>
                  <a:pt x="1350578" y="8182814"/>
                </a:cubicBezTo>
                <a:cubicBezTo>
                  <a:pt x="1514237" y="8236477"/>
                  <a:pt x="1633785" y="8261147"/>
                  <a:pt x="1800406" y="8275644"/>
                </a:cubicBezTo>
                <a:lnTo>
                  <a:pt x="1932108" y="8287103"/>
                </a:lnTo>
                <a:lnTo>
                  <a:pt x="2057581" y="8275615"/>
                </a:lnTo>
                <a:cubicBezTo>
                  <a:pt x="2298163" y="8253594"/>
                  <a:pt x="2500160" y="8198282"/>
                  <a:pt x="2706938" y="8097784"/>
                </a:cubicBezTo>
                <a:cubicBezTo>
                  <a:pt x="3222051" y="7847448"/>
                  <a:pt x="3561874" y="7409231"/>
                  <a:pt x="3678346" y="6845142"/>
                </a:cubicBezTo>
                <a:lnTo>
                  <a:pt x="3702930" y="6726079"/>
                </a:lnTo>
                <a:lnTo>
                  <a:pt x="3708816" y="6566973"/>
                </a:lnTo>
                <a:cubicBezTo>
                  <a:pt x="3715922" y="6374816"/>
                  <a:pt x="3703396" y="6251458"/>
                  <a:pt x="3659210" y="6078379"/>
                </a:cubicBezTo>
                <a:cubicBezTo>
                  <a:pt x="3572123" y="5737270"/>
                  <a:pt x="3408750" y="5460150"/>
                  <a:pt x="3148136" y="5211471"/>
                </a:cubicBezTo>
                <a:cubicBezTo>
                  <a:pt x="2886856" y="4962154"/>
                  <a:pt x="2579561" y="4805715"/>
                  <a:pt x="2192588" y="4725010"/>
                </a:cubicBezTo>
                <a:lnTo>
                  <a:pt x="2078288" y="4701178"/>
                </a:lnTo>
                <a:lnTo>
                  <a:pt x="1887788" y="4697349"/>
                </a:lnTo>
                <a:cubicBezTo>
                  <a:pt x="1783013" y="4695254"/>
                  <a:pt x="1667437" y="4697664"/>
                  <a:pt x="1630956" y="4702721"/>
                </a:cubicBezTo>
                <a:close/>
                <a:moveTo>
                  <a:pt x="2281295" y="4698997"/>
                </a:moveTo>
                <a:cubicBezTo>
                  <a:pt x="2288162" y="4701750"/>
                  <a:pt x="2296382" y="4701407"/>
                  <a:pt x="2299545" y="4698245"/>
                </a:cubicBezTo>
                <a:cubicBezTo>
                  <a:pt x="2302707" y="4695082"/>
                  <a:pt x="2297087" y="4692834"/>
                  <a:pt x="2287048" y="4693244"/>
                </a:cubicBezTo>
                <a:cubicBezTo>
                  <a:pt x="2275951" y="4693701"/>
                  <a:pt x="2273694" y="4695959"/>
                  <a:pt x="2281295" y="4698997"/>
                </a:cubicBezTo>
                <a:close/>
                <a:moveTo>
                  <a:pt x="2587876" y="4702016"/>
                </a:moveTo>
                <a:cubicBezTo>
                  <a:pt x="2587876" y="4707255"/>
                  <a:pt x="2592420" y="4711541"/>
                  <a:pt x="2597963" y="4711541"/>
                </a:cubicBezTo>
                <a:cubicBezTo>
                  <a:pt x="2603507" y="4711541"/>
                  <a:pt x="2605402" y="4707255"/>
                  <a:pt x="2602163" y="4702016"/>
                </a:cubicBezTo>
                <a:cubicBezTo>
                  <a:pt x="2598925" y="4696778"/>
                  <a:pt x="2594391" y="4692491"/>
                  <a:pt x="2592077" y="4692491"/>
                </a:cubicBezTo>
                <a:cubicBezTo>
                  <a:pt x="2589762" y="4692491"/>
                  <a:pt x="2587876" y="4696778"/>
                  <a:pt x="2587876" y="4702016"/>
                </a:cubicBezTo>
                <a:close/>
                <a:moveTo>
                  <a:pt x="2697413" y="4702016"/>
                </a:moveTo>
                <a:cubicBezTo>
                  <a:pt x="2700652" y="4707255"/>
                  <a:pt x="2705186" y="4711541"/>
                  <a:pt x="2707501" y="4711541"/>
                </a:cubicBezTo>
                <a:cubicBezTo>
                  <a:pt x="2709815" y="4711541"/>
                  <a:pt x="2711701" y="4707255"/>
                  <a:pt x="2711701" y="4702016"/>
                </a:cubicBezTo>
                <a:cubicBezTo>
                  <a:pt x="2711701" y="4696778"/>
                  <a:pt x="2707158" y="4692491"/>
                  <a:pt x="2701614" y="4692491"/>
                </a:cubicBezTo>
                <a:cubicBezTo>
                  <a:pt x="2696070" y="4692491"/>
                  <a:pt x="2694175" y="4696778"/>
                  <a:pt x="2697413" y="4702016"/>
                </a:cubicBezTo>
                <a:close/>
                <a:moveTo>
                  <a:pt x="2340226" y="4713923"/>
                </a:moveTo>
                <a:cubicBezTo>
                  <a:pt x="2555643" y="4778302"/>
                  <a:pt x="2704386" y="4841605"/>
                  <a:pt x="2850861" y="4931254"/>
                </a:cubicBezTo>
                <a:lnTo>
                  <a:pt x="2914107" y="4969964"/>
                </a:lnTo>
                <a:lnTo>
                  <a:pt x="2907506" y="4943675"/>
                </a:lnTo>
                <a:cubicBezTo>
                  <a:pt x="2903877" y="4929216"/>
                  <a:pt x="2895114" y="4903509"/>
                  <a:pt x="2888028" y="4886554"/>
                </a:cubicBezTo>
                <a:lnTo>
                  <a:pt x="2875150" y="4855731"/>
                </a:lnTo>
                <a:lnTo>
                  <a:pt x="2843432" y="4846473"/>
                </a:lnTo>
                <a:cubicBezTo>
                  <a:pt x="2688184" y="4801134"/>
                  <a:pt x="2325424" y="4702216"/>
                  <a:pt x="2317242" y="4702988"/>
                </a:cubicBezTo>
                <a:cubicBezTo>
                  <a:pt x="2311546" y="4703522"/>
                  <a:pt x="2321890" y="4708446"/>
                  <a:pt x="2340226" y="4713923"/>
                </a:cubicBezTo>
                <a:close/>
                <a:moveTo>
                  <a:pt x="2768851" y="4710418"/>
                </a:moveTo>
                <a:cubicBezTo>
                  <a:pt x="2768851" y="4715656"/>
                  <a:pt x="2773137" y="4722590"/>
                  <a:pt x="2778376" y="4725829"/>
                </a:cubicBezTo>
                <a:cubicBezTo>
                  <a:pt x="2783615" y="4729067"/>
                  <a:pt x="2787901" y="4727429"/>
                  <a:pt x="2787901" y="4722191"/>
                </a:cubicBezTo>
                <a:cubicBezTo>
                  <a:pt x="2787901" y="4716952"/>
                  <a:pt x="2783615" y="4710017"/>
                  <a:pt x="2778376" y="4706779"/>
                </a:cubicBezTo>
                <a:cubicBezTo>
                  <a:pt x="2773137" y="4703540"/>
                  <a:pt x="2768851" y="4705179"/>
                  <a:pt x="2768851" y="4710418"/>
                </a:cubicBezTo>
                <a:close/>
                <a:moveTo>
                  <a:pt x="2076536" y="4745298"/>
                </a:moveTo>
                <a:cubicBezTo>
                  <a:pt x="2195970" y="4761567"/>
                  <a:pt x="2346189" y="4799143"/>
                  <a:pt x="2474481" y="4844844"/>
                </a:cubicBezTo>
                <a:cubicBezTo>
                  <a:pt x="2582304" y="4883258"/>
                  <a:pt x="2788206" y="4984261"/>
                  <a:pt x="2872531" y="5040116"/>
                </a:cubicBezTo>
                <a:cubicBezTo>
                  <a:pt x="2900744" y="5058804"/>
                  <a:pt x="2925318" y="5072596"/>
                  <a:pt x="2927147" y="5070767"/>
                </a:cubicBezTo>
                <a:cubicBezTo>
                  <a:pt x="2928976" y="5068948"/>
                  <a:pt x="2899458" y="5047088"/>
                  <a:pt x="2861567" y="5022200"/>
                </a:cubicBezTo>
                <a:cubicBezTo>
                  <a:pt x="2747182" y="4947085"/>
                  <a:pt x="2517458" y="4839091"/>
                  <a:pt x="2392613" y="4801753"/>
                </a:cubicBezTo>
                <a:cubicBezTo>
                  <a:pt x="2268684" y="4764691"/>
                  <a:pt x="2085794" y="4730001"/>
                  <a:pt x="2022577" y="4731572"/>
                </a:cubicBezTo>
                <a:cubicBezTo>
                  <a:pt x="1998402" y="4732173"/>
                  <a:pt x="2019367" y="4737507"/>
                  <a:pt x="2076536" y="4745298"/>
                </a:cubicBezTo>
                <a:close/>
                <a:moveTo>
                  <a:pt x="2135438" y="4801524"/>
                </a:moveTo>
                <a:cubicBezTo>
                  <a:pt x="2288524" y="4828518"/>
                  <a:pt x="2357704" y="4846568"/>
                  <a:pt x="2473576" y="4889773"/>
                </a:cubicBezTo>
                <a:cubicBezTo>
                  <a:pt x="2565816" y="4924158"/>
                  <a:pt x="2742648" y="5009083"/>
                  <a:pt x="2808294" y="5050527"/>
                </a:cubicBezTo>
                <a:cubicBezTo>
                  <a:pt x="2828306" y="5063157"/>
                  <a:pt x="2847975" y="5073453"/>
                  <a:pt x="2852004" y="5073396"/>
                </a:cubicBezTo>
                <a:cubicBezTo>
                  <a:pt x="2865768" y="5073234"/>
                  <a:pt x="2738200" y="4996444"/>
                  <a:pt x="2653398" y="4953848"/>
                </a:cubicBezTo>
                <a:cubicBezTo>
                  <a:pt x="2546861" y="4900346"/>
                  <a:pt x="2451507" y="4862446"/>
                  <a:pt x="2356533" y="4835871"/>
                </a:cubicBezTo>
                <a:cubicBezTo>
                  <a:pt x="2271113" y="4811973"/>
                  <a:pt x="2082241" y="4778026"/>
                  <a:pt x="2040188" y="4779017"/>
                </a:cubicBezTo>
                <a:cubicBezTo>
                  <a:pt x="2024472" y="4779388"/>
                  <a:pt x="2067335" y="4789513"/>
                  <a:pt x="2135438" y="4801524"/>
                </a:cubicBezTo>
                <a:close/>
                <a:moveTo>
                  <a:pt x="1735388" y="4816926"/>
                </a:moveTo>
                <a:cubicBezTo>
                  <a:pt x="1181548" y="4860112"/>
                  <a:pt x="664153" y="5202612"/>
                  <a:pt x="412531" y="5692617"/>
                </a:cubicBezTo>
                <a:cubicBezTo>
                  <a:pt x="309337" y="5893556"/>
                  <a:pt x="253119" y="6092295"/>
                  <a:pt x="233536" y="6325381"/>
                </a:cubicBezTo>
                <a:lnTo>
                  <a:pt x="222715" y="6454121"/>
                </a:lnTo>
                <a:lnTo>
                  <a:pt x="233727" y="6571050"/>
                </a:lnTo>
                <a:cubicBezTo>
                  <a:pt x="256025" y="6808013"/>
                  <a:pt x="300679" y="6963451"/>
                  <a:pt x="408235" y="7178517"/>
                </a:cubicBezTo>
                <a:cubicBezTo>
                  <a:pt x="499656" y="7361320"/>
                  <a:pt x="593609" y="7488755"/>
                  <a:pt x="742504" y="7631897"/>
                </a:cubicBezTo>
                <a:cubicBezTo>
                  <a:pt x="962739" y="7843619"/>
                  <a:pt x="1230097" y="7991742"/>
                  <a:pt x="1521076" y="8063246"/>
                </a:cubicBezTo>
                <a:cubicBezTo>
                  <a:pt x="1672533" y="8100470"/>
                  <a:pt x="1769202" y="8111967"/>
                  <a:pt x="1930651" y="8111967"/>
                </a:cubicBezTo>
                <a:cubicBezTo>
                  <a:pt x="2276494" y="8111967"/>
                  <a:pt x="2555301" y="8026356"/>
                  <a:pt x="2854576" y="7828274"/>
                </a:cubicBezTo>
                <a:lnTo>
                  <a:pt x="2964113" y="7755779"/>
                </a:lnTo>
                <a:lnTo>
                  <a:pt x="3083538" y="7636212"/>
                </a:lnTo>
                <a:cubicBezTo>
                  <a:pt x="3256455" y="7463095"/>
                  <a:pt x="3369736" y="7292540"/>
                  <a:pt x="3453975" y="7078485"/>
                </a:cubicBezTo>
                <a:cubicBezTo>
                  <a:pt x="3537947" y="6865096"/>
                  <a:pt x="3569913" y="6698133"/>
                  <a:pt x="3569542" y="6474762"/>
                </a:cubicBezTo>
                <a:cubicBezTo>
                  <a:pt x="3568103" y="5612359"/>
                  <a:pt x="2880789" y="4885087"/>
                  <a:pt x="2002088" y="4816183"/>
                </a:cubicBezTo>
                <a:cubicBezTo>
                  <a:pt x="1875968" y="4806296"/>
                  <a:pt x="1871596" y="4806306"/>
                  <a:pt x="1735388" y="4816926"/>
                </a:cubicBezTo>
                <a:close/>
                <a:moveTo>
                  <a:pt x="1711576" y="4873809"/>
                </a:moveTo>
                <a:cubicBezTo>
                  <a:pt x="1110539" y="4947619"/>
                  <a:pt x="612156" y="5321694"/>
                  <a:pt x="397786" y="5859885"/>
                </a:cubicBezTo>
                <a:cubicBezTo>
                  <a:pt x="310642" y="6078675"/>
                  <a:pt x="277695" y="6271813"/>
                  <a:pt x="285315" y="6519187"/>
                </a:cubicBezTo>
                <a:cubicBezTo>
                  <a:pt x="294887" y="6829711"/>
                  <a:pt x="377964" y="7094925"/>
                  <a:pt x="543680" y="7343985"/>
                </a:cubicBezTo>
                <a:cubicBezTo>
                  <a:pt x="791292" y="7716126"/>
                  <a:pt x="1223105" y="7986351"/>
                  <a:pt x="1685525" y="8058560"/>
                </a:cubicBezTo>
                <a:cubicBezTo>
                  <a:pt x="2063382" y="8117558"/>
                  <a:pt x="2421684" y="8050064"/>
                  <a:pt x="2747039" y="7858611"/>
                </a:cubicBezTo>
                <a:cubicBezTo>
                  <a:pt x="3305966" y="7529713"/>
                  <a:pt x="3606527" y="6875097"/>
                  <a:pt x="3496618" y="6226017"/>
                </a:cubicBezTo>
                <a:cubicBezTo>
                  <a:pt x="3366707" y="5458721"/>
                  <a:pt x="2706395" y="4893393"/>
                  <a:pt x="1911601" y="4868990"/>
                </a:cubicBezTo>
                <a:cubicBezTo>
                  <a:pt x="1840878" y="4866818"/>
                  <a:pt x="1750866" y="4868980"/>
                  <a:pt x="1711576" y="4873809"/>
                </a:cubicBezTo>
                <a:close/>
                <a:moveTo>
                  <a:pt x="1702051" y="4910062"/>
                </a:moveTo>
                <a:cubicBezTo>
                  <a:pt x="1678477" y="4913510"/>
                  <a:pt x="1744913" y="4916491"/>
                  <a:pt x="1849688" y="4916682"/>
                </a:cubicBezTo>
                <a:lnTo>
                  <a:pt x="2040188" y="4917034"/>
                </a:lnTo>
                <a:lnTo>
                  <a:pt x="2131990" y="4933198"/>
                </a:lnTo>
                <a:cubicBezTo>
                  <a:pt x="2288048" y="4960668"/>
                  <a:pt x="2438781" y="5011274"/>
                  <a:pt x="2592638" y="5087855"/>
                </a:cubicBezTo>
                <a:cubicBezTo>
                  <a:pt x="2752287" y="5167313"/>
                  <a:pt x="2865530" y="5244484"/>
                  <a:pt x="2992688" y="5360489"/>
                </a:cubicBezTo>
                <a:lnTo>
                  <a:pt x="3078413" y="5438690"/>
                </a:lnTo>
                <a:lnTo>
                  <a:pt x="3006976" y="5364890"/>
                </a:lnTo>
                <a:cubicBezTo>
                  <a:pt x="2798464" y="5149492"/>
                  <a:pt x="2505113" y="4993062"/>
                  <a:pt x="2191436" y="4929998"/>
                </a:cubicBezTo>
                <a:lnTo>
                  <a:pt x="2087813" y="4909156"/>
                </a:lnTo>
                <a:lnTo>
                  <a:pt x="1916363" y="4906471"/>
                </a:lnTo>
                <a:cubicBezTo>
                  <a:pt x="1822066" y="4904994"/>
                  <a:pt x="1725625" y="4906614"/>
                  <a:pt x="1702051" y="4910062"/>
                </a:cubicBezTo>
                <a:close/>
                <a:moveTo>
                  <a:pt x="1618888" y="4927692"/>
                </a:moveTo>
                <a:cubicBezTo>
                  <a:pt x="1628156" y="4930112"/>
                  <a:pt x="1641015" y="4929950"/>
                  <a:pt x="1647463" y="4927340"/>
                </a:cubicBezTo>
                <a:cubicBezTo>
                  <a:pt x="1653912" y="4924730"/>
                  <a:pt x="1646330" y="4922758"/>
                  <a:pt x="1630613" y="4922949"/>
                </a:cubicBezTo>
                <a:cubicBezTo>
                  <a:pt x="1614897" y="4923139"/>
                  <a:pt x="1609620" y="4925273"/>
                  <a:pt x="1618888" y="4927692"/>
                </a:cubicBezTo>
                <a:close/>
                <a:moveTo>
                  <a:pt x="1576445" y="4937122"/>
                </a:moveTo>
                <a:cubicBezTo>
                  <a:pt x="1583312" y="4939875"/>
                  <a:pt x="1591532" y="4939532"/>
                  <a:pt x="1594695" y="4936370"/>
                </a:cubicBezTo>
                <a:cubicBezTo>
                  <a:pt x="1597857" y="4933207"/>
                  <a:pt x="1592237" y="4930959"/>
                  <a:pt x="1582198" y="4931369"/>
                </a:cubicBezTo>
                <a:cubicBezTo>
                  <a:pt x="1571101" y="4931826"/>
                  <a:pt x="1568844" y="4934083"/>
                  <a:pt x="1576445" y="4937122"/>
                </a:cubicBezTo>
                <a:close/>
                <a:moveTo>
                  <a:pt x="1944938" y="4965059"/>
                </a:moveTo>
                <a:cubicBezTo>
                  <a:pt x="2023520" y="4972183"/>
                  <a:pt x="2123589" y="4984709"/>
                  <a:pt x="2167309" y="4992891"/>
                </a:cubicBezTo>
                <a:cubicBezTo>
                  <a:pt x="2416159" y="5039478"/>
                  <a:pt x="2712463" y="5183962"/>
                  <a:pt x="2915679" y="5357813"/>
                </a:cubicBezTo>
                <a:cubicBezTo>
                  <a:pt x="2944025" y="5382064"/>
                  <a:pt x="2936672" y="5372881"/>
                  <a:pt x="2897943" y="5335648"/>
                </a:cubicBezTo>
                <a:cubicBezTo>
                  <a:pt x="2732884" y="5177000"/>
                  <a:pt x="2449963" y="5034058"/>
                  <a:pt x="2202113" y="4984109"/>
                </a:cubicBezTo>
                <a:cubicBezTo>
                  <a:pt x="2101244" y="4963773"/>
                  <a:pt x="1961788" y="4949752"/>
                  <a:pt x="1873501" y="4951047"/>
                </a:cubicBezTo>
                <a:lnTo>
                  <a:pt x="1802063" y="4952105"/>
                </a:lnTo>
                <a:lnTo>
                  <a:pt x="1944938" y="4965059"/>
                </a:lnTo>
                <a:close/>
                <a:moveTo>
                  <a:pt x="1737770" y="4965916"/>
                </a:moveTo>
                <a:cubicBezTo>
                  <a:pt x="1749562" y="4968183"/>
                  <a:pt x="1768840" y="4968183"/>
                  <a:pt x="1780632" y="4965916"/>
                </a:cubicBezTo>
                <a:cubicBezTo>
                  <a:pt x="1792424" y="4963640"/>
                  <a:pt x="1782775" y="4961782"/>
                  <a:pt x="1759201" y="4961782"/>
                </a:cubicBezTo>
                <a:cubicBezTo>
                  <a:pt x="1735627" y="4961782"/>
                  <a:pt x="1725978" y="4963640"/>
                  <a:pt x="1737770" y="4965916"/>
                </a:cubicBezTo>
                <a:close/>
                <a:moveTo>
                  <a:pt x="825067" y="5036449"/>
                </a:moveTo>
                <a:cubicBezTo>
                  <a:pt x="543070" y="5230454"/>
                  <a:pt x="331863" y="5495173"/>
                  <a:pt x="206524" y="5811679"/>
                </a:cubicBezTo>
                <a:cubicBezTo>
                  <a:pt x="175320" y="5890460"/>
                  <a:pt x="120618" y="6092467"/>
                  <a:pt x="121399" y="6126004"/>
                </a:cubicBezTo>
                <a:cubicBezTo>
                  <a:pt x="121637" y="6136481"/>
                  <a:pt x="132352" y="6104335"/>
                  <a:pt x="145201" y="6054567"/>
                </a:cubicBezTo>
                <a:cubicBezTo>
                  <a:pt x="183177" y="5907510"/>
                  <a:pt x="205248" y="5847131"/>
                  <a:pt x="268808" y="5716429"/>
                </a:cubicBezTo>
                <a:cubicBezTo>
                  <a:pt x="417169" y="5411315"/>
                  <a:pt x="602573" y="5196545"/>
                  <a:pt x="883047" y="5004931"/>
                </a:cubicBezTo>
                <a:cubicBezTo>
                  <a:pt x="896067" y="4996044"/>
                  <a:pt x="904267" y="4988538"/>
                  <a:pt x="901267" y="4988262"/>
                </a:cubicBezTo>
                <a:cubicBezTo>
                  <a:pt x="898267" y="4987995"/>
                  <a:pt x="863977" y="5009674"/>
                  <a:pt x="825067" y="5036449"/>
                </a:cubicBezTo>
                <a:close/>
                <a:moveTo>
                  <a:pt x="954338" y="5036963"/>
                </a:moveTo>
                <a:cubicBezTo>
                  <a:pt x="644807" y="5230578"/>
                  <a:pt x="386842" y="5555161"/>
                  <a:pt x="278066" y="5887879"/>
                </a:cubicBezTo>
                <a:cubicBezTo>
                  <a:pt x="248967" y="5976881"/>
                  <a:pt x="214963" y="6113697"/>
                  <a:pt x="220554" y="6119289"/>
                </a:cubicBezTo>
                <a:cubicBezTo>
                  <a:pt x="222688" y="6121423"/>
                  <a:pt x="229108" y="6104515"/>
                  <a:pt x="234832" y="6081722"/>
                </a:cubicBezTo>
                <a:cubicBezTo>
                  <a:pt x="277761" y="5910739"/>
                  <a:pt x="351818" y="5727554"/>
                  <a:pt x="431685" y="5594785"/>
                </a:cubicBezTo>
                <a:cubicBezTo>
                  <a:pt x="556177" y="5387817"/>
                  <a:pt x="759060" y="5174333"/>
                  <a:pt x="947197" y="5052298"/>
                </a:cubicBezTo>
                <a:cubicBezTo>
                  <a:pt x="998325" y="5019142"/>
                  <a:pt x="1014622" y="5006216"/>
                  <a:pt x="1004345" y="5006998"/>
                </a:cubicBezTo>
                <a:cubicBezTo>
                  <a:pt x="1003040" y="5007093"/>
                  <a:pt x="980532" y="5020580"/>
                  <a:pt x="954338" y="5036963"/>
                </a:cubicBezTo>
                <a:close/>
                <a:moveTo>
                  <a:pt x="1963988" y="5017266"/>
                </a:moveTo>
                <a:cubicBezTo>
                  <a:pt x="2272865" y="5040059"/>
                  <a:pt x="2594458" y="5165094"/>
                  <a:pt x="2840841" y="5358165"/>
                </a:cubicBezTo>
                <a:cubicBezTo>
                  <a:pt x="2851623" y="5366614"/>
                  <a:pt x="2845194" y="5359194"/>
                  <a:pt x="2826553" y="5341678"/>
                </a:cubicBezTo>
                <a:cubicBezTo>
                  <a:pt x="2771366" y="5289814"/>
                  <a:pt x="2616880" y="5191135"/>
                  <a:pt x="2520496" y="5146186"/>
                </a:cubicBezTo>
                <a:cubicBezTo>
                  <a:pt x="2337616" y="5060909"/>
                  <a:pt x="2105101" y="5005473"/>
                  <a:pt x="1941614" y="5008179"/>
                </a:cubicBezTo>
                <a:lnTo>
                  <a:pt x="1859213" y="5009540"/>
                </a:lnTo>
                <a:lnTo>
                  <a:pt x="1963988" y="5017266"/>
                </a:lnTo>
                <a:close/>
                <a:moveTo>
                  <a:pt x="1949701" y="5069348"/>
                </a:moveTo>
                <a:cubicBezTo>
                  <a:pt x="2110397" y="5088198"/>
                  <a:pt x="2168928" y="5098771"/>
                  <a:pt x="2264026" y="5126127"/>
                </a:cubicBezTo>
                <a:cubicBezTo>
                  <a:pt x="2419007" y="5170713"/>
                  <a:pt x="2524649" y="5217929"/>
                  <a:pt x="2687888" y="5315569"/>
                </a:cubicBezTo>
                <a:lnTo>
                  <a:pt x="2716463" y="5332657"/>
                </a:lnTo>
                <a:lnTo>
                  <a:pt x="2688831" y="5308730"/>
                </a:lnTo>
                <a:cubicBezTo>
                  <a:pt x="2647969" y="5273335"/>
                  <a:pt x="2500275" y="5194812"/>
                  <a:pt x="2399652" y="5154987"/>
                </a:cubicBezTo>
                <a:cubicBezTo>
                  <a:pt x="2280295" y="5107743"/>
                  <a:pt x="2127199" y="5073929"/>
                  <a:pt x="2011613" y="5069272"/>
                </a:cubicBezTo>
                <a:cubicBezTo>
                  <a:pt x="1959226" y="5067157"/>
                  <a:pt x="1931365" y="5067196"/>
                  <a:pt x="1949701" y="5069348"/>
                </a:cubicBezTo>
                <a:close/>
                <a:moveTo>
                  <a:pt x="758354" y="5128260"/>
                </a:moveTo>
                <a:lnTo>
                  <a:pt x="735266" y="5154454"/>
                </a:lnTo>
                <a:lnTo>
                  <a:pt x="761460" y="5131366"/>
                </a:lnTo>
                <a:cubicBezTo>
                  <a:pt x="775862" y="5118659"/>
                  <a:pt x="787654" y="5106877"/>
                  <a:pt x="787654" y="5105172"/>
                </a:cubicBezTo>
                <a:cubicBezTo>
                  <a:pt x="787654" y="5097694"/>
                  <a:pt x="779938" y="5103781"/>
                  <a:pt x="758354" y="5128260"/>
                </a:cubicBezTo>
                <a:close/>
                <a:moveTo>
                  <a:pt x="2087813" y="5144576"/>
                </a:moveTo>
                <a:cubicBezTo>
                  <a:pt x="2281733" y="5180105"/>
                  <a:pt x="2454345" y="5244989"/>
                  <a:pt x="2623966" y="5346106"/>
                </a:cubicBezTo>
                <a:lnTo>
                  <a:pt x="2649788" y="5361499"/>
                </a:lnTo>
                <a:lnTo>
                  <a:pt x="2625976" y="5341754"/>
                </a:lnTo>
                <a:cubicBezTo>
                  <a:pt x="2579846" y="5303501"/>
                  <a:pt x="2467375" y="5244903"/>
                  <a:pt x="2368630" y="5207699"/>
                </a:cubicBezTo>
                <a:cubicBezTo>
                  <a:pt x="2269055" y="5170170"/>
                  <a:pt x="2099577" y="5129870"/>
                  <a:pt x="2048218" y="5131499"/>
                </a:cubicBezTo>
                <a:cubicBezTo>
                  <a:pt x="2033321" y="5131975"/>
                  <a:pt x="2051142" y="5137862"/>
                  <a:pt x="2087813" y="5144576"/>
                </a:cubicBezTo>
                <a:close/>
                <a:moveTo>
                  <a:pt x="1525838" y="5167360"/>
                </a:moveTo>
                <a:cubicBezTo>
                  <a:pt x="1419282" y="5218024"/>
                  <a:pt x="1349626" y="5320513"/>
                  <a:pt x="1349626" y="5426631"/>
                </a:cubicBezTo>
                <a:cubicBezTo>
                  <a:pt x="1349626" y="5450072"/>
                  <a:pt x="1344549" y="5463921"/>
                  <a:pt x="1334557" y="5467760"/>
                </a:cubicBezTo>
                <a:cubicBezTo>
                  <a:pt x="1304316" y="5479361"/>
                  <a:pt x="1302029" y="5472741"/>
                  <a:pt x="1322565" y="5433060"/>
                </a:cubicBezTo>
                <a:lnTo>
                  <a:pt x="1343511" y="5392579"/>
                </a:lnTo>
                <a:lnTo>
                  <a:pt x="1347035" y="5311617"/>
                </a:lnTo>
                <a:cubicBezTo>
                  <a:pt x="1348969" y="5267087"/>
                  <a:pt x="1346626" y="5224891"/>
                  <a:pt x="1341825" y="5217853"/>
                </a:cubicBezTo>
                <a:lnTo>
                  <a:pt x="1333100" y="5205041"/>
                </a:lnTo>
                <a:lnTo>
                  <a:pt x="1302696" y="5220767"/>
                </a:lnTo>
                <a:cubicBezTo>
                  <a:pt x="1252871" y="5246532"/>
                  <a:pt x="1197397" y="5302473"/>
                  <a:pt x="1170680" y="5353879"/>
                </a:cubicBezTo>
                <a:lnTo>
                  <a:pt x="1145619" y="5402104"/>
                </a:lnTo>
                <a:lnTo>
                  <a:pt x="1145486" y="5468779"/>
                </a:lnTo>
                <a:cubicBezTo>
                  <a:pt x="1145410" y="5505450"/>
                  <a:pt x="1147372" y="5540836"/>
                  <a:pt x="1149858" y="5547408"/>
                </a:cubicBezTo>
                <a:cubicBezTo>
                  <a:pt x="1152335" y="5553980"/>
                  <a:pt x="1139866" y="5568687"/>
                  <a:pt x="1122140" y="5580097"/>
                </a:cubicBezTo>
                <a:lnTo>
                  <a:pt x="1089927" y="5600833"/>
                </a:lnTo>
                <a:lnTo>
                  <a:pt x="1100404" y="5581260"/>
                </a:lnTo>
                <a:cubicBezTo>
                  <a:pt x="1106167" y="5570487"/>
                  <a:pt x="1115416" y="5541426"/>
                  <a:pt x="1120969" y="5516680"/>
                </a:cubicBezTo>
                <a:lnTo>
                  <a:pt x="1131046" y="5471674"/>
                </a:lnTo>
                <a:lnTo>
                  <a:pt x="1120502" y="5413477"/>
                </a:lnTo>
                <a:cubicBezTo>
                  <a:pt x="1114692" y="5381473"/>
                  <a:pt x="1103671" y="5343163"/>
                  <a:pt x="1096013" y="5328342"/>
                </a:cubicBezTo>
                <a:lnTo>
                  <a:pt x="1082078" y="5301396"/>
                </a:lnTo>
                <a:lnTo>
                  <a:pt x="1055322" y="5320446"/>
                </a:lnTo>
                <a:cubicBezTo>
                  <a:pt x="1008964" y="5353460"/>
                  <a:pt x="959891" y="5435251"/>
                  <a:pt x="946216" y="5502278"/>
                </a:cubicBezTo>
                <a:lnTo>
                  <a:pt x="933700" y="5563658"/>
                </a:lnTo>
                <a:lnTo>
                  <a:pt x="926976" y="5536883"/>
                </a:lnTo>
                <a:cubicBezTo>
                  <a:pt x="919442" y="5506879"/>
                  <a:pt x="874797" y="5435442"/>
                  <a:pt x="863577" y="5435442"/>
                </a:cubicBezTo>
                <a:cubicBezTo>
                  <a:pt x="850594" y="5435442"/>
                  <a:pt x="795787" y="5529139"/>
                  <a:pt x="781509" y="5575754"/>
                </a:cubicBezTo>
                <a:cubicBezTo>
                  <a:pt x="768622" y="5617855"/>
                  <a:pt x="769985" y="5675957"/>
                  <a:pt x="784891" y="5720030"/>
                </a:cubicBezTo>
                <a:cubicBezTo>
                  <a:pt x="787758" y="5728526"/>
                  <a:pt x="773947" y="5712981"/>
                  <a:pt x="754192" y="5685473"/>
                </a:cubicBezTo>
                <a:cubicBezTo>
                  <a:pt x="734438" y="5657965"/>
                  <a:pt x="715502" y="5635467"/>
                  <a:pt x="712120" y="5635467"/>
                </a:cubicBezTo>
                <a:cubicBezTo>
                  <a:pt x="701833" y="5635467"/>
                  <a:pt x="646349" y="5733517"/>
                  <a:pt x="639349" y="5764054"/>
                </a:cubicBezTo>
                <a:cubicBezTo>
                  <a:pt x="635748" y="5779770"/>
                  <a:pt x="624432" y="5806555"/>
                  <a:pt x="614203" y="5823585"/>
                </a:cubicBezTo>
                <a:cubicBezTo>
                  <a:pt x="594657" y="5856113"/>
                  <a:pt x="600297" y="5866457"/>
                  <a:pt x="621995" y="5837873"/>
                </a:cubicBezTo>
                <a:lnTo>
                  <a:pt x="634644" y="5821204"/>
                </a:lnTo>
                <a:lnTo>
                  <a:pt x="634949" y="5853494"/>
                </a:lnTo>
                <a:cubicBezTo>
                  <a:pt x="635311" y="5891841"/>
                  <a:pt x="667914" y="5960897"/>
                  <a:pt x="703871" y="5999445"/>
                </a:cubicBezTo>
                <a:lnTo>
                  <a:pt x="729627" y="6027068"/>
                </a:lnTo>
                <a:lnTo>
                  <a:pt x="719492" y="6052719"/>
                </a:lnTo>
                <a:lnTo>
                  <a:pt x="709349" y="6078379"/>
                </a:lnTo>
                <a:lnTo>
                  <a:pt x="697346" y="6044765"/>
                </a:lnTo>
                <a:cubicBezTo>
                  <a:pt x="672372" y="5974871"/>
                  <a:pt x="634673" y="5912606"/>
                  <a:pt x="600078" y="5884078"/>
                </a:cubicBezTo>
                <a:cubicBezTo>
                  <a:pt x="541309" y="5835644"/>
                  <a:pt x="518153" y="5847436"/>
                  <a:pt x="506076" y="5931932"/>
                </a:cubicBezTo>
                <a:cubicBezTo>
                  <a:pt x="500713" y="5969461"/>
                  <a:pt x="486654" y="6009523"/>
                  <a:pt x="462203" y="6056948"/>
                </a:cubicBezTo>
                <a:cubicBezTo>
                  <a:pt x="457012" y="6067025"/>
                  <a:pt x="457108" y="6073617"/>
                  <a:pt x="462451" y="6073617"/>
                </a:cubicBezTo>
                <a:cubicBezTo>
                  <a:pt x="467309" y="6073617"/>
                  <a:pt x="477405" y="6058291"/>
                  <a:pt x="484873" y="6039565"/>
                </a:cubicBezTo>
                <a:lnTo>
                  <a:pt x="498456" y="6005503"/>
                </a:lnTo>
                <a:lnTo>
                  <a:pt x="510143" y="6044517"/>
                </a:lnTo>
                <a:cubicBezTo>
                  <a:pt x="516572" y="6065978"/>
                  <a:pt x="519173" y="6087837"/>
                  <a:pt x="515924" y="6093095"/>
                </a:cubicBezTo>
                <a:cubicBezTo>
                  <a:pt x="512676" y="6098362"/>
                  <a:pt x="513542" y="6101706"/>
                  <a:pt x="517867" y="6100534"/>
                </a:cubicBezTo>
                <a:cubicBezTo>
                  <a:pt x="522181" y="6099363"/>
                  <a:pt x="547147" y="6119613"/>
                  <a:pt x="573341" y="6145540"/>
                </a:cubicBezTo>
                <a:cubicBezTo>
                  <a:pt x="599535" y="6171467"/>
                  <a:pt x="627929" y="6196965"/>
                  <a:pt x="636444" y="6202204"/>
                </a:cubicBezTo>
                <a:lnTo>
                  <a:pt x="651922" y="6211729"/>
                </a:lnTo>
                <a:lnTo>
                  <a:pt x="642893" y="6244314"/>
                </a:lnTo>
                <a:lnTo>
                  <a:pt x="633863" y="6276899"/>
                </a:lnTo>
                <a:lnTo>
                  <a:pt x="610040" y="6234789"/>
                </a:lnTo>
                <a:cubicBezTo>
                  <a:pt x="596934" y="6211624"/>
                  <a:pt x="576884" y="6182430"/>
                  <a:pt x="565492" y="6169904"/>
                </a:cubicBezTo>
                <a:cubicBezTo>
                  <a:pt x="534669" y="6136034"/>
                  <a:pt x="463156" y="6092667"/>
                  <a:pt x="438124" y="6092667"/>
                </a:cubicBezTo>
                <a:cubicBezTo>
                  <a:pt x="426056" y="6092667"/>
                  <a:pt x="416179" y="6091362"/>
                  <a:pt x="416179" y="6089771"/>
                </a:cubicBezTo>
                <a:cubicBezTo>
                  <a:pt x="416179" y="6088190"/>
                  <a:pt x="430542" y="6044251"/>
                  <a:pt x="448097" y="5992140"/>
                </a:cubicBezTo>
                <a:cubicBezTo>
                  <a:pt x="522363" y="5771693"/>
                  <a:pt x="626462" y="5601615"/>
                  <a:pt x="815067" y="5392579"/>
                </a:cubicBezTo>
                <a:cubicBezTo>
                  <a:pt x="843432" y="5361146"/>
                  <a:pt x="823962" y="5378549"/>
                  <a:pt x="771822" y="5431241"/>
                </a:cubicBezTo>
                <a:cubicBezTo>
                  <a:pt x="621357" y="5583279"/>
                  <a:pt x="499913" y="5782618"/>
                  <a:pt x="435562" y="5983129"/>
                </a:cubicBezTo>
                <a:lnTo>
                  <a:pt x="404996" y="6078379"/>
                </a:lnTo>
                <a:lnTo>
                  <a:pt x="405167" y="6147702"/>
                </a:lnTo>
                <a:cubicBezTo>
                  <a:pt x="405272" y="6185821"/>
                  <a:pt x="410359" y="6232188"/>
                  <a:pt x="416474" y="6250725"/>
                </a:cubicBezTo>
                <a:cubicBezTo>
                  <a:pt x="422589" y="6269260"/>
                  <a:pt x="425427" y="6292710"/>
                  <a:pt x="422779" y="6302845"/>
                </a:cubicBezTo>
                <a:cubicBezTo>
                  <a:pt x="420131" y="6312980"/>
                  <a:pt x="421845" y="6321267"/>
                  <a:pt x="426598" y="6321267"/>
                </a:cubicBezTo>
                <a:cubicBezTo>
                  <a:pt x="431342" y="6321267"/>
                  <a:pt x="435305" y="6315914"/>
                  <a:pt x="435391" y="6309360"/>
                </a:cubicBezTo>
                <a:cubicBezTo>
                  <a:pt x="435476" y="6302817"/>
                  <a:pt x="444401" y="6311275"/>
                  <a:pt x="455222" y="6328163"/>
                </a:cubicBezTo>
                <a:cubicBezTo>
                  <a:pt x="474624" y="6358471"/>
                  <a:pt x="570769" y="6426042"/>
                  <a:pt x="594476" y="6426042"/>
                </a:cubicBezTo>
                <a:cubicBezTo>
                  <a:pt x="608459" y="6426042"/>
                  <a:pt x="611479" y="6479095"/>
                  <a:pt x="597963" y="6487449"/>
                </a:cubicBezTo>
                <a:cubicBezTo>
                  <a:pt x="593172" y="6490412"/>
                  <a:pt x="580199" y="6478172"/>
                  <a:pt x="569122" y="6460255"/>
                </a:cubicBezTo>
                <a:cubicBezTo>
                  <a:pt x="558044" y="6442339"/>
                  <a:pt x="528745" y="6414840"/>
                  <a:pt x="504018" y="6399143"/>
                </a:cubicBezTo>
                <a:cubicBezTo>
                  <a:pt x="459184" y="6370702"/>
                  <a:pt x="388375" y="6345888"/>
                  <a:pt x="378945" y="6355328"/>
                </a:cubicBezTo>
                <a:cubicBezTo>
                  <a:pt x="371373" y="6362900"/>
                  <a:pt x="376545" y="6442110"/>
                  <a:pt x="387194" y="6481667"/>
                </a:cubicBezTo>
                <a:cubicBezTo>
                  <a:pt x="410521" y="6568307"/>
                  <a:pt x="487426" y="6644602"/>
                  <a:pt x="567598" y="6660633"/>
                </a:cubicBezTo>
                <a:cubicBezTo>
                  <a:pt x="588419" y="6664804"/>
                  <a:pt x="601535" y="6674453"/>
                  <a:pt x="607422" y="6689941"/>
                </a:cubicBezTo>
                <a:cubicBezTo>
                  <a:pt x="623024" y="6730975"/>
                  <a:pt x="616861" y="6735204"/>
                  <a:pt x="585247" y="6705162"/>
                </a:cubicBezTo>
                <a:cubicBezTo>
                  <a:pt x="541690" y="6663766"/>
                  <a:pt x="483587" y="6636963"/>
                  <a:pt x="421646" y="6629686"/>
                </a:cubicBezTo>
                <a:lnTo>
                  <a:pt x="368554" y="6623447"/>
                </a:lnTo>
                <a:lnTo>
                  <a:pt x="368554" y="6643449"/>
                </a:lnTo>
                <a:cubicBezTo>
                  <a:pt x="368554" y="6681597"/>
                  <a:pt x="409130" y="6771628"/>
                  <a:pt x="443525" y="6809785"/>
                </a:cubicBezTo>
                <a:cubicBezTo>
                  <a:pt x="485711" y="6856581"/>
                  <a:pt x="559492" y="6892548"/>
                  <a:pt x="613575" y="6892671"/>
                </a:cubicBezTo>
                <a:lnTo>
                  <a:pt x="653818" y="6892767"/>
                </a:lnTo>
                <a:lnTo>
                  <a:pt x="668344" y="6920865"/>
                </a:lnTo>
                <a:cubicBezTo>
                  <a:pt x="688870" y="6960556"/>
                  <a:pt x="687175" y="6961785"/>
                  <a:pt x="648236" y="6935353"/>
                </a:cubicBezTo>
                <a:cubicBezTo>
                  <a:pt x="629177" y="6922427"/>
                  <a:pt x="595963" y="6906968"/>
                  <a:pt x="574418" y="6900996"/>
                </a:cubicBezTo>
                <a:cubicBezTo>
                  <a:pt x="533041" y="6889537"/>
                  <a:pt x="429618" y="6885680"/>
                  <a:pt x="420065" y="6895224"/>
                </a:cubicBezTo>
                <a:cubicBezTo>
                  <a:pt x="410654" y="6904644"/>
                  <a:pt x="436371" y="6964137"/>
                  <a:pt x="469727" y="7010096"/>
                </a:cubicBezTo>
                <a:cubicBezTo>
                  <a:pt x="487044" y="7033956"/>
                  <a:pt x="521725" y="7065540"/>
                  <a:pt x="546805" y="7080285"/>
                </a:cubicBezTo>
                <a:lnTo>
                  <a:pt x="592391" y="7107079"/>
                </a:lnTo>
                <a:lnTo>
                  <a:pt x="672791" y="7109041"/>
                </a:lnTo>
                <a:lnTo>
                  <a:pt x="753201" y="7111013"/>
                </a:lnTo>
                <a:lnTo>
                  <a:pt x="765327" y="7132854"/>
                </a:lnTo>
                <a:cubicBezTo>
                  <a:pt x="783996" y="7166496"/>
                  <a:pt x="781415" y="7168125"/>
                  <a:pt x="732885" y="7153351"/>
                </a:cubicBezTo>
                <a:lnTo>
                  <a:pt x="687641" y="7139588"/>
                </a:lnTo>
                <a:lnTo>
                  <a:pt x="627843" y="7149846"/>
                </a:lnTo>
                <a:cubicBezTo>
                  <a:pt x="556053" y="7162172"/>
                  <a:pt x="520954" y="7176935"/>
                  <a:pt x="520954" y="7194785"/>
                </a:cubicBezTo>
                <a:cubicBezTo>
                  <a:pt x="520954" y="7221665"/>
                  <a:pt x="611441" y="7299188"/>
                  <a:pt x="667134" y="7320030"/>
                </a:cubicBezTo>
                <a:cubicBezTo>
                  <a:pt x="731999" y="7344299"/>
                  <a:pt x="776119" y="7345670"/>
                  <a:pt x="843946" y="7325525"/>
                </a:cubicBezTo>
                <a:lnTo>
                  <a:pt x="894172" y="7310609"/>
                </a:lnTo>
                <a:lnTo>
                  <a:pt x="906896" y="7327906"/>
                </a:lnTo>
                <a:lnTo>
                  <a:pt x="919613" y="7345204"/>
                </a:lnTo>
                <a:lnTo>
                  <a:pt x="856015" y="7349967"/>
                </a:lnTo>
                <a:cubicBezTo>
                  <a:pt x="789159" y="7354977"/>
                  <a:pt x="717788" y="7383333"/>
                  <a:pt x="687336" y="7416984"/>
                </a:cubicBezTo>
                <a:lnTo>
                  <a:pt x="670220" y="7435892"/>
                </a:lnTo>
                <a:lnTo>
                  <a:pt x="692689" y="7459809"/>
                </a:lnTo>
                <a:cubicBezTo>
                  <a:pt x="705053" y="7472963"/>
                  <a:pt x="738589" y="7495194"/>
                  <a:pt x="767222" y="7509196"/>
                </a:cubicBezTo>
                <a:lnTo>
                  <a:pt x="819286" y="7534675"/>
                </a:lnTo>
                <a:lnTo>
                  <a:pt x="882046" y="7535190"/>
                </a:lnTo>
                <a:lnTo>
                  <a:pt x="944816" y="7535704"/>
                </a:lnTo>
                <a:lnTo>
                  <a:pt x="999658" y="7507919"/>
                </a:lnTo>
                <a:lnTo>
                  <a:pt x="1054494" y="7480126"/>
                </a:lnTo>
                <a:lnTo>
                  <a:pt x="1103309" y="7502995"/>
                </a:lnTo>
                <a:lnTo>
                  <a:pt x="1152125" y="7525855"/>
                </a:lnTo>
                <a:lnTo>
                  <a:pt x="1120092" y="7532409"/>
                </a:lnTo>
                <a:cubicBezTo>
                  <a:pt x="1102481" y="7536009"/>
                  <a:pt x="1082011" y="7535571"/>
                  <a:pt x="1074620" y="7531437"/>
                </a:cubicBezTo>
                <a:cubicBezTo>
                  <a:pt x="1040606" y="7512406"/>
                  <a:pt x="1001754" y="7554383"/>
                  <a:pt x="1026157" y="7583786"/>
                </a:cubicBezTo>
                <a:cubicBezTo>
                  <a:pt x="1043578" y="7604779"/>
                  <a:pt x="1071153" y="7600369"/>
                  <a:pt x="1088565" y="7573804"/>
                </a:cubicBezTo>
                <a:lnTo>
                  <a:pt x="1104167" y="7549992"/>
                </a:lnTo>
                <a:lnTo>
                  <a:pt x="1134028" y="7550134"/>
                </a:lnTo>
                <a:cubicBezTo>
                  <a:pt x="1150449" y="7550220"/>
                  <a:pt x="1170318" y="7554440"/>
                  <a:pt x="1178176" y="7559517"/>
                </a:cubicBezTo>
                <a:lnTo>
                  <a:pt x="1192463" y="7568746"/>
                </a:lnTo>
                <a:lnTo>
                  <a:pt x="1172318" y="7568899"/>
                </a:lnTo>
                <a:cubicBezTo>
                  <a:pt x="1161240" y="7568975"/>
                  <a:pt x="1141809" y="7577195"/>
                  <a:pt x="1129141" y="7587158"/>
                </a:cubicBezTo>
                <a:cubicBezTo>
                  <a:pt x="1116473" y="7597121"/>
                  <a:pt x="1096023" y="7606770"/>
                  <a:pt x="1083697" y="7608589"/>
                </a:cubicBezTo>
                <a:cubicBezTo>
                  <a:pt x="1071382" y="7610408"/>
                  <a:pt x="1055256" y="7621048"/>
                  <a:pt x="1047874" y="7632230"/>
                </a:cubicBezTo>
                <a:lnTo>
                  <a:pt x="1034444" y="7652557"/>
                </a:lnTo>
                <a:lnTo>
                  <a:pt x="1050350" y="7668454"/>
                </a:lnTo>
                <a:cubicBezTo>
                  <a:pt x="1059094" y="7677198"/>
                  <a:pt x="1075363" y="7683056"/>
                  <a:pt x="1086498" y="7681465"/>
                </a:cubicBezTo>
                <a:lnTo>
                  <a:pt x="1106738" y="7678579"/>
                </a:lnTo>
                <a:lnTo>
                  <a:pt x="1107100" y="7650518"/>
                </a:lnTo>
                <a:lnTo>
                  <a:pt x="1107462" y="7622458"/>
                </a:lnTo>
                <a:lnTo>
                  <a:pt x="1135675" y="7605322"/>
                </a:lnTo>
                <a:cubicBezTo>
                  <a:pt x="1177519" y="7579910"/>
                  <a:pt x="1216095" y="7583710"/>
                  <a:pt x="1262463" y="7617810"/>
                </a:cubicBezTo>
                <a:cubicBezTo>
                  <a:pt x="1303734" y="7648165"/>
                  <a:pt x="1310916" y="7669035"/>
                  <a:pt x="1271111" y="7642955"/>
                </a:cubicBezTo>
                <a:cubicBezTo>
                  <a:pt x="1259034" y="7635050"/>
                  <a:pt x="1227096" y="7625534"/>
                  <a:pt x="1200131" y="7621829"/>
                </a:cubicBezTo>
                <a:lnTo>
                  <a:pt x="1151115" y="7615085"/>
                </a:lnTo>
                <a:lnTo>
                  <a:pt x="1140866" y="7634240"/>
                </a:lnTo>
                <a:cubicBezTo>
                  <a:pt x="1128027" y="7658224"/>
                  <a:pt x="1136190" y="7680827"/>
                  <a:pt x="1160459" y="7688533"/>
                </a:cubicBezTo>
                <a:cubicBezTo>
                  <a:pt x="1181243" y="7695124"/>
                  <a:pt x="1206751" y="7678503"/>
                  <a:pt x="1206751" y="7658367"/>
                </a:cubicBezTo>
                <a:cubicBezTo>
                  <a:pt x="1206751" y="7651147"/>
                  <a:pt x="1210875" y="7645242"/>
                  <a:pt x="1215914" y="7645242"/>
                </a:cubicBezTo>
                <a:cubicBezTo>
                  <a:pt x="1238812" y="7645242"/>
                  <a:pt x="1329347" y="7685465"/>
                  <a:pt x="1334053" y="7697724"/>
                </a:cubicBezTo>
                <a:lnTo>
                  <a:pt x="1339301" y="7711392"/>
                </a:lnTo>
                <a:lnTo>
                  <a:pt x="1299220" y="7722070"/>
                </a:lnTo>
                <a:cubicBezTo>
                  <a:pt x="1255243" y="7733776"/>
                  <a:pt x="1225801" y="7755245"/>
                  <a:pt x="1225801" y="7775601"/>
                </a:cubicBezTo>
                <a:cubicBezTo>
                  <a:pt x="1225801" y="7798832"/>
                  <a:pt x="1253595" y="7800328"/>
                  <a:pt x="1301572" y="7779687"/>
                </a:cubicBezTo>
                <a:cubicBezTo>
                  <a:pt x="1327328" y="7768609"/>
                  <a:pt x="1353226" y="7759542"/>
                  <a:pt x="1359132" y="7759542"/>
                </a:cubicBezTo>
                <a:cubicBezTo>
                  <a:pt x="1365037" y="7759542"/>
                  <a:pt x="1382506" y="7787402"/>
                  <a:pt x="1397946" y="7821454"/>
                </a:cubicBezTo>
                <a:cubicBezTo>
                  <a:pt x="1426502" y="7884443"/>
                  <a:pt x="1446019" y="7897787"/>
                  <a:pt x="1463040" y="7865964"/>
                </a:cubicBezTo>
                <a:lnTo>
                  <a:pt x="1472356" y="7848562"/>
                </a:lnTo>
                <a:lnTo>
                  <a:pt x="1449095" y="7798346"/>
                </a:lnTo>
                <a:cubicBezTo>
                  <a:pt x="1436294" y="7770724"/>
                  <a:pt x="1425826" y="7746406"/>
                  <a:pt x="1425826" y="7744311"/>
                </a:cubicBezTo>
                <a:cubicBezTo>
                  <a:pt x="1425826" y="7742206"/>
                  <a:pt x="1443142" y="7740492"/>
                  <a:pt x="1464307" y="7740492"/>
                </a:cubicBezTo>
                <a:cubicBezTo>
                  <a:pt x="1488777" y="7740492"/>
                  <a:pt x="1512904" y="7747969"/>
                  <a:pt x="1530544" y="7760999"/>
                </a:cubicBezTo>
                <a:lnTo>
                  <a:pt x="1558281" y="7781515"/>
                </a:lnTo>
                <a:lnTo>
                  <a:pt x="1548870" y="7799099"/>
                </a:lnTo>
                <a:cubicBezTo>
                  <a:pt x="1542517" y="7810976"/>
                  <a:pt x="1542869" y="7823063"/>
                  <a:pt x="1549956" y="7836313"/>
                </a:cubicBezTo>
                <a:lnTo>
                  <a:pt x="1560462" y="7855935"/>
                </a:lnTo>
                <a:lnTo>
                  <a:pt x="1586008" y="7852982"/>
                </a:lnTo>
                <a:lnTo>
                  <a:pt x="1611563" y="7850029"/>
                </a:lnTo>
                <a:lnTo>
                  <a:pt x="1614430" y="7825340"/>
                </a:lnTo>
                <a:lnTo>
                  <a:pt x="1617297" y="7800642"/>
                </a:lnTo>
                <a:lnTo>
                  <a:pt x="1583474" y="7774848"/>
                </a:lnTo>
                <a:cubicBezTo>
                  <a:pt x="1544850" y="7745387"/>
                  <a:pt x="1539802" y="7730357"/>
                  <a:pt x="1571082" y="7737967"/>
                </a:cubicBezTo>
                <a:cubicBezTo>
                  <a:pt x="1601810" y="7745435"/>
                  <a:pt x="1626441" y="7769019"/>
                  <a:pt x="1642034" y="7805862"/>
                </a:cubicBezTo>
                <a:lnTo>
                  <a:pt x="1655588" y="7837904"/>
                </a:lnTo>
                <a:lnTo>
                  <a:pt x="1635957" y="7851648"/>
                </a:lnTo>
                <a:cubicBezTo>
                  <a:pt x="1604477" y="7873699"/>
                  <a:pt x="1616069" y="7921467"/>
                  <a:pt x="1652902" y="7921467"/>
                </a:cubicBezTo>
                <a:cubicBezTo>
                  <a:pt x="1684563" y="7921467"/>
                  <a:pt x="1705928" y="7859335"/>
                  <a:pt x="1677953" y="7848600"/>
                </a:cubicBezTo>
                <a:cubicBezTo>
                  <a:pt x="1669361" y="7845305"/>
                  <a:pt x="1665513" y="7836294"/>
                  <a:pt x="1668580" y="7826635"/>
                </a:cubicBezTo>
                <a:cubicBezTo>
                  <a:pt x="1671466" y="7817559"/>
                  <a:pt x="1663236" y="7794736"/>
                  <a:pt x="1650102" y="7775381"/>
                </a:cubicBezTo>
                <a:cubicBezTo>
                  <a:pt x="1621584" y="7733367"/>
                  <a:pt x="1629423" y="7730938"/>
                  <a:pt x="1673838" y="7768048"/>
                </a:cubicBezTo>
                <a:lnTo>
                  <a:pt x="1706813" y="7795594"/>
                </a:lnTo>
                <a:lnTo>
                  <a:pt x="1706813" y="7832341"/>
                </a:lnTo>
                <a:lnTo>
                  <a:pt x="1706813" y="7869079"/>
                </a:lnTo>
                <a:lnTo>
                  <a:pt x="1735388" y="7869079"/>
                </a:lnTo>
                <a:lnTo>
                  <a:pt x="1763963" y="7869079"/>
                </a:lnTo>
                <a:lnTo>
                  <a:pt x="1767221" y="7846000"/>
                </a:lnTo>
                <a:lnTo>
                  <a:pt x="1770478" y="7822930"/>
                </a:lnTo>
                <a:lnTo>
                  <a:pt x="1733883" y="7790546"/>
                </a:lnTo>
                <a:lnTo>
                  <a:pt x="1697288" y="7758151"/>
                </a:lnTo>
                <a:lnTo>
                  <a:pt x="1721101" y="7763485"/>
                </a:lnTo>
                <a:cubicBezTo>
                  <a:pt x="1734198" y="7766409"/>
                  <a:pt x="1754038" y="7768867"/>
                  <a:pt x="1765192" y="7768933"/>
                </a:cubicBezTo>
                <a:cubicBezTo>
                  <a:pt x="1779280" y="7769028"/>
                  <a:pt x="1788995" y="7778506"/>
                  <a:pt x="1797044" y="7800023"/>
                </a:cubicBezTo>
                <a:cubicBezTo>
                  <a:pt x="1828429" y="7883891"/>
                  <a:pt x="1842497" y="7907036"/>
                  <a:pt x="1885817" y="7945984"/>
                </a:cubicBezTo>
                <a:lnTo>
                  <a:pt x="1932708" y="7988142"/>
                </a:lnTo>
                <a:lnTo>
                  <a:pt x="1907496" y="7988142"/>
                </a:lnTo>
                <a:cubicBezTo>
                  <a:pt x="1853651" y="7988142"/>
                  <a:pt x="1693078" y="7966910"/>
                  <a:pt x="1607020" y="7948413"/>
                </a:cubicBezTo>
                <a:cubicBezTo>
                  <a:pt x="1361761" y="7895711"/>
                  <a:pt x="1157364" y="7799422"/>
                  <a:pt x="925766" y="7627515"/>
                </a:cubicBezTo>
                <a:lnTo>
                  <a:pt x="859091" y="7578024"/>
                </a:lnTo>
                <a:lnTo>
                  <a:pt x="906716" y="7621305"/>
                </a:lnTo>
                <a:cubicBezTo>
                  <a:pt x="976836" y="7685037"/>
                  <a:pt x="1141724" y="7793260"/>
                  <a:pt x="1242936" y="7841980"/>
                </a:cubicBezTo>
                <a:cubicBezTo>
                  <a:pt x="1435456" y="7934668"/>
                  <a:pt x="1706185" y="8000486"/>
                  <a:pt x="1880445" y="7996971"/>
                </a:cubicBezTo>
                <a:cubicBezTo>
                  <a:pt x="1926393" y="7996038"/>
                  <a:pt x="1976057" y="8000105"/>
                  <a:pt x="1990801" y="8006001"/>
                </a:cubicBezTo>
                <a:cubicBezTo>
                  <a:pt x="2018605" y="8017117"/>
                  <a:pt x="2085470" y="8020641"/>
                  <a:pt x="2094633" y="8011487"/>
                </a:cubicBezTo>
                <a:cubicBezTo>
                  <a:pt x="2102949" y="8003172"/>
                  <a:pt x="2083975" y="7929801"/>
                  <a:pt x="2062744" y="7888129"/>
                </a:cubicBezTo>
                <a:cubicBezTo>
                  <a:pt x="2052066" y="7867174"/>
                  <a:pt x="2027815" y="7833960"/>
                  <a:pt x="2008870" y="7814310"/>
                </a:cubicBezTo>
                <a:lnTo>
                  <a:pt x="1974409" y="7778592"/>
                </a:lnTo>
                <a:lnTo>
                  <a:pt x="1999250" y="7778592"/>
                </a:lnTo>
                <a:lnTo>
                  <a:pt x="2024091" y="7778592"/>
                </a:lnTo>
                <a:lnTo>
                  <a:pt x="2048285" y="7819873"/>
                </a:lnTo>
                <a:cubicBezTo>
                  <a:pt x="2083499" y="7879966"/>
                  <a:pt x="2140820" y="7927610"/>
                  <a:pt x="2198513" y="7944746"/>
                </a:cubicBezTo>
                <a:cubicBezTo>
                  <a:pt x="2256273" y="7961890"/>
                  <a:pt x="2360143" y="7964415"/>
                  <a:pt x="2375516" y="7949041"/>
                </a:cubicBezTo>
                <a:lnTo>
                  <a:pt x="2386041" y="7938516"/>
                </a:lnTo>
                <a:lnTo>
                  <a:pt x="2371725" y="7903797"/>
                </a:lnTo>
                <a:cubicBezTo>
                  <a:pt x="2349294" y="7849429"/>
                  <a:pt x="2313727" y="7808262"/>
                  <a:pt x="2261273" y="7775991"/>
                </a:cubicBezTo>
                <a:lnTo>
                  <a:pt x="2212962" y="7746273"/>
                </a:lnTo>
                <a:lnTo>
                  <a:pt x="2240261" y="7738967"/>
                </a:lnTo>
                <a:lnTo>
                  <a:pt x="2267560" y="7731671"/>
                </a:lnTo>
                <a:lnTo>
                  <a:pt x="2299373" y="7768838"/>
                </a:lnTo>
                <a:cubicBezTo>
                  <a:pt x="2316871" y="7789278"/>
                  <a:pt x="2354542" y="7817435"/>
                  <a:pt x="2383088" y="7831398"/>
                </a:cubicBezTo>
                <a:lnTo>
                  <a:pt x="2434981" y="7856782"/>
                </a:lnTo>
                <a:lnTo>
                  <a:pt x="2489997" y="7857058"/>
                </a:lnTo>
                <a:cubicBezTo>
                  <a:pt x="2549814" y="7857354"/>
                  <a:pt x="2611841" y="7843409"/>
                  <a:pt x="2638978" y="7823569"/>
                </a:cubicBezTo>
                <a:lnTo>
                  <a:pt x="2656151" y="7811015"/>
                </a:lnTo>
                <a:lnTo>
                  <a:pt x="2611470" y="7761313"/>
                </a:lnTo>
                <a:lnTo>
                  <a:pt x="2566788" y="7711612"/>
                </a:lnTo>
                <a:lnTo>
                  <a:pt x="2594001" y="7722251"/>
                </a:lnTo>
                <a:cubicBezTo>
                  <a:pt x="2608964" y="7728099"/>
                  <a:pt x="2646931" y="7733214"/>
                  <a:pt x="2678363" y="7733614"/>
                </a:cubicBezTo>
                <a:lnTo>
                  <a:pt x="2735513" y="7734339"/>
                </a:lnTo>
                <a:lnTo>
                  <a:pt x="2794902" y="7707602"/>
                </a:lnTo>
                <a:cubicBezTo>
                  <a:pt x="2827573" y="7692895"/>
                  <a:pt x="2859643" y="7674426"/>
                  <a:pt x="2866168" y="7666568"/>
                </a:cubicBezTo>
                <a:lnTo>
                  <a:pt x="2878026" y="7652271"/>
                </a:lnTo>
                <a:lnTo>
                  <a:pt x="2837374" y="7616190"/>
                </a:lnTo>
                <a:cubicBezTo>
                  <a:pt x="2791540" y="7575519"/>
                  <a:pt x="2726922" y="7549992"/>
                  <a:pt x="2669791" y="7549992"/>
                </a:cubicBezTo>
                <a:lnTo>
                  <a:pt x="2631272" y="7549992"/>
                </a:lnTo>
                <a:lnTo>
                  <a:pt x="2650055" y="7531208"/>
                </a:lnTo>
                <a:lnTo>
                  <a:pt x="2668838" y="7512434"/>
                </a:lnTo>
                <a:lnTo>
                  <a:pt x="2724950" y="7540733"/>
                </a:lnTo>
                <a:lnTo>
                  <a:pt x="2781062" y="7569042"/>
                </a:lnTo>
                <a:lnTo>
                  <a:pt x="2839250" y="7568946"/>
                </a:lnTo>
                <a:lnTo>
                  <a:pt x="2897438" y="7568851"/>
                </a:lnTo>
                <a:lnTo>
                  <a:pt x="2945063" y="7546153"/>
                </a:lnTo>
                <a:cubicBezTo>
                  <a:pt x="3000118" y="7519921"/>
                  <a:pt x="3057839" y="7469343"/>
                  <a:pt x="3052267" y="7452217"/>
                </a:cubicBezTo>
                <a:cubicBezTo>
                  <a:pt x="3050162" y="7445750"/>
                  <a:pt x="3029988" y="7430186"/>
                  <a:pt x="3007433" y="7417632"/>
                </a:cubicBezTo>
                <a:lnTo>
                  <a:pt x="2966438" y="7394820"/>
                </a:lnTo>
                <a:lnTo>
                  <a:pt x="2890990" y="7389057"/>
                </a:lnTo>
                <a:lnTo>
                  <a:pt x="2815552" y="7383304"/>
                </a:lnTo>
                <a:lnTo>
                  <a:pt x="2829030" y="7364950"/>
                </a:lnTo>
                <a:lnTo>
                  <a:pt x="2842508" y="7346585"/>
                </a:lnTo>
                <a:lnTo>
                  <a:pt x="2879493" y="7364149"/>
                </a:lnTo>
                <a:cubicBezTo>
                  <a:pt x="2904630" y="7376074"/>
                  <a:pt x="2938139" y="7381704"/>
                  <a:pt x="2984021" y="7381713"/>
                </a:cubicBezTo>
                <a:lnTo>
                  <a:pt x="3051553" y="7381713"/>
                </a:lnTo>
                <a:lnTo>
                  <a:pt x="3095730" y="7360329"/>
                </a:lnTo>
                <a:cubicBezTo>
                  <a:pt x="3120028" y="7348566"/>
                  <a:pt x="3159357" y="7317305"/>
                  <a:pt x="3183141" y="7290854"/>
                </a:cubicBezTo>
                <a:lnTo>
                  <a:pt x="3226375" y="7242772"/>
                </a:lnTo>
                <a:lnTo>
                  <a:pt x="3216097" y="7230390"/>
                </a:lnTo>
                <a:cubicBezTo>
                  <a:pt x="3200067" y="7211073"/>
                  <a:pt x="3122486" y="7188042"/>
                  <a:pt x="3073470" y="7188042"/>
                </a:cubicBezTo>
                <a:cubicBezTo>
                  <a:pt x="3049038" y="7188042"/>
                  <a:pt x="3008776" y="7194147"/>
                  <a:pt x="2984002" y="7201605"/>
                </a:cubicBezTo>
                <a:lnTo>
                  <a:pt x="2938948" y="7215159"/>
                </a:lnTo>
                <a:lnTo>
                  <a:pt x="2952979" y="7194461"/>
                </a:lnTo>
                <a:lnTo>
                  <a:pt x="2967009" y="7173754"/>
                </a:lnTo>
                <a:lnTo>
                  <a:pt x="3021883" y="7176364"/>
                </a:lnTo>
                <a:cubicBezTo>
                  <a:pt x="3135278" y="7181746"/>
                  <a:pt x="3231023" y="7128891"/>
                  <a:pt x="3289907" y="7028412"/>
                </a:cubicBezTo>
                <a:lnTo>
                  <a:pt x="3314329" y="6986759"/>
                </a:lnTo>
                <a:lnTo>
                  <a:pt x="3303308" y="6975739"/>
                </a:lnTo>
                <a:cubicBezTo>
                  <a:pt x="3296898" y="6969328"/>
                  <a:pt x="3261160" y="6964614"/>
                  <a:pt x="3217869" y="6964461"/>
                </a:cubicBezTo>
                <a:lnTo>
                  <a:pt x="3143441" y="6964204"/>
                </a:lnTo>
                <a:lnTo>
                  <a:pt x="3084890" y="6994388"/>
                </a:lnTo>
                <a:lnTo>
                  <a:pt x="3026331" y="7024583"/>
                </a:lnTo>
                <a:lnTo>
                  <a:pt x="3040713" y="6996770"/>
                </a:lnTo>
                <a:lnTo>
                  <a:pt x="3055087" y="6968967"/>
                </a:lnTo>
                <a:lnTo>
                  <a:pt x="3086491" y="6968967"/>
                </a:lnTo>
                <a:cubicBezTo>
                  <a:pt x="3135440" y="6968967"/>
                  <a:pt x="3201000" y="6942592"/>
                  <a:pt x="3244406" y="6905435"/>
                </a:cubicBezTo>
                <a:cubicBezTo>
                  <a:pt x="3283201" y="6872231"/>
                  <a:pt x="3331035" y="6791373"/>
                  <a:pt x="3344256" y="6736671"/>
                </a:cubicBezTo>
                <a:lnTo>
                  <a:pt x="3350895" y="6709163"/>
                </a:lnTo>
                <a:lnTo>
                  <a:pt x="3286020" y="6713801"/>
                </a:lnTo>
                <a:cubicBezTo>
                  <a:pt x="3217383" y="6718716"/>
                  <a:pt x="3177159" y="6734775"/>
                  <a:pt x="3118895" y="6780571"/>
                </a:cubicBezTo>
                <a:cubicBezTo>
                  <a:pt x="3083166" y="6808651"/>
                  <a:pt x="3077518" y="6805289"/>
                  <a:pt x="3088929" y="6762750"/>
                </a:cubicBezTo>
                <a:lnTo>
                  <a:pt x="3094425" y="6742271"/>
                </a:lnTo>
                <a:lnTo>
                  <a:pt x="3138583" y="6735652"/>
                </a:lnTo>
                <a:cubicBezTo>
                  <a:pt x="3200162" y="6726412"/>
                  <a:pt x="3245987" y="6700714"/>
                  <a:pt x="3289964" y="6650755"/>
                </a:cubicBezTo>
                <a:cubicBezTo>
                  <a:pt x="3328559" y="6606912"/>
                  <a:pt x="3359401" y="6531617"/>
                  <a:pt x="3359401" y="6481258"/>
                </a:cubicBezTo>
                <a:lnTo>
                  <a:pt x="3359401" y="6452940"/>
                </a:lnTo>
                <a:lnTo>
                  <a:pt x="3318920" y="6459608"/>
                </a:lnTo>
                <a:cubicBezTo>
                  <a:pt x="3296660" y="6463275"/>
                  <a:pt x="3264465" y="6472019"/>
                  <a:pt x="3247396" y="6479048"/>
                </a:cubicBezTo>
                <a:lnTo>
                  <a:pt x="3216354" y="6491821"/>
                </a:lnTo>
                <a:lnTo>
                  <a:pt x="3244587" y="6456550"/>
                </a:lnTo>
                <a:cubicBezTo>
                  <a:pt x="3260112" y="6437147"/>
                  <a:pt x="3280400" y="6404134"/>
                  <a:pt x="3289669" y="6383179"/>
                </a:cubicBezTo>
                <a:lnTo>
                  <a:pt x="3306518" y="6345079"/>
                </a:lnTo>
                <a:lnTo>
                  <a:pt x="3312890" y="6392704"/>
                </a:lnTo>
                <a:cubicBezTo>
                  <a:pt x="3316396" y="6418898"/>
                  <a:pt x="3317091" y="6391037"/>
                  <a:pt x="3314443" y="6330792"/>
                </a:cubicBezTo>
                <a:cubicBezTo>
                  <a:pt x="3311785" y="6270546"/>
                  <a:pt x="3306747" y="6218111"/>
                  <a:pt x="3303242" y="6214272"/>
                </a:cubicBezTo>
                <a:cubicBezTo>
                  <a:pt x="3299736" y="6210433"/>
                  <a:pt x="3271114" y="6219473"/>
                  <a:pt x="3239643" y="6234360"/>
                </a:cubicBezTo>
                <a:cubicBezTo>
                  <a:pt x="3179512" y="6262792"/>
                  <a:pt x="3106417" y="6334592"/>
                  <a:pt x="3096216" y="6375245"/>
                </a:cubicBezTo>
                <a:cubicBezTo>
                  <a:pt x="3088643" y="6405420"/>
                  <a:pt x="3075584" y="6403286"/>
                  <a:pt x="3071898" y="6371273"/>
                </a:cubicBezTo>
                <a:lnTo>
                  <a:pt x="3068888" y="6345079"/>
                </a:lnTo>
                <a:lnTo>
                  <a:pt x="3103778" y="6319428"/>
                </a:lnTo>
                <a:cubicBezTo>
                  <a:pt x="3168206" y="6272051"/>
                  <a:pt x="3216526" y="6182630"/>
                  <a:pt x="3216526" y="6110764"/>
                </a:cubicBezTo>
                <a:cubicBezTo>
                  <a:pt x="3216526" y="6068797"/>
                  <a:pt x="3200705" y="5989320"/>
                  <a:pt x="3188408" y="5969508"/>
                </a:cubicBezTo>
                <a:lnTo>
                  <a:pt x="3179950" y="5955897"/>
                </a:lnTo>
                <a:lnTo>
                  <a:pt x="3145269" y="5982348"/>
                </a:lnTo>
                <a:cubicBezTo>
                  <a:pt x="3099216" y="6017476"/>
                  <a:pt x="3048829" y="6087875"/>
                  <a:pt x="3033922" y="6137910"/>
                </a:cubicBezTo>
                <a:cubicBezTo>
                  <a:pt x="3020016" y="6184602"/>
                  <a:pt x="3014167" y="6187459"/>
                  <a:pt x="2999299" y="6154827"/>
                </a:cubicBezTo>
                <a:lnTo>
                  <a:pt x="2988555" y="6131252"/>
                </a:lnTo>
                <a:lnTo>
                  <a:pt x="3017520" y="6100058"/>
                </a:lnTo>
                <a:cubicBezTo>
                  <a:pt x="3054372" y="6060358"/>
                  <a:pt x="3080099" y="6010780"/>
                  <a:pt x="3092444" y="5955697"/>
                </a:cubicBezTo>
                <a:lnTo>
                  <a:pt x="3102159" y="5912329"/>
                </a:lnTo>
                <a:lnTo>
                  <a:pt x="3091491" y="5862009"/>
                </a:lnTo>
                <a:cubicBezTo>
                  <a:pt x="3077023" y="5793725"/>
                  <a:pt x="3048057" y="5738260"/>
                  <a:pt x="3028836" y="5742022"/>
                </a:cubicBezTo>
                <a:cubicBezTo>
                  <a:pt x="3004576" y="5746766"/>
                  <a:pt x="2950426" y="5833624"/>
                  <a:pt x="2933291" y="5895261"/>
                </a:cubicBezTo>
                <a:lnTo>
                  <a:pt x="2917584" y="5951744"/>
                </a:lnTo>
                <a:lnTo>
                  <a:pt x="2905316" y="5891584"/>
                </a:lnTo>
                <a:cubicBezTo>
                  <a:pt x="2885037" y="5792172"/>
                  <a:pt x="2794835" y="5688826"/>
                  <a:pt x="2710729" y="5668633"/>
                </a:cubicBezTo>
                <a:lnTo>
                  <a:pt x="2685936" y="5662680"/>
                </a:lnTo>
                <a:lnTo>
                  <a:pt x="2680526" y="5708609"/>
                </a:lnTo>
                <a:cubicBezTo>
                  <a:pt x="2673401" y="5769083"/>
                  <a:pt x="2687155" y="5838721"/>
                  <a:pt x="2715911" y="5887803"/>
                </a:cubicBezTo>
                <a:cubicBezTo>
                  <a:pt x="2745238" y="5937828"/>
                  <a:pt x="2756030" y="5946601"/>
                  <a:pt x="2838993" y="5987749"/>
                </a:cubicBezTo>
                <a:lnTo>
                  <a:pt x="2906630" y="6021305"/>
                </a:lnTo>
                <a:lnTo>
                  <a:pt x="2929233" y="6062272"/>
                </a:lnTo>
                <a:lnTo>
                  <a:pt x="2951826" y="6103239"/>
                </a:lnTo>
                <a:lnTo>
                  <a:pt x="2900039" y="6070111"/>
                </a:lnTo>
                <a:cubicBezTo>
                  <a:pt x="2848709" y="6037269"/>
                  <a:pt x="2744019" y="6000017"/>
                  <a:pt x="2733275" y="6010761"/>
                </a:cubicBezTo>
                <a:cubicBezTo>
                  <a:pt x="2723159" y="6020886"/>
                  <a:pt x="2751135" y="6125204"/>
                  <a:pt x="2775147" y="6166885"/>
                </a:cubicBezTo>
                <a:cubicBezTo>
                  <a:pt x="2814638" y="6235427"/>
                  <a:pt x="2916708" y="6292692"/>
                  <a:pt x="2999413" y="6292692"/>
                </a:cubicBezTo>
                <a:lnTo>
                  <a:pt x="3026502" y="6292692"/>
                </a:lnTo>
                <a:lnTo>
                  <a:pt x="3034456" y="6314123"/>
                </a:lnTo>
                <a:cubicBezTo>
                  <a:pt x="3038827" y="6325905"/>
                  <a:pt x="3045428" y="6352699"/>
                  <a:pt x="3049115" y="6373654"/>
                </a:cubicBezTo>
                <a:lnTo>
                  <a:pt x="3055820" y="6411754"/>
                </a:lnTo>
                <a:lnTo>
                  <a:pt x="3024816" y="6374673"/>
                </a:lnTo>
                <a:cubicBezTo>
                  <a:pt x="2992908" y="6336497"/>
                  <a:pt x="2917574" y="6283167"/>
                  <a:pt x="2895572" y="6283167"/>
                </a:cubicBezTo>
                <a:lnTo>
                  <a:pt x="2883151" y="6283167"/>
                </a:lnTo>
                <a:lnTo>
                  <a:pt x="2883360" y="6361748"/>
                </a:lnTo>
                <a:lnTo>
                  <a:pt x="2883570" y="6440329"/>
                </a:lnTo>
                <a:lnTo>
                  <a:pt x="2902972" y="6483192"/>
                </a:lnTo>
                <a:cubicBezTo>
                  <a:pt x="2913641" y="6506766"/>
                  <a:pt x="2933910" y="6538313"/>
                  <a:pt x="2948007" y="6553286"/>
                </a:cubicBezTo>
                <a:lnTo>
                  <a:pt x="2973638" y="6580518"/>
                </a:lnTo>
                <a:lnTo>
                  <a:pt x="2935986" y="6555258"/>
                </a:lnTo>
                <a:cubicBezTo>
                  <a:pt x="2915279" y="6541370"/>
                  <a:pt x="2889561" y="6531254"/>
                  <a:pt x="2878836" y="6532788"/>
                </a:cubicBezTo>
                <a:lnTo>
                  <a:pt x="2859338" y="6535579"/>
                </a:lnTo>
                <a:lnTo>
                  <a:pt x="2859691" y="6611779"/>
                </a:lnTo>
                <a:lnTo>
                  <a:pt x="2860043" y="6687979"/>
                </a:lnTo>
                <a:lnTo>
                  <a:pt x="2878236" y="6726079"/>
                </a:lnTo>
                <a:cubicBezTo>
                  <a:pt x="2888247" y="6747034"/>
                  <a:pt x="2898362" y="6768465"/>
                  <a:pt x="2900706" y="6773704"/>
                </a:cubicBezTo>
                <a:cubicBezTo>
                  <a:pt x="2903058" y="6778943"/>
                  <a:pt x="2896057" y="6775304"/>
                  <a:pt x="2885142" y="6765627"/>
                </a:cubicBezTo>
                <a:cubicBezTo>
                  <a:pt x="2859091" y="6742519"/>
                  <a:pt x="2849785" y="6749787"/>
                  <a:pt x="2830297" y="6808461"/>
                </a:cubicBezTo>
                <a:cubicBezTo>
                  <a:pt x="2814504" y="6855990"/>
                  <a:pt x="2814847" y="6930342"/>
                  <a:pt x="2831040" y="6971453"/>
                </a:cubicBezTo>
                <a:lnTo>
                  <a:pt x="2837650" y="6988235"/>
                </a:lnTo>
                <a:lnTo>
                  <a:pt x="2823591" y="6982835"/>
                </a:lnTo>
                <a:cubicBezTo>
                  <a:pt x="2805741" y="6975987"/>
                  <a:pt x="2762726" y="7026002"/>
                  <a:pt x="2737219" y="7083267"/>
                </a:cubicBezTo>
                <a:cubicBezTo>
                  <a:pt x="2703433" y="7159124"/>
                  <a:pt x="2715540" y="7270785"/>
                  <a:pt x="2764679" y="7336651"/>
                </a:cubicBezTo>
                <a:lnTo>
                  <a:pt x="2786729" y="7366206"/>
                </a:lnTo>
                <a:lnTo>
                  <a:pt x="2743067" y="7408088"/>
                </a:lnTo>
                <a:cubicBezTo>
                  <a:pt x="2715092" y="7434930"/>
                  <a:pt x="2701833" y="7443140"/>
                  <a:pt x="2706167" y="7430948"/>
                </a:cubicBezTo>
                <a:cubicBezTo>
                  <a:pt x="2709872" y="7420480"/>
                  <a:pt x="2717073" y="7392543"/>
                  <a:pt x="2722150" y="7368864"/>
                </a:cubicBezTo>
                <a:lnTo>
                  <a:pt x="2731380" y="7325801"/>
                </a:lnTo>
                <a:lnTo>
                  <a:pt x="2717826" y="7261146"/>
                </a:lnTo>
                <a:cubicBezTo>
                  <a:pt x="2710377" y="7225589"/>
                  <a:pt x="2701890" y="7194100"/>
                  <a:pt x="2698966" y="7191185"/>
                </a:cubicBezTo>
                <a:cubicBezTo>
                  <a:pt x="2689508" y="7181717"/>
                  <a:pt x="2627490" y="7226246"/>
                  <a:pt x="2597649" y="7263937"/>
                </a:cubicBezTo>
                <a:cubicBezTo>
                  <a:pt x="2581666" y="7284111"/>
                  <a:pt x="2562216" y="7318696"/>
                  <a:pt x="2554424" y="7340775"/>
                </a:cubicBezTo>
                <a:cubicBezTo>
                  <a:pt x="2536469" y="7391667"/>
                  <a:pt x="2536184" y="7483707"/>
                  <a:pt x="2553843" y="7525989"/>
                </a:cubicBezTo>
                <a:lnTo>
                  <a:pt x="2567435" y="7558516"/>
                </a:lnTo>
                <a:lnTo>
                  <a:pt x="2522887" y="7584186"/>
                </a:lnTo>
                <a:cubicBezTo>
                  <a:pt x="2498389" y="7598312"/>
                  <a:pt x="2474309" y="7612152"/>
                  <a:pt x="2469376" y="7614952"/>
                </a:cubicBezTo>
                <a:cubicBezTo>
                  <a:pt x="2464442" y="7617752"/>
                  <a:pt x="2469280" y="7605351"/>
                  <a:pt x="2480129" y="7587396"/>
                </a:cubicBezTo>
                <a:cubicBezTo>
                  <a:pt x="2490969" y="7569442"/>
                  <a:pt x="2504770" y="7539324"/>
                  <a:pt x="2510790" y="7520464"/>
                </a:cubicBezTo>
                <a:cubicBezTo>
                  <a:pt x="2525192" y="7475344"/>
                  <a:pt x="2527335" y="7380865"/>
                  <a:pt x="2514238" y="7367769"/>
                </a:cubicBezTo>
                <a:lnTo>
                  <a:pt x="2503904" y="7357434"/>
                </a:lnTo>
                <a:lnTo>
                  <a:pt x="2444411" y="7389152"/>
                </a:lnTo>
                <a:cubicBezTo>
                  <a:pt x="2351608" y="7438606"/>
                  <a:pt x="2304926" y="7512911"/>
                  <a:pt x="2295420" y="7626258"/>
                </a:cubicBezTo>
                <a:lnTo>
                  <a:pt x="2290039" y="7690447"/>
                </a:lnTo>
                <a:lnTo>
                  <a:pt x="2238994" y="7704649"/>
                </a:lnTo>
                <a:lnTo>
                  <a:pt x="2187940" y="7718860"/>
                </a:lnTo>
                <a:lnTo>
                  <a:pt x="2222316" y="7680817"/>
                </a:lnTo>
                <a:cubicBezTo>
                  <a:pt x="2258339" y="7640936"/>
                  <a:pt x="2295944" y="7566794"/>
                  <a:pt x="2306774" y="7514273"/>
                </a:cubicBezTo>
                <a:lnTo>
                  <a:pt x="2313165" y="7483317"/>
                </a:lnTo>
                <a:lnTo>
                  <a:pt x="2271922" y="7483411"/>
                </a:lnTo>
                <a:cubicBezTo>
                  <a:pt x="2223954" y="7483517"/>
                  <a:pt x="2138572" y="7520178"/>
                  <a:pt x="2098834" y="7557735"/>
                </a:cubicBezTo>
                <a:cubicBezTo>
                  <a:pt x="2069992" y="7584996"/>
                  <a:pt x="2035902" y="7646194"/>
                  <a:pt x="2016938" y="7704773"/>
                </a:cubicBezTo>
                <a:lnTo>
                  <a:pt x="2005374" y="7740492"/>
                </a:lnTo>
                <a:lnTo>
                  <a:pt x="1961883" y="7740492"/>
                </a:lnTo>
                <a:lnTo>
                  <a:pt x="1918383" y="7740492"/>
                </a:lnTo>
                <a:lnTo>
                  <a:pt x="1961055" y="7707916"/>
                </a:lnTo>
                <a:cubicBezTo>
                  <a:pt x="2009785" y="7670702"/>
                  <a:pt x="2079955" y="7562136"/>
                  <a:pt x="2064963" y="7547144"/>
                </a:cubicBezTo>
                <a:cubicBezTo>
                  <a:pt x="2059753" y="7541934"/>
                  <a:pt x="2026225" y="7537666"/>
                  <a:pt x="1990468" y="7537666"/>
                </a:cubicBezTo>
                <a:cubicBezTo>
                  <a:pt x="1886664" y="7537666"/>
                  <a:pt x="1803730" y="7584091"/>
                  <a:pt x="1753057" y="7670549"/>
                </a:cubicBezTo>
                <a:lnTo>
                  <a:pt x="1728235" y="7712907"/>
                </a:lnTo>
                <a:lnTo>
                  <a:pt x="1698479" y="7706535"/>
                </a:lnTo>
                <a:cubicBezTo>
                  <a:pt x="1682106" y="7703029"/>
                  <a:pt x="1667075" y="7698667"/>
                  <a:pt x="1665065" y="7696839"/>
                </a:cubicBezTo>
                <a:cubicBezTo>
                  <a:pt x="1658979" y="7691276"/>
                  <a:pt x="1723311" y="7622115"/>
                  <a:pt x="1744323" y="7611618"/>
                </a:cubicBezTo>
                <a:cubicBezTo>
                  <a:pt x="1757553" y="7605017"/>
                  <a:pt x="1763963" y="7592578"/>
                  <a:pt x="1763963" y="7573518"/>
                </a:cubicBezTo>
                <a:lnTo>
                  <a:pt x="1763963" y="7545229"/>
                </a:lnTo>
                <a:lnTo>
                  <a:pt x="1736427" y="7542086"/>
                </a:lnTo>
                <a:cubicBezTo>
                  <a:pt x="1704108" y="7538399"/>
                  <a:pt x="1690516" y="7554507"/>
                  <a:pt x="1697555" y="7588158"/>
                </a:cubicBezTo>
                <a:lnTo>
                  <a:pt x="1702546" y="7612028"/>
                </a:lnTo>
                <a:lnTo>
                  <a:pt x="1673257" y="7645308"/>
                </a:lnTo>
                <a:cubicBezTo>
                  <a:pt x="1655540" y="7665435"/>
                  <a:pt x="1647920" y="7670359"/>
                  <a:pt x="1653959" y="7657776"/>
                </a:cubicBezTo>
                <a:cubicBezTo>
                  <a:pt x="1659455" y="7646327"/>
                  <a:pt x="1664084" y="7624896"/>
                  <a:pt x="1664256" y="7610151"/>
                </a:cubicBezTo>
                <a:cubicBezTo>
                  <a:pt x="1664418" y="7595397"/>
                  <a:pt x="1670399" y="7575633"/>
                  <a:pt x="1677534" y="7566222"/>
                </a:cubicBezTo>
                <a:cubicBezTo>
                  <a:pt x="1706890" y="7527512"/>
                  <a:pt x="1661122" y="7484736"/>
                  <a:pt x="1625165" y="7517273"/>
                </a:cubicBezTo>
                <a:cubicBezTo>
                  <a:pt x="1601638" y="7538571"/>
                  <a:pt x="1601857" y="7556269"/>
                  <a:pt x="1625851" y="7571251"/>
                </a:cubicBezTo>
                <a:cubicBezTo>
                  <a:pt x="1653950" y="7588796"/>
                  <a:pt x="1651206" y="7639803"/>
                  <a:pt x="1620507" y="7670502"/>
                </a:cubicBezTo>
                <a:cubicBezTo>
                  <a:pt x="1588065" y="7702944"/>
                  <a:pt x="1583722" y="7695257"/>
                  <a:pt x="1607144" y="7646785"/>
                </a:cubicBezTo>
                <a:lnTo>
                  <a:pt x="1626403" y="7606923"/>
                </a:lnTo>
                <a:lnTo>
                  <a:pt x="1615964" y="7587406"/>
                </a:lnTo>
                <a:lnTo>
                  <a:pt x="1605515" y="7567899"/>
                </a:lnTo>
                <a:lnTo>
                  <a:pt x="1579969" y="7570852"/>
                </a:lnTo>
                <a:lnTo>
                  <a:pt x="1554413" y="7573804"/>
                </a:lnTo>
                <a:lnTo>
                  <a:pt x="1551489" y="7599074"/>
                </a:lnTo>
                <a:cubicBezTo>
                  <a:pt x="1549518" y="7616085"/>
                  <a:pt x="1554966" y="7628839"/>
                  <a:pt x="1568158" y="7638079"/>
                </a:cubicBezTo>
                <a:lnTo>
                  <a:pt x="1587760" y="7651804"/>
                </a:lnTo>
                <a:lnTo>
                  <a:pt x="1571092" y="7666349"/>
                </a:lnTo>
                <a:cubicBezTo>
                  <a:pt x="1560357" y="7675712"/>
                  <a:pt x="1526457" y="7682703"/>
                  <a:pt x="1475956" y="7685971"/>
                </a:cubicBezTo>
                <a:lnTo>
                  <a:pt x="1397498" y="7691047"/>
                </a:lnTo>
                <a:lnTo>
                  <a:pt x="1359580" y="7645756"/>
                </a:lnTo>
                <a:cubicBezTo>
                  <a:pt x="1305135" y="7580729"/>
                  <a:pt x="1287599" y="7530942"/>
                  <a:pt x="1319146" y="7530942"/>
                </a:cubicBezTo>
                <a:cubicBezTo>
                  <a:pt x="1355808" y="7530942"/>
                  <a:pt x="1372457" y="7487165"/>
                  <a:pt x="1344578" y="7464028"/>
                </a:cubicBezTo>
                <a:lnTo>
                  <a:pt x="1330014" y="7451941"/>
                </a:lnTo>
                <a:lnTo>
                  <a:pt x="1306773" y="7462533"/>
                </a:lnTo>
                <a:lnTo>
                  <a:pt x="1283541" y="7473115"/>
                </a:lnTo>
                <a:lnTo>
                  <a:pt x="1286961" y="7521083"/>
                </a:lnTo>
                <a:cubicBezTo>
                  <a:pt x="1290285" y="7567660"/>
                  <a:pt x="1281417" y="7584548"/>
                  <a:pt x="1269683" y="7553973"/>
                </a:cubicBezTo>
                <a:cubicBezTo>
                  <a:pt x="1260424" y="7529846"/>
                  <a:pt x="1262977" y="7486240"/>
                  <a:pt x="1275217" y="7459371"/>
                </a:cubicBezTo>
                <a:lnTo>
                  <a:pt x="1286542" y="7434530"/>
                </a:lnTo>
                <a:lnTo>
                  <a:pt x="1307868" y="7439883"/>
                </a:lnTo>
                <a:cubicBezTo>
                  <a:pt x="1351198" y="7450751"/>
                  <a:pt x="1378239" y="7389429"/>
                  <a:pt x="1339310" y="7368588"/>
                </a:cubicBezTo>
                <a:lnTo>
                  <a:pt x="1319470" y="7357977"/>
                </a:lnTo>
                <a:lnTo>
                  <a:pt x="1301210" y="7374493"/>
                </a:lnTo>
                <a:cubicBezTo>
                  <a:pt x="1291171" y="7383580"/>
                  <a:pt x="1282856" y="7397858"/>
                  <a:pt x="1282741" y="7406212"/>
                </a:cubicBezTo>
                <a:cubicBezTo>
                  <a:pt x="1282627" y="7414565"/>
                  <a:pt x="1274150" y="7432120"/>
                  <a:pt x="1263901" y="7445217"/>
                </a:cubicBezTo>
                <a:cubicBezTo>
                  <a:pt x="1253652" y="7458314"/>
                  <a:pt x="1245118" y="7479745"/>
                  <a:pt x="1244918" y="7492842"/>
                </a:cubicBezTo>
                <a:lnTo>
                  <a:pt x="1244556" y="7516654"/>
                </a:lnTo>
                <a:lnTo>
                  <a:pt x="1235326" y="7502367"/>
                </a:lnTo>
                <a:cubicBezTo>
                  <a:pt x="1230249" y="7494508"/>
                  <a:pt x="1226029" y="7470162"/>
                  <a:pt x="1225944" y="7448264"/>
                </a:cubicBezTo>
                <a:lnTo>
                  <a:pt x="1225801" y="7408440"/>
                </a:lnTo>
                <a:lnTo>
                  <a:pt x="1246261" y="7405402"/>
                </a:lnTo>
                <a:cubicBezTo>
                  <a:pt x="1257510" y="7403726"/>
                  <a:pt x="1271378" y="7394915"/>
                  <a:pt x="1277083" y="7385819"/>
                </a:cubicBezTo>
                <a:lnTo>
                  <a:pt x="1287447" y="7369283"/>
                </a:lnTo>
                <a:lnTo>
                  <a:pt x="1267311" y="7349148"/>
                </a:lnTo>
                <a:lnTo>
                  <a:pt x="1247175" y="7329002"/>
                </a:lnTo>
                <a:lnTo>
                  <a:pt x="1228077" y="7339222"/>
                </a:lnTo>
                <a:cubicBezTo>
                  <a:pt x="1206551" y="7350738"/>
                  <a:pt x="1194235" y="7375531"/>
                  <a:pt x="1202998" y="7389705"/>
                </a:cubicBezTo>
                <a:cubicBezTo>
                  <a:pt x="1209123" y="7399611"/>
                  <a:pt x="1213923" y="7511910"/>
                  <a:pt x="1208218" y="7511901"/>
                </a:cubicBezTo>
                <a:cubicBezTo>
                  <a:pt x="1206408" y="7511892"/>
                  <a:pt x="1192254" y="7504405"/>
                  <a:pt x="1176766" y="7495261"/>
                </a:cubicBezTo>
                <a:lnTo>
                  <a:pt x="1148610" y="7478621"/>
                </a:lnTo>
                <a:lnTo>
                  <a:pt x="1154211" y="7459542"/>
                </a:lnTo>
                <a:cubicBezTo>
                  <a:pt x="1157288" y="7449046"/>
                  <a:pt x="1162345" y="7410365"/>
                  <a:pt x="1165441" y="7373589"/>
                </a:cubicBezTo>
                <a:lnTo>
                  <a:pt x="1171070" y="7306733"/>
                </a:lnTo>
                <a:lnTo>
                  <a:pt x="1149782" y="7257260"/>
                </a:lnTo>
                <a:cubicBezTo>
                  <a:pt x="1130103" y="7211511"/>
                  <a:pt x="1048893" y="7121367"/>
                  <a:pt x="1027347" y="7121367"/>
                </a:cubicBezTo>
                <a:cubicBezTo>
                  <a:pt x="988771" y="7121367"/>
                  <a:pt x="964854" y="7282491"/>
                  <a:pt x="992715" y="7354729"/>
                </a:cubicBezTo>
                <a:lnTo>
                  <a:pt x="1000068" y="7373779"/>
                </a:lnTo>
                <a:lnTo>
                  <a:pt x="965292" y="7340956"/>
                </a:lnTo>
                <a:cubicBezTo>
                  <a:pt x="925527" y="7303409"/>
                  <a:pt x="923280" y="7291645"/>
                  <a:pt x="949007" y="7255517"/>
                </a:cubicBezTo>
                <a:cubicBezTo>
                  <a:pt x="1008640" y="7171773"/>
                  <a:pt x="996458" y="7025155"/>
                  <a:pt x="922060" y="6931114"/>
                </a:cubicBezTo>
                <a:lnTo>
                  <a:pt x="903411" y="6907540"/>
                </a:lnTo>
                <a:lnTo>
                  <a:pt x="883875" y="6925228"/>
                </a:lnTo>
                <a:cubicBezTo>
                  <a:pt x="851605" y="6954432"/>
                  <a:pt x="822582" y="7026078"/>
                  <a:pt x="816191" y="7092315"/>
                </a:cubicBezTo>
                <a:lnTo>
                  <a:pt x="810180" y="7154704"/>
                </a:lnTo>
                <a:lnTo>
                  <a:pt x="783653" y="7099326"/>
                </a:lnTo>
                <a:cubicBezTo>
                  <a:pt x="769061" y="7068865"/>
                  <a:pt x="758631" y="7042833"/>
                  <a:pt x="760479" y="7041471"/>
                </a:cubicBezTo>
                <a:cubicBezTo>
                  <a:pt x="762327" y="7040109"/>
                  <a:pt x="777481" y="7029583"/>
                  <a:pt x="794150" y="7018087"/>
                </a:cubicBezTo>
                <a:cubicBezTo>
                  <a:pt x="811533" y="7006085"/>
                  <a:pt x="836917" y="6972233"/>
                  <a:pt x="853681" y="6938687"/>
                </a:cubicBezTo>
                <a:lnTo>
                  <a:pt x="882904" y="6880203"/>
                </a:lnTo>
                <a:lnTo>
                  <a:pt x="882904" y="6831064"/>
                </a:lnTo>
                <a:cubicBezTo>
                  <a:pt x="882904" y="6773066"/>
                  <a:pt x="860291" y="6690494"/>
                  <a:pt x="839736" y="6673434"/>
                </a:cubicBezTo>
                <a:lnTo>
                  <a:pt x="825191" y="6661366"/>
                </a:lnTo>
                <a:lnTo>
                  <a:pt x="800559" y="6684197"/>
                </a:lnTo>
                <a:lnTo>
                  <a:pt x="775927" y="6707029"/>
                </a:lnTo>
                <a:lnTo>
                  <a:pt x="800826" y="6670005"/>
                </a:lnTo>
                <a:cubicBezTo>
                  <a:pt x="814523" y="6649641"/>
                  <a:pt x="830497" y="6615351"/>
                  <a:pt x="836326" y="6593805"/>
                </a:cubicBezTo>
                <a:cubicBezTo>
                  <a:pt x="846480" y="6556277"/>
                  <a:pt x="843356" y="6440472"/>
                  <a:pt x="831878" y="6428985"/>
                </a:cubicBezTo>
                <a:cubicBezTo>
                  <a:pt x="809104" y="6406210"/>
                  <a:pt x="675383" y="6521339"/>
                  <a:pt x="653123" y="6582880"/>
                </a:cubicBezTo>
                <a:cubicBezTo>
                  <a:pt x="634377" y="6634734"/>
                  <a:pt x="624575" y="6623028"/>
                  <a:pt x="627671" y="6552476"/>
                </a:cubicBezTo>
                <a:lnTo>
                  <a:pt x="630491" y="6488420"/>
                </a:lnTo>
                <a:lnTo>
                  <a:pt x="671953" y="6481372"/>
                </a:lnTo>
                <a:cubicBezTo>
                  <a:pt x="788234" y="6461608"/>
                  <a:pt x="873283" y="6364139"/>
                  <a:pt x="896829" y="6223635"/>
                </a:cubicBezTo>
                <a:lnTo>
                  <a:pt x="902821" y="6187917"/>
                </a:lnTo>
                <a:lnTo>
                  <a:pt x="876189" y="6187859"/>
                </a:lnTo>
                <a:lnTo>
                  <a:pt x="849566" y="6187802"/>
                </a:lnTo>
                <a:lnTo>
                  <a:pt x="878141" y="6172934"/>
                </a:lnTo>
                <a:cubicBezTo>
                  <a:pt x="936758" y="6142454"/>
                  <a:pt x="1006726" y="6053709"/>
                  <a:pt x="1006726" y="6009837"/>
                </a:cubicBezTo>
                <a:lnTo>
                  <a:pt x="1006726" y="5987892"/>
                </a:lnTo>
                <a:lnTo>
                  <a:pt x="985295" y="5987663"/>
                </a:lnTo>
                <a:cubicBezTo>
                  <a:pt x="972445" y="5987530"/>
                  <a:pt x="986742" y="5978100"/>
                  <a:pt x="1021013" y="5964098"/>
                </a:cubicBezTo>
                <a:cubicBezTo>
                  <a:pt x="1080211" y="5939914"/>
                  <a:pt x="1168651" y="5860676"/>
                  <a:pt x="1168651" y="5831815"/>
                </a:cubicBezTo>
                <a:cubicBezTo>
                  <a:pt x="1168651" y="5822976"/>
                  <a:pt x="1153316" y="5812612"/>
                  <a:pt x="1129836" y="5805573"/>
                </a:cubicBezTo>
                <a:lnTo>
                  <a:pt x="1091022" y="5793953"/>
                </a:lnTo>
                <a:lnTo>
                  <a:pt x="1141743" y="5781008"/>
                </a:lnTo>
                <a:cubicBezTo>
                  <a:pt x="1206484" y="5764502"/>
                  <a:pt x="1256357" y="5731441"/>
                  <a:pt x="1293162" y="5680634"/>
                </a:cubicBezTo>
                <a:lnTo>
                  <a:pt x="1322280" y="5640439"/>
                </a:lnTo>
                <a:lnTo>
                  <a:pt x="1302363" y="5624322"/>
                </a:lnTo>
                <a:cubicBezTo>
                  <a:pt x="1279541" y="5605834"/>
                  <a:pt x="1191158" y="5592299"/>
                  <a:pt x="1152154" y="5601310"/>
                </a:cubicBezTo>
                <a:lnTo>
                  <a:pt x="1125788" y="5607396"/>
                </a:lnTo>
                <a:lnTo>
                  <a:pt x="1171680" y="5578155"/>
                </a:lnTo>
                <a:lnTo>
                  <a:pt x="1217571" y="5548903"/>
                </a:lnTo>
                <a:lnTo>
                  <a:pt x="1248842" y="5576364"/>
                </a:lnTo>
                <a:cubicBezTo>
                  <a:pt x="1266044" y="5591461"/>
                  <a:pt x="1300401" y="5613645"/>
                  <a:pt x="1325204" y="5625646"/>
                </a:cubicBezTo>
                <a:lnTo>
                  <a:pt x="1370286" y="5647468"/>
                </a:lnTo>
                <a:lnTo>
                  <a:pt x="1430874" y="5642610"/>
                </a:lnTo>
                <a:lnTo>
                  <a:pt x="1491472" y="5637743"/>
                </a:lnTo>
                <a:lnTo>
                  <a:pt x="1551518" y="5604806"/>
                </a:lnTo>
                <a:cubicBezTo>
                  <a:pt x="1584541" y="5586680"/>
                  <a:pt x="1612821" y="5565429"/>
                  <a:pt x="1614345" y="5557571"/>
                </a:cubicBezTo>
                <a:cubicBezTo>
                  <a:pt x="1618879" y="5534301"/>
                  <a:pt x="1537554" y="5487382"/>
                  <a:pt x="1459163" y="5468046"/>
                </a:cubicBezTo>
                <a:lnTo>
                  <a:pt x="1430588" y="5460997"/>
                </a:lnTo>
                <a:lnTo>
                  <a:pt x="1465993" y="5454530"/>
                </a:lnTo>
                <a:lnTo>
                  <a:pt x="1501397" y="5448072"/>
                </a:lnTo>
                <a:lnTo>
                  <a:pt x="1566005" y="5470560"/>
                </a:lnTo>
                <a:lnTo>
                  <a:pt x="1630613" y="5493049"/>
                </a:lnTo>
                <a:lnTo>
                  <a:pt x="1677457" y="5487515"/>
                </a:lnTo>
                <a:cubicBezTo>
                  <a:pt x="1703222" y="5484476"/>
                  <a:pt x="1738627" y="5475999"/>
                  <a:pt x="1756134" y="5468684"/>
                </a:cubicBezTo>
                <a:cubicBezTo>
                  <a:pt x="1789005" y="5454949"/>
                  <a:pt x="1892551" y="5363194"/>
                  <a:pt x="1892551" y="5347802"/>
                </a:cubicBezTo>
                <a:cubicBezTo>
                  <a:pt x="1892551" y="5334810"/>
                  <a:pt x="1817694" y="5304558"/>
                  <a:pt x="1767268" y="5297176"/>
                </a:cubicBezTo>
                <a:cubicBezTo>
                  <a:pt x="1705318" y="5288100"/>
                  <a:pt x="1629461" y="5312112"/>
                  <a:pt x="1568929" y="5359956"/>
                </a:cubicBezTo>
                <a:lnTo>
                  <a:pt x="1519895" y="5398722"/>
                </a:lnTo>
                <a:lnTo>
                  <a:pt x="1543926" y="5362308"/>
                </a:lnTo>
                <a:cubicBezTo>
                  <a:pt x="1557147" y="5342287"/>
                  <a:pt x="1574559" y="5307150"/>
                  <a:pt x="1582617" y="5284222"/>
                </a:cubicBezTo>
                <a:cubicBezTo>
                  <a:pt x="1597647" y="5241484"/>
                  <a:pt x="1602934" y="5140157"/>
                  <a:pt x="1590132" y="5140176"/>
                </a:cubicBezTo>
                <a:cubicBezTo>
                  <a:pt x="1586198" y="5140176"/>
                  <a:pt x="1557271" y="5152406"/>
                  <a:pt x="1525838" y="5167360"/>
                </a:cubicBezTo>
                <a:close/>
                <a:moveTo>
                  <a:pt x="603393" y="5273602"/>
                </a:moveTo>
                <a:cubicBezTo>
                  <a:pt x="481415" y="5400123"/>
                  <a:pt x="383831" y="5537788"/>
                  <a:pt x="315213" y="5680177"/>
                </a:cubicBezTo>
                <a:cubicBezTo>
                  <a:pt x="269188" y="5775674"/>
                  <a:pt x="201457" y="5970109"/>
                  <a:pt x="193103" y="6030754"/>
                </a:cubicBezTo>
                <a:lnTo>
                  <a:pt x="187845" y="6068854"/>
                </a:lnTo>
                <a:lnTo>
                  <a:pt x="206943" y="6006942"/>
                </a:lnTo>
                <a:cubicBezTo>
                  <a:pt x="265026" y="5818575"/>
                  <a:pt x="346018" y="5643639"/>
                  <a:pt x="444373" y="5494078"/>
                </a:cubicBezTo>
                <a:cubicBezTo>
                  <a:pt x="504037" y="5403333"/>
                  <a:pt x="544909" y="5353622"/>
                  <a:pt x="651684" y="5241912"/>
                </a:cubicBezTo>
                <a:cubicBezTo>
                  <a:pt x="690823" y="5200955"/>
                  <a:pt x="720893" y="5165484"/>
                  <a:pt x="718502" y="5163084"/>
                </a:cubicBezTo>
                <a:cubicBezTo>
                  <a:pt x="716102" y="5160693"/>
                  <a:pt x="664305" y="5210423"/>
                  <a:pt x="603393" y="5273602"/>
                </a:cubicBezTo>
                <a:close/>
                <a:moveTo>
                  <a:pt x="1525838" y="5189315"/>
                </a:moveTo>
                <a:cubicBezTo>
                  <a:pt x="1477490" y="5214347"/>
                  <a:pt x="1448019" y="5240932"/>
                  <a:pt x="1421968" y="5283042"/>
                </a:cubicBezTo>
                <a:cubicBezTo>
                  <a:pt x="1394193" y="5327933"/>
                  <a:pt x="1375781" y="5371386"/>
                  <a:pt x="1387650" y="5364052"/>
                </a:cubicBezTo>
                <a:cubicBezTo>
                  <a:pt x="1392936" y="5360785"/>
                  <a:pt x="1397251" y="5362404"/>
                  <a:pt x="1397251" y="5367642"/>
                </a:cubicBezTo>
                <a:cubicBezTo>
                  <a:pt x="1397251" y="5372881"/>
                  <a:pt x="1393479" y="5379501"/>
                  <a:pt x="1388878" y="5382340"/>
                </a:cubicBezTo>
                <a:cubicBezTo>
                  <a:pt x="1381230" y="5387064"/>
                  <a:pt x="1367076" y="5425917"/>
                  <a:pt x="1373000" y="5425917"/>
                </a:cubicBezTo>
                <a:cubicBezTo>
                  <a:pt x="1374400" y="5425917"/>
                  <a:pt x="1393155" y="5398694"/>
                  <a:pt x="1414672" y="5365423"/>
                </a:cubicBezTo>
                <a:cubicBezTo>
                  <a:pt x="1436189" y="5332153"/>
                  <a:pt x="1461192" y="5298929"/>
                  <a:pt x="1470241" y="5291605"/>
                </a:cubicBezTo>
                <a:cubicBezTo>
                  <a:pt x="1479290" y="5284280"/>
                  <a:pt x="1473603" y="5297567"/>
                  <a:pt x="1457601" y="5321142"/>
                </a:cubicBezTo>
                <a:cubicBezTo>
                  <a:pt x="1420416" y="5375920"/>
                  <a:pt x="1392679" y="5429869"/>
                  <a:pt x="1405890" y="5421697"/>
                </a:cubicBezTo>
                <a:cubicBezTo>
                  <a:pt x="1411510" y="5418230"/>
                  <a:pt x="1441866" y="5376282"/>
                  <a:pt x="1473356" y="5328495"/>
                </a:cubicBezTo>
                <a:cubicBezTo>
                  <a:pt x="1538907" y="5228997"/>
                  <a:pt x="1549318" y="5227606"/>
                  <a:pt x="1491596" y="5326057"/>
                </a:cubicBezTo>
                <a:cubicBezTo>
                  <a:pt x="1426436" y="5437194"/>
                  <a:pt x="1434827" y="5462645"/>
                  <a:pt x="1506512" y="5371300"/>
                </a:cubicBezTo>
                <a:cubicBezTo>
                  <a:pt x="1552461" y="5312760"/>
                  <a:pt x="1578226" y="5251352"/>
                  <a:pt x="1578226" y="5200383"/>
                </a:cubicBezTo>
                <a:cubicBezTo>
                  <a:pt x="1578226" y="5163579"/>
                  <a:pt x="1576311" y="5163179"/>
                  <a:pt x="1525838" y="5189315"/>
                </a:cubicBezTo>
                <a:close/>
                <a:moveTo>
                  <a:pt x="909687" y="5237664"/>
                </a:moveTo>
                <a:cubicBezTo>
                  <a:pt x="617108" y="5457158"/>
                  <a:pt x="415282" y="5783314"/>
                  <a:pt x="333463" y="6168867"/>
                </a:cubicBezTo>
                <a:lnTo>
                  <a:pt x="316280" y="6249829"/>
                </a:lnTo>
                <a:lnTo>
                  <a:pt x="317289" y="6449854"/>
                </a:lnTo>
                <a:cubicBezTo>
                  <a:pt x="317908" y="6573365"/>
                  <a:pt x="322424" y="6660813"/>
                  <a:pt x="329101" y="6678454"/>
                </a:cubicBezTo>
                <a:lnTo>
                  <a:pt x="339902" y="6707029"/>
                </a:lnTo>
                <a:lnTo>
                  <a:pt x="335283" y="6678454"/>
                </a:lnTo>
                <a:cubicBezTo>
                  <a:pt x="332749" y="6662738"/>
                  <a:pt x="327995" y="6592015"/>
                  <a:pt x="324719" y="6521292"/>
                </a:cubicBezTo>
                <a:lnTo>
                  <a:pt x="318766" y="6392704"/>
                </a:lnTo>
                <a:lnTo>
                  <a:pt x="334178" y="6278404"/>
                </a:lnTo>
                <a:cubicBezTo>
                  <a:pt x="394290" y="5832434"/>
                  <a:pt x="608908" y="5470408"/>
                  <a:pt x="973474" y="5200003"/>
                </a:cubicBezTo>
                <a:cubicBezTo>
                  <a:pt x="989143" y="5188382"/>
                  <a:pt x="999011" y="5178733"/>
                  <a:pt x="995410" y="5178571"/>
                </a:cubicBezTo>
                <a:cubicBezTo>
                  <a:pt x="991800" y="5178400"/>
                  <a:pt x="953224" y="5204994"/>
                  <a:pt x="909687" y="5237664"/>
                </a:cubicBezTo>
                <a:close/>
                <a:moveTo>
                  <a:pt x="2106863" y="5213090"/>
                </a:moveTo>
                <a:cubicBezTo>
                  <a:pt x="2216410" y="5232769"/>
                  <a:pt x="2396671" y="5295319"/>
                  <a:pt x="2501884" y="5350145"/>
                </a:cubicBezTo>
                <a:cubicBezTo>
                  <a:pt x="2551795" y="5376158"/>
                  <a:pt x="2581923" y="5388912"/>
                  <a:pt x="2568826" y="5378482"/>
                </a:cubicBezTo>
                <a:cubicBezTo>
                  <a:pt x="2472223" y="5301587"/>
                  <a:pt x="2166881" y="5194078"/>
                  <a:pt x="2057257" y="5198354"/>
                </a:cubicBezTo>
                <a:cubicBezTo>
                  <a:pt x="2042627" y="5198926"/>
                  <a:pt x="2064953" y="5205556"/>
                  <a:pt x="2106863" y="5213090"/>
                </a:cubicBezTo>
                <a:close/>
                <a:moveTo>
                  <a:pt x="1292219" y="5251161"/>
                </a:moveTo>
                <a:cubicBezTo>
                  <a:pt x="1224124" y="5296691"/>
                  <a:pt x="1168403" y="5380139"/>
                  <a:pt x="1169165" y="5435442"/>
                </a:cubicBezTo>
                <a:lnTo>
                  <a:pt x="1169489" y="5459254"/>
                </a:lnTo>
                <a:lnTo>
                  <a:pt x="1182014" y="5424183"/>
                </a:lnTo>
                <a:cubicBezTo>
                  <a:pt x="1194845" y="5388254"/>
                  <a:pt x="1234878" y="5319894"/>
                  <a:pt x="1235164" y="5333429"/>
                </a:cubicBezTo>
                <a:cubicBezTo>
                  <a:pt x="1235250" y="5337563"/>
                  <a:pt x="1226096" y="5358994"/>
                  <a:pt x="1214819" y="5381054"/>
                </a:cubicBezTo>
                <a:cubicBezTo>
                  <a:pt x="1195511" y="5418821"/>
                  <a:pt x="1166260" y="5512422"/>
                  <a:pt x="1171975" y="5518137"/>
                </a:cubicBezTo>
                <a:cubicBezTo>
                  <a:pt x="1173413" y="5519585"/>
                  <a:pt x="1188691" y="5486276"/>
                  <a:pt x="1205922" y="5444138"/>
                </a:cubicBezTo>
                <a:cubicBezTo>
                  <a:pt x="1223153" y="5401999"/>
                  <a:pt x="1238936" y="5369195"/>
                  <a:pt x="1240993" y="5371253"/>
                </a:cubicBezTo>
                <a:cubicBezTo>
                  <a:pt x="1243041" y="5373310"/>
                  <a:pt x="1234040" y="5402266"/>
                  <a:pt x="1220981" y="5435594"/>
                </a:cubicBezTo>
                <a:cubicBezTo>
                  <a:pt x="1207913" y="5468932"/>
                  <a:pt x="1197226" y="5500631"/>
                  <a:pt x="1197226" y="5506031"/>
                </a:cubicBezTo>
                <a:cubicBezTo>
                  <a:pt x="1197226" y="5517452"/>
                  <a:pt x="1260043" y="5389388"/>
                  <a:pt x="1278579" y="5340192"/>
                </a:cubicBezTo>
                <a:cubicBezTo>
                  <a:pt x="1286170" y="5320037"/>
                  <a:pt x="1291400" y="5313979"/>
                  <a:pt x="1291809" y="5324875"/>
                </a:cubicBezTo>
                <a:cubicBezTo>
                  <a:pt x="1292362" y="5339801"/>
                  <a:pt x="1237021" y="5482248"/>
                  <a:pt x="1217219" y="5516852"/>
                </a:cubicBezTo>
                <a:cubicBezTo>
                  <a:pt x="1214085" y="5522338"/>
                  <a:pt x="1219495" y="5518052"/>
                  <a:pt x="1229258" y="5507327"/>
                </a:cubicBezTo>
                <a:cubicBezTo>
                  <a:pt x="1239012" y="5496601"/>
                  <a:pt x="1249204" y="5489972"/>
                  <a:pt x="1251909" y="5492592"/>
                </a:cubicBezTo>
                <a:cubicBezTo>
                  <a:pt x="1254604" y="5495211"/>
                  <a:pt x="1263768" y="5486819"/>
                  <a:pt x="1272264" y="5473951"/>
                </a:cubicBezTo>
                <a:lnTo>
                  <a:pt x="1287713" y="5450538"/>
                </a:lnTo>
                <a:lnTo>
                  <a:pt x="1274569" y="5458606"/>
                </a:lnTo>
                <a:cubicBezTo>
                  <a:pt x="1265434" y="5464207"/>
                  <a:pt x="1262777" y="5462635"/>
                  <a:pt x="1265844" y="5453434"/>
                </a:cubicBezTo>
                <a:cubicBezTo>
                  <a:pt x="1268263" y="5446157"/>
                  <a:pt x="1276321" y="5440204"/>
                  <a:pt x="1283741" y="5440204"/>
                </a:cubicBezTo>
                <a:cubicBezTo>
                  <a:pt x="1303182" y="5440204"/>
                  <a:pt x="1329671" y="5354593"/>
                  <a:pt x="1330157" y="5290185"/>
                </a:cubicBezTo>
                <a:cubicBezTo>
                  <a:pt x="1330385" y="5260058"/>
                  <a:pt x="1327242" y="5235417"/>
                  <a:pt x="1323175" y="5235417"/>
                </a:cubicBezTo>
                <a:cubicBezTo>
                  <a:pt x="1319098" y="5235417"/>
                  <a:pt x="1305163" y="5242503"/>
                  <a:pt x="1292219" y="5251161"/>
                </a:cubicBezTo>
                <a:close/>
                <a:moveTo>
                  <a:pt x="1447800" y="5275898"/>
                </a:moveTo>
                <a:cubicBezTo>
                  <a:pt x="1421321" y="5305073"/>
                  <a:pt x="1393736" y="5349383"/>
                  <a:pt x="1398861" y="5354508"/>
                </a:cubicBezTo>
                <a:cubicBezTo>
                  <a:pt x="1401175" y="5356813"/>
                  <a:pt x="1418501" y="5335248"/>
                  <a:pt x="1437380" y="5306587"/>
                </a:cubicBezTo>
                <a:cubicBezTo>
                  <a:pt x="1475089" y="5249323"/>
                  <a:pt x="1476985" y="5243732"/>
                  <a:pt x="1447800" y="5275898"/>
                </a:cubicBezTo>
                <a:close/>
                <a:moveTo>
                  <a:pt x="2121151" y="5275345"/>
                </a:moveTo>
                <a:cubicBezTo>
                  <a:pt x="2256768" y="5313636"/>
                  <a:pt x="2376726" y="5356594"/>
                  <a:pt x="2449763" y="5393017"/>
                </a:cubicBezTo>
                <a:cubicBezTo>
                  <a:pt x="2496912" y="5416534"/>
                  <a:pt x="2526916" y="5428917"/>
                  <a:pt x="2516438" y="5420544"/>
                </a:cubicBezTo>
                <a:cubicBezTo>
                  <a:pt x="2457307" y="5373262"/>
                  <a:pt x="2285638" y="5303396"/>
                  <a:pt x="2165776" y="5277832"/>
                </a:cubicBezTo>
                <a:cubicBezTo>
                  <a:pt x="2093024" y="5262324"/>
                  <a:pt x="2070573" y="5261067"/>
                  <a:pt x="2121151" y="5275345"/>
                </a:cubicBezTo>
                <a:close/>
                <a:moveTo>
                  <a:pt x="1671180" y="5324656"/>
                </a:moveTo>
                <a:cubicBezTo>
                  <a:pt x="1626613" y="5341201"/>
                  <a:pt x="1587751" y="5366290"/>
                  <a:pt x="1587751" y="5378510"/>
                </a:cubicBezTo>
                <a:cubicBezTo>
                  <a:pt x="1587751" y="5390540"/>
                  <a:pt x="1589380" y="5390446"/>
                  <a:pt x="1672323" y="5373139"/>
                </a:cubicBezTo>
                <a:cubicBezTo>
                  <a:pt x="1781004" y="5350469"/>
                  <a:pt x="1774946" y="5362356"/>
                  <a:pt x="1663551" y="5390369"/>
                </a:cubicBezTo>
                <a:lnTo>
                  <a:pt x="1563938" y="5415420"/>
                </a:lnTo>
                <a:lnTo>
                  <a:pt x="1635376" y="5411267"/>
                </a:lnTo>
                <a:cubicBezTo>
                  <a:pt x="1716386" y="5406562"/>
                  <a:pt x="1714357" y="5412325"/>
                  <a:pt x="1630394" y="5425412"/>
                </a:cubicBezTo>
                <a:lnTo>
                  <a:pt x="1573463" y="5434289"/>
                </a:lnTo>
                <a:lnTo>
                  <a:pt x="1646901" y="5432318"/>
                </a:lnTo>
                <a:cubicBezTo>
                  <a:pt x="1696688" y="5430984"/>
                  <a:pt x="1715205" y="5433222"/>
                  <a:pt x="1704385" y="5439280"/>
                </a:cubicBezTo>
                <a:cubicBezTo>
                  <a:pt x="1695612" y="5444185"/>
                  <a:pt x="1660417" y="5448005"/>
                  <a:pt x="1626184" y="5447757"/>
                </a:cubicBezTo>
                <a:lnTo>
                  <a:pt x="1563938" y="5447300"/>
                </a:lnTo>
                <a:lnTo>
                  <a:pt x="1592513" y="5456101"/>
                </a:lnTo>
                <a:cubicBezTo>
                  <a:pt x="1629604" y="5467512"/>
                  <a:pt x="1714519" y="5458330"/>
                  <a:pt x="1752876" y="5438747"/>
                </a:cubicBezTo>
                <a:cubicBezTo>
                  <a:pt x="1769450" y="5430289"/>
                  <a:pt x="1801330" y="5406619"/>
                  <a:pt x="1823714" y="5386149"/>
                </a:cubicBezTo>
                <a:lnTo>
                  <a:pt x="1864405" y="5348926"/>
                </a:lnTo>
                <a:lnTo>
                  <a:pt x="1828476" y="5333638"/>
                </a:lnTo>
                <a:cubicBezTo>
                  <a:pt x="1778984" y="5312588"/>
                  <a:pt x="1713710" y="5308864"/>
                  <a:pt x="1671180" y="5324656"/>
                </a:cubicBezTo>
                <a:close/>
                <a:moveTo>
                  <a:pt x="2140201" y="5343582"/>
                </a:moveTo>
                <a:cubicBezTo>
                  <a:pt x="2267655" y="5378130"/>
                  <a:pt x="2319728" y="5396989"/>
                  <a:pt x="2411663" y="5441909"/>
                </a:cubicBezTo>
                <a:cubicBezTo>
                  <a:pt x="2458812" y="5464950"/>
                  <a:pt x="2488816" y="5476732"/>
                  <a:pt x="2478338" y="5468084"/>
                </a:cubicBezTo>
                <a:cubicBezTo>
                  <a:pt x="2420436" y="5420325"/>
                  <a:pt x="2209610" y="5341420"/>
                  <a:pt x="2102101" y="5327276"/>
                </a:cubicBezTo>
                <a:cubicBezTo>
                  <a:pt x="2075536" y="5323780"/>
                  <a:pt x="2090033" y="5329981"/>
                  <a:pt x="2140201" y="5343582"/>
                </a:cubicBezTo>
                <a:close/>
                <a:moveTo>
                  <a:pt x="2725350" y="5339153"/>
                </a:moveTo>
                <a:cubicBezTo>
                  <a:pt x="2732141" y="5350145"/>
                  <a:pt x="2768851" y="5372329"/>
                  <a:pt x="2768851" y="5365433"/>
                </a:cubicBezTo>
                <a:cubicBezTo>
                  <a:pt x="2768851" y="5363232"/>
                  <a:pt x="2757611" y="5354069"/>
                  <a:pt x="2743867" y="5345059"/>
                </a:cubicBezTo>
                <a:cubicBezTo>
                  <a:pt x="2730122" y="5336058"/>
                  <a:pt x="2721788" y="5333400"/>
                  <a:pt x="2725350" y="5339153"/>
                </a:cubicBezTo>
                <a:close/>
                <a:moveTo>
                  <a:pt x="1029910" y="5371148"/>
                </a:moveTo>
                <a:cubicBezTo>
                  <a:pt x="986314" y="5422793"/>
                  <a:pt x="968940" y="5471827"/>
                  <a:pt x="970007" y="5540217"/>
                </a:cubicBezTo>
                <a:lnTo>
                  <a:pt x="970979" y="5602129"/>
                </a:lnTo>
                <a:lnTo>
                  <a:pt x="979456" y="5543074"/>
                </a:lnTo>
                <a:cubicBezTo>
                  <a:pt x="984123" y="5510584"/>
                  <a:pt x="992286" y="5474151"/>
                  <a:pt x="997601" y="5462112"/>
                </a:cubicBezTo>
                <a:lnTo>
                  <a:pt x="1007259" y="5440204"/>
                </a:lnTo>
                <a:lnTo>
                  <a:pt x="1002287" y="5464017"/>
                </a:lnTo>
                <a:cubicBezTo>
                  <a:pt x="992495" y="5510803"/>
                  <a:pt x="987571" y="5622255"/>
                  <a:pt x="996391" y="5597367"/>
                </a:cubicBezTo>
                <a:cubicBezTo>
                  <a:pt x="1001030" y="5584270"/>
                  <a:pt x="1005278" y="5562839"/>
                  <a:pt x="1005830" y="5549742"/>
                </a:cubicBezTo>
                <a:cubicBezTo>
                  <a:pt x="1007031" y="5521119"/>
                  <a:pt x="1025690" y="5451224"/>
                  <a:pt x="1030767" y="5456302"/>
                </a:cubicBezTo>
                <a:cubicBezTo>
                  <a:pt x="1032748" y="5458282"/>
                  <a:pt x="1027843" y="5497678"/>
                  <a:pt x="1019880" y="5543846"/>
                </a:cubicBezTo>
                <a:cubicBezTo>
                  <a:pt x="1011917" y="5590013"/>
                  <a:pt x="1007450" y="5629847"/>
                  <a:pt x="1009964" y="5632361"/>
                </a:cubicBezTo>
                <a:cubicBezTo>
                  <a:pt x="1014108" y="5636495"/>
                  <a:pt x="1048712" y="5493516"/>
                  <a:pt x="1057628" y="5435442"/>
                </a:cubicBezTo>
                <a:cubicBezTo>
                  <a:pt x="1059847" y="5421011"/>
                  <a:pt x="1061733" y="5426631"/>
                  <a:pt x="1062438" y="5449729"/>
                </a:cubicBezTo>
                <a:cubicBezTo>
                  <a:pt x="1063438" y="5482743"/>
                  <a:pt x="1047340" y="5569868"/>
                  <a:pt x="1028986" y="5630704"/>
                </a:cubicBezTo>
                <a:lnTo>
                  <a:pt x="1023242" y="5649754"/>
                </a:lnTo>
                <a:lnTo>
                  <a:pt x="1042683" y="5632409"/>
                </a:lnTo>
                <a:cubicBezTo>
                  <a:pt x="1094108" y="5586498"/>
                  <a:pt x="1119483" y="5455425"/>
                  <a:pt x="1092660" y="5374177"/>
                </a:cubicBezTo>
                <a:cubicBezTo>
                  <a:pt x="1078763" y="5332067"/>
                  <a:pt x="1063523" y="5331333"/>
                  <a:pt x="1029910" y="5371148"/>
                </a:cubicBezTo>
                <a:close/>
                <a:moveTo>
                  <a:pt x="1606801" y="5368767"/>
                </a:moveTo>
                <a:cubicBezTo>
                  <a:pt x="1598219" y="5374310"/>
                  <a:pt x="1597038" y="5378053"/>
                  <a:pt x="1603858" y="5378149"/>
                </a:cubicBezTo>
                <a:cubicBezTo>
                  <a:pt x="1610097" y="5378225"/>
                  <a:pt x="1617850" y="5374005"/>
                  <a:pt x="1621088" y="5368767"/>
                </a:cubicBezTo>
                <a:cubicBezTo>
                  <a:pt x="1628394" y="5356937"/>
                  <a:pt x="1625098" y="5356937"/>
                  <a:pt x="1606801" y="5368767"/>
                </a:cubicBezTo>
                <a:close/>
                <a:moveTo>
                  <a:pt x="1467784" y="5390198"/>
                </a:moveTo>
                <a:lnTo>
                  <a:pt x="1449638" y="5411629"/>
                </a:lnTo>
                <a:lnTo>
                  <a:pt x="1471070" y="5393484"/>
                </a:lnTo>
                <a:cubicBezTo>
                  <a:pt x="1491206" y="5376434"/>
                  <a:pt x="1496835" y="5368767"/>
                  <a:pt x="1489215" y="5368767"/>
                </a:cubicBezTo>
                <a:cubicBezTo>
                  <a:pt x="1487405" y="5368767"/>
                  <a:pt x="1477766" y="5378416"/>
                  <a:pt x="1467784" y="5390198"/>
                </a:cubicBezTo>
                <a:close/>
                <a:moveTo>
                  <a:pt x="2187826" y="5417535"/>
                </a:moveTo>
                <a:cubicBezTo>
                  <a:pt x="2242833" y="5433241"/>
                  <a:pt x="2327605" y="5464912"/>
                  <a:pt x="2376211" y="5487915"/>
                </a:cubicBezTo>
                <a:cubicBezTo>
                  <a:pt x="2485025" y="5539407"/>
                  <a:pt x="2485273" y="5530120"/>
                  <a:pt x="2376526" y="5475828"/>
                </a:cubicBezTo>
                <a:cubicBezTo>
                  <a:pt x="2297592" y="5436422"/>
                  <a:pt x="2146821" y="5387292"/>
                  <a:pt x="2108178" y="5388398"/>
                </a:cubicBezTo>
                <a:cubicBezTo>
                  <a:pt x="2096976" y="5388712"/>
                  <a:pt x="2132819" y="5401828"/>
                  <a:pt x="2187826" y="5417535"/>
                </a:cubicBezTo>
                <a:close/>
                <a:moveTo>
                  <a:pt x="2140201" y="5462540"/>
                </a:moveTo>
                <a:cubicBezTo>
                  <a:pt x="2223459" y="5485800"/>
                  <a:pt x="2299916" y="5514966"/>
                  <a:pt x="2368830" y="5549751"/>
                </a:cubicBezTo>
                <a:cubicBezTo>
                  <a:pt x="2443963" y="5587680"/>
                  <a:pt x="2442296" y="5578745"/>
                  <a:pt x="2366420" y="5536854"/>
                </a:cubicBezTo>
                <a:cubicBezTo>
                  <a:pt x="2291172" y="5495315"/>
                  <a:pt x="2186207" y="5457806"/>
                  <a:pt x="2125332" y="5450720"/>
                </a:cubicBezTo>
                <a:lnTo>
                  <a:pt x="2078288" y="5445243"/>
                </a:lnTo>
                <a:lnTo>
                  <a:pt x="2140201" y="5462540"/>
                </a:lnTo>
                <a:close/>
                <a:moveTo>
                  <a:pt x="829525" y="5517585"/>
                </a:moveTo>
                <a:cubicBezTo>
                  <a:pt x="798426" y="5581136"/>
                  <a:pt x="790997" y="5652221"/>
                  <a:pt x="809228" y="5711667"/>
                </a:cubicBezTo>
                <a:lnTo>
                  <a:pt x="822372" y="5754529"/>
                </a:lnTo>
                <a:lnTo>
                  <a:pt x="819867" y="5673567"/>
                </a:lnTo>
                <a:lnTo>
                  <a:pt x="817362" y="5592604"/>
                </a:lnTo>
                <a:lnTo>
                  <a:pt x="826621" y="5667814"/>
                </a:lnTo>
                <a:cubicBezTo>
                  <a:pt x="840041" y="5776741"/>
                  <a:pt x="851062" y="5783437"/>
                  <a:pt x="848414" y="5681053"/>
                </a:cubicBezTo>
                <a:lnTo>
                  <a:pt x="846128" y="5592604"/>
                </a:lnTo>
                <a:lnTo>
                  <a:pt x="858644" y="5687854"/>
                </a:lnTo>
                <a:lnTo>
                  <a:pt x="871169" y="5783104"/>
                </a:lnTo>
                <a:lnTo>
                  <a:pt x="869893" y="5671166"/>
                </a:lnTo>
                <a:cubicBezTo>
                  <a:pt x="869188" y="5609597"/>
                  <a:pt x="871463" y="5559238"/>
                  <a:pt x="874949" y="5559248"/>
                </a:cubicBezTo>
                <a:cubicBezTo>
                  <a:pt x="883684" y="5559276"/>
                  <a:pt x="895972" y="5698208"/>
                  <a:pt x="888876" y="5716715"/>
                </a:cubicBezTo>
                <a:cubicBezTo>
                  <a:pt x="885561" y="5725354"/>
                  <a:pt x="887114" y="5729240"/>
                  <a:pt x="892533" y="5725887"/>
                </a:cubicBezTo>
                <a:cubicBezTo>
                  <a:pt x="905068" y="5718144"/>
                  <a:pt x="904506" y="5722287"/>
                  <a:pt x="887542" y="5762892"/>
                </a:cubicBezTo>
                <a:cubicBezTo>
                  <a:pt x="879608" y="5781866"/>
                  <a:pt x="875474" y="5797392"/>
                  <a:pt x="878351" y="5797392"/>
                </a:cubicBezTo>
                <a:cubicBezTo>
                  <a:pt x="881227" y="5797392"/>
                  <a:pt x="892113" y="5777484"/>
                  <a:pt x="902543" y="5753148"/>
                </a:cubicBezTo>
                <a:cubicBezTo>
                  <a:pt x="935281" y="5676786"/>
                  <a:pt x="925747" y="5555218"/>
                  <a:pt x="881475" y="5484324"/>
                </a:cubicBezTo>
                <a:cubicBezTo>
                  <a:pt x="874503" y="5473151"/>
                  <a:pt x="865853" y="5464017"/>
                  <a:pt x="862262" y="5464017"/>
                </a:cubicBezTo>
                <a:cubicBezTo>
                  <a:pt x="858671" y="5464017"/>
                  <a:pt x="843936" y="5488125"/>
                  <a:pt x="829525" y="5517585"/>
                </a:cubicBezTo>
                <a:close/>
                <a:moveTo>
                  <a:pt x="1251204" y="5470370"/>
                </a:moveTo>
                <a:cubicBezTo>
                  <a:pt x="1247708" y="5473856"/>
                  <a:pt x="1244851" y="5481142"/>
                  <a:pt x="1244851" y="5486562"/>
                </a:cubicBezTo>
                <a:cubicBezTo>
                  <a:pt x="1244851" y="5492525"/>
                  <a:pt x="1249290" y="5491963"/>
                  <a:pt x="1256119" y="5485133"/>
                </a:cubicBezTo>
                <a:cubicBezTo>
                  <a:pt x="1262320" y="5478933"/>
                  <a:pt x="1265177" y="5471646"/>
                  <a:pt x="1262472" y="5468941"/>
                </a:cubicBezTo>
                <a:cubicBezTo>
                  <a:pt x="1259767" y="5466226"/>
                  <a:pt x="1254690" y="5466874"/>
                  <a:pt x="1251204" y="5470370"/>
                </a:cubicBezTo>
                <a:close/>
                <a:moveTo>
                  <a:pt x="738695" y="5542598"/>
                </a:moveTo>
                <a:cubicBezTo>
                  <a:pt x="657885" y="5639496"/>
                  <a:pt x="536365" y="5835492"/>
                  <a:pt x="557092" y="5835492"/>
                </a:cubicBezTo>
                <a:cubicBezTo>
                  <a:pt x="561473" y="5835492"/>
                  <a:pt x="572713" y="5819423"/>
                  <a:pt x="582066" y="5799773"/>
                </a:cubicBezTo>
                <a:cubicBezTo>
                  <a:pt x="606441" y="5748624"/>
                  <a:pt x="696347" y="5612226"/>
                  <a:pt x="751592" y="5542598"/>
                </a:cubicBezTo>
                <a:cubicBezTo>
                  <a:pt x="777567" y="5509860"/>
                  <a:pt x="796464" y="5483067"/>
                  <a:pt x="793588" y="5483067"/>
                </a:cubicBezTo>
                <a:cubicBezTo>
                  <a:pt x="790702" y="5483067"/>
                  <a:pt x="766003" y="5509860"/>
                  <a:pt x="738695" y="5542598"/>
                </a:cubicBezTo>
                <a:close/>
                <a:moveTo>
                  <a:pt x="1321051" y="5496421"/>
                </a:moveTo>
                <a:cubicBezTo>
                  <a:pt x="1279731" y="5512603"/>
                  <a:pt x="1292000" y="5517776"/>
                  <a:pt x="1388602" y="5524881"/>
                </a:cubicBezTo>
                <a:cubicBezTo>
                  <a:pt x="1428379" y="5527805"/>
                  <a:pt x="1471241" y="5534540"/>
                  <a:pt x="1483852" y="5539855"/>
                </a:cubicBezTo>
                <a:lnTo>
                  <a:pt x="1506788" y="5549513"/>
                </a:lnTo>
                <a:lnTo>
                  <a:pt x="1463926" y="5545179"/>
                </a:lnTo>
                <a:cubicBezTo>
                  <a:pt x="1389374" y="5537645"/>
                  <a:pt x="1268073" y="5531682"/>
                  <a:pt x="1282951" y="5536273"/>
                </a:cubicBezTo>
                <a:cubicBezTo>
                  <a:pt x="1290809" y="5538702"/>
                  <a:pt x="1329385" y="5546913"/>
                  <a:pt x="1368676" y="5554514"/>
                </a:cubicBezTo>
                <a:lnTo>
                  <a:pt x="1440113" y="5568334"/>
                </a:lnTo>
                <a:lnTo>
                  <a:pt x="1378201" y="5563972"/>
                </a:lnTo>
                <a:cubicBezTo>
                  <a:pt x="1344149" y="5561572"/>
                  <a:pt x="1305573" y="5557342"/>
                  <a:pt x="1292476" y="5554571"/>
                </a:cubicBezTo>
                <a:lnTo>
                  <a:pt x="1268663" y="5549542"/>
                </a:lnTo>
                <a:lnTo>
                  <a:pt x="1301458" y="5564705"/>
                </a:lnTo>
                <a:cubicBezTo>
                  <a:pt x="1319498" y="5573049"/>
                  <a:pt x="1360218" y="5583269"/>
                  <a:pt x="1391945" y="5587413"/>
                </a:cubicBezTo>
                <a:lnTo>
                  <a:pt x="1449638" y="5594947"/>
                </a:lnTo>
                <a:lnTo>
                  <a:pt x="1406709" y="5596157"/>
                </a:lnTo>
                <a:cubicBezTo>
                  <a:pt x="1383106" y="5596824"/>
                  <a:pt x="1349807" y="5593357"/>
                  <a:pt x="1332710" y="5588451"/>
                </a:cubicBezTo>
                <a:cubicBezTo>
                  <a:pt x="1315622" y="5583555"/>
                  <a:pt x="1303849" y="5583117"/>
                  <a:pt x="1306554" y="5587499"/>
                </a:cubicBezTo>
                <a:cubicBezTo>
                  <a:pt x="1315736" y="5602348"/>
                  <a:pt x="1408414" y="5618779"/>
                  <a:pt x="1450496" y="5613016"/>
                </a:cubicBezTo>
                <a:cubicBezTo>
                  <a:pt x="1493996" y="5607053"/>
                  <a:pt x="1587751" y="5564791"/>
                  <a:pt x="1587751" y="5551142"/>
                </a:cubicBezTo>
                <a:cubicBezTo>
                  <a:pt x="1587751" y="5546846"/>
                  <a:pt x="1564034" y="5531329"/>
                  <a:pt x="1535049" y="5516670"/>
                </a:cubicBezTo>
                <a:lnTo>
                  <a:pt x="1482347" y="5490001"/>
                </a:lnTo>
                <a:lnTo>
                  <a:pt x="1418368" y="5486676"/>
                </a:lnTo>
                <a:cubicBezTo>
                  <a:pt x="1379011" y="5484629"/>
                  <a:pt x="1341558" y="5488382"/>
                  <a:pt x="1321051" y="5496421"/>
                </a:cubicBezTo>
                <a:close/>
                <a:moveTo>
                  <a:pt x="2169214" y="5529987"/>
                </a:moveTo>
                <a:cubicBezTo>
                  <a:pt x="2229698" y="5550103"/>
                  <a:pt x="2306850" y="5580088"/>
                  <a:pt x="2340664" y="5596633"/>
                </a:cubicBezTo>
                <a:cubicBezTo>
                  <a:pt x="2374468" y="5613187"/>
                  <a:pt x="2393566" y="5619607"/>
                  <a:pt x="2383088" y="5610901"/>
                </a:cubicBezTo>
                <a:cubicBezTo>
                  <a:pt x="2349846" y="5583298"/>
                  <a:pt x="2232793" y="5532749"/>
                  <a:pt x="2154793" y="5512318"/>
                </a:cubicBezTo>
                <a:cubicBezTo>
                  <a:pt x="2041160" y="5482562"/>
                  <a:pt x="2046608" y="5489229"/>
                  <a:pt x="2169214" y="5529987"/>
                </a:cubicBezTo>
                <a:close/>
                <a:moveTo>
                  <a:pt x="1074153" y="5517194"/>
                </a:moveTo>
                <a:cubicBezTo>
                  <a:pt x="1074611" y="5528291"/>
                  <a:pt x="1076868" y="5530549"/>
                  <a:pt x="1079906" y="5522957"/>
                </a:cubicBezTo>
                <a:cubicBezTo>
                  <a:pt x="1082659" y="5516080"/>
                  <a:pt x="1082316" y="5507860"/>
                  <a:pt x="1079154" y="5504698"/>
                </a:cubicBezTo>
                <a:cubicBezTo>
                  <a:pt x="1075992" y="5501535"/>
                  <a:pt x="1073744" y="5507155"/>
                  <a:pt x="1074153" y="5517194"/>
                </a:cubicBezTo>
                <a:close/>
                <a:moveTo>
                  <a:pt x="1064628" y="5546579"/>
                </a:moveTo>
                <a:cubicBezTo>
                  <a:pt x="1064219" y="5552704"/>
                  <a:pt x="1061409" y="5565562"/>
                  <a:pt x="1058389" y="5575154"/>
                </a:cubicBezTo>
                <a:lnTo>
                  <a:pt x="1052913" y="5592604"/>
                </a:lnTo>
                <a:lnTo>
                  <a:pt x="1063828" y="5575573"/>
                </a:lnTo>
                <a:cubicBezTo>
                  <a:pt x="1069839" y="5566210"/>
                  <a:pt x="1072639" y="5553351"/>
                  <a:pt x="1070067" y="5546998"/>
                </a:cubicBezTo>
                <a:lnTo>
                  <a:pt x="1065381" y="5535454"/>
                </a:lnTo>
                <a:lnTo>
                  <a:pt x="1064628" y="5546579"/>
                </a:lnTo>
                <a:close/>
                <a:moveTo>
                  <a:pt x="2140201" y="5573744"/>
                </a:moveTo>
                <a:cubicBezTo>
                  <a:pt x="2184730" y="5587070"/>
                  <a:pt x="2256520" y="5614788"/>
                  <a:pt x="2299745" y="5635333"/>
                </a:cubicBezTo>
                <a:cubicBezTo>
                  <a:pt x="2342969" y="5655879"/>
                  <a:pt x="2378326" y="5670956"/>
                  <a:pt x="2378326" y="5668833"/>
                </a:cubicBezTo>
                <a:cubicBezTo>
                  <a:pt x="2378326" y="5666708"/>
                  <a:pt x="2351542" y="5650116"/>
                  <a:pt x="2318795" y="5631952"/>
                </a:cubicBezTo>
                <a:cubicBezTo>
                  <a:pt x="2252444" y="5595147"/>
                  <a:pt x="2166014" y="5564725"/>
                  <a:pt x="2101730" y="5555561"/>
                </a:cubicBezTo>
                <a:cubicBezTo>
                  <a:pt x="2073412" y="5551522"/>
                  <a:pt x="2086242" y="5557581"/>
                  <a:pt x="2140201" y="5573744"/>
                </a:cubicBezTo>
                <a:close/>
                <a:moveTo>
                  <a:pt x="942405" y="5660175"/>
                </a:moveTo>
                <a:lnTo>
                  <a:pt x="941435" y="5724039"/>
                </a:lnTo>
                <a:lnTo>
                  <a:pt x="959710" y="5705771"/>
                </a:lnTo>
                <a:lnTo>
                  <a:pt x="977979" y="5687492"/>
                </a:lnTo>
                <a:lnTo>
                  <a:pt x="960672" y="5641905"/>
                </a:lnTo>
                <a:lnTo>
                  <a:pt x="943368" y="5596309"/>
                </a:lnTo>
                <a:lnTo>
                  <a:pt x="942405" y="5660175"/>
                </a:lnTo>
                <a:close/>
                <a:moveTo>
                  <a:pt x="2055524" y="5601586"/>
                </a:moveTo>
                <a:cubicBezTo>
                  <a:pt x="2058695" y="5604758"/>
                  <a:pt x="2092233" y="5615931"/>
                  <a:pt x="2130047" y="5626408"/>
                </a:cubicBezTo>
                <a:cubicBezTo>
                  <a:pt x="2167862" y="5636886"/>
                  <a:pt x="2226335" y="5657946"/>
                  <a:pt x="2259987" y="5673205"/>
                </a:cubicBezTo>
                <a:cubicBezTo>
                  <a:pt x="2293639" y="5688463"/>
                  <a:pt x="2321176" y="5699131"/>
                  <a:pt x="2321176" y="5696922"/>
                </a:cubicBezTo>
                <a:cubicBezTo>
                  <a:pt x="2321176" y="5688083"/>
                  <a:pt x="2207505" y="5636228"/>
                  <a:pt x="2158756" y="5622827"/>
                </a:cubicBezTo>
                <a:cubicBezTo>
                  <a:pt x="2083441" y="5602110"/>
                  <a:pt x="2048951" y="5595014"/>
                  <a:pt x="2055524" y="5601586"/>
                </a:cubicBezTo>
                <a:close/>
                <a:moveTo>
                  <a:pt x="1125788" y="5629132"/>
                </a:moveTo>
                <a:cubicBezTo>
                  <a:pt x="1088212" y="5641544"/>
                  <a:pt x="1014384" y="5679729"/>
                  <a:pt x="1047702" y="5669518"/>
                </a:cubicBezTo>
                <a:cubicBezTo>
                  <a:pt x="1058961" y="5666070"/>
                  <a:pt x="1062571" y="5667975"/>
                  <a:pt x="1058189" y="5675062"/>
                </a:cubicBezTo>
                <a:lnTo>
                  <a:pt x="1051512" y="5685873"/>
                </a:lnTo>
                <a:lnTo>
                  <a:pt x="1079125" y="5678882"/>
                </a:lnTo>
                <a:cubicBezTo>
                  <a:pt x="1122807" y="5667832"/>
                  <a:pt x="1209989" y="5654583"/>
                  <a:pt x="1213828" y="5658412"/>
                </a:cubicBezTo>
                <a:cubicBezTo>
                  <a:pt x="1215742" y="5660336"/>
                  <a:pt x="1183862" y="5669280"/>
                  <a:pt x="1142972" y="5678291"/>
                </a:cubicBezTo>
                <a:cubicBezTo>
                  <a:pt x="1060761" y="5696426"/>
                  <a:pt x="1014555" y="5716753"/>
                  <a:pt x="1078163" y="5706799"/>
                </a:cubicBezTo>
                <a:cubicBezTo>
                  <a:pt x="1099118" y="5703522"/>
                  <a:pt x="1126979" y="5698388"/>
                  <a:pt x="1140076" y="5695388"/>
                </a:cubicBezTo>
                <a:cubicBezTo>
                  <a:pt x="1153173" y="5692388"/>
                  <a:pt x="1160650" y="5693417"/>
                  <a:pt x="1156697" y="5697675"/>
                </a:cubicBezTo>
                <a:cubicBezTo>
                  <a:pt x="1152744" y="5701932"/>
                  <a:pt x="1116311" y="5713238"/>
                  <a:pt x="1075735" y="5722811"/>
                </a:cubicBezTo>
                <a:lnTo>
                  <a:pt x="1001963" y="5740203"/>
                </a:lnTo>
                <a:lnTo>
                  <a:pt x="1063876" y="5735632"/>
                </a:lnTo>
                <a:cubicBezTo>
                  <a:pt x="1097928" y="5733117"/>
                  <a:pt x="1136504" y="5728716"/>
                  <a:pt x="1149601" y="5725849"/>
                </a:cubicBezTo>
                <a:lnTo>
                  <a:pt x="1173413" y="5720658"/>
                </a:lnTo>
                <a:lnTo>
                  <a:pt x="1149601" y="5731059"/>
                </a:lnTo>
                <a:cubicBezTo>
                  <a:pt x="1136504" y="5736775"/>
                  <a:pt x="1102214" y="5744947"/>
                  <a:pt x="1073401" y="5749214"/>
                </a:cubicBezTo>
                <a:lnTo>
                  <a:pt x="1021013" y="5756967"/>
                </a:lnTo>
                <a:lnTo>
                  <a:pt x="1082926" y="5757920"/>
                </a:lnTo>
                <a:cubicBezTo>
                  <a:pt x="1124941" y="5758567"/>
                  <a:pt x="1157088" y="5753186"/>
                  <a:pt x="1182938" y="5741166"/>
                </a:cubicBezTo>
                <a:cubicBezTo>
                  <a:pt x="1231192" y="5718744"/>
                  <a:pt x="1300039" y="5648744"/>
                  <a:pt x="1286837" y="5635543"/>
                </a:cubicBezTo>
                <a:cubicBezTo>
                  <a:pt x="1270854" y="5619560"/>
                  <a:pt x="1167241" y="5615445"/>
                  <a:pt x="1125788" y="5629132"/>
                </a:cubicBezTo>
                <a:close/>
                <a:moveTo>
                  <a:pt x="2121151" y="5676996"/>
                </a:moveTo>
                <a:cubicBezTo>
                  <a:pt x="2160442" y="5688797"/>
                  <a:pt x="2214905" y="5709276"/>
                  <a:pt x="2242176" y="5722515"/>
                </a:cubicBezTo>
                <a:cubicBezTo>
                  <a:pt x="2269446" y="5735755"/>
                  <a:pt x="2289505" y="5742928"/>
                  <a:pt x="2286743" y="5738470"/>
                </a:cubicBezTo>
                <a:cubicBezTo>
                  <a:pt x="2272027" y="5714657"/>
                  <a:pt x="2113721" y="5653878"/>
                  <a:pt x="2069411" y="5655031"/>
                </a:cubicBezTo>
                <a:cubicBezTo>
                  <a:pt x="2058581" y="5655307"/>
                  <a:pt x="2081860" y="5665194"/>
                  <a:pt x="2121151" y="5676996"/>
                </a:cubicBezTo>
                <a:close/>
                <a:moveTo>
                  <a:pt x="680621" y="5708437"/>
                </a:moveTo>
                <a:lnTo>
                  <a:pt x="659628" y="5754529"/>
                </a:lnTo>
                <a:lnTo>
                  <a:pt x="660400" y="5816442"/>
                </a:lnTo>
                <a:cubicBezTo>
                  <a:pt x="660905" y="5857275"/>
                  <a:pt x="668000" y="5893766"/>
                  <a:pt x="681211" y="5923598"/>
                </a:cubicBezTo>
                <a:cubicBezTo>
                  <a:pt x="707748" y="5983501"/>
                  <a:pt x="712768" y="5981119"/>
                  <a:pt x="691251" y="5918835"/>
                </a:cubicBezTo>
                <a:cubicBezTo>
                  <a:pt x="681745" y="5891327"/>
                  <a:pt x="674210" y="5851684"/>
                  <a:pt x="674496" y="5830729"/>
                </a:cubicBezTo>
                <a:lnTo>
                  <a:pt x="675010" y="5792629"/>
                </a:lnTo>
                <a:lnTo>
                  <a:pt x="691593" y="5866400"/>
                </a:lnTo>
                <a:cubicBezTo>
                  <a:pt x="700718" y="5906977"/>
                  <a:pt x="711662" y="5943410"/>
                  <a:pt x="715920" y="5947363"/>
                </a:cubicBezTo>
                <a:cubicBezTo>
                  <a:pt x="720178" y="5951315"/>
                  <a:pt x="721054" y="5943657"/>
                  <a:pt x="717873" y="5930341"/>
                </a:cubicBezTo>
                <a:cubicBezTo>
                  <a:pt x="714691" y="5917026"/>
                  <a:pt x="709738" y="5880592"/>
                  <a:pt x="706871" y="5849379"/>
                </a:cubicBezTo>
                <a:lnTo>
                  <a:pt x="701662" y="5792629"/>
                </a:lnTo>
                <a:lnTo>
                  <a:pt x="720235" y="5876954"/>
                </a:lnTo>
                <a:cubicBezTo>
                  <a:pt x="730446" y="5923321"/>
                  <a:pt x="741723" y="5964041"/>
                  <a:pt x="745295" y="5967441"/>
                </a:cubicBezTo>
                <a:cubicBezTo>
                  <a:pt x="748857" y="5970832"/>
                  <a:pt x="749257" y="5960745"/>
                  <a:pt x="746181" y="5945029"/>
                </a:cubicBezTo>
                <a:cubicBezTo>
                  <a:pt x="734913" y="5887489"/>
                  <a:pt x="719921" y="5757177"/>
                  <a:pt x="724084" y="5753015"/>
                </a:cubicBezTo>
                <a:cubicBezTo>
                  <a:pt x="728856" y="5748242"/>
                  <a:pt x="748676" y="5854770"/>
                  <a:pt x="751105" y="5898185"/>
                </a:cubicBezTo>
                <a:cubicBezTo>
                  <a:pt x="752001" y="5914187"/>
                  <a:pt x="755669" y="5903747"/>
                  <a:pt x="759755" y="5873592"/>
                </a:cubicBezTo>
                <a:lnTo>
                  <a:pt x="766850" y="5821204"/>
                </a:lnTo>
                <a:lnTo>
                  <a:pt x="764508" y="5900442"/>
                </a:lnTo>
                <a:lnTo>
                  <a:pt x="762155" y="5979681"/>
                </a:lnTo>
                <a:lnTo>
                  <a:pt x="774899" y="5949353"/>
                </a:lnTo>
                <a:cubicBezTo>
                  <a:pt x="781919" y="5932675"/>
                  <a:pt x="787654" y="5889889"/>
                  <a:pt x="787654" y="5854284"/>
                </a:cubicBezTo>
                <a:lnTo>
                  <a:pt x="787654" y="5789533"/>
                </a:lnTo>
                <a:lnTo>
                  <a:pt x="756697" y="5729916"/>
                </a:lnTo>
                <a:cubicBezTo>
                  <a:pt x="739676" y="5697132"/>
                  <a:pt x="720312" y="5668518"/>
                  <a:pt x="713673" y="5666328"/>
                </a:cubicBezTo>
                <a:cubicBezTo>
                  <a:pt x="706586" y="5663994"/>
                  <a:pt x="692947" y="5681377"/>
                  <a:pt x="680621" y="5708437"/>
                </a:cubicBezTo>
                <a:close/>
                <a:moveTo>
                  <a:pt x="903811" y="5697379"/>
                </a:moveTo>
                <a:cubicBezTo>
                  <a:pt x="904002" y="5713095"/>
                  <a:pt x="906134" y="5718372"/>
                  <a:pt x="908554" y="5709104"/>
                </a:cubicBezTo>
                <a:cubicBezTo>
                  <a:pt x="910973" y="5699837"/>
                  <a:pt x="910812" y="5686978"/>
                  <a:pt x="908202" y="5680529"/>
                </a:cubicBezTo>
                <a:cubicBezTo>
                  <a:pt x="905592" y="5674081"/>
                  <a:pt x="903621" y="5681663"/>
                  <a:pt x="903811" y="5697379"/>
                </a:cubicBezTo>
                <a:close/>
                <a:moveTo>
                  <a:pt x="1006726" y="5692617"/>
                </a:moveTo>
                <a:lnTo>
                  <a:pt x="992438" y="5701846"/>
                </a:lnTo>
                <a:lnTo>
                  <a:pt x="1006726" y="5701323"/>
                </a:lnTo>
                <a:cubicBezTo>
                  <a:pt x="1014584" y="5701037"/>
                  <a:pt x="1029586" y="5697122"/>
                  <a:pt x="1040063" y="5692617"/>
                </a:cubicBezTo>
                <a:lnTo>
                  <a:pt x="1059113" y="5684435"/>
                </a:lnTo>
                <a:lnTo>
                  <a:pt x="1040063" y="5683911"/>
                </a:lnTo>
                <a:cubicBezTo>
                  <a:pt x="1029586" y="5683616"/>
                  <a:pt x="1014584" y="5687540"/>
                  <a:pt x="1006726" y="5692617"/>
                </a:cubicBezTo>
                <a:close/>
                <a:moveTo>
                  <a:pt x="2702271" y="5742432"/>
                </a:moveTo>
                <a:lnTo>
                  <a:pt x="2702367" y="5802154"/>
                </a:lnTo>
                <a:lnTo>
                  <a:pt x="2724807" y="5850351"/>
                </a:lnTo>
                <a:cubicBezTo>
                  <a:pt x="2738542" y="5879849"/>
                  <a:pt x="2763441" y="5911244"/>
                  <a:pt x="2789006" y="5931284"/>
                </a:cubicBezTo>
                <a:lnTo>
                  <a:pt x="2830763" y="5964022"/>
                </a:lnTo>
                <a:lnTo>
                  <a:pt x="2785520" y="5911825"/>
                </a:lnTo>
                <a:cubicBezTo>
                  <a:pt x="2719816" y="5836034"/>
                  <a:pt x="2730018" y="5834320"/>
                  <a:pt x="2799074" y="5909548"/>
                </a:cubicBezTo>
                <a:cubicBezTo>
                  <a:pt x="2831411" y="5944782"/>
                  <a:pt x="2859853" y="5975747"/>
                  <a:pt x="2862272" y="5978367"/>
                </a:cubicBezTo>
                <a:cubicBezTo>
                  <a:pt x="2881541" y="5999188"/>
                  <a:pt x="2838564" y="5934304"/>
                  <a:pt x="2812123" y="5902652"/>
                </a:cubicBezTo>
                <a:cubicBezTo>
                  <a:pt x="2793559" y="5880440"/>
                  <a:pt x="2778500" y="5859457"/>
                  <a:pt x="2778652" y="5856018"/>
                </a:cubicBezTo>
                <a:cubicBezTo>
                  <a:pt x="2778957" y="5849189"/>
                  <a:pt x="2815447" y="5888079"/>
                  <a:pt x="2857729" y="5940295"/>
                </a:cubicBezTo>
                <a:cubicBezTo>
                  <a:pt x="2891599" y="5982139"/>
                  <a:pt x="2876617" y="5950639"/>
                  <a:pt x="2821448" y="5864067"/>
                </a:cubicBezTo>
                <a:cubicBezTo>
                  <a:pt x="2799759" y="5830015"/>
                  <a:pt x="2778443" y="5795724"/>
                  <a:pt x="2774090" y="5787867"/>
                </a:cubicBezTo>
                <a:lnTo>
                  <a:pt x="2766165" y="5773579"/>
                </a:lnTo>
                <a:lnTo>
                  <a:pt x="2780814" y="5787867"/>
                </a:lnTo>
                <a:cubicBezTo>
                  <a:pt x="2788873" y="5795724"/>
                  <a:pt x="2814704" y="5831158"/>
                  <a:pt x="2838231" y="5866610"/>
                </a:cubicBezTo>
                <a:cubicBezTo>
                  <a:pt x="2897362" y="5955745"/>
                  <a:pt x="2910135" y="5915825"/>
                  <a:pt x="2856262" y="5810222"/>
                </a:cubicBezTo>
                <a:cubicBezTo>
                  <a:pt x="2834021" y="5766626"/>
                  <a:pt x="2794083" y="5729592"/>
                  <a:pt x="2739000" y="5701494"/>
                </a:cubicBezTo>
                <a:lnTo>
                  <a:pt x="2702176" y="5682701"/>
                </a:lnTo>
                <a:lnTo>
                  <a:pt x="2702271" y="5742432"/>
                </a:lnTo>
                <a:close/>
                <a:moveTo>
                  <a:pt x="2083994" y="5720687"/>
                </a:moveTo>
                <a:cubicBezTo>
                  <a:pt x="2118570" y="5730974"/>
                  <a:pt x="2170005" y="5748205"/>
                  <a:pt x="2198294" y="5758987"/>
                </a:cubicBezTo>
                <a:cubicBezTo>
                  <a:pt x="2232679" y="5772093"/>
                  <a:pt x="2243747" y="5773922"/>
                  <a:pt x="2231679" y="5764492"/>
                </a:cubicBezTo>
                <a:cubicBezTo>
                  <a:pt x="2209514" y="5747195"/>
                  <a:pt x="2110912" y="5714476"/>
                  <a:pt x="2059238" y="5707285"/>
                </a:cubicBezTo>
                <a:cubicBezTo>
                  <a:pt x="2032787" y="5703609"/>
                  <a:pt x="2040350" y="5707704"/>
                  <a:pt x="2083994" y="5720687"/>
                </a:cubicBezTo>
                <a:close/>
                <a:moveTo>
                  <a:pt x="800693" y="5778342"/>
                </a:moveTo>
                <a:cubicBezTo>
                  <a:pt x="803284" y="5791439"/>
                  <a:pt x="808428" y="5818842"/>
                  <a:pt x="812133" y="5839235"/>
                </a:cubicBezTo>
                <a:lnTo>
                  <a:pt x="818858" y="5876306"/>
                </a:lnTo>
                <a:lnTo>
                  <a:pt x="836030" y="5853541"/>
                </a:lnTo>
                <a:lnTo>
                  <a:pt x="853213" y="5830767"/>
                </a:lnTo>
                <a:lnTo>
                  <a:pt x="836022" y="5811698"/>
                </a:lnTo>
                <a:cubicBezTo>
                  <a:pt x="826563" y="5801211"/>
                  <a:pt x="813686" y="5784056"/>
                  <a:pt x="807399" y="5773579"/>
                </a:cubicBezTo>
                <a:lnTo>
                  <a:pt x="795978" y="5754529"/>
                </a:lnTo>
                <a:lnTo>
                  <a:pt x="800693" y="5778342"/>
                </a:lnTo>
                <a:close/>
                <a:moveTo>
                  <a:pt x="917699" y="5789619"/>
                </a:moveTo>
                <a:cubicBezTo>
                  <a:pt x="904354" y="5806669"/>
                  <a:pt x="894448" y="5821633"/>
                  <a:pt x="895677" y="5822861"/>
                </a:cubicBezTo>
                <a:cubicBezTo>
                  <a:pt x="896915" y="5824099"/>
                  <a:pt x="914897" y="5819061"/>
                  <a:pt x="935652" y="5811669"/>
                </a:cubicBezTo>
                <a:cubicBezTo>
                  <a:pt x="956405" y="5804278"/>
                  <a:pt x="990533" y="5797734"/>
                  <a:pt x="1011488" y="5797134"/>
                </a:cubicBezTo>
                <a:lnTo>
                  <a:pt x="1049588" y="5796048"/>
                </a:lnTo>
                <a:lnTo>
                  <a:pt x="1016251" y="5783790"/>
                </a:lnTo>
                <a:cubicBezTo>
                  <a:pt x="997915" y="5777056"/>
                  <a:pt x="973703" y="5768626"/>
                  <a:pt x="962435" y="5765073"/>
                </a:cubicBezTo>
                <a:lnTo>
                  <a:pt x="941968" y="5758615"/>
                </a:lnTo>
                <a:lnTo>
                  <a:pt x="917699" y="5789619"/>
                </a:lnTo>
                <a:close/>
                <a:moveTo>
                  <a:pt x="2111312" y="5783400"/>
                </a:moveTo>
                <a:cubicBezTo>
                  <a:pt x="2150421" y="5795810"/>
                  <a:pt x="2184254" y="5804135"/>
                  <a:pt x="2186492" y="5801907"/>
                </a:cubicBezTo>
                <a:cubicBezTo>
                  <a:pt x="2188721" y="5799668"/>
                  <a:pt x="2184578" y="5795667"/>
                  <a:pt x="2177282" y="5793010"/>
                </a:cubicBezTo>
                <a:cubicBezTo>
                  <a:pt x="2110121" y="5768578"/>
                  <a:pt x="2077603" y="5759406"/>
                  <a:pt x="2060420" y="5760063"/>
                </a:cubicBezTo>
                <a:cubicBezTo>
                  <a:pt x="2049294" y="5760492"/>
                  <a:pt x="2072192" y="5770998"/>
                  <a:pt x="2111312" y="5783400"/>
                </a:cubicBezTo>
                <a:close/>
                <a:moveTo>
                  <a:pt x="3004033" y="5790067"/>
                </a:moveTo>
                <a:cubicBezTo>
                  <a:pt x="2971209" y="5834034"/>
                  <a:pt x="2961446" y="5855170"/>
                  <a:pt x="2949445" y="5908101"/>
                </a:cubicBezTo>
                <a:cubicBezTo>
                  <a:pt x="2938891" y="5954678"/>
                  <a:pt x="2944949" y="6054567"/>
                  <a:pt x="2958332" y="6054567"/>
                </a:cubicBezTo>
                <a:cubicBezTo>
                  <a:pt x="2962247" y="6054567"/>
                  <a:pt x="2970428" y="6023487"/>
                  <a:pt x="2976496" y="5985510"/>
                </a:cubicBezTo>
                <a:cubicBezTo>
                  <a:pt x="2988564" y="5909920"/>
                  <a:pt x="3006233" y="5841102"/>
                  <a:pt x="3012072" y="5846940"/>
                </a:cubicBezTo>
                <a:cubicBezTo>
                  <a:pt x="3014110" y="5848979"/>
                  <a:pt x="3007176" y="5892736"/>
                  <a:pt x="2996670" y="5944191"/>
                </a:cubicBezTo>
                <a:cubicBezTo>
                  <a:pt x="2972191" y="6063977"/>
                  <a:pt x="2976944" y="6078684"/>
                  <a:pt x="3006300" y="5974023"/>
                </a:cubicBezTo>
                <a:cubicBezTo>
                  <a:pt x="3035294" y="5870686"/>
                  <a:pt x="3043971" y="5874592"/>
                  <a:pt x="3016958" y="5978824"/>
                </a:cubicBezTo>
                <a:cubicBezTo>
                  <a:pt x="3005814" y="6021810"/>
                  <a:pt x="2999003" y="6059300"/>
                  <a:pt x="3001833" y="6062129"/>
                </a:cubicBezTo>
                <a:cubicBezTo>
                  <a:pt x="3004661" y="6064949"/>
                  <a:pt x="3007033" y="6065482"/>
                  <a:pt x="3007100" y="6063301"/>
                </a:cubicBezTo>
                <a:cubicBezTo>
                  <a:pt x="3007176" y="6061120"/>
                  <a:pt x="3020330" y="6022896"/>
                  <a:pt x="3036332" y="5978367"/>
                </a:cubicBezTo>
                <a:cubicBezTo>
                  <a:pt x="3055182" y="5925932"/>
                  <a:pt x="3063259" y="5910825"/>
                  <a:pt x="3059268" y="5935504"/>
                </a:cubicBezTo>
                <a:cubicBezTo>
                  <a:pt x="3055868" y="5956459"/>
                  <a:pt x="3044809" y="5992483"/>
                  <a:pt x="3034684" y="6015562"/>
                </a:cubicBezTo>
                <a:cubicBezTo>
                  <a:pt x="3009538" y="6072855"/>
                  <a:pt x="3018301" y="6075807"/>
                  <a:pt x="3045524" y="6019210"/>
                </a:cubicBezTo>
                <a:cubicBezTo>
                  <a:pt x="3058430" y="5992397"/>
                  <a:pt x="3069203" y="5948906"/>
                  <a:pt x="3071698" y="5913663"/>
                </a:cubicBezTo>
                <a:lnTo>
                  <a:pt x="3075927" y="5853713"/>
                </a:lnTo>
                <a:lnTo>
                  <a:pt x="3059754" y="5811365"/>
                </a:lnTo>
                <a:cubicBezTo>
                  <a:pt x="3050858" y="5788067"/>
                  <a:pt x="3039904" y="5766749"/>
                  <a:pt x="3035417" y="5763978"/>
                </a:cubicBezTo>
                <a:cubicBezTo>
                  <a:pt x="3030941" y="5761206"/>
                  <a:pt x="3016806" y="5772941"/>
                  <a:pt x="3004033" y="5790067"/>
                </a:cubicBezTo>
                <a:close/>
                <a:moveTo>
                  <a:pt x="1673714" y="5808727"/>
                </a:moveTo>
                <a:cubicBezTo>
                  <a:pt x="1645720" y="5854627"/>
                  <a:pt x="1639795" y="5897728"/>
                  <a:pt x="1657741" y="5925103"/>
                </a:cubicBezTo>
                <a:cubicBezTo>
                  <a:pt x="1665970" y="5937676"/>
                  <a:pt x="1696784" y="5961726"/>
                  <a:pt x="1726206" y="5978567"/>
                </a:cubicBezTo>
                <a:cubicBezTo>
                  <a:pt x="1755629" y="5995397"/>
                  <a:pt x="1782080" y="6015371"/>
                  <a:pt x="1784995" y="6022944"/>
                </a:cubicBezTo>
                <a:cubicBezTo>
                  <a:pt x="1792738" y="6043137"/>
                  <a:pt x="1763392" y="6144416"/>
                  <a:pt x="1701317" y="6311742"/>
                </a:cubicBezTo>
                <a:cubicBezTo>
                  <a:pt x="1584093" y="6627743"/>
                  <a:pt x="1512408" y="6776876"/>
                  <a:pt x="1443199" y="6848714"/>
                </a:cubicBezTo>
                <a:lnTo>
                  <a:pt x="1398461" y="6895148"/>
                </a:lnTo>
                <a:lnTo>
                  <a:pt x="1338329" y="6888680"/>
                </a:lnTo>
                <a:cubicBezTo>
                  <a:pt x="1305249" y="6885118"/>
                  <a:pt x="1263377" y="6881374"/>
                  <a:pt x="1245270" y="6880346"/>
                </a:cubicBezTo>
                <a:lnTo>
                  <a:pt x="1212352" y="6878479"/>
                </a:lnTo>
                <a:lnTo>
                  <a:pt x="1190654" y="6916579"/>
                </a:lnTo>
                <a:cubicBezTo>
                  <a:pt x="1178728" y="6937534"/>
                  <a:pt x="1168889" y="6970167"/>
                  <a:pt x="1168803" y="6989093"/>
                </a:cubicBezTo>
                <a:lnTo>
                  <a:pt x="1168651" y="7023516"/>
                </a:lnTo>
                <a:lnTo>
                  <a:pt x="1223420" y="7047633"/>
                </a:lnTo>
                <a:cubicBezTo>
                  <a:pt x="1253547" y="7060902"/>
                  <a:pt x="1316765" y="7086791"/>
                  <a:pt x="1363913" y="7105174"/>
                </a:cubicBezTo>
                <a:cubicBezTo>
                  <a:pt x="1479633" y="7150275"/>
                  <a:pt x="1756982" y="7259022"/>
                  <a:pt x="1844459" y="7293597"/>
                </a:cubicBezTo>
                <a:lnTo>
                  <a:pt x="1915430" y="7321649"/>
                </a:lnTo>
                <a:lnTo>
                  <a:pt x="1926679" y="7309609"/>
                </a:lnTo>
                <a:cubicBezTo>
                  <a:pt x="1932870" y="7302989"/>
                  <a:pt x="1945357" y="7274643"/>
                  <a:pt x="1954425" y="7246601"/>
                </a:cubicBezTo>
                <a:lnTo>
                  <a:pt x="1970932" y="7195623"/>
                </a:lnTo>
                <a:lnTo>
                  <a:pt x="1958673" y="7172725"/>
                </a:lnTo>
                <a:cubicBezTo>
                  <a:pt x="1951939" y="7160133"/>
                  <a:pt x="1928936" y="7139588"/>
                  <a:pt x="1907572" y="7127062"/>
                </a:cubicBezTo>
                <a:cubicBezTo>
                  <a:pt x="1886198" y="7114537"/>
                  <a:pt x="1860775" y="7095515"/>
                  <a:pt x="1851069" y="7084790"/>
                </a:cubicBezTo>
                <a:lnTo>
                  <a:pt x="1833420" y="7065284"/>
                </a:lnTo>
                <a:lnTo>
                  <a:pt x="1834048" y="7012896"/>
                </a:lnTo>
                <a:cubicBezTo>
                  <a:pt x="1835210" y="6915426"/>
                  <a:pt x="1969808" y="6548066"/>
                  <a:pt x="2172272" y="6089761"/>
                </a:cubicBezTo>
                <a:cubicBezTo>
                  <a:pt x="2222735" y="5975538"/>
                  <a:pt x="2264026" y="5878135"/>
                  <a:pt x="2264026" y="5873315"/>
                </a:cubicBezTo>
                <a:cubicBezTo>
                  <a:pt x="2264026" y="5868496"/>
                  <a:pt x="2250186" y="5857399"/>
                  <a:pt x="2233270" y="5848655"/>
                </a:cubicBezTo>
                <a:lnTo>
                  <a:pt x="2202514" y="5832748"/>
                </a:lnTo>
                <a:lnTo>
                  <a:pt x="2092776" y="5834263"/>
                </a:lnTo>
                <a:cubicBezTo>
                  <a:pt x="1958664" y="5836120"/>
                  <a:pt x="1837134" y="5819556"/>
                  <a:pt x="1709404" y="5782028"/>
                </a:cubicBezTo>
                <a:cubicBezTo>
                  <a:pt x="1698117" y="5778713"/>
                  <a:pt x="1686906" y="5787095"/>
                  <a:pt x="1673714" y="5808727"/>
                </a:cubicBezTo>
                <a:close/>
                <a:moveTo>
                  <a:pt x="1196673" y="5867753"/>
                </a:moveTo>
                <a:cubicBezTo>
                  <a:pt x="1065514" y="6025182"/>
                  <a:pt x="998525" y="6192336"/>
                  <a:pt x="984380" y="6397467"/>
                </a:cubicBezTo>
                <a:lnTo>
                  <a:pt x="979446" y="6468904"/>
                </a:lnTo>
                <a:lnTo>
                  <a:pt x="988695" y="6416517"/>
                </a:lnTo>
                <a:cubicBezTo>
                  <a:pt x="993772" y="6387703"/>
                  <a:pt x="1004440" y="6327696"/>
                  <a:pt x="1012393" y="6283167"/>
                </a:cubicBezTo>
                <a:cubicBezTo>
                  <a:pt x="1037701" y="6141435"/>
                  <a:pt x="1127198" y="5957402"/>
                  <a:pt x="1219762" y="5856732"/>
                </a:cubicBezTo>
                <a:cubicBezTo>
                  <a:pt x="1240327" y="5834358"/>
                  <a:pt x="1255024" y="5813917"/>
                  <a:pt x="1252414" y="5811298"/>
                </a:cubicBezTo>
                <a:cubicBezTo>
                  <a:pt x="1249794" y="5808688"/>
                  <a:pt x="1224715" y="5834091"/>
                  <a:pt x="1196673" y="5867753"/>
                </a:cubicBezTo>
                <a:close/>
                <a:moveTo>
                  <a:pt x="1684506" y="5843740"/>
                </a:moveTo>
                <a:cubicBezTo>
                  <a:pt x="1668752" y="5896337"/>
                  <a:pt x="1668875" y="5896632"/>
                  <a:pt x="1718720" y="5923826"/>
                </a:cubicBezTo>
                <a:cubicBezTo>
                  <a:pt x="1776984" y="5955621"/>
                  <a:pt x="1805054" y="5982281"/>
                  <a:pt x="1812808" y="6013180"/>
                </a:cubicBezTo>
                <a:cubicBezTo>
                  <a:pt x="1821209" y="6046651"/>
                  <a:pt x="1783880" y="6168933"/>
                  <a:pt x="1695488" y="6397467"/>
                </a:cubicBezTo>
                <a:cubicBezTo>
                  <a:pt x="1577416" y="6702752"/>
                  <a:pt x="1493263" y="6859000"/>
                  <a:pt x="1423102" y="6903244"/>
                </a:cubicBezTo>
                <a:lnTo>
                  <a:pt x="1392488" y="6922542"/>
                </a:lnTo>
                <a:lnTo>
                  <a:pt x="1340101" y="6917103"/>
                </a:lnTo>
                <a:cubicBezTo>
                  <a:pt x="1311288" y="6914103"/>
                  <a:pt x="1273769" y="6909054"/>
                  <a:pt x="1256729" y="6905882"/>
                </a:cubicBezTo>
                <a:lnTo>
                  <a:pt x="1225734" y="6900120"/>
                </a:lnTo>
                <a:lnTo>
                  <a:pt x="1211485" y="6934239"/>
                </a:lnTo>
                <a:cubicBezTo>
                  <a:pt x="1191378" y="6982340"/>
                  <a:pt x="1192863" y="6987150"/>
                  <a:pt x="1232945" y="7004028"/>
                </a:cubicBezTo>
                <a:cubicBezTo>
                  <a:pt x="1341958" y="7049929"/>
                  <a:pt x="1886455" y="7264242"/>
                  <a:pt x="1894056" y="7264242"/>
                </a:cubicBezTo>
                <a:cubicBezTo>
                  <a:pt x="1904162" y="7264242"/>
                  <a:pt x="1930651" y="7205967"/>
                  <a:pt x="1930651" y="7183745"/>
                </a:cubicBezTo>
                <a:cubicBezTo>
                  <a:pt x="1930651" y="7175812"/>
                  <a:pt x="1909639" y="7158666"/>
                  <a:pt x="1883969" y="7145655"/>
                </a:cubicBezTo>
                <a:cubicBezTo>
                  <a:pt x="1831162" y="7118899"/>
                  <a:pt x="1801530" y="7086114"/>
                  <a:pt x="1792338" y="7044271"/>
                </a:cubicBezTo>
                <a:cubicBezTo>
                  <a:pt x="1774250" y="6961899"/>
                  <a:pt x="1888827" y="6632020"/>
                  <a:pt x="2125666" y="6084609"/>
                </a:cubicBezTo>
                <a:cubicBezTo>
                  <a:pt x="2176310" y="5967546"/>
                  <a:pt x="2214944" y="5868962"/>
                  <a:pt x="2211524" y="5865534"/>
                </a:cubicBezTo>
                <a:cubicBezTo>
                  <a:pt x="2208095" y="5862104"/>
                  <a:pt x="2129562" y="5856456"/>
                  <a:pt x="2037017" y="5852980"/>
                </a:cubicBezTo>
                <a:lnTo>
                  <a:pt x="1868738" y="5846655"/>
                </a:lnTo>
                <a:lnTo>
                  <a:pt x="1797301" y="5827014"/>
                </a:lnTo>
                <a:cubicBezTo>
                  <a:pt x="1700317" y="5800335"/>
                  <a:pt x="1697384" y="5800773"/>
                  <a:pt x="1684506" y="5843740"/>
                </a:cubicBezTo>
                <a:close/>
                <a:moveTo>
                  <a:pt x="925766" y="5840559"/>
                </a:moveTo>
                <a:cubicBezTo>
                  <a:pt x="899572" y="5853694"/>
                  <a:pt x="886714" y="5861723"/>
                  <a:pt x="897191" y="5858409"/>
                </a:cubicBezTo>
                <a:cubicBezTo>
                  <a:pt x="940435" y="5844731"/>
                  <a:pt x="952321" y="5844902"/>
                  <a:pt x="922289" y="5858780"/>
                </a:cubicBezTo>
                <a:cubicBezTo>
                  <a:pt x="904667" y="5866924"/>
                  <a:pt x="885123" y="5873592"/>
                  <a:pt x="878865" y="5873592"/>
                </a:cubicBezTo>
                <a:cubicBezTo>
                  <a:pt x="872617" y="5873592"/>
                  <a:pt x="859176" y="5879754"/>
                  <a:pt x="849003" y="5887289"/>
                </a:cubicBezTo>
                <a:lnTo>
                  <a:pt x="830516" y="5900985"/>
                </a:lnTo>
                <a:lnTo>
                  <a:pt x="900553" y="5882726"/>
                </a:lnTo>
                <a:cubicBezTo>
                  <a:pt x="939081" y="5872677"/>
                  <a:pt x="992657" y="5862266"/>
                  <a:pt x="1019613" y="5859580"/>
                </a:cubicBezTo>
                <a:lnTo>
                  <a:pt x="1068638" y="5854694"/>
                </a:lnTo>
                <a:lnTo>
                  <a:pt x="1040063" y="5863381"/>
                </a:lnTo>
                <a:cubicBezTo>
                  <a:pt x="1024347" y="5868153"/>
                  <a:pt x="978037" y="5879316"/>
                  <a:pt x="937158" y="5888184"/>
                </a:cubicBezTo>
                <a:cubicBezTo>
                  <a:pt x="896267" y="5897051"/>
                  <a:pt x="865062" y="5906558"/>
                  <a:pt x="867806" y="5909301"/>
                </a:cubicBezTo>
                <a:cubicBezTo>
                  <a:pt x="872206" y="5913701"/>
                  <a:pt x="959015" y="5900052"/>
                  <a:pt x="1011488" y="5886707"/>
                </a:cubicBezTo>
                <a:lnTo>
                  <a:pt x="1030538" y="5881869"/>
                </a:lnTo>
                <a:lnTo>
                  <a:pt x="1016460" y="5891537"/>
                </a:lnTo>
                <a:cubicBezTo>
                  <a:pt x="1008717" y="5896861"/>
                  <a:pt x="973160" y="5906434"/>
                  <a:pt x="937453" y="5912816"/>
                </a:cubicBezTo>
                <a:cubicBezTo>
                  <a:pt x="901744" y="5919197"/>
                  <a:pt x="870863" y="5927103"/>
                  <a:pt x="868834" y="5930389"/>
                </a:cubicBezTo>
                <a:cubicBezTo>
                  <a:pt x="864748" y="5936999"/>
                  <a:pt x="969216" y="5927608"/>
                  <a:pt x="1006726" y="5917987"/>
                </a:cubicBezTo>
                <a:lnTo>
                  <a:pt x="1030538" y="5911882"/>
                </a:lnTo>
                <a:lnTo>
                  <a:pt x="1001963" y="5925646"/>
                </a:lnTo>
                <a:cubicBezTo>
                  <a:pt x="986247" y="5933218"/>
                  <a:pt x="960530" y="5939905"/>
                  <a:pt x="944816" y="5940505"/>
                </a:cubicBezTo>
                <a:cubicBezTo>
                  <a:pt x="929100" y="5941114"/>
                  <a:pt x="907669" y="5945667"/>
                  <a:pt x="897191" y="5950629"/>
                </a:cubicBezTo>
                <a:cubicBezTo>
                  <a:pt x="883913" y="5956926"/>
                  <a:pt x="896201" y="5958212"/>
                  <a:pt x="937711" y="5954868"/>
                </a:cubicBezTo>
                <a:cubicBezTo>
                  <a:pt x="1010145" y="5949039"/>
                  <a:pt x="1077497" y="5916950"/>
                  <a:pt x="1120797" y="5867639"/>
                </a:cubicBezTo>
                <a:lnTo>
                  <a:pt x="1152182" y="5831881"/>
                </a:lnTo>
                <a:lnTo>
                  <a:pt x="1134228" y="5824833"/>
                </a:lnTo>
                <a:cubicBezTo>
                  <a:pt x="1124350" y="5820957"/>
                  <a:pt x="1084117" y="5817537"/>
                  <a:pt x="1044826" y="5817232"/>
                </a:cubicBezTo>
                <a:lnTo>
                  <a:pt x="973388" y="5816689"/>
                </a:lnTo>
                <a:lnTo>
                  <a:pt x="925766" y="5840559"/>
                </a:lnTo>
                <a:close/>
                <a:moveTo>
                  <a:pt x="966845" y="5841997"/>
                </a:moveTo>
                <a:cubicBezTo>
                  <a:pt x="973712" y="5844750"/>
                  <a:pt x="981932" y="5844407"/>
                  <a:pt x="985095" y="5841245"/>
                </a:cubicBezTo>
                <a:cubicBezTo>
                  <a:pt x="988257" y="5838082"/>
                  <a:pt x="982637" y="5835834"/>
                  <a:pt x="972598" y="5836244"/>
                </a:cubicBezTo>
                <a:cubicBezTo>
                  <a:pt x="961501" y="5836701"/>
                  <a:pt x="959244" y="5838958"/>
                  <a:pt x="966845" y="5841997"/>
                </a:cubicBezTo>
                <a:close/>
                <a:moveTo>
                  <a:pt x="536375" y="5881278"/>
                </a:moveTo>
                <a:cubicBezTo>
                  <a:pt x="523221" y="5902557"/>
                  <a:pt x="519524" y="5991616"/>
                  <a:pt x="530202" y="6029764"/>
                </a:cubicBezTo>
                <a:cubicBezTo>
                  <a:pt x="541765" y="6071083"/>
                  <a:pt x="594400" y="6146216"/>
                  <a:pt x="604620" y="6135995"/>
                </a:cubicBezTo>
                <a:cubicBezTo>
                  <a:pt x="607525" y="6133100"/>
                  <a:pt x="616823" y="6136996"/>
                  <a:pt x="625281" y="6144654"/>
                </a:cubicBezTo>
                <a:cubicBezTo>
                  <a:pt x="634492" y="6152988"/>
                  <a:pt x="628491" y="6132919"/>
                  <a:pt x="610336" y="6094667"/>
                </a:cubicBezTo>
                <a:cubicBezTo>
                  <a:pt x="561835" y="5992473"/>
                  <a:pt x="563178" y="5974433"/>
                  <a:pt x="612041" y="6071702"/>
                </a:cubicBezTo>
                <a:cubicBezTo>
                  <a:pt x="636521" y="6120413"/>
                  <a:pt x="658179" y="6158646"/>
                  <a:pt x="660170" y="6156646"/>
                </a:cubicBezTo>
                <a:cubicBezTo>
                  <a:pt x="664704" y="6152122"/>
                  <a:pt x="621966" y="6046261"/>
                  <a:pt x="590715" y="5984577"/>
                </a:cubicBezTo>
                <a:cubicBezTo>
                  <a:pt x="555682" y="5915444"/>
                  <a:pt x="569541" y="5921769"/>
                  <a:pt x="607088" y="5992054"/>
                </a:cubicBezTo>
                <a:cubicBezTo>
                  <a:pt x="624995" y="6025563"/>
                  <a:pt x="643663" y="6050490"/>
                  <a:pt x="648588" y="6047451"/>
                </a:cubicBezTo>
                <a:cubicBezTo>
                  <a:pt x="653655" y="6044317"/>
                  <a:pt x="654818" y="6049014"/>
                  <a:pt x="651265" y="6058262"/>
                </a:cubicBezTo>
                <a:cubicBezTo>
                  <a:pt x="647541" y="6067968"/>
                  <a:pt x="648817" y="6072245"/>
                  <a:pt x="654408" y="6068787"/>
                </a:cubicBezTo>
                <a:cubicBezTo>
                  <a:pt x="659819" y="6065444"/>
                  <a:pt x="663829" y="6075140"/>
                  <a:pt x="663829" y="6091542"/>
                </a:cubicBezTo>
                <a:cubicBezTo>
                  <a:pt x="663829" y="6107259"/>
                  <a:pt x="667839" y="6122594"/>
                  <a:pt x="672735" y="6125623"/>
                </a:cubicBezTo>
                <a:cubicBezTo>
                  <a:pt x="685793" y="6133690"/>
                  <a:pt x="677229" y="6061615"/>
                  <a:pt x="658379" y="6004884"/>
                </a:cubicBezTo>
                <a:cubicBezTo>
                  <a:pt x="648121" y="5973976"/>
                  <a:pt x="627177" y="5941219"/>
                  <a:pt x="600897" y="5914930"/>
                </a:cubicBezTo>
                <a:cubicBezTo>
                  <a:pt x="559911" y="5873944"/>
                  <a:pt x="545538" y="5866448"/>
                  <a:pt x="536375" y="5881278"/>
                </a:cubicBezTo>
                <a:close/>
                <a:moveTo>
                  <a:pt x="1225649" y="5918835"/>
                </a:moveTo>
                <a:cubicBezTo>
                  <a:pt x="1108758" y="6051499"/>
                  <a:pt x="1032796" y="6262516"/>
                  <a:pt x="1036634" y="6443958"/>
                </a:cubicBezTo>
                <a:lnTo>
                  <a:pt x="1037968" y="6507004"/>
                </a:lnTo>
                <a:lnTo>
                  <a:pt x="1045702" y="6416517"/>
                </a:lnTo>
                <a:cubicBezTo>
                  <a:pt x="1062199" y="6223473"/>
                  <a:pt x="1128398" y="6053909"/>
                  <a:pt x="1241860" y="5914073"/>
                </a:cubicBezTo>
                <a:cubicBezTo>
                  <a:pt x="1286228" y="5859390"/>
                  <a:pt x="1275178" y="5862638"/>
                  <a:pt x="1225649" y="5918835"/>
                </a:cubicBezTo>
                <a:close/>
                <a:moveTo>
                  <a:pt x="2864396" y="5878354"/>
                </a:moveTo>
                <a:cubicBezTo>
                  <a:pt x="2864396" y="5883593"/>
                  <a:pt x="2868549" y="5894308"/>
                  <a:pt x="2873626" y="5902167"/>
                </a:cubicBezTo>
                <a:cubicBezTo>
                  <a:pt x="2878703" y="5910024"/>
                  <a:pt x="2882856" y="5912168"/>
                  <a:pt x="2882856" y="5906929"/>
                </a:cubicBezTo>
                <a:cubicBezTo>
                  <a:pt x="2882856" y="5901690"/>
                  <a:pt x="2878703" y="5890974"/>
                  <a:pt x="2873626" y="5883117"/>
                </a:cubicBezTo>
                <a:cubicBezTo>
                  <a:pt x="2868549" y="5875258"/>
                  <a:pt x="2864396" y="5873115"/>
                  <a:pt x="2864396" y="5878354"/>
                </a:cubicBezTo>
                <a:close/>
                <a:moveTo>
                  <a:pt x="3554378" y="5900585"/>
                </a:moveTo>
                <a:cubicBezTo>
                  <a:pt x="3573018" y="5961145"/>
                  <a:pt x="3605718" y="6048604"/>
                  <a:pt x="3606346" y="6039565"/>
                </a:cubicBezTo>
                <a:cubicBezTo>
                  <a:pt x="3607251" y="6026382"/>
                  <a:pt x="3561417" y="5891327"/>
                  <a:pt x="3553520" y="5883954"/>
                </a:cubicBezTo>
                <a:cubicBezTo>
                  <a:pt x="3550225" y="5880869"/>
                  <a:pt x="3550615" y="5888355"/>
                  <a:pt x="3554378" y="5900585"/>
                </a:cubicBezTo>
                <a:close/>
                <a:moveTo>
                  <a:pt x="3374155" y="5935504"/>
                </a:moveTo>
                <a:cubicBezTo>
                  <a:pt x="3424161" y="6078293"/>
                  <a:pt x="3451708" y="6209033"/>
                  <a:pt x="3465681" y="6370025"/>
                </a:cubicBezTo>
                <a:lnTo>
                  <a:pt x="3476111" y="6490221"/>
                </a:lnTo>
                <a:lnTo>
                  <a:pt x="3465348" y="6611103"/>
                </a:lnTo>
                <a:cubicBezTo>
                  <a:pt x="3448831" y="6796526"/>
                  <a:pt x="3433953" y="6857410"/>
                  <a:pt x="3337179" y="7135654"/>
                </a:cubicBezTo>
                <a:cubicBezTo>
                  <a:pt x="3333531" y="7146131"/>
                  <a:pt x="3341894" y="7131587"/>
                  <a:pt x="3355753" y="7103336"/>
                </a:cubicBezTo>
                <a:cubicBezTo>
                  <a:pt x="3392129" y="7029164"/>
                  <a:pt x="3432286" y="6906244"/>
                  <a:pt x="3456613" y="6794602"/>
                </a:cubicBezTo>
                <a:lnTo>
                  <a:pt x="3477768" y="6697504"/>
                </a:lnTo>
                <a:lnTo>
                  <a:pt x="3478111" y="6492717"/>
                </a:lnTo>
                <a:lnTo>
                  <a:pt x="3478463" y="6287929"/>
                </a:lnTo>
                <a:lnTo>
                  <a:pt x="3456642" y="6186069"/>
                </a:lnTo>
                <a:cubicBezTo>
                  <a:pt x="3434210" y="6081313"/>
                  <a:pt x="3397806" y="5963755"/>
                  <a:pt x="3378441" y="5933551"/>
                </a:cubicBezTo>
                <a:lnTo>
                  <a:pt x="3367488" y="5916454"/>
                </a:lnTo>
                <a:lnTo>
                  <a:pt x="3374155" y="5935504"/>
                </a:lnTo>
                <a:close/>
                <a:moveTo>
                  <a:pt x="779034" y="5997417"/>
                </a:moveTo>
                <a:cubicBezTo>
                  <a:pt x="762917" y="6023610"/>
                  <a:pt x="750763" y="6044984"/>
                  <a:pt x="752021" y="6044918"/>
                </a:cubicBezTo>
                <a:cubicBezTo>
                  <a:pt x="753287" y="6044851"/>
                  <a:pt x="779567" y="6031993"/>
                  <a:pt x="810428" y="6016343"/>
                </a:cubicBezTo>
                <a:cubicBezTo>
                  <a:pt x="841289" y="6000693"/>
                  <a:pt x="877722" y="5987749"/>
                  <a:pt x="891390" y="5987577"/>
                </a:cubicBezTo>
                <a:lnTo>
                  <a:pt x="916241" y="5987273"/>
                </a:lnTo>
                <a:lnTo>
                  <a:pt x="863854" y="5968842"/>
                </a:lnTo>
                <a:cubicBezTo>
                  <a:pt x="835041" y="5958707"/>
                  <a:pt x="810761" y="5950277"/>
                  <a:pt x="809904" y="5950106"/>
                </a:cubicBezTo>
                <a:cubicBezTo>
                  <a:pt x="809037" y="5949934"/>
                  <a:pt x="795150" y="5971223"/>
                  <a:pt x="779034" y="5997417"/>
                </a:cubicBezTo>
                <a:close/>
                <a:moveTo>
                  <a:pt x="1047817" y="5989863"/>
                </a:moveTo>
                <a:cubicBezTo>
                  <a:pt x="1020528" y="6036326"/>
                  <a:pt x="972426" y="6156103"/>
                  <a:pt x="954891" y="6221254"/>
                </a:cubicBezTo>
                <a:cubicBezTo>
                  <a:pt x="946435" y="6252687"/>
                  <a:pt x="937758" y="6325553"/>
                  <a:pt x="935606" y="6383179"/>
                </a:cubicBezTo>
                <a:lnTo>
                  <a:pt x="931690" y="6487954"/>
                </a:lnTo>
                <a:lnTo>
                  <a:pt x="939625" y="6402229"/>
                </a:lnTo>
                <a:cubicBezTo>
                  <a:pt x="951217" y="6276794"/>
                  <a:pt x="982475" y="6158237"/>
                  <a:pt x="1030891" y="6056034"/>
                </a:cubicBezTo>
                <a:cubicBezTo>
                  <a:pt x="1073572" y="5965936"/>
                  <a:pt x="1082592" y="5930656"/>
                  <a:pt x="1047817" y="5989863"/>
                </a:cubicBezTo>
                <a:close/>
                <a:moveTo>
                  <a:pt x="1225115" y="6009323"/>
                </a:moveTo>
                <a:cubicBezTo>
                  <a:pt x="1156678" y="6103620"/>
                  <a:pt x="1106138" y="6242771"/>
                  <a:pt x="1097375" y="6361005"/>
                </a:cubicBezTo>
                <a:lnTo>
                  <a:pt x="1092908" y="6421279"/>
                </a:lnTo>
                <a:lnTo>
                  <a:pt x="1106386" y="6351889"/>
                </a:lnTo>
                <a:cubicBezTo>
                  <a:pt x="1132846" y="6215720"/>
                  <a:pt x="1186205" y="6079874"/>
                  <a:pt x="1246565" y="5995035"/>
                </a:cubicBezTo>
                <a:cubicBezTo>
                  <a:pt x="1256814" y="5980624"/>
                  <a:pt x="1262787" y="5968842"/>
                  <a:pt x="1259843" y="5968842"/>
                </a:cubicBezTo>
                <a:cubicBezTo>
                  <a:pt x="1256900" y="5968842"/>
                  <a:pt x="1241279" y="5987063"/>
                  <a:pt x="1225115" y="6009323"/>
                </a:cubicBezTo>
                <a:close/>
                <a:moveTo>
                  <a:pt x="1283465" y="6019438"/>
                </a:moveTo>
                <a:cubicBezTo>
                  <a:pt x="1235088" y="6083513"/>
                  <a:pt x="1182167" y="6197546"/>
                  <a:pt x="1164688" y="6275365"/>
                </a:cubicBezTo>
                <a:cubicBezTo>
                  <a:pt x="1146658" y="6355642"/>
                  <a:pt x="1135933" y="6473667"/>
                  <a:pt x="1146677" y="6473667"/>
                </a:cubicBezTo>
                <a:cubicBezTo>
                  <a:pt x="1151373" y="6473667"/>
                  <a:pt x="1156230" y="6445939"/>
                  <a:pt x="1157488" y="6412040"/>
                </a:cubicBezTo>
                <a:cubicBezTo>
                  <a:pt x="1161936" y="6291339"/>
                  <a:pt x="1207751" y="6158113"/>
                  <a:pt x="1286866" y="6035821"/>
                </a:cubicBezTo>
                <a:cubicBezTo>
                  <a:pt x="1310697" y="5998979"/>
                  <a:pt x="1328271" y="5968842"/>
                  <a:pt x="1325928" y="5968842"/>
                </a:cubicBezTo>
                <a:cubicBezTo>
                  <a:pt x="1323585" y="5968842"/>
                  <a:pt x="1304477" y="5991606"/>
                  <a:pt x="1283465" y="6019438"/>
                </a:cubicBezTo>
                <a:close/>
                <a:moveTo>
                  <a:pt x="1340806" y="6033135"/>
                </a:moveTo>
                <a:cubicBezTo>
                  <a:pt x="1264491" y="6121956"/>
                  <a:pt x="1194854" y="6305550"/>
                  <a:pt x="1198255" y="6408972"/>
                </a:cubicBezTo>
                <a:cubicBezTo>
                  <a:pt x="1198902" y="6428728"/>
                  <a:pt x="1204008" y="6414478"/>
                  <a:pt x="1212037" y="6370482"/>
                </a:cubicBezTo>
                <a:cubicBezTo>
                  <a:pt x="1235450" y="6242304"/>
                  <a:pt x="1286542" y="6120289"/>
                  <a:pt x="1353598" y="6032440"/>
                </a:cubicBezTo>
                <a:cubicBezTo>
                  <a:pt x="1397556" y="5974843"/>
                  <a:pt x="1390564" y="5975233"/>
                  <a:pt x="1340806" y="6033135"/>
                </a:cubicBezTo>
                <a:close/>
                <a:moveTo>
                  <a:pt x="3123295" y="6029668"/>
                </a:moveTo>
                <a:cubicBezTo>
                  <a:pt x="3060259" y="6098048"/>
                  <a:pt x="3029293" y="6178210"/>
                  <a:pt x="3041266" y="6242009"/>
                </a:cubicBezTo>
                <a:lnTo>
                  <a:pt x="3047781" y="6276766"/>
                </a:lnTo>
                <a:lnTo>
                  <a:pt x="3068555" y="6220435"/>
                </a:lnTo>
                <a:cubicBezTo>
                  <a:pt x="3096082" y="6145787"/>
                  <a:pt x="3132658" y="6062767"/>
                  <a:pt x="3136373" y="6066482"/>
                </a:cubicBezTo>
                <a:cubicBezTo>
                  <a:pt x="3138002" y="6068121"/>
                  <a:pt x="3122419" y="6115346"/>
                  <a:pt x="3101731" y="6171429"/>
                </a:cubicBezTo>
                <a:cubicBezTo>
                  <a:pt x="3081052" y="6227503"/>
                  <a:pt x="3064126" y="6280404"/>
                  <a:pt x="3064126" y="6288967"/>
                </a:cubicBezTo>
                <a:lnTo>
                  <a:pt x="3064126" y="6304550"/>
                </a:lnTo>
                <a:lnTo>
                  <a:pt x="3078299" y="6292786"/>
                </a:lnTo>
                <a:cubicBezTo>
                  <a:pt x="3098549" y="6275985"/>
                  <a:pt x="3130391" y="6222292"/>
                  <a:pt x="3156842" y="6160370"/>
                </a:cubicBezTo>
                <a:cubicBezTo>
                  <a:pt x="3170035" y="6129481"/>
                  <a:pt x="3177311" y="6119003"/>
                  <a:pt x="3174083" y="6135529"/>
                </a:cubicBezTo>
                <a:cubicBezTo>
                  <a:pt x="3171006" y="6151245"/>
                  <a:pt x="3153499" y="6194108"/>
                  <a:pt x="3135163" y="6230779"/>
                </a:cubicBezTo>
                <a:cubicBezTo>
                  <a:pt x="3101054" y="6299006"/>
                  <a:pt x="3112875" y="6292034"/>
                  <a:pt x="3156718" y="6218063"/>
                </a:cubicBezTo>
                <a:cubicBezTo>
                  <a:pt x="3189789" y="6162256"/>
                  <a:pt x="3200372" y="6100220"/>
                  <a:pt x="3187446" y="6037898"/>
                </a:cubicBezTo>
                <a:cubicBezTo>
                  <a:pt x="3181741" y="6010390"/>
                  <a:pt x="3173635" y="5987892"/>
                  <a:pt x="3169434" y="5987892"/>
                </a:cubicBezTo>
                <a:cubicBezTo>
                  <a:pt x="3165243" y="5987892"/>
                  <a:pt x="3144479" y="6006694"/>
                  <a:pt x="3123295" y="6029668"/>
                </a:cubicBezTo>
                <a:close/>
                <a:moveTo>
                  <a:pt x="887666" y="6006323"/>
                </a:moveTo>
                <a:cubicBezTo>
                  <a:pt x="829535" y="6020476"/>
                  <a:pt x="738561" y="6077636"/>
                  <a:pt x="761269" y="6085742"/>
                </a:cubicBezTo>
                <a:cubicBezTo>
                  <a:pt x="767917" y="6088123"/>
                  <a:pt x="756221" y="6098153"/>
                  <a:pt x="735266" y="6108040"/>
                </a:cubicBezTo>
                <a:cubicBezTo>
                  <a:pt x="696623" y="6126261"/>
                  <a:pt x="683288" y="6137958"/>
                  <a:pt x="683022" y="6153855"/>
                </a:cubicBezTo>
                <a:cubicBezTo>
                  <a:pt x="682945" y="6158703"/>
                  <a:pt x="692518" y="6154065"/>
                  <a:pt x="704310" y="6143558"/>
                </a:cubicBezTo>
                <a:cubicBezTo>
                  <a:pt x="730075" y="6120594"/>
                  <a:pt x="875760" y="6044984"/>
                  <a:pt x="893886" y="6045175"/>
                </a:cubicBezTo>
                <a:cubicBezTo>
                  <a:pt x="900944" y="6045251"/>
                  <a:pt x="874569" y="6062739"/>
                  <a:pt x="835279" y="6084056"/>
                </a:cubicBezTo>
                <a:cubicBezTo>
                  <a:pt x="795988" y="6105363"/>
                  <a:pt x="759592" y="6126909"/>
                  <a:pt x="754411" y="6131928"/>
                </a:cubicBezTo>
                <a:cubicBezTo>
                  <a:pt x="742638" y="6143330"/>
                  <a:pt x="812533" y="6119041"/>
                  <a:pt x="855624" y="6096762"/>
                </a:cubicBezTo>
                <a:lnTo>
                  <a:pt x="887666" y="6080198"/>
                </a:lnTo>
                <a:lnTo>
                  <a:pt x="875065" y="6095390"/>
                </a:lnTo>
                <a:cubicBezTo>
                  <a:pt x="868140" y="6103744"/>
                  <a:pt x="832745" y="6122242"/>
                  <a:pt x="796426" y="6136491"/>
                </a:cubicBezTo>
                <a:cubicBezTo>
                  <a:pt x="760107" y="6150741"/>
                  <a:pt x="731723" y="6163733"/>
                  <a:pt x="733361" y="6165371"/>
                </a:cubicBezTo>
                <a:cubicBezTo>
                  <a:pt x="739124" y="6171143"/>
                  <a:pt x="812019" y="6147388"/>
                  <a:pt x="859091" y="6124413"/>
                </a:cubicBezTo>
                <a:lnTo>
                  <a:pt x="906716" y="6101153"/>
                </a:lnTo>
                <a:lnTo>
                  <a:pt x="882904" y="6120623"/>
                </a:lnTo>
                <a:cubicBezTo>
                  <a:pt x="869807" y="6131328"/>
                  <a:pt x="837660" y="6148483"/>
                  <a:pt x="811466" y="6158741"/>
                </a:cubicBezTo>
                <a:cubicBezTo>
                  <a:pt x="785272" y="6169009"/>
                  <a:pt x="772414" y="6177582"/>
                  <a:pt x="782891" y="6177801"/>
                </a:cubicBezTo>
                <a:cubicBezTo>
                  <a:pt x="837336" y="6178953"/>
                  <a:pt x="942435" y="6104915"/>
                  <a:pt x="974560" y="6042765"/>
                </a:cubicBezTo>
                <a:lnTo>
                  <a:pt x="989476" y="6013942"/>
                </a:lnTo>
                <a:lnTo>
                  <a:pt x="976665" y="6005827"/>
                </a:lnTo>
                <a:cubicBezTo>
                  <a:pt x="961701" y="5996340"/>
                  <a:pt x="927909" y="5996531"/>
                  <a:pt x="887666" y="6006323"/>
                </a:cubicBezTo>
                <a:close/>
                <a:moveTo>
                  <a:pt x="555139" y="6045042"/>
                </a:moveTo>
                <a:cubicBezTo>
                  <a:pt x="572827" y="6090085"/>
                  <a:pt x="597630" y="6133462"/>
                  <a:pt x="602764" y="6128338"/>
                </a:cubicBezTo>
                <a:cubicBezTo>
                  <a:pt x="605945" y="6125147"/>
                  <a:pt x="552871" y="6016600"/>
                  <a:pt x="543670" y="6007484"/>
                </a:cubicBezTo>
                <a:cubicBezTo>
                  <a:pt x="540727" y="6004570"/>
                  <a:pt x="545890" y="6021467"/>
                  <a:pt x="555139" y="6045042"/>
                </a:cubicBezTo>
                <a:close/>
                <a:moveTo>
                  <a:pt x="3541328" y="6010113"/>
                </a:moveTo>
                <a:cubicBezTo>
                  <a:pt x="3540805" y="6014485"/>
                  <a:pt x="3548625" y="6050919"/>
                  <a:pt x="3558712" y="6091076"/>
                </a:cubicBezTo>
                <a:cubicBezTo>
                  <a:pt x="3593373" y="6229131"/>
                  <a:pt x="3602022" y="6313170"/>
                  <a:pt x="3602155" y="6513357"/>
                </a:cubicBezTo>
                <a:cubicBezTo>
                  <a:pt x="3602231" y="6621628"/>
                  <a:pt x="3602927" y="6709496"/>
                  <a:pt x="3603698" y="6708620"/>
                </a:cubicBezTo>
                <a:cubicBezTo>
                  <a:pt x="3604479" y="6707743"/>
                  <a:pt x="3609699" y="6655594"/>
                  <a:pt x="3615309" y="6592729"/>
                </a:cubicBezTo>
                <a:cubicBezTo>
                  <a:pt x="3631073" y="6415878"/>
                  <a:pt x="3609975" y="6211491"/>
                  <a:pt x="3559988" y="6056948"/>
                </a:cubicBezTo>
                <a:cubicBezTo>
                  <a:pt x="3550253" y="6026829"/>
                  <a:pt x="3541852" y="6005751"/>
                  <a:pt x="3541328" y="6010113"/>
                </a:cubicBezTo>
                <a:close/>
                <a:moveTo>
                  <a:pt x="2756802" y="6031687"/>
                </a:moveTo>
                <a:cubicBezTo>
                  <a:pt x="2747401" y="6041098"/>
                  <a:pt x="2770232" y="6117165"/>
                  <a:pt x="2792759" y="6151426"/>
                </a:cubicBezTo>
                <a:cubicBezTo>
                  <a:pt x="2819391" y="6191946"/>
                  <a:pt x="2866216" y="6229969"/>
                  <a:pt x="2907001" y="6244181"/>
                </a:cubicBezTo>
                <a:lnTo>
                  <a:pt x="2935538" y="6254115"/>
                </a:lnTo>
                <a:lnTo>
                  <a:pt x="2917155" y="6242447"/>
                </a:lnTo>
                <a:cubicBezTo>
                  <a:pt x="2907040" y="6236027"/>
                  <a:pt x="2883465" y="6216444"/>
                  <a:pt x="2864768" y="6198928"/>
                </a:cubicBezTo>
                <a:lnTo>
                  <a:pt x="2830763" y="6167066"/>
                </a:lnTo>
                <a:lnTo>
                  <a:pt x="2864101" y="6190660"/>
                </a:lnTo>
                <a:cubicBezTo>
                  <a:pt x="2899058" y="6215387"/>
                  <a:pt x="2953941" y="6245067"/>
                  <a:pt x="2964723" y="6245067"/>
                </a:cubicBezTo>
                <a:cubicBezTo>
                  <a:pt x="2968200" y="6245067"/>
                  <a:pt x="2944625" y="6227426"/>
                  <a:pt x="2912335" y="6205862"/>
                </a:cubicBezTo>
                <a:cubicBezTo>
                  <a:pt x="2880036" y="6184297"/>
                  <a:pt x="2855671" y="6164590"/>
                  <a:pt x="2858186" y="6162075"/>
                </a:cubicBezTo>
                <a:cubicBezTo>
                  <a:pt x="2860701" y="6159560"/>
                  <a:pt x="2881284" y="6170143"/>
                  <a:pt x="2903915" y="6185592"/>
                </a:cubicBezTo>
                <a:cubicBezTo>
                  <a:pt x="2949178" y="6216482"/>
                  <a:pt x="2987926" y="6238189"/>
                  <a:pt x="2987926" y="6232655"/>
                </a:cubicBezTo>
                <a:cubicBezTo>
                  <a:pt x="2987926" y="6230703"/>
                  <a:pt x="2953636" y="6202518"/>
                  <a:pt x="2911726" y="6170028"/>
                </a:cubicBezTo>
                <a:cubicBezTo>
                  <a:pt x="2869816" y="6137548"/>
                  <a:pt x="2835526" y="6108735"/>
                  <a:pt x="2835526" y="6106021"/>
                </a:cubicBezTo>
                <a:cubicBezTo>
                  <a:pt x="2835526" y="6097991"/>
                  <a:pt x="2874502" y="6124975"/>
                  <a:pt x="2987107" y="6210967"/>
                </a:cubicBezTo>
                <a:lnTo>
                  <a:pt x="3000566" y="6221254"/>
                </a:lnTo>
                <a:lnTo>
                  <a:pt x="2988002" y="6197442"/>
                </a:lnTo>
                <a:cubicBezTo>
                  <a:pt x="2965009" y="6153893"/>
                  <a:pt x="2930576" y="6114174"/>
                  <a:pt x="2893590" y="6088533"/>
                </a:cubicBezTo>
                <a:cubicBezTo>
                  <a:pt x="2854033" y="6061129"/>
                  <a:pt x="2764555" y="6023934"/>
                  <a:pt x="2756802" y="6031687"/>
                </a:cubicBezTo>
                <a:close/>
                <a:moveTo>
                  <a:pt x="1364475" y="6082380"/>
                </a:moveTo>
                <a:cubicBezTo>
                  <a:pt x="1345549" y="6108154"/>
                  <a:pt x="1317593" y="6156760"/>
                  <a:pt x="1302353" y="6190383"/>
                </a:cubicBezTo>
                <a:cubicBezTo>
                  <a:pt x="1273664" y="6253649"/>
                  <a:pt x="1240488" y="6393266"/>
                  <a:pt x="1247013" y="6423241"/>
                </a:cubicBezTo>
                <a:cubicBezTo>
                  <a:pt x="1249061" y="6432642"/>
                  <a:pt x="1256005" y="6410325"/>
                  <a:pt x="1262443" y="6373654"/>
                </a:cubicBezTo>
                <a:cubicBezTo>
                  <a:pt x="1283951" y="6251277"/>
                  <a:pt x="1313707" y="6179401"/>
                  <a:pt x="1391622" y="6061710"/>
                </a:cubicBezTo>
                <a:cubicBezTo>
                  <a:pt x="1420892" y="6017504"/>
                  <a:pt x="1400956" y="6032678"/>
                  <a:pt x="1364475" y="6082380"/>
                </a:cubicBezTo>
                <a:close/>
                <a:moveTo>
                  <a:pt x="3364297" y="6064092"/>
                </a:moveTo>
                <a:cubicBezTo>
                  <a:pt x="3366868" y="6077189"/>
                  <a:pt x="3378451" y="6130767"/>
                  <a:pt x="3390043" y="6183154"/>
                </a:cubicBezTo>
                <a:lnTo>
                  <a:pt x="3411122" y="6278404"/>
                </a:lnTo>
                <a:lnTo>
                  <a:pt x="3411122" y="6487954"/>
                </a:lnTo>
                <a:lnTo>
                  <a:pt x="3411122" y="6697504"/>
                </a:lnTo>
                <a:lnTo>
                  <a:pt x="3389548" y="6797517"/>
                </a:lnTo>
                <a:cubicBezTo>
                  <a:pt x="3371393" y="6881698"/>
                  <a:pt x="3352000" y="6945430"/>
                  <a:pt x="3298241" y="7097554"/>
                </a:cubicBezTo>
                <a:cubicBezTo>
                  <a:pt x="3294136" y="7109194"/>
                  <a:pt x="3296936" y="7107345"/>
                  <a:pt x="3305451" y="7092792"/>
                </a:cubicBezTo>
                <a:cubicBezTo>
                  <a:pt x="3332007" y="7047424"/>
                  <a:pt x="3385538" y="6877974"/>
                  <a:pt x="3407769" y="6768942"/>
                </a:cubicBezTo>
                <a:lnTo>
                  <a:pt x="3430095" y="6659404"/>
                </a:lnTo>
                <a:lnTo>
                  <a:pt x="3430305" y="6492717"/>
                </a:lnTo>
                <a:lnTo>
                  <a:pt x="3430524" y="6326029"/>
                </a:lnTo>
                <a:lnTo>
                  <a:pt x="3414389" y="6240304"/>
                </a:lnTo>
                <a:cubicBezTo>
                  <a:pt x="3405511" y="6193155"/>
                  <a:pt x="3389557" y="6128862"/>
                  <a:pt x="3378937" y="6097429"/>
                </a:cubicBezTo>
                <a:cubicBezTo>
                  <a:pt x="3368307" y="6065996"/>
                  <a:pt x="3361725" y="6050995"/>
                  <a:pt x="3364297" y="6064092"/>
                </a:cubicBezTo>
                <a:close/>
                <a:moveTo>
                  <a:pt x="782328" y="6069378"/>
                </a:moveTo>
                <a:lnTo>
                  <a:pt x="763841" y="6084189"/>
                </a:lnTo>
                <a:lnTo>
                  <a:pt x="785272" y="6073807"/>
                </a:lnTo>
                <a:cubicBezTo>
                  <a:pt x="797064" y="6068092"/>
                  <a:pt x="806704" y="6061424"/>
                  <a:pt x="806704" y="6058996"/>
                </a:cubicBezTo>
                <a:cubicBezTo>
                  <a:pt x="806704" y="6051709"/>
                  <a:pt x="801759" y="6053814"/>
                  <a:pt x="782328" y="6069378"/>
                </a:cubicBezTo>
                <a:close/>
                <a:moveTo>
                  <a:pt x="1411805" y="6103611"/>
                </a:moveTo>
                <a:cubicBezTo>
                  <a:pt x="1354874" y="6171267"/>
                  <a:pt x="1301010" y="6314894"/>
                  <a:pt x="1302858" y="6394076"/>
                </a:cubicBezTo>
                <a:lnTo>
                  <a:pt x="1303715" y="6430804"/>
                </a:lnTo>
                <a:lnTo>
                  <a:pt x="1316098" y="6364129"/>
                </a:lnTo>
                <a:cubicBezTo>
                  <a:pt x="1332509" y="6275765"/>
                  <a:pt x="1361094" y="6202604"/>
                  <a:pt x="1406881" y="6131757"/>
                </a:cubicBezTo>
                <a:cubicBezTo>
                  <a:pt x="1448467" y="6067416"/>
                  <a:pt x="1450096" y="6058100"/>
                  <a:pt x="1411805" y="6103611"/>
                </a:cubicBezTo>
                <a:close/>
                <a:moveTo>
                  <a:pt x="3611242" y="6092667"/>
                </a:moveTo>
                <a:cubicBezTo>
                  <a:pt x="3613690" y="6105764"/>
                  <a:pt x="3619938" y="6138063"/>
                  <a:pt x="3625120" y="6164428"/>
                </a:cubicBezTo>
                <a:cubicBezTo>
                  <a:pt x="3643303" y="6256963"/>
                  <a:pt x="3656210" y="6460531"/>
                  <a:pt x="3651361" y="6578442"/>
                </a:cubicBezTo>
                <a:lnTo>
                  <a:pt x="3646465" y="6697504"/>
                </a:lnTo>
                <a:lnTo>
                  <a:pt x="3656028" y="6630829"/>
                </a:lnTo>
                <a:cubicBezTo>
                  <a:pt x="3675898" y="6492364"/>
                  <a:pt x="3649818" y="6138796"/>
                  <a:pt x="3615643" y="6083256"/>
                </a:cubicBezTo>
                <a:lnTo>
                  <a:pt x="3606794" y="6068854"/>
                </a:lnTo>
                <a:lnTo>
                  <a:pt x="3611242" y="6092667"/>
                </a:lnTo>
                <a:close/>
                <a:moveTo>
                  <a:pt x="178805" y="6098219"/>
                </a:moveTo>
                <a:cubicBezTo>
                  <a:pt x="179262" y="6109316"/>
                  <a:pt x="181521" y="6111574"/>
                  <a:pt x="184559" y="6103982"/>
                </a:cubicBezTo>
                <a:cubicBezTo>
                  <a:pt x="187312" y="6097105"/>
                  <a:pt x="186969" y="6088885"/>
                  <a:pt x="183807" y="6085723"/>
                </a:cubicBezTo>
                <a:cubicBezTo>
                  <a:pt x="180644" y="6082560"/>
                  <a:pt x="178396" y="6088180"/>
                  <a:pt x="178805" y="6098219"/>
                </a:cubicBezTo>
                <a:close/>
                <a:moveTo>
                  <a:pt x="1461659" y="6123623"/>
                </a:moveTo>
                <a:cubicBezTo>
                  <a:pt x="1396308" y="6203443"/>
                  <a:pt x="1348759" y="6331039"/>
                  <a:pt x="1350740" y="6421279"/>
                </a:cubicBezTo>
                <a:lnTo>
                  <a:pt x="1351578" y="6459379"/>
                </a:lnTo>
                <a:lnTo>
                  <a:pt x="1363866" y="6387942"/>
                </a:lnTo>
                <a:cubicBezTo>
                  <a:pt x="1380325" y="6292244"/>
                  <a:pt x="1409729" y="6217777"/>
                  <a:pt x="1460116" y="6144178"/>
                </a:cubicBezTo>
                <a:cubicBezTo>
                  <a:pt x="1483100" y="6110612"/>
                  <a:pt x="1500302" y="6083142"/>
                  <a:pt x="1498349" y="6083142"/>
                </a:cubicBezTo>
                <a:cubicBezTo>
                  <a:pt x="1496397" y="6083142"/>
                  <a:pt x="1479880" y="6101363"/>
                  <a:pt x="1461659" y="6123623"/>
                </a:cubicBezTo>
                <a:close/>
                <a:moveTo>
                  <a:pt x="428036" y="6173248"/>
                </a:moveTo>
                <a:cubicBezTo>
                  <a:pt x="431408" y="6215253"/>
                  <a:pt x="440628" y="6247753"/>
                  <a:pt x="457107" y="6275642"/>
                </a:cubicBezTo>
                <a:cubicBezTo>
                  <a:pt x="483015" y="6319523"/>
                  <a:pt x="549529" y="6388809"/>
                  <a:pt x="549529" y="6371930"/>
                </a:cubicBezTo>
                <a:cubicBezTo>
                  <a:pt x="549529" y="6366301"/>
                  <a:pt x="542395" y="6355813"/>
                  <a:pt x="533660" y="6348622"/>
                </a:cubicBezTo>
                <a:cubicBezTo>
                  <a:pt x="512610" y="6331277"/>
                  <a:pt x="451374" y="6235275"/>
                  <a:pt x="457470" y="6229169"/>
                </a:cubicBezTo>
                <a:cubicBezTo>
                  <a:pt x="460108" y="6226541"/>
                  <a:pt x="467433" y="6234399"/>
                  <a:pt x="473748" y="6246629"/>
                </a:cubicBezTo>
                <a:cubicBezTo>
                  <a:pt x="491798" y="6281576"/>
                  <a:pt x="561225" y="6369901"/>
                  <a:pt x="566493" y="6364625"/>
                </a:cubicBezTo>
                <a:cubicBezTo>
                  <a:pt x="569112" y="6362014"/>
                  <a:pt x="554205" y="6337259"/>
                  <a:pt x="533364" y="6309617"/>
                </a:cubicBezTo>
                <a:cubicBezTo>
                  <a:pt x="495673" y="6259592"/>
                  <a:pt x="469290" y="6216492"/>
                  <a:pt x="476377" y="6216492"/>
                </a:cubicBezTo>
                <a:cubicBezTo>
                  <a:pt x="478425" y="6216492"/>
                  <a:pt x="497732" y="6241133"/>
                  <a:pt x="519296" y="6271260"/>
                </a:cubicBezTo>
                <a:cubicBezTo>
                  <a:pt x="607012" y="6393809"/>
                  <a:pt x="614556" y="6392685"/>
                  <a:pt x="535375" y="6268879"/>
                </a:cubicBezTo>
                <a:cubicBezTo>
                  <a:pt x="508571" y="6226969"/>
                  <a:pt x="482987" y="6186659"/>
                  <a:pt x="478510" y="6179296"/>
                </a:cubicBezTo>
                <a:lnTo>
                  <a:pt x="470385" y="6165923"/>
                </a:lnTo>
                <a:lnTo>
                  <a:pt x="482272" y="6173276"/>
                </a:lnTo>
                <a:cubicBezTo>
                  <a:pt x="488815" y="6177315"/>
                  <a:pt x="523772" y="6225531"/>
                  <a:pt x="559948" y="6280433"/>
                </a:cubicBezTo>
                <a:cubicBezTo>
                  <a:pt x="596124" y="6335325"/>
                  <a:pt x="625729" y="6374216"/>
                  <a:pt x="625729" y="6366863"/>
                </a:cubicBezTo>
                <a:cubicBezTo>
                  <a:pt x="625729" y="6359500"/>
                  <a:pt x="619433" y="6345165"/>
                  <a:pt x="611746" y="6334992"/>
                </a:cubicBezTo>
                <a:cubicBezTo>
                  <a:pt x="595563" y="6313608"/>
                  <a:pt x="592820" y="6298416"/>
                  <a:pt x="606679" y="6306979"/>
                </a:cubicBezTo>
                <a:cubicBezTo>
                  <a:pt x="621642" y="6316228"/>
                  <a:pt x="617431" y="6301512"/>
                  <a:pt x="589018" y="6245161"/>
                </a:cubicBezTo>
                <a:cubicBezTo>
                  <a:pt x="560081" y="6187783"/>
                  <a:pt x="476901" y="6111717"/>
                  <a:pt x="443096" y="6111717"/>
                </a:cubicBezTo>
                <a:lnTo>
                  <a:pt x="423094" y="6111717"/>
                </a:lnTo>
                <a:lnTo>
                  <a:pt x="428036" y="6173248"/>
                </a:lnTo>
                <a:close/>
                <a:moveTo>
                  <a:pt x="3111999" y="6190079"/>
                </a:moveTo>
                <a:cubicBezTo>
                  <a:pt x="3072318" y="6278566"/>
                  <a:pt x="3068079" y="6290577"/>
                  <a:pt x="3080823" y="6278404"/>
                </a:cubicBezTo>
                <a:cubicBezTo>
                  <a:pt x="3092930" y="6266840"/>
                  <a:pt x="3151661" y="6129395"/>
                  <a:pt x="3146641" y="6124375"/>
                </a:cubicBezTo>
                <a:cubicBezTo>
                  <a:pt x="3144679" y="6122413"/>
                  <a:pt x="3129086" y="6151979"/>
                  <a:pt x="3111999" y="6190079"/>
                </a:cubicBezTo>
                <a:close/>
                <a:moveTo>
                  <a:pt x="2935538" y="6149817"/>
                </a:moveTo>
                <a:cubicBezTo>
                  <a:pt x="2945016" y="6160294"/>
                  <a:pt x="2954922" y="6168867"/>
                  <a:pt x="2957541" y="6168867"/>
                </a:cubicBezTo>
                <a:cubicBezTo>
                  <a:pt x="2960161" y="6168867"/>
                  <a:pt x="2954541" y="6160294"/>
                  <a:pt x="2945063" y="6149817"/>
                </a:cubicBezTo>
                <a:cubicBezTo>
                  <a:pt x="2935586" y="6139339"/>
                  <a:pt x="2925680" y="6130767"/>
                  <a:pt x="2923061" y="6130767"/>
                </a:cubicBezTo>
                <a:cubicBezTo>
                  <a:pt x="2920441" y="6130767"/>
                  <a:pt x="2926061" y="6139339"/>
                  <a:pt x="2935538" y="6149817"/>
                </a:cubicBezTo>
                <a:close/>
                <a:moveTo>
                  <a:pt x="3335122" y="6164104"/>
                </a:moveTo>
                <a:cubicBezTo>
                  <a:pt x="3337703" y="6179820"/>
                  <a:pt x="3344599" y="6233398"/>
                  <a:pt x="3350428" y="6283167"/>
                </a:cubicBezTo>
                <a:cubicBezTo>
                  <a:pt x="3356267" y="6332935"/>
                  <a:pt x="3363706" y="6388656"/>
                  <a:pt x="3366964" y="6406992"/>
                </a:cubicBezTo>
                <a:lnTo>
                  <a:pt x="3372888" y="6440329"/>
                </a:lnTo>
                <a:lnTo>
                  <a:pt x="3376346" y="6408487"/>
                </a:lnTo>
                <a:cubicBezTo>
                  <a:pt x="3380242" y="6372521"/>
                  <a:pt x="3353010" y="6186383"/>
                  <a:pt x="3339351" y="6155646"/>
                </a:cubicBezTo>
                <a:lnTo>
                  <a:pt x="3330416" y="6135529"/>
                </a:lnTo>
                <a:lnTo>
                  <a:pt x="3335122" y="6164104"/>
                </a:lnTo>
                <a:close/>
                <a:moveTo>
                  <a:pt x="207380" y="6164894"/>
                </a:moveTo>
                <a:cubicBezTo>
                  <a:pt x="207837" y="6175991"/>
                  <a:pt x="210096" y="6178249"/>
                  <a:pt x="213134" y="6170657"/>
                </a:cubicBezTo>
                <a:cubicBezTo>
                  <a:pt x="215887" y="6163780"/>
                  <a:pt x="215544" y="6155560"/>
                  <a:pt x="212382" y="6152398"/>
                </a:cubicBezTo>
                <a:cubicBezTo>
                  <a:pt x="209219" y="6149235"/>
                  <a:pt x="206971" y="6154855"/>
                  <a:pt x="207380" y="6164894"/>
                </a:cubicBezTo>
                <a:close/>
                <a:moveTo>
                  <a:pt x="1483319" y="6177915"/>
                </a:moveTo>
                <a:cubicBezTo>
                  <a:pt x="1449295" y="6225693"/>
                  <a:pt x="1416615" y="6306322"/>
                  <a:pt x="1411376" y="6355376"/>
                </a:cubicBezTo>
                <a:lnTo>
                  <a:pt x="1406385" y="6402229"/>
                </a:lnTo>
                <a:lnTo>
                  <a:pt x="1420797" y="6349842"/>
                </a:lnTo>
                <a:cubicBezTo>
                  <a:pt x="1428731" y="6321028"/>
                  <a:pt x="1451934" y="6264241"/>
                  <a:pt x="1472356" y="6223635"/>
                </a:cubicBezTo>
                <a:cubicBezTo>
                  <a:pt x="1492787" y="6183030"/>
                  <a:pt x="1508112" y="6149817"/>
                  <a:pt x="1506417" y="6149817"/>
                </a:cubicBezTo>
                <a:cubicBezTo>
                  <a:pt x="1504712" y="6149817"/>
                  <a:pt x="1494320" y="6162456"/>
                  <a:pt x="1483319" y="6177915"/>
                </a:cubicBezTo>
                <a:close/>
                <a:moveTo>
                  <a:pt x="3055353" y="6174419"/>
                </a:moveTo>
                <a:cubicBezTo>
                  <a:pt x="3055811" y="6185516"/>
                  <a:pt x="3058068" y="6187774"/>
                  <a:pt x="3061107" y="6180182"/>
                </a:cubicBezTo>
                <a:cubicBezTo>
                  <a:pt x="3063859" y="6173305"/>
                  <a:pt x="3063516" y="6165085"/>
                  <a:pt x="3060354" y="6161923"/>
                </a:cubicBezTo>
                <a:cubicBezTo>
                  <a:pt x="3057192" y="6158760"/>
                  <a:pt x="3054944" y="6164380"/>
                  <a:pt x="3055353" y="6174419"/>
                </a:cubicBezTo>
                <a:close/>
                <a:moveTo>
                  <a:pt x="3274428" y="6174419"/>
                </a:moveTo>
                <a:cubicBezTo>
                  <a:pt x="3274886" y="6185516"/>
                  <a:pt x="3277143" y="6187774"/>
                  <a:pt x="3280182" y="6180182"/>
                </a:cubicBezTo>
                <a:cubicBezTo>
                  <a:pt x="3282934" y="6173305"/>
                  <a:pt x="3282591" y="6165085"/>
                  <a:pt x="3279429" y="6161923"/>
                </a:cubicBezTo>
                <a:cubicBezTo>
                  <a:pt x="3276267" y="6158760"/>
                  <a:pt x="3274019" y="6164380"/>
                  <a:pt x="3274428" y="6174419"/>
                </a:cubicBezTo>
                <a:close/>
                <a:moveTo>
                  <a:pt x="383918" y="6184821"/>
                </a:moveTo>
                <a:cubicBezTo>
                  <a:pt x="378231" y="6203052"/>
                  <a:pt x="359543" y="6326543"/>
                  <a:pt x="359219" y="6348022"/>
                </a:cubicBezTo>
                <a:cubicBezTo>
                  <a:pt x="359114" y="6354880"/>
                  <a:pt x="363315" y="6357842"/>
                  <a:pt x="368554" y="6354604"/>
                </a:cubicBezTo>
                <a:cubicBezTo>
                  <a:pt x="373792" y="6351365"/>
                  <a:pt x="378079" y="6332411"/>
                  <a:pt x="378079" y="6312475"/>
                </a:cubicBezTo>
                <a:cubicBezTo>
                  <a:pt x="378079" y="6292549"/>
                  <a:pt x="382384" y="6253534"/>
                  <a:pt x="387651" y="6225778"/>
                </a:cubicBezTo>
                <a:cubicBezTo>
                  <a:pt x="397024" y="6176363"/>
                  <a:pt x="394652" y="6150398"/>
                  <a:pt x="383918" y="6184821"/>
                </a:cubicBezTo>
                <a:close/>
                <a:moveTo>
                  <a:pt x="1521371" y="6216073"/>
                </a:moveTo>
                <a:cubicBezTo>
                  <a:pt x="1490834" y="6258964"/>
                  <a:pt x="1466241" y="6320828"/>
                  <a:pt x="1458735" y="6373654"/>
                </a:cubicBezTo>
                <a:cubicBezTo>
                  <a:pt x="1449734" y="6436910"/>
                  <a:pt x="1458163" y="6426299"/>
                  <a:pt x="1477575" y="6349908"/>
                </a:cubicBezTo>
                <a:cubicBezTo>
                  <a:pt x="1486214" y="6315894"/>
                  <a:pt x="1506007" y="6265536"/>
                  <a:pt x="1521552" y="6237989"/>
                </a:cubicBezTo>
                <a:cubicBezTo>
                  <a:pt x="1552670" y="6182849"/>
                  <a:pt x="1552585" y="6172239"/>
                  <a:pt x="1521371" y="6216073"/>
                </a:cubicBezTo>
                <a:close/>
                <a:moveTo>
                  <a:pt x="683422" y="6211729"/>
                </a:moveTo>
                <a:cubicBezTo>
                  <a:pt x="675564" y="6221959"/>
                  <a:pt x="654304" y="6302874"/>
                  <a:pt x="654304" y="6322571"/>
                </a:cubicBezTo>
                <a:cubicBezTo>
                  <a:pt x="654304" y="6329124"/>
                  <a:pt x="664353" y="6320866"/>
                  <a:pt x="676640" y="6304217"/>
                </a:cubicBezTo>
                <a:cubicBezTo>
                  <a:pt x="701395" y="6270660"/>
                  <a:pt x="735600" y="6241647"/>
                  <a:pt x="773738" y="6221863"/>
                </a:cubicBezTo>
                <a:lnTo>
                  <a:pt x="798865" y="6208824"/>
                </a:lnTo>
                <a:lnTo>
                  <a:pt x="744810" y="6205519"/>
                </a:lnTo>
                <a:cubicBezTo>
                  <a:pt x="715073" y="6203690"/>
                  <a:pt x="687451" y="6206490"/>
                  <a:pt x="683422" y="6211729"/>
                </a:cubicBezTo>
                <a:close/>
                <a:moveTo>
                  <a:pt x="3046581" y="6216492"/>
                </a:moveTo>
                <a:cubicBezTo>
                  <a:pt x="3046581" y="6229589"/>
                  <a:pt x="3048743" y="6234951"/>
                  <a:pt x="3051382" y="6228398"/>
                </a:cubicBezTo>
                <a:cubicBezTo>
                  <a:pt x="3054029" y="6221854"/>
                  <a:pt x="3054029" y="6211139"/>
                  <a:pt x="3051382" y="6204585"/>
                </a:cubicBezTo>
                <a:cubicBezTo>
                  <a:pt x="3048743" y="6198042"/>
                  <a:pt x="3046581" y="6203395"/>
                  <a:pt x="3046581" y="6216492"/>
                </a:cubicBezTo>
                <a:close/>
                <a:moveTo>
                  <a:pt x="835222" y="6215863"/>
                </a:moveTo>
                <a:cubicBezTo>
                  <a:pt x="773900" y="6234523"/>
                  <a:pt x="687927" y="6303045"/>
                  <a:pt x="687460" y="6333649"/>
                </a:cubicBezTo>
                <a:cubicBezTo>
                  <a:pt x="687365" y="6340078"/>
                  <a:pt x="675583" y="6360681"/>
                  <a:pt x="661267" y="6379445"/>
                </a:cubicBezTo>
                <a:cubicBezTo>
                  <a:pt x="631949" y="6417888"/>
                  <a:pt x="627223" y="6434900"/>
                  <a:pt x="651321" y="6415297"/>
                </a:cubicBezTo>
                <a:lnTo>
                  <a:pt x="667390" y="6402229"/>
                </a:lnTo>
                <a:lnTo>
                  <a:pt x="660714" y="6420031"/>
                </a:lnTo>
                <a:cubicBezTo>
                  <a:pt x="657037" y="6429823"/>
                  <a:pt x="689460" y="6406525"/>
                  <a:pt x="732751" y="6368253"/>
                </a:cubicBezTo>
                <a:lnTo>
                  <a:pt x="811466" y="6298683"/>
                </a:lnTo>
                <a:lnTo>
                  <a:pt x="735266" y="6378464"/>
                </a:lnTo>
                <a:cubicBezTo>
                  <a:pt x="693356" y="6422336"/>
                  <a:pt x="666380" y="6452769"/>
                  <a:pt x="675315" y="6446082"/>
                </a:cubicBezTo>
                <a:cubicBezTo>
                  <a:pt x="684259" y="6439396"/>
                  <a:pt x="696004" y="6436671"/>
                  <a:pt x="701433" y="6440024"/>
                </a:cubicBezTo>
                <a:cubicBezTo>
                  <a:pt x="712397" y="6446796"/>
                  <a:pt x="780881" y="6402382"/>
                  <a:pt x="813381" y="6367406"/>
                </a:cubicBezTo>
                <a:cubicBezTo>
                  <a:pt x="835412" y="6343698"/>
                  <a:pt x="866853" y="6277528"/>
                  <a:pt x="877169" y="6233160"/>
                </a:cubicBezTo>
                <a:cubicBezTo>
                  <a:pt x="883712" y="6205042"/>
                  <a:pt x="878236" y="6202785"/>
                  <a:pt x="835222" y="6215863"/>
                </a:cubicBezTo>
                <a:close/>
                <a:moveTo>
                  <a:pt x="1560700" y="6248000"/>
                </a:moveTo>
                <a:cubicBezTo>
                  <a:pt x="1539745" y="6273241"/>
                  <a:pt x="1511989" y="6345927"/>
                  <a:pt x="1512713" y="6373654"/>
                </a:cubicBezTo>
                <a:lnTo>
                  <a:pt x="1513465" y="6402229"/>
                </a:lnTo>
                <a:lnTo>
                  <a:pt x="1521895" y="6366472"/>
                </a:lnTo>
                <a:cubicBezTo>
                  <a:pt x="1526524" y="6346803"/>
                  <a:pt x="1541174" y="6309303"/>
                  <a:pt x="1554433" y="6283128"/>
                </a:cubicBezTo>
                <a:cubicBezTo>
                  <a:pt x="1578397" y="6235837"/>
                  <a:pt x="1580474" y="6224159"/>
                  <a:pt x="1560700" y="6248000"/>
                </a:cubicBezTo>
                <a:close/>
                <a:moveTo>
                  <a:pt x="3237843" y="6255649"/>
                </a:moveTo>
                <a:cubicBezTo>
                  <a:pt x="3184141" y="6282233"/>
                  <a:pt x="3126029" y="6349660"/>
                  <a:pt x="3106722" y="6407792"/>
                </a:cubicBezTo>
                <a:cubicBezTo>
                  <a:pt x="3084957" y="6473324"/>
                  <a:pt x="3094006" y="6486335"/>
                  <a:pt x="3126010" y="6435528"/>
                </a:cubicBezTo>
                <a:cubicBezTo>
                  <a:pt x="3159185" y="6382884"/>
                  <a:pt x="3217878" y="6311742"/>
                  <a:pt x="3228137" y="6311742"/>
                </a:cubicBezTo>
                <a:cubicBezTo>
                  <a:pt x="3232299" y="6311742"/>
                  <a:pt x="3212783" y="6342822"/>
                  <a:pt x="3184760" y="6380798"/>
                </a:cubicBezTo>
                <a:cubicBezTo>
                  <a:pt x="3128886" y="6456531"/>
                  <a:pt x="3103540" y="6498918"/>
                  <a:pt x="3120323" y="6488544"/>
                </a:cubicBezTo>
                <a:cubicBezTo>
                  <a:pt x="3126086" y="6484982"/>
                  <a:pt x="3130801" y="6486858"/>
                  <a:pt x="3130801" y="6492717"/>
                </a:cubicBezTo>
                <a:cubicBezTo>
                  <a:pt x="3130801" y="6498851"/>
                  <a:pt x="3135849" y="6500213"/>
                  <a:pt x="3142707" y="6495926"/>
                </a:cubicBezTo>
                <a:cubicBezTo>
                  <a:pt x="3149261" y="6491840"/>
                  <a:pt x="3160490" y="6487601"/>
                  <a:pt x="3167682" y="6486516"/>
                </a:cubicBezTo>
                <a:cubicBezTo>
                  <a:pt x="3189085" y="6483277"/>
                  <a:pt x="3231623" y="6437271"/>
                  <a:pt x="3257979" y="6388837"/>
                </a:cubicBezTo>
                <a:cubicBezTo>
                  <a:pt x="3282582" y="6343631"/>
                  <a:pt x="3302975" y="6235532"/>
                  <a:pt x="3286897" y="6235551"/>
                </a:cubicBezTo>
                <a:cubicBezTo>
                  <a:pt x="3282239" y="6235551"/>
                  <a:pt x="3260169" y="6244600"/>
                  <a:pt x="3237843" y="6255649"/>
                </a:cubicBezTo>
                <a:close/>
                <a:moveTo>
                  <a:pt x="1608325" y="6267050"/>
                </a:moveTo>
                <a:cubicBezTo>
                  <a:pt x="1588808" y="6290558"/>
                  <a:pt x="1559595" y="6364139"/>
                  <a:pt x="1560328" y="6387942"/>
                </a:cubicBezTo>
                <a:lnTo>
                  <a:pt x="1561062" y="6411754"/>
                </a:lnTo>
                <a:lnTo>
                  <a:pt x="1573263" y="6373140"/>
                </a:lnTo>
                <a:cubicBezTo>
                  <a:pt x="1579969" y="6351899"/>
                  <a:pt x="1594637" y="6316533"/>
                  <a:pt x="1605848" y="6294558"/>
                </a:cubicBezTo>
                <a:cubicBezTo>
                  <a:pt x="1626422" y="6254230"/>
                  <a:pt x="1627327" y="6244142"/>
                  <a:pt x="1608325" y="6267050"/>
                </a:cubicBezTo>
                <a:close/>
                <a:moveTo>
                  <a:pt x="577761" y="6281605"/>
                </a:moveTo>
                <a:cubicBezTo>
                  <a:pt x="584038" y="6293835"/>
                  <a:pt x="591781" y="6301235"/>
                  <a:pt x="594972" y="6298044"/>
                </a:cubicBezTo>
                <a:cubicBezTo>
                  <a:pt x="598172" y="6294854"/>
                  <a:pt x="593039" y="6284843"/>
                  <a:pt x="583571" y="6275794"/>
                </a:cubicBezTo>
                <a:lnTo>
                  <a:pt x="566350" y="6259354"/>
                </a:lnTo>
                <a:lnTo>
                  <a:pt x="577761" y="6281605"/>
                </a:lnTo>
                <a:close/>
                <a:moveTo>
                  <a:pt x="730684" y="6327181"/>
                </a:moveTo>
                <a:cubicBezTo>
                  <a:pt x="693908" y="6361872"/>
                  <a:pt x="663829" y="6394019"/>
                  <a:pt x="663829" y="6398619"/>
                </a:cubicBezTo>
                <a:cubicBezTo>
                  <a:pt x="663829" y="6418688"/>
                  <a:pt x="684640" y="6402410"/>
                  <a:pt x="744476" y="6335554"/>
                </a:cubicBezTo>
                <a:cubicBezTo>
                  <a:pt x="779642" y="6296264"/>
                  <a:pt x="805969" y="6264117"/>
                  <a:pt x="802978" y="6264117"/>
                </a:cubicBezTo>
                <a:cubicBezTo>
                  <a:pt x="799988" y="6264117"/>
                  <a:pt x="767450" y="6292501"/>
                  <a:pt x="730684" y="6327181"/>
                </a:cubicBezTo>
                <a:close/>
                <a:moveTo>
                  <a:pt x="2775528" y="6321267"/>
                </a:moveTo>
                <a:cubicBezTo>
                  <a:pt x="2778795" y="6350080"/>
                  <a:pt x="2780986" y="6422946"/>
                  <a:pt x="2780395" y="6483192"/>
                </a:cubicBezTo>
                <a:lnTo>
                  <a:pt x="2779309" y="6592729"/>
                </a:lnTo>
                <a:lnTo>
                  <a:pt x="2755792" y="6687941"/>
                </a:lnTo>
                <a:cubicBezTo>
                  <a:pt x="2728570" y="6798098"/>
                  <a:pt x="2730008" y="6819976"/>
                  <a:pt x="2758202" y="6724612"/>
                </a:cubicBezTo>
                <a:cubicBezTo>
                  <a:pt x="2798855" y="6587052"/>
                  <a:pt x="2808456" y="6433366"/>
                  <a:pt x="2783091" y="6326029"/>
                </a:cubicBezTo>
                <a:lnTo>
                  <a:pt x="2769584" y="6268879"/>
                </a:lnTo>
                <a:lnTo>
                  <a:pt x="2775528" y="6321267"/>
                </a:lnTo>
                <a:close/>
                <a:moveTo>
                  <a:pt x="2830992" y="6316504"/>
                </a:moveTo>
                <a:cubicBezTo>
                  <a:pt x="2833373" y="6337459"/>
                  <a:pt x="2835793" y="6401753"/>
                  <a:pt x="2836374" y="6459379"/>
                </a:cubicBezTo>
                <a:cubicBezTo>
                  <a:pt x="2837050" y="6526711"/>
                  <a:pt x="2840146" y="6555648"/>
                  <a:pt x="2845051" y="6540342"/>
                </a:cubicBezTo>
                <a:cubicBezTo>
                  <a:pt x="2857176" y="6502489"/>
                  <a:pt x="2854862" y="6407611"/>
                  <a:pt x="2840174" y="6340317"/>
                </a:cubicBezTo>
                <a:cubicBezTo>
                  <a:pt x="2832745" y="6306265"/>
                  <a:pt x="2828611" y="6295549"/>
                  <a:pt x="2830992" y="6316504"/>
                </a:cubicBezTo>
                <a:close/>
                <a:moveTo>
                  <a:pt x="1625175" y="6344403"/>
                </a:moveTo>
                <a:cubicBezTo>
                  <a:pt x="1614192" y="6369216"/>
                  <a:pt x="1607353" y="6391666"/>
                  <a:pt x="1609973" y="6394285"/>
                </a:cubicBezTo>
                <a:cubicBezTo>
                  <a:pt x="1612592" y="6396905"/>
                  <a:pt x="1623717" y="6378741"/>
                  <a:pt x="1634700" y="6353928"/>
                </a:cubicBezTo>
                <a:cubicBezTo>
                  <a:pt x="1645672" y="6329106"/>
                  <a:pt x="1652511" y="6306655"/>
                  <a:pt x="1649892" y="6304036"/>
                </a:cubicBezTo>
                <a:cubicBezTo>
                  <a:pt x="1647273" y="6301416"/>
                  <a:pt x="1636147" y="6319581"/>
                  <a:pt x="1625175" y="6344403"/>
                </a:cubicBezTo>
                <a:close/>
                <a:moveTo>
                  <a:pt x="2900868" y="6328191"/>
                </a:moveTo>
                <a:cubicBezTo>
                  <a:pt x="2897962" y="6385798"/>
                  <a:pt x="2905097" y="6432404"/>
                  <a:pt x="2921832" y="6465246"/>
                </a:cubicBezTo>
                <a:cubicBezTo>
                  <a:pt x="2943654" y="6508061"/>
                  <a:pt x="2983964" y="6556601"/>
                  <a:pt x="3008681" y="6569831"/>
                </a:cubicBezTo>
                <a:cubicBezTo>
                  <a:pt x="3019292" y="6575508"/>
                  <a:pt x="3008719" y="6556924"/>
                  <a:pt x="2984240" y="6526873"/>
                </a:cubicBezTo>
                <a:cubicBezTo>
                  <a:pt x="2960513" y="6497736"/>
                  <a:pt x="2936510" y="6464208"/>
                  <a:pt x="2930909" y="6452349"/>
                </a:cubicBezTo>
                <a:cubicBezTo>
                  <a:pt x="2923975" y="6437710"/>
                  <a:pt x="2927661" y="6439900"/>
                  <a:pt x="2942416" y="6459198"/>
                </a:cubicBezTo>
                <a:cubicBezTo>
                  <a:pt x="2954350" y="6474810"/>
                  <a:pt x="2987374" y="6511242"/>
                  <a:pt x="3015815" y="6540160"/>
                </a:cubicBezTo>
                <a:cubicBezTo>
                  <a:pt x="3044247" y="6569069"/>
                  <a:pt x="3058173" y="6581737"/>
                  <a:pt x="3046771" y="6568307"/>
                </a:cubicBezTo>
                <a:cubicBezTo>
                  <a:pt x="3025226" y="6542932"/>
                  <a:pt x="3019149" y="6525444"/>
                  <a:pt x="3035360" y="6535455"/>
                </a:cubicBezTo>
                <a:cubicBezTo>
                  <a:pt x="3040494" y="6538627"/>
                  <a:pt x="3023349" y="6506814"/>
                  <a:pt x="2997260" y="6464751"/>
                </a:cubicBezTo>
                <a:cubicBezTo>
                  <a:pt x="2971171" y="6422688"/>
                  <a:pt x="2949826" y="6385265"/>
                  <a:pt x="2949826" y="6381579"/>
                </a:cubicBezTo>
                <a:cubicBezTo>
                  <a:pt x="2949826" y="6370387"/>
                  <a:pt x="3043685" y="6504785"/>
                  <a:pt x="3059744" y="6538989"/>
                </a:cubicBezTo>
                <a:cubicBezTo>
                  <a:pt x="3080528" y="6583242"/>
                  <a:pt x="3088119" y="6570078"/>
                  <a:pt x="3067983" y="6524701"/>
                </a:cubicBezTo>
                <a:cubicBezTo>
                  <a:pt x="3059011" y="6504489"/>
                  <a:pt x="3052486" y="6482734"/>
                  <a:pt x="3053486" y="6476353"/>
                </a:cubicBezTo>
                <a:cubicBezTo>
                  <a:pt x="3058830" y="6442081"/>
                  <a:pt x="2991869" y="6357309"/>
                  <a:pt x="2928395" y="6317999"/>
                </a:cubicBezTo>
                <a:lnTo>
                  <a:pt x="2902201" y="6301778"/>
                </a:lnTo>
                <a:lnTo>
                  <a:pt x="2900868" y="6328191"/>
                </a:lnTo>
                <a:close/>
                <a:moveTo>
                  <a:pt x="700709" y="6328410"/>
                </a:moveTo>
                <a:lnTo>
                  <a:pt x="687641" y="6345079"/>
                </a:lnTo>
                <a:lnTo>
                  <a:pt x="704310" y="6332011"/>
                </a:lnTo>
                <a:cubicBezTo>
                  <a:pt x="713483" y="6324819"/>
                  <a:pt x="720979" y="6317313"/>
                  <a:pt x="720979" y="6315342"/>
                </a:cubicBezTo>
                <a:cubicBezTo>
                  <a:pt x="720979" y="6307503"/>
                  <a:pt x="713158" y="6312542"/>
                  <a:pt x="700709" y="6328410"/>
                </a:cubicBezTo>
                <a:close/>
                <a:moveTo>
                  <a:pt x="754316" y="6385094"/>
                </a:moveTo>
                <a:cubicBezTo>
                  <a:pt x="698852" y="6436967"/>
                  <a:pt x="698147" y="6442015"/>
                  <a:pt x="751554" y="6405048"/>
                </a:cubicBezTo>
                <a:cubicBezTo>
                  <a:pt x="772985" y="6390218"/>
                  <a:pt x="824486" y="6329801"/>
                  <a:pt x="814494" y="6331220"/>
                </a:cubicBezTo>
                <a:cubicBezTo>
                  <a:pt x="812827" y="6331458"/>
                  <a:pt x="785749" y="6355700"/>
                  <a:pt x="754316" y="6385094"/>
                </a:cubicBezTo>
                <a:close/>
                <a:moveTo>
                  <a:pt x="2611679" y="6457179"/>
                </a:moveTo>
                <a:cubicBezTo>
                  <a:pt x="2611669" y="6586242"/>
                  <a:pt x="2601258" y="6649669"/>
                  <a:pt x="2566778" y="6730842"/>
                </a:cubicBezTo>
                <a:cubicBezTo>
                  <a:pt x="2556758" y="6754416"/>
                  <a:pt x="2553329" y="6768999"/>
                  <a:pt x="2559139" y="6763255"/>
                </a:cubicBezTo>
                <a:cubicBezTo>
                  <a:pt x="2576160" y="6746453"/>
                  <a:pt x="2614479" y="6626952"/>
                  <a:pt x="2626052" y="6554629"/>
                </a:cubicBezTo>
                <a:cubicBezTo>
                  <a:pt x="2635939" y="6492888"/>
                  <a:pt x="2632482" y="6408906"/>
                  <a:pt x="2617813" y="6354051"/>
                </a:cubicBezTo>
                <a:cubicBezTo>
                  <a:pt x="2614441" y="6341460"/>
                  <a:pt x="2611688" y="6387866"/>
                  <a:pt x="2611679" y="6457179"/>
                </a:cubicBezTo>
                <a:close/>
                <a:moveTo>
                  <a:pt x="2668124" y="6456664"/>
                </a:moveTo>
                <a:cubicBezTo>
                  <a:pt x="2667657" y="6538084"/>
                  <a:pt x="2661980" y="6605264"/>
                  <a:pt x="2652189" y="6645059"/>
                </a:cubicBezTo>
                <a:cubicBezTo>
                  <a:pt x="2633501" y="6721040"/>
                  <a:pt x="2638044" y="6732070"/>
                  <a:pt x="2659466" y="6662728"/>
                </a:cubicBezTo>
                <a:cubicBezTo>
                  <a:pt x="2677649" y="6603863"/>
                  <a:pt x="2688431" y="6419126"/>
                  <a:pt x="2676773" y="6366177"/>
                </a:cubicBezTo>
                <a:lnTo>
                  <a:pt x="2668838" y="6330134"/>
                </a:lnTo>
                <a:lnTo>
                  <a:pt x="2668124" y="6456664"/>
                </a:lnTo>
                <a:close/>
                <a:moveTo>
                  <a:pt x="2724969" y="6466999"/>
                </a:moveTo>
                <a:cubicBezTo>
                  <a:pt x="2724064" y="6579394"/>
                  <a:pt x="2713473" y="6655956"/>
                  <a:pt x="2687822" y="6735604"/>
                </a:cubicBezTo>
                <a:lnTo>
                  <a:pt x="2681688" y="6754654"/>
                </a:lnTo>
                <a:lnTo>
                  <a:pt x="2691832" y="6739014"/>
                </a:lnTo>
                <a:cubicBezTo>
                  <a:pt x="2715444" y="6702600"/>
                  <a:pt x="2740133" y="6562801"/>
                  <a:pt x="2739543" y="6468904"/>
                </a:cubicBezTo>
                <a:cubicBezTo>
                  <a:pt x="2739209" y="6416517"/>
                  <a:pt x="2736028" y="6366367"/>
                  <a:pt x="2732465" y="6357462"/>
                </a:cubicBezTo>
                <a:cubicBezTo>
                  <a:pt x="2728903" y="6348556"/>
                  <a:pt x="2725531" y="6397848"/>
                  <a:pt x="2724969" y="6466999"/>
                </a:cubicBezTo>
                <a:close/>
                <a:moveTo>
                  <a:pt x="3207353" y="6414354"/>
                </a:moveTo>
                <a:cubicBezTo>
                  <a:pt x="3179378" y="6454835"/>
                  <a:pt x="3166339" y="6479381"/>
                  <a:pt x="3178369" y="6468904"/>
                </a:cubicBezTo>
                <a:cubicBezTo>
                  <a:pt x="3202476" y="6447921"/>
                  <a:pt x="3267970" y="6350489"/>
                  <a:pt x="3261989" y="6344508"/>
                </a:cubicBezTo>
                <a:cubicBezTo>
                  <a:pt x="3259922" y="6342440"/>
                  <a:pt x="3235338" y="6373864"/>
                  <a:pt x="3207353" y="6414354"/>
                </a:cubicBezTo>
                <a:close/>
                <a:moveTo>
                  <a:pt x="2561968" y="6454617"/>
                </a:moveTo>
                <a:cubicBezTo>
                  <a:pt x="2561568" y="6519491"/>
                  <a:pt x="2555358" y="6587424"/>
                  <a:pt x="2546728" y="6621228"/>
                </a:cubicBezTo>
                <a:cubicBezTo>
                  <a:pt x="2528373" y="6693132"/>
                  <a:pt x="2533764" y="6701905"/>
                  <a:pt x="2554672" y="6634153"/>
                </a:cubicBezTo>
                <a:cubicBezTo>
                  <a:pt x="2573922" y="6571774"/>
                  <a:pt x="2582971" y="6434842"/>
                  <a:pt x="2571264" y="6383179"/>
                </a:cubicBezTo>
                <a:lnTo>
                  <a:pt x="2562625" y="6345079"/>
                </a:lnTo>
                <a:lnTo>
                  <a:pt x="2561968" y="6454617"/>
                </a:lnTo>
                <a:close/>
                <a:moveTo>
                  <a:pt x="2512800" y="6454921"/>
                </a:moveTo>
                <a:cubicBezTo>
                  <a:pt x="2512181" y="6510099"/>
                  <a:pt x="2505599" y="6578670"/>
                  <a:pt x="2498169" y="6607312"/>
                </a:cubicBezTo>
                <a:cubicBezTo>
                  <a:pt x="2480739" y="6674501"/>
                  <a:pt x="2486806" y="6681273"/>
                  <a:pt x="2506132" y="6616208"/>
                </a:cubicBezTo>
                <a:cubicBezTo>
                  <a:pt x="2526297" y="6548314"/>
                  <a:pt x="2533136" y="6459589"/>
                  <a:pt x="2522639" y="6402229"/>
                </a:cubicBezTo>
                <a:lnTo>
                  <a:pt x="2513914" y="6354604"/>
                </a:lnTo>
                <a:lnTo>
                  <a:pt x="2512800" y="6454921"/>
                </a:lnTo>
                <a:close/>
                <a:moveTo>
                  <a:pt x="400119" y="6426032"/>
                </a:moveTo>
                <a:cubicBezTo>
                  <a:pt x="410167" y="6510928"/>
                  <a:pt x="456317" y="6579127"/>
                  <a:pt x="531307" y="6619942"/>
                </a:cubicBezTo>
                <a:lnTo>
                  <a:pt x="563816" y="6637630"/>
                </a:lnTo>
                <a:lnTo>
                  <a:pt x="518877" y="6598034"/>
                </a:lnTo>
                <a:cubicBezTo>
                  <a:pt x="494169" y="6576260"/>
                  <a:pt x="464880" y="6544723"/>
                  <a:pt x="453793" y="6527959"/>
                </a:cubicBezTo>
                <a:lnTo>
                  <a:pt x="433648" y="6497479"/>
                </a:lnTo>
                <a:lnTo>
                  <a:pt x="465394" y="6531588"/>
                </a:lnTo>
                <a:cubicBezTo>
                  <a:pt x="482854" y="6550352"/>
                  <a:pt x="516429" y="6580022"/>
                  <a:pt x="540004" y="6597520"/>
                </a:cubicBezTo>
                <a:lnTo>
                  <a:pt x="582866" y="6629343"/>
                </a:lnTo>
                <a:lnTo>
                  <a:pt x="534888" y="6577699"/>
                </a:lnTo>
                <a:cubicBezTo>
                  <a:pt x="451630" y="6488068"/>
                  <a:pt x="447506" y="6475838"/>
                  <a:pt x="525516" y="6549867"/>
                </a:cubicBezTo>
                <a:cubicBezTo>
                  <a:pt x="608850" y="6628953"/>
                  <a:pt x="605069" y="6619656"/>
                  <a:pt x="509047" y="6509328"/>
                </a:cubicBezTo>
                <a:cubicBezTo>
                  <a:pt x="473691" y="6468694"/>
                  <a:pt x="444830" y="6432261"/>
                  <a:pt x="444925" y="6428365"/>
                </a:cubicBezTo>
                <a:cubicBezTo>
                  <a:pt x="445125" y="6419850"/>
                  <a:pt x="555577" y="6533283"/>
                  <a:pt x="586419" y="6573679"/>
                </a:cubicBezTo>
                <a:cubicBezTo>
                  <a:pt x="600640" y="6592310"/>
                  <a:pt x="606002" y="6595624"/>
                  <a:pt x="601821" y="6583204"/>
                </a:cubicBezTo>
                <a:cubicBezTo>
                  <a:pt x="598297" y="6572726"/>
                  <a:pt x="594257" y="6554629"/>
                  <a:pt x="592857" y="6542999"/>
                </a:cubicBezTo>
                <a:cubicBezTo>
                  <a:pt x="590095" y="6520063"/>
                  <a:pt x="549118" y="6460331"/>
                  <a:pt x="517086" y="6432556"/>
                </a:cubicBezTo>
                <a:cubicBezTo>
                  <a:pt x="493311" y="6411935"/>
                  <a:pt x="426350" y="6378921"/>
                  <a:pt x="407710" y="6378626"/>
                </a:cubicBezTo>
                <a:lnTo>
                  <a:pt x="394470" y="6378417"/>
                </a:lnTo>
                <a:lnTo>
                  <a:pt x="400119" y="6426032"/>
                </a:lnTo>
                <a:close/>
                <a:moveTo>
                  <a:pt x="2410892" y="6420669"/>
                </a:moveTo>
                <a:cubicBezTo>
                  <a:pt x="2414092" y="6462513"/>
                  <a:pt x="2404777" y="6559277"/>
                  <a:pt x="2392499" y="6611779"/>
                </a:cubicBezTo>
                <a:cubicBezTo>
                  <a:pt x="2390051" y="6622256"/>
                  <a:pt x="2394642" y="6616427"/>
                  <a:pt x="2402691" y="6598825"/>
                </a:cubicBezTo>
                <a:cubicBezTo>
                  <a:pt x="2422246" y="6556096"/>
                  <a:pt x="2429875" y="6458941"/>
                  <a:pt x="2417378" y="6411754"/>
                </a:cubicBezTo>
                <a:lnTo>
                  <a:pt x="2407301" y="6373654"/>
                </a:lnTo>
                <a:lnTo>
                  <a:pt x="2410892" y="6420669"/>
                </a:lnTo>
                <a:close/>
                <a:moveTo>
                  <a:pt x="3123295" y="6397771"/>
                </a:moveTo>
                <a:cubicBezTo>
                  <a:pt x="3106236" y="6425089"/>
                  <a:pt x="3109265" y="6433833"/>
                  <a:pt x="3127010" y="6408496"/>
                </a:cubicBezTo>
                <a:cubicBezTo>
                  <a:pt x="3135401" y="6396514"/>
                  <a:pt x="3140602" y="6385036"/>
                  <a:pt x="3138554" y="6382998"/>
                </a:cubicBezTo>
                <a:cubicBezTo>
                  <a:pt x="3136516" y="6380950"/>
                  <a:pt x="3129648" y="6387599"/>
                  <a:pt x="3123295" y="6397771"/>
                </a:cubicBezTo>
                <a:close/>
                <a:moveTo>
                  <a:pt x="3169787" y="6424984"/>
                </a:moveTo>
                <a:cubicBezTo>
                  <a:pt x="3131820" y="6470333"/>
                  <a:pt x="3118266" y="6495926"/>
                  <a:pt x="3143164" y="6475267"/>
                </a:cubicBezTo>
                <a:cubicBezTo>
                  <a:pt x="3158500" y="6462532"/>
                  <a:pt x="3219374" y="6378417"/>
                  <a:pt x="3213240" y="6378417"/>
                </a:cubicBezTo>
                <a:cubicBezTo>
                  <a:pt x="3210782" y="6378417"/>
                  <a:pt x="3191227" y="6399371"/>
                  <a:pt x="3169787" y="6424984"/>
                </a:cubicBezTo>
                <a:close/>
                <a:moveTo>
                  <a:pt x="2249738" y="6478486"/>
                </a:moveTo>
                <a:cubicBezTo>
                  <a:pt x="2249738" y="6521987"/>
                  <a:pt x="2252891" y="6552629"/>
                  <a:pt x="2256739" y="6546580"/>
                </a:cubicBezTo>
                <a:cubicBezTo>
                  <a:pt x="2265959" y="6532084"/>
                  <a:pt x="2266083" y="6409373"/>
                  <a:pt x="2256882" y="6403753"/>
                </a:cubicBezTo>
                <a:cubicBezTo>
                  <a:pt x="2252948" y="6401362"/>
                  <a:pt x="2249738" y="6434985"/>
                  <a:pt x="2249738" y="6478486"/>
                </a:cubicBezTo>
                <a:close/>
                <a:moveTo>
                  <a:pt x="2304879" y="6459379"/>
                </a:moveTo>
                <a:cubicBezTo>
                  <a:pt x="2304841" y="6496050"/>
                  <a:pt x="2302231" y="6541056"/>
                  <a:pt x="2299078" y="6559392"/>
                </a:cubicBezTo>
                <a:lnTo>
                  <a:pt x="2293353" y="6592729"/>
                </a:lnTo>
                <a:lnTo>
                  <a:pt x="2306526" y="6554629"/>
                </a:lnTo>
                <a:cubicBezTo>
                  <a:pt x="2321062" y="6512634"/>
                  <a:pt x="2323976" y="6441405"/>
                  <a:pt x="2312394" y="6411754"/>
                </a:cubicBezTo>
                <a:cubicBezTo>
                  <a:pt x="2307698" y="6399753"/>
                  <a:pt x="2304917" y="6417384"/>
                  <a:pt x="2304879" y="6459379"/>
                </a:cubicBezTo>
                <a:close/>
                <a:moveTo>
                  <a:pt x="2360933" y="6454617"/>
                </a:moveTo>
                <a:cubicBezTo>
                  <a:pt x="2359771" y="6488668"/>
                  <a:pt x="2354475" y="6535312"/>
                  <a:pt x="2349189" y="6558267"/>
                </a:cubicBezTo>
                <a:cubicBezTo>
                  <a:pt x="2336835" y="6611865"/>
                  <a:pt x="2345122" y="6621466"/>
                  <a:pt x="2359066" y="6569707"/>
                </a:cubicBezTo>
                <a:cubicBezTo>
                  <a:pt x="2364877" y="6548123"/>
                  <a:pt x="2368153" y="6499470"/>
                  <a:pt x="2366343" y="6461589"/>
                </a:cubicBezTo>
                <a:lnTo>
                  <a:pt x="2363057" y="6392704"/>
                </a:lnTo>
                <a:lnTo>
                  <a:pt x="2360933" y="6454617"/>
                </a:lnTo>
                <a:close/>
                <a:moveTo>
                  <a:pt x="2463889" y="6455407"/>
                </a:moveTo>
                <a:cubicBezTo>
                  <a:pt x="2463794" y="6489021"/>
                  <a:pt x="2457431" y="6546237"/>
                  <a:pt x="2449735" y="6582547"/>
                </a:cubicBezTo>
                <a:cubicBezTo>
                  <a:pt x="2432161" y="6665510"/>
                  <a:pt x="2437143" y="6673692"/>
                  <a:pt x="2458622" y="6597149"/>
                </a:cubicBezTo>
                <a:cubicBezTo>
                  <a:pt x="2473824" y="6542951"/>
                  <a:pt x="2480920" y="6411164"/>
                  <a:pt x="2469261" y="6399505"/>
                </a:cubicBezTo>
                <a:cubicBezTo>
                  <a:pt x="2466394" y="6396638"/>
                  <a:pt x="2463975" y="6421793"/>
                  <a:pt x="2463889" y="6455407"/>
                </a:cubicBezTo>
                <a:close/>
                <a:moveTo>
                  <a:pt x="875970" y="6445092"/>
                </a:moveTo>
                <a:cubicBezTo>
                  <a:pt x="875970" y="6468666"/>
                  <a:pt x="877826" y="6478305"/>
                  <a:pt x="880102" y="6466523"/>
                </a:cubicBezTo>
                <a:cubicBezTo>
                  <a:pt x="882369" y="6454741"/>
                  <a:pt x="882369" y="6435443"/>
                  <a:pt x="880102" y="6423660"/>
                </a:cubicBezTo>
                <a:cubicBezTo>
                  <a:pt x="877826" y="6411878"/>
                  <a:pt x="875970" y="6421517"/>
                  <a:pt x="875970" y="6445092"/>
                </a:cubicBezTo>
                <a:close/>
                <a:moveTo>
                  <a:pt x="2151364" y="6473667"/>
                </a:moveTo>
                <a:lnTo>
                  <a:pt x="2151364" y="6526054"/>
                </a:lnTo>
                <a:lnTo>
                  <a:pt x="2159241" y="6499860"/>
                </a:lnTo>
                <a:cubicBezTo>
                  <a:pt x="2163585" y="6485449"/>
                  <a:pt x="2163585" y="6461884"/>
                  <a:pt x="2159241" y="6447473"/>
                </a:cubicBezTo>
                <a:lnTo>
                  <a:pt x="2151364" y="6421279"/>
                </a:lnTo>
                <a:lnTo>
                  <a:pt x="2151364" y="6473667"/>
                </a:lnTo>
                <a:close/>
                <a:moveTo>
                  <a:pt x="2200723" y="6485544"/>
                </a:moveTo>
                <a:cubicBezTo>
                  <a:pt x="2199847" y="6521863"/>
                  <a:pt x="2202418" y="6538141"/>
                  <a:pt x="2207724" y="6529778"/>
                </a:cubicBezTo>
                <a:cubicBezTo>
                  <a:pt x="2217973" y="6513586"/>
                  <a:pt x="2219154" y="6438357"/>
                  <a:pt x="2209257" y="6432376"/>
                </a:cubicBezTo>
                <a:cubicBezTo>
                  <a:pt x="2205323" y="6430004"/>
                  <a:pt x="2201485" y="6453931"/>
                  <a:pt x="2200723" y="6485544"/>
                </a:cubicBezTo>
                <a:close/>
                <a:moveTo>
                  <a:pt x="3015644" y="6440329"/>
                </a:moveTo>
                <a:cubicBezTo>
                  <a:pt x="3032170" y="6472638"/>
                  <a:pt x="3044781" y="6488468"/>
                  <a:pt x="3044933" y="6477105"/>
                </a:cubicBezTo>
                <a:cubicBezTo>
                  <a:pt x="3045009" y="6471133"/>
                  <a:pt x="3036265" y="6456131"/>
                  <a:pt x="3025492" y="6443767"/>
                </a:cubicBezTo>
                <a:lnTo>
                  <a:pt x="3005899" y="6421279"/>
                </a:lnTo>
                <a:lnTo>
                  <a:pt x="3015644" y="6440329"/>
                </a:lnTo>
                <a:close/>
                <a:moveTo>
                  <a:pt x="781814" y="6463294"/>
                </a:moveTo>
                <a:cubicBezTo>
                  <a:pt x="725940" y="6497269"/>
                  <a:pt x="664343" y="6590833"/>
                  <a:pt x="659628" y="6648889"/>
                </a:cubicBezTo>
                <a:cubicBezTo>
                  <a:pt x="658304" y="6665147"/>
                  <a:pt x="653961" y="6688636"/>
                  <a:pt x="649979" y="6701076"/>
                </a:cubicBezTo>
                <a:cubicBezTo>
                  <a:pt x="644988" y="6716678"/>
                  <a:pt x="646017" y="6721678"/>
                  <a:pt x="653285" y="6717183"/>
                </a:cubicBezTo>
                <a:cubicBezTo>
                  <a:pt x="659085" y="6713602"/>
                  <a:pt x="663829" y="6706162"/>
                  <a:pt x="663829" y="6700647"/>
                </a:cubicBezTo>
                <a:cubicBezTo>
                  <a:pt x="663829" y="6688798"/>
                  <a:pt x="758135" y="6530817"/>
                  <a:pt x="765212" y="6530817"/>
                </a:cubicBezTo>
                <a:cubicBezTo>
                  <a:pt x="767879" y="6530817"/>
                  <a:pt x="748354" y="6572612"/>
                  <a:pt x="721807" y="6623685"/>
                </a:cubicBezTo>
                <a:cubicBezTo>
                  <a:pt x="672592" y="6718383"/>
                  <a:pt x="691488" y="6710296"/>
                  <a:pt x="749610" y="6611779"/>
                </a:cubicBezTo>
                <a:cubicBezTo>
                  <a:pt x="765059" y="6585585"/>
                  <a:pt x="777804" y="6567535"/>
                  <a:pt x="777918" y="6571679"/>
                </a:cubicBezTo>
                <a:cubicBezTo>
                  <a:pt x="778194" y="6581461"/>
                  <a:pt x="742714" y="6651441"/>
                  <a:pt x="718958" y="6687979"/>
                </a:cubicBezTo>
                <a:cubicBezTo>
                  <a:pt x="706043" y="6707848"/>
                  <a:pt x="712711" y="6703495"/>
                  <a:pt x="740848" y="6673692"/>
                </a:cubicBezTo>
                <a:cubicBezTo>
                  <a:pt x="781281" y="6630867"/>
                  <a:pt x="782520" y="6634163"/>
                  <a:pt x="746191" y="6687979"/>
                </a:cubicBezTo>
                <a:lnTo>
                  <a:pt x="726902" y="6716554"/>
                </a:lnTo>
                <a:lnTo>
                  <a:pt x="747792" y="6698371"/>
                </a:lnTo>
                <a:cubicBezTo>
                  <a:pt x="782920" y="6667796"/>
                  <a:pt x="817980" y="6583985"/>
                  <a:pt x="823286" y="6517881"/>
                </a:cubicBezTo>
                <a:cubicBezTo>
                  <a:pt x="825981" y="6484229"/>
                  <a:pt x="824134" y="6454741"/>
                  <a:pt x="819133" y="6451654"/>
                </a:cubicBezTo>
                <a:cubicBezTo>
                  <a:pt x="814180" y="6448587"/>
                  <a:pt x="797378" y="6453826"/>
                  <a:pt x="781814" y="6463294"/>
                </a:cubicBezTo>
                <a:close/>
                <a:moveTo>
                  <a:pt x="2103530" y="6460979"/>
                </a:moveTo>
                <a:cubicBezTo>
                  <a:pt x="2102739" y="6472342"/>
                  <a:pt x="2099329" y="6489487"/>
                  <a:pt x="2095938" y="6499079"/>
                </a:cubicBezTo>
                <a:lnTo>
                  <a:pt x="2089776" y="6516529"/>
                </a:lnTo>
                <a:lnTo>
                  <a:pt x="2101444" y="6505785"/>
                </a:lnTo>
                <a:cubicBezTo>
                  <a:pt x="2107864" y="6499870"/>
                  <a:pt x="2111283" y="6482725"/>
                  <a:pt x="2109035" y="6467685"/>
                </a:cubicBezTo>
                <a:lnTo>
                  <a:pt x="2104958" y="6440329"/>
                </a:lnTo>
                <a:lnTo>
                  <a:pt x="2103530" y="6460979"/>
                </a:lnTo>
                <a:close/>
                <a:moveTo>
                  <a:pt x="2055228" y="6469694"/>
                </a:moveTo>
                <a:cubicBezTo>
                  <a:pt x="2055686" y="6480791"/>
                  <a:pt x="2057943" y="6483049"/>
                  <a:pt x="2060982" y="6475457"/>
                </a:cubicBezTo>
                <a:cubicBezTo>
                  <a:pt x="2063734" y="6468580"/>
                  <a:pt x="2063391" y="6460360"/>
                  <a:pt x="2060229" y="6457198"/>
                </a:cubicBezTo>
                <a:cubicBezTo>
                  <a:pt x="2057067" y="6454035"/>
                  <a:pt x="2054819" y="6459655"/>
                  <a:pt x="2055228" y="6469694"/>
                </a:cubicBezTo>
                <a:close/>
                <a:moveTo>
                  <a:pt x="360677" y="6492717"/>
                </a:moveTo>
                <a:cubicBezTo>
                  <a:pt x="360372" y="6505814"/>
                  <a:pt x="363676" y="6533674"/>
                  <a:pt x="368010" y="6554629"/>
                </a:cubicBezTo>
                <a:cubicBezTo>
                  <a:pt x="373058" y="6579070"/>
                  <a:pt x="376087" y="6584195"/>
                  <a:pt x="376430" y="6568917"/>
                </a:cubicBezTo>
                <a:cubicBezTo>
                  <a:pt x="376735" y="6555820"/>
                  <a:pt x="373430" y="6527959"/>
                  <a:pt x="369097" y="6507004"/>
                </a:cubicBezTo>
                <a:cubicBezTo>
                  <a:pt x="364048" y="6482563"/>
                  <a:pt x="361019" y="6477439"/>
                  <a:pt x="360677" y="6492717"/>
                </a:cubicBezTo>
                <a:close/>
                <a:moveTo>
                  <a:pt x="3287963" y="6486992"/>
                </a:moveTo>
                <a:cubicBezTo>
                  <a:pt x="3202696" y="6513957"/>
                  <a:pt x="3149584" y="6558744"/>
                  <a:pt x="3111751" y="6635592"/>
                </a:cubicBezTo>
                <a:lnTo>
                  <a:pt x="3090653" y="6678454"/>
                </a:lnTo>
                <a:lnTo>
                  <a:pt x="3132153" y="6639535"/>
                </a:lnTo>
                <a:cubicBezTo>
                  <a:pt x="3178626" y="6595958"/>
                  <a:pt x="3251940" y="6537484"/>
                  <a:pt x="3273676" y="6526654"/>
                </a:cubicBezTo>
                <a:cubicBezTo>
                  <a:pt x="3290697" y="6518168"/>
                  <a:pt x="3230718" y="6576489"/>
                  <a:pt x="3164081" y="6633220"/>
                </a:cubicBezTo>
                <a:cubicBezTo>
                  <a:pt x="3137916" y="6655489"/>
                  <a:pt x="3125086" y="6670758"/>
                  <a:pt x="3135563" y="6667148"/>
                </a:cubicBezTo>
                <a:lnTo>
                  <a:pt x="3154613" y="6660604"/>
                </a:lnTo>
                <a:lnTo>
                  <a:pt x="3140402" y="6678035"/>
                </a:lnTo>
                <a:lnTo>
                  <a:pt x="3126200" y="6695475"/>
                </a:lnTo>
                <a:lnTo>
                  <a:pt x="3167025" y="6674644"/>
                </a:lnTo>
                <a:cubicBezTo>
                  <a:pt x="3189485" y="6663185"/>
                  <a:pt x="3225879" y="6638087"/>
                  <a:pt x="3247911" y="6618856"/>
                </a:cubicBezTo>
                <a:lnTo>
                  <a:pt x="3287963" y="6583900"/>
                </a:lnTo>
                <a:lnTo>
                  <a:pt x="3259388" y="6615789"/>
                </a:lnTo>
                <a:cubicBezTo>
                  <a:pt x="3243672" y="6633324"/>
                  <a:pt x="3211754" y="6659957"/>
                  <a:pt x="3188465" y="6674968"/>
                </a:cubicBezTo>
                <a:cubicBezTo>
                  <a:pt x="3139050" y="6706819"/>
                  <a:pt x="3147460" y="6711210"/>
                  <a:pt x="3202381" y="6682245"/>
                </a:cubicBezTo>
                <a:cubicBezTo>
                  <a:pt x="3276191" y="6643297"/>
                  <a:pt x="3321739" y="6584166"/>
                  <a:pt x="3335855" y="6508938"/>
                </a:cubicBezTo>
                <a:cubicBezTo>
                  <a:pt x="3343151" y="6470047"/>
                  <a:pt x="3342484" y="6469742"/>
                  <a:pt x="3287963" y="6486992"/>
                </a:cubicBezTo>
                <a:close/>
                <a:moveTo>
                  <a:pt x="558092" y="6507004"/>
                </a:moveTo>
                <a:cubicBezTo>
                  <a:pt x="574151" y="6538074"/>
                  <a:pt x="587343" y="6555295"/>
                  <a:pt x="587267" y="6545104"/>
                </a:cubicBezTo>
                <a:cubicBezTo>
                  <a:pt x="587238" y="6539865"/>
                  <a:pt x="578436" y="6524864"/>
                  <a:pt x="567730" y="6511767"/>
                </a:cubicBezTo>
                <a:cubicBezTo>
                  <a:pt x="554786" y="6495946"/>
                  <a:pt x="551558" y="6494355"/>
                  <a:pt x="558092" y="6507004"/>
                </a:cubicBezTo>
                <a:close/>
                <a:moveTo>
                  <a:pt x="2997451" y="6505842"/>
                </a:moveTo>
                <a:cubicBezTo>
                  <a:pt x="2997451" y="6507813"/>
                  <a:pt x="3004957" y="6515319"/>
                  <a:pt x="3014120" y="6522511"/>
                </a:cubicBezTo>
                <a:lnTo>
                  <a:pt x="3030788" y="6535579"/>
                </a:lnTo>
                <a:lnTo>
                  <a:pt x="3017720" y="6518910"/>
                </a:lnTo>
                <a:cubicBezTo>
                  <a:pt x="3005271" y="6503042"/>
                  <a:pt x="2997451" y="6498003"/>
                  <a:pt x="2997451" y="6505842"/>
                </a:cubicBezTo>
                <a:close/>
                <a:moveTo>
                  <a:pt x="3128420" y="6537798"/>
                </a:moveTo>
                <a:lnTo>
                  <a:pt x="3092701" y="6552448"/>
                </a:lnTo>
                <a:lnTo>
                  <a:pt x="3092701" y="6576908"/>
                </a:lnTo>
                <a:lnTo>
                  <a:pt x="3092701" y="6601359"/>
                </a:lnTo>
                <a:lnTo>
                  <a:pt x="3130801" y="6564154"/>
                </a:lnTo>
                <a:cubicBezTo>
                  <a:pt x="3164138" y="6531597"/>
                  <a:pt x="3174911" y="6518958"/>
                  <a:pt x="3166520" y="6522216"/>
                </a:cubicBezTo>
                <a:cubicBezTo>
                  <a:pt x="3165215" y="6522730"/>
                  <a:pt x="3148070" y="6529740"/>
                  <a:pt x="3128420" y="6537798"/>
                </a:cubicBezTo>
                <a:close/>
                <a:moveTo>
                  <a:pt x="2874045" y="6594863"/>
                </a:moveTo>
                <a:cubicBezTo>
                  <a:pt x="2874274" y="6625124"/>
                  <a:pt x="2879960" y="6665271"/>
                  <a:pt x="2886685" y="6684074"/>
                </a:cubicBezTo>
                <a:cubicBezTo>
                  <a:pt x="2901649" y="6725936"/>
                  <a:pt x="2945768" y="6785153"/>
                  <a:pt x="2972733" y="6799574"/>
                </a:cubicBezTo>
                <a:lnTo>
                  <a:pt x="2992688" y="6810242"/>
                </a:lnTo>
                <a:lnTo>
                  <a:pt x="2961913" y="6775180"/>
                </a:lnTo>
                <a:cubicBezTo>
                  <a:pt x="2933376" y="6742662"/>
                  <a:pt x="2896877" y="6683217"/>
                  <a:pt x="2905449" y="6683217"/>
                </a:cubicBezTo>
                <a:cubicBezTo>
                  <a:pt x="2907506" y="6683217"/>
                  <a:pt x="2920108" y="6699704"/>
                  <a:pt x="2933443" y="6719859"/>
                </a:cubicBezTo>
                <a:cubicBezTo>
                  <a:pt x="2946778" y="6740014"/>
                  <a:pt x="2976286" y="6771085"/>
                  <a:pt x="2999003" y="6788916"/>
                </a:cubicBezTo>
                <a:lnTo>
                  <a:pt x="3040313" y="6821329"/>
                </a:lnTo>
                <a:lnTo>
                  <a:pt x="2991898" y="6759417"/>
                </a:lnTo>
                <a:cubicBezTo>
                  <a:pt x="2903163" y="6645936"/>
                  <a:pt x="2910831" y="6645021"/>
                  <a:pt x="3006747" y="6757645"/>
                </a:cubicBezTo>
                <a:cubicBezTo>
                  <a:pt x="3039380" y="6795964"/>
                  <a:pt x="3068041" y="6825358"/>
                  <a:pt x="3070441" y="6822948"/>
                </a:cubicBezTo>
                <a:cubicBezTo>
                  <a:pt x="3072841" y="6820548"/>
                  <a:pt x="3064897" y="6808222"/>
                  <a:pt x="3052801" y="6795545"/>
                </a:cubicBezTo>
                <a:cubicBezTo>
                  <a:pt x="3019130" y="6760302"/>
                  <a:pt x="2929423" y="6633772"/>
                  <a:pt x="2934500" y="6628686"/>
                </a:cubicBezTo>
                <a:cubicBezTo>
                  <a:pt x="2936977" y="6626219"/>
                  <a:pt x="2965457" y="6659976"/>
                  <a:pt x="2997794" y="6703714"/>
                </a:cubicBezTo>
                <a:cubicBezTo>
                  <a:pt x="3064745" y="6794259"/>
                  <a:pt x="3069898" y="6800050"/>
                  <a:pt x="3060011" y="6773704"/>
                </a:cubicBezTo>
                <a:cubicBezTo>
                  <a:pt x="3056077" y="6763226"/>
                  <a:pt x="3051734" y="6745395"/>
                  <a:pt x="3050372" y="6734071"/>
                </a:cubicBezTo>
                <a:cubicBezTo>
                  <a:pt x="3043895" y="6680521"/>
                  <a:pt x="2968009" y="6588662"/>
                  <a:pt x="2902077" y="6554562"/>
                </a:cubicBezTo>
                <a:lnTo>
                  <a:pt x="2873626" y="6539856"/>
                </a:lnTo>
                <a:lnTo>
                  <a:pt x="2874045" y="6594863"/>
                </a:lnTo>
                <a:close/>
                <a:moveTo>
                  <a:pt x="3365230" y="6589471"/>
                </a:moveTo>
                <a:cubicBezTo>
                  <a:pt x="3354095" y="6679350"/>
                  <a:pt x="3353429" y="6692742"/>
                  <a:pt x="3360087" y="6692742"/>
                </a:cubicBezTo>
                <a:cubicBezTo>
                  <a:pt x="3368269" y="6692742"/>
                  <a:pt x="3382804" y="6560563"/>
                  <a:pt x="3375422" y="6553191"/>
                </a:cubicBezTo>
                <a:cubicBezTo>
                  <a:pt x="3372641" y="6550400"/>
                  <a:pt x="3368050" y="6566726"/>
                  <a:pt x="3365230" y="6589471"/>
                </a:cubicBezTo>
                <a:close/>
                <a:moveTo>
                  <a:pt x="679821" y="6612217"/>
                </a:moveTo>
                <a:cubicBezTo>
                  <a:pt x="657447" y="6659147"/>
                  <a:pt x="660599" y="6667129"/>
                  <a:pt x="683983" y="6622790"/>
                </a:cubicBezTo>
                <a:cubicBezTo>
                  <a:pt x="694613" y="6602644"/>
                  <a:pt x="701624" y="6584480"/>
                  <a:pt x="699566" y="6582423"/>
                </a:cubicBezTo>
                <a:cubicBezTo>
                  <a:pt x="697500" y="6580365"/>
                  <a:pt x="688622" y="6593777"/>
                  <a:pt x="679821" y="6612217"/>
                </a:cubicBezTo>
                <a:close/>
                <a:moveTo>
                  <a:pt x="2999156" y="6602407"/>
                </a:moveTo>
                <a:cubicBezTo>
                  <a:pt x="3013186" y="6618037"/>
                  <a:pt x="3035637" y="6650117"/>
                  <a:pt x="3049048" y="6673692"/>
                </a:cubicBezTo>
                <a:lnTo>
                  <a:pt x="3073422" y="6716554"/>
                </a:lnTo>
                <a:lnTo>
                  <a:pt x="3073537" y="6676321"/>
                </a:lnTo>
                <a:lnTo>
                  <a:pt x="3073651" y="6636077"/>
                </a:lnTo>
                <a:lnTo>
                  <a:pt x="3042695" y="6620399"/>
                </a:lnTo>
                <a:cubicBezTo>
                  <a:pt x="3025664" y="6611779"/>
                  <a:pt x="3003166" y="6597806"/>
                  <a:pt x="2992688" y="6589347"/>
                </a:cubicBezTo>
                <a:cubicBezTo>
                  <a:pt x="2982211" y="6580889"/>
                  <a:pt x="2985116" y="6586766"/>
                  <a:pt x="2999156" y="6602407"/>
                </a:cubicBezTo>
                <a:close/>
                <a:moveTo>
                  <a:pt x="3195361" y="6623762"/>
                </a:moveTo>
                <a:cubicBezTo>
                  <a:pt x="3170625" y="6642792"/>
                  <a:pt x="3152270" y="6660233"/>
                  <a:pt x="3154566" y="6662528"/>
                </a:cubicBezTo>
                <a:cubicBezTo>
                  <a:pt x="3158366" y="6666329"/>
                  <a:pt x="3254626" y="6597301"/>
                  <a:pt x="3254626" y="6590776"/>
                </a:cubicBezTo>
                <a:cubicBezTo>
                  <a:pt x="3254626" y="6582271"/>
                  <a:pt x="3235424" y="6592958"/>
                  <a:pt x="3195361" y="6623762"/>
                </a:cubicBezTo>
                <a:close/>
                <a:moveTo>
                  <a:pt x="2819248" y="6659404"/>
                </a:moveTo>
                <a:cubicBezTo>
                  <a:pt x="2812904" y="6690837"/>
                  <a:pt x="2805456" y="6727270"/>
                  <a:pt x="2802684" y="6740367"/>
                </a:cubicBezTo>
                <a:cubicBezTo>
                  <a:pt x="2799912" y="6753464"/>
                  <a:pt x="2806332" y="6738462"/>
                  <a:pt x="2816952" y="6707029"/>
                </a:cubicBezTo>
                <a:cubicBezTo>
                  <a:pt x="2827582" y="6675596"/>
                  <a:pt x="2835031" y="6639164"/>
                  <a:pt x="2833516" y="6626067"/>
                </a:cubicBezTo>
                <a:cubicBezTo>
                  <a:pt x="2831773" y="6610998"/>
                  <a:pt x="2826534" y="6623228"/>
                  <a:pt x="2819248" y="6659404"/>
                </a:cubicBezTo>
                <a:close/>
                <a:moveTo>
                  <a:pt x="393538" y="6671310"/>
                </a:moveTo>
                <a:cubicBezTo>
                  <a:pt x="404101" y="6715268"/>
                  <a:pt x="431924" y="6762665"/>
                  <a:pt x="465347" y="6793640"/>
                </a:cubicBezTo>
                <a:cubicBezTo>
                  <a:pt x="503085" y="6828615"/>
                  <a:pt x="567483" y="6868459"/>
                  <a:pt x="574656" y="6861286"/>
                </a:cubicBezTo>
                <a:cubicBezTo>
                  <a:pt x="577446" y="6858496"/>
                  <a:pt x="569722" y="6851009"/>
                  <a:pt x="557492" y="6844656"/>
                </a:cubicBezTo>
                <a:cubicBezTo>
                  <a:pt x="521944" y="6826186"/>
                  <a:pt x="454279" y="6768665"/>
                  <a:pt x="454279" y="6756912"/>
                </a:cubicBezTo>
                <a:cubicBezTo>
                  <a:pt x="454279" y="6750996"/>
                  <a:pt x="468214" y="6759293"/>
                  <a:pt x="485235" y="6775352"/>
                </a:cubicBezTo>
                <a:cubicBezTo>
                  <a:pt x="516420" y="6804774"/>
                  <a:pt x="596257" y="6854667"/>
                  <a:pt x="612155" y="6854667"/>
                </a:cubicBezTo>
                <a:cubicBezTo>
                  <a:pt x="616860" y="6854667"/>
                  <a:pt x="599335" y="6839846"/>
                  <a:pt x="573217" y="6821729"/>
                </a:cubicBezTo>
                <a:cubicBezTo>
                  <a:pt x="522678" y="6786687"/>
                  <a:pt x="444638" y="6719573"/>
                  <a:pt x="480033" y="6741595"/>
                </a:cubicBezTo>
                <a:cubicBezTo>
                  <a:pt x="491578" y="6748777"/>
                  <a:pt x="528011" y="6773666"/>
                  <a:pt x="560996" y="6796898"/>
                </a:cubicBezTo>
                <a:cubicBezTo>
                  <a:pt x="640177" y="6852685"/>
                  <a:pt x="603202" y="6810556"/>
                  <a:pt x="513810" y="6743138"/>
                </a:cubicBezTo>
                <a:cubicBezTo>
                  <a:pt x="447011" y="6692751"/>
                  <a:pt x="426942" y="6672977"/>
                  <a:pt x="461422" y="6691503"/>
                </a:cubicBezTo>
                <a:cubicBezTo>
                  <a:pt x="470595" y="6696428"/>
                  <a:pt x="515601" y="6728431"/>
                  <a:pt x="561435" y="6762636"/>
                </a:cubicBezTo>
                <a:cubicBezTo>
                  <a:pt x="607279" y="6796831"/>
                  <a:pt x="644779" y="6821453"/>
                  <a:pt x="644779" y="6817357"/>
                </a:cubicBezTo>
                <a:cubicBezTo>
                  <a:pt x="644779" y="6802479"/>
                  <a:pt x="588161" y="6732213"/>
                  <a:pt x="557053" y="6708486"/>
                </a:cubicBezTo>
                <a:cubicBezTo>
                  <a:pt x="513933" y="6675596"/>
                  <a:pt x="445763" y="6645583"/>
                  <a:pt x="413616" y="6645326"/>
                </a:cubicBezTo>
                <a:lnTo>
                  <a:pt x="387242" y="6645117"/>
                </a:lnTo>
                <a:lnTo>
                  <a:pt x="393538" y="6671310"/>
                </a:lnTo>
                <a:close/>
                <a:moveTo>
                  <a:pt x="794711" y="6718935"/>
                </a:moveTo>
                <a:cubicBezTo>
                  <a:pt x="780909" y="6733347"/>
                  <a:pt x="760211" y="6766417"/>
                  <a:pt x="748705" y="6792430"/>
                </a:cubicBezTo>
                <a:lnTo>
                  <a:pt x="727799" y="6839722"/>
                </a:lnTo>
                <a:lnTo>
                  <a:pt x="724836" y="6919770"/>
                </a:lnTo>
                <a:cubicBezTo>
                  <a:pt x="723208" y="6963804"/>
                  <a:pt x="719712" y="7001990"/>
                  <a:pt x="717064" y="7004628"/>
                </a:cubicBezTo>
                <a:cubicBezTo>
                  <a:pt x="714426" y="7007276"/>
                  <a:pt x="699327" y="6998561"/>
                  <a:pt x="683525" y="6985254"/>
                </a:cubicBezTo>
                <a:cubicBezTo>
                  <a:pt x="633995" y="6943582"/>
                  <a:pt x="557710" y="6911750"/>
                  <a:pt x="501550" y="6909312"/>
                </a:cubicBezTo>
                <a:lnTo>
                  <a:pt x="449516" y="6907054"/>
                </a:lnTo>
                <a:lnTo>
                  <a:pt x="452193" y="6930867"/>
                </a:lnTo>
                <a:cubicBezTo>
                  <a:pt x="457889" y="6981673"/>
                  <a:pt x="552167" y="7064293"/>
                  <a:pt x="620966" y="7078790"/>
                </a:cubicBezTo>
                <a:lnTo>
                  <a:pt x="649541" y="7084810"/>
                </a:lnTo>
                <a:lnTo>
                  <a:pt x="600707" y="7061206"/>
                </a:lnTo>
                <a:cubicBezTo>
                  <a:pt x="573837" y="7048224"/>
                  <a:pt x="549413" y="7033632"/>
                  <a:pt x="546423" y="7028793"/>
                </a:cubicBezTo>
                <a:cubicBezTo>
                  <a:pt x="543422" y="7023945"/>
                  <a:pt x="561120" y="7029889"/>
                  <a:pt x="585732" y="7041985"/>
                </a:cubicBezTo>
                <a:cubicBezTo>
                  <a:pt x="610354" y="7054091"/>
                  <a:pt x="645493" y="7066474"/>
                  <a:pt x="663829" y="7069512"/>
                </a:cubicBezTo>
                <a:lnTo>
                  <a:pt x="697166" y="7075037"/>
                </a:lnTo>
                <a:lnTo>
                  <a:pt x="644779" y="7052281"/>
                </a:lnTo>
                <a:cubicBezTo>
                  <a:pt x="590534" y="7028707"/>
                  <a:pt x="520038" y="6988111"/>
                  <a:pt x="533240" y="6988055"/>
                </a:cubicBezTo>
                <a:cubicBezTo>
                  <a:pt x="537374" y="6988035"/>
                  <a:pt x="557205" y="6996399"/>
                  <a:pt x="577293" y="7006657"/>
                </a:cubicBezTo>
                <a:cubicBezTo>
                  <a:pt x="624537" y="7030755"/>
                  <a:pt x="714083" y="7064769"/>
                  <a:pt x="718540" y="7060302"/>
                </a:cubicBezTo>
                <a:cubicBezTo>
                  <a:pt x="720445" y="7058397"/>
                  <a:pt x="674621" y="7032612"/>
                  <a:pt x="616718" y="7002990"/>
                </a:cubicBezTo>
                <a:cubicBezTo>
                  <a:pt x="558806" y="6973367"/>
                  <a:pt x="511429" y="6947230"/>
                  <a:pt x="511429" y="6944907"/>
                </a:cubicBezTo>
                <a:cubicBezTo>
                  <a:pt x="511429" y="6937324"/>
                  <a:pt x="610165" y="6979235"/>
                  <a:pt x="662009" y="7008829"/>
                </a:cubicBezTo>
                <a:cubicBezTo>
                  <a:pt x="689822" y="7024697"/>
                  <a:pt x="715187" y="7035080"/>
                  <a:pt x="718369" y="7031898"/>
                </a:cubicBezTo>
                <a:cubicBezTo>
                  <a:pt x="721550" y="7028717"/>
                  <a:pt x="718436" y="7026117"/>
                  <a:pt x="711454" y="7026117"/>
                </a:cubicBezTo>
                <a:cubicBezTo>
                  <a:pt x="704472" y="7026117"/>
                  <a:pt x="701899" y="7022963"/>
                  <a:pt x="705757" y="7019115"/>
                </a:cubicBezTo>
                <a:cubicBezTo>
                  <a:pt x="709605" y="7015267"/>
                  <a:pt x="720941" y="7022763"/>
                  <a:pt x="730942" y="7035784"/>
                </a:cubicBezTo>
                <a:lnTo>
                  <a:pt x="749134" y="7059454"/>
                </a:lnTo>
                <a:lnTo>
                  <a:pt x="740029" y="7026926"/>
                </a:lnTo>
                <a:cubicBezTo>
                  <a:pt x="735028" y="7009029"/>
                  <a:pt x="733352" y="6983311"/>
                  <a:pt x="736314" y="6969776"/>
                </a:cubicBezTo>
                <a:cubicBezTo>
                  <a:pt x="747563" y="6918398"/>
                  <a:pt x="790425" y="6792354"/>
                  <a:pt x="799759" y="6783229"/>
                </a:cubicBezTo>
                <a:cubicBezTo>
                  <a:pt x="806369" y="6776771"/>
                  <a:pt x="807304" y="6779838"/>
                  <a:pt x="802665" y="6792754"/>
                </a:cubicBezTo>
                <a:cubicBezTo>
                  <a:pt x="785063" y="6841798"/>
                  <a:pt x="749735" y="6972319"/>
                  <a:pt x="753145" y="6975739"/>
                </a:cubicBezTo>
                <a:cubicBezTo>
                  <a:pt x="755250" y="6977844"/>
                  <a:pt x="768851" y="6949288"/>
                  <a:pt x="783367" y="6912293"/>
                </a:cubicBezTo>
                <a:cubicBezTo>
                  <a:pt x="816924" y="6826768"/>
                  <a:pt x="824610" y="6830721"/>
                  <a:pt x="793168" y="6917332"/>
                </a:cubicBezTo>
                <a:cubicBezTo>
                  <a:pt x="780147" y="6953203"/>
                  <a:pt x="771118" y="6984178"/>
                  <a:pt x="773109" y="6986169"/>
                </a:cubicBezTo>
                <a:cubicBezTo>
                  <a:pt x="778814" y="6991874"/>
                  <a:pt x="808285" y="6931105"/>
                  <a:pt x="827640" y="6873717"/>
                </a:cubicBezTo>
                <a:lnTo>
                  <a:pt x="845308" y="6821329"/>
                </a:lnTo>
                <a:lnTo>
                  <a:pt x="839497" y="6858982"/>
                </a:lnTo>
                <a:cubicBezTo>
                  <a:pt x="836306" y="6879698"/>
                  <a:pt x="825173" y="6913331"/>
                  <a:pt x="814771" y="6933724"/>
                </a:cubicBezTo>
                <a:cubicBezTo>
                  <a:pt x="804361" y="6954126"/>
                  <a:pt x="798007" y="6972967"/>
                  <a:pt x="800636" y="6975596"/>
                </a:cubicBezTo>
                <a:cubicBezTo>
                  <a:pt x="803265" y="6978234"/>
                  <a:pt x="817086" y="6957460"/>
                  <a:pt x="831345" y="6929428"/>
                </a:cubicBezTo>
                <a:lnTo>
                  <a:pt x="857262" y="6878479"/>
                </a:lnTo>
                <a:lnTo>
                  <a:pt x="857453" y="6826092"/>
                </a:lnTo>
                <a:cubicBezTo>
                  <a:pt x="857643" y="6771247"/>
                  <a:pt x="839822" y="6692742"/>
                  <a:pt x="827173" y="6692742"/>
                </a:cubicBezTo>
                <a:cubicBezTo>
                  <a:pt x="823115" y="6692742"/>
                  <a:pt x="808503" y="6704524"/>
                  <a:pt x="794711" y="6718935"/>
                </a:cubicBezTo>
                <a:close/>
                <a:moveTo>
                  <a:pt x="3026788" y="6711792"/>
                </a:moveTo>
                <a:cubicBezTo>
                  <a:pt x="3040675" y="6740948"/>
                  <a:pt x="3045076" y="6746348"/>
                  <a:pt x="3045076" y="6734251"/>
                </a:cubicBezTo>
                <a:cubicBezTo>
                  <a:pt x="3045076" y="6729137"/>
                  <a:pt x="3038409" y="6716640"/>
                  <a:pt x="3030265" y="6706467"/>
                </a:cubicBezTo>
                <a:lnTo>
                  <a:pt x="3015453" y="6687979"/>
                </a:lnTo>
                <a:lnTo>
                  <a:pt x="3026788" y="6711792"/>
                </a:lnTo>
                <a:close/>
                <a:moveTo>
                  <a:pt x="3637483" y="6726079"/>
                </a:moveTo>
                <a:cubicBezTo>
                  <a:pt x="3637674" y="6741795"/>
                  <a:pt x="3639807" y="6747072"/>
                  <a:pt x="3642227" y="6737804"/>
                </a:cubicBezTo>
                <a:cubicBezTo>
                  <a:pt x="3644646" y="6728537"/>
                  <a:pt x="3644484" y="6715678"/>
                  <a:pt x="3641874" y="6709229"/>
                </a:cubicBezTo>
                <a:cubicBezTo>
                  <a:pt x="3639265" y="6702781"/>
                  <a:pt x="3637293" y="6710363"/>
                  <a:pt x="3637483" y="6726079"/>
                </a:cubicBezTo>
                <a:close/>
                <a:moveTo>
                  <a:pt x="549529" y="6724298"/>
                </a:moveTo>
                <a:cubicBezTo>
                  <a:pt x="549529" y="6725936"/>
                  <a:pt x="563464" y="6739871"/>
                  <a:pt x="580485" y="6755254"/>
                </a:cubicBezTo>
                <a:lnTo>
                  <a:pt x="611441" y="6783229"/>
                </a:lnTo>
                <a:lnTo>
                  <a:pt x="583466" y="6752273"/>
                </a:lnTo>
                <a:cubicBezTo>
                  <a:pt x="557387" y="6723421"/>
                  <a:pt x="549529" y="6716935"/>
                  <a:pt x="549529" y="6724298"/>
                </a:cubicBezTo>
                <a:close/>
                <a:moveTo>
                  <a:pt x="713187" y="6756912"/>
                </a:moveTo>
                <a:lnTo>
                  <a:pt x="662524" y="6792344"/>
                </a:lnTo>
                <a:lnTo>
                  <a:pt x="668763" y="6825587"/>
                </a:lnTo>
                <a:cubicBezTo>
                  <a:pt x="672192" y="6843875"/>
                  <a:pt x="680707" y="6871821"/>
                  <a:pt x="687689" y="6887709"/>
                </a:cubicBezTo>
                <a:lnTo>
                  <a:pt x="700376" y="6916579"/>
                </a:lnTo>
                <a:lnTo>
                  <a:pt x="701357" y="6878479"/>
                </a:lnTo>
                <a:cubicBezTo>
                  <a:pt x="702395" y="6838436"/>
                  <a:pt x="730494" y="6766684"/>
                  <a:pt x="756316" y="6738157"/>
                </a:cubicBezTo>
                <a:cubicBezTo>
                  <a:pt x="778653" y="6713478"/>
                  <a:pt x="769756" y="6717344"/>
                  <a:pt x="713187" y="6756912"/>
                </a:cubicBezTo>
                <a:close/>
                <a:moveTo>
                  <a:pt x="1954463" y="6730842"/>
                </a:moveTo>
                <a:lnTo>
                  <a:pt x="1935413" y="6739023"/>
                </a:lnTo>
                <a:lnTo>
                  <a:pt x="1956845" y="6739700"/>
                </a:lnTo>
                <a:cubicBezTo>
                  <a:pt x="1968637" y="6740062"/>
                  <a:pt x="1978276" y="6736080"/>
                  <a:pt x="1978276" y="6730842"/>
                </a:cubicBezTo>
                <a:cubicBezTo>
                  <a:pt x="1978276" y="6725603"/>
                  <a:pt x="1977200" y="6721621"/>
                  <a:pt x="1975895" y="6721983"/>
                </a:cubicBezTo>
                <a:cubicBezTo>
                  <a:pt x="1974590" y="6722354"/>
                  <a:pt x="1964941" y="6726336"/>
                  <a:pt x="1954463" y="6730842"/>
                </a:cubicBezTo>
                <a:close/>
                <a:moveTo>
                  <a:pt x="3589506" y="6740367"/>
                </a:moveTo>
                <a:cubicBezTo>
                  <a:pt x="3589506" y="6753464"/>
                  <a:pt x="3591668" y="6758826"/>
                  <a:pt x="3594307" y="6752273"/>
                </a:cubicBezTo>
                <a:cubicBezTo>
                  <a:pt x="3596954" y="6745729"/>
                  <a:pt x="3596954" y="6735014"/>
                  <a:pt x="3594307" y="6728460"/>
                </a:cubicBezTo>
                <a:cubicBezTo>
                  <a:pt x="3591668" y="6721917"/>
                  <a:pt x="3589506" y="6727270"/>
                  <a:pt x="3589506" y="6740367"/>
                </a:cubicBezTo>
                <a:close/>
                <a:moveTo>
                  <a:pt x="3201495" y="6754435"/>
                </a:moveTo>
                <a:cubicBezTo>
                  <a:pt x="3151775" y="6779210"/>
                  <a:pt x="3062316" y="6861029"/>
                  <a:pt x="3097463" y="6849580"/>
                </a:cubicBezTo>
                <a:lnTo>
                  <a:pt x="3116513" y="6843370"/>
                </a:lnTo>
                <a:lnTo>
                  <a:pt x="3096463" y="6860924"/>
                </a:lnTo>
                <a:cubicBezTo>
                  <a:pt x="3085433" y="6870583"/>
                  <a:pt x="3074032" y="6885328"/>
                  <a:pt x="3071127" y="6893700"/>
                </a:cubicBezTo>
                <a:cubicBezTo>
                  <a:pt x="3068222" y="6902063"/>
                  <a:pt x="3086348" y="6889204"/>
                  <a:pt x="3111408" y="6865125"/>
                </a:cubicBezTo>
                <a:cubicBezTo>
                  <a:pt x="3136478" y="6841036"/>
                  <a:pt x="3180026" y="6808946"/>
                  <a:pt x="3208182" y="6793811"/>
                </a:cubicBezTo>
                <a:cubicBezTo>
                  <a:pt x="3268637" y="6761312"/>
                  <a:pt x="3264208" y="6766160"/>
                  <a:pt x="3166520" y="6839426"/>
                </a:cubicBezTo>
                <a:cubicBezTo>
                  <a:pt x="3125924" y="6869868"/>
                  <a:pt x="3092701" y="6896586"/>
                  <a:pt x="3092701" y="6898786"/>
                </a:cubicBezTo>
                <a:cubicBezTo>
                  <a:pt x="3092701" y="6905940"/>
                  <a:pt x="3143984" y="6874964"/>
                  <a:pt x="3192713" y="6838379"/>
                </a:cubicBezTo>
                <a:cubicBezTo>
                  <a:pt x="3218907" y="6818719"/>
                  <a:pt x="3233947" y="6810671"/>
                  <a:pt x="3226127" y="6820491"/>
                </a:cubicBezTo>
                <a:cubicBezTo>
                  <a:pt x="3218317" y="6830311"/>
                  <a:pt x="3182283" y="6859172"/>
                  <a:pt x="3146051" y="6884613"/>
                </a:cubicBezTo>
                <a:cubicBezTo>
                  <a:pt x="3109827" y="6910055"/>
                  <a:pt x="3083176" y="6930867"/>
                  <a:pt x="3086824" y="6930867"/>
                </a:cubicBezTo>
                <a:cubicBezTo>
                  <a:pt x="3098302" y="6930867"/>
                  <a:pt x="3172425" y="6891500"/>
                  <a:pt x="3202238" y="6869573"/>
                </a:cubicBezTo>
                <a:cubicBezTo>
                  <a:pt x="3246177" y="6837255"/>
                  <a:pt x="3262703" y="6831330"/>
                  <a:pt x="3230813" y="6859324"/>
                </a:cubicBezTo>
                <a:cubicBezTo>
                  <a:pt x="3215097" y="6873126"/>
                  <a:pt x="3180807" y="6896976"/>
                  <a:pt x="3154613" y="6912312"/>
                </a:cubicBezTo>
                <a:cubicBezTo>
                  <a:pt x="3102797" y="6942668"/>
                  <a:pt x="3102921" y="6948316"/>
                  <a:pt x="3154918" y="6926590"/>
                </a:cubicBezTo>
                <a:cubicBezTo>
                  <a:pt x="3224213" y="6897634"/>
                  <a:pt x="3295774" y="6820272"/>
                  <a:pt x="3316158" y="6752273"/>
                </a:cubicBezTo>
                <a:lnTo>
                  <a:pt x="3322587" y="6730842"/>
                </a:lnTo>
                <a:lnTo>
                  <a:pt x="3285716" y="6730842"/>
                </a:lnTo>
                <a:cubicBezTo>
                  <a:pt x="3265437" y="6730842"/>
                  <a:pt x="3227537" y="6741462"/>
                  <a:pt x="3201495" y="6754435"/>
                </a:cubicBezTo>
                <a:close/>
                <a:moveTo>
                  <a:pt x="2855567" y="6790163"/>
                </a:moveTo>
                <a:cubicBezTo>
                  <a:pt x="2837669" y="6837217"/>
                  <a:pt x="2834440" y="6878917"/>
                  <a:pt x="2845013" y="6926104"/>
                </a:cubicBezTo>
                <a:cubicBezTo>
                  <a:pt x="2856176" y="6975872"/>
                  <a:pt x="2912850" y="7075142"/>
                  <a:pt x="2919213" y="7056054"/>
                </a:cubicBezTo>
                <a:cubicBezTo>
                  <a:pt x="2921222" y="7050005"/>
                  <a:pt x="2926375" y="7047214"/>
                  <a:pt x="2930662" y="7049853"/>
                </a:cubicBezTo>
                <a:cubicBezTo>
                  <a:pt x="2934938" y="7052501"/>
                  <a:pt x="2925671" y="7024278"/>
                  <a:pt x="2910069" y="6987140"/>
                </a:cubicBezTo>
                <a:cubicBezTo>
                  <a:pt x="2894467" y="6950002"/>
                  <a:pt x="2883418" y="6917903"/>
                  <a:pt x="2885504" y="6915807"/>
                </a:cubicBezTo>
                <a:cubicBezTo>
                  <a:pt x="2887599" y="6913712"/>
                  <a:pt x="2903487" y="6944259"/>
                  <a:pt x="2920822" y="6983683"/>
                </a:cubicBezTo>
                <a:cubicBezTo>
                  <a:pt x="2938148" y="7023116"/>
                  <a:pt x="2953883" y="7053815"/>
                  <a:pt x="2955789" y="7051910"/>
                </a:cubicBezTo>
                <a:cubicBezTo>
                  <a:pt x="2957694" y="7050005"/>
                  <a:pt x="2946416" y="7010467"/>
                  <a:pt x="2930728" y="6964051"/>
                </a:cubicBezTo>
                <a:cubicBezTo>
                  <a:pt x="2915041" y="6917646"/>
                  <a:pt x="2902353" y="6877260"/>
                  <a:pt x="2902534" y="6874307"/>
                </a:cubicBezTo>
                <a:cubicBezTo>
                  <a:pt x="2903525" y="6858639"/>
                  <a:pt x="2933033" y="6925218"/>
                  <a:pt x="2950597" y="6982740"/>
                </a:cubicBezTo>
                <a:lnTo>
                  <a:pt x="2970791" y="7048900"/>
                </a:lnTo>
                <a:lnTo>
                  <a:pt x="2980496" y="7031565"/>
                </a:lnTo>
                <a:cubicBezTo>
                  <a:pt x="3004918" y="6987921"/>
                  <a:pt x="2961075" y="6859772"/>
                  <a:pt x="2901972" y="6802060"/>
                </a:cubicBezTo>
                <a:lnTo>
                  <a:pt x="2864825" y="6765788"/>
                </a:lnTo>
                <a:lnTo>
                  <a:pt x="2855567" y="6790163"/>
                </a:lnTo>
                <a:close/>
                <a:moveTo>
                  <a:pt x="1921126" y="6787992"/>
                </a:moveTo>
                <a:cubicBezTo>
                  <a:pt x="1921126" y="6798897"/>
                  <a:pt x="1934699" y="6798897"/>
                  <a:pt x="1968751" y="6787992"/>
                </a:cubicBezTo>
                <a:lnTo>
                  <a:pt x="1992563" y="6780362"/>
                </a:lnTo>
                <a:lnTo>
                  <a:pt x="1956845" y="6779419"/>
                </a:lnTo>
                <a:cubicBezTo>
                  <a:pt x="1937204" y="6778895"/>
                  <a:pt x="1921126" y="6782753"/>
                  <a:pt x="1921126" y="6787992"/>
                </a:cubicBezTo>
                <a:close/>
                <a:moveTo>
                  <a:pt x="2940301" y="6813633"/>
                </a:moveTo>
                <a:cubicBezTo>
                  <a:pt x="2940301" y="6816252"/>
                  <a:pt x="2948959" y="6830549"/>
                  <a:pt x="2959551" y="6845427"/>
                </a:cubicBezTo>
                <a:cubicBezTo>
                  <a:pt x="2982925" y="6878250"/>
                  <a:pt x="3006700" y="6943278"/>
                  <a:pt x="3007757" y="6977310"/>
                </a:cubicBezTo>
                <a:lnTo>
                  <a:pt x="3008528" y="7002304"/>
                </a:lnTo>
                <a:lnTo>
                  <a:pt x="3020940" y="6973729"/>
                </a:lnTo>
                <a:cubicBezTo>
                  <a:pt x="3027769" y="6958013"/>
                  <a:pt x="3036284" y="6927419"/>
                  <a:pt x="3039866" y="6905740"/>
                </a:cubicBezTo>
                <a:lnTo>
                  <a:pt x="3046390" y="6866335"/>
                </a:lnTo>
                <a:lnTo>
                  <a:pt x="2993346" y="6837607"/>
                </a:lnTo>
                <a:cubicBezTo>
                  <a:pt x="2964171" y="6821805"/>
                  <a:pt x="2940301" y="6811014"/>
                  <a:pt x="2940301" y="6813633"/>
                </a:cubicBezTo>
                <a:close/>
                <a:moveTo>
                  <a:pt x="3125133" y="6828473"/>
                </a:moveTo>
                <a:lnTo>
                  <a:pt x="3106988" y="6849904"/>
                </a:lnTo>
                <a:lnTo>
                  <a:pt x="3128420" y="6831759"/>
                </a:lnTo>
                <a:cubicBezTo>
                  <a:pt x="3148556" y="6814709"/>
                  <a:pt x="3154185" y="6807042"/>
                  <a:pt x="3146565" y="6807042"/>
                </a:cubicBezTo>
                <a:cubicBezTo>
                  <a:pt x="3144755" y="6807042"/>
                  <a:pt x="3135116" y="6816691"/>
                  <a:pt x="3125133" y="6828473"/>
                </a:cubicBezTo>
                <a:close/>
                <a:moveTo>
                  <a:pt x="1930651" y="6835617"/>
                </a:moveTo>
                <a:lnTo>
                  <a:pt x="1897313" y="6842637"/>
                </a:lnTo>
                <a:lnTo>
                  <a:pt x="1935413" y="6843217"/>
                </a:lnTo>
                <a:cubicBezTo>
                  <a:pt x="1956368" y="6843541"/>
                  <a:pt x="1982086" y="6840122"/>
                  <a:pt x="1992563" y="6835617"/>
                </a:cubicBezTo>
                <a:lnTo>
                  <a:pt x="2011613" y="6827435"/>
                </a:lnTo>
                <a:lnTo>
                  <a:pt x="1987801" y="6828015"/>
                </a:lnTo>
                <a:cubicBezTo>
                  <a:pt x="1974704" y="6828339"/>
                  <a:pt x="1948986" y="6831759"/>
                  <a:pt x="1930651" y="6835617"/>
                </a:cubicBezTo>
                <a:close/>
                <a:moveTo>
                  <a:pt x="3316224" y="6878165"/>
                </a:moveTo>
                <a:cubicBezTo>
                  <a:pt x="3307566" y="6907930"/>
                  <a:pt x="3302403" y="6934200"/>
                  <a:pt x="3304746" y="6936534"/>
                </a:cubicBezTo>
                <a:cubicBezTo>
                  <a:pt x="3307090" y="6938877"/>
                  <a:pt x="3315967" y="6916322"/>
                  <a:pt x="3324473" y="6886413"/>
                </a:cubicBezTo>
                <a:cubicBezTo>
                  <a:pt x="3332988" y="6856505"/>
                  <a:pt x="3338151" y="6830235"/>
                  <a:pt x="3335950" y="6828044"/>
                </a:cubicBezTo>
                <a:cubicBezTo>
                  <a:pt x="3333750" y="6825844"/>
                  <a:pt x="3324873" y="6848399"/>
                  <a:pt x="3316224" y="6878165"/>
                </a:cubicBezTo>
                <a:close/>
                <a:moveTo>
                  <a:pt x="140705" y="6850694"/>
                </a:moveTo>
                <a:cubicBezTo>
                  <a:pt x="141162" y="6861791"/>
                  <a:pt x="143421" y="6864049"/>
                  <a:pt x="146459" y="6856457"/>
                </a:cubicBezTo>
                <a:cubicBezTo>
                  <a:pt x="149212" y="6849580"/>
                  <a:pt x="148869" y="6841360"/>
                  <a:pt x="145707" y="6838198"/>
                </a:cubicBezTo>
                <a:cubicBezTo>
                  <a:pt x="142544" y="6835035"/>
                  <a:pt x="140296" y="6840655"/>
                  <a:pt x="140705" y="6850694"/>
                </a:cubicBezTo>
                <a:close/>
                <a:moveTo>
                  <a:pt x="150203" y="6885480"/>
                </a:moveTo>
                <a:cubicBezTo>
                  <a:pt x="149222" y="6907844"/>
                  <a:pt x="208629" y="7083809"/>
                  <a:pt x="242843" y="7159857"/>
                </a:cubicBezTo>
                <a:cubicBezTo>
                  <a:pt x="286124" y="7256060"/>
                  <a:pt x="365562" y="7395181"/>
                  <a:pt x="424379" y="7477782"/>
                </a:cubicBezTo>
                <a:cubicBezTo>
                  <a:pt x="523534" y="7617019"/>
                  <a:pt x="759060" y="7845771"/>
                  <a:pt x="865435" y="7906150"/>
                </a:cubicBezTo>
                <a:cubicBezTo>
                  <a:pt x="906850" y="7929658"/>
                  <a:pt x="895086" y="7918838"/>
                  <a:pt x="797179" y="7843381"/>
                </a:cubicBezTo>
                <a:cubicBezTo>
                  <a:pt x="705939" y="7773067"/>
                  <a:pt x="572579" y="7638488"/>
                  <a:pt x="485673" y="7529017"/>
                </a:cubicBezTo>
                <a:cubicBezTo>
                  <a:pt x="354752" y="7364121"/>
                  <a:pt x="226687" y="7120985"/>
                  <a:pt x="168109" y="6926104"/>
                </a:cubicBezTo>
                <a:cubicBezTo>
                  <a:pt x="158660" y="6894671"/>
                  <a:pt x="150603" y="6876393"/>
                  <a:pt x="150203" y="6885480"/>
                </a:cubicBezTo>
                <a:close/>
                <a:moveTo>
                  <a:pt x="1947320" y="6880755"/>
                </a:moveTo>
                <a:cubicBezTo>
                  <a:pt x="1917068" y="6882651"/>
                  <a:pt x="1892551" y="6888737"/>
                  <a:pt x="1892551" y="6894338"/>
                </a:cubicBezTo>
                <a:cubicBezTo>
                  <a:pt x="1892551" y="6905892"/>
                  <a:pt x="1992640" y="6896405"/>
                  <a:pt x="2016376" y="6882603"/>
                </a:cubicBezTo>
                <a:lnTo>
                  <a:pt x="2030663" y="6874298"/>
                </a:lnTo>
                <a:lnTo>
                  <a:pt x="2016376" y="6875803"/>
                </a:lnTo>
                <a:cubicBezTo>
                  <a:pt x="2008518" y="6876640"/>
                  <a:pt x="1977447" y="6878869"/>
                  <a:pt x="1947320" y="6880755"/>
                </a:cubicBezTo>
                <a:close/>
                <a:moveTo>
                  <a:pt x="207105" y="6908892"/>
                </a:moveTo>
                <a:cubicBezTo>
                  <a:pt x="206162" y="6931457"/>
                  <a:pt x="266827" y="7099430"/>
                  <a:pt x="306213" y="7183279"/>
                </a:cubicBezTo>
                <a:cubicBezTo>
                  <a:pt x="353999" y="7285035"/>
                  <a:pt x="439296" y="7427128"/>
                  <a:pt x="500494" y="7506919"/>
                </a:cubicBezTo>
                <a:cubicBezTo>
                  <a:pt x="596068" y="7631516"/>
                  <a:pt x="745363" y="7772496"/>
                  <a:pt x="873379" y="7859021"/>
                </a:cubicBezTo>
                <a:cubicBezTo>
                  <a:pt x="905326" y="7880614"/>
                  <a:pt x="912897" y="7883909"/>
                  <a:pt x="892771" y="7867469"/>
                </a:cubicBezTo>
                <a:cubicBezTo>
                  <a:pt x="696927" y="7707411"/>
                  <a:pt x="654637" y="7666463"/>
                  <a:pt x="539099" y="7525074"/>
                </a:cubicBezTo>
                <a:cubicBezTo>
                  <a:pt x="426771" y="7387600"/>
                  <a:pt x="305708" y="7170116"/>
                  <a:pt x="240157" y="6988017"/>
                </a:cubicBezTo>
                <a:cubicBezTo>
                  <a:pt x="222240" y="6938248"/>
                  <a:pt x="207362" y="6902644"/>
                  <a:pt x="207105" y="6908892"/>
                </a:cubicBezTo>
                <a:close/>
                <a:moveTo>
                  <a:pt x="2035426" y="6921342"/>
                </a:moveTo>
                <a:cubicBezTo>
                  <a:pt x="2022329" y="6925533"/>
                  <a:pt x="1982934" y="6929390"/>
                  <a:pt x="1947882" y="6929914"/>
                </a:cubicBezTo>
                <a:cubicBezTo>
                  <a:pt x="1912830" y="6930438"/>
                  <a:pt x="1881502" y="6935153"/>
                  <a:pt x="1878263" y="6940392"/>
                </a:cubicBezTo>
                <a:cubicBezTo>
                  <a:pt x="1870358" y="6953174"/>
                  <a:pt x="1945186" y="6952726"/>
                  <a:pt x="2006298" y="6939620"/>
                </a:cubicBezTo>
                <a:cubicBezTo>
                  <a:pt x="2032702" y="6933962"/>
                  <a:pt x="2056743" y="6925390"/>
                  <a:pt x="2059715" y="6920570"/>
                </a:cubicBezTo>
                <a:cubicBezTo>
                  <a:pt x="2062686" y="6915760"/>
                  <a:pt x="2063801" y="6912245"/>
                  <a:pt x="2062182" y="6912769"/>
                </a:cubicBezTo>
                <a:cubicBezTo>
                  <a:pt x="2060562" y="6913293"/>
                  <a:pt x="2048523" y="6917151"/>
                  <a:pt x="2035426" y="6921342"/>
                </a:cubicBezTo>
                <a:close/>
                <a:moveTo>
                  <a:pt x="868330" y="6978977"/>
                </a:moveTo>
                <a:cubicBezTo>
                  <a:pt x="850376" y="7014344"/>
                  <a:pt x="840545" y="7050853"/>
                  <a:pt x="837469" y="7093553"/>
                </a:cubicBezTo>
                <a:lnTo>
                  <a:pt x="832954" y="7156219"/>
                </a:lnTo>
                <a:lnTo>
                  <a:pt x="853167" y="7201919"/>
                </a:lnTo>
                <a:cubicBezTo>
                  <a:pt x="864282" y="7227046"/>
                  <a:pt x="873379" y="7249144"/>
                  <a:pt x="873379" y="7251011"/>
                </a:cubicBezTo>
                <a:cubicBezTo>
                  <a:pt x="873379" y="7252878"/>
                  <a:pt x="858558" y="7247344"/>
                  <a:pt x="840451" y="7238705"/>
                </a:cubicBezTo>
                <a:cubicBezTo>
                  <a:pt x="822334" y="7230066"/>
                  <a:pt x="809618" y="7219607"/>
                  <a:pt x="812190" y="7215455"/>
                </a:cubicBezTo>
                <a:cubicBezTo>
                  <a:pt x="819324" y="7203901"/>
                  <a:pt x="768793" y="7181146"/>
                  <a:pt x="713824" y="7171154"/>
                </a:cubicBezTo>
                <a:cubicBezTo>
                  <a:pt x="664866" y="7162257"/>
                  <a:pt x="582666" y="7169687"/>
                  <a:pt x="554272" y="7185574"/>
                </a:cubicBezTo>
                <a:lnTo>
                  <a:pt x="539470" y="7193861"/>
                </a:lnTo>
                <a:lnTo>
                  <a:pt x="575456" y="7230314"/>
                </a:lnTo>
                <a:cubicBezTo>
                  <a:pt x="624814" y="7280301"/>
                  <a:pt x="694718" y="7311848"/>
                  <a:pt x="754316" y="7311019"/>
                </a:cubicBezTo>
                <a:lnTo>
                  <a:pt x="801941" y="7310352"/>
                </a:lnTo>
                <a:lnTo>
                  <a:pt x="744791" y="7297665"/>
                </a:lnTo>
                <a:cubicBezTo>
                  <a:pt x="713359" y="7290683"/>
                  <a:pt x="676926" y="7280186"/>
                  <a:pt x="663829" y="7274338"/>
                </a:cubicBezTo>
                <a:lnTo>
                  <a:pt x="640016" y="7263708"/>
                </a:lnTo>
                <a:lnTo>
                  <a:pt x="663829" y="7268823"/>
                </a:lnTo>
                <a:cubicBezTo>
                  <a:pt x="716226" y="7280081"/>
                  <a:pt x="827925" y="7293817"/>
                  <a:pt x="832221" y="7289521"/>
                </a:cubicBezTo>
                <a:cubicBezTo>
                  <a:pt x="834736" y="7287016"/>
                  <a:pt x="811799" y="7279968"/>
                  <a:pt x="781262" y="7273871"/>
                </a:cubicBezTo>
                <a:cubicBezTo>
                  <a:pt x="705223" y="7258689"/>
                  <a:pt x="651713" y="7244573"/>
                  <a:pt x="655723" y="7240762"/>
                </a:cubicBezTo>
                <a:cubicBezTo>
                  <a:pt x="657561" y="7239019"/>
                  <a:pt x="689070" y="7243430"/>
                  <a:pt x="725741" y="7250563"/>
                </a:cubicBezTo>
                <a:cubicBezTo>
                  <a:pt x="854100" y="7275547"/>
                  <a:pt x="835430" y="7259736"/>
                  <a:pt x="694984" y="7224513"/>
                </a:cubicBezTo>
                <a:cubicBezTo>
                  <a:pt x="651283" y="7213549"/>
                  <a:pt x="617347" y="7202777"/>
                  <a:pt x="619557" y="7200567"/>
                </a:cubicBezTo>
                <a:cubicBezTo>
                  <a:pt x="629282" y="7190842"/>
                  <a:pt x="796379" y="7229923"/>
                  <a:pt x="834098" y="7250754"/>
                </a:cubicBezTo>
                <a:cubicBezTo>
                  <a:pt x="857024" y="7263413"/>
                  <a:pt x="876722" y="7273767"/>
                  <a:pt x="877875" y="7273767"/>
                </a:cubicBezTo>
                <a:cubicBezTo>
                  <a:pt x="879027" y="7273767"/>
                  <a:pt x="878027" y="7245563"/>
                  <a:pt x="875646" y="7211101"/>
                </a:cubicBezTo>
                <a:cubicBezTo>
                  <a:pt x="873264" y="7176631"/>
                  <a:pt x="874998" y="7119842"/>
                  <a:pt x="879494" y="7084895"/>
                </a:cubicBezTo>
                <a:lnTo>
                  <a:pt x="887666" y="7021354"/>
                </a:lnTo>
                <a:lnTo>
                  <a:pt x="892429" y="7126129"/>
                </a:lnTo>
                <a:lnTo>
                  <a:pt x="897191" y="7230904"/>
                </a:lnTo>
                <a:lnTo>
                  <a:pt x="908450" y="7149942"/>
                </a:lnTo>
                <a:lnTo>
                  <a:pt x="919708" y="7068979"/>
                </a:lnTo>
                <a:lnTo>
                  <a:pt x="917165" y="7147570"/>
                </a:lnTo>
                <a:cubicBezTo>
                  <a:pt x="915775" y="7190804"/>
                  <a:pt x="916413" y="7224389"/>
                  <a:pt x="918584" y="7222208"/>
                </a:cubicBezTo>
                <a:cubicBezTo>
                  <a:pt x="920766" y="7220026"/>
                  <a:pt x="928547" y="7184660"/>
                  <a:pt x="935891" y="7143617"/>
                </a:cubicBezTo>
                <a:lnTo>
                  <a:pt x="949225" y="7068979"/>
                </a:lnTo>
                <a:lnTo>
                  <a:pt x="945207" y="7131006"/>
                </a:lnTo>
                <a:cubicBezTo>
                  <a:pt x="942997" y="7165125"/>
                  <a:pt x="938730" y="7201557"/>
                  <a:pt x="935720" y="7211968"/>
                </a:cubicBezTo>
                <a:cubicBezTo>
                  <a:pt x="932710" y="7222388"/>
                  <a:pt x="937225" y="7215902"/>
                  <a:pt x="945750" y="7197567"/>
                </a:cubicBezTo>
                <a:cubicBezTo>
                  <a:pt x="978313" y="7127548"/>
                  <a:pt x="961796" y="7014601"/>
                  <a:pt x="908906" y="6945640"/>
                </a:cubicBezTo>
                <a:lnTo>
                  <a:pt x="894676" y="6927076"/>
                </a:lnTo>
                <a:lnTo>
                  <a:pt x="868330" y="6978977"/>
                </a:lnTo>
                <a:close/>
                <a:moveTo>
                  <a:pt x="2960103" y="6945944"/>
                </a:moveTo>
                <a:cubicBezTo>
                  <a:pt x="2960561" y="6957041"/>
                  <a:pt x="2962818" y="6959299"/>
                  <a:pt x="2965857" y="6951707"/>
                </a:cubicBezTo>
                <a:cubicBezTo>
                  <a:pt x="2968609" y="6944830"/>
                  <a:pt x="2968266" y="6936610"/>
                  <a:pt x="2965104" y="6933448"/>
                </a:cubicBezTo>
                <a:cubicBezTo>
                  <a:pt x="2961942" y="6930285"/>
                  <a:pt x="2959694" y="6935905"/>
                  <a:pt x="2960103" y="6945944"/>
                </a:cubicBezTo>
                <a:close/>
                <a:moveTo>
                  <a:pt x="616451" y="6962451"/>
                </a:moveTo>
                <a:cubicBezTo>
                  <a:pt x="619204" y="6965433"/>
                  <a:pt x="637616" y="6978834"/>
                  <a:pt x="657352" y="6992236"/>
                </a:cubicBezTo>
                <a:cubicBezTo>
                  <a:pt x="696166" y="7018572"/>
                  <a:pt x="718788" y="7025326"/>
                  <a:pt x="687641" y="7001275"/>
                </a:cubicBezTo>
                <a:cubicBezTo>
                  <a:pt x="667458" y="6985692"/>
                  <a:pt x="607946" y="6953231"/>
                  <a:pt x="616451" y="6962451"/>
                </a:cubicBezTo>
                <a:close/>
                <a:moveTo>
                  <a:pt x="2879122" y="6978492"/>
                </a:moveTo>
                <a:cubicBezTo>
                  <a:pt x="2886866" y="7005714"/>
                  <a:pt x="2912478" y="7047586"/>
                  <a:pt x="2918003" y="7042061"/>
                </a:cubicBezTo>
                <a:cubicBezTo>
                  <a:pt x="2920032" y="7040033"/>
                  <a:pt x="2910593" y="7019544"/>
                  <a:pt x="2897019" y="6996523"/>
                </a:cubicBezTo>
                <a:cubicBezTo>
                  <a:pt x="2882637" y="6972138"/>
                  <a:pt x="2875169" y="6964614"/>
                  <a:pt x="2879122" y="6978492"/>
                </a:cubicBezTo>
                <a:close/>
                <a:moveTo>
                  <a:pt x="2011613" y="6979034"/>
                </a:moveTo>
                <a:cubicBezTo>
                  <a:pt x="1990658" y="6983368"/>
                  <a:pt x="1948148" y="6987169"/>
                  <a:pt x="1917154" y="6987464"/>
                </a:cubicBezTo>
                <a:cubicBezTo>
                  <a:pt x="1886160" y="6987769"/>
                  <a:pt x="1863500" y="6990712"/>
                  <a:pt x="1866795" y="6994018"/>
                </a:cubicBezTo>
                <a:cubicBezTo>
                  <a:pt x="1877359" y="7004571"/>
                  <a:pt x="1992192" y="6997856"/>
                  <a:pt x="2035978" y="6984121"/>
                </a:cubicBezTo>
                <a:cubicBezTo>
                  <a:pt x="2082832" y="6969424"/>
                  <a:pt x="2070516" y="6966852"/>
                  <a:pt x="2011613" y="6979034"/>
                </a:cubicBezTo>
                <a:close/>
                <a:moveTo>
                  <a:pt x="278762" y="6997542"/>
                </a:moveTo>
                <a:cubicBezTo>
                  <a:pt x="282267" y="7010639"/>
                  <a:pt x="289106" y="7027783"/>
                  <a:pt x="293963" y="7035642"/>
                </a:cubicBezTo>
                <a:cubicBezTo>
                  <a:pt x="300098" y="7045567"/>
                  <a:pt x="300850" y="7042662"/>
                  <a:pt x="296421" y="7026117"/>
                </a:cubicBezTo>
                <a:cubicBezTo>
                  <a:pt x="292916" y="7013020"/>
                  <a:pt x="286076" y="6995874"/>
                  <a:pt x="281218" y="6988017"/>
                </a:cubicBezTo>
                <a:cubicBezTo>
                  <a:pt x="275084" y="6978091"/>
                  <a:pt x="274332" y="6980997"/>
                  <a:pt x="278762" y="6997542"/>
                </a:cubicBezTo>
                <a:close/>
                <a:moveTo>
                  <a:pt x="2970733" y="7002304"/>
                </a:moveTo>
                <a:cubicBezTo>
                  <a:pt x="2970924" y="7018020"/>
                  <a:pt x="2973057" y="7023297"/>
                  <a:pt x="2975477" y="7014029"/>
                </a:cubicBezTo>
                <a:cubicBezTo>
                  <a:pt x="2977896" y="7004762"/>
                  <a:pt x="2977734" y="6991903"/>
                  <a:pt x="2975124" y="6985454"/>
                </a:cubicBezTo>
                <a:cubicBezTo>
                  <a:pt x="2972515" y="6979006"/>
                  <a:pt x="2970543" y="6986588"/>
                  <a:pt x="2970733" y="7002304"/>
                </a:cubicBezTo>
                <a:close/>
                <a:moveTo>
                  <a:pt x="3116513" y="7005914"/>
                </a:moveTo>
                <a:cubicBezTo>
                  <a:pt x="3085081" y="7020992"/>
                  <a:pt x="3044362" y="7049253"/>
                  <a:pt x="3026026" y="7068732"/>
                </a:cubicBezTo>
                <a:lnTo>
                  <a:pt x="2992688" y="7104136"/>
                </a:lnTo>
                <a:lnTo>
                  <a:pt x="3026026" y="7089924"/>
                </a:lnTo>
                <a:cubicBezTo>
                  <a:pt x="3044362" y="7082114"/>
                  <a:pt x="3088205" y="7062416"/>
                  <a:pt x="3123448" y="7046157"/>
                </a:cubicBezTo>
                <a:cubicBezTo>
                  <a:pt x="3226175" y="6998770"/>
                  <a:pt x="3220869" y="7012915"/>
                  <a:pt x="3116513" y="7064635"/>
                </a:cubicBezTo>
                <a:cubicBezTo>
                  <a:pt x="3021292" y="7111842"/>
                  <a:pt x="3031893" y="7121709"/>
                  <a:pt x="3130801" y="7077933"/>
                </a:cubicBezTo>
                <a:lnTo>
                  <a:pt x="3183188" y="7054749"/>
                </a:lnTo>
                <a:lnTo>
                  <a:pt x="3161014" y="7073523"/>
                </a:lnTo>
                <a:cubicBezTo>
                  <a:pt x="3148813" y="7083838"/>
                  <a:pt x="3114523" y="7099630"/>
                  <a:pt x="3084814" y="7108603"/>
                </a:cubicBezTo>
                <a:cubicBezTo>
                  <a:pt x="3055096" y="7117576"/>
                  <a:pt x="3026950" y="7128167"/>
                  <a:pt x="3022264" y="7132149"/>
                </a:cubicBezTo>
                <a:cubicBezTo>
                  <a:pt x="3010853" y="7141807"/>
                  <a:pt x="3127296" y="7114385"/>
                  <a:pt x="3150594" y="7101916"/>
                </a:cubicBezTo>
                <a:cubicBezTo>
                  <a:pt x="3160662" y="7096525"/>
                  <a:pt x="3168901" y="7094268"/>
                  <a:pt x="3168901" y="7096887"/>
                </a:cubicBezTo>
                <a:cubicBezTo>
                  <a:pt x="3168901" y="7104840"/>
                  <a:pt x="3128591" y="7123805"/>
                  <a:pt x="3083233" y="7137187"/>
                </a:cubicBezTo>
                <a:lnTo>
                  <a:pt x="3040313" y="7149846"/>
                </a:lnTo>
                <a:lnTo>
                  <a:pt x="3082633" y="7144722"/>
                </a:lnTo>
                <a:cubicBezTo>
                  <a:pt x="3144288" y="7137263"/>
                  <a:pt x="3212211" y="7096468"/>
                  <a:pt x="3251035" y="7043566"/>
                </a:cubicBezTo>
                <a:cubicBezTo>
                  <a:pt x="3269476" y="7018458"/>
                  <a:pt x="3281848" y="6993541"/>
                  <a:pt x="3278553" y="6988198"/>
                </a:cubicBezTo>
                <a:cubicBezTo>
                  <a:pt x="3275248" y="6982864"/>
                  <a:pt x="3250302" y="6978492"/>
                  <a:pt x="3223108" y="6978501"/>
                </a:cubicBezTo>
                <a:lnTo>
                  <a:pt x="3173663" y="6978510"/>
                </a:lnTo>
                <a:lnTo>
                  <a:pt x="3116513" y="7005914"/>
                </a:lnTo>
                <a:close/>
                <a:moveTo>
                  <a:pt x="2778805" y="7047500"/>
                </a:moveTo>
                <a:cubicBezTo>
                  <a:pt x="2745210" y="7106317"/>
                  <a:pt x="2735037" y="7161238"/>
                  <a:pt x="2746153" y="7223760"/>
                </a:cubicBezTo>
                <a:lnTo>
                  <a:pt x="2754201" y="7269004"/>
                </a:lnTo>
                <a:lnTo>
                  <a:pt x="2759145" y="7197567"/>
                </a:lnTo>
                <a:lnTo>
                  <a:pt x="2764098" y="7126129"/>
                </a:lnTo>
                <a:lnTo>
                  <a:pt x="2769537" y="7209682"/>
                </a:lnTo>
                <a:cubicBezTo>
                  <a:pt x="2776480" y="7316276"/>
                  <a:pt x="2793216" y="7337889"/>
                  <a:pt x="2791168" y="7237619"/>
                </a:cubicBezTo>
                <a:lnTo>
                  <a:pt x="2789673" y="7164229"/>
                </a:lnTo>
                <a:lnTo>
                  <a:pt x="2796874" y="7223913"/>
                </a:lnTo>
                <a:cubicBezTo>
                  <a:pt x="2808856" y="7323172"/>
                  <a:pt x="2819410" y="7304399"/>
                  <a:pt x="2814352" y="7192804"/>
                </a:cubicBezTo>
                <a:cubicBezTo>
                  <a:pt x="2811751" y="7135178"/>
                  <a:pt x="2812790" y="7100888"/>
                  <a:pt x="2816676" y="7116604"/>
                </a:cubicBezTo>
                <a:cubicBezTo>
                  <a:pt x="2820562" y="7132320"/>
                  <a:pt x="2824725" y="7181612"/>
                  <a:pt x="2825915" y="7226142"/>
                </a:cubicBezTo>
                <a:lnTo>
                  <a:pt x="2828087" y="7307104"/>
                </a:lnTo>
                <a:lnTo>
                  <a:pt x="2836383" y="7264794"/>
                </a:lnTo>
                <a:cubicBezTo>
                  <a:pt x="2848594" y="7202548"/>
                  <a:pt x="2854690" y="7195595"/>
                  <a:pt x="2849394" y="7249954"/>
                </a:cubicBezTo>
                <a:lnTo>
                  <a:pt x="2844756" y="7297579"/>
                </a:lnTo>
                <a:lnTo>
                  <a:pt x="2855605" y="7273767"/>
                </a:lnTo>
                <a:cubicBezTo>
                  <a:pt x="2861567" y="7260670"/>
                  <a:pt x="2866635" y="7217807"/>
                  <a:pt x="2866854" y="7178517"/>
                </a:cubicBezTo>
                <a:lnTo>
                  <a:pt x="2867263" y="7107079"/>
                </a:lnTo>
                <a:lnTo>
                  <a:pt x="2845946" y="7052310"/>
                </a:lnTo>
                <a:cubicBezTo>
                  <a:pt x="2834221" y="7022183"/>
                  <a:pt x="2820743" y="6997542"/>
                  <a:pt x="2815981" y="6997542"/>
                </a:cubicBezTo>
                <a:cubicBezTo>
                  <a:pt x="2811228" y="6997542"/>
                  <a:pt x="2794492" y="7020021"/>
                  <a:pt x="2778805" y="7047500"/>
                </a:cubicBezTo>
                <a:close/>
                <a:moveTo>
                  <a:pt x="2040188" y="7026117"/>
                </a:moveTo>
                <a:cubicBezTo>
                  <a:pt x="2024472" y="7030117"/>
                  <a:pt x="1978390" y="7033898"/>
                  <a:pt x="1937795" y="7034517"/>
                </a:cubicBezTo>
                <a:cubicBezTo>
                  <a:pt x="1895685" y="7035156"/>
                  <a:pt x="1863976" y="7039737"/>
                  <a:pt x="1863976" y="7045167"/>
                </a:cubicBezTo>
                <a:cubicBezTo>
                  <a:pt x="1863976" y="7064588"/>
                  <a:pt x="2043741" y="7048453"/>
                  <a:pt x="2083051" y="7025507"/>
                </a:cubicBezTo>
                <a:lnTo>
                  <a:pt x="2097338" y="7017173"/>
                </a:lnTo>
                <a:lnTo>
                  <a:pt x="2083051" y="7018011"/>
                </a:lnTo>
                <a:cubicBezTo>
                  <a:pt x="2075193" y="7018468"/>
                  <a:pt x="2055905" y="7022116"/>
                  <a:pt x="2040188" y="7026117"/>
                </a:cubicBezTo>
                <a:close/>
                <a:moveTo>
                  <a:pt x="3056982" y="7054587"/>
                </a:moveTo>
                <a:cubicBezTo>
                  <a:pt x="3013977" y="7080809"/>
                  <a:pt x="3017996" y="7087219"/>
                  <a:pt x="3061745" y="7062178"/>
                </a:cubicBezTo>
                <a:cubicBezTo>
                  <a:pt x="3105750" y="7036985"/>
                  <a:pt x="3107522" y="7035632"/>
                  <a:pt x="3096673" y="7035680"/>
                </a:cubicBezTo>
                <a:cubicBezTo>
                  <a:pt x="3091872" y="7035699"/>
                  <a:pt x="3074013" y="7044205"/>
                  <a:pt x="3056982" y="7054587"/>
                </a:cubicBezTo>
                <a:close/>
                <a:moveTo>
                  <a:pt x="2869406" y="7063026"/>
                </a:moveTo>
                <a:cubicBezTo>
                  <a:pt x="2885266" y="7101221"/>
                  <a:pt x="2893867" y="7158133"/>
                  <a:pt x="2889657" y="7197005"/>
                </a:cubicBezTo>
                <a:lnTo>
                  <a:pt x="2885084" y="7239315"/>
                </a:lnTo>
                <a:lnTo>
                  <a:pt x="2901439" y="7217636"/>
                </a:lnTo>
                <a:cubicBezTo>
                  <a:pt x="2910431" y="7205710"/>
                  <a:pt x="2925642" y="7181364"/>
                  <a:pt x="2935253" y="7163534"/>
                </a:cubicBezTo>
                <a:lnTo>
                  <a:pt x="2952702" y="7131110"/>
                </a:lnTo>
                <a:lnTo>
                  <a:pt x="2907840" y="7089334"/>
                </a:lnTo>
                <a:cubicBezTo>
                  <a:pt x="2883170" y="7066350"/>
                  <a:pt x="2865873" y="7054520"/>
                  <a:pt x="2869406" y="7063026"/>
                </a:cubicBezTo>
                <a:close/>
                <a:moveTo>
                  <a:pt x="307051" y="7072084"/>
                </a:moveTo>
                <a:cubicBezTo>
                  <a:pt x="330520" y="7157381"/>
                  <a:pt x="428837" y="7335003"/>
                  <a:pt x="524135" y="7464267"/>
                </a:cubicBezTo>
                <a:cubicBezTo>
                  <a:pt x="624386" y="7600236"/>
                  <a:pt x="809923" y="7774810"/>
                  <a:pt x="942435" y="7857868"/>
                </a:cubicBezTo>
                <a:cubicBezTo>
                  <a:pt x="992962" y="7889529"/>
                  <a:pt x="967845" y="7865926"/>
                  <a:pt x="885285" y="7804147"/>
                </a:cubicBezTo>
                <a:cubicBezTo>
                  <a:pt x="677002" y="7648280"/>
                  <a:pt x="504237" y="7440035"/>
                  <a:pt x="370792" y="7183936"/>
                </a:cubicBezTo>
                <a:cubicBezTo>
                  <a:pt x="332378" y="7110232"/>
                  <a:pt x="303698" y="7059902"/>
                  <a:pt x="307051" y="7072084"/>
                </a:cubicBezTo>
                <a:close/>
                <a:moveTo>
                  <a:pt x="1968751" y="7088791"/>
                </a:moveTo>
                <a:lnTo>
                  <a:pt x="1887788" y="7101259"/>
                </a:lnTo>
                <a:lnTo>
                  <a:pt x="1963988" y="7097859"/>
                </a:lnTo>
                <a:cubicBezTo>
                  <a:pt x="2005898" y="7095992"/>
                  <a:pt x="2050904" y="7090067"/>
                  <a:pt x="2064001" y="7084705"/>
                </a:cubicBezTo>
                <a:lnTo>
                  <a:pt x="2087813" y="7074951"/>
                </a:lnTo>
                <a:lnTo>
                  <a:pt x="2068763" y="7075637"/>
                </a:lnTo>
                <a:cubicBezTo>
                  <a:pt x="2058286" y="7076008"/>
                  <a:pt x="2013280" y="7081933"/>
                  <a:pt x="1968751" y="7088791"/>
                </a:cubicBezTo>
                <a:close/>
                <a:moveTo>
                  <a:pt x="2975229" y="7080095"/>
                </a:moveTo>
                <a:cubicBezTo>
                  <a:pt x="2971734" y="7083581"/>
                  <a:pt x="2969152" y="7095373"/>
                  <a:pt x="2969476" y="7106289"/>
                </a:cubicBezTo>
                <a:lnTo>
                  <a:pt x="2970086" y="7126129"/>
                </a:lnTo>
                <a:lnTo>
                  <a:pt x="2979211" y="7103317"/>
                </a:lnTo>
                <a:cubicBezTo>
                  <a:pt x="2988535" y="7079999"/>
                  <a:pt x="2986602" y="7068712"/>
                  <a:pt x="2975229" y="7080095"/>
                </a:cubicBezTo>
                <a:close/>
                <a:moveTo>
                  <a:pt x="2035426" y="7128329"/>
                </a:moveTo>
                <a:cubicBezTo>
                  <a:pt x="2017090" y="7130491"/>
                  <a:pt x="1997802" y="7136568"/>
                  <a:pt x="1992563" y="7141836"/>
                </a:cubicBezTo>
                <a:cubicBezTo>
                  <a:pt x="1982819" y="7151646"/>
                  <a:pt x="2034131" y="7145065"/>
                  <a:pt x="2083051" y="7130225"/>
                </a:cubicBezTo>
                <a:lnTo>
                  <a:pt x="2106863" y="7123005"/>
                </a:lnTo>
                <a:lnTo>
                  <a:pt x="2087813" y="7123710"/>
                </a:lnTo>
                <a:cubicBezTo>
                  <a:pt x="2077336" y="7124100"/>
                  <a:pt x="2053761" y="7126177"/>
                  <a:pt x="2035426" y="7128329"/>
                </a:cubicBezTo>
                <a:close/>
                <a:moveTo>
                  <a:pt x="3454651" y="7238533"/>
                </a:moveTo>
                <a:cubicBezTo>
                  <a:pt x="3218307" y="7716945"/>
                  <a:pt x="2781634" y="8053121"/>
                  <a:pt x="2250558" y="8165497"/>
                </a:cubicBezTo>
                <a:cubicBezTo>
                  <a:pt x="2176691" y="8181128"/>
                  <a:pt x="2161632" y="8186233"/>
                  <a:pt x="2200447" y="8182471"/>
                </a:cubicBezTo>
                <a:cubicBezTo>
                  <a:pt x="2280647" y="8174698"/>
                  <a:pt x="2430885" y="8136569"/>
                  <a:pt x="2537936" y="8096822"/>
                </a:cubicBezTo>
                <a:cubicBezTo>
                  <a:pt x="2946168" y="7945241"/>
                  <a:pt x="3268094" y="7651804"/>
                  <a:pt x="3455137" y="7260775"/>
                </a:cubicBezTo>
                <a:cubicBezTo>
                  <a:pt x="3487207" y="7193737"/>
                  <a:pt x="3512001" y="7137445"/>
                  <a:pt x="3510239" y="7135692"/>
                </a:cubicBezTo>
                <a:cubicBezTo>
                  <a:pt x="3508477" y="7133930"/>
                  <a:pt x="3483464" y="7180212"/>
                  <a:pt x="3454651" y="7238533"/>
                </a:cubicBezTo>
                <a:close/>
                <a:moveTo>
                  <a:pt x="1007516" y="7188508"/>
                </a:moveTo>
                <a:cubicBezTo>
                  <a:pt x="994191" y="7250620"/>
                  <a:pt x="995029" y="7289150"/>
                  <a:pt x="1010631" y="7332860"/>
                </a:cubicBezTo>
                <a:cubicBezTo>
                  <a:pt x="1028395" y="7382599"/>
                  <a:pt x="1078049" y="7457065"/>
                  <a:pt x="1103929" y="7472763"/>
                </a:cubicBezTo>
                <a:lnTo>
                  <a:pt x="1125788" y="7486012"/>
                </a:lnTo>
                <a:lnTo>
                  <a:pt x="1109758" y="7467943"/>
                </a:lnTo>
                <a:cubicBezTo>
                  <a:pt x="1093337" y="7449446"/>
                  <a:pt x="1044073" y="7293664"/>
                  <a:pt x="1045759" y="7265556"/>
                </a:cubicBezTo>
                <a:cubicBezTo>
                  <a:pt x="1046274" y="7256974"/>
                  <a:pt x="1059066" y="7286387"/>
                  <a:pt x="1074191" y="7330917"/>
                </a:cubicBezTo>
                <a:lnTo>
                  <a:pt x="1101690" y="7411879"/>
                </a:lnTo>
                <a:lnTo>
                  <a:pt x="1097490" y="7359492"/>
                </a:lnTo>
                <a:lnTo>
                  <a:pt x="1093299" y="7307104"/>
                </a:lnTo>
                <a:lnTo>
                  <a:pt x="1101614" y="7330917"/>
                </a:lnTo>
                <a:cubicBezTo>
                  <a:pt x="1106195" y="7344014"/>
                  <a:pt x="1112711" y="7371236"/>
                  <a:pt x="1116101" y="7391419"/>
                </a:cubicBezTo>
                <a:cubicBezTo>
                  <a:pt x="1119483" y="7411603"/>
                  <a:pt x="1124198" y="7426167"/>
                  <a:pt x="1126569" y="7423795"/>
                </a:cubicBezTo>
                <a:cubicBezTo>
                  <a:pt x="1131399" y="7418965"/>
                  <a:pt x="1115225" y="7296055"/>
                  <a:pt x="1106072" y="7268004"/>
                </a:cubicBezTo>
                <a:lnTo>
                  <a:pt x="1100176" y="7249954"/>
                </a:lnTo>
                <a:lnTo>
                  <a:pt x="1110444" y="7264242"/>
                </a:lnTo>
                <a:cubicBezTo>
                  <a:pt x="1116092" y="7272099"/>
                  <a:pt x="1123493" y="7298988"/>
                  <a:pt x="1126893" y="7323982"/>
                </a:cubicBezTo>
                <a:cubicBezTo>
                  <a:pt x="1133408" y="7371960"/>
                  <a:pt x="1149601" y="7395524"/>
                  <a:pt x="1149601" y="7357024"/>
                </a:cubicBezTo>
                <a:cubicBezTo>
                  <a:pt x="1149601" y="7305361"/>
                  <a:pt x="1119931" y="7236504"/>
                  <a:pt x="1077182" y="7188966"/>
                </a:cubicBezTo>
                <a:cubicBezTo>
                  <a:pt x="1053179" y="7162267"/>
                  <a:pt x="1030005" y="7140417"/>
                  <a:pt x="1025681" y="7140417"/>
                </a:cubicBezTo>
                <a:cubicBezTo>
                  <a:pt x="1021366" y="7140417"/>
                  <a:pt x="1013184" y="7162057"/>
                  <a:pt x="1007516" y="7188508"/>
                </a:cubicBezTo>
                <a:close/>
                <a:moveTo>
                  <a:pt x="1311526" y="7143417"/>
                </a:moveTo>
                <a:cubicBezTo>
                  <a:pt x="1311526" y="7154371"/>
                  <a:pt x="1473279" y="7255831"/>
                  <a:pt x="1536306" y="7284416"/>
                </a:cubicBezTo>
                <a:cubicBezTo>
                  <a:pt x="1572339" y="7300751"/>
                  <a:pt x="1642586" y="7324830"/>
                  <a:pt x="1692421" y="7337927"/>
                </a:cubicBezTo>
                <a:lnTo>
                  <a:pt x="1783013" y="7361739"/>
                </a:lnTo>
                <a:lnTo>
                  <a:pt x="1906838" y="7361349"/>
                </a:lnTo>
                <a:cubicBezTo>
                  <a:pt x="1988553" y="7361092"/>
                  <a:pt x="2048485" y="7355948"/>
                  <a:pt x="2083051" y="7346223"/>
                </a:cubicBezTo>
                <a:cubicBezTo>
                  <a:pt x="2111864" y="7338117"/>
                  <a:pt x="2122580" y="7333603"/>
                  <a:pt x="2106863" y="7336203"/>
                </a:cubicBezTo>
                <a:cubicBezTo>
                  <a:pt x="2091147" y="7338794"/>
                  <a:pt x="2022567" y="7343385"/>
                  <a:pt x="1954463" y="7346413"/>
                </a:cubicBezTo>
                <a:lnTo>
                  <a:pt x="1830638" y="7351919"/>
                </a:lnTo>
                <a:lnTo>
                  <a:pt x="1740027" y="7333117"/>
                </a:lnTo>
                <a:cubicBezTo>
                  <a:pt x="1603439" y="7304771"/>
                  <a:pt x="1454553" y="7238962"/>
                  <a:pt x="1332957" y="7153208"/>
                </a:cubicBezTo>
                <a:cubicBezTo>
                  <a:pt x="1321165" y="7144893"/>
                  <a:pt x="1311526" y="7140483"/>
                  <a:pt x="1311526" y="7143417"/>
                </a:cubicBezTo>
                <a:close/>
                <a:moveTo>
                  <a:pt x="855080" y="7174544"/>
                </a:moveTo>
                <a:cubicBezTo>
                  <a:pt x="855537" y="7185641"/>
                  <a:pt x="857796" y="7187899"/>
                  <a:pt x="860834" y="7180307"/>
                </a:cubicBezTo>
                <a:cubicBezTo>
                  <a:pt x="863587" y="7173430"/>
                  <a:pt x="863244" y="7165210"/>
                  <a:pt x="860082" y="7162048"/>
                </a:cubicBezTo>
                <a:cubicBezTo>
                  <a:pt x="856920" y="7158885"/>
                  <a:pt x="854671" y="7164505"/>
                  <a:pt x="855080" y="7174544"/>
                </a:cubicBezTo>
                <a:close/>
                <a:moveTo>
                  <a:pt x="3317148" y="7175726"/>
                </a:moveTo>
                <a:lnTo>
                  <a:pt x="3310652" y="7192804"/>
                </a:lnTo>
                <a:lnTo>
                  <a:pt x="3322482" y="7181060"/>
                </a:lnTo>
                <a:cubicBezTo>
                  <a:pt x="3328997" y="7174592"/>
                  <a:pt x="3331921" y="7166906"/>
                  <a:pt x="3328988" y="7163982"/>
                </a:cubicBezTo>
                <a:cubicBezTo>
                  <a:pt x="3326054" y="7161047"/>
                  <a:pt x="3320729" y="7166334"/>
                  <a:pt x="3317148" y="7175726"/>
                </a:cubicBezTo>
                <a:close/>
                <a:moveTo>
                  <a:pt x="3532394" y="7183689"/>
                </a:moveTo>
                <a:cubicBezTo>
                  <a:pt x="3516440" y="7218712"/>
                  <a:pt x="3519488" y="7226189"/>
                  <a:pt x="3536737" y="7194347"/>
                </a:cubicBezTo>
                <a:cubicBezTo>
                  <a:pt x="3544796" y="7179469"/>
                  <a:pt x="3549606" y="7165525"/>
                  <a:pt x="3547434" y="7163343"/>
                </a:cubicBezTo>
                <a:cubicBezTo>
                  <a:pt x="3545253" y="7161171"/>
                  <a:pt x="3538490" y="7170325"/>
                  <a:pt x="3532394" y="7183689"/>
                </a:cubicBezTo>
                <a:close/>
                <a:moveTo>
                  <a:pt x="2040188" y="7183060"/>
                </a:moveTo>
                <a:cubicBezTo>
                  <a:pt x="2012194" y="7190261"/>
                  <a:pt x="2002374" y="7195471"/>
                  <a:pt x="2016376" y="7195699"/>
                </a:cubicBezTo>
                <a:cubicBezTo>
                  <a:pt x="2029473" y="7195919"/>
                  <a:pt x="2057333" y="7190451"/>
                  <a:pt x="2078288" y="7183545"/>
                </a:cubicBezTo>
                <a:cubicBezTo>
                  <a:pt x="2127171" y="7167439"/>
                  <a:pt x="2102215" y="7167115"/>
                  <a:pt x="2040188" y="7183060"/>
                </a:cubicBezTo>
                <a:close/>
                <a:moveTo>
                  <a:pt x="1463926" y="7183555"/>
                </a:moveTo>
                <a:cubicBezTo>
                  <a:pt x="1463926" y="7203472"/>
                  <a:pt x="1730112" y="7303846"/>
                  <a:pt x="1776936" y="7301589"/>
                </a:cubicBezTo>
                <a:cubicBezTo>
                  <a:pt x="1792062" y="7300865"/>
                  <a:pt x="1774698" y="7294436"/>
                  <a:pt x="1645663" y="7253040"/>
                </a:cubicBezTo>
                <a:cubicBezTo>
                  <a:pt x="1612040" y="7242248"/>
                  <a:pt x="1557385" y="7221246"/>
                  <a:pt x="1524219" y="7206367"/>
                </a:cubicBezTo>
                <a:cubicBezTo>
                  <a:pt x="1491063" y="7191490"/>
                  <a:pt x="1463926" y="7181222"/>
                  <a:pt x="1463926" y="7183555"/>
                </a:cubicBezTo>
                <a:close/>
                <a:moveTo>
                  <a:pt x="749554" y="7202329"/>
                </a:moveTo>
                <a:cubicBezTo>
                  <a:pt x="793197" y="7219140"/>
                  <a:pt x="819753" y="7218864"/>
                  <a:pt x="782891" y="7201986"/>
                </a:cubicBezTo>
                <a:cubicBezTo>
                  <a:pt x="767175" y="7194785"/>
                  <a:pt x="745744" y="7189032"/>
                  <a:pt x="735266" y="7189194"/>
                </a:cubicBezTo>
                <a:cubicBezTo>
                  <a:pt x="722903" y="7189385"/>
                  <a:pt x="727922" y="7193995"/>
                  <a:pt x="749554" y="7202329"/>
                </a:cubicBezTo>
                <a:close/>
                <a:moveTo>
                  <a:pt x="1325813" y="7221169"/>
                </a:moveTo>
                <a:cubicBezTo>
                  <a:pt x="1395746" y="7282301"/>
                  <a:pt x="1537040" y="7351643"/>
                  <a:pt x="1670466" y="7390305"/>
                </a:cubicBezTo>
                <a:lnTo>
                  <a:pt x="1744913" y="7411879"/>
                </a:lnTo>
                <a:lnTo>
                  <a:pt x="1911601" y="7410955"/>
                </a:lnTo>
                <a:lnTo>
                  <a:pt x="2078288" y="7410022"/>
                </a:lnTo>
                <a:lnTo>
                  <a:pt x="2125913" y="7394305"/>
                </a:lnTo>
                <a:lnTo>
                  <a:pt x="2173538" y="7378589"/>
                </a:lnTo>
                <a:lnTo>
                  <a:pt x="2140201" y="7383733"/>
                </a:lnTo>
                <a:cubicBezTo>
                  <a:pt x="1943605" y="7414051"/>
                  <a:pt x="1826466" y="7411622"/>
                  <a:pt x="1678800" y="7374160"/>
                </a:cubicBezTo>
                <a:cubicBezTo>
                  <a:pt x="1586113" y="7350652"/>
                  <a:pt x="1409633" y="7273357"/>
                  <a:pt x="1354855" y="7232285"/>
                </a:cubicBezTo>
                <a:cubicBezTo>
                  <a:pt x="1311316" y="7199633"/>
                  <a:pt x="1293286" y="7192737"/>
                  <a:pt x="1325813" y="7221169"/>
                </a:cubicBezTo>
                <a:close/>
                <a:moveTo>
                  <a:pt x="2638082" y="7254783"/>
                </a:moveTo>
                <a:cubicBezTo>
                  <a:pt x="2591257" y="7306228"/>
                  <a:pt x="2572465" y="7346566"/>
                  <a:pt x="2563378" y="7415041"/>
                </a:cubicBezTo>
                <a:cubicBezTo>
                  <a:pt x="2554586" y="7481297"/>
                  <a:pt x="2564721" y="7477640"/>
                  <a:pt x="2578742" y="7409498"/>
                </a:cubicBezTo>
                <a:cubicBezTo>
                  <a:pt x="2584942" y="7379370"/>
                  <a:pt x="2596229" y="7344014"/>
                  <a:pt x="2603840" y="7330917"/>
                </a:cubicBezTo>
                <a:cubicBezTo>
                  <a:pt x="2612127" y="7316639"/>
                  <a:pt x="2614956" y="7314733"/>
                  <a:pt x="2610898" y="7326154"/>
                </a:cubicBezTo>
                <a:cubicBezTo>
                  <a:pt x="2599496" y="7358263"/>
                  <a:pt x="2578713" y="7458380"/>
                  <a:pt x="2579265" y="7478554"/>
                </a:cubicBezTo>
                <a:cubicBezTo>
                  <a:pt x="2579551" y="7489031"/>
                  <a:pt x="2590791" y="7459990"/>
                  <a:pt x="2604230" y="7414031"/>
                </a:cubicBezTo>
                <a:cubicBezTo>
                  <a:pt x="2617680" y="7368064"/>
                  <a:pt x="2630443" y="7332212"/>
                  <a:pt x="2632596" y="7334365"/>
                </a:cubicBezTo>
                <a:cubicBezTo>
                  <a:pt x="2634749" y="7336508"/>
                  <a:pt x="2627909" y="7371826"/>
                  <a:pt x="2617403" y="7412831"/>
                </a:cubicBezTo>
                <a:cubicBezTo>
                  <a:pt x="2606897" y="7453837"/>
                  <a:pt x="2599620" y="7488717"/>
                  <a:pt x="2601240" y="7490327"/>
                </a:cubicBezTo>
                <a:cubicBezTo>
                  <a:pt x="2604850" y="7493937"/>
                  <a:pt x="2629462" y="7428367"/>
                  <a:pt x="2648560" y="7364254"/>
                </a:cubicBezTo>
                <a:cubicBezTo>
                  <a:pt x="2656361" y="7338060"/>
                  <a:pt x="2663047" y="7325821"/>
                  <a:pt x="2663409" y="7337060"/>
                </a:cubicBezTo>
                <a:cubicBezTo>
                  <a:pt x="2664171" y="7360559"/>
                  <a:pt x="2630424" y="7474401"/>
                  <a:pt x="2610164" y="7516654"/>
                </a:cubicBezTo>
                <a:lnTo>
                  <a:pt x="2596458" y="7545229"/>
                </a:lnTo>
                <a:lnTo>
                  <a:pt x="2615984" y="7522740"/>
                </a:lnTo>
                <a:cubicBezTo>
                  <a:pt x="2626719" y="7510377"/>
                  <a:pt x="2635501" y="7494051"/>
                  <a:pt x="2635501" y="7486460"/>
                </a:cubicBezTo>
                <a:cubicBezTo>
                  <a:pt x="2635501" y="7478878"/>
                  <a:pt x="2639397" y="7475077"/>
                  <a:pt x="2644159" y="7478021"/>
                </a:cubicBezTo>
                <a:cubicBezTo>
                  <a:pt x="2648922" y="7480964"/>
                  <a:pt x="2662857" y="7463000"/>
                  <a:pt x="2675115" y="7438101"/>
                </a:cubicBezTo>
                <a:lnTo>
                  <a:pt x="2697413" y="7392829"/>
                </a:lnTo>
                <a:lnTo>
                  <a:pt x="2697413" y="7309962"/>
                </a:lnTo>
                <a:cubicBezTo>
                  <a:pt x="2697413" y="7264384"/>
                  <a:pt x="2693127" y="7223370"/>
                  <a:pt x="2687888" y="7218807"/>
                </a:cubicBezTo>
                <a:cubicBezTo>
                  <a:pt x="2682059" y="7213740"/>
                  <a:pt x="2662743" y="7227685"/>
                  <a:pt x="2638082" y="7254783"/>
                </a:cubicBezTo>
                <a:close/>
                <a:moveTo>
                  <a:pt x="2992317" y="7219817"/>
                </a:moveTo>
                <a:cubicBezTo>
                  <a:pt x="2971162" y="7226779"/>
                  <a:pt x="2945444" y="7237676"/>
                  <a:pt x="2935167" y="7244049"/>
                </a:cubicBezTo>
                <a:lnTo>
                  <a:pt x="2916488" y="7255621"/>
                </a:lnTo>
                <a:lnTo>
                  <a:pt x="2940301" y="7249783"/>
                </a:lnTo>
                <a:lnTo>
                  <a:pt x="2964113" y="7243944"/>
                </a:lnTo>
                <a:lnTo>
                  <a:pt x="2949826" y="7253945"/>
                </a:lnTo>
                <a:cubicBezTo>
                  <a:pt x="2941968" y="7259450"/>
                  <a:pt x="2928509" y="7264013"/>
                  <a:pt x="2919927" y="7264099"/>
                </a:cubicBezTo>
                <a:cubicBezTo>
                  <a:pt x="2911336" y="7264175"/>
                  <a:pt x="2894190" y="7272795"/>
                  <a:pt x="2881827" y="7283244"/>
                </a:cubicBezTo>
                <a:lnTo>
                  <a:pt x="2859338" y="7302237"/>
                </a:lnTo>
                <a:lnTo>
                  <a:pt x="2893171" y="7288663"/>
                </a:lnTo>
                <a:cubicBezTo>
                  <a:pt x="2935091" y="7271842"/>
                  <a:pt x="3087510" y="7242715"/>
                  <a:pt x="3109693" y="7247287"/>
                </a:cubicBezTo>
                <a:cubicBezTo>
                  <a:pt x="3118685" y="7249135"/>
                  <a:pt x="3076747" y="7260555"/>
                  <a:pt x="3016501" y="7272652"/>
                </a:cubicBezTo>
                <a:cubicBezTo>
                  <a:pt x="2902287" y="7295588"/>
                  <a:pt x="2844041" y="7316210"/>
                  <a:pt x="2921251" y="7306371"/>
                </a:cubicBezTo>
                <a:cubicBezTo>
                  <a:pt x="2944825" y="7303370"/>
                  <a:pt x="2986954" y="7296569"/>
                  <a:pt x="3014872" y="7291264"/>
                </a:cubicBezTo>
                <a:cubicBezTo>
                  <a:pt x="3042790" y="7285968"/>
                  <a:pt x="3067774" y="7283768"/>
                  <a:pt x="3070384" y="7286378"/>
                </a:cubicBezTo>
                <a:cubicBezTo>
                  <a:pt x="3072994" y="7288987"/>
                  <a:pt x="3052296" y="7295779"/>
                  <a:pt x="3024388" y="7301465"/>
                </a:cubicBezTo>
                <a:cubicBezTo>
                  <a:pt x="2996470" y="7307152"/>
                  <a:pt x="2954350" y="7316010"/>
                  <a:pt x="2930776" y="7321153"/>
                </a:cubicBezTo>
                <a:lnTo>
                  <a:pt x="2887913" y="7330488"/>
                </a:lnTo>
                <a:lnTo>
                  <a:pt x="2964113" y="7326059"/>
                </a:lnTo>
                <a:cubicBezTo>
                  <a:pt x="3006023" y="7323620"/>
                  <a:pt x="3051029" y="7319134"/>
                  <a:pt x="3064126" y="7316096"/>
                </a:cubicBezTo>
                <a:lnTo>
                  <a:pt x="3087938" y="7310552"/>
                </a:lnTo>
                <a:lnTo>
                  <a:pt x="3069336" y="7322287"/>
                </a:lnTo>
                <a:cubicBezTo>
                  <a:pt x="3059106" y="7328745"/>
                  <a:pt x="3018387" y="7336260"/>
                  <a:pt x="2978849" y="7338994"/>
                </a:cubicBezTo>
                <a:lnTo>
                  <a:pt x="2906963" y="7343956"/>
                </a:lnTo>
                <a:lnTo>
                  <a:pt x="2948807" y="7351462"/>
                </a:lnTo>
                <a:cubicBezTo>
                  <a:pt x="2993374" y="7359453"/>
                  <a:pt x="3058687" y="7348805"/>
                  <a:pt x="3100816" y="7326678"/>
                </a:cubicBezTo>
                <a:cubicBezTo>
                  <a:pt x="3114685" y="7319401"/>
                  <a:pt x="3142821" y="7296103"/>
                  <a:pt x="3163338" y="7274919"/>
                </a:cubicBezTo>
                <a:lnTo>
                  <a:pt x="3200629" y="7236391"/>
                </a:lnTo>
                <a:lnTo>
                  <a:pt x="3173168" y="7225951"/>
                </a:lnTo>
                <a:cubicBezTo>
                  <a:pt x="3128877" y="7209111"/>
                  <a:pt x="3034608" y="7205920"/>
                  <a:pt x="2992317" y="7219817"/>
                </a:cubicBezTo>
                <a:close/>
                <a:moveTo>
                  <a:pt x="1258576" y="7234762"/>
                </a:moveTo>
                <a:cubicBezTo>
                  <a:pt x="1272254" y="7256888"/>
                  <a:pt x="1397022" y="7336527"/>
                  <a:pt x="1478461" y="7375112"/>
                </a:cubicBezTo>
                <a:cubicBezTo>
                  <a:pt x="1692469" y="7476487"/>
                  <a:pt x="1951949" y="7500376"/>
                  <a:pt x="2171414" y="7438921"/>
                </a:cubicBezTo>
                <a:cubicBezTo>
                  <a:pt x="2254501" y="7415651"/>
                  <a:pt x="2230565" y="7413631"/>
                  <a:pt x="2136496" y="7435977"/>
                </a:cubicBezTo>
                <a:lnTo>
                  <a:pt x="2053723" y="7455637"/>
                </a:lnTo>
                <a:lnTo>
                  <a:pt x="1932661" y="7455951"/>
                </a:lnTo>
                <a:lnTo>
                  <a:pt x="1811588" y="7456265"/>
                </a:lnTo>
                <a:lnTo>
                  <a:pt x="1713386" y="7436158"/>
                </a:lnTo>
                <a:cubicBezTo>
                  <a:pt x="1561414" y="7405040"/>
                  <a:pt x="1432998" y="7350976"/>
                  <a:pt x="1313269" y="7267718"/>
                </a:cubicBezTo>
                <a:cubicBezTo>
                  <a:pt x="1280170" y="7244706"/>
                  <a:pt x="1255557" y="7229875"/>
                  <a:pt x="1258576" y="7234762"/>
                </a:cubicBezTo>
                <a:close/>
                <a:moveTo>
                  <a:pt x="2026968" y="7236438"/>
                </a:moveTo>
                <a:cubicBezTo>
                  <a:pt x="2003974" y="7240953"/>
                  <a:pt x="1982905" y="7246915"/>
                  <a:pt x="1980133" y="7249678"/>
                </a:cubicBezTo>
                <a:cubicBezTo>
                  <a:pt x="1970942" y="7258869"/>
                  <a:pt x="2010956" y="7254535"/>
                  <a:pt x="2059238" y="7241095"/>
                </a:cubicBezTo>
                <a:cubicBezTo>
                  <a:pt x="2111912" y="7226437"/>
                  <a:pt x="2092290" y="7223608"/>
                  <a:pt x="2026968" y="7236438"/>
                </a:cubicBezTo>
                <a:close/>
                <a:moveTo>
                  <a:pt x="3478949" y="7291855"/>
                </a:moveTo>
                <a:cubicBezTo>
                  <a:pt x="3291621" y="7663825"/>
                  <a:pt x="2944797" y="7969853"/>
                  <a:pt x="2530726" y="8128521"/>
                </a:cubicBezTo>
                <a:cubicBezTo>
                  <a:pt x="2496674" y="8141570"/>
                  <a:pt x="2413092" y="8166573"/>
                  <a:pt x="2344988" y="8184080"/>
                </a:cubicBezTo>
                <a:cubicBezTo>
                  <a:pt x="2276885" y="8201597"/>
                  <a:pt x="2230288" y="8216103"/>
                  <a:pt x="2241442" y="8216332"/>
                </a:cubicBezTo>
                <a:cubicBezTo>
                  <a:pt x="2282809" y="8217170"/>
                  <a:pt x="2497398" y="8156924"/>
                  <a:pt x="2600144" y="8115624"/>
                </a:cubicBezTo>
                <a:cubicBezTo>
                  <a:pt x="2972753" y="7965872"/>
                  <a:pt x="3286077" y="7685913"/>
                  <a:pt x="3467624" y="7340499"/>
                </a:cubicBezTo>
                <a:cubicBezTo>
                  <a:pt x="3498266" y="7282196"/>
                  <a:pt x="3521021" y="7232180"/>
                  <a:pt x="3518183" y="7229342"/>
                </a:cubicBezTo>
                <a:cubicBezTo>
                  <a:pt x="3515344" y="7226513"/>
                  <a:pt x="3497694" y="7254641"/>
                  <a:pt x="3478949" y="7291855"/>
                </a:cubicBezTo>
                <a:close/>
                <a:moveTo>
                  <a:pt x="3364954" y="7324258"/>
                </a:moveTo>
                <a:cubicBezTo>
                  <a:pt x="3298841" y="7442054"/>
                  <a:pt x="3211821" y="7552344"/>
                  <a:pt x="3096120" y="7664968"/>
                </a:cubicBezTo>
                <a:cubicBezTo>
                  <a:pt x="2848032" y="7906493"/>
                  <a:pt x="2577103" y="8052016"/>
                  <a:pt x="2245090" y="8122092"/>
                </a:cubicBezTo>
                <a:cubicBezTo>
                  <a:pt x="2200494" y="8131502"/>
                  <a:pt x="2174729" y="8139408"/>
                  <a:pt x="2187826" y="8139665"/>
                </a:cubicBezTo>
                <a:cubicBezTo>
                  <a:pt x="2224840" y="8140389"/>
                  <a:pt x="2373621" y="8105442"/>
                  <a:pt x="2473576" y="8072552"/>
                </a:cubicBezTo>
                <a:cubicBezTo>
                  <a:pt x="2863815" y="7944126"/>
                  <a:pt x="3213040" y="7650537"/>
                  <a:pt x="3386899" y="7304723"/>
                </a:cubicBezTo>
                <a:cubicBezTo>
                  <a:pt x="3403359" y="7271985"/>
                  <a:pt x="3415141" y="7245192"/>
                  <a:pt x="3413074" y="7245192"/>
                </a:cubicBezTo>
                <a:cubicBezTo>
                  <a:pt x="3411017" y="7245192"/>
                  <a:pt x="3389357" y="7280777"/>
                  <a:pt x="3364954" y="7324258"/>
                </a:cubicBezTo>
                <a:close/>
                <a:moveTo>
                  <a:pt x="1266130" y="7311076"/>
                </a:moveTo>
                <a:cubicBezTo>
                  <a:pt x="1283227" y="7326364"/>
                  <a:pt x="1298791" y="7337298"/>
                  <a:pt x="1300715" y="7335384"/>
                </a:cubicBezTo>
                <a:cubicBezTo>
                  <a:pt x="1305116" y="7330974"/>
                  <a:pt x="1252147" y="7283996"/>
                  <a:pt x="1242317" y="7283596"/>
                </a:cubicBezTo>
                <a:cubicBezTo>
                  <a:pt x="1238307" y="7283425"/>
                  <a:pt x="1249023" y="7295798"/>
                  <a:pt x="1266130" y="7311076"/>
                </a:cubicBezTo>
                <a:close/>
                <a:moveTo>
                  <a:pt x="2021138" y="7290292"/>
                </a:moveTo>
                <a:cubicBezTo>
                  <a:pt x="2000183" y="7292378"/>
                  <a:pt x="1978962" y="7298093"/>
                  <a:pt x="1973990" y="7302979"/>
                </a:cubicBezTo>
                <a:cubicBezTo>
                  <a:pt x="1961779" y="7314972"/>
                  <a:pt x="1990535" y="7313010"/>
                  <a:pt x="2049713" y="7297798"/>
                </a:cubicBezTo>
                <a:cubicBezTo>
                  <a:pt x="2097938" y="7285396"/>
                  <a:pt x="2090309" y="7283396"/>
                  <a:pt x="2021138" y="7290292"/>
                </a:cubicBezTo>
                <a:close/>
                <a:moveTo>
                  <a:pt x="1026738" y="7321392"/>
                </a:moveTo>
                <a:cubicBezTo>
                  <a:pt x="1026138" y="7337241"/>
                  <a:pt x="1060228" y="7416642"/>
                  <a:pt x="1067638" y="7416642"/>
                </a:cubicBezTo>
                <a:cubicBezTo>
                  <a:pt x="1070220" y="7416642"/>
                  <a:pt x="1064505" y="7398420"/>
                  <a:pt x="1054932" y="7376160"/>
                </a:cubicBezTo>
                <a:cubicBezTo>
                  <a:pt x="1045359" y="7353900"/>
                  <a:pt x="1035225" y="7329249"/>
                  <a:pt x="1032405" y="7321392"/>
                </a:cubicBezTo>
                <a:lnTo>
                  <a:pt x="1027281" y="7307104"/>
                </a:lnTo>
                <a:lnTo>
                  <a:pt x="1026738" y="7321392"/>
                </a:lnTo>
                <a:close/>
                <a:moveTo>
                  <a:pt x="2147945" y="7327897"/>
                </a:moveTo>
                <a:cubicBezTo>
                  <a:pt x="2154812" y="7330650"/>
                  <a:pt x="2163032" y="7330307"/>
                  <a:pt x="2166195" y="7327145"/>
                </a:cubicBezTo>
                <a:cubicBezTo>
                  <a:pt x="2169357" y="7323982"/>
                  <a:pt x="2163737" y="7321734"/>
                  <a:pt x="2153698" y="7322144"/>
                </a:cubicBezTo>
                <a:cubicBezTo>
                  <a:pt x="2142601" y="7322601"/>
                  <a:pt x="2140344" y="7324858"/>
                  <a:pt x="2147945" y="7327897"/>
                </a:cubicBezTo>
                <a:close/>
                <a:moveTo>
                  <a:pt x="255005" y="7345994"/>
                </a:moveTo>
                <a:cubicBezTo>
                  <a:pt x="255462" y="7357091"/>
                  <a:pt x="257721" y="7359349"/>
                  <a:pt x="260759" y="7351757"/>
                </a:cubicBezTo>
                <a:cubicBezTo>
                  <a:pt x="263512" y="7344880"/>
                  <a:pt x="263169" y="7336660"/>
                  <a:pt x="260007" y="7333498"/>
                </a:cubicBezTo>
                <a:cubicBezTo>
                  <a:pt x="256844" y="7330335"/>
                  <a:pt x="254596" y="7335955"/>
                  <a:pt x="255005" y="7345994"/>
                </a:cubicBezTo>
                <a:close/>
                <a:moveTo>
                  <a:pt x="1235326" y="7374341"/>
                </a:moveTo>
                <a:cubicBezTo>
                  <a:pt x="1235326" y="7382504"/>
                  <a:pt x="1239612" y="7386542"/>
                  <a:pt x="1244851" y="7383304"/>
                </a:cubicBezTo>
                <a:cubicBezTo>
                  <a:pt x="1250090" y="7380065"/>
                  <a:pt x="1254376" y="7373389"/>
                  <a:pt x="1254376" y="7368455"/>
                </a:cubicBezTo>
                <a:cubicBezTo>
                  <a:pt x="1254376" y="7363521"/>
                  <a:pt x="1250090" y="7359492"/>
                  <a:pt x="1244851" y="7359492"/>
                </a:cubicBezTo>
                <a:cubicBezTo>
                  <a:pt x="1239612" y="7359492"/>
                  <a:pt x="1235326" y="7366178"/>
                  <a:pt x="1235326" y="7374341"/>
                </a:cubicBezTo>
                <a:close/>
                <a:moveTo>
                  <a:pt x="762632" y="7391343"/>
                </a:moveTo>
                <a:cubicBezTo>
                  <a:pt x="735762" y="7404183"/>
                  <a:pt x="710958" y="7419261"/>
                  <a:pt x="707491" y="7424862"/>
                </a:cubicBezTo>
                <a:cubicBezTo>
                  <a:pt x="697281" y="7441387"/>
                  <a:pt x="775433" y="7490937"/>
                  <a:pt x="829373" y="7502128"/>
                </a:cubicBezTo>
                <a:lnTo>
                  <a:pt x="879227" y="7512482"/>
                </a:lnTo>
                <a:lnTo>
                  <a:pt x="928690" y="7501871"/>
                </a:lnTo>
                <a:cubicBezTo>
                  <a:pt x="955891" y="7496032"/>
                  <a:pt x="978151" y="7489631"/>
                  <a:pt x="978151" y="7487650"/>
                </a:cubicBezTo>
                <a:cubicBezTo>
                  <a:pt x="978151" y="7485660"/>
                  <a:pt x="951369" y="7486240"/>
                  <a:pt x="918622" y="7488946"/>
                </a:cubicBezTo>
                <a:cubicBezTo>
                  <a:pt x="885885" y="7491641"/>
                  <a:pt x="846232" y="7490003"/>
                  <a:pt x="830516" y="7485297"/>
                </a:cubicBezTo>
                <a:lnTo>
                  <a:pt x="801941" y="7476735"/>
                </a:lnTo>
                <a:lnTo>
                  <a:pt x="882904" y="7475515"/>
                </a:lnTo>
                <a:cubicBezTo>
                  <a:pt x="927433" y="7474849"/>
                  <a:pt x="976722" y="7470296"/>
                  <a:pt x="992438" y="7465400"/>
                </a:cubicBezTo>
                <a:lnTo>
                  <a:pt x="1021013" y="7456504"/>
                </a:lnTo>
                <a:lnTo>
                  <a:pt x="944816" y="7460923"/>
                </a:lnTo>
                <a:cubicBezTo>
                  <a:pt x="902906" y="7463362"/>
                  <a:pt x="855757" y="7461190"/>
                  <a:pt x="840041" y="7456104"/>
                </a:cubicBezTo>
                <a:lnTo>
                  <a:pt x="811466" y="7446855"/>
                </a:lnTo>
                <a:lnTo>
                  <a:pt x="910688" y="7446036"/>
                </a:lnTo>
                <a:cubicBezTo>
                  <a:pt x="965254" y="7445588"/>
                  <a:pt x="1007669" y="7442988"/>
                  <a:pt x="1004954" y="7440264"/>
                </a:cubicBezTo>
                <a:cubicBezTo>
                  <a:pt x="1002230" y="7437539"/>
                  <a:pt x="946864" y="7431510"/>
                  <a:pt x="881923" y="7426852"/>
                </a:cubicBezTo>
                <a:lnTo>
                  <a:pt x="763841" y="7418385"/>
                </a:lnTo>
                <a:lnTo>
                  <a:pt x="894153" y="7419899"/>
                </a:lnTo>
                <a:cubicBezTo>
                  <a:pt x="1032996" y="7421499"/>
                  <a:pt x="1045521" y="7414165"/>
                  <a:pt x="930024" y="7398887"/>
                </a:cubicBezTo>
                <a:lnTo>
                  <a:pt x="859091" y="7389505"/>
                </a:lnTo>
                <a:lnTo>
                  <a:pt x="913412" y="7391172"/>
                </a:lnTo>
                <a:cubicBezTo>
                  <a:pt x="992915" y="7393601"/>
                  <a:pt x="964216" y="7376503"/>
                  <a:pt x="881026" y="7371874"/>
                </a:cubicBezTo>
                <a:lnTo>
                  <a:pt x="811466" y="7367998"/>
                </a:lnTo>
                <a:lnTo>
                  <a:pt x="762632" y="7391343"/>
                </a:lnTo>
                <a:close/>
                <a:moveTo>
                  <a:pt x="1311526" y="7388067"/>
                </a:moveTo>
                <a:cubicBezTo>
                  <a:pt x="1302106" y="7393886"/>
                  <a:pt x="1300572" y="7399973"/>
                  <a:pt x="1306925" y="7406326"/>
                </a:cubicBezTo>
                <a:cubicBezTo>
                  <a:pt x="1312831" y="7412232"/>
                  <a:pt x="1321813" y="7412536"/>
                  <a:pt x="1330576" y="7407117"/>
                </a:cubicBezTo>
                <a:cubicBezTo>
                  <a:pt x="1339996" y="7401297"/>
                  <a:pt x="1341530" y="7395210"/>
                  <a:pt x="1335176" y="7388857"/>
                </a:cubicBezTo>
                <a:cubicBezTo>
                  <a:pt x="1329271" y="7382951"/>
                  <a:pt x="1320289" y="7382647"/>
                  <a:pt x="1311526" y="7388067"/>
                </a:cubicBezTo>
                <a:close/>
                <a:moveTo>
                  <a:pt x="1461478" y="7422756"/>
                </a:moveTo>
                <a:cubicBezTo>
                  <a:pt x="1509903" y="7446169"/>
                  <a:pt x="1591342" y="7476230"/>
                  <a:pt x="1642453" y="7489555"/>
                </a:cubicBezTo>
                <a:lnTo>
                  <a:pt x="1735388" y="7513778"/>
                </a:lnTo>
                <a:lnTo>
                  <a:pt x="1854451" y="7516902"/>
                </a:lnTo>
                <a:lnTo>
                  <a:pt x="1973513" y="7520026"/>
                </a:lnTo>
                <a:lnTo>
                  <a:pt x="1882721" y="7512406"/>
                </a:lnTo>
                <a:cubicBezTo>
                  <a:pt x="1704375" y="7497442"/>
                  <a:pt x="1589589" y="7468858"/>
                  <a:pt x="1437256" y="7401497"/>
                </a:cubicBezTo>
                <a:cubicBezTo>
                  <a:pt x="1351807" y="7363711"/>
                  <a:pt x="1367066" y="7377103"/>
                  <a:pt x="1461478" y="7422756"/>
                </a:cubicBezTo>
                <a:close/>
                <a:moveTo>
                  <a:pt x="2454269" y="7403793"/>
                </a:moveTo>
                <a:cubicBezTo>
                  <a:pt x="2387699" y="7448246"/>
                  <a:pt x="2321366" y="7540238"/>
                  <a:pt x="2321366" y="7588092"/>
                </a:cubicBezTo>
                <a:cubicBezTo>
                  <a:pt x="2321366" y="7595949"/>
                  <a:pt x="2331568" y="7580948"/>
                  <a:pt x="2344036" y="7554754"/>
                </a:cubicBezTo>
                <a:cubicBezTo>
                  <a:pt x="2356514" y="7528560"/>
                  <a:pt x="2373744" y="7498556"/>
                  <a:pt x="2382336" y="7488079"/>
                </a:cubicBezTo>
                <a:cubicBezTo>
                  <a:pt x="2390937" y="7477601"/>
                  <a:pt x="2385270" y="7494746"/>
                  <a:pt x="2369744" y="7526179"/>
                </a:cubicBezTo>
                <a:cubicBezTo>
                  <a:pt x="2326024" y="7614752"/>
                  <a:pt x="2324986" y="7638841"/>
                  <a:pt x="2368191" y="7562450"/>
                </a:cubicBezTo>
                <a:cubicBezTo>
                  <a:pt x="2420427" y="7470105"/>
                  <a:pt x="2435733" y="7463724"/>
                  <a:pt x="2386622" y="7554773"/>
                </a:cubicBezTo>
                <a:cubicBezTo>
                  <a:pt x="2313632" y="7690095"/>
                  <a:pt x="2362334" y="7634850"/>
                  <a:pt x="2453812" y="7478554"/>
                </a:cubicBezTo>
                <a:lnTo>
                  <a:pt x="2464956" y="7459504"/>
                </a:lnTo>
                <a:lnTo>
                  <a:pt x="2458898" y="7481573"/>
                </a:lnTo>
                <a:cubicBezTo>
                  <a:pt x="2451583" y="7508215"/>
                  <a:pt x="2381831" y="7633821"/>
                  <a:pt x="2361400" y="7657148"/>
                </a:cubicBezTo>
                <a:cubicBezTo>
                  <a:pt x="2353370" y="7666311"/>
                  <a:pt x="2350827" y="7673817"/>
                  <a:pt x="2355742" y="7673817"/>
                </a:cubicBezTo>
                <a:cubicBezTo>
                  <a:pt x="2372059" y="7673817"/>
                  <a:pt x="2461775" y="7574461"/>
                  <a:pt x="2481958" y="7534028"/>
                </a:cubicBezTo>
                <a:cubicBezTo>
                  <a:pt x="2492883" y="7512149"/>
                  <a:pt x="2504627" y="7470362"/>
                  <a:pt x="2508056" y="7441159"/>
                </a:cubicBezTo>
                <a:lnTo>
                  <a:pt x="2514295" y="7388067"/>
                </a:lnTo>
                <a:lnTo>
                  <a:pt x="2496055" y="7388067"/>
                </a:lnTo>
                <a:cubicBezTo>
                  <a:pt x="2486025" y="7388067"/>
                  <a:pt x="2467213" y="7395144"/>
                  <a:pt x="2454269" y="7403793"/>
                </a:cubicBezTo>
                <a:close/>
                <a:moveTo>
                  <a:pt x="2661019" y="7421842"/>
                </a:moveTo>
                <a:cubicBezTo>
                  <a:pt x="2638644" y="7468772"/>
                  <a:pt x="2641797" y="7476754"/>
                  <a:pt x="2665181" y="7432415"/>
                </a:cubicBezTo>
                <a:cubicBezTo>
                  <a:pt x="2675811" y="7412269"/>
                  <a:pt x="2682821" y="7394105"/>
                  <a:pt x="2680764" y="7392048"/>
                </a:cubicBezTo>
                <a:cubicBezTo>
                  <a:pt x="2678697" y="7389990"/>
                  <a:pt x="2669819" y="7403402"/>
                  <a:pt x="2661019" y="7421842"/>
                </a:cubicBezTo>
                <a:close/>
                <a:moveTo>
                  <a:pt x="2802188" y="7418985"/>
                </a:moveTo>
                <a:cubicBezTo>
                  <a:pt x="2786472" y="7424681"/>
                  <a:pt x="2760755" y="7437606"/>
                  <a:pt x="2745038" y="7447712"/>
                </a:cubicBezTo>
                <a:lnTo>
                  <a:pt x="2716463" y="7466086"/>
                </a:lnTo>
                <a:lnTo>
                  <a:pt x="2746582" y="7460819"/>
                </a:lnTo>
                <a:cubicBezTo>
                  <a:pt x="2803751" y="7450827"/>
                  <a:pt x="2955665" y="7445159"/>
                  <a:pt x="2930776" y="7453951"/>
                </a:cubicBezTo>
                <a:cubicBezTo>
                  <a:pt x="2917679" y="7458580"/>
                  <a:pt x="2885532" y="7463038"/>
                  <a:pt x="2859338" y="7463866"/>
                </a:cubicBezTo>
                <a:cubicBezTo>
                  <a:pt x="2833145" y="7464685"/>
                  <a:pt x="2794569" y="7468915"/>
                  <a:pt x="2773613" y="7473249"/>
                </a:cubicBezTo>
                <a:lnTo>
                  <a:pt x="2735513" y="7481126"/>
                </a:lnTo>
                <a:lnTo>
                  <a:pt x="2820448" y="7482221"/>
                </a:lnTo>
                <a:cubicBezTo>
                  <a:pt x="2867159" y="7482821"/>
                  <a:pt x="2902592" y="7486107"/>
                  <a:pt x="2899182" y="7489508"/>
                </a:cubicBezTo>
                <a:cubicBezTo>
                  <a:pt x="2895772" y="7492918"/>
                  <a:pt x="2855414" y="7498719"/>
                  <a:pt x="2809485" y="7502395"/>
                </a:cubicBezTo>
                <a:lnTo>
                  <a:pt x="2725988" y="7509081"/>
                </a:lnTo>
                <a:lnTo>
                  <a:pt x="2821238" y="7511758"/>
                </a:lnTo>
                <a:lnTo>
                  <a:pt x="2916488" y="7514435"/>
                </a:lnTo>
                <a:lnTo>
                  <a:pt x="2868863" y="7521712"/>
                </a:lnTo>
                <a:cubicBezTo>
                  <a:pt x="2842670" y="7525712"/>
                  <a:pt x="2804094" y="7527208"/>
                  <a:pt x="2783138" y="7525046"/>
                </a:cubicBezTo>
                <a:lnTo>
                  <a:pt x="2745038" y="7521102"/>
                </a:lnTo>
                <a:lnTo>
                  <a:pt x="2764088" y="7530113"/>
                </a:lnTo>
                <a:cubicBezTo>
                  <a:pt x="2793787" y="7544162"/>
                  <a:pt x="2875369" y="7541962"/>
                  <a:pt x="2922718" y="7525826"/>
                </a:cubicBezTo>
                <a:cubicBezTo>
                  <a:pt x="2946340" y="7517778"/>
                  <a:pt x="2980325" y="7498537"/>
                  <a:pt x="2998232" y="7483059"/>
                </a:cubicBezTo>
                <a:lnTo>
                  <a:pt x="3030788" y="7454923"/>
                </a:lnTo>
                <a:lnTo>
                  <a:pt x="3012177" y="7440454"/>
                </a:lnTo>
                <a:cubicBezTo>
                  <a:pt x="2971019" y="7408460"/>
                  <a:pt x="2861977" y="7397306"/>
                  <a:pt x="2802188" y="7418985"/>
                </a:cubicBezTo>
                <a:close/>
                <a:moveTo>
                  <a:pt x="2814695" y="7432672"/>
                </a:moveTo>
                <a:cubicBezTo>
                  <a:pt x="2821562" y="7435425"/>
                  <a:pt x="2829782" y="7435082"/>
                  <a:pt x="2832945" y="7431920"/>
                </a:cubicBezTo>
                <a:cubicBezTo>
                  <a:pt x="2836107" y="7428757"/>
                  <a:pt x="2830487" y="7426509"/>
                  <a:pt x="2820448" y="7426919"/>
                </a:cubicBezTo>
                <a:cubicBezTo>
                  <a:pt x="2809351" y="7427376"/>
                  <a:pt x="2807094" y="7429633"/>
                  <a:pt x="2814695" y="7432672"/>
                </a:cubicBezTo>
                <a:close/>
                <a:moveTo>
                  <a:pt x="1449638" y="7474010"/>
                </a:moveTo>
                <a:cubicBezTo>
                  <a:pt x="1528124" y="7511806"/>
                  <a:pt x="1597276" y="7534247"/>
                  <a:pt x="1597276" y="7521912"/>
                </a:cubicBezTo>
                <a:cubicBezTo>
                  <a:pt x="1597276" y="7518054"/>
                  <a:pt x="1579055" y="7509472"/>
                  <a:pt x="1556795" y="7502833"/>
                </a:cubicBezTo>
                <a:cubicBezTo>
                  <a:pt x="1534535" y="7496185"/>
                  <a:pt x="1488929" y="7478364"/>
                  <a:pt x="1455468" y="7463219"/>
                </a:cubicBezTo>
                <a:cubicBezTo>
                  <a:pt x="1365676" y="7422595"/>
                  <a:pt x="1360970" y="7431310"/>
                  <a:pt x="1449638" y="7474010"/>
                </a:cubicBezTo>
                <a:close/>
                <a:moveTo>
                  <a:pt x="2776595" y="7442197"/>
                </a:moveTo>
                <a:cubicBezTo>
                  <a:pt x="2783462" y="7444950"/>
                  <a:pt x="2791682" y="7444607"/>
                  <a:pt x="2794845" y="7441445"/>
                </a:cubicBezTo>
                <a:cubicBezTo>
                  <a:pt x="2798007" y="7438282"/>
                  <a:pt x="2792387" y="7436034"/>
                  <a:pt x="2782348" y="7436444"/>
                </a:cubicBezTo>
                <a:cubicBezTo>
                  <a:pt x="2771251" y="7436901"/>
                  <a:pt x="2768994" y="7439158"/>
                  <a:pt x="2776595" y="7442197"/>
                </a:cubicBezTo>
                <a:close/>
                <a:moveTo>
                  <a:pt x="325691" y="7464267"/>
                </a:moveTo>
                <a:cubicBezTo>
                  <a:pt x="328930" y="7469505"/>
                  <a:pt x="333464" y="7473792"/>
                  <a:pt x="335778" y="7473792"/>
                </a:cubicBezTo>
                <a:cubicBezTo>
                  <a:pt x="338093" y="7473792"/>
                  <a:pt x="339979" y="7469505"/>
                  <a:pt x="339979" y="7464267"/>
                </a:cubicBezTo>
                <a:cubicBezTo>
                  <a:pt x="339979" y="7459028"/>
                  <a:pt x="335434" y="7454742"/>
                  <a:pt x="329891" y="7454742"/>
                </a:cubicBezTo>
                <a:cubicBezTo>
                  <a:pt x="324347" y="7454742"/>
                  <a:pt x="322453" y="7459028"/>
                  <a:pt x="325691" y="7464267"/>
                </a:cubicBezTo>
                <a:close/>
                <a:moveTo>
                  <a:pt x="1316288" y="7483317"/>
                </a:moveTo>
                <a:cubicBezTo>
                  <a:pt x="1312488" y="7489470"/>
                  <a:pt x="1313660" y="7498785"/>
                  <a:pt x="1318898" y="7504024"/>
                </a:cubicBezTo>
                <a:cubicBezTo>
                  <a:pt x="1325251" y="7510377"/>
                  <a:pt x="1330728" y="7509824"/>
                  <a:pt x="1335338" y="7502367"/>
                </a:cubicBezTo>
                <a:cubicBezTo>
                  <a:pt x="1339139" y="7496214"/>
                  <a:pt x="1337967" y="7486898"/>
                  <a:pt x="1332729" y="7481659"/>
                </a:cubicBezTo>
                <a:cubicBezTo>
                  <a:pt x="1326375" y="7475306"/>
                  <a:pt x="1320899" y="7475858"/>
                  <a:pt x="1316288" y="7483317"/>
                </a:cubicBezTo>
                <a:close/>
                <a:moveTo>
                  <a:pt x="349799" y="7488079"/>
                </a:moveTo>
                <a:cubicBezTo>
                  <a:pt x="349799" y="7493318"/>
                  <a:pt x="353952" y="7504033"/>
                  <a:pt x="359029" y="7511892"/>
                </a:cubicBezTo>
                <a:cubicBezTo>
                  <a:pt x="364106" y="7519749"/>
                  <a:pt x="368257" y="7521893"/>
                  <a:pt x="368257" y="7516654"/>
                </a:cubicBezTo>
                <a:cubicBezTo>
                  <a:pt x="368257" y="7511415"/>
                  <a:pt x="364106" y="7500699"/>
                  <a:pt x="359029" y="7492842"/>
                </a:cubicBezTo>
                <a:cubicBezTo>
                  <a:pt x="353952" y="7484983"/>
                  <a:pt x="349799" y="7482840"/>
                  <a:pt x="349799" y="7488079"/>
                </a:cubicBezTo>
                <a:close/>
                <a:moveTo>
                  <a:pt x="1378201" y="7497147"/>
                </a:moveTo>
                <a:cubicBezTo>
                  <a:pt x="1378201" y="7503300"/>
                  <a:pt x="1442990" y="7533151"/>
                  <a:pt x="1504407" y="7555316"/>
                </a:cubicBezTo>
                <a:cubicBezTo>
                  <a:pt x="1524057" y="7562403"/>
                  <a:pt x="1540126" y="7564679"/>
                  <a:pt x="1540126" y="7560374"/>
                </a:cubicBezTo>
                <a:cubicBezTo>
                  <a:pt x="1540126" y="7556069"/>
                  <a:pt x="1507036" y="7540181"/>
                  <a:pt x="1466593" y="7525074"/>
                </a:cubicBezTo>
                <a:cubicBezTo>
                  <a:pt x="1426150" y="7509967"/>
                  <a:pt x="1389717" y="7496175"/>
                  <a:pt x="1385630" y="7494432"/>
                </a:cubicBezTo>
                <a:cubicBezTo>
                  <a:pt x="1381544" y="7492680"/>
                  <a:pt x="1378201" y="7493909"/>
                  <a:pt x="1378201" y="7497147"/>
                </a:cubicBezTo>
                <a:close/>
                <a:moveTo>
                  <a:pt x="2087813" y="7502367"/>
                </a:moveTo>
                <a:lnTo>
                  <a:pt x="2059238" y="7509634"/>
                </a:lnTo>
                <a:lnTo>
                  <a:pt x="2083051" y="7510091"/>
                </a:lnTo>
                <a:cubicBezTo>
                  <a:pt x="2096148" y="7510348"/>
                  <a:pt x="2115436" y="7506872"/>
                  <a:pt x="2125913" y="7502367"/>
                </a:cubicBezTo>
                <a:cubicBezTo>
                  <a:pt x="2149402" y="7492270"/>
                  <a:pt x="2127476" y="7492270"/>
                  <a:pt x="2087813" y="7502367"/>
                </a:cubicBezTo>
                <a:close/>
                <a:moveTo>
                  <a:pt x="1159126" y="7505090"/>
                </a:moveTo>
                <a:cubicBezTo>
                  <a:pt x="1159126" y="7507205"/>
                  <a:pt x="1186977" y="7529389"/>
                  <a:pt x="1221019" y="7554383"/>
                </a:cubicBezTo>
                <a:cubicBezTo>
                  <a:pt x="1287942" y="7603512"/>
                  <a:pt x="1331509" y="7648623"/>
                  <a:pt x="1353950" y="7692028"/>
                </a:cubicBezTo>
                <a:lnTo>
                  <a:pt x="1368162" y="7719508"/>
                </a:lnTo>
                <a:lnTo>
                  <a:pt x="1342749" y="7725880"/>
                </a:lnTo>
                <a:cubicBezTo>
                  <a:pt x="1301763" y="7736167"/>
                  <a:pt x="1251004" y="7759342"/>
                  <a:pt x="1256795" y="7765133"/>
                </a:cubicBezTo>
                <a:cubicBezTo>
                  <a:pt x="1259729" y="7768066"/>
                  <a:pt x="1274550" y="7764047"/>
                  <a:pt x="1289723" y="7756198"/>
                </a:cubicBezTo>
                <a:cubicBezTo>
                  <a:pt x="1328176" y="7736319"/>
                  <a:pt x="1463707" y="7711917"/>
                  <a:pt x="1535716" y="7711917"/>
                </a:cubicBezTo>
                <a:cubicBezTo>
                  <a:pt x="1568806" y="7711917"/>
                  <a:pt x="1639700" y="7720556"/>
                  <a:pt x="1693269" y="7731109"/>
                </a:cubicBezTo>
                <a:cubicBezTo>
                  <a:pt x="1746828" y="7741672"/>
                  <a:pt x="1792700" y="7748273"/>
                  <a:pt x="1795186" y="7745778"/>
                </a:cubicBezTo>
                <a:cubicBezTo>
                  <a:pt x="1812836" y="7728128"/>
                  <a:pt x="1942262" y="7824797"/>
                  <a:pt x="2001822" y="7900112"/>
                </a:cubicBezTo>
                <a:lnTo>
                  <a:pt x="2030006" y="7935754"/>
                </a:lnTo>
                <a:lnTo>
                  <a:pt x="1954130" y="7869469"/>
                </a:lnTo>
                <a:cubicBezTo>
                  <a:pt x="1912401" y="7833008"/>
                  <a:pt x="1869720" y="7796575"/>
                  <a:pt x="1859280" y="7788507"/>
                </a:cubicBezTo>
                <a:cubicBezTo>
                  <a:pt x="1833296" y="7768419"/>
                  <a:pt x="1919069" y="7863507"/>
                  <a:pt x="1952368" y="7891691"/>
                </a:cubicBezTo>
                <a:cubicBezTo>
                  <a:pt x="1967055" y="7904131"/>
                  <a:pt x="1976638" y="7916752"/>
                  <a:pt x="1973656" y="7919733"/>
                </a:cubicBezTo>
                <a:cubicBezTo>
                  <a:pt x="1970675" y="7922724"/>
                  <a:pt x="1940490" y="7897664"/>
                  <a:pt x="1906581" y="7864059"/>
                </a:cubicBezTo>
                <a:cubicBezTo>
                  <a:pt x="1830191" y="7788345"/>
                  <a:pt x="1825600" y="7801499"/>
                  <a:pt x="1899695" y="7883814"/>
                </a:cubicBezTo>
                <a:lnTo>
                  <a:pt x="1954463" y="7944660"/>
                </a:lnTo>
                <a:lnTo>
                  <a:pt x="1919449" y="7918190"/>
                </a:lnTo>
                <a:cubicBezTo>
                  <a:pt x="1900199" y="7903626"/>
                  <a:pt x="1877349" y="7880890"/>
                  <a:pt x="1868691" y="7867660"/>
                </a:cubicBezTo>
                <a:cubicBezTo>
                  <a:pt x="1860023" y="7854439"/>
                  <a:pt x="1850612" y="7845933"/>
                  <a:pt x="1847783" y="7848762"/>
                </a:cubicBezTo>
                <a:cubicBezTo>
                  <a:pt x="1844945" y="7851591"/>
                  <a:pt x="1856861" y="7871879"/>
                  <a:pt x="1874253" y="7893844"/>
                </a:cubicBezTo>
                <a:cubicBezTo>
                  <a:pt x="1905181" y="7932887"/>
                  <a:pt x="1984286" y="7978207"/>
                  <a:pt x="2048647" y="7993752"/>
                </a:cubicBezTo>
                <a:lnTo>
                  <a:pt x="2076155" y="8000390"/>
                </a:lnTo>
                <a:lnTo>
                  <a:pt x="2069287" y="7963758"/>
                </a:lnTo>
                <a:cubicBezTo>
                  <a:pt x="2051780" y="7870470"/>
                  <a:pt x="1989230" y="7805176"/>
                  <a:pt x="1874491" y="7760409"/>
                </a:cubicBezTo>
                <a:cubicBezTo>
                  <a:pt x="1813360" y="7736567"/>
                  <a:pt x="1803987" y="7724118"/>
                  <a:pt x="1851717" y="7730176"/>
                </a:cubicBezTo>
                <a:cubicBezTo>
                  <a:pt x="1888627" y="7734853"/>
                  <a:pt x="1986429" y="7661958"/>
                  <a:pt x="2029225" y="7597874"/>
                </a:cubicBezTo>
                <a:cubicBezTo>
                  <a:pt x="2052590" y="7562879"/>
                  <a:pt x="2049580" y="7559507"/>
                  <a:pt x="1994945" y="7559574"/>
                </a:cubicBezTo>
                <a:cubicBezTo>
                  <a:pt x="1919088" y="7559650"/>
                  <a:pt x="1879235" y="7574833"/>
                  <a:pt x="1828876" y="7622820"/>
                </a:cubicBezTo>
                <a:cubicBezTo>
                  <a:pt x="1803654" y="7646861"/>
                  <a:pt x="1790614" y="7661129"/>
                  <a:pt x="1799911" y="7654528"/>
                </a:cubicBezTo>
                <a:cubicBezTo>
                  <a:pt x="1829972" y="7633183"/>
                  <a:pt x="1827609" y="7651613"/>
                  <a:pt x="1796977" y="7677398"/>
                </a:cubicBezTo>
                <a:cubicBezTo>
                  <a:pt x="1780632" y="7691142"/>
                  <a:pt x="1772136" y="7702392"/>
                  <a:pt x="1778079" y="7702392"/>
                </a:cubicBezTo>
                <a:cubicBezTo>
                  <a:pt x="1784033" y="7702392"/>
                  <a:pt x="1786071" y="7706973"/>
                  <a:pt x="1782613" y="7712564"/>
                </a:cubicBezTo>
                <a:cubicBezTo>
                  <a:pt x="1774841" y="7725137"/>
                  <a:pt x="1856099" y="7684237"/>
                  <a:pt x="1904124" y="7651413"/>
                </a:cubicBezTo>
                <a:cubicBezTo>
                  <a:pt x="1923583" y="7638107"/>
                  <a:pt x="1949301" y="7622325"/>
                  <a:pt x="1961274" y="7616333"/>
                </a:cubicBezTo>
                <a:lnTo>
                  <a:pt x="1983038" y="7605446"/>
                </a:lnTo>
                <a:lnTo>
                  <a:pt x="1954463" y="7629468"/>
                </a:lnTo>
                <a:cubicBezTo>
                  <a:pt x="1938747" y="7642679"/>
                  <a:pt x="1909544" y="7663425"/>
                  <a:pt x="1889570" y="7675560"/>
                </a:cubicBezTo>
                <a:cubicBezTo>
                  <a:pt x="1869605" y="7687694"/>
                  <a:pt x="1838487" y="7707173"/>
                  <a:pt x="1820437" y="7718831"/>
                </a:cubicBezTo>
                <a:lnTo>
                  <a:pt x="1787614" y="7740025"/>
                </a:lnTo>
                <a:lnTo>
                  <a:pt x="1696155" y="7721213"/>
                </a:lnTo>
                <a:cubicBezTo>
                  <a:pt x="1601610" y="7701753"/>
                  <a:pt x="1488510" y="7697534"/>
                  <a:pt x="1419558" y="7710898"/>
                </a:cubicBezTo>
                <a:lnTo>
                  <a:pt x="1379944" y="7718565"/>
                </a:lnTo>
                <a:lnTo>
                  <a:pt x="1369438" y="7695486"/>
                </a:lnTo>
                <a:cubicBezTo>
                  <a:pt x="1349912" y="7652633"/>
                  <a:pt x="1297991" y="7596426"/>
                  <a:pt x="1240307" y="7555687"/>
                </a:cubicBezTo>
                <a:cubicBezTo>
                  <a:pt x="1174766" y="7509415"/>
                  <a:pt x="1159126" y="7499662"/>
                  <a:pt x="1159126" y="7505090"/>
                </a:cubicBezTo>
                <a:close/>
                <a:moveTo>
                  <a:pt x="2192588" y="7525065"/>
                </a:moveTo>
                <a:cubicBezTo>
                  <a:pt x="2141792" y="7549077"/>
                  <a:pt x="2106816" y="7581862"/>
                  <a:pt x="2074536" y="7635717"/>
                </a:cubicBezTo>
                <a:cubicBezTo>
                  <a:pt x="2045561" y="7684046"/>
                  <a:pt x="2049932" y="7689209"/>
                  <a:pt x="2085432" y="7648594"/>
                </a:cubicBezTo>
                <a:cubicBezTo>
                  <a:pt x="2102463" y="7629125"/>
                  <a:pt x="2114960" y="7608618"/>
                  <a:pt x="2113217" y="7603027"/>
                </a:cubicBezTo>
                <a:cubicBezTo>
                  <a:pt x="2111464" y="7597426"/>
                  <a:pt x="2113264" y="7596073"/>
                  <a:pt x="2117208" y="7600017"/>
                </a:cubicBezTo>
                <a:cubicBezTo>
                  <a:pt x="2121141" y="7603960"/>
                  <a:pt x="2132219" y="7600083"/>
                  <a:pt x="2141811" y="7591397"/>
                </a:cubicBezTo>
                <a:cubicBezTo>
                  <a:pt x="2178901" y="7557831"/>
                  <a:pt x="2156736" y="7593016"/>
                  <a:pt x="2106863" y="7646889"/>
                </a:cubicBezTo>
                <a:cubicBezTo>
                  <a:pt x="2078050" y="7678017"/>
                  <a:pt x="2054476" y="7707335"/>
                  <a:pt x="2054476" y="7712050"/>
                </a:cubicBezTo>
                <a:cubicBezTo>
                  <a:pt x="2054476" y="7716765"/>
                  <a:pt x="2074583" y="7699124"/>
                  <a:pt x="2099158" y="7672855"/>
                </a:cubicBezTo>
                <a:cubicBezTo>
                  <a:pt x="2123742" y="7646575"/>
                  <a:pt x="2162251" y="7612657"/>
                  <a:pt x="2184740" y="7597483"/>
                </a:cubicBezTo>
                <a:lnTo>
                  <a:pt x="2225631" y="7569879"/>
                </a:lnTo>
                <a:lnTo>
                  <a:pt x="2200789" y="7609942"/>
                </a:lnTo>
                <a:cubicBezTo>
                  <a:pt x="2166042" y="7665978"/>
                  <a:pt x="2142030" y="7691219"/>
                  <a:pt x="2092576" y="7723708"/>
                </a:cubicBezTo>
                <a:cubicBezTo>
                  <a:pt x="2044379" y="7755379"/>
                  <a:pt x="2074688" y="7751531"/>
                  <a:pt x="2130676" y="7718879"/>
                </a:cubicBezTo>
                <a:cubicBezTo>
                  <a:pt x="2204238" y="7675969"/>
                  <a:pt x="2250148" y="7620305"/>
                  <a:pt x="2278694" y="7539381"/>
                </a:cubicBezTo>
                <a:lnTo>
                  <a:pt x="2291753" y="7502367"/>
                </a:lnTo>
                <a:lnTo>
                  <a:pt x="2265988" y="7502461"/>
                </a:lnTo>
                <a:cubicBezTo>
                  <a:pt x="2251815" y="7502509"/>
                  <a:pt x="2218782" y="7512682"/>
                  <a:pt x="2192588" y="7525065"/>
                </a:cubicBezTo>
                <a:close/>
                <a:moveTo>
                  <a:pt x="1641462" y="7528027"/>
                </a:moveTo>
                <a:cubicBezTo>
                  <a:pt x="1630080" y="7539409"/>
                  <a:pt x="1635319" y="7559517"/>
                  <a:pt x="1649663" y="7559517"/>
                </a:cubicBezTo>
                <a:cubicBezTo>
                  <a:pt x="1657522" y="7559517"/>
                  <a:pt x="1663951" y="7553344"/>
                  <a:pt x="1663951" y="7545791"/>
                </a:cubicBezTo>
                <a:cubicBezTo>
                  <a:pt x="1663951" y="7529875"/>
                  <a:pt x="1650359" y="7519140"/>
                  <a:pt x="1641462" y="7528027"/>
                </a:cubicBezTo>
                <a:close/>
                <a:moveTo>
                  <a:pt x="378079" y="7539342"/>
                </a:moveTo>
                <a:cubicBezTo>
                  <a:pt x="378079" y="7544581"/>
                  <a:pt x="382365" y="7551515"/>
                  <a:pt x="387604" y="7554754"/>
                </a:cubicBezTo>
                <a:cubicBezTo>
                  <a:pt x="392842" y="7557992"/>
                  <a:pt x="397129" y="7556354"/>
                  <a:pt x="397129" y="7551116"/>
                </a:cubicBezTo>
                <a:cubicBezTo>
                  <a:pt x="397129" y="7545877"/>
                  <a:pt x="392842" y="7538942"/>
                  <a:pt x="387604" y="7535704"/>
                </a:cubicBezTo>
                <a:cubicBezTo>
                  <a:pt x="382365" y="7532465"/>
                  <a:pt x="378079" y="7534104"/>
                  <a:pt x="378079" y="7539342"/>
                </a:cubicBezTo>
                <a:close/>
                <a:moveTo>
                  <a:pt x="1354865" y="7549277"/>
                </a:moveTo>
                <a:cubicBezTo>
                  <a:pt x="1368790" y="7562850"/>
                  <a:pt x="1512665" y="7617886"/>
                  <a:pt x="1524181" y="7614047"/>
                </a:cubicBezTo>
                <a:cubicBezTo>
                  <a:pt x="1529782" y="7612180"/>
                  <a:pt x="1494911" y="7594854"/>
                  <a:pt x="1446695" y="7575556"/>
                </a:cubicBezTo>
                <a:cubicBezTo>
                  <a:pt x="1355370" y="7538999"/>
                  <a:pt x="1339720" y="7534523"/>
                  <a:pt x="1354865" y="7549277"/>
                </a:cubicBezTo>
                <a:close/>
                <a:moveTo>
                  <a:pt x="1041911" y="7556078"/>
                </a:moveTo>
                <a:cubicBezTo>
                  <a:pt x="1034301" y="7563689"/>
                  <a:pt x="1042902" y="7578567"/>
                  <a:pt x="1054913" y="7578567"/>
                </a:cubicBezTo>
                <a:cubicBezTo>
                  <a:pt x="1059847" y="7578567"/>
                  <a:pt x="1063876" y="7572137"/>
                  <a:pt x="1063876" y="7564279"/>
                </a:cubicBezTo>
                <a:cubicBezTo>
                  <a:pt x="1063876" y="7549553"/>
                  <a:pt x="1052636" y="7545353"/>
                  <a:pt x="1041911" y="7556078"/>
                </a:cubicBezTo>
                <a:close/>
                <a:moveTo>
                  <a:pt x="3407778" y="7565069"/>
                </a:moveTo>
                <a:cubicBezTo>
                  <a:pt x="3408236" y="7576166"/>
                  <a:pt x="3410493" y="7578424"/>
                  <a:pt x="3413532" y="7570832"/>
                </a:cubicBezTo>
                <a:cubicBezTo>
                  <a:pt x="3416284" y="7563955"/>
                  <a:pt x="3415941" y="7555735"/>
                  <a:pt x="3412779" y="7552573"/>
                </a:cubicBezTo>
                <a:cubicBezTo>
                  <a:pt x="3409617" y="7549410"/>
                  <a:pt x="3407369" y="7555030"/>
                  <a:pt x="3407778" y="7565069"/>
                </a:cubicBezTo>
                <a:close/>
                <a:moveTo>
                  <a:pt x="1721101" y="7573804"/>
                </a:moveTo>
                <a:cubicBezTo>
                  <a:pt x="1721101" y="7581662"/>
                  <a:pt x="1727530" y="7588092"/>
                  <a:pt x="1735388" y="7588092"/>
                </a:cubicBezTo>
                <a:cubicBezTo>
                  <a:pt x="1743247" y="7588092"/>
                  <a:pt x="1749676" y="7581662"/>
                  <a:pt x="1749676" y="7573804"/>
                </a:cubicBezTo>
                <a:cubicBezTo>
                  <a:pt x="1749676" y="7565946"/>
                  <a:pt x="1743247" y="7559517"/>
                  <a:pt x="1735388" y="7559517"/>
                </a:cubicBezTo>
                <a:cubicBezTo>
                  <a:pt x="1727530" y="7559517"/>
                  <a:pt x="1721101" y="7565946"/>
                  <a:pt x="1721101" y="7573804"/>
                </a:cubicBezTo>
                <a:close/>
                <a:moveTo>
                  <a:pt x="1799863" y="7566117"/>
                </a:moveTo>
                <a:cubicBezTo>
                  <a:pt x="1809131" y="7568537"/>
                  <a:pt x="1821990" y="7568375"/>
                  <a:pt x="1828438" y="7565765"/>
                </a:cubicBezTo>
                <a:cubicBezTo>
                  <a:pt x="1834887" y="7563155"/>
                  <a:pt x="1827305" y="7561183"/>
                  <a:pt x="1811588" y="7561374"/>
                </a:cubicBezTo>
                <a:cubicBezTo>
                  <a:pt x="1795872" y="7561564"/>
                  <a:pt x="1790595" y="7563698"/>
                  <a:pt x="1799863" y="7566117"/>
                </a:cubicBezTo>
                <a:close/>
                <a:moveTo>
                  <a:pt x="930529" y="7572890"/>
                </a:moveTo>
                <a:cubicBezTo>
                  <a:pt x="930529" y="7575509"/>
                  <a:pt x="949817" y="7590921"/>
                  <a:pt x="973388" y="7607142"/>
                </a:cubicBezTo>
                <a:cubicBezTo>
                  <a:pt x="996963" y="7623363"/>
                  <a:pt x="1016251" y="7634488"/>
                  <a:pt x="1016251" y="7631868"/>
                </a:cubicBezTo>
                <a:cubicBezTo>
                  <a:pt x="1016251" y="7629249"/>
                  <a:pt x="996963" y="7613838"/>
                  <a:pt x="973388" y="7597617"/>
                </a:cubicBezTo>
                <a:cubicBezTo>
                  <a:pt x="949817" y="7581396"/>
                  <a:pt x="930529" y="7570270"/>
                  <a:pt x="930529" y="7572890"/>
                </a:cubicBezTo>
                <a:close/>
                <a:moveTo>
                  <a:pt x="2601840" y="7577357"/>
                </a:moveTo>
                <a:cubicBezTo>
                  <a:pt x="2585942" y="7581481"/>
                  <a:pt x="2564759" y="7589415"/>
                  <a:pt x="2554776" y="7595006"/>
                </a:cubicBezTo>
                <a:lnTo>
                  <a:pt x="2536612" y="7605179"/>
                </a:lnTo>
                <a:lnTo>
                  <a:pt x="2612251" y="7612161"/>
                </a:lnTo>
                <a:cubicBezTo>
                  <a:pt x="2755773" y="7625410"/>
                  <a:pt x="2780309" y="7635164"/>
                  <a:pt x="2659313" y="7630878"/>
                </a:cubicBezTo>
                <a:cubicBezTo>
                  <a:pt x="2528450" y="7626230"/>
                  <a:pt x="2527440" y="7630583"/>
                  <a:pt x="2655056" y="7649147"/>
                </a:cubicBezTo>
                <a:lnTo>
                  <a:pt x="2745038" y="7662244"/>
                </a:lnTo>
                <a:lnTo>
                  <a:pt x="2697413" y="7662577"/>
                </a:lnTo>
                <a:cubicBezTo>
                  <a:pt x="2671220" y="7662748"/>
                  <a:pt x="2627186" y="7659682"/>
                  <a:pt x="2599554" y="7655747"/>
                </a:cubicBezTo>
                <a:cubicBezTo>
                  <a:pt x="2526754" y="7645384"/>
                  <a:pt x="2551748" y="7660405"/>
                  <a:pt x="2635501" y="7677350"/>
                </a:cubicBezTo>
                <a:lnTo>
                  <a:pt x="2706938" y="7691800"/>
                </a:lnTo>
                <a:lnTo>
                  <a:pt x="2654551" y="7686885"/>
                </a:lnTo>
                <a:cubicBezTo>
                  <a:pt x="2625738" y="7684179"/>
                  <a:pt x="2593591" y="7680179"/>
                  <a:pt x="2583113" y="7677989"/>
                </a:cubicBezTo>
                <a:cubicBezTo>
                  <a:pt x="2572636" y="7675797"/>
                  <a:pt x="2579018" y="7680827"/>
                  <a:pt x="2597287" y="7689152"/>
                </a:cubicBezTo>
                <a:cubicBezTo>
                  <a:pt x="2615556" y="7697486"/>
                  <a:pt x="2654960" y="7704296"/>
                  <a:pt x="2684840" y="7704296"/>
                </a:cubicBezTo>
                <a:lnTo>
                  <a:pt x="2739161" y="7704296"/>
                </a:lnTo>
                <a:lnTo>
                  <a:pt x="2793492" y="7679427"/>
                </a:lnTo>
                <a:lnTo>
                  <a:pt x="2847813" y="7654557"/>
                </a:lnTo>
                <a:lnTo>
                  <a:pt x="2829763" y="7634602"/>
                </a:lnTo>
                <a:cubicBezTo>
                  <a:pt x="2786701" y="7586977"/>
                  <a:pt x="2673992" y="7558678"/>
                  <a:pt x="2601840" y="7577357"/>
                </a:cubicBezTo>
                <a:close/>
                <a:moveTo>
                  <a:pt x="843441" y="7632573"/>
                </a:moveTo>
                <a:cubicBezTo>
                  <a:pt x="942805" y="7723708"/>
                  <a:pt x="1060695" y="7803300"/>
                  <a:pt x="1200788" y="7873842"/>
                </a:cubicBezTo>
                <a:cubicBezTo>
                  <a:pt x="1343473" y="7945679"/>
                  <a:pt x="1452582" y="7984436"/>
                  <a:pt x="1607944" y="8018440"/>
                </a:cubicBezTo>
                <a:lnTo>
                  <a:pt x="1706813" y="8040091"/>
                </a:lnTo>
                <a:lnTo>
                  <a:pt x="1921126" y="8040310"/>
                </a:lnTo>
                <a:lnTo>
                  <a:pt x="2135438" y="8040529"/>
                </a:lnTo>
                <a:lnTo>
                  <a:pt x="2216401" y="8022936"/>
                </a:lnTo>
                <a:cubicBezTo>
                  <a:pt x="2305574" y="8003572"/>
                  <a:pt x="2506161" y="7941354"/>
                  <a:pt x="2499836" y="7935030"/>
                </a:cubicBezTo>
                <a:cubicBezTo>
                  <a:pt x="2497636" y="7932830"/>
                  <a:pt x="2464041" y="7941907"/>
                  <a:pt x="2425179" y="7955204"/>
                </a:cubicBezTo>
                <a:cubicBezTo>
                  <a:pt x="2187226" y="8036595"/>
                  <a:pt x="1923469" y="8053998"/>
                  <a:pt x="1646215" y="8006601"/>
                </a:cubicBezTo>
                <a:cubicBezTo>
                  <a:pt x="1381725" y="7961386"/>
                  <a:pt x="1101576" y="7829569"/>
                  <a:pt x="855395" y="7634497"/>
                </a:cubicBezTo>
                <a:lnTo>
                  <a:pt x="782891" y="7577042"/>
                </a:lnTo>
                <a:lnTo>
                  <a:pt x="843441" y="7632573"/>
                </a:lnTo>
                <a:close/>
                <a:moveTo>
                  <a:pt x="2405539" y="7609523"/>
                </a:moveTo>
                <a:lnTo>
                  <a:pt x="2383831" y="7640479"/>
                </a:lnTo>
                <a:lnTo>
                  <a:pt x="2400653" y="7626972"/>
                </a:lnTo>
                <a:cubicBezTo>
                  <a:pt x="2417626" y="7613343"/>
                  <a:pt x="2439934" y="7578567"/>
                  <a:pt x="2431695" y="7578567"/>
                </a:cubicBezTo>
                <a:cubicBezTo>
                  <a:pt x="2429247" y="7578567"/>
                  <a:pt x="2417483" y="7592492"/>
                  <a:pt x="2405539" y="7609523"/>
                </a:cubicBezTo>
                <a:close/>
                <a:moveTo>
                  <a:pt x="1570882" y="7599407"/>
                </a:moveTo>
                <a:cubicBezTo>
                  <a:pt x="1576768" y="7617067"/>
                  <a:pt x="1597276" y="7619991"/>
                  <a:pt x="1597276" y="7603169"/>
                </a:cubicBezTo>
                <a:cubicBezTo>
                  <a:pt x="1597276" y="7594873"/>
                  <a:pt x="1590494" y="7588092"/>
                  <a:pt x="1582198" y="7588092"/>
                </a:cubicBezTo>
                <a:cubicBezTo>
                  <a:pt x="1573902" y="7588092"/>
                  <a:pt x="1568806" y="7593178"/>
                  <a:pt x="1570882" y="7599407"/>
                </a:cubicBezTo>
                <a:close/>
                <a:moveTo>
                  <a:pt x="1867395" y="7606408"/>
                </a:moveTo>
                <a:cubicBezTo>
                  <a:pt x="1837125" y="7624858"/>
                  <a:pt x="1818313" y="7645566"/>
                  <a:pt x="1832458" y="7644851"/>
                </a:cubicBezTo>
                <a:cubicBezTo>
                  <a:pt x="1840535" y="7644451"/>
                  <a:pt x="1909372" y="7588063"/>
                  <a:pt x="1901714" y="7588130"/>
                </a:cubicBezTo>
                <a:cubicBezTo>
                  <a:pt x="1899295" y="7588149"/>
                  <a:pt x="1883855" y="7596369"/>
                  <a:pt x="1867395" y="7606408"/>
                </a:cubicBezTo>
                <a:close/>
                <a:moveTo>
                  <a:pt x="2590257" y="7594654"/>
                </a:moveTo>
                <a:cubicBezTo>
                  <a:pt x="2599420" y="7597055"/>
                  <a:pt x="2614432" y="7597055"/>
                  <a:pt x="2623595" y="7594654"/>
                </a:cubicBezTo>
                <a:cubicBezTo>
                  <a:pt x="2632758" y="7592264"/>
                  <a:pt x="2625262" y="7590301"/>
                  <a:pt x="2606926" y="7590301"/>
                </a:cubicBezTo>
                <a:cubicBezTo>
                  <a:pt x="2588590" y="7590301"/>
                  <a:pt x="2581094" y="7592264"/>
                  <a:pt x="2590257" y="7594654"/>
                </a:cubicBezTo>
                <a:close/>
                <a:moveTo>
                  <a:pt x="1359151" y="7609323"/>
                </a:moveTo>
                <a:cubicBezTo>
                  <a:pt x="1377467" y="7627268"/>
                  <a:pt x="1478632" y="7667330"/>
                  <a:pt x="1493282" y="7662444"/>
                </a:cubicBezTo>
                <a:cubicBezTo>
                  <a:pt x="1502026" y="7659529"/>
                  <a:pt x="1428426" y="7625801"/>
                  <a:pt x="1354531" y="7598855"/>
                </a:cubicBezTo>
                <a:cubicBezTo>
                  <a:pt x="1349216" y="7596921"/>
                  <a:pt x="1351293" y="7601626"/>
                  <a:pt x="1359151" y="7609323"/>
                </a:cubicBezTo>
                <a:close/>
                <a:moveTo>
                  <a:pt x="3373298" y="7607779"/>
                </a:moveTo>
                <a:cubicBezTo>
                  <a:pt x="3369840" y="7613361"/>
                  <a:pt x="3369059" y="7619981"/>
                  <a:pt x="3371555" y="7622477"/>
                </a:cubicBezTo>
                <a:cubicBezTo>
                  <a:pt x="3374050" y="7624972"/>
                  <a:pt x="3378632" y="7620400"/>
                  <a:pt x="3381737" y="7612314"/>
                </a:cubicBezTo>
                <a:cubicBezTo>
                  <a:pt x="3388176" y="7595531"/>
                  <a:pt x="3382690" y="7592578"/>
                  <a:pt x="3373298" y="7607779"/>
                </a:cubicBezTo>
                <a:close/>
                <a:moveTo>
                  <a:pt x="1847498" y="7652109"/>
                </a:moveTo>
                <a:cubicBezTo>
                  <a:pt x="1814855" y="7676474"/>
                  <a:pt x="1790014" y="7698277"/>
                  <a:pt x="1792291" y="7700553"/>
                </a:cubicBezTo>
                <a:cubicBezTo>
                  <a:pt x="1796644" y="7704906"/>
                  <a:pt x="1921126" y="7618800"/>
                  <a:pt x="1921126" y="7611418"/>
                </a:cubicBezTo>
                <a:cubicBezTo>
                  <a:pt x="1921126" y="7600731"/>
                  <a:pt x="1902600" y="7610971"/>
                  <a:pt x="1847498" y="7652109"/>
                </a:cubicBezTo>
                <a:close/>
                <a:moveTo>
                  <a:pt x="2130114" y="7660881"/>
                </a:moveTo>
                <a:cubicBezTo>
                  <a:pt x="2101615" y="7690171"/>
                  <a:pt x="2086861" y="7709697"/>
                  <a:pt x="2097338" y="7704258"/>
                </a:cubicBezTo>
                <a:cubicBezTo>
                  <a:pt x="2121856" y="7691542"/>
                  <a:pt x="2192817" y="7618486"/>
                  <a:pt x="2186645" y="7612314"/>
                </a:cubicBezTo>
                <a:cubicBezTo>
                  <a:pt x="2184064" y="7609732"/>
                  <a:pt x="2158622" y="7631583"/>
                  <a:pt x="2130114" y="7660881"/>
                </a:cubicBezTo>
                <a:close/>
                <a:moveTo>
                  <a:pt x="463804" y="7644680"/>
                </a:moveTo>
                <a:cubicBezTo>
                  <a:pt x="463804" y="7649614"/>
                  <a:pt x="468042" y="7656262"/>
                  <a:pt x="473224" y="7659462"/>
                </a:cubicBezTo>
                <a:cubicBezTo>
                  <a:pt x="478615" y="7662796"/>
                  <a:pt x="480215" y="7658976"/>
                  <a:pt x="476967" y="7650500"/>
                </a:cubicBezTo>
                <a:cubicBezTo>
                  <a:pt x="470633" y="7634002"/>
                  <a:pt x="463804" y="7630983"/>
                  <a:pt x="463804" y="7644680"/>
                </a:cubicBezTo>
                <a:close/>
                <a:moveTo>
                  <a:pt x="1063876" y="7645242"/>
                </a:moveTo>
                <a:cubicBezTo>
                  <a:pt x="1063876" y="7650480"/>
                  <a:pt x="1070562" y="7654767"/>
                  <a:pt x="1078725" y="7654767"/>
                </a:cubicBezTo>
                <a:cubicBezTo>
                  <a:pt x="1086888" y="7654767"/>
                  <a:pt x="1090927" y="7650480"/>
                  <a:pt x="1087688" y="7645242"/>
                </a:cubicBezTo>
                <a:cubicBezTo>
                  <a:pt x="1084450" y="7640003"/>
                  <a:pt x="1077773" y="7635717"/>
                  <a:pt x="1072839" y="7635717"/>
                </a:cubicBezTo>
                <a:cubicBezTo>
                  <a:pt x="1067905" y="7635717"/>
                  <a:pt x="1063876" y="7640003"/>
                  <a:pt x="1063876" y="7645242"/>
                </a:cubicBezTo>
                <a:close/>
                <a:moveTo>
                  <a:pt x="1159126" y="7650004"/>
                </a:moveTo>
                <a:cubicBezTo>
                  <a:pt x="1159126" y="7658739"/>
                  <a:pt x="1163736" y="7664339"/>
                  <a:pt x="1169365" y="7662463"/>
                </a:cubicBezTo>
                <a:cubicBezTo>
                  <a:pt x="1174995" y="7660586"/>
                  <a:pt x="1179605" y="7654985"/>
                  <a:pt x="1179605" y="7650004"/>
                </a:cubicBezTo>
                <a:cubicBezTo>
                  <a:pt x="1179605" y="7645023"/>
                  <a:pt x="1174995" y="7639422"/>
                  <a:pt x="1169365" y="7637545"/>
                </a:cubicBezTo>
                <a:cubicBezTo>
                  <a:pt x="1163736" y="7635669"/>
                  <a:pt x="1159126" y="7641269"/>
                  <a:pt x="1159126" y="7650004"/>
                </a:cubicBezTo>
                <a:close/>
                <a:moveTo>
                  <a:pt x="2466432" y="7647699"/>
                </a:moveTo>
                <a:cubicBezTo>
                  <a:pt x="2440896" y="7659586"/>
                  <a:pt x="2438343" y="7673731"/>
                  <a:pt x="2461670" y="7674026"/>
                </a:cubicBezTo>
                <a:cubicBezTo>
                  <a:pt x="2470833" y="7674141"/>
                  <a:pt x="2497626" y="7682760"/>
                  <a:pt x="2521201" y="7693181"/>
                </a:cubicBezTo>
                <a:lnTo>
                  <a:pt x="2564063" y="7712126"/>
                </a:lnTo>
                <a:lnTo>
                  <a:pt x="2541299" y="7694305"/>
                </a:lnTo>
                <a:cubicBezTo>
                  <a:pt x="2528773" y="7684503"/>
                  <a:pt x="2511628" y="7667768"/>
                  <a:pt x="2503199" y="7657110"/>
                </a:cubicBezTo>
                <a:lnTo>
                  <a:pt x="2487863" y="7637726"/>
                </a:lnTo>
                <a:lnTo>
                  <a:pt x="2466432" y="7647699"/>
                </a:lnTo>
                <a:close/>
                <a:moveTo>
                  <a:pt x="497750" y="7686132"/>
                </a:moveTo>
                <a:cubicBezTo>
                  <a:pt x="501331" y="7695524"/>
                  <a:pt x="506657" y="7700810"/>
                  <a:pt x="509590" y="7697877"/>
                </a:cubicBezTo>
                <a:cubicBezTo>
                  <a:pt x="512524" y="7694953"/>
                  <a:pt x="509599" y="7687266"/>
                  <a:pt x="503084" y="7680798"/>
                </a:cubicBezTo>
                <a:lnTo>
                  <a:pt x="491255" y="7669054"/>
                </a:lnTo>
                <a:lnTo>
                  <a:pt x="497750" y="7686132"/>
                </a:lnTo>
                <a:close/>
                <a:moveTo>
                  <a:pt x="1878263" y="7698372"/>
                </a:moveTo>
                <a:cubicBezTo>
                  <a:pt x="1857308" y="7710888"/>
                  <a:pt x="1844450" y="7721184"/>
                  <a:pt x="1849688" y="7721251"/>
                </a:cubicBezTo>
                <a:cubicBezTo>
                  <a:pt x="1861137" y="7721394"/>
                  <a:pt x="1921126" y="7685685"/>
                  <a:pt x="1921126" y="7678722"/>
                </a:cubicBezTo>
                <a:cubicBezTo>
                  <a:pt x="1921126" y="7672492"/>
                  <a:pt x="1923098" y="7671588"/>
                  <a:pt x="1878263" y="7698372"/>
                </a:cubicBezTo>
                <a:close/>
                <a:moveTo>
                  <a:pt x="3311776" y="7688104"/>
                </a:moveTo>
                <a:cubicBezTo>
                  <a:pt x="3311776" y="7695962"/>
                  <a:pt x="3313462" y="7702392"/>
                  <a:pt x="3315519" y="7702392"/>
                </a:cubicBezTo>
                <a:cubicBezTo>
                  <a:pt x="3317577" y="7702392"/>
                  <a:pt x="3321730" y="7695962"/>
                  <a:pt x="3324749" y="7688104"/>
                </a:cubicBezTo>
                <a:cubicBezTo>
                  <a:pt x="3327759" y="7680246"/>
                  <a:pt x="3326073" y="7673817"/>
                  <a:pt x="3321006" y="7673817"/>
                </a:cubicBezTo>
                <a:cubicBezTo>
                  <a:pt x="3315929" y="7673817"/>
                  <a:pt x="3311776" y="7680246"/>
                  <a:pt x="3311776" y="7688104"/>
                </a:cubicBezTo>
                <a:close/>
                <a:moveTo>
                  <a:pt x="2354513" y="7692362"/>
                </a:moveTo>
                <a:lnTo>
                  <a:pt x="2316413" y="7697677"/>
                </a:lnTo>
                <a:lnTo>
                  <a:pt x="2387851" y="7715212"/>
                </a:lnTo>
                <a:cubicBezTo>
                  <a:pt x="2427142" y="7724861"/>
                  <a:pt x="2480720" y="7743130"/>
                  <a:pt x="2506913" y="7755808"/>
                </a:cubicBezTo>
                <a:cubicBezTo>
                  <a:pt x="2533107" y="7768485"/>
                  <a:pt x="2545966" y="7776363"/>
                  <a:pt x="2535488" y="7773305"/>
                </a:cubicBezTo>
                <a:cubicBezTo>
                  <a:pt x="2432457" y="7743292"/>
                  <a:pt x="2321185" y="7715650"/>
                  <a:pt x="2327548" y="7721660"/>
                </a:cubicBezTo>
                <a:cubicBezTo>
                  <a:pt x="2331901" y="7725775"/>
                  <a:pt x="2368687" y="7740825"/>
                  <a:pt x="2409282" y="7755103"/>
                </a:cubicBezTo>
                <a:cubicBezTo>
                  <a:pt x="2449878" y="7769381"/>
                  <a:pt x="2483101" y="7782992"/>
                  <a:pt x="2483101" y="7785345"/>
                </a:cubicBezTo>
                <a:cubicBezTo>
                  <a:pt x="2483101" y="7792708"/>
                  <a:pt x="2427808" y="7777906"/>
                  <a:pt x="2368515" y="7754665"/>
                </a:cubicBezTo>
                <a:cubicBezTo>
                  <a:pt x="2293992" y="7725461"/>
                  <a:pt x="2295601" y="7734243"/>
                  <a:pt x="2371182" y="7769219"/>
                </a:cubicBezTo>
                <a:cubicBezTo>
                  <a:pt x="2432599" y="7797642"/>
                  <a:pt x="2433085" y="7808843"/>
                  <a:pt x="2371792" y="7783230"/>
                </a:cubicBezTo>
                <a:cubicBezTo>
                  <a:pt x="2318442" y="7760942"/>
                  <a:pt x="2324738" y="7772543"/>
                  <a:pt x="2380021" y="7798403"/>
                </a:cubicBezTo>
                <a:lnTo>
                  <a:pt x="2429294" y="7821454"/>
                </a:lnTo>
                <a:lnTo>
                  <a:pt x="2512876" y="7821454"/>
                </a:lnTo>
                <a:cubicBezTo>
                  <a:pt x="2562863" y="7821454"/>
                  <a:pt x="2600839" y="7817082"/>
                  <a:pt x="2607335" y="7810567"/>
                </a:cubicBezTo>
                <a:lnTo>
                  <a:pt x="2618213" y="7799689"/>
                </a:lnTo>
                <a:lnTo>
                  <a:pt x="2607402" y="7779477"/>
                </a:lnTo>
                <a:cubicBezTo>
                  <a:pt x="2577274" y="7723175"/>
                  <a:pt x="2449430" y="7679141"/>
                  <a:pt x="2354513" y="7692362"/>
                </a:cubicBezTo>
                <a:close/>
                <a:moveTo>
                  <a:pt x="1216276" y="7702392"/>
                </a:moveTo>
                <a:cubicBezTo>
                  <a:pt x="1234926" y="7714450"/>
                  <a:pt x="1247537" y="7714450"/>
                  <a:pt x="1240088" y="7702392"/>
                </a:cubicBezTo>
                <a:cubicBezTo>
                  <a:pt x="1236850" y="7697153"/>
                  <a:pt x="1226953" y="7692933"/>
                  <a:pt x="1218095" y="7693009"/>
                </a:cubicBezTo>
                <a:lnTo>
                  <a:pt x="1201988" y="7693162"/>
                </a:lnTo>
                <a:lnTo>
                  <a:pt x="1216276" y="7702392"/>
                </a:lnTo>
                <a:close/>
                <a:moveTo>
                  <a:pt x="1111501" y="7706249"/>
                </a:moveTo>
                <a:cubicBezTo>
                  <a:pt x="1111501" y="7710878"/>
                  <a:pt x="1193511" y="7759542"/>
                  <a:pt x="1201303" y="7759542"/>
                </a:cubicBezTo>
                <a:cubicBezTo>
                  <a:pt x="1219572" y="7759542"/>
                  <a:pt x="1200588" y="7741292"/>
                  <a:pt x="1163631" y="7723337"/>
                </a:cubicBezTo>
                <a:cubicBezTo>
                  <a:pt x="1119873" y="7702077"/>
                  <a:pt x="1111501" y="7699334"/>
                  <a:pt x="1111501" y="7706249"/>
                </a:cubicBezTo>
                <a:close/>
                <a:moveTo>
                  <a:pt x="3280029" y="7718270"/>
                </a:moveTo>
                <a:cubicBezTo>
                  <a:pt x="3276534" y="7721756"/>
                  <a:pt x="3273676" y="7729042"/>
                  <a:pt x="3273676" y="7734462"/>
                </a:cubicBezTo>
                <a:cubicBezTo>
                  <a:pt x="3273676" y="7740425"/>
                  <a:pt x="3278115" y="7739863"/>
                  <a:pt x="3284944" y="7733033"/>
                </a:cubicBezTo>
                <a:cubicBezTo>
                  <a:pt x="3291145" y="7726833"/>
                  <a:pt x="3294002" y="7719546"/>
                  <a:pt x="3291297" y="7716841"/>
                </a:cubicBezTo>
                <a:cubicBezTo>
                  <a:pt x="3288592" y="7714126"/>
                  <a:pt x="3283515" y="7714774"/>
                  <a:pt x="3280029" y="7718270"/>
                </a:cubicBezTo>
                <a:close/>
                <a:moveTo>
                  <a:pt x="559054" y="7750017"/>
                </a:moveTo>
                <a:cubicBezTo>
                  <a:pt x="559054" y="7755255"/>
                  <a:pt x="563597" y="7759542"/>
                  <a:pt x="569141" y="7759542"/>
                </a:cubicBezTo>
                <a:cubicBezTo>
                  <a:pt x="574684" y="7759542"/>
                  <a:pt x="576580" y="7755255"/>
                  <a:pt x="573341" y="7750017"/>
                </a:cubicBezTo>
                <a:cubicBezTo>
                  <a:pt x="570103" y="7744778"/>
                  <a:pt x="565568" y="7740492"/>
                  <a:pt x="563253" y="7740492"/>
                </a:cubicBezTo>
                <a:cubicBezTo>
                  <a:pt x="560939" y="7740492"/>
                  <a:pt x="559054" y="7744778"/>
                  <a:pt x="559054" y="7750017"/>
                </a:cubicBezTo>
                <a:close/>
                <a:moveTo>
                  <a:pt x="1387726" y="7745750"/>
                </a:moveTo>
                <a:cubicBezTo>
                  <a:pt x="1387726" y="7748635"/>
                  <a:pt x="1396089" y="7766857"/>
                  <a:pt x="1406300" y="7786231"/>
                </a:cubicBezTo>
                <a:cubicBezTo>
                  <a:pt x="1416520" y="7805605"/>
                  <a:pt x="1427902" y="7830026"/>
                  <a:pt x="1431589" y="7840504"/>
                </a:cubicBezTo>
                <a:lnTo>
                  <a:pt x="1438304" y="7859554"/>
                </a:lnTo>
                <a:lnTo>
                  <a:pt x="1442333" y="7842619"/>
                </a:lnTo>
                <a:cubicBezTo>
                  <a:pt x="1444562" y="7833303"/>
                  <a:pt x="1435141" y="7806519"/>
                  <a:pt x="1421416" y="7783087"/>
                </a:cubicBezTo>
                <a:cubicBezTo>
                  <a:pt x="1398556" y="7744082"/>
                  <a:pt x="1387726" y="7732081"/>
                  <a:pt x="1387726" y="7745750"/>
                </a:cubicBezTo>
                <a:close/>
                <a:moveTo>
                  <a:pt x="1473451" y="7760437"/>
                </a:moveTo>
                <a:cubicBezTo>
                  <a:pt x="1473451" y="7765180"/>
                  <a:pt x="1477385" y="7769067"/>
                  <a:pt x="1482195" y="7769067"/>
                </a:cubicBezTo>
                <a:cubicBezTo>
                  <a:pt x="1487005" y="7769067"/>
                  <a:pt x="1498425" y="7771933"/>
                  <a:pt x="1507569" y="7775448"/>
                </a:cubicBezTo>
                <a:cubicBezTo>
                  <a:pt x="1518028" y="7779459"/>
                  <a:pt x="1521905" y="7778115"/>
                  <a:pt x="1518028" y="7771838"/>
                </a:cubicBezTo>
                <a:cubicBezTo>
                  <a:pt x="1509884" y="7758665"/>
                  <a:pt x="1473451" y="7749350"/>
                  <a:pt x="1473451" y="7760437"/>
                </a:cubicBezTo>
                <a:close/>
                <a:moveTo>
                  <a:pt x="2130876" y="7776601"/>
                </a:moveTo>
                <a:cubicBezTo>
                  <a:pt x="2198808" y="7809929"/>
                  <a:pt x="2292601" y="7866993"/>
                  <a:pt x="2292601" y="7874994"/>
                </a:cubicBezTo>
                <a:cubicBezTo>
                  <a:pt x="2292601" y="7878414"/>
                  <a:pt x="2250815" y="7858125"/>
                  <a:pt x="2199732" y="7829903"/>
                </a:cubicBezTo>
                <a:cubicBezTo>
                  <a:pt x="2148659" y="7801680"/>
                  <a:pt x="2102673" y="7778592"/>
                  <a:pt x="2097548" y="7778592"/>
                </a:cubicBezTo>
                <a:cubicBezTo>
                  <a:pt x="2092424" y="7778592"/>
                  <a:pt x="2124475" y="7802166"/>
                  <a:pt x="2168776" y="7830979"/>
                </a:cubicBezTo>
                <a:cubicBezTo>
                  <a:pt x="2213077" y="7859792"/>
                  <a:pt x="2244881" y="7883367"/>
                  <a:pt x="2239442" y="7883367"/>
                </a:cubicBezTo>
                <a:cubicBezTo>
                  <a:pt x="2230336" y="7883367"/>
                  <a:pt x="2159289" y="7842723"/>
                  <a:pt x="2101730" y="7804585"/>
                </a:cubicBezTo>
                <a:lnTo>
                  <a:pt x="2077545" y="7788564"/>
                </a:lnTo>
                <a:lnTo>
                  <a:pt x="2076164" y="7806948"/>
                </a:lnTo>
                <a:cubicBezTo>
                  <a:pt x="2074374" y="7830712"/>
                  <a:pt x="2130162" y="7879556"/>
                  <a:pt x="2191969" y="7908341"/>
                </a:cubicBezTo>
                <a:lnTo>
                  <a:pt x="2240213" y="7930801"/>
                </a:lnTo>
                <a:lnTo>
                  <a:pt x="2299745" y="7930896"/>
                </a:lnTo>
                <a:cubicBezTo>
                  <a:pt x="2332492" y="7930953"/>
                  <a:pt x="2359276" y="7928677"/>
                  <a:pt x="2359276" y="7925848"/>
                </a:cubicBezTo>
                <a:cubicBezTo>
                  <a:pt x="2359276" y="7906750"/>
                  <a:pt x="2315918" y="7842323"/>
                  <a:pt x="2287057" y="7818530"/>
                </a:cubicBezTo>
                <a:cubicBezTo>
                  <a:pt x="2243995" y="7783030"/>
                  <a:pt x="2159394" y="7749893"/>
                  <a:pt x="2113160" y="7750407"/>
                </a:cubicBezTo>
                <a:lnTo>
                  <a:pt x="2078288" y="7750797"/>
                </a:lnTo>
                <a:lnTo>
                  <a:pt x="2130876" y="7776601"/>
                </a:lnTo>
                <a:close/>
                <a:moveTo>
                  <a:pt x="3245853" y="7765094"/>
                </a:moveTo>
                <a:cubicBezTo>
                  <a:pt x="3246311" y="7776191"/>
                  <a:pt x="3248568" y="7778449"/>
                  <a:pt x="3251607" y="7770857"/>
                </a:cubicBezTo>
                <a:cubicBezTo>
                  <a:pt x="3254359" y="7763980"/>
                  <a:pt x="3254016" y="7755760"/>
                  <a:pt x="3250854" y="7752598"/>
                </a:cubicBezTo>
                <a:cubicBezTo>
                  <a:pt x="3247692" y="7749435"/>
                  <a:pt x="3245444" y="7755055"/>
                  <a:pt x="3245853" y="7765094"/>
                </a:cubicBezTo>
                <a:close/>
                <a:moveTo>
                  <a:pt x="2135438" y="7769067"/>
                </a:moveTo>
                <a:cubicBezTo>
                  <a:pt x="2161623" y="7780315"/>
                  <a:pt x="2176663" y="7780315"/>
                  <a:pt x="2159251" y="7769067"/>
                </a:cubicBezTo>
                <a:cubicBezTo>
                  <a:pt x="2151393" y="7763990"/>
                  <a:pt x="2138534" y="7760066"/>
                  <a:pt x="2130676" y="7760361"/>
                </a:cubicBezTo>
                <a:cubicBezTo>
                  <a:pt x="2121256" y="7760703"/>
                  <a:pt x="2122875" y="7763666"/>
                  <a:pt x="2135438" y="7769067"/>
                </a:cubicBezTo>
                <a:close/>
                <a:moveTo>
                  <a:pt x="587629" y="7777467"/>
                </a:moveTo>
                <a:cubicBezTo>
                  <a:pt x="587629" y="7782706"/>
                  <a:pt x="591915" y="7789640"/>
                  <a:pt x="597154" y="7792879"/>
                </a:cubicBezTo>
                <a:cubicBezTo>
                  <a:pt x="602392" y="7796117"/>
                  <a:pt x="606679" y="7794479"/>
                  <a:pt x="606679" y="7789241"/>
                </a:cubicBezTo>
                <a:cubicBezTo>
                  <a:pt x="606679" y="7784002"/>
                  <a:pt x="602392" y="7777067"/>
                  <a:pt x="597154" y="7773829"/>
                </a:cubicBezTo>
                <a:cubicBezTo>
                  <a:pt x="591915" y="7770590"/>
                  <a:pt x="587629" y="7772229"/>
                  <a:pt x="587629" y="7777467"/>
                </a:cubicBezTo>
                <a:close/>
                <a:moveTo>
                  <a:pt x="1926841" y="7805309"/>
                </a:moveTo>
                <a:cubicBezTo>
                  <a:pt x="1975380" y="7840218"/>
                  <a:pt x="1987801" y="7847514"/>
                  <a:pt x="1987801" y="7841123"/>
                </a:cubicBezTo>
                <a:cubicBezTo>
                  <a:pt x="1987801" y="7833313"/>
                  <a:pt x="1910286" y="7778592"/>
                  <a:pt x="1899218" y="7778592"/>
                </a:cubicBezTo>
                <a:cubicBezTo>
                  <a:pt x="1893980" y="7778592"/>
                  <a:pt x="1906410" y="7790612"/>
                  <a:pt x="1926841" y="7805309"/>
                </a:cubicBezTo>
                <a:close/>
                <a:moveTo>
                  <a:pt x="3217278" y="7793669"/>
                </a:moveTo>
                <a:cubicBezTo>
                  <a:pt x="3217736" y="7804766"/>
                  <a:pt x="3219993" y="7807024"/>
                  <a:pt x="3223032" y="7799432"/>
                </a:cubicBezTo>
                <a:cubicBezTo>
                  <a:pt x="3225784" y="7792555"/>
                  <a:pt x="3225441" y="7784335"/>
                  <a:pt x="3222279" y="7781173"/>
                </a:cubicBezTo>
                <a:cubicBezTo>
                  <a:pt x="3219117" y="7778010"/>
                  <a:pt x="3216869" y="7783630"/>
                  <a:pt x="3217278" y="7793669"/>
                </a:cubicBezTo>
                <a:close/>
                <a:moveTo>
                  <a:pt x="616204" y="7806042"/>
                </a:moveTo>
                <a:cubicBezTo>
                  <a:pt x="616204" y="7811281"/>
                  <a:pt x="620490" y="7818215"/>
                  <a:pt x="625729" y="7821454"/>
                </a:cubicBezTo>
                <a:cubicBezTo>
                  <a:pt x="630967" y="7824692"/>
                  <a:pt x="635254" y="7823054"/>
                  <a:pt x="635254" y="7817816"/>
                </a:cubicBezTo>
                <a:cubicBezTo>
                  <a:pt x="635254" y="7812577"/>
                  <a:pt x="630967" y="7805642"/>
                  <a:pt x="625729" y="7802404"/>
                </a:cubicBezTo>
                <a:cubicBezTo>
                  <a:pt x="620490" y="7799165"/>
                  <a:pt x="616204" y="7800804"/>
                  <a:pt x="616204" y="7806042"/>
                </a:cubicBezTo>
                <a:close/>
                <a:moveTo>
                  <a:pt x="1302001" y="7802670"/>
                </a:moveTo>
                <a:cubicBezTo>
                  <a:pt x="1302001" y="7807128"/>
                  <a:pt x="1374153" y="7845267"/>
                  <a:pt x="1382582" y="7845267"/>
                </a:cubicBezTo>
                <a:cubicBezTo>
                  <a:pt x="1385411" y="7845267"/>
                  <a:pt x="1387726" y="7841904"/>
                  <a:pt x="1387726" y="7837799"/>
                </a:cubicBezTo>
                <a:cubicBezTo>
                  <a:pt x="1387726" y="7833684"/>
                  <a:pt x="1368438" y="7823178"/>
                  <a:pt x="1344863" y="7814444"/>
                </a:cubicBezTo>
                <a:cubicBezTo>
                  <a:pt x="1321289" y="7805699"/>
                  <a:pt x="1302001" y="7800404"/>
                  <a:pt x="1302001" y="7802670"/>
                </a:cubicBezTo>
                <a:close/>
                <a:moveTo>
                  <a:pt x="2443220" y="7804147"/>
                </a:moveTo>
                <a:cubicBezTo>
                  <a:pt x="2450087" y="7806900"/>
                  <a:pt x="2458307" y="7806557"/>
                  <a:pt x="2461470" y="7803395"/>
                </a:cubicBezTo>
                <a:cubicBezTo>
                  <a:pt x="2464632" y="7800232"/>
                  <a:pt x="2459012" y="7797984"/>
                  <a:pt x="2448973" y="7798394"/>
                </a:cubicBezTo>
                <a:cubicBezTo>
                  <a:pt x="2437876" y="7798851"/>
                  <a:pt x="2435619" y="7801108"/>
                  <a:pt x="2443220" y="7804147"/>
                </a:cubicBezTo>
                <a:close/>
                <a:moveTo>
                  <a:pt x="3194304" y="7803995"/>
                </a:moveTo>
                <a:cubicBezTo>
                  <a:pt x="3190809" y="7807481"/>
                  <a:pt x="3188084" y="7817129"/>
                  <a:pt x="3188237" y="7825426"/>
                </a:cubicBezTo>
                <a:lnTo>
                  <a:pt x="3188532" y="7840504"/>
                </a:lnTo>
                <a:lnTo>
                  <a:pt x="3198638" y="7823121"/>
                </a:lnTo>
                <a:cubicBezTo>
                  <a:pt x="3208896" y="7805481"/>
                  <a:pt x="3205924" y="7792374"/>
                  <a:pt x="3194304" y="7803995"/>
                </a:cubicBezTo>
                <a:close/>
                <a:moveTo>
                  <a:pt x="1570882" y="7818482"/>
                </a:moveTo>
                <a:cubicBezTo>
                  <a:pt x="1576768" y="7836142"/>
                  <a:pt x="1597276" y="7839066"/>
                  <a:pt x="1597276" y="7822244"/>
                </a:cubicBezTo>
                <a:cubicBezTo>
                  <a:pt x="1597276" y="7813948"/>
                  <a:pt x="1590494" y="7807167"/>
                  <a:pt x="1582198" y="7807167"/>
                </a:cubicBezTo>
                <a:cubicBezTo>
                  <a:pt x="1573902" y="7807167"/>
                  <a:pt x="1568806" y="7812253"/>
                  <a:pt x="1570882" y="7818482"/>
                </a:cubicBezTo>
                <a:close/>
                <a:moveTo>
                  <a:pt x="2118732" y="7843457"/>
                </a:moveTo>
                <a:cubicBezTo>
                  <a:pt x="2140972" y="7864174"/>
                  <a:pt x="2168833" y="7883443"/>
                  <a:pt x="2180644" y="7886272"/>
                </a:cubicBezTo>
                <a:lnTo>
                  <a:pt x="2202113" y="7891424"/>
                </a:lnTo>
                <a:lnTo>
                  <a:pt x="2184426" y="7880252"/>
                </a:lnTo>
                <a:cubicBezTo>
                  <a:pt x="2174691" y="7874108"/>
                  <a:pt x="2146830" y="7854839"/>
                  <a:pt x="2122513" y="7837437"/>
                </a:cubicBezTo>
                <a:lnTo>
                  <a:pt x="2078288" y="7805795"/>
                </a:lnTo>
                <a:lnTo>
                  <a:pt x="2118732" y="7843457"/>
                </a:lnTo>
                <a:close/>
                <a:moveTo>
                  <a:pt x="644779" y="7825092"/>
                </a:moveTo>
                <a:cubicBezTo>
                  <a:pt x="644779" y="7830331"/>
                  <a:pt x="649065" y="7837265"/>
                  <a:pt x="654304" y="7840504"/>
                </a:cubicBezTo>
                <a:cubicBezTo>
                  <a:pt x="659542" y="7843742"/>
                  <a:pt x="663829" y="7842104"/>
                  <a:pt x="663829" y="7836866"/>
                </a:cubicBezTo>
                <a:cubicBezTo>
                  <a:pt x="663829" y="7831627"/>
                  <a:pt x="659542" y="7824692"/>
                  <a:pt x="654304" y="7821454"/>
                </a:cubicBezTo>
                <a:cubicBezTo>
                  <a:pt x="649065" y="7818215"/>
                  <a:pt x="644779" y="7819854"/>
                  <a:pt x="644779" y="7825092"/>
                </a:cubicBezTo>
                <a:close/>
                <a:moveTo>
                  <a:pt x="1487738" y="7826217"/>
                </a:moveTo>
                <a:cubicBezTo>
                  <a:pt x="1490977" y="7831455"/>
                  <a:pt x="1503016" y="7835675"/>
                  <a:pt x="1514494" y="7835599"/>
                </a:cubicBezTo>
                <a:lnTo>
                  <a:pt x="1535363" y="7835446"/>
                </a:lnTo>
                <a:lnTo>
                  <a:pt x="1521076" y="7826217"/>
                </a:lnTo>
                <a:cubicBezTo>
                  <a:pt x="1502312" y="7814091"/>
                  <a:pt x="1480242" y="7814091"/>
                  <a:pt x="1487738" y="7826217"/>
                </a:cubicBezTo>
                <a:close/>
                <a:moveTo>
                  <a:pt x="1725959" y="7826064"/>
                </a:moveTo>
                <a:cubicBezTo>
                  <a:pt x="1718939" y="7837428"/>
                  <a:pt x="1727854" y="7854792"/>
                  <a:pt x="1740713" y="7854792"/>
                </a:cubicBezTo>
                <a:cubicBezTo>
                  <a:pt x="1752305" y="7854792"/>
                  <a:pt x="1752381" y="7829007"/>
                  <a:pt x="1740808" y="7821864"/>
                </a:cubicBezTo>
                <a:cubicBezTo>
                  <a:pt x="1735931" y="7818844"/>
                  <a:pt x="1729254" y="7820740"/>
                  <a:pt x="1725959" y="7826064"/>
                </a:cubicBezTo>
                <a:close/>
                <a:moveTo>
                  <a:pt x="3159376" y="7845267"/>
                </a:moveTo>
                <a:cubicBezTo>
                  <a:pt x="3153766" y="7855744"/>
                  <a:pt x="3151327" y="7864317"/>
                  <a:pt x="3153947" y="7864317"/>
                </a:cubicBezTo>
                <a:cubicBezTo>
                  <a:pt x="3156566" y="7864317"/>
                  <a:pt x="3163291" y="7855744"/>
                  <a:pt x="3168901" y="7845267"/>
                </a:cubicBezTo>
                <a:cubicBezTo>
                  <a:pt x="3174511" y="7834789"/>
                  <a:pt x="3176950" y="7826217"/>
                  <a:pt x="3174330" y="7826217"/>
                </a:cubicBezTo>
                <a:cubicBezTo>
                  <a:pt x="3171711" y="7826217"/>
                  <a:pt x="3164986" y="7834789"/>
                  <a:pt x="3159376" y="7845267"/>
                </a:cubicBezTo>
                <a:close/>
                <a:moveTo>
                  <a:pt x="673354" y="7853667"/>
                </a:moveTo>
                <a:cubicBezTo>
                  <a:pt x="673354" y="7858906"/>
                  <a:pt x="677640" y="7865840"/>
                  <a:pt x="682879" y="7869079"/>
                </a:cubicBezTo>
                <a:cubicBezTo>
                  <a:pt x="688117" y="7872317"/>
                  <a:pt x="692404" y="7870679"/>
                  <a:pt x="692404" y="7865441"/>
                </a:cubicBezTo>
                <a:cubicBezTo>
                  <a:pt x="692404" y="7860202"/>
                  <a:pt x="688117" y="7853267"/>
                  <a:pt x="682879" y="7850029"/>
                </a:cubicBezTo>
                <a:cubicBezTo>
                  <a:pt x="677640" y="7846790"/>
                  <a:pt x="673354" y="7848429"/>
                  <a:pt x="673354" y="7853667"/>
                </a:cubicBezTo>
                <a:close/>
                <a:moveTo>
                  <a:pt x="3124267" y="7871460"/>
                </a:moveTo>
                <a:cubicBezTo>
                  <a:pt x="3121009" y="7880623"/>
                  <a:pt x="3116542" y="7892415"/>
                  <a:pt x="3114342" y="7897654"/>
                </a:cubicBezTo>
                <a:cubicBezTo>
                  <a:pt x="3112142" y="7902893"/>
                  <a:pt x="3117085" y="7898854"/>
                  <a:pt x="3125333" y="7888691"/>
                </a:cubicBezTo>
                <a:cubicBezTo>
                  <a:pt x="3140307" y="7870222"/>
                  <a:pt x="3144831" y="7854792"/>
                  <a:pt x="3135268" y="7854792"/>
                </a:cubicBezTo>
                <a:cubicBezTo>
                  <a:pt x="3132477" y="7854792"/>
                  <a:pt x="3127534" y="7862297"/>
                  <a:pt x="3124267" y="7871460"/>
                </a:cubicBezTo>
                <a:close/>
                <a:moveTo>
                  <a:pt x="1482976" y="7873489"/>
                </a:moveTo>
                <a:cubicBezTo>
                  <a:pt x="1482976" y="7877537"/>
                  <a:pt x="1507903" y="7887853"/>
                  <a:pt x="1538373" y="7896397"/>
                </a:cubicBezTo>
                <a:cubicBezTo>
                  <a:pt x="1601743" y="7914180"/>
                  <a:pt x="1614316" y="7915532"/>
                  <a:pt x="1601562" y="7903178"/>
                </a:cubicBezTo>
                <a:cubicBezTo>
                  <a:pt x="1588970" y="7890996"/>
                  <a:pt x="1482976" y="7864459"/>
                  <a:pt x="1482976" y="7873489"/>
                </a:cubicBezTo>
                <a:close/>
                <a:moveTo>
                  <a:pt x="1640138" y="7873842"/>
                </a:moveTo>
                <a:cubicBezTo>
                  <a:pt x="1632366" y="7886414"/>
                  <a:pt x="1643758" y="7904245"/>
                  <a:pt x="1655083" y="7897244"/>
                </a:cubicBezTo>
                <a:cubicBezTo>
                  <a:pt x="1666656" y="7890101"/>
                  <a:pt x="1666580" y="7864317"/>
                  <a:pt x="1654988" y="7864317"/>
                </a:cubicBezTo>
                <a:cubicBezTo>
                  <a:pt x="1650054" y="7864317"/>
                  <a:pt x="1643377" y="7868603"/>
                  <a:pt x="1640138" y="7873842"/>
                </a:cubicBezTo>
                <a:close/>
                <a:moveTo>
                  <a:pt x="711454" y="7888129"/>
                </a:moveTo>
                <a:cubicBezTo>
                  <a:pt x="711454" y="7895987"/>
                  <a:pt x="715606" y="7902417"/>
                  <a:pt x="720682" y="7902417"/>
                </a:cubicBezTo>
                <a:cubicBezTo>
                  <a:pt x="725750" y="7902417"/>
                  <a:pt x="727437" y="7895987"/>
                  <a:pt x="724427" y="7888129"/>
                </a:cubicBezTo>
                <a:cubicBezTo>
                  <a:pt x="721407" y="7880271"/>
                  <a:pt x="717254" y="7873842"/>
                  <a:pt x="715197" y="7873842"/>
                </a:cubicBezTo>
                <a:cubicBezTo>
                  <a:pt x="713140" y="7873842"/>
                  <a:pt x="711454" y="7880271"/>
                  <a:pt x="711454" y="7888129"/>
                </a:cubicBezTo>
                <a:close/>
                <a:moveTo>
                  <a:pt x="1785995" y="7880347"/>
                </a:moveTo>
                <a:cubicBezTo>
                  <a:pt x="1792862" y="7883100"/>
                  <a:pt x="1801082" y="7882757"/>
                  <a:pt x="1804245" y="7879595"/>
                </a:cubicBezTo>
                <a:cubicBezTo>
                  <a:pt x="1807407" y="7876432"/>
                  <a:pt x="1801787" y="7874184"/>
                  <a:pt x="1791748" y="7874594"/>
                </a:cubicBezTo>
                <a:cubicBezTo>
                  <a:pt x="1780651" y="7875051"/>
                  <a:pt x="1778394" y="7877308"/>
                  <a:pt x="1785995" y="7880347"/>
                </a:cubicBezTo>
                <a:close/>
                <a:moveTo>
                  <a:pt x="3089529" y="7899245"/>
                </a:moveTo>
                <a:cubicBezTo>
                  <a:pt x="3086034" y="7902731"/>
                  <a:pt x="3083309" y="7912379"/>
                  <a:pt x="3083462" y="7920676"/>
                </a:cubicBezTo>
                <a:lnTo>
                  <a:pt x="3083757" y="7935754"/>
                </a:lnTo>
                <a:lnTo>
                  <a:pt x="3093863" y="7918371"/>
                </a:lnTo>
                <a:cubicBezTo>
                  <a:pt x="3104121" y="7900731"/>
                  <a:pt x="3101149" y="7887624"/>
                  <a:pt x="3089529" y="7899245"/>
                </a:cubicBezTo>
                <a:close/>
                <a:moveTo>
                  <a:pt x="740029" y="7906693"/>
                </a:moveTo>
                <a:cubicBezTo>
                  <a:pt x="740029" y="7910332"/>
                  <a:pt x="746458" y="7919733"/>
                  <a:pt x="754316" y="7927591"/>
                </a:cubicBezTo>
                <a:cubicBezTo>
                  <a:pt x="762174" y="7935449"/>
                  <a:pt x="768604" y="7937812"/>
                  <a:pt x="768604" y="7932839"/>
                </a:cubicBezTo>
                <a:cubicBezTo>
                  <a:pt x="768604" y="7927868"/>
                  <a:pt x="762174" y="7918466"/>
                  <a:pt x="754316" y="7911942"/>
                </a:cubicBezTo>
                <a:cubicBezTo>
                  <a:pt x="746458" y="7905417"/>
                  <a:pt x="740029" y="7903054"/>
                  <a:pt x="740029" y="7906693"/>
                </a:cubicBezTo>
                <a:close/>
                <a:moveTo>
                  <a:pt x="2402691" y="7911056"/>
                </a:moveTo>
                <a:cubicBezTo>
                  <a:pt x="2399748" y="7915799"/>
                  <a:pt x="2405929" y="7917447"/>
                  <a:pt x="2416416" y="7914704"/>
                </a:cubicBezTo>
                <a:cubicBezTo>
                  <a:pt x="2438657" y="7908884"/>
                  <a:pt x="2441467" y="7902417"/>
                  <a:pt x="2421750" y="7902417"/>
                </a:cubicBezTo>
                <a:cubicBezTo>
                  <a:pt x="2414197" y="7902417"/>
                  <a:pt x="2405625" y="7906303"/>
                  <a:pt x="2402691" y="7911056"/>
                </a:cubicBezTo>
                <a:close/>
                <a:moveTo>
                  <a:pt x="1686449" y="7923590"/>
                </a:moveTo>
                <a:cubicBezTo>
                  <a:pt x="1683934" y="7927658"/>
                  <a:pt x="1693917" y="7931353"/>
                  <a:pt x="1708633" y="7931792"/>
                </a:cubicBezTo>
                <a:cubicBezTo>
                  <a:pt x="1723349" y="7932239"/>
                  <a:pt x="1760030" y="7935678"/>
                  <a:pt x="1790157" y="7939440"/>
                </a:cubicBezTo>
                <a:cubicBezTo>
                  <a:pt x="1820285" y="7943203"/>
                  <a:pt x="1844926" y="7943612"/>
                  <a:pt x="1844926" y="7940355"/>
                </a:cubicBezTo>
                <a:cubicBezTo>
                  <a:pt x="1844926" y="7931325"/>
                  <a:pt x="1691688" y="7915113"/>
                  <a:pt x="1686449" y="7923590"/>
                </a:cubicBezTo>
                <a:close/>
                <a:moveTo>
                  <a:pt x="2521201" y="7921467"/>
                </a:moveTo>
                <a:cubicBezTo>
                  <a:pt x="2513343" y="7926543"/>
                  <a:pt x="2511200" y="7930696"/>
                  <a:pt x="2516438" y="7930696"/>
                </a:cubicBezTo>
                <a:cubicBezTo>
                  <a:pt x="2521677" y="7930696"/>
                  <a:pt x="2532393" y="7926543"/>
                  <a:pt x="2540251" y="7921467"/>
                </a:cubicBezTo>
                <a:cubicBezTo>
                  <a:pt x="2548109" y="7916390"/>
                  <a:pt x="2550252" y="7912237"/>
                  <a:pt x="2545013" y="7912237"/>
                </a:cubicBezTo>
                <a:cubicBezTo>
                  <a:pt x="2539775" y="7912237"/>
                  <a:pt x="2529059" y="7916390"/>
                  <a:pt x="2521201" y="7921467"/>
                </a:cubicBezTo>
                <a:close/>
                <a:moveTo>
                  <a:pt x="3060316" y="7927181"/>
                </a:moveTo>
                <a:cubicBezTo>
                  <a:pt x="3056925" y="7936011"/>
                  <a:pt x="3056296" y="7945384"/>
                  <a:pt x="3058916" y="7948003"/>
                </a:cubicBezTo>
                <a:cubicBezTo>
                  <a:pt x="3061535" y="7950623"/>
                  <a:pt x="3066450" y="7945536"/>
                  <a:pt x="3069841" y="7936706"/>
                </a:cubicBezTo>
                <a:cubicBezTo>
                  <a:pt x="3073232" y="7927877"/>
                  <a:pt x="3073860" y="7918504"/>
                  <a:pt x="3071241" y="7915885"/>
                </a:cubicBezTo>
                <a:cubicBezTo>
                  <a:pt x="3068622" y="7913265"/>
                  <a:pt x="3063707" y="7918352"/>
                  <a:pt x="3060316" y="7927181"/>
                </a:cubicBezTo>
                <a:close/>
                <a:moveTo>
                  <a:pt x="3026026" y="7950042"/>
                </a:moveTo>
                <a:cubicBezTo>
                  <a:pt x="3019939" y="7961414"/>
                  <a:pt x="3017101" y="7972864"/>
                  <a:pt x="3019720" y="7975483"/>
                </a:cubicBezTo>
                <a:cubicBezTo>
                  <a:pt x="3022340" y="7978102"/>
                  <a:pt x="3029464" y="7970939"/>
                  <a:pt x="3035551" y="7959567"/>
                </a:cubicBezTo>
                <a:cubicBezTo>
                  <a:pt x="3041637" y="7948194"/>
                  <a:pt x="3044476" y="7936745"/>
                  <a:pt x="3041857" y="7934125"/>
                </a:cubicBezTo>
                <a:cubicBezTo>
                  <a:pt x="3039237" y="7931506"/>
                  <a:pt x="3032112" y="7938669"/>
                  <a:pt x="3026026" y="7950042"/>
                </a:cubicBezTo>
                <a:close/>
                <a:moveTo>
                  <a:pt x="787654" y="7950042"/>
                </a:moveTo>
                <a:cubicBezTo>
                  <a:pt x="787654" y="7955280"/>
                  <a:pt x="792197" y="7959567"/>
                  <a:pt x="797741" y="7959567"/>
                </a:cubicBezTo>
                <a:cubicBezTo>
                  <a:pt x="803284" y="7959567"/>
                  <a:pt x="805180" y="7955280"/>
                  <a:pt x="801941" y="7950042"/>
                </a:cubicBezTo>
                <a:cubicBezTo>
                  <a:pt x="798703" y="7944803"/>
                  <a:pt x="794168" y="7940517"/>
                  <a:pt x="791853" y="7940517"/>
                </a:cubicBezTo>
                <a:cubicBezTo>
                  <a:pt x="789539" y="7940517"/>
                  <a:pt x="787654" y="7944803"/>
                  <a:pt x="787654" y="7950042"/>
                </a:cubicBezTo>
                <a:close/>
                <a:moveTo>
                  <a:pt x="816229" y="7967367"/>
                </a:moveTo>
                <a:cubicBezTo>
                  <a:pt x="816229" y="7978874"/>
                  <a:pt x="834298" y="7992294"/>
                  <a:pt x="840908" y="7985694"/>
                </a:cubicBezTo>
                <a:cubicBezTo>
                  <a:pt x="843299" y="7983293"/>
                  <a:pt x="838727" y="7975912"/>
                  <a:pt x="830745" y="7969282"/>
                </a:cubicBezTo>
                <a:cubicBezTo>
                  <a:pt x="821696" y="7961767"/>
                  <a:pt x="816229" y="7961043"/>
                  <a:pt x="816229" y="7967367"/>
                </a:cubicBezTo>
                <a:close/>
                <a:moveTo>
                  <a:pt x="2149726" y="7969092"/>
                </a:moveTo>
                <a:lnTo>
                  <a:pt x="2116388" y="7976112"/>
                </a:lnTo>
                <a:lnTo>
                  <a:pt x="2144963" y="7977216"/>
                </a:lnTo>
                <a:cubicBezTo>
                  <a:pt x="2160680" y="7977826"/>
                  <a:pt x="2179968" y="7974168"/>
                  <a:pt x="2187826" y="7969092"/>
                </a:cubicBezTo>
                <a:cubicBezTo>
                  <a:pt x="2203685" y="7958842"/>
                  <a:pt x="2198418" y="7958842"/>
                  <a:pt x="2149726" y="7969092"/>
                </a:cubicBezTo>
                <a:close/>
                <a:moveTo>
                  <a:pt x="2990917" y="7976235"/>
                </a:moveTo>
                <a:cubicBezTo>
                  <a:pt x="2987659" y="7985398"/>
                  <a:pt x="2983192" y="7997190"/>
                  <a:pt x="2980992" y="8002429"/>
                </a:cubicBezTo>
                <a:cubicBezTo>
                  <a:pt x="2978792" y="8007668"/>
                  <a:pt x="2983735" y="8003629"/>
                  <a:pt x="2991983" y="7993466"/>
                </a:cubicBezTo>
                <a:cubicBezTo>
                  <a:pt x="3006957" y="7974997"/>
                  <a:pt x="3011481" y="7959567"/>
                  <a:pt x="3001918" y="7959567"/>
                </a:cubicBezTo>
                <a:cubicBezTo>
                  <a:pt x="2999127" y="7959567"/>
                  <a:pt x="2994184" y="7967072"/>
                  <a:pt x="2990917" y="7976235"/>
                </a:cubicBezTo>
                <a:close/>
                <a:moveTo>
                  <a:pt x="854329" y="7991780"/>
                </a:moveTo>
                <a:cubicBezTo>
                  <a:pt x="854329" y="7999638"/>
                  <a:pt x="858615" y="8008715"/>
                  <a:pt x="863854" y="8011954"/>
                </a:cubicBezTo>
                <a:cubicBezTo>
                  <a:pt x="869092" y="8015192"/>
                  <a:pt x="873379" y="8011411"/>
                  <a:pt x="873379" y="8003553"/>
                </a:cubicBezTo>
                <a:cubicBezTo>
                  <a:pt x="873379" y="7995695"/>
                  <a:pt x="869092" y="7986617"/>
                  <a:pt x="863854" y="7983379"/>
                </a:cubicBezTo>
                <a:cubicBezTo>
                  <a:pt x="858615" y="7980140"/>
                  <a:pt x="854329" y="7983922"/>
                  <a:pt x="854329" y="7991780"/>
                </a:cubicBezTo>
                <a:close/>
                <a:moveTo>
                  <a:pt x="2945673" y="8006515"/>
                </a:moveTo>
                <a:cubicBezTo>
                  <a:pt x="2935796" y="8017431"/>
                  <a:pt x="2930347" y="8028985"/>
                  <a:pt x="2933557" y="8032195"/>
                </a:cubicBezTo>
                <a:cubicBezTo>
                  <a:pt x="2941720" y="8040358"/>
                  <a:pt x="2971152" y="8009268"/>
                  <a:pt x="2967018" y="7996848"/>
                </a:cubicBezTo>
                <a:cubicBezTo>
                  <a:pt x="2965152" y="7991256"/>
                  <a:pt x="2955551" y="7995609"/>
                  <a:pt x="2945673" y="8006515"/>
                </a:cubicBezTo>
                <a:close/>
                <a:moveTo>
                  <a:pt x="892429" y="8021479"/>
                </a:moveTo>
                <a:cubicBezTo>
                  <a:pt x="892429" y="8029337"/>
                  <a:pt x="896581" y="8035767"/>
                  <a:pt x="901657" y="8035767"/>
                </a:cubicBezTo>
                <a:cubicBezTo>
                  <a:pt x="906725" y="8035767"/>
                  <a:pt x="908412" y="8029337"/>
                  <a:pt x="905402" y="8021479"/>
                </a:cubicBezTo>
                <a:cubicBezTo>
                  <a:pt x="902382" y="8013621"/>
                  <a:pt x="898229" y="8007192"/>
                  <a:pt x="896172" y="8007192"/>
                </a:cubicBezTo>
                <a:cubicBezTo>
                  <a:pt x="894115" y="8007192"/>
                  <a:pt x="892429" y="8013621"/>
                  <a:pt x="892429" y="8021479"/>
                </a:cubicBezTo>
                <a:close/>
                <a:moveTo>
                  <a:pt x="921004" y="8034042"/>
                </a:moveTo>
                <a:cubicBezTo>
                  <a:pt x="921004" y="8045549"/>
                  <a:pt x="939073" y="8058969"/>
                  <a:pt x="945683" y="8052369"/>
                </a:cubicBezTo>
                <a:cubicBezTo>
                  <a:pt x="948074" y="8049968"/>
                  <a:pt x="943502" y="8042587"/>
                  <a:pt x="935520" y="8035957"/>
                </a:cubicBezTo>
                <a:cubicBezTo>
                  <a:pt x="926471" y="8028442"/>
                  <a:pt x="921004" y="8027718"/>
                  <a:pt x="921004" y="8034042"/>
                </a:cubicBezTo>
                <a:close/>
                <a:moveTo>
                  <a:pt x="2898229" y="8041891"/>
                </a:moveTo>
                <a:cubicBezTo>
                  <a:pt x="2889161" y="8065542"/>
                  <a:pt x="2899162" y="8068771"/>
                  <a:pt x="2911288" y="8046111"/>
                </a:cubicBezTo>
                <a:cubicBezTo>
                  <a:pt x="2917136" y="8035176"/>
                  <a:pt x="2917946" y="8026242"/>
                  <a:pt x="2913078" y="8026242"/>
                </a:cubicBezTo>
                <a:cubicBezTo>
                  <a:pt x="2908221" y="8026242"/>
                  <a:pt x="2901534" y="8033280"/>
                  <a:pt x="2898229" y="8041891"/>
                </a:cubicBezTo>
                <a:close/>
                <a:moveTo>
                  <a:pt x="959101" y="8059017"/>
                </a:moveTo>
                <a:cubicBezTo>
                  <a:pt x="959101" y="8067180"/>
                  <a:pt x="963387" y="8073867"/>
                  <a:pt x="968626" y="8073867"/>
                </a:cubicBezTo>
                <a:cubicBezTo>
                  <a:pt x="973865" y="8073867"/>
                  <a:pt x="978151" y="8069837"/>
                  <a:pt x="978151" y="8064903"/>
                </a:cubicBezTo>
                <a:cubicBezTo>
                  <a:pt x="978151" y="8059969"/>
                  <a:pt x="973865" y="8053292"/>
                  <a:pt x="968626" y="8050054"/>
                </a:cubicBezTo>
                <a:cubicBezTo>
                  <a:pt x="963387" y="8046815"/>
                  <a:pt x="959101" y="8050854"/>
                  <a:pt x="959101" y="8059017"/>
                </a:cubicBezTo>
                <a:close/>
                <a:moveTo>
                  <a:pt x="2866749" y="8057198"/>
                </a:moveTo>
                <a:cubicBezTo>
                  <a:pt x="2849156" y="8079953"/>
                  <a:pt x="2843974" y="8092917"/>
                  <a:pt x="2852480" y="8092917"/>
                </a:cubicBezTo>
                <a:cubicBezTo>
                  <a:pt x="2857195" y="8092917"/>
                  <a:pt x="2865930" y="8082201"/>
                  <a:pt x="2871892" y="8069104"/>
                </a:cubicBezTo>
                <a:cubicBezTo>
                  <a:pt x="2883637" y="8043329"/>
                  <a:pt x="2881427" y="8038214"/>
                  <a:pt x="2866749" y="8057198"/>
                </a:cubicBezTo>
                <a:close/>
                <a:moveTo>
                  <a:pt x="987676" y="8072742"/>
                </a:moveTo>
                <a:cubicBezTo>
                  <a:pt x="987676" y="8077981"/>
                  <a:pt x="991962" y="8084915"/>
                  <a:pt x="997201" y="8088154"/>
                </a:cubicBezTo>
                <a:cubicBezTo>
                  <a:pt x="1002440" y="8091392"/>
                  <a:pt x="1006726" y="8089754"/>
                  <a:pt x="1006726" y="8084516"/>
                </a:cubicBezTo>
                <a:cubicBezTo>
                  <a:pt x="1006726" y="8079277"/>
                  <a:pt x="1002440" y="8072342"/>
                  <a:pt x="997201" y="8069104"/>
                </a:cubicBezTo>
                <a:cubicBezTo>
                  <a:pt x="991962" y="8065865"/>
                  <a:pt x="987676" y="8067504"/>
                  <a:pt x="987676" y="8072742"/>
                </a:cubicBezTo>
                <a:close/>
                <a:moveTo>
                  <a:pt x="2816476" y="8092917"/>
                </a:moveTo>
                <a:cubicBezTo>
                  <a:pt x="2810389" y="8104289"/>
                  <a:pt x="2807551" y="8115739"/>
                  <a:pt x="2810170" y="8118358"/>
                </a:cubicBezTo>
                <a:cubicBezTo>
                  <a:pt x="2812790" y="8120977"/>
                  <a:pt x="2819914" y="8113814"/>
                  <a:pt x="2826001" y="8102442"/>
                </a:cubicBezTo>
                <a:cubicBezTo>
                  <a:pt x="2832087" y="8091069"/>
                  <a:pt x="2834926" y="8079620"/>
                  <a:pt x="2832307" y="8077000"/>
                </a:cubicBezTo>
                <a:cubicBezTo>
                  <a:pt x="2829687" y="8074381"/>
                  <a:pt x="2822562" y="8081544"/>
                  <a:pt x="2816476" y="8092917"/>
                </a:cubicBezTo>
                <a:close/>
                <a:moveTo>
                  <a:pt x="1030595" y="8102499"/>
                </a:moveTo>
                <a:cubicBezTo>
                  <a:pt x="1040101" y="8113014"/>
                  <a:pt x="1049950" y="8119539"/>
                  <a:pt x="1052474" y="8117015"/>
                </a:cubicBezTo>
                <a:cubicBezTo>
                  <a:pt x="1058875" y="8110614"/>
                  <a:pt x="1035120" y="8083392"/>
                  <a:pt x="1023137" y="8083392"/>
                </a:cubicBezTo>
                <a:cubicBezTo>
                  <a:pt x="1017727" y="8083392"/>
                  <a:pt x="1021080" y="8091992"/>
                  <a:pt x="1030595" y="8102499"/>
                </a:cubicBezTo>
                <a:close/>
                <a:moveTo>
                  <a:pt x="2774404" y="8118091"/>
                </a:moveTo>
                <a:cubicBezTo>
                  <a:pt x="2765336" y="8141742"/>
                  <a:pt x="2775337" y="8144971"/>
                  <a:pt x="2787463" y="8122311"/>
                </a:cubicBezTo>
                <a:cubicBezTo>
                  <a:pt x="2793311" y="8111376"/>
                  <a:pt x="2794121" y="8102442"/>
                  <a:pt x="2789253" y="8102442"/>
                </a:cubicBezTo>
                <a:cubicBezTo>
                  <a:pt x="2784396" y="8102442"/>
                  <a:pt x="2777709" y="8109480"/>
                  <a:pt x="2774404" y="8118091"/>
                </a:cubicBezTo>
                <a:close/>
                <a:moveTo>
                  <a:pt x="1075582" y="8123272"/>
                </a:moveTo>
                <a:cubicBezTo>
                  <a:pt x="1080326" y="8137512"/>
                  <a:pt x="1101976" y="8145352"/>
                  <a:pt x="1101976" y="8132827"/>
                </a:cubicBezTo>
                <a:cubicBezTo>
                  <a:pt x="1101976" y="8127711"/>
                  <a:pt x="1095185" y="8120930"/>
                  <a:pt x="1086888" y="8117738"/>
                </a:cubicBezTo>
                <a:cubicBezTo>
                  <a:pt x="1077620" y="8114186"/>
                  <a:pt x="1073258" y="8116310"/>
                  <a:pt x="1075582" y="8123272"/>
                </a:cubicBezTo>
                <a:close/>
                <a:moveTo>
                  <a:pt x="2736828" y="8135779"/>
                </a:moveTo>
                <a:cubicBezTo>
                  <a:pt x="2733818" y="8143637"/>
                  <a:pt x="2735047" y="8150067"/>
                  <a:pt x="2739552" y="8150067"/>
                </a:cubicBezTo>
                <a:cubicBezTo>
                  <a:pt x="2744067" y="8150067"/>
                  <a:pt x="2750230" y="8143637"/>
                  <a:pt x="2753249" y="8135779"/>
                </a:cubicBezTo>
                <a:cubicBezTo>
                  <a:pt x="2756259" y="8127921"/>
                  <a:pt x="2755030" y="8121492"/>
                  <a:pt x="2750525" y="8121492"/>
                </a:cubicBezTo>
                <a:cubicBezTo>
                  <a:pt x="2746010" y="8121492"/>
                  <a:pt x="2739847" y="8127921"/>
                  <a:pt x="2736828" y="8135779"/>
                </a:cubicBezTo>
                <a:close/>
                <a:moveTo>
                  <a:pt x="1121026" y="8145304"/>
                </a:moveTo>
                <a:cubicBezTo>
                  <a:pt x="1121026" y="8153162"/>
                  <a:pt x="1127979" y="8159592"/>
                  <a:pt x="1136475" y="8159592"/>
                </a:cubicBezTo>
                <a:lnTo>
                  <a:pt x="1151935" y="8159592"/>
                </a:lnTo>
                <a:lnTo>
                  <a:pt x="1140076" y="8145304"/>
                </a:lnTo>
                <a:cubicBezTo>
                  <a:pt x="1133551" y="8137446"/>
                  <a:pt x="1126598" y="8131017"/>
                  <a:pt x="1124626" y="8131017"/>
                </a:cubicBezTo>
                <a:cubicBezTo>
                  <a:pt x="1122645" y="8131017"/>
                  <a:pt x="1121026" y="8137446"/>
                  <a:pt x="1121026" y="8145304"/>
                </a:cubicBezTo>
                <a:close/>
                <a:moveTo>
                  <a:pt x="2709120" y="8136770"/>
                </a:moveTo>
                <a:cubicBezTo>
                  <a:pt x="2705300" y="8140589"/>
                  <a:pt x="2702176" y="8150285"/>
                  <a:pt x="2702176" y="8158325"/>
                </a:cubicBezTo>
                <a:lnTo>
                  <a:pt x="2702176" y="8172926"/>
                </a:lnTo>
                <a:lnTo>
                  <a:pt x="2712777" y="8162325"/>
                </a:lnTo>
                <a:cubicBezTo>
                  <a:pt x="2718597" y="8156505"/>
                  <a:pt x="2721731" y="8146799"/>
                  <a:pt x="2719721" y="8140780"/>
                </a:cubicBezTo>
                <a:cubicBezTo>
                  <a:pt x="2717711" y="8134760"/>
                  <a:pt x="2712939" y="8132950"/>
                  <a:pt x="2709120" y="8136770"/>
                </a:cubicBezTo>
                <a:close/>
                <a:moveTo>
                  <a:pt x="2100320" y="8147047"/>
                </a:moveTo>
                <a:cubicBezTo>
                  <a:pt x="2107187" y="8149800"/>
                  <a:pt x="2115407" y="8149457"/>
                  <a:pt x="2118570" y="8146295"/>
                </a:cubicBezTo>
                <a:cubicBezTo>
                  <a:pt x="2121732" y="8143132"/>
                  <a:pt x="2116112" y="8140884"/>
                  <a:pt x="2106073" y="8141294"/>
                </a:cubicBezTo>
                <a:cubicBezTo>
                  <a:pt x="2094976" y="8141751"/>
                  <a:pt x="2092719" y="8144008"/>
                  <a:pt x="2100320" y="8147047"/>
                </a:cubicBezTo>
                <a:close/>
                <a:moveTo>
                  <a:pt x="1159126" y="8157867"/>
                </a:moveTo>
                <a:cubicBezTo>
                  <a:pt x="1159126" y="8169374"/>
                  <a:pt x="1177195" y="8182794"/>
                  <a:pt x="1183805" y="8176194"/>
                </a:cubicBezTo>
                <a:cubicBezTo>
                  <a:pt x="1186196" y="8173793"/>
                  <a:pt x="1181624" y="8166412"/>
                  <a:pt x="1173642" y="8159782"/>
                </a:cubicBezTo>
                <a:cubicBezTo>
                  <a:pt x="1164593" y="8152267"/>
                  <a:pt x="1159126" y="8151543"/>
                  <a:pt x="1159126" y="8157867"/>
                </a:cubicBezTo>
                <a:close/>
                <a:moveTo>
                  <a:pt x="2037988" y="8156667"/>
                </a:moveTo>
                <a:cubicBezTo>
                  <a:pt x="2047256" y="8159087"/>
                  <a:pt x="2060115" y="8158925"/>
                  <a:pt x="2066563" y="8156315"/>
                </a:cubicBezTo>
                <a:cubicBezTo>
                  <a:pt x="2073012" y="8153705"/>
                  <a:pt x="2065430" y="8151733"/>
                  <a:pt x="2049713" y="8151924"/>
                </a:cubicBezTo>
                <a:cubicBezTo>
                  <a:pt x="2033997" y="8152114"/>
                  <a:pt x="2028720" y="8154248"/>
                  <a:pt x="2037988" y="8156667"/>
                </a:cubicBezTo>
                <a:close/>
                <a:moveTo>
                  <a:pt x="2671020" y="8155820"/>
                </a:moveTo>
                <a:cubicBezTo>
                  <a:pt x="2667200" y="8159639"/>
                  <a:pt x="2664076" y="8169335"/>
                  <a:pt x="2664076" y="8177375"/>
                </a:cubicBezTo>
                <a:lnTo>
                  <a:pt x="2664076" y="8191976"/>
                </a:lnTo>
                <a:lnTo>
                  <a:pt x="2674677" y="8181375"/>
                </a:lnTo>
                <a:cubicBezTo>
                  <a:pt x="2680497" y="8175555"/>
                  <a:pt x="2683631" y="8165849"/>
                  <a:pt x="2681621" y="8159830"/>
                </a:cubicBezTo>
                <a:cubicBezTo>
                  <a:pt x="2679611" y="8153810"/>
                  <a:pt x="2674839" y="8152000"/>
                  <a:pt x="2671020" y="8155820"/>
                </a:cubicBezTo>
                <a:close/>
                <a:moveTo>
                  <a:pt x="1199407" y="8180432"/>
                </a:moveTo>
                <a:cubicBezTo>
                  <a:pt x="1201484" y="8186652"/>
                  <a:pt x="1208275" y="8193434"/>
                  <a:pt x="1214495" y="8195510"/>
                </a:cubicBezTo>
                <a:cubicBezTo>
                  <a:pt x="1221457" y="8197834"/>
                  <a:pt x="1223582" y="8193472"/>
                  <a:pt x="1220029" y="8184204"/>
                </a:cubicBezTo>
                <a:cubicBezTo>
                  <a:pt x="1213380" y="8166888"/>
                  <a:pt x="1193692" y="8163287"/>
                  <a:pt x="1199407" y="8180432"/>
                </a:cubicBezTo>
                <a:close/>
                <a:moveTo>
                  <a:pt x="2625633" y="8189729"/>
                </a:moveTo>
                <a:lnTo>
                  <a:pt x="2614222" y="8211979"/>
                </a:lnTo>
                <a:lnTo>
                  <a:pt x="2631443" y="8195539"/>
                </a:lnTo>
                <a:cubicBezTo>
                  <a:pt x="2640911" y="8186490"/>
                  <a:pt x="2646045" y="8176479"/>
                  <a:pt x="2642845" y="8173289"/>
                </a:cubicBezTo>
                <a:cubicBezTo>
                  <a:pt x="2639654" y="8170097"/>
                  <a:pt x="2631910" y="8177499"/>
                  <a:pt x="2625633" y="8189729"/>
                </a:cubicBezTo>
                <a:close/>
                <a:moveTo>
                  <a:pt x="1235326" y="8185833"/>
                </a:moveTo>
                <a:cubicBezTo>
                  <a:pt x="1235326" y="8191072"/>
                  <a:pt x="1241755" y="8200692"/>
                  <a:pt x="1249613" y="8207217"/>
                </a:cubicBezTo>
                <a:cubicBezTo>
                  <a:pt x="1257586" y="8213827"/>
                  <a:pt x="1263901" y="8214865"/>
                  <a:pt x="1263901" y="8209550"/>
                </a:cubicBezTo>
                <a:cubicBezTo>
                  <a:pt x="1263901" y="8204311"/>
                  <a:pt x="1257472" y="8194691"/>
                  <a:pt x="1249613" y="8188167"/>
                </a:cubicBezTo>
                <a:cubicBezTo>
                  <a:pt x="1241641" y="8181556"/>
                  <a:pt x="1235326" y="8180518"/>
                  <a:pt x="1235326" y="8185833"/>
                </a:cubicBezTo>
                <a:close/>
                <a:moveTo>
                  <a:pt x="2584123" y="8203254"/>
                </a:moveTo>
                <a:cubicBezTo>
                  <a:pt x="2580570" y="8212522"/>
                  <a:pt x="2582694" y="8216884"/>
                  <a:pt x="2589657" y="8214560"/>
                </a:cubicBezTo>
                <a:cubicBezTo>
                  <a:pt x="2603897" y="8209817"/>
                  <a:pt x="2611736" y="8188167"/>
                  <a:pt x="2599211" y="8188167"/>
                </a:cubicBezTo>
                <a:cubicBezTo>
                  <a:pt x="2594096" y="8188167"/>
                  <a:pt x="2587314" y="8194958"/>
                  <a:pt x="2584123" y="8203254"/>
                </a:cubicBezTo>
                <a:close/>
                <a:moveTo>
                  <a:pt x="1275807" y="8209598"/>
                </a:moveTo>
                <a:cubicBezTo>
                  <a:pt x="1277979" y="8216151"/>
                  <a:pt x="1287847" y="8223066"/>
                  <a:pt x="1297724" y="8224981"/>
                </a:cubicBezTo>
                <a:lnTo>
                  <a:pt x="1315679" y="8228467"/>
                </a:lnTo>
                <a:lnTo>
                  <a:pt x="1302915" y="8213075"/>
                </a:lnTo>
                <a:cubicBezTo>
                  <a:pt x="1287809" y="8194872"/>
                  <a:pt x="1270149" y="8192605"/>
                  <a:pt x="1275807" y="8209598"/>
                </a:cubicBezTo>
                <a:close/>
                <a:moveTo>
                  <a:pt x="2549776" y="8211979"/>
                </a:moveTo>
                <a:cubicBezTo>
                  <a:pt x="2543042" y="8220094"/>
                  <a:pt x="2539679" y="8228867"/>
                  <a:pt x="2542299" y="8231486"/>
                </a:cubicBezTo>
                <a:cubicBezTo>
                  <a:pt x="2544918" y="8234106"/>
                  <a:pt x="2552567" y="8229619"/>
                  <a:pt x="2559301" y="8221504"/>
                </a:cubicBezTo>
                <a:cubicBezTo>
                  <a:pt x="2566035" y="8213388"/>
                  <a:pt x="2569397" y="8204616"/>
                  <a:pt x="2566778" y="8201997"/>
                </a:cubicBezTo>
                <a:cubicBezTo>
                  <a:pt x="2564159" y="8199378"/>
                  <a:pt x="2556510" y="8203863"/>
                  <a:pt x="2549776" y="8211979"/>
                </a:cubicBezTo>
                <a:close/>
                <a:moveTo>
                  <a:pt x="1333071" y="8232839"/>
                </a:moveTo>
                <a:cubicBezTo>
                  <a:pt x="1341930" y="8241697"/>
                  <a:pt x="1351845" y="8246269"/>
                  <a:pt x="1355112" y="8243002"/>
                </a:cubicBezTo>
                <a:cubicBezTo>
                  <a:pt x="1364494" y="8233629"/>
                  <a:pt x="1350102" y="8216742"/>
                  <a:pt x="1332738" y="8216742"/>
                </a:cubicBezTo>
                <a:lnTo>
                  <a:pt x="1316965" y="8216742"/>
                </a:lnTo>
                <a:lnTo>
                  <a:pt x="1333071" y="8232839"/>
                </a:lnTo>
                <a:close/>
                <a:moveTo>
                  <a:pt x="2171157" y="8223304"/>
                </a:moveTo>
                <a:cubicBezTo>
                  <a:pt x="2180320" y="8225705"/>
                  <a:pt x="2195332" y="8225705"/>
                  <a:pt x="2204495" y="8223304"/>
                </a:cubicBezTo>
                <a:cubicBezTo>
                  <a:pt x="2213658" y="8220914"/>
                  <a:pt x="2206162" y="8218951"/>
                  <a:pt x="2187826" y="8218951"/>
                </a:cubicBezTo>
                <a:cubicBezTo>
                  <a:pt x="2169490" y="8218951"/>
                  <a:pt x="2161994" y="8220914"/>
                  <a:pt x="2171157" y="8223304"/>
                </a:cubicBezTo>
                <a:close/>
                <a:moveTo>
                  <a:pt x="2506523" y="8226904"/>
                </a:moveTo>
                <a:cubicBezTo>
                  <a:pt x="2503065" y="8232486"/>
                  <a:pt x="2502532" y="8239344"/>
                  <a:pt x="2505323" y="8242145"/>
                </a:cubicBezTo>
                <a:cubicBezTo>
                  <a:pt x="2512152" y="8248965"/>
                  <a:pt x="2530726" y="8236944"/>
                  <a:pt x="2530726" y="8225705"/>
                </a:cubicBezTo>
                <a:cubicBezTo>
                  <a:pt x="2530726" y="8213531"/>
                  <a:pt x="2514286" y="8214341"/>
                  <a:pt x="2506523" y="8226904"/>
                </a:cubicBezTo>
                <a:close/>
                <a:moveTo>
                  <a:pt x="1370857" y="8237572"/>
                </a:moveTo>
                <a:cubicBezTo>
                  <a:pt x="1375601" y="8251812"/>
                  <a:pt x="1397251" y="8259652"/>
                  <a:pt x="1397251" y="8247127"/>
                </a:cubicBezTo>
                <a:cubicBezTo>
                  <a:pt x="1397251" y="8242011"/>
                  <a:pt x="1390460" y="8235230"/>
                  <a:pt x="1382163" y="8232038"/>
                </a:cubicBezTo>
                <a:cubicBezTo>
                  <a:pt x="1372895" y="8228486"/>
                  <a:pt x="1368533" y="8230610"/>
                  <a:pt x="1370857" y="8237572"/>
                </a:cubicBezTo>
                <a:close/>
                <a:moveTo>
                  <a:pt x="2470404" y="8232620"/>
                </a:moveTo>
                <a:cubicBezTo>
                  <a:pt x="2461298" y="8241716"/>
                  <a:pt x="2462575" y="8254842"/>
                  <a:pt x="2472557" y="8254842"/>
                </a:cubicBezTo>
                <a:cubicBezTo>
                  <a:pt x="2477234" y="8254842"/>
                  <a:pt x="2483530" y="8248412"/>
                  <a:pt x="2486549" y="8240554"/>
                </a:cubicBezTo>
                <a:cubicBezTo>
                  <a:pt x="2492121" y="8226038"/>
                  <a:pt x="2481968" y="8221047"/>
                  <a:pt x="2470404" y="8232620"/>
                </a:cubicBezTo>
                <a:close/>
                <a:moveTo>
                  <a:pt x="1416301" y="8253032"/>
                </a:moveTo>
                <a:cubicBezTo>
                  <a:pt x="1416301" y="8258147"/>
                  <a:pt x="1423092" y="8264928"/>
                  <a:pt x="1431388" y="8268119"/>
                </a:cubicBezTo>
                <a:cubicBezTo>
                  <a:pt x="1440656" y="8271672"/>
                  <a:pt x="1445019" y="8269548"/>
                  <a:pt x="1442695" y="8262585"/>
                </a:cubicBezTo>
                <a:cubicBezTo>
                  <a:pt x="1437951" y="8248346"/>
                  <a:pt x="1416301" y="8240507"/>
                  <a:pt x="1416301" y="8253032"/>
                </a:cubicBezTo>
                <a:close/>
                <a:moveTo>
                  <a:pt x="2406901" y="8254842"/>
                </a:moveTo>
                <a:cubicBezTo>
                  <a:pt x="2399348" y="8259509"/>
                  <a:pt x="2396328" y="8266490"/>
                  <a:pt x="2400195" y="8270358"/>
                </a:cubicBezTo>
                <a:cubicBezTo>
                  <a:pt x="2404053" y="8274225"/>
                  <a:pt x="2412216" y="8272387"/>
                  <a:pt x="2418331" y="8266271"/>
                </a:cubicBezTo>
                <a:cubicBezTo>
                  <a:pt x="2432723" y="8251879"/>
                  <a:pt x="2424694" y="8243849"/>
                  <a:pt x="2406901" y="8254842"/>
                </a:cubicBezTo>
                <a:close/>
                <a:moveTo>
                  <a:pt x="2440238" y="8254842"/>
                </a:moveTo>
                <a:cubicBezTo>
                  <a:pt x="2437000" y="8260080"/>
                  <a:pt x="2438895" y="8264367"/>
                  <a:pt x="2444439" y="8264367"/>
                </a:cubicBezTo>
                <a:cubicBezTo>
                  <a:pt x="2449983" y="8264367"/>
                  <a:pt x="2454526" y="8260080"/>
                  <a:pt x="2454526" y="8254842"/>
                </a:cubicBezTo>
                <a:cubicBezTo>
                  <a:pt x="2454526" y="8249603"/>
                  <a:pt x="2452640" y="8245317"/>
                  <a:pt x="2450326" y="8245317"/>
                </a:cubicBezTo>
                <a:cubicBezTo>
                  <a:pt x="2448011" y="8245317"/>
                  <a:pt x="2443477" y="8249603"/>
                  <a:pt x="2440238" y="8254842"/>
                </a:cubicBezTo>
                <a:close/>
                <a:moveTo>
                  <a:pt x="1464478" y="8269795"/>
                </a:moveTo>
                <a:cubicBezTo>
                  <a:pt x="1471298" y="8278016"/>
                  <a:pt x="1484681" y="8282702"/>
                  <a:pt x="1494206" y="8280206"/>
                </a:cubicBezTo>
                <a:cubicBezTo>
                  <a:pt x="1503740" y="8277721"/>
                  <a:pt x="1513932" y="8279568"/>
                  <a:pt x="1516866" y="8284312"/>
                </a:cubicBezTo>
                <a:cubicBezTo>
                  <a:pt x="1519800" y="8289055"/>
                  <a:pt x="1529448" y="8292808"/>
                  <a:pt x="1538307" y="8292637"/>
                </a:cubicBezTo>
                <a:lnTo>
                  <a:pt x="1554413" y="8292332"/>
                </a:lnTo>
                <a:lnTo>
                  <a:pt x="1535640" y="8278140"/>
                </a:lnTo>
                <a:cubicBezTo>
                  <a:pt x="1525305" y="8270329"/>
                  <a:pt x="1511513" y="8265995"/>
                  <a:pt x="1504988" y="8268500"/>
                </a:cubicBezTo>
                <a:cubicBezTo>
                  <a:pt x="1498454" y="8271005"/>
                  <a:pt x="1490577" y="8268958"/>
                  <a:pt x="1487481" y="8263948"/>
                </a:cubicBezTo>
                <a:cubicBezTo>
                  <a:pt x="1484386" y="8258937"/>
                  <a:pt x="1475146" y="8254842"/>
                  <a:pt x="1466964" y="8254842"/>
                </a:cubicBezTo>
                <a:lnTo>
                  <a:pt x="1452067" y="8254842"/>
                </a:lnTo>
                <a:lnTo>
                  <a:pt x="1464478" y="8269795"/>
                </a:lnTo>
                <a:close/>
                <a:moveTo>
                  <a:pt x="2364829" y="8263090"/>
                </a:moveTo>
                <a:cubicBezTo>
                  <a:pt x="2360724" y="8269729"/>
                  <a:pt x="2359943" y="8277730"/>
                  <a:pt x="2363086" y="8280873"/>
                </a:cubicBezTo>
                <a:cubicBezTo>
                  <a:pt x="2371611" y="8289398"/>
                  <a:pt x="2380907" y="8276863"/>
                  <a:pt x="2376297" y="8263052"/>
                </a:cubicBezTo>
                <a:lnTo>
                  <a:pt x="2372287" y="8251022"/>
                </a:lnTo>
                <a:lnTo>
                  <a:pt x="2364829" y="8263090"/>
                </a:lnTo>
                <a:close/>
                <a:moveTo>
                  <a:pt x="2287277" y="8287874"/>
                </a:moveTo>
                <a:cubicBezTo>
                  <a:pt x="2277113" y="8295571"/>
                  <a:pt x="2273322" y="8302000"/>
                  <a:pt x="2278875" y="8302162"/>
                </a:cubicBezTo>
                <a:cubicBezTo>
                  <a:pt x="2284419" y="8302333"/>
                  <a:pt x="2297278" y="8296171"/>
                  <a:pt x="2307450" y="8288484"/>
                </a:cubicBezTo>
                <a:cubicBezTo>
                  <a:pt x="2317614" y="8280788"/>
                  <a:pt x="2321405" y="8274358"/>
                  <a:pt x="2315852" y="8274196"/>
                </a:cubicBezTo>
                <a:cubicBezTo>
                  <a:pt x="2310308" y="8274025"/>
                  <a:pt x="2297449" y="8280187"/>
                  <a:pt x="2287277" y="8287874"/>
                </a:cubicBezTo>
                <a:close/>
                <a:moveTo>
                  <a:pt x="2330701" y="8283978"/>
                </a:moveTo>
                <a:cubicBezTo>
                  <a:pt x="2330701" y="8289522"/>
                  <a:pt x="2334987" y="8291417"/>
                  <a:pt x="2340226" y="8288179"/>
                </a:cubicBezTo>
                <a:cubicBezTo>
                  <a:pt x="2345465" y="8284940"/>
                  <a:pt x="2349751" y="8280406"/>
                  <a:pt x="2349751" y="8278092"/>
                </a:cubicBezTo>
                <a:cubicBezTo>
                  <a:pt x="2349751" y="8275778"/>
                  <a:pt x="2345465" y="8273892"/>
                  <a:pt x="2340226" y="8273892"/>
                </a:cubicBezTo>
                <a:cubicBezTo>
                  <a:pt x="2334987" y="8273892"/>
                  <a:pt x="2330701" y="8278435"/>
                  <a:pt x="2330701" y="8283978"/>
                </a:cubicBezTo>
                <a:close/>
                <a:moveTo>
                  <a:pt x="1563938" y="8292942"/>
                </a:moveTo>
                <a:cubicBezTo>
                  <a:pt x="1567177" y="8298180"/>
                  <a:pt x="1575997" y="8302467"/>
                  <a:pt x="1583550" y="8302467"/>
                </a:cubicBezTo>
                <a:cubicBezTo>
                  <a:pt x="1591104" y="8302467"/>
                  <a:pt x="1597276" y="8298180"/>
                  <a:pt x="1597276" y="8292942"/>
                </a:cubicBezTo>
                <a:cubicBezTo>
                  <a:pt x="1597276" y="8287703"/>
                  <a:pt x="1588446" y="8283417"/>
                  <a:pt x="1577664" y="8283417"/>
                </a:cubicBezTo>
                <a:cubicBezTo>
                  <a:pt x="1566882" y="8283417"/>
                  <a:pt x="1560700" y="8287703"/>
                  <a:pt x="1563938" y="8292942"/>
                </a:cubicBezTo>
                <a:close/>
                <a:moveTo>
                  <a:pt x="2235451" y="8297704"/>
                </a:moveTo>
                <a:cubicBezTo>
                  <a:pt x="2222583" y="8313211"/>
                  <a:pt x="2225659" y="8315154"/>
                  <a:pt x="2248957" y="8306210"/>
                </a:cubicBezTo>
                <a:cubicBezTo>
                  <a:pt x="2257244" y="8303028"/>
                  <a:pt x="2264026" y="8296599"/>
                  <a:pt x="2264026" y="8291923"/>
                </a:cubicBezTo>
                <a:cubicBezTo>
                  <a:pt x="2264026" y="8278749"/>
                  <a:pt x="2248595" y="8281873"/>
                  <a:pt x="2235451" y="8297704"/>
                </a:cubicBezTo>
                <a:close/>
                <a:moveTo>
                  <a:pt x="1621088" y="8302467"/>
                </a:moveTo>
                <a:cubicBezTo>
                  <a:pt x="1624327" y="8307705"/>
                  <a:pt x="1633404" y="8311992"/>
                  <a:pt x="1641262" y="8311992"/>
                </a:cubicBezTo>
                <a:cubicBezTo>
                  <a:pt x="1649120" y="8311992"/>
                  <a:pt x="1652902" y="8307705"/>
                  <a:pt x="1649663" y="8302467"/>
                </a:cubicBezTo>
                <a:cubicBezTo>
                  <a:pt x="1646425" y="8297228"/>
                  <a:pt x="1637348" y="8292942"/>
                  <a:pt x="1629489" y="8292942"/>
                </a:cubicBezTo>
                <a:cubicBezTo>
                  <a:pt x="1621631" y="8292942"/>
                  <a:pt x="1617850" y="8297228"/>
                  <a:pt x="1621088" y="8302467"/>
                </a:cubicBezTo>
                <a:close/>
                <a:moveTo>
                  <a:pt x="1663951" y="8302343"/>
                </a:moveTo>
                <a:cubicBezTo>
                  <a:pt x="1663951" y="8308924"/>
                  <a:pt x="1686354" y="8321517"/>
                  <a:pt x="1698069" y="8321517"/>
                </a:cubicBezTo>
                <a:cubicBezTo>
                  <a:pt x="1711062" y="8321517"/>
                  <a:pt x="1698860" y="8303857"/>
                  <a:pt x="1683001" y="8299704"/>
                </a:cubicBezTo>
                <a:cubicBezTo>
                  <a:pt x="1672523" y="8296971"/>
                  <a:pt x="1663951" y="8298152"/>
                  <a:pt x="1663951" y="8302343"/>
                </a:cubicBezTo>
                <a:close/>
                <a:moveTo>
                  <a:pt x="2171862" y="8305181"/>
                </a:moveTo>
                <a:cubicBezTo>
                  <a:pt x="2169119" y="8309620"/>
                  <a:pt x="2168557" y="8314944"/>
                  <a:pt x="2170624" y="8317011"/>
                </a:cubicBezTo>
                <a:cubicBezTo>
                  <a:pt x="2176910" y="8323297"/>
                  <a:pt x="2216401" y="8310306"/>
                  <a:pt x="2216401" y="8301952"/>
                </a:cubicBezTo>
                <a:cubicBezTo>
                  <a:pt x="2216401" y="8291837"/>
                  <a:pt x="2178406" y="8294589"/>
                  <a:pt x="2171862" y="8305181"/>
                </a:cubicBezTo>
                <a:close/>
                <a:moveTo>
                  <a:pt x="1715691" y="8310944"/>
                </a:moveTo>
                <a:cubicBezTo>
                  <a:pt x="1721930" y="8321040"/>
                  <a:pt x="1787776" y="8330041"/>
                  <a:pt x="1787776" y="8320792"/>
                </a:cubicBezTo>
                <a:cubicBezTo>
                  <a:pt x="1787776" y="8317259"/>
                  <a:pt x="1774384" y="8311696"/>
                  <a:pt x="1758010" y="8308420"/>
                </a:cubicBezTo>
                <a:cubicBezTo>
                  <a:pt x="1717948" y="8300409"/>
                  <a:pt x="1709490" y="8300914"/>
                  <a:pt x="1715691" y="8310944"/>
                </a:cubicBezTo>
                <a:close/>
                <a:moveTo>
                  <a:pt x="2087118" y="8316554"/>
                </a:moveTo>
                <a:lnTo>
                  <a:pt x="2068763" y="8330432"/>
                </a:lnTo>
                <a:lnTo>
                  <a:pt x="2084870" y="8330737"/>
                </a:lnTo>
                <a:cubicBezTo>
                  <a:pt x="2093728" y="8330908"/>
                  <a:pt x="2103806" y="8326469"/>
                  <a:pt x="2107254" y="8320878"/>
                </a:cubicBezTo>
                <a:cubicBezTo>
                  <a:pt x="2117627" y="8304095"/>
                  <a:pt x="2106692" y="8301742"/>
                  <a:pt x="2087118" y="8316554"/>
                </a:cubicBezTo>
                <a:close/>
                <a:moveTo>
                  <a:pt x="2125913" y="8311992"/>
                </a:moveTo>
                <a:cubicBezTo>
                  <a:pt x="2122675" y="8317230"/>
                  <a:pt x="2126456" y="8321517"/>
                  <a:pt x="2134314" y="8321517"/>
                </a:cubicBezTo>
                <a:cubicBezTo>
                  <a:pt x="2142173" y="8321517"/>
                  <a:pt x="2151250" y="8317230"/>
                  <a:pt x="2154488" y="8311992"/>
                </a:cubicBezTo>
                <a:cubicBezTo>
                  <a:pt x="2157727" y="8306753"/>
                  <a:pt x="2153946" y="8302467"/>
                  <a:pt x="2146087" y="8302467"/>
                </a:cubicBezTo>
                <a:cubicBezTo>
                  <a:pt x="2138229" y="8302467"/>
                  <a:pt x="2129152" y="8306753"/>
                  <a:pt x="2125913" y="8311992"/>
                </a:cubicBezTo>
                <a:close/>
                <a:moveTo>
                  <a:pt x="1797301" y="8321517"/>
                </a:moveTo>
                <a:cubicBezTo>
                  <a:pt x="1797301" y="8326755"/>
                  <a:pt x="1816846" y="8331042"/>
                  <a:pt x="1840725" y="8331042"/>
                </a:cubicBezTo>
                <a:cubicBezTo>
                  <a:pt x="1867253" y="8331042"/>
                  <a:pt x="1881864" y="8327336"/>
                  <a:pt x="1878263" y="8321517"/>
                </a:cubicBezTo>
                <a:cubicBezTo>
                  <a:pt x="1875025" y="8316278"/>
                  <a:pt x="1855489" y="8311992"/>
                  <a:pt x="1834839" y="8311992"/>
                </a:cubicBezTo>
                <a:cubicBezTo>
                  <a:pt x="1814189" y="8311992"/>
                  <a:pt x="1797301" y="8316278"/>
                  <a:pt x="1797301" y="8321517"/>
                </a:cubicBezTo>
                <a:close/>
                <a:moveTo>
                  <a:pt x="1892551" y="8321621"/>
                </a:moveTo>
                <a:cubicBezTo>
                  <a:pt x="1892551" y="8326803"/>
                  <a:pt x="1903266" y="8331042"/>
                  <a:pt x="1916363" y="8331042"/>
                </a:cubicBezTo>
                <a:cubicBezTo>
                  <a:pt x="1929460" y="8331042"/>
                  <a:pt x="1940176" y="8327688"/>
                  <a:pt x="1940176" y="8323593"/>
                </a:cubicBezTo>
                <a:cubicBezTo>
                  <a:pt x="1940176" y="8319497"/>
                  <a:pt x="1929460" y="8315258"/>
                  <a:pt x="1916363" y="8314173"/>
                </a:cubicBezTo>
                <a:cubicBezTo>
                  <a:pt x="1903266" y="8313096"/>
                  <a:pt x="1892551" y="8316440"/>
                  <a:pt x="1892551" y="8321621"/>
                </a:cubicBezTo>
                <a:close/>
                <a:moveTo>
                  <a:pt x="1963988" y="8321517"/>
                </a:moveTo>
                <a:cubicBezTo>
                  <a:pt x="1960750" y="8326755"/>
                  <a:pt x="1966932" y="8331042"/>
                  <a:pt x="1977714" y="8331042"/>
                </a:cubicBezTo>
                <a:cubicBezTo>
                  <a:pt x="1988496" y="8331042"/>
                  <a:pt x="1997326" y="8326755"/>
                  <a:pt x="1997326" y="8321517"/>
                </a:cubicBezTo>
                <a:cubicBezTo>
                  <a:pt x="1997326" y="8316278"/>
                  <a:pt x="1991154" y="8311992"/>
                  <a:pt x="1983600" y="8311992"/>
                </a:cubicBezTo>
                <a:cubicBezTo>
                  <a:pt x="1976047" y="8311992"/>
                  <a:pt x="1967227" y="8316278"/>
                  <a:pt x="1963988" y="8321517"/>
                </a:cubicBezTo>
                <a:close/>
                <a:moveTo>
                  <a:pt x="2016376" y="8321517"/>
                </a:moveTo>
                <a:cubicBezTo>
                  <a:pt x="2016376" y="8326755"/>
                  <a:pt x="2024691" y="8331042"/>
                  <a:pt x="2034864" y="8331042"/>
                </a:cubicBezTo>
                <a:cubicBezTo>
                  <a:pt x="2045037" y="8331042"/>
                  <a:pt x="2056000" y="8326755"/>
                  <a:pt x="2059238" y="8321517"/>
                </a:cubicBezTo>
                <a:cubicBezTo>
                  <a:pt x="2062582" y="8316116"/>
                  <a:pt x="2054571" y="8311992"/>
                  <a:pt x="2040750" y="8311992"/>
                </a:cubicBezTo>
                <a:cubicBezTo>
                  <a:pt x="2027349" y="8311992"/>
                  <a:pt x="2016376" y="8316278"/>
                  <a:pt x="2016376" y="8321517"/>
                </a:cubicBezTo>
                <a:close/>
              </a:path>
            </a:pathLst>
          </a:custGeom>
          <a:solidFill>
            <a:srgbClr val="05625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 dirty="0"/>
          </a:p>
        </p:txBody>
      </p:sp>
      <p:sp>
        <p:nvSpPr>
          <p:cNvPr id="5" name="Прямоугольник 4">
            <a:extLst>
              <a:ext uri="{FF2B5EF4-FFF2-40B4-BE49-F238E27FC236}">
                <a16:creationId xmlns:a16="http://schemas.microsoft.com/office/drawing/2014/main" id="{94560899-334E-405C-AB5F-A47087FA4E19}"/>
              </a:ext>
            </a:extLst>
          </p:cNvPr>
          <p:cNvSpPr/>
          <p:nvPr/>
        </p:nvSpPr>
        <p:spPr>
          <a:xfrm>
            <a:off x="644053" y="6574018"/>
            <a:ext cx="318869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80000"/>
              </a:lnSpc>
            </a:pPr>
            <a:r>
              <a:rPr lang="ru-RU" sz="4000" dirty="0">
                <a:solidFill>
                  <a:srgbClr val="F0CA8D"/>
                </a:solidFill>
                <a:latin typeface="Alegreya Sans" panose="00000500000000000000" pitchFamily="2" charset="0"/>
              </a:rPr>
              <a:t>Подзаголовок 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B7F69451-66E1-4953-AB5F-2AADD6BE9069}"/>
              </a:ext>
            </a:extLst>
          </p:cNvPr>
          <p:cNvSpPr/>
          <p:nvPr/>
        </p:nvSpPr>
        <p:spPr>
          <a:xfrm>
            <a:off x="644053" y="604158"/>
            <a:ext cx="3025187" cy="61144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80000"/>
              </a:lnSpc>
            </a:pPr>
            <a:r>
              <a:rPr lang="ru-RU" sz="4000" dirty="0">
                <a:solidFill>
                  <a:schemeClr val="bg1"/>
                </a:solidFill>
                <a:latin typeface="Austin Cyr Bold" panose="02020803070702030403" pitchFamily="18" charset="-52"/>
              </a:rPr>
              <a:t>00-00 месяц</a:t>
            </a:r>
          </a:p>
        </p:txBody>
      </p:sp>
      <p:sp>
        <p:nvSpPr>
          <p:cNvPr id="2" name="Прямоугольник 1">
            <a:extLst>
              <a:ext uri="{FF2B5EF4-FFF2-40B4-BE49-F238E27FC236}">
                <a16:creationId xmlns:a16="http://schemas.microsoft.com/office/drawing/2014/main" id="{47BFC6B4-46C0-406B-B0AB-BF3F4319E4C3}"/>
              </a:ext>
            </a:extLst>
          </p:cNvPr>
          <p:cNvSpPr/>
          <p:nvPr/>
        </p:nvSpPr>
        <p:spPr>
          <a:xfrm>
            <a:off x="8273142" y="673403"/>
            <a:ext cx="1687961" cy="542204"/>
          </a:xfrm>
          <a:prstGeom prst="rect">
            <a:avLst/>
          </a:prstGeom>
          <a:solidFill>
            <a:srgbClr val="9E834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800" dirty="0">
                <a:latin typeface="Alegreya Sans" panose="00000500000000000000" pitchFamily="2" charset="0"/>
              </a:rPr>
              <a:t>СПОРТ</a:t>
            </a:r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47B74CF4-3CBF-4AD5-B389-441A699AC376}"/>
              </a:ext>
            </a:extLst>
          </p:cNvPr>
          <p:cNvCxnSpPr>
            <a:cxnSpLocks/>
          </p:cNvCxnSpPr>
          <p:nvPr/>
        </p:nvCxnSpPr>
        <p:spPr>
          <a:xfrm>
            <a:off x="747486" y="1215607"/>
            <a:ext cx="2921754" cy="0"/>
          </a:xfrm>
          <a:prstGeom prst="line">
            <a:avLst/>
          </a:prstGeom>
          <a:ln w="28575">
            <a:solidFill>
              <a:srgbClr val="F0CA8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6430EDF0-6AE0-4A7F-8541-6FABD207C458}"/>
              </a:ext>
            </a:extLst>
          </p:cNvPr>
          <p:cNvSpPr/>
          <p:nvPr/>
        </p:nvSpPr>
        <p:spPr>
          <a:xfrm>
            <a:off x="644053" y="4225745"/>
            <a:ext cx="9547697" cy="234827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</a:pPr>
            <a:r>
              <a:rPr lang="ru-RU" sz="6000" dirty="0">
                <a:solidFill>
                  <a:schemeClr val="bg1"/>
                </a:solidFill>
                <a:latin typeface="Austin Cyr Bold" panose="02020803070702030403" pitchFamily="18" charset="-52"/>
              </a:rPr>
              <a:t>ЗАГОЛОВОК СПОРТИВНЫХ </a:t>
            </a:r>
            <a:br>
              <a:rPr lang="ru-RU" sz="6000" dirty="0">
                <a:solidFill>
                  <a:schemeClr val="bg1"/>
                </a:solidFill>
                <a:latin typeface="Austin Cyr Bold" panose="02020803070702030403" pitchFamily="18" charset="-52"/>
              </a:rPr>
            </a:br>
            <a:r>
              <a:rPr lang="ru-RU" sz="6000" dirty="0">
                <a:solidFill>
                  <a:schemeClr val="bg1"/>
                </a:solidFill>
                <a:latin typeface="Austin Cyr Bold" panose="02020803070702030403" pitchFamily="18" charset="-52"/>
              </a:rPr>
              <a:t>НОВОСТЕЙ</a:t>
            </a:r>
          </a:p>
        </p:txBody>
      </p:sp>
    </p:spTree>
    <p:extLst>
      <p:ext uri="{BB962C8B-B14F-4D97-AF65-F5344CB8AC3E}">
        <p14:creationId xmlns:p14="http://schemas.microsoft.com/office/powerpoint/2010/main" val="383273228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3C58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Рисунок 6">
            <a:extLst>
              <a:ext uri="{FF2B5EF4-FFF2-40B4-BE49-F238E27FC236}">
                <a16:creationId xmlns:a16="http://schemas.microsoft.com/office/drawing/2014/main" id="{A340D235-59ED-47D7-A8B7-84B47AE0BC98}"/>
              </a:ext>
            </a:extLst>
          </p:cNvPr>
          <p:cNvSpPr/>
          <p:nvPr/>
        </p:nvSpPr>
        <p:spPr>
          <a:xfrm rot="21072325">
            <a:off x="479650" y="-701719"/>
            <a:ext cx="12990988" cy="13141602"/>
          </a:xfrm>
          <a:custGeom>
            <a:avLst/>
            <a:gdLst>
              <a:gd name="connsiteX0" fmla="*/ 7641632 w 8668509"/>
              <a:gd name="connsiteY0" fmla="*/ 14354 h 8769011"/>
              <a:gd name="connsiteX1" fmla="*/ 7441168 w 8668509"/>
              <a:gd name="connsiteY1" fmla="*/ 138836 h 8769011"/>
              <a:gd name="connsiteX2" fmla="*/ 7310028 w 8668509"/>
              <a:gd name="connsiteY2" fmla="*/ 504635 h 8769011"/>
              <a:gd name="connsiteX3" fmla="*/ 7475868 w 8668509"/>
              <a:gd name="connsiteY3" fmla="*/ 892245 h 8769011"/>
              <a:gd name="connsiteX4" fmla="*/ 7526332 w 8668509"/>
              <a:gd name="connsiteY4" fmla="*/ 962844 h 8769011"/>
              <a:gd name="connsiteX5" fmla="*/ 7482907 w 8668509"/>
              <a:gd name="connsiteY5" fmla="*/ 967997 h 8769011"/>
              <a:gd name="connsiteX6" fmla="*/ 7333279 w 8668509"/>
              <a:gd name="connsiteY6" fmla="*/ 1034234 h 8769011"/>
              <a:gd name="connsiteX7" fmla="*/ 7279186 w 8668509"/>
              <a:gd name="connsiteY7" fmla="*/ 1178062 h 8769011"/>
              <a:gd name="connsiteX8" fmla="*/ 7287425 w 8668509"/>
              <a:gd name="connsiteY8" fmla="*/ 1214247 h 8769011"/>
              <a:gd name="connsiteX9" fmla="*/ 7229523 w 8668509"/>
              <a:gd name="connsiteY9" fmla="*/ 1272807 h 8769011"/>
              <a:gd name="connsiteX10" fmla="*/ 7171611 w 8668509"/>
              <a:gd name="connsiteY10" fmla="*/ 1331376 h 8769011"/>
              <a:gd name="connsiteX11" fmla="*/ 7122757 w 8668509"/>
              <a:gd name="connsiteY11" fmla="*/ 1308621 h 8769011"/>
              <a:gd name="connsiteX12" fmla="*/ 6980396 w 8668509"/>
              <a:gd name="connsiteY12" fmla="*/ 1296314 h 8769011"/>
              <a:gd name="connsiteX13" fmla="*/ 6914969 w 8668509"/>
              <a:gd name="connsiteY13" fmla="*/ 1350112 h 8769011"/>
              <a:gd name="connsiteX14" fmla="*/ 6870345 w 8668509"/>
              <a:gd name="connsiteY14" fmla="*/ 1393288 h 8769011"/>
              <a:gd name="connsiteX15" fmla="*/ 6841151 w 8668509"/>
              <a:gd name="connsiteY15" fmla="*/ 1381192 h 8769011"/>
              <a:gd name="connsiteX16" fmla="*/ 6811957 w 8668509"/>
              <a:gd name="connsiteY16" fmla="*/ 1366647 h 8769011"/>
              <a:gd name="connsiteX17" fmla="*/ 6835598 w 8668509"/>
              <a:gd name="connsiteY17" fmla="*/ 1312535 h 8769011"/>
              <a:gd name="connsiteX18" fmla="*/ 6870554 w 8668509"/>
              <a:gd name="connsiteY18" fmla="*/ 1188187 h 8769011"/>
              <a:gd name="connsiteX19" fmla="*/ 6881851 w 8668509"/>
              <a:gd name="connsiteY19" fmla="*/ 1115482 h 8769011"/>
              <a:gd name="connsiteX20" fmla="*/ 6865392 w 8668509"/>
              <a:gd name="connsiteY20" fmla="*/ 1031510 h 8769011"/>
              <a:gd name="connsiteX21" fmla="*/ 6388094 w 8668509"/>
              <a:gd name="connsiteY21" fmla="*/ 451914 h 8769011"/>
              <a:gd name="connsiteX22" fmla="*/ 5891632 w 8668509"/>
              <a:gd name="connsiteY22" fmla="*/ 364598 h 8769011"/>
              <a:gd name="connsiteX23" fmla="*/ 5579897 w 8668509"/>
              <a:gd name="connsiteY23" fmla="*/ 569195 h 8769011"/>
              <a:gd name="connsiteX24" fmla="*/ 5553771 w 8668509"/>
              <a:gd name="connsiteY24" fmla="*/ 1110863 h 8769011"/>
              <a:gd name="connsiteX25" fmla="*/ 5855646 w 8668509"/>
              <a:gd name="connsiteY25" fmla="*/ 1447552 h 8769011"/>
              <a:gd name="connsiteX26" fmla="*/ 5935447 w 8668509"/>
              <a:gd name="connsiteY26" fmla="*/ 1569263 h 8769011"/>
              <a:gd name="connsiteX27" fmla="*/ 5935657 w 8668509"/>
              <a:gd name="connsiteY27" fmla="*/ 1619488 h 8769011"/>
              <a:gd name="connsiteX28" fmla="*/ 5974690 w 8668509"/>
              <a:gd name="connsiteY28" fmla="*/ 1661836 h 8769011"/>
              <a:gd name="connsiteX29" fmla="*/ 6022086 w 8668509"/>
              <a:gd name="connsiteY29" fmla="*/ 1740198 h 8769011"/>
              <a:gd name="connsiteX30" fmla="*/ 6015752 w 8668509"/>
              <a:gd name="connsiteY30" fmla="*/ 2004098 h 8769011"/>
              <a:gd name="connsiteX31" fmla="*/ 6000588 w 8668509"/>
              <a:gd name="connsiteY31" fmla="*/ 2064439 h 8769011"/>
              <a:gd name="connsiteX32" fmla="*/ 5922884 w 8668509"/>
              <a:gd name="connsiteY32" fmla="*/ 2068678 h 8769011"/>
              <a:gd name="connsiteX33" fmla="*/ 5750138 w 8668509"/>
              <a:gd name="connsiteY33" fmla="*/ 2138591 h 8769011"/>
              <a:gd name="connsiteX34" fmla="*/ 5678482 w 8668509"/>
              <a:gd name="connsiteY34" fmla="*/ 2281771 h 8769011"/>
              <a:gd name="connsiteX35" fmla="*/ 5678482 w 8668509"/>
              <a:gd name="connsiteY35" fmla="*/ 2316594 h 8769011"/>
              <a:gd name="connsiteX36" fmla="*/ 4600890 w 8668509"/>
              <a:gd name="connsiteY36" fmla="*/ 3401340 h 8769011"/>
              <a:gd name="connsiteX37" fmla="*/ 3523298 w 8668509"/>
              <a:gd name="connsiteY37" fmla="*/ 4486085 h 8769011"/>
              <a:gd name="connsiteX38" fmla="*/ 3500276 w 8668509"/>
              <a:gd name="connsiteY38" fmla="*/ 4486085 h 8769011"/>
              <a:gd name="connsiteX39" fmla="*/ 3272685 w 8668509"/>
              <a:gd name="connsiteY39" fmla="*/ 4668593 h 8769011"/>
              <a:gd name="connsiteX40" fmla="*/ 3119542 w 8668509"/>
              <a:gd name="connsiteY40" fmla="*/ 4824222 h 8769011"/>
              <a:gd name="connsiteX41" fmla="*/ 3107198 w 8668509"/>
              <a:gd name="connsiteY41" fmla="*/ 4869228 h 8769011"/>
              <a:gd name="connsiteX42" fmla="*/ 3100045 w 8668509"/>
              <a:gd name="connsiteY42" fmla="*/ 4934055 h 8769011"/>
              <a:gd name="connsiteX43" fmla="*/ 3078804 w 8668509"/>
              <a:gd name="connsiteY43" fmla="*/ 4984290 h 8769011"/>
              <a:gd name="connsiteX44" fmla="*/ 3030531 w 8668509"/>
              <a:gd name="connsiteY44" fmla="*/ 5080864 h 8769011"/>
              <a:gd name="connsiteX45" fmla="*/ 2964266 w 8668509"/>
              <a:gd name="connsiteY45" fmla="*/ 5176866 h 8769011"/>
              <a:gd name="connsiteX46" fmla="*/ 2898001 w 8668509"/>
              <a:gd name="connsiteY46" fmla="*/ 5248332 h 8769011"/>
              <a:gd name="connsiteX47" fmla="*/ 2891581 w 8668509"/>
              <a:gd name="connsiteY47" fmla="*/ 5282565 h 8769011"/>
              <a:gd name="connsiteX48" fmla="*/ 2902496 w 8668509"/>
              <a:gd name="connsiteY48" fmla="*/ 5443881 h 8769011"/>
              <a:gd name="connsiteX49" fmla="*/ 2907964 w 8668509"/>
              <a:gd name="connsiteY49" fmla="*/ 5463455 h 8769011"/>
              <a:gd name="connsiteX50" fmla="*/ 2602163 w 8668509"/>
              <a:gd name="connsiteY50" fmla="*/ 5767531 h 8769011"/>
              <a:gd name="connsiteX51" fmla="*/ 2290477 w 8668509"/>
              <a:gd name="connsiteY51" fmla="*/ 6095096 h 8769011"/>
              <a:gd name="connsiteX52" fmla="*/ 2295106 w 8668509"/>
              <a:gd name="connsiteY52" fmla="*/ 6166723 h 8769011"/>
              <a:gd name="connsiteX53" fmla="*/ 2305631 w 8668509"/>
              <a:gd name="connsiteY53" fmla="*/ 6214872 h 8769011"/>
              <a:gd name="connsiteX54" fmla="*/ 2243900 w 8668509"/>
              <a:gd name="connsiteY54" fmla="*/ 6274622 h 8769011"/>
              <a:gd name="connsiteX55" fmla="*/ 2172567 w 8668509"/>
              <a:gd name="connsiteY55" fmla="*/ 6359624 h 8769011"/>
              <a:gd name="connsiteX56" fmla="*/ 2189988 w 8668509"/>
              <a:gd name="connsiteY56" fmla="*/ 6466837 h 8769011"/>
              <a:gd name="connsiteX57" fmla="*/ 2204828 w 8668509"/>
              <a:gd name="connsiteY57" fmla="*/ 6490202 h 8769011"/>
              <a:gd name="connsiteX58" fmla="*/ 1257986 w 8668509"/>
              <a:gd name="connsiteY58" fmla="*/ 7433444 h 8769011"/>
              <a:gd name="connsiteX59" fmla="*/ 64222 w 8668509"/>
              <a:gd name="connsiteY59" fmla="*/ 8658920 h 8769011"/>
              <a:gd name="connsiteX60" fmla="*/ 215764 w 8668509"/>
              <a:gd name="connsiteY60" fmla="*/ 8625078 h 8769011"/>
              <a:gd name="connsiteX61" fmla="*/ 1542479 w 8668509"/>
              <a:gd name="connsiteY61" fmla="*/ 7333240 h 8769011"/>
              <a:gd name="connsiteX62" fmla="*/ 2288639 w 8668509"/>
              <a:gd name="connsiteY62" fmla="*/ 6594234 h 8769011"/>
              <a:gd name="connsiteX63" fmla="*/ 2332587 w 8668509"/>
              <a:gd name="connsiteY63" fmla="*/ 6616484 h 8769011"/>
              <a:gd name="connsiteX64" fmla="*/ 2407291 w 8668509"/>
              <a:gd name="connsiteY64" fmla="*/ 6638735 h 8769011"/>
              <a:gd name="connsiteX65" fmla="*/ 2438048 w 8668509"/>
              <a:gd name="connsiteY65" fmla="*/ 6638735 h 8769011"/>
              <a:gd name="connsiteX66" fmla="*/ 2510038 w 8668509"/>
              <a:gd name="connsiteY66" fmla="*/ 6571507 h 8769011"/>
              <a:gd name="connsiteX67" fmla="*/ 2582028 w 8668509"/>
              <a:gd name="connsiteY67" fmla="*/ 6504270 h 8769011"/>
              <a:gd name="connsiteX68" fmla="*/ 2600868 w 8668509"/>
              <a:gd name="connsiteY68" fmla="*/ 6514357 h 8769011"/>
              <a:gd name="connsiteX69" fmla="*/ 2665238 w 8668509"/>
              <a:gd name="connsiteY69" fmla="*/ 6524435 h 8769011"/>
              <a:gd name="connsiteX70" fmla="*/ 2710777 w 8668509"/>
              <a:gd name="connsiteY70" fmla="*/ 6524435 h 8769011"/>
              <a:gd name="connsiteX71" fmla="*/ 3021302 w 8668509"/>
              <a:gd name="connsiteY71" fmla="*/ 6214434 h 8769011"/>
              <a:gd name="connsiteX72" fmla="*/ 3331836 w 8668509"/>
              <a:gd name="connsiteY72" fmla="*/ 5904424 h 8769011"/>
              <a:gd name="connsiteX73" fmla="*/ 3374060 w 8668509"/>
              <a:gd name="connsiteY73" fmla="*/ 5914158 h 8769011"/>
              <a:gd name="connsiteX74" fmla="*/ 3612366 w 8668509"/>
              <a:gd name="connsiteY74" fmla="*/ 5841150 h 8769011"/>
              <a:gd name="connsiteX75" fmla="*/ 3673469 w 8668509"/>
              <a:gd name="connsiteY75" fmla="*/ 5784237 h 8769011"/>
              <a:gd name="connsiteX76" fmla="*/ 3708911 w 8668509"/>
              <a:gd name="connsiteY76" fmla="*/ 5777713 h 8769011"/>
              <a:gd name="connsiteX77" fmla="*/ 3778987 w 8668509"/>
              <a:gd name="connsiteY77" fmla="*/ 5738537 h 8769011"/>
              <a:gd name="connsiteX78" fmla="*/ 3813620 w 8668509"/>
              <a:gd name="connsiteY78" fmla="*/ 5705875 h 8769011"/>
              <a:gd name="connsiteX79" fmla="*/ 3865026 w 8668509"/>
              <a:gd name="connsiteY79" fmla="*/ 5696369 h 8769011"/>
              <a:gd name="connsiteX80" fmla="*/ 3937826 w 8668509"/>
              <a:gd name="connsiteY80" fmla="*/ 5675767 h 8769011"/>
              <a:gd name="connsiteX81" fmla="*/ 4260390 w 8668509"/>
              <a:gd name="connsiteY81" fmla="*/ 5358575 h 8769011"/>
              <a:gd name="connsiteX82" fmla="*/ 4287831 w 8668509"/>
              <a:gd name="connsiteY82" fmla="*/ 5297482 h 8769011"/>
              <a:gd name="connsiteX83" fmla="*/ 4287831 w 8668509"/>
              <a:gd name="connsiteY83" fmla="*/ 5273545 h 8769011"/>
              <a:gd name="connsiteX84" fmla="*/ 4609786 w 8668509"/>
              <a:gd name="connsiteY84" fmla="*/ 4948866 h 8769011"/>
              <a:gd name="connsiteX85" fmla="*/ 5533025 w 8668509"/>
              <a:gd name="connsiteY85" fmla="*/ 4014597 h 8769011"/>
              <a:gd name="connsiteX86" fmla="*/ 6285014 w 8668509"/>
              <a:gd name="connsiteY86" fmla="*/ 3255855 h 8769011"/>
              <a:gd name="connsiteX87" fmla="*/ 6435719 w 8668509"/>
              <a:gd name="connsiteY87" fmla="*/ 3106712 h 8769011"/>
              <a:gd name="connsiteX88" fmla="*/ 6469057 w 8668509"/>
              <a:gd name="connsiteY88" fmla="*/ 3099930 h 8769011"/>
              <a:gd name="connsiteX89" fmla="*/ 6655118 w 8668509"/>
              <a:gd name="connsiteY89" fmla="*/ 2960408 h 8769011"/>
              <a:gd name="connsiteX90" fmla="*/ 6683035 w 8668509"/>
              <a:gd name="connsiteY90" fmla="*/ 2909697 h 8769011"/>
              <a:gd name="connsiteX91" fmla="*/ 6683207 w 8668509"/>
              <a:gd name="connsiteY91" fmla="*/ 2821877 h 8769011"/>
              <a:gd name="connsiteX92" fmla="*/ 6683369 w 8668509"/>
              <a:gd name="connsiteY92" fmla="*/ 2734047 h 8769011"/>
              <a:gd name="connsiteX93" fmla="*/ 6769094 w 8668509"/>
              <a:gd name="connsiteY93" fmla="*/ 2693803 h 8769011"/>
              <a:gd name="connsiteX94" fmla="*/ 6992912 w 8668509"/>
              <a:gd name="connsiteY94" fmla="*/ 2670810 h 8769011"/>
              <a:gd name="connsiteX95" fmla="*/ 7054816 w 8668509"/>
              <a:gd name="connsiteY95" fmla="*/ 2688174 h 8769011"/>
              <a:gd name="connsiteX96" fmla="*/ 7116737 w 8668509"/>
              <a:gd name="connsiteY96" fmla="*/ 2681126 h 8769011"/>
              <a:gd name="connsiteX97" fmla="*/ 7247182 w 8668509"/>
              <a:gd name="connsiteY97" fmla="*/ 2686441 h 8769011"/>
              <a:gd name="connsiteX98" fmla="*/ 7277596 w 8668509"/>
              <a:gd name="connsiteY98" fmla="*/ 2699147 h 8769011"/>
              <a:gd name="connsiteX99" fmla="*/ 7324478 w 8668509"/>
              <a:gd name="connsiteY99" fmla="*/ 2677192 h 8769011"/>
              <a:gd name="connsiteX100" fmla="*/ 7371350 w 8668509"/>
              <a:gd name="connsiteY100" fmla="*/ 2655237 h 8769011"/>
              <a:gd name="connsiteX101" fmla="*/ 7392762 w 8668509"/>
              <a:gd name="connsiteY101" fmla="*/ 2666695 h 8769011"/>
              <a:gd name="connsiteX102" fmla="*/ 7468458 w 8668509"/>
              <a:gd name="connsiteY102" fmla="*/ 2728055 h 8769011"/>
              <a:gd name="connsiteX103" fmla="*/ 8053349 w 8668509"/>
              <a:gd name="connsiteY103" fmla="*/ 2972257 h 8769011"/>
              <a:gd name="connsiteX104" fmla="*/ 8432121 w 8668509"/>
              <a:gd name="connsiteY104" fmla="*/ 2828906 h 8769011"/>
              <a:gd name="connsiteX105" fmla="*/ 8494957 w 8668509"/>
              <a:gd name="connsiteY105" fmla="*/ 2766822 h 8769011"/>
              <a:gd name="connsiteX106" fmla="*/ 8528828 w 8668509"/>
              <a:gd name="connsiteY106" fmla="*/ 2695385 h 8769011"/>
              <a:gd name="connsiteX107" fmla="*/ 8565242 w 8668509"/>
              <a:gd name="connsiteY107" fmla="*/ 2340864 h 8769011"/>
              <a:gd name="connsiteX108" fmla="*/ 7705325 w 8668509"/>
              <a:gd name="connsiteY108" fmla="*/ 1685877 h 8769011"/>
              <a:gd name="connsiteX109" fmla="*/ 7370741 w 8668509"/>
              <a:gd name="connsiteY109" fmla="*/ 1800568 h 8769011"/>
              <a:gd name="connsiteX110" fmla="*/ 7324687 w 8668509"/>
              <a:gd name="connsiteY110" fmla="*/ 1841183 h 8769011"/>
              <a:gd name="connsiteX111" fmla="*/ 7302027 w 8668509"/>
              <a:gd name="connsiteY111" fmla="*/ 1813465 h 8769011"/>
              <a:gd name="connsiteX112" fmla="*/ 7308104 w 8668509"/>
              <a:gd name="connsiteY112" fmla="*/ 1737522 h 8769011"/>
              <a:gd name="connsiteX113" fmla="*/ 7350967 w 8668509"/>
              <a:gd name="connsiteY113" fmla="*/ 1683830 h 8769011"/>
              <a:gd name="connsiteX114" fmla="*/ 7350185 w 8668509"/>
              <a:gd name="connsiteY114" fmla="*/ 1527258 h 8769011"/>
              <a:gd name="connsiteX115" fmla="*/ 7335965 w 8668509"/>
              <a:gd name="connsiteY115" fmla="*/ 1493225 h 8769011"/>
              <a:gd name="connsiteX116" fmla="*/ 7354119 w 8668509"/>
              <a:gd name="connsiteY116" fmla="*/ 1468041 h 8769011"/>
              <a:gd name="connsiteX117" fmla="*/ 7406307 w 8668509"/>
              <a:gd name="connsiteY117" fmla="*/ 1410148 h 8769011"/>
              <a:gd name="connsiteX118" fmla="*/ 7440349 w 8668509"/>
              <a:gd name="connsiteY118" fmla="*/ 1377448 h 8769011"/>
              <a:gd name="connsiteX119" fmla="*/ 7492813 w 8668509"/>
              <a:gd name="connsiteY119" fmla="*/ 1379877 h 8769011"/>
              <a:gd name="connsiteX120" fmla="*/ 7545267 w 8668509"/>
              <a:gd name="connsiteY120" fmla="*/ 1382306 h 8769011"/>
              <a:gd name="connsiteX121" fmla="*/ 7574566 w 8668509"/>
              <a:gd name="connsiteY121" fmla="*/ 1361446 h 8769011"/>
              <a:gd name="connsiteX122" fmla="*/ 7642155 w 8668509"/>
              <a:gd name="connsiteY122" fmla="*/ 1292152 h 8769011"/>
              <a:gd name="connsiteX123" fmla="*/ 7680436 w 8668509"/>
              <a:gd name="connsiteY123" fmla="*/ 1243717 h 8769011"/>
              <a:gd name="connsiteX124" fmla="*/ 7677207 w 8668509"/>
              <a:gd name="connsiteY124" fmla="*/ 1182453 h 8769011"/>
              <a:gd name="connsiteX125" fmla="*/ 7673969 w 8668509"/>
              <a:gd name="connsiteY125" fmla="*/ 1121197 h 8769011"/>
              <a:gd name="connsiteX126" fmla="*/ 7690571 w 8668509"/>
              <a:gd name="connsiteY126" fmla="*/ 1110663 h 8769011"/>
              <a:gd name="connsiteX127" fmla="*/ 7707173 w 8668509"/>
              <a:gd name="connsiteY127" fmla="*/ 1100128 h 8769011"/>
              <a:gd name="connsiteX128" fmla="*/ 7790583 w 8668509"/>
              <a:gd name="connsiteY128" fmla="*/ 1144172 h 8769011"/>
              <a:gd name="connsiteX129" fmla="*/ 8654834 w 8668509"/>
              <a:gd name="connsiteY129" fmla="*/ 881253 h 8769011"/>
              <a:gd name="connsiteX130" fmla="*/ 8650805 w 8668509"/>
              <a:gd name="connsiteY130" fmla="*/ 654310 h 8769011"/>
              <a:gd name="connsiteX131" fmla="*/ 8031157 w 8668509"/>
              <a:gd name="connsiteY131" fmla="*/ 36776 h 8769011"/>
              <a:gd name="connsiteX132" fmla="*/ 7940669 w 8668509"/>
              <a:gd name="connsiteY132" fmla="*/ 5972 h 8769011"/>
              <a:gd name="connsiteX133" fmla="*/ 7816844 w 8668509"/>
              <a:gd name="connsiteY133" fmla="*/ 2991 h 8769011"/>
              <a:gd name="connsiteX134" fmla="*/ 7693019 w 8668509"/>
              <a:gd name="connsiteY134" fmla="*/ 0 h 8769011"/>
              <a:gd name="connsiteX135" fmla="*/ 7641632 w 8668509"/>
              <a:gd name="connsiteY135" fmla="*/ 14354 h 8769011"/>
              <a:gd name="connsiteX136" fmla="*/ 7721594 w 8668509"/>
              <a:gd name="connsiteY136" fmla="*/ 34471 h 8769011"/>
              <a:gd name="connsiteX137" fmla="*/ 7402507 w 8668509"/>
              <a:gd name="connsiteY137" fmla="*/ 378914 h 8769011"/>
              <a:gd name="connsiteX138" fmla="*/ 7588044 w 8668509"/>
              <a:gd name="connsiteY138" fmla="*/ 823208 h 8769011"/>
              <a:gd name="connsiteX139" fmla="*/ 7602598 w 8668509"/>
              <a:gd name="connsiteY139" fmla="*/ 841753 h 8769011"/>
              <a:gd name="connsiteX140" fmla="*/ 7613571 w 8668509"/>
              <a:gd name="connsiteY140" fmla="*/ 830780 h 8769011"/>
              <a:gd name="connsiteX141" fmla="*/ 7624544 w 8668509"/>
              <a:gd name="connsiteY141" fmla="*/ 819807 h 8769011"/>
              <a:gd name="connsiteX142" fmla="*/ 7586148 w 8668509"/>
              <a:gd name="connsiteY142" fmla="*/ 769372 h 8769011"/>
              <a:gd name="connsiteX143" fmla="*/ 7442721 w 8668509"/>
              <a:gd name="connsiteY143" fmla="*/ 452914 h 8769011"/>
              <a:gd name="connsiteX144" fmla="*/ 7629964 w 8668509"/>
              <a:gd name="connsiteY144" fmla="*/ 96698 h 8769011"/>
              <a:gd name="connsiteX145" fmla="*/ 7683494 w 8668509"/>
              <a:gd name="connsiteY145" fmla="*/ 71952 h 8769011"/>
              <a:gd name="connsiteX146" fmla="*/ 7779735 w 8668509"/>
              <a:gd name="connsiteY146" fmla="*/ 68189 h 8769011"/>
              <a:gd name="connsiteX147" fmla="*/ 7875985 w 8668509"/>
              <a:gd name="connsiteY147" fmla="*/ 64427 h 8769011"/>
              <a:gd name="connsiteX148" fmla="*/ 7955947 w 8668509"/>
              <a:gd name="connsiteY148" fmla="*/ 84563 h 8769011"/>
              <a:gd name="connsiteX149" fmla="*/ 8367865 w 8668509"/>
              <a:gd name="connsiteY149" fmla="*/ 313896 h 8769011"/>
              <a:gd name="connsiteX150" fmla="*/ 8563451 w 8668509"/>
              <a:gd name="connsiteY150" fmla="*/ 895626 h 8769011"/>
              <a:gd name="connsiteX151" fmla="*/ 8376771 w 8668509"/>
              <a:gd name="connsiteY151" fmla="*/ 1067753 h 8769011"/>
              <a:gd name="connsiteX152" fmla="*/ 8321669 w 8668509"/>
              <a:gd name="connsiteY152" fmla="*/ 1089565 h 8769011"/>
              <a:gd name="connsiteX153" fmla="*/ 8212132 w 8668509"/>
              <a:gd name="connsiteY153" fmla="*/ 1089965 h 8769011"/>
              <a:gd name="connsiteX154" fmla="*/ 8102594 w 8668509"/>
              <a:gd name="connsiteY154" fmla="*/ 1090365 h 8769011"/>
              <a:gd name="connsiteX155" fmla="*/ 8031157 w 8668509"/>
              <a:gd name="connsiteY155" fmla="*/ 1068076 h 8769011"/>
              <a:gd name="connsiteX156" fmla="*/ 7885653 w 8668509"/>
              <a:gd name="connsiteY156" fmla="*/ 1008574 h 8769011"/>
              <a:gd name="connsiteX157" fmla="*/ 7793032 w 8668509"/>
              <a:gd name="connsiteY157" fmla="*/ 984799 h 8769011"/>
              <a:gd name="connsiteX158" fmla="*/ 7881690 w 8668509"/>
              <a:gd name="connsiteY158" fmla="*/ 1041654 h 8769011"/>
              <a:gd name="connsiteX159" fmla="*/ 8602027 w 8668509"/>
              <a:gd name="connsiteY159" fmla="*/ 920334 h 8769011"/>
              <a:gd name="connsiteX160" fmla="*/ 8508178 w 8668509"/>
              <a:gd name="connsiteY160" fmla="*/ 429578 h 8769011"/>
              <a:gd name="connsiteX161" fmla="*/ 8125721 w 8668509"/>
              <a:gd name="connsiteY161" fmla="*/ 110119 h 8769011"/>
              <a:gd name="connsiteX162" fmla="*/ 7721594 w 8668509"/>
              <a:gd name="connsiteY162" fmla="*/ 34471 h 8769011"/>
              <a:gd name="connsiteX163" fmla="*/ 7983532 w 8668509"/>
              <a:gd name="connsiteY163" fmla="*/ 127454 h 8769011"/>
              <a:gd name="connsiteX164" fmla="*/ 8033538 w 8668509"/>
              <a:gd name="connsiteY164" fmla="*/ 147847 h 8769011"/>
              <a:gd name="connsiteX165" fmla="*/ 8209217 w 8668509"/>
              <a:gd name="connsiteY165" fmla="*/ 240782 h 8769011"/>
              <a:gd name="connsiteX166" fmla="*/ 8226419 w 8668509"/>
              <a:gd name="connsiteY166" fmla="*/ 260585 h 8769011"/>
              <a:gd name="connsiteX167" fmla="*/ 8197844 w 8668509"/>
              <a:gd name="connsiteY167" fmla="*/ 241459 h 8769011"/>
              <a:gd name="connsiteX168" fmla="*/ 8035919 w 8668509"/>
              <a:gd name="connsiteY168" fmla="*/ 166840 h 8769011"/>
              <a:gd name="connsiteX169" fmla="*/ 8058569 w 8668509"/>
              <a:gd name="connsiteY169" fmla="*/ 185252 h 8769011"/>
              <a:gd name="connsiteX170" fmla="*/ 8118101 w 8668509"/>
              <a:gd name="connsiteY170" fmla="*/ 209360 h 8769011"/>
              <a:gd name="connsiteX171" fmla="*/ 8126407 w 8668509"/>
              <a:gd name="connsiteY171" fmla="*/ 218885 h 8769011"/>
              <a:gd name="connsiteX172" fmla="*/ 8102118 w 8668509"/>
              <a:gd name="connsiteY172" fmla="*/ 220180 h 8769011"/>
              <a:gd name="connsiteX173" fmla="*/ 8031157 w 8668509"/>
              <a:gd name="connsiteY173" fmla="*/ 198568 h 8769011"/>
              <a:gd name="connsiteX174" fmla="*/ 8066875 w 8668509"/>
              <a:gd name="connsiteY174" fmla="*/ 222742 h 8769011"/>
              <a:gd name="connsiteX175" fmla="*/ 8317430 w 8668509"/>
              <a:gd name="connsiteY175" fmla="*/ 401355 h 8769011"/>
              <a:gd name="connsiteX176" fmla="*/ 8476231 w 8668509"/>
              <a:gd name="connsiteY176" fmla="*/ 612553 h 8769011"/>
              <a:gd name="connsiteX177" fmla="*/ 8486470 w 8668509"/>
              <a:gd name="connsiteY177" fmla="*/ 606104 h 8769011"/>
              <a:gd name="connsiteX178" fmla="*/ 8473402 w 8668509"/>
              <a:gd name="connsiteY178" fmla="*/ 564032 h 8769011"/>
              <a:gd name="connsiteX179" fmla="*/ 8481917 w 8668509"/>
              <a:gd name="connsiteY179" fmla="*/ 562575 h 8769011"/>
              <a:gd name="connsiteX180" fmla="*/ 8526456 w 8668509"/>
              <a:gd name="connsiteY180" fmla="*/ 679666 h 8769011"/>
              <a:gd name="connsiteX181" fmla="*/ 8534609 w 8668509"/>
              <a:gd name="connsiteY181" fmla="*/ 699049 h 8769011"/>
              <a:gd name="connsiteX182" fmla="*/ 8526161 w 8668509"/>
              <a:gd name="connsiteY182" fmla="*/ 633222 h 8769011"/>
              <a:gd name="connsiteX183" fmla="*/ 8496043 w 8668509"/>
              <a:gd name="connsiteY183" fmla="*/ 542735 h 8769011"/>
              <a:gd name="connsiteX184" fmla="*/ 8513979 w 8668509"/>
              <a:gd name="connsiteY184" fmla="*/ 568928 h 8769011"/>
              <a:gd name="connsiteX185" fmla="*/ 8549402 w 8668509"/>
              <a:gd name="connsiteY185" fmla="*/ 637985 h 8769011"/>
              <a:gd name="connsiteX186" fmla="*/ 8432349 w 8668509"/>
              <a:gd name="connsiteY186" fmla="*/ 419262 h 8769011"/>
              <a:gd name="connsiteX187" fmla="*/ 8092898 w 8668509"/>
              <a:gd name="connsiteY187" fmla="*/ 159582 h 8769011"/>
              <a:gd name="connsiteX188" fmla="*/ 7983532 w 8668509"/>
              <a:gd name="connsiteY188" fmla="*/ 127454 h 8769011"/>
              <a:gd name="connsiteX189" fmla="*/ 7974007 w 8668509"/>
              <a:gd name="connsiteY189" fmla="*/ 152505 h 8769011"/>
              <a:gd name="connsiteX190" fmla="*/ 7988294 w 8668509"/>
              <a:gd name="connsiteY190" fmla="*/ 161735 h 8769011"/>
              <a:gd name="connsiteX191" fmla="*/ 8002582 w 8668509"/>
              <a:gd name="connsiteY191" fmla="*/ 157991 h 8769011"/>
              <a:gd name="connsiteX192" fmla="*/ 7988294 w 8668509"/>
              <a:gd name="connsiteY192" fmla="*/ 148761 h 8769011"/>
              <a:gd name="connsiteX193" fmla="*/ 7974007 w 8668509"/>
              <a:gd name="connsiteY193" fmla="*/ 152505 h 8769011"/>
              <a:gd name="connsiteX194" fmla="*/ 7945432 w 8668509"/>
              <a:gd name="connsiteY194" fmla="*/ 171260 h 8769011"/>
              <a:gd name="connsiteX195" fmla="*/ 7954957 w 8668509"/>
              <a:gd name="connsiteY195" fmla="*/ 180785 h 8769011"/>
              <a:gd name="connsiteX196" fmla="*/ 7964482 w 8668509"/>
              <a:gd name="connsiteY196" fmla="*/ 171260 h 8769011"/>
              <a:gd name="connsiteX197" fmla="*/ 7954957 w 8668509"/>
              <a:gd name="connsiteY197" fmla="*/ 161735 h 8769011"/>
              <a:gd name="connsiteX198" fmla="*/ 7945432 w 8668509"/>
              <a:gd name="connsiteY198" fmla="*/ 171260 h 8769011"/>
              <a:gd name="connsiteX199" fmla="*/ 7974007 w 8668509"/>
              <a:gd name="connsiteY199" fmla="*/ 180785 h 8769011"/>
              <a:gd name="connsiteX200" fmla="*/ 7983532 w 8668509"/>
              <a:gd name="connsiteY200" fmla="*/ 190310 h 8769011"/>
              <a:gd name="connsiteX201" fmla="*/ 7993057 w 8668509"/>
              <a:gd name="connsiteY201" fmla="*/ 180785 h 8769011"/>
              <a:gd name="connsiteX202" fmla="*/ 7983532 w 8668509"/>
              <a:gd name="connsiteY202" fmla="*/ 171260 h 8769011"/>
              <a:gd name="connsiteX203" fmla="*/ 7974007 w 8668509"/>
              <a:gd name="connsiteY203" fmla="*/ 180785 h 8769011"/>
              <a:gd name="connsiteX204" fmla="*/ 7683494 w 8668509"/>
              <a:gd name="connsiteY204" fmla="*/ 190995 h 8769011"/>
              <a:gd name="connsiteX205" fmla="*/ 7515501 w 8668509"/>
              <a:gd name="connsiteY205" fmla="*/ 260718 h 8769011"/>
              <a:gd name="connsiteX206" fmla="*/ 7598960 w 8668509"/>
              <a:gd name="connsiteY206" fmla="*/ 732796 h 8769011"/>
              <a:gd name="connsiteX207" fmla="*/ 7642251 w 8668509"/>
              <a:gd name="connsiteY207" fmla="*/ 790385 h 8769011"/>
              <a:gd name="connsiteX208" fmla="*/ 7670321 w 8668509"/>
              <a:gd name="connsiteY208" fmla="*/ 790385 h 8769011"/>
              <a:gd name="connsiteX209" fmla="*/ 7818987 w 8668509"/>
              <a:gd name="connsiteY209" fmla="*/ 904685 h 8769011"/>
              <a:gd name="connsiteX210" fmla="*/ 7827388 w 8668509"/>
              <a:gd name="connsiteY210" fmla="*/ 938022 h 8769011"/>
              <a:gd name="connsiteX211" fmla="*/ 7878357 w 8668509"/>
              <a:gd name="connsiteY211" fmla="*/ 968683 h 8769011"/>
              <a:gd name="connsiteX212" fmla="*/ 8379581 w 8668509"/>
              <a:gd name="connsiteY212" fmla="*/ 1029157 h 8769011"/>
              <a:gd name="connsiteX213" fmla="*/ 8485098 w 8668509"/>
              <a:gd name="connsiteY213" fmla="*/ 915210 h 8769011"/>
              <a:gd name="connsiteX214" fmla="*/ 8069257 w 8668509"/>
              <a:gd name="connsiteY214" fmla="*/ 271215 h 8769011"/>
              <a:gd name="connsiteX215" fmla="*/ 7831341 w 8668509"/>
              <a:gd name="connsiteY215" fmla="*/ 194300 h 8769011"/>
              <a:gd name="connsiteX216" fmla="*/ 7759694 w 8668509"/>
              <a:gd name="connsiteY216" fmla="*/ 186395 h 8769011"/>
              <a:gd name="connsiteX217" fmla="*/ 7683494 w 8668509"/>
              <a:gd name="connsiteY217" fmla="*/ 190995 h 8769011"/>
              <a:gd name="connsiteX218" fmla="*/ 8002582 w 8668509"/>
              <a:gd name="connsiteY218" fmla="*/ 190310 h 8769011"/>
              <a:gd name="connsiteX219" fmla="*/ 8012668 w 8668509"/>
              <a:gd name="connsiteY219" fmla="*/ 199835 h 8769011"/>
              <a:gd name="connsiteX220" fmla="*/ 8016869 w 8668509"/>
              <a:gd name="connsiteY220" fmla="*/ 190310 h 8769011"/>
              <a:gd name="connsiteX221" fmla="*/ 8006782 w 8668509"/>
              <a:gd name="connsiteY221" fmla="*/ 180785 h 8769011"/>
              <a:gd name="connsiteX222" fmla="*/ 8002582 w 8668509"/>
              <a:gd name="connsiteY222" fmla="*/ 190310 h 8769011"/>
              <a:gd name="connsiteX223" fmla="*/ 8141170 w 8668509"/>
              <a:gd name="connsiteY223" fmla="*/ 236239 h 8769011"/>
              <a:gd name="connsiteX224" fmla="*/ 8193082 w 8668509"/>
              <a:gd name="connsiteY224" fmla="*/ 275225 h 8769011"/>
              <a:gd name="connsiteX225" fmla="*/ 8235944 w 8668509"/>
              <a:gd name="connsiteY225" fmla="*/ 306381 h 8769011"/>
              <a:gd name="connsiteX226" fmla="*/ 8194234 w 8668509"/>
              <a:gd name="connsiteY226" fmla="*/ 267395 h 8769011"/>
              <a:gd name="connsiteX227" fmla="*/ 8142322 w 8668509"/>
              <a:gd name="connsiteY227" fmla="*/ 228410 h 8769011"/>
              <a:gd name="connsiteX228" fmla="*/ 8141170 w 8668509"/>
              <a:gd name="connsiteY228" fmla="*/ 236239 h 8769011"/>
              <a:gd name="connsiteX229" fmla="*/ 7364578 w 8668509"/>
              <a:gd name="connsiteY229" fmla="*/ 337947 h 8769011"/>
              <a:gd name="connsiteX230" fmla="*/ 7362168 w 8668509"/>
              <a:gd name="connsiteY230" fmla="*/ 428435 h 8769011"/>
              <a:gd name="connsiteX231" fmla="*/ 7362454 w 8668509"/>
              <a:gd name="connsiteY231" fmla="*/ 499872 h 8769011"/>
              <a:gd name="connsiteX232" fmla="*/ 7355339 w 8668509"/>
              <a:gd name="connsiteY232" fmla="*/ 457010 h 8769011"/>
              <a:gd name="connsiteX233" fmla="*/ 7348214 w 8668509"/>
              <a:gd name="connsiteY233" fmla="*/ 414147 h 8769011"/>
              <a:gd name="connsiteX234" fmla="*/ 7346785 w 8668509"/>
              <a:gd name="connsiteY234" fmla="*/ 470649 h 8769011"/>
              <a:gd name="connsiteX235" fmla="*/ 7365530 w 8668509"/>
              <a:gd name="connsiteY235" fmla="*/ 601904 h 8769011"/>
              <a:gd name="connsiteX236" fmla="*/ 7385695 w 8668509"/>
              <a:gd name="connsiteY236" fmla="*/ 676656 h 8769011"/>
              <a:gd name="connsiteX237" fmla="*/ 7403630 w 8668509"/>
              <a:gd name="connsiteY237" fmla="*/ 670970 h 8769011"/>
              <a:gd name="connsiteX238" fmla="*/ 7412032 w 8668509"/>
              <a:gd name="connsiteY238" fmla="*/ 690372 h 8769011"/>
              <a:gd name="connsiteX239" fmla="*/ 7402821 w 8668509"/>
              <a:gd name="connsiteY239" fmla="*/ 707603 h 8769011"/>
              <a:gd name="connsiteX240" fmla="*/ 7420680 w 8668509"/>
              <a:gd name="connsiteY240" fmla="*/ 697935 h 8769011"/>
              <a:gd name="connsiteX241" fmla="*/ 7438225 w 8668509"/>
              <a:gd name="connsiteY241" fmla="*/ 676913 h 8769011"/>
              <a:gd name="connsiteX242" fmla="*/ 7438225 w 8668509"/>
              <a:gd name="connsiteY242" fmla="*/ 700316 h 8769011"/>
              <a:gd name="connsiteX243" fmla="*/ 7424566 w 8668509"/>
              <a:gd name="connsiteY243" fmla="*/ 723710 h 8769011"/>
              <a:gd name="connsiteX244" fmla="*/ 7417194 w 8668509"/>
              <a:gd name="connsiteY244" fmla="*/ 733882 h 8769011"/>
              <a:gd name="connsiteX245" fmla="*/ 7436806 w 8668509"/>
              <a:gd name="connsiteY245" fmla="*/ 738950 h 8769011"/>
              <a:gd name="connsiteX246" fmla="*/ 7450275 w 8668509"/>
              <a:gd name="connsiteY246" fmla="*/ 745436 h 8769011"/>
              <a:gd name="connsiteX247" fmla="*/ 7459285 w 8668509"/>
              <a:gd name="connsiteY247" fmla="*/ 743036 h 8769011"/>
              <a:gd name="connsiteX248" fmla="*/ 7474782 w 8668509"/>
              <a:gd name="connsiteY248" fmla="*/ 735663 h 8769011"/>
              <a:gd name="connsiteX249" fmla="*/ 7468229 w 8668509"/>
              <a:gd name="connsiteY249" fmla="*/ 758190 h 8769011"/>
              <a:gd name="connsiteX250" fmla="*/ 7455046 w 8668509"/>
              <a:gd name="connsiteY250" fmla="*/ 774078 h 8769011"/>
              <a:gd name="connsiteX251" fmla="*/ 7474020 w 8668509"/>
              <a:gd name="connsiteY251" fmla="*/ 768115 h 8769011"/>
              <a:gd name="connsiteX252" fmla="*/ 7492994 w 8668509"/>
              <a:gd name="connsiteY252" fmla="*/ 762152 h 8769011"/>
              <a:gd name="connsiteX253" fmla="*/ 7513616 w 8668509"/>
              <a:gd name="connsiteY253" fmla="*/ 788175 h 8769011"/>
              <a:gd name="connsiteX254" fmla="*/ 7525398 w 8668509"/>
              <a:gd name="connsiteY254" fmla="*/ 783679 h 8769011"/>
              <a:gd name="connsiteX255" fmla="*/ 7374379 w 8668509"/>
              <a:gd name="connsiteY255" fmla="*/ 404622 h 8769011"/>
              <a:gd name="connsiteX256" fmla="*/ 7364578 w 8668509"/>
              <a:gd name="connsiteY256" fmla="*/ 337947 h 8769011"/>
              <a:gd name="connsiteX257" fmla="*/ 5860457 w 8668509"/>
              <a:gd name="connsiteY257" fmla="*/ 404870 h 8769011"/>
              <a:gd name="connsiteX258" fmla="*/ 5661374 w 8668509"/>
              <a:gd name="connsiteY258" fmla="*/ 1071277 h 8769011"/>
              <a:gd name="connsiteX259" fmla="*/ 5924083 w 8668509"/>
              <a:gd name="connsiteY259" fmla="*/ 1345845 h 8769011"/>
              <a:gd name="connsiteX260" fmla="*/ 5992578 w 8668509"/>
              <a:gd name="connsiteY260" fmla="*/ 1550565 h 8769011"/>
              <a:gd name="connsiteX261" fmla="*/ 5979243 w 8668509"/>
              <a:gd name="connsiteY261" fmla="*/ 1610649 h 8769011"/>
              <a:gd name="connsiteX262" fmla="*/ 6010990 w 8668509"/>
              <a:gd name="connsiteY262" fmla="*/ 1635500 h 8769011"/>
              <a:gd name="connsiteX263" fmla="*/ 6056319 w 8668509"/>
              <a:gd name="connsiteY263" fmla="*/ 1692869 h 8769011"/>
              <a:gd name="connsiteX264" fmla="*/ 6054081 w 8668509"/>
              <a:gd name="connsiteY264" fmla="*/ 2009527 h 8769011"/>
              <a:gd name="connsiteX265" fmla="*/ 6059786 w 8668509"/>
              <a:gd name="connsiteY265" fmla="*/ 2079765 h 8769011"/>
              <a:gd name="connsiteX266" fmla="*/ 6099839 w 8668509"/>
              <a:gd name="connsiteY266" fmla="*/ 1837639 h 8769011"/>
              <a:gd name="connsiteX267" fmla="*/ 6066711 w 8668509"/>
              <a:gd name="connsiteY267" fmla="*/ 1649987 h 8769011"/>
              <a:gd name="connsiteX268" fmla="*/ 6005474 w 8668509"/>
              <a:gd name="connsiteY268" fmla="*/ 1593695 h 8769011"/>
              <a:gd name="connsiteX269" fmla="*/ 6041612 w 8668509"/>
              <a:gd name="connsiteY269" fmla="*/ 1616221 h 8769011"/>
              <a:gd name="connsiteX270" fmla="*/ 6073769 w 8668509"/>
              <a:gd name="connsiteY270" fmla="*/ 1642729 h 8769011"/>
              <a:gd name="connsiteX271" fmla="*/ 6042737 w 8668509"/>
              <a:gd name="connsiteY271" fmla="*/ 1606668 h 8769011"/>
              <a:gd name="connsiteX272" fmla="*/ 6011704 w 8668509"/>
              <a:gd name="connsiteY272" fmla="*/ 1570596 h 8769011"/>
              <a:gd name="connsiteX273" fmla="*/ 6017676 w 8668509"/>
              <a:gd name="connsiteY273" fmla="*/ 1544822 h 8769011"/>
              <a:gd name="connsiteX274" fmla="*/ 6045651 w 8668509"/>
              <a:gd name="connsiteY274" fmla="*/ 1478566 h 8769011"/>
              <a:gd name="connsiteX275" fmla="*/ 6058815 w 8668509"/>
              <a:gd name="connsiteY275" fmla="*/ 1438085 h 8769011"/>
              <a:gd name="connsiteX276" fmla="*/ 6049957 w 8668509"/>
              <a:gd name="connsiteY276" fmla="*/ 1427540 h 8769011"/>
              <a:gd name="connsiteX277" fmla="*/ 6063549 w 8668509"/>
              <a:gd name="connsiteY277" fmla="*/ 1422216 h 8769011"/>
              <a:gd name="connsiteX278" fmla="*/ 6096562 w 8668509"/>
              <a:gd name="connsiteY278" fmla="*/ 1397184 h 8769011"/>
              <a:gd name="connsiteX279" fmla="*/ 6045194 w 8668509"/>
              <a:gd name="connsiteY279" fmla="*/ 1372648 h 8769011"/>
              <a:gd name="connsiteX280" fmla="*/ 5701665 w 8668509"/>
              <a:gd name="connsiteY280" fmla="*/ 1070867 h 8769011"/>
              <a:gd name="connsiteX281" fmla="*/ 5614112 w 8668509"/>
              <a:gd name="connsiteY281" fmla="*/ 799910 h 8769011"/>
              <a:gd name="connsiteX282" fmla="*/ 5610025 w 8668509"/>
              <a:gd name="connsiteY282" fmla="*/ 709422 h 8769011"/>
              <a:gd name="connsiteX283" fmla="*/ 5630637 w 8668509"/>
              <a:gd name="connsiteY283" fmla="*/ 654682 h 8769011"/>
              <a:gd name="connsiteX284" fmla="*/ 5933237 w 8668509"/>
              <a:gd name="connsiteY284" fmla="*/ 426644 h 8769011"/>
              <a:gd name="connsiteX285" fmla="*/ 6002255 w 8668509"/>
              <a:gd name="connsiteY285" fmla="*/ 415042 h 8769011"/>
              <a:gd name="connsiteX286" fmla="*/ 6090399 w 8668509"/>
              <a:gd name="connsiteY286" fmla="*/ 426215 h 8769011"/>
              <a:gd name="connsiteX287" fmla="*/ 6759188 w 8668509"/>
              <a:gd name="connsiteY287" fmla="*/ 1273178 h 8769011"/>
              <a:gd name="connsiteX288" fmla="*/ 6740395 w 8668509"/>
              <a:gd name="connsiteY288" fmla="*/ 1331595 h 8769011"/>
              <a:gd name="connsiteX289" fmla="*/ 6745282 w 8668509"/>
              <a:gd name="connsiteY289" fmla="*/ 1325061 h 8769011"/>
              <a:gd name="connsiteX290" fmla="*/ 6766713 w 8668509"/>
              <a:gd name="connsiteY290" fmla="*/ 1305030 h 8769011"/>
              <a:gd name="connsiteX291" fmla="*/ 6775676 w 8668509"/>
              <a:gd name="connsiteY291" fmla="*/ 1295810 h 8769011"/>
              <a:gd name="connsiteX292" fmla="*/ 6769380 w 8668509"/>
              <a:gd name="connsiteY292" fmla="*/ 1285218 h 8769011"/>
              <a:gd name="connsiteX293" fmla="*/ 6787953 w 8668509"/>
              <a:gd name="connsiteY293" fmla="*/ 1285523 h 8769011"/>
              <a:gd name="connsiteX294" fmla="*/ 6800355 w 8668509"/>
              <a:gd name="connsiteY294" fmla="*/ 1295819 h 8769011"/>
              <a:gd name="connsiteX295" fmla="*/ 6811032 w 8668509"/>
              <a:gd name="connsiteY295" fmla="*/ 1265187 h 8769011"/>
              <a:gd name="connsiteX296" fmla="*/ 6821710 w 8668509"/>
              <a:gd name="connsiteY296" fmla="*/ 1234564 h 8769011"/>
              <a:gd name="connsiteX297" fmla="*/ 6809737 w 8668509"/>
              <a:gd name="connsiteY297" fmla="*/ 1227163 h 8769011"/>
              <a:gd name="connsiteX298" fmla="*/ 6797764 w 8668509"/>
              <a:gd name="connsiteY298" fmla="*/ 1219762 h 8769011"/>
              <a:gd name="connsiteX299" fmla="*/ 6816138 w 8668509"/>
              <a:gd name="connsiteY299" fmla="*/ 1206322 h 8769011"/>
              <a:gd name="connsiteX300" fmla="*/ 6834512 w 8668509"/>
              <a:gd name="connsiteY300" fmla="*/ 1192882 h 8769011"/>
              <a:gd name="connsiteX301" fmla="*/ 6834092 w 8668509"/>
              <a:gd name="connsiteY301" fmla="*/ 1117845 h 8769011"/>
              <a:gd name="connsiteX302" fmla="*/ 6230932 w 8668509"/>
              <a:gd name="connsiteY302" fmla="*/ 423196 h 8769011"/>
              <a:gd name="connsiteX303" fmla="*/ 6149969 w 8668509"/>
              <a:gd name="connsiteY303" fmla="*/ 397088 h 8769011"/>
              <a:gd name="connsiteX304" fmla="*/ 6030907 w 8668509"/>
              <a:gd name="connsiteY304" fmla="*/ 393792 h 8769011"/>
              <a:gd name="connsiteX305" fmla="*/ 5911844 w 8668509"/>
              <a:gd name="connsiteY305" fmla="*/ 390506 h 8769011"/>
              <a:gd name="connsiteX306" fmla="*/ 5860457 w 8668509"/>
              <a:gd name="connsiteY306" fmla="*/ 404870 h 8769011"/>
              <a:gd name="connsiteX307" fmla="*/ 8407394 w 8668509"/>
              <a:gd name="connsiteY307" fmla="*/ 466535 h 8769011"/>
              <a:gd name="connsiteX308" fmla="*/ 8417480 w 8668509"/>
              <a:gd name="connsiteY308" fmla="*/ 476060 h 8769011"/>
              <a:gd name="connsiteX309" fmla="*/ 8421681 w 8668509"/>
              <a:gd name="connsiteY309" fmla="*/ 466535 h 8769011"/>
              <a:gd name="connsiteX310" fmla="*/ 8411594 w 8668509"/>
              <a:gd name="connsiteY310" fmla="*/ 457010 h 8769011"/>
              <a:gd name="connsiteX311" fmla="*/ 8407394 w 8668509"/>
              <a:gd name="connsiteY311" fmla="*/ 466535 h 8769011"/>
              <a:gd name="connsiteX312" fmla="*/ 6154732 w 8668509"/>
              <a:gd name="connsiteY312" fmla="*/ 469830 h 8769011"/>
              <a:gd name="connsiteX313" fmla="*/ 6219025 w 8668509"/>
              <a:gd name="connsiteY313" fmla="*/ 494976 h 8769011"/>
              <a:gd name="connsiteX314" fmla="*/ 6293720 w 8668509"/>
              <a:gd name="connsiteY314" fmla="*/ 524761 h 8769011"/>
              <a:gd name="connsiteX315" fmla="*/ 6310389 w 8668509"/>
              <a:gd name="connsiteY315" fmla="*/ 526780 h 8769011"/>
              <a:gd name="connsiteX316" fmla="*/ 6316657 w 8668509"/>
              <a:gd name="connsiteY316" fmla="*/ 530590 h 8769011"/>
              <a:gd name="connsiteX317" fmla="*/ 6340469 w 8668509"/>
              <a:gd name="connsiteY317" fmla="*/ 546649 h 8769011"/>
              <a:gd name="connsiteX318" fmla="*/ 6364282 w 8668509"/>
              <a:gd name="connsiteY318" fmla="*/ 563128 h 8769011"/>
              <a:gd name="connsiteX319" fmla="*/ 6352375 w 8668509"/>
              <a:gd name="connsiteY319" fmla="*/ 564213 h 8769011"/>
              <a:gd name="connsiteX320" fmla="*/ 6223988 w 8668509"/>
              <a:gd name="connsiteY320" fmla="*/ 514160 h 8769011"/>
              <a:gd name="connsiteX321" fmla="*/ 6236256 w 8668509"/>
              <a:gd name="connsiteY321" fmla="*/ 528942 h 8769011"/>
              <a:gd name="connsiteX322" fmla="*/ 6254744 w 8668509"/>
              <a:gd name="connsiteY322" fmla="*/ 543725 h 8769011"/>
              <a:gd name="connsiteX323" fmla="*/ 6230932 w 8668509"/>
              <a:gd name="connsiteY323" fmla="*/ 538163 h 8769011"/>
              <a:gd name="connsiteX324" fmla="*/ 6244809 w 8668509"/>
              <a:gd name="connsiteY324" fmla="*/ 553193 h 8769011"/>
              <a:gd name="connsiteX325" fmla="*/ 6286081 w 8668509"/>
              <a:gd name="connsiteY325" fmla="*/ 563023 h 8769011"/>
              <a:gd name="connsiteX326" fmla="*/ 6299197 w 8668509"/>
              <a:gd name="connsiteY326" fmla="*/ 552260 h 8769011"/>
              <a:gd name="connsiteX327" fmla="*/ 6304703 w 8668509"/>
              <a:gd name="connsiteY327" fmla="*/ 564166 h 8769011"/>
              <a:gd name="connsiteX328" fmla="*/ 6363443 w 8668509"/>
              <a:gd name="connsiteY328" fmla="*/ 613343 h 8769011"/>
              <a:gd name="connsiteX329" fmla="*/ 6668691 w 8668509"/>
              <a:gd name="connsiteY329" fmla="*/ 897293 h 8769011"/>
              <a:gd name="connsiteX330" fmla="*/ 6692942 w 8668509"/>
              <a:gd name="connsiteY330" fmla="*/ 923735 h 8769011"/>
              <a:gd name="connsiteX331" fmla="*/ 6687141 w 8668509"/>
              <a:gd name="connsiteY331" fmla="*/ 899922 h 8769011"/>
              <a:gd name="connsiteX332" fmla="*/ 6701924 w 8668509"/>
              <a:gd name="connsiteY332" fmla="*/ 918410 h 8769011"/>
              <a:gd name="connsiteX333" fmla="*/ 6716707 w 8668509"/>
              <a:gd name="connsiteY333" fmla="*/ 936898 h 8769011"/>
              <a:gd name="connsiteX334" fmla="*/ 6716850 w 8668509"/>
              <a:gd name="connsiteY334" fmla="*/ 923173 h 8769011"/>
              <a:gd name="connsiteX335" fmla="*/ 6717002 w 8668509"/>
              <a:gd name="connsiteY335" fmla="*/ 909447 h 8769011"/>
              <a:gd name="connsiteX336" fmla="*/ 6726232 w 8668509"/>
              <a:gd name="connsiteY336" fmla="*/ 923735 h 8769011"/>
              <a:gd name="connsiteX337" fmla="*/ 6712535 w 8668509"/>
              <a:gd name="connsiteY337" fmla="*/ 875500 h 8769011"/>
              <a:gd name="connsiteX338" fmla="*/ 6254744 w 8668509"/>
              <a:gd name="connsiteY338" fmla="*/ 492519 h 8769011"/>
              <a:gd name="connsiteX339" fmla="*/ 6154732 w 8668509"/>
              <a:gd name="connsiteY339" fmla="*/ 469830 h 8769011"/>
              <a:gd name="connsiteX340" fmla="*/ 8426444 w 8668509"/>
              <a:gd name="connsiteY340" fmla="*/ 504635 h 8769011"/>
              <a:gd name="connsiteX341" fmla="*/ 8436530 w 8668509"/>
              <a:gd name="connsiteY341" fmla="*/ 514160 h 8769011"/>
              <a:gd name="connsiteX342" fmla="*/ 8440731 w 8668509"/>
              <a:gd name="connsiteY342" fmla="*/ 504635 h 8769011"/>
              <a:gd name="connsiteX343" fmla="*/ 8430644 w 8668509"/>
              <a:gd name="connsiteY343" fmla="*/ 495110 h 8769011"/>
              <a:gd name="connsiteX344" fmla="*/ 8426444 w 8668509"/>
              <a:gd name="connsiteY344" fmla="*/ 504635 h 8769011"/>
              <a:gd name="connsiteX345" fmla="*/ 8474069 w 8668509"/>
              <a:gd name="connsiteY345" fmla="*/ 523685 h 8769011"/>
              <a:gd name="connsiteX346" fmla="*/ 8484155 w 8668509"/>
              <a:gd name="connsiteY346" fmla="*/ 533210 h 8769011"/>
              <a:gd name="connsiteX347" fmla="*/ 8488356 w 8668509"/>
              <a:gd name="connsiteY347" fmla="*/ 523685 h 8769011"/>
              <a:gd name="connsiteX348" fmla="*/ 8478269 w 8668509"/>
              <a:gd name="connsiteY348" fmla="*/ 514160 h 8769011"/>
              <a:gd name="connsiteX349" fmla="*/ 8474069 w 8668509"/>
              <a:gd name="connsiteY349" fmla="*/ 523685 h 8769011"/>
              <a:gd name="connsiteX350" fmla="*/ 8450256 w 8668509"/>
              <a:gd name="connsiteY350" fmla="*/ 533210 h 8769011"/>
              <a:gd name="connsiteX351" fmla="*/ 8460343 w 8668509"/>
              <a:gd name="connsiteY351" fmla="*/ 542735 h 8769011"/>
              <a:gd name="connsiteX352" fmla="*/ 8464544 w 8668509"/>
              <a:gd name="connsiteY352" fmla="*/ 533210 h 8769011"/>
              <a:gd name="connsiteX353" fmla="*/ 8454457 w 8668509"/>
              <a:gd name="connsiteY353" fmla="*/ 523685 h 8769011"/>
              <a:gd name="connsiteX354" fmla="*/ 8450256 w 8668509"/>
              <a:gd name="connsiteY354" fmla="*/ 533210 h 8769011"/>
              <a:gd name="connsiteX355" fmla="*/ 5897557 w 8668509"/>
              <a:gd name="connsiteY355" fmla="*/ 542896 h 8769011"/>
              <a:gd name="connsiteX356" fmla="*/ 5704294 w 8668509"/>
              <a:gd name="connsiteY356" fmla="*/ 631155 h 8769011"/>
              <a:gd name="connsiteX357" fmla="*/ 5661470 w 8668509"/>
              <a:gd name="connsiteY357" fmla="*/ 671322 h 8769011"/>
              <a:gd name="connsiteX358" fmla="*/ 5649573 w 8668509"/>
              <a:gd name="connsiteY358" fmla="*/ 728472 h 8769011"/>
              <a:gd name="connsiteX359" fmla="*/ 5637677 w 8668509"/>
              <a:gd name="connsiteY359" fmla="*/ 785622 h 8769011"/>
              <a:gd name="connsiteX360" fmla="*/ 5648678 w 8668509"/>
              <a:gd name="connsiteY360" fmla="*/ 850802 h 8769011"/>
              <a:gd name="connsiteX361" fmla="*/ 6060844 w 8668509"/>
              <a:gd name="connsiteY361" fmla="*/ 1342739 h 8769011"/>
              <a:gd name="connsiteX362" fmla="*/ 6119860 w 8668509"/>
              <a:gd name="connsiteY362" fmla="*/ 1370648 h 8769011"/>
              <a:gd name="connsiteX363" fmla="*/ 6144435 w 8668509"/>
              <a:gd name="connsiteY363" fmla="*/ 1351445 h 8769011"/>
              <a:gd name="connsiteX364" fmla="*/ 6421432 w 8668509"/>
              <a:gd name="connsiteY364" fmla="*/ 1254805 h 8769011"/>
              <a:gd name="connsiteX365" fmla="*/ 6676054 w 8668509"/>
              <a:gd name="connsiteY365" fmla="*/ 1300677 h 8769011"/>
              <a:gd name="connsiteX366" fmla="*/ 6697314 w 8668509"/>
              <a:gd name="connsiteY366" fmla="*/ 1306868 h 8769011"/>
              <a:gd name="connsiteX367" fmla="*/ 6707010 w 8668509"/>
              <a:gd name="connsiteY367" fmla="*/ 1281370 h 8769011"/>
              <a:gd name="connsiteX368" fmla="*/ 6716459 w 8668509"/>
              <a:gd name="connsiteY368" fmla="*/ 1182672 h 8769011"/>
              <a:gd name="connsiteX369" fmla="*/ 6530969 w 8668509"/>
              <a:gd name="connsiteY369" fmla="*/ 794718 h 8769011"/>
              <a:gd name="connsiteX370" fmla="*/ 6073312 w 8668509"/>
              <a:gd name="connsiteY370" fmla="*/ 547688 h 8769011"/>
              <a:gd name="connsiteX371" fmla="*/ 5897557 w 8668509"/>
              <a:gd name="connsiteY371" fmla="*/ 542896 h 8769011"/>
              <a:gd name="connsiteX372" fmla="*/ 6364282 w 8668509"/>
              <a:gd name="connsiteY372" fmla="*/ 590360 h 8769011"/>
              <a:gd name="connsiteX373" fmla="*/ 6373807 w 8668509"/>
              <a:gd name="connsiteY373" fmla="*/ 599885 h 8769011"/>
              <a:gd name="connsiteX374" fmla="*/ 6383332 w 8668509"/>
              <a:gd name="connsiteY374" fmla="*/ 590360 h 8769011"/>
              <a:gd name="connsiteX375" fmla="*/ 6373807 w 8668509"/>
              <a:gd name="connsiteY375" fmla="*/ 580835 h 8769011"/>
              <a:gd name="connsiteX376" fmla="*/ 6364282 w 8668509"/>
              <a:gd name="connsiteY376" fmla="*/ 590360 h 8769011"/>
              <a:gd name="connsiteX377" fmla="*/ 6578660 w 8668509"/>
              <a:gd name="connsiteY377" fmla="*/ 742655 h 8769011"/>
              <a:gd name="connsiteX378" fmla="*/ 6587624 w 8668509"/>
              <a:gd name="connsiteY378" fmla="*/ 746398 h 8769011"/>
              <a:gd name="connsiteX379" fmla="*/ 6593443 w 8668509"/>
              <a:gd name="connsiteY379" fmla="*/ 733235 h 8769011"/>
              <a:gd name="connsiteX380" fmla="*/ 6578660 w 8668509"/>
              <a:gd name="connsiteY380" fmla="*/ 742655 h 8769011"/>
              <a:gd name="connsiteX381" fmla="*/ 6602407 w 8668509"/>
              <a:gd name="connsiteY381" fmla="*/ 771335 h 8769011"/>
              <a:gd name="connsiteX382" fmla="*/ 6612493 w 8668509"/>
              <a:gd name="connsiteY382" fmla="*/ 780860 h 8769011"/>
              <a:gd name="connsiteX383" fmla="*/ 6616694 w 8668509"/>
              <a:gd name="connsiteY383" fmla="*/ 771335 h 8769011"/>
              <a:gd name="connsiteX384" fmla="*/ 6606607 w 8668509"/>
              <a:gd name="connsiteY384" fmla="*/ 761810 h 8769011"/>
              <a:gd name="connsiteX385" fmla="*/ 6602407 w 8668509"/>
              <a:gd name="connsiteY385" fmla="*/ 771335 h 8769011"/>
              <a:gd name="connsiteX386" fmla="*/ 7450427 w 8668509"/>
              <a:gd name="connsiteY386" fmla="*/ 785622 h 8769011"/>
              <a:gd name="connsiteX387" fmla="*/ 7459657 w 8668509"/>
              <a:gd name="connsiteY387" fmla="*/ 809435 h 8769011"/>
              <a:gd name="connsiteX388" fmla="*/ 7468886 w 8668509"/>
              <a:gd name="connsiteY388" fmla="*/ 814197 h 8769011"/>
              <a:gd name="connsiteX389" fmla="*/ 7459657 w 8668509"/>
              <a:gd name="connsiteY389" fmla="*/ 790385 h 8769011"/>
              <a:gd name="connsiteX390" fmla="*/ 7450427 w 8668509"/>
              <a:gd name="connsiteY390" fmla="*/ 785622 h 8769011"/>
              <a:gd name="connsiteX391" fmla="*/ 6621457 w 8668509"/>
              <a:gd name="connsiteY391" fmla="*/ 799910 h 8769011"/>
              <a:gd name="connsiteX392" fmla="*/ 6630982 w 8668509"/>
              <a:gd name="connsiteY392" fmla="*/ 809435 h 8769011"/>
              <a:gd name="connsiteX393" fmla="*/ 6640507 w 8668509"/>
              <a:gd name="connsiteY393" fmla="*/ 799910 h 8769011"/>
              <a:gd name="connsiteX394" fmla="*/ 6630982 w 8668509"/>
              <a:gd name="connsiteY394" fmla="*/ 790385 h 8769011"/>
              <a:gd name="connsiteX395" fmla="*/ 6621457 w 8668509"/>
              <a:gd name="connsiteY395" fmla="*/ 799910 h 8769011"/>
              <a:gd name="connsiteX396" fmla="*/ 6640507 w 8668509"/>
              <a:gd name="connsiteY396" fmla="*/ 828485 h 8769011"/>
              <a:gd name="connsiteX397" fmla="*/ 6650032 w 8668509"/>
              <a:gd name="connsiteY397" fmla="*/ 838010 h 8769011"/>
              <a:gd name="connsiteX398" fmla="*/ 6659557 w 8668509"/>
              <a:gd name="connsiteY398" fmla="*/ 828485 h 8769011"/>
              <a:gd name="connsiteX399" fmla="*/ 6650032 w 8668509"/>
              <a:gd name="connsiteY399" fmla="*/ 818960 h 8769011"/>
              <a:gd name="connsiteX400" fmla="*/ 6640507 w 8668509"/>
              <a:gd name="connsiteY400" fmla="*/ 828485 h 8769011"/>
              <a:gd name="connsiteX401" fmla="*/ 5527034 w 8668509"/>
              <a:gd name="connsiteY401" fmla="*/ 855240 h 8769011"/>
              <a:gd name="connsiteX402" fmla="*/ 5535607 w 8668509"/>
              <a:gd name="connsiteY402" fmla="*/ 880872 h 8769011"/>
              <a:gd name="connsiteX403" fmla="*/ 5545132 w 8668509"/>
              <a:gd name="connsiteY403" fmla="*/ 889044 h 8769011"/>
              <a:gd name="connsiteX404" fmla="*/ 5533225 w 8668509"/>
              <a:gd name="connsiteY404" fmla="*/ 907104 h 8769011"/>
              <a:gd name="connsiteX405" fmla="*/ 5521319 w 8668509"/>
              <a:gd name="connsiteY405" fmla="*/ 911114 h 8769011"/>
              <a:gd name="connsiteX406" fmla="*/ 5533139 w 8668509"/>
              <a:gd name="connsiteY406" fmla="*/ 925439 h 8769011"/>
              <a:gd name="connsiteX407" fmla="*/ 5540321 w 8668509"/>
              <a:gd name="connsiteY407" fmla="*/ 944423 h 8769011"/>
              <a:gd name="connsiteX408" fmla="*/ 5593337 w 8668509"/>
              <a:gd name="connsiteY408" fmla="*/ 1105853 h 8769011"/>
              <a:gd name="connsiteX409" fmla="*/ 5725401 w 8668509"/>
              <a:gd name="connsiteY409" fmla="*/ 1283675 h 8769011"/>
              <a:gd name="connsiteX410" fmla="*/ 5730431 w 8668509"/>
              <a:gd name="connsiteY410" fmla="*/ 1262196 h 8769011"/>
              <a:gd name="connsiteX411" fmla="*/ 5736470 w 8668509"/>
              <a:gd name="connsiteY411" fmla="*/ 1243336 h 8769011"/>
              <a:gd name="connsiteX412" fmla="*/ 5745157 w 8668509"/>
              <a:gd name="connsiteY412" fmla="*/ 1267835 h 8769011"/>
              <a:gd name="connsiteX413" fmla="*/ 5745157 w 8668509"/>
              <a:gd name="connsiteY413" fmla="*/ 1286970 h 8769011"/>
              <a:gd name="connsiteX414" fmla="*/ 5764197 w 8668509"/>
              <a:gd name="connsiteY414" fmla="*/ 1280922 h 8769011"/>
              <a:gd name="connsiteX415" fmla="*/ 5783237 w 8668509"/>
              <a:gd name="connsiteY415" fmla="*/ 1274883 h 8769011"/>
              <a:gd name="connsiteX416" fmla="*/ 5792534 w 8668509"/>
              <a:gd name="connsiteY416" fmla="*/ 1299334 h 8769011"/>
              <a:gd name="connsiteX417" fmla="*/ 5807393 w 8668509"/>
              <a:gd name="connsiteY417" fmla="*/ 1323785 h 8769011"/>
              <a:gd name="connsiteX418" fmla="*/ 5806307 w 8668509"/>
              <a:gd name="connsiteY418" fmla="*/ 1313021 h 8769011"/>
              <a:gd name="connsiteX419" fmla="*/ 5812888 w 8668509"/>
              <a:gd name="connsiteY419" fmla="*/ 1306906 h 8769011"/>
              <a:gd name="connsiteX420" fmla="*/ 5824919 w 8668509"/>
              <a:gd name="connsiteY420" fmla="*/ 1326442 h 8769011"/>
              <a:gd name="connsiteX421" fmla="*/ 5838482 w 8668509"/>
              <a:gd name="connsiteY421" fmla="*/ 1335662 h 8769011"/>
              <a:gd name="connsiteX422" fmla="*/ 5853237 w 8668509"/>
              <a:gd name="connsiteY422" fmla="*/ 1330004 h 8769011"/>
              <a:gd name="connsiteX423" fmla="*/ 5847312 w 8668509"/>
              <a:gd name="connsiteY423" fmla="*/ 1345454 h 8769011"/>
              <a:gd name="connsiteX424" fmla="*/ 5841378 w 8668509"/>
              <a:gd name="connsiteY424" fmla="*/ 1360913 h 8769011"/>
              <a:gd name="connsiteX425" fmla="*/ 5856142 w 8668509"/>
              <a:gd name="connsiteY425" fmla="*/ 1355246 h 8769011"/>
              <a:gd name="connsiteX426" fmla="*/ 5879326 w 8668509"/>
              <a:gd name="connsiteY426" fmla="*/ 1362875 h 8769011"/>
              <a:gd name="connsiteX427" fmla="*/ 5887736 w 8668509"/>
              <a:gd name="connsiteY427" fmla="*/ 1376172 h 8769011"/>
              <a:gd name="connsiteX428" fmla="*/ 5887355 w 8668509"/>
              <a:gd name="connsiteY428" fmla="*/ 1361885 h 8769011"/>
              <a:gd name="connsiteX429" fmla="*/ 5827319 w 8668509"/>
              <a:gd name="connsiteY429" fmla="*/ 1300239 h 8769011"/>
              <a:gd name="connsiteX430" fmla="*/ 5560095 w 8668509"/>
              <a:gd name="connsiteY430" fmla="*/ 904685 h 8769011"/>
              <a:gd name="connsiteX431" fmla="*/ 5544808 w 8668509"/>
              <a:gd name="connsiteY431" fmla="*/ 861822 h 8769011"/>
              <a:gd name="connsiteX432" fmla="*/ 5535607 w 8668509"/>
              <a:gd name="connsiteY432" fmla="*/ 847535 h 8769011"/>
              <a:gd name="connsiteX433" fmla="*/ 5527977 w 8668509"/>
              <a:gd name="connsiteY433" fmla="*/ 823722 h 8769011"/>
              <a:gd name="connsiteX434" fmla="*/ 5527034 w 8668509"/>
              <a:gd name="connsiteY434" fmla="*/ 855240 h 8769011"/>
              <a:gd name="connsiteX435" fmla="*/ 7672064 w 8668509"/>
              <a:gd name="connsiteY435" fmla="*/ 841858 h 8769011"/>
              <a:gd name="connsiteX436" fmla="*/ 7641375 w 8668509"/>
              <a:gd name="connsiteY436" fmla="*/ 858526 h 8769011"/>
              <a:gd name="connsiteX437" fmla="*/ 7614295 w 8668509"/>
              <a:gd name="connsiteY437" fmla="*/ 874024 h 8769011"/>
              <a:gd name="connsiteX438" fmla="*/ 7618305 w 8668509"/>
              <a:gd name="connsiteY438" fmla="*/ 884806 h 8769011"/>
              <a:gd name="connsiteX439" fmla="*/ 7702420 w 8668509"/>
              <a:gd name="connsiteY439" fmla="*/ 925611 h 8769011"/>
              <a:gd name="connsiteX440" fmla="*/ 7747845 w 8668509"/>
              <a:gd name="connsiteY440" fmla="*/ 965597 h 8769011"/>
              <a:gd name="connsiteX441" fmla="*/ 7731033 w 8668509"/>
              <a:gd name="connsiteY441" fmla="*/ 932755 h 8769011"/>
              <a:gd name="connsiteX442" fmla="*/ 7714222 w 8668509"/>
              <a:gd name="connsiteY442" fmla="*/ 899922 h 8769011"/>
              <a:gd name="connsiteX443" fmla="*/ 7734986 w 8668509"/>
              <a:gd name="connsiteY443" fmla="*/ 918439 h 8769011"/>
              <a:gd name="connsiteX444" fmla="*/ 7755751 w 8668509"/>
              <a:gd name="connsiteY444" fmla="*/ 936955 h 8769011"/>
              <a:gd name="connsiteX445" fmla="*/ 7748959 w 8668509"/>
              <a:gd name="connsiteY445" fmla="*/ 919258 h 8769011"/>
              <a:gd name="connsiteX446" fmla="*/ 7753207 w 8668509"/>
              <a:gd name="connsiteY446" fmla="*/ 908380 h 8769011"/>
              <a:gd name="connsiteX447" fmla="*/ 7758570 w 8668509"/>
              <a:gd name="connsiteY447" fmla="*/ 900417 h 8769011"/>
              <a:gd name="connsiteX448" fmla="*/ 7742797 w 8668509"/>
              <a:gd name="connsiteY448" fmla="*/ 885635 h 8769011"/>
              <a:gd name="connsiteX449" fmla="*/ 7738824 w 8668509"/>
              <a:gd name="connsiteY449" fmla="*/ 879510 h 8769011"/>
              <a:gd name="connsiteX450" fmla="*/ 7761028 w 8668509"/>
              <a:gd name="connsiteY450" fmla="*/ 886654 h 8769011"/>
              <a:gd name="connsiteX451" fmla="*/ 7777096 w 8668509"/>
              <a:gd name="connsiteY451" fmla="*/ 899922 h 8769011"/>
              <a:gd name="connsiteX452" fmla="*/ 7765733 w 8668509"/>
              <a:gd name="connsiteY452" fmla="*/ 878586 h 8769011"/>
              <a:gd name="connsiteX453" fmla="*/ 7689200 w 8668509"/>
              <a:gd name="connsiteY453" fmla="*/ 828485 h 8769011"/>
              <a:gd name="connsiteX454" fmla="*/ 7672064 w 8668509"/>
              <a:gd name="connsiteY454" fmla="*/ 841858 h 8769011"/>
              <a:gd name="connsiteX455" fmla="*/ 6665643 w 8668509"/>
              <a:gd name="connsiteY455" fmla="*/ 844620 h 8769011"/>
              <a:gd name="connsiteX456" fmla="*/ 6673844 w 8668509"/>
              <a:gd name="connsiteY456" fmla="*/ 866585 h 8769011"/>
              <a:gd name="connsiteX457" fmla="*/ 6688132 w 8668509"/>
              <a:gd name="connsiteY457" fmla="*/ 857622 h 8769011"/>
              <a:gd name="connsiteX458" fmla="*/ 6665643 w 8668509"/>
              <a:gd name="connsiteY458" fmla="*/ 844620 h 8769011"/>
              <a:gd name="connsiteX459" fmla="*/ 6681492 w 8668509"/>
              <a:gd name="connsiteY459" fmla="*/ 874157 h 8769011"/>
              <a:gd name="connsiteX460" fmla="*/ 6678959 w 8668509"/>
              <a:gd name="connsiteY460" fmla="*/ 895407 h 8769011"/>
              <a:gd name="connsiteX461" fmla="*/ 6687836 w 8668509"/>
              <a:gd name="connsiteY461" fmla="*/ 909447 h 8769011"/>
              <a:gd name="connsiteX462" fmla="*/ 6687989 w 8668509"/>
              <a:gd name="connsiteY462" fmla="*/ 895722 h 8769011"/>
              <a:gd name="connsiteX463" fmla="*/ 6688132 w 8668509"/>
              <a:gd name="connsiteY463" fmla="*/ 881996 h 8769011"/>
              <a:gd name="connsiteX464" fmla="*/ 6702114 w 8668509"/>
              <a:gd name="connsiteY464" fmla="*/ 900484 h 8769011"/>
              <a:gd name="connsiteX465" fmla="*/ 6716401 w 8668509"/>
              <a:gd name="connsiteY465" fmla="*/ 908885 h 8769011"/>
              <a:gd name="connsiteX466" fmla="*/ 6681492 w 8668509"/>
              <a:gd name="connsiteY466" fmla="*/ 874157 h 8769011"/>
              <a:gd name="connsiteX467" fmla="*/ 7579614 w 8668509"/>
              <a:gd name="connsiteY467" fmla="*/ 958767 h 8769011"/>
              <a:gd name="connsiteX468" fmla="*/ 7564432 w 8668509"/>
              <a:gd name="connsiteY468" fmla="*/ 1006145 h 8769011"/>
              <a:gd name="connsiteX469" fmla="*/ 7628821 w 8668509"/>
              <a:gd name="connsiteY469" fmla="*/ 1033977 h 8769011"/>
              <a:gd name="connsiteX470" fmla="*/ 7622610 w 8668509"/>
              <a:gd name="connsiteY470" fmla="*/ 1028510 h 8769011"/>
              <a:gd name="connsiteX471" fmla="*/ 7616914 w 8668509"/>
              <a:gd name="connsiteY471" fmla="*/ 1018832 h 8769011"/>
              <a:gd name="connsiteX472" fmla="*/ 7631659 w 8668509"/>
              <a:gd name="connsiteY472" fmla="*/ 1014565 h 8769011"/>
              <a:gd name="connsiteX473" fmla="*/ 7634698 w 8668509"/>
              <a:gd name="connsiteY473" fmla="*/ 1005088 h 8769011"/>
              <a:gd name="connsiteX474" fmla="*/ 7628982 w 8668509"/>
              <a:gd name="connsiteY474" fmla="*/ 990190 h 8769011"/>
              <a:gd name="connsiteX475" fmla="*/ 7644337 w 8668509"/>
              <a:gd name="connsiteY475" fmla="*/ 996086 h 8769011"/>
              <a:gd name="connsiteX476" fmla="*/ 7659682 w 8668509"/>
              <a:gd name="connsiteY476" fmla="*/ 991429 h 8769011"/>
              <a:gd name="connsiteX477" fmla="*/ 7650157 w 8668509"/>
              <a:gd name="connsiteY477" fmla="*/ 980885 h 8769011"/>
              <a:gd name="connsiteX478" fmla="*/ 7640632 w 8668509"/>
              <a:gd name="connsiteY478" fmla="*/ 971655 h 8769011"/>
              <a:gd name="connsiteX479" fmla="*/ 7654919 w 8668509"/>
              <a:gd name="connsiteY479" fmla="*/ 967911 h 8769011"/>
              <a:gd name="connsiteX480" fmla="*/ 7650785 w 8668509"/>
              <a:gd name="connsiteY480" fmla="*/ 924068 h 8769011"/>
              <a:gd name="connsiteX481" fmla="*/ 7613580 w 8668509"/>
              <a:gd name="connsiteY481" fmla="*/ 914210 h 8769011"/>
              <a:gd name="connsiteX482" fmla="*/ 7594797 w 8668509"/>
              <a:gd name="connsiteY482" fmla="*/ 914210 h 8769011"/>
              <a:gd name="connsiteX483" fmla="*/ 7579614 w 8668509"/>
              <a:gd name="connsiteY483" fmla="*/ 958767 h 8769011"/>
              <a:gd name="connsiteX484" fmla="*/ 7688257 w 8668509"/>
              <a:gd name="connsiteY484" fmla="*/ 946385 h 8769011"/>
              <a:gd name="connsiteX485" fmla="*/ 7704925 w 8668509"/>
              <a:gd name="connsiteY485" fmla="*/ 963054 h 8769011"/>
              <a:gd name="connsiteX486" fmla="*/ 7721594 w 8668509"/>
              <a:gd name="connsiteY486" fmla="*/ 976122 h 8769011"/>
              <a:gd name="connsiteX487" fmla="*/ 7708526 w 8668509"/>
              <a:gd name="connsiteY487" fmla="*/ 959453 h 8769011"/>
              <a:gd name="connsiteX488" fmla="*/ 7688257 w 8668509"/>
              <a:gd name="connsiteY488" fmla="*/ 946385 h 8769011"/>
              <a:gd name="connsiteX489" fmla="*/ 7423938 w 8668509"/>
              <a:gd name="connsiteY489" fmla="*/ 1006240 h 8769011"/>
              <a:gd name="connsiteX490" fmla="*/ 7412032 w 8668509"/>
              <a:gd name="connsiteY490" fmla="*/ 1024242 h 8769011"/>
              <a:gd name="connsiteX491" fmla="*/ 7397744 w 8668509"/>
              <a:gd name="connsiteY491" fmla="*/ 1031958 h 8769011"/>
              <a:gd name="connsiteX492" fmla="*/ 7383457 w 8668509"/>
              <a:gd name="connsiteY492" fmla="*/ 1036225 h 8769011"/>
              <a:gd name="connsiteX493" fmla="*/ 7395363 w 8668509"/>
              <a:gd name="connsiteY493" fmla="*/ 1050779 h 8769011"/>
              <a:gd name="connsiteX494" fmla="*/ 7386399 w 8668509"/>
              <a:gd name="connsiteY494" fmla="*/ 1056332 h 8769011"/>
              <a:gd name="connsiteX495" fmla="*/ 7373684 w 8668509"/>
              <a:gd name="connsiteY495" fmla="*/ 1076135 h 8769011"/>
              <a:gd name="connsiteX496" fmla="*/ 7548687 w 8668509"/>
              <a:gd name="connsiteY496" fmla="*/ 1199702 h 8769011"/>
              <a:gd name="connsiteX497" fmla="*/ 7564432 w 8668509"/>
              <a:gd name="connsiteY497" fmla="*/ 1216819 h 8769011"/>
              <a:gd name="connsiteX498" fmla="*/ 7531561 w 8668509"/>
              <a:gd name="connsiteY498" fmla="*/ 1150468 h 8769011"/>
              <a:gd name="connsiteX499" fmla="*/ 7529084 w 8668509"/>
              <a:gd name="connsiteY499" fmla="*/ 1136876 h 8769011"/>
              <a:gd name="connsiteX500" fmla="*/ 7549467 w 8668509"/>
              <a:gd name="connsiteY500" fmla="*/ 1148248 h 8769011"/>
              <a:gd name="connsiteX501" fmla="*/ 7570166 w 8668509"/>
              <a:gd name="connsiteY501" fmla="*/ 1159307 h 8769011"/>
              <a:gd name="connsiteX502" fmla="*/ 7566175 w 8668509"/>
              <a:gd name="connsiteY502" fmla="*/ 1140743 h 8769011"/>
              <a:gd name="connsiteX503" fmla="*/ 7575595 w 8668509"/>
              <a:gd name="connsiteY503" fmla="*/ 1129427 h 8769011"/>
              <a:gd name="connsiteX504" fmla="*/ 7589682 w 8668509"/>
              <a:gd name="connsiteY504" fmla="*/ 1136247 h 8769011"/>
              <a:gd name="connsiteX505" fmla="*/ 7599055 w 8668509"/>
              <a:gd name="connsiteY505" fmla="*/ 1115997 h 8769011"/>
              <a:gd name="connsiteX506" fmla="*/ 7615019 w 8668509"/>
              <a:gd name="connsiteY506" fmla="*/ 1107053 h 8769011"/>
              <a:gd name="connsiteX507" fmla="*/ 7593054 w 8668509"/>
              <a:gd name="connsiteY507" fmla="*/ 1076201 h 8769011"/>
              <a:gd name="connsiteX508" fmla="*/ 7423938 w 8668509"/>
              <a:gd name="connsiteY508" fmla="*/ 1006240 h 8769011"/>
              <a:gd name="connsiteX509" fmla="*/ 7425928 w 8668509"/>
              <a:gd name="connsiteY509" fmla="*/ 1019623 h 8769011"/>
              <a:gd name="connsiteX510" fmla="*/ 7424185 w 8668509"/>
              <a:gd name="connsiteY510" fmla="*/ 1034320 h 8769011"/>
              <a:gd name="connsiteX511" fmla="*/ 7434367 w 8668509"/>
              <a:gd name="connsiteY511" fmla="*/ 1024157 h 8769011"/>
              <a:gd name="connsiteX512" fmla="*/ 7425928 w 8668509"/>
              <a:gd name="connsiteY512" fmla="*/ 1019623 h 8769011"/>
              <a:gd name="connsiteX513" fmla="*/ 7454894 w 8668509"/>
              <a:gd name="connsiteY513" fmla="*/ 1018985 h 8769011"/>
              <a:gd name="connsiteX514" fmla="*/ 7464981 w 8668509"/>
              <a:gd name="connsiteY514" fmla="*/ 1028510 h 8769011"/>
              <a:gd name="connsiteX515" fmla="*/ 7469182 w 8668509"/>
              <a:gd name="connsiteY515" fmla="*/ 1018985 h 8769011"/>
              <a:gd name="connsiteX516" fmla="*/ 7459094 w 8668509"/>
              <a:gd name="connsiteY516" fmla="*/ 1009460 h 8769011"/>
              <a:gd name="connsiteX517" fmla="*/ 7454894 w 8668509"/>
              <a:gd name="connsiteY517" fmla="*/ 1018985 h 8769011"/>
              <a:gd name="connsiteX518" fmla="*/ 5573707 w 8668509"/>
              <a:gd name="connsiteY518" fmla="*/ 1027948 h 8769011"/>
              <a:gd name="connsiteX519" fmla="*/ 5583127 w 8668509"/>
              <a:gd name="connsiteY519" fmla="*/ 1042730 h 8769011"/>
              <a:gd name="connsiteX520" fmla="*/ 5586870 w 8668509"/>
              <a:gd name="connsiteY520" fmla="*/ 1033767 h 8769011"/>
              <a:gd name="connsiteX521" fmla="*/ 5573707 w 8668509"/>
              <a:gd name="connsiteY521" fmla="*/ 1027948 h 8769011"/>
              <a:gd name="connsiteX522" fmla="*/ 7680674 w 8668509"/>
              <a:gd name="connsiteY522" fmla="*/ 1057294 h 8769011"/>
              <a:gd name="connsiteX523" fmla="*/ 7681113 w 8668509"/>
              <a:gd name="connsiteY523" fmla="*/ 1068543 h 8769011"/>
              <a:gd name="connsiteX524" fmla="*/ 7715593 w 8668509"/>
              <a:gd name="connsiteY524" fmla="*/ 1043149 h 8769011"/>
              <a:gd name="connsiteX525" fmla="*/ 7680674 w 8668509"/>
              <a:gd name="connsiteY525" fmla="*/ 1057294 h 8769011"/>
              <a:gd name="connsiteX526" fmla="*/ 7412032 w 8668509"/>
              <a:gd name="connsiteY526" fmla="*/ 1057380 h 8769011"/>
              <a:gd name="connsiteX527" fmla="*/ 7426319 w 8668509"/>
              <a:gd name="connsiteY527" fmla="*/ 1066610 h 8769011"/>
              <a:gd name="connsiteX528" fmla="*/ 7440607 w 8668509"/>
              <a:gd name="connsiteY528" fmla="*/ 1062866 h 8769011"/>
              <a:gd name="connsiteX529" fmla="*/ 7426319 w 8668509"/>
              <a:gd name="connsiteY529" fmla="*/ 1053636 h 8769011"/>
              <a:gd name="connsiteX530" fmla="*/ 7412032 w 8668509"/>
              <a:gd name="connsiteY530" fmla="*/ 1057380 h 8769011"/>
              <a:gd name="connsiteX531" fmla="*/ 7573957 w 8668509"/>
              <a:gd name="connsiteY531" fmla="*/ 1104710 h 8769011"/>
              <a:gd name="connsiteX532" fmla="*/ 7583482 w 8668509"/>
              <a:gd name="connsiteY532" fmla="*/ 1114235 h 8769011"/>
              <a:gd name="connsiteX533" fmla="*/ 7593007 w 8668509"/>
              <a:gd name="connsiteY533" fmla="*/ 1104710 h 8769011"/>
              <a:gd name="connsiteX534" fmla="*/ 7583482 w 8668509"/>
              <a:gd name="connsiteY534" fmla="*/ 1095185 h 8769011"/>
              <a:gd name="connsiteX535" fmla="*/ 7573957 w 8668509"/>
              <a:gd name="connsiteY535" fmla="*/ 1104710 h 8769011"/>
              <a:gd name="connsiteX536" fmla="*/ 7931144 w 8668509"/>
              <a:gd name="connsiteY536" fmla="*/ 1104710 h 8769011"/>
              <a:gd name="connsiteX537" fmla="*/ 7941231 w 8668509"/>
              <a:gd name="connsiteY537" fmla="*/ 1114235 h 8769011"/>
              <a:gd name="connsiteX538" fmla="*/ 7945432 w 8668509"/>
              <a:gd name="connsiteY538" fmla="*/ 1104710 h 8769011"/>
              <a:gd name="connsiteX539" fmla="*/ 7935344 w 8668509"/>
              <a:gd name="connsiteY539" fmla="*/ 1095185 h 8769011"/>
              <a:gd name="connsiteX540" fmla="*/ 7931144 w 8668509"/>
              <a:gd name="connsiteY540" fmla="*/ 1104710 h 8769011"/>
              <a:gd name="connsiteX541" fmla="*/ 7320544 w 8668509"/>
              <a:gd name="connsiteY541" fmla="*/ 1115854 h 8769011"/>
              <a:gd name="connsiteX542" fmla="*/ 7328888 w 8668509"/>
              <a:gd name="connsiteY542" fmla="*/ 1121150 h 8769011"/>
              <a:gd name="connsiteX543" fmla="*/ 7348776 w 8668509"/>
              <a:gd name="connsiteY543" fmla="*/ 1126674 h 8769011"/>
              <a:gd name="connsiteX544" fmla="*/ 7353433 w 8668509"/>
              <a:gd name="connsiteY544" fmla="*/ 1138047 h 8769011"/>
              <a:gd name="connsiteX545" fmla="*/ 7364511 w 8668509"/>
              <a:gd name="connsiteY545" fmla="*/ 1123760 h 8769011"/>
              <a:gd name="connsiteX546" fmla="*/ 7375579 w 8668509"/>
              <a:gd name="connsiteY546" fmla="*/ 1109472 h 8769011"/>
              <a:gd name="connsiteX547" fmla="*/ 7370884 w 8668509"/>
              <a:gd name="connsiteY547" fmla="*/ 1130903 h 8769011"/>
              <a:gd name="connsiteX548" fmla="*/ 7374827 w 8668509"/>
              <a:gd name="connsiteY548" fmla="*/ 1152335 h 8769011"/>
              <a:gd name="connsiteX549" fmla="*/ 7383457 w 8668509"/>
              <a:gd name="connsiteY549" fmla="*/ 1142810 h 8769011"/>
              <a:gd name="connsiteX550" fmla="*/ 7392686 w 8668509"/>
              <a:gd name="connsiteY550" fmla="*/ 1133285 h 8769011"/>
              <a:gd name="connsiteX551" fmla="*/ 7396430 w 8668509"/>
              <a:gd name="connsiteY551" fmla="*/ 1147572 h 8769011"/>
              <a:gd name="connsiteX552" fmla="*/ 7418604 w 8668509"/>
              <a:gd name="connsiteY552" fmla="*/ 1147115 h 8769011"/>
              <a:gd name="connsiteX553" fmla="*/ 7399678 w 8668509"/>
              <a:gd name="connsiteY553" fmla="*/ 1116159 h 8769011"/>
              <a:gd name="connsiteX554" fmla="*/ 7320544 w 8668509"/>
              <a:gd name="connsiteY554" fmla="*/ 1115854 h 8769011"/>
              <a:gd name="connsiteX555" fmla="*/ 7954957 w 8668509"/>
              <a:gd name="connsiteY555" fmla="*/ 1114235 h 8769011"/>
              <a:gd name="connsiteX556" fmla="*/ 7968949 w 8668509"/>
              <a:gd name="connsiteY556" fmla="*/ 1123760 h 8769011"/>
              <a:gd name="connsiteX557" fmla="*/ 7977750 w 8668509"/>
              <a:gd name="connsiteY557" fmla="*/ 1140428 h 8769011"/>
              <a:gd name="connsiteX558" fmla="*/ 7972568 w 8668509"/>
              <a:gd name="connsiteY558" fmla="*/ 1157097 h 8769011"/>
              <a:gd name="connsiteX559" fmla="*/ 7983922 w 8668509"/>
              <a:gd name="connsiteY559" fmla="*/ 1139295 h 8769011"/>
              <a:gd name="connsiteX560" fmla="*/ 7995276 w 8668509"/>
              <a:gd name="connsiteY560" fmla="*/ 1121493 h 8769011"/>
              <a:gd name="connsiteX561" fmla="*/ 7982255 w 8668509"/>
              <a:gd name="connsiteY561" fmla="*/ 1113244 h 8769011"/>
              <a:gd name="connsiteX562" fmla="*/ 7954957 w 8668509"/>
              <a:gd name="connsiteY562" fmla="*/ 1114235 h 8769011"/>
              <a:gd name="connsiteX563" fmla="*/ 8008363 w 8668509"/>
              <a:gd name="connsiteY563" fmla="*/ 1138828 h 8769011"/>
              <a:gd name="connsiteX564" fmla="*/ 8021755 w 8668509"/>
              <a:gd name="connsiteY564" fmla="*/ 1164650 h 8769011"/>
              <a:gd name="connsiteX565" fmla="*/ 8050664 w 8668509"/>
              <a:gd name="connsiteY565" fmla="*/ 1151477 h 8769011"/>
              <a:gd name="connsiteX566" fmla="*/ 8031661 w 8668509"/>
              <a:gd name="connsiteY566" fmla="*/ 1145191 h 8769011"/>
              <a:gd name="connsiteX567" fmla="*/ 8018831 w 8668509"/>
              <a:gd name="connsiteY567" fmla="*/ 1157097 h 8769011"/>
              <a:gd name="connsiteX568" fmla="*/ 8024689 w 8668509"/>
              <a:gd name="connsiteY568" fmla="*/ 1140428 h 8769011"/>
              <a:gd name="connsiteX569" fmla="*/ 8008363 w 8668509"/>
              <a:gd name="connsiteY569" fmla="*/ 1138828 h 8769011"/>
              <a:gd name="connsiteX570" fmla="*/ 7321544 w 8668509"/>
              <a:gd name="connsiteY570" fmla="*/ 1142810 h 8769011"/>
              <a:gd name="connsiteX571" fmla="*/ 7345357 w 8668509"/>
              <a:gd name="connsiteY571" fmla="*/ 1142810 h 8769011"/>
              <a:gd name="connsiteX572" fmla="*/ 7316782 w 8668509"/>
              <a:gd name="connsiteY572" fmla="*/ 1134104 h 8769011"/>
              <a:gd name="connsiteX573" fmla="*/ 7321544 w 8668509"/>
              <a:gd name="connsiteY573" fmla="*/ 1142810 h 8769011"/>
              <a:gd name="connsiteX574" fmla="*/ 7440607 w 8668509"/>
              <a:gd name="connsiteY574" fmla="*/ 1146353 h 8769011"/>
              <a:gd name="connsiteX575" fmla="*/ 7431082 w 8668509"/>
              <a:gd name="connsiteY575" fmla="*/ 1157097 h 8769011"/>
              <a:gd name="connsiteX576" fmla="*/ 7421557 w 8668509"/>
              <a:gd name="connsiteY576" fmla="*/ 1161298 h 8769011"/>
              <a:gd name="connsiteX577" fmla="*/ 7449293 w 8668509"/>
              <a:gd name="connsiteY577" fmla="*/ 1159478 h 8769011"/>
              <a:gd name="connsiteX578" fmla="*/ 7461799 w 8668509"/>
              <a:gd name="connsiteY578" fmla="*/ 1147572 h 8769011"/>
              <a:gd name="connsiteX579" fmla="*/ 7456056 w 8668509"/>
              <a:gd name="connsiteY579" fmla="*/ 1171385 h 8769011"/>
              <a:gd name="connsiteX580" fmla="*/ 7455779 w 8668509"/>
              <a:gd name="connsiteY580" fmla="*/ 1183291 h 8769011"/>
              <a:gd name="connsiteX581" fmla="*/ 7473963 w 8668509"/>
              <a:gd name="connsiteY581" fmla="*/ 1192816 h 8769011"/>
              <a:gd name="connsiteX582" fmla="*/ 7475811 w 8668509"/>
              <a:gd name="connsiteY582" fmla="*/ 1204722 h 8769011"/>
              <a:gd name="connsiteX583" fmla="*/ 7490622 w 8668509"/>
              <a:gd name="connsiteY583" fmla="*/ 1189739 h 8769011"/>
              <a:gd name="connsiteX584" fmla="*/ 7469086 w 8668509"/>
              <a:gd name="connsiteY584" fmla="*/ 1157002 h 8769011"/>
              <a:gd name="connsiteX585" fmla="*/ 7440607 w 8668509"/>
              <a:gd name="connsiteY585" fmla="*/ 1129722 h 8769011"/>
              <a:gd name="connsiteX586" fmla="*/ 7440607 w 8668509"/>
              <a:gd name="connsiteY586" fmla="*/ 1146353 h 8769011"/>
              <a:gd name="connsiteX587" fmla="*/ 8060684 w 8668509"/>
              <a:gd name="connsiteY587" fmla="*/ 1155945 h 8769011"/>
              <a:gd name="connsiteX588" fmla="*/ 8049787 w 8668509"/>
              <a:gd name="connsiteY588" fmla="*/ 1169080 h 8769011"/>
              <a:gd name="connsiteX589" fmla="*/ 8076162 w 8668509"/>
              <a:gd name="connsiteY589" fmla="*/ 1174128 h 8769011"/>
              <a:gd name="connsiteX590" fmla="*/ 8116739 w 8668509"/>
              <a:gd name="connsiteY590" fmla="*/ 1149953 h 8769011"/>
              <a:gd name="connsiteX591" fmla="*/ 8060684 w 8668509"/>
              <a:gd name="connsiteY591" fmla="*/ 1155945 h 8769011"/>
              <a:gd name="connsiteX592" fmla="*/ 7316782 w 8668509"/>
              <a:gd name="connsiteY592" fmla="*/ 1161860 h 8769011"/>
              <a:gd name="connsiteX593" fmla="*/ 7326868 w 8668509"/>
              <a:gd name="connsiteY593" fmla="*/ 1171385 h 8769011"/>
              <a:gd name="connsiteX594" fmla="*/ 7331069 w 8668509"/>
              <a:gd name="connsiteY594" fmla="*/ 1161860 h 8769011"/>
              <a:gd name="connsiteX595" fmla="*/ 7320982 w 8668509"/>
              <a:gd name="connsiteY595" fmla="*/ 1152335 h 8769011"/>
              <a:gd name="connsiteX596" fmla="*/ 7316782 w 8668509"/>
              <a:gd name="connsiteY596" fmla="*/ 1161860 h 8769011"/>
              <a:gd name="connsiteX597" fmla="*/ 8118415 w 8668509"/>
              <a:gd name="connsiteY597" fmla="*/ 1176595 h 8769011"/>
              <a:gd name="connsiteX598" fmla="*/ 8114796 w 8668509"/>
              <a:gd name="connsiteY598" fmla="*/ 1209485 h 8769011"/>
              <a:gd name="connsiteX599" fmla="*/ 8133017 w 8668509"/>
              <a:gd name="connsiteY599" fmla="*/ 1180910 h 8769011"/>
              <a:gd name="connsiteX600" fmla="*/ 8118415 w 8668509"/>
              <a:gd name="connsiteY600" fmla="*/ 1176595 h 8769011"/>
              <a:gd name="connsiteX601" fmla="*/ 8164507 w 8668509"/>
              <a:gd name="connsiteY601" fmla="*/ 1161860 h 8769011"/>
              <a:gd name="connsiteX602" fmla="*/ 8174032 w 8668509"/>
              <a:gd name="connsiteY602" fmla="*/ 1171385 h 8769011"/>
              <a:gd name="connsiteX603" fmla="*/ 8183557 w 8668509"/>
              <a:gd name="connsiteY603" fmla="*/ 1161860 h 8769011"/>
              <a:gd name="connsiteX604" fmla="*/ 8174032 w 8668509"/>
              <a:gd name="connsiteY604" fmla="*/ 1152335 h 8769011"/>
              <a:gd name="connsiteX605" fmla="*/ 8164507 w 8668509"/>
              <a:gd name="connsiteY605" fmla="*/ 1161860 h 8769011"/>
              <a:gd name="connsiteX606" fmla="*/ 8202607 w 8668509"/>
              <a:gd name="connsiteY606" fmla="*/ 1162422 h 8769011"/>
              <a:gd name="connsiteX607" fmla="*/ 8212132 w 8668509"/>
              <a:gd name="connsiteY607" fmla="*/ 1166622 h 8769011"/>
              <a:gd name="connsiteX608" fmla="*/ 8221657 w 8668509"/>
              <a:gd name="connsiteY608" fmla="*/ 1156535 h 8769011"/>
              <a:gd name="connsiteX609" fmla="*/ 8212132 w 8668509"/>
              <a:gd name="connsiteY609" fmla="*/ 1152335 h 8769011"/>
              <a:gd name="connsiteX610" fmla="*/ 8202607 w 8668509"/>
              <a:gd name="connsiteY610" fmla="*/ 1162422 h 8769011"/>
              <a:gd name="connsiteX611" fmla="*/ 8231182 w 8668509"/>
              <a:gd name="connsiteY611" fmla="*/ 1161860 h 8769011"/>
              <a:gd name="connsiteX612" fmla="*/ 8240707 w 8668509"/>
              <a:gd name="connsiteY612" fmla="*/ 1171385 h 8769011"/>
              <a:gd name="connsiteX613" fmla="*/ 8250232 w 8668509"/>
              <a:gd name="connsiteY613" fmla="*/ 1161860 h 8769011"/>
              <a:gd name="connsiteX614" fmla="*/ 8240707 w 8668509"/>
              <a:gd name="connsiteY614" fmla="*/ 1152335 h 8769011"/>
              <a:gd name="connsiteX615" fmla="*/ 8231182 w 8668509"/>
              <a:gd name="connsiteY615" fmla="*/ 1161860 h 8769011"/>
              <a:gd name="connsiteX616" fmla="*/ 7981750 w 8668509"/>
              <a:gd name="connsiteY616" fmla="*/ 1177890 h 8769011"/>
              <a:gd name="connsiteX617" fmla="*/ 8000000 w 8668509"/>
              <a:gd name="connsiteY617" fmla="*/ 1177138 h 8769011"/>
              <a:gd name="connsiteX618" fmla="*/ 7987503 w 8668509"/>
              <a:gd name="connsiteY618" fmla="*/ 1172137 h 8769011"/>
              <a:gd name="connsiteX619" fmla="*/ 7981750 w 8668509"/>
              <a:gd name="connsiteY619" fmla="*/ 1177890 h 8769011"/>
              <a:gd name="connsiteX620" fmla="*/ 8012107 w 8668509"/>
              <a:gd name="connsiteY620" fmla="*/ 1180462 h 8769011"/>
              <a:gd name="connsiteX621" fmla="*/ 8076962 w 8668509"/>
              <a:gd name="connsiteY621" fmla="*/ 1199826 h 8769011"/>
              <a:gd name="connsiteX622" fmla="*/ 8092974 w 8668509"/>
              <a:gd name="connsiteY622" fmla="*/ 1190282 h 8769011"/>
              <a:gd name="connsiteX623" fmla="*/ 8079477 w 8668509"/>
              <a:gd name="connsiteY623" fmla="*/ 1185243 h 8769011"/>
              <a:gd name="connsiteX624" fmla="*/ 8042034 w 8668509"/>
              <a:gd name="connsiteY624" fmla="*/ 1181300 h 8769011"/>
              <a:gd name="connsiteX625" fmla="*/ 8012107 w 8668509"/>
              <a:gd name="connsiteY625" fmla="*/ 1180462 h 8769011"/>
              <a:gd name="connsiteX626" fmla="*/ 8153200 w 8668509"/>
              <a:gd name="connsiteY626" fmla="*/ 1187415 h 8769011"/>
              <a:gd name="connsiteX627" fmla="*/ 8171450 w 8668509"/>
              <a:gd name="connsiteY627" fmla="*/ 1186663 h 8769011"/>
              <a:gd name="connsiteX628" fmla="*/ 8158953 w 8668509"/>
              <a:gd name="connsiteY628" fmla="*/ 1181662 h 8769011"/>
              <a:gd name="connsiteX629" fmla="*/ 8153200 w 8668509"/>
              <a:gd name="connsiteY629" fmla="*/ 1187415 h 8769011"/>
              <a:gd name="connsiteX630" fmla="*/ 8191300 w 8668509"/>
              <a:gd name="connsiteY630" fmla="*/ 1187415 h 8769011"/>
              <a:gd name="connsiteX631" fmla="*/ 8209550 w 8668509"/>
              <a:gd name="connsiteY631" fmla="*/ 1186663 h 8769011"/>
              <a:gd name="connsiteX632" fmla="*/ 8197053 w 8668509"/>
              <a:gd name="connsiteY632" fmla="*/ 1181662 h 8769011"/>
              <a:gd name="connsiteX633" fmla="*/ 8191300 w 8668509"/>
              <a:gd name="connsiteY633" fmla="*/ 1187415 h 8769011"/>
              <a:gd name="connsiteX634" fmla="*/ 5668957 w 8668509"/>
              <a:gd name="connsiteY634" fmla="*/ 1199398 h 8769011"/>
              <a:gd name="connsiteX635" fmla="*/ 5678482 w 8668509"/>
              <a:gd name="connsiteY635" fmla="*/ 1214247 h 8769011"/>
              <a:gd name="connsiteX636" fmla="*/ 5688007 w 8668509"/>
              <a:gd name="connsiteY636" fmla="*/ 1205284 h 8769011"/>
              <a:gd name="connsiteX637" fmla="*/ 5678482 w 8668509"/>
              <a:gd name="connsiteY637" fmla="*/ 1190435 h 8769011"/>
              <a:gd name="connsiteX638" fmla="*/ 5668957 w 8668509"/>
              <a:gd name="connsiteY638" fmla="*/ 1199398 h 8769011"/>
              <a:gd name="connsiteX639" fmla="*/ 7350119 w 8668509"/>
              <a:gd name="connsiteY639" fmla="*/ 1199960 h 8769011"/>
              <a:gd name="connsiteX640" fmla="*/ 7351024 w 8668509"/>
              <a:gd name="connsiteY640" fmla="*/ 1220486 h 8769011"/>
              <a:gd name="connsiteX641" fmla="*/ 7346223 w 8668509"/>
              <a:gd name="connsiteY641" fmla="*/ 1224315 h 8769011"/>
              <a:gd name="connsiteX642" fmla="*/ 7302666 w 8668509"/>
              <a:gd name="connsiteY642" fmla="*/ 1265739 h 8769011"/>
              <a:gd name="connsiteX643" fmla="*/ 7301180 w 8668509"/>
              <a:gd name="connsiteY643" fmla="*/ 1273254 h 8769011"/>
              <a:gd name="connsiteX644" fmla="*/ 7249059 w 8668509"/>
              <a:gd name="connsiteY644" fmla="*/ 1310526 h 8769011"/>
              <a:gd name="connsiteX645" fmla="*/ 7204025 w 8668509"/>
              <a:gd name="connsiteY645" fmla="*/ 1354884 h 8769011"/>
              <a:gd name="connsiteX646" fmla="*/ 7230818 w 8668509"/>
              <a:gd name="connsiteY646" fmla="*/ 1377439 h 8769011"/>
              <a:gd name="connsiteX647" fmla="*/ 7263394 w 8668509"/>
              <a:gd name="connsiteY647" fmla="*/ 1388840 h 8769011"/>
              <a:gd name="connsiteX648" fmla="*/ 7269976 w 8668509"/>
              <a:gd name="connsiteY648" fmla="*/ 1382211 h 8769011"/>
              <a:gd name="connsiteX649" fmla="*/ 7311876 w 8668509"/>
              <a:gd name="connsiteY649" fmla="*/ 1360018 h 8769011"/>
              <a:gd name="connsiteX650" fmla="*/ 7327383 w 8668509"/>
              <a:gd name="connsiteY650" fmla="*/ 1333310 h 8769011"/>
              <a:gd name="connsiteX651" fmla="*/ 7314448 w 8668509"/>
              <a:gd name="connsiteY651" fmla="*/ 1333310 h 8769011"/>
              <a:gd name="connsiteX652" fmla="*/ 7326307 w 8668509"/>
              <a:gd name="connsiteY652" fmla="*/ 1319022 h 8769011"/>
              <a:gd name="connsiteX653" fmla="*/ 7354386 w 8668509"/>
              <a:gd name="connsiteY653" fmla="*/ 1304735 h 8769011"/>
              <a:gd name="connsiteX654" fmla="*/ 7406516 w 8668509"/>
              <a:gd name="connsiteY654" fmla="*/ 1244298 h 8769011"/>
              <a:gd name="connsiteX655" fmla="*/ 7411012 w 8668509"/>
              <a:gd name="connsiteY655" fmla="*/ 1228535 h 8769011"/>
              <a:gd name="connsiteX656" fmla="*/ 7421557 w 8668509"/>
              <a:gd name="connsiteY656" fmla="*/ 1238622 h 8769011"/>
              <a:gd name="connsiteX657" fmla="*/ 7430719 w 8668509"/>
              <a:gd name="connsiteY657" fmla="*/ 1243041 h 8769011"/>
              <a:gd name="connsiteX658" fmla="*/ 7419480 w 8668509"/>
              <a:gd name="connsiteY658" fmla="*/ 1213904 h 8769011"/>
              <a:gd name="connsiteX659" fmla="*/ 7350119 w 8668509"/>
              <a:gd name="connsiteY659" fmla="*/ 1199960 h 8769011"/>
              <a:gd name="connsiteX660" fmla="*/ 7497757 w 8668509"/>
              <a:gd name="connsiteY660" fmla="*/ 1210047 h 8769011"/>
              <a:gd name="connsiteX661" fmla="*/ 7507282 w 8668509"/>
              <a:gd name="connsiteY661" fmla="*/ 1214247 h 8769011"/>
              <a:gd name="connsiteX662" fmla="*/ 7516807 w 8668509"/>
              <a:gd name="connsiteY662" fmla="*/ 1204160 h 8769011"/>
              <a:gd name="connsiteX663" fmla="*/ 7507282 w 8668509"/>
              <a:gd name="connsiteY663" fmla="*/ 1199960 h 8769011"/>
              <a:gd name="connsiteX664" fmla="*/ 7497757 w 8668509"/>
              <a:gd name="connsiteY664" fmla="*/ 1210047 h 8769011"/>
              <a:gd name="connsiteX665" fmla="*/ 5703885 w 8668509"/>
              <a:gd name="connsiteY665" fmla="*/ 1215838 h 8769011"/>
              <a:gd name="connsiteX666" fmla="*/ 5705466 w 8668509"/>
              <a:gd name="connsiteY666" fmla="*/ 1238060 h 8769011"/>
              <a:gd name="connsiteX667" fmla="*/ 5713410 w 8668509"/>
              <a:gd name="connsiteY667" fmla="*/ 1223772 h 8769011"/>
              <a:gd name="connsiteX668" fmla="*/ 5703885 w 8668509"/>
              <a:gd name="connsiteY668" fmla="*/ 1215838 h 8769011"/>
              <a:gd name="connsiteX669" fmla="*/ 6789459 w 8668509"/>
              <a:gd name="connsiteY669" fmla="*/ 1252347 h 8769011"/>
              <a:gd name="connsiteX670" fmla="*/ 6793202 w 8668509"/>
              <a:gd name="connsiteY670" fmla="*/ 1266635 h 8769011"/>
              <a:gd name="connsiteX671" fmla="*/ 6802432 w 8668509"/>
              <a:gd name="connsiteY671" fmla="*/ 1252347 h 8769011"/>
              <a:gd name="connsiteX672" fmla="*/ 6798688 w 8668509"/>
              <a:gd name="connsiteY672" fmla="*/ 1238060 h 8769011"/>
              <a:gd name="connsiteX673" fmla="*/ 6789459 w 8668509"/>
              <a:gd name="connsiteY673" fmla="*/ 1252347 h 8769011"/>
              <a:gd name="connsiteX674" fmla="*/ 7608237 w 8668509"/>
              <a:gd name="connsiteY674" fmla="*/ 1253338 h 8769011"/>
              <a:gd name="connsiteX675" fmla="*/ 7588168 w 8668509"/>
              <a:gd name="connsiteY675" fmla="*/ 1263158 h 8769011"/>
              <a:gd name="connsiteX676" fmla="*/ 7573957 w 8668509"/>
              <a:gd name="connsiteY676" fmla="*/ 1276455 h 8769011"/>
              <a:gd name="connsiteX677" fmla="*/ 7581100 w 8668509"/>
              <a:gd name="connsiteY677" fmla="*/ 1294686 h 8769011"/>
              <a:gd name="connsiteX678" fmla="*/ 7623325 w 8668509"/>
              <a:gd name="connsiteY678" fmla="*/ 1238060 h 8769011"/>
              <a:gd name="connsiteX679" fmla="*/ 7608237 w 8668509"/>
              <a:gd name="connsiteY679" fmla="*/ 1253338 h 8769011"/>
              <a:gd name="connsiteX680" fmla="*/ 7354882 w 8668509"/>
              <a:gd name="connsiteY680" fmla="*/ 1285685 h 8769011"/>
              <a:gd name="connsiteX681" fmla="*/ 7364407 w 8668509"/>
              <a:gd name="connsiteY681" fmla="*/ 1295210 h 8769011"/>
              <a:gd name="connsiteX682" fmla="*/ 7373932 w 8668509"/>
              <a:gd name="connsiteY682" fmla="*/ 1285685 h 8769011"/>
              <a:gd name="connsiteX683" fmla="*/ 7364407 w 8668509"/>
              <a:gd name="connsiteY683" fmla="*/ 1276160 h 8769011"/>
              <a:gd name="connsiteX684" fmla="*/ 7354882 w 8668509"/>
              <a:gd name="connsiteY684" fmla="*/ 1285685 h 8769011"/>
              <a:gd name="connsiteX685" fmla="*/ 5764207 w 8668509"/>
              <a:gd name="connsiteY685" fmla="*/ 1295210 h 8769011"/>
              <a:gd name="connsiteX686" fmla="*/ 5774293 w 8668509"/>
              <a:gd name="connsiteY686" fmla="*/ 1304735 h 8769011"/>
              <a:gd name="connsiteX687" fmla="*/ 5778494 w 8668509"/>
              <a:gd name="connsiteY687" fmla="*/ 1295210 h 8769011"/>
              <a:gd name="connsiteX688" fmla="*/ 5768407 w 8668509"/>
              <a:gd name="connsiteY688" fmla="*/ 1285685 h 8769011"/>
              <a:gd name="connsiteX689" fmla="*/ 5764207 w 8668509"/>
              <a:gd name="connsiteY689" fmla="*/ 1295210 h 8769011"/>
              <a:gd name="connsiteX690" fmla="*/ 6285938 w 8668509"/>
              <a:gd name="connsiteY690" fmla="*/ 1308716 h 8769011"/>
              <a:gd name="connsiteX691" fmla="*/ 6157379 w 8668509"/>
              <a:gd name="connsiteY691" fmla="*/ 1396279 h 8769011"/>
              <a:gd name="connsiteX692" fmla="*/ 6221464 w 8668509"/>
              <a:gd name="connsiteY692" fmla="*/ 1384002 h 8769011"/>
              <a:gd name="connsiteX693" fmla="*/ 7245458 w 8668509"/>
              <a:gd name="connsiteY693" fmla="*/ 2036169 h 8769011"/>
              <a:gd name="connsiteX694" fmla="*/ 7253459 w 8668509"/>
              <a:gd name="connsiteY694" fmla="*/ 2022939 h 8769011"/>
              <a:gd name="connsiteX695" fmla="*/ 7116309 w 8668509"/>
              <a:gd name="connsiteY695" fmla="*/ 1809560 h 8769011"/>
              <a:gd name="connsiteX696" fmla="*/ 7080895 w 8668509"/>
              <a:gd name="connsiteY696" fmla="*/ 1766697 h 8769011"/>
              <a:gd name="connsiteX697" fmla="*/ 7092877 w 8668509"/>
              <a:gd name="connsiteY697" fmla="*/ 1755524 h 8769011"/>
              <a:gd name="connsiteX698" fmla="*/ 7104860 w 8668509"/>
              <a:gd name="connsiteY698" fmla="*/ 1744351 h 8769011"/>
              <a:gd name="connsiteX699" fmla="*/ 7148913 w 8668509"/>
              <a:gd name="connsiteY699" fmla="*/ 1795367 h 8769011"/>
              <a:gd name="connsiteX700" fmla="*/ 7178669 w 8668509"/>
              <a:gd name="connsiteY700" fmla="*/ 1847660 h 8769011"/>
              <a:gd name="connsiteX701" fmla="*/ 7164382 w 8668509"/>
              <a:gd name="connsiteY701" fmla="*/ 1841278 h 8769011"/>
              <a:gd name="connsiteX702" fmla="*/ 7256145 w 8668509"/>
              <a:gd name="connsiteY702" fmla="*/ 1971485 h 8769011"/>
              <a:gd name="connsiteX703" fmla="*/ 7245887 w 8668509"/>
              <a:gd name="connsiteY703" fmla="*/ 1950311 h 8769011"/>
              <a:gd name="connsiteX704" fmla="*/ 7251126 w 8668509"/>
              <a:gd name="connsiteY704" fmla="*/ 1933385 h 8769011"/>
              <a:gd name="connsiteX705" fmla="*/ 7270776 w 8668509"/>
              <a:gd name="connsiteY705" fmla="*/ 1957197 h 8769011"/>
              <a:gd name="connsiteX706" fmla="*/ 7249754 w 8668509"/>
              <a:gd name="connsiteY706" fmla="*/ 1917773 h 8769011"/>
              <a:gd name="connsiteX707" fmla="*/ 7183117 w 8668509"/>
              <a:gd name="connsiteY707" fmla="*/ 1817761 h 8769011"/>
              <a:gd name="connsiteX708" fmla="*/ 7140931 w 8668509"/>
              <a:gd name="connsiteY708" fmla="*/ 1753695 h 8769011"/>
              <a:gd name="connsiteX709" fmla="*/ 7232037 w 8668509"/>
              <a:gd name="connsiteY709" fmla="*/ 1864328 h 8769011"/>
              <a:gd name="connsiteX710" fmla="*/ 7254192 w 8668509"/>
              <a:gd name="connsiteY710" fmla="*/ 1878616 h 8769011"/>
              <a:gd name="connsiteX711" fmla="*/ 7151170 w 8668509"/>
              <a:gd name="connsiteY711" fmla="*/ 1735741 h 8769011"/>
              <a:gd name="connsiteX712" fmla="*/ 7133111 w 8668509"/>
              <a:gd name="connsiteY712" fmla="*/ 1704785 h 8769011"/>
              <a:gd name="connsiteX713" fmla="*/ 7280863 w 8668509"/>
              <a:gd name="connsiteY713" fmla="*/ 1883378 h 8769011"/>
              <a:gd name="connsiteX714" fmla="*/ 7322954 w 8668509"/>
              <a:gd name="connsiteY714" fmla="*/ 1942910 h 8769011"/>
              <a:gd name="connsiteX715" fmla="*/ 7297541 w 8668509"/>
              <a:gd name="connsiteY715" fmla="*/ 1886836 h 8769011"/>
              <a:gd name="connsiteX716" fmla="*/ 6892205 w 8668509"/>
              <a:gd name="connsiteY716" fmla="*/ 1461145 h 8769011"/>
              <a:gd name="connsiteX717" fmla="*/ 6483534 w 8668509"/>
              <a:gd name="connsiteY717" fmla="*/ 1295962 h 8769011"/>
              <a:gd name="connsiteX718" fmla="*/ 6510509 w 8668509"/>
              <a:gd name="connsiteY718" fmla="*/ 1309335 h 8769011"/>
              <a:gd name="connsiteX719" fmla="*/ 6542542 w 8668509"/>
              <a:gd name="connsiteY719" fmla="*/ 1320146 h 8769011"/>
              <a:gd name="connsiteX720" fmla="*/ 6453464 w 8668509"/>
              <a:gd name="connsiteY720" fmla="*/ 1310040 h 8769011"/>
              <a:gd name="connsiteX721" fmla="*/ 6285938 w 8668509"/>
              <a:gd name="connsiteY721" fmla="*/ 1308716 h 8769011"/>
              <a:gd name="connsiteX722" fmla="*/ 7254869 w 8668509"/>
              <a:gd name="connsiteY722" fmla="*/ 1314260 h 8769011"/>
              <a:gd name="connsiteX723" fmla="*/ 7259069 w 8668509"/>
              <a:gd name="connsiteY723" fmla="*/ 1323785 h 8769011"/>
              <a:gd name="connsiteX724" fmla="*/ 7269157 w 8668509"/>
              <a:gd name="connsiteY724" fmla="*/ 1314260 h 8769011"/>
              <a:gd name="connsiteX725" fmla="*/ 7264956 w 8668509"/>
              <a:gd name="connsiteY725" fmla="*/ 1304735 h 8769011"/>
              <a:gd name="connsiteX726" fmla="*/ 7254869 w 8668509"/>
              <a:gd name="connsiteY726" fmla="*/ 1314260 h 8769011"/>
              <a:gd name="connsiteX727" fmla="*/ 7431082 w 8668509"/>
              <a:gd name="connsiteY727" fmla="*/ 1317450 h 8769011"/>
              <a:gd name="connsiteX728" fmla="*/ 7307790 w 8668509"/>
              <a:gd name="connsiteY728" fmla="*/ 1447610 h 8769011"/>
              <a:gd name="connsiteX729" fmla="*/ 7383457 w 8668509"/>
              <a:gd name="connsiteY729" fmla="*/ 1376172 h 8769011"/>
              <a:gd name="connsiteX730" fmla="*/ 7431082 w 8668509"/>
              <a:gd name="connsiteY730" fmla="*/ 1317450 h 8769011"/>
              <a:gd name="connsiteX731" fmla="*/ 6326182 w 8668509"/>
              <a:gd name="connsiteY731" fmla="*/ 1322241 h 8769011"/>
              <a:gd name="connsiteX732" fmla="*/ 6361900 w 8668509"/>
              <a:gd name="connsiteY732" fmla="*/ 1331386 h 8769011"/>
              <a:gd name="connsiteX733" fmla="*/ 6509538 w 8668509"/>
              <a:gd name="connsiteY733" fmla="*/ 1348931 h 8769011"/>
              <a:gd name="connsiteX734" fmla="*/ 6526207 w 8668509"/>
              <a:gd name="connsiteY734" fmla="*/ 1344454 h 8769011"/>
              <a:gd name="connsiteX735" fmla="*/ 6365881 w 8668509"/>
              <a:gd name="connsiteY735" fmla="*/ 1314260 h 8769011"/>
              <a:gd name="connsiteX736" fmla="*/ 6326182 w 8668509"/>
              <a:gd name="connsiteY736" fmla="*/ 1322241 h 8769011"/>
              <a:gd name="connsiteX737" fmla="*/ 6562525 w 8668509"/>
              <a:gd name="connsiteY737" fmla="*/ 1330290 h 8769011"/>
              <a:gd name="connsiteX738" fmla="*/ 6580775 w 8668509"/>
              <a:gd name="connsiteY738" fmla="*/ 1329538 h 8769011"/>
              <a:gd name="connsiteX739" fmla="*/ 6568278 w 8668509"/>
              <a:gd name="connsiteY739" fmla="*/ 1324537 h 8769011"/>
              <a:gd name="connsiteX740" fmla="*/ 6562525 w 8668509"/>
              <a:gd name="connsiteY740" fmla="*/ 1330290 h 8769011"/>
              <a:gd name="connsiteX741" fmla="*/ 6993598 w 8668509"/>
              <a:gd name="connsiteY741" fmla="*/ 1337272 h 8769011"/>
              <a:gd name="connsiteX742" fmla="*/ 6980711 w 8668509"/>
              <a:gd name="connsiteY742" fmla="*/ 1352798 h 8769011"/>
              <a:gd name="connsiteX743" fmla="*/ 6998732 w 8668509"/>
              <a:gd name="connsiteY743" fmla="*/ 1346416 h 8769011"/>
              <a:gd name="connsiteX744" fmla="*/ 7016744 w 8668509"/>
              <a:gd name="connsiteY744" fmla="*/ 1340034 h 8769011"/>
              <a:gd name="connsiteX745" fmla="*/ 7004838 w 8668509"/>
              <a:gd name="connsiteY745" fmla="*/ 1352864 h 8769011"/>
              <a:gd name="connsiteX746" fmla="*/ 7016744 w 8668509"/>
              <a:gd name="connsiteY746" fmla="*/ 1384849 h 8769011"/>
              <a:gd name="connsiteX747" fmla="*/ 7040557 w 8668509"/>
              <a:gd name="connsiteY747" fmla="*/ 1401328 h 8769011"/>
              <a:gd name="connsiteX748" fmla="*/ 7026269 w 8668509"/>
              <a:gd name="connsiteY748" fmla="*/ 1399985 h 8769011"/>
              <a:gd name="connsiteX749" fmla="*/ 7011982 w 8668509"/>
              <a:gd name="connsiteY749" fmla="*/ 1393822 h 8769011"/>
              <a:gd name="connsiteX750" fmla="*/ 6989150 w 8668509"/>
              <a:gd name="connsiteY750" fmla="*/ 1390831 h 8769011"/>
              <a:gd name="connsiteX751" fmla="*/ 6980797 w 8668509"/>
              <a:gd name="connsiteY751" fmla="*/ 1406071 h 8769011"/>
              <a:gd name="connsiteX752" fmla="*/ 7007219 w 8668509"/>
              <a:gd name="connsiteY752" fmla="*/ 1418053 h 8769011"/>
              <a:gd name="connsiteX753" fmla="*/ 6976263 w 8668509"/>
              <a:gd name="connsiteY753" fmla="*/ 1413643 h 8769011"/>
              <a:gd name="connsiteX754" fmla="*/ 6966738 w 8668509"/>
              <a:gd name="connsiteY754" fmla="*/ 1436827 h 8769011"/>
              <a:gd name="connsiteX755" fmla="*/ 6988169 w 8668509"/>
              <a:gd name="connsiteY755" fmla="*/ 1448010 h 8769011"/>
              <a:gd name="connsiteX756" fmla="*/ 6960394 w 8668509"/>
              <a:gd name="connsiteY756" fmla="*/ 1442466 h 8769011"/>
              <a:gd name="connsiteX757" fmla="*/ 6932610 w 8668509"/>
              <a:gd name="connsiteY757" fmla="*/ 1436923 h 8769011"/>
              <a:gd name="connsiteX758" fmla="*/ 6984207 w 8668509"/>
              <a:gd name="connsiteY758" fmla="*/ 1478461 h 8769011"/>
              <a:gd name="connsiteX759" fmla="*/ 7069132 w 8668509"/>
              <a:gd name="connsiteY759" fmla="*/ 1542879 h 8769011"/>
              <a:gd name="connsiteX760" fmla="*/ 7107432 w 8668509"/>
              <a:gd name="connsiteY760" fmla="*/ 1570977 h 8769011"/>
              <a:gd name="connsiteX761" fmla="*/ 7149646 w 8668509"/>
              <a:gd name="connsiteY761" fmla="*/ 1609535 h 8769011"/>
              <a:gd name="connsiteX762" fmla="*/ 7186899 w 8668509"/>
              <a:gd name="connsiteY762" fmla="*/ 1642872 h 8769011"/>
              <a:gd name="connsiteX763" fmla="*/ 7154457 w 8668509"/>
              <a:gd name="connsiteY763" fmla="*/ 1600010 h 8769011"/>
              <a:gd name="connsiteX764" fmla="*/ 7112518 w 8668509"/>
              <a:gd name="connsiteY764" fmla="*/ 1550518 h 8769011"/>
              <a:gd name="connsiteX765" fmla="*/ 7109251 w 8668509"/>
              <a:gd name="connsiteY765" fmla="*/ 1537659 h 8769011"/>
              <a:gd name="connsiteX766" fmla="*/ 7150408 w 8668509"/>
              <a:gd name="connsiteY766" fmla="*/ 1566358 h 8769011"/>
              <a:gd name="connsiteX767" fmla="*/ 7173802 w 8668509"/>
              <a:gd name="connsiteY767" fmla="*/ 1573521 h 8769011"/>
              <a:gd name="connsiteX768" fmla="*/ 7154857 w 8668509"/>
              <a:gd name="connsiteY768" fmla="*/ 1544050 h 8769011"/>
              <a:gd name="connsiteX769" fmla="*/ 7142950 w 8668509"/>
              <a:gd name="connsiteY769" fmla="*/ 1530668 h 8769011"/>
              <a:gd name="connsiteX770" fmla="*/ 7138092 w 8668509"/>
              <a:gd name="connsiteY770" fmla="*/ 1518857 h 8769011"/>
              <a:gd name="connsiteX771" fmla="*/ 7169573 w 8668509"/>
              <a:gd name="connsiteY771" fmla="*/ 1537668 h 8769011"/>
              <a:gd name="connsiteX772" fmla="*/ 7178555 w 8668509"/>
              <a:gd name="connsiteY772" fmla="*/ 1523657 h 8769011"/>
              <a:gd name="connsiteX773" fmla="*/ 7163943 w 8668509"/>
              <a:gd name="connsiteY773" fmla="*/ 1485710 h 8769011"/>
              <a:gd name="connsiteX774" fmla="*/ 7206806 w 8668509"/>
              <a:gd name="connsiteY774" fmla="*/ 1529944 h 8769011"/>
              <a:gd name="connsiteX775" fmla="*/ 7212216 w 8668509"/>
              <a:gd name="connsiteY775" fmla="*/ 1511389 h 8769011"/>
              <a:gd name="connsiteX776" fmla="*/ 7189870 w 8668509"/>
              <a:gd name="connsiteY776" fmla="*/ 1466660 h 8769011"/>
              <a:gd name="connsiteX777" fmla="*/ 7233771 w 8668509"/>
              <a:gd name="connsiteY777" fmla="*/ 1507141 h 8769011"/>
              <a:gd name="connsiteX778" fmla="*/ 7227799 w 8668509"/>
              <a:gd name="connsiteY778" fmla="*/ 1473918 h 8769011"/>
              <a:gd name="connsiteX779" fmla="*/ 7213721 w 8668509"/>
              <a:gd name="connsiteY779" fmla="*/ 1442723 h 8769011"/>
              <a:gd name="connsiteX780" fmla="*/ 7307304 w 8668509"/>
              <a:gd name="connsiteY780" fmla="*/ 1563824 h 8769011"/>
              <a:gd name="connsiteX781" fmla="*/ 7326097 w 8668509"/>
              <a:gd name="connsiteY781" fmla="*/ 1589970 h 8769011"/>
              <a:gd name="connsiteX782" fmla="*/ 7223236 w 8668509"/>
              <a:gd name="connsiteY782" fmla="*/ 1426207 h 8769011"/>
              <a:gd name="connsiteX783" fmla="*/ 7047357 w 8668509"/>
              <a:gd name="connsiteY783" fmla="*/ 1327347 h 8769011"/>
              <a:gd name="connsiteX784" fmla="*/ 7006476 w 8668509"/>
              <a:gd name="connsiteY784" fmla="*/ 1321746 h 8769011"/>
              <a:gd name="connsiteX785" fmla="*/ 6993598 w 8668509"/>
              <a:gd name="connsiteY785" fmla="*/ 1337272 h 8769011"/>
              <a:gd name="connsiteX786" fmla="*/ 6264269 w 8668509"/>
              <a:gd name="connsiteY786" fmla="*/ 1351731 h 8769011"/>
              <a:gd name="connsiteX787" fmla="*/ 6235694 w 8668509"/>
              <a:gd name="connsiteY787" fmla="*/ 1359627 h 8769011"/>
              <a:gd name="connsiteX788" fmla="*/ 6322505 w 8668509"/>
              <a:gd name="connsiteY788" fmla="*/ 1360761 h 8769011"/>
              <a:gd name="connsiteX789" fmla="*/ 6530969 w 8668509"/>
              <a:gd name="connsiteY789" fmla="*/ 1387040 h 8769011"/>
              <a:gd name="connsiteX790" fmla="*/ 6542418 w 8668509"/>
              <a:gd name="connsiteY790" fmla="*/ 1384830 h 8769011"/>
              <a:gd name="connsiteX791" fmla="*/ 6264269 w 8668509"/>
              <a:gd name="connsiteY791" fmla="*/ 1351731 h 8769011"/>
              <a:gd name="connsiteX792" fmla="*/ 6545257 w 8668509"/>
              <a:gd name="connsiteY792" fmla="*/ 1352360 h 8769011"/>
              <a:gd name="connsiteX793" fmla="*/ 6555343 w 8668509"/>
              <a:gd name="connsiteY793" fmla="*/ 1361885 h 8769011"/>
              <a:gd name="connsiteX794" fmla="*/ 6559544 w 8668509"/>
              <a:gd name="connsiteY794" fmla="*/ 1352360 h 8769011"/>
              <a:gd name="connsiteX795" fmla="*/ 6549457 w 8668509"/>
              <a:gd name="connsiteY795" fmla="*/ 1342835 h 8769011"/>
              <a:gd name="connsiteX796" fmla="*/ 6545257 w 8668509"/>
              <a:gd name="connsiteY796" fmla="*/ 1352360 h 8769011"/>
              <a:gd name="connsiteX797" fmla="*/ 7017544 w 8668509"/>
              <a:gd name="connsiteY797" fmla="*/ 1358465 h 8769011"/>
              <a:gd name="connsiteX798" fmla="*/ 7011543 w 8668509"/>
              <a:gd name="connsiteY798" fmla="*/ 1374105 h 8769011"/>
              <a:gd name="connsiteX799" fmla="*/ 7026050 w 8668509"/>
              <a:gd name="connsiteY799" fmla="*/ 1362065 h 8769011"/>
              <a:gd name="connsiteX800" fmla="*/ 7032051 w 8668509"/>
              <a:gd name="connsiteY800" fmla="*/ 1342835 h 8769011"/>
              <a:gd name="connsiteX801" fmla="*/ 7017544 w 8668509"/>
              <a:gd name="connsiteY801" fmla="*/ 1358465 h 8769011"/>
              <a:gd name="connsiteX802" fmla="*/ 7052463 w 8668509"/>
              <a:gd name="connsiteY802" fmla="*/ 1357684 h 8769011"/>
              <a:gd name="connsiteX803" fmla="*/ 7049062 w 8668509"/>
              <a:gd name="connsiteY803" fmla="*/ 1380935 h 8769011"/>
              <a:gd name="connsiteX804" fmla="*/ 7066979 w 8668509"/>
              <a:gd name="connsiteY804" fmla="*/ 1347197 h 8769011"/>
              <a:gd name="connsiteX805" fmla="*/ 7052463 w 8668509"/>
              <a:gd name="connsiteY805" fmla="*/ 1357684 h 8769011"/>
              <a:gd name="connsiteX806" fmla="*/ 7221532 w 8668509"/>
              <a:gd name="connsiteY806" fmla="*/ 1352922 h 8769011"/>
              <a:gd name="connsiteX807" fmla="*/ 7231057 w 8668509"/>
              <a:gd name="connsiteY807" fmla="*/ 1357122 h 8769011"/>
              <a:gd name="connsiteX808" fmla="*/ 7240582 w 8668509"/>
              <a:gd name="connsiteY808" fmla="*/ 1347035 h 8769011"/>
              <a:gd name="connsiteX809" fmla="*/ 7231057 w 8668509"/>
              <a:gd name="connsiteY809" fmla="*/ 1342835 h 8769011"/>
              <a:gd name="connsiteX810" fmla="*/ 7221532 w 8668509"/>
              <a:gd name="connsiteY810" fmla="*/ 1352922 h 8769011"/>
              <a:gd name="connsiteX811" fmla="*/ 7273919 w 8668509"/>
              <a:gd name="connsiteY811" fmla="*/ 1361885 h 8769011"/>
              <a:gd name="connsiteX812" fmla="*/ 7278119 w 8668509"/>
              <a:gd name="connsiteY812" fmla="*/ 1371410 h 8769011"/>
              <a:gd name="connsiteX813" fmla="*/ 7288207 w 8668509"/>
              <a:gd name="connsiteY813" fmla="*/ 1361885 h 8769011"/>
              <a:gd name="connsiteX814" fmla="*/ 7284006 w 8668509"/>
              <a:gd name="connsiteY814" fmla="*/ 1352360 h 8769011"/>
              <a:gd name="connsiteX815" fmla="*/ 7273919 w 8668509"/>
              <a:gd name="connsiteY815" fmla="*/ 1361885 h 8769011"/>
              <a:gd name="connsiteX816" fmla="*/ 5897557 w 8668509"/>
              <a:gd name="connsiteY816" fmla="*/ 1365552 h 8769011"/>
              <a:gd name="connsiteX817" fmla="*/ 5923750 w 8668509"/>
              <a:gd name="connsiteY817" fmla="*/ 1386078 h 8769011"/>
              <a:gd name="connsiteX818" fmla="*/ 5949944 w 8668509"/>
              <a:gd name="connsiteY818" fmla="*/ 1402937 h 8769011"/>
              <a:gd name="connsiteX819" fmla="*/ 5931799 w 8668509"/>
              <a:gd name="connsiteY819" fmla="*/ 1382411 h 8769011"/>
              <a:gd name="connsiteX820" fmla="*/ 5897557 w 8668509"/>
              <a:gd name="connsiteY820" fmla="*/ 1365552 h 8769011"/>
              <a:gd name="connsiteX821" fmla="*/ 6938163 w 8668509"/>
              <a:gd name="connsiteY821" fmla="*/ 1376134 h 8769011"/>
              <a:gd name="connsiteX822" fmla="*/ 6933486 w 8668509"/>
              <a:gd name="connsiteY822" fmla="*/ 1399985 h 8769011"/>
              <a:gd name="connsiteX823" fmla="*/ 6952622 w 8668509"/>
              <a:gd name="connsiteY823" fmla="*/ 1380935 h 8769011"/>
              <a:gd name="connsiteX824" fmla="*/ 6938163 w 8668509"/>
              <a:gd name="connsiteY824" fmla="*/ 1376134 h 8769011"/>
              <a:gd name="connsiteX825" fmla="*/ 6011857 w 8668509"/>
              <a:gd name="connsiteY825" fmla="*/ 1380935 h 8769011"/>
              <a:gd name="connsiteX826" fmla="*/ 6021382 w 8668509"/>
              <a:gd name="connsiteY826" fmla="*/ 1390460 h 8769011"/>
              <a:gd name="connsiteX827" fmla="*/ 6030907 w 8668509"/>
              <a:gd name="connsiteY827" fmla="*/ 1380935 h 8769011"/>
              <a:gd name="connsiteX828" fmla="*/ 6021382 w 8668509"/>
              <a:gd name="connsiteY828" fmla="*/ 1371410 h 8769011"/>
              <a:gd name="connsiteX829" fmla="*/ 6011857 w 8668509"/>
              <a:gd name="connsiteY829" fmla="*/ 1380935 h 8769011"/>
              <a:gd name="connsiteX830" fmla="*/ 6045194 w 8668509"/>
              <a:gd name="connsiteY830" fmla="*/ 1399985 h 8769011"/>
              <a:gd name="connsiteX831" fmla="*/ 6055281 w 8668509"/>
              <a:gd name="connsiteY831" fmla="*/ 1409510 h 8769011"/>
              <a:gd name="connsiteX832" fmla="*/ 6059482 w 8668509"/>
              <a:gd name="connsiteY832" fmla="*/ 1399985 h 8769011"/>
              <a:gd name="connsiteX833" fmla="*/ 6049394 w 8668509"/>
              <a:gd name="connsiteY833" fmla="*/ 1390460 h 8769011"/>
              <a:gd name="connsiteX834" fmla="*/ 6045194 w 8668509"/>
              <a:gd name="connsiteY834" fmla="*/ 1399985 h 8769011"/>
              <a:gd name="connsiteX835" fmla="*/ 6236885 w 8668509"/>
              <a:gd name="connsiteY835" fmla="*/ 1417111 h 8769011"/>
              <a:gd name="connsiteX836" fmla="*/ 6239761 w 8668509"/>
              <a:gd name="connsiteY836" fmla="*/ 1436961 h 8769011"/>
              <a:gd name="connsiteX837" fmla="*/ 6247343 w 8668509"/>
              <a:gd name="connsiteY837" fmla="*/ 1449219 h 8769011"/>
              <a:gd name="connsiteX838" fmla="*/ 6252534 w 8668509"/>
              <a:gd name="connsiteY838" fmla="*/ 1429369 h 8769011"/>
              <a:gd name="connsiteX839" fmla="*/ 6236885 w 8668509"/>
              <a:gd name="connsiteY839" fmla="*/ 1417111 h 8769011"/>
              <a:gd name="connsiteX840" fmla="*/ 6269032 w 8668509"/>
              <a:gd name="connsiteY840" fmla="*/ 1428560 h 8769011"/>
              <a:gd name="connsiteX841" fmla="*/ 6278557 w 8668509"/>
              <a:gd name="connsiteY841" fmla="*/ 1447610 h 8769011"/>
              <a:gd name="connsiteX842" fmla="*/ 6288082 w 8668509"/>
              <a:gd name="connsiteY842" fmla="*/ 1428560 h 8769011"/>
              <a:gd name="connsiteX843" fmla="*/ 6278557 w 8668509"/>
              <a:gd name="connsiteY843" fmla="*/ 1409510 h 8769011"/>
              <a:gd name="connsiteX844" fmla="*/ 6269032 w 8668509"/>
              <a:gd name="connsiteY844" fmla="*/ 1428560 h 8769011"/>
              <a:gd name="connsiteX845" fmla="*/ 6304369 w 8668509"/>
              <a:gd name="connsiteY845" fmla="*/ 1428560 h 8769011"/>
              <a:gd name="connsiteX846" fmla="*/ 6308027 w 8668509"/>
              <a:gd name="connsiteY846" fmla="*/ 1447610 h 8769011"/>
              <a:gd name="connsiteX847" fmla="*/ 6316657 w 8668509"/>
              <a:gd name="connsiteY847" fmla="*/ 1443628 h 8769011"/>
              <a:gd name="connsiteX848" fmla="*/ 6322438 w 8668509"/>
              <a:gd name="connsiteY848" fmla="*/ 1424578 h 8769011"/>
              <a:gd name="connsiteX849" fmla="*/ 6318790 w 8668509"/>
              <a:gd name="connsiteY849" fmla="*/ 1409510 h 8769011"/>
              <a:gd name="connsiteX850" fmla="*/ 6304369 w 8668509"/>
              <a:gd name="connsiteY850" fmla="*/ 1428560 h 8769011"/>
              <a:gd name="connsiteX851" fmla="*/ 6354757 w 8668509"/>
              <a:gd name="connsiteY851" fmla="*/ 1424359 h 8769011"/>
              <a:gd name="connsiteX852" fmla="*/ 6364282 w 8668509"/>
              <a:gd name="connsiteY852" fmla="*/ 1433322 h 8769011"/>
              <a:gd name="connsiteX853" fmla="*/ 6373807 w 8668509"/>
              <a:gd name="connsiteY853" fmla="*/ 1418473 h 8769011"/>
              <a:gd name="connsiteX854" fmla="*/ 6364282 w 8668509"/>
              <a:gd name="connsiteY854" fmla="*/ 1409510 h 8769011"/>
              <a:gd name="connsiteX855" fmla="*/ 6354757 w 8668509"/>
              <a:gd name="connsiteY855" fmla="*/ 1424359 h 8769011"/>
              <a:gd name="connsiteX856" fmla="*/ 6200080 w 8668509"/>
              <a:gd name="connsiteY856" fmla="*/ 1442561 h 8769011"/>
              <a:gd name="connsiteX857" fmla="*/ 6202585 w 8668509"/>
              <a:gd name="connsiteY857" fmla="*/ 1461754 h 8769011"/>
              <a:gd name="connsiteX858" fmla="*/ 6212101 w 8668509"/>
              <a:gd name="connsiteY858" fmla="*/ 1419035 h 8769011"/>
              <a:gd name="connsiteX859" fmla="*/ 6200080 w 8668509"/>
              <a:gd name="connsiteY859" fmla="*/ 1442561 h 8769011"/>
              <a:gd name="connsiteX860" fmla="*/ 6392857 w 8668509"/>
              <a:gd name="connsiteY860" fmla="*/ 1428560 h 8769011"/>
              <a:gd name="connsiteX861" fmla="*/ 6402382 w 8668509"/>
              <a:gd name="connsiteY861" fmla="*/ 1438085 h 8769011"/>
              <a:gd name="connsiteX862" fmla="*/ 6411907 w 8668509"/>
              <a:gd name="connsiteY862" fmla="*/ 1428560 h 8769011"/>
              <a:gd name="connsiteX863" fmla="*/ 6402382 w 8668509"/>
              <a:gd name="connsiteY863" fmla="*/ 1419035 h 8769011"/>
              <a:gd name="connsiteX864" fmla="*/ 6392857 w 8668509"/>
              <a:gd name="connsiteY864" fmla="*/ 1428560 h 8769011"/>
              <a:gd name="connsiteX865" fmla="*/ 6165000 w 8668509"/>
              <a:gd name="connsiteY865" fmla="*/ 1446219 h 8769011"/>
              <a:gd name="connsiteX866" fmla="*/ 6163542 w 8668509"/>
              <a:gd name="connsiteY866" fmla="*/ 1470984 h 8769011"/>
              <a:gd name="connsiteX867" fmla="*/ 6178725 w 8668509"/>
              <a:gd name="connsiteY867" fmla="*/ 1456554 h 8769011"/>
              <a:gd name="connsiteX868" fmla="*/ 6165000 w 8668509"/>
              <a:gd name="connsiteY868" fmla="*/ 1446219 h 8769011"/>
              <a:gd name="connsiteX869" fmla="*/ 6450007 w 8668509"/>
              <a:gd name="connsiteY869" fmla="*/ 1438085 h 8769011"/>
              <a:gd name="connsiteX870" fmla="*/ 6459532 w 8668509"/>
              <a:gd name="connsiteY870" fmla="*/ 1447610 h 8769011"/>
              <a:gd name="connsiteX871" fmla="*/ 6469057 w 8668509"/>
              <a:gd name="connsiteY871" fmla="*/ 1438085 h 8769011"/>
              <a:gd name="connsiteX872" fmla="*/ 6459532 w 8668509"/>
              <a:gd name="connsiteY872" fmla="*/ 1428560 h 8769011"/>
              <a:gd name="connsiteX873" fmla="*/ 6450007 w 8668509"/>
              <a:gd name="connsiteY873" fmla="*/ 1438085 h 8769011"/>
              <a:gd name="connsiteX874" fmla="*/ 6321267 w 8668509"/>
              <a:gd name="connsiteY874" fmla="*/ 1457611 h 8769011"/>
              <a:gd name="connsiteX875" fmla="*/ 6263002 w 8668509"/>
              <a:gd name="connsiteY875" fmla="*/ 1484367 h 8769011"/>
              <a:gd name="connsiteX876" fmla="*/ 6246134 w 8668509"/>
              <a:gd name="connsiteY876" fmla="*/ 1491529 h 8769011"/>
              <a:gd name="connsiteX877" fmla="*/ 6240057 w 8668509"/>
              <a:gd name="connsiteY877" fmla="*/ 1507350 h 8769011"/>
              <a:gd name="connsiteX878" fmla="*/ 6222587 w 8668509"/>
              <a:gd name="connsiteY878" fmla="*/ 1491539 h 8769011"/>
              <a:gd name="connsiteX879" fmla="*/ 6180363 w 8668509"/>
              <a:gd name="connsiteY879" fmla="*/ 1504064 h 8769011"/>
              <a:gd name="connsiteX880" fmla="*/ 6169791 w 8668509"/>
              <a:gd name="connsiteY880" fmla="*/ 1526962 h 8769011"/>
              <a:gd name="connsiteX881" fmla="*/ 6126157 w 8668509"/>
              <a:gd name="connsiteY881" fmla="*/ 1514046 h 8769011"/>
              <a:gd name="connsiteX882" fmla="*/ 6120375 w 8668509"/>
              <a:gd name="connsiteY882" fmla="*/ 1491253 h 8769011"/>
              <a:gd name="connsiteX883" fmla="*/ 6128881 w 8668509"/>
              <a:gd name="connsiteY883" fmla="*/ 1476185 h 8769011"/>
              <a:gd name="connsiteX884" fmla="*/ 6148655 w 8668509"/>
              <a:gd name="connsiteY884" fmla="*/ 1461897 h 8769011"/>
              <a:gd name="connsiteX885" fmla="*/ 6111098 w 8668509"/>
              <a:gd name="connsiteY885" fmla="*/ 1472660 h 8769011"/>
              <a:gd name="connsiteX886" fmla="*/ 6054424 w 8668509"/>
              <a:gd name="connsiteY886" fmla="*/ 1570958 h 8769011"/>
              <a:gd name="connsiteX887" fmla="*/ 6071949 w 8668509"/>
              <a:gd name="connsiteY887" fmla="*/ 1564291 h 8769011"/>
              <a:gd name="connsiteX888" fmla="*/ 6073693 w 8668509"/>
              <a:gd name="connsiteY888" fmla="*/ 1554613 h 8769011"/>
              <a:gd name="connsiteX889" fmla="*/ 6096381 w 8668509"/>
              <a:gd name="connsiteY889" fmla="*/ 1512037 h 8769011"/>
              <a:gd name="connsiteX890" fmla="*/ 6087390 w 8668509"/>
              <a:gd name="connsiteY890" fmla="*/ 1495235 h 8769011"/>
              <a:gd name="connsiteX891" fmla="*/ 6102573 w 8668509"/>
              <a:gd name="connsiteY891" fmla="*/ 1495235 h 8769011"/>
              <a:gd name="connsiteX892" fmla="*/ 6112278 w 8668509"/>
              <a:gd name="connsiteY892" fmla="*/ 1504102 h 8769011"/>
              <a:gd name="connsiteX893" fmla="*/ 6116479 w 8668509"/>
              <a:gd name="connsiteY893" fmla="*/ 1518952 h 8769011"/>
              <a:gd name="connsiteX894" fmla="*/ 6126157 w 8668509"/>
              <a:gd name="connsiteY894" fmla="*/ 1544212 h 8769011"/>
              <a:gd name="connsiteX895" fmla="*/ 6133300 w 8668509"/>
              <a:gd name="connsiteY895" fmla="*/ 1559833 h 8769011"/>
              <a:gd name="connsiteX896" fmla="*/ 6187012 w 8668509"/>
              <a:gd name="connsiteY896" fmla="*/ 1534192 h 8769011"/>
              <a:gd name="connsiteX897" fmla="*/ 6233589 w 8668509"/>
              <a:gd name="connsiteY897" fmla="*/ 1512218 h 8769011"/>
              <a:gd name="connsiteX898" fmla="*/ 6312485 w 8668509"/>
              <a:gd name="connsiteY898" fmla="*/ 1512875 h 8769011"/>
              <a:gd name="connsiteX899" fmla="*/ 6616694 w 8668509"/>
              <a:gd name="connsiteY899" fmla="*/ 1590465 h 8769011"/>
              <a:gd name="connsiteX900" fmla="*/ 7215855 w 8668509"/>
              <a:gd name="connsiteY900" fmla="*/ 2402424 h 8769011"/>
              <a:gd name="connsiteX901" fmla="*/ 7221532 w 8668509"/>
              <a:gd name="connsiteY901" fmla="*/ 2476100 h 8769011"/>
              <a:gd name="connsiteX902" fmla="*/ 7240582 w 8668509"/>
              <a:gd name="connsiteY902" fmla="*/ 2466785 h 8769011"/>
              <a:gd name="connsiteX903" fmla="*/ 7242963 w 8668509"/>
              <a:gd name="connsiteY903" fmla="*/ 2457402 h 8769011"/>
              <a:gd name="connsiteX904" fmla="*/ 7231057 w 8668509"/>
              <a:gd name="connsiteY904" fmla="*/ 2437190 h 8769011"/>
              <a:gd name="connsiteX905" fmla="*/ 7231057 w 8668509"/>
              <a:gd name="connsiteY905" fmla="*/ 2417121 h 8769011"/>
              <a:gd name="connsiteX906" fmla="*/ 7247725 w 8668509"/>
              <a:gd name="connsiteY906" fmla="*/ 2422922 h 8769011"/>
              <a:gd name="connsiteX907" fmla="*/ 7264394 w 8668509"/>
              <a:gd name="connsiteY907" fmla="*/ 2428732 h 8769011"/>
              <a:gd name="connsiteX908" fmla="*/ 7247725 w 8668509"/>
              <a:gd name="connsiteY908" fmla="*/ 2415750 h 8769011"/>
              <a:gd name="connsiteX909" fmla="*/ 7231057 w 8668509"/>
              <a:gd name="connsiteY909" fmla="*/ 2395347 h 8769011"/>
              <a:gd name="connsiteX910" fmla="*/ 7247725 w 8668509"/>
              <a:gd name="connsiteY910" fmla="*/ 2374192 h 8769011"/>
              <a:gd name="connsiteX911" fmla="*/ 7264394 w 8668509"/>
              <a:gd name="connsiteY911" fmla="*/ 2360457 h 8769011"/>
              <a:gd name="connsiteX912" fmla="*/ 7248706 w 8668509"/>
              <a:gd name="connsiteY912" fmla="*/ 2365315 h 8769011"/>
              <a:gd name="connsiteX913" fmla="*/ 7233019 w 8668509"/>
              <a:gd name="connsiteY913" fmla="*/ 2370182 h 8769011"/>
              <a:gd name="connsiteX914" fmla="*/ 7228799 w 8668509"/>
              <a:gd name="connsiteY914" fmla="*/ 2341397 h 8769011"/>
              <a:gd name="connsiteX915" fmla="*/ 7237343 w 8668509"/>
              <a:gd name="connsiteY915" fmla="*/ 2307717 h 8769011"/>
              <a:gd name="connsiteX916" fmla="*/ 7250107 w 8668509"/>
              <a:gd name="connsiteY916" fmla="*/ 2293153 h 8769011"/>
              <a:gd name="connsiteX917" fmla="*/ 7235819 w 8668509"/>
              <a:gd name="connsiteY917" fmla="*/ 2295335 h 8769011"/>
              <a:gd name="connsiteX918" fmla="*/ 7221532 w 8668509"/>
              <a:gd name="connsiteY918" fmla="*/ 2307193 h 8769011"/>
              <a:gd name="connsiteX919" fmla="*/ 7220407 w 8668509"/>
              <a:gd name="connsiteY919" fmla="*/ 2289353 h 8769011"/>
              <a:gd name="connsiteX920" fmla="*/ 7220817 w 8668509"/>
              <a:gd name="connsiteY920" fmla="*/ 2259616 h 8769011"/>
              <a:gd name="connsiteX921" fmla="*/ 7211387 w 8668509"/>
              <a:gd name="connsiteY921" fmla="*/ 2247710 h 8769011"/>
              <a:gd name="connsiteX922" fmla="*/ 7206644 w 8668509"/>
              <a:gd name="connsiteY922" fmla="*/ 2222887 h 8769011"/>
              <a:gd name="connsiteX923" fmla="*/ 7212873 w 8668509"/>
              <a:gd name="connsiteY923" fmla="*/ 2198056 h 8769011"/>
              <a:gd name="connsiteX924" fmla="*/ 7196871 w 8668509"/>
              <a:gd name="connsiteY924" fmla="*/ 2186350 h 8769011"/>
              <a:gd name="connsiteX925" fmla="*/ 7179764 w 8668509"/>
              <a:gd name="connsiteY925" fmla="*/ 2144525 h 8769011"/>
              <a:gd name="connsiteX926" fmla="*/ 7166125 w 8668509"/>
              <a:gd name="connsiteY926" fmla="*/ 2114379 h 8769011"/>
              <a:gd name="connsiteX927" fmla="*/ 7159619 w 8668509"/>
              <a:gd name="connsiteY927" fmla="*/ 2095310 h 8769011"/>
              <a:gd name="connsiteX928" fmla="*/ 7155494 w 8668509"/>
              <a:gd name="connsiteY928" fmla="*/ 2076260 h 8769011"/>
              <a:gd name="connsiteX929" fmla="*/ 7146455 w 8668509"/>
              <a:gd name="connsiteY929" fmla="*/ 2069116 h 8769011"/>
              <a:gd name="connsiteX930" fmla="*/ 7128663 w 8668509"/>
              <a:gd name="connsiteY930" fmla="*/ 2035483 h 8769011"/>
              <a:gd name="connsiteX931" fmla="*/ 7111994 w 8668509"/>
              <a:gd name="connsiteY931" fmla="*/ 2041722 h 8769011"/>
              <a:gd name="connsiteX932" fmla="*/ 7124976 w 8668509"/>
              <a:gd name="connsiteY932" fmla="*/ 2025768 h 8769011"/>
              <a:gd name="connsiteX933" fmla="*/ 7137949 w 8668509"/>
              <a:gd name="connsiteY933" fmla="*/ 2009813 h 8769011"/>
              <a:gd name="connsiteX934" fmla="*/ 7122595 w 8668509"/>
              <a:gd name="connsiteY934" fmla="*/ 2003917 h 8769011"/>
              <a:gd name="connsiteX935" fmla="*/ 7107232 w 8668509"/>
              <a:gd name="connsiteY935" fmla="*/ 1984753 h 8769011"/>
              <a:gd name="connsiteX936" fmla="*/ 7091925 w 8668509"/>
              <a:gd name="connsiteY936" fmla="*/ 1971485 h 8769011"/>
              <a:gd name="connsiteX937" fmla="*/ 7082105 w 8668509"/>
              <a:gd name="connsiteY937" fmla="*/ 1957197 h 8769011"/>
              <a:gd name="connsiteX938" fmla="*/ 7078590 w 8668509"/>
              <a:gd name="connsiteY938" fmla="*/ 1942910 h 8769011"/>
              <a:gd name="connsiteX939" fmla="*/ 7078657 w 8668509"/>
              <a:gd name="connsiteY939" fmla="*/ 1919097 h 8769011"/>
              <a:gd name="connsiteX940" fmla="*/ 7078418 w 8668509"/>
              <a:gd name="connsiteY940" fmla="*/ 1895285 h 8769011"/>
              <a:gd name="connsiteX941" fmla="*/ 7069132 w 8668509"/>
              <a:gd name="connsiteY941" fmla="*/ 1909572 h 8769011"/>
              <a:gd name="connsiteX942" fmla="*/ 7059425 w 8668509"/>
              <a:gd name="connsiteY942" fmla="*/ 1923860 h 8769011"/>
              <a:gd name="connsiteX943" fmla="*/ 7055959 w 8668509"/>
              <a:gd name="connsiteY943" fmla="*/ 1898990 h 8769011"/>
              <a:gd name="connsiteX944" fmla="*/ 7062197 w 8668509"/>
              <a:gd name="connsiteY944" fmla="*/ 1874130 h 8769011"/>
              <a:gd name="connsiteX945" fmla="*/ 7042166 w 8668509"/>
              <a:gd name="connsiteY945" fmla="*/ 1880483 h 8769011"/>
              <a:gd name="connsiteX946" fmla="*/ 7022144 w 8668509"/>
              <a:gd name="connsiteY946" fmla="*/ 1886845 h 8769011"/>
              <a:gd name="connsiteX947" fmla="*/ 7016163 w 8668509"/>
              <a:gd name="connsiteY947" fmla="*/ 1863033 h 8769011"/>
              <a:gd name="connsiteX948" fmla="*/ 7016001 w 8668509"/>
              <a:gd name="connsiteY948" fmla="*/ 1829810 h 8769011"/>
              <a:gd name="connsiteX949" fmla="*/ 7012725 w 8668509"/>
              <a:gd name="connsiteY949" fmla="*/ 1814779 h 8769011"/>
              <a:gd name="connsiteX950" fmla="*/ 6993065 w 8668509"/>
              <a:gd name="connsiteY950" fmla="*/ 1826028 h 8769011"/>
              <a:gd name="connsiteX951" fmla="*/ 6982501 w 8668509"/>
              <a:gd name="connsiteY951" fmla="*/ 1842897 h 8769011"/>
              <a:gd name="connsiteX952" fmla="*/ 6987492 w 8668509"/>
              <a:gd name="connsiteY952" fmla="*/ 1823847 h 8769011"/>
              <a:gd name="connsiteX953" fmla="*/ 6983330 w 8668509"/>
              <a:gd name="connsiteY953" fmla="*/ 1790510 h 8769011"/>
              <a:gd name="connsiteX954" fmla="*/ 6974025 w 8668509"/>
              <a:gd name="connsiteY954" fmla="*/ 1788128 h 8769011"/>
              <a:gd name="connsiteX955" fmla="*/ 6956918 w 8668509"/>
              <a:gd name="connsiteY955" fmla="*/ 1771288 h 8769011"/>
              <a:gd name="connsiteX956" fmla="*/ 6964985 w 8668509"/>
              <a:gd name="connsiteY956" fmla="*/ 1748038 h 8769011"/>
              <a:gd name="connsiteX957" fmla="*/ 6973882 w 8668509"/>
              <a:gd name="connsiteY957" fmla="*/ 1742427 h 8769011"/>
              <a:gd name="connsiteX958" fmla="*/ 6958813 w 8668509"/>
              <a:gd name="connsiteY958" fmla="*/ 1737103 h 8769011"/>
              <a:gd name="connsiteX959" fmla="*/ 6940068 w 8668509"/>
              <a:gd name="connsiteY959" fmla="*/ 1742885 h 8769011"/>
              <a:gd name="connsiteX960" fmla="*/ 6940982 w 8668509"/>
              <a:gd name="connsiteY960" fmla="*/ 1759553 h 8769011"/>
              <a:gd name="connsiteX961" fmla="*/ 6930419 w 8668509"/>
              <a:gd name="connsiteY961" fmla="*/ 1743523 h 8769011"/>
              <a:gd name="connsiteX962" fmla="*/ 6915255 w 8668509"/>
              <a:gd name="connsiteY962" fmla="*/ 1710814 h 8769011"/>
              <a:gd name="connsiteX963" fmla="*/ 6907654 w 8668509"/>
              <a:gd name="connsiteY963" fmla="*/ 1723101 h 8769011"/>
              <a:gd name="connsiteX964" fmla="*/ 6900063 w 8668509"/>
              <a:gd name="connsiteY964" fmla="*/ 1735398 h 8769011"/>
              <a:gd name="connsiteX965" fmla="*/ 6892652 w 8668509"/>
              <a:gd name="connsiteY965" fmla="*/ 1723406 h 8769011"/>
              <a:gd name="connsiteX966" fmla="*/ 6902673 w 8668509"/>
              <a:gd name="connsiteY966" fmla="*/ 1698679 h 8769011"/>
              <a:gd name="connsiteX967" fmla="*/ 6913141 w 8668509"/>
              <a:gd name="connsiteY967" fmla="*/ 1678962 h 8769011"/>
              <a:gd name="connsiteX968" fmla="*/ 6899548 w 8668509"/>
              <a:gd name="connsiteY968" fmla="*/ 1681944 h 8769011"/>
              <a:gd name="connsiteX969" fmla="*/ 6875869 w 8668509"/>
              <a:gd name="connsiteY969" fmla="*/ 1698184 h 8769011"/>
              <a:gd name="connsiteX970" fmla="*/ 6858819 w 8668509"/>
              <a:gd name="connsiteY970" fmla="*/ 1704480 h 8769011"/>
              <a:gd name="connsiteX971" fmla="*/ 6861581 w 8668509"/>
              <a:gd name="connsiteY971" fmla="*/ 1687963 h 8769011"/>
              <a:gd name="connsiteX972" fmla="*/ 6864344 w 8668509"/>
              <a:gd name="connsiteY972" fmla="*/ 1671447 h 8769011"/>
              <a:gd name="connsiteX973" fmla="*/ 6846380 w 8668509"/>
              <a:gd name="connsiteY973" fmla="*/ 1674543 h 8769011"/>
              <a:gd name="connsiteX974" fmla="*/ 6833749 w 8668509"/>
              <a:gd name="connsiteY974" fmla="*/ 1663751 h 8769011"/>
              <a:gd name="connsiteX975" fmla="*/ 6805232 w 8668509"/>
              <a:gd name="connsiteY975" fmla="*/ 1632071 h 8769011"/>
              <a:gd name="connsiteX976" fmla="*/ 6758702 w 8668509"/>
              <a:gd name="connsiteY976" fmla="*/ 1585722 h 8769011"/>
              <a:gd name="connsiteX977" fmla="*/ 6746025 w 8668509"/>
              <a:gd name="connsiteY977" fmla="*/ 1557147 h 8769011"/>
              <a:gd name="connsiteX978" fmla="*/ 6745653 w 8668509"/>
              <a:gd name="connsiteY978" fmla="*/ 1579064 h 8769011"/>
              <a:gd name="connsiteX979" fmla="*/ 6745282 w 8668509"/>
              <a:gd name="connsiteY979" fmla="*/ 1600981 h 8769011"/>
              <a:gd name="connsiteX980" fmla="*/ 6714325 w 8668509"/>
              <a:gd name="connsiteY980" fmla="*/ 1578093 h 8769011"/>
              <a:gd name="connsiteX981" fmla="*/ 6666700 w 8668509"/>
              <a:gd name="connsiteY981" fmla="*/ 1549327 h 8769011"/>
              <a:gd name="connsiteX982" fmla="*/ 6650032 w 8668509"/>
              <a:gd name="connsiteY982" fmla="*/ 1533068 h 8769011"/>
              <a:gd name="connsiteX983" fmla="*/ 6641535 w 8668509"/>
              <a:gd name="connsiteY983" fmla="*/ 1527934 h 8769011"/>
              <a:gd name="connsiteX984" fmla="*/ 6534417 w 8668509"/>
              <a:gd name="connsiteY984" fmla="*/ 1491634 h 8769011"/>
              <a:gd name="connsiteX985" fmla="*/ 6518824 w 8668509"/>
              <a:gd name="connsiteY985" fmla="*/ 1489148 h 8769011"/>
              <a:gd name="connsiteX986" fmla="*/ 6497174 w 8668509"/>
              <a:gd name="connsiteY986" fmla="*/ 1480395 h 8769011"/>
              <a:gd name="connsiteX987" fmla="*/ 6485030 w 8668509"/>
              <a:gd name="connsiteY987" fmla="*/ 1465755 h 8769011"/>
              <a:gd name="connsiteX988" fmla="*/ 6477039 w 8668509"/>
              <a:gd name="connsiteY988" fmla="*/ 1478118 h 8769011"/>
              <a:gd name="connsiteX989" fmla="*/ 6469057 w 8668509"/>
              <a:gd name="connsiteY989" fmla="*/ 1490472 h 8769011"/>
              <a:gd name="connsiteX990" fmla="*/ 6461798 w 8668509"/>
              <a:gd name="connsiteY990" fmla="*/ 1479299 h 8769011"/>
              <a:gd name="connsiteX991" fmla="*/ 6421317 w 8668509"/>
              <a:gd name="connsiteY991" fmla="*/ 1469774 h 8769011"/>
              <a:gd name="connsiteX992" fmla="*/ 6390475 w 8668509"/>
              <a:gd name="connsiteY992" fmla="*/ 1459516 h 8769011"/>
              <a:gd name="connsiteX993" fmla="*/ 6378864 w 8668509"/>
              <a:gd name="connsiteY993" fmla="*/ 1447610 h 8769011"/>
              <a:gd name="connsiteX994" fmla="*/ 6370359 w 8668509"/>
              <a:gd name="connsiteY994" fmla="*/ 1461897 h 8769011"/>
              <a:gd name="connsiteX995" fmla="*/ 6375845 w 8668509"/>
              <a:gd name="connsiteY995" fmla="*/ 1476185 h 8769011"/>
              <a:gd name="connsiteX996" fmla="*/ 6354757 w 8668509"/>
              <a:gd name="connsiteY996" fmla="*/ 1476185 h 8769011"/>
              <a:gd name="connsiteX997" fmla="*/ 6339031 w 8668509"/>
              <a:gd name="connsiteY997" fmla="*/ 1462202 h 8769011"/>
              <a:gd name="connsiteX998" fmla="*/ 6335973 w 8668509"/>
              <a:gd name="connsiteY998" fmla="*/ 1443019 h 8769011"/>
              <a:gd name="connsiteX999" fmla="*/ 6321267 w 8668509"/>
              <a:gd name="connsiteY999" fmla="*/ 1457611 h 8769011"/>
              <a:gd name="connsiteX1000" fmla="*/ 6492869 w 8668509"/>
              <a:gd name="connsiteY1000" fmla="*/ 1447610 h 8769011"/>
              <a:gd name="connsiteX1001" fmla="*/ 6502956 w 8668509"/>
              <a:gd name="connsiteY1001" fmla="*/ 1457135 h 8769011"/>
              <a:gd name="connsiteX1002" fmla="*/ 6507157 w 8668509"/>
              <a:gd name="connsiteY1002" fmla="*/ 1447610 h 8769011"/>
              <a:gd name="connsiteX1003" fmla="*/ 6497069 w 8668509"/>
              <a:gd name="connsiteY1003" fmla="*/ 1438085 h 8769011"/>
              <a:gd name="connsiteX1004" fmla="*/ 6492869 w 8668509"/>
              <a:gd name="connsiteY1004" fmla="*/ 1447610 h 8769011"/>
              <a:gd name="connsiteX1005" fmla="*/ 6526207 w 8668509"/>
              <a:gd name="connsiteY1005" fmla="*/ 1457135 h 8769011"/>
              <a:gd name="connsiteX1006" fmla="*/ 6535732 w 8668509"/>
              <a:gd name="connsiteY1006" fmla="*/ 1466660 h 8769011"/>
              <a:gd name="connsiteX1007" fmla="*/ 6545257 w 8668509"/>
              <a:gd name="connsiteY1007" fmla="*/ 1457135 h 8769011"/>
              <a:gd name="connsiteX1008" fmla="*/ 6535732 w 8668509"/>
              <a:gd name="connsiteY1008" fmla="*/ 1447610 h 8769011"/>
              <a:gd name="connsiteX1009" fmla="*/ 6526207 w 8668509"/>
              <a:gd name="connsiteY1009" fmla="*/ 1457135 h 8769011"/>
              <a:gd name="connsiteX1010" fmla="*/ 6226169 w 8668509"/>
              <a:gd name="connsiteY1010" fmla="*/ 1466660 h 8769011"/>
              <a:gd name="connsiteX1011" fmla="*/ 6236256 w 8668509"/>
              <a:gd name="connsiteY1011" fmla="*/ 1476185 h 8769011"/>
              <a:gd name="connsiteX1012" fmla="*/ 6240457 w 8668509"/>
              <a:gd name="connsiteY1012" fmla="*/ 1466660 h 8769011"/>
              <a:gd name="connsiteX1013" fmla="*/ 6230369 w 8668509"/>
              <a:gd name="connsiteY1013" fmla="*/ 1457135 h 8769011"/>
              <a:gd name="connsiteX1014" fmla="*/ 6226169 w 8668509"/>
              <a:gd name="connsiteY1014" fmla="*/ 1466660 h 8769011"/>
              <a:gd name="connsiteX1015" fmla="*/ 6554782 w 8668509"/>
              <a:gd name="connsiteY1015" fmla="*/ 1466660 h 8769011"/>
              <a:gd name="connsiteX1016" fmla="*/ 6569631 w 8668509"/>
              <a:gd name="connsiteY1016" fmla="*/ 1476185 h 8769011"/>
              <a:gd name="connsiteX1017" fmla="*/ 6578594 w 8668509"/>
              <a:gd name="connsiteY1017" fmla="*/ 1466660 h 8769011"/>
              <a:gd name="connsiteX1018" fmla="*/ 6563744 w 8668509"/>
              <a:gd name="connsiteY1018" fmla="*/ 1457135 h 8769011"/>
              <a:gd name="connsiteX1019" fmla="*/ 6554782 w 8668509"/>
              <a:gd name="connsiteY1019" fmla="*/ 1466660 h 8769011"/>
              <a:gd name="connsiteX1020" fmla="*/ 7126282 w 8668509"/>
              <a:gd name="connsiteY1020" fmla="*/ 1466660 h 8769011"/>
              <a:gd name="connsiteX1021" fmla="*/ 7136368 w 8668509"/>
              <a:gd name="connsiteY1021" fmla="*/ 1476185 h 8769011"/>
              <a:gd name="connsiteX1022" fmla="*/ 7140569 w 8668509"/>
              <a:gd name="connsiteY1022" fmla="*/ 1466660 h 8769011"/>
              <a:gd name="connsiteX1023" fmla="*/ 7130482 w 8668509"/>
              <a:gd name="connsiteY1023" fmla="*/ 1457135 h 8769011"/>
              <a:gd name="connsiteX1024" fmla="*/ 7126282 w 8668509"/>
              <a:gd name="connsiteY1024" fmla="*/ 1466660 h 8769011"/>
              <a:gd name="connsiteX1025" fmla="*/ 6145207 w 8668509"/>
              <a:gd name="connsiteY1025" fmla="*/ 1499997 h 8769011"/>
              <a:gd name="connsiteX1026" fmla="*/ 6154732 w 8668509"/>
              <a:gd name="connsiteY1026" fmla="*/ 1514285 h 8769011"/>
              <a:gd name="connsiteX1027" fmla="*/ 6164257 w 8668509"/>
              <a:gd name="connsiteY1027" fmla="*/ 1499997 h 8769011"/>
              <a:gd name="connsiteX1028" fmla="*/ 6154732 w 8668509"/>
              <a:gd name="connsiteY1028" fmla="*/ 1485710 h 8769011"/>
              <a:gd name="connsiteX1029" fmla="*/ 6145207 w 8668509"/>
              <a:gd name="connsiteY1029" fmla="*/ 1499997 h 8769011"/>
              <a:gd name="connsiteX1030" fmla="*/ 6198003 w 8668509"/>
              <a:gd name="connsiteY1030" fmla="*/ 1494577 h 8769011"/>
              <a:gd name="connsiteX1031" fmla="*/ 6202204 w 8668509"/>
              <a:gd name="connsiteY1031" fmla="*/ 1509427 h 8769011"/>
              <a:gd name="connsiteX1032" fmla="*/ 6211882 w 8668509"/>
              <a:gd name="connsiteY1032" fmla="*/ 1500559 h 8769011"/>
              <a:gd name="connsiteX1033" fmla="*/ 6198003 w 8668509"/>
              <a:gd name="connsiteY1033" fmla="*/ 1494577 h 8769011"/>
              <a:gd name="connsiteX1034" fmla="*/ 7102469 w 8668509"/>
              <a:gd name="connsiteY1034" fmla="*/ 1495235 h 8769011"/>
              <a:gd name="connsiteX1035" fmla="*/ 7112556 w 8668509"/>
              <a:gd name="connsiteY1035" fmla="*/ 1504760 h 8769011"/>
              <a:gd name="connsiteX1036" fmla="*/ 7116757 w 8668509"/>
              <a:gd name="connsiteY1036" fmla="*/ 1495235 h 8769011"/>
              <a:gd name="connsiteX1037" fmla="*/ 7106669 w 8668509"/>
              <a:gd name="connsiteY1037" fmla="*/ 1485710 h 8769011"/>
              <a:gd name="connsiteX1038" fmla="*/ 7102469 w 8668509"/>
              <a:gd name="connsiteY1038" fmla="*/ 1495235 h 8769011"/>
              <a:gd name="connsiteX1039" fmla="*/ 6075084 w 8668509"/>
              <a:gd name="connsiteY1039" fmla="*/ 1528572 h 8769011"/>
              <a:gd name="connsiteX1040" fmla="*/ 6078827 w 8668509"/>
              <a:gd name="connsiteY1040" fmla="*/ 1542860 h 8769011"/>
              <a:gd name="connsiteX1041" fmla="*/ 6088057 w 8668509"/>
              <a:gd name="connsiteY1041" fmla="*/ 1528572 h 8769011"/>
              <a:gd name="connsiteX1042" fmla="*/ 6084313 w 8668509"/>
              <a:gd name="connsiteY1042" fmla="*/ 1514285 h 8769011"/>
              <a:gd name="connsiteX1043" fmla="*/ 6075084 w 8668509"/>
              <a:gd name="connsiteY1043" fmla="*/ 1528572 h 8769011"/>
              <a:gd name="connsiteX1044" fmla="*/ 6673844 w 8668509"/>
              <a:gd name="connsiteY1044" fmla="*/ 1523810 h 8769011"/>
              <a:gd name="connsiteX1045" fmla="*/ 6683931 w 8668509"/>
              <a:gd name="connsiteY1045" fmla="*/ 1533335 h 8769011"/>
              <a:gd name="connsiteX1046" fmla="*/ 6688132 w 8668509"/>
              <a:gd name="connsiteY1046" fmla="*/ 1523810 h 8769011"/>
              <a:gd name="connsiteX1047" fmla="*/ 6678044 w 8668509"/>
              <a:gd name="connsiteY1047" fmla="*/ 1514285 h 8769011"/>
              <a:gd name="connsiteX1048" fmla="*/ 6673844 w 8668509"/>
              <a:gd name="connsiteY1048" fmla="*/ 1523810 h 8769011"/>
              <a:gd name="connsiteX1049" fmla="*/ 7078657 w 8668509"/>
              <a:gd name="connsiteY1049" fmla="*/ 1523810 h 8769011"/>
              <a:gd name="connsiteX1050" fmla="*/ 7088182 w 8668509"/>
              <a:gd name="connsiteY1050" fmla="*/ 1533335 h 8769011"/>
              <a:gd name="connsiteX1051" fmla="*/ 7097707 w 8668509"/>
              <a:gd name="connsiteY1051" fmla="*/ 1523810 h 8769011"/>
              <a:gd name="connsiteX1052" fmla="*/ 7088182 w 8668509"/>
              <a:gd name="connsiteY1052" fmla="*/ 1514285 h 8769011"/>
              <a:gd name="connsiteX1053" fmla="*/ 7078657 w 8668509"/>
              <a:gd name="connsiteY1053" fmla="*/ 1523810 h 8769011"/>
              <a:gd name="connsiteX1054" fmla="*/ 6307132 w 8668509"/>
              <a:gd name="connsiteY1054" fmla="*/ 1542860 h 8769011"/>
              <a:gd name="connsiteX1055" fmla="*/ 6325619 w 8668509"/>
              <a:gd name="connsiteY1055" fmla="*/ 1552385 h 8769011"/>
              <a:gd name="connsiteX1056" fmla="*/ 6350709 w 8668509"/>
              <a:gd name="connsiteY1056" fmla="*/ 1595790 h 8769011"/>
              <a:gd name="connsiteX1057" fmla="*/ 6344869 w 8668509"/>
              <a:gd name="connsiteY1057" fmla="*/ 1619060 h 8769011"/>
              <a:gd name="connsiteX1058" fmla="*/ 6321238 w 8668509"/>
              <a:gd name="connsiteY1058" fmla="*/ 1619060 h 8769011"/>
              <a:gd name="connsiteX1059" fmla="*/ 6297607 w 8668509"/>
              <a:gd name="connsiteY1059" fmla="*/ 1628585 h 8769011"/>
              <a:gd name="connsiteX1060" fmla="*/ 6327981 w 8668509"/>
              <a:gd name="connsiteY1060" fmla="*/ 1638110 h 8769011"/>
              <a:gd name="connsiteX1061" fmla="*/ 6358348 w 8668509"/>
              <a:gd name="connsiteY1061" fmla="*/ 1638110 h 8769011"/>
              <a:gd name="connsiteX1062" fmla="*/ 6337897 w 8668509"/>
              <a:gd name="connsiteY1062" fmla="*/ 1657160 h 8769011"/>
              <a:gd name="connsiteX1063" fmla="*/ 6286262 w 8668509"/>
              <a:gd name="connsiteY1063" fmla="*/ 1660274 h 8769011"/>
              <a:gd name="connsiteX1064" fmla="*/ 6268650 w 8668509"/>
              <a:gd name="connsiteY1064" fmla="*/ 1644339 h 8769011"/>
              <a:gd name="connsiteX1065" fmla="*/ 6272146 w 8668509"/>
              <a:gd name="connsiteY1065" fmla="*/ 1662656 h 8769011"/>
              <a:gd name="connsiteX1066" fmla="*/ 6285357 w 8668509"/>
              <a:gd name="connsiteY1066" fmla="*/ 1704785 h 8769011"/>
              <a:gd name="connsiteX1067" fmla="*/ 6297568 w 8668509"/>
              <a:gd name="connsiteY1067" fmla="*/ 1771460 h 8769011"/>
              <a:gd name="connsiteX1068" fmla="*/ 6271956 w 8668509"/>
              <a:gd name="connsiteY1068" fmla="*/ 1756696 h 8769011"/>
              <a:gd name="connsiteX1069" fmla="*/ 6229150 w 8668509"/>
              <a:gd name="connsiteY1069" fmla="*/ 1769316 h 8769011"/>
              <a:gd name="connsiteX1070" fmla="*/ 6216130 w 8668509"/>
              <a:gd name="connsiteY1070" fmla="*/ 1790510 h 8769011"/>
              <a:gd name="connsiteX1071" fmla="*/ 6200137 w 8668509"/>
              <a:gd name="connsiteY1071" fmla="*/ 1790510 h 8769011"/>
              <a:gd name="connsiteX1072" fmla="*/ 6205271 w 8668509"/>
              <a:gd name="connsiteY1072" fmla="*/ 1770869 h 8769011"/>
              <a:gd name="connsiteX1073" fmla="*/ 6210405 w 8668509"/>
              <a:gd name="connsiteY1073" fmla="*/ 1751219 h 8769011"/>
              <a:gd name="connsiteX1074" fmla="*/ 6181382 w 8668509"/>
              <a:gd name="connsiteY1074" fmla="*/ 1757591 h 8769011"/>
              <a:gd name="connsiteX1075" fmla="*/ 6158865 w 8668509"/>
              <a:gd name="connsiteY1075" fmla="*/ 1753429 h 8769011"/>
              <a:gd name="connsiteX1076" fmla="*/ 6181487 w 8668509"/>
              <a:gd name="connsiteY1076" fmla="*/ 1742723 h 8769011"/>
              <a:gd name="connsiteX1077" fmla="*/ 6240457 w 8668509"/>
              <a:gd name="connsiteY1077" fmla="*/ 1686773 h 8769011"/>
              <a:gd name="connsiteX1078" fmla="*/ 6214615 w 8668509"/>
              <a:gd name="connsiteY1078" fmla="*/ 1686811 h 8769011"/>
              <a:gd name="connsiteX1079" fmla="*/ 6183307 w 8668509"/>
              <a:gd name="connsiteY1079" fmla="*/ 1661836 h 8769011"/>
              <a:gd name="connsiteX1080" fmla="*/ 6167085 w 8668509"/>
              <a:gd name="connsiteY1080" fmla="*/ 1629975 h 8769011"/>
              <a:gd name="connsiteX1081" fmla="*/ 6150864 w 8668509"/>
              <a:gd name="connsiteY1081" fmla="*/ 1620907 h 8769011"/>
              <a:gd name="connsiteX1082" fmla="*/ 6163018 w 8668509"/>
              <a:gd name="connsiteY1082" fmla="*/ 1606258 h 8769011"/>
              <a:gd name="connsiteX1083" fmla="*/ 6187516 w 8668509"/>
              <a:gd name="connsiteY1083" fmla="*/ 1596352 h 8769011"/>
              <a:gd name="connsiteX1084" fmla="*/ 6204976 w 8668509"/>
              <a:gd name="connsiteY1084" fmla="*/ 1581503 h 8769011"/>
              <a:gd name="connsiteX1085" fmla="*/ 6142939 w 8668509"/>
              <a:gd name="connsiteY1085" fmla="*/ 1601238 h 8769011"/>
              <a:gd name="connsiteX1086" fmla="*/ 6105525 w 8668509"/>
              <a:gd name="connsiteY1086" fmla="*/ 1640567 h 8769011"/>
              <a:gd name="connsiteX1087" fmla="*/ 6111907 w 8668509"/>
              <a:gd name="connsiteY1087" fmla="*/ 1660769 h 8769011"/>
              <a:gd name="connsiteX1088" fmla="*/ 6123289 w 8668509"/>
              <a:gd name="connsiteY1088" fmla="*/ 1785747 h 8769011"/>
              <a:gd name="connsiteX1089" fmla="*/ 6128290 w 8668509"/>
              <a:gd name="connsiteY1089" fmla="*/ 1890522 h 8769011"/>
              <a:gd name="connsiteX1090" fmla="*/ 6112869 w 8668509"/>
              <a:gd name="connsiteY1090" fmla="*/ 1971485 h 8769011"/>
              <a:gd name="connsiteX1091" fmla="*/ 6091648 w 8668509"/>
              <a:gd name="connsiteY1091" fmla="*/ 2073878 h 8769011"/>
              <a:gd name="connsiteX1092" fmla="*/ 6096467 w 8668509"/>
              <a:gd name="connsiteY1092" fmla="*/ 2095310 h 8769011"/>
              <a:gd name="connsiteX1093" fmla="*/ 6104725 w 8668509"/>
              <a:gd name="connsiteY1093" fmla="*/ 2083832 h 8769011"/>
              <a:gd name="connsiteX1094" fmla="*/ 6116498 w 8668509"/>
              <a:gd name="connsiteY1094" fmla="*/ 2071926 h 8769011"/>
              <a:gd name="connsiteX1095" fmla="*/ 6127747 w 8668509"/>
              <a:gd name="connsiteY1095" fmla="*/ 2038160 h 8769011"/>
              <a:gd name="connsiteX1096" fmla="*/ 6123365 w 8668509"/>
              <a:gd name="connsiteY1096" fmla="*/ 2019214 h 8769011"/>
              <a:gd name="connsiteX1097" fmla="*/ 6137396 w 8668509"/>
              <a:gd name="connsiteY1097" fmla="*/ 2005879 h 8769011"/>
              <a:gd name="connsiteX1098" fmla="*/ 6166038 w 8668509"/>
              <a:gd name="connsiteY1098" fmla="*/ 1966827 h 8769011"/>
              <a:gd name="connsiteX1099" fmla="*/ 6157161 w 8668509"/>
              <a:gd name="connsiteY1099" fmla="*/ 1936766 h 8769011"/>
              <a:gd name="connsiteX1100" fmla="*/ 6154350 w 8668509"/>
              <a:gd name="connsiteY1100" fmla="*/ 1916335 h 8769011"/>
              <a:gd name="connsiteX1101" fmla="*/ 6184535 w 8668509"/>
              <a:gd name="connsiteY1101" fmla="*/ 1905810 h 8769011"/>
              <a:gd name="connsiteX1102" fmla="*/ 6221407 w 8668509"/>
              <a:gd name="connsiteY1102" fmla="*/ 1909572 h 8769011"/>
              <a:gd name="connsiteX1103" fmla="*/ 6197594 w 8668509"/>
              <a:gd name="connsiteY1103" fmla="*/ 1923860 h 8769011"/>
              <a:gd name="connsiteX1104" fmla="*/ 6173782 w 8668509"/>
              <a:gd name="connsiteY1104" fmla="*/ 1934023 h 8769011"/>
              <a:gd name="connsiteX1105" fmla="*/ 6192832 w 8668509"/>
              <a:gd name="connsiteY1105" fmla="*/ 1938147 h 8769011"/>
              <a:gd name="connsiteX1106" fmla="*/ 6200489 w 8668509"/>
              <a:gd name="connsiteY1106" fmla="*/ 1969541 h 8769011"/>
              <a:gd name="connsiteX1107" fmla="*/ 6189088 w 8668509"/>
              <a:gd name="connsiteY1107" fmla="*/ 1980943 h 8769011"/>
              <a:gd name="connsiteX1108" fmla="*/ 6207271 w 8668509"/>
              <a:gd name="connsiteY1108" fmla="*/ 1994230 h 8769011"/>
              <a:gd name="connsiteX1109" fmla="*/ 6225455 w 8668509"/>
              <a:gd name="connsiteY1109" fmla="*/ 2007527 h 8769011"/>
              <a:gd name="connsiteX1110" fmla="*/ 6212739 w 8668509"/>
              <a:gd name="connsiteY1110" fmla="*/ 2022843 h 8769011"/>
              <a:gd name="connsiteX1111" fmla="*/ 6186907 w 8668509"/>
              <a:gd name="connsiteY1111" fmla="*/ 2038160 h 8769011"/>
              <a:gd name="connsiteX1112" fmla="*/ 6174343 w 8668509"/>
              <a:gd name="connsiteY1112" fmla="*/ 2083403 h 8769011"/>
              <a:gd name="connsiteX1113" fmla="*/ 6153750 w 8668509"/>
              <a:gd name="connsiteY1113" fmla="*/ 2095538 h 8769011"/>
              <a:gd name="connsiteX1114" fmla="*/ 6132595 w 8668509"/>
              <a:gd name="connsiteY1114" fmla="*/ 2100539 h 8769011"/>
              <a:gd name="connsiteX1115" fmla="*/ 6193670 w 8668509"/>
              <a:gd name="connsiteY1115" fmla="*/ 2132810 h 8769011"/>
              <a:gd name="connsiteX1116" fmla="*/ 6454235 w 8668509"/>
              <a:gd name="connsiteY1116" fmla="*/ 2328082 h 8769011"/>
              <a:gd name="connsiteX1117" fmla="*/ 6459732 w 8668509"/>
              <a:gd name="connsiteY1117" fmla="*/ 2315652 h 8769011"/>
              <a:gd name="connsiteX1118" fmla="*/ 6434452 w 8668509"/>
              <a:gd name="connsiteY1118" fmla="*/ 2279142 h 8769011"/>
              <a:gd name="connsiteX1119" fmla="*/ 6505928 w 8668509"/>
              <a:gd name="connsiteY1119" fmla="*/ 2350713 h 8769011"/>
              <a:gd name="connsiteX1120" fmla="*/ 6542685 w 8668509"/>
              <a:gd name="connsiteY1120" fmla="*/ 2386813 h 8769011"/>
              <a:gd name="connsiteX1121" fmla="*/ 6480029 w 8668509"/>
              <a:gd name="connsiteY1121" fmla="*/ 2292953 h 8769011"/>
              <a:gd name="connsiteX1122" fmla="*/ 6464894 w 8668509"/>
              <a:gd name="connsiteY1122" fmla="*/ 2266941 h 8769011"/>
              <a:gd name="connsiteX1123" fmla="*/ 6521444 w 8668509"/>
              <a:gd name="connsiteY1123" fmla="*/ 2323910 h 8769011"/>
              <a:gd name="connsiteX1124" fmla="*/ 6560077 w 8668509"/>
              <a:gd name="connsiteY1124" fmla="*/ 2345788 h 8769011"/>
              <a:gd name="connsiteX1125" fmla="*/ 6536103 w 8668509"/>
              <a:gd name="connsiteY1125" fmla="*/ 2310518 h 8769011"/>
              <a:gd name="connsiteX1126" fmla="*/ 6547828 w 8668509"/>
              <a:gd name="connsiteY1126" fmla="*/ 2303069 h 8769011"/>
              <a:gd name="connsiteX1127" fmla="*/ 6573832 w 8668509"/>
              <a:gd name="connsiteY1127" fmla="*/ 2305422 h 8769011"/>
              <a:gd name="connsiteX1128" fmla="*/ 6564307 w 8668509"/>
              <a:gd name="connsiteY1128" fmla="*/ 2309622 h 8769011"/>
              <a:gd name="connsiteX1129" fmla="*/ 6574479 w 8668509"/>
              <a:gd name="connsiteY1129" fmla="*/ 2343874 h 8769011"/>
              <a:gd name="connsiteX1130" fmla="*/ 6605988 w 8668509"/>
              <a:gd name="connsiteY1130" fmla="*/ 2354866 h 8769011"/>
              <a:gd name="connsiteX1131" fmla="*/ 6620361 w 8668509"/>
              <a:gd name="connsiteY1131" fmla="*/ 2362010 h 8769011"/>
              <a:gd name="connsiteX1132" fmla="*/ 6620104 w 8668509"/>
              <a:gd name="connsiteY1132" fmla="*/ 2331958 h 8769011"/>
              <a:gd name="connsiteX1133" fmla="*/ 6586785 w 8668509"/>
              <a:gd name="connsiteY1133" fmla="*/ 2233460 h 8769011"/>
              <a:gd name="connsiteX1134" fmla="*/ 6601921 w 8668509"/>
              <a:gd name="connsiteY1134" fmla="*/ 2223602 h 8769011"/>
              <a:gd name="connsiteX1135" fmla="*/ 6606102 w 8668509"/>
              <a:gd name="connsiteY1135" fmla="*/ 2242290 h 8769011"/>
              <a:gd name="connsiteX1136" fmla="*/ 6639144 w 8668509"/>
              <a:gd name="connsiteY1136" fmla="*/ 2242461 h 8769011"/>
              <a:gd name="connsiteX1137" fmla="*/ 6659709 w 8668509"/>
              <a:gd name="connsiteY1137" fmla="*/ 2218811 h 8769011"/>
              <a:gd name="connsiteX1138" fmla="*/ 6682407 w 8668509"/>
              <a:gd name="connsiteY1138" fmla="*/ 2224507 h 8769011"/>
              <a:gd name="connsiteX1139" fmla="*/ 6711468 w 8668509"/>
              <a:gd name="connsiteY1139" fmla="*/ 2219906 h 8769011"/>
              <a:gd name="connsiteX1140" fmla="*/ 6769170 w 8668509"/>
              <a:gd name="connsiteY1140" fmla="*/ 2225612 h 8769011"/>
              <a:gd name="connsiteX1141" fmla="*/ 6780877 w 8668509"/>
              <a:gd name="connsiteY1141" fmla="*/ 2241614 h 8769011"/>
              <a:gd name="connsiteX1142" fmla="*/ 6791658 w 8668509"/>
              <a:gd name="connsiteY1142" fmla="*/ 2221478 h 8769011"/>
              <a:gd name="connsiteX1143" fmla="*/ 6792840 w 8668509"/>
              <a:gd name="connsiteY1143" fmla="*/ 2176101 h 8769011"/>
              <a:gd name="connsiteX1144" fmla="*/ 6815995 w 8668509"/>
              <a:gd name="connsiteY1144" fmla="*/ 2133410 h 8769011"/>
              <a:gd name="connsiteX1145" fmla="*/ 6862963 w 8668509"/>
              <a:gd name="connsiteY1145" fmla="*/ 2113740 h 8769011"/>
              <a:gd name="connsiteX1146" fmla="*/ 6896976 w 8668509"/>
              <a:gd name="connsiteY1146" fmla="*/ 2119970 h 8769011"/>
              <a:gd name="connsiteX1147" fmla="*/ 6872707 w 8668509"/>
              <a:gd name="connsiteY1147" fmla="*/ 2133410 h 8769011"/>
              <a:gd name="connsiteX1148" fmla="*/ 6859582 w 8668509"/>
              <a:gd name="connsiteY1148" fmla="*/ 2152498 h 8769011"/>
              <a:gd name="connsiteX1149" fmla="*/ 6859582 w 8668509"/>
              <a:gd name="connsiteY1149" fmla="*/ 2171586 h 8769011"/>
              <a:gd name="connsiteX1150" fmla="*/ 6890538 w 8668509"/>
              <a:gd name="connsiteY1150" fmla="*/ 2169166 h 8769011"/>
              <a:gd name="connsiteX1151" fmla="*/ 6919113 w 8668509"/>
              <a:gd name="connsiteY1151" fmla="*/ 2178653 h 8769011"/>
              <a:gd name="connsiteX1152" fmla="*/ 6933400 w 8668509"/>
              <a:gd name="connsiteY1152" fmla="*/ 2190693 h 8769011"/>
              <a:gd name="connsiteX1153" fmla="*/ 6971500 w 8668509"/>
              <a:gd name="connsiteY1153" fmla="*/ 2196560 h 8769011"/>
              <a:gd name="connsiteX1154" fmla="*/ 6992932 w 8668509"/>
              <a:gd name="connsiteY1154" fmla="*/ 2191674 h 8769011"/>
              <a:gd name="connsiteX1155" fmla="*/ 6978644 w 8668509"/>
              <a:gd name="connsiteY1155" fmla="*/ 2181035 h 8769011"/>
              <a:gd name="connsiteX1156" fmla="*/ 6964357 w 8668509"/>
              <a:gd name="connsiteY1156" fmla="*/ 2171805 h 8769011"/>
              <a:gd name="connsiteX1157" fmla="*/ 6950069 w 8668509"/>
              <a:gd name="connsiteY1157" fmla="*/ 2168062 h 8769011"/>
              <a:gd name="connsiteX1158" fmla="*/ 6935782 w 8668509"/>
              <a:gd name="connsiteY1158" fmla="*/ 2163794 h 8769011"/>
              <a:gd name="connsiteX1159" fmla="*/ 6947688 w 8668509"/>
              <a:gd name="connsiteY1159" fmla="*/ 2149831 h 8769011"/>
              <a:gd name="connsiteX1160" fmla="*/ 6933400 w 8668509"/>
              <a:gd name="connsiteY1160" fmla="*/ 2120913 h 8769011"/>
              <a:gd name="connsiteX1161" fmla="*/ 6907350 w 8668509"/>
              <a:gd name="connsiteY1161" fmla="*/ 2079098 h 8769011"/>
              <a:gd name="connsiteX1162" fmla="*/ 6907502 w 8668509"/>
              <a:gd name="connsiteY1162" fmla="*/ 2061972 h 8769011"/>
              <a:gd name="connsiteX1163" fmla="*/ 6916093 w 8668509"/>
              <a:gd name="connsiteY1163" fmla="*/ 2075555 h 8769011"/>
              <a:gd name="connsiteX1164" fmla="*/ 6961956 w 8668509"/>
              <a:gd name="connsiteY1164" fmla="*/ 2083337 h 8769011"/>
              <a:gd name="connsiteX1165" fmla="*/ 6974710 w 8668509"/>
              <a:gd name="connsiteY1165" fmla="*/ 2071345 h 8769011"/>
              <a:gd name="connsiteX1166" fmla="*/ 7018335 w 8668509"/>
              <a:gd name="connsiteY1166" fmla="*/ 2031806 h 8769011"/>
              <a:gd name="connsiteX1167" fmla="*/ 6997466 w 8668509"/>
              <a:gd name="connsiteY1167" fmla="*/ 2041789 h 8769011"/>
              <a:gd name="connsiteX1168" fmla="*/ 6975320 w 8668509"/>
              <a:gd name="connsiteY1168" fmla="*/ 2057210 h 8769011"/>
              <a:gd name="connsiteX1169" fmla="*/ 6939887 w 8668509"/>
              <a:gd name="connsiteY1169" fmla="*/ 2003089 h 8769011"/>
              <a:gd name="connsiteX1170" fmla="*/ 6945344 w 8668509"/>
              <a:gd name="connsiteY1170" fmla="*/ 1988868 h 8769011"/>
              <a:gd name="connsiteX1171" fmla="*/ 6985807 w 8668509"/>
              <a:gd name="connsiteY1171" fmla="*/ 1995554 h 8769011"/>
              <a:gd name="connsiteX1172" fmla="*/ 7026650 w 8668509"/>
              <a:gd name="connsiteY1172" fmla="*/ 2003527 h 8769011"/>
              <a:gd name="connsiteX1173" fmla="*/ 7052844 w 8668509"/>
              <a:gd name="connsiteY1173" fmla="*/ 2039903 h 8769011"/>
              <a:gd name="connsiteX1174" fmla="*/ 7078657 w 8668509"/>
              <a:gd name="connsiteY1174" fmla="*/ 2089909 h 8769011"/>
              <a:gd name="connsiteX1175" fmla="*/ 7089201 w 8668509"/>
              <a:gd name="connsiteY1175" fmla="*/ 2104835 h 8769011"/>
              <a:gd name="connsiteX1176" fmla="*/ 7048596 w 8668509"/>
              <a:gd name="connsiteY1176" fmla="*/ 2013147 h 8769011"/>
              <a:gd name="connsiteX1177" fmla="*/ 7005219 w 8668509"/>
              <a:gd name="connsiteY1177" fmla="*/ 1971485 h 8769011"/>
              <a:gd name="connsiteX1178" fmla="*/ 7001561 w 8668509"/>
              <a:gd name="connsiteY1178" fmla="*/ 1990535 h 8769011"/>
              <a:gd name="connsiteX1179" fmla="*/ 6992932 w 8668509"/>
              <a:gd name="connsiteY1179" fmla="*/ 1981638 h 8769011"/>
              <a:gd name="connsiteX1180" fmla="*/ 6966738 w 8668509"/>
              <a:gd name="connsiteY1180" fmla="*/ 1969732 h 8769011"/>
              <a:gd name="connsiteX1181" fmla="*/ 6942830 w 8668509"/>
              <a:gd name="connsiteY1181" fmla="*/ 1952282 h 8769011"/>
              <a:gd name="connsiteX1182" fmla="*/ 6925971 w 8668509"/>
              <a:gd name="connsiteY1182" fmla="*/ 1925898 h 8769011"/>
              <a:gd name="connsiteX1183" fmla="*/ 6906835 w 8668509"/>
              <a:gd name="connsiteY1183" fmla="*/ 1913944 h 8769011"/>
              <a:gd name="connsiteX1184" fmla="*/ 6886928 w 8668509"/>
              <a:gd name="connsiteY1184" fmla="*/ 1932489 h 8769011"/>
              <a:gd name="connsiteX1185" fmla="*/ 6840532 w 8668509"/>
              <a:gd name="connsiteY1185" fmla="*/ 1927936 h 8769011"/>
              <a:gd name="connsiteX1186" fmla="*/ 6894557 w 8668509"/>
              <a:gd name="connsiteY1186" fmla="*/ 1893532 h 8769011"/>
              <a:gd name="connsiteX1187" fmla="*/ 6910121 w 8668509"/>
              <a:gd name="connsiteY1187" fmla="*/ 1878863 h 8769011"/>
              <a:gd name="connsiteX1188" fmla="*/ 6914522 w 8668509"/>
              <a:gd name="connsiteY1188" fmla="*/ 1861947 h 8769011"/>
              <a:gd name="connsiteX1189" fmla="*/ 6915626 w 8668509"/>
              <a:gd name="connsiteY1189" fmla="*/ 1878616 h 8769011"/>
              <a:gd name="connsiteX1190" fmla="*/ 6931581 w 8668509"/>
              <a:gd name="connsiteY1190" fmla="*/ 1895285 h 8769011"/>
              <a:gd name="connsiteX1191" fmla="*/ 6940792 w 8668509"/>
              <a:gd name="connsiteY1191" fmla="*/ 1904400 h 8769011"/>
              <a:gd name="connsiteX1192" fmla="*/ 6964042 w 8668509"/>
              <a:gd name="connsiteY1192" fmla="*/ 1928460 h 8769011"/>
              <a:gd name="connsiteX1193" fmla="*/ 6992932 w 8668509"/>
              <a:gd name="connsiteY1193" fmla="*/ 1934747 h 8769011"/>
              <a:gd name="connsiteX1194" fmla="*/ 6754807 w 8668509"/>
              <a:gd name="connsiteY1194" fmla="*/ 1705575 h 8769011"/>
              <a:gd name="connsiteX1195" fmla="*/ 6388266 w 8668509"/>
              <a:gd name="connsiteY1195" fmla="*/ 1561643 h 8769011"/>
              <a:gd name="connsiteX1196" fmla="*/ 6354757 w 8668509"/>
              <a:gd name="connsiteY1196" fmla="*/ 1546603 h 8769011"/>
              <a:gd name="connsiteX1197" fmla="*/ 6330944 w 8668509"/>
              <a:gd name="connsiteY1197" fmla="*/ 1533335 h 8769011"/>
              <a:gd name="connsiteX1198" fmla="*/ 6307132 w 8668509"/>
              <a:gd name="connsiteY1198" fmla="*/ 1542860 h 8769011"/>
              <a:gd name="connsiteX1199" fmla="*/ 6254191 w 8668509"/>
              <a:gd name="connsiteY1199" fmla="*/ 1551489 h 8769011"/>
              <a:gd name="connsiteX1200" fmla="*/ 6278566 w 8668509"/>
              <a:gd name="connsiteY1200" fmla="*/ 1555137 h 8769011"/>
              <a:gd name="connsiteX1201" fmla="*/ 6273232 w 8668509"/>
              <a:gd name="connsiteY1201" fmla="*/ 1542860 h 8769011"/>
              <a:gd name="connsiteX1202" fmla="*/ 6254191 w 8668509"/>
              <a:gd name="connsiteY1202" fmla="*/ 1551489 h 8769011"/>
              <a:gd name="connsiteX1203" fmla="*/ 6097582 w 8668509"/>
              <a:gd name="connsiteY1203" fmla="*/ 1560786 h 8769011"/>
              <a:gd name="connsiteX1204" fmla="*/ 6107107 w 8668509"/>
              <a:gd name="connsiteY1204" fmla="*/ 1576197 h 8769011"/>
              <a:gd name="connsiteX1205" fmla="*/ 6116632 w 8668509"/>
              <a:gd name="connsiteY1205" fmla="*/ 1572559 h 8769011"/>
              <a:gd name="connsiteX1206" fmla="*/ 6107107 w 8668509"/>
              <a:gd name="connsiteY1206" fmla="*/ 1557147 h 8769011"/>
              <a:gd name="connsiteX1207" fmla="*/ 6097582 w 8668509"/>
              <a:gd name="connsiteY1207" fmla="*/ 1560786 h 8769011"/>
              <a:gd name="connsiteX1208" fmla="*/ 6417269 w 8668509"/>
              <a:gd name="connsiteY1208" fmla="*/ 1579988 h 8769011"/>
              <a:gd name="connsiteX1209" fmla="*/ 6394866 w 8668509"/>
              <a:gd name="connsiteY1209" fmla="*/ 1588361 h 8769011"/>
              <a:gd name="connsiteX1210" fmla="*/ 6375836 w 8668509"/>
              <a:gd name="connsiteY1210" fmla="*/ 1602400 h 8769011"/>
              <a:gd name="connsiteX1211" fmla="*/ 6389770 w 8668509"/>
              <a:gd name="connsiteY1211" fmla="*/ 1617564 h 8769011"/>
              <a:gd name="connsiteX1212" fmla="*/ 6447730 w 8668509"/>
              <a:gd name="connsiteY1212" fmla="*/ 1641815 h 8769011"/>
              <a:gd name="connsiteX1213" fmla="*/ 6430766 w 8668509"/>
              <a:gd name="connsiteY1213" fmla="*/ 1669494 h 8769011"/>
              <a:gd name="connsiteX1214" fmla="*/ 6428575 w 8668509"/>
              <a:gd name="connsiteY1214" fmla="*/ 1695050 h 8769011"/>
              <a:gd name="connsiteX1215" fmla="*/ 6484563 w 8668509"/>
              <a:gd name="connsiteY1215" fmla="*/ 1657369 h 8769011"/>
              <a:gd name="connsiteX1216" fmla="*/ 6487601 w 8668509"/>
              <a:gd name="connsiteY1216" fmla="*/ 1643482 h 8769011"/>
              <a:gd name="connsiteX1217" fmla="*/ 6498955 w 8668509"/>
              <a:gd name="connsiteY1217" fmla="*/ 1629804 h 8769011"/>
              <a:gd name="connsiteX1218" fmla="*/ 6488183 w 8668509"/>
              <a:gd name="connsiteY1218" fmla="*/ 1609687 h 8769011"/>
              <a:gd name="connsiteX1219" fmla="*/ 6459655 w 8668509"/>
              <a:gd name="connsiteY1219" fmla="*/ 1595209 h 8769011"/>
              <a:gd name="connsiteX1220" fmla="*/ 6432986 w 8668509"/>
              <a:gd name="connsiteY1220" fmla="*/ 1584912 h 8769011"/>
              <a:gd name="connsiteX1221" fmla="*/ 6417269 w 8668509"/>
              <a:gd name="connsiteY1221" fmla="*/ 1579988 h 8769011"/>
              <a:gd name="connsiteX1222" fmla="*/ 6909388 w 8668509"/>
              <a:gd name="connsiteY1222" fmla="*/ 1592266 h 8769011"/>
              <a:gd name="connsiteX1223" fmla="*/ 6935782 w 8668509"/>
              <a:gd name="connsiteY1223" fmla="*/ 1601819 h 8769011"/>
              <a:gd name="connsiteX1224" fmla="*/ 6920694 w 8668509"/>
              <a:gd name="connsiteY1224" fmla="*/ 1586732 h 8769011"/>
              <a:gd name="connsiteX1225" fmla="*/ 6909388 w 8668509"/>
              <a:gd name="connsiteY1225" fmla="*/ 1592266 h 8769011"/>
              <a:gd name="connsiteX1226" fmla="*/ 6802432 w 8668509"/>
              <a:gd name="connsiteY1226" fmla="*/ 1609535 h 8769011"/>
              <a:gd name="connsiteX1227" fmla="*/ 6811957 w 8668509"/>
              <a:gd name="connsiteY1227" fmla="*/ 1619060 h 8769011"/>
              <a:gd name="connsiteX1228" fmla="*/ 6821482 w 8668509"/>
              <a:gd name="connsiteY1228" fmla="*/ 1609535 h 8769011"/>
              <a:gd name="connsiteX1229" fmla="*/ 6811957 w 8668509"/>
              <a:gd name="connsiteY1229" fmla="*/ 1600010 h 8769011"/>
              <a:gd name="connsiteX1230" fmla="*/ 6802432 w 8668509"/>
              <a:gd name="connsiteY1230" fmla="*/ 1609535 h 8769011"/>
              <a:gd name="connsiteX1231" fmla="*/ 6192832 w 8668509"/>
              <a:gd name="connsiteY1231" fmla="*/ 1629147 h 8769011"/>
              <a:gd name="connsiteX1232" fmla="*/ 6202357 w 8668509"/>
              <a:gd name="connsiteY1232" fmla="*/ 1633347 h 8769011"/>
              <a:gd name="connsiteX1233" fmla="*/ 6211882 w 8668509"/>
              <a:gd name="connsiteY1233" fmla="*/ 1623260 h 8769011"/>
              <a:gd name="connsiteX1234" fmla="*/ 6202357 w 8668509"/>
              <a:gd name="connsiteY1234" fmla="*/ 1619060 h 8769011"/>
              <a:gd name="connsiteX1235" fmla="*/ 6192832 w 8668509"/>
              <a:gd name="connsiteY1235" fmla="*/ 1629147 h 8769011"/>
              <a:gd name="connsiteX1236" fmla="*/ 7304713 w 8668509"/>
              <a:gd name="connsiteY1236" fmla="*/ 1629766 h 8769011"/>
              <a:gd name="connsiteX1237" fmla="*/ 7321792 w 8668509"/>
              <a:gd name="connsiteY1237" fmla="*/ 1636271 h 8769011"/>
              <a:gd name="connsiteX1238" fmla="*/ 7310047 w 8668509"/>
              <a:gd name="connsiteY1238" fmla="*/ 1624432 h 8769011"/>
              <a:gd name="connsiteX1239" fmla="*/ 7292969 w 8668509"/>
              <a:gd name="connsiteY1239" fmla="*/ 1617936 h 8769011"/>
              <a:gd name="connsiteX1240" fmla="*/ 7304713 w 8668509"/>
              <a:gd name="connsiteY1240" fmla="*/ 1629766 h 8769011"/>
              <a:gd name="connsiteX1241" fmla="*/ 6850057 w 8668509"/>
              <a:gd name="connsiteY1241" fmla="*/ 1647635 h 8769011"/>
              <a:gd name="connsiteX1242" fmla="*/ 6859582 w 8668509"/>
              <a:gd name="connsiteY1242" fmla="*/ 1657160 h 8769011"/>
              <a:gd name="connsiteX1243" fmla="*/ 6869107 w 8668509"/>
              <a:gd name="connsiteY1243" fmla="*/ 1647635 h 8769011"/>
              <a:gd name="connsiteX1244" fmla="*/ 6859582 w 8668509"/>
              <a:gd name="connsiteY1244" fmla="*/ 1638110 h 8769011"/>
              <a:gd name="connsiteX1245" fmla="*/ 6850057 w 8668509"/>
              <a:gd name="connsiteY1245" fmla="*/ 1647635 h 8769011"/>
              <a:gd name="connsiteX1246" fmla="*/ 6597253 w 8668509"/>
              <a:gd name="connsiteY1246" fmla="*/ 1657798 h 8769011"/>
              <a:gd name="connsiteX1247" fmla="*/ 6617503 w 8668509"/>
              <a:gd name="connsiteY1247" fmla="*/ 1682067 h 8769011"/>
              <a:gd name="connsiteX1248" fmla="*/ 6632048 w 8668509"/>
              <a:gd name="connsiteY1248" fmla="*/ 1684201 h 8769011"/>
              <a:gd name="connsiteX1249" fmla="*/ 6622066 w 8668509"/>
              <a:gd name="connsiteY1249" fmla="*/ 1672190 h 8769011"/>
              <a:gd name="connsiteX1250" fmla="*/ 6618361 w 8668509"/>
              <a:gd name="connsiteY1250" fmla="*/ 1653902 h 8769011"/>
              <a:gd name="connsiteX1251" fmla="*/ 6614084 w 8668509"/>
              <a:gd name="connsiteY1251" fmla="*/ 1647635 h 8769011"/>
              <a:gd name="connsiteX1252" fmla="*/ 6597253 w 8668509"/>
              <a:gd name="connsiteY1252" fmla="*/ 1657798 h 8769011"/>
              <a:gd name="connsiteX1253" fmla="*/ 7294407 w 8668509"/>
              <a:gd name="connsiteY1253" fmla="*/ 1667589 h 8769011"/>
              <a:gd name="connsiteX1254" fmla="*/ 7282863 w 8668509"/>
              <a:gd name="connsiteY1254" fmla="*/ 1693088 h 8769011"/>
              <a:gd name="connsiteX1255" fmla="*/ 7316476 w 8668509"/>
              <a:gd name="connsiteY1255" fmla="*/ 1654778 h 8769011"/>
              <a:gd name="connsiteX1256" fmla="*/ 7294407 w 8668509"/>
              <a:gd name="connsiteY1256" fmla="*/ 1667589 h 8769011"/>
              <a:gd name="connsiteX1257" fmla="*/ 7040557 w 8668509"/>
              <a:gd name="connsiteY1257" fmla="*/ 1666685 h 8769011"/>
              <a:gd name="connsiteX1258" fmla="*/ 7050643 w 8668509"/>
              <a:gd name="connsiteY1258" fmla="*/ 1676210 h 8769011"/>
              <a:gd name="connsiteX1259" fmla="*/ 7054844 w 8668509"/>
              <a:gd name="connsiteY1259" fmla="*/ 1666685 h 8769011"/>
              <a:gd name="connsiteX1260" fmla="*/ 7044757 w 8668509"/>
              <a:gd name="connsiteY1260" fmla="*/ 1657160 h 8769011"/>
              <a:gd name="connsiteX1261" fmla="*/ 7040557 w 8668509"/>
              <a:gd name="connsiteY1261" fmla="*/ 1666685 h 8769011"/>
              <a:gd name="connsiteX1262" fmla="*/ 7088182 w 8668509"/>
              <a:gd name="connsiteY1262" fmla="*/ 1666685 h 8769011"/>
              <a:gd name="connsiteX1263" fmla="*/ 7098268 w 8668509"/>
              <a:gd name="connsiteY1263" fmla="*/ 1676210 h 8769011"/>
              <a:gd name="connsiteX1264" fmla="*/ 7102469 w 8668509"/>
              <a:gd name="connsiteY1264" fmla="*/ 1666685 h 8769011"/>
              <a:gd name="connsiteX1265" fmla="*/ 7092382 w 8668509"/>
              <a:gd name="connsiteY1265" fmla="*/ 1657160 h 8769011"/>
              <a:gd name="connsiteX1266" fmla="*/ 7088182 w 8668509"/>
              <a:gd name="connsiteY1266" fmla="*/ 1666685 h 8769011"/>
              <a:gd name="connsiteX1267" fmla="*/ 6145207 w 8668509"/>
              <a:gd name="connsiteY1267" fmla="*/ 1676772 h 8769011"/>
              <a:gd name="connsiteX1268" fmla="*/ 6154732 w 8668509"/>
              <a:gd name="connsiteY1268" fmla="*/ 1680972 h 8769011"/>
              <a:gd name="connsiteX1269" fmla="*/ 6164257 w 8668509"/>
              <a:gd name="connsiteY1269" fmla="*/ 1670885 h 8769011"/>
              <a:gd name="connsiteX1270" fmla="*/ 6154732 w 8668509"/>
              <a:gd name="connsiteY1270" fmla="*/ 1666685 h 8769011"/>
              <a:gd name="connsiteX1271" fmla="*/ 6145207 w 8668509"/>
              <a:gd name="connsiteY1271" fmla="*/ 1676772 h 8769011"/>
              <a:gd name="connsiteX1272" fmla="*/ 6550019 w 8668509"/>
              <a:gd name="connsiteY1272" fmla="*/ 1685735 h 8769011"/>
              <a:gd name="connsiteX1273" fmla="*/ 6554219 w 8668509"/>
              <a:gd name="connsiteY1273" fmla="*/ 1695260 h 8769011"/>
              <a:gd name="connsiteX1274" fmla="*/ 6564307 w 8668509"/>
              <a:gd name="connsiteY1274" fmla="*/ 1685735 h 8769011"/>
              <a:gd name="connsiteX1275" fmla="*/ 6560106 w 8668509"/>
              <a:gd name="connsiteY1275" fmla="*/ 1676210 h 8769011"/>
              <a:gd name="connsiteX1276" fmla="*/ 6550019 w 8668509"/>
              <a:gd name="connsiteY1276" fmla="*/ 1685735 h 8769011"/>
              <a:gd name="connsiteX1277" fmla="*/ 6623838 w 8668509"/>
              <a:gd name="connsiteY1277" fmla="*/ 1698555 h 8769011"/>
              <a:gd name="connsiteX1278" fmla="*/ 6638125 w 8668509"/>
              <a:gd name="connsiteY1278" fmla="*/ 1738751 h 8769011"/>
              <a:gd name="connsiteX1279" fmla="*/ 6685121 w 8668509"/>
              <a:gd name="connsiteY1279" fmla="*/ 1759191 h 8769011"/>
              <a:gd name="connsiteX1280" fmla="*/ 6696399 w 8668509"/>
              <a:gd name="connsiteY1280" fmla="*/ 1773374 h 8769011"/>
              <a:gd name="connsiteX1281" fmla="*/ 6717516 w 8668509"/>
              <a:gd name="connsiteY1281" fmla="*/ 1753695 h 8769011"/>
              <a:gd name="connsiteX1282" fmla="*/ 6746720 w 8668509"/>
              <a:gd name="connsiteY1282" fmla="*/ 1739017 h 8769011"/>
              <a:gd name="connsiteX1283" fmla="*/ 6731861 w 8668509"/>
              <a:gd name="connsiteY1283" fmla="*/ 1707785 h 8769011"/>
              <a:gd name="connsiteX1284" fmla="*/ 6694066 w 8668509"/>
              <a:gd name="connsiteY1284" fmla="*/ 1688725 h 8769011"/>
              <a:gd name="connsiteX1285" fmla="*/ 6673587 w 8668509"/>
              <a:gd name="connsiteY1285" fmla="*/ 1685316 h 8769011"/>
              <a:gd name="connsiteX1286" fmla="*/ 6623838 w 8668509"/>
              <a:gd name="connsiteY1286" fmla="*/ 1698555 h 8769011"/>
              <a:gd name="connsiteX1287" fmla="*/ 6396142 w 8668509"/>
              <a:gd name="connsiteY1287" fmla="*/ 1719482 h 8769011"/>
              <a:gd name="connsiteX1288" fmla="*/ 6396028 w 8668509"/>
              <a:gd name="connsiteY1288" fmla="*/ 1739713 h 8769011"/>
              <a:gd name="connsiteX1289" fmla="*/ 6430957 w 8668509"/>
              <a:gd name="connsiteY1289" fmla="*/ 1719367 h 8769011"/>
              <a:gd name="connsiteX1290" fmla="*/ 6396142 w 8668509"/>
              <a:gd name="connsiteY1290" fmla="*/ 1719482 h 8769011"/>
              <a:gd name="connsiteX1291" fmla="*/ 6931019 w 8668509"/>
              <a:gd name="connsiteY1291" fmla="*/ 1714310 h 8769011"/>
              <a:gd name="connsiteX1292" fmla="*/ 6946430 w 8668509"/>
              <a:gd name="connsiteY1292" fmla="*/ 1723835 h 8769011"/>
              <a:gd name="connsiteX1293" fmla="*/ 6950069 w 8668509"/>
              <a:gd name="connsiteY1293" fmla="*/ 1714310 h 8769011"/>
              <a:gd name="connsiteX1294" fmla="*/ 6934657 w 8668509"/>
              <a:gd name="connsiteY1294" fmla="*/ 1704785 h 8769011"/>
              <a:gd name="connsiteX1295" fmla="*/ 6931019 w 8668509"/>
              <a:gd name="connsiteY1295" fmla="*/ 1714310 h 8769011"/>
              <a:gd name="connsiteX1296" fmla="*/ 7111994 w 8668509"/>
              <a:gd name="connsiteY1296" fmla="*/ 1733360 h 8769011"/>
              <a:gd name="connsiteX1297" fmla="*/ 7127405 w 8668509"/>
              <a:gd name="connsiteY1297" fmla="*/ 1742885 h 8769011"/>
              <a:gd name="connsiteX1298" fmla="*/ 7131044 w 8668509"/>
              <a:gd name="connsiteY1298" fmla="*/ 1733360 h 8769011"/>
              <a:gd name="connsiteX1299" fmla="*/ 7115632 w 8668509"/>
              <a:gd name="connsiteY1299" fmla="*/ 1723835 h 8769011"/>
              <a:gd name="connsiteX1300" fmla="*/ 7111994 w 8668509"/>
              <a:gd name="connsiteY1300" fmla="*/ 1733360 h 8769011"/>
              <a:gd name="connsiteX1301" fmla="*/ 7583482 w 8668509"/>
              <a:gd name="connsiteY1301" fmla="*/ 1730054 h 8769011"/>
              <a:gd name="connsiteX1302" fmla="*/ 7389610 w 8668509"/>
              <a:gd name="connsiteY1302" fmla="*/ 1837849 h 8769011"/>
              <a:gd name="connsiteX1303" fmla="*/ 7354882 w 8668509"/>
              <a:gd name="connsiteY1303" fmla="*/ 1887636 h 8769011"/>
              <a:gd name="connsiteX1304" fmla="*/ 7378180 w 8668509"/>
              <a:gd name="connsiteY1304" fmla="*/ 1867405 h 8769011"/>
              <a:gd name="connsiteX1305" fmla="*/ 7469182 w 8668509"/>
              <a:gd name="connsiteY1305" fmla="*/ 1798463 h 8769011"/>
              <a:gd name="connsiteX1306" fmla="*/ 7436349 w 8668509"/>
              <a:gd name="connsiteY1306" fmla="*/ 1829600 h 8769011"/>
              <a:gd name="connsiteX1307" fmla="*/ 7383961 w 8668509"/>
              <a:gd name="connsiteY1307" fmla="*/ 1886893 h 8769011"/>
              <a:gd name="connsiteX1308" fmla="*/ 7393019 w 8668509"/>
              <a:gd name="connsiteY1308" fmla="*/ 1896751 h 8769011"/>
              <a:gd name="connsiteX1309" fmla="*/ 7690123 w 8668509"/>
              <a:gd name="connsiteY1309" fmla="*/ 1754819 h 8769011"/>
              <a:gd name="connsiteX1310" fmla="*/ 7772962 w 8668509"/>
              <a:gd name="connsiteY1310" fmla="*/ 1749828 h 8769011"/>
              <a:gd name="connsiteX1311" fmla="*/ 7863707 w 8668509"/>
              <a:gd name="connsiteY1311" fmla="*/ 1770793 h 8769011"/>
              <a:gd name="connsiteX1312" fmla="*/ 8475050 w 8668509"/>
              <a:gd name="connsiteY1312" fmla="*/ 2291687 h 8769011"/>
              <a:gd name="connsiteX1313" fmla="*/ 8500548 w 8668509"/>
              <a:gd name="connsiteY1313" fmla="*/ 2366772 h 8769011"/>
              <a:gd name="connsiteX1314" fmla="*/ 8501015 w 8668509"/>
              <a:gd name="connsiteY1314" fmla="*/ 2452497 h 8769011"/>
              <a:gd name="connsiteX1315" fmla="*/ 8501482 w 8668509"/>
              <a:gd name="connsiteY1315" fmla="*/ 2538222 h 8769011"/>
              <a:gd name="connsiteX1316" fmla="*/ 8479079 w 8668509"/>
              <a:gd name="connsiteY1316" fmla="*/ 2595372 h 8769011"/>
              <a:gd name="connsiteX1317" fmla="*/ 8456686 w 8668509"/>
              <a:gd name="connsiteY1317" fmla="*/ 2652522 h 8769011"/>
              <a:gd name="connsiteX1318" fmla="*/ 8398707 w 8668509"/>
              <a:gd name="connsiteY1318" fmla="*/ 2710510 h 8769011"/>
              <a:gd name="connsiteX1319" fmla="*/ 8340719 w 8668509"/>
              <a:gd name="connsiteY1319" fmla="*/ 2768489 h 8769011"/>
              <a:gd name="connsiteX1320" fmla="*/ 8285227 w 8668509"/>
              <a:gd name="connsiteY1320" fmla="*/ 2789225 h 8769011"/>
              <a:gd name="connsiteX1321" fmla="*/ 7654919 w 8668509"/>
              <a:gd name="connsiteY1321" fmla="*/ 2673172 h 8769011"/>
              <a:gd name="connsiteX1322" fmla="*/ 7549287 w 8668509"/>
              <a:gd name="connsiteY1322" fmla="*/ 2588809 h 8769011"/>
              <a:gd name="connsiteX1323" fmla="*/ 7494746 w 8668509"/>
              <a:gd name="connsiteY1323" fmla="*/ 2549166 h 8769011"/>
              <a:gd name="connsiteX1324" fmla="*/ 7459657 w 8668509"/>
              <a:gd name="connsiteY1324" fmla="*/ 2521601 h 8769011"/>
              <a:gd name="connsiteX1325" fmla="*/ 7476325 w 8668509"/>
              <a:gd name="connsiteY1325" fmla="*/ 2525154 h 8769011"/>
              <a:gd name="connsiteX1326" fmla="*/ 7492994 w 8668509"/>
              <a:gd name="connsiteY1326" fmla="*/ 2538222 h 8769011"/>
              <a:gd name="connsiteX1327" fmla="*/ 7479726 w 8668509"/>
              <a:gd name="connsiteY1327" fmla="*/ 2521325 h 8769011"/>
              <a:gd name="connsiteX1328" fmla="*/ 7461456 w 8668509"/>
              <a:gd name="connsiteY1328" fmla="*/ 2509438 h 8769011"/>
              <a:gd name="connsiteX1329" fmla="*/ 7438940 w 8668509"/>
              <a:gd name="connsiteY1329" fmla="*/ 2498617 h 8769011"/>
              <a:gd name="connsiteX1330" fmla="*/ 7416299 w 8668509"/>
              <a:gd name="connsiteY1330" fmla="*/ 2487911 h 8769011"/>
              <a:gd name="connsiteX1331" fmla="*/ 7616171 w 8668509"/>
              <a:gd name="connsiteY1331" fmla="*/ 2690460 h 8769011"/>
              <a:gd name="connsiteX1332" fmla="*/ 7885319 w 8668509"/>
              <a:gd name="connsiteY1332" fmla="*/ 2822505 h 8769011"/>
              <a:gd name="connsiteX1333" fmla="*/ 8381714 w 8668509"/>
              <a:gd name="connsiteY1333" fmla="*/ 2781567 h 8769011"/>
              <a:gd name="connsiteX1334" fmla="*/ 8514159 w 8668509"/>
              <a:gd name="connsiteY1334" fmla="*/ 2623547 h 8769011"/>
              <a:gd name="connsiteX1335" fmla="*/ 8540725 w 8668509"/>
              <a:gd name="connsiteY1335" fmla="*/ 2566797 h 8769011"/>
              <a:gd name="connsiteX1336" fmla="*/ 8540592 w 8668509"/>
              <a:gd name="connsiteY1336" fmla="*/ 2466785 h 8769011"/>
              <a:gd name="connsiteX1337" fmla="*/ 8540468 w 8668509"/>
              <a:gd name="connsiteY1337" fmla="*/ 2366772 h 8769011"/>
              <a:gd name="connsiteX1338" fmla="*/ 8522598 w 8668509"/>
              <a:gd name="connsiteY1338" fmla="*/ 2314385 h 8769011"/>
              <a:gd name="connsiteX1339" fmla="*/ 8078305 w 8668509"/>
              <a:gd name="connsiteY1339" fmla="*/ 1819370 h 8769011"/>
              <a:gd name="connsiteX1340" fmla="*/ 7916380 w 8668509"/>
              <a:gd name="connsiteY1340" fmla="*/ 1752095 h 8769011"/>
              <a:gd name="connsiteX1341" fmla="*/ 7845419 w 8668509"/>
              <a:gd name="connsiteY1341" fmla="*/ 1731607 h 8769011"/>
              <a:gd name="connsiteX1342" fmla="*/ 7726357 w 8668509"/>
              <a:gd name="connsiteY1342" fmla="*/ 1728426 h 8769011"/>
              <a:gd name="connsiteX1343" fmla="*/ 7583482 w 8668509"/>
              <a:gd name="connsiteY1343" fmla="*/ 1730054 h 8769011"/>
              <a:gd name="connsiteX1344" fmla="*/ 6638125 w 8668509"/>
              <a:gd name="connsiteY1344" fmla="*/ 1759544 h 8769011"/>
              <a:gd name="connsiteX1345" fmla="*/ 6621457 w 8668509"/>
              <a:gd name="connsiteY1345" fmla="*/ 1772155 h 8769011"/>
              <a:gd name="connsiteX1346" fmla="*/ 6663909 w 8668509"/>
              <a:gd name="connsiteY1346" fmla="*/ 1772117 h 8769011"/>
              <a:gd name="connsiteX1347" fmla="*/ 6638125 w 8668509"/>
              <a:gd name="connsiteY1347" fmla="*/ 1759544 h 8769011"/>
              <a:gd name="connsiteX1348" fmla="*/ 6983407 w 8668509"/>
              <a:gd name="connsiteY1348" fmla="*/ 1761935 h 8769011"/>
              <a:gd name="connsiteX1349" fmla="*/ 6993493 w 8668509"/>
              <a:gd name="connsiteY1349" fmla="*/ 1771460 h 8769011"/>
              <a:gd name="connsiteX1350" fmla="*/ 6997694 w 8668509"/>
              <a:gd name="connsiteY1350" fmla="*/ 1761935 h 8769011"/>
              <a:gd name="connsiteX1351" fmla="*/ 6987607 w 8668509"/>
              <a:gd name="connsiteY1351" fmla="*/ 1752410 h 8769011"/>
              <a:gd name="connsiteX1352" fmla="*/ 6983407 w 8668509"/>
              <a:gd name="connsiteY1352" fmla="*/ 1761935 h 8769011"/>
              <a:gd name="connsiteX1353" fmla="*/ 7097707 w 8668509"/>
              <a:gd name="connsiteY1353" fmla="*/ 1767726 h 8769011"/>
              <a:gd name="connsiteX1354" fmla="*/ 7131044 w 8668509"/>
              <a:gd name="connsiteY1354" fmla="*/ 1809560 h 8769011"/>
              <a:gd name="connsiteX1355" fmla="*/ 7164382 w 8668509"/>
              <a:gd name="connsiteY1355" fmla="*/ 1832343 h 8769011"/>
              <a:gd name="connsiteX1356" fmla="*/ 7131044 w 8668509"/>
              <a:gd name="connsiteY1356" fmla="*/ 1790510 h 8769011"/>
              <a:gd name="connsiteX1357" fmla="*/ 7097707 w 8668509"/>
              <a:gd name="connsiteY1357" fmla="*/ 1767726 h 8769011"/>
              <a:gd name="connsiteX1358" fmla="*/ 7507282 w 8668509"/>
              <a:gd name="connsiteY1358" fmla="*/ 1771460 h 8769011"/>
              <a:gd name="connsiteX1359" fmla="*/ 7516807 w 8668509"/>
              <a:gd name="connsiteY1359" fmla="*/ 1780985 h 8769011"/>
              <a:gd name="connsiteX1360" fmla="*/ 7526332 w 8668509"/>
              <a:gd name="connsiteY1360" fmla="*/ 1771460 h 8769011"/>
              <a:gd name="connsiteX1361" fmla="*/ 7516807 w 8668509"/>
              <a:gd name="connsiteY1361" fmla="*/ 1761935 h 8769011"/>
              <a:gd name="connsiteX1362" fmla="*/ 7507282 w 8668509"/>
              <a:gd name="connsiteY1362" fmla="*/ 1771460 h 8769011"/>
              <a:gd name="connsiteX1363" fmla="*/ 6578718 w 8668509"/>
              <a:gd name="connsiteY1363" fmla="*/ 1780785 h 8769011"/>
              <a:gd name="connsiteX1364" fmla="*/ 6583842 w 8668509"/>
              <a:gd name="connsiteY1364" fmla="*/ 1810474 h 8769011"/>
              <a:gd name="connsiteX1365" fmla="*/ 6594739 w 8668509"/>
              <a:gd name="connsiteY1365" fmla="*/ 1830829 h 8769011"/>
              <a:gd name="connsiteX1366" fmla="*/ 6609455 w 8668509"/>
              <a:gd name="connsiteY1366" fmla="*/ 1816113 h 8769011"/>
              <a:gd name="connsiteX1367" fmla="*/ 6624181 w 8668509"/>
              <a:gd name="connsiteY1367" fmla="*/ 1801397 h 8769011"/>
              <a:gd name="connsiteX1368" fmla="*/ 6609207 w 8668509"/>
              <a:gd name="connsiteY1368" fmla="*/ 1786423 h 8769011"/>
              <a:gd name="connsiteX1369" fmla="*/ 6578718 w 8668509"/>
              <a:gd name="connsiteY1369" fmla="*/ 1780785 h 8769011"/>
              <a:gd name="connsiteX1370" fmla="*/ 6783382 w 8668509"/>
              <a:gd name="connsiteY1370" fmla="*/ 1780985 h 8769011"/>
              <a:gd name="connsiteX1371" fmla="*/ 6807194 w 8668509"/>
              <a:gd name="connsiteY1371" fmla="*/ 1790214 h 8769011"/>
              <a:gd name="connsiteX1372" fmla="*/ 6802432 w 8668509"/>
              <a:gd name="connsiteY1372" fmla="*/ 1780985 h 8769011"/>
              <a:gd name="connsiteX1373" fmla="*/ 6778619 w 8668509"/>
              <a:gd name="connsiteY1373" fmla="*/ 1771755 h 8769011"/>
              <a:gd name="connsiteX1374" fmla="*/ 6783382 w 8668509"/>
              <a:gd name="connsiteY1374" fmla="*/ 1780985 h 8769011"/>
              <a:gd name="connsiteX1375" fmla="*/ 6697657 w 8668509"/>
              <a:gd name="connsiteY1375" fmla="*/ 1790510 h 8769011"/>
              <a:gd name="connsiteX1376" fmla="*/ 6712506 w 8668509"/>
              <a:gd name="connsiteY1376" fmla="*/ 1800035 h 8769011"/>
              <a:gd name="connsiteX1377" fmla="*/ 6721469 w 8668509"/>
              <a:gd name="connsiteY1377" fmla="*/ 1790510 h 8769011"/>
              <a:gd name="connsiteX1378" fmla="*/ 6706619 w 8668509"/>
              <a:gd name="connsiteY1378" fmla="*/ 1780985 h 8769011"/>
              <a:gd name="connsiteX1379" fmla="*/ 6697657 w 8668509"/>
              <a:gd name="connsiteY1379" fmla="*/ 1790510 h 8769011"/>
              <a:gd name="connsiteX1380" fmla="*/ 6176163 w 8668509"/>
              <a:gd name="connsiteY1380" fmla="*/ 1796815 h 8769011"/>
              <a:gd name="connsiteX1381" fmla="*/ 6164257 w 8668509"/>
              <a:gd name="connsiteY1381" fmla="*/ 1810055 h 8769011"/>
              <a:gd name="connsiteX1382" fmla="*/ 6178468 w 8668509"/>
              <a:gd name="connsiteY1382" fmla="*/ 1813036 h 8769011"/>
              <a:gd name="connsiteX1383" fmla="*/ 6184897 w 8668509"/>
              <a:gd name="connsiteY1383" fmla="*/ 1857813 h 8769011"/>
              <a:gd name="connsiteX1384" fmla="*/ 6185688 w 8668509"/>
              <a:gd name="connsiteY1384" fmla="*/ 1881645 h 8769011"/>
              <a:gd name="connsiteX1385" fmla="*/ 6223788 w 8668509"/>
              <a:gd name="connsiteY1385" fmla="*/ 1876939 h 8769011"/>
              <a:gd name="connsiteX1386" fmla="*/ 6240457 w 8668509"/>
              <a:gd name="connsiteY1386" fmla="*/ 1857747 h 8769011"/>
              <a:gd name="connsiteX1387" fmla="*/ 6272346 w 8668509"/>
              <a:gd name="connsiteY1387" fmla="*/ 1842811 h 8769011"/>
              <a:gd name="connsiteX1388" fmla="*/ 6307132 w 8668509"/>
              <a:gd name="connsiteY1388" fmla="*/ 1853203 h 8769011"/>
              <a:gd name="connsiteX1389" fmla="*/ 6283091 w 8668509"/>
              <a:gd name="connsiteY1389" fmla="*/ 1819085 h 8769011"/>
              <a:gd name="connsiteX1390" fmla="*/ 6266612 w 8668509"/>
              <a:gd name="connsiteY1390" fmla="*/ 1807178 h 8769011"/>
              <a:gd name="connsiteX1391" fmla="*/ 6262602 w 8668509"/>
              <a:gd name="connsiteY1391" fmla="*/ 1795272 h 8769011"/>
              <a:gd name="connsiteX1392" fmla="*/ 6249124 w 8668509"/>
              <a:gd name="connsiteY1392" fmla="*/ 1806388 h 8769011"/>
              <a:gd name="connsiteX1393" fmla="*/ 6235637 w 8668509"/>
              <a:gd name="connsiteY1393" fmla="*/ 1817513 h 8769011"/>
              <a:gd name="connsiteX1394" fmla="*/ 6217177 w 8668509"/>
              <a:gd name="connsiteY1394" fmla="*/ 1804007 h 8769011"/>
              <a:gd name="connsiteX1395" fmla="*/ 6176163 w 8668509"/>
              <a:gd name="connsiteY1395" fmla="*/ 1796815 h 8769011"/>
              <a:gd name="connsiteX1396" fmla="*/ 7031032 w 8668509"/>
              <a:gd name="connsiteY1396" fmla="*/ 1809560 h 8769011"/>
              <a:gd name="connsiteX1397" fmla="*/ 7041118 w 8668509"/>
              <a:gd name="connsiteY1397" fmla="*/ 1819085 h 8769011"/>
              <a:gd name="connsiteX1398" fmla="*/ 7045319 w 8668509"/>
              <a:gd name="connsiteY1398" fmla="*/ 1809560 h 8769011"/>
              <a:gd name="connsiteX1399" fmla="*/ 7035232 w 8668509"/>
              <a:gd name="connsiteY1399" fmla="*/ 1800035 h 8769011"/>
              <a:gd name="connsiteX1400" fmla="*/ 7031032 w 8668509"/>
              <a:gd name="connsiteY1400" fmla="*/ 1809560 h 8769011"/>
              <a:gd name="connsiteX1401" fmla="*/ 6349994 w 8668509"/>
              <a:gd name="connsiteY1401" fmla="*/ 1819085 h 8769011"/>
              <a:gd name="connsiteX1402" fmla="*/ 6354194 w 8668509"/>
              <a:gd name="connsiteY1402" fmla="*/ 1828610 h 8769011"/>
              <a:gd name="connsiteX1403" fmla="*/ 6364282 w 8668509"/>
              <a:gd name="connsiteY1403" fmla="*/ 1819085 h 8769011"/>
              <a:gd name="connsiteX1404" fmla="*/ 6360081 w 8668509"/>
              <a:gd name="connsiteY1404" fmla="*/ 1809560 h 8769011"/>
              <a:gd name="connsiteX1405" fmla="*/ 6349994 w 8668509"/>
              <a:gd name="connsiteY1405" fmla="*/ 1819085 h 8769011"/>
              <a:gd name="connsiteX1406" fmla="*/ 6745282 w 8668509"/>
              <a:gd name="connsiteY1406" fmla="*/ 1823847 h 8769011"/>
              <a:gd name="connsiteX1407" fmla="*/ 6754807 w 8668509"/>
              <a:gd name="connsiteY1407" fmla="*/ 1838135 h 8769011"/>
              <a:gd name="connsiteX1408" fmla="*/ 6764332 w 8668509"/>
              <a:gd name="connsiteY1408" fmla="*/ 1823847 h 8769011"/>
              <a:gd name="connsiteX1409" fmla="*/ 6754807 w 8668509"/>
              <a:gd name="connsiteY1409" fmla="*/ 1809560 h 8769011"/>
              <a:gd name="connsiteX1410" fmla="*/ 6745282 w 8668509"/>
              <a:gd name="connsiteY1410" fmla="*/ 1823847 h 8769011"/>
              <a:gd name="connsiteX1411" fmla="*/ 6788144 w 8668509"/>
              <a:gd name="connsiteY1411" fmla="*/ 1819085 h 8769011"/>
              <a:gd name="connsiteX1412" fmla="*/ 6792344 w 8668509"/>
              <a:gd name="connsiteY1412" fmla="*/ 1828610 h 8769011"/>
              <a:gd name="connsiteX1413" fmla="*/ 6802432 w 8668509"/>
              <a:gd name="connsiteY1413" fmla="*/ 1819085 h 8769011"/>
              <a:gd name="connsiteX1414" fmla="*/ 6798231 w 8668509"/>
              <a:gd name="connsiteY1414" fmla="*/ 1809560 h 8769011"/>
              <a:gd name="connsiteX1415" fmla="*/ 6788144 w 8668509"/>
              <a:gd name="connsiteY1415" fmla="*/ 1819085 h 8769011"/>
              <a:gd name="connsiteX1416" fmla="*/ 6840865 w 8668509"/>
              <a:gd name="connsiteY1416" fmla="*/ 1837506 h 8769011"/>
              <a:gd name="connsiteX1417" fmla="*/ 6840532 w 8668509"/>
              <a:gd name="connsiteY1417" fmla="*/ 1857185 h 8769011"/>
              <a:gd name="connsiteX1418" fmla="*/ 6849761 w 8668509"/>
              <a:gd name="connsiteY1418" fmla="*/ 1842897 h 8769011"/>
              <a:gd name="connsiteX1419" fmla="*/ 6849914 w 8668509"/>
              <a:gd name="connsiteY1419" fmla="*/ 1855823 h 8769011"/>
              <a:gd name="connsiteX1420" fmla="*/ 6864344 w 8668509"/>
              <a:gd name="connsiteY1420" fmla="*/ 1863261 h 8769011"/>
              <a:gd name="connsiteX1421" fmla="*/ 6878632 w 8668509"/>
              <a:gd name="connsiteY1421" fmla="*/ 1867567 h 8769011"/>
              <a:gd name="connsiteX1422" fmla="*/ 6888157 w 8668509"/>
              <a:gd name="connsiteY1422" fmla="*/ 1871472 h 8769011"/>
              <a:gd name="connsiteX1423" fmla="*/ 6874202 w 8668509"/>
              <a:gd name="connsiteY1423" fmla="*/ 1834467 h 8769011"/>
              <a:gd name="connsiteX1424" fmla="*/ 6850723 w 8668509"/>
              <a:gd name="connsiteY1424" fmla="*/ 1819085 h 8769011"/>
              <a:gd name="connsiteX1425" fmla="*/ 6840865 w 8668509"/>
              <a:gd name="connsiteY1425" fmla="*/ 1837506 h 8769011"/>
              <a:gd name="connsiteX1426" fmla="*/ 6316657 w 8668509"/>
              <a:gd name="connsiteY1426" fmla="*/ 1838135 h 8769011"/>
              <a:gd name="connsiteX1427" fmla="*/ 6326182 w 8668509"/>
              <a:gd name="connsiteY1427" fmla="*/ 1847660 h 8769011"/>
              <a:gd name="connsiteX1428" fmla="*/ 6335707 w 8668509"/>
              <a:gd name="connsiteY1428" fmla="*/ 1838135 h 8769011"/>
              <a:gd name="connsiteX1429" fmla="*/ 6326182 w 8668509"/>
              <a:gd name="connsiteY1429" fmla="*/ 1828610 h 8769011"/>
              <a:gd name="connsiteX1430" fmla="*/ 6316657 w 8668509"/>
              <a:gd name="connsiteY1430" fmla="*/ 1838135 h 8769011"/>
              <a:gd name="connsiteX1431" fmla="*/ 6616694 w 8668509"/>
              <a:gd name="connsiteY1431" fmla="*/ 1838135 h 8769011"/>
              <a:gd name="connsiteX1432" fmla="*/ 6626781 w 8668509"/>
              <a:gd name="connsiteY1432" fmla="*/ 1847660 h 8769011"/>
              <a:gd name="connsiteX1433" fmla="*/ 6630982 w 8668509"/>
              <a:gd name="connsiteY1433" fmla="*/ 1838135 h 8769011"/>
              <a:gd name="connsiteX1434" fmla="*/ 6620894 w 8668509"/>
              <a:gd name="connsiteY1434" fmla="*/ 1828610 h 8769011"/>
              <a:gd name="connsiteX1435" fmla="*/ 6616694 w 8668509"/>
              <a:gd name="connsiteY1435" fmla="*/ 1838135 h 8769011"/>
              <a:gd name="connsiteX1436" fmla="*/ 6645678 w 8668509"/>
              <a:gd name="connsiteY1436" fmla="*/ 1837477 h 8769011"/>
              <a:gd name="connsiteX1437" fmla="*/ 6649879 w 8668509"/>
              <a:gd name="connsiteY1437" fmla="*/ 1852327 h 8769011"/>
              <a:gd name="connsiteX1438" fmla="*/ 6659557 w 8668509"/>
              <a:gd name="connsiteY1438" fmla="*/ 1843459 h 8769011"/>
              <a:gd name="connsiteX1439" fmla="*/ 6645678 w 8668509"/>
              <a:gd name="connsiteY1439" fmla="*/ 1837477 h 8769011"/>
              <a:gd name="connsiteX1440" fmla="*/ 7959719 w 8668509"/>
              <a:gd name="connsiteY1440" fmla="*/ 1838135 h 8769011"/>
              <a:gd name="connsiteX1441" fmla="*/ 7954842 w 8668509"/>
              <a:gd name="connsiteY1441" fmla="*/ 1847660 h 8769011"/>
              <a:gd name="connsiteX1442" fmla="*/ 7923657 w 8668509"/>
              <a:gd name="connsiteY1442" fmla="*/ 1879864 h 8769011"/>
              <a:gd name="connsiteX1443" fmla="*/ 7949346 w 8668509"/>
              <a:gd name="connsiteY1443" fmla="*/ 1872701 h 8769011"/>
              <a:gd name="connsiteX1444" fmla="*/ 7959176 w 8668509"/>
              <a:gd name="connsiteY1444" fmla="*/ 1853946 h 8769011"/>
              <a:gd name="connsiteX1445" fmla="*/ 7963919 w 8668509"/>
              <a:gd name="connsiteY1445" fmla="*/ 1828610 h 8769011"/>
              <a:gd name="connsiteX1446" fmla="*/ 7959719 w 8668509"/>
              <a:gd name="connsiteY1446" fmla="*/ 1838135 h 8769011"/>
              <a:gd name="connsiteX1447" fmla="*/ 7988294 w 8668509"/>
              <a:gd name="connsiteY1447" fmla="*/ 1847660 h 8769011"/>
              <a:gd name="connsiteX1448" fmla="*/ 8003705 w 8668509"/>
              <a:gd name="connsiteY1448" fmla="*/ 1857185 h 8769011"/>
              <a:gd name="connsiteX1449" fmla="*/ 8007344 w 8668509"/>
              <a:gd name="connsiteY1449" fmla="*/ 1847660 h 8769011"/>
              <a:gd name="connsiteX1450" fmla="*/ 7991932 w 8668509"/>
              <a:gd name="connsiteY1450" fmla="*/ 1838135 h 8769011"/>
              <a:gd name="connsiteX1451" fmla="*/ 7988294 w 8668509"/>
              <a:gd name="connsiteY1451" fmla="*/ 1847660 h 8769011"/>
              <a:gd name="connsiteX1452" fmla="*/ 6663024 w 8668509"/>
              <a:gd name="connsiteY1452" fmla="*/ 1871415 h 8769011"/>
              <a:gd name="connsiteX1453" fmla="*/ 6672472 w 8668509"/>
              <a:gd name="connsiteY1453" fmla="*/ 1902762 h 8769011"/>
              <a:gd name="connsiteX1454" fmla="*/ 6687998 w 8668509"/>
              <a:gd name="connsiteY1454" fmla="*/ 1918278 h 8769011"/>
              <a:gd name="connsiteX1455" fmla="*/ 6699752 w 8668509"/>
              <a:gd name="connsiteY1455" fmla="*/ 1906524 h 8769011"/>
              <a:gd name="connsiteX1456" fmla="*/ 6711515 w 8668509"/>
              <a:gd name="connsiteY1456" fmla="*/ 1894761 h 8769011"/>
              <a:gd name="connsiteX1457" fmla="*/ 6701524 w 8668509"/>
              <a:gd name="connsiteY1457" fmla="*/ 1878921 h 8769011"/>
              <a:gd name="connsiteX1458" fmla="*/ 6663024 w 8668509"/>
              <a:gd name="connsiteY1458" fmla="*/ 1871415 h 8769011"/>
              <a:gd name="connsiteX1459" fmla="*/ 6798678 w 8668509"/>
              <a:gd name="connsiteY1459" fmla="*/ 1870672 h 8769011"/>
              <a:gd name="connsiteX1460" fmla="*/ 6813766 w 8668509"/>
              <a:gd name="connsiteY1460" fmla="*/ 1885760 h 8769011"/>
              <a:gd name="connsiteX1461" fmla="*/ 6804213 w 8668509"/>
              <a:gd name="connsiteY1461" fmla="*/ 1859366 h 8769011"/>
              <a:gd name="connsiteX1462" fmla="*/ 6798678 w 8668509"/>
              <a:gd name="connsiteY1462" fmla="*/ 1870672 h 8769011"/>
              <a:gd name="connsiteX1463" fmla="*/ 7193490 w 8668509"/>
              <a:gd name="connsiteY1463" fmla="*/ 1861947 h 8769011"/>
              <a:gd name="connsiteX1464" fmla="*/ 7212007 w 8668509"/>
              <a:gd name="connsiteY1464" fmla="*/ 1895285 h 8769011"/>
              <a:gd name="connsiteX1465" fmla="*/ 7230847 w 8668509"/>
              <a:gd name="connsiteY1465" fmla="*/ 1908248 h 8769011"/>
              <a:gd name="connsiteX1466" fmla="*/ 7212321 w 8668509"/>
              <a:gd name="connsiteY1466" fmla="*/ 1874911 h 8769011"/>
              <a:gd name="connsiteX1467" fmla="*/ 7193490 w 8668509"/>
              <a:gd name="connsiteY1467" fmla="*/ 1861947 h 8769011"/>
              <a:gd name="connsiteX1468" fmla="*/ 8023937 w 8668509"/>
              <a:gd name="connsiteY1468" fmla="*/ 1872158 h 8769011"/>
              <a:gd name="connsiteX1469" fmla="*/ 8011964 w 8668509"/>
              <a:gd name="connsiteY1469" fmla="*/ 1885112 h 8769011"/>
              <a:gd name="connsiteX1470" fmla="*/ 8050064 w 8668509"/>
              <a:gd name="connsiteY1470" fmla="*/ 1906867 h 8769011"/>
              <a:gd name="connsiteX1471" fmla="*/ 8088230 w 8668509"/>
              <a:gd name="connsiteY1471" fmla="*/ 1935766 h 8769011"/>
              <a:gd name="connsiteX1472" fmla="*/ 8052206 w 8668509"/>
              <a:gd name="connsiteY1472" fmla="*/ 1924307 h 8769011"/>
              <a:gd name="connsiteX1473" fmla="*/ 7997819 w 8668509"/>
              <a:gd name="connsiteY1473" fmla="*/ 1899371 h 8769011"/>
              <a:gd name="connsiteX1474" fmla="*/ 7969244 w 8668509"/>
              <a:gd name="connsiteY1474" fmla="*/ 1893037 h 8769011"/>
              <a:gd name="connsiteX1475" fmla="*/ 8015078 w 8668509"/>
              <a:gd name="connsiteY1475" fmla="*/ 1918021 h 8769011"/>
              <a:gd name="connsiteX1476" fmla="*/ 8384458 w 8668509"/>
              <a:gd name="connsiteY1476" fmla="*/ 2267693 h 8769011"/>
              <a:gd name="connsiteX1477" fmla="*/ 8408765 w 8668509"/>
              <a:gd name="connsiteY1477" fmla="*/ 2303097 h 8769011"/>
              <a:gd name="connsiteX1478" fmla="*/ 8414375 w 8668509"/>
              <a:gd name="connsiteY1478" fmla="*/ 2283485 h 8769011"/>
              <a:gd name="connsiteX1479" fmla="*/ 8417414 w 8668509"/>
              <a:gd name="connsiteY1479" fmla="*/ 2267560 h 8769011"/>
              <a:gd name="connsiteX1480" fmla="*/ 8409775 w 8668509"/>
              <a:gd name="connsiteY1480" fmla="*/ 2255196 h 8769011"/>
              <a:gd name="connsiteX1481" fmla="*/ 8402764 w 8668509"/>
              <a:gd name="connsiteY1481" fmla="*/ 2266541 h 8769011"/>
              <a:gd name="connsiteX1482" fmla="*/ 8395754 w 8668509"/>
              <a:gd name="connsiteY1482" fmla="*/ 2277885 h 8769011"/>
              <a:gd name="connsiteX1483" fmla="*/ 8389972 w 8668509"/>
              <a:gd name="connsiteY1483" fmla="*/ 2262797 h 8769011"/>
              <a:gd name="connsiteX1484" fmla="*/ 8393402 w 8668509"/>
              <a:gd name="connsiteY1484" fmla="*/ 2247710 h 8769011"/>
              <a:gd name="connsiteX1485" fmla="*/ 8402631 w 8668509"/>
              <a:gd name="connsiteY1485" fmla="*/ 2238185 h 8769011"/>
              <a:gd name="connsiteX1486" fmla="*/ 8387782 w 8668509"/>
              <a:gd name="connsiteY1486" fmla="*/ 2228660 h 8769011"/>
              <a:gd name="connsiteX1487" fmla="*/ 8378914 w 8668509"/>
              <a:gd name="connsiteY1487" fmla="*/ 2218982 h 8769011"/>
              <a:gd name="connsiteX1488" fmla="*/ 8415624 w 8668509"/>
              <a:gd name="connsiteY1488" fmla="*/ 2247986 h 8769011"/>
              <a:gd name="connsiteX1489" fmla="*/ 8429825 w 8668509"/>
              <a:gd name="connsiteY1489" fmla="*/ 2276446 h 8769011"/>
              <a:gd name="connsiteX1490" fmla="*/ 8420995 w 8668509"/>
              <a:gd name="connsiteY1490" fmla="*/ 2307260 h 8769011"/>
              <a:gd name="connsiteX1491" fmla="*/ 8422243 w 8668509"/>
              <a:gd name="connsiteY1491" fmla="*/ 2342960 h 8769011"/>
              <a:gd name="connsiteX1492" fmla="*/ 8426444 w 8668509"/>
              <a:gd name="connsiteY1492" fmla="*/ 2333435 h 8769011"/>
              <a:gd name="connsiteX1493" fmla="*/ 8430349 w 8668509"/>
              <a:gd name="connsiteY1493" fmla="*/ 2323910 h 8769011"/>
              <a:gd name="connsiteX1494" fmla="*/ 8434768 w 8668509"/>
              <a:gd name="connsiteY1494" fmla="*/ 2307241 h 8769011"/>
              <a:gd name="connsiteX1495" fmla="*/ 8429406 w 8668509"/>
              <a:gd name="connsiteY1495" fmla="*/ 2290572 h 8769011"/>
              <a:gd name="connsiteX1496" fmla="*/ 8439436 w 8668509"/>
              <a:gd name="connsiteY1496" fmla="*/ 2304783 h 8769011"/>
              <a:gd name="connsiteX1497" fmla="*/ 8446484 w 8668509"/>
              <a:gd name="connsiteY1497" fmla="*/ 2338121 h 8769011"/>
              <a:gd name="connsiteX1498" fmla="*/ 8447599 w 8668509"/>
              <a:gd name="connsiteY1498" fmla="*/ 2345227 h 8769011"/>
              <a:gd name="connsiteX1499" fmla="*/ 8460667 w 8668509"/>
              <a:gd name="connsiteY1499" fmla="*/ 2338750 h 8769011"/>
              <a:gd name="connsiteX1500" fmla="*/ 8387715 w 8668509"/>
              <a:gd name="connsiteY1500" fmla="*/ 2164871 h 8769011"/>
              <a:gd name="connsiteX1501" fmla="*/ 8226743 w 8668509"/>
              <a:gd name="connsiteY1501" fmla="*/ 1983391 h 8769011"/>
              <a:gd name="connsiteX1502" fmla="*/ 8160506 w 8668509"/>
              <a:gd name="connsiteY1502" fmla="*/ 1944148 h 8769011"/>
              <a:gd name="connsiteX1503" fmla="*/ 8153924 w 8668509"/>
              <a:gd name="connsiteY1503" fmla="*/ 1950301 h 8769011"/>
              <a:gd name="connsiteX1504" fmla="*/ 8143085 w 8668509"/>
              <a:gd name="connsiteY1504" fmla="*/ 1931784 h 8769011"/>
              <a:gd name="connsiteX1505" fmla="*/ 8111471 w 8668509"/>
              <a:gd name="connsiteY1505" fmla="*/ 1901657 h 8769011"/>
              <a:gd name="connsiteX1506" fmla="*/ 8083449 w 8668509"/>
              <a:gd name="connsiteY1506" fmla="*/ 1895123 h 8769011"/>
              <a:gd name="connsiteX1507" fmla="*/ 8044882 w 8668509"/>
              <a:gd name="connsiteY1507" fmla="*/ 1889817 h 8769011"/>
              <a:gd name="connsiteX1508" fmla="*/ 8026394 w 8668509"/>
              <a:gd name="connsiteY1508" fmla="*/ 1874825 h 8769011"/>
              <a:gd name="connsiteX1509" fmla="*/ 8047825 w 8668509"/>
              <a:gd name="connsiteY1509" fmla="*/ 1879397 h 8769011"/>
              <a:gd name="connsiteX1510" fmla="*/ 8052588 w 8668509"/>
              <a:gd name="connsiteY1510" fmla="*/ 1868062 h 8769011"/>
              <a:gd name="connsiteX1511" fmla="*/ 8023937 w 8668509"/>
              <a:gd name="connsiteY1511" fmla="*/ 1872158 h 8769011"/>
              <a:gd name="connsiteX1512" fmla="*/ 7545382 w 8668509"/>
              <a:gd name="connsiteY1512" fmla="*/ 1875615 h 8769011"/>
              <a:gd name="connsiteX1513" fmla="*/ 7418689 w 8668509"/>
              <a:gd name="connsiteY1513" fmla="*/ 1944767 h 8769011"/>
              <a:gd name="connsiteX1514" fmla="*/ 7392010 w 8668509"/>
              <a:gd name="connsiteY1514" fmla="*/ 1966722 h 8769011"/>
              <a:gd name="connsiteX1515" fmla="*/ 7415222 w 8668509"/>
              <a:gd name="connsiteY1515" fmla="*/ 2028635 h 8769011"/>
              <a:gd name="connsiteX1516" fmla="*/ 7455027 w 8668509"/>
              <a:gd name="connsiteY1516" fmla="*/ 2165537 h 8769011"/>
              <a:gd name="connsiteX1517" fmla="*/ 7471620 w 8668509"/>
              <a:gd name="connsiteY1517" fmla="*/ 2240528 h 8769011"/>
              <a:gd name="connsiteX1518" fmla="*/ 7467048 w 8668509"/>
              <a:gd name="connsiteY1518" fmla="*/ 2335473 h 8769011"/>
              <a:gd name="connsiteX1519" fmla="*/ 7462476 w 8668509"/>
              <a:gd name="connsiteY1519" fmla="*/ 2430418 h 8769011"/>
              <a:gd name="connsiteX1520" fmla="*/ 7502414 w 8668509"/>
              <a:gd name="connsiteY1520" fmla="*/ 2484673 h 8769011"/>
              <a:gd name="connsiteX1521" fmla="*/ 8217275 w 8668509"/>
              <a:gd name="connsiteY1521" fmla="*/ 2775852 h 8769011"/>
              <a:gd name="connsiteX1522" fmla="*/ 8414452 w 8668509"/>
              <a:gd name="connsiteY1522" fmla="*/ 2518562 h 8769011"/>
              <a:gd name="connsiteX1523" fmla="*/ 7817701 w 8668509"/>
              <a:gd name="connsiteY1523" fmla="*/ 1885912 h 8769011"/>
              <a:gd name="connsiteX1524" fmla="*/ 7545382 w 8668509"/>
              <a:gd name="connsiteY1524" fmla="*/ 1875615 h 8769011"/>
              <a:gd name="connsiteX1525" fmla="*/ 7981750 w 8668509"/>
              <a:gd name="connsiteY1525" fmla="*/ 1873215 h 8769011"/>
              <a:gd name="connsiteX1526" fmla="*/ 8000000 w 8668509"/>
              <a:gd name="connsiteY1526" fmla="*/ 1872463 h 8769011"/>
              <a:gd name="connsiteX1527" fmla="*/ 7987503 w 8668509"/>
              <a:gd name="connsiteY1527" fmla="*/ 1867462 h 8769011"/>
              <a:gd name="connsiteX1528" fmla="*/ 7981750 w 8668509"/>
              <a:gd name="connsiteY1528" fmla="*/ 1873215 h 8769011"/>
              <a:gd name="connsiteX1529" fmla="*/ 6278557 w 8668509"/>
              <a:gd name="connsiteY1529" fmla="*/ 1895847 h 8769011"/>
              <a:gd name="connsiteX1530" fmla="*/ 6288082 w 8668509"/>
              <a:gd name="connsiteY1530" fmla="*/ 1900047 h 8769011"/>
              <a:gd name="connsiteX1531" fmla="*/ 6297607 w 8668509"/>
              <a:gd name="connsiteY1531" fmla="*/ 1889960 h 8769011"/>
              <a:gd name="connsiteX1532" fmla="*/ 6288082 w 8668509"/>
              <a:gd name="connsiteY1532" fmla="*/ 1885760 h 8769011"/>
              <a:gd name="connsiteX1533" fmla="*/ 6278557 w 8668509"/>
              <a:gd name="connsiteY1533" fmla="*/ 1895847 h 8769011"/>
              <a:gd name="connsiteX1534" fmla="*/ 6341679 w 8668509"/>
              <a:gd name="connsiteY1534" fmla="*/ 1900333 h 8769011"/>
              <a:gd name="connsiteX1535" fmla="*/ 6335773 w 8668509"/>
              <a:gd name="connsiteY1535" fmla="*/ 1915716 h 8769011"/>
              <a:gd name="connsiteX1536" fmla="*/ 6351728 w 8668509"/>
              <a:gd name="connsiteY1536" fmla="*/ 1912649 h 8769011"/>
              <a:gd name="connsiteX1537" fmla="*/ 6356643 w 8668509"/>
              <a:gd name="connsiteY1537" fmla="*/ 1887979 h 8769011"/>
              <a:gd name="connsiteX1538" fmla="*/ 6341679 w 8668509"/>
              <a:gd name="connsiteY1538" fmla="*/ 1900333 h 8769011"/>
              <a:gd name="connsiteX1539" fmla="*/ 6240457 w 8668509"/>
              <a:gd name="connsiteY1539" fmla="*/ 1904810 h 8769011"/>
              <a:gd name="connsiteX1540" fmla="*/ 6250543 w 8668509"/>
              <a:gd name="connsiteY1540" fmla="*/ 1914335 h 8769011"/>
              <a:gd name="connsiteX1541" fmla="*/ 6254744 w 8668509"/>
              <a:gd name="connsiteY1541" fmla="*/ 1904810 h 8769011"/>
              <a:gd name="connsiteX1542" fmla="*/ 6244657 w 8668509"/>
              <a:gd name="connsiteY1542" fmla="*/ 1895285 h 8769011"/>
              <a:gd name="connsiteX1543" fmla="*/ 6240457 w 8668509"/>
              <a:gd name="connsiteY1543" fmla="*/ 1904810 h 8769011"/>
              <a:gd name="connsiteX1544" fmla="*/ 8101899 w 8668509"/>
              <a:gd name="connsiteY1544" fmla="*/ 1919297 h 8769011"/>
              <a:gd name="connsiteX1545" fmla="*/ 8125435 w 8668509"/>
              <a:gd name="connsiteY1545" fmla="*/ 1928003 h 8769011"/>
              <a:gd name="connsiteX1546" fmla="*/ 8093069 w 8668509"/>
              <a:gd name="connsiteY1546" fmla="*/ 1905257 h 8769011"/>
              <a:gd name="connsiteX1547" fmla="*/ 8101899 w 8668509"/>
              <a:gd name="connsiteY1547" fmla="*/ 1919297 h 8769011"/>
              <a:gd name="connsiteX1548" fmla="*/ 6802432 w 8668509"/>
              <a:gd name="connsiteY1548" fmla="*/ 1933385 h 8769011"/>
              <a:gd name="connsiteX1549" fmla="*/ 6811957 w 8668509"/>
              <a:gd name="connsiteY1549" fmla="*/ 1942910 h 8769011"/>
              <a:gd name="connsiteX1550" fmla="*/ 6821482 w 8668509"/>
              <a:gd name="connsiteY1550" fmla="*/ 1933385 h 8769011"/>
              <a:gd name="connsiteX1551" fmla="*/ 6811957 w 8668509"/>
              <a:gd name="connsiteY1551" fmla="*/ 1923860 h 8769011"/>
              <a:gd name="connsiteX1552" fmla="*/ 6802432 w 8668509"/>
              <a:gd name="connsiteY1552" fmla="*/ 1933385 h 8769011"/>
              <a:gd name="connsiteX1553" fmla="*/ 6557858 w 8668509"/>
              <a:gd name="connsiteY1553" fmla="*/ 1958159 h 8769011"/>
              <a:gd name="connsiteX1554" fmla="*/ 6608064 w 8668509"/>
              <a:gd name="connsiteY1554" fmla="*/ 1979562 h 8769011"/>
              <a:gd name="connsiteX1555" fmla="*/ 6597282 w 8668509"/>
              <a:gd name="connsiteY1555" fmla="*/ 1955749 h 8769011"/>
              <a:gd name="connsiteX1556" fmla="*/ 6557858 w 8668509"/>
              <a:gd name="connsiteY1556" fmla="*/ 1958159 h 8769011"/>
              <a:gd name="connsiteX1557" fmla="*/ 8102594 w 8668509"/>
              <a:gd name="connsiteY1557" fmla="*/ 1952435 h 8769011"/>
              <a:gd name="connsiteX1558" fmla="*/ 8118005 w 8668509"/>
              <a:gd name="connsiteY1558" fmla="*/ 1961960 h 8769011"/>
              <a:gd name="connsiteX1559" fmla="*/ 8121644 w 8668509"/>
              <a:gd name="connsiteY1559" fmla="*/ 1952435 h 8769011"/>
              <a:gd name="connsiteX1560" fmla="*/ 8106232 w 8668509"/>
              <a:gd name="connsiteY1560" fmla="*/ 1942910 h 8769011"/>
              <a:gd name="connsiteX1561" fmla="*/ 8102594 w 8668509"/>
              <a:gd name="connsiteY1561" fmla="*/ 1952435 h 8769011"/>
              <a:gd name="connsiteX1562" fmla="*/ 6297607 w 8668509"/>
              <a:gd name="connsiteY1562" fmla="*/ 1961712 h 8769011"/>
              <a:gd name="connsiteX1563" fmla="*/ 6273794 w 8668509"/>
              <a:gd name="connsiteY1563" fmla="*/ 1967989 h 8769011"/>
              <a:gd name="connsiteX1564" fmla="*/ 6277080 w 8668509"/>
              <a:gd name="connsiteY1564" fmla="*/ 1986401 h 8769011"/>
              <a:gd name="connsiteX1565" fmla="*/ 6301816 w 8668509"/>
              <a:gd name="connsiteY1565" fmla="*/ 1997659 h 8769011"/>
              <a:gd name="connsiteX1566" fmla="*/ 6324848 w 8668509"/>
              <a:gd name="connsiteY1566" fmla="*/ 1981010 h 8769011"/>
              <a:gd name="connsiteX1567" fmla="*/ 6328563 w 8668509"/>
              <a:gd name="connsiteY1567" fmla="*/ 1959264 h 8769011"/>
              <a:gd name="connsiteX1568" fmla="*/ 6297607 w 8668509"/>
              <a:gd name="connsiteY1568" fmla="*/ 1961712 h 8769011"/>
              <a:gd name="connsiteX1569" fmla="*/ 7335832 w 8668509"/>
              <a:gd name="connsiteY1569" fmla="*/ 1971485 h 8769011"/>
              <a:gd name="connsiteX1570" fmla="*/ 7350786 w 8668509"/>
              <a:gd name="connsiteY1570" fmla="*/ 1990535 h 8769011"/>
              <a:gd name="connsiteX1571" fmla="*/ 7345357 w 8668509"/>
              <a:gd name="connsiteY1571" fmla="*/ 1971485 h 8769011"/>
              <a:gd name="connsiteX1572" fmla="*/ 7330402 w 8668509"/>
              <a:gd name="connsiteY1572" fmla="*/ 1952435 h 8769011"/>
              <a:gd name="connsiteX1573" fmla="*/ 7335832 w 8668509"/>
              <a:gd name="connsiteY1573" fmla="*/ 1971485 h 8769011"/>
              <a:gd name="connsiteX1574" fmla="*/ 6745282 w 8668509"/>
              <a:gd name="connsiteY1574" fmla="*/ 1971485 h 8769011"/>
              <a:gd name="connsiteX1575" fmla="*/ 6754807 w 8668509"/>
              <a:gd name="connsiteY1575" fmla="*/ 1981010 h 8769011"/>
              <a:gd name="connsiteX1576" fmla="*/ 6764332 w 8668509"/>
              <a:gd name="connsiteY1576" fmla="*/ 1971485 h 8769011"/>
              <a:gd name="connsiteX1577" fmla="*/ 6754807 w 8668509"/>
              <a:gd name="connsiteY1577" fmla="*/ 1961960 h 8769011"/>
              <a:gd name="connsiteX1578" fmla="*/ 6745282 w 8668509"/>
              <a:gd name="connsiteY1578" fmla="*/ 1971485 h 8769011"/>
              <a:gd name="connsiteX1579" fmla="*/ 8135932 w 8668509"/>
              <a:gd name="connsiteY1579" fmla="*/ 1971485 h 8769011"/>
              <a:gd name="connsiteX1580" fmla="*/ 8146018 w 8668509"/>
              <a:gd name="connsiteY1580" fmla="*/ 1981010 h 8769011"/>
              <a:gd name="connsiteX1581" fmla="*/ 8150219 w 8668509"/>
              <a:gd name="connsiteY1581" fmla="*/ 1971485 h 8769011"/>
              <a:gd name="connsiteX1582" fmla="*/ 8140132 w 8668509"/>
              <a:gd name="connsiteY1582" fmla="*/ 1961960 h 8769011"/>
              <a:gd name="connsiteX1583" fmla="*/ 8135932 w 8668509"/>
              <a:gd name="connsiteY1583" fmla="*/ 1971485 h 8769011"/>
              <a:gd name="connsiteX1584" fmla="*/ 6140444 w 8668509"/>
              <a:gd name="connsiteY1584" fmla="*/ 1981010 h 8769011"/>
              <a:gd name="connsiteX1585" fmla="*/ 6150531 w 8668509"/>
              <a:gd name="connsiteY1585" fmla="*/ 1990535 h 8769011"/>
              <a:gd name="connsiteX1586" fmla="*/ 6154732 w 8668509"/>
              <a:gd name="connsiteY1586" fmla="*/ 1981010 h 8769011"/>
              <a:gd name="connsiteX1587" fmla="*/ 6144644 w 8668509"/>
              <a:gd name="connsiteY1587" fmla="*/ 1971485 h 8769011"/>
              <a:gd name="connsiteX1588" fmla="*/ 6140444 w 8668509"/>
              <a:gd name="connsiteY1588" fmla="*/ 1981010 h 8769011"/>
              <a:gd name="connsiteX1589" fmla="*/ 6237018 w 8668509"/>
              <a:gd name="connsiteY1589" fmla="*/ 1978095 h 8769011"/>
              <a:gd name="connsiteX1590" fmla="*/ 6245219 w 8668509"/>
              <a:gd name="connsiteY1590" fmla="*/ 2000060 h 8769011"/>
              <a:gd name="connsiteX1591" fmla="*/ 6259507 w 8668509"/>
              <a:gd name="connsiteY1591" fmla="*/ 1991097 h 8769011"/>
              <a:gd name="connsiteX1592" fmla="*/ 6237018 w 8668509"/>
              <a:gd name="connsiteY1592" fmla="*/ 1978095 h 8769011"/>
              <a:gd name="connsiteX1593" fmla="*/ 6785763 w 8668509"/>
              <a:gd name="connsiteY1593" fmla="*/ 1996640 h 8769011"/>
              <a:gd name="connsiteX1594" fmla="*/ 6773857 w 8668509"/>
              <a:gd name="connsiteY1594" fmla="*/ 2038160 h 8769011"/>
              <a:gd name="connsiteX1595" fmla="*/ 6783382 w 8668509"/>
              <a:gd name="connsiteY1595" fmla="*/ 2028815 h 8769011"/>
              <a:gd name="connsiteX1596" fmla="*/ 6807194 w 8668509"/>
              <a:gd name="connsiteY1596" fmla="*/ 2013499 h 8769011"/>
              <a:gd name="connsiteX1597" fmla="*/ 6825225 w 8668509"/>
              <a:gd name="connsiteY1597" fmla="*/ 1986553 h 8769011"/>
              <a:gd name="connsiteX1598" fmla="*/ 6785763 w 8668509"/>
              <a:gd name="connsiteY1598" fmla="*/ 1996640 h 8769011"/>
              <a:gd name="connsiteX1599" fmla="*/ 6684036 w 8668509"/>
              <a:gd name="connsiteY1599" fmla="*/ 1989458 h 8769011"/>
              <a:gd name="connsiteX1600" fmla="*/ 6693399 w 8668509"/>
              <a:gd name="connsiteY1600" fmla="*/ 2010004 h 8769011"/>
              <a:gd name="connsiteX1601" fmla="*/ 6707991 w 8668509"/>
              <a:gd name="connsiteY1601" fmla="*/ 2022110 h 8769011"/>
              <a:gd name="connsiteX1602" fmla="*/ 6718183 w 8668509"/>
              <a:gd name="connsiteY1602" fmla="*/ 2011918 h 8769011"/>
              <a:gd name="connsiteX1603" fmla="*/ 6721983 w 8668509"/>
              <a:gd name="connsiteY1603" fmla="*/ 1991363 h 8769011"/>
              <a:gd name="connsiteX1604" fmla="*/ 6684036 w 8668509"/>
              <a:gd name="connsiteY1604" fmla="*/ 1989458 h 8769011"/>
              <a:gd name="connsiteX1605" fmla="*/ 6853790 w 8668509"/>
              <a:gd name="connsiteY1605" fmla="*/ 1994554 h 8769011"/>
              <a:gd name="connsiteX1606" fmla="*/ 6876583 w 8668509"/>
              <a:gd name="connsiteY1606" fmla="*/ 2047475 h 8769011"/>
              <a:gd name="connsiteX1607" fmla="*/ 6907207 w 8668509"/>
              <a:gd name="connsiteY1607" fmla="*/ 2028901 h 8769011"/>
              <a:gd name="connsiteX1608" fmla="*/ 6931019 w 8668509"/>
              <a:gd name="connsiteY1608" fmla="*/ 2010537 h 8769011"/>
              <a:gd name="connsiteX1609" fmla="*/ 6911969 w 8668509"/>
              <a:gd name="connsiteY1609" fmla="*/ 1996078 h 8769011"/>
              <a:gd name="connsiteX1610" fmla="*/ 6853790 w 8668509"/>
              <a:gd name="connsiteY1610" fmla="*/ 1994554 h 8769011"/>
              <a:gd name="connsiteX1611" fmla="*/ 7165134 w 8668509"/>
              <a:gd name="connsiteY1611" fmla="*/ 1996088 h 8769011"/>
              <a:gd name="connsiteX1612" fmla="*/ 7170887 w 8668509"/>
              <a:gd name="connsiteY1612" fmla="*/ 2001850 h 8769011"/>
              <a:gd name="connsiteX1613" fmla="*/ 7170135 w 8668509"/>
              <a:gd name="connsiteY1613" fmla="*/ 1983591 h 8769011"/>
              <a:gd name="connsiteX1614" fmla="*/ 7165134 w 8668509"/>
              <a:gd name="connsiteY1614" fmla="*/ 1996088 h 8769011"/>
              <a:gd name="connsiteX1615" fmla="*/ 6463780 w 8668509"/>
              <a:gd name="connsiteY1615" fmla="*/ 2010413 h 8769011"/>
              <a:gd name="connsiteX1616" fmla="*/ 6467580 w 8668509"/>
              <a:gd name="connsiteY1616" fmla="*/ 2030968 h 8769011"/>
              <a:gd name="connsiteX1617" fmla="*/ 6477772 w 8668509"/>
              <a:gd name="connsiteY1617" fmla="*/ 2041160 h 8769011"/>
              <a:gd name="connsiteX1618" fmla="*/ 6492364 w 8668509"/>
              <a:gd name="connsiteY1618" fmla="*/ 2029054 h 8769011"/>
              <a:gd name="connsiteX1619" fmla="*/ 6501727 w 8668509"/>
              <a:gd name="connsiteY1619" fmla="*/ 2008508 h 8769011"/>
              <a:gd name="connsiteX1620" fmla="*/ 6463780 w 8668509"/>
              <a:gd name="connsiteY1620" fmla="*/ 2010413 h 8769011"/>
              <a:gd name="connsiteX1621" fmla="*/ 6288977 w 8668509"/>
              <a:gd name="connsiteY1621" fmla="*/ 2032321 h 8769011"/>
              <a:gd name="connsiteX1622" fmla="*/ 6287691 w 8668509"/>
              <a:gd name="connsiteY1622" fmla="*/ 2052199 h 8769011"/>
              <a:gd name="connsiteX1623" fmla="*/ 6303617 w 8668509"/>
              <a:gd name="connsiteY1623" fmla="*/ 2043113 h 8769011"/>
              <a:gd name="connsiteX1624" fmla="*/ 6288977 w 8668509"/>
              <a:gd name="connsiteY1624" fmla="*/ 2032321 h 8769011"/>
              <a:gd name="connsiteX1625" fmla="*/ 6640507 w 8668509"/>
              <a:gd name="connsiteY1625" fmla="*/ 2033397 h 8769011"/>
              <a:gd name="connsiteX1626" fmla="*/ 6650032 w 8668509"/>
              <a:gd name="connsiteY1626" fmla="*/ 2047685 h 8769011"/>
              <a:gd name="connsiteX1627" fmla="*/ 6659557 w 8668509"/>
              <a:gd name="connsiteY1627" fmla="*/ 2033397 h 8769011"/>
              <a:gd name="connsiteX1628" fmla="*/ 6650032 w 8668509"/>
              <a:gd name="connsiteY1628" fmla="*/ 2019110 h 8769011"/>
              <a:gd name="connsiteX1629" fmla="*/ 6640507 w 8668509"/>
              <a:gd name="connsiteY1629" fmla="*/ 2033397 h 8769011"/>
              <a:gd name="connsiteX1630" fmla="*/ 6202500 w 8668509"/>
              <a:gd name="connsiteY1630" fmla="*/ 2047246 h 8769011"/>
              <a:gd name="connsiteX1631" fmla="*/ 6185745 w 8668509"/>
              <a:gd name="connsiteY1631" fmla="*/ 2072354 h 8769011"/>
              <a:gd name="connsiteX1632" fmla="*/ 6181458 w 8668509"/>
              <a:gd name="connsiteY1632" fmla="*/ 2092776 h 8769011"/>
              <a:gd name="connsiteX1633" fmla="*/ 6170248 w 8668509"/>
              <a:gd name="connsiteY1633" fmla="*/ 2106282 h 8769011"/>
              <a:gd name="connsiteX1634" fmla="*/ 6183916 w 8668509"/>
              <a:gd name="connsiteY1634" fmla="*/ 2114941 h 8769011"/>
              <a:gd name="connsiteX1635" fmla="*/ 6221407 w 8668509"/>
              <a:gd name="connsiteY1635" fmla="*/ 2114360 h 8769011"/>
              <a:gd name="connsiteX1636" fmla="*/ 6207119 w 8668509"/>
              <a:gd name="connsiteY1636" fmla="*/ 2104835 h 8769011"/>
              <a:gd name="connsiteX1637" fmla="*/ 6192832 w 8668509"/>
              <a:gd name="connsiteY1637" fmla="*/ 2095310 h 8769011"/>
              <a:gd name="connsiteX1638" fmla="*/ 6202061 w 8668509"/>
              <a:gd name="connsiteY1638" fmla="*/ 2085785 h 8769011"/>
              <a:gd name="connsiteX1639" fmla="*/ 6205214 w 8668509"/>
              <a:gd name="connsiteY1639" fmla="*/ 2069964 h 8769011"/>
              <a:gd name="connsiteX1640" fmla="*/ 6199146 w 8668509"/>
              <a:gd name="connsiteY1640" fmla="*/ 2054152 h 8769011"/>
              <a:gd name="connsiteX1641" fmla="*/ 6220721 w 8668509"/>
              <a:gd name="connsiteY1641" fmla="*/ 2059791 h 8769011"/>
              <a:gd name="connsiteX1642" fmla="*/ 6262649 w 8668509"/>
              <a:gd name="connsiteY1642" fmla="*/ 2042132 h 8769011"/>
              <a:gd name="connsiteX1643" fmla="*/ 6202500 w 8668509"/>
              <a:gd name="connsiteY1643" fmla="*/ 2047246 h 8769011"/>
              <a:gd name="connsiteX1644" fmla="*/ 6735757 w 8668509"/>
              <a:gd name="connsiteY1644" fmla="*/ 2048247 h 8769011"/>
              <a:gd name="connsiteX1645" fmla="*/ 6745282 w 8668509"/>
              <a:gd name="connsiteY1645" fmla="*/ 2052447 h 8769011"/>
              <a:gd name="connsiteX1646" fmla="*/ 6754807 w 8668509"/>
              <a:gd name="connsiteY1646" fmla="*/ 2042360 h 8769011"/>
              <a:gd name="connsiteX1647" fmla="*/ 6745282 w 8668509"/>
              <a:gd name="connsiteY1647" fmla="*/ 2038160 h 8769011"/>
              <a:gd name="connsiteX1648" fmla="*/ 6735757 w 8668509"/>
              <a:gd name="connsiteY1648" fmla="*/ 2048247 h 8769011"/>
              <a:gd name="connsiteX1649" fmla="*/ 6688132 w 8668509"/>
              <a:gd name="connsiteY1649" fmla="*/ 2057210 h 8769011"/>
              <a:gd name="connsiteX1650" fmla="*/ 6697657 w 8668509"/>
              <a:gd name="connsiteY1650" fmla="*/ 2066735 h 8769011"/>
              <a:gd name="connsiteX1651" fmla="*/ 6707182 w 8668509"/>
              <a:gd name="connsiteY1651" fmla="*/ 2057210 h 8769011"/>
              <a:gd name="connsiteX1652" fmla="*/ 6697657 w 8668509"/>
              <a:gd name="connsiteY1652" fmla="*/ 2047685 h 8769011"/>
              <a:gd name="connsiteX1653" fmla="*/ 6688132 w 8668509"/>
              <a:gd name="connsiteY1653" fmla="*/ 2057210 h 8769011"/>
              <a:gd name="connsiteX1654" fmla="*/ 6575479 w 8668509"/>
              <a:gd name="connsiteY1654" fmla="*/ 2073012 h 8769011"/>
              <a:gd name="connsiteX1655" fmla="*/ 6593015 w 8668509"/>
              <a:gd name="connsiteY1655" fmla="*/ 2090547 h 8769011"/>
              <a:gd name="connsiteX1656" fmla="*/ 6589634 w 8668509"/>
              <a:gd name="connsiteY1656" fmla="*/ 2058857 h 8769011"/>
              <a:gd name="connsiteX1657" fmla="*/ 6572098 w 8668509"/>
              <a:gd name="connsiteY1657" fmla="*/ 2055476 h 8769011"/>
              <a:gd name="connsiteX1658" fmla="*/ 6575479 w 8668509"/>
              <a:gd name="connsiteY1658" fmla="*/ 2073012 h 8769011"/>
              <a:gd name="connsiteX1659" fmla="*/ 6850057 w 8668509"/>
              <a:gd name="connsiteY1659" fmla="*/ 2065677 h 8769011"/>
              <a:gd name="connsiteX1660" fmla="*/ 6834416 w 8668509"/>
              <a:gd name="connsiteY1660" fmla="*/ 2072821 h 8769011"/>
              <a:gd name="connsiteX1661" fmla="*/ 6814566 w 8668509"/>
              <a:gd name="connsiteY1661" fmla="*/ 2083403 h 8769011"/>
              <a:gd name="connsiteX1662" fmla="*/ 6861963 w 8668509"/>
              <a:gd name="connsiteY1662" fmla="*/ 2082051 h 8769011"/>
              <a:gd name="connsiteX1663" fmla="*/ 6864344 w 8668509"/>
              <a:gd name="connsiteY1663" fmla="*/ 2057210 h 8769011"/>
              <a:gd name="connsiteX1664" fmla="*/ 6850057 w 8668509"/>
              <a:gd name="connsiteY1664" fmla="*/ 2065677 h 8769011"/>
              <a:gd name="connsiteX1665" fmla="*/ 7202482 w 8668509"/>
              <a:gd name="connsiteY1665" fmla="*/ 2076822 h 8769011"/>
              <a:gd name="connsiteX1666" fmla="*/ 7212007 w 8668509"/>
              <a:gd name="connsiteY1666" fmla="*/ 2081022 h 8769011"/>
              <a:gd name="connsiteX1667" fmla="*/ 7221532 w 8668509"/>
              <a:gd name="connsiteY1667" fmla="*/ 2070935 h 8769011"/>
              <a:gd name="connsiteX1668" fmla="*/ 7212007 w 8668509"/>
              <a:gd name="connsiteY1668" fmla="*/ 2066735 h 8769011"/>
              <a:gd name="connsiteX1669" fmla="*/ 7202482 w 8668509"/>
              <a:gd name="connsiteY1669" fmla="*/ 2076822 h 8769011"/>
              <a:gd name="connsiteX1670" fmla="*/ 6221407 w 8668509"/>
              <a:gd name="connsiteY1670" fmla="*/ 2085785 h 8769011"/>
              <a:gd name="connsiteX1671" fmla="*/ 6230932 w 8668509"/>
              <a:gd name="connsiteY1671" fmla="*/ 2095310 h 8769011"/>
              <a:gd name="connsiteX1672" fmla="*/ 6240457 w 8668509"/>
              <a:gd name="connsiteY1672" fmla="*/ 2085785 h 8769011"/>
              <a:gd name="connsiteX1673" fmla="*/ 6230932 w 8668509"/>
              <a:gd name="connsiteY1673" fmla="*/ 2076260 h 8769011"/>
              <a:gd name="connsiteX1674" fmla="*/ 6221407 w 8668509"/>
              <a:gd name="connsiteY1674" fmla="*/ 2085785 h 8769011"/>
              <a:gd name="connsiteX1675" fmla="*/ 6717793 w 8668509"/>
              <a:gd name="connsiteY1675" fmla="*/ 2094176 h 8769011"/>
              <a:gd name="connsiteX1676" fmla="*/ 6705172 w 8668509"/>
              <a:gd name="connsiteY1676" fmla="*/ 2117884 h 8769011"/>
              <a:gd name="connsiteX1677" fmla="*/ 6761598 w 8668509"/>
              <a:gd name="connsiteY1677" fmla="*/ 2091881 h 8769011"/>
              <a:gd name="connsiteX1678" fmla="*/ 6717793 w 8668509"/>
              <a:gd name="connsiteY1678" fmla="*/ 2094176 h 8769011"/>
              <a:gd name="connsiteX1679" fmla="*/ 6388094 w 8668509"/>
              <a:gd name="connsiteY1679" fmla="*/ 2095310 h 8769011"/>
              <a:gd name="connsiteX1680" fmla="*/ 6398181 w 8668509"/>
              <a:gd name="connsiteY1680" fmla="*/ 2104835 h 8769011"/>
              <a:gd name="connsiteX1681" fmla="*/ 6402382 w 8668509"/>
              <a:gd name="connsiteY1681" fmla="*/ 2095310 h 8769011"/>
              <a:gd name="connsiteX1682" fmla="*/ 6392294 w 8668509"/>
              <a:gd name="connsiteY1682" fmla="*/ 2085785 h 8769011"/>
              <a:gd name="connsiteX1683" fmla="*/ 6388094 w 8668509"/>
              <a:gd name="connsiteY1683" fmla="*/ 2095310 h 8769011"/>
              <a:gd name="connsiteX1684" fmla="*/ 6498336 w 8668509"/>
              <a:gd name="connsiteY1684" fmla="*/ 2094871 h 8769011"/>
              <a:gd name="connsiteX1685" fmla="*/ 6506699 w 8668509"/>
              <a:gd name="connsiteY1685" fmla="*/ 2123885 h 8769011"/>
              <a:gd name="connsiteX1686" fmla="*/ 6518196 w 8668509"/>
              <a:gd name="connsiteY1686" fmla="*/ 2091481 h 8769011"/>
              <a:gd name="connsiteX1687" fmla="*/ 6498336 w 8668509"/>
              <a:gd name="connsiteY1687" fmla="*/ 2094871 h 8769011"/>
              <a:gd name="connsiteX1688" fmla="*/ 7231057 w 8668509"/>
              <a:gd name="connsiteY1688" fmla="*/ 2110159 h 8769011"/>
              <a:gd name="connsiteX1689" fmla="*/ 7240734 w 8668509"/>
              <a:gd name="connsiteY1689" fmla="*/ 2119027 h 8769011"/>
              <a:gd name="connsiteX1690" fmla="*/ 7244934 w 8668509"/>
              <a:gd name="connsiteY1690" fmla="*/ 2104177 h 8769011"/>
              <a:gd name="connsiteX1691" fmla="*/ 7231057 w 8668509"/>
              <a:gd name="connsiteY1691" fmla="*/ 2110159 h 8769011"/>
              <a:gd name="connsiteX1692" fmla="*/ 7283006 w 8668509"/>
              <a:gd name="connsiteY1692" fmla="*/ 2109597 h 8769011"/>
              <a:gd name="connsiteX1693" fmla="*/ 7295160 w 8668509"/>
              <a:gd name="connsiteY1693" fmla="*/ 2145316 h 8769011"/>
              <a:gd name="connsiteX1694" fmla="*/ 7308609 w 8668509"/>
              <a:gd name="connsiteY1694" fmla="*/ 2161985 h 8769011"/>
              <a:gd name="connsiteX1695" fmla="*/ 7301532 w 8668509"/>
              <a:gd name="connsiteY1695" fmla="*/ 2131028 h 8769011"/>
              <a:gd name="connsiteX1696" fmla="*/ 7283006 w 8668509"/>
              <a:gd name="connsiteY1696" fmla="*/ 2109597 h 8769011"/>
              <a:gd name="connsiteX1697" fmla="*/ 5853580 w 8668509"/>
              <a:gd name="connsiteY1697" fmla="*/ 2116350 h 8769011"/>
              <a:gd name="connsiteX1698" fmla="*/ 5796430 w 8668509"/>
              <a:gd name="connsiteY1698" fmla="*/ 2148545 h 8769011"/>
              <a:gd name="connsiteX1699" fmla="*/ 5768969 w 8668509"/>
              <a:gd name="connsiteY1699" fmla="*/ 2171176 h 8769011"/>
              <a:gd name="connsiteX1700" fmla="*/ 5800640 w 8668509"/>
              <a:gd name="connsiteY1700" fmla="*/ 2160632 h 8769011"/>
              <a:gd name="connsiteX1701" fmla="*/ 6031564 w 8668509"/>
              <a:gd name="connsiteY1701" fmla="*/ 2177644 h 8769011"/>
              <a:gd name="connsiteX1702" fmla="*/ 6297950 w 8668509"/>
              <a:gd name="connsiteY1702" fmla="*/ 2336702 h 8769011"/>
              <a:gd name="connsiteX1703" fmla="*/ 6517062 w 8668509"/>
              <a:gd name="connsiteY1703" fmla="*/ 2590610 h 8769011"/>
              <a:gd name="connsiteX1704" fmla="*/ 6535274 w 8668509"/>
              <a:gd name="connsiteY1704" fmla="*/ 2614422 h 8769011"/>
              <a:gd name="connsiteX1705" fmla="*/ 6516434 w 8668509"/>
              <a:gd name="connsiteY1705" fmla="*/ 2573370 h 8769011"/>
              <a:gd name="connsiteX1706" fmla="*/ 6501975 w 8668509"/>
              <a:gd name="connsiteY1706" fmla="*/ 2534136 h 8769011"/>
              <a:gd name="connsiteX1707" fmla="*/ 6459322 w 8668509"/>
              <a:gd name="connsiteY1707" fmla="*/ 2472243 h 8769011"/>
              <a:gd name="connsiteX1708" fmla="*/ 6466352 w 8668509"/>
              <a:gd name="connsiteY1708" fmla="*/ 2462022 h 8769011"/>
              <a:gd name="connsiteX1709" fmla="*/ 6412926 w 8668509"/>
              <a:gd name="connsiteY1709" fmla="*/ 2381060 h 8769011"/>
              <a:gd name="connsiteX1710" fmla="*/ 6350985 w 8668509"/>
              <a:gd name="connsiteY1710" fmla="*/ 2309622 h 8769011"/>
              <a:gd name="connsiteX1711" fmla="*/ 6410640 w 8668509"/>
              <a:gd name="connsiteY1711" fmla="*/ 2366772 h 8769011"/>
              <a:gd name="connsiteX1712" fmla="*/ 6623238 w 8668509"/>
              <a:gd name="connsiteY1712" fmla="*/ 2709672 h 8769011"/>
              <a:gd name="connsiteX1713" fmla="*/ 6640659 w 8668509"/>
              <a:gd name="connsiteY1713" fmla="*/ 2766822 h 8769011"/>
              <a:gd name="connsiteX1714" fmla="*/ 6635020 w 8668509"/>
              <a:gd name="connsiteY1714" fmla="*/ 2728722 h 8769011"/>
              <a:gd name="connsiteX1715" fmla="*/ 6516482 w 8668509"/>
              <a:gd name="connsiteY1715" fmla="*/ 2468804 h 8769011"/>
              <a:gd name="connsiteX1716" fmla="*/ 5853580 w 8668509"/>
              <a:gd name="connsiteY1716" fmla="*/ 2116350 h 8769011"/>
              <a:gd name="connsiteX1717" fmla="*/ 6358205 w 8668509"/>
              <a:gd name="connsiteY1717" fmla="*/ 2119122 h 8769011"/>
              <a:gd name="connsiteX1718" fmla="*/ 6349699 w 8668509"/>
              <a:gd name="connsiteY1718" fmla="*/ 2133410 h 8769011"/>
              <a:gd name="connsiteX1719" fmla="*/ 6335707 w 8668509"/>
              <a:gd name="connsiteY1719" fmla="*/ 2143601 h 8769011"/>
              <a:gd name="connsiteX1720" fmla="*/ 6357138 w 8668509"/>
              <a:gd name="connsiteY1720" fmla="*/ 2150745 h 8769011"/>
              <a:gd name="connsiteX1721" fmla="*/ 6368692 w 8668509"/>
              <a:gd name="connsiteY1721" fmla="*/ 2104835 h 8769011"/>
              <a:gd name="connsiteX1722" fmla="*/ 6358205 w 8668509"/>
              <a:gd name="connsiteY1722" fmla="*/ 2119122 h 8769011"/>
              <a:gd name="connsiteX1723" fmla="*/ 7003619 w 8668509"/>
              <a:gd name="connsiteY1723" fmla="*/ 2113445 h 8769011"/>
              <a:gd name="connsiteX1724" fmla="*/ 6997037 w 8668509"/>
              <a:gd name="connsiteY1724" fmla="*/ 2132343 h 8769011"/>
              <a:gd name="connsiteX1725" fmla="*/ 6993493 w 8668509"/>
              <a:gd name="connsiteY1725" fmla="*/ 2142935 h 8769011"/>
              <a:gd name="connsiteX1726" fmla="*/ 6983407 w 8668509"/>
              <a:gd name="connsiteY1726" fmla="*/ 2153622 h 8769011"/>
              <a:gd name="connsiteX1727" fmla="*/ 6983407 w 8668509"/>
              <a:gd name="connsiteY1727" fmla="*/ 2164318 h 8769011"/>
              <a:gd name="connsiteX1728" fmla="*/ 6996189 w 8668509"/>
              <a:gd name="connsiteY1728" fmla="*/ 2153707 h 8769011"/>
              <a:gd name="connsiteX1729" fmla="*/ 7016420 w 8668509"/>
              <a:gd name="connsiteY1729" fmla="*/ 2150164 h 8769011"/>
              <a:gd name="connsiteX1730" fmla="*/ 7016906 w 8668509"/>
              <a:gd name="connsiteY1730" fmla="*/ 2134600 h 8769011"/>
              <a:gd name="connsiteX1731" fmla="*/ 7020487 w 8668509"/>
              <a:gd name="connsiteY1731" fmla="*/ 2118493 h 8769011"/>
              <a:gd name="connsiteX1732" fmla="*/ 7031032 w 8668509"/>
              <a:gd name="connsiteY1732" fmla="*/ 2114922 h 8769011"/>
              <a:gd name="connsiteX1733" fmla="*/ 7003619 w 8668509"/>
              <a:gd name="connsiteY1733" fmla="*/ 2113445 h 8769011"/>
              <a:gd name="connsiteX1734" fmla="*/ 5868982 w 8668509"/>
              <a:gd name="connsiteY1734" fmla="*/ 2128647 h 8769011"/>
              <a:gd name="connsiteX1735" fmla="*/ 5857123 w 8668509"/>
              <a:gd name="connsiteY1735" fmla="*/ 2142935 h 8769011"/>
              <a:gd name="connsiteX1736" fmla="*/ 5913063 w 8668509"/>
              <a:gd name="connsiteY1736" fmla="*/ 2141439 h 8769011"/>
              <a:gd name="connsiteX1737" fmla="*/ 5968994 w 8668509"/>
              <a:gd name="connsiteY1737" fmla="*/ 2139944 h 8769011"/>
              <a:gd name="connsiteX1738" fmla="*/ 5926132 w 8668509"/>
              <a:gd name="connsiteY1738" fmla="*/ 2132981 h 8769011"/>
              <a:gd name="connsiteX1739" fmla="*/ 5883269 w 8668509"/>
              <a:gd name="connsiteY1739" fmla="*/ 2126009 h 8769011"/>
              <a:gd name="connsiteX1740" fmla="*/ 5959469 w 8668509"/>
              <a:gd name="connsiteY1740" fmla="*/ 2128695 h 8769011"/>
              <a:gd name="connsiteX1741" fmla="*/ 6011857 w 8668509"/>
              <a:gd name="connsiteY1741" fmla="*/ 2123827 h 8769011"/>
              <a:gd name="connsiteX1742" fmla="*/ 5868982 w 8668509"/>
              <a:gd name="connsiteY1742" fmla="*/ 2128647 h 8769011"/>
              <a:gd name="connsiteX1743" fmla="*/ 6240457 w 8668509"/>
              <a:gd name="connsiteY1743" fmla="*/ 2133410 h 8769011"/>
              <a:gd name="connsiteX1744" fmla="*/ 6249982 w 8668509"/>
              <a:gd name="connsiteY1744" fmla="*/ 2142935 h 8769011"/>
              <a:gd name="connsiteX1745" fmla="*/ 6259507 w 8668509"/>
              <a:gd name="connsiteY1745" fmla="*/ 2133410 h 8769011"/>
              <a:gd name="connsiteX1746" fmla="*/ 6249982 w 8668509"/>
              <a:gd name="connsiteY1746" fmla="*/ 2123885 h 8769011"/>
              <a:gd name="connsiteX1747" fmla="*/ 6240457 w 8668509"/>
              <a:gd name="connsiteY1747" fmla="*/ 2133410 h 8769011"/>
              <a:gd name="connsiteX1748" fmla="*/ 6565059 w 8668509"/>
              <a:gd name="connsiteY1748" fmla="*/ 2148488 h 8769011"/>
              <a:gd name="connsiteX1749" fmla="*/ 6570812 w 8668509"/>
              <a:gd name="connsiteY1749" fmla="*/ 2154250 h 8769011"/>
              <a:gd name="connsiteX1750" fmla="*/ 6570060 w 8668509"/>
              <a:gd name="connsiteY1750" fmla="*/ 2135991 h 8769011"/>
              <a:gd name="connsiteX1751" fmla="*/ 6565059 w 8668509"/>
              <a:gd name="connsiteY1751" fmla="*/ 2148488 h 8769011"/>
              <a:gd name="connsiteX1752" fmla="*/ 7250107 w 8668509"/>
              <a:gd name="connsiteY1752" fmla="*/ 2142935 h 8769011"/>
              <a:gd name="connsiteX1753" fmla="*/ 7260193 w 8668509"/>
              <a:gd name="connsiteY1753" fmla="*/ 2152460 h 8769011"/>
              <a:gd name="connsiteX1754" fmla="*/ 7264394 w 8668509"/>
              <a:gd name="connsiteY1754" fmla="*/ 2142935 h 8769011"/>
              <a:gd name="connsiteX1755" fmla="*/ 7254307 w 8668509"/>
              <a:gd name="connsiteY1755" fmla="*/ 2133410 h 8769011"/>
              <a:gd name="connsiteX1756" fmla="*/ 7250107 w 8668509"/>
              <a:gd name="connsiteY1756" fmla="*/ 2142935 h 8769011"/>
              <a:gd name="connsiteX1757" fmla="*/ 6049957 w 8668509"/>
              <a:gd name="connsiteY1757" fmla="*/ 2152460 h 8769011"/>
              <a:gd name="connsiteX1758" fmla="*/ 6071388 w 8668509"/>
              <a:gd name="connsiteY1758" fmla="*/ 2161842 h 8769011"/>
              <a:gd name="connsiteX1759" fmla="*/ 6092819 w 8668509"/>
              <a:gd name="connsiteY1759" fmla="*/ 2161689 h 8769011"/>
              <a:gd name="connsiteX1760" fmla="*/ 6078532 w 8668509"/>
              <a:gd name="connsiteY1760" fmla="*/ 2152460 h 8769011"/>
              <a:gd name="connsiteX1761" fmla="*/ 6049957 w 8668509"/>
              <a:gd name="connsiteY1761" fmla="*/ 2152460 h 8769011"/>
              <a:gd name="connsiteX1762" fmla="*/ 6421432 w 8668509"/>
              <a:gd name="connsiteY1762" fmla="*/ 2152460 h 8769011"/>
              <a:gd name="connsiteX1763" fmla="*/ 6430394 w 8668509"/>
              <a:gd name="connsiteY1763" fmla="*/ 2161985 h 8769011"/>
              <a:gd name="connsiteX1764" fmla="*/ 6445244 w 8668509"/>
              <a:gd name="connsiteY1764" fmla="*/ 2152460 h 8769011"/>
              <a:gd name="connsiteX1765" fmla="*/ 6436281 w 8668509"/>
              <a:gd name="connsiteY1765" fmla="*/ 2142935 h 8769011"/>
              <a:gd name="connsiteX1766" fmla="*/ 6421432 w 8668509"/>
              <a:gd name="connsiteY1766" fmla="*/ 2152460 h 8769011"/>
              <a:gd name="connsiteX1767" fmla="*/ 6476457 w 8668509"/>
              <a:gd name="connsiteY1767" fmla="*/ 2171576 h 8769011"/>
              <a:gd name="connsiteX1768" fmla="*/ 6471095 w 8668509"/>
              <a:gd name="connsiteY1768" fmla="*/ 2228660 h 8769011"/>
              <a:gd name="connsiteX1769" fmla="*/ 6475238 w 8668509"/>
              <a:gd name="connsiteY1769" fmla="*/ 2214629 h 8769011"/>
              <a:gd name="connsiteX1770" fmla="*/ 6502794 w 8668509"/>
              <a:gd name="connsiteY1770" fmla="*/ 2184969 h 8769011"/>
              <a:gd name="connsiteX1771" fmla="*/ 6535732 w 8668509"/>
              <a:gd name="connsiteY1771" fmla="*/ 2156136 h 8769011"/>
              <a:gd name="connsiteX1772" fmla="*/ 6476457 w 8668509"/>
              <a:gd name="connsiteY1772" fmla="*/ 2171576 h 8769011"/>
              <a:gd name="connsiteX1773" fmla="*/ 6588119 w 8668509"/>
              <a:gd name="connsiteY1773" fmla="*/ 2152460 h 8769011"/>
              <a:gd name="connsiteX1774" fmla="*/ 6592319 w 8668509"/>
              <a:gd name="connsiteY1774" fmla="*/ 2161985 h 8769011"/>
              <a:gd name="connsiteX1775" fmla="*/ 6602407 w 8668509"/>
              <a:gd name="connsiteY1775" fmla="*/ 2152460 h 8769011"/>
              <a:gd name="connsiteX1776" fmla="*/ 6598206 w 8668509"/>
              <a:gd name="connsiteY1776" fmla="*/ 2142935 h 8769011"/>
              <a:gd name="connsiteX1777" fmla="*/ 6588119 w 8668509"/>
              <a:gd name="connsiteY1777" fmla="*/ 2152460 h 8769011"/>
              <a:gd name="connsiteX1778" fmla="*/ 6630982 w 8668509"/>
              <a:gd name="connsiteY1778" fmla="*/ 2152460 h 8769011"/>
              <a:gd name="connsiteX1779" fmla="*/ 6641068 w 8668509"/>
              <a:gd name="connsiteY1779" fmla="*/ 2161985 h 8769011"/>
              <a:gd name="connsiteX1780" fmla="*/ 6645269 w 8668509"/>
              <a:gd name="connsiteY1780" fmla="*/ 2152460 h 8769011"/>
              <a:gd name="connsiteX1781" fmla="*/ 6635182 w 8668509"/>
              <a:gd name="connsiteY1781" fmla="*/ 2142935 h 8769011"/>
              <a:gd name="connsiteX1782" fmla="*/ 6630982 w 8668509"/>
              <a:gd name="connsiteY1782" fmla="*/ 2152460 h 8769011"/>
              <a:gd name="connsiteX1783" fmla="*/ 6698200 w 8668509"/>
              <a:gd name="connsiteY1783" fmla="*/ 2160965 h 8769011"/>
              <a:gd name="connsiteX1784" fmla="*/ 6716630 w 8668509"/>
              <a:gd name="connsiteY1784" fmla="*/ 2171757 h 8769011"/>
              <a:gd name="connsiteX1785" fmla="*/ 6730832 w 8668509"/>
              <a:gd name="connsiteY1785" fmla="*/ 2162775 h 8769011"/>
              <a:gd name="connsiteX1786" fmla="*/ 6719888 w 8668509"/>
              <a:gd name="connsiteY1786" fmla="*/ 2151831 h 8769011"/>
              <a:gd name="connsiteX1787" fmla="*/ 6708944 w 8668509"/>
              <a:gd name="connsiteY1787" fmla="*/ 2140887 h 8769011"/>
              <a:gd name="connsiteX1788" fmla="*/ 6698200 w 8668509"/>
              <a:gd name="connsiteY1788" fmla="*/ 2160965 h 8769011"/>
              <a:gd name="connsiteX1789" fmla="*/ 6669082 w 8668509"/>
              <a:gd name="connsiteY1789" fmla="*/ 2162547 h 8769011"/>
              <a:gd name="connsiteX1790" fmla="*/ 6678607 w 8668509"/>
              <a:gd name="connsiteY1790" fmla="*/ 2166747 h 8769011"/>
              <a:gd name="connsiteX1791" fmla="*/ 6688132 w 8668509"/>
              <a:gd name="connsiteY1791" fmla="*/ 2156660 h 8769011"/>
              <a:gd name="connsiteX1792" fmla="*/ 6678607 w 8668509"/>
              <a:gd name="connsiteY1792" fmla="*/ 2152460 h 8769011"/>
              <a:gd name="connsiteX1793" fmla="*/ 6669082 w 8668509"/>
              <a:gd name="connsiteY1793" fmla="*/ 2162547 h 8769011"/>
              <a:gd name="connsiteX1794" fmla="*/ 5793801 w 8668509"/>
              <a:gd name="connsiteY1794" fmla="*/ 2196160 h 8769011"/>
              <a:gd name="connsiteX1795" fmla="*/ 5726107 w 8668509"/>
              <a:gd name="connsiteY1795" fmla="*/ 2260149 h 8769011"/>
              <a:gd name="connsiteX1796" fmla="*/ 5743890 w 8668509"/>
              <a:gd name="connsiteY1796" fmla="*/ 2249167 h 8769011"/>
              <a:gd name="connsiteX1797" fmla="*/ 5772465 w 8668509"/>
              <a:gd name="connsiteY1797" fmla="*/ 2228660 h 8769011"/>
              <a:gd name="connsiteX1798" fmla="*/ 5783257 w 8668509"/>
              <a:gd name="connsiteY1798" fmla="*/ 2219430 h 8769011"/>
              <a:gd name="connsiteX1799" fmla="*/ 5795163 w 8668509"/>
              <a:gd name="connsiteY1799" fmla="*/ 2214572 h 8769011"/>
              <a:gd name="connsiteX1800" fmla="*/ 5829662 w 8668509"/>
              <a:gd name="connsiteY1800" fmla="*/ 2192388 h 8769011"/>
              <a:gd name="connsiteX1801" fmla="*/ 5793801 w 8668509"/>
              <a:gd name="connsiteY1801" fmla="*/ 2196160 h 8769011"/>
              <a:gd name="connsiteX1802" fmla="*/ 5842759 w 8668509"/>
              <a:gd name="connsiteY1802" fmla="*/ 2192865 h 8769011"/>
              <a:gd name="connsiteX1803" fmla="*/ 5852551 w 8668509"/>
              <a:gd name="connsiteY1803" fmla="*/ 2200799 h 8769011"/>
              <a:gd name="connsiteX1804" fmla="*/ 5878507 w 8668509"/>
              <a:gd name="connsiteY1804" fmla="*/ 2200085 h 8769011"/>
              <a:gd name="connsiteX1805" fmla="*/ 5897557 w 8668509"/>
              <a:gd name="connsiteY1805" fmla="*/ 2192150 h 8769011"/>
              <a:gd name="connsiteX1806" fmla="*/ 5868715 w 8668509"/>
              <a:gd name="connsiteY1806" fmla="*/ 2184206 h 8769011"/>
              <a:gd name="connsiteX1807" fmla="*/ 5842759 w 8668509"/>
              <a:gd name="connsiteY1807" fmla="*/ 2192865 h 8769011"/>
              <a:gd name="connsiteX1808" fmla="*/ 5907082 w 8668509"/>
              <a:gd name="connsiteY1808" fmla="*/ 2190560 h 8769011"/>
              <a:gd name="connsiteX1809" fmla="*/ 5916607 w 8668509"/>
              <a:gd name="connsiteY1809" fmla="*/ 2200085 h 8769011"/>
              <a:gd name="connsiteX1810" fmla="*/ 5926132 w 8668509"/>
              <a:gd name="connsiteY1810" fmla="*/ 2190560 h 8769011"/>
              <a:gd name="connsiteX1811" fmla="*/ 5916607 w 8668509"/>
              <a:gd name="connsiteY1811" fmla="*/ 2181035 h 8769011"/>
              <a:gd name="connsiteX1812" fmla="*/ 5907082 w 8668509"/>
              <a:gd name="connsiteY1812" fmla="*/ 2190560 h 8769011"/>
              <a:gd name="connsiteX1813" fmla="*/ 6538027 w 8668509"/>
              <a:gd name="connsiteY1813" fmla="*/ 2199951 h 8769011"/>
              <a:gd name="connsiteX1814" fmla="*/ 6544694 w 8668509"/>
              <a:gd name="connsiteY1814" fmla="*/ 2238185 h 8769011"/>
              <a:gd name="connsiteX1815" fmla="*/ 6567497 w 8668509"/>
              <a:gd name="connsiteY1815" fmla="*/ 2201742 h 8769011"/>
              <a:gd name="connsiteX1816" fmla="*/ 6538027 w 8668509"/>
              <a:gd name="connsiteY1816" fmla="*/ 2199951 h 8769011"/>
              <a:gd name="connsiteX1817" fmla="*/ 6847847 w 8668509"/>
              <a:gd name="connsiteY1817" fmla="*/ 2205066 h 8769011"/>
              <a:gd name="connsiteX1818" fmla="*/ 6810213 w 8668509"/>
              <a:gd name="connsiteY1818" fmla="*/ 2230869 h 8769011"/>
              <a:gd name="connsiteX1819" fmla="*/ 6797669 w 8668509"/>
              <a:gd name="connsiteY1819" fmla="*/ 2235089 h 8769011"/>
              <a:gd name="connsiteX1820" fmla="*/ 6810414 w 8668509"/>
              <a:gd name="connsiteY1820" fmla="*/ 2250529 h 8769011"/>
              <a:gd name="connsiteX1821" fmla="*/ 6823168 w 8668509"/>
              <a:gd name="connsiteY1821" fmla="*/ 2265979 h 8769011"/>
              <a:gd name="connsiteX1822" fmla="*/ 6798507 w 8668509"/>
              <a:gd name="connsiteY1822" fmla="*/ 2272160 h 8769011"/>
              <a:gd name="connsiteX1823" fmla="*/ 6784448 w 8668509"/>
              <a:gd name="connsiteY1823" fmla="*/ 2300754 h 8769011"/>
              <a:gd name="connsiteX1824" fmla="*/ 6802308 w 8668509"/>
              <a:gd name="connsiteY1824" fmla="*/ 2295535 h 8769011"/>
              <a:gd name="connsiteX1825" fmla="*/ 6829816 w 8668509"/>
              <a:gd name="connsiteY1825" fmla="*/ 2290191 h 8769011"/>
              <a:gd name="connsiteX1826" fmla="*/ 6850057 w 8668509"/>
              <a:gd name="connsiteY1826" fmla="*/ 2286448 h 8769011"/>
              <a:gd name="connsiteX1827" fmla="*/ 6869107 w 8668509"/>
              <a:gd name="connsiteY1827" fmla="*/ 2276285 h 8769011"/>
              <a:gd name="connsiteX1828" fmla="*/ 6888157 w 8668509"/>
              <a:gd name="connsiteY1828" fmla="*/ 2261997 h 8769011"/>
              <a:gd name="connsiteX1829" fmla="*/ 6869668 w 8668509"/>
              <a:gd name="connsiteY1829" fmla="*/ 2247710 h 8769011"/>
              <a:gd name="connsiteX1830" fmla="*/ 6845360 w 8668509"/>
              <a:gd name="connsiteY1830" fmla="*/ 2238289 h 8769011"/>
              <a:gd name="connsiteX1831" fmla="*/ 6851943 w 8668509"/>
              <a:gd name="connsiteY1831" fmla="*/ 2233260 h 8769011"/>
              <a:gd name="connsiteX1832" fmla="*/ 6882175 w 8668509"/>
              <a:gd name="connsiteY1832" fmla="*/ 2224107 h 8769011"/>
              <a:gd name="connsiteX1833" fmla="*/ 6900005 w 8668509"/>
              <a:gd name="connsiteY1833" fmla="*/ 2210572 h 8769011"/>
              <a:gd name="connsiteX1834" fmla="*/ 6886471 w 8668509"/>
              <a:gd name="connsiteY1834" fmla="*/ 2197037 h 8769011"/>
              <a:gd name="connsiteX1835" fmla="*/ 6872926 w 8668509"/>
              <a:gd name="connsiteY1835" fmla="*/ 2183492 h 8769011"/>
              <a:gd name="connsiteX1836" fmla="*/ 6847847 w 8668509"/>
              <a:gd name="connsiteY1836" fmla="*/ 2205066 h 8769011"/>
              <a:gd name="connsiteX1837" fmla="*/ 7254869 w 8668509"/>
              <a:gd name="connsiteY1837" fmla="*/ 2190560 h 8769011"/>
              <a:gd name="connsiteX1838" fmla="*/ 7259069 w 8668509"/>
              <a:gd name="connsiteY1838" fmla="*/ 2200085 h 8769011"/>
              <a:gd name="connsiteX1839" fmla="*/ 7269157 w 8668509"/>
              <a:gd name="connsiteY1839" fmla="*/ 2190560 h 8769011"/>
              <a:gd name="connsiteX1840" fmla="*/ 7264956 w 8668509"/>
              <a:gd name="connsiteY1840" fmla="*/ 2181035 h 8769011"/>
              <a:gd name="connsiteX1841" fmla="*/ 7254869 w 8668509"/>
              <a:gd name="connsiteY1841" fmla="*/ 2190560 h 8769011"/>
              <a:gd name="connsiteX1842" fmla="*/ 7417308 w 8668509"/>
              <a:gd name="connsiteY1842" fmla="*/ 2261997 h 8769011"/>
              <a:gd name="connsiteX1843" fmla="*/ 7412832 w 8668509"/>
              <a:gd name="connsiteY1843" fmla="*/ 2319147 h 8769011"/>
              <a:gd name="connsiteX1844" fmla="*/ 7397134 w 8668509"/>
              <a:gd name="connsiteY1844" fmla="*/ 2342712 h 8769011"/>
              <a:gd name="connsiteX1845" fmla="*/ 7384142 w 8668509"/>
              <a:gd name="connsiteY1845" fmla="*/ 2379240 h 8769011"/>
              <a:gd name="connsiteX1846" fmla="*/ 7378656 w 8668509"/>
              <a:gd name="connsiteY1846" fmla="*/ 2390518 h 8769011"/>
              <a:gd name="connsiteX1847" fmla="*/ 7374551 w 8668509"/>
              <a:gd name="connsiteY1847" fmla="*/ 2420665 h 8769011"/>
              <a:gd name="connsiteX1848" fmla="*/ 7365616 w 8668509"/>
              <a:gd name="connsiteY1848" fmla="*/ 2442972 h 8769011"/>
              <a:gd name="connsiteX1849" fmla="*/ 7365007 w 8668509"/>
              <a:gd name="connsiteY1849" fmla="*/ 2405653 h 8769011"/>
              <a:gd name="connsiteX1850" fmla="*/ 7335622 w 8668509"/>
              <a:gd name="connsiteY1850" fmla="*/ 2247710 h 8769011"/>
              <a:gd name="connsiteX1851" fmla="*/ 7338365 w 8668509"/>
              <a:gd name="connsiteY1851" fmla="*/ 2283428 h 8769011"/>
              <a:gd name="connsiteX1852" fmla="*/ 7349500 w 8668509"/>
              <a:gd name="connsiteY1852" fmla="*/ 2415854 h 8769011"/>
              <a:gd name="connsiteX1853" fmla="*/ 7350119 w 8668509"/>
              <a:gd name="connsiteY1853" fmla="*/ 2512562 h 8769011"/>
              <a:gd name="connsiteX1854" fmla="*/ 7388219 w 8668509"/>
              <a:gd name="connsiteY1854" fmla="*/ 2454593 h 8769011"/>
              <a:gd name="connsiteX1855" fmla="*/ 7426319 w 8668509"/>
              <a:gd name="connsiteY1855" fmla="*/ 2396614 h 8769011"/>
              <a:gd name="connsiteX1856" fmla="*/ 7429329 w 8668509"/>
              <a:gd name="connsiteY1856" fmla="*/ 2324548 h 8769011"/>
              <a:gd name="connsiteX1857" fmla="*/ 7423023 w 8668509"/>
              <a:gd name="connsiteY1857" fmla="*/ 2214372 h 8769011"/>
              <a:gd name="connsiteX1858" fmla="*/ 7413708 w 8668509"/>
              <a:gd name="connsiteY1858" fmla="*/ 2176272 h 8769011"/>
              <a:gd name="connsiteX1859" fmla="*/ 7417308 w 8668509"/>
              <a:gd name="connsiteY1859" fmla="*/ 2261997 h 8769011"/>
              <a:gd name="connsiteX1860" fmla="*/ 5935657 w 8668509"/>
              <a:gd name="connsiteY1860" fmla="*/ 2200085 h 8769011"/>
              <a:gd name="connsiteX1861" fmla="*/ 5945182 w 8668509"/>
              <a:gd name="connsiteY1861" fmla="*/ 2209610 h 8769011"/>
              <a:gd name="connsiteX1862" fmla="*/ 5954707 w 8668509"/>
              <a:gd name="connsiteY1862" fmla="*/ 2200085 h 8769011"/>
              <a:gd name="connsiteX1863" fmla="*/ 5945182 w 8668509"/>
              <a:gd name="connsiteY1863" fmla="*/ 2190560 h 8769011"/>
              <a:gd name="connsiteX1864" fmla="*/ 5935657 w 8668509"/>
              <a:gd name="connsiteY1864" fmla="*/ 2200085 h 8769011"/>
              <a:gd name="connsiteX1865" fmla="*/ 5964232 w 8668509"/>
              <a:gd name="connsiteY1865" fmla="*/ 2199342 h 8769011"/>
              <a:gd name="connsiteX1866" fmla="*/ 6040432 w 8668509"/>
              <a:gd name="connsiteY1866" fmla="*/ 2233317 h 8769011"/>
              <a:gd name="connsiteX1867" fmla="*/ 6097296 w 8668509"/>
              <a:gd name="connsiteY1867" fmla="*/ 2260578 h 8769011"/>
              <a:gd name="connsiteX1868" fmla="*/ 6348194 w 8668509"/>
              <a:gd name="connsiteY1868" fmla="*/ 2456993 h 8769011"/>
              <a:gd name="connsiteX1869" fmla="*/ 6431242 w 8668509"/>
              <a:gd name="connsiteY1869" fmla="*/ 2544270 h 8769011"/>
              <a:gd name="connsiteX1870" fmla="*/ 6479572 w 8668509"/>
              <a:gd name="connsiteY1870" fmla="*/ 2643216 h 8769011"/>
              <a:gd name="connsiteX1871" fmla="*/ 6533103 w 8668509"/>
              <a:gd name="connsiteY1871" fmla="*/ 2780919 h 8769011"/>
              <a:gd name="connsiteX1872" fmla="*/ 6546123 w 8668509"/>
              <a:gd name="connsiteY1872" fmla="*/ 2824506 h 8769011"/>
              <a:gd name="connsiteX1873" fmla="*/ 6548581 w 8668509"/>
              <a:gd name="connsiteY1873" fmla="*/ 2843327 h 8769011"/>
              <a:gd name="connsiteX1874" fmla="*/ 6554124 w 8668509"/>
              <a:gd name="connsiteY1874" fmla="*/ 2857310 h 8769011"/>
              <a:gd name="connsiteX1875" fmla="*/ 6540132 w 8668509"/>
              <a:gd name="connsiteY1875" fmla="*/ 2738247 h 8769011"/>
              <a:gd name="connsiteX1876" fmla="*/ 6021715 w 8668509"/>
              <a:gd name="connsiteY1876" fmla="*/ 2209029 h 8769011"/>
              <a:gd name="connsiteX1877" fmla="*/ 5964232 w 8668509"/>
              <a:gd name="connsiteY1877" fmla="*/ 2199342 h 8769011"/>
              <a:gd name="connsiteX1878" fmla="*/ 7126282 w 8668509"/>
              <a:gd name="connsiteY1878" fmla="*/ 2209048 h 8769011"/>
              <a:gd name="connsiteX1879" fmla="*/ 7135807 w 8668509"/>
              <a:gd name="connsiteY1879" fmla="*/ 2228660 h 8769011"/>
              <a:gd name="connsiteX1880" fmla="*/ 7145332 w 8668509"/>
              <a:gd name="connsiteY1880" fmla="*/ 2214934 h 8769011"/>
              <a:gd name="connsiteX1881" fmla="*/ 7135807 w 8668509"/>
              <a:gd name="connsiteY1881" fmla="*/ 2195322 h 8769011"/>
              <a:gd name="connsiteX1882" fmla="*/ 7126282 w 8668509"/>
              <a:gd name="connsiteY1882" fmla="*/ 2209048 h 8769011"/>
              <a:gd name="connsiteX1883" fmla="*/ 7316782 w 8668509"/>
              <a:gd name="connsiteY1883" fmla="*/ 2204847 h 8769011"/>
              <a:gd name="connsiteX1884" fmla="*/ 7326011 w 8668509"/>
              <a:gd name="connsiteY1884" fmla="*/ 2219135 h 8769011"/>
              <a:gd name="connsiteX1885" fmla="*/ 7329755 w 8668509"/>
              <a:gd name="connsiteY1885" fmla="*/ 2204847 h 8769011"/>
              <a:gd name="connsiteX1886" fmla="*/ 7320525 w 8668509"/>
              <a:gd name="connsiteY1886" fmla="*/ 2190560 h 8769011"/>
              <a:gd name="connsiteX1887" fmla="*/ 7316782 w 8668509"/>
              <a:gd name="connsiteY1887" fmla="*/ 2204847 h 8769011"/>
              <a:gd name="connsiteX1888" fmla="*/ 7384209 w 8668509"/>
              <a:gd name="connsiteY1888" fmla="*/ 2205638 h 8769011"/>
              <a:gd name="connsiteX1889" fmla="*/ 7389962 w 8668509"/>
              <a:gd name="connsiteY1889" fmla="*/ 2211400 h 8769011"/>
              <a:gd name="connsiteX1890" fmla="*/ 7389210 w 8668509"/>
              <a:gd name="connsiteY1890" fmla="*/ 2193141 h 8769011"/>
              <a:gd name="connsiteX1891" fmla="*/ 7384209 w 8668509"/>
              <a:gd name="connsiteY1891" fmla="*/ 2205638 h 8769011"/>
              <a:gd name="connsiteX1892" fmla="*/ 6364282 w 8668509"/>
              <a:gd name="connsiteY1892" fmla="*/ 2210172 h 8769011"/>
              <a:gd name="connsiteX1893" fmla="*/ 6373807 w 8668509"/>
              <a:gd name="connsiteY1893" fmla="*/ 2214372 h 8769011"/>
              <a:gd name="connsiteX1894" fmla="*/ 6383332 w 8668509"/>
              <a:gd name="connsiteY1894" fmla="*/ 2204285 h 8769011"/>
              <a:gd name="connsiteX1895" fmla="*/ 6373807 w 8668509"/>
              <a:gd name="connsiteY1895" fmla="*/ 2200085 h 8769011"/>
              <a:gd name="connsiteX1896" fmla="*/ 6364282 w 8668509"/>
              <a:gd name="connsiteY1896" fmla="*/ 2210172 h 8769011"/>
              <a:gd name="connsiteX1897" fmla="*/ 6411907 w 8668509"/>
              <a:gd name="connsiteY1897" fmla="*/ 2209610 h 8769011"/>
              <a:gd name="connsiteX1898" fmla="*/ 6420793 w 8668509"/>
              <a:gd name="connsiteY1898" fmla="*/ 2219135 h 8769011"/>
              <a:gd name="connsiteX1899" fmla="*/ 6435719 w 8668509"/>
              <a:gd name="connsiteY1899" fmla="*/ 2238185 h 8769011"/>
              <a:gd name="connsiteX1900" fmla="*/ 6450350 w 8668509"/>
              <a:gd name="connsiteY1900" fmla="*/ 2257235 h 8769011"/>
              <a:gd name="connsiteX1901" fmla="*/ 6434548 w 8668509"/>
              <a:gd name="connsiteY1901" fmla="*/ 2211991 h 8769011"/>
              <a:gd name="connsiteX1902" fmla="*/ 6411907 w 8668509"/>
              <a:gd name="connsiteY1902" fmla="*/ 2209610 h 8769011"/>
              <a:gd name="connsiteX1903" fmla="*/ 6907207 w 8668509"/>
              <a:gd name="connsiteY1903" fmla="*/ 2204504 h 8769011"/>
              <a:gd name="connsiteX1904" fmla="*/ 6945230 w 8668509"/>
              <a:gd name="connsiteY1904" fmla="*/ 2233470 h 8769011"/>
              <a:gd name="connsiteX1905" fmla="*/ 6954832 w 8668509"/>
              <a:gd name="connsiteY1905" fmla="*/ 2237623 h 8769011"/>
              <a:gd name="connsiteX1906" fmla="*/ 6946421 w 8668509"/>
              <a:gd name="connsiteY1906" fmla="*/ 2247710 h 8769011"/>
              <a:gd name="connsiteX1907" fmla="*/ 6935134 w 8668509"/>
              <a:gd name="connsiteY1907" fmla="*/ 2299697 h 8769011"/>
              <a:gd name="connsiteX1908" fmla="*/ 6967176 w 8668509"/>
              <a:gd name="connsiteY1908" fmla="*/ 2273789 h 8769011"/>
              <a:gd name="connsiteX1909" fmla="*/ 6944554 w 8668509"/>
              <a:gd name="connsiteY1909" fmla="*/ 2209610 h 8769011"/>
              <a:gd name="connsiteX1910" fmla="*/ 6922275 w 8668509"/>
              <a:gd name="connsiteY1910" fmla="*/ 2203828 h 8769011"/>
              <a:gd name="connsiteX1911" fmla="*/ 6907207 w 8668509"/>
              <a:gd name="connsiteY1911" fmla="*/ 2204504 h 8769011"/>
              <a:gd name="connsiteX1912" fmla="*/ 7009867 w 8668509"/>
              <a:gd name="connsiteY1912" fmla="*/ 2210915 h 8769011"/>
              <a:gd name="connsiteX1913" fmla="*/ 7023630 w 8668509"/>
              <a:gd name="connsiteY1913" fmla="*/ 2224088 h 8769011"/>
              <a:gd name="connsiteX1914" fmla="*/ 7085924 w 8668509"/>
              <a:gd name="connsiteY1914" fmla="*/ 2211629 h 8769011"/>
              <a:gd name="connsiteX1915" fmla="*/ 7090010 w 8668509"/>
              <a:gd name="connsiteY1915" fmla="*/ 2199361 h 8769011"/>
              <a:gd name="connsiteX1916" fmla="*/ 7055530 w 8668509"/>
              <a:gd name="connsiteY1916" fmla="*/ 2201685 h 8769011"/>
              <a:gd name="connsiteX1917" fmla="*/ 7009867 w 8668509"/>
              <a:gd name="connsiteY1917" fmla="*/ 2210915 h 8769011"/>
              <a:gd name="connsiteX1918" fmla="*/ 5811832 w 8668509"/>
              <a:gd name="connsiteY1918" fmla="*/ 2254301 h 8769011"/>
              <a:gd name="connsiteX1919" fmla="*/ 3582981 w 8668509"/>
              <a:gd name="connsiteY1919" fmla="*/ 4488971 h 8769011"/>
              <a:gd name="connsiteX1920" fmla="*/ 4713142 w 8668509"/>
              <a:gd name="connsiteY1920" fmla="*/ 3394539 h 8769011"/>
              <a:gd name="connsiteX1921" fmla="*/ 5832787 w 8668509"/>
              <a:gd name="connsiteY1921" fmla="*/ 2280114 h 8769011"/>
              <a:gd name="connsiteX1922" fmla="*/ 5969413 w 8668509"/>
              <a:gd name="connsiteY1922" fmla="*/ 2276446 h 8769011"/>
              <a:gd name="connsiteX1923" fmla="*/ 5994873 w 8668509"/>
              <a:gd name="connsiteY1923" fmla="*/ 2286124 h 8769011"/>
              <a:gd name="connsiteX1924" fmla="*/ 5983053 w 8668509"/>
              <a:gd name="connsiteY1924" fmla="*/ 2300373 h 8769011"/>
              <a:gd name="connsiteX1925" fmla="*/ 5971232 w 8668509"/>
              <a:gd name="connsiteY1925" fmla="*/ 2314623 h 8769011"/>
              <a:gd name="connsiteX1926" fmla="*/ 5956830 w 8668509"/>
              <a:gd name="connsiteY1926" fmla="*/ 2302669 h 8769011"/>
              <a:gd name="connsiteX1927" fmla="*/ 5942438 w 8668509"/>
              <a:gd name="connsiteY1927" fmla="*/ 2290725 h 8769011"/>
              <a:gd name="connsiteX1928" fmla="*/ 5948687 w 8668509"/>
              <a:gd name="connsiteY1928" fmla="*/ 2310422 h 8769011"/>
              <a:gd name="connsiteX1929" fmla="*/ 5954935 w 8668509"/>
              <a:gd name="connsiteY1929" fmla="*/ 2330120 h 8769011"/>
              <a:gd name="connsiteX1930" fmla="*/ 5912577 w 8668509"/>
              <a:gd name="connsiteY1930" fmla="*/ 2369820 h 8769011"/>
              <a:gd name="connsiteX1931" fmla="*/ 5870229 w 8668509"/>
              <a:gd name="connsiteY1931" fmla="*/ 2409520 h 8769011"/>
              <a:gd name="connsiteX1932" fmla="*/ 5853465 w 8668509"/>
              <a:gd name="connsiteY1932" fmla="*/ 2392909 h 8769011"/>
              <a:gd name="connsiteX1933" fmla="*/ 5836711 w 8668509"/>
              <a:gd name="connsiteY1933" fmla="*/ 2376297 h 8769011"/>
              <a:gd name="connsiteX1934" fmla="*/ 5844026 w 8668509"/>
              <a:gd name="connsiteY1934" fmla="*/ 2395347 h 8769011"/>
              <a:gd name="connsiteX1935" fmla="*/ 5837482 w 8668509"/>
              <a:gd name="connsiteY1935" fmla="*/ 2430523 h 8769011"/>
              <a:gd name="connsiteX1936" fmla="*/ 5820271 w 8668509"/>
              <a:gd name="connsiteY1936" fmla="*/ 2427599 h 8769011"/>
              <a:gd name="connsiteX1937" fmla="*/ 5823195 w 8668509"/>
              <a:gd name="connsiteY1937" fmla="*/ 2444810 h 8769011"/>
              <a:gd name="connsiteX1938" fmla="*/ 5815337 w 8668509"/>
              <a:gd name="connsiteY1938" fmla="*/ 2460012 h 8769011"/>
              <a:gd name="connsiteX1939" fmla="*/ 5805812 w 8668509"/>
              <a:gd name="connsiteY1939" fmla="*/ 2473281 h 8769011"/>
              <a:gd name="connsiteX1940" fmla="*/ 5796087 w 8668509"/>
              <a:gd name="connsiteY1940" fmla="*/ 2492445 h 8769011"/>
              <a:gd name="connsiteX1941" fmla="*/ 5778580 w 8668509"/>
              <a:gd name="connsiteY1941" fmla="*/ 2457745 h 8769011"/>
              <a:gd name="connsiteX1942" fmla="*/ 5754682 w 8668509"/>
              <a:gd name="connsiteY1942" fmla="*/ 2440658 h 8769011"/>
              <a:gd name="connsiteX1943" fmla="*/ 5764111 w 8668509"/>
              <a:gd name="connsiteY1943" fmla="*/ 2495036 h 8769011"/>
              <a:gd name="connsiteX1944" fmla="*/ 5744461 w 8668509"/>
              <a:gd name="connsiteY1944" fmla="*/ 2533383 h 8769011"/>
              <a:gd name="connsiteX1945" fmla="*/ 5735041 w 8668509"/>
              <a:gd name="connsiteY1945" fmla="*/ 2519172 h 8769011"/>
              <a:gd name="connsiteX1946" fmla="*/ 5475494 w 8668509"/>
              <a:gd name="connsiteY1946" fmla="*/ 2783491 h 8769011"/>
              <a:gd name="connsiteX1947" fmla="*/ 5206775 w 8668509"/>
              <a:gd name="connsiteY1947" fmla="*/ 3047810 h 8769011"/>
              <a:gd name="connsiteX1948" fmla="*/ 5431098 w 8668509"/>
              <a:gd name="connsiteY1948" fmla="*/ 2812066 h 8769011"/>
              <a:gd name="connsiteX1949" fmla="*/ 5700417 w 8668509"/>
              <a:gd name="connsiteY1949" fmla="*/ 2537508 h 8769011"/>
              <a:gd name="connsiteX1950" fmla="*/ 5736251 w 8668509"/>
              <a:gd name="connsiteY1950" fmla="*/ 2498684 h 8769011"/>
              <a:gd name="connsiteX1951" fmla="*/ 5728792 w 8668509"/>
              <a:gd name="connsiteY1951" fmla="*/ 2479662 h 8769011"/>
              <a:gd name="connsiteX1952" fmla="*/ 5721344 w 8668509"/>
              <a:gd name="connsiteY1952" fmla="*/ 2460632 h 8769011"/>
              <a:gd name="connsiteX1953" fmla="*/ 4983157 w 8668509"/>
              <a:gd name="connsiteY1953" fmla="*/ 3204277 h 8769011"/>
              <a:gd name="connsiteX1954" fmla="*/ 4244969 w 8668509"/>
              <a:gd name="connsiteY1954" fmla="*/ 3947922 h 8769011"/>
              <a:gd name="connsiteX1955" fmla="*/ 4272630 w 8668509"/>
              <a:gd name="connsiteY1955" fmla="*/ 3951075 h 8769011"/>
              <a:gd name="connsiteX1956" fmla="*/ 4300281 w 8668509"/>
              <a:gd name="connsiteY1956" fmla="*/ 3954228 h 8769011"/>
              <a:gd name="connsiteX1957" fmla="*/ 4415505 w 8668509"/>
              <a:gd name="connsiteY1957" fmla="*/ 3841537 h 8769011"/>
              <a:gd name="connsiteX1958" fmla="*/ 4530719 w 8668509"/>
              <a:gd name="connsiteY1958" fmla="*/ 3728847 h 8769011"/>
              <a:gd name="connsiteX1959" fmla="*/ 4417591 w 8668509"/>
              <a:gd name="connsiteY1959" fmla="*/ 3844500 h 8769011"/>
              <a:gd name="connsiteX1960" fmla="*/ 4304462 w 8668509"/>
              <a:gd name="connsiteY1960" fmla="*/ 3960162 h 8769011"/>
              <a:gd name="connsiteX1961" fmla="*/ 4325246 w 8668509"/>
              <a:gd name="connsiteY1961" fmla="*/ 3966753 h 8769011"/>
              <a:gd name="connsiteX1962" fmla="*/ 4311568 w 8668509"/>
              <a:gd name="connsiteY1962" fmla="*/ 3992575 h 8769011"/>
              <a:gd name="connsiteX1963" fmla="*/ 4281192 w 8668509"/>
              <a:gd name="connsiteY1963" fmla="*/ 4021341 h 8769011"/>
              <a:gd name="connsiteX1964" fmla="*/ 4274763 w 8668509"/>
              <a:gd name="connsiteY1964" fmla="*/ 4028742 h 8769011"/>
              <a:gd name="connsiteX1965" fmla="*/ 4256923 w 8668509"/>
              <a:gd name="connsiteY1965" fmla="*/ 4028885 h 8769011"/>
              <a:gd name="connsiteX1966" fmla="*/ 4267391 w 8668509"/>
              <a:gd name="connsiteY1966" fmla="*/ 4041496 h 8769011"/>
              <a:gd name="connsiteX1967" fmla="*/ 4277849 w 8668509"/>
              <a:gd name="connsiteY1967" fmla="*/ 4054107 h 8769011"/>
              <a:gd name="connsiteX1968" fmla="*/ 4267162 w 8668509"/>
              <a:gd name="connsiteY1968" fmla="*/ 4064794 h 8769011"/>
              <a:gd name="connsiteX1969" fmla="*/ 4226909 w 8668509"/>
              <a:gd name="connsiteY1969" fmla="*/ 4070975 h 8769011"/>
              <a:gd name="connsiteX1970" fmla="*/ 4197344 w 8668509"/>
              <a:gd name="connsiteY1970" fmla="*/ 4066480 h 8769011"/>
              <a:gd name="connsiteX1971" fmla="*/ 4218775 w 8668509"/>
              <a:gd name="connsiteY1971" fmla="*/ 4075948 h 8769011"/>
              <a:gd name="connsiteX1972" fmla="*/ 4214013 w 8668509"/>
              <a:gd name="connsiteY1972" fmla="*/ 4090330 h 8769011"/>
              <a:gd name="connsiteX1973" fmla="*/ 4187819 w 8668509"/>
              <a:gd name="connsiteY1973" fmla="*/ 4084739 h 8769011"/>
              <a:gd name="connsiteX1974" fmla="*/ 4206869 w 8668509"/>
              <a:gd name="connsiteY1974" fmla="*/ 4100865 h 8769011"/>
              <a:gd name="connsiteX1975" fmla="*/ 4225919 w 8668509"/>
              <a:gd name="connsiteY1975" fmla="*/ 4116991 h 8769011"/>
              <a:gd name="connsiteX1976" fmla="*/ 4203735 w 8668509"/>
              <a:gd name="connsiteY1976" fmla="*/ 4111733 h 8769011"/>
              <a:gd name="connsiteX1977" fmla="*/ 4181551 w 8668509"/>
              <a:gd name="connsiteY1977" fmla="*/ 4106475 h 8769011"/>
              <a:gd name="connsiteX1978" fmla="*/ 4187171 w 8668509"/>
              <a:gd name="connsiteY1978" fmla="*/ 4121125 h 8769011"/>
              <a:gd name="connsiteX1979" fmla="*/ 4178704 w 8668509"/>
              <a:gd name="connsiteY1979" fmla="*/ 4130374 h 8769011"/>
              <a:gd name="connsiteX1980" fmla="*/ 4161568 w 8668509"/>
              <a:gd name="connsiteY1980" fmla="*/ 4145575 h 8769011"/>
              <a:gd name="connsiteX1981" fmla="*/ 4157167 w 8668509"/>
              <a:gd name="connsiteY1981" fmla="*/ 4146804 h 8769011"/>
              <a:gd name="connsiteX1982" fmla="*/ 4144956 w 8668509"/>
              <a:gd name="connsiteY1982" fmla="*/ 4166997 h 8769011"/>
              <a:gd name="connsiteX1983" fmla="*/ 4129402 w 8668509"/>
              <a:gd name="connsiteY1983" fmla="*/ 4184247 h 8769011"/>
              <a:gd name="connsiteX1984" fmla="*/ 4106037 w 8668509"/>
              <a:gd name="connsiteY1984" fmla="*/ 4191800 h 8769011"/>
              <a:gd name="connsiteX1985" fmla="*/ 4097627 w 8668509"/>
              <a:gd name="connsiteY1985" fmla="*/ 4205097 h 8769011"/>
              <a:gd name="connsiteX1986" fmla="*/ 4097474 w 8668509"/>
              <a:gd name="connsiteY1986" fmla="*/ 4187800 h 8769011"/>
              <a:gd name="connsiteX1987" fmla="*/ 4097331 w 8668509"/>
              <a:gd name="connsiteY1987" fmla="*/ 4170493 h 8769011"/>
              <a:gd name="connsiteX1988" fmla="*/ 4071871 w 8668509"/>
              <a:gd name="connsiteY1988" fmla="*/ 4173512 h 8769011"/>
              <a:gd name="connsiteX1989" fmla="*/ 4070090 w 8668509"/>
              <a:gd name="connsiteY1989" fmla="*/ 4206155 h 8769011"/>
              <a:gd name="connsiteX1990" fmla="*/ 4094160 w 8668509"/>
              <a:gd name="connsiteY1990" fmla="*/ 4238435 h 8769011"/>
              <a:gd name="connsiteX1991" fmla="*/ 4074862 w 8668509"/>
              <a:gd name="connsiteY1991" fmla="*/ 4250341 h 8769011"/>
              <a:gd name="connsiteX1992" fmla="*/ 4069861 w 8668509"/>
              <a:gd name="connsiteY1992" fmla="*/ 4262247 h 8769011"/>
              <a:gd name="connsiteX1993" fmla="*/ 4059203 w 8668509"/>
              <a:gd name="connsiteY1993" fmla="*/ 4245379 h 8769011"/>
              <a:gd name="connsiteX1994" fmla="*/ 4038581 w 8668509"/>
              <a:gd name="connsiteY1994" fmla="*/ 4234663 h 8769011"/>
              <a:gd name="connsiteX1995" fmla="*/ 4040105 w 8668509"/>
              <a:gd name="connsiteY1995" fmla="*/ 4247912 h 8769011"/>
              <a:gd name="connsiteX1996" fmla="*/ 4047944 w 8668509"/>
              <a:gd name="connsiteY1996" fmla="*/ 4272915 h 8769011"/>
              <a:gd name="connsiteX1997" fmla="*/ 4044315 w 8668509"/>
              <a:gd name="connsiteY1997" fmla="*/ 4290822 h 8769011"/>
              <a:gd name="connsiteX1998" fmla="*/ 4030399 w 8668509"/>
              <a:gd name="connsiteY1998" fmla="*/ 4259866 h 8769011"/>
              <a:gd name="connsiteX1999" fmla="*/ 4009282 w 8668509"/>
              <a:gd name="connsiteY1999" fmla="*/ 4228910 h 8769011"/>
              <a:gd name="connsiteX2000" fmla="*/ 4016369 w 8668509"/>
              <a:gd name="connsiteY2000" fmla="*/ 4267010 h 8769011"/>
              <a:gd name="connsiteX2001" fmla="*/ 4012045 w 8668509"/>
              <a:gd name="connsiteY2001" fmla="*/ 4286203 h 8769011"/>
              <a:gd name="connsiteX2002" fmla="*/ 3997652 w 8668509"/>
              <a:gd name="connsiteY2002" fmla="*/ 4299519 h 8769011"/>
              <a:gd name="connsiteX2003" fmla="*/ 4005558 w 8668509"/>
              <a:gd name="connsiteY2003" fmla="*/ 4323865 h 8769011"/>
              <a:gd name="connsiteX2004" fmla="*/ 3959952 w 8668509"/>
              <a:gd name="connsiteY2004" fmla="*/ 4259866 h 8769011"/>
              <a:gd name="connsiteX2005" fmla="*/ 3944293 w 8668509"/>
              <a:gd name="connsiteY2005" fmla="*/ 4238435 h 8769011"/>
              <a:gd name="connsiteX2006" fmla="*/ 3959219 w 8668509"/>
              <a:gd name="connsiteY2006" fmla="*/ 4291708 h 8769011"/>
              <a:gd name="connsiteX2007" fmla="*/ 3982384 w 8668509"/>
              <a:gd name="connsiteY2007" fmla="*/ 4345925 h 8769011"/>
              <a:gd name="connsiteX2008" fmla="*/ 3971411 w 8668509"/>
              <a:gd name="connsiteY2008" fmla="*/ 4336066 h 8769011"/>
              <a:gd name="connsiteX2009" fmla="*/ 3952999 w 8668509"/>
              <a:gd name="connsiteY2009" fmla="*/ 4314635 h 8769011"/>
              <a:gd name="connsiteX2010" fmla="*/ 3954456 w 8668509"/>
              <a:gd name="connsiteY2010" fmla="*/ 4347972 h 8769011"/>
              <a:gd name="connsiteX2011" fmla="*/ 3955571 w 8668509"/>
              <a:gd name="connsiteY2011" fmla="*/ 4371785 h 8769011"/>
              <a:gd name="connsiteX2012" fmla="*/ 3940636 w 8668509"/>
              <a:gd name="connsiteY2012" fmla="*/ 4350354 h 8769011"/>
              <a:gd name="connsiteX2013" fmla="*/ 3929101 w 8668509"/>
              <a:gd name="connsiteY2013" fmla="*/ 4341152 h 8769011"/>
              <a:gd name="connsiteX2014" fmla="*/ 3935054 w 8668509"/>
              <a:gd name="connsiteY2014" fmla="*/ 4366594 h 8769011"/>
              <a:gd name="connsiteX2015" fmla="*/ 3946027 w 8668509"/>
              <a:gd name="connsiteY2015" fmla="*/ 4379814 h 8769011"/>
              <a:gd name="connsiteX2016" fmla="*/ 3933663 w 8668509"/>
              <a:gd name="connsiteY2016" fmla="*/ 4399617 h 8769011"/>
              <a:gd name="connsiteX2017" fmla="*/ 3902069 w 8668509"/>
              <a:gd name="connsiteY2017" fmla="*/ 4400360 h 8769011"/>
              <a:gd name="connsiteX2018" fmla="*/ 3886124 w 8668509"/>
              <a:gd name="connsiteY2018" fmla="*/ 4381310 h 8769011"/>
              <a:gd name="connsiteX2019" fmla="*/ 3883076 w 8668509"/>
              <a:gd name="connsiteY2019" fmla="*/ 4397979 h 8769011"/>
              <a:gd name="connsiteX2020" fmla="*/ 3884152 w 8668509"/>
              <a:gd name="connsiteY2020" fmla="*/ 4456567 h 8769011"/>
              <a:gd name="connsiteX2021" fmla="*/ 3869674 w 8668509"/>
              <a:gd name="connsiteY2021" fmla="*/ 4468578 h 8769011"/>
              <a:gd name="connsiteX2022" fmla="*/ 3862016 w 8668509"/>
              <a:gd name="connsiteY2022" fmla="*/ 4439022 h 8769011"/>
              <a:gd name="connsiteX2023" fmla="*/ 3854358 w 8668509"/>
              <a:gd name="connsiteY2023" fmla="*/ 4409456 h 8769011"/>
              <a:gd name="connsiteX2024" fmla="*/ 3789321 w 8668509"/>
              <a:gd name="connsiteY2024" fmla="*/ 4474998 h 8769011"/>
              <a:gd name="connsiteX2025" fmla="*/ 3724285 w 8668509"/>
              <a:gd name="connsiteY2025" fmla="*/ 4540530 h 8769011"/>
              <a:gd name="connsiteX2026" fmla="*/ 3775082 w 8668509"/>
              <a:gd name="connsiteY2026" fmla="*/ 4569276 h 8769011"/>
              <a:gd name="connsiteX2027" fmla="*/ 4103685 w 8668509"/>
              <a:gd name="connsiteY2027" fmla="*/ 4854683 h 8769011"/>
              <a:gd name="connsiteX2028" fmla="*/ 4142604 w 8668509"/>
              <a:gd name="connsiteY2028" fmla="*/ 4903918 h 8769011"/>
              <a:gd name="connsiteX2029" fmla="*/ 4169512 w 8668509"/>
              <a:gd name="connsiteY2029" fmla="*/ 4875838 h 8769011"/>
              <a:gd name="connsiteX2030" fmla="*/ 4196420 w 8668509"/>
              <a:gd name="connsiteY2030" fmla="*/ 4847749 h 8769011"/>
              <a:gd name="connsiteX2031" fmla="*/ 4174074 w 8668509"/>
              <a:gd name="connsiteY2031" fmla="*/ 4832099 h 8769011"/>
              <a:gd name="connsiteX2032" fmla="*/ 3936702 w 8668509"/>
              <a:gd name="connsiteY2032" fmla="*/ 4592679 h 8769011"/>
              <a:gd name="connsiteX2033" fmla="*/ 3935044 w 8668509"/>
              <a:gd name="connsiteY2033" fmla="*/ 4526042 h 8769011"/>
              <a:gd name="connsiteX2034" fmla="*/ 4000205 w 8668509"/>
              <a:gd name="connsiteY2034" fmla="*/ 4605147 h 8769011"/>
              <a:gd name="connsiteX2035" fmla="*/ 4109523 w 8668509"/>
              <a:gd name="connsiteY2035" fmla="*/ 4733735 h 8769011"/>
              <a:gd name="connsiteX2036" fmla="*/ 4038400 w 8668509"/>
              <a:gd name="connsiteY2036" fmla="*/ 4638485 h 8769011"/>
              <a:gd name="connsiteX2037" fmla="*/ 3964581 w 8668509"/>
              <a:gd name="connsiteY2037" fmla="*/ 4535272 h 8769011"/>
              <a:gd name="connsiteX2038" fmla="*/ 3986375 w 8668509"/>
              <a:gd name="connsiteY2038" fmla="*/ 4540987 h 8769011"/>
              <a:gd name="connsiteX2039" fmla="*/ 4178513 w 8668509"/>
              <a:gd name="connsiteY2039" fmla="*/ 4791066 h 8769011"/>
              <a:gd name="connsiteX2040" fmla="*/ 4119830 w 8668509"/>
              <a:gd name="connsiteY2040" fmla="*/ 4702464 h 8769011"/>
              <a:gd name="connsiteX2041" fmla="*/ 3970582 w 8668509"/>
              <a:gd name="connsiteY2041" fmla="*/ 4482656 h 8769011"/>
              <a:gd name="connsiteX2042" fmla="*/ 4018150 w 8668509"/>
              <a:gd name="connsiteY2042" fmla="*/ 4535110 h 8769011"/>
              <a:gd name="connsiteX2043" fmla="*/ 4065994 w 8668509"/>
              <a:gd name="connsiteY2043" fmla="*/ 4587278 h 8769011"/>
              <a:gd name="connsiteX2044" fmla="*/ 4031342 w 8668509"/>
              <a:gd name="connsiteY2044" fmla="*/ 4528757 h 8769011"/>
              <a:gd name="connsiteX2045" fmla="*/ 3994557 w 8668509"/>
              <a:gd name="connsiteY2045" fmla="*/ 4465787 h 8769011"/>
              <a:gd name="connsiteX2046" fmla="*/ 4040448 w 8668509"/>
              <a:gd name="connsiteY2046" fmla="*/ 4518394 h 8769011"/>
              <a:gd name="connsiteX2047" fmla="*/ 4094950 w 8668509"/>
              <a:gd name="connsiteY2047" fmla="*/ 4581106 h 8769011"/>
              <a:gd name="connsiteX2048" fmla="*/ 4058069 w 8668509"/>
              <a:gd name="connsiteY2048" fmla="*/ 4508440 h 8769011"/>
              <a:gd name="connsiteX2049" fmla="*/ 4014245 w 8668509"/>
              <a:gd name="connsiteY2049" fmla="*/ 4442165 h 8769011"/>
              <a:gd name="connsiteX2050" fmla="*/ 4045039 w 8668509"/>
              <a:gd name="connsiteY2050" fmla="*/ 4471083 h 8769011"/>
              <a:gd name="connsiteX2051" fmla="*/ 4073081 w 8668509"/>
              <a:gd name="connsiteY2051" fmla="*/ 4466187 h 8769011"/>
              <a:gd name="connsiteX2052" fmla="*/ 4049963 w 8668509"/>
              <a:gd name="connsiteY2052" fmla="*/ 4443070 h 8769011"/>
              <a:gd name="connsiteX2053" fmla="*/ 4034609 w 8668509"/>
              <a:gd name="connsiteY2053" fmla="*/ 4437145 h 8769011"/>
              <a:gd name="connsiteX2054" fmla="*/ 4040324 w 8668509"/>
              <a:gd name="connsiteY2054" fmla="*/ 4433792 h 8769011"/>
              <a:gd name="connsiteX2055" fmla="*/ 4052945 w 8668509"/>
              <a:gd name="connsiteY2055" fmla="*/ 4441584 h 8769011"/>
              <a:gd name="connsiteX2056" fmla="*/ 4046858 w 8668509"/>
              <a:gd name="connsiteY2056" fmla="*/ 4425734 h 8769011"/>
              <a:gd name="connsiteX2057" fmla="*/ 4075986 w 8668509"/>
              <a:gd name="connsiteY2057" fmla="*/ 4443337 h 8769011"/>
              <a:gd name="connsiteX2058" fmla="*/ 4107504 w 8668509"/>
              <a:gd name="connsiteY2058" fmla="*/ 4476560 h 8769011"/>
              <a:gd name="connsiteX2059" fmla="*/ 4085206 w 8668509"/>
              <a:gd name="connsiteY2059" fmla="*/ 4426001 h 8769011"/>
              <a:gd name="connsiteX2060" fmla="*/ 4071547 w 8668509"/>
              <a:gd name="connsiteY2060" fmla="*/ 4394388 h 8769011"/>
              <a:gd name="connsiteX2061" fmla="*/ 4093693 w 8668509"/>
              <a:gd name="connsiteY2061" fmla="*/ 4418753 h 8769011"/>
              <a:gd name="connsiteX2062" fmla="*/ 4118439 w 8668509"/>
              <a:gd name="connsiteY2062" fmla="*/ 4447985 h 8769011"/>
              <a:gd name="connsiteX2063" fmla="*/ 4125906 w 8668509"/>
              <a:gd name="connsiteY2063" fmla="*/ 4462272 h 8769011"/>
              <a:gd name="connsiteX2064" fmla="*/ 4158244 w 8668509"/>
              <a:gd name="connsiteY2064" fmla="*/ 4474179 h 8769011"/>
              <a:gd name="connsiteX2065" fmla="*/ 4182113 w 8668509"/>
              <a:gd name="connsiteY2065" fmla="*/ 4489999 h 8769011"/>
              <a:gd name="connsiteX2066" fmla="*/ 4158958 w 8668509"/>
              <a:gd name="connsiteY2066" fmla="*/ 4420657 h 8769011"/>
              <a:gd name="connsiteX2067" fmla="*/ 4114495 w 8668509"/>
              <a:gd name="connsiteY2067" fmla="*/ 4343210 h 8769011"/>
              <a:gd name="connsiteX2068" fmla="*/ 4267010 w 8668509"/>
              <a:gd name="connsiteY2068" fmla="*/ 4569429 h 8769011"/>
              <a:gd name="connsiteX2069" fmla="*/ 4277897 w 8668509"/>
              <a:gd name="connsiteY2069" fmla="*/ 4581335 h 8769011"/>
              <a:gd name="connsiteX2070" fmla="*/ 4290594 w 8668509"/>
              <a:gd name="connsiteY2070" fmla="*/ 4600385 h 8769011"/>
              <a:gd name="connsiteX2071" fmla="*/ 4310749 w 8668509"/>
              <a:gd name="connsiteY2071" fmla="*/ 4619435 h 8769011"/>
              <a:gd name="connsiteX2072" fmla="*/ 4325931 w 8668509"/>
              <a:gd name="connsiteY2072" fmla="*/ 4616063 h 8769011"/>
              <a:gd name="connsiteX2073" fmla="*/ 4147557 w 8668509"/>
              <a:gd name="connsiteY2073" fmla="*/ 4350906 h 8769011"/>
              <a:gd name="connsiteX2074" fmla="*/ 4136831 w 8668509"/>
              <a:gd name="connsiteY2074" fmla="*/ 4325693 h 8769011"/>
              <a:gd name="connsiteX2075" fmla="*/ 4192172 w 8668509"/>
              <a:gd name="connsiteY2075" fmla="*/ 4394197 h 8769011"/>
              <a:gd name="connsiteX2076" fmla="*/ 4384215 w 8668509"/>
              <a:gd name="connsiteY2076" fmla="*/ 4652067 h 8769011"/>
              <a:gd name="connsiteX2077" fmla="*/ 4381262 w 8668509"/>
              <a:gd name="connsiteY2077" fmla="*/ 4628683 h 8769011"/>
              <a:gd name="connsiteX2078" fmla="*/ 4260971 w 8668509"/>
              <a:gd name="connsiteY2078" fmla="*/ 4456681 h 8769011"/>
              <a:gd name="connsiteX2079" fmla="*/ 4153157 w 8668509"/>
              <a:gd name="connsiteY2079" fmla="*/ 4302205 h 8769011"/>
              <a:gd name="connsiteX2080" fmla="*/ 4171636 w 8668509"/>
              <a:gd name="connsiteY2080" fmla="*/ 4283726 h 8769011"/>
              <a:gd name="connsiteX2081" fmla="*/ 4190114 w 8668509"/>
              <a:gd name="connsiteY2081" fmla="*/ 4265248 h 8769011"/>
              <a:gd name="connsiteX2082" fmla="*/ 4218318 w 8668509"/>
              <a:gd name="connsiteY2082" fmla="*/ 4279830 h 8769011"/>
              <a:gd name="connsiteX2083" fmla="*/ 4409275 w 8668509"/>
              <a:gd name="connsiteY2083" fmla="*/ 4445537 h 8769011"/>
              <a:gd name="connsiteX2084" fmla="*/ 4447099 w 8668509"/>
              <a:gd name="connsiteY2084" fmla="*/ 4472864 h 8769011"/>
              <a:gd name="connsiteX2085" fmla="*/ 4444718 w 8668509"/>
              <a:gd name="connsiteY2085" fmla="*/ 4459224 h 8769011"/>
              <a:gd name="connsiteX2086" fmla="*/ 4407141 w 8668509"/>
              <a:gd name="connsiteY2086" fmla="*/ 4419257 h 8769011"/>
              <a:gd name="connsiteX2087" fmla="*/ 4426191 w 8668509"/>
              <a:gd name="connsiteY2087" fmla="*/ 4431573 h 8769011"/>
              <a:gd name="connsiteX2088" fmla="*/ 4462415 w 8668509"/>
              <a:gd name="connsiteY2088" fmla="*/ 4484056 h 8769011"/>
              <a:gd name="connsiteX2089" fmla="*/ 4451261 w 8668509"/>
              <a:gd name="connsiteY2089" fmla="*/ 4491047 h 8769011"/>
              <a:gd name="connsiteX2090" fmla="*/ 4476846 w 8668509"/>
              <a:gd name="connsiteY2090" fmla="*/ 4525366 h 8769011"/>
              <a:gd name="connsiteX2091" fmla="*/ 4502439 w 8668509"/>
              <a:gd name="connsiteY2091" fmla="*/ 4559684 h 8769011"/>
              <a:gd name="connsiteX2092" fmla="*/ 4512869 w 8668509"/>
              <a:gd name="connsiteY2092" fmla="*/ 4548521 h 8769011"/>
              <a:gd name="connsiteX2093" fmla="*/ 4523299 w 8668509"/>
              <a:gd name="connsiteY2093" fmla="*/ 4537358 h 8769011"/>
              <a:gd name="connsiteX2094" fmla="*/ 4491733 w 8668509"/>
              <a:gd name="connsiteY2094" fmla="*/ 4490047 h 8769011"/>
              <a:gd name="connsiteX2095" fmla="*/ 4388368 w 8668509"/>
              <a:gd name="connsiteY2095" fmla="*/ 4366784 h 8769011"/>
              <a:gd name="connsiteX2096" fmla="*/ 4319607 w 8668509"/>
              <a:gd name="connsiteY2096" fmla="*/ 4281469 h 8769011"/>
              <a:gd name="connsiteX2097" fmla="*/ 4414771 w 8668509"/>
              <a:gd name="connsiteY2097" fmla="*/ 4363212 h 8769011"/>
              <a:gd name="connsiteX2098" fmla="*/ 4454519 w 8668509"/>
              <a:gd name="connsiteY2098" fmla="*/ 4381310 h 8769011"/>
              <a:gd name="connsiteX2099" fmla="*/ 4402589 w 8668509"/>
              <a:gd name="connsiteY2099" fmla="*/ 4317102 h 8769011"/>
              <a:gd name="connsiteX2100" fmla="*/ 4463510 w 8668509"/>
              <a:gd name="connsiteY2100" fmla="*/ 4375033 h 8769011"/>
              <a:gd name="connsiteX2101" fmla="*/ 4523985 w 8668509"/>
              <a:gd name="connsiteY2101" fmla="*/ 4440184 h 8769011"/>
              <a:gd name="connsiteX2102" fmla="*/ 4544949 w 8668509"/>
              <a:gd name="connsiteY2102" fmla="*/ 4428963 h 8769011"/>
              <a:gd name="connsiteX2103" fmla="*/ 4565914 w 8668509"/>
              <a:gd name="connsiteY2103" fmla="*/ 4417743 h 8769011"/>
              <a:gd name="connsiteX2104" fmla="*/ 4546340 w 8668509"/>
              <a:gd name="connsiteY2104" fmla="*/ 4404027 h 8769011"/>
              <a:gd name="connsiteX2105" fmla="*/ 4532700 w 8668509"/>
              <a:gd name="connsiteY2105" fmla="*/ 4374823 h 8769011"/>
              <a:gd name="connsiteX2106" fmla="*/ 4538644 w 8668509"/>
              <a:gd name="connsiteY2106" fmla="*/ 4359326 h 8769011"/>
              <a:gd name="connsiteX2107" fmla="*/ 4556351 w 8668509"/>
              <a:gd name="connsiteY2107" fmla="*/ 4381195 h 8769011"/>
              <a:gd name="connsiteX2108" fmla="*/ 4579735 w 8668509"/>
              <a:gd name="connsiteY2108" fmla="*/ 4397388 h 8769011"/>
              <a:gd name="connsiteX2109" fmla="*/ 4502839 w 8668509"/>
              <a:gd name="connsiteY2109" fmla="*/ 4285326 h 8769011"/>
              <a:gd name="connsiteX2110" fmla="*/ 4542863 w 8668509"/>
              <a:gd name="connsiteY2110" fmla="*/ 4323236 h 8769011"/>
              <a:gd name="connsiteX2111" fmla="*/ 4641580 w 8668509"/>
              <a:gd name="connsiteY2111" fmla="*/ 4450175 h 8769011"/>
              <a:gd name="connsiteX2112" fmla="*/ 4684767 w 8668509"/>
              <a:gd name="connsiteY2112" fmla="*/ 4514660 h 8769011"/>
              <a:gd name="connsiteX2113" fmla="*/ 4567104 w 8668509"/>
              <a:gd name="connsiteY2113" fmla="*/ 4324864 h 8769011"/>
              <a:gd name="connsiteX2114" fmla="*/ 4355773 w 8668509"/>
              <a:gd name="connsiteY2114" fmla="*/ 4134012 h 8769011"/>
              <a:gd name="connsiteX2115" fmla="*/ 4333237 w 8668509"/>
              <a:gd name="connsiteY2115" fmla="*/ 4122277 h 8769011"/>
              <a:gd name="connsiteX2116" fmla="*/ 4348125 w 8668509"/>
              <a:gd name="connsiteY2116" fmla="*/ 4107390 h 8769011"/>
              <a:gd name="connsiteX2117" fmla="*/ 4363012 w 8668509"/>
              <a:gd name="connsiteY2117" fmla="*/ 4092502 h 8769011"/>
              <a:gd name="connsiteX2118" fmla="*/ 4418286 w 8668509"/>
              <a:gd name="connsiteY2118" fmla="*/ 4133555 h 8769011"/>
              <a:gd name="connsiteX2119" fmla="*/ 4568781 w 8668509"/>
              <a:gd name="connsiteY2119" fmla="*/ 4270820 h 8769011"/>
              <a:gd name="connsiteX2120" fmla="*/ 4559989 w 8668509"/>
              <a:gd name="connsiteY2120" fmla="*/ 4238435 h 8769011"/>
              <a:gd name="connsiteX2121" fmla="*/ 4502725 w 8668509"/>
              <a:gd name="connsiteY2121" fmla="*/ 4176522 h 8769011"/>
              <a:gd name="connsiteX2122" fmla="*/ 4563018 w 8668509"/>
              <a:gd name="connsiteY2122" fmla="*/ 4233672 h 8769011"/>
              <a:gd name="connsiteX2123" fmla="*/ 4665126 w 8668509"/>
              <a:gd name="connsiteY2123" fmla="*/ 4347496 h 8769011"/>
              <a:gd name="connsiteX2124" fmla="*/ 4686929 w 8668509"/>
              <a:gd name="connsiteY2124" fmla="*/ 4355402 h 8769011"/>
              <a:gd name="connsiteX2125" fmla="*/ 4578992 w 8668509"/>
              <a:gd name="connsiteY2125" fmla="*/ 4209860 h 8769011"/>
              <a:gd name="connsiteX2126" fmla="*/ 4541092 w 8668509"/>
              <a:gd name="connsiteY2126" fmla="*/ 4166997 h 8769011"/>
              <a:gd name="connsiteX2127" fmla="*/ 4591212 w 8668509"/>
              <a:gd name="connsiteY2127" fmla="*/ 4214622 h 8769011"/>
              <a:gd name="connsiteX2128" fmla="*/ 4680776 w 8668509"/>
              <a:gd name="connsiteY2128" fmla="*/ 4314635 h 8769011"/>
              <a:gd name="connsiteX2129" fmla="*/ 4715580 w 8668509"/>
              <a:gd name="connsiteY2129" fmla="*/ 4344734 h 8769011"/>
              <a:gd name="connsiteX2130" fmla="*/ 4438393 w 8668509"/>
              <a:gd name="connsiteY2130" fmla="*/ 4061270 h 8769011"/>
              <a:gd name="connsiteX2131" fmla="*/ 4409285 w 8668509"/>
              <a:gd name="connsiteY2131" fmla="*/ 4046220 h 8769011"/>
              <a:gd name="connsiteX2132" fmla="*/ 4424096 w 8668509"/>
              <a:gd name="connsiteY2132" fmla="*/ 4031418 h 8769011"/>
              <a:gd name="connsiteX2133" fmla="*/ 4438898 w 8668509"/>
              <a:gd name="connsiteY2133" fmla="*/ 4016616 h 8769011"/>
              <a:gd name="connsiteX2134" fmla="*/ 4488028 w 8668509"/>
              <a:gd name="connsiteY2134" fmla="*/ 4051907 h 8769011"/>
              <a:gd name="connsiteX2135" fmla="*/ 4537158 w 8668509"/>
              <a:gd name="connsiteY2135" fmla="*/ 4087206 h 8769011"/>
              <a:gd name="connsiteX2136" fmla="*/ 4943514 w 8668509"/>
              <a:gd name="connsiteY2136" fmla="*/ 3675021 h 8769011"/>
              <a:gd name="connsiteX2137" fmla="*/ 5608606 w 8668509"/>
              <a:gd name="connsiteY2137" fmla="*/ 3000537 h 8769011"/>
              <a:gd name="connsiteX2138" fmla="*/ 5867333 w 8668509"/>
              <a:gd name="connsiteY2138" fmla="*/ 2738247 h 8769011"/>
              <a:gd name="connsiteX2139" fmla="*/ 5857085 w 8668509"/>
              <a:gd name="connsiteY2139" fmla="*/ 2725874 h 8769011"/>
              <a:gd name="connsiteX2140" fmla="*/ 5846836 w 8668509"/>
              <a:gd name="connsiteY2140" fmla="*/ 2713511 h 8769011"/>
              <a:gd name="connsiteX2141" fmla="*/ 5803135 w 8668509"/>
              <a:gd name="connsiteY2141" fmla="*/ 2754449 h 8769011"/>
              <a:gd name="connsiteX2142" fmla="*/ 5759444 w 8668509"/>
              <a:gd name="connsiteY2142" fmla="*/ 2795397 h 8769011"/>
              <a:gd name="connsiteX2143" fmla="*/ 5799382 w 8668509"/>
              <a:gd name="connsiteY2143" fmla="*/ 2752535 h 8769011"/>
              <a:gd name="connsiteX2144" fmla="*/ 5839321 w 8668509"/>
              <a:gd name="connsiteY2144" fmla="*/ 2709672 h 8769011"/>
              <a:gd name="connsiteX2145" fmla="*/ 5828929 w 8668509"/>
              <a:gd name="connsiteY2145" fmla="*/ 2690622 h 8769011"/>
              <a:gd name="connsiteX2146" fmla="*/ 5814908 w 8668509"/>
              <a:gd name="connsiteY2146" fmla="*/ 2667324 h 8769011"/>
              <a:gd name="connsiteX2147" fmla="*/ 5737737 w 8668509"/>
              <a:gd name="connsiteY2147" fmla="*/ 2733999 h 8769011"/>
              <a:gd name="connsiteX2148" fmla="*/ 5664194 w 8668509"/>
              <a:gd name="connsiteY2148" fmla="*/ 2804922 h 8769011"/>
              <a:gd name="connsiteX2149" fmla="*/ 5734260 w 8668509"/>
              <a:gd name="connsiteY2149" fmla="*/ 2732246 h 8769011"/>
              <a:gd name="connsiteX2150" fmla="*/ 5804316 w 8668509"/>
              <a:gd name="connsiteY2150" fmla="*/ 2659571 h 8769011"/>
              <a:gd name="connsiteX2151" fmla="*/ 5798268 w 8668509"/>
              <a:gd name="connsiteY2151" fmla="*/ 2640511 h 8769011"/>
              <a:gd name="connsiteX2152" fmla="*/ 5805116 w 8668509"/>
              <a:gd name="connsiteY2152" fmla="*/ 2616489 h 8769011"/>
              <a:gd name="connsiteX2153" fmla="*/ 5848750 w 8668509"/>
              <a:gd name="connsiteY2153" fmla="*/ 2662904 h 8769011"/>
              <a:gd name="connsiteX2154" fmla="*/ 5879478 w 8668509"/>
              <a:gd name="connsiteY2154" fmla="*/ 2714273 h 8769011"/>
              <a:gd name="connsiteX2155" fmla="*/ 5892308 w 8668509"/>
              <a:gd name="connsiteY2155" fmla="*/ 2702452 h 8769011"/>
              <a:gd name="connsiteX2156" fmla="*/ 5905138 w 8668509"/>
              <a:gd name="connsiteY2156" fmla="*/ 2690622 h 8769011"/>
              <a:gd name="connsiteX2157" fmla="*/ 5890803 w 8668509"/>
              <a:gd name="connsiteY2157" fmla="*/ 2666181 h 8769011"/>
              <a:gd name="connsiteX2158" fmla="*/ 5857513 w 8668509"/>
              <a:gd name="connsiteY2158" fmla="*/ 2618556 h 8769011"/>
              <a:gd name="connsiteX2159" fmla="*/ 5838568 w 8668509"/>
              <a:gd name="connsiteY2159" fmla="*/ 2595372 h 8769011"/>
              <a:gd name="connsiteX2160" fmla="*/ 5863438 w 8668509"/>
              <a:gd name="connsiteY2160" fmla="*/ 2642064 h 8769011"/>
              <a:gd name="connsiteX2161" fmla="*/ 5884945 w 8668509"/>
              <a:gd name="connsiteY2161" fmla="*/ 2692117 h 8769011"/>
              <a:gd name="connsiteX2162" fmla="*/ 5855409 w 8668509"/>
              <a:gd name="connsiteY2162" fmla="*/ 2647388 h 8769011"/>
              <a:gd name="connsiteX2163" fmla="*/ 5829243 w 8668509"/>
              <a:gd name="connsiteY2163" fmla="*/ 2599306 h 8769011"/>
              <a:gd name="connsiteX2164" fmla="*/ 5841111 w 8668509"/>
              <a:gd name="connsiteY2164" fmla="*/ 2584999 h 8769011"/>
              <a:gd name="connsiteX2165" fmla="*/ 5865257 w 8668509"/>
              <a:gd name="connsiteY2165" fmla="*/ 2575408 h 8769011"/>
              <a:gd name="connsiteX2166" fmla="*/ 5871858 w 8668509"/>
              <a:gd name="connsiteY2166" fmla="*/ 2563930 h 8769011"/>
              <a:gd name="connsiteX2167" fmla="*/ 5866181 w 8668509"/>
              <a:gd name="connsiteY2167" fmla="*/ 2547747 h 8769011"/>
              <a:gd name="connsiteX2168" fmla="*/ 5878687 w 8668509"/>
              <a:gd name="connsiteY2168" fmla="*/ 2559330 h 8769011"/>
              <a:gd name="connsiteX2169" fmla="*/ 5918026 w 8668509"/>
              <a:gd name="connsiteY2169" fmla="*/ 2616480 h 8769011"/>
              <a:gd name="connsiteX2170" fmla="*/ 5945019 w 8668509"/>
              <a:gd name="connsiteY2170" fmla="*/ 2650769 h 8769011"/>
              <a:gd name="connsiteX2171" fmla="*/ 5915121 w 8668509"/>
              <a:gd name="connsiteY2171" fmla="*/ 2591143 h 8769011"/>
              <a:gd name="connsiteX2172" fmla="*/ 5889984 w 8668509"/>
              <a:gd name="connsiteY2172" fmla="*/ 2537860 h 8769011"/>
              <a:gd name="connsiteX2173" fmla="*/ 5926665 w 8668509"/>
              <a:gd name="connsiteY2173" fmla="*/ 2585314 h 8769011"/>
              <a:gd name="connsiteX2174" fmla="*/ 5936161 w 8668509"/>
              <a:gd name="connsiteY2174" fmla="*/ 2571055 h 8769011"/>
              <a:gd name="connsiteX2175" fmla="*/ 5909948 w 8668509"/>
              <a:gd name="connsiteY2175" fmla="*/ 2508371 h 8769011"/>
              <a:gd name="connsiteX2176" fmla="*/ 5946401 w 8668509"/>
              <a:gd name="connsiteY2176" fmla="*/ 2561425 h 8769011"/>
              <a:gd name="connsiteX2177" fmla="*/ 5985481 w 8668509"/>
              <a:gd name="connsiteY2177" fmla="*/ 2619185 h 8769011"/>
              <a:gd name="connsiteX2178" fmla="*/ 5958592 w 8668509"/>
              <a:gd name="connsiteY2178" fmla="*/ 2548071 h 8769011"/>
              <a:gd name="connsiteX2179" fmla="*/ 5932399 w 8668509"/>
              <a:gd name="connsiteY2179" fmla="*/ 2485854 h 8769011"/>
              <a:gd name="connsiteX2180" fmla="*/ 5967784 w 8668509"/>
              <a:gd name="connsiteY2180" fmla="*/ 2538241 h 8769011"/>
              <a:gd name="connsiteX2181" fmla="*/ 6004294 w 8668509"/>
              <a:gd name="connsiteY2181" fmla="*/ 2590610 h 8769011"/>
              <a:gd name="connsiteX2182" fmla="*/ 5980205 w 8668509"/>
              <a:gd name="connsiteY2182" fmla="*/ 2525373 h 8769011"/>
              <a:gd name="connsiteX2183" fmla="*/ 5992273 w 8668509"/>
              <a:gd name="connsiteY2183" fmla="*/ 2519706 h 8769011"/>
              <a:gd name="connsiteX2184" fmla="*/ 6027925 w 8668509"/>
              <a:gd name="connsiteY2184" fmla="*/ 2568197 h 8769011"/>
              <a:gd name="connsiteX2185" fmla="*/ 6002865 w 8668509"/>
              <a:gd name="connsiteY2185" fmla="*/ 2509114 h 8769011"/>
              <a:gd name="connsiteX2186" fmla="*/ 5976976 w 8668509"/>
              <a:gd name="connsiteY2186" fmla="*/ 2450868 h 8769011"/>
              <a:gd name="connsiteX2187" fmla="*/ 6008551 w 8668509"/>
              <a:gd name="connsiteY2187" fmla="*/ 2494683 h 8769011"/>
              <a:gd name="connsiteX2188" fmla="*/ 6043717 w 8668509"/>
              <a:gd name="connsiteY2188" fmla="*/ 2542975 h 8769011"/>
              <a:gd name="connsiteX2189" fmla="*/ 6022286 w 8668509"/>
              <a:gd name="connsiteY2189" fmla="*/ 2490740 h 8769011"/>
              <a:gd name="connsiteX2190" fmla="*/ 6002332 w 8668509"/>
              <a:gd name="connsiteY2190" fmla="*/ 2428685 h 8769011"/>
              <a:gd name="connsiteX2191" fmla="*/ 6011857 w 8668509"/>
              <a:gd name="connsiteY2191" fmla="*/ 2438400 h 8769011"/>
              <a:gd name="connsiteX2192" fmla="*/ 6065568 w 8668509"/>
              <a:gd name="connsiteY2192" fmla="*/ 2521020 h 8769011"/>
              <a:gd name="connsiteX2193" fmla="*/ 6045832 w 8668509"/>
              <a:gd name="connsiteY2193" fmla="*/ 2468052 h 8769011"/>
              <a:gd name="connsiteX2194" fmla="*/ 6021839 w 8668509"/>
              <a:gd name="connsiteY2194" fmla="*/ 2407568 h 8769011"/>
              <a:gd name="connsiteX2195" fmla="*/ 6050566 w 8668509"/>
              <a:gd name="connsiteY2195" fmla="*/ 2450116 h 8769011"/>
              <a:gd name="connsiteX2196" fmla="*/ 6087171 w 8668509"/>
              <a:gd name="connsiteY2196" fmla="*/ 2504885 h 8769011"/>
              <a:gd name="connsiteX2197" fmla="*/ 6063806 w 8668509"/>
              <a:gd name="connsiteY2197" fmla="*/ 2445544 h 8769011"/>
              <a:gd name="connsiteX2198" fmla="*/ 6032097 w 8668509"/>
              <a:gd name="connsiteY2198" fmla="*/ 2386203 h 8769011"/>
              <a:gd name="connsiteX2199" fmla="*/ 6043413 w 8668509"/>
              <a:gd name="connsiteY2199" fmla="*/ 2379021 h 8769011"/>
              <a:gd name="connsiteX2200" fmla="*/ 6069007 w 8668509"/>
              <a:gd name="connsiteY2200" fmla="*/ 2381622 h 8769011"/>
              <a:gd name="connsiteX2201" fmla="*/ 6059482 w 8668509"/>
              <a:gd name="connsiteY2201" fmla="*/ 2385822 h 8769011"/>
              <a:gd name="connsiteX2202" fmla="*/ 6049957 w 8668509"/>
              <a:gd name="connsiteY2202" fmla="*/ 2386308 h 8769011"/>
              <a:gd name="connsiteX2203" fmla="*/ 6118661 w 8668509"/>
              <a:gd name="connsiteY2203" fmla="*/ 2504885 h 8769011"/>
              <a:gd name="connsiteX2204" fmla="*/ 6098277 w 8668509"/>
              <a:gd name="connsiteY2204" fmla="*/ 2453716 h 8769011"/>
              <a:gd name="connsiteX2205" fmla="*/ 6069311 w 8668509"/>
              <a:gd name="connsiteY2205" fmla="*/ 2394185 h 8769011"/>
              <a:gd name="connsiteX2206" fmla="*/ 6122794 w 8668509"/>
              <a:gd name="connsiteY2206" fmla="*/ 2470109 h 8769011"/>
              <a:gd name="connsiteX2207" fmla="*/ 6151703 w 8668509"/>
              <a:gd name="connsiteY2207" fmla="*/ 2511086 h 8769011"/>
              <a:gd name="connsiteX2208" fmla="*/ 6112964 w 8668509"/>
              <a:gd name="connsiteY2208" fmla="*/ 2432733 h 8769011"/>
              <a:gd name="connsiteX2209" fmla="*/ 6078332 w 8668509"/>
              <a:gd name="connsiteY2209" fmla="*/ 2338321 h 8769011"/>
              <a:gd name="connsiteX2210" fmla="*/ 6203633 w 8668509"/>
              <a:gd name="connsiteY2210" fmla="*/ 2410730 h 8769011"/>
              <a:gd name="connsiteX2211" fmla="*/ 6475771 w 8668509"/>
              <a:gd name="connsiteY2211" fmla="*/ 2935015 h 8769011"/>
              <a:gd name="connsiteX2212" fmla="*/ 5692731 w 8668509"/>
              <a:gd name="connsiteY2212" fmla="*/ 3739877 h 8769011"/>
              <a:gd name="connsiteX2213" fmla="*/ 4759281 w 8668509"/>
              <a:gd name="connsiteY2213" fmla="*/ 4685386 h 8769011"/>
              <a:gd name="connsiteX2214" fmla="*/ 4437041 w 8668509"/>
              <a:gd name="connsiteY2214" fmla="*/ 5009826 h 8769011"/>
              <a:gd name="connsiteX2215" fmla="*/ 4276697 w 8668509"/>
              <a:gd name="connsiteY2215" fmla="*/ 5168294 h 8769011"/>
              <a:gd name="connsiteX2216" fmla="*/ 4279878 w 8668509"/>
              <a:gd name="connsiteY2216" fmla="*/ 5194459 h 8769011"/>
              <a:gd name="connsiteX2217" fmla="*/ 4283069 w 8668509"/>
              <a:gd name="connsiteY2217" fmla="*/ 5220624 h 8769011"/>
              <a:gd name="connsiteX2218" fmla="*/ 4702807 w 8668509"/>
              <a:gd name="connsiteY2218" fmla="*/ 4798590 h 8769011"/>
              <a:gd name="connsiteX2219" fmla="*/ 5803878 w 8668509"/>
              <a:gd name="connsiteY2219" fmla="*/ 3685746 h 8769011"/>
              <a:gd name="connsiteX2220" fmla="*/ 6485211 w 8668509"/>
              <a:gd name="connsiteY2220" fmla="*/ 2994955 h 8769011"/>
              <a:gd name="connsiteX2221" fmla="*/ 6497441 w 8668509"/>
              <a:gd name="connsiteY2221" fmla="*/ 2957903 h 8769011"/>
              <a:gd name="connsiteX2222" fmla="*/ 6475819 w 8668509"/>
              <a:gd name="connsiteY2222" fmla="*/ 2715720 h 8769011"/>
              <a:gd name="connsiteX2223" fmla="*/ 6292844 w 8668509"/>
              <a:gd name="connsiteY2223" fmla="*/ 2452878 h 8769011"/>
              <a:gd name="connsiteX2224" fmla="*/ 5908910 w 8668509"/>
              <a:gd name="connsiteY2224" fmla="*/ 2241604 h 8769011"/>
              <a:gd name="connsiteX2225" fmla="*/ 5845169 w 8668509"/>
              <a:gd name="connsiteY2225" fmla="*/ 2236708 h 8769011"/>
              <a:gd name="connsiteX2226" fmla="*/ 5811832 w 8668509"/>
              <a:gd name="connsiteY2226" fmla="*/ 2254301 h 8769011"/>
              <a:gd name="connsiteX2227" fmla="*/ 6483344 w 8668509"/>
              <a:gd name="connsiteY2227" fmla="*/ 2247710 h 8769011"/>
              <a:gd name="connsiteX2228" fmla="*/ 6498755 w 8668509"/>
              <a:gd name="connsiteY2228" fmla="*/ 2257235 h 8769011"/>
              <a:gd name="connsiteX2229" fmla="*/ 6502394 w 8668509"/>
              <a:gd name="connsiteY2229" fmla="*/ 2247710 h 8769011"/>
              <a:gd name="connsiteX2230" fmla="*/ 6486982 w 8668509"/>
              <a:gd name="connsiteY2230" fmla="*/ 2238185 h 8769011"/>
              <a:gd name="connsiteX2231" fmla="*/ 6483344 w 8668509"/>
              <a:gd name="connsiteY2231" fmla="*/ 2247710 h 8769011"/>
              <a:gd name="connsiteX2232" fmla="*/ 6669082 w 8668509"/>
              <a:gd name="connsiteY2232" fmla="*/ 2263769 h 8769011"/>
              <a:gd name="connsiteX2233" fmla="*/ 6649212 w 8668509"/>
              <a:gd name="connsiteY2233" fmla="*/ 2300964 h 8769011"/>
              <a:gd name="connsiteX2234" fmla="*/ 6629353 w 8668509"/>
              <a:gd name="connsiteY2234" fmla="*/ 2322109 h 8769011"/>
              <a:gd name="connsiteX2235" fmla="*/ 6640164 w 8668509"/>
              <a:gd name="connsiteY2235" fmla="*/ 2342331 h 8769011"/>
              <a:gd name="connsiteX2236" fmla="*/ 6662881 w 8668509"/>
              <a:gd name="connsiteY2236" fmla="*/ 2337892 h 8769011"/>
              <a:gd name="connsiteX2237" fmla="*/ 6668062 w 8668509"/>
              <a:gd name="connsiteY2237" fmla="*/ 2323910 h 8769011"/>
              <a:gd name="connsiteX2238" fmla="*/ 6678607 w 8668509"/>
              <a:gd name="connsiteY2238" fmla="*/ 2333435 h 8769011"/>
              <a:gd name="connsiteX2239" fmla="*/ 6688208 w 8668509"/>
              <a:gd name="connsiteY2239" fmla="*/ 2342960 h 8769011"/>
              <a:gd name="connsiteX2240" fmla="*/ 6686188 w 8668509"/>
              <a:gd name="connsiteY2240" fmla="*/ 2324338 h 8769011"/>
              <a:gd name="connsiteX2241" fmla="*/ 6707610 w 8668509"/>
              <a:gd name="connsiteY2241" fmla="*/ 2302917 h 8769011"/>
              <a:gd name="connsiteX2242" fmla="*/ 6711249 w 8668509"/>
              <a:gd name="connsiteY2242" fmla="*/ 2277752 h 8769011"/>
              <a:gd name="connsiteX2243" fmla="*/ 6669082 w 8668509"/>
              <a:gd name="connsiteY2243" fmla="*/ 2263769 h 8769011"/>
              <a:gd name="connsiteX2244" fmla="*/ 6545257 w 8668509"/>
              <a:gd name="connsiteY2244" fmla="*/ 2266760 h 8769011"/>
              <a:gd name="connsiteX2245" fmla="*/ 6554782 w 8668509"/>
              <a:gd name="connsiteY2245" fmla="*/ 2276285 h 8769011"/>
              <a:gd name="connsiteX2246" fmla="*/ 6564307 w 8668509"/>
              <a:gd name="connsiteY2246" fmla="*/ 2266760 h 8769011"/>
              <a:gd name="connsiteX2247" fmla="*/ 6554782 w 8668509"/>
              <a:gd name="connsiteY2247" fmla="*/ 2257235 h 8769011"/>
              <a:gd name="connsiteX2248" fmla="*/ 6545257 w 8668509"/>
              <a:gd name="connsiteY2248" fmla="*/ 2266760 h 8769011"/>
              <a:gd name="connsiteX2249" fmla="*/ 6509338 w 8668509"/>
              <a:gd name="connsiteY2249" fmla="*/ 2278075 h 8769011"/>
              <a:gd name="connsiteX2250" fmla="*/ 6524425 w 8668509"/>
              <a:gd name="connsiteY2250" fmla="*/ 2293153 h 8769011"/>
              <a:gd name="connsiteX2251" fmla="*/ 6529959 w 8668509"/>
              <a:gd name="connsiteY2251" fmla="*/ 2281847 h 8769011"/>
              <a:gd name="connsiteX2252" fmla="*/ 6509338 w 8668509"/>
              <a:gd name="connsiteY2252" fmla="*/ 2278075 h 8769011"/>
              <a:gd name="connsiteX2253" fmla="*/ 6735728 w 8668509"/>
              <a:gd name="connsiteY2253" fmla="*/ 2290544 h 8769011"/>
              <a:gd name="connsiteX2254" fmla="*/ 6760036 w 8668509"/>
              <a:gd name="connsiteY2254" fmla="*/ 2314385 h 8769011"/>
              <a:gd name="connsiteX2255" fmla="*/ 6761950 w 8668509"/>
              <a:gd name="connsiteY2255" fmla="*/ 2292553 h 8769011"/>
              <a:gd name="connsiteX2256" fmla="*/ 6761950 w 8668509"/>
              <a:gd name="connsiteY2256" fmla="*/ 2270722 h 8769011"/>
              <a:gd name="connsiteX2257" fmla="*/ 6737633 w 8668509"/>
              <a:gd name="connsiteY2257" fmla="*/ 2268703 h 8769011"/>
              <a:gd name="connsiteX2258" fmla="*/ 6713325 w 8668509"/>
              <a:gd name="connsiteY2258" fmla="*/ 2266693 h 8769011"/>
              <a:gd name="connsiteX2259" fmla="*/ 6735728 w 8668509"/>
              <a:gd name="connsiteY2259" fmla="*/ 2290544 h 8769011"/>
              <a:gd name="connsiteX2260" fmla="*/ 5883269 w 8668509"/>
              <a:gd name="connsiteY2260" fmla="*/ 2304860 h 8769011"/>
              <a:gd name="connsiteX2261" fmla="*/ 5893356 w 8668509"/>
              <a:gd name="connsiteY2261" fmla="*/ 2314385 h 8769011"/>
              <a:gd name="connsiteX2262" fmla="*/ 5897557 w 8668509"/>
              <a:gd name="connsiteY2262" fmla="*/ 2304860 h 8769011"/>
              <a:gd name="connsiteX2263" fmla="*/ 5887469 w 8668509"/>
              <a:gd name="connsiteY2263" fmla="*/ 2295335 h 8769011"/>
              <a:gd name="connsiteX2264" fmla="*/ 5883269 w 8668509"/>
              <a:gd name="connsiteY2264" fmla="*/ 2304860 h 8769011"/>
              <a:gd name="connsiteX2265" fmla="*/ 5916607 w 8668509"/>
              <a:gd name="connsiteY2265" fmla="*/ 2305422 h 8769011"/>
              <a:gd name="connsiteX2266" fmla="*/ 5926132 w 8668509"/>
              <a:gd name="connsiteY2266" fmla="*/ 2309622 h 8769011"/>
              <a:gd name="connsiteX2267" fmla="*/ 5935657 w 8668509"/>
              <a:gd name="connsiteY2267" fmla="*/ 2299535 h 8769011"/>
              <a:gd name="connsiteX2268" fmla="*/ 5926132 w 8668509"/>
              <a:gd name="connsiteY2268" fmla="*/ 2295335 h 8769011"/>
              <a:gd name="connsiteX2269" fmla="*/ 5916607 w 8668509"/>
              <a:gd name="connsiteY2269" fmla="*/ 2305422 h 8769011"/>
              <a:gd name="connsiteX2270" fmla="*/ 7164382 w 8668509"/>
              <a:gd name="connsiteY2270" fmla="*/ 2314385 h 8769011"/>
              <a:gd name="connsiteX2271" fmla="*/ 7174468 w 8668509"/>
              <a:gd name="connsiteY2271" fmla="*/ 2323910 h 8769011"/>
              <a:gd name="connsiteX2272" fmla="*/ 7178669 w 8668509"/>
              <a:gd name="connsiteY2272" fmla="*/ 2314385 h 8769011"/>
              <a:gd name="connsiteX2273" fmla="*/ 7168582 w 8668509"/>
              <a:gd name="connsiteY2273" fmla="*/ 2304860 h 8769011"/>
              <a:gd name="connsiteX2274" fmla="*/ 7164382 w 8668509"/>
              <a:gd name="connsiteY2274" fmla="*/ 2314385 h 8769011"/>
              <a:gd name="connsiteX2275" fmla="*/ 6583357 w 8668509"/>
              <a:gd name="connsiteY2275" fmla="*/ 2323910 h 8769011"/>
              <a:gd name="connsiteX2276" fmla="*/ 6593443 w 8668509"/>
              <a:gd name="connsiteY2276" fmla="*/ 2333435 h 8769011"/>
              <a:gd name="connsiteX2277" fmla="*/ 6597644 w 8668509"/>
              <a:gd name="connsiteY2277" fmla="*/ 2323910 h 8769011"/>
              <a:gd name="connsiteX2278" fmla="*/ 6587557 w 8668509"/>
              <a:gd name="connsiteY2278" fmla="*/ 2314385 h 8769011"/>
              <a:gd name="connsiteX2279" fmla="*/ 6583357 w 8668509"/>
              <a:gd name="connsiteY2279" fmla="*/ 2323910 h 8769011"/>
              <a:gd name="connsiteX2280" fmla="*/ 5883269 w 8668509"/>
              <a:gd name="connsiteY2280" fmla="*/ 2333435 h 8769011"/>
              <a:gd name="connsiteX2281" fmla="*/ 5887469 w 8668509"/>
              <a:gd name="connsiteY2281" fmla="*/ 2342960 h 8769011"/>
              <a:gd name="connsiteX2282" fmla="*/ 5897557 w 8668509"/>
              <a:gd name="connsiteY2282" fmla="*/ 2333435 h 8769011"/>
              <a:gd name="connsiteX2283" fmla="*/ 5893356 w 8668509"/>
              <a:gd name="connsiteY2283" fmla="*/ 2323910 h 8769011"/>
              <a:gd name="connsiteX2284" fmla="*/ 5883269 w 8668509"/>
              <a:gd name="connsiteY2284" fmla="*/ 2333435 h 8769011"/>
              <a:gd name="connsiteX2285" fmla="*/ 5911844 w 8668509"/>
              <a:gd name="connsiteY2285" fmla="*/ 2333435 h 8769011"/>
              <a:gd name="connsiteX2286" fmla="*/ 5926693 w 8668509"/>
              <a:gd name="connsiteY2286" fmla="*/ 2342960 h 8769011"/>
              <a:gd name="connsiteX2287" fmla="*/ 5935657 w 8668509"/>
              <a:gd name="connsiteY2287" fmla="*/ 2333435 h 8769011"/>
              <a:gd name="connsiteX2288" fmla="*/ 5920807 w 8668509"/>
              <a:gd name="connsiteY2288" fmla="*/ 2323910 h 8769011"/>
              <a:gd name="connsiteX2289" fmla="*/ 5911844 w 8668509"/>
              <a:gd name="connsiteY2289" fmla="*/ 2333435 h 8769011"/>
              <a:gd name="connsiteX2290" fmla="*/ 6795288 w 8668509"/>
              <a:gd name="connsiteY2290" fmla="*/ 2330872 h 8769011"/>
              <a:gd name="connsiteX2291" fmla="*/ 6783382 w 8668509"/>
              <a:gd name="connsiteY2291" fmla="*/ 2349075 h 8769011"/>
              <a:gd name="connsiteX2292" fmla="*/ 6773857 w 8668509"/>
              <a:gd name="connsiteY2292" fmla="*/ 2357247 h 8769011"/>
              <a:gd name="connsiteX2293" fmla="*/ 6764332 w 8668509"/>
              <a:gd name="connsiteY2293" fmla="*/ 2361448 h 8769011"/>
              <a:gd name="connsiteX2294" fmla="*/ 6784401 w 8668509"/>
              <a:gd name="connsiteY2294" fmla="*/ 2371535 h 8769011"/>
              <a:gd name="connsiteX2295" fmla="*/ 6799107 w 8668509"/>
              <a:gd name="connsiteY2295" fmla="*/ 2357552 h 8769011"/>
              <a:gd name="connsiteX2296" fmla="*/ 6802851 w 8668509"/>
              <a:gd name="connsiteY2296" fmla="*/ 2337940 h 8769011"/>
              <a:gd name="connsiteX2297" fmla="*/ 6811957 w 8668509"/>
              <a:gd name="connsiteY2297" fmla="*/ 2342398 h 8769011"/>
              <a:gd name="connsiteX2298" fmla="*/ 6821482 w 8668509"/>
              <a:gd name="connsiteY2298" fmla="*/ 2352485 h 8769011"/>
              <a:gd name="connsiteX2299" fmla="*/ 6819100 w 8668509"/>
              <a:gd name="connsiteY2299" fmla="*/ 2331091 h 8769011"/>
              <a:gd name="connsiteX2300" fmla="*/ 6795288 w 8668509"/>
              <a:gd name="connsiteY2300" fmla="*/ 2330872 h 8769011"/>
              <a:gd name="connsiteX2301" fmla="*/ 6973882 w 8668509"/>
              <a:gd name="connsiteY2301" fmla="*/ 2333435 h 8769011"/>
              <a:gd name="connsiteX2302" fmla="*/ 6970938 w 8668509"/>
              <a:gd name="connsiteY2302" fmla="*/ 2342817 h 8769011"/>
              <a:gd name="connsiteX2303" fmla="*/ 6988169 w 8668509"/>
              <a:gd name="connsiteY2303" fmla="*/ 2333435 h 8769011"/>
              <a:gd name="connsiteX2304" fmla="*/ 6973882 w 8668509"/>
              <a:gd name="connsiteY2304" fmla="*/ 2333435 h 8769011"/>
              <a:gd name="connsiteX2305" fmla="*/ 6721469 w 8668509"/>
              <a:gd name="connsiteY2305" fmla="*/ 2342960 h 8769011"/>
              <a:gd name="connsiteX2306" fmla="*/ 6717268 w 8668509"/>
              <a:gd name="connsiteY2306" fmla="*/ 2352485 h 8769011"/>
              <a:gd name="connsiteX2307" fmla="*/ 6707182 w 8668509"/>
              <a:gd name="connsiteY2307" fmla="*/ 2371535 h 8769011"/>
              <a:gd name="connsiteX2308" fmla="*/ 6729756 w 8668509"/>
              <a:gd name="connsiteY2308" fmla="*/ 2369153 h 8769011"/>
              <a:gd name="connsiteX2309" fmla="*/ 6725669 w 8668509"/>
              <a:gd name="connsiteY2309" fmla="*/ 2333435 h 8769011"/>
              <a:gd name="connsiteX2310" fmla="*/ 6721469 w 8668509"/>
              <a:gd name="connsiteY2310" fmla="*/ 2342960 h 8769011"/>
              <a:gd name="connsiteX2311" fmla="*/ 7073894 w 8668509"/>
              <a:gd name="connsiteY2311" fmla="*/ 2342960 h 8769011"/>
              <a:gd name="connsiteX2312" fmla="*/ 7083419 w 8668509"/>
              <a:gd name="connsiteY2312" fmla="*/ 2352485 h 8769011"/>
              <a:gd name="connsiteX2313" fmla="*/ 7092944 w 8668509"/>
              <a:gd name="connsiteY2313" fmla="*/ 2342960 h 8769011"/>
              <a:gd name="connsiteX2314" fmla="*/ 7083419 w 8668509"/>
              <a:gd name="connsiteY2314" fmla="*/ 2333435 h 8769011"/>
              <a:gd name="connsiteX2315" fmla="*/ 7073894 w 8668509"/>
              <a:gd name="connsiteY2315" fmla="*/ 2342960 h 8769011"/>
              <a:gd name="connsiteX2316" fmla="*/ 5764473 w 8668509"/>
              <a:gd name="connsiteY2316" fmla="*/ 2366067 h 8769011"/>
              <a:gd name="connsiteX2317" fmla="*/ 5763092 w 8668509"/>
              <a:gd name="connsiteY2317" fmla="*/ 2400110 h 8769011"/>
              <a:gd name="connsiteX2318" fmla="*/ 5777923 w 8668509"/>
              <a:gd name="connsiteY2318" fmla="*/ 2344017 h 8769011"/>
              <a:gd name="connsiteX2319" fmla="*/ 5764473 w 8668509"/>
              <a:gd name="connsiteY2319" fmla="*/ 2366067 h 8769011"/>
              <a:gd name="connsiteX2320" fmla="*/ 7171144 w 8668509"/>
              <a:gd name="connsiteY2320" fmla="*/ 2362010 h 8769011"/>
              <a:gd name="connsiteX2321" fmla="*/ 7179784 w 8668509"/>
              <a:gd name="connsiteY2321" fmla="*/ 2381060 h 8769011"/>
              <a:gd name="connsiteX2322" fmla="*/ 7183432 w 8668509"/>
              <a:gd name="connsiteY2322" fmla="*/ 2362010 h 8769011"/>
              <a:gd name="connsiteX2323" fmla="*/ 7174802 w 8668509"/>
              <a:gd name="connsiteY2323" fmla="*/ 2342960 h 8769011"/>
              <a:gd name="connsiteX2324" fmla="*/ 7171144 w 8668509"/>
              <a:gd name="connsiteY2324" fmla="*/ 2362010 h 8769011"/>
              <a:gd name="connsiteX2325" fmla="*/ 5821357 w 8668509"/>
              <a:gd name="connsiteY2325" fmla="*/ 2362010 h 8769011"/>
              <a:gd name="connsiteX2326" fmla="*/ 5830882 w 8668509"/>
              <a:gd name="connsiteY2326" fmla="*/ 2371535 h 8769011"/>
              <a:gd name="connsiteX2327" fmla="*/ 5840407 w 8668509"/>
              <a:gd name="connsiteY2327" fmla="*/ 2362010 h 8769011"/>
              <a:gd name="connsiteX2328" fmla="*/ 5830882 w 8668509"/>
              <a:gd name="connsiteY2328" fmla="*/ 2352485 h 8769011"/>
              <a:gd name="connsiteX2329" fmla="*/ 5821357 w 8668509"/>
              <a:gd name="connsiteY2329" fmla="*/ 2362010 h 8769011"/>
              <a:gd name="connsiteX2330" fmla="*/ 7408860 w 8668509"/>
              <a:gd name="connsiteY2330" fmla="*/ 2358838 h 8769011"/>
              <a:gd name="connsiteX2331" fmla="*/ 7402507 w 8668509"/>
              <a:gd name="connsiteY2331" fmla="*/ 2375030 h 8769011"/>
              <a:gd name="connsiteX2332" fmla="*/ 7413775 w 8668509"/>
              <a:gd name="connsiteY2332" fmla="*/ 2373602 h 8769011"/>
              <a:gd name="connsiteX2333" fmla="*/ 7420128 w 8668509"/>
              <a:gd name="connsiteY2333" fmla="*/ 2357409 h 8769011"/>
              <a:gd name="connsiteX2334" fmla="*/ 7408860 w 8668509"/>
              <a:gd name="connsiteY2334" fmla="*/ 2358838 h 8769011"/>
              <a:gd name="connsiteX2335" fmla="*/ 5859457 w 8668509"/>
              <a:gd name="connsiteY2335" fmla="*/ 2371535 h 8769011"/>
              <a:gd name="connsiteX2336" fmla="*/ 5868982 w 8668509"/>
              <a:gd name="connsiteY2336" fmla="*/ 2381060 h 8769011"/>
              <a:gd name="connsiteX2337" fmla="*/ 5878507 w 8668509"/>
              <a:gd name="connsiteY2337" fmla="*/ 2371535 h 8769011"/>
              <a:gd name="connsiteX2338" fmla="*/ 5868982 w 8668509"/>
              <a:gd name="connsiteY2338" fmla="*/ 2362010 h 8769011"/>
              <a:gd name="connsiteX2339" fmla="*/ 5859457 w 8668509"/>
              <a:gd name="connsiteY2339" fmla="*/ 2371535 h 8769011"/>
              <a:gd name="connsiteX2340" fmla="*/ 6097582 w 8668509"/>
              <a:gd name="connsiteY2340" fmla="*/ 2371535 h 8769011"/>
              <a:gd name="connsiteX2341" fmla="*/ 6107668 w 8668509"/>
              <a:gd name="connsiteY2341" fmla="*/ 2381060 h 8769011"/>
              <a:gd name="connsiteX2342" fmla="*/ 6111869 w 8668509"/>
              <a:gd name="connsiteY2342" fmla="*/ 2371535 h 8769011"/>
              <a:gd name="connsiteX2343" fmla="*/ 6101782 w 8668509"/>
              <a:gd name="connsiteY2343" fmla="*/ 2362010 h 8769011"/>
              <a:gd name="connsiteX2344" fmla="*/ 6097582 w 8668509"/>
              <a:gd name="connsiteY2344" fmla="*/ 2371535 h 8769011"/>
              <a:gd name="connsiteX2345" fmla="*/ 6869107 w 8668509"/>
              <a:gd name="connsiteY2345" fmla="*/ 2371535 h 8769011"/>
              <a:gd name="connsiteX2346" fmla="*/ 6878632 w 8668509"/>
              <a:gd name="connsiteY2346" fmla="*/ 2381060 h 8769011"/>
              <a:gd name="connsiteX2347" fmla="*/ 6888157 w 8668509"/>
              <a:gd name="connsiteY2347" fmla="*/ 2371535 h 8769011"/>
              <a:gd name="connsiteX2348" fmla="*/ 6878632 w 8668509"/>
              <a:gd name="connsiteY2348" fmla="*/ 2362010 h 8769011"/>
              <a:gd name="connsiteX2349" fmla="*/ 6869107 w 8668509"/>
              <a:gd name="connsiteY2349" fmla="*/ 2371535 h 8769011"/>
              <a:gd name="connsiteX2350" fmla="*/ 8459781 w 8668509"/>
              <a:gd name="connsiteY2350" fmla="*/ 2375735 h 8769011"/>
              <a:gd name="connsiteX2351" fmla="*/ 8468420 w 8668509"/>
              <a:gd name="connsiteY2351" fmla="*/ 2394795 h 8769011"/>
              <a:gd name="connsiteX2352" fmla="*/ 8472068 w 8668509"/>
              <a:gd name="connsiteY2352" fmla="*/ 2381069 h 8769011"/>
              <a:gd name="connsiteX2353" fmla="*/ 8459781 w 8668509"/>
              <a:gd name="connsiteY2353" fmla="*/ 2375735 h 8769011"/>
              <a:gd name="connsiteX2354" fmla="*/ 4959277 w 8668509"/>
              <a:gd name="connsiteY2354" fmla="*/ 3168187 h 8769011"/>
              <a:gd name="connsiteX2355" fmla="*/ 4194391 w 8668509"/>
              <a:gd name="connsiteY2355" fmla="*/ 3943807 h 8769011"/>
              <a:gd name="connsiteX2356" fmla="*/ 4215013 w 8668509"/>
              <a:gd name="connsiteY2356" fmla="*/ 3944874 h 8769011"/>
              <a:gd name="connsiteX2357" fmla="*/ 5726107 w 8668509"/>
              <a:gd name="connsiteY2357" fmla="*/ 2419331 h 8769011"/>
              <a:gd name="connsiteX2358" fmla="*/ 5723658 w 8668509"/>
              <a:gd name="connsiteY2358" fmla="*/ 2400110 h 8769011"/>
              <a:gd name="connsiteX2359" fmla="*/ 4959277 w 8668509"/>
              <a:gd name="connsiteY2359" fmla="*/ 3168187 h 8769011"/>
              <a:gd name="connsiteX2360" fmla="*/ 5811832 w 8668509"/>
              <a:gd name="connsiteY2360" fmla="*/ 2410197 h 8769011"/>
              <a:gd name="connsiteX2361" fmla="*/ 5821357 w 8668509"/>
              <a:gd name="connsiteY2361" fmla="*/ 2414397 h 8769011"/>
              <a:gd name="connsiteX2362" fmla="*/ 5830882 w 8668509"/>
              <a:gd name="connsiteY2362" fmla="*/ 2404310 h 8769011"/>
              <a:gd name="connsiteX2363" fmla="*/ 5821357 w 8668509"/>
              <a:gd name="connsiteY2363" fmla="*/ 2400110 h 8769011"/>
              <a:gd name="connsiteX2364" fmla="*/ 5811832 w 8668509"/>
              <a:gd name="connsiteY2364" fmla="*/ 2410197 h 8769011"/>
              <a:gd name="connsiteX2365" fmla="*/ 6545561 w 8668509"/>
              <a:gd name="connsiteY2365" fmla="*/ 2405434 h 8769011"/>
              <a:gd name="connsiteX2366" fmla="*/ 6559239 w 8668509"/>
              <a:gd name="connsiteY2366" fmla="*/ 2434009 h 8769011"/>
              <a:gd name="connsiteX2367" fmla="*/ 6573526 w 8668509"/>
              <a:gd name="connsiteY2367" fmla="*/ 2442410 h 8769011"/>
              <a:gd name="connsiteX2368" fmla="*/ 6559849 w 8668509"/>
              <a:gd name="connsiteY2368" fmla="*/ 2413835 h 8769011"/>
              <a:gd name="connsiteX2369" fmla="*/ 6545561 w 8668509"/>
              <a:gd name="connsiteY2369" fmla="*/ 2405434 h 8769011"/>
              <a:gd name="connsiteX2370" fmla="*/ 6659557 w 8668509"/>
              <a:gd name="connsiteY2370" fmla="*/ 2409635 h 8769011"/>
              <a:gd name="connsiteX2371" fmla="*/ 6669082 w 8668509"/>
              <a:gd name="connsiteY2371" fmla="*/ 2419160 h 8769011"/>
              <a:gd name="connsiteX2372" fmla="*/ 6678607 w 8668509"/>
              <a:gd name="connsiteY2372" fmla="*/ 2409635 h 8769011"/>
              <a:gd name="connsiteX2373" fmla="*/ 6669082 w 8668509"/>
              <a:gd name="connsiteY2373" fmla="*/ 2400110 h 8769011"/>
              <a:gd name="connsiteX2374" fmla="*/ 6659557 w 8668509"/>
              <a:gd name="connsiteY2374" fmla="*/ 2409635 h 8769011"/>
              <a:gd name="connsiteX2375" fmla="*/ 6697657 w 8668509"/>
              <a:gd name="connsiteY2375" fmla="*/ 2410197 h 8769011"/>
              <a:gd name="connsiteX2376" fmla="*/ 6707182 w 8668509"/>
              <a:gd name="connsiteY2376" fmla="*/ 2414397 h 8769011"/>
              <a:gd name="connsiteX2377" fmla="*/ 6716707 w 8668509"/>
              <a:gd name="connsiteY2377" fmla="*/ 2404310 h 8769011"/>
              <a:gd name="connsiteX2378" fmla="*/ 6707182 w 8668509"/>
              <a:gd name="connsiteY2378" fmla="*/ 2400110 h 8769011"/>
              <a:gd name="connsiteX2379" fmla="*/ 6697657 w 8668509"/>
              <a:gd name="connsiteY2379" fmla="*/ 2410197 h 8769011"/>
              <a:gd name="connsiteX2380" fmla="*/ 6635744 w 8668509"/>
              <a:gd name="connsiteY2380" fmla="*/ 2419160 h 8769011"/>
              <a:gd name="connsiteX2381" fmla="*/ 6645831 w 8668509"/>
              <a:gd name="connsiteY2381" fmla="*/ 2428685 h 8769011"/>
              <a:gd name="connsiteX2382" fmla="*/ 6650032 w 8668509"/>
              <a:gd name="connsiteY2382" fmla="*/ 2419160 h 8769011"/>
              <a:gd name="connsiteX2383" fmla="*/ 6639944 w 8668509"/>
              <a:gd name="connsiteY2383" fmla="*/ 2409635 h 8769011"/>
              <a:gd name="connsiteX2384" fmla="*/ 6635744 w 8668509"/>
              <a:gd name="connsiteY2384" fmla="*/ 2419160 h 8769011"/>
              <a:gd name="connsiteX2385" fmla="*/ 6850809 w 8668509"/>
              <a:gd name="connsiteY2385" fmla="*/ 2424713 h 8769011"/>
              <a:gd name="connsiteX2386" fmla="*/ 6856562 w 8668509"/>
              <a:gd name="connsiteY2386" fmla="*/ 2430475 h 8769011"/>
              <a:gd name="connsiteX2387" fmla="*/ 6855810 w 8668509"/>
              <a:gd name="connsiteY2387" fmla="*/ 2412216 h 8769011"/>
              <a:gd name="connsiteX2388" fmla="*/ 6850809 w 8668509"/>
              <a:gd name="connsiteY2388" fmla="*/ 2424713 h 8769011"/>
              <a:gd name="connsiteX2389" fmla="*/ 6127347 w 8668509"/>
              <a:gd name="connsiteY2389" fmla="*/ 2424017 h 8769011"/>
              <a:gd name="connsiteX2390" fmla="*/ 6194098 w 8668509"/>
              <a:gd name="connsiteY2390" fmla="*/ 2533460 h 8769011"/>
              <a:gd name="connsiteX2391" fmla="*/ 6172648 w 8668509"/>
              <a:gd name="connsiteY2391" fmla="*/ 2483453 h 8769011"/>
              <a:gd name="connsiteX2392" fmla="*/ 6127347 w 8668509"/>
              <a:gd name="connsiteY2392" fmla="*/ 2424017 h 8769011"/>
              <a:gd name="connsiteX2393" fmla="*/ 6751635 w 8668509"/>
              <a:gd name="connsiteY2393" fmla="*/ 2425513 h 8769011"/>
              <a:gd name="connsiteX2394" fmla="*/ 6745282 w 8668509"/>
              <a:gd name="connsiteY2394" fmla="*/ 2441705 h 8769011"/>
              <a:gd name="connsiteX2395" fmla="*/ 6756550 w 8668509"/>
              <a:gd name="connsiteY2395" fmla="*/ 2440276 h 8769011"/>
              <a:gd name="connsiteX2396" fmla="*/ 6762903 w 8668509"/>
              <a:gd name="connsiteY2396" fmla="*/ 2424084 h 8769011"/>
              <a:gd name="connsiteX2397" fmla="*/ 6751635 w 8668509"/>
              <a:gd name="connsiteY2397" fmla="*/ 2425513 h 8769011"/>
              <a:gd name="connsiteX2398" fmla="*/ 7110508 w 8668509"/>
              <a:gd name="connsiteY2398" fmla="*/ 2459622 h 8769011"/>
              <a:gd name="connsiteX2399" fmla="*/ 7100078 w 8668509"/>
              <a:gd name="connsiteY2399" fmla="*/ 2488197 h 8769011"/>
              <a:gd name="connsiteX2400" fmla="*/ 7086829 w 8668509"/>
              <a:gd name="connsiteY2400" fmla="*/ 2476310 h 8769011"/>
              <a:gd name="connsiteX2401" fmla="*/ 7083419 w 8668509"/>
              <a:gd name="connsiteY2401" fmla="*/ 2485835 h 8769011"/>
              <a:gd name="connsiteX2402" fmla="*/ 7073818 w 8668509"/>
              <a:gd name="connsiteY2402" fmla="*/ 2495360 h 8769011"/>
              <a:gd name="connsiteX2403" fmla="*/ 7058321 w 8668509"/>
              <a:gd name="connsiteY2403" fmla="*/ 2495360 h 8769011"/>
              <a:gd name="connsiteX2404" fmla="*/ 7064217 w 8668509"/>
              <a:gd name="connsiteY2404" fmla="*/ 2473928 h 8769011"/>
              <a:gd name="connsiteX2405" fmla="*/ 7070122 w 8668509"/>
              <a:gd name="connsiteY2405" fmla="*/ 2452497 h 8769011"/>
              <a:gd name="connsiteX2406" fmla="*/ 7055339 w 8668509"/>
              <a:gd name="connsiteY2406" fmla="*/ 2470985 h 8769011"/>
              <a:gd name="connsiteX2407" fmla="*/ 7052463 w 8668509"/>
              <a:gd name="connsiteY2407" fmla="*/ 2505809 h 8769011"/>
              <a:gd name="connsiteX2408" fmla="*/ 7169563 w 8668509"/>
              <a:gd name="connsiteY2408" fmla="*/ 2500122 h 8769011"/>
              <a:gd name="connsiteX2409" fmla="*/ 7156285 w 8668509"/>
              <a:gd name="connsiteY2409" fmla="*/ 2466785 h 8769011"/>
              <a:gd name="connsiteX2410" fmla="*/ 7131044 w 8668509"/>
              <a:gd name="connsiteY2410" fmla="*/ 2457260 h 8769011"/>
              <a:gd name="connsiteX2411" fmla="*/ 7127234 w 8668509"/>
              <a:gd name="connsiteY2411" fmla="*/ 2419160 h 8769011"/>
              <a:gd name="connsiteX2412" fmla="*/ 7110508 w 8668509"/>
              <a:gd name="connsiteY2412" fmla="*/ 2459622 h 8769011"/>
              <a:gd name="connsiteX2413" fmla="*/ 7011982 w 8668509"/>
              <a:gd name="connsiteY2413" fmla="*/ 2438210 h 8769011"/>
              <a:gd name="connsiteX2414" fmla="*/ 7021507 w 8668509"/>
              <a:gd name="connsiteY2414" fmla="*/ 2447735 h 8769011"/>
              <a:gd name="connsiteX2415" fmla="*/ 7031032 w 8668509"/>
              <a:gd name="connsiteY2415" fmla="*/ 2438210 h 8769011"/>
              <a:gd name="connsiteX2416" fmla="*/ 7021507 w 8668509"/>
              <a:gd name="connsiteY2416" fmla="*/ 2428685 h 8769011"/>
              <a:gd name="connsiteX2417" fmla="*/ 7011982 w 8668509"/>
              <a:gd name="connsiteY2417" fmla="*/ 2438210 h 8769011"/>
              <a:gd name="connsiteX2418" fmla="*/ 7050082 w 8668509"/>
              <a:gd name="connsiteY2418" fmla="*/ 2438210 h 8769011"/>
              <a:gd name="connsiteX2419" fmla="*/ 7059607 w 8668509"/>
              <a:gd name="connsiteY2419" fmla="*/ 2447735 h 8769011"/>
              <a:gd name="connsiteX2420" fmla="*/ 7069132 w 8668509"/>
              <a:gd name="connsiteY2420" fmla="*/ 2438210 h 8769011"/>
              <a:gd name="connsiteX2421" fmla="*/ 7059607 w 8668509"/>
              <a:gd name="connsiteY2421" fmla="*/ 2428685 h 8769011"/>
              <a:gd name="connsiteX2422" fmla="*/ 7050082 w 8668509"/>
              <a:gd name="connsiteY2422" fmla="*/ 2438210 h 8769011"/>
              <a:gd name="connsiteX2423" fmla="*/ 6597644 w 8668509"/>
              <a:gd name="connsiteY2423" fmla="*/ 2447735 h 8769011"/>
              <a:gd name="connsiteX2424" fmla="*/ 6607731 w 8668509"/>
              <a:gd name="connsiteY2424" fmla="*/ 2457260 h 8769011"/>
              <a:gd name="connsiteX2425" fmla="*/ 6611932 w 8668509"/>
              <a:gd name="connsiteY2425" fmla="*/ 2447735 h 8769011"/>
              <a:gd name="connsiteX2426" fmla="*/ 6601844 w 8668509"/>
              <a:gd name="connsiteY2426" fmla="*/ 2438210 h 8769011"/>
              <a:gd name="connsiteX2427" fmla="*/ 6597644 w 8668509"/>
              <a:gd name="connsiteY2427" fmla="*/ 2447735 h 8769011"/>
              <a:gd name="connsiteX2428" fmla="*/ 6981206 w 8668509"/>
              <a:gd name="connsiteY2428" fmla="*/ 2465661 h 8769011"/>
              <a:gd name="connsiteX2429" fmla="*/ 6953698 w 8668509"/>
              <a:gd name="connsiteY2429" fmla="*/ 2494198 h 8769011"/>
              <a:gd name="connsiteX2430" fmla="*/ 6945164 w 8668509"/>
              <a:gd name="connsiteY2430" fmla="*/ 2481072 h 8769011"/>
              <a:gd name="connsiteX2431" fmla="*/ 6925304 w 8668509"/>
              <a:gd name="connsiteY2431" fmla="*/ 2504885 h 8769011"/>
              <a:gd name="connsiteX2432" fmla="*/ 6905435 w 8668509"/>
              <a:gd name="connsiteY2432" fmla="*/ 2528697 h 8769011"/>
              <a:gd name="connsiteX2433" fmla="*/ 6911493 w 8668509"/>
              <a:gd name="connsiteY2433" fmla="*/ 2510181 h 8769011"/>
              <a:gd name="connsiteX2434" fmla="*/ 6917551 w 8668509"/>
              <a:gd name="connsiteY2434" fmla="*/ 2491664 h 8769011"/>
              <a:gd name="connsiteX2435" fmla="*/ 6899720 w 8668509"/>
              <a:gd name="connsiteY2435" fmla="*/ 2507799 h 8769011"/>
              <a:gd name="connsiteX2436" fmla="*/ 6855495 w 8668509"/>
              <a:gd name="connsiteY2436" fmla="*/ 2508971 h 8769011"/>
              <a:gd name="connsiteX2437" fmla="*/ 6840532 w 8668509"/>
              <a:gd name="connsiteY2437" fmla="*/ 2493998 h 8769011"/>
              <a:gd name="connsiteX2438" fmla="*/ 6840675 w 8668509"/>
              <a:gd name="connsiteY2438" fmla="*/ 2506590 h 8769011"/>
              <a:gd name="connsiteX2439" fmla="*/ 6849256 w 8668509"/>
              <a:gd name="connsiteY2439" fmla="*/ 2532488 h 8769011"/>
              <a:gd name="connsiteX2440" fmla="*/ 6857686 w 8668509"/>
              <a:gd name="connsiteY2440" fmla="*/ 2545814 h 8769011"/>
              <a:gd name="connsiteX2441" fmla="*/ 6941982 w 8668509"/>
              <a:gd name="connsiteY2441" fmla="*/ 2528535 h 8769011"/>
              <a:gd name="connsiteX2442" fmla="*/ 7028879 w 8668509"/>
              <a:gd name="connsiteY2442" fmla="*/ 2509428 h 8769011"/>
              <a:gd name="connsiteX2443" fmla="*/ 7025364 w 8668509"/>
              <a:gd name="connsiteY2443" fmla="*/ 2491683 h 8769011"/>
              <a:gd name="connsiteX2444" fmla="*/ 7019249 w 8668509"/>
              <a:gd name="connsiteY2444" fmla="*/ 2475748 h 8769011"/>
              <a:gd name="connsiteX2445" fmla="*/ 7005800 w 8668509"/>
              <a:gd name="connsiteY2445" fmla="*/ 2492702 h 8769011"/>
              <a:gd name="connsiteX2446" fmla="*/ 6992350 w 8668509"/>
              <a:gd name="connsiteY2446" fmla="*/ 2509647 h 8769011"/>
              <a:gd name="connsiteX2447" fmla="*/ 6993741 w 8668509"/>
              <a:gd name="connsiteY2447" fmla="*/ 2490597 h 8769011"/>
              <a:gd name="connsiteX2448" fmla="*/ 6985054 w 8668509"/>
              <a:gd name="connsiteY2448" fmla="*/ 2438210 h 8769011"/>
              <a:gd name="connsiteX2449" fmla="*/ 6981206 w 8668509"/>
              <a:gd name="connsiteY2449" fmla="*/ 2465661 h 8769011"/>
              <a:gd name="connsiteX2450" fmla="*/ 6888157 w 8668509"/>
              <a:gd name="connsiteY2450" fmla="*/ 2471547 h 8769011"/>
              <a:gd name="connsiteX2451" fmla="*/ 6897386 w 8668509"/>
              <a:gd name="connsiteY2451" fmla="*/ 2485835 h 8769011"/>
              <a:gd name="connsiteX2452" fmla="*/ 6901130 w 8668509"/>
              <a:gd name="connsiteY2452" fmla="*/ 2471547 h 8769011"/>
              <a:gd name="connsiteX2453" fmla="*/ 6891900 w 8668509"/>
              <a:gd name="connsiteY2453" fmla="*/ 2457260 h 8769011"/>
              <a:gd name="connsiteX2454" fmla="*/ 6888157 w 8668509"/>
              <a:gd name="connsiteY2454" fmla="*/ 2471547 h 8769011"/>
              <a:gd name="connsiteX2455" fmla="*/ 7297732 w 8668509"/>
              <a:gd name="connsiteY2455" fmla="*/ 2466785 h 8769011"/>
              <a:gd name="connsiteX2456" fmla="*/ 7307257 w 8668509"/>
              <a:gd name="connsiteY2456" fmla="*/ 2476310 h 8769011"/>
              <a:gd name="connsiteX2457" fmla="*/ 7316782 w 8668509"/>
              <a:gd name="connsiteY2457" fmla="*/ 2466785 h 8769011"/>
              <a:gd name="connsiteX2458" fmla="*/ 7307257 w 8668509"/>
              <a:gd name="connsiteY2458" fmla="*/ 2457260 h 8769011"/>
              <a:gd name="connsiteX2459" fmla="*/ 7297732 w 8668509"/>
              <a:gd name="connsiteY2459" fmla="*/ 2466785 h 8769011"/>
              <a:gd name="connsiteX2460" fmla="*/ 7431082 w 8668509"/>
              <a:gd name="connsiteY2460" fmla="*/ 2464032 h 8769011"/>
              <a:gd name="connsiteX2461" fmla="*/ 7447750 w 8668509"/>
              <a:gd name="connsiteY2461" fmla="*/ 2487054 h 8769011"/>
              <a:gd name="connsiteX2462" fmla="*/ 7464419 w 8668509"/>
              <a:gd name="connsiteY2462" fmla="*/ 2500122 h 8769011"/>
              <a:gd name="connsiteX2463" fmla="*/ 7450446 w 8668509"/>
              <a:gd name="connsiteY2463" fmla="*/ 2481072 h 8769011"/>
              <a:gd name="connsiteX2464" fmla="*/ 7433777 w 8668509"/>
              <a:gd name="connsiteY2464" fmla="*/ 2458050 h 8769011"/>
              <a:gd name="connsiteX2465" fmla="*/ 7431082 w 8668509"/>
              <a:gd name="connsiteY2465" fmla="*/ 2464032 h 8769011"/>
              <a:gd name="connsiteX2466" fmla="*/ 6183307 w 8668509"/>
              <a:gd name="connsiteY2466" fmla="*/ 2469785 h 8769011"/>
              <a:gd name="connsiteX2467" fmla="*/ 6270536 w 8668509"/>
              <a:gd name="connsiteY2467" fmla="*/ 2611660 h 8769011"/>
              <a:gd name="connsiteX2468" fmla="*/ 6288082 w 8668509"/>
              <a:gd name="connsiteY2468" fmla="*/ 2645550 h 8769011"/>
              <a:gd name="connsiteX2469" fmla="*/ 6302064 w 8668509"/>
              <a:gd name="connsiteY2469" fmla="*/ 2672134 h 8769011"/>
              <a:gd name="connsiteX2470" fmla="*/ 6316047 w 8668509"/>
              <a:gd name="connsiteY2470" fmla="*/ 2690622 h 8769011"/>
              <a:gd name="connsiteX2471" fmla="*/ 6316351 w 8668509"/>
              <a:gd name="connsiteY2471" fmla="*/ 2674991 h 8769011"/>
              <a:gd name="connsiteX2472" fmla="*/ 6258497 w 8668509"/>
              <a:gd name="connsiteY2472" fmla="*/ 2570216 h 8769011"/>
              <a:gd name="connsiteX2473" fmla="*/ 6183307 w 8668509"/>
              <a:gd name="connsiteY2473" fmla="*/ 2469785 h 8769011"/>
              <a:gd name="connsiteX2474" fmla="*/ 6813814 w 8668509"/>
              <a:gd name="connsiteY2474" fmla="*/ 2509647 h 8769011"/>
              <a:gd name="connsiteX2475" fmla="*/ 6818557 w 8668509"/>
              <a:gd name="connsiteY2475" fmla="*/ 2521372 h 8769011"/>
              <a:gd name="connsiteX2476" fmla="*/ 6818205 w 8668509"/>
              <a:gd name="connsiteY2476" fmla="*/ 2492797 h 8769011"/>
              <a:gd name="connsiteX2477" fmla="*/ 6813814 w 8668509"/>
              <a:gd name="connsiteY2477" fmla="*/ 2509647 h 8769011"/>
              <a:gd name="connsiteX2478" fmla="*/ 6239380 w 8668509"/>
              <a:gd name="connsiteY2478" fmla="*/ 2512028 h 8769011"/>
              <a:gd name="connsiteX2479" fmla="*/ 6282585 w 8668509"/>
              <a:gd name="connsiteY2479" fmla="*/ 2576293 h 8769011"/>
              <a:gd name="connsiteX2480" fmla="*/ 6316657 w 8668509"/>
              <a:gd name="connsiteY2480" fmla="*/ 2635825 h 8769011"/>
              <a:gd name="connsiteX2481" fmla="*/ 6326182 w 8668509"/>
              <a:gd name="connsiteY2481" fmla="*/ 2647760 h 8769011"/>
              <a:gd name="connsiteX2482" fmla="*/ 6314008 w 8668509"/>
              <a:gd name="connsiteY2482" fmla="*/ 2603249 h 8769011"/>
              <a:gd name="connsiteX2483" fmla="*/ 6265088 w 8668509"/>
              <a:gd name="connsiteY2483" fmla="*/ 2535841 h 8769011"/>
              <a:gd name="connsiteX2484" fmla="*/ 6239380 w 8668509"/>
              <a:gd name="connsiteY2484" fmla="*/ 2512028 h 8769011"/>
              <a:gd name="connsiteX2485" fmla="*/ 7208263 w 8668509"/>
              <a:gd name="connsiteY2485" fmla="*/ 2510428 h 8769011"/>
              <a:gd name="connsiteX2486" fmla="*/ 7216769 w 8668509"/>
              <a:gd name="connsiteY2486" fmla="*/ 2523935 h 8769011"/>
              <a:gd name="connsiteX2487" fmla="*/ 7222551 w 8668509"/>
              <a:gd name="connsiteY2487" fmla="*/ 2495360 h 8769011"/>
              <a:gd name="connsiteX2488" fmla="*/ 7208263 w 8668509"/>
              <a:gd name="connsiteY2488" fmla="*/ 2510428 h 8769011"/>
              <a:gd name="connsiteX2489" fmla="*/ 7379285 w 8668509"/>
              <a:gd name="connsiteY2489" fmla="*/ 2530783 h 8769011"/>
              <a:gd name="connsiteX2490" fmla="*/ 7372141 w 8668509"/>
              <a:gd name="connsiteY2490" fmla="*/ 2559853 h 8769011"/>
              <a:gd name="connsiteX2491" fmla="*/ 7383457 w 8668509"/>
              <a:gd name="connsiteY2491" fmla="*/ 2572998 h 8769011"/>
              <a:gd name="connsiteX2492" fmla="*/ 7364407 w 8668509"/>
              <a:gd name="connsiteY2492" fmla="*/ 2576322 h 8769011"/>
              <a:gd name="connsiteX2493" fmla="*/ 7345357 w 8668509"/>
              <a:gd name="connsiteY2493" fmla="*/ 2578942 h 8769011"/>
              <a:gd name="connsiteX2494" fmla="*/ 7313610 w 8668509"/>
              <a:gd name="connsiteY2494" fmla="*/ 2604707 h 8769011"/>
              <a:gd name="connsiteX2495" fmla="*/ 7281863 w 8668509"/>
              <a:gd name="connsiteY2495" fmla="*/ 2621804 h 8769011"/>
              <a:gd name="connsiteX2496" fmla="*/ 7230266 w 8668509"/>
              <a:gd name="connsiteY2496" fmla="*/ 2588867 h 8769011"/>
              <a:gd name="connsiteX2497" fmla="*/ 7147284 w 8668509"/>
              <a:gd name="connsiteY2497" fmla="*/ 2545042 h 8769011"/>
              <a:gd name="connsiteX2498" fmla="*/ 7115890 w 8668509"/>
              <a:gd name="connsiteY2498" fmla="*/ 2534145 h 8769011"/>
              <a:gd name="connsiteX2499" fmla="*/ 7110546 w 8668509"/>
              <a:gd name="connsiteY2499" fmla="*/ 2548090 h 8769011"/>
              <a:gd name="connsiteX2500" fmla="*/ 7089544 w 8668509"/>
              <a:gd name="connsiteY2500" fmla="*/ 2561282 h 8769011"/>
              <a:gd name="connsiteX2501" fmla="*/ 7085857 w 8668509"/>
              <a:gd name="connsiteY2501" fmla="*/ 2555710 h 8769011"/>
              <a:gd name="connsiteX2502" fmla="*/ 7092058 w 8668509"/>
              <a:gd name="connsiteY2502" fmla="*/ 2541546 h 8769011"/>
              <a:gd name="connsiteX2503" fmla="*/ 7067607 w 8668509"/>
              <a:gd name="connsiteY2503" fmla="*/ 2549128 h 8769011"/>
              <a:gd name="connsiteX2504" fmla="*/ 7048919 w 8668509"/>
              <a:gd name="connsiteY2504" fmla="*/ 2566035 h 8769011"/>
              <a:gd name="connsiteX2505" fmla="*/ 7041366 w 8668509"/>
              <a:gd name="connsiteY2505" fmla="*/ 2553824 h 8769011"/>
              <a:gd name="connsiteX2506" fmla="*/ 6885775 w 8668509"/>
              <a:gd name="connsiteY2506" fmla="*/ 2573455 h 8769011"/>
              <a:gd name="connsiteX2507" fmla="*/ 6811957 w 8668509"/>
              <a:gd name="connsiteY2507" fmla="*/ 2605945 h 8769011"/>
              <a:gd name="connsiteX2508" fmla="*/ 6801869 w 8668509"/>
              <a:gd name="connsiteY2508" fmla="*/ 2619185 h 8769011"/>
              <a:gd name="connsiteX2509" fmla="*/ 6798431 w 8668509"/>
              <a:gd name="connsiteY2509" fmla="*/ 2608421 h 8769011"/>
              <a:gd name="connsiteX2510" fmla="*/ 6791849 w 8668509"/>
              <a:gd name="connsiteY2510" fmla="*/ 2602468 h 8769011"/>
              <a:gd name="connsiteX2511" fmla="*/ 6781238 w 8668509"/>
              <a:gd name="connsiteY2511" fmla="*/ 2618708 h 8769011"/>
              <a:gd name="connsiteX2512" fmla="*/ 6762188 w 8668509"/>
              <a:gd name="connsiteY2512" fmla="*/ 2624042 h 8769011"/>
              <a:gd name="connsiteX2513" fmla="*/ 6752473 w 8668509"/>
              <a:gd name="connsiteY2513" fmla="*/ 2626300 h 8769011"/>
              <a:gd name="connsiteX2514" fmla="*/ 6764436 w 8668509"/>
              <a:gd name="connsiteY2514" fmla="*/ 2634663 h 8769011"/>
              <a:gd name="connsiteX2515" fmla="*/ 6728661 w 8668509"/>
              <a:gd name="connsiteY2515" fmla="*/ 2651046 h 8769011"/>
              <a:gd name="connsiteX2516" fmla="*/ 6692894 w 8668509"/>
              <a:gd name="connsiteY2516" fmla="*/ 2667429 h 8769011"/>
              <a:gd name="connsiteX2517" fmla="*/ 6716707 w 8668509"/>
              <a:gd name="connsiteY2517" fmla="*/ 2648284 h 8769011"/>
              <a:gd name="connsiteX2518" fmla="*/ 6696132 w 8668509"/>
              <a:gd name="connsiteY2518" fmla="*/ 2647293 h 8769011"/>
              <a:gd name="connsiteX2519" fmla="*/ 6663405 w 8668509"/>
              <a:gd name="connsiteY2519" fmla="*/ 2680630 h 8769011"/>
              <a:gd name="connsiteX2520" fmla="*/ 6663843 w 8668509"/>
              <a:gd name="connsiteY2520" fmla="*/ 2695385 h 8769011"/>
              <a:gd name="connsiteX2521" fmla="*/ 6746348 w 8668509"/>
              <a:gd name="connsiteY2521" fmla="*/ 2658085 h 8769011"/>
              <a:gd name="connsiteX2522" fmla="*/ 7040985 w 8668509"/>
              <a:gd name="connsiteY2522" fmla="*/ 2584076 h 8769011"/>
              <a:gd name="connsiteX2523" fmla="*/ 7141417 w 8668509"/>
              <a:gd name="connsiteY2523" fmla="*/ 2578570 h 8769011"/>
              <a:gd name="connsiteX2524" fmla="*/ 7174335 w 8668509"/>
              <a:gd name="connsiteY2524" fmla="*/ 2595239 h 8769011"/>
              <a:gd name="connsiteX2525" fmla="*/ 7237562 w 8668509"/>
              <a:gd name="connsiteY2525" fmla="*/ 2634596 h 8769011"/>
              <a:gd name="connsiteX2526" fmla="*/ 7267890 w 8668509"/>
              <a:gd name="connsiteY2526" fmla="*/ 2657285 h 8769011"/>
              <a:gd name="connsiteX2527" fmla="*/ 7317686 w 8668509"/>
              <a:gd name="connsiteY2527" fmla="*/ 2626328 h 8769011"/>
              <a:gd name="connsiteX2528" fmla="*/ 7367483 w 8668509"/>
              <a:gd name="connsiteY2528" fmla="*/ 2595372 h 8769011"/>
              <a:gd name="connsiteX2529" fmla="*/ 7421394 w 8668509"/>
              <a:gd name="connsiteY2529" fmla="*/ 2595372 h 8769011"/>
              <a:gd name="connsiteX2530" fmla="*/ 7475306 w 8668509"/>
              <a:gd name="connsiteY2530" fmla="*/ 2595372 h 8769011"/>
              <a:gd name="connsiteX2531" fmla="*/ 7462381 w 8668509"/>
              <a:gd name="connsiteY2531" fmla="*/ 2582447 h 8769011"/>
              <a:gd name="connsiteX2532" fmla="*/ 7430748 w 8668509"/>
              <a:gd name="connsiteY2532" fmla="*/ 2574408 h 8769011"/>
              <a:gd name="connsiteX2533" fmla="*/ 7406574 w 8668509"/>
              <a:gd name="connsiteY2533" fmla="*/ 2570426 h 8769011"/>
              <a:gd name="connsiteX2534" fmla="*/ 7408945 w 8668509"/>
              <a:gd name="connsiteY2534" fmla="*/ 2562930 h 8769011"/>
              <a:gd name="connsiteX2535" fmla="*/ 7440607 w 8668509"/>
              <a:gd name="connsiteY2535" fmla="*/ 2554424 h 8769011"/>
              <a:gd name="connsiteX2536" fmla="*/ 7405316 w 8668509"/>
              <a:gd name="connsiteY2536" fmla="*/ 2550928 h 8769011"/>
              <a:gd name="connsiteX2537" fmla="*/ 7370036 w 8668509"/>
              <a:gd name="connsiteY2537" fmla="*/ 2555053 h 8769011"/>
              <a:gd name="connsiteX2538" fmla="*/ 7387133 w 8668509"/>
              <a:gd name="connsiteY2538" fmla="*/ 2537946 h 8769011"/>
              <a:gd name="connsiteX2539" fmla="*/ 7404240 w 8668509"/>
              <a:gd name="connsiteY2539" fmla="*/ 2520849 h 8769011"/>
              <a:gd name="connsiteX2540" fmla="*/ 7413794 w 8668509"/>
              <a:gd name="connsiteY2540" fmla="*/ 2534298 h 8769011"/>
              <a:gd name="connsiteX2541" fmla="*/ 7423356 w 8668509"/>
              <a:gd name="connsiteY2541" fmla="*/ 2547747 h 8769011"/>
              <a:gd name="connsiteX2542" fmla="*/ 7417689 w 8668509"/>
              <a:gd name="connsiteY2542" fmla="*/ 2530297 h 8769011"/>
              <a:gd name="connsiteX2543" fmla="*/ 7412032 w 8668509"/>
              <a:gd name="connsiteY2543" fmla="*/ 2508866 h 8769011"/>
              <a:gd name="connsiteX2544" fmla="*/ 7379285 w 8668509"/>
              <a:gd name="connsiteY2544" fmla="*/ 2530783 h 8769011"/>
              <a:gd name="connsiteX2545" fmla="*/ 6780200 w 8668509"/>
              <a:gd name="connsiteY2545" fmla="*/ 2528002 h 8769011"/>
              <a:gd name="connsiteX2546" fmla="*/ 6788249 w 8668509"/>
              <a:gd name="connsiteY2546" fmla="*/ 2552605 h 8769011"/>
              <a:gd name="connsiteX2547" fmla="*/ 6840532 w 8668509"/>
              <a:gd name="connsiteY2547" fmla="*/ 2542004 h 8769011"/>
              <a:gd name="connsiteX2548" fmla="*/ 6822110 w 8668509"/>
              <a:gd name="connsiteY2548" fmla="*/ 2542651 h 8769011"/>
              <a:gd name="connsiteX2549" fmla="*/ 6795669 w 8668509"/>
              <a:gd name="connsiteY2549" fmla="*/ 2533460 h 8769011"/>
              <a:gd name="connsiteX2550" fmla="*/ 6780200 w 8668509"/>
              <a:gd name="connsiteY2550" fmla="*/ 2528002 h 8769011"/>
              <a:gd name="connsiteX2551" fmla="*/ 7231057 w 8668509"/>
              <a:gd name="connsiteY2551" fmla="*/ 2529259 h 8769011"/>
              <a:gd name="connsiteX2552" fmla="*/ 7240582 w 8668509"/>
              <a:gd name="connsiteY2552" fmla="*/ 2538222 h 8769011"/>
              <a:gd name="connsiteX2553" fmla="*/ 7250107 w 8668509"/>
              <a:gd name="connsiteY2553" fmla="*/ 2523373 h 8769011"/>
              <a:gd name="connsiteX2554" fmla="*/ 7240582 w 8668509"/>
              <a:gd name="connsiteY2554" fmla="*/ 2514410 h 8769011"/>
              <a:gd name="connsiteX2555" fmla="*/ 7231057 w 8668509"/>
              <a:gd name="connsiteY2555" fmla="*/ 2529259 h 8769011"/>
              <a:gd name="connsiteX2556" fmla="*/ 7278682 w 8668509"/>
              <a:gd name="connsiteY2556" fmla="*/ 2538222 h 8769011"/>
              <a:gd name="connsiteX2557" fmla="*/ 7267566 w 8668509"/>
              <a:gd name="connsiteY2557" fmla="*/ 2552510 h 8769011"/>
              <a:gd name="connsiteX2558" fmla="*/ 7262574 w 8668509"/>
              <a:gd name="connsiteY2558" fmla="*/ 2558634 h 8769011"/>
              <a:gd name="connsiteX2559" fmla="*/ 7297732 w 8668509"/>
              <a:gd name="connsiteY2559" fmla="*/ 2532298 h 8769011"/>
              <a:gd name="connsiteX2560" fmla="*/ 7288207 w 8668509"/>
              <a:gd name="connsiteY2560" fmla="*/ 2523935 h 8769011"/>
              <a:gd name="connsiteX2561" fmla="*/ 7278682 w 8668509"/>
              <a:gd name="connsiteY2561" fmla="*/ 2538222 h 8769011"/>
              <a:gd name="connsiteX2562" fmla="*/ 5842073 w 8668509"/>
              <a:gd name="connsiteY2562" fmla="*/ 2809018 h 8769011"/>
              <a:gd name="connsiteX2563" fmla="*/ 4568047 w 8668509"/>
              <a:gd name="connsiteY2563" fmla="*/ 4112247 h 8769011"/>
              <a:gd name="connsiteX2564" fmla="*/ 4852235 w 8668509"/>
              <a:gd name="connsiteY2564" fmla="*/ 3836908 h 8769011"/>
              <a:gd name="connsiteX2565" fmla="*/ 4953429 w 8668509"/>
              <a:gd name="connsiteY2565" fmla="*/ 3737639 h 8769011"/>
              <a:gd name="connsiteX2566" fmla="*/ 4592889 w 8668509"/>
              <a:gd name="connsiteY2566" fmla="*/ 4126516 h 8769011"/>
              <a:gd name="connsiteX2567" fmla="*/ 4602156 w 8668509"/>
              <a:gd name="connsiteY2567" fmla="*/ 4133660 h 8769011"/>
              <a:gd name="connsiteX2568" fmla="*/ 4611681 w 8668509"/>
              <a:gd name="connsiteY2568" fmla="*/ 4118353 h 8769011"/>
              <a:gd name="connsiteX2569" fmla="*/ 4624054 w 8668509"/>
              <a:gd name="connsiteY2569" fmla="*/ 4107790 h 8769011"/>
              <a:gd name="connsiteX2570" fmla="*/ 5809840 w 8668509"/>
              <a:gd name="connsiteY2570" fmla="*/ 2929452 h 8769011"/>
              <a:gd name="connsiteX2571" fmla="*/ 6047613 w 8668509"/>
              <a:gd name="connsiteY2571" fmla="*/ 2672172 h 8769011"/>
              <a:gd name="connsiteX2572" fmla="*/ 6016685 w 8668509"/>
              <a:gd name="connsiteY2572" fmla="*/ 2700147 h 8769011"/>
              <a:gd name="connsiteX2573" fmla="*/ 6039289 w 8668509"/>
              <a:gd name="connsiteY2573" fmla="*/ 2674439 h 8769011"/>
              <a:gd name="connsiteX2574" fmla="*/ 6056405 w 8668509"/>
              <a:gd name="connsiteY2574" fmla="*/ 2634424 h 8769011"/>
              <a:gd name="connsiteX2575" fmla="*/ 6069168 w 8668509"/>
              <a:gd name="connsiteY2575" fmla="*/ 2598220 h 8769011"/>
              <a:gd name="connsiteX2576" fmla="*/ 6087742 w 8668509"/>
              <a:gd name="connsiteY2576" fmla="*/ 2586323 h 8769011"/>
              <a:gd name="connsiteX2577" fmla="*/ 6076150 w 8668509"/>
              <a:gd name="connsiteY2577" fmla="*/ 2609879 h 8769011"/>
              <a:gd name="connsiteX2578" fmla="*/ 6085904 w 8668509"/>
              <a:gd name="connsiteY2578" fmla="*/ 2605345 h 8769011"/>
              <a:gd name="connsiteX2579" fmla="*/ 6096791 w 8668509"/>
              <a:gd name="connsiteY2579" fmla="*/ 2580599 h 8769011"/>
              <a:gd name="connsiteX2580" fmla="*/ 6095753 w 8668509"/>
              <a:gd name="connsiteY2580" fmla="*/ 2567931 h 8769011"/>
              <a:gd name="connsiteX2581" fmla="*/ 6109021 w 8668509"/>
              <a:gd name="connsiteY2581" fmla="*/ 2572541 h 8769011"/>
              <a:gd name="connsiteX2582" fmla="*/ 6126509 w 8668509"/>
              <a:gd name="connsiteY2582" fmla="*/ 2566054 h 8769011"/>
              <a:gd name="connsiteX2583" fmla="*/ 6140444 w 8668509"/>
              <a:gd name="connsiteY2583" fmla="*/ 2548947 h 8769011"/>
              <a:gd name="connsiteX2584" fmla="*/ 6124394 w 8668509"/>
              <a:gd name="connsiteY2584" fmla="*/ 2554958 h 8769011"/>
              <a:gd name="connsiteX2585" fmla="*/ 6105344 w 8668509"/>
              <a:gd name="connsiteY2585" fmla="*/ 2553691 h 8769011"/>
              <a:gd name="connsiteX2586" fmla="*/ 5842073 w 8668509"/>
              <a:gd name="connsiteY2586" fmla="*/ 2809018 h 8769011"/>
              <a:gd name="connsiteX2587" fmla="*/ 6204214 w 8668509"/>
              <a:gd name="connsiteY2587" fmla="*/ 2550128 h 8769011"/>
              <a:gd name="connsiteX2588" fmla="*/ 6284386 w 8668509"/>
              <a:gd name="connsiteY2588" fmla="*/ 2696270 h 8769011"/>
              <a:gd name="connsiteX2589" fmla="*/ 6297607 w 8668509"/>
              <a:gd name="connsiteY2589" fmla="*/ 2700871 h 8769011"/>
              <a:gd name="connsiteX2590" fmla="*/ 6205490 w 8668509"/>
              <a:gd name="connsiteY2590" fmla="*/ 2542985 h 8769011"/>
              <a:gd name="connsiteX2591" fmla="*/ 6204214 w 8668509"/>
              <a:gd name="connsiteY2591" fmla="*/ 2550128 h 8769011"/>
              <a:gd name="connsiteX2592" fmla="*/ 6317361 w 8668509"/>
              <a:gd name="connsiteY2592" fmla="*/ 2576322 h 8769011"/>
              <a:gd name="connsiteX2593" fmla="*/ 6347841 w 8668509"/>
              <a:gd name="connsiteY2593" fmla="*/ 2623947 h 8769011"/>
              <a:gd name="connsiteX2594" fmla="*/ 6311799 w 8668509"/>
              <a:gd name="connsiteY2594" fmla="*/ 2557272 h 8769011"/>
              <a:gd name="connsiteX2595" fmla="*/ 6317361 w 8668509"/>
              <a:gd name="connsiteY2595" fmla="*/ 2576322 h 8769011"/>
              <a:gd name="connsiteX2596" fmla="*/ 6716707 w 8668509"/>
              <a:gd name="connsiteY2596" fmla="*/ 2552510 h 8769011"/>
              <a:gd name="connsiteX2597" fmla="*/ 6726232 w 8668509"/>
              <a:gd name="connsiteY2597" fmla="*/ 2562035 h 8769011"/>
              <a:gd name="connsiteX2598" fmla="*/ 6735757 w 8668509"/>
              <a:gd name="connsiteY2598" fmla="*/ 2552510 h 8769011"/>
              <a:gd name="connsiteX2599" fmla="*/ 6726232 w 8668509"/>
              <a:gd name="connsiteY2599" fmla="*/ 2542985 h 8769011"/>
              <a:gd name="connsiteX2600" fmla="*/ 6716707 w 8668509"/>
              <a:gd name="connsiteY2600" fmla="*/ 2552510 h 8769011"/>
              <a:gd name="connsiteX2601" fmla="*/ 6741814 w 8668509"/>
              <a:gd name="connsiteY2601" fmla="*/ 2566854 h 8769011"/>
              <a:gd name="connsiteX2602" fmla="*/ 6745015 w 8668509"/>
              <a:gd name="connsiteY2602" fmla="*/ 2581085 h 8769011"/>
              <a:gd name="connsiteX2603" fmla="*/ 6755959 w 8668509"/>
              <a:gd name="connsiteY2603" fmla="*/ 2557986 h 8769011"/>
              <a:gd name="connsiteX2604" fmla="*/ 6741814 w 8668509"/>
              <a:gd name="connsiteY2604" fmla="*/ 2566854 h 8769011"/>
              <a:gd name="connsiteX2605" fmla="*/ 7116757 w 8668509"/>
              <a:gd name="connsiteY2605" fmla="*/ 2560739 h 8769011"/>
              <a:gd name="connsiteX2606" fmla="*/ 7173116 w 8668509"/>
              <a:gd name="connsiteY2606" fmla="*/ 2575484 h 8769011"/>
              <a:gd name="connsiteX2607" fmla="*/ 7142950 w 8668509"/>
              <a:gd name="connsiteY2607" fmla="*/ 2558434 h 8769011"/>
              <a:gd name="connsiteX2608" fmla="*/ 7116757 w 8668509"/>
              <a:gd name="connsiteY2608" fmla="*/ 2560739 h 8769011"/>
              <a:gd name="connsiteX2609" fmla="*/ 7497757 w 8668509"/>
              <a:gd name="connsiteY2609" fmla="*/ 2558758 h 8769011"/>
              <a:gd name="connsiteX2610" fmla="*/ 7516807 w 8668509"/>
              <a:gd name="connsiteY2610" fmla="*/ 2585847 h 8769011"/>
              <a:gd name="connsiteX2611" fmla="*/ 7535857 w 8668509"/>
              <a:gd name="connsiteY2611" fmla="*/ 2596448 h 8769011"/>
              <a:gd name="connsiteX2612" fmla="*/ 7516807 w 8668509"/>
              <a:gd name="connsiteY2612" fmla="*/ 2569369 h 8769011"/>
              <a:gd name="connsiteX2613" fmla="*/ 7497757 w 8668509"/>
              <a:gd name="connsiteY2613" fmla="*/ 2558758 h 8769011"/>
              <a:gd name="connsiteX2614" fmla="*/ 6123175 w 8668509"/>
              <a:gd name="connsiteY2614" fmla="*/ 2588752 h 8769011"/>
              <a:gd name="connsiteX2615" fmla="*/ 6106659 w 8668509"/>
              <a:gd name="connsiteY2615" fmla="*/ 2624223 h 8769011"/>
              <a:gd name="connsiteX2616" fmla="*/ 6152398 w 8668509"/>
              <a:gd name="connsiteY2616" fmla="*/ 2562035 h 8769011"/>
              <a:gd name="connsiteX2617" fmla="*/ 6123175 w 8668509"/>
              <a:gd name="connsiteY2617" fmla="*/ 2588752 h 8769011"/>
              <a:gd name="connsiteX2618" fmla="*/ 6692894 w 8668509"/>
              <a:gd name="connsiteY2618" fmla="*/ 2590610 h 8769011"/>
              <a:gd name="connsiteX2619" fmla="*/ 6702981 w 8668509"/>
              <a:gd name="connsiteY2619" fmla="*/ 2600135 h 8769011"/>
              <a:gd name="connsiteX2620" fmla="*/ 6707182 w 8668509"/>
              <a:gd name="connsiteY2620" fmla="*/ 2590610 h 8769011"/>
              <a:gd name="connsiteX2621" fmla="*/ 6697094 w 8668509"/>
              <a:gd name="connsiteY2621" fmla="*/ 2581085 h 8769011"/>
              <a:gd name="connsiteX2622" fmla="*/ 6692894 w 8668509"/>
              <a:gd name="connsiteY2622" fmla="*/ 2590610 h 8769011"/>
              <a:gd name="connsiteX2623" fmla="*/ 7224760 w 8668509"/>
              <a:gd name="connsiteY2623" fmla="*/ 2609660 h 8769011"/>
              <a:gd name="connsiteX2624" fmla="*/ 7275681 w 8668509"/>
              <a:gd name="connsiteY2624" fmla="*/ 2638235 h 8769011"/>
              <a:gd name="connsiteX2625" fmla="*/ 7242096 w 8668509"/>
              <a:gd name="connsiteY2625" fmla="*/ 2609660 h 8769011"/>
              <a:gd name="connsiteX2626" fmla="*/ 7191175 w 8668509"/>
              <a:gd name="connsiteY2626" fmla="*/ 2581085 h 8769011"/>
              <a:gd name="connsiteX2627" fmla="*/ 7224760 w 8668509"/>
              <a:gd name="connsiteY2627" fmla="*/ 2609660 h 8769011"/>
              <a:gd name="connsiteX2628" fmla="*/ 7040557 w 8668509"/>
              <a:gd name="connsiteY2628" fmla="*/ 2629272 h 8769011"/>
              <a:gd name="connsiteX2629" fmla="*/ 7050082 w 8668509"/>
              <a:gd name="connsiteY2629" fmla="*/ 2633472 h 8769011"/>
              <a:gd name="connsiteX2630" fmla="*/ 7059607 w 8668509"/>
              <a:gd name="connsiteY2630" fmla="*/ 2623385 h 8769011"/>
              <a:gd name="connsiteX2631" fmla="*/ 7050082 w 8668509"/>
              <a:gd name="connsiteY2631" fmla="*/ 2619185 h 8769011"/>
              <a:gd name="connsiteX2632" fmla="*/ 7040557 w 8668509"/>
              <a:gd name="connsiteY2632" fmla="*/ 2629272 h 8769011"/>
              <a:gd name="connsiteX2633" fmla="*/ 7114375 w 8668509"/>
              <a:gd name="connsiteY2633" fmla="*/ 2625490 h 8769011"/>
              <a:gd name="connsiteX2634" fmla="*/ 7138188 w 8668509"/>
              <a:gd name="connsiteY2634" fmla="*/ 2625490 h 8769011"/>
              <a:gd name="connsiteX2635" fmla="*/ 7126282 w 8668509"/>
              <a:gd name="connsiteY2635" fmla="*/ 2620690 h 8769011"/>
              <a:gd name="connsiteX2636" fmla="*/ 7114375 w 8668509"/>
              <a:gd name="connsiteY2636" fmla="*/ 2625490 h 8769011"/>
              <a:gd name="connsiteX2637" fmla="*/ 5785542 w 8668509"/>
              <a:gd name="connsiteY2637" fmla="*/ 2888266 h 8769011"/>
              <a:gd name="connsiteX2638" fmla="*/ 5519499 w 8668509"/>
              <a:gd name="connsiteY2638" fmla="*/ 3157347 h 8769011"/>
              <a:gd name="connsiteX2639" fmla="*/ 5781237 w 8668509"/>
              <a:gd name="connsiteY2639" fmla="*/ 2900239 h 8769011"/>
              <a:gd name="connsiteX2640" fmla="*/ 6049957 w 8668509"/>
              <a:gd name="connsiteY2640" fmla="*/ 2631158 h 8769011"/>
              <a:gd name="connsiteX2641" fmla="*/ 5785542 w 8668509"/>
              <a:gd name="connsiteY2641" fmla="*/ 2888266 h 8769011"/>
              <a:gd name="connsiteX2642" fmla="*/ 6170028 w 8668509"/>
              <a:gd name="connsiteY2642" fmla="*/ 2665362 h 8769011"/>
              <a:gd name="connsiteX2643" fmla="*/ 6151988 w 8668509"/>
              <a:gd name="connsiteY2643" fmla="*/ 2690622 h 8769011"/>
              <a:gd name="connsiteX2644" fmla="*/ 6174258 w 8668509"/>
              <a:gd name="connsiteY2644" fmla="*/ 2669458 h 8769011"/>
              <a:gd name="connsiteX2645" fmla="*/ 6192298 w 8668509"/>
              <a:gd name="connsiteY2645" fmla="*/ 2644197 h 8769011"/>
              <a:gd name="connsiteX2646" fmla="*/ 6170028 w 8668509"/>
              <a:gd name="connsiteY2646" fmla="*/ 2665362 h 8769011"/>
              <a:gd name="connsiteX2647" fmla="*/ 6230932 w 8668509"/>
              <a:gd name="connsiteY2647" fmla="*/ 2669953 h 8769011"/>
              <a:gd name="connsiteX2648" fmla="*/ 6273432 w 8668509"/>
              <a:gd name="connsiteY2648" fmla="*/ 2722712 h 8769011"/>
              <a:gd name="connsiteX2649" fmla="*/ 6264726 w 8668509"/>
              <a:gd name="connsiteY2649" fmla="*/ 2701957 h 8769011"/>
              <a:gd name="connsiteX2650" fmla="*/ 6249982 w 8668509"/>
              <a:gd name="connsiteY2650" fmla="*/ 2677573 h 8769011"/>
              <a:gd name="connsiteX2651" fmla="*/ 6240457 w 8668509"/>
              <a:gd name="connsiteY2651" fmla="*/ 2662047 h 8769011"/>
              <a:gd name="connsiteX2652" fmla="*/ 6230932 w 8668509"/>
              <a:gd name="connsiteY2652" fmla="*/ 2669953 h 8769011"/>
              <a:gd name="connsiteX2653" fmla="*/ 6369653 w 8668509"/>
              <a:gd name="connsiteY2653" fmla="*/ 2679126 h 8769011"/>
              <a:gd name="connsiteX2654" fmla="*/ 6381493 w 8668509"/>
              <a:gd name="connsiteY2654" fmla="*/ 2690870 h 8769011"/>
              <a:gd name="connsiteX2655" fmla="*/ 6374987 w 8668509"/>
              <a:gd name="connsiteY2655" fmla="*/ 2673792 h 8769011"/>
              <a:gd name="connsiteX2656" fmla="*/ 6363157 w 8668509"/>
              <a:gd name="connsiteY2656" fmla="*/ 2662047 h 8769011"/>
              <a:gd name="connsiteX2657" fmla="*/ 6369653 w 8668509"/>
              <a:gd name="connsiteY2657" fmla="*/ 2679126 h 8769011"/>
              <a:gd name="connsiteX2658" fmla="*/ 7540619 w 8668509"/>
              <a:gd name="connsiteY2658" fmla="*/ 2676335 h 8769011"/>
              <a:gd name="connsiteX2659" fmla="*/ 7556030 w 8668509"/>
              <a:gd name="connsiteY2659" fmla="*/ 2685860 h 8769011"/>
              <a:gd name="connsiteX2660" fmla="*/ 7559669 w 8668509"/>
              <a:gd name="connsiteY2660" fmla="*/ 2676335 h 8769011"/>
              <a:gd name="connsiteX2661" fmla="*/ 7544257 w 8668509"/>
              <a:gd name="connsiteY2661" fmla="*/ 2666810 h 8769011"/>
              <a:gd name="connsiteX2662" fmla="*/ 7540619 w 8668509"/>
              <a:gd name="connsiteY2662" fmla="*/ 2676335 h 8769011"/>
              <a:gd name="connsiteX2663" fmla="*/ 6341764 w 8668509"/>
              <a:gd name="connsiteY2663" fmla="*/ 2683764 h 8769011"/>
              <a:gd name="connsiteX2664" fmla="*/ 6350099 w 8668509"/>
              <a:gd name="connsiteY2664" fmla="*/ 2704995 h 8769011"/>
              <a:gd name="connsiteX2665" fmla="*/ 6355804 w 8668509"/>
              <a:gd name="connsiteY2665" fmla="*/ 2687222 h 8769011"/>
              <a:gd name="connsiteX2666" fmla="*/ 6341764 w 8668509"/>
              <a:gd name="connsiteY2666" fmla="*/ 2683764 h 8769011"/>
              <a:gd name="connsiteX2667" fmla="*/ 6043708 w 8668509"/>
              <a:gd name="connsiteY2667" fmla="*/ 2710739 h 8769011"/>
              <a:gd name="connsiteX2668" fmla="*/ 5758825 w 8668509"/>
              <a:gd name="connsiteY2668" fmla="*/ 2998375 h 8769011"/>
              <a:gd name="connsiteX2669" fmla="*/ 5108382 w 8668509"/>
              <a:gd name="connsiteY2669" fmla="*/ 3659524 h 8769011"/>
              <a:gd name="connsiteX2670" fmla="*/ 4727115 w 8668509"/>
              <a:gd name="connsiteY2670" fmla="*/ 4052250 h 8769011"/>
              <a:gd name="connsiteX2671" fmla="*/ 5112353 w 8668509"/>
              <a:gd name="connsiteY2671" fmla="*/ 3673631 h 8769011"/>
              <a:gd name="connsiteX2672" fmla="*/ 6067768 w 8668509"/>
              <a:gd name="connsiteY2672" fmla="*/ 2695880 h 8769011"/>
              <a:gd name="connsiteX2673" fmla="*/ 6043708 w 8668509"/>
              <a:gd name="connsiteY2673" fmla="*/ 2710739 h 8769011"/>
              <a:gd name="connsiteX2674" fmla="*/ 5630733 w 8668509"/>
              <a:gd name="connsiteY2674" fmla="*/ 3197895 h 8769011"/>
              <a:gd name="connsiteX2675" fmla="*/ 4916558 w 8668509"/>
              <a:gd name="connsiteY2675" fmla="*/ 3919414 h 8769011"/>
              <a:gd name="connsiteX2676" fmla="*/ 5159731 w 8668509"/>
              <a:gd name="connsiteY2676" fmla="*/ 3681222 h 8769011"/>
              <a:gd name="connsiteX2677" fmla="*/ 6125633 w 8668509"/>
              <a:gd name="connsiteY2677" fmla="*/ 2704910 h 8769011"/>
              <a:gd name="connsiteX2678" fmla="*/ 5630733 w 8668509"/>
              <a:gd name="connsiteY2678" fmla="*/ 3197895 h 8769011"/>
              <a:gd name="connsiteX2679" fmla="*/ 6318447 w 8668509"/>
              <a:gd name="connsiteY2679" fmla="*/ 2715035 h 8769011"/>
              <a:gd name="connsiteX2680" fmla="*/ 6335116 w 8668509"/>
              <a:gd name="connsiteY2680" fmla="*/ 2731703 h 8769011"/>
              <a:gd name="connsiteX2681" fmla="*/ 6343450 w 8668509"/>
              <a:gd name="connsiteY2681" fmla="*/ 2723369 h 8769011"/>
              <a:gd name="connsiteX2682" fmla="*/ 6326782 w 8668509"/>
              <a:gd name="connsiteY2682" fmla="*/ 2706700 h 8769011"/>
              <a:gd name="connsiteX2683" fmla="*/ 6318447 w 8668509"/>
              <a:gd name="connsiteY2683" fmla="*/ 2715035 h 8769011"/>
              <a:gd name="connsiteX2684" fmla="*/ 7571471 w 8668509"/>
              <a:gd name="connsiteY2684" fmla="*/ 2723874 h 8769011"/>
              <a:gd name="connsiteX2685" fmla="*/ 7563812 w 8668509"/>
              <a:gd name="connsiteY2685" fmla="*/ 2747391 h 8769011"/>
              <a:gd name="connsiteX2686" fmla="*/ 7578357 w 8668509"/>
              <a:gd name="connsiteY2686" fmla="*/ 2735809 h 8769011"/>
              <a:gd name="connsiteX2687" fmla="*/ 7584758 w 8668509"/>
              <a:gd name="connsiteY2687" fmla="*/ 2719197 h 8769011"/>
              <a:gd name="connsiteX2688" fmla="*/ 7594235 w 8668509"/>
              <a:gd name="connsiteY2688" fmla="*/ 2736066 h 8769011"/>
              <a:gd name="connsiteX2689" fmla="*/ 7611561 w 8668509"/>
              <a:gd name="connsiteY2689" fmla="*/ 2748077 h 8769011"/>
              <a:gd name="connsiteX2690" fmla="*/ 7631792 w 8668509"/>
              <a:gd name="connsiteY2690" fmla="*/ 2758126 h 8769011"/>
              <a:gd name="connsiteX2691" fmla="*/ 7644165 w 8668509"/>
              <a:gd name="connsiteY2691" fmla="*/ 2773032 h 8769011"/>
              <a:gd name="connsiteX2692" fmla="*/ 7632421 w 8668509"/>
              <a:gd name="connsiteY2692" fmla="*/ 2780291 h 8769011"/>
              <a:gd name="connsiteX2693" fmla="*/ 7620676 w 8668509"/>
              <a:gd name="connsiteY2693" fmla="*/ 2787558 h 8769011"/>
              <a:gd name="connsiteX2694" fmla="*/ 7637250 w 8668509"/>
              <a:gd name="connsiteY2694" fmla="*/ 2800998 h 8769011"/>
              <a:gd name="connsiteX2695" fmla="*/ 7653814 w 8668509"/>
              <a:gd name="connsiteY2695" fmla="*/ 2814447 h 8769011"/>
              <a:gd name="connsiteX2696" fmla="*/ 7646003 w 8668509"/>
              <a:gd name="connsiteY2696" fmla="*/ 2801474 h 8769011"/>
              <a:gd name="connsiteX2697" fmla="*/ 7651319 w 8668509"/>
              <a:gd name="connsiteY2697" fmla="*/ 2780195 h 8769011"/>
              <a:gd name="connsiteX2698" fmla="*/ 7688257 w 8668509"/>
              <a:gd name="connsiteY2698" fmla="*/ 2781672 h 8769011"/>
              <a:gd name="connsiteX2699" fmla="*/ 7678732 w 8668509"/>
              <a:gd name="connsiteY2699" fmla="*/ 2785872 h 8769011"/>
              <a:gd name="connsiteX2700" fmla="*/ 7669207 w 8668509"/>
              <a:gd name="connsiteY2700" fmla="*/ 2794835 h 8769011"/>
              <a:gd name="connsiteX2701" fmla="*/ 7699553 w 8668509"/>
              <a:gd name="connsiteY2701" fmla="*/ 2799617 h 8769011"/>
              <a:gd name="connsiteX2702" fmla="*/ 7719337 w 8668509"/>
              <a:gd name="connsiteY2702" fmla="*/ 2795854 h 8769011"/>
              <a:gd name="connsiteX2703" fmla="*/ 7730405 w 8668509"/>
              <a:gd name="connsiteY2703" fmla="*/ 2810837 h 8769011"/>
              <a:gd name="connsiteX2704" fmla="*/ 7717251 w 8668509"/>
              <a:gd name="connsiteY2704" fmla="*/ 2814704 h 8769011"/>
              <a:gd name="connsiteX2705" fmla="*/ 7726357 w 8668509"/>
              <a:gd name="connsiteY2705" fmla="*/ 2853547 h 8769011"/>
              <a:gd name="connsiteX2706" fmla="*/ 7796489 w 8668509"/>
              <a:gd name="connsiteY2706" fmla="*/ 2884770 h 8769011"/>
              <a:gd name="connsiteX2707" fmla="*/ 7852344 w 8668509"/>
              <a:gd name="connsiteY2707" fmla="*/ 2905477 h 8769011"/>
              <a:gd name="connsiteX2708" fmla="*/ 7865545 w 8668509"/>
              <a:gd name="connsiteY2708" fmla="*/ 2894514 h 8769011"/>
              <a:gd name="connsiteX2709" fmla="*/ 7878757 w 8668509"/>
              <a:gd name="connsiteY2709" fmla="*/ 2883551 h 8769011"/>
              <a:gd name="connsiteX2710" fmla="*/ 7878757 w 8668509"/>
              <a:gd name="connsiteY2710" fmla="*/ 2897991 h 8769011"/>
              <a:gd name="connsiteX2711" fmla="*/ 7893663 w 8668509"/>
              <a:gd name="connsiteY2711" fmla="*/ 2918146 h 8769011"/>
              <a:gd name="connsiteX2712" fmla="*/ 7908579 w 8668509"/>
              <a:gd name="connsiteY2712" fmla="*/ 2923861 h 8769011"/>
              <a:gd name="connsiteX2713" fmla="*/ 7903331 w 8668509"/>
              <a:gd name="connsiteY2713" fmla="*/ 2907259 h 8769011"/>
              <a:gd name="connsiteX2714" fmla="*/ 7898083 w 8668509"/>
              <a:gd name="connsiteY2714" fmla="*/ 2890647 h 8769011"/>
              <a:gd name="connsiteX2715" fmla="*/ 7927905 w 8668509"/>
              <a:gd name="connsiteY2715" fmla="*/ 2889561 h 8769011"/>
              <a:gd name="connsiteX2716" fmla="*/ 7957719 w 8668509"/>
              <a:gd name="connsiteY2716" fmla="*/ 2888476 h 8769011"/>
              <a:gd name="connsiteX2717" fmla="*/ 7934906 w 8668509"/>
              <a:gd name="connsiteY2717" fmla="*/ 2906020 h 8769011"/>
              <a:gd name="connsiteX2718" fmla="*/ 7912094 w 8668509"/>
              <a:gd name="connsiteY2718" fmla="*/ 2923566 h 8769011"/>
              <a:gd name="connsiteX2719" fmla="*/ 7931144 w 8668509"/>
              <a:gd name="connsiteY2719" fmla="*/ 2924413 h 8769011"/>
              <a:gd name="connsiteX2720" fmla="*/ 7983532 w 8668509"/>
              <a:gd name="connsiteY2720" fmla="*/ 2928366 h 8769011"/>
              <a:gd name="connsiteX2721" fmla="*/ 8000200 w 8668509"/>
              <a:gd name="connsiteY2721" fmla="*/ 2927033 h 8769011"/>
              <a:gd name="connsiteX2722" fmla="*/ 8004963 w 8668509"/>
              <a:gd name="connsiteY2722" fmla="*/ 2907268 h 8769011"/>
              <a:gd name="connsiteX2723" fmla="*/ 8078782 w 8668509"/>
              <a:gd name="connsiteY2723" fmla="*/ 2897553 h 8769011"/>
              <a:gd name="connsiteX2724" fmla="*/ 7876347 w 8668509"/>
              <a:gd name="connsiteY2724" fmla="*/ 2863558 h 8769011"/>
              <a:gd name="connsiteX2725" fmla="*/ 7872222 w 8668509"/>
              <a:gd name="connsiteY2725" fmla="*/ 2860167 h 8769011"/>
              <a:gd name="connsiteX2726" fmla="*/ 7809910 w 8668509"/>
              <a:gd name="connsiteY2726" fmla="*/ 2823782 h 8769011"/>
              <a:gd name="connsiteX2727" fmla="*/ 7685465 w 8668509"/>
              <a:gd name="connsiteY2727" fmla="*/ 2765241 h 8769011"/>
              <a:gd name="connsiteX2728" fmla="*/ 7623801 w 8668509"/>
              <a:gd name="connsiteY2728" fmla="*/ 2733485 h 8769011"/>
              <a:gd name="connsiteX2729" fmla="*/ 7602808 w 8668509"/>
              <a:gd name="connsiteY2729" fmla="*/ 2719445 h 8769011"/>
              <a:gd name="connsiteX2730" fmla="*/ 7587291 w 8668509"/>
              <a:gd name="connsiteY2730" fmla="*/ 2705405 h 8769011"/>
              <a:gd name="connsiteX2731" fmla="*/ 7571471 w 8668509"/>
              <a:gd name="connsiteY2731" fmla="*/ 2723874 h 8769011"/>
              <a:gd name="connsiteX2732" fmla="*/ 6221407 w 8668509"/>
              <a:gd name="connsiteY2732" fmla="*/ 2721997 h 8769011"/>
              <a:gd name="connsiteX2733" fmla="*/ 6236789 w 8668509"/>
              <a:gd name="connsiteY2733" fmla="*/ 2743924 h 8769011"/>
              <a:gd name="connsiteX2734" fmla="*/ 6252181 w 8668509"/>
              <a:gd name="connsiteY2734" fmla="*/ 2756687 h 8769011"/>
              <a:gd name="connsiteX2735" fmla="*/ 6248696 w 8668509"/>
              <a:gd name="connsiteY2735" fmla="*/ 2738733 h 8769011"/>
              <a:gd name="connsiteX2736" fmla="*/ 6221407 w 8668509"/>
              <a:gd name="connsiteY2736" fmla="*/ 2721997 h 8769011"/>
              <a:gd name="connsiteX2737" fmla="*/ 6392857 w 8668509"/>
              <a:gd name="connsiteY2737" fmla="*/ 2723398 h 8769011"/>
              <a:gd name="connsiteX2738" fmla="*/ 6402382 w 8668509"/>
              <a:gd name="connsiteY2738" fmla="*/ 2738247 h 8769011"/>
              <a:gd name="connsiteX2739" fmla="*/ 6411907 w 8668509"/>
              <a:gd name="connsiteY2739" fmla="*/ 2729284 h 8769011"/>
              <a:gd name="connsiteX2740" fmla="*/ 6402382 w 8668509"/>
              <a:gd name="connsiteY2740" fmla="*/ 2714435 h 8769011"/>
              <a:gd name="connsiteX2741" fmla="*/ 6392857 w 8668509"/>
              <a:gd name="connsiteY2741" fmla="*/ 2723398 h 8769011"/>
              <a:gd name="connsiteX2742" fmla="*/ 6154732 w 8668509"/>
              <a:gd name="connsiteY2742" fmla="*/ 2731513 h 8769011"/>
              <a:gd name="connsiteX2743" fmla="*/ 6225598 w 8668509"/>
              <a:gd name="connsiteY2743" fmla="*/ 2772509 h 8769011"/>
              <a:gd name="connsiteX2744" fmla="*/ 6218720 w 8668509"/>
              <a:gd name="connsiteY2744" fmla="*/ 2749696 h 8769011"/>
              <a:gd name="connsiteX2745" fmla="*/ 6154732 w 8668509"/>
              <a:gd name="connsiteY2745" fmla="*/ 2731513 h 8769011"/>
              <a:gd name="connsiteX2746" fmla="*/ 6297607 w 8668509"/>
              <a:gd name="connsiteY2746" fmla="*/ 2743010 h 8769011"/>
              <a:gd name="connsiteX2747" fmla="*/ 6326182 w 8668509"/>
              <a:gd name="connsiteY2747" fmla="*/ 2754440 h 8769011"/>
              <a:gd name="connsiteX2748" fmla="*/ 6295368 w 8668509"/>
              <a:gd name="connsiteY2748" fmla="*/ 2723960 h 8769011"/>
              <a:gd name="connsiteX2749" fmla="*/ 6297607 w 8668509"/>
              <a:gd name="connsiteY2749" fmla="*/ 2743010 h 8769011"/>
              <a:gd name="connsiteX2750" fmla="*/ 6374102 w 8668509"/>
              <a:gd name="connsiteY2750" fmla="*/ 2733485 h 8769011"/>
              <a:gd name="connsiteX2751" fmla="*/ 6383332 w 8668509"/>
              <a:gd name="connsiteY2751" fmla="*/ 2762060 h 8769011"/>
              <a:gd name="connsiteX2752" fmla="*/ 6392561 w 8668509"/>
              <a:gd name="connsiteY2752" fmla="*/ 2776347 h 8769011"/>
              <a:gd name="connsiteX2753" fmla="*/ 6392561 w 8668509"/>
              <a:gd name="connsiteY2753" fmla="*/ 2762060 h 8769011"/>
              <a:gd name="connsiteX2754" fmla="*/ 6383332 w 8668509"/>
              <a:gd name="connsiteY2754" fmla="*/ 2733485 h 8769011"/>
              <a:gd name="connsiteX2755" fmla="*/ 6374102 w 8668509"/>
              <a:gd name="connsiteY2755" fmla="*/ 2719197 h 8769011"/>
              <a:gd name="connsiteX2756" fmla="*/ 6374102 w 8668509"/>
              <a:gd name="connsiteY2756" fmla="*/ 2733485 h 8769011"/>
              <a:gd name="connsiteX2757" fmla="*/ 6135948 w 8668509"/>
              <a:gd name="connsiteY2757" fmla="*/ 2749820 h 8769011"/>
              <a:gd name="connsiteX2758" fmla="*/ 6164523 w 8668509"/>
              <a:gd name="connsiteY2758" fmla="*/ 2785082 h 8769011"/>
              <a:gd name="connsiteX2759" fmla="*/ 6187326 w 8668509"/>
              <a:gd name="connsiteY2759" fmla="*/ 2780291 h 8769011"/>
              <a:gd name="connsiteX2760" fmla="*/ 6135948 w 8668509"/>
              <a:gd name="connsiteY2760" fmla="*/ 2749820 h 8769011"/>
              <a:gd name="connsiteX2761" fmla="*/ 6269032 w 8668509"/>
              <a:gd name="connsiteY2761" fmla="*/ 2754659 h 8769011"/>
              <a:gd name="connsiteX2762" fmla="*/ 6301292 w 8668509"/>
              <a:gd name="connsiteY2762" fmla="*/ 2782843 h 8769011"/>
              <a:gd name="connsiteX2763" fmla="*/ 6287853 w 8668509"/>
              <a:gd name="connsiteY2763" fmla="*/ 2757097 h 8769011"/>
              <a:gd name="connsiteX2764" fmla="*/ 6269032 w 8668509"/>
              <a:gd name="connsiteY2764" fmla="*/ 2740057 h 8769011"/>
              <a:gd name="connsiteX2765" fmla="*/ 6269032 w 8668509"/>
              <a:gd name="connsiteY2765" fmla="*/ 2754659 h 8769011"/>
              <a:gd name="connsiteX2766" fmla="*/ 6345232 w 8668509"/>
              <a:gd name="connsiteY2766" fmla="*/ 2765660 h 8769011"/>
              <a:gd name="connsiteX2767" fmla="*/ 6376731 w 8668509"/>
              <a:gd name="connsiteY2767" fmla="*/ 2794064 h 8769011"/>
              <a:gd name="connsiteX2768" fmla="*/ 6354423 w 8668509"/>
              <a:gd name="connsiteY2768" fmla="*/ 2752535 h 8769011"/>
              <a:gd name="connsiteX2769" fmla="*/ 6345232 w 8668509"/>
              <a:gd name="connsiteY2769" fmla="*/ 2765660 h 8769011"/>
              <a:gd name="connsiteX2770" fmla="*/ 6107107 w 8668509"/>
              <a:gd name="connsiteY2770" fmla="*/ 2769232 h 8769011"/>
              <a:gd name="connsiteX2771" fmla="*/ 6174791 w 8668509"/>
              <a:gd name="connsiteY2771" fmla="*/ 2828735 h 8769011"/>
              <a:gd name="connsiteX2772" fmla="*/ 6154732 w 8668509"/>
              <a:gd name="connsiteY2772" fmla="*/ 2795397 h 8769011"/>
              <a:gd name="connsiteX2773" fmla="*/ 6107107 w 8668509"/>
              <a:gd name="connsiteY2773" fmla="*/ 2769232 h 8769011"/>
              <a:gd name="connsiteX2774" fmla="*/ 6421575 w 8668509"/>
              <a:gd name="connsiteY2774" fmla="*/ 2774528 h 8769011"/>
              <a:gd name="connsiteX2775" fmla="*/ 6412926 w 8668509"/>
              <a:gd name="connsiteY2775" fmla="*/ 2786501 h 8769011"/>
              <a:gd name="connsiteX2776" fmla="*/ 6403153 w 8668509"/>
              <a:gd name="connsiteY2776" fmla="*/ 2842022 h 8769011"/>
              <a:gd name="connsiteX2777" fmla="*/ 6414497 w 8668509"/>
              <a:gd name="connsiteY2777" fmla="*/ 2852547 h 8769011"/>
              <a:gd name="connsiteX2778" fmla="*/ 6409335 w 8668509"/>
              <a:gd name="connsiteY2778" fmla="*/ 2831116 h 8769011"/>
              <a:gd name="connsiteX2779" fmla="*/ 6404163 w 8668509"/>
              <a:gd name="connsiteY2779" fmla="*/ 2809685 h 8769011"/>
              <a:gd name="connsiteX2780" fmla="*/ 6422327 w 8668509"/>
              <a:gd name="connsiteY2780" fmla="*/ 2809685 h 8769011"/>
              <a:gd name="connsiteX2781" fmla="*/ 6430957 w 8668509"/>
              <a:gd name="connsiteY2781" fmla="*/ 2771585 h 8769011"/>
              <a:gd name="connsiteX2782" fmla="*/ 6421727 w 8668509"/>
              <a:gd name="connsiteY2782" fmla="*/ 2757297 h 8769011"/>
              <a:gd name="connsiteX2783" fmla="*/ 6421575 w 8668509"/>
              <a:gd name="connsiteY2783" fmla="*/ 2774528 h 8769011"/>
              <a:gd name="connsiteX2784" fmla="*/ 7595016 w 8668509"/>
              <a:gd name="connsiteY2784" fmla="*/ 2775385 h 8769011"/>
              <a:gd name="connsiteX2785" fmla="*/ 7610628 w 8668509"/>
              <a:gd name="connsiteY2785" fmla="*/ 2785548 h 8769011"/>
              <a:gd name="connsiteX2786" fmla="*/ 7592073 w 8668509"/>
              <a:gd name="connsiteY2786" fmla="*/ 2762060 h 8769011"/>
              <a:gd name="connsiteX2787" fmla="*/ 7595016 w 8668509"/>
              <a:gd name="connsiteY2787" fmla="*/ 2775385 h 8769011"/>
              <a:gd name="connsiteX2788" fmla="*/ 6240457 w 8668509"/>
              <a:gd name="connsiteY2788" fmla="*/ 2784853 h 8769011"/>
              <a:gd name="connsiteX2789" fmla="*/ 6276518 w 8668509"/>
              <a:gd name="connsiteY2789" fmla="*/ 2805379 h 8769011"/>
              <a:gd name="connsiteX2790" fmla="*/ 6248819 w 8668509"/>
              <a:gd name="connsiteY2790" fmla="*/ 2771585 h 8769011"/>
              <a:gd name="connsiteX2791" fmla="*/ 6240457 w 8668509"/>
              <a:gd name="connsiteY2791" fmla="*/ 2784853 h 8769011"/>
              <a:gd name="connsiteX2792" fmla="*/ 6316657 w 8668509"/>
              <a:gd name="connsiteY2792" fmla="*/ 2789473 h 8769011"/>
              <a:gd name="connsiteX2793" fmla="*/ 6350451 w 8668509"/>
              <a:gd name="connsiteY2793" fmla="*/ 2817171 h 8769011"/>
              <a:gd name="connsiteX2794" fmla="*/ 6329925 w 8668509"/>
              <a:gd name="connsiteY2794" fmla="*/ 2781110 h 8769011"/>
              <a:gd name="connsiteX2795" fmla="*/ 6316657 w 8668509"/>
              <a:gd name="connsiteY2795" fmla="*/ 2789473 h 8769011"/>
              <a:gd name="connsiteX2796" fmla="*/ 6642716 w 8668509"/>
              <a:gd name="connsiteY2796" fmla="*/ 2809685 h 8769011"/>
              <a:gd name="connsiteX2797" fmla="*/ 6647069 w 8668509"/>
              <a:gd name="connsiteY2797" fmla="*/ 2826353 h 8769011"/>
              <a:gd name="connsiteX2798" fmla="*/ 6647069 w 8668509"/>
              <a:gd name="connsiteY2798" fmla="*/ 2793016 h 8769011"/>
              <a:gd name="connsiteX2799" fmla="*/ 6642716 w 8668509"/>
              <a:gd name="connsiteY2799" fmla="*/ 2809685 h 8769011"/>
              <a:gd name="connsiteX2800" fmla="*/ 6111869 w 8668509"/>
              <a:gd name="connsiteY2800" fmla="*/ 2819210 h 8769011"/>
              <a:gd name="connsiteX2801" fmla="*/ 6148769 w 8668509"/>
              <a:gd name="connsiteY2801" fmla="*/ 2847785 h 8769011"/>
              <a:gd name="connsiteX2802" fmla="*/ 6130919 w 8668509"/>
              <a:gd name="connsiteY2802" fmla="*/ 2819210 h 8769011"/>
              <a:gd name="connsiteX2803" fmla="*/ 6094019 w 8668509"/>
              <a:gd name="connsiteY2803" fmla="*/ 2790635 h 8769011"/>
              <a:gd name="connsiteX2804" fmla="*/ 6111869 w 8668509"/>
              <a:gd name="connsiteY2804" fmla="*/ 2819210 h 8769011"/>
              <a:gd name="connsiteX2805" fmla="*/ 6213520 w 8668509"/>
              <a:gd name="connsiteY2805" fmla="*/ 2815933 h 8769011"/>
              <a:gd name="connsiteX2806" fmla="*/ 6233417 w 8668509"/>
              <a:gd name="connsiteY2806" fmla="*/ 2836469 h 8769011"/>
              <a:gd name="connsiteX2807" fmla="*/ 6230084 w 8668509"/>
              <a:gd name="connsiteY2807" fmla="*/ 2809227 h 8769011"/>
              <a:gd name="connsiteX2808" fmla="*/ 6210176 w 8668509"/>
              <a:gd name="connsiteY2808" fmla="*/ 2798578 h 8769011"/>
              <a:gd name="connsiteX2809" fmla="*/ 6213520 w 8668509"/>
              <a:gd name="connsiteY2809" fmla="*/ 2815933 h 8769011"/>
              <a:gd name="connsiteX2810" fmla="*/ 6292834 w 8668509"/>
              <a:gd name="connsiteY2810" fmla="*/ 2809694 h 8769011"/>
              <a:gd name="connsiteX2811" fmla="*/ 6303797 w 8668509"/>
              <a:gd name="connsiteY2811" fmla="*/ 2833831 h 8769011"/>
              <a:gd name="connsiteX2812" fmla="*/ 6317600 w 8668509"/>
              <a:gd name="connsiteY2812" fmla="*/ 2815304 h 8769011"/>
              <a:gd name="connsiteX2813" fmla="*/ 6292834 w 8668509"/>
              <a:gd name="connsiteY2813" fmla="*/ 2809694 h 8769011"/>
              <a:gd name="connsiteX2814" fmla="*/ 6078532 w 8668509"/>
              <a:gd name="connsiteY2814" fmla="*/ 2819210 h 8769011"/>
              <a:gd name="connsiteX2815" fmla="*/ 6088618 w 8668509"/>
              <a:gd name="connsiteY2815" fmla="*/ 2828735 h 8769011"/>
              <a:gd name="connsiteX2816" fmla="*/ 6092819 w 8668509"/>
              <a:gd name="connsiteY2816" fmla="*/ 2819210 h 8769011"/>
              <a:gd name="connsiteX2817" fmla="*/ 6082732 w 8668509"/>
              <a:gd name="connsiteY2817" fmla="*/ 2809685 h 8769011"/>
              <a:gd name="connsiteX2818" fmla="*/ 6078532 w 8668509"/>
              <a:gd name="connsiteY2818" fmla="*/ 2819210 h 8769011"/>
              <a:gd name="connsiteX2819" fmla="*/ 7678732 w 8668509"/>
              <a:gd name="connsiteY2819" fmla="*/ 2828735 h 8769011"/>
              <a:gd name="connsiteX2820" fmla="*/ 7688257 w 8668509"/>
              <a:gd name="connsiteY2820" fmla="*/ 2838260 h 8769011"/>
              <a:gd name="connsiteX2821" fmla="*/ 7697782 w 8668509"/>
              <a:gd name="connsiteY2821" fmla="*/ 2828735 h 8769011"/>
              <a:gd name="connsiteX2822" fmla="*/ 7688257 w 8668509"/>
              <a:gd name="connsiteY2822" fmla="*/ 2819210 h 8769011"/>
              <a:gd name="connsiteX2823" fmla="*/ 7678732 w 8668509"/>
              <a:gd name="connsiteY2823" fmla="*/ 2828735 h 8769011"/>
              <a:gd name="connsiteX2824" fmla="*/ 7742082 w 8668509"/>
              <a:gd name="connsiteY2824" fmla="*/ 2833192 h 8769011"/>
              <a:gd name="connsiteX2825" fmla="*/ 7744740 w 8668509"/>
              <a:gd name="connsiteY2825" fmla="*/ 2852138 h 8769011"/>
              <a:gd name="connsiteX2826" fmla="*/ 7757722 w 8668509"/>
              <a:gd name="connsiteY2826" fmla="*/ 2838155 h 8769011"/>
              <a:gd name="connsiteX2827" fmla="*/ 7742082 w 8668509"/>
              <a:gd name="connsiteY2827" fmla="*/ 2833192 h 8769011"/>
              <a:gd name="connsiteX2828" fmla="*/ 6189298 w 8668509"/>
              <a:gd name="connsiteY2828" fmla="*/ 2836269 h 8769011"/>
              <a:gd name="connsiteX2829" fmla="*/ 6218692 w 8668509"/>
              <a:gd name="connsiteY2829" fmla="*/ 2863206 h 8769011"/>
              <a:gd name="connsiteX2830" fmla="*/ 6210062 w 8668509"/>
              <a:gd name="connsiteY2830" fmla="*/ 2841879 h 8769011"/>
              <a:gd name="connsiteX2831" fmla="*/ 6189298 w 8668509"/>
              <a:gd name="connsiteY2831" fmla="*/ 2836269 h 8769011"/>
              <a:gd name="connsiteX2832" fmla="*/ 6371025 w 8668509"/>
              <a:gd name="connsiteY2832" fmla="*/ 2834688 h 8769011"/>
              <a:gd name="connsiteX2833" fmla="*/ 6384351 w 8668509"/>
              <a:gd name="connsiteY2833" fmla="*/ 2866835 h 8769011"/>
              <a:gd name="connsiteX2834" fmla="*/ 6384655 w 8668509"/>
              <a:gd name="connsiteY2834" fmla="*/ 2834316 h 8769011"/>
              <a:gd name="connsiteX2835" fmla="*/ 6371025 w 8668509"/>
              <a:gd name="connsiteY2835" fmla="*/ 2834688 h 8769011"/>
              <a:gd name="connsiteX2836" fmla="*/ 6450759 w 8668509"/>
              <a:gd name="connsiteY2836" fmla="*/ 2843813 h 8769011"/>
              <a:gd name="connsiteX2837" fmla="*/ 6456512 w 8668509"/>
              <a:gd name="connsiteY2837" fmla="*/ 2849575 h 8769011"/>
              <a:gd name="connsiteX2838" fmla="*/ 6455760 w 8668509"/>
              <a:gd name="connsiteY2838" fmla="*/ 2831316 h 8769011"/>
              <a:gd name="connsiteX2839" fmla="*/ 6450759 w 8668509"/>
              <a:gd name="connsiteY2839" fmla="*/ 2843813 h 8769011"/>
              <a:gd name="connsiteX2840" fmla="*/ 6281052 w 8668509"/>
              <a:gd name="connsiteY2840" fmla="*/ 2854357 h 8769011"/>
              <a:gd name="connsiteX2841" fmla="*/ 6303093 w 8668509"/>
              <a:gd name="connsiteY2841" fmla="*/ 2864520 h 8769011"/>
              <a:gd name="connsiteX2842" fmla="*/ 6280719 w 8668509"/>
              <a:gd name="connsiteY2842" fmla="*/ 2838260 h 8769011"/>
              <a:gd name="connsiteX2843" fmla="*/ 6264945 w 8668509"/>
              <a:gd name="connsiteY2843" fmla="*/ 2838260 h 8769011"/>
              <a:gd name="connsiteX2844" fmla="*/ 6281052 w 8668509"/>
              <a:gd name="connsiteY2844" fmla="*/ 2854357 h 8769011"/>
              <a:gd name="connsiteX2845" fmla="*/ 6030907 w 8668509"/>
              <a:gd name="connsiteY2845" fmla="*/ 2856214 h 8769011"/>
              <a:gd name="connsiteX2846" fmla="*/ 6057100 w 8668509"/>
              <a:gd name="connsiteY2846" fmla="*/ 2882294 h 8769011"/>
              <a:gd name="connsiteX2847" fmla="*/ 6217596 w 8668509"/>
              <a:gd name="connsiteY2847" fmla="*/ 2960542 h 8769011"/>
              <a:gd name="connsiteX2848" fmla="*/ 6179144 w 8668509"/>
              <a:gd name="connsiteY2848" fmla="*/ 2929833 h 8769011"/>
              <a:gd name="connsiteX2849" fmla="*/ 6155093 w 8668509"/>
              <a:gd name="connsiteY2849" fmla="*/ 2919660 h 8769011"/>
              <a:gd name="connsiteX2850" fmla="*/ 6130757 w 8668509"/>
              <a:gd name="connsiteY2850" fmla="*/ 2904935 h 8769011"/>
              <a:gd name="connsiteX2851" fmla="*/ 6088057 w 8668509"/>
              <a:gd name="connsiteY2851" fmla="*/ 2876360 h 8769011"/>
              <a:gd name="connsiteX2852" fmla="*/ 6030907 w 8668509"/>
              <a:gd name="connsiteY2852" fmla="*/ 2856214 h 8769011"/>
              <a:gd name="connsiteX2853" fmla="*/ 6164257 w 8668509"/>
              <a:gd name="connsiteY2853" fmla="*/ 2859576 h 8769011"/>
              <a:gd name="connsiteX2854" fmla="*/ 6179906 w 8668509"/>
              <a:gd name="connsiteY2854" fmla="*/ 2880332 h 8769011"/>
              <a:gd name="connsiteX2855" fmla="*/ 6183364 w 8668509"/>
              <a:gd name="connsiteY2855" fmla="*/ 2862129 h 8769011"/>
              <a:gd name="connsiteX2856" fmla="*/ 6164257 w 8668509"/>
              <a:gd name="connsiteY2856" fmla="*/ 2844832 h 8769011"/>
              <a:gd name="connsiteX2857" fmla="*/ 6164257 w 8668509"/>
              <a:gd name="connsiteY2857" fmla="*/ 2859576 h 8769011"/>
              <a:gd name="connsiteX2858" fmla="*/ 6345232 w 8668509"/>
              <a:gd name="connsiteY2858" fmla="*/ 2859472 h 8769011"/>
              <a:gd name="connsiteX2859" fmla="*/ 6371492 w 8668509"/>
              <a:gd name="connsiteY2859" fmla="*/ 2881846 h 8769011"/>
              <a:gd name="connsiteX2860" fmla="*/ 6361329 w 8668509"/>
              <a:gd name="connsiteY2860" fmla="*/ 2859805 h 8769011"/>
              <a:gd name="connsiteX2861" fmla="*/ 6345232 w 8668509"/>
              <a:gd name="connsiteY2861" fmla="*/ 2843698 h 8769011"/>
              <a:gd name="connsiteX2862" fmla="*/ 6345232 w 8668509"/>
              <a:gd name="connsiteY2862" fmla="*/ 2859472 h 8769011"/>
              <a:gd name="connsiteX2863" fmla="*/ 6632277 w 8668509"/>
              <a:gd name="connsiteY2863" fmla="*/ 2864453 h 8769011"/>
              <a:gd name="connsiteX2864" fmla="*/ 6620437 w 8668509"/>
              <a:gd name="connsiteY2864" fmla="*/ 2885885 h 8769011"/>
              <a:gd name="connsiteX2865" fmla="*/ 6615380 w 8668509"/>
              <a:gd name="connsiteY2865" fmla="*/ 2871597 h 8769011"/>
              <a:gd name="connsiteX2866" fmla="*/ 6612808 w 8668509"/>
              <a:gd name="connsiteY2866" fmla="*/ 2857310 h 8769011"/>
              <a:gd name="connsiteX2867" fmla="*/ 6598730 w 8668509"/>
              <a:gd name="connsiteY2867" fmla="*/ 2970705 h 8769011"/>
              <a:gd name="connsiteX2868" fmla="*/ 6637659 w 8668509"/>
              <a:gd name="connsiteY2868" fmla="*/ 2864072 h 8769011"/>
              <a:gd name="connsiteX2869" fmla="*/ 6633572 w 8668509"/>
              <a:gd name="connsiteY2869" fmla="*/ 2843022 h 8769011"/>
              <a:gd name="connsiteX2870" fmla="*/ 6632277 w 8668509"/>
              <a:gd name="connsiteY2870" fmla="*/ 2864453 h 8769011"/>
              <a:gd name="connsiteX2871" fmla="*/ 6259507 w 8668509"/>
              <a:gd name="connsiteY2871" fmla="*/ 2876360 h 8769011"/>
              <a:gd name="connsiteX2872" fmla="*/ 6288082 w 8668509"/>
              <a:gd name="connsiteY2872" fmla="*/ 2887790 h 8769011"/>
              <a:gd name="connsiteX2873" fmla="*/ 6257268 w 8668509"/>
              <a:gd name="connsiteY2873" fmla="*/ 2857310 h 8769011"/>
              <a:gd name="connsiteX2874" fmla="*/ 6259507 w 8668509"/>
              <a:gd name="connsiteY2874" fmla="*/ 2876360 h 8769011"/>
              <a:gd name="connsiteX2875" fmla="*/ 6427509 w 8668509"/>
              <a:gd name="connsiteY2875" fmla="*/ 2871597 h 8769011"/>
              <a:gd name="connsiteX2876" fmla="*/ 6436738 w 8668509"/>
              <a:gd name="connsiteY2876" fmla="*/ 2885885 h 8769011"/>
              <a:gd name="connsiteX2877" fmla="*/ 6440482 w 8668509"/>
              <a:gd name="connsiteY2877" fmla="*/ 2871597 h 8769011"/>
              <a:gd name="connsiteX2878" fmla="*/ 6431252 w 8668509"/>
              <a:gd name="connsiteY2878" fmla="*/ 2857310 h 8769011"/>
              <a:gd name="connsiteX2879" fmla="*/ 6427509 w 8668509"/>
              <a:gd name="connsiteY2879" fmla="*/ 2871597 h 8769011"/>
              <a:gd name="connsiteX2880" fmla="*/ 6545257 w 8668509"/>
              <a:gd name="connsiteY2880" fmla="*/ 2875798 h 8769011"/>
              <a:gd name="connsiteX2881" fmla="*/ 6554782 w 8668509"/>
              <a:gd name="connsiteY2881" fmla="*/ 2890647 h 8769011"/>
              <a:gd name="connsiteX2882" fmla="*/ 6564307 w 8668509"/>
              <a:gd name="connsiteY2882" fmla="*/ 2881684 h 8769011"/>
              <a:gd name="connsiteX2883" fmla="*/ 6554782 w 8668509"/>
              <a:gd name="connsiteY2883" fmla="*/ 2866835 h 8769011"/>
              <a:gd name="connsiteX2884" fmla="*/ 6545257 w 8668509"/>
              <a:gd name="connsiteY2884" fmla="*/ 2875798 h 8769011"/>
              <a:gd name="connsiteX2885" fmla="*/ 6221721 w 8668509"/>
              <a:gd name="connsiteY2885" fmla="*/ 2892819 h 8769011"/>
              <a:gd name="connsiteX2886" fmla="*/ 6207748 w 8668509"/>
              <a:gd name="connsiteY2886" fmla="*/ 2908564 h 8769011"/>
              <a:gd name="connsiteX2887" fmla="*/ 6224102 w 8668509"/>
              <a:gd name="connsiteY2887" fmla="*/ 2902287 h 8769011"/>
              <a:gd name="connsiteX2888" fmla="*/ 6240457 w 8668509"/>
              <a:gd name="connsiteY2888" fmla="*/ 2905230 h 8769011"/>
              <a:gd name="connsiteX2889" fmla="*/ 6254744 w 8668509"/>
              <a:gd name="connsiteY2889" fmla="*/ 2914460 h 8769011"/>
              <a:gd name="connsiteX2890" fmla="*/ 6257601 w 8668509"/>
              <a:gd name="connsiteY2890" fmla="*/ 2887790 h 8769011"/>
              <a:gd name="connsiteX2891" fmla="*/ 6221721 w 8668509"/>
              <a:gd name="connsiteY2891" fmla="*/ 2892819 h 8769011"/>
              <a:gd name="connsiteX2892" fmla="*/ 6326182 w 8668509"/>
              <a:gd name="connsiteY2892" fmla="*/ 2890647 h 8769011"/>
              <a:gd name="connsiteX2893" fmla="*/ 6347565 w 8668509"/>
              <a:gd name="connsiteY2893" fmla="*/ 2904935 h 8769011"/>
              <a:gd name="connsiteX2894" fmla="*/ 6345232 w 8668509"/>
              <a:gd name="connsiteY2894" fmla="*/ 2890647 h 8769011"/>
              <a:gd name="connsiteX2895" fmla="*/ 6323848 w 8668509"/>
              <a:gd name="connsiteY2895" fmla="*/ 2876360 h 8769011"/>
              <a:gd name="connsiteX2896" fmla="*/ 6326182 w 8668509"/>
              <a:gd name="connsiteY2896" fmla="*/ 2890647 h 8769011"/>
              <a:gd name="connsiteX2897" fmla="*/ 6402382 w 8668509"/>
              <a:gd name="connsiteY2897" fmla="*/ 2890647 h 8769011"/>
              <a:gd name="connsiteX2898" fmla="*/ 6411907 w 8668509"/>
              <a:gd name="connsiteY2898" fmla="*/ 2904935 h 8769011"/>
              <a:gd name="connsiteX2899" fmla="*/ 6421432 w 8668509"/>
              <a:gd name="connsiteY2899" fmla="*/ 2890647 h 8769011"/>
              <a:gd name="connsiteX2900" fmla="*/ 6411907 w 8668509"/>
              <a:gd name="connsiteY2900" fmla="*/ 2876360 h 8769011"/>
              <a:gd name="connsiteX2901" fmla="*/ 6402382 w 8668509"/>
              <a:gd name="connsiteY2901" fmla="*/ 2890647 h 8769011"/>
              <a:gd name="connsiteX2902" fmla="*/ 5368224 w 8668509"/>
              <a:gd name="connsiteY2902" fmla="*/ 3521840 h 8769011"/>
              <a:gd name="connsiteX2903" fmla="*/ 4707893 w 8668509"/>
              <a:gd name="connsiteY2903" fmla="*/ 4192886 h 8769011"/>
              <a:gd name="connsiteX2904" fmla="*/ 4676918 w 8668509"/>
              <a:gd name="connsiteY2904" fmla="*/ 4228300 h 8769011"/>
              <a:gd name="connsiteX2905" fmla="*/ 4703731 w 8668509"/>
              <a:gd name="connsiteY2905" fmla="*/ 4263447 h 8769011"/>
              <a:gd name="connsiteX2906" fmla="*/ 4730544 w 8668509"/>
              <a:gd name="connsiteY2906" fmla="*/ 4298595 h 8769011"/>
              <a:gd name="connsiteX2907" fmla="*/ 4973527 w 8668509"/>
              <a:gd name="connsiteY2907" fmla="*/ 4051449 h 8769011"/>
              <a:gd name="connsiteX2908" fmla="*/ 5173800 w 8668509"/>
              <a:gd name="connsiteY2908" fmla="*/ 3852301 h 8769011"/>
              <a:gd name="connsiteX2909" fmla="*/ 4931721 w 8668509"/>
              <a:gd name="connsiteY2909" fmla="*/ 4101979 h 8769011"/>
              <a:gd name="connsiteX2910" fmla="*/ 4732363 w 8668509"/>
              <a:gd name="connsiteY2910" fmla="*/ 4303652 h 8769011"/>
              <a:gd name="connsiteX2911" fmla="*/ 4747803 w 8668509"/>
              <a:gd name="connsiteY2911" fmla="*/ 4327217 h 8769011"/>
              <a:gd name="connsiteX2912" fmla="*/ 4763234 w 8668509"/>
              <a:gd name="connsiteY2912" fmla="*/ 4350772 h 8769011"/>
              <a:gd name="connsiteX2913" fmla="*/ 5032048 w 8668509"/>
              <a:gd name="connsiteY2913" fmla="*/ 4082672 h 8769011"/>
              <a:gd name="connsiteX2914" fmla="*/ 5282946 w 8668509"/>
              <a:gd name="connsiteY2914" fmla="*/ 3838385 h 8769011"/>
              <a:gd name="connsiteX2915" fmla="*/ 5017551 w 8668509"/>
              <a:gd name="connsiteY2915" fmla="*/ 4111685 h 8769011"/>
              <a:gd name="connsiteX2916" fmla="*/ 4770054 w 8668509"/>
              <a:gd name="connsiteY2916" fmla="*/ 4361183 h 8769011"/>
              <a:gd name="connsiteX2917" fmla="*/ 4781950 w 8668509"/>
              <a:gd name="connsiteY2917" fmla="*/ 4387272 h 8769011"/>
              <a:gd name="connsiteX2918" fmla="*/ 4793838 w 8668509"/>
              <a:gd name="connsiteY2918" fmla="*/ 4413371 h 8769011"/>
              <a:gd name="connsiteX2919" fmla="*/ 5138490 w 8668509"/>
              <a:gd name="connsiteY2919" fmla="*/ 4071109 h 8769011"/>
              <a:gd name="connsiteX2920" fmla="*/ 5345097 w 8668509"/>
              <a:gd name="connsiteY2920" fmla="*/ 3871722 h 8769011"/>
              <a:gd name="connsiteX2921" fmla="*/ 5004816 w 8668509"/>
              <a:gd name="connsiteY2921" fmla="*/ 4219385 h 8769011"/>
              <a:gd name="connsiteX2922" fmla="*/ 4802591 w 8668509"/>
              <a:gd name="connsiteY2922" fmla="*/ 4424172 h 8769011"/>
              <a:gd name="connsiteX2923" fmla="*/ 4808258 w 8668509"/>
              <a:gd name="connsiteY2923" fmla="*/ 4445604 h 8769011"/>
              <a:gd name="connsiteX2924" fmla="*/ 4820374 w 8668509"/>
              <a:gd name="connsiteY2924" fmla="*/ 4467035 h 8769011"/>
              <a:gd name="connsiteX2925" fmla="*/ 6157989 w 8668509"/>
              <a:gd name="connsiteY2925" fmla="*/ 3108179 h 8769011"/>
              <a:gd name="connsiteX2926" fmla="*/ 6251229 w 8668509"/>
              <a:gd name="connsiteY2926" fmla="*/ 3011386 h 8769011"/>
              <a:gd name="connsiteX2927" fmla="*/ 6230284 w 8668509"/>
              <a:gd name="connsiteY2927" fmla="*/ 3004738 h 8769011"/>
              <a:gd name="connsiteX2928" fmla="*/ 6209329 w 8668509"/>
              <a:gd name="connsiteY2928" fmla="*/ 2998089 h 8769011"/>
              <a:gd name="connsiteX2929" fmla="*/ 5932752 w 8668509"/>
              <a:gd name="connsiteY2929" fmla="*/ 3272981 h 8769011"/>
              <a:gd name="connsiteX2930" fmla="*/ 5656174 w 8668509"/>
              <a:gd name="connsiteY2930" fmla="*/ 3547872 h 8769011"/>
              <a:gd name="connsiteX2931" fmla="*/ 5924017 w 8668509"/>
              <a:gd name="connsiteY2931" fmla="*/ 3271657 h 8769011"/>
              <a:gd name="connsiteX2932" fmla="*/ 6191860 w 8668509"/>
              <a:gd name="connsiteY2932" fmla="*/ 2995451 h 8769011"/>
              <a:gd name="connsiteX2933" fmla="*/ 6166438 w 8668509"/>
              <a:gd name="connsiteY2933" fmla="*/ 2982125 h 8769011"/>
              <a:gd name="connsiteX2934" fmla="*/ 6141006 w 8668509"/>
              <a:gd name="connsiteY2934" fmla="*/ 2968800 h 8769011"/>
              <a:gd name="connsiteX2935" fmla="*/ 6050233 w 8668509"/>
              <a:gd name="connsiteY2935" fmla="*/ 3063088 h 8769011"/>
              <a:gd name="connsiteX2936" fmla="*/ 5897557 w 8668509"/>
              <a:gd name="connsiteY2936" fmla="*/ 3214088 h 8769011"/>
              <a:gd name="connsiteX2937" fmla="*/ 5980900 w 8668509"/>
              <a:gd name="connsiteY2937" fmla="*/ 3123476 h 8769011"/>
              <a:gd name="connsiteX2938" fmla="*/ 6126157 w 8668509"/>
              <a:gd name="connsiteY2938" fmla="*/ 2970210 h 8769011"/>
              <a:gd name="connsiteX2939" fmla="*/ 6101058 w 8668509"/>
              <a:gd name="connsiteY2939" fmla="*/ 2947835 h 8769011"/>
              <a:gd name="connsiteX2940" fmla="*/ 6075969 w 8668509"/>
              <a:gd name="connsiteY2940" fmla="*/ 2931385 h 8769011"/>
              <a:gd name="connsiteX2941" fmla="*/ 5927227 w 8668509"/>
              <a:gd name="connsiteY2941" fmla="*/ 3083347 h 8769011"/>
              <a:gd name="connsiteX2942" fmla="*/ 5806869 w 8668509"/>
              <a:gd name="connsiteY2942" fmla="*/ 3201095 h 8769011"/>
              <a:gd name="connsiteX2943" fmla="*/ 5952392 w 8668509"/>
              <a:gd name="connsiteY2943" fmla="*/ 3047409 h 8769011"/>
              <a:gd name="connsiteX2944" fmla="*/ 6069530 w 8668509"/>
              <a:gd name="connsiteY2944" fmla="*/ 2927957 h 8769011"/>
              <a:gd name="connsiteX2945" fmla="*/ 6041079 w 8668509"/>
              <a:gd name="connsiteY2945" fmla="*/ 2906916 h 8769011"/>
              <a:gd name="connsiteX2946" fmla="*/ 6005094 w 8668509"/>
              <a:gd name="connsiteY2946" fmla="*/ 2886047 h 8769011"/>
              <a:gd name="connsiteX2947" fmla="*/ 5368224 w 8668509"/>
              <a:gd name="connsiteY2947" fmla="*/ 3521840 h 8769011"/>
              <a:gd name="connsiteX2948" fmla="*/ 6442501 w 8668509"/>
              <a:gd name="connsiteY2948" fmla="*/ 2905239 h 8769011"/>
              <a:gd name="connsiteX2949" fmla="*/ 6439367 w 8668509"/>
              <a:gd name="connsiteY2949" fmla="*/ 2933510 h 8769011"/>
              <a:gd name="connsiteX2950" fmla="*/ 6456407 w 8668509"/>
              <a:gd name="connsiteY2950" fmla="*/ 2889114 h 8769011"/>
              <a:gd name="connsiteX2951" fmla="*/ 6442501 w 8668509"/>
              <a:gd name="connsiteY2951" fmla="*/ 2905239 h 8769011"/>
              <a:gd name="connsiteX2952" fmla="*/ 8097832 w 8668509"/>
              <a:gd name="connsiteY2952" fmla="*/ 2897448 h 8769011"/>
              <a:gd name="connsiteX2953" fmla="*/ 8111557 w 8668509"/>
              <a:gd name="connsiteY2953" fmla="*/ 2904935 h 8769011"/>
              <a:gd name="connsiteX2954" fmla="*/ 8129912 w 8668509"/>
              <a:gd name="connsiteY2954" fmla="*/ 2897448 h 8769011"/>
              <a:gd name="connsiteX2955" fmla="*/ 8116186 w 8668509"/>
              <a:gd name="connsiteY2955" fmla="*/ 2889971 h 8769011"/>
              <a:gd name="connsiteX2956" fmla="*/ 8097832 w 8668509"/>
              <a:gd name="connsiteY2956" fmla="*/ 2897448 h 8769011"/>
              <a:gd name="connsiteX2957" fmla="*/ 6301055 w 8668509"/>
              <a:gd name="connsiteY2957" fmla="*/ 2909697 h 8769011"/>
              <a:gd name="connsiteX2958" fmla="*/ 6290168 w 8668509"/>
              <a:gd name="connsiteY2958" fmla="*/ 2924127 h 8769011"/>
              <a:gd name="connsiteX2959" fmla="*/ 6273794 w 8668509"/>
              <a:gd name="connsiteY2959" fmla="*/ 2924280 h 8769011"/>
              <a:gd name="connsiteX2960" fmla="*/ 6288082 w 8668509"/>
              <a:gd name="connsiteY2960" fmla="*/ 2933348 h 8769011"/>
              <a:gd name="connsiteX2961" fmla="*/ 6305541 w 8668509"/>
              <a:gd name="connsiteY2961" fmla="*/ 2933205 h 8769011"/>
              <a:gd name="connsiteX2962" fmla="*/ 6323381 w 8668509"/>
              <a:gd name="connsiteY2962" fmla="*/ 2923985 h 8769011"/>
              <a:gd name="connsiteX2963" fmla="*/ 6338040 w 8668509"/>
              <a:gd name="connsiteY2963" fmla="*/ 2923985 h 8769011"/>
              <a:gd name="connsiteX2964" fmla="*/ 6326182 w 8668509"/>
              <a:gd name="connsiteY2964" fmla="*/ 2909697 h 8769011"/>
              <a:gd name="connsiteX2965" fmla="*/ 6304950 w 8668509"/>
              <a:gd name="connsiteY2965" fmla="*/ 2895410 h 8769011"/>
              <a:gd name="connsiteX2966" fmla="*/ 6301055 w 8668509"/>
              <a:gd name="connsiteY2966" fmla="*/ 2909697 h 8769011"/>
              <a:gd name="connsiteX2967" fmla="*/ 6378978 w 8668509"/>
              <a:gd name="connsiteY2967" fmla="*/ 2904278 h 8769011"/>
              <a:gd name="connsiteX2968" fmla="*/ 6383179 w 8668509"/>
              <a:gd name="connsiteY2968" fmla="*/ 2919127 h 8769011"/>
              <a:gd name="connsiteX2969" fmla="*/ 6392857 w 8668509"/>
              <a:gd name="connsiteY2969" fmla="*/ 2910259 h 8769011"/>
              <a:gd name="connsiteX2970" fmla="*/ 6378978 w 8668509"/>
              <a:gd name="connsiteY2970" fmla="*/ 2904278 h 8769011"/>
              <a:gd name="connsiteX2971" fmla="*/ 7954957 w 8668509"/>
              <a:gd name="connsiteY2971" fmla="*/ 2915022 h 8769011"/>
              <a:gd name="connsiteX2972" fmla="*/ 7964482 w 8668509"/>
              <a:gd name="connsiteY2972" fmla="*/ 2919222 h 8769011"/>
              <a:gd name="connsiteX2973" fmla="*/ 7974007 w 8668509"/>
              <a:gd name="connsiteY2973" fmla="*/ 2909135 h 8769011"/>
              <a:gd name="connsiteX2974" fmla="*/ 7964482 w 8668509"/>
              <a:gd name="connsiteY2974" fmla="*/ 2904935 h 8769011"/>
              <a:gd name="connsiteX2975" fmla="*/ 7954957 w 8668509"/>
              <a:gd name="connsiteY2975" fmla="*/ 2915022 h 8769011"/>
              <a:gd name="connsiteX2976" fmla="*/ 6351585 w 8668509"/>
              <a:gd name="connsiteY2976" fmla="*/ 2930338 h 8769011"/>
              <a:gd name="connsiteX2977" fmla="*/ 6359519 w 8668509"/>
              <a:gd name="connsiteY2977" fmla="*/ 2946483 h 8769011"/>
              <a:gd name="connsiteX2978" fmla="*/ 6373807 w 8668509"/>
              <a:gd name="connsiteY2978" fmla="*/ 2932490 h 8769011"/>
              <a:gd name="connsiteX2979" fmla="*/ 6351585 w 8668509"/>
              <a:gd name="connsiteY2979" fmla="*/ 2930338 h 8769011"/>
              <a:gd name="connsiteX2980" fmla="*/ 6402382 w 8668509"/>
              <a:gd name="connsiteY2980" fmla="*/ 2933510 h 8769011"/>
              <a:gd name="connsiteX2981" fmla="*/ 6388094 w 8668509"/>
              <a:gd name="connsiteY2981" fmla="*/ 2942739 h 8769011"/>
              <a:gd name="connsiteX2982" fmla="*/ 6404763 w 8668509"/>
              <a:gd name="connsiteY2982" fmla="*/ 2942892 h 8769011"/>
              <a:gd name="connsiteX2983" fmla="*/ 6421432 w 8668509"/>
              <a:gd name="connsiteY2983" fmla="*/ 2933510 h 8769011"/>
              <a:gd name="connsiteX2984" fmla="*/ 6402382 w 8668509"/>
              <a:gd name="connsiteY2984" fmla="*/ 2933510 h 8769011"/>
              <a:gd name="connsiteX2985" fmla="*/ 6545257 w 8668509"/>
              <a:gd name="connsiteY2985" fmla="*/ 2933510 h 8769011"/>
              <a:gd name="connsiteX2986" fmla="*/ 6554782 w 8668509"/>
              <a:gd name="connsiteY2986" fmla="*/ 2943035 h 8769011"/>
              <a:gd name="connsiteX2987" fmla="*/ 6564307 w 8668509"/>
              <a:gd name="connsiteY2987" fmla="*/ 2933510 h 8769011"/>
              <a:gd name="connsiteX2988" fmla="*/ 6554782 w 8668509"/>
              <a:gd name="connsiteY2988" fmla="*/ 2923985 h 8769011"/>
              <a:gd name="connsiteX2989" fmla="*/ 6545257 w 8668509"/>
              <a:gd name="connsiteY2989" fmla="*/ 2933510 h 8769011"/>
              <a:gd name="connsiteX2990" fmla="*/ 8033719 w 8668509"/>
              <a:gd name="connsiteY2990" fmla="*/ 2930585 h 8769011"/>
              <a:gd name="connsiteX2991" fmla="*/ 8062294 w 8668509"/>
              <a:gd name="connsiteY2991" fmla="*/ 2930233 h 8769011"/>
              <a:gd name="connsiteX2992" fmla="*/ 8045444 w 8668509"/>
              <a:gd name="connsiteY2992" fmla="*/ 2925842 h 8769011"/>
              <a:gd name="connsiteX2993" fmla="*/ 8033719 w 8668509"/>
              <a:gd name="connsiteY2993" fmla="*/ 2930585 h 8769011"/>
              <a:gd name="connsiteX2994" fmla="*/ 6406582 w 8668509"/>
              <a:gd name="connsiteY2994" fmla="*/ 2966542 h 8769011"/>
              <a:gd name="connsiteX2995" fmla="*/ 6397619 w 8668509"/>
              <a:gd name="connsiteY2995" fmla="*/ 2980525 h 8769011"/>
              <a:gd name="connsiteX2996" fmla="*/ 6425632 w 8668509"/>
              <a:gd name="connsiteY2996" fmla="*/ 2966542 h 8769011"/>
              <a:gd name="connsiteX2997" fmla="*/ 6434595 w 8668509"/>
              <a:gd name="connsiteY2997" fmla="*/ 2952560 h 8769011"/>
              <a:gd name="connsiteX2998" fmla="*/ 6406582 w 8668509"/>
              <a:gd name="connsiteY2998" fmla="*/ 2966542 h 8769011"/>
              <a:gd name="connsiteX2999" fmla="*/ 6535732 w 8668509"/>
              <a:gd name="connsiteY2999" fmla="*/ 2962085 h 8769011"/>
              <a:gd name="connsiteX3000" fmla="*/ 6545257 w 8668509"/>
              <a:gd name="connsiteY3000" fmla="*/ 2971610 h 8769011"/>
              <a:gd name="connsiteX3001" fmla="*/ 6554782 w 8668509"/>
              <a:gd name="connsiteY3001" fmla="*/ 2962085 h 8769011"/>
              <a:gd name="connsiteX3002" fmla="*/ 6545257 w 8668509"/>
              <a:gd name="connsiteY3002" fmla="*/ 2952560 h 8769011"/>
              <a:gd name="connsiteX3003" fmla="*/ 6535732 w 8668509"/>
              <a:gd name="connsiteY3003" fmla="*/ 2962085 h 8769011"/>
              <a:gd name="connsiteX3004" fmla="*/ 6230932 w 8668509"/>
              <a:gd name="connsiteY3004" fmla="*/ 2970590 h 8769011"/>
              <a:gd name="connsiteX3005" fmla="*/ 6269812 w 8668509"/>
              <a:gd name="connsiteY3005" fmla="*/ 2990660 h 8769011"/>
              <a:gd name="connsiteX3006" fmla="*/ 6278557 w 8668509"/>
              <a:gd name="connsiteY3006" fmla="*/ 2976372 h 8769011"/>
              <a:gd name="connsiteX3007" fmla="*/ 6254744 w 8668509"/>
              <a:gd name="connsiteY3007" fmla="*/ 2962085 h 8769011"/>
              <a:gd name="connsiteX3008" fmla="*/ 6230932 w 8668509"/>
              <a:gd name="connsiteY3008" fmla="*/ 2970590 h 8769011"/>
              <a:gd name="connsiteX3009" fmla="*/ 6302778 w 8668509"/>
              <a:gd name="connsiteY3009" fmla="*/ 2980478 h 8769011"/>
              <a:gd name="connsiteX3010" fmla="*/ 6307065 w 8668509"/>
              <a:gd name="connsiteY3010" fmla="*/ 2995375 h 8769011"/>
              <a:gd name="connsiteX3011" fmla="*/ 6349575 w 8668509"/>
              <a:gd name="connsiteY3011" fmla="*/ 2980449 h 8769011"/>
              <a:gd name="connsiteX3012" fmla="*/ 6302778 w 8668509"/>
              <a:gd name="connsiteY3012" fmla="*/ 2980478 h 8769011"/>
              <a:gd name="connsiteX3013" fmla="*/ 6364282 w 8668509"/>
              <a:gd name="connsiteY3013" fmla="*/ 2981135 h 8769011"/>
              <a:gd name="connsiteX3014" fmla="*/ 6373807 w 8668509"/>
              <a:gd name="connsiteY3014" fmla="*/ 2990660 h 8769011"/>
              <a:gd name="connsiteX3015" fmla="*/ 6383332 w 8668509"/>
              <a:gd name="connsiteY3015" fmla="*/ 2981135 h 8769011"/>
              <a:gd name="connsiteX3016" fmla="*/ 6373807 w 8668509"/>
              <a:gd name="connsiteY3016" fmla="*/ 2971610 h 8769011"/>
              <a:gd name="connsiteX3017" fmla="*/ 6364282 w 8668509"/>
              <a:gd name="connsiteY3017" fmla="*/ 2981135 h 8769011"/>
              <a:gd name="connsiteX3018" fmla="*/ 6526207 w 8668509"/>
              <a:gd name="connsiteY3018" fmla="*/ 2995422 h 8769011"/>
              <a:gd name="connsiteX3019" fmla="*/ 6524025 w 8668509"/>
              <a:gd name="connsiteY3019" fmla="*/ 3009710 h 8769011"/>
              <a:gd name="connsiteX3020" fmla="*/ 6539180 w 8668509"/>
              <a:gd name="connsiteY3020" fmla="*/ 2995422 h 8769011"/>
              <a:gd name="connsiteX3021" fmla="*/ 6541361 w 8668509"/>
              <a:gd name="connsiteY3021" fmla="*/ 2981135 h 8769011"/>
              <a:gd name="connsiteX3022" fmla="*/ 6526207 w 8668509"/>
              <a:gd name="connsiteY3022" fmla="*/ 2995422 h 8769011"/>
              <a:gd name="connsiteX3023" fmla="*/ 6206785 w 8668509"/>
              <a:gd name="connsiteY3023" fmla="*/ 3078766 h 8769011"/>
              <a:gd name="connsiteX3024" fmla="*/ 5564229 w 8668509"/>
              <a:gd name="connsiteY3024" fmla="*/ 3733610 h 8769011"/>
              <a:gd name="connsiteX3025" fmla="*/ 4898203 w 8668509"/>
              <a:gd name="connsiteY3025" fmla="*/ 4411771 h 8769011"/>
              <a:gd name="connsiteX3026" fmla="*/ 4818812 w 8668509"/>
              <a:gd name="connsiteY3026" fmla="*/ 4494619 h 8769011"/>
              <a:gd name="connsiteX3027" fmla="*/ 4824899 w 8668509"/>
              <a:gd name="connsiteY3027" fmla="*/ 4510488 h 8769011"/>
              <a:gd name="connsiteX3028" fmla="*/ 4830985 w 8668509"/>
              <a:gd name="connsiteY3028" fmla="*/ 4526347 h 8769011"/>
              <a:gd name="connsiteX3029" fmla="*/ 5394837 w 8668509"/>
              <a:gd name="connsiteY3029" fmla="*/ 3956142 h 8769011"/>
              <a:gd name="connsiteX3030" fmla="*/ 6307132 w 8668509"/>
              <a:gd name="connsiteY3030" fmla="*/ 3026064 h 8769011"/>
              <a:gd name="connsiteX3031" fmla="*/ 6284910 w 8668509"/>
              <a:gd name="connsiteY3031" fmla="*/ 3019235 h 8769011"/>
              <a:gd name="connsiteX3032" fmla="*/ 6206785 w 8668509"/>
              <a:gd name="connsiteY3032" fmla="*/ 3078766 h 8769011"/>
              <a:gd name="connsiteX3033" fmla="*/ 6101915 w 8668509"/>
              <a:gd name="connsiteY3033" fmla="*/ 3259722 h 8769011"/>
              <a:gd name="connsiteX3034" fmla="*/ 5347488 w 8668509"/>
              <a:gd name="connsiteY3034" fmla="*/ 4019626 h 8769011"/>
              <a:gd name="connsiteX3035" fmla="*/ 4830756 w 8668509"/>
              <a:gd name="connsiteY3035" fmla="*/ 4539044 h 8769011"/>
              <a:gd name="connsiteX3036" fmla="*/ 4830756 w 8668509"/>
              <a:gd name="connsiteY3036" fmla="*/ 4564037 h 8769011"/>
              <a:gd name="connsiteX3037" fmla="*/ 4830756 w 8668509"/>
              <a:gd name="connsiteY3037" fmla="*/ 4589031 h 8769011"/>
              <a:gd name="connsiteX3038" fmla="*/ 5242551 w 8668509"/>
              <a:gd name="connsiteY3038" fmla="*/ 4173227 h 8769011"/>
              <a:gd name="connsiteX3039" fmla="*/ 6273632 w 8668509"/>
              <a:gd name="connsiteY3039" fmla="*/ 3126362 h 8769011"/>
              <a:gd name="connsiteX3040" fmla="*/ 6378245 w 8668509"/>
              <a:gd name="connsiteY3040" fmla="*/ 3019235 h 8769011"/>
              <a:gd name="connsiteX3041" fmla="*/ 6358928 w 8668509"/>
              <a:gd name="connsiteY3041" fmla="*/ 3019235 h 8769011"/>
              <a:gd name="connsiteX3042" fmla="*/ 6101915 w 8668509"/>
              <a:gd name="connsiteY3042" fmla="*/ 3259722 h 8769011"/>
              <a:gd name="connsiteX3043" fmla="*/ 5049832 w 8668509"/>
              <a:gd name="connsiteY3043" fmla="*/ 3199324 h 8769011"/>
              <a:gd name="connsiteX3044" fmla="*/ 4594184 w 8668509"/>
              <a:gd name="connsiteY3044" fmla="*/ 3666935 h 8769011"/>
              <a:gd name="connsiteX3045" fmla="*/ 4868856 w 8668509"/>
              <a:gd name="connsiteY3045" fmla="*/ 3395472 h 8769011"/>
              <a:gd name="connsiteX3046" fmla="*/ 5135490 w 8668509"/>
              <a:gd name="connsiteY3046" fmla="*/ 3124248 h 8769011"/>
              <a:gd name="connsiteX3047" fmla="*/ 5049832 w 8668509"/>
              <a:gd name="connsiteY3047" fmla="*/ 3199324 h 8769011"/>
              <a:gd name="connsiteX3048" fmla="*/ 4167483 w 8668509"/>
              <a:gd name="connsiteY3048" fmla="*/ 3994757 h 8769011"/>
              <a:gd name="connsiteX3049" fmla="*/ 4149719 w 8668509"/>
              <a:gd name="connsiteY3049" fmla="*/ 4018741 h 8769011"/>
              <a:gd name="connsiteX3050" fmla="*/ 4199792 w 8668509"/>
              <a:gd name="connsiteY3050" fmla="*/ 3975773 h 8769011"/>
              <a:gd name="connsiteX3051" fmla="*/ 4167483 w 8668509"/>
              <a:gd name="connsiteY3051" fmla="*/ 3994757 h 8769011"/>
              <a:gd name="connsiteX3052" fmla="*/ 4211650 w 8668509"/>
              <a:gd name="connsiteY3052" fmla="*/ 3988403 h 8769011"/>
              <a:gd name="connsiteX3053" fmla="*/ 4240225 w 8668509"/>
              <a:gd name="connsiteY3053" fmla="*/ 3996557 h 8769011"/>
              <a:gd name="connsiteX3054" fmla="*/ 4268781 w 8668509"/>
              <a:gd name="connsiteY3054" fmla="*/ 3989413 h 8769011"/>
              <a:gd name="connsiteX3055" fmla="*/ 4240206 w 8668509"/>
              <a:gd name="connsiteY3055" fmla="*/ 3981260 h 8769011"/>
              <a:gd name="connsiteX3056" fmla="*/ 4211650 w 8668509"/>
              <a:gd name="connsiteY3056" fmla="*/ 3988403 h 8769011"/>
              <a:gd name="connsiteX3057" fmla="*/ 4187562 w 8668509"/>
              <a:gd name="connsiteY3057" fmla="*/ 4010254 h 8769011"/>
              <a:gd name="connsiteX3058" fmla="*/ 4201544 w 8668509"/>
              <a:gd name="connsiteY3058" fmla="*/ 4019360 h 8769011"/>
              <a:gd name="connsiteX3059" fmla="*/ 4207174 w 8668509"/>
              <a:gd name="connsiteY3059" fmla="*/ 4006511 h 8769011"/>
              <a:gd name="connsiteX3060" fmla="*/ 4187562 w 8668509"/>
              <a:gd name="connsiteY3060" fmla="*/ 4010254 h 8769011"/>
              <a:gd name="connsiteX3061" fmla="*/ 4235444 w 8668509"/>
              <a:gd name="connsiteY3061" fmla="*/ 4019360 h 8769011"/>
              <a:gd name="connsiteX3062" fmla="*/ 4239644 w 8668509"/>
              <a:gd name="connsiteY3062" fmla="*/ 4028885 h 8769011"/>
              <a:gd name="connsiteX3063" fmla="*/ 4249731 w 8668509"/>
              <a:gd name="connsiteY3063" fmla="*/ 4019360 h 8769011"/>
              <a:gd name="connsiteX3064" fmla="*/ 4245531 w 8668509"/>
              <a:gd name="connsiteY3064" fmla="*/ 4009835 h 8769011"/>
              <a:gd name="connsiteX3065" fmla="*/ 4235444 w 8668509"/>
              <a:gd name="connsiteY3065" fmla="*/ 4019360 h 8769011"/>
              <a:gd name="connsiteX3066" fmla="*/ 4063032 w 8668509"/>
              <a:gd name="connsiteY3066" fmla="*/ 4092512 h 8769011"/>
              <a:gd name="connsiteX3067" fmla="*/ 4080853 w 8668509"/>
              <a:gd name="connsiteY3067" fmla="*/ 4097474 h 8769011"/>
              <a:gd name="connsiteX3068" fmla="*/ 4107999 w 8668509"/>
              <a:gd name="connsiteY3068" fmla="*/ 4057460 h 8769011"/>
              <a:gd name="connsiteX3069" fmla="*/ 4063032 w 8668509"/>
              <a:gd name="connsiteY3069" fmla="*/ 4092512 h 8769011"/>
              <a:gd name="connsiteX3070" fmla="*/ 4130278 w 8668509"/>
              <a:gd name="connsiteY3070" fmla="*/ 4067623 h 8769011"/>
              <a:gd name="connsiteX3071" fmla="*/ 4144766 w 8668509"/>
              <a:gd name="connsiteY3071" fmla="*/ 4071976 h 8769011"/>
              <a:gd name="connsiteX3072" fmla="*/ 4146680 w 8668509"/>
              <a:gd name="connsiteY3072" fmla="*/ 4057460 h 8769011"/>
              <a:gd name="connsiteX3073" fmla="*/ 4130278 w 8668509"/>
              <a:gd name="connsiteY3073" fmla="*/ 4067623 h 8769011"/>
              <a:gd name="connsiteX3074" fmla="*/ 4164006 w 8668509"/>
              <a:gd name="connsiteY3074" fmla="*/ 4071747 h 8769011"/>
              <a:gd name="connsiteX3075" fmla="*/ 4159901 w 8668509"/>
              <a:gd name="connsiteY3075" fmla="*/ 4086035 h 8769011"/>
              <a:gd name="connsiteX3076" fmla="*/ 4149157 w 8668509"/>
              <a:gd name="connsiteY3076" fmla="*/ 4100017 h 8769011"/>
              <a:gd name="connsiteX3077" fmla="*/ 4143432 w 8668509"/>
              <a:gd name="connsiteY3077" fmla="*/ 4114305 h 8769011"/>
              <a:gd name="connsiteX3078" fmla="*/ 4192267 w 8668509"/>
              <a:gd name="connsiteY3078" fmla="*/ 4064603 h 8769011"/>
              <a:gd name="connsiteX3079" fmla="*/ 4164006 w 8668509"/>
              <a:gd name="connsiteY3079" fmla="*/ 4071747 h 8769011"/>
              <a:gd name="connsiteX3080" fmla="*/ 4402131 w 8668509"/>
              <a:gd name="connsiteY3080" fmla="*/ 4061060 h 8769011"/>
              <a:gd name="connsiteX3081" fmla="*/ 4418800 w 8668509"/>
              <a:gd name="connsiteY3081" fmla="*/ 4077729 h 8769011"/>
              <a:gd name="connsiteX3082" fmla="*/ 4435469 w 8668509"/>
              <a:gd name="connsiteY3082" fmla="*/ 4090797 h 8769011"/>
              <a:gd name="connsiteX3083" fmla="*/ 4422401 w 8668509"/>
              <a:gd name="connsiteY3083" fmla="*/ 4074128 h 8769011"/>
              <a:gd name="connsiteX3084" fmla="*/ 4402131 w 8668509"/>
              <a:gd name="connsiteY3084" fmla="*/ 4061060 h 8769011"/>
              <a:gd name="connsiteX3085" fmla="*/ 4702169 w 8668509"/>
              <a:gd name="connsiteY3085" fmla="*/ 4066985 h 8769011"/>
              <a:gd name="connsiteX3086" fmla="*/ 4706369 w 8668509"/>
              <a:gd name="connsiteY3086" fmla="*/ 4076510 h 8769011"/>
              <a:gd name="connsiteX3087" fmla="*/ 4716456 w 8668509"/>
              <a:gd name="connsiteY3087" fmla="*/ 4066985 h 8769011"/>
              <a:gd name="connsiteX3088" fmla="*/ 4712256 w 8668509"/>
              <a:gd name="connsiteY3088" fmla="*/ 4057460 h 8769011"/>
              <a:gd name="connsiteX3089" fmla="*/ 4702169 w 8668509"/>
              <a:gd name="connsiteY3089" fmla="*/ 4066985 h 8769011"/>
              <a:gd name="connsiteX3090" fmla="*/ 4102094 w 8668509"/>
              <a:gd name="connsiteY3090" fmla="*/ 4105085 h 8769011"/>
              <a:gd name="connsiteX3091" fmla="*/ 4116943 w 8668509"/>
              <a:gd name="connsiteY3091" fmla="*/ 4114610 h 8769011"/>
              <a:gd name="connsiteX3092" fmla="*/ 4125906 w 8668509"/>
              <a:gd name="connsiteY3092" fmla="*/ 4105085 h 8769011"/>
              <a:gd name="connsiteX3093" fmla="*/ 4111057 w 8668509"/>
              <a:gd name="connsiteY3093" fmla="*/ 4095560 h 8769011"/>
              <a:gd name="connsiteX3094" fmla="*/ 4102094 w 8668509"/>
              <a:gd name="connsiteY3094" fmla="*/ 4105085 h 8769011"/>
              <a:gd name="connsiteX3095" fmla="*/ 4074452 w 8668509"/>
              <a:gd name="connsiteY3095" fmla="*/ 4121620 h 8769011"/>
              <a:gd name="connsiteX3096" fmla="*/ 4082482 w 8668509"/>
              <a:gd name="connsiteY3096" fmla="*/ 4143185 h 8769011"/>
              <a:gd name="connsiteX3097" fmla="*/ 4101475 w 8668509"/>
              <a:gd name="connsiteY3097" fmla="*/ 4134660 h 8769011"/>
              <a:gd name="connsiteX3098" fmla="*/ 4074452 w 8668509"/>
              <a:gd name="connsiteY3098" fmla="*/ 4121620 h 8769011"/>
              <a:gd name="connsiteX3099" fmla="*/ 4116381 w 8668509"/>
              <a:gd name="connsiteY3099" fmla="*/ 4138422 h 8769011"/>
              <a:gd name="connsiteX3100" fmla="*/ 4114048 w 8668509"/>
              <a:gd name="connsiteY3100" fmla="*/ 4152710 h 8769011"/>
              <a:gd name="connsiteX3101" fmla="*/ 4135431 w 8668509"/>
              <a:gd name="connsiteY3101" fmla="*/ 4138422 h 8769011"/>
              <a:gd name="connsiteX3102" fmla="*/ 4137765 w 8668509"/>
              <a:gd name="connsiteY3102" fmla="*/ 4124135 h 8769011"/>
              <a:gd name="connsiteX3103" fmla="*/ 4116381 w 8668509"/>
              <a:gd name="connsiteY3103" fmla="*/ 4138422 h 8769011"/>
              <a:gd name="connsiteX3104" fmla="*/ 4325931 w 8668509"/>
              <a:gd name="connsiteY3104" fmla="*/ 4137260 h 8769011"/>
              <a:gd name="connsiteX3105" fmla="*/ 4342600 w 8668509"/>
              <a:gd name="connsiteY3105" fmla="*/ 4153929 h 8769011"/>
              <a:gd name="connsiteX3106" fmla="*/ 4359269 w 8668509"/>
              <a:gd name="connsiteY3106" fmla="*/ 4166997 h 8769011"/>
              <a:gd name="connsiteX3107" fmla="*/ 4346201 w 8668509"/>
              <a:gd name="connsiteY3107" fmla="*/ 4150328 h 8769011"/>
              <a:gd name="connsiteX3108" fmla="*/ 4325931 w 8668509"/>
              <a:gd name="connsiteY3108" fmla="*/ 4137260 h 8769011"/>
              <a:gd name="connsiteX3109" fmla="*/ 4627283 w 8668509"/>
              <a:gd name="connsiteY3109" fmla="*/ 4147947 h 8769011"/>
              <a:gd name="connsiteX3110" fmla="*/ 4630008 w 8668509"/>
              <a:gd name="connsiteY3110" fmla="*/ 4162235 h 8769011"/>
              <a:gd name="connsiteX3111" fmla="*/ 4643705 w 8668509"/>
              <a:gd name="connsiteY3111" fmla="*/ 4147947 h 8769011"/>
              <a:gd name="connsiteX3112" fmla="*/ 4640980 w 8668509"/>
              <a:gd name="connsiteY3112" fmla="*/ 4133660 h 8769011"/>
              <a:gd name="connsiteX3113" fmla="*/ 4627283 w 8668509"/>
              <a:gd name="connsiteY3113" fmla="*/ 4147947 h 8769011"/>
              <a:gd name="connsiteX3114" fmla="*/ 4303376 w 8668509"/>
              <a:gd name="connsiteY3114" fmla="*/ 4160196 h 8769011"/>
              <a:gd name="connsiteX3115" fmla="*/ 4316406 w 8668509"/>
              <a:gd name="connsiteY3115" fmla="*/ 4167673 h 8769011"/>
              <a:gd name="connsiteX3116" fmla="*/ 4329437 w 8668509"/>
              <a:gd name="connsiteY3116" fmla="*/ 4160196 h 8769011"/>
              <a:gd name="connsiteX3117" fmla="*/ 4316406 w 8668509"/>
              <a:gd name="connsiteY3117" fmla="*/ 4152710 h 8769011"/>
              <a:gd name="connsiteX3118" fmla="*/ 4303376 w 8668509"/>
              <a:gd name="connsiteY3118" fmla="*/ 4160196 h 8769011"/>
              <a:gd name="connsiteX3119" fmla="*/ 3977564 w 8668509"/>
              <a:gd name="connsiteY3119" fmla="*/ 4182447 h 8769011"/>
              <a:gd name="connsiteX3120" fmla="*/ 3959219 w 8668509"/>
              <a:gd name="connsiteY3120" fmla="*/ 4203106 h 8769011"/>
              <a:gd name="connsiteX3121" fmla="*/ 3978269 w 8668509"/>
              <a:gd name="connsiteY3121" fmla="*/ 4193486 h 8769011"/>
              <a:gd name="connsiteX3122" fmla="*/ 4007796 w 8668509"/>
              <a:gd name="connsiteY3122" fmla="*/ 4187647 h 8769011"/>
              <a:gd name="connsiteX3123" fmla="*/ 4030390 w 8668509"/>
              <a:gd name="connsiteY3123" fmla="*/ 4176836 h 8769011"/>
              <a:gd name="connsiteX3124" fmla="*/ 4032380 w 8668509"/>
              <a:gd name="connsiteY3124" fmla="*/ 4162235 h 8769011"/>
              <a:gd name="connsiteX3125" fmla="*/ 4015740 w 8668509"/>
              <a:gd name="connsiteY3125" fmla="*/ 4172779 h 8769011"/>
              <a:gd name="connsiteX3126" fmla="*/ 4009225 w 8668509"/>
              <a:gd name="connsiteY3126" fmla="*/ 4183323 h 8769011"/>
              <a:gd name="connsiteX3127" fmla="*/ 4002567 w 8668509"/>
              <a:gd name="connsiteY3127" fmla="*/ 4172550 h 8769011"/>
              <a:gd name="connsiteX3128" fmla="*/ 3977564 w 8668509"/>
              <a:gd name="connsiteY3128" fmla="*/ 4182447 h 8769011"/>
              <a:gd name="connsiteX3129" fmla="*/ 4063994 w 8668509"/>
              <a:gd name="connsiteY3129" fmla="*/ 4190810 h 8769011"/>
              <a:gd name="connsiteX3130" fmla="*/ 4074081 w 8668509"/>
              <a:gd name="connsiteY3130" fmla="*/ 4200335 h 8769011"/>
              <a:gd name="connsiteX3131" fmla="*/ 4078281 w 8668509"/>
              <a:gd name="connsiteY3131" fmla="*/ 4190810 h 8769011"/>
              <a:gd name="connsiteX3132" fmla="*/ 4068194 w 8668509"/>
              <a:gd name="connsiteY3132" fmla="*/ 4181285 h 8769011"/>
              <a:gd name="connsiteX3133" fmla="*/ 4063994 w 8668509"/>
              <a:gd name="connsiteY3133" fmla="*/ 4190810 h 8769011"/>
              <a:gd name="connsiteX3134" fmla="*/ 4230681 w 8668509"/>
              <a:gd name="connsiteY3134" fmla="*/ 4227300 h 8769011"/>
              <a:gd name="connsiteX3135" fmla="*/ 4256875 w 8668509"/>
              <a:gd name="connsiteY3135" fmla="*/ 4248284 h 8769011"/>
              <a:gd name="connsiteX3136" fmla="*/ 4275392 w 8668509"/>
              <a:gd name="connsiteY3136" fmla="*/ 4243969 h 8769011"/>
              <a:gd name="connsiteX3137" fmla="*/ 4230681 w 8668509"/>
              <a:gd name="connsiteY3137" fmla="*/ 4227300 h 8769011"/>
              <a:gd name="connsiteX3138" fmla="*/ 3965448 w 8668509"/>
              <a:gd name="connsiteY3138" fmla="*/ 4242607 h 8769011"/>
              <a:gd name="connsiteX3139" fmla="*/ 3978269 w 8668509"/>
              <a:gd name="connsiteY3139" fmla="*/ 4257989 h 8769011"/>
              <a:gd name="connsiteX3140" fmla="*/ 3974973 w 8668509"/>
              <a:gd name="connsiteY3140" fmla="*/ 4230986 h 8769011"/>
              <a:gd name="connsiteX3141" fmla="*/ 3965448 w 8668509"/>
              <a:gd name="connsiteY3141" fmla="*/ 4242607 h 8769011"/>
              <a:gd name="connsiteX3142" fmla="*/ 3898373 w 8668509"/>
              <a:gd name="connsiteY3142" fmla="*/ 4273144 h 8769011"/>
              <a:gd name="connsiteX3143" fmla="*/ 3885153 w 8668509"/>
              <a:gd name="connsiteY3143" fmla="*/ 4288070 h 8769011"/>
              <a:gd name="connsiteX3144" fmla="*/ 3897135 w 8668509"/>
              <a:gd name="connsiteY3144" fmla="*/ 4295480 h 8769011"/>
              <a:gd name="connsiteX3145" fmla="*/ 3909117 w 8668509"/>
              <a:gd name="connsiteY3145" fmla="*/ 4302881 h 8769011"/>
              <a:gd name="connsiteX3146" fmla="*/ 3892211 w 8668509"/>
              <a:gd name="connsiteY3146" fmla="*/ 4312339 h 8769011"/>
              <a:gd name="connsiteX3147" fmla="*/ 3881476 w 8668509"/>
              <a:gd name="connsiteY3147" fmla="*/ 4337876 h 8769011"/>
              <a:gd name="connsiteX3148" fmla="*/ 3896820 w 8668509"/>
              <a:gd name="connsiteY3148" fmla="*/ 4348267 h 8769011"/>
              <a:gd name="connsiteX3149" fmla="*/ 3900592 w 8668509"/>
              <a:gd name="connsiteY3149" fmla="*/ 4328513 h 8769011"/>
              <a:gd name="connsiteX3150" fmla="*/ 3895182 w 8668509"/>
              <a:gd name="connsiteY3150" fmla="*/ 4314416 h 8769011"/>
              <a:gd name="connsiteX3151" fmla="*/ 3910536 w 8668509"/>
              <a:gd name="connsiteY3151" fmla="*/ 4320312 h 8769011"/>
              <a:gd name="connsiteX3152" fmla="*/ 3916356 w 8668509"/>
              <a:gd name="connsiteY3152" fmla="*/ 4300347 h 8769011"/>
              <a:gd name="connsiteX3153" fmla="*/ 3906831 w 8668509"/>
              <a:gd name="connsiteY3153" fmla="*/ 4285498 h 8769011"/>
              <a:gd name="connsiteX3154" fmla="*/ 3916356 w 8668509"/>
              <a:gd name="connsiteY3154" fmla="*/ 4276535 h 8769011"/>
              <a:gd name="connsiteX3155" fmla="*/ 3925881 w 8668509"/>
              <a:gd name="connsiteY3155" fmla="*/ 4290822 h 8769011"/>
              <a:gd name="connsiteX3156" fmla="*/ 3935406 w 8668509"/>
              <a:gd name="connsiteY3156" fmla="*/ 4305110 h 8769011"/>
              <a:gd name="connsiteX3157" fmla="*/ 3931672 w 8668509"/>
              <a:gd name="connsiteY3157" fmla="*/ 4274154 h 8769011"/>
              <a:gd name="connsiteX3158" fmla="*/ 3898373 w 8668509"/>
              <a:gd name="connsiteY3158" fmla="*/ 4273144 h 8769011"/>
              <a:gd name="connsiteX3159" fmla="*/ 3740296 w 8668509"/>
              <a:gd name="connsiteY3159" fmla="*/ 4390682 h 8769011"/>
              <a:gd name="connsiteX3160" fmla="*/ 3636007 w 8668509"/>
              <a:gd name="connsiteY3160" fmla="*/ 4495295 h 8769011"/>
              <a:gd name="connsiteX3161" fmla="*/ 3647742 w 8668509"/>
              <a:gd name="connsiteY3161" fmla="*/ 4507030 h 8769011"/>
              <a:gd name="connsiteX3162" fmla="*/ 3659477 w 8668509"/>
              <a:gd name="connsiteY3162" fmla="*/ 4518765 h 8769011"/>
              <a:gd name="connsiteX3163" fmla="*/ 3753727 w 8668509"/>
              <a:gd name="connsiteY3163" fmla="*/ 4424868 h 8769011"/>
              <a:gd name="connsiteX3164" fmla="*/ 3852272 w 8668509"/>
              <a:gd name="connsiteY3164" fmla="*/ 4308520 h 8769011"/>
              <a:gd name="connsiteX3165" fmla="*/ 3850577 w 8668509"/>
              <a:gd name="connsiteY3165" fmla="*/ 4286060 h 8769011"/>
              <a:gd name="connsiteX3166" fmla="*/ 3740296 w 8668509"/>
              <a:gd name="connsiteY3166" fmla="*/ 4390682 h 8769011"/>
              <a:gd name="connsiteX3167" fmla="*/ 4217918 w 8668509"/>
              <a:gd name="connsiteY3167" fmla="*/ 4374166 h 8769011"/>
              <a:gd name="connsiteX3168" fmla="*/ 4436326 w 8668509"/>
              <a:gd name="connsiteY3168" fmla="*/ 4684681 h 8769011"/>
              <a:gd name="connsiteX3169" fmla="*/ 4449014 w 8668509"/>
              <a:gd name="connsiteY3169" fmla="*/ 4681805 h 8769011"/>
              <a:gd name="connsiteX3170" fmla="*/ 4443594 w 8668509"/>
              <a:gd name="connsiteY3170" fmla="*/ 4651982 h 8769011"/>
              <a:gd name="connsiteX3171" fmla="*/ 4423324 w 8668509"/>
              <a:gd name="connsiteY3171" fmla="*/ 4633170 h 8769011"/>
              <a:gd name="connsiteX3172" fmla="*/ 4403179 w 8668509"/>
              <a:gd name="connsiteY3172" fmla="*/ 4609529 h 8769011"/>
              <a:gd name="connsiteX3173" fmla="*/ 4199049 w 8668509"/>
              <a:gd name="connsiteY3173" fmla="*/ 4317016 h 8769011"/>
              <a:gd name="connsiteX3174" fmla="*/ 4217918 w 8668509"/>
              <a:gd name="connsiteY3174" fmla="*/ 4374166 h 8769011"/>
              <a:gd name="connsiteX3175" fmla="*/ 4474693 w 8668509"/>
              <a:gd name="connsiteY3175" fmla="*/ 4357497 h 8769011"/>
              <a:gd name="connsiteX3176" fmla="*/ 4535462 w 8668509"/>
              <a:gd name="connsiteY3176" fmla="*/ 4423696 h 8769011"/>
              <a:gd name="connsiteX3177" fmla="*/ 4482265 w 8668509"/>
              <a:gd name="connsiteY3177" fmla="*/ 4357497 h 8769011"/>
              <a:gd name="connsiteX3178" fmla="*/ 4429078 w 8668509"/>
              <a:gd name="connsiteY3178" fmla="*/ 4300347 h 8769011"/>
              <a:gd name="connsiteX3179" fmla="*/ 4474693 w 8668509"/>
              <a:gd name="connsiteY3179" fmla="*/ 4357497 h 8769011"/>
              <a:gd name="connsiteX3180" fmla="*/ 4222861 w 8668509"/>
              <a:gd name="connsiteY3180" fmla="*/ 4319607 h 8769011"/>
              <a:gd name="connsiteX3181" fmla="*/ 4412190 w 8668509"/>
              <a:gd name="connsiteY3181" fmla="*/ 4591431 h 8769011"/>
              <a:gd name="connsiteX3182" fmla="*/ 4440231 w 8668509"/>
              <a:gd name="connsiteY3182" fmla="*/ 4629426 h 8769011"/>
              <a:gd name="connsiteX3183" fmla="*/ 4457043 w 8668509"/>
              <a:gd name="connsiteY3183" fmla="*/ 4649848 h 8769011"/>
              <a:gd name="connsiteX3184" fmla="*/ 4485418 w 8668509"/>
              <a:gd name="connsiteY3184" fmla="*/ 4688491 h 8769011"/>
              <a:gd name="connsiteX3185" fmla="*/ 4506706 w 8668509"/>
              <a:gd name="connsiteY3185" fmla="*/ 4714685 h 8769011"/>
              <a:gd name="connsiteX3186" fmla="*/ 4516431 w 8668509"/>
              <a:gd name="connsiteY3186" fmla="*/ 4728972 h 8769011"/>
              <a:gd name="connsiteX3187" fmla="*/ 4525956 w 8668509"/>
              <a:gd name="connsiteY3187" fmla="*/ 4743260 h 8769011"/>
              <a:gd name="connsiteX3188" fmla="*/ 4371213 w 8668509"/>
              <a:gd name="connsiteY3188" fmla="*/ 4503363 h 8769011"/>
              <a:gd name="connsiteX3189" fmla="*/ 4222861 w 8668509"/>
              <a:gd name="connsiteY3189" fmla="*/ 4319607 h 8769011"/>
              <a:gd name="connsiteX3190" fmla="*/ 4497381 w 8668509"/>
              <a:gd name="connsiteY3190" fmla="*/ 4340876 h 8769011"/>
              <a:gd name="connsiteX3191" fmla="*/ 4511669 w 8668509"/>
              <a:gd name="connsiteY3191" fmla="*/ 4362260 h 8769011"/>
              <a:gd name="connsiteX3192" fmla="*/ 4525956 w 8668509"/>
              <a:gd name="connsiteY3192" fmla="*/ 4364593 h 8769011"/>
              <a:gd name="connsiteX3193" fmla="*/ 4511669 w 8668509"/>
              <a:gd name="connsiteY3193" fmla="*/ 4343210 h 8769011"/>
              <a:gd name="connsiteX3194" fmla="*/ 4497381 w 8668509"/>
              <a:gd name="connsiteY3194" fmla="*/ 4340876 h 8769011"/>
              <a:gd name="connsiteX3195" fmla="*/ 3760727 w 8668509"/>
              <a:gd name="connsiteY3195" fmla="*/ 4436783 h 8769011"/>
              <a:gd name="connsiteX3196" fmla="*/ 3676536 w 8668509"/>
              <a:gd name="connsiteY3196" fmla="*/ 4521499 h 8769011"/>
              <a:gd name="connsiteX3197" fmla="*/ 3693557 w 8668509"/>
              <a:gd name="connsiteY3197" fmla="*/ 4528023 h 8769011"/>
              <a:gd name="connsiteX3198" fmla="*/ 3710569 w 8668509"/>
              <a:gd name="connsiteY3198" fmla="*/ 4534557 h 8769011"/>
              <a:gd name="connsiteX3199" fmla="*/ 3780978 w 8668509"/>
              <a:gd name="connsiteY3199" fmla="*/ 4464149 h 8769011"/>
              <a:gd name="connsiteX3200" fmla="*/ 3851386 w 8668509"/>
              <a:gd name="connsiteY3200" fmla="*/ 4393740 h 8769011"/>
              <a:gd name="connsiteX3201" fmla="*/ 3848157 w 8668509"/>
              <a:gd name="connsiteY3201" fmla="*/ 4372909 h 8769011"/>
              <a:gd name="connsiteX3202" fmla="*/ 3844919 w 8668509"/>
              <a:gd name="connsiteY3202" fmla="*/ 4352078 h 8769011"/>
              <a:gd name="connsiteX3203" fmla="*/ 3760727 w 8668509"/>
              <a:gd name="connsiteY3203" fmla="*/ 4436783 h 8769011"/>
              <a:gd name="connsiteX3204" fmla="*/ 3903031 w 8668509"/>
              <a:gd name="connsiteY3204" fmla="*/ 4360698 h 8769011"/>
              <a:gd name="connsiteX3205" fmla="*/ 3911594 w 8668509"/>
              <a:gd name="connsiteY3205" fmla="*/ 4387053 h 8769011"/>
              <a:gd name="connsiteX3206" fmla="*/ 3925272 w 8668509"/>
              <a:gd name="connsiteY3206" fmla="*/ 4405122 h 8769011"/>
              <a:gd name="connsiteX3207" fmla="*/ 3925577 w 8668509"/>
              <a:gd name="connsiteY3207" fmla="*/ 4384253 h 8769011"/>
              <a:gd name="connsiteX3208" fmla="*/ 3903031 w 8668509"/>
              <a:gd name="connsiteY3208" fmla="*/ 4360698 h 8769011"/>
              <a:gd name="connsiteX3209" fmla="*/ 4094474 w 8668509"/>
              <a:gd name="connsiteY3209" fmla="*/ 4383872 h 8769011"/>
              <a:gd name="connsiteX3210" fmla="*/ 4161311 w 8668509"/>
              <a:gd name="connsiteY3210" fmla="*/ 4472902 h 8769011"/>
              <a:gd name="connsiteX3211" fmla="*/ 4094474 w 8668509"/>
              <a:gd name="connsiteY3211" fmla="*/ 4371956 h 8769011"/>
              <a:gd name="connsiteX3212" fmla="*/ 4094474 w 8668509"/>
              <a:gd name="connsiteY3212" fmla="*/ 4383872 h 8769011"/>
              <a:gd name="connsiteX3213" fmla="*/ 4346391 w 8668509"/>
              <a:gd name="connsiteY3213" fmla="*/ 4448947 h 8769011"/>
              <a:gd name="connsiteX3214" fmla="*/ 4490238 w 8668509"/>
              <a:gd name="connsiteY3214" fmla="*/ 4637828 h 8769011"/>
              <a:gd name="connsiteX3215" fmla="*/ 4480236 w 8668509"/>
              <a:gd name="connsiteY3215" fmla="*/ 4604566 h 8769011"/>
              <a:gd name="connsiteX3216" fmla="*/ 4457405 w 8668509"/>
              <a:gd name="connsiteY3216" fmla="*/ 4571219 h 8769011"/>
              <a:gd name="connsiteX3217" fmla="*/ 4319616 w 8668509"/>
              <a:gd name="connsiteY3217" fmla="*/ 4399560 h 8769011"/>
              <a:gd name="connsiteX3218" fmla="*/ 4346391 w 8668509"/>
              <a:gd name="connsiteY3218" fmla="*/ 4448947 h 8769011"/>
              <a:gd name="connsiteX3219" fmla="*/ 4745793 w 8668509"/>
              <a:gd name="connsiteY3219" fmla="*/ 4409885 h 8769011"/>
              <a:gd name="connsiteX3220" fmla="*/ 4764081 w 8668509"/>
              <a:gd name="connsiteY3220" fmla="*/ 4432345 h 8769011"/>
              <a:gd name="connsiteX3221" fmla="*/ 4749270 w 8668509"/>
              <a:gd name="connsiteY3221" fmla="*/ 4404560 h 8769011"/>
              <a:gd name="connsiteX3222" fmla="*/ 4734459 w 8668509"/>
              <a:gd name="connsiteY3222" fmla="*/ 4386072 h 8769011"/>
              <a:gd name="connsiteX3223" fmla="*/ 4745793 w 8668509"/>
              <a:gd name="connsiteY3223" fmla="*/ 4409885 h 8769011"/>
              <a:gd name="connsiteX3224" fmla="*/ 4754556 w 8668509"/>
              <a:gd name="connsiteY3224" fmla="*/ 4494581 h 8769011"/>
              <a:gd name="connsiteX3225" fmla="*/ 4745031 w 8668509"/>
              <a:gd name="connsiteY3225" fmla="*/ 4500372 h 8769011"/>
              <a:gd name="connsiteX3226" fmla="*/ 4735506 w 8668509"/>
              <a:gd name="connsiteY3226" fmla="*/ 4504011 h 8769011"/>
              <a:gd name="connsiteX3227" fmla="*/ 4744031 w 8668509"/>
              <a:gd name="connsiteY3227" fmla="*/ 4518803 h 8769011"/>
              <a:gd name="connsiteX3228" fmla="*/ 4759548 w 8668509"/>
              <a:gd name="connsiteY3228" fmla="*/ 4487895 h 8769011"/>
              <a:gd name="connsiteX3229" fmla="*/ 4754556 w 8668509"/>
              <a:gd name="connsiteY3229" fmla="*/ 4494581 h 8769011"/>
              <a:gd name="connsiteX3230" fmla="*/ 4130554 w 8668509"/>
              <a:gd name="connsiteY3230" fmla="*/ 4531329 h 8769011"/>
              <a:gd name="connsiteX3231" fmla="*/ 4164311 w 8668509"/>
              <a:gd name="connsiteY3231" fmla="*/ 4589850 h 8769011"/>
              <a:gd name="connsiteX3232" fmla="*/ 4237702 w 8668509"/>
              <a:gd name="connsiteY3232" fmla="*/ 4679328 h 8769011"/>
              <a:gd name="connsiteX3233" fmla="*/ 4119429 w 8668509"/>
              <a:gd name="connsiteY3233" fmla="*/ 4495610 h 8769011"/>
              <a:gd name="connsiteX3234" fmla="*/ 4130554 w 8668509"/>
              <a:gd name="connsiteY3234" fmla="*/ 4531329 h 8769011"/>
              <a:gd name="connsiteX3235" fmla="*/ 4154481 w 8668509"/>
              <a:gd name="connsiteY3235" fmla="*/ 4505040 h 8769011"/>
              <a:gd name="connsiteX3236" fmla="*/ 4252113 w 8668509"/>
              <a:gd name="connsiteY3236" fmla="*/ 4657020 h 8769011"/>
              <a:gd name="connsiteX3237" fmla="*/ 4219471 w 8668509"/>
              <a:gd name="connsiteY3237" fmla="*/ 4572305 h 8769011"/>
              <a:gd name="connsiteX3238" fmla="*/ 4154481 w 8668509"/>
              <a:gd name="connsiteY3238" fmla="*/ 4505040 h 8769011"/>
              <a:gd name="connsiteX3239" fmla="*/ 4484161 w 8668509"/>
              <a:gd name="connsiteY3239" fmla="*/ 4519717 h 8769011"/>
              <a:gd name="connsiteX3240" fmla="*/ 4504097 w 8668509"/>
              <a:gd name="connsiteY3240" fmla="*/ 4539701 h 8769011"/>
              <a:gd name="connsiteX3241" fmla="*/ 4475817 w 8668509"/>
              <a:gd name="connsiteY3241" fmla="*/ 4495610 h 8769011"/>
              <a:gd name="connsiteX3242" fmla="*/ 4484161 w 8668509"/>
              <a:gd name="connsiteY3242" fmla="*/ 4519717 h 8769011"/>
              <a:gd name="connsiteX3243" fmla="*/ 4088111 w 8668509"/>
              <a:gd name="connsiteY3243" fmla="*/ 4517041 h 8769011"/>
              <a:gd name="connsiteX3244" fmla="*/ 4141642 w 8668509"/>
              <a:gd name="connsiteY3244" fmla="*/ 4578296 h 8769011"/>
              <a:gd name="connsiteX3245" fmla="*/ 4091435 w 8668509"/>
              <a:gd name="connsiteY3245" fmla="*/ 4505135 h 8769011"/>
              <a:gd name="connsiteX3246" fmla="*/ 4088111 w 8668509"/>
              <a:gd name="connsiteY3246" fmla="*/ 4517041 h 8769011"/>
              <a:gd name="connsiteX3247" fmla="*/ 4211631 w 8668509"/>
              <a:gd name="connsiteY3247" fmla="*/ 4525099 h 8769011"/>
              <a:gd name="connsiteX3248" fmla="*/ 4251789 w 8668509"/>
              <a:gd name="connsiteY3248" fmla="*/ 4590860 h 8769011"/>
              <a:gd name="connsiteX3249" fmla="*/ 4239263 w 8668509"/>
              <a:gd name="connsiteY3249" fmla="*/ 4548540 h 8769011"/>
              <a:gd name="connsiteX3250" fmla="*/ 4211631 w 8668509"/>
              <a:gd name="connsiteY3250" fmla="*/ 4525099 h 8769011"/>
              <a:gd name="connsiteX3251" fmla="*/ 4777855 w 8668509"/>
              <a:gd name="connsiteY3251" fmla="*/ 4525013 h 8769011"/>
              <a:gd name="connsiteX3252" fmla="*/ 4782055 w 8668509"/>
              <a:gd name="connsiteY3252" fmla="*/ 4545968 h 8769011"/>
              <a:gd name="connsiteX3253" fmla="*/ 4792656 w 8668509"/>
              <a:gd name="connsiteY3253" fmla="*/ 4556570 h 8769011"/>
              <a:gd name="connsiteX3254" fmla="*/ 4792656 w 8668509"/>
              <a:gd name="connsiteY3254" fmla="*/ 4535615 h 8769011"/>
              <a:gd name="connsiteX3255" fmla="*/ 4777855 w 8668509"/>
              <a:gd name="connsiteY3255" fmla="*/ 4525013 h 8769011"/>
              <a:gd name="connsiteX3256" fmla="*/ 3337141 w 8668509"/>
              <a:gd name="connsiteY3256" fmla="*/ 4661202 h 8769011"/>
              <a:gd name="connsiteX3257" fmla="*/ 3198390 w 8668509"/>
              <a:gd name="connsiteY3257" fmla="*/ 4798209 h 8769011"/>
              <a:gd name="connsiteX3258" fmla="*/ 3246358 w 8668509"/>
              <a:gd name="connsiteY3258" fmla="*/ 4798209 h 8769011"/>
              <a:gd name="connsiteX3259" fmla="*/ 3470748 w 8668509"/>
              <a:gd name="connsiteY3259" fmla="*/ 4869361 h 8769011"/>
              <a:gd name="connsiteX3260" fmla="*/ 3973449 w 8668509"/>
              <a:gd name="connsiteY3260" fmla="*/ 5533835 h 8769011"/>
              <a:gd name="connsiteX3261" fmla="*/ 3973802 w 8668509"/>
              <a:gd name="connsiteY3261" fmla="*/ 5595747 h 8769011"/>
              <a:gd name="connsiteX3262" fmla="*/ 4106704 w 8668509"/>
              <a:gd name="connsiteY3262" fmla="*/ 5457635 h 8769011"/>
              <a:gd name="connsiteX3263" fmla="*/ 4245617 w 8668509"/>
              <a:gd name="connsiteY3263" fmla="*/ 5292452 h 8769011"/>
              <a:gd name="connsiteX3264" fmla="*/ 4134164 w 8668509"/>
              <a:gd name="connsiteY3264" fmla="*/ 4957334 h 8769011"/>
              <a:gd name="connsiteX3265" fmla="*/ 3974230 w 8668509"/>
              <a:gd name="connsiteY3265" fmla="*/ 4771835 h 8769011"/>
              <a:gd name="connsiteX3266" fmla="*/ 3863454 w 8668509"/>
              <a:gd name="connsiteY3266" fmla="*/ 4662297 h 8769011"/>
              <a:gd name="connsiteX3267" fmla="*/ 3784016 w 8668509"/>
              <a:gd name="connsiteY3267" fmla="*/ 4615748 h 8769011"/>
              <a:gd name="connsiteX3268" fmla="*/ 3527060 w 8668509"/>
              <a:gd name="connsiteY3268" fmla="*/ 4524385 h 8769011"/>
              <a:gd name="connsiteX3269" fmla="*/ 3475901 w 8668509"/>
              <a:gd name="connsiteY3269" fmla="*/ 4524185 h 8769011"/>
              <a:gd name="connsiteX3270" fmla="*/ 3337141 w 8668509"/>
              <a:gd name="connsiteY3270" fmla="*/ 4661202 h 8769011"/>
              <a:gd name="connsiteX3271" fmla="*/ 3544881 w 8668509"/>
              <a:gd name="connsiteY3271" fmla="*/ 4555922 h 8769011"/>
              <a:gd name="connsiteX3272" fmla="*/ 3621081 w 8668509"/>
              <a:gd name="connsiteY3272" fmla="*/ 4574686 h 8769011"/>
              <a:gd name="connsiteX3273" fmla="*/ 3654419 w 8668509"/>
              <a:gd name="connsiteY3273" fmla="*/ 4580820 h 8769011"/>
              <a:gd name="connsiteX3274" fmla="*/ 3627873 w 8668509"/>
              <a:gd name="connsiteY3274" fmla="*/ 4566295 h 8769011"/>
              <a:gd name="connsiteX3275" fmla="*/ 3551673 w 8668509"/>
              <a:gd name="connsiteY3275" fmla="*/ 4547540 h 8769011"/>
              <a:gd name="connsiteX3276" fmla="*/ 3502019 w 8668509"/>
              <a:gd name="connsiteY3276" fmla="*/ 4543301 h 8769011"/>
              <a:gd name="connsiteX3277" fmla="*/ 3544881 w 8668509"/>
              <a:gd name="connsiteY3277" fmla="*/ 4555922 h 8769011"/>
              <a:gd name="connsiteX3278" fmla="*/ 4754556 w 8668509"/>
              <a:gd name="connsiteY3278" fmla="*/ 4558084 h 8769011"/>
              <a:gd name="connsiteX3279" fmla="*/ 4764234 w 8668509"/>
              <a:gd name="connsiteY3279" fmla="*/ 4566952 h 8769011"/>
              <a:gd name="connsiteX3280" fmla="*/ 4768434 w 8668509"/>
              <a:gd name="connsiteY3280" fmla="*/ 4552103 h 8769011"/>
              <a:gd name="connsiteX3281" fmla="*/ 4754556 w 8668509"/>
              <a:gd name="connsiteY3281" fmla="*/ 4558084 h 8769011"/>
              <a:gd name="connsiteX3282" fmla="*/ 4521966 w 8668509"/>
              <a:gd name="connsiteY3282" fmla="*/ 4568466 h 8769011"/>
              <a:gd name="connsiteX3283" fmla="*/ 4533005 w 8668509"/>
              <a:gd name="connsiteY3283" fmla="*/ 4576115 h 8769011"/>
              <a:gd name="connsiteX3284" fmla="*/ 4536386 w 8668509"/>
              <a:gd name="connsiteY3284" fmla="*/ 4558084 h 8769011"/>
              <a:gd name="connsiteX3285" fmla="*/ 4521966 w 8668509"/>
              <a:gd name="connsiteY3285" fmla="*/ 4568466 h 8769011"/>
              <a:gd name="connsiteX3286" fmla="*/ 4698159 w 8668509"/>
              <a:gd name="connsiteY3286" fmla="*/ 4567838 h 8769011"/>
              <a:gd name="connsiteX3287" fmla="*/ 4703912 w 8668509"/>
              <a:gd name="connsiteY3287" fmla="*/ 4573600 h 8769011"/>
              <a:gd name="connsiteX3288" fmla="*/ 4703159 w 8668509"/>
              <a:gd name="connsiteY3288" fmla="*/ 4555341 h 8769011"/>
              <a:gd name="connsiteX3289" fmla="*/ 4698159 w 8668509"/>
              <a:gd name="connsiteY3289" fmla="*/ 4567838 h 8769011"/>
              <a:gd name="connsiteX3290" fmla="*/ 3478206 w 8668509"/>
              <a:gd name="connsiteY3290" fmla="*/ 4570886 h 8769011"/>
              <a:gd name="connsiteX3291" fmla="*/ 3589115 w 8668509"/>
              <a:gd name="connsiteY3291" fmla="*/ 4597423 h 8769011"/>
              <a:gd name="connsiteX3292" fmla="*/ 3572399 w 8668509"/>
              <a:gd name="connsiteY3292" fmla="*/ 4583002 h 8769011"/>
              <a:gd name="connsiteX3293" fmla="*/ 3478206 w 8668509"/>
              <a:gd name="connsiteY3293" fmla="*/ 4570886 h 8769011"/>
              <a:gd name="connsiteX3294" fmla="*/ 4784093 w 8668509"/>
              <a:gd name="connsiteY3294" fmla="*/ 4586097 h 8769011"/>
              <a:gd name="connsiteX3295" fmla="*/ 4782836 w 8668509"/>
              <a:gd name="connsiteY3295" fmla="*/ 4605147 h 8769011"/>
              <a:gd name="connsiteX3296" fmla="*/ 4774654 w 8668509"/>
              <a:gd name="connsiteY3296" fmla="*/ 4592222 h 8769011"/>
              <a:gd name="connsiteX3297" fmla="*/ 4763339 w 8668509"/>
              <a:gd name="connsiteY3297" fmla="*/ 4613215 h 8769011"/>
              <a:gd name="connsiteX3298" fmla="*/ 4769739 w 8668509"/>
              <a:gd name="connsiteY3298" fmla="*/ 4630808 h 8769011"/>
              <a:gd name="connsiteX3299" fmla="*/ 4781988 w 8668509"/>
              <a:gd name="connsiteY3299" fmla="*/ 4616053 h 8769011"/>
              <a:gd name="connsiteX3300" fmla="*/ 4789789 w 8668509"/>
              <a:gd name="connsiteY3300" fmla="*/ 4584173 h 8769011"/>
              <a:gd name="connsiteX3301" fmla="*/ 4785341 w 8668509"/>
              <a:gd name="connsiteY3301" fmla="*/ 4567047 h 8769011"/>
              <a:gd name="connsiteX3302" fmla="*/ 4784093 w 8668509"/>
              <a:gd name="connsiteY3302" fmla="*/ 4586097 h 8769011"/>
              <a:gd name="connsiteX3303" fmla="*/ 3668706 w 8668509"/>
              <a:gd name="connsiteY3303" fmla="*/ 4600680 h 8769011"/>
              <a:gd name="connsiteX3304" fmla="*/ 3682994 w 8668509"/>
              <a:gd name="connsiteY3304" fmla="*/ 4609910 h 8769011"/>
              <a:gd name="connsiteX3305" fmla="*/ 3697281 w 8668509"/>
              <a:gd name="connsiteY3305" fmla="*/ 4606166 h 8769011"/>
              <a:gd name="connsiteX3306" fmla="*/ 3682994 w 8668509"/>
              <a:gd name="connsiteY3306" fmla="*/ 4596937 h 8769011"/>
              <a:gd name="connsiteX3307" fmla="*/ 3668706 w 8668509"/>
              <a:gd name="connsiteY3307" fmla="*/ 4600680 h 8769011"/>
              <a:gd name="connsiteX3308" fmla="*/ 4708436 w 8668509"/>
              <a:gd name="connsiteY3308" fmla="*/ 4609910 h 8769011"/>
              <a:gd name="connsiteX3309" fmla="*/ 4713237 w 8668509"/>
              <a:gd name="connsiteY3309" fmla="*/ 4621816 h 8769011"/>
              <a:gd name="connsiteX3310" fmla="*/ 4713237 w 8668509"/>
              <a:gd name="connsiteY3310" fmla="*/ 4598004 h 8769011"/>
              <a:gd name="connsiteX3311" fmla="*/ 4708436 w 8668509"/>
              <a:gd name="connsiteY3311" fmla="*/ 4609910 h 8769011"/>
              <a:gd name="connsiteX3312" fmla="*/ 3481473 w 8668509"/>
              <a:gd name="connsiteY3312" fmla="*/ 4615882 h 8769011"/>
              <a:gd name="connsiteX3313" fmla="*/ 3548148 w 8668509"/>
              <a:gd name="connsiteY3313" fmla="*/ 4626445 h 8769011"/>
              <a:gd name="connsiteX3314" fmla="*/ 3568694 w 8668509"/>
              <a:gd name="connsiteY3314" fmla="*/ 4622835 h 8769011"/>
              <a:gd name="connsiteX3315" fmla="*/ 3541881 w 8668509"/>
              <a:gd name="connsiteY3315" fmla="*/ 4611615 h 8769011"/>
              <a:gd name="connsiteX3316" fmla="*/ 3475206 w 8668509"/>
              <a:gd name="connsiteY3316" fmla="*/ 4601051 h 8769011"/>
              <a:gd name="connsiteX3317" fmla="*/ 3435344 w 8668509"/>
              <a:gd name="connsiteY3317" fmla="*/ 4601709 h 8769011"/>
              <a:gd name="connsiteX3318" fmla="*/ 3481473 w 8668509"/>
              <a:gd name="connsiteY3318" fmla="*/ 4615882 h 8769011"/>
              <a:gd name="connsiteX3319" fmla="*/ 4068756 w 8668509"/>
              <a:gd name="connsiteY3319" fmla="*/ 4604223 h 8769011"/>
              <a:gd name="connsiteX3320" fmla="*/ 4164045 w 8668509"/>
              <a:gd name="connsiteY3320" fmla="*/ 4743260 h 8769011"/>
              <a:gd name="connsiteX3321" fmla="*/ 4205202 w 8668509"/>
              <a:gd name="connsiteY3321" fmla="*/ 4803391 h 8769011"/>
              <a:gd name="connsiteX3322" fmla="*/ 4220252 w 8668509"/>
              <a:gd name="connsiteY3322" fmla="*/ 4815259 h 8769011"/>
              <a:gd name="connsiteX3323" fmla="*/ 4152748 w 8668509"/>
              <a:gd name="connsiteY3323" fmla="*/ 4707493 h 8769011"/>
              <a:gd name="connsiteX3324" fmla="*/ 4068756 w 8668509"/>
              <a:gd name="connsiteY3324" fmla="*/ 4604223 h 8769011"/>
              <a:gd name="connsiteX3325" fmla="*/ 4102989 w 8668509"/>
              <a:gd name="connsiteY3325" fmla="*/ 4612291 h 8769011"/>
              <a:gd name="connsiteX3326" fmla="*/ 4241502 w 8668509"/>
              <a:gd name="connsiteY3326" fmla="*/ 4790885 h 8769011"/>
              <a:gd name="connsiteX3327" fmla="*/ 4240206 w 8668509"/>
              <a:gd name="connsiteY3327" fmla="*/ 4771835 h 8769011"/>
              <a:gd name="connsiteX3328" fmla="*/ 4220823 w 8668509"/>
              <a:gd name="connsiteY3328" fmla="*/ 4752785 h 8769011"/>
              <a:gd name="connsiteX3329" fmla="*/ 4211631 w 8668509"/>
              <a:gd name="connsiteY3329" fmla="*/ 4738497 h 8769011"/>
              <a:gd name="connsiteX3330" fmla="*/ 4202716 w 8668509"/>
              <a:gd name="connsiteY3330" fmla="*/ 4724210 h 8769011"/>
              <a:gd name="connsiteX3331" fmla="*/ 4153767 w 8668509"/>
              <a:gd name="connsiteY3331" fmla="*/ 4662297 h 8769011"/>
              <a:gd name="connsiteX3332" fmla="*/ 4104970 w 8668509"/>
              <a:gd name="connsiteY3332" fmla="*/ 4600385 h 8769011"/>
              <a:gd name="connsiteX3333" fmla="*/ 4102989 w 8668509"/>
              <a:gd name="connsiteY3333" fmla="*/ 4612291 h 8769011"/>
              <a:gd name="connsiteX3334" fmla="*/ 4144956 w 8668509"/>
              <a:gd name="connsiteY3334" fmla="*/ 4619435 h 8769011"/>
              <a:gd name="connsiteX3335" fmla="*/ 4173531 w 8668509"/>
              <a:gd name="connsiteY3335" fmla="*/ 4630865 h 8769011"/>
              <a:gd name="connsiteX3336" fmla="*/ 4142718 w 8668509"/>
              <a:gd name="connsiteY3336" fmla="*/ 4600385 h 8769011"/>
              <a:gd name="connsiteX3337" fmla="*/ 4144956 w 8668509"/>
              <a:gd name="connsiteY3337" fmla="*/ 4619435 h 8769011"/>
              <a:gd name="connsiteX3338" fmla="*/ 4261047 w 8668509"/>
              <a:gd name="connsiteY3338" fmla="*/ 4610510 h 8769011"/>
              <a:gd name="connsiteX3339" fmla="*/ 4277716 w 8668509"/>
              <a:gd name="connsiteY3339" fmla="*/ 4627179 h 8769011"/>
              <a:gd name="connsiteX3340" fmla="*/ 4286050 w 8668509"/>
              <a:gd name="connsiteY3340" fmla="*/ 4618844 h 8769011"/>
              <a:gd name="connsiteX3341" fmla="*/ 4269382 w 8668509"/>
              <a:gd name="connsiteY3341" fmla="*/ 4602175 h 8769011"/>
              <a:gd name="connsiteX3342" fmla="*/ 4261047 w 8668509"/>
              <a:gd name="connsiteY3342" fmla="*/ 4610510 h 8769011"/>
              <a:gd name="connsiteX3343" fmla="*/ 4525956 w 8668509"/>
              <a:gd name="connsiteY3343" fmla="*/ 4609910 h 8769011"/>
              <a:gd name="connsiteX3344" fmla="*/ 4536043 w 8668509"/>
              <a:gd name="connsiteY3344" fmla="*/ 4619435 h 8769011"/>
              <a:gd name="connsiteX3345" fmla="*/ 4540244 w 8668509"/>
              <a:gd name="connsiteY3345" fmla="*/ 4609910 h 8769011"/>
              <a:gd name="connsiteX3346" fmla="*/ 4530157 w 8668509"/>
              <a:gd name="connsiteY3346" fmla="*/ 4600385 h 8769011"/>
              <a:gd name="connsiteX3347" fmla="*/ 4525956 w 8668509"/>
              <a:gd name="connsiteY3347" fmla="*/ 4609910 h 8769011"/>
              <a:gd name="connsiteX3348" fmla="*/ 4551064 w 8668509"/>
              <a:gd name="connsiteY3348" fmla="*/ 4624254 h 8769011"/>
              <a:gd name="connsiteX3349" fmla="*/ 4554265 w 8668509"/>
              <a:gd name="connsiteY3349" fmla="*/ 4638485 h 8769011"/>
              <a:gd name="connsiteX3350" fmla="*/ 4565209 w 8668509"/>
              <a:gd name="connsiteY3350" fmla="*/ 4615387 h 8769011"/>
              <a:gd name="connsiteX3351" fmla="*/ 4551064 w 8668509"/>
              <a:gd name="connsiteY3351" fmla="*/ 4624254 h 8769011"/>
              <a:gd name="connsiteX3352" fmla="*/ 4645019 w 8668509"/>
              <a:gd name="connsiteY3352" fmla="*/ 4619435 h 8769011"/>
              <a:gd name="connsiteX3353" fmla="*/ 4655106 w 8668509"/>
              <a:gd name="connsiteY3353" fmla="*/ 4628960 h 8769011"/>
              <a:gd name="connsiteX3354" fmla="*/ 4659306 w 8668509"/>
              <a:gd name="connsiteY3354" fmla="*/ 4619435 h 8769011"/>
              <a:gd name="connsiteX3355" fmla="*/ 4649219 w 8668509"/>
              <a:gd name="connsiteY3355" fmla="*/ 4609910 h 8769011"/>
              <a:gd name="connsiteX3356" fmla="*/ 4645019 w 8668509"/>
              <a:gd name="connsiteY3356" fmla="*/ 4619435 h 8769011"/>
              <a:gd name="connsiteX3357" fmla="*/ 4326246 w 8668509"/>
              <a:gd name="connsiteY3357" fmla="*/ 4627207 h 8769011"/>
              <a:gd name="connsiteX3358" fmla="*/ 4354840 w 8668509"/>
              <a:gd name="connsiteY3358" fmla="*/ 4676585 h 8769011"/>
              <a:gd name="connsiteX3359" fmla="*/ 4345296 w 8668509"/>
              <a:gd name="connsiteY3359" fmla="*/ 4637161 h 8769011"/>
              <a:gd name="connsiteX3360" fmla="*/ 4326246 w 8668509"/>
              <a:gd name="connsiteY3360" fmla="*/ 4627207 h 8769011"/>
              <a:gd name="connsiteX3361" fmla="*/ 4678356 w 8668509"/>
              <a:gd name="connsiteY3361" fmla="*/ 4634284 h 8769011"/>
              <a:gd name="connsiteX3362" fmla="*/ 4688034 w 8668509"/>
              <a:gd name="connsiteY3362" fmla="*/ 4643152 h 8769011"/>
              <a:gd name="connsiteX3363" fmla="*/ 4692234 w 8668509"/>
              <a:gd name="connsiteY3363" fmla="*/ 4628303 h 8769011"/>
              <a:gd name="connsiteX3364" fmla="*/ 4678356 w 8668509"/>
              <a:gd name="connsiteY3364" fmla="*/ 4634284 h 8769011"/>
              <a:gd name="connsiteX3365" fmla="*/ 3454394 w 8668509"/>
              <a:gd name="connsiteY3365" fmla="*/ 4643095 h 8769011"/>
              <a:gd name="connsiteX3366" fmla="*/ 3511068 w 8668509"/>
              <a:gd name="connsiteY3366" fmla="*/ 4657392 h 8769011"/>
              <a:gd name="connsiteX3367" fmla="*/ 3529641 w 8668509"/>
              <a:gd name="connsiteY3367" fmla="*/ 4657535 h 8769011"/>
              <a:gd name="connsiteX3368" fmla="*/ 3518335 w 8668509"/>
              <a:gd name="connsiteY3368" fmla="*/ 4646229 h 8769011"/>
              <a:gd name="connsiteX3369" fmla="*/ 3461661 w 8668509"/>
              <a:gd name="connsiteY3369" fmla="*/ 4631931 h 8769011"/>
              <a:gd name="connsiteX3370" fmla="*/ 3416294 w 8668509"/>
              <a:gd name="connsiteY3370" fmla="*/ 4628931 h 8769011"/>
              <a:gd name="connsiteX3371" fmla="*/ 3454394 w 8668509"/>
              <a:gd name="connsiteY3371" fmla="*/ 4643095 h 8769011"/>
              <a:gd name="connsiteX3372" fmla="*/ 4706931 w 8668509"/>
              <a:gd name="connsiteY3372" fmla="*/ 4653334 h 8769011"/>
              <a:gd name="connsiteX3373" fmla="*/ 4716609 w 8668509"/>
              <a:gd name="connsiteY3373" fmla="*/ 4662202 h 8769011"/>
              <a:gd name="connsiteX3374" fmla="*/ 4720809 w 8668509"/>
              <a:gd name="connsiteY3374" fmla="*/ 4647353 h 8769011"/>
              <a:gd name="connsiteX3375" fmla="*/ 4706931 w 8668509"/>
              <a:gd name="connsiteY3375" fmla="*/ 4653334 h 8769011"/>
              <a:gd name="connsiteX3376" fmla="*/ 3387833 w 8668509"/>
              <a:gd name="connsiteY3376" fmla="*/ 4656058 h 8769011"/>
              <a:gd name="connsiteX3377" fmla="*/ 3492018 w 8668509"/>
              <a:gd name="connsiteY3377" fmla="*/ 4685691 h 8769011"/>
              <a:gd name="connsiteX3378" fmla="*/ 3492018 w 8668509"/>
              <a:gd name="connsiteY3378" fmla="*/ 4677318 h 8769011"/>
              <a:gd name="connsiteX3379" fmla="*/ 3432610 w 8668509"/>
              <a:gd name="connsiteY3379" fmla="*/ 4659507 h 8769011"/>
              <a:gd name="connsiteX3380" fmla="*/ 3387833 w 8668509"/>
              <a:gd name="connsiteY3380" fmla="*/ 4656058 h 8769011"/>
              <a:gd name="connsiteX3381" fmla="*/ 3611556 w 8668509"/>
              <a:gd name="connsiteY3381" fmla="*/ 4658097 h 8769011"/>
              <a:gd name="connsiteX3382" fmla="*/ 3621081 w 8668509"/>
              <a:gd name="connsiteY3382" fmla="*/ 4662297 h 8769011"/>
              <a:gd name="connsiteX3383" fmla="*/ 3630606 w 8668509"/>
              <a:gd name="connsiteY3383" fmla="*/ 4652210 h 8769011"/>
              <a:gd name="connsiteX3384" fmla="*/ 3621081 w 8668509"/>
              <a:gd name="connsiteY3384" fmla="*/ 4648010 h 8769011"/>
              <a:gd name="connsiteX3385" fmla="*/ 3611556 w 8668509"/>
              <a:gd name="connsiteY3385" fmla="*/ 4658097 h 8769011"/>
              <a:gd name="connsiteX3386" fmla="*/ 4173531 w 8668509"/>
              <a:gd name="connsiteY3386" fmla="*/ 4656373 h 8769011"/>
              <a:gd name="connsiteX3387" fmla="*/ 4189381 w 8668509"/>
              <a:gd name="connsiteY3387" fmla="*/ 4677804 h 8769011"/>
              <a:gd name="connsiteX3388" fmla="*/ 4205221 w 8668509"/>
              <a:gd name="connsiteY3388" fmla="*/ 4690872 h 8769011"/>
              <a:gd name="connsiteX3389" fmla="*/ 4193810 w 8668509"/>
              <a:gd name="connsiteY3389" fmla="*/ 4669441 h 8769011"/>
              <a:gd name="connsiteX3390" fmla="*/ 4173531 w 8668509"/>
              <a:gd name="connsiteY3390" fmla="*/ 4656373 h 8769011"/>
              <a:gd name="connsiteX3391" fmla="*/ 4304386 w 8668509"/>
              <a:gd name="connsiteY3391" fmla="*/ 4653877 h 8769011"/>
              <a:gd name="connsiteX3392" fmla="*/ 4315787 w 8668509"/>
              <a:gd name="connsiteY3392" fmla="*/ 4685291 h 8769011"/>
              <a:gd name="connsiteX3393" fmla="*/ 4338809 w 8668509"/>
              <a:gd name="connsiteY3393" fmla="*/ 4697921 h 8769011"/>
              <a:gd name="connsiteX3394" fmla="*/ 4327398 w 8668509"/>
              <a:gd name="connsiteY3394" fmla="*/ 4666507 h 8769011"/>
              <a:gd name="connsiteX3395" fmla="*/ 4304386 w 8668509"/>
              <a:gd name="connsiteY3395" fmla="*/ 4653877 h 8769011"/>
              <a:gd name="connsiteX3396" fmla="*/ 4497381 w 8668509"/>
              <a:gd name="connsiteY3396" fmla="*/ 4656373 h 8769011"/>
              <a:gd name="connsiteX3397" fmla="*/ 4513231 w 8668509"/>
              <a:gd name="connsiteY3397" fmla="*/ 4677804 h 8769011"/>
              <a:gd name="connsiteX3398" fmla="*/ 4529071 w 8668509"/>
              <a:gd name="connsiteY3398" fmla="*/ 4690872 h 8769011"/>
              <a:gd name="connsiteX3399" fmla="*/ 4517660 w 8668509"/>
              <a:gd name="connsiteY3399" fmla="*/ 4669441 h 8769011"/>
              <a:gd name="connsiteX3400" fmla="*/ 4497381 w 8668509"/>
              <a:gd name="connsiteY3400" fmla="*/ 4656373 h 8769011"/>
              <a:gd name="connsiteX3401" fmla="*/ 4649781 w 8668509"/>
              <a:gd name="connsiteY3401" fmla="*/ 4658097 h 8769011"/>
              <a:gd name="connsiteX3402" fmla="*/ 4659306 w 8668509"/>
              <a:gd name="connsiteY3402" fmla="*/ 4662297 h 8769011"/>
              <a:gd name="connsiteX3403" fmla="*/ 4668831 w 8668509"/>
              <a:gd name="connsiteY3403" fmla="*/ 4652210 h 8769011"/>
              <a:gd name="connsiteX3404" fmla="*/ 4659306 w 8668509"/>
              <a:gd name="connsiteY3404" fmla="*/ 4648010 h 8769011"/>
              <a:gd name="connsiteX3405" fmla="*/ 4649781 w 8668509"/>
              <a:gd name="connsiteY3405" fmla="*/ 4658097 h 8769011"/>
              <a:gd name="connsiteX3406" fmla="*/ 4389225 w 8668509"/>
              <a:gd name="connsiteY3406" fmla="*/ 4664821 h 8769011"/>
              <a:gd name="connsiteX3407" fmla="*/ 4427859 w 8668509"/>
              <a:gd name="connsiteY3407" fmla="*/ 4701664 h 8769011"/>
              <a:gd name="connsiteX3408" fmla="*/ 4414666 w 8668509"/>
              <a:gd name="connsiteY3408" fmla="*/ 4675356 h 8769011"/>
              <a:gd name="connsiteX3409" fmla="*/ 4389225 w 8668509"/>
              <a:gd name="connsiteY3409" fmla="*/ 4664821 h 8769011"/>
              <a:gd name="connsiteX3410" fmla="*/ 4573581 w 8668509"/>
              <a:gd name="connsiteY3410" fmla="*/ 4677147 h 8769011"/>
              <a:gd name="connsiteX3411" fmla="*/ 4582687 w 8668509"/>
              <a:gd name="connsiteY3411" fmla="*/ 4691129 h 8769011"/>
              <a:gd name="connsiteX3412" fmla="*/ 4586431 w 8668509"/>
              <a:gd name="connsiteY3412" fmla="*/ 4671517 h 8769011"/>
              <a:gd name="connsiteX3413" fmla="*/ 4573581 w 8668509"/>
              <a:gd name="connsiteY3413" fmla="*/ 4677147 h 8769011"/>
              <a:gd name="connsiteX3414" fmla="*/ 4678356 w 8668509"/>
              <a:gd name="connsiteY3414" fmla="*/ 4667060 h 8769011"/>
              <a:gd name="connsiteX3415" fmla="*/ 4687881 w 8668509"/>
              <a:gd name="connsiteY3415" fmla="*/ 4676585 h 8769011"/>
              <a:gd name="connsiteX3416" fmla="*/ 4697406 w 8668509"/>
              <a:gd name="connsiteY3416" fmla="*/ 4667060 h 8769011"/>
              <a:gd name="connsiteX3417" fmla="*/ 4687881 w 8668509"/>
              <a:gd name="connsiteY3417" fmla="*/ 4657535 h 8769011"/>
              <a:gd name="connsiteX3418" fmla="*/ 4678356 w 8668509"/>
              <a:gd name="connsiteY3418" fmla="*/ 4667060 h 8769011"/>
              <a:gd name="connsiteX3419" fmla="*/ 4268781 w 8668509"/>
              <a:gd name="connsiteY3419" fmla="*/ 4675832 h 8769011"/>
              <a:gd name="connsiteX3420" fmla="*/ 4311596 w 8668509"/>
              <a:gd name="connsiteY3420" fmla="*/ 4722648 h 8769011"/>
              <a:gd name="connsiteX3421" fmla="*/ 4283336 w 8668509"/>
              <a:gd name="connsiteY3421" fmla="*/ 4673241 h 8769011"/>
              <a:gd name="connsiteX3422" fmla="*/ 4268781 w 8668509"/>
              <a:gd name="connsiteY3422" fmla="*/ 4675832 h 8769011"/>
              <a:gd name="connsiteX3423" fmla="*/ 3354381 w 8668509"/>
              <a:gd name="connsiteY3423" fmla="*/ 4680652 h 8769011"/>
              <a:gd name="connsiteX3424" fmla="*/ 3465948 w 8668509"/>
              <a:gd name="connsiteY3424" fmla="*/ 4711065 h 8769011"/>
              <a:gd name="connsiteX3425" fmla="*/ 3448574 w 8668509"/>
              <a:gd name="connsiteY3425" fmla="*/ 4697235 h 8769011"/>
              <a:gd name="connsiteX3426" fmla="*/ 3354381 w 8668509"/>
              <a:gd name="connsiteY3426" fmla="*/ 4680652 h 8769011"/>
              <a:gd name="connsiteX3427" fmla="*/ 4656211 w 8668509"/>
              <a:gd name="connsiteY3427" fmla="*/ 4682852 h 8769011"/>
              <a:gd name="connsiteX3428" fmla="*/ 4660830 w 8668509"/>
              <a:gd name="connsiteY3428" fmla="*/ 4702236 h 8769011"/>
              <a:gd name="connsiteX3429" fmla="*/ 4671717 w 8668509"/>
              <a:gd name="connsiteY3429" fmla="*/ 4715342 h 8769011"/>
              <a:gd name="connsiteX3430" fmla="*/ 4651220 w 8668509"/>
              <a:gd name="connsiteY3430" fmla="*/ 4734439 h 8769011"/>
              <a:gd name="connsiteX3431" fmla="*/ 4630731 w 8668509"/>
              <a:gd name="connsiteY3431" fmla="*/ 4764272 h 8769011"/>
              <a:gd name="connsiteX3432" fmla="*/ 4706208 w 8668509"/>
              <a:gd name="connsiteY3432" fmla="*/ 4693034 h 8769011"/>
              <a:gd name="connsiteX3433" fmla="*/ 4719152 w 8668509"/>
              <a:gd name="connsiteY3433" fmla="*/ 4676147 h 8769011"/>
              <a:gd name="connsiteX3434" fmla="*/ 4703512 w 8668509"/>
              <a:gd name="connsiteY3434" fmla="*/ 4682147 h 8769011"/>
              <a:gd name="connsiteX3435" fmla="*/ 4687881 w 8668509"/>
              <a:gd name="connsiteY3435" fmla="*/ 4696654 h 8769011"/>
              <a:gd name="connsiteX3436" fmla="*/ 4678652 w 8668509"/>
              <a:gd name="connsiteY3436" fmla="*/ 4705160 h 8769011"/>
              <a:gd name="connsiteX3437" fmla="*/ 4674908 w 8668509"/>
              <a:gd name="connsiteY3437" fmla="*/ 4690872 h 8769011"/>
              <a:gd name="connsiteX3438" fmla="*/ 4656211 w 8668509"/>
              <a:gd name="connsiteY3438" fmla="*/ 4682852 h 8769011"/>
              <a:gd name="connsiteX3439" fmla="*/ 4364031 w 8668509"/>
              <a:gd name="connsiteY3439" fmla="*/ 4694473 h 8769011"/>
              <a:gd name="connsiteX3440" fmla="*/ 4398960 w 8668509"/>
              <a:gd name="connsiteY3440" fmla="*/ 4721038 h 8769011"/>
              <a:gd name="connsiteX3441" fmla="*/ 4372394 w 8668509"/>
              <a:gd name="connsiteY3441" fmla="*/ 4686110 h 8769011"/>
              <a:gd name="connsiteX3442" fmla="*/ 4364031 w 8668509"/>
              <a:gd name="connsiteY3442" fmla="*/ 4694473 h 8769011"/>
              <a:gd name="connsiteX3443" fmla="*/ 4449756 w 8668509"/>
              <a:gd name="connsiteY3443" fmla="*/ 4698435 h 8769011"/>
              <a:gd name="connsiteX3444" fmla="*/ 4485370 w 8668509"/>
              <a:gd name="connsiteY3444" fmla="*/ 4729877 h 8769011"/>
              <a:gd name="connsiteX3445" fmla="*/ 4460986 w 8668509"/>
              <a:gd name="connsiteY3445" fmla="*/ 4688262 h 8769011"/>
              <a:gd name="connsiteX3446" fmla="*/ 4449756 w 8668509"/>
              <a:gd name="connsiteY3446" fmla="*/ 4698435 h 8769011"/>
              <a:gd name="connsiteX3447" fmla="*/ 4211631 w 8668509"/>
              <a:gd name="connsiteY3447" fmla="*/ 4704036 h 8769011"/>
              <a:gd name="connsiteX3448" fmla="*/ 4221156 w 8668509"/>
              <a:gd name="connsiteY3448" fmla="*/ 4719447 h 8769011"/>
              <a:gd name="connsiteX3449" fmla="*/ 4230681 w 8668509"/>
              <a:gd name="connsiteY3449" fmla="*/ 4715809 h 8769011"/>
              <a:gd name="connsiteX3450" fmla="*/ 4221156 w 8668509"/>
              <a:gd name="connsiteY3450" fmla="*/ 4700397 h 8769011"/>
              <a:gd name="connsiteX3451" fmla="*/ 4211631 w 8668509"/>
              <a:gd name="connsiteY3451" fmla="*/ 4704036 h 8769011"/>
              <a:gd name="connsiteX3452" fmla="*/ 4255370 w 8668509"/>
              <a:gd name="connsiteY3452" fmla="*/ 4719447 h 8769011"/>
              <a:gd name="connsiteX3453" fmla="*/ 4287831 w 8668509"/>
              <a:gd name="connsiteY3453" fmla="*/ 4737869 h 8769011"/>
              <a:gd name="connsiteX3454" fmla="*/ 4253942 w 8668509"/>
              <a:gd name="connsiteY3454" fmla="*/ 4695635 h 8769011"/>
              <a:gd name="connsiteX3455" fmla="*/ 4239768 w 8668509"/>
              <a:gd name="connsiteY3455" fmla="*/ 4695635 h 8769011"/>
              <a:gd name="connsiteX3456" fmla="*/ 4255370 w 8668509"/>
              <a:gd name="connsiteY3456" fmla="*/ 4719447 h 8769011"/>
              <a:gd name="connsiteX3457" fmla="*/ 3325806 w 8668509"/>
              <a:gd name="connsiteY3457" fmla="*/ 4709551 h 8769011"/>
              <a:gd name="connsiteX3458" fmla="*/ 3366287 w 8668509"/>
              <a:gd name="connsiteY3458" fmla="*/ 4724410 h 8769011"/>
              <a:gd name="connsiteX3459" fmla="*/ 3423437 w 8668509"/>
              <a:gd name="connsiteY3459" fmla="*/ 4739707 h 8769011"/>
              <a:gd name="connsiteX3460" fmla="*/ 3440106 w 8668509"/>
              <a:gd name="connsiteY3460" fmla="*/ 4735164 h 8769011"/>
              <a:gd name="connsiteX3461" fmla="*/ 3392015 w 8668509"/>
              <a:gd name="connsiteY3461" fmla="*/ 4715475 h 8769011"/>
              <a:gd name="connsiteX3462" fmla="*/ 3325806 w 8668509"/>
              <a:gd name="connsiteY3462" fmla="*/ 4709551 h 8769011"/>
              <a:gd name="connsiteX3463" fmla="*/ 4344981 w 8668509"/>
              <a:gd name="connsiteY3463" fmla="*/ 4718285 h 8769011"/>
              <a:gd name="connsiteX3464" fmla="*/ 4379205 w 8668509"/>
              <a:gd name="connsiteY3464" fmla="*/ 4750308 h 8769011"/>
              <a:gd name="connsiteX3465" fmla="*/ 4352211 w 8668509"/>
              <a:gd name="connsiteY3465" fmla="*/ 4705160 h 8769011"/>
              <a:gd name="connsiteX3466" fmla="*/ 4344981 w 8668509"/>
              <a:gd name="connsiteY3466" fmla="*/ 4718285 h 8769011"/>
              <a:gd name="connsiteX3467" fmla="*/ 4582449 w 8668509"/>
              <a:gd name="connsiteY3467" fmla="*/ 4707541 h 8769011"/>
              <a:gd name="connsiteX3468" fmla="*/ 4578268 w 8668509"/>
              <a:gd name="connsiteY3468" fmla="*/ 4736802 h 8769011"/>
              <a:gd name="connsiteX3469" fmla="*/ 4574734 w 8668509"/>
              <a:gd name="connsiteY3469" fmla="*/ 4763681 h 8769011"/>
              <a:gd name="connsiteX3470" fmla="*/ 4588450 w 8668509"/>
              <a:gd name="connsiteY3470" fmla="*/ 4752308 h 8769011"/>
              <a:gd name="connsiteX3471" fmla="*/ 4592631 w 8668509"/>
              <a:gd name="connsiteY3471" fmla="*/ 4705160 h 8769011"/>
              <a:gd name="connsiteX3472" fmla="*/ 4582449 w 8668509"/>
              <a:gd name="connsiteY3472" fmla="*/ 4707541 h 8769011"/>
              <a:gd name="connsiteX3473" fmla="*/ 4630731 w 8668509"/>
              <a:gd name="connsiteY3473" fmla="*/ 4714685 h 8769011"/>
              <a:gd name="connsiteX3474" fmla="*/ 4640256 w 8668509"/>
              <a:gd name="connsiteY3474" fmla="*/ 4724210 h 8769011"/>
              <a:gd name="connsiteX3475" fmla="*/ 4649781 w 8668509"/>
              <a:gd name="connsiteY3475" fmla="*/ 4714685 h 8769011"/>
              <a:gd name="connsiteX3476" fmla="*/ 4640256 w 8668509"/>
              <a:gd name="connsiteY3476" fmla="*/ 4705160 h 8769011"/>
              <a:gd name="connsiteX3477" fmla="*/ 4630731 w 8668509"/>
              <a:gd name="connsiteY3477" fmla="*/ 4714685 h 8769011"/>
              <a:gd name="connsiteX3478" fmla="*/ 4430706 w 8668509"/>
              <a:gd name="connsiteY3478" fmla="*/ 4727810 h 8769011"/>
              <a:gd name="connsiteX3479" fmla="*/ 4462206 w 8668509"/>
              <a:gd name="connsiteY3479" fmla="*/ 4756214 h 8769011"/>
              <a:gd name="connsiteX3480" fmla="*/ 4439898 w 8668509"/>
              <a:gd name="connsiteY3480" fmla="*/ 4714685 h 8769011"/>
              <a:gd name="connsiteX3481" fmla="*/ 4430706 w 8668509"/>
              <a:gd name="connsiteY3481" fmla="*/ 4727810 h 8769011"/>
              <a:gd name="connsiteX3482" fmla="*/ 3340094 w 8668509"/>
              <a:gd name="connsiteY3482" fmla="*/ 4753023 h 8769011"/>
              <a:gd name="connsiteX3483" fmla="*/ 3411531 w 8668509"/>
              <a:gd name="connsiteY3483" fmla="*/ 4769025 h 8769011"/>
              <a:gd name="connsiteX3484" fmla="*/ 3425819 w 8668509"/>
              <a:gd name="connsiteY3484" fmla="*/ 4766244 h 8769011"/>
              <a:gd name="connsiteX3485" fmla="*/ 3406769 w 8668509"/>
              <a:gd name="connsiteY3485" fmla="*/ 4755842 h 8769011"/>
              <a:gd name="connsiteX3486" fmla="*/ 3335331 w 8668509"/>
              <a:gd name="connsiteY3486" fmla="*/ 4739840 h 8769011"/>
              <a:gd name="connsiteX3487" fmla="*/ 3282944 w 8668509"/>
              <a:gd name="connsiteY3487" fmla="*/ 4734230 h 8769011"/>
              <a:gd name="connsiteX3488" fmla="*/ 3340094 w 8668509"/>
              <a:gd name="connsiteY3488" fmla="*/ 4753023 h 8769011"/>
              <a:gd name="connsiteX3489" fmla="*/ 4240206 w 8668509"/>
              <a:gd name="connsiteY3489" fmla="*/ 4752785 h 8769011"/>
              <a:gd name="connsiteX3490" fmla="*/ 4265038 w 8668509"/>
              <a:gd name="connsiteY3490" fmla="*/ 4756766 h 8769011"/>
              <a:gd name="connsiteX3491" fmla="*/ 4259256 w 8668509"/>
              <a:gd name="connsiteY3491" fmla="*/ 4737716 h 8769011"/>
              <a:gd name="connsiteX3492" fmla="*/ 4244636 w 8668509"/>
              <a:gd name="connsiteY3492" fmla="*/ 4733735 h 8769011"/>
              <a:gd name="connsiteX3493" fmla="*/ 4230015 w 8668509"/>
              <a:gd name="connsiteY3493" fmla="*/ 4733735 h 8769011"/>
              <a:gd name="connsiteX3494" fmla="*/ 4240206 w 8668509"/>
              <a:gd name="connsiteY3494" fmla="*/ 4752785 h 8769011"/>
              <a:gd name="connsiteX3495" fmla="*/ 4316406 w 8668509"/>
              <a:gd name="connsiteY3495" fmla="*/ 4742098 h 8769011"/>
              <a:gd name="connsiteX3496" fmla="*/ 4350201 w 8668509"/>
              <a:gd name="connsiteY3496" fmla="*/ 4769796 h 8769011"/>
              <a:gd name="connsiteX3497" fmla="*/ 4329675 w 8668509"/>
              <a:gd name="connsiteY3497" fmla="*/ 4733735 h 8769011"/>
              <a:gd name="connsiteX3498" fmla="*/ 4316406 w 8668509"/>
              <a:gd name="connsiteY3498" fmla="*/ 4742098 h 8769011"/>
              <a:gd name="connsiteX3499" fmla="*/ 4402131 w 8668509"/>
              <a:gd name="connsiteY3499" fmla="*/ 4741440 h 8769011"/>
              <a:gd name="connsiteX3500" fmla="*/ 4435459 w 8668509"/>
              <a:gd name="connsiteY3500" fmla="*/ 4779779 h 8769011"/>
              <a:gd name="connsiteX3501" fmla="*/ 4411323 w 8668509"/>
              <a:gd name="connsiteY3501" fmla="*/ 4733735 h 8769011"/>
              <a:gd name="connsiteX3502" fmla="*/ 4402131 w 8668509"/>
              <a:gd name="connsiteY3502" fmla="*/ 4741440 h 8769011"/>
              <a:gd name="connsiteX3503" fmla="*/ 4492838 w 8668509"/>
              <a:gd name="connsiteY3503" fmla="*/ 4742898 h 8769011"/>
              <a:gd name="connsiteX3504" fmla="*/ 4538396 w 8668509"/>
              <a:gd name="connsiteY3504" fmla="*/ 4801305 h 8769011"/>
              <a:gd name="connsiteX3505" fmla="*/ 4525299 w 8668509"/>
              <a:gd name="connsiteY3505" fmla="*/ 4777007 h 8769011"/>
              <a:gd name="connsiteX3506" fmla="*/ 4516431 w 8668509"/>
              <a:gd name="connsiteY3506" fmla="*/ 4763434 h 8769011"/>
              <a:gd name="connsiteX3507" fmla="*/ 4492838 w 8668509"/>
              <a:gd name="connsiteY3507" fmla="*/ 4742898 h 8769011"/>
              <a:gd name="connsiteX3508" fmla="*/ 3292469 w 8668509"/>
              <a:gd name="connsiteY3508" fmla="*/ 4775321 h 8769011"/>
              <a:gd name="connsiteX3509" fmla="*/ 3392481 w 8668509"/>
              <a:gd name="connsiteY3509" fmla="*/ 4791675 h 8769011"/>
              <a:gd name="connsiteX3510" fmla="*/ 3301994 w 8668509"/>
              <a:gd name="connsiteY3510" fmla="*/ 4767968 h 8769011"/>
              <a:gd name="connsiteX3511" fmla="*/ 3254369 w 8668509"/>
              <a:gd name="connsiteY3511" fmla="*/ 4762738 h 8769011"/>
              <a:gd name="connsiteX3512" fmla="*/ 3292469 w 8668509"/>
              <a:gd name="connsiteY3512" fmla="*/ 4775321 h 8769011"/>
              <a:gd name="connsiteX3513" fmla="*/ 4297356 w 8668509"/>
              <a:gd name="connsiteY3513" fmla="*/ 4770673 h 8769011"/>
              <a:gd name="connsiteX3514" fmla="*/ 4332285 w 8668509"/>
              <a:gd name="connsiteY3514" fmla="*/ 4797238 h 8769011"/>
              <a:gd name="connsiteX3515" fmla="*/ 4305719 w 8668509"/>
              <a:gd name="connsiteY3515" fmla="*/ 4762310 h 8769011"/>
              <a:gd name="connsiteX3516" fmla="*/ 4297356 w 8668509"/>
              <a:gd name="connsiteY3516" fmla="*/ 4770673 h 8769011"/>
              <a:gd name="connsiteX3517" fmla="*/ 4383081 w 8668509"/>
              <a:gd name="connsiteY3517" fmla="*/ 4775435 h 8769011"/>
              <a:gd name="connsiteX3518" fmla="*/ 4414581 w 8668509"/>
              <a:gd name="connsiteY3518" fmla="*/ 4803839 h 8769011"/>
              <a:gd name="connsiteX3519" fmla="*/ 4392273 w 8668509"/>
              <a:gd name="connsiteY3519" fmla="*/ 4762310 h 8769011"/>
              <a:gd name="connsiteX3520" fmla="*/ 4383081 w 8668509"/>
              <a:gd name="connsiteY3520" fmla="*/ 4775435 h 8769011"/>
              <a:gd name="connsiteX3521" fmla="*/ 4464996 w 8668509"/>
              <a:gd name="connsiteY3521" fmla="*/ 4770292 h 8769011"/>
              <a:gd name="connsiteX3522" fmla="*/ 4472826 w 8668509"/>
              <a:gd name="connsiteY3522" fmla="*/ 4790266 h 8769011"/>
              <a:gd name="connsiteX3523" fmla="*/ 4491667 w 8668509"/>
              <a:gd name="connsiteY3523" fmla="*/ 4792428 h 8769011"/>
              <a:gd name="connsiteX3524" fmla="*/ 4483837 w 8668509"/>
              <a:gd name="connsiteY3524" fmla="*/ 4772454 h 8769011"/>
              <a:gd name="connsiteX3525" fmla="*/ 4464996 w 8668509"/>
              <a:gd name="connsiteY3525" fmla="*/ 4770292 h 8769011"/>
              <a:gd name="connsiteX3526" fmla="*/ 4582868 w 8668509"/>
              <a:gd name="connsiteY3526" fmla="*/ 4786742 h 8769011"/>
              <a:gd name="connsiteX3527" fmla="*/ 4592946 w 8668509"/>
              <a:gd name="connsiteY3527" fmla="*/ 4801734 h 8769011"/>
              <a:gd name="connsiteX3528" fmla="*/ 4601918 w 8668509"/>
              <a:gd name="connsiteY3528" fmla="*/ 4762310 h 8769011"/>
              <a:gd name="connsiteX3529" fmla="*/ 4582868 w 8668509"/>
              <a:gd name="connsiteY3529" fmla="*/ 4786742 h 8769011"/>
              <a:gd name="connsiteX3530" fmla="*/ 3430581 w 8668509"/>
              <a:gd name="connsiteY3530" fmla="*/ 4781360 h 8769011"/>
              <a:gd name="connsiteX3531" fmla="*/ 3440668 w 8668509"/>
              <a:gd name="connsiteY3531" fmla="*/ 4790885 h 8769011"/>
              <a:gd name="connsiteX3532" fmla="*/ 3444869 w 8668509"/>
              <a:gd name="connsiteY3532" fmla="*/ 4781360 h 8769011"/>
              <a:gd name="connsiteX3533" fmla="*/ 3434782 w 8668509"/>
              <a:gd name="connsiteY3533" fmla="*/ 4771835 h 8769011"/>
              <a:gd name="connsiteX3534" fmla="*/ 3430581 w 8668509"/>
              <a:gd name="connsiteY3534" fmla="*/ 4781360 h 8769011"/>
              <a:gd name="connsiteX3535" fmla="*/ 3906831 w 8668509"/>
              <a:gd name="connsiteY3535" fmla="*/ 4781922 h 8769011"/>
              <a:gd name="connsiteX3536" fmla="*/ 3916356 w 8668509"/>
              <a:gd name="connsiteY3536" fmla="*/ 4786122 h 8769011"/>
              <a:gd name="connsiteX3537" fmla="*/ 3925881 w 8668509"/>
              <a:gd name="connsiteY3537" fmla="*/ 4776035 h 8769011"/>
              <a:gd name="connsiteX3538" fmla="*/ 3916356 w 8668509"/>
              <a:gd name="connsiteY3538" fmla="*/ 4771835 h 8769011"/>
              <a:gd name="connsiteX3539" fmla="*/ 3906831 w 8668509"/>
              <a:gd name="connsiteY3539" fmla="*/ 4781922 h 8769011"/>
              <a:gd name="connsiteX3540" fmla="*/ 4278306 w 8668509"/>
              <a:gd name="connsiteY3540" fmla="*/ 4795085 h 8769011"/>
              <a:gd name="connsiteX3541" fmla="*/ 4302976 w 8668509"/>
              <a:gd name="connsiteY3541" fmla="*/ 4817012 h 8769011"/>
              <a:gd name="connsiteX3542" fmla="*/ 4286812 w 8668509"/>
              <a:gd name="connsiteY3542" fmla="*/ 4781360 h 8769011"/>
              <a:gd name="connsiteX3543" fmla="*/ 4278306 w 8668509"/>
              <a:gd name="connsiteY3543" fmla="*/ 4795085 h 8769011"/>
              <a:gd name="connsiteX3544" fmla="*/ 4361031 w 8668509"/>
              <a:gd name="connsiteY3544" fmla="*/ 4788037 h 8769011"/>
              <a:gd name="connsiteX3545" fmla="*/ 4367642 w 8668509"/>
              <a:gd name="connsiteY3545" fmla="*/ 4814735 h 8769011"/>
              <a:gd name="connsiteX3546" fmla="*/ 4386082 w 8668509"/>
              <a:gd name="connsiteY3546" fmla="*/ 4822308 h 8769011"/>
              <a:gd name="connsiteX3547" fmla="*/ 4379471 w 8668509"/>
              <a:gd name="connsiteY3547" fmla="*/ 4795609 h 8769011"/>
              <a:gd name="connsiteX3548" fmla="*/ 4361031 w 8668509"/>
              <a:gd name="connsiteY3548" fmla="*/ 4788037 h 8769011"/>
              <a:gd name="connsiteX3549" fmla="*/ 3473444 w 8668509"/>
              <a:gd name="connsiteY3549" fmla="*/ 4800410 h 8769011"/>
              <a:gd name="connsiteX3550" fmla="*/ 3477644 w 8668509"/>
              <a:gd name="connsiteY3550" fmla="*/ 4809935 h 8769011"/>
              <a:gd name="connsiteX3551" fmla="*/ 3487731 w 8668509"/>
              <a:gd name="connsiteY3551" fmla="*/ 4800410 h 8769011"/>
              <a:gd name="connsiteX3552" fmla="*/ 3483531 w 8668509"/>
              <a:gd name="connsiteY3552" fmla="*/ 4790885 h 8769011"/>
              <a:gd name="connsiteX3553" fmla="*/ 3473444 w 8668509"/>
              <a:gd name="connsiteY3553" fmla="*/ 4800410 h 8769011"/>
              <a:gd name="connsiteX3554" fmla="*/ 4442022 w 8668509"/>
              <a:gd name="connsiteY3554" fmla="*/ 4801010 h 8769011"/>
              <a:gd name="connsiteX3555" fmla="*/ 4458691 w 8668509"/>
              <a:gd name="connsiteY3555" fmla="*/ 4817679 h 8769011"/>
              <a:gd name="connsiteX3556" fmla="*/ 4467025 w 8668509"/>
              <a:gd name="connsiteY3556" fmla="*/ 4809344 h 8769011"/>
              <a:gd name="connsiteX3557" fmla="*/ 4450357 w 8668509"/>
              <a:gd name="connsiteY3557" fmla="*/ 4792675 h 8769011"/>
              <a:gd name="connsiteX3558" fmla="*/ 4442022 w 8668509"/>
              <a:gd name="connsiteY3558" fmla="*/ 4801010 h 8769011"/>
              <a:gd name="connsiteX3559" fmla="*/ 3416294 w 8668509"/>
              <a:gd name="connsiteY3559" fmla="*/ 4809935 h 8769011"/>
              <a:gd name="connsiteX3560" fmla="*/ 3426381 w 8668509"/>
              <a:gd name="connsiteY3560" fmla="*/ 4819460 h 8769011"/>
              <a:gd name="connsiteX3561" fmla="*/ 3430581 w 8668509"/>
              <a:gd name="connsiteY3561" fmla="*/ 4809935 h 8769011"/>
              <a:gd name="connsiteX3562" fmla="*/ 3420494 w 8668509"/>
              <a:gd name="connsiteY3562" fmla="*/ 4800410 h 8769011"/>
              <a:gd name="connsiteX3563" fmla="*/ 3416294 w 8668509"/>
              <a:gd name="connsiteY3563" fmla="*/ 4809935 h 8769011"/>
              <a:gd name="connsiteX3564" fmla="*/ 4256056 w 8668509"/>
              <a:gd name="connsiteY3564" fmla="*/ 4807411 h 8769011"/>
              <a:gd name="connsiteX3565" fmla="*/ 4264352 w 8668509"/>
              <a:gd name="connsiteY3565" fmla="*/ 4829261 h 8769011"/>
              <a:gd name="connsiteX3566" fmla="*/ 4274897 w 8668509"/>
              <a:gd name="connsiteY3566" fmla="*/ 4814945 h 8769011"/>
              <a:gd name="connsiteX3567" fmla="*/ 4256056 w 8668509"/>
              <a:gd name="connsiteY3567" fmla="*/ 4807411 h 8769011"/>
              <a:gd name="connsiteX3568" fmla="*/ 4482113 w 8668509"/>
              <a:gd name="connsiteY3568" fmla="*/ 4820546 h 8769011"/>
              <a:gd name="connsiteX3569" fmla="*/ 4464301 w 8668509"/>
              <a:gd name="connsiteY3569" fmla="*/ 4840234 h 8769011"/>
              <a:gd name="connsiteX3570" fmla="*/ 4480836 w 8668509"/>
              <a:gd name="connsiteY3570" fmla="*/ 4852331 h 8769011"/>
              <a:gd name="connsiteX3571" fmla="*/ 4497381 w 8668509"/>
              <a:gd name="connsiteY3571" fmla="*/ 4875276 h 8769011"/>
              <a:gd name="connsiteX3572" fmla="*/ 4506906 w 8668509"/>
              <a:gd name="connsiteY3572" fmla="*/ 4886135 h 8769011"/>
              <a:gd name="connsiteX3573" fmla="*/ 4501839 w 8668509"/>
              <a:gd name="connsiteY3573" fmla="*/ 4853359 h 8769011"/>
              <a:gd name="connsiteX3574" fmla="*/ 4502144 w 8668509"/>
              <a:gd name="connsiteY3574" fmla="*/ 4825537 h 8769011"/>
              <a:gd name="connsiteX3575" fmla="*/ 4516431 w 8668509"/>
              <a:gd name="connsiteY3575" fmla="*/ 4821041 h 8769011"/>
              <a:gd name="connsiteX3576" fmla="*/ 4482113 w 8668509"/>
              <a:gd name="connsiteY3576" fmla="*/ 4820546 h 8769011"/>
              <a:gd name="connsiteX3577" fmla="*/ 3978812 w 8668509"/>
              <a:gd name="connsiteY3577" fmla="*/ 4823441 h 8769011"/>
              <a:gd name="connsiteX3578" fmla="*/ 4001786 w 8668509"/>
              <a:gd name="connsiteY3578" fmla="*/ 4832452 h 8769011"/>
              <a:gd name="connsiteX3579" fmla="*/ 3969306 w 8668509"/>
              <a:gd name="connsiteY3579" fmla="*/ 4810078 h 8769011"/>
              <a:gd name="connsiteX3580" fmla="*/ 3978812 w 8668509"/>
              <a:gd name="connsiteY3580" fmla="*/ 4823441 h 8769011"/>
              <a:gd name="connsiteX3581" fmla="*/ 4335456 w 8668509"/>
              <a:gd name="connsiteY3581" fmla="*/ 4822108 h 8769011"/>
              <a:gd name="connsiteX3582" fmla="*/ 4354506 w 8668509"/>
              <a:gd name="connsiteY3582" fmla="*/ 4850587 h 8769011"/>
              <a:gd name="connsiteX3583" fmla="*/ 4373556 w 8668509"/>
              <a:gd name="connsiteY3583" fmla="*/ 4881277 h 8769011"/>
              <a:gd name="connsiteX3584" fmla="*/ 4387844 w 8668509"/>
              <a:gd name="connsiteY3584" fmla="*/ 4895660 h 8769011"/>
              <a:gd name="connsiteX3585" fmla="*/ 4384986 w 8668509"/>
              <a:gd name="connsiteY3585" fmla="*/ 4861741 h 8769011"/>
              <a:gd name="connsiteX3586" fmla="*/ 4361469 w 8668509"/>
              <a:gd name="connsiteY3586" fmla="*/ 4826604 h 8769011"/>
              <a:gd name="connsiteX3587" fmla="*/ 4335456 w 8668509"/>
              <a:gd name="connsiteY3587" fmla="*/ 4822108 h 8769011"/>
              <a:gd name="connsiteX3588" fmla="*/ 4417086 w 8668509"/>
              <a:gd name="connsiteY3588" fmla="*/ 4818383 h 8769011"/>
              <a:gd name="connsiteX3589" fmla="*/ 4442832 w 8668509"/>
              <a:gd name="connsiteY3589" fmla="*/ 4842263 h 8769011"/>
              <a:gd name="connsiteX3590" fmla="*/ 4430249 w 8668509"/>
              <a:gd name="connsiteY3590" fmla="*/ 4809935 h 8769011"/>
              <a:gd name="connsiteX3591" fmla="*/ 4417086 w 8668509"/>
              <a:gd name="connsiteY3591" fmla="*/ 4818383 h 8769011"/>
              <a:gd name="connsiteX3592" fmla="*/ 4535481 w 8668509"/>
              <a:gd name="connsiteY3592" fmla="*/ 4828985 h 8769011"/>
              <a:gd name="connsiteX3593" fmla="*/ 4545006 w 8668509"/>
              <a:gd name="connsiteY3593" fmla="*/ 4838510 h 8769011"/>
              <a:gd name="connsiteX3594" fmla="*/ 4554531 w 8668509"/>
              <a:gd name="connsiteY3594" fmla="*/ 4828985 h 8769011"/>
              <a:gd name="connsiteX3595" fmla="*/ 4545006 w 8668509"/>
              <a:gd name="connsiteY3595" fmla="*/ 4819460 h 8769011"/>
              <a:gd name="connsiteX3596" fmla="*/ 4535481 w 8668509"/>
              <a:gd name="connsiteY3596" fmla="*/ 4828985 h 8769011"/>
              <a:gd name="connsiteX3597" fmla="*/ 4306881 w 8668509"/>
              <a:gd name="connsiteY3597" fmla="*/ 4836795 h 8769011"/>
              <a:gd name="connsiteX3598" fmla="*/ 4359993 w 8668509"/>
              <a:gd name="connsiteY3598" fmla="*/ 4886135 h 8769011"/>
              <a:gd name="connsiteX3599" fmla="*/ 4344981 w 8668509"/>
              <a:gd name="connsiteY3599" fmla="*/ 4857560 h 8769011"/>
              <a:gd name="connsiteX3600" fmla="*/ 4306881 w 8668509"/>
              <a:gd name="connsiteY3600" fmla="*/ 4836795 h 8769011"/>
              <a:gd name="connsiteX3601" fmla="*/ 3749669 w 8668509"/>
              <a:gd name="connsiteY3601" fmla="*/ 4848035 h 8769011"/>
              <a:gd name="connsiteX3602" fmla="*/ 3753869 w 8668509"/>
              <a:gd name="connsiteY3602" fmla="*/ 4857560 h 8769011"/>
              <a:gd name="connsiteX3603" fmla="*/ 3763956 w 8668509"/>
              <a:gd name="connsiteY3603" fmla="*/ 4848035 h 8769011"/>
              <a:gd name="connsiteX3604" fmla="*/ 3759756 w 8668509"/>
              <a:gd name="connsiteY3604" fmla="*/ 4838510 h 8769011"/>
              <a:gd name="connsiteX3605" fmla="*/ 3749669 w 8668509"/>
              <a:gd name="connsiteY3605" fmla="*/ 4848035 h 8769011"/>
              <a:gd name="connsiteX3606" fmla="*/ 4394397 w 8668509"/>
              <a:gd name="connsiteY3606" fmla="*/ 4848635 h 8769011"/>
              <a:gd name="connsiteX3607" fmla="*/ 4411066 w 8668509"/>
              <a:gd name="connsiteY3607" fmla="*/ 4865304 h 8769011"/>
              <a:gd name="connsiteX3608" fmla="*/ 4419400 w 8668509"/>
              <a:gd name="connsiteY3608" fmla="*/ 4856969 h 8769011"/>
              <a:gd name="connsiteX3609" fmla="*/ 4402732 w 8668509"/>
              <a:gd name="connsiteY3609" fmla="*/ 4840300 h 8769011"/>
              <a:gd name="connsiteX3610" fmla="*/ 4394397 w 8668509"/>
              <a:gd name="connsiteY3610" fmla="*/ 4848635 h 8769011"/>
              <a:gd name="connsiteX3611" fmla="*/ 4516431 w 8668509"/>
              <a:gd name="connsiteY3611" fmla="*/ 4852235 h 8769011"/>
              <a:gd name="connsiteX3612" fmla="*/ 4525956 w 8668509"/>
              <a:gd name="connsiteY3612" fmla="*/ 4867085 h 8769011"/>
              <a:gd name="connsiteX3613" fmla="*/ 4535481 w 8668509"/>
              <a:gd name="connsiteY3613" fmla="*/ 4858122 h 8769011"/>
              <a:gd name="connsiteX3614" fmla="*/ 4525956 w 8668509"/>
              <a:gd name="connsiteY3614" fmla="*/ 4843272 h 8769011"/>
              <a:gd name="connsiteX3615" fmla="*/ 4516431 w 8668509"/>
              <a:gd name="connsiteY3615" fmla="*/ 4852235 h 8769011"/>
              <a:gd name="connsiteX3616" fmla="*/ 3259131 w 8668509"/>
              <a:gd name="connsiteY3616" fmla="*/ 4857560 h 8769011"/>
              <a:gd name="connsiteX3617" fmla="*/ 3269218 w 8668509"/>
              <a:gd name="connsiteY3617" fmla="*/ 4867085 h 8769011"/>
              <a:gd name="connsiteX3618" fmla="*/ 3273419 w 8668509"/>
              <a:gd name="connsiteY3618" fmla="*/ 4857560 h 8769011"/>
              <a:gd name="connsiteX3619" fmla="*/ 3263332 w 8668509"/>
              <a:gd name="connsiteY3619" fmla="*/ 4848035 h 8769011"/>
              <a:gd name="connsiteX3620" fmla="*/ 3259131 w 8668509"/>
              <a:gd name="connsiteY3620" fmla="*/ 4857560 h 8769011"/>
              <a:gd name="connsiteX3621" fmla="*/ 4011921 w 8668509"/>
              <a:gd name="connsiteY3621" fmla="*/ 4854159 h 8769011"/>
              <a:gd name="connsiteX3622" fmla="*/ 4025894 w 8668509"/>
              <a:gd name="connsiteY3622" fmla="*/ 4870533 h 8769011"/>
              <a:gd name="connsiteX3623" fmla="*/ 4040181 w 8668509"/>
              <a:gd name="connsiteY3623" fmla="*/ 4890602 h 8769011"/>
              <a:gd name="connsiteX3624" fmla="*/ 4049706 w 8668509"/>
              <a:gd name="connsiteY3624" fmla="*/ 4905185 h 8769011"/>
              <a:gd name="connsiteX3625" fmla="*/ 4059231 w 8668509"/>
              <a:gd name="connsiteY3625" fmla="*/ 4918681 h 8769011"/>
              <a:gd name="connsiteX3626" fmla="*/ 4071137 w 8668509"/>
              <a:gd name="connsiteY3626" fmla="*/ 4936427 h 8769011"/>
              <a:gd name="connsiteX3627" fmla="*/ 4075795 w 8668509"/>
              <a:gd name="connsiteY3627" fmla="*/ 4948428 h 8769011"/>
              <a:gd name="connsiteX3628" fmla="*/ 4030656 w 8668509"/>
              <a:gd name="connsiteY3628" fmla="*/ 4905585 h 8769011"/>
              <a:gd name="connsiteX3629" fmla="*/ 4021131 w 8668509"/>
              <a:gd name="connsiteY3629" fmla="*/ 4895660 h 8769011"/>
              <a:gd name="connsiteX3630" fmla="*/ 4011606 w 8668509"/>
              <a:gd name="connsiteY3630" fmla="*/ 4909947 h 8769011"/>
              <a:gd name="connsiteX3631" fmla="*/ 4019360 w 8668509"/>
              <a:gd name="connsiteY3631" fmla="*/ 4924235 h 8769011"/>
              <a:gd name="connsiteX3632" fmla="*/ 4068756 w 8668509"/>
              <a:gd name="connsiteY3632" fmla="*/ 5006102 h 8769011"/>
              <a:gd name="connsiteX3633" fmla="*/ 4059231 w 8668509"/>
              <a:gd name="connsiteY3633" fmla="*/ 5009960 h 8769011"/>
              <a:gd name="connsiteX3634" fmla="*/ 4049706 w 8668509"/>
              <a:gd name="connsiteY3634" fmla="*/ 5000035 h 8769011"/>
              <a:gd name="connsiteX3635" fmla="*/ 4029570 w 8668509"/>
              <a:gd name="connsiteY3635" fmla="*/ 4969078 h 8769011"/>
              <a:gd name="connsiteX3636" fmla="*/ 4009444 w 8668509"/>
              <a:gd name="connsiteY3636" fmla="*/ 4948047 h 8769011"/>
              <a:gd name="connsiteX3637" fmla="*/ 4015569 w 8668509"/>
              <a:gd name="connsiteY3637" fmla="*/ 4968355 h 8769011"/>
              <a:gd name="connsiteX3638" fmla="*/ 3989499 w 8668509"/>
              <a:gd name="connsiteY3638" fmla="*/ 4987995 h 8769011"/>
              <a:gd name="connsiteX3639" fmla="*/ 3969830 w 8668509"/>
              <a:gd name="connsiteY3639" fmla="*/ 4995672 h 8769011"/>
              <a:gd name="connsiteX3640" fmla="*/ 3954447 w 8668509"/>
              <a:gd name="connsiteY3640" fmla="*/ 5014722 h 8769011"/>
              <a:gd name="connsiteX3641" fmla="*/ 3944341 w 8668509"/>
              <a:gd name="connsiteY3641" fmla="*/ 4997853 h 8769011"/>
              <a:gd name="connsiteX3642" fmla="*/ 3924843 w 8668509"/>
              <a:gd name="connsiteY3642" fmla="*/ 4986795 h 8769011"/>
              <a:gd name="connsiteX3643" fmla="*/ 3939569 w 8668509"/>
              <a:gd name="connsiteY3643" fmla="*/ 5016713 h 8769011"/>
              <a:gd name="connsiteX3644" fmla="*/ 3958504 w 8668509"/>
              <a:gd name="connsiteY3644" fmla="*/ 5049212 h 8769011"/>
              <a:gd name="connsiteX3645" fmla="*/ 3935406 w 8668509"/>
              <a:gd name="connsiteY3645" fmla="*/ 5043297 h 8769011"/>
              <a:gd name="connsiteX3646" fmla="*/ 3921909 w 8668509"/>
              <a:gd name="connsiteY3646" fmla="*/ 5029010 h 8769011"/>
              <a:gd name="connsiteX3647" fmla="*/ 3904164 w 8668509"/>
              <a:gd name="connsiteY3647" fmla="*/ 5017103 h 8769011"/>
              <a:gd name="connsiteX3648" fmla="*/ 3891744 w 8668509"/>
              <a:gd name="connsiteY3648" fmla="*/ 5012855 h 8769011"/>
              <a:gd name="connsiteX3649" fmla="*/ 3892820 w 8668509"/>
              <a:gd name="connsiteY3649" fmla="*/ 5027143 h 8769011"/>
              <a:gd name="connsiteX3650" fmla="*/ 3923138 w 8668509"/>
              <a:gd name="connsiteY3650" fmla="*/ 5063852 h 8769011"/>
              <a:gd name="connsiteX3651" fmla="*/ 3944198 w 8668509"/>
              <a:gd name="connsiteY3651" fmla="*/ 5093922 h 8769011"/>
              <a:gd name="connsiteX3652" fmla="*/ 3929920 w 8668509"/>
              <a:gd name="connsiteY3652" fmla="*/ 5099409 h 8769011"/>
              <a:gd name="connsiteX3653" fmla="*/ 3909584 w 8668509"/>
              <a:gd name="connsiteY3653" fmla="*/ 5089112 h 8769011"/>
              <a:gd name="connsiteX3654" fmla="*/ 3862216 w 8668509"/>
              <a:gd name="connsiteY3654" fmla="*/ 5041878 h 8769011"/>
              <a:gd name="connsiteX3655" fmla="*/ 3882533 w 8668509"/>
              <a:gd name="connsiteY3655" fmla="*/ 5079911 h 8769011"/>
              <a:gd name="connsiteX3656" fmla="*/ 3907784 w 8668509"/>
              <a:gd name="connsiteY3656" fmla="*/ 5113020 h 8769011"/>
              <a:gd name="connsiteX3657" fmla="*/ 3896335 w 8668509"/>
              <a:gd name="connsiteY3657" fmla="*/ 5120098 h 8769011"/>
              <a:gd name="connsiteX3658" fmla="*/ 3873265 w 8668509"/>
              <a:gd name="connsiteY3658" fmla="*/ 5111277 h 8769011"/>
              <a:gd name="connsiteX3659" fmla="*/ 3818801 w 8668509"/>
              <a:gd name="connsiteY3659" fmla="*/ 5054251 h 8769011"/>
              <a:gd name="connsiteX3660" fmla="*/ 3830155 w 8668509"/>
              <a:gd name="connsiteY3660" fmla="*/ 5076225 h 8769011"/>
              <a:gd name="connsiteX3661" fmla="*/ 3849681 w 8668509"/>
              <a:gd name="connsiteY3661" fmla="*/ 5103152 h 8769011"/>
              <a:gd name="connsiteX3662" fmla="*/ 3856825 w 8668509"/>
              <a:gd name="connsiteY3662" fmla="*/ 5116325 h 8769011"/>
              <a:gd name="connsiteX3663" fmla="*/ 3916356 w 8668509"/>
              <a:gd name="connsiteY3663" fmla="*/ 5205022 h 8769011"/>
              <a:gd name="connsiteX3664" fmla="*/ 3883981 w 8668509"/>
              <a:gd name="connsiteY3664" fmla="*/ 5183267 h 8769011"/>
              <a:gd name="connsiteX3665" fmla="*/ 3806590 w 8668509"/>
              <a:gd name="connsiteY3665" fmla="*/ 5090398 h 8769011"/>
              <a:gd name="connsiteX3666" fmla="*/ 3743020 w 8668509"/>
              <a:gd name="connsiteY3666" fmla="*/ 5024247 h 8769011"/>
              <a:gd name="connsiteX3667" fmla="*/ 3780492 w 8668509"/>
              <a:gd name="connsiteY3667" fmla="*/ 5071872 h 8769011"/>
              <a:gd name="connsiteX3668" fmla="*/ 3992556 w 8668509"/>
              <a:gd name="connsiteY3668" fmla="*/ 5508574 h 8769011"/>
              <a:gd name="connsiteX3669" fmla="*/ 4003243 w 8668509"/>
              <a:gd name="connsiteY3669" fmla="*/ 5483343 h 8769011"/>
              <a:gd name="connsiteX3670" fmla="*/ 4013073 w 8668509"/>
              <a:gd name="connsiteY3670" fmla="*/ 5429060 h 8769011"/>
              <a:gd name="connsiteX3671" fmla="*/ 4020007 w 8668509"/>
              <a:gd name="connsiteY3671" fmla="*/ 5436203 h 8769011"/>
              <a:gd name="connsiteX3672" fmla="*/ 4031313 w 8668509"/>
              <a:gd name="connsiteY3672" fmla="*/ 5509613 h 8769011"/>
              <a:gd name="connsiteX3673" fmla="*/ 4038848 w 8668509"/>
              <a:gd name="connsiteY3673" fmla="*/ 5466598 h 8769011"/>
              <a:gd name="connsiteX3674" fmla="*/ 4057831 w 8668509"/>
              <a:gd name="connsiteY3674" fmla="*/ 5449443 h 8769011"/>
              <a:gd name="connsiteX3675" fmla="*/ 4067042 w 8668509"/>
              <a:gd name="connsiteY3675" fmla="*/ 5481447 h 8769011"/>
              <a:gd name="connsiteX3676" fmla="*/ 4067899 w 8668509"/>
              <a:gd name="connsiteY3676" fmla="*/ 5440966 h 8769011"/>
              <a:gd name="connsiteX3677" fmla="*/ 4087949 w 8668509"/>
              <a:gd name="connsiteY3677" fmla="*/ 5426678 h 8769011"/>
              <a:gd name="connsiteX3678" fmla="*/ 4088102 w 8668509"/>
              <a:gd name="connsiteY3678" fmla="*/ 5452872 h 8769011"/>
              <a:gd name="connsiteX3679" fmla="*/ 4097655 w 8668509"/>
              <a:gd name="connsiteY3679" fmla="*/ 5438585 h 8769011"/>
              <a:gd name="connsiteX3680" fmla="*/ 4105037 w 8668509"/>
              <a:gd name="connsiteY3680" fmla="*/ 5388988 h 8769011"/>
              <a:gd name="connsiteX3681" fmla="*/ 4121515 w 8668509"/>
              <a:gd name="connsiteY3681" fmla="*/ 5368405 h 8769011"/>
              <a:gd name="connsiteX3682" fmla="*/ 4134679 w 8668509"/>
              <a:gd name="connsiteY3682" fmla="*/ 5369528 h 8769011"/>
              <a:gd name="connsiteX3683" fmla="*/ 4157120 w 8668509"/>
              <a:gd name="connsiteY3683" fmla="*/ 5355241 h 8769011"/>
              <a:gd name="connsiteX3684" fmla="*/ 4160958 w 8668509"/>
              <a:gd name="connsiteY3684" fmla="*/ 5386197 h 8769011"/>
              <a:gd name="connsiteX3685" fmla="*/ 4162482 w 8668509"/>
              <a:gd name="connsiteY3685" fmla="*/ 5340953 h 8769011"/>
              <a:gd name="connsiteX3686" fmla="*/ 4185695 w 8668509"/>
              <a:gd name="connsiteY3686" fmla="*/ 5326666 h 8769011"/>
              <a:gd name="connsiteX3687" fmla="*/ 4189533 w 8668509"/>
              <a:gd name="connsiteY3687" fmla="*/ 5357622 h 8769011"/>
              <a:gd name="connsiteX3688" fmla="*/ 4191057 w 8668509"/>
              <a:gd name="connsiteY3688" fmla="*/ 5308635 h 8769011"/>
              <a:gd name="connsiteX3689" fmla="*/ 4204631 w 8668509"/>
              <a:gd name="connsiteY3689" fmla="*/ 5255028 h 8769011"/>
              <a:gd name="connsiteX3690" fmla="*/ 4216680 w 8668509"/>
              <a:gd name="connsiteY3690" fmla="*/ 5250400 h 8769011"/>
              <a:gd name="connsiteX3691" fmla="*/ 4213756 w 8668509"/>
              <a:gd name="connsiteY3691" fmla="*/ 5289728 h 8769011"/>
              <a:gd name="connsiteX3692" fmla="*/ 4210822 w 8668509"/>
              <a:gd name="connsiteY3692" fmla="*/ 5329047 h 8769011"/>
              <a:gd name="connsiteX3693" fmla="*/ 4222004 w 8668509"/>
              <a:gd name="connsiteY3693" fmla="*/ 5310998 h 8769011"/>
              <a:gd name="connsiteX3694" fmla="*/ 4136879 w 8668509"/>
              <a:gd name="connsiteY3694" fmla="*/ 4993529 h 8769011"/>
              <a:gd name="connsiteX3695" fmla="*/ 4011921 w 8668509"/>
              <a:gd name="connsiteY3695" fmla="*/ 4854159 h 8769011"/>
              <a:gd name="connsiteX3696" fmla="*/ 4287831 w 8668509"/>
              <a:gd name="connsiteY3696" fmla="*/ 4857560 h 8769011"/>
              <a:gd name="connsiteX3697" fmla="*/ 4297918 w 8668509"/>
              <a:gd name="connsiteY3697" fmla="*/ 4867085 h 8769011"/>
              <a:gd name="connsiteX3698" fmla="*/ 4302119 w 8668509"/>
              <a:gd name="connsiteY3698" fmla="*/ 4857560 h 8769011"/>
              <a:gd name="connsiteX3699" fmla="*/ 4292032 w 8668509"/>
              <a:gd name="connsiteY3699" fmla="*/ 4848035 h 8769011"/>
              <a:gd name="connsiteX3700" fmla="*/ 4287831 w 8668509"/>
              <a:gd name="connsiteY3700" fmla="*/ 4857560 h 8769011"/>
              <a:gd name="connsiteX3701" fmla="*/ 4449756 w 8668509"/>
              <a:gd name="connsiteY3701" fmla="*/ 4862322 h 8769011"/>
              <a:gd name="connsiteX3702" fmla="*/ 4436488 w 8668509"/>
              <a:gd name="connsiteY3702" fmla="*/ 4876610 h 8769011"/>
              <a:gd name="connsiteX3703" fmla="*/ 4417924 w 8668509"/>
              <a:gd name="connsiteY3703" fmla="*/ 4890412 h 8769011"/>
              <a:gd name="connsiteX3704" fmla="*/ 4412628 w 8668509"/>
              <a:gd name="connsiteY3704" fmla="*/ 4904213 h 8769011"/>
              <a:gd name="connsiteX3705" fmla="*/ 4428811 w 8668509"/>
              <a:gd name="connsiteY3705" fmla="*/ 4898088 h 8769011"/>
              <a:gd name="connsiteX3706" fmla="*/ 4459281 w 8668509"/>
              <a:gd name="connsiteY3706" fmla="*/ 4848035 h 8769011"/>
              <a:gd name="connsiteX3707" fmla="*/ 4449756 w 8668509"/>
              <a:gd name="connsiteY3707" fmla="*/ 4862322 h 8769011"/>
              <a:gd name="connsiteX3708" fmla="*/ 3911594 w 8668509"/>
              <a:gd name="connsiteY3708" fmla="*/ 4867085 h 8769011"/>
              <a:gd name="connsiteX3709" fmla="*/ 3921681 w 8668509"/>
              <a:gd name="connsiteY3709" fmla="*/ 4876610 h 8769011"/>
              <a:gd name="connsiteX3710" fmla="*/ 3925881 w 8668509"/>
              <a:gd name="connsiteY3710" fmla="*/ 4867085 h 8769011"/>
              <a:gd name="connsiteX3711" fmla="*/ 3915794 w 8668509"/>
              <a:gd name="connsiteY3711" fmla="*/ 4857560 h 8769011"/>
              <a:gd name="connsiteX3712" fmla="*/ 3911594 w 8668509"/>
              <a:gd name="connsiteY3712" fmla="*/ 4867085 h 8769011"/>
              <a:gd name="connsiteX3713" fmla="*/ 3969649 w 8668509"/>
              <a:gd name="connsiteY3713" fmla="*/ 4865627 h 8769011"/>
              <a:gd name="connsiteX3714" fmla="*/ 3979688 w 8668509"/>
              <a:gd name="connsiteY3714" fmla="*/ 4880601 h 8769011"/>
              <a:gd name="connsiteX3715" fmla="*/ 3988870 w 8668509"/>
              <a:gd name="connsiteY3715" fmla="*/ 4867980 h 8769011"/>
              <a:gd name="connsiteX3716" fmla="*/ 3969649 w 8668509"/>
              <a:gd name="connsiteY3716" fmla="*/ 4865627 h 8769011"/>
              <a:gd name="connsiteX3717" fmla="*/ 4179218 w 8668509"/>
              <a:gd name="connsiteY3717" fmla="*/ 4885163 h 8769011"/>
              <a:gd name="connsiteX3718" fmla="*/ 4152776 w 8668509"/>
              <a:gd name="connsiteY3718" fmla="*/ 4912776 h 8769011"/>
              <a:gd name="connsiteX3719" fmla="*/ 4164054 w 8668509"/>
              <a:gd name="connsiteY3719" fmla="*/ 4933846 h 8769011"/>
              <a:gd name="connsiteX3720" fmla="*/ 4175332 w 8668509"/>
              <a:gd name="connsiteY3720" fmla="*/ 4954915 h 8769011"/>
              <a:gd name="connsiteX3721" fmla="*/ 4212289 w 8668509"/>
              <a:gd name="connsiteY3721" fmla="*/ 4918834 h 8769011"/>
              <a:gd name="connsiteX3722" fmla="*/ 4249246 w 8668509"/>
              <a:gd name="connsiteY3722" fmla="*/ 4882744 h 8769011"/>
              <a:gd name="connsiteX3723" fmla="*/ 4238797 w 8668509"/>
              <a:gd name="connsiteY3723" fmla="*/ 4870152 h 8769011"/>
              <a:gd name="connsiteX3724" fmla="*/ 4179218 w 8668509"/>
              <a:gd name="connsiteY3724" fmla="*/ 4885163 h 8769011"/>
              <a:gd name="connsiteX3725" fmla="*/ 3363906 w 8668509"/>
              <a:gd name="connsiteY3725" fmla="*/ 4876610 h 8769011"/>
              <a:gd name="connsiteX3726" fmla="*/ 3373993 w 8668509"/>
              <a:gd name="connsiteY3726" fmla="*/ 4886135 h 8769011"/>
              <a:gd name="connsiteX3727" fmla="*/ 3378194 w 8668509"/>
              <a:gd name="connsiteY3727" fmla="*/ 4876610 h 8769011"/>
              <a:gd name="connsiteX3728" fmla="*/ 3368107 w 8668509"/>
              <a:gd name="connsiteY3728" fmla="*/ 4867085 h 8769011"/>
              <a:gd name="connsiteX3729" fmla="*/ 3363906 w 8668509"/>
              <a:gd name="connsiteY3729" fmla="*/ 4876610 h 8769011"/>
              <a:gd name="connsiteX3730" fmla="*/ 3402006 w 8668509"/>
              <a:gd name="connsiteY3730" fmla="*/ 4896222 h 8769011"/>
              <a:gd name="connsiteX3731" fmla="*/ 3411531 w 8668509"/>
              <a:gd name="connsiteY3731" fmla="*/ 4900422 h 8769011"/>
              <a:gd name="connsiteX3732" fmla="*/ 3421056 w 8668509"/>
              <a:gd name="connsiteY3732" fmla="*/ 4890335 h 8769011"/>
              <a:gd name="connsiteX3733" fmla="*/ 3411531 w 8668509"/>
              <a:gd name="connsiteY3733" fmla="*/ 4886135 h 8769011"/>
              <a:gd name="connsiteX3734" fmla="*/ 3402006 w 8668509"/>
              <a:gd name="connsiteY3734" fmla="*/ 4896222 h 8769011"/>
              <a:gd name="connsiteX3735" fmla="*/ 3887781 w 8668509"/>
              <a:gd name="connsiteY3735" fmla="*/ 4895660 h 8769011"/>
              <a:gd name="connsiteX3736" fmla="*/ 3897868 w 8668509"/>
              <a:gd name="connsiteY3736" fmla="*/ 4905185 h 8769011"/>
              <a:gd name="connsiteX3737" fmla="*/ 3902069 w 8668509"/>
              <a:gd name="connsiteY3737" fmla="*/ 4895660 h 8769011"/>
              <a:gd name="connsiteX3738" fmla="*/ 3891982 w 8668509"/>
              <a:gd name="connsiteY3738" fmla="*/ 4886135 h 8769011"/>
              <a:gd name="connsiteX3739" fmla="*/ 3887781 w 8668509"/>
              <a:gd name="connsiteY3739" fmla="*/ 4895660 h 8769011"/>
              <a:gd name="connsiteX3740" fmla="*/ 3944931 w 8668509"/>
              <a:gd name="connsiteY3740" fmla="*/ 4899860 h 8769011"/>
              <a:gd name="connsiteX3741" fmla="*/ 3954456 w 8668509"/>
              <a:gd name="connsiteY3741" fmla="*/ 4914710 h 8769011"/>
              <a:gd name="connsiteX3742" fmla="*/ 3963981 w 8668509"/>
              <a:gd name="connsiteY3742" fmla="*/ 4905747 h 8769011"/>
              <a:gd name="connsiteX3743" fmla="*/ 3954456 w 8668509"/>
              <a:gd name="connsiteY3743" fmla="*/ 4890897 h 8769011"/>
              <a:gd name="connsiteX3744" fmla="*/ 3944931 w 8668509"/>
              <a:gd name="connsiteY3744" fmla="*/ 4899860 h 8769011"/>
              <a:gd name="connsiteX3745" fmla="*/ 4224157 w 8668509"/>
              <a:gd name="connsiteY3745" fmla="*/ 4926616 h 8769011"/>
              <a:gd name="connsiteX3746" fmla="*/ 4185085 w 8668509"/>
              <a:gd name="connsiteY3746" fmla="*/ 4967097 h 8769011"/>
              <a:gd name="connsiteX3747" fmla="*/ 4195048 w 8668509"/>
              <a:gd name="connsiteY3747" fmla="*/ 4988528 h 8769011"/>
              <a:gd name="connsiteX3748" fmla="*/ 4211060 w 8668509"/>
              <a:gd name="connsiteY3748" fmla="*/ 5009960 h 8769011"/>
              <a:gd name="connsiteX3749" fmla="*/ 4264381 w 8668509"/>
              <a:gd name="connsiteY3749" fmla="*/ 4961744 h 8769011"/>
              <a:gd name="connsiteX3750" fmla="*/ 4311644 w 8668509"/>
              <a:gd name="connsiteY3750" fmla="*/ 4913519 h 8769011"/>
              <a:gd name="connsiteX3751" fmla="*/ 4293156 w 8668509"/>
              <a:gd name="connsiteY3751" fmla="*/ 4899832 h 8769011"/>
              <a:gd name="connsiteX3752" fmla="*/ 4224157 w 8668509"/>
              <a:gd name="connsiteY3752" fmla="*/ 4926616 h 8769011"/>
              <a:gd name="connsiteX3753" fmla="*/ 4468806 w 8668509"/>
              <a:gd name="connsiteY3753" fmla="*/ 4895660 h 8769011"/>
              <a:gd name="connsiteX3754" fmla="*/ 4478331 w 8668509"/>
              <a:gd name="connsiteY3754" fmla="*/ 4905185 h 8769011"/>
              <a:gd name="connsiteX3755" fmla="*/ 4487856 w 8668509"/>
              <a:gd name="connsiteY3755" fmla="*/ 4895660 h 8769011"/>
              <a:gd name="connsiteX3756" fmla="*/ 4478331 w 8668509"/>
              <a:gd name="connsiteY3756" fmla="*/ 4886135 h 8769011"/>
              <a:gd name="connsiteX3757" fmla="*/ 4468806 w 8668509"/>
              <a:gd name="connsiteY3757" fmla="*/ 4895660 h 8769011"/>
              <a:gd name="connsiteX3758" fmla="*/ 3430581 w 8668509"/>
              <a:gd name="connsiteY3758" fmla="*/ 4905185 h 8769011"/>
              <a:gd name="connsiteX3759" fmla="*/ 3440106 w 8668509"/>
              <a:gd name="connsiteY3759" fmla="*/ 4914710 h 8769011"/>
              <a:gd name="connsiteX3760" fmla="*/ 3449631 w 8668509"/>
              <a:gd name="connsiteY3760" fmla="*/ 4905185 h 8769011"/>
              <a:gd name="connsiteX3761" fmla="*/ 3440106 w 8668509"/>
              <a:gd name="connsiteY3761" fmla="*/ 4895660 h 8769011"/>
              <a:gd name="connsiteX3762" fmla="*/ 3430581 w 8668509"/>
              <a:gd name="connsiteY3762" fmla="*/ 4905185 h 8769011"/>
              <a:gd name="connsiteX3763" fmla="*/ 3206744 w 8668509"/>
              <a:gd name="connsiteY3763" fmla="*/ 4923063 h 8769011"/>
              <a:gd name="connsiteX3764" fmla="*/ 3151499 w 8668509"/>
              <a:gd name="connsiteY3764" fmla="*/ 4969288 h 8769011"/>
              <a:gd name="connsiteX3765" fmla="*/ 3124838 w 8668509"/>
              <a:gd name="connsiteY3765" fmla="*/ 4997701 h 8769011"/>
              <a:gd name="connsiteX3766" fmla="*/ 3184074 w 8668509"/>
              <a:gd name="connsiteY3766" fmla="*/ 5003073 h 8769011"/>
              <a:gd name="connsiteX3767" fmla="*/ 3243310 w 8668509"/>
              <a:gd name="connsiteY3767" fmla="*/ 5008445 h 8769011"/>
              <a:gd name="connsiteX3768" fmla="*/ 3320282 w 8668509"/>
              <a:gd name="connsiteY3768" fmla="*/ 5046660 h 8769011"/>
              <a:gd name="connsiteX3769" fmla="*/ 3726609 w 8668509"/>
              <a:gd name="connsiteY3769" fmla="*/ 5452872 h 8769011"/>
              <a:gd name="connsiteX3770" fmla="*/ 3777834 w 8668509"/>
              <a:gd name="connsiteY3770" fmla="*/ 5660355 h 8769011"/>
              <a:gd name="connsiteX3771" fmla="*/ 3771576 w 8668509"/>
              <a:gd name="connsiteY3771" fmla="*/ 5681472 h 8769011"/>
              <a:gd name="connsiteX3772" fmla="*/ 3809324 w 8668509"/>
              <a:gd name="connsiteY3772" fmla="*/ 5643372 h 8769011"/>
              <a:gd name="connsiteX3773" fmla="*/ 3847071 w 8668509"/>
              <a:gd name="connsiteY3773" fmla="*/ 5605272 h 8769011"/>
              <a:gd name="connsiteX3774" fmla="*/ 3840195 w 8668509"/>
              <a:gd name="connsiteY3774" fmla="*/ 5552885 h 8769011"/>
              <a:gd name="connsiteX3775" fmla="*/ 3833317 w 8668509"/>
              <a:gd name="connsiteY3775" fmla="*/ 5500497 h 8769011"/>
              <a:gd name="connsiteX3776" fmla="*/ 3830717 w 8668509"/>
              <a:gd name="connsiteY3776" fmla="*/ 5557647 h 8769011"/>
              <a:gd name="connsiteX3777" fmla="*/ 3828126 w 8668509"/>
              <a:gd name="connsiteY3777" fmla="*/ 5614797 h 8769011"/>
              <a:gd name="connsiteX3778" fmla="*/ 3821592 w 8668509"/>
              <a:gd name="connsiteY3778" fmla="*/ 5581460 h 8769011"/>
              <a:gd name="connsiteX3779" fmla="*/ 3815058 w 8668509"/>
              <a:gd name="connsiteY3779" fmla="*/ 5548122 h 8769011"/>
              <a:gd name="connsiteX3780" fmla="*/ 3806714 w 8668509"/>
              <a:gd name="connsiteY3780" fmla="*/ 5595747 h 8769011"/>
              <a:gd name="connsiteX3781" fmla="*/ 3798370 w 8668509"/>
              <a:gd name="connsiteY3781" fmla="*/ 5643372 h 8769011"/>
              <a:gd name="connsiteX3782" fmla="*/ 3790560 w 8668509"/>
              <a:gd name="connsiteY3782" fmla="*/ 5590985 h 8769011"/>
              <a:gd name="connsiteX3783" fmla="*/ 3668497 w 8668509"/>
              <a:gd name="connsiteY3783" fmla="*/ 5323971 h 8769011"/>
              <a:gd name="connsiteX3784" fmla="*/ 3634511 w 8668509"/>
              <a:gd name="connsiteY3784" fmla="*/ 5260048 h 8769011"/>
              <a:gd name="connsiteX3785" fmla="*/ 3643284 w 8668509"/>
              <a:gd name="connsiteY3785" fmla="*/ 5258400 h 8769011"/>
              <a:gd name="connsiteX3786" fmla="*/ 3682832 w 8668509"/>
              <a:gd name="connsiteY3786" fmla="*/ 5309997 h 8769011"/>
              <a:gd name="connsiteX3787" fmla="*/ 3668078 w 8668509"/>
              <a:gd name="connsiteY3787" fmla="*/ 5266211 h 8769011"/>
              <a:gd name="connsiteX3788" fmla="*/ 3674317 w 8668509"/>
              <a:gd name="connsiteY3788" fmla="*/ 5252342 h 8769011"/>
              <a:gd name="connsiteX3789" fmla="*/ 3700786 w 8668509"/>
              <a:gd name="connsiteY3789" fmla="*/ 5266944 h 8769011"/>
              <a:gd name="connsiteX3790" fmla="*/ 3681603 w 8668509"/>
              <a:gd name="connsiteY3790" fmla="*/ 5222491 h 8769011"/>
              <a:gd name="connsiteX3791" fmla="*/ 3690538 w 8668509"/>
              <a:gd name="connsiteY3791" fmla="*/ 5220300 h 8769011"/>
              <a:gd name="connsiteX3792" fmla="*/ 3720056 w 8668509"/>
              <a:gd name="connsiteY3792" fmla="*/ 5265982 h 8769011"/>
              <a:gd name="connsiteX3793" fmla="*/ 3746811 w 8668509"/>
              <a:gd name="connsiteY3793" fmla="*/ 5307702 h 8769011"/>
              <a:gd name="connsiteX3794" fmla="*/ 3735315 w 8668509"/>
              <a:gd name="connsiteY3794" fmla="*/ 5314798 h 8769011"/>
              <a:gd name="connsiteX3795" fmla="*/ 3723818 w 8668509"/>
              <a:gd name="connsiteY3795" fmla="*/ 5321903 h 8769011"/>
              <a:gd name="connsiteX3796" fmla="*/ 3734362 w 8668509"/>
              <a:gd name="connsiteY3796" fmla="*/ 5328419 h 8769011"/>
              <a:gd name="connsiteX3797" fmla="*/ 3744906 w 8668509"/>
              <a:gd name="connsiteY3797" fmla="*/ 5324285 h 8769011"/>
              <a:gd name="connsiteX3798" fmla="*/ 3756241 w 8668509"/>
              <a:gd name="connsiteY3798" fmla="*/ 5320646 h 8769011"/>
              <a:gd name="connsiteX3799" fmla="*/ 3733153 w 8668509"/>
              <a:gd name="connsiteY3799" fmla="*/ 5266439 h 8769011"/>
              <a:gd name="connsiteX3800" fmla="*/ 3698719 w 8668509"/>
              <a:gd name="connsiteY3800" fmla="*/ 5205222 h 8769011"/>
              <a:gd name="connsiteX3801" fmla="*/ 3676812 w 8668509"/>
              <a:gd name="connsiteY3801" fmla="*/ 5205222 h 8769011"/>
              <a:gd name="connsiteX3802" fmla="*/ 3654914 w 8668509"/>
              <a:gd name="connsiteY3802" fmla="*/ 5205222 h 8769011"/>
              <a:gd name="connsiteX3803" fmla="*/ 3652857 w 8668509"/>
              <a:gd name="connsiteY3803" fmla="*/ 5179028 h 8769011"/>
              <a:gd name="connsiteX3804" fmla="*/ 3658600 w 8668509"/>
              <a:gd name="connsiteY3804" fmla="*/ 5152835 h 8769011"/>
              <a:gd name="connsiteX3805" fmla="*/ 3761280 w 8668509"/>
              <a:gd name="connsiteY3805" fmla="*/ 5276107 h 8769011"/>
              <a:gd name="connsiteX3806" fmla="*/ 3782711 w 8668509"/>
              <a:gd name="connsiteY3806" fmla="*/ 5299177 h 8769011"/>
              <a:gd name="connsiteX3807" fmla="*/ 3643227 w 8668509"/>
              <a:gd name="connsiteY3807" fmla="*/ 5114068 h 8769011"/>
              <a:gd name="connsiteX3808" fmla="*/ 3380061 w 8668509"/>
              <a:gd name="connsiteY3808" fmla="*/ 4932883 h 8769011"/>
              <a:gd name="connsiteX3809" fmla="*/ 3206744 w 8668509"/>
              <a:gd name="connsiteY3809" fmla="*/ 4923063 h 8769011"/>
              <a:gd name="connsiteX3810" fmla="*/ 4266676 w 8668509"/>
              <a:gd name="connsiteY3810" fmla="*/ 4969478 h 8769011"/>
              <a:gd name="connsiteX3811" fmla="*/ 4212784 w 8668509"/>
              <a:gd name="connsiteY3811" fmla="*/ 5024247 h 8769011"/>
              <a:gd name="connsiteX3812" fmla="*/ 4224414 w 8668509"/>
              <a:gd name="connsiteY3812" fmla="*/ 5045612 h 8769011"/>
              <a:gd name="connsiteX3813" fmla="*/ 4236044 w 8668509"/>
              <a:gd name="connsiteY3813" fmla="*/ 5066986 h 8769011"/>
              <a:gd name="connsiteX3814" fmla="*/ 4305624 w 8668509"/>
              <a:gd name="connsiteY3814" fmla="*/ 4996939 h 8769011"/>
              <a:gd name="connsiteX3815" fmla="*/ 4375195 w 8668509"/>
              <a:gd name="connsiteY3815" fmla="*/ 4926902 h 8769011"/>
              <a:gd name="connsiteX3816" fmla="*/ 4359307 w 8668509"/>
              <a:gd name="connsiteY3816" fmla="*/ 4920806 h 8769011"/>
              <a:gd name="connsiteX3817" fmla="*/ 4266676 w 8668509"/>
              <a:gd name="connsiteY3817" fmla="*/ 4969478 h 8769011"/>
              <a:gd name="connsiteX3818" fmla="*/ 3292469 w 8668509"/>
              <a:gd name="connsiteY3818" fmla="*/ 4939084 h 8769011"/>
              <a:gd name="connsiteX3819" fmla="*/ 3335331 w 8668509"/>
              <a:gd name="connsiteY3819" fmla="*/ 4938522 h 8769011"/>
              <a:gd name="connsiteX3820" fmla="*/ 3268656 w 8668509"/>
              <a:gd name="connsiteY3820" fmla="*/ 4925940 h 8769011"/>
              <a:gd name="connsiteX3821" fmla="*/ 3235319 w 8668509"/>
              <a:gd name="connsiteY3821" fmla="*/ 4926187 h 8769011"/>
              <a:gd name="connsiteX3822" fmla="*/ 3292469 w 8668509"/>
              <a:gd name="connsiteY3822" fmla="*/ 4939084 h 8769011"/>
              <a:gd name="connsiteX3823" fmla="*/ 3921119 w 8668509"/>
              <a:gd name="connsiteY3823" fmla="*/ 4933760 h 8769011"/>
              <a:gd name="connsiteX3824" fmla="*/ 3931206 w 8668509"/>
              <a:gd name="connsiteY3824" fmla="*/ 4943285 h 8769011"/>
              <a:gd name="connsiteX3825" fmla="*/ 3935406 w 8668509"/>
              <a:gd name="connsiteY3825" fmla="*/ 4933760 h 8769011"/>
              <a:gd name="connsiteX3826" fmla="*/ 3925319 w 8668509"/>
              <a:gd name="connsiteY3826" fmla="*/ 4924235 h 8769011"/>
              <a:gd name="connsiteX3827" fmla="*/ 3921119 w 8668509"/>
              <a:gd name="connsiteY3827" fmla="*/ 4933760 h 8769011"/>
              <a:gd name="connsiteX3828" fmla="*/ 3975297 w 8668509"/>
              <a:gd name="connsiteY3828" fmla="*/ 4934360 h 8769011"/>
              <a:gd name="connsiteX3829" fmla="*/ 3991966 w 8668509"/>
              <a:gd name="connsiteY3829" fmla="*/ 4951029 h 8769011"/>
              <a:gd name="connsiteX3830" fmla="*/ 4000300 w 8668509"/>
              <a:gd name="connsiteY3830" fmla="*/ 4942694 h 8769011"/>
              <a:gd name="connsiteX3831" fmla="*/ 3983631 w 8668509"/>
              <a:gd name="connsiteY3831" fmla="*/ 4926026 h 8769011"/>
              <a:gd name="connsiteX3832" fmla="*/ 3975297 w 8668509"/>
              <a:gd name="connsiteY3832" fmla="*/ 4934360 h 8769011"/>
              <a:gd name="connsiteX3833" fmla="*/ 4463434 w 8668509"/>
              <a:gd name="connsiteY3833" fmla="*/ 4930721 h 8769011"/>
              <a:gd name="connsiteX3834" fmla="*/ 4350420 w 8668509"/>
              <a:gd name="connsiteY3834" fmla="*/ 5028324 h 8769011"/>
              <a:gd name="connsiteX3835" fmla="*/ 4257066 w 8668509"/>
              <a:gd name="connsiteY3835" fmla="*/ 5122041 h 8769011"/>
              <a:gd name="connsiteX3836" fmla="*/ 4265600 w 8668509"/>
              <a:gd name="connsiteY3836" fmla="*/ 5137290 h 8769011"/>
              <a:gd name="connsiteX3837" fmla="*/ 4274134 w 8668509"/>
              <a:gd name="connsiteY3837" fmla="*/ 5152539 h 8769011"/>
              <a:gd name="connsiteX3838" fmla="*/ 4387987 w 8668509"/>
              <a:gd name="connsiteY3838" fmla="*/ 5038392 h 8769011"/>
              <a:gd name="connsiteX3839" fmla="*/ 4492466 w 8668509"/>
              <a:gd name="connsiteY3839" fmla="*/ 4925530 h 8769011"/>
              <a:gd name="connsiteX3840" fmla="*/ 4463434 w 8668509"/>
              <a:gd name="connsiteY3840" fmla="*/ 4930721 h 8769011"/>
              <a:gd name="connsiteX3841" fmla="*/ 3659181 w 8668509"/>
              <a:gd name="connsiteY3841" fmla="*/ 4943847 h 8769011"/>
              <a:gd name="connsiteX3842" fmla="*/ 3668706 w 8668509"/>
              <a:gd name="connsiteY3842" fmla="*/ 4948047 h 8769011"/>
              <a:gd name="connsiteX3843" fmla="*/ 3678231 w 8668509"/>
              <a:gd name="connsiteY3843" fmla="*/ 4937960 h 8769011"/>
              <a:gd name="connsiteX3844" fmla="*/ 3668706 w 8668509"/>
              <a:gd name="connsiteY3844" fmla="*/ 4933760 h 8769011"/>
              <a:gd name="connsiteX3845" fmla="*/ 3659181 w 8668509"/>
              <a:gd name="connsiteY3845" fmla="*/ 4943847 h 8769011"/>
              <a:gd name="connsiteX3846" fmla="*/ 3759194 w 8668509"/>
              <a:gd name="connsiteY3846" fmla="*/ 4943285 h 8769011"/>
              <a:gd name="connsiteX3847" fmla="*/ 3769281 w 8668509"/>
              <a:gd name="connsiteY3847" fmla="*/ 4952810 h 8769011"/>
              <a:gd name="connsiteX3848" fmla="*/ 3773481 w 8668509"/>
              <a:gd name="connsiteY3848" fmla="*/ 4943285 h 8769011"/>
              <a:gd name="connsiteX3849" fmla="*/ 3763394 w 8668509"/>
              <a:gd name="connsiteY3849" fmla="*/ 4933760 h 8769011"/>
              <a:gd name="connsiteX3850" fmla="*/ 3759194 w 8668509"/>
              <a:gd name="connsiteY3850" fmla="*/ 4943285 h 8769011"/>
              <a:gd name="connsiteX3851" fmla="*/ 4378319 w 8668509"/>
              <a:gd name="connsiteY3851" fmla="*/ 4941370 h 8769011"/>
              <a:gd name="connsiteX3852" fmla="*/ 4304805 w 8668509"/>
              <a:gd name="connsiteY3852" fmla="*/ 5015046 h 8769011"/>
              <a:gd name="connsiteX3853" fmla="*/ 4248074 w 8668509"/>
              <a:gd name="connsiteY3853" fmla="*/ 5093075 h 8769011"/>
              <a:gd name="connsiteX3854" fmla="*/ 4340448 w 8668509"/>
              <a:gd name="connsiteY3854" fmla="*/ 5019256 h 8769011"/>
              <a:gd name="connsiteX3855" fmla="*/ 4425544 w 8668509"/>
              <a:gd name="connsiteY3855" fmla="*/ 4933760 h 8769011"/>
              <a:gd name="connsiteX3856" fmla="*/ 4406694 w 8668509"/>
              <a:gd name="connsiteY3856" fmla="*/ 4933903 h 8769011"/>
              <a:gd name="connsiteX3857" fmla="*/ 4378319 w 8668509"/>
              <a:gd name="connsiteY3857" fmla="*/ 4941370 h 8769011"/>
              <a:gd name="connsiteX3858" fmla="*/ 3206744 w 8668509"/>
              <a:gd name="connsiteY3858" fmla="*/ 4951353 h 8769011"/>
              <a:gd name="connsiteX3859" fmla="*/ 3268656 w 8668509"/>
              <a:gd name="connsiteY3859" fmla="*/ 4966164 h 8769011"/>
              <a:gd name="connsiteX3860" fmla="*/ 3240081 w 8668509"/>
              <a:gd name="connsiteY3860" fmla="*/ 4948962 h 8769011"/>
              <a:gd name="connsiteX3861" fmla="*/ 3206744 w 8668509"/>
              <a:gd name="connsiteY3861" fmla="*/ 4951353 h 8769011"/>
              <a:gd name="connsiteX3862" fmla="*/ 3516306 w 8668509"/>
              <a:gd name="connsiteY3862" fmla="*/ 4953372 h 8769011"/>
              <a:gd name="connsiteX3863" fmla="*/ 3525831 w 8668509"/>
              <a:gd name="connsiteY3863" fmla="*/ 4957572 h 8769011"/>
              <a:gd name="connsiteX3864" fmla="*/ 3535356 w 8668509"/>
              <a:gd name="connsiteY3864" fmla="*/ 4947485 h 8769011"/>
              <a:gd name="connsiteX3865" fmla="*/ 3525831 w 8668509"/>
              <a:gd name="connsiteY3865" fmla="*/ 4943285 h 8769011"/>
              <a:gd name="connsiteX3866" fmla="*/ 3516306 w 8668509"/>
              <a:gd name="connsiteY3866" fmla="*/ 4953372 h 8769011"/>
              <a:gd name="connsiteX3867" fmla="*/ 3840156 w 8668509"/>
              <a:gd name="connsiteY3867" fmla="*/ 4962335 h 8769011"/>
              <a:gd name="connsiteX3868" fmla="*/ 3850243 w 8668509"/>
              <a:gd name="connsiteY3868" fmla="*/ 4971860 h 8769011"/>
              <a:gd name="connsiteX3869" fmla="*/ 3854444 w 8668509"/>
              <a:gd name="connsiteY3869" fmla="*/ 4962335 h 8769011"/>
              <a:gd name="connsiteX3870" fmla="*/ 3844357 w 8668509"/>
              <a:gd name="connsiteY3870" fmla="*/ 4952810 h 8769011"/>
              <a:gd name="connsiteX3871" fmla="*/ 3840156 w 8668509"/>
              <a:gd name="connsiteY3871" fmla="*/ 4962335 h 8769011"/>
              <a:gd name="connsiteX3872" fmla="*/ 3892954 w 8668509"/>
              <a:gd name="connsiteY3872" fmla="*/ 4961678 h 8769011"/>
              <a:gd name="connsiteX3873" fmla="*/ 3910270 w 8668509"/>
              <a:gd name="connsiteY3873" fmla="*/ 4974775 h 8769011"/>
              <a:gd name="connsiteX3874" fmla="*/ 3907393 w 8668509"/>
              <a:gd name="connsiteY3874" fmla="*/ 4952810 h 8769011"/>
              <a:gd name="connsiteX3875" fmla="*/ 3892954 w 8668509"/>
              <a:gd name="connsiteY3875" fmla="*/ 4961678 h 8769011"/>
              <a:gd name="connsiteX3876" fmla="*/ 3944931 w 8668509"/>
              <a:gd name="connsiteY3876" fmla="*/ 4962335 h 8769011"/>
              <a:gd name="connsiteX3877" fmla="*/ 3954456 w 8668509"/>
              <a:gd name="connsiteY3877" fmla="*/ 4971860 h 8769011"/>
              <a:gd name="connsiteX3878" fmla="*/ 3963981 w 8668509"/>
              <a:gd name="connsiteY3878" fmla="*/ 4962335 h 8769011"/>
              <a:gd name="connsiteX3879" fmla="*/ 3954456 w 8668509"/>
              <a:gd name="connsiteY3879" fmla="*/ 4952810 h 8769011"/>
              <a:gd name="connsiteX3880" fmla="*/ 3944931 w 8668509"/>
              <a:gd name="connsiteY3880" fmla="*/ 4962335 h 8769011"/>
              <a:gd name="connsiteX3881" fmla="*/ 3544881 w 8668509"/>
              <a:gd name="connsiteY3881" fmla="*/ 4971860 h 8769011"/>
              <a:gd name="connsiteX3882" fmla="*/ 3554406 w 8668509"/>
              <a:gd name="connsiteY3882" fmla="*/ 4981385 h 8769011"/>
              <a:gd name="connsiteX3883" fmla="*/ 3563931 w 8668509"/>
              <a:gd name="connsiteY3883" fmla="*/ 4971860 h 8769011"/>
              <a:gd name="connsiteX3884" fmla="*/ 3554406 w 8668509"/>
              <a:gd name="connsiteY3884" fmla="*/ 4962335 h 8769011"/>
              <a:gd name="connsiteX3885" fmla="*/ 3544881 w 8668509"/>
              <a:gd name="connsiteY3885" fmla="*/ 4971860 h 8769011"/>
              <a:gd name="connsiteX3886" fmla="*/ 4080462 w 8668509"/>
              <a:gd name="connsiteY3886" fmla="*/ 4973651 h 8769011"/>
              <a:gd name="connsiteX3887" fmla="*/ 4095550 w 8668509"/>
              <a:gd name="connsiteY3887" fmla="*/ 4988728 h 8769011"/>
              <a:gd name="connsiteX3888" fmla="*/ 4101084 w 8668509"/>
              <a:gd name="connsiteY3888" fmla="*/ 4977423 h 8769011"/>
              <a:gd name="connsiteX3889" fmla="*/ 4080462 w 8668509"/>
              <a:gd name="connsiteY3889" fmla="*/ 4973651 h 8769011"/>
              <a:gd name="connsiteX3890" fmla="*/ 3211506 w 8668509"/>
              <a:gd name="connsiteY3890" fmla="*/ 4986557 h 8769011"/>
              <a:gd name="connsiteX3891" fmla="*/ 3263894 w 8668509"/>
              <a:gd name="connsiteY3891" fmla="*/ 4985804 h 8769011"/>
              <a:gd name="connsiteX3892" fmla="*/ 3197219 w 8668509"/>
              <a:gd name="connsiteY3892" fmla="*/ 4973098 h 8769011"/>
              <a:gd name="connsiteX3893" fmla="*/ 3159119 w 8668509"/>
              <a:gd name="connsiteY3893" fmla="*/ 4973479 h 8769011"/>
              <a:gd name="connsiteX3894" fmla="*/ 3211506 w 8668509"/>
              <a:gd name="connsiteY3894" fmla="*/ 4986557 h 8769011"/>
              <a:gd name="connsiteX3895" fmla="*/ 3868731 w 8668509"/>
              <a:gd name="connsiteY3895" fmla="*/ 4990910 h 8769011"/>
              <a:gd name="connsiteX3896" fmla="*/ 3878818 w 8668509"/>
              <a:gd name="connsiteY3896" fmla="*/ 5000435 h 8769011"/>
              <a:gd name="connsiteX3897" fmla="*/ 3883019 w 8668509"/>
              <a:gd name="connsiteY3897" fmla="*/ 4990910 h 8769011"/>
              <a:gd name="connsiteX3898" fmla="*/ 3872932 w 8668509"/>
              <a:gd name="connsiteY3898" fmla="*/ 4981385 h 8769011"/>
              <a:gd name="connsiteX3899" fmla="*/ 3868731 w 8668509"/>
              <a:gd name="connsiteY3899" fmla="*/ 4990910 h 8769011"/>
              <a:gd name="connsiteX3900" fmla="*/ 3573456 w 8668509"/>
              <a:gd name="connsiteY3900" fmla="*/ 5000997 h 8769011"/>
              <a:gd name="connsiteX3901" fmla="*/ 3582981 w 8668509"/>
              <a:gd name="connsiteY3901" fmla="*/ 5005197 h 8769011"/>
              <a:gd name="connsiteX3902" fmla="*/ 3592506 w 8668509"/>
              <a:gd name="connsiteY3902" fmla="*/ 4995110 h 8769011"/>
              <a:gd name="connsiteX3903" fmla="*/ 3582981 w 8668509"/>
              <a:gd name="connsiteY3903" fmla="*/ 4990910 h 8769011"/>
              <a:gd name="connsiteX3904" fmla="*/ 3573456 w 8668509"/>
              <a:gd name="connsiteY3904" fmla="*/ 5000997 h 8769011"/>
              <a:gd name="connsiteX3905" fmla="*/ 3825926 w 8668509"/>
              <a:gd name="connsiteY3905" fmla="*/ 5010017 h 8769011"/>
              <a:gd name="connsiteX3906" fmla="*/ 3847586 w 8668509"/>
              <a:gd name="connsiteY3906" fmla="*/ 5024762 h 8769011"/>
              <a:gd name="connsiteX3907" fmla="*/ 3815544 w 8668509"/>
              <a:gd name="connsiteY3907" fmla="*/ 4990910 h 8769011"/>
              <a:gd name="connsiteX3908" fmla="*/ 3825926 w 8668509"/>
              <a:gd name="connsiteY3908" fmla="*/ 5010017 h 8769011"/>
              <a:gd name="connsiteX3909" fmla="*/ 3968744 w 8668509"/>
              <a:gd name="connsiteY3909" fmla="*/ 5009960 h 8769011"/>
              <a:gd name="connsiteX3910" fmla="*/ 3971354 w 8668509"/>
              <a:gd name="connsiteY3910" fmla="*/ 5030667 h 8769011"/>
              <a:gd name="connsiteX3911" fmla="*/ 3987794 w 8668509"/>
              <a:gd name="connsiteY3911" fmla="*/ 5029010 h 8769011"/>
              <a:gd name="connsiteX3912" fmla="*/ 3985184 w 8668509"/>
              <a:gd name="connsiteY3912" fmla="*/ 5008303 h 8769011"/>
              <a:gd name="connsiteX3913" fmla="*/ 3968744 w 8668509"/>
              <a:gd name="connsiteY3913" fmla="*/ 5009960 h 8769011"/>
              <a:gd name="connsiteX3914" fmla="*/ 4011606 w 8668509"/>
              <a:gd name="connsiteY3914" fmla="*/ 5014722 h 8769011"/>
              <a:gd name="connsiteX3915" fmla="*/ 4026456 w 8668509"/>
              <a:gd name="connsiteY3915" fmla="*/ 5029010 h 8769011"/>
              <a:gd name="connsiteX3916" fmla="*/ 4035657 w 8668509"/>
              <a:gd name="connsiteY3916" fmla="*/ 5038144 h 8769011"/>
              <a:gd name="connsiteX3917" fmla="*/ 4068671 w 8668509"/>
              <a:gd name="connsiteY3917" fmla="*/ 5085855 h 8769011"/>
              <a:gd name="connsiteX3918" fmla="*/ 4083044 w 8668509"/>
              <a:gd name="connsiteY3918" fmla="*/ 5085550 h 8769011"/>
              <a:gd name="connsiteX3919" fmla="*/ 4066528 w 8668509"/>
              <a:gd name="connsiteY3919" fmla="*/ 5073006 h 8769011"/>
              <a:gd name="connsiteX3920" fmla="*/ 4055374 w 8668509"/>
              <a:gd name="connsiteY3920" fmla="*/ 5055089 h 8769011"/>
              <a:gd name="connsiteX3921" fmla="*/ 4020036 w 8668509"/>
              <a:gd name="connsiteY3921" fmla="*/ 5000435 h 8769011"/>
              <a:gd name="connsiteX3922" fmla="*/ 4011606 w 8668509"/>
              <a:gd name="connsiteY3922" fmla="*/ 5014722 h 8769011"/>
              <a:gd name="connsiteX3923" fmla="*/ 4106856 w 8668509"/>
              <a:gd name="connsiteY3923" fmla="*/ 5014160 h 8769011"/>
              <a:gd name="connsiteX3924" fmla="*/ 4116381 w 8668509"/>
              <a:gd name="connsiteY3924" fmla="*/ 5029010 h 8769011"/>
              <a:gd name="connsiteX3925" fmla="*/ 4125906 w 8668509"/>
              <a:gd name="connsiteY3925" fmla="*/ 5020047 h 8769011"/>
              <a:gd name="connsiteX3926" fmla="*/ 4116381 w 8668509"/>
              <a:gd name="connsiteY3926" fmla="*/ 5005197 h 8769011"/>
              <a:gd name="connsiteX3927" fmla="*/ 4106856 w 8668509"/>
              <a:gd name="connsiteY3927" fmla="*/ 5014160 h 8769011"/>
              <a:gd name="connsiteX3928" fmla="*/ 3789064 w 8668509"/>
              <a:gd name="connsiteY3928" fmla="*/ 5033715 h 8769011"/>
              <a:gd name="connsiteX3929" fmla="*/ 3803209 w 8668509"/>
              <a:gd name="connsiteY3929" fmla="*/ 5042583 h 8769011"/>
              <a:gd name="connsiteX3930" fmla="*/ 3792265 w 8668509"/>
              <a:gd name="connsiteY3930" fmla="*/ 5019485 h 8769011"/>
              <a:gd name="connsiteX3931" fmla="*/ 3789064 w 8668509"/>
              <a:gd name="connsiteY3931" fmla="*/ 5033715 h 8769011"/>
              <a:gd name="connsiteX3932" fmla="*/ 4070185 w 8668509"/>
              <a:gd name="connsiteY3932" fmla="*/ 5028533 h 8769011"/>
              <a:gd name="connsiteX3933" fmla="*/ 4080901 w 8668509"/>
              <a:gd name="connsiteY3933" fmla="*/ 5039249 h 8769011"/>
              <a:gd name="connsiteX3934" fmla="*/ 4077805 w 8668509"/>
              <a:gd name="connsiteY3934" fmla="*/ 5020914 h 8769011"/>
              <a:gd name="connsiteX3935" fmla="*/ 4070185 w 8668509"/>
              <a:gd name="connsiteY3935" fmla="*/ 5028533 h 8769011"/>
              <a:gd name="connsiteX3936" fmla="*/ 3621081 w 8668509"/>
              <a:gd name="connsiteY3936" fmla="*/ 5036239 h 8769011"/>
              <a:gd name="connsiteX3937" fmla="*/ 3640131 w 8668509"/>
              <a:gd name="connsiteY3937" fmla="*/ 5055375 h 8769011"/>
              <a:gd name="connsiteX3938" fmla="*/ 3645570 w 8668509"/>
              <a:gd name="connsiteY3938" fmla="*/ 5042621 h 8769011"/>
              <a:gd name="connsiteX3939" fmla="*/ 3621081 w 8668509"/>
              <a:gd name="connsiteY3939" fmla="*/ 5036239 h 8769011"/>
              <a:gd name="connsiteX3940" fmla="*/ 3987794 w 8668509"/>
              <a:gd name="connsiteY3940" fmla="*/ 5038535 h 8769011"/>
              <a:gd name="connsiteX3941" fmla="*/ 4004215 w 8668509"/>
              <a:gd name="connsiteY3941" fmla="*/ 5061033 h 8769011"/>
              <a:gd name="connsiteX3942" fmla="*/ 4008282 w 8668509"/>
              <a:gd name="connsiteY3942" fmla="*/ 5064776 h 8769011"/>
              <a:gd name="connsiteX3943" fmla="*/ 4027103 w 8668509"/>
              <a:gd name="connsiteY3943" fmla="*/ 5105210 h 8769011"/>
              <a:gd name="connsiteX3944" fmla="*/ 4040572 w 8668509"/>
              <a:gd name="connsiteY3944" fmla="*/ 5105210 h 8769011"/>
              <a:gd name="connsiteX3945" fmla="*/ 4021131 w 8668509"/>
              <a:gd name="connsiteY3945" fmla="*/ 5067110 h 8769011"/>
              <a:gd name="connsiteX3946" fmla="*/ 3987794 w 8668509"/>
              <a:gd name="connsiteY3946" fmla="*/ 5038535 h 8769011"/>
              <a:gd name="connsiteX3947" fmla="*/ 3950104 w 8668509"/>
              <a:gd name="connsiteY3947" fmla="*/ 5066453 h 8769011"/>
              <a:gd name="connsiteX3948" fmla="*/ 3967420 w 8668509"/>
              <a:gd name="connsiteY3948" fmla="*/ 5079550 h 8769011"/>
              <a:gd name="connsiteX3949" fmla="*/ 3964543 w 8668509"/>
              <a:gd name="connsiteY3949" fmla="*/ 5057585 h 8769011"/>
              <a:gd name="connsiteX3950" fmla="*/ 3950104 w 8668509"/>
              <a:gd name="connsiteY3950" fmla="*/ 5066453 h 8769011"/>
              <a:gd name="connsiteX3951" fmla="*/ 4092569 w 8668509"/>
              <a:gd name="connsiteY3951" fmla="*/ 5067110 h 8769011"/>
              <a:gd name="connsiteX3952" fmla="*/ 4102656 w 8668509"/>
              <a:gd name="connsiteY3952" fmla="*/ 5076635 h 8769011"/>
              <a:gd name="connsiteX3953" fmla="*/ 4106856 w 8668509"/>
              <a:gd name="connsiteY3953" fmla="*/ 5067110 h 8769011"/>
              <a:gd name="connsiteX3954" fmla="*/ 4096769 w 8668509"/>
              <a:gd name="connsiteY3954" fmla="*/ 5057585 h 8769011"/>
              <a:gd name="connsiteX3955" fmla="*/ 4092569 w 8668509"/>
              <a:gd name="connsiteY3955" fmla="*/ 5067110 h 8769011"/>
              <a:gd name="connsiteX3956" fmla="*/ 3668706 w 8668509"/>
              <a:gd name="connsiteY3956" fmla="*/ 5076635 h 8769011"/>
              <a:gd name="connsiteX3957" fmla="*/ 3678793 w 8668509"/>
              <a:gd name="connsiteY3957" fmla="*/ 5086160 h 8769011"/>
              <a:gd name="connsiteX3958" fmla="*/ 3682994 w 8668509"/>
              <a:gd name="connsiteY3958" fmla="*/ 5076635 h 8769011"/>
              <a:gd name="connsiteX3959" fmla="*/ 3672907 w 8668509"/>
              <a:gd name="connsiteY3959" fmla="*/ 5067110 h 8769011"/>
              <a:gd name="connsiteX3960" fmla="*/ 3668706 w 8668509"/>
              <a:gd name="connsiteY3960" fmla="*/ 5076635 h 8769011"/>
              <a:gd name="connsiteX3961" fmla="*/ 3056363 w 8668509"/>
              <a:gd name="connsiteY3961" fmla="*/ 5139014 h 8769011"/>
              <a:gd name="connsiteX3962" fmla="*/ 2992508 w 8668509"/>
              <a:gd name="connsiteY3962" fmla="*/ 5203308 h 8769011"/>
              <a:gd name="connsiteX3963" fmla="*/ 3037751 w 8668509"/>
              <a:gd name="connsiteY3963" fmla="*/ 5206823 h 8769011"/>
              <a:gd name="connsiteX3964" fmla="*/ 3573456 w 8668509"/>
              <a:gd name="connsiteY3964" fmla="*/ 5779522 h 8769011"/>
              <a:gd name="connsiteX3965" fmla="*/ 3573456 w 8668509"/>
              <a:gd name="connsiteY3965" fmla="*/ 5823176 h 8769011"/>
              <a:gd name="connsiteX3966" fmla="*/ 3590982 w 8668509"/>
              <a:gd name="connsiteY3966" fmla="*/ 5804373 h 8769011"/>
              <a:gd name="connsiteX3967" fmla="*/ 3652895 w 8668509"/>
              <a:gd name="connsiteY3967" fmla="*/ 5735584 h 8769011"/>
              <a:gd name="connsiteX3968" fmla="*/ 3697281 w 8668509"/>
              <a:gd name="connsiteY3968" fmla="*/ 5685597 h 8769011"/>
              <a:gd name="connsiteX3969" fmla="*/ 3695852 w 8668509"/>
              <a:gd name="connsiteY3969" fmla="*/ 5659727 h 8769011"/>
              <a:gd name="connsiteX3970" fmla="*/ 3694424 w 8668509"/>
              <a:gd name="connsiteY3970" fmla="*/ 5633847 h 8769011"/>
              <a:gd name="connsiteX3971" fmla="*/ 3690462 w 8668509"/>
              <a:gd name="connsiteY3971" fmla="*/ 5660041 h 8769011"/>
              <a:gd name="connsiteX3972" fmla="*/ 3672840 w 8668509"/>
              <a:gd name="connsiteY3972" fmla="*/ 5686235 h 8769011"/>
              <a:gd name="connsiteX3973" fmla="*/ 3658057 w 8668509"/>
              <a:gd name="connsiteY3973" fmla="*/ 5707666 h 8769011"/>
              <a:gd name="connsiteX3974" fmla="*/ 3656924 w 8668509"/>
              <a:gd name="connsiteY3974" fmla="*/ 5729097 h 8769011"/>
              <a:gd name="connsiteX3975" fmla="*/ 3650190 w 8668509"/>
              <a:gd name="connsiteY3975" fmla="*/ 5700522 h 8769011"/>
              <a:gd name="connsiteX3976" fmla="*/ 3643456 w 8668509"/>
              <a:gd name="connsiteY3976" fmla="*/ 5671947 h 8769011"/>
              <a:gd name="connsiteX3977" fmla="*/ 3633292 w 8668509"/>
              <a:gd name="connsiteY3977" fmla="*/ 5714810 h 8769011"/>
              <a:gd name="connsiteX3978" fmla="*/ 3622101 w 8668509"/>
              <a:gd name="connsiteY3978" fmla="*/ 5736241 h 8769011"/>
              <a:gd name="connsiteX3979" fmla="*/ 3611556 w 8668509"/>
              <a:gd name="connsiteY3979" fmla="*/ 5714810 h 8769011"/>
              <a:gd name="connsiteX3980" fmla="*/ 3603155 w 8668509"/>
              <a:gd name="connsiteY3980" fmla="*/ 5721953 h 8769011"/>
              <a:gd name="connsiteX3981" fmla="*/ 3602365 w 8668509"/>
              <a:gd name="connsiteY3981" fmla="*/ 5757672 h 8769011"/>
              <a:gd name="connsiteX3982" fmla="*/ 3600441 w 8668509"/>
              <a:gd name="connsiteY3982" fmla="*/ 5786247 h 8769011"/>
              <a:gd name="connsiteX3983" fmla="*/ 3587534 w 8668509"/>
              <a:gd name="connsiteY3983" fmla="*/ 5733060 h 8769011"/>
              <a:gd name="connsiteX3984" fmla="*/ 3498723 w 8668509"/>
              <a:gd name="connsiteY3984" fmla="*/ 5529625 h 8769011"/>
              <a:gd name="connsiteX3985" fmla="*/ 3468720 w 8668509"/>
              <a:gd name="connsiteY3985" fmla="*/ 5482542 h 8769011"/>
              <a:gd name="connsiteX3986" fmla="*/ 3480149 w 8668509"/>
              <a:gd name="connsiteY3986" fmla="*/ 5475485 h 8769011"/>
              <a:gd name="connsiteX3987" fmla="*/ 3499180 w 8668509"/>
              <a:gd name="connsiteY3987" fmla="*/ 5473113 h 8769011"/>
              <a:gd name="connsiteX3988" fmla="*/ 3506781 w 8668509"/>
              <a:gd name="connsiteY3988" fmla="*/ 5467722 h 8769011"/>
              <a:gd name="connsiteX3989" fmla="*/ 3497256 w 8668509"/>
              <a:gd name="connsiteY3989" fmla="*/ 5457635 h 8769011"/>
              <a:gd name="connsiteX3990" fmla="*/ 3488046 w 8668509"/>
              <a:gd name="connsiteY3990" fmla="*/ 5440966 h 8769011"/>
              <a:gd name="connsiteX3991" fmla="*/ 3488370 w 8668509"/>
              <a:gd name="connsiteY3991" fmla="*/ 5424297 h 8769011"/>
              <a:gd name="connsiteX3992" fmla="*/ 3506248 w 8668509"/>
              <a:gd name="connsiteY3992" fmla="*/ 5445728 h 8769011"/>
              <a:gd name="connsiteX3993" fmla="*/ 3530908 w 8668509"/>
              <a:gd name="connsiteY3993" fmla="*/ 5467160 h 8769011"/>
              <a:gd name="connsiteX3994" fmla="*/ 3527079 w 8668509"/>
              <a:gd name="connsiteY3994" fmla="*/ 5454377 h 8769011"/>
              <a:gd name="connsiteX3995" fmla="*/ 3522983 w 8668509"/>
              <a:gd name="connsiteY3995" fmla="*/ 5435089 h 8769011"/>
              <a:gd name="connsiteX3996" fmla="*/ 3549930 w 8668509"/>
              <a:gd name="connsiteY3996" fmla="*/ 5454215 h 8769011"/>
              <a:gd name="connsiteX3997" fmla="*/ 3577238 w 8668509"/>
              <a:gd name="connsiteY3997" fmla="*/ 5468741 h 8769011"/>
              <a:gd name="connsiteX3998" fmla="*/ 3568237 w 8668509"/>
              <a:gd name="connsiteY3998" fmla="*/ 5457635 h 8769011"/>
              <a:gd name="connsiteX3999" fmla="*/ 3557550 w 8668509"/>
              <a:gd name="connsiteY3999" fmla="*/ 5444138 h 8769011"/>
              <a:gd name="connsiteX4000" fmla="*/ 3549044 w 8668509"/>
              <a:gd name="connsiteY4000" fmla="*/ 5425383 h 8769011"/>
              <a:gd name="connsiteX4001" fmla="*/ 3549101 w 8668509"/>
              <a:gd name="connsiteY4001" fmla="*/ 5400485 h 8769011"/>
              <a:gd name="connsiteX4002" fmla="*/ 3579733 w 8668509"/>
              <a:gd name="connsiteY4002" fmla="*/ 5429060 h 8769011"/>
              <a:gd name="connsiteX4003" fmla="*/ 3604222 w 8668509"/>
              <a:gd name="connsiteY4003" fmla="*/ 5457635 h 8769011"/>
              <a:gd name="connsiteX4004" fmla="*/ 3586334 w 8668509"/>
              <a:gd name="connsiteY4004" fmla="*/ 5419106 h 8769011"/>
              <a:gd name="connsiteX4005" fmla="*/ 3546720 w 8668509"/>
              <a:gd name="connsiteY4005" fmla="*/ 5385997 h 8769011"/>
              <a:gd name="connsiteX4006" fmla="*/ 3514925 w 8668509"/>
              <a:gd name="connsiteY4006" fmla="*/ 5375424 h 8769011"/>
              <a:gd name="connsiteX4007" fmla="*/ 3507343 w 8668509"/>
              <a:gd name="connsiteY4007" fmla="*/ 5333810 h 8769011"/>
              <a:gd name="connsiteX4008" fmla="*/ 3512049 w 8668509"/>
              <a:gd name="connsiteY4008" fmla="*/ 5325094 h 8769011"/>
              <a:gd name="connsiteX4009" fmla="*/ 3518516 w 8668509"/>
              <a:gd name="connsiteY4009" fmla="*/ 5312436 h 8769011"/>
              <a:gd name="connsiteX4010" fmla="*/ 3567170 w 8668509"/>
              <a:gd name="connsiteY4010" fmla="*/ 5359870 h 8769011"/>
              <a:gd name="connsiteX4011" fmla="*/ 3608880 w 8668509"/>
              <a:gd name="connsiteY4011" fmla="*/ 5406342 h 8769011"/>
              <a:gd name="connsiteX4012" fmla="*/ 3519059 w 8668509"/>
              <a:gd name="connsiteY4012" fmla="*/ 5282317 h 8769011"/>
              <a:gd name="connsiteX4013" fmla="*/ 3155528 w 8668509"/>
              <a:gd name="connsiteY4013" fmla="*/ 5076635 h 8769011"/>
              <a:gd name="connsiteX4014" fmla="*/ 3120295 w 8668509"/>
              <a:gd name="connsiteY4014" fmla="*/ 5076635 h 8769011"/>
              <a:gd name="connsiteX4015" fmla="*/ 3056363 w 8668509"/>
              <a:gd name="connsiteY4015" fmla="*/ 5139014 h 8769011"/>
              <a:gd name="connsiteX4016" fmla="*/ 3140364 w 8668509"/>
              <a:gd name="connsiteY4016" fmla="*/ 5094352 h 8769011"/>
              <a:gd name="connsiteX4017" fmla="*/ 3187694 w 8668509"/>
              <a:gd name="connsiteY4017" fmla="*/ 5109010 h 8769011"/>
              <a:gd name="connsiteX4018" fmla="*/ 3211506 w 8668509"/>
              <a:gd name="connsiteY4018" fmla="*/ 5106715 h 8769011"/>
              <a:gd name="connsiteX4019" fmla="*/ 3140364 w 8668509"/>
              <a:gd name="connsiteY4019" fmla="*/ 5094352 h 8769011"/>
              <a:gd name="connsiteX4020" fmla="*/ 3969410 w 8668509"/>
              <a:gd name="connsiteY4020" fmla="*/ 5094608 h 8769011"/>
              <a:gd name="connsiteX4021" fmla="*/ 3997776 w 8668509"/>
              <a:gd name="connsiteY4021" fmla="*/ 5122221 h 8769011"/>
              <a:gd name="connsiteX4022" fmla="*/ 3982574 w 8668509"/>
              <a:gd name="connsiteY4022" fmla="*/ 5086160 h 8769011"/>
              <a:gd name="connsiteX4023" fmla="*/ 3969410 w 8668509"/>
              <a:gd name="connsiteY4023" fmla="*/ 5094608 h 8769011"/>
              <a:gd name="connsiteX4024" fmla="*/ 3363906 w 8668509"/>
              <a:gd name="connsiteY4024" fmla="*/ 5104190 h 8769011"/>
              <a:gd name="connsiteX4025" fmla="*/ 3379537 w 8668509"/>
              <a:gd name="connsiteY4025" fmla="*/ 5118697 h 8769011"/>
              <a:gd name="connsiteX4026" fmla="*/ 3395177 w 8668509"/>
              <a:gd name="connsiteY4026" fmla="*/ 5124698 h 8769011"/>
              <a:gd name="connsiteX4027" fmla="*/ 3383137 w 8668509"/>
              <a:gd name="connsiteY4027" fmla="*/ 5110191 h 8769011"/>
              <a:gd name="connsiteX4028" fmla="*/ 3363906 w 8668509"/>
              <a:gd name="connsiteY4028" fmla="*/ 5104190 h 8769011"/>
              <a:gd name="connsiteX4029" fmla="*/ 4068756 w 8668509"/>
              <a:gd name="connsiteY4029" fmla="*/ 5105210 h 8769011"/>
              <a:gd name="connsiteX4030" fmla="*/ 4078281 w 8668509"/>
              <a:gd name="connsiteY4030" fmla="*/ 5114735 h 8769011"/>
              <a:gd name="connsiteX4031" fmla="*/ 4087806 w 8668509"/>
              <a:gd name="connsiteY4031" fmla="*/ 5105210 h 8769011"/>
              <a:gd name="connsiteX4032" fmla="*/ 4078281 w 8668509"/>
              <a:gd name="connsiteY4032" fmla="*/ 5095685 h 8769011"/>
              <a:gd name="connsiteX4033" fmla="*/ 4068756 w 8668509"/>
              <a:gd name="connsiteY4033" fmla="*/ 5105210 h 8769011"/>
              <a:gd name="connsiteX4034" fmla="*/ 3931054 w 8668509"/>
              <a:gd name="connsiteY4034" fmla="*/ 5114078 h 8769011"/>
              <a:gd name="connsiteX4035" fmla="*/ 3948370 w 8668509"/>
              <a:gd name="connsiteY4035" fmla="*/ 5127175 h 8769011"/>
              <a:gd name="connsiteX4036" fmla="*/ 3945493 w 8668509"/>
              <a:gd name="connsiteY4036" fmla="*/ 5105210 h 8769011"/>
              <a:gd name="connsiteX4037" fmla="*/ 3931054 w 8668509"/>
              <a:gd name="connsiteY4037" fmla="*/ 5114078 h 8769011"/>
              <a:gd name="connsiteX4038" fmla="*/ 3111494 w 8668509"/>
              <a:gd name="connsiteY4038" fmla="*/ 5124641 h 8769011"/>
              <a:gd name="connsiteX4039" fmla="*/ 3092444 w 8668509"/>
              <a:gd name="connsiteY4039" fmla="*/ 5132442 h 8769011"/>
              <a:gd name="connsiteX4040" fmla="*/ 3132144 w 8668509"/>
              <a:gd name="connsiteY4040" fmla="*/ 5133118 h 8769011"/>
              <a:gd name="connsiteX4041" fmla="*/ 3189294 w 8668509"/>
              <a:gd name="connsiteY4041" fmla="*/ 5139948 h 8769011"/>
              <a:gd name="connsiteX4042" fmla="*/ 3197219 w 8668509"/>
              <a:gd name="connsiteY4042" fmla="*/ 5136442 h 8769011"/>
              <a:gd name="connsiteX4043" fmla="*/ 3111494 w 8668509"/>
              <a:gd name="connsiteY4043" fmla="*/ 5124641 h 8769011"/>
              <a:gd name="connsiteX4044" fmla="*/ 4030656 w 8668509"/>
              <a:gd name="connsiteY4044" fmla="*/ 5123698 h 8769011"/>
              <a:gd name="connsiteX4045" fmla="*/ 4040181 w 8668509"/>
              <a:gd name="connsiteY4045" fmla="*/ 5138547 h 8769011"/>
              <a:gd name="connsiteX4046" fmla="*/ 4049706 w 8668509"/>
              <a:gd name="connsiteY4046" fmla="*/ 5129584 h 8769011"/>
              <a:gd name="connsiteX4047" fmla="*/ 4040181 w 8668509"/>
              <a:gd name="connsiteY4047" fmla="*/ 5114735 h 8769011"/>
              <a:gd name="connsiteX4048" fmla="*/ 4030656 w 8668509"/>
              <a:gd name="connsiteY4048" fmla="*/ 5123698 h 8769011"/>
              <a:gd name="connsiteX4049" fmla="*/ 3616319 w 8668509"/>
              <a:gd name="connsiteY4049" fmla="*/ 5133785 h 8769011"/>
              <a:gd name="connsiteX4050" fmla="*/ 3626406 w 8668509"/>
              <a:gd name="connsiteY4050" fmla="*/ 5143310 h 8769011"/>
              <a:gd name="connsiteX4051" fmla="*/ 3630606 w 8668509"/>
              <a:gd name="connsiteY4051" fmla="*/ 5133785 h 8769011"/>
              <a:gd name="connsiteX4052" fmla="*/ 3620519 w 8668509"/>
              <a:gd name="connsiteY4052" fmla="*/ 5124260 h 8769011"/>
              <a:gd name="connsiteX4053" fmla="*/ 3616319 w 8668509"/>
              <a:gd name="connsiteY4053" fmla="*/ 5133785 h 8769011"/>
              <a:gd name="connsiteX4054" fmla="*/ 3897306 w 8668509"/>
              <a:gd name="connsiteY4054" fmla="*/ 5132328 h 8769011"/>
              <a:gd name="connsiteX4055" fmla="*/ 3941169 w 8668509"/>
              <a:gd name="connsiteY4055" fmla="*/ 5178828 h 8769011"/>
              <a:gd name="connsiteX4056" fmla="*/ 3929196 w 8668509"/>
              <a:gd name="connsiteY4056" fmla="*/ 5149025 h 8769011"/>
              <a:gd name="connsiteX4057" fmla="*/ 3897306 w 8668509"/>
              <a:gd name="connsiteY4057" fmla="*/ 5132328 h 8769011"/>
              <a:gd name="connsiteX4058" fmla="*/ 3949694 w 8668509"/>
              <a:gd name="connsiteY4058" fmla="*/ 5143310 h 8769011"/>
              <a:gd name="connsiteX4059" fmla="*/ 3958657 w 8668509"/>
              <a:gd name="connsiteY4059" fmla="*/ 5152835 h 8769011"/>
              <a:gd name="connsiteX4060" fmla="*/ 3973506 w 8668509"/>
              <a:gd name="connsiteY4060" fmla="*/ 5143310 h 8769011"/>
              <a:gd name="connsiteX4061" fmla="*/ 3964543 w 8668509"/>
              <a:gd name="connsiteY4061" fmla="*/ 5133785 h 8769011"/>
              <a:gd name="connsiteX4062" fmla="*/ 3949694 w 8668509"/>
              <a:gd name="connsiteY4062" fmla="*/ 5143310 h 8769011"/>
              <a:gd name="connsiteX4063" fmla="*/ 3068631 w 8668509"/>
              <a:gd name="connsiteY4063" fmla="*/ 5151882 h 8769011"/>
              <a:gd name="connsiteX4064" fmla="*/ 3096092 w 8668509"/>
              <a:gd name="connsiteY4064" fmla="*/ 5165474 h 8769011"/>
              <a:gd name="connsiteX4065" fmla="*/ 3150861 w 8668509"/>
              <a:gd name="connsiteY4065" fmla="*/ 5176685 h 8769011"/>
              <a:gd name="connsiteX4066" fmla="*/ 3178169 w 8668509"/>
              <a:gd name="connsiteY4066" fmla="*/ 5182400 h 8769011"/>
              <a:gd name="connsiteX4067" fmla="*/ 3154356 w 8668509"/>
              <a:gd name="connsiteY4067" fmla="*/ 5168960 h 8769011"/>
              <a:gd name="connsiteX4068" fmla="*/ 3068631 w 8668509"/>
              <a:gd name="connsiteY4068" fmla="*/ 5151882 h 8769011"/>
              <a:gd name="connsiteX4069" fmla="*/ 3230556 w 8668509"/>
              <a:gd name="connsiteY4069" fmla="*/ 5152835 h 8769011"/>
              <a:gd name="connsiteX4070" fmla="*/ 3240643 w 8668509"/>
              <a:gd name="connsiteY4070" fmla="*/ 5162360 h 8769011"/>
              <a:gd name="connsiteX4071" fmla="*/ 3244844 w 8668509"/>
              <a:gd name="connsiteY4071" fmla="*/ 5152835 h 8769011"/>
              <a:gd name="connsiteX4072" fmla="*/ 3234757 w 8668509"/>
              <a:gd name="connsiteY4072" fmla="*/ 5143310 h 8769011"/>
              <a:gd name="connsiteX4073" fmla="*/ 3230556 w 8668509"/>
              <a:gd name="connsiteY4073" fmla="*/ 5152835 h 8769011"/>
              <a:gd name="connsiteX4074" fmla="*/ 3749726 w 8668509"/>
              <a:gd name="connsiteY4074" fmla="*/ 5162417 h 8769011"/>
              <a:gd name="connsiteX4075" fmla="*/ 3771386 w 8668509"/>
              <a:gd name="connsiteY4075" fmla="*/ 5177162 h 8769011"/>
              <a:gd name="connsiteX4076" fmla="*/ 3739344 w 8668509"/>
              <a:gd name="connsiteY4076" fmla="*/ 5143310 h 8769011"/>
              <a:gd name="connsiteX4077" fmla="*/ 3749726 w 8668509"/>
              <a:gd name="connsiteY4077" fmla="*/ 5162417 h 8769011"/>
              <a:gd name="connsiteX4078" fmla="*/ 3973506 w 8668509"/>
              <a:gd name="connsiteY4078" fmla="*/ 5171885 h 8769011"/>
              <a:gd name="connsiteX4079" fmla="*/ 3983593 w 8668509"/>
              <a:gd name="connsiteY4079" fmla="*/ 5181410 h 8769011"/>
              <a:gd name="connsiteX4080" fmla="*/ 3987794 w 8668509"/>
              <a:gd name="connsiteY4080" fmla="*/ 5171885 h 8769011"/>
              <a:gd name="connsiteX4081" fmla="*/ 3977707 w 8668509"/>
              <a:gd name="connsiteY4081" fmla="*/ 5162360 h 8769011"/>
              <a:gd name="connsiteX4082" fmla="*/ 3973506 w 8668509"/>
              <a:gd name="connsiteY4082" fmla="*/ 5171885 h 8769011"/>
              <a:gd name="connsiteX4083" fmla="*/ 3044819 w 8668509"/>
              <a:gd name="connsiteY4083" fmla="*/ 5179210 h 8769011"/>
              <a:gd name="connsiteX4084" fmla="*/ 3097206 w 8668509"/>
              <a:gd name="connsiteY4084" fmla="*/ 5195697 h 8769011"/>
              <a:gd name="connsiteX4085" fmla="*/ 3130544 w 8668509"/>
              <a:gd name="connsiteY4085" fmla="*/ 5192401 h 8769011"/>
              <a:gd name="connsiteX4086" fmla="*/ 3078156 w 8668509"/>
              <a:gd name="connsiteY4086" fmla="*/ 5175914 h 8769011"/>
              <a:gd name="connsiteX4087" fmla="*/ 3044819 w 8668509"/>
              <a:gd name="connsiteY4087" fmla="*/ 5179210 h 8769011"/>
              <a:gd name="connsiteX4088" fmla="*/ 3197219 w 8668509"/>
              <a:gd name="connsiteY4088" fmla="*/ 5190935 h 8769011"/>
              <a:gd name="connsiteX4089" fmla="*/ 3207306 w 8668509"/>
              <a:gd name="connsiteY4089" fmla="*/ 5200460 h 8769011"/>
              <a:gd name="connsiteX4090" fmla="*/ 3211506 w 8668509"/>
              <a:gd name="connsiteY4090" fmla="*/ 5190935 h 8769011"/>
              <a:gd name="connsiteX4091" fmla="*/ 3201419 w 8668509"/>
              <a:gd name="connsiteY4091" fmla="*/ 5181410 h 8769011"/>
              <a:gd name="connsiteX4092" fmla="*/ 3197219 w 8668509"/>
              <a:gd name="connsiteY4092" fmla="*/ 5190935 h 8769011"/>
              <a:gd name="connsiteX4093" fmla="*/ 3663944 w 8668509"/>
              <a:gd name="connsiteY4093" fmla="*/ 5190935 h 8769011"/>
              <a:gd name="connsiteX4094" fmla="*/ 3674031 w 8668509"/>
              <a:gd name="connsiteY4094" fmla="*/ 5200460 h 8769011"/>
              <a:gd name="connsiteX4095" fmla="*/ 3678231 w 8668509"/>
              <a:gd name="connsiteY4095" fmla="*/ 5190935 h 8769011"/>
              <a:gd name="connsiteX4096" fmla="*/ 3668144 w 8668509"/>
              <a:gd name="connsiteY4096" fmla="*/ 5181410 h 8769011"/>
              <a:gd name="connsiteX4097" fmla="*/ 3663944 w 8668509"/>
              <a:gd name="connsiteY4097" fmla="*/ 5190935 h 8769011"/>
              <a:gd name="connsiteX4098" fmla="*/ 3940169 w 8668509"/>
              <a:gd name="connsiteY4098" fmla="*/ 5200460 h 8769011"/>
              <a:gd name="connsiteX4099" fmla="*/ 3950256 w 8668509"/>
              <a:gd name="connsiteY4099" fmla="*/ 5209985 h 8769011"/>
              <a:gd name="connsiteX4100" fmla="*/ 3954456 w 8668509"/>
              <a:gd name="connsiteY4100" fmla="*/ 5200460 h 8769011"/>
              <a:gd name="connsiteX4101" fmla="*/ 3944369 w 8668509"/>
              <a:gd name="connsiteY4101" fmla="*/ 5190935 h 8769011"/>
              <a:gd name="connsiteX4102" fmla="*/ 3940169 w 8668509"/>
              <a:gd name="connsiteY4102" fmla="*/ 5200460 h 8769011"/>
              <a:gd name="connsiteX4103" fmla="*/ 3173406 w 8668509"/>
              <a:gd name="connsiteY4103" fmla="*/ 5209985 h 8769011"/>
              <a:gd name="connsiteX4104" fmla="*/ 3183493 w 8668509"/>
              <a:gd name="connsiteY4104" fmla="*/ 5219510 h 8769011"/>
              <a:gd name="connsiteX4105" fmla="*/ 3187694 w 8668509"/>
              <a:gd name="connsiteY4105" fmla="*/ 5209985 h 8769011"/>
              <a:gd name="connsiteX4106" fmla="*/ 3177607 w 8668509"/>
              <a:gd name="connsiteY4106" fmla="*/ 5200460 h 8769011"/>
              <a:gd name="connsiteX4107" fmla="*/ 3173406 w 8668509"/>
              <a:gd name="connsiteY4107" fmla="*/ 5209985 h 8769011"/>
              <a:gd name="connsiteX4108" fmla="*/ 3592506 w 8668509"/>
              <a:gd name="connsiteY4108" fmla="*/ 5215348 h 8769011"/>
              <a:gd name="connsiteX4109" fmla="*/ 3625168 w 8668509"/>
              <a:gd name="connsiteY4109" fmla="*/ 5248085 h 8769011"/>
              <a:gd name="connsiteX4110" fmla="*/ 3611556 w 8668509"/>
              <a:gd name="connsiteY4110" fmla="*/ 5221719 h 8769011"/>
              <a:gd name="connsiteX4111" fmla="*/ 3592506 w 8668509"/>
              <a:gd name="connsiteY4111" fmla="*/ 5215348 h 8769011"/>
              <a:gd name="connsiteX4112" fmla="*/ 4144956 w 8668509"/>
              <a:gd name="connsiteY4112" fmla="*/ 5220072 h 8769011"/>
              <a:gd name="connsiteX4113" fmla="*/ 4154481 w 8668509"/>
              <a:gd name="connsiteY4113" fmla="*/ 5224272 h 8769011"/>
              <a:gd name="connsiteX4114" fmla="*/ 4164006 w 8668509"/>
              <a:gd name="connsiteY4114" fmla="*/ 5214185 h 8769011"/>
              <a:gd name="connsiteX4115" fmla="*/ 4154481 w 8668509"/>
              <a:gd name="connsiteY4115" fmla="*/ 5209985 h 8769011"/>
              <a:gd name="connsiteX4116" fmla="*/ 4144956 w 8668509"/>
              <a:gd name="connsiteY4116" fmla="*/ 5220072 h 8769011"/>
              <a:gd name="connsiteX4117" fmla="*/ 3916499 w 8668509"/>
              <a:gd name="connsiteY4117" fmla="*/ 5226092 h 8769011"/>
              <a:gd name="connsiteX4118" fmla="*/ 3925881 w 8668509"/>
              <a:gd name="connsiteY4118" fmla="*/ 5248085 h 8769011"/>
              <a:gd name="connsiteX4119" fmla="*/ 3935111 w 8668509"/>
              <a:gd name="connsiteY4119" fmla="*/ 5262372 h 8769011"/>
              <a:gd name="connsiteX4120" fmla="*/ 3935263 w 8668509"/>
              <a:gd name="connsiteY4120" fmla="*/ 5246265 h 8769011"/>
              <a:gd name="connsiteX4121" fmla="*/ 3925881 w 8668509"/>
              <a:gd name="connsiteY4121" fmla="*/ 5224272 h 8769011"/>
              <a:gd name="connsiteX4122" fmla="*/ 3916499 w 8668509"/>
              <a:gd name="connsiteY4122" fmla="*/ 5226092 h 8769011"/>
              <a:gd name="connsiteX4123" fmla="*/ 3954456 w 8668509"/>
              <a:gd name="connsiteY4123" fmla="*/ 5229035 h 8769011"/>
              <a:gd name="connsiteX4124" fmla="*/ 3963981 w 8668509"/>
              <a:gd name="connsiteY4124" fmla="*/ 5238560 h 8769011"/>
              <a:gd name="connsiteX4125" fmla="*/ 3973506 w 8668509"/>
              <a:gd name="connsiteY4125" fmla="*/ 5229035 h 8769011"/>
              <a:gd name="connsiteX4126" fmla="*/ 3963981 w 8668509"/>
              <a:gd name="connsiteY4126" fmla="*/ 5219510 h 8769011"/>
              <a:gd name="connsiteX4127" fmla="*/ 3954456 w 8668509"/>
              <a:gd name="connsiteY4127" fmla="*/ 5229035 h 8769011"/>
              <a:gd name="connsiteX4128" fmla="*/ 4073519 w 8668509"/>
              <a:gd name="connsiteY4128" fmla="*/ 5238560 h 8769011"/>
              <a:gd name="connsiteX4129" fmla="*/ 4077719 w 8668509"/>
              <a:gd name="connsiteY4129" fmla="*/ 5248085 h 8769011"/>
              <a:gd name="connsiteX4130" fmla="*/ 4087806 w 8668509"/>
              <a:gd name="connsiteY4130" fmla="*/ 5238560 h 8769011"/>
              <a:gd name="connsiteX4131" fmla="*/ 4083606 w 8668509"/>
              <a:gd name="connsiteY4131" fmla="*/ 5229035 h 8769011"/>
              <a:gd name="connsiteX4132" fmla="*/ 4073519 w 8668509"/>
              <a:gd name="connsiteY4132" fmla="*/ 5238560 h 8769011"/>
              <a:gd name="connsiteX4133" fmla="*/ 3001956 w 8668509"/>
              <a:gd name="connsiteY4133" fmla="*/ 5243999 h 8769011"/>
              <a:gd name="connsiteX4134" fmla="*/ 3135306 w 8668509"/>
              <a:gd name="connsiteY4134" fmla="*/ 5288709 h 8769011"/>
              <a:gd name="connsiteX4135" fmla="*/ 3118637 w 8668509"/>
              <a:gd name="connsiteY4135" fmla="*/ 5291176 h 8769011"/>
              <a:gd name="connsiteX4136" fmla="*/ 3006614 w 8668509"/>
              <a:gd name="connsiteY4136" fmla="*/ 5276831 h 8769011"/>
              <a:gd name="connsiteX4137" fmla="*/ 3049372 w 8668509"/>
              <a:gd name="connsiteY4137" fmla="*/ 5290023 h 8769011"/>
              <a:gd name="connsiteX4138" fmla="*/ 3047695 w 8668509"/>
              <a:gd name="connsiteY4138" fmla="*/ 5306940 h 8769011"/>
              <a:gd name="connsiteX4139" fmla="*/ 2995870 w 8668509"/>
              <a:gd name="connsiteY4139" fmla="*/ 5312626 h 8769011"/>
              <a:gd name="connsiteX4140" fmla="*/ 3019397 w 8668509"/>
              <a:gd name="connsiteY4140" fmla="*/ 5317941 h 8769011"/>
              <a:gd name="connsiteX4141" fmla="*/ 3069393 w 8668509"/>
              <a:gd name="connsiteY4141" fmla="*/ 5328228 h 8769011"/>
              <a:gd name="connsiteX4142" fmla="*/ 3101969 w 8668509"/>
              <a:gd name="connsiteY4142" fmla="*/ 5343078 h 8769011"/>
              <a:gd name="connsiteX4143" fmla="*/ 3060278 w 8668509"/>
              <a:gd name="connsiteY4143" fmla="*/ 5337401 h 8769011"/>
              <a:gd name="connsiteX4144" fmla="*/ 3063431 w 8668509"/>
              <a:gd name="connsiteY4144" fmla="*/ 5356908 h 8769011"/>
              <a:gd name="connsiteX4145" fmla="*/ 3103198 w 8668509"/>
              <a:gd name="connsiteY4145" fmla="*/ 5373901 h 8769011"/>
              <a:gd name="connsiteX4146" fmla="*/ 3091625 w 8668509"/>
              <a:gd name="connsiteY4146" fmla="*/ 5377234 h 8769011"/>
              <a:gd name="connsiteX4147" fmla="*/ 2992431 w 8668509"/>
              <a:gd name="connsiteY4147" fmla="*/ 5369481 h 8769011"/>
              <a:gd name="connsiteX4148" fmla="*/ 3014872 w 8668509"/>
              <a:gd name="connsiteY4148" fmla="*/ 5379053 h 8769011"/>
              <a:gd name="connsiteX4149" fmla="*/ 3103769 w 8668509"/>
              <a:gd name="connsiteY4149" fmla="*/ 5406628 h 8769011"/>
              <a:gd name="connsiteX4150" fmla="*/ 3057811 w 8668509"/>
              <a:gd name="connsiteY4150" fmla="*/ 5400361 h 8769011"/>
              <a:gd name="connsiteX4151" fmla="*/ 2992365 w 8668509"/>
              <a:gd name="connsiteY4151" fmla="*/ 5398913 h 8769011"/>
              <a:gd name="connsiteX4152" fmla="*/ 2968619 w 8668509"/>
              <a:gd name="connsiteY4152" fmla="*/ 5407962 h 8769011"/>
              <a:gd name="connsiteX4153" fmla="*/ 3012843 w 8668509"/>
              <a:gd name="connsiteY4153" fmla="*/ 5408190 h 8769011"/>
              <a:gd name="connsiteX4154" fmla="*/ 3240186 w 8668509"/>
              <a:gd name="connsiteY4154" fmla="*/ 5533835 h 8769011"/>
              <a:gd name="connsiteX4155" fmla="*/ 3333417 w 8668509"/>
              <a:gd name="connsiteY4155" fmla="*/ 5633847 h 8769011"/>
              <a:gd name="connsiteX4156" fmla="*/ 3354724 w 8668509"/>
              <a:gd name="connsiteY4156" fmla="*/ 5662422 h 8769011"/>
              <a:gd name="connsiteX4157" fmla="*/ 3335960 w 8668509"/>
              <a:gd name="connsiteY4157" fmla="*/ 5623217 h 8769011"/>
              <a:gd name="connsiteX4158" fmla="*/ 3292926 w 8668509"/>
              <a:gd name="connsiteY4158" fmla="*/ 5555161 h 8769011"/>
              <a:gd name="connsiteX4159" fmla="*/ 3268656 w 8668509"/>
              <a:gd name="connsiteY4159" fmla="*/ 5519262 h 8769011"/>
              <a:gd name="connsiteX4160" fmla="*/ 3350324 w 8668509"/>
              <a:gd name="connsiteY4160" fmla="*/ 5612416 h 8769011"/>
              <a:gd name="connsiteX4161" fmla="*/ 3378556 w 8668509"/>
              <a:gd name="connsiteY4161" fmla="*/ 5648135 h 8769011"/>
              <a:gd name="connsiteX4162" fmla="*/ 3327826 w 8668509"/>
              <a:gd name="connsiteY4162" fmla="*/ 5555009 h 8769011"/>
              <a:gd name="connsiteX4163" fmla="*/ 3308223 w 8668509"/>
              <a:gd name="connsiteY4163" fmla="*/ 5519662 h 8769011"/>
              <a:gd name="connsiteX4164" fmla="*/ 3353429 w 8668509"/>
              <a:gd name="connsiteY4164" fmla="*/ 5568125 h 8769011"/>
              <a:gd name="connsiteX4165" fmla="*/ 3399111 w 8668509"/>
              <a:gd name="connsiteY4165" fmla="*/ 5616112 h 8769011"/>
              <a:gd name="connsiteX4166" fmla="*/ 3312519 w 8668509"/>
              <a:gd name="connsiteY4166" fmla="*/ 5487039 h 8769011"/>
              <a:gd name="connsiteX4167" fmla="*/ 3297546 w 8668509"/>
              <a:gd name="connsiteY4167" fmla="*/ 5463616 h 8769011"/>
              <a:gd name="connsiteX4168" fmla="*/ 3316329 w 8668509"/>
              <a:gd name="connsiteY4168" fmla="*/ 5475028 h 8769011"/>
              <a:gd name="connsiteX4169" fmla="*/ 3343932 w 8668509"/>
              <a:gd name="connsiteY4169" fmla="*/ 5491544 h 8769011"/>
              <a:gd name="connsiteX4170" fmla="*/ 3359954 w 8668509"/>
              <a:gd name="connsiteY4170" fmla="*/ 5497049 h 8769011"/>
              <a:gd name="connsiteX4171" fmla="*/ 3355858 w 8668509"/>
              <a:gd name="connsiteY4171" fmla="*/ 5501402 h 8769011"/>
              <a:gd name="connsiteX4172" fmla="*/ 3344856 w 8668509"/>
              <a:gd name="connsiteY4172" fmla="*/ 5503221 h 8769011"/>
              <a:gd name="connsiteX4173" fmla="*/ 3387928 w 8668509"/>
              <a:gd name="connsiteY4173" fmla="*/ 5543360 h 8769011"/>
              <a:gd name="connsiteX4174" fmla="*/ 3398835 w 8668509"/>
              <a:gd name="connsiteY4174" fmla="*/ 5547265 h 8769011"/>
              <a:gd name="connsiteX4175" fmla="*/ 3393624 w 8668509"/>
              <a:gd name="connsiteY4175" fmla="*/ 5548322 h 8769011"/>
              <a:gd name="connsiteX4176" fmla="*/ 3385290 w 8668509"/>
              <a:gd name="connsiteY4176" fmla="*/ 5553942 h 8769011"/>
              <a:gd name="connsiteX4177" fmla="*/ 3400368 w 8668509"/>
              <a:gd name="connsiteY4177" fmla="*/ 5564943 h 8769011"/>
              <a:gd name="connsiteX4178" fmla="*/ 3427419 w 8668509"/>
              <a:gd name="connsiteY4178" fmla="*/ 5591137 h 8769011"/>
              <a:gd name="connsiteX4179" fmla="*/ 3450955 w 8668509"/>
              <a:gd name="connsiteY4179" fmla="*/ 5619560 h 8769011"/>
              <a:gd name="connsiteX4180" fmla="*/ 3397530 w 8668509"/>
              <a:gd name="connsiteY4180" fmla="*/ 5519547 h 8769011"/>
              <a:gd name="connsiteX4181" fmla="*/ 3399692 w 8668509"/>
              <a:gd name="connsiteY4181" fmla="*/ 5501812 h 8769011"/>
              <a:gd name="connsiteX4182" fmla="*/ 3463138 w 8668509"/>
              <a:gd name="connsiteY4182" fmla="*/ 5585927 h 8769011"/>
              <a:gd name="connsiteX4183" fmla="*/ 3484731 w 8668509"/>
              <a:gd name="connsiteY4183" fmla="*/ 5616217 h 8769011"/>
              <a:gd name="connsiteX4184" fmla="*/ 3383861 w 8668509"/>
              <a:gd name="connsiteY4184" fmla="*/ 5452787 h 8769011"/>
              <a:gd name="connsiteX4185" fmla="*/ 3160309 w 8668509"/>
              <a:gd name="connsiteY4185" fmla="*/ 5275612 h 8769011"/>
              <a:gd name="connsiteX4186" fmla="*/ 3104350 w 8668509"/>
              <a:gd name="connsiteY4186" fmla="*/ 5245703 h 8769011"/>
              <a:gd name="connsiteX4187" fmla="*/ 3041247 w 8668509"/>
              <a:gd name="connsiteY4187" fmla="*/ 5242684 h 8769011"/>
              <a:gd name="connsiteX4188" fmla="*/ 3001956 w 8668509"/>
              <a:gd name="connsiteY4188" fmla="*/ 5243999 h 8769011"/>
              <a:gd name="connsiteX4189" fmla="*/ 4040181 w 8668509"/>
              <a:gd name="connsiteY4189" fmla="*/ 5277222 h 8769011"/>
              <a:gd name="connsiteX4190" fmla="*/ 4049706 w 8668509"/>
              <a:gd name="connsiteY4190" fmla="*/ 5281422 h 8769011"/>
              <a:gd name="connsiteX4191" fmla="*/ 4059231 w 8668509"/>
              <a:gd name="connsiteY4191" fmla="*/ 5271335 h 8769011"/>
              <a:gd name="connsiteX4192" fmla="*/ 4049706 w 8668509"/>
              <a:gd name="connsiteY4192" fmla="*/ 5267135 h 8769011"/>
              <a:gd name="connsiteX4193" fmla="*/ 4040181 w 8668509"/>
              <a:gd name="connsiteY4193" fmla="*/ 5277222 h 8769011"/>
              <a:gd name="connsiteX4194" fmla="*/ 2963856 w 8668509"/>
              <a:gd name="connsiteY4194" fmla="*/ 5285889 h 8769011"/>
              <a:gd name="connsiteX4195" fmla="*/ 2978144 w 8668509"/>
              <a:gd name="connsiteY4195" fmla="*/ 5289633 h 8769011"/>
              <a:gd name="connsiteX4196" fmla="*/ 2992431 w 8668509"/>
              <a:gd name="connsiteY4196" fmla="*/ 5280403 h 8769011"/>
              <a:gd name="connsiteX4197" fmla="*/ 2978144 w 8668509"/>
              <a:gd name="connsiteY4197" fmla="*/ 5276660 h 8769011"/>
              <a:gd name="connsiteX4198" fmla="*/ 2963856 w 8668509"/>
              <a:gd name="connsiteY4198" fmla="*/ 5285889 h 8769011"/>
              <a:gd name="connsiteX4199" fmla="*/ 3363906 w 8668509"/>
              <a:gd name="connsiteY4199" fmla="*/ 5286185 h 8769011"/>
              <a:gd name="connsiteX4200" fmla="*/ 3373993 w 8668509"/>
              <a:gd name="connsiteY4200" fmla="*/ 5295710 h 8769011"/>
              <a:gd name="connsiteX4201" fmla="*/ 3378194 w 8668509"/>
              <a:gd name="connsiteY4201" fmla="*/ 5286185 h 8769011"/>
              <a:gd name="connsiteX4202" fmla="*/ 3368107 w 8668509"/>
              <a:gd name="connsiteY4202" fmla="*/ 5276660 h 8769011"/>
              <a:gd name="connsiteX4203" fmla="*/ 3363906 w 8668509"/>
              <a:gd name="connsiteY4203" fmla="*/ 5286185 h 8769011"/>
              <a:gd name="connsiteX4204" fmla="*/ 3497256 w 8668509"/>
              <a:gd name="connsiteY4204" fmla="*/ 5295710 h 8769011"/>
              <a:gd name="connsiteX4205" fmla="*/ 3506781 w 8668509"/>
              <a:gd name="connsiteY4205" fmla="*/ 5305235 h 8769011"/>
              <a:gd name="connsiteX4206" fmla="*/ 3516306 w 8668509"/>
              <a:gd name="connsiteY4206" fmla="*/ 5295710 h 8769011"/>
              <a:gd name="connsiteX4207" fmla="*/ 3506781 w 8668509"/>
              <a:gd name="connsiteY4207" fmla="*/ 5286185 h 8769011"/>
              <a:gd name="connsiteX4208" fmla="*/ 3497256 w 8668509"/>
              <a:gd name="connsiteY4208" fmla="*/ 5295710 h 8769011"/>
              <a:gd name="connsiteX4209" fmla="*/ 4125906 w 8668509"/>
              <a:gd name="connsiteY4209" fmla="*/ 5295710 h 8769011"/>
              <a:gd name="connsiteX4210" fmla="*/ 4135431 w 8668509"/>
              <a:gd name="connsiteY4210" fmla="*/ 5305235 h 8769011"/>
              <a:gd name="connsiteX4211" fmla="*/ 4144956 w 8668509"/>
              <a:gd name="connsiteY4211" fmla="*/ 5295710 h 8769011"/>
              <a:gd name="connsiteX4212" fmla="*/ 4135431 w 8668509"/>
              <a:gd name="connsiteY4212" fmla="*/ 5286185 h 8769011"/>
              <a:gd name="connsiteX4213" fmla="*/ 4125906 w 8668509"/>
              <a:gd name="connsiteY4213" fmla="*/ 5295710 h 8769011"/>
              <a:gd name="connsiteX4214" fmla="*/ 3849681 w 8668509"/>
              <a:gd name="connsiteY4214" fmla="*/ 5305235 h 8769011"/>
              <a:gd name="connsiteX4215" fmla="*/ 3859768 w 8668509"/>
              <a:gd name="connsiteY4215" fmla="*/ 5314760 h 8769011"/>
              <a:gd name="connsiteX4216" fmla="*/ 3863969 w 8668509"/>
              <a:gd name="connsiteY4216" fmla="*/ 5305235 h 8769011"/>
              <a:gd name="connsiteX4217" fmla="*/ 3853882 w 8668509"/>
              <a:gd name="connsiteY4217" fmla="*/ 5295710 h 8769011"/>
              <a:gd name="connsiteX4218" fmla="*/ 3849681 w 8668509"/>
              <a:gd name="connsiteY4218" fmla="*/ 5305235 h 8769011"/>
              <a:gd name="connsiteX4219" fmla="*/ 3421056 w 8668509"/>
              <a:gd name="connsiteY4219" fmla="*/ 5314760 h 8769011"/>
              <a:gd name="connsiteX4220" fmla="*/ 3430581 w 8668509"/>
              <a:gd name="connsiteY4220" fmla="*/ 5324285 h 8769011"/>
              <a:gd name="connsiteX4221" fmla="*/ 3440106 w 8668509"/>
              <a:gd name="connsiteY4221" fmla="*/ 5314760 h 8769011"/>
              <a:gd name="connsiteX4222" fmla="*/ 3430581 w 8668509"/>
              <a:gd name="connsiteY4222" fmla="*/ 5305235 h 8769011"/>
              <a:gd name="connsiteX4223" fmla="*/ 3421056 w 8668509"/>
              <a:gd name="connsiteY4223" fmla="*/ 5314760 h 8769011"/>
              <a:gd name="connsiteX4224" fmla="*/ 4049706 w 8668509"/>
              <a:gd name="connsiteY4224" fmla="*/ 5315322 h 8769011"/>
              <a:gd name="connsiteX4225" fmla="*/ 4059231 w 8668509"/>
              <a:gd name="connsiteY4225" fmla="*/ 5319522 h 8769011"/>
              <a:gd name="connsiteX4226" fmla="*/ 4068756 w 8668509"/>
              <a:gd name="connsiteY4226" fmla="*/ 5309435 h 8769011"/>
              <a:gd name="connsiteX4227" fmla="*/ 4059231 w 8668509"/>
              <a:gd name="connsiteY4227" fmla="*/ 5305235 h 8769011"/>
              <a:gd name="connsiteX4228" fmla="*/ 4049706 w 8668509"/>
              <a:gd name="connsiteY4228" fmla="*/ 5315322 h 8769011"/>
              <a:gd name="connsiteX4229" fmla="*/ 4097331 w 8668509"/>
              <a:gd name="connsiteY4229" fmla="*/ 5320084 h 8769011"/>
              <a:gd name="connsiteX4230" fmla="*/ 4107009 w 8668509"/>
              <a:gd name="connsiteY4230" fmla="*/ 5328952 h 8769011"/>
              <a:gd name="connsiteX4231" fmla="*/ 4111209 w 8668509"/>
              <a:gd name="connsiteY4231" fmla="*/ 5314103 h 8769011"/>
              <a:gd name="connsiteX4232" fmla="*/ 4097331 w 8668509"/>
              <a:gd name="connsiteY4232" fmla="*/ 5320084 h 8769011"/>
              <a:gd name="connsiteX4233" fmla="*/ 3397244 w 8668509"/>
              <a:gd name="connsiteY4233" fmla="*/ 5333810 h 8769011"/>
              <a:gd name="connsiteX4234" fmla="*/ 3407331 w 8668509"/>
              <a:gd name="connsiteY4234" fmla="*/ 5343335 h 8769011"/>
              <a:gd name="connsiteX4235" fmla="*/ 3411531 w 8668509"/>
              <a:gd name="connsiteY4235" fmla="*/ 5333810 h 8769011"/>
              <a:gd name="connsiteX4236" fmla="*/ 3401444 w 8668509"/>
              <a:gd name="connsiteY4236" fmla="*/ 5324285 h 8769011"/>
              <a:gd name="connsiteX4237" fmla="*/ 3397244 w 8668509"/>
              <a:gd name="connsiteY4237" fmla="*/ 5333810 h 8769011"/>
              <a:gd name="connsiteX4238" fmla="*/ 3788379 w 8668509"/>
              <a:gd name="connsiteY4238" fmla="*/ 5336601 h 8769011"/>
              <a:gd name="connsiteX4239" fmla="*/ 3800218 w 8668509"/>
              <a:gd name="connsiteY4239" fmla="*/ 5348345 h 8769011"/>
              <a:gd name="connsiteX4240" fmla="*/ 3793712 w 8668509"/>
              <a:gd name="connsiteY4240" fmla="*/ 5331267 h 8769011"/>
              <a:gd name="connsiteX4241" fmla="*/ 3781882 w 8668509"/>
              <a:gd name="connsiteY4241" fmla="*/ 5319522 h 8769011"/>
              <a:gd name="connsiteX4242" fmla="*/ 3788379 w 8668509"/>
              <a:gd name="connsiteY4242" fmla="*/ 5336601 h 8769011"/>
              <a:gd name="connsiteX4243" fmla="*/ 2992431 w 8668509"/>
              <a:gd name="connsiteY4243" fmla="*/ 5343897 h 8769011"/>
              <a:gd name="connsiteX4244" fmla="*/ 3001956 w 8668509"/>
              <a:gd name="connsiteY4244" fmla="*/ 5348097 h 8769011"/>
              <a:gd name="connsiteX4245" fmla="*/ 3011481 w 8668509"/>
              <a:gd name="connsiteY4245" fmla="*/ 5338010 h 8769011"/>
              <a:gd name="connsiteX4246" fmla="*/ 3001956 w 8668509"/>
              <a:gd name="connsiteY4246" fmla="*/ 5333810 h 8769011"/>
              <a:gd name="connsiteX4247" fmla="*/ 2992431 w 8668509"/>
              <a:gd name="connsiteY4247" fmla="*/ 5343897 h 8769011"/>
              <a:gd name="connsiteX4248" fmla="*/ 3368669 w 8668509"/>
              <a:gd name="connsiteY4248" fmla="*/ 5352860 h 8769011"/>
              <a:gd name="connsiteX4249" fmla="*/ 3378756 w 8668509"/>
              <a:gd name="connsiteY4249" fmla="*/ 5362385 h 8769011"/>
              <a:gd name="connsiteX4250" fmla="*/ 3382956 w 8668509"/>
              <a:gd name="connsiteY4250" fmla="*/ 5352860 h 8769011"/>
              <a:gd name="connsiteX4251" fmla="*/ 3372869 w 8668509"/>
              <a:gd name="connsiteY4251" fmla="*/ 5343335 h 8769011"/>
              <a:gd name="connsiteX4252" fmla="*/ 3368669 w 8668509"/>
              <a:gd name="connsiteY4252" fmla="*/ 5352860 h 8769011"/>
              <a:gd name="connsiteX4253" fmla="*/ 3478206 w 8668509"/>
              <a:gd name="connsiteY4253" fmla="*/ 5371910 h 8769011"/>
              <a:gd name="connsiteX4254" fmla="*/ 3488293 w 8668509"/>
              <a:gd name="connsiteY4254" fmla="*/ 5381435 h 8769011"/>
              <a:gd name="connsiteX4255" fmla="*/ 3492494 w 8668509"/>
              <a:gd name="connsiteY4255" fmla="*/ 5371910 h 8769011"/>
              <a:gd name="connsiteX4256" fmla="*/ 3482407 w 8668509"/>
              <a:gd name="connsiteY4256" fmla="*/ 5362385 h 8769011"/>
              <a:gd name="connsiteX4257" fmla="*/ 3478206 w 8668509"/>
              <a:gd name="connsiteY4257" fmla="*/ 5371910 h 8769011"/>
              <a:gd name="connsiteX4258" fmla="*/ 3268656 w 8668509"/>
              <a:gd name="connsiteY4258" fmla="*/ 5380311 h 8769011"/>
              <a:gd name="connsiteX4259" fmla="*/ 3278181 w 8668509"/>
              <a:gd name="connsiteY4259" fmla="*/ 5395722 h 8769011"/>
              <a:gd name="connsiteX4260" fmla="*/ 3287706 w 8668509"/>
              <a:gd name="connsiteY4260" fmla="*/ 5392084 h 8769011"/>
              <a:gd name="connsiteX4261" fmla="*/ 3278181 w 8668509"/>
              <a:gd name="connsiteY4261" fmla="*/ 5376672 h 8769011"/>
              <a:gd name="connsiteX4262" fmla="*/ 3268656 w 8668509"/>
              <a:gd name="connsiteY4262" fmla="*/ 5380311 h 8769011"/>
              <a:gd name="connsiteX4263" fmla="*/ 3730619 w 8668509"/>
              <a:gd name="connsiteY4263" fmla="*/ 5381435 h 8769011"/>
              <a:gd name="connsiteX4264" fmla="*/ 3740706 w 8668509"/>
              <a:gd name="connsiteY4264" fmla="*/ 5390960 h 8769011"/>
              <a:gd name="connsiteX4265" fmla="*/ 3744906 w 8668509"/>
              <a:gd name="connsiteY4265" fmla="*/ 5381435 h 8769011"/>
              <a:gd name="connsiteX4266" fmla="*/ 3734819 w 8668509"/>
              <a:gd name="connsiteY4266" fmla="*/ 5371910 h 8769011"/>
              <a:gd name="connsiteX4267" fmla="*/ 3730619 w 8668509"/>
              <a:gd name="connsiteY4267" fmla="*/ 5381435 h 8769011"/>
              <a:gd name="connsiteX4268" fmla="*/ 3492494 w 8668509"/>
              <a:gd name="connsiteY4268" fmla="*/ 5400485 h 8769011"/>
              <a:gd name="connsiteX4269" fmla="*/ 3473034 w 8668509"/>
              <a:gd name="connsiteY4269" fmla="*/ 5403771 h 8769011"/>
              <a:gd name="connsiteX4270" fmla="*/ 3458937 w 8668509"/>
              <a:gd name="connsiteY4270" fmla="*/ 5398361 h 8769011"/>
              <a:gd name="connsiteX4271" fmla="*/ 3464919 w 8668509"/>
              <a:gd name="connsiteY4271" fmla="*/ 5413953 h 8769011"/>
              <a:gd name="connsiteX4272" fmla="*/ 3470910 w 8668509"/>
              <a:gd name="connsiteY4272" fmla="*/ 5429546 h 8769011"/>
              <a:gd name="connsiteX4273" fmla="*/ 3483236 w 8668509"/>
              <a:gd name="connsiteY4273" fmla="*/ 5419315 h 8769011"/>
              <a:gd name="connsiteX4274" fmla="*/ 3495561 w 8668509"/>
              <a:gd name="connsiteY4274" fmla="*/ 5409086 h 8769011"/>
              <a:gd name="connsiteX4275" fmla="*/ 3501828 w 8668509"/>
              <a:gd name="connsiteY4275" fmla="*/ 5419230 h 8769011"/>
              <a:gd name="connsiteX4276" fmla="*/ 3525831 w 8668509"/>
              <a:gd name="connsiteY4276" fmla="*/ 5410467 h 8769011"/>
              <a:gd name="connsiteX4277" fmla="*/ 3492494 w 8668509"/>
              <a:gd name="connsiteY4277" fmla="*/ 5400485 h 8769011"/>
              <a:gd name="connsiteX4278" fmla="*/ 3997319 w 8668509"/>
              <a:gd name="connsiteY4278" fmla="*/ 5400485 h 8769011"/>
              <a:gd name="connsiteX4279" fmla="*/ 4007406 w 8668509"/>
              <a:gd name="connsiteY4279" fmla="*/ 5410010 h 8769011"/>
              <a:gd name="connsiteX4280" fmla="*/ 4011606 w 8668509"/>
              <a:gd name="connsiteY4280" fmla="*/ 5400485 h 8769011"/>
              <a:gd name="connsiteX4281" fmla="*/ 4001519 w 8668509"/>
              <a:gd name="connsiteY4281" fmla="*/ 5390960 h 8769011"/>
              <a:gd name="connsiteX4282" fmla="*/ 3997319 w 8668509"/>
              <a:gd name="connsiteY4282" fmla="*/ 5400485 h 8769011"/>
              <a:gd name="connsiteX4283" fmla="*/ 3430581 w 8668509"/>
              <a:gd name="connsiteY4283" fmla="*/ 5419535 h 8769011"/>
              <a:gd name="connsiteX4284" fmla="*/ 3440106 w 8668509"/>
              <a:gd name="connsiteY4284" fmla="*/ 5429060 h 8769011"/>
              <a:gd name="connsiteX4285" fmla="*/ 3449631 w 8668509"/>
              <a:gd name="connsiteY4285" fmla="*/ 5419535 h 8769011"/>
              <a:gd name="connsiteX4286" fmla="*/ 3440106 w 8668509"/>
              <a:gd name="connsiteY4286" fmla="*/ 5410010 h 8769011"/>
              <a:gd name="connsiteX4287" fmla="*/ 3430581 w 8668509"/>
              <a:gd name="connsiteY4287" fmla="*/ 5419535 h 8769011"/>
              <a:gd name="connsiteX4288" fmla="*/ 3616319 w 8668509"/>
              <a:gd name="connsiteY4288" fmla="*/ 5429060 h 8769011"/>
              <a:gd name="connsiteX4289" fmla="*/ 3626406 w 8668509"/>
              <a:gd name="connsiteY4289" fmla="*/ 5438585 h 8769011"/>
              <a:gd name="connsiteX4290" fmla="*/ 3630606 w 8668509"/>
              <a:gd name="connsiteY4290" fmla="*/ 5429060 h 8769011"/>
              <a:gd name="connsiteX4291" fmla="*/ 3620519 w 8668509"/>
              <a:gd name="connsiteY4291" fmla="*/ 5419535 h 8769011"/>
              <a:gd name="connsiteX4292" fmla="*/ 3616319 w 8668509"/>
              <a:gd name="connsiteY4292" fmla="*/ 5429060 h 8769011"/>
              <a:gd name="connsiteX4293" fmla="*/ 3904288 w 8668509"/>
              <a:gd name="connsiteY4293" fmla="*/ 5439766 h 8769011"/>
              <a:gd name="connsiteX4294" fmla="*/ 3921366 w 8668509"/>
              <a:gd name="connsiteY4294" fmla="*/ 5446271 h 8769011"/>
              <a:gd name="connsiteX4295" fmla="*/ 3909622 w 8668509"/>
              <a:gd name="connsiteY4295" fmla="*/ 5434432 h 8769011"/>
              <a:gd name="connsiteX4296" fmla="*/ 3892544 w 8668509"/>
              <a:gd name="connsiteY4296" fmla="*/ 5427936 h 8769011"/>
              <a:gd name="connsiteX4297" fmla="*/ 3904288 w 8668509"/>
              <a:gd name="connsiteY4297" fmla="*/ 5439766 h 8769011"/>
              <a:gd name="connsiteX4298" fmla="*/ 2979792 w 8668509"/>
              <a:gd name="connsiteY4298" fmla="*/ 5456558 h 8769011"/>
              <a:gd name="connsiteX4299" fmla="*/ 2411406 w 8668509"/>
              <a:gd name="connsiteY4299" fmla="*/ 6016628 h 8769011"/>
              <a:gd name="connsiteX4300" fmla="*/ 2423313 w 8668509"/>
              <a:gd name="connsiteY4300" fmla="*/ 6018896 h 8769011"/>
              <a:gd name="connsiteX4301" fmla="*/ 2481558 w 8668509"/>
              <a:gd name="connsiteY4301" fmla="*/ 6033973 h 8769011"/>
              <a:gd name="connsiteX4302" fmla="*/ 2501170 w 8668509"/>
              <a:gd name="connsiteY4302" fmla="*/ 6039841 h 8769011"/>
              <a:gd name="connsiteX4303" fmla="*/ 2477958 w 8668509"/>
              <a:gd name="connsiteY4303" fmla="*/ 6019562 h 8769011"/>
              <a:gd name="connsiteX4304" fmla="*/ 2473319 w 8668509"/>
              <a:gd name="connsiteY4304" fmla="*/ 5994949 h 8769011"/>
              <a:gd name="connsiteX4305" fmla="*/ 2497131 w 8668509"/>
              <a:gd name="connsiteY4305" fmla="*/ 5991216 h 8769011"/>
              <a:gd name="connsiteX4306" fmla="*/ 2512581 w 8668509"/>
              <a:gd name="connsiteY4306" fmla="*/ 5981510 h 8769011"/>
              <a:gd name="connsiteX4307" fmla="*/ 2528040 w 8668509"/>
              <a:gd name="connsiteY4307" fmla="*/ 5981510 h 8769011"/>
              <a:gd name="connsiteX4308" fmla="*/ 2514962 w 8668509"/>
              <a:gd name="connsiteY4308" fmla="*/ 5997350 h 8769011"/>
              <a:gd name="connsiteX4309" fmla="*/ 2501894 w 8668509"/>
              <a:gd name="connsiteY4309" fmla="*/ 6013180 h 8769011"/>
              <a:gd name="connsiteX4310" fmla="*/ 2513800 w 8668509"/>
              <a:gd name="connsiteY4310" fmla="*/ 6017191 h 8769011"/>
              <a:gd name="connsiteX4311" fmla="*/ 2525706 w 8668509"/>
              <a:gd name="connsiteY4311" fmla="*/ 6034049 h 8769011"/>
              <a:gd name="connsiteX4312" fmla="*/ 2447382 w 8668509"/>
              <a:gd name="connsiteY4312" fmla="*/ 6040812 h 8769011"/>
              <a:gd name="connsiteX4313" fmla="*/ 2382831 w 8668509"/>
              <a:gd name="connsiteY4313" fmla="*/ 6039450 h 8769011"/>
              <a:gd name="connsiteX4314" fmla="*/ 2400357 w 8668509"/>
              <a:gd name="connsiteY4314" fmla="*/ 6048185 h 8769011"/>
              <a:gd name="connsiteX4315" fmla="*/ 2602401 w 8668509"/>
              <a:gd name="connsiteY4315" fmla="*/ 6171848 h 8769011"/>
              <a:gd name="connsiteX4316" fmla="*/ 2735256 w 8668509"/>
              <a:gd name="connsiteY4316" fmla="*/ 6401886 h 8769011"/>
              <a:gd name="connsiteX4317" fmla="*/ 2746029 w 8668509"/>
              <a:gd name="connsiteY4317" fmla="*/ 6429185 h 8769011"/>
              <a:gd name="connsiteX4318" fmla="*/ 2640330 w 8668509"/>
              <a:gd name="connsiteY4318" fmla="*/ 6179401 h 8769011"/>
              <a:gd name="connsiteX4319" fmla="*/ 2616194 w 8668509"/>
              <a:gd name="connsiteY4319" fmla="*/ 6130462 h 8769011"/>
              <a:gd name="connsiteX4320" fmla="*/ 2630853 w 8668509"/>
              <a:gd name="connsiteY4320" fmla="*/ 6088666 h 8769011"/>
              <a:gd name="connsiteX4321" fmla="*/ 2638301 w 8668509"/>
              <a:gd name="connsiteY4321" fmla="*/ 6067235 h 8769011"/>
              <a:gd name="connsiteX4322" fmla="*/ 2653065 w 8668509"/>
              <a:gd name="connsiteY4322" fmla="*/ 6134662 h 8769011"/>
              <a:gd name="connsiteX4323" fmla="*/ 2647093 w 8668509"/>
              <a:gd name="connsiteY4323" fmla="*/ 6172010 h 8769011"/>
              <a:gd name="connsiteX4324" fmla="*/ 2663619 w 8668509"/>
              <a:gd name="connsiteY4324" fmla="*/ 6172010 h 8769011"/>
              <a:gd name="connsiteX4325" fmla="*/ 2674468 w 8668509"/>
              <a:gd name="connsiteY4325" fmla="*/ 6186792 h 8769011"/>
              <a:gd name="connsiteX4326" fmla="*/ 2678287 w 8668509"/>
              <a:gd name="connsiteY4326" fmla="*/ 6195717 h 8769011"/>
              <a:gd name="connsiteX4327" fmla="*/ 2693480 w 8668509"/>
              <a:gd name="connsiteY4327" fmla="*/ 6204747 h 8769011"/>
              <a:gd name="connsiteX4328" fmla="*/ 2707539 w 8668509"/>
              <a:gd name="connsiteY4328" fmla="*/ 6219635 h 8769011"/>
              <a:gd name="connsiteX4329" fmla="*/ 2697156 w 8668509"/>
              <a:gd name="connsiteY4329" fmla="*/ 6186297 h 8769011"/>
              <a:gd name="connsiteX4330" fmla="*/ 2712320 w 8668509"/>
              <a:gd name="connsiteY4330" fmla="*/ 6176772 h 8769011"/>
              <a:gd name="connsiteX4331" fmla="*/ 2737514 w 8668509"/>
              <a:gd name="connsiteY4331" fmla="*/ 6200585 h 8769011"/>
              <a:gd name="connsiteX4332" fmla="*/ 2735361 w 8668509"/>
              <a:gd name="connsiteY4332" fmla="*/ 6186421 h 8769011"/>
              <a:gd name="connsiteX4333" fmla="*/ 2729398 w 8668509"/>
              <a:gd name="connsiteY4333" fmla="*/ 6157151 h 8769011"/>
              <a:gd name="connsiteX4334" fmla="*/ 2724588 w 8668509"/>
              <a:gd name="connsiteY4334" fmla="*/ 6122251 h 8769011"/>
              <a:gd name="connsiteX4335" fmla="*/ 2713987 w 8668509"/>
              <a:gd name="connsiteY4335" fmla="*/ 6102449 h 8769011"/>
              <a:gd name="connsiteX4336" fmla="*/ 2731770 w 8668509"/>
              <a:gd name="connsiteY4336" fmla="*/ 6109564 h 8769011"/>
              <a:gd name="connsiteX4337" fmla="*/ 2761450 w 8668509"/>
              <a:gd name="connsiteY4337" fmla="*/ 6117269 h 8769011"/>
              <a:gd name="connsiteX4338" fmla="*/ 2762669 w 8668509"/>
              <a:gd name="connsiteY4338" fmla="*/ 6086285 h 8769011"/>
              <a:gd name="connsiteX4339" fmla="*/ 2792387 w 8668509"/>
              <a:gd name="connsiteY4339" fmla="*/ 6119622 h 8769011"/>
              <a:gd name="connsiteX4340" fmla="*/ 2801931 w 8668509"/>
              <a:gd name="connsiteY4340" fmla="*/ 6126080 h 8769011"/>
              <a:gd name="connsiteX4341" fmla="*/ 2846442 w 8668509"/>
              <a:gd name="connsiteY4341" fmla="*/ 6076760 h 8769011"/>
              <a:gd name="connsiteX4342" fmla="*/ 2867416 w 8668509"/>
              <a:gd name="connsiteY4342" fmla="*/ 6093352 h 8769011"/>
              <a:gd name="connsiteX4343" fmla="*/ 2883922 w 8668509"/>
              <a:gd name="connsiteY4343" fmla="*/ 6102716 h 8769011"/>
              <a:gd name="connsiteX4344" fmla="*/ 2879874 w 8668509"/>
              <a:gd name="connsiteY4344" fmla="*/ 6084218 h 8769011"/>
              <a:gd name="connsiteX4345" fmla="*/ 2878131 w 8668509"/>
              <a:gd name="connsiteY4345" fmla="*/ 6057710 h 8769011"/>
              <a:gd name="connsiteX4346" fmla="*/ 2887656 w 8668509"/>
              <a:gd name="connsiteY4346" fmla="*/ 6070883 h 8769011"/>
              <a:gd name="connsiteX4347" fmla="*/ 2907249 w 8668509"/>
              <a:gd name="connsiteY4347" fmla="*/ 6089190 h 8769011"/>
              <a:gd name="connsiteX4348" fmla="*/ 2926842 w 8668509"/>
              <a:gd name="connsiteY4348" fmla="*/ 6094314 h 8769011"/>
              <a:gd name="connsiteX4349" fmla="*/ 2916860 w 8668509"/>
              <a:gd name="connsiteY4349" fmla="*/ 6082275 h 8769011"/>
              <a:gd name="connsiteX4350" fmla="*/ 2913936 w 8668509"/>
              <a:gd name="connsiteY4350" fmla="*/ 6062453 h 8769011"/>
              <a:gd name="connsiteX4351" fmla="*/ 2909745 w 8668509"/>
              <a:gd name="connsiteY4351" fmla="*/ 6061101 h 8769011"/>
              <a:gd name="connsiteX4352" fmla="*/ 2897905 w 8668509"/>
              <a:gd name="connsiteY4352" fmla="*/ 6033030 h 8769011"/>
              <a:gd name="connsiteX4353" fmla="*/ 2909783 w 8668509"/>
              <a:gd name="connsiteY4353" fmla="*/ 6018705 h 8769011"/>
              <a:gd name="connsiteX4354" fmla="*/ 2917774 w 8668509"/>
              <a:gd name="connsiteY4354" fmla="*/ 6031068 h 8769011"/>
              <a:gd name="connsiteX4355" fmla="*/ 2925756 w 8668509"/>
              <a:gd name="connsiteY4355" fmla="*/ 6043422 h 8769011"/>
              <a:gd name="connsiteX4356" fmla="*/ 2934167 w 8668509"/>
              <a:gd name="connsiteY4356" fmla="*/ 6030373 h 8769011"/>
              <a:gd name="connsiteX4357" fmla="*/ 2942578 w 8668509"/>
              <a:gd name="connsiteY4357" fmla="*/ 6017324 h 8769011"/>
              <a:gd name="connsiteX4358" fmla="*/ 2951636 w 8668509"/>
              <a:gd name="connsiteY4358" fmla="*/ 6033497 h 8769011"/>
              <a:gd name="connsiteX4359" fmla="*/ 2960685 w 8668509"/>
              <a:gd name="connsiteY4359" fmla="*/ 6049680 h 8769011"/>
              <a:gd name="connsiteX4360" fmla="*/ 2976782 w 8668509"/>
              <a:gd name="connsiteY4360" fmla="*/ 6025115 h 8769011"/>
              <a:gd name="connsiteX4361" fmla="*/ 2987212 w 8668509"/>
              <a:gd name="connsiteY4361" fmla="*/ 6000560 h 8769011"/>
              <a:gd name="connsiteX4362" fmla="*/ 2995832 w 8668509"/>
              <a:gd name="connsiteY4362" fmla="*/ 5986272 h 8769011"/>
              <a:gd name="connsiteX4363" fmla="*/ 3020330 w 8668509"/>
              <a:gd name="connsiteY4363" fmla="*/ 5971985 h 8769011"/>
              <a:gd name="connsiteX4364" fmla="*/ 3030388 w 8668509"/>
              <a:gd name="connsiteY4364" fmla="*/ 5955316 h 8769011"/>
              <a:gd name="connsiteX4365" fmla="*/ 3030236 w 8668509"/>
              <a:gd name="connsiteY4365" fmla="*/ 5938647 h 8769011"/>
              <a:gd name="connsiteX4366" fmla="*/ 3022054 w 8668509"/>
              <a:gd name="connsiteY4366" fmla="*/ 5951572 h 8769011"/>
              <a:gd name="connsiteX4367" fmla="*/ 3013862 w 8668509"/>
              <a:gd name="connsiteY4367" fmla="*/ 5964498 h 8769011"/>
              <a:gd name="connsiteX4368" fmla="*/ 3006452 w 8668509"/>
              <a:gd name="connsiteY4368" fmla="*/ 5952506 h 8769011"/>
              <a:gd name="connsiteX4369" fmla="*/ 3016472 w 8668509"/>
              <a:gd name="connsiteY4369" fmla="*/ 5927779 h 8769011"/>
              <a:gd name="connsiteX4370" fmla="*/ 2996689 w 8668509"/>
              <a:gd name="connsiteY4370" fmla="*/ 5919054 h 8769011"/>
              <a:gd name="connsiteX4371" fmla="*/ 2971781 w 8668509"/>
              <a:gd name="connsiteY4371" fmla="*/ 5935371 h 8769011"/>
              <a:gd name="connsiteX4372" fmla="*/ 2986116 w 8668509"/>
              <a:gd name="connsiteY4372" fmla="*/ 5951296 h 8769011"/>
              <a:gd name="connsiteX4373" fmla="*/ 3000451 w 8668509"/>
              <a:gd name="connsiteY4373" fmla="*/ 5967222 h 8769011"/>
              <a:gd name="connsiteX4374" fmla="*/ 2977906 w 8668509"/>
              <a:gd name="connsiteY4374" fmla="*/ 5993350 h 8769011"/>
              <a:gd name="connsiteX4375" fmla="*/ 2949550 w 8668509"/>
              <a:gd name="connsiteY4375" fmla="*/ 6010047 h 8769011"/>
              <a:gd name="connsiteX4376" fmla="*/ 2914441 w 8668509"/>
              <a:gd name="connsiteY4376" fmla="*/ 6002979 h 8769011"/>
              <a:gd name="connsiteX4377" fmla="*/ 2885151 w 8668509"/>
              <a:gd name="connsiteY4377" fmla="*/ 6005322 h 8769011"/>
              <a:gd name="connsiteX4378" fmla="*/ 2882579 w 8668509"/>
              <a:gd name="connsiteY4378" fmla="*/ 5989330 h 8769011"/>
              <a:gd name="connsiteX4379" fmla="*/ 2950978 w 8668509"/>
              <a:gd name="connsiteY4379" fmla="*/ 5921654 h 8769011"/>
              <a:gd name="connsiteX4380" fmla="*/ 2957675 w 8668509"/>
              <a:gd name="connsiteY4380" fmla="*/ 5903310 h 8769011"/>
              <a:gd name="connsiteX4381" fmla="*/ 2977972 w 8668509"/>
              <a:gd name="connsiteY4381" fmla="*/ 5864381 h 8769011"/>
              <a:gd name="connsiteX4382" fmla="*/ 3001956 w 8668509"/>
              <a:gd name="connsiteY4382" fmla="*/ 5847274 h 8769011"/>
              <a:gd name="connsiteX4383" fmla="*/ 3001956 w 8668509"/>
              <a:gd name="connsiteY4383" fmla="*/ 5861666 h 8769011"/>
              <a:gd name="connsiteX4384" fmla="*/ 2980554 w 8668509"/>
              <a:gd name="connsiteY4384" fmla="*/ 5887517 h 8769011"/>
              <a:gd name="connsiteX4385" fmla="*/ 2970695 w 8668509"/>
              <a:gd name="connsiteY4385" fmla="*/ 5902824 h 8769011"/>
              <a:gd name="connsiteX4386" fmla="*/ 3003433 w 8668509"/>
              <a:gd name="connsiteY4386" fmla="*/ 5886926 h 8769011"/>
              <a:gd name="connsiteX4387" fmla="*/ 3024626 w 8668509"/>
              <a:gd name="connsiteY4387" fmla="*/ 5867181 h 8769011"/>
              <a:gd name="connsiteX4388" fmla="*/ 3031617 w 8668509"/>
              <a:gd name="connsiteY4388" fmla="*/ 5878487 h 8769011"/>
              <a:gd name="connsiteX4389" fmla="*/ 3038609 w 8668509"/>
              <a:gd name="connsiteY4389" fmla="*/ 5889794 h 8769011"/>
              <a:gd name="connsiteX4390" fmla="*/ 3052505 w 8668509"/>
              <a:gd name="connsiteY4390" fmla="*/ 5878259 h 8769011"/>
              <a:gd name="connsiteX4391" fmla="*/ 3066403 w 8668509"/>
              <a:gd name="connsiteY4391" fmla="*/ 5866724 h 8769011"/>
              <a:gd name="connsiteX4392" fmla="*/ 3073232 w 8668509"/>
              <a:gd name="connsiteY4392" fmla="*/ 5883631 h 8769011"/>
              <a:gd name="connsiteX4393" fmla="*/ 3080061 w 8668509"/>
              <a:gd name="connsiteY4393" fmla="*/ 5900547 h 8769011"/>
              <a:gd name="connsiteX4394" fmla="*/ 3090082 w 8668509"/>
              <a:gd name="connsiteY4394" fmla="*/ 5876735 h 8769011"/>
              <a:gd name="connsiteX4395" fmla="*/ 3100112 w 8668509"/>
              <a:gd name="connsiteY4395" fmla="*/ 5852922 h 8769011"/>
              <a:gd name="connsiteX4396" fmla="*/ 3104121 w 8668509"/>
              <a:gd name="connsiteY4396" fmla="*/ 5869591 h 8769011"/>
              <a:gd name="connsiteX4397" fmla="*/ 3131763 w 8668509"/>
              <a:gd name="connsiteY4397" fmla="*/ 5860961 h 8769011"/>
              <a:gd name="connsiteX4398" fmla="*/ 3138116 w 8668509"/>
              <a:gd name="connsiteY4398" fmla="*/ 5835673 h 8769011"/>
              <a:gd name="connsiteX4399" fmla="*/ 3120571 w 8668509"/>
              <a:gd name="connsiteY4399" fmla="*/ 5822843 h 8769011"/>
              <a:gd name="connsiteX4400" fmla="*/ 3103017 w 8668509"/>
              <a:gd name="connsiteY4400" fmla="*/ 5810003 h 8769011"/>
              <a:gd name="connsiteX4401" fmla="*/ 3123753 w 8668509"/>
              <a:gd name="connsiteY4401" fmla="*/ 5774312 h 8769011"/>
              <a:gd name="connsiteX4402" fmla="*/ 3155690 w 8668509"/>
              <a:gd name="connsiteY4402" fmla="*/ 5741509 h 8769011"/>
              <a:gd name="connsiteX4403" fmla="*/ 3174768 w 8668509"/>
              <a:gd name="connsiteY4403" fmla="*/ 5731984 h 8769011"/>
              <a:gd name="connsiteX4404" fmla="*/ 3182636 w 8668509"/>
              <a:gd name="connsiteY4404" fmla="*/ 5719572 h 8769011"/>
              <a:gd name="connsiteX4405" fmla="*/ 3182788 w 8668509"/>
              <a:gd name="connsiteY4405" fmla="*/ 5740708 h 8769011"/>
              <a:gd name="connsiteX4406" fmla="*/ 3196257 w 8668509"/>
              <a:gd name="connsiteY4406" fmla="*/ 5756720 h 8769011"/>
              <a:gd name="connsiteX4407" fmla="*/ 3215869 w 8668509"/>
              <a:gd name="connsiteY4407" fmla="*/ 5761787 h 8769011"/>
              <a:gd name="connsiteX4408" fmla="*/ 3208468 w 8668509"/>
              <a:gd name="connsiteY4408" fmla="*/ 5771960 h 8769011"/>
              <a:gd name="connsiteX4409" fmla="*/ 3181788 w 8668509"/>
              <a:gd name="connsiteY4409" fmla="*/ 5787619 h 8769011"/>
              <a:gd name="connsiteX4410" fmla="*/ 3168796 w 8668509"/>
              <a:gd name="connsiteY4410" fmla="*/ 5803278 h 8769011"/>
              <a:gd name="connsiteX4411" fmla="*/ 3192533 w 8668509"/>
              <a:gd name="connsiteY4411" fmla="*/ 5795858 h 8769011"/>
              <a:gd name="connsiteX4412" fmla="*/ 3220241 w 8668509"/>
              <a:gd name="connsiteY4412" fmla="*/ 5752910 h 8769011"/>
              <a:gd name="connsiteX4413" fmla="*/ 3213859 w 8668509"/>
              <a:gd name="connsiteY4413" fmla="*/ 5741079 h 8769011"/>
              <a:gd name="connsiteX4414" fmla="*/ 3197990 w 8668509"/>
              <a:gd name="connsiteY4414" fmla="*/ 5719430 h 8769011"/>
              <a:gd name="connsiteX4415" fmla="*/ 3195180 w 8668509"/>
              <a:gd name="connsiteY4415" fmla="*/ 5641915 h 8769011"/>
              <a:gd name="connsiteX4416" fmla="*/ 3240081 w 8668509"/>
              <a:gd name="connsiteY4416" fmla="*/ 5578983 h 8769011"/>
              <a:gd name="connsiteX4417" fmla="*/ 3086462 w 8668509"/>
              <a:gd name="connsiteY4417" fmla="*/ 5463664 h 8769011"/>
              <a:gd name="connsiteX4418" fmla="*/ 2979792 w 8668509"/>
              <a:gd name="connsiteY4418" fmla="*/ 5456558 h 8769011"/>
              <a:gd name="connsiteX4419" fmla="*/ 3454899 w 8668509"/>
              <a:gd name="connsiteY4419" fmla="*/ 5447300 h 8769011"/>
              <a:gd name="connsiteX4420" fmla="*/ 3458347 w 8668509"/>
              <a:gd name="connsiteY4420" fmla="*/ 5461892 h 8769011"/>
              <a:gd name="connsiteX4421" fmla="*/ 3472939 w 8668509"/>
              <a:gd name="connsiteY4421" fmla="*/ 5458444 h 8769011"/>
              <a:gd name="connsiteX4422" fmla="*/ 3469491 w 8668509"/>
              <a:gd name="connsiteY4422" fmla="*/ 5443852 h 8769011"/>
              <a:gd name="connsiteX4423" fmla="*/ 3454899 w 8668509"/>
              <a:gd name="connsiteY4423" fmla="*/ 5447300 h 8769011"/>
              <a:gd name="connsiteX4424" fmla="*/ 2987669 w 8668509"/>
              <a:gd name="connsiteY4424" fmla="*/ 5467160 h 8769011"/>
              <a:gd name="connsiteX4425" fmla="*/ 2995441 w 8668509"/>
              <a:gd name="connsiteY4425" fmla="*/ 5476685 h 8769011"/>
              <a:gd name="connsiteX4426" fmla="*/ 3040342 w 8668509"/>
              <a:gd name="connsiteY4426" fmla="*/ 5482933 h 8769011"/>
              <a:gd name="connsiteX4427" fmla="*/ 3065040 w 8668509"/>
              <a:gd name="connsiteY4427" fmla="*/ 5478590 h 8769011"/>
              <a:gd name="connsiteX4428" fmla="*/ 3044514 w 8668509"/>
              <a:gd name="connsiteY4428" fmla="*/ 5473360 h 8769011"/>
              <a:gd name="connsiteX4429" fmla="*/ 3030531 w 8668509"/>
              <a:gd name="connsiteY4429" fmla="*/ 5468179 h 8769011"/>
              <a:gd name="connsiteX4430" fmla="*/ 2987669 w 8668509"/>
              <a:gd name="connsiteY4430" fmla="*/ 5467160 h 8769011"/>
              <a:gd name="connsiteX4431" fmla="*/ 3498161 w 8668509"/>
              <a:gd name="connsiteY4431" fmla="*/ 5485648 h 8769011"/>
              <a:gd name="connsiteX4432" fmla="*/ 3494313 w 8668509"/>
              <a:gd name="connsiteY4432" fmla="*/ 5498678 h 8769011"/>
              <a:gd name="connsiteX4433" fmla="*/ 3515402 w 8668509"/>
              <a:gd name="connsiteY4433" fmla="*/ 5496297 h 8769011"/>
              <a:gd name="connsiteX4434" fmla="*/ 3519250 w 8668509"/>
              <a:gd name="connsiteY4434" fmla="*/ 5483267 h 8769011"/>
              <a:gd name="connsiteX4435" fmla="*/ 3498161 w 8668509"/>
              <a:gd name="connsiteY4435" fmla="*/ 5485648 h 8769011"/>
              <a:gd name="connsiteX4436" fmla="*/ 3606794 w 8668509"/>
              <a:gd name="connsiteY4436" fmla="*/ 5486210 h 8769011"/>
              <a:gd name="connsiteX4437" fmla="*/ 3610994 w 8668509"/>
              <a:gd name="connsiteY4437" fmla="*/ 5495735 h 8769011"/>
              <a:gd name="connsiteX4438" fmla="*/ 3621081 w 8668509"/>
              <a:gd name="connsiteY4438" fmla="*/ 5486210 h 8769011"/>
              <a:gd name="connsiteX4439" fmla="*/ 3616881 w 8668509"/>
              <a:gd name="connsiteY4439" fmla="*/ 5476685 h 8769011"/>
              <a:gd name="connsiteX4440" fmla="*/ 3606794 w 8668509"/>
              <a:gd name="connsiteY4440" fmla="*/ 5486210 h 8769011"/>
              <a:gd name="connsiteX4441" fmla="*/ 2963856 w 8668509"/>
              <a:gd name="connsiteY4441" fmla="*/ 5506126 h 8769011"/>
              <a:gd name="connsiteX4442" fmla="*/ 2978144 w 8668509"/>
              <a:gd name="connsiteY4442" fmla="*/ 5516233 h 8769011"/>
              <a:gd name="connsiteX4443" fmla="*/ 2966237 w 8668509"/>
              <a:gd name="connsiteY4443" fmla="*/ 5521062 h 8769011"/>
              <a:gd name="connsiteX4444" fmla="*/ 2968619 w 8668509"/>
              <a:gd name="connsiteY4444" fmla="*/ 5539912 h 8769011"/>
              <a:gd name="connsiteX4445" fmla="*/ 2982906 w 8668509"/>
              <a:gd name="connsiteY4445" fmla="*/ 5543655 h 8769011"/>
              <a:gd name="connsiteX4446" fmla="*/ 2993593 w 8668509"/>
              <a:gd name="connsiteY4446" fmla="*/ 5552885 h 8769011"/>
              <a:gd name="connsiteX4447" fmla="*/ 3004290 w 8668509"/>
              <a:gd name="connsiteY4447" fmla="*/ 5552885 h 8769011"/>
              <a:gd name="connsiteX4448" fmla="*/ 2993431 w 8668509"/>
              <a:gd name="connsiteY4448" fmla="*/ 5539807 h 8769011"/>
              <a:gd name="connsiteX4449" fmla="*/ 2988526 w 8668509"/>
              <a:gd name="connsiteY4449" fmla="*/ 5511232 h 8769011"/>
              <a:gd name="connsiteX4450" fmla="*/ 2994470 w 8668509"/>
              <a:gd name="connsiteY4450" fmla="*/ 5495735 h 8769011"/>
              <a:gd name="connsiteX4451" fmla="*/ 2972019 w 8668509"/>
              <a:gd name="connsiteY4451" fmla="*/ 5495878 h 8769011"/>
              <a:gd name="connsiteX4452" fmla="*/ 2949569 w 8668509"/>
              <a:gd name="connsiteY4452" fmla="*/ 5496030 h 8769011"/>
              <a:gd name="connsiteX4453" fmla="*/ 2963856 w 8668509"/>
              <a:gd name="connsiteY4453" fmla="*/ 5506126 h 8769011"/>
              <a:gd name="connsiteX4454" fmla="*/ 3860873 w 8668509"/>
              <a:gd name="connsiteY4454" fmla="*/ 5525910 h 8769011"/>
              <a:gd name="connsiteX4455" fmla="*/ 3853044 w 8668509"/>
              <a:gd name="connsiteY4455" fmla="*/ 5578298 h 8769011"/>
              <a:gd name="connsiteX4456" fmla="*/ 3846881 w 8668509"/>
              <a:gd name="connsiteY4456" fmla="*/ 5595747 h 8769011"/>
              <a:gd name="connsiteX4457" fmla="*/ 3858416 w 8668509"/>
              <a:gd name="connsiteY4457" fmla="*/ 5585137 h 8769011"/>
              <a:gd name="connsiteX4458" fmla="*/ 3866245 w 8668509"/>
              <a:gd name="connsiteY4458" fmla="*/ 5532749 h 8769011"/>
              <a:gd name="connsiteX4459" fmla="*/ 3862531 w 8668509"/>
              <a:gd name="connsiteY4459" fmla="*/ 5490972 h 8769011"/>
              <a:gd name="connsiteX4460" fmla="*/ 3860873 w 8668509"/>
              <a:gd name="connsiteY4460" fmla="*/ 5525910 h 8769011"/>
              <a:gd name="connsiteX4461" fmla="*/ 3554406 w 8668509"/>
              <a:gd name="connsiteY4461" fmla="*/ 5514785 h 8769011"/>
              <a:gd name="connsiteX4462" fmla="*/ 3564493 w 8668509"/>
              <a:gd name="connsiteY4462" fmla="*/ 5524310 h 8769011"/>
              <a:gd name="connsiteX4463" fmla="*/ 3568694 w 8668509"/>
              <a:gd name="connsiteY4463" fmla="*/ 5514785 h 8769011"/>
              <a:gd name="connsiteX4464" fmla="*/ 3558607 w 8668509"/>
              <a:gd name="connsiteY4464" fmla="*/ 5505260 h 8769011"/>
              <a:gd name="connsiteX4465" fmla="*/ 3554406 w 8668509"/>
              <a:gd name="connsiteY4465" fmla="*/ 5514785 h 8769011"/>
              <a:gd name="connsiteX4466" fmla="*/ 2925756 w 8668509"/>
              <a:gd name="connsiteY4466" fmla="*/ 5524310 h 8769011"/>
              <a:gd name="connsiteX4467" fmla="*/ 2935281 w 8668509"/>
              <a:gd name="connsiteY4467" fmla="*/ 5533835 h 8769011"/>
              <a:gd name="connsiteX4468" fmla="*/ 2944806 w 8668509"/>
              <a:gd name="connsiteY4468" fmla="*/ 5524310 h 8769011"/>
              <a:gd name="connsiteX4469" fmla="*/ 2935281 w 8668509"/>
              <a:gd name="connsiteY4469" fmla="*/ 5514785 h 8769011"/>
              <a:gd name="connsiteX4470" fmla="*/ 2925756 w 8668509"/>
              <a:gd name="connsiteY4470" fmla="*/ 5524310 h 8769011"/>
              <a:gd name="connsiteX4471" fmla="*/ 2897181 w 8668509"/>
              <a:gd name="connsiteY4471" fmla="*/ 5552885 h 8769011"/>
              <a:gd name="connsiteX4472" fmla="*/ 2912031 w 8668509"/>
              <a:gd name="connsiteY4472" fmla="*/ 5562410 h 8769011"/>
              <a:gd name="connsiteX4473" fmla="*/ 2920994 w 8668509"/>
              <a:gd name="connsiteY4473" fmla="*/ 5552885 h 8769011"/>
              <a:gd name="connsiteX4474" fmla="*/ 2906144 w 8668509"/>
              <a:gd name="connsiteY4474" fmla="*/ 5543360 h 8769011"/>
              <a:gd name="connsiteX4475" fmla="*/ 2897181 w 8668509"/>
              <a:gd name="connsiteY4475" fmla="*/ 5552885 h 8769011"/>
              <a:gd name="connsiteX4476" fmla="*/ 2940044 w 8668509"/>
              <a:gd name="connsiteY4476" fmla="*/ 5562410 h 8769011"/>
              <a:gd name="connsiteX4477" fmla="*/ 2950131 w 8668509"/>
              <a:gd name="connsiteY4477" fmla="*/ 5571935 h 8769011"/>
              <a:gd name="connsiteX4478" fmla="*/ 2954331 w 8668509"/>
              <a:gd name="connsiteY4478" fmla="*/ 5562410 h 8769011"/>
              <a:gd name="connsiteX4479" fmla="*/ 2944244 w 8668509"/>
              <a:gd name="connsiteY4479" fmla="*/ 5552885 h 8769011"/>
              <a:gd name="connsiteX4480" fmla="*/ 2940044 w 8668509"/>
              <a:gd name="connsiteY4480" fmla="*/ 5562410 h 8769011"/>
              <a:gd name="connsiteX4481" fmla="*/ 3144831 w 8668509"/>
              <a:gd name="connsiteY4481" fmla="*/ 5562114 h 8769011"/>
              <a:gd name="connsiteX4482" fmla="*/ 3130544 w 8668509"/>
              <a:gd name="connsiteY4482" fmla="*/ 5565858 h 8769011"/>
              <a:gd name="connsiteX4483" fmla="*/ 3116256 w 8668509"/>
              <a:gd name="connsiteY4483" fmla="*/ 5570915 h 8769011"/>
              <a:gd name="connsiteX4484" fmla="*/ 3135306 w 8668509"/>
              <a:gd name="connsiteY4484" fmla="*/ 5581460 h 8769011"/>
              <a:gd name="connsiteX4485" fmla="*/ 3154356 w 8668509"/>
              <a:gd name="connsiteY4485" fmla="*/ 5567172 h 8769011"/>
              <a:gd name="connsiteX4486" fmla="*/ 3149594 w 8668509"/>
              <a:gd name="connsiteY4486" fmla="*/ 5552885 h 8769011"/>
              <a:gd name="connsiteX4487" fmla="*/ 3144831 w 8668509"/>
              <a:gd name="connsiteY4487" fmla="*/ 5562114 h 8769011"/>
              <a:gd name="connsiteX4488" fmla="*/ 2868606 w 8668509"/>
              <a:gd name="connsiteY4488" fmla="*/ 5582022 h 8769011"/>
              <a:gd name="connsiteX4489" fmla="*/ 2878131 w 8668509"/>
              <a:gd name="connsiteY4489" fmla="*/ 5586222 h 8769011"/>
              <a:gd name="connsiteX4490" fmla="*/ 2887656 w 8668509"/>
              <a:gd name="connsiteY4490" fmla="*/ 5576135 h 8769011"/>
              <a:gd name="connsiteX4491" fmla="*/ 2878131 w 8668509"/>
              <a:gd name="connsiteY4491" fmla="*/ 5571935 h 8769011"/>
              <a:gd name="connsiteX4492" fmla="*/ 2868606 w 8668509"/>
              <a:gd name="connsiteY4492" fmla="*/ 5582022 h 8769011"/>
              <a:gd name="connsiteX4493" fmla="*/ 3197629 w 8668509"/>
              <a:gd name="connsiteY4493" fmla="*/ 5580803 h 8769011"/>
              <a:gd name="connsiteX4494" fmla="*/ 3214945 w 8668509"/>
              <a:gd name="connsiteY4494" fmla="*/ 5593900 h 8769011"/>
              <a:gd name="connsiteX4495" fmla="*/ 3212068 w 8668509"/>
              <a:gd name="connsiteY4495" fmla="*/ 5571935 h 8769011"/>
              <a:gd name="connsiteX4496" fmla="*/ 3197629 w 8668509"/>
              <a:gd name="connsiteY4496" fmla="*/ 5580803 h 8769011"/>
              <a:gd name="connsiteX4497" fmla="*/ 2897181 w 8668509"/>
              <a:gd name="connsiteY4497" fmla="*/ 5591547 h 8769011"/>
              <a:gd name="connsiteX4498" fmla="*/ 2906706 w 8668509"/>
              <a:gd name="connsiteY4498" fmla="*/ 5595747 h 8769011"/>
              <a:gd name="connsiteX4499" fmla="*/ 2916231 w 8668509"/>
              <a:gd name="connsiteY4499" fmla="*/ 5585660 h 8769011"/>
              <a:gd name="connsiteX4500" fmla="*/ 2906706 w 8668509"/>
              <a:gd name="connsiteY4500" fmla="*/ 5581460 h 8769011"/>
              <a:gd name="connsiteX4501" fmla="*/ 2897181 w 8668509"/>
              <a:gd name="connsiteY4501" fmla="*/ 5591547 h 8769011"/>
              <a:gd name="connsiteX4502" fmla="*/ 2925756 w 8668509"/>
              <a:gd name="connsiteY4502" fmla="*/ 5590985 h 8769011"/>
              <a:gd name="connsiteX4503" fmla="*/ 2935281 w 8668509"/>
              <a:gd name="connsiteY4503" fmla="*/ 5600510 h 8769011"/>
              <a:gd name="connsiteX4504" fmla="*/ 2944806 w 8668509"/>
              <a:gd name="connsiteY4504" fmla="*/ 5590985 h 8769011"/>
              <a:gd name="connsiteX4505" fmla="*/ 2935281 w 8668509"/>
              <a:gd name="connsiteY4505" fmla="*/ 5581460 h 8769011"/>
              <a:gd name="connsiteX4506" fmla="*/ 2925756 w 8668509"/>
              <a:gd name="connsiteY4506" fmla="*/ 5590985 h 8769011"/>
              <a:gd name="connsiteX4507" fmla="*/ 3240396 w 8668509"/>
              <a:gd name="connsiteY4507" fmla="*/ 5598128 h 8769011"/>
              <a:gd name="connsiteX4508" fmla="*/ 3240081 w 8668509"/>
              <a:gd name="connsiteY4508" fmla="*/ 5614797 h 8769011"/>
              <a:gd name="connsiteX4509" fmla="*/ 3246158 w 8668509"/>
              <a:gd name="connsiteY4509" fmla="*/ 5618750 h 8769011"/>
              <a:gd name="connsiteX4510" fmla="*/ 3259931 w 8668509"/>
              <a:gd name="connsiteY4510" fmla="*/ 5630380 h 8769011"/>
              <a:gd name="connsiteX4511" fmla="*/ 3273143 w 8668509"/>
              <a:gd name="connsiteY4511" fmla="*/ 5637305 h 8769011"/>
              <a:gd name="connsiteX4512" fmla="*/ 3259684 w 8668509"/>
              <a:gd name="connsiteY4512" fmla="*/ 5609006 h 8769011"/>
              <a:gd name="connsiteX4513" fmla="*/ 3240396 w 8668509"/>
              <a:gd name="connsiteY4513" fmla="*/ 5598128 h 8769011"/>
              <a:gd name="connsiteX4514" fmla="*/ 2849556 w 8668509"/>
              <a:gd name="connsiteY4514" fmla="*/ 5614797 h 8769011"/>
              <a:gd name="connsiteX4515" fmla="*/ 2838098 w 8668509"/>
              <a:gd name="connsiteY4515" fmla="*/ 5626703 h 8769011"/>
              <a:gd name="connsiteX4516" fmla="*/ 2826192 w 8668509"/>
              <a:gd name="connsiteY4516" fmla="*/ 5642553 h 8769011"/>
              <a:gd name="connsiteX4517" fmla="*/ 2813828 w 8668509"/>
              <a:gd name="connsiteY4517" fmla="*/ 5664775 h 8769011"/>
              <a:gd name="connsiteX4518" fmla="*/ 2808532 w 8668509"/>
              <a:gd name="connsiteY4518" fmla="*/ 5651316 h 8769011"/>
              <a:gd name="connsiteX4519" fmla="*/ 2815152 w 8668509"/>
              <a:gd name="connsiteY4519" fmla="*/ 5633847 h 8769011"/>
              <a:gd name="connsiteX4520" fmla="*/ 2797474 w 8668509"/>
              <a:gd name="connsiteY4520" fmla="*/ 5651383 h 8769011"/>
              <a:gd name="connsiteX4521" fmla="*/ 2779795 w 8668509"/>
              <a:gd name="connsiteY4521" fmla="*/ 5668918 h 8769011"/>
              <a:gd name="connsiteX4522" fmla="*/ 2793244 w 8668509"/>
              <a:gd name="connsiteY4522" fmla="*/ 5677424 h 8769011"/>
              <a:gd name="connsiteX4523" fmla="*/ 2843527 w 8668509"/>
              <a:gd name="connsiteY4523" fmla="*/ 5648335 h 8769011"/>
              <a:gd name="connsiteX4524" fmla="*/ 2859081 w 8668509"/>
              <a:gd name="connsiteY4524" fmla="*/ 5600510 h 8769011"/>
              <a:gd name="connsiteX4525" fmla="*/ 2849556 w 8668509"/>
              <a:gd name="connsiteY4525" fmla="*/ 5614797 h 8769011"/>
              <a:gd name="connsiteX4526" fmla="*/ 3163881 w 8668509"/>
              <a:gd name="connsiteY4526" fmla="*/ 5610597 h 8769011"/>
              <a:gd name="connsiteX4527" fmla="*/ 3173406 w 8668509"/>
              <a:gd name="connsiteY4527" fmla="*/ 5614797 h 8769011"/>
              <a:gd name="connsiteX4528" fmla="*/ 3182931 w 8668509"/>
              <a:gd name="connsiteY4528" fmla="*/ 5604710 h 8769011"/>
              <a:gd name="connsiteX4529" fmla="*/ 3173406 w 8668509"/>
              <a:gd name="connsiteY4529" fmla="*/ 5600510 h 8769011"/>
              <a:gd name="connsiteX4530" fmla="*/ 3163881 w 8668509"/>
              <a:gd name="connsiteY4530" fmla="*/ 5610597 h 8769011"/>
              <a:gd name="connsiteX4531" fmla="*/ 2882894 w 8668509"/>
              <a:gd name="connsiteY4531" fmla="*/ 5619560 h 8769011"/>
              <a:gd name="connsiteX4532" fmla="*/ 2887094 w 8668509"/>
              <a:gd name="connsiteY4532" fmla="*/ 5629085 h 8769011"/>
              <a:gd name="connsiteX4533" fmla="*/ 2897181 w 8668509"/>
              <a:gd name="connsiteY4533" fmla="*/ 5619560 h 8769011"/>
              <a:gd name="connsiteX4534" fmla="*/ 2892981 w 8668509"/>
              <a:gd name="connsiteY4534" fmla="*/ 5610035 h 8769011"/>
              <a:gd name="connsiteX4535" fmla="*/ 2882894 w 8668509"/>
              <a:gd name="connsiteY4535" fmla="*/ 5619560 h 8769011"/>
              <a:gd name="connsiteX4536" fmla="*/ 3087681 w 8668509"/>
              <a:gd name="connsiteY4536" fmla="*/ 5619560 h 8769011"/>
              <a:gd name="connsiteX4537" fmla="*/ 3097768 w 8668509"/>
              <a:gd name="connsiteY4537" fmla="*/ 5629085 h 8769011"/>
              <a:gd name="connsiteX4538" fmla="*/ 3101969 w 8668509"/>
              <a:gd name="connsiteY4538" fmla="*/ 5619560 h 8769011"/>
              <a:gd name="connsiteX4539" fmla="*/ 3091882 w 8668509"/>
              <a:gd name="connsiteY4539" fmla="*/ 5610035 h 8769011"/>
              <a:gd name="connsiteX4540" fmla="*/ 3087681 w 8668509"/>
              <a:gd name="connsiteY4540" fmla="*/ 5619560 h 8769011"/>
              <a:gd name="connsiteX4541" fmla="*/ 3135306 w 8668509"/>
              <a:gd name="connsiteY4541" fmla="*/ 5629085 h 8769011"/>
              <a:gd name="connsiteX4542" fmla="*/ 3145393 w 8668509"/>
              <a:gd name="connsiteY4542" fmla="*/ 5638610 h 8769011"/>
              <a:gd name="connsiteX4543" fmla="*/ 3149594 w 8668509"/>
              <a:gd name="connsiteY4543" fmla="*/ 5629085 h 8769011"/>
              <a:gd name="connsiteX4544" fmla="*/ 3139507 w 8668509"/>
              <a:gd name="connsiteY4544" fmla="*/ 5619560 h 8769011"/>
              <a:gd name="connsiteX4545" fmla="*/ 3135306 w 8668509"/>
              <a:gd name="connsiteY4545" fmla="*/ 5629085 h 8769011"/>
              <a:gd name="connsiteX4546" fmla="*/ 3459156 w 8668509"/>
              <a:gd name="connsiteY4546" fmla="*/ 5648135 h 8769011"/>
              <a:gd name="connsiteX4547" fmla="*/ 3469243 w 8668509"/>
              <a:gd name="connsiteY4547" fmla="*/ 5657660 h 8769011"/>
              <a:gd name="connsiteX4548" fmla="*/ 3473444 w 8668509"/>
              <a:gd name="connsiteY4548" fmla="*/ 5648135 h 8769011"/>
              <a:gd name="connsiteX4549" fmla="*/ 3463357 w 8668509"/>
              <a:gd name="connsiteY4549" fmla="*/ 5638610 h 8769011"/>
              <a:gd name="connsiteX4550" fmla="*/ 3459156 w 8668509"/>
              <a:gd name="connsiteY4550" fmla="*/ 5648135 h 8769011"/>
              <a:gd name="connsiteX4551" fmla="*/ 3492494 w 8668509"/>
              <a:gd name="connsiteY4551" fmla="*/ 5648135 h 8769011"/>
              <a:gd name="connsiteX4552" fmla="*/ 3502581 w 8668509"/>
              <a:gd name="connsiteY4552" fmla="*/ 5657660 h 8769011"/>
              <a:gd name="connsiteX4553" fmla="*/ 3506781 w 8668509"/>
              <a:gd name="connsiteY4553" fmla="*/ 5648135 h 8769011"/>
              <a:gd name="connsiteX4554" fmla="*/ 3496694 w 8668509"/>
              <a:gd name="connsiteY4554" fmla="*/ 5638610 h 8769011"/>
              <a:gd name="connsiteX4555" fmla="*/ 3492494 w 8668509"/>
              <a:gd name="connsiteY4555" fmla="*/ 5648135 h 8769011"/>
              <a:gd name="connsiteX4556" fmla="*/ 3663944 w 8668509"/>
              <a:gd name="connsiteY4556" fmla="*/ 5667185 h 8769011"/>
              <a:gd name="connsiteX4557" fmla="*/ 3668144 w 8668509"/>
              <a:gd name="connsiteY4557" fmla="*/ 5676710 h 8769011"/>
              <a:gd name="connsiteX4558" fmla="*/ 3678231 w 8668509"/>
              <a:gd name="connsiteY4558" fmla="*/ 5667185 h 8769011"/>
              <a:gd name="connsiteX4559" fmla="*/ 3674031 w 8668509"/>
              <a:gd name="connsiteY4559" fmla="*/ 5657660 h 8769011"/>
              <a:gd name="connsiteX4560" fmla="*/ 3663944 w 8668509"/>
              <a:gd name="connsiteY4560" fmla="*/ 5667185 h 8769011"/>
              <a:gd name="connsiteX4561" fmla="*/ 2758516 w 8668509"/>
              <a:gd name="connsiteY4561" fmla="*/ 5687130 h 8769011"/>
              <a:gd name="connsiteX4562" fmla="*/ 2775176 w 8668509"/>
              <a:gd name="connsiteY4562" fmla="*/ 5695903 h 8769011"/>
              <a:gd name="connsiteX4563" fmla="*/ 2797169 w 8668509"/>
              <a:gd name="connsiteY4563" fmla="*/ 5696055 h 8769011"/>
              <a:gd name="connsiteX4564" fmla="*/ 2783158 w 8668509"/>
              <a:gd name="connsiteY4564" fmla="*/ 5704913 h 8769011"/>
              <a:gd name="connsiteX4565" fmla="*/ 2776528 w 8668509"/>
              <a:gd name="connsiteY4565" fmla="*/ 5721163 h 8769011"/>
              <a:gd name="connsiteX4566" fmla="*/ 2801788 w 8668509"/>
              <a:gd name="connsiteY4566" fmla="*/ 5694493 h 8769011"/>
              <a:gd name="connsiteX4567" fmla="*/ 2758516 w 8668509"/>
              <a:gd name="connsiteY4567" fmla="*/ 5687130 h 8769011"/>
              <a:gd name="connsiteX4568" fmla="*/ 3008043 w 8668509"/>
              <a:gd name="connsiteY4568" fmla="*/ 5683320 h 8769011"/>
              <a:gd name="connsiteX4569" fmla="*/ 3016244 w 8668509"/>
              <a:gd name="connsiteY4569" fmla="*/ 5705285 h 8769011"/>
              <a:gd name="connsiteX4570" fmla="*/ 3030531 w 8668509"/>
              <a:gd name="connsiteY4570" fmla="*/ 5696322 h 8769011"/>
              <a:gd name="connsiteX4571" fmla="*/ 3008043 w 8668509"/>
              <a:gd name="connsiteY4571" fmla="*/ 5683320 h 8769011"/>
              <a:gd name="connsiteX4572" fmla="*/ 3078156 w 8668509"/>
              <a:gd name="connsiteY4572" fmla="*/ 5704723 h 8769011"/>
              <a:gd name="connsiteX4573" fmla="*/ 3087681 w 8668509"/>
              <a:gd name="connsiteY4573" fmla="*/ 5719572 h 8769011"/>
              <a:gd name="connsiteX4574" fmla="*/ 3097206 w 8668509"/>
              <a:gd name="connsiteY4574" fmla="*/ 5710609 h 8769011"/>
              <a:gd name="connsiteX4575" fmla="*/ 3087681 w 8668509"/>
              <a:gd name="connsiteY4575" fmla="*/ 5695760 h 8769011"/>
              <a:gd name="connsiteX4576" fmla="*/ 3078156 w 8668509"/>
              <a:gd name="connsiteY4576" fmla="*/ 5704723 h 8769011"/>
              <a:gd name="connsiteX4577" fmla="*/ 2730237 w 8668509"/>
              <a:gd name="connsiteY4577" fmla="*/ 5715229 h 8769011"/>
              <a:gd name="connsiteX4578" fmla="*/ 2744219 w 8668509"/>
              <a:gd name="connsiteY4578" fmla="*/ 5724335 h 8769011"/>
              <a:gd name="connsiteX4579" fmla="*/ 2749849 w 8668509"/>
              <a:gd name="connsiteY4579" fmla="*/ 5711485 h 8769011"/>
              <a:gd name="connsiteX4580" fmla="*/ 2730237 w 8668509"/>
              <a:gd name="connsiteY4580" fmla="*/ 5715229 h 8769011"/>
              <a:gd name="connsiteX4581" fmla="*/ 3311519 w 8668509"/>
              <a:gd name="connsiteY4581" fmla="*/ 5733860 h 8769011"/>
              <a:gd name="connsiteX4582" fmla="*/ 3315719 w 8668509"/>
              <a:gd name="connsiteY4582" fmla="*/ 5743385 h 8769011"/>
              <a:gd name="connsiteX4583" fmla="*/ 3325806 w 8668509"/>
              <a:gd name="connsiteY4583" fmla="*/ 5733860 h 8769011"/>
              <a:gd name="connsiteX4584" fmla="*/ 3321606 w 8668509"/>
              <a:gd name="connsiteY4584" fmla="*/ 5724335 h 8769011"/>
              <a:gd name="connsiteX4585" fmla="*/ 3311519 w 8668509"/>
              <a:gd name="connsiteY4585" fmla="*/ 5733860 h 8769011"/>
              <a:gd name="connsiteX4586" fmla="*/ 3492494 w 8668509"/>
              <a:gd name="connsiteY4586" fmla="*/ 5733860 h 8769011"/>
              <a:gd name="connsiteX4587" fmla="*/ 3502581 w 8668509"/>
              <a:gd name="connsiteY4587" fmla="*/ 5743385 h 8769011"/>
              <a:gd name="connsiteX4588" fmla="*/ 3506781 w 8668509"/>
              <a:gd name="connsiteY4588" fmla="*/ 5733860 h 8769011"/>
              <a:gd name="connsiteX4589" fmla="*/ 3496694 w 8668509"/>
              <a:gd name="connsiteY4589" fmla="*/ 5724335 h 8769011"/>
              <a:gd name="connsiteX4590" fmla="*/ 3492494 w 8668509"/>
              <a:gd name="connsiteY4590" fmla="*/ 5733860 h 8769011"/>
              <a:gd name="connsiteX4591" fmla="*/ 2693870 w 8668509"/>
              <a:gd name="connsiteY4591" fmla="*/ 5751281 h 8769011"/>
              <a:gd name="connsiteX4592" fmla="*/ 2716263 w 8668509"/>
              <a:gd name="connsiteY4592" fmla="*/ 5778151 h 8769011"/>
              <a:gd name="connsiteX4593" fmla="*/ 2754306 w 8668509"/>
              <a:gd name="connsiteY4593" fmla="*/ 5779580 h 8769011"/>
              <a:gd name="connsiteX4594" fmla="*/ 2754306 w 8668509"/>
              <a:gd name="connsiteY4594" fmla="*/ 5766245 h 8769011"/>
              <a:gd name="connsiteX4595" fmla="*/ 2766212 w 8668509"/>
              <a:gd name="connsiteY4595" fmla="*/ 5752243 h 8769011"/>
              <a:gd name="connsiteX4596" fmla="*/ 2724827 w 8668509"/>
              <a:gd name="connsiteY4596" fmla="*/ 5734526 h 8769011"/>
              <a:gd name="connsiteX4597" fmla="*/ 2693870 w 8668509"/>
              <a:gd name="connsiteY4597" fmla="*/ 5751281 h 8769011"/>
              <a:gd name="connsiteX4598" fmla="*/ 3044257 w 8668509"/>
              <a:gd name="connsiteY4598" fmla="*/ 5753824 h 8769011"/>
              <a:gd name="connsiteX4599" fmla="*/ 3051658 w 8668509"/>
              <a:gd name="connsiteY4599" fmla="*/ 5778113 h 8769011"/>
              <a:gd name="connsiteX4600" fmla="*/ 3065507 w 8668509"/>
              <a:gd name="connsiteY4600" fmla="*/ 5791962 h 8769011"/>
              <a:gd name="connsiteX4601" fmla="*/ 3078366 w 8668509"/>
              <a:gd name="connsiteY4601" fmla="*/ 5776474 h 8769011"/>
              <a:gd name="connsiteX4602" fmla="*/ 3091215 w 8668509"/>
              <a:gd name="connsiteY4602" fmla="*/ 5760987 h 8769011"/>
              <a:gd name="connsiteX4603" fmla="*/ 3077547 w 8668509"/>
              <a:gd name="connsiteY4603" fmla="*/ 5752329 h 8769011"/>
              <a:gd name="connsiteX4604" fmla="*/ 3044257 w 8668509"/>
              <a:gd name="connsiteY4604" fmla="*/ 5753824 h 8769011"/>
              <a:gd name="connsiteX4605" fmla="*/ 2988964 w 8668509"/>
              <a:gd name="connsiteY4605" fmla="*/ 5776665 h 8769011"/>
              <a:gd name="connsiteX4606" fmla="*/ 3002956 w 8668509"/>
              <a:gd name="connsiteY4606" fmla="*/ 5785628 h 8769011"/>
              <a:gd name="connsiteX4607" fmla="*/ 2997489 w 8668509"/>
              <a:gd name="connsiteY4607" fmla="*/ 5762435 h 8769011"/>
              <a:gd name="connsiteX4608" fmla="*/ 2988964 w 8668509"/>
              <a:gd name="connsiteY4608" fmla="*/ 5776665 h 8769011"/>
              <a:gd name="connsiteX4609" fmla="*/ 3321044 w 8668509"/>
              <a:gd name="connsiteY4609" fmla="*/ 5771960 h 8769011"/>
              <a:gd name="connsiteX4610" fmla="*/ 3325244 w 8668509"/>
              <a:gd name="connsiteY4610" fmla="*/ 5781485 h 8769011"/>
              <a:gd name="connsiteX4611" fmla="*/ 3335331 w 8668509"/>
              <a:gd name="connsiteY4611" fmla="*/ 5771960 h 8769011"/>
              <a:gd name="connsiteX4612" fmla="*/ 3331131 w 8668509"/>
              <a:gd name="connsiteY4612" fmla="*/ 5762435 h 8769011"/>
              <a:gd name="connsiteX4613" fmla="*/ 3321044 w 8668509"/>
              <a:gd name="connsiteY4613" fmla="*/ 5771960 h 8769011"/>
              <a:gd name="connsiteX4614" fmla="*/ 2655885 w 8668509"/>
              <a:gd name="connsiteY4614" fmla="*/ 5787838 h 8769011"/>
              <a:gd name="connsiteX4615" fmla="*/ 2649531 w 8668509"/>
              <a:gd name="connsiteY4615" fmla="*/ 5804030 h 8769011"/>
              <a:gd name="connsiteX4616" fmla="*/ 2660799 w 8668509"/>
              <a:gd name="connsiteY4616" fmla="*/ 5802602 h 8769011"/>
              <a:gd name="connsiteX4617" fmla="*/ 2667152 w 8668509"/>
              <a:gd name="connsiteY4617" fmla="*/ 5786409 h 8769011"/>
              <a:gd name="connsiteX4618" fmla="*/ 2655885 w 8668509"/>
              <a:gd name="connsiteY4618" fmla="*/ 5787838 h 8769011"/>
              <a:gd name="connsiteX4619" fmla="*/ 2763831 w 8668509"/>
              <a:gd name="connsiteY4619" fmla="*/ 5801097 h 8769011"/>
              <a:gd name="connsiteX4620" fmla="*/ 2773356 w 8668509"/>
              <a:gd name="connsiteY4620" fmla="*/ 5805297 h 8769011"/>
              <a:gd name="connsiteX4621" fmla="*/ 2782881 w 8668509"/>
              <a:gd name="connsiteY4621" fmla="*/ 5795210 h 8769011"/>
              <a:gd name="connsiteX4622" fmla="*/ 2773356 w 8668509"/>
              <a:gd name="connsiteY4622" fmla="*/ 5791010 h 8769011"/>
              <a:gd name="connsiteX4623" fmla="*/ 2763831 w 8668509"/>
              <a:gd name="connsiteY4623" fmla="*/ 5801097 h 8769011"/>
              <a:gd name="connsiteX4624" fmla="*/ 3331817 w 8668509"/>
              <a:gd name="connsiteY4624" fmla="*/ 5805488 h 8769011"/>
              <a:gd name="connsiteX4625" fmla="*/ 3314729 w 8668509"/>
              <a:gd name="connsiteY4625" fmla="*/ 5813860 h 8769011"/>
              <a:gd name="connsiteX4626" fmla="*/ 3309480 w 8668509"/>
              <a:gd name="connsiteY4626" fmla="*/ 5822480 h 8769011"/>
              <a:gd name="connsiteX4627" fmla="*/ 3306337 w 8668509"/>
              <a:gd name="connsiteY4627" fmla="*/ 5843655 h 8769011"/>
              <a:gd name="connsiteX4628" fmla="*/ 3297231 w 8668509"/>
              <a:gd name="connsiteY4628" fmla="*/ 5838635 h 8769011"/>
              <a:gd name="connsiteX4629" fmla="*/ 3286687 w 8668509"/>
              <a:gd name="connsiteY4629" fmla="*/ 5834501 h 8769011"/>
              <a:gd name="connsiteX4630" fmla="*/ 3289068 w 8668509"/>
              <a:gd name="connsiteY4630" fmla="*/ 5849522 h 8769011"/>
              <a:gd name="connsiteX4631" fmla="*/ 3301994 w 8668509"/>
              <a:gd name="connsiteY4631" fmla="*/ 5858028 h 8769011"/>
              <a:gd name="connsiteX4632" fmla="*/ 3273419 w 8668509"/>
              <a:gd name="connsiteY4632" fmla="*/ 5881907 h 8769011"/>
              <a:gd name="connsiteX4633" fmla="*/ 3232937 w 8668509"/>
              <a:gd name="connsiteY4633" fmla="*/ 5915444 h 8769011"/>
              <a:gd name="connsiteX4634" fmla="*/ 3221031 w 8668509"/>
              <a:gd name="connsiteY4634" fmla="*/ 5925112 h 8769011"/>
              <a:gd name="connsiteX4635" fmla="*/ 3220250 w 8668509"/>
              <a:gd name="connsiteY4635" fmla="*/ 5912825 h 8769011"/>
              <a:gd name="connsiteX4636" fmla="*/ 3206239 w 8668509"/>
              <a:gd name="connsiteY4636" fmla="*/ 5930770 h 8769011"/>
              <a:gd name="connsiteX4637" fmla="*/ 3183198 w 8668509"/>
              <a:gd name="connsiteY4637" fmla="*/ 5967051 h 8769011"/>
              <a:gd name="connsiteX4638" fmla="*/ 3184674 w 8668509"/>
              <a:gd name="connsiteY4638" fmla="*/ 5945477 h 8769011"/>
              <a:gd name="connsiteX4639" fmla="*/ 3189894 w 8668509"/>
              <a:gd name="connsiteY4639" fmla="*/ 5928151 h 8769011"/>
              <a:gd name="connsiteX4640" fmla="*/ 3151975 w 8668509"/>
              <a:gd name="connsiteY4640" fmla="*/ 5964222 h 8769011"/>
              <a:gd name="connsiteX4641" fmla="*/ 3156233 w 8668509"/>
              <a:gd name="connsiteY4641" fmla="*/ 5983719 h 8769011"/>
              <a:gd name="connsiteX4642" fmla="*/ 3140831 w 8668509"/>
              <a:gd name="connsiteY4642" fmla="*/ 6014923 h 8769011"/>
              <a:gd name="connsiteX4643" fmla="*/ 3115104 w 8668509"/>
              <a:gd name="connsiteY4643" fmla="*/ 6042679 h 8769011"/>
              <a:gd name="connsiteX4644" fmla="*/ 3105760 w 8668509"/>
              <a:gd name="connsiteY4644" fmla="*/ 6028763 h 8769011"/>
              <a:gd name="connsiteX4645" fmla="*/ 3096416 w 8668509"/>
              <a:gd name="connsiteY4645" fmla="*/ 6014847 h 8769011"/>
              <a:gd name="connsiteX4646" fmla="*/ 3099187 w 8668509"/>
              <a:gd name="connsiteY4646" fmla="*/ 6029421 h 8769011"/>
              <a:gd name="connsiteX4647" fmla="*/ 3094825 w 8668509"/>
              <a:gd name="connsiteY4647" fmla="*/ 6046089 h 8769011"/>
              <a:gd name="connsiteX4648" fmla="*/ 3072127 w 8668509"/>
              <a:gd name="connsiteY4648" fmla="*/ 6036278 h 8769011"/>
              <a:gd name="connsiteX4649" fmla="*/ 3071041 w 8668509"/>
              <a:gd name="connsiteY4649" fmla="*/ 6031516 h 8769011"/>
              <a:gd name="connsiteX4650" fmla="*/ 3053820 w 8668509"/>
              <a:gd name="connsiteY4650" fmla="*/ 6038660 h 8769011"/>
              <a:gd name="connsiteX4651" fmla="*/ 3031665 w 8668509"/>
              <a:gd name="connsiteY4651" fmla="*/ 6069616 h 8769011"/>
              <a:gd name="connsiteX4652" fmla="*/ 3021864 w 8668509"/>
              <a:gd name="connsiteY4652" fmla="*/ 6088666 h 8769011"/>
              <a:gd name="connsiteX4653" fmla="*/ 3011881 w 8668509"/>
              <a:gd name="connsiteY4653" fmla="*/ 6076760 h 8769011"/>
              <a:gd name="connsiteX4654" fmla="*/ 3005405 w 8668509"/>
              <a:gd name="connsiteY4654" fmla="*/ 6110297 h 8769011"/>
              <a:gd name="connsiteX4655" fmla="*/ 3008043 w 8668509"/>
              <a:gd name="connsiteY4655" fmla="*/ 6143835 h 8769011"/>
              <a:gd name="connsiteX4656" fmla="*/ 2977896 w 8668509"/>
              <a:gd name="connsiteY4656" fmla="*/ 6177725 h 8769011"/>
              <a:gd name="connsiteX4657" fmla="*/ 2929604 w 8668509"/>
              <a:gd name="connsiteY4657" fmla="*/ 6208481 h 8769011"/>
              <a:gd name="connsiteX4658" fmla="*/ 2911469 w 8668509"/>
              <a:gd name="connsiteY4658" fmla="*/ 6205347 h 8769011"/>
              <a:gd name="connsiteX4659" fmla="*/ 2908459 w 8668509"/>
              <a:gd name="connsiteY4659" fmla="*/ 6231541 h 8769011"/>
              <a:gd name="connsiteX4660" fmla="*/ 2886885 w 8668509"/>
              <a:gd name="connsiteY4660" fmla="*/ 6267679 h 8769011"/>
              <a:gd name="connsiteX4661" fmla="*/ 2868320 w 8668509"/>
              <a:gd name="connsiteY4661" fmla="*/ 6277604 h 8769011"/>
              <a:gd name="connsiteX4662" fmla="*/ 2862682 w 8668509"/>
              <a:gd name="connsiteY4662" fmla="*/ 6262907 h 8769011"/>
              <a:gd name="connsiteX4663" fmla="*/ 2848775 w 8668509"/>
              <a:gd name="connsiteY4663" fmla="*/ 6248210 h 8769011"/>
              <a:gd name="connsiteX4664" fmla="*/ 2849118 w 8668509"/>
              <a:gd name="connsiteY4664" fmla="*/ 6270870 h 8769011"/>
              <a:gd name="connsiteX4665" fmla="*/ 2857729 w 8668509"/>
              <a:gd name="connsiteY4665" fmla="*/ 6293520 h 8769011"/>
              <a:gd name="connsiteX4666" fmla="*/ 2842765 w 8668509"/>
              <a:gd name="connsiteY4666" fmla="*/ 6316114 h 8769011"/>
              <a:gd name="connsiteX4667" fmla="*/ 3075061 w 8668509"/>
              <a:gd name="connsiteY4667" fmla="*/ 6095810 h 8769011"/>
              <a:gd name="connsiteX4668" fmla="*/ 3342551 w 8668509"/>
              <a:gd name="connsiteY4668" fmla="*/ 5795058 h 8769011"/>
              <a:gd name="connsiteX4669" fmla="*/ 3331817 w 8668509"/>
              <a:gd name="connsiteY4669" fmla="*/ 5805488 h 8769011"/>
              <a:gd name="connsiteX4670" fmla="*/ 3056687 w 8668509"/>
              <a:gd name="connsiteY4670" fmla="*/ 5812441 h 8769011"/>
              <a:gd name="connsiteX4671" fmla="*/ 3069184 w 8668509"/>
              <a:gd name="connsiteY4671" fmla="*/ 5857685 h 8769011"/>
              <a:gd name="connsiteX4672" fmla="*/ 3081347 w 8668509"/>
              <a:gd name="connsiteY4672" fmla="*/ 5821242 h 8769011"/>
              <a:gd name="connsiteX4673" fmla="*/ 3056687 w 8668509"/>
              <a:gd name="connsiteY4673" fmla="*/ 5812441 h 8769011"/>
              <a:gd name="connsiteX4674" fmla="*/ 2612041 w 8668509"/>
              <a:gd name="connsiteY4674" fmla="*/ 5835187 h 8769011"/>
              <a:gd name="connsiteX4675" fmla="*/ 2602497 w 8668509"/>
              <a:gd name="connsiteY4675" fmla="*/ 5857685 h 8769011"/>
              <a:gd name="connsiteX4676" fmla="*/ 2607459 w 8668509"/>
              <a:gd name="connsiteY4676" fmla="*/ 5864828 h 8769011"/>
              <a:gd name="connsiteX4677" fmla="*/ 2566187 w 8668509"/>
              <a:gd name="connsiteY4677" fmla="*/ 5876144 h 8769011"/>
              <a:gd name="connsiteX4678" fmla="*/ 2549519 w 8668509"/>
              <a:gd name="connsiteY4678" fmla="*/ 5877944 h 8769011"/>
              <a:gd name="connsiteX4679" fmla="*/ 2572627 w 8668509"/>
              <a:gd name="connsiteY4679" fmla="*/ 5887174 h 8769011"/>
              <a:gd name="connsiteX4680" fmla="*/ 2595725 w 8668509"/>
              <a:gd name="connsiteY4680" fmla="*/ 5896414 h 8769011"/>
              <a:gd name="connsiteX4681" fmla="*/ 2573217 w 8668509"/>
              <a:gd name="connsiteY4681" fmla="*/ 5912177 h 8769011"/>
              <a:gd name="connsiteX4682" fmla="*/ 2547137 w 8668509"/>
              <a:gd name="connsiteY4682" fmla="*/ 5917207 h 8769011"/>
              <a:gd name="connsiteX4683" fmla="*/ 2520344 w 8668509"/>
              <a:gd name="connsiteY4683" fmla="*/ 5926665 h 8769011"/>
              <a:gd name="connsiteX4684" fmla="*/ 2507218 w 8668509"/>
              <a:gd name="connsiteY4684" fmla="*/ 5962460 h 8769011"/>
              <a:gd name="connsiteX4685" fmla="*/ 2512085 w 8668509"/>
              <a:gd name="connsiteY4685" fmla="*/ 5954021 h 8769011"/>
              <a:gd name="connsiteX4686" fmla="*/ 2525373 w 8668509"/>
              <a:gd name="connsiteY4686" fmla="*/ 5940733 h 8769011"/>
              <a:gd name="connsiteX4687" fmla="*/ 2558825 w 8668509"/>
              <a:gd name="connsiteY4687" fmla="*/ 5958707 h 8769011"/>
              <a:gd name="connsiteX4688" fmla="*/ 2640645 w 8668509"/>
              <a:gd name="connsiteY4688" fmla="*/ 5966451 h 8769011"/>
              <a:gd name="connsiteX4689" fmla="*/ 2653151 w 8668509"/>
              <a:gd name="connsiteY4689" fmla="*/ 5951392 h 8769011"/>
              <a:gd name="connsiteX4690" fmla="*/ 2641645 w 8668509"/>
              <a:gd name="connsiteY4690" fmla="*/ 5932961 h 8769011"/>
              <a:gd name="connsiteX4691" fmla="*/ 2630129 w 8668509"/>
              <a:gd name="connsiteY4691" fmla="*/ 5914539 h 8769011"/>
              <a:gd name="connsiteX4692" fmla="*/ 2651512 w 8668509"/>
              <a:gd name="connsiteY4692" fmla="*/ 5885622 h 8769011"/>
              <a:gd name="connsiteX4693" fmla="*/ 2672887 w 8668509"/>
              <a:gd name="connsiteY4693" fmla="*/ 5856704 h 8769011"/>
              <a:gd name="connsiteX4694" fmla="*/ 2658828 w 8668509"/>
              <a:gd name="connsiteY4694" fmla="*/ 5847674 h 8769011"/>
              <a:gd name="connsiteX4695" fmla="*/ 2644769 w 8668509"/>
              <a:gd name="connsiteY4695" fmla="*/ 5838635 h 8769011"/>
              <a:gd name="connsiteX4696" fmla="*/ 2657485 w 8668509"/>
              <a:gd name="connsiteY4696" fmla="*/ 5830434 h 8769011"/>
              <a:gd name="connsiteX4697" fmla="*/ 2670191 w 8668509"/>
              <a:gd name="connsiteY4697" fmla="*/ 5822223 h 8769011"/>
              <a:gd name="connsiteX4698" fmla="*/ 2651941 w 8668509"/>
              <a:gd name="connsiteY4698" fmla="*/ 5817451 h 8769011"/>
              <a:gd name="connsiteX4699" fmla="*/ 2612041 w 8668509"/>
              <a:gd name="connsiteY4699" fmla="*/ 5835187 h 8769011"/>
              <a:gd name="connsiteX4700" fmla="*/ 2796778 w 8668509"/>
              <a:gd name="connsiteY4700" fmla="*/ 5820223 h 8769011"/>
              <a:gd name="connsiteX4701" fmla="*/ 2796131 w 8668509"/>
              <a:gd name="connsiteY4701" fmla="*/ 5836016 h 8769011"/>
              <a:gd name="connsiteX4702" fmla="*/ 2790825 w 8668509"/>
              <a:gd name="connsiteY4702" fmla="*/ 5854827 h 8769011"/>
              <a:gd name="connsiteX4703" fmla="*/ 2824296 w 8668509"/>
              <a:gd name="connsiteY4703" fmla="*/ 5875658 h 8769011"/>
              <a:gd name="connsiteX4704" fmla="*/ 2834726 w 8668509"/>
              <a:gd name="connsiteY4704" fmla="*/ 5831234 h 8769011"/>
              <a:gd name="connsiteX4705" fmla="*/ 2796778 w 8668509"/>
              <a:gd name="connsiteY4705" fmla="*/ 5820223 h 8769011"/>
              <a:gd name="connsiteX4706" fmla="*/ 3156261 w 8668509"/>
              <a:gd name="connsiteY4706" fmla="*/ 5821490 h 8769011"/>
              <a:gd name="connsiteX4707" fmla="*/ 3153547 w 8668509"/>
              <a:gd name="connsiteY4707" fmla="*/ 5843902 h 8769011"/>
              <a:gd name="connsiteX4708" fmla="*/ 3166453 w 8668509"/>
              <a:gd name="connsiteY4708" fmla="*/ 5850484 h 8769011"/>
              <a:gd name="connsiteX4709" fmla="*/ 3170835 w 8668509"/>
              <a:gd name="connsiteY4709" fmla="*/ 5836253 h 8769011"/>
              <a:gd name="connsiteX4710" fmla="*/ 3156261 w 8668509"/>
              <a:gd name="connsiteY4710" fmla="*/ 5821490 h 8769011"/>
              <a:gd name="connsiteX4711" fmla="*/ 2954331 w 8668509"/>
              <a:gd name="connsiteY4711" fmla="*/ 5829110 h 8769011"/>
              <a:gd name="connsiteX4712" fmla="*/ 2963856 w 8668509"/>
              <a:gd name="connsiteY4712" fmla="*/ 5838635 h 8769011"/>
              <a:gd name="connsiteX4713" fmla="*/ 2973381 w 8668509"/>
              <a:gd name="connsiteY4713" fmla="*/ 5829110 h 8769011"/>
              <a:gd name="connsiteX4714" fmla="*/ 2963856 w 8668509"/>
              <a:gd name="connsiteY4714" fmla="*/ 5819585 h 8769011"/>
              <a:gd name="connsiteX4715" fmla="*/ 2954331 w 8668509"/>
              <a:gd name="connsiteY4715" fmla="*/ 5829110 h 8769011"/>
              <a:gd name="connsiteX4716" fmla="*/ 3221031 w 8668509"/>
              <a:gd name="connsiteY4716" fmla="*/ 5848160 h 8769011"/>
              <a:gd name="connsiteX4717" fmla="*/ 3230556 w 8668509"/>
              <a:gd name="connsiteY4717" fmla="*/ 5857685 h 8769011"/>
              <a:gd name="connsiteX4718" fmla="*/ 3240081 w 8668509"/>
              <a:gd name="connsiteY4718" fmla="*/ 5848160 h 8769011"/>
              <a:gd name="connsiteX4719" fmla="*/ 3230556 w 8668509"/>
              <a:gd name="connsiteY4719" fmla="*/ 5838635 h 8769011"/>
              <a:gd name="connsiteX4720" fmla="*/ 3221031 w 8668509"/>
              <a:gd name="connsiteY4720" fmla="*/ 5848160 h 8769011"/>
              <a:gd name="connsiteX4721" fmla="*/ 3373431 w 8668509"/>
              <a:gd name="connsiteY4721" fmla="*/ 5858247 h 8769011"/>
              <a:gd name="connsiteX4722" fmla="*/ 3382956 w 8668509"/>
              <a:gd name="connsiteY4722" fmla="*/ 5862447 h 8769011"/>
              <a:gd name="connsiteX4723" fmla="*/ 3392481 w 8668509"/>
              <a:gd name="connsiteY4723" fmla="*/ 5852360 h 8769011"/>
              <a:gd name="connsiteX4724" fmla="*/ 3382956 w 8668509"/>
              <a:gd name="connsiteY4724" fmla="*/ 5848160 h 8769011"/>
              <a:gd name="connsiteX4725" fmla="*/ 3373431 w 8668509"/>
              <a:gd name="connsiteY4725" fmla="*/ 5858247 h 8769011"/>
              <a:gd name="connsiteX4726" fmla="*/ 2887656 w 8668509"/>
              <a:gd name="connsiteY4726" fmla="*/ 5866648 h 8769011"/>
              <a:gd name="connsiteX4727" fmla="*/ 2897181 w 8668509"/>
              <a:gd name="connsiteY4727" fmla="*/ 5881497 h 8769011"/>
              <a:gd name="connsiteX4728" fmla="*/ 2906706 w 8668509"/>
              <a:gd name="connsiteY4728" fmla="*/ 5872534 h 8769011"/>
              <a:gd name="connsiteX4729" fmla="*/ 2897181 w 8668509"/>
              <a:gd name="connsiteY4729" fmla="*/ 5857685 h 8769011"/>
              <a:gd name="connsiteX4730" fmla="*/ 2887656 w 8668509"/>
              <a:gd name="connsiteY4730" fmla="*/ 5866648 h 8769011"/>
              <a:gd name="connsiteX4731" fmla="*/ 2768975 w 8668509"/>
              <a:gd name="connsiteY4731" fmla="*/ 5908615 h 8769011"/>
              <a:gd name="connsiteX4732" fmla="*/ 2751420 w 8668509"/>
              <a:gd name="connsiteY4732" fmla="*/ 5921455 h 8769011"/>
              <a:gd name="connsiteX4733" fmla="*/ 2762803 w 8668509"/>
              <a:gd name="connsiteY4733" fmla="*/ 5928484 h 8769011"/>
              <a:gd name="connsiteX4734" fmla="*/ 2801931 w 8668509"/>
              <a:gd name="connsiteY4734" fmla="*/ 5904147 h 8769011"/>
              <a:gd name="connsiteX4735" fmla="*/ 2768975 w 8668509"/>
              <a:gd name="connsiteY4735" fmla="*/ 5908615 h 8769011"/>
              <a:gd name="connsiteX4736" fmla="*/ 3068631 w 8668509"/>
              <a:gd name="connsiteY4736" fmla="*/ 5914539 h 8769011"/>
              <a:gd name="connsiteX4737" fmla="*/ 3054344 w 8668509"/>
              <a:gd name="connsiteY4737" fmla="*/ 5918283 h 8769011"/>
              <a:gd name="connsiteX4738" fmla="*/ 3040056 w 8668509"/>
              <a:gd name="connsiteY4738" fmla="*/ 5928103 h 8769011"/>
              <a:gd name="connsiteX4739" fmla="*/ 3075946 w 8668509"/>
              <a:gd name="connsiteY4739" fmla="*/ 5924360 h 8769011"/>
              <a:gd name="connsiteX4740" fmla="*/ 3078233 w 8668509"/>
              <a:gd name="connsiteY4740" fmla="*/ 5905310 h 8769011"/>
              <a:gd name="connsiteX4741" fmla="*/ 3068631 w 8668509"/>
              <a:gd name="connsiteY4741" fmla="*/ 5914539 h 8769011"/>
              <a:gd name="connsiteX4742" fmla="*/ 2530469 w 8668509"/>
              <a:gd name="connsiteY4742" fmla="*/ 5962460 h 8769011"/>
              <a:gd name="connsiteX4743" fmla="*/ 2534669 w 8668509"/>
              <a:gd name="connsiteY4743" fmla="*/ 5971985 h 8769011"/>
              <a:gd name="connsiteX4744" fmla="*/ 2544756 w 8668509"/>
              <a:gd name="connsiteY4744" fmla="*/ 5962460 h 8769011"/>
              <a:gd name="connsiteX4745" fmla="*/ 2540556 w 8668509"/>
              <a:gd name="connsiteY4745" fmla="*/ 5952935 h 8769011"/>
              <a:gd name="connsiteX4746" fmla="*/ 2530469 w 8668509"/>
              <a:gd name="connsiteY4746" fmla="*/ 5962460 h 8769011"/>
              <a:gd name="connsiteX4747" fmla="*/ 3125724 w 8668509"/>
              <a:gd name="connsiteY4747" fmla="*/ 5952935 h 8769011"/>
              <a:gd name="connsiteX4748" fmla="*/ 3125867 w 8668509"/>
              <a:gd name="connsiteY4748" fmla="*/ 6010085 h 8769011"/>
              <a:gd name="connsiteX4749" fmla="*/ 3135925 w 8668509"/>
              <a:gd name="connsiteY4749" fmla="*/ 5970480 h 8769011"/>
              <a:gd name="connsiteX4750" fmla="*/ 3125724 w 8668509"/>
              <a:gd name="connsiteY4750" fmla="*/ 5952935 h 8769011"/>
              <a:gd name="connsiteX4751" fmla="*/ 2716206 w 8668509"/>
              <a:gd name="connsiteY4751" fmla="*/ 5980948 h 8769011"/>
              <a:gd name="connsiteX4752" fmla="*/ 2725731 w 8668509"/>
              <a:gd name="connsiteY4752" fmla="*/ 5995797 h 8769011"/>
              <a:gd name="connsiteX4753" fmla="*/ 2735256 w 8668509"/>
              <a:gd name="connsiteY4753" fmla="*/ 5986834 h 8769011"/>
              <a:gd name="connsiteX4754" fmla="*/ 2725731 w 8668509"/>
              <a:gd name="connsiteY4754" fmla="*/ 5971985 h 8769011"/>
              <a:gd name="connsiteX4755" fmla="*/ 2716206 w 8668509"/>
              <a:gd name="connsiteY4755" fmla="*/ 5980948 h 8769011"/>
              <a:gd name="connsiteX4756" fmla="*/ 3040056 w 8668509"/>
              <a:gd name="connsiteY4756" fmla="*/ 5991035 h 8769011"/>
              <a:gd name="connsiteX4757" fmla="*/ 3049581 w 8668509"/>
              <a:gd name="connsiteY4757" fmla="*/ 6000560 h 8769011"/>
              <a:gd name="connsiteX4758" fmla="*/ 3059106 w 8668509"/>
              <a:gd name="connsiteY4758" fmla="*/ 5991035 h 8769011"/>
              <a:gd name="connsiteX4759" fmla="*/ 3049581 w 8668509"/>
              <a:gd name="connsiteY4759" fmla="*/ 5981510 h 8769011"/>
              <a:gd name="connsiteX4760" fmla="*/ 3040056 w 8668509"/>
              <a:gd name="connsiteY4760" fmla="*/ 5991035 h 8769011"/>
              <a:gd name="connsiteX4761" fmla="*/ 3087681 w 8668509"/>
              <a:gd name="connsiteY4761" fmla="*/ 6000560 h 8769011"/>
              <a:gd name="connsiteX4762" fmla="*/ 3097206 w 8668509"/>
              <a:gd name="connsiteY4762" fmla="*/ 6010085 h 8769011"/>
              <a:gd name="connsiteX4763" fmla="*/ 3106731 w 8668509"/>
              <a:gd name="connsiteY4763" fmla="*/ 6000560 h 8769011"/>
              <a:gd name="connsiteX4764" fmla="*/ 3097206 w 8668509"/>
              <a:gd name="connsiteY4764" fmla="*/ 5991035 h 8769011"/>
              <a:gd name="connsiteX4765" fmla="*/ 3087681 w 8668509"/>
              <a:gd name="connsiteY4765" fmla="*/ 6000560 h 8769011"/>
              <a:gd name="connsiteX4766" fmla="*/ 2868606 w 8668509"/>
              <a:gd name="connsiteY4766" fmla="*/ 6019314 h 8769011"/>
              <a:gd name="connsiteX4767" fmla="*/ 2854395 w 8668509"/>
              <a:gd name="connsiteY4767" fmla="*/ 6023086 h 8769011"/>
              <a:gd name="connsiteX4768" fmla="*/ 2834173 w 8668509"/>
              <a:gd name="connsiteY4768" fmla="*/ 6033316 h 8769011"/>
              <a:gd name="connsiteX4769" fmla="*/ 2862891 w 8668509"/>
              <a:gd name="connsiteY4769" fmla="*/ 6041974 h 8769011"/>
              <a:gd name="connsiteX4770" fmla="*/ 2878131 w 8668509"/>
              <a:gd name="connsiteY4770" fmla="*/ 6010085 h 8769011"/>
              <a:gd name="connsiteX4771" fmla="*/ 2868606 w 8668509"/>
              <a:gd name="connsiteY4771" fmla="*/ 6019314 h 8769011"/>
              <a:gd name="connsiteX4772" fmla="*/ 2766212 w 8668509"/>
              <a:gd name="connsiteY4772" fmla="*/ 6031516 h 8769011"/>
              <a:gd name="connsiteX4773" fmla="*/ 2782881 w 8668509"/>
              <a:gd name="connsiteY4773" fmla="*/ 6043422 h 8769011"/>
              <a:gd name="connsiteX4774" fmla="*/ 2799550 w 8668509"/>
              <a:gd name="connsiteY4774" fmla="*/ 6031516 h 8769011"/>
              <a:gd name="connsiteX4775" fmla="*/ 2782881 w 8668509"/>
              <a:gd name="connsiteY4775" fmla="*/ 6019610 h 8769011"/>
              <a:gd name="connsiteX4776" fmla="*/ 2766212 w 8668509"/>
              <a:gd name="connsiteY4776" fmla="*/ 6031516 h 8769011"/>
              <a:gd name="connsiteX4777" fmla="*/ 2681954 w 8668509"/>
              <a:gd name="connsiteY4777" fmla="*/ 6061424 h 8769011"/>
              <a:gd name="connsiteX4778" fmla="*/ 2686364 w 8668509"/>
              <a:gd name="connsiteY4778" fmla="*/ 6088828 h 8769011"/>
              <a:gd name="connsiteX4779" fmla="*/ 2697156 w 8668509"/>
              <a:gd name="connsiteY4779" fmla="*/ 6099620 h 8769011"/>
              <a:gd name="connsiteX4780" fmla="*/ 2708653 w 8668509"/>
              <a:gd name="connsiteY4780" fmla="*/ 6088123 h 8769011"/>
              <a:gd name="connsiteX4781" fmla="*/ 2720150 w 8668509"/>
              <a:gd name="connsiteY4781" fmla="*/ 6076626 h 8769011"/>
              <a:gd name="connsiteX4782" fmla="*/ 2704243 w 8668509"/>
              <a:gd name="connsiteY4782" fmla="*/ 6060710 h 8769011"/>
              <a:gd name="connsiteX4783" fmla="*/ 2688327 w 8668509"/>
              <a:gd name="connsiteY4783" fmla="*/ 6044803 h 8769011"/>
              <a:gd name="connsiteX4784" fmla="*/ 2681954 w 8668509"/>
              <a:gd name="connsiteY4784" fmla="*/ 6061424 h 8769011"/>
              <a:gd name="connsiteX4785" fmla="*/ 3047067 w 8668509"/>
              <a:gd name="connsiteY4785" fmla="*/ 6053881 h 8769011"/>
              <a:gd name="connsiteX4786" fmla="*/ 3046628 w 8668509"/>
              <a:gd name="connsiteY4786" fmla="*/ 6073283 h 8769011"/>
              <a:gd name="connsiteX4787" fmla="*/ 3038827 w 8668509"/>
              <a:gd name="connsiteY4787" fmla="*/ 6103772 h 8769011"/>
              <a:gd name="connsiteX4788" fmla="*/ 3047200 w 8668509"/>
              <a:gd name="connsiteY4788" fmla="*/ 6098125 h 8769011"/>
              <a:gd name="connsiteX4789" fmla="*/ 3068631 w 8668509"/>
              <a:gd name="connsiteY4789" fmla="*/ 6061939 h 8769011"/>
              <a:gd name="connsiteX4790" fmla="*/ 3047067 w 8668509"/>
              <a:gd name="connsiteY4790" fmla="*/ 6053881 h 8769011"/>
              <a:gd name="connsiteX4791" fmla="*/ 2978144 w 8668509"/>
              <a:gd name="connsiteY4791" fmla="*/ 6076760 h 8769011"/>
              <a:gd name="connsiteX4792" fmla="*/ 2988231 w 8668509"/>
              <a:gd name="connsiteY4792" fmla="*/ 6086285 h 8769011"/>
              <a:gd name="connsiteX4793" fmla="*/ 2992431 w 8668509"/>
              <a:gd name="connsiteY4793" fmla="*/ 6076760 h 8769011"/>
              <a:gd name="connsiteX4794" fmla="*/ 2982344 w 8668509"/>
              <a:gd name="connsiteY4794" fmla="*/ 6067235 h 8769011"/>
              <a:gd name="connsiteX4795" fmla="*/ 2978144 w 8668509"/>
              <a:gd name="connsiteY4795" fmla="*/ 6076760 h 8769011"/>
              <a:gd name="connsiteX4796" fmla="*/ 2401881 w 8668509"/>
              <a:gd name="connsiteY4796" fmla="*/ 6095810 h 8769011"/>
              <a:gd name="connsiteX4797" fmla="*/ 2425694 w 8668509"/>
              <a:gd name="connsiteY4797" fmla="*/ 6105039 h 8769011"/>
              <a:gd name="connsiteX4798" fmla="*/ 2420931 w 8668509"/>
              <a:gd name="connsiteY4798" fmla="*/ 6095810 h 8769011"/>
              <a:gd name="connsiteX4799" fmla="*/ 2397119 w 8668509"/>
              <a:gd name="connsiteY4799" fmla="*/ 6086580 h 8769011"/>
              <a:gd name="connsiteX4800" fmla="*/ 2401881 w 8668509"/>
              <a:gd name="connsiteY4800" fmla="*/ 6095810 h 8769011"/>
              <a:gd name="connsiteX4801" fmla="*/ 2335206 w 8668509"/>
              <a:gd name="connsiteY4801" fmla="*/ 6114860 h 8769011"/>
              <a:gd name="connsiteX4802" fmla="*/ 2345293 w 8668509"/>
              <a:gd name="connsiteY4802" fmla="*/ 6124385 h 8769011"/>
              <a:gd name="connsiteX4803" fmla="*/ 2349494 w 8668509"/>
              <a:gd name="connsiteY4803" fmla="*/ 6114860 h 8769011"/>
              <a:gd name="connsiteX4804" fmla="*/ 2339407 w 8668509"/>
              <a:gd name="connsiteY4804" fmla="*/ 6105335 h 8769011"/>
              <a:gd name="connsiteX4805" fmla="*/ 2335206 w 8668509"/>
              <a:gd name="connsiteY4805" fmla="*/ 6114860 h 8769011"/>
              <a:gd name="connsiteX4806" fmla="*/ 2460251 w 8668509"/>
              <a:gd name="connsiteY4806" fmla="*/ 6121403 h 8769011"/>
              <a:gd name="connsiteX4807" fmla="*/ 2473319 w 8668509"/>
              <a:gd name="connsiteY4807" fmla="*/ 6137472 h 8769011"/>
              <a:gd name="connsiteX4808" fmla="*/ 2456650 w 8668509"/>
              <a:gd name="connsiteY4808" fmla="*/ 6131233 h 8769011"/>
              <a:gd name="connsiteX4809" fmla="*/ 2439981 w 8668509"/>
              <a:gd name="connsiteY4809" fmla="*/ 6133567 h 8769011"/>
              <a:gd name="connsiteX4810" fmla="*/ 2460965 w 8668509"/>
              <a:gd name="connsiteY4810" fmla="*/ 6148816 h 8769011"/>
              <a:gd name="connsiteX4811" fmla="*/ 2499932 w 8668509"/>
              <a:gd name="connsiteY4811" fmla="*/ 6181535 h 8769011"/>
              <a:gd name="connsiteX4812" fmla="*/ 2470061 w 8668509"/>
              <a:gd name="connsiteY4812" fmla="*/ 6166276 h 8769011"/>
              <a:gd name="connsiteX4813" fmla="*/ 2443829 w 8668509"/>
              <a:gd name="connsiteY4813" fmla="*/ 6155465 h 8769011"/>
              <a:gd name="connsiteX4814" fmla="*/ 2464280 w 8668509"/>
              <a:gd name="connsiteY4814" fmla="*/ 6176220 h 8769011"/>
              <a:gd name="connsiteX4815" fmla="*/ 2526487 w 8668509"/>
              <a:gd name="connsiteY4815" fmla="*/ 6226235 h 8769011"/>
              <a:gd name="connsiteX4816" fmla="*/ 2563806 w 8668509"/>
              <a:gd name="connsiteY4816" fmla="*/ 6247733 h 8769011"/>
              <a:gd name="connsiteX4817" fmla="*/ 2570826 w 8668509"/>
              <a:gd name="connsiteY4817" fmla="*/ 6242533 h 8769011"/>
              <a:gd name="connsiteX4818" fmla="*/ 2577970 w 8668509"/>
              <a:gd name="connsiteY4818" fmla="*/ 6264726 h 8769011"/>
              <a:gd name="connsiteX4819" fmla="*/ 2590010 w 8668509"/>
              <a:gd name="connsiteY4819" fmla="*/ 6283900 h 8769011"/>
              <a:gd name="connsiteX4820" fmla="*/ 2596506 w 8668509"/>
              <a:gd name="connsiteY4820" fmla="*/ 6273784 h 8769011"/>
              <a:gd name="connsiteX4821" fmla="*/ 2629395 w 8668509"/>
              <a:gd name="connsiteY4821" fmla="*/ 6279176 h 8769011"/>
              <a:gd name="connsiteX4822" fmla="*/ 2649369 w 8668509"/>
              <a:gd name="connsiteY4822" fmla="*/ 6300426 h 8769011"/>
              <a:gd name="connsiteX4823" fmla="*/ 2570121 w 8668509"/>
              <a:gd name="connsiteY4823" fmla="*/ 6183878 h 8769011"/>
              <a:gd name="connsiteX4824" fmla="*/ 2540946 w 8668509"/>
              <a:gd name="connsiteY4824" fmla="*/ 6152883 h 8769011"/>
              <a:gd name="connsiteX4825" fmla="*/ 2521420 w 8668509"/>
              <a:gd name="connsiteY4825" fmla="*/ 6158313 h 8769011"/>
              <a:gd name="connsiteX4826" fmla="*/ 2501894 w 8668509"/>
              <a:gd name="connsiteY4826" fmla="*/ 6163733 h 8769011"/>
              <a:gd name="connsiteX4827" fmla="*/ 2514648 w 8668509"/>
              <a:gd name="connsiteY4827" fmla="*/ 6154884 h 8769011"/>
              <a:gd name="connsiteX4828" fmla="*/ 2527392 w 8668509"/>
              <a:gd name="connsiteY4828" fmla="*/ 6146035 h 8769011"/>
              <a:gd name="connsiteX4829" fmla="*/ 2494464 w 8668509"/>
              <a:gd name="connsiteY4829" fmla="*/ 6125680 h 8769011"/>
              <a:gd name="connsiteX4830" fmla="*/ 2460251 w 8668509"/>
              <a:gd name="connsiteY4830" fmla="*/ 6121403 h 8769011"/>
              <a:gd name="connsiteX4831" fmla="*/ 2830506 w 8668509"/>
              <a:gd name="connsiteY4831" fmla="*/ 6114860 h 8769011"/>
              <a:gd name="connsiteX4832" fmla="*/ 2840593 w 8668509"/>
              <a:gd name="connsiteY4832" fmla="*/ 6124385 h 8769011"/>
              <a:gd name="connsiteX4833" fmla="*/ 2844794 w 8668509"/>
              <a:gd name="connsiteY4833" fmla="*/ 6114860 h 8769011"/>
              <a:gd name="connsiteX4834" fmla="*/ 2834707 w 8668509"/>
              <a:gd name="connsiteY4834" fmla="*/ 6105335 h 8769011"/>
              <a:gd name="connsiteX4835" fmla="*/ 2830506 w 8668509"/>
              <a:gd name="connsiteY4835" fmla="*/ 6114860 h 8769011"/>
              <a:gd name="connsiteX4836" fmla="*/ 2363781 w 8668509"/>
              <a:gd name="connsiteY4836" fmla="*/ 6125651 h 8769011"/>
              <a:gd name="connsiteX4837" fmla="*/ 2414483 w 8668509"/>
              <a:gd name="connsiteY4837" fmla="*/ 6130119 h 8769011"/>
              <a:gd name="connsiteX4838" fmla="*/ 2391147 w 8668509"/>
              <a:gd name="connsiteY4838" fmla="*/ 6119622 h 8769011"/>
              <a:gd name="connsiteX4839" fmla="*/ 2363781 w 8668509"/>
              <a:gd name="connsiteY4839" fmla="*/ 6125651 h 8769011"/>
              <a:gd name="connsiteX4840" fmla="*/ 2976591 w 8668509"/>
              <a:gd name="connsiteY4840" fmla="*/ 6128528 h 8769011"/>
              <a:gd name="connsiteX4841" fmla="*/ 2970467 w 8668509"/>
              <a:gd name="connsiteY4841" fmla="*/ 6146273 h 8769011"/>
              <a:gd name="connsiteX4842" fmla="*/ 2965599 w 8668509"/>
              <a:gd name="connsiteY4842" fmla="*/ 6157370 h 8769011"/>
              <a:gd name="connsiteX4843" fmla="*/ 2982268 w 8668509"/>
              <a:gd name="connsiteY4843" fmla="*/ 6158113 h 8769011"/>
              <a:gd name="connsiteX4844" fmla="*/ 2981887 w 8668509"/>
              <a:gd name="connsiteY4844" fmla="*/ 6114860 h 8769011"/>
              <a:gd name="connsiteX4845" fmla="*/ 2976591 w 8668509"/>
              <a:gd name="connsiteY4845" fmla="*/ 6128528 h 8769011"/>
              <a:gd name="connsiteX4846" fmla="*/ 2882894 w 8668509"/>
              <a:gd name="connsiteY4846" fmla="*/ 6133910 h 8769011"/>
              <a:gd name="connsiteX4847" fmla="*/ 2892981 w 8668509"/>
              <a:gd name="connsiteY4847" fmla="*/ 6143435 h 8769011"/>
              <a:gd name="connsiteX4848" fmla="*/ 2897181 w 8668509"/>
              <a:gd name="connsiteY4848" fmla="*/ 6133910 h 8769011"/>
              <a:gd name="connsiteX4849" fmla="*/ 2887094 w 8668509"/>
              <a:gd name="connsiteY4849" fmla="*/ 6124385 h 8769011"/>
              <a:gd name="connsiteX4850" fmla="*/ 2882894 w 8668509"/>
              <a:gd name="connsiteY4850" fmla="*/ 6133910 h 8769011"/>
              <a:gd name="connsiteX4851" fmla="*/ 2735256 w 8668509"/>
              <a:gd name="connsiteY4851" fmla="*/ 6162485 h 8769011"/>
              <a:gd name="connsiteX4852" fmla="*/ 2745343 w 8668509"/>
              <a:gd name="connsiteY4852" fmla="*/ 6172010 h 8769011"/>
              <a:gd name="connsiteX4853" fmla="*/ 2749544 w 8668509"/>
              <a:gd name="connsiteY4853" fmla="*/ 6162485 h 8769011"/>
              <a:gd name="connsiteX4854" fmla="*/ 2739457 w 8668509"/>
              <a:gd name="connsiteY4854" fmla="*/ 6152960 h 8769011"/>
              <a:gd name="connsiteX4855" fmla="*/ 2735256 w 8668509"/>
              <a:gd name="connsiteY4855" fmla="*/ 6162485 h 8769011"/>
              <a:gd name="connsiteX4856" fmla="*/ 2563406 w 8668509"/>
              <a:gd name="connsiteY4856" fmla="*/ 6208167 h 8769011"/>
              <a:gd name="connsiteX4857" fmla="*/ 2600201 w 8668509"/>
              <a:gd name="connsiteY4857" fmla="*/ 6243571 h 8769011"/>
              <a:gd name="connsiteX4858" fmla="*/ 2568921 w 8668509"/>
              <a:gd name="connsiteY4858" fmla="*/ 6202652 h 8769011"/>
              <a:gd name="connsiteX4859" fmla="*/ 2532126 w 8668509"/>
              <a:gd name="connsiteY4859" fmla="*/ 6167247 h 8769011"/>
              <a:gd name="connsiteX4860" fmla="*/ 2563406 w 8668509"/>
              <a:gd name="connsiteY4860" fmla="*/ 6208167 h 8769011"/>
              <a:gd name="connsiteX4861" fmla="*/ 2763831 w 8668509"/>
              <a:gd name="connsiteY4861" fmla="*/ 6181535 h 8769011"/>
              <a:gd name="connsiteX4862" fmla="*/ 2773918 w 8668509"/>
              <a:gd name="connsiteY4862" fmla="*/ 6191060 h 8769011"/>
              <a:gd name="connsiteX4863" fmla="*/ 2778119 w 8668509"/>
              <a:gd name="connsiteY4863" fmla="*/ 6181535 h 8769011"/>
              <a:gd name="connsiteX4864" fmla="*/ 2768032 w 8668509"/>
              <a:gd name="connsiteY4864" fmla="*/ 6172010 h 8769011"/>
              <a:gd name="connsiteX4865" fmla="*/ 2763831 w 8668509"/>
              <a:gd name="connsiteY4865" fmla="*/ 6181535 h 8769011"/>
              <a:gd name="connsiteX4866" fmla="*/ 2840031 w 8668509"/>
              <a:gd name="connsiteY4866" fmla="*/ 6185278 h 8769011"/>
              <a:gd name="connsiteX4867" fmla="*/ 2854814 w 8668509"/>
              <a:gd name="connsiteY4867" fmla="*/ 6194698 h 8769011"/>
              <a:gd name="connsiteX4868" fmla="*/ 2863777 w 8668509"/>
              <a:gd name="connsiteY4868" fmla="*/ 6190955 h 8769011"/>
              <a:gd name="connsiteX4869" fmla="*/ 2840031 w 8668509"/>
              <a:gd name="connsiteY4869" fmla="*/ 6185278 h 8769011"/>
              <a:gd name="connsiteX4870" fmla="*/ 2316271 w 8668509"/>
              <a:gd name="connsiteY4870" fmla="*/ 6253534 h 8769011"/>
              <a:gd name="connsiteX4871" fmla="*/ 2249481 w 8668509"/>
              <a:gd name="connsiteY4871" fmla="*/ 6323610 h 8769011"/>
              <a:gd name="connsiteX4872" fmla="*/ 2292772 w 8668509"/>
              <a:gd name="connsiteY4872" fmla="*/ 6352175 h 8769011"/>
              <a:gd name="connsiteX4873" fmla="*/ 2449506 w 8668509"/>
              <a:gd name="connsiteY4873" fmla="*/ 6538341 h 8769011"/>
              <a:gd name="connsiteX4874" fmla="*/ 2461689 w 8668509"/>
              <a:gd name="connsiteY4874" fmla="*/ 6553010 h 8769011"/>
              <a:gd name="connsiteX4875" fmla="*/ 2592381 w 8668509"/>
              <a:gd name="connsiteY4875" fmla="*/ 6424422 h 8769011"/>
              <a:gd name="connsiteX4876" fmla="*/ 2525706 w 8668509"/>
              <a:gd name="connsiteY4876" fmla="*/ 6481572 h 8769011"/>
              <a:gd name="connsiteX4877" fmla="*/ 2459031 w 8668509"/>
              <a:gd name="connsiteY4877" fmla="*/ 6535560 h 8769011"/>
              <a:gd name="connsiteX4878" fmla="*/ 2439610 w 8668509"/>
              <a:gd name="connsiteY4878" fmla="*/ 6480744 h 8769011"/>
              <a:gd name="connsiteX4879" fmla="*/ 2424751 w 8668509"/>
              <a:gd name="connsiteY4879" fmla="*/ 6430718 h 8769011"/>
              <a:gd name="connsiteX4880" fmla="*/ 2406072 w 8668509"/>
              <a:gd name="connsiteY4880" fmla="*/ 6405867 h 8769011"/>
              <a:gd name="connsiteX4881" fmla="*/ 2382974 w 8668509"/>
              <a:gd name="connsiteY4881" fmla="*/ 6377845 h 8769011"/>
              <a:gd name="connsiteX4882" fmla="*/ 2390118 w 8668509"/>
              <a:gd name="connsiteY4882" fmla="*/ 6377016 h 8769011"/>
              <a:gd name="connsiteX4883" fmla="*/ 2449506 w 8668509"/>
              <a:gd name="connsiteY4883" fmla="*/ 6412259 h 8769011"/>
              <a:gd name="connsiteX4884" fmla="*/ 2438686 w 8668509"/>
              <a:gd name="connsiteY4884" fmla="*/ 6393600 h 8769011"/>
              <a:gd name="connsiteX4885" fmla="*/ 2427875 w 8668509"/>
              <a:gd name="connsiteY4885" fmla="*/ 6382789 h 8769011"/>
              <a:gd name="connsiteX4886" fmla="*/ 2443906 w 8668509"/>
              <a:gd name="connsiteY4886" fmla="*/ 6366748 h 8769011"/>
              <a:gd name="connsiteX4887" fmla="*/ 2466356 w 8668509"/>
              <a:gd name="connsiteY4887" fmla="*/ 6357128 h 8769011"/>
              <a:gd name="connsiteX4888" fmla="*/ 2459031 w 8668509"/>
              <a:gd name="connsiteY4888" fmla="*/ 6372035 h 8769011"/>
              <a:gd name="connsiteX4889" fmla="*/ 2451707 w 8668509"/>
              <a:gd name="connsiteY4889" fmla="*/ 6386941 h 8769011"/>
              <a:gd name="connsiteX4890" fmla="*/ 2481920 w 8668509"/>
              <a:gd name="connsiteY4890" fmla="*/ 6346546 h 8769011"/>
              <a:gd name="connsiteX4891" fmla="*/ 2476281 w 8668509"/>
              <a:gd name="connsiteY4891" fmla="*/ 6329172 h 8769011"/>
              <a:gd name="connsiteX4892" fmla="*/ 2486187 w 8668509"/>
              <a:gd name="connsiteY4892" fmla="*/ 6343183 h 8769011"/>
              <a:gd name="connsiteX4893" fmla="*/ 2502732 w 8668509"/>
              <a:gd name="connsiteY4893" fmla="*/ 6350556 h 8769011"/>
              <a:gd name="connsiteX4894" fmla="*/ 2497322 w 8668509"/>
              <a:gd name="connsiteY4894" fmla="*/ 6329401 h 8769011"/>
              <a:gd name="connsiteX4895" fmla="*/ 2495407 w 8668509"/>
              <a:gd name="connsiteY4895" fmla="*/ 6314885 h 8769011"/>
              <a:gd name="connsiteX4896" fmla="*/ 2512047 w 8668509"/>
              <a:gd name="connsiteY4896" fmla="*/ 6325429 h 8769011"/>
              <a:gd name="connsiteX4897" fmla="*/ 2526897 w 8668509"/>
              <a:gd name="connsiteY4897" fmla="*/ 6323047 h 8769011"/>
              <a:gd name="connsiteX4898" fmla="*/ 2535231 w 8668509"/>
              <a:gd name="connsiteY4898" fmla="*/ 6310122 h 8769011"/>
              <a:gd name="connsiteX4899" fmla="*/ 2544613 w 8668509"/>
              <a:gd name="connsiteY4899" fmla="*/ 6324410 h 8769011"/>
              <a:gd name="connsiteX4900" fmla="*/ 2534374 w 8668509"/>
              <a:gd name="connsiteY4900" fmla="*/ 6289681 h 8769011"/>
              <a:gd name="connsiteX4901" fmla="*/ 2408215 w 8668509"/>
              <a:gd name="connsiteY4901" fmla="*/ 6195365 h 8769011"/>
              <a:gd name="connsiteX4902" fmla="*/ 2383060 w 8668509"/>
              <a:gd name="connsiteY4902" fmla="*/ 6189050 h 8769011"/>
              <a:gd name="connsiteX4903" fmla="*/ 2316271 w 8668509"/>
              <a:gd name="connsiteY4903" fmla="*/ 6253534 h 8769011"/>
              <a:gd name="connsiteX4904" fmla="*/ 2380450 w 8668509"/>
              <a:gd name="connsiteY4904" fmla="*/ 6216416 h 8769011"/>
              <a:gd name="connsiteX4905" fmla="*/ 2404263 w 8668509"/>
              <a:gd name="connsiteY4905" fmla="*/ 6216416 h 8769011"/>
              <a:gd name="connsiteX4906" fmla="*/ 2392356 w 8668509"/>
              <a:gd name="connsiteY4906" fmla="*/ 6211615 h 8769011"/>
              <a:gd name="connsiteX4907" fmla="*/ 2380450 w 8668509"/>
              <a:gd name="connsiteY4907" fmla="*/ 6216416 h 8769011"/>
              <a:gd name="connsiteX4908" fmla="*/ 2875969 w 8668509"/>
              <a:gd name="connsiteY4908" fmla="*/ 6233046 h 8769011"/>
              <a:gd name="connsiteX4909" fmla="*/ 2878436 w 8668509"/>
              <a:gd name="connsiteY4909" fmla="*/ 6257735 h 8769011"/>
              <a:gd name="connsiteX4910" fmla="*/ 2888056 w 8668509"/>
              <a:gd name="connsiteY4910" fmla="*/ 6220273 h 8769011"/>
              <a:gd name="connsiteX4911" fmla="*/ 2875969 w 8668509"/>
              <a:gd name="connsiteY4911" fmla="*/ 6233046 h 8769011"/>
              <a:gd name="connsiteX4912" fmla="*/ 2365791 w 8668509"/>
              <a:gd name="connsiteY4912" fmla="*/ 6242485 h 8769011"/>
              <a:gd name="connsiteX4913" fmla="*/ 2381403 w 8668509"/>
              <a:gd name="connsiteY4913" fmla="*/ 6252648 h 8769011"/>
              <a:gd name="connsiteX4914" fmla="*/ 2362848 w 8668509"/>
              <a:gd name="connsiteY4914" fmla="*/ 6229160 h 8769011"/>
              <a:gd name="connsiteX4915" fmla="*/ 2365791 w 8668509"/>
              <a:gd name="connsiteY4915" fmla="*/ 6242485 h 8769011"/>
              <a:gd name="connsiteX4916" fmla="*/ 2716206 w 8668509"/>
              <a:gd name="connsiteY4916" fmla="*/ 6238685 h 8769011"/>
              <a:gd name="connsiteX4917" fmla="*/ 2726293 w 8668509"/>
              <a:gd name="connsiteY4917" fmla="*/ 6248210 h 8769011"/>
              <a:gd name="connsiteX4918" fmla="*/ 2730494 w 8668509"/>
              <a:gd name="connsiteY4918" fmla="*/ 6238685 h 8769011"/>
              <a:gd name="connsiteX4919" fmla="*/ 2720407 w 8668509"/>
              <a:gd name="connsiteY4919" fmla="*/ 6229160 h 8769011"/>
              <a:gd name="connsiteX4920" fmla="*/ 2716206 w 8668509"/>
              <a:gd name="connsiteY4920" fmla="*/ 6238685 h 8769011"/>
              <a:gd name="connsiteX4921" fmla="*/ 2319604 w 8668509"/>
              <a:gd name="connsiteY4921" fmla="*/ 6281547 h 8769011"/>
              <a:gd name="connsiteX4922" fmla="*/ 2310537 w 8668509"/>
              <a:gd name="connsiteY4922" fmla="*/ 6295835 h 8769011"/>
              <a:gd name="connsiteX4923" fmla="*/ 2301869 w 8668509"/>
              <a:gd name="connsiteY4923" fmla="*/ 6305360 h 8769011"/>
              <a:gd name="connsiteX4924" fmla="*/ 2291001 w 8668509"/>
              <a:gd name="connsiteY4924" fmla="*/ 6314885 h 8769011"/>
              <a:gd name="connsiteX4925" fmla="*/ 2274246 w 8668509"/>
              <a:gd name="connsiteY4925" fmla="*/ 6314885 h 8769011"/>
              <a:gd name="connsiteX4926" fmla="*/ 2285762 w 8668509"/>
              <a:gd name="connsiteY4926" fmla="*/ 6326401 h 8769011"/>
              <a:gd name="connsiteX4927" fmla="*/ 2297287 w 8668509"/>
              <a:gd name="connsiteY4927" fmla="*/ 6337926 h 8769011"/>
              <a:gd name="connsiteX4928" fmla="*/ 2313642 w 8668509"/>
              <a:gd name="connsiteY4928" fmla="*/ 6314561 h 8769011"/>
              <a:gd name="connsiteX4929" fmla="*/ 2323824 w 8668509"/>
              <a:gd name="connsiteY4929" fmla="*/ 6267260 h 8769011"/>
              <a:gd name="connsiteX4930" fmla="*/ 2319604 w 8668509"/>
              <a:gd name="connsiteY4930" fmla="*/ 6281547 h 8769011"/>
              <a:gd name="connsiteX4931" fmla="*/ 2478081 w 8668509"/>
              <a:gd name="connsiteY4931" fmla="*/ 6286310 h 8769011"/>
              <a:gd name="connsiteX4932" fmla="*/ 2487606 w 8668509"/>
              <a:gd name="connsiteY4932" fmla="*/ 6295835 h 8769011"/>
              <a:gd name="connsiteX4933" fmla="*/ 2497131 w 8668509"/>
              <a:gd name="connsiteY4933" fmla="*/ 6286310 h 8769011"/>
              <a:gd name="connsiteX4934" fmla="*/ 2487606 w 8668509"/>
              <a:gd name="connsiteY4934" fmla="*/ 6276785 h 8769011"/>
              <a:gd name="connsiteX4935" fmla="*/ 2478081 w 8668509"/>
              <a:gd name="connsiteY4935" fmla="*/ 6286310 h 8769011"/>
              <a:gd name="connsiteX4936" fmla="*/ 2511419 w 8668509"/>
              <a:gd name="connsiteY4936" fmla="*/ 6305360 h 8769011"/>
              <a:gd name="connsiteX4937" fmla="*/ 2521506 w 8668509"/>
              <a:gd name="connsiteY4937" fmla="*/ 6314885 h 8769011"/>
              <a:gd name="connsiteX4938" fmla="*/ 2525706 w 8668509"/>
              <a:gd name="connsiteY4938" fmla="*/ 6305360 h 8769011"/>
              <a:gd name="connsiteX4939" fmla="*/ 2515619 w 8668509"/>
              <a:gd name="connsiteY4939" fmla="*/ 6295835 h 8769011"/>
              <a:gd name="connsiteX4940" fmla="*/ 2511419 w 8668509"/>
              <a:gd name="connsiteY4940" fmla="*/ 6305360 h 8769011"/>
              <a:gd name="connsiteX4941" fmla="*/ 2606669 w 8668509"/>
              <a:gd name="connsiteY4941" fmla="*/ 6305360 h 8769011"/>
              <a:gd name="connsiteX4942" fmla="*/ 2616756 w 8668509"/>
              <a:gd name="connsiteY4942" fmla="*/ 6314885 h 8769011"/>
              <a:gd name="connsiteX4943" fmla="*/ 2620956 w 8668509"/>
              <a:gd name="connsiteY4943" fmla="*/ 6305360 h 8769011"/>
              <a:gd name="connsiteX4944" fmla="*/ 2610869 w 8668509"/>
              <a:gd name="connsiteY4944" fmla="*/ 6295835 h 8769011"/>
              <a:gd name="connsiteX4945" fmla="*/ 2606669 w 8668509"/>
              <a:gd name="connsiteY4945" fmla="*/ 6305360 h 8769011"/>
              <a:gd name="connsiteX4946" fmla="*/ 2795321 w 8668509"/>
              <a:gd name="connsiteY4946" fmla="*/ 6352194 h 8769011"/>
              <a:gd name="connsiteX4947" fmla="*/ 2789358 w 8668509"/>
              <a:gd name="connsiteY4947" fmla="*/ 6357747 h 8769011"/>
              <a:gd name="connsiteX4948" fmla="*/ 2766841 w 8668509"/>
              <a:gd name="connsiteY4948" fmla="*/ 6397267 h 8769011"/>
              <a:gd name="connsiteX4949" fmla="*/ 2820981 w 8668509"/>
              <a:gd name="connsiteY4949" fmla="*/ 6352851 h 8769011"/>
              <a:gd name="connsiteX4950" fmla="*/ 2807227 w 8668509"/>
              <a:gd name="connsiteY4950" fmla="*/ 6346631 h 8769011"/>
              <a:gd name="connsiteX4951" fmla="*/ 2795321 w 8668509"/>
              <a:gd name="connsiteY4951" fmla="*/ 6352194 h 8769011"/>
              <a:gd name="connsiteX4952" fmla="*/ 2401881 w 8668509"/>
              <a:gd name="connsiteY4952" fmla="*/ 6362510 h 8769011"/>
              <a:gd name="connsiteX4953" fmla="*/ 2411968 w 8668509"/>
              <a:gd name="connsiteY4953" fmla="*/ 6372035 h 8769011"/>
              <a:gd name="connsiteX4954" fmla="*/ 2416169 w 8668509"/>
              <a:gd name="connsiteY4954" fmla="*/ 6362510 h 8769011"/>
              <a:gd name="connsiteX4955" fmla="*/ 2406082 w 8668509"/>
              <a:gd name="connsiteY4955" fmla="*/ 6352985 h 8769011"/>
              <a:gd name="connsiteX4956" fmla="*/ 2401881 w 8668509"/>
              <a:gd name="connsiteY4956" fmla="*/ 6362510 h 8769011"/>
              <a:gd name="connsiteX4957" fmla="*/ 2211524 w 8668509"/>
              <a:gd name="connsiteY4957" fmla="*/ 6393466 h 8769011"/>
              <a:gd name="connsiteX4958" fmla="*/ 2219430 w 8668509"/>
              <a:gd name="connsiteY4958" fmla="*/ 6436652 h 8769011"/>
              <a:gd name="connsiteX4959" fmla="*/ 2255568 w 8668509"/>
              <a:gd name="connsiteY4959" fmla="*/ 6416288 h 8769011"/>
              <a:gd name="connsiteX4960" fmla="*/ 2256330 w 8668509"/>
              <a:gd name="connsiteY4960" fmla="*/ 6407753 h 8769011"/>
              <a:gd name="connsiteX4961" fmla="*/ 2267388 w 8668509"/>
              <a:gd name="connsiteY4961" fmla="*/ 6419660 h 8769011"/>
              <a:gd name="connsiteX4962" fmla="*/ 2320395 w 8668509"/>
              <a:gd name="connsiteY4962" fmla="*/ 6462522 h 8769011"/>
              <a:gd name="connsiteX4963" fmla="*/ 2371773 w 8668509"/>
              <a:gd name="connsiteY4963" fmla="*/ 6505385 h 8769011"/>
              <a:gd name="connsiteX4964" fmla="*/ 2365686 w 8668509"/>
              <a:gd name="connsiteY4964" fmla="*/ 6493955 h 8769011"/>
              <a:gd name="connsiteX4965" fmla="*/ 2372763 w 8668509"/>
              <a:gd name="connsiteY4965" fmla="*/ 6481087 h 8769011"/>
              <a:gd name="connsiteX4966" fmla="*/ 2397338 w 8668509"/>
              <a:gd name="connsiteY4966" fmla="*/ 6525425 h 8769011"/>
              <a:gd name="connsiteX4967" fmla="*/ 2412292 w 8668509"/>
              <a:gd name="connsiteY4967" fmla="*/ 6553010 h 8769011"/>
              <a:gd name="connsiteX4968" fmla="*/ 2370468 w 8668509"/>
              <a:gd name="connsiteY4968" fmla="*/ 6458369 h 8769011"/>
              <a:gd name="connsiteX4969" fmla="*/ 2273294 w 8668509"/>
              <a:gd name="connsiteY4969" fmla="*/ 6381236 h 8769011"/>
              <a:gd name="connsiteX4970" fmla="*/ 2211524 w 8668509"/>
              <a:gd name="connsiteY4970" fmla="*/ 6393466 h 8769011"/>
              <a:gd name="connsiteX4971" fmla="*/ 2468556 w 8668509"/>
              <a:gd name="connsiteY4971" fmla="*/ 6410135 h 8769011"/>
              <a:gd name="connsiteX4972" fmla="*/ 2478643 w 8668509"/>
              <a:gd name="connsiteY4972" fmla="*/ 6419660 h 8769011"/>
              <a:gd name="connsiteX4973" fmla="*/ 2482844 w 8668509"/>
              <a:gd name="connsiteY4973" fmla="*/ 6410135 h 8769011"/>
              <a:gd name="connsiteX4974" fmla="*/ 2472757 w 8668509"/>
              <a:gd name="connsiteY4974" fmla="*/ 6400610 h 8769011"/>
              <a:gd name="connsiteX4975" fmla="*/ 2468556 w 8668509"/>
              <a:gd name="connsiteY4975" fmla="*/ 6410135 h 8769011"/>
              <a:gd name="connsiteX4976" fmla="*/ 2297106 w 8668509"/>
              <a:gd name="connsiteY4976" fmla="*/ 6413535 h 8769011"/>
              <a:gd name="connsiteX4977" fmla="*/ 2349056 w 8668509"/>
              <a:gd name="connsiteY4977" fmla="*/ 6466132 h 8769011"/>
              <a:gd name="connsiteX4978" fmla="*/ 2325586 w 8668509"/>
              <a:gd name="connsiteY4978" fmla="*/ 6433852 h 8769011"/>
              <a:gd name="connsiteX4979" fmla="*/ 2297106 w 8668509"/>
              <a:gd name="connsiteY4979" fmla="*/ 6413535 h 8769011"/>
              <a:gd name="connsiteX4980" fmla="*/ 2506656 w 8668509"/>
              <a:gd name="connsiteY4980" fmla="*/ 6467847 h 8769011"/>
              <a:gd name="connsiteX4981" fmla="*/ 2516181 w 8668509"/>
              <a:gd name="connsiteY4981" fmla="*/ 6472047 h 8769011"/>
              <a:gd name="connsiteX4982" fmla="*/ 2525706 w 8668509"/>
              <a:gd name="connsiteY4982" fmla="*/ 6461960 h 8769011"/>
              <a:gd name="connsiteX4983" fmla="*/ 2516181 w 8668509"/>
              <a:gd name="connsiteY4983" fmla="*/ 6457760 h 8769011"/>
              <a:gd name="connsiteX4984" fmla="*/ 2506656 w 8668509"/>
              <a:gd name="connsiteY4984" fmla="*/ 6467847 h 8769011"/>
              <a:gd name="connsiteX4985" fmla="*/ 1859890 w 8668509"/>
              <a:gd name="connsiteY4985" fmla="*/ 6878336 h 8769011"/>
              <a:gd name="connsiteX4986" fmla="*/ 106360 w 8668509"/>
              <a:gd name="connsiteY4986" fmla="*/ 8662064 h 8769011"/>
              <a:gd name="connsiteX4987" fmla="*/ 1196778 w 8668509"/>
              <a:gd name="connsiteY4987" fmla="*/ 7622981 h 8769011"/>
              <a:gd name="connsiteX4988" fmla="*/ 2192331 w 8668509"/>
              <a:gd name="connsiteY4988" fmla="*/ 6632429 h 8769011"/>
              <a:gd name="connsiteX4989" fmla="*/ 1306506 w 8668509"/>
              <a:gd name="connsiteY4989" fmla="*/ 7500652 h 8769011"/>
              <a:gd name="connsiteX4990" fmla="*/ 382823 w 8668509"/>
              <a:gd name="connsiteY4990" fmla="*/ 8408203 h 8769011"/>
              <a:gd name="connsiteX4991" fmla="*/ 1337463 w 8668509"/>
              <a:gd name="connsiteY4991" fmla="*/ 7450284 h 8769011"/>
              <a:gd name="connsiteX4992" fmla="*/ 2287581 w 8668509"/>
              <a:gd name="connsiteY4992" fmla="*/ 6488059 h 8769011"/>
              <a:gd name="connsiteX4993" fmla="*/ 2276609 w 8668509"/>
              <a:gd name="connsiteY4993" fmla="*/ 6476810 h 8769011"/>
              <a:gd name="connsiteX4994" fmla="*/ 1859890 w 8668509"/>
              <a:gd name="connsiteY4994" fmla="*/ 6878336 h 8769011"/>
              <a:gd name="connsiteX4995" fmla="*/ 2335206 w 8668509"/>
              <a:gd name="connsiteY4995" fmla="*/ 6560811 h 8769011"/>
              <a:gd name="connsiteX4996" fmla="*/ 2359886 w 8668509"/>
              <a:gd name="connsiteY4996" fmla="*/ 6579137 h 8769011"/>
              <a:gd name="connsiteX4997" fmla="*/ 2349722 w 8668509"/>
              <a:gd name="connsiteY4997" fmla="*/ 6562725 h 8769011"/>
              <a:gd name="connsiteX4998" fmla="*/ 2335206 w 8668509"/>
              <a:gd name="connsiteY4998" fmla="*/ 6560811 h 8769011"/>
              <a:gd name="connsiteX4999" fmla="*/ 292098 w 8668509"/>
              <a:gd name="connsiteY4999" fmla="*/ 8484622 h 8769011"/>
              <a:gd name="connsiteX5000" fmla="*/ 244473 w 8668509"/>
              <a:gd name="connsiteY5000" fmla="*/ 8538763 h 8769011"/>
              <a:gd name="connsiteX5001" fmla="*/ 299241 w 8668509"/>
              <a:gd name="connsiteY5001" fmla="*/ 8492461 h 8769011"/>
              <a:gd name="connsiteX5002" fmla="*/ 346866 w 8668509"/>
              <a:gd name="connsiteY5002" fmla="*/ 8429958 h 8769011"/>
              <a:gd name="connsiteX5003" fmla="*/ 292098 w 8668509"/>
              <a:gd name="connsiteY5003" fmla="*/ 8484622 h 8769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</a:cxnLst>
            <a:rect l="l" t="t" r="r" b="b"/>
            <a:pathLst>
              <a:path w="8668509" h="8769011">
                <a:moveTo>
                  <a:pt x="7641632" y="14354"/>
                </a:moveTo>
                <a:cubicBezTo>
                  <a:pt x="7562374" y="36481"/>
                  <a:pt x="7501624" y="74209"/>
                  <a:pt x="7441168" y="138836"/>
                </a:cubicBezTo>
                <a:cubicBezTo>
                  <a:pt x="7341289" y="245612"/>
                  <a:pt x="7300780" y="358597"/>
                  <a:pt x="7310028" y="504635"/>
                </a:cubicBezTo>
                <a:cubicBezTo>
                  <a:pt x="7318687" y="641471"/>
                  <a:pt x="7375218" y="773611"/>
                  <a:pt x="7475868" y="892245"/>
                </a:cubicBezTo>
                <a:cubicBezTo>
                  <a:pt x="7503624" y="924963"/>
                  <a:pt x="7526332" y="956729"/>
                  <a:pt x="7526332" y="962844"/>
                </a:cubicBezTo>
                <a:cubicBezTo>
                  <a:pt x="7526332" y="970550"/>
                  <a:pt x="7513035" y="972122"/>
                  <a:pt x="7482907" y="967997"/>
                </a:cubicBezTo>
                <a:cubicBezTo>
                  <a:pt x="7425967" y="960196"/>
                  <a:pt x="7390286" y="975989"/>
                  <a:pt x="7333279" y="1034234"/>
                </a:cubicBezTo>
                <a:cubicBezTo>
                  <a:pt x="7281701" y="1086926"/>
                  <a:pt x="7267213" y="1125445"/>
                  <a:pt x="7279186" y="1178062"/>
                </a:cubicBezTo>
                <a:lnTo>
                  <a:pt x="7287425" y="1214247"/>
                </a:lnTo>
                <a:lnTo>
                  <a:pt x="7229523" y="1272807"/>
                </a:lnTo>
                <a:lnTo>
                  <a:pt x="7171611" y="1331376"/>
                </a:lnTo>
                <a:lnTo>
                  <a:pt x="7122757" y="1308621"/>
                </a:lnTo>
                <a:cubicBezTo>
                  <a:pt x="7070160" y="1284132"/>
                  <a:pt x="7013791" y="1279255"/>
                  <a:pt x="6980396" y="1296314"/>
                </a:cubicBezTo>
                <a:cubicBezTo>
                  <a:pt x="6968957" y="1302153"/>
                  <a:pt x="6939515" y="1326366"/>
                  <a:pt x="6914969" y="1350112"/>
                </a:cubicBezTo>
                <a:lnTo>
                  <a:pt x="6870345" y="1393288"/>
                </a:lnTo>
                <a:lnTo>
                  <a:pt x="6841151" y="1381192"/>
                </a:lnTo>
                <a:cubicBezTo>
                  <a:pt x="6825091" y="1374543"/>
                  <a:pt x="6811957" y="1367990"/>
                  <a:pt x="6811957" y="1366647"/>
                </a:cubicBezTo>
                <a:cubicBezTo>
                  <a:pt x="6811957" y="1365294"/>
                  <a:pt x="6822596" y="1340949"/>
                  <a:pt x="6835598" y="1312535"/>
                </a:cubicBezTo>
                <a:cubicBezTo>
                  <a:pt x="6848608" y="1284132"/>
                  <a:pt x="6864334" y="1228173"/>
                  <a:pt x="6870554" y="1188187"/>
                </a:cubicBezTo>
                <a:lnTo>
                  <a:pt x="6881851" y="1115482"/>
                </a:lnTo>
                <a:lnTo>
                  <a:pt x="6865392" y="1031510"/>
                </a:lnTo>
                <a:cubicBezTo>
                  <a:pt x="6818377" y="791737"/>
                  <a:pt x="6640173" y="575329"/>
                  <a:pt x="6388094" y="451914"/>
                </a:cubicBezTo>
                <a:cubicBezTo>
                  <a:pt x="6206262" y="362893"/>
                  <a:pt x="6047508" y="334966"/>
                  <a:pt x="5891632" y="364598"/>
                </a:cubicBezTo>
                <a:cubicBezTo>
                  <a:pt x="5753672" y="390820"/>
                  <a:pt x="5655678" y="455133"/>
                  <a:pt x="5579897" y="569195"/>
                </a:cubicBezTo>
                <a:cubicBezTo>
                  <a:pt x="5469627" y="735187"/>
                  <a:pt x="5460740" y="919448"/>
                  <a:pt x="5553771" y="1110863"/>
                </a:cubicBezTo>
                <a:cubicBezTo>
                  <a:pt x="5617979" y="1242965"/>
                  <a:pt x="5718963" y="1355589"/>
                  <a:pt x="5855646" y="1447552"/>
                </a:cubicBezTo>
                <a:cubicBezTo>
                  <a:pt x="5923598" y="1493272"/>
                  <a:pt x="5935199" y="1510970"/>
                  <a:pt x="5935447" y="1569263"/>
                </a:cubicBezTo>
                <a:lnTo>
                  <a:pt x="5935657" y="1619488"/>
                </a:lnTo>
                <a:lnTo>
                  <a:pt x="5974690" y="1661836"/>
                </a:lnTo>
                <a:cubicBezTo>
                  <a:pt x="5997102" y="1686144"/>
                  <a:pt x="6017286" y="1719520"/>
                  <a:pt x="6022086" y="1740198"/>
                </a:cubicBezTo>
                <a:cubicBezTo>
                  <a:pt x="6035535" y="1798130"/>
                  <a:pt x="6032163" y="1938766"/>
                  <a:pt x="6015752" y="2004098"/>
                </a:cubicBezTo>
                <a:lnTo>
                  <a:pt x="6000588" y="2064439"/>
                </a:lnTo>
                <a:lnTo>
                  <a:pt x="5922884" y="2068678"/>
                </a:lnTo>
                <a:cubicBezTo>
                  <a:pt x="5836187" y="2073402"/>
                  <a:pt x="5801144" y="2087585"/>
                  <a:pt x="5750138" y="2138591"/>
                </a:cubicBezTo>
                <a:cubicBezTo>
                  <a:pt x="5706571" y="2182159"/>
                  <a:pt x="5678482" y="2238280"/>
                  <a:pt x="5678482" y="2281771"/>
                </a:cubicBezTo>
                <a:lnTo>
                  <a:pt x="5678482" y="2316594"/>
                </a:lnTo>
                <a:lnTo>
                  <a:pt x="4600890" y="3401340"/>
                </a:lnTo>
                <a:lnTo>
                  <a:pt x="3523298" y="4486085"/>
                </a:lnTo>
                <a:lnTo>
                  <a:pt x="3500276" y="4486085"/>
                </a:lnTo>
                <a:cubicBezTo>
                  <a:pt x="3458823" y="4486085"/>
                  <a:pt x="3427762" y="4510993"/>
                  <a:pt x="3272685" y="4668593"/>
                </a:cubicBezTo>
                <a:lnTo>
                  <a:pt x="3119542" y="4824222"/>
                </a:lnTo>
                <a:lnTo>
                  <a:pt x="3107198" y="4869228"/>
                </a:lnTo>
                <a:cubicBezTo>
                  <a:pt x="3100416" y="4893984"/>
                  <a:pt x="3097197" y="4923158"/>
                  <a:pt x="3100045" y="4934055"/>
                </a:cubicBezTo>
                <a:cubicBezTo>
                  <a:pt x="3103502" y="4947266"/>
                  <a:pt x="3096425" y="4964002"/>
                  <a:pt x="3078804" y="4984290"/>
                </a:cubicBezTo>
                <a:cubicBezTo>
                  <a:pt x="3043781" y="5024619"/>
                  <a:pt x="3030531" y="5051127"/>
                  <a:pt x="3030531" y="5080864"/>
                </a:cubicBezTo>
                <a:cubicBezTo>
                  <a:pt x="3030531" y="5098028"/>
                  <a:pt x="3010615" y="5126870"/>
                  <a:pt x="2964266" y="5176866"/>
                </a:cubicBezTo>
                <a:lnTo>
                  <a:pt x="2898001" y="5248332"/>
                </a:lnTo>
                <a:lnTo>
                  <a:pt x="2891581" y="5282565"/>
                </a:lnTo>
                <a:cubicBezTo>
                  <a:pt x="2885361" y="5315693"/>
                  <a:pt x="2891333" y="5403837"/>
                  <a:pt x="2902496" y="5443881"/>
                </a:cubicBezTo>
                <a:lnTo>
                  <a:pt x="2907964" y="5463455"/>
                </a:lnTo>
                <a:lnTo>
                  <a:pt x="2602163" y="5767531"/>
                </a:lnTo>
                <a:cubicBezTo>
                  <a:pt x="2424760" y="5943943"/>
                  <a:pt x="2293896" y="6081474"/>
                  <a:pt x="2290477" y="6095096"/>
                </a:cubicBezTo>
                <a:cubicBezTo>
                  <a:pt x="2287238" y="6108011"/>
                  <a:pt x="2289315" y="6140244"/>
                  <a:pt x="2295106" y="6166723"/>
                </a:cubicBezTo>
                <a:lnTo>
                  <a:pt x="2305631" y="6214872"/>
                </a:lnTo>
                <a:lnTo>
                  <a:pt x="2243900" y="6274622"/>
                </a:lnTo>
                <a:cubicBezTo>
                  <a:pt x="2209943" y="6307484"/>
                  <a:pt x="2177844" y="6345736"/>
                  <a:pt x="2172567" y="6359624"/>
                </a:cubicBezTo>
                <a:cubicBezTo>
                  <a:pt x="2161470" y="6388818"/>
                  <a:pt x="2168690" y="6433309"/>
                  <a:pt x="2189988" y="6466837"/>
                </a:cubicBezTo>
                <a:lnTo>
                  <a:pt x="2204828" y="6490202"/>
                </a:lnTo>
                <a:lnTo>
                  <a:pt x="1257986" y="7433444"/>
                </a:lnTo>
                <a:cubicBezTo>
                  <a:pt x="219936" y="8467544"/>
                  <a:pt x="171206" y="8517560"/>
                  <a:pt x="64222" y="8658920"/>
                </a:cubicBezTo>
                <a:cubicBezTo>
                  <a:pt x="-54212" y="8815397"/>
                  <a:pt x="-11731" y="8805910"/>
                  <a:pt x="215764" y="8625078"/>
                </a:cubicBezTo>
                <a:cubicBezTo>
                  <a:pt x="319701" y="8542468"/>
                  <a:pt x="429419" y="8435635"/>
                  <a:pt x="1542479" y="7333240"/>
                </a:cubicBezTo>
                <a:lnTo>
                  <a:pt x="2288639" y="6594234"/>
                </a:lnTo>
                <a:lnTo>
                  <a:pt x="2332587" y="6616484"/>
                </a:lnTo>
                <a:cubicBezTo>
                  <a:pt x="2356761" y="6628724"/>
                  <a:pt x="2390375" y="6638735"/>
                  <a:pt x="2407291" y="6638735"/>
                </a:cubicBezTo>
                <a:lnTo>
                  <a:pt x="2438048" y="6638735"/>
                </a:lnTo>
                <a:lnTo>
                  <a:pt x="2510038" y="6571507"/>
                </a:lnTo>
                <a:lnTo>
                  <a:pt x="2582028" y="6504270"/>
                </a:lnTo>
                <a:lnTo>
                  <a:pt x="2600868" y="6514357"/>
                </a:lnTo>
                <a:cubicBezTo>
                  <a:pt x="2611231" y="6519901"/>
                  <a:pt x="2640197" y="6524435"/>
                  <a:pt x="2665238" y="6524435"/>
                </a:cubicBezTo>
                <a:lnTo>
                  <a:pt x="2710777" y="6524435"/>
                </a:lnTo>
                <a:lnTo>
                  <a:pt x="3021302" y="6214434"/>
                </a:lnTo>
                <a:lnTo>
                  <a:pt x="3331836" y="5904424"/>
                </a:lnTo>
                <a:lnTo>
                  <a:pt x="3374060" y="5914158"/>
                </a:lnTo>
                <a:cubicBezTo>
                  <a:pt x="3477225" y="5937933"/>
                  <a:pt x="3523783" y="5923674"/>
                  <a:pt x="3612366" y="5841150"/>
                </a:cubicBezTo>
                <a:lnTo>
                  <a:pt x="3673469" y="5784237"/>
                </a:lnTo>
                <a:lnTo>
                  <a:pt x="3708911" y="5777713"/>
                </a:lnTo>
                <a:cubicBezTo>
                  <a:pt x="3729790" y="5773875"/>
                  <a:pt x="3758594" y="5757777"/>
                  <a:pt x="3778987" y="5738537"/>
                </a:cubicBezTo>
                <a:lnTo>
                  <a:pt x="3813620" y="5705875"/>
                </a:lnTo>
                <a:lnTo>
                  <a:pt x="3865026" y="5696369"/>
                </a:lnTo>
                <a:cubicBezTo>
                  <a:pt x="3893296" y="5691149"/>
                  <a:pt x="3926053" y="5681872"/>
                  <a:pt x="3937826" y="5675767"/>
                </a:cubicBezTo>
                <a:cubicBezTo>
                  <a:pt x="3965953" y="5661155"/>
                  <a:pt x="4225119" y="5406314"/>
                  <a:pt x="4260390" y="5358575"/>
                </a:cubicBezTo>
                <a:cubicBezTo>
                  <a:pt x="4275487" y="5338144"/>
                  <a:pt x="4287831" y="5310655"/>
                  <a:pt x="4287831" y="5297482"/>
                </a:cubicBezTo>
                <a:lnTo>
                  <a:pt x="4287831" y="5273545"/>
                </a:lnTo>
                <a:lnTo>
                  <a:pt x="4609786" y="4948866"/>
                </a:lnTo>
                <a:cubicBezTo>
                  <a:pt x="4786856" y="4770301"/>
                  <a:pt x="5202317" y="4349877"/>
                  <a:pt x="5533025" y="4014597"/>
                </a:cubicBezTo>
                <a:cubicBezTo>
                  <a:pt x="5863724" y="3679317"/>
                  <a:pt x="6202128" y="3337884"/>
                  <a:pt x="6285014" y="3255855"/>
                </a:cubicBezTo>
                <a:lnTo>
                  <a:pt x="6435719" y="3106712"/>
                </a:lnTo>
                <a:lnTo>
                  <a:pt x="6469057" y="3099930"/>
                </a:lnTo>
                <a:cubicBezTo>
                  <a:pt x="6545180" y="3084433"/>
                  <a:pt x="6616103" y="3031246"/>
                  <a:pt x="6655118" y="2960408"/>
                </a:cubicBezTo>
                <a:lnTo>
                  <a:pt x="6683035" y="2909697"/>
                </a:lnTo>
                <a:lnTo>
                  <a:pt x="6683207" y="2821877"/>
                </a:lnTo>
                <a:lnTo>
                  <a:pt x="6683369" y="2734047"/>
                </a:lnTo>
                <a:lnTo>
                  <a:pt x="6769094" y="2693803"/>
                </a:lnTo>
                <a:cubicBezTo>
                  <a:pt x="6866506" y="2648074"/>
                  <a:pt x="6899701" y="2644664"/>
                  <a:pt x="6992912" y="2670810"/>
                </a:cubicBezTo>
                <a:lnTo>
                  <a:pt x="7054816" y="2688174"/>
                </a:lnTo>
                <a:lnTo>
                  <a:pt x="7116737" y="2681126"/>
                </a:lnTo>
                <a:cubicBezTo>
                  <a:pt x="7201710" y="2671458"/>
                  <a:pt x="7212368" y="2671886"/>
                  <a:pt x="7247182" y="2686441"/>
                </a:cubicBezTo>
                <a:lnTo>
                  <a:pt x="7277596" y="2699147"/>
                </a:lnTo>
                <a:lnTo>
                  <a:pt x="7324478" y="2677192"/>
                </a:lnTo>
                <a:lnTo>
                  <a:pt x="7371350" y="2655237"/>
                </a:lnTo>
                <a:lnTo>
                  <a:pt x="7392762" y="2666695"/>
                </a:lnTo>
                <a:cubicBezTo>
                  <a:pt x="7404536" y="2672991"/>
                  <a:pt x="7438597" y="2700604"/>
                  <a:pt x="7468458" y="2728055"/>
                </a:cubicBezTo>
                <a:cubicBezTo>
                  <a:pt x="7637917" y="2883846"/>
                  <a:pt x="7850401" y="2972562"/>
                  <a:pt x="8053349" y="2972257"/>
                </a:cubicBezTo>
                <a:cubicBezTo>
                  <a:pt x="8219247" y="2972010"/>
                  <a:pt x="8329546" y="2930271"/>
                  <a:pt x="8432121" y="2828906"/>
                </a:cubicBezTo>
                <a:lnTo>
                  <a:pt x="8494957" y="2766822"/>
                </a:lnTo>
                <a:lnTo>
                  <a:pt x="8528828" y="2695385"/>
                </a:lnTo>
                <a:cubicBezTo>
                  <a:pt x="8587111" y="2572493"/>
                  <a:pt x="8597818" y="2468242"/>
                  <a:pt x="8565242" y="2340864"/>
                </a:cubicBezTo>
                <a:cubicBezTo>
                  <a:pt x="8474269" y="1985182"/>
                  <a:pt x="8080439" y="1685211"/>
                  <a:pt x="7705325" y="1685877"/>
                </a:cubicBezTo>
                <a:cubicBezTo>
                  <a:pt x="7565022" y="1686125"/>
                  <a:pt x="7459485" y="1722301"/>
                  <a:pt x="7370741" y="1800568"/>
                </a:cubicBezTo>
                <a:lnTo>
                  <a:pt x="7324687" y="1841183"/>
                </a:lnTo>
                <a:lnTo>
                  <a:pt x="7302027" y="1813465"/>
                </a:lnTo>
                <a:cubicBezTo>
                  <a:pt x="7272528" y="1777384"/>
                  <a:pt x="7273052" y="1770850"/>
                  <a:pt x="7308104" y="1737522"/>
                </a:cubicBezTo>
                <a:cubicBezTo>
                  <a:pt x="7324287" y="1722139"/>
                  <a:pt x="7343575" y="1697974"/>
                  <a:pt x="7350967" y="1683830"/>
                </a:cubicBezTo>
                <a:cubicBezTo>
                  <a:pt x="7368531" y="1650206"/>
                  <a:pt x="7368131" y="1570215"/>
                  <a:pt x="7350185" y="1527258"/>
                </a:cubicBezTo>
                <a:lnTo>
                  <a:pt x="7335965" y="1493225"/>
                </a:lnTo>
                <a:lnTo>
                  <a:pt x="7354119" y="1468041"/>
                </a:lnTo>
                <a:cubicBezTo>
                  <a:pt x="7364101" y="1454182"/>
                  <a:pt x="7387590" y="1428131"/>
                  <a:pt x="7406307" y="1410148"/>
                </a:cubicBezTo>
                <a:lnTo>
                  <a:pt x="7440349" y="1377448"/>
                </a:lnTo>
                <a:lnTo>
                  <a:pt x="7492813" y="1379877"/>
                </a:lnTo>
                <a:lnTo>
                  <a:pt x="7545267" y="1382306"/>
                </a:lnTo>
                <a:lnTo>
                  <a:pt x="7574566" y="1361446"/>
                </a:lnTo>
                <a:cubicBezTo>
                  <a:pt x="7590682" y="1349978"/>
                  <a:pt x="7621096" y="1318793"/>
                  <a:pt x="7642155" y="1292152"/>
                </a:cubicBezTo>
                <a:lnTo>
                  <a:pt x="7680436" y="1243717"/>
                </a:lnTo>
                <a:lnTo>
                  <a:pt x="7677207" y="1182453"/>
                </a:lnTo>
                <a:lnTo>
                  <a:pt x="7673969" y="1121197"/>
                </a:lnTo>
                <a:lnTo>
                  <a:pt x="7690571" y="1110663"/>
                </a:lnTo>
                <a:lnTo>
                  <a:pt x="7707173" y="1100128"/>
                </a:lnTo>
                <a:lnTo>
                  <a:pt x="7790583" y="1144172"/>
                </a:lnTo>
                <a:cubicBezTo>
                  <a:pt x="8184547" y="1352179"/>
                  <a:pt x="8564090" y="1236726"/>
                  <a:pt x="8654834" y="881253"/>
                </a:cubicBezTo>
                <a:cubicBezTo>
                  <a:pt x="8674227" y="805291"/>
                  <a:pt x="8673093" y="741474"/>
                  <a:pt x="8650805" y="654310"/>
                </a:cubicBezTo>
                <a:cubicBezTo>
                  <a:pt x="8581720" y="384210"/>
                  <a:pt x="8337833" y="141151"/>
                  <a:pt x="8031157" y="36776"/>
                </a:cubicBezTo>
                <a:lnTo>
                  <a:pt x="7940669" y="5972"/>
                </a:lnTo>
                <a:lnTo>
                  <a:pt x="7816844" y="2991"/>
                </a:lnTo>
                <a:lnTo>
                  <a:pt x="7693019" y="0"/>
                </a:lnTo>
                <a:lnTo>
                  <a:pt x="7641632" y="14354"/>
                </a:lnTo>
                <a:close/>
                <a:moveTo>
                  <a:pt x="7721594" y="34471"/>
                </a:moveTo>
                <a:cubicBezTo>
                  <a:pt x="7517540" y="65494"/>
                  <a:pt x="7402507" y="189671"/>
                  <a:pt x="7402507" y="378914"/>
                </a:cubicBezTo>
                <a:cubicBezTo>
                  <a:pt x="7402507" y="528742"/>
                  <a:pt x="7454399" y="653015"/>
                  <a:pt x="7588044" y="823208"/>
                </a:cubicBezTo>
                <a:lnTo>
                  <a:pt x="7602598" y="841753"/>
                </a:lnTo>
                <a:lnTo>
                  <a:pt x="7613571" y="830780"/>
                </a:lnTo>
                <a:lnTo>
                  <a:pt x="7624544" y="819807"/>
                </a:lnTo>
                <a:lnTo>
                  <a:pt x="7586148" y="769372"/>
                </a:lnTo>
                <a:cubicBezTo>
                  <a:pt x="7499319" y="655349"/>
                  <a:pt x="7457475" y="563032"/>
                  <a:pt x="7442721" y="452914"/>
                </a:cubicBezTo>
                <a:cubicBezTo>
                  <a:pt x="7420928" y="290246"/>
                  <a:pt x="7488222" y="162230"/>
                  <a:pt x="7629964" y="96698"/>
                </a:cubicBezTo>
                <a:lnTo>
                  <a:pt x="7683494" y="71952"/>
                </a:lnTo>
                <a:lnTo>
                  <a:pt x="7779735" y="68189"/>
                </a:lnTo>
                <a:lnTo>
                  <a:pt x="7875985" y="64427"/>
                </a:lnTo>
                <a:lnTo>
                  <a:pt x="7955947" y="84563"/>
                </a:lnTo>
                <a:cubicBezTo>
                  <a:pt x="8102766" y="121529"/>
                  <a:pt x="8251794" y="204502"/>
                  <a:pt x="8367865" y="313896"/>
                </a:cubicBezTo>
                <a:cubicBezTo>
                  <a:pt x="8561251" y="496157"/>
                  <a:pt x="8637604" y="723252"/>
                  <a:pt x="8563451" y="895626"/>
                </a:cubicBezTo>
                <a:cubicBezTo>
                  <a:pt x="8536277" y="958787"/>
                  <a:pt x="8449190" y="1039082"/>
                  <a:pt x="8376771" y="1067753"/>
                </a:cubicBezTo>
                <a:lnTo>
                  <a:pt x="8321669" y="1089565"/>
                </a:lnTo>
                <a:lnTo>
                  <a:pt x="8212132" y="1089965"/>
                </a:lnTo>
                <a:lnTo>
                  <a:pt x="8102594" y="1090365"/>
                </a:lnTo>
                <a:lnTo>
                  <a:pt x="8031157" y="1068076"/>
                </a:lnTo>
                <a:cubicBezTo>
                  <a:pt x="7991866" y="1055818"/>
                  <a:pt x="7926391" y="1029043"/>
                  <a:pt x="7885653" y="1008574"/>
                </a:cubicBezTo>
                <a:cubicBezTo>
                  <a:pt x="7804385" y="967740"/>
                  <a:pt x="7793032" y="964825"/>
                  <a:pt x="7793032" y="984799"/>
                </a:cubicBezTo>
                <a:cubicBezTo>
                  <a:pt x="7793032" y="992295"/>
                  <a:pt x="7832227" y="1017432"/>
                  <a:pt x="7881690" y="1041654"/>
                </a:cubicBezTo>
                <a:cubicBezTo>
                  <a:pt x="8180842" y="1188149"/>
                  <a:pt x="8498405" y="1134666"/>
                  <a:pt x="8602027" y="920334"/>
                </a:cubicBezTo>
                <a:cubicBezTo>
                  <a:pt x="8662873" y="794471"/>
                  <a:pt x="8626383" y="603637"/>
                  <a:pt x="8508178" y="429578"/>
                </a:cubicBezTo>
                <a:cubicBezTo>
                  <a:pt x="8427415" y="310639"/>
                  <a:pt x="8261157" y="171774"/>
                  <a:pt x="8125721" y="110119"/>
                </a:cubicBezTo>
                <a:cubicBezTo>
                  <a:pt x="8005544" y="55416"/>
                  <a:pt x="7816539" y="20041"/>
                  <a:pt x="7721594" y="34471"/>
                </a:cubicBezTo>
                <a:close/>
                <a:moveTo>
                  <a:pt x="7983532" y="127454"/>
                </a:moveTo>
                <a:cubicBezTo>
                  <a:pt x="7983532" y="129750"/>
                  <a:pt x="8006030" y="138922"/>
                  <a:pt x="8033538" y="147847"/>
                </a:cubicBezTo>
                <a:cubicBezTo>
                  <a:pt x="8099212" y="169145"/>
                  <a:pt x="8187624" y="215913"/>
                  <a:pt x="8209217" y="240782"/>
                </a:cubicBezTo>
                <a:lnTo>
                  <a:pt x="8226419" y="260585"/>
                </a:lnTo>
                <a:lnTo>
                  <a:pt x="8197844" y="241459"/>
                </a:lnTo>
                <a:cubicBezTo>
                  <a:pt x="8156315" y="213665"/>
                  <a:pt x="8068999" y="173422"/>
                  <a:pt x="8035919" y="166840"/>
                </a:cubicBezTo>
                <a:cubicBezTo>
                  <a:pt x="8016574" y="162982"/>
                  <a:pt x="8023898" y="168935"/>
                  <a:pt x="8058569" y="185252"/>
                </a:cubicBezTo>
                <a:cubicBezTo>
                  <a:pt x="8086744" y="198511"/>
                  <a:pt x="8113538" y="209360"/>
                  <a:pt x="8118101" y="209360"/>
                </a:cubicBezTo>
                <a:cubicBezTo>
                  <a:pt x="8122673" y="209360"/>
                  <a:pt x="8126407" y="213646"/>
                  <a:pt x="8126407" y="218885"/>
                </a:cubicBezTo>
                <a:cubicBezTo>
                  <a:pt x="8126407" y="230591"/>
                  <a:pt x="8114281" y="231238"/>
                  <a:pt x="8102118" y="220180"/>
                </a:cubicBezTo>
                <a:cubicBezTo>
                  <a:pt x="8088402" y="207721"/>
                  <a:pt x="8031157" y="190281"/>
                  <a:pt x="8031157" y="198568"/>
                </a:cubicBezTo>
                <a:cubicBezTo>
                  <a:pt x="8031157" y="202559"/>
                  <a:pt x="8047235" y="213436"/>
                  <a:pt x="8066875" y="222742"/>
                </a:cubicBezTo>
                <a:cubicBezTo>
                  <a:pt x="8133540" y="254289"/>
                  <a:pt x="8254746" y="340700"/>
                  <a:pt x="8317430" y="401355"/>
                </a:cubicBezTo>
                <a:cubicBezTo>
                  <a:pt x="8395554" y="476945"/>
                  <a:pt x="8423863" y="514607"/>
                  <a:pt x="8476231" y="612553"/>
                </a:cubicBezTo>
                <a:cubicBezTo>
                  <a:pt x="8516141" y="687181"/>
                  <a:pt x="8524675" y="681809"/>
                  <a:pt x="8486470" y="606104"/>
                </a:cubicBezTo>
                <a:cubicBezTo>
                  <a:pt x="8476298" y="585949"/>
                  <a:pt x="8470421" y="567023"/>
                  <a:pt x="8473402" y="564032"/>
                </a:cubicBezTo>
                <a:cubicBezTo>
                  <a:pt x="8476393" y="561051"/>
                  <a:pt x="8480222" y="560394"/>
                  <a:pt x="8481917" y="562575"/>
                </a:cubicBezTo>
                <a:cubicBezTo>
                  <a:pt x="8491033" y="574291"/>
                  <a:pt x="8526456" y="667426"/>
                  <a:pt x="8526456" y="679666"/>
                </a:cubicBezTo>
                <a:cubicBezTo>
                  <a:pt x="8526456" y="687553"/>
                  <a:pt x="8530124" y="696278"/>
                  <a:pt x="8534609" y="699049"/>
                </a:cubicBezTo>
                <a:cubicBezTo>
                  <a:pt x="8544058" y="704888"/>
                  <a:pt x="8538448" y="661149"/>
                  <a:pt x="8526161" y="633222"/>
                </a:cubicBezTo>
                <a:cubicBezTo>
                  <a:pt x="8501615" y="577406"/>
                  <a:pt x="8490071" y="542735"/>
                  <a:pt x="8496043" y="542735"/>
                </a:cubicBezTo>
                <a:cubicBezTo>
                  <a:pt x="8499739" y="542735"/>
                  <a:pt x="8507806" y="554517"/>
                  <a:pt x="8513979" y="568928"/>
                </a:cubicBezTo>
                <a:cubicBezTo>
                  <a:pt x="8546363" y="644547"/>
                  <a:pt x="8554536" y="660483"/>
                  <a:pt x="8549402" y="637985"/>
                </a:cubicBezTo>
                <a:cubicBezTo>
                  <a:pt x="8537677" y="586626"/>
                  <a:pt x="8479450" y="477812"/>
                  <a:pt x="8432349" y="419262"/>
                </a:cubicBezTo>
                <a:cubicBezTo>
                  <a:pt x="8342910" y="308067"/>
                  <a:pt x="8212151" y="208036"/>
                  <a:pt x="8092898" y="159582"/>
                </a:cubicBezTo>
                <a:cubicBezTo>
                  <a:pt x="8032052" y="134855"/>
                  <a:pt x="7983532" y="120606"/>
                  <a:pt x="7983532" y="127454"/>
                </a:cubicBezTo>
                <a:close/>
                <a:moveTo>
                  <a:pt x="7974007" y="152505"/>
                </a:moveTo>
                <a:cubicBezTo>
                  <a:pt x="7974007" y="157582"/>
                  <a:pt x="7980436" y="161735"/>
                  <a:pt x="7988294" y="161735"/>
                </a:cubicBezTo>
                <a:cubicBezTo>
                  <a:pt x="7996152" y="161735"/>
                  <a:pt x="8002582" y="160049"/>
                  <a:pt x="8002582" y="157991"/>
                </a:cubicBezTo>
                <a:cubicBezTo>
                  <a:pt x="8002582" y="155934"/>
                  <a:pt x="7996152" y="151781"/>
                  <a:pt x="7988294" y="148761"/>
                </a:cubicBezTo>
                <a:cubicBezTo>
                  <a:pt x="7980436" y="145752"/>
                  <a:pt x="7974007" y="147437"/>
                  <a:pt x="7974007" y="152505"/>
                </a:cubicBezTo>
                <a:close/>
                <a:moveTo>
                  <a:pt x="7945432" y="171260"/>
                </a:moveTo>
                <a:cubicBezTo>
                  <a:pt x="7945432" y="176498"/>
                  <a:pt x="7949718" y="180785"/>
                  <a:pt x="7954957" y="180785"/>
                </a:cubicBezTo>
                <a:cubicBezTo>
                  <a:pt x="7960195" y="180785"/>
                  <a:pt x="7964482" y="176498"/>
                  <a:pt x="7964482" y="171260"/>
                </a:cubicBezTo>
                <a:cubicBezTo>
                  <a:pt x="7964482" y="166021"/>
                  <a:pt x="7960195" y="161735"/>
                  <a:pt x="7954957" y="161735"/>
                </a:cubicBezTo>
                <a:cubicBezTo>
                  <a:pt x="7949718" y="161735"/>
                  <a:pt x="7945432" y="166021"/>
                  <a:pt x="7945432" y="171260"/>
                </a:cubicBezTo>
                <a:close/>
                <a:moveTo>
                  <a:pt x="7974007" y="180785"/>
                </a:moveTo>
                <a:cubicBezTo>
                  <a:pt x="7974007" y="186023"/>
                  <a:pt x="7978293" y="190310"/>
                  <a:pt x="7983532" y="190310"/>
                </a:cubicBezTo>
                <a:cubicBezTo>
                  <a:pt x="7988770" y="190310"/>
                  <a:pt x="7993057" y="186023"/>
                  <a:pt x="7993057" y="180785"/>
                </a:cubicBezTo>
                <a:cubicBezTo>
                  <a:pt x="7993057" y="175546"/>
                  <a:pt x="7988770" y="171260"/>
                  <a:pt x="7983532" y="171260"/>
                </a:cubicBezTo>
                <a:cubicBezTo>
                  <a:pt x="7978293" y="171260"/>
                  <a:pt x="7974007" y="175546"/>
                  <a:pt x="7974007" y="180785"/>
                </a:cubicBezTo>
                <a:close/>
                <a:moveTo>
                  <a:pt x="7683494" y="190995"/>
                </a:moveTo>
                <a:cubicBezTo>
                  <a:pt x="7614009" y="199882"/>
                  <a:pt x="7549210" y="226771"/>
                  <a:pt x="7515501" y="260718"/>
                </a:cubicBezTo>
                <a:cubicBezTo>
                  <a:pt x="7430776" y="346024"/>
                  <a:pt x="7468467" y="559203"/>
                  <a:pt x="7598960" y="732796"/>
                </a:cubicBezTo>
                <a:lnTo>
                  <a:pt x="7642251" y="790385"/>
                </a:lnTo>
                <a:lnTo>
                  <a:pt x="7670321" y="790385"/>
                </a:lnTo>
                <a:cubicBezTo>
                  <a:pt x="7734719" y="790385"/>
                  <a:pt x="7803509" y="843267"/>
                  <a:pt x="7818987" y="904685"/>
                </a:cubicBezTo>
                <a:lnTo>
                  <a:pt x="7827388" y="938022"/>
                </a:lnTo>
                <a:lnTo>
                  <a:pt x="7878357" y="968683"/>
                </a:lnTo>
                <a:cubicBezTo>
                  <a:pt x="8030090" y="1059980"/>
                  <a:pt x="8249946" y="1086498"/>
                  <a:pt x="8379581" y="1029157"/>
                </a:cubicBezTo>
                <a:cubicBezTo>
                  <a:pt x="8444589" y="1000401"/>
                  <a:pt x="8467534" y="975617"/>
                  <a:pt x="8485098" y="915210"/>
                </a:cubicBezTo>
                <a:cubicBezTo>
                  <a:pt x="8544811" y="709813"/>
                  <a:pt x="8354911" y="415738"/>
                  <a:pt x="8069257" y="271215"/>
                </a:cubicBezTo>
                <a:cubicBezTo>
                  <a:pt x="7994237" y="233267"/>
                  <a:pt x="7892339" y="200320"/>
                  <a:pt x="7831341" y="194300"/>
                </a:cubicBezTo>
                <a:cubicBezTo>
                  <a:pt x="7802414" y="191443"/>
                  <a:pt x="7770171" y="187881"/>
                  <a:pt x="7759694" y="186395"/>
                </a:cubicBezTo>
                <a:cubicBezTo>
                  <a:pt x="7749216" y="184899"/>
                  <a:pt x="7714926" y="186966"/>
                  <a:pt x="7683494" y="190995"/>
                </a:cubicBezTo>
                <a:close/>
                <a:moveTo>
                  <a:pt x="8002582" y="190310"/>
                </a:moveTo>
                <a:cubicBezTo>
                  <a:pt x="8002582" y="195548"/>
                  <a:pt x="8007125" y="199835"/>
                  <a:pt x="8012668" y="199835"/>
                </a:cubicBezTo>
                <a:cubicBezTo>
                  <a:pt x="8018212" y="199835"/>
                  <a:pt x="8020107" y="195548"/>
                  <a:pt x="8016869" y="190310"/>
                </a:cubicBezTo>
                <a:cubicBezTo>
                  <a:pt x="8013630" y="185071"/>
                  <a:pt x="8009096" y="180785"/>
                  <a:pt x="8006782" y="180785"/>
                </a:cubicBezTo>
                <a:cubicBezTo>
                  <a:pt x="8004468" y="180785"/>
                  <a:pt x="8002582" y="185071"/>
                  <a:pt x="8002582" y="190310"/>
                </a:cubicBezTo>
                <a:close/>
                <a:moveTo>
                  <a:pt x="8141170" y="236239"/>
                </a:moveTo>
                <a:cubicBezTo>
                  <a:pt x="8146142" y="240544"/>
                  <a:pt x="8169507" y="258089"/>
                  <a:pt x="8193082" y="275225"/>
                </a:cubicBezTo>
                <a:lnTo>
                  <a:pt x="8235944" y="306381"/>
                </a:lnTo>
                <a:lnTo>
                  <a:pt x="8194234" y="267395"/>
                </a:lnTo>
                <a:cubicBezTo>
                  <a:pt x="8171298" y="245955"/>
                  <a:pt x="8147942" y="228410"/>
                  <a:pt x="8142322" y="228410"/>
                </a:cubicBezTo>
                <a:cubicBezTo>
                  <a:pt x="8136008" y="228410"/>
                  <a:pt x="8135569" y="231391"/>
                  <a:pt x="8141170" y="236239"/>
                </a:cubicBezTo>
                <a:close/>
                <a:moveTo>
                  <a:pt x="7364578" y="337947"/>
                </a:moveTo>
                <a:cubicBezTo>
                  <a:pt x="7363092" y="348425"/>
                  <a:pt x="7362006" y="389144"/>
                  <a:pt x="7362168" y="428435"/>
                </a:cubicBezTo>
                <a:lnTo>
                  <a:pt x="7362454" y="499872"/>
                </a:lnTo>
                <a:lnTo>
                  <a:pt x="7355339" y="457010"/>
                </a:lnTo>
                <a:lnTo>
                  <a:pt x="7348214" y="414147"/>
                </a:lnTo>
                <a:lnTo>
                  <a:pt x="7346785" y="470649"/>
                </a:lnTo>
                <a:cubicBezTo>
                  <a:pt x="7345976" y="502815"/>
                  <a:pt x="7354043" y="559346"/>
                  <a:pt x="7365530" y="601904"/>
                </a:cubicBezTo>
                <a:lnTo>
                  <a:pt x="7385695" y="676656"/>
                </a:lnTo>
                <a:lnTo>
                  <a:pt x="7403630" y="670970"/>
                </a:lnTo>
                <a:cubicBezTo>
                  <a:pt x="7422252" y="665055"/>
                  <a:pt x="7428738" y="680047"/>
                  <a:pt x="7412032" y="690372"/>
                </a:cubicBezTo>
                <a:cubicBezTo>
                  <a:pt x="7406793" y="693611"/>
                  <a:pt x="7402650" y="701364"/>
                  <a:pt x="7402821" y="707603"/>
                </a:cubicBezTo>
                <a:cubicBezTo>
                  <a:pt x="7403002" y="713842"/>
                  <a:pt x="7411031" y="709489"/>
                  <a:pt x="7420680" y="697935"/>
                </a:cubicBezTo>
                <a:lnTo>
                  <a:pt x="7438225" y="676913"/>
                </a:lnTo>
                <a:lnTo>
                  <a:pt x="7438225" y="700316"/>
                </a:lnTo>
                <a:cubicBezTo>
                  <a:pt x="7438225" y="714280"/>
                  <a:pt x="7432720" y="723710"/>
                  <a:pt x="7424566" y="723710"/>
                </a:cubicBezTo>
                <a:cubicBezTo>
                  <a:pt x="7417051" y="723710"/>
                  <a:pt x="7413736" y="728291"/>
                  <a:pt x="7417194" y="733882"/>
                </a:cubicBezTo>
                <a:cubicBezTo>
                  <a:pt x="7420651" y="739483"/>
                  <a:pt x="7429481" y="741759"/>
                  <a:pt x="7436806" y="738950"/>
                </a:cubicBezTo>
                <a:cubicBezTo>
                  <a:pt x="7444140" y="736130"/>
                  <a:pt x="7450198" y="739054"/>
                  <a:pt x="7450275" y="745436"/>
                </a:cubicBezTo>
                <a:cubicBezTo>
                  <a:pt x="7450369" y="752894"/>
                  <a:pt x="7453589" y="752037"/>
                  <a:pt x="7459285" y="743036"/>
                </a:cubicBezTo>
                <a:cubicBezTo>
                  <a:pt x="7464162" y="735330"/>
                  <a:pt x="7471134" y="732015"/>
                  <a:pt x="7474782" y="735663"/>
                </a:cubicBezTo>
                <a:cubicBezTo>
                  <a:pt x="7478430" y="739311"/>
                  <a:pt x="7475487" y="749446"/>
                  <a:pt x="7468229" y="758190"/>
                </a:cubicBezTo>
                <a:lnTo>
                  <a:pt x="7455046" y="774078"/>
                </a:lnTo>
                <a:lnTo>
                  <a:pt x="7474020" y="768115"/>
                </a:lnTo>
                <a:lnTo>
                  <a:pt x="7492994" y="762152"/>
                </a:lnTo>
                <a:lnTo>
                  <a:pt x="7513616" y="788175"/>
                </a:lnTo>
                <a:cubicBezTo>
                  <a:pt x="7586177" y="879758"/>
                  <a:pt x="7594959" y="876405"/>
                  <a:pt x="7525398" y="783679"/>
                </a:cubicBezTo>
                <a:cubicBezTo>
                  <a:pt x="7431301" y="658263"/>
                  <a:pt x="7385981" y="544497"/>
                  <a:pt x="7374379" y="404622"/>
                </a:cubicBezTo>
                <a:cubicBezTo>
                  <a:pt x="7370474" y="357473"/>
                  <a:pt x="7366064" y="327470"/>
                  <a:pt x="7364578" y="337947"/>
                </a:cubicBezTo>
                <a:close/>
                <a:moveTo>
                  <a:pt x="5860457" y="404870"/>
                </a:moveTo>
                <a:cubicBezTo>
                  <a:pt x="5573164" y="485156"/>
                  <a:pt x="5486419" y="775516"/>
                  <a:pt x="5661374" y="1071277"/>
                </a:cubicBezTo>
                <a:cubicBezTo>
                  <a:pt x="5704589" y="1144343"/>
                  <a:pt x="5828472" y="1273807"/>
                  <a:pt x="5924083" y="1345845"/>
                </a:cubicBezTo>
                <a:cubicBezTo>
                  <a:pt x="6007018" y="1408338"/>
                  <a:pt x="6017324" y="1439132"/>
                  <a:pt x="5992578" y="1550565"/>
                </a:cubicBezTo>
                <a:lnTo>
                  <a:pt x="5979243" y="1610649"/>
                </a:lnTo>
                <a:lnTo>
                  <a:pt x="6010990" y="1635500"/>
                </a:lnTo>
                <a:cubicBezTo>
                  <a:pt x="6028449" y="1649159"/>
                  <a:pt x="6048851" y="1674981"/>
                  <a:pt x="6056319" y="1692869"/>
                </a:cubicBezTo>
                <a:cubicBezTo>
                  <a:pt x="6075312" y="1738303"/>
                  <a:pt x="6074007" y="1921916"/>
                  <a:pt x="6054081" y="2009527"/>
                </a:cubicBezTo>
                <a:cubicBezTo>
                  <a:pt x="6038926" y="2076174"/>
                  <a:pt x="6040755" y="2098796"/>
                  <a:pt x="6059786" y="2079765"/>
                </a:cubicBezTo>
                <a:cubicBezTo>
                  <a:pt x="6077331" y="2062220"/>
                  <a:pt x="6099296" y="1929489"/>
                  <a:pt x="6099839" y="1837639"/>
                </a:cubicBezTo>
                <a:cubicBezTo>
                  <a:pt x="6100410" y="1742075"/>
                  <a:pt x="6083189" y="1644491"/>
                  <a:pt x="6066711" y="1649987"/>
                </a:cubicBezTo>
                <a:cubicBezTo>
                  <a:pt x="6056377" y="1653435"/>
                  <a:pt x="5998721" y="1600448"/>
                  <a:pt x="6005474" y="1593695"/>
                </a:cubicBezTo>
                <a:cubicBezTo>
                  <a:pt x="6007666" y="1591494"/>
                  <a:pt x="6023934" y="1601638"/>
                  <a:pt x="6041612" y="1616221"/>
                </a:cubicBezTo>
                <a:lnTo>
                  <a:pt x="6073769" y="1642729"/>
                </a:lnTo>
                <a:lnTo>
                  <a:pt x="6042737" y="1606668"/>
                </a:lnTo>
                <a:lnTo>
                  <a:pt x="6011704" y="1570596"/>
                </a:lnTo>
                <a:lnTo>
                  <a:pt x="6017676" y="1544822"/>
                </a:lnTo>
                <a:cubicBezTo>
                  <a:pt x="6020962" y="1530648"/>
                  <a:pt x="6033554" y="1500835"/>
                  <a:pt x="6045651" y="1478566"/>
                </a:cubicBezTo>
                <a:cubicBezTo>
                  <a:pt x="6057757" y="1456296"/>
                  <a:pt x="6063682" y="1438085"/>
                  <a:pt x="6058815" y="1438085"/>
                </a:cubicBezTo>
                <a:cubicBezTo>
                  <a:pt x="6053938" y="1438085"/>
                  <a:pt x="6049957" y="1433341"/>
                  <a:pt x="6049957" y="1427540"/>
                </a:cubicBezTo>
                <a:cubicBezTo>
                  <a:pt x="6049957" y="1421740"/>
                  <a:pt x="6056071" y="1419339"/>
                  <a:pt x="6063549" y="1422216"/>
                </a:cubicBezTo>
                <a:cubicBezTo>
                  <a:pt x="6075427" y="1426769"/>
                  <a:pt x="6106364" y="1403318"/>
                  <a:pt x="6096562" y="1397184"/>
                </a:cubicBezTo>
                <a:cubicBezTo>
                  <a:pt x="6094505" y="1395898"/>
                  <a:pt x="6071388" y="1384859"/>
                  <a:pt x="6045194" y="1372648"/>
                </a:cubicBezTo>
                <a:cubicBezTo>
                  <a:pt x="5913939" y="1311497"/>
                  <a:pt x="5776265" y="1190549"/>
                  <a:pt x="5701665" y="1070867"/>
                </a:cubicBezTo>
                <a:cubicBezTo>
                  <a:pt x="5639829" y="971645"/>
                  <a:pt x="5618950" y="907056"/>
                  <a:pt x="5614112" y="799910"/>
                </a:cubicBezTo>
                <a:lnTo>
                  <a:pt x="5610025" y="709422"/>
                </a:lnTo>
                <a:lnTo>
                  <a:pt x="5630637" y="654682"/>
                </a:lnTo>
                <a:cubicBezTo>
                  <a:pt x="5674443" y="538363"/>
                  <a:pt x="5790943" y="450571"/>
                  <a:pt x="5933237" y="426644"/>
                </a:cubicBezTo>
                <a:lnTo>
                  <a:pt x="6002255" y="415042"/>
                </a:lnTo>
                <a:lnTo>
                  <a:pt x="6090399" y="426215"/>
                </a:lnTo>
                <a:cubicBezTo>
                  <a:pt x="6559344" y="485651"/>
                  <a:pt x="6910692" y="930593"/>
                  <a:pt x="6759188" y="1273178"/>
                </a:cubicBezTo>
                <a:cubicBezTo>
                  <a:pt x="6746167" y="1302620"/>
                  <a:pt x="6737709" y="1328909"/>
                  <a:pt x="6740395" y="1331595"/>
                </a:cubicBezTo>
                <a:cubicBezTo>
                  <a:pt x="6743081" y="1334291"/>
                  <a:pt x="6745282" y="1331347"/>
                  <a:pt x="6745282" y="1325061"/>
                </a:cubicBezTo>
                <a:cubicBezTo>
                  <a:pt x="6745282" y="1318784"/>
                  <a:pt x="6754930" y="1309773"/>
                  <a:pt x="6766713" y="1305030"/>
                </a:cubicBezTo>
                <a:cubicBezTo>
                  <a:pt x="6778495" y="1300296"/>
                  <a:pt x="6782534" y="1296143"/>
                  <a:pt x="6775676" y="1295810"/>
                </a:cubicBezTo>
                <a:cubicBezTo>
                  <a:pt x="6768818" y="1295486"/>
                  <a:pt x="6765989" y="1290714"/>
                  <a:pt x="6769380" y="1285218"/>
                </a:cubicBezTo>
                <a:cubicBezTo>
                  <a:pt x="6773657" y="1278293"/>
                  <a:pt x="6779352" y="1278388"/>
                  <a:pt x="6787953" y="1285523"/>
                </a:cubicBezTo>
                <a:lnTo>
                  <a:pt x="6800355" y="1295819"/>
                </a:lnTo>
                <a:lnTo>
                  <a:pt x="6811032" y="1265187"/>
                </a:lnTo>
                <a:lnTo>
                  <a:pt x="6821710" y="1234564"/>
                </a:lnTo>
                <a:lnTo>
                  <a:pt x="6809737" y="1227163"/>
                </a:lnTo>
                <a:lnTo>
                  <a:pt x="6797764" y="1219762"/>
                </a:lnTo>
                <a:lnTo>
                  <a:pt x="6816138" y="1206322"/>
                </a:lnTo>
                <a:lnTo>
                  <a:pt x="6834512" y="1192882"/>
                </a:lnTo>
                <a:lnTo>
                  <a:pt x="6834092" y="1117845"/>
                </a:lnTo>
                <a:cubicBezTo>
                  <a:pt x="6832445" y="825913"/>
                  <a:pt x="6580689" y="535972"/>
                  <a:pt x="6230932" y="423196"/>
                </a:cubicBezTo>
                <a:lnTo>
                  <a:pt x="6149969" y="397088"/>
                </a:lnTo>
                <a:lnTo>
                  <a:pt x="6030907" y="393792"/>
                </a:lnTo>
                <a:lnTo>
                  <a:pt x="5911844" y="390506"/>
                </a:lnTo>
                <a:lnTo>
                  <a:pt x="5860457" y="404870"/>
                </a:lnTo>
                <a:close/>
                <a:moveTo>
                  <a:pt x="8407394" y="466535"/>
                </a:moveTo>
                <a:cubicBezTo>
                  <a:pt x="8410632" y="471773"/>
                  <a:pt x="8415166" y="476060"/>
                  <a:pt x="8417480" y="476060"/>
                </a:cubicBezTo>
                <a:cubicBezTo>
                  <a:pt x="8419795" y="476060"/>
                  <a:pt x="8421681" y="471773"/>
                  <a:pt x="8421681" y="466535"/>
                </a:cubicBezTo>
                <a:cubicBezTo>
                  <a:pt x="8421681" y="461296"/>
                  <a:pt x="8417138" y="457010"/>
                  <a:pt x="8411594" y="457010"/>
                </a:cubicBezTo>
                <a:cubicBezTo>
                  <a:pt x="8406051" y="457010"/>
                  <a:pt x="8404155" y="461296"/>
                  <a:pt x="8407394" y="466535"/>
                </a:cubicBezTo>
                <a:close/>
                <a:moveTo>
                  <a:pt x="6154732" y="469830"/>
                </a:moveTo>
                <a:cubicBezTo>
                  <a:pt x="6154732" y="471840"/>
                  <a:pt x="6183668" y="483156"/>
                  <a:pt x="6219025" y="494976"/>
                </a:cubicBezTo>
                <a:cubicBezTo>
                  <a:pt x="6254382" y="506797"/>
                  <a:pt x="6287996" y="520198"/>
                  <a:pt x="6293720" y="524761"/>
                </a:cubicBezTo>
                <a:cubicBezTo>
                  <a:pt x="6299445" y="529314"/>
                  <a:pt x="6306941" y="530228"/>
                  <a:pt x="6310389" y="526780"/>
                </a:cubicBezTo>
                <a:cubicBezTo>
                  <a:pt x="6313837" y="523332"/>
                  <a:pt x="6316657" y="525047"/>
                  <a:pt x="6316657" y="530590"/>
                </a:cubicBezTo>
                <a:cubicBezTo>
                  <a:pt x="6316657" y="536134"/>
                  <a:pt x="6327372" y="543363"/>
                  <a:pt x="6340469" y="546649"/>
                </a:cubicBezTo>
                <a:cubicBezTo>
                  <a:pt x="6353566" y="549935"/>
                  <a:pt x="6364282" y="557355"/>
                  <a:pt x="6364282" y="563128"/>
                </a:cubicBezTo>
                <a:cubicBezTo>
                  <a:pt x="6364282" y="570214"/>
                  <a:pt x="6360404" y="570567"/>
                  <a:pt x="6352375" y="564213"/>
                </a:cubicBezTo>
                <a:cubicBezTo>
                  <a:pt x="6340631" y="554927"/>
                  <a:pt x="6236084" y="514160"/>
                  <a:pt x="6223988" y="514160"/>
                </a:cubicBezTo>
                <a:cubicBezTo>
                  <a:pt x="6220568" y="514160"/>
                  <a:pt x="6226083" y="520808"/>
                  <a:pt x="6236256" y="528942"/>
                </a:cubicBezTo>
                <a:lnTo>
                  <a:pt x="6254744" y="543725"/>
                </a:lnTo>
                <a:lnTo>
                  <a:pt x="6230932" y="538163"/>
                </a:lnTo>
                <a:cubicBezTo>
                  <a:pt x="6214748" y="534381"/>
                  <a:pt x="6219187" y="539201"/>
                  <a:pt x="6244809" y="553193"/>
                </a:cubicBezTo>
                <a:cubicBezTo>
                  <a:pt x="6269546" y="566709"/>
                  <a:pt x="6283728" y="570090"/>
                  <a:pt x="6286081" y="563023"/>
                </a:cubicBezTo>
                <a:cubicBezTo>
                  <a:pt x="6288053" y="557098"/>
                  <a:pt x="6293959" y="552260"/>
                  <a:pt x="6299197" y="552260"/>
                </a:cubicBezTo>
                <a:cubicBezTo>
                  <a:pt x="6304436" y="552260"/>
                  <a:pt x="6306912" y="557622"/>
                  <a:pt x="6304703" y="564166"/>
                </a:cubicBezTo>
                <a:cubicBezTo>
                  <a:pt x="6302417" y="570938"/>
                  <a:pt x="6327725" y="592131"/>
                  <a:pt x="6363443" y="613343"/>
                </a:cubicBezTo>
                <a:cubicBezTo>
                  <a:pt x="6494279" y="691058"/>
                  <a:pt x="6609436" y="798176"/>
                  <a:pt x="6668691" y="897293"/>
                </a:cubicBezTo>
                <a:cubicBezTo>
                  <a:pt x="6685950" y="926154"/>
                  <a:pt x="6696275" y="937412"/>
                  <a:pt x="6692942" y="923735"/>
                </a:cubicBezTo>
                <a:lnTo>
                  <a:pt x="6687141" y="899922"/>
                </a:lnTo>
                <a:lnTo>
                  <a:pt x="6701924" y="918410"/>
                </a:lnTo>
                <a:lnTo>
                  <a:pt x="6716707" y="936898"/>
                </a:lnTo>
                <a:lnTo>
                  <a:pt x="6716850" y="923173"/>
                </a:lnTo>
                <a:lnTo>
                  <a:pt x="6717002" y="909447"/>
                </a:lnTo>
                <a:lnTo>
                  <a:pt x="6726232" y="923735"/>
                </a:lnTo>
                <a:cubicBezTo>
                  <a:pt x="6744053" y="951309"/>
                  <a:pt x="6735518" y="921268"/>
                  <a:pt x="6712535" y="875500"/>
                </a:cubicBezTo>
                <a:cubicBezTo>
                  <a:pt x="6628438" y="708079"/>
                  <a:pt x="6439110" y="549688"/>
                  <a:pt x="6254744" y="492519"/>
                </a:cubicBezTo>
                <a:cubicBezTo>
                  <a:pt x="6196241" y="474374"/>
                  <a:pt x="6154732" y="464963"/>
                  <a:pt x="6154732" y="469830"/>
                </a:cubicBezTo>
                <a:close/>
                <a:moveTo>
                  <a:pt x="8426444" y="504635"/>
                </a:moveTo>
                <a:cubicBezTo>
                  <a:pt x="8429682" y="509873"/>
                  <a:pt x="8434216" y="514160"/>
                  <a:pt x="8436530" y="514160"/>
                </a:cubicBezTo>
                <a:cubicBezTo>
                  <a:pt x="8438845" y="514160"/>
                  <a:pt x="8440731" y="509873"/>
                  <a:pt x="8440731" y="504635"/>
                </a:cubicBezTo>
                <a:cubicBezTo>
                  <a:pt x="8440731" y="499396"/>
                  <a:pt x="8436188" y="495110"/>
                  <a:pt x="8430644" y="495110"/>
                </a:cubicBezTo>
                <a:cubicBezTo>
                  <a:pt x="8425101" y="495110"/>
                  <a:pt x="8423205" y="499396"/>
                  <a:pt x="8426444" y="504635"/>
                </a:cubicBezTo>
                <a:close/>
                <a:moveTo>
                  <a:pt x="8474069" y="523685"/>
                </a:moveTo>
                <a:cubicBezTo>
                  <a:pt x="8477307" y="528923"/>
                  <a:pt x="8481841" y="533210"/>
                  <a:pt x="8484155" y="533210"/>
                </a:cubicBezTo>
                <a:cubicBezTo>
                  <a:pt x="8486470" y="533210"/>
                  <a:pt x="8488356" y="528923"/>
                  <a:pt x="8488356" y="523685"/>
                </a:cubicBezTo>
                <a:cubicBezTo>
                  <a:pt x="8488356" y="518446"/>
                  <a:pt x="8483813" y="514160"/>
                  <a:pt x="8478269" y="514160"/>
                </a:cubicBezTo>
                <a:cubicBezTo>
                  <a:pt x="8472726" y="514160"/>
                  <a:pt x="8470830" y="518446"/>
                  <a:pt x="8474069" y="523685"/>
                </a:cubicBezTo>
                <a:close/>
                <a:moveTo>
                  <a:pt x="8450256" y="533210"/>
                </a:moveTo>
                <a:cubicBezTo>
                  <a:pt x="8450256" y="538448"/>
                  <a:pt x="8454800" y="542735"/>
                  <a:pt x="8460343" y="542735"/>
                </a:cubicBezTo>
                <a:cubicBezTo>
                  <a:pt x="8465887" y="542735"/>
                  <a:pt x="8467782" y="538448"/>
                  <a:pt x="8464544" y="533210"/>
                </a:cubicBezTo>
                <a:cubicBezTo>
                  <a:pt x="8461305" y="527971"/>
                  <a:pt x="8456771" y="523685"/>
                  <a:pt x="8454457" y="523685"/>
                </a:cubicBezTo>
                <a:cubicBezTo>
                  <a:pt x="8452142" y="523685"/>
                  <a:pt x="8450256" y="527971"/>
                  <a:pt x="8450256" y="533210"/>
                </a:cubicBezTo>
                <a:close/>
                <a:moveTo>
                  <a:pt x="5897557" y="542896"/>
                </a:moveTo>
                <a:cubicBezTo>
                  <a:pt x="5822242" y="555993"/>
                  <a:pt x="5748566" y="589636"/>
                  <a:pt x="5704294" y="631155"/>
                </a:cubicBezTo>
                <a:lnTo>
                  <a:pt x="5661470" y="671322"/>
                </a:lnTo>
                <a:lnTo>
                  <a:pt x="5649573" y="728472"/>
                </a:lnTo>
                <a:lnTo>
                  <a:pt x="5637677" y="785622"/>
                </a:lnTo>
                <a:lnTo>
                  <a:pt x="5648678" y="850802"/>
                </a:lnTo>
                <a:cubicBezTo>
                  <a:pt x="5681606" y="1045978"/>
                  <a:pt x="5844550" y="1240450"/>
                  <a:pt x="6060844" y="1342739"/>
                </a:cubicBezTo>
                <a:lnTo>
                  <a:pt x="6119860" y="1370648"/>
                </a:lnTo>
                <a:lnTo>
                  <a:pt x="6144435" y="1351445"/>
                </a:lnTo>
                <a:cubicBezTo>
                  <a:pt x="6248515" y="1270140"/>
                  <a:pt x="6294882" y="1253966"/>
                  <a:pt x="6421432" y="1254805"/>
                </a:cubicBezTo>
                <a:cubicBezTo>
                  <a:pt x="6503728" y="1255347"/>
                  <a:pt x="6547666" y="1263263"/>
                  <a:pt x="6676054" y="1300677"/>
                </a:cubicBezTo>
                <a:lnTo>
                  <a:pt x="6697314" y="1306868"/>
                </a:lnTo>
                <a:lnTo>
                  <a:pt x="6707010" y="1281370"/>
                </a:lnTo>
                <a:cubicBezTo>
                  <a:pt x="6712344" y="1267339"/>
                  <a:pt x="6716592" y="1222934"/>
                  <a:pt x="6716459" y="1182672"/>
                </a:cubicBezTo>
                <a:cubicBezTo>
                  <a:pt x="6716001" y="1046074"/>
                  <a:pt x="6656918" y="922496"/>
                  <a:pt x="6530969" y="794718"/>
                </a:cubicBezTo>
                <a:cubicBezTo>
                  <a:pt x="6397828" y="659635"/>
                  <a:pt x="6246314" y="577853"/>
                  <a:pt x="6073312" y="547688"/>
                </a:cubicBezTo>
                <a:cubicBezTo>
                  <a:pt x="5983691" y="532057"/>
                  <a:pt x="5963165" y="531495"/>
                  <a:pt x="5897557" y="542896"/>
                </a:cubicBezTo>
                <a:close/>
                <a:moveTo>
                  <a:pt x="6364282" y="590360"/>
                </a:moveTo>
                <a:cubicBezTo>
                  <a:pt x="6364282" y="595598"/>
                  <a:pt x="6368568" y="599885"/>
                  <a:pt x="6373807" y="599885"/>
                </a:cubicBezTo>
                <a:cubicBezTo>
                  <a:pt x="6379045" y="599885"/>
                  <a:pt x="6383332" y="595598"/>
                  <a:pt x="6383332" y="590360"/>
                </a:cubicBezTo>
                <a:cubicBezTo>
                  <a:pt x="6383332" y="585121"/>
                  <a:pt x="6379045" y="580835"/>
                  <a:pt x="6373807" y="580835"/>
                </a:cubicBezTo>
                <a:cubicBezTo>
                  <a:pt x="6368568" y="580835"/>
                  <a:pt x="6364282" y="585121"/>
                  <a:pt x="6364282" y="590360"/>
                </a:cubicBezTo>
                <a:close/>
                <a:moveTo>
                  <a:pt x="6578660" y="742655"/>
                </a:moveTo>
                <a:cubicBezTo>
                  <a:pt x="6575327" y="748046"/>
                  <a:pt x="6579146" y="749646"/>
                  <a:pt x="6587624" y="746398"/>
                </a:cubicBezTo>
                <a:cubicBezTo>
                  <a:pt x="6604121" y="740064"/>
                  <a:pt x="6607141" y="733235"/>
                  <a:pt x="6593443" y="733235"/>
                </a:cubicBezTo>
                <a:cubicBezTo>
                  <a:pt x="6588509" y="733235"/>
                  <a:pt x="6581861" y="737473"/>
                  <a:pt x="6578660" y="742655"/>
                </a:cubicBezTo>
                <a:close/>
                <a:moveTo>
                  <a:pt x="6602407" y="771335"/>
                </a:moveTo>
                <a:cubicBezTo>
                  <a:pt x="6602407" y="776573"/>
                  <a:pt x="6606950" y="780860"/>
                  <a:pt x="6612493" y="780860"/>
                </a:cubicBezTo>
                <a:cubicBezTo>
                  <a:pt x="6618037" y="780860"/>
                  <a:pt x="6619932" y="776573"/>
                  <a:pt x="6616694" y="771335"/>
                </a:cubicBezTo>
                <a:cubicBezTo>
                  <a:pt x="6613455" y="766096"/>
                  <a:pt x="6608921" y="761810"/>
                  <a:pt x="6606607" y="761810"/>
                </a:cubicBezTo>
                <a:cubicBezTo>
                  <a:pt x="6604293" y="761810"/>
                  <a:pt x="6602407" y="766096"/>
                  <a:pt x="6602407" y="771335"/>
                </a:cubicBezTo>
                <a:close/>
                <a:moveTo>
                  <a:pt x="7450427" y="785622"/>
                </a:moveTo>
                <a:cubicBezTo>
                  <a:pt x="7450427" y="790861"/>
                  <a:pt x="7454580" y="801576"/>
                  <a:pt x="7459657" y="809435"/>
                </a:cubicBezTo>
                <a:cubicBezTo>
                  <a:pt x="7464733" y="817293"/>
                  <a:pt x="7468886" y="819436"/>
                  <a:pt x="7468886" y="814197"/>
                </a:cubicBezTo>
                <a:cubicBezTo>
                  <a:pt x="7468886" y="808958"/>
                  <a:pt x="7464733" y="798243"/>
                  <a:pt x="7459657" y="790385"/>
                </a:cubicBezTo>
                <a:cubicBezTo>
                  <a:pt x="7454580" y="782526"/>
                  <a:pt x="7450427" y="780383"/>
                  <a:pt x="7450427" y="785622"/>
                </a:cubicBezTo>
                <a:close/>
                <a:moveTo>
                  <a:pt x="6621457" y="799910"/>
                </a:moveTo>
                <a:cubicBezTo>
                  <a:pt x="6621457" y="805148"/>
                  <a:pt x="6625743" y="809435"/>
                  <a:pt x="6630982" y="809435"/>
                </a:cubicBezTo>
                <a:cubicBezTo>
                  <a:pt x="6636220" y="809435"/>
                  <a:pt x="6640507" y="805148"/>
                  <a:pt x="6640507" y="799910"/>
                </a:cubicBezTo>
                <a:cubicBezTo>
                  <a:pt x="6640507" y="794671"/>
                  <a:pt x="6636220" y="790385"/>
                  <a:pt x="6630982" y="790385"/>
                </a:cubicBezTo>
                <a:cubicBezTo>
                  <a:pt x="6625743" y="790385"/>
                  <a:pt x="6621457" y="794671"/>
                  <a:pt x="6621457" y="799910"/>
                </a:cubicBezTo>
                <a:close/>
                <a:moveTo>
                  <a:pt x="6640507" y="828485"/>
                </a:moveTo>
                <a:cubicBezTo>
                  <a:pt x="6640507" y="833723"/>
                  <a:pt x="6644793" y="838010"/>
                  <a:pt x="6650032" y="838010"/>
                </a:cubicBezTo>
                <a:cubicBezTo>
                  <a:pt x="6655270" y="838010"/>
                  <a:pt x="6659557" y="833723"/>
                  <a:pt x="6659557" y="828485"/>
                </a:cubicBezTo>
                <a:cubicBezTo>
                  <a:pt x="6659557" y="823246"/>
                  <a:pt x="6655270" y="818960"/>
                  <a:pt x="6650032" y="818960"/>
                </a:cubicBezTo>
                <a:cubicBezTo>
                  <a:pt x="6644793" y="818960"/>
                  <a:pt x="6640507" y="823246"/>
                  <a:pt x="6640507" y="828485"/>
                </a:cubicBezTo>
                <a:close/>
                <a:moveTo>
                  <a:pt x="5527034" y="855240"/>
                </a:moveTo>
                <a:cubicBezTo>
                  <a:pt x="5526462" y="874024"/>
                  <a:pt x="5529930" y="884377"/>
                  <a:pt x="5535607" y="880872"/>
                </a:cubicBezTo>
                <a:cubicBezTo>
                  <a:pt x="5540845" y="877634"/>
                  <a:pt x="5545132" y="881310"/>
                  <a:pt x="5545132" y="889044"/>
                </a:cubicBezTo>
                <a:cubicBezTo>
                  <a:pt x="5545132" y="896769"/>
                  <a:pt x="5539778" y="904904"/>
                  <a:pt x="5533225" y="907104"/>
                </a:cubicBezTo>
                <a:lnTo>
                  <a:pt x="5521319" y="911114"/>
                </a:lnTo>
                <a:lnTo>
                  <a:pt x="5533139" y="925439"/>
                </a:lnTo>
                <a:cubicBezTo>
                  <a:pt x="5539645" y="933326"/>
                  <a:pt x="5542874" y="941870"/>
                  <a:pt x="5540321" y="944423"/>
                </a:cubicBezTo>
                <a:cubicBezTo>
                  <a:pt x="5532692" y="952043"/>
                  <a:pt x="5564343" y="1048398"/>
                  <a:pt x="5593337" y="1105853"/>
                </a:cubicBezTo>
                <a:cubicBezTo>
                  <a:pt x="5618970" y="1156630"/>
                  <a:pt x="5708943" y="1277788"/>
                  <a:pt x="5725401" y="1283675"/>
                </a:cubicBezTo>
                <a:cubicBezTo>
                  <a:pt x="5729631" y="1285189"/>
                  <a:pt x="5731898" y="1275521"/>
                  <a:pt x="5730431" y="1262196"/>
                </a:cubicBezTo>
                <a:cubicBezTo>
                  <a:pt x="5728973" y="1248870"/>
                  <a:pt x="5731688" y="1240384"/>
                  <a:pt x="5736470" y="1243336"/>
                </a:cubicBezTo>
                <a:cubicBezTo>
                  <a:pt x="5741242" y="1246289"/>
                  <a:pt x="5745157" y="1257319"/>
                  <a:pt x="5745157" y="1267835"/>
                </a:cubicBezTo>
                <a:lnTo>
                  <a:pt x="5745157" y="1286970"/>
                </a:lnTo>
                <a:lnTo>
                  <a:pt x="5764197" y="1280922"/>
                </a:lnTo>
                <a:lnTo>
                  <a:pt x="5783237" y="1274883"/>
                </a:lnTo>
                <a:lnTo>
                  <a:pt x="5792534" y="1299334"/>
                </a:lnTo>
                <a:cubicBezTo>
                  <a:pt x="5797649" y="1312783"/>
                  <a:pt x="5804336" y="1323785"/>
                  <a:pt x="5807393" y="1323785"/>
                </a:cubicBezTo>
                <a:cubicBezTo>
                  <a:pt x="5810450" y="1323785"/>
                  <a:pt x="5809964" y="1318946"/>
                  <a:pt x="5806307" y="1313021"/>
                </a:cubicBezTo>
                <a:cubicBezTo>
                  <a:pt x="5802249" y="1306459"/>
                  <a:pt x="5804812" y="1304077"/>
                  <a:pt x="5812888" y="1306906"/>
                </a:cubicBezTo>
                <a:cubicBezTo>
                  <a:pt x="5820166" y="1309459"/>
                  <a:pt x="5825576" y="1318251"/>
                  <a:pt x="5824919" y="1326442"/>
                </a:cubicBezTo>
                <a:cubicBezTo>
                  <a:pt x="5824138" y="1336177"/>
                  <a:pt x="5828833" y="1339367"/>
                  <a:pt x="5838482" y="1335662"/>
                </a:cubicBezTo>
                <a:lnTo>
                  <a:pt x="5853237" y="1330004"/>
                </a:lnTo>
                <a:lnTo>
                  <a:pt x="5847312" y="1345454"/>
                </a:lnTo>
                <a:lnTo>
                  <a:pt x="5841378" y="1360913"/>
                </a:lnTo>
                <a:lnTo>
                  <a:pt x="5856142" y="1355246"/>
                </a:lnTo>
                <a:cubicBezTo>
                  <a:pt x="5864257" y="1352131"/>
                  <a:pt x="5874696" y="1355570"/>
                  <a:pt x="5879326" y="1362875"/>
                </a:cubicBezTo>
                <a:lnTo>
                  <a:pt x="5887736" y="1376172"/>
                </a:lnTo>
                <a:lnTo>
                  <a:pt x="5887355" y="1361885"/>
                </a:lnTo>
                <a:cubicBezTo>
                  <a:pt x="5887146" y="1354026"/>
                  <a:pt x="5860123" y="1326290"/>
                  <a:pt x="5827319" y="1300239"/>
                </a:cubicBezTo>
                <a:cubicBezTo>
                  <a:pt x="5707018" y="1204713"/>
                  <a:pt x="5595357" y="1039435"/>
                  <a:pt x="5560095" y="904685"/>
                </a:cubicBezTo>
                <a:cubicBezTo>
                  <a:pt x="5552551" y="875871"/>
                  <a:pt x="5545675" y="856583"/>
                  <a:pt x="5544808" y="861822"/>
                </a:cubicBezTo>
                <a:cubicBezTo>
                  <a:pt x="5543941" y="867061"/>
                  <a:pt x="5539798" y="860631"/>
                  <a:pt x="5535607" y="847535"/>
                </a:cubicBezTo>
                <a:lnTo>
                  <a:pt x="5527977" y="823722"/>
                </a:lnTo>
                <a:lnTo>
                  <a:pt x="5527034" y="855240"/>
                </a:lnTo>
                <a:close/>
                <a:moveTo>
                  <a:pt x="7672064" y="841858"/>
                </a:moveTo>
                <a:cubicBezTo>
                  <a:pt x="7667873" y="849211"/>
                  <a:pt x="7654062" y="856707"/>
                  <a:pt x="7641375" y="858526"/>
                </a:cubicBezTo>
                <a:cubicBezTo>
                  <a:pt x="7628687" y="860336"/>
                  <a:pt x="7616505" y="867318"/>
                  <a:pt x="7614295" y="874024"/>
                </a:cubicBezTo>
                <a:cubicBezTo>
                  <a:pt x="7612076" y="880739"/>
                  <a:pt x="7613885" y="885587"/>
                  <a:pt x="7618305" y="884806"/>
                </a:cubicBezTo>
                <a:cubicBezTo>
                  <a:pt x="7642727" y="880472"/>
                  <a:pt x="7661463" y="889559"/>
                  <a:pt x="7702420" y="925611"/>
                </a:cubicBezTo>
                <a:lnTo>
                  <a:pt x="7747845" y="965597"/>
                </a:lnTo>
                <a:lnTo>
                  <a:pt x="7731033" y="932755"/>
                </a:lnTo>
                <a:lnTo>
                  <a:pt x="7714222" y="899922"/>
                </a:lnTo>
                <a:lnTo>
                  <a:pt x="7734986" y="918439"/>
                </a:lnTo>
                <a:lnTo>
                  <a:pt x="7755751" y="936955"/>
                </a:lnTo>
                <a:lnTo>
                  <a:pt x="7748959" y="919258"/>
                </a:lnTo>
                <a:cubicBezTo>
                  <a:pt x="7744282" y="907066"/>
                  <a:pt x="7745607" y="903684"/>
                  <a:pt x="7753207" y="908380"/>
                </a:cubicBezTo>
                <a:cubicBezTo>
                  <a:pt x="7760409" y="912838"/>
                  <a:pt x="7762275" y="910076"/>
                  <a:pt x="7758570" y="900417"/>
                </a:cubicBezTo>
                <a:cubicBezTo>
                  <a:pt x="7755446" y="892283"/>
                  <a:pt x="7748349" y="885635"/>
                  <a:pt x="7742797" y="885635"/>
                </a:cubicBezTo>
                <a:cubicBezTo>
                  <a:pt x="7737253" y="885635"/>
                  <a:pt x="7735462" y="882882"/>
                  <a:pt x="7738824" y="879510"/>
                </a:cubicBezTo>
                <a:cubicBezTo>
                  <a:pt x="7742196" y="876148"/>
                  <a:pt x="7752179" y="879367"/>
                  <a:pt x="7761028" y="886654"/>
                </a:cubicBezTo>
                <a:lnTo>
                  <a:pt x="7777096" y="899922"/>
                </a:lnTo>
                <a:lnTo>
                  <a:pt x="7765733" y="878586"/>
                </a:lnTo>
                <a:cubicBezTo>
                  <a:pt x="7754893" y="858250"/>
                  <a:pt x="7709430" y="828485"/>
                  <a:pt x="7689200" y="828485"/>
                </a:cubicBezTo>
                <a:cubicBezTo>
                  <a:pt x="7683961" y="828485"/>
                  <a:pt x="7676255" y="834504"/>
                  <a:pt x="7672064" y="841858"/>
                </a:cubicBezTo>
                <a:close/>
                <a:moveTo>
                  <a:pt x="6665643" y="844620"/>
                </a:moveTo>
                <a:cubicBezTo>
                  <a:pt x="6654918" y="855345"/>
                  <a:pt x="6659118" y="866585"/>
                  <a:pt x="6673844" y="866585"/>
                </a:cubicBezTo>
                <a:cubicBezTo>
                  <a:pt x="6681702" y="866585"/>
                  <a:pt x="6688132" y="862555"/>
                  <a:pt x="6688132" y="857622"/>
                </a:cubicBezTo>
                <a:cubicBezTo>
                  <a:pt x="6688132" y="845610"/>
                  <a:pt x="6673253" y="837009"/>
                  <a:pt x="6665643" y="844620"/>
                </a:cubicBezTo>
                <a:close/>
                <a:moveTo>
                  <a:pt x="6681492" y="874157"/>
                </a:moveTo>
                <a:cubicBezTo>
                  <a:pt x="6673968" y="878919"/>
                  <a:pt x="6673110" y="886149"/>
                  <a:pt x="6678959" y="895407"/>
                </a:cubicBezTo>
                <a:lnTo>
                  <a:pt x="6687836" y="909447"/>
                </a:lnTo>
                <a:lnTo>
                  <a:pt x="6687989" y="895722"/>
                </a:lnTo>
                <a:lnTo>
                  <a:pt x="6688132" y="881996"/>
                </a:lnTo>
                <a:lnTo>
                  <a:pt x="6702114" y="900484"/>
                </a:lnTo>
                <a:cubicBezTo>
                  <a:pt x="6709810" y="910647"/>
                  <a:pt x="6716240" y="914438"/>
                  <a:pt x="6716401" y="908885"/>
                </a:cubicBezTo>
                <a:cubicBezTo>
                  <a:pt x="6716964" y="890397"/>
                  <a:pt x="6693189" y="866756"/>
                  <a:pt x="6681492" y="874157"/>
                </a:cubicBezTo>
                <a:close/>
                <a:moveTo>
                  <a:pt x="7579614" y="958767"/>
                </a:moveTo>
                <a:cubicBezTo>
                  <a:pt x="7571261" y="983275"/>
                  <a:pt x="7564432" y="1004602"/>
                  <a:pt x="7564432" y="1006145"/>
                </a:cubicBezTo>
                <a:cubicBezTo>
                  <a:pt x="7564432" y="1013127"/>
                  <a:pt x="7623944" y="1038844"/>
                  <a:pt x="7628821" y="1033977"/>
                </a:cubicBezTo>
                <a:cubicBezTo>
                  <a:pt x="7631821" y="1030967"/>
                  <a:pt x="7629030" y="1028510"/>
                  <a:pt x="7622610" y="1028510"/>
                </a:cubicBezTo>
                <a:cubicBezTo>
                  <a:pt x="7616190" y="1028510"/>
                  <a:pt x="7613628" y="1024157"/>
                  <a:pt x="7616914" y="1018832"/>
                </a:cubicBezTo>
                <a:cubicBezTo>
                  <a:pt x="7620210" y="1013508"/>
                  <a:pt x="7626839" y="1011584"/>
                  <a:pt x="7631659" y="1014565"/>
                </a:cubicBezTo>
                <a:cubicBezTo>
                  <a:pt x="7636469" y="1017537"/>
                  <a:pt x="7637840" y="1013270"/>
                  <a:pt x="7634698" y="1005088"/>
                </a:cubicBezTo>
                <a:lnTo>
                  <a:pt x="7628982" y="990190"/>
                </a:lnTo>
                <a:lnTo>
                  <a:pt x="7644337" y="996086"/>
                </a:lnTo>
                <a:cubicBezTo>
                  <a:pt x="7652776" y="999325"/>
                  <a:pt x="7659682" y="997229"/>
                  <a:pt x="7659682" y="991429"/>
                </a:cubicBezTo>
                <a:cubicBezTo>
                  <a:pt x="7659682" y="985628"/>
                  <a:pt x="7655395" y="980885"/>
                  <a:pt x="7650157" y="980885"/>
                </a:cubicBezTo>
                <a:cubicBezTo>
                  <a:pt x="7644918" y="980885"/>
                  <a:pt x="7640632" y="976732"/>
                  <a:pt x="7640632" y="971655"/>
                </a:cubicBezTo>
                <a:cubicBezTo>
                  <a:pt x="7640632" y="966587"/>
                  <a:pt x="7647061" y="964902"/>
                  <a:pt x="7654919" y="967911"/>
                </a:cubicBezTo>
                <a:cubicBezTo>
                  <a:pt x="7676760" y="976293"/>
                  <a:pt x="7672959" y="935936"/>
                  <a:pt x="7650785" y="924068"/>
                </a:cubicBezTo>
                <a:cubicBezTo>
                  <a:pt x="7640651" y="918648"/>
                  <a:pt x="7623905" y="914210"/>
                  <a:pt x="7613580" y="914210"/>
                </a:cubicBezTo>
                <a:lnTo>
                  <a:pt x="7594797" y="914210"/>
                </a:lnTo>
                <a:lnTo>
                  <a:pt x="7579614" y="958767"/>
                </a:lnTo>
                <a:close/>
                <a:moveTo>
                  <a:pt x="7688257" y="946385"/>
                </a:moveTo>
                <a:cubicBezTo>
                  <a:pt x="7688257" y="948357"/>
                  <a:pt x="7695762" y="955862"/>
                  <a:pt x="7704925" y="963054"/>
                </a:cubicBezTo>
                <a:lnTo>
                  <a:pt x="7721594" y="976122"/>
                </a:lnTo>
                <a:lnTo>
                  <a:pt x="7708526" y="959453"/>
                </a:lnTo>
                <a:cubicBezTo>
                  <a:pt x="7696076" y="943585"/>
                  <a:pt x="7688257" y="938546"/>
                  <a:pt x="7688257" y="946385"/>
                </a:cubicBezTo>
                <a:close/>
                <a:moveTo>
                  <a:pt x="7423938" y="1006240"/>
                </a:moveTo>
                <a:cubicBezTo>
                  <a:pt x="7417394" y="1008888"/>
                  <a:pt x="7412032" y="1016984"/>
                  <a:pt x="7412032" y="1024242"/>
                </a:cubicBezTo>
                <a:cubicBezTo>
                  <a:pt x="7412032" y="1032053"/>
                  <a:pt x="7406202" y="1035206"/>
                  <a:pt x="7397744" y="1031958"/>
                </a:cubicBezTo>
                <a:cubicBezTo>
                  <a:pt x="7389886" y="1028938"/>
                  <a:pt x="7383457" y="1030862"/>
                  <a:pt x="7383457" y="1036225"/>
                </a:cubicBezTo>
                <a:cubicBezTo>
                  <a:pt x="7383457" y="1041587"/>
                  <a:pt x="7388819" y="1048131"/>
                  <a:pt x="7395363" y="1050779"/>
                </a:cubicBezTo>
                <a:cubicBezTo>
                  <a:pt x="7401916" y="1053417"/>
                  <a:pt x="7397877" y="1055923"/>
                  <a:pt x="7386399" y="1056332"/>
                </a:cubicBezTo>
                <a:cubicBezTo>
                  <a:pt x="7359453" y="1057304"/>
                  <a:pt x="7347366" y="1076135"/>
                  <a:pt x="7373684" y="1076135"/>
                </a:cubicBezTo>
                <a:cubicBezTo>
                  <a:pt x="7421966" y="1076135"/>
                  <a:pt x="7505491" y="1135113"/>
                  <a:pt x="7548687" y="1199702"/>
                </a:cubicBezTo>
                <a:cubicBezTo>
                  <a:pt x="7557345" y="1212647"/>
                  <a:pt x="7564432" y="1220353"/>
                  <a:pt x="7564432" y="1216819"/>
                </a:cubicBezTo>
                <a:cubicBezTo>
                  <a:pt x="7564432" y="1204474"/>
                  <a:pt x="7540933" y="1157049"/>
                  <a:pt x="7531561" y="1150468"/>
                </a:cubicBezTo>
                <a:cubicBezTo>
                  <a:pt x="7526369" y="1146829"/>
                  <a:pt x="7525255" y="1140714"/>
                  <a:pt x="7529084" y="1136876"/>
                </a:cubicBezTo>
                <a:cubicBezTo>
                  <a:pt x="7532922" y="1133046"/>
                  <a:pt x="7542086" y="1138161"/>
                  <a:pt x="7549467" y="1148248"/>
                </a:cubicBezTo>
                <a:cubicBezTo>
                  <a:pt x="7556840" y="1158335"/>
                  <a:pt x="7566155" y="1163317"/>
                  <a:pt x="7570166" y="1159307"/>
                </a:cubicBezTo>
                <a:cubicBezTo>
                  <a:pt x="7574166" y="1155297"/>
                  <a:pt x="7572375" y="1146943"/>
                  <a:pt x="7566175" y="1140743"/>
                </a:cubicBezTo>
                <a:cubicBezTo>
                  <a:pt x="7546058" y="1120626"/>
                  <a:pt x="7554287" y="1110739"/>
                  <a:pt x="7575595" y="1129427"/>
                </a:cubicBezTo>
                <a:cubicBezTo>
                  <a:pt x="7586967" y="1139409"/>
                  <a:pt x="7593311" y="1142476"/>
                  <a:pt x="7589682" y="1136247"/>
                </a:cubicBezTo>
                <a:cubicBezTo>
                  <a:pt x="7586053" y="1130027"/>
                  <a:pt x="7590263" y="1120912"/>
                  <a:pt x="7599055" y="1115997"/>
                </a:cubicBezTo>
                <a:lnTo>
                  <a:pt x="7615019" y="1107053"/>
                </a:lnTo>
                <a:lnTo>
                  <a:pt x="7593054" y="1076201"/>
                </a:lnTo>
                <a:cubicBezTo>
                  <a:pt x="7559298" y="1028795"/>
                  <a:pt x="7464857" y="989733"/>
                  <a:pt x="7423938" y="1006240"/>
                </a:cubicBezTo>
                <a:close/>
                <a:moveTo>
                  <a:pt x="7425928" y="1019623"/>
                </a:moveTo>
                <a:cubicBezTo>
                  <a:pt x="7422471" y="1025204"/>
                  <a:pt x="7421690" y="1031824"/>
                  <a:pt x="7424185" y="1034320"/>
                </a:cubicBezTo>
                <a:cubicBezTo>
                  <a:pt x="7426681" y="1036815"/>
                  <a:pt x="7431262" y="1032243"/>
                  <a:pt x="7434367" y="1024157"/>
                </a:cubicBezTo>
                <a:cubicBezTo>
                  <a:pt x="7440807" y="1007374"/>
                  <a:pt x="7435320" y="1004421"/>
                  <a:pt x="7425928" y="1019623"/>
                </a:cubicBezTo>
                <a:close/>
                <a:moveTo>
                  <a:pt x="7454894" y="1018985"/>
                </a:moveTo>
                <a:cubicBezTo>
                  <a:pt x="7458132" y="1024223"/>
                  <a:pt x="7462666" y="1028510"/>
                  <a:pt x="7464981" y="1028510"/>
                </a:cubicBezTo>
                <a:cubicBezTo>
                  <a:pt x="7467296" y="1028510"/>
                  <a:pt x="7469182" y="1024223"/>
                  <a:pt x="7469182" y="1018985"/>
                </a:cubicBezTo>
                <a:cubicBezTo>
                  <a:pt x="7469182" y="1013746"/>
                  <a:pt x="7464638" y="1009460"/>
                  <a:pt x="7459094" y="1009460"/>
                </a:cubicBezTo>
                <a:cubicBezTo>
                  <a:pt x="7453551" y="1009460"/>
                  <a:pt x="7451655" y="1013746"/>
                  <a:pt x="7454894" y="1018985"/>
                </a:cubicBezTo>
                <a:close/>
                <a:moveTo>
                  <a:pt x="5573707" y="1027948"/>
                </a:moveTo>
                <a:cubicBezTo>
                  <a:pt x="5573707" y="1032882"/>
                  <a:pt x="5577945" y="1039530"/>
                  <a:pt x="5583127" y="1042730"/>
                </a:cubicBezTo>
                <a:cubicBezTo>
                  <a:pt x="5588518" y="1046064"/>
                  <a:pt x="5590118" y="1042245"/>
                  <a:pt x="5586870" y="1033767"/>
                </a:cubicBezTo>
                <a:cubicBezTo>
                  <a:pt x="5580536" y="1017270"/>
                  <a:pt x="5573707" y="1014251"/>
                  <a:pt x="5573707" y="1027948"/>
                </a:cubicBezTo>
                <a:close/>
                <a:moveTo>
                  <a:pt x="7680674" y="1057294"/>
                </a:moveTo>
                <a:cubicBezTo>
                  <a:pt x="7640917" y="1081469"/>
                  <a:pt x="7641232" y="1089450"/>
                  <a:pt x="7681113" y="1068543"/>
                </a:cubicBezTo>
                <a:cubicBezTo>
                  <a:pt x="7722194" y="1047017"/>
                  <a:pt x="7720623" y="1048169"/>
                  <a:pt x="7715593" y="1043149"/>
                </a:cubicBezTo>
                <a:cubicBezTo>
                  <a:pt x="7713174" y="1040721"/>
                  <a:pt x="7697458" y="1047093"/>
                  <a:pt x="7680674" y="1057294"/>
                </a:cubicBezTo>
                <a:close/>
                <a:moveTo>
                  <a:pt x="7412032" y="1057380"/>
                </a:moveTo>
                <a:cubicBezTo>
                  <a:pt x="7412032" y="1062457"/>
                  <a:pt x="7418461" y="1066610"/>
                  <a:pt x="7426319" y="1066610"/>
                </a:cubicBezTo>
                <a:cubicBezTo>
                  <a:pt x="7434177" y="1066610"/>
                  <a:pt x="7440607" y="1064924"/>
                  <a:pt x="7440607" y="1062866"/>
                </a:cubicBezTo>
                <a:cubicBezTo>
                  <a:pt x="7440607" y="1060809"/>
                  <a:pt x="7434177" y="1056656"/>
                  <a:pt x="7426319" y="1053636"/>
                </a:cubicBezTo>
                <a:cubicBezTo>
                  <a:pt x="7418461" y="1050627"/>
                  <a:pt x="7412032" y="1052313"/>
                  <a:pt x="7412032" y="1057380"/>
                </a:cubicBezTo>
                <a:close/>
                <a:moveTo>
                  <a:pt x="7573957" y="1104710"/>
                </a:moveTo>
                <a:cubicBezTo>
                  <a:pt x="7573957" y="1109948"/>
                  <a:pt x="7578243" y="1114235"/>
                  <a:pt x="7583482" y="1114235"/>
                </a:cubicBezTo>
                <a:cubicBezTo>
                  <a:pt x="7588720" y="1114235"/>
                  <a:pt x="7593007" y="1109948"/>
                  <a:pt x="7593007" y="1104710"/>
                </a:cubicBezTo>
                <a:cubicBezTo>
                  <a:pt x="7593007" y="1099471"/>
                  <a:pt x="7588720" y="1095185"/>
                  <a:pt x="7583482" y="1095185"/>
                </a:cubicBezTo>
                <a:cubicBezTo>
                  <a:pt x="7578243" y="1095185"/>
                  <a:pt x="7573957" y="1099471"/>
                  <a:pt x="7573957" y="1104710"/>
                </a:cubicBezTo>
                <a:close/>
                <a:moveTo>
                  <a:pt x="7931144" y="1104710"/>
                </a:moveTo>
                <a:cubicBezTo>
                  <a:pt x="7934382" y="1109948"/>
                  <a:pt x="7938916" y="1114235"/>
                  <a:pt x="7941231" y="1114235"/>
                </a:cubicBezTo>
                <a:cubicBezTo>
                  <a:pt x="7943546" y="1114235"/>
                  <a:pt x="7945432" y="1109948"/>
                  <a:pt x="7945432" y="1104710"/>
                </a:cubicBezTo>
                <a:cubicBezTo>
                  <a:pt x="7945432" y="1099471"/>
                  <a:pt x="7940888" y="1095185"/>
                  <a:pt x="7935344" y="1095185"/>
                </a:cubicBezTo>
                <a:cubicBezTo>
                  <a:pt x="7929801" y="1095185"/>
                  <a:pt x="7927905" y="1099471"/>
                  <a:pt x="7931144" y="1104710"/>
                </a:cubicBezTo>
                <a:close/>
                <a:moveTo>
                  <a:pt x="7320544" y="1115854"/>
                </a:moveTo>
                <a:cubicBezTo>
                  <a:pt x="7315972" y="1123255"/>
                  <a:pt x="7318772" y="1125036"/>
                  <a:pt x="7328888" y="1121150"/>
                </a:cubicBezTo>
                <a:cubicBezTo>
                  <a:pt x="7337270" y="1117940"/>
                  <a:pt x="7346223" y="1120426"/>
                  <a:pt x="7348776" y="1126674"/>
                </a:cubicBezTo>
                <a:lnTo>
                  <a:pt x="7353433" y="1138047"/>
                </a:lnTo>
                <a:lnTo>
                  <a:pt x="7364511" y="1123760"/>
                </a:lnTo>
                <a:lnTo>
                  <a:pt x="7375579" y="1109472"/>
                </a:lnTo>
                <a:lnTo>
                  <a:pt x="7370884" y="1130903"/>
                </a:lnTo>
                <a:cubicBezTo>
                  <a:pt x="7368302" y="1142695"/>
                  <a:pt x="7370074" y="1152335"/>
                  <a:pt x="7374827" y="1152335"/>
                </a:cubicBezTo>
                <a:cubicBezTo>
                  <a:pt x="7379570" y="1152335"/>
                  <a:pt x="7383457" y="1148048"/>
                  <a:pt x="7383457" y="1142810"/>
                </a:cubicBezTo>
                <a:cubicBezTo>
                  <a:pt x="7383457" y="1137571"/>
                  <a:pt x="7387609" y="1133285"/>
                  <a:pt x="7392686" y="1133285"/>
                </a:cubicBezTo>
                <a:cubicBezTo>
                  <a:pt x="7397753" y="1133285"/>
                  <a:pt x="7399439" y="1139714"/>
                  <a:pt x="7396430" y="1147572"/>
                </a:cubicBezTo>
                <a:cubicBezTo>
                  <a:pt x="7389334" y="1166051"/>
                  <a:pt x="7399887" y="1165841"/>
                  <a:pt x="7418604" y="1147115"/>
                </a:cubicBezTo>
                <a:cubicBezTo>
                  <a:pt x="7435177" y="1130551"/>
                  <a:pt x="7435892" y="1131732"/>
                  <a:pt x="7399678" y="1116159"/>
                </a:cubicBezTo>
                <a:cubicBezTo>
                  <a:pt x="7365826" y="1101614"/>
                  <a:pt x="7329431" y="1101471"/>
                  <a:pt x="7320544" y="1115854"/>
                </a:cubicBezTo>
                <a:close/>
                <a:moveTo>
                  <a:pt x="7954957" y="1114235"/>
                </a:moveTo>
                <a:cubicBezTo>
                  <a:pt x="7954957" y="1119473"/>
                  <a:pt x="7961253" y="1123760"/>
                  <a:pt x="7968949" y="1123760"/>
                </a:cubicBezTo>
                <a:cubicBezTo>
                  <a:pt x="7977892" y="1123760"/>
                  <a:pt x="7981064" y="1129770"/>
                  <a:pt x="7977750" y="1140428"/>
                </a:cubicBezTo>
                <a:lnTo>
                  <a:pt x="7972568" y="1157097"/>
                </a:lnTo>
                <a:lnTo>
                  <a:pt x="7983922" y="1139295"/>
                </a:lnTo>
                <a:lnTo>
                  <a:pt x="7995276" y="1121493"/>
                </a:lnTo>
                <a:lnTo>
                  <a:pt x="7982255" y="1113244"/>
                </a:lnTo>
                <a:cubicBezTo>
                  <a:pt x="7964910" y="1102252"/>
                  <a:pt x="7954957" y="1102614"/>
                  <a:pt x="7954957" y="1114235"/>
                </a:cubicBezTo>
                <a:close/>
                <a:moveTo>
                  <a:pt x="8008363" y="1138828"/>
                </a:moveTo>
                <a:cubicBezTo>
                  <a:pt x="8000438" y="1159469"/>
                  <a:pt x="8000210" y="1159021"/>
                  <a:pt x="8021755" y="1164650"/>
                </a:cubicBezTo>
                <a:cubicBezTo>
                  <a:pt x="8034433" y="1167965"/>
                  <a:pt x="8044225" y="1163507"/>
                  <a:pt x="8050664" y="1151477"/>
                </a:cubicBezTo>
                <a:cubicBezTo>
                  <a:pt x="8061694" y="1130865"/>
                  <a:pt x="8050930" y="1127312"/>
                  <a:pt x="8031661" y="1145191"/>
                </a:cubicBezTo>
                <a:lnTo>
                  <a:pt x="8018831" y="1157097"/>
                </a:lnTo>
                <a:lnTo>
                  <a:pt x="8024689" y="1140428"/>
                </a:lnTo>
                <a:cubicBezTo>
                  <a:pt x="8031995" y="1119673"/>
                  <a:pt x="8016307" y="1118130"/>
                  <a:pt x="8008363" y="1138828"/>
                </a:cubicBezTo>
                <a:close/>
                <a:moveTo>
                  <a:pt x="7321544" y="1142810"/>
                </a:moveTo>
                <a:cubicBezTo>
                  <a:pt x="7347728" y="1154059"/>
                  <a:pt x="7362768" y="1154059"/>
                  <a:pt x="7345357" y="1142810"/>
                </a:cubicBezTo>
                <a:cubicBezTo>
                  <a:pt x="7337498" y="1137733"/>
                  <a:pt x="7324640" y="1133808"/>
                  <a:pt x="7316782" y="1134104"/>
                </a:cubicBezTo>
                <a:cubicBezTo>
                  <a:pt x="7307361" y="1134447"/>
                  <a:pt x="7308980" y="1137409"/>
                  <a:pt x="7321544" y="1142810"/>
                </a:cubicBezTo>
                <a:close/>
                <a:moveTo>
                  <a:pt x="7440607" y="1146353"/>
                </a:moveTo>
                <a:cubicBezTo>
                  <a:pt x="7440607" y="1155497"/>
                  <a:pt x="7436320" y="1160336"/>
                  <a:pt x="7431082" y="1157097"/>
                </a:cubicBezTo>
                <a:cubicBezTo>
                  <a:pt x="7425843" y="1153859"/>
                  <a:pt x="7421557" y="1155754"/>
                  <a:pt x="7421557" y="1161298"/>
                </a:cubicBezTo>
                <a:cubicBezTo>
                  <a:pt x="7421557" y="1174852"/>
                  <a:pt x="7434015" y="1174033"/>
                  <a:pt x="7449293" y="1159478"/>
                </a:cubicBezTo>
                <a:lnTo>
                  <a:pt x="7461799" y="1147572"/>
                </a:lnTo>
                <a:lnTo>
                  <a:pt x="7456056" y="1171385"/>
                </a:lnTo>
                <a:cubicBezTo>
                  <a:pt x="7452894" y="1184481"/>
                  <a:pt x="7452770" y="1189844"/>
                  <a:pt x="7455779" y="1183291"/>
                </a:cubicBezTo>
                <a:cubicBezTo>
                  <a:pt x="7465286" y="1162583"/>
                  <a:pt x="7480259" y="1170432"/>
                  <a:pt x="7473963" y="1192816"/>
                </a:cubicBezTo>
                <a:cubicBezTo>
                  <a:pt x="7470648" y="1204608"/>
                  <a:pt x="7471477" y="1209961"/>
                  <a:pt x="7475811" y="1204722"/>
                </a:cubicBezTo>
                <a:cubicBezTo>
                  <a:pt x="7480145" y="1199483"/>
                  <a:pt x="7486812" y="1192740"/>
                  <a:pt x="7490622" y="1189739"/>
                </a:cubicBezTo>
                <a:cubicBezTo>
                  <a:pt x="7494442" y="1186739"/>
                  <a:pt x="7484745" y="1172004"/>
                  <a:pt x="7469086" y="1157002"/>
                </a:cubicBezTo>
                <a:lnTo>
                  <a:pt x="7440607" y="1129722"/>
                </a:lnTo>
                <a:lnTo>
                  <a:pt x="7440607" y="1146353"/>
                </a:lnTo>
                <a:close/>
                <a:moveTo>
                  <a:pt x="8060684" y="1155945"/>
                </a:moveTo>
                <a:lnTo>
                  <a:pt x="8049787" y="1169080"/>
                </a:lnTo>
                <a:lnTo>
                  <a:pt x="8076162" y="1174128"/>
                </a:lnTo>
                <a:cubicBezTo>
                  <a:pt x="8100213" y="1178728"/>
                  <a:pt x="8116348" y="1169118"/>
                  <a:pt x="8116739" y="1149953"/>
                </a:cubicBezTo>
                <a:cubicBezTo>
                  <a:pt x="8116986" y="1137466"/>
                  <a:pt x="8072038" y="1142267"/>
                  <a:pt x="8060684" y="1155945"/>
                </a:cubicBezTo>
                <a:close/>
                <a:moveTo>
                  <a:pt x="7316782" y="1161860"/>
                </a:moveTo>
                <a:cubicBezTo>
                  <a:pt x="7316782" y="1167098"/>
                  <a:pt x="7321325" y="1171385"/>
                  <a:pt x="7326868" y="1171385"/>
                </a:cubicBezTo>
                <a:cubicBezTo>
                  <a:pt x="7332412" y="1171385"/>
                  <a:pt x="7334307" y="1167098"/>
                  <a:pt x="7331069" y="1161860"/>
                </a:cubicBezTo>
                <a:cubicBezTo>
                  <a:pt x="7327830" y="1156621"/>
                  <a:pt x="7323296" y="1152335"/>
                  <a:pt x="7320982" y="1152335"/>
                </a:cubicBezTo>
                <a:cubicBezTo>
                  <a:pt x="7318668" y="1152335"/>
                  <a:pt x="7316782" y="1156621"/>
                  <a:pt x="7316782" y="1161860"/>
                </a:cubicBezTo>
                <a:close/>
                <a:moveTo>
                  <a:pt x="8118415" y="1176595"/>
                </a:moveTo>
                <a:cubicBezTo>
                  <a:pt x="8105365" y="1205227"/>
                  <a:pt x="8104899" y="1209485"/>
                  <a:pt x="8114796" y="1209485"/>
                </a:cubicBezTo>
                <a:cubicBezTo>
                  <a:pt x="8118881" y="1209485"/>
                  <a:pt x="8127083" y="1196626"/>
                  <a:pt x="8133017" y="1180910"/>
                </a:cubicBezTo>
                <a:cubicBezTo>
                  <a:pt x="8146123" y="1146191"/>
                  <a:pt x="8133903" y="1142590"/>
                  <a:pt x="8118415" y="1176595"/>
                </a:cubicBezTo>
                <a:close/>
                <a:moveTo>
                  <a:pt x="8164507" y="1161860"/>
                </a:moveTo>
                <a:cubicBezTo>
                  <a:pt x="8164507" y="1167098"/>
                  <a:pt x="8168793" y="1171385"/>
                  <a:pt x="8174032" y="1171385"/>
                </a:cubicBezTo>
                <a:cubicBezTo>
                  <a:pt x="8179270" y="1171385"/>
                  <a:pt x="8183557" y="1167098"/>
                  <a:pt x="8183557" y="1161860"/>
                </a:cubicBezTo>
                <a:cubicBezTo>
                  <a:pt x="8183557" y="1156621"/>
                  <a:pt x="8179270" y="1152335"/>
                  <a:pt x="8174032" y="1152335"/>
                </a:cubicBezTo>
                <a:cubicBezTo>
                  <a:pt x="8168793" y="1152335"/>
                  <a:pt x="8164507" y="1156621"/>
                  <a:pt x="8164507" y="1161860"/>
                </a:cubicBezTo>
                <a:close/>
                <a:moveTo>
                  <a:pt x="8202607" y="1162422"/>
                </a:moveTo>
                <a:cubicBezTo>
                  <a:pt x="8202607" y="1167965"/>
                  <a:pt x="8206893" y="1169861"/>
                  <a:pt x="8212132" y="1166622"/>
                </a:cubicBezTo>
                <a:cubicBezTo>
                  <a:pt x="8217370" y="1163384"/>
                  <a:pt x="8221657" y="1158850"/>
                  <a:pt x="8221657" y="1156535"/>
                </a:cubicBezTo>
                <a:cubicBezTo>
                  <a:pt x="8221657" y="1154221"/>
                  <a:pt x="8217370" y="1152335"/>
                  <a:pt x="8212132" y="1152335"/>
                </a:cubicBezTo>
                <a:cubicBezTo>
                  <a:pt x="8206893" y="1152335"/>
                  <a:pt x="8202607" y="1156878"/>
                  <a:pt x="8202607" y="1162422"/>
                </a:cubicBezTo>
                <a:close/>
                <a:moveTo>
                  <a:pt x="8231182" y="1161860"/>
                </a:moveTo>
                <a:cubicBezTo>
                  <a:pt x="8231182" y="1167098"/>
                  <a:pt x="8235468" y="1171385"/>
                  <a:pt x="8240707" y="1171385"/>
                </a:cubicBezTo>
                <a:cubicBezTo>
                  <a:pt x="8245945" y="1171385"/>
                  <a:pt x="8250232" y="1167098"/>
                  <a:pt x="8250232" y="1161860"/>
                </a:cubicBezTo>
                <a:cubicBezTo>
                  <a:pt x="8250232" y="1156621"/>
                  <a:pt x="8245945" y="1152335"/>
                  <a:pt x="8240707" y="1152335"/>
                </a:cubicBezTo>
                <a:cubicBezTo>
                  <a:pt x="8235468" y="1152335"/>
                  <a:pt x="8231182" y="1156621"/>
                  <a:pt x="8231182" y="1161860"/>
                </a:cubicBezTo>
                <a:close/>
                <a:moveTo>
                  <a:pt x="7981750" y="1177890"/>
                </a:moveTo>
                <a:cubicBezTo>
                  <a:pt x="7988618" y="1180643"/>
                  <a:pt x="7996838" y="1180300"/>
                  <a:pt x="8000000" y="1177138"/>
                </a:cubicBezTo>
                <a:cubicBezTo>
                  <a:pt x="8003162" y="1173975"/>
                  <a:pt x="7997543" y="1171727"/>
                  <a:pt x="7987503" y="1172137"/>
                </a:cubicBezTo>
                <a:cubicBezTo>
                  <a:pt x="7976407" y="1172594"/>
                  <a:pt x="7974150" y="1174852"/>
                  <a:pt x="7981750" y="1177890"/>
                </a:cubicBezTo>
                <a:close/>
                <a:moveTo>
                  <a:pt x="8012107" y="1180462"/>
                </a:moveTo>
                <a:cubicBezTo>
                  <a:pt x="8012107" y="1189587"/>
                  <a:pt x="8045777" y="1199645"/>
                  <a:pt x="8076962" y="1199826"/>
                </a:cubicBezTo>
                <a:cubicBezTo>
                  <a:pt x="8089459" y="1199902"/>
                  <a:pt x="8096374" y="1195778"/>
                  <a:pt x="8092974" y="1190282"/>
                </a:cubicBezTo>
                <a:cubicBezTo>
                  <a:pt x="8089678" y="1184958"/>
                  <a:pt x="8083610" y="1182691"/>
                  <a:pt x="8079477" y="1185243"/>
                </a:cubicBezTo>
                <a:cubicBezTo>
                  <a:pt x="8075353" y="1187796"/>
                  <a:pt x="8058503" y="1186024"/>
                  <a:pt x="8042034" y="1181300"/>
                </a:cubicBezTo>
                <a:cubicBezTo>
                  <a:pt x="8025575" y="1176576"/>
                  <a:pt x="8012107" y="1176204"/>
                  <a:pt x="8012107" y="1180462"/>
                </a:cubicBezTo>
                <a:close/>
                <a:moveTo>
                  <a:pt x="8153200" y="1187415"/>
                </a:moveTo>
                <a:cubicBezTo>
                  <a:pt x="8160068" y="1190168"/>
                  <a:pt x="8168288" y="1189825"/>
                  <a:pt x="8171450" y="1186663"/>
                </a:cubicBezTo>
                <a:cubicBezTo>
                  <a:pt x="8174612" y="1183500"/>
                  <a:pt x="8168993" y="1181252"/>
                  <a:pt x="8158953" y="1181662"/>
                </a:cubicBezTo>
                <a:cubicBezTo>
                  <a:pt x="8147857" y="1182119"/>
                  <a:pt x="8145600" y="1184377"/>
                  <a:pt x="8153200" y="1187415"/>
                </a:cubicBezTo>
                <a:close/>
                <a:moveTo>
                  <a:pt x="8191300" y="1187415"/>
                </a:moveTo>
                <a:cubicBezTo>
                  <a:pt x="8198168" y="1190168"/>
                  <a:pt x="8206388" y="1189825"/>
                  <a:pt x="8209550" y="1186663"/>
                </a:cubicBezTo>
                <a:cubicBezTo>
                  <a:pt x="8212712" y="1183500"/>
                  <a:pt x="8207093" y="1181252"/>
                  <a:pt x="8197053" y="1181662"/>
                </a:cubicBezTo>
                <a:cubicBezTo>
                  <a:pt x="8185957" y="1182119"/>
                  <a:pt x="8183700" y="1184377"/>
                  <a:pt x="8191300" y="1187415"/>
                </a:cubicBezTo>
                <a:close/>
                <a:moveTo>
                  <a:pt x="5668957" y="1199398"/>
                </a:moveTo>
                <a:cubicBezTo>
                  <a:pt x="5668957" y="1204332"/>
                  <a:pt x="5673243" y="1211009"/>
                  <a:pt x="5678482" y="1214247"/>
                </a:cubicBezTo>
                <a:cubicBezTo>
                  <a:pt x="5683720" y="1217486"/>
                  <a:pt x="5688007" y="1213447"/>
                  <a:pt x="5688007" y="1205284"/>
                </a:cubicBezTo>
                <a:cubicBezTo>
                  <a:pt x="5688007" y="1197121"/>
                  <a:pt x="5683720" y="1190435"/>
                  <a:pt x="5678482" y="1190435"/>
                </a:cubicBezTo>
                <a:cubicBezTo>
                  <a:pt x="5673243" y="1190435"/>
                  <a:pt x="5668957" y="1194464"/>
                  <a:pt x="5668957" y="1199398"/>
                </a:cubicBezTo>
                <a:close/>
                <a:moveTo>
                  <a:pt x="7350119" y="1199960"/>
                </a:moveTo>
                <a:cubicBezTo>
                  <a:pt x="7346880" y="1205198"/>
                  <a:pt x="7347290" y="1214438"/>
                  <a:pt x="7351024" y="1220486"/>
                </a:cubicBezTo>
                <a:cubicBezTo>
                  <a:pt x="7355367" y="1227496"/>
                  <a:pt x="7353624" y="1228887"/>
                  <a:pt x="7346223" y="1224315"/>
                </a:cubicBezTo>
                <a:cubicBezTo>
                  <a:pt x="7330326" y="1214485"/>
                  <a:pt x="7295646" y="1247461"/>
                  <a:pt x="7302666" y="1265739"/>
                </a:cubicBezTo>
                <a:cubicBezTo>
                  <a:pt x="7305742" y="1273769"/>
                  <a:pt x="7305075" y="1277150"/>
                  <a:pt x="7301180" y="1273254"/>
                </a:cubicBezTo>
                <a:cubicBezTo>
                  <a:pt x="7297284" y="1269359"/>
                  <a:pt x="7273824" y="1286132"/>
                  <a:pt x="7249059" y="1310526"/>
                </a:cubicBezTo>
                <a:lnTo>
                  <a:pt x="7204025" y="1354884"/>
                </a:lnTo>
                <a:lnTo>
                  <a:pt x="7230818" y="1377439"/>
                </a:lnTo>
                <a:cubicBezTo>
                  <a:pt x="7259612" y="1401661"/>
                  <a:pt x="7274548" y="1406890"/>
                  <a:pt x="7263394" y="1388840"/>
                </a:cubicBezTo>
                <a:cubicBezTo>
                  <a:pt x="7259069" y="1381839"/>
                  <a:pt x="7261508" y="1379372"/>
                  <a:pt x="7269976" y="1382211"/>
                </a:cubicBezTo>
                <a:cubicBezTo>
                  <a:pt x="7277386" y="1384697"/>
                  <a:pt x="7296236" y="1374715"/>
                  <a:pt x="7311876" y="1360018"/>
                </a:cubicBezTo>
                <a:cubicBezTo>
                  <a:pt x="7327726" y="1345140"/>
                  <a:pt x="7334583" y="1333310"/>
                  <a:pt x="7327383" y="1333310"/>
                </a:cubicBezTo>
                <a:lnTo>
                  <a:pt x="7314448" y="1333310"/>
                </a:lnTo>
                <a:lnTo>
                  <a:pt x="7326307" y="1319022"/>
                </a:lnTo>
                <a:cubicBezTo>
                  <a:pt x="7332831" y="1311164"/>
                  <a:pt x="7345461" y="1304735"/>
                  <a:pt x="7354386" y="1304735"/>
                </a:cubicBezTo>
                <a:cubicBezTo>
                  <a:pt x="7378027" y="1304735"/>
                  <a:pt x="7413794" y="1263263"/>
                  <a:pt x="7406516" y="1244298"/>
                </a:cubicBezTo>
                <a:cubicBezTo>
                  <a:pt x="7403135" y="1235478"/>
                  <a:pt x="7405116" y="1228535"/>
                  <a:pt x="7411012" y="1228535"/>
                </a:cubicBezTo>
                <a:cubicBezTo>
                  <a:pt x="7416813" y="1228535"/>
                  <a:pt x="7421557" y="1233078"/>
                  <a:pt x="7421557" y="1238622"/>
                </a:cubicBezTo>
                <a:cubicBezTo>
                  <a:pt x="7421557" y="1244165"/>
                  <a:pt x="7425681" y="1246156"/>
                  <a:pt x="7430719" y="1243041"/>
                </a:cubicBezTo>
                <a:cubicBezTo>
                  <a:pt x="7435834" y="1239879"/>
                  <a:pt x="7430872" y="1227011"/>
                  <a:pt x="7419480" y="1213904"/>
                </a:cubicBezTo>
                <a:cubicBezTo>
                  <a:pt x="7398811" y="1190139"/>
                  <a:pt x="7360901" y="1182510"/>
                  <a:pt x="7350119" y="1199960"/>
                </a:cubicBezTo>
                <a:close/>
                <a:moveTo>
                  <a:pt x="7497757" y="1210047"/>
                </a:moveTo>
                <a:cubicBezTo>
                  <a:pt x="7497757" y="1215590"/>
                  <a:pt x="7502043" y="1217486"/>
                  <a:pt x="7507282" y="1214247"/>
                </a:cubicBezTo>
                <a:cubicBezTo>
                  <a:pt x="7512520" y="1211009"/>
                  <a:pt x="7516807" y="1206475"/>
                  <a:pt x="7516807" y="1204160"/>
                </a:cubicBezTo>
                <a:cubicBezTo>
                  <a:pt x="7516807" y="1201846"/>
                  <a:pt x="7512520" y="1199960"/>
                  <a:pt x="7507282" y="1199960"/>
                </a:cubicBezTo>
                <a:cubicBezTo>
                  <a:pt x="7502043" y="1199960"/>
                  <a:pt x="7497757" y="1204503"/>
                  <a:pt x="7497757" y="1210047"/>
                </a:cubicBezTo>
                <a:close/>
                <a:moveTo>
                  <a:pt x="5703885" y="1215838"/>
                </a:moveTo>
                <a:cubicBezTo>
                  <a:pt x="5695007" y="1224715"/>
                  <a:pt x="5695960" y="1238060"/>
                  <a:pt x="5705466" y="1238060"/>
                </a:cubicBezTo>
                <a:cubicBezTo>
                  <a:pt x="5709838" y="1238060"/>
                  <a:pt x="5713410" y="1231630"/>
                  <a:pt x="5713410" y="1223772"/>
                </a:cubicBezTo>
                <a:cubicBezTo>
                  <a:pt x="5713410" y="1207589"/>
                  <a:pt x="5712714" y="1207008"/>
                  <a:pt x="5703885" y="1215838"/>
                </a:cubicBezTo>
                <a:close/>
                <a:moveTo>
                  <a:pt x="6789459" y="1252347"/>
                </a:moveTo>
                <a:cubicBezTo>
                  <a:pt x="6786448" y="1260205"/>
                  <a:pt x="6788134" y="1266635"/>
                  <a:pt x="6793202" y="1266635"/>
                </a:cubicBezTo>
                <a:cubicBezTo>
                  <a:pt x="6798278" y="1266635"/>
                  <a:pt x="6802432" y="1260205"/>
                  <a:pt x="6802432" y="1252347"/>
                </a:cubicBezTo>
                <a:cubicBezTo>
                  <a:pt x="6802432" y="1244489"/>
                  <a:pt x="6800746" y="1238060"/>
                  <a:pt x="6798688" y="1238060"/>
                </a:cubicBezTo>
                <a:cubicBezTo>
                  <a:pt x="6796631" y="1238060"/>
                  <a:pt x="6792478" y="1244489"/>
                  <a:pt x="6789459" y="1252347"/>
                </a:cubicBezTo>
                <a:close/>
                <a:moveTo>
                  <a:pt x="7608237" y="1253338"/>
                </a:moveTo>
                <a:cubicBezTo>
                  <a:pt x="7604884" y="1262053"/>
                  <a:pt x="7596273" y="1266273"/>
                  <a:pt x="7588168" y="1263158"/>
                </a:cubicBezTo>
                <a:cubicBezTo>
                  <a:pt x="7578538" y="1259462"/>
                  <a:pt x="7573957" y="1263749"/>
                  <a:pt x="7573957" y="1276455"/>
                </a:cubicBezTo>
                <a:cubicBezTo>
                  <a:pt x="7573957" y="1286770"/>
                  <a:pt x="7577166" y="1294971"/>
                  <a:pt x="7581100" y="1294686"/>
                </a:cubicBezTo>
                <a:cubicBezTo>
                  <a:pt x="7592159" y="1293867"/>
                  <a:pt x="7633773" y="1238060"/>
                  <a:pt x="7623325" y="1238060"/>
                </a:cubicBezTo>
                <a:cubicBezTo>
                  <a:pt x="7618247" y="1238060"/>
                  <a:pt x="7611457" y="1244937"/>
                  <a:pt x="7608237" y="1253338"/>
                </a:cubicBezTo>
                <a:close/>
                <a:moveTo>
                  <a:pt x="7354882" y="1285685"/>
                </a:moveTo>
                <a:cubicBezTo>
                  <a:pt x="7354882" y="1290923"/>
                  <a:pt x="7359168" y="1295210"/>
                  <a:pt x="7364407" y="1295210"/>
                </a:cubicBezTo>
                <a:cubicBezTo>
                  <a:pt x="7369645" y="1295210"/>
                  <a:pt x="7373932" y="1290923"/>
                  <a:pt x="7373932" y="1285685"/>
                </a:cubicBezTo>
                <a:cubicBezTo>
                  <a:pt x="7373932" y="1280446"/>
                  <a:pt x="7369645" y="1276160"/>
                  <a:pt x="7364407" y="1276160"/>
                </a:cubicBezTo>
                <a:cubicBezTo>
                  <a:pt x="7359168" y="1276160"/>
                  <a:pt x="7354882" y="1280446"/>
                  <a:pt x="7354882" y="1285685"/>
                </a:cubicBezTo>
                <a:close/>
                <a:moveTo>
                  <a:pt x="5764207" y="1295210"/>
                </a:moveTo>
                <a:cubicBezTo>
                  <a:pt x="5764207" y="1300448"/>
                  <a:pt x="5768750" y="1304735"/>
                  <a:pt x="5774293" y="1304735"/>
                </a:cubicBezTo>
                <a:cubicBezTo>
                  <a:pt x="5779837" y="1304735"/>
                  <a:pt x="5781732" y="1300448"/>
                  <a:pt x="5778494" y="1295210"/>
                </a:cubicBezTo>
                <a:cubicBezTo>
                  <a:pt x="5775255" y="1289971"/>
                  <a:pt x="5770721" y="1285685"/>
                  <a:pt x="5768407" y="1285685"/>
                </a:cubicBezTo>
                <a:cubicBezTo>
                  <a:pt x="5766093" y="1285685"/>
                  <a:pt x="5764207" y="1289971"/>
                  <a:pt x="5764207" y="1295210"/>
                </a:cubicBezTo>
                <a:close/>
                <a:moveTo>
                  <a:pt x="6285938" y="1308716"/>
                </a:moveTo>
                <a:cubicBezTo>
                  <a:pt x="6254887" y="1319794"/>
                  <a:pt x="6151388" y="1390298"/>
                  <a:pt x="6157379" y="1396279"/>
                </a:cubicBezTo>
                <a:cubicBezTo>
                  <a:pt x="6158599" y="1397508"/>
                  <a:pt x="6187440" y="1391984"/>
                  <a:pt x="6221464" y="1384002"/>
                </a:cubicBezTo>
                <a:cubicBezTo>
                  <a:pt x="6531807" y="1311202"/>
                  <a:pt x="7036499" y="1632633"/>
                  <a:pt x="7245458" y="2036169"/>
                </a:cubicBezTo>
                <a:cubicBezTo>
                  <a:pt x="7280120" y="2103092"/>
                  <a:pt x="7285654" y="2093938"/>
                  <a:pt x="7253459" y="2022939"/>
                </a:cubicBezTo>
                <a:cubicBezTo>
                  <a:pt x="7224999" y="1960207"/>
                  <a:pt x="7169792" y="1874311"/>
                  <a:pt x="7116309" y="1809560"/>
                </a:cubicBezTo>
                <a:lnTo>
                  <a:pt x="7080895" y="1766697"/>
                </a:lnTo>
                <a:lnTo>
                  <a:pt x="7092877" y="1755524"/>
                </a:lnTo>
                <a:lnTo>
                  <a:pt x="7104860" y="1744351"/>
                </a:lnTo>
                <a:lnTo>
                  <a:pt x="7148913" y="1795367"/>
                </a:lnTo>
                <a:cubicBezTo>
                  <a:pt x="7192271" y="1845593"/>
                  <a:pt x="7206673" y="1870901"/>
                  <a:pt x="7178669" y="1847660"/>
                </a:cubicBezTo>
                <a:cubicBezTo>
                  <a:pt x="7170811" y="1841135"/>
                  <a:pt x="7164382" y="1838268"/>
                  <a:pt x="7164382" y="1841278"/>
                </a:cubicBezTo>
                <a:cubicBezTo>
                  <a:pt x="7164382" y="1849079"/>
                  <a:pt x="7250650" y="1971485"/>
                  <a:pt x="7256145" y="1971485"/>
                </a:cubicBezTo>
                <a:cubicBezTo>
                  <a:pt x="7258660" y="1971485"/>
                  <a:pt x="7254040" y="1961960"/>
                  <a:pt x="7245887" y="1950311"/>
                </a:cubicBezTo>
                <a:cubicBezTo>
                  <a:pt x="7224056" y="1919145"/>
                  <a:pt x="7228237" y="1905648"/>
                  <a:pt x="7251126" y="1933385"/>
                </a:cubicBezTo>
                <a:lnTo>
                  <a:pt x="7270776" y="1957197"/>
                </a:lnTo>
                <a:lnTo>
                  <a:pt x="7249754" y="1917773"/>
                </a:lnTo>
                <a:cubicBezTo>
                  <a:pt x="7238190" y="1896085"/>
                  <a:pt x="7208206" y="1851079"/>
                  <a:pt x="7183117" y="1817761"/>
                </a:cubicBezTo>
                <a:cubicBezTo>
                  <a:pt x="7158028" y="1784433"/>
                  <a:pt x="7139045" y="1755610"/>
                  <a:pt x="7140931" y="1753695"/>
                </a:cubicBezTo>
                <a:cubicBezTo>
                  <a:pt x="7146551" y="1747980"/>
                  <a:pt x="7190032" y="1800777"/>
                  <a:pt x="7232037" y="1864328"/>
                </a:cubicBezTo>
                <a:cubicBezTo>
                  <a:pt x="7278482" y="1934575"/>
                  <a:pt x="7291664" y="1943081"/>
                  <a:pt x="7254192" y="1878616"/>
                </a:cubicBezTo>
                <a:cubicBezTo>
                  <a:pt x="7220855" y="1821275"/>
                  <a:pt x="7187575" y="1775117"/>
                  <a:pt x="7151170" y="1735741"/>
                </a:cubicBezTo>
                <a:cubicBezTo>
                  <a:pt x="7135425" y="1718720"/>
                  <a:pt x="7127301" y="1704785"/>
                  <a:pt x="7133111" y="1704785"/>
                </a:cubicBezTo>
                <a:cubicBezTo>
                  <a:pt x="7147418" y="1704785"/>
                  <a:pt x="7234552" y="1810103"/>
                  <a:pt x="7280863" y="1883378"/>
                </a:cubicBezTo>
                <a:cubicBezTo>
                  <a:pt x="7301560" y="1916125"/>
                  <a:pt x="7320496" y="1942910"/>
                  <a:pt x="7322954" y="1942910"/>
                </a:cubicBezTo>
                <a:cubicBezTo>
                  <a:pt x="7325411" y="1942910"/>
                  <a:pt x="7313971" y="1917678"/>
                  <a:pt x="7297541" y="1886836"/>
                </a:cubicBezTo>
                <a:cubicBezTo>
                  <a:pt x="7228875" y="1758020"/>
                  <a:pt x="7039556" y="1559195"/>
                  <a:pt x="6892205" y="1461145"/>
                </a:cubicBezTo>
                <a:cubicBezTo>
                  <a:pt x="6760131" y="1373267"/>
                  <a:pt x="6563687" y="1293867"/>
                  <a:pt x="6483534" y="1295962"/>
                </a:cubicBezTo>
                <a:cubicBezTo>
                  <a:pt x="6450607" y="1296819"/>
                  <a:pt x="6458103" y="1300534"/>
                  <a:pt x="6510509" y="1309335"/>
                </a:cubicBezTo>
                <a:cubicBezTo>
                  <a:pt x="6530693" y="1312716"/>
                  <a:pt x="6545104" y="1317584"/>
                  <a:pt x="6542542" y="1320146"/>
                </a:cubicBezTo>
                <a:cubicBezTo>
                  <a:pt x="6539980" y="1322708"/>
                  <a:pt x="6499898" y="1318155"/>
                  <a:pt x="6453464" y="1310040"/>
                </a:cubicBezTo>
                <a:cubicBezTo>
                  <a:pt x="6352347" y="1292352"/>
                  <a:pt x="6332220" y="1292190"/>
                  <a:pt x="6285938" y="1308716"/>
                </a:cubicBezTo>
                <a:close/>
                <a:moveTo>
                  <a:pt x="7254869" y="1314260"/>
                </a:moveTo>
                <a:cubicBezTo>
                  <a:pt x="7251630" y="1319498"/>
                  <a:pt x="7253526" y="1323785"/>
                  <a:pt x="7259069" y="1323785"/>
                </a:cubicBezTo>
                <a:cubicBezTo>
                  <a:pt x="7264613" y="1323785"/>
                  <a:pt x="7269157" y="1319498"/>
                  <a:pt x="7269157" y="1314260"/>
                </a:cubicBezTo>
                <a:cubicBezTo>
                  <a:pt x="7269157" y="1309021"/>
                  <a:pt x="7267271" y="1304735"/>
                  <a:pt x="7264956" y="1304735"/>
                </a:cubicBezTo>
                <a:cubicBezTo>
                  <a:pt x="7262641" y="1304735"/>
                  <a:pt x="7258107" y="1309021"/>
                  <a:pt x="7254869" y="1314260"/>
                </a:cubicBezTo>
                <a:close/>
                <a:moveTo>
                  <a:pt x="7431082" y="1317450"/>
                </a:moveTo>
                <a:cubicBezTo>
                  <a:pt x="7406192" y="1338539"/>
                  <a:pt x="7302884" y="1447610"/>
                  <a:pt x="7307790" y="1447610"/>
                </a:cubicBezTo>
                <a:cubicBezTo>
                  <a:pt x="7310381" y="1447610"/>
                  <a:pt x="7344432" y="1415463"/>
                  <a:pt x="7383457" y="1376172"/>
                </a:cubicBezTo>
                <a:cubicBezTo>
                  <a:pt x="7447579" y="1311621"/>
                  <a:pt x="7468715" y="1285551"/>
                  <a:pt x="7431082" y="1317450"/>
                </a:cubicBezTo>
                <a:close/>
                <a:moveTo>
                  <a:pt x="6326182" y="1322241"/>
                </a:moveTo>
                <a:cubicBezTo>
                  <a:pt x="6326182" y="1326633"/>
                  <a:pt x="6342260" y="1330747"/>
                  <a:pt x="6361900" y="1331386"/>
                </a:cubicBezTo>
                <a:cubicBezTo>
                  <a:pt x="6405287" y="1332795"/>
                  <a:pt x="6486716" y="1342473"/>
                  <a:pt x="6509538" y="1348931"/>
                </a:cubicBezTo>
                <a:cubicBezTo>
                  <a:pt x="6518701" y="1351521"/>
                  <a:pt x="6526207" y="1349512"/>
                  <a:pt x="6526207" y="1344454"/>
                </a:cubicBezTo>
                <a:cubicBezTo>
                  <a:pt x="6526207" y="1333672"/>
                  <a:pt x="6423118" y="1314260"/>
                  <a:pt x="6365881" y="1314260"/>
                </a:cubicBezTo>
                <a:cubicBezTo>
                  <a:pt x="6344050" y="1314260"/>
                  <a:pt x="6326182" y="1317850"/>
                  <a:pt x="6326182" y="1322241"/>
                </a:cubicBezTo>
                <a:close/>
                <a:moveTo>
                  <a:pt x="6562525" y="1330290"/>
                </a:moveTo>
                <a:cubicBezTo>
                  <a:pt x="6569393" y="1333043"/>
                  <a:pt x="6577613" y="1332700"/>
                  <a:pt x="6580775" y="1329538"/>
                </a:cubicBezTo>
                <a:cubicBezTo>
                  <a:pt x="6583937" y="1326375"/>
                  <a:pt x="6578318" y="1324128"/>
                  <a:pt x="6568278" y="1324537"/>
                </a:cubicBezTo>
                <a:cubicBezTo>
                  <a:pt x="6557182" y="1324994"/>
                  <a:pt x="6554925" y="1327252"/>
                  <a:pt x="6562525" y="1330290"/>
                </a:cubicBezTo>
                <a:close/>
                <a:moveTo>
                  <a:pt x="6993598" y="1337272"/>
                </a:moveTo>
                <a:lnTo>
                  <a:pt x="6980711" y="1352798"/>
                </a:lnTo>
                <a:lnTo>
                  <a:pt x="6998732" y="1346416"/>
                </a:lnTo>
                <a:lnTo>
                  <a:pt x="7016744" y="1340034"/>
                </a:lnTo>
                <a:lnTo>
                  <a:pt x="7004838" y="1352864"/>
                </a:lnTo>
                <a:cubicBezTo>
                  <a:pt x="6987540" y="1371505"/>
                  <a:pt x="6990007" y="1378134"/>
                  <a:pt x="7016744" y="1384849"/>
                </a:cubicBezTo>
                <a:cubicBezTo>
                  <a:pt x="7029841" y="1388135"/>
                  <a:pt x="7040557" y="1395555"/>
                  <a:pt x="7040557" y="1401328"/>
                </a:cubicBezTo>
                <a:cubicBezTo>
                  <a:pt x="7040557" y="1408395"/>
                  <a:pt x="7035870" y="1407957"/>
                  <a:pt x="7026269" y="1399985"/>
                </a:cubicBezTo>
                <a:cubicBezTo>
                  <a:pt x="7018411" y="1393460"/>
                  <a:pt x="7011982" y="1390688"/>
                  <a:pt x="7011982" y="1393822"/>
                </a:cubicBezTo>
                <a:cubicBezTo>
                  <a:pt x="7011982" y="1396956"/>
                  <a:pt x="7001704" y="1395603"/>
                  <a:pt x="6989150" y="1390831"/>
                </a:cubicBezTo>
                <a:cubicBezTo>
                  <a:pt x="6956479" y="1378410"/>
                  <a:pt x="6949183" y="1391726"/>
                  <a:pt x="6980797" y="1406071"/>
                </a:cubicBezTo>
                <a:lnTo>
                  <a:pt x="7007219" y="1418053"/>
                </a:lnTo>
                <a:lnTo>
                  <a:pt x="6976263" y="1413643"/>
                </a:lnTo>
                <a:cubicBezTo>
                  <a:pt x="6940506" y="1408557"/>
                  <a:pt x="6935562" y="1420568"/>
                  <a:pt x="6966738" y="1436827"/>
                </a:cubicBezTo>
                <a:lnTo>
                  <a:pt x="6988169" y="1448010"/>
                </a:lnTo>
                <a:lnTo>
                  <a:pt x="6960394" y="1442466"/>
                </a:lnTo>
                <a:lnTo>
                  <a:pt x="6932610" y="1436923"/>
                </a:lnTo>
                <a:lnTo>
                  <a:pt x="6984207" y="1478461"/>
                </a:lnTo>
                <a:cubicBezTo>
                  <a:pt x="7012582" y="1501311"/>
                  <a:pt x="7050796" y="1530296"/>
                  <a:pt x="7069132" y="1542879"/>
                </a:cubicBezTo>
                <a:cubicBezTo>
                  <a:pt x="7087467" y="1555461"/>
                  <a:pt x="7104698" y="1568101"/>
                  <a:pt x="7107432" y="1570977"/>
                </a:cubicBezTo>
                <a:cubicBezTo>
                  <a:pt x="7110156" y="1573844"/>
                  <a:pt x="7129158" y="1591199"/>
                  <a:pt x="7149646" y="1609535"/>
                </a:cubicBezTo>
                <a:lnTo>
                  <a:pt x="7186899" y="1642872"/>
                </a:lnTo>
                <a:lnTo>
                  <a:pt x="7154457" y="1600010"/>
                </a:lnTo>
                <a:cubicBezTo>
                  <a:pt x="7136616" y="1576435"/>
                  <a:pt x="7117737" y="1554166"/>
                  <a:pt x="7112518" y="1550518"/>
                </a:cubicBezTo>
                <a:cubicBezTo>
                  <a:pt x="7107298" y="1546879"/>
                  <a:pt x="7105822" y="1541088"/>
                  <a:pt x="7109251" y="1537659"/>
                </a:cubicBezTo>
                <a:cubicBezTo>
                  <a:pt x="7112680" y="1534230"/>
                  <a:pt x="7131206" y="1547146"/>
                  <a:pt x="7150408" y="1566358"/>
                </a:cubicBezTo>
                <a:cubicBezTo>
                  <a:pt x="7186889" y="1602829"/>
                  <a:pt x="7206796" y="1608925"/>
                  <a:pt x="7173802" y="1573521"/>
                </a:cubicBezTo>
                <a:cubicBezTo>
                  <a:pt x="7163381" y="1562338"/>
                  <a:pt x="7154857" y="1549070"/>
                  <a:pt x="7154857" y="1544050"/>
                </a:cubicBezTo>
                <a:cubicBezTo>
                  <a:pt x="7154857" y="1539031"/>
                  <a:pt x="7149503" y="1533011"/>
                  <a:pt x="7142950" y="1530668"/>
                </a:cubicBezTo>
                <a:cubicBezTo>
                  <a:pt x="7136407" y="1528334"/>
                  <a:pt x="7134216" y="1523019"/>
                  <a:pt x="7138092" y="1518857"/>
                </a:cubicBezTo>
                <a:cubicBezTo>
                  <a:pt x="7141969" y="1514704"/>
                  <a:pt x="7156143" y="1523162"/>
                  <a:pt x="7169573" y="1537668"/>
                </a:cubicBezTo>
                <a:cubicBezTo>
                  <a:pt x="7202291" y="1572968"/>
                  <a:pt x="7208177" y="1563795"/>
                  <a:pt x="7178555" y="1523657"/>
                </a:cubicBezTo>
                <a:cubicBezTo>
                  <a:pt x="7151932" y="1487576"/>
                  <a:pt x="7151218" y="1485710"/>
                  <a:pt x="7163943" y="1485710"/>
                </a:cubicBezTo>
                <a:cubicBezTo>
                  <a:pt x="7168944" y="1485710"/>
                  <a:pt x="7188232" y="1505617"/>
                  <a:pt x="7206806" y="1529944"/>
                </a:cubicBezTo>
                <a:cubicBezTo>
                  <a:pt x="7247915" y="1583779"/>
                  <a:pt x="7251126" y="1572749"/>
                  <a:pt x="7212216" y="1511389"/>
                </a:cubicBezTo>
                <a:cubicBezTo>
                  <a:pt x="7196614" y="1486786"/>
                  <a:pt x="7186556" y="1466660"/>
                  <a:pt x="7189870" y="1466660"/>
                </a:cubicBezTo>
                <a:cubicBezTo>
                  <a:pt x="7193176" y="1466660"/>
                  <a:pt x="7212930" y="1484871"/>
                  <a:pt x="7233771" y="1507141"/>
                </a:cubicBezTo>
                <a:cubicBezTo>
                  <a:pt x="7272023" y="1548013"/>
                  <a:pt x="7268690" y="1529429"/>
                  <a:pt x="7227799" y="1473918"/>
                </a:cubicBezTo>
                <a:cubicBezTo>
                  <a:pt x="7217236" y="1459582"/>
                  <a:pt x="7210901" y="1445543"/>
                  <a:pt x="7213721" y="1442723"/>
                </a:cubicBezTo>
                <a:cubicBezTo>
                  <a:pt x="7221827" y="1434608"/>
                  <a:pt x="7286844" y="1518742"/>
                  <a:pt x="7307304" y="1563824"/>
                </a:cubicBezTo>
                <a:cubicBezTo>
                  <a:pt x="7317525" y="1586351"/>
                  <a:pt x="7325983" y="1598114"/>
                  <a:pt x="7326097" y="1589970"/>
                </a:cubicBezTo>
                <a:cubicBezTo>
                  <a:pt x="7326554" y="1557519"/>
                  <a:pt x="7275224" y="1475785"/>
                  <a:pt x="7223236" y="1426207"/>
                </a:cubicBezTo>
                <a:cubicBezTo>
                  <a:pt x="7160038" y="1365914"/>
                  <a:pt x="7105631" y="1335338"/>
                  <a:pt x="7047357" y="1327347"/>
                </a:cubicBezTo>
                <a:lnTo>
                  <a:pt x="7006476" y="1321746"/>
                </a:lnTo>
                <a:lnTo>
                  <a:pt x="6993598" y="1337272"/>
                </a:lnTo>
                <a:close/>
                <a:moveTo>
                  <a:pt x="6264269" y="1351731"/>
                </a:moveTo>
                <a:lnTo>
                  <a:pt x="6235694" y="1359627"/>
                </a:lnTo>
                <a:lnTo>
                  <a:pt x="6322505" y="1360761"/>
                </a:lnTo>
                <a:cubicBezTo>
                  <a:pt x="6401353" y="1361780"/>
                  <a:pt x="6480753" y="1371791"/>
                  <a:pt x="6530969" y="1387040"/>
                </a:cubicBezTo>
                <a:cubicBezTo>
                  <a:pt x="6541446" y="1390221"/>
                  <a:pt x="6546600" y="1389231"/>
                  <a:pt x="6542418" y="1384830"/>
                </a:cubicBezTo>
                <a:cubicBezTo>
                  <a:pt x="6518120" y="1359294"/>
                  <a:pt x="6321533" y="1335900"/>
                  <a:pt x="6264269" y="1351731"/>
                </a:cubicBezTo>
                <a:close/>
                <a:moveTo>
                  <a:pt x="6545257" y="1352360"/>
                </a:moveTo>
                <a:cubicBezTo>
                  <a:pt x="6545257" y="1357598"/>
                  <a:pt x="6549800" y="1361885"/>
                  <a:pt x="6555343" y="1361885"/>
                </a:cubicBezTo>
                <a:cubicBezTo>
                  <a:pt x="6560887" y="1361885"/>
                  <a:pt x="6562782" y="1357598"/>
                  <a:pt x="6559544" y="1352360"/>
                </a:cubicBezTo>
                <a:cubicBezTo>
                  <a:pt x="6556305" y="1347121"/>
                  <a:pt x="6551771" y="1342835"/>
                  <a:pt x="6549457" y="1342835"/>
                </a:cubicBezTo>
                <a:cubicBezTo>
                  <a:pt x="6547143" y="1342835"/>
                  <a:pt x="6545257" y="1347121"/>
                  <a:pt x="6545257" y="1352360"/>
                </a:cubicBezTo>
                <a:close/>
                <a:moveTo>
                  <a:pt x="7017544" y="1358465"/>
                </a:moveTo>
                <a:lnTo>
                  <a:pt x="7011543" y="1374105"/>
                </a:lnTo>
                <a:lnTo>
                  <a:pt x="7026050" y="1362065"/>
                </a:lnTo>
                <a:cubicBezTo>
                  <a:pt x="7042576" y="1348350"/>
                  <a:pt x="7044300" y="1342835"/>
                  <a:pt x="7032051" y="1342835"/>
                </a:cubicBezTo>
                <a:cubicBezTo>
                  <a:pt x="7027374" y="1342835"/>
                  <a:pt x="7020849" y="1349873"/>
                  <a:pt x="7017544" y="1358465"/>
                </a:cubicBezTo>
                <a:close/>
                <a:moveTo>
                  <a:pt x="7052463" y="1357684"/>
                </a:moveTo>
                <a:cubicBezTo>
                  <a:pt x="7038432" y="1372905"/>
                  <a:pt x="7037261" y="1380935"/>
                  <a:pt x="7049062" y="1380935"/>
                </a:cubicBezTo>
                <a:cubicBezTo>
                  <a:pt x="7057187" y="1380935"/>
                  <a:pt x="7072398" y="1352274"/>
                  <a:pt x="7066979" y="1347197"/>
                </a:cubicBezTo>
                <a:cubicBezTo>
                  <a:pt x="7065541" y="1345854"/>
                  <a:pt x="7059016" y="1350569"/>
                  <a:pt x="7052463" y="1357684"/>
                </a:cubicBezTo>
                <a:close/>
                <a:moveTo>
                  <a:pt x="7221532" y="1352922"/>
                </a:moveTo>
                <a:cubicBezTo>
                  <a:pt x="7221532" y="1358465"/>
                  <a:pt x="7225818" y="1360361"/>
                  <a:pt x="7231057" y="1357122"/>
                </a:cubicBezTo>
                <a:cubicBezTo>
                  <a:pt x="7236295" y="1353884"/>
                  <a:pt x="7240582" y="1349350"/>
                  <a:pt x="7240582" y="1347035"/>
                </a:cubicBezTo>
                <a:cubicBezTo>
                  <a:pt x="7240582" y="1344720"/>
                  <a:pt x="7236295" y="1342835"/>
                  <a:pt x="7231057" y="1342835"/>
                </a:cubicBezTo>
                <a:cubicBezTo>
                  <a:pt x="7225818" y="1342835"/>
                  <a:pt x="7221532" y="1347378"/>
                  <a:pt x="7221532" y="1352922"/>
                </a:cubicBezTo>
                <a:close/>
                <a:moveTo>
                  <a:pt x="7273919" y="1361885"/>
                </a:moveTo>
                <a:cubicBezTo>
                  <a:pt x="7270680" y="1367123"/>
                  <a:pt x="7272576" y="1371410"/>
                  <a:pt x="7278119" y="1371410"/>
                </a:cubicBezTo>
                <a:cubicBezTo>
                  <a:pt x="7283663" y="1371410"/>
                  <a:pt x="7288207" y="1367123"/>
                  <a:pt x="7288207" y="1361885"/>
                </a:cubicBezTo>
                <a:cubicBezTo>
                  <a:pt x="7288207" y="1356646"/>
                  <a:pt x="7286321" y="1352360"/>
                  <a:pt x="7284006" y="1352360"/>
                </a:cubicBezTo>
                <a:cubicBezTo>
                  <a:pt x="7281691" y="1352360"/>
                  <a:pt x="7277157" y="1356646"/>
                  <a:pt x="7273919" y="1361885"/>
                </a:cubicBezTo>
                <a:close/>
                <a:moveTo>
                  <a:pt x="5897557" y="1365552"/>
                </a:moveTo>
                <a:cubicBezTo>
                  <a:pt x="5897557" y="1367571"/>
                  <a:pt x="5909339" y="1376801"/>
                  <a:pt x="5923750" y="1386078"/>
                </a:cubicBezTo>
                <a:lnTo>
                  <a:pt x="5949944" y="1402937"/>
                </a:lnTo>
                <a:lnTo>
                  <a:pt x="5931799" y="1382411"/>
                </a:lnTo>
                <a:cubicBezTo>
                  <a:pt x="5915740" y="1364247"/>
                  <a:pt x="5897557" y="1355293"/>
                  <a:pt x="5897557" y="1365552"/>
                </a:cubicBezTo>
                <a:close/>
                <a:moveTo>
                  <a:pt x="6938163" y="1376134"/>
                </a:moveTo>
                <a:cubicBezTo>
                  <a:pt x="6924608" y="1391526"/>
                  <a:pt x="6922951" y="1399985"/>
                  <a:pt x="6933486" y="1399985"/>
                </a:cubicBezTo>
                <a:cubicBezTo>
                  <a:pt x="6937468" y="1399985"/>
                  <a:pt x="6946078" y="1391412"/>
                  <a:pt x="6952622" y="1380935"/>
                </a:cubicBezTo>
                <a:cubicBezTo>
                  <a:pt x="6966204" y="1359189"/>
                  <a:pt x="6956051" y="1355817"/>
                  <a:pt x="6938163" y="1376134"/>
                </a:cubicBezTo>
                <a:close/>
                <a:moveTo>
                  <a:pt x="6011857" y="1380935"/>
                </a:moveTo>
                <a:cubicBezTo>
                  <a:pt x="6011857" y="1386173"/>
                  <a:pt x="6016143" y="1390460"/>
                  <a:pt x="6021382" y="1390460"/>
                </a:cubicBezTo>
                <a:cubicBezTo>
                  <a:pt x="6026620" y="1390460"/>
                  <a:pt x="6030907" y="1386173"/>
                  <a:pt x="6030907" y="1380935"/>
                </a:cubicBezTo>
                <a:cubicBezTo>
                  <a:pt x="6030907" y="1375696"/>
                  <a:pt x="6026620" y="1371410"/>
                  <a:pt x="6021382" y="1371410"/>
                </a:cubicBezTo>
                <a:cubicBezTo>
                  <a:pt x="6016143" y="1371410"/>
                  <a:pt x="6011857" y="1375696"/>
                  <a:pt x="6011857" y="1380935"/>
                </a:cubicBezTo>
                <a:close/>
                <a:moveTo>
                  <a:pt x="6045194" y="1399985"/>
                </a:moveTo>
                <a:cubicBezTo>
                  <a:pt x="6048432" y="1405223"/>
                  <a:pt x="6052966" y="1409510"/>
                  <a:pt x="6055281" y="1409510"/>
                </a:cubicBezTo>
                <a:cubicBezTo>
                  <a:pt x="6057596" y="1409510"/>
                  <a:pt x="6059482" y="1405223"/>
                  <a:pt x="6059482" y="1399985"/>
                </a:cubicBezTo>
                <a:cubicBezTo>
                  <a:pt x="6059482" y="1394746"/>
                  <a:pt x="6054938" y="1390460"/>
                  <a:pt x="6049394" y="1390460"/>
                </a:cubicBezTo>
                <a:cubicBezTo>
                  <a:pt x="6043851" y="1390460"/>
                  <a:pt x="6041955" y="1394746"/>
                  <a:pt x="6045194" y="1399985"/>
                </a:cubicBezTo>
                <a:close/>
                <a:moveTo>
                  <a:pt x="6236885" y="1417111"/>
                </a:moveTo>
                <a:cubicBezTo>
                  <a:pt x="6234303" y="1421292"/>
                  <a:pt x="6235599" y="1430226"/>
                  <a:pt x="6239761" y="1436961"/>
                </a:cubicBezTo>
                <a:lnTo>
                  <a:pt x="6247343" y="1449219"/>
                </a:lnTo>
                <a:lnTo>
                  <a:pt x="6252534" y="1429369"/>
                </a:lnTo>
                <a:cubicBezTo>
                  <a:pt x="6257544" y="1410205"/>
                  <a:pt x="6246495" y="1401556"/>
                  <a:pt x="6236885" y="1417111"/>
                </a:cubicBezTo>
                <a:close/>
                <a:moveTo>
                  <a:pt x="6269032" y="1428560"/>
                </a:moveTo>
                <a:cubicBezTo>
                  <a:pt x="6269032" y="1439037"/>
                  <a:pt x="6273318" y="1447610"/>
                  <a:pt x="6278557" y="1447610"/>
                </a:cubicBezTo>
                <a:cubicBezTo>
                  <a:pt x="6283795" y="1447610"/>
                  <a:pt x="6288082" y="1439037"/>
                  <a:pt x="6288082" y="1428560"/>
                </a:cubicBezTo>
                <a:cubicBezTo>
                  <a:pt x="6288082" y="1418082"/>
                  <a:pt x="6283795" y="1409510"/>
                  <a:pt x="6278557" y="1409510"/>
                </a:cubicBezTo>
                <a:cubicBezTo>
                  <a:pt x="6273318" y="1409510"/>
                  <a:pt x="6269032" y="1418082"/>
                  <a:pt x="6269032" y="1428560"/>
                </a:cubicBezTo>
                <a:close/>
                <a:moveTo>
                  <a:pt x="6304369" y="1428560"/>
                </a:moveTo>
                <a:cubicBezTo>
                  <a:pt x="6301635" y="1439037"/>
                  <a:pt x="6303274" y="1447610"/>
                  <a:pt x="6308027" y="1447610"/>
                </a:cubicBezTo>
                <a:cubicBezTo>
                  <a:pt x="6312770" y="1447610"/>
                  <a:pt x="6316657" y="1445819"/>
                  <a:pt x="6316657" y="1443628"/>
                </a:cubicBezTo>
                <a:cubicBezTo>
                  <a:pt x="6316657" y="1441437"/>
                  <a:pt x="6319257" y="1432865"/>
                  <a:pt x="6322438" y="1424578"/>
                </a:cubicBezTo>
                <a:cubicBezTo>
                  <a:pt x="6325619" y="1416291"/>
                  <a:pt x="6323972" y="1409510"/>
                  <a:pt x="6318790" y="1409510"/>
                </a:cubicBezTo>
                <a:cubicBezTo>
                  <a:pt x="6313599" y="1409510"/>
                  <a:pt x="6307112" y="1418082"/>
                  <a:pt x="6304369" y="1428560"/>
                </a:cubicBezTo>
                <a:close/>
                <a:moveTo>
                  <a:pt x="6354757" y="1424359"/>
                </a:moveTo>
                <a:cubicBezTo>
                  <a:pt x="6354757" y="1432522"/>
                  <a:pt x="6359043" y="1436561"/>
                  <a:pt x="6364282" y="1433322"/>
                </a:cubicBezTo>
                <a:cubicBezTo>
                  <a:pt x="6369520" y="1430084"/>
                  <a:pt x="6373807" y="1423406"/>
                  <a:pt x="6373807" y="1418473"/>
                </a:cubicBezTo>
                <a:cubicBezTo>
                  <a:pt x="6373807" y="1413539"/>
                  <a:pt x="6369520" y="1409510"/>
                  <a:pt x="6364282" y="1409510"/>
                </a:cubicBezTo>
                <a:cubicBezTo>
                  <a:pt x="6359043" y="1409510"/>
                  <a:pt x="6354757" y="1416196"/>
                  <a:pt x="6354757" y="1424359"/>
                </a:cubicBezTo>
                <a:close/>
                <a:moveTo>
                  <a:pt x="6200080" y="1442561"/>
                </a:moveTo>
                <a:cubicBezTo>
                  <a:pt x="6197603" y="1455496"/>
                  <a:pt x="6198737" y="1464135"/>
                  <a:pt x="6202585" y="1461754"/>
                </a:cubicBezTo>
                <a:cubicBezTo>
                  <a:pt x="6212825" y="1455430"/>
                  <a:pt x="6220930" y="1419035"/>
                  <a:pt x="6212101" y="1419035"/>
                </a:cubicBezTo>
                <a:cubicBezTo>
                  <a:pt x="6207967" y="1419035"/>
                  <a:pt x="6202557" y="1429617"/>
                  <a:pt x="6200080" y="1442561"/>
                </a:cubicBezTo>
                <a:close/>
                <a:moveTo>
                  <a:pt x="6392857" y="1428560"/>
                </a:moveTo>
                <a:cubicBezTo>
                  <a:pt x="6392857" y="1433798"/>
                  <a:pt x="6397143" y="1438085"/>
                  <a:pt x="6402382" y="1438085"/>
                </a:cubicBezTo>
                <a:cubicBezTo>
                  <a:pt x="6407620" y="1438085"/>
                  <a:pt x="6411907" y="1433798"/>
                  <a:pt x="6411907" y="1428560"/>
                </a:cubicBezTo>
                <a:cubicBezTo>
                  <a:pt x="6411907" y="1423321"/>
                  <a:pt x="6407620" y="1419035"/>
                  <a:pt x="6402382" y="1419035"/>
                </a:cubicBezTo>
                <a:cubicBezTo>
                  <a:pt x="6397143" y="1419035"/>
                  <a:pt x="6392857" y="1423321"/>
                  <a:pt x="6392857" y="1428560"/>
                </a:cubicBezTo>
                <a:close/>
                <a:moveTo>
                  <a:pt x="6165000" y="1446219"/>
                </a:moveTo>
                <a:cubicBezTo>
                  <a:pt x="6158789" y="1457820"/>
                  <a:pt x="6158208" y="1467688"/>
                  <a:pt x="6163542" y="1470984"/>
                </a:cubicBezTo>
                <a:cubicBezTo>
                  <a:pt x="6168419" y="1473994"/>
                  <a:pt x="6175248" y="1467507"/>
                  <a:pt x="6178725" y="1456554"/>
                </a:cubicBezTo>
                <a:cubicBezTo>
                  <a:pt x="6187307" y="1429522"/>
                  <a:pt x="6177773" y="1422349"/>
                  <a:pt x="6165000" y="1446219"/>
                </a:cubicBezTo>
                <a:close/>
                <a:moveTo>
                  <a:pt x="6450007" y="1438085"/>
                </a:moveTo>
                <a:cubicBezTo>
                  <a:pt x="6450007" y="1443323"/>
                  <a:pt x="6454293" y="1447610"/>
                  <a:pt x="6459532" y="1447610"/>
                </a:cubicBezTo>
                <a:cubicBezTo>
                  <a:pt x="6464770" y="1447610"/>
                  <a:pt x="6469057" y="1443323"/>
                  <a:pt x="6469057" y="1438085"/>
                </a:cubicBezTo>
                <a:cubicBezTo>
                  <a:pt x="6469057" y="1432846"/>
                  <a:pt x="6464770" y="1428560"/>
                  <a:pt x="6459532" y="1428560"/>
                </a:cubicBezTo>
                <a:cubicBezTo>
                  <a:pt x="6454293" y="1428560"/>
                  <a:pt x="6450007" y="1432846"/>
                  <a:pt x="6450007" y="1438085"/>
                </a:cubicBezTo>
                <a:close/>
                <a:moveTo>
                  <a:pt x="6321267" y="1457611"/>
                </a:moveTo>
                <a:cubicBezTo>
                  <a:pt x="6313932" y="1480737"/>
                  <a:pt x="6278642" y="1496940"/>
                  <a:pt x="6263002" y="1484367"/>
                </a:cubicBezTo>
                <a:cubicBezTo>
                  <a:pt x="6255973" y="1478728"/>
                  <a:pt x="6250086" y="1481223"/>
                  <a:pt x="6246134" y="1491529"/>
                </a:cubicBezTo>
                <a:lnTo>
                  <a:pt x="6240057" y="1507350"/>
                </a:lnTo>
                <a:lnTo>
                  <a:pt x="6222587" y="1491539"/>
                </a:lnTo>
                <a:cubicBezTo>
                  <a:pt x="6201251" y="1472232"/>
                  <a:pt x="6174143" y="1480271"/>
                  <a:pt x="6180363" y="1504064"/>
                </a:cubicBezTo>
                <a:cubicBezTo>
                  <a:pt x="6182983" y="1514056"/>
                  <a:pt x="6178573" y="1523590"/>
                  <a:pt x="6169791" y="1526962"/>
                </a:cubicBezTo>
                <a:cubicBezTo>
                  <a:pt x="6152693" y="1533515"/>
                  <a:pt x="6126157" y="1525657"/>
                  <a:pt x="6126157" y="1514046"/>
                </a:cubicBezTo>
                <a:cubicBezTo>
                  <a:pt x="6126157" y="1509798"/>
                  <a:pt x="6123556" y="1499540"/>
                  <a:pt x="6120375" y="1491253"/>
                </a:cubicBezTo>
                <a:cubicBezTo>
                  <a:pt x="6116689" y="1481642"/>
                  <a:pt x="6119765" y="1476185"/>
                  <a:pt x="6128881" y="1476185"/>
                </a:cubicBezTo>
                <a:cubicBezTo>
                  <a:pt x="6136738" y="1476185"/>
                  <a:pt x="6145635" y="1469755"/>
                  <a:pt x="6148655" y="1461897"/>
                </a:cubicBezTo>
                <a:cubicBezTo>
                  <a:pt x="6156370" y="1441771"/>
                  <a:pt x="6148712" y="1443971"/>
                  <a:pt x="6111098" y="1472660"/>
                </a:cubicBezTo>
                <a:cubicBezTo>
                  <a:pt x="6075969" y="1499445"/>
                  <a:pt x="6044241" y="1554480"/>
                  <a:pt x="6054424" y="1570958"/>
                </a:cubicBezTo>
                <a:cubicBezTo>
                  <a:pt x="6064625" y="1587465"/>
                  <a:pt x="6078389" y="1582236"/>
                  <a:pt x="6071949" y="1564291"/>
                </a:cubicBezTo>
                <a:cubicBezTo>
                  <a:pt x="6068664" y="1555118"/>
                  <a:pt x="6069444" y="1550775"/>
                  <a:pt x="6073693" y="1554613"/>
                </a:cubicBezTo>
                <a:cubicBezTo>
                  <a:pt x="6087142" y="1566805"/>
                  <a:pt x="6106373" y="1530715"/>
                  <a:pt x="6096381" y="1512037"/>
                </a:cubicBezTo>
                <a:lnTo>
                  <a:pt x="6087390" y="1495235"/>
                </a:lnTo>
                <a:lnTo>
                  <a:pt x="6102573" y="1495235"/>
                </a:lnTo>
                <a:cubicBezTo>
                  <a:pt x="6110926" y="1495235"/>
                  <a:pt x="6115289" y="1499226"/>
                  <a:pt x="6112278" y="1504102"/>
                </a:cubicBezTo>
                <a:cubicBezTo>
                  <a:pt x="6109259" y="1508979"/>
                  <a:pt x="6111155" y="1515656"/>
                  <a:pt x="6116479" y="1518952"/>
                </a:cubicBezTo>
                <a:cubicBezTo>
                  <a:pt x="6121803" y="1522238"/>
                  <a:pt x="6126157" y="1533611"/>
                  <a:pt x="6126157" y="1544212"/>
                </a:cubicBezTo>
                <a:cubicBezTo>
                  <a:pt x="6126157" y="1554823"/>
                  <a:pt x="6129366" y="1561852"/>
                  <a:pt x="6133300" y="1559833"/>
                </a:cubicBezTo>
                <a:cubicBezTo>
                  <a:pt x="6137234" y="1557823"/>
                  <a:pt x="6161399" y="1546289"/>
                  <a:pt x="6187012" y="1534192"/>
                </a:cubicBezTo>
                <a:lnTo>
                  <a:pt x="6233589" y="1512218"/>
                </a:lnTo>
                <a:lnTo>
                  <a:pt x="6312485" y="1512875"/>
                </a:lnTo>
                <a:cubicBezTo>
                  <a:pt x="6421441" y="1513780"/>
                  <a:pt x="6505023" y="1535097"/>
                  <a:pt x="6616694" y="1590465"/>
                </a:cubicBezTo>
                <a:cubicBezTo>
                  <a:pt x="6956288" y="1758858"/>
                  <a:pt x="7212178" y="2105625"/>
                  <a:pt x="7215855" y="2402424"/>
                </a:cubicBezTo>
                <a:cubicBezTo>
                  <a:pt x="7216359" y="2442991"/>
                  <a:pt x="7218912" y="2476138"/>
                  <a:pt x="7221532" y="2476100"/>
                </a:cubicBezTo>
                <a:cubicBezTo>
                  <a:pt x="7224151" y="2476052"/>
                  <a:pt x="7232723" y="2471861"/>
                  <a:pt x="7240582" y="2466785"/>
                </a:cubicBezTo>
                <a:cubicBezTo>
                  <a:pt x="7250107" y="2460632"/>
                  <a:pt x="7250897" y="2457507"/>
                  <a:pt x="7242963" y="2457402"/>
                </a:cubicBezTo>
                <a:cubicBezTo>
                  <a:pt x="7236419" y="2457326"/>
                  <a:pt x="7231057" y="2448230"/>
                  <a:pt x="7231057" y="2437190"/>
                </a:cubicBezTo>
                <a:lnTo>
                  <a:pt x="7231057" y="2417121"/>
                </a:lnTo>
                <a:lnTo>
                  <a:pt x="7247725" y="2422922"/>
                </a:lnTo>
                <a:lnTo>
                  <a:pt x="7264394" y="2428732"/>
                </a:lnTo>
                <a:lnTo>
                  <a:pt x="7247725" y="2415750"/>
                </a:lnTo>
                <a:cubicBezTo>
                  <a:pt x="7238562" y="2408615"/>
                  <a:pt x="7231057" y="2399433"/>
                  <a:pt x="7231057" y="2395347"/>
                </a:cubicBezTo>
                <a:cubicBezTo>
                  <a:pt x="7231057" y="2391261"/>
                  <a:pt x="7238562" y="2381745"/>
                  <a:pt x="7247725" y="2374192"/>
                </a:cubicBezTo>
                <a:lnTo>
                  <a:pt x="7264394" y="2360457"/>
                </a:lnTo>
                <a:lnTo>
                  <a:pt x="7248706" y="2365315"/>
                </a:lnTo>
                <a:lnTo>
                  <a:pt x="7233019" y="2370182"/>
                </a:lnTo>
                <a:lnTo>
                  <a:pt x="7228799" y="2341397"/>
                </a:lnTo>
                <a:cubicBezTo>
                  <a:pt x="7226084" y="2322910"/>
                  <a:pt x="7229132" y="2310870"/>
                  <a:pt x="7237343" y="2307717"/>
                </a:cubicBezTo>
                <a:cubicBezTo>
                  <a:pt x="7244363" y="2305021"/>
                  <a:pt x="7250107" y="2298468"/>
                  <a:pt x="7250107" y="2293153"/>
                </a:cubicBezTo>
                <a:cubicBezTo>
                  <a:pt x="7250107" y="2287572"/>
                  <a:pt x="7244058" y="2288496"/>
                  <a:pt x="7235819" y="2295335"/>
                </a:cubicBezTo>
                <a:lnTo>
                  <a:pt x="7221532" y="2307193"/>
                </a:lnTo>
                <a:lnTo>
                  <a:pt x="7220407" y="2289353"/>
                </a:lnTo>
                <a:cubicBezTo>
                  <a:pt x="7219779" y="2279552"/>
                  <a:pt x="7219969" y="2266169"/>
                  <a:pt x="7220817" y="2259616"/>
                </a:cubicBezTo>
                <a:cubicBezTo>
                  <a:pt x="7221675" y="2253072"/>
                  <a:pt x="7217426" y="2247710"/>
                  <a:pt x="7211387" y="2247710"/>
                </a:cubicBezTo>
                <a:cubicBezTo>
                  <a:pt x="7204320" y="2247710"/>
                  <a:pt x="7202634" y="2238880"/>
                  <a:pt x="7206644" y="2222887"/>
                </a:cubicBezTo>
                <a:lnTo>
                  <a:pt x="7212873" y="2198056"/>
                </a:lnTo>
                <a:lnTo>
                  <a:pt x="7196871" y="2186350"/>
                </a:lnTo>
                <a:cubicBezTo>
                  <a:pt x="7188060" y="2179911"/>
                  <a:pt x="7180364" y="2161089"/>
                  <a:pt x="7179764" y="2144525"/>
                </a:cubicBezTo>
                <a:cubicBezTo>
                  <a:pt x="7179107" y="2126523"/>
                  <a:pt x="7173621" y="2114398"/>
                  <a:pt x="7166125" y="2114379"/>
                </a:cubicBezTo>
                <a:cubicBezTo>
                  <a:pt x="7157914" y="2114369"/>
                  <a:pt x="7155666" y="2107778"/>
                  <a:pt x="7159619" y="2095310"/>
                </a:cubicBezTo>
                <a:cubicBezTo>
                  <a:pt x="7163086" y="2084384"/>
                  <a:pt x="7161334" y="2076260"/>
                  <a:pt x="7155494" y="2076260"/>
                </a:cubicBezTo>
                <a:cubicBezTo>
                  <a:pt x="7149903" y="2076260"/>
                  <a:pt x="7145836" y="2073050"/>
                  <a:pt x="7146455" y="2069116"/>
                </a:cubicBezTo>
                <a:cubicBezTo>
                  <a:pt x="7150694" y="2042284"/>
                  <a:pt x="7144046" y="2029711"/>
                  <a:pt x="7128663" y="2035483"/>
                </a:cubicBezTo>
                <a:lnTo>
                  <a:pt x="7111994" y="2041722"/>
                </a:lnTo>
                <a:lnTo>
                  <a:pt x="7124976" y="2025768"/>
                </a:lnTo>
                <a:lnTo>
                  <a:pt x="7137949" y="2009813"/>
                </a:lnTo>
                <a:lnTo>
                  <a:pt x="7122595" y="2003917"/>
                </a:lnTo>
                <a:cubicBezTo>
                  <a:pt x="7114147" y="2000669"/>
                  <a:pt x="7107232" y="1992049"/>
                  <a:pt x="7107232" y="1984753"/>
                </a:cubicBezTo>
                <a:cubicBezTo>
                  <a:pt x="7107232" y="1977457"/>
                  <a:pt x="7100345" y="1971485"/>
                  <a:pt x="7091925" y="1971485"/>
                </a:cubicBezTo>
                <a:cubicBezTo>
                  <a:pt x="7082228" y="1971485"/>
                  <a:pt x="7078628" y="1966246"/>
                  <a:pt x="7082105" y="1957197"/>
                </a:cubicBezTo>
                <a:cubicBezTo>
                  <a:pt x="7085114" y="1949339"/>
                  <a:pt x="7083533" y="1942910"/>
                  <a:pt x="7078590" y="1942910"/>
                </a:cubicBezTo>
                <a:cubicBezTo>
                  <a:pt x="7072970" y="1942910"/>
                  <a:pt x="7072999" y="1933985"/>
                  <a:pt x="7078657" y="1919097"/>
                </a:cubicBezTo>
                <a:cubicBezTo>
                  <a:pt x="7084476" y="1903790"/>
                  <a:pt x="7084391" y="1895285"/>
                  <a:pt x="7078418" y="1895285"/>
                </a:cubicBezTo>
                <a:cubicBezTo>
                  <a:pt x="7073313" y="1895285"/>
                  <a:pt x="7069132" y="1901714"/>
                  <a:pt x="7069132" y="1909572"/>
                </a:cubicBezTo>
                <a:cubicBezTo>
                  <a:pt x="7069132" y="1917430"/>
                  <a:pt x="7064759" y="1923860"/>
                  <a:pt x="7059425" y="1923860"/>
                </a:cubicBezTo>
                <a:cubicBezTo>
                  <a:pt x="7053720" y="1923860"/>
                  <a:pt x="7052291" y="1913611"/>
                  <a:pt x="7055959" y="1898990"/>
                </a:cubicBezTo>
                <a:lnTo>
                  <a:pt x="7062197" y="1874130"/>
                </a:lnTo>
                <a:lnTo>
                  <a:pt x="7042166" y="1880483"/>
                </a:lnTo>
                <a:lnTo>
                  <a:pt x="7022144" y="1886845"/>
                </a:lnTo>
                <a:lnTo>
                  <a:pt x="7016163" y="1863033"/>
                </a:lnTo>
                <a:cubicBezTo>
                  <a:pt x="7012877" y="1849936"/>
                  <a:pt x="7012801" y="1834982"/>
                  <a:pt x="7016001" y="1829810"/>
                </a:cubicBezTo>
                <a:cubicBezTo>
                  <a:pt x="7019201" y="1824638"/>
                  <a:pt x="7017725" y="1817875"/>
                  <a:pt x="7012725" y="1814779"/>
                </a:cubicBezTo>
                <a:cubicBezTo>
                  <a:pt x="7007724" y="1811684"/>
                  <a:pt x="6998875" y="1816751"/>
                  <a:pt x="6993065" y="1826028"/>
                </a:cubicBezTo>
                <a:lnTo>
                  <a:pt x="6982501" y="1842897"/>
                </a:lnTo>
                <a:lnTo>
                  <a:pt x="6987492" y="1823847"/>
                </a:lnTo>
                <a:cubicBezTo>
                  <a:pt x="6990245" y="1813370"/>
                  <a:pt x="6988378" y="1798368"/>
                  <a:pt x="6983330" y="1790510"/>
                </a:cubicBezTo>
                <a:cubicBezTo>
                  <a:pt x="6977234" y="1781004"/>
                  <a:pt x="6974129" y="1780203"/>
                  <a:pt x="6974025" y="1788128"/>
                </a:cubicBezTo>
                <a:cubicBezTo>
                  <a:pt x="6973710" y="1813989"/>
                  <a:pt x="6957680" y="1798215"/>
                  <a:pt x="6956918" y="1771288"/>
                </a:cubicBezTo>
                <a:cubicBezTo>
                  <a:pt x="6956460" y="1755477"/>
                  <a:pt x="6960099" y="1745018"/>
                  <a:pt x="6964985" y="1748038"/>
                </a:cubicBezTo>
                <a:cubicBezTo>
                  <a:pt x="6969881" y="1751057"/>
                  <a:pt x="6973882" y="1748533"/>
                  <a:pt x="6973882" y="1742427"/>
                </a:cubicBezTo>
                <a:cubicBezTo>
                  <a:pt x="6973882" y="1736217"/>
                  <a:pt x="6967242" y="1733864"/>
                  <a:pt x="6958813" y="1737103"/>
                </a:cubicBezTo>
                <a:cubicBezTo>
                  <a:pt x="6950526" y="1740284"/>
                  <a:pt x="6942087" y="1742885"/>
                  <a:pt x="6940068" y="1742885"/>
                </a:cubicBezTo>
                <a:cubicBezTo>
                  <a:pt x="6938039" y="1742885"/>
                  <a:pt x="6938448" y="1750381"/>
                  <a:pt x="6940982" y="1759553"/>
                </a:cubicBezTo>
                <a:cubicBezTo>
                  <a:pt x="6943516" y="1768726"/>
                  <a:pt x="6938763" y="1761506"/>
                  <a:pt x="6930419" y="1743523"/>
                </a:cubicBezTo>
                <a:lnTo>
                  <a:pt x="6915255" y="1710814"/>
                </a:lnTo>
                <a:lnTo>
                  <a:pt x="6907654" y="1723101"/>
                </a:lnTo>
                <a:lnTo>
                  <a:pt x="6900063" y="1735398"/>
                </a:lnTo>
                <a:lnTo>
                  <a:pt x="6892652" y="1723406"/>
                </a:lnTo>
                <a:cubicBezTo>
                  <a:pt x="6888166" y="1716148"/>
                  <a:pt x="6892119" y="1706394"/>
                  <a:pt x="6902673" y="1698679"/>
                </a:cubicBezTo>
                <a:cubicBezTo>
                  <a:pt x="6912264" y="1691669"/>
                  <a:pt x="6916969" y="1682801"/>
                  <a:pt x="6913141" y="1678962"/>
                </a:cubicBezTo>
                <a:cubicBezTo>
                  <a:pt x="6909302" y="1675133"/>
                  <a:pt x="6903187" y="1676476"/>
                  <a:pt x="6899548" y="1681944"/>
                </a:cubicBezTo>
                <a:cubicBezTo>
                  <a:pt x="6895900" y="1687411"/>
                  <a:pt x="6885242" y="1694717"/>
                  <a:pt x="6875869" y="1698184"/>
                </a:cubicBezTo>
                <a:lnTo>
                  <a:pt x="6858819" y="1704480"/>
                </a:lnTo>
                <a:lnTo>
                  <a:pt x="6861581" y="1687963"/>
                </a:lnTo>
                <a:lnTo>
                  <a:pt x="6864344" y="1671447"/>
                </a:lnTo>
                <a:lnTo>
                  <a:pt x="6846380" y="1674543"/>
                </a:lnTo>
                <a:cubicBezTo>
                  <a:pt x="6833902" y="1676695"/>
                  <a:pt x="6830044" y="1673400"/>
                  <a:pt x="6833749" y="1663751"/>
                </a:cubicBezTo>
                <a:cubicBezTo>
                  <a:pt x="6837255" y="1654616"/>
                  <a:pt x="6827473" y="1643758"/>
                  <a:pt x="6805232" y="1632071"/>
                </a:cubicBezTo>
                <a:cubicBezTo>
                  <a:pt x="6786610" y="1622298"/>
                  <a:pt x="6765675" y="1601438"/>
                  <a:pt x="6758702" y="1585722"/>
                </a:cubicBezTo>
                <a:lnTo>
                  <a:pt x="6746025" y="1557147"/>
                </a:lnTo>
                <a:lnTo>
                  <a:pt x="6745653" y="1579064"/>
                </a:lnTo>
                <a:lnTo>
                  <a:pt x="6745282" y="1600981"/>
                </a:lnTo>
                <a:lnTo>
                  <a:pt x="6714325" y="1578093"/>
                </a:lnTo>
                <a:cubicBezTo>
                  <a:pt x="6697294" y="1565500"/>
                  <a:pt x="6675863" y="1552556"/>
                  <a:pt x="6666700" y="1549327"/>
                </a:cubicBezTo>
                <a:cubicBezTo>
                  <a:pt x="6657537" y="1546098"/>
                  <a:pt x="6650032" y="1538783"/>
                  <a:pt x="6650032" y="1533068"/>
                </a:cubicBezTo>
                <a:cubicBezTo>
                  <a:pt x="6650032" y="1527362"/>
                  <a:pt x="6646212" y="1525048"/>
                  <a:pt x="6641535" y="1527934"/>
                </a:cubicBezTo>
                <a:cubicBezTo>
                  <a:pt x="6631715" y="1534001"/>
                  <a:pt x="6543475" y="1504102"/>
                  <a:pt x="6534417" y="1491634"/>
                </a:cubicBezTo>
                <a:cubicBezTo>
                  <a:pt x="6531074" y="1487034"/>
                  <a:pt x="6524054" y="1485910"/>
                  <a:pt x="6518824" y="1489148"/>
                </a:cubicBezTo>
                <a:cubicBezTo>
                  <a:pt x="6513595" y="1492377"/>
                  <a:pt x="6503851" y="1488443"/>
                  <a:pt x="6497174" y="1480395"/>
                </a:cubicBezTo>
                <a:lnTo>
                  <a:pt x="6485030" y="1465755"/>
                </a:lnTo>
                <a:lnTo>
                  <a:pt x="6477039" y="1478118"/>
                </a:lnTo>
                <a:lnTo>
                  <a:pt x="6469057" y="1490472"/>
                </a:lnTo>
                <a:lnTo>
                  <a:pt x="6461798" y="1479299"/>
                </a:lnTo>
                <a:cubicBezTo>
                  <a:pt x="6457807" y="1473146"/>
                  <a:pt x="6439596" y="1468860"/>
                  <a:pt x="6421317" y="1469774"/>
                </a:cubicBezTo>
                <a:cubicBezTo>
                  <a:pt x="6399162" y="1470870"/>
                  <a:pt x="6388885" y="1467460"/>
                  <a:pt x="6390475" y="1459516"/>
                </a:cubicBezTo>
                <a:cubicBezTo>
                  <a:pt x="6391790" y="1452972"/>
                  <a:pt x="6386560" y="1447610"/>
                  <a:pt x="6378864" y="1447610"/>
                </a:cubicBezTo>
                <a:cubicBezTo>
                  <a:pt x="6370349" y="1447610"/>
                  <a:pt x="6367024" y="1453191"/>
                  <a:pt x="6370359" y="1461897"/>
                </a:cubicBezTo>
                <a:lnTo>
                  <a:pt x="6375845" y="1476185"/>
                </a:lnTo>
                <a:lnTo>
                  <a:pt x="6354757" y="1476185"/>
                </a:lnTo>
                <a:cubicBezTo>
                  <a:pt x="6340126" y="1476185"/>
                  <a:pt x="6335316" y="1471898"/>
                  <a:pt x="6339031" y="1462202"/>
                </a:cubicBezTo>
                <a:cubicBezTo>
                  <a:pt x="6341984" y="1454515"/>
                  <a:pt x="6340612" y="1445876"/>
                  <a:pt x="6335973" y="1443019"/>
                </a:cubicBezTo>
                <a:cubicBezTo>
                  <a:pt x="6331344" y="1440152"/>
                  <a:pt x="6324724" y="1446724"/>
                  <a:pt x="6321267" y="1457611"/>
                </a:cubicBezTo>
                <a:close/>
                <a:moveTo>
                  <a:pt x="6492869" y="1447610"/>
                </a:moveTo>
                <a:cubicBezTo>
                  <a:pt x="6496107" y="1452848"/>
                  <a:pt x="6500641" y="1457135"/>
                  <a:pt x="6502956" y="1457135"/>
                </a:cubicBezTo>
                <a:cubicBezTo>
                  <a:pt x="6505271" y="1457135"/>
                  <a:pt x="6507157" y="1452848"/>
                  <a:pt x="6507157" y="1447610"/>
                </a:cubicBezTo>
                <a:cubicBezTo>
                  <a:pt x="6507157" y="1442371"/>
                  <a:pt x="6502613" y="1438085"/>
                  <a:pt x="6497069" y="1438085"/>
                </a:cubicBezTo>
                <a:cubicBezTo>
                  <a:pt x="6491526" y="1438085"/>
                  <a:pt x="6489630" y="1442371"/>
                  <a:pt x="6492869" y="1447610"/>
                </a:cubicBezTo>
                <a:close/>
                <a:moveTo>
                  <a:pt x="6526207" y="1457135"/>
                </a:moveTo>
                <a:cubicBezTo>
                  <a:pt x="6526207" y="1462373"/>
                  <a:pt x="6530493" y="1466660"/>
                  <a:pt x="6535732" y="1466660"/>
                </a:cubicBezTo>
                <a:cubicBezTo>
                  <a:pt x="6540970" y="1466660"/>
                  <a:pt x="6545257" y="1462373"/>
                  <a:pt x="6545257" y="1457135"/>
                </a:cubicBezTo>
                <a:cubicBezTo>
                  <a:pt x="6545257" y="1451896"/>
                  <a:pt x="6540970" y="1447610"/>
                  <a:pt x="6535732" y="1447610"/>
                </a:cubicBezTo>
                <a:cubicBezTo>
                  <a:pt x="6530493" y="1447610"/>
                  <a:pt x="6526207" y="1451896"/>
                  <a:pt x="6526207" y="1457135"/>
                </a:cubicBezTo>
                <a:close/>
                <a:moveTo>
                  <a:pt x="6226169" y="1466660"/>
                </a:moveTo>
                <a:cubicBezTo>
                  <a:pt x="6229407" y="1471898"/>
                  <a:pt x="6233941" y="1476185"/>
                  <a:pt x="6236256" y="1476185"/>
                </a:cubicBezTo>
                <a:cubicBezTo>
                  <a:pt x="6238571" y="1476185"/>
                  <a:pt x="6240457" y="1471898"/>
                  <a:pt x="6240457" y="1466660"/>
                </a:cubicBezTo>
                <a:cubicBezTo>
                  <a:pt x="6240457" y="1461421"/>
                  <a:pt x="6235913" y="1457135"/>
                  <a:pt x="6230369" y="1457135"/>
                </a:cubicBezTo>
                <a:cubicBezTo>
                  <a:pt x="6224826" y="1457135"/>
                  <a:pt x="6222930" y="1461421"/>
                  <a:pt x="6226169" y="1466660"/>
                </a:cubicBezTo>
                <a:close/>
                <a:moveTo>
                  <a:pt x="6554782" y="1466660"/>
                </a:moveTo>
                <a:cubicBezTo>
                  <a:pt x="6554782" y="1471898"/>
                  <a:pt x="6561468" y="1476185"/>
                  <a:pt x="6569631" y="1476185"/>
                </a:cubicBezTo>
                <a:cubicBezTo>
                  <a:pt x="6577794" y="1476185"/>
                  <a:pt x="6581832" y="1471898"/>
                  <a:pt x="6578594" y="1466660"/>
                </a:cubicBezTo>
                <a:cubicBezTo>
                  <a:pt x="6575355" y="1461421"/>
                  <a:pt x="6568678" y="1457135"/>
                  <a:pt x="6563744" y="1457135"/>
                </a:cubicBezTo>
                <a:cubicBezTo>
                  <a:pt x="6558810" y="1457135"/>
                  <a:pt x="6554782" y="1461421"/>
                  <a:pt x="6554782" y="1466660"/>
                </a:cubicBezTo>
                <a:close/>
                <a:moveTo>
                  <a:pt x="7126282" y="1466660"/>
                </a:moveTo>
                <a:cubicBezTo>
                  <a:pt x="7126282" y="1471898"/>
                  <a:pt x="7130825" y="1476185"/>
                  <a:pt x="7136368" y="1476185"/>
                </a:cubicBezTo>
                <a:cubicBezTo>
                  <a:pt x="7141912" y="1476185"/>
                  <a:pt x="7143807" y="1471898"/>
                  <a:pt x="7140569" y="1466660"/>
                </a:cubicBezTo>
                <a:cubicBezTo>
                  <a:pt x="7137330" y="1461421"/>
                  <a:pt x="7132796" y="1457135"/>
                  <a:pt x="7130482" y="1457135"/>
                </a:cubicBezTo>
                <a:cubicBezTo>
                  <a:pt x="7128168" y="1457135"/>
                  <a:pt x="7126282" y="1461421"/>
                  <a:pt x="7126282" y="1466660"/>
                </a:cubicBezTo>
                <a:close/>
                <a:moveTo>
                  <a:pt x="6145207" y="1499997"/>
                </a:moveTo>
                <a:cubicBezTo>
                  <a:pt x="6145207" y="1507855"/>
                  <a:pt x="6149493" y="1514285"/>
                  <a:pt x="6154732" y="1514285"/>
                </a:cubicBezTo>
                <a:cubicBezTo>
                  <a:pt x="6159970" y="1514285"/>
                  <a:pt x="6164257" y="1507855"/>
                  <a:pt x="6164257" y="1499997"/>
                </a:cubicBezTo>
                <a:cubicBezTo>
                  <a:pt x="6164257" y="1492139"/>
                  <a:pt x="6159970" y="1485710"/>
                  <a:pt x="6154732" y="1485710"/>
                </a:cubicBezTo>
                <a:cubicBezTo>
                  <a:pt x="6149493" y="1485710"/>
                  <a:pt x="6145207" y="1492139"/>
                  <a:pt x="6145207" y="1499997"/>
                </a:cubicBezTo>
                <a:close/>
                <a:moveTo>
                  <a:pt x="6198003" y="1494577"/>
                </a:moveTo>
                <a:cubicBezTo>
                  <a:pt x="6194984" y="1499454"/>
                  <a:pt x="6196880" y="1506131"/>
                  <a:pt x="6202204" y="1509427"/>
                </a:cubicBezTo>
                <a:cubicBezTo>
                  <a:pt x="6207528" y="1512713"/>
                  <a:pt x="6211882" y="1508722"/>
                  <a:pt x="6211882" y="1500559"/>
                </a:cubicBezTo>
                <a:cubicBezTo>
                  <a:pt x="6211882" y="1483824"/>
                  <a:pt x="6206166" y="1481366"/>
                  <a:pt x="6198003" y="1494577"/>
                </a:cubicBezTo>
                <a:close/>
                <a:moveTo>
                  <a:pt x="7102469" y="1495235"/>
                </a:moveTo>
                <a:cubicBezTo>
                  <a:pt x="7105707" y="1500473"/>
                  <a:pt x="7110241" y="1504760"/>
                  <a:pt x="7112556" y="1504760"/>
                </a:cubicBezTo>
                <a:cubicBezTo>
                  <a:pt x="7114871" y="1504760"/>
                  <a:pt x="7116757" y="1500473"/>
                  <a:pt x="7116757" y="1495235"/>
                </a:cubicBezTo>
                <a:cubicBezTo>
                  <a:pt x="7116757" y="1489996"/>
                  <a:pt x="7112213" y="1485710"/>
                  <a:pt x="7106669" y="1485710"/>
                </a:cubicBezTo>
                <a:cubicBezTo>
                  <a:pt x="7101126" y="1485710"/>
                  <a:pt x="7099230" y="1489996"/>
                  <a:pt x="7102469" y="1495235"/>
                </a:cubicBezTo>
                <a:close/>
                <a:moveTo>
                  <a:pt x="6075084" y="1528572"/>
                </a:moveTo>
                <a:cubicBezTo>
                  <a:pt x="6072073" y="1536430"/>
                  <a:pt x="6073759" y="1542860"/>
                  <a:pt x="6078827" y="1542860"/>
                </a:cubicBezTo>
                <a:cubicBezTo>
                  <a:pt x="6083903" y="1542860"/>
                  <a:pt x="6088057" y="1536430"/>
                  <a:pt x="6088057" y="1528572"/>
                </a:cubicBezTo>
                <a:cubicBezTo>
                  <a:pt x="6088057" y="1520714"/>
                  <a:pt x="6086371" y="1514285"/>
                  <a:pt x="6084313" y="1514285"/>
                </a:cubicBezTo>
                <a:cubicBezTo>
                  <a:pt x="6082256" y="1514285"/>
                  <a:pt x="6078103" y="1520714"/>
                  <a:pt x="6075084" y="1528572"/>
                </a:cubicBezTo>
                <a:close/>
                <a:moveTo>
                  <a:pt x="6673844" y="1523810"/>
                </a:moveTo>
                <a:cubicBezTo>
                  <a:pt x="6677082" y="1529048"/>
                  <a:pt x="6681616" y="1533335"/>
                  <a:pt x="6683931" y="1533335"/>
                </a:cubicBezTo>
                <a:cubicBezTo>
                  <a:pt x="6686246" y="1533335"/>
                  <a:pt x="6688132" y="1529048"/>
                  <a:pt x="6688132" y="1523810"/>
                </a:cubicBezTo>
                <a:cubicBezTo>
                  <a:pt x="6688132" y="1518571"/>
                  <a:pt x="6683588" y="1514285"/>
                  <a:pt x="6678044" y="1514285"/>
                </a:cubicBezTo>
                <a:cubicBezTo>
                  <a:pt x="6672501" y="1514285"/>
                  <a:pt x="6670605" y="1518571"/>
                  <a:pt x="6673844" y="1523810"/>
                </a:cubicBezTo>
                <a:close/>
                <a:moveTo>
                  <a:pt x="7078657" y="1523810"/>
                </a:moveTo>
                <a:cubicBezTo>
                  <a:pt x="7078657" y="1529048"/>
                  <a:pt x="7082943" y="1533335"/>
                  <a:pt x="7088182" y="1533335"/>
                </a:cubicBezTo>
                <a:cubicBezTo>
                  <a:pt x="7093420" y="1533335"/>
                  <a:pt x="7097707" y="1529048"/>
                  <a:pt x="7097707" y="1523810"/>
                </a:cubicBezTo>
                <a:cubicBezTo>
                  <a:pt x="7097707" y="1518571"/>
                  <a:pt x="7093420" y="1514285"/>
                  <a:pt x="7088182" y="1514285"/>
                </a:cubicBezTo>
                <a:cubicBezTo>
                  <a:pt x="7082943" y="1514285"/>
                  <a:pt x="7078657" y="1518571"/>
                  <a:pt x="7078657" y="1523810"/>
                </a:cubicBezTo>
                <a:close/>
                <a:moveTo>
                  <a:pt x="6307132" y="1542860"/>
                </a:moveTo>
                <a:cubicBezTo>
                  <a:pt x="6307132" y="1548098"/>
                  <a:pt x="6315447" y="1552385"/>
                  <a:pt x="6325619" y="1552385"/>
                </a:cubicBezTo>
                <a:cubicBezTo>
                  <a:pt x="6349623" y="1552385"/>
                  <a:pt x="6357976" y="1566834"/>
                  <a:pt x="6350709" y="1595790"/>
                </a:cubicBezTo>
                <a:lnTo>
                  <a:pt x="6344869" y="1619060"/>
                </a:lnTo>
                <a:lnTo>
                  <a:pt x="6321238" y="1619060"/>
                </a:lnTo>
                <a:cubicBezTo>
                  <a:pt x="6308236" y="1619060"/>
                  <a:pt x="6297607" y="1623346"/>
                  <a:pt x="6297607" y="1628585"/>
                </a:cubicBezTo>
                <a:cubicBezTo>
                  <a:pt x="6297607" y="1633823"/>
                  <a:pt x="6311275" y="1638110"/>
                  <a:pt x="6327981" y="1638110"/>
                </a:cubicBezTo>
                <a:lnTo>
                  <a:pt x="6358348" y="1638110"/>
                </a:lnTo>
                <a:lnTo>
                  <a:pt x="6337897" y="1657160"/>
                </a:lnTo>
                <a:cubicBezTo>
                  <a:pt x="6313066" y="1680296"/>
                  <a:pt x="6308675" y="1680562"/>
                  <a:pt x="6286262" y="1660274"/>
                </a:cubicBezTo>
                <a:lnTo>
                  <a:pt x="6268650" y="1644339"/>
                </a:lnTo>
                <a:lnTo>
                  <a:pt x="6272146" y="1662656"/>
                </a:lnTo>
                <a:cubicBezTo>
                  <a:pt x="6274070" y="1672733"/>
                  <a:pt x="6280013" y="1691688"/>
                  <a:pt x="6285357" y="1704785"/>
                </a:cubicBezTo>
                <a:cubicBezTo>
                  <a:pt x="6305264" y="1753619"/>
                  <a:pt x="6308532" y="1771460"/>
                  <a:pt x="6297568" y="1771460"/>
                </a:cubicBezTo>
                <a:cubicBezTo>
                  <a:pt x="6291606" y="1771460"/>
                  <a:pt x="6280080" y="1764821"/>
                  <a:pt x="6271956" y="1756696"/>
                </a:cubicBezTo>
                <a:cubicBezTo>
                  <a:pt x="6250934" y="1735674"/>
                  <a:pt x="6225474" y="1743180"/>
                  <a:pt x="6229150" y="1769316"/>
                </a:cubicBezTo>
                <a:cubicBezTo>
                  <a:pt x="6231217" y="1783995"/>
                  <a:pt x="6227207" y="1790510"/>
                  <a:pt x="6216130" y="1790510"/>
                </a:cubicBezTo>
                <a:lnTo>
                  <a:pt x="6200137" y="1790510"/>
                </a:lnTo>
                <a:lnTo>
                  <a:pt x="6205271" y="1770869"/>
                </a:lnTo>
                <a:lnTo>
                  <a:pt x="6210405" y="1751219"/>
                </a:lnTo>
                <a:lnTo>
                  <a:pt x="6181382" y="1757591"/>
                </a:lnTo>
                <a:cubicBezTo>
                  <a:pt x="6161265" y="1762011"/>
                  <a:pt x="6154350" y="1760734"/>
                  <a:pt x="6158865" y="1753429"/>
                </a:cubicBezTo>
                <a:cubicBezTo>
                  <a:pt x="6162447" y="1747628"/>
                  <a:pt x="6172629" y="1742808"/>
                  <a:pt x="6181487" y="1742723"/>
                </a:cubicBezTo>
                <a:cubicBezTo>
                  <a:pt x="6199261" y="1742542"/>
                  <a:pt x="6240457" y="1703451"/>
                  <a:pt x="6240457" y="1686773"/>
                </a:cubicBezTo>
                <a:cubicBezTo>
                  <a:pt x="6240457" y="1673219"/>
                  <a:pt x="6228188" y="1673238"/>
                  <a:pt x="6214615" y="1686811"/>
                </a:cubicBezTo>
                <a:cubicBezTo>
                  <a:pt x="6199652" y="1701775"/>
                  <a:pt x="6183307" y="1688745"/>
                  <a:pt x="6183307" y="1661836"/>
                </a:cubicBezTo>
                <a:cubicBezTo>
                  <a:pt x="6183307" y="1649301"/>
                  <a:pt x="6176011" y="1634976"/>
                  <a:pt x="6167085" y="1629975"/>
                </a:cubicBezTo>
                <a:lnTo>
                  <a:pt x="6150864" y="1620907"/>
                </a:lnTo>
                <a:lnTo>
                  <a:pt x="6163018" y="1606258"/>
                </a:lnTo>
                <a:cubicBezTo>
                  <a:pt x="6169705" y="1598209"/>
                  <a:pt x="6180725" y="1593752"/>
                  <a:pt x="6187516" y="1596352"/>
                </a:cubicBezTo>
                <a:cubicBezTo>
                  <a:pt x="6194441" y="1599009"/>
                  <a:pt x="6202099" y="1592504"/>
                  <a:pt x="6204976" y="1581503"/>
                </a:cubicBezTo>
                <a:cubicBezTo>
                  <a:pt x="6213529" y="1548794"/>
                  <a:pt x="6183850" y="1558233"/>
                  <a:pt x="6142939" y="1601238"/>
                </a:cubicBezTo>
                <a:lnTo>
                  <a:pt x="6105525" y="1640567"/>
                </a:lnTo>
                <a:lnTo>
                  <a:pt x="6111907" y="1660769"/>
                </a:lnTo>
                <a:cubicBezTo>
                  <a:pt x="6115422" y="1671885"/>
                  <a:pt x="6120537" y="1728121"/>
                  <a:pt x="6123289" y="1785747"/>
                </a:cubicBezTo>
                <a:lnTo>
                  <a:pt x="6128290" y="1890522"/>
                </a:lnTo>
                <a:lnTo>
                  <a:pt x="6112869" y="1971485"/>
                </a:lnTo>
                <a:cubicBezTo>
                  <a:pt x="6104392" y="2016014"/>
                  <a:pt x="6094838" y="2062086"/>
                  <a:pt x="6091648" y="2073878"/>
                </a:cubicBezTo>
                <a:cubicBezTo>
                  <a:pt x="6088152" y="2086775"/>
                  <a:pt x="6090066" y="2095310"/>
                  <a:pt x="6096467" y="2095310"/>
                </a:cubicBezTo>
                <a:cubicBezTo>
                  <a:pt x="6102325" y="2095310"/>
                  <a:pt x="6106040" y="2090147"/>
                  <a:pt x="6104725" y="2083832"/>
                </a:cubicBezTo>
                <a:cubicBezTo>
                  <a:pt x="6103420" y="2077526"/>
                  <a:pt x="6108716" y="2072164"/>
                  <a:pt x="6116498" y="2071926"/>
                </a:cubicBezTo>
                <a:cubicBezTo>
                  <a:pt x="6131919" y="2071459"/>
                  <a:pt x="6143006" y="2038160"/>
                  <a:pt x="6127747" y="2038160"/>
                </a:cubicBezTo>
                <a:cubicBezTo>
                  <a:pt x="6122613" y="2038160"/>
                  <a:pt x="6120641" y="2029635"/>
                  <a:pt x="6123365" y="2019214"/>
                </a:cubicBezTo>
                <a:cubicBezTo>
                  <a:pt x="6126090" y="2008794"/>
                  <a:pt x="6132405" y="2002793"/>
                  <a:pt x="6137396" y="2005879"/>
                </a:cubicBezTo>
                <a:cubicBezTo>
                  <a:pt x="6149188" y="2013166"/>
                  <a:pt x="6173943" y="1979400"/>
                  <a:pt x="6166038" y="1966827"/>
                </a:cubicBezTo>
                <a:cubicBezTo>
                  <a:pt x="6162704" y="1961531"/>
                  <a:pt x="6158713" y="1948005"/>
                  <a:pt x="6157161" y="1936766"/>
                </a:cubicBezTo>
                <a:lnTo>
                  <a:pt x="6154350" y="1916335"/>
                </a:lnTo>
                <a:lnTo>
                  <a:pt x="6184535" y="1905810"/>
                </a:lnTo>
                <a:cubicBezTo>
                  <a:pt x="6222426" y="1892598"/>
                  <a:pt x="6221407" y="1892494"/>
                  <a:pt x="6221407" y="1909572"/>
                </a:cubicBezTo>
                <a:cubicBezTo>
                  <a:pt x="6221407" y="1918459"/>
                  <a:pt x="6212415" y="1923860"/>
                  <a:pt x="6197594" y="1923860"/>
                </a:cubicBezTo>
                <a:cubicBezTo>
                  <a:pt x="6184497" y="1923860"/>
                  <a:pt x="6173782" y="1928432"/>
                  <a:pt x="6173782" y="1934023"/>
                </a:cubicBezTo>
                <a:cubicBezTo>
                  <a:pt x="6173782" y="1939862"/>
                  <a:pt x="6181906" y="1941614"/>
                  <a:pt x="6192832" y="1938147"/>
                </a:cubicBezTo>
                <a:cubicBezTo>
                  <a:pt x="6214453" y="1931289"/>
                  <a:pt x="6219215" y="1950815"/>
                  <a:pt x="6200489" y="1969541"/>
                </a:cubicBezTo>
                <a:lnTo>
                  <a:pt x="6189088" y="1980943"/>
                </a:lnTo>
                <a:lnTo>
                  <a:pt x="6207271" y="1994230"/>
                </a:lnTo>
                <a:lnTo>
                  <a:pt x="6225455" y="2007527"/>
                </a:lnTo>
                <a:lnTo>
                  <a:pt x="6212739" y="2022843"/>
                </a:lnTo>
                <a:cubicBezTo>
                  <a:pt x="6205747" y="2031263"/>
                  <a:pt x="6194118" y="2038160"/>
                  <a:pt x="6186907" y="2038160"/>
                </a:cubicBezTo>
                <a:cubicBezTo>
                  <a:pt x="6175696" y="2038160"/>
                  <a:pt x="6171867" y="2051942"/>
                  <a:pt x="6174343" y="2083403"/>
                </a:cubicBezTo>
                <a:cubicBezTo>
                  <a:pt x="6174648" y="2087337"/>
                  <a:pt x="6165390" y="2092795"/>
                  <a:pt x="6153750" y="2095538"/>
                </a:cubicBezTo>
                <a:lnTo>
                  <a:pt x="6132595" y="2100539"/>
                </a:lnTo>
                <a:lnTo>
                  <a:pt x="6193670" y="2132810"/>
                </a:lnTo>
                <a:cubicBezTo>
                  <a:pt x="6291234" y="2184359"/>
                  <a:pt x="6372987" y="2245624"/>
                  <a:pt x="6454235" y="2328082"/>
                </a:cubicBezTo>
                <a:cubicBezTo>
                  <a:pt x="6523978" y="2398852"/>
                  <a:pt x="6528149" y="2389432"/>
                  <a:pt x="6459732" y="2315652"/>
                </a:cubicBezTo>
                <a:cubicBezTo>
                  <a:pt x="6443387" y="2298021"/>
                  <a:pt x="6432004" y="2281590"/>
                  <a:pt x="6434452" y="2279142"/>
                </a:cubicBezTo>
                <a:cubicBezTo>
                  <a:pt x="6440005" y="2273580"/>
                  <a:pt x="6464418" y="2298021"/>
                  <a:pt x="6505928" y="2350713"/>
                </a:cubicBezTo>
                <a:cubicBezTo>
                  <a:pt x="6523578" y="2373125"/>
                  <a:pt x="6540123" y="2389365"/>
                  <a:pt x="6542685" y="2386813"/>
                </a:cubicBezTo>
                <a:cubicBezTo>
                  <a:pt x="6548219" y="2381269"/>
                  <a:pt x="6513805" y="2329720"/>
                  <a:pt x="6480029" y="2292953"/>
                </a:cubicBezTo>
                <a:cubicBezTo>
                  <a:pt x="6466799" y="2278552"/>
                  <a:pt x="6459989" y="2266836"/>
                  <a:pt x="6464894" y="2266941"/>
                </a:cubicBezTo>
                <a:cubicBezTo>
                  <a:pt x="6469800" y="2267036"/>
                  <a:pt x="6495250" y="2292677"/>
                  <a:pt x="6521444" y="2323910"/>
                </a:cubicBezTo>
                <a:cubicBezTo>
                  <a:pt x="6574641" y="2387346"/>
                  <a:pt x="6596873" y="2399938"/>
                  <a:pt x="6560077" y="2345788"/>
                </a:cubicBezTo>
                <a:lnTo>
                  <a:pt x="6536103" y="2310518"/>
                </a:lnTo>
                <a:lnTo>
                  <a:pt x="6547828" y="2303069"/>
                </a:lnTo>
                <a:cubicBezTo>
                  <a:pt x="6564173" y="2292687"/>
                  <a:pt x="6573832" y="2293553"/>
                  <a:pt x="6573832" y="2305422"/>
                </a:cubicBezTo>
                <a:cubicBezTo>
                  <a:pt x="6573832" y="2310965"/>
                  <a:pt x="6569545" y="2312861"/>
                  <a:pt x="6564307" y="2309622"/>
                </a:cubicBezTo>
                <a:cubicBezTo>
                  <a:pt x="6549114" y="2300231"/>
                  <a:pt x="6553200" y="2313985"/>
                  <a:pt x="6574479" y="2343874"/>
                </a:cubicBezTo>
                <a:cubicBezTo>
                  <a:pt x="6596291" y="2374506"/>
                  <a:pt x="6614303" y="2380793"/>
                  <a:pt x="6605988" y="2354866"/>
                </a:cubicBezTo>
                <a:cubicBezTo>
                  <a:pt x="6602483" y="2343950"/>
                  <a:pt x="6607445" y="2346417"/>
                  <a:pt x="6620361" y="2362010"/>
                </a:cubicBezTo>
                <a:cubicBezTo>
                  <a:pt x="6645698" y="2392594"/>
                  <a:pt x="6645621" y="2383698"/>
                  <a:pt x="6620104" y="2331958"/>
                </a:cubicBezTo>
                <a:cubicBezTo>
                  <a:pt x="6583814" y="2258349"/>
                  <a:pt x="6580737" y="2249234"/>
                  <a:pt x="6586785" y="2233460"/>
                </a:cubicBezTo>
                <a:cubicBezTo>
                  <a:pt x="6590062" y="2224916"/>
                  <a:pt x="6596873" y="2220478"/>
                  <a:pt x="6601921" y="2223602"/>
                </a:cubicBezTo>
                <a:cubicBezTo>
                  <a:pt x="6606969" y="2226717"/>
                  <a:pt x="6608855" y="2235127"/>
                  <a:pt x="6606102" y="2242290"/>
                </a:cubicBezTo>
                <a:cubicBezTo>
                  <a:pt x="6596901" y="2266264"/>
                  <a:pt x="6618352" y="2266379"/>
                  <a:pt x="6639144" y="2242461"/>
                </a:cubicBezTo>
                <a:lnTo>
                  <a:pt x="6659709" y="2218811"/>
                </a:lnTo>
                <a:lnTo>
                  <a:pt x="6682407" y="2224507"/>
                </a:lnTo>
                <a:cubicBezTo>
                  <a:pt x="6694894" y="2227640"/>
                  <a:pt x="6707962" y="2225574"/>
                  <a:pt x="6711468" y="2219906"/>
                </a:cubicBezTo>
                <a:cubicBezTo>
                  <a:pt x="6721183" y="2204190"/>
                  <a:pt x="6756026" y="2207638"/>
                  <a:pt x="6769170" y="2225612"/>
                </a:cubicBezTo>
                <a:lnTo>
                  <a:pt x="6780877" y="2241614"/>
                </a:lnTo>
                <a:lnTo>
                  <a:pt x="6791658" y="2221478"/>
                </a:lnTo>
                <a:cubicBezTo>
                  <a:pt x="6799174" y="2207419"/>
                  <a:pt x="6799536" y="2193712"/>
                  <a:pt x="6792840" y="2176101"/>
                </a:cubicBezTo>
                <a:cubicBezTo>
                  <a:pt x="6781038" y="2145068"/>
                  <a:pt x="6787363" y="2133410"/>
                  <a:pt x="6815995" y="2133410"/>
                </a:cubicBezTo>
                <a:cubicBezTo>
                  <a:pt x="6828082" y="2133410"/>
                  <a:pt x="6849218" y="2124561"/>
                  <a:pt x="6862963" y="2113740"/>
                </a:cubicBezTo>
                <a:cubicBezTo>
                  <a:pt x="6890338" y="2092204"/>
                  <a:pt x="6916103" y="2096929"/>
                  <a:pt x="6896976" y="2119970"/>
                </a:cubicBezTo>
                <a:cubicBezTo>
                  <a:pt x="6890842" y="2127361"/>
                  <a:pt x="6879918" y="2133410"/>
                  <a:pt x="6872707" y="2133410"/>
                </a:cubicBezTo>
                <a:cubicBezTo>
                  <a:pt x="6865487" y="2133410"/>
                  <a:pt x="6859582" y="2142001"/>
                  <a:pt x="6859582" y="2152498"/>
                </a:cubicBezTo>
                <a:lnTo>
                  <a:pt x="6859582" y="2171586"/>
                </a:lnTo>
                <a:lnTo>
                  <a:pt x="6890538" y="2169166"/>
                </a:lnTo>
                <a:cubicBezTo>
                  <a:pt x="6911188" y="2167547"/>
                  <a:pt x="6920703" y="2170709"/>
                  <a:pt x="6919113" y="2178653"/>
                </a:cubicBezTo>
                <a:cubicBezTo>
                  <a:pt x="6917808" y="2185207"/>
                  <a:pt x="6924237" y="2190617"/>
                  <a:pt x="6933400" y="2190693"/>
                </a:cubicBezTo>
                <a:cubicBezTo>
                  <a:pt x="6942573" y="2190760"/>
                  <a:pt x="6959718" y="2193408"/>
                  <a:pt x="6971500" y="2196560"/>
                </a:cubicBezTo>
                <a:cubicBezTo>
                  <a:pt x="6984359" y="2200008"/>
                  <a:pt x="6992932" y="2198056"/>
                  <a:pt x="6992932" y="2191674"/>
                </a:cubicBezTo>
                <a:cubicBezTo>
                  <a:pt x="6992932" y="2185816"/>
                  <a:pt x="6986502" y="2181035"/>
                  <a:pt x="6978644" y="2181035"/>
                </a:cubicBezTo>
                <a:cubicBezTo>
                  <a:pt x="6970786" y="2181035"/>
                  <a:pt x="6964357" y="2176882"/>
                  <a:pt x="6964357" y="2171805"/>
                </a:cubicBezTo>
                <a:cubicBezTo>
                  <a:pt x="6964357" y="2166738"/>
                  <a:pt x="6957927" y="2165052"/>
                  <a:pt x="6950069" y="2168062"/>
                </a:cubicBezTo>
                <a:cubicBezTo>
                  <a:pt x="6942211" y="2171081"/>
                  <a:pt x="6935782" y="2169157"/>
                  <a:pt x="6935782" y="2163794"/>
                </a:cubicBezTo>
                <a:cubicBezTo>
                  <a:pt x="6935782" y="2158432"/>
                  <a:pt x="6941144" y="2152145"/>
                  <a:pt x="6947688" y="2149831"/>
                </a:cubicBezTo>
                <a:cubicBezTo>
                  <a:pt x="6955489" y="2147059"/>
                  <a:pt x="6950564" y="2137096"/>
                  <a:pt x="6933400" y="2120913"/>
                </a:cubicBezTo>
                <a:cubicBezTo>
                  <a:pt x="6918989" y="2107330"/>
                  <a:pt x="6907273" y="2088518"/>
                  <a:pt x="6907350" y="2079098"/>
                </a:cubicBezTo>
                <a:lnTo>
                  <a:pt x="6907502" y="2061972"/>
                </a:lnTo>
                <a:lnTo>
                  <a:pt x="6916093" y="2075555"/>
                </a:lnTo>
                <a:cubicBezTo>
                  <a:pt x="6927104" y="2092947"/>
                  <a:pt x="6965157" y="2099405"/>
                  <a:pt x="6961956" y="2083337"/>
                </a:cubicBezTo>
                <a:cubicBezTo>
                  <a:pt x="6960661" y="2076831"/>
                  <a:pt x="6966395" y="2071430"/>
                  <a:pt x="6974710" y="2071345"/>
                </a:cubicBezTo>
                <a:cubicBezTo>
                  <a:pt x="6992074" y="2071173"/>
                  <a:pt x="7026498" y="2039969"/>
                  <a:pt x="7018335" y="2031806"/>
                </a:cubicBezTo>
                <a:cubicBezTo>
                  <a:pt x="7015334" y="2028815"/>
                  <a:pt x="7005952" y="2033302"/>
                  <a:pt x="6997466" y="2041789"/>
                </a:cubicBezTo>
                <a:cubicBezTo>
                  <a:pt x="6988988" y="2050266"/>
                  <a:pt x="6979016" y="2057210"/>
                  <a:pt x="6975320" y="2057210"/>
                </a:cubicBezTo>
                <a:cubicBezTo>
                  <a:pt x="6961213" y="2057210"/>
                  <a:pt x="6934676" y="2016671"/>
                  <a:pt x="6939887" y="2003089"/>
                </a:cubicBezTo>
                <a:lnTo>
                  <a:pt x="6945344" y="1988868"/>
                </a:lnTo>
                <a:lnTo>
                  <a:pt x="6985807" y="1995554"/>
                </a:lnTo>
                <a:cubicBezTo>
                  <a:pt x="7008057" y="1999231"/>
                  <a:pt x="7026441" y="2002822"/>
                  <a:pt x="7026650" y="2003527"/>
                </a:cubicBezTo>
                <a:cubicBezTo>
                  <a:pt x="7026869" y="2004241"/>
                  <a:pt x="7038651" y="2020605"/>
                  <a:pt x="7052844" y="2039903"/>
                </a:cubicBezTo>
                <a:cubicBezTo>
                  <a:pt x="7067046" y="2059200"/>
                  <a:pt x="7078657" y="2081708"/>
                  <a:pt x="7078657" y="2089909"/>
                </a:cubicBezTo>
                <a:cubicBezTo>
                  <a:pt x="7078657" y="2098119"/>
                  <a:pt x="7083400" y="2104835"/>
                  <a:pt x="7089201" y="2104835"/>
                </a:cubicBezTo>
                <a:cubicBezTo>
                  <a:pt x="7103679" y="2104835"/>
                  <a:pt x="7094544" y="2084203"/>
                  <a:pt x="7048596" y="2013147"/>
                </a:cubicBezTo>
                <a:cubicBezTo>
                  <a:pt x="7007619" y="1949787"/>
                  <a:pt x="6996837" y="1939433"/>
                  <a:pt x="7005219" y="1971485"/>
                </a:cubicBezTo>
                <a:cubicBezTo>
                  <a:pt x="7007952" y="1981962"/>
                  <a:pt x="7006314" y="1990535"/>
                  <a:pt x="7001561" y="1990535"/>
                </a:cubicBezTo>
                <a:cubicBezTo>
                  <a:pt x="6996817" y="1990535"/>
                  <a:pt x="6992932" y="1986534"/>
                  <a:pt x="6992932" y="1981638"/>
                </a:cubicBezTo>
                <a:cubicBezTo>
                  <a:pt x="6992932" y="1976752"/>
                  <a:pt x="6981149" y="1971389"/>
                  <a:pt x="6966738" y="1969732"/>
                </a:cubicBezTo>
                <a:cubicBezTo>
                  <a:pt x="6949678" y="1967770"/>
                  <a:pt x="6941344" y="1961683"/>
                  <a:pt x="6942830" y="1952282"/>
                </a:cubicBezTo>
                <a:cubicBezTo>
                  <a:pt x="6944087" y="1944348"/>
                  <a:pt x="6936505" y="1932470"/>
                  <a:pt x="6925971" y="1925898"/>
                </a:cubicBezTo>
                <a:lnTo>
                  <a:pt x="6906835" y="1913944"/>
                </a:lnTo>
                <a:lnTo>
                  <a:pt x="6886928" y="1932489"/>
                </a:lnTo>
                <a:cubicBezTo>
                  <a:pt x="6865859" y="1952111"/>
                  <a:pt x="6840532" y="1949625"/>
                  <a:pt x="6840532" y="1927936"/>
                </a:cubicBezTo>
                <a:cubicBezTo>
                  <a:pt x="6840532" y="1913477"/>
                  <a:pt x="6877298" y="1890065"/>
                  <a:pt x="6894557" y="1893532"/>
                </a:cubicBezTo>
                <a:cubicBezTo>
                  <a:pt x="6900691" y="1894770"/>
                  <a:pt x="6907692" y="1888169"/>
                  <a:pt x="6910121" y="1878863"/>
                </a:cubicBezTo>
                <a:lnTo>
                  <a:pt x="6914522" y="1861947"/>
                </a:lnTo>
                <a:lnTo>
                  <a:pt x="6915626" y="1878616"/>
                </a:lnTo>
                <a:cubicBezTo>
                  <a:pt x="6916236" y="1887788"/>
                  <a:pt x="6923418" y="1895285"/>
                  <a:pt x="6931581" y="1895285"/>
                </a:cubicBezTo>
                <a:cubicBezTo>
                  <a:pt x="6939744" y="1895285"/>
                  <a:pt x="6943897" y="1899390"/>
                  <a:pt x="6940792" y="1904400"/>
                </a:cubicBezTo>
                <a:cubicBezTo>
                  <a:pt x="6937696" y="1909420"/>
                  <a:pt x="6948155" y="1920250"/>
                  <a:pt x="6964042" y="1928460"/>
                </a:cubicBezTo>
                <a:cubicBezTo>
                  <a:pt x="6979930" y="1936680"/>
                  <a:pt x="6992932" y="1939509"/>
                  <a:pt x="6992932" y="1934747"/>
                </a:cubicBezTo>
                <a:cubicBezTo>
                  <a:pt x="6992932" y="1916887"/>
                  <a:pt x="6823491" y="1753819"/>
                  <a:pt x="6754807" y="1705575"/>
                </a:cubicBezTo>
                <a:cubicBezTo>
                  <a:pt x="6607969" y="1602448"/>
                  <a:pt x="6410868" y="1525048"/>
                  <a:pt x="6388266" y="1561643"/>
                </a:cubicBezTo>
                <a:cubicBezTo>
                  <a:pt x="6380493" y="1574206"/>
                  <a:pt x="6354757" y="1562652"/>
                  <a:pt x="6354757" y="1546603"/>
                </a:cubicBezTo>
                <a:cubicBezTo>
                  <a:pt x="6354757" y="1538802"/>
                  <a:pt x="6344946" y="1533335"/>
                  <a:pt x="6330944" y="1533335"/>
                </a:cubicBezTo>
                <a:cubicBezTo>
                  <a:pt x="6317847" y="1533335"/>
                  <a:pt x="6307132" y="1537621"/>
                  <a:pt x="6307132" y="1542860"/>
                </a:cubicBezTo>
                <a:close/>
                <a:moveTo>
                  <a:pt x="6254191" y="1551489"/>
                </a:moveTo>
                <a:cubicBezTo>
                  <a:pt x="6257125" y="1556233"/>
                  <a:pt x="6268098" y="1557881"/>
                  <a:pt x="6278566" y="1555137"/>
                </a:cubicBezTo>
                <a:cubicBezTo>
                  <a:pt x="6304779" y="1548289"/>
                  <a:pt x="6302417" y="1542860"/>
                  <a:pt x="6273232" y="1542860"/>
                </a:cubicBezTo>
                <a:cubicBezTo>
                  <a:pt x="6259830" y="1542860"/>
                  <a:pt x="6251258" y="1546746"/>
                  <a:pt x="6254191" y="1551489"/>
                </a:cubicBezTo>
                <a:close/>
                <a:moveTo>
                  <a:pt x="6097582" y="1560786"/>
                </a:moveTo>
                <a:cubicBezTo>
                  <a:pt x="6097582" y="1566024"/>
                  <a:pt x="6101868" y="1572959"/>
                  <a:pt x="6107107" y="1576197"/>
                </a:cubicBezTo>
                <a:cubicBezTo>
                  <a:pt x="6112345" y="1579436"/>
                  <a:pt x="6116632" y="1577797"/>
                  <a:pt x="6116632" y="1572559"/>
                </a:cubicBezTo>
                <a:cubicBezTo>
                  <a:pt x="6116632" y="1567320"/>
                  <a:pt x="6112345" y="1560386"/>
                  <a:pt x="6107107" y="1557147"/>
                </a:cubicBezTo>
                <a:cubicBezTo>
                  <a:pt x="6101868" y="1553909"/>
                  <a:pt x="6097582" y="1555547"/>
                  <a:pt x="6097582" y="1560786"/>
                </a:cubicBezTo>
                <a:close/>
                <a:moveTo>
                  <a:pt x="6417269" y="1579988"/>
                </a:moveTo>
                <a:cubicBezTo>
                  <a:pt x="6413526" y="1586036"/>
                  <a:pt x="6403448" y="1589808"/>
                  <a:pt x="6394866" y="1588361"/>
                </a:cubicBezTo>
                <a:cubicBezTo>
                  <a:pt x="6386227" y="1586894"/>
                  <a:pt x="6377731" y="1593171"/>
                  <a:pt x="6375836" y="1602400"/>
                </a:cubicBezTo>
                <a:cubicBezTo>
                  <a:pt x="6373492" y="1613811"/>
                  <a:pt x="6377892" y="1618602"/>
                  <a:pt x="6389770" y="1617564"/>
                </a:cubicBezTo>
                <a:cubicBezTo>
                  <a:pt x="6432604" y="1613811"/>
                  <a:pt x="6445873" y="1619364"/>
                  <a:pt x="6447730" y="1641815"/>
                </a:cubicBezTo>
                <a:cubicBezTo>
                  <a:pt x="6449025" y="1657426"/>
                  <a:pt x="6443701" y="1666113"/>
                  <a:pt x="6430766" y="1669494"/>
                </a:cubicBezTo>
                <a:cubicBezTo>
                  <a:pt x="6407458" y="1675590"/>
                  <a:pt x="6405772" y="1695336"/>
                  <a:pt x="6428575" y="1695050"/>
                </a:cubicBezTo>
                <a:cubicBezTo>
                  <a:pt x="6445225" y="1694841"/>
                  <a:pt x="6500298" y="1657769"/>
                  <a:pt x="6484563" y="1657369"/>
                </a:cubicBezTo>
                <a:cubicBezTo>
                  <a:pt x="6479991" y="1657255"/>
                  <a:pt x="6481353" y="1651006"/>
                  <a:pt x="6487601" y="1643482"/>
                </a:cubicBezTo>
                <a:lnTo>
                  <a:pt x="6498955" y="1629804"/>
                </a:lnTo>
                <a:lnTo>
                  <a:pt x="6488183" y="1609687"/>
                </a:lnTo>
                <a:cubicBezTo>
                  <a:pt x="6480867" y="1596009"/>
                  <a:pt x="6471733" y="1591370"/>
                  <a:pt x="6459655" y="1595209"/>
                </a:cubicBezTo>
                <a:cubicBezTo>
                  <a:pt x="6448492" y="1598752"/>
                  <a:pt x="6438586" y="1594933"/>
                  <a:pt x="6432986" y="1584912"/>
                </a:cubicBezTo>
                <a:cubicBezTo>
                  <a:pt x="6426756" y="1573797"/>
                  <a:pt x="6422012" y="1572311"/>
                  <a:pt x="6417269" y="1579988"/>
                </a:cubicBezTo>
                <a:close/>
                <a:moveTo>
                  <a:pt x="6909388" y="1592266"/>
                </a:moveTo>
                <a:cubicBezTo>
                  <a:pt x="6914131" y="1606506"/>
                  <a:pt x="6935782" y="1614345"/>
                  <a:pt x="6935782" y="1601819"/>
                </a:cubicBezTo>
                <a:cubicBezTo>
                  <a:pt x="6935782" y="1596704"/>
                  <a:pt x="6928990" y="1589923"/>
                  <a:pt x="6920694" y="1586732"/>
                </a:cubicBezTo>
                <a:cubicBezTo>
                  <a:pt x="6911426" y="1583179"/>
                  <a:pt x="6907064" y="1585303"/>
                  <a:pt x="6909388" y="1592266"/>
                </a:cubicBezTo>
                <a:close/>
                <a:moveTo>
                  <a:pt x="6802432" y="1609535"/>
                </a:moveTo>
                <a:cubicBezTo>
                  <a:pt x="6802432" y="1614773"/>
                  <a:pt x="6806718" y="1619060"/>
                  <a:pt x="6811957" y="1619060"/>
                </a:cubicBezTo>
                <a:cubicBezTo>
                  <a:pt x="6817195" y="1619060"/>
                  <a:pt x="6821482" y="1614773"/>
                  <a:pt x="6821482" y="1609535"/>
                </a:cubicBezTo>
                <a:cubicBezTo>
                  <a:pt x="6821482" y="1604296"/>
                  <a:pt x="6817195" y="1600010"/>
                  <a:pt x="6811957" y="1600010"/>
                </a:cubicBezTo>
                <a:cubicBezTo>
                  <a:pt x="6806718" y="1600010"/>
                  <a:pt x="6802432" y="1604296"/>
                  <a:pt x="6802432" y="1609535"/>
                </a:cubicBezTo>
                <a:close/>
                <a:moveTo>
                  <a:pt x="6192832" y="1629147"/>
                </a:moveTo>
                <a:cubicBezTo>
                  <a:pt x="6192832" y="1634690"/>
                  <a:pt x="6197118" y="1636586"/>
                  <a:pt x="6202357" y="1633347"/>
                </a:cubicBezTo>
                <a:cubicBezTo>
                  <a:pt x="6207595" y="1630109"/>
                  <a:pt x="6211882" y="1625575"/>
                  <a:pt x="6211882" y="1623260"/>
                </a:cubicBezTo>
                <a:cubicBezTo>
                  <a:pt x="6211882" y="1620945"/>
                  <a:pt x="6207595" y="1619060"/>
                  <a:pt x="6202357" y="1619060"/>
                </a:cubicBezTo>
                <a:cubicBezTo>
                  <a:pt x="6197118" y="1619060"/>
                  <a:pt x="6192832" y="1623603"/>
                  <a:pt x="6192832" y="1629147"/>
                </a:cubicBezTo>
                <a:close/>
                <a:moveTo>
                  <a:pt x="7304713" y="1629766"/>
                </a:moveTo>
                <a:cubicBezTo>
                  <a:pt x="7311181" y="1636281"/>
                  <a:pt x="7318868" y="1639205"/>
                  <a:pt x="7321792" y="1636271"/>
                </a:cubicBezTo>
                <a:cubicBezTo>
                  <a:pt x="7324725" y="1633338"/>
                  <a:pt x="7319439" y="1628013"/>
                  <a:pt x="7310047" y="1624432"/>
                </a:cubicBezTo>
                <a:lnTo>
                  <a:pt x="7292969" y="1617936"/>
                </a:lnTo>
                <a:lnTo>
                  <a:pt x="7304713" y="1629766"/>
                </a:lnTo>
                <a:close/>
                <a:moveTo>
                  <a:pt x="6850057" y="1647635"/>
                </a:moveTo>
                <a:cubicBezTo>
                  <a:pt x="6850057" y="1652873"/>
                  <a:pt x="6854343" y="1657160"/>
                  <a:pt x="6859582" y="1657160"/>
                </a:cubicBezTo>
                <a:cubicBezTo>
                  <a:pt x="6864820" y="1657160"/>
                  <a:pt x="6869107" y="1652873"/>
                  <a:pt x="6869107" y="1647635"/>
                </a:cubicBezTo>
                <a:cubicBezTo>
                  <a:pt x="6869107" y="1642396"/>
                  <a:pt x="6864820" y="1638110"/>
                  <a:pt x="6859582" y="1638110"/>
                </a:cubicBezTo>
                <a:cubicBezTo>
                  <a:pt x="6854343" y="1638110"/>
                  <a:pt x="6850057" y="1642396"/>
                  <a:pt x="6850057" y="1647635"/>
                </a:cubicBezTo>
                <a:close/>
                <a:moveTo>
                  <a:pt x="6597253" y="1657798"/>
                </a:moveTo>
                <a:cubicBezTo>
                  <a:pt x="6589777" y="1669885"/>
                  <a:pt x="6597492" y="1679134"/>
                  <a:pt x="6617503" y="1682067"/>
                </a:cubicBezTo>
                <a:lnTo>
                  <a:pt x="6632048" y="1684201"/>
                </a:lnTo>
                <a:lnTo>
                  <a:pt x="6622066" y="1672190"/>
                </a:lnTo>
                <a:cubicBezTo>
                  <a:pt x="6616589" y="1665580"/>
                  <a:pt x="6614913" y="1657350"/>
                  <a:pt x="6618361" y="1653902"/>
                </a:cubicBezTo>
                <a:cubicBezTo>
                  <a:pt x="6621809" y="1650454"/>
                  <a:pt x="6619885" y="1647635"/>
                  <a:pt x="6614084" y="1647635"/>
                </a:cubicBezTo>
                <a:cubicBezTo>
                  <a:pt x="6608274" y="1647635"/>
                  <a:pt x="6600701" y="1652207"/>
                  <a:pt x="6597253" y="1657798"/>
                </a:cubicBezTo>
                <a:close/>
                <a:moveTo>
                  <a:pt x="7294407" y="1667589"/>
                </a:moveTo>
                <a:cubicBezTo>
                  <a:pt x="7285006" y="1678562"/>
                  <a:pt x="7279815" y="1690040"/>
                  <a:pt x="7282863" y="1693088"/>
                </a:cubicBezTo>
                <a:cubicBezTo>
                  <a:pt x="7288550" y="1698784"/>
                  <a:pt x="7315934" y="1667580"/>
                  <a:pt x="7316476" y="1654778"/>
                </a:cubicBezTo>
                <a:cubicBezTo>
                  <a:pt x="7316953" y="1643672"/>
                  <a:pt x="7312838" y="1646063"/>
                  <a:pt x="7294407" y="1667589"/>
                </a:cubicBezTo>
                <a:close/>
                <a:moveTo>
                  <a:pt x="7040557" y="1666685"/>
                </a:moveTo>
                <a:cubicBezTo>
                  <a:pt x="7040557" y="1671923"/>
                  <a:pt x="7045100" y="1676210"/>
                  <a:pt x="7050643" y="1676210"/>
                </a:cubicBezTo>
                <a:cubicBezTo>
                  <a:pt x="7056187" y="1676210"/>
                  <a:pt x="7058082" y="1671923"/>
                  <a:pt x="7054844" y="1666685"/>
                </a:cubicBezTo>
                <a:cubicBezTo>
                  <a:pt x="7051605" y="1661446"/>
                  <a:pt x="7047071" y="1657160"/>
                  <a:pt x="7044757" y="1657160"/>
                </a:cubicBezTo>
                <a:cubicBezTo>
                  <a:pt x="7042443" y="1657160"/>
                  <a:pt x="7040557" y="1661446"/>
                  <a:pt x="7040557" y="1666685"/>
                </a:cubicBezTo>
                <a:close/>
                <a:moveTo>
                  <a:pt x="7088182" y="1666685"/>
                </a:moveTo>
                <a:cubicBezTo>
                  <a:pt x="7088182" y="1671923"/>
                  <a:pt x="7092725" y="1676210"/>
                  <a:pt x="7098268" y="1676210"/>
                </a:cubicBezTo>
                <a:cubicBezTo>
                  <a:pt x="7103812" y="1676210"/>
                  <a:pt x="7105707" y="1671923"/>
                  <a:pt x="7102469" y="1666685"/>
                </a:cubicBezTo>
                <a:cubicBezTo>
                  <a:pt x="7099230" y="1661446"/>
                  <a:pt x="7094696" y="1657160"/>
                  <a:pt x="7092382" y="1657160"/>
                </a:cubicBezTo>
                <a:cubicBezTo>
                  <a:pt x="7090068" y="1657160"/>
                  <a:pt x="7088182" y="1661446"/>
                  <a:pt x="7088182" y="1666685"/>
                </a:cubicBezTo>
                <a:close/>
                <a:moveTo>
                  <a:pt x="6145207" y="1676772"/>
                </a:moveTo>
                <a:cubicBezTo>
                  <a:pt x="6145207" y="1682315"/>
                  <a:pt x="6149493" y="1684211"/>
                  <a:pt x="6154732" y="1680972"/>
                </a:cubicBezTo>
                <a:cubicBezTo>
                  <a:pt x="6159970" y="1677734"/>
                  <a:pt x="6164257" y="1673200"/>
                  <a:pt x="6164257" y="1670885"/>
                </a:cubicBezTo>
                <a:cubicBezTo>
                  <a:pt x="6164257" y="1668570"/>
                  <a:pt x="6159970" y="1666685"/>
                  <a:pt x="6154732" y="1666685"/>
                </a:cubicBezTo>
                <a:cubicBezTo>
                  <a:pt x="6149493" y="1666685"/>
                  <a:pt x="6145207" y="1671228"/>
                  <a:pt x="6145207" y="1676772"/>
                </a:cubicBezTo>
                <a:close/>
                <a:moveTo>
                  <a:pt x="6550019" y="1685735"/>
                </a:moveTo>
                <a:cubicBezTo>
                  <a:pt x="6546780" y="1690973"/>
                  <a:pt x="6548676" y="1695260"/>
                  <a:pt x="6554219" y="1695260"/>
                </a:cubicBezTo>
                <a:cubicBezTo>
                  <a:pt x="6559763" y="1695260"/>
                  <a:pt x="6564307" y="1690973"/>
                  <a:pt x="6564307" y="1685735"/>
                </a:cubicBezTo>
                <a:cubicBezTo>
                  <a:pt x="6564307" y="1680496"/>
                  <a:pt x="6562421" y="1676210"/>
                  <a:pt x="6560106" y="1676210"/>
                </a:cubicBezTo>
                <a:cubicBezTo>
                  <a:pt x="6557791" y="1676210"/>
                  <a:pt x="6553257" y="1680496"/>
                  <a:pt x="6550019" y="1685735"/>
                </a:cubicBezTo>
                <a:close/>
                <a:moveTo>
                  <a:pt x="6623838" y="1698555"/>
                </a:moveTo>
                <a:cubicBezTo>
                  <a:pt x="6594968" y="1727102"/>
                  <a:pt x="6596510" y="1731464"/>
                  <a:pt x="6638125" y="1738751"/>
                </a:cubicBezTo>
                <a:cubicBezTo>
                  <a:pt x="6657775" y="1742189"/>
                  <a:pt x="6678921" y="1751390"/>
                  <a:pt x="6685121" y="1759191"/>
                </a:cubicBezTo>
                <a:lnTo>
                  <a:pt x="6696399" y="1773374"/>
                </a:lnTo>
                <a:lnTo>
                  <a:pt x="6717516" y="1753695"/>
                </a:lnTo>
                <a:cubicBezTo>
                  <a:pt x="6729137" y="1742875"/>
                  <a:pt x="6742281" y="1736265"/>
                  <a:pt x="6746720" y="1739017"/>
                </a:cubicBezTo>
                <a:cubicBezTo>
                  <a:pt x="6762369" y="1748685"/>
                  <a:pt x="6754549" y="1732255"/>
                  <a:pt x="6731861" y="1707785"/>
                </a:cubicBezTo>
                <a:cubicBezTo>
                  <a:pt x="6717887" y="1692716"/>
                  <a:pt x="6703105" y="1685258"/>
                  <a:pt x="6694066" y="1688725"/>
                </a:cubicBezTo>
                <a:cubicBezTo>
                  <a:pt x="6685903" y="1691859"/>
                  <a:pt x="6676682" y="1690326"/>
                  <a:pt x="6673587" y="1685316"/>
                </a:cubicBezTo>
                <a:cubicBezTo>
                  <a:pt x="6664691" y="1670914"/>
                  <a:pt x="6647040" y="1675610"/>
                  <a:pt x="6623838" y="1698555"/>
                </a:cubicBezTo>
                <a:close/>
                <a:moveTo>
                  <a:pt x="6396142" y="1719482"/>
                </a:moveTo>
                <a:cubicBezTo>
                  <a:pt x="6393037" y="1727568"/>
                  <a:pt x="6392990" y="1736665"/>
                  <a:pt x="6396028" y="1739713"/>
                </a:cubicBezTo>
                <a:cubicBezTo>
                  <a:pt x="6405639" y="1749324"/>
                  <a:pt x="6430957" y="1734579"/>
                  <a:pt x="6430957" y="1719367"/>
                </a:cubicBezTo>
                <a:cubicBezTo>
                  <a:pt x="6430957" y="1700355"/>
                  <a:pt x="6403448" y="1700451"/>
                  <a:pt x="6396142" y="1719482"/>
                </a:cubicBezTo>
                <a:close/>
                <a:moveTo>
                  <a:pt x="6931019" y="1714310"/>
                </a:moveTo>
                <a:cubicBezTo>
                  <a:pt x="6934257" y="1719548"/>
                  <a:pt x="6941192" y="1723835"/>
                  <a:pt x="6946430" y="1723835"/>
                </a:cubicBezTo>
                <a:cubicBezTo>
                  <a:pt x="6951669" y="1723835"/>
                  <a:pt x="6953307" y="1719548"/>
                  <a:pt x="6950069" y="1714310"/>
                </a:cubicBezTo>
                <a:cubicBezTo>
                  <a:pt x="6946830" y="1709071"/>
                  <a:pt x="6939896" y="1704785"/>
                  <a:pt x="6934657" y="1704785"/>
                </a:cubicBezTo>
                <a:cubicBezTo>
                  <a:pt x="6929419" y="1704785"/>
                  <a:pt x="6927780" y="1709071"/>
                  <a:pt x="6931019" y="1714310"/>
                </a:cubicBezTo>
                <a:close/>
                <a:moveTo>
                  <a:pt x="7111994" y="1733360"/>
                </a:moveTo>
                <a:cubicBezTo>
                  <a:pt x="7115232" y="1738598"/>
                  <a:pt x="7122167" y="1742885"/>
                  <a:pt x="7127405" y="1742885"/>
                </a:cubicBezTo>
                <a:cubicBezTo>
                  <a:pt x="7132644" y="1742885"/>
                  <a:pt x="7134282" y="1738598"/>
                  <a:pt x="7131044" y="1733360"/>
                </a:cubicBezTo>
                <a:cubicBezTo>
                  <a:pt x="7127805" y="1728121"/>
                  <a:pt x="7120871" y="1723835"/>
                  <a:pt x="7115632" y="1723835"/>
                </a:cubicBezTo>
                <a:cubicBezTo>
                  <a:pt x="7110394" y="1723835"/>
                  <a:pt x="7108755" y="1728121"/>
                  <a:pt x="7111994" y="1733360"/>
                </a:cubicBezTo>
                <a:close/>
                <a:moveTo>
                  <a:pt x="7583482" y="1730054"/>
                </a:moveTo>
                <a:cubicBezTo>
                  <a:pt x="7531380" y="1740580"/>
                  <a:pt x="7423100" y="1800787"/>
                  <a:pt x="7389610" y="1837849"/>
                </a:cubicBezTo>
                <a:cubicBezTo>
                  <a:pt x="7370512" y="1858994"/>
                  <a:pt x="7354882" y="1881397"/>
                  <a:pt x="7354882" y="1887636"/>
                </a:cubicBezTo>
                <a:cubicBezTo>
                  <a:pt x="7354882" y="1893875"/>
                  <a:pt x="7365369" y="1884778"/>
                  <a:pt x="7378180" y="1867405"/>
                </a:cubicBezTo>
                <a:cubicBezTo>
                  <a:pt x="7402773" y="1834077"/>
                  <a:pt x="7469182" y="1783766"/>
                  <a:pt x="7469182" y="1798463"/>
                </a:cubicBezTo>
                <a:cubicBezTo>
                  <a:pt x="7469182" y="1803216"/>
                  <a:pt x="7454408" y="1817227"/>
                  <a:pt x="7436349" y="1829600"/>
                </a:cubicBezTo>
                <a:cubicBezTo>
                  <a:pt x="7418299" y="1841973"/>
                  <a:pt x="7394725" y="1867757"/>
                  <a:pt x="7383961" y="1886893"/>
                </a:cubicBezTo>
                <a:cubicBezTo>
                  <a:pt x="7355548" y="1937452"/>
                  <a:pt x="7360006" y="1942319"/>
                  <a:pt x="7393019" y="1896751"/>
                </a:cubicBezTo>
                <a:cubicBezTo>
                  <a:pt x="7454475" y="1811903"/>
                  <a:pt x="7557212" y="1762830"/>
                  <a:pt x="7690123" y="1754819"/>
                </a:cubicBezTo>
                <a:lnTo>
                  <a:pt x="7772962" y="1749828"/>
                </a:lnTo>
                <a:lnTo>
                  <a:pt x="7863707" y="1770793"/>
                </a:lnTo>
                <a:cubicBezTo>
                  <a:pt x="8141008" y="1834877"/>
                  <a:pt x="8392725" y="2049351"/>
                  <a:pt x="8475050" y="2291687"/>
                </a:cubicBezTo>
                <a:lnTo>
                  <a:pt x="8500548" y="2366772"/>
                </a:lnTo>
                <a:lnTo>
                  <a:pt x="8501015" y="2452497"/>
                </a:lnTo>
                <a:lnTo>
                  <a:pt x="8501482" y="2538222"/>
                </a:lnTo>
                <a:lnTo>
                  <a:pt x="8479079" y="2595372"/>
                </a:lnTo>
                <a:lnTo>
                  <a:pt x="8456686" y="2652522"/>
                </a:lnTo>
                <a:lnTo>
                  <a:pt x="8398707" y="2710510"/>
                </a:lnTo>
                <a:lnTo>
                  <a:pt x="8340719" y="2768489"/>
                </a:lnTo>
                <a:lnTo>
                  <a:pt x="8285227" y="2789225"/>
                </a:lnTo>
                <a:cubicBezTo>
                  <a:pt x="8095926" y="2859958"/>
                  <a:pt x="7869403" y="2818248"/>
                  <a:pt x="7654919" y="2673172"/>
                </a:cubicBezTo>
                <a:cubicBezTo>
                  <a:pt x="7623487" y="2651912"/>
                  <a:pt x="7575956" y="2613946"/>
                  <a:pt x="7549287" y="2588809"/>
                </a:cubicBezTo>
                <a:cubicBezTo>
                  <a:pt x="7522626" y="2563673"/>
                  <a:pt x="7498080" y="2545833"/>
                  <a:pt x="7494746" y="2549166"/>
                </a:cubicBezTo>
                <a:cubicBezTo>
                  <a:pt x="7487346" y="2556567"/>
                  <a:pt x="7459657" y="2534822"/>
                  <a:pt x="7459657" y="2521601"/>
                </a:cubicBezTo>
                <a:cubicBezTo>
                  <a:pt x="7459657" y="2516362"/>
                  <a:pt x="7467162" y="2517962"/>
                  <a:pt x="7476325" y="2525154"/>
                </a:cubicBezTo>
                <a:lnTo>
                  <a:pt x="7492994" y="2538222"/>
                </a:lnTo>
                <a:lnTo>
                  <a:pt x="7479726" y="2521325"/>
                </a:lnTo>
                <a:cubicBezTo>
                  <a:pt x="7472439" y="2512028"/>
                  <a:pt x="7464209" y="2506685"/>
                  <a:pt x="7461456" y="2509438"/>
                </a:cubicBezTo>
                <a:cubicBezTo>
                  <a:pt x="7458694" y="2512200"/>
                  <a:pt x="7448569" y="2507323"/>
                  <a:pt x="7438940" y="2498617"/>
                </a:cubicBezTo>
                <a:cubicBezTo>
                  <a:pt x="7429319" y="2489902"/>
                  <a:pt x="7419128" y="2485092"/>
                  <a:pt x="7416299" y="2487911"/>
                </a:cubicBezTo>
                <a:cubicBezTo>
                  <a:pt x="7408907" y="2495312"/>
                  <a:pt x="7560574" y="2649007"/>
                  <a:pt x="7616171" y="2690460"/>
                </a:cubicBezTo>
                <a:cubicBezTo>
                  <a:pt x="7680427" y="2738380"/>
                  <a:pt x="7791726" y="2792978"/>
                  <a:pt x="7885319" y="2822505"/>
                </a:cubicBezTo>
                <a:cubicBezTo>
                  <a:pt x="8079372" y="2883713"/>
                  <a:pt x="8244783" y="2870073"/>
                  <a:pt x="8381714" y="2781567"/>
                </a:cubicBezTo>
                <a:cubicBezTo>
                  <a:pt x="8446465" y="2739724"/>
                  <a:pt x="8476622" y="2703738"/>
                  <a:pt x="8514159" y="2623547"/>
                </a:cubicBezTo>
                <a:lnTo>
                  <a:pt x="8540725" y="2566797"/>
                </a:lnTo>
                <a:lnTo>
                  <a:pt x="8540592" y="2466785"/>
                </a:lnTo>
                <a:lnTo>
                  <a:pt x="8540468" y="2366772"/>
                </a:lnTo>
                <a:lnTo>
                  <a:pt x="8522598" y="2314385"/>
                </a:lnTo>
                <a:cubicBezTo>
                  <a:pt x="8451247" y="2105082"/>
                  <a:pt x="8294694" y="1930660"/>
                  <a:pt x="8078305" y="1819370"/>
                </a:cubicBezTo>
                <a:cubicBezTo>
                  <a:pt x="8028280" y="1793634"/>
                  <a:pt x="7955414" y="1763363"/>
                  <a:pt x="7916380" y="1752095"/>
                </a:cubicBezTo>
                <a:lnTo>
                  <a:pt x="7845419" y="1731607"/>
                </a:lnTo>
                <a:lnTo>
                  <a:pt x="7726357" y="1728426"/>
                </a:lnTo>
                <a:cubicBezTo>
                  <a:pt x="7660872" y="1726673"/>
                  <a:pt x="7596578" y="1727406"/>
                  <a:pt x="7583482" y="1730054"/>
                </a:cubicBezTo>
                <a:close/>
                <a:moveTo>
                  <a:pt x="6638125" y="1759544"/>
                </a:moveTo>
                <a:cubicBezTo>
                  <a:pt x="6628962" y="1761630"/>
                  <a:pt x="6621457" y="1767307"/>
                  <a:pt x="6621457" y="1772155"/>
                </a:cubicBezTo>
                <a:cubicBezTo>
                  <a:pt x="6621457" y="1783661"/>
                  <a:pt x="6656794" y="1783632"/>
                  <a:pt x="6663909" y="1772117"/>
                </a:cubicBezTo>
                <a:cubicBezTo>
                  <a:pt x="6671044" y="1760582"/>
                  <a:pt x="6659137" y="1754772"/>
                  <a:pt x="6638125" y="1759544"/>
                </a:cubicBezTo>
                <a:close/>
                <a:moveTo>
                  <a:pt x="6983407" y="1761935"/>
                </a:moveTo>
                <a:cubicBezTo>
                  <a:pt x="6983407" y="1767173"/>
                  <a:pt x="6987950" y="1771460"/>
                  <a:pt x="6993493" y="1771460"/>
                </a:cubicBezTo>
                <a:cubicBezTo>
                  <a:pt x="6999037" y="1771460"/>
                  <a:pt x="7000932" y="1767173"/>
                  <a:pt x="6997694" y="1761935"/>
                </a:cubicBezTo>
                <a:cubicBezTo>
                  <a:pt x="6994455" y="1756696"/>
                  <a:pt x="6989921" y="1752410"/>
                  <a:pt x="6987607" y="1752410"/>
                </a:cubicBezTo>
                <a:cubicBezTo>
                  <a:pt x="6985293" y="1752410"/>
                  <a:pt x="6983407" y="1756696"/>
                  <a:pt x="6983407" y="1761935"/>
                </a:cubicBezTo>
                <a:close/>
                <a:moveTo>
                  <a:pt x="7097707" y="1767726"/>
                </a:moveTo>
                <a:cubicBezTo>
                  <a:pt x="7097707" y="1772965"/>
                  <a:pt x="7112709" y="1791786"/>
                  <a:pt x="7131044" y="1809560"/>
                </a:cubicBezTo>
                <a:cubicBezTo>
                  <a:pt x="7149380" y="1827333"/>
                  <a:pt x="7164382" y="1837582"/>
                  <a:pt x="7164382" y="1832343"/>
                </a:cubicBezTo>
                <a:cubicBezTo>
                  <a:pt x="7164382" y="1827105"/>
                  <a:pt x="7149380" y="1808283"/>
                  <a:pt x="7131044" y="1790510"/>
                </a:cubicBezTo>
                <a:cubicBezTo>
                  <a:pt x="7112709" y="1772736"/>
                  <a:pt x="7097707" y="1762487"/>
                  <a:pt x="7097707" y="1767726"/>
                </a:cubicBezTo>
                <a:close/>
                <a:moveTo>
                  <a:pt x="7507282" y="1771460"/>
                </a:moveTo>
                <a:cubicBezTo>
                  <a:pt x="7507282" y="1776698"/>
                  <a:pt x="7511568" y="1780985"/>
                  <a:pt x="7516807" y="1780985"/>
                </a:cubicBezTo>
                <a:cubicBezTo>
                  <a:pt x="7522045" y="1780985"/>
                  <a:pt x="7526332" y="1776698"/>
                  <a:pt x="7526332" y="1771460"/>
                </a:cubicBezTo>
                <a:cubicBezTo>
                  <a:pt x="7526332" y="1766221"/>
                  <a:pt x="7522045" y="1761935"/>
                  <a:pt x="7516807" y="1761935"/>
                </a:cubicBezTo>
                <a:cubicBezTo>
                  <a:pt x="7511568" y="1761935"/>
                  <a:pt x="7507282" y="1766221"/>
                  <a:pt x="7507282" y="1771460"/>
                </a:cubicBezTo>
                <a:close/>
                <a:moveTo>
                  <a:pt x="6578718" y="1780785"/>
                </a:moveTo>
                <a:cubicBezTo>
                  <a:pt x="6575546" y="1785919"/>
                  <a:pt x="6577851" y="1799273"/>
                  <a:pt x="6583842" y="1810474"/>
                </a:cubicBezTo>
                <a:lnTo>
                  <a:pt x="6594739" y="1830829"/>
                </a:lnTo>
                <a:lnTo>
                  <a:pt x="6609455" y="1816113"/>
                </a:lnTo>
                <a:lnTo>
                  <a:pt x="6624181" y="1801397"/>
                </a:lnTo>
                <a:lnTo>
                  <a:pt x="6609207" y="1786423"/>
                </a:lnTo>
                <a:cubicBezTo>
                  <a:pt x="6591776" y="1768993"/>
                  <a:pt x="6586595" y="1768040"/>
                  <a:pt x="6578718" y="1780785"/>
                </a:cubicBezTo>
                <a:close/>
                <a:moveTo>
                  <a:pt x="6783382" y="1780985"/>
                </a:moveTo>
                <a:cubicBezTo>
                  <a:pt x="6791240" y="1786061"/>
                  <a:pt x="6801955" y="1790214"/>
                  <a:pt x="6807194" y="1790214"/>
                </a:cubicBezTo>
                <a:cubicBezTo>
                  <a:pt x="6812433" y="1790214"/>
                  <a:pt x="6810290" y="1786061"/>
                  <a:pt x="6802432" y="1780985"/>
                </a:cubicBezTo>
                <a:cubicBezTo>
                  <a:pt x="6794573" y="1775908"/>
                  <a:pt x="6783858" y="1771755"/>
                  <a:pt x="6778619" y="1771755"/>
                </a:cubicBezTo>
                <a:cubicBezTo>
                  <a:pt x="6773380" y="1771755"/>
                  <a:pt x="6775523" y="1775908"/>
                  <a:pt x="6783382" y="1780985"/>
                </a:cubicBezTo>
                <a:close/>
                <a:moveTo>
                  <a:pt x="6697657" y="1790510"/>
                </a:moveTo>
                <a:cubicBezTo>
                  <a:pt x="6697657" y="1795748"/>
                  <a:pt x="6704343" y="1800035"/>
                  <a:pt x="6712506" y="1800035"/>
                </a:cubicBezTo>
                <a:cubicBezTo>
                  <a:pt x="6720669" y="1800035"/>
                  <a:pt x="6724707" y="1795748"/>
                  <a:pt x="6721469" y="1790510"/>
                </a:cubicBezTo>
                <a:cubicBezTo>
                  <a:pt x="6718230" y="1785271"/>
                  <a:pt x="6711553" y="1780985"/>
                  <a:pt x="6706619" y="1780985"/>
                </a:cubicBezTo>
                <a:cubicBezTo>
                  <a:pt x="6701685" y="1780985"/>
                  <a:pt x="6697657" y="1785271"/>
                  <a:pt x="6697657" y="1790510"/>
                </a:cubicBezTo>
                <a:close/>
                <a:moveTo>
                  <a:pt x="6176163" y="1796815"/>
                </a:moveTo>
                <a:cubicBezTo>
                  <a:pt x="6169619" y="1799463"/>
                  <a:pt x="6164257" y="1805416"/>
                  <a:pt x="6164257" y="1810055"/>
                </a:cubicBezTo>
                <a:cubicBezTo>
                  <a:pt x="6164257" y="1814694"/>
                  <a:pt x="6170647" y="1816037"/>
                  <a:pt x="6178468" y="1813036"/>
                </a:cubicBezTo>
                <a:cubicBezTo>
                  <a:pt x="6202994" y="1803616"/>
                  <a:pt x="6208081" y="1839039"/>
                  <a:pt x="6184897" y="1857813"/>
                </a:cubicBezTo>
                <a:cubicBezTo>
                  <a:pt x="6158484" y="1879206"/>
                  <a:pt x="6158732" y="1886674"/>
                  <a:pt x="6185688" y="1881645"/>
                </a:cubicBezTo>
                <a:cubicBezTo>
                  <a:pt x="6197470" y="1879445"/>
                  <a:pt x="6214624" y="1877330"/>
                  <a:pt x="6223788" y="1876939"/>
                </a:cubicBezTo>
                <a:cubicBezTo>
                  <a:pt x="6233694" y="1876520"/>
                  <a:pt x="6240457" y="1868738"/>
                  <a:pt x="6240457" y="1857747"/>
                </a:cubicBezTo>
                <a:cubicBezTo>
                  <a:pt x="6240457" y="1832372"/>
                  <a:pt x="6255068" y="1825533"/>
                  <a:pt x="6272346" y="1842811"/>
                </a:cubicBezTo>
                <a:cubicBezTo>
                  <a:pt x="6285614" y="1856070"/>
                  <a:pt x="6307132" y="1862499"/>
                  <a:pt x="6307132" y="1853203"/>
                </a:cubicBezTo>
                <a:cubicBezTo>
                  <a:pt x="6307132" y="1838392"/>
                  <a:pt x="6293530" y="1819085"/>
                  <a:pt x="6283091" y="1819085"/>
                </a:cubicBezTo>
                <a:cubicBezTo>
                  <a:pt x="6276232" y="1819085"/>
                  <a:pt x="6268812" y="1813732"/>
                  <a:pt x="6266612" y="1807178"/>
                </a:cubicBezTo>
                <a:lnTo>
                  <a:pt x="6262602" y="1795272"/>
                </a:lnTo>
                <a:lnTo>
                  <a:pt x="6249124" y="1806388"/>
                </a:lnTo>
                <a:lnTo>
                  <a:pt x="6235637" y="1817513"/>
                </a:lnTo>
                <a:lnTo>
                  <a:pt x="6217177" y="1804007"/>
                </a:lnTo>
                <a:cubicBezTo>
                  <a:pt x="6197613" y="1789709"/>
                  <a:pt x="6194946" y="1789243"/>
                  <a:pt x="6176163" y="1796815"/>
                </a:cubicBezTo>
                <a:close/>
                <a:moveTo>
                  <a:pt x="7031032" y="1809560"/>
                </a:moveTo>
                <a:cubicBezTo>
                  <a:pt x="7031032" y="1814798"/>
                  <a:pt x="7035575" y="1819085"/>
                  <a:pt x="7041118" y="1819085"/>
                </a:cubicBezTo>
                <a:cubicBezTo>
                  <a:pt x="7046662" y="1819085"/>
                  <a:pt x="7048557" y="1814798"/>
                  <a:pt x="7045319" y="1809560"/>
                </a:cubicBezTo>
                <a:cubicBezTo>
                  <a:pt x="7042080" y="1804321"/>
                  <a:pt x="7037546" y="1800035"/>
                  <a:pt x="7035232" y="1800035"/>
                </a:cubicBezTo>
                <a:cubicBezTo>
                  <a:pt x="7032918" y="1800035"/>
                  <a:pt x="7031032" y="1804321"/>
                  <a:pt x="7031032" y="1809560"/>
                </a:cubicBezTo>
                <a:close/>
                <a:moveTo>
                  <a:pt x="6349994" y="1819085"/>
                </a:moveTo>
                <a:cubicBezTo>
                  <a:pt x="6346755" y="1824323"/>
                  <a:pt x="6348651" y="1828610"/>
                  <a:pt x="6354194" y="1828610"/>
                </a:cubicBezTo>
                <a:cubicBezTo>
                  <a:pt x="6359738" y="1828610"/>
                  <a:pt x="6364282" y="1824323"/>
                  <a:pt x="6364282" y="1819085"/>
                </a:cubicBezTo>
                <a:cubicBezTo>
                  <a:pt x="6364282" y="1813846"/>
                  <a:pt x="6362396" y="1809560"/>
                  <a:pt x="6360081" y="1809560"/>
                </a:cubicBezTo>
                <a:cubicBezTo>
                  <a:pt x="6357766" y="1809560"/>
                  <a:pt x="6353232" y="1813846"/>
                  <a:pt x="6349994" y="1819085"/>
                </a:cubicBezTo>
                <a:close/>
                <a:moveTo>
                  <a:pt x="6745282" y="1823847"/>
                </a:moveTo>
                <a:cubicBezTo>
                  <a:pt x="6745282" y="1831705"/>
                  <a:pt x="6749568" y="1838135"/>
                  <a:pt x="6754807" y="1838135"/>
                </a:cubicBezTo>
                <a:cubicBezTo>
                  <a:pt x="6760045" y="1838135"/>
                  <a:pt x="6764332" y="1831705"/>
                  <a:pt x="6764332" y="1823847"/>
                </a:cubicBezTo>
                <a:cubicBezTo>
                  <a:pt x="6764332" y="1815989"/>
                  <a:pt x="6760045" y="1809560"/>
                  <a:pt x="6754807" y="1809560"/>
                </a:cubicBezTo>
                <a:cubicBezTo>
                  <a:pt x="6749568" y="1809560"/>
                  <a:pt x="6745282" y="1815989"/>
                  <a:pt x="6745282" y="1823847"/>
                </a:cubicBezTo>
                <a:close/>
                <a:moveTo>
                  <a:pt x="6788144" y="1819085"/>
                </a:moveTo>
                <a:cubicBezTo>
                  <a:pt x="6784905" y="1824323"/>
                  <a:pt x="6786801" y="1828610"/>
                  <a:pt x="6792344" y="1828610"/>
                </a:cubicBezTo>
                <a:cubicBezTo>
                  <a:pt x="6797888" y="1828610"/>
                  <a:pt x="6802432" y="1824323"/>
                  <a:pt x="6802432" y="1819085"/>
                </a:cubicBezTo>
                <a:cubicBezTo>
                  <a:pt x="6802432" y="1813846"/>
                  <a:pt x="6800546" y="1809560"/>
                  <a:pt x="6798231" y="1809560"/>
                </a:cubicBezTo>
                <a:cubicBezTo>
                  <a:pt x="6795916" y="1809560"/>
                  <a:pt x="6791382" y="1813846"/>
                  <a:pt x="6788144" y="1819085"/>
                </a:cubicBezTo>
                <a:close/>
                <a:moveTo>
                  <a:pt x="6840865" y="1837506"/>
                </a:moveTo>
                <a:cubicBezTo>
                  <a:pt x="6828425" y="1860747"/>
                  <a:pt x="6828159" y="1876320"/>
                  <a:pt x="6840532" y="1857185"/>
                </a:cubicBezTo>
                <a:lnTo>
                  <a:pt x="6849761" y="1842897"/>
                </a:lnTo>
                <a:lnTo>
                  <a:pt x="6849914" y="1855823"/>
                </a:lnTo>
                <a:cubicBezTo>
                  <a:pt x="6849999" y="1863376"/>
                  <a:pt x="6855991" y="1866471"/>
                  <a:pt x="6864344" y="1863261"/>
                </a:cubicBezTo>
                <a:cubicBezTo>
                  <a:pt x="6872202" y="1860252"/>
                  <a:pt x="6878632" y="1862185"/>
                  <a:pt x="6878632" y="1867567"/>
                </a:cubicBezTo>
                <a:cubicBezTo>
                  <a:pt x="6878632" y="1872958"/>
                  <a:pt x="6882918" y="1874711"/>
                  <a:pt x="6888157" y="1871472"/>
                </a:cubicBezTo>
                <a:cubicBezTo>
                  <a:pt x="6903482" y="1862004"/>
                  <a:pt x="6899301" y="1850908"/>
                  <a:pt x="6874202" y="1834467"/>
                </a:cubicBezTo>
                <a:lnTo>
                  <a:pt x="6850723" y="1819085"/>
                </a:lnTo>
                <a:lnTo>
                  <a:pt x="6840865" y="1837506"/>
                </a:lnTo>
                <a:close/>
                <a:moveTo>
                  <a:pt x="6316657" y="1838135"/>
                </a:moveTo>
                <a:cubicBezTo>
                  <a:pt x="6316657" y="1843373"/>
                  <a:pt x="6320943" y="1847660"/>
                  <a:pt x="6326182" y="1847660"/>
                </a:cubicBezTo>
                <a:cubicBezTo>
                  <a:pt x="6331420" y="1847660"/>
                  <a:pt x="6335707" y="1843373"/>
                  <a:pt x="6335707" y="1838135"/>
                </a:cubicBezTo>
                <a:cubicBezTo>
                  <a:pt x="6335707" y="1832896"/>
                  <a:pt x="6331420" y="1828610"/>
                  <a:pt x="6326182" y="1828610"/>
                </a:cubicBezTo>
                <a:cubicBezTo>
                  <a:pt x="6320943" y="1828610"/>
                  <a:pt x="6316657" y="1832896"/>
                  <a:pt x="6316657" y="1838135"/>
                </a:cubicBezTo>
                <a:close/>
                <a:moveTo>
                  <a:pt x="6616694" y="1838135"/>
                </a:moveTo>
                <a:cubicBezTo>
                  <a:pt x="6619932" y="1843373"/>
                  <a:pt x="6624466" y="1847660"/>
                  <a:pt x="6626781" y="1847660"/>
                </a:cubicBezTo>
                <a:cubicBezTo>
                  <a:pt x="6629096" y="1847660"/>
                  <a:pt x="6630982" y="1843373"/>
                  <a:pt x="6630982" y="1838135"/>
                </a:cubicBezTo>
                <a:cubicBezTo>
                  <a:pt x="6630982" y="1832896"/>
                  <a:pt x="6626438" y="1828610"/>
                  <a:pt x="6620894" y="1828610"/>
                </a:cubicBezTo>
                <a:cubicBezTo>
                  <a:pt x="6615351" y="1828610"/>
                  <a:pt x="6613455" y="1832896"/>
                  <a:pt x="6616694" y="1838135"/>
                </a:cubicBezTo>
                <a:close/>
                <a:moveTo>
                  <a:pt x="6645678" y="1837477"/>
                </a:moveTo>
                <a:cubicBezTo>
                  <a:pt x="6642659" y="1842354"/>
                  <a:pt x="6644555" y="1849031"/>
                  <a:pt x="6649879" y="1852327"/>
                </a:cubicBezTo>
                <a:cubicBezTo>
                  <a:pt x="6655203" y="1855613"/>
                  <a:pt x="6659557" y="1851622"/>
                  <a:pt x="6659557" y="1843459"/>
                </a:cubicBezTo>
                <a:cubicBezTo>
                  <a:pt x="6659557" y="1826724"/>
                  <a:pt x="6653841" y="1824266"/>
                  <a:pt x="6645678" y="1837477"/>
                </a:cubicBezTo>
                <a:close/>
                <a:moveTo>
                  <a:pt x="7959719" y="1838135"/>
                </a:moveTo>
                <a:cubicBezTo>
                  <a:pt x="7962957" y="1843373"/>
                  <a:pt x="7960757" y="1847660"/>
                  <a:pt x="7954842" y="1847660"/>
                </a:cubicBezTo>
                <a:cubicBezTo>
                  <a:pt x="7940317" y="1847660"/>
                  <a:pt x="7916275" y="1872482"/>
                  <a:pt x="7923657" y="1879864"/>
                </a:cubicBezTo>
                <a:cubicBezTo>
                  <a:pt x="7934906" y="1891113"/>
                  <a:pt x="7954337" y="1885693"/>
                  <a:pt x="7949346" y="1872701"/>
                </a:cubicBezTo>
                <a:cubicBezTo>
                  <a:pt x="7946594" y="1865519"/>
                  <a:pt x="7951013" y="1857080"/>
                  <a:pt x="7959176" y="1853946"/>
                </a:cubicBezTo>
                <a:cubicBezTo>
                  <a:pt x="7975873" y="1847536"/>
                  <a:pt x="7979426" y="1828610"/>
                  <a:pt x="7963919" y="1828610"/>
                </a:cubicBezTo>
                <a:cubicBezTo>
                  <a:pt x="7958376" y="1828610"/>
                  <a:pt x="7956480" y="1832896"/>
                  <a:pt x="7959719" y="1838135"/>
                </a:cubicBezTo>
                <a:close/>
                <a:moveTo>
                  <a:pt x="7988294" y="1847660"/>
                </a:moveTo>
                <a:cubicBezTo>
                  <a:pt x="7991532" y="1852898"/>
                  <a:pt x="7998467" y="1857185"/>
                  <a:pt x="8003705" y="1857185"/>
                </a:cubicBezTo>
                <a:cubicBezTo>
                  <a:pt x="8008944" y="1857185"/>
                  <a:pt x="8010582" y="1852898"/>
                  <a:pt x="8007344" y="1847660"/>
                </a:cubicBezTo>
                <a:cubicBezTo>
                  <a:pt x="8004105" y="1842421"/>
                  <a:pt x="7997171" y="1838135"/>
                  <a:pt x="7991932" y="1838135"/>
                </a:cubicBezTo>
                <a:cubicBezTo>
                  <a:pt x="7986694" y="1838135"/>
                  <a:pt x="7985055" y="1842421"/>
                  <a:pt x="7988294" y="1847660"/>
                </a:cubicBezTo>
                <a:close/>
                <a:moveTo>
                  <a:pt x="6663024" y="1871415"/>
                </a:moveTo>
                <a:cubicBezTo>
                  <a:pt x="6659557" y="1880454"/>
                  <a:pt x="6663614" y="1893894"/>
                  <a:pt x="6672472" y="1902762"/>
                </a:cubicBezTo>
                <a:lnTo>
                  <a:pt x="6687998" y="1918278"/>
                </a:lnTo>
                <a:lnTo>
                  <a:pt x="6699752" y="1906524"/>
                </a:lnTo>
                <a:lnTo>
                  <a:pt x="6711515" y="1894761"/>
                </a:lnTo>
                <a:lnTo>
                  <a:pt x="6701524" y="1878921"/>
                </a:lnTo>
                <a:cubicBezTo>
                  <a:pt x="6687274" y="1856337"/>
                  <a:pt x="6670091" y="1852984"/>
                  <a:pt x="6663024" y="1871415"/>
                </a:cubicBezTo>
                <a:close/>
                <a:moveTo>
                  <a:pt x="6798678" y="1870672"/>
                </a:moveTo>
                <a:cubicBezTo>
                  <a:pt x="6801869" y="1878968"/>
                  <a:pt x="6808651" y="1885760"/>
                  <a:pt x="6813766" y="1885760"/>
                </a:cubicBezTo>
                <a:cubicBezTo>
                  <a:pt x="6826292" y="1885760"/>
                  <a:pt x="6818453" y="1864109"/>
                  <a:pt x="6804213" y="1859366"/>
                </a:cubicBezTo>
                <a:cubicBezTo>
                  <a:pt x="6797250" y="1857042"/>
                  <a:pt x="6795126" y="1861404"/>
                  <a:pt x="6798678" y="1870672"/>
                </a:cubicBezTo>
                <a:close/>
                <a:moveTo>
                  <a:pt x="7193490" y="1861947"/>
                </a:moveTo>
                <a:cubicBezTo>
                  <a:pt x="7193423" y="1867186"/>
                  <a:pt x="7201758" y="1882188"/>
                  <a:pt x="7212007" y="1895285"/>
                </a:cubicBezTo>
                <a:cubicBezTo>
                  <a:pt x="7222255" y="1908381"/>
                  <a:pt x="7230733" y="1914211"/>
                  <a:pt x="7230847" y="1908248"/>
                </a:cubicBezTo>
                <a:cubicBezTo>
                  <a:pt x="7230961" y="1902276"/>
                  <a:pt x="7222627" y="1887274"/>
                  <a:pt x="7212321" y="1874911"/>
                </a:cubicBezTo>
                <a:cubicBezTo>
                  <a:pt x="7202024" y="1862538"/>
                  <a:pt x="7193547" y="1856708"/>
                  <a:pt x="7193490" y="1861947"/>
                </a:cubicBezTo>
                <a:close/>
                <a:moveTo>
                  <a:pt x="8023937" y="1872158"/>
                </a:moveTo>
                <a:lnTo>
                  <a:pt x="8011964" y="1885112"/>
                </a:lnTo>
                <a:lnTo>
                  <a:pt x="8050064" y="1906867"/>
                </a:lnTo>
                <a:cubicBezTo>
                  <a:pt x="8071019" y="1918830"/>
                  <a:pt x="8088192" y="1931841"/>
                  <a:pt x="8088230" y="1935766"/>
                </a:cubicBezTo>
                <a:cubicBezTo>
                  <a:pt x="8088344" y="1946996"/>
                  <a:pt x="8079991" y="1944338"/>
                  <a:pt x="8052206" y="1924307"/>
                </a:cubicBezTo>
                <a:cubicBezTo>
                  <a:pt x="8038005" y="1914077"/>
                  <a:pt x="8013535" y="1902857"/>
                  <a:pt x="7997819" y="1899371"/>
                </a:cubicBezTo>
                <a:lnTo>
                  <a:pt x="7969244" y="1893037"/>
                </a:lnTo>
                <a:lnTo>
                  <a:pt x="8015078" y="1918021"/>
                </a:lnTo>
                <a:cubicBezTo>
                  <a:pt x="8179080" y="2007403"/>
                  <a:pt x="8302648" y="2124389"/>
                  <a:pt x="8384458" y="2267693"/>
                </a:cubicBezTo>
                <a:cubicBezTo>
                  <a:pt x="8400622" y="2295992"/>
                  <a:pt x="8411556" y="2311927"/>
                  <a:pt x="8408765" y="2303097"/>
                </a:cubicBezTo>
                <a:cubicBezTo>
                  <a:pt x="8405984" y="2294268"/>
                  <a:pt x="8408508" y="2285438"/>
                  <a:pt x="8414375" y="2283485"/>
                </a:cubicBezTo>
                <a:cubicBezTo>
                  <a:pt x="8420538" y="2281428"/>
                  <a:pt x="8421824" y="2274694"/>
                  <a:pt x="8417414" y="2267560"/>
                </a:cubicBezTo>
                <a:lnTo>
                  <a:pt x="8409775" y="2255196"/>
                </a:lnTo>
                <a:lnTo>
                  <a:pt x="8402764" y="2266541"/>
                </a:lnTo>
                <a:lnTo>
                  <a:pt x="8395754" y="2277885"/>
                </a:lnTo>
                <a:lnTo>
                  <a:pt x="8389972" y="2262797"/>
                </a:lnTo>
                <a:cubicBezTo>
                  <a:pt x="8386782" y="2254501"/>
                  <a:pt x="8388334" y="2247710"/>
                  <a:pt x="8393402" y="2247710"/>
                </a:cubicBezTo>
                <a:cubicBezTo>
                  <a:pt x="8398478" y="2247710"/>
                  <a:pt x="8402631" y="2243423"/>
                  <a:pt x="8402631" y="2238185"/>
                </a:cubicBezTo>
                <a:cubicBezTo>
                  <a:pt x="8402631" y="2232946"/>
                  <a:pt x="8395945" y="2228660"/>
                  <a:pt x="8387782" y="2228660"/>
                </a:cubicBezTo>
                <a:cubicBezTo>
                  <a:pt x="8379619" y="2228660"/>
                  <a:pt x="8375628" y="2224307"/>
                  <a:pt x="8378914" y="2218982"/>
                </a:cubicBezTo>
                <a:cubicBezTo>
                  <a:pt x="8387277" y="2205447"/>
                  <a:pt x="8399040" y="2214734"/>
                  <a:pt x="8415624" y="2247986"/>
                </a:cubicBezTo>
                <a:lnTo>
                  <a:pt x="8429825" y="2276446"/>
                </a:lnTo>
                <a:lnTo>
                  <a:pt x="8420995" y="2307260"/>
                </a:lnTo>
                <a:cubicBezTo>
                  <a:pt x="8410147" y="2345093"/>
                  <a:pt x="8410070" y="2342960"/>
                  <a:pt x="8422243" y="2342960"/>
                </a:cubicBezTo>
                <a:cubicBezTo>
                  <a:pt x="8427787" y="2342960"/>
                  <a:pt x="8429682" y="2338673"/>
                  <a:pt x="8426444" y="2333435"/>
                </a:cubicBezTo>
                <a:cubicBezTo>
                  <a:pt x="8423205" y="2328196"/>
                  <a:pt x="8424958" y="2323910"/>
                  <a:pt x="8430349" y="2323910"/>
                </a:cubicBezTo>
                <a:cubicBezTo>
                  <a:pt x="8435730" y="2323910"/>
                  <a:pt x="8437721" y="2316404"/>
                  <a:pt x="8434768" y="2307241"/>
                </a:cubicBezTo>
                <a:lnTo>
                  <a:pt x="8429406" y="2290572"/>
                </a:lnTo>
                <a:lnTo>
                  <a:pt x="8439436" y="2304783"/>
                </a:lnTo>
                <a:cubicBezTo>
                  <a:pt x="8444951" y="2312594"/>
                  <a:pt x="8448123" y="2327596"/>
                  <a:pt x="8446484" y="2338121"/>
                </a:cubicBezTo>
                <a:cubicBezTo>
                  <a:pt x="8444846" y="2348637"/>
                  <a:pt x="8445351" y="2351837"/>
                  <a:pt x="8447599" y="2345227"/>
                </a:cubicBezTo>
                <a:cubicBezTo>
                  <a:pt x="8449856" y="2338616"/>
                  <a:pt x="8455733" y="2335702"/>
                  <a:pt x="8460667" y="2338750"/>
                </a:cubicBezTo>
                <a:cubicBezTo>
                  <a:pt x="8477117" y="2348913"/>
                  <a:pt x="8423424" y="2220944"/>
                  <a:pt x="8387715" y="2164871"/>
                </a:cubicBezTo>
                <a:cubicBezTo>
                  <a:pt x="8344548" y="2097091"/>
                  <a:pt x="8301628" y="2048694"/>
                  <a:pt x="8226743" y="1983391"/>
                </a:cubicBezTo>
                <a:cubicBezTo>
                  <a:pt x="8172526" y="1936099"/>
                  <a:pt x="8145723" y="1920221"/>
                  <a:pt x="8160506" y="1944148"/>
                </a:cubicBezTo>
                <a:cubicBezTo>
                  <a:pt x="8164564" y="1950701"/>
                  <a:pt x="8161992" y="1953111"/>
                  <a:pt x="8153924" y="1950301"/>
                </a:cubicBezTo>
                <a:cubicBezTo>
                  <a:pt x="8146647" y="1947767"/>
                  <a:pt x="8141770" y="1939433"/>
                  <a:pt x="8143085" y="1931784"/>
                </a:cubicBezTo>
                <a:cubicBezTo>
                  <a:pt x="8144447" y="1923888"/>
                  <a:pt x="8130769" y="1910858"/>
                  <a:pt x="8111471" y="1901657"/>
                </a:cubicBezTo>
                <a:cubicBezTo>
                  <a:pt x="8092764" y="1892732"/>
                  <a:pt x="8080153" y="1889798"/>
                  <a:pt x="8083449" y="1895123"/>
                </a:cubicBezTo>
                <a:cubicBezTo>
                  <a:pt x="8092793" y="1910248"/>
                  <a:pt x="8065437" y="1906486"/>
                  <a:pt x="8044882" y="1889817"/>
                </a:cubicBezTo>
                <a:lnTo>
                  <a:pt x="8026394" y="1874825"/>
                </a:lnTo>
                <a:lnTo>
                  <a:pt x="8047825" y="1879397"/>
                </a:lnTo>
                <a:cubicBezTo>
                  <a:pt x="8073485" y="1884883"/>
                  <a:pt x="8075447" y="1880197"/>
                  <a:pt x="8052588" y="1868062"/>
                </a:cubicBezTo>
                <a:cubicBezTo>
                  <a:pt x="8041139" y="1861985"/>
                  <a:pt x="8032166" y="1863261"/>
                  <a:pt x="8023937" y="1872158"/>
                </a:cubicBezTo>
                <a:close/>
                <a:moveTo>
                  <a:pt x="7545382" y="1875615"/>
                </a:moveTo>
                <a:cubicBezTo>
                  <a:pt x="7510301" y="1886322"/>
                  <a:pt x="7449150" y="1919707"/>
                  <a:pt x="7418689" y="1944767"/>
                </a:cubicBezTo>
                <a:lnTo>
                  <a:pt x="7392010" y="1966722"/>
                </a:lnTo>
                <a:lnTo>
                  <a:pt x="7415222" y="2028635"/>
                </a:lnTo>
                <a:cubicBezTo>
                  <a:pt x="7427995" y="2062686"/>
                  <a:pt x="7445902" y="2124294"/>
                  <a:pt x="7455027" y="2165537"/>
                </a:cubicBezTo>
                <a:lnTo>
                  <a:pt x="7471620" y="2240528"/>
                </a:lnTo>
                <a:lnTo>
                  <a:pt x="7467048" y="2335473"/>
                </a:lnTo>
                <a:lnTo>
                  <a:pt x="7462476" y="2430418"/>
                </a:lnTo>
                <a:lnTo>
                  <a:pt x="7502414" y="2484673"/>
                </a:lnTo>
                <a:cubicBezTo>
                  <a:pt x="7659510" y="2698071"/>
                  <a:pt x="7993514" y="2834116"/>
                  <a:pt x="8217275" y="2775852"/>
                </a:cubicBezTo>
                <a:cubicBezTo>
                  <a:pt x="8358655" y="2739038"/>
                  <a:pt x="8414223" y="2666524"/>
                  <a:pt x="8414452" y="2518562"/>
                </a:cubicBezTo>
                <a:cubicBezTo>
                  <a:pt x="8414842" y="2260473"/>
                  <a:pt x="8138703" y="1967722"/>
                  <a:pt x="7817701" y="1885912"/>
                </a:cubicBezTo>
                <a:cubicBezTo>
                  <a:pt x="7740549" y="1866252"/>
                  <a:pt x="7594187" y="1860718"/>
                  <a:pt x="7545382" y="1875615"/>
                </a:cubicBezTo>
                <a:close/>
                <a:moveTo>
                  <a:pt x="7981750" y="1873215"/>
                </a:moveTo>
                <a:cubicBezTo>
                  <a:pt x="7988618" y="1875968"/>
                  <a:pt x="7996838" y="1875625"/>
                  <a:pt x="8000000" y="1872463"/>
                </a:cubicBezTo>
                <a:cubicBezTo>
                  <a:pt x="8003162" y="1869300"/>
                  <a:pt x="7997543" y="1867053"/>
                  <a:pt x="7987503" y="1867462"/>
                </a:cubicBezTo>
                <a:cubicBezTo>
                  <a:pt x="7976407" y="1867919"/>
                  <a:pt x="7974150" y="1870177"/>
                  <a:pt x="7981750" y="1873215"/>
                </a:cubicBezTo>
                <a:close/>
                <a:moveTo>
                  <a:pt x="6278557" y="1895847"/>
                </a:moveTo>
                <a:cubicBezTo>
                  <a:pt x="6278557" y="1901390"/>
                  <a:pt x="6282843" y="1903286"/>
                  <a:pt x="6288082" y="1900047"/>
                </a:cubicBezTo>
                <a:cubicBezTo>
                  <a:pt x="6293320" y="1896809"/>
                  <a:pt x="6297607" y="1892275"/>
                  <a:pt x="6297607" y="1889960"/>
                </a:cubicBezTo>
                <a:cubicBezTo>
                  <a:pt x="6297607" y="1887645"/>
                  <a:pt x="6293320" y="1885760"/>
                  <a:pt x="6288082" y="1885760"/>
                </a:cubicBezTo>
                <a:cubicBezTo>
                  <a:pt x="6282843" y="1885760"/>
                  <a:pt x="6278557" y="1890303"/>
                  <a:pt x="6278557" y="1895847"/>
                </a:cubicBezTo>
                <a:close/>
                <a:moveTo>
                  <a:pt x="6341679" y="1900333"/>
                </a:moveTo>
                <a:lnTo>
                  <a:pt x="6335773" y="1915716"/>
                </a:lnTo>
                <a:lnTo>
                  <a:pt x="6351728" y="1912649"/>
                </a:lnTo>
                <a:cubicBezTo>
                  <a:pt x="6368644" y="1909391"/>
                  <a:pt x="6371901" y="1893065"/>
                  <a:pt x="6356643" y="1887979"/>
                </a:cubicBezTo>
                <a:cubicBezTo>
                  <a:pt x="6351661" y="1886312"/>
                  <a:pt x="6344926" y="1891875"/>
                  <a:pt x="6341679" y="1900333"/>
                </a:cubicBezTo>
                <a:close/>
                <a:moveTo>
                  <a:pt x="6240457" y="1904810"/>
                </a:moveTo>
                <a:cubicBezTo>
                  <a:pt x="6240457" y="1910048"/>
                  <a:pt x="6245000" y="1914335"/>
                  <a:pt x="6250543" y="1914335"/>
                </a:cubicBezTo>
                <a:cubicBezTo>
                  <a:pt x="6256087" y="1914335"/>
                  <a:pt x="6257982" y="1910048"/>
                  <a:pt x="6254744" y="1904810"/>
                </a:cubicBezTo>
                <a:cubicBezTo>
                  <a:pt x="6251505" y="1899571"/>
                  <a:pt x="6246971" y="1895285"/>
                  <a:pt x="6244657" y="1895285"/>
                </a:cubicBezTo>
                <a:cubicBezTo>
                  <a:pt x="6242343" y="1895285"/>
                  <a:pt x="6240457" y="1899571"/>
                  <a:pt x="6240457" y="1904810"/>
                </a:cubicBezTo>
                <a:close/>
                <a:moveTo>
                  <a:pt x="8101899" y="1919297"/>
                </a:moveTo>
                <a:cubicBezTo>
                  <a:pt x="8111995" y="1926936"/>
                  <a:pt x="8122587" y="1930860"/>
                  <a:pt x="8125435" y="1928003"/>
                </a:cubicBezTo>
                <a:cubicBezTo>
                  <a:pt x="8131417" y="1922031"/>
                  <a:pt x="8107223" y="1905029"/>
                  <a:pt x="8093069" y="1905257"/>
                </a:cubicBezTo>
                <a:cubicBezTo>
                  <a:pt x="8087830" y="1905343"/>
                  <a:pt x="8091802" y="1911668"/>
                  <a:pt x="8101899" y="1919297"/>
                </a:cubicBezTo>
                <a:close/>
                <a:moveTo>
                  <a:pt x="6802432" y="1933385"/>
                </a:moveTo>
                <a:cubicBezTo>
                  <a:pt x="6802432" y="1938623"/>
                  <a:pt x="6806718" y="1942910"/>
                  <a:pt x="6811957" y="1942910"/>
                </a:cubicBezTo>
                <a:cubicBezTo>
                  <a:pt x="6817195" y="1942910"/>
                  <a:pt x="6821482" y="1938623"/>
                  <a:pt x="6821482" y="1933385"/>
                </a:cubicBezTo>
                <a:cubicBezTo>
                  <a:pt x="6821482" y="1928146"/>
                  <a:pt x="6817195" y="1923860"/>
                  <a:pt x="6811957" y="1923860"/>
                </a:cubicBezTo>
                <a:cubicBezTo>
                  <a:pt x="6806718" y="1923860"/>
                  <a:pt x="6802432" y="1928146"/>
                  <a:pt x="6802432" y="1933385"/>
                </a:cubicBezTo>
                <a:close/>
                <a:moveTo>
                  <a:pt x="6557858" y="1958159"/>
                </a:moveTo>
                <a:cubicBezTo>
                  <a:pt x="6548228" y="1983257"/>
                  <a:pt x="6593777" y="2002679"/>
                  <a:pt x="6608064" y="1979562"/>
                </a:cubicBezTo>
                <a:cubicBezTo>
                  <a:pt x="6611789" y="1973533"/>
                  <a:pt x="6606941" y="1962817"/>
                  <a:pt x="6597282" y="1955749"/>
                </a:cubicBezTo>
                <a:cubicBezTo>
                  <a:pt x="6574336" y="1938976"/>
                  <a:pt x="6565002" y="1939547"/>
                  <a:pt x="6557858" y="1958159"/>
                </a:cubicBezTo>
                <a:close/>
                <a:moveTo>
                  <a:pt x="8102594" y="1952435"/>
                </a:moveTo>
                <a:cubicBezTo>
                  <a:pt x="8105832" y="1957673"/>
                  <a:pt x="8112767" y="1961960"/>
                  <a:pt x="8118005" y="1961960"/>
                </a:cubicBezTo>
                <a:cubicBezTo>
                  <a:pt x="8123244" y="1961960"/>
                  <a:pt x="8124882" y="1957673"/>
                  <a:pt x="8121644" y="1952435"/>
                </a:cubicBezTo>
                <a:cubicBezTo>
                  <a:pt x="8118405" y="1947196"/>
                  <a:pt x="8111471" y="1942910"/>
                  <a:pt x="8106232" y="1942910"/>
                </a:cubicBezTo>
                <a:cubicBezTo>
                  <a:pt x="8100994" y="1942910"/>
                  <a:pt x="8099355" y="1947196"/>
                  <a:pt x="8102594" y="1952435"/>
                </a:cubicBezTo>
                <a:close/>
                <a:moveTo>
                  <a:pt x="6297607" y="1961712"/>
                </a:moveTo>
                <a:lnTo>
                  <a:pt x="6273794" y="1967989"/>
                </a:lnTo>
                <a:lnTo>
                  <a:pt x="6277080" y="1986401"/>
                </a:lnTo>
                <a:cubicBezTo>
                  <a:pt x="6281909" y="2013471"/>
                  <a:pt x="6288177" y="2016319"/>
                  <a:pt x="6301816" y="1997659"/>
                </a:cubicBezTo>
                <a:cubicBezTo>
                  <a:pt x="6308512" y="1988506"/>
                  <a:pt x="6318876" y="1981010"/>
                  <a:pt x="6324848" y="1981010"/>
                </a:cubicBezTo>
                <a:cubicBezTo>
                  <a:pt x="6336973" y="1981010"/>
                  <a:pt x="6339669" y="1965208"/>
                  <a:pt x="6328563" y="1959264"/>
                </a:cubicBezTo>
                <a:cubicBezTo>
                  <a:pt x="6324629" y="1957159"/>
                  <a:pt x="6310703" y="1958264"/>
                  <a:pt x="6297607" y="1961712"/>
                </a:cubicBezTo>
                <a:close/>
                <a:moveTo>
                  <a:pt x="7335832" y="1971485"/>
                </a:moveTo>
                <a:cubicBezTo>
                  <a:pt x="7341442" y="1981962"/>
                  <a:pt x="7348166" y="1990535"/>
                  <a:pt x="7350786" y="1990535"/>
                </a:cubicBezTo>
                <a:cubicBezTo>
                  <a:pt x="7353405" y="1990535"/>
                  <a:pt x="7350967" y="1981962"/>
                  <a:pt x="7345357" y="1971485"/>
                </a:cubicBezTo>
                <a:cubicBezTo>
                  <a:pt x="7339746" y="1961007"/>
                  <a:pt x="7333021" y="1952435"/>
                  <a:pt x="7330402" y="1952435"/>
                </a:cubicBezTo>
                <a:cubicBezTo>
                  <a:pt x="7327783" y="1952435"/>
                  <a:pt x="7330221" y="1961007"/>
                  <a:pt x="7335832" y="1971485"/>
                </a:cubicBezTo>
                <a:close/>
                <a:moveTo>
                  <a:pt x="6745282" y="1971485"/>
                </a:moveTo>
                <a:cubicBezTo>
                  <a:pt x="6745282" y="1976723"/>
                  <a:pt x="6749568" y="1981010"/>
                  <a:pt x="6754807" y="1981010"/>
                </a:cubicBezTo>
                <a:cubicBezTo>
                  <a:pt x="6760045" y="1981010"/>
                  <a:pt x="6764332" y="1976723"/>
                  <a:pt x="6764332" y="1971485"/>
                </a:cubicBezTo>
                <a:cubicBezTo>
                  <a:pt x="6764332" y="1966246"/>
                  <a:pt x="6760045" y="1961960"/>
                  <a:pt x="6754807" y="1961960"/>
                </a:cubicBezTo>
                <a:cubicBezTo>
                  <a:pt x="6749568" y="1961960"/>
                  <a:pt x="6745282" y="1966246"/>
                  <a:pt x="6745282" y="1971485"/>
                </a:cubicBezTo>
                <a:close/>
                <a:moveTo>
                  <a:pt x="8135932" y="1971485"/>
                </a:moveTo>
                <a:cubicBezTo>
                  <a:pt x="8135932" y="1976723"/>
                  <a:pt x="8140475" y="1981010"/>
                  <a:pt x="8146018" y="1981010"/>
                </a:cubicBezTo>
                <a:cubicBezTo>
                  <a:pt x="8151562" y="1981010"/>
                  <a:pt x="8153457" y="1976723"/>
                  <a:pt x="8150219" y="1971485"/>
                </a:cubicBezTo>
                <a:cubicBezTo>
                  <a:pt x="8146980" y="1966246"/>
                  <a:pt x="8142446" y="1961960"/>
                  <a:pt x="8140132" y="1961960"/>
                </a:cubicBezTo>
                <a:cubicBezTo>
                  <a:pt x="8137818" y="1961960"/>
                  <a:pt x="8135932" y="1966246"/>
                  <a:pt x="8135932" y="1971485"/>
                </a:cubicBezTo>
                <a:close/>
                <a:moveTo>
                  <a:pt x="6140444" y="1981010"/>
                </a:moveTo>
                <a:cubicBezTo>
                  <a:pt x="6143682" y="1986248"/>
                  <a:pt x="6148216" y="1990535"/>
                  <a:pt x="6150531" y="1990535"/>
                </a:cubicBezTo>
                <a:cubicBezTo>
                  <a:pt x="6152846" y="1990535"/>
                  <a:pt x="6154732" y="1986248"/>
                  <a:pt x="6154732" y="1981010"/>
                </a:cubicBezTo>
                <a:cubicBezTo>
                  <a:pt x="6154732" y="1975771"/>
                  <a:pt x="6150188" y="1971485"/>
                  <a:pt x="6144644" y="1971485"/>
                </a:cubicBezTo>
                <a:cubicBezTo>
                  <a:pt x="6139101" y="1971485"/>
                  <a:pt x="6137205" y="1975771"/>
                  <a:pt x="6140444" y="1981010"/>
                </a:cubicBezTo>
                <a:close/>
                <a:moveTo>
                  <a:pt x="6237018" y="1978095"/>
                </a:moveTo>
                <a:cubicBezTo>
                  <a:pt x="6226293" y="1988820"/>
                  <a:pt x="6230493" y="2000060"/>
                  <a:pt x="6245219" y="2000060"/>
                </a:cubicBezTo>
                <a:cubicBezTo>
                  <a:pt x="6253077" y="2000060"/>
                  <a:pt x="6259507" y="1996031"/>
                  <a:pt x="6259507" y="1991097"/>
                </a:cubicBezTo>
                <a:cubicBezTo>
                  <a:pt x="6259507" y="1979086"/>
                  <a:pt x="6244628" y="1970484"/>
                  <a:pt x="6237018" y="1978095"/>
                </a:cubicBezTo>
                <a:close/>
                <a:moveTo>
                  <a:pt x="6785763" y="1996640"/>
                </a:moveTo>
                <a:cubicBezTo>
                  <a:pt x="6763007" y="2021205"/>
                  <a:pt x="6758150" y="2038160"/>
                  <a:pt x="6773857" y="2038160"/>
                </a:cubicBezTo>
                <a:cubicBezTo>
                  <a:pt x="6779095" y="2038160"/>
                  <a:pt x="6783382" y="2033959"/>
                  <a:pt x="6783382" y="2028815"/>
                </a:cubicBezTo>
                <a:cubicBezTo>
                  <a:pt x="6783382" y="2023682"/>
                  <a:pt x="6794097" y="2016785"/>
                  <a:pt x="6807194" y="2013499"/>
                </a:cubicBezTo>
                <a:cubicBezTo>
                  <a:pt x="6833692" y="2006841"/>
                  <a:pt x="6833264" y="2007489"/>
                  <a:pt x="6825225" y="1986553"/>
                </a:cubicBezTo>
                <a:cubicBezTo>
                  <a:pt x="6817738" y="1967046"/>
                  <a:pt x="6811747" y="1968579"/>
                  <a:pt x="6785763" y="1996640"/>
                </a:cubicBezTo>
                <a:close/>
                <a:moveTo>
                  <a:pt x="6684036" y="1989458"/>
                </a:moveTo>
                <a:cubicBezTo>
                  <a:pt x="6681169" y="1994097"/>
                  <a:pt x="6685379" y="2003346"/>
                  <a:pt x="6693399" y="2010004"/>
                </a:cubicBezTo>
                <a:lnTo>
                  <a:pt x="6707991" y="2022110"/>
                </a:lnTo>
                <a:lnTo>
                  <a:pt x="6718183" y="2011918"/>
                </a:lnTo>
                <a:cubicBezTo>
                  <a:pt x="6723793" y="2006308"/>
                  <a:pt x="6725498" y="1997059"/>
                  <a:pt x="6721983" y="1991363"/>
                </a:cubicBezTo>
                <a:cubicBezTo>
                  <a:pt x="6714268" y="1978886"/>
                  <a:pt x="6691284" y="1977723"/>
                  <a:pt x="6684036" y="1989458"/>
                </a:cubicBezTo>
                <a:close/>
                <a:moveTo>
                  <a:pt x="6853790" y="1994554"/>
                </a:moveTo>
                <a:cubicBezTo>
                  <a:pt x="6848285" y="2008889"/>
                  <a:pt x="6865059" y="2047827"/>
                  <a:pt x="6876583" y="2047475"/>
                </a:cubicBezTo>
                <a:cubicBezTo>
                  <a:pt x="6880327" y="2047361"/>
                  <a:pt x="6894110" y="2038998"/>
                  <a:pt x="6907207" y="2028901"/>
                </a:cubicBezTo>
                <a:lnTo>
                  <a:pt x="6931019" y="2010537"/>
                </a:lnTo>
                <a:lnTo>
                  <a:pt x="6911969" y="1996078"/>
                </a:lnTo>
                <a:cubicBezTo>
                  <a:pt x="6887814" y="1977733"/>
                  <a:pt x="6860515" y="1977019"/>
                  <a:pt x="6853790" y="1994554"/>
                </a:cubicBezTo>
                <a:close/>
                <a:moveTo>
                  <a:pt x="7165134" y="1996088"/>
                </a:moveTo>
                <a:cubicBezTo>
                  <a:pt x="7165591" y="2007184"/>
                  <a:pt x="7167849" y="2009442"/>
                  <a:pt x="7170887" y="2001850"/>
                </a:cubicBezTo>
                <a:cubicBezTo>
                  <a:pt x="7173640" y="1994973"/>
                  <a:pt x="7173297" y="1986753"/>
                  <a:pt x="7170135" y="1983591"/>
                </a:cubicBezTo>
                <a:cubicBezTo>
                  <a:pt x="7166972" y="1980429"/>
                  <a:pt x="7164725" y="1986048"/>
                  <a:pt x="7165134" y="1996088"/>
                </a:cubicBezTo>
                <a:close/>
                <a:moveTo>
                  <a:pt x="6463780" y="2010413"/>
                </a:moveTo>
                <a:cubicBezTo>
                  <a:pt x="6460265" y="2016109"/>
                  <a:pt x="6461970" y="2025358"/>
                  <a:pt x="6467580" y="2030968"/>
                </a:cubicBezTo>
                <a:lnTo>
                  <a:pt x="6477772" y="2041160"/>
                </a:lnTo>
                <a:lnTo>
                  <a:pt x="6492364" y="2029054"/>
                </a:lnTo>
                <a:cubicBezTo>
                  <a:pt x="6500384" y="2022396"/>
                  <a:pt x="6504594" y="2013147"/>
                  <a:pt x="6501727" y="2008508"/>
                </a:cubicBezTo>
                <a:cubicBezTo>
                  <a:pt x="6494479" y="1996773"/>
                  <a:pt x="6471495" y="1997936"/>
                  <a:pt x="6463780" y="2010413"/>
                </a:cubicBezTo>
                <a:close/>
                <a:moveTo>
                  <a:pt x="6288977" y="2032321"/>
                </a:moveTo>
                <a:cubicBezTo>
                  <a:pt x="6281185" y="2041703"/>
                  <a:pt x="6280786" y="2047932"/>
                  <a:pt x="6287691" y="2052199"/>
                </a:cubicBezTo>
                <a:cubicBezTo>
                  <a:pt x="6293216" y="2055619"/>
                  <a:pt x="6300388" y="2051533"/>
                  <a:pt x="6303617" y="2043113"/>
                </a:cubicBezTo>
                <a:cubicBezTo>
                  <a:pt x="6311656" y="2022158"/>
                  <a:pt x="6302817" y="2015642"/>
                  <a:pt x="6288977" y="2032321"/>
                </a:cubicBezTo>
                <a:close/>
                <a:moveTo>
                  <a:pt x="6640507" y="2033397"/>
                </a:moveTo>
                <a:cubicBezTo>
                  <a:pt x="6640507" y="2041255"/>
                  <a:pt x="6644793" y="2047685"/>
                  <a:pt x="6650032" y="2047685"/>
                </a:cubicBezTo>
                <a:cubicBezTo>
                  <a:pt x="6655270" y="2047685"/>
                  <a:pt x="6659557" y="2041255"/>
                  <a:pt x="6659557" y="2033397"/>
                </a:cubicBezTo>
                <a:cubicBezTo>
                  <a:pt x="6659557" y="2025539"/>
                  <a:pt x="6655270" y="2019110"/>
                  <a:pt x="6650032" y="2019110"/>
                </a:cubicBezTo>
                <a:cubicBezTo>
                  <a:pt x="6644793" y="2019110"/>
                  <a:pt x="6640507" y="2025539"/>
                  <a:pt x="6640507" y="2033397"/>
                </a:cubicBezTo>
                <a:close/>
                <a:moveTo>
                  <a:pt x="6202500" y="2047246"/>
                </a:moveTo>
                <a:cubicBezTo>
                  <a:pt x="6189479" y="2057248"/>
                  <a:pt x="6181944" y="2068544"/>
                  <a:pt x="6185745" y="2072354"/>
                </a:cubicBezTo>
                <a:cubicBezTo>
                  <a:pt x="6189555" y="2076155"/>
                  <a:pt x="6187621" y="2085346"/>
                  <a:pt x="6181458" y="2092776"/>
                </a:cubicBezTo>
                <a:lnTo>
                  <a:pt x="6170248" y="2106282"/>
                </a:lnTo>
                <a:lnTo>
                  <a:pt x="6183916" y="2114941"/>
                </a:lnTo>
                <a:cubicBezTo>
                  <a:pt x="6202137" y="2126466"/>
                  <a:pt x="6221407" y="2126171"/>
                  <a:pt x="6221407" y="2114360"/>
                </a:cubicBezTo>
                <a:cubicBezTo>
                  <a:pt x="6221407" y="2109121"/>
                  <a:pt x="6214977" y="2104835"/>
                  <a:pt x="6207119" y="2104835"/>
                </a:cubicBezTo>
                <a:cubicBezTo>
                  <a:pt x="6199261" y="2104835"/>
                  <a:pt x="6192832" y="2100548"/>
                  <a:pt x="6192832" y="2095310"/>
                </a:cubicBezTo>
                <a:cubicBezTo>
                  <a:pt x="6192832" y="2090071"/>
                  <a:pt x="6196984" y="2085785"/>
                  <a:pt x="6202061" y="2085785"/>
                </a:cubicBezTo>
                <a:cubicBezTo>
                  <a:pt x="6207128" y="2085785"/>
                  <a:pt x="6208547" y="2078669"/>
                  <a:pt x="6205214" y="2069964"/>
                </a:cubicBezTo>
                <a:lnTo>
                  <a:pt x="6199146" y="2054152"/>
                </a:lnTo>
                <a:lnTo>
                  <a:pt x="6220721" y="2059791"/>
                </a:lnTo>
                <a:cubicBezTo>
                  <a:pt x="6249267" y="2067258"/>
                  <a:pt x="6269089" y="2058905"/>
                  <a:pt x="6262649" y="2042132"/>
                </a:cubicBezTo>
                <a:cubicBezTo>
                  <a:pt x="6255496" y="2023491"/>
                  <a:pt x="6230674" y="2025596"/>
                  <a:pt x="6202500" y="2047246"/>
                </a:cubicBezTo>
                <a:close/>
                <a:moveTo>
                  <a:pt x="6735757" y="2048247"/>
                </a:moveTo>
                <a:cubicBezTo>
                  <a:pt x="6735757" y="2053790"/>
                  <a:pt x="6740043" y="2055686"/>
                  <a:pt x="6745282" y="2052447"/>
                </a:cubicBezTo>
                <a:cubicBezTo>
                  <a:pt x="6750520" y="2049209"/>
                  <a:pt x="6754807" y="2044675"/>
                  <a:pt x="6754807" y="2042360"/>
                </a:cubicBezTo>
                <a:cubicBezTo>
                  <a:pt x="6754807" y="2040045"/>
                  <a:pt x="6750520" y="2038160"/>
                  <a:pt x="6745282" y="2038160"/>
                </a:cubicBezTo>
                <a:cubicBezTo>
                  <a:pt x="6740043" y="2038160"/>
                  <a:pt x="6735757" y="2042703"/>
                  <a:pt x="6735757" y="2048247"/>
                </a:cubicBezTo>
                <a:close/>
                <a:moveTo>
                  <a:pt x="6688132" y="2057210"/>
                </a:moveTo>
                <a:cubicBezTo>
                  <a:pt x="6688132" y="2062448"/>
                  <a:pt x="6692418" y="2066735"/>
                  <a:pt x="6697657" y="2066735"/>
                </a:cubicBezTo>
                <a:cubicBezTo>
                  <a:pt x="6702895" y="2066735"/>
                  <a:pt x="6707182" y="2062448"/>
                  <a:pt x="6707182" y="2057210"/>
                </a:cubicBezTo>
                <a:cubicBezTo>
                  <a:pt x="6707182" y="2051971"/>
                  <a:pt x="6702895" y="2047685"/>
                  <a:pt x="6697657" y="2047685"/>
                </a:cubicBezTo>
                <a:cubicBezTo>
                  <a:pt x="6692418" y="2047685"/>
                  <a:pt x="6688132" y="2051971"/>
                  <a:pt x="6688132" y="2057210"/>
                </a:cubicBezTo>
                <a:close/>
                <a:moveTo>
                  <a:pt x="6575479" y="2073012"/>
                </a:moveTo>
                <a:cubicBezTo>
                  <a:pt x="6577337" y="2082660"/>
                  <a:pt x="6585223" y="2090547"/>
                  <a:pt x="6593015" y="2090547"/>
                </a:cubicBezTo>
                <a:cubicBezTo>
                  <a:pt x="6613427" y="2090547"/>
                  <a:pt x="6610483" y="2062867"/>
                  <a:pt x="6589634" y="2058857"/>
                </a:cubicBezTo>
                <a:lnTo>
                  <a:pt x="6572098" y="2055476"/>
                </a:lnTo>
                <a:lnTo>
                  <a:pt x="6575479" y="2073012"/>
                </a:lnTo>
                <a:close/>
                <a:moveTo>
                  <a:pt x="6850057" y="2065677"/>
                </a:moveTo>
                <a:cubicBezTo>
                  <a:pt x="6850057" y="2070335"/>
                  <a:pt x="6843017" y="2073545"/>
                  <a:pt x="6834416" y="2072821"/>
                </a:cubicBezTo>
                <a:cubicBezTo>
                  <a:pt x="6825806" y="2072097"/>
                  <a:pt x="6816881" y="2076860"/>
                  <a:pt x="6814566" y="2083403"/>
                </a:cubicBezTo>
                <a:cubicBezTo>
                  <a:pt x="6809022" y="2099129"/>
                  <a:pt x="6840655" y="2098224"/>
                  <a:pt x="6861963" y="2082051"/>
                </a:cubicBezTo>
                <a:cubicBezTo>
                  <a:pt x="6882403" y="2066535"/>
                  <a:pt x="6883299" y="2057210"/>
                  <a:pt x="6864344" y="2057210"/>
                </a:cubicBezTo>
                <a:cubicBezTo>
                  <a:pt x="6856486" y="2057210"/>
                  <a:pt x="6850057" y="2061020"/>
                  <a:pt x="6850057" y="2065677"/>
                </a:cubicBezTo>
                <a:close/>
                <a:moveTo>
                  <a:pt x="7202482" y="2076822"/>
                </a:moveTo>
                <a:cubicBezTo>
                  <a:pt x="7202482" y="2082365"/>
                  <a:pt x="7206768" y="2084261"/>
                  <a:pt x="7212007" y="2081022"/>
                </a:cubicBezTo>
                <a:cubicBezTo>
                  <a:pt x="7217245" y="2077784"/>
                  <a:pt x="7221532" y="2073250"/>
                  <a:pt x="7221532" y="2070935"/>
                </a:cubicBezTo>
                <a:cubicBezTo>
                  <a:pt x="7221532" y="2068620"/>
                  <a:pt x="7217245" y="2066735"/>
                  <a:pt x="7212007" y="2066735"/>
                </a:cubicBezTo>
                <a:cubicBezTo>
                  <a:pt x="7206768" y="2066735"/>
                  <a:pt x="7202482" y="2071278"/>
                  <a:pt x="7202482" y="2076822"/>
                </a:cubicBezTo>
                <a:close/>
                <a:moveTo>
                  <a:pt x="6221407" y="2085785"/>
                </a:moveTo>
                <a:cubicBezTo>
                  <a:pt x="6221407" y="2091023"/>
                  <a:pt x="6225693" y="2095310"/>
                  <a:pt x="6230932" y="2095310"/>
                </a:cubicBezTo>
                <a:cubicBezTo>
                  <a:pt x="6236170" y="2095310"/>
                  <a:pt x="6240457" y="2091023"/>
                  <a:pt x="6240457" y="2085785"/>
                </a:cubicBezTo>
                <a:cubicBezTo>
                  <a:pt x="6240457" y="2080546"/>
                  <a:pt x="6236170" y="2076260"/>
                  <a:pt x="6230932" y="2076260"/>
                </a:cubicBezTo>
                <a:cubicBezTo>
                  <a:pt x="6225693" y="2076260"/>
                  <a:pt x="6221407" y="2080546"/>
                  <a:pt x="6221407" y="2085785"/>
                </a:cubicBezTo>
                <a:close/>
                <a:moveTo>
                  <a:pt x="6717793" y="2094176"/>
                </a:moveTo>
                <a:cubicBezTo>
                  <a:pt x="6703953" y="2104806"/>
                  <a:pt x="6699019" y="2114074"/>
                  <a:pt x="6705172" y="2117884"/>
                </a:cubicBezTo>
                <a:cubicBezTo>
                  <a:pt x="6718478" y="2126104"/>
                  <a:pt x="6765751" y="2104320"/>
                  <a:pt x="6761598" y="2091881"/>
                </a:cubicBezTo>
                <a:cubicBezTo>
                  <a:pt x="6756063" y="2075278"/>
                  <a:pt x="6741386" y="2076050"/>
                  <a:pt x="6717793" y="2094176"/>
                </a:cubicBezTo>
                <a:close/>
                <a:moveTo>
                  <a:pt x="6388094" y="2095310"/>
                </a:moveTo>
                <a:cubicBezTo>
                  <a:pt x="6391332" y="2100548"/>
                  <a:pt x="6395866" y="2104835"/>
                  <a:pt x="6398181" y="2104835"/>
                </a:cubicBezTo>
                <a:cubicBezTo>
                  <a:pt x="6400496" y="2104835"/>
                  <a:pt x="6402382" y="2100548"/>
                  <a:pt x="6402382" y="2095310"/>
                </a:cubicBezTo>
                <a:cubicBezTo>
                  <a:pt x="6402382" y="2090071"/>
                  <a:pt x="6397838" y="2085785"/>
                  <a:pt x="6392294" y="2085785"/>
                </a:cubicBezTo>
                <a:cubicBezTo>
                  <a:pt x="6386751" y="2085785"/>
                  <a:pt x="6384855" y="2090071"/>
                  <a:pt x="6388094" y="2095310"/>
                </a:cubicBezTo>
                <a:close/>
                <a:moveTo>
                  <a:pt x="6498336" y="2094871"/>
                </a:moveTo>
                <a:cubicBezTo>
                  <a:pt x="6485649" y="2102711"/>
                  <a:pt x="6491755" y="2123885"/>
                  <a:pt x="6506699" y="2123885"/>
                </a:cubicBezTo>
                <a:cubicBezTo>
                  <a:pt x="6517567" y="2123885"/>
                  <a:pt x="6527102" y="2096986"/>
                  <a:pt x="6518196" y="2091481"/>
                </a:cubicBezTo>
                <a:cubicBezTo>
                  <a:pt x="6514243" y="2089042"/>
                  <a:pt x="6505308" y="2090566"/>
                  <a:pt x="6498336" y="2094871"/>
                </a:cubicBezTo>
                <a:close/>
                <a:moveTo>
                  <a:pt x="7231057" y="2110159"/>
                </a:moveTo>
                <a:cubicBezTo>
                  <a:pt x="7231057" y="2118322"/>
                  <a:pt x="7235409" y="2122313"/>
                  <a:pt x="7240734" y="2119027"/>
                </a:cubicBezTo>
                <a:cubicBezTo>
                  <a:pt x="7246059" y="2115731"/>
                  <a:pt x="7247954" y="2109054"/>
                  <a:pt x="7244934" y="2104177"/>
                </a:cubicBezTo>
                <a:cubicBezTo>
                  <a:pt x="7236771" y="2090966"/>
                  <a:pt x="7231057" y="2093424"/>
                  <a:pt x="7231057" y="2110159"/>
                </a:cubicBezTo>
                <a:close/>
                <a:moveTo>
                  <a:pt x="7283006" y="2109597"/>
                </a:moveTo>
                <a:cubicBezTo>
                  <a:pt x="7287054" y="2120075"/>
                  <a:pt x="7292521" y="2136153"/>
                  <a:pt x="7295160" y="2145316"/>
                </a:cubicBezTo>
                <a:cubicBezTo>
                  <a:pt x="7297798" y="2154479"/>
                  <a:pt x="7303846" y="2161985"/>
                  <a:pt x="7308609" y="2161985"/>
                </a:cubicBezTo>
                <a:cubicBezTo>
                  <a:pt x="7313371" y="2161985"/>
                  <a:pt x="7310190" y="2148059"/>
                  <a:pt x="7301532" y="2131028"/>
                </a:cubicBezTo>
                <a:cubicBezTo>
                  <a:pt x="7282987" y="2094576"/>
                  <a:pt x="7272519" y="2082460"/>
                  <a:pt x="7283006" y="2109597"/>
                </a:cubicBezTo>
                <a:close/>
                <a:moveTo>
                  <a:pt x="5853580" y="2116350"/>
                </a:moveTo>
                <a:cubicBezTo>
                  <a:pt x="5837244" y="2121608"/>
                  <a:pt x="5811526" y="2136096"/>
                  <a:pt x="5796430" y="2148545"/>
                </a:cubicBezTo>
                <a:lnTo>
                  <a:pt x="5768969" y="2171176"/>
                </a:lnTo>
                <a:lnTo>
                  <a:pt x="5800640" y="2160632"/>
                </a:lnTo>
                <a:cubicBezTo>
                  <a:pt x="5843988" y="2146211"/>
                  <a:pt x="5966784" y="2155260"/>
                  <a:pt x="6031564" y="2177644"/>
                </a:cubicBezTo>
                <a:cubicBezTo>
                  <a:pt x="6108659" y="2204276"/>
                  <a:pt x="6217911" y="2269512"/>
                  <a:pt x="6297950" y="2336702"/>
                </a:cubicBezTo>
                <a:cubicBezTo>
                  <a:pt x="6369301" y="2396604"/>
                  <a:pt x="6485020" y="2530707"/>
                  <a:pt x="6517062" y="2590610"/>
                </a:cubicBezTo>
                <a:cubicBezTo>
                  <a:pt x="6526864" y="2608945"/>
                  <a:pt x="6535065" y="2619661"/>
                  <a:pt x="6535274" y="2614422"/>
                </a:cubicBezTo>
                <a:cubicBezTo>
                  <a:pt x="6535484" y="2609183"/>
                  <a:pt x="6527007" y="2590705"/>
                  <a:pt x="6516434" y="2573370"/>
                </a:cubicBezTo>
                <a:cubicBezTo>
                  <a:pt x="6505861" y="2556024"/>
                  <a:pt x="6499355" y="2538375"/>
                  <a:pt x="6501975" y="2534136"/>
                </a:cubicBezTo>
                <a:cubicBezTo>
                  <a:pt x="6504594" y="2529897"/>
                  <a:pt x="6485402" y="2502037"/>
                  <a:pt x="6459322" y="2472243"/>
                </a:cubicBezTo>
                <a:cubicBezTo>
                  <a:pt x="6394876" y="2398595"/>
                  <a:pt x="6399953" y="2391213"/>
                  <a:pt x="6466352" y="2462022"/>
                </a:cubicBezTo>
                <a:cubicBezTo>
                  <a:pt x="6534865" y="2535088"/>
                  <a:pt x="6497860" y="2479015"/>
                  <a:pt x="6412926" y="2381060"/>
                </a:cubicBezTo>
                <a:lnTo>
                  <a:pt x="6350985" y="2309622"/>
                </a:lnTo>
                <a:lnTo>
                  <a:pt x="6410640" y="2366772"/>
                </a:lnTo>
                <a:cubicBezTo>
                  <a:pt x="6502394" y="2454669"/>
                  <a:pt x="6587214" y="2591467"/>
                  <a:pt x="6623238" y="2709672"/>
                </a:cubicBezTo>
                <a:lnTo>
                  <a:pt x="6640659" y="2766822"/>
                </a:lnTo>
                <a:lnTo>
                  <a:pt x="6635020" y="2728722"/>
                </a:lnTo>
                <a:cubicBezTo>
                  <a:pt x="6626019" y="2667924"/>
                  <a:pt x="6577327" y="2561168"/>
                  <a:pt x="6516482" y="2468804"/>
                </a:cubicBezTo>
                <a:cubicBezTo>
                  <a:pt x="6355900" y="2225050"/>
                  <a:pt x="6039041" y="2056581"/>
                  <a:pt x="5853580" y="2116350"/>
                </a:cubicBezTo>
                <a:close/>
                <a:moveTo>
                  <a:pt x="6358205" y="2119122"/>
                </a:moveTo>
                <a:cubicBezTo>
                  <a:pt x="6361538" y="2127828"/>
                  <a:pt x="6358214" y="2133410"/>
                  <a:pt x="6349699" y="2133410"/>
                </a:cubicBezTo>
                <a:cubicBezTo>
                  <a:pt x="6342003" y="2133410"/>
                  <a:pt x="6335707" y="2137991"/>
                  <a:pt x="6335707" y="2143601"/>
                </a:cubicBezTo>
                <a:cubicBezTo>
                  <a:pt x="6335707" y="2149202"/>
                  <a:pt x="6345355" y="2152412"/>
                  <a:pt x="6357138" y="2150745"/>
                </a:cubicBezTo>
                <a:cubicBezTo>
                  <a:pt x="6383427" y="2147011"/>
                  <a:pt x="6394037" y="2104835"/>
                  <a:pt x="6368692" y="2104835"/>
                </a:cubicBezTo>
                <a:cubicBezTo>
                  <a:pt x="6358405" y="2104835"/>
                  <a:pt x="6354671" y="2109921"/>
                  <a:pt x="6358205" y="2119122"/>
                </a:cubicBezTo>
                <a:close/>
                <a:moveTo>
                  <a:pt x="7003619" y="2113445"/>
                </a:moveTo>
                <a:cubicBezTo>
                  <a:pt x="6996399" y="2118017"/>
                  <a:pt x="6993436" y="2126523"/>
                  <a:pt x="6997037" y="2132343"/>
                </a:cubicBezTo>
                <a:cubicBezTo>
                  <a:pt x="7000637" y="2138172"/>
                  <a:pt x="6999037" y="2142935"/>
                  <a:pt x="6993493" y="2142935"/>
                </a:cubicBezTo>
                <a:cubicBezTo>
                  <a:pt x="6987950" y="2142935"/>
                  <a:pt x="6983407" y="2147745"/>
                  <a:pt x="6983407" y="2153622"/>
                </a:cubicBezTo>
                <a:lnTo>
                  <a:pt x="6983407" y="2164318"/>
                </a:lnTo>
                <a:lnTo>
                  <a:pt x="6996189" y="2153707"/>
                </a:lnTo>
                <a:cubicBezTo>
                  <a:pt x="7003218" y="2147878"/>
                  <a:pt x="7012325" y="2146278"/>
                  <a:pt x="7016420" y="2150164"/>
                </a:cubicBezTo>
                <a:cubicBezTo>
                  <a:pt x="7020516" y="2154041"/>
                  <a:pt x="7020735" y="2147040"/>
                  <a:pt x="7016906" y="2134600"/>
                </a:cubicBezTo>
                <a:cubicBezTo>
                  <a:pt x="7012125" y="2119075"/>
                  <a:pt x="7013248" y="2114017"/>
                  <a:pt x="7020487" y="2118493"/>
                </a:cubicBezTo>
                <a:cubicBezTo>
                  <a:pt x="7026288" y="2122075"/>
                  <a:pt x="7031032" y="2120465"/>
                  <a:pt x="7031032" y="2114922"/>
                </a:cubicBezTo>
                <a:cubicBezTo>
                  <a:pt x="7031032" y="2102749"/>
                  <a:pt x="7021316" y="2102225"/>
                  <a:pt x="7003619" y="2113445"/>
                </a:cubicBezTo>
                <a:close/>
                <a:moveTo>
                  <a:pt x="5868982" y="2128647"/>
                </a:moveTo>
                <a:lnTo>
                  <a:pt x="5857123" y="2142935"/>
                </a:lnTo>
                <a:lnTo>
                  <a:pt x="5913063" y="2141439"/>
                </a:lnTo>
                <a:lnTo>
                  <a:pt x="5968994" y="2139944"/>
                </a:lnTo>
                <a:lnTo>
                  <a:pt x="5926132" y="2132981"/>
                </a:lnTo>
                <a:lnTo>
                  <a:pt x="5883269" y="2126009"/>
                </a:lnTo>
                <a:lnTo>
                  <a:pt x="5959469" y="2128695"/>
                </a:lnTo>
                <a:cubicBezTo>
                  <a:pt x="6006989" y="2130381"/>
                  <a:pt x="6026706" y="2128542"/>
                  <a:pt x="6011857" y="2123827"/>
                </a:cubicBezTo>
                <a:cubicBezTo>
                  <a:pt x="5968803" y="2110150"/>
                  <a:pt x="5881897" y="2113083"/>
                  <a:pt x="5868982" y="2128647"/>
                </a:cubicBezTo>
                <a:close/>
                <a:moveTo>
                  <a:pt x="6240457" y="2133410"/>
                </a:moveTo>
                <a:cubicBezTo>
                  <a:pt x="6240457" y="2138648"/>
                  <a:pt x="6244743" y="2142935"/>
                  <a:pt x="6249982" y="2142935"/>
                </a:cubicBezTo>
                <a:cubicBezTo>
                  <a:pt x="6255220" y="2142935"/>
                  <a:pt x="6259507" y="2138648"/>
                  <a:pt x="6259507" y="2133410"/>
                </a:cubicBezTo>
                <a:cubicBezTo>
                  <a:pt x="6259507" y="2128171"/>
                  <a:pt x="6255220" y="2123885"/>
                  <a:pt x="6249982" y="2123885"/>
                </a:cubicBezTo>
                <a:cubicBezTo>
                  <a:pt x="6244743" y="2123885"/>
                  <a:pt x="6240457" y="2128171"/>
                  <a:pt x="6240457" y="2133410"/>
                </a:cubicBezTo>
                <a:close/>
                <a:moveTo>
                  <a:pt x="6565059" y="2148488"/>
                </a:moveTo>
                <a:cubicBezTo>
                  <a:pt x="6565516" y="2159584"/>
                  <a:pt x="6567774" y="2161842"/>
                  <a:pt x="6570812" y="2154250"/>
                </a:cubicBezTo>
                <a:cubicBezTo>
                  <a:pt x="6573565" y="2147373"/>
                  <a:pt x="6573222" y="2139153"/>
                  <a:pt x="6570060" y="2135991"/>
                </a:cubicBezTo>
                <a:cubicBezTo>
                  <a:pt x="6566897" y="2132829"/>
                  <a:pt x="6564650" y="2138448"/>
                  <a:pt x="6565059" y="2148488"/>
                </a:cubicBezTo>
                <a:close/>
                <a:moveTo>
                  <a:pt x="7250107" y="2142935"/>
                </a:moveTo>
                <a:cubicBezTo>
                  <a:pt x="7250107" y="2148173"/>
                  <a:pt x="7254650" y="2152460"/>
                  <a:pt x="7260193" y="2152460"/>
                </a:cubicBezTo>
                <a:cubicBezTo>
                  <a:pt x="7265737" y="2152460"/>
                  <a:pt x="7267632" y="2148173"/>
                  <a:pt x="7264394" y="2142935"/>
                </a:cubicBezTo>
                <a:cubicBezTo>
                  <a:pt x="7261155" y="2137696"/>
                  <a:pt x="7256621" y="2133410"/>
                  <a:pt x="7254307" y="2133410"/>
                </a:cubicBezTo>
                <a:cubicBezTo>
                  <a:pt x="7251993" y="2133410"/>
                  <a:pt x="7250107" y="2137696"/>
                  <a:pt x="7250107" y="2142935"/>
                </a:cubicBezTo>
                <a:close/>
                <a:moveTo>
                  <a:pt x="6049957" y="2152460"/>
                </a:moveTo>
                <a:cubicBezTo>
                  <a:pt x="6049957" y="2157698"/>
                  <a:pt x="6059605" y="2161918"/>
                  <a:pt x="6071388" y="2161842"/>
                </a:cubicBezTo>
                <a:lnTo>
                  <a:pt x="6092819" y="2161689"/>
                </a:lnTo>
                <a:lnTo>
                  <a:pt x="6078532" y="2152460"/>
                </a:lnTo>
                <a:cubicBezTo>
                  <a:pt x="6060062" y="2140525"/>
                  <a:pt x="6049957" y="2140525"/>
                  <a:pt x="6049957" y="2152460"/>
                </a:cubicBezTo>
                <a:close/>
                <a:moveTo>
                  <a:pt x="6421432" y="2152460"/>
                </a:moveTo>
                <a:cubicBezTo>
                  <a:pt x="6421432" y="2157698"/>
                  <a:pt x="6425460" y="2161985"/>
                  <a:pt x="6430394" y="2161985"/>
                </a:cubicBezTo>
                <a:cubicBezTo>
                  <a:pt x="6435328" y="2161985"/>
                  <a:pt x="6442005" y="2157698"/>
                  <a:pt x="6445244" y="2152460"/>
                </a:cubicBezTo>
                <a:cubicBezTo>
                  <a:pt x="6448482" y="2147221"/>
                  <a:pt x="6444444" y="2142935"/>
                  <a:pt x="6436281" y="2142935"/>
                </a:cubicBezTo>
                <a:cubicBezTo>
                  <a:pt x="6428118" y="2142935"/>
                  <a:pt x="6421432" y="2147221"/>
                  <a:pt x="6421432" y="2152460"/>
                </a:cubicBezTo>
                <a:close/>
                <a:moveTo>
                  <a:pt x="6476457" y="2171576"/>
                </a:moveTo>
                <a:cubicBezTo>
                  <a:pt x="6451997" y="2198256"/>
                  <a:pt x="6449140" y="2228660"/>
                  <a:pt x="6471095" y="2228660"/>
                </a:cubicBezTo>
                <a:cubicBezTo>
                  <a:pt x="6476333" y="2228660"/>
                  <a:pt x="6478200" y="2222345"/>
                  <a:pt x="6475238" y="2214629"/>
                </a:cubicBezTo>
                <a:cubicBezTo>
                  <a:pt x="6471638" y="2205257"/>
                  <a:pt x="6480781" y="2195417"/>
                  <a:pt x="6502794" y="2184969"/>
                </a:cubicBezTo>
                <a:cubicBezTo>
                  <a:pt x="6520910" y="2176377"/>
                  <a:pt x="6535732" y="2163394"/>
                  <a:pt x="6535732" y="2156136"/>
                </a:cubicBezTo>
                <a:cubicBezTo>
                  <a:pt x="6535732" y="2133581"/>
                  <a:pt x="6503632" y="2141944"/>
                  <a:pt x="6476457" y="2171576"/>
                </a:cubicBezTo>
                <a:close/>
                <a:moveTo>
                  <a:pt x="6588119" y="2152460"/>
                </a:moveTo>
                <a:cubicBezTo>
                  <a:pt x="6584880" y="2157698"/>
                  <a:pt x="6586776" y="2161985"/>
                  <a:pt x="6592319" y="2161985"/>
                </a:cubicBezTo>
                <a:cubicBezTo>
                  <a:pt x="6597863" y="2161985"/>
                  <a:pt x="6602407" y="2157698"/>
                  <a:pt x="6602407" y="2152460"/>
                </a:cubicBezTo>
                <a:cubicBezTo>
                  <a:pt x="6602407" y="2147221"/>
                  <a:pt x="6600521" y="2142935"/>
                  <a:pt x="6598206" y="2142935"/>
                </a:cubicBezTo>
                <a:cubicBezTo>
                  <a:pt x="6595891" y="2142935"/>
                  <a:pt x="6591357" y="2147221"/>
                  <a:pt x="6588119" y="2152460"/>
                </a:cubicBezTo>
                <a:close/>
                <a:moveTo>
                  <a:pt x="6630982" y="2152460"/>
                </a:moveTo>
                <a:cubicBezTo>
                  <a:pt x="6630982" y="2157698"/>
                  <a:pt x="6635525" y="2161985"/>
                  <a:pt x="6641068" y="2161985"/>
                </a:cubicBezTo>
                <a:cubicBezTo>
                  <a:pt x="6646612" y="2161985"/>
                  <a:pt x="6648507" y="2157698"/>
                  <a:pt x="6645269" y="2152460"/>
                </a:cubicBezTo>
                <a:cubicBezTo>
                  <a:pt x="6642030" y="2147221"/>
                  <a:pt x="6637496" y="2142935"/>
                  <a:pt x="6635182" y="2142935"/>
                </a:cubicBezTo>
                <a:cubicBezTo>
                  <a:pt x="6632868" y="2142935"/>
                  <a:pt x="6630982" y="2147221"/>
                  <a:pt x="6630982" y="2152460"/>
                </a:cubicBezTo>
                <a:close/>
                <a:moveTo>
                  <a:pt x="6698200" y="2160965"/>
                </a:moveTo>
                <a:cubicBezTo>
                  <a:pt x="6686741" y="2182387"/>
                  <a:pt x="6693523" y="2186369"/>
                  <a:pt x="6716630" y="2171757"/>
                </a:cubicBezTo>
                <a:lnTo>
                  <a:pt x="6730832" y="2162775"/>
                </a:lnTo>
                <a:lnTo>
                  <a:pt x="6719888" y="2151831"/>
                </a:lnTo>
                <a:lnTo>
                  <a:pt x="6708944" y="2140887"/>
                </a:lnTo>
                <a:lnTo>
                  <a:pt x="6698200" y="2160965"/>
                </a:lnTo>
                <a:close/>
                <a:moveTo>
                  <a:pt x="6669082" y="2162547"/>
                </a:moveTo>
                <a:cubicBezTo>
                  <a:pt x="6669082" y="2168090"/>
                  <a:pt x="6673368" y="2169986"/>
                  <a:pt x="6678607" y="2166747"/>
                </a:cubicBezTo>
                <a:cubicBezTo>
                  <a:pt x="6683845" y="2163509"/>
                  <a:pt x="6688132" y="2158975"/>
                  <a:pt x="6688132" y="2156660"/>
                </a:cubicBezTo>
                <a:cubicBezTo>
                  <a:pt x="6688132" y="2154346"/>
                  <a:pt x="6683845" y="2152460"/>
                  <a:pt x="6678607" y="2152460"/>
                </a:cubicBezTo>
                <a:cubicBezTo>
                  <a:pt x="6673368" y="2152460"/>
                  <a:pt x="6669082" y="2157003"/>
                  <a:pt x="6669082" y="2162547"/>
                </a:cubicBezTo>
                <a:close/>
                <a:moveTo>
                  <a:pt x="5793801" y="2196160"/>
                </a:moveTo>
                <a:cubicBezTo>
                  <a:pt x="5760863" y="2210095"/>
                  <a:pt x="5726107" y="2242957"/>
                  <a:pt x="5726107" y="2260149"/>
                </a:cubicBezTo>
                <a:cubicBezTo>
                  <a:pt x="5726107" y="2265388"/>
                  <a:pt x="5734107" y="2260445"/>
                  <a:pt x="5743890" y="2249167"/>
                </a:cubicBezTo>
                <a:cubicBezTo>
                  <a:pt x="5753672" y="2237889"/>
                  <a:pt x="5766530" y="2228660"/>
                  <a:pt x="5772465" y="2228660"/>
                </a:cubicBezTo>
                <a:cubicBezTo>
                  <a:pt x="5778399" y="2228660"/>
                  <a:pt x="5783257" y="2224507"/>
                  <a:pt x="5783257" y="2219430"/>
                </a:cubicBezTo>
                <a:cubicBezTo>
                  <a:pt x="5783257" y="2214363"/>
                  <a:pt x="5788619" y="2212172"/>
                  <a:pt x="5795163" y="2214572"/>
                </a:cubicBezTo>
                <a:cubicBezTo>
                  <a:pt x="5810669" y="2220259"/>
                  <a:pt x="5834215" y="2205114"/>
                  <a:pt x="5829662" y="2192388"/>
                </a:cubicBezTo>
                <a:cubicBezTo>
                  <a:pt x="5827357" y="2185950"/>
                  <a:pt x="5814813" y="2187273"/>
                  <a:pt x="5793801" y="2196160"/>
                </a:cubicBezTo>
                <a:close/>
                <a:moveTo>
                  <a:pt x="5842759" y="2192865"/>
                </a:moveTo>
                <a:cubicBezTo>
                  <a:pt x="5844350" y="2197618"/>
                  <a:pt x="5848750" y="2201189"/>
                  <a:pt x="5852551" y="2200799"/>
                </a:cubicBezTo>
                <a:cubicBezTo>
                  <a:pt x="5856352" y="2200409"/>
                  <a:pt x="5868029" y="2200085"/>
                  <a:pt x="5878507" y="2200085"/>
                </a:cubicBezTo>
                <a:cubicBezTo>
                  <a:pt x="5888984" y="2200085"/>
                  <a:pt x="5897557" y="2196513"/>
                  <a:pt x="5897557" y="2192150"/>
                </a:cubicBezTo>
                <a:cubicBezTo>
                  <a:pt x="5897557" y="2187778"/>
                  <a:pt x="5884584" y="2184206"/>
                  <a:pt x="5868715" y="2184206"/>
                </a:cubicBezTo>
                <a:cubicBezTo>
                  <a:pt x="5852856" y="2184206"/>
                  <a:pt x="5841178" y="2188102"/>
                  <a:pt x="5842759" y="2192865"/>
                </a:cubicBezTo>
                <a:close/>
                <a:moveTo>
                  <a:pt x="5907082" y="2190560"/>
                </a:moveTo>
                <a:cubicBezTo>
                  <a:pt x="5907082" y="2195798"/>
                  <a:pt x="5911368" y="2200085"/>
                  <a:pt x="5916607" y="2200085"/>
                </a:cubicBezTo>
                <a:cubicBezTo>
                  <a:pt x="5921845" y="2200085"/>
                  <a:pt x="5926132" y="2195798"/>
                  <a:pt x="5926132" y="2190560"/>
                </a:cubicBezTo>
                <a:cubicBezTo>
                  <a:pt x="5926132" y="2185321"/>
                  <a:pt x="5921845" y="2181035"/>
                  <a:pt x="5916607" y="2181035"/>
                </a:cubicBezTo>
                <a:cubicBezTo>
                  <a:pt x="5911368" y="2181035"/>
                  <a:pt x="5907082" y="2185321"/>
                  <a:pt x="5907082" y="2190560"/>
                </a:cubicBezTo>
                <a:close/>
                <a:moveTo>
                  <a:pt x="6538027" y="2199951"/>
                </a:moveTo>
                <a:cubicBezTo>
                  <a:pt x="6521320" y="2226697"/>
                  <a:pt x="6523320" y="2238185"/>
                  <a:pt x="6544694" y="2238185"/>
                </a:cubicBezTo>
                <a:cubicBezTo>
                  <a:pt x="6568012" y="2238185"/>
                  <a:pt x="6574375" y="2228021"/>
                  <a:pt x="6567497" y="2201742"/>
                </a:cubicBezTo>
                <a:cubicBezTo>
                  <a:pt x="6560782" y="2176053"/>
                  <a:pt x="6553239" y="2175596"/>
                  <a:pt x="6538027" y="2199951"/>
                </a:cubicBezTo>
                <a:close/>
                <a:moveTo>
                  <a:pt x="6847847" y="2205066"/>
                </a:moveTo>
                <a:cubicBezTo>
                  <a:pt x="6834045" y="2216934"/>
                  <a:pt x="6817119" y="2228545"/>
                  <a:pt x="6810213" y="2230869"/>
                </a:cubicBezTo>
                <a:lnTo>
                  <a:pt x="6797669" y="2235089"/>
                </a:lnTo>
                <a:lnTo>
                  <a:pt x="6810414" y="2250529"/>
                </a:lnTo>
                <a:lnTo>
                  <a:pt x="6823168" y="2265979"/>
                </a:lnTo>
                <a:lnTo>
                  <a:pt x="6798507" y="2272160"/>
                </a:lnTo>
                <a:cubicBezTo>
                  <a:pt x="6772418" y="2278714"/>
                  <a:pt x="6766903" y="2289915"/>
                  <a:pt x="6784448" y="2300754"/>
                </a:cubicBezTo>
                <a:cubicBezTo>
                  <a:pt x="6790268" y="2304355"/>
                  <a:pt x="6798307" y="2302002"/>
                  <a:pt x="6802308" y="2295535"/>
                </a:cubicBezTo>
                <a:cubicBezTo>
                  <a:pt x="6806680" y="2288467"/>
                  <a:pt x="6817652" y="2286334"/>
                  <a:pt x="6829816" y="2290191"/>
                </a:cubicBezTo>
                <a:cubicBezTo>
                  <a:pt x="6841827" y="2294001"/>
                  <a:pt x="6850057" y="2292487"/>
                  <a:pt x="6850057" y="2286448"/>
                </a:cubicBezTo>
                <a:cubicBezTo>
                  <a:pt x="6850057" y="2280857"/>
                  <a:pt x="6858629" y="2276285"/>
                  <a:pt x="6869107" y="2276285"/>
                </a:cubicBezTo>
                <a:cubicBezTo>
                  <a:pt x="6879688" y="2276285"/>
                  <a:pt x="6888157" y="2269931"/>
                  <a:pt x="6888157" y="2261997"/>
                </a:cubicBezTo>
                <a:cubicBezTo>
                  <a:pt x="6888157" y="2254139"/>
                  <a:pt x="6879841" y="2247710"/>
                  <a:pt x="6869668" y="2247710"/>
                </a:cubicBezTo>
                <a:cubicBezTo>
                  <a:pt x="6859496" y="2247710"/>
                  <a:pt x="6848561" y="2243471"/>
                  <a:pt x="6845360" y="2238289"/>
                </a:cubicBezTo>
                <a:cubicBezTo>
                  <a:pt x="6842160" y="2233117"/>
                  <a:pt x="6845123" y="2230850"/>
                  <a:pt x="6851943" y="2233260"/>
                </a:cubicBezTo>
                <a:cubicBezTo>
                  <a:pt x="6858762" y="2235680"/>
                  <a:pt x="6872364" y="2231555"/>
                  <a:pt x="6882175" y="2224107"/>
                </a:cubicBezTo>
                <a:lnTo>
                  <a:pt x="6900005" y="2210572"/>
                </a:lnTo>
                <a:lnTo>
                  <a:pt x="6886471" y="2197037"/>
                </a:lnTo>
                <a:lnTo>
                  <a:pt x="6872926" y="2183492"/>
                </a:lnTo>
                <a:lnTo>
                  <a:pt x="6847847" y="2205066"/>
                </a:lnTo>
                <a:close/>
                <a:moveTo>
                  <a:pt x="7254869" y="2190560"/>
                </a:moveTo>
                <a:cubicBezTo>
                  <a:pt x="7251630" y="2195798"/>
                  <a:pt x="7253526" y="2200085"/>
                  <a:pt x="7259069" y="2200085"/>
                </a:cubicBezTo>
                <a:cubicBezTo>
                  <a:pt x="7264613" y="2200085"/>
                  <a:pt x="7269157" y="2195798"/>
                  <a:pt x="7269157" y="2190560"/>
                </a:cubicBezTo>
                <a:cubicBezTo>
                  <a:pt x="7269157" y="2185321"/>
                  <a:pt x="7267271" y="2181035"/>
                  <a:pt x="7264956" y="2181035"/>
                </a:cubicBezTo>
                <a:cubicBezTo>
                  <a:pt x="7262641" y="2181035"/>
                  <a:pt x="7258107" y="2185321"/>
                  <a:pt x="7254869" y="2190560"/>
                </a:cubicBezTo>
                <a:close/>
                <a:moveTo>
                  <a:pt x="7417308" y="2261997"/>
                </a:moveTo>
                <a:cubicBezTo>
                  <a:pt x="7419708" y="2319357"/>
                  <a:pt x="7418232" y="2338264"/>
                  <a:pt x="7412832" y="2319147"/>
                </a:cubicBezTo>
                <a:cubicBezTo>
                  <a:pt x="7404040" y="2288010"/>
                  <a:pt x="7401192" y="2292296"/>
                  <a:pt x="7397134" y="2342712"/>
                </a:cubicBezTo>
                <a:cubicBezTo>
                  <a:pt x="7395667" y="2360914"/>
                  <a:pt x="7389819" y="2377354"/>
                  <a:pt x="7384142" y="2379240"/>
                </a:cubicBezTo>
                <a:cubicBezTo>
                  <a:pt x="7378466" y="2381136"/>
                  <a:pt x="7375989" y="2386213"/>
                  <a:pt x="7378656" y="2390518"/>
                </a:cubicBezTo>
                <a:cubicBezTo>
                  <a:pt x="7381313" y="2394823"/>
                  <a:pt x="7379475" y="2408387"/>
                  <a:pt x="7374551" y="2420665"/>
                </a:cubicBezTo>
                <a:lnTo>
                  <a:pt x="7365616" y="2442972"/>
                </a:lnTo>
                <a:lnTo>
                  <a:pt x="7365007" y="2405653"/>
                </a:lnTo>
                <a:cubicBezTo>
                  <a:pt x="7364140" y="2351865"/>
                  <a:pt x="7344757" y="2247710"/>
                  <a:pt x="7335622" y="2247710"/>
                </a:cubicBezTo>
                <a:cubicBezTo>
                  <a:pt x="7331345" y="2247710"/>
                  <a:pt x="7332574" y="2263788"/>
                  <a:pt x="7338365" y="2283428"/>
                </a:cubicBezTo>
                <a:cubicBezTo>
                  <a:pt x="7344156" y="2303078"/>
                  <a:pt x="7349166" y="2362667"/>
                  <a:pt x="7349500" y="2415854"/>
                </a:cubicBezTo>
                <a:lnTo>
                  <a:pt x="7350119" y="2512562"/>
                </a:lnTo>
                <a:lnTo>
                  <a:pt x="7388219" y="2454593"/>
                </a:lnTo>
                <a:lnTo>
                  <a:pt x="7426319" y="2396614"/>
                </a:lnTo>
                <a:lnTo>
                  <a:pt x="7429329" y="2324548"/>
                </a:lnTo>
                <a:cubicBezTo>
                  <a:pt x="7430986" y="2284905"/>
                  <a:pt x="7428147" y="2235327"/>
                  <a:pt x="7423023" y="2214372"/>
                </a:cubicBezTo>
                <a:lnTo>
                  <a:pt x="7413708" y="2176272"/>
                </a:lnTo>
                <a:lnTo>
                  <a:pt x="7417308" y="2261997"/>
                </a:lnTo>
                <a:close/>
                <a:moveTo>
                  <a:pt x="5935657" y="2200085"/>
                </a:moveTo>
                <a:cubicBezTo>
                  <a:pt x="5935657" y="2205323"/>
                  <a:pt x="5939943" y="2209610"/>
                  <a:pt x="5945182" y="2209610"/>
                </a:cubicBezTo>
                <a:cubicBezTo>
                  <a:pt x="5950420" y="2209610"/>
                  <a:pt x="5954707" y="2205323"/>
                  <a:pt x="5954707" y="2200085"/>
                </a:cubicBezTo>
                <a:cubicBezTo>
                  <a:pt x="5954707" y="2194846"/>
                  <a:pt x="5950420" y="2190560"/>
                  <a:pt x="5945182" y="2190560"/>
                </a:cubicBezTo>
                <a:cubicBezTo>
                  <a:pt x="5939943" y="2190560"/>
                  <a:pt x="5935657" y="2194846"/>
                  <a:pt x="5935657" y="2200085"/>
                </a:cubicBezTo>
                <a:close/>
                <a:moveTo>
                  <a:pt x="5964232" y="2199342"/>
                </a:moveTo>
                <a:cubicBezTo>
                  <a:pt x="5964232" y="2206285"/>
                  <a:pt x="6017048" y="2229831"/>
                  <a:pt x="6040432" y="2233317"/>
                </a:cubicBezTo>
                <a:cubicBezTo>
                  <a:pt x="6043051" y="2233708"/>
                  <a:pt x="6068644" y="2245976"/>
                  <a:pt x="6097296" y="2260578"/>
                </a:cubicBezTo>
                <a:cubicBezTo>
                  <a:pt x="6183297" y="2304402"/>
                  <a:pt x="6260487" y="2364838"/>
                  <a:pt x="6348194" y="2456993"/>
                </a:cubicBezTo>
                <a:lnTo>
                  <a:pt x="6431242" y="2544270"/>
                </a:lnTo>
                <a:lnTo>
                  <a:pt x="6479572" y="2643216"/>
                </a:lnTo>
                <a:cubicBezTo>
                  <a:pt x="6506156" y="2697642"/>
                  <a:pt x="6530245" y="2759612"/>
                  <a:pt x="6533103" y="2780919"/>
                </a:cubicBezTo>
                <a:cubicBezTo>
                  <a:pt x="6535960" y="2802236"/>
                  <a:pt x="6541828" y="2821848"/>
                  <a:pt x="6546123" y="2824506"/>
                </a:cubicBezTo>
                <a:cubicBezTo>
                  <a:pt x="6550428" y="2827173"/>
                  <a:pt x="6551534" y="2835640"/>
                  <a:pt x="6548581" y="2843327"/>
                </a:cubicBezTo>
                <a:cubicBezTo>
                  <a:pt x="6545637" y="2851014"/>
                  <a:pt x="6548123" y="2857310"/>
                  <a:pt x="6554124" y="2857310"/>
                </a:cubicBezTo>
                <a:cubicBezTo>
                  <a:pt x="6568183" y="2857310"/>
                  <a:pt x="6561630" y="2801579"/>
                  <a:pt x="6540132" y="2738247"/>
                </a:cubicBezTo>
                <a:cubicBezTo>
                  <a:pt x="6461655" y="2507056"/>
                  <a:pt x="6248533" y="2289505"/>
                  <a:pt x="6021715" y="2209029"/>
                </a:cubicBezTo>
                <a:cubicBezTo>
                  <a:pt x="5961145" y="2187540"/>
                  <a:pt x="5964232" y="2188064"/>
                  <a:pt x="5964232" y="2199342"/>
                </a:cubicBezTo>
                <a:close/>
                <a:moveTo>
                  <a:pt x="7126282" y="2209048"/>
                </a:moveTo>
                <a:cubicBezTo>
                  <a:pt x="7126282" y="2219830"/>
                  <a:pt x="7130568" y="2228660"/>
                  <a:pt x="7135807" y="2228660"/>
                </a:cubicBezTo>
                <a:cubicBezTo>
                  <a:pt x="7141045" y="2228660"/>
                  <a:pt x="7145332" y="2222487"/>
                  <a:pt x="7145332" y="2214934"/>
                </a:cubicBezTo>
                <a:cubicBezTo>
                  <a:pt x="7145332" y="2207381"/>
                  <a:pt x="7141045" y="2198561"/>
                  <a:pt x="7135807" y="2195322"/>
                </a:cubicBezTo>
                <a:cubicBezTo>
                  <a:pt x="7130568" y="2192084"/>
                  <a:pt x="7126282" y="2198265"/>
                  <a:pt x="7126282" y="2209048"/>
                </a:cubicBezTo>
                <a:close/>
                <a:moveTo>
                  <a:pt x="7316782" y="2204847"/>
                </a:moveTo>
                <a:cubicBezTo>
                  <a:pt x="7316782" y="2212705"/>
                  <a:pt x="7320934" y="2219135"/>
                  <a:pt x="7326011" y="2219135"/>
                </a:cubicBezTo>
                <a:cubicBezTo>
                  <a:pt x="7331078" y="2219135"/>
                  <a:pt x="7332764" y="2212705"/>
                  <a:pt x="7329755" y="2204847"/>
                </a:cubicBezTo>
                <a:cubicBezTo>
                  <a:pt x="7326735" y="2196989"/>
                  <a:pt x="7322582" y="2190560"/>
                  <a:pt x="7320525" y="2190560"/>
                </a:cubicBezTo>
                <a:cubicBezTo>
                  <a:pt x="7318468" y="2190560"/>
                  <a:pt x="7316782" y="2196989"/>
                  <a:pt x="7316782" y="2204847"/>
                </a:cubicBezTo>
                <a:close/>
                <a:moveTo>
                  <a:pt x="7384209" y="2205638"/>
                </a:moveTo>
                <a:cubicBezTo>
                  <a:pt x="7384666" y="2216734"/>
                  <a:pt x="7386924" y="2218992"/>
                  <a:pt x="7389962" y="2211400"/>
                </a:cubicBezTo>
                <a:cubicBezTo>
                  <a:pt x="7392715" y="2204523"/>
                  <a:pt x="7392372" y="2196303"/>
                  <a:pt x="7389210" y="2193141"/>
                </a:cubicBezTo>
                <a:cubicBezTo>
                  <a:pt x="7386047" y="2189979"/>
                  <a:pt x="7383800" y="2195598"/>
                  <a:pt x="7384209" y="2205638"/>
                </a:cubicBezTo>
                <a:close/>
                <a:moveTo>
                  <a:pt x="6364282" y="2210172"/>
                </a:moveTo>
                <a:cubicBezTo>
                  <a:pt x="6364282" y="2215715"/>
                  <a:pt x="6368568" y="2217611"/>
                  <a:pt x="6373807" y="2214372"/>
                </a:cubicBezTo>
                <a:cubicBezTo>
                  <a:pt x="6379045" y="2211134"/>
                  <a:pt x="6383332" y="2206600"/>
                  <a:pt x="6383332" y="2204285"/>
                </a:cubicBezTo>
                <a:cubicBezTo>
                  <a:pt x="6383332" y="2201971"/>
                  <a:pt x="6379045" y="2200085"/>
                  <a:pt x="6373807" y="2200085"/>
                </a:cubicBezTo>
                <a:cubicBezTo>
                  <a:pt x="6368568" y="2200085"/>
                  <a:pt x="6364282" y="2204628"/>
                  <a:pt x="6364282" y="2210172"/>
                </a:cubicBezTo>
                <a:close/>
                <a:moveTo>
                  <a:pt x="6411907" y="2209610"/>
                </a:moveTo>
                <a:cubicBezTo>
                  <a:pt x="6411907" y="2214848"/>
                  <a:pt x="6415907" y="2219135"/>
                  <a:pt x="6420793" y="2219135"/>
                </a:cubicBezTo>
                <a:cubicBezTo>
                  <a:pt x="6425680" y="2219135"/>
                  <a:pt x="6432395" y="2227707"/>
                  <a:pt x="6435719" y="2238185"/>
                </a:cubicBezTo>
                <a:cubicBezTo>
                  <a:pt x="6439043" y="2248662"/>
                  <a:pt x="6445625" y="2257235"/>
                  <a:pt x="6450350" y="2257235"/>
                </a:cubicBezTo>
                <a:cubicBezTo>
                  <a:pt x="6460808" y="2257235"/>
                  <a:pt x="6450730" y="2228374"/>
                  <a:pt x="6434548" y="2211991"/>
                </a:cubicBezTo>
                <a:cubicBezTo>
                  <a:pt x="6420365" y="2197627"/>
                  <a:pt x="6411907" y="2196732"/>
                  <a:pt x="6411907" y="2209610"/>
                </a:cubicBezTo>
                <a:close/>
                <a:moveTo>
                  <a:pt x="6907207" y="2204504"/>
                </a:moveTo>
                <a:cubicBezTo>
                  <a:pt x="6907207" y="2217411"/>
                  <a:pt x="6935877" y="2239251"/>
                  <a:pt x="6945230" y="2233470"/>
                </a:cubicBezTo>
                <a:cubicBezTo>
                  <a:pt x="6950517" y="2230203"/>
                  <a:pt x="6954832" y="2232079"/>
                  <a:pt x="6954832" y="2237623"/>
                </a:cubicBezTo>
                <a:cubicBezTo>
                  <a:pt x="6954832" y="2243166"/>
                  <a:pt x="6951041" y="2247710"/>
                  <a:pt x="6946421" y="2247710"/>
                </a:cubicBezTo>
                <a:cubicBezTo>
                  <a:pt x="6936258" y="2247710"/>
                  <a:pt x="6926171" y="2294163"/>
                  <a:pt x="6935134" y="2299697"/>
                </a:cubicBezTo>
                <a:cubicBezTo>
                  <a:pt x="6944516" y="2305488"/>
                  <a:pt x="6960137" y="2292858"/>
                  <a:pt x="6967176" y="2273789"/>
                </a:cubicBezTo>
                <a:cubicBezTo>
                  <a:pt x="6973624" y="2256330"/>
                  <a:pt x="6957155" y="2209610"/>
                  <a:pt x="6944554" y="2209610"/>
                </a:cubicBezTo>
                <a:cubicBezTo>
                  <a:pt x="6940592" y="2209610"/>
                  <a:pt x="6930562" y="2207009"/>
                  <a:pt x="6922275" y="2203828"/>
                </a:cubicBezTo>
                <a:cubicBezTo>
                  <a:pt x="6913988" y="2200647"/>
                  <a:pt x="6907207" y="2200951"/>
                  <a:pt x="6907207" y="2204504"/>
                </a:cubicBezTo>
                <a:close/>
                <a:moveTo>
                  <a:pt x="7009867" y="2210915"/>
                </a:moveTo>
                <a:cubicBezTo>
                  <a:pt x="7002857" y="2215248"/>
                  <a:pt x="7007981" y="2220154"/>
                  <a:pt x="7023630" y="2224088"/>
                </a:cubicBezTo>
                <a:cubicBezTo>
                  <a:pt x="7055749" y="2232146"/>
                  <a:pt x="7080762" y="2227145"/>
                  <a:pt x="7085924" y="2211629"/>
                </a:cubicBezTo>
                <a:lnTo>
                  <a:pt x="7090010" y="2199361"/>
                </a:lnTo>
                <a:lnTo>
                  <a:pt x="7055530" y="2201685"/>
                </a:lnTo>
                <a:cubicBezTo>
                  <a:pt x="7036556" y="2202961"/>
                  <a:pt x="7016010" y="2207114"/>
                  <a:pt x="7009867" y="2210915"/>
                </a:cubicBezTo>
                <a:close/>
                <a:moveTo>
                  <a:pt x="5811832" y="2254301"/>
                </a:moveTo>
                <a:cubicBezTo>
                  <a:pt x="5771274" y="2275704"/>
                  <a:pt x="3582981" y="4469711"/>
                  <a:pt x="3582981" y="4488971"/>
                </a:cubicBezTo>
                <a:cubicBezTo>
                  <a:pt x="3582981" y="4526842"/>
                  <a:pt x="3720179" y="4393978"/>
                  <a:pt x="4713142" y="3394539"/>
                </a:cubicBezTo>
                <a:cubicBezTo>
                  <a:pt x="5314798" y="2788949"/>
                  <a:pt x="5818642" y="2287457"/>
                  <a:pt x="5832787" y="2280114"/>
                </a:cubicBezTo>
                <a:cubicBezTo>
                  <a:pt x="5862885" y="2264493"/>
                  <a:pt x="5933018" y="2262607"/>
                  <a:pt x="5969413" y="2276446"/>
                </a:cubicBezTo>
                <a:lnTo>
                  <a:pt x="5994873" y="2286124"/>
                </a:lnTo>
                <a:lnTo>
                  <a:pt x="5983053" y="2300373"/>
                </a:lnTo>
                <a:lnTo>
                  <a:pt x="5971232" y="2314623"/>
                </a:lnTo>
                <a:lnTo>
                  <a:pt x="5956830" y="2302669"/>
                </a:lnTo>
                <a:lnTo>
                  <a:pt x="5942438" y="2290725"/>
                </a:lnTo>
                <a:lnTo>
                  <a:pt x="5948687" y="2310422"/>
                </a:lnTo>
                <a:lnTo>
                  <a:pt x="5954935" y="2330120"/>
                </a:lnTo>
                <a:lnTo>
                  <a:pt x="5912577" y="2369820"/>
                </a:lnTo>
                <a:lnTo>
                  <a:pt x="5870229" y="2409520"/>
                </a:lnTo>
                <a:lnTo>
                  <a:pt x="5853465" y="2392909"/>
                </a:lnTo>
                <a:lnTo>
                  <a:pt x="5836711" y="2376297"/>
                </a:lnTo>
                <a:lnTo>
                  <a:pt x="5844026" y="2395347"/>
                </a:lnTo>
                <a:cubicBezTo>
                  <a:pt x="5856428" y="2427627"/>
                  <a:pt x="5855323" y="2433552"/>
                  <a:pt x="5837482" y="2430523"/>
                </a:cubicBezTo>
                <a:lnTo>
                  <a:pt x="5820271" y="2427599"/>
                </a:lnTo>
                <a:lnTo>
                  <a:pt x="5823195" y="2444810"/>
                </a:lnTo>
                <a:cubicBezTo>
                  <a:pt x="5824805" y="2454278"/>
                  <a:pt x="5821261" y="2461117"/>
                  <a:pt x="5815337" y="2460012"/>
                </a:cubicBezTo>
                <a:cubicBezTo>
                  <a:pt x="5809403" y="2458908"/>
                  <a:pt x="5805116" y="2464880"/>
                  <a:pt x="5805812" y="2473281"/>
                </a:cubicBezTo>
                <a:cubicBezTo>
                  <a:pt x="5806498" y="2481672"/>
                  <a:pt x="5802125" y="2490302"/>
                  <a:pt x="5796087" y="2492445"/>
                </a:cubicBezTo>
                <a:cubicBezTo>
                  <a:pt x="5789534" y="2494759"/>
                  <a:pt x="5782456" y="2480729"/>
                  <a:pt x="5778580" y="2457745"/>
                </a:cubicBezTo>
                <a:cubicBezTo>
                  <a:pt x="5771646" y="2416721"/>
                  <a:pt x="5754682" y="2404586"/>
                  <a:pt x="5754682" y="2440658"/>
                </a:cubicBezTo>
                <a:cubicBezTo>
                  <a:pt x="5754682" y="2452478"/>
                  <a:pt x="5758930" y="2476948"/>
                  <a:pt x="5764111" y="2495036"/>
                </a:cubicBezTo>
                <a:cubicBezTo>
                  <a:pt x="5774798" y="2532278"/>
                  <a:pt x="5761254" y="2558701"/>
                  <a:pt x="5744461" y="2533383"/>
                </a:cubicBezTo>
                <a:lnTo>
                  <a:pt x="5735041" y="2519172"/>
                </a:lnTo>
                <a:lnTo>
                  <a:pt x="5475494" y="2783491"/>
                </a:lnTo>
                <a:cubicBezTo>
                  <a:pt x="5332734" y="2928861"/>
                  <a:pt x="5211814" y="3047810"/>
                  <a:pt x="5206775" y="3047810"/>
                </a:cubicBezTo>
                <a:cubicBezTo>
                  <a:pt x="5201736" y="3047810"/>
                  <a:pt x="5302682" y="2941730"/>
                  <a:pt x="5431098" y="2812066"/>
                </a:cubicBezTo>
                <a:cubicBezTo>
                  <a:pt x="5559514" y="2682402"/>
                  <a:pt x="5680701" y="2558853"/>
                  <a:pt x="5700417" y="2537508"/>
                </a:cubicBezTo>
                <a:lnTo>
                  <a:pt x="5736251" y="2498684"/>
                </a:lnTo>
                <a:lnTo>
                  <a:pt x="5728792" y="2479662"/>
                </a:lnTo>
                <a:lnTo>
                  <a:pt x="5721344" y="2460632"/>
                </a:lnTo>
                <a:lnTo>
                  <a:pt x="4983157" y="3204277"/>
                </a:lnTo>
                <a:lnTo>
                  <a:pt x="4244969" y="3947922"/>
                </a:lnTo>
                <a:lnTo>
                  <a:pt x="4272630" y="3951075"/>
                </a:lnTo>
                <a:lnTo>
                  <a:pt x="4300281" y="3954228"/>
                </a:lnTo>
                <a:lnTo>
                  <a:pt x="4415505" y="3841537"/>
                </a:lnTo>
                <a:lnTo>
                  <a:pt x="4530719" y="3728847"/>
                </a:lnTo>
                <a:lnTo>
                  <a:pt x="4417591" y="3844500"/>
                </a:lnTo>
                <a:lnTo>
                  <a:pt x="4304462" y="3960162"/>
                </a:lnTo>
                <a:lnTo>
                  <a:pt x="4325246" y="3966753"/>
                </a:lnTo>
                <a:cubicBezTo>
                  <a:pt x="4354449" y="3976021"/>
                  <a:pt x="4343781" y="3996166"/>
                  <a:pt x="4311568" y="3992575"/>
                </a:cubicBezTo>
                <a:cubicBezTo>
                  <a:pt x="4283031" y="3989394"/>
                  <a:pt x="4262104" y="4009216"/>
                  <a:pt x="4281192" y="4021341"/>
                </a:cubicBezTo>
                <a:cubicBezTo>
                  <a:pt x="4288746" y="4026151"/>
                  <a:pt x="4286584" y="4028646"/>
                  <a:pt x="4274763" y="4028742"/>
                </a:cubicBezTo>
                <a:lnTo>
                  <a:pt x="4256923" y="4028885"/>
                </a:lnTo>
                <a:lnTo>
                  <a:pt x="4267391" y="4041496"/>
                </a:lnTo>
                <a:lnTo>
                  <a:pt x="4277849" y="4054107"/>
                </a:lnTo>
                <a:lnTo>
                  <a:pt x="4267162" y="4064794"/>
                </a:lnTo>
                <a:cubicBezTo>
                  <a:pt x="4261285" y="4070671"/>
                  <a:pt x="4243169" y="4073452"/>
                  <a:pt x="4226909" y="4070975"/>
                </a:cubicBezTo>
                <a:lnTo>
                  <a:pt x="4197344" y="4066480"/>
                </a:lnTo>
                <a:lnTo>
                  <a:pt x="4218775" y="4075948"/>
                </a:lnTo>
                <a:cubicBezTo>
                  <a:pt x="4248331" y="4089016"/>
                  <a:pt x="4245664" y="4097084"/>
                  <a:pt x="4214013" y="4090330"/>
                </a:cubicBezTo>
                <a:lnTo>
                  <a:pt x="4187819" y="4084739"/>
                </a:lnTo>
                <a:lnTo>
                  <a:pt x="4206869" y="4100865"/>
                </a:lnTo>
                <a:lnTo>
                  <a:pt x="4225919" y="4116991"/>
                </a:lnTo>
                <a:lnTo>
                  <a:pt x="4203735" y="4111733"/>
                </a:lnTo>
                <a:lnTo>
                  <a:pt x="4181551" y="4106475"/>
                </a:lnTo>
                <a:lnTo>
                  <a:pt x="4187171" y="4121125"/>
                </a:lnTo>
                <a:cubicBezTo>
                  <a:pt x="4191076" y="4131307"/>
                  <a:pt x="4188495" y="4134126"/>
                  <a:pt x="4178704" y="4130374"/>
                </a:cubicBezTo>
                <a:cubicBezTo>
                  <a:pt x="4164149" y="4124792"/>
                  <a:pt x="4148766" y="4138432"/>
                  <a:pt x="4161568" y="4145575"/>
                </a:cubicBezTo>
                <a:cubicBezTo>
                  <a:pt x="4165530" y="4147785"/>
                  <a:pt x="4163549" y="4148338"/>
                  <a:pt x="4157167" y="4146804"/>
                </a:cubicBezTo>
                <a:cubicBezTo>
                  <a:pt x="4141965" y="4143156"/>
                  <a:pt x="4132278" y="4159167"/>
                  <a:pt x="4144956" y="4166997"/>
                </a:cubicBezTo>
                <a:cubicBezTo>
                  <a:pt x="4159777" y="4176160"/>
                  <a:pt x="4146557" y="4190829"/>
                  <a:pt x="4129402" y="4184247"/>
                </a:cubicBezTo>
                <a:cubicBezTo>
                  <a:pt x="4121182" y="4181085"/>
                  <a:pt x="4110666" y="4184494"/>
                  <a:pt x="4106037" y="4191800"/>
                </a:cubicBezTo>
                <a:lnTo>
                  <a:pt x="4097627" y="4205097"/>
                </a:lnTo>
                <a:lnTo>
                  <a:pt x="4097474" y="4187800"/>
                </a:lnTo>
                <a:lnTo>
                  <a:pt x="4097331" y="4170493"/>
                </a:lnTo>
                <a:lnTo>
                  <a:pt x="4071871" y="4173512"/>
                </a:lnTo>
                <a:cubicBezTo>
                  <a:pt x="4035362" y="4177827"/>
                  <a:pt x="4034371" y="4195915"/>
                  <a:pt x="4070090" y="4206155"/>
                </a:cubicBezTo>
                <a:cubicBezTo>
                  <a:pt x="4101818" y="4215260"/>
                  <a:pt x="4119105" y="4238435"/>
                  <a:pt x="4094160" y="4238435"/>
                </a:cubicBezTo>
                <a:cubicBezTo>
                  <a:pt x="4086301" y="4238435"/>
                  <a:pt x="4077615" y="4243797"/>
                  <a:pt x="4074862" y="4250341"/>
                </a:cubicBezTo>
                <a:lnTo>
                  <a:pt x="4069861" y="4262247"/>
                </a:lnTo>
                <a:lnTo>
                  <a:pt x="4059203" y="4245379"/>
                </a:lnTo>
                <a:cubicBezTo>
                  <a:pt x="4053335" y="4236101"/>
                  <a:pt x="4044058" y="4231282"/>
                  <a:pt x="4038581" y="4234663"/>
                </a:cubicBezTo>
                <a:cubicBezTo>
                  <a:pt x="4031914" y="4238778"/>
                  <a:pt x="4032419" y="4243159"/>
                  <a:pt x="4040105" y="4247912"/>
                </a:cubicBezTo>
                <a:cubicBezTo>
                  <a:pt x="4046411" y="4251808"/>
                  <a:pt x="4049945" y="4263066"/>
                  <a:pt x="4047944" y="4272915"/>
                </a:cubicBezTo>
                <a:lnTo>
                  <a:pt x="4044315" y="4290822"/>
                </a:lnTo>
                <a:lnTo>
                  <a:pt x="4030399" y="4259866"/>
                </a:lnTo>
                <a:cubicBezTo>
                  <a:pt x="4022741" y="4242835"/>
                  <a:pt x="4013245" y="4228910"/>
                  <a:pt x="4009282" y="4228910"/>
                </a:cubicBezTo>
                <a:cubicBezTo>
                  <a:pt x="3998852" y="4228910"/>
                  <a:pt x="4000910" y="4239968"/>
                  <a:pt x="4016369" y="4267010"/>
                </a:cubicBezTo>
                <a:cubicBezTo>
                  <a:pt x="4036085" y="4301509"/>
                  <a:pt x="4033304" y="4313873"/>
                  <a:pt x="4012045" y="4286203"/>
                </a:cubicBezTo>
                <a:cubicBezTo>
                  <a:pt x="3988642" y="4255732"/>
                  <a:pt x="3976392" y="4267067"/>
                  <a:pt x="3997652" y="4299519"/>
                </a:cubicBezTo>
                <a:cubicBezTo>
                  <a:pt x="4006529" y="4313073"/>
                  <a:pt x="4010092" y="4324026"/>
                  <a:pt x="4005558" y="4323865"/>
                </a:cubicBezTo>
                <a:cubicBezTo>
                  <a:pt x="3994642" y="4323465"/>
                  <a:pt x="3968458" y="4286717"/>
                  <a:pt x="3959952" y="4259866"/>
                </a:cubicBezTo>
                <a:cubicBezTo>
                  <a:pt x="3956228" y="4248074"/>
                  <a:pt x="3949179" y="4238435"/>
                  <a:pt x="3944293" y="4238435"/>
                </a:cubicBezTo>
                <a:cubicBezTo>
                  <a:pt x="3931215" y="4238435"/>
                  <a:pt x="3932968" y="4244693"/>
                  <a:pt x="3959219" y="4291708"/>
                </a:cubicBezTo>
                <a:cubicBezTo>
                  <a:pt x="3972316" y="4315168"/>
                  <a:pt x="3982745" y="4339562"/>
                  <a:pt x="3982384" y="4345925"/>
                </a:cubicBezTo>
                <a:cubicBezTo>
                  <a:pt x="3982031" y="4352287"/>
                  <a:pt x="3977088" y="4347858"/>
                  <a:pt x="3971411" y="4336066"/>
                </a:cubicBezTo>
                <a:cubicBezTo>
                  <a:pt x="3965724" y="4324274"/>
                  <a:pt x="3957438" y="4314635"/>
                  <a:pt x="3952999" y="4314635"/>
                </a:cubicBezTo>
                <a:cubicBezTo>
                  <a:pt x="3941740" y="4314635"/>
                  <a:pt x="3942883" y="4340819"/>
                  <a:pt x="3954456" y="4347972"/>
                </a:cubicBezTo>
                <a:cubicBezTo>
                  <a:pt x="3966229" y="4355249"/>
                  <a:pt x="3967001" y="4371785"/>
                  <a:pt x="3955571" y="4371785"/>
                </a:cubicBezTo>
                <a:cubicBezTo>
                  <a:pt x="3950942" y="4371785"/>
                  <a:pt x="3944217" y="4362145"/>
                  <a:pt x="3940636" y="4350354"/>
                </a:cubicBezTo>
                <a:cubicBezTo>
                  <a:pt x="3936530" y="4336847"/>
                  <a:pt x="3932263" y="4333446"/>
                  <a:pt x="3929101" y="4341152"/>
                </a:cubicBezTo>
                <a:cubicBezTo>
                  <a:pt x="3926338" y="4347877"/>
                  <a:pt x="3929015" y="4359326"/>
                  <a:pt x="3935054" y="4366594"/>
                </a:cubicBezTo>
                <a:lnTo>
                  <a:pt x="3946027" y="4379814"/>
                </a:lnTo>
                <a:lnTo>
                  <a:pt x="3933663" y="4399617"/>
                </a:lnTo>
                <a:cubicBezTo>
                  <a:pt x="3918157" y="4424439"/>
                  <a:pt x="3909775" y="4424639"/>
                  <a:pt x="3902069" y="4400360"/>
                </a:cubicBezTo>
                <a:cubicBezTo>
                  <a:pt x="3898744" y="4389882"/>
                  <a:pt x="3891563" y="4381310"/>
                  <a:pt x="3886124" y="4381310"/>
                </a:cubicBezTo>
                <a:cubicBezTo>
                  <a:pt x="3880428" y="4381310"/>
                  <a:pt x="3879133" y="4388396"/>
                  <a:pt x="3883076" y="4397979"/>
                </a:cubicBezTo>
                <a:cubicBezTo>
                  <a:pt x="3897878" y="4433935"/>
                  <a:pt x="3898087" y="4445003"/>
                  <a:pt x="3884152" y="4456567"/>
                </a:cubicBezTo>
                <a:lnTo>
                  <a:pt x="3869674" y="4468578"/>
                </a:lnTo>
                <a:lnTo>
                  <a:pt x="3862016" y="4439022"/>
                </a:lnTo>
                <a:lnTo>
                  <a:pt x="3854358" y="4409456"/>
                </a:lnTo>
                <a:lnTo>
                  <a:pt x="3789321" y="4474998"/>
                </a:lnTo>
                <a:lnTo>
                  <a:pt x="3724285" y="4540530"/>
                </a:lnTo>
                <a:lnTo>
                  <a:pt x="3775082" y="4569276"/>
                </a:lnTo>
                <a:cubicBezTo>
                  <a:pt x="3884857" y="4631417"/>
                  <a:pt x="4019941" y="4748737"/>
                  <a:pt x="4103685" y="4854683"/>
                </a:cubicBezTo>
                <a:lnTo>
                  <a:pt x="4142604" y="4903918"/>
                </a:lnTo>
                <a:lnTo>
                  <a:pt x="4169512" y="4875838"/>
                </a:lnTo>
                <a:lnTo>
                  <a:pt x="4196420" y="4847749"/>
                </a:lnTo>
                <a:lnTo>
                  <a:pt x="4174074" y="4832099"/>
                </a:lnTo>
                <a:cubicBezTo>
                  <a:pt x="4108590" y="4786237"/>
                  <a:pt x="3987708" y="4664316"/>
                  <a:pt x="3936702" y="4592679"/>
                </a:cubicBezTo>
                <a:cubicBezTo>
                  <a:pt x="3916433" y="4564209"/>
                  <a:pt x="3915289" y="4518441"/>
                  <a:pt x="3935044" y="4526042"/>
                </a:cubicBezTo>
                <a:cubicBezTo>
                  <a:pt x="3939197" y="4527642"/>
                  <a:pt x="3968515" y="4563237"/>
                  <a:pt x="4000205" y="4605147"/>
                </a:cubicBezTo>
                <a:cubicBezTo>
                  <a:pt x="4054869" y="4677452"/>
                  <a:pt x="4128707" y="4764310"/>
                  <a:pt x="4109523" y="4733735"/>
                </a:cubicBezTo>
                <a:cubicBezTo>
                  <a:pt x="4104589" y="4725877"/>
                  <a:pt x="4072585" y="4683014"/>
                  <a:pt x="4038400" y="4638485"/>
                </a:cubicBezTo>
                <a:cubicBezTo>
                  <a:pt x="4004215" y="4593955"/>
                  <a:pt x="3970992" y="4547511"/>
                  <a:pt x="3964581" y="4535272"/>
                </a:cubicBezTo>
                <a:cubicBezTo>
                  <a:pt x="3944522" y="4497019"/>
                  <a:pt x="3961410" y="4501448"/>
                  <a:pt x="3986375" y="4540987"/>
                </a:cubicBezTo>
                <a:cubicBezTo>
                  <a:pt x="4019303" y="4593155"/>
                  <a:pt x="4158787" y="4774692"/>
                  <a:pt x="4178513" y="4791066"/>
                </a:cubicBezTo>
                <a:cubicBezTo>
                  <a:pt x="4187419" y="4798457"/>
                  <a:pt x="4161015" y="4758585"/>
                  <a:pt x="4119830" y="4702464"/>
                </a:cubicBezTo>
                <a:cubicBezTo>
                  <a:pt x="3997633" y="4535948"/>
                  <a:pt x="3965143" y="4488104"/>
                  <a:pt x="3970582" y="4482656"/>
                </a:cubicBezTo>
                <a:cubicBezTo>
                  <a:pt x="3973421" y="4479817"/>
                  <a:pt x="3994823" y="4503420"/>
                  <a:pt x="4018150" y="4535110"/>
                </a:cubicBezTo>
                <a:cubicBezTo>
                  <a:pt x="4041467" y="4566790"/>
                  <a:pt x="4063003" y="4590269"/>
                  <a:pt x="4065994" y="4587278"/>
                </a:cubicBezTo>
                <a:cubicBezTo>
                  <a:pt x="4068985" y="4584288"/>
                  <a:pt x="4053393" y="4557951"/>
                  <a:pt x="4031342" y="4528757"/>
                </a:cubicBezTo>
                <a:cubicBezTo>
                  <a:pt x="4009301" y="4499553"/>
                  <a:pt x="3992747" y="4471226"/>
                  <a:pt x="3994557" y="4465787"/>
                </a:cubicBezTo>
                <a:cubicBezTo>
                  <a:pt x="3996376" y="4460348"/>
                  <a:pt x="4017026" y="4484027"/>
                  <a:pt x="4040448" y="4518394"/>
                </a:cubicBezTo>
                <a:cubicBezTo>
                  <a:pt x="4063879" y="4552760"/>
                  <a:pt x="4088406" y="4580982"/>
                  <a:pt x="4094950" y="4581106"/>
                </a:cubicBezTo>
                <a:cubicBezTo>
                  <a:pt x="4113876" y="4581468"/>
                  <a:pt x="4109809" y="4573458"/>
                  <a:pt x="4058069" y="4508440"/>
                </a:cubicBezTo>
                <a:cubicBezTo>
                  <a:pt x="4031237" y="4474721"/>
                  <a:pt x="4011521" y="4444899"/>
                  <a:pt x="4014245" y="4442165"/>
                </a:cubicBezTo>
                <a:cubicBezTo>
                  <a:pt x="4016979" y="4439441"/>
                  <a:pt x="4030837" y="4452452"/>
                  <a:pt x="4045039" y="4471083"/>
                </a:cubicBezTo>
                <a:cubicBezTo>
                  <a:pt x="4075252" y="4510688"/>
                  <a:pt x="4094369" y="4507354"/>
                  <a:pt x="4073081" y="4466187"/>
                </a:cubicBezTo>
                <a:cubicBezTo>
                  <a:pt x="4065013" y="4450595"/>
                  <a:pt x="4054612" y="4440193"/>
                  <a:pt x="4049963" y="4443070"/>
                </a:cubicBezTo>
                <a:cubicBezTo>
                  <a:pt x="4045306" y="4445946"/>
                  <a:pt x="4038400" y="4443279"/>
                  <a:pt x="4034609" y="4437145"/>
                </a:cubicBezTo>
                <a:cubicBezTo>
                  <a:pt x="4029990" y="4429668"/>
                  <a:pt x="4031876" y="4428563"/>
                  <a:pt x="4040324" y="4433792"/>
                </a:cubicBezTo>
                <a:lnTo>
                  <a:pt x="4052945" y="4441584"/>
                </a:lnTo>
                <a:lnTo>
                  <a:pt x="4046858" y="4425734"/>
                </a:lnTo>
                <a:cubicBezTo>
                  <a:pt x="4036333" y="4398312"/>
                  <a:pt x="4053564" y="4408723"/>
                  <a:pt x="4075986" y="4443337"/>
                </a:cubicBezTo>
                <a:cubicBezTo>
                  <a:pt x="4087825" y="4461615"/>
                  <a:pt x="4102008" y="4476560"/>
                  <a:pt x="4107504" y="4476560"/>
                </a:cubicBezTo>
                <a:cubicBezTo>
                  <a:pt x="4118172" y="4476560"/>
                  <a:pt x="4114562" y="4468378"/>
                  <a:pt x="4085206" y="4426001"/>
                </a:cubicBezTo>
                <a:cubicBezTo>
                  <a:pt x="4075014" y="4411294"/>
                  <a:pt x="4068871" y="4397074"/>
                  <a:pt x="4071547" y="4394388"/>
                </a:cubicBezTo>
                <a:cubicBezTo>
                  <a:pt x="4074233" y="4391711"/>
                  <a:pt x="4084196" y="4402674"/>
                  <a:pt x="4093693" y="4418753"/>
                </a:cubicBezTo>
                <a:cubicBezTo>
                  <a:pt x="4103189" y="4434831"/>
                  <a:pt x="4114324" y="4447985"/>
                  <a:pt x="4118439" y="4447985"/>
                </a:cubicBezTo>
                <a:cubicBezTo>
                  <a:pt x="4122544" y="4447985"/>
                  <a:pt x="4125906" y="4454414"/>
                  <a:pt x="4125906" y="4462272"/>
                </a:cubicBezTo>
                <a:cubicBezTo>
                  <a:pt x="4125906" y="4474426"/>
                  <a:pt x="4146099" y="4481865"/>
                  <a:pt x="4158244" y="4474179"/>
                </a:cubicBezTo>
                <a:cubicBezTo>
                  <a:pt x="4160311" y="4472864"/>
                  <a:pt x="4171055" y="4479989"/>
                  <a:pt x="4182113" y="4489999"/>
                </a:cubicBezTo>
                <a:cubicBezTo>
                  <a:pt x="4221071" y="4525252"/>
                  <a:pt x="4211727" y="4497267"/>
                  <a:pt x="4158958" y="4420657"/>
                </a:cubicBezTo>
                <a:cubicBezTo>
                  <a:pt x="4129611" y="4378062"/>
                  <a:pt x="4109609" y="4343210"/>
                  <a:pt x="4114495" y="4343210"/>
                </a:cubicBezTo>
                <a:cubicBezTo>
                  <a:pt x="4123478" y="4343210"/>
                  <a:pt x="4261161" y="4547416"/>
                  <a:pt x="4267010" y="4569429"/>
                </a:cubicBezTo>
                <a:cubicBezTo>
                  <a:pt x="4268753" y="4575982"/>
                  <a:pt x="4273649" y="4581335"/>
                  <a:pt x="4277897" y="4581335"/>
                </a:cubicBezTo>
                <a:cubicBezTo>
                  <a:pt x="4282135" y="4581335"/>
                  <a:pt x="4287850" y="4589907"/>
                  <a:pt x="4290594" y="4600385"/>
                </a:cubicBezTo>
                <a:cubicBezTo>
                  <a:pt x="4293327" y="4610862"/>
                  <a:pt x="4302405" y="4619435"/>
                  <a:pt x="4310749" y="4619435"/>
                </a:cubicBezTo>
                <a:cubicBezTo>
                  <a:pt x="4319102" y="4619435"/>
                  <a:pt x="4325931" y="4617920"/>
                  <a:pt x="4325931" y="4616063"/>
                </a:cubicBezTo>
                <a:cubicBezTo>
                  <a:pt x="4325931" y="4610729"/>
                  <a:pt x="4163178" y="4368794"/>
                  <a:pt x="4147557" y="4350906"/>
                </a:cubicBezTo>
                <a:cubicBezTo>
                  <a:pt x="4139813" y="4342038"/>
                  <a:pt x="4134984" y="4330694"/>
                  <a:pt x="4136831" y="4325693"/>
                </a:cubicBezTo>
                <a:cubicBezTo>
                  <a:pt x="4138679" y="4320693"/>
                  <a:pt x="4163587" y="4351515"/>
                  <a:pt x="4192172" y="4394197"/>
                </a:cubicBezTo>
                <a:cubicBezTo>
                  <a:pt x="4309453" y="4569286"/>
                  <a:pt x="4375242" y="4657621"/>
                  <a:pt x="4384215" y="4652067"/>
                </a:cubicBezTo>
                <a:cubicBezTo>
                  <a:pt x="4390263" y="4648334"/>
                  <a:pt x="4389177" y="4639809"/>
                  <a:pt x="4381262" y="4628683"/>
                </a:cubicBezTo>
                <a:cubicBezTo>
                  <a:pt x="4374404" y="4619054"/>
                  <a:pt x="4320274" y="4541654"/>
                  <a:pt x="4260971" y="4456681"/>
                </a:cubicBezTo>
                <a:lnTo>
                  <a:pt x="4153157" y="4302205"/>
                </a:lnTo>
                <a:lnTo>
                  <a:pt x="4171636" y="4283726"/>
                </a:lnTo>
                <a:lnTo>
                  <a:pt x="4190114" y="4265248"/>
                </a:lnTo>
                <a:lnTo>
                  <a:pt x="4218318" y="4279830"/>
                </a:lnTo>
                <a:cubicBezTo>
                  <a:pt x="4250065" y="4296251"/>
                  <a:pt x="4362269" y="4393616"/>
                  <a:pt x="4409275" y="4445537"/>
                </a:cubicBezTo>
                <a:cubicBezTo>
                  <a:pt x="4426306" y="4464349"/>
                  <a:pt x="4443327" y="4476646"/>
                  <a:pt x="4447099" y="4472864"/>
                </a:cubicBezTo>
                <a:cubicBezTo>
                  <a:pt x="4450880" y="4469092"/>
                  <a:pt x="4449804" y="4462948"/>
                  <a:pt x="4444718" y="4459224"/>
                </a:cubicBezTo>
                <a:cubicBezTo>
                  <a:pt x="4439631" y="4455491"/>
                  <a:pt x="4422725" y="4437507"/>
                  <a:pt x="4407141" y="4419257"/>
                </a:cubicBezTo>
                <a:cubicBezTo>
                  <a:pt x="4389282" y="4398341"/>
                  <a:pt x="4396321" y="4402893"/>
                  <a:pt x="4426191" y="4431573"/>
                </a:cubicBezTo>
                <a:cubicBezTo>
                  <a:pt x="4457538" y="4461672"/>
                  <a:pt x="4469797" y="4479436"/>
                  <a:pt x="4462415" y="4484056"/>
                </a:cubicBezTo>
                <a:lnTo>
                  <a:pt x="4451261" y="4491047"/>
                </a:lnTo>
                <a:lnTo>
                  <a:pt x="4476846" y="4525366"/>
                </a:lnTo>
                <a:lnTo>
                  <a:pt x="4502439" y="4559684"/>
                </a:lnTo>
                <a:lnTo>
                  <a:pt x="4512869" y="4548521"/>
                </a:lnTo>
                <a:lnTo>
                  <a:pt x="4523299" y="4537358"/>
                </a:lnTo>
                <a:lnTo>
                  <a:pt x="4491733" y="4490047"/>
                </a:lnTo>
                <a:cubicBezTo>
                  <a:pt x="4474379" y="4464034"/>
                  <a:pt x="4427859" y="4408561"/>
                  <a:pt x="4388368" y="4366784"/>
                </a:cubicBezTo>
                <a:cubicBezTo>
                  <a:pt x="4348887" y="4325007"/>
                  <a:pt x="4317940" y="4286612"/>
                  <a:pt x="4319607" y="4281469"/>
                </a:cubicBezTo>
                <a:cubicBezTo>
                  <a:pt x="4321274" y="4276325"/>
                  <a:pt x="4364098" y="4313111"/>
                  <a:pt x="4414771" y="4363212"/>
                </a:cubicBezTo>
                <a:cubicBezTo>
                  <a:pt x="4514784" y="4462091"/>
                  <a:pt x="4538863" y="4473055"/>
                  <a:pt x="4454519" y="4381310"/>
                </a:cubicBezTo>
                <a:cubicBezTo>
                  <a:pt x="4425706" y="4349973"/>
                  <a:pt x="4402332" y="4321074"/>
                  <a:pt x="4402589" y="4317102"/>
                </a:cubicBezTo>
                <a:cubicBezTo>
                  <a:pt x="4402836" y="4313120"/>
                  <a:pt x="4430249" y="4339190"/>
                  <a:pt x="4463510" y="4375033"/>
                </a:cubicBezTo>
                <a:lnTo>
                  <a:pt x="4523985" y="4440184"/>
                </a:lnTo>
                <a:lnTo>
                  <a:pt x="4544949" y="4428963"/>
                </a:lnTo>
                <a:lnTo>
                  <a:pt x="4565914" y="4417743"/>
                </a:lnTo>
                <a:lnTo>
                  <a:pt x="4546340" y="4404027"/>
                </a:lnTo>
                <a:cubicBezTo>
                  <a:pt x="4534072" y="4395435"/>
                  <a:pt x="4528976" y="4384529"/>
                  <a:pt x="4532700" y="4374823"/>
                </a:cubicBezTo>
                <a:lnTo>
                  <a:pt x="4538644" y="4359326"/>
                </a:lnTo>
                <a:lnTo>
                  <a:pt x="4556351" y="4381195"/>
                </a:lnTo>
                <a:cubicBezTo>
                  <a:pt x="4566085" y="4393216"/>
                  <a:pt x="4576610" y="4400503"/>
                  <a:pt x="4579735" y="4397388"/>
                </a:cubicBezTo>
                <a:cubicBezTo>
                  <a:pt x="4584811" y="4392302"/>
                  <a:pt x="4561085" y="4357707"/>
                  <a:pt x="4502839" y="4285326"/>
                </a:cubicBezTo>
                <a:cubicBezTo>
                  <a:pt x="4491981" y="4271829"/>
                  <a:pt x="4509992" y="4288889"/>
                  <a:pt x="4542863" y="4323236"/>
                </a:cubicBezTo>
                <a:cubicBezTo>
                  <a:pt x="4575734" y="4357592"/>
                  <a:pt x="4620159" y="4414714"/>
                  <a:pt x="4641580" y="4450175"/>
                </a:cubicBezTo>
                <a:cubicBezTo>
                  <a:pt x="4663012" y="4485647"/>
                  <a:pt x="4682443" y="4514660"/>
                  <a:pt x="4684767" y="4514660"/>
                </a:cubicBezTo>
                <a:cubicBezTo>
                  <a:pt x="4696940" y="4514660"/>
                  <a:pt x="4621168" y="4392454"/>
                  <a:pt x="4567104" y="4324864"/>
                </a:cubicBezTo>
                <a:cubicBezTo>
                  <a:pt x="4509278" y="4252608"/>
                  <a:pt x="4408151" y="4161263"/>
                  <a:pt x="4355773" y="4134012"/>
                </a:cubicBezTo>
                <a:lnTo>
                  <a:pt x="4333237" y="4122277"/>
                </a:lnTo>
                <a:lnTo>
                  <a:pt x="4348125" y="4107390"/>
                </a:lnTo>
                <a:lnTo>
                  <a:pt x="4363012" y="4092502"/>
                </a:lnTo>
                <a:lnTo>
                  <a:pt x="4418286" y="4133555"/>
                </a:lnTo>
                <a:cubicBezTo>
                  <a:pt x="4448690" y="4156139"/>
                  <a:pt x="4516412" y="4217908"/>
                  <a:pt x="4568781" y="4270820"/>
                </a:cubicBezTo>
                <a:cubicBezTo>
                  <a:pt x="4667193" y="4370261"/>
                  <a:pt x="4661069" y="4347706"/>
                  <a:pt x="4559989" y="4238435"/>
                </a:cubicBezTo>
                <a:lnTo>
                  <a:pt x="4502725" y="4176522"/>
                </a:lnTo>
                <a:lnTo>
                  <a:pt x="4563018" y="4233672"/>
                </a:lnTo>
                <a:cubicBezTo>
                  <a:pt x="4596184" y="4265105"/>
                  <a:pt x="4642133" y="4316330"/>
                  <a:pt x="4665126" y="4347496"/>
                </a:cubicBezTo>
                <a:cubicBezTo>
                  <a:pt x="4710570" y="4409113"/>
                  <a:pt x="4718323" y="4411923"/>
                  <a:pt x="4686929" y="4355402"/>
                </a:cubicBezTo>
                <a:cubicBezTo>
                  <a:pt x="4662669" y="4311730"/>
                  <a:pt x="4629426" y="4266915"/>
                  <a:pt x="4578992" y="4209860"/>
                </a:cubicBezTo>
                <a:lnTo>
                  <a:pt x="4541092" y="4166997"/>
                </a:lnTo>
                <a:lnTo>
                  <a:pt x="4591212" y="4214622"/>
                </a:lnTo>
                <a:cubicBezTo>
                  <a:pt x="4618778" y="4240816"/>
                  <a:pt x="4659087" y="4285821"/>
                  <a:pt x="4680776" y="4314635"/>
                </a:cubicBezTo>
                <a:cubicBezTo>
                  <a:pt x="4735192" y="4386930"/>
                  <a:pt x="4741860" y="4392692"/>
                  <a:pt x="4715580" y="4344734"/>
                </a:cubicBezTo>
                <a:cubicBezTo>
                  <a:pt x="4665745" y="4253770"/>
                  <a:pt x="4517517" y="4102189"/>
                  <a:pt x="4438393" y="4061270"/>
                </a:cubicBezTo>
                <a:lnTo>
                  <a:pt x="4409285" y="4046220"/>
                </a:lnTo>
                <a:lnTo>
                  <a:pt x="4424096" y="4031418"/>
                </a:lnTo>
                <a:lnTo>
                  <a:pt x="4438898" y="4016616"/>
                </a:lnTo>
                <a:lnTo>
                  <a:pt x="4488028" y="4051907"/>
                </a:lnTo>
                <a:lnTo>
                  <a:pt x="4537158" y="4087206"/>
                </a:lnTo>
                <a:lnTo>
                  <a:pt x="4943514" y="3675021"/>
                </a:lnTo>
                <a:cubicBezTo>
                  <a:pt x="5167008" y="3448317"/>
                  <a:pt x="5466303" y="3144803"/>
                  <a:pt x="5608606" y="3000537"/>
                </a:cubicBezTo>
                <a:lnTo>
                  <a:pt x="5867333" y="2738247"/>
                </a:lnTo>
                <a:lnTo>
                  <a:pt x="5857085" y="2725874"/>
                </a:lnTo>
                <a:lnTo>
                  <a:pt x="5846836" y="2713511"/>
                </a:lnTo>
                <a:lnTo>
                  <a:pt x="5803135" y="2754449"/>
                </a:lnTo>
                <a:lnTo>
                  <a:pt x="5759444" y="2795397"/>
                </a:lnTo>
                <a:lnTo>
                  <a:pt x="5799382" y="2752535"/>
                </a:lnTo>
                <a:lnTo>
                  <a:pt x="5839321" y="2709672"/>
                </a:lnTo>
                <a:lnTo>
                  <a:pt x="5828929" y="2690622"/>
                </a:lnTo>
                <a:cubicBezTo>
                  <a:pt x="5823223" y="2680145"/>
                  <a:pt x="5816908" y="2669658"/>
                  <a:pt x="5814908" y="2667324"/>
                </a:cubicBezTo>
                <a:cubicBezTo>
                  <a:pt x="5812908" y="2664990"/>
                  <a:pt x="5778180" y="2694994"/>
                  <a:pt x="5737737" y="2733999"/>
                </a:cubicBezTo>
                <a:lnTo>
                  <a:pt x="5664194" y="2804922"/>
                </a:lnTo>
                <a:lnTo>
                  <a:pt x="5734260" y="2732246"/>
                </a:lnTo>
                <a:lnTo>
                  <a:pt x="5804316" y="2659571"/>
                </a:lnTo>
                <a:lnTo>
                  <a:pt x="5798268" y="2640511"/>
                </a:lnTo>
                <a:cubicBezTo>
                  <a:pt x="5794496" y="2628624"/>
                  <a:pt x="5797077" y="2619575"/>
                  <a:pt x="5805116" y="2616489"/>
                </a:cubicBezTo>
                <a:cubicBezTo>
                  <a:pt x="5813279" y="2613355"/>
                  <a:pt x="5829339" y="2630443"/>
                  <a:pt x="5848750" y="2662904"/>
                </a:cubicBezTo>
                <a:lnTo>
                  <a:pt x="5879478" y="2714273"/>
                </a:lnTo>
                <a:lnTo>
                  <a:pt x="5892308" y="2702452"/>
                </a:lnTo>
                <a:lnTo>
                  <a:pt x="5905138" y="2690622"/>
                </a:lnTo>
                <a:lnTo>
                  <a:pt x="5890803" y="2666181"/>
                </a:lnTo>
                <a:cubicBezTo>
                  <a:pt x="5882917" y="2652741"/>
                  <a:pt x="5867943" y="2631310"/>
                  <a:pt x="5857513" y="2618556"/>
                </a:cubicBezTo>
                <a:lnTo>
                  <a:pt x="5838568" y="2595372"/>
                </a:lnTo>
                <a:lnTo>
                  <a:pt x="5863438" y="2642064"/>
                </a:lnTo>
                <a:cubicBezTo>
                  <a:pt x="5877116" y="2667743"/>
                  <a:pt x="5886793" y="2690270"/>
                  <a:pt x="5884945" y="2692117"/>
                </a:cubicBezTo>
                <a:cubicBezTo>
                  <a:pt x="5883098" y="2693965"/>
                  <a:pt x="5869810" y="2673839"/>
                  <a:pt x="5855409" y="2647388"/>
                </a:cubicBezTo>
                <a:lnTo>
                  <a:pt x="5829243" y="2599306"/>
                </a:lnTo>
                <a:lnTo>
                  <a:pt x="5841111" y="2584999"/>
                </a:lnTo>
                <a:cubicBezTo>
                  <a:pt x="5847646" y="2577132"/>
                  <a:pt x="5858504" y="2572817"/>
                  <a:pt x="5865257" y="2575408"/>
                </a:cubicBezTo>
                <a:cubicBezTo>
                  <a:pt x="5873439" y="2578542"/>
                  <a:pt x="5875639" y="2574712"/>
                  <a:pt x="5871858" y="2563930"/>
                </a:cubicBezTo>
                <a:lnTo>
                  <a:pt x="5866181" y="2547747"/>
                </a:lnTo>
                <a:lnTo>
                  <a:pt x="5878687" y="2559330"/>
                </a:lnTo>
                <a:cubicBezTo>
                  <a:pt x="5885564" y="2565702"/>
                  <a:pt x="5903271" y="2591419"/>
                  <a:pt x="5918026" y="2616480"/>
                </a:cubicBezTo>
                <a:cubicBezTo>
                  <a:pt x="5932780" y="2641540"/>
                  <a:pt x="5944934" y="2656970"/>
                  <a:pt x="5945019" y="2650769"/>
                </a:cubicBezTo>
                <a:cubicBezTo>
                  <a:pt x="5945105" y="2644569"/>
                  <a:pt x="5931656" y="2617737"/>
                  <a:pt x="5915121" y="2591143"/>
                </a:cubicBezTo>
                <a:cubicBezTo>
                  <a:pt x="5898585" y="2564540"/>
                  <a:pt x="5887279" y="2540565"/>
                  <a:pt x="5889984" y="2537860"/>
                </a:cubicBezTo>
                <a:cubicBezTo>
                  <a:pt x="5892689" y="2535146"/>
                  <a:pt x="5909196" y="2556500"/>
                  <a:pt x="5926665" y="2585314"/>
                </a:cubicBezTo>
                <a:cubicBezTo>
                  <a:pt x="5968670" y="2654637"/>
                  <a:pt x="5975356" y="2644607"/>
                  <a:pt x="5936161" y="2571055"/>
                </a:cubicBezTo>
                <a:cubicBezTo>
                  <a:pt x="5919159" y="2539165"/>
                  <a:pt x="5907367" y="2510952"/>
                  <a:pt x="5909948" y="2508371"/>
                </a:cubicBezTo>
                <a:cubicBezTo>
                  <a:pt x="5912530" y="2505780"/>
                  <a:pt x="5928941" y="2529659"/>
                  <a:pt x="5946401" y="2561425"/>
                </a:cubicBezTo>
                <a:cubicBezTo>
                  <a:pt x="5963869" y="2593191"/>
                  <a:pt x="5981453" y="2619185"/>
                  <a:pt x="5985481" y="2619185"/>
                </a:cubicBezTo>
                <a:cubicBezTo>
                  <a:pt x="5996874" y="2619185"/>
                  <a:pt x="5995083" y="2614451"/>
                  <a:pt x="5958592" y="2548071"/>
                </a:cubicBezTo>
                <a:cubicBezTo>
                  <a:pt x="5939781" y="2513838"/>
                  <a:pt x="5927989" y="2485844"/>
                  <a:pt x="5932399" y="2485854"/>
                </a:cubicBezTo>
                <a:cubicBezTo>
                  <a:pt x="5936809" y="2485873"/>
                  <a:pt x="5952735" y="2509447"/>
                  <a:pt x="5967784" y="2538241"/>
                </a:cubicBezTo>
                <a:cubicBezTo>
                  <a:pt x="5982834" y="2567045"/>
                  <a:pt x="5999264" y="2590610"/>
                  <a:pt x="6004294" y="2590610"/>
                </a:cubicBezTo>
                <a:cubicBezTo>
                  <a:pt x="6014799" y="2590610"/>
                  <a:pt x="6015533" y="2592581"/>
                  <a:pt x="5980205" y="2525373"/>
                </a:cubicBezTo>
                <a:cubicBezTo>
                  <a:pt x="5944134" y="2456726"/>
                  <a:pt x="5954097" y="2452050"/>
                  <a:pt x="5992273" y="2519706"/>
                </a:cubicBezTo>
                <a:cubicBezTo>
                  <a:pt x="6008970" y="2549281"/>
                  <a:pt x="6025010" y="2571102"/>
                  <a:pt x="6027925" y="2568197"/>
                </a:cubicBezTo>
                <a:cubicBezTo>
                  <a:pt x="6030830" y="2565283"/>
                  <a:pt x="6019553" y="2538698"/>
                  <a:pt x="6002865" y="2509114"/>
                </a:cubicBezTo>
                <a:cubicBezTo>
                  <a:pt x="5986167" y="2479539"/>
                  <a:pt x="5974518" y="2453326"/>
                  <a:pt x="5976976" y="2450868"/>
                </a:cubicBezTo>
                <a:cubicBezTo>
                  <a:pt x="5979424" y="2448411"/>
                  <a:pt x="5993635" y="2468128"/>
                  <a:pt x="6008551" y="2494683"/>
                </a:cubicBezTo>
                <a:cubicBezTo>
                  <a:pt x="6023468" y="2521239"/>
                  <a:pt x="6039289" y="2542966"/>
                  <a:pt x="6043717" y="2542975"/>
                </a:cubicBezTo>
                <a:cubicBezTo>
                  <a:pt x="6048147" y="2542985"/>
                  <a:pt x="6038507" y="2519477"/>
                  <a:pt x="6022286" y="2490740"/>
                </a:cubicBezTo>
                <a:cubicBezTo>
                  <a:pt x="5989872" y="2433304"/>
                  <a:pt x="5988387" y="2428685"/>
                  <a:pt x="6002332" y="2428685"/>
                </a:cubicBezTo>
                <a:cubicBezTo>
                  <a:pt x="6007570" y="2428685"/>
                  <a:pt x="6011857" y="2433057"/>
                  <a:pt x="6011857" y="2438400"/>
                </a:cubicBezTo>
                <a:cubicBezTo>
                  <a:pt x="6011857" y="2452535"/>
                  <a:pt x="6060005" y="2526592"/>
                  <a:pt x="6065568" y="2521020"/>
                </a:cubicBezTo>
                <a:cubicBezTo>
                  <a:pt x="6068168" y="2518429"/>
                  <a:pt x="6059282" y="2494588"/>
                  <a:pt x="6045832" y="2468052"/>
                </a:cubicBezTo>
                <a:cubicBezTo>
                  <a:pt x="6032383" y="2441505"/>
                  <a:pt x="6021591" y="2414292"/>
                  <a:pt x="6021839" y="2407568"/>
                </a:cubicBezTo>
                <a:cubicBezTo>
                  <a:pt x="6022096" y="2400843"/>
                  <a:pt x="6035021" y="2419988"/>
                  <a:pt x="6050566" y="2450116"/>
                </a:cubicBezTo>
                <a:cubicBezTo>
                  <a:pt x="6066111" y="2480244"/>
                  <a:pt x="6082589" y="2504885"/>
                  <a:pt x="6087171" y="2504885"/>
                </a:cubicBezTo>
                <a:cubicBezTo>
                  <a:pt x="6091762" y="2504885"/>
                  <a:pt x="6081246" y="2478186"/>
                  <a:pt x="6063806" y="2445544"/>
                </a:cubicBezTo>
                <a:lnTo>
                  <a:pt x="6032097" y="2386203"/>
                </a:lnTo>
                <a:lnTo>
                  <a:pt x="6043413" y="2379021"/>
                </a:lnTo>
                <a:cubicBezTo>
                  <a:pt x="6059367" y="2368868"/>
                  <a:pt x="6069007" y="2369849"/>
                  <a:pt x="6069007" y="2381622"/>
                </a:cubicBezTo>
                <a:cubicBezTo>
                  <a:pt x="6069007" y="2387165"/>
                  <a:pt x="6064720" y="2389061"/>
                  <a:pt x="6059482" y="2385822"/>
                </a:cubicBezTo>
                <a:cubicBezTo>
                  <a:pt x="6054243" y="2382584"/>
                  <a:pt x="6049957" y="2382803"/>
                  <a:pt x="6049957" y="2386308"/>
                </a:cubicBezTo>
                <a:cubicBezTo>
                  <a:pt x="6049957" y="2400548"/>
                  <a:pt x="6110402" y="2504885"/>
                  <a:pt x="6118661" y="2504885"/>
                </a:cubicBezTo>
                <a:cubicBezTo>
                  <a:pt x="6123547" y="2504885"/>
                  <a:pt x="6114383" y="2481863"/>
                  <a:pt x="6098277" y="2453716"/>
                </a:cubicBezTo>
                <a:cubicBezTo>
                  <a:pt x="6082180" y="2425580"/>
                  <a:pt x="6069140" y="2398786"/>
                  <a:pt x="6069311" y="2394185"/>
                </a:cubicBezTo>
                <a:cubicBezTo>
                  <a:pt x="6069787" y="2381079"/>
                  <a:pt x="6096781" y="2419398"/>
                  <a:pt x="6122794" y="2470109"/>
                </a:cubicBezTo>
                <a:cubicBezTo>
                  <a:pt x="6135825" y="2495522"/>
                  <a:pt x="6148835" y="2513952"/>
                  <a:pt x="6151703" y="2511086"/>
                </a:cubicBezTo>
                <a:cubicBezTo>
                  <a:pt x="6154579" y="2508218"/>
                  <a:pt x="6137138" y="2472957"/>
                  <a:pt x="6112964" y="2432733"/>
                </a:cubicBezTo>
                <a:cubicBezTo>
                  <a:pt x="6066415" y="2355285"/>
                  <a:pt x="6063549" y="2347455"/>
                  <a:pt x="6078332" y="2338321"/>
                </a:cubicBezTo>
                <a:cubicBezTo>
                  <a:pt x="6091199" y="2330368"/>
                  <a:pt x="6118908" y="2346379"/>
                  <a:pt x="6203633" y="2410730"/>
                </a:cubicBezTo>
                <a:cubicBezTo>
                  <a:pt x="6388885" y="2551433"/>
                  <a:pt x="6528083" y="2819610"/>
                  <a:pt x="6475771" y="2935015"/>
                </a:cubicBezTo>
                <a:cubicBezTo>
                  <a:pt x="6469457" y="2948940"/>
                  <a:pt x="6117089" y="3311128"/>
                  <a:pt x="5692731" y="3739877"/>
                </a:cubicBezTo>
                <a:cubicBezTo>
                  <a:pt x="5268373" y="4168626"/>
                  <a:pt x="4848321" y="4594108"/>
                  <a:pt x="4759281" y="4685386"/>
                </a:cubicBezTo>
                <a:cubicBezTo>
                  <a:pt x="4670241" y="4776674"/>
                  <a:pt x="4525233" y="4922672"/>
                  <a:pt x="4437041" y="5009826"/>
                </a:cubicBezTo>
                <a:lnTo>
                  <a:pt x="4276697" y="5168294"/>
                </a:lnTo>
                <a:lnTo>
                  <a:pt x="4279878" y="5194459"/>
                </a:lnTo>
                <a:lnTo>
                  <a:pt x="4283069" y="5220624"/>
                </a:lnTo>
                <a:lnTo>
                  <a:pt x="4702807" y="4798590"/>
                </a:lnTo>
                <a:cubicBezTo>
                  <a:pt x="4933664" y="4566466"/>
                  <a:pt x="5429146" y="4065689"/>
                  <a:pt x="5803878" y="3685746"/>
                </a:cubicBezTo>
                <a:lnTo>
                  <a:pt x="6485211" y="2994955"/>
                </a:lnTo>
                <a:lnTo>
                  <a:pt x="6497441" y="2957903"/>
                </a:lnTo>
                <a:cubicBezTo>
                  <a:pt x="6515329" y="2903696"/>
                  <a:pt x="6505004" y="2787949"/>
                  <a:pt x="6475819" y="2715720"/>
                </a:cubicBezTo>
                <a:cubicBezTo>
                  <a:pt x="6434862" y="2614308"/>
                  <a:pt x="6391294" y="2551719"/>
                  <a:pt x="6292844" y="2452878"/>
                </a:cubicBezTo>
                <a:cubicBezTo>
                  <a:pt x="6159370" y="2318871"/>
                  <a:pt x="6036841" y="2251443"/>
                  <a:pt x="5908910" y="2241604"/>
                </a:cubicBezTo>
                <a:lnTo>
                  <a:pt x="5845169" y="2236708"/>
                </a:lnTo>
                <a:lnTo>
                  <a:pt x="5811832" y="2254301"/>
                </a:lnTo>
                <a:close/>
                <a:moveTo>
                  <a:pt x="6483344" y="2247710"/>
                </a:moveTo>
                <a:cubicBezTo>
                  <a:pt x="6486582" y="2252948"/>
                  <a:pt x="6493517" y="2257235"/>
                  <a:pt x="6498755" y="2257235"/>
                </a:cubicBezTo>
                <a:cubicBezTo>
                  <a:pt x="6503994" y="2257235"/>
                  <a:pt x="6505632" y="2252948"/>
                  <a:pt x="6502394" y="2247710"/>
                </a:cubicBezTo>
                <a:cubicBezTo>
                  <a:pt x="6499155" y="2242471"/>
                  <a:pt x="6492221" y="2238185"/>
                  <a:pt x="6486982" y="2238185"/>
                </a:cubicBezTo>
                <a:cubicBezTo>
                  <a:pt x="6481744" y="2238185"/>
                  <a:pt x="6480105" y="2242471"/>
                  <a:pt x="6483344" y="2247710"/>
                </a:cubicBezTo>
                <a:close/>
                <a:moveTo>
                  <a:pt x="6669082" y="2263769"/>
                </a:moveTo>
                <a:cubicBezTo>
                  <a:pt x="6669082" y="2272598"/>
                  <a:pt x="6660137" y="2289334"/>
                  <a:pt x="6649212" y="2300964"/>
                </a:cubicBezTo>
                <a:lnTo>
                  <a:pt x="6629353" y="2322109"/>
                </a:lnTo>
                <a:lnTo>
                  <a:pt x="6640164" y="2342331"/>
                </a:lnTo>
                <a:cubicBezTo>
                  <a:pt x="6651974" y="2364391"/>
                  <a:pt x="6671587" y="2360562"/>
                  <a:pt x="6662881" y="2337892"/>
                </a:cubicBezTo>
                <a:cubicBezTo>
                  <a:pt x="6659937" y="2330206"/>
                  <a:pt x="6662262" y="2323910"/>
                  <a:pt x="6668062" y="2323910"/>
                </a:cubicBezTo>
                <a:cubicBezTo>
                  <a:pt x="6673863" y="2323910"/>
                  <a:pt x="6678607" y="2328196"/>
                  <a:pt x="6678607" y="2333435"/>
                </a:cubicBezTo>
                <a:cubicBezTo>
                  <a:pt x="6678607" y="2338673"/>
                  <a:pt x="6682931" y="2342960"/>
                  <a:pt x="6688208" y="2342960"/>
                </a:cubicBezTo>
                <a:cubicBezTo>
                  <a:pt x="6693980" y="2342960"/>
                  <a:pt x="6693170" y="2335521"/>
                  <a:pt x="6686188" y="2324338"/>
                </a:cubicBezTo>
                <a:cubicBezTo>
                  <a:pt x="6671215" y="2300354"/>
                  <a:pt x="6683626" y="2287943"/>
                  <a:pt x="6707610" y="2302917"/>
                </a:cubicBezTo>
                <a:cubicBezTo>
                  <a:pt x="6730089" y="2316956"/>
                  <a:pt x="6730251" y="2315842"/>
                  <a:pt x="6711249" y="2277752"/>
                </a:cubicBezTo>
                <a:cubicBezTo>
                  <a:pt x="6695275" y="2245738"/>
                  <a:pt x="6669082" y="2237051"/>
                  <a:pt x="6669082" y="2263769"/>
                </a:cubicBezTo>
                <a:close/>
                <a:moveTo>
                  <a:pt x="6545257" y="2266760"/>
                </a:moveTo>
                <a:cubicBezTo>
                  <a:pt x="6545257" y="2271998"/>
                  <a:pt x="6549543" y="2276285"/>
                  <a:pt x="6554782" y="2276285"/>
                </a:cubicBezTo>
                <a:cubicBezTo>
                  <a:pt x="6560020" y="2276285"/>
                  <a:pt x="6564307" y="2271998"/>
                  <a:pt x="6564307" y="2266760"/>
                </a:cubicBezTo>
                <a:cubicBezTo>
                  <a:pt x="6564307" y="2261521"/>
                  <a:pt x="6560020" y="2257235"/>
                  <a:pt x="6554782" y="2257235"/>
                </a:cubicBezTo>
                <a:cubicBezTo>
                  <a:pt x="6549543" y="2257235"/>
                  <a:pt x="6545257" y="2261521"/>
                  <a:pt x="6545257" y="2266760"/>
                </a:cubicBezTo>
                <a:close/>
                <a:moveTo>
                  <a:pt x="6509338" y="2278075"/>
                </a:moveTo>
                <a:cubicBezTo>
                  <a:pt x="6511414" y="2284295"/>
                  <a:pt x="6518205" y="2291077"/>
                  <a:pt x="6524425" y="2293153"/>
                </a:cubicBezTo>
                <a:cubicBezTo>
                  <a:pt x="6531388" y="2295477"/>
                  <a:pt x="6533512" y="2291115"/>
                  <a:pt x="6529959" y="2281847"/>
                </a:cubicBezTo>
                <a:cubicBezTo>
                  <a:pt x="6523311" y="2264531"/>
                  <a:pt x="6503623" y="2260930"/>
                  <a:pt x="6509338" y="2278075"/>
                </a:cubicBezTo>
                <a:close/>
                <a:moveTo>
                  <a:pt x="6735728" y="2290544"/>
                </a:moveTo>
                <a:cubicBezTo>
                  <a:pt x="6748044" y="2303650"/>
                  <a:pt x="6758988" y="2314385"/>
                  <a:pt x="6760036" y="2314385"/>
                </a:cubicBezTo>
                <a:cubicBezTo>
                  <a:pt x="6761093" y="2314385"/>
                  <a:pt x="6761950" y="2304555"/>
                  <a:pt x="6761950" y="2292553"/>
                </a:cubicBezTo>
                <a:lnTo>
                  <a:pt x="6761950" y="2270722"/>
                </a:lnTo>
                <a:lnTo>
                  <a:pt x="6737633" y="2268703"/>
                </a:lnTo>
                <a:lnTo>
                  <a:pt x="6713325" y="2266693"/>
                </a:lnTo>
                <a:lnTo>
                  <a:pt x="6735728" y="2290544"/>
                </a:lnTo>
                <a:close/>
                <a:moveTo>
                  <a:pt x="5883269" y="2304860"/>
                </a:moveTo>
                <a:cubicBezTo>
                  <a:pt x="5886507" y="2310098"/>
                  <a:pt x="5891041" y="2314385"/>
                  <a:pt x="5893356" y="2314385"/>
                </a:cubicBezTo>
                <a:cubicBezTo>
                  <a:pt x="5895671" y="2314385"/>
                  <a:pt x="5897557" y="2310098"/>
                  <a:pt x="5897557" y="2304860"/>
                </a:cubicBezTo>
                <a:cubicBezTo>
                  <a:pt x="5897557" y="2299621"/>
                  <a:pt x="5893013" y="2295335"/>
                  <a:pt x="5887469" y="2295335"/>
                </a:cubicBezTo>
                <a:cubicBezTo>
                  <a:pt x="5881926" y="2295335"/>
                  <a:pt x="5880030" y="2299621"/>
                  <a:pt x="5883269" y="2304860"/>
                </a:cubicBezTo>
                <a:close/>
                <a:moveTo>
                  <a:pt x="5916607" y="2305422"/>
                </a:moveTo>
                <a:cubicBezTo>
                  <a:pt x="5916607" y="2310965"/>
                  <a:pt x="5920893" y="2312861"/>
                  <a:pt x="5926132" y="2309622"/>
                </a:cubicBezTo>
                <a:cubicBezTo>
                  <a:pt x="5931370" y="2306384"/>
                  <a:pt x="5935657" y="2301850"/>
                  <a:pt x="5935657" y="2299535"/>
                </a:cubicBezTo>
                <a:cubicBezTo>
                  <a:pt x="5935657" y="2297221"/>
                  <a:pt x="5931370" y="2295335"/>
                  <a:pt x="5926132" y="2295335"/>
                </a:cubicBezTo>
                <a:cubicBezTo>
                  <a:pt x="5920893" y="2295335"/>
                  <a:pt x="5916607" y="2299878"/>
                  <a:pt x="5916607" y="2305422"/>
                </a:cubicBezTo>
                <a:close/>
                <a:moveTo>
                  <a:pt x="7164382" y="2314385"/>
                </a:moveTo>
                <a:cubicBezTo>
                  <a:pt x="7164382" y="2319623"/>
                  <a:pt x="7168925" y="2323910"/>
                  <a:pt x="7174468" y="2323910"/>
                </a:cubicBezTo>
                <a:cubicBezTo>
                  <a:pt x="7180012" y="2323910"/>
                  <a:pt x="7181907" y="2319623"/>
                  <a:pt x="7178669" y="2314385"/>
                </a:cubicBezTo>
                <a:cubicBezTo>
                  <a:pt x="7175430" y="2309146"/>
                  <a:pt x="7170896" y="2304860"/>
                  <a:pt x="7168582" y="2304860"/>
                </a:cubicBezTo>
                <a:cubicBezTo>
                  <a:pt x="7166268" y="2304860"/>
                  <a:pt x="7164382" y="2309146"/>
                  <a:pt x="7164382" y="2314385"/>
                </a:cubicBezTo>
                <a:close/>
                <a:moveTo>
                  <a:pt x="6583357" y="2323910"/>
                </a:moveTo>
                <a:cubicBezTo>
                  <a:pt x="6583357" y="2329148"/>
                  <a:pt x="6587900" y="2333435"/>
                  <a:pt x="6593443" y="2333435"/>
                </a:cubicBezTo>
                <a:cubicBezTo>
                  <a:pt x="6598987" y="2333435"/>
                  <a:pt x="6600882" y="2329148"/>
                  <a:pt x="6597644" y="2323910"/>
                </a:cubicBezTo>
                <a:cubicBezTo>
                  <a:pt x="6594405" y="2318671"/>
                  <a:pt x="6589871" y="2314385"/>
                  <a:pt x="6587557" y="2314385"/>
                </a:cubicBezTo>
                <a:cubicBezTo>
                  <a:pt x="6585243" y="2314385"/>
                  <a:pt x="6583357" y="2318671"/>
                  <a:pt x="6583357" y="2323910"/>
                </a:cubicBezTo>
                <a:close/>
                <a:moveTo>
                  <a:pt x="5883269" y="2333435"/>
                </a:moveTo>
                <a:cubicBezTo>
                  <a:pt x="5880030" y="2338673"/>
                  <a:pt x="5881926" y="2342960"/>
                  <a:pt x="5887469" y="2342960"/>
                </a:cubicBezTo>
                <a:cubicBezTo>
                  <a:pt x="5893013" y="2342960"/>
                  <a:pt x="5897557" y="2338673"/>
                  <a:pt x="5897557" y="2333435"/>
                </a:cubicBezTo>
                <a:cubicBezTo>
                  <a:pt x="5897557" y="2328196"/>
                  <a:pt x="5895671" y="2323910"/>
                  <a:pt x="5893356" y="2323910"/>
                </a:cubicBezTo>
                <a:cubicBezTo>
                  <a:pt x="5891041" y="2323910"/>
                  <a:pt x="5886507" y="2328196"/>
                  <a:pt x="5883269" y="2333435"/>
                </a:cubicBezTo>
                <a:close/>
                <a:moveTo>
                  <a:pt x="5911844" y="2333435"/>
                </a:moveTo>
                <a:cubicBezTo>
                  <a:pt x="5915082" y="2338673"/>
                  <a:pt x="5921759" y="2342960"/>
                  <a:pt x="5926693" y="2342960"/>
                </a:cubicBezTo>
                <a:cubicBezTo>
                  <a:pt x="5931627" y="2342960"/>
                  <a:pt x="5935657" y="2338673"/>
                  <a:pt x="5935657" y="2333435"/>
                </a:cubicBezTo>
                <a:cubicBezTo>
                  <a:pt x="5935657" y="2328196"/>
                  <a:pt x="5928970" y="2323910"/>
                  <a:pt x="5920807" y="2323910"/>
                </a:cubicBezTo>
                <a:cubicBezTo>
                  <a:pt x="5912644" y="2323910"/>
                  <a:pt x="5908605" y="2328196"/>
                  <a:pt x="5911844" y="2333435"/>
                </a:cubicBezTo>
                <a:close/>
                <a:moveTo>
                  <a:pt x="6795288" y="2330872"/>
                </a:moveTo>
                <a:cubicBezTo>
                  <a:pt x="6788744" y="2333149"/>
                  <a:pt x="6783382" y="2341350"/>
                  <a:pt x="6783382" y="2349075"/>
                </a:cubicBezTo>
                <a:cubicBezTo>
                  <a:pt x="6783382" y="2356809"/>
                  <a:pt x="6779095" y="2360486"/>
                  <a:pt x="6773857" y="2357247"/>
                </a:cubicBezTo>
                <a:cubicBezTo>
                  <a:pt x="6768618" y="2354009"/>
                  <a:pt x="6764332" y="2355904"/>
                  <a:pt x="6764332" y="2361448"/>
                </a:cubicBezTo>
                <a:cubicBezTo>
                  <a:pt x="6764332" y="2366991"/>
                  <a:pt x="6773361" y="2371535"/>
                  <a:pt x="6784401" y="2371535"/>
                </a:cubicBezTo>
                <a:cubicBezTo>
                  <a:pt x="6798136" y="2371535"/>
                  <a:pt x="6802775" y="2367115"/>
                  <a:pt x="6799107" y="2357552"/>
                </a:cubicBezTo>
                <a:cubicBezTo>
                  <a:pt x="6796155" y="2349865"/>
                  <a:pt x="6797841" y="2341036"/>
                  <a:pt x="6802851" y="2337940"/>
                </a:cubicBezTo>
                <a:cubicBezTo>
                  <a:pt x="6807861" y="2334844"/>
                  <a:pt x="6811957" y="2336854"/>
                  <a:pt x="6811957" y="2342398"/>
                </a:cubicBezTo>
                <a:cubicBezTo>
                  <a:pt x="6811957" y="2347941"/>
                  <a:pt x="6816243" y="2352485"/>
                  <a:pt x="6821482" y="2352485"/>
                </a:cubicBezTo>
                <a:cubicBezTo>
                  <a:pt x="6835083" y="2352485"/>
                  <a:pt x="6833283" y="2336311"/>
                  <a:pt x="6819100" y="2331091"/>
                </a:cubicBezTo>
                <a:cubicBezTo>
                  <a:pt x="6812557" y="2328682"/>
                  <a:pt x="6801841" y="2328586"/>
                  <a:pt x="6795288" y="2330872"/>
                </a:cubicBezTo>
                <a:close/>
                <a:moveTo>
                  <a:pt x="6973882" y="2333435"/>
                </a:moveTo>
                <a:cubicBezTo>
                  <a:pt x="6965300" y="2338978"/>
                  <a:pt x="6964118" y="2342722"/>
                  <a:pt x="6970938" y="2342817"/>
                </a:cubicBezTo>
                <a:cubicBezTo>
                  <a:pt x="6977177" y="2342893"/>
                  <a:pt x="6984930" y="2338673"/>
                  <a:pt x="6988169" y="2333435"/>
                </a:cubicBezTo>
                <a:cubicBezTo>
                  <a:pt x="6995474" y="2321605"/>
                  <a:pt x="6992179" y="2321605"/>
                  <a:pt x="6973882" y="2333435"/>
                </a:cubicBezTo>
                <a:close/>
                <a:moveTo>
                  <a:pt x="6721469" y="2342960"/>
                </a:moveTo>
                <a:cubicBezTo>
                  <a:pt x="6724707" y="2348198"/>
                  <a:pt x="6722812" y="2352485"/>
                  <a:pt x="6717268" y="2352485"/>
                </a:cubicBezTo>
                <a:cubicBezTo>
                  <a:pt x="6711725" y="2352485"/>
                  <a:pt x="6707182" y="2361057"/>
                  <a:pt x="6707182" y="2371535"/>
                </a:cubicBezTo>
                <a:cubicBezTo>
                  <a:pt x="6707182" y="2397338"/>
                  <a:pt x="6722631" y="2395709"/>
                  <a:pt x="6729756" y="2369153"/>
                </a:cubicBezTo>
                <a:cubicBezTo>
                  <a:pt x="6737814" y="2339064"/>
                  <a:pt x="6737176" y="2333435"/>
                  <a:pt x="6725669" y="2333435"/>
                </a:cubicBezTo>
                <a:cubicBezTo>
                  <a:pt x="6720126" y="2333435"/>
                  <a:pt x="6718230" y="2337721"/>
                  <a:pt x="6721469" y="2342960"/>
                </a:cubicBezTo>
                <a:close/>
                <a:moveTo>
                  <a:pt x="7073894" y="2342960"/>
                </a:moveTo>
                <a:cubicBezTo>
                  <a:pt x="7070655" y="2348198"/>
                  <a:pt x="7074942" y="2352485"/>
                  <a:pt x="7083419" y="2352485"/>
                </a:cubicBezTo>
                <a:cubicBezTo>
                  <a:pt x="7091896" y="2352485"/>
                  <a:pt x="7096182" y="2348198"/>
                  <a:pt x="7092944" y="2342960"/>
                </a:cubicBezTo>
                <a:cubicBezTo>
                  <a:pt x="7089705" y="2337721"/>
                  <a:pt x="7085419" y="2333435"/>
                  <a:pt x="7083419" y="2333435"/>
                </a:cubicBezTo>
                <a:cubicBezTo>
                  <a:pt x="7081419" y="2333435"/>
                  <a:pt x="7077132" y="2337721"/>
                  <a:pt x="7073894" y="2342960"/>
                </a:cubicBezTo>
                <a:close/>
                <a:moveTo>
                  <a:pt x="5764473" y="2366067"/>
                </a:moveTo>
                <a:cubicBezTo>
                  <a:pt x="5752548" y="2397443"/>
                  <a:pt x="5752433" y="2400110"/>
                  <a:pt x="5763092" y="2400110"/>
                </a:cubicBezTo>
                <a:cubicBezTo>
                  <a:pt x="5771626" y="2400110"/>
                  <a:pt x="5784647" y="2350837"/>
                  <a:pt x="5777923" y="2344017"/>
                </a:cubicBezTo>
                <a:cubicBezTo>
                  <a:pt x="5775913" y="2341988"/>
                  <a:pt x="5769854" y="2351904"/>
                  <a:pt x="5764473" y="2366067"/>
                </a:cubicBezTo>
                <a:close/>
                <a:moveTo>
                  <a:pt x="7171144" y="2362010"/>
                </a:moveTo>
                <a:cubicBezTo>
                  <a:pt x="7173887" y="2372487"/>
                  <a:pt x="7177774" y="2381060"/>
                  <a:pt x="7179784" y="2381060"/>
                </a:cubicBezTo>
                <a:cubicBezTo>
                  <a:pt x="7181783" y="2381060"/>
                  <a:pt x="7183432" y="2372487"/>
                  <a:pt x="7183432" y="2362010"/>
                </a:cubicBezTo>
                <a:cubicBezTo>
                  <a:pt x="7183432" y="2351532"/>
                  <a:pt x="7179545" y="2342960"/>
                  <a:pt x="7174802" y="2342960"/>
                </a:cubicBezTo>
                <a:cubicBezTo>
                  <a:pt x="7170049" y="2342960"/>
                  <a:pt x="7168410" y="2351532"/>
                  <a:pt x="7171144" y="2362010"/>
                </a:cubicBezTo>
                <a:close/>
                <a:moveTo>
                  <a:pt x="5821357" y="2362010"/>
                </a:moveTo>
                <a:cubicBezTo>
                  <a:pt x="5821357" y="2367248"/>
                  <a:pt x="5825643" y="2371535"/>
                  <a:pt x="5830882" y="2371535"/>
                </a:cubicBezTo>
                <a:cubicBezTo>
                  <a:pt x="5836120" y="2371535"/>
                  <a:pt x="5840407" y="2367248"/>
                  <a:pt x="5840407" y="2362010"/>
                </a:cubicBezTo>
                <a:cubicBezTo>
                  <a:pt x="5840407" y="2356771"/>
                  <a:pt x="5836120" y="2352485"/>
                  <a:pt x="5830882" y="2352485"/>
                </a:cubicBezTo>
                <a:cubicBezTo>
                  <a:pt x="5825643" y="2352485"/>
                  <a:pt x="5821357" y="2356771"/>
                  <a:pt x="5821357" y="2362010"/>
                </a:cubicBezTo>
                <a:close/>
                <a:moveTo>
                  <a:pt x="7408860" y="2358838"/>
                </a:moveTo>
                <a:cubicBezTo>
                  <a:pt x="7405364" y="2362324"/>
                  <a:pt x="7402507" y="2369611"/>
                  <a:pt x="7402507" y="2375030"/>
                </a:cubicBezTo>
                <a:cubicBezTo>
                  <a:pt x="7402507" y="2380993"/>
                  <a:pt x="7406945" y="2380431"/>
                  <a:pt x="7413775" y="2373602"/>
                </a:cubicBezTo>
                <a:cubicBezTo>
                  <a:pt x="7419975" y="2367401"/>
                  <a:pt x="7422833" y="2360114"/>
                  <a:pt x="7420128" y="2357409"/>
                </a:cubicBezTo>
                <a:cubicBezTo>
                  <a:pt x="7417423" y="2354704"/>
                  <a:pt x="7412346" y="2355342"/>
                  <a:pt x="7408860" y="2358838"/>
                </a:cubicBezTo>
                <a:close/>
                <a:moveTo>
                  <a:pt x="5859457" y="2371535"/>
                </a:moveTo>
                <a:cubicBezTo>
                  <a:pt x="5859457" y="2376773"/>
                  <a:pt x="5863743" y="2381060"/>
                  <a:pt x="5868982" y="2381060"/>
                </a:cubicBezTo>
                <a:cubicBezTo>
                  <a:pt x="5874220" y="2381060"/>
                  <a:pt x="5878507" y="2376773"/>
                  <a:pt x="5878507" y="2371535"/>
                </a:cubicBezTo>
                <a:cubicBezTo>
                  <a:pt x="5878507" y="2366296"/>
                  <a:pt x="5874220" y="2362010"/>
                  <a:pt x="5868982" y="2362010"/>
                </a:cubicBezTo>
                <a:cubicBezTo>
                  <a:pt x="5863743" y="2362010"/>
                  <a:pt x="5859457" y="2366296"/>
                  <a:pt x="5859457" y="2371535"/>
                </a:cubicBezTo>
                <a:close/>
                <a:moveTo>
                  <a:pt x="6097582" y="2371535"/>
                </a:moveTo>
                <a:cubicBezTo>
                  <a:pt x="6097582" y="2376773"/>
                  <a:pt x="6102125" y="2381060"/>
                  <a:pt x="6107668" y="2381060"/>
                </a:cubicBezTo>
                <a:cubicBezTo>
                  <a:pt x="6113212" y="2381060"/>
                  <a:pt x="6115107" y="2376773"/>
                  <a:pt x="6111869" y="2371535"/>
                </a:cubicBezTo>
                <a:cubicBezTo>
                  <a:pt x="6108630" y="2366296"/>
                  <a:pt x="6104096" y="2362010"/>
                  <a:pt x="6101782" y="2362010"/>
                </a:cubicBezTo>
                <a:cubicBezTo>
                  <a:pt x="6099468" y="2362010"/>
                  <a:pt x="6097582" y="2366296"/>
                  <a:pt x="6097582" y="2371535"/>
                </a:cubicBezTo>
                <a:close/>
                <a:moveTo>
                  <a:pt x="6869107" y="2371535"/>
                </a:moveTo>
                <a:cubicBezTo>
                  <a:pt x="6869107" y="2376773"/>
                  <a:pt x="6873393" y="2381060"/>
                  <a:pt x="6878632" y="2381060"/>
                </a:cubicBezTo>
                <a:cubicBezTo>
                  <a:pt x="6883870" y="2381060"/>
                  <a:pt x="6888157" y="2376773"/>
                  <a:pt x="6888157" y="2371535"/>
                </a:cubicBezTo>
                <a:cubicBezTo>
                  <a:pt x="6888157" y="2366296"/>
                  <a:pt x="6883870" y="2362010"/>
                  <a:pt x="6878632" y="2362010"/>
                </a:cubicBezTo>
                <a:cubicBezTo>
                  <a:pt x="6873393" y="2362010"/>
                  <a:pt x="6869107" y="2366296"/>
                  <a:pt x="6869107" y="2371535"/>
                </a:cubicBezTo>
                <a:close/>
                <a:moveTo>
                  <a:pt x="8459781" y="2375735"/>
                </a:moveTo>
                <a:cubicBezTo>
                  <a:pt x="8459781" y="2383289"/>
                  <a:pt x="8463667" y="2391861"/>
                  <a:pt x="8468420" y="2394795"/>
                </a:cubicBezTo>
                <a:cubicBezTo>
                  <a:pt x="8473164" y="2397738"/>
                  <a:pt x="8474812" y="2391556"/>
                  <a:pt x="8472068" y="2381069"/>
                </a:cubicBezTo>
                <a:cubicBezTo>
                  <a:pt x="8466248" y="2358828"/>
                  <a:pt x="8459781" y="2356018"/>
                  <a:pt x="8459781" y="2375735"/>
                </a:cubicBezTo>
                <a:close/>
                <a:moveTo>
                  <a:pt x="4959277" y="3168187"/>
                </a:moveTo>
                <a:cubicBezTo>
                  <a:pt x="4540215" y="3590639"/>
                  <a:pt x="4196020" y="3939664"/>
                  <a:pt x="4194391" y="3943807"/>
                </a:cubicBezTo>
                <a:cubicBezTo>
                  <a:pt x="4192772" y="3947951"/>
                  <a:pt x="4202049" y="3948427"/>
                  <a:pt x="4215013" y="3944874"/>
                </a:cubicBezTo>
                <a:cubicBezTo>
                  <a:pt x="4248769" y="3935597"/>
                  <a:pt x="5726107" y="2444134"/>
                  <a:pt x="5726107" y="2419331"/>
                </a:cubicBezTo>
                <a:cubicBezTo>
                  <a:pt x="5726107" y="2408758"/>
                  <a:pt x="5725001" y="2400110"/>
                  <a:pt x="5723658" y="2400110"/>
                </a:cubicBezTo>
                <a:cubicBezTo>
                  <a:pt x="5722316" y="2400110"/>
                  <a:pt x="5378349" y="2745743"/>
                  <a:pt x="4959277" y="3168187"/>
                </a:cubicBezTo>
                <a:close/>
                <a:moveTo>
                  <a:pt x="5811832" y="2410197"/>
                </a:moveTo>
                <a:cubicBezTo>
                  <a:pt x="5811832" y="2415740"/>
                  <a:pt x="5816118" y="2417636"/>
                  <a:pt x="5821357" y="2414397"/>
                </a:cubicBezTo>
                <a:cubicBezTo>
                  <a:pt x="5826595" y="2411159"/>
                  <a:pt x="5830882" y="2406625"/>
                  <a:pt x="5830882" y="2404310"/>
                </a:cubicBezTo>
                <a:cubicBezTo>
                  <a:pt x="5830882" y="2401996"/>
                  <a:pt x="5826595" y="2400110"/>
                  <a:pt x="5821357" y="2400110"/>
                </a:cubicBezTo>
                <a:cubicBezTo>
                  <a:pt x="5816118" y="2400110"/>
                  <a:pt x="5811832" y="2404653"/>
                  <a:pt x="5811832" y="2410197"/>
                </a:cubicBezTo>
                <a:close/>
                <a:moveTo>
                  <a:pt x="6545561" y="2405434"/>
                </a:moveTo>
                <a:cubicBezTo>
                  <a:pt x="6545390" y="2410978"/>
                  <a:pt x="6551553" y="2423836"/>
                  <a:pt x="6559239" y="2434009"/>
                </a:cubicBezTo>
                <a:cubicBezTo>
                  <a:pt x="6566935" y="2444172"/>
                  <a:pt x="6573365" y="2447963"/>
                  <a:pt x="6573526" y="2442410"/>
                </a:cubicBezTo>
                <a:cubicBezTo>
                  <a:pt x="6573698" y="2436867"/>
                  <a:pt x="6567535" y="2424008"/>
                  <a:pt x="6559849" y="2413835"/>
                </a:cubicBezTo>
                <a:cubicBezTo>
                  <a:pt x="6552153" y="2403672"/>
                  <a:pt x="6545723" y="2399881"/>
                  <a:pt x="6545561" y="2405434"/>
                </a:cubicBezTo>
                <a:close/>
                <a:moveTo>
                  <a:pt x="6659557" y="2409635"/>
                </a:moveTo>
                <a:cubicBezTo>
                  <a:pt x="6659557" y="2414873"/>
                  <a:pt x="6663843" y="2419160"/>
                  <a:pt x="6669082" y="2419160"/>
                </a:cubicBezTo>
                <a:cubicBezTo>
                  <a:pt x="6674320" y="2419160"/>
                  <a:pt x="6678607" y="2414873"/>
                  <a:pt x="6678607" y="2409635"/>
                </a:cubicBezTo>
                <a:cubicBezTo>
                  <a:pt x="6678607" y="2404396"/>
                  <a:pt x="6674320" y="2400110"/>
                  <a:pt x="6669082" y="2400110"/>
                </a:cubicBezTo>
                <a:cubicBezTo>
                  <a:pt x="6663843" y="2400110"/>
                  <a:pt x="6659557" y="2404396"/>
                  <a:pt x="6659557" y="2409635"/>
                </a:cubicBezTo>
                <a:close/>
                <a:moveTo>
                  <a:pt x="6697657" y="2410197"/>
                </a:moveTo>
                <a:cubicBezTo>
                  <a:pt x="6697657" y="2415740"/>
                  <a:pt x="6701943" y="2417636"/>
                  <a:pt x="6707182" y="2414397"/>
                </a:cubicBezTo>
                <a:cubicBezTo>
                  <a:pt x="6712420" y="2411159"/>
                  <a:pt x="6716707" y="2406625"/>
                  <a:pt x="6716707" y="2404310"/>
                </a:cubicBezTo>
                <a:cubicBezTo>
                  <a:pt x="6716707" y="2401996"/>
                  <a:pt x="6712420" y="2400110"/>
                  <a:pt x="6707182" y="2400110"/>
                </a:cubicBezTo>
                <a:cubicBezTo>
                  <a:pt x="6701943" y="2400110"/>
                  <a:pt x="6697657" y="2404653"/>
                  <a:pt x="6697657" y="2410197"/>
                </a:cubicBezTo>
                <a:close/>
                <a:moveTo>
                  <a:pt x="6635744" y="2419160"/>
                </a:moveTo>
                <a:cubicBezTo>
                  <a:pt x="6638982" y="2424398"/>
                  <a:pt x="6643516" y="2428685"/>
                  <a:pt x="6645831" y="2428685"/>
                </a:cubicBezTo>
                <a:cubicBezTo>
                  <a:pt x="6648146" y="2428685"/>
                  <a:pt x="6650032" y="2424398"/>
                  <a:pt x="6650032" y="2419160"/>
                </a:cubicBezTo>
                <a:cubicBezTo>
                  <a:pt x="6650032" y="2413921"/>
                  <a:pt x="6645488" y="2409635"/>
                  <a:pt x="6639944" y="2409635"/>
                </a:cubicBezTo>
                <a:cubicBezTo>
                  <a:pt x="6634401" y="2409635"/>
                  <a:pt x="6632505" y="2413921"/>
                  <a:pt x="6635744" y="2419160"/>
                </a:cubicBezTo>
                <a:close/>
                <a:moveTo>
                  <a:pt x="6850809" y="2424713"/>
                </a:moveTo>
                <a:cubicBezTo>
                  <a:pt x="6851266" y="2435809"/>
                  <a:pt x="6853524" y="2438067"/>
                  <a:pt x="6856562" y="2430475"/>
                </a:cubicBezTo>
                <a:cubicBezTo>
                  <a:pt x="6859315" y="2423598"/>
                  <a:pt x="6858972" y="2415378"/>
                  <a:pt x="6855810" y="2412216"/>
                </a:cubicBezTo>
                <a:cubicBezTo>
                  <a:pt x="6852647" y="2409054"/>
                  <a:pt x="6850400" y="2414673"/>
                  <a:pt x="6850809" y="2424713"/>
                </a:cubicBezTo>
                <a:close/>
                <a:moveTo>
                  <a:pt x="6127347" y="2424017"/>
                </a:moveTo>
                <a:cubicBezTo>
                  <a:pt x="6137739" y="2452011"/>
                  <a:pt x="6187412" y="2533460"/>
                  <a:pt x="6194098" y="2533460"/>
                </a:cubicBezTo>
                <a:cubicBezTo>
                  <a:pt x="6198366" y="2533460"/>
                  <a:pt x="6188717" y="2510952"/>
                  <a:pt x="6172648" y="2483453"/>
                </a:cubicBezTo>
                <a:cubicBezTo>
                  <a:pt x="6144864" y="2435885"/>
                  <a:pt x="6119308" y="2402358"/>
                  <a:pt x="6127347" y="2424017"/>
                </a:cubicBezTo>
                <a:close/>
                <a:moveTo>
                  <a:pt x="6751635" y="2425513"/>
                </a:moveTo>
                <a:cubicBezTo>
                  <a:pt x="6748139" y="2428999"/>
                  <a:pt x="6745282" y="2436286"/>
                  <a:pt x="6745282" y="2441705"/>
                </a:cubicBezTo>
                <a:cubicBezTo>
                  <a:pt x="6745282" y="2447668"/>
                  <a:pt x="6749720" y="2447106"/>
                  <a:pt x="6756550" y="2440276"/>
                </a:cubicBezTo>
                <a:cubicBezTo>
                  <a:pt x="6762750" y="2434076"/>
                  <a:pt x="6765608" y="2426789"/>
                  <a:pt x="6762903" y="2424084"/>
                </a:cubicBezTo>
                <a:cubicBezTo>
                  <a:pt x="6760198" y="2421379"/>
                  <a:pt x="6755121" y="2422017"/>
                  <a:pt x="6751635" y="2425513"/>
                </a:cubicBezTo>
                <a:close/>
                <a:moveTo>
                  <a:pt x="7110508" y="2459622"/>
                </a:moveTo>
                <a:cubicBezTo>
                  <a:pt x="7106955" y="2481872"/>
                  <a:pt x="7102259" y="2494731"/>
                  <a:pt x="7100078" y="2488197"/>
                </a:cubicBezTo>
                <a:cubicBezTo>
                  <a:pt x="7097897" y="2481653"/>
                  <a:pt x="7091934" y="2476310"/>
                  <a:pt x="7086829" y="2476310"/>
                </a:cubicBezTo>
                <a:cubicBezTo>
                  <a:pt x="7081714" y="2476310"/>
                  <a:pt x="7080180" y="2480596"/>
                  <a:pt x="7083419" y="2485835"/>
                </a:cubicBezTo>
                <a:cubicBezTo>
                  <a:pt x="7086657" y="2491073"/>
                  <a:pt x="7082333" y="2495360"/>
                  <a:pt x="7073818" y="2495360"/>
                </a:cubicBezTo>
                <a:lnTo>
                  <a:pt x="7058321" y="2495360"/>
                </a:lnTo>
                <a:lnTo>
                  <a:pt x="7064217" y="2473928"/>
                </a:lnTo>
                <a:lnTo>
                  <a:pt x="7070122" y="2452497"/>
                </a:lnTo>
                <a:lnTo>
                  <a:pt x="7055339" y="2470985"/>
                </a:lnTo>
                <a:cubicBezTo>
                  <a:pt x="7037461" y="2493350"/>
                  <a:pt x="7036527" y="2504570"/>
                  <a:pt x="7052463" y="2505809"/>
                </a:cubicBezTo>
                <a:cubicBezTo>
                  <a:pt x="7113632" y="2510523"/>
                  <a:pt x="7167306" y="2507923"/>
                  <a:pt x="7169563" y="2500122"/>
                </a:cubicBezTo>
                <a:cubicBezTo>
                  <a:pt x="7187223" y="2439038"/>
                  <a:pt x="7175878" y="2410568"/>
                  <a:pt x="7156285" y="2466785"/>
                </a:cubicBezTo>
                <a:cubicBezTo>
                  <a:pt x="7141188" y="2510085"/>
                  <a:pt x="7123262" y="2503323"/>
                  <a:pt x="7131044" y="2457260"/>
                </a:cubicBezTo>
                <a:cubicBezTo>
                  <a:pt x="7135235" y="2432428"/>
                  <a:pt x="7133911" y="2419160"/>
                  <a:pt x="7127234" y="2419160"/>
                </a:cubicBezTo>
                <a:cubicBezTo>
                  <a:pt x="7121595" y="2419160"/>
                  <a:pt x="7114070" y="2437362"/>
                  <a:pt x="7110508" y="2459622"/>
                </a:cubicBezTo>
                <a:close/>
                <a:moveTo>
                  <a:pt x="7011982" y="2438210"/>
                </a:moveTo>
                <a:cubicBezTo>
                  <a:pt x="7011982" y="2443448"/>
                  <a:pt x="7016268" y="2447735"/>
                  <a:pt x="7021507" y="2447735"/>
                </a:cubicBezTo>
                <a:cubicBezTo>
                  <a:pt x="7026745" y="2447735"/>
                  <a:pt x="7031032" y="2443448"/>
                  <a:pt x="7031032" y="2438210"/>
                </a:cubicBezTo>
                <a:cubicBezTo>
                  <a:pt x="7031032" y="2432971"/>
                  <a:pt x="7026745" y="2428685"/>
                  <a:pt x="7021507" y="2428685"/>
                </a:cubicBezTo>
                <a:cubicBezTo>
                  <a:pt x="7016268" y="2428685"/>
                  <a:pt x="7011982" y="2432971"/>
                  <a:pt x="7011982" y="2438210"/>
                </a:cubicBezTo>
                <a:close/>
                <a:moveTo>
                  <a:pt x="7050082" y="2438210"/>
                </a:moveTo>
                <a:cubicBezTo>
                  <a:pt x="7050082" y="2443448"/>
                  <a:pt x="7054368" y="2447735"/>
                  <a:pt x="7059607" y="2447735"/>
                </a:cubicBezTo>
                <a:cubicBezTo>
                  <a:pt x="7064845" y="2447735"/>
                  <a:pt x="7069132" y="2443448"/>
                  <a:pt x="7069132" y="2438210"/>
                </a:cubicBezTo>
                <a:cubicBezTo>
                  <a:pt x="7069132" y="2432971"/>
                  <a:pt x="7064845" y="2428685"/>
                  <a:pt x="7059607" y="2428685"/>
                </a:cubicBezTo>
                <a:cubicBezTo>
                  <a:pt x="7054368" y="2428685"/>
                  <a:pt x="7050082" y="2432971"/>
                  <a:pt x="7050082" y="2438210"/>
                </a:cubicBezTo>
                <a:close/>
                <a:moveTo>
                  <a:pt x="6597644" y="2447735"/>
                </a:moveTo>
                <a:cubicBezTo>
                  <a:pt x="6600882" y="2452973"/>
                  <a:pt x="6605416" y="2457260"/>
                  <a:pt x="6607731" y="2457260"/>
                </a:cubicBezTo>
                <a:cubicBezTo>
                  <a:pt x="6610046" y="2457260"/>
                  <a:pt x="6611932" y="2452973"/>
                  <a:pt x="6611932" y="2447735"/>
                </a:cubicBezTo>
                <a:cubicBezTo>
                  <a:pt x="6611932" y="2442496"/>
                  <a:pt x="6607388" y="2438210"/>
                  <a:pt x="6601844" y="2438210"/>
                </a:cubicBezTo>
                <a:cubicBezTo>
                  <a:pt x="6596301" y="2438210"/>
                  <a:pt x="6594405" y="2442496"/>
                  <a:pt x="6597644" y="2447735"/>
                </a:cubicBezTo>
                <a:close/>
                <a:moveTo>
                  <a:pt x="6981206" y="2465661"/>
                </a:moveTo>
                <a:cubicBezTo>
                  <a:pt x="6985654" y="2495941"/>
                  <a:pt x="6967242" y="2515038"/>
                  <a:pt x="6953698" y="2494198"/>
                </a:cubicBezTo>
                <a:lnTo>
                  <a:pt x="6945164" y="2481072"/>
                </a:lnTo>
                <a:lnTo>
                  <a:pt x="6925304" y="2504885"/>
                </a:lnTo>
                <a:lnTo>
                  <a:pt x="6905435" y="2528697"/>
                </a:lnTo>
                <a:lnTo>
                  <a:pt x="6911493" y="2510181"/>
                </a:lnTo>
                <a:lnTo>
                  <a:pt x="6917551" y="2491664"/>
                </a:lnTo>
                <a:lnTo>
                  <a:pt x="6899720" y="2507799"/>
                </a:lnTo>
                <a:cubicBezTo>
                  <a:pt x="6877793" y="2527649"/>
                  <a:pt x="6874269" y="2527735"/>
                  <a:pt x="6855495" y="2508971"/>
                </a:cubicBezTo>
                <a:lnTo>
                  <a:pt x="6840532" y="2493998"/>
                </a:lnTo>
                <a:lnTo>
                  <a:pt x="6840675" y="2506590"/>
                </a:lnTo>
                <a:cubicBezTo>
                  <a:pt x="6840760" y="2513505"/>
                  <a:pt x="6844617" y="2525163"/>
                  <a:pt x="6849256" y="2532488"/>
                </a:cubicBezTo>
                <a:lnTo>
                  <a:pt x="6857686" y="2545814"/>
                </a:lnTo>
                <a:lnTo>
                  <a:pt x="6941982" y="2528535"/>
                </a:lnTo>
                <a:cubicBezTo>
                  <a:pt x="6988341" y="2519029"/>
                  <a:pt x="7027441" y="2510438"/>
                  <a:pt x="7028879" y="2509428"/>
                </a:cubicBezTo>
                <a:cubicBezTo>
                  <a:pt x="7030308" y="2508428"/>
                  <a:pt x="7028726" y="2500446"/>
                  <a:pt x="7025364" y="2491683"/>
                </a:cubicBezTo>
                <a:lnTo>
                  <a:pt x="7019249" y="2475748"/>
                </a:lnTo>
                <a:lnTo>
                  <a:pt x="7005800" y="2492702"/>
                </a:lnTo>
                <a:lnTo>
                  <a:pt x="6992350" y="2509647"/>
                </a:lnTo>
                <a:lnTo>
                  <a:pt x="6993741" y="2490597"/>
                </a:lnTo>
                <a:cubicBezTo>
                  <a:pt x="6996198" y="2456802"/>
                  <a:pt x="6993122" y="2438210"/>
                  <a:pt x="6985054" y="2438210"/>
                </a:cubicBezTo>
                <a:cubicBezTo>
                  <a:pt x="6980720" y="2438210"/>
                  <a:pt x="6978996" y="2450564"/>
                  <a:pt x="6981206" y="2465661"/>
                </a:cubicBezTo>
                <a:close/>
                <a:moveTo>
                  <a:pt x="6888157" y="2471547"/>
                </a:moveTo>
                <a:cubicBezTo>
                  <a:pt x="6888157" y="2479405"/>
                  <a:pt x="6892309" y="2485835"/>
                  <a:pt x="6897386" y="2485835"/>
                </a:cubicBezTo>
                <a:cubicBezTo>
                  <a:pt x="6902453" y="2485835"/>
                  <a:pt x="6904139" y="2479405"/>
                  <a:pt x="6901130" y="2471547"/>
                </a:cubicBezTo>
                <a:cubicBezTo>
                  <a:pt x="6898110" y="2463689"/>
                  <a:pt x="6893957" y="2457260"/>
                  <a:pt x="6891900" y="2457260"/>
                </a:cubicBezTo>
                <a:cubicBezTo>
                  <a:pt x="6889843" y="2457260"/>
                  <a:pt x="6888157" y="2463689"/>
                  <a:pt x="6888157" y="2471547"/>
                </a:cubicBezTo>
                <a:close/>
                <a:moveTo>
                  <a:pt x="7297732" y="2466785"/>
                </a:moveTo>
                <a:cubicBezTo>
                  <a:pt x="7297732" y="2472023"/>
                  <a:pt x="7302018" y="2476310"/>
                  <a:pt x="7307257" y="2476310"/>
                </a:cubicBezTo>
                <a:cubicBezTo>
                  <a:pt x="7312495" y="2476310"/>
                  <a:pt x="7316782" y="2472023"/>
                  <a:pt x="7316782" y="2466785"/>
                </a:cubicBezTo>
                <a:cubicBezTo>
                  <a:pt x="7316782" y="2461546"/>
                  <a:pt x="7312495" y="2457260"/>
                  <a:pt x="7307257" y="2457260"/>
                </a:cubicBezTo>
                <a:cubicBezTo>
                  <a:pt x="7302018" y="2457260"/>
                  <a:pt x="7297732" y="2461546"/>
                  <a:pt x="7297732" y="2466785"/>
                </a:cubicBezTo>
                <a:close/>
                <a:moveTo>
                  <a:pt x="7431082" y="2464032"/>
                </a:moveTo>
                <a:cubicBezTo>
                  <a:pt x="7431082" y="2469499"/>
                  <a:pt x="7438587" y="2479862"/>
                  <a:pt x="7447750" y="2487054"/>
                </a:cubicBezTo>
                <a:lnTo>
                  <a:pt x="7464419" y="2500122"/>
                </a:lnTo>
                <a:lnTo>
                  <a:pt x="7450446" y="2481072"/>
                </a:lnTo>
                <a:cubicBezTo>
                  <a:pt x="7442759" y="2470595"/>
                  <a:pt x="7435263" y="2460241"/>
                  <a:pt x="7433777" y="2458050"/>
                </a:cubicBezTo>
                <a:cubicBezTo>
                  <a:pt x="7432291" y="2455869"/>
                  <a:pt x="7431082" y="2458565"/>
                  <a:pt x="7431082" y="2464032"/>
                </a:cubicBezTo>
                <a:close/>
                <a:moveTo>
                  <a:pt x="6183307" y="2469785"/>
                </a:moveTo>
                <a:cubicBezTo>
                  <a:pt x="6183307" y="2476119"/>
                  <a:pt x="6229884" y="2551881"/>
                  <a:pt x="6270536" y="2611660"/>
                </a:cubicBezTo>
                <a:cubicBezTo>
                  <a:pt x="6280185" y="2625852"/>
                  <a:pt x="6288082" y="2641102"/>
                  <a:pt x="6288082" y="2645550"/>
                </a:cubicBezTo>
                <a:cubicBezTo>
                  <a:pt x="6288082" y="2650008"/>
                  <a:pt x="6294378" y="2661961"/>
                  <a:pt x="6302064" y="2672134"/>
                </a:cubicBezTo>
                <a:lnTo>
                  <a:pt x="6316047" y="2690622"/>
                </a:lnTo>
                <a:lnTo>
                  <a:pt x="6316351" y="2674991"/>
                </a:lnTo>
                <a:cubicBezTo>
                  <a:pt x="6316523" y="2666400"/>
                  <a:pt x="6290482" y="2619251"/>
                  <a:pt x="6258497" y="2570216"/>
                </a:cubicBezTo>
                <a:cubicBezTo>
                  <a:pt x="6198651" y="2478472"/>
                  <a:pt x="6183307" y="2457984"/>
                  <a:pt x="6183307" y="2469785"/>
                </a:cubicBezTo>
                <a:close/>
                <a:moveTo>
                  <a:pt x="6813814" y="2509647"/>
                </a:moveTo>
                <a:cubicBezTo>
                  <a:pt x="6814004" y="2525363"/>
                  <a:pt x="6816138" y="2530640"/>
                  <a:pt x="6818557" y="2521372"/>
                </a:cubicBezTo>
                <a:cubicBezTo>
                  <a:pt x="6820976" y="2512105"/>
                  <a:pt x="6820815" y="2499246"/>
                  <a:pt x="6818205" y="2492797"/>
                </a:cubicBezTo>
                <a:cubicBezTo>
                  <a:pt x="6815595" y="2486349"/>
                  <a:pt x="6813623" y="2493931"/>
                  <a:pt x="6813814" y="2509647"/>
                </a:cubicBezTo>
                <a:close/>
                <a:moveTo>
                  <a:pt x="6239380" y="2512028"/>
                </a:moveTo>
                <a:cubicBezTo>
                  <a:pt x="6244400" y="2521191"/>
                  <a:pt x="6263840" y="2550119"/>
                  <a:pt x="6282585" y="2576293"/>
                </a:cubicBezTo>
                <a:cubicBezTo>
                  <a:pt x="6301321" y="2602468"/>
                  <a:pt x="6316657" y="2629262"/>
                  <a:pt x="6316657" y="2635825"/>
                </a:cubicBezTo>
                <a:cubicBezTo>
                  <a:pt x="6316657" y="2642387"/>
                  <a:pt x="6320943" y="2647760"/>
                  <a:pt x="6326182" y="2647760"/>
                </a:cubicBezTo>
                <a:cubicBezTo>
                  <a:pt x="6341536" y="2647760"/>
                  <a:pt x="6337250" y="2632091"/>
                  <a:pt x="6314008" y="2603249"/>
                </a:cubicBezTo>
                <a:cubicBezTo>
                  <a:pt x="6302074" y="2588438"/>
                  <a:pt x="6280061" y="2558101"/>
                  <a:pt x="6265088" y="2535841"/>
                </a:cubicBezTo>
                <a:cubicBezTo>
                  <a:pt x="6237742" y="2495169"/>
                  <a:pt x="6222359" y="2480929"/>
                  <a:pt x="6239380" y="2512028"/>
                </a:cubicBezTo>
                <a:close/>
                <a:moveTo>
                  <a:pt x="7208263" y="2510428"/>
                </a:moveTo>
                <a:cubicBezTo>
                  <a:pt x="7199319" y="2533726"/>
                  <a:pt x="7201262" y="2536803"/>
                  <a:pt x="7216769" y="2523935"/>
                </a:cubicBezTo>
                <a:cubicBezTo>
                  <a:pt x="7232600" y="2510790"/>
                  <a:pt x="7235724" y="2495360"/>
                  <a:pt x="7222551" y="2495360"/>
                </a:cubicBezTo>
                <a:cubicBezTo>
                  <a:pt x="7217874" y="2495360"/>
                  <a:pt x="7211444" y="2502141"/>
                  <a:pt x="7208263" y="2510428"/>
                </a:cubicBezTo>
                <a:close/>
                <a:moveTo>
                  <a:pt x="7379285" y="2530783"/>
                </a:moveTo>
                <a:cubicBezTo>
                  <a:pt x="7366597" y="2548166"/>
                  <a:pt x="7364368" y="2557263"/>
                  <a:pt x="7372141" y="2559853"/>
                </a:cubicBezTo>
                <a:cubicBezTo>
                  <a:pt x="7378360" y="2561920"/>
                  <a:pt x="7383457" y="2567835"/>
                  <a:pt x="7383457" y="2572998"/>
                </a:cubicBezTo>
                <a:cubicBezTo>
                  <a:pt x="7383457" y="2578151"/>
                  <a:pt x="7374884" y="2579646"/>
                  <a:pt x="7364407" y="2576322"/>
                </a:cubicBezTo>
                <a:cubicBezTo>
                  <a:pt x="7353929" y="2572998"/>
                  <a:pt x="7345357" y="2574179"/>
                  <a:pt x="7345357" y="2578942"/>
                </a:cubicBezTo>
                <a:cubicBezTo>
                  <a:pt x="7345357" y="2583714"/>
                  <a:pt x="7331069" y="2595305"/>
                  <a:pt x="7313610" y="2604707"/>
                </a:cubicBezTo>
                <a:lnTo>
                  <a:pt x="7281863" y="2621804"/>
                </a:lnTo>
                <a:lnTo>
                  <a:pt x="7230266" y="2588867"/>
                </a:lnTo>
                <a:cubicBezTo>
                  <a:pt x="7201891" y="2570750"/>
                  <a:pt x="7164543" y="2551024"/>
                  <a:pt x="7147284" y="2545042"/>
                </a:cubicBezTo>
                <a:lnTo>
                  <a:pt x="7115890" y="2534145"/>
                </a:lnTo>
                <a:lnTo>
                  <a:pt x="7110546" y="2548090"/>
                </a:lnTo>
                <a:cubicBezTo>
                  <a:pt x="7107603" y="2555758"/>
                  <a:pt x="7098154" y="2561692"/>
                  <a:pt x="7089544" y="2561282"/>
                </a:cubicBezTo>
                <a:cubicBezTo>
                  <a:pt x="7079571" y="2560806"/>
                  <a:pt x="7078237" y="2558777"/>
                  <a:pt x="7085857" y="2555710"/>
                </a:cubicBezTo>
                <a:cubicBezTo>
                  <a:pt x="7092439" y="2553052"/>
                  <a:pt x="7095230" y="2546680"/>
                  <a:pt x="7092058" y="2541546"/>
                </a:cubicBezTo>
                <a:cubicBezTo>
                  <a:pt x="7088686" y="2536089"/>
                  <a:pt x="7078542" y="2539232"/>
                  <a:pt x="7067607" y="2549128"/>
                </a:cubicBezTo>
                <a:lnTo>
                  <a:pt x="7048919" y="2566035"/>
                </a:lnTo>
                <a:lnTo>
                  <a:pt x="7041366" y="2553824"/>
                </a:lnTo>
                <a:cubicBezTo>
                  <a:pt x="7032651" y="2539717"/>
                  <a:pt x="6998827" y="2543985"/>
                  <a:pt x="6885775" y="2573455"/>
                </a:cubicBezTo>
                <a:cubicBezTo>
                  <a:pt x="6838322" y="2585828"/>
                  <a:pt x="6811957" y="2597430"/>
                  <a:pt x="6811957" y="2605945"/>
                </a:cubicBezTo>
                <a:cubicBezTo>
                  <a:pt x="6811957" y="2613222"/>
                  <a:pt x="6807413" y="2619185"/>
                  <a:pt x="6801869" y="2619185"/>
                </a:cubicBezTo>
                <a:cubicBezTo>
                  <a:pt x="6796326" y="2619185"/>
                  <a:pt x="6794773" y="2614346"/>
                  <a:pt x="6798431" y="2608421"/>
                </a:cubicBezTo>
                <a:cubicBezTo>
                  <a:pt x="6802508" y="2601830"/>
                  <a:pt x="6799955" y="2599525"/>
                  <a:pt x="6791849" y="2602468"/>
                </a:cubicBezTo>
                <a:cubicBezTo>
                  <a:pt x="6784572" y="2605116"/>
                  <a:pt x="6779800" y="2612422"/>
                  <a:pt x="6781238" y="2618708"/>
                </a:cubicBezTo>
                <a:cubicBezTo>
                  <a:pt x="6782982" y="2626319"/>
                  <a:pt x="6776609" y="2628100"/>
                  <a:pt x="6762188" y="2624042"/>
                </a:cubicBezTo>
                <a:cubicBezTo>
                  <a:pt x="6748520" y="2620194"/>
                  <a:pt x="6744929" y="2621023"/>
                  <a:pt x="6752473" y="2626300"/>
                </a:cubicBezTo>
                <a:lnTo>
                  <a:pt x="6764436" y="2634663"/>
                </a:lnTo>
                <a:lnTo>
                  <a:pt x="6728661" y="2651046"/>
                </a:lnTo>
                <a:lnTo>
                  <a:pt x="6692894" y="2667429"/>
                </a:lnTo>
                <a:lnTo>
                  <a:pt x="6716707" y="2648284"/>
                </a:lnTo>
                <a:cubicBezTo>
                  <a:pt x="6747168" y="2623785"/>
                  <a:pt x="6735699" y="2623233"/>
                  <a:pt x="6696132" y="2647293"/>
                </a:cubicBezTo>
                <a:cubicBezTo>
                  <a:pt x="6679321" y="2657513"/>
                  <a:pt x="6664595" y="2672515"/>
                  <a:pt x="6663405" y="2680630"/>
                </a:cubicBezTo>
                <a:cubicBezTo>
                  <a:pt x="6662214" y="2688746"/>
                  <a:pt x="6662414" y="2695385"/>
                  <a:pt x="6663843" y="2695385"/>
                </a:cubicBezTo>
                <a:cubicBezTo>
                  <a:pt x="6665271" y="2695385"/>
                  <a:pt x="6702400" y="2678601"/>
                  <a:pt x="6746348" y="2658085"/>
                </a:cubicBezTo>
                <a:cubicBezTo>
                  <a:pt x="6854524" y="2607574"/>
                  <a:pt x="6922142" y="2590591"/>
                  <a:pt x="7040985" y="2584076"/>
                </a:cubicBezTo>
                <a:lnTo>
                  <a:pt x="7141417" y="2578570"/>
                </a:lnTo>
                <a:lnTo>
                  <a:pt x="7174335" y="2595239"/>
                </a:lnTo>
                <a:cubicBezTo>
                  <a:pt x="7192433" y="2604411"/>
                  <a:pt x="7220893" y="2622118"/>
                  <a:pt x="7237562" y="2634596"/>
                </a:cubicBezTo>
                <a:lnTo>
                  <a:pt x="7267890" y="2657285"/>
                </a:lnTo>
                <a:lnTo>
                  <a:pt x="7317686" y="2626328"/>
                </a:lnTo>
                <a:lnTo>
                  <a:pt x="7367483" y="2595372"/>
                </a:lnTo>
                <a:lnTo>
                  <a:pt x="7421394" y="2595372"/>
                </a:lnTo>
                <a:lnTo>
                  <a:pt x="7475306" y="2595372"/>
                </a:lnTo>
                <a:lnTo>
                  <a:pt x="7462381" y="2582447"/>
                </a:lnTo>
                <a:cubicBezTo>
                  <a:pt x="7455266" y="2575332"/>
                  <a:pt x="7441035" y="2571712"/>
                  <a:pt x="7430748" y="2574408"/>
                </a:cubicBezTo>
                <a:cubicBezTo>
                  <a:pt x="7420461" y="2577094"/>
                  <a:pt x="7409583" y="2575303"/>
                  <a:pt x="7406574" y="2570426"/>
                </a:cubicBezTo>
                <a:cubicBezTo>
                  <a:pt x="7403554" y="2565549"/>
                  <a:pt x="7404621" y="2562177"/>
                  <a:pt x="7408945" y="2562930"/>
                </a:cubicBezTo>
                <a:cubicBezTo>
                  <a:pt x="7425462" y="2565797"/>
                  <a:pt x="7440607" y="2561730"/>
                  <a:pt x="7440607" y="2554424"/>
                </a:cubicBezTo>
                <a:cubicBezTo>
                  <a:pt x="7440607" y="2550233"/>
                  <a:pt x="7424728" y="2548661"/>
                  <a:pt x="7405316" y="2550928"/>
                </a:cubicBezTo>
                <a:lnTo>
                  <a:pt x="7370036" y="2555053"/>
                </a:lnTo>
                <a:lnTo>
                  <a:pt x="7387133" y="2537946"/>
                </a:lnTo>
                <a:lnTo>
                  <a:pt x="7404240" y="2520849"/>
                </a:lnTo>
                <a:lnTo>
                  <a:pt x="7413794" y="2534298"/>
                </a:lnTo>
                <a:lnTo>
                  <a:pt x="7423356" y="2547747"/>
                </a:lnTo>
                <a:lnTo>
                  <a:pt x="7417689" y="2530297"/>
                </a:lnTo>
                <a:cubicBezTo>
                  <a:pt x="7414574" y="2520706"/>
                  <a:pt x="7412032" y="2511057"/>
                  <a:pt x="7412032" y="2508866"/>
                </a:cubicBezTo>
                <a:cubicBezTo>
                  <a:pt x="7412032" y="2497446"/>
                  <a:pt x="7395572" y="2508457"/>
                  <a:pt x="7379285" y="2530783"/>
                </a:cubicBezTo>
                <a:close/>
                <a:moveTo>
                  <a:pt x="6780200" y="2528002"/>
                </a:moveTo>
                <a:cubicBezTo>
                  <a:pt x="6777333" y="2535479"/>
                  <a:pt x="6780962" y="2546547"/>
                  <a:pt x="6788249" y="2552605"/>
                </a:cubicBezTo>
                <a:cubicBezTo>
                  <a:pt x="6802689" y="2564578"/>
                  <a:pt x="6840532" y="2556910"/>
                  <a:pt x="6840532" y="2542004"/>
                </a:cubicBezTo>
                <a:cubicBezTo>
                  <a:pt x="6840532" y="2536289"/>
                  <a:pt x="6833540" y="2536536"/>
                  <a:pt x="6822110" y="2542651"/>
                </a:cubicBezTo>
                <a:cubicBezTo>
                  <a:pt x="6795545" y="2556863"/>
                  <a:pt x="6790049" y="2554958"/>
                  <a:pt x="6795669" y="2533460"/>
                </a:cubicBezTo>
                <a:cubicBezTo>
                  <a:pt x="6801317" y="2511838"/>
                  <a:pt x="6788182" y="2507209"/>
                  <a:pt x="6780200" y="2528002"/>
                </a:cubicBezTo>
                <a:close/>
                <a:moveTo>
                  <a:pt x="7231057" y="2529259"/>
                </a:moveTo>
                <a:cubicBezTo>
                  <a:pt x="7231057" y="2537422"/>
                  <a:pt x="7235343" y="2541461"/>
                  <a:pt x="7240582" y="2538222"/>
                </a:cubicBezTo>
                <a:cubicBezTo>
                  <a:pt x="7245820" y="2534984"/>
                  <a:pt x="7250107" y="2528307"/>
                  <a:pt x="7250107" y="2523373"/>
                </a:cubicBezTo>
                <a:cubicBezTo>
                  <a:pt x="7250107" y="2518439"/>
                  <a:pt x="7245820" y="2514410"/>
                  <a:pt x="7240582" y="2514410"/>
                </a:cubicBezTo>
                <a:cubicBezTo>
                  <a:pt x="7235343" y="2514410"/>
                  <a:pt x="7231057" y="2521096"/>
                  <a:pt x="7231057" y="2529259"/>
                </a:cubicBezTo>
                <a:close/>
                <a:moveTo>
                  <a:pt x="7278682" y="2538222"/>
                </a:moveTo>
                <a:cubicBezTo>
                  <a:pt x="7278682" y="2546080"/>
                  <a:pt x="7273681" y="2552510"/>
                  <a:pt x="7267566" y="2552510"/>
                </a:cubicBezTo>
                <a:cubicBezTo>
                  <a:pt x="7261460" y="2552510"/>
                  <a:pt x="7259212" y="2555262"/>
                  <a:pt x="7262574" y="2558634"/>
                </a:cubicBezTo>
                <a:cubicBezTo>
                  <a:pt x="7269661" y="2565721"/>
                  <a:pt x="7297732" y="2544690"/>
                  <a:pt x="7297732" y="2532298"/>
                </a:cubicBezTo>
                <a:cubicBezTo>
                  <a:pt x="7297732" y="2527697"/>
                  <a:pt x="7293445" y="2523935"/>
                  <a:pt x="7288207" y="2523935"/>
                </a:cubicBezTo>
                <a:cubicBezTo>
                  <a:pt x="7282968" y="2523935"/>
                  <a:pt x="7278682" y="2530364"/>
                  <a:pt x="7278682" y="2538222"/>
                </a:cubicBezTo>
                <a:close/>
                <a:moveTo>
                  <a:pt x="5842073" y="2809018"/>
                </a:moveTo>
                <a:cubicBezTo>
                  <a:pt x="5111858" y="3545796"/>
                  <a:pt x="4563018" y="4107218"/>
                  <a:pt x="4568047" y="4112247"/>
                </a:cubicBezTo>
                <a:cubicBezTo>
                  <a:pt x="4571143" y="4115353"/>
                  <a:pt x="4699035" y="3991442"/>
                  <a:pt x="4852235" y="3836908"/>
                </a:cubicBezTo>
                <a:cubicBezTo>
                  <a:pt x="5005445" y="3682365"/>
                  <a:pt x="5050975" y="3637693"/>
                  <a:pt x="4953429" y="3737639"/>
                </a:cubicBezTo>
                <a:cubicBezTo>
                  <a:pt x="4727505" y="3969087"/>
                  <a:pt x="4593336" y="4113800"/>
                  <a:pt x="4592889" y="4126516"/>
                </a:cubicBezTo>
                <a:cubicBezTo>
                  <a:pt x="4592746" y="4130450"/>
                  <a:pt x="4596918" y="4133660"/>
                  <a:pt x="4602156" y="4133660"/>
                </a:cubicBezTo>
                <a:cubicBezTo>
                  <a:pt x="4607395" y="4133660"/>
                  <a:pt x="4611681" y="4126773"/>
                  <a:pt x="4611681" y="4118353"/>
                </a:cubicBezTo>
                <a:cubicBezTo>
                  <a:pt x="4611681" y="4109714"/>
                  <a:pt x="4617073" y="4105113"/>
                  <a:pt x="4624054" y="4107790"/>
                </a:cubicBezTo>
                <a:cubicBezTo>
                  <a:pt x="4636370" y="4112524"/>
                  <a:pt x="5275012" y="3477892"/>
                  <a:pt x="5809840" y="2929452"/>
                </a:cubicBezTo>
                <a:cubicBezTo>
                  <a:pt x="6057348" y="2675649"/>
                  <a:pt x="6126652" y="2600659"/>
                  <a:pt x="6047613" y="2672172"/>
                </a:cubicBezTo>
                <a:lnTo>
                  <a:pt x="6016685" y="2700147"/>
                </a:lnTo>
                <a:lnTo>
                  <a:pt x="6039289" y="2674439"/>
                </a:lnTo>
                <a:cubicBezTo>
                  <a:pt x="6051776" y="2660237"/>
                  <a:pt x="6059434" y="2642321"/>
                  <a:pt x="6056405" y="2634424"/>
                </a:cubicBezTo>
                <a:cubicBezTo>
                  <a:pt x="6053385" y="2626557"/>
                  <a:pt x="6059129" y="2610260"/>
                  <a:pt x="6069168" y="2598220"/>
                </a:cubicBezTo>
                <a:cubicBezTo>
                  <a:pt x="6079208" y="2586171"/>
                  <a:pt x="6087561" y="2580827"/>
                  <a:pt x="6087742" y="2586323"/>
                </a:cubicBezTo>
                <a:cubicBezTo>
                  <a:pt x="6087914" y="2591819"/>
                  <a:pt x="6082703" y="2602430"/>
                  <a:pt x="6076150" y="2609879"/>
                </a:cubicBezTo>
                <a:cubicBezTo>
                  <a:pt x="6069607" y="2617337"/>
                  <a:pt x="6073988" y="2615298"/>
                  <a:pt x="6085904" y="2605345"/>
                </a:cubicBezTo>
                <a:cubicBezTo>
                  <a:pt x="6100315" y="2593296"/>
                  <a:pt x="6103954" y="2585028"/>
                  <a:pt x="6096791" y="2580599"/>
                </a:cubicBezTo>
                <a:cubicBezTo>
                  <a:pt x="6089676" y="2576198"/>
                  <a:pt x="6089323" y="2571902"/>
                  <a:pt x="6095753" y="2567931"/>
                </a:cubicBezTo>
                <a:cubicBezTo>
                  <a:pt x="6101106" y="2564626"/>
                  <a:pt x="6107078" y="2566702"/>
                  <a:pt x="6109021" y="2572541"/>
                </a:cubicBezTo>
                <a:cubicBezTo>
                  <a:pt x="6111164" y="2578970"/>
                  <a:pt x="6118079" y="2576398"/>
                  <a:pt x="6126509" y="2566054"/>
                </a:cubicBezTo>
                <a:lnTo>
                  <a:pt x="6140444" y="2548947"/>
                </a:lnTo>
                <a:lnTo>
                  <a:pt x="6124394" y="2554958"/>
                </a:lnTo>
                <a:cubicBezTo>
                  <a:pt x="6115565" y="2558263"/>
                  <a:pt x="6106992" y="2557691"/>
                  <a:pt x="6105344" y="2553691"/>
                </a:cubicBezTo>
                <a:cubicBezTo>
                  <a:pt x="6103696" y="2549681"/>
                  <a:pt x="5985224" y="2664581"/>
                  <a:pt x="5842073" y="2809018"/>
                </a:cubicBezTo>
                <a:close/>
                <a:moveTo>
                  <a:pt x="6204214" y="2550128"/>
                </a:moveTo>
                <a:cubicBezTo>
                  <a:pt x="6246362" y="2637501"/>
                  <a:pt x="6273766" y="2687460"/>
                  <a:pt x="6284386" y="2696270"/>
                </a:cubicBezTo>
                <a:cubicBezTo>
                  <a:pt x="6291663" y="2702309"/>
                  <a:pt x="6297607" y="2704376"/>
                  <a:pt x="6297607" y="2700871"/>
                </a:cubicBezTo>
                <a:cubicBezTo>
                  <a:pt x="6297607" y="2691422"/>
                  <a:pt x="6211005" y="2542985"/>
                  <a:pt x="6205490" y="2542985"/>
                </a:cubicBezTo>
                <a:cubicBezTo>
                  <a:pt x="6202890" y="2542985"/>
                  <a:pt x="6202318" y="2546194"/>
                  <a:pt x="6204214" y="2550128"/>
                </a:cubicBezTo>
                <a:close/>
                <a:moveTo>
                  <a:pt x="6317361" y="2576322"/>
                </a:moveTo>
                <a:cubicBezTo>
                  <a:pt x="6329124" y="2597277"/>
                  <a:pt x="6342840" y="2618708"/>
                  <a:pt x="6347841" y="2623947"/>
                </a:cubicBezTo>
                <a:cubicBezTo>
                  <a:pt x="6362110" y="2638892"/>
                  <a:pt x="6329487" y="2578551"/>
                  <a:pt x="6311799" y="2557272"/>
                </a:cubicBezTo>
                <a:cubicBezTo>
                  <a:pt x="6303093" y="2546795"/>
                  <a:pt x="6305598" y="2555367"/>
                  <a:pt x="6317361" y="2576322"/>
                </a:cubicBezTo>
                <a:close/>
                <a:moveTo>
                  <a:pt x="6716707" y="2552510"/>
                </a:moveTo>
                <a:cubicBezTo>
                  <a:pt x="6716707" y="2557748"/>
                  <a:pt x="6720993" y="2562035"/>
                  <a:pt x="6726232" y="2562035"/>
                </a:cubicBezTo>
                <a:cubicBezTo>
                  <a:pt x="6731470" y="2562035"/>
                  <a:pt x="6735757" y="2557748"/>
                  <a:pt x="6735757" y="2552510"/>
                </a:cubicBezTo>
                <a:cubicBezTo>
                  <a:pt x="6735757" y="2547271"/>
                  <a:pt x="6731470" y="2542985"/>
                  <a:pt x="6726232" y="2542985"/>
                </a:cubicBezTo>
                <a:cubicBezTo>
                  <a:pt x="6720993" y="2542985"/>
                  <a:pt x="6716707" y="2547271"/>
                  <a:pt x="6716707" y="2552510"/>
                </a:cubicBezTo>
                <a:close/>
                <a:moveTo>
                  <a:pt x="6741814" y="2566854"/>
                </a:moveTo>
                <a:cubicBezTo>
                  <a:pt x="6738814" y="2574684"/>
                  <a:pt x="6740252" y="2581085"/>
                  <a:pt x="6745015" y="2581085"/>
                </a:cubicBezTo>
                <a:cubicBezTo>
                  <a:pt x="6757931" y="2581085"/>
                  <a:pt x="6765951" y="2564159"/>
                  <a:pt x="6755959" y="2557986"/>
                </a:cubicBezTo>
                <a:cubicBezTo>
                  <a:pt x="6751187" y="2555034"/>
                  <a:pt x="6744824" y="2559025"/>
                  <a:pt x="6741814" y="2566854"/>
                </a:cubicBezTo>
                <a:close/>
                <a:moveTo>
                  <a:pt x="7116757" y="2560739"/>
                </a:moveTo>
                <a:cubicBezTo>
                  <a:pt x="7116757" y="2569597"/>
                  <a:pt x="7166029" y="2582485"/>
                  <a:pt x="7173116" y="2575484"/>
                </a:cubicBezTo>
                <a:cubicBezTo>
                  <a:pt x="7179136" y="2569531"/>
                  <a:pt x="7171715" y="2565330"/>
                  <a:pt x="7142950" y="2558434"/>
                </a:cubicBezTo>
                <a:cubicBezTo>
                  <a:pt x="7128539" y="2554977"/>
                  <a:pt x="7116757" y="2556015"/>
                  <a:pt x="7116757" y="2560739"/>
                </a:cubicBezTo>
                <a:close/>
                <a:moveTo>
                  <a:pt x="7497757" y="2558758"/>
                </a:moveTo>
                <a:cubicBezTo>
                  <a:pt x="7497757" y="2564178"/>
                  <a:pt x="7506329" y="2576370"/>
                  <a:pt x="7516807" y="2585847"/>
                </a:cubicBezTo>
                <a:cubicBezTo>
                  <a:pt x="7527284" y="2595325"/>
                  <a:pt x="7535857" y="2600097"/>
                  <a:pt x="7535857" y="2596448"/>
                </a:cubicBezTo>
                <a:cubicBezTo>
                  <a:pt x="7535857" y="2592800"/>
                  <a:pt x="7527284" y="2580608"/>
                  <a:pt x="7516807" y="2569369"/>
                </a:cubicBezTo>
                <a:cubicBezTo>
                  <a:pt x="7506329" y="2558120"/>
                  <a:pt x="7497757" y="2553348"/>
                  <a:pt x="7497757" y="2558758"/>
                </a:cubicBezTo>
                <a:close/>
                <a:moveTo>
                  <a:pt x="6123175" y="2588752"/>
                </a:moveTo>
                <a:cubicBezTo>
                  <a:pt x="6098153" y="2614870"/>
                  <a:pt x="6088600" y="2635387"/>
                  <a:pt x="6106659" y="2624223"/>
                </a:cubicBezTo>
                <a:cubicBezTo>
                  <a:pt x="6116927" y="2617880"/>
                  <a:pt x="6157998" y="2562035"/>
                  <a:pt x="6152398" y="2562035"/>
                </a:cubicBezTo>
                <a:cubicBezTo>
                  <a:pt x="6150407" y="2562035"/>
                  <a:pt x="6137253" y="2574055"/>
                  <a:pt x="6123175" y="2588752"/>
                </a:cubicBezTo>
                <a:close/>
                <a:moveTo>
                  <a:pt x="6692894" y="2590610"/>
                </a:moveTo>
                <a:cubicBezTo>
                  <a:pt x="6696132" y="2595848"/>
                  <a:pt x="6700666" y="2600135"/>
                  <a:pt x="6702981" y="2600135"/>
                </a:cubicBezTo>
                <a:cubicBezTo>
                  <a:pt x="6705296" y="2600135"/>
                  <a:pt x="6707182" y="2595848"/>
                  <a:pt x="6707182" y="2590610"/>
                </a:cubicBezTo>
                <a:cubicBezTo>
                  <a:pt x="6707182" y="2585371"/>
                  <a:pt x="6702638" y="2581085"/>
                  <a:pt x="6697094" y="2581085"/>
                </a:cubicBezTo>
                <a:cubicBezTo>
                  <a:pt x="6691551" y="2581085"/>
                  <a:pt x="6689655" y="2585371"/>
                  <a:pt x="6692894" y="2590610"/>
                </a:cubicBezTo>
                <a:close/>
                <a:moveTo>
                  <a:pt x="7224760" y="2609660"/>
                </a:moveTo>
                <a:cubicBezTo>
                  <a:pt x="7249544" y="2625376"/>
                  <a:pt x="7272452" y="2638235"/>
                  <a:pt x="7275681" y="2638235"/>
                </a:cubicBezTo>
                <a:cubicBezTo>
                  <a:pt x="7278901" y="2638235"/>
                  <a:pt x="7263784" y="2625376"/>
                  <a:pt x="7242096" y="2609660"/>
                </a:cubicBezTo>
                <a:cubicBezTo>
                  <a:pt x="7220398" y="2593943"/>
                  <a:pt x="7197481" y="2581085"/>
                  <a:pt x="7191175" y="2581085"/>
                </a:cubicBezTo>
                <a:cubicBezTo>
                  <a:pt x="7184860" y="2581085"/>
                  <a:pt x="7199977" y="2593943"/>
                  <a:pt x="7224760" y="2609660"/>
                </a:cubicBezTo>
                <a:close/>
                <a:moveTo>
                  <a:pt x="7040557" y="2629272"/>
                </a:moveTo>
                <a:cubicBezTo>
                  <a:pt x="7040557" y="2634815"/>
                  <a:pt x="7044843" y="2636711"/>
                  <a:pt x="7050082" y="2633472"/>
                </a:cubicBezTo>
                <a:cubicBezTo>
                  <a:pt x="7055320" y="2630234"/>
                  <a:pt x="7059607" y="2625700"/>
                  <a:pt x="7059607" y="2623385"/>
                </a:cubicBezTo>
                <a:cubicBezTo>
                  <a:pt x="7059607" y="2621071"/>
                  <a:pt x="7055320" y="2619185"/>
                  <a:pt x="7050082" y="2619185"/>
                </a:cubicBezTo>
                <a:cubicBezTo>
                  <a:pt x="7044843" y="2619185"/>
                  <a:pt x="7040557" y="2623728"/>
                  <a:pt x="7040557" y="2629272"/>
                </a:cubicBezTo>
                <a:close/>
                <a:moveTo>
                  <a:pt x="7114375" y="2625490"/>
                </a:moveTo>
                <a:cubicBezTo>
                  <a:pt x="7120928" y="2628138"/>
                  <a:pt x="7131644" y="2628138"/>
                  <a:pt x="7138188" y="2625490"/>
                </a:cubicBezTo>
                <a:cubicBezTo>
                  <a:pt x="7144741" y="2622852"/>
                  <a:pt x="7139378" y="2620690"/>
                  <a:pt x="7126282" y="2620690"/>
                </a:cubicBezTo>
                <a:cubicBezTo>
                  <a:pt x="7113185" y="2620690"/>
                  <a:pt x="7107832" y="2622852"/>
                  <a:pt x="7114375" y="2625490"/>
                </a:cubicBezTo>
                <a:close/>
                <a:moveTo>
                  <a:pt x="5785542" y="2888266"/>
                </a:moveTo>
                <a:cubicBezTo>
                  <a:pt x="5643058" y="3031026"/>
                  <a:pt x="5523338" y="3152108"/>
                  <a:pt x="5519499" y="3157347"/>
                </a:cubicBezTo>
                <a:cubicBezTo>
                  <a:pt x="5515661" y="3162586"/>
                  <a:pt x="5633447" y="3046886"/>
                  <a:pt x="5781237" y="2900239"/>
                </a:cubicBezTo>
                <a:cubicBezTo>
                  <a:pt x="5929037" y="2753582"/>
                  <a:pt x="6049957" y="2632500"/>
                  <a:pt x="6049957" y="2631158"/>
                </a:cubicBezTo>
                <a:cubicBezTo>
                  <a:pt x="6049957" y="2624090"/>
                  <a:pt x="6024610" y="2648741"/>
                  <a:pt x="5785542" y="2888266"/>
                </a:cubicBezTo>
                <a:close/>
                <a:moveTo>
                  <a:pt x="6170028" y="2665362"/>
                </a:moveTo>
                <a:lnTo>
                  <a:pt x="6151988" y="2690622"/>
                </a:lnTo>
                <a:lnTo>
                  <a:pt x="6174258" y="2669458"/>
                </a:lnTo>
                <a:cubicBezTo>
                  <a:pt x="6186516" y="2657818"/>
                  <a:pt x="6194631" y="2646445"/>
                  <a:pt x="6192298" y="2644197"/>
                </a:cubicBezTo>
                <a:cubicBezTo>
                  <a:pt x="6189974" y="2641940"/>
                  <a:pt x="6179954" y="2651465"/>
                  <a:pt x="6170028" y="2665362"/>
                </a:cubicBezTo>
                <a:close/>
                <a:moveTo>
                  <a:pt x="6230932" y="2669953"/>
                </a:moveTo>
                <a:cubicBezTo>
                  <a:pt x="6230932" y="2687698"/>
                  <a:pt x="6265498" y="2730608"/>
                  <a:pt x="6273432" y="2722712"/>
                </a:cubicBezTo>
                <a:cubicBezTo>
                  <a:pt x="6276747" y="2719407"/>
                  <a:pt x="6272832" y="2710072"/>
                  <a:pt x="6264726" y="2701957"/>
                </a:cubicBezTo>
                <a:cubicBezTo>
                  <a:pt x="6256611" y="2693851"/>
                  <a:pt x="6249982" y="2682878"/>
                  <a:pt x="6249982" y="2677573"/>
                </a:cubicBezTo>
                <a:cubicBezTo>
                  <a:pt x="6249982" y="2672277"/>
                  <a:pt x="6245695" y="2665286"/>
                  <a:pt x="6240457" y="2662047"/>
                </a:cubicBezTo>
                <a:cubicBezTo>
                  <a:pt x="6235218" y="2658809"/>
                  <a:pt x="6230932" y="2662371"/>
                  <a:pt x="6230932" y="2669953"/>
                </a:cubicBezTo>
                <a:close/>
                <a:moveTo>
                  <a:pt x="6369653" y="2679126"/>
                </a:moveTo>
                <a:cubicBezTo>
                  <a:pt x="6373235" y="2688517"/>
                  <a:pt x="6378559" y="2693803"/>
                  <a:pt x="6381493" y="2690870"/>
                </a:cubicBezTo>
                <a:cubicBezTo>
                  <a:pt x="6384427" y="2687946"/>
                  <a:pt x="6381503" y="2680259"/>
                  <a:pt x="6374987" y="2673792"/>
                </a:cubicBezTo>
                <a:lnTo>
                  <a:pt x="6363157" y="2662047"/>
                </a:lnTo>
                <a:lnTo>
                  <a:pt x="6369653" y="2679126"/>
                </a:lnTo>
                <a:close/>
                <a:moveTo>
                  <a:pt x="7540619" y="2676335"/>
                </a:moveTo>
                <a:cubicBezTo>
                  <a:pt x="7543857" y="2681573"/>
                  <a:pt x="7550792" y="2685860"/>
                  <a:pt x="7556030" y="2685860"/>
                </a:cubicBezTo>
                <a:cubicBezTo>
                  <a:pt x="7561269" y="2685860"/>
                  <a:pt x="7562907" y="2681573"/>
                  <a:pt x="7559669" y="2676335"/>
                </a:cubicBezTo>
                <a:cubicBezTo>
                  <a:pt x="7556430" y="2671096"/>
                  <a:pt x="7549496" y="2666810"/>
                  <a:pt x="7544257" y="2666810"/>
                </a:cubicBezTo>
                <a:cubicBezTo>
                  <a:pt x="7539019" y="2666810"/>
                  <a:pt x="7537380" y="2671096"/>
                  <a:pt x="7540619" y="2676335"/>
                </a:cubicBezTo>
                <a:close/>
                <a:moveTo>
                  <a:pt x="6341764" y="2683764"/>
                </a:moveTo>
                <a:cubicBezTo>
                  <a:pt x="6338545" y="2688965"/>
                  <a:pt x="6342297" y="2698518"/>
                  <a:pt x="6350099" y="2704995"/>
                </a:cubicBezTo>
                <a:cubicBezTo>
                  <a:pt x="6365586" y="2717854"/>
                  <a:pt x="6368816" y="2707767"/>
                  <a:pt x="6355804" y="2687222"/>
                </a:cubicBezTo>
                <a:cubicBezTo>
                  <a:pt x="6350823" y="2679373"/>
                  <a:pt x="6345317" y="2678011"/>
                  <a:pt x="6341764" y="2683764"/>
                </a:cubicBezTo>
                <a:close/>
                <a:moveTo>
                  <a:pt x="6043708" y="2710739"/>
                </a:moveTo>
                <a:cubicBezTo>
                  <a:pt x="6032411" y="2718635"/>
                  <a:pt x="5904214" y="2848070"/>
                  <a:pt x="5758825" y="2998375"/>
                </a:cubicBezTo>
                <a:cubicBezTo>
                  <a:pt x="5613426" y="3148670"/>
                  <a:pt x="5320732" y="3446193"/>
                  <a:pt x="5108382" y="3659524"/>
                </a:cubicBezTo>
                <a:cubicBezTo>
                  <a:pt x="4896022" y="3872865"/>
                  <a:pt x="4724458" y="4049583"/>
                  <a:pt x="4727115" y="4052250"/>
                </a:cubicBezTo>
                <a:cubicBezTo>
                  <a:pt x="4729782" y="4054907"/>
                  <a:pt x="4903137" y="3884533"/>
                  <a:pt x="5112353" y="3673631"/>
                </a:cubicBezTo>
                <a:cubicBezTo>
                  <a:pt x="5493649" y="3289259"/>
                  <a:pt x="6074388" y="2694946"/>
                  <a:pt x="6067768" y="2695880"/>
                </a:cubicBezTo>
                <a:cubicBezTo>
                  <a:pt x="6065835" y="2696156"/>
                  <a:pt x="6055005" y="2702843"/>
                  <a:pt x="6043708" y="2710739"/>
                </a:cubicBezTo>
                <a:close/>
                <a:moveTo>
                  <a:pt x="5630733" y="3197895"/>
                </a:moveTo>
                <a:cubicBezTo>
                  <a:pt x="5361004" y="3469034"/>
                  <a:pt x="5039630" y="3793722"/>
                  <a:pt x="4916558" y="3919414"/>
                </a:cubicBezTo>
                <a:cubicBezTo>
                  <a:pt x="4793495" y="4045106"/>
                  <a:pt x="4902918" y="3937921"/>
                  <a:pt x="5159731" y="3681222"/>
                </a:cubicBezTo>
                <a:cubicBezTo>
                  <a:pt x="5717210" y="3123981"/>
                  <a:pt x="6131814" y="2704910"/>
                  <a:pt x="6125633" y="2704910"/>
                </a:cubicBezTo>
                <a:cubicBezTo>
                  <a:pt x="6123165" y="2704910"/>
                  <a:pt x="5900462" y="2926756"/>
                  <a:pt x="5630733" y="3197895"/>
                </a:cubicBezTo>
                <a:close/>
                <a:moveTo>
                  <a:pt x="6318447" y="2715035"/>
                </a:moveTo>
                <a:cubicBezTo>
                  <a:pt x="6320733" y="2721902"/>
                  <a:pt x="6328239" y="2729408"/>
                  <a:pt x="6335116" y="2731703"/>
                </a:cubicBezTo>
                <a:cubicBezTo>
                  <a:pt x="6342260" y="2734085"/>
                  <a:pt x="6345832" y="2730513"/>
                  <a:pt x="6343450" y="2723369"/>
                </a:cubicBezTo>
                <a:cubicBezTo>
                  <a:pt x="6341155" y="2716492"/>
                  <a:pt x="6333649" y="2708986"/>
                  <a:pt x="6326782" y="2706700"/>
                </a:cubicBezTo>
                <a:cubicBezTo>
                  <a:pt x="6319638" y="2704319"/>
                  <a:pt x="6316066" y="2707891"/>
                  <a:pt x="6318447" y="2715035"/>
                </a:cubicBezTo>
                <a:close/>
                <a:moveTo>
                  <a:pt x="7571471" y="2723874"/>
                </a:moveTo>
                <a:cubicBezTo>
                  <a:pt x="7562774" y="2734037"/>
                  <a:pt x="7559326" y="2744619"/>
                  <a:pt x="7563812" y="2747391"/>
                </a:cubicBezTo>
                <a:cubicBezTo>
                  <a:pt x="7568289" y="2750163"/>
                  <a:pt x="7574842" y="2744953"/>
                  <a:pt x="7578357" y="2735809"/>
                </a:cubicBezTo>
                <a:lnTo>
                  <a:pt x="7584758" y="2719197"/>
                </a:lnTo>
                <a:lnTo>
                  <a:pt x="7594235" y="2736066"/>
                </a:lnTo>
                <a:cubicBezTo>
                  <a:pt x="7599445" y="2745343"/>
                  <a:pt x="7607237" y="2750753"/>
                  <a:pt x="7611561" y="2748077"/>
                </a:cubicBezTo>
                <a:cubicBezTo>
                  <a:pt x="7615885" y="2745410"/>
                  <a:pt x="7624991" y="2749925"/>
                  <a:pt x="7631792" y="2758126"/>
                </a:cubicBezTo>
                <a:lnTo>
                  <a:pt x="7644165" y="2773032"/>
                </a:lnTo>
                <a:lnTo>
                  <a:pt x="7632421" y="2780291"/>
                </a:lnTo>
                <a:lnTo>
                  <a:pt x="7620676" y="2787558"/>
                </a:lnTo>
                <a:lnTo>
                  <a:pt x="7637250" y="2800998"/>
                </a:lnTo>
                <a:lnTo>
                  <a:pt x="7653814" y="2814447"/>
                </a:lnTo>
                <a:lnTo>
                  <a:pt x="7646003" y="2801474"/>
                </a:lnTo>
                <a:cubicBezTo>
                  <a:pt x="7641193" y="2793492"/>
                  <a:pt x="7643241" y="2785310"/>
                  <a:pt x="7651319" y="2780195"/>
                </a:cubicBezTo>
                <a:cubicBezTo>
                  <a:pt x="7669378" y="2768756"/>
                  <a:pt x="7688257" y="2769508"/>
                  <a:pt x="7688257" y="2781672"/>
                </a:cubicBezTo>
                <a:cubicBezTo>
                  <a:pt x="7688257" y="2787215"/>
                  <a:pt x="7683970" y="2789111"/>
                  <a:pt x="7678732" y="2785872"/>
                </a:cubicBezTo>
                <a:cubicBezTo>
                  <a:pt x="7673493" y="2782634"/>
                  <a:pt x="7669207" y="2786672"/>
                  <a:pt x="7669207" y="2794835"/>
                </a:cubicBezTo>
                <a:cubicBezTo>
                  <a:pt x="7669207" y="2811409"/>
                  <a:pt x="7694305" y="2815361"/>
                  <a:pt x="7699553" y="2799617"/>
                </a:cubicBezTo>
                <a:cubicBezTo>
                  <a:pt x="7701401" y="2794073"/>
                  <a:pt x="7710297" y="2792378"/>
                  <a:pt x="7719337" y="2795854"/>
                </a:cubicBezTo>
                <a:cubicBezTo>
                  <a:pt x="7728376" y="2799321"/>
                  <a:pt x="7733357" y="2806065"/>
                  <a:pt x="7730405" y="2810837"/>
                </a:cubicBezTo>
                <a:cubicBezTo>
                  <a:pt x="7727452" y="2815609"/>
                  <a:pt x="7721537" y="2817352"/>
                  <a:pt x="7717251" y="2814704"/>
                </a:cubicBezTo>
                <a:cubicBezTo>
                  <a:pt x="7703125" y="2805970"/>
                  <a:pt x="7711755" y="2842793"/>
                  <a:pt x="7726357" y="2853547"/>
                </a:cubicBezTo>
                <a:cubicBezTo>
                  <a:pt x="7734215" y="2859338"/>
                  <a:pt x="7765780" y="2873388"/>
                  <a:pt x="7796489" y="2884770"/>
                </a:cubicBezTo>
                <a:lnTo>
                  <a:pt x="7852344" y="2905477"/>
                </a:lnTo>
                <a:lnTo>
                  <a:pt x="7865545" y="2894514"/>
                </a:lnTo>
                <a:lnTo>
                  <a:pt x="7878757" y="2883551"/>
                </a:lnTo>
                <a:lnTo>
                  <a:pt x="7878757" y="2897991"/>
                </a:lnTo>
                <a:cubicBezTo>
                  <a:pt x="7878757" y="2905925"/>
                  <a:pt x="7885462" y="2914993"/>
                  <a:pt x="7893663" y="2918146"/>
                </a:cubicBezTo>
                <a:lnTo>
                  <a:pt x="7908579" y="2923861"/>
                </a:lnTo>
                <a:lnTo>
                  <a:pt x="7903331" y="2907259"/>
                </a:lnTo>
                <a:lnTo>
                  <a:pt x="7898083" y="2890647"/>
                </a:lnTo>
                <a:lnTo>
                  <a:pt x="7927905" y="2889561"/>
                </a:lnTo>
                <a:lnTo>
                  <a:pt x="7957719" y="2888476"/>
                </a:lnTo>
                <a:lnTo>
                  <a:pt x="7934906" y="2906020"/>
                </a:lnTo>
                <a:lnTo>
                  <a:pt x="7912094" y="2923566"/>
                </a:lnTo>
                <a:lnTo>
                  <a:pt x="7931144" y="2924413"/>
                </a:lnTo>
                <a:cubicBezTo>
                  <a:pt x="7941621" y="2924890"/>
                  <a:pt x="7965196" y="2926661"/>
                  <a:pt x="7983532" y="2928366"/>
                </a:cubicBezTo>
                <a:cubicBezTo>
                  <a:pt x="8001867" y="2930071"/>
                  <a:pt x="8009363" y="2929471"/>
                  <a:pt x="8000200" y="2927033"/>
                </a:cubicBezTo>
                <a:cubicBezTo>
                  <a:pt x="7976140" y="2920622"/>
                  <a:pt x="7979684" y="2905906"/>
                  <a:pt x="8004963" y="2907268"/>
                </a:cubicBezTo>
                <a:cubicBezTo>
                  <a:pt x="8044910" y="2909421"/>
                  <a:pt x="8078782" y="2904963"/>
                  <a:pt x="8078782" y="2897553"/>
                </a:cubicBezTo>
                <a:cubicBezTo>
                  <a:pt x="8078782" y="2887580"/>
                  <a:pt x="7889043" y="2855719"/>
                  <a:pt x="7876347" y="2863558"/>
                </a:cubicBezTo>
                <a:cubicBezTo>
                  <a:pt x="7870812" y="2866977"/>
                  <a:pt x="7868965" y="2865453"/>
                  <a:pt x="7872222" y="2860167"/>
                </a:cubicBezTo>
                <a:cubicBezTo>
                  <a:pt x="7875575" y="2854747"/>
                  <a:pt x="7848410" y="2838888"/>
                  <a:pt x="7809910" y="2823782"/>
                </a:cubicBezTo>
                <a:cubicBezTo>
                  <a:pt x="7772372" y="2809056"/>
                  <a:pt x="7716365" y="2782710"/>
                  <a:pt x="7685465" y="2765241"/>
                </a:cubicBezTo>
                <a:cubicBezTo>
                  <a:pt x="7654557" y="2747772"/>
                  <a:pt x="7626811" y="2733485"/>
                  <a:pt x="7623801" y="2733485"/>
                </a:cubicBezTo>
                <a:cubicBezTo>
                  <a:pt x="7620781" y="2733485"/>
                  <a:pt x="7611342" y="2727169"/>
                  <a:pt x="7602808" y="2719445"/>
                </a:cubicBezTo>
                <a:lnTo>
                  <a:pt x="7587291" y="2705405"/>
                </a:lnTo>
                <a:lnTo>
                  <a:pt x="7571471" y="2723874"/>
                </a:lnTo>
                <a:close/>
                <a:moveTo>
                  <a:pt x="6221407" y="2721997"/>
                </a:moveTo>
                <a:cubicBezTo>
                  <a:pt x="6221407" y="2727036"/>
                  <a:pt x="6228331" y="2736895"/>
                  <a:pt x="6236789" y="2743924"/>
                </a:cubicBezTo>
                <a:lnTo>
                  <a:pt x="6252181" y="2756687"/>
                </a:lnTo>
                <a:lnTo>
                  <a:pt x="6248696" y="2738733"/>
                </a:lnTo>
                <a:cubicBezTo>
                  <a:pt x="6245114" y="2720216"/>
                  <a:pt x="6221407" y="2705691"/>
                  <a:pt x="6221407" y="2721997"/>
                </a:cubicBezTo>
                <a:close/>
                <a:moveTo>
                  <a:pt x="6392857" y="2723398"/>
                </a:moveTo>
                <a:cubicBezTo>
                  <a:pt x="6392857" y="2728332"/>
                  <a:pt x="6397143" y="2735009"/>
                  <a:pt x="6402382" y="2738247"/>
                </a:cubicBezTo>
                <a:cubicBezTo>
                  <a:pt x="6407620" y="2741486"/>
                  <a:pt x="6411907" y="2737447"/>
                  <a:pt x="6411907" y="2729284"/>
                </a:cubicBezTo>
                <a:cubicBezTo>
                  <a:pt x="6411907" y="2721121"/>
                  <a:pt x="6407620" y="2714435"/>
                  <a:pt x="6402382" y="2714435"/>
                </a:cubicBezTo>
                <a:cubicBezTo>
                  <a:pt x="6397143" y="2714435"/>
                  <a:pt x="6392857" y="2718464"/>
                  <a:pt x="6392857" y="2723398"/>
                </a:cubicBezTo>
                <a:close/>
                <a:moveTo>
                  <a:pt x="6154732" y="2731513"/>
                </a:moveTo>
                <a:cubicBezTo>
                  <a:pt x="6154732" y="2744553"/>
                  <a:pt x="6219663" y="2782119"/>
                  <a:pt x="6225598" y="2772509"/>
                </a:cubicBezTo>
                <a:cubicBezTo>
                  <a:pt x="6228198" y="2768308"/>
                  <a:pt x="6225102" y="2758040"/>
                  <a:pt x="6218720" y="2749696"/>
                </a:cubicBezTo>
                <a:cubicBezTo>
                  <a:pt x="6204947" y="2731684"/>
                  <a:pt x="6154732" y="2717416"/>
                  <a:pt x="6154732" y="2731513"/>
                </a:cubicBezTo>
                <a:close/>
                <a:moveTo>
                  <a:pt x="6297607" y="2743010"/>
                </a:moveTo>
                <a:cubicBezTo>
                  <a:pt x="6307675" y="2761821"/>
                  <a:pt x="6326182" y="2769222"/>
                  <a:pt x="6326182" y="2754440"/>
                </a:cubicBezTo>
                <a:cubicBezTo>
                  <a:pt x="6326182" y="2744419"/>
                  <a:pt x="6305493" y="2723960"/>
                  <a:pt x="6295368" y="2723960"/>
                </a:cubicBezTo>
                <a:cubicBezTo>
                  <a:pt x="6290987" y="2723960"/>
                  <a:pt x="6291996" y="2732532"/>
                  <a:pt x="6297607" y="2743010"/>
                </a:cubicBezTo>
                <a:close/>
                <a:moveTo>
                  <a:pt x="6374102" y="2733485"/>
                </a:moveTo>
                <a:cubicBezTo>
                  <a:pt x="6374102" y="2741343"/>
                  <a:pt x="6378255" y="2754201"/>
                  <a:pt x="6383332" y="2762060"/>
                </a:cubicBezTo>
                <a:lnTo>
                  <a:pt x="6392561" y="2776347"/>
                </a:lnTo>
                <a:lnTo>
                  <a:pt x="6392561" y="2762060"/>
                </a:lnTo>
                <a:cubicBezTo>
                  <a:pt x="6392561" y="2754201"/>
                  <a:pt x="6388408" y="2741343"/>
                  <a:pt x="6383332" y="2733485"/>
                </a:cubicBezTo>
                <a:lnTo>
                  <a:pt x="6374102" y="2719197"/>
                </a:lnTo>
                <a:lnTo>
                  <a:pt x="6374102" y="2733485"/>
                </a:lnTo>
                <a:close/>
                <a:moveTo>
                  <a:pt x="6135948" y="2749820"/>
                </a:moveTo>
                <a:cubicBezTo>
                  <a:pt x="6136091" y="2753935"/>
                  <a:pt x="6148950" y="2769803"/>
                  <a:pt x="6164523" y="2785082"/>
                </a:cubicBezTo>
                <a:cubicBezTo>
                  <a:pt x="6196003" y="2815971"/>
                  <a:pt x="6215844" y="2811799"/>
                  <a:pt x="6187326" y="2780291"/>
                </a:cubicBezTo>
                <a:cubicBezTo>
                  <a:pt x="6166399" y="2757164"/>
                  <a:pt x="6135558" y="2738876"/>
                  <a:pt x="6135948" y="2749820"/>
                </a:cubicBezTo>
                <a:close/>
                <a:moveTo>
                  <a:pt x="6269032" y="2754659"/>
                </a:moveTo>
                <a:cubicBezTo>
                  <a:pt x="6269032" y="2772947"/>
                  <a:pt x="6293959" y="2794721"/>
                  <a:pt x="6301292" y="2782843"/>
                </a:cubicBezTo>
                <a:cubicBezTo>
                  <a:pt x="6304255" y="2778052"/>
                  <a:pt x="6298207" y="2766460"/>
                  <a:pt x="6287853" y="2757097"/>
                </a:cubicBezTo>
                <a:lnTo>
                  <a:pt x="6269032" y="2740057"/>
                </a:lnTo>
                <a:lnTo>
                  <a:pt x="6269032" y="2754659"/>
                </a:lnTo>
                <a:close/>
                <a:moveTo>
                  <a:pt x="6345232" y="2765660"/>
                </a:moveTo>
                <a:cubicBezTo>
                  <a:pt x="6345232" y="2781481"/>
                  <a:pt x="6368406" y="2802388"/>
                  <a:pt x="6376731" y="2794064"/>
                </a:cubicBezTo>
                <a:cubicBezTo>
                  <a:pt x="6384475" y="2786320"/>
                  <a:pt x="6366329" y="2752535"/>
                  <a:pt x="6354423" y="2752535"/>
                </a:cubicBezTo>
                <a:cubicBezTo>
                  <a:pt x="6349365" y="2752535"/>
                  <a:pt x="6345232" y="2758440"/>
                  <a:pt x="6345232" y="2765660"/>
                </a:cubicBezTo>
                <a:close/>
                <a:moveTo>
                  <a:pt x="6107107" y="2769232"/>
                </a:moveTo>
                <a:cubicBezTo>
                  <a:pt x="6107107" y="2780929"/>
                  <a:pt x="6161494" y="2828735"/>
                  <a:pt x="6174791" y="2828735"/>
                </a:cubicBezTo>
                <a:cubicBezTo>
                  <a:pt x="6181535" y="2828735"/>
                  <a:pt x="6172505" y="2813733"/>
                  <a:pt x="6154732" y="2795397"/>
                </a:cubicBezTo>
                <a:cubicBezTo>
                  <a:pt x="6123565" y="2763241"/>
                  <a:pt x="6107107" y="2754201"/>
                  <a:pt x="6107107" y="2769232"/>
                </a:cubicBezTo>
                <a:close/>
                <a:moveTo>
                  <a:pt x="6421575" y="2774528"/>
                </a:moveTo>
                <a:cubicBezTo>
                  <a:pt x="6421498" y="2784005"/>
                  <a:pt x="6417602" y="2789396"/>
                  <a:pt x="6412926" y="2786501"/>
                </a:cubicBezTo>
                <a:cubicBezTo>
                  <a:pt x="6399390" y="2778138"/>
                  <a:pt x="6390247" y="2830049"/>
                  <a:pt x="6403153" y="2842022"/>
                </a:cubicBezTo>
                <a:lnTo>
                  <a:pt x="6414497" y="2852547"/>
                </a:lnTo>
                <a:lnTo>
                  <a:pt x="6409335" y="2831116"/>
                </a:lnTo>
                <a:lnTo>
                  <a:pt x="6404163" y="2809685"/>
                </a:lnTo>
                <a:lnTo>
                  <a:pt x="6422327" y="2809685"/>
                </a:lnTo>
                <a:cubicBezTo>
                  <a:pt x="6442044" y="2809685"/>
                  <a:pt x="6445558" y="2794178"/>
                  <a:pt x="6430957" y="2771585"/>
                </a:cubicBezTo>
                <a:lnTo>
                  <a:pt x="6421727" y="2757297"/>
                </a:lnTo>
                <a:lnTo>
                  <a:pt x="6421575" y="2774528"/>
                </a:lnTo>
                <a:close/>
                <a:moveTo>
                  <a:pt x="7595016" y="2775385"/>
                </a:moveTo>
                <a:cubicBezTo>
                  <a:pt x="7601769" y="2782719"/>
                  <a:pt x="7608799" y="2787291"/>
                  <a:pt x="7610628" y="2785548"/>
                </a:cubicBezTo>
                <a:cubicBezTo>
                  <a:pt x="7616276" y="2780176"/>
                  <a:pt x="7601960" y="2762060"/>
                  <a:pt x="7592073" y="2762060"/>
                </a:cubicBezTo>
                <a:cubicBezTo>
                  <a:pt x="7586930" y="2762060"/>
                  <a:pt x="7588253" y="2768060"/>
                  <a:pt x="7595016" y="2775385"/>
                </a:cubicBezTo>
                <a:close/>
                <a:moveTo>
                  <a:pt x="6240457" y="2784853"/>
                </a:moveTo>
                <a:cubicBezTo>
                  <a:pt x="6240457" y="2798388"/>
                  <a:pt x="6267889" y="2814000"/>
                  <a:pt x="6276518" y="2805379"/>
                </a:cubicBezTo>
                <a:cubicBezTo>
                  <a:pt x="6282595" y="2799293"/>
                  <a:pt x="6259878" y="2771585"/>
                  <a:pt x="6248819" y="2771585"/>
                </a:cubicBezTo>
                <a:cubicBezTo>
                  <a:pt x="6244219" y="2771585"/>
                  <a:pt x="6240457" y="2777557"/>
                  <a:pt x="6240457" y="2784853"/>
                </a:cubicBezTo>
                <a:close/>
                <a:moveTo>
                  <a:pt x="6316657" y="2789473"/>
                </a:moveTo>
                <a:cubicBezTo>
                  <a:pt x="6316657" y="2800531"/>
                  <a:pt x="6344365" y="2823248"/>
                  <a:pt x="6350451" y="2817171"/>
                </a:cubicBezTo>
                <a:cubicBezTo>
                  <a:pt x="6359071" y="2808541"/>
                  <a:pt x="6343460" y="2781110"/>
                  <a:pt x="6329925" y="2781110"/>
                </a:cubicBezTo>
                <a:cubicBezTo>
                  <a:pt x="6322629" y="2781110"/>
                  <a:pt x="6316657" y="2784872"/>
                  <a:pt x="6316657" y="2789473"/>
                </a:cubicBezTo>
                <a:close/>
                <a:moveTo>
                  <a:pt x="6642716" y="2809685"/>
                </a:moveTo>
                <a:cubicBezTo>
                  <a:pt x="6642716" y="2828020"/>
                  <a:pt x="6644678" y="2835516"/>
                  <a:pt x="6647069" y="2826353"/>
                </a:cubicBezTo>
                <a:cubicBezTo>
                  <a:pt x="6649469" y="2817190"/>
                  <a:pt x="6649469" y="2802179"/>
                  <a:pt x="6647069" y="2793016"/>
                </a:cubicBezTo>
                <a:cubicBezTo>
                  <a:pt x="6644678" y="2783853"/>
                  <a:pt x="6642716" y="2791349"/>
                  <a:pt x="6642716" y="2809685"/>
                </a:cubicBezTo>
                <a:close/>
                <a:moveTo>
                  <a:pt x="6111869" y="2819210"/>
                </a:moveTo>
                <a:cubicBezTo>
                  <a:pt x="6126928" y="2834926"/>
                  <a:pt x="6143530" y="2847785"/>
                  <a:pt x="6148769" y="2847785"/>
                </a:cubicBezTo>
                <a:cubicBezTo>
                  <a:pt x="6154008" y="2847785"/>
                  <a:pt x="6145978" y="2834926"/>
                  <a:pt x="6130919" y="2819210"/>
                </a:cubicBezTo>
                <a:cubicBezTo>
                  <a:pt x="6115860" y="2803493"/>
                  <a:pt x="6099258" y="2790635"/>
                  <a:pt x="6094019" y="2790635"/>
                </a:cubicBezTo>
                <a:cubicBezTo>
                  <a:pt x="6088780" y="2790635"/>
                  <a:pt x="6096810" y="2803493"/>
                  <a:pt x="6111869" y="2819210"/>
                </a:cubicBezTo>
                <a:close/>
                <a:moveTo>
                  <a:pt x="6213520" y="2815933"/>
                </a:moveTo>
                <a:cubicBezTo>
                  <a:pt x="6215358" y="2825467"/>
                  <a:pt x="6224312" y="2834716"/>
                  <a:pt x="6233417" y="2836469"/>
                </a:cubicBezTo>
                <a:cubicBezTo>
                  <a:pt x="6256478" y="2840908"/>
                  <a:pt x="6254173" y="2822124"/>
                  <a:pt x="6230084" y="2809227"/>
                </a:cubicBezTo>
                <a:lnTo>
                  <a:pt x="6210176" y="2798578"/>
                </a:lnTo>
                <a:lnTo>
                  <a:pt x="6213520" y="2815933"/>
                </a:lnTo>
                <a:close/>
                <a:moveTo>
                  <a:pt x="6292834" y="2809694"/>
                </a:moveTo>
                <a:cubicBezTo>
                  <a:pt x="6289168" y="2815628"/>
                  <a:pt x="6294101" y="2826487"/>
                  <a:pt x="6303797" y="2833831"/>
                </a:cubicBezTo>
                <a:cubicBezTo>
                  <a:pt x="6337612" y="2859453"/>
                  <a:pt x="6349203" y="2843898"/>
                  <a:pt x="6317600" y="2815304"/>
                </a:cubicBezTo>
                <a:cubicBezTo>
                  <a:pt x="6304940" y="2803846"/>
                  <a:pt x="6297492" y="2802160"/>
                  <a:pt x="6292834" y="2809694"/>
                </a:cubicBezTo>
                <a:close/>
                <a:moveTo>
                  <a:pt x="6078532" y="2819210"/>
                </a:moveTo>
                <a:cubicBezTo>
                  <a:pt x="6078532" y="2824448"/>
                  <a:pt x="6083075" y="2828735"/>
                  <a:pt x="6088618" y="2828735"/>
                </a:cubicBezTo>
                <a:cubicBezTo>
                  <a:pt x="6094162" y="2828735"/>
                  <a:pt x="6096057" y="2824448"/>
                  <a:pt x="6092819" y="2819210"/>
                </a:cubicBezTo>
                <a:cubicBezTo>
                  <a:pt x="6089580" y="2813971"/>
                  <a:pt x="6085046" y="2809685"/>
                  <a:pt x="6082732" y="2809685"/>
                </a:cubicBezTo>
                <a:cubicBezTo>
                  <a:pt x="6080418" y="2809685"/>
                  <a:pt x="6078532" y="2813971"/>
                  <a:pt x="6078532" y="2819210"/>
                </a:cubicBezTo>
                <a:close/>
                <a:moveTo>
                  <a:pt x="7678732" y="2828735"/>
                </a:moveTo>
                <a:cubicBezTo>
                  <a:pt x="7678732" y="2833973"/>
                  <a:pt x="7683018" y="2838260"/>
                  <a:pt x="7688257" y="2838260"/>
                </a:cubicBezTo>
                <a:cubicBezTo>
                  <a:pt x="7693495" y="2838260"/>
                  <a:pt x="7697782" y="2833973"/>
                  <a:pt x="7697782" y="2828735"/>
                </a:cubicBezTo>
                <a:cubicBezTo>
                  <a:pt x="7697782" y="2823496"/>
                  <a:pt x="7693495" y="2819210"/>
                  <a:pt x="7688257" y="2819210"/>
                </a:cubicBezTo>
                <a:cubicBezTo>
                  <a:pt x="7683018" y="2819210"/>
                  <a:pt x="7678732" y="2823496"/>
                  <a:pt x="7678732" y="2828735"/>
                </a:cubicBezTo>
                <a:close/>
                <a:moveTo>
                  <a:pt x="7742082" y="2833192"/>
                </a:moveTo>
                <a:cubicBezTo>
                  <a:pt x="7739130" y="2840879"/>
                  <a:pt x="7740330" y="2849404"/>
                  <a:pt x="7744740" y="2852138"/>
                </a:cubicBezTo>
                <a:cubicBezTo>
                  <a:pt x="7749150" y="2854862"/>
                  <a:pt x="7754998" y="2848575"/>
                  <a:pt x="7757722" y="2838155"/>
                </a:cubicBezTo>
                <a:cubicBezTo>
                  <a:pt x="7763418" y="2816381"/>
                  <a:pt x="7750150" y="2812171"/>
                  <a:pt x="7742082" y="2833192"/>
                </a:cubicBezTo>
                <a:close/>
                <a:moveTo>
                  <a:pt x="6189298" y="2836269"/>
                </a:moveTo>
                <a:cubicBezTo>
                  <a:pt x="6182392" y="2847442"/>
                  <a:pt x="6209557" y="2872340"/>
                  <a:pt x="6218692" y="2863206"/>
                </a:cubicBezTo>
                <a:cubicBezTo>
                  <a:pt x="6222178" y="2859710"/>
                  <a:pt x="6218292" y="2850118"/>
                  <a:pt x="6210062" y="2841879"/>
                </a:cubicBezTo>
                <a:cubicBezTo>
                  <a:pt x="6201156" y="2832973"/>
                  <a:pt x="6192746" y="2830697"/>
                  <a:pt x="6189298" y="2836269"/>
                </a:cubicBezTo>
                <a:close/>
                <a:moveTo>
                  <a:pt x="6371025" y="2834688"/>
                </a:moveTo>
                <a:cubicBezTo>
                  <a:pt x="6363596" y="2842117"/>
                  <a:pt x="6373835" y="2866835"/>
                  <a:pt x="6384351" y="2866835"/>
                </a:cubicBezTo>
                <a:cubicBezTo>
                  <a:pt x="6395238" y="2866835"/>
                  <a:pt x="6395476" y="2841003"/>
                  <a:pt x="6384655" y="2834316"/>
                </a:cubicBezTo>
                <a:cubicBezTo>
                  <a:pt x="6380150" y="2831535"/>
                  <a:pt x="6374016" y="2831697"/>
                  <a:pt x="6371025" y="2834688"/>
                </a:cubicBezTo>
                <a:close/>
                <a:moveTo>
                  <a:pt x="6450759" y="2843813"/>
                </a:moveTo>
                <a:cubicBezTo>
                  <a:pt x="6451216" y="2854909"/>
                  <a:pt x="6453474" y="2857167"/>
                  <a:pt x="6456512" y="2849575"/>
                </a:cubicBezTo>
                <a:cubicBezTo>
                  <a:pt x="6459265" y="2842698"/>
                  <a:pt x="6458922" y="2834478"/>
                  <a:pt x="6455760" y="2831316"/>
                </a:cubicBezTo>
                <a:cubicBezTo>
                  <a:pt x="6452597" y="2828154"/>
                  <a:pt x="6450350" y="2833773"/>
                  <a:pt x="6450759" y="2843813"/>
                </a:cubicBezTo>
                <a:close/>
                <a:moveTo>
                  <a:pt x="6281052" y="2854357"/>
                </a:moveTo>
                <a:cubicBezTo>
                  <a:pt x="6289910" y="2863215"/>
                  <a:pt x="6299826" y="2867787"/>
                  <a:pt x="6303093" y="2864520"/>
                </a:cubicBezTo>
                <a:cubicBezTo>
                  <a:pt x="6312475" y="2855147"/>
                  <a:pt x="6298083" y="2838260"/>
                  <a:pt x="6280719" y="2838260"/>
                </a:cubicBezTo>
                <a:lnTo>
                  <a:pt x="6264945" y="2838260"/>
                </a:lnTo>
                <a:lnTo>
                  <a:pt x="6281052" y="2854357"/>
                </a:lnTo>
                <a:close/>
                <a:moveTo>
                  <a:pt x="6030907" y="2856214"/>
                </a:moveTo>
                <a:cubicBezTo>
                  <a:pt x="6030907" y="2860853"/>
                  <a:pt x="6042689" y="2872588"/>
                  <a:pt x="6057100" y="2882294"/>
                </a:cubicBezTo>
                <a:cubicBezTo>
                  <a:pt x="6144225" y="2940996"/>
                  <a:pt x="6209890" y="2973010"/>
                  <a:pt x="6217596" y="2960542"/>
                </a:cubicBezTo>
                <a:cubicBezTo>
                  <a:pt x="6225721" y="2947397"/>
                  <a:pt x="6195756" y="2923461"/>
                  <a:pt x="6179144" y="2929833"/>
                </a:cubicBezTo>
                <a:cubicBezTo>
                  <a:pt x="6172639" y="2932328"/>
                  <a:pt x="6161808" y="2927757"/>
                  <a:pt x="6155093" y="2919660"/>
                </a:cubicBezTo>
                <a:cubicBezTo>
                  <a:pt x="6148369" y="2911554"/>
                  <a:pt x="6137425" y="2904935"/>
                  <a:pt x="6130757" y="2904935"/>
                </a:cubicBezTo>
                <a:cubicBezTo>
                  <a:pt x="6124099" y="2904935"/>
                  <a:pt x="6104878" y="2892076"/>
                  <a:pt x="6088057" y="2876360"/>
                </a:cubicBezTo>
                <a:cubicBezTo>
                  <a:pt x="6058415" y="2848670"/>
                  <a:pt x="6030907" y="2838974"/>
                  <a:pt x="6030907" y="2856214"/>
                </a:cubicBezTo>
                <a:close/>
                <a:moveTo>
                  <a:pt x="6164257" y="2859576"/>
                </a:moveTo>
                <a:cubicBezTo>
                  <a:pt x="6164257" y="2867682"/>
                  <a:pt x="6171296" y="2877026"/>
                  <a:pt x="6179906" y="2880332"/>
                </a:cubicBezTo>
                <a:cubicBezTo>
                  <a:pt x="6203366" y="2889323"/>
                  <a:pt x="6204842" y="2881560"/>
                  <a:pt x="6183364" y="2862129"/>
                </a:cubicBezTo>
                <a:lnTo>
                  <a:pt x="6164257" y="2844832"/>
                </a:lnTo>
                <a:lnTo>
                  <a:pt x="6164257" y="2859576"/>
                </a:lnTo>
                <a:close/>
                <a:moveTo>
                  <a:pt x="6345232" y="2859472"/>
                </a:moveTo>
                <a:cubicBezTo>
                  <a:pt x="6345232" y="2876836"/>
                  <a:pt x="6362120" y="2891228"/>
                  <a:pt x="6371492" y="2881846"/>
                </a:cubicBezTo>
                <a:cubicBezTo>
                  <a:pt x="6374759" y="2878579"/>
                  <a:pt x="6370187" y="2868663"/>
                  <a:pt x="6361329" y="2859805"/>
                </a:cubicBezTo>
                <a:lnTo>
                  <a:pt x="6345232" y="2843698"/>
                </a:lnTo>
                <a:lnTo>
                  <a:pt x="6345232" y="2859472"/>
                </a:lnTo>
                <a:close/>
                <a:moveTo>
                  <a:pt x="6632277" y="2864453"/>
                </a:moveTo>
                <a:cubicBezTo>
                  <a:pt x="6631562" y="2876245"/>
                  <a:pt x="6626238" y="2885885"/>
                  <a:pt x="6620437" y="2885885"/>
                </a:cubicBezTo>
                <a:cubicBezTo>
                  <a:pt x="6614637" y="2885885"/>
                  <a:pt x="6612360" y="2879455"/>
                  <a:pt x="6615380" y="2871597"/>
                </a:cubicBezTo>
                <a:cubicBezTo>
                  <a:pt x="6618389" y="2863739"/>
                  <a:pt x="6617237" y="2857310"/>
                  <a:pt x="6612808" y="2857310"/>
                </a:cubicBezTo>
                <a:cubicBezTo>
                  <a:pt x="6604978" y="2857310"/>
                  <a:pt x="6591843" y="2963018"/>
                  <a:pt x="6598730" y="2970705"/>
                </a:cubicBezTo>
                <a:cubicBezTo>
                  <a:pt x="6606464" y="2979344"/>
                  <a:pt x="6641430" y="2883570"/>
                  <a:pt x="6637659" y="2864072"/>
                </a:cubicBezTo>
                <a:lnTo>
                  <a:pt x="6633572" y="2843022"/>
                </a:lnTo>
                <a:lnTo>
                  <a:pt x="6632277" y="2864453"/>
                </a:lnTo>
                <a:close/>
                <a:moveTo>
                  <a:pt x="6259507" y="2876360"/>
                </a:moveTo>
                <a:cubicBezTo>
                  <a:pt x="6269575" y="2895171"/>
                  <a:pt x="6288082" y="2902572"/>
                  <a:pt x="6288082" y="2887790"/>
                </a:cubicBezTo>
                <a:cubicBezTo>
                  <a:pt x="6288082" y="2877769"/>
                  <a:pt x="6267393" y="2857310"/>
                  <a:pt x="6257268" y="2857310"/>
                </a:cubicBezTo>
                <a:cubicBezTo>
                  <a:pt x="6252887" y="2857310"/>
                  <a:pt x="6253896" y="2865882"/>
                  <a:pt x="6259507" y="2876360"/>
                </a:cubicBezTo>
                <a:close/>
                <a:moveTo>
                  <a:pt x="6427509" y="2871597"/>
                </a:moveTo>
                <a:cubicBezTo>
                  <a:pt x="6430528" y="2879455"/>
                  <a:pt x="6434681" y="2885885"/>
                  <a:pt x="6436738" y="2885885"/>
                </a:cubicBezTo>
                <a:cubicBezTo>
                  <a:pt x="6438796" y="2885885"/>
                  <a:pt x="6440482" y="2879455"/>
                  <a:pt x="6440482" y="2871597"/>
                </a:cubicBezTo>
                <a:cubicBezTo>
                  <a:pt x="6440482" y="2863739"/>
                  <a:pt x="6436328" y="2857310"/>
                  <a:pt x="6431252" y="2857310"/>
                </a:cubicBezTo>
                <a:cubicBezTo>
                  <a:pt x="6426184" y="2857310"/>
                  <a:pt x="6424498" y="2863739"/>
                  <a:pt x="6427509" y="2871597"/>
                </a:cubicBezTo>
                <a:close/>
                <a:moveTo>
                  <a:pt x="6545257" y="2875798"/>
                </a:moveTo>
                <a:cubicBezTo>
                  <a:pt x="6545257" y="2880732"/>
                  <a:pt x="6549543" y="2887409"/>
                  <a:pt x="6554782" y="2890647"/>
                </a:cubicBezTo>
                <a:cubicBezTo>
                  <a:pt x="6560020" y="2893886"/>
                  <a:pt x="6564307" y="2889847"/>
                  <a:pt x="6564307" y="2881684"/>
                </a:cubicBezTo>
                <a:cubicBezTo>
                  <a:pt x="6564307" y="2873521"/>
                  <a:pt x="6560020" y="2866835"/>
                  <a:pt x="6554782" y="2866835"/>
                </a:cubicBezTo>
                <a:cubicBezTo>
                  <a:pt x="6549543" y="2866835"/>
                  <a:pt x="6545257" y="2870864"/>
                  <a:pt x="6545257" y="2875798"/>
                </a:cubicBezTo>
                <a:close/>
                <a:moveTo>
                  <a:pt x="6221721" y="2892819"/>
                </a:moveTo>
                <a:lnTo>
                  <a:pt x="6207748" y="2908564"/>
                </a:lnTo>
                <a:lnTo>
                  <a:pt x="6224102" y="2902287"/>
                </a:lnTo>
                <a:cubicBezTo>
                  <a:pt x="6233094" y="2898829"/>
                  <a:pt x="6240457" y="2900163"/>
                  <a:pt x="6240457" y="2905230"/>
                </a:cubicBezTo>
                <a:cubicBezTo>
                  <a:pt x="6240457" y="2910307"/>
                  <a:pt x="6246886" y="2914460"/>
                  <a:pt x="6254744" y="2914460"/>
                </a:cubicBezTo>
                <a:cubicBezTo>
                  <a:pt x="6271965" y="2914460"/>
                  <a:pt x="6273156" y="2903344"/>
                  <a:pt x="6257601" y="2887790"/>
                </a:cubicBezTo>
                <a:cubicBezTo>
                  <a:pt x="6242933" y="2873121"/>
                  <a:pt x="6238685" y="2873712"/>
                  <a:pt x="6221721" y="2892819"/>
                </a:cubicBezTo>
                <a:close/>
                <a:moveTo>
                  <a:pt x="6326182" y="2890647"/>
                </a:moveTo>
                <a:cubicBezTo>
                  <a:pt x="6332706" y="2898505"/>
                  <a:pt x="6342327" y="2904935"/>
                  <a:pt x="6347565" y="2904935"/>
                </a:cubicBezTo>
                <a:cubicBezTo>
                  <a:pt x="6352880" y="2904935"/>
                  <a:pt x="6351842" y="2898619"/>
                  <a:pt x="6345232" y="2890647"/>
                </a:cubicBezTo>
                <a:cubicBezTo>
                  <a:pt x="6338707" y="2882789"/>
                  <a:pt x="6329087" y="2876360"/>
                  <a:pt x="6323848" y="2876360"/>
                </a:cubicBezTo>
                <a:cubicBezTo>
                  <a:pt x="6318533" y="2876360"/>
                  <a:pt x="6319571" y="2882675"/>
                  <a:pt x="6326182" y="2890647"/>
                </a:cubicBezTo>
                <a:close/>
                <a:moveTo>
                  <a:pt x="6402382" y="2890647"/>
                </a:moveTo>
                <a:cubicBezTo>
                  <a:pt x="6402382" y="2898505"/>
                  <a:pt x="6406668" y="2904935"/>
                  <a:pt x="6411907" y="2904935"/>
                </a:cubicBezTo>
                <a:cubicBezTo>
                  <a:pt x="6417145" y="2904935"/>
                  <a:pt x="6421432" y="2898505"/>
                  <a:pt x="6421432" y="2890647"/>
                </a:cubicBezTo>
                <a:cubicBezTo>
                  <a:pt x="6421432" y="2882789"/>
                  <a:pt x="6417145" y="2876360"/>
                  <a:pt x="6411907" y="2876360"/>
                </a:cubicBezTo>
                <a:cubicBezTo>
                  <a:pt x="6406668" y="2876360"/>
                  <a:pt x="6402382" y="2882789"/>
                  <a:pt x="6402382" y="2890647"/>
                </a:cubicBezTo>
                <a:close/>
                <a:moveTo>
                  <a:pt x="5368224" y="3521840"/>
                </a:moveTo>
                <a:cubicBezTo>
                  <a:pt x="5022076" y="3871436"/>
                  <a:pt x="4724934" y="4173408"/>
                  <a:pt x="4707893" y="4192886"/>
                </a:cubicBezTo>
                <a:lnTo>
                  <a:pt x="4676918" y="4228300"/>
                </a:lnTo>
                <a:lnTo>
                  <a:pt x="4703731" y="4263447"/>
                </a:lnTo>
                <a:lnTo>
                  <a:pt x="4730544" y="4298595"/>
                </a:lnTo>
                <a:lnTo>
                  <a:pt x="4973527" y="4051449"/>
                </a:lnTo>
                <a:cubicBezTo>
                  <a:pt x="5107172" y="3915518"/>
                  <a:pt x="5197298" y="3825897"/>
                  <a:pt x="5173800" y="3852301"/>
                </a:cubicBezTo>
                <a:cubicBezTo>
                  <a:pt x="5150301" y="3878694"/>
                  <a:pt x="5041363" y="3991051"/>
                  <a:pt x="4931721" y="4101979"/>
                </a:cubicBezTo>
                <a:lnTo>
                  <a:pt x="4732363" y="4303652"/>
                </a:lnTo>
                <a:lnTo>
                  <a:pt x="4747803" y="4327217"/>
                </a:lnTo>
                <a:lnTo>
                  <a:pt x="4763234" y="4350772"/>
                </a:lnTo>
                <a:lnTo>
                  <a:pt x="5032048" y="4082672"/>
                </a:lnTo>
                <a:cubicBezTo>
                  <a:pt x="5179895" y="3935216"/>
                  <a:pt x="5292795" y="3825288"/>
                  <a:pt x="5282946" y="3838385"/>
                </a:cubicBezTo>
                <a:cubicBezTo>
                  <a:pt x="5273098" y="3851482"/>
                  <a:pt x="5153673" y="3974468"/>
                  <a:pt x="5017551" y="4111685"/>
                </a:cubicBezTo>
                <a:lnTo>
                  <a:pt x="4770054" y="4361183"/>
                </a:lnTo>
                <a:lnTo>
                  <a:pt x="4781950" y="4387272"/>
                </a:lnTo>
                <a:lnTo>
                  <a:pt x="4793838" y="4413371"/>
                </a:lnTo>
                <a:lnTo>
                  <a:pt x="5138490" y="4071109"/>
                </a:lnTo>
                <a:cubicBezTo>
                  <a:pt x="5328047" y="3882866"/>
                  <a:pt x="5421021" y="3793141"/>
                  <a:pt x="5345097" y="3871722"/>
                </a:cubicBezTo>
                <a:cubicBezTo>
                  <a:pt x="5269164" y="3950303"/>
                  <a:pt x="5116040" y="4106751"/>
                  <a:pt x="5004816" y="4219385"/>
                </a:cubicBezTo>
                <a:lnTo>
                  <a:pt x="4802591" y="4424172"/>
                </a:lnTo>
                <a:lnTo>
                  <a:pt x="4808258" y="4445604"/>
                </a:lnTo>
                <a:cubicBezTo>
                  <a:pt x="4811373" y="4457386"/>
                  <a:pt x="4816831" y="4467035"/>
                  <a:pt x="4820374" y="4467035"/>
                </a:cubicBezTo>
                <a:cubicBezTo>
                  <a:pt x="4825984" y="4467035"/>
                  <a:pt x="5901157" y="3374784"/>
                  <a:pt x="6157989" y="3108179"/>
                </a:cubicBezTo>
                <a:lnTo>
                  <a:pt x="6251229" y="3011386"/>
                </a:lnTo>
                <a:lnTo>
                  <a:pt x="6230284" y="3004738"/>
                </a:lnTo>
                <a:lnTo>
                  <a:pt x="6209329" y="2998089"/>
                </a:lnTo>
                <a:lnTo>
                  <a:pt x="5932752" y="3272981"/>
                </a:lnTo>
                <a:lnTo>
                  <a:pt x="5656174" y="3547872"/>
                </a:lnTo>
                <a:lnTo>
                  <a:pt x="5924017" y="3271657"/>
                </a:lnTo>
                <a:lnTo>
                  <a:pt x="6191860" y="2995451"/>
                </a:lnTo>
                <a:lnTo>
                  <a:pt x="6166438" y="2982125"/>
                </a:lnTo>
                <a:lnTo>
                  <a:pt x="6141006" y="2968800"/>
                </a:lnTo>
                <a:lnTo>
                  <a:pt x="6050233" y="3063088"/>
                </a:lnTo>
                <a:cubicBezTo>
                  <a:pt x="6000312" y="3114942"/>
                  <a:pt x="5931609" y="3182893"/>
                  <a:pt x="5897557" y="3214088"/>
                </a:cubicBezTo>
                <a:cubicBezTo>
                  <a:pt x="5863505" y="3245282"/>
                  <a:pt x="5901005" y="3204505"/>
                  <a:pt x="5980900" y="3123476"/>
                </a:cubicBezTo>
                <a:cubicBezTo>
                  <a:pt x="6060796" y="3042447"/>
                  <a:pt x="6126157" y="2973476"/>
                  <a:pt x="6126157" y="2970210"/>
                </a:cubicBezTo>
                <a:cubicBezTo>
                  <a:pt x="6126157" y="2966942"/>
                  <a:pt x="6114860" y="2956875"/>
                  <a:pt x="6101058" y="2947835"/>
                </a:cubicBezTo>
                <a:lnTo>
                  <a:pt x="6075969" y="2931385"/>
                </a:lnTo>
                <a:lnTo>
                  <a:pt x="5927227" y="3083347"/>
                </a:lnTo>
                <a:cubicBezTo>
                  <a:pt x="5845426" y="3166929"/>
                  <a:pt x="5791267" y="3219907"/>
                  <a:pt x="5806869" y="3201095"/>
                </a:cubicBezTo>
                <a:cubicBezTo>
                  <a:pt x="5822480" y="3182274"/>
                  <a:pt x="5887965" y="3113113"/>
                  <a:pt x="5952392" y="3047409"/>
                </a:cubicBezTo>
                <a:lnTo>
                  <a:pt x="6069530" y="2927957"/>
                </a:lnTo>
                <a:lnTo>
                  <a:pt x="6041079" y="2906916"/>
                </a:lnTo>
                <a:cubicBezTo>
                  <a:pt x="6025430" y="2895352"/>
                  <a:pt x="6009237" y="2885961"/>
                  <a:pt x="6005094" y="2886047"/>
                </a:cubicBezTo>
                <a:cubicBezTo>
                  <a:pt x="6000960" y="2886142"/>
                  <a:pt x="5714362" y="3172244"/>
                  <a:pt x="5368224" y="3521840"/>
                </a:cubicBezTo>
                <a:close/>
                <a:moveTo>
                  <a:pt x="6442501" y="2905239"/>
                </a:moveTo>
                <a:cubicBezTo>
                  <a:pt x="6428765" y="2927233"/>
                  <a:pt x="6428070" y="2933510"/>
                  <a:pt x="6439367" y="2933510"/>
                </a:cubicBezTo>
                <a:cubicBezTo>
                  <a:pt x="6447035" y="2933510"/>
                  <a:pt x="6461951" y="2894657"/>
                  <a:pt x="6456407" y="2889114"/>
                </a:cubicBezTo>
                <a:cubicBezTo>
                  <a:pt x="6455112" y="2887818"/>
                  <a:pt x="6448854" y="2895067"/>
                  <a:pt x="6442501" y="2905239"/>
                </a:cubicBezTo>
                <a:close/>
                <a:moveTo>
                  <a:pt x="8097832" y="2897448"/>
                </a:moveTo>
                <a:cubicBezTo>
                  <a:pt x="8097832" y="2901563"/>
                  <a:pt x="8104004" y="2904935"/>
                  <a:pt x="8111557" y="2904935"/>
                </a:cubicBezTo>
                <a:cubicBezTo>
                  <a:pt x="8119111" y="2904935"/>
                  <a:pt x="8127359" y="2901563"/>
                  <a:pt x="8129912" y="2897448"/>
                </a:cubicBezTo>
                <a:cubicBezTo>
                  <a:pt x="8132455" y="2893333"/>
                  <a:pt x="8126273" y="2889971"/>
                  <a:pt x="8116186" y="2889971"/>
                </a:cubicBezTo>
                <a:cubicBezTo>
                  <a:pt x="8106090" y="2889971"/>
                  <a:pt x="8097832" y="2893333"/>
                  <a:pt x="8097832" y="2897448"/>
                </a:cubicBezTo>
                <a:close/>
                <a:moveTo>
                  <a:pt x="6301055" y="2909697"/>
                </a:moveTo>
                <a:cubicBezTo>
                  <a:pt x="6304607" y="2918955"/>
                  <a:pt x="6300778" y="2924032"/>
                  <a:pt x="6290168" y="2924127"/>
                </a:cubicBezTo>
                <a:lnTo>
                  <a:pt x="6273794" y="2924280"/>
                </a:lnTo>
                <a:lnTo>
                  <a:pt x="6288082" y="2933348"/>
                </a:lnTo>
                <a:cubicBezTo>
                  <a:pt x="6297178" y="2939129"/>
                  <a:pt x="6303521" y="2939072"/>
                  <a:pt x="6305541" y="2933205"/>
                </a:cubicBezTo>
                <a:cubicBezTo>
                  <a:pt x="6307293" y="2928137"/>
                  <a:pt x="6315314" y="2923985"/>
                  <a:pt x="6323381" y="2923985"/>
                </a:cubicBezTo>
                <a:lnTo>
                  <a:pt x="6338040" y="2923985"/>
                </a:lnTo>
                <a:lnTo>
                  <a:pt x="6326182" y="2909697"/>
                </a:lnTo>
                <a:cubicBezTo>
                  <a:pt x="6319657" y="2901839"/>
                  <a:pt x="6310103" y="2895410"/>
                  <a:pt x="6304950" y="2895410"/>
                </a:cubicBezTo>
                <a:cubicBezTo>
                  <a:pt x="6299788" y="2895410"/>
                  <a:pt x="6298035" y="2901839"/>
                  <a:pt x="6301055" y="2909697"/>
                </a:cubicBezTo>
                <a:close/>
                <a:moveTo>
                  <a:pt x="6378978" y="2904278"/>
                </a:moveTo>
                <a:cubicBezTo>
                  <a:pt x="6375959" y="2909154"/>
                  <a:pt x="6377855" y="2915831"/>
                  <a:pt x="6383179" y="2919127"/>
                </a:cubicBezTo>
                <a:cubicBezTo>
                  <a:pt x="6388503" y="2922413"/>
                  <a:pt x="6392857" y="2918422"/>
                  <a:pt x="6392857" y="2910259"/>
                </a:cubicBezTo>
                <a:cubicBezTo>
                  <a:pt x="6392857" y="2893524"/>
                  <a:pt x="6387141" y="2891066"/>
                  <a:pt x="6378978" y="2904278"/>
                </a:cubicBezTo>
                <a:close/>
                <a:moveTo>
                  <a:pt x="7954957" y="2915022"/>
                </a:moveTo>
                <a:cubicBezTo>
                  <a:pt x="7954957" y="2920565"/>
                  <a:pt x="7959243" y="2922461"/>
                  <a:pt x="7964482" y="2919222"/>
                </a:cubicBezTo>
                <a:cubicBezTo>
                  <a:pt x="7969720" y="2915984"/>
                  <a:pt x="7974007" y="2911450"/>
                  <a:pt x="7974007" y="2909135"/>
                </a:cubicBezTo>
                <a:cubicBezTo>
                  <a:pt x="7974007" y="2906821"/>
                  <a:pt x="7969720" y="2904935"/>
                  <a:pt x="7964482" y="2904935"/>
                </a:cubicBezTo>
                <a:cubicBezTo>
                  <a:pt x="7959243" y="2904935"/>
                  <a:pt x="7954957" y="2909478"/>
                  <a:pt x="7954957" y="2915022"/>
                </a:cubicBezTo>
                <a:close/>
                <a:moveTo>
                  <a:pt x="6351585" y="2930338"/>
                </a:moveTo>
                <a:cubicBezTo>
                  <a:pt x="6340012" y="2941901"/>
                  <a:pt x="6345003" y="2952055"/>
                  <a:pt x="6359519" y="2946483"/>
                </a:cubicBezTo>
                <a:cubicBezTo>
                  <a:pt x="6367377" y="2943463"/>
                  <a:pt x="6373807" y="2937167"/>
                  <a:pt x="6373807" y="2932490"/>
                </a:cubicBezTo>
                <a:cubicBezTo>
                  <a:pt x="6373807" y="2922508"/>
                  <a:pt x="6360681" y="2921232"/>
                  <a:pt x="6351585" y="2930338"/>
                </a:cubicBezTo>
                <a:close/>
                <a:moveTo>
                  <a:pt x="6402382" y="2933510"/>
                </a:moveTo>
                <a:lnTo>
                  <a:pt x="6388094" y="2942739"/>
                </a:lnTo>
                <a:lnTo>
                  <a:pt x="6404763" y="2942892"/>
                </a:lnTo>
                <a:cubicBezTo>
                  <a:pt x="6413926" y="2942968"/>
                  <a:pt x="6421432" y="2938748"/>
                  <a:pt x="6421432" y="2933510"/>
                </a:cubicBezTo>
                <a:cubicBezTo>
                  <a:pt x="6421432" y="2921889"/>
                  <a:pt x="6420355" y="2921889"/>
                  <a:pt x="6402382" y="2933510"/>
                </a:cubicBezTo>
                <a:close/>
                <a:moveTo>
                  <a:pt x="6545257" y="2933510"/>
                </a:moveTo>
                <a:cubicBezTo>
                  <a:pt x="6545257" y="2938748"/>
                  <a:pt x="6549543" y="2943035"/>
                  <a:pt x="6554782" y="2943035"/>
                </a:cubicBezTo>
                <a:cubicBezTo>
                  <a:pt x="6560020" y="2943035"/>
                  <a:pt x="6564307" y="2938748"/>
                  <a:pt x="6564307" y="2933510"/>
                </a:cubicBezTo>
                <a:cubicBezTo>
                  <a:pt x="6564307" y="2928271"/>
                  <a:pt x="6560020" y="2923985"/>
                  <a:pt x="6554782" y="2923985"/>
                </a:cubicBezTo>
                <a:cubicBezTo>
                  <a:pt x="6549543" y="2923985"/>
                  <a:pt x="6545257" y="2928271"/>
                  <a:pt x="6545257" y="2933510"/>
                </a:cubicBezTo>
                <a:close/>
                <a:moveTo>
                  <a:pt x="8033719" y="2930585"/>
                </a:moveTo>
                <a:cubicBezTo>
                  <a:pt x="8042987" y="2933005"/>
                  <a:pt x="8055845" y="2932843"/>
                  <a:pt x="8062294" y="2930233"/>
                </a:cubicBezTo>
                <a:cubicBezTo>
                  <a:pt x="8068742" y="2927623"/>
                  <a:pt x="8061160" y="2925651"/>
                  <a:pt x="8045444" y="2925842"/>
                </a:cubicBezTo>
                <a:cubicBezTo>
                  <a:pt x="8029728" y="2926033"/>
                  <a:pt x="8024451" y="2928166"/>
                  <a:pt x="8033719" y="2930585"/>
                </a:cubicBezTo>
                <a:close/>
                <a:moveTo>
                  <a:pt x="6406582" y="2966542"/>
                </a:moveTo>
                <a:cubicBezTo>
                  <a:pt x="6396419" y="2974239"/>
                  <a:pt x="6392380" y="2980525"/>
                  <a:pt x="6397619" y="2980525"/>
                </a:cubicBezTo>
                <a:cubicBezTo>
                  <a:pt x="6402858" y="2980525"/>
                  <a:pt x="6415469" y="2974239"/>
                  <a:pt x="6425632" y="2966542"/>
                </a:cubicBezTo>
                <a:cubicBezTo>
                  <a:pt x="6435805" y="2958856"/>
                  <a:pt x="6439834" y="2952560"/>
                  <a:pt x="6434595" y="2952560"/>
                </a:cubicBezTo>
                <a:cubicBezTo>
                  <a:pt x="6429356" y="2952560"/>
                  <a:pt x="6416755" y="2958856"/>
                  <a:pt x="6406582" y="2966542"/>
                </a:cubicBezTo>
                <a:close/>
                <a:moveTo>
                  <a:pt x="6535732" y="2962085"/>
                </a:moveTo>
                <a:cubicBezTo>
                  <a:pt x="6535732" y="2967323"/>
                  <a:pt x="6540018" y="2971610"/>
                  <a:pt x="6545257" y="2971610"/>
                </a:cubicBezTo>
                <a:cubicBezTo>
                  <a:pt x="6550495" y="2971610"/>
                  <a:pt x="6554782" y="2967323"/>
                  <a:pt x="6554782" y="2962085"/>
                </a:cubicBezTo>
                <a:cubicBezTo>
                  <a:pt x="6554782" y="2956846"/>
                  <a:pt x="6550495" y="2952560"/>
                  <a:pt x="6545257" y="2952560"/>
                </a:cubicBezTo>
                <a:cubicBezTo>
                  <a:pt x="6540018" y="2952560"/>
                  <a:pt x="6535732" y="2956846"/>
                  <a:pt x="6535732" y="2962085"/>
                </a:cubicBezTo>
                <a:close/>
                <a:moveTo>
                  <a:pt x="6230932" y="2970590"/>
                </a:moveTo>
                <a:cubicBezTo>
                  <a:pt x="6230932" y="2979096"/>
                  <a:pt x="6253325" y="2990660"/>
                  <a:pt x="6269812" y="2990660"/>
                </a:cubicBezTo>
                <a:cubicBezTo>
                  <a:pt x="6274623" y="2990660"/>
                  <a:pt x="6278557" y="2984230"/>
                  <a:pt x="6278557" y="2976372"/>
                </a:cubicBezTo>
                <a:cubicBezTo>
                  <a:pt x="6278557" y="2967485"/>
                  <a:pt x="6269565" y="2962085"/>
                  <a:pt x="6254744" y="2962085"/>
                </a:cubicBezTo>
                <a:cubicBezTo>
                  <a:pt x="6241647" y="2962085"/>
                  <a:pt x="6230932" y="2965914"/>
                  <a:pt x="6230932" y="2970590"/>
                </a:cubicBezTo>
                <a:close/>
                <a:moveTo>
                  <a:pt x="6302778" y="2980478"/>
                </a:moveTo>
                <a:cubicBezTo>
                  <a:pt x="6299759" y="2985354"/>
                  <a:pt x="6301692" y="2992060"/>
                  <a:pt x="6307065" y="2995375"/>
                </a:cubicBezTo>
                <a:cubicBezTo>
                  <a:pt x="6320638" y="3003775"/>
                  <a:pt x="6356252" y="2991260"/>
                  <a:pt x="6349575" y="2980449"/>
                </a:cubicBezTo>
                <a:cubicBezTo>
                  <a:pt x="6342488" y="2968990"/>
                  <a:pt x="6309865" y="2969009"/>
                  <a:pt x="6302778" y="2980478"/>
                </a:cubicBezTo>
                <a:close/>
                <a:moveTo>
                  <a:pt x="6364282" y="2981135"/>
                </a:moveTo>
                <a:cubicBezTo>
                  <a:pt x="6364282" y="2986373"/>
                  <a:pt x="6368568" y="2990660"/>
                  <a:pt x="6373807" y="2990660"/>
                </a:cubicBezTo>
                <a:cubicBezTo>
                  <a:pt x="6379045" y="2990660"/>
                  <a:pt x="6383332" y="2986373"/>
                  <a:pt x="6383332" y="2981135"/>
                </a:cubicBezTo>
                <a:cubicBezTo>
                  <a:pt x="6383332" y="2975896"/>
                  <a:pt x="6379045" y="2971610"/>
                  <a:pt x="6373807" y="2971610"/>
                </a:cubicBezTo>
                <a:cubicBezTo>
                  <a:pt x="6368568" y="2971610"/>
                  <a:pt x="6364282" y="2975896"/>
                  <a:pt x="6364282" y="2981135"/>
                </a:cubicBezTo>
                <a:close/>
                <a:moveTo>
                  <a:pt x="6526207" y="2995422"/>
                </a:moveTo>
                <a:cubicBezTo>
                  <a:pt x="6519367" y="3003661"/>
                  <a:pt x="6518444" y="3009710"/>
                  <a:pt x="6524025" y="3009710"/>
                </a:cubicBezTo>
                <a:cubicBezTo>
                  <a:pt x="6529340" y="3009710"/>
                  <a:pt x="6536160" y="3003280"/>
                  <a:pt x="6539180" y="2995422"/>
                </a:cubicBezTo>
                <a:cubicBezTo>
                  <a:pt x="6542189" y="2987564"/>
                  <a:pt x="6543171" y="2981135"/>
                  <a:pt x="6541361" y="2981135"/>
                </a:cubicBezTo>
                <a:cubicBezTo>
                  <a:pt x="6539551" y="2981135"/>
                  <a:pt x="6532731" y="2987564"/>
                  <a:pt x="6526207" y="2995422"/>
                </a:cubicBezTo>
                <a:close/>
                <a:moveTo>
                  <a:pt x="6206785" y="3078766"/>
                </a:moveTo>
                <a:cubicBezTo>
                  <a:pt x="6176039" y="3111513"/>
                  <a:pt x="5886889" y="3406188"/>
                  <a:pt x="5564229" y="3733610"/>
                </a:cubicBezTo>
                <a:cubicBezTo>
                  <a:pt x="5241579" y="4061032"/>
                  <a:pt x="4941866" y="4366203"/>
                  <a:pt x="4898203" y="4411771"/>
                </a:cubicBezTo>
                <a:lnTo>
                  <a:pt x="4818812" y="4494619"/>
                </a:lnTo>
                <a:lnTo>
                  <a:pt x="4824899" y="4510488"/>
                </a:lnTo>
                <a:lnTo>
                  <a:pt x="4830985" y="4526347"/>
                </a:lnTo>
                <a:lnTo>
                  <a:pt x="5394837" y="3956142"/>
                </a:lnTo>
                <a:cubicBezTo>
                  <a:pt x="6274318" y="3066764"/>
                  <a:pt x="6307132" y="3033303"/>
                  <a:pt x="6307132" y="3026064"/>
                </a:cubicBezTo>
                <a:cubicBezTo>
                  <a:pt x="6307132" y="3022302"/>
                  <a:pt x="6297130" y="3019235"/>
                  <a:pt x="6284910" y="3019235"/>
                </a:cubicBezTo>
                <a:cubicBezTo>
                  <a:pt x="6269975" y="3019235"/>
                  <a:pt x="6244381" y="3038732"/>
                  <a:pt x="6206785" y="3078766"/>
                </a:cubicBezTo>
                <a:close/>
                <a:moveTo>
                  <a:pt x="6101915" y="3259722"/>
                </a:moveTo>
                <a:cubicBezTo>
                  <a:pt x="5971185" y="3391986"/>
                  <a:pt x="5631685" y="3733943"/>
                  <a:pt x="5347488" y="4019626"/>
                </a:cubicBezTo>
                <a:lnTo>
                  <a:pt x="4830756" y="4539044"/>
                </a:lnTo>
                <a:lnTo>
                  <a:pt x="4830756" y="4564037"/>
                </a:lnTo>
                <a:lnTo>
                  <a:pt x="4830756" y="4589031"/>
                </a:lnTo>
                <a:lnTo>
                  <a:pt x="5242551" y="4173227"/>
                </a:lnTo>
                <a:cubicBezTo>
                  <a:pt x="5627046" y="3784987"/>
                  <a:pt x="6029249" y="3376632"/>
                  <a:pt x="6273632" y="3126362"/>
                </a:cubicBezTo>
                <a:lnTo>
                  <a:pt x="6378245" y="3019235"/>
                </a:lnTo>
                <a:lnTo>
                  <a:pt x="6358928" y="3019235"/>
                </a:lnTo>
                <a:cubicBezTo>
                  <a:pt x="6346298" y="3019235"/>
                  <a:pt x="6257221" y="3102588"/>
                  <a:pt x="6101915" y="3259722"/>
                </a:cubicBezTo>
                <a:close/>
                <a:moveTo>
                  <a:pt x="5049832" y="3199324"/>
                </a:moveTo>
                <a:cubicBezTo>
                  <a:pt x="4974736" y="3268723"/>
                  <a:pt x="4586726" y="3666935"/>
                  <a:pt x="4594184" y="3666935"/>
                </a:cubicBezTo>
                <a:cubicBezTo>
                  <a:pt x="4596022" y="3666935"/>
                  <a:pt x="4719619" y="3544776"/>
                  <a:pt x="4868856" y="3395472"/>
                </a:cubicBezTo>
                <a:cubicBezTo>
                  <a:pt x="5018094" y="3246168"/>
                  <a:pt x="5138081" y="3124114"/>
                  <a:pt x="5135490" y="3124248"/>
                </a:cubicBezTo>
                <a:cubicBezTo>
                  <a:pt x="5132908" y="3124381"/>
                  <a:pt x="5094361" y="3158166"/>
                  <a:pt x="5049832" y="3199324"/>
                </a:cubicBezTo>
                <a:close/>
                <a:moveTo>
                  <a:pt x="4167483" y="3994757"/>
                </a:moveTo>
                <a:cubicBezTo>
                  <a:pt x="4152471" y="4007958"/>
                  <a:pt x="4144480" y="4018750"/>
                  <a:pt x="4149719" y="4018741"/>
                </a:cubicBezTo>
                <a:cubicBezTo>
                  <a:pt x="4163006" y="4018721"/>
                  <a:pt x="4205917" y="3981898"/>
                  <a:pt x="4199792" y="3975773"/>
                </a:cubicBezTo>
                <a:cubicBezTo>
                  <a:pt x="4197039" y="3973011"/>
                  <a:pt x="4182494" y="3981555"/>
                  <a:pt x="4167483" y="3994757"/>
                </a:cubicBezTo>
                <a:close/>
                <a:moveTo>
                  <a:pt x="4211650" y="3988403"/>
                </a:moveTo>
                <a:cubicBezTo>
                  <a:pt x="4211670" y="3992337"/>
                  <a:pt x="4224528" y="3996004"/>
                  <a:pt x="4240225" y="3996557"/>
                </a:cubicBezTo>
                <a:cubicBezTo>
                  <a:pt x="4255932" y="3997119"/>
                  <a:pt x="4268781" y="3993909"/>
                  <a:pt x="4268781" y="3989413"/>
                </a:cubicBezTo>
                <a:cubicBezTo>
                  <a:pt x="4268781" y="3984927"/>
                  <a:pt x="4255923" y="3981260"/>
                  <a:pt x="4240206" y="3981260"/>
                </a:cubicBezTo>
                <a:cubicBezTo>
                  <a:pt x="4224490" y="3981260"/>
                  <a:pt x="4211641" y="3984469"/>
                  <a:pt x="4211650" y="3988403"/>
                </a:cubicBezTo>
                <a:close/>
                <a:moveTo>
                  <a:pt x="4187562" y="4010254"/>
                </a:moveTo>
                <a:cubicBezTo>
                  <a:pt x="4184466" y="4015264"/>
                  <a:pt x="4190762" y="4019360"/>
                  <a:pt x="4201544" y="4019360"/>
                </a:cubicBezTo>
                <a:cubicBezTo>
                  <a:pt x="4224547" y="4019360"/>
                  <a:pt x="4226862" y="4014064"/>
                  <a:pt x="4207174" y="4006511"/>
                </a:cubicBezTo>
                <a:cubicBezTo>
                  <a:pt x="4199487" y="4003558"/>
                  <a:pt x="4190657" y="4005243"/>
                  <a:pt x="4187562" y="4010254"/>
                </a:cubicBezTo>
                <a:close/>
                <a:moveTo>
                  <a:pt x="4235444" y="4019360"/>
                </a:moveTo>
                <a:cubicBezTo>
                  <a:pt x="4232205" y="4024598"/>
                  <a:pt x="4234101" y="4028885"/>
                  <a:pt x="4239644" y="4028885"/>
                </a:cubicBezTo>
                <a:cubicBezTo>
                  <a:pt x="4245188" y="4028885"/>
                  <a:pt x="4249731" y="4024598"/>
                  <a:pt x="4249731" y="4019360"/>
                </a:cubicBezTo>
                <a:cubicBezTo>
                  <a:pt x="4249731" y="4014121"/>
                  <a:pt x="4247845" y="4009835"/>
                  <a:pt x="4245531" y="4009835"/>
                </a:cubicBezTo>
                <a:cubicBezTo>
                  <a:pt x="4243216" y="4009835"/>
                  <a:pt x="4238683" y="4014121"/>
                  <a:pt x="4235444" y="4019360"/>
                </a:cubicBezTo>
                <a:close/>
                <a:moveTo>
                  <a:pt x="4063032" y="4092512"/>
                </a:moveTo>
                <a:cubicBezTo>
                  <a:pt x="4017855" y="4141832"/>
                  <a:pt x="4032437" y="4145890"/>
                  <a:pt x="4080853" y="4097474"/>
                </a:cubicBezTo>
                <a:cubicBezTo>
                  <a:pt x="4102856" y="4075462"/>
                  <a:pt x="4115076" y="4057460"/>
                  <a:pt x="4107999" y="4057460"/>
                </a:cubicBezTo>
                <a:cubicBezTo>
                  <a:pt x="4100922" y="4057460"/>
                  <a:pt x="4080691" y="4073233"/>
                  <a:pt x="4063032" y="4092512"/>
                </a:cubicBezTo>
                <a:close/>
                <a:moveTo>
                  <a:pt x="4130278" y="4067623"/>
                </a:moveTo>
                <a:cubicBezTo>
                  <a:pt x="4120029" y="4084206"/>
                  <a:pt x="4131697" y="4087721"/>
                  <a:pt x="4144766" y="4071976"/>
                </a:cubicBezTo>
                <a:cubicBezTo>
                  <a:pt x="4152281" y="4062927"/>
                  <a:pt x="4153005" y="4057460"/>
                  <a:pt x="4146680" y="4057460"/>
                </a:cubicBezTo>
                <a:cubicBezTo>
                  <a:pt x="4141118" y="4057460"/>
                  <a:pt x="4133726" y="4062032"/>
                  <a:pt x="4130278" y="4067623"/>
                </a:cubicBezTo>
                <a:close/>
                <a:moveTo>
                  <a:pt x="4164006" y="4071747"/>
                </a:moveTo>
                <a:cubicBezTo>
                  <a:pt x="4157482" y="4079605"/>
                  <a:pt x="4155634" y="4086035"/>
                  <a:pt x="4159901" y="4086035"/>
                </a:cubicBezTo>
                <a:cubicBezTo>
                  <a:pt x="4164159" y="4086035"/>
                  <a:pt x="4159329" y="4092331"/>
                  <a:pt x="4149157" y="4100017"/>
                </a:cubicBezTo>
                <a:cubicBezTo>
                  <a:pt x="4137270" y="4109009"/>
                  <a:pt x="4135231" y="4114114"/>
                  <a:pt x="4143432" y="4114305"/>
                </a:cubicBezTo>
                <a:cubicBezTo>
                  <a:pt x="4156062" y="4114610"/>
                  <a:pt x="4191657" y="4078376"/>
                  <a:pt x="4192267" y="4064603"/>
                </a:cubicBezTo>
                <a:cubicBezTo>
                  <a:pt x="4192800" y="4052554"/>
                  <a:pt x="4176522" y="4056669"/>
                  <a:pt x="4164006" y="4071747"/>
                </a:cubicBezTo>
                <a:close/>
                <a:moveTo>
                  <a:pt x="4402131" y="4061060"/>
                </a:moveTo>
                <a:cubicBezTo>
                  <a:pt x="4402131" y="4063032"/>
                  <a:pt x="4409637" y="4070537"/>
                  <a:pt x="4418800" y="4077729"/>
                </a:cubicBezTo>
                <a:lnTo>
                  <a:pt x="4435469" y="4090797"/>
                </a:lnTo>
                <a:lnTo>
                  <a:pt x="4422401" y="4074128"/>
                </a:lnTo>
                <a:cubicBezTo>
                  <a:pt x="4409951" y="4058260"/>
                  <a:pt x="4402131" y="4053221"/>
                  <a:pt x="4402131" y="4061060"/>
                </a:cubicBezTo>
                <a:close/>
                <a:moveTo>
                  <a:pt x="4702169" y="4066985"/>
                </a:moveTo>
                <a:cubicBezTo>
                  <a:pt x="4698930" y="4072223"/>
                  <a:pt x="4700826" y="4076510"/>
                  <a:pt x="4706369" y="4076510"/>
                </a:cubicBezTo>
                <a:cubicBezTo>
                  <a:pt x="4711913" y="4076510"/>
                  <a:pt x="4716456" y="4072223"/>
                  <a:pt x="4716456" y="4066985"/>
                </a:cubicBezTo>
                <a:cubicBezTo>
                  <a:pt x="4716456" y="4061746"/>
                  <a:pt x="4714570" y="4057460"/>
                  <a:pt x="4712256" y="4057460"/>
                </a:cubicBezTo>
                <a:cubicBezTo>
                  <a:pt x="4709941" y="4057460"/>
                  <a:pt x="4705408" y="4061746"/>
                  <a:pt x="4702169" y="4066985"/>
                </a:cubicBezTo>
                <a:close/>
                <a:moveTo>
                  <a:pt x="4102094" y="4105085"/>
                </a:moveTo>
                <a:cubicBezTo>
                  <a:pt x="4105332" y="4110323"/>
                  <a:pt x="4112009" y="4114610"/>
                  <a:pt x="4116943" y="4114610"/>
                </a:cubicBezTo>
                <a:cubicBezTo>
                  <a:pt x="4121877" y="4114610"/>
                  <a:pt x="4125906" y="4110323"/>
                  <a:pt x="4125906" y="4105085"/>
                </a:cubicBezTo>
                <a:cubicBezTo>
                  <a:pt x="4125906" y="4099846"/>
                  <a:pt x="4119220" y="4095560"/>
                  <a:pt x="4111057" y="4095560"/>
                </a:cubicBezTo>
                <a:cubicBezTo>
                  <a:pt x="4102894" y="4095560"/>
                  <a:pt x="4098855" y="4099846"/>
                  <a:pt x="4102094" y="4105085"/>
                </a:cubicBezTo>
                <a:close/>
                <a:moveTo>
                  <a:pt x="4074452" y="4121620"/>
                </a:moveTo>
                <a:cubicBezTo>
                  <a:pt x="4064232" y="4131840"/>
                  <a:pt x="4068452" y="4143185"/>
                  <a:pt x="4082482" y="4143185"/>
                </a:cubicBezTo>
                <a:cubicBezTo>
                  <a:pt x="4090035" y="4143185"/>
                  <a:pt x="4098579" y="4139346"/>
                  <a:pt x="4101475" y="4134660"/>
                </a:cubicBezTo>
                <a:cubicBezTo>
                  <a:pt x="4107533" y="4124849"/>
                  <a:pt x="4083034" y="4113028"/>
                  <a:pt x="4074452" y="4121620"/>
                </a:cubicBezTo>
                <a:close/>
                <a:moveTo>
                  <a:pt x="4116381" y="4138422"/>
                </a:moveTo>
                <a:cubicBezTo>
                  <a:pt x="4109771" y="4146394"/>
                  <a:pt x="4108733" y="4152710"/>
                  <a:pt x="4114048" y="4152710"/>
                </a:cubicBezTo>
                <a:cubicBezTo>
                  <a:pt x="4119287" y="4152710"/>
                  <a:pt x="4128907" y="4146280"/>
                  <a:pt x="4135431" y="4138422"/>
                </a:cubicBezTo>
                <a:cubicBezTo>
                  <a:pt x="4142042" y="4130450"/>
                  <a:pt x="4143080" y="4124135"/>
                  <a:pt x="4137765" y="4124135"/>
                </a:cubicBezTo>
                <a:cubicBezTo>
                  <a:pt x="4132526" y="4124135"/>
                  <a:pt x="4122906" y="4130564"/>
                  <a:pt x="4116381" y="4138422"/>
                </a:cubicBezTo>
                <a:close/>
                <a:moveTo>
                  <a:pt x="4325931" y="4137260"/>
                </a:moveTo>
                <a:cubicBezTo>
                  <a:pt x="4325931" y="4139232"/>
                  <a:pt x="4333437" y="4146737"/>
                  <a:pt x="4342600" y="4153929"/>
                </a:cubicBezTo>
                <a:lnTo>
                  <a:pt x="4359269" y="4166997"/>
                </a:lnTo>
                <a:lnTo>
                  <a:pt x="4346201" y="4150328"/>
                </a:lnTo>
                <a:cubicBezTo>
                  <a:pt x="4333751" y="4134460"/>
                  <a:pt x="4325931" y="4129421"/>
                  <a:pt x="4325931" y="4137260"/>
                </a:cubicBezTo>
                <a:close/>
                <a:moveTo>
                  <a:pt x="4627283" y="4147947"/>
                </a:moveTo>
                <a:cubicBezTo>
                  <a:pt x="4624274" y="4155805"/>
                  <a:pt x="4625502" y="4162235"/>
                  <a:pt x="4630008" y="4162235"/>
                </a:cubicBezTo>
                <a:cubicBezTo>
                  <a:pt x="4634522" y="4162235"/>
                  <a:pt x="4640685" y="4155805"/>
                  <a:pt x="4643705" y="4147947"/>
                </a:cubicBezTo>
                <a:cubicBezTo>
                  <a:pt x="4646714" y="4140089"/>
                  <a:pt x="4645486" y="4133660"/>
                  <a:pt x="4640980" y="4133660"/>
                </a:cubicBezTo>
                <a:cubicBezTo>
                  <a:pt x="4636466" y="4133660"/>
                  <a:pt x="4630303" y="4140089"/>
                  <a:pt x="4627283" y="4147947"/>
                </a:cubicBezTo>
                <a:close/>
                <a:moveTo>
                  <a:pt x="4303376" y="4160196"/>
                </a:moveTo>
                <a:cubicBezTo>
                  <a:pt x="4300833" y="4164311"/>
                  <a:pt x="4306700" y="4167673"/>
                  <a:pt x="4316406" y="4167673"/>
                </a:cubicBezTo>
                <a:cubicBezTo>
                  <a:pt x="4326112" y="4167673"/>
                  <a:pt x="4331980" y="4164311"/>
                  <a:pt x="4329437" y="4160196"/>
                </a:cubicBezTo>
                <a:cubicBezTo>
                  <a:pt x="4326884" y="4156082"/>
                  <a:pt x="4321026" y="4152710"/>
                  <a:pt x="4316406" y="4152710"/>
                </a:cubicBezTo>
                <a:cubicBezTo>
                  <a:pt x="4311787" y="4152710"/>
                  <a:pt x="4305929" y="4156082"/>
                  <a:pt x="4303376" y="4160196"/>
                </a:cubicBezTo>
                <a:close/>
                <a:moveTo>
                  <a:pt x="3977564" y="4182447"/>
                </a:moveTo>
                <a:lnTo>
                  <a:pt x="3959219" y="4203106"/>
                </a:lnTo>
                <a:lnTo>
                  <a:pt x="3978269" y="4193486"/>
                </a:lnTo>
                <a:cubicBezTo>
                  <a:pt x="3988746" y="4188190"/>
                  <a:pt x="4002034" y="4185561"/>
                  <a:pt x="4007796" y="4187647"/>
                </a:cubicBezTo>
                <a:cubicBezTo>
                  <a:pt x="4013559" y="4189733"/>
                  <a:pt x="4023722" y="4184875"/>
                  <a:pt x="4030390" y="4176836"/>
                </a:cubicBezTo>
                <a:cubicBezTo>
                  <a:pt x="4037924" y="4167769"/>
                  <a:pt x="4038676" y="4162235"/>
                  <a:pt x="4032380" y="4162235"/>
                </a:cubicBezTo>
                <a:cubicBezTo>
                  <a:pt x="4026818" y="4162235"/>
                  <a:pt x="4019322" y="4166978"/>
                  <a:pt x="4015740" y="4172779"/>
                </a:cubicBezTo>
                <a:lnTo>
                  <a:pt x="4009225" y="4183323"/>
                </a:lnTo>
                <a:lnTo>
                  <a:pt x="4002567" y="4172550"/>
                </a:lnTo>
                <a:cubicBezTo>
                  <a:pt x="3998100" y="4165321"/>
                  <a:pt x="3989899" y="4168559"/>
                  <a:pt x="3977564" y="4182447"/>
                </a:cubicBezTo>
                <a:close/>
                <a:moveTo>
                  <a:pt x="4063994" y="4190810"/>
                </a:moveTo>
                <a:cubicBezTo>
                  <a:pt x="4067232" y="4196048"/>
                  <a:pt x="4071766" y="4200335"/>
                  <a:pt x="4074081" y="4200335"/>
                </a:cubicBezTo>
                <a:cubicBezTo>
                  <a:pt x="4076395" y="4200335"/>
                  <a:pt x="4078281" y="4196048"/>
                  <a:pt x="4078281" y="4190810"/>
                </a:cubicBezTo>
                <a:cubicBezTo>
                  <a:pt x="4078281" y="4185571"/>
                  <a:pt x="4073738" y="4181285"/>
                  <a:pt x="4068194" y="4181285"/>
                </a:cubicBezTo>
                <a:cubicBezTo>
                  <a:pt x="4062651" y="4181285"/>
                  <a:pt x="4060755" y="4185571"/>
                  <a:pt x="4063994" y="4190810"/>
                </a:cubicBezTo>
                <a:close/>
                <a:moveTo>
                  <a:pt x="4230681" y="4227300"/>
                </a:moveTo>
                <a:cubicBezTo>
                  <a:pt x="4230681" y="4231653"/>
                  <a:pt x="4242473" y="4241092"/>
                  <a:pt x="4256875" y="4248284"/>
                </a:cubicBezTo>
                <a:cubicBezTo>
                  <a:pt x="4300662" y="4270124"/>
                  <a:pt x="4303195" y="4269534"/>
                  <a:pt x="4275392" y="4243969"/>
                </a:cubicBezTo>
                <a:cubicBezTo>
                  <a:pt x="4248522" y="4219251"/>
                  <a:pt x="4230681" y="4212603"/>
                  <a:pt x="4230681" y="4227300"/>
                </a:cubicBezTo>
                <a:close/>
                <a:moveTo>
                  <a:pt x="3965448" y="4242607"/>
                </a:moveTo>
                <a:cubicBezTo>
                  <a:pt x="3967267" y="4251341"/>
                  <a:pt x="3973030" y="4258266"/>
                  <a:pt x="3978269" y="4257989"/>
                </a:cubicBezTo>
                <a:cubicBezTo>
                  <a:pt x="3992404" y="4257237"/>
                  <a:pt x="3989813" y="4235930"/>
                  <a:pt x="3974973" y="4230986"/>
                </a:cubicBezTo>
                <a:cubicBezTo>
                  <a:pt x="3966963" y="4228319"/>
                  <a:pt x="3963400" y="4232672"/>
                  <a:pt x="3965448" y="4242607"/>
                </a:cubicBezTo>
                <a:close/>
                <a:moveTo>
                  <a:pt x="3898373" y="4273144"/>
                </a:moveTo>
                <a:lnTo>
                  <a:pt x="3885153" y="4288070"/>
                </a:lnTo>
                <a:lnTo>
                  <a:pt x="3897135" y="4295480"/>
                </a:lnTo>
                <a:lnTo>
                  <a:pt x="3909117" y="4302881"/>
                </a:lnTo>
                <a:lnTo>
                  <a:pt x="3892211" y="4312339"/>
                </a:lnTo>
                <a:cubicBezTo>
                  <a:pt x="3881476" y="4318349"/>
                  <a:pt x="3877561" y="4327665"/>
                  <a:pt x="3881476" y="4337876"/>
                </a:cubicBezTo>
                <a:cubicBezTo>
                  <a:pt x="3884876" y="4346715"/>
                  <a:pt x="3891772" y="4351392"/>
                  <a:pt x="3896820" y="4348267"/>
                </a:cubicBezTo>
                <a:cubicBezTo>
                  <a:pt x="3901869" y="4345153"/>
                  <a:pt x="3903564" y="4336256"/>
                  <a:pt x="3900592" y="4328513"/>
                </a:cubicBezTo>
                <a:lnTo>
                  <a:pt x="3895182" y="4314416"/>
                </a:lnTo>
                <a:lnTo>
                  <a:pt x="3910536" y="4320312"/>
                </a:lnTo>
                <a:cubicBezTo>
                  <a:pt x="3927129" y="4326674"/>
                  <a:pt x="3931996" y="4310015"/>
                  <a:pt x="3916356" y="4300347"/>
                </a:cubicBezTo>
                <a:cubicBezTo>
                  <a:pt x="3911118" y="4297109"/>
                  <a:pt x="3906831" y="4290432"/>
                  <a:pt x="3906831" y="4285498"/>
                </a:cubicBezTo>
                <a:cubicBezTo>
                  <a:pt x="3906831" y="4280564"/>
                  <a:pt x="3911118" y="4276535"/>
                  <a:pt x="3916356" y="4276535"/>
                </a:cubicBezTo>
                <a:cubicBezTo>
                  <a:pt x="3921595" y="4276535"/>
                  <a:pt x="3925881" y="4282964"/>
                  <a:pt x="3925881" y="4290822"/>
                </a:cubicBezTo>
                <a:cubicBezTo>
                  <a:pt x="3925881" y="4298680"/>
                  <a:pt x="3930168" y="4305110"/>
                  <a:pt x="3935406" y="4305110"/>
                </a:cubicBezTo>
                <a:cubicBezTo>
                  <a:pt x="3948246" y="4305110"/>
                  <a:pt x="3946932" y="4294261"/>
                  <a:pt x="3931672" y="4274154"/>
                </a:cubicBezTo>
                <a:cubicBezTo>
                  <a:pt x="3916490" y="4254151"/>
                  <a:pt x="3915223" y="4254113"/>
                  <a:pt x="3898373" y="4273144"/>
                </a:cubicBezTo>
                <a:close/>
                <a:moveTo>
                  <a:pt x="3740296" y="4390682"/>
                </a:moveTo>
                <a:lnTo>
                  <a:pt x="3636007" y="4495295"/>
                </a:lnTo>
                <a:lnTo>
                  <a:pt x="3647742" y="4507030"/>
                </a:lnTo>
                <a:lnTo>
                  <a:pt x="3659477" y="4518765"/>
                </a:lnTo>
                <a:lnTo>
                  <a:pt x="3753727" y="4424868"/>
                </a:lnTo>
                <a:cubicBezTo>
                  <a:pt x="3805561" y="4373232"/>
                  <a:pt x="3849910" y="4320874"/>
                  <a:pt x="3852272" y="4308520"/>
                </a:cubicBezTo>
                <a:cubicBezTo>
                  <a:pt x="3854634" y="4296166"/>
                  <a:pt x="3853872" y="4286060"/>
                  <a:pt x="3850577" y="4286060"/>
                </a:cubicBezTo>
                <a:cubicBezTo>
                  <a:pt x="3847291" y="4286060"/>
                  <a:pt x="3797665" y="4333142"/>
                  <a:pt x="3740296" y="4390682"/>
                </a:cubicBezTo>
                <a:close/>
                <a:moveTo>
                  <a:pt x="4217918" y="4374166"/>
                </a:moveTo>
                <a:cubicBezTo>
                  <a:pt x="4265419" y="4442841"/>
                  <a:pt x="4429097" y="4675556"/>
                  <a:pt x="4436326" y="4684681"/>
                </a:cubicBezTo>
                <a:cubicBezTo>
                  <a:pt x="4437774" y="4686519"/>
                  <a:pt x="4443489" y="4685224"/>
                  <a:pt x="4449014" y="4681805"/>
                </a:cubicBezTo>
                <a:cubicBezTo>
                  <a:pt x="4455671" y="4677690"/>
                  <a:pt x="4453843" y="4667612"/>
                  <a:pt x="4443594" y="4651982"/>
                </a:cubicBezTo>
                <a:cubicBezTo>
                  <a:pt x="4435088" y="4638989"/>
                  <a:pt x="4425963" y="4630531"/>
                  <a:pt x="4423324" y="4633170"/>
                </a:cubicBezTo>
                <a:cubicBezTo>
                  <a:pt x="4420677" y="4635808"/>
                  <a:pt x="4411618" y="4625178"/>
                  <a:pt x="4403179" y="4609529"/>
                </a:cubicBezTo>
                <a:cubicBezTo>
                  <a:pt x="4383586" y="4573210"/>
                  <a:pt x="4224566" y="4345324"/>
                  <a:pt x="4199049" y="4317016"/>
                </a:cubicBezTo>
                <a:cubicBezTo>
                  <a:pt x="4156691" y="4270010"/>
                  <a:pt x="4166559" y="4299890"/>
                  <a:pt x="4217918" y="4374166"/>
                </a:cubicBezTo>
                <a:close/>
                <a:moveTo>
                  <a:pt x="4474693" y="4357497"/>
                </a:moveTo>
                <a:cubicBezTo>
                  <a:pt x="4537606" y="4436336"/>
                  <a:pt x="4535481" y="4434031"/>
                  <a:pt x="4535462" y="4423696"/>
                </a:cubicBezTo>
                <a:cubicBezTo>
                  <a:pt x="4535453" y="4418724"/>
                  <a:pt x="4511516" y="4388930"/>
                  <a:pt x="4482265" y="4357497"/>
                </a:cubicBezTo>
                <a:lnTo>
                  <a:pt x="4429078" y="4300347"/>
                </a:lnTo>
                <a:lnTo>
                  <a:pt x="4474693" y="4357497"/>
                </a:lnTo>
                <a:close/>
                <a:moveTo>
                  <a:pt x="4222861" y="4319607"/>
                </a:moveTo>
                <a:cubicBezTo>
                  <a:pt x="4228700" y="4338171"/>
                  <a:pt x="4384301" y="4561570"/>
                  <a:pt x="4412190" y="4591431"/>
                </a:cubicBezTo>
                <a:cubicBezTo>
                  <a:pt x="4427611" y="4607938"/>
                  <a:pt x="4440231" y="4625035"/>
                  <a:pt x="4440231" y="4629426"/>
                </a:cubicBezTo>
                <a:cubicBezTo>
                  <a:pt x="4440231" y="4633817"/>
                  <a:pt x="4447794" y="4643009"/>
                  <a:pt x="4457043" y="4649848"/>
                </a:cubicBezTo>
                <a:cubicBezTo>
                  <a:pt x="4466292" y="4656697"/>
                  <a:pt x="4479065" y="4674080"/>
                  <a:pt x="4485418" y="4688491"/>
                </a:cubicBezTo>
                <a:cubicBezTo>
                  <a:pt x="4491771" y="4702902"/>
                  <a:pt x="4501353" y="4714685"/>
                  <a:pt x="4506706" y="4714685"/>
                </a:cubicBezTo>
                <a:cubicBezTo>
                  <a:pt x="4512050" y="4714685"/>
                  <a:pt x="4516431" y="4721114"/>
                  <a:pt x="4516431" y="4728972"/>
                </a:cubicBezTo>
                <a:cubicBezTo>
                  <a:pt x="4516431" y="4736830"/>
                  <a:pt x="4520718" y="4743260"/>
                  <a:pt x="4525956" y="4743260"/>
                </a:cubicBezTo>
                <a:cubicBezTo>
                  <a:pt x="4546921" y="4743260"/>
                  <a:pt x="4547578" y="4744279"/>
                  <a:pt x="4371213" y="4503363"/>
                </a:cubicBezTo>
                <a:cubicBezTo>
                  <a:pt x="4279802" y="4378481"/>
                  <a:pt x="4216861" y="4300528"/>
                  <a:pt x="4222861" y="4319607"/>
                </a:cubicBezTo>
                <a:close/>
                <a:moveTo>
                  <a:pt x="4497381" y="4340876"/>
                </a:moveTo>
                <a:cubicBezTo>
                  <a:pt x="4497381" y="4346115"/>
                  <a:pt x="4503811" y="4355735"/>
                  <a:pt x="4511669" y="4362260"/>
                </a:cubicBezTo>
                <a:cubicBezTo>
                  <a:pt x="4519641" y="4368870"/>
                  <a:pt x="4525956" y="4369908"/>
                  <a:pt x="4525956" y="4364593"/>
                </a:cubicBezTo>
                <a:cubicBezTo>
                  <a:pt x="4525956" y="4359355"/>
                  <a:pt x="4519527" y="4349734"/>
                  <a:pt x="4511669" y="4343210"/>
                </a:cubicBezTo>
                <a:cubicBezTo>
                  <a:pt x="4503697" y="4336600"/>
                  <a:pt x="4497381" y="4335561"/>
                  <a:pt x="4497381" y="4340876"/>
                </a:cubicBezTo>
                <a:close/>
                <a:moveTo>
                  <a:pt x="3760727" y="4436783"/>
                </a:moveTo>
                <a:lnTo>
                  <a:pt x="3676536" y="4521499"/>
                </a:lnTo>
                <a:lnTo>
                  <a:pt x="3693557" y="4528023"/>
                </a:lnTo>
                <a:lnTo>
                  <a:pt x="3710569" y="4534557"/>
                </a:lnTo>
                <a:lnTo>
                  <a:pt x="3780978" y="4464149"/>
                </a:lnTo>
                <a:lnTo>
                  <a:pt x="3851386" y="4393740"/>
                </a:lnTo>
                <a:lnTo>
                  <a:pt x="3848157" y="4372909"/>
                </a:lnTo>
                <a:lnTo>
                  <a:pt x="3844919" y="4352078"/>
                </a:lnTo>
                <a:lnTo>
                  <a:pt x="3760727" y="4436783"/>
                </a:lnTo>
                <a:close/>
                <a:moveTo>
                  <a:pt x="3903031" y="4360698"/>
                </a:moveTo>
                <a:cubicBezTo>
                  <a:pt x="3900221" y="4365251"/>
                  <a:pt x="3904069" y="4377109"/>
                  <a:pt x="3911594" y="4387053"/>
                </a:cubicBezTo>
                <a:lnTo>
                  <a:pt x="3925272" y="4405122"/>
                </a:lnTo>
                <a:lnTo>
                  <a:pt x="3925577" y="4384253"/>
                </a:lnTo>
                <a:cubicBezTo>
                  <a:pt x="3925900" y="4361974"/>
                  <a:pt x="3911527" y="4346963"/>
                  <a:pt x="3903031" y="4360698"/>
                </a:cubicBezTo>
                <a:close/>
                <a:moveTo>
                  <a:pt x="4094474" y="4383872"/>
                </a:moveTo>
                <a:cubicBezTo>
                  <a:pt x="4125420" y="4432973"/>
                  <a:pt x="4157930" y="4476283"/>
                  <a:pt x="4161311" y="4472902"/>
                </a:cubicBezTo>
                <a:cubicBezTo>
                  <a:pt x="4166902" y="4467311"/>
                  <a:pt x="4103903" y="4372166"/>
                  <a:pt x="4094474" y="4371956"/>
                </a:cubicBezTo>
                <a:cubicBezTo>
                  <a:pt x="4090283" y="4371861"/>
                  <a:pt x="4090283" y="4377223"/>
                  <a:pt x="4094474" y="4383872"/>
                </a:cubicBezTo>
                <a:close/>
                <a:moveTo>
                  <a:pt x="4346391" y="4448947"/>
                </a:moveTo>
                <a:cubicBezTo>
                  <a:pt x="4418257" y="4552588"/>
                  <a:pt x="4482637" y="4637132"/>
                  <a:pt x="4490238" y="4637828"/>
                </a:cubicBezTo>
                <a:cubicBezTo>
                  <a:pt x="4502611" y="4638971"/>
                  <a:pt x="4498029" y="4623721"/>
                  <a:pt x="4480236" y="4604566"/>
                </a:cubicBezTo>
                <a:cubicBezTo>
                  <a:pt x="4470797" y="4594403"/>
                  <a:pt x="4460529" y="4579401"/>
                  <a:pt x="4457405" y="4571219"/>
                </a:cubicBezTo>
                <a:cubicBezTo>
                  <a:pt x="4450185" y="4552293"/>
                  <a:pt x="4341952" y="4417447"/>
                  <a:pt x="4319616" y="4399560"/>
                </a:cubicBezTo>
                <a:cubicBezTo>
                  <a:pt x="4310358" y="4392140"/>
                  <a:pt x="4322407" y="4414362"/>
                  <a:pt x="4346391" y="4448947"/>
                </a:cubicBezTo>
                <a:close/>
                <a:moveTo>
                  <a:pt x="4745793" y="4409885"/>
                </a:moveTo>
                <a:cubicBezTo>
                  <a:pt x="4759681" y="4439041"/>
                  <a:pt x="4764081" y="4444441"/>
                  <a:pt x="4764081" y="4432345"/>
                </a:cubicBezTo>
                <a:cubicBezTo>
                  <a:pt x="4764081" y="4427230"/>
                  <a:pt x="4757414" y="4414733"/>
                  <a:pt x="4749270" y="4404560"/>
                </a:cubicBezTo>
                <a:lnTo>
                  <a:pt x="4734459" y="4386072"/>
                </a:lnTo>
                <a:lnTo>
                  <a:pt x="4745793" y="4409885"/>
                </a:lnTo>
                <a:close/>
                <a:moveTo>
                  <a:pt x="4754556" y="4494581"/>
                </a:moveTo>
                <a:cubicBezTo>
                  <a:pt x="4754556" y="4501001"/>
                  <a:pt x="4750270" y="4503611"/>
                  <a:pt x="4745031" y="4500372"/>
                </a:cubicBezTo>
                <a:cubicBezTo>
                  <a:pt x="4739793" y="4497134"/>
                  <a:pt x="4735506" y="4498772"/>
                  <a:pt x="4735506" y="4504011"/>
                </a:cubicBezTo>
                <a:cubicBezTo>
                  <a:pt x="4735506" y="4509249"/>
                  <a:pt x="4739345" y="4515907"/>
                  <a:pt x="4744031" y="4518803"/>
                </a:cubicBezTo>
                <a:cubicBezTo>
                  <a:pt x="4753337" y="4524556"/>
                  <a:pt x="4767653" y="4496010"/>
                  <a:pt x="4759548" y="4487895"/>
                </a:cubicBezTo>
                <a:cubicBezTo>
                  <a:pt x="4756804" y="4485151"/>
                  <a:pt x="4754556" y="4488161"/>
                  <a:pt x="4754556" y="4494581"/>
                </a:cubicBezTo>
                <a:close/>
                <a:moveTo>
                  <a:pt x="4130554" y="4531329"/>
                </a:moveTo>
                <a:cubicBezTo>
                  <a:pt x="4143737" y="4550979"/>
                  <a:pt x="4158929" y="4577306"/>
                  <a:pt x="4164311" y="4589850"/>
                </a:cubicBezTo>
                <a:cubicBezTo>
                  <a:pt x="4178561" y="4623035"/>
                  <a:pt x="4233958" y="4690577"/>
                  <a:pt x="4237702" y="4679328"/>
                </a:cubicBezTo>
                <a:cubicBezTo>
                  <a:pt x="4242654" y="4664479"/>
                  <a:pt x="4133936" y="4495610"/>
                  <a:pt x="4119429" y="4495610"/>
                </a:cubicBezTo>
                <a:cubicBezTo>
                  <a:pt x="4110619" y="4495610"/>
                  <a:pt x="4114124" y="4506849"/>
                  <a:pt x="4130554" y="4531329"/>
                </a:cubicBezTo>
                <a:close/>
                <a:moveTo>
                  <a:pt x="4154481" y="4505040"/>
                </a:moveTo>
                <a:cubicBezTo>
                  <a:pt x="4154481" y="4517727"/>
                  <a:pt x="4243569" y="4656411"/>
                  <a:pt x="4252113" y="4657020"/>
                </a:cubicBezTo>
                <a:cubicBezTo>
                  <a:pt x="4266410" y="4658049"/>
                  <a:pt x="4258466" y="4637408"/>
                  <a:pt x="4219471" y="4572305"/>
                </a:cubicBezTo>
                <a:cubicBezTo>
                  <a:pt x="4183380" y="4512059"/>
                  <a:pt x="4154481" y="4482151"/>
                  <a:pt x="4154481" y="4505040"/>
                </a:cubicBezTo>
                <a:close/>
                <a:moveTo>
                  <a:pt x="4484161" y="4519717"/>
                </a:moveTo>
                <a:cubicBezTo>
                  <a:pt x="4492857" y="4532976"/>
                  <a:pt x="4501820" y="4541968"/>
                  <a:pt x="4504097" y="4539701"/>
                </a:cubicBezTo>
                <a:cubicBezTo>
                  <a:pt x="4509745" y="4534043"/>
                  <a:pt x="4485094" y="4495610"/>
                  <a:pt x="4475817" y="4495610"/>
                </a:cubicBezTo>
                <a:cubicBezTo>
                  <a:pt x="4471721" y="4495610"/>
                  <a:pt x="4475474" y="4506459"/>
                  <a:pt x="4484161" y="4519717"/>
                </a:cubicBezTo>
                <a:close/>
                <a:moveTo>
                  <a:pt x="4088111" y="4517041"/>
                </a:moveTo>
                <a:cubicBezTo>
                  <a:pt x="4088492" y="4532319"/>
                  <a:pt x="4134727" y="4585221"/>
                  <a:pt x="4141642" y="4578296"/>
                </a:cubicBezTo>
                <a:cubicBezTo>
                  <a:pt x="4146480" y="4573458"/>
                  <a:pt x="4099598" y="4505135"/>
                  <a:pt x="4091435" y="4505135"/>
                </a:cubicBezTo>
                <a:cubicBezTo>
                  <a:pt x="4089445" y="4505135"/>
                  <a:pt x="4087940" y="4510497"/>
                  <a:pt x="4088111" y="4517041"/>
                </a:cubicBezTo>
                <a:close/>
                <a:moveTo>
                  <a:pt x="4211631" y="4525099"/>
                </a:moveTo>
                <a:cubicBezTo>
                  <a:pt x="4211631" y="4539825"/>
                  <a:pt x="4242788" y="4590860"/>
                  <a:pt x="4251789" y="4590860"/>
                </a:cubicBezTo>
                <a:cubicBezTo>
                  <a:pt x="4262771" y="4590860"/>
                  <a:pt x="4261304" y="4585897"/>
                  <a:pt x="4239263" y="4548540"/>
                </a:cubicBezTo>
                <a:cubicBezTo>
                  <a:pt x="4218442" y="4513250"/>
                  <a:pt x="4211631" y="4507468"/>
                  <a:pt x="4211631" y="4525099"/>
                </a:cubicBezTo>
                <a:close/>
                <a:moveTo>
                  <a:pt x="4777855" y="4525013"/>
                </a:moveTo>
                <a:cubicBezTo>
                  <a:pt x="4774340" y="4530709"/>
                  <a:pt x="4776226" y="4540139"/>
                  <a:pt x="4782055" y="4545968"/>
                </a:cubicBezTo>
                <a:lnTo>
                  <a:pt x="4792656" y="4556570"/>
                </a:lnTo>
                <a:lnTo>
                  <a:pt x="4792656" y="4535615"/>
                </a:lnTo>
                <a:cubicBezTo>
                  <a:pt x="4792656" y="4512612"/>
                  <a:pt x="4787713" y="4509069"/>
                  <a:pt x="4777855" y="4525013"/>
                </a:cubicBezTo>
                <a:close/>
                <a:moveTo>
                  <a:pt x="3337141" y="4661202"/>
                </a:moveTo>
                <a:lnTo>
                  <a:pt x="3198390" y="4798209"/>
                </a:lnTo>
                <a:lnTo>
                  <a:pt x="3246358" y="4798209"/>
                </a:lnTo>
                <a:cubicBezTo>
                  <a:pt x="3311471" y="4798209"/>
                  <a:pt x="3382937" y="4820869"/>
                  <a:pt x="3470748" y="4869361"/>
                </a:cubicBezTo>
                <a:cubicBezTo>
                  <a:pt x="3739782" y="5017922"/>
                  <a:pt x="3972277" y="5325237"/>
                  <a:pt x="3973449" y="5533835"/>
                </a:cubicBezTo>
                <a:lnTo>
                  <a:pt x="3973802" y="5595747"/>
                </a:lnTo>
                <a:lnTo>
                  <a:pt x="4106704" y="5457635"/>
                </a:lnTo>
                <a:cubicBezTo>
                  <a:pt x="4191162" y="5369862"/>
                  <a:pt x="4241797" y="5309654"/>
                  <a:pt x="4245617" y="5292452"/>
                </a:cubicBezTo>
                <a:cubicBezTo>
                  <a:pt x="4260838" y="5223939"/>
                  <a:pt x="4212355" y="5078159"/>
                  <a:pt x="4134164" y="4957334"/>
                </a:cubicBezTo>
                <a:cubicBezTo>
                  <a:pt x="4104208" y="4911042"/>
                  <a:pt x="4041743" y="4838596"/>
                  <a:pt x="3974230" y="4771835"/>
                </a:cubicBezTo>
                <a:lnTo>
                  <a:pt x="3863454" y="4662297"/>
                </a:lnTo>
                <a:lnTo>
                  <a:pt x="3784016" y="4615748"/>
                </a:lnTo>
                <a:cubicBezTo>
                  <a:pt x="3683575" y="4556874"/>
                  <a:pt x="3592916" y="4524642"/>
                  <a:pt x="3527060" y="4524385"/>
                </a:cubicBezTo>
                <a:lnTo>
                  <a:pt x="3475901" y="4524185"/>
                </a:lnTo>
                <a:lnTo>
                  <a:pt x="3337141" y="4661202"/>
                </a:lnTo>
                <a:close/>
                <a:moveTo>
                  <a:pt x="3544881" y="4555922"/>
                </a:moveTo>
                <a:cubicBezTo>
                  <a:pt x="3568456" y="4562866"/>
                  <a:pt x="3602746" y="4571305"/>
                  <a:pt x="3621081" y="4574686"/>
                </a:cubicBezTo>
                <a:lnTo>
                  <a:pt x="3654419" y="4580820"/>
                </a:lnTo>
                <a:lnTo>
                  <a:pt x="3627873" y="4566295"/>
                </a:lnTo>
                <a:cubicBezTo>
                  <a:pt x="3613261" y="4558313"/>
                  <a:pt x="3578971" y="4549874"/>
                  <a:pt x="3551673" y="4547540"/>
                </a:cubicBezTo>
                <a:lnTo>
                  <a:pt x="3502019" y="4543301"/>
                </a:lnTo>
                <a:lnTo>
                  <a:pt x="3544881" y="4555922"/>
                </a:lnTo>
                <a:close/>
                <a:moveTo>
                  <a:pt x="4754556" y="4558084"/>
                </a:moveTo>
                <a:cubicBezTo>
                  <a:pt x="4754556" y="4566247"/>
                  <a:pt x="4758909" y="4570238"/>
                  <a:pt x="4764234" y="4566952"/>
                </a:cubicBezTo>
                <a:cubicBezTo>
                  <a:pt x="4769558" y="4563656"/>
                  <a:pt x="4771454" y="4556979"/>
                  <a:pt x="4768434" y="4552103"/>
                </a:cubicBezTo>
                <a:cubicBezTo>
                  <a:pt x="4760271" y="4538891"/>
                  <a:pt x="4754556" y="4541349"/>
                  <a:pt x="4754556" y="4558084"/>
                </a:cubicBezTo>
                <a:close/>
                <a:moveTo>
                  <a:pt x="4521966" y="4568466"/>
                </a:moveTo>
                <a:cubicBezTo>
                  <a:pt x="4514088" y="4588993"/>
                  <a:pt x="4518394" y="4591984"/>
                  <a:pt x="4533005" y="4576115"/>
                </a:cubicBezTo>
                <a:cubicBezTo>
                  <a:pt x="4539501" y="4569066"/>
                  <a:pt x="4541025" y="4560951"/>
                  <a:pt x="4536386" y="4558084"/>
                </a:cubicBezTo>
                <a:cubicBezTo>
                  <a:pt x="4531748" y="4555217"/>
                  <a:pt x="4525261" y="4559884"/>
                  <a:pt x="4521966" y="4568466"/>
                </a:cubicBezTo>
                <a:close/>
                <a:moveTo>
                  <a:pt x="4698159" y="4567838"/>
                </a:moveTo>
                <a:cubicBezTo>
                  <a:pt x="4698616" y="4578934"/>
                  <a:pt x="4700874" y="4581192"/>
                  <a:pt x="4703912" y="4573600"/>
                </a:cubicBezTo>
                <a:cubicBezTo>
                  <a:pt x="4706665" y="4566724"/>
                  <a:pt x="4706322" y="4558503"/>
                  <a:pt x="4703159" y="4555341"/>
                </a:cubicBezTo>
                <a:cubicBezTo>
                  <a:pt x="4699997" y="4552179"/>
                  <a:pt x="4697749" y="4557799"/>
                  <a:pt x="4698159" y="4567838"/>
                </a:cubicBezTo>
                <a:close/>
                <a:moveTo>
                  <a:pt x="3478206" y="4570886"/>
                </a:moveTo>
                <a:cubicBezTo>
                  <a:pt x="3478206" y="4580592"/>
                  <a:pt x="3581286" y="4605262"/>
                  <a:pt x="3589115" y="4597423"/>
                </a:cubicBezTo>
                <a:cubicBezTo>
                  <a:pt x="3592430" y="4594108"/>
                  <a:pt x="3584905" y="4587621"/>
                  <a:pt x="3572399" y="4583002"/>
                </a:cubicBezTo>
                <a:cubicBezTo>
                  <a:pt x="3537699" y="4570210"/>
                  <a:pt x="3478206" y="4562551"/>
                  <a:pt x="3478206" y="4570886"/>
                </a:cubicBezTo>
                <a:close/>
                <a:moveTo>
                  <a:pt x="4784093" y="4586097"/>
                </a:moveTo>
                <a:lnTo>
                  <a:pt x="4782836" y="4605147"/>
                </a:lnTo>
                <a:lnTo>
                  <a:pt x="4774654" y="4592222"/>
                </a:lnTo>
                <a:cubicBezTo>
                  <a:pt x="4763767" y="4575048"/>
                  <a:pt x="4755223" y="4590907"/>
                  <a:pt x="4763339" y="4613215"/>
                </a:cubicBezTo>
                <a:lnTo>
                  <a:pt x="4769739" y="4630808"/>
                </a:lnTo>
                <a:lnTo>
                  <a:pt x="4781988" y="4616053"/>
                </a:lnTo>
                <a:cubicBezTo>
                  <a:pt x="4788723" y="4607938"/>
                  <a:pt x="4792228" y="4593593"/>
                  <a:pt x="4789789" y="4584173"/>
                </a:cubicBezTo>
                <a:lnTo>
                  <a:pt x="4785341" y="4567047"/>
                </a:lnTo>
                <a:lnTo>
                  <a:pt x="4784093" y="4586097"/>
                </a:lnTo>
                <a:close/>
                <a:moveTo>
                  <a:pt x="3668706" y="4600680"/>
                </a:moveTo>
                <a:cubicBezTo>
                  <a:pt x="3668706" y="4605757"/>
                  <a:pt x="3675136" y="4609910"/>
                  <a:pt x="3682994" y="4609910"/>
                </a:cubicBezTo>
                <a:cubicBezTo>
                  <a:pt x="3690852" y="4609910"/>
                  <a:pt x="3697281" y="4608224"/>
                  <a:pt x="3697281" y="4606166"/>
                </a:cubicBezTo>
                <a:cubicBezTo>
                  <a:pt x="3697281" y="4604109"/>
                  <a:pt x="3690852" y="4599956"/>
                  <a:pt x="3682994" y="4596937"/>
                </a:cubicBezTo>
                <a:cubicBezTo>
                  <a:pt x="3675136" y="4593927"/>
                  <a:pt x="3668706" y="4595613"/>
                  <a:pt x="3668706" y="4600680"/>
                </a:cubicBezTo>
                <a:close/>
                <a:moveTo>
                  <a:pt x="4708436" y="4609910"/>
                </a:moveTo>
                <a:cubicBezTo>
                  <a:pt x="4708436" y="4623007"/>
                  <a:pt x="4710599" y="4628369"/>
                  <a:pt x="4713237" y="4621816"/>
                </a:cubicBezTo>
                <a:cubicBezTo>
                  <a:pt x="4715885" y="4615272"/>
                  <a:pt x="4715885" y="4604557"/>
                  <a:pt x="4713237" y="4598004"/>
                </a:cubicBezTo>
                <a:cubicBezTo>
                  <a:pt x="4710599" y="4591460"/>
                  <a:pt x="4708436" y="4596813"/>
                  <a:pt x="4708436" y="4609910"/>
                </a:cubicBezTo>
                <a:close/>
                <a:moveTo>
                  <a:pt x="3481473" y="4615882"/>
                </a:moveTo>
                <a:cubicBezTo>
                  <a:pt x="3506848" y="4623673"/>
                  <a:pt x="3536852" y="4628426"/>
                  <a:pt x="3548148" y="4626445"/>
                </a:cubicBezTo>
                <a:lnTo>
                  <a:pt x="3568694" y="4622835"/>
                </a:lnTo>
                <a:lnTo>
                  <a:pt x="3541881" y="4611615"/>
                </a:lnTo>
                <a:cubicBezTo>
                  <a:pt x="3527136" y="4605433"/>
                  <a:pt x="3497133" y="4600680"/>
                  <a:pt x="3475206" y="4601051"/>
                </a:cubicBezTo>
                <a:lnTo>
                  <a:pt x="3435344" y="4601709"/>
                </a:lnTo>
                <a:lnTo>
                  <a:pt x="3481473" y="4615882"/>
                </a:lnTo>
                <a:close/>
                <a:moveTo>
                  <a:pt x="4068756" y="4604223"/>
                </a:moveTo>
                <a:cubicBezTo>
                  <a:pt x="4068756" y="4613901"/>
                  <a:pt x="4121925" y="4691472"/>
                  <a:pt x="4164045" y="4743260"/>
                </a:cubicBezTo>
                <a:cubicBezTo>
                  <a:pt x="4183218" y="4766834"/>
                  <a:pt x="4201735" y="4793895"/>
                  <a:pt x="4205202" y="4803391"/>
                </a:cubicBezTo>
                <a:cubicBezTo>
                  <a:pt x="4208660" y="4812897"/>
                  <a:pt x="4215432" y="4818231"/>
                  <a:pt x="4220252" y="4815259"/>
                </a:cubicBezTo>
                <a:cubicBezTo>
                  <a:pt x="4225062" y="4812278"/>
                  <a:pt x="4194686" y="4763786"/>
                  <a:pt x="4152748" y="4707493"/>
                </a:cubicBezTo>
                <a:cubicBezTo>
                  <a:pt x="4067223" y="4592708"/>
                  <a:pt x="4068756" y="4594584"/>
                  <a:pt x="4068756" y="4604223"/>
                </a:cubicBezTo>
                <a:close/>
                <a:moveTo>
                  <a:pt x="4102989" y="4612291"/>
                </a:moveTo>
                <a:cubicBezTo>
                  <a:pt x="4123839" y="4648886"/>
                  <a:pt x="4233977" y="4790885"/>
                  <a:pt x="4241502" y="4790885"/>
                </a:cubicBezTo>
                <a:cubicBezTo>
                  <a:pt x="4246588" y="4790885"/>
                  <a:pt x="4246036" y="4782722"/>
                  <a:pt x="4240206" y="4771835"/>
                </a:cubicBezTo>
                <a:cubicBezTo>
                  <a:pt x="4234596" y="4761357"/>
                  <a:pt x="4225871" y="4752785"/>
                  <a:pt x="4220823" y="4752785"/>
                </a:cubicBezTo>
                <a:cubicBezTo>
                  <a:pt x="4215765" y="4752785"/>
                  <a:pt x="4211631" y="4746355"/>
                  <a:pt x="4211631" y="4738497"/>
                </a:cubicBezTo>
                <a:cubicBezTo>
                  <a:pt x="4211631" y="4730639"/>
                  <a:pt x="4207621" y="4724210"/>
                  <a:pt x="4202716" y="4724210"/>
                </a:cubicBezTo>
                <a:cubicBezTo>
                  <a:pt x="4197820" y="4724210"/>
                  <a:pt x="4175789" y="4696349"/>
                  <a:pt x="4153767" y="4662297"/>
                </a:cubicBezTo>
                <a:cubicBezTo>
                  <a:pt x="4131745" y="4628245"/>
                  <a:pt x="4109790" y="4600385"/>
                  <a:pt x="4104970" y="4600385"/>
                </a:cubicBezTo>
                <a:cubicBezTo>
                  <a:pt x="4100151" y="4600385"/>
                  <a:pt x="4099265" y="4605747"/>
                  <a:pt x="4102989" y="4612291"/>
                </a:cubicBezTo>
                <a:close/>
                <a:moveTo>
                  <a:pt x="4144956" y="4619435"/>
                </a:moveTo>
                <a:cubicBezTo>
                  <a:pt x="4155024" y="4638246"/>
                  <a:pt x="4173531" y="4645647"/>
                  <a:pt x="4173531" y="4630865"/>
                </a:cubicBezTo>
                <a:cubicBezTo>
                  <a:pt x="4173531" y="4620844"/>
                  <a:pt x="4152843" y="4600385"/>
                  <a:pt x="4142718" y="4600385"/>
                </a:cubicBezTo>
                <a:cubicBezTo>
                  <a:pt x="4138337" y="4600385"/>
                  <a:pt x="4139346" y="4608957"/>
                  <a:pt x="4144956" y="4619435"/>
                </a:cubicBezTo>
                <a:close/>
                <a:moveTo>
                  <a:pt x="4261047" y="4610510"/>
                </a:moveTo>
                <a:cubicBezTo>
                  <a:pt x="4263333" y="4617377"/>
                  <a:pt x="4270839" y="4624883"/>
                  <a:pt x="4277716" y="4627179"/>
                </a:cubicBezTo>
                <a:cubicBezTo>
                  <a:pt x="4284860" y="4629560"/>
                  <a:pt x="4288432" y="4625988"/>
                  <a:pt x="4286050" y="4618844"/>
                </a:cubicBezTo>
                <a:cubicBezTo>
                  <a:pt x="4283755" y="4611967"/>
                  <a:pt x="4276249" y="4604461"/>
                  <a:pt x="4269382" y="4602175"/>
                </a:cubicBezTo>
                <a:cubicBezTo>
                  <a:pt x="4262238" y="4599794"/>
                  <a:pt x="4258666" y="4603366"/>
                  <a:pt x="4261047" y="4610510"/>
                </a:cubicBezTo>
                <a:close/>
                <a:moveTo>
                  <a:pt x="4525956" y="4609910"/>
                </a:moveTo>
                <a:cubicBezTo>
                  <a:pt x="4525956" y="4615148"/>
                  <a:pt x="4530500" y="4619435"/>
                  <a:pt x="4536043" y="4619435"/>
                </a:cubicBezTo>
                <a:cubicBezTo>
                  <a:pt x="4541587" y="4619435"/>
                  <a:pt x="4543483" y="4615148"/>
                  <a:pt x="4540244" y="4609910"/>
                </a:cubicBezTo>
                <a:cubicBezTo>
                  <a:pt x="4537005" y="4604671"/>
                  <a:pt x="4532472" y="4600385"/>
                  <a:pt x="4530157" y="4600385"/>
                </a:cubicBezTo>
                <a:cubicBezTo>
                  <a:pt x="4527843" y="4600385"/>
                  <a:pt x="4525956" y="4604671"/>
                  <a:pt x="4525956" y="4609910"/>
                </a:cubicBezTo>
                <a:close/>
                <a:moveTo>
                  <a:pt x="4551064" y="4624254"/>
                </a:moveTo>
                <a:cubicBezTo>
                  <a:pt x="4548064" y="4632084"/>
                  <a:pt x="4549502" y="4638485"/>
                  <a:pt x="4554265" y="4638485"/>
                </a:cubicBezTo>
                <a:cubicBezTo>
                  <a:pt x="4567181" y="4638485"/>
                  <a:pt x="4575201" y="4621559"/>
                  <a:pt x="4565209" y="4615387"/>
                </a:cubicBezTo>
                <a:cubicBezTo>
                  <a:pt x="4560437" y="4612434"/>
                  <a:pt x="4554074" y="4616425"/>
                  <a:pt x="4551064" y="4624254"/>
                </a:cubicBezTo>
                <a:close/>
                <a:moveTo>
                  <a:pt x="4645019" y="4619435"/>
                </a:moveTo>
                <a:cubicBezTo>
                  <a:pt x="4648258" y="4624673"/>
                  <a:pt x="4652791" y="4628960"/>
                  <a:pt x="4655106" y="4628960"/>
                </a:cubicBezTo>
                <a:cubicBezTo>
                  <a:pt x="4657420" y="4628960"/>
                  <a:pt x="4659306" y="4624673"/>
                  <a:pt x="4659306" y="4619435"/>
                </a:cubicBezTo>
                <a:cubicBezTo>
                  <a:pt x="4659306" y="4614196"/>
                  <a:pt x="4654763" y="4609910"/>
                  <a:pt x="4649219" y="4609910"/>
                </a:cubicBezTo>
                <a:cubicBezTo>
                  <a:pt x="4643676" y="4609910"/>
                  <a:pt x="4641780" y="4614196"/>
                  <a:pt x="4645019" y="4619435"/>
                </a:cubicBezTo>
                <a:close/>
                <a:moveTo>
                  <a:pt x="4326246" y="4627207"/>
                </a:moveTo>
                <a:cubicBezTo>
                  <a:pt x="4325798" y="4645143"/>
                  <a:pt x="4344000" y="4676585"/>
                  <a:pt x="4354840" y="4676585"/>
                </a:cubicBezTo>
                <a:cubicBezTo>
                  <a:pt x="4369299" y="4676585"/>
                  <a:pt x="4365670" y="4661611"/>
                  <a:pt x="4345296" y="4637161"/>
                </a:cubicBezTo>
                <a:cubicBezTo>
                  <a:pt x="4334580" y="4624302"/>
                  <a:pt x="4326427" y="4620035"/>
                  <a:pt x="4326246" y="4627207"/>
                </a:cubicBezTo>
                <a:close/>
                <a:moveTo>
                  <a:pt x="4678356" y="4634284"/>
                </a:moveTo>
                <a:cubicBezTo>
                  <a:pt x="4678356" y="4642447"/>
                  <a:pt x="4682709" y="4646438"/>
                  <a:pt x="4688034" y="4643152"/>
                </a:cubicBezTo>
                <a:cubicBezTo>
                  <a:pt x="4693358" y="4639856"/>
                  <a:pt x="4695254" y="4633179"/>
                  <a:pt x="4692234" y="4628303"/>
                </a:cubicBezTo>
                <a:cubicBezTo>
                  <a:pt x="4684071" y="4615091"/>
                  <a:pt x="4678356" y="4617549"/>
                  <a:pt x="4678356" y="4634284"/>
                </a:cubicBezTo>
                <a:close/>
                <a:moveTo>
                  <a:pt x="3454394" y="4643095"/>
                </a:moveTo>
                <a:cubicBezTo>
                  <a:pt x="3475349" y="4650877"/>
                  <a:pt x="3500847" y="4657316"/>
                  <a:pt x="3511068" y="4657392"/>
                </a:cubicBezTo>
                <a:lnTo>
                  <a:pt x="3529641" y="4657535"/>
                </a:lnTo>
                <a:lnTo>
                  <a:pt x="3518335" y="4646229"/>
                </a:lnTo>
                <a:cubicBezTo>
                  <a:pt x="3512115" y="4640009"/>
                  <a:pt x="3486607" y="4633570"/>
                  <a:pt x="3461661" y="4631931"/>
                </a:cubicBezTo>
                <a:lnTo>
                  <a:pt x="3416294" y="4628931"/>
                </a:lnTo>
                <a:lnTo>
                  <a:pt x="3454394" y="4643095"/>
                </a:lnTo>
                <a:close/>
                <a:moveTo>
                  <a:pt x="4706931" y="4653334"/>
                </a:moveTo>
                <a:cubicBezTo>
                  <a:pt x="4706931" y="4661497"/>
                  <a:pt x="4711284" y="4665488"/>
                  <a:pt x="4716609" y="4662202"/>
                </a:cubicBezTo>
                <a:cubicBezTo>
                  <a:pt x="4721933" y="4658906"/>
                  <a:pt x="4723829" y="4652229"/>
                  <a:pt x="4720809" y="4647353"/>
                </a:cubicBezTo>
                <a:cubicBezTo>
                  <a:pt x="4712646" y="4634141"/>
                  <a:pt x="4706931" y="4636599"/>
                  <a:pt x="4706931" y="4653334"/>
                </a:cubicBezTo>
                <a:close/>
                <a:moveTo>
                  <a:pt x="3387833" y="4656058"/>
                </a:moveTo>
                <a:cubicBezTo>
                  <a:pt x="3393434" y="4661669"/>
                  <a:pt x="3475149" y="4684910"/>
                  <a:pt x="3492018" y="4685691"/>
                </a:cubicBezTo>
                <a:cubicBezTo>
                  <a:pt x="3497733" y="4685957"/>
                  <a:pt x="3497733" y="4682871"/>
                  <a:pt x="3492018" y="4677318"/>
                </a:cubicBezTo>
                <a:cubicBezTo>
                  <a:pt x="3487045" y="4672480"/>
                  <a:pt x="3460309" y="4664469"/>
                  <a:pt x="3432610" y="4659507"/>
                </a:cubicBezTo>
                <a:cubicBezTo>
                  <a:pt x="3404912" y="4654544"/>
                  <a:pt x="3384766" y="4652991"/>
                  <a:pt x="3387833" y="4656058"/>
                </a:cubicBezTo>
                <a:close/>
                <a:moveTo>
                  <a:pt x="3611556" y="4658097"/>
                </a:moveTo>
                <a:cubicBezTo>
                  <a:pt x="3611556" y="4663640"/>
                  <a:pt x="3615843" y="4665536"/>
                  <a:pt x="3621081" y="4662297"/>
                </a:cubicBezTo>
                <a:cubicBezTo>
                  <a:pt x="3626320" y="4659059"/>
                  <a:pt x="3630606" y="4654525"/>
                  <a:pt x="3630606" y="4652210"/>
                </a:cubicBezTo>
                <a:cubicBezTo>
                  <a:pt x="3630606" y="4649896"/>
                  <a:pt x="3626320" y="4648010"/>
                  <a:pt x="3621081" y="4648010"/>
                </a:cubicBezTo>
                <a:cubicBezTo>
                  <a:pt x="3615843" y="4648010"/>
                  <a:pt x="3611556" y="4652553"/>
                  <a:pt x="3611556" y="4658097"/>
                </a:cubicBezTo>
                <a:close/>
                <a:moveTo>
                  <a:pt x="4173531" y="4656373"/>
                </a:moveTo>
                <a:cubicBezTo>
                  <a:pt x="4173531" y="4660964"/>
                  <a:pt x="4180666" y="4670613"/>
                  <a:pt x="4189381" y="4677804"/>
                </a:cubicBezTo>
                <a:lnTo>
                  <a:pt x="4205221" y="4690872"/>
                </a:lnTo>
                <a:lnTo>
                  <a:pt x="4193810" y="4669441"/>
                </a:lnTo>
                <a:cubicBezTo>
                  <a:pt x="4181999" y="4647276"/>
                  <a:pt x="4173531" y="4641818"/>
                  <a:pt x="4173531" y="4656373"/>
                </a:cubicBezTo>
                <a:close/>
                <a:moveTo>
                  <a:pt x="4304386" y="4653877"/>
                </a:moveTo>
                <a:cubicBezTo>
                  <a:pt x="4301338" y="4658802"/>
                  <a:pt x="4306472" y="4672937"/>
                  <a:pt x="4315787" y="4685291"/>
                </a:cubicBezTo>
                <a:cubicBezTo>
                  <a:pt x="4325722" y="4698454"/>
                  <a:pt x="4335247" y="4703683"/>
                  <a:pt x="4338809" y="4697921"/>
                </a:cubicBezTo>
                <a:cubicBezTo>
                  <a:pt x="4342143" y="4692520"/>
                  <a:pt x="4337009" y="4678375"/>
                  <a:pt x="4327398" y="4666507"/>
                </a:cubicBezTo>
                <a:cubicBezTo>
                  <a:pt x="4317788" y="4654630"/>
                  <a:pt x="4307424" y="4648943"/>
                  <a:pt x="4304386" y="4653877"/>
                </a:cubicBezTo>
                <a:close/>
                <a:moveTo>
                  <a:pt x="4497381" y="4656373"/>
                </a:moveTo>
                <a:cubicBezTo>
                  <a:pt x="4497381" y="4660964"/>
                  <a:pt x="4504516" y="4670613"/>
                  <a:pt x="4513231" y="4677804"/>
                </a:cubicBezTo>
                <a:lnTo>
                  <a:pt x="4529071" y="4690872"/>
                </a:lnTo>
                <a:lnTo>
                  <a:pt x="4517660" y="4669441"/>
                </a:lnTo>
                <a:cubicBezTo>
                  <a:pt x="4505849" y="4647276"/>
                  <a:pt x="4497381" y="4641818"/>
                  <a:pt x="4497381" y="4656373"/>
                </a:cubicBezTo>
                <a:close/>
                <a:moveTo>
                  <a:pt x="4649781" y="4658097"/>
                </a:moveTo>
                <a:cubicBezTo>
                  <a:pt x="4649781" y="4663640"/>
                  <a:pt x="4654068" y="4665536"/>
                  <a:pt x="4659306" y="4662297"/>
                </a:cubicBezTo>
                <a:cubicBezTo>
                  <a:pt x="4664545" y="4659059"/>
                  <a:pt x="4668831" y="4654525"/>
                  <a:pt x="4668831" y="4652210"/>
                </a:cubicBezTo>
                <a:cubicBezTo>
                  <a:pt x="4668831" y="4649896"/>
                  <a:pt x="4664545" y="4648010"/>
                  <a:pt x="4659306" y="4648010"/>
                </a:cubicBezTo>
                <a:cubicBezTo>
                  <a:pt x="4654068" y="4648010"/>
                  <a:pt x="4649781" y="4652553"/>
                  <a:pt x="4649781" y="4658097"/>
                </a:cubicBezTo>
                <a:close/>
                <a:moveTo>
                  <a:pt x="4389225" y="4664821"/>
                </a:moveTo>
                <a:cubicBezTo>
                  <a:pt x="4382253" y="4676099"/>
                  <a:pt x="4418677" y="4710837"/>
                  <a:pt x="4427859" y="4701664"/>
                </a:cubicBezTo>
                <a:cubicBezTo>
                  <a:pt x="4431459" y="4698054"/>
                  <a:pt x="4425525" y="4686224"/>
                  <a:pt x="4414666" y="4675356"/>
                </a:cubicBezTo>
                <a:cubicBezTo>
                  <a:pt x="4403665" y="4664355"/>
                  <a:pt x="4392397" y="4659687"/>
                  <a:pt x="4389225" y="4664821"/>
                </a:cubicBezTo>
                <a:close/>
                <a:moveTo>
                  <a:pt x="4573581" y="4677147"/>
                </a:moveTo>
                <a:cubicBezTo>
                  <a:pt x="4573581" y="4687929"/>
                  <a:pt x="4577677" y="4694225"/>
                  <a:pt x="4582687" y="4691129"/>
                </a:cubicBezTo>
                <a:cubicBezTo>
                  <a:pt x="4587698" y="4688034"/>
                  <a:pt x="4589384" y="4679204"/>
                  <a:pt x="4586431" y="4671517"/>
                </a:cubicBezTo>
                <a:cubicBezTo>
                  <a:pt x="4578877" y="4651829"/>
                  <a:pt x="4573581" y="4654144"/>
                  <a:pt x="4573581" y="4677147"/>
                </a:cubicBezTo>
                <a:close/>
                <a:moveTo>
                  <a:pt x="4678356" y="4667060"/>
                </a:moveTo>
                <a:cubicBezTo>
                  <a:pt x="4678356" y="4672298"/>
                  <a:pt x="4682643" y="4676585"/>
                  <a:pt x="4687881" y="4676585"/>
                </a:cubicBezTo>
                <a:cubicBezTo>
                  <a:pt x="4693120" y="4676585"/>
                  <a:pt x="4697406" y="4672298"/>
                  <a:pt x="4697406" y="4667060"/>
                </a:cubicBezTo>
                <a:cubicBezTo>
                  <a:pt x="4697406" y="4661821"/>
                  <a:pt x="4693120" y="4657535"/>
                  <a:pt x="4687881" y="4657535"/>
                </a:cubicBezTo>
                <a:cubicBezTo>
                  <a:pt x="4682643" y="4657535"/>
                  <a:pt x="4678356" y="4661821"/>
                  <a:pt x="4678356" y="4667060"/>
                </a:cubicBezTo>
                <a:close/>
                <a:moveTo>
                  <a:pt x="4268781" y="4675832"/>
                </a:moveTo>
                <a:cubicBezTo>
                  <a:pt x="4268781" y="4689824"/>
                  <a:pt x="4304900" y="4729315"/>
                  <a:pt x="4311596" y="4722648"/>
                </a:cubicBezTo>
                <a:cubicBezTo>
                  <a:pt x="4320397" y="4713885"/>
                  <a:pt x="4301024" y="4680033"/>
                  <a:pt x="4283336" y="4673241"/>
                </a:cubicBezTo>
                <a:cubicBezTo>
                  <a:pt x="4275335" y="4670174"/>
                  <a:pt x="4268781" y="4671336"/>
                  <a:pt x="4268781" y="4675832"/>
                </a:cubicBezTo>
                <a:close/>
                <a:moveTo>
                  <a:pt x="3354381" y="4680652"/>
                </a:moveTo>
                <a:cubicBezTo>
                  <a:pt x="3354381" y="4688338"/>
                  <a:pt x="3459909" y="4717113"/>
                  <a:pt x="3465948" y="4711065"/>
                </a:cubicBezTo>
                <a:cubicBezTo>
                  <a:pt x="3468900" y="4708113"/>
                  <a:pt x="3461080" y="4701883"/>
                  <a:pt x="3448574" y="4697235"/>
                </a:cubicBezTo>
                <a:cubicBezTo>
                  <a:pt x="3417561" y="4685710"/>
                  <a:pt x="3354381" y="4674584"/>
                  <a:pt x="3354381" y="4680652"/>
                </a:cubicBezTo>
                <a:close/>
                <a:moveTo>
                  <a:pt x="4656211" y="4682852"/>
                </a:moveTo>
                <a:cubicBezTo>
                  <a:pt x="4652763" y="4686300"/>
                  <a:pt x="4654849" y="4695025"/>
                  <a:pt x="4660830" y="4702236"/>
                </a:cubicBezTo>
                <a:lnTo>
                  <a:pt x="4671717" y="4715342"/>
                </a:lnTo>
                <a:lnTo>
                  <a:pt x="4651220" y="4734439"/>
                </a:lnTo>
                <a:cubicBezTo>
                  <a:pt x="4639952" y="4744936"/>
                  <a:pt x="4630731" y="4758357"/>
                  <a:pt x="4630731" y="4764272"/>
                </a:cubicBezTo>
                <a:cubicBezTo>
                  <a:pt x="4630731" y="4774416"/>
                  <a:pt x="4678118" y="4729706"/>
                  <a:pt x="4706208" y="4693034"/>
                </a:cubicBezTo>
                <a:lnTo>
                  <a:pt x="4719152" y="4676147"/>
                </a:lnTo>
                <a:lnTo>
                  <a:pt x="4703512" y="4682147"/>
                </a:lnTo>
                <a:cubicBezTo>
                  <a:pt x="4694920" y="4685453"/>
                  <a:pt x="4687881" y="4691977"/>
                  <a:pt x="4687881" y="4696654"/>
                </a:cubicBezTo>
                <a:cubicBezTo>
                  <a:pt x="4687881" y="4701331"/>
                  <a:pt x="4683729" y="4705160"/>
                  <a:pt x="4678652" y="4705160"/>
                </a:cubicBezTo>
                <a:cubicBezTo>
                  <a:pt x="4673584" y="4705160"/>
                  <a:pt x="4671899" y="4698730"/>
                  <a:pt x="4674908" y="4690872"/>
                </a:cubicBezTo>
                <a:cubicBezTo>
                  <a:pt x="4680423" y="4676518"/>
                  <a:pt x="4667917" y="4671156"/>
                  <a:pt x="4656211" y="4682852"/>
                </a:cubicBezTo>
                <a:close/>
                <a:moveTo>
                  <a:pt x="4364031" y="4694473"/>
                </a:moveTo>
                <a:cubicBezTo>
                  <a:pt x="4364031" y="4706646"/>
                  <a:pt x="4392035" y="4727953"/>
                  <a:pt x="4398960" y="4721038"/>
                </a:cubicBezTo>
                <a:cubicBezTo>
                  <a:pt x="4405875" y="4714113"/>
                  <a:pt x="4384567" y="4686110"/>
                  <a:pt x="4372394" y="4686110"/>
                </a:cubicBezTo>
                <a:cubicBezTo>
                  <a:pt x="4367794" y="4686110"/>
                  <a:pt x="4364031" y="4689872"/>
                  <a:pt x="4364031" y="4694473"/>
                </a:cubicBezTo>
                <a:close/>
                <a:moveTo>
                  <a:pt x="4449756" y="4698435"/>
                </a:moveTo>
                <a:cubicBezTo>
                  <a:pt x="4449756" y="4715494"/>
                  <a:pt x="4476303" y="4738935"/>
                  <a:pt x="4485370" y="4729877"/>
                </a:cubicBezTo>
                <a:cubicBezTo>
                  <a:pt x="4493314" y="4721924"/>
                  <a:pt x="4476646" y="4693482"/>
                  <a:pt x="4460986" y="4688262"/>
                </a:cubicBezTo>
                <a:cubicBezTo>
                  <a:pt x="4454805" y="4686205"/>
                  <a:pt x="4449756" y="4690787"/>
                  <a:pt x="4449756" y="4698435"/>
                </a:cubicBezTo>
                <a:close/>
                <a:moveTo>
                  <a:pt x="4211631" y="4704036"/>
                </a:moveTo>
                <a:cubicBezTo>
                  <a:pt x="4211631" y="4709274"/>
                  <a:pt x="4215918" y="4716209"/>
                  <a:pt x="4221156" y="4719447"/>
                </a:cubicBezTo>
                <a:cubicBezTo>
                  <a:pt x="4226395" y="4722686"/>
                  <a:pt x="4230681" y="4721048"/>
                  <a:pt x="4230681" y="4715809"/>
                </a:cubicBezTo>
                <a:cubicBezTo>
                  <a:pt x="4230681" y="4710570"/>
                  <a:pt x="4226395" y="4703636"/>
                  <a:pt x="4221156" y="4700397"/>
                </a:cubicBezTo>
                <a:cubicBezTo>
                  <a:pt x="4215918" y="4697159"/>
                  <a:pt x="4211631" y="4698797"/>
                  <a:pt x="4211631" y="4704036"/>
                </a:cubicBezTo>
                <a:close/>
                <a:moveTo>
                  <a:pt x="4255370" y="4719447"/>
                </a:moveTo>
                <a:cubicBezTo>
                  <a:pt x="4269505" y="4741021"/>
                  <a:pt x="4287831" y="4751423"/>
                  <a:pt x="4287831" y="4737869"/>
                </a:cubicBezTo>
                <a:cubicBezTo>
                  <a:pt x="4287831" y="4722467"/>
                  <a:pt x="4266305" y="4695635"/>
                  <a:pt x="4253942" y="4695635"/>
                </a:cubicBezTo>
                <a:lnTo>
                  <a:pt x="4239768" y="4695635"/>
                </a:lnTo>
                <a:lnTo>
                  <a:pt x="4255370" y="4719447"/>
                </a:lnTo>
                <a:close/>
                <a:moveTo>
                  <a:pt x="3325806" y="4709551"/>
                </a:moveTo>
                <a:cubicBezTo>
                  <a:pt x="3325806" y="4711970"/>
                  <a:pt x="3344028" y="4718657"/>
                  <a:pt x="3366287" y="4724410"/>
                </a:cubicBezTo>
                <a:cubicBezTo>
                  <a:pt x="3388547" y="4730163"/>
                  <a:pt x="3414275" y="4737049"/>
                  <a:pt x="3423437" y="4739707"/>
                </a:cubicBezTo>
                <a:cubicBezTo>
                  <a:pt x="3432601" y="4742364"/>
                  <a:pt x="3440106" y="4740326"/>
                  <a:pt x="3440106" y="4735164"/>
                </a:cubicBezTo>
                <a:cubicBezTo>
                  <a:pt x="3440106" y="4730010"/>
                  <a:pt x="3418466" y="4721143"/>
                  <a:pt x="3392015" y="4715475"/>
                </a:cubicBezTo>
                <a:cubicBezTo>
                  <a:pt x="3339141" y="4704131"/>
                  <a:pt x="3325806" y="4702941"/>
                  <a:pt x="3325806" y="4709551"/>
                </a:cubicBezTo>
                <a:close/>
                <a:moveTo>
                  <a:pt x="4344981" y="4718285"/>
                </a:moveTo>
                <a:cubicBezTo>
                  <a:pt x="4344981" y="4733344"/>
                  <a:pt x="4371423" y="4758090"/>
                  <a:pt x="4379205" y="4750308"/>
                </a:cubicBezTo>
                <a:cubicBezTo>
                  <a:pt x="4385539" y="4743974"/>
                  <a:pt x="4362326" y="4705160"/>
                  <a:pt x="4352211" y="4705160"/>
                </a:cubicBezTo>
                <a:cubicBezTo>
                  <a:pt x="4348239" y="4705160"/>
                  <a:pt x="4344981" y="4711065"/>
                  <a:pt x="4344981" y="4718285"/>
                </a:cubicBezTo>
                <a:close/>
                <a:moveTo>
                  <a:pt x="4582449" y="4707541"/>
                </a:moveTo>
                <a:cubicBezTo>
                  <a:pt x="4582087" y="4708856"/>
                  <a:pt x="4580201" y="4722019"/>
                  <a:pt x="4578268" y="4736802"/>
                </a:cubicBezTo>
                <a:lnTo>
                  <a:pt x="4574734" y="4763681"/>
                </a:lnTo>
                <a:lnTo>
                  <a:pt x="4588450" y="4752308"/>
                </a:lnTo>
                <a:cubicBezTo>
                  <a:pt x="4604023" y="4739373"/>
                  <a:pt x="4607062" y="4705160"/>
                  <a:pt x="4592631" y="4705160"/>
                </a:cubicBezTo>
                <a:cubicBezTo>
                  <a:pt x="4587393" y="4705160"/>
                  <a:pt x="4582811" y="4706227"/>
                  <a:pt x="4582449" y="4707541"/>
                </a:cubicBezTo>
                <a:close/>
                <a:moveTo>
                  <a:pt x="4630731" y="4714685"/>
                </a:moveTo>
                <a:cubicBezTo>
                  <a:pt x="4630731" y="4719923"/>
                  <a:pt x="4635018" y="4724210"/>
                  <a:pt x="4640256" y="4724210"/>
                </a:cubicBezTo>
                <a:cubicBezTo>
                  <a:pt x="4645495" y="4724210"/>
                  <a:pt x="4649781" y="4719923"/>
                  <a:pt x="4649781" y="4714685"/>
                </a:cubicBezTo>
                <a:cubicBezTo>
                  <a:pt x="4649781" y="4709446"/>
                  <a:pt x="4645495" y="4705160"/>
                  <a:pt x="4640256" y="4705160"/>
                </a:cubicBezTo>
                <a:cubicBezTo>
                  <a:pt x="4635018" y="4705160"/>
                  <a:pt x="4630731" y="4709446"/>
                  <a:pt x="4630731" y="4714685"/>
                </a:cubicBezTo>
                <a:close/>
                <a:moveTo>
                  <a:pt x="4430706" y="4727810"/>
                </a:moveTo>
                <a:cubicBezTo>
                  <a:pt x="4430706" y="4743631"/>
                  <a:pt x="4453881" y="4764538"/>
                  <a:pt x="4462206" y="4756214"/>
                </a:cubicBezTo>
                <a:cubicBezTo>
                  <a:pt x="4469950" y="4748470"/>
                  <a:pt x="4451804" y="4714685"/>
                  <a:pt x="4439898" y="4714685"/>
                </a:cubicBezTo>
                <a:cubicBezTo>
                  <a:pt x="4434840" y="4714685"/>
                  <a:pt x="4430706" y="4720590"/>
                  <a:pt x="4430706" y="4727810"/>
                </a:cubicBezTo>
                <a:close/>
                <a:moveTo>
                  <a:pt x="3340094" y="4753023"/>
                </a:moveTo>
                <a:cubicBezTo>
                  <a:pt x="3371526" y="4763357"/>
                  <a:pt x="3403673" y="4770558"/>
                  <a:pt x="3411531" y="4769025"/>
                </a:cubicBezTo>
                <a:lnTo>
                  <a:pt x="3425819" y="4766244"/>
                </a:lnTo>
                <a:lnTo>
                  <a:pt x="3406769" y="4755842"/>
                </a:lnTo>
                <a:cubicBezTo>
                  <a:pt x="3396291" y="4750127"/>
                  <a:pt x="3364145" y="4742926"/>
                  <a:pt x="3335331" y="4739840"/>
                </a:cubicBezTo>
                <a:lnTo>
                  <a:pt x="3282944" y="4734230"/>
                </a:lnTo>
                <a:lnTo>
                  <a:pt x="3340094" y="4753023"/>
                </a:lnTo>
                <a:close/>
                <a:moveTo>
                  <a:pt x="4240206" y="4752785"/>
                </a:moveTo>
                <a:cubicBezTo>
                  <a:pt x="4252236" y="4775264"/>
                  <a:pt x="4273439" y="4778664"/>
                  <a:pt x="4265038" y="4756766"/>
                </a:cubicBezTo>
                <a:cubicBezTo>
                  <a:pt x="4261857" y="4748480"/>
                  <a:pt x="4259256" y="4739907"/>
                  <a:pt x="4259256" y="4737716"/>
                </a:cubicBezTo>
                <a:cubicBezTo>
                  <a:pt x="4259256" y="4735525"/>
                  <a:pt x="4252675" y="4733735"/>
                  <a:pt x="4244636" y="4733735"/>
                </a:cubicBezTo>
                <a:lnTo>
                  <a:pt x="4230015" y="4733735"/>
                </a:lnTo>
                <a:lnTo>
                  <a:pt x="4240206" y="4752785"/>
                </a:lnTo>
                <a:close/>
                <a:moveTo>
                  <a:pt x="4316406" y="4742098"/>
                </a:moveTo>
                <a:cubicBezTo>
                  <a:pt x="4316406" y="4753156"/>
                  <a:pt x="4344115" y="4775873"/>
                  <a:pt x="4350201" y="4769796"/>
                </a:cubicBezTo>
                <a:cubicBezTo>
                  <a:pt x="4358821" y="4761167"/>
                  <a:pt x="4343210" y="4733735"/>
                  <a:pt x="4329675" y="4733735"/>
                </a:cubicBezTo>
                <a:cubicBezTo>
                  <a:pt x="4322379" y="4733735"/>
                  <a:pt x="4316406" y="4737497"/>
                  <a:pt x="4316406" y="4742098"/>
                </a:cubicBezTo>
                <a:close/>
                <a:moveTo>
                  <a:pt x="4402131" y="4741440"/>
                </a:moveTo>
                <a:cubicBezTo>
                  <a:pt x="4402131" y="4755337"/>
                  <a:pt x="4429001" y="4786237"/>
                  <a:pt x="4435459" y="4779779"/>
                </a:cubicBezTo>
                <a:cubicBezTo>
                  <a:pt x="4443489" y="4771749"/>
                  <a:pt x="4423553" y="4733735"/>
                  <a:pt x="4411323" y="4733735"/>
                </a:cubicBezTo>
                <a:cubicBezTo>
                  <a:pt x="4406265" y="4733735"/>
                  <a:pt x="4402131" y="4737202"/>
                  <a:pt x="4402131" y="4741440"/>
                </a:cubicBezTo>
                <a:close/>
                <a:moveTo>
                  <a:pt x="4492838" y="4742898"/>
                </a:moveTo>
                <a:cubicBezTo>
                  <a:pt x="4484370" y="4756604"/>
                  <a:pt x="4527633" y="4812068"/>
                  <a:pt x="4538396" y="4801305"/>
                </a:cubicBezTo>
                <a:cubicBezTo>
                  <a:pt x="4549112" y="4790590"/>
                  <a:pt x="4537663" y="4769358"/>
                  <a:pt x="4525299" y="4777007"/>
                </a:cubicBezTo>
                <a:cubicBezTo>
                  <a:pt x="4520422" y="4780017"/>
                  <a:pt x="4516431" y="4773911"/>
                  <a:pt x="4516431" y="4763434"/>
                </a:cubicBezTo>
                <a:cubicBezTo>
                  <a:pt x="4516431" y="4741679"/>
                  <a:pt x="4501582" y="4728753"/>
                  <a:pt x="4492838" y="4742898"/>
                </a:cubicBezTo>
                <a:close/>
                <a:moveTo>
                  <a:pt x="3292469" y="4775321"/>
                </a:moveTo>
                <a:cubicBezTo>
                  <a:pt x="3348666" y="4793895"/>
                  <a:pt x="3392481" y="4801057"/>
                  <a:pt x="3392481" y="4791675"/>
                </a:cubicBezTo>
                <a:cubicBezTo>
                  <a:pt x="3392481" y="4781855"/>
                  <a:pt x="3366592" y="4775064"/>
                  <a:pt x="3301994" y="4767968"/>
                </a:cubicBezTo>
                <a:lnTo>
                  <a:pt x="3254369" y="4762738"/>
                </a:lnTo>
                <a:lnTo>
                  <a:pt x="3292469" y="4775321"/>
                </a:lnTo>
                <a:close/>
                <a:moveTo>
                  <a:pt x="4297356" y="4770673"/>
                </a:moveTo>
                <a:cubicBezTo>
                  <a:pt x="4297356" y="4782846"/>
                  <a:pt x="4325360" y="4804153"/>
                  <a:pt x="4332285" y="4797238"/>
                </a:cubicBezTo>
                <a:cubicBezTo>
                  <a:pt x="4339200" y="4790313"/>
                  <a:pt x="4317892" y="4762310"/>
                  <a:pt x="4305719" y="4762310"/>
                </a:cubicBezTo>
                <a:cubicBezTo>
                  <a:pt x="4301119" y="4762310"/>
                  <a:pt x="4297356" y="4766072"/>
                  <a:pt x="4297356" y="4770673"/>
                </a:cubicBezTo>
                <a:close/>
                <a:moveTo>
                  <a:pt x="4383081" y="4775435"/>
                </a:moveTo>
                <a:cubicBezTo>
                  <a:pt x="4383081" y="4791256"/>
                  <a:pt x="4406256" y="4812163"/>
                  <a:pt x="4414581" y="4803839"/>
                </a:cubicBezTo>
                <a:cubicBezTo>
                  <a:pt x="4422325" y="4796095"/>
                  <a:pt x="4404179" y="4762310"/>
                  <a:pt x="4392273" y="4762310"/>
                </a:cubicBezTo>
                <a:cubicBezTo>
                  <a:pt x="4387215" y="4762310"/>
                  <a:pt x="4383081" y="4768215"/>
                  <a:pt x="4383081" y="4775435"/>
                </a:cubicBezTo>
                <a:close/>
                <a:moveTo>
                  <a:pt x="4464996" y="4770292"/>
                </a:moveTo>
                <a:cubicBezTo>
                  <a:pt x="4461967" y="4775197"/>
                  <a:pt x="4465492" y="4784179"/>
                  <a:pt x="4472826" y="4790266"/>
                </a:cubicBezTo>
                <a:cubicBezTo>
                  <a:pt x="4480713" y="4796809"/>
                  <a:pt x="4488409" y="4797695"/>
                  <a:pt x="4491667" y="4792428"/>
                </a:cubicBezTo>
                <a:cubicBezTo>
                  <a:pt x="4494695" y="4787523"/>
                  <a:pt x="4491171" y="4778540"/>
                  <a:pt x="4483837" y="4772454"/>
                </a:cubicBezTo>
                <a:cubicBezTo>
                  <a:pt x="4475950" y="4765910"/>
                  <a:pt x="4468254" y="4765025"/>
                  <a:pt x="4464996" y="4770292"/>
                </a:cubicBezTo>
                <a:close/>
                <a:moveTo>
                  <a:pt x="4582868" y="4786742"/>
                </a:moveTo>
                <a:cubicBezTo>
                  <a:pt x="4569171" y="4822784"/>
                  <a:pt x="4571953" y="4826937"/>
                  <a:pt x="4592946" y="4801734"/>
                </a:cubicBezTo>
                <a:cubicBezTo>
                  <a:pt x="4613586" y="4776959"/>
                  <a:pt x="4616920" y="4762310"/>
                  <a:pt x="4601918" y="4762310"/>
                </a:cubicBezTo>
                <a:cubicBezTo>
                  <a:pt x="4596556" y="4762310"/>
                  <a:pt x="4587983" y="4773302"/>
                  <a:pt x="4582868" y="4786742"/>
                </a:cubicBezTo>
                <a:close/>
                <a:moveTo>
                  <a:pt x="3430581" y="4781360"/>
                </a:moveTo>
                <a:cubicBezTo>
                  <a:pt x="3430581" y="4786598"/>
                  <a:pt x="3435125" y="4790885"/>
                  <a:pt x="3440668" y="4790885"/>
                </a:cubicBezTo>
                <a:cubicBezTo>
                  <a:pt x="3446212" y="4790885"/>
                  <a:pt x="3448107" y="4786598"/>
                  <a:pt x="3444869" y="4781360"/>
                </a:cubicBezTo>
                <a:cubicBezTo>
                  <a:pt x="3441630" y="4776121"/>
                  <a:pt x="3437096" y="4771835"/>
                  <a:pt x="3434782" y="4771835"/>
                </a:cubicBezTo>
                <a:cubicBezTo>
                  <a:pt x="3432467" y="4771835"/>
                  <a:pt x="3430581" y="4776121"/>
                  <a:pt x="3430581" y="4781360"/>
                </a:cubicBezTo>
                <a:close/>
                <a:moveTo>
                  <a:pt x="3906831" y="4781922"/>
                </a:moveTo>
                <a:cubicBezTo>
                  <a:pt x="3906831" y="4787465"/>
                  <a:pt x="3911118" y="4789361"/>
                  <a:pt x="3916356" y="4786122"/>
                </a:cubicBezTo>
                <a:cubicBezTo>
                  <a:pt x="3921595" y="4782884"/>
                  <a:pt x="3925881" y="4778350"/>
                  <a:pt x="3925881" y="4776035"/>
                </a:cubicBezTo>
                <a:cubicBezTo>
                  <a:pt x="3925881" y="4773721"/>
                  <a:pt x="3921595" y="4771835"/>
                  <a:pt x="3916356" y="4771835"/>
                </a:cubicBezTo>
                <a:cubicBezTo>
                  <a:pt x="3911118" y="4771835"/>
                  <a:pt x="3906831" y="4776378"/>
                  <a:pt x="3906831" y="4781922"/>
                </a:cubicBezTo>
                <a:close/>
                <a:moveTo>
                  <a:pt x="4278306" y="4795085"/>
                </a:moveTo>
                <a:cubicBezTo>
                  <a:pt x="4278306" y="4809382"/>
                  <a:pt x="4295404" y="4824584"/>
                  <a:pt x="4302976" y="4817012"/>
                </a:cubicBezTo>
                <a:cubicBezTo>
                  <a:pt x="4309625" y="4810373"/>
                  <a:pt x="4296471" y="4781360"/>
                  <a:pt x="4286812" y="4781360"/>
                </a:cubicBezTo>
                <a:cubicBezTo>
                  <a:pt x="4282135" y="4781360"/>
                  <a:pt x="4278306" y="4787532"/>
                  <a:pt x="4278306" y="4795085"/>
                </a:cubicBezTo>
                <a:close/>
                <a:moveTo>
                  <a:pt x="4361031" y="4788037"/>
                </a:moveTo>
                <a:cubicBezTo>
                  <a:pt x="4357774" y="4793295"/>
                  <a:pt x="4360755" y="4805315"/>
                  <a:pt x="4367642" y="4814735"/>
                </a:cubicBezTo>
                <a:cubicBezTo>
                  <a:pt x="4374995" y="4824784"/>
                  <a:pt x="4382615" y="4827918"/>
                  <a:pt x="4386082" y="4822308"/>
                </a:cubicBezTo>
                <a:cubicBezTo>
                  <a:pt x="4389339" y="4817050"/>
                  <a:pt x="4386358" y="4805029"/>
                  <a:pt x="4379471" y="4795609"/>
                </a:cubicBezTo>
                <a:cubicBezTo>
                  <a:pt x="4372118" y="4785560"/>
                  <a:pt x="4364498" y="4782427"/>
                  <a:pt x="4361031" y="4788037"/>
                </a:cubicBezTo>
                <a:close/>
                <a:moveTo>
                  <a:pt x="3473444" y="4800410"/>
                </a:moveTo>
                <a:cubicBezTo>
                  <a:pt x="3470205" y="4805648"/>
                  <a:pt x="3472101" y="4809935"/>
                  <a:pt x="3477644" y="4809935"/>
                </a:cubicBezTo>
                <a:cubicBezTo>
                  <a:pt x="3483188" y="4809935"/>
                  <a:pt x="3487731" y="4805648"/>
                  <a:pt x="3487731" y="4800410"/>
                </a:cubicBezTo>
                <a:cubicBezTo>
                  <a:pt x="3487731" y="4795171"/>
                  <a:pt x="3485845" y="4790885"/>
                  <a:pt x="3483531" y="4790885"/>
                </a:cubicBezTo>
                <a:cubicBezTo>
                  <a:pt x="3481216" y="4790885"/>
                  <a:pt x="3476682" y="4795171"/>
                  <a:pt x="3473444" y="4800410"/>
                </a:cubicBezTo>
                <a:close/>
                <a:moveTo>
                  <a:pt x="4442022" y="4801010"/>
                </a:moveTo>
                <a:cubicBezTo>
                  <a:pt x="4444308" y="4807877"/>
                  <a:pt x="4451814" y="4815383"/>
                  <a:pt x="4458691" y="4817679"/>
                </a:cubicBezTo>
                <a:cubicBezTo>
                  <a:pt x="4465835" y="4820060"/>
                  <a:pt x="4469407" y="4816488"/>
                  <a:pt x="4467025" y="4809344"/>
                </a:cubicBezTo>
                <a:cubicBezTo>
                  <a:pt x="4464730" y="4802467"/>
                  <a:pt x="4457224" y="4794961"/>
                  <a:pt x="4450357" y="4792675"/>
                </a:cubicBezTo>
                <a:cubicBezTo>
                  <a:pt x="4443213" y="4790294"/>
                  <a:pt x="4439641" y="4793866"/>
                  <a:pt x="4442022" y="4801010"/>
                </a:cubicBezTo>
                <a:close/>
                <a:moveTo>
                  <a:pt x="3416294" y="4809935"/>
                </a:moveTo>
                <a:cubicBezTo>
                  <a:pt x="3419532" y="4815173"/>
                  <a:pt x="3424066" y="4819460"/>
                  <a:pt x="3426381" y="4819460"/>
                </a:cubicBezTo>
                <a:cubicBezTo>
                  <a:pt x="3428695" y="4819460"/>
                  <a:pt x="3430581" y="4815173"/>
                  <a:pt x="3430581" y="4809935"/>
                </a:cubicBezTo>
                <a:cubicBezTo>
                  <a:pt x="3430581" y="4804696"/>
                  <a:pt x="3426038" y="4800410"/>
                  <a:pt x="3420494" y="4800410"/>
                </a:cubicBezTo>
                <a:cubicBezTo>
                  <a:pt x="3414951" y="4800410"/>
                  <a:pt x="3413055" y="4804696"/>
                  <a:pt x="3416294" y="4809935"/>
                </a:cubicBezTo>
                <a:close/>
                <a:moveTo>
                  <a:pt x="4256056" y="4807411"/>
                </a:moveTo>
                <a:cubicBezTo>
                  <a:pt x="4252694" y="4812850"/>
                  <a:pt x="4256427" y="4822679"/>
                  <a:pt x="4264352" y="4829261"/>
                </a:cubicBezTo>
                <a:cubicBezTo>
                  <a:pt x="4283907" y="4845492"/>
                  <a:pt x="4290594" y="4836414"/>
                  <a:pt x="4274897" y="4814945"/>
                </a:cubicBezTo>
                <a:cubicBezTo>
                  <a:pt x="4267096" y="4804267"/>
                  <a:pt x="4259799" y="4801353"/>
                  <a:pt x="4256056" y="4807411"/>
                </a:cubicBezTo>
                <a:close/>
                <a:moveTo>
                  <a:pt x="4482113" y="4820546"/>
                </a:moveTo>
                <a:lnTo>
                  <a:pt x="4464301" y="4840234"/>
                </a:lnTo>
                <a:lnTo>
                  <a:pt x="4480836" y="4852331"/>
                </a:lnTo>
                <a:cubicBezTo>
                  <a:pt x="4489933" y="4858979"/>
                  <a:pt x="4497381" y="4869304"/>
                  <a:pt x="4497381" y="4875276"/>
                </a:cubicBezTo>
                <a:cubicBezTo>
                  <a:pt x="4497381" y="4881248"/>
                  <a:pt x="4501668" y="4886135"/>
                  <a:pt x="4506906" y="4886135"/>
                </a:cubicBezTo>
                <a:cubicBezTo>
                  <a:pt x="4520051" y="4886135"/>
                  <a:pt x="4518365" y="4875200"/>
                  <a:pt x="4501839" y="4853359"/>
                </a:cubicBezTo>
                <a:cubicBezTo>
                  <a:pt x="4483894" y="4829632"/>
                  <a:pt x="4484018" y="4818583"/>
                  <a:pt x="4502144" y="4825537"/>
                </a:cubicBezTo>
                <a:cubicBezTo>
                  <a:pt x="4510002" y="4828556"/>
                  <a:pt x="4516431" y="4826527"/>
                  <a:pt x="4516431" y="4821041"/>
                </a:cubicBezTo>
                <a:cubicBezTo>
                  <a:pt x="4516431" y="4801429"/>
                  <a:pt x="4499629" y="4801191"/>
                  <a:pt x="4482113" y="4820546"/>
                </a:cubicBezTo>
                <a:close/>
                <a:moveTo>
                  <a:pt x="3978812" y="4823441"/>
                </a:moveTo>
                <a:cubicBezTo>
                  <a:pt x="3988975" y="4830871"/>
                  <a:pt x="3999319" y="4834928"/>
                  <a:pt x="4001786" y="4832452"/>
                </a:cubicBezTo>
                <a:cubicBezTo>
                  <a:pt x="4007034" y="4827213"/>
                  <a:pt x="3982469" y="4810297"/>
                  <a:pt x="3969306" y="4810078"/>
                </a:cubicBezTo>
                <a:cubicBezTo>
                  <a:pt x="3964372" y="4810001"/>
                  <a:pt x="3968658" y="4816012"/>
                  <a:pt x="3978812" y="4823441"/>
                </a:cubicBezTo>
                <a:close/>
                <a:moveTo>
                  <a:pt x="4335456" y="4822108"/>
                </a:moveTo>
                <a:cubicBezTo>
                  <a:pt x="4335456" y="4828804"/>
                  <a:pt x="4344029" y="4841615"/>
                  <a:pt x="4354506" y="4850587"/>
                </a:cubicBezTo>
                <a:cubicBezTo>
                  <a:pt x="4364984" y="4859560"/>
                  <a:pt x="4373556" y="4873371"/>
                  <a:pt x="4373556" y="4881277"/>
                </a:cubicBezTo>
                <a:cubicBezTo>
                  <a:pt x="4373556" y="4889193"/>
                  <a:pt x="4379986" y="4895660"/>
                  <a:pt x="4387844" y="4895660"/>
                </a:cubicBezTo>
                <a:cubicBezTo>
                  <a:pt x="4406837" y="4895660"/>
                  <a:pt x="4405875" y="4884239"/>
                  <a:pt x="4384986" y="4861741"/>
                </a:cubicBezTo>
                <a:cubicBezTo>
                  <a:pt x="4375547" y="4851578"/>
                  <a:pt x="4364965" y="4835766"/>
                  <a:pt x="4361469" y="4826604"/>
                </a:cubicBezTo>
                <a:cubicBezTo>
                  <a:pt x="4354116" y="4807334"/>
                  <a:pt x="4335456" y="4804106"/>
                  <a:pt x="4335456" y="4822108"/>
                </a:cubicBezTo>
                <a:close/>
                <a:moveTo>
                  <a:pt x="4417086" y="4818383"/>
                </a:moveTo>
                <a:cubicBezTo>
                  <a:pt x="4410904" y="4828375"/>
                  <a:pt x="4434669" y="4850416"/>
                  <a:pt x="4442832" y="4842263"/>
                </a:cubicBezTo>
                <a:cubicBezTo>
                  <a:pt x="4450185" y="4834900"/>
                  <a:pt x="4440470" y="4809935"/>
                  <a:pt x="4430249" y="4809935"/>
                </a:cubicBezTo>
                <a:cubicBezTo>
                  <a:pt x="4425877" y="4809935"/>
                  <a:pt x="4419953" y="4813735"/>
                  <a:pt x="4417086" y="4818383"/>
                </a:cubicBezTo>
                <a:close/>
                <a:moveTo>
                  <a:pt x="4535481" y="4828985"/>
                </a:moveTo>
                <a:cubicBezTo>
                  <a:pt x="4535481" y="4834223"/>
                  <a:pt x="4539768" y="4838510"/>
                  <a:pt x="4545006" y="4838510"/>
                </a:cubicBezTo>
                <a:cubicBezTo>
                  <a:pt x="4550245" y="4838510"/>
                  <a:pt x="4554531" y="4834223"/>
                  <a:pt x="4554531" y="4828985"/>
                </a:cubicBezTo>
                <a:cubicBezTo>
                  <a:pt x="4554531" y="4823746"/>
                  <a:pt x="4550245" y="4819460"/>
                  <a:pt x="4545006" y="4819460"/>
                </a:cubicBezTo>
                <a:cubicBezTo>
                  <a:pt x="4539768" y="4819460"/>
                  <a:pt x="4535481" y="4823746"/>
                  <a:pt x="4535481" y="4828985"/>
                </a:cubicBezTo>
                <a:close/>
                <a:moveTo>
                  <a:pt x="4306881" y="4836795"/>
                </a:moveTo>
                <a:cubicBezTo>
                  <a:pt x="4306881" y="4845120"/>
                  <a:pt x="4351030" y="4886135"/>
                  <a:pt x="4359993" y="4886135"/>
                </a:cubicBezTo>
                <a:cubicBezTo>
                  <a:pt x="4362926" y="4886135"/>
                  <a:pt x="4356173" y="4873276"/>
                  <a:pt x="4344981" y="4857560"/>
                </a:cubicBezTo>
                <a:cubicBezTo>
                  <a:pt x="4325560" y="4830290"/>
                  <a:pt x="4306881" y="4820107"/>
                  <a:pt x="4306881" y="4836795"/>
                </a:cubicBezTo>
                <a:close/>
                <a:moveTo>
                  <a:pt x="3749669" y="4848035"/>
                </a:moveTo>
                <a:cubicBezTo>
                  <a:pt x="3746430" y="4853273"/>
                  <a:pt x="3748326" y="4857560"/>
                  <a:pt x="3753869" y="4857560"/>
                </a:cubicBezTo>
                <a:cubicBezTo>
                  <a:pt x="3759413" y="4857560"/>
                  <a:pt x="3763956" y="4853273"/>
                  <a:pt x="3763956" y="4848035"/>
                </a:cubicBezTo>
                <a:cubicBezTo>
                  <a:pt x="3763956" y="4842796"/>
                  <a:pt x="3762070" y="4838510"/>
                  <a:pt x="3759756" y="4838510"/>
                </a:cubicBezTo>
                <a:cubicBezTo>
                  <a:pt x="3757441" y="4838510"/>
                  <a:pt x="3752907" y="4842796"/>
                  <a:pt x="3749669" y="4848035"/>
                </a:cubicBezTo>
                <a:close/>
                <a:moveTo>
                  <a:pt x="4394397" y="4848635"/>
                </a:moveTo>
                <a:cubicBezTo>
                  <a:pt x="4396683" y="4855502"/>
                  <a:pt x="4404189" y="4863008"/>
                  <a:pt x="4411066" y="4865304"/>
                </a:cubicBezTo>
                <a:cubicBezTo>
                  <a:pt x="4418210" y="4867685"/>
                  <a:pt x="4421782" y="4864113"/>
                  <a:pt x="4419400" y="4856969"/>
                </a:cubicBezTo>
                <a:cubicBezTo>
                  <a:pt x="4417105" y="4850092"/>
                  <a:pt x="4409599" y="4842586"/>
                  <a:pt x="4402732" y="4840300"/>
                </a:cubicBezTo>
                <a:cubicBezTo>
                  <a:pt x="4395588" y="4837919"/>
                  <a:pt x="4392016" y="4841491"/>
                  <a:pt x="4394397" y="4848635"/>
                </a:cubicBezTo>
                <a:close/>
                <a:moveTo>
                  <a:pt x="4516431" y="4852235"/>
                </a:moveTo>
                <a:cubicBezTo>
                  <a:pt x="4516431" y="4860398"/>
                  <a:pt x="4520718" y="4867085"/>
                  <a:pt x="4525956" y="4867085"/>
                </a:cubicBezTo>
                <a:cubicBezTo>
                  <a:pt x="4531195" y="4867085"/>
                  <a:pt x="4535481" y="4863056"/>
                  <a:pt x="4535481" y="4858122"/>
                </a:cubicBezTo>
                <a:cubicBezTo>
                  <a:pt x="4535481" y="4853188"/>
                  <a:pt x="4531195" y="4846511"/>
                  <a:pt x="4525956" y="4843272"/>
                </a:cubicBezTo>
                <a:cubicBezTo>
                  <a:pt x="4520718" y="4840034"/>
                  <a:pt x="4516431" y="4844072"/>
                  <a:pt x="4516431" y="4852235"/>
                </a:cubicBezTo>
                <a:close/>
                <a:moveTo>
                  <a:pt x="3259131" y="4857560"/>
                </a:moveTo>
                <a:cubicBezTo>
                  <a:pt x="3259131" y="4862798"/>
                  <a:pt x="3263675" y="4867085"/>
                  <a:pt x="3269218" y="4867085"/>
                </a:cubicBezTo>
                <a:cubicBezTo>
                  <a:pt x="3274762" y="4867085"/>
                  <a:pt x="3276657" y="4862798"/>
                  <a:pt x="3273419" y="4857560"/>
                </a:cubicBezTo>
                <a:cubicBezTo>
                  <a:pt x="3270180" y="4852321"/>
                  <a:pt x="3265646" y="4848035"/>
                  <a:pt x="3263332" y="4848035"/>
                </a:cubicBezTo>
                <a:cubicBezTo>
                  <a:pt x="3261017" y="4848035"/>
                  <a:pt x="3259131" y="4852321"/>
                  <a:pt x="3259131" y="4857560"/>
                </a:cubicBezTo>
                <a:close/>
                <a:moveTo>
                  <a:pt x="4011921" y="4854159"/>
                </a:moveTo>
                <a:cubicBezTo>
                  <a:pt x="4011749" y="4860151"/>
                  <a:pt x="4018036" y="4867513"/>
                  <a:pt x="4025894" y="4870533"/>
                </a:cubicBezTo>
                <a:cubicBezTo>
                  <a:pt x="4033752" y="4873543"/>
                  <a:pt x="4040181" y="4882573"/>
                  <a:pt x="4040181" y="4890602"/>
                </a:cubicBezTo>
                <a:cubicBezTo>
                  <a:pt x="4040181" y="4898622"/>
                  <a:pt x="4044468" y="4905185"/>
                  <a:pt x="4049706" y="4905185"/>
                </a:cubicBezTo>
                <a:cubicBezTo>
                  <a:pt x="4054945" y="4905185"/>
                  <a:pt x="4059231" y="4911262"/>
                  <a:pt x="4059231" y="4918681"/>
                </a:cubicBezTo>
                <a:cubicBezTo>
                  <a:pt x="4059231" y="4926102"/>
                  <a:pt x="4064594" y="4934083"/>
                  <a:pt x="4071137" y="4936427"/>
                </a:cubicBezTo>
                <a:cubicBezTo>
                  <a:pt x="4077691" y="4938760"/>
                  <a:pt x="4079786" y="4944171"/>
                  <a:pt x="4075795" y="4948428"/>
                </a:cubicBezTo>
                <a:cubicBezTo>
                  <a:pt x="4067880" y="4956915"/>
                  <a:pt x="4030656" y="4921587"/>
                  <a:pt x="4030656" y="4905585"/>
                </a:cubicBezTo>
                <a:cubicBezTo>
                  <a:pt x="4030656" y="4900127"/>
                  <a:pt x="4026370" y="4895660"/>
                  <a:pt x="4021131" y="4895660"/>
                </a:cubicBezTo>
                <a:cubicBezTo>
                  <a:pt x="4015893" y="4895660"/>
                  <a:pt x="4011606" y="4902089"/>
                  <a:pt x="4011606" y="4909947"/>
                </a:cubicBezTo>
                <a:cubicBezTo>
                  <a:pt x="4011606" y="4917805"/>
                  <a:pt x="4015102" y="4924235"/>
                  <a:pt x="4019360" y="4924235"/>
                </a:cubicBezTo>
                <a:cubicBezTo>
                  <a:pt x="4026008" y="4924235"/>
                  <a:pt x="4068756" y="4995082"/>
                  <a:pt x="4068756" y="5006102"/>
                </a:cubicBezTo>
                <a:cubicBezTo>
                  <a:pt x="4068756" y="5008226"/>
                  <a:pt x="4064470" y="5009960"/>
                  <a:pt x="4059231" y="5009960"/>
                </a:cubicBezTo>
                <a:cubicBezTo>
                  <a:pt x="4053993" y="5009960"/>
                  <a:pt x="4049706" y="5005492"/>
                  <a:pt x="4049706" y="5000035"/>
                </a:cubicBezTo>
                <a:cubicBezTo>
                  <a:pt x="4049706" y="4994577"/>
                  <a:pt x="4040648" y="4980651"/>
                  <a:pt x="4029570" y="4969078"/>
                </a:cubicBezTo>
                <a:lnTo>
                  <a:pt x="4009444" y="4948047"/>
                </a:lnTo>
                <a:lnTo>
                  <a:pt x="4015569" y="4968355"/>
                </a:lnTo>
                <a:cubicBezTo>
                  <a:pt x="4022160" y="4990176"/>
                  <a:pt x="3997366" y="5008855"/>
                  <a:pt x="3989499" y="4987995"/>
                </a:cubicBezTo>
                <a:cubicBezTo>
                  <a:pt x="3986689" y="4980528"/>
                  <a:pt x="3979936" y="4983166"/>
                  <a:pt x="3969830" y="4995672"/>
                </a:cubicBezTo>
                <a:lnTo>
                  <a:pt x="3954447" y="5014722"/>
                </a:lnTo>
                <a:lnTo>
                  <a:pt x="3944341" y="4997853"/>
                </a:lnTo>
                <a:cubicBezTo>
                  <a:pt x="3938778" y="4988576"/>
                  <a:pt x="3930006" y="4983594"/>
                  <a:pt x="3924843" y="4986795"/>
                </a:cubicBezTo>
                <a:cubicBezTo>
                  <a:pt x="3919576" y="4990043"/>
                  <a:pt x="3926053" y="5003206"/>
                  <a:pt x="3939569" y="5016713"/>
                </a:cubicBezTo>
                <a:cubicBezTo>
                  <a:pt x="3952827" y="5029981"/>
                  <a:pt x="3961353" y="5044602"/>
                  <a:pt x="3958504" y="5049212"/>
                </a:cubicBezTo>
                <a:cubicBezTo>
                  <a:pt x="3950199" y="5062652"/>
                  <a:pt x="3935406" y="5058861"/>
                  <a:pt x="3935406" y="5043297"/>
                </a:cubicBezTo>
                <a:cubicBezTo>
                  <a:pt x="3935406" y="5035439"/>
                  <a:pt x="3929339" y="5029010"/>
                  <a:pt x="3921909" y="5029010"/>
                </a:cubicBezTo>
                <a:cubicBezTo>
                  <a:pt x="3914489" y="5029010"/>
                  <a:pt x="3906507" y="5023657"/>
                  <a:pt x="3904164" y="5017103"/>
                </a:cubicBezTo>
                <a:cubicBezTo>
                  <a:pt x="3901831" y="5010560"/>
                  <a:pt x="3896239" y="5008645"/>
                  <a:pt x="3891744" y="5012855"/>
                </a:cubicBezTo>
                <a:cubicBezTo>
                  <a:pt x="3887229" y="5017094"/>
                  <a:pt x="3887705" y="5023485"/>
                  <a:pt x="3892820" y="5027143"/>
                </a:cubicBezTo>
                <a:cubicBezTo>
                  <a:pt x="3897906" y="5030791"/>
                  <a:pt x="3911546" y="5047307"/>
                  <a:pt x="3923138" y="5063852"/>
                </a:cubicBezTo>
                <a:lnTo>
                  <a:pt x="3944198" y="5093922"/>
                </a:lnTo>
                <a:lnTo>
                  <a:pt x="3929920" y="5099409"/>
                </a:lnTo>
                <a:cubicBezTo>
                  <a:pt x="3921624" y="5102591"/>
                  <a:pt x="3913099" y="5098276"/>
                  <a:pt x="3909584" y="5089112"/>
                </a:cubicBezTo>
                <a:cubicBezTo>
                  <a:pt x="3901697" y="5068567"/>
                  <a:pt x="3868560" y="5035525"/>
                  <a:pt x="3862216" y="5041878"/>
                </a:cubicBezTo>
                <a:cubicBezTo>
                  <a:pt x="3859502" y="5044593"/>
                  <a:pt x="3868646" y="5061709"/>
                  <a:pt x="3882533" y="5079911"/>
                </a:cubicBezTo>
                <a:lnTo>
                  <a:pt x="3907784" y="5113020"/>
                </a:lnTo>
                <a:lnTo>
                  <a:pt x="3896335" y="5120098"/>
                </a:lnTo>
                <a:cubicBezTo>
                  <a:pt x="3889848" y="5124107"/>
                  <a:pt x="3879857" y="5120288"/>
                  <a:pt x="3873265" y="5111277"/>
                </a:cubicBezTo>
                <a:cubicBezTo>
                  <a:pt x="3835070" y="5059042"/>
                  <a:pt x="3826155" y="5049698"/>
                  <a:pt x="3818801" y="5054251"/>
                </a:cubicBezTo>
                <a:cubicBezTo>
                  <a:pt x="3814315" y="5057023"/>
                  <a:pt x="3819421" y="5066910"/>
                  <a:pt x="3830155" y="5076225"/>
                </a:cubicBezTo>
                <a:cubicBezTo>
                  <a:pt x="3840899" y="5085540"/>
                  <a:pt x="3849681" y="5097657"/>
                  <a:pt x="3849681" y="5103152"/>
                </a:cubicBezTo>
                <a:cubicBezTo>
                  <a:pt x="3849681" y="5108648"/>
                  <a:pt x="3852891" y="5114573"/>
                  <a:pt x="3856825" y="5116325"/>
                </a:cubicBezTo>
                <a:cubicBezTo>
                  <a:pt x="3864588" y="5119773"/>
                  <a:pt x="3916356" y="5196907"/>
                  <a:pt x="3916356" y="5205022"/>
                </a:cubicBezTo>
                <a:cubicBezTo>
                  <a:pt x="3916356" y="5220043"/>
                  <a:pt x="3895887" y="5206289"/>
                  <a:pt x="3883981" y="5183267"/>
                </a:cubicBezTo>
                <a:cubicBezTo>
                  <a:pt x="3876380" y="5168570"/>
                  <a:pt x="3841556" y="5126775"/>
                  <a:pt x="3806590" y="5090398"/>
                </a:cubicBezTo>
                <a:lnTo>
                  <a:pt x="3743020" y="5024247"/>
                </a:lnTo>
                <a:lnTo>
                  <a:pt x="3780492" y="5071872"/>
                </a:lnTo>
                <a:cubicBezTo>
                  <a:pt x="3908203" y="5234197"/>
                  <a:pt x="3992556" y="5407895"/>
                  <a:pt x="3992556" y="5508574"/>
                </a:cubicBezTo>
                <a:cubicBezTo>
                  <a:pt x="3992556" y="5565877"/>
                  <a:pt x="4001215" y="5545436"/>
                  <a:pt x="4003243" y="5483343"/>
                </a:cubicBezTo>
                <a:cubicBezTo>
                  <a:pt x="4004224" y="5453482"/>
                  <a:pt x="4008644" y="5429060"/>
                  <a:pt x="4013073" y="5429060"/>
                </a:cubicBezTo>
                <a:cubicBezTo>
                  <a:pt x="4017502" y="5429060"/>
                  <a:pt x="4020627" y="5432270"/>
                  <a:pt x="4020007" y="5436203"/>
                </a:cubicBezTo>
                <a:cubicBezTo>
                  <a:pt x="4015226" y="5466464"/>
                  <a:pt x="4022693" y="5514947"/>
                  <a:pt x="4031313" y="5509613"/>
                </a:cubicBezTo>
                <a:cubicBezTo>
                  <a:pt x="4036914" y="5506155"/>
                  <a:pt x="4040305" y="5486791"/>
                  <a:pt x="4038848" y="5466598"/>
                </a:cubicBezTo>
                <a:cubicBezTo>
                  <a:pt x="4035381" y="5418582"/>
                  <a:pt x="4046144" y="5408857"/>
                  <a:pt x="4057831" y="5449443"/>
                </a:cubicBezTo>
                <a:lnTo>
                  <a:pt x="4067042" y="5481447"/>
                </a:lnTo>
                <a:lnTo>
                  <a:pt x="4067899" y="5440966"/>
                </a:lnTo>
                <a:cubicBezTo>
                  <a:pt x="4068833" y="5397084"/>
                  <a:pt x="4087711" y="5383626"/>
                  <a:pt x="4087949" y="5426678"/>
                </a:cubicBezTo>
                <a:lnTo>
                  <a:pt x="4088102" y="5452872"/>
                </a:lnTo>
                <a:lnTo>
                  <a:pt x="4097655" y="5438585"/>
                </a:lnTo>
                <a:cubicBezTo>
                  <a:pt x="4102913" y="5430727"/>
                  <a:pt x="4106228" y="5408410"/>
                  <a:pt x="4105037" y="5388988"/>
                </a:cubicBezTo>
                <a:cubicBezTo>
                  <a:pt x="4102351" y="5345192"/>
                  <a:pt x="4113324" y="5331486"/>
                  <a:pt x="4121515" y="5368405"/>
                </a:cubicBezTo>
                <a:cubicBezTo>
                  <a:pt x="4132021" y="5415791"/>
                  <a:pt x="4133907" y="5415953"/>
                  <a:pt x="4134679" y="5369528"/>
                </a:cubicBezTo>
                <a:cubicBezTo>
                  <a:pt x="4135536" y="5318265"/>
                  <a:pt x="4151281" y="5308235"/>
                  <a:pt x="4157120" y="5355241"/>
                </a:cubicBezTo>
                <a:lnTo>
                  <a:pt x="4160958" y="5386197"/>
                </a:lnTo>
                <a:lnTo>
                  <a:pt x="4162482" y="5340953"/>
                </a:lnTo>
                <a:cubicBezTo>
                  <a:pt x="4164216" y="5289566"/>
                  <a:pt x="4179885" y="5279918"/>
                  <a:pt x="4185695" y="5326666"/>
                </a:cubicBezTo>
                <a:lnTo>
                  <a:pt x="4189533" y="5357622"/>
                </a:lnTo>
                <a:lnTo>
                  <a:pt x="4191057" y="5308635"/>
                </a:lnTo>
                <a:cubicBezTo>
                  <a:pt x="4191972" y="5279155"/>
                  <a:pt x="4197382" y="5257810"/>
                  <a:pt x="4204631" y="5255028"/>
                </a:cubicBezTo>
                <a:lnTo>
                  <a:pt x="4216680" y="5250400"/>
                </a:lnTo>
                <a:lnTo>
                  <a:pt x="4213756" y="5289728"/>
                </a:lnTo>
                <a:lnTo>
                  <a:pt x="4210822" y="5329047"/>
                </a:lnTo>
                <a:lnTo>
                  <a:pt x="4222004" y="5310998"/>
                </a:lnTo>
                <a:cubicBezTo>
                  <a:pt x="4251236" y="5263763"/>
                  <a:pt x="4205735" y="5094037"/>
                  <a:pt x="4136879" y="4993529"/>
                </a:cubicBezTo>
                <a:cubicBezTo>
                  <a:pt x="4091445" y="4927206"/>
                  <a:pt x="4012368" y="4839005"/>
                  <a:pt x="4011921" y="4854159"/>
                </a:cubicBezTo>
                <a:close/>
                <a:moveTo>
                  <a:pt x="4287831" y="4857560"/>
                </a:moveTo>
                <a:cubicBezTo>
                  <a:pt x="4287831" y="4862798"/>
                  <a:pt x="4292375" y="4867085"/>
                  <a:pt x="4297918" y="4867085"/>
                </a:cubicBezTo>
                <a:cubicBezTo>
                  <a:pt x="4303462" y="4867085"/>
                  <a:pt x="4305358" y="4862798"/>
                  <a:pt x="4302119" y="4857560"/>
                </a:cubicBezTo>
                <a:cubicBezTo>
                  <a:pt x="4298880" y="4852321"/>
                  <a:pt x="4294347" y="4848035"/>
                  <a:pt x="4292032" y="4848035"/>
                </a:cubicBezTo>
                <a:cubicBezTo>
                  <a:pt x="4289718" y="4848035"/>
                  <a:pt x="4287831" y="4852321"/>
                  <a:pt x="4287831" y="4857560"/>
                </a:cubicBezTo>
                <a:close/>
                <a:moveTo>
                  <a:pt x="4449756" y="4862322"/>
                </a:moveTo>
                <a:cubicBezTo>
                  <a:pt x="4449756" y="4870180"/>
                  <a:pt x="4443784" y="4876610"/>
                  <a:pt x="4436488" y="4876610"/>
                </a:cubicBezTo>
                <a:cubicBezTo>
                  <a:pt x="4429192" y="4876610"/>
                  <a:pt x="4420839" y="4882820"/>
                  <a:pt x="4417924" y="4890412"/>
                </a:cubicBezTo>
                <a:lnTo>
                  <a:pt x="4412628" y="4904213"/>
                </a:lnTo>
                <a:lnTo>
                  <a:pt x="4428811" y="4898088"/>
                </a:lnTo>
                <a:cubicBezTo>
                  <a:pt x="4460643" y="4886039"/>
                  <a:pt x="4483780" y="4848035"/>
                  <a:pt x="4459281" y="4848035"/>
                </a:cubicBezTo>
                <a:cubicBezTo>
                  <a:pt x="4454043" y="4848035"/>
                  <a:pt x="4449756" y="4854464"/>
                  <a:pt x="4449756" y="4862322"/>
                </a:cubicBezTo>
                <a:close/>
                <a:moveTo>
                  <a:pt x="3911594" y="4867085"/>
                </a:moveTo>
                <a:cubicBezTo>
                  <a:pt x="3914832" y="4872323"/>
                  <a:pt x="3919366" y="4876610"/>
                  <a:pt x="3921681" y="4876610"/>
                </a:cubicBezTo>
                <a:cubicBezTo>
                  <a:pt x="3923995" y="4876610"/>
                  <a:pt x="3925881" y="4872323"/>
                  <a:pt x="3925881" y="4867085"/>
                </a:cubicBezTo>
                <a:cubicBezTo>
                  <a:pt x="3925881" y="4861846"/>
                  <a:pt x="3921338" y="4857560"/>
                  <a:pt x="3915794" y="4857560"/>
                </a:cubicBezTo>
                <a:cubicBezTo>
                  <a:pt x="3910251" y="4857560"/>
                  <a:pt x="3908355" y="4861846"/>
                  <a:pt x="3911594" y="4867085"/>
                </a:cubicBezTo>
                <a:close/>
                <a:moveTo>
                  <a:pt x="3969649" y="4865627"/>
                </a:moveTo>
                <a:cubicBezTo>
                  <a:pt x="3966591" y="4870571"/>
                  <a:pt x="3971106" y="4877305"/>
                  <a:pt x="3979688" y="4880601"/>
                </a:cubicBezTo>
                <a:cubicBezTo>
                  <a:pt x="4000738" y="4888678"/>
                  <a:pt x="4005663" y="4881915"/>
                  <a:pt x="3988870" y="4867980"/>
                </a:cubicBezTo>
                <a:cubicBezTo>
                  <a:pt x="3980726" y="4861217"/>
                  <a:pt x="3972963" y="4860265"/>
                  <a:pt x="3969649" y="4865627"/>
                </a:cubicBezTo>
                <a:close/>
                <a:moveTo>
                  <a:pt x="4179218" y="4885163"/>
                </a:moveTo>
                <a:lnTo>
                  <a:pt x="4152776" y="4912776"/>
                </a:lnTo>
                <a:lnTo>
                  <a:pt x="4164054" y="4933846"/>
                </a:lnTo>
                <a:lnTo>
                  <a:pt x="4175332" y="4954915"/>
                </a:lnTo>
                <a:lnTo>
                  <a:pt x="4212289" y="4918834"/>
                </a:lnTo>
                <a:lnTo>
                  <a:pt x="4249246" y="4882744"/>
                </a:lnTo>
                <a:lnTo>
                  <a:pt x="4238797" y="4870152"/>
                </a:lnTo>
                <a:cubicBezTo>
                  <a:pt x="4222985" y="4851092"/>
                  <a:pt x="4208326" y="4854788"/>
                  <a:pt x="4179218" y="4885163"/>
                </a:cubicBezTo>
                <a:close/>
                <a:moveTo>
                  <a:pt x="3363906" y="4876610"/>
                </a:moveTo>
                <a:cubicBezTo>
                  <a:pt x="3363906" y="4881849"/>
                  <a:pt x="3368450" y="4886135"/>
                  <a:pt x="3373993" y="4886135"/>
                </a:cubicBezTo>
                <a:cubicBezTo>
                  <a:pt x="3379537" y="4886135"/>
                  <a:pt x="3381432" y="4881849"/>
                  <a:pt x="3378194" y="4876610"/>
                </a:cubicBezTo>
                <a:cubicBezTo>
                  <a:pt x="3374955" y="4871371"/>
                  <a:pt x="3370421" y="4867085"/>
                  <a:pt x="3368107" y="4867085"/>
                </a:cubicBezTo>
                <a:cubicBezTo>
                  <a:pt x="3365792" y="4867085"/>
                  <a:pt x="3363906" y="4871371"/>
                  <a:pt x="3363906" y="4876610"/>
                </a:cubicBezTo>
                <a:close/>
                <a:moveTo>
                  <a:pt x="3402006" y="4896222"/>
                </a:moveTo>
                <a:cubicBezTo>
                  <a:pt x="3402006" y="4901765"/>
                  <a:pt x="3406293" y="4903661"/>
                  <a:pt x="3411531" y="4900422"/>
                </a:cubicBezTo>
                <a:cubicBezTo>
                  <a:pt x="3416770" y="4897184"/>
                  <a:pt x="3421056" y="4892650"/>
                  <a:pt x="3421056" y="4890335"/>
                </a:cubicBezTo>
                <a:cubicBezTo>
                  <a:pt x="3421056" y="4888020"/>
                  <a:pt x="3416770" y="4886135"/>
                  <a:pt x="3411531" y="4886135"/>
                </a:cubicBezTo>
                <a:cubicBezTo>
                  <a:pt x="3406293" y="4886135"/>
                  <a:pt x="3402006" y="4890678"/>
                  <a:pt x="3402006" y="4896222"/>
                </a:cubicBezTo>
                <a:close/>
                <a:moveTo>
                  <a:pt x="3887781" y="4895660"/>
                </a:moveTo>
                <a:cubicBezTo>
                  <a:pt x="3887781" y="4900899"/>
                  <a:pt x="3892325" y="4905185"/>
                  <a:pt x="3897868" y="4905185"/>
                </a:cubicBezTo>
                <a:cubicBezTo>
                  <a:pt x="3903412" y="4905185"/>
                  <a:pt x="3905307" y="4900899"/>
                  <a:pt x="3902069" y="4895660"/>
                </a:cubicBezTo>
                <a:cubicBezTo>
                  <a:pt x="3898830" y="4890421"/>
                  <a:pt x="3894296" y="4886135"/>
                  <a:pt x="3891982" y="4886135"/>
                </a:cubicBezTo>
                <a:cubicBezTo>
                  <a:pt x="3889667" y="4886135"/>
                  <a:pt x="3887781" y="4890421"/>
                  <a:pt x="3887781" y="4895660"/>
                </a:cubicBezTo>
                <a:close/>
                <a:moveTo>
                  <a:pt x="3944931" y="4899860"/>
                </a:moveTo>
                <a:cubicBezTo>
                  <a:pt x="3944931" y="4908023"/>
                  <a:pt x="3949218" y="4914710"/>
                  <a:pt x="3954456" y="4914710"/>
                </a:cubicBezTo>
                <a:cubicBezTo>
                  <a:pt x="3959695" y="4914710"/>
                  <a:pt x="3963981" y="4910681"/>
                  <a:pt x="3963981" y="4905747"/>
                </a:cubicBezTo>
                <a:cubicBezTo>
                  <a:pt x="3963981" y="4900813"/>
                  <a:pt x="3959695" y="4894136"/>
                  <a:pt x="3954456" y="4890897"/>
                </a:cubicBezTo>
                <a:cubicBezTo>
                  <a:pt x="3949218" y="4887659"/>
                  <a:pt x="3944931" y="4891698"/>
                  <a:pt x="3944931" y="4899860"/>
                </a:cubicBezTo>
                <a:close/>
                <a:moveTo>
                  <a:pt x="4224157" y="4926616"/>
                </a:moveTo>
                <a:lnTo>
                  <a:pt x="4185085" y="4967097"/>
                </a:lnTo>
                <a:lnTo>
                  <a:pt x="4195048" y="4988528"/>
                </a:lnTo>
                <a:cubicBezTo>
                  <a:pt x="4200535" y="5000311"/>
                  <a:pt x="4207736" y="5009960"/>
                  <a:pt x="4211060" y="5009960"/>
                </a:cubicBezTo>
                <a:cubicBezTo>
                  <a:pt x="4214394" y="5009960"/>
                  <a:pt x="4238378" y="4988262"/>
                  <a:pt x="4264381" y="4961744"/>
                </a:cubicBezTo>
                <a:lnTo>
                  <a:pt x="4311644" y="4913519"/>
                </a:lnTo>
                <a:lnTo>
                  <a:pt x="4293156" y="4899832"/>
                </a:lnTo>
                <a:cubicBezTo>
                  <a:pt x="4267867" y="4881096"/>
                  <a:pt x="4268210" y="4880963"/>
                  <a:pt x="4224157" y="4926616"/>
                </a:cubicBezTo>
                <a:close/>
                <a:moveTo>
                  <a:pt x="4468806" y="4895660"/>
                </a:moveTo>
                <a:cubicBezTo>
                  <a:pt x="4468806" y="4900899"/>
                  <a:pt x="4473093" y="4905185"/>
                  <a:pt x="4478331" y="4905185"/>
                </a:cubicBezTo>
                <a:cubicBezTo>
                  <a:pt x="4483570" y="4905185"/>
                  <a:pt x="4487856" y="4900899"/>
                  <a:pt x="4487856" y="4895660"/>
                </a:cubicBezTo>
                <a:cubicBezTo>
                  <a:pt x="4487856" y="4890421"/>
                  <a:pt x="4483570" y="4886135"/>
                  <a:pt x="4478331" y="4886135"/>
                </a:cubicBezTo>
                <a:cubicBezTo>
                  <a:pt x="4473093" y="4886135"/>
                  <a:pt x="4468806" y="4890421"/>
                  <a:pt x="4468806" y="4895660"/>
                </a:cubicBezTo>
                <a:close/>
                <a:moveTo>
                  <a:pt x="3430581" y="4905185"/>
                </a:moveTo>
                <a:cubicBezTo>
                  <a:pt x="3430581" y="4910424"/>
                  <a:pt x="3434868" y="4914710"/>
                  <a:pt x="3440106" y="4914710"/>
                </a:cubicBezTo>
                <a:cubicBezTo>
                  <a:pt x="3445345" y="4914710"/>
                  <a:pt x="3449631" y="4910424"/>
                  <a:pt x="3449631" y="4905185"/>
                </a:cubicBezTo>
                <a:cubicBezTo>
                  <a:pt x="3449631" y="4899946"/>
                  <a:pt x="3445345" y="4895660"/>
                  <a:pt x="3440106" y="4895660"/>
                </a:cubicBezTo>
                <a:cubicBezTo>
                  <a:pt x="3434868" y="4895660"/>
                  <a:pt x="3430581" y="4899946"/>
                  <a:pt x="3430581" y="4905185"/>
                </a:cubicBezTo>
                <a:close/>
                <a:moveTo>
                  <a:pt x="3206744" y="4923063"/>
                </a:moveTo>
                <a:cubicBezTo>
                  <a:pt x="3191027" y="4932855"/>
                  <a:pt x="3166167" y="4953657"/>
                  <a:pt x="3151499" y="4969288"/>
                </a:cubicBezTo>
                <a:lnTo>
                  <a:pt x="3124838" y="4997701"/>
                </a:lnTo>
                <a:lnTo>
                  <a:pt x="3184074" y="5003073"/>
                </a:lnTo>
                <a:lnTo>
                  <a:pt x="3243310" y="5008445"/>
                </a:lnTo>
                <a:lnTo>
                  <a:pt x="3320282" y="5046660"/>
                </a:lnTo>
                <a:cubicBezTo>
                  <a:pt x="3478949" y="5125441"/>
                  <a:pt x="3648999" y="5295433"/>
                  <a:pt x="3726609" y="5452872"/>
                </a:cubicBezTo>
                <a:cubicBezTo>
                  <a:pt x="3765842" y="5532463"/>
                  <a:pt x="3788512" y="5624303"/>
                  <a:pt x="3777834" y="5660355"/>
                </a:cubicBezTo>
                <a:lnTo>
                  <a:pt x="3771576" y="5681472"/>
                </a:lnTo>
                <a:lnTo>
                  <a:pt x="3809324" y="5643372"/>
                </a:lnTo>
                <a:lnTo>
                  <a:pt x="3847071" y="5605272"/>
                </a:lnTo>
                <a:lnTo>
                  <a:pt x="3840195" y="5552885"/>
                </a:lnTo>
                <a:lnTo>
                  <a:pt x="3833317" y="5500497"/>
                </a:lnTo>
                <a:lnTo>
                  <a:pt x="3830717" y="5557647"/>
                </a:lnTo>
                <a:lnTo>
                  <a:pt x="3828126" y="5614797"/>
                </a:lnTo>
                <a:lnTo>
                  <a:pt x="3821592" y="5581460"/>
                </a:lnTo>
                <a:lnTo>
                  <a:pt x="3815058" y="5548122"/>
                </a:lnTo>
                <a:lnTo>
                  <a:pt x="3806714" y="5595747"/>
                </a:lnTo>
                <a:lnTo>
                  <a:pt x="3798370" y="5643372"/>
                </a:lnTo>
                <a:lnTo>
                  <a:pt x="3790560" y="5590985"/>
                </a:lnTo>
                <a:cubicBezTo>
                  <a:pt x="3781539" y="5530406"/>
                  <a:pt x="3725628" y="5408105"/>
                  <a:pt x="3668497" y="5323971"/>
                </a:cubicBezTo>
                <a:cubicBezTo>
                  <a:pt x="3646713" y="5291900"/>
                  <a:pt x="3631426" y="5263144"/>
                  <a:pt x="3634511" y="5260048"/>
                </a:cubicBezTo>
                <a:cubicBezTo>
                  <a:pt x="3637607" y="5256962"/>
                  <a:pt x="3641551" y="5256219"/>
                  <a:pt x="3643284" y="5258400"/>
                </a:cubicBezTo>
                <a:cubicBezTo>
                  <a:pt x="3645018" y="5260591"/>
                  <a:pt x="3662810" y="5283803"/>
                  <a:pt x="3682832" y="5309997"/>
                </a:cubicBezTo>
                <a:cubicBezTo>
                  <a:pt x="3729171" y="5370643"/>
                  <a:pt x="3719503" y="5341935"/>
                  <a:pt x="3668078" y="5266211"/>
                </a:cubicBezTo>
                <a:cubicBezTo>
                  <a:pt x="3618862" y="5193735"/>
                  <a:pt x="3624043" y="5182200"/>
                  <a:pt x="3674317" y="5252342"/>
                </a:cubicBezTo>
                <a:cubicBezTo>
                  <a:pt x="3717303" y="5312321"/>
                  <a:pt x="3738582" y="5324056"/>
                  <a:pt x="3700786" y="5266944"/>
                </a:cubicBezTo>
                <a:cubicBezTo>
                  <a:pt x="3686852" y="5245875"/>
                  <a:pt x="3678212" y="5225873"/>
                  <a:pt x="3681603" y="5222491"/>
                </a:cubicBezTo>
                <a:cubicBezTo>
                  <a:pt x="3684985" y="5219110"/>
                  <a:pt x="3689004" y="5218119"/>
                  <a:pt x="3690538" y="5220300"/>
                </a:cubicBezTo>
                <a:cubicBezTo>
                  <a:pt x="3692062" y="5222491"/>
                  <a:pt x="3705349" y="5243046"/>
                  <a:pt x="3720056" y="5265982"/>
                </a:cubicBezTo>
                <a:lnTo>
                  <a:pt x="3746811" y="5307702"/>
                </a:lnTo>
                <a:lnTo>
                  <a:pt x="3735315" y="5314798"/>
                </a:lnTo>
                <a:lnTo>
                  <a:pt x="3723818" y="5321903"/>
                </a:lnTo>
                <a:lnTo>
                  <a:pt x="3734362" y="5328419"/>
                </a:lnTo>
                <a:cubicBezTo>
                  <a:pt x="3740163" y="5332000"/>
                  <a:pt x="3744906" y="5330142"/>
                  <a:pt x="3744906" y="5324285"/>
                </a:cubicBezTo>
                <a:cubicBezTo>
                  <a:pt x="3744906" y="5318427"/>
                  <a:pt x="3750012" y="5316789"/>
                  <a:pt x="3756241" y="5320646"/>
                </a:cubicBezTo>
                <a:cubicBezTo>
                  <a:pt x="3762480" y="5324494"/>
                  <a:pt x="3752088" y="5300101"/>
                  <a:pt x="3733153" y="5266439"/>
                </a:cubicBezTo>
                <a:lnTo>
                  <a:pt x="3698719" y="5205222"/>
                </a:lnTo>
                <a:lnTo>
                  <a:pt x="3676812" y="5205222"/>
                </a:lnTo>
                <a:lnTo>
                  <a:pt x="3654914" y="5205222"/>
                </a:lnTo>
                <a:lnTo>
                  <a:pt x="3652857" y="5179028"/>
                </a:lnTo>
                <a:cubicBezTo>
                  <a:pt x="3651723" y="5164617"/>
                  <a:pt x="3654314" y="5152835"/>
                  <a:pt x="3658600" y="5152835"/>
                </a:cubicBezTo>
                <a:cubicBezTo>
                  <a:pt x="3668230" y="5152835"/>
                  <a:pt x="3732619" y="5230140"/>
                  <a:pt x="3761280" y="5276107"/>
                </a:cubicBezTo>
                <a:cubicBezTo>
                  <a:pt x="3772900" y="5294748"/>
                  <a:pt x="3782549" y="5305130"/>
                  <a:pt x="3782711" y="5299177"/>
                </a:cubicBezTo>
                <a:cubicBezTo>
                  <a:pt x="3783321" y="5276879"/>
                  <a:pt x="3705968" y="5174209"/>
                  <a:pt x="3643227" y="5114068"/>
                </a:cubicBezTo>
                <a:cubicBezTo>
                  <a:pt x="3554349" y="5028848"/>
                  <a:pt x="3461804" y="4965135"/>
                  <a:pt x="3380061" y="4932883"/>
                </a:cubicBezTo>
                <a:cubicBezTo>
                  <a:pt x="3299870" y="4901241"/>
                  <a:pt x="3246596" y="4898222"/>
                  <a:pt x="3206744" y="4923063"/>
                </a:cubicBezTo>
                <a:close/>
                <a:moveTo>
                  <a:pt x="4266676" y="4969478"/>
                </a:moveTo>
                <a:lnTo>
                  <a:pt x="4212784" y="5024247"/>
                </a:lnTo>
                <a:lnTo>
                  <a:pt x="4224414" y="5045612"/>
                </a:lnTo>
                <a:lnTo>
                  <a:pt x="4236044" y="5066986"/>
                </a:lnTo>
                <a:lnTo>
                  <a:pt x="4305624" y="4996939"/>
                </a:lnTo>
                <a:lnTo>
                  <a:pt x="4375195" y="4926902"/>
                </a:lnTo>
                <a:lnTo>
                  <a:pt x="4359307" y="4920806"/>
                </a:lnTo>
                <a:cubicBezTo>
                  <a:pt x="4330065" y="4909585"/>
                  <a:pt x="4320845" y="4914433"/>
                  <a:pt x="4266676" y="4969478"/>
                </a:cubicBezTo>
                <a:close/>
                <a:moveTo>
                  <a:pt x="3292469" y="4939084"/>
                </a:moveTo>
                <a:cubicBezTo>
                  <a:pt x="3364087" y="4955248"/>
                  <a:pt x="3378270" y="4955058"/>
                  <a:pt x="3335331" y="4938522"/>
                </a:cubicBezTo>
                <a:cubicBezTo>
                  <a:pt x="3316996" y="4931464"/>
                  <a:pt x="3286992" y="4925797"/>
                  <a:pt x="3268656" y="4925940"/>
                </a:cubicBezTo>
                <a:lnTo>
                  <a:pt x="3235319" y="4926187"/>
                </a:lnTo>
                <a:lnTo>
                  <a:pt x="3292469" y="4939084"/>
                </a:lnTo>
                <a:close/>
                <a:moveTo>
                  <a:pt x="3921119" y="4933760"/>
                </a:moveTo>
                <a:cubicBezTo>
                  <a:pt x="3924357" y="4938999"/>
                  <a:pt x="3928891" y="4943285"/>
                  <a:pt x="3931206" y="4943285"/>
                </a:cubicBezTo>
                <a:cubicBezTo>
                  <a:pt x="3933520" y="4943285"/>
                  <a:pt x="3935406" y="4938999"/>
                  <a:pt x="3935406" y="4933760"/>
                </a:cubicBezTo>
                <a:cubicBezTo>
                  <a:pt x="3935406" y="4928521"/>
                  <a:pt x="3930863" y="4924235"/>
                  <a:pt x="3925319" y="4924235"/>
                </a:cubicBezTo>
                <a:cubicBezTo>
                  <a:pt x="3919776" y="4924235"/>
                  <a:pt x="3917880" y="4928521"/>
                  <a:pt x="3921119" y="4933760"/>
                </a:cubicBezTo>
                <a:close/>
                <a:moveTo>
                  <a:pt x="3975297" y="4934360"/>
                </a:moveTo>
                <a:cubicBezTo>
                  <a:pt x="3977583" y="4941227"/>
                  <a:pt x="3985089" y="4948733"/>
                  <a:pt x="3991966" y="4951029"/>
                </a:cubicBezTo>
                <a:cubicBezTo>
                  <a:pt x="3999110" y="4953410"/>
                  <a:pt x="4002681" y="4949838"/>
                  <a:pt x="4000300" y="4942694"/>
                </a:cubicBezTo>
                <a:cubicBezTo>
                  <a:pt x="3998005" y="4935817"/>
                  <a:pt x="3990499" y="4928312"/>
                  <a:pt x="3983631" y="4926026"/>
                </a:cubicBezTo>
                <a:cubicBezTo>
                  <a:pt x="3976488" y="4923644"/>
                  <a:pt x="3972916" y="4927216"/>
                  <a:pt x="3975297" y="4934360"/>
                </a:cubicBezTo>
                <a:close/>
                <a:moveTo>
                  <a:pt x="4463434" y="4930721"/>
                </a:moveTo>
                <a:cubicBezTo>
                  <a:pt x="4452624" y="4932864"/>
                  <a:pt x="4401769" y="4976784"/>
                  <a:pt x="4350420" y="5028324"/>
                </a:cubicBezTo>
                <a:lnTo>
                  <a:pt x="4257066" y="5122041"/>
                </a:lnTo>
                <a:lnTo>
                  <a:pt x="4265600" y="5137290"/>
                </a:lnTo>
                <a:lnTo>
                  <a:pt x="4274134" y="5152539"/>
                </a:lnTo>
                <a:lnTo>
                  <a:pt x="4387987" y="5038392"/>
                </a:lnTo>
                <a:cubicBezTo>
                  <a:pt x="4450614" y="4975603"/>
                  <a:pt x="4497629" y="4924816"/>
                  <a:pt x="4492466" y="4925530"/>
                </a:cubicBezTo>
                <a:cubicBezTo>
                  <a:pt x="4487314" y="4926244"/>
                  <a:pt x="4474245" y="4928578"/>
                  <a:pt x="4463434" y="4930721"/>
                </a:cubicBezTo>
                <a:close/>
                <a:moveTo>
                  <a:pt x="3659181" y="4943847"/>
                </a:moveTo>
                <a:cubicBezTo>
                  <a:pt x="3659181" y="4949390"/>
                  <a:pt x="3663468" y="4951286"/>
                  <a:pt x="3668706" y="4948047"/>
                </a:cubicBezTo>
                <a:cubicBezTo>
                  <a:pt x="3673945" y="4944809"/>
                  <a:pt x="3678231" y="4940275"/>
                  <a:pt x="3678231" y="4937960"/>
                </a:cubicBezTo>
                <a:cubicBezTo>
                  <a:pt x="3678231" y="4935645"/>
                  <a:pt x="3673945" y="4933760"/>
                  <a:pt x="3668706" y="4933760"/>
                </a:cubicBezTo>
                <a:cubicBezTo>
                  <a:pt x="3663468" y="4933760"/>
                  <a:pt x="3659181" y="4938303"/>
                  <a:pt x="3659181" y="4943847"/>
                </a:cubicBezTo>
                <a:close/>
                <a:moveTo>
                  <a:pt x="3759194" y="4943285"/>
                </a:moveTo>
                <a:cubicBezTo>
                  <a:pt x="3762432" y="4948524"/>
                  <a:pt x="3766966" y="4952810"/>
                  <a:pt x="3769281" y="4952810"/>
                </a:cubicBezTo>
                <a:cubicBezTo>
                  <a:pt x="3771595" y="4952810"/>
                  <a:pt x="3773481" y="4948524"/>
                  <a:pt x="3773481" y="4943285"/>
                </a:cubicBezTo>
                <a:cubicBezTo>
                  <a:pt x="3773481" y="4938046"/>
                  <a:pt x="3768938" y="4933760"/>
                  <a:pt x="3763394" y="4933760"/>
                </a:cubicBezTo>
                <a:cubicBezTo>
                  <a:pt x="3757851" y="4933760"/>
                  <a:pt x="3755955" y="4938046"/>
                  <a:pt x="3759194" y="4943285"/>
                </a:cubicBezTo>
                <a:close/>
                <a:moveTo>
                  <a:pt x="4378319" y="4941370"/>
                </a:moveTo>
                <a:cubicBezTo>
                  <a:pt x="4373080" y="4945400"/>
                  <a:pt x="4340000" y="4978556"/>
                  <a:pt x="4304805" y="5015046"/>
                </a:cubicBezTo>
                <a:cubicBezTo>
                  <a:pt x="4264019" y="5057337"/>
                  <a:pt x="4243445" y="5085636"/>
                  <a:pt x="4248074" y="5093075"/>
                </a:cubicBezTo>
                <a:cubicBezTo>
                  <a:pt x="4253017" y="5101019"/>
                  <a:pt x="4282574" y="5077397"/>
                  <a:pt x="4340448" y="5019256"/>
                </a:cubicBezTo>
                <a:lnTo>
                  <a:pt x="4425544" y="4933760"/>
                </a:lnTo>
                <a:lnTo>
                  <a:pt x="4406694" y="4933903"/>
                </a:lnTo>
                <a:cubicBezTo>
                  <a:pt x="4396331" y="4933989"/>
                  <a:pt x="4383558" y="4937351"/>
                  <a:pt x="4378319" y="4941370"/>
                </a:cubicBezTo>
                <a:close/>
                <a:moveTo>
                  <a:pt x="3206744" y="4951353"/>
                </a:moveTo>
                <a:cubicBezTo>
                  <a:pt x="3211983" y="4956324"/>
                  <a:pt x="3239843" y="4962992"/>
                  <a:pt x="3268656" y="4966164"/>
                </a:cubicBezTo>
                <a:cubicBezTo>
                  <a:pt x="3329293" y="4972831"/>
                  <a:pt x="3306842" y="4959325"/>
                  <a:pt x="3240081" y="4948962"/>
                </a:cubicBezTo>
                <a:cubicBezTo>
                  <a:pt x="3212926" y="4944751"/>
                  <a:pt x="3200705" y="4945618"/>
                  <a:pt x="3206744" y="4951353"/>
                </a:cubicBezTo>
                <a:close/>
                <a:moveTo>
                  <a:pt x="3516306" y="4953372"/>
                </a:moveTo>
                <a:cubicBezTo>
                  <a:pt x="3516306" y="4958915"/>
                  <a:pt x="3520593" y="4960811"/>
                  <a:pt x="3525831" y="4957572"/>
                </a:cubicBezTo>
                <a:cubicBezTo>
                  <a:pt x="3531070" y="4954334"/>
                  <a:pt x="3535356" y="4949800"/>
                  <a:pt x="3535356" y="4947485"/>
                </a:cubicBezTo>
                <a:cubicBezTo>
                  <a:pt x="3535356" y="4945170"/>
                  <a:pt x="3531070" y="4943285"/>
                  <a:pt x="3525831" y="4943285"/>
                </a:cubicBezTo>
                <a:cubicBezTo>
                  <a:pt x="3520593" y="4943285"/>
                  <a:pt x="3516306" y="4947828"/>
                  <a:pt x="3516306" y="4953372"/>
                </a:cubicBezTo>
                <a:close/>
                <a:moveTo>
                  <a:pt x="3840156" y="4962335"/>
                </a:moveTo>
                <a:cubicBezTo>
                  <a:pt x="3840156" y="4967574"/>
                  <a:pt x="3844700" y="4971860"/>
                  <a:pt x="3850243" y="4971860"/>
                </a:cubicBezTo>
                <a:cubicBezTo>
                  <a:pt x="3855787" y="4971860"/>
                  <a:pt x="3857682" y="4967574"/>
                  <a:pt x="3854444" y="4962335"/>
                </a:cubicBezTo>
                <a:cubicBezTo>
                  <a:pt x="3851205" y="4957096"/>
                  <a:pt x="3846671" y="4952810"/>
                  <a:pt x="3844357" y="4952810"/>
                </a:cubicBezTo>
                <a:cubicBezTo>
                  <a:pt x="3842042" y="4952810"/>
                  <a:pt x="3840156" y="4957096"/>
                  <a:pt x="3840156" y="4962335"/>
                </a:cubicBezTo>
                <a:close/>
                <a:moveTo>
                  <a:pt x="3892954" y="4961678"/>
                </a:moveTo>
                <a:cubicBezTo>
                  <a:pt x="3886448" y="4972203"/>
                  <a:pt x="3901469" y="4983576"/>
                  <a:pt x="3910270" y="4974775"/>
                </a:cubicBezTo>
                <a:cubicBezTo>
                  <a:pt x="3919318" y="4965716"/>
                  <a:pt x="3917633" y="4952810"/>
                  <a:pt x="3907393" y="4952810"/>
                </a:cubicBezTo>
                <a:cubicBezTo>
                  <a:pt x="3902459" y="4952810"/>
                  <a:pt x="3895963" y="4956801"/>
                  <a:pt x="3892954" y="4961678"/>
                </a:cubicBezTo>
                <a:close/>
                <a:moveTo>
                  <a:pt x="3944931" y="4962335"/>
                </a:moveTo>
                <a:cubicBezTo>
                  <a:pt x="3944931" y="4967574"/>
                  <a:pt x="3949218" y="4971860"/>
                  <a:pt x="3954456" y="4971860"/>
                </a:cubicBezTo>
                <a:cubicBezTo>
                  <a:pt x="3959695" y="4971860"/>
                  <a:pt x="3963981" y="4967574"/>
                  <a:pt x="3963981" y="4962335"/>
                </a:cubicBezTo>
                <a:cubicBezTo>
                  <a:pt x="3963981" y="4957096"/>
                  <a:pt x="3959695" y="4952810"/>
                  <a:pt x="3954456" y="4952810"/>
                </a:cubicBezTo>
                <a:cubicBezTo>
                  <a:pt x="3949218" y="4952810"/>
                  <a:pt x="3944931" y="4957096"/>
                  <a:pt x="3944931" y="4962335"/>
                </a:cubicBezTo>
                <a:close/>
                <a:moveTo>
                  <a:pt x="3544881" y="4971860"/>
                </a:moveTo>
                <a:cubicBezTo>
                  <a:pt x="3544881" y="4977099"/>
                  <a:pt x="3549168" y="4981385"/>
                  <a:pt x="3554406" y="4981385"/>
                </a:cubicBezTo>
                <a:cubicBezTo>
                  <a:pt x="3559645" y="4981385"/>
                  <a:pt x="3563931" y="4977099"/>
                  <a:pt x="3563931" y="4971860"/>
                </a:cubicBezTo>
                <a:cubicBezTo>
                  <a:pt x="3563931" y="4966621"/>
                  <a:pt x="3559645" y="4962335"/>
                  <a:pt x="3554406" y="4962335"/>
                </a:cubicBezTo>
                <a:cubicBezTo>
                  <a:pt x="3549168" y="4962335"/>
                  <a:pt x="3544881" y="4966621"/>
                  <a:pt x="3544881" y="4971860"/>
                </a:cubicBezTo>
                <a:close/>
                <a:moveTo>
                  <a:pt x="4080462" y="4973651"/>
                </a:moveTo>
                <a:cubicBezTo>
                  <a:pt x="4082539" y="4979870"/>
                  <a:pt x="4089330" y="4986652"/>
                  <a:pt x="4095550" y="4988728"/>
                </a:cubicBezTo>
                <a:cubicBezTo>
                  <a:pt x="4102513" y="4991053"/>
                  <a:pt x="4104637" y="4986690"/>
                  <a:pt x="4101084" y="4977423"/>
                </a:cubicBezTo>
                <a:cubicBezTo>
                  <a:pt x="4094436" y="4960106"/>
                  <a:pt x="4074748" y="4956505"/>
                  <a:pt x="4080462" y="4973651"/>
                </a:cubicBezTo>
                <a:close/>
                <a:moveTo>
                  <a:pt x="3211506" y="4986557"/>
                </a:moveTo>
                <a:cubicBezTo>
                  <a:pt x="3277724" y="5003083"/>
                  <a:pt x="3300898" y="5002750"/>
                  <a:pt x="3263894" y="4985804"/>
                </a:cubicBezTo>
                <a:cubicBezTo>
                  <a:pt x="3248177" y="4978603"/>
                  <a:pt x="3218174" y="4972889"/>
                  <a:pt x="3197219" y="4973098"/>
                </a:cubicBezTo>
                <a:lnTo>
                  <a:pt x="3159119" y="4973479"/>
                </a:lnTo>
                <a:lnTo>
                  <a:pt x="3211506" y="4986557"/>
                </a:lnTo>
                <a:close/>
                <a:moveTo>
                  <a:pt x="3868731" y="4990910"/>
                </a:moveTo>
                <a:cubicBezTo>
                  <a:pt x="3868731" y="4996149"/>
                  <a:pt x="3873275" y="5000435"/>
                  <a:pt x="3878818" y="5000435"/>
                </a:cubicBezTo>
                <a:cubicBezTo>
                  <a:pt x="3884362" y="5000435"/>
                  <a:pt x="3886257" y="4996149"/>
                  <a:pt x="3883019" y="4990910"/>
                </a:cubicBezTo>
                <a:cubicBezTo>
                  <a:pt x="3879780" y="4985671"/>
                  <a:pt x="3875246" y="4981385"/>
                  <a:pt x="3872932" y="4981385"/>
                </a:cubicBezTo>
                <a:cubicBezTo>
                  <a:pt x="3870617" y="4981385"/>
                  <a:pt x="3868731" y="4985671"/>
                  <a:pt x="3868731" y="4990910"/>
                </a:cubicBezTo>
                <a:close/>
                <a:moveTo>
                  <a:pt x="3573456" y="5000997"/>
                </a:moveTo>
                <a:cubicBezTo>
                  <a:pt x="3573456" y="5006540"/>
                  <a:pt x="3577743" y="5008436"/>
                  <a:pt x="3582981" y="5005197"/>
                </a:cubicBezTo>
                <a:cubicBezTo>
                  <a:pt x="3588220" y="5001959"/>
                  <a:pt x="3592506" y="4997425"/>
                  <a:pt x="3592506" y="4995110"/>
                </a:cubicBezTo>
                <a:cubicBezTo>
                  <a:pt x="3592506" y="4992795"/>
                  <a:pt x="3588220" y="4990910"/>
                  <a:pt x="3582981" y="4990910"/>
                </a:cubicBezTo>
                <a:cubicBezTo>
                  <a:pt x="3577743" y="4990910"/>
                  <a:pt x="3573456" y="4995453"/>
                  <a:pt x="3573456" y="5000997"/>
                </a:cubicBezTo>
                <a:close/>
                <a:moveTo>
                  <a:pt x="3825926" y="5010017"/>
                </a:moveTo>
                <a:cubicBezTo>
                  <a:pt x="3835432" y="5020533"/>
                  <a:pt x="3845176" y="5027162"/>
                  <a:pt x="3847586" y="5024762"/>
                </a:cubicBezTo>
                <a:cubicBezTo>
                  <a:pt x="3852739" y="5019599"/>
                  <a:pt x="3825593" y="4990910"/>
                  <a:pt x="3815544" y="4990910"/>
                </a:cubicBezTo>
                <a:cubicBezTo>
                  <a:pt x="3811743" y="4990910"/>
                  <a:pt x="3816411" y="4999511"/>
                  <a:pt x="3825926" y="5010017"/>
                </a:cubicBezTo>
                <a:close/>
                <a:moveTo>
                  <a:pt x="3968744" y="5009960"/>
                </a:moveTo>
                <a:cubicBezTo>
                  <a:pt x="3964943" y="5016113"/>
                  <a:pt x="3966115" y="5025428"/>
                  <a:pt x="3971354" y="5030667"/>
                </a:cubicBezTo>
                <a:cubicBezTo>
                  <a:pt x="3977707" y="5037020"/>
                  <a:pt x="3983184" y="5036468"/>
                  <a:pt x="3987794" y="5029010"/>
                </a:cubicBezTo>
                <a:cubicBezTo>
                  <a:pt x="3991594" y="5022856"/>
                  <a:pt x="3990423" y="5013541"/>
                  <a:pt x="3985184" y="5008303"/>
                </a:cubicBezTo>
                <a:cubicBezTo>
                  <a:pt x="3978831" y="5001949"/>
                  <a:pt x="3973354" y="5002502"/>
                  <a:pt x="3968744" y="5009960"/>
                </a:cubicBezTo>
                <a:close/>
                <a:moveTo>
                  <a:pt x="4011606" y="5014722"/>
                </a:moveTo>
                <a:cubicBezTo>
                  <a:pt x="4011606" y="5022580"/>
                  <a:pt x="4018293" y="5029010"/>
                  <a:pt x="4026456" y="5029010"/>
                </a:cubicBezTo>
                <a:cubicBezTo>
                  <a:pt x="4034619" y="5029010"/>
                  <a:pt x="4038762" y="5033124"/>
                  <a:pt x="4035657" y="5038144"/>
                </a:cubicBezTo>
                <a:cubicBezTo>
                  <a:pt x="4027532" y="5051298"/>
                  <a:pt x="4051687" y="5086217"/>
                  <a:pt x="4068671" y="5085855"/>
                </a:cubicBezTo>
                <a:lnTo>
                  <a:pt x="4083044" y="5085550"/>
                </a:lnTo>
                <a:lnTo>
                  <a:pt x="4066528" y="5073006"/>
                </a:lnTo>
                <a:cubicBezTo>
                  <a:pt x="4057441" y="5066110"/>
                  <a:pt x="4052421" y="5058042"/>
                  <a:pt x="4055374" y="5055089"/>
                </a:cubicBezTo>
                <a:cubicBezTo>
                  <a:pt x="4062213" y="5048250"/>
                  <a:pt x="4031295" y="5000435"/>
                  <a:pt x="4020036" y="5000435"/>
                </a:cubicBezTo>
                <a:cubicBezTo>
                  <a:pt x="4015397" y="5000435"/>
                  <a:pt x="4011606" y="5006864"/>
                  <a:pt x="4011606" y="5014722"/>
                </a:cubicBezTo>
                <a:close/>
                <a:moveTo>
                  <a:pt x="4106856" y="5014160"/>
                </a:moveTo>
                <a:cubicBezTo>
                  <a:pt x="4106856" y="5022323"/>
                  <a:pt x="4111143" y="5029010"/>
                  <a:pt x="4116381" y="5029010"/>
                </a:cubicBezTo>
                <a:cubicBezTo>
                  <a:pt x="4121620" y="5029010"/>
                  <a:pt x="4125906" y="5024981"/>
                  <a:pt x="4125906" y="5020047"/>
                </a:cubicBezTo>
                <a:cubicBezTo>
                  <a:pt x="4125906" y="5015113"/>
                  <a:pt x="4121620" y="5008436"/>
                  <a:pt x="4116381" y="5005197"/>
                </a:cubicBezTo>
                <a:cubicBezTo>
                  <a:pt x="4111143" y="5001959"/>
                  <a:pt x="4106856" y="5005998"/>
                  <a:pt x="4106856" y="5014160"/>
                </a:cubicBezTo>
                <a:close/>
                <a:moveTo>
                  <a:pt x="3789064" y="5033715"/>
                </a:moveTo>
                <a:cubicBezTo>
                  <a:pt x="3792074" y="5041545"/>
                  <a:pt x="3798437" y="5045536"/>
                  <a:pt x="3803209" y="5042583"/>
                </a:cubicBezTo>
                <a:cubicBezTo>
                  <a:pt x="3813201" y="5036411"/>
                  <a:pt x="3805180" y="5019485"/>
                  <a:pt x="3792265" y="5019485"/>
                </a:cubicBezTo>
                <a:cubicBezTo>
                  <a:pt x="3787502" y="5019485"/>
                  <a:pt x="3786064" y="5025885"/>
                  <a:pt x="3789064" y="5033715"/>
                </a:cubicBezTo>
                <a:close/>
                <a:moveTo>
                  <a:pt x="4070185" y="5028533"/>
                </a:moveTo>
                <a:cubicBezTo>
                  <a:pt x="4072281" y="5034820"/>
                  <a:pt x="4077100" y="5039640"/>
                  <a:pt x="4080901" y="5039249"/>
                </a:cubicBezTo>
                <a:cubicBezTo>
                  <a:pt x="4092293" y="5038068"/>
                  <a:pt x="4090083" y="5025009"/>
                  <a:pt x="4077805" y="5020914"/>
                </a:cubicBezTo>
                <a:cubicBezTo>
                  <a:pt x="4071519" y="5018818"/>
                  <a:pt x="4068090" y="5022247"/>
                  <a:pt x="4070185" y="5028533"/>
                </a:cubicBezTo>
                <a:close/>
                <a:moveTo>
                  <a:pt x="3621081" y="5036239"/>
                </a:moveTo>
                <a:cubicBezTo>
                  <a:pt x="3621081" y="5040221"/>
                  <a:pt x="3629654" y="5048831"/>
                  <a:pt x="3640131" y="5055375"/>
                </a:cubicBezTo>
                <a:cubicBezTo>
                  <a:pt x="3662287" y="5069205"/>
                  <a:pt x="3665239" y="5062281"/>
                  <a:pt x="3645570" y="5042621"/>
                </a:cubicBezTo>
                <a:cubicBezTo>
                  <a:pt x="3630559" y="5027600"/>
                  <a:pt x="3621081" y="5025133"/>
                  <a:pt x="3621081" y="5036239"/>
                </a:cubicBezTo>
                <a:close/>
                <a:moveTo>
                  <a:pt x="3987794" y="5038535"/>
                </a:moveTo>
                <a:cubicBezTo>
                  <a:pt x="3979507" y="5051937"/>
                  <a:pt x="3991756" y="5068729"/>
                  <a:pt x="4004215" y="5061033"/>
                </a:cubicBezTo>
                <a:cubicBezTo>
                  <a:pt x="4010073" y="5057413"/>
                  <a:pt x="4011835" y="5059033"/>
                  <a:pt x="4008282" y="5064776"/>
                </a:cubicBezTo>
                <a:cubicBezTo>
                  <a:pt x="3999271" y="5079369"/>
                  <a:pt x="4011302" y="5105210"/>
                  <a:pt x="4027103" y="5105210"/>
                </a:cubicBezTo>
                <a:lnTo>
                  <a:pt x="4040572" y="5105210"/>
                </a:lnTo>
                <a:lnTo>
                  <a:pt x="4021131" y="5067110"/>
                </a:lnTo>
                <a:cubicBezTo>
                  <a:pt x="4000414" y="5026495"/>
                  <a:pt x="3997024" y="5023599"/>
                  <a:pt x="3987794" y="5038535"/>
                </a:cubicBezTo>
                <a:close/>
                <a:moveTo>
                  <a:pt x="3950104" y="5066453"/>
                </a:moveTo>
                <a:cubicBezTo>
                  <a:pt x="3943598" y="5076978"/>
                  <a:pt x="3958619" y="5088351"/>
                  <a:pt x="3967420" y="5079550"/>
                </a:cubicBezTo>
                <a:cubicBezTo>
                  <a:pt x="3976468" y="5070491"/>
                  <a:pt x="3974783" y="5057585"/>
                  <a:pt x="3964543" y="5057585"/>
                </a:cubicBezTo>
                <a:cubicBezTo>
                  <a:pt x="3959609" y="5057585"/>
                  <a:pt x="3953113" y="5061576"/>
                  <a:pt x="3950104" y="5066453"/>
                </a:cubicBezTo>
                <a:close/>
                <a:moveTo>
                  <a:pt x="4092569" y="5067110"/>
                </a:moveTo>
                <a:cubicBezTo>
                  <a:pt x="4095807" y="5072349"/>
                  <a:pt x="4100341" y="5076635"/>
                  <a:pt x="4102656" y="5076635"/>
                </a:cubicBezTo>
                <a:cubicBezTo>
                  <a:pt x="4104970" y="5076635"/>
                  <a:pt x="4106856" y="5072349"/>
                  <a:pt x="4106856" y="5067110"/>
                </a:cubicBezTo>
                <a:cubicBezTo>
                  <a:pt x="4106856" y="5061871"/>
                  <a:pt x="4102313" y="5057585"/>
                  <a:pt x="4096769" y="5057585"/>
                </a:cubicBezTo>
                <a:cubicBezTo>
                  <a:pt x="4091226" y="5057585"/>
                  <a:pt x="4089330" y="5061871"/>
                  <a:pt x="4092569" y="5067110"/>
                </a:cubicBezTo>
                <a:close/>
                <a:moveTo>
                  <a:pt x="3668706" y="5076635"/>
                </a:moveTo>
                <a:cubicBezTo>
                  <a:pt x="3668706" y="5081874"/>
                  <a:pt x="3673250" y="5086160"/>
                  <a:pt x="3678793" y="5086160"/>
                </a:cubicBezTo>
                <a:cubicBezTo>
                  <a:pt x="3684337" y="5086160"/>
                  <a:pt x="3686232" y="5081874"/>
                  <a:pt x="3682994" y="5076635"/>
                </a:cubicBezTo>
                <a:cubicBezTo>
                  <a:pt x="3679755" y="5071396"/>
                  <a:pt x="3675221" y="5067110"/>
                  <a:pt x="3672907" y="5067110"/>
                </a:cubicBezTo>
                <a:cubicBezTo>
                  <a:pt x="3670592" y="5067110"/>
                  <a:pt x="3668706" y="5071396"/>
                  <a:pt x="3668706" y="5076635"/>
                </a:cubicBezTo>
                <a:close/>
                <a:moveTo>
                  <a:pt x="3056363" y="5139014"/>
                </a:moveTo>
                <a:cubicBezTo>
                  <a:pt x="3021197" y="5173323"/>
                  <a:pt x="2992470" y="5202260"/>
                  <a:pt x="2992508" y="5203308"/>
                </a:cubicBezTo>
                <a:cubicBezTo>
                  <a:pt x="2992546" y="5204365"/>
                  <a:pt x="3012910" y="5205937"/>
                  <a:pt x="3037751" y="5206823"/>
                </a:cubicBezTo>
                <a:cubicBezTo>
                  <a:pt x="3261560" y="5214728"/>
                  <a:pt x="3573456" y="5548160"/>
                  <a:pt x="3573456" y="5779522"/>
                </a:cubicBezTo>
                <a:lnTo>
                  <a:pt x="3573456" y="5823176"/>
                </a:lnTo>
                <a:lnTo>
                  <a:pt x="3590982" y="5804373"/>
                </a:lnTo>
                <a:cubicBezTo>
                  <a:pt x="3600612" y="5794029"/>
                  <a:pt x="3628473" y="5763073"/>
                  <a:pt x="3652895" y="5735584"/>
                </a:cubicBezTo>
                <a:lnTo>
                  <a:pt x="3697281" y="5685597"/>
                </a:lnTo>
                <a:lnTo>
                  <a:pt x="3695852" y="5659727"/>
                </a:lnTo>
                <a:lnTo>
                  <a:pt x="3694424" y="5633847"/>
                </a:lnTo>
                <a:lnTo>
                  <a:pt x="3690462" y="5660041"/>
                </a:lnTo>
                <a:cubicBezTo>
                  <a:pt x="3688251" y="5674586"/>
                  <a:pt x="3680422" y="5686235"/>
                  <a:pt x="3672840" y="5686235"/>
                </a:cubicBezTo>
                <a:cubicBezTo>
                  <a:pt x="3665325" y="5686235"/>
                  <a:pt x="3658677" y="5695883"/>
                  <a:pt x="3658057" y="5707666"/>
                </a:cubicBezTo>
                <a:lnTo>
                  <a:pt x="3656924" y="5729097"/>
                </a:lnTo>
                <a:lnTo>
                  <a:pt x="3650190" y="5700522"/>
                </a:lnTo>
                <a:lnTo>
                  <a:pt x="3643456" y="5671947"/>
                </a:lnTo>
                <a:lnTo>
                  <a:pt x="3633292" y="5714810"/>
                </a:lnTo>
                <a:cubicBezTo>
                  <a:pt x="3627701" y="5738384"/>
                  <a:pt x="3622662" y="5748023"/>
                  <a:pt x="3622101" y="5736241"/>
                </a:cubicBezTo>
                <a:cubicBezTo>
                  <a:pt x="3621538" y="5724458"/>
                  <a:pt x="3616795" y="5714810"/>
                  <a:pt x="3611556" y="5714810"/>
                </a:cubicBezTo>
                <a:cubicBezTo>
                  <a:pt x="3606318" y="5714810"/>
                  <a:pt x="3602536" y="5718020"/>
                  <a:pt x="3603155" y="5721953"/>
                </a:cubicBezTo>
                <a:cubicBezTo>
                  <a:pt x="3603784" y="5725887"/>
                  <a:pt x="3603422" y="5741956"/>
                  <a:pt x="3602365" y="5757672"/>
                </a:cubicBezTo>
                <a:lnTo>
                  <a:pt x="3600441" y="5786247"/>
                </a:lnTo>
                <a:lnTo>
                  <a:pt x="3587534" y="5733060"/>
                </a:lnTo>
                <a:cubicBezTo>
                  <a:pt x="3571751" y="5668071"/>
                  <a:pt x="3538681" y="5592309"/>
                  <a:pt x="3498723" y="5529625"/>
                </a:cubicBezTo>
                <a:lnTo>
                  <a:pt x="3468720" y="5482542"/>
                </a:lnTo>
                <a:lnTo>
                  <a:pt x="3480149" y="5475485"/>
                </a:lnTo>
                <a:cubicBezTo>
                  <a:pt x="3486436" y="5471598"/>
                  <a:pt x="3494999" y="5470531"/>
                  <a:pt x="3499180" y="5473113"/>
                </a:cubicBezTo>
                <a:cubicBezTo>
                  <a:pt x="3503362" y="5475694"/>
                  <a:pt x="3506781" y="5473265"/>
                  <a:pt x="3506781" y="5467722"/>
                </a:cubicBezTo>
                <a:cubicBezTo>
                  <a:pt x="3506781" y="5462178"/>
                  <a:pt x="3502495" y="5457635"/>
                  <a:pt x="3497256" y="5457635"/>
                </a:cubicBezTo>
                <a:cubicBezTo>
                  <a:pt x="3492018" y="5457635"/>
                  <a:pt x="3487874" y="5450129"/>
                  <a:pt x="3488046" y="5440966"/>
                </a:cubicBezTo>
                <a:lnTo>
                  <a:pt x="3488370" y="5424297"/>
                </a:lnTo>
                <a:lnTo>
                  <a:pt x="3506248" y="5445728"/>
                </a:lnTo>
                <a:cubicBezTo>
                  <a:pt x="3516078" y="5457511"/>
                  <a:pt x="3527174" y="5467160"/>
                  <a:pt x="3530908" y="5467160"/>
                </a:cubicBezTo>
                <a:cubicBezTo>
                  <a:pt x="3534632" y="5467160"/>
                  <a:pt x="3532918" y="5461406"/>
                  <a:pt x="3527079" y="5454377"/>
                </a:cubicBezTo>
                <a:cubicBezTo>
                  <a:pt x="3521250" y="5447348"/>
                  <a:pt x="3519402" y="5438661"/>
                  <a:pt x="3522983" y="5435089"/>
                </a:cubicBezTo>
                <a:cubicBezTo>
                  <a:pt x="3526565" y="5431508"/>
                  <a:pt x="3538690" y="5440109"/>
                  <a:pt x="3549930" y="5454215"/>
                </a:cubicBezTo>
                <a:cubicBezTo>
                  <a:pt x="3563712" y="5471494"/>
                  <a:pt x="3572609" y="5476228"/>
                  <a:pt x="3577238" y="5468741"/>
                </a:cubicBezTo>
                <a:cubicBezTo>
                  <a:pt x="3581419" y="5461978"/>
                  <a:pt x="3577895" y="5457635"/>
                  <a:pt x="3568237" y="5457635"/>
                </a:cubicBezTo>
                <a:cubicBezTo>
                  <a:pt x="3558454" y="5457635"/>
                  <a:pt x="3554359" y="5452453"/>
                  <a:pt x="3557550" y="5444138"/>
                </a:cubicBezTo>
                <a:cubicBezTo>
                  <a:pt x="3560398" y="5436709"/>
                  <a:pt x="3556569" y="5428269"/>
                  <a:pt x="3549044" y="5425383"/>
                </a:cubicBezTo>
                <a:cubicBezTo>
                  <a:pt x="3531270" y="5418563"/>
                  <a:pt x="3531318" y="5400485"/>
                  <a:pt x="3549101" y="5400485"/>
                </a:cubicBezTo>
                <a:cubicBezTo>
                  <a:pt x="3556664" y="5400485"/>
                  <a:pt x="3570446" y="5413344"/>
                  <a:pt x="3579733" y="5429060"/>
                </a:cubicBezTo>
                <a:cubicBezTo>
                  <a:pt x="3589020" y="5444776"/>
                  <a:pt x="3600041" y="5457635"/>
                  <a:pt x="3604222" y="5457635"/>
                </a:cubicBezTo>
                <a:cubicBezTo>
                  <a:pt x="3608403" y="5457635"/>
                  <a:pt x="3600355" y="5440299"/>
                  <a:pt x="3586334" y="5419106"/>
                </a:cubicBezTo>
                <a:cubicBezTo>
                  <a:pt x="3569599" y="5393827"/>
                  <a:pt x="3555987" y="5382444"/>
                  <a:pt x="3546720" y="5385997"/>
                </a:cubicBezTo>
                <a:cubicBezTo>
                  <a:pt x="3538957" y="5388978"/>
                  <a:pt x="3524650" y="5384226"/>
                  <a:pt x="3514925" y="5375424"/>
                </a:cubicBezTo>
                <a:cubicBezTo>
                  <a:pt x="3495656" y="5357984"/>
                  <a:pt x="3491256" y="5333810"/>
                  <a:pt x="3507343" y="5333810"/>
                </a:cubicBezTo>
                <a:cubicBezTo>
                  <a:pt x="3512887" y="5333810"/>
                  <a:pt x="3515011" y="5329885"/>
                  <a:pt x="3512049" y="5325094"/>
                </a:cubicBezTo>
                <a:cubicBezTo>
                  <a:pt x="3509086" y="5320303"/>
                  <a:pt x="3512001" y="5314607"/>
                  <a:pt x="3518516" y="5312436"/>
                </a:cubicBezTo>
                <a:cubicBezTo>
                  <a:pt x="3525041" y="5310264"/>
                  <a:pt x="3546939" y="5331600"/>
                  <a:pt x="3567170" y="5359870"/>
                </a:cubicBezTo>
                <a:cubicBezTo>
                  <a:pt x="3587411" y="5388131"/>
                  <a:pt x="3606175" y="5409038"/>
                  <a:pt x="3608880" y="5406342"/>
                </a:cubicBezTo>
                <a:cubicBezTo>
                  <a:pt x="3614157" y="5401066"/>
                  <a:pt x="3596850" y="5377167"/>
                  <a:pt x="3519059" y="5282317"/>
                </a:cubicBezTo>
                <a:cubicBezTo>
                  <a:pt x="3429791" y="5173466"/>
                  <a:pt x="3258645" y="5076635"/>
                  <a:pt x="3155528" y="5076635"/>
                </a:cubicBezTo>
                <a:lnTo>
                  <a:pt x="3120295" y="5076635"/>
                </a:lnTo>
                <a:lnTo>
                  <a:pt x="3056363" y="5139014"/>
                </a:lnTo>
                <a:close/>
                <a:moveTo>
                  <a:pt x="3140364" y="5094352"/>
                </a:moveTo>
                <a:cubicBezTo>
                  <a:pt x="3145441" y="5099056"/>
                  <a:pt x="3166739" y="5105648"/>
                  <a:pt x="3187694" y="5109010"/>
                </a:cubicBezTo>
                <a:cubicBezTo>
                  <a:pt x="3211392" y="5112820"/>
                  <a:pt x="3220393" y="5111944"/>
                  <a:pt x="3211506" y="5106715"/>
                </a:cubicBezTo>
                <a:cubicBezTo>
                  <a:pt x="3191027" y="5094656"/>
                  <a:pt x="3129077" y="5083893"/>
                  <a:pt x="3140364" y="5094352"/>
                </a:cubicBezTo>
                <a:close/>
                <a:moveTo>
                  <a:pt x="3969410" y="5094608"/>
                </a:moveTo>
                <a:cubicBezTo>
                  <a:pt x="3963638" y="5103953"/>
                  <a:pt x="3990194" y="5129803"/>
                  <a:pt x="3997776" y="5122221"/>
                </a:cubicBezTo>
                <a:cubicBezTo>
                  <a:pt x="4004501" y="5115487"/>
                  <a:pt x="3992137" y="5086160"/>
                  <a:pt x="3982574" y="5086160"/>
                </a:cubicBezTo>
                <a:cubicBezTo>
                  <a:pt x="3978202" y="5086160"/>
                  <a:pt x="3972277" y="5089960"/>
                  <a:pt x="3969410" y="5094608"/>
                </a:cubicBezTo>
                <a:close/>
                <a:moveTo>
                  <a:pt x="3363906" y="5104190"/>
                </a:moveTo>
                <a:cubicBezTo>
                  <a:pt x="3363906" y="5108867"/>
                  <a:pt x="3370945" y="5115392"/>
                  <a:pt x="3379537" y="5118697"/>
                </a:cubicBezTo>
                <a:lnTo>
                  <a:pt x="3395177" y="5124698"/>
                </a:lnTo>
                <a:lnTo>
                  <a:pt x="3383137" y="5110191"/>
                </a:lnTo>
                <a:cubicBezTo>
                  <a:pt x="3369421" y="5093666"/>
                  <a:pt x="3363906" y="5091941"/>
                  <a:pt x="3363906" y="5104190"/>
                </a:cubicBezTo>
                <a:close/>
                <a:moveTo>
                  <a:pt x="4068756" y="5105210"/>
                </a:moveTo>
                <a:cubicBezTo>
                  <a:pt x="4068756" y="5110449"/>
                  <a:pt x="4073043" y="5114735"/>
                  <a:pt x="4078281" y="5114735"/>
                </a:cubicBezTo>
                <a:cubicBezTo>
                  <a:pt x="4083520" y="5114735"/>
                  <a:pt x="4087806" y="5110449"/>
                  <a:pt x="4087806" y="5105210"/>
                </a:cubicBezTo>
                <a:cubicBezTo>
                  <a:pt x="4087806" y="5099971"/>
                  <a:pt x="4083520" y="5095685"/>
                  <a:pt x="4078281" y="5095685"/>
                </a:cubicBezTo>
                <a:cubicBezTo>
                  <a:pt x="4073043" y="5095685"/>
                  <a:pt x="4068756" y="5099971"/>
                  <a:pt x="4068756" y="5105210"/>
                </a:cubicBezTo>
                <a:close/>
                <a:moveTo>
                  <a:pt x="3931054" y="5114078"/>
                </a:moveTo>
                <a:cubicBezTo>
                  <a:pt x="3924548" y="5124603"/>
                  <a:pt x="3939569" y="5135976"/>
                  <a:pt x="3948370" y="5127175"/>
                </a:cubicBezTo>
                <a:cubicBezTo>
                  <a:pt x="3957418" y="5118116"/>
                  <a:pt x="3955733" y="5105210"/>
                  <a:pt x="3945493" y="5105210"/>
                </a:cubicBezTo>
                <a:cubicBezTo>
                  <a:pt x="3940559" y="5105210"/>
                  <a:pt x="3934063" y="5109201"/>
                  <a:pt x="3931054" y="5114078"/>
                </a:cubicBezTo>
                <a:close/>
                <a:moveTo>
                  <a:pt x="3111494" y="5124641"/>
                </a:moveTo>
                <a:lnTo>
                  <a:pt x="3092444" y="5132442"/>
                </a:lnTo>
                <a:lnTo>
                  <a:pt x="3132144" y="5133118"/>
                </a:lnTo>
                <a:cubicBezTo>
                  <a:pt x="3153985" y="5133480"/>
                  <a:pt x="3179702" y="5136556"/>
                  <a:pt x="3189294" y="5139948"/>
                </a:cubicBezTo>
                <a:cubicBezTo>
                  <a:pt x="3201048" y="5144100"/>
                  <a:pt x="3203639" y="5142957"/>
                  <a:pt x="3197219" y="5136442"/>
                </a:cubicBezTo>
                <a:cubicBezTo>
                  <a:pt x="3183408" y="5122421"/>
                  <a:pt x="3133639" y="5115573"/>
                  <a:pt x="3111494" y="5124641"/>
                </a:cubicBezTo>
                <a:close/>
                <a:moveTo>
                  <a:pt x="4030656" y="5123698"/>
                </a:moveTo>
                <a:cubicBezTo>
                  <a:pt x="4030656" y="5128632"/>
                  <a:pt x="4034943" y="5135309"/>
                  <a:pt x="4040181" y="5138547"/>
                </a:cubicBezTo>
                <a:cubicBezTo>
                  <a:pt x="4045420" y="5141786"/>
                  <a:pt x="4049706" y="5137747"/>
                  <a:pt x="4049706" y="5129584"/>
                </a:cubicBezTo>
                <a:cubicBezTo>
                  <a:pt x="4049706" y="5121421"/>
                  <a:pt x="4045420" y="5114735"/>
                  <a:pt x="4040181" y="5114735"/>
                </a:cubicBezTo>
                <a:cubicBezTo>
                  <a:pt x="4034943" y="5114735"/>
                  <a:pt x="4030656" y="5118764"/>
                  <a:pt x="4030656" y="5123698"/>
                </a:cubicBezTo>
                <a:close/>
                <a:moveTo>
                  <a:pt x="3616319" y="5133785"/>
                </a:moveTo>
                <a:cubicBezTo>
                  <a:pt x="3619557" y="5139024"/>
                  <a:pt x="3624091" y="5143310"/>
                  <a:pt x="3626406" y="5143310"/>
                </a:cubicBezTo>
                <a:cubicBezTo>
                  <a:pt x="3628720" y="5143310"/>
                  <a:pt x="3630606" y="5139024"/>
                  <a:pt x="3630606" y="5133785"/>
                </a:cubicBezTo>
                <a:cubicBezTo>
                  <a:pt x="3630606" y="5128546"/>
                  <a:pt x="3626063" y="5124260"/>
                  <a:pt x="3620519" y="5124260"/>
                </a:cubicBezTo>
                <a:cubicBezTo>
                  <a:pt x="3614976" y="5124260"/>
                  <a:pt x="3613080" y="5128546"/>
                  <a:pt x="3616319" y="5133785"/>
                </a:cubicBezTo>
                <a:close/>
                <a:moveTo>
                  <a:pt x="3897306" y="5132328"/>
                </a:moveTo>
                <a:cubicBezTo>
                  <a:pt x="3897306" y="5145158"/>
                  <a:pt x="3934940" y="5185058"/>
                  <a:pt x="3941169" y="5178828"/>
                </a:cubicBezTo>
                <a:cubicBezTo>
                  <a:pt x="3944265" y="5175723"/>
                  <a:pt x="3938883" y="5162312"/>
                  <a:pt x="3929196" y="5149025"/>
                </a:cubicBezTo>
                <a:cubicBezTo>
                  <a:pt x="3911508" y="5124746"/>
                  <a:pt x="3897306" y="5117306"/>
                  <a:pt x="3897306" y="5132328"/>
                </a:cubicBezTo>
                <a:close/>
                <a:moveTo>
                  <a:pt x="3949694" y="5143310"/>
                </a:moveTo>
                <a:cubicBezTo>
                  <a:pt x="3946455" y="5148549"/>
                  <a:pt x="3950494" y="5152835"/>
                  <a:pt x="3958657" y="5152835"/>
                </a:cubicBezTo>
                <a:cubicBezTo>
                  <a:pt x="3966820" y="5152835"/>
                  <a:pt x="3973506" y="5148549"/>
                  <a:pt x="3973506" y="5143310"/>
                </a:cubicBezTo>
                <a:cubicBezTo>
                  <a:pt x="3973506" y="5138071"/>
                  <a:pt x="3969477" y="5133785"/>
                  <a:pt x="3964543" y="5133785"/>
                </a:cubicBezTo>
                <a:cubicBezTo>
                  <a:pt x="3959609" y="5133785"/>
                  <a:pt x="3952932" y="5138071"/>
                  <a:pt x="3949694" y="5143310"/>
                </a:cubicBezTo>
                <a:close/>
                <a:moveTo>
                  <a:pt x="3068631" y="5151882"/>
                </a:moveTo>
                <a:cubicBezTo>
                  <a:pt x="3068631" y="5156330"/>
                  <a:pt x="3080995" y="5162455"/>
                  <a:pt x="3096092" y="5165474"/>
                </a:cubicBezTo>
                <a:cubicBezTo>
                  <a:pt x="3111199" y="5168494"/>
                  <a:pt x="3135849" y="5173533"/>
                  <a:pt x="3150861" y="5176685"/>
                </a:cubicBezTo>
                <a:lnTo>
                  <a:pt x="3178169" y="5182400"/>
                </a:lnTo>
                <a:lnTo>
                  <a:pt x="3154356" y="5168960"/>
                </a:lnTo>
                <a:cubicBezTo>
                  <a:pt x="3124638" y="5152187"/>
                  <a:pt x="3068631" y="5141024"/>
                  <a:pt x="3068631" y="5151882"/>
                </a:cubicBezTo>
                <a:close/>
                <a:moveTo>
                  <a:pt x="3230556" y="5152835"/>
                </a:moveTo>
                <a:cubicBezTo>
                  <a:pt x="3230556" y="5158074"/>
                  <a:pt x="3235100" y="5162360"/>
                  <a:pt x="3240643" y="5162360"/>
                </a:cubicBezTo>
                <a:cubicBezTo>
                  <a:pt x="3246187" y="5162360"/>
                  <a:pt x="3248082" y="5158074"/>
                  <a:pt x="3244844" y="5152835"/>
                </a:cubicBezTo>
                <a:cubicBezTo>
                  <a:pt x="3241605" y="5147596"/>
                  <a:pt x="3237071" y="5143310"/>
                  <a:pt x="3234757" y="5143310"/>
                </a:cubicBezTo>
                <a:cubicBezTo>
                  <a:pt x="3232442" y="5143310"/>
                  <a:pt x="3230556" y="5147596"/>
                  <a:pt x="3230556" y="5152835"/>
                </a:cubicBezTo>
                <a:close/>
                <a:moveTo>
                  <a:pt x="3749726" y="5162417"/>
                </a:moveTo>
                <a:cubicBezTo>
                  <a:pt x="3759232" y="5172933"/>
                  <a:pt x="3768976" y="5179562"/>
                  <a:pt x="3771386" y="5177162"/>
                </a:cubicBezTo>
                <a:cubicBezTo>
                  <a:pt x="3776539" y="5171999"/>
                  <a:pt x="3749393" y="5143310"/>
                  <a:pt x="3739344" y="5143310"/>
                </a:cubicBezTo>
                <a:cubicBezTo>
                  <a:pt x="3735543" y="5143310"/>
                  <a:pt x="3740211" y="5151911"/>
                  <a:pt x="3749726" y="5162417"/>
                </a:cubicBezTo>
                <a:close/>
                <a:moveTo>
                  <a:pt x="3973506" y="5171885"/>
                </a:moveTo>
                <a:cubicBezTo>
                  <a:pt x="3973506" y="5177124"/>
                  <a:pt x="3978050" y="5181410"/>
                  <a:pt x="3983593" y="5181410"/>
                </a:cubicBezTo>
                <a:cubicBezTo>
                  <a:pt x="3989137" y="5181410"/>
                  <a:pt x="3991032" y="5177124"/>
                  <a:pt x="3987794" y="5171885"/>
                </a:cubicBezTo>
                <a:cubicBezTo>
                  <a:pt x="3984555" y="5166646"/>
                  <a:pt x="3980021" y="5162360"/>
                  <a:pt x="3977707" y="5162360"/>
                </a:cubicBezTo>
                <a:cubicBezTo>
                  <a:pt x="3975392" y="5162360"/>
                  <a:pt x="3973506" y="5166646"/>
                  <a:pt x="3973506" y="5171885"/>
                </a:cubicBezTo>
                <a:close/>
                <a:moveTo>
                  <a:pt x="3044819" y="5179210"/>
                </a:moveTo>
                <a:cubicBezTo>
                  <a:pt x="3050058" y="5184581"/>
                  <a:pt x="3073632" y="5192001"/>
                  <a:pt x="3097206" y="5195697"/>
                </a:cubicBezTo>
                <a:cubicBezTo>
                  <a:pt x="3127067" y="5200383"/>
                  <a:pt x="3137183" y="5199383"/>
                  <a:pt x="3130544" y="5192401"/>
                </a:cubicBezTo>
                <a:cubicBezTo>
                  <a:pt x="3125305" y="5186896"/>
                  <a:pt x="3101731" y="5179476"/>
                  <a:pt x="3078156" y="5175914"/>
                </a:cubicBezTo>
                <a:cubicBezTo>
                  <a:pt x="3048943" y="5171513"/>
                  <a:pt x="3038332" y="5172561"/>
                  <a:pt x="3044819" y="5179210"/>
                </a:cubicBezTo>
                <a:close/>
                <a:moveTo>
                  <a:pt x="3197219" y="5190935"/>
                </a:moveTo>
                <a:cubicBezTo>
                  <a:pt x="3200457" y="5196174"/>
                  <a:pt x="3204991" y="5200460"/>
                  <a:pt x="3207306" y="5200460"/>
                </a:cubicBezTo>
                <a:cubicBezTo>
                  <a:pt x="3209620" y="5200460"/>
                  <a:pt x="3211506" y="5196174"/>
                  <a:pt x="3211506" y="5190935"/>
                </a:cubicBezTo>
                <a:cubicBezTo>
                  <a:pt x="3211506" y="5185696"/>
                  <a:pt x="3206963" y="5181410"/>
                  <a:pt x="3201419" y="5181410"/>
                </a:cubicBezTo>
                <a:cubicBezTo>
                  <a:pt x="3195876" y="5181410"/>
                  <a:pt x="3193980" y="5185696"/>
                  <a:pt x="3197219" y="5190935"/>
                </a:cubicBezTo>
                <a:close/>
                <a:moveTo>
                  <a:pt x="3663944" y="5190935"/>
                </a:moveTo>
                <a:cubicBezTo>
                  <a:pt x="3667182" y="5196174"/>
                  <a:pt x="3671716" y="5200460"/>
                  <a:pt x="3674031" y="5200460"/>
                </a:cubicBezTo>
                <a:cubicBezTo>
                  <a:pt x="3676345" y="5200460"/>
                  <a:pt x="3678231" y="5196174"/>
                  <a:pt x="3678231" y="5190935"/>
                </a:cubicBezTo>
                <a:cubicBezTo>
                  <a:pt x="3678231" y="5185696"/>
                  <a:pt x="3673688" y="5181410"/>
                  <a:pt x="3668144" y="5181410"/>
                </a:cubicBezTo>
                <a:cubicBezTo>
                  <a:pt x="3662601" y="5181410"/>
                  <a:pt x="3660705" y="5185696"/>
                  <a:pt x="3663944" y="5190935"/>
                </a:cubicBezTo>
                <a:close/>
                <a:moveTo>
                  <a:pt x="3940169" y="5200460"/>
                </a:moveTo>
                <a:cubicBezTo>
                  <a:pt x="3943407" y="5205699"/>
                  <a:pt x="3947941" y="5209985"/>
                  <a:pt x="3950256" y="5209985"/>
                </a:cubicBezTo>
                <a:cubicBezTo>
                  <a:pt x="3952570" y="5209985"/>
                  <a:pt x="3954456" y="5205699"/>
                  <a:pt x="3954456" y="5200460"/>
                </a:cubicBezTo>
                <a:cubicBezTo>
                  <a:pt x="3954456" y="5195221"/>
                  <a:pt x="3949913" y="5190935"/>
                  <a:pt x="3944369" y="5190935"/>
                </a:cubicBezTo>
                <a:cubicBezTo>
                  <a:pt x="3938826" y="5190935"/>
                  <a:pt x="3936930" y="5195221"/>
                  <a:pt x="3940169" y="5200460"/>
                </a:cubicBezTo>
                <a:close/>
                <a:moveTo>
                  <a:pt x="3173406" y="5209985"/>
                </a:moveTo>
                <a:cubicBezTo>
                  <a:pt x="3173406" y="5215224"/>
                  <a:pt x="3177950" y="5219510"/>
                  <a:pt x="3183493" y="5219510"/>
                </a:cubicBezTo>
                <a:cubicBezTo>
                  <a:pt x="3189037" y="5219510"/>
                  <a:pt x="3190932" y="5215224"/>
                  <a:pt x="3187694" y="5209985"/>
                </a:cubicBezTo>
                <a:cubicBezTo>
                  <a:pt x="3184455" y="5204746"/>
                  <a:pt x="3179921" y="5200460"/>
                  <a:pt x="3177607" y="5200460"/>
                </a:cubicBezTo>
                <a:cubicBezTo>
                  <a:pt x="3175292" y="5200460"/>
                  <a:pt x="3173406" y="5204746"/>
                  <a:pt x="3173406" y="5209985"/>
                </a:cubicBezTo>
                <a:close/>
                <a:moveTo>
                  <a:pt x="3592506" y="5215348"/>
                </a:moveTo>
                <a:cubicBezTo>
                  <a:pt x="3592506" y="5222481"/>
                  <a:pt x="3618052" y="5248085"/>
                  <a:pt x="3625168" y="5248085"/>
                </a:cubicBezTo>
                <a:cubicBezTo>
                  <a:pt x="3637283" y="5248085"/>
                  <a:pt x="3629435" y="5232883"/>
                  <a:pt x="3611556" y="5221719"/>
                </a:cubicBezTo>
                <a:cubicBezTo>
                  <a:pt x="3601079" y="5215176"/>
                  <a:pt x="3592506" y="5212309"/>
                  <a:pt x="3592506" y="5215348"/>
                </a:cubicBezTo>
                <a:close/>
                <a:moveTo>
                  <a:pt x="4144956" y="5220072"/>
                </a:moveTo>
                <a:cubicBezTo>
                  <a:pt x="4144956" y="5225615"/>
                  <a:pt x="4149243" y="5227511"/>
                  <a:pt x="4154481" y="5224272"/>
                </a:cubicBezTo>
                <a:cubicBezTo>
                  <a:pt x="4159720" y="5221034"/>
                  <a:pt x="4164006" y="5216500"/>
                  <a:pt x="4164006" y="5214185"/>
                </a:cubicBezTo>
                <a:cubicBezTo>
                  <a:pt x="4164006" y="5211870"/>
                  <a:pt x="4159720" y="5209985"/>
                  <a:pt x="4154481" y="5209985"/>
                </a:cubicBezTo>
                <a:cubicBezTo>
                  <a:pt x="4149243" y="5209985"/>
                  <a:pt x="4144956" y="5214528"/>
                  <a:pt x="4144956" y="5220072"/>
                </a:cubicBezTo>
                <a:close/>
                <a:moveTo>
                  <a:pt x="3916499" y="5226092"/>
                </a:moveTo>
                <a:cubicBezTo>
                  <a:pt x="3916585" y="5230330"/>
                  <a:pt x="3920804" y="5240227"/>
                  <a:pt x="3925881" y="5248085"/>
                </a:cubicBezTo>
                <a:lnTo>
                  <a:pt x="3935111" y="5262372"/>
                </a:lnTo>
                <a:lnTo>
                  <a:pt x="3935263" y="5246265"/>
                </a:lnTo>
                <a:cubicBezTo>
                  <a:pt x="3935340" y="5237407"/>
                  <a:pt x="3931120" y="5227511"/>
                  <a:pt x="3925881" y="5224272"/>
                </a:cubicBezTo>
                <a:cubicBezTo>
                  <a:pt x="3920643" y="5221034"/>
                  <a:pt x="3916423" y="5221853"/>
                  <a:pt x="3916499" y="5226092"/>
                </a:cubicBezTo>
                <a:close/>
                <a:moveTo>
                  <a:pt x="3954456" y="5229035"/>
                </a:moveTo>
                <a:cubicBezTo>
                  <a:pt x="3954456" y="5234274"/>
                  <a:pt x="3958743" y="5238560"/>
                  <a:pt x="3963981" y="5238560"/>
                </a:cubicBezTo>
                <a:cubicBezTo>
                  <a:pt x="3969220" y="5238560"/>
                  <a:pt x="3973506" y="5234274"/>
                  <a:pt x="3973506" y="5229035"/>
                </a:cubicBezTo>
                <a:cubicBezTo>
                  <a:pt x="3973506" y="5223796"/>
                  <a:pt x="3969220" y="5219510"/>
                  <a:pt x="3963981" y="5219510"/>
                </a:cubicBezTo>
                <a:cubicBezTo>
                  <a:pt x="3958743" y="5219510"/>
                  <a:pt x="3954456" y="5223796"/>
                  <a:pt x="3954456" y="5229035"/>
                </a:cubicBezTo>
                <a:close/>
                <a:moveTo>
                  <a:pt x="4073519" y="5238560"/>
                </a:moveTo>
                <a:cubicBezTo>
                  <a:pt x="4070280" y="5243799"/>
                  <a:pt x="4072176" y="5248085"/>
                  <a:pt x="4077719" y="5248085"/>
                </a:cubicBezTo>
                <a:cubicBezTo>
                  <a:pt x="4083263" y="5248085"/>
                  <a:pt x="4087806" y="5243799"/>
                  <a:pt x="4087806" y="5238560"/>
                </a:cubicBezTo>
                <a:cubicBezTo>
                  <a:pt x="4087806" y="5233321"/>
                  <a:pt x="4085920" y="5229035"/>
                  <a:pt x="4083606" y="5229035"/>
                </a:cubicBezTo>
                <a:cubicBezTo>
                  <a:pt x="4081291" y="5229035"/>
                  <a:pt x="4076757" y="5233321"/>
                  <a:pt x="4073519" y="5238560"/>
                </a:cubicBezTo>
                <a:close/>
                <a:moveTo>
                  <a:pt x="3001956" y="5243999"/>
                </a:moveTo>
                <a:cubicBezTo>
                  <a:pt x="3056725" y="5253971"/>
                  <a:pt x="3135306" y="5280327"/>
                  <a:pt x="3135306" y="5288709"/>
                </a:cubicBezTo>
                <a:cubicBezTo>
                  <a:pt x="3135306" y="5293681"/>
                  <a:pt x="3127801" y="5294786"/>
                  <a:pt x="3118637" y="5291176"/>
                </a:cubicBezTo>
                <a:cubicBezTo>
                  <a:pt x="3089434" y="5279660"/>
                  <a:pt x="3011062" y="5269630"/>
                  <a:pt x="3006614" y="5276831"/>
                </a:cubicBezTo>
                <a:cubicBezTo>
                  <a:pt x="3004252" y="5280651"/>
                  <a:pt x="3023492" y="5286585"/>
                  <a:pt x="3049372" y="5290023"/>
                </a:cubicBezTo>
                <a:cubicBezTo>
                  <a:pt x="3117323" y="5299034"/>
                  <a:pt x="3116047" y="5311883"/>
                  <a:pt x="3047695" y="5306940"/>
                </a:cubicBezTo>
                <a:cubicBezTo>
                  <a:pt x="3009186" y="5304158"/>
                  <a:pt x="2991822" y="5306064"/>
                  <a:pt x="2995870" y="5312626"/>
                </a:cubicBezTo>
                <a:cubicBezTo>
                  <a:pt x="2999232" y="5318055"/>
                  <a:pt x="3009814" y="5320446"/>
                  <a:pt x="3019397" y="5317941"/>
                </a:cubicBezTo>
                <a:cubicBezTo>
                  <a:pt x="3028979" y="5315436"/>
                  <a:pt x="3051477" y="5320065"/>
                  <a:pt x="3069393" y="5328228"/>
                </a:cubicBezTo>
                <a:lnTo>
                  <a:pt x="3101969" y="5343078"/>
                </a:lnTo>
                <a:lnTo>
                  <a:pt x="3060278" y="5337401"/>
                </a:lnTo>
                <a:cubicBezTo>
                  <a:pt x="3010462" y="5330619"/>
                  <a:pt x="3013177" y="5347488"/>
                  <a:pt x="3063431" y="5356908"/>
                </a:cubicBezTo>
                <a:cubicBezTo>
                  <a:pt x="3081643" y="5360327"/>
                  <a:pt x="3099530" y="5367976"/>
                  <a:pt x="3103198" y="5373901"/>
                </a:cubicBezTo>
                <a:cubicBezTo>
                  <a:pt x="3107789" y="5381321"/>
                  <a:pt x="3104188" y="5382359"/>
                  <a:pt x="3091625" y="5377234"/>
                </a:cubicBezTo>
                <a:cubicBezTo>
                  <a:pt x="3060411" y="5364509"/>
                  <a:pt x="2992431" y="5359194"/>
                  <a:pt x="2992431" y="5369481"/>
                </a:cubicBezTo>
                <a:cubicBezTo>
                  <a:pt x="2992431" y="5374748"/>
                  <a:pt x="3002528" y="5379053"/>
                  <a:pt x="3014872" y="5379053"/>
                </a:cubicBezTo>
                <a:cubicBezTo>
                  <a:pt x="3041104" y="5379053"/>
                  <a:pt x="3109979" y="5400418"/>
                  <a:pt x="3103769" y="5406628"/>
                </a:cubicBezTo>
                <a:cubicBezTo>
                  <a:pt x="3101435" y="5408962"/>
                  <a:pt x="3080757" y="5406142"/>
                  <a:pt x="3057811" y="5400361"/>
                </a:cubicBezTo>
                <a:cubicBezTo>
                  <a:pt x="3030474" y="5393484"/>
                  <a:pt x="3007928" y="5392979"/>
                  <a:pt x="2992365" y="5398913"/>
                </a:cubicBezTo>
                <a:lnTo>
                  <a:pt x="2968619" y="5407962"/>
                </a:lnTo>
                <a:lnTo>
                  <a:pt x="3012843" y="5408190"/>
                </a:lnTo>
                <a:cubicBezTo>
                  <a:pt x="3080452" y="5408543"/>
                  <a:pt x="3156185" y="5450405"/>
                  <a:pt x="3240186" y="5533835"/>
                </a:cubicBezTo>
                <a:cubicBezTo>
                  <a:pt x="3279734" y="5573125"/>
                  <a:pt x="3321692" y="5618131"/>
                  <a:pt x="3333417" y="5633847"/>
                </a:cubicBezTo>
                <a:lnTo>
                  <a:pt x="3354724" y="5662422"/>
                </a:lnTo>
                <a:lnTo>
                  <a:pt x="3335960" y="5623217"/>
                </a:lnTo>
                <a:cubicBezTo>
                  <a:pt x="3325635" y="5601643"/>
                  <a:pt x="3306270" y="5571030"/>
                  <a:pt x="3292926" y="5555161"/>
                </a:cubicBezTo>
                <a:cubicBezTo>
                  <a:pt x="3279581" y="5539302"/>
                  <a:pt x="3268656" y="5523147"/>
                  <a:pt x="3268656" y="5519262"/>
                </a:cubicBezTo>
                <a:cubicBezTo>
                  <a:pt x="3268656" y="5508803"/>
                  <a:pt x="3323454" y="5571297"/>
                  <a:pt x="3350324" y="5612416"/>
                </a:cubicBezTo>
                <a:cubicBezTo>
                  <a:pt x="3363163" y="5632066"/>
                  <a:pt x="3375870" y="5648135"/>
                  <a:pt x="3378556" y="5648135"/>
                </a:cubicBezTo>
                <a:cubicBezTo>
                  <a:pt x="3386080" y="5648135"/>
                  <a:pt x="3354362" y="5589918"/>
                  <a:pt x="3327826" y="5555009"/>
                </a:cubicBezTo>
                <a:cubicBezTo>
                  <a:pt x="3314776" y="5537835"/>
                  <a:pt x="3305956" y="5521938"/>
                  <a:pt x="3308223" y="5519662"/>
                </a:cubicBezTo>
                <a:cubicBezTo>
                  <a:pt x="3310500" y="5517395"/>
                  <a:pt x="3330836" y="5539198"/>
                  <a:pt x="3353429" y="5568125"/>
                </a:cubicBezTo>
                <a:cubicBezTo>
                  <a:pt x="3376022" y="5597052"/>
                  <a:pt x="3396577" y="5618645"/>
                  <a:pt x="3399111" y="5616112"/>
                </a:cubicBezTo>
                <a:cubicBezTo>
                  <a:pt x="3404740" y="5610473"/>
                  <a:pt x="3333760" y="5504669"/>
                  <a:pt x="3312519" y="5487039"/>
                </a:cubicBezTo>
                <a:cubicBezTo>
                  <a:pt x="3304108" y="5480066"/>
                  <a:pt x="3297374" y="5469522"/>
                  <a:pt x="3297546" y="5463616"/>
                </a:cubicBezTo>
                <a:cubicBezTo>
                  <a:pt x="3297726" y="5457701"/>
                  <a:pt x="3306175" y="5462845"/>
                  <a:pt x="3316329" y="5475028"/>
                </a:cubicBezTo>
                <a:cubicBezTo>
                  <a:pt x="3326492" y="5487219"/>
                  <a:pt x="3338913" y="5494649"/>
                  <a:pt x="3343932" y="5491544"/>
                </a:cubicBezTo>
                <a:cubicBezTo>
                  <a:pt x="3348952" y="5488438"/>
                  <a:pt x="3356162" y="5490915"/>
                  <a:pt x="3359954" y="5497049"/>
                </a:cubicBezTo>
                <a:cubicBezTo>
                  <a:pt x="3364259" y="5504012"/>
                  <a:pt x="3362725" y="5505650"/>
                  <a:pt x="3355858" y="5501402"/>
                </a:cubicBezTo>
                <a:cubicBezTo>
                  <a:pt x="3349809" y="5497668"/>
                  <a:pt x="3344856" y="5498487"/>
                  <a:pt x="3344856" y="5503221"/>
                </a:cubicBezTo>
                <a:cubicBezTo>
                  <a:pt x="3344856" y="5513746"/>
                  <a:pt x="3383776" y="5550018"/>
                  <a:pt x="3387928" y="5543360"/>
                </a:cubicBezTo>
                <a:cubicBezTo>
                  <a:pt x="3389557" y="5540741"/>
                  <a:pt x="3394462" y="5542503"/>
                  <a:pt x="3398835" y="5547265"/>
                </a:cubicBezTo>
                <a:cubicBezTo>
                  <a:pt x="3403521" y="5552389"/>
                  <a:pt x="3401387" y="5552818"/>
                  <a:pt x="3393624" y="5548322"/>
                </a:cubicBezTo>
                <a:cubicBezTo>
                  <a:pt x="3384585" y="5543083"/>
                  <a:pt x="3381985" y="5544836"/>
                  <a:pt x="3385290" y="5553942"/>
                </a:cubicBezTo>
                <a:cubicBezTo>
                  <a:pt x="3387938" y="5561219"/>
                  <a:pt x="3394720" y="5566172"/>
                  <a:pt x="3400368" y="5564943"/>
                </a:cubicBezTo>
                <a:cubicBezTo>
                  <a:pt x="3406016" y="5563715"/>
                  <a:pt x="3418189" y="5575497"/>
                  <a:pt x="3427419" y="5591137"/>
                </a:cubicBezTo>
                <a:cubicBezTo>
                  <a:pt x="3436658" y="5606768"/>
                  <a:pt x="3447250" y="5619560"/>
                  <a:pt x="3450955" y="5619560"/>
                </a:cubicBezTo>
                <a:cubicBezTo>
                  <a:pt x="3461709" y="5619560"/>
                  <a:pt x="3430477" y="5561114"/>
                  <a:pt x="3397530" y="5519547"/>
                </a:cubicBezTo>
                <a:cubicBezTo>
                  <a:pt x="3348466" y="5457673"/>
                  <a:pt x="3349495" y="5449272"/>
                  <a:pt x="3399692" y="5501812"/>
                </a:cubicBezTo>
                <a:cubicBezTo>
                  <a:pt x="3425409" y="5528729"/>
                  <a:pt x="3453965" y="5566582"/>
                  <a:pt x="3463138" y="5585927"/>
                </a:cubicBezTo>
                <a:cubicBezTo>
                  <a:pt x="3472320" y="5605282"/>
                  <a:pt x="3482035" y="5618903"/>
                  <a:pt x="3484731" y="5616217"/>
                </a:cubicBezTo>
                <a:cubicBezTo>
                  <a:pt x="3493961" y="5606977"/>
                  <a:pt x="3437115" y="5514880"/>
                  <a:pt x="3383861" y="5452787"/>
                </a:cubicBezTo>
                <a:cubicBezTo>
                  <a:pt x="3324930" y="5384083"/>
                  <a:pt x="3245596" y="5321208"/>
                  <a:pt x="3160309" y="5275612"/>
                </a:cubicBezTo>
                <a:lnTo>
                  <a:pt x="3104350" y="5245703"/>
                </a:lnTo>
                <a:lnTo>
                  <a:pt x="3041247" y="5242684"/>
                </a:lnTo>
                <a:cubicBezTo>
                  <a:pt x="3006538" y="5241017"/>
                  <a:pt x="2988859" y="5241608"/>
                  <a:pt x="3001956" y="5243999"/>
                </a:cubicBezTo>
                <a:close/>
                <a:moveTo>
                  <a:pt x="4040181" y="5277222"/>
                </a:moveTo>
                <a:cubicBezTo>
                  <a:pt x="4040181" y="5282765"/>
                  <a:pt x="4044468" y="5284661"/>
                  <a:pt x="4049706" y="5281422"/>
                </a:cubicBezTo>
                <a:cubicBezTo>
                  <a:pt x="4054945" y="5278184"/>
                  <a:pt x="4059231" y="5273650"/>
                  <a:pt x="4059231" y="5271335"/>
                </a:cubicBezTo>
                <a:cubicBezTo>
                  <a:pt x="4059231" y="5269020"/>
                  <a:pt x="4054945" y="5267135"/>
                  <a:pt x="4049706" y="5267135"/>
                </a:cubicBezTo>
                <a:cubicBezTo>
                  <a:pt x="4044468" y="5267135"/>
                  <a:pt x="4040181" y="5271678"/>
                  <a:pt x="4040181" y="5277222"/>
                </a:cubicBezTo>
                <a:close/>
                <a:moveTo>
                  <a:pt x="2963856" y="5285889"/>
                </a:moveTo>
                <a:cubicBezTo>
                  <a:pt x="2963856" y="5290957"/>
                  <a:pt x="2970286" y="5292643"/>
                  <a:pt x="2978144" y="5289633"/>
                </a:cubicBezTo>
                <a:cubicBezTo>
                  <a:pt x="2986002" y="5286614"/>
                  <a:pt x="2992431" y="5282460"/>
                  <a:pt x="2992431" y="5280403"/>
                </a:cubicBezTo>
                <a:cubicBezTo>
                  <a:pt x="2992431" y="5278346"/>
                  <a:pt x="2986002" y="5276660"/>
                  <a:pt x="2978144" y="5276660"/>
                </a:cubicBezTo>
                <a:cubicBezTo>
                  <a:pt x="2970286" y="5276660"/>
                  <a:pt x="2963856" y="5280813"/>
                  <a:pt x="2963856" y="5285889"/>
                </a:cubicBezTo>
                <a:close/>
                <a:moveTo>
                  <a:pt x="3363906" y="5286185"/>
                </a:moveTo>
                <a:cubicBezTo>
                  <a:pt x="3363906" y="5291424"/>
                  <a:pt x="3368450" y="5295710"/>
                  <a:pt x="3373993" y="5295710"/>
                </a:cubicBezTo>
                <a:cubicBezTo>
                  <a:pt x="3379537" y="5295710"/>
                  <a:pt x="3381432" y="5291424"/>
                  <a:pt x="3378194" y="5286185"/>
                </a:cubicBezTo>
                <a:cubicBezTo>
                  <a:pt x="3374955" y="5280946"/>
                  <a:pt x="3370421" y="5276660"/>
                  <a:pt x="3368107" y="5276660"/>
                </a:cubicBezTo>
                <a:cubicBezTo>
                  <a:pt x="3365792" y="5276660"/>
                  <a:pt x="3363906" y="5280946"/>
                  <a:pt x="3363906" y="5286185"/>
                </a:cubicBezTo>
                <a:close/>
                <a:moveTo>
                  <a:pt x="3497256" y="5295710"/>
                </a:moveTo>
                <a:cubicBezTo>
                  <a:pt x="3497256" y="5300949"/>
                  <a:pt x="3501543" y="5305235"/>
                  <a:pt x="3506781" y="5305235"/>
                </a:cubicBezTo>
                <a:cubicBezTo>
                  <a:pt x="3512020" y="5305235"/>
                  <a:pt x="3516306" y="5300949"/>
                  <a:pt x="3516306" y="5295710"/>
                </a:cubicBezTo>
                <a:cubicBezTo>
                  <a:pt x="3516306" y="5290471"/>
                  <a:pt x="3512020" y="5286185"/>
                  <a:pt x="3506781" y="5286185"/>
                </a:cubicBezTo>
                <a:cubicBezTo>
                  <a:pt x="3501543" y="5286185"/>
                  <a:pt x="3497256" y="5290471"/>
                  <a:pt x="3497256" y="5295710"/>
                </a:cubicBezTo>
                <a:close/>
                <a:moveTo>
                  <a:pt x="4125906" y="5295710"/>
                </a:moveTo>
                <a:cubicBezTo>
                  <a:pt x="4125906" y="5300949"/>
                  <a:pt x="4130193" y="5305235"/>
                  <a:pt x="4135431" y="5305235"/>
                </a:cubicBezTo>
                <a:cubicBezTo>
                  <a:pt x="4140670" y="5305235"/>
                  <a:pt x="4144956" y="5300949"/>
                  <a:pt x="4144956" y="5295710"/>
                </a:cubicBezTo>
                <a:cubicBezTo>
                  <a:pt x="4144956" y="5290471"/>
                  <a:pt x="4140670" y="5286185"/>
                  <a:pt x="4135431" y="5286185"/>
                </a:cubicBezTo>
                <a:cubicBezTo>
                  <a:pt x="4130193" y="5286185"/>
                  <a:pt x="4125906" y="5290471"/>
                  <a:pt x="4125906" y="5295710"/>
                </a:cubicBezTo>
                <a:close/>
                <a:moveTo>
                  <a:pt x="3849681" y="5305235"/>
                </a:moveTo>
                <a:cubicBezTo>
                  <a:pt x="3849681" y="5310474"/>
                  <a:pt x="3854225" y="5314760"/>
                  <a:pt x="3859768" y="5314760"/>
                </a:cubicBezTo>
                <a:cubicBezTo>
                  <a:pt x="3865312" y="5314760"/>
                  <a:pt x="3867207" y="5310474"/>
                  <a:pt x="3863969" y="5305235"/>
                </a:cubicBezTo>
                <a:cubicBezTo>
                  <a:pt x="3860730" y="5299996"/>
                  <a:pt x="3856196" y="5295710"/>
                  <a:pt x="3853882" y="5295710"/>
                </a:cubicBezTo>
                <a:cubicBezTo>
                  <a:pt x="3851567" y="5295710"/>
                  <a:pt x="3849681" y="5299996"/>
                  <a:pt x="3849681" y="5305235"/>
                </a:cubicBezTo>
                <a:close/>
                <a:moveTo>
                  <a:pt x="3421056" y="5314760"/>
                </a:moveTo>
                <a:cubicBezTo>
                  <a:pt x="3421056" y="5319999"/>
                  <a:pt x="3425343" y="5324285"/>
                  <a:pt x="3430581" y="5324285"/>
                </a:cubicBezTo>
                <a:cubicBezTo>
                  <a:pt x="3435820" y="5324285"/>
                  <a:pt x="3440106" y="5319999"/>
                  <a:pt x="3440106" y="5314760"/>
                </a:cubicBezTo>
                <a:cubicBezTo>
                  <a:pt x="3440106" y="5309521"/>
                  <a:pt x="3435820" y="5305235"/>
                  <a:pt x="3430581" y="5305235"/>
                </a:cubicBezTo>
                <a:cubicBezTo>
                  <a:pt x="3425343" y="5305235"/>
                  <a:pt x="3421056" y="5309521"/>
                  <a:pt x="3421056" y="5314760"/>
                </a:cubicBezTo>
                <a:close/>
                <a:moveTo>
                  <a:pt x="4049706" y="5315322"/>
                </a:moveTo>
                <a:cubicBezTo>
                  <a:pt x="4049706" y="5320865"/>
                  <a:pt x="4053993" y="5322761"/>
                  <a:pt x="4059231" y="5319522"/>
                </a:cubicBezTo>
                <a:cubicBezTo>
                  <a:pt x="4064470" y="5316284"/>
                  <a:pt x="4068756" y="5311750"/>
                  <a:pt x="4068756" y="5309435"/>
                </a:cubicBezTo>
                <a:cubicBezTo>
                  <a:pt x="4068756" y="5307120"/>
                  <a:pt x="4064470" y="5305235"/>
                  <a:pt x="4059231" y="5305235"/>
                </a:cubicBezTo>
                <a:cubicBezTo>
                  <a:pt x="4053993" y="5305235"/>
                  <a:pt x="4049706" y="5309778"/>
                  <a:pt x="4049706" y="5315322"/>
                </a:cubicBezTo>
                <a:close/>
                <a:moveTo>
                  <a:pt x="4097331" y="5320084"/>
                </a:moveTo>
                <a:cubicBezTo>
                  <a:pt x="4097331" y="5328247"/>
                  <a:pt x="4101684" y="5332238"/>
                  <a:pt x="4107009" y="5328952"/>
                </a:cubicBezTo>
                <a:cubicBezTo>
                  <a:pt x="4112333" y="5325657"/>
                  <a:pt x="4114229" y="5318979"/>
                  <a:pt x="4111209" y="5314103"/>
                </a:cubicBezTo>
                <a:cubicBezTo>
                  <a:pt x="4103046" y="5300891"/>
                  <a:pt x="4097331" y="5303349"/>
                  <a:pt x="4097331" y="5320084"/>
                </a:cubicBezTo>
                <a:close/>
                <a:moveTo>
                  <a:pt x="3397244" y="5333810"/>
                </a:moveTo>
                <a:cubicBezTo>
                  <a:pt x="3400482" y="5339049"/>
                  <a:pt x="3405016" y="5343335"/>
                  <a:pt x="3407331" y="5343335"/>
                </a:cubicBezTo>
                <a:cubicBezTo>
                  <a:pt x="3409645" y="5343335"/>
                  <a:pt x="3411531" y="5339049"/>
                  <a:pt x="3411531" y="5333810"/>
                </a:cubicBezTo>
                <a:cubicBezTo>
                  <a:pt x="3411531" y="5328571"/>
                  <a:pt x="3406988" y="5324285"/>
                  <a:pt x="3401444" y="5324285"/>
                </a:cubicBezTo>
                <a:cubicBezTo>
                  <a:pt x="3395901" y="5324285"/>
                  <a:pt x="3394005" y="5328571"/>
                  <a:pt x="3397244" y="5333810"/>
                </a:cubicBezTo>
                <a:close/>
                <a:moveTo>
                  <a:pt x="3788379" y="5336601"/>
                </a:moveTo>
                <a:cubicBezTo>
                  <a:pt x="3791960" y="5345992"/>
                  <a:pt x="3797284" y="5351279"/>
                  <a:pt x="3800218" y="5348345"/>
                </a:cubicBezTo>
                <a:cubicBezTo>
                  <a:pt x="3803152" y="5345420"/>
                  <a:pt x="3800228" y="5337734"/>
                  <a:pt x="3793712" y="5331267"/>
                </a:cubicBezTo>
                <a:lnTo>
                  <a:pt x="3781882" y="5319522"/>
                </a:lnTo>
                <a:lnTo>
                  <a:pt x="3788379" y="5336601"/>
                </a:lnTo>
                <a:close/>
                <a:moveTo>
                  <a:pt x="2992431" y="5343897"/>
                </a:moveTo>
                <a:cubicBezTo>
                  <a:pt x="2992431" y="5349440"/>
                  <a:pt x="2996718" y="5351336"/>
                  <a:pt x="3001956" y="5348097"/>
                </a:cubicBezTo>
                <a:cubicBezTo>
                  <a:pt x="3007195" y="5344859"/>
                  <a:pt x="3011481" y="5340325"/>
                  <a:pt x="3011481" y="5338010"/>
                </a:cubicBezTo>
                <a:cubicBezTo>
                  <a:pt x="3011481" y="5335695"/>
                  <a:pt x="3007195" y="5333810"/>
                  <a:pt x="3001956" y="5333810"/>
                </a:cubicBezTo>
                <a:cubicBezTo>
                  <a:pt x="2996718" y="5333810"/>
                  <a:pt x="2992431" y="5338353"/>
                  <a:pt x="2992431" y="5343897"/>
                </a:cubicBezTo>
                <a:close/>
                <a:moveTo>
                  <a:pt x="3368669" y="5352860"/>
                </a:moveTo>
                <a:cubicBezTo>
                  <a:pt x="3371907" y="5358099"/>
                  <a:pt x="3376441" y="5362385"/>
                  <a:pt x="3378756" y="5362385"/>
                </a:cubicBezTo>
                <a:cubicBezTo>
                  <a:pt x="3381070" y="5362385"/>
                  <a:pt x="3382956" y="5358099"/>
                  <a:pt x="3382956" y="5352860"/>
                </a:cubicBezTo>
                <a:cubicBezTo>
                  <a:pt x="3382956" y="5347621"/>
                  <a:pt x="3378413" y="5343335"/>
                  <a:pt x="3372869" y="5343335"/>
                </a:cubicBezTo>
                <a:cubicBezTo>
                  <a:pt x="3367326" y="5343335"/>
                  <a:pt x="3365430" y="5347621"/>
                  <a:pt x="3368669" y="5352860"/>
                </a:cubicBezTo>
                <a:close/>
                <a:moveTo>
                  <a:pt x="3478206" y="5371910"/>
                </a:moveTo>
                <a:cubicBezTo>
                  <a:pt x="3478206" y="5377149"/>
                  <a:pt x="3482750" y="5381435"/>
                  <a:pt x="3488293" y="5381435"/>
                </a:cubicBezTo>
                <a:cubicBezTo>
                  <a:pt x="3493837" y="5381435"/>
                  <a:pt x="3495732" y="5377149"/>
                  <a:pt x="3492494" y="5371910"/>
                </a:cubicBezTo>
                <a:cubicBezTo>
                  <a:pt x="3489255" y="5366671"/>
                  <a:pt x="3484721" y="5362385"/>
                  <a:pt x="3482407" y="5362385"/>
                </a:cubicBezTo>
                <a:cubicBezTo>
                  <a:pt x="3480092" y="5362385"/>
                  <a:pt x="3478206" y="5366671"/>
                  <a:pt x="3478206" y="5371910"/>
                </a:cubicBezTo>
                <a:close/>
                <a:moveTo>
                  <a:pt x="3268656" y="5380311"/>
                </a:moveTo>
                <a:cubicBezTo>
                  <a:pt x="3268656" y="5385549"/>
                  <a:pt x="3272943" y="5392484"/>
                  <a:pt x="3278181" y="5395722"/>
                </a:cubicBezTo>
                <a:cubicBezTo>
                  <a:pt x="3283420" y="5398961"/>
                  <a:pt x="3287706" y="5397323"/>
                  <a:pt x="3287706" y="5392084"/>
                </a:cubicBezTo>
                <a:cubicBezTo>
                  <a:pt x="3287706" y="5386845"/>
                  <a:pt x="3283420" y="5379911"/>
                  <a:pt x="3278181" y="5376672"/>
                </a:cubicBezTo>
                <a:cubicBezTo>
                  <a:pt x="3272943" y="5373434"/>
                  <a:pt x="3268656" y="5375072"/>
                  <a:pt x="3268656" y="5380311"/>
                </a:cubicBezTo>
                <a:close/>
                <a:moveTo>
                  <a:pt x="3730619" y="5381435"/>
                </a:moveTo>
                <a:cubicBezTo>
                  <a:pt x="3733857" y="5386674"/>
                  <a:pt x="3738391" y="5390960"/>
                  <a:pt x="3740706" y="5390960"/>
                </a:cubicBezTo>
                <a:cubicBezTo>
                  <a:pt x="3743020" y="5390960"/>
                  <a:pt x="3744906" y="5386674"/>
                  <a:pt x="3744906" y="5381435"/>
                </a:cubicBezTo>
                <a:cubicBezTo>
                  <a:pt x="3744906" y="5376196"/>
                  <a:pt x="3740363" y="5371910"/>
                  <a:pt x="3734819" y="5371910"/>
                </a:cubicBezTo>
                <a:cubicBezTo>
                  <a:pt x="3729276" y="5371910"/>
                  <a:pt x="3727380" y="5376196"/>
                  <a:pt x="3730619" y="5381435"/>
                </a:cubicBezTo>
                <a:close/>
                <a:moveTo>
                  <a:pt x="3492494" y="5400485"/>
                </a:moveTo>
                <a:cubicBezTo>
                  <a:pt x="3489541" y="5405266"/>
                  <a:pt x="3480778" y="5406743"/>
                  <a:pt x="3473034" y="5403771"/>
                </a:cubicBezTo>
                <a:lnTo>
                  <a:pt x="3458937" y="5398361"/>
                </a:lnTo>
                <a:lnTo>
                  <a:pt x="3464919" y="5413953"/>
                </a:lnTo>
                <a:lnTo>
                  <a:pt x="3470910" y="5429546"/>
                </a:lnTo>
                <a:lnTo>
                  <a:pt x="3483236" y="5419315"/>
                </a:lnTo>
                <a:lnTo>
                  <a:pt x="3495561" y="5409086"/>
                </a:lnTo>
                <a:lnTo>
                  <a:pt x="3501828" y="5419230"/>
                </a:lnTo>
                <a:cubicBezTo>
                  <a:pt x="3508515" y="5430050"/>
                  <a:pt x="3525831" y="5423726"/>
                  <a:pt x="3525831" y="5410467"/>
                </a:cubicBezTo>
                <a:cubicBezTo>
                  <a:pt x="3525831" y="5398589"/>
                  <a:pt x="3498685" y="5390464"/>
                  <a:pt x="3492494" y="5400485"/>
                </a:cubicBezTo>
                <a:close/>
                <a:moveTo>
                  <a:pt x="3997319" y="5400485"/>
                </a:moveTo>
                <a:cubicBezTo>
                  <a:pt x="4000557" y="5405724"/>
                  <a:pt x="4005091" y="5410010"/>
                  <a:pt x="4007406" y="5410010"/>
                </a:cubicBezTo>
                <a:cubicBezTo>
                  <a:pt x="4009720" y="5410010"/>
                  <a:pt x="4011606" y="5405724"/>
                  <a:pt x="4011606" y="5400485"/>
                </a:cubicBezTo>
                <a:cubicBezTo>
                  <a:pt x="4011606" y="5395246"/>
                  <a:pt x="4007063" y="5390960"/>
                  <a:pt x="4001519" y="5390960"/>
                </a:cubicBezTo>
                <a:cubicBezTo>
                  <a:pt x="3995976" y="5390960"/>
                  <a:pt x="3994080" y="5395246"/>
                  <a:pt x="3997319" y="5400485"/>
                </a:cubicBezTo>
                <a:close/>
                <a:moveTo>
                  <a:pt x="3430581" y="5419535"/>
                </a:moveTo>
                <a:cubicBezTo>
                  <a:pt x="3430581" y="5424774"/>
                  <a:pt x="3434868" y="5429060"/>
                  <a:pt x="3440106" y="5429060"/>
                </a:cubicBezTo>
                <a:cubicBezTo>
                  <a:pt x="3445345" y="5429060"/>
                  <a:pt x="3449631" y="5424774"/>
                  <a:pt x="3449631" y="5419535"/>
                </a:cubicBezTo>
                <a:cubicBezTo>
                  <a:pt x="3449631" y="5414296"/>
                  <a:pt x="3445345" y="5410010"/>
                  <a:pt x="3440106" y="5410010"/>
                </a:cubicBezTo>
                <a:cubicBezTo>
                  <a:pt x="3434868" y="5410010"/>
                  <a:pt x="3430581" y="5414296"/>
                  <a:pt x="3430581" y="5419535"/>
                </a:cubicBezTo>
                <a:close/>
                <a:moveTo>
                  <a:pt x="3616319" y="5429060"/>
                </a:moveTo>
                <a:cubicBezTo>
                  <a:pt x="3619557" y="5434299"/>
                  <a:pt x="3624091" y="5438585"/>
                  <a:pt x="3626406" y="5438585"/>
                </a:cubicBezTo>
                <a:cubicBezTo>
                  <a:pt x="3628720" y="5438585"/>
                  <a:pt x="3630606" y="5434299"/>
                  <a:pt x="3630606" y="5429060"/>
                </a:cubicBezTo>
                <a:cubicBezTo>
                  <a:pt x="3630606" y="5423821"/>
                  <a:pt x="3626063" y="5419535"/>
                  <a:pt x="3620519" y="5419535"/>
                </a:cubicBezTo>
                <a:cubicBezTo>
                  <a:pt x="3614976" y="5419535"/>
                  <a:pt x="3613080" y="5423821"/>
                  <a:pt x="3616319" y="5429060"/>
                </a:cubicBezTo>
                <a:close/>
                <a:moveTo>
                  <a:pt x="3904288" y="5439766"/>
                </a:moveTo>
                <a:cubicBezTo>
                  <a:pt x="3910756" y="5446281"/>
                  <a:pt x="3918442" y="5449205"/>
                  <a:pt x="3921366" y="5446271"/>
                </a:cubicBezTo>
                <a:cubicBezTo>
                  <a:pt x="3924300" y="5443338"/>
                  <a:pt x="3919014" y="5438013"/>
                  <a:pt x="3909622" y="5434432"/>
                </a:cubicBezTo>
                <a:lnTo>
                  <a:pt x="3892544" y="5427936"/>
                </a:lnTo>
                <a:lnTo>
                  <a:pt x="3904288" y="5439766"/>
                </a:lnTo>
                <a:close/>
                <a:moveTo>
                  <a:pt x="2979792" y="5456558"/>
                </a:moveTo>
                <a:cubicBezTo>
                  <a:pt x="2954979" y="5472837"/>
                  <a:pt x="2411406" y="6008456"/>
                  <a:pt x="2411406" y="6016628"/>
                </a:cubicBezTo>
                <a:cubicBezTo>
                  <a:pt x="2411406" y="6018724"/>
                  <a:pt x="2416769" y="6019753"/>
                  <a:pt x="2423313" y="6018896"/>
                </a:cubicBezTo>
                <a:cubicBezTo>
                  <a:pt x="2449421" y="6015505"/>
                  <a:pt x="2467870" y="6020286"/>
                  <a:pt x="2481558" y="6033973"/>
                </a:cubicBezTo>
                <a:cubicBezTo>
                  <a:pt x="2489454" y="6041870"/>
                  <a:pt x="2498274" y="6044508"/>
                  <a:pt x="2501170" y="6039841"/>
                </a:cubicBezTo>
                <a:cubicBezTo>
                  <a:pt x="2504056" y="6035164"/>
                  <a:pt x="2493607" y="6026039"/>
                  <a:pt x="2477958" y="6019562"/>
                </a:cubicBezTo>
                <a:cubicBezTo>
                  <a:pt x="2443430" y="6005256"/>
                  <a:pt x="2439896" y="5986558"/>
                  <a:pt x="2473319" y="5994949"/>
                </a:cubicBezTo>
                <a:cubicBezTo>
                  <a:pt x="2487054" y="5998388"/>
                  <a:pt x="2497131" y="5996816"/>
                  <a:pt x="2497131" y="5991216"/>
                </a:cubicBezTo>
                <a:cubicBezTo>
                  <a:pt x="2497131" y="5985882"/>
                  <a:pt x="2504085" y="5981510"/>
                  <a:pt x="2512581" y="5981510"/>
                </a:cubicBezTo>
                <a:lnTo>
                  <a:pt x="2528040" y="5981510"/>
                </a:lnTo>
                <a:lnTo>
                  <a:pt x="2514962" y="5997350"/>
                </a:lnTo>
                <a:lnTo>
                  <a:pt x="2501894" y="6013180"/>
                </a:lnTo>
                <a:lnTo>
                  <a:pt x="2513800" y="6017191"/>
                </a:lnTo>
                <a:cubicBezTo>
                  <a:pt x="2520353" y="6019390"/>
                  <a:pt x="2525706" y="6026982"/>
                  <a:pt x="2525706" y="6034049"/>
                </a:cubicBezTo>
                <a:cubicBezTo>
                  <a:pt x="2525706" y="6056386"/>
                  <a:pt x="2489635" y="6059501"/>
                  <a:pt x="2447382" y="6040812"/>
                </a:cubicBezTo>
                <a:cubicBezTo>
                  <a:pt x="2407120" y="6023001"/>
                  <a:pt x="2382831" y="6022486"/>
                  <a:pt x="2382831" y="6039450"/>
                </a:cubicBezTo>
                <a:cubicBezTo>
                  <a:pt x="2382831" y="6044251"/>
                  <a:pt x="2390718" y="6048185"/>
                  <a:pt x="2400357" y="6048185"/>
                </a:cubicBezTo>
                <a:cubicBezTo>
                  <a:pt x="2439143" y="6048185"/>
                  <a:pt x="2541203" y="6110650"/>
                  <a:pt x="2602401" y="6171848"/>
                </a:cubicBezTo>
                <a:cubicBezTo>
                  <a:pt x="2669962" y="6239409"/>
                  <a:pt x="2735256" y="6352461"/>
                  <a:pt x="2735256" y="6401886"/>
                </a:cubicBezTo>
                <a:cubicBezTo>
                  <a:pt x="2735256" y="6416898"/>
                  <a:pt x="2740104" y="6429185"/>
                  <a:pt x="2746029" y="6429185"/>
                </a:cubicBezTo>
                <a:cubicBezTo>
                  <a:pt x="2780043" y="6429185"/>
                  <a:pt x="2705843" y="6253830"/>
                  <a:pt x="2640330" y="6179401"/>
                </a:cubicBezTo>
                <a:cubicBezTo>
                  <a:pt x="2598982" y="6132424"/>
                  <a:pt x="2593772" y="6121861"/>
                  <a:pt x="2616194" y="6130462"/>
                </a:cubicBezTo>
                <a:cubicBezTo>
                  <a:pt x="2630853" y="6136091"/>
                  <a:pt x="2633977" y="6127195"/>
                  <a:pt x="2630853" y="6088666"/>
                </a:cubicBezTo>
                <a:cubicBezTo>
                  <a:pt x="2629900" y="6076883"/>
                  <a:pt x="2633253" y="6067235"/>
                  <a:pt x="2638301" y="6067235"/>
                </a:cubicBezTo>
                <a:cubicBezTo>
                  <a:pt x="2653370" y="6067235"/>
                  <a:pt x="2659428" y="6094905"/>
                  <a:pt x="2653065" y="6134662"/>
                </a:cubicBezTo>
                <a:lnTo>
                  <a:pt x="2647093" y="6172010"/>
                </a:lnTo>
                <a:lnTo>
                  <a:pt x="2663619" y="6172010"/>
                </a:lnTo>
                <a:cubicBezTo>
                  <a:pt x="2674639" y="6172010"/>
                  <a:pt x="2678259" y="6176934"/>
                  <a:pt x="2674468" y="6186792"/>
                </a:cubicBezTo>
                <a:cubicBezTo>
                  <a:pt x="2671201" y="6195327"/>
                  <a:pt x="2672810" y="6199099"/>
                  <a:pt x="2678287" y="6195717"/>
                </a:cubicBezTo>
                <a:cubicBezTo>
                  <a:pt x="2683497" y="6192489"/>
                  <a:pt x="2690337" y="6196556"/>
                  <a:pt x="2693480" y="6204747"/>
                </a:cubicBezTo>
                <a:cubicBezTo>
                  <a:pt x="2696623" y="6212929"/>
                  <a:pt x="2702947" y="6219635"/>
                  <a:pt x="2707539" y="6219635"/>
                </a:cubicBezTo>
                <a:cubicBezTo>
                  <a:pt x="2712130" y="6219635"/>
                  <a:pt x="2707453" y="6204633"/>
                  <a:pt x="2697156" y="6186297"/>
                </a:cubicBezTo>
                <a:cubicBezTo>
                  <a:pt x="2675868" y="6148397"/>
                  <a:pt x="2688527" y="6140453"/>
                  <a:pt x="2712320" y="6176772"/>
                </a:cubicBezTo>
                <a:cubicBezTo>
                  <a:pt x="2720902" y="6189869"/>
                  <a:pt x="2732237" y="6200585"/>
                  <a:pt x="2737514" y="6200585"/>
                </a:cubicBezTo>
                <a:cubicBezTo>
                  <a:pt x="2742991" y="6200585"/>
                  <a:pt x="2742067" y="6194498"/>
                  <a:pt x="2735361" y="6186421"/>
                </a:cubicBezTo>
                <a:cubicBezTo>
                  <a:pt x="2728893" y="6178630"/>
                  <a:pt x="2726208" y="6165456"/>
                  <a:pt x="2729398" y="6157151"/>
                </a:cubicBezTo>
                <a:cubicBezTo>
                  <a:pt x="2732580" y="6148845"/>
                  <a:pt x="2730418" y="6133138"/>
                  <a:pt x="2724588" y="6122251"/>
                </a:cubicBezTo>
                <a:lnTo>
                  <a:pt x="2713987" y="6102449"/>
                </a:lnTo>
                <a:lnTo>
                  <a:pt x="2731770" y="6109564"/>
                </a:lnTo>
                <a:cubicBezTo>
                  <a:pt x="2753049" y="6118088"/>
                  <a:pt x="2771470" y="6122870"/>
                  <a:pt x="2761450" y="6117269"/>
                </a:cubicBezTo>
                <a:cubicBezTo>
                  <a:pt x="2751487" y="6111698"/>
                  <a:pt x="2752478" y="6086285"/>
                  <a:pt x="2762669" y="6086285"/>
                </a:cubicBezTo>
                <a:cubicBezTo>
                  <a:pt x="2772509" y="6086285"/>
                  <a:pt x="2790101" y="6106021"/>
                  <a:pt x="2792387" y="6119622"/>
                </a:cubicBezTo>
                <a:cubicBezTo>
                  <a:pt x="2794787" y="6133881"/>
                  <a:pt x="2801931" y="6138710"/>
                  <a:pt x="2801931" y="6126080"/>
                </a:cubicBezTo>
                <a:cubicBezTo>
                  <a:pt x="2801931" y="6110564"/>
                  <a:pt x="2832430" y="6076760"/>
                  <a:pt x="2846442" y="6076760"/>
                </a:cubicBezTo>
                <a:cubicBezTo>
                  <a:pt x="2852871" y="6076760"/>
                  <a:pt x="2862310" y="6084227"/>
                  <a:pt x="2867416" y="6093352"/>
                </a:cubicBezTo>
                <a:cubicBezTo>
                  <a:pt x="2872521" y="6102477"/>
                  <a:pt x="2879951" y="6106687"/>
                  <a:pt x="2883922" y="6102716"/>
                </a:cubicBezTo>
                <a:cubicBezTo>
                  <a:pt x="2887895" y="6098744"/>
                  <a:pt x="2886075" y="6090419"/>
                  <a:pt x="2879874" y="6084218"/>
                </a:cubicBezTo>
                <a:cubicBezTo>
                  <a:pt x="2866111" y="6070454"/>
                  <a:pt x="2865273" y="6057710"/>
                  <a:pt x="2878131" y="6057710"/>
                </a:cubicBezTo>
                <a:cubicBezTo>
                  <a:pt x="2883370" y="6057710"/>
                  <a:pt x="2887656" y="6063644"/>
                  <a:pt x="2887656" y="6070883"/>
                </a:cubicBezTo>
                <a:cubicBezTo>
                  <a:pt x="2887656" y="6078132"/>
                  <a:pt x="2896477" y="6086371"/>
                  <a:pt x="2907249" y="6089190"/>
                </a:cubicBezTo>
                <a:lnTo>
                  <a:pt x="2926842" y="6094314"/>
                </a:lnTo>
                <a:lnTo>
                  <a:pt x="2916860" y="6082275"/>
                </a:lnTo>
                <a:cubicBezTo>
                  <a:pt x="2911364" y="6075655"/>
                  <a:pt x="2910050" y="6066739"/>
                  <a:pt x="2913936" y="6062453"/>
                </a:cubicBezTo>
                <a:cubicBezTo>
                  <a:pt x="2917812" y="6058167"/>
                  <a:pt x="2915936" y="6057557"/>
                  <a:pt x="2909745" y="6061101"/>
                </a:cubicBezTo>
                <a:cubicBezTo>
                  <a:pt x="2893067" y="6070664"/>
                  <a:pt x="2884170" y="6049575"/>
                  <a:pt x="2897905" y="6033030"/>
                </a:cubicBezTo>
                <a:lnTo>
                  <a:pt x="2909783" y="6018705"/>
                </a:lnTo>
                <a:lnTo>
                  <a:pt x="2917774" y="6031068"/>
                </a:lnTo>
                <a:lnTo>
                  <a:pt x="2925756" y="6043422"/>
                </a:lnTo>
                <a:lnTo>
                  <a:pt x="2934167" y="6030373"/>
                </a:lnTo>
                <a:lnTo>
                  <a:pt x="2942578" y="6017324"/>
                </a:lnTo>
                <a:lnTo>
                  <a:pt x="2951636" y="6033497"/>
                </a:lnTo>
                <a:lnTo>
                  <a:pt x="2960685" y="6049680"/>
                </a:lnTo>
                <a:lnTo>
                  <a:pt x="2976782" y="6025115"/>
                </a:lnTo>
                <a:cubicBezTo>
                  <a:pt x="2985630" y="6011609"/>
                  <a:pt x="2990326" y="6000560"/>
                  <a:pt x="2987212" y="6000560"/>
                </a:cubicBezTo>
                <a:cubicBezTo>
                  <a:pt x="2984097" y="6000560"/>
                  <a:pt x="2987974" y="5994130"/>
                  <a:pt x="2995832" y="5986272"/>
                </a:cubicBezTo>
                <a:cubicBezTo>
                  <a:pt x="3003690" y="5978414"/>
                  <a:pt x="3014710" y="5971985"/>
                  <a:pt x="3020330" y="5971985"/>
                </a:cubicBezTo>
                <a:cubicBezTo>
                  <a:pt x="3025940" y="5971985"/>
                  <a:pt x="3030465" y="5964479"/>
                  <a:pt x="3030388" y="5955316"/>
                </a:cubicBezTo>
                <a:lnTo>
                  <a:pt x="3030236" y="5938647"/>
                </a:lnTo>
                <a:lnTo>
                  <a:pt x="3022054" y="5951572"/>
                </a:lnTo>
                <a:lnTo>
                  <a:pt x="3013862" y="5964498"/>
                </a:lnTo>
                <a:lnTo>
                  <a:pt x="3006452" y="5952506"/>
                </a:lnTo>
                <a:cubicBezTo>
                  <a:pt x="3001966" y="5945248"/>
                  <a:pt x="3005919" y="5935494"/>
                  <a:pt x="3016472" y="5927779"/>
                </a:cubicBezTo>
                <a:cubicBezTo>
                  <a:pt x="3043047" y="5908348"/>
                  <a:pt x="3025102" y="5900433"/>
                  <a:pt x="2996689" y="5919054"/>
                </a:cubicBezTo>
                <a:lnTo>
                  <a:pt x="2971781" y="5935371"/>
                </a:lnTo>
                <a:lnTo>
                  <a:pt x="2986116" y="5951296"/>
                </a:lnTo>
                <a:lnTo>
                  <a:pt x="3000451" y="5967222"/>
                </a:lnTo>
                <a:lnTo>
                  <a:pt x="2977906" y="5993350"/>
                </a:lnTo>
                <a:cubicBezTo>
                  <a:pt x="2965514" y="6007713"/>
                  <a:pt x="2952750" y="6015228"/>
                  <a:pt x="2949550" y="6010047"/>
                </a:cubicBezTo>
                <a:cubicBezTo>
                  <a:pt x="2946349" y="6004874"/>
                  <a:pt x="2930547" y="6001693"/>
                  <a:pt x="2914441" y="6002979"/>
                </a:cubicBezTo>
                <a:lnTo>
                  <a:pt x="2885151" y="6005322"/>
                </a:lnTo>
                <a:lnTo>
                  <a:pt x="2882579" y="5989330"/>
                </a:lnTo>
                <a:cubicBezTo>
                  <a:pt x="2879674" y="5971204"/>
                  <a:pt x="2935100" y="5916359"/>
                  <a:pt x="2950978" y="5921654"/>
                </a:cubicBezTo>
                <a:cubicBezTo>
                  <a:pt x="2957094" y="5923693"/>
                  <a:pt x="2959846" y="5916149"/>
                  <a:pt x="2957675" y="5903310"/>
                </a:cubicBezTo>
                <a:cubicBezTo>
                  <a:pt x="2955131" y="5888222"/>
                  <a:pt x="2961389" y="5876221"/>
                  <a:pt x="2977972" y="5864381"/>
                </a:cubicBezTo>
                <a:lnTo>
                  <a:pt x="3001956" y="5847274"/>
                </a:lnTo>
                <a:lnTo>
                  <a:pt x="3001956" y="5861666"/>
                </a:lnTo>
                <a:cubicBezTo>
                  <a:pt x="3001956" y="5869582"/>
                  <a:pt x="2992327" y="5881221"/>
                  <a:pt x="2980554" y="5887517"/>
                </a:cubicBezTo>
                <a:cubicBezTo>
                  <a:pt x="2967943" y="5894270"/>
                  <a:pt x="2963895" y="5900557"/>
                  <a:pt x="2970695" y="5902824"/>
                </a:cubicBezTo>
                <a:cubicBezTo>
                  <a:pt x="2977039" y="5904938"/>
                  <a:pt x="2991774" y="5897785"/>
                  <a:pt x="3003433" y="5886926"/>
                </a:cubicBezTo>
                <a:lnTo>
                  <a:pt x="3024626" y="5867181"/>
                </a:lnTo>
                <a:lnTo>
                  <a:pt x="3031617" y="5878487"/>
                </a:lnTo>
                <a:lnTo>
                  <a:pt x="3038609" y="5889794"/>
                </a:lnTo>
                <a:lnTo>
                  <a:pt x="3052505" y="5878259"/>
                </a:lnTo>
                <a:lnTo>
                  <a:pt x="3066403" y="5866724"/>
                </a:lnTo>
                <a:lnTo>
                  <a:pt x="3073232" y="5883631"/>
                </a:lnTo>
                <a:lnTo>
                  <a:pt x="3080061" y="5900547"/>
                </a:lnTo>
                <a:lnTo>
                  <a:pt x="3090082" y="5876735"/>
                </a:lnTo>
                <a:lnTo>
                  <a:pt x="3100112" y="5852922"/>
                </a:lnTo>
                <a:lnTo>
                  <a:pt x="3104121" y="5869591"/>
                </a:lnTo>
                <a:cubicBezTo>
                  <a:pt x="3110065" y="5894308"/>
                  <a:pt x="3124534" y="5889794"/>
                  <a:pt x="3131763" y="5860961"/>
                </a:cubicBezTo>
                <a:lnTo>
                  <a:pt x="3138116" y="5835673"/>
                </a:lnTo>
                <a:lnTo>
                  <a:pt x="3120571" y="5822843"/>
                </a:lnTo>
                <a:lnTo>
                  <a:pt x="3103017" y="5810003"/>
                </a:lnTo>
                <a:lnTo>
                  <a:pt x="3123753" y="5774312"/>
                </a:lnTo>
                <a:cubicBezTo>
                  <a:pt x="3135163" y="5754682"/>
                  <a:pt x="3149537" y="5739918"/>
                  <a:pt x="3155690" y="5741509"/>
                </a:cubicBezTo>
                <a:cubicBezTo>
                  <a:pt x="3161853" y="5743089"/>
                  <a:pt x="3170444" y="5738803"/>
                  <a:pt x="3174768" y="5731984"/>
                </a:cubicBezTo>
                <a:lnTo>
                  <a:pt x="3182636" y="5719572"/>
                </a:lnTo>
                <a:lnTo>
                  <a:pt x="3182788" y="5740708"/>
                </a:lnTo>
                <a:cubicBezTo>
                  <a:pt x="3182884" y="5754862"/>
                  <a:pt x="3187332" y="5760149"/>
                  <a:pt x="3196257" y="5756720"/>
                </a:cubicBezTo>
                <a:cubicBezTo>
                  <a:pt x="3203582" y="5753910"/>
                  <a:pt x="3212411" y="5756186"/>
                  <a:pt x="3215869" y="5761787"/>
                </a:cubicBezTo>
                <a:cubicBezTo>
                  <a:pt x="3219326" y="5767378"/>
                  <a:pt x="3216002" y="5771960"/>
                  <a:pt x="3208468" y="5771960"/>
                </a:cubicBezTo>
                <a:cubicBezTo>
                  <a:pt x="3200943" y="5771960"/>
                  <a:pt x="3188942" y="5779008"/>
                  <a:pt x="3181788" y="5787619"/>
                </a:cubicBezTo>
                <a:lnTo>
                  <a:pt x="3168796" y="5803278"/>
                </a:lnTo>
                <a:lnTo>
                  <a:pt x="3192533" y="5795858"/>
                </a:lnTo>
                <a:cubicBezTo>
                  <a:pt x="3224403" y="5785895"/>
                  <a:pt x="3245682" y="5752910"/>
                  <a:pt x="3220241" y="5752910"/>
                </a:cubicBezTo>
                <a:cubicBezTo>
                  <a:pt x="3214564" y="5752910"/>
                  <a:pt x="3211697" y="5747585"/>
                  <a:pt x="3213859" y="5741079"/>
                </a:cubicBezTo>
                <a:cubicBezTo>
                  <a:pt x="3216031" y="5734574"/>
                  <a:pt x="3208887" y="5724830"/>
                  <a:pt x="3197990" y="5719430"/>
                </a:cubicBezTo>
                <a:cubicBezTo>
                  <a:pt x="3168796" y="5704961"/>
                  <a:pt x="3167310" y="5663842"/>
                  <a:pt x="3195180" y="5641915"/>
                </a:cubicBezTo>
                <a:cubicBezTo>
                  <a:pt x="3214735" y="5626532"/>
                  <a:pt x="3240081" y="5591013"/>
                  <a:pt x="3240081" y="5578983"/>
                </a:cubicBezTo>
                <a:cubicBezTo>
                  <a:pt x="3240081" y="5569220"/>
                  <a:pt x="3114751" y="5475132"/>
                  <a:pt x="3086462" y="5463664"/>
                </a:cubicBezTo>
                <a:cubicBezTo>
                  <a:pt x="3027607" y="5439804"/>
                  <a:pt x="3007376" y="5438461"/>
                  <a:pt x="2979792" y="5456558"/>
                </a:cubicBezTo>
                <a:close/>
                <a:moveTo>
                  <a:pt x="3454899" y="5447300"/>
                </a:moveTo>
                <a:cubicBezTo>
                  <a:pt x="3451832" y="5452263"/>
                  <a:pt x="3453384" y="5458825"/>
                  <a:pt x="3458347" y="5461892"/>
                </a:cubicBezTo>
                <a:cubicBezTo>
                  <a:pt x="3463309" y="5464960"/>
                  <a:pt x="3469872" y="5463407"/>
                  <a:pt x="3472939" y="5458444"/>
                </a:cubicBezTo>
                <a:cubicBezTo>
                  <a:pt x="3476006" y="5453482"/>
                  <a:pt x="3474453" y="5446919"/>
                  <a:pt x="3469491" y="5443852"/>
                </a:cubicBezTo>
                <a:cubicBezTo>
                  <a:pt x="3464529" y="5440785"/>
                  <a:pt x="3457966" y="5442338"/>
                  <a:pt x="3454899" y="5447300"/>
                </a:cubicBezTo>
                <a:close/>
                <a:moveTo>
                  <a:pt x="2987669" y="5467160"/>
                </a:moveTo>
                <a:cubicBezTo>
                  <a:pt x="2984430" y="5472399"/>
                  <a:pt x="2987926" y="5476685"/>
                  <a:pt x="2995441" y="5476685"/>
                </a:cubicBezTo>
                <a:cubicBezTo>
                  <a:pt x="3002956" y="5476685"/>
                  <a:pt x="3023159" y="5479495"/>
                  <a:pt x="3040342" y="5482933"/>
                </a:cubicBezTo>
                <a:cubicBezTo>
                  <a:pt x="3062145" y="5487296"/>
                  <a:pt x="3069613" y="5485981"/>
                  <a:pt x="3065040" y="5478590"/>
                </a:cubicBezTo>
                <a:cubicBezTo>
                  <a:pt x="3061440" y="5472760"/>
                  <a:pt x="3052201" y="5470408"/>
                  <a:pt x="3044514" y="5473360"/>
                </a:cubicBezTo>
                <a:cubicBezTo>
                  <a:pt x="3036827" y="5476304"/>
                  <a:pt x="3030531" y="5473979"/>
                  <a:pt x="3030531" y="5468179"/>
                </a:cubicBezTo>
                <a:cubicBezTo>
                  <a:pt x="3030531" y="5455034"/>
                  <a:pt x="2995670" y="5454206"/>
                  <a:pt x="2987669" y="5467160"/>
                </a:cubicBezTo>
                <a:close/>
                <a:moveTo>
                  <a:pt x="3498161" y="5485648"/>
                </a:moveTo>
                <a:cubicBezTo>
                  <a:pt x="3491313" y="5489887"/>
                  <a:pt x="3489579" y="5495754"/>
                  <a:pt x="3494313" y="5498678"/>
                </a:cubicBezTo>
                <a:cubicBezTo>
                  <a:pt x="3499047" y="5501602"/>
                  <a:pt x="3508544" y="5500535"/>
                  <a:pt x="3515402" y="5496297"/>
                </a:cubicBezTo>
                <a:cubicBezTo>
                  <a:pt x="3522250" y="5492058"/>
                  <a:pt x="3523983" y="5486191"/>
                  <a:pt x="3519250" y="5483267"/>
                </a:cubicBezTo>
                <a:cubicBezTo>
                  <a:pt x="3514516" y="5480342"/>
                  <a:pt x="3505019" y="5481409"/>
                  <a:pt x="3498161" y="5485648"/>
                </a:cubicBezTo>
                <a:close/>
                <a:moveTo>
                  <a:pt x="3606794" y="5486210"/>
                </a:moveTo>
                <a:cubicBezTo>
                  <a:pt x="3603555" y="5491449"/>
                  <a:pt x="3605451" y="5495735"/>
                  <a:pt x="3610994" y="5495735"/>
                </a:cubicBezTo>
                <a:cubicBezTo>
                  <a:pt x="3616538" y="5495735"/>
                  <a:pt x="3621081" y="5491449"/>
                  <a:pt x="3621081" y="5486210"/>
                </a:cubicBezTo>
                <a:cubicBezTo>
                  <a:pt x="3621081" y="5480971"/>
                  <a:pt x="3619195" y="5476685"/>
                  <a:pt x="3616881" y="5476685"/>
                </a:cubicBezTo>
                <a:cubicBezTo>
                  <a:pt x="3614566" y="5476685"/>
                  <a:pt x="3610032" y="5480971"/>
                  <a:pt x="3606794" y="5486210"/>
                </a:cubicBezTo>
                <a:close/>
                <a:moveTo>
                  <a:pt x="2963856" y="5506126"/>
                </a:moveTo>
                <a:lnTo>
                  <a:pt x="2978144" y="5516233"/>
                </a:lnTo>
                <a:lnTo>
                  <a:pt x="2966237" y="5521062"/>
                </a:lnTo>
                <a:cubicBezTo>
                  <a:pt x="2949140" y="5528005"/>
                  <a:pt x="2951483" y="5546494"/>
                  <a:pt x="2968619" y="5539912"/>
                </a:cubicBezTo>
                <a:cubicBezTo>
                  <a:pt x="2976477" y="5536902"/>
                  <a:pt x="2982906" y="5538588"/>
                  <a:pt x="2982906" y="5543655"/>
                </a:cubicBezTo>
                <a:cubicBezTo>
                  <a:pt x="2982906" y="5548732"/>
                  <a:pt x="2987716" y="5552885"/>
                  <a:pt x="2993593" y="5552885"/>
                </a:cubicBezTo>
                <a:lnTo>
                  <a:pt x="3004290" y="5552885"/>
                </a:lnTo>
                <a:lnTo>
                  <a:pt x="2993431" y="5539807"/>
                </a:lnTo>
                <a:cubicBezTo>
                  <a:pt x="2987459" y="5532606"/>
                  <a:pt x="2985249" y="5519747"/>
                  <a:pt x="2988526" y="5511232"/>
                </a:cubicBezTo>
                <a:lnTo>
                  <a:pt x="2994470" y="5495735"/>
                </a:lnTo>
                <a:lnTo>
                  <a:pt x="2972019" y="5495878"/>
                </a:lnTo>
                <a:lnTo>
                  <a:pt x="2949569" y="5496030"/>
                </a:lnTo>
                <a:lnTo>
                  <a:pt x="2963856" y="5506126"/>
                </a:lnTo>
                <a:close/>
                <a:moveTo>
                  <a:pt x="3860873" y="5525910"/>
                </a:moveTo>
                <a:cubicBezTo>
                  <a:pt x="3859959" y="5545132"/>
                  <a:pt x="3856435" y="5568706"/>
                  <a:pt x="3853044" y="5578298"/>
                </a:cubicBezTo>
                <a:lnTo>
                  <a:pt x="3846881" y="5595747"/>
                </a:lnTo>
                <a:lnTo>
                  <a:pt x="3858416" y="5585137"/>
                </a:lnTo>
                <a:cubicBezTo>
                  <a:pt x="3865340" y="5578764"/>
                  <a:pt x="3868465" y="5557809"/>
                  <a:pt x="3866245" y="5532749"/>
                </a:cubicBezTo>
                <a:lnTo>
                  <a:pt x="3862531" y="5490972"/>
                </a:lnTo>
                <a:lnTo>
                  <a:pt x="3860873" y="5525910"/>
                </a:lnTo>
                <a:close/>
                <a:moveTo>
                  <a:pt x="3554406" y="5514785"/>
                </a:moveTo>
                <a:cubicBezTo>
                  <a:pt x="3554406" y="5520024"/>
                  <a:pt x="3558950" y="5524310"/>
                  <a:pt x="3564493" y="5524310"/>
                </a:cubicBezTo>
                <a:cubicBezTo>
                  <a:pt x="3570037" y="5524310"/>
                  <a:pt x="3571932" y="5520024"/>
                  <a:pt x="3568694" y="5514785"/>
                </a:cubicBezTo>
                <a:cubicBezTo>
                  <a:pt x="3565455" y="5509546"/>
                  <a:pt x="3560921" y="5505260"/>
                  <a:pt x="3558607" y="5505260"/>
                </a:cubicBezTo>
                <a:cubicBezTo>
                  <a:pt x="3556292" y="5505260"/>
                  <a:pt x="3554406" y="5509546"/>
                  <a:pt x="3554406" y="5514785"/>
                </a:cubicBezTo>
                <a:close/>
                <a:moveTo>
                  <a:pt x="2925756" y="5524310"/>
                </a:moveTo>
                <a:cubicBezTo>
                  <a:pt x="2925756" y="5529549"/>
                  <a:pt x="2930043" y="5533835"/>
                  <a:pt x="2935281" y="5533835"/>
                </a:cubicBezTo>
                <a:cubicBezTo>
                  <a:pt x="2940520" y="5533835"/>
                  <a:pt x="2944806" y="5529549"/>
                  <a:pt x="2944806" y="5524310"/>
                </a:cubicBezTo>
                <a:cubicBezTo>
                  <a:pt x="2944806" y="5519071"/>
                  <a:pt x="2940520" y="5514785"/>
                  <a:pt x="2935281" y="5514785"/>
                </a:cubicBezTo>
                <a:cubicBezTo>
                  <a:pt x="2930043" y="5514785"/>
                  <a:pt x="2925756" y="5519071"/>
                  <a:pt x="2925756" y="5524310"/>
                </a:cubicBezTo>
                <a:close/>
                <a:moveTo>
                  <a:pt x="2897181" y="5552885"/>
                </a:moveTo>
                <a:cubicBezTo>
                  <a:pt x="2897181" y="5558124"/>
                  <a:pt x="2903868" y="5562410"/>
                  <a:pt x="2912031" y="5562410"/>
                </a:cubicBezTo>
                <a:cubicBezTo>
                  <a:pt x="2920194" y="5562410"/>
                  <a:pt x="2924232" y="5558124"/>
                  <a:pt x="2920994" y="5552885"/>
                </a:cubicBezTo>
                <a:cubicBezTo>
                  <a:pt x="2917755" y="5547646"/>
                  <a:pt x="2911078" y="5543360"/>
                  <a:pt x="2906144" y="5543360"/>
                </a:cubicBezTo>
                <a:cubicBezTo>
                  <a:pt x="2901210" y="5543360"/>
                  <a:pt x="2897181" y="5547646"/>
                  <a:pt x="2897181" y="5552885"/>
                </a:cubicBezTo>
                <a:close/>
                <a:moveTo>
                  <a:pt x="2940044" y="5562410"/>
                </a:moveTo>
                <a:cubicBezTo>
                  <a:pt x="2943282" y="5567649"/>
                  <a:pt x="2947816" y="5571935"/>
                  <a:pt x="2950131" y="5571935"/>
                </a:cubicBezTo>
                <a:cubicBezTo>
                  <a:pt x="2952445" y="5571935"/>
                  <a:pt x="2954331" y="5567649"/>
                  <a:pt x="2954331" y="5562410"/>
                </a:cubicBezTo>
                <a:cubicBezTo>
                  <a:pt x="2954331" y="5557171"/>
                  <a:pt x="2949788" y="5552885"/>
                  <a:pt x="2944244" y="5552885"/>
                </a:cubicBezTo>
                <a:cubicBezTo>
                  <a:pt x="2938701" y="5552885"/>
                  <a:pt x="2936805" y="5557171"/>
                  <a:pt x="2940044" y="5562410"/>
                </a:cubicBezTo>
                <a:close/>
                <a:moveTo>
                  <a:pt x="3144831" y="5562114"/>
                </a:moveTo>
                <a:cubicBezTo>
                  <a:pt x="3144831" y="5567182"/>
                  <a:pt x="3138402" y="5568868"/>
                  <a:pt x="3130544" y="5565858"/>
                </a:cubicBezTo>
                <a:cubicBezTo>
                  <a:pt x="3122686" y="5562839"/>
                  <a:pt x="3116256" y="5565115"/>
                  <a:pt x="3116256" y="5570915"/>
                </a:cubicBezTo>
                <a:cubicBezTo>
                  <a:pt x="3116256" y="5576716"/>
                  <a:pt x="3124829" y="5581460"/>
                  <a:pt x="3135306" y="5581460"/>
                </a:cubicBezTo>
                <a:cubicBezTo>
                  <a:pt x="3145889" y="5581460"/>
                  <a:pt x="3154356" y="5575106"/>
                  <a:pt x="3154356" y="5567172"/>
                </a:cubicBezTo>
                <a:cubicBezTo>
                  <a:pt x="3154356" y="5559314"/>
                  <a:pt x="3152213" y="5552885"/>
                  <a:pt x="3149594" y="5552885"/>
                </a:cubicBezTo>
                <a:cubicBezTo>
                  <a:pt x="3146974" y="5552885"/>
                  <a:pt x="3144831" y="5557038"/>
                  <a:pt x="3144831" y="5562114"/>
                </a:cubicBezTo>
                <a:close/>
                <a:moveTo>
                  <a:pt x="2868606" y="5582022"/>
                </a:moveTo>
                <a:cubicBezTo>
                  <a:pt x="2868606" y="5587565"/>
                  <a:pt x="2872893" y="5589461"/>
                  <a:pt x="2878131" y="5586222"/>
                </a:cubicBezTo>
                <a:cubicBezTo>
                  <a:pt x="2883370" y="5582984"/>
                  <a:pt x="2887656" y="5578450"/>
                  <a:pt x="2887656" y="5576135"/>
                </a:cubicBezTo>
                <a:cubicBezTo>
                  <a:pt x="2887656" y="5573820"/>
                  <a:pt x="2883370" y="5571935"/>
                  <a:pt x="2878131" y="5571935"/>
                </a:cubicBezTo>
                <a:cubicBezTo>
                  <a:pt x="2872893" y="5571935"/>
                  <a:pt x="2868606" y="5576478"/>
                  <a:pt x="2868606" y="5582022"/>
                </a:cubicBezTo>
                <a:close/>
                <a:moveTo>
                  <a:pt x="3197629" y="5580803"/>
                </a:moveTo>
                <a:cubicBezTo>
                  <a:pt x="3191123" y="5591328"/>
                  <a:pt x="3206144" y="5602701"/>
                  <a:pt x="3214945" y="5593900"/>
                </a:cubicBezTo>
                <a:cubicBezTo>
                  <a:pt x="3223993" y="5584841"/>
                  <a:pt x="3222308" y="5571935"/>
                  <a:pt x="3212068" y="5571935"/>
                </a:cubicBezTo>
                <a:cubicBezTo>
                  <a:pt x="3207134" y="5571935"/>
                  <a:pt x="3200638" y="5575926"/>
                  <a:pt x="3197629" y="5580803"/>
                </a:cubicBezTo>
                <a:close/>
                <a:moveTo>
                  <a:pt x="2897181" y="5591547"/>
                </a:moveTo>
                <a:cubicBezTo>
                  <a:pt x="2897181" y="5597090"/>
                  <a:pt x="2901468" y="5598986"/>
                  <a:pt x="2906706" y="5595747"/>
                </a:cubicBezTo>
                <a:cubicBezTo>
                  <a:pt x="2911945" y="5592509"/>
                  <a:pt x="2916231" y="5587975"/>
                  <a:pt x="2916231" y="5585660"/>
                </a:cubicBezTo>
                <a:cubicBezTo>
                  <a:pt x="2916231" y="5583345"/>
                  <a:pt x="2911945" y="5581460"/>
                  <a:pt x="2906706" y="5581460"/>
                </a:cubicBezTo>
                <a:cubicBezTo>
                  <a:pt x="2901468" y="5581460"/>
                  <a:pt x="2897181" y="5586003"/>
                  <a:pt x="2897181" y="5591547"/>
                </a:cubicBezTo>
                <a:close/>
                <a:moveTo>
                  <a:pt x="2925756" y="5590985"/>
                </a:moveTo>
                <a:cubicBezTo>
                  <a:pt x="2925756" y="5596224"/>
                  <a:pt x="2930043" y="5600510"/>
                  <a:pt x="2935281" y="5600510"/>
                </a:cubicBezTo>
                <a:cubicBezTo>
                  <a:pt x="2940520" y="5600510"/>
                  <a:pt x="2944806" y="5596224"/>
                  <a:pt x="2944806" y="5590985"/>
                </a:cubicBezTo>
                <a:cubicBezTo>
                  <a:pt x="2944806" y="5585746"/>
                  <a:pt x="2940520" y="5581460"/>
                  <a:pt x="2935281" y="5581460"/>
                </a:cubicBezTo>
                <a:cubicBezTo>
                  <a:pt x="2930043" y="5581460"/>
                  <a:pt x="2925756" y="5585746"/>
                  <a:pt x="2925756" y="5590985"/>
                </a:cubicBezTo>
                <a:close/>
                <a:moveTo>
                  <a:pt x="3240396" y="5598128"/>
                </a:moveTo>
                <a:cubicBezTo>
                  <a:pt x="3240224" y="5604682"/>
                  <a:pt x="3240081" y="5612178"/>
                  <a:pt x="3240081" y="5614797"/>
                </a:cubicBezTo>
                <a:cubicBezTo>
                  <a:pt x="3240081" y="5617417"/>
                  <a:pt x="3242815" y="5619198"/>
                  <a:pt x="3246158" y="5618750"/>
                </a:cubicBezTo>
                <a:cubicBezTo>
                  <a:pt x="3249502" y="5618303"/>
                  <a:pt x="3255702" y="5623531"/>
                  <a:pt x="3259931" y="5630380"/>
                </a:cubicBezTo>
                <a:cubicBezTo>
                  <a:pt x="3264161" y="5637219"/>
                  <a:pt x="3270104" y="5640334"/>
                  <a:pt x="3273143" y="5637305"/>
                </a:cubicBezTo>
                <a:cubicBezTo>
                  <a:pt x="3276171" y="5634266"/>
                  <a:pt x="3270123" y="5621532"/>
                  <a:pt x="3259684" y="5609006"/>
                </a:cubicBezTo>
                <a:cubicBezTo>
                  <a:pt x="3249254" y="5596471"/>
                  <a:pt x="3240576" y="5591585"/>
                  <a:pt x="3240396" y="5598128"/>
                </a:cubicBezTo>
                <a:close/>
                <a:moveTo>
                  <a:pt x="2849556" y="5614797"/>
                </a:moveTo>
                <a:cubicBezTo>
                  <a:pt x="2849556" y="5622655"/>
                  <a:pt x="2844403" y="5628018"/>
                  <a:pt x="2838098" y="5626703"/>
                </a:cubicBezTo>
                <a:cubicBezTo>
                  <a:pt x="2831792" y="5625389"/>
                  <a:pt x="2826430" y="5632523"/>
                  <a:pt x="2826192" y="5642553"/>
                </a:cubicBezTo>
                <a:cubicBezTo>
                  <a:pt x="2825944" y="5652583"/>
                  <a:pt x="2820381" y="5662584"/>
                  <a:pt x="2813828" y="5664775"/>
                </a:cubicBezTo>
                <a:cubicBezTo>
                  <a:pt x="2805760" y="5667490"/>
                  <a:pt x="2804055" y="5663137"/>
                  <a:pt x="2808532" y="5651316"/>
                </a:cubicBezTo>
                <a:lnTo>
                  <a:pt x="2815152" y="5633847"/>
                </a:lnTo>
                <a:lnTo>
                  <a:pt x="2797474" y="5651383"/>
                </a:lnTo>
                <a:lnTo>
                  <a:pt x="2779795" y="5668918"/>
                </a:lnTo>
                <a:lnTo>
                  <a:pt x="2793244" y="5677424"/>
                </a:lnTo>
                <a:cubicBezTo>
                  <a:pt x="2813914" y="5690512"/>
                  <a:pt x="2816676" y="5688911"/>
                  <a:pt x="2843527" y="5648335"/>
                </a:cubicBezTo>
                <a:cubicBezTo>
                  <a:pt x="2871169" y="5606577"/>
                  <a:pt x="2873140" y="5600510"/>
                  <a:pt x="2859081" y="5600510"/>
                </a:cubicBezTo>
                <a:cubicBezTo>
                  <a:pt x="2853843" y="5600510"/>
                  <a:pt x="2849556" y="5606939"/>
                  <a:pt x="2849556" y="5614797"/>
                </a:cubicBezTo>
                <a:close/>
                <a:moveTo>
                  <a:pt x="3163881" y="5610597"/>
                </a:moveTo>
                <a:cubicBezTo>
                  <a:pt x="3163881" y="5616140"/>
                  <a:pt x="3168168" y="5618036"/>
                  <a:pt x="3173406" y="5614797"/>
                </a:cubicBezTo>
                <a:cubicBezTo>
                  <a:pt x="3178645" y="5611559"/>
                  <a:pt x="3182931" y="5607025"/>
                  <a:pt x="3182931" y="5604710"/>
                </a:cubicBezTo>
                <a:cubicBezTo>
                  <a:pt x="3182931" y="5602395"/>
                  <a:pt x="3178645" y="5600510"/>
                  <a:pt x="3173406" y="5600510"/>
                </a:cubicBezTo>
                <a:cubicBezTo>
                  <a:pt x="3168168" y="5600510"/>
                  <a:pt x="3163881" y="5605053"/>
                  <a:pt x="3163881" y="5610597"/>
                </a:cubicBezTo>
                <a:close/>
                <a:moveTo>
                  <a:pt x="2882894" y="5619560"/>
                </a:moveTo>
                <a:cubicBezTo>
                  <a:pt x="2879655" y="5624799"/>
                  <a:pt x="2881551" y="5629085"/>
                  <a:pt x="2887094" y="5629085"/>
                </a:cubicBezTo>
                <a:cubicBezTo>
                  <a:pt x="2892638" y="5629085"/>
                  <a:pt x="2897181" y="5624799"/>
                  <a:pt x="2897181" y="5619560"/>
                </a:cubicBezTo>
                <a:cubicBezTo>
                  <a:pt x="2897181" y="5614321"/>
                  <a:pt x="2895295" y="5610035"/>
                  <a:pt x="2892981" y="5610035"/>
                </a:cubicBezTo>
                <a:cubicBezTo>
                  <a:pt x="2890666" y="5610035"/>
                  <a:pt x="2886132" y="5614321"/>
                  <a:pt x="2882894" y="5619560"/>
                </a:cubicBezTo>
                <a:close/>
                <a:moveTo>
                  <a:pt x="3087681" y="5619560"/>
                </a:moveTo>
                <a:cubicBezTo>
                  <a:pt x="3087681" y="5624799"/>
                  <a:pt x="3092225" y="5629085"/>
                  <a:pt x="3097768" y="5629085"/>
                </a:cubicBezTo>
                <a:cubicBezTo>
                  <a:pt x="3103312" y="5629085"/>
                  <a:pt x="3105207" y="5624799"/>
                  <a:pt x="3101969" y="5619560"/>
                </a:cubicBezTo>
                <a:cubicBezTo>
                  <a:pt x="3098730" y="5614321"/>
                  <a:pt x="3094196" y="5610035"/>
                  <a:pt x="3091882" y="5610035"/>
                </a:cubicBezTo>
                <a:cubicBezTo>
                  <a:pt x="3089567" y="5610035"/>
                  <a:pt x="3087681" y="5614321"/>
                  <a:pt x="3087681" y="5619560"/>
                </a:cubicBezTo>
                <a:close/>
                <a:moveTo>
                  <a:pt x="3135306" y="5629085"/>
                </a:moveTo>
                <a:cubicBezTo>
                  <a:pt x="3135306" y="5634324"/>
                  <a:pt x="3139850" y="5638610"/>
                  <a:pt x="3145393" y="5638610"/>
                </a:cubicBezTo>
                <a:cubicBezTo>
                  <a:pt x="3150937" y="5638610"/>
                  <a:pt x="3152832" y="5634324"/>
                  <a:pt x="3149594" y="5629085"/>
                </a:cubicBezTo>
                <a:cubicBezTo>
                  <a:pt x="3146355" y="5623846"/>
                  <a:pt x="3141821" y="5619560"/>
                  <a:pt x="3139507" y="5619560"/>
                </a:cubicBezTo>
                <a:cubicBezTo>
                  <a:pt x="3137192" y="5619560"/>
                  <a:pt x="3135306" y="5623846"/>
                  <a:pt x="3135306" y="5629085"/>
                </a:cubicBezTo>
                <a:close/>
                <a:moveTo>
                  <a:pt x="3459156" y="5648135"/>
                </a:moveTo>
                <a:cubicBezTo>
                  <a:pt x="3459156" y="5653374"/>
                  <a:pt x="3463700" y="5657660"/>
                  <a:pt x="3469243" y="5657660"/>
                </a:cubicBezTo>
                <a:cubicBezTo>
                  <a:pt x="3474787" y="5657660"/>
                  <a:pt x="3476682" y="5653374"/>
                  <a:pt x="3473444" y="5648135"/>
                </a:cubicBezTo>
                <a:cubicBezTo>
                  <a:pt x="3470205" y="5642896"/>
                  <a:pt x="3465671" y="5638610"/>
                  <a:pt x="3463357" y="5638610"/>
                </a:cubicBezTo>
                <a:cubicBezTo>
                  <a:pt x="3461042" y="5638610"/>
                  <a:pt x="3459156" y="5642896"/>
                  <a:pt x="3459156" y="5648135"/>
                </a:cubicBezTo>
                <a:close/>
                <a:moveTo>
                  <a:pt x="3492494" y="5648135"/>
                </a:moveTo>
                <a:cubicBezTo>
                  <a:pt x="3495732" y="5653374"/>
                  <a:pt x="3500266" y="5657660"/>
                  <a:pt x="3502581" y="5657660"/>
                </a:cubicBezTo>
                <a:cubicBezTo>
                  <a:pt x="3504895" y="5657660"/>
                  <a:pt x="3506781" y="5653374"/>
                  <a:pt x="3506781" y="5648135"/>
                </a:cubicBezTo>
                <a:cubicBezTo>
                  <a:pt x="3506781" y="5642896"/>
                  <a:pt x="3502238" y="5638610"/>
                  <a:pt x="3496694" y="5638610"/>
                </a:cubicBezTo>
                <a:cubicBezTo>
                  <a:pt x="3491151" y="5638610"/>
                  <a:pt x="3489255" y="5642896"/>
                  <a:pt x="3492494" y="5648135"/>
                </a:cubicBezTo>
                <a:close/>
                <a:moveTo>
                  <a:pt x="3663944" y="5667185"/>
                </a:moveTo>
                <a:cubicBezTo>
                  <a:pt x="3660705" y="5672424"/>
                  <a:pt x="3662601" y="5676710"/>
                  <a:pt x="3668144" y="5676710"/>
                </a:cubicBezTo>
                <a:cubicBezTo>
                  <a:pt x="3673688" y="5676710"/>
                  <a:pt x="3678231" y="5672424"/>
                  <a:pt x="3678231" y="5667185"/>
                </a:cubicBezTo>
                <a:cubicBezTo>
                  <a:pt x="3678231" y="5661946"/>
                  <a:pt x="3676345" y="5657660"/>
                  <a:pt x="3674031" y="5657660"/>
                </a:cubicBezTo>
                <a:cubicBezTo>
                  <a:pt x="3671716" y="5657660"/>
                  <a:pt x="3667182" y="5661946"/>
                  <a:pt x="3663944" y="5667185"/>
                </a:cubicBezTo>
                <a:close/>
                <a:moveTo>
                  <a:pt x="2758516" y="5687130"/>
                </a:moveTo>
                <a:cubicBezTo>
                  <a:pt x="2755583" y="5691874"/>
                  <a:pt x="2763079" y="5695826"/>
                  <a:pt x="2775176" y="5695903"/>
                </a:cubicBezTo>
                <a:lnTo>
                  <a:pt x="2797169" y="5696055"/>
                </a:lnTo>
                <a:lnTo>
                  <a:pt x="2783158" y="5704913"/>
                </a:lnTo>
                <a:cubicBezTo>
                  <a:pt x="2775452" y="5709790"/>
                  <a:pt x="2772470" y="5717095"/>
                  <a:pt x="2776528" y="5721163"/>
                </a:cubicBezTo>
                <a:cubicBezTo>
                  <a:pt x="2783291" y="5727916"/>
                  <a:pt x="2801445" y="5708742"/>
                  <a:pt x="2801788" y="5694493"/>
                </a:cubicBezTo>
                <a:cubicBezTo>
                  <a:pt x="2802027" y="5684349"/>
                  <a:pt x="2764212" y="5677919"/>
                  <a:pt x="2758516" y="5687130"/>
                </a:cubicBezTo>
                <a:close/>
                <a:moveTo>
                  <a:pt x="3008043" y="5683320"/>
                </a:moveTo>
                <a:cubicBezTo>
                  <a:pt x="2997318" y="5694045"/>
                  <a:pt x="3001518" y="5705285"/>
                  <a:pt x="3016244" y="5705285"/>
                </a:cubicBezTo>
                <a:cubicBezTo>
                  <a:pt x="3024102" y="5705285"/>
                  <a:pt x="3030531" y="5701256"/>
                  <a:pt x="3030531" y="5696322"/>
                </a:cubicBezTo>
                <a:cubicBezTo>
                  <a:pt x="3030531" y="5684311"/>
                  <a:pt x="3015653" y="5675710"/>
                  <a:pt x="3008043" y="5683320"/>
                </a:cubicBezTo>
                <a:close/>
                <a:moveTo>
                  <a:pt x="3078156" y="5704723"/>
                </a:moveTo>
                <a:cubicBezTo>
                  <a:pt x="3078156" y="5709657"/>
                  <a:pt x="3082443" y="5716334"/>
                  <a:pt x="3087681" y="5719572"/>
                </a:cubicBezTo>
                <a:cubicBezTo>
                  <a:pt x="3092920" y="5722811"/>
                  <a:pt x="3097206" y="5718772"/>
                  <a:pt x="3097206" y="5710609"/>
                </a:cubicBezTo>
                <a:cubicBezTo>
                  <a:pt x="3097206" y="5702446"/>
                  <a:pt x="3092920" y="5695760"/>
                  <a:pt x="3087681" y="5695760"/>
                </a:cubicBezTo>
                <a:cubicBezTo>
                  <a:pt x="3082443" y="5695760"/>
                  <a:pt x="3078156" y="5699789"/>
                  <a:pt x="3078156" y="5704723"/>
                </a:cubicBezTo>
                <a:close/>
                <a:moveTo>
                  <a:pt x="2730237" y="5715229"/>
                </a:moveTo>
                <a:cubicBezTo>
                  <a:pt x="2727141" y="5720239"/>
                  <a:pt x="2733437" y="5724335"/>
                  <a:pt x="2744219" y="5724335"/>
                </a:cubicBezTo>
                <a:cubicBezTo>
                  <a:pt x="2767222" y="5724335"/>
                  <a:pt x="2769537" y="5719039"/>
                  <a:pt x="2749849" y="5711485"/>
                </a:cubicBezTo>
                <a:cubicBezTo>
                  <a:pt x="2742162" y="5708533"/>
                  <a:pt x="2733332" y="5710219"/>
                  <a:pt x="2730237" y="5715229"/>
                </a:cubicBezTo>
                <a:close/>
                <a:moveTo>
                  <a:pt x="3311519" y="5733860"/>
                </a:moveTo>
                <a:cubicBezTo>
                  <a:pt x="3308280" y="5739099"/>
                  <a:pt x="3310176" y="5743385"/>
                  <a:pt x="3315719" y="5743385"/>
                </a:cubicBezTo>
                <a:cubicBezTo>
                  <a:pt x="3321263" y="5743385"/>
                  <a:pt x="3325806" y="5739099"/>
                  <a:pt x="3325806" y="5733860"/>
                </a:cubicBezTo>
                <a:cubicBezTo>
                  <a:pt x="3325806" y="5728621"/>
                  <a:pt x="3323920" y="5724335"/>
                  <a:pt x="3321606" y="5724335"/>
                </a:cubicBezTo>
                <a:cubicBezTo>
                  <a:pt x="3319291" y="5724335"/>
                  <a:pt x="3314757" y="5728621"/>
                  <a:pt x="3311519" y="5733860"/>
                </a:cubicBezTo>
                <a:close/>
                <a:moveTo>
                  <a:pt x="3492494" y="5733860"/>
                </a:moveTo>
                <a:cubicBezTo>
                  <a:pt x="3495732" y="5739099"/>
                  <a:pt x="3500266" y="5743385"/>
                  <a:pt x="3502581" y="5743385"/>
                </a:cubicBezTo>
                <a:cubicBezTo>
                  <a:pt x="3504895" y="5743385"/>
                  <a:pt x="3506781" y="5739099"/>
                  <a:pt x="3506781" y="5733860"/>
                </a:cubicBezTo>
                <a:cubicBezTo>
                  <a:pt x="3506781" y="5728621"/>
                  <a:pt x="3502238" y="5724335"/>
                  <a:pt x="3496694" y="5724335"/>
                </a:cubicBezTo>
                <a:cubicBezTo>
                  <a:pt x="3491151" y="5724335"/>
                  <a:pt x="3489255" y="5728621"/>
                  <a:pt x="3492494" y="5733860"/>
                </a:cubicBezTo>
                <a:close/>
                <a:moveTo>
                  <a:pt x="2693870" y="5751281"/>
                </a:moveTo>
                <a:cubicBezTo>
                  <a:pt x="2672125" y="5775303"/>
                  <a:pt x="2673153" y="5776532"/>
                  <a:pt x="2716263" y="5778151"/>
                </a:cubicBezTo>
                <a:lnTo>
                  <a:pt x="2754306" y="5779580"/>
                </a:lnTo>
                <a:lnTo>
                  <a:pt x="2754306" y="5766245"/>
                </a:lnTo>
                <a:cubicBezTo>
                  <a:pt x="2754306" y="5758910"/>
                  <a:pt x="2759669" y="5752605"/>
                  <a:pt x="2766212" y="5752243"/>
                </a:cubicBezTo>
                <a:cubicBezTo>
                  <a:pt x="2781834" y="5751367"/>
                  <a:pt x="2744524" y="5735393"/>
                  <a:pt x="2724827" y="5734526"/>
                </a:cubicBezTo>
                <a:cubicBezTo>
                  <a:pt x="2716473" y="5734165"/>
                  <a:pt x="2702538" y="5741699"/>
                  <a:pt x="2693870" y="5751281"/>
                </a:cubicBezTo>
                <a:close/>
                <a:moveTo>
                  <a:pt x="3044257" y="5753824"/>
                </a:moveTo>
                <a:cubicBezTo>
                  <a:pt x="3040704" y="5759568"/>
                  <a:pt x="3044038" y="5770493"/>
                  <a:pt x="3051658" y="5778113"/>
                </a:cubicBezTo>
                <a:lnTo>
                  <a:pt x="3065507" y="5791962"/>
                </a:lnTo>
                <a:lnTo>
                  <a:pt x="3078366" y="5776474"/>
                </a:lnTo>
                <a:lnTo>
                  <a:pt x="3091215" y="5760987"/>
                </a:lnTo>
                <a:lnTo>
                  <a:pt x="3077547" y="5752329"/>
                </a:lnTo>
                <a:cubicBezTo>
                  <a:pt x="3059478" y="5740899"/>
                  <a:pt x="3052039" y="5741232"/>
                  <a:pt x="3044257" y="5753824"/>
                </a:cubicBezTo>
                <a:close/>
                <a:moveTo>
                  <a:pt x="2988964" y="5776665"/>
                </a:moveTo>
                <a:cubicBezTo>
                  <a:pt x="2991974" y="5784495"/>
                  <a:pt x="2998261" y="5788533"/>
                  <a:pt x="3002956" y="5785628"/>
                </a:cubicBezTo>
                <a:cubicBezTo>
                  <a:pt x="3016406" y="5777323"/>
                  <a:pt x="3012901" y="5762435"/>
                  <a:pt x="2997489" y="5762435"/>
                </a:cubicBezTo>
                <a:cubicBezTo>
                  <a:pt x="2988993" y="5762435"/>
                  <a:pt x="2985650" y="5768026"/>
                  <a:pt x="2988964" y="5776665"/>
                </a:cubicBezTo>
                <a:close/>
                <a:moveTo>
                  <a:pt x="3321044" y="5771960"/>
                </a:moveTo>
                <a:cubicBezTo>
                  <a:pt x="3317805" y="5777199"/>
                  <a:pt x="3319701" y="5781485"/>
                  <a:pt x="3325244" y="5781485"/>
                </a:cubicBezTo>
                <a:cubicBezTo>
                  <a:pt x="3330788" y="5781485"/>
                  <a:pt x="3335331" y="5777199"/>
                  <a:pt x="3335331" y="5771960"/>
                </a:cubicBezTo>
                <a:cubicBezTo>
                  <a:pt x="3335331" y="5766721"/>
                  <a:pt x="3333445" y="5762435"/>
                  <a:pt x="3331131" y="5762435"/>
                </a:cubicBezTo>
                <a:cubicBezTo>
                  <a:pt x="3328816" y="5762435"/>
                  <a:pt x="3324282" y="5766721"/>
                  <a:pt x="3321044" y="5771960"/>
                </a:cubicBezTo>
                <a:close/>
                <a:moveTo>
                  <a:pt x="2655885" y="5787838"/>
                </a:moveTo>
                <a:cubicBezTo>
                  <a:pt x="2652389" y="5791324"/>
                  <a:pt x="2649531" y="5798611"/>
                  <a:pt x="2649531" y="5804030"/>
                </a:cubicBezTo>
                <a:cubicBezTo>
                  <a:pt x="2649531" y="5809993"/>
                  <a:pt x="2653970" y="5809431"/>
                  <a:pt x="2660799" y="5802602"/>
                </a:cubicBezTo>
                <a:cubicBezTo>
                  <a:pt x="2667000" y="5796401"/>
                  <a:pt x="2669858" y="5789114"/>
                  <a:pt x="2667152" y="5786409"/>
                </a:cubicBezTo>
                <a:cubicBezTo>
                  <a:pt x="2664447" y="5783694"/>
                  <a:pt x="2659371" y="5784343"/>
                  <a:pt x="2655885" y="5787838"/>
                </a:cubicBezTo>
                <a:close/>
                <a:moveTo>
                  <a:pt x="2763831" y="5801097"/>
                </a:moveTo>
                <a:cubicBezTo>
                  <a:pt x="2763831" y="5806640"/>
                  <a:pt x="2768118" y="5808536"/>
                  <a:pt x="2773356" y="5805297"/>
                </a:cubicBezTo>
                <a:cubicBezTo>
                  <a:pt x="2778595" y="5802059"/>
                  <a:pt x="2782881" y="5797525"/>
                  <a:pt x="2782881" y="5795210"/>
                </a:cubicBezTo>
                <a:cubicBezTo>
                  <a:pt x="2782881" y="5792895"/>
                  <a:pt x="2778595" y="5791010"/>
                  <a:pt x="2773356" y="5791010"/>
                </a:cubicBezTo>
                <a:cubicBezTo>
                  <a:pt x="2768118" y="5791010"/>
                  <a:pt x="2763831" y="5795553"/>
                  <a:pt x="2763831" y="5801097"/>
                </a:cubicBezTo>
                <a:close/>
                <a:moveTo>
                  <a:pt x="3331817" y="5805488"/>
                </a:moveTo>
                <a:cubicBezTo>
                  <a:pt x="3328454" y="5814241"/>
                  <a:pt x="3321139" y="5817822"/>
                  <a:pt x="3314729" y="5813860"/>
                </a:cubicBezTo>
                <a:cubicBezTo>
                  <a:pt x="3307204" y="5809212"/>
                  <a:pt x="3305480" y="5812041"/>
                  <a:pt x="3309480" y="5822480"/>
                </a:cubicBezTo>
                <a:cubicBezTo>
                  <a:pt x="3312767" y="5831034"/>
                  <a:pt x="3311347" y="5840559"/>
                  <a:pt x="3306337" y="5843655"/>
                </a:cubicBezTo>
                <a:cubicBezTo>
                  <a:pt x="3301327" y="5846750"/>
                  <a:pt x="3297231" y="5844492"/>
                  <a:pt x="3297231" y="5838635"/>
                </a:cubicBezTo>
                <a:cubicBezTo>
                  <a:pt x="3297231" y="5832777"/>
                  <a:pt x="3292488" y="5830919"/>
                  <a:pt x="3286687" y="5834501"/>
                </a:cubicBezTo>
                <a:cubicBezTo>
                  <a:pt x="3279334" y="5839044"/>
                  <a:pt x="3280058" y="5843588"/>
                  <a:pt x="3289068" y="5849522"/>
                </a:cubicBezTo>
                <a:lnTo>
                  <a:pt x="3301994" y="5858028"/>
                </a:lnTo>
                <a:lnTo>
                  <a:pt x="3273419" y="5881907"/>
                </a:lnTo>
                <a:cubicBezTo>
                  <a:pt x="3257702" y="5895042"/>
                  <a:pt x="3239491" y="5910130"/>
                  <a:pt x="3232937" y="5915444"/>
                </a:cubicBezTo>
                <a:lnTo>
                  <a:pt x="3221031" y="5925112"/>
                </a:lnTo>
                <a:lnTo>
                  <a:pt x="3220250" y="5912825"/>
                </a:lnTo>
                <a:cubicBezTo>
                  <a:pt x="3219831" y="5906072"/>
                  <a:pt x="3213516" y="5914149"/>
                  <a:pt x="3206239" y="5930770"/>
                </a:cubicBezTo>
                <a:cubicBezTo>
                  <a:pt x="3198952" y="5947401"/>
                  <a:pt x="3188589" y="5963726"/>
                  <a:pt x="3183198" y="5967051"/>
                </a:cubicBezTo>
                <a:cubicBezTo>
                  <a:pt x="3169739" y="5975376"/>
                  <a:pt x="3170835" y="5959317"/>
                  <a:pt x="3184674" y="5945477"/>
                </a:cubicBezTo>
                <a:cubicBezTo>
                  <a:pt x="3190875" y="5939276"/>
                  <a:pt x="3193228" y="5931475"/>
                  <a:pt x="3189894" y="5928151"/>
                </a:cubicBezTo>
                <a:cubicBezTo>
                  <a:pt x="3182598" y="5920845"/>
                  <a:pt x="3160405" y="5941962"/>
                  <a:pt x="3151975" y="5964222"/>
                </a:cubicBezTo>
                <a:cubicBezTo>
                  <a:pt x="3148632" y="5973051"/>
                  <a:pt x="3150546" y="5981824"/>
                  <a:pt x="3156233" y="5983719"/>
                </a:cubicBezTo>
                <a:cubicBezTo>
                  <a:pt x="3161910" y="5985615"/>
                  <a:pt x="3154985" y="5999655"/>
                  <a:pt x="3140831" y="6014923"/>
                </a:cubicBezTo>
                <a:lnTo>
                  <a:pt x="3115104" y="6042679"/>
                </a:lnTo>
                <a:lnTo>
                  <a:pt x="3105760" y="6028763"/>
                </a:lnTo>
                <a:lnTo>
                  <a:pt x="3096416" y="6014847"/>
                </a:lnTo>
                <a:lnTo>
                  <a:pt x="3099187" y="6029421"/>
                </a:lnTo>
                <a:cubicBezTo>
                  <a:pt x="3100721" y="6037431"/>
                  <a:pt x="3098759" y="6044927"/>
                  <a:pt x="3094825" y="6046089"/>
                </a:cubicBezTo>
                <a:cubicBezTo>
                  <a:pt x="3077937" y="6051052"/>
                  <a:pt x="3069431" y="6047375"/>
                  <a:pt x="3072127" y="6036278"/>
                </a:cubicBezTo>
                <a:cubicBezTo>
                  <a:pt x="3073727" y="6029735"/>
                  <a:pt x="3073232" y="6027582"/>
                  <a:pt x="3071041" y="6031516"/>
                </a:cubicBezTo>
                <a:cubicBezTo>
                  <a:pt x="3068841" y="6035450"/>
                  <a:pt x="3061097" y="6038660"/>
                  <a:pt x="3053820" y="6038660"/>
                </a:cubicBezTo>
                <a:cubicBezTo>
                  <a:pt x="3046552" y="6038660"/>
                  <a:pt x="3036580" y="6052585"/>
                  <a:pt x="3031665" y="6069616"/>
                </a:cubicBezTo>
                <a:cubicBezTo>
                  <a:pt x="3026750" y="6086647"/>
                  <a:pt x="3022340" y="6095219"/>
                  <a:pt x="3021864" y="6088666"/>
                </a:cubicBezTo>
                <a:cubicBezTo>
                  <a:pt x="3021397" y="6082123"/>
                  <a:pt x="3016901" y="6076760"/>
                  <a:pt x="3011881" y="6076760"/>
                </a:cubicBezTo>
                <a:cubicBezTo>
                  <a:pt x="3006862" y="6076760"/>
                  <a:pt x="3003947" y="6091857"/>
                  <a:pt x="3005405" y="6110297"/>
                </a:cubicBezTo>
                <a:lnTo>
                  <a:pt x="3008043" y="6143835"/>
                </a:lnTo>
                <a:lnTo>
                  <a:pt x="2977896" y="6177725"/>
                </a:lnTo>
                <a:cubicBezTo>
                  <a:pt x="2959027" y="6198928"/>
                  <a:pt x="2940949" y="6210443"/>
                  <a:pt x="2929604" y="6208481"/>
                </a:cubicBezTo>
                <a:lnTo>
                  <a:pt x="2911469" y="6205347"/>
                </a:lnTo>
                <a:lnTo>
                  <a:pt x="2908459" y="6231541"/>
                </a:lnTo>
                <a:cubicBezTo>
                  <a:pt x="2906792" y="6245952"/>
                  <a:pt x="2897086" y="6262212"/>
                  <a:pt x="2886885" y="6267679"/>
                </a:cubicBezTo>
                <a:lnTo>
                  <a:pt x="2868320" y="6277604"/>
                </a:lnTo>
                <a:lnTo>
                  <a:pt x="2862682" y="6262907"/>
                </a:lnTo>
                <a:cubicBezTo>
                  <a:pt x="2859576" y="6254820"/>
                  <a:pt x="2853319" y="6248210"/>
                  <a:pt x="2848775" y="6248210"/>
                </a:cubicBezTo>
                <a:cubicBezTo>
                  <a:pt x="2844194" y="6248210"/>
                  <a:pt x="2844346" y="6258316"/>
                  <a:pt x="2849118" y="6270870"/>
                </a:cubicBezTo>
                <a:lnTo>
                  <a:pt x="2857729" y="6293520"/>
                </a:lnTo>
                <a:lnTo>
                  <a:pt x="2842765" y="6316114"/>
                </a:lnTo>
                <a:cubicBezTo>
                  <a:pt x="2834535" y="6328534"/>
                  <a:pt x="2939072" y="6229398"/>
                  <a:pt x="3075061" y="6095810"/>
                </a:cubicBezTo>
                <a:cubicBezTo>
                  <a:pt x="3297822" y="5876992"/>
                  <a:pt x="3357448" y="5809955"/>
                  <a:pt x="3342551" y="5795058"/>
                </a:cubicBezTo>
                <a:cubicBezTo>
                  <a:pt x="3339875" y="5792382"/>
                  <a:pt x="3335045" y="5797077"/>
                  <a:pt x="3331817" y="5805488"/>
                </a:cubicBezTo>
                <a:close/>
                <a:moveTo>
                  <a:pt x="3056687" y="5812441"/>
                </a:moveTo>
                <a:cubicBezTo>
                  <a:pt x="3051315" y="5828414"/>
                  <a:pt x="3059392" y="5857685"/>
                  <a:pt x="3069184" y="5857685"/>
                </a:cubicBezTo>
                <a:cubicBezTo>
                  <a:pt x="3082214" y="5857685"/>
                  <a:pt x="3087072" y="5843131"/>
                  <a:pt x="3081347" y="5821242"/>
                </a:cubicBezTo>
                <a:cubicBezTo>
                  <a:pt x="3075375" y="5798382"/>
                  <a:pt x="3062916" y="5793944"/>
                  <a:pt x="3056687" y="5812441"/>
                </a:cubicBezTo>
                <a:close/>
                <a:moveTo>
                  <a:pt x="2612041" y="5835187"/>
                </a:moveTo>
                <a:cubicBezTo>
                  <a:pt x="2599335" y="5848389"/>
                  <a:pt x="2595391" y="5857685"/>
                  <a:pt x="2602497" y="5857685"/>
                </a:cubicBezTo>
                <a:cubicBezTo>
                  <a:pt x="2609155" y="5857685"/>
                  <a:pt x="2611393" y="5860895"/>
                  <a:pt x="2607459" y="5864828"/>
                </a:cubicBezTo>
                <a:cubicBezTo>
                  <a:pt x="2600316" y="5871972"/>
                  <a:pt x="2597325" y="5872791"/>
                  <a:pt x="2566187" y="5876144"/>
                </a:cubicBezTo>
                <a:lnTo>
                  <a:pt x="2549519" y="5877944"/>
                </a:lnTo>
                <a:lnTo>
                  <a:pt x="2572627" y="5887174"/>
                </a:lnTo>
                <a:lnTo>
                  <a:pt x="2595725" y="5896414"/>
                </a:lnTo>
                <a:lnTo>
                  <a:pt x="2573217" y="5912177"/>
                </a:lnTo>
                <a:cubicBezTo>
                  <a:pt x="2558139" y="5922740"/>
                  <a:pt x="2549528" y="5924398"/>
                  <a:pt x="2547137" y="5917207"/>
                </a:cubicBezTo>
                <a:cubicBezTo>
                  <a:pt x="2544928" y="5910587"/>
                  <a:pt x="2534669" y="5914206"/>
                  <a:pt x="2520344" y="5926665"/>
                </a:cubicBezTo>
                <a:cubicBezTo>
                  <a:pt x="2495779" y="5948020"/>
                  <a:pt x="2490483" y="5962460"/>
                  <a:pt x="2507218" y="5962460"/>
                </a:cubicBezTo>
                <a:cubicBezTo>
                  <a:pt x="2512762" y="5962460"/>
                  <a:pt x="2514962" y="5958659"/>
                  <a:pt x="2512085" y="5954021"/>
                </a:cubicBezTo>
                <a:cubicBezTo>
                  <a:pt x="2509219" y="5949373"/>
                  <a:pt x="2515200" y="5943400"/>
                  <a:pt x="2525373" y="5940733"/>
                </a:cubicBezTo>
                <a:cubicBezTo>
                  <a:pt x="2537832" y="5937476"/>
                  <a:pt x="2548776" y="5943353"/>
                  <a:pt x="2558825" y="5958707"/>
                </a:cubicBezTo>
                <a:cubicBezTo>
                  <a:pt x="2576360" y="5985463"/>
                  <a:pt x="2621337" y="5989720"/>
                  <a:pt x="2640645" y="5966451"/>
                </a:cubicBezTo>
                <a:lnTo>
                  <a:pt x="2653151" y="5951392"/>
                </a:lnTo>
                <a:lnTo>
                  <a:pt x="2641645" y="5932961"/>
                </a:lnTo>
                <a:lnTo>
                  <a:pt x="2630129" y="5914539"/>
                </a:lnTo>
                <a:lnTo>
                  <a:pt x="2651512" y="5885622"/>
                </a:lnTo>
                <a:lnTo>
                  <a:pt x="2672887" y="5856704"/>
                </a:lnTo>
                <a:lnTo>
                  <a:pt x="2658828" y="5847674"/>
                </a:lnTo>
                <a:lnTo>
                  <a:pt x="2644769" y="5838635"/>
                </a:lnTo>
                <a:lnTo>
                  <a:pt x="2657485" y="5830434"/>
                </a:lnTo>
                <a:lnTo>
                  <a:pt x="2670191" y="5822223"/>
                </a:lnTo>
                <a:lnTo>
                  <a:pt x="2651941" y="5817451"/>
                </a:lnTo>
                <a:cubicBezTo>
                  <a:pt x="2640606" y="5814489"/>
                  <a:pt x="2625490" y="5821204"/>
                  <a:pt x="2612041" y="5835187"/>
                </a:cubicBezTo>
                <a:close/>
                <a:moveTo>
                  <a:pt x="2796778" y="5820223"/>
                </a:moveTo>
                <a:cubicBezTo>
                  <a:pt x="2793321" y="5825805"/>
                  <a:pt x="2793035" y="5832910"/>
                  <a:pt x="2796131" y="5836016"/>
                </a:cubicBezTo>
                <a:cubicBezTo>
                  <a:pt x="2799226" y="5839111"/>
                  <a:pt x="2796845" y="5847579"/>
                  <a:pt x="2790825" y="5854827"/>
                </a:cubicBezTo>
                <a:cubicBezTo>
                  <a:pt x="2773099" y="5876182"/>
                  <a:pt x="2794254" y="5889346"/>
                  <a:pt x="2824296" y="5875658"/>
                </a:cubicBezTo>
                <a:cubicBezTo>
                  <a:pt x="2853766" y="5862228"/>
                  <a:pt x="2854443" y="5859371"/>
                  <a:pt x="2834726" y="5831234"/>
                </a:cubicBezTo>
                <a:cubicBezTo>
                  <a:pt x="2818495" y="5808050"/>
                  <a:pt x="2806456" y="5804554"/>
                  <a:pt x="2796778" y="5820223"/>
                </a:cubicBezTo>
                <a:close/>
                <a:moveTo>
                  <a:pt x="3156261" y="5821490"/>
                </a:moveTo>
                <a:cubicBezTo>
                  <a:pt x="3142879" y="5834873"/>
                  <a:pt x="3140831" y="5851751"/>
                  <a:pt x="3153547" y="5843902"/>
                </a:cubicBezTo>
                <a:cubicBezTo>
                  <a:pt x="3158338" y="5840940"/>
                  <a:pt x="3164138" y="5843902"/>
                  <a:pt x="3166453" y="5850484"/>
                </a:cubicBezTo>
                <a:cubicBezTo>
                  <a:pt x="3168758" y="5857065"/>
                  <a:pt x="3170730" y="5850665"/>
                  <a:pt x="3170835" y="5836253"/>
                </a:cubicBezTo>
                <a:cubicBezTo>
                  <a:pt x="3171054" y="5806107"/>
                  <a:pt x="3171349" y="5806402"/>
                  <a:pt x="3156261" y="5821490"/>
                </a:cubicBezTo>
                <a:close/>
                <a:moveTo>
                  <a:pt x="2954331" y="5829110"/>
                </a:moveTo>
                <a:cubicBezTo>
                  <a:pt x="2954331" y="5834349"/>
                  <a:pt x="2958618" y="5838635"/>
                  <a:pt x="2963856" y="5838635"/>
                </a:cubicBezTo>
                <a:cubicBezTo>
                  <a:pt x="2969095" y="5838635"/>
                  <a:pt x="2973381" y="5834349"/>
                  <a:pt x="2973381" y="5829110"/>
                </a:cubicBezTo>
                <a:cubicBezTo>
                  <a:pt x="2973381" y="5823871"/>
                  <a:pt x="2969095" y="5819585"/>
                  <a:pt x="2963856" y="5819585"/>
                </a:cubicBezTo>
                <a:cubicBezTo>
                  <a:pt x="2958618" y="5819585"/>
                  <a:pt x="2954331" y="5823871"/>
                  <a:pt x="2954331" y="5829110"/>
                </a:cubicBezTo>
                <a:close/>
                <a:moveTo>
                  <a:pt x="3221031" y="5848160"/>
                </a:moveTo>
                <a:cubicBezTo>
                  <a:pt x="3221031" y="5853399"/>
                  <a:pt x="3225318" y="5857685"/>
                  <a:pt x="3230556" y="5857685"/>
                </a:cubicBezTo>
                <a:cubicBezTo>
                  <a:pt x="3235795" y="5857685"/>
                  <a:pt x="3240081" y="5853399"/>
                  <a:pt x="3240081" y="5848160"/>
                </a:cubicBezTo>
                <a:cubicBezTo>
                  <a:pt x="3240081" y="5842921"/>
                  <a:pt x="3235795" y="5838635"/>
                  <a:pt x="3230556" y="5838635"/>
                </a:cubicBezTo>
                <a:cubicBezTo>
                  <a:pt x="3225318" y="5838635"/>
                  <a:pt x="3221031" y="5842921"/>
                  <a:pt x="3221031" y="5848160"/>
                </a:cubicBezTo>
                <a:close/>
                <a:moveTo>
                  <a:pt x="3373431" y="5858247"/>
                </a:moveTo>
                <a:cubicBezTo>
                  <a:pt x="3373431" y="5863790"/>
                  <a:pt x="3377718" y="5865686"/>
                  <a:pt x="3382956" y="5862447"/>
                </a:cubicBezTo>
                <a:cubicBezTo>
                  <a:pt x="3388195" y="5859209"/>
                  <a:pt x="3392481" y="5854675"/>
                  <a:pt x="3392481" y="5852360"/>
                </a:cubicBezTo>
                <a:cubicBezTo>
                  <a:pt x="3392481" y="5850045"/>
                  <a:pt x="3388195" y="5848160"/>
                  <a:pt x="3382956" y="5848160"/>
                </a:cubicBezTo>
                <a:cubicBezTo>
                  <a:pt x="3377718" y="5848160"/>
                  <a:pt x="3373431" y="5852703"/>
                  <a:pt x="3373431" y="5858247"/>
                </a:cubicBezTo>
                <a:close/>
                <a:moveTo>
                  <a:pt x="2887656" y="5866648"/>
                </a:moveTo>
                <a:cubicBezTo>
                  <a:pt x="2887656" y="5871582"/>
                  <a:pt x="2891943" y="5878259"/>
                  <a:pt x="2897181" y="5881497"/>
                </a:cubicBezTo>
                <a:cubicBezTo>
                  <a:pt x="2902420" y="5884736"/>
                  <a:pt x="2906706" y="5880697"/>
                  <a:pt x="2906706" y="5872534"/>
                </a:cubicBezTo>
                <a:cubicBezTo>
                  <a:pt x="2906706" y="5864371"/>
                  <a:pt x="2902420" y="5857685"/>
                  <a:pt x="2897181" y="5857685"/>
                </a:cubicBezTo>
                <a:cubicBezTo>
                  <a:pt x="2891943" y="5857685"/>
                  <a:pt x="2887656" y="5861714"/>
                  <a:pt x="2887656" y="5866648"/>
                </a:cubicBezTo>
                <a:close/>
                <a:moveTo>
                  <a:pt x="2768975" y="5908615"/>
                </a:moveTo>
                <a:lnTo>
                  <a:pt x="2751420" y="5921455"/>
                </a:lnTo>
                <a:lnTo>
                  <a:pt x="2762803" y="5928484"/>
                </a:lnTo>
                <a:cubicBezTo>
                  <a:pt x="2774614" y="5935790"/>
                  <a:pt x="2801931" y="5918797"/>
                  <a:pt x="2801931" y="5904147"/>
                </a:cubicBezTo>
                <a:cubicBezTo>
                  <a:pt x="2801931" y="5892108"/>
                  <a:pt x="2789177" y="5893842"/>
                  <a:pt x="2768975" y="5908615"/>
                </a:cubicBezTo>
                <a:close/>
                <a:moveTo>
                  <a:pt x="3068631" y="5914539"/>
                </a:moveTo>
                <a:cubicBezTo>
                  <a:pt x="3068631" y="5919607"/>
                  <a:pt x="3062202" y="5921293"/>
                  <a:pt x="3054344" y="5918283"/>
                </a:cubicBezTo>
                <a:cubicBezTo>
                  <a:pt x="3045295" y="5914806"/>
                  <a:pt x="3040056" y="5918406"/>
                  <a:pt x="3040056" y="5928103"/>
                </a:cubicBezTo>
                <a:cubicBezTo>
                  <a:pt x="3040056" y="5949477"/>
                  <a:pt x="3061669" y="5947220"/>
                  <a:pt x="3075946" y="5924360"/>
                </a:cubicBezTo>
                <a:cubicBezTo>
                  <a:pt x="3082995" y="5913063"/>
                  <a:pt x="3083928" y="5905310"/>
                  <a:pt x="3078233" y="5905310"/>
                </a:cubicBezTo>
                <a:cubicBezTo>
                  <a:pt x="3072956" y="5905310"/>
                  <a:pt x="3068631" y="5909463"/>
                  <a:pt x="3068631" y="5914539"/>
                </a:cubicBezTo>
                <a:close/>
                <a:moveTo>
                  <a:pt x="2530469" y="5962460"/>
                </a:moveTo>
                <a:cubicBezTo>
                  <a:pt x="2527230" y="5967699"/>
                  <a:pt x="2529126" y="5971985"/>
                  <a:pt x="2534669" y="5971985"/>
                </a:cubicBezTo>
                <a:cubicBezTo>
                  <a:pt x="2540213" y="5971985"/>
                  <a:pt x="2544756" y="5967699"/>
                  <a:pt x="2544756" y="5962460"/>
                </a:cubicBezTo>
                <a:cubicBezTo>
                  <a:pt x="2544756" y="5957221"/>
                  <a:pt x="2542870" y="5952935"/>
                  <a:pt x="2540556" y="5952935"/>
                </a:cubicBezTo>
                <a:cubicBezTo>
                  <a:pt x="2538241" y="5952935"/>
                  <a:pt x="2533707" y="5957221"/>
                  <a:pt x="2530469" y="5962460"/>
                </a:cubicBezTo>
                <a:close/>
                <a:moveTo>
                  <a:pt x="3125724" y="5952935"/>
                </a:moveTo>
                <a:cubicBezTo>
                  <a:pt x="3119123" y="5977900"/>
                  <a:pt x="3119200" y="6010085"/>
                  <a:pt x="3125867" y="6010085"/>
                </a:cubicBezTo>
                <a:cubicBezTo>
                  <a:pt x="3140774" y="6010085"/>
                  <a:pt x="3145050" y="5993254"/>
                  <a:pt x="3135925" y="5970480"/>
                </a:cubicBezTo>
                <a:cubicBezTo>
                  <a:pt x="3131011" y="5958212"/>
                  <a:pt x="3126420" y="5950316"/>
                  <a:pt x="3125724" y="5952935"/>
                </a:cubicBezTo>
                <a:close/>
                <a:moveTo>
                  <a:pt x="2716206" y="5980948"/>
                </a:moveTo>
                <a:cubicBezTo>
                  <a:pt x="2716206" y="5985882"/>
                  <a:pt x="2720493" y="5992559"/>
                  <a:pt x="2725731" y="5995797"/>
                </a:cubicBezTo>
                <a:cubicBezTo>
                  <a:pt x="2730970" y="5999036"/>
                  <a:pt x="2735256" y="5994997"/>
                  <a:pt x="2735256" y="5986834"/>
                </a:cubicBezTo>
                <a:cubicBezTo>
                  <a:pt x="2735256" y="5978671"/>
                  <a:pt x="2730970" y="5971985"/>
                  <a:pt x="2725731" y="5971985"/>
                </a:cubicBezTo>
                <a:cubicBezTo>
                  <a:pt x="2720493" y="5971985"/>
                  <a:pt x="2716206" y="5976014"/>
                  <a:pt x="2716206" y="5980948"/>
                </a:cubicBezTo>
                <a:close/>
                <a:moveTo>
                  <a:pt x="3040056" y="5991035"/>
                </a:moveTo>
                <a:cubicBezTo>
                  <a:pt x="3040056" y="5996274"/>
                  <a:pt x="3044343" y="6000560"/>
                  <a:pt x="3049581" y="6000560"/>
                </a:cubicBezTo>
                <a:cubicBezTo>
                  <a:pt x="3054820" y="6000560"/>
                  <a:pt x="3059106" y="5996274"/>
                  <a:pt x="3059106" y="5991035"/>
                </a:cubicBezTo>
                <a:cubicBezTo>
                  <a:pt x="3059106" y="5985796"/>
                  <a:pt x="3054820" y="5981510"/>
                  <a:pt x="3049581" y="5981510"/>
                </a:cubicBezTo>
                <a:cubicBezTo>
                  <a:pt x="3044343" y="5981510"/>
                  <a:pt x="3040056" y="5985796"/>
                  <a:pt x="3040056" y="5991035"/>
                </a:cubicBezTo>
                <a:close/>
                <a:moveTo>
                  <a:pt x="3087681" y="6000560"/>
                </a:moveTo>
                <a:cubicBezTo>
                  <a:pt x="3087681" y="6005799"/>
                  <a:pt x="3091968" y="6010085"/>
                  <a:pt x="3097206" y="6010085"/>
                </a:cubicBezTo>
                <a:cubicBezTo>
                  <a:pt x="3102445" y="6010085"/>
                  <a:pt x="3106731" y="6005799"/>
                  <a:pt x="3106731" y="6000560"/>
                </a:cubicBezTo>
                <a:cubicBezTo>
                  <a:pt x="3106731" y="5995321"/>
                  <a:pt x="3102445" y="5991035"/>
                  <a:pt x="3097206" y="5991035"/>
                </a:cubicBezTo>
                <a:cubicBezTo>
                  <a:pt x="3091968" y="5991035"/>
                  <a:pt x="3087681" y="5995321"/>
                  <a:pt x="3087681" y="6000560"/>
                </a:cubicBezTo>
                <a:close/>
                <a:moveTo>
                  <a:pt x="2868606" y="6019314"/>
                </a:moveTo>
                <a:cubicBezTo>
                  <a:pt x="2868606" y="6024382"/>
                  <a:pt x="2862215" y="6026086"/>
                  <a:pt x="2854395" y="6023086"/>
                </a:cubicBezTo>
                <a:cubicBezTo>
                  <a:pt x="2846203" y="6019943"/>
                  <a:pt x="2837641" y="6024267"/>
                  <a:pt x="2834173" y="6033316"/>
                </a:cubicBezTo>
                <a:cubicBezTo>
                  <a:pt x="2824791" y="6057757"/>
                  <a:pt x="2836421" y="6061263"/>
                  <a:pt x="2862891" y="6041974"/>
                </a:cubicBezTo>
                <a:cubicBezTo>
                  <a:pt x="2888028" y="6023667"/>
                  <a:pt x="2894514" y="6010085"/>
                  <a:pt x="2878131" y="6010085"/>
                </a:cubicBezTo>
                <a:cubicBezTo>
                  <a:pt x="2872893" y="6010085"/>
                  <a:pt x="2868606" y="6014238"/>
                  <a:pt x="2868606" y="6019314"/>
                </a:cubicBezTo>
                <a:close/>
                <a:moveTo>
                  <a:pt x="2766212" y="6031516"/>
                </a:moveTo>
                <a:cubicBezTo>
                  <a:pt x="2768394" y="6038069"/>
                  <a:pt x="2775900" y="6043422"/>
                  <a:pt x="2782881" y="6043422"/>
                </a:cubicBezTo>
                <a:cubicBezTo>
                  <a:pt x="2789863" y="6043422"/>
                  <a:pt x="2797369" y="6038069"/>
                  <a:pt x="2799550" y="6031516"/>
                </a:cubicBezTo>
                <a:cubicBezTo>
                  <a:pt x="2801912" y="6024430"/>
                  <a:pt x="2795159" y="6019610"/>
                  <a:pt x="2782881" y="6019610"/>
                </a:cubicBezTo>
                <a:cubicBezTo>
                  <a:pt x="2770604" y="6019610"/>
                  <a:pt x="2763850" y="6024430"/>
                  <a:pt x="2766212" y="6031516"/>
                </a:cubicBezTo>
                <a:close/>
                <a:moveTo>
                  <a:pt x="2681954" y="6061424"/>
                </a:moveTo>
                <a:cubicBezTo>
                  <a:pt x="2678449" y="6070559"/>
                  <a:pt x="2680430" y="6082894"/>
                  <a:pt x="2686364" y="6088828"/>
                </a:cubicBezTo>
                <a:lnTo>
                  <a:pt x="2697156" y="6099620"/>
                </a:lnTo>
                <a:lnTo>
                  <a:pt x="2708653" y="6088123"/>
                </a:lnTo>
                <a:lnTo>
                  <a:pt x="2720150" y="6076626"/>
                </a:lnTo>
                <a:lnTo>
                  <a:pt x="2704243" y="6060710"/>
                </a:lnTo>
                <a:lnTo>
                  <a:pt x="2688327" y="6044803"/>
                </a:lnTo>
                <a:lnTo>
                  <a:pt x="2681954" y="6061424"/>
                </a:lnTo>
                <a:close/>
                <a:moveTo>
                  <a:pt x="3047067" y="6053881"/>
                </a:moveTo>
                <a:cubicBezTo>
                  <a:pt x="3043933" y="6057014"/>
                  <a:pt x="3043733" y="6065739"/>
                  <a:pt x="3046628" y="6073283"/>
                </a:cubicBezTo>
                <a:cubicBezTo>
                  <a:pt x="3049524" y="6080827"/>
                  <a:pt x="3046009" y="6094543"/>
                  <a:pt x="3038827" y="6103772"/>
                </a:cubicBezTo>
                <a:cubicBezTo>
                  <a:pt x="3031646" y="6113002"/>
                  <a:pt x="3035408" y="6110459"/>
                  <a:pt x="3047200" y="6098125"/>
                </a:cubicBezTo>
                <a:cubicBezTo>
                  <a:pt x="3058992" y="6085789"/>
                  <a:pt x="3068631" y="6069511"/>
                  <a:pt x="3068631" y="6061939"/>
                </a:cubicBezTo>
                <a:cubicBezTo>
                  <a:pt x="3068631" y="6047889"/>
                  <a:pt x="3057287" y="6043651"/>
                  <a:pt x="3047067" y="6053881"/>
                </a:cubicBezTo>
                <a:close/>
                <a:moveTo>
                  <a:pt x="2978144" y="6076760"/>
                </a:moveTo>
                <a:cubicBezTo>
                  <a:pt x="2981382" y="6081999"/>
                  <a:pt x="2985916" y="6086285"/>
                  <a:pt x="2988231" y="6086285"/>
                </a:cubicBezTo>
                <a:cubicBezTo>
                  <a:pt x="2990545" y="6086285"/>
                  <a:pt x="2992431" y="6081999"/>
                  <a:pt x="2992431" y="6076760"/>
                </a:cubicBezTo>
                <a:cubicBezTo>
                  <a:pt x="2992431" y="6071521"/>
                  <a:pt x="2987888" y="6067235"/>
                  <a:pt x="2982344" y="6067235"/>
                </a:cubicBezTo>
                <a:cubicBezTo>
                  <a:pt x="2976801" y="6067235"/>
                  <a:pt x="2974905" y="6071521"/>
                  <a:pt x="2978144" y="6076760"/>
                </a:cubicBezTo>
                <a:close/>
                <a:moveTo>
                  <a:pt x="2401881" y="6095810"/>
                </a:moveTo>
                <a:cubicBezTo>
                  <a:pt x="2409739" y="6100887"/>
                  <a:pt x="2420455" y="6105039"/>
                  <a:pt x="2425694" y="6105039"/>
                </a:cubicBezTo>
                <a:cubicBezTo>
                  <a:pt x="2430933" y="6105039"/>
                  <a:pt x="2428789" y="6100887"/>
                  <a:pt x="2420931" y="6095810"/>
                </a:cubicBezTo>
                <a:cubicBezTo>
                  <a:pt x="2413073" y="6090733"/>
                  <a:pt x="2402358" y="6086580"/>
                  <a:pt x="2397119" y="6086580"/>
                </a:cubicBezTo>
                <a:cubicBezTo>
                  <a:pt x="2391880" y="6086580"/>
                  <a:pt x="2394023" y="6090733"/>
                  <a:pt x="2401881" y="6095810"/>
                </a:cubicBezTo>
                <a:close/>
                <a:moveTo>
                  <a:pt x="2335206" y="6114860"/>
                </a:moveTo>
                <a:cubicBezTo>
                  <a:pt x="2335206" y="6120099"/>
                  <a:pt x="2339750" y="6124385"/>
                  <a:pt x="2345293" y="6124385"/>
                </a:cubicBezTo>
                <a:cubicBezTo>
                  <a:pt x="2350837" y="6124385"/>
                  <a:pt x="2352732" y="6120099"/>
                  <a:pt x="2349494" y="6114860"/>
                </a:cubicBezTo>
                <a:cubicBezTo>
                  <a:pt x="2346255" y="6109621"/>
                  <a:pt x="2341721" y="6105335"/>
                  <a:pt x="2339407" y="6105335"/>
                </a:cubicBezTo>
                <a:cubicBezTo>
                  <a:pt x="2337092" y="6105335"/>
                  <a:pt x="2335206" y="6109621"/>
                  <a:pt x="2335206" y="6114860"/>
                </a:cubicBezTo>
                <a:close/>
                <a:moveTo>
                  <a:pt x="2460251" y="6121403"/>
                </a:moveTo>
                <a:lnTo>
                  <a:pt x="2473319" y="6137472"/>
                </a:lnTo>
                <a:lnTo>
                  <a:pt x="2456650" y="6131233"/>
                </a:lnTo>
                <a:cubicBezTo>
                  <a:pt x="2447487" y="6127795"/>
                  <a:pt x="2439981" y="6128842"/>
                  <a:pt x="2439981" y="6133567"/>
                </a:cubicBezTo>
                <a:cubicBezTo>
                  <a:pt x="2439981" y="6138291"/>
                  <a:pt x="2449430" y="6145149"/>
                  <a:pt x="2460965" y="6148816"/>
                </a:cubicBezTo>
                <a:cubicBezTo>
                  <a:pt x="2483130" y="6155846"/>
                  <a:pt x="2513714" y="6181535"/>
                  <a:pt x="2499932" y="6181535"/>
                </a:cubicBezTo>
                <a:cubicBezTo>
                  <a:pt x="2495484" y="6181535"/>
                  <a:pt x="2482044" y="6174667"/>
                  <a:pt x="2470061" y="6166276"/>
                </a:cubicBezTo>
                <a:cubicBezTo>
                  <a:pt x="2458079" y="6157884"/>
                  <a:pt x="2446277" y="6153017"/>
                  <a:pt x="2443829" y="6155465"/>
                </a:cubicBezTo>
                <a:cubicBezTo>
                  <a:pt x="2441391" y="6157903"/>
                  <a:pt x="2450592" y="6167247"/>
                  <a:pt x="2464280" y="6176220"/>
                </a:cubicBezTo>
                <a:cubicBezTo>
                  <a:pt x="2477977" y="6185183"/>
                  <a:pt x="2505970" y="6207700"/>
                  <a:pt x="2526487" y="6226235"/>
                </a:cubicBezTo>
                <a:cubicBezTo>
                  <a:pt x="2547014" y="6244781"/>
                  <a:pt x="2563806" y="6254449"/>
                  <a:pt x="2563806" y="6247733"/>
                </a:cubicBezTo>
                <a:cubicBezTo>
                  <a:pt x="2563806" y="6241009"/>
                  <a:pt x="2566968" y="6238666"/>
                  <a:pt x="2570826" y="6242533"/>
                </a:cubicBezTo>
                <a:cubicBezTo>
                  <a:pt x="2574693" y="6246390"/>
                  <a:pt x="2577903" y="6256382"/>
                  <a:pt x="2577970" y="6264726"/>
                </a:cubicBezTo>
                <a:cubicBezTo>
                  <a:pt x="2578037" y="6273080"/>
                  <a:pt x="2583456" y="6281709"/>
                  <a:pt x="2590010" y="6283900"/>
                </a:cubicBezTo>
                <a:cubicBezTo>
                  <a:pt x="2597315" y="6286357"/>
                  <a:pt x="2599820" y="6282442"/>
                  <a:pt x="2596506" y="6273784"/>
                </a:cubicBezTo>
                <a:cubicBezTo>
                  <a:pt x="2585523" y="6245161"/>
                  <a:pt x="2610202" y="6249219"/>
                  <a:pt x="2629395" y="6279176"/>
                </a:cubicBezTo>
                <a:cubicBezTo>
                  <a:pt x="2640292" y="6296197"/>
                  <a:pt x="2649284" y="6305760"/>
                  <a:pt x="2649369" y="6300426"/>
                </a:cubicBezTo>
                <a:cubicBezTo>
                  <a:pt x="2649598" y="6286681"/>
                  <a:pt x="2604612" y="6220521"/>
                  <a:pt x="2570121" y="6183878"/>
                </a:cubicBezTo>
                <a:lnTo>
                  <a:pt x="2540946" y="6152883"/>
                </a:lnTo>
                <a:lnTo>
                  <a:pt x="2521420" y="6158313"/>
                </a:lnTo>
                <a:lnTo>
                  <a:pt x="2501894" y="6163733"/>
                </a:lnTo>
                <a:lnTo>
                  <a:pt x="2514648" y="6154884"/>
                </a:lnTo>
                <a:lnTo>
                  <a:pt x="2527392" y="6146035"/>
                </a:lnTo>
                <a:lnTo>
                  <a:pt x="2494464" y="6125680"/>
                </a:lnTo>
                <a:cubicBezTo>
                  <a:pt x="2454840" y="6101191"/>
                  <a:pt x="2442553" y="6099658"/>
                  <a:pt x="2460251" y="6121403"/>
                </a:cubicBezTo>
                <a:close/>
                <a:moveTo>
                  <a:pt x="2830506" y="6114860"/>
                </a:moveTo>
                <a:cubicBezTo>
                  <a:pt x="2830506" y="6120099"/>
                  <a:pt x="2835050" y="6124385"/>
                  <a:pt x="2840593" y="6124385"/>
                </a:cubicBezTo>
                <a:cubicBezTo>
                  <a:pt x="2846137" y="6124385"/>
                  <a:pt x="2848032" y="6120099"/>
                  <a:pt x="2844794" y="6114860"/>
                </a:cubicBezTo>
                <a:cubicBezTo>
                  <a:pt x="2841555" y="6109621"/>
                  <a:pt x="2837021" y="6105335"/>
                  <a:pt x="2834707" y="6105335"/>
                </a:cubicBezTo>
                <a:cubicBezTo>
                  <a:pt x="2832392" y="6105335"/>
                  <a:pt x="2830506" y="6109621"/>
                  <a:pt x="2830506" y="6114860"/>
                </a:cubicBezTo>
                <a:close/>
                <a:moveTo>
                  <a:pt x="2363781" y="6125651"/>
                </a:moveTo>
                <a:cubicBezTo>
                  <a:pt x="2363781" y="6136691"/>
                  <a:pt x="2410387" y="6140787"/>
                  <a:pt x="2414483" y="6130119"/>
                </a:cubicBezTo>
                <a:cubicBezTo>
                  <a:pt x="2416835" y="6123975"/>
                  <a:pt x="2407158" y="6119622"/>
                  <a:pt x="2391147" y="6119622"/>
                </a:cubicBezTo>
                <a:cubicBezTo>
                  <a:pt x="2376097" y="6119622"/>
                  <a:pt x="2363781" y="6122337"/>
                  <a:pt x="2363781" y="6125651"/>
                </a:cubicBezTo>
                <a:close/>
                <a:moveTo>
                  <a:pt x="2976591" y="6128528"/>
                </a:moveTo>
                <a:cubicBezTo>
                  <a:pt x="2979477" y="6136053"/>
                  <a:pt x="2976715" y="6144035"/>
                  <a:pt x="2970467" y="6146273"/>
                </a:cubicBezTo>
                <a:cubicBezTo>
                  <a:pt x="2964209" y="6148521"/>
                  <a:pt x="2962028" y="6153512"/>
                  <a:pt x="2965599" y="6157370"/>
                </a:cubicBezTo>
                <a:cubicBezTo>
                  <a:pt x="2969181" y="6161237"/>
                  <a:pt x="2976686" y="6161570"/>
                  <a:pt x="2982268" y="6158113"/>
                </a:cubicBezTo>
                <a:cubicBezTo>
                  <a:pt x="2995689" y="6149817"/>
                  <a:pt x="2995384" y="6114860"/>
                  <a:pt x="2981887" y="6114860"/>
                </a:cubicBezTo>
                <a:cubicBezTo>
                  <a:pt x="2976087" y="6114860"/>
                  <a:pt x="2973705" y="6121013"/>
                  <a:pt x="2976591" y="6128528"/>
                </a:cubicBezTo>
                <a:close/>
                <a:moveTo>
                  <a:pt x="2882894" y="6133910"/>
                </a:moveTo>
                <a:cubicBezTo>
                  <a:pt x="2886132" y="6139149"/>
                  <a:pt x="2890666" y="6143435"/>
                  <a:pt x="2892981" y="6143435"/>
                </a:cubicBezTo>
                <a:cubicBezTo>
                  <a:pt x="2895295" y="6143435"/>
                  <a:pt x="2897181" y="6139149"/>
                  <a:pt x="2897181" y="6133910"/>
                </a:cubicBezTo>
                <a:cubicBezTo>
                  <a:pt x="2897181" y="6128671"/>
                  <a:pt x="2892638" y="6124385"/>
                  <a:pt x="2887094" y="6124385"/>
                </a:cubicBezTo>
                <a:cubicBezTo>
                  <a:pt x="2881551" y="6124385"/>
                  <a:pt x="2879655" y="6128671"/>
                  <a:pt x="2882894" y="6133910"/>
                </a:cubicBezTo>
                <a:close/>
                <a:moveTo>
                  <a:pt x="2735256" y="6162485"/>
                </a:moveTo>
                <a:cubicBezTo>
                  <a:pt x="2735256" y="6167724"/>
                  <a:pt x="2739800" y="6172010"/>
                  <a:pt x="2745343" y="6172010"/>
                </a:cubicBezTo>
                <a:cubicBezTo>
                  <a:pt x="2750887" y="6172010"/>
                  <a:pt x="2752782" y="6167724"/>
                  <a:pt x="2749544" y="6162485"/>
                </a:cubicBezTo>
                <a:cubicBezTo>
                  <a:pt x="2746305" y="6157246"/>
                  <a:pt x="2741771" y="6152960"/>
                  <a:pt x="2739457" y="6152960"/>
                </a:cubicBezTo>
                <a:cubicBezTo>
                  <a:pt x="2737142" y="6152960"/>
                  <a:pt x="2735256" y="6157246"/>
                  <a:pt x="2735256" y="6162485"/>
                </a:cubicBezTo>
                <a:close/>
                <a:moveTo>
                  <a:pt x="2563406" y="6208167"/>
                </a:moveTo>
                <a:cubicBezTo>
                  <a:pt x="2580608" y="6230674"/>
                  <a:pt x="2597163" y="6246600"/>
                  <a:pt x="2600201" y="6243571"/>
                </a:cubicBezTo>
                <a:cubicBezTo>
                  <a:pt x="2603230" y="6240533"/>
                  <a:pt x="2589162" y="6222121"/>
                  <a:pt x="2568921" y="6202652"/>
                </a:cubicBezTo>
                <a:lnTo>
                  <a:pt x="2532126" y="6167247"/>
                </a:lnTo>
                <a:lnTo>
                  <a:pt x="2563406" y="6208167"/>
                </a:lnTo>
                <a:close/>
                <a:moveTo>
                  <a:pt x="2763831" y="6181535"/>
                </a:moveTo>
                <a:cubicBezTo>
                  <a:pt x="2763831" y="6186774"/>
                  <a:pt x="2768375" y="6191060"/>
                  <a:pt x="2773918" y="6191060"/>
                </a:cubicBezTo>
                <a:cubicBezTo>
                  <a:pt x="2779462" y="6191060"/>
                  <a:pt x="2781357" y="6186774"/>
                  <a:pt x="2778119" y="6181535"/>
                </a:cubicBezTo>
                <a:cubicBezTo>
                  <a:pt x="2774880" y="6176296"/>
                  <a:pt x="2770346" y="6172010"/>
                  <a:pt x="2768032" y="6172010"/>
                </a:cubicBezTo>
                <a:cubicBezTo>
                  <a:pt x="2765717" y="6172010"/>
                  <a:pt x="2763831" y="6176296"/>
                  <a:pt x="2763831" y="6181535"/>
                </a:cubicBezTo>
                <a:close/>
                <a:moveTo>
                  <a:pt x="2840031" y="6185278"/>
                </a:moveTo>
                <a:cubicBezTo>
                  <a:pt x="2840031" y="6187335"/>
                  <a:pt x="2846680" y="6191574"/>
                  <a:pt x="2854814" y="6194698"/>
                </a:cubicBezTo>
                <a:cubicBezTo>
                  <a:pt x="2863291" y="6197946"/>
                  <a:pt x="2867111" y="6196346"/>
                  <a:pt x="2863777" y="6190955"/>
                </a:cubicBezTo>
                <a:cubicBezTo>
                  <a:pt x="2858186" y="6181897"/>
                  <a:pt x="2840031" y="6177563"/>
                  <a:pt x="2840031" y="6185278"/>
                </a:cubicBezTo>
                <a:close/>
                <a:moveTo>
                  <a:pt x="2316271" y="6253534"/>
                </a:moveTo>
                <a:cubicBezTo>
                  <a:pt x="2279533" y="6288996"/>
                  <a:pt x="2249481" y="6320533"/>
                  <a:pt x="2249481" y="6323610"/>
                </a:cubicBezTo>
                <a:cubicBezTo>
                  <a:pt x="2249481" y="6326686"/>
                  <a:pt x="2268960" y="6339545"/>
                  <a:pt x="2292772" y="6352175"/>
                </a:cubicBezTo>
                <a:cubicBezTo>
                  <a:pt x="2366896" y="6391494"/>
                  <a:pt x="2449506" y="6489621"/>
                  <a:pt x="2449506" y="6538341"/>
                </a:cubicBezTo>
                <a:cubicBezTo>
                  <a:pt x="2449506" y="6546409"/>
                  <a:pt x="2454983" y="6553010"/>
                  <a:pt x="2461689" y="6553010"/>
                </a:cubicBezTo>
                <a:cubicBezTo>
                  <a:pt x="2475605" y="6553010"/>
                  <a:pt x="2592381" y="6438119"/>
                  <a:pt x="2592381" y="6424422"/>
                </a:cubicBezTo>
                <a:cubicBezTo>
                  <a:pt x="2592381" y="6419460"/>
                  <a:pt x="2562377" y="6445186"/>
                  <a:pt x="2525706" y="6481572"/>
                </a:cubicBezTo>
                <a:cubicBezTo>
                  <a:pt x="2489035" y="6517958"/>
                  <a:pt x="2459031" y="6542256"/>
                  <a:pt x="2459031" y="6535560"/>
                </a:cubicBezTo>
                <a:cubicBezTo>
                  <a:pt x="2459031" y="6528864"/>
                  <a:pt x="2450287" y="6504204"/>
                  <a:pt x="2439610" y="6480744"/>
                </a:cubicBezTo>
                <a:cubicBezTo>
                  <a:pt x="2428923" y="6457293"/>
                  <a:pt x="2422236" y="6434776"/>
                  <a:pt x="2424751" y="6430718"/>
                </a:cubicBezTo>
                <a:cubicBezTo>
                  <a:pt x="2427256" y="6426651"/>
                  <a:pt x="2418855" y="6415469"/>
                  <a:pt x="2406072" y="6405867"/>
                </a:cubicBezTo>
                <a:cubicBezTo>
                  <a:pt x="2393290" y="6396266"/>
                  <a:pt x="2382898" y="6383655"/>
                  <a:pt x="2382974" y="6377845"/>
                </a:cubicBezTo>
                <a:cubicBezTo>
                  <a:pt x="2383069" y="6370844"/>
                  <a:pt x="2385489" y="6370568"/>
                  <a:pt x="2390118" y="6377016"/>
                </a:cubicBezTo>
                <a:cubicBezTo>
                  <a:pt x="2401072" y="6392257"/>
                  <a:pt x="2449506" y="6421003"/>
                  <a:pt x="2449506" y="6412259"/>
                </a:cubicBezTo>
                <a:cubicBezTo>
                  <a:pt x="2449506" y="6407944"/>
                  <a:pt x="2444639" y="6399553"/>
                  <a:pt x="2438686" y="6393600"/>
                </a:cubicBezTo>
                <a:lnTo>
                  <a:pt x="2427875" y="6382789"/>
                </a:lnTo>
                <a:lnTo>
                  <a:pt x="2443906" y="6366748"/>
                </a:lnTo>
                <a:cubicBezTo>
                  <a:pt x="2452726" y="6357928"/>
                  <a:pt x="2462822" y="6353604"/>
                  <a:pt x="2466356" y="6357128"/>
                </a:cubicBezTo>
                <a:cubicBezTo>
                  <a:pt x="2469880" y="6360662"/>
                  <a:pt x="2466585" y="6367367"/>
                  <a:pt x="2459031" y="6372035"/>
                </a:cubicBezTo>
                <a:cubicBezTo>
                  <a:pt x="2451478" y="6376702"/>
                  <a:pt x="2448182" y="6383408"/>
                  <a:pt x="2451707" y="6386941"/>
                </a:cubicBezTo>
                <a:cubicBezTo>
                  <a:pt x="2462889" y="6398124"/>
                  <a:pt x="2487825" y="6364777"/>
                  <a:pt x="2481920" y="6346546"/>
                </a:cubicBezTo>
                <a:lnTo>
                  <a:pt x="2476281" y="6329172"/>
                </a:lnTo>
                <a:lnTo>
                  <a:pt x="2486187" y="6343183"/>
                </a:lnTo>
                <a:cubicBezTo>
                  <a:pt x="2491635" y="6350889"/>
                  <a:pt x="2499084" y="6354204"/>
                  <a:pt x="2502732" y="6350556"/>
                </a:cubicBezTo>
                <a:cubicBezTo>
                  <a:pt x="2506380" y="6346908"/>
                  <a:pt x="2503951" y="6337383"/>
                  <a:pt x="2497322" y="6329401"/>
                </a:cubicBezTo>
                <a:cubicBezTo>
                  <a:pt x="2489807" y="6320352"/>
                  <a:pt x="2489083" y="6314885"/>
                  <a:pt x="2495407" y="6314885"/>
                </a:cubicBezTo>
                <a:cubicBezTo>
                  <a:pt x="2500970" y="6314885"/>
                  <a:pt x="2508466" y="6319628"/>
                  <a:pt x="2512047" y="6325429"/>
                </a:cubicBezTo>
                <a:cubicBezTo>
                  <a:pt x="2516591" y="6332782"/>
                  <a:pt x="2521087" y="6332059"/>
                  <a:pt x="2526897" y="6323047"/>
                </a:cubicBezTo>
                <a:lnTo>
                  <a:pt x="2535231" y="6310122"/>
                </a:lnTo>
                <a:lnTo>
                  <a:pt x="2544613" y="6324410"/>
                </a:lnTo>
                <a:cubicBezTo>
                  <a:pt x="2563111" y="6352585"/>
                  <a:pt x="2553862" y="6321209"/>
                  <a:pt x="2534374" y="6289681"/>
                </a:cubicBezTo>
                <a:cubicBezTo>
                  <a:pt x="2512257" y="6253896"/>
                  <a:pt x="2446973" y="6205090"/>
                  <a:pt x="2408215" y="6195365"/>
                </a:cubicBezTo>
                <a:lnTo>
                  <a:pt x="2383060" y="6189050"/>
                </a:lnTo>
                <a:lnTo>
                  <a:pt x="2316271" y="6253534"/>
                </a:lnTo>
                <a:close/>
                <a:moveTo>
                  <a:pt x="2380450" y="6216416"/>
                </a:moveTo>
                <a:cubicBezTo>
                  <a:pt x="2387003" y="6219063"/>
                  <a:pt x="2397719" y="6219063"/>
                  <a:pt x="2404263" y="6216416"/>
                </a:cubicBezTo>
                <a:cubicBezTo>
                  <a:pt x="2410816" y="6213777"/>
                  <a:pt x="2405453" y="6211615"/>
                  <a:pt x="2392356" y="6211615"/>
                </a:cubicBezTo>
                <a:cubicBezTo>
                  <a:pt x="2379259" y="6211615"/>
                  <a:pt x="2373906" y="6213777"/>
                  <a:pt x="2380450" y="6216416"/>
                </a:cubicBezTo>
                <a:close/>
                <a:moveTo>
                  <a:pt x="2875969" y="6233046"/>
                </a:moveTo>
                <a:cubicBezTo>
                  <a:pt x="2873369" y="6246629"/>
                  <a:pt x="2874483" y="6257735"/>
                  <a:pt x="2878436" y="6257735"/>
                </a:cubicBezTo>
                <a:cubicBezTo>
                  <a:pt x="2889857" y="6257735"/>
                  <a:pt x="2896124" y="6233341"/>
                  <a:pt x="2888056" y="6220273"/>
                </a:cubicBezTo>
                <a:cubicBezTo>
                  <a:pt x="2883113" y="6212282"/>
                  <a:pt x="2879131" y="6216492"/>
                  <a:pt x="2875969" y="6233046"/>
                </a:cubicBezTo>
                <a:close/>
                <a:moveTo>
                  <a:pt x="2365791" y="6242485"/>
                </a:moveTo>
                <a:cubicBezTo>
                  <a:pt x="2372544" y="6249819"/>
                  <a:pt x="2379574" y="6254392"/>
                  <a:pt x="2381403" y="6252648"/>
                </a:cubicBezTo>
                <a:cubicBezTo>
                  <a:pt x="2387051" y="6247276"/>
                  <a:pt x="2372735" y="6229160"/>
                  <a:pt x="2362848" y="6229160"/>
                </a:cubicBezTo>
                <a:cubicBezTo>
                  <a:pt x="2357704" y="6229160"/>
                  <a:pt x="2359028" y="6235160"/>
                  <a:pt x="2365791" y="6242485"/>
                </a:cubicBezTo>
                <a:close/>
                <a:moveTo>
                  <a:pt x="2716206" y="6238685"/>
                </a:moveTo>
                <a:cubicBezTo>
                  <a:pt x="2716206" y="6243924"/>
                  <a:pt x="2720750" y="6248210"/>
                  <a:pt x="2726293" y="6248210"/>
                </a:cubicBezTo>
                <a:cubicBezTo>
                  <a:pt x="2731837" y="6248210"/>
                  <a:pt x="2733732" y="6243924"/>
                  <a:pt x="2730494" y="6238685"/>
                </a:cubicBezTo>
                <a:cubicBezTo>
                  <a:pt x="2727255" y="6233446"/>
                  <a:pt x="2722721" y="6229160"/>
                  <a:pt x="2720407" y="6229160"/>
                </a:cubicBezTo>
                <a:cubicBezTo>
                  <a:pt x="2718092" y="6229160"/>
                  <a:pt x="2716206" y="6233446"/>
                  <a:pt x="2716206" y="6238685"/>
                </a:cubicBezTo>
                <a:close/>
                <a:moveTo>
                  <a:pt x="2319604" y="6281547"/>
                </a:moveTo>
                <a:cubicBezTo>
                  <a:pt x="2322995" y="6290405"/>
                  <a:pt x="2319557" y="6295835"/>
                  <a:pt x="2310537" y="6295835"/>
                </a:cubicBezTo>
                <a:cubicBezTo>
                  <a:pt x="2302526" y="6295835"/>
                  <a:pt x="2298630" y="6300121"/>
                  <a:pt x="2301869" y="6305360"/>
                </a:cubicBezTo>
                <a:cubicBezTo>
                  <a:pt x="2305107" y="6310599"/>
                  <a:pt x="2300212" y="6314885"/>
                  <a:pt x="2291001" y="6314885"/>
                </a:cubicBezTo>
                <a:lnTo>
                  <a:pt x="2274246" y="6314885"/>
                </a:lnTo>
                <a:lnTo>
                  <a:pt x="2285762" y="6326401"/>
                </a:lnTo>
                <a:lnTo>
                  <a:pt x="2297287" y="6337926"/>
                </a:lnTo>
                <a:lnTo>
                  <a:pt x="2313642" y="6314561"/>
                </a:lnTo>
                <a:cubicBezTo>
                  <a:pt x="2333063" y="6286833"/>
                  <a:pt x="2337273" y="6267260"/>
                  <a:pt x="2323824" y="6267260"/>
                </a:cubicBezTo>
                <a:cubicBezTo>
                  <a:pt x="2318480" y="6267260"/>
                  <a:pt x="2316585" y="6273689"/>
                  <a:pt x="2319604" y="6281547"/>
                </a:cubicBezTo>
                <a:close/>
                <a:moveTo>
                  <a:pt x="2478081" y="6286310"/>
                </a:moveTo>
                <a:cubicBezTo>
                  <a:pt x="2478081" y="6291549"/>
                  <a:pt x="2482368" y="6295835"/>
                  <a:pt x="2487606" y="6295835"/>
                </a:cubicBezTo>
                <a:cubicBezTo>
                  <a:pt x="2492845" y="6295835"/>
                  <a:pt x="2497131" y="6291549"/>
                  <a:pt x="2497131" y="6286310"/>
                </a:cubicBezTo>
                <a:cubicBezTo>
                  <a:pt x="2497131" y="6281071"/>
                  <a:pt x="2492845" y="6276785"/>
                  <a:pt x="2487606" y="6276785"/>
                </a:cubicBezTo>
                <a:cubicBezTo>
                  <a:pt x="2482368" y="6276785"/>
                  <a:pt x="2478081" y="6281071"/>
                  <a:pt x="2478081" y="6286310"/>
                </a:cubicBezTo>
                <a:close/>
                <a:moveTo>
                  <a:pt x="2511419" y="6305360"/>
                </a:moveTo>
                <a:cubicBezTo>
                  <a:pt x="2514657" y="6310599"/>
                  <a:pt x="2519191" y="6314885"/>
                  <a:pt x="2521506" y="6314885"/>
                </a:cubicBezTo>
                <a:cubicBezTo>
                  <a:pt x="2523820" y="6314885"/>
                  <a:pt x="2525706" y="6310599"/>
                  <a:pt x="2525706" y="6305360"/>
                </a:cubicBezTo>
                <a:cubicBezTo>
                  <a:pt x="2525706" y="6300121"/>
                  <a:pt x="2521163" y="6295835"/>
                  <a:pt x="2515619" y="6295835"/>
                </a:cubicBezTo>
                <a:cubicBezTo>
                  <a:pt x="2510076" y="6295835"/>
                  <a:pt x="2508180" y="6300121"/>
                  <a:pt x="2511419" y="6305360"/>
                </a:cubicBezTo>
                <a:close/>
                <a:moveTo>
                  <a:pt x="2606669" y="6305360"/>
                </a:moveTo>
                <a:cubicBezTo>
                  <a:pt x="2609907" y="6310599"/>
                  <a:pt x="2614441" y="6314885"/>
                  <a:pt x="2616756" y="6314885"/>
                </a:cubicBezTo>
                <a:cubicBezTo>
                  <a:pt x="2619070" y="6314885"/>
                  <a:pt x="2620956" y="6310599"/>
                  <a:pt x="2620956" y="6305360"/>
                </a:cubicBezTo>
                <a:cubicBezTo>
                  <a:pt x="2620956" y="6300121"/>
                  <a:pt x="2616413" y="6295835"/>
                  <a:pt x="2610869" y="6295835"/>
                </a:cubicBezTo>
                <a:cubicBezTo>
                  <a:pt x="2605326" y="6295835"/>
                  <a:pt x="2603430" y="6300121"/>
                  <a:pt x="2606669" y="6305360"/>
                </a:cubicBezTo>
                <a:close/>
                <a:moveTo>
                  <a:pt x="2795321" y="6352194"/>
                </a:moveTo>
                <a:cubicBezTo>
                  <a:pt x="2796340" y="6355242"/>
                  <a:pt x="2793654" y="6357747"/>
                  <a:pt x="2789358" y="6357747"/>
                </a:cubicBezTo>
                <a:cubicBezTo>
                  <a:pt x="2779414" y="6357747"/>
                  <a:pt x="2760507" y="6390932"/>
                  <a:pt x="2766841" y="6397267"/>
                </a:cubicBezTo>
                <a:cubicBezTo>
                  <a:pt x="2772166" y="6402601"/>
                  <a:pt x="2820981" y="6362557"/>
                  <a:pt x="2820981" y="6352851"/>
                </a:cubicBezTo>
                <a:cubicBezTo>
                  <a:pt x="2820981" y="6349432"/>
                  <a:pt x="2814790" y="6346631"/>
                  <a:pt x="2807227" y="6346631"/>
                </a:cubicBezTo>
                <a:cubicBezTo>
                  <a:pt x="2799655" y="6346631"/>
                  <a:pt x="2794302" y="6349137"/>
                  <a:pt x="2795321" y="6352194"/>
                </a:cubicBezTo>
                <a:close/>
                <a:moveTo>
                  <a:pt x="2401881" y="6362510"/>
                </a:moveTo>
                <a:cubicBezTo>
                  <a:pt x="2401881" y="6367749"/>
                  <a:pt x="2406425" y="6372035"/>
                  <a:pt x="2411968" y="6372035"/>
                </a:cubicBezTo>
                <a:cubicBezTo>
                  <a:pt x="2417512" y="6372035"/>
                  <a:pt x="2419407" y="6367749"/>
                  <a:pt x="2416169" y="6362510"/>
                </a:cubicBezTo>
                <a:cubicBezTo>
                  <a:pt x="2412930" y="6357271"/>
                  <a:pt x="2408396" y="6352985"/>
                  <a:pt x="2406082" y="6352985"/>
                </a:cubicBezTo>
                <a:cubicBezTo>
                  <a:pt x="2403767" y="6352985"/>
                  <a:pt x="2401881" y="6357271"/>
                  <a:pt x="2401881" y="6362510"/>
                </a:cubicBezTo>
                <a:close/>
                <a:moveTo>
                  <a:pt x="2211524" y="6393466"/>
                </a:moveTo>
                <a:cubicBezTo>
                  <a:pt x="2211610" y="6410497"/>
                  <a:pt x="2215163" y="6429928"/>
                  <a:pt x="2219430" y="6436652"/>
                </a:cubicBezTo>
                <a:cubicBezTo>
                  <a:pt x="2231479" y="6455636"/>
                  <a:pt x="2259387" y="6439900"/>
                  <a:pt x="2255568" y="6416288"/>
                </a:cubicBezTo>
                <a:cubicBezTo>
                  <a:pt x="2253748" y="6405048"/>
                  <a:pt x="2254091" y="6401210"/>
                  <a:pt x="2256330" y="6407753"/>
                </a:cubicBezTo>
                <a:cubicBezTo>
                  <a:pt x="2258568" y="6414307"/>
                  <a:pt x="2263550" y="6419660"/>
                  <a:pt x="2267388" y="6419660"/>
                </a:cubicBezTo>
                <a:cubicBezTo>
                  <a:pt x="2271227" y="6419660"/>
                  <a:pt x="2295087" y="6438948"/>
                  <a:pt x="2320395" y="6462522"/>
                </a:cubicBezTo>
                <a:cubicBezTo>
                  <a:pt x="2345712" y="6486097"/>
                  <a:pt x="2368830" y="6505385"/>
                  <a:pt x="2371773" y="6505385"/>
                </a:cubicBezTo>
                <a:cubicBezTo>
                  <a:pt x="2374707" y="6505385"/>
                  <a:pt x="2371973" y="6500241"/>
                  <a:pt x="2365686" y="6493955"/>
                </a:cubicBezTo>
                <a:cubicBezTo>
                  <a:pt x="2346541" y="6474810"/>
                  <a:pt x="2352961" y="6463160"/>
                  <a:pt x="2372763" y="6481087"/>
                </a:cubicBezTo>
                <a:cubicBezTo>
                  <a:pt x="2382946" y="6490297"/>
                  <a:pt x="2394004" y="6510252"/>
                  <a:pt x="2397338" y="6525425"/>
                </a:cubicBezTo>
                <a:cubicBezTo>
                  <a:pt x="2400672" y="6540599"/>
                  <a:pt x="2407396" y="6553010"/>
                  <a:pt x="2412292" y="6553010"/>
                </a:cubicBezTo>
                <a:cubicBezTo>
                  <a:pt x="2424932" y="6553010"/>
                  <a:pt x="2395462" y="6486325"/>
                  <a:pt x="2370468" y="6458369"/>
                </a:cubicBezTo>
                <a:cubicBezTo>
                  <a:pt x="2333054" y="6416517"/>
                  <a:pt x="2312080" y="6399876"/>
                  <a:pt x="2273294" y="6381236"/>
                </a:cubicBezTo>
                <a:cubicBezTo>
                  <a:pt x="2220116" y="6355680"/>
                  <a:pt x="2211353" y="6357414"/>
                  <a:pt x="2211524" y="6393466"/>
                </a:cubicBezTo>
                <a:close/>
                <a:moveTo>
                  <a:pt x="2468556" y="6410135"/>
                </a:moveTo>
                <a:cubicBezTo>
                  <a:pt x="2468556" y="6415374"/>
                  <a:pt x="2473100" y="6419660"/>
                  <a:pt x="2478643" y="6419660"/>
                </a:cubicBezTo>
                <a:cubicBezTo>
                  <a:pt x="2484187" y="6419660"/>
                  <a:pt x="2486082" y="6415374"/>
                  <a:pt x="2482844" y="6410135"/>
                </a:cubicBezTo>
                <a:cubicBezTo>
                  <a:pt x="2479605" y="6404896"/>
                  <a:pt x="2475071" y="6400610"/>
                  <a:pt x="2472757" y="6400610"/>
                </a:cubicBezTo>
                <a:cubicBezTo>
                  <a:pt x="2470442" y="6400610"/>
                  <a:pt x="2468556" y="6404896"/>
                  <a:pt x="2468556" y="6410135"/>
                </a:cubicBezTo>
                <a:close/>
                <a:moveTo>
                  <a:pt x="2297106" y="6413535"/>
                </a:moveTo>
                <a:cubicBezTo>
                  <a:pt x="2297106" y="6424632"/>
                  <a:pt x="2343541" y="6471647"/>
                  <a:pt x="2349056" y="6466132"/>
                </a:cubicBezTo>
                <a:cubicBezTo>
                  <a:pt x="2351808" y="6463380"/>
                  <a:pt x="2341245" y="6448854"/>
                  <a:pt x="2325586" y="6433852"/>
                </a:cubicBezTo>
                <a:cubicBezTo>
                  <a:pt x="2309917" y="6418850"/>
                  <a:pt x="2297106" y="6409706"/>
                  <a:pt x="2297106" y="6413535"/>
                </a:cubicBezTo>
                <a:close/>
                <a:moveTo>
                  <a:pt x="2506656" y="6467847"/>
                </a:moveTo>
                <a:cubicBezTo>
                  <a:pt x="2506656" y="6473390"/>
                  <a:pt x="2510943" y="6475286"/>
                  <a:pt x="2516181" y="6472047"/>
                </a:cubicBezTo>
                <a:cubicBezTo>
                  <a:pt x="2521420" y="6468809"/>
                  <a:pt x="2525706" y="6464275"/>
                  <a:pt x="2525706" y="6461960"/>
                </a:cubicBezTo>
                <a:cubicBezTo>
                  <a:pt x="2525706" y="6459645"/>
                  <a:pt x="2521420" y="6457760"/>
                  <a:pt x="2516181" y="6457760"/>
                </a:cubicBezTo>
                <a:cubicBezTo>
                  <a:pt x="2510943" y="6457760"/>
                  <a:pt x="2506656" y="6462303"/>
                  <a:pt x="2506656" y="6467847"/>
                </a:cubicBezTo>
                <a:close/>
                <a:moveTo>
                  <a:pt x="1859890" y="6878336"/>
                </a:moveTo>
                <a:cubicBezTo>
                  <a:pt x="731249" y="7995256"/>
                  <a:pt x="106360" y="8630907"/>
                  <a:pt x="106360" y="8662064"/>
                </a:cubicBezTo>
                <a:cubicBezTo>
                  <a:pt x="106360" y="8691058"/>
                  <a:pt x="433877" y="8378962"/>
                  <a:pt x="1196778" y="7622981"/>
                </a:cubicBezTo>
                <a:cubicBezTo>
                  <a:pt x="1689325" y="7134901"/>
                  <a:pt x="2137324" y="6689151"/>
                  <a:pt x="2192331" y="6632429"/>
                </a:cubicBezTo>
                <a:cubicBezTo>
                  <a:pt x="2327272" y="6493259"/>
                  <a:pt x="1938357" y="6874450"/>
                  <a:pt x="1306506" y="7500652"/>
                </a:cubicBezTo>
                <a:cubicBezTo>
                  <a:pt x="777644" y="8024784"/>
                  <a:pt x="374689" y="8420710"/>
                  <a:pt x="382823" y="8408203"/>
                </a:cubicBezTo>
                <a:cubicBezTo>
                  <a:pt x="385309" y="8404384"/>
                  <a:pt x="814896" y="7973321"/>
                  <a:pt x="1337463" y="7450284"/>
                </a:cubicBezTo>
                <a:cubicBezTo>
                  <a:pt x="1860033" y="6927247"/>
                  <a:pt x="2287581" y="6494240"/>
                  <a:pt x="2287581" y="6488059"/>
                </a:cubicBezTo>
                <a:cubicBezTo>
                  <a:pt x="2287581" y="6481867"/>
                  <a:pt x="2282647" y="6476810"/>
                  <a:pt x="2276609" y="6476810"/>
                </a:cubicBezTo>
                <a:cubicBezTo>
                  <a:pt x="2270570" y="6476810"/>
                  <a:pt x="2083051" y="6657499"/>
                  <a:pt x="1859890" y="6878336"/>
                </a:cubicBezTo>
                <a:close/>
                <a:moveTo>
                  <a:pt x="2335206" y="6560811"/>
                </a:moveTo>
                <a:cubicBezTo>
                  <a:pt x="2335206" y="6572317"/>
                  <a:pt x="2353275" y="6585738"/>
                  <a:pt x="2359886" y="6579137"/>
                </a:cubicBezTo>
                <a:cubicBezTo>
                  <a:pt x="2362276" y="6576737"/>
                  <a:pt x="2357704" y="6569354"/>
                  <a:pt x="2349722" y="6562725"/>
                </a:cubicBezTo>
                <a:cubicBezTo>
                  <a:pt x="2340674" y="6555210"/>
                  <a:pt x="2335206" y="6554486"/>
                  <a:pt x="2335206" y="6560811"/>
                </a:cubicBezTo>
                <a:close/>
                <a:moveTo>
                  <a:pt x="292098" y="8484622"/>
                </a:moveTo>
                <a:lnTo>
                  <a:pt x="244473" y="8538763"/>
                </a:lnTo>
                <a:lnTo>
                  <a:pt x="299241" y="8492461"/>
                </a:lnTo>
                <a:cubicBezTo>
                  <a:pt x="349143" y="8450285"/>
                  <a:pt x="365688" y="8428577"/>
                  <a:pt x="346866" y="8429958"/>
                </a:cubicBezTo>
                <a:cubicBezTo>
                  <a:pt x="342942" y="8430253"/>
                  <a:pt x="318291" y="8454847"/>
                  <a:pt x="292098" y="8484622"/>
                </a:cubicBezTo>
                <a:close/>
              </a:path>
            </a:pathLst>
          </a:custGeom>
          <a:solidFill>
            <a:srgbClr val="8E774C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3" name="Овал 2">
            <a:extLst>
              <a:ext uri="{FF2B5EF4-FFF2-40B4-BE49-F238E27FC236}">
                <a16:creationId xmlns:a16="http://schemas.microsoft.com/office/drawing/2014/main" id="{C9105CED-F27B-4522-9E70-9D0E32366863}"/>
              </a:ext>
            </a:extLst>
          </p:cNvPr>
          <p:cNvSpPr/>
          <p:nvPr/>
        </p:nvSpPr>
        <p:spPr>
          <a:xfrm>
            <a:off x="-448608" y="2317304"/>
            <a:ext cx="10409711" cy="5235214"/>
          </a:xfrm>
          <a:prstGeom prst="ellipse">
            <a:avLst/>
          </a:prstGeom>
          <a:solidFill>
            <a:srgbClr val="E3C58A">
              <a:alpha val="86000"/>
            </a:srgbClr>
          </a:solidFill>
          <a:ln>
            <a:solidFill>
              <a:schemeClr val="accent1">
                <a:shade val="50000"/>
                <a:alpha val="0"/>
              </a:schemeClr>
            </a:solidFill>
          </a:ln>
          <a:effectLst>
            <a:softEdge rad="1270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" name="Прямоугольник 4">
            <a:extLst>
              <a:ext uri="{FF2B5EF4-FFF2-40B4-BE49-F238E27FC236}">
                <a16:creationId xmlns:a16="http://schemas.microsoft.com/office/drawing/2014/main" id="{94560899-334E-405C-AB5F-A47087FA4E19}"/>
              </a:ext>
            </a:extLst>
          </p:cNvPr>
          <p:cNvSpPr/>
          <p:nvPr/>
        </p:nvSpPr>
        <p:spPr>
          <a:xfrm>
            <a:off x="644053" y="5576695"/>
            <a:ext cx="318869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80000"/>
              </a:lnSpc>
            </a:pPr>
            <a:r>
              <a:rPr lang="ru-RU" sz="4000" dirty="0">
                <a:solidFill>
                  <a:srgbClr val="056256"/>
                </a:solidFill>
                <a:latin typeface="Alegreya Sans" panose="00000500000000000000" pitchFamily="2" charset="0"/>
              </a:rPr>
              <a:t>Подзаголовок 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B7F69451-66E1-4953-AB5F-2AADD6BE9069}"/>
              </a:ext>
            </a:extLst>
          </p:cNvPr>
          <p:cNvSpPr/>
          <p:nvPr/>
        </p:nvSpPr>
        <p:spPr>
          <a:xfrm>
            <a:off x="644053" y="604158"/>
            <a:ext cx="3025187" cy="61144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80000"/>
              </a:lnSpc>
            </a:pPr>
            <a:r>
              <a:rPr lang="ru-RU" sz="4000" dirty="0">
                <a:solidFill>
                  <a:srgbClr val="088977"/>
                </a:solidFill>
                <a:latin typeface="Austin Cyr Bold" panose="02020803070702030403" pitchFamily="18" charset="-52"/>
              </a:rPr>
              <a:t>00-00 месяц</a:t>
            </a:r>
          </a:p>
        </p:txBody>
      </p:sp>
      <p:sp>
        <p:nvSpPr>
          <p:cNvPr id="2" name="Прямоугольник 1">
            <a:extLst>
              <a:ext uri="{FF2B5EF4-FFF2-40B4-BE49-F238E27FC236}">
                <a16:creationId xmlns:a16="http://schemas.microsoft.com/office/drawing/2014/main" id="{47BFC6B4-46C0-406B-B0AB-BF3F4319E4C3}"/>
              </a:ext>
            </a:extLst>
          </p:cNvPr>
          <p:cNvSpPr/>
          <p:nvPr/>
        </p:nvSpPr>
        <p:spPr>
          <a:xfrm>
            <a:off x="8273142" y="673403"/>
            <a:ext cx="1687961" cy="542204"/>
          </a:xfrm>
          <a:prstGeom prst="rect">
            <a:avLst/>
          </a:prstGeom>
          <a:solidFill>
            <a:srgbClr val="05625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800" dirty="0">
                <a:latin typeface="Alegreya Sans" panose="00000500000000000000" pitchFamily="2" charset="0"/>
              </a:rPr>
              <a:t>НАУКА</a:t>
            </a:r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47B74CF4-3CBF-4AD5-B389-441A699AC376}"/>
              </a:ext>
            </a:extLst>
          </p:cNvPr>
          <p:cNvCxnSpPr>
            <a:cxnSpLocks/>
          </p:cNvCxnSpPr>
          <p:nvPr/>
        </p:nvCxnSpPr>
        <p:spPr>
          <a:xfrm>
            <a:off x="747486" y="1215607"/>
            <a:ext cx="2921754" cy="0"/>
          </a:xfrm>
          <a:prstGeom prst="line">
            <a:avLst/>
          </a:prstGeom>
          <a:ln w="28575">
            <a:solidFill>
              <a:srgbClr val="05625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6430EDF0-6AE0-4A7F-8541-6FABD207C458}"/>
              </a:ext>
            </a:extLst>
          </p:cNvPr>
          <p:cNvSpPr/>
          <p:nvPr/>
        </p:nvSpPr>
        <p:spPr>
          <a:xfrm>
            <a:off x="644053" y="4052812"/>
            <a:ext cx="8504251" cy="160960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80000"/>
              </a:lnSpc>
            </a:pPr>
            <a:r>
              <a:rPr lang="ru-RU" sz="6000" dirty="0">
                <a:solidFill>
                  <a:srgbClr val="088977"/>
                </a:solidFill>
                <a:latin typeface="Austin Cyr Bold" panose="02020803070702030403" pitchFamily="18" charset="-52"/>
              </a:rPr>
              <a:t>ЗАГОЛОВОК НАУЧНЫХ</a:t>
            </a:r>
          </a:p>
          <a:p>
            <a:pPr>
              <a:lnSpc>
                <a:spcPct val="80000"/>
              </a:lnSpc>
            </a:pPr>
            <a:r>
              <a:rPr lang="ru-RU" sz="6000" dirty="0">
                <a:solidFill>
                  <a:srgbClr val="088977"/>
                </a:solidFill>
                <a:latin typeface="Austin Cyr Bold" panose="02020803070702030403" pitchFamily="18" charset="-52"/>
              </a:rPr>
              <a:t>НОВОСТЕЙ </a:t>
            </a:r>
          </a:p>
        </p:txBody>
      </p:sp>
    </p:spTree>
    <p:extLst>
      <p:ext uri="{BB962C8B-B14F-4D97-AF65-F5344CB8AC3E}">
        <p14:creationId xmlns:p14="http://schemas.microsoft.com/office/powerpoint/2010/main" val="264754955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3C58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Рисунок 8">
            <a:extLst>
              <a:ext uri="{FF2B5EF4-FFF2-40B4-BE49-F238E27FC236}">
                <a16:creationId xmlns:a16="http://schemas.microsoft.com/office/drawing/2014/main" id="{22609BA7-3555-4B9E-8F3D-C6642BE149CD}"/>
              </a:ext>
            </a:extLst>
          </p:cNvPr>
          <p:cNvSpPr/>
          <p:nvPr/>
        </p:nvSpPr>
        <p:spPr>
          <a:xfrm rot="2905647">
            <a:off x="1573818" y="2111271"/>
            <a:ext cx="14130765" cy="14172188"/>
          </a:xfrm>
          <a:custGeom>
            <a:avLst/>
            <a:gdLst>
              <a:gd name="connsiteX0" fmla="*/ 1885902 w 8830208"/>
              <a:gd name="connsiteY0" fmla="*/ 3731 h 8856097"/>
              <a:gd name="connsiteX1" fmla="*/ 1471565 w 8830208"/>
              <a:gd name="connsiteY1" fmla="*/ 122717 h 8856097"/>
              <a:gd name="connsiteX2" fmla="*/ 961977 w 8830208"/>
              <a:gd name="connsiteY2" fmla="*/ 265726 h 8856097"/>
              <a:gd name="connsiteX3" fmla="*/ 564566 w 8830208"/>
              <a:gd name="connsiteY3" fmla="*/ 374044 h 8856097"/>
              <a:gd name="connsiteX4" fmla="*/ 205102 w 8830208"/>
              <a:gd name="connsiteY4" fmla="*/ 586413 h 8856097"/>
              <a:gd name="connsiteX5" fmla="*/ 199234 w 8830208"/>
              <a:gd name="connsiteY5" fmla="*/ 613112 h 8856097"/>
              <a:gd name="connsiteX6" fmla="*/ 299914 w 8830208"/>
              <a:gd name="connsiteY6" fmla="*/ 826024 h 8856097"/>
              <a:gd name="connsiteX7" fmla="*/ 393154 w 8830208"/>
              <a:gd name="connsiteY7" fmla="*/ 1046216 h 8856097"/>
              <a:gd name="connsiteX8" fmla="*/ 269262 w 8830208"/>
              <a:gd name="connsiteY8" fmla="*/ 1102566 h 8856097"/>
              <a:gd name="connsiteX9" fmla="*/ 20765 w 8830208"/>
              <a:gd name="connsiteY9" fmla="*/ 1249966 h 8856097"/>
              <a:gd name="connsiteX10" fmla="*/ 0 w 8830208"/>
              <a:gd name="connsiteY10" fmla="*/ 1276360 h 8856097"/>
              <a:gd name="connsiteX11" fmla="*/ 39795 w 8830208"/>
              <a:gd name="connsiteY11" fmla="*/ 1348931 h 8856097"/>
              <a:gd name="connsiteX12" fmla="*/ 236401 w 8830208"/>
              <a:gd name="connsiteY12" fmla="*/ 1702480 h 8856097"/>
              <a:gd name="connsiteX13" fmla="*/ 2080917 w 8830208"/>
              <a:gd name="connsiteY13" fmla="*/ 5021942 h 8856097"/>
              <a:gd name="connsiteX14" fmla="*/ 2548042 w 8830208"/>
              <a:gd name="connsiteY14" fmla="*/ 5869667 h 8856097"/>
              <a:gd name="connsiteX15" fmla="*/ 2723988 w 8830208"/>
              <a:gd name="connsiteY15" fmla="*/ 6188754 h 8856097"/>
              <a:gd name="connsiteX16" fmla="*/ 2806141 w 8830208"/>
              <a:gd name="connsiteY16" fmla="*/ 6336392 h 8856097"/>
              <a:gd name="connsiteX17" fmla="*/ 2823229 w 8830208"/>
              <a:gd name="connsiteY17" fmla="*/ 6334906 h 8856097"/>
              <a:gd name="connsiteX18" fmla="*/ 2856033 w 8830208"/>
              <a:gd name="connsiteY18" fmla="*/ 6361043 h 8856097"/>
              <a:gd name="connsiteX19" fmla="*/ 2947168 w 8830208"/>
              <a:gd name="connsiteY19" fmla="*/ 6359719 h 8856097"/>
              <a:gd name="connsiteX20" fmla="*/ 2992993 w 8830208"/>
              <a:gd name="connsiteY20" fmla="*/ 6330658 h 8856097"/>
              <a:gd name="connsiteX21" fmla="*/ 3009319 w 8830208"/>
              <a:gd name="connsiteY21" fmla="*/ 6345432 h 8856097"/>
              <a:gd name="connsiteX22" fmla="*/ 3181712 w 8830208"/>
              <a:gd name="connsiteY22" fmla="*/ 6336830 h 8856097"/>
              <a:gd name="connsiteX23" fmla="*/ 3662315 w 8830208"/>
              <a:gd name="connsiteY23" fmla="*/ 6141168 h 8856097"/>
              <a:gd name="connsiteX24" fmla="*/ 4312416 w 8830208"/>
              <a:gd name="connsiteY24" fmla="*/ 5878697 h 8856097"/>
              <a:gd name="connsiteX25" fmla="*/ 4362441 w 8830208"/>
              <a:gd name="connsiteY25" fmla="*/ 5861123 h 8856097"/>
              <a:gd name="connsiteX26" fmla="*/ 4402903 w 8830208"/>
              <a:gd name="connsiteY26" fmla="*/ 5881192 h 8856097"/>
              <a:gd name="connsiteX27" fmla="*/ 4552903 w 8830208"/>
              <a:gd name="connsiteY27" fmla="*/ 5987263 h 8856097"/>
              <a:gd name="connsiteX28" fmla="*/ 5062490 w 8830208"/>
              <a:gd name="connsiteY28" fmla="*/ 6226321 h 8856097"/>
              <a:gd name="connsiteX29" fmla="*/ 5276803 w 8830208"/>
              <a:gd name="connsiteY29" fmla="*/ 6280776 h 8856097"/>
              <a:gd name="connsiteX30" fmla="*/ 5480009 w 8830208"/>
              <a:gd name="connsiteY30" fmla="*/ 6322819 h 8856097"/>
              <a:gd name="connsiteX31" fmla="*/ 5747309 w 8830208"/>
              <a:gd name="connsiteY31" fmla="*/ 6426223 h 8856097"/>
              <a:gd name="connsiteX32" fmla="*/ 6004227 w 8830208"/>
              <a:gd name="connsiteY32" fmla="*/ 6634925 h 8856097"/>
              <a:gd name="connsiteX33" fmla="*/ 6022048 w 8830208"/>
              <a:gd name="connsiteY33" fmla="*/ 6654746 h 8856097"/>
              <a:gd name="connsiteX34" fmla="*/ 5988759 w 8830208"/>
              <a:gd name="connsiteY34" fmla="*/ 6738462 h 8856097"/>
              <a:gd name="connsiteX35" fmla="*/ 5894651 w 8830208"/>
              <a:gd name="connsiteY35" fmla="*/ 7057758 h 8856097"/>
              <a:gd name="connsiteX36" fmla="*/ 5883164 w 8830208"/>
              <a:gd name="connsiteY36" fmla="*/ 7121891 h 8856097"/>
              <a:gd name="connsiteX37" fmla="*/ 5901452 w 8830208"/>
              <a:gd name="connsiteY37" fmla="*/ 7142474 h 8856097"/>
              <a:gd name="connsiteX38" fmla="*/ 6148178 w 8830208"/>
              <a:gd name="connsiteY38" fmla="*/ 7335508 h 8856097"/>
              <a:gd name="connsiteX39" fmla="*/ 6389646 w 8830208"/>
              <a:gd name="connsiteY39" fmla="*/ 7518063 h 8856097"/>
              <a:gd name="connsiteX40" fmla="*/ 6402677 w 8830208"/>
              <a:gd name="connsiteY40" fmla="*/ 7528170 h 8856097"/>
              <a:gd name="connsiteX41" fmla="*/ 6382798 w 8830208"/>
              <a:gd name="connsiteY41" fmla="*/ 7627601 h 8856097"/>
              <a:gd name="connsiteX42" fmla="*/ 6332496 w 8830208"/>
              <a:gd name="connsiteY42" fmla="*/ 8050892 h 8856097"/>
              <a:gd name="connsiteX43" fmla="*/ 6332554 w 8830208"/>
              <a:gd name="connsiteY43" fmla="*/ 8174717 h 8856097"/>
              <a:gd name="connsiteX44" fmla="*/ 6351746 w 8830208"/>
              <a:gd name="connsiteY44" fmla="*/ 8247622 h 8856097"/>
              <a:gd name="connsiteX45" fmla="*/ 6440291 w 8830208"/>
              <a:gd name="connsiteY45" fmla="*/ 8433188 h 8856097"/>
              <a:gd name="connsiteX46" fmla="*/ 6596015 w 8830208"/>
              <a:gd name="connsiteY46" fmla="*/ 8497900 h 8856097"/>
              <a:gd name="connsiteX47" fmla="*/ 6729365 w 8830208"/>
              <a:gd name="connsiteY47" fmla="*/ 8542277 h 8856097"/>
              <a:gd name="connsiteX48" fmla="*/ 7050415 w 8830208"/>
              <a:gd name="connsiteY48" fmla="*/ 8699116 h 8856097"/>
              <a:gd name="connsiteX49" fmla="*/ 7371474 w 8830208"/>
              <a:gd name="connsiteY49" fmla="*/ 8855945 h 8856097"/>
              <a:gd name="connsiteX50" fmla="*/ 7528455 w 8830208"/>
              <a:gd name="connsiteY50" fmla="*/ 8855250 h 8856097"/>
              <a:gd name="connsiteX51" fmla="*/ 7685446 w 8830208"/>
              <a:gd name="connsiteY51" fmla="*/ 8854545 h 8856097"/>
              <a:gd name="connsiteX52" fmla="*/ 7690047 w 8830208"/>
              <a:gd name="connsiteY52" fmla="*/ 8843248 h 8856097"/>
              <a:gd name="connsiteX53" fmla="*/ 7694647 w 8830208"/>
              <a:gd name="connsiteY53" fmla="*/ 8831942 h 8856097"/>
              <a:gd name="connsiteX54" fmla="*/ 7695400 w 8830208"/>
              <a:gd name="connsiteY54" fmla="*/ 8843848 h 8856097"/>
              <a:gd name="connsiteX55" fmla="*/ 7696153 w 8830208"/>
              <a:gd name="connsiteY55" fmla="*/ 8855754 h 8856097"/>
              <a:gd name="connsiteX56" fmla="*/ 7781878 w 8830208"/>
              <a:gd name="connsiteY56" fmla="*/ 8855754 h 8856097"/>
              <a:gd name="connsiteX57" fmla="*/ 7867603 w 8830208"/>
              <a:gd name="connsiteY57" fmla="*/ 8846229 h 8856097"/>
              <a:gd name="connsiteX58" fmla="*/ 7877690 w 8830208"/>
              <a:gd name="connsiteY58" fmla="*/ 8836704 h 8856097"/>
              <a:gd name="connsiteX59" fmla="*/ 7882071 w 8830208"/>
              <a:gd name="connsiteY59" fmla="*/ 8845934 h 8856097"/>
              <a:gd name="connsiteX60" fmla="*/ 8089535 w 8830208"/>
              <a:gd name="connsiteY60" fmla="*/ 8843343 h 8856097"/>
              <a:gd name="connsiteX61" fmla="*/ 8097650 w 8830208"/>
              <a:gd name="connsiteY61" fmla="*/ 8831942 h 8856097"/>
              <a:gd name="connsiteX62" fmla="*/ 8102480 w 8830208"/>
              <a:gd name="connsiteY62" fmla="*/ 8843848 h 8856097"/>
              <a:gd name="connsiteX63" fmla="*/ 8189547 w 8830208"/>
              <a:gd name="connsiteY63" fmla="*/ 8844325 h 8856097"/>
              <a:gd name="connsiteX64" fmla="*/ 8200978 w 8830208"/>
              <a:gd name="connsiteY64" fmla="*/ 8832895 h 8856097"/>
              <a:gd name="connsiteX65" fmla="*/ 8200978 w 8830208"/>
              <a:gd name="connsiteY65" fmla="*/ 8844325 h 8856097"/>
              <a:gd name="connsiteX66" fmla="*/ 8290674 w 8830208"/>
              <a:gd name="connsiteY66" fmla="*/ 8843848 h 8856097"/>
              <a:gd name="connsiteX67" fmla="*/ 8296228 w 8830208"/>
              <a:gd name="connsiteY67" fmla="*/ 8831942 h 8856097"/>
              <a:gd name="connsiteX68" fmla="*/ 8301619 w 8830208"/>
              <a:gd name="connsiteY68" fmla="*/ 8843363 h 8856097"/>
              <a:gd name="connsiteX69" fmla="*/ 8307019 w 8830208"/>
              <a:gd name="connsiteY69" fmla="*/ 8854793 h 8856097"/>
              <a:gd name="connsiteX70" fmla="*/ 8568433 w 8830208"/>
              <a:gd name="connsiteY70" fmla="*/ 8855440 h 8856097"/>
              <a:gd name="connsiteX71" fmla="*/ 8829847 w 8830208"/>
              <a:gd name="connsiteY71" fmla="*/ 8856097 h 8856097"/>
              <a:gd name="connsiteX72" fmla="*/ 8828580 w 8830208"/>
              <a:gd name="connsiteY72" fmla="*/ 8675113 h 8856097"/>
              <a:gd name="connsiteX73" fmla="*/ 8818940 w 8830208"/>
              <a:gd name="connsiteY73" fmla="*/ 8499281 h 8856097"/>
              <a:gd name="connsiteX74" fmla="*/ 8810577 w 8830208"/>
              <a:gd name="connsiteY74" fmla="*/ 8494366 h 8856097"/>
              <a:gd name="connsiteX75" fmla="*/ 8819959 w 8830208"/>
              <a:gd name="connsiteY75" fmla="*/ 8484279 h 8856097"/>
              <a:gd name="connsiteX76" fmla="*/ 8828513 w 8830208"/>
              <a:gd name="connsiteY76" fmla="*/ 8237296 h 8856097"/>
              <a:gd name="connsiteX77" fmla="*/ 8827704 w 8830208"/>
              <a:gd name="connsiteY77" fmla="*/ 7990313 h 8856097"/>
              <a:gd name="connsiteX78" fmla="*/ 8812016 w 8830208"/>
              <a:gd name="connsiteY78" fmla="*/ 7996333 h 8856097"/>
              <a:gd name="connsiteX79" fmla="*/ 8796338 w 8830208"/>
              <a:gd name="connsiteY79" fmla="*/ 8002353 h 8856097"/>
              <a:gd name="connsiteX80" fmla="*/ 8812987 w 8830208"/>
              <a:gd name="connsiteY80" fmla="*/ 7976949 h 8856097"/>
              <a:gd name="connsiteX81" fmla="*/ 8819635 w 8830208"/>
              <a:gd name="connsiteY81" fmla="*/ 7860107 h 8856097"/>
              <a:gd name="connsiteX82" fmla="*/ 8818874 w 8830208"/>
              <a:gd name="connsiteY82" fmla="*/ 7842819 h 8856097"/>
              <a:gd name="connsiteX83" fmla="*/ 8827818 w 8830208"/>
              <a:gd name="connsiteY83" fmla="*/ 7743263 h 8856097"/>
              <a:gd name="connsiteX84" fmla="*/ 8827541 w 8830208"/>
              <a:gd name="connsiteY84" fmla="*/ 7654814 h 8856097"/>
              <a:gd name="connsiteX85" fmla="*/ 8814597 w 8830208"/>
              <a:gd name="connsiteY85" fmla="*/ 7671883 h 8856097"/>
              <a:gd name="connsiteX86" fmla="*/ 8806815 w 8830208"/>
              <a:gd name="connsiteY86" fmla="*/ 7651680 h 8856097"/>
              <a:gd name="connsiteX87" fmla="*/ 8821102 w 8830208"/>
              <a:gd name="connsiteY87" fmla="*/ 7641936 h 8856097"/>
              <a:gd name="connsiteX88" fmla="*/ 8829247 w 8830208"/>
              <a:gd name="connsiteY88" fmla="*/ 7601398 h 8856097"/>
              <a:gd name="connsiteX89" fmla="*/ 8828865 w 8830208"/>
              <a:gd name="connsiteY89" fmla="*/ 7555592 h 8856097"/>
              <a:gd name="connsiteX90" fmla="*/ 8814502 w 8830208"/>
              <a:gd name="connsiteY90" fmla="*/ 7582072 h 8856097"/>
              <a:gd name="connsiteX91" fmla="*/ 8791242 w 8830208"/>
              <a:gd name="connsiteY91" fmla="*/ 7603045 h 8856097"/>
              <a:gd name="connsiteX92" fmla="*/ 8805986 w 8830208"/>
              <a:gd name="connsiteY92" fmla="*/ 7560088 h 8856097"/>
              <a:gd name="connsiteX93" fmla="*/ 8829208 w 8830208"/>
              <a:gd name="connsiteY93" fmla="*/ 7491489 h 8856097"/>
              <a:gd name="connsiteX94" fmla="*/ 8828789 w 8830208"/>
              <a:gd name="connsiteY94" fmla="*/ 7460342 h 8856097"/>
              <a:gd name="connsiteX95" fmla="*/ 8809930 w 8830208"/>
              <a:gd name="connsiteY95" fmla="*/ 7496061 h 8856097"/>
              <a:gd name="connsiteX96" fmla="*/ 8781774 w 8830208"/>
              <a:gd name="connsiteY96" fmla="*/ 7531779 h 8856097"/>
              <a:gd name="connsiteX97" fmla="*/ 8801052 w 8830208"/>
              <a:gd name="connsiteY97" fmla="*/ 7477859 h 8856097"/>
              <a:gd name="connsiteX98" fmla="*/ 8829427 w 8830208"/>
              <a:gd name="connsiteY98" fmla="*/ 7408469 h 8856097"/>
              <a:gd name="connsiteX99" fmla="*/ 8829218 w 8830208"/>
              <a:gd name="connsiteY99" fmla="*/ 7384142 h 8856097"/>
              <a:gd name="connsiteX100" fmla="*/ 8787336 w 8830208"/>
              <a:gd name="connsiteY100" fmla="*/ 7448789 h 8856097"/>
              <a:gd name="connsiteX101" fmla="*/ 8740654 w 8830208"/>
              <a:gd name="connsiteY101" fmla="*/ 7505653 h 8856097"/>
              <a:gd name="connsiteX102" fmla="*/ 8782736 w 8830208"/>
              <a:gd name="connsiteY102" fmla="*/ 7427805 h 8856097"/>
              <a:gd name="connsiteX103" fmla="*/ 8817721 w 8830208"/>
              <a:gd name="connsiteY103" fmla="*/ 7310285 h 8856097"/>
              <a:gd name="connsiteX104" fmla="*/ 8805815 w 8830208"/>
              <a:gd name="connsiteY104" fmla="*/ 7306275 h 8856097"/>
              <a:gd name="connsiteX105" fmla="*/ 8816721 w 8830208"/>
              <a:gd name="connsiteY105" fmla="*/ 7292826 h 8856097"/>
              <a:gd name="connsiteX106" fmla="*/ 8828913 w 8830208"/>
              <a:gd name="connsiteY106" fmla="*/ 6986473 h 8856097"/>
              <a:gd name="connsiteX107" fmla="*/ 8830209 w 8830208"/>
              <a:gd name="connsiteY107" fmla="*/ 6693579 h 8856097"/>
              <a:gd name="connsiteX108" fmla="*/ 8813245 w 8830208"/>
              <a:gd name="connsiteY108" fmla="*/ 6693275 h 8856097"/>
              <a:gd name="connsiteX109" fmla="*/ 8796290 w 8830208"/>
              <a:gd name="connsiteY109" fmla="*/ 6692970 h 8856097"/>
              <a:gd name="connsiteX110" fmla="*/ 8812959 w 8830208"/>
              <a:gd name="connsiteY110" fmla="*/ 6680321 h 8856097"/>
              <a:gd name="connsiteX111" fmla="*/ 8829627 w 8830208"/>
              <a:gd name="connsiteY111" fmla="*/ 6625352 h 8856097"/>
              <a:gd name="connsiteX112" fmla="*/ 8829627 w 8830208"/>
              <a:gd name="connsiteY112" fmla="*/ 6583042 h 8856097"/>
              <a:gd name="connsiteX113" fmla="*/ 8782945 w 8830208"/>
              <a:gd name="connsiteY113" fmla="*/ 6566259 h 8856097"/>
              <a:gd name="connsiteX114" fmla="*/ 8462877 w 8830208"/>
              <a:gd name="connsiteY114" fmla="*/ 6358548 h 8856097"/>
              <a:gd name="connsiteX115" fmla="*/ 7786640 w 8830208"/>
              <a:gd name="connsiteY115" fmla="*/ 5960107 h 8856097"/>
              <a:gd name="connsiteX116" fmla="*/ 7351747 w 8830208"/>
              <a:gd name="connsiteY116" fmla="*/ 5736908 h 8856097"/>
              <a:gd name="connsiteX117" fmla="*/ 7204272 w 8830208"/>
              <a:gd name="connsiteY117" fmla="*/ 5693845 h 8856097"/>
              <a:gd name="connsiteX118" fmla="*/ 7017411 w 8830208"/>
              <a:gd name="connsiteY118" fmla="*/ 5594480 h 8856097"/>
              <a:gd name="connsiteX119" fmla="*/ 6810242 w 8830208"/>
              <a:gd name="connsiteY119" fmla="*/ 5469569 h 8856097"/>
              <a:gd name="connsiteX120" fmla="*/ 6780019 w 8830208"/>
              <a:gd name="connsiteY120" fmla="*/ 5453949 h 8856097"/>
              <a:gd name="connsiteX121" fmla="*/ 6763465 w 8830208"/>
              <a:gd name="connsiteY121" fmla="*/ 5468922 h 8856097"/>
              <a:gd name="connsiteX122" fmla="*/ 6683455 w 8830208"/>
              <a:gd name="connsiteY122" fmla="*/ 5456835 h 8856097"/>
              <a:gd name="connsiteX123" fmla="*/ 6238828 w 8830208"/>
              <a:gd name="connsiteY123" fmla="*/ 5198154 h 8856097"/>
              <a:gd name="connsiteX124" fmla="*/ 5855409 w 8830208"/>
              <a:gd name="connsiteY124" fmla="*/ 4947819 h 8856097"/>
              <a:gd name="connsiteX125" fmla="*/ 5591128 w 8830208"/>
              <a:gd name="connsiteY125" fmla="*/ 4744098 h 8856097"/>
              <a:gd name="connsiteX126" fmla="*/ 5462540 w 8830208"/>
              <a:gd name="connsiteY126" fmla="*/ 4648181 h 8856097"/>
              <a:gd name="connsiteX127" fmla="*/ 5338715 w 8830208"/>
              <a:gd name="connsiteY127" fmla="*/ 4512736 h 8856097"/>
              <a:gd name="connsiteX128" fmla="*/ 5100590 w 8830208"/>
              <a:gd name="connsiteY128" fmla="*/ 4283459 h 8856097"/>
              <a:gd name="connsiteX129" fmla="*/ 4918310 w 8830208"/>
              <a:gd name="connsiteY129" fmla="*/ 4119696 h 8856097"/>
              <a:gd name="connsiteX130" fmla="*/ 4457653 w 8830208"/>
              <a:gd name="connsiteY130" fmla="*/ 3945274 h 8856097"/>
              <a:gd name="connsiteX131" fmla="*/ 4310015 w 8830208"/>
              <a:gd name="connsiteY131" fmla="*/ 3930777 h 8856097"/>
              <a:gd name="connsiteX132" fmla="*/ 4186190 w 8830208"/>
              <a:gd name="connsiteY132" fmla="*/ 3896554 h 8856097"/>
              <a:gd name="connsiteX133" fmla="*/ 4044791 w 8830208"/>
              <a:gd name="connsiteY133" fmla="*/ 3853148 h 8856097"/>
              <a:gd name="connsiteX134" fmla="*/ 3580876 w 8830208"/>
              <a:gd name="connsiteY134" fmla="*/ 2926442 h 8856097"/>
              <a:gd name="connsiteX135" fmla="*/ 2764841 w 8830208"/>
              <a:gd name="connsiteY135" fmla="*/ 1280522 h 8856097"/>
              <a:gd name="connsiteX136" fmla="*/ 2143106 w 8830208"/>
              <a:gd name="connsiteY136" fmla="*/ 34640 h 8856097"/>
              <a:gd name="connsiteX137" fmla="*/ 2107378 w 8830208"/>
              <a:gd name="connsiteY137" fmla="*/ 19266 h 8856097"/>
              <a:gd name="connsiteX138" fmla="*/ 1885902 w 8830208"/>
              <a:gd name="connsiteY138" fmla="*/ 3731 h 8856097"/>
              <a:gd name="connsiteX139" fmla="*/ 1881140 w 8830208"/>
              <a:gd name="connsiteY139" fmla="*/ 39374 h 8856097"/>
              <a:gd name="connsiteX140" fmla="*/ 1465269 w 8830208"/>
              <a:gd name="connsiteY140" fmla="*/ 158341 h 8856097"/>
              <a:gd name="connsiteX141" fmla="*/ 952338 w 8830208"/>
              <a:gd name="connsiteY141" fmla="*/ 302330 h 8856097"/>
              <a:gd name="connsiteX142" fmla="*/ 276616 w 8830208"/>
              <a:gd name="connsiteY142" fmla="*/ 547027 h 8856097"/>
              <a:gd name="connsiteX143" fmla="*/ 257680 w 8830208"/>
              <a:gd name="connsiteY143" fmla="*/ 655812 h 8856097"/>
              <a:gd name="connsiteX144" fmla="*/ 277282 w 8830208"/>
              <a:gd name="connsiteY144" fmla="*/ 694236 h 8856097"/>
              <a:gd name="connsiteX145" fmla="*/ 318183 w 8830208"/>
              <a:gd name="connsiteY145" fmla="*/ 656536 h 8856097"/>
              <a:gd name="connsiteX146" fmla="*/ 1049674 w 8830208"/>
              <a:gd name="connsiteY146" fmla="*/ 383902 h 8856097"/>
              <a:gd name="connsiteX147" fmla="*/ 1535449 w 8830208"/>
              <a:gd name="connsiteY147" fmla="*/ 245590 h 8856097"/>
              <a:gd name="connsiteX148" fmla="*/ 1857327 w 8830208"/>
              <a:gd name="connsiteY148" fmla="*/ 153635 h 8856097"/>
              <a:gd name="connsiteX149" fmla="*/ 1957340 w 8830208"/>
              <a:gd name="connsiteY149" fmla="*/ 127651 h 8856097"/>
              <a:gd name="connsiteX150" fmla="*/ 2054971 w 8830208"/>
              <a:gd name="connsiteY150" fmla="*/ 126870 h 8856097"/>
              <a:gd name="connsiteX151" fmla="*/ 2152602 w 8830208"/>
              <a:gd name="connsiteY151" fmla="*/ 124870 h 8856097"/>
              <a:gd name="connsiteX152" fmla="*/ 2138620 w 8830208"/>
              <a:gd name="connsiteY152" fmla="*/ 90190 h 8856097"/>
              <a:gd name="connsiteX153" fmla="*/ 2093376 w 8830208"/>
              <a:gd name="connsiteY153" fmla="*/ 45698 h 8856097"/>
              <a:gd name="connsiteX154" fmla="*/ 1881140 w 8830208"/>
              <a:gd name="connsiteY154" fmla="*/ 39374 h 8856097"/>
              <a:gd name="connsiteX155" fmla="*/ 2000202 w 8830208"/>
              <a:gd name="connsiteY155" fmla="*/ 53147 h 8856097"/>
              <a:gd name="connsiteX156" fmla="*/ 2097919 w 8830208"/>
              <a:gd name="connsiteY156" fmla="*/ 63986 h 8856097"/>
              <a:gd name="connsiteX157" fmla="*/ 2026482 w 8830208"/>
              <a:gd name="connsiteY157" fmla="*/ 50261 h 8856097"/>
              <a:gd name="connsiteX158" fmla="*/ 2000202 w 8830208"/>
              <a:gd name="connsiteY158" fmla="*/ 53147 h 8856097"/>
              <a:gd name="connsiteX159" fmla="*/ 2024015 w 8830208"/>
              <a:gd name="connsiteY159" fmla="*/ 91190 h 8856097"/>
              <a:gd name="connsiteX160" fmla="*/ 2090690 w 8830208"/>
              <a:gd name="connsiteY160" fmla="*/ 105086 h 8856097"/>
              <a:gd name="connsiteX161" fmla="*/ 2118141 w 8830208"/>
              <a:gd name="connsiteY161" fmla="*/ 102515 h 8856097"/>
              <a:gd name="connsiteX162" fmla="*/ 2024015 w 8830208"/>
              <a:gd name="connsiteY162" fmla="*/ 91190 h 8856097"/>
              <a:gd name="connsiteX163" fmla="*/ 1962102 w 8830208"/>
              <a:gd name="connsiteY163" fmla="*/ 146625 h 8856097"/>
              <a:gd name="connsiteX164" fmla="*/ 1509665 w 8830208"/>
              <a:gd name="connsiteY164" fmla="*/ 269250 h 8856097"/>
              <a:gd name="connsiteX165" fmla="*/ 1109615 w 8830208"/>
              <a:gd name="connsiteY165" fmla="*/ 383417 h 8856097"/>
              <a:gd name="connsiteX166" fmla="*/ 314335 w 8830208"/>
              <a:gd name="connsiteY166" fmla="*/ 678482 h 8856097"/>
              <a:gd name="connsiteX167" fmla="*/ 282435 w 8830208"/>
              <a:gd name="connsiteY167" fmla="*/ 711391 h 8856097"/>
              <a:gd name="connsiteX168" fmla="*/ 361826 w 8830208"/>
              <a:gd name="connsiteY168" fmla="*/ 880707 h 8856097"/>
              <a:gd name="connsiteX169" fmla="*/ 621716 w 8830208"/>
              <a:gd name="connsiteY169" fmla="*/ 1431017 h 8856097"/>
              <a:gd name="connsiteX170" fmla="*/ 983513 w 8830208"/>
              <a:gd name="connsiteY170" fmla="*/ 2197780 h 8856097"/>
              <a:gd name="connsiteX171" fmla="*/ 1752514 w 8830208"/>
              <a:gd name="connsiteY171" fmla="*/ 3817030 h 8856097"/>
              <a:gd name="connsiteX172" fmla="*/ 1971551 w 8830208"/>
              <a:gd name="connsiteY172" fmla="*/ 4274230 h 8856097"/>
              <a:gd name="connsiteX173" fmla="*/ 2459584 w 8830208"/>
              <a:gd name="connsiteY173" fmla="*/ 5279117 h 8856097"/>
              <a:gd name="connsiteX174" fmla="*/ 2807275 w 8830208"/>
              <a:gd name="connsiteY174" fmla="*/ 5990806 h 8856097"/>
              <a:gd name="connsiteX175" fmla="*/ 2926880 w 8830208"/>
              <a:gd name="connsiteY175" fmla="*/ 6235780 h 8856097"/>
              <a:gd name="connsiteX176" fmla="*/ 2979144 w 8830208"/>
              <a:gd name="connsiteY176" fmla="*/ 6188011 h 8856097"/>
              <a:gd name="connsiteX177" fmla="*/ 3405140 w 8830208"/>
              <a:gd name="connsiteY177" fmla="*/ 5984472 h 8856097"/>
              <a:gd name="connsiteX178" fmla="*/ 3705177 w 8830208"/>
              <a:gd name="connsiteY178" fmla="*/ 5877925 h 8856097"/>
              <a:gd name="connsiteX179" fmla="*/ 4210003 w 8830208"/>
              <a:gd name="connsiteY179" fmla="*/ 5636619 h 8856097"/>
              <a:gd name="connsiteX180" fmla="*/ 4376690 w 8830208"/>
              <a:gd name="connsiteY180" fmla="*/ 5546160 h 8856097"/>
              <a:gd name="connsiteX181" fmla="*/ 4481465 w 8830208"/>
              <a:gd name="connsiteY181" fmla="*/ 5485333 h 8856097"/>
              <a:gd name="connsiteX182" fmla="*/ 4389854 w 8830208"/>
              <a:gd name="connsiteY182" fmla="*/ 5331504 h 8856097"/>
              <a:gd name="connsiteX183" fmla="*/ 4360822 w 8830208"/>
              <a:gd name="connsiteY183" fmla="*/ 5298167 h 8856097"/>
              <a:gd name="connsiteX184" fmla="*/ 4410218 w 8830208"/>
              <a:gd name="connsiteY184" fmla="*/ 5391646 h 8856097"/>
              <a:gd name="connsiteX185" fmla="*/ 4454900 w 8830208"/>
              <a:gd name="connsiteY185" fmla="*/ 5489829 h 8856097"/>
              <a:gd name="connsiteX186" fmla="*/ 4381881 w 8830208"/>
              <a:gd name="connsiteY186" fmla="*/ 5375110 h 8856097"/>
              <a:gd name="connsiteX187" fmla="*/ 4295728 w 8830208"/>
              <a:gd name="connsiteY187" fmla="*/ 5254561 h 8856097"/>
              <a:gd name="connsiteX188" fmla="*/ 4358478 w 8830208"/>
              <a:gd name="connsiteY188" fmla="*/ 5383711 h 8856097"/>
              <a:gd name="connsiteX189" fmla="*/ 4416038 w 8830208"/>
              <a:gd name="connsiteY189" fmla="*/ 5502954 h 8856097"/>
              <a:gd name="connsiteX190" fmla="*/ 4352506 w 8830208"/>
              <a:gd name="connsiteY190" fmla="*/ 5398266 h 8856097"/>
              <a:gd name="connsiteX191" fmla="*/ 4276211 w 8830208"/>
              <a:gd name="connsiteY191" fmla="*/ 5272059 h 8856097"/>
              <a:gd name="connsiteX192" fmla="*/ 4258266 w 8830208"/>
              <a:gd name="connsiteY192" fmla="*/ 5250542 h 8856097"/>
              <a:gd name="connsiteX193" fmla="*/ 4257980 w 8830208"/>
              <a:gd name="connsiteY193" fmla="*/ 5264829 h 8856097"/>
              <a:gd name="connsiteX194" fmla="*/ 4278135 w 8830208"/>
              <a:gd name="connsiteY194" fmla="*/ 5312454 h 8856097"/>
              <a:gd name="connsiteX195" fmla="*/ 4367099 w 8830208"/>
              <a:gd name="connsiteY195" fmla="*/ 5502954 h 8856097"/>
              <a:gd name="connsiteX196" fmla="*/ 4304862 w 8830208"/>
              <a:gd name="connsiteY196" fmla="*/ 5388654 h 8856097"/>
              <a:gd name="connsiteX197" fmla="*/ 4229053 w 8830208"/>
              <a:gd name="connsiteY197" fmla="*/ 5288880 h 8856097"/>
              <a:gd name="connsiteX198" fmla="*/ 4263000 w 8830208"/>
              <a:gd name="connsiteY198" fmla="*/ 5370814 h 8856097"/>
              <a:gd name="connsiteX199" fmla="*/ 4292975 w 8830208"/>
              <a:gd name="connsiteY199" fmla="*/ 5442204 h 8856097"/>
              <a:gd name="connsiteX200" fmla="*/ 4257704 w 8830208"/>
              <a:gd name="connsiteY200" fmla="*/ 5381701 h 8856097"/>
              <a:gd name="connsiteX201" fmla="*/ 4187095 w 8830208"/>
              <a:gd name="connsiteY201" fmla="*/ 5284022 h 8856097"/>
              <a:gd name="connsiteX202" fmla="*/ 4186190 w 8830208"/>
              <a:gd name="connsiteY202" fmla="*/ 5291166 h 8856097"/>
              <a:gd name="connsiteX203" fmla="*/ 4197039 w 8830208"/>
              <a:gd name="connsiteY203" fmla="*/ 5312454 h 8856097"/>
              <a:gd name="connsiteX204" fmla="*/ 4204792 w 8830208"/>
              <a:gd name="connsiteY204" fmla="*/ 5345792 h 8856097"/>
              <a:gd name="connsiteX205" fmla="*/ 4195944 w 8830208"/>
              <a:gd name="connsiteY205" fmla="*/ 5338515 h 8856097"/>
              <a:gd name="connsiteX206" fmla="*/ 4180675 w 8830208"/>
              <a:gd name="connsiteY206" fmla="*/ 5312188 h 8856097"/>
              <a:gd name="connsiteX207" fmla="*/ 4161187 w 8830208"/>
              <a:gd name="connsiteY207" fmla="*/ 5322618 h 8856097"/>
              <a:gd name="connsiteX208" fmla="*/ 4139556 w 8830208"/>
              <a:gd name="connsiteY208" fmla="*/ 5329895 h 8856097"/>
              <a:gd name="connsiteX209" fmla="*/ 4104656 w 8830208"/>
              <a:gd name="connsiteY209" fmla="*/ 5261305 h 8856097"/>
              <a:gd name="connsiteX210" fmla="*/ 4042458 w 8830208"/>
              <a:gd name="connsiteY210" fmla="*/ 5191068 h 8856097"/>
              <a:gd name="connsiteX211" fmla="*/ 4058336 w 8830208"/>
              <a:gd name="connsiteY211" fmla="*/ 5235521 h 8856097"/>
              <a:gd name="connsiteX212" fmla="*/ 4048792 w 8830208"/>
              <a:gd name="connsiteY212" fmla="*/ 5279346 h 8856097"/>
              <a:gd name="connsiteX213" fmla="*/ 4038552 w 8830208"/>
              <a:gd name="connsiteY213" fmla="*/ 5255304 h 8856097"/>
              <a:gd name="connsiteX214" fmla="*/ 4048077 w 8830208"/>
              <a:gd name="connsiteY214" fmla="*/ 5264829 h 8856097"/>
              <a:gd name="connsiteX215" fmla="*/ 4058479 w 8830208"/>
              <a:gd name="connsiteY215" fmla="*/ 5274354 h 8856097"/>
              <a:gd name="connsiteX216" fmla="*/ 4050802 w 8830208"/>
              <a:gd name="connsiteY216" fmla="*/ 5243398 h 8856097"/>
              <a:gd name="connsiteX217" fmla="*/ 4023732 w 8830208"/>
              <a:gd name="connsiteY217" fmla="*/ 5212300 h 8856097"/>
              <a:gd name="connsiteX218" fmla="*/ 4002939 w 8830208"/>
              <a:gd name="connsiteY218" fmla="*/ 5204660 h 8856097"/>
              <a:gd name="connsiteX219" fmla="*/ 3996814 w 8830208"/>
              <a:gd name="connsiteY219" fmla="*/ 5211947 h 8856097"/>
              <a:gd name="connsiteX220" fmla="*/ 3996957 w 8830208"/>
              <a:gd name="connsiteY220" fmla="*/ 5226729 h 8856097"/>
              <a:gd name="connsiteX221" fmla="*/ 3966191 w 8830208"/>
              <a:gd name="connsiteY221" fmla="*/ 5162569 h 8856097"/>
              <a:gd name="connsiteX222" fmla="*/ 3977202 w 8830208"/>
              <a:gd name="connsiteY222" fmla="*/ 5172380 h 8856097"/>
              <a:gd name="connsiteX223" fmla="*/ 3996481 w 8830208"/>
              <a:gd name="connsiteY223" fmla="*/ 5182248 h 8856097"/>
              <a:gd name="connsiteX224" fmla="*/ 4009977 w 8830208"/>
              <a:gd name="connsiteY224" fmla="*/ 5189201 h 8856097"/>
              <a:gd name="connsiteX225" fmla="*/ 4015445 w 8830208"/>
              <a:gd name="connsiteY225" fmla="*/ 5195869 h 8856097"/>
              <a:gd name="connsiteX226" fmla="*/ 3978459 w 8830208"/>
              <a:gd name="connsiteY226" fmla="*/ 5135633 h 8856097"/>
              <a:gd name="connsiteX227" fmla="*/ 3949903 w 8830208"/>
              <a:gd name="connsiteY227" fmla="*/ 5147015 h 8856097"/>
              <a:gd name="connsiteX228" fmla="*/ 3938045 w 8830208"/>
              <a:gd name="connsiteY228" fmla="*/ 5168446 h 8856097"/>
              <a:gd name="connsiteX229" fmla="*/ 3887248 w 8830208"/>
              <a:gd name="connsiteY229" fmla="*/ 5114868 h 8856097"/>
              <a:gd name="connsiteX230" fmla="*/ 3877818 w 8830208"/>
              <a:gd name="connsiteY230" fmla="*/ 5098142 h 8856097"/>
              <a:gd name="connsiteX231" fmla="*/ 3867474 w 8830208"/>
              <a:gd name="connsiteY231" fmla="*/ 5108362 h 8856097"/>
              <a:gd name="connsiteX232" fmla="*/ 3857139 w 8830208"/>
              <a:gd name="connsiteY232" fmla="*/ 5118583 h 8856097"/>
              <a:gd name="connsiteX233" fmla="*/ 3871770 w 8830208"/>
              <a:gd name="connsiteY233" fmla="*/ 5153606 h 8856097"/>
              <a:gd name="connsiteX234" fmla="*/ 3843290 w 8830208"/>
              <a:gd name="connsiteY234" fmla="*/ 5121954 h 8856097"/>
              <a:gd name="connsiteX235" fmla="*/ 3795541 w 8830208"/>
              <a:gd name="connsiteY235" fmla="*/ 5055279 h 8856097"/>
              <a:gd name="connsiteX236" fmla="*/ 3801209 w 8830208"/>
              <a:gd name="connsiteY236" fmla="*/ 5099399 h 8856097"/>
              <a:gd name="connsiteX237" fmla="*/ 3821030 w 8830208"/>
              <a:gd name="connsiteY237" fmla="*/ 5131479 h 8856097"/>
              <a:gd name="connsiteX238" fmla="*/ 3805971 w 8830208"/>
              <a:gd name="connsiteY238" fmla="*/ 5131479 h 8856097"/>
              <a:gd name="connsiteX239" fmla="*/ 3790902 w 8830208"/>
              <a:gd name="connsiteY239" fmla="*/ 5145767 h 8856097"/>
              <a:gd name="connsiteX240" fmla="*/ 3752012 w 8830208"/>
              <a:gd name="connsiteY240" fmla="*/ 5152911 h 8856097"/>
              <a:gd name="connsiteX241" fmla="*/ 3748849 w 8830208"/>
              <a:gd name="connsiteY241" fmla="*/ 5124479 h 8856097"/>
              <a:gd name="connsiteX242" fmla="*/ 3730590 w 8830208"/>
              <a:gd name="connsiteY242" fmla="*/ 5085626 h 8856097"/>
              <a:gd name="connsiteX243" fmla="*/ 3714702 w 8830208"/>
              <a:gd name="connsiteY243" fmla="*/ 5058385 h 8856097"/>
              <a:gd name="connsiteX244" fmla="*/ 3670945 w 8830208"/>
              <a:gd name="connsiteY244" fmla="*/ 5019666 h 8856097"/>
              <a:gd name="connsiteX245" fmla="*/ 3690957 w 8830208"/>
              <a:gd name="connsiteY245" fmla="*/ 5068815 h 8856097"/>
              <a:gd name="connsiteX246" fmla="*/ 3707835 w 8830208"/>
              <a:gd name="connsiteY246" fmla="*/ 5112429 h 8856097"/>
              <a:gd name="connsiteX247" fmla="*/ 3678260 w 8830208"/>
              <a:gd name="connsiteY247" fmla="*/ 5075244 h 8856097"/>
              <a:gd name="connsiteX248" fmla="*/ 3657362 w 8830208"/>
              <a:gd name="connsiteY248" fmla="*/ 5038058 h 8856097"/>
              <a:gd name="connsiteX249" fmla="*/ 3638912 w 8830208"/>
              <a:gd name="connsiteY249" fmla="*/ 5042888 h 8856097"/>
              <a:gd name="connsiteX250" fmla="*/ 3620462 w 8830208"/>
              <a:gd name="connsiteY250" fmla="*/ 5047707 h 8856097"/>
              <a:gd name="connsiteX251" fmla="*/ 3639007 w 8830208"/>
              <a:gd name="connsiteY251" fmla="*/ 5082312 h 8856097"/>
              <a:gd name="connsiteX252" fmla="*/ 3643046 w 8830208"/>
              <a:gd name="connsiteY252" fmla="*/ 5121774 h 8856097"/>
              <a:gd name="connsiteX253" fmla="*/ 3628539 w 8830208"/>
              <a:gd name="connsiteY253" fmla="*/ 5109734 h 8856097"/>
              <a:gd name="connsiteX254" fmla="*/ 3634540 w 8830208"/>
              <a:gd name="connsiteY254" fmla="*/ 5125374 h 8856097"/>
              <a:gd name="connsiteX255" fmla="*/ 3640541 w 8830208"/>
              <a:gd name="connsiteY255" fmla="*/ 5141004 h 8856097"/>
              <a:gd name="connsiteX256" fmla="*/ 3622062 w 8830208"/>
              <a:gd name="connsiteY256" fmla="*/ 5141004 h 8856097"/>
              <a:gd name="connsiteX257" fmla="*/ 3597888 w 8830208"/>
              <a:gd name="connsiteY257" fmla="*/ 5135309 h 8856097"/>
              <a:gd name="connsiteX258" fmla="*/ 3620272 w 8830208"/>
              <a:gd name="connsiteY258" fmla="*/ 5102904 h 8856097"/>
              <a:gd name="connsiteX259" fmla="*/ 3638093 w 8830208"/>
              <a:gd name="connsiteY259" fmla="*/ 5102904 h 8856097"/>
              <a:gd name="connsiteX260" fmla="*/ 3627244 w 8830208"/>
              <a:gd name="connsiteY260" fmla="*/ 5079092 h 8856097"/>
              <a:gd name="connsiteX261" fmla="*/ 3590573 w 8830208"/>
              <a:gd name="connsiteY261" fmla="*/ 5067186 h 8856097"/>
              <a:gd name="connsiteX262" fmla="*/ 3576285 w 8830208"/>
              <a:gd name="connsiteY262" fmla="*/ 5060604 h 8856097"/>
              <a:gd name="connsiteX263" fmla="*/ 3562302 w 8830208"/>
              <a:gd name="connsiteY263" fmla="*/ 5042116 h 8856097"/>
              <a:gd name="connsiteX264" fmla="*/ 3562302 w 8830208"/>
              <a:gd name="connsiteY264" fmla="*/ 5056318 h 8856097"/>
              <a:gd name="connsiteX265" fmla="*/ 3551482 w 8830208"/>
              <a:gd name="connsiteY265" fmla="*/ 5081340 h 8856097"/>
              <a:gd name="connsiteX266" fmla="*/ 3540671 w 8830208"/>
              <a:gd name="connsiteY266" fmla="*/ 5092151 h 8856097"/>
              <a:gd name="connsiteX267" fmla="*/ 3526126 w 8830208"/>
              <a:gd name="connsiteY267" fmla="*/ 5077616 h 8856097"/>
              <a:gd name="connsiteX268" fmla="*/ 3511591 w 8830208"/>
              <a:gd name="connsiteY268" fmla="*/ 5063071 h 8856097"/>
              <a:gd name="connsiteX269" fmla="*/ 3525041 w 8830208"/>
              <a:gd name="connsiteY269" fmla="*/ 5054575 h 8856097"/>
              <a:gd name="connsiteX270" fmla="*/ 3547815 w 8830208"/>
              <a:gd name="connsiteY270" fmla="*/ 5042802 h 8856097"/>
              <a:gd name="connsiteX271" fmla="*/ 3540004 w 8830208"/>
              <a:gd name="connsiteY271" fmla="*/ 5013389 h 8856097"/>
              <a:gd name="connsiteX272" fmla="*/ 3522869 w 8830208"/>
              <a:gd name="connsiteY272" fmla="*/ 4987233 h 8856097"/>
              <a:gd name="connsiteX273" fmla="*/ 3506867 w 8830208"/>
              <a:gd name="connsiteY273" fmla="*/ 5005473 h 8856097"/>
              <a:gd name="connsiteX274" fmla="*/ 3478959 w 8830208"/>
              <a:gd name="connsiteY274" fmla="*/ 5019656 h 8856097"/>
              <a:gd name="connsiteX275" fmla="*/ 3467052 w 8830208"/>
              <a:gd name="connsiteY275" fmla="*/ 5032791 h 8856097"/>
              <a:gd name="connsiteX276" fmla="*/ 3467052 w 8830208"/>
              <a:gd name="connsiteY276" fmla="*/ 5049993 h 8856097"/>
              <a:gd name="connsiteX277" fmla="*/ 3450565 w 8830208"/>
              <a:gd name="connsiteY277" fmla="*/ 5026457 h 8856097"/>
              <a:gd name="connsiteX278" fmla="*/ 3432962 w 8830208"/>
              <a:gd name="connsiteY278" fmla="*/ 4993377 h 8856097"/>
              <a:gd name="connsiteX279" fmla="*/ 3430257 w 8830208"/>
              <a:gd name="connsiteY279" fmla="*/ 4969554 h 8856097"/>
              <a:gd name="connsiteX280" fmla="*/ 3428657 w 8830208"/>
              <a:gd name="connsiteY280" fmla="*/ 4955267 h 8856097"/>
              <a:gd name="connsiteX281" fmla="*/ 3420009 w 8830208"/>
              <a:gd name="connsiteY281" fmla="*/ 4968945 h 8856097"/>
              <a:gd name="connsiteX282" fmla="*/ 3411350 w 8830208"/>
              <a:gd name="connsiteY282" fmla="*/ 4982623 h 8856097"/>
              <a:gd name="connsiteX283" fmla="*/ 3389719 w 8830208"/>
              <a:gd name="connsiteY283" fmla="*/ 4945952 h 8856097"/>
              <a:gd name="connsiteX284" fmla="*/ 3364811 w 8830208"/>
              <a:gd name="connsiteY284" fmla="*/ 4919091 h 8856097"/>
              <a:gd name="connsiteX285" fmla="*/ 3527965 w 8830208"/>
              <a:gd name="connsiteY285" fmla="*/ 5302263 h 8856097"/>
              <a:gd name="connsiteX286" fmla="*/ 3654000 w 8830208"/>
              <a:gd name="connsiteY286" fmla="*/ 5585879 h 8856097"/>
              <a:gd name="connsiteX287" fmla="*/ 3371860 w 8830208"/>
              <a:gd name="connsiteY287" fmla="*/ 4983842 h 8856097"/>
              <a:gd name="connsiteX288" fmla="*/ 3284087 w 8830208"/>
              <a:gd name="connsiteY288" fmla="*/ 4845977 h 8856097"/>
              <a:gd name="connsiteX289" fmla="*/ 3301622 w 8830208"/>
              <a:gd name="connsiteY289" fmla="*/ 4894079 h 8856097"/>
              <a:gd name="connsiteX290" fmla="*/ 3305118 w 8830208"/>
              <a:gd name="connsiteY290" fmla="*/ 4926673 h 8856097"/>
              <a:gd name="connsiteX291" fmla="*/ 3283906 w 8830208"/>
              <a:gd name="connsiteY291" fmla="*/ 4902879 h 8856097"/>
              <a:gd name="connsiteX292" fmla="*/ 3281325 w 8830208"/>
              <a:gd name="connsiteY292" fmla="*/ 4912424 h 8856097"/>
              <a:gd name="connsiteX293" fmla="*/ 3261246 w 8830208"/>
              <a:gd name="connsiteY293" fmla="*/ 4931845 h 8856097"/>
              <a:gd name="connsiteX294" fmla="*/ 3235271 w 8830208"/>
              <a:gd name="connsiteY294" fmla="*/ 4941722 h 8856097"/>
              <a:gd name="connsiteX295" fmla="*/ 3227480 w 8830208"/>
              <a:gd name="connsiteY295" fmla="*/ 4929445 h 8856097"/>
              <a:gd name="connsiteX296" fmla="*/ 3219698 w 8830208"/>
              <a:gd name="connsiteY296" fmla="*/ 4917167 h 8856097"/>
              <a:gd name="connsiteX297" fmla="*/ 3219545 w 8830208"/>
              <a:gd name="connsiteY297" fmla="*/ 4930235 h 8856097"/>
              <a:gd name="connsiteX298" fmla="*/ 3219402 w 8830208"/>
              <a:gd name="connsiteY298" fmla="*/ 4943313 h 8856097"/>
              <a:gd name="connsiteX299" fmla="*/ 3203334 w 8830208"/>
              <a:gd name="connsiteY299" fmla="*/ 4930235 h 8856097"/>
              <a:gd name="connsiteX300" fmla="*/ 3187265 w 8830208"/>
              <a:gd name="connsiteY300" fmla="*/ 4917167 h 8856097"/>
              <a:gd name="connsiteX301" fmla="*/ 3193209 w 8830208"/>
              <a:gd name="connsiteY301" fmla="*/ 4933046 h 8856097"/>
              <a:gd name="connsiteX302" fmla="*/ 3160776 w 8830208"/>
              <a:gd name="connsiteY302" fmla="*/ 4948447 h 8856097"/>
              <a:gd name="connsiteX303" fmla="*/ 3189951 w 8830208"/>
              <a:gd name="connsiteY303" fmla="*/ 4917320 h 8856097"/>
              <a:gd name="connsiteX304" fmla="*/ 3242044 w 8830208"/>
              <a:gd name="connsiteY304" fmla="*/ 4899813 h 8856097"/>
              <a:gd name="connsiteX305" fmla="*/ 3256921 w 8830208"/>
              <a:gd name="connsiteY305" fmla="*/ 4888592 h 8856097"/>
              <a:gd name="connsiteX306" fmla="*/ 3237567 w 8830208"/>
              <a:gd name="connsiteY306" fmla="*/ 4864780 h 8856097"/>
              <a:gd name="connsiteX307" fmla="*/ 3218212 w 8830208"/>
              <a:gd name="connsiteY307" fmla="*/ 4840967 h 8856097"/>
              <a:gd name="connsiteX308" fmla="*/ 3224822 w 8830208"/>
              <a:gd name="connsiteY308" fmla="*/ 4864332 h 8856097"/>
              <a:gd name="connsiteX309" fmla="*/ 3231442 w 8830208"/>
              <a:gd name="connsiteY309" fmla="*/ 4887707 h 8856097"/>
              <a:gd name="connsiteX310" fmla="*/ 3214516 w 8830208"/>
              <a:gd name="connsiteY310" fmla="*/ 4870771 h 8856097"/>
              <a:gd name="connsiteX311" fmla="*/ 3197581 w 8830208"/>
              <a:gd name="connsiteY311" fmla="*/ 4853845 h 8856097"/>
              <a:gd name="connsiteX312" fmla="*/ 3189446 w 8830208"/>
              <a:gd name="connsiteY312" fmla="*/ 4866456 h 8856097"/>
              <a:gd name="connsiteX313" fmla="*/ 3181302 w 8830208"/>
              <a:gd name="connsiteY313" fmla="*/ 4879067 h 8856097"/>
              <a:gd name="connsiteX314" fmla="*/ 3171920 w 8830208"/>
              <a:gd name="connsiteY314" fmla="*/ 4864780 h 8856097"/>
              <a:gd name="connsiteX315" fmla="*/ 3171777 w 8830208"/>
              <a:gd name="connsiteY315" fmla="*/ 4836205 h 8856097"/>
              <a:gd name="connsiteX316" fmla="*/ 3166872 w 8830208"/>
              <a:gd name="connsiteY316" fmla="*/ 4802305 h 8856097"/>
              <a:gd name="connsiteX317" fmla="*/ 3152432 w 8830208"/>
              <a:gd name="connsiteY317" fmla="*/ 4783817 h 8856097"/>
              <a:gd name="connsiteX318" fmla="*/ 3157995 w 8830208"/>
              <a:gd name="connsiteY318" fmla="*/ 4812392 h 8856097"/>
              <a:gd name="connsiteX319" fmla="*/ 3163548 w 8830208"/>
              <a:gd name="connsiteY319" fmla="*/ 4840967 h 8856097"/>
              <a:gd name="connsiteX320" fmla="*/ 3148165 w 8830208"/>
              <a:gd name="connsiteY320" fmla="*/ 4821917 h 8856097"/>
              <a:gd name="connsiteX321" fmla="*/ 3113599 w 8830208"/>
              <a:gd name="connsiteY321" fmla="*/ 4805944 h 8856097"/>
              <a:gd name="connsiteX322" fmla="*/ 3096978 w 8830208"/>
              <a:gd name="connsiteY322" fmla="*/ 4796419 h 8856097"/>
              <a:gd name="connsiteX323" fmla="*/ 3092567 w 8830208"/>
              <a:gd name="connsiteY323" fmla="*/ 4757481 h 8856097"/>
              <a:gd name="connsiteX324" fmla="*/ 3085614 w 8830208"/>
              <a:gd name="connsiteY324" fmla="*/ 4731134 h 8856097"/>
              <a:gd name="connsiteX325" fmla="*/ 3064402 w 8830208"/>
              <a:gd name="connsiteY325" fmla="*/ 4735640 h 8856097"/>
              <a:gd name="connsiteX326" fmla="*/ 3021759 w 8830208"/>
              <a:gd name="connsiteY326" fmla="*/ 4746422 h 8856097"/>
              <a:gd name="connsiteX327" fmla="*/ 3000327 w 8830208"/>
              <a:gd name="connsiteY327" fmla="*/ 4742069 h 8856097"/>
              <a:gd name="connsiteX328" fmla="*/ 2991098 w 8830208"/>
              <a:gd name="connsiteY328" fmla="*/ 4731430 h 8856097"/>
              <a:gd name="connsiteX329" fmla="*/ 2987354 w 8830208"/>
              <a:gd name="connsiteY329" fmla="*/ 4745717 h 8856097"/>
              <a:gd name="connsiteX330" fmla="*/ 2982297 w 8830208"/>
              <a:gd name="connsiteY330" fmla="*/ 4760005 h 8856097"/>
              <a:gd name="connsiteX331" fmla="*/ 2971752 w 8830208"/>
              <a:gd name="connsiteY331" fmla="*/ 4750480 h 8856097"/>
              <a:gd name="connsiteX332" fmla="*/ 2962523 w 8830208"/>
              <a:gd name="connsiteY332" fmla="*/ 4740955 h 8856097"/>
              <a:gd name="connsiteX333" fmla="*/ 2958484 w 8830208"/>
              <a:gd name="connsiteY333" fmla="*/ 4757624 h 8856097"/>
              <a:gd name="connsiteX334" fmla="*/ 2963666 w 8830208"/>
              <a:gd name="connsiteY334" fmla="*/ 4774292 h 8856097"/>
              <a:gd name="connsiteX335" fmla="*/ 2952312 w 8830208"/>
              <a:gd name="connsiteY335" fmla="*/ 4756490 h 8856097"/>
              <a:gd name="connsiteX336" fmla="*/ 2940958 w 8830208"/>
              <a:gd name="connsiteY336" fmla="*/ 4738688 h 8856097"/>
              <a:gd name="connsiteX337" fmla="*/ 2953522 w 8830208"/>
              <a:gd name="connsiteY337" fmla="*/ 4730925 h 8856097"/>
              <a:gd name="connsiteX338" fmla="*/ 2973019 w 8830208"/>
              <a:gd name="connsiteY338" fmla="*/ 4727448 h 8856097"/>
              <a:gd name="connsiteX339" fmla="*/ 2985945 w 8830208"/>
              <a:gd name="connsiteY339" fmla="*/ 4722057 h 8856097"/>
              <a:gd name="connsiteX340" fmla="*/ 3032122 w 8830208"/>
              <a:gd name="connsiteY340" fmla="*/ 4724286 h 8856097"/>
              <a:gd name="connsiteX341" fmla="*/ 3037675 w 8830208"/>
              <a:gd name="connsiteY341" fmla="*/ 4715323 h 8856097"/>
              <a:gd name="connsiteX342" fmla="*/ 3029655 w 8830208"/>
              <a:gd name="connsiteY342" fmla="*/ 4689034 h 8856097"/>
              <a:gd name="connsiteX343" fmla="*/ 3004223 w 8830208"/>
              <a:gd name="connsiteY343" fmla="*/ 4638466 h 8856097"/>
              <a:gd name="connsiteX344" fmla="*/ 2973591 w 8830208"/>
              <a:gd name="connsiteY344" fmla="*/ 4576829 h 8856097"/>
              <a:gd name="connsiteX345" fmla="*/ 2959599 w 8830208"/>
              <a:gd name="connsiteY345" fmla="*/ 4560342 h 8856097"/>
              <a:gd name="connsiteX346" fmla="*/ 2970600 w 8830208"/>
              <a:gd name="connsiteY346" fmla="*/ 4547083 h 8856097"/>
              <a:gd name="connsiteX347" fmla="*/ 2956446 w 8830208"/>
              <a:gd name="connsiteY347" fmla="*/ 4502830 h 8856097"/>
              <a:gd name="connsiteX348" fmla="*/ 2953731 w 8830208"/>
              <a:gd name="connsiteY348" fmla="*/ 4468854 h 8856097"/>
              <a:gd name="connsiteX349" fmla="*/ 2958265 w 8830208"/>
              <a:gd name="connsiteY349" fmla="*/ 4424734 h 8856097"/>
              <a:gd name="connsiteX350" fmla="*/ 2960665 w 8830208"/>
              <a:gd name="connsiteY350" fmla="*/ 4392321 h 8856097"/>
              <a:gd name="connsiteX351" fmla="*/ 2983935 w 8830208"/>
              <a:gd name="connsiteY351" fmla="*/ 4359688 h 8856097"/>
              <a:gd name="connsiteX352" fmla="*/ 2998794 w 8830208"/>
              <a:gd name="connsiteY352" fmla="*/ 4321855 h 8856097"/>
              <a:gd name="connsiteX353" fmla="*/ 2985840 w 8830208"/>
              <a:gd name="connsiteY353" fmla="*/ 4321855 h 8856097"/>
              <a:gd name="connsiteX354" fmla="*/ 2966237 w 8830208"/>
              <a:gd name="connsiteY354" fmla="*/ 4332599 h 8856097"/>
              <a:gd name="connsiteX355" fmla="*/ 2950864 w 8830208"/>
              <a:gd name="connsiteY355" fmla="*/ 4327760 h 8856097"/>
              <a:gd name="connsiteX356" fmla="*/ 2949064 w 8830208"/>
              <a:gd name="connsiteY356" fmla="*/ 4300976 h 8856097"/>
              <a:gd name="connsiteX357" fmla="*/ 2963199 w 8830208"/>
              <a:gd name="connsiteY357" fmla="*/ 4308196 h 8856097"/>
              <a:gd name="connsiteX358" fmla="*/ 2970410 w 8830208"/>
              <a:gd name="connsiteY358" fmla="*/ 4326617 h 8856097"/>
              <a:gd name="connsiteX359" fmla="*/ 2971229 w 8830208"/>
              <a:gd name="connsiteY359" fmla="*/ 4307567 h 8856097"/>
              <a:gd name="connsiteX360" fmla="*/ 2972048 w 8830208"/>
              <a:gd name="connsiteY360" fmla="*/ 4288517 h 8856097"/>
              <a:gd name="connsiteX361" fmla="*/ 2981277 w 8830208"/>
              <a:gd name="connsiteY361" fmla="*/ 4302805 h 8856097"/>
              <a:gd name="connsiteX362" fmla="*/ 2990507 w 8830208"/>
              <a:gd name="connsiteY362" fmla="*/ 4317092 h 8856097"/>
              <a:gd name="connsiteX363" fmla="*/ 2990802 w 8830208"/>
              <a:gd name="connsiteY363" fmla="*/ 4298042 h 8856097"/>
              <a:gd name="connsiteX364" fmla="*/ 2991098 w 8830208"/>
              <a:gd name="connsiteY364" fmla="*/ 4278992 h 8856097"/>
              <a:gd name="connsiteX365" fmla="*/ 2999746 w 8830208"/>
              <a:gd name="connsiteY365" fmla="*/ 4292670 h 8856097"/>
              <a:gd name="connsiteX366" fmla="*/ 3008405 w 8830208"/>
              <a:gd name="connsiteY366" fmla="*/ 4306339 h 8856097"/>
              <a:gd name="connsiteX367" fmla="*/ 3023416 w 8830208"/>
              <a:gd name="connsiteY367" fmla="*/ 4293880 h 8856097"/>
              <a:gd name="connsiteX368" fmla="*/ 3038427 w 8830208"/>
              <a:gd name="connsiteY368" fmla="*/ 4270296 h 8856097"/>
              <a:gd name="connsiteX369" fmla="*/ 2882579 w 8830208"/>
              <a:gd name="connsiteY369" fmla="*/ 3921414 h 8856097"/>
              <a:gd name="connsiteX370" fmla="*/ 2450668 w 8830208"/>
              <a:gd name="connsiteY370" fmla="*/ 2972857 h 8856097"/>
              <a:gd name="connsiteX371" fmla="*/ 2843203 w 8830208"/>
              <a:gd name="connsiteY371" fmla="*/ 3812267 h 8856097"/>
              <a:gd name="connsiteX372" fmla="*/ 3052363 w 8830208"/>
              <a:gd name="connsiteY372" fmla="*/ 4262762 h 8856097"/>
              <a:gd name="connsiteX373" fmla="*/ 3173311 w 8830208"/>
              <a:gd name="connsiteY373" fmla="*/ 4226367 h 8856097"/>
              <a:gd name="connsiteX374" fmla="*/ 3194447 w 8830208"/>
              <a:gd name="connsiteY374" fmla="*/ 4231815 h 8856097"/>
              <a:gd name="connsiteX375" fmla="*/ 3216907 w 8830208"/>
              <a:gd name="connsiteY375" fmla="*/ 4225271 h 8856097"/>
              <a:gd name="connsiteX376" fmla="*/ 3214640 w 8830208"/>
              <a:gd name="connsiteY376" fmla="*/ 4204888 h 8856097"/>
              <a:gd name="connsiteX377" fmla="*/ 3241939 w 8830208"/>
              <a:gd name="connsiteY377" fmla="*/ 4195534 h 8856097"/>
              <a:gd name="connsiteX378" fmla="*/ 3269228 w 8830208"/>
              <a:gd name="connsiteY378" fmla="*/ 4186180 h 8856097"/>
              <a:gd name="connsiteX379" fmla="*/ 3277134 w 8830208"/>
              <a:gd name="connsiteY379" fmla="*/ 4198973 h 8856097"/>
              <a:gd name="connsiteX380" fmla="*/ 3280277 w 8830208"/>
              <a:gd name="connsiteY380" fmla="*/ 4216527 h 8856097"/>
              <a:gd name="connsiteX381" fmla="*/ 3266656 w 8830208"/>
              <a:gd name="connsiteY381" fmla="*/ 4207279 h 8856097"/>
              <a:gd name="connsiteX382" fmla="*/ 3257798 w 8830208"/>
              <a:gd name="connsiteY382" fmla="*/ 4193267 h 8856097"/>
              <a:gd name="connsiteX383" fmla="*/ 3257645 w 8830208"/>
              <a:gd name="connsiteY383" fmla="*/ 4209936 h 8856097"/>
              <a:gd name="connsiteX384" fmla="*/ 3235090 w 8830208"/>
              <a:gd name="connsiteY384" fmla="*/ 4214699 h 8856097"/>
              <a:gd name="connsiteX385" fmla="*/ 3232690 w 8830208"/>
              <a:gd name="connsiteY385" fmla="*/ 4225509 h 8856097"/>
              <a:gd name="connsiteX386" fmla="*/ 3235252 w 8830208"/>
              <a:gd name="connsiteY386" fmla="*/ 4248217 h 8856097"/>
              <a:gd name="connsiteX387" fmla="*/ 3301146 w 8830208"/>
              <a:gd name="connsiteY387" fmla="*/ 4265124 h 8856097"/>
              <a:gd name="connsiteX388" fmla="*/ 3393853 w 8830208"/>
              <a:gd name="connsiteY388" fmla="*/ 4292423 h 8856097"/>
              <a:gd name="connsiteX389" fmla="*/ 3432010 w 8830208"/>
              <a:gd name="connsiteY389" fmla="*/ 4286136 h 8856097"/>
              <a:gd name="connsiteX390" fmla="*/ 3436458 w 8830208"/>
              <a:gd name="connsiteY390" fmla="*/ 4269467 h 8856097"/>
              <a:gd name="connsiteX391" fmla="*/ 3443011 w 8830208"/>
              <a:gd name="connsiteY391" fmla="*/ 4289622 h 8856097"/>
              <a:gd name="connsiteX392" fmla="*/ 3489265 w 8830208"/>
              <a:gd name="connsiteY392" fmla="*/ 4321188 h 8856097"/>
              <a:gd name="connsiteX393" fmla="*/ 3545577 w 8830208"/>
              <a:gd name="connsiteY393" fmla="*/ 4337371 h 8856097"/>
              <a:gd name="connsiteX394" fmla="*/ 3562179 w 8830208"/>
              <a:gd name="connsiteY394" fmla="*/ 4342152 h 8856097"/>
              <a:gd name="connsiteX395" fmla="*/ 3556464 w 8830208"/>
              <a:gd name="connsiteY395" fmla="*/ 4327236 h 8856097"/>
              <a:gd name="connsiteX396" fmla="*/ 3560645 w 8830208"/>
              <a:gd name="connsiteY396" fmla="*/ 4312330 h 8856097"/>
              <a:gd name="connsiteX397" fmla="*/ 3576590 w 8830208"/>
              <a:gd name="connsiteY397" fmla="*/ 4331380 h 8856097"/>
              <a:gd name="connsiteX398" fmla="*/ 3593897 w 8830208"/>
              <a:gd name="connsiteY398" fmla="*/ 4350849 h 8856097"/>
              <a:gd name="connsiteX399" fmla="*/ 3645894 w 8830208"/>
              <a:gd name="connsiteY399" fmla="*/ 4359136 h 8856097"/>
              <a:gd name="connsiteX400" fmla="*/ 3686632 w 8830208"/>
              <a:gd name="connsiteY400" fmla="*/ 4367013 h 8856097"/>
              <a:gd name="connsiteX401" fmla="*/ 3680975 w 8830208"/>
              <a:gd name="connsiteY401" fmla="*/ 4349201 h 8856097"/>
              <a:gd name="connsiteX402" fmla="*/ 3703034 w 8830208"/>
              <a:gd name="connsiteY402" fmla="*/ 4354297 h 8856097"/>
              <a:gd name="connsiteX403" fmla="*/ 3791560 w 8830208"/>
              <a:gd name="connsiteY403" fmla="*/ 4378652 h 8856097"/>
              <a:gd name="connsiteX404" fmla="*/ 3812372 w 8830208"/>
              <a:gd name="connsiteY404" fmla="*/ 4367518 h 8856097"/>
              <a:gd name="connsiteX405" fmla="*/ 3820173 w 8830208"/>
              <a:gd name="connsiteY405" fmla="*/ 4380129 h 8856097"/>
              <a:gd name="connsiteX406" fmla="*/ 3823202 w 8830208"/>
              <a:gd name="connsiteY406" fmla="*/ 4397502 h 8856097"/>
              <a:gd name="connsiteX407" fmla="*/ 3809581 w 8830208"/>
              <a:gd name="connsiteY407" fmla="*/ 4388254 h 8856097"/>
              <a:gd name="connsiteX408" fmla="*/ 3800723 w 8830208"/>
              <a:gd name="connsiteY408" fmla="*/ 4374242 h 8856097"/>
              <a:gd name="connsiteX409" fmla="*/ 3800570 w 8830208"/>
              <a:gd name="connsiteY409" fmla="*/ 4390168 h 8856097"/>
              <a:gd name="connsiteX410" fmla="*/ 3874008 w 8830208"/>
              <a:gd name="connsiteY410" fmla="*/ 4422896 h 8856097"/>
              <a:gd name="connsiteX411" fmla="*/ 3892639 w 8830208"/>
              <a:gd name="connsiteY411" fmla="*/ 4428058 h 8856097"/>
              <a:gd name="connsiteX412" fmla="*/ 3905641 w 8830208"/>
              <a:gd name="connsiteY412" fmla="*/ 4438850 h 8856097"/>
              <a:gd name="connsiteX413" fmla="*/ 3899878 w 8830208"/>
              <a:gd name="connsiteY413" fmla="*/ 4423829 h 8856097"/>
              <a:gd name="connsiteX414" fmla="*/ 3894115 w 8830208"/>
              <a:gd name="connsiteY414" fmla="*/ 4408818 h 8856097"/>
              <a:gd name="connsiteX415" fmla="*/ 3933968 w 8830208"/>
              <a:gd name="connsiteY415" fmla="*/ 4396874 h 8856097"/>
              <a:gd name="connsiteX416" fmla="*/ 3981422 w 8830208"/>
              <a:gd name="connsiteY416" fmla="*/ 4365298 h 8856097"/>
              <a:gd name="connsiteX417" fmla="*/ 3989023 w 8830208"/>
              <a:gd name="connsiteY417" fmla="*/ 4345667 h 8856097"/>
              <a:gd name="connsiteX418" fmla="*/ 3996204 w 8830208"/>
              <a:gd name="connsiteY418" fmla="*/ 4364717 h 8856097"/>
              <a:gd name="connsiteX419" fmla="*/ 4007177 w 8830208"/>
              <a:gd name="connsiteY419" fmla="*/ 4390806 h 8856097"/>
              <a:gd name="connsiteX420" fmla="*/ 3994623 w 8830208"/>
              <a:gd name="connsiteY420" fmla="*/ 4391568 h 8856097"/>
              <a:gd name="connsiteX421" fmla="*/ 3978278 w 8830208"/>
              <a:gd name="connsiteY421" fmla="*/ 4385291 h 8856097"/>
              <a:gd name="connsiteX422" fmla="*/ 3985793 w 8830208"/>
              <a:gd name="connsiteY422" fmla="*/ 4397455 h 8856097"/>
              <a:gd name="connsiteX423" fmla="*/ 3993309 w 8830208"/>
              <a:gd name="connsiteY423" fmla="*/ 4409618 h 8856097"/>
              <a:gd name="connsiteX424" fmla="*/ 3972830 w 8830208"/>
              <a:gd name="connsiteY424" fmla="*/ 4403122 h 8856097"/>
              <a:gd name="connsiteX425" fmla="*/ 3954971 w 8830208"/>
              <a:gd name="connsiteY425" fmla="*/ 4408465 h 8856097"/>
              <a:gd name="connsiteX426" fmla="*/ 3934797 w 8830208"/>
              <a:gd name="connsiteY426" fmla="*/ 4432173 h 8856097"/>
              <a:gd name="connsiteX427" fmla="*/ 3912003 w 8830208"/>
              <a:gd name="connsiteY427" fmla="*/ 4444032 h 8856097"/>
              <a:gd name="connsiteX428" fmla="*/ 3949084 w 8830208"/>
              <a:gd name="connsiteY428" fmla="*/ 4454328 h 8856097"/>
              <a:gd name="connsiteX429" fmla="*/ 4009977 w 8830208"/>
              <a:gd name="connsiteY429" fmla="*/ 4450442 h 8856097"/>
              <a:gd name="connsiteX430" fmla="*/ 4026646 w 8830208"/>
              <a:gd name="connsiteY430" fmla="*/ 4436297 h 8856097"/>
              <a:gd name="connsiteX431" fmla="*/ 4031914 w 8830208"/>
              <a:gd name="connsiteY431" fmla="*/ 4443698 h 8856097"/>
              <a:gd name="connsiteX432" fmla="*/ 4029380 w 8830208"/>
              <a:gd name="connsiteY432" fmla="*/ 4464977 h 8856097"/>
              <a:gd name="connsiteX433" fmla="*/ 4038410 w 8830208"/>
              <a:gd name="connsiteY433" fmla="*/ 4467111 h 8856097"/>
              <a:gd name="connsiteX434" fmla="*/ 4048639 w 8830208"/>
              <a:gd name="connsiteY434" fmla="*/ 4455205 h 8856097"/>
              <a:gd name="connsiteX435" fmla="*/ 4052802 w 8830208"/>
              <a:gd name="connsiteY435" fmla="*/ 4464796 h 8856097"/>
              <a:gd name="connsiteX436" fmla="*/ 4118420 w 8830208"/>
              <a:gd name="connsiteY436" fmla="*/ 4486771 h 8856097"/>
              <a:gd name="connsiteX437" fmla="*/ 4152995 w 8830208"/>
              <a:gd name="connsiteY437" fmla="*/ 4483866 h 8856097"/>
              <a:gd name="connsiteX438" fmla="*/ 4241283 w 8830208"/>
              <a:gd name="connsiteY438" fmla="*/ 4453500 h 8856097"/>
              <a:gd name="connsiteX439" fmla="*/ 4277316 w 8830208"/>
              <a:gd name="connsiteY439" fmla="*/ 4451271 h 8856097"/>
              <a:gd name="connsiteX440" fmla="*/ 4274049 w 8830208"/>
              <a:gd name="connsiteY440" fmla="*/ 4436564 h 8856097"/>
              <a:gd name="connsiteX441" fmla="*/ 4261828 w 8830208"/>
              <a:gd name="connsiteY441" fmla="*/ 4423410 h 8856097"/>
              <a:gd name="connsiteX442" fmla="*/ 4217032 w 8830208"/>
              <a:gd name="connsiteY442" fmla="*/ 4431640 h 8856097"/>
              <a:gd name="connsiteX443" fmla="*/ 4181199 w 8830208"/>
              <a:gd name="connsiteY443" fmla="*/ 4438317 h 8856097"/>
              <a:gd name="connsiteX444" fmla="*/ 4186552 w 8830208"/>
              <a:gd name="connsiteY444" fmla="*/ 4424363 h 8856097"/>
              <a:gd name="connsiteX445" fmla="*/ 4212860 w 8830208"/>
              <a:gd name="connsiteY445" fmla="*/ 4413981 h 8856097"/>
              <a:gd name="connsiteX446" fmla="*/ 4248026 w 8830208"/>
              <a:gd name="connsiteY446" fmla="*/ 4408199 h 8856097"/>
              <a:gd name="connsiteX447" fmla="*/ 4262228 w 8830208"/>
              <a:gd name="connsiteY447" fmla="*/ 4398845 h 8856097"/>
              <a:gd name="connsiteX448" fmla="*/ 4251027 w 8830208"/>
              <a:gd name="connsiteY448" fmla="*/ 4387644 h 8856097"/>
              <a:gd name="connsiteX449" fmla="*/ 4239816 w 8830208"/>
              <a:gd name="connsiteY449" fmla="*/ 4376433 h 8856097"/>
              <a:gd name="connsiteX450" fmla="*/ 4201097 w 8830208"/>
              <a:gd name="connsiteY450" fmla="*/ 4396616 h 8856097"/>
              <a:gd name="connsiteX451" fmla="*/ 4162377 w 8830208"/>
              <a:gd name="connsiteY451" fmla="*/ 4407427 h 8856097"/>
              <a:gd name="connsiteX452" fmla="*/ 4153148 w 8830208"/>
              <a:gd name="connsiteY452" fmla="*/ 4398055 h 8856097"/>
              <a:gd name="connsiteX453" fmla="*/ 4149557 w 8830208"/>
              <a:gd name="connsiteY453" fmla="*/ 4412733 h 8856097"/>
              <a:gd name="connsiteX454" fmla="*/ 4146880 w 8830208"/>
              <a:gd name="connsiteY454" fmla="*/ 4424991 h 8856097"/>
              <a:gd name="connsiteX455" fmla="*/ 4115924 w 8830208"/>
              <a:gd name="connsiteY455" fmla="*/ 4435116 h 8856097"/>
              <a:gd name="connsiteX456" fmla="*/ 4093283 w 8830208"/>
              <a:gd name="connsiteY456" fmla="*/ 4447642 h 8856097"/>
              <a:gd name="connsiteX457" fmla="*/ 4085930 w 8830208"/>
              <a:gd name="connsiteY457" fmla="*/ 4435755 h 8856097"/>
              <a:gd name="connsiteX458" fmla="*/ 4078586 w 8830208"/>
              <a:gd name="connsiteY458" fmla="*/ 4423867 h 8856097"/>
              <a:gd name="connsiteX459" fmla="*/ 4073957 w 8830208"/>
              <a:gd name="connsiteY459" fmla="*/ 4441917 h 8856097"/>
              <a:gd name="connsiteX460" fmla="*/ 4069337 w 8830208"/>
              <a:gd name="connsiteY460" fmla="*/ 4459967 h 8856097"/>
              <a:gd name="connsiteX461" fmla="*/ 4068232 w 8830208"/>
              <a:gd name="connsiteY461" fmla="*/ 4438536 h 8856097"/>
              <a:gd name="connsiteX462" fmla="*/ 4094864 w 8830208"/>
              <a:gd name="connsiteY462" fmla="*/ 4429011 h 8856097"/>
              <a:gd name="connsiteX463" fmla="*/ 4107371 w 8830208"/>
              <a:gd name="connsiteY463" fmla="*/ 4440917 h 8856097"/>
              <a:gd name="connsiteX464" fmla="*/ 4100894 w 8830208"/>
              <a:gd name="connsiteY464" fmla="*/ 4419486 h 8856097"/>
              <a:gd name="connsiteX465" fmla="*/ 4103885 w 8830208"/>
              <a:gd name="connsiteY465" fmla="*/ 4398055 h 8856097"/>
              <a:gd name="connsiteX466" fmla="*/ 4117715 w 8830208"/>
              <a:gd name="connsiteY466" fmla="*/ 4414724 h 8856097"/>
              <a:gd name="connsiteX467" fmla="*/ 4122068 w 8830208"/>
              <a:gd name="connsiteY467" fmla="*/ 4431392 h 8856097"/>
              <a:gd name="connsiteX468" fmla="*/ 4123173 w 8830208"/>
              <a:gd name="connsiteY468" fmla="*/ 4410894 h 8856097"/>
              <a:gd name="connsiteX469" fmla="*/ 4212222 w 8830208"/>
              <a:gd name="connsiteY469" fmla="*/ 4369480 h 8856097"/>
              <a:gd name="connsiteX470" fmla="*/ 4236092 w 8830208"/>
              <a:gd name="connsiteY470" fmla="*/ 4357574 h 8856097"/>
              <a:gd name="connsiteX471" fmla="*/ 4175770 w 8830208"/>
              <a:gd name="connsiteY471" fmla="*/ 4346201 h 8856097"/>
              <a:gd name="connsiteX472" fmla="*/ 4112514 w 8830208"/>
              <a:gd name="connsiteY472" fmla="*/ 4336676 h 8856097"/>
              <a:gd name="connsiteX473" fmla="*/ 4105370 w 8830208"/>
              <a:gd name="connsiteY473" fmla="*/ 4342267 h 8856097"/>
              <a:gd name="connsiteX474" fmla="*/ 4059374 w 8830208"/>
              <a:gd name="connsiteY474" fmla="*/ 4357735 h 8856097"/>
              <a:gd name="connsiteX475" fmla="*/ 4044515 w 8830208"/>
              <a:gd name="connsiteY475" fmla="*/ 4345667 h 8856097"/>
              <a:gd name="connsiteX476" fmla="*/ 4050754 w 8830208"/>
              <a:gd name="connsiteY476" fmla="*/ 4362336 h 8856097"/>
              <a:gd name="connsiteX477" fmla="*/ 4047782 w 8830208"/>
              <a:gd name="connsiteY477" fmla="*/ 4379005 h 8856097"/>
              <a:gd name="connsiteX478" fmla="*/ 4038552 w 8830208"/>
              <a:gd name="connsiteY478" fmla="*/ 4361479 h 8856097"/>
              <a:gd name="connsiteX479" fmla="*/ 4077377 w 8830208"/>
              <a:gd name="connsiteY479" fmla="*/ 4331142 h 8856097"/>
              <a:gd name="connsiteX480" fmla="*/ 4116210 w 8830208"/>
              <a:gd name="connsiteY480" fmla="*/ 4318321 h 8856097"/>
              <a:gd name="connsiteX481" fmla="*/ 4124859 w 8830208"/>
              <a:gd name="connsiteY481" fmla="*/ 4331999 h 8856097"/>
              <a:gd name="connsiteX482" fmla="*/ 4133507 w 8830208"/>
              <a:gd name="connsiteY482" fmla="*/ 4345667 h 8856097"/>
              <a:gd name="connsiteX483" fmla="*/ 4133660 w 8830208"/>
              <a:gd name="connsiteY483" fmla="*/ 4333199 h 8856097"/>
              <a:gd name="connsiteX484" fmla="*/ 4143166 w 8830208"/>
              <a:gd name="connsiteY484" fmla="*/ 4326512 h 8856097"/>
              <a:gd name="connsiteX485" fmla="*/ 4185371 w 8830208"/>
              <a:gd name="connsiteY485" fmla="*/ 4326141 h 8856097"/>
              <a:gd name="connsiteX486" fmla="*/ 4213089 w 8830208"/>
              <a:gd name="connsiteY486" fmla="*/ 4306634 h 8856097"/>
              <a:gd name="connsiteX487" fmla="*/ 4146699 w 8830208"/>
              <a:gd name="connsiteY487" fmla="*/ 4307234 h 8856097"/>
              <a:gd name="connsiteX488" fmla="*/ 4120763 w 8830208"/>
              <a:gd name="connsiteY488" fmla="*/ 4315168 h 8856097"/>
              <a:gd name="connsiteX489" fmla="*/ 4152852 w 8830208"/>
              <a:gd name="connsiteY489" fmla="*/ 4287412 h 8856097"/>
              <a:gd name="connsiteX490" fmla="*/ 4190952 w 8830208"/>
              <a:gd name="connsiteY490" fmla="*/ 4267029 h 8856097"/>
              <a:gd name="connsiteX491" fmla="*/ 4190952 w 8830208"/>
              <a:gd name="connsiteY491" fmla="*/ 4252741 h 8856097"/>
              <a:gd name="connsiteX492" fmla="*/ 4153681 w 8830208"/>
              <a:gd name="connsiteY492" fmla="*/ 4258704 h 8856097"/>
              <a:gd name="connsiteX493" fmla="*/ 4102522 w 8830208"/>
              <a:gd name="connsiteY493" fmla="*/ 4269991 h 8856097"/>
              <a:gd name="connsiteX494" fmla="*/ 4084653 w 8830208"/>
              <a:gd name="connsiteY494" fmla="*/ 4233844 h 8856097"/>
              <a:gd name="connsiteX495" fmla="*/ 4133555 w 8830208"/>
              <a:gd name="connsiteY495" fmla="*/ 4236063 h 8856097"/>
              <a:gd name="connsiteX496" fmla="*/ 4178075 w 8830208"/>
              <a:gd name="connsiteY496" fmla="*/ 4242654 h 8856097"/>
              <a:gd name="connsiteX497" fmla="*/ 4156082 w 8830208"/>
              <a:gd name="connsiteY497" fmla="*/ 4184876 h 8856097"/>
              <a:gd name="connsiteX498" fmla="*/ 4129831 w 8830208"/>
              <a:gd name="connsiteY498" fmla="*/ 4131355 h 8856097"/>
              <a:gd name="connsiteX499" fmla="*/ 4110390 w 8830208"/>
              <a:gd name="connsiteY499" fmla="*/ 4130250 h 8856097"/>
              <a:gd name="connsiteX500" fmla="*/ 4090940 w 8830208"/>
              <a:gd name="connsiteY500" fmla="*/ 4129145 h 8856097"/>
              <a:gd name="connsiteX501" fmla="*/ 4108133 w 8830208"/>
              <a:gd name="connsiteY501" fmla="*/ 4124687 h 8856097"/>
              <a:gd name="connsiteX502" fmla="*/ 4120048 w 8830208"/>
              <a:gd name="connsiteY502" fmla="*/ 4109123 h 8856097"/>
              <a:gd name="connsiteX503" fmla="*/ 4109133 w 8830208"/>
              <a:gd name="connsiteY503" fmla="*/ 4082291 h 8856097"/>
              <a:gd name="connsiteX504" fmla="*/ 4018055 w 8830208"/>
              <a:gd name="connsiteY504" fmla="*/ 4054383 h 8856097"/>
              <a:gd name="connsiteX505" fmla="*/ 3997785 w 8830208"/>
              <a:gd name="connsiteY505" fmla="*/ 4036447 h 8856097"/>
              <a:gd name="connsiteX506" fmla="*/ 4050459 w 8830208"/>
              <a:gd name="connsiteY506" fmla="*/ 4003310 h 8856097"/>
              <a:gd name="connsiteX507" fmla="*/ 4048011 w 8830208"/>
              <a:gd name="connsiteY507" fmla="*/ 3962019 h 8856097"/>
              <a:gd name="connsiteX508" fmla="*/ 4014673 w 8830208"/>
              <a:gd name="connsiteY508" fmla="*/ 3927910 h 8856097"/>
              <a:gd name="connsiteX509" fmla="*/ 4000452 w 8830208"/>
              <a:gd name="connsiteY509" fmla="*/ 3923614 h 8856097"/>
              <a:gd name="connsiteX510" fmla="*/ 4010863 w 8830208"/>
              <a:gd name="connsiteY510" fmla="*/ 3910394 h 8856097"/>
              <a:gd name="connsiteX511" fmla="*/ 3960457 w 8830208"/>
              <a:gd name="connsiteY511" fmla="*/ 3817030 h 8856097"/>
              <a:gd name="connsiteX512" fmla="*/ 3943302 w 8830208"/>
              <a:gd name="connsiteY512" fmla="*/ 3825478 h 8856097"/>
              <a:gd name="connsiteX513" fmla="*/ 3874389 w 8830208"/>
              <a:gd name="connsiteY513" fmla="*/ 3832489 h 8856097"/>
              <a:gd name="connsiteX514" fmla="*/ 3882971 w 8830208"/>
              <a:gd name="connsiteY514" fmla="*/ 3821792 h 8856097"/>
              <a:gd name="connsiteX515" fmla="*/ 3898240 w 8830208"/>
              <a:gd name="connsiteY515" fmla="*/ 3840842 h 8856097"/>
              <a:gd name="connsiteX516" fmla="*/ 3892220 w 8830208"/>
              <a:gd name="connsiteY516" fmla="*/ 3823468 h 8856097"/>
              <a:gd name="connsiteX517" fmla="*/ 3901631 w 8830208"/>
              <a:gd name="connsiteY517" fmla="*/ 3790664 h 8856097"/>
              <a:gd name="connsiteX518" fmla="*/ 3917052 w 8830208"/>
              <a:gd name="connsiteY518" fmla="*/ 3775244 h 8856097"/>
              <a:gd name="connsiteX519" fmla="*/ 3928843 w 8830208"/>
              <a:gd name="connsiteY519" fmla="*/ 3791379 h 8856097"/>
              <a:gd name="connsiteX520" fmla="*/ 3956590 w 8830208"/>
              <a:gd name="connsiteY520" fmla="*/ 3807505 h 8856097"/>
              <a:gd name="connsiteX521" fmla="*/ 3972544 w 8830208"/>
              <a:gd name="connsiteY521" fmla="*/ 3807505 h 8856097"/>
              <a:gd name="connsiteX522" fmla="*/ 3962029 w 8830208"/>
              <a:gd name="connsiteY522" fmla="*/ 3787845 h 8856097"/>
              <a:gd name="connsiteX523" fmla="*/ 3951503 w 8830208"/>
              <a:gd name="connsiteY523" fmla="*/ 3768185 h 8856097"/>
              <a:gd name="connsiteX524" fmla="*/ 3885495 w 8830208"/>
              <a:gd name="connsiteY524" fmla="*/ 3770881 h 8856097"/>
              <a:gd name="connsiteX525" fmla="*/ 3819477 w 8830208"/>
              <a:gd name="connsiteY525" fmla="*/ 3780082 h 8856097"/>
              <a:gd name="connsiteX526" fmla="*/ 3758374 w 8830208"/>
              <a:gd name="connsiteY526" fmla="*/ 3800380 h 8856097"/>
              <a:gd name="connsiteX527" fmla="*/ 3752802 w 8830208"/>
              <a:gd name="connsiteY527" fmla="*/ 3780196 h 8856097"/>
              <a:gd name="connsiteX528" fmla="*/ 3752802 w 8830208"/>
              <a:gd name="connsiteY528" fmla="*/ 3765595 h 8856097"/>
              <a:gd name="connsiteX529" fmla="*/ 3764233 w 8830208"/>
              <a:gd name="connsiteY529" fmla="*/ 3777025 h 8856097"/>
              <a:gd name="connsiteX530" fmla="*/ 3790902 w 8830208"/>
              <a:gd name="connsiteY530" fmla="*/ 3778367 h 8856097"/>
              <a:gd name="connsiteX531" fmla="*/ 3781377 w 8830208"/>
              <a:gd name="connsiteY531" fmla="*/ 3774167 h 8856097"/>
              <a:gd name="connsiteX532" fmla="*/ 3771852 w 8830208"/>
              <a:gd name="connsiteY532" fmla="*/ 3771881 h 8856097"/>
              <a:gd name="connsiteX533" fmla="*/ 3807571 w 8830208"/>
              <a:gd name="connsiteY533" fmla="*/ 3749935 h 8856097"/>
              <a:gd name="connsiteX534" fmla="*/ 3849634 w 8830208"/>
              <a:gd name="connsiteY534" fmla="*/ 3733209 h 8856097"/>
              <a:gd name="connsiteX535" fmla="*/ 3860921 w 8830208"/>
              <a:gd name="connsiteY535" fmla="*/ 3747450 h 8856097"/>
              <a:gd name="connsiteX536" fmla="*/ 3864102 w 8830208"/>
              <a:gd name="connsiteY536" fmla="*/ 3740830 h 8856097"/>
              <a:gd name="connsiteX537" fmla="*/ 3862340 w 8830208"/>
              <a:gd name="connsiteY537" fmla="*/ 3717017 h 8856097"/>
              <a:gd name="connsiteX538" fmla="*/ 3889544 w 8830208"/>
              <a:gd name="connsiteY538" fmla="*/ 3713903 h 8856097"/>
              <a:gd name="connsiteX539" fmla="*/ 3910670 w 8830208"/>
              <a:gd name="connsiteY539" fmla="*/ 3720637 h 8856097"/>
              <a:gd name="connsiteX540" fmla="*/ 3890505 w 8830208"/>
              <a:gd name="connsiteY540" fmla="*/ 3725066 h 8856097"/>
              <a:gd name="connsiteX541" fmla="*/ 3876408 w 8830208"/>
              <a:gd name="connsiteY541" fmla="*/ 3719656 h 8856097"/>
              <a:gd name="connsiteX542" fmla="*/ 3882333 w 8830208"/>
              <a:gd name="connsiteY542" fmla="*/ 3735086 h 8856097"/>
              <a:gd name="connsiteX543" fmla="*/ 3939607 w 8830208"/>
              <a:gd name="connsiteY543" fmla="*/ 3757222 h 8856097"/>
              <a:gd name="connsiteX544" fmla="*/ 3915870 w 8830208"/>
              <a:gd name="connsiteY544" fmla="*/ 3695462 h 8856097"/>
              <a:gd name="connsiteX545" fmla="*/ 3887191 w 8830208"/>
              <a:gd name="connsiteY545" fmla="*/ 3638645 h 8856097"/>
              <a:gd name="connsiteX546" fmla="*/ 3840261 w 8830208"/>
              <a:gd name="connsiteY546" fmla="*/ 3632416 h 8856097"/>
              <a:gd name="connsiteX547" fmla="*/ 3777825 w 8830208"/>
              <a:gd name="connsiteY547" fmla="*/ 3632140 h 8856097"/>
              <a:gd name="connsiteX548" fmla="*/ 3762327 w 8830208"/>
              <a:gd name="connsiteY548" fmla="*/ 3627549 h 8856097"/>
              <a:gd name="connsiteX549" fmla="*/ 3752241 w 8830208"/>
              <a:gd name="connsiteY549" fmla="*/ 3617005 h 8856097"/>
              <a:gd name="connsiteX550" fmla="*/ 3746478 w 8830208"/>
              <a:gd name="connsiteY550" fmla="*/ 3624148 h 8856097"/>
              <a:gd name="connsiteX551" fmla="*/ 3737877 w 8830208"/>
              <a:gd name="connsiteY551" fmla="*/ 3643236 h 8856097"/>
              <a:gd name="connsiteX552" fmla="*/ 3724942 w 8830208"/>
              <a:gd name="connsiteY552" fmla="*/ 3655190 h 8856097"/>
              <a:gd name="connsiteX553" fmla="*/ 3715064 w 8830208"/>
              <a:gd name="connsiteY553" fmla="*/ 3636721 h 8856097"/>
              <a:gd name="connsiteX554" fmla="*/ 3714702 w 8830208"/>
              <a:gd name="connsiteY554" fmla="*/ 3607480 h 8856097"/>
              <a:gd name="connsiteX555" fmla="*/ 3724828 w 8830208"/>
              <a:gd name="connsiteY555" fmla="*/ 3624148 h 8856097"/>
              <a:gd name="connsiteX556" fmla="*/ 3725437 w 8830208"/>
              <a:gd name="connsiteY556" fmla="*/ 3640817 h 8856097"/>
              <a:gd name="connsiteX557" fmla="*/ 3734048 w 8830208"/>
              <a:gd name="connsiteY557" fmla="*/ 3619386 h 8856097"/>
              <a:gd name="connsiteX558" fmla="*/ 3757260 w 8830208"/>
              <a:gd name="connsiteY558" fmla="*/ 3596764 h 8856097"/>
              <a:gd name="connsiteX559" fmla="*/ 3796456 w 8830208"/>
              <a:gd name="connsiteY559" fmla="*/ 3586048 h 8856097"/>
              <a:gd name="connsiteX560" fmla="*/ 3848052 w 8830208"/>
              <a:gd name="connsiteY560" fmla="*/ 3589544 h 8856097"/>
              <a:gd name="connsiteX561" fmla="*/ 3829717 w 8830208"/>
              <a:gd name="connsiteY561" fmla="*/ 3595383 h 8856097"/>
              <a:gd name="connsiteX562" fmla="*/ 3811381 w 8830208"/>
              <a:gd name="connsiteY562" fmla="*/ 3590582 h 8856097"/>
              <a:gd name="connsiteX563" fmla="*/ 3816477 w 8830208"/>
              <a:gd name="connsiteY563" fmla="*/ 3603879 h 8856097"/>
              <a:gd name="connsiteX564" fmla="*/ 3873551 w 8830208"/>
              <a:gd name="connsiteY564" fmla="*/ 3623253 h 8856097"/>
              <a:gd name="connsiteX565" fmla="*/ 3863140 w 8830208"/>
              <a:gd name="connsiteY565" fmla="*/ 3584010 h 8856097"/>
              <a:gd name="connsiteX566" fmla="*/ 3847157 w 8830208"/>
              <a:gd name="connsiteY566" fmla="*/ 3550330 h 8856097"/>
              <a:gd name="connsiteX567" fmla="*/ 3823926 w 8830208"/>
              <a:gd name="connsiteY567" fmla="*/ 3550330 h 8856097"/>
              <a:gd name="connsiteX568" fmla="*/ 3757184 w 8830208"/>
              <a:gd name="connsiteY568" fmla="*/ 3561969 h 8856097"/>
              <a:gd name="connsiteX569" fmla="*/ 3713674 w 8830208"/>
              <a:gd name="connsiteY569" fmla="*/ 3573609 h 8856097"/>
              <a:gd name="connsiteX570" fmla="*/ 3704806 w 8830208"/>
              <a:gd name="connsiteY570" fmla="*/ 3559588 h 8856097"/>
              <a:gd name="connsiteX571" fmla="*/ 3695948 w 8830208"/>
              <a:gd name="connsiteY571" fmla="*/ 3545567 h 8856097"/>
              <a:gd name="connsiteX572" fmla="*/ 3695795 w 8830208"/>
              <a:gd name="connsiteY572" fmla="*/ 3565884 h 8856097"/>
              <a:gd name="connsiteX573" fmla="*/ 3674564 w 8830208"/>
              <a:gd name="connsiteY573" fmla="*/ 3591725 h 8856097"/>
              <a:gd name="connsiteX574" fmla="*/ 3649828 w 8830208"/>
              <a:gd name="connsiteY574" fmla="*/ 3562445 h 8856097"/>
              <a:gd name="connsiteX575" fmla="*/ 3660058 w 8830208"/>
              <a:gd name="connsiteY575" fmla="*/ 3550120 h 8856097"/>
              <a:gd name="connsiteX576" fmla="*/ 3672793 w 8830208"/>
              <a:gd name="connsiteY576" fmla="*/ 3566893 h 8856097"/>
              <a:gd name="connsiteX577" fmla="*/ 3685518 w 8830208"/>
              <a:gd name="connsiteY577" fmla="*/ 3583667 h 8856097"/>
              <a:gd name="connsiteX578" fmla="*/ 3685823 w 8830208"/>
              <a:gd name="connsiteY578" fmla="*/ 3563350 h 8856097"/>
              <a:gd name="connsiteX579" fmla="*/ 3729543 w 8830208"/>
              <a:gd name="connsiteY579" fmla="*/ 3541700 h 8856097"/>
              <a:gd name="connsiteX580" fmla="*/ 3746221 w 8830208"/>
              <a:gd name="connsiteY580" fmla="*/ 3549577 h 8856097"/>
              <a:gd name="connsiteX581" fmla="*/ 3757565 w 8830208"/>
              <a:gd name="connsiteY581" fmla="*/ 3548824 h 8856097"/>
              <a:gd name="connsiteX582" fmla="*/ 3745659 w 8830208"/>
              <a:gd name="connsiteY582" fmla="*/ 3544024 h 8856097"/>
              <a:gd name="connsiteX583" fmla="*/ 3733752 w 8830208"/>
              <a:gd name="connsiteY583" fmla="*/ 3524269 h 8856097"/>
              <a:gd name="connsiteX584" fmla="*/ 3733752 w 8830208"/>
              <a:gd name="connsiteY584" fmla="*/ 3509315 h 8856097"/>
              <a:gd name="connsiteX585" fmla="*/ 3753707 w 8830208"/>
              <a:gd name="connsiteY585" fmla="*/ 3532203 h 8856097"/>
              <a:gd name="connsiteX586" fmla="*/ 3771624 w 8830208"/>
              <a:gd name="connsiteY586" fmla="*/ 3540805 h 8856097"/>
              <a:gd name="connsiteX587" fmla="*/ 3790341 w 8830208"/>
              <a:gd name="connsiteY587" fmla="*/ 3502705 h 8856097"/>
              <a:gd name="connsiteX588" fmla="*/ 3814715 w 8830208"/>
              <a:gd name="connsiteY588" fmla="*/ 3512230 h 8856097"/>
              <a:gd name="connsiteX589" fmla="*/ 3806314 w 8830208"/>
              <a:gd name="connsiteY589" fmla="*/ 3521755 h 8856097"/>
              <a:gd name="connsiteX590" fmla="*/ 3810610 w 8830208"/>
              <a:gd name="connsiteY590" fmla="*/ 3538976 h 8856097"/>
              <a:gd name="connsiteX591" fmla="*/ 3819287 w 8830208"/>
              <a:gd name="connsiteY591" fmla="*/ 3492799 h 8856097"/>
              <a:gd name="connsiteX592" fmla="*/ 3800037 w 8830208"/>
              <a:gd name="connsiteY592" fmla="*/ 3455080 h 8856097"/>
              <a:gd name="connsiteX593" fmla="*/ 3759756 w 8830208"/>
              <a:gd name="connsiteY593" fmla="*/ 3453479 h 8856097"/>
              <a:gd name="connsiteX594" fmla="*/ 3719465 w 8830208"/>
              <a:gd name="connsiteY594" fmla="*/ 3451879 h 8856097"/>
              <a:gd name="connsiteX595" fmla="*/ 3755184 w 8830208"/>
              <a:gd name="connsiteY595" fmla="*/ 3448145 h 8856097"/>
              <a:gd name="connsiteX596" fmla="*/ 3776367 w 8830208"/>
              <a:gd name="connsiteY596" fmla="*/ 3406978 h 8856097"/>
              <a:gd name="connsiteX597" fmla="*/ 3761842 w 8830208"/>
              <a:gd name="connsiteY597" fmla="*/ 3378880 h 8856097"/>
              <a:gd name="connsiteX598" fmla="*/ 3731924 w 8830208"/>
              <a:gd name="connsiteY598" fmla="*/ 3378880 h 8856097"/>
              <a:gd name="connsiteX599" fmla="*/ 3738772 w 8830208"/>
              <a:gd name="connsiteY599" fmla="*/ 3402092 h 8856097"/>
              <a:gd name="connsiteX600" fmla="*/ 3767090 w 8830208"/>
              <a:gd name="connsiteY600" fmla="*/ 3416865 h 8856097"/>
              <a:gd name="connsiteX601" fmla="*/ 3721846 w 8830208"/>
              <a:gd name="connsiteY601" fmla="*/ 3416922 h 8856097"/>
              <a:gd name="connsiteX602" fmla="*/ 3675936 w 8830208"/>
              <a:gd name="connsiteY602" fmla="*/ 3405073 h 8856097"/>
              <a:gd name="connsiteX603" fmla="*/ 3667077 w 8830208"/>
              <a:gd name="connsiteY603" fmla="*/ 3412217 h 8856097"/>
              <a:gd name="connsiteX604" fmla="*/ 3658219 w 8830208"/>
              <a:gd name="connsiteY604" fmla="*/ 3419361 h 8856097"/>
              <a:gd name="connsiteX605" fmla="*/ 3638360 w 8830208"/>
              <a:gd name="connsiteY605" fmla="*/ 3424123 h 8856097"/>
              <a:gd name="connsiteX606" fmla="*/ 3638207 w 8830208"/>
              <a:gd name="connsiteY606" fmla="*/ 3440792 h 8856097"/>
              <a:gd name="connsiteX607" fmla="*/ 3629987 w 8830208"/>
              <a:gd name="connsiteY607" fmla="*/ 3427810 h 8856097"/>
              <a:gd name="connsiteX608" fmla="*/ 3621758 w 8830208"/>
              <a:gd name="connsiteY608" fmla="*/ 3414827 h 8856097"/>
              <a:gd name="connsiteX609" fmla="*/ 3617395 w 8830208"/>
              <a:gd name="connsiteY609" fmla="*/ 3427810 h 8856097"/>
              <a:gd name="connsiteX610" fmla="*/ 3613023 w 8830208"/>
              <a:gd name="connsiteY610" fmla="*/ 3440792 h 8856097"/>
              <a:gd name="connsiteX611" fmla="*/ 3597192 w 8830208"/>
              <a:gd name="connsiteY611" fmla="*/ 3427724 h 8856097"/>
              <a:gd name="connsiteX612" fmla="*/ 3581352 w 8830208"/>
              <a:gd name="connsiteY612" fmla="*/ 3424543 h 8856097"/>
              <a:gd name="connsiteX613" fmla="*/ 3593259 w 8830208"/>
              <a:gd name="connsiteY613" fmla="*/ 3438697 h 8856097"/>
              <a:gd name="connsiteX614" fmla="*/ 3597507 w 8830208"/>
              <a:gd name="connsiteY614" fmla="*/ 3451117 h 8856097"/>
              <a:gd name="connsiteX615" fmla="*/ 3571970 w 8830208"/>
              <a:gd name="connsiteY615" fmla="*/ 3418246 h 8856097"/>
              <a:gd name="connsiteX616" fmla="*/ 3590420 w 8830208"/>
              <a:gd name="connsiteY616" fmla="*/ 3410093 h 8856097"/>
              <a:gd name="connsiteX617" fmla="*/ 3611851 w 8830208"/>
              <a:gd name="connsiteY617" fmla="*/ 3406721 h 8856097"/>
              <a:gd name="connsiteX618" fmla="*/ 3633740 w 8830208"/>
              <a:gd name="connsiteY618" fmla="*/ 3395358 h 8856097"/>
              <a:gd name="connsiteX619" fmla="*/ 3673592 w 8830208"/>
              <a:gd name="connsiteY619" fmla="*/ 3380794 h 8856097"/>
              <a:gd name="connsiteX620" fmla="*/ 3724618 w 8830208"/>
              <a:gd name="connsiteY620" fmla="*/ 3369355 h 8856097"/>
              <a:gd name="connsiteX621" fmla="*/ 3750012 w 8830208"/>
              <a:gd name="connsiteY621" fmla="*/ 3357448 h 8856097"/>
              <a:gd name="connsiteX622" fmla="*/ 3640055 w 8830208"/>
              <a:gd name="connsiteY622" fmla="*/ 3152270 h 8856097"/>
              <a:gd name="connsiteX623" fmla="*/ 3639369 w 8830208"/>
              <a:gd name="connsiteY623" fmla="*/ 3185846 h 8856097"/>
              <a:gd name="connsiteX624" fmla="*/ 3661296 w 8830208"/>
              <a:gd name="connsiteY624" fmla="*/ 3191580 h 8856097"/>
              <a:gd name="connsiteX625" fmla="*/ 3642751 w 8830208"/>
              <a:gd name="connsiteY625" fmla="*/ 3198838 h 8856097"/>
              <a:gd name="connsiteX626" fmla="*/ 3590877 w 8830208"/>
              <a:gd name="connsiteY626" fmla="*/ 3193933 h 8856097"/>
              <a:gd name="connsiteX627" fmla="*/ 3578971 w 8830208"/>
              <a:gd name="connsiteY627" fmla="*/ 3175635 h 8856097"/>
              <a:gd name="connsiteX628" fmla="*/ 3583734 w 8830208"/>
              <a:gd name="connsiteY628" fmla="*/ 3170082 h 8856097"/>
              <a:gd name="connsiteX629" fmla="*/ 3600402 w 8830208"/>
              <a:gd name="connsiteY629" fmla="*/ 3159805 h 8856097"/>
              <a:gd name="connsiteX630" fmla="*/ 3617071 w 8830208"/>
              <a:gd name="connsiteY630" fmla="*/ 3149279 h 8856097"/>
              <a:gd name="connsiteX631" fmla="*/ 3595640 w 8830208"/>
              <a:gd name="connsiteY631" fmla="*/ 3136240 h 8856097"/>
              <a:gd name="connsiteX632" fmla="*/ 3557540 w 8830208"/>
              <a:gd name="connsiteY632" fmla="*/ 3124191 h 8856097"/>
              <a:gd name="connsiteX633" fmla="*/ 3544081 w 8830208"/>
              <a:gd name="connsiteY633" fmla="*/ 3134858 h 8856097"/>
              <a:gd name="connsiteX634" fmla="*/ 3530632 w 8830208"/>
              <a:gd name="connsiteY634" fmla="*/ 3145517 h 8856097"/>
              <a:gd name="connsiteX635" fmla="*/ 3526622 w 8830208"/>
              <a:gd name="connsiteY635" fmla="*/ 3133611 h 8856097"/>
              <a:gd name="connsiteX636" fmla="*/ 3514182 w 8830208"/>
              <a:gd name="connsiteY636" fmla="*/ 3121705 h 8856097"/>
              <a:gd name="connsiteX637" fmla="*/ 3510763 w 8830208"/>
              <a:gd name="connsiteY637" fmla="*/ 3134763 h 8856097"/>
              <a:gd name="connsiteX638" fmla="*/ 3498742 w 8830208"/>
              <a:gd name="connsiteY638" fmla="*/ 3154356 h 8856097"/>
              <a:gd name="connsiteX639" fmla="*/ 3478349 w 8830208"/>
              <a:gd name="connsiteY639" fmla="*/ 3150823 h 8856097"/>
              <a:gd name="connsiteX640" fmla="*/ 3466557 w 8830208"/>
              <a:gd name="connsiteY640" fmla="*/ 3140755 h 8856097"/>
              <a:gd name="connsiteX641" fmla="*/ 3464376 w 8830208"/>
              <a:gd name="connsiteY641" fmla="*/ 3157423 h 8856097"/>
              <a:gd name="connsiteX642" fmla="*/ 3470615 w 8830208"/>
              <a:gd name="connsiteY642" fmla="*/ 3174092 h 8856097"/>
              <a:gd name="connsiteX643" fmla="*/ 3454546 w 8830208"/>
              <a:gd name="connsiteY643" fmla="*/ 3161024 h 8856097"/>
              <a:gd name="connsiteX644" fmla="*/ 3438477 w 8830208"/>
              <a:gd name="connsiteY644" fmla="*/ 3147946 h 8856097"/>
              <a:gd name="connsiteX645" fmla="*/ 3437725 w 8830208"/>
              <a:gd name="connsiteY645" fmla="*/ 3165786 h 8856097"/>
              <a:gd name="connsiteX646" fmla="*/ 3432172 w 8830208"/>
              <a:gd name="connsiteY646" fmla="*/ 3171711 h 8856097"/>
              <a:gd name="connsiteX647" fmla="*/ 3416751 w 8830208"/>
              <a:gd name="connsiteY647" fmla="*/ 3176473 h 8856097"/>
              <a:gd name="connsiteX648" fmla="*/ 3422990 w 8830208"/>
              <a:gd name="connsiteY648" fmla="*/ 3193142 h 8856097"/>
              <a:gd name="connsiteX649" fmla="*/ 3407721 w 8830208"/>
              <a:gd name="connsiteY649" fmla="*/ 3180731 h 8856097"/>
              <a:gd name="connsiteX650" fmla="*/ 3392443 w 8830208"/>
              <a:gd name="connsiteY650" fmla="*/ 3168320 h 8856097"/>
              <a:gd name="connsiteX651" fmla="*/ 3387995 w 8830208"/>
              <a:gd name="connsiteY651" fmla="*/ 3185493 h 8856097"/>
              <a:gd name="connsiteX652" fmla="*/ 3383537 w 8830208"/>
              <a:gd name="connsiteY652" fmla="*/ 3202667 h 8856097"/>
              <a:gd name="connsiteX653" fmla="*/ 3382432 w 8830208"/>
              <a:gd name="connsiteY653" fmla="*/ 3182388 h 8856097"/>
              <a:gd name="connsiteX654" fmla="*/ 3381327 w 8830208"/>
              <a:gd name="connsiteY654" fmla="*/ 3162119 h 8856097"/>
              <a:gd name="connsiteX655" fmla="*/ 3412284 w 8830208"/>
              <a:gd name="connsiteY655" fmla="*/ 3150537 h 8856097"/>
              <a:gd name="connsiteX656" fmla="*/ 3536109 w 8830208"/>
              <a:gd name="connsiteY656" fmla="*/ 3101597 h 8856097"/>
              <a:gd name="connsiteX657" fmla="*/ 3552777 w 8830208"/>
              <a:gd name="connsiteY657" fmla="*/ 3101559 h 8856097"/>
              <a:gd name="connsiteX658" fmla="*/ 3568408 w 8830208"/>
              <a:gd name="connsiteY658" fmla="*/ 3116142 h 8856097"/>
              <a:gd name="connsiteX659" fmla="*/ 3584048 w 8830208"/>
              <a:gd name="connsiteY659" fmla="*/ 3122143 h 8856097"/>
              <a:gd name="connsiteX660" fmla="*/ 3573256 w 8830208"/>
              <a:gd name="connsiteY660" fmla="*/ 3109141 h 8856097"/>
              <a:gd name="connsiteX661" fmla="*/ 3586810 w 8830208"/>
              <a:gd name="connsiteY661" fmla="*/ 3083605 h 8856097"/>
              <a:gd name="connsiteX662" fmla="*/ 3594116 w 8830208"/>
              <a:gd name="connsiteY662" fmla="*/ 3100835 h 8856097"/>
              <a:gd name="connsiteX663" fmla="*/ 3614500 w 8830208"/>
              <a:gd name="connsiteY663" fmla="*/ 3129410 h 8856097"/>
              <a:gd name="connsiteX664" fmla="*/ 3643618 w 8830208"/>
              <a:gd name="connsiteY664" fmla="*/ 3140755 h 8856097"/>
              <a:gd name="connsiteX665" fmla="*/ 3593163 w 8830208"/>
              <a:gd name="connsiteY665" fmla="*/ 3030493 h 8856097"/>
              <a:gd name="connsiteX666" fmla="*/ 3538490 w 8830208"/>
              <a:gd name="connsiteY666" fmla="*/ 2920232 h 8856097"/>
              <a:gd name="connsiteX667" fmla="*/ 3474196 w 8830208"/>
              <a:gd name="connsiteY667" fmla="*/ 2923651 h 8856097"/>
              <a:gd name="connsiteX668" fmla="*/ 3409902 w 8830208"/>
              <a:gd name="connsiteY668" fmla="*/ 2919613 h 8856097"/>
              <a:gd name="connsiteX669" fmla="*/ 3399358 w 8830208"/>
              <a:gd name="connsiteY669" fmla="*/ 2912155 h 8856097"/>
              <a:gd name="connsiteX670" fmla="*/ 3393996 w 8830208"/>
              <a:gd name="connsiteY670" fmla="*/ 2925651 h 8856097"/>
              <a:gd name="connsiteX671" fmla="*/ 3360801 w 8830208"/>
              <a:gd name="connsiteY671" fmla="*/ 2938672 h 8856097"/>
              <a:gd name="connsiteX672" fmla="*/ 3353048 w 8830208"/>
              <a:gd name="connsiteY672" fmla="*/ 2926442 h 8856097"/>
              <a:gd name="connsiteX673" fmla="*/ 3352143 w 8830208"/>
              <a:gd name="connsiteY673" fmla="*/ 2945492 h 8856097"/>
              <a:gd name="connsiteX674" fmla="*/ 3346447 w 8830208"/>
              <a:gd name="connsiteY674" fmla="*/ 2952636 h 8856097"/>
              <a:gd name="connsiteX675" fmla="*/ 3331893 w 8830208"/>
              <a:gd name="connsiteY675" fmla="*/ 2940730 h 8856097"/>
              <a:gd name="connsiteX676" fmla="*/ 3327625 w 8830208"/>
              <a:gd name="connsiteY676" fmla="*/ 2955017 h 8856097"/>
              <a:gd name="connsiteX677" fmla="*/ 3323882 w 8830208"/>
              <a:gd name="connsiteY677" fmla="*/ 2969305 h 8856097"/>
              <a:gd name="connsiteX678" fmla="*/ 3314652 w 8830208"/>
              <a:gd name="connsiteY678" fmla="*/ 2951283 h 8856097"/>
              <a:gd name="connsiteX679" fmla="*/ 3373136 w 8830208"/>
              <a:gd name="connsiteY679" fmla="*/ 2933033 h 8856097"/>
              <a:gd name="connsiteX680" fmla="*/ 3381032 w 8830208"/>
              <a:gd name="connsiteY680" fmla="*/ 2945492 h 8856097"/>
              <a:gd name="connsiteX681" fmla="*/ 3381185 w 8830208"/>
              <a:gd name="connsiteY681" fmla="*/ 2924061 h 8856097"/>
              <a:gd name="connsiteX682" fmla="*/ 3399816 w 8830208"/>
              <a:gd name="connsiteY682" fmla="*/ 2902630 h 8856097"/>
              <a:gd name="connsiteX683" fmla="*/ 3425266 w 8830208"/>
              <a:gd name="connsiteY683" fmla="*/ 2891352 h 8856097"/>
              <a:gd name="connsiteX684" fmla="*/ 3439449 w 8830208"/>
              <a:gd name="connsiteY684" fmla="*/ 2898496 h 8856097"/>
              <a:gd name="connsiteX685" fmla="*/ 3446660 w 8830208"/>
              <a:gd name="connsiteY685" fmla="*/ 2916917 h 8856097"/>
              <a:gd name="connsiteX686" fmla="*/ 3447479 w 8830208"/>
              <a:gd name="connsiteY686" fmla="*/ 2893105 h 8856097"/>
              <a:gd name="connsiteX687" fmla="*/ 3448298 w 8830208"/>
              <a:gd name="connsiteY687" fmla="*/ 2869292 h 8856097"/>
              <a:gd name="connsiteX688" fmla="*/ 3456518 w 8830208"/>
              <a:gd name="connsiteY688" fmla="*/ 2882275 h 8856097"/>
              <a:gd name="connsiteX689" fmla="*/ 3464747 w 8830208"/>
              <a:gd name="connsiteY689" fmla="*/ 2895257 h 8856097"/>
              <a:gd name="connsiteX690" fmla="*/ 3468853 w 8830208"/>
              <a:gd name="connsiteY690" fmla="*/ 2882941 h 8856097"/>
              <a:gd name="connsiteX691" fmla="*/ 3488893 w 8830208"/>
              <a:gd name="connsiteY691" fmla="*/ 2876741 h 8856097"/>
              <a:gd name="connsiteX692" fmla="*/ 3499209 w 8830208"/>
              <a:gd name="connsiteY692" fmla="*/ 2897505 h 8856097"/>
              <a:gd name="connsiteX693" fmla="*/ 3493589 w 8830208"/>
              <a:gd name="connsiteY693" fmla="*/ 2912155 h 8856097"/>
              <a:gd name="connsiteX694" fmla="*/ 3513258 w 8830208"/>
              <a:gd name="connsiteY694" fmla="*/ 2912155 h 8856097"/>
              <a:gd name="connsiteX695" fmla="*/ 3532928 w 8830208"/>
              <a:gd name="connsiteY695" fmla="*/ 2912155 h 8856097"/>
              <a:gd name="connsiteX696" fmla="*/ 3505962 w 8830208"/>
              <a:gd name="connsiteY696" fmla="*/ 2852052 h 8856097"/>
              <a:gd name="connsiteX697" fmla="*/ 3442821 w 8830208"/>
              <a:gd name="connsiteY697" fmla="*/ 2750230 h 8856097"/>
              <a:gd name="connsiteX698" fmla="*/ 3381147 w 8830208"/>
              <a:gd name="connsiteY698" fmla="*/ 2618680 h 8856097"/>
              <a:gd name="connsiteX699" fmla="*/ 2962732 w 8830208"/>
              <a:gd name="connsiteY699" fmla="*/ 1747761 h 8856097"/>
              <a:gd name="connsiteX700" fmla="*/ 2626405 w 8830208"/>
              <a:gd name="connsiteY700" fmla="*/ 1099157 h 8856097"/>
              <a:gd name="connsiteX701" fmla="*/ 2622823 w 8830208"/>
              <a:gd name="connsiteY701" fmla="*/ 1094927 h 8856097"/>
              <a:gd name="connsiteX702" fmla="*/ 2161642 w 8830208"/>
              <a:gd name="connsiteY702" fmla="*/ 155217 h 8856097"/>
              <a:gd name="connsiteX703" fmla="*/ 1962102 w 8830208"/>
              <a:gd name="connsiteY703" fmla="*/ 146625 h 8856097"/>
              <a:gd name="connsiteX704" fmla="*/ 2081165 w 8830208"/>
              <a:gd name="connsiteY704" fmla="*/ 169275 h 8856097"/>
              <a:gd name="connsiteX705" fmla="*/ 2152602 w 8830208"/>
              <a:gd name="connsiteY705" fmla="*/ 183734 h 8856097"/>
              <a:gd name="connsiteX706" fmla="*/ 2166890 w 8830208"/>
              <a:gd name="connsiteY706" fmla="*/ 189126 h 8856097"/>
              <a:gd name="connsiteX707" fmla="*/ 2156089 w 8830208"/>
              <a:gd name="connsiteY707" fmla="*/ 178238 h 8856097"/>
              <a:gd name="connsiteX708" fmla="*/ 2084651 w 8830208"/>
              <a:gd name="connsiteY708" fmla="*/ 163780 h 8856097"/>
              <a:gd name="connsiteX709" fmla="*/ 2024015 w 8830208"/>
              <a:gd name="connsiteY709" fmla="*/ 160217 h 8856097"/>
              <a:gd name="connsiteX710" fmla="*/ 2081165 w 8830208"/>
              <a:gd name="connsiteY710" fmla="*/ 169275 h 8856097"/>
              <a:gd name="connsiteX711" fmla="*/ 2085927 w 8830208"/>
              <a:gd name="connsiteY711" fmla="*/ 205594 h 8856097"/>
              <a:gd name="connsiteX712" fmla="*/ 2171652 w 8830208"/>
              <a:gd name="connsiteY712" fmla="*/ 217072 h 8856097"/>
              <a:gd name="connsiteX713" fmla="*/ 2109740 w 8830208"/>
              <a:gd name="connsiteY713" fmla="*/ 203289 h 8856097"/>
              <a:gd name="connsiteX714" fmla="*/ 2085927 w 8830208"/>
              <a:gd name="connsiteY714" fmla="*/ 205594 h 8856097"/>
              <a:gd name="connsiteX715" fmla="*/ 2115293 w 8830208"/>
              <a:gd name="connsiteY715" fmla="*/ 248600 h 8856097"/>
              <a:gd name="connsiteX716" fmla="*/ 2161632 w 8830208"/>
              <a:gd name="connsiteY716" fmla="*/ 257477 h 8856097"/>
              <a:gd name="connsiteX717" fmla="*/ 2190207 w 8830208"/>
              <a:gd name="connsiteY717" fmla="*/ 254172 h 8856097"/>
              <a:gd name="connsiteX718" fmla="*/ 2115293 w 8830208"/>
              <a:gd name="connsiteY718" fmla="*/ 248600 h 8856097"/>
              <a:gd name="connsiteX719" fmla="*/ 2143868 w 8830208"/>
              <a:gd name="connsiteY719" fmla="*/ 286662 h 8856097"/>
              <a:gd name="connsiteX720" fmla="*/ 2185940 w 8830208"/>
              <a:gd name="connsiteY720" fmla="*/ 295920 h 8856097"/>
              <a:gd name="connsiteX721" fmla="*/ 2209752 w 8830208"/>
              <a:gd name="connsiteY721" fmla="*/ 292653 h 8856097"/>
              <a:gd name="connsiteX722" fmla="*/ 2143868 w 8830208"/>
              <a:gd name="connsiteY722" fmla="*/ 286662 h 8856097"/>
              <a:gd name="connsiteX723" fmla="*/ 2143868 w 8830208"/>
              <a:gd name="connsiteY723" fmla="*/ 324895 h 8856097"/>
              <a:gd name="connsiteX724" fmla="*/ 2195465 w 8830208"/>
              <a:gd name="connsiteY724" fmla="*/ 334229 h 8856097"/>
              <a:gd name="connsiteX725" fmla="*/ 2224040 w 8830208"/>
              <a:gd name="connsiteY725" fmla="*/ 331362 h 8856097"/>
              <a:gd name="connsiteX726" fmla="*/ 2143868 w 8830208"/>
              <a:gd name="connsiteY726" fmla="*/ 324895 h 8856097"/>
              <a:gd name="connsiteX727" fmla="*/ 2186235 w 8830208"/>
              <a:gd name="connsiteY727" fmla="*/ 367643 h 8856097"/>
              <a:gd name="connsiteX728" fmla="*/ 2233565 w 8830208"/>
              <a:gd name="connsiteY728" fmla="*/ 382302 h 8856097"/>
              <a:gd name="connsiteX729" fmla="*/ 2257377 w 8830208"/>
              <a:gd name="connsiteY729" fmla="*/ 380007 h 8856097"/>
              <a:gd name="connsiteX730" fmla="*/ 2186235 w 8830208"/>
              <a:gd name="connsiteY730" fmla="*/ 367643 h 8856097"/>
              <a:gd name="connsiteX731" fmla="*/ 2226564 w 8830208"/>
              <a:gd name="connsiteY731" fmla="*/ 417173 h 8856097"/>
              <a:gd name="connsiteX732" fmla="*/ 2278952 w 8830208"/>
              <a:gd name="connsiteY732" fmla="*/ 431127 h 8856097"/>
              <a:gd name="connsiteX733" fmla="*/ 2272227 w 8830208"/>
              <a:gd name="connsiteY733" fmla="*/ 422069 h 8856097"/>
              <a:gd name="connsiteX734" fmla="*/ 2219839 w 8830208"/>
              <a:gd name="connsiteY734" fmla="*/ 408124 h 8856097"/>
              <a:gd name="connsiteX735" fmla="*/ 2185940 w 8830208"/>
              <a:gd name="connsiteY735" fmla="*/ 409163 h 8856097"/>
              <a:gd name="connsiteX736" fmla="*/ 2226564 w 8830208"/>
              <a:gd name="connsiteY736" fmla="*/ 417173 h 8856097"/>
              <a:gd name="connsiteX737" fmla="*/ 2232136 w 8830208"/>
              <a:gd name="connsiteY737" fmla="*/ 454454 h 8856097"/>
              <a:gd name="connsiteX738" fmla="*/ 2294049 w 8830208"/>
              <a:gd name="connsiteY738" fmla="*/ 468903 h 8856097"/>
              <a:gd name="connsiteX739" fmla="*/ 2309765 w 8830208"/>
              <a:gd name="connsiteY739" fmla="*/ 474876 h 8856097"/>
              <a:gd name="connsiteX740" fmla="*/ 2298421 w 8830208"/>
              <a:gd name="connsiteY740" fmla="*/ 463446 h 8856097"/>
              <a:gd name="connsiteX741" fmla="*/ 2236508 w 8830208"/>
              <a:gd name="connsiteY741" fmla="*/ 448996 h 8856097"/>
              <a:gd name="connsiteX742" fmla="*/ 2185940 w 8830208"/>
              <a:gd name="connsiteY742" fmla="*/ 445977 h 8856097"/>
              <a:gd name="connsiteX743" fmla="*/ 2232136 w 8830208"/>
              <a:gd name="connsiteY743" fmla="*/ 454454 h 8856097"/>
              <a:gd name="connsiteX744" fmla="*/ 2247852 w 8830208"/>
              <a:gd name="connsiteY744" fmla="*/ 492802 h 8856097"/>
              <a:gd name="connsiteX745" fmla="*/ 2290715 w 8830208"/>
              <a:gd name="connsiteY745" fmla="*/ 500707 h 8856097"/>
              <a:gd name="connsiteX746" fmla="*/ 2309765 w 8830208"/>
              <a:gd name="connsiteY746" fmla="*/ 500984 h 8856097"/>
              <a:gd name="connsiteX747" fmla="*/ 2290715 w 8830208"/>
              <a:gd name="connsiteY747" fmla="*/ 492802 h 8856097"/>
              <a:gd name="connsiteX748" fmla="*/ 2247852 w 8830208"/>
              <a:gd name="connsiteY748" fmla="*/ 484896 h 8856097"/>
              <a:gd name="connsiteX749" fmla="*/ 2224040 w 8830208"/>
              <a:gd name="connsiteY749" fmla="*/ 485172 h 8856097"/>
              <a:gd name="connsiteX750" fmla="*/ 2247852 w 8830208"/>
              <a:gd name="connsiteY750" fmla="*/ 492802 h 8856097"/>
              <a:gd name="connsiteX751" fmla="*/ 2285952 w 8830208"/>
              <a:gd name="connsiteY751" fmla="*/ 534588 h 8856097"/>
              <a:gd name="connsiteX752" fmla="*/ 2314023 w 8830208"/>
              <a:gd name="connsiteY752" fmla="*/ 542389 h 8856097"/>
              <a:gd name="connsiteX753" fmla="*/ 2337273 w 8830208"/>
              <a:gd name="connsiteY753" fmla="*/ 538703 h 8856097"/>
              <a:gd name="connsiteX754" fmla="*/ 2285952 w 8830208"/>
              <a:gd name="connsiteY754" fmla="*/ 534588 h 8856097"/>
              <a:gd name="connsiteX755" fmla="*/ 2312146 w 8830208"/>
              <a:gd name="connsiteY755" fmla="*/ 575307 h 8856097"/>
              <a:gd name="connsiteX756" fmla="*/ 2335959 w 8830208"/>
              <a:gd name="connsiteY756" fmla="*/ 575307 h 8856097"/>
              <a:gd name="connsiteX757" fmla="*/ 2324052 w 8830208"/>
              <a:gd name="connsiteY757" fmla="*/ 570507 h 8856097"/>
              <a:gd name="connsiteX758" fmla="*/ 2312146 w 8830208"/>
              <a:gd name="connsiteY758" fmla="*/ 575307 h 8856097"/>
              <a:gd name="connsiteX759" fmla="*/ 2303221 w 8830208"/>
              <a:gd name="connsiteY759" fmla="*/ 604082 h 8856097"/>
              <a:gd name="connsiteX760" fmla="*/ 2321471 w 8830208"/>
              <a:gd name="connsiteY760" fmla="*/ 603330 h 8856097"/>
              <a:gd name="connsiteX761" fmla="*/ 2308974 w 8830208"/>
              <a:gd name="connsiteY761" fmla="*/ 598329 h 8856097"/>
              <a:gd name="connsiteX762" fmla="*/ 2303221 w 8830208"/>
              <a:gd name="connsiteY762" fmla="*/ 604082 h 8856097"/>
              <a:gd name="connsiteX763" fmla="*/ 2340721 w 8830208"/>
              <a:gd name="connsiteY763" fmla="*/ 613407 h 8856097"/>
              <a:gd name="connsiteX764" fmla="*/ 2364534 w 8830208"/>
              <a:gd name="connsiteY764" fmla="*/ 613407 h 8856097"/>
              <a:gd name="connsiteX765" fmla="*/ 2352627 w 8830208"/>
              <a:gd name="connsiteY765" fmla="*/ 608607 h 8856097"/>
              <a:gd name="connsiteX766" fmla="*/ 2340721 w 8830208"/>
              <a:gd name="connsiteY766" fmla="*/ 613407 h 8856097"/>
              <a:gd name="connsiteX767" fmla="*/ 2255015 w 8830208"/>
              <a:gd name="connsiteY767" fmla="*/ 638115 h 8856097"/>
              <a:gd name="connsiteX768" fmla="*/ 2277780 w 8830208"/>
              <a:gd name="connsiteY768" fmla="*/ 673777 h 8856097"/>
              <a:gd name="connsiteX769" fmla="*/ 2290620 w 8830208"/>
              <a:gd name="connsiteY769" fmla="*/ 664099 h 8856097"/>
              <a:gd name="connsiteX770" fmla="*/ 2275875 w 8830208"/>
              <a:gd name="connsiteY770" fmla="*/ 659832 h 8856097"/>
              <a:gd name="connsiteX771" fmla="*/ 2272427 w 8830208"/>
              <a:gd name="connsiteY771" fmla="*/ 651421 h 8856097"/>
              <a:gd name="connsiteX772" fmla="*/ 2268550 w 8830208"/>
              <a:gd name="connsiteY772" fmla="*/ 631933 h 8856097"/>
              <a:gd name="connsiteX773" fmla="*/ 2255015 w 8830208"/>
              <a:gd name="connsiteY773" fmla="*/ 638115 h 8856097"/>
              <a:gd name="connsiteX774" fmla="*/ 2219277 w 8830208"/>
              <a:gd name="connsiteY774" fmla="*/ 641792 h 8856097"/>
              <a:gd name="connsiteX775" fmla="*/ 2234089 w 8830208"/>
              <a:gd name="connsiteY775" fmla="*/ 669576 h 8856097"/>
              <a:gd name="connsiteX776" fmla="*/ 2248900 w 8830208"/>
              <a:gd name="connsiteY776" fmla="*/ 688064 h 8856097"/>
              <a:gd name="connsiteX777" fmla="*/ 2237565 w 8830208"/>
              <a:gd name="connsiteY777" fmla="*/ 664252 h 8856097"/>
              <a:gd name="connsiteX778" fmla="*/ 2219277 w 8830208"/>
              <a:gd name="connsiteY778" fmla="*/ 641792 h 8856097"/>
              <a:gd name="connsiteX779" fmla="*/ 2320604 w 8830208"/>
              <a:gd name="connsiteY779" fmla="*/ 649964 h 8856097"/>
              <a:gd name="connsiteX780" fmla="*/ 2348884 w 8830208"/>
              <a:gd name="connsiteY780" fmla="*/ 664252 h 8856097"/>
              <a:gd name="connsiteX781" fmla="*/ 2371677 w 8830208"/>
              <a:gd name="connsiteY781" fmla="*/ 649964 h 8856097"/>
              <a:gd name="connsiteX782" fmla="*/ 2343398 w 8830208"/>
              <a:gd name="connsiteY782" fmla="*/ 635677 h 8856097"/>
              <a:gd name="connsiteX783" fmla="*/ 2315128 w 8830208"/>
              <a:gd name="connsiteY783" fmla="*/ 635677 h 8856097"/>
              <a:gd name="connsiteX784" fmla="*/ 2320604 w 8830208"/>
              <a:gd name="connsiteY784" fmla="*/ 649964 h 8856097"/>
              <a:gd name="connsiteX785" fmla="*/ 2341321 w 8830208"/>
              <a:gd name="connsiteY785" fmla="*/ 651707 h 8856097"/>
              <a:gd name="connsiteX786" fmla="*/ 2359571 w 8830208"/>
              <a:gd name="connsiteY786" fmla="*/ 650955 h 8856097"/>
              <a:gd name="connsiteX787" fmla="*/ 2347074 w 8830208"/>
              <a:gd name="connsiteY787" fmla="*/ 645954 h 8856097"/>
              <a:gd name="connsiteX788" fmla="*/ 2341321 w 8830208"/>
              <a:gd name="connsiteY788" fmla="*/ 651707 h 8856097"/>
              <a:gd name="connsiteX789" fmla="*/ 2203076 w 8830208"/>
              <a:gd name="connsiteY789" fmla="*/ 667452 h 8856097"/>
              <a:gd name="connsiteX790" fmla="*/ 2200723 w 8830208"/>
              <a:gd name="connsiteY790" fmla="*/ 683302 h 8856097"/>
              <a:gd name="connsiteX791" fmla="*/ 2187483 w 8830208"/>
              <a:gd name="connsiteY791" fmla="*/ 671395 h 8856097"/>
              <a:gd name="connsiteX792" fmla="*/ 2181930 w 8830208"/>
              <a:gd name="connsiteY792" fmla="*/ 676158 h 8856097"/>
              <a:gd name="connsiteX793" fmla="*/ 2200227 w 8830208"/>
              <a:gd name="connsiteY793" fmla="*/ 692827 h 8856097"/>
              <a:gd name="connsiteX794" fmla="*/ 2208133 w 8830208"/>
              <a:gd name="connsiteY794" fmla="*/ 658489 h 8856097"/>
              <a:gd name="connsiteX795" fmla="*/ 2203076 w 8830208"/>
              <a:gd name="connsiteY795" fmla="*/ 667452 h 8856097"/>
              <a:gd name="connsiteX796" fmla="*/ 2116112 w 8830208"/>
              <a:gd name="connsiteY796" fmla="*/ 684635 h 8856097"/>
              <a:gd name="connsiteX797" fmla="*/ 2084384 w 8830208"/>
              <a:gd name="connsiteY797" fmla="*/ 693770 h 8856097"/>
              <a:gd name="connsiteX798" fmla="*/ 2095376 w 8830208"/>
              <a:gd name="connsiteY798" fmla="*/ 707019 h 8856097"/>
              <a:gd name="connsiteX799" fmla="*/ 2127171 w 8830208"/>
              <a:gd name="connsiteY799" fmla="*/ 699732 h 8856097"/>
              <a:gd name="connsiteX800" fmla="*/ 2136753 w 8830208"/>
              <a:gd name="connsiteY800" fmla="*/ 695675 h 8856097"/>
              <a:gd name="connsiteX801" fmla="*/ 2152745 w 8830208"/>
              <a:gd name="connsiteY801" fmla="*/ 690150 h 8856097"/>
              <a:gd name="connsiteX802" fmla="*/ 2162127 w 8830208"/>
              <a:gd name="connsiteY802" fmla="*/ 692827 h 8856097"/>
              <a:gd name="connsiteX803" fmla="*/ 2171357 w 8830208"/>
              <a:gd name="connsiteY803" fmla="*/ 707114 h 8856097"/>
              <a:gd name="connsiteX804" fmla="*/ 2171510 w 8830208"/>
              <a:gd name="connsiteY804" fmla="*/ 690445 h 8856097"/>
              <a:gd name="connsiteX805" fmla="*/ 2116112 w 8830208"/>
              <a:gd name="connsiteY805" fmla="*/ 684635 h 8856097"/>
              <a:gd name="connsiteX806" fmla="*/ 2015881 w 8830208"/>
              <a:gd name="connsiteY806" fmla="*/ 714201 h 8856097"/>
              <a:gd name="connsiteX807" fmla="*/ 2020129 w 8830208"/>
              <a:gd name="connsiteY807" fmla="*/ 745052 h 8856097"/>
              <a:gd name="connsiteX808" fmla="*/ 2022796 w 8830208"/>
              <a:gd name="connsiteY808" fmla="*/ 735689 h 8856097"/>
              <a:gd name="connsiteX809" fmla="*/ 2015690 w 8830208"/>
              <a:gd name="connsiteY809" fmla="*/ 716639 h 8856097"/>
              <a:gd name="connsiteX810" fmla="*/ 2031006 w 8830208"/>
              <a:gd name="connsiteY810" fmla="*/ 729088 h 8856097"/>
              <a:gd name="connsiteX811" fmla="*/ 2046332 w 8830208"/>
              <a:gd name="connsiteY811" fmla="*/ 741537 h 8856097"/>
              <a:gd name="connsiteX812" fmla="*/ 2041170 w 8830208"/>
              <a:gd name="connsiteY812" fmla="*/ 721802 h 8856097"/>
              <a:gd name="connsiteX813" fmla="*/ 2015881 w 8830208"/>
              <a:gd name="connsiteY813" fmla="*/ 714201 h 8856097"/>
              <a:gd name="connsiteX814" fmla="*/ 2362152 w 8830208"/>
              <a:gd name="connsiteY814" fmla="*/ 696513 h 8856097"/>
              <a:gd name="connsiteX815" fmla="*/ 2390223 w 8830208"/>
              <a:gd name="connsiteY815" fmla="*/ 704314 h 8856097"/>
              <a:gd name="connsiteX816" fmla="*/ 2413473 w 8830208"/>
              <a:gd name="connsiteY816" fmla="*/ 700628 h 8856097"/>
              <a:gd name="connsiteX817" fmla="*/ 2362152 w 8830208"/>
              <a:gd name="connsiteY817" fmla="*/ 696513 h 8856097"/>
              <a:gd name="connsiteX818" fmla="*/ 1984477 w 8830208"/>
              <a:gd name="connsiteY818" fmla="*/ 713639 h 8856097"/>
              <a:gd name="connsiteX819" fmla="*/ 1981553 w 8830208"/>
              <a:gd name="connsiteY819" fmla="*/ 732689 h 8856097"/>
              <a:gd name="connsiteX820" fmla="*/ 1986858 w 8830208"/>
              <a:gd name="connsiteY820" fmla="*/ 747967 h 8856097"/>
              <a:gd name="connsiteX821" fmla="*/ 2000202 w 8830208"/>
              <a:gd name="connsiteY821" fmla="*/ 760254 h 8856097"/>
              <a:gd name="connsiteX822" fmla="*/ 2000060 w 8830208"/>
              <a:gd name="connsiteY822" fmla="*/ 743204 h 8856097"/>
              <a:gd name="connsiteX823" fmla="*/ 1989630 w 8830208"/>
              <a:gd name="connsiteY823" fmla="*/ 711877 h 8856097"/>
              <a:gd name="connsiteX824" fmla="*/ 1979352 w 8830208"/>
              <a:gd name="connsiteY824" fmla="*/ 697589 h 8856097"/>
              <a:gd name="connsiteX825" fmla="*/ 1984477 w 8830208"/>
              <a:gd name="connsiteY825" fmla="*/ 713639 h 8856097"/>
              <a:gd name="connsiteX826" fmla="*/ 2372763 w 8830208"/>
              <a:gd name="connsiteY826" fmla="*/ 724945 h 8856097"/>
              <a:gd name="connsiteX827" fmla="*/ 2438352 w 8830208"/>
              <a:gd name="connsiteY827" fmla="*/ 739785 h 8856097"/>
              <a:gd name="connsiteX828" fmla="*/ 2420084 w 8830208"/>
              <a:gd name="connsiteY828" fmla="*/ 730927 h 8856097"/>
              <a:gd name="connsiteX829" fmla="*/ 2384365 w 8830208"/>
              <a:gd name="connsiteY829" fmla="*/ 724650 h 8856097"/>
              <a:gd name="connsiteX830" fmla="*/ 2372763 w 8830208"/>
              <a:gd name="connsiteY830" fmla="*/ 724945 h 8856097"/>
              <a:gd name="connsiteX831" fmla="*/ 1933823 w 8830208"/>
              <a:gd name="connsiteY831" fmla="*/ 745214 h 8856097"/>
              <a:gd name="connsiteX832" fmla="*/ 1943052 w 8830208"/>
              <a:gd name="connsiteY832" fmla="*/ 769027 h 8856097"/>
              <a:gd name="connsiteX833" fmla="*/ 1952282 w 8830208"/>
              <a:gd name="connsiteY833" fmla="*/ 783314 h 8856097"/>
              <a:gd name="connsiteX834" fmla="*/ 1952435 w 8830208"/>
              <a:gd name="connsiteY834" fmla="*/ 770389 h 8856097"/>
              <a:gd name="connsiteX835" fmla="*/ 1966865 w 8830208"/>
              <a:gd name="connsiteY835" fmla="*/ 762950 h 8856097"/>
              <a:gd name="connsiteX836" fmla="*/ 1981152 w 8830208"/>
              <a:gd name="connsiteY836" fmla="*/ 760226 h 8856097"/>
              <a:gd name="connsiteX837" fmla="*/ 1966865 w 8830208"/>
              <a:gd name="connsiteY837" fmla="*/ 746529 h 8856097"/>
              <a:gd name="connsiteX838" fmla="*/ 1952435 w 8830208"/>
              <a:gd name="connsiteY838" fmla="*/ 752653 h 8856097"/>
              <a:gd name="connsiteX839" fmla="*/ 1943052 w 8830208"/>
              <a:gd name="connsiteY839" fmla="*/ 749977 h 8856097"/>
              <a:gd name="connsiteX840" fmla="*/ 1933823 w 8830208"/>
              <a:gd name="connsiteY840" fmla="*/ 745214 h 8856097"/>
              <a:gd name="connsiteX841" fmla="*/ 1914477 w 8830208"/>
              <a:gd name="connsiteY841" fmla="*/ 764264 h 8856097"/>
              <a:gd name="connsiteX842" fmla="*/ 1923707 w 8830208"/>
              <a:gd name="connsiteY842" fmla="*/ 778552 h 8856097"/>
              <a:gd name="connsiteX843" fmla="*/ 1927450 w 8830208"/>
              <a:gd name="connsiteY843" fmla="*/ 764264 h 8856097"/>
              <a:gd name="connsiteX844" fmla="*/ 1918221 w 8830208"/>
              <a:gd name="connsiteY844" fmla="*/ 749977 h 8856097"/>
              <a:gd name="connsiteX845" fmla="*/ 1914477 w 8830208"/>
              <a:gd name="connsiteY845" fmla="*/ 764264 h 8856097"/>
              <a:gd name="connsiteX846" fmla="*/ 1873072 w 8830208"/>
              <a:gd name="connsiteY846" fmla="*/ 768284 h 8856097"/>
              <a:gd name="connsiteX847" fmla="*/ 1855480 w 8830208"/>
              <a:gd name="connsiteY847" fmla="*/ 774685 h 8856097"/>
              <a:gd name="connsiteX848" fmla="*/ 1870691 w 8830208"/>
              <a:gd name="connsiteY848" fmla="*/ 787315 h 8856097"/>
              <a:gd name="connsiteX849" fmla="*/ 1885902 w 8830208"/>
              <a:gd name="connsiteY849" fmla="*/ 799935 h 8856097"/>
              <a:gd name="connsiteX850" fmla="*/ 1885902 w 8830208"/>
              <a:gd name="connsiteY850" fmla="*/ 788677 h 8856097"/>
              <a:gd name="connsiteX851" fmla="*/ 1895427 w 8830208"/>
              <a:gd name="connsiteY851" fmla="*/ 783314 h 8856097"/>
              <a:gd name="connsiteX852" fmla="*/ 1904952 w 8830208"/>
              <a:gd name="connsiteY852" fmla="*/ 779676 h 8856097"/>
              <a:gd name="connsiteX853" fmla="*/ 1873072 w 8830208"/>
              <a:gd name="connsiteY853" fmla="*/ 768284 h 8856097"/>
              <a:gd name="connsiteX854" fmla="*/ 2385965 w 8830208"/>
              <a:gd name="connsiteY854" fmla="*/ 769027 h 8856097"/>
              <a:gd name="connsiteX855" fmla="*/ 2393109 w 8830208"/>
              <a:gd name="connsiteY855" fmla="*/ 777885 h 8856097"/>
              <a:gd name="connsiteX856" fmla="*/ 2407444 w 8830208"/>
              <a:gd name="connsiteY856" fmla="*/ 805107 h 8856097"/>
              <a:gd name="connsiteX857" fmla="*/ 2457450 w 8830208"/>
              <a:gd name="connsiteY857" fmla="*/ 810489 h 8856097"/>
              <a:gd name="connsiteX858" fmla="*/ 2443115 w 8830208"/>
              <a:gd name="connsiteY858" fmla="*/ 798287 h 8856097"/>
              <a:gd name="connsiteX859" fmla="*/ 2405015 w 8830208"/>
              <a:gd name="connsiteY859" fmla="*/ 779961 h 8856097"/>
              <a:gd name="connsiteX860" fmla="*/ 2433590 w 8830208"/>
              <a:gd name="connsiteY860" fmla="*/ 778304 h 8856097"/>
              <a:gd name="connsiteX861" fmla="*/ 2462165 w 8830208"/>
              <a:gd name="connsiteY861" fmla="*/ 776656 h 8856097"/>
              <a:gd name="connsiteX862" fmla="*/ 2438352 w 8830208"/>
              <a:gd name="connsiteY862" fmla="*/ 769027 h 8856097"/>
              <a:gd name="connsiteX863" fmla="*/ 2390727 w 8830208"/>
              <a:gd name="connsiteY863" fmla="*/ 761121 h 8856097"/>
              <a:gd name="connsiteX864" fmla="*/ 2366915 w 8830208"/>
              <a:gd name="connsiteY864" fmla="*/ 760845 h 8856097"/>
              <a:gd name="connsiteX865" fmla="*/ 2385965 w 8830208"/>
              <a:gd name="connsiteY865" fmla="*/ 769027 h 8856097"/>
              <a:gd name="connsiteX866" fmla="*/ 2295477 w 8830208"/>
              <a:gd name="connsiteY866" fmla="*/ 792249 h 8856097"/>
              <a:gd name="connsiteX867" fmla="*/ 2276427 w 8830208"/>
              <a:gd name="connsiteY867" fmla="*/ 800364 h 8856097"/>
              <a:gd name="connsiteX868" fmla="*/ 2257377 w 8830208"/>
              <a:gd name="connsiteY868" fmla="*/ 795382 h 8856097"/>
              <a:gd name="connsiteX869" fmla="*/ 2257377 w 8830208"/>
              <a:gd name="connsiteY869" fmla="*/ 811813 h 8856097"/>
              <a:gd name="connsiteX870" fmla="*/ 2257377 w 8830208"/>
              <a:gd name="connsiteY870" fmla="*/ 828244 h 8856097"/>
              <a:gd name="connsiteX871" fmla="*/ 2283571 w 8830208"/>
              <a:gd name="connsiteY871" fmla="*/ 821252 h 8856097"/>
              <a:gd name="connsiteX872" fmla="*/ 2320766 w 8830208"/>
              <a:gd name="connsiteY872" fmla="*/ 813870 h 8856097"/>
              <a:gd name="connsiteX873" fmla="*/ 2309032 w 8830208"/>
              <a:gd name="connsiteY873" fmla="*/ 784352 h 8856097"/>
              <a:gd name="connsiteX874" fmla="*/ 2295477 w 8830208"/>
              <a:gd name="connsiteY874" fmla="*/ 792249 h 8856097"/>
              <a:gd name="connsiteX875" fmla="*/ 2333873 w 8830208"/>
              <a:gd name="connsiteY875" fmla="*/ 783314 h 8856097"/>
              <a:gd name="connsiteX876" fmla="*/ 2343102 w 8830208"/>
              <a:gd name="connsiteY876" fmla="*/ 807127 h 8856097"/>
              <a:gd name="connsiteX877" fmla="*/ 2352332 w 8830208"/>
              <a:gd name="connsiteY877" fmla="*/ 811889 h 8856097"/>
              <a:gd name="connsiteX878" fmla="*/ 2343102 w 8830208"/>
              <a:gd name="connsiteY878" fmla="*/ 788077 h 8856097"/>
              <a:gd name="connsiteX879" fmla="*/ 2333873 w 8830208"/>
              <a:gd name="connsiteY879" fmla="*/ 783314 h 8856097"/>
              <a:gd name="connsiteX880" fmla="*/ 1753305 w 8830208"/>
              <a:gd name="connsiteY880" fmla="*/ 803155 h 8856097"/>
              <a:gd name="connsiteX881" fmla="*/ 1759058 w 8830208"/>
              <a:gd name="connsiteY881" fmla="*/ 808917 h 8856097"/>
              <a:gd name="connsiteX882" fmla="*/ 1758306 w 8830208"/>
              <a:gd name="connsiteY882" fmla="*/ 790658 h 8856097"/>
              <a:gd name="connsiteX883" fmla="*/ 1753305 w 8830208"/>
              <a:gd name="connsiteY883" fmla="*/ 803155 h 8856097"/>
              <a:gd name="connsiteX884" fmla="*/ 1771602 w 8830208"/>
              <a:gd name="connsiteY884" fmla="*/ 797668 h 8856097"/>
              <a:gd name="connsiteX885" fmla="*/ 1765325 w 8830208"/>
              <a:gd name="connsiteY885" fmla="*/ 821938 h 8856097"/>
              <a:gd name="connsiteX886" fmla="*/ 1759039 w 8830208"/>
              <a:gd name="connsiteY886" fmla="*/ 838302 h 8856097"/>
              <a:gd name="connsiteX887" fmla="*/ 1772469 w 8830208"/>
              <a:gd name="connsiteY887" fmla="*/ 833825 h 8856097"/>
              <a:gd name="connsiteX888" fmla="*/ 1787081 w 8830208"/>
              <a:gd name="connsiteY888" fmla="*/ 818242 h 8856097"/>
              <a:gd name="connsiteX889" fmla="*/ 1789462 w 8830208"/>
              <a:gd name="connsiteY889" fmla="*/ 800545 h 8856097"/>
              <a:gd name="connsiteX890" fmla="*/ 1805559 w 8830208"/>
              <a:gd name="connsiteY890" fmla="*/ 812451 h 8856097"/>
              <a:gd name="connsiteX891" fmla="*/ 1820466 w 8830208"/>
              <a:gd name="connsiteY891" fmla="*/ 830939 h 8856097"/>
              <a:gd name="connsiteX892" fmla="*/ 1811388 w 8830208"/>
              <a:gd name="connsiteY892" fmla="*/ 812603 h 8856097"/>
              <a:gd name="connsiteX893" fmla="*/ 1771602 w 8830208"/>
              <a:gd name="connsiteY893" fmla="*/ 797668 h 8856097"/>
              <a:gd name="connsiteX894" fmla="*/ 1723977 w 8830208"/>
              <a:gd name="connsiteY894" fmla="*/ 826177 h 8856097"/>
              <a:gd name="connsiteX895" fmla="*/ 1738265 w 8830208"/>
              <a:gd name="connsiteY895" fmla="*/ 845227 h 8856097"/>
              <a:gd name="connsiteX896" fmla="*/ 1752552 w 8830208"/>
              <a:gd name="connsiteY896" fmla="*/ 835140 h 8856097"/>
              <a:gd name="connsiteX897" fmla="*/ 1743132 w 8830208"/>
              <a:gd name="connsiteY897" fmla="*/ 830872 h 8856097"/>
              <a:gd name="connsiteX898" fmla="*/ 1739389 w 8830208"/>
              <a:gd name="connsiteY898" fmla="*/ 821909 h 8856097"/>
              <a:gd name="connsiteX899" fmla="*/ 1734522 w 8830208"/>
              <a:gd name="connsiteY899" fmla="*/ 807127 h 8856097"/>
              <a:gd name="connsiteX900" fmla="*/ 1723977 w 8830208"/>
              <a:gd name="connsiteY900" fmla="*/ 826177 h 8856097"/>
              <a:gd name="connsiteX901" fmla="*/ 2217392 w 8830208"/>
              <a:gd name="connsiteY901" fmla="*/ 812184 h 8856097"/>
              <a:gd name="connsiteX902" fmla="*/ 2190702 w 8830208"/>
              <a:gd name="connsiteY902" fmla="*/ 821414 h 8856097"/>
              <a:gd name="connsiteX903" fmla="*/ 2170786 w 8830208"/>
              <a:gd name="connsiteY903" fmla="*/ 843826 h 8856097"/>
              <a:gd name="connsiteX904" fmla="*/ 2178406 w 8830208"/>
              <a:gd name="connsiteY904" fmla="*/ 856161 h 8856097"/>
              <a:gd name="connsiteX905" fmla="*/ 2194941 w 8830208"/>
              <a:gd name="connsiteY905" fmla="*/ 839626 h 8856097"/>
              <a:gd name="connsiteX906" fmla="*/ 2211486 w 8830208"/>
              <a:gd name="connsiteY906" fmla="*/ 823090 h 8856097"/>
              <a:gd name="connsiteX907" fmla="*/ 2219992 w 8830208"/>
              <a:gd name="connsiteY907" fmla="*/ 836540 h 8856097"/>
              <a:gd name="connsiteX908" fmla="*/ 2228507 w 8830208"/>
              <a:gd name="connsiteY908" fmla="*/ 849989 h 8856097"/>
              <a:gd name="connsiteX909" fmla="*/ 2228660 w 8830208"/>
              <a:gd name="connsiteY909" fmla="*/ 832758 h 8856097"/>
              <a:gd name="connsiteX910" fmla="*/ 2238327 w 8830208"/>
              <a:gd name="connsiteY910" fmla="*/ 821414 h 8856097"/>
              <a:gd name="connsiteX911" fmla="*/ 2247852 w 8830208"/>
              <a:gd name="connsiteY911" fmla="*/ 817214 h 8856097"/>
              <a:gd name="connsiteX912" fmla="*/ 2217392 w 8830208"/>
              <a:gd name="connsiteY912" fmla="*/ 812184 h 8856097"/>
              <a:gd name="connsiteX913" fmla="*/ 1695402 w 8830208"/>
              <a:gd name="connsiteY913" fmla="*/ 835702 h 8856097"/>
              <a:gd name="connsiteX914" fmla="*/ 1702889 w 8830208"/>
              <a:gd name="connsiteY914" fmla="*/ 854752 h 8856097"/>
              <a:gd name="connsiteX915" fmla="*/ 1710366 w 8830208"/>
              <a:gd name="connsiteY915" fmla="*/ 835702 h 8856097"/>
              <a:gd name="connsiteX916" fmla="*/ 1702889 w 8830208"/>
              <a:gd name="connsiteY916" fmla="*/ 816652 h 8856097"/>
              <a:gd name="connsiteX917" fmla="*/ 1695402 w 8830208"/>
              <a:gd name="connsiteY917" fmla="*/ 835702 h 8856097"/>
              <a:gd name="connsiteX918" fmla="*/ 1630947 w 8830208"/>
              <a:gd name="connsiteY918" fmla="*/ 840140 h 8856097"/>
              <a:gd name="connsiteX919" fmla="*/ 1568101 w 8830208"/>
              <a:gd name="connsiteY919" fmla="*/ 878488 h 8856097"/>
              <a:gd name="connsiteX920" fmla="*/ 1617440 w 8830208"/>
              <a:gd name="connsiteY920" fmla="*/ 873078 h 8856097"/>
              <a:gd name="connsiteX921" fmla="*/ 1634214 w 8830208"/>
              <a:gd name="connsiteY921" fmla="*/ 870639 h 8856097"/>
              <a:gd name="connsiteX922" fmla="*/ 1647997 w 8830208"/>
              <a:gd name="connsiteY922" fmla="*/ 875926 h 8856097"/>
              <a:gd name="connsiteX923" fmla="*/ 1641719 w 8830208"/>
              <a:gd name="connsiteY923" fmla="*/ 858190 h 8856097"/>
              <a:gd name="connsiteX924" fmla="*/ 1635452 w 8830208"/>
              <a:gd name="connsiteY924" fmla="*/ 840464 h 8856097"/>
              <a:gd name="connsiteX925" fmla="*/ 1648282 w 8830208"/>
              <a:gd name="connsiteY925" fmla="*/ 852370 h 8856097"/>
              <a:gd name="connsiteX926" fmla="*/ 1685877 w 8830208"/>
              <a:gd name="connsiteY926" fmla="*/ 845227 h 8856097"/>
              <a:gd name="connsiteX927" fmla="*/ 1630947 w 8830208"/>
              <a:gd name="connsiteY927" fmla="*/ 840140 h 8856097"/>
              <a:gd name="connsiteX928" fmla="*/ 2097834 w 8830208"/>
              <a:gd name="connsiteY928" fmla="*/ 849627 h 8856097"/>
              <a:gd name="connsiteX929" fmla="*/ 2087404 w 8830208"/>
              <a:gd name="connsiteY929" fmla="*/ 879469 h 8856097"/>
              <a:gd name="connsiteX930" fmla="*/ 2091595 w 8830208"/>
              <a:gd name="connsiteY930" fmla="*/ 875278 h 8856097"/>
              <a:gd name="connsiteX931" fmla="*/ 2094100 w 8830208"/>
              <a:gd name="connsiteY931" fmla="*/ 864277 h 8856097"/>
              <a:gd name="connsiteX932" fmla="*/ 2107387 w 8830208"/>
              <a:gd name="connsiteY932" fmla="*/ 871420 h 8856097"/>
              <a:gd name="connsiteX933" fmla="*/ 2108473 w 8830208"/>
              <a:gd name="connsiteY933" fmla="*/ 866658 h 8856097"/>
              <a:gd name="connsiteX934" fmla="*/ 2114798 w 8830208"/>
              <a:gd name="connsiteY934" fmla="*/ 854752 h 8856097"/>
              <a:gd name="connsiteX935" fmla="*/ 2124027 w 8830208"/>
              <a:gd name="connsiteY935" fmla="*/ 865867 h 8856097"/>
              <a:gd name="connsiteX936" fmla="*/ 2129666 w 8830208"/>
              <a:gd name="connsiteY936" fmla="*/ 871344 h 8856097"/>
              <a:gd name="connsiteX937" fmla="*/ 2127285 w 8830208"/>
              <a:gd name="connsiteY937" fmla="*/ 852847 h 8856097"/>
              <a:gd name="connsiteX938" fmla="*/ 2119265 w 8830208"/>
              <a:gd name="connsiteY938" fmla="*/ 839988 h 8856097"/>
              <a:gd name="connsiteX939" fmla="*/ 2097834 w 8830208"/>
              <a:gd name="connsiteY939" fmla="*/ 849627 h 8856097"/>
              <a:gd name="connsiteX940" fmla="*/ 2390727 w 8830208"/>
              <a:gd name="connsiteY940" fmla="*/ 843598 h 8856097"/>
              <a:gd name="connsiteX941" fmla="*/ 2369592 w 8830208"/>
              <a:gd name="connsiteY941" fmla="*/ 850742 h 8856097"/>
              <a:gd name="connsiteX942" fmla="*/ 2345084 w 8830208"/>
              <a:gd name="connsiteY942" fmla="*/ 866658 h 8856097"/>
              <a:gd name="connsiteX943" fmla="*/ 2388822 w 8830208"/>
              <a:gd name="connsiteY943" fmla="*/ 871897 h 8856097"/>
              <a:gd name="connsiteX944" fmla="*/ 2400252 w 8830208"/>
              <a:gd name="connsiteY944" fmla="*/ 860467 h 8856097"/>
              <a:gd name="connsiteX945" fmla="*/ 2400252 w 8830208"/>
              <a:gd name="connsiteY945" fmla="*/ 872230 h 8856097"/>
              <a:gd name="connsiteX946" fmla="*/ 2400252 w 8830208"/>
              <a:gd name="connsiteY946" fmla="*/ 883993 h 8856097"/>
              <a:gd name="connsiteX947" fmla="*/ 2417055 w 8830208"/>
              <a:gd name="connsiteY947" fmla="*/ 875002 h 8856097"/>
              <a:gd name="connsiteX948" fmla="*/ 2452211 w 8830208"/>
              <a:gd name="connsiteY948" fmla="*/ 879431 h 8856097"/>
              <a:gd name="connsiteX949" fmla="*/ 2494941 w 8830208"/>
              <a:gd name="connsiteY949" fmla="*/ 891871 h 8856097"/>
              <a:gd name="connsiteX950" fmla="*/ 2519315 w 8830208"/>
              <a:gd name="connsiteY950" fmla="*/ 890880 h 8856097"/>
              <a:gd name="connsiteX951" fmla="*/ 2483149 w 8830208"/>
              <a:gd name="connsiteY951" fmla="*/ 881288 h 8856097"/>
              <a:gd name="connsiteX952" fmla="*/ 2477338 w 8830208"/>
              <a:gd name="connsiteY952" fmla="*/ 852799 h 8856097"/>
              <a:gd name="connsiteX953" fmla="*/ 2500265 w 8830208"/>
              <a:gd name="connsiteY953" fmla="*/ 855599 h 8856097"/>
              <a:gd name="connsiteX954" fmla="*/ 2485977 w 8830208"/>
              <a:gd name="connsiteY954" fmla="*/ 845798 h 8856097"/>
              <a:gd name="connsiteX955" fmla="*/ 2390727 w 8830208"/>
              <a:gd name="connsiteY955" fmla="*/ 843598 h 8856097"/>
              <a:gd name="connsiteX956" fmla="*/ 2405015 w 8830208"/>
              <a:gd name="connsiteY956" fmla="*/ 854752 h 8856097"/>
              <a:gd name="connsiteX957" fmla="*/ 2415102 w 8830208"/>
              <a:gd name="connsiteY957" fmla="*/ 864277 h 8856097"/>
              <a:gd name="connsiteX958" fmla="*/ 2419302 w 8830208"/>
              <a:gd name="connsiteY958" fmla="*/ 854752 h 8856097"/>
              <a:gd name="connsiteX959" fmla="*/ 2409216 w 8830208"/>
              <a:gd name="connsiteY959" fmla="*/ 845227 h 8856097"/>
              <a:gd name="connsiteX960" fmla="*/ 2405015 w 8830208"/>
              <a:gd name="connsiteY960" fmla="*/ 854752 h 8856097"/>
              <a:gd name="connsiteX961" fmla="*/ 2314527 w 8830208"/>
              <a:gd name="connsiteY961" fmla="*/ 863381 h 8856097"/>
              <a:gd name="connsiteX962" fmla="*/ 2294515 w 8830208"/>
              <a:gd name="connsiteY962" fmla="*/ 866782 h 8856097"/>
              <a:gd name="connsiteX963" fmla="*/ 2274503 w 8830208"/>
              <a:gd name="connsiteY963" fmla="*/ 861552 h 8856097"/>
              <a:gd name="connsiteX964" fmla="*/ 2277847 w 8830208"/>
              <a:gd name="connsiteY964" fmla="*/ 877707 h 8856097"/>
              <a:gd name="connsiteX965" fmla="*/ 2288334 w 8830208"/>
              <a:gd name="connsiteY965" fmla="*/ 893356 h 8856097"/>
              <a:gd name="connsiteX966" fmla="*/ 2312489 w 8830208"/>
              <a:gd name="connsiteY966" fmla="*/ 892852 h 8856097"/>
              <a:gd name="connsiteX967" fmla="*/ 2329491 w 8830208"/>
              <a:gd name="connsiteY967" fmla="*/ 873802 h 8856097"/>
              <a:gd name="connsiteX968" fmla="*/ 2322014 w 8830208"/>
              <a:gd name="connsiteY968" fmla="*/ 854752 h 8856097"/>
              <a:gd name="connsiteX969" fmla="*/ 2314527 w 8830208"/>
              <a:gd name="connsiteY969" fmla="*/ 863381 h 8856097"/>
              <a:gd name="connsiteX970" fmla="*/ 2051790 w 8830208"/>
              <a:gd name="connsiteY970" fmla="*/ 879907 h 8856097"/>
              <a:gd name="connsiteX971" fmla="*/ 2057791 w 8830208"/>
              <a:gd name="connsiteY971" fmla="*/ 895547 h 8856097"/>
              <a:gd name="connsiteX972" fmla="*/ 2045170 w 8830208"/>
              <a:gd name="connsiteY972" fmla="*/ 885070 h 8856097"/>
              <a:gd name="connsiteX973" fmla="*/ 1993363 w 8830208"/>
              <a:gd name="connsiteY973" fmla="*/ 903310 h 8856097"/>
              <a:gd name="connsiteX974" fmla="*/ 2003250 w 8830208"/>
              <a:gd name="connsiteY974" fmla="*/ 921427 h 8856097"/>
              <a:gd name="connsiteX975" fmla="*/ 2006279 w 8830208"/>
              <a:gd name="connsiteY975" fmla="*/ 907139 h 8856097"/>
              <a:gd name="connsiteX976" fmla="*/ 2021662 w 8830208"/>
              <a:gd name="connsiteY976" fmla="*/ 899995 h 8856097"/>
              <a:gd name="connsiteX977" fmla="*/ 2022748 w 8830208"/>
              <a:gd name="connsiteY977" fmla="*/ 895233 h 8856097"/>
              <a:gd name="connsiteX978" fmla="*/ 2029073 w 8830208"/>
              <a:gd name="connsiteY978" fmla="*/ 883327 h 8856097"/>
              <a:gd name="connsiteX979" fmla="*/ 2038302 w 8830208"/>
              <a:gd name="connsiteY979" fmla="*/ 892852 h 8856097"/>
              <a:gd name="connsiteX980" fmla="*/ 2052590 w 8830208"/>
              <a:gd name="connsiteY980" fmla="*/ 902377 h 8856097"/>
              <a:gd name="connsiteX981" fmla="*/ 2066877 w 8830208"/>
              <a:gd name="connsiteY981" fmla="*/ 883327 h 8856097"/>
              <a:gd name="connsiteX982" fmla="*/ 2056333 w 8830208"/>
              <a:gd name="connsiteY982" fmla="*/ 864277 h 8856097"/>
              <a:gd name="connsiteX983" fmla="*/ 2051790 w 8830208"/>
              <a:gd name="connsiteY983" fmla="*/ 879907 h 8856097"/>
              <a:gd name="connsiteX984" fmla="*/ 1724120 w 8830208"/>
              <a:gd name="connsiteY984" fmla="*/ 889908 h 8856097"/>
              <a:gd name="connsiteX985" fmla="*/ 1752467 w 8830208"/>
              <a:gd name="connsiteY985" fmla="*/ 912045 h 8856097"/>
              <a:gd name="connsiteX986" fmla="*/ 1759772 w 8830208"/>
              <a:gd name="connsiteY986" fmla="*/ 900224 h 8856097"/>
              <a:gd name="connsiteX987" fmla="*/ 1764497 w 8830208"/>
              <a:gd name="connsiteY987" fmla="*/ 913207 h 8856097"/>
              <a:gd name="connsiteX988" fmla="*/ 1769221 w 8830208"/>
              <a:gd name="connsiteY988" fmla="*/ 926189 h 8856097"/>
              <a:gd name="connsiteX989" fmla="*/ 1782318 w 8830208"/>
              <a:gd name="connsiteY989" fmla="*/ 912883 h 8856097"/>
              <a:gd name="connsiteX990" fmla="*/ 1795415 w 8830208"/>
              <a:gd name="connsiteY990" fmla="*/ 899586 h 8856097"/>
              <a:gd name="connsiteX991" fmla="*/ 1781889 w 8830208"/>
              <a:gd name="connsiteY991" fmla="*/ 907301 h 8856097"/>
              <a:gd name="connsiteX992" fmla="*/ 1768364 w 8830208"/>
              <a:gd name="connsiteY992" fmla="*/ 915026 h 8856097"/>
              <a:gd name="connsiteX993" fmla="*/ 1774689 w 8830208"/>
              <a:gd name="connsiteY993" fmla="*/ 898557 h 8856097"/>
              <a:gd name="connsiteX994" fmla="*/ 1781004 w 8830208"/>
              <a:gd name="connsiteY994" fmla="*/ 882079 h 8856097"/>
              <a:gd name="connsiteX995" fmla="*/ 1760830 w 8830208"/>
              <a:gd name="connsiteY995" fmla="*/ 888489 h 8856097"/>
              <a:gd name="connsiteX996" fmla="*/ 1732455 w 8830208"/>
              <a:gd name="connsiteY996" fmla="*/ 881965 h 8856097"/>
              <a:gd name="connsiteX997" fmla="*/ 1724273 w 8830208"/>
              <a:gd name="connsiteY997" fmla="*/ 869039 h 8856097"/>
              <a:gd name="connsiteX998" fmla="*/ 1724120 w 8830208"/>
              <a:gd name="connsiteY998" fmla="*/ 889908 h 8856097"/>
              <a:gd name="connsiteX999" fmla="*/ 2212134 w 8830208"/>
              <a:gd name="connsiteY999" fmla="*/ 888689 h 8856097"/>
              <a:gd name="connsiteX1000" fmla="*/ 2200085 w 8830208"/>
              <a:gd name="connsiteY1000" fmla="*/ 913883 h 8856097"/>
              <a:gd name="connsiteX1001" fmla="*/ 2199932 w 8830208"/>
              <a:gd name="connsiteY1001" fmla="*/ 926189 h 8856097"/>
              <a:gd name="connsiteX1002" fmla="*/ 2190702 w 8830208"/>
              <a:gd name="connsiteY1002" fmla="*/ 911902 h 8856097"/>
              <a:gd name="connsiteX1003" fmla="*/ 2181473 w 8830208"/>
              <a:gd name="connsiteY1003" fmla="*/ 897614 h 8856097"/>
              <a:gd name="connsiteX1004" fmla="*/ 2181320 w 8830208"/>
              <a:gd name="connsiteY1004" fmla="*/ 914978 h 8856097"/>
              <a:gd name="connsiteX1005" fmla="*/ 2197846 w 8830208"/>
              <a:gd name="connsiteY1005" fmla="*/ 928704 h 8856097"/>
              <a:gd name="connsiteX1006" fmla="*/ 2212134 w 8830208"/>
              <a:gd name="connsiteY1006" fmla="*/ 913721 h 8856097"/>
              <a:gd name="connsiteX1007" fmla="*/ 2219277 w 8830208"/>
              <a:gd name="connsiteY1007" fmla="*/ 902377 h 8856097"/>
              <a:gd name="connsiteX1008" fmla="*/ 2228802 w 8830208"/>
              <a:gd name="connsiteY1008" fmla="*/ 911902 h 8856097"/>
              <a:gd name="connsiteX1009" fmla="*/ 2237432 w 8830208"/>
              <a:gd name="connsiteY1009" fmla="*/ 921427 h 8856097"/>
              <a:gd name="connsiteX1010" fmla="*/ 2230031 w 8830208"/>
              <a:gd name="connsiteY1010" fmla="*/ 879412 h 8856097"/>
              <a:gd name="connsiteX1011" fmla="*/ 2212134 w 8830208"/>
              <a:gd name="connsiteY1011" fmla="*/ 888689 h 8856097"/>
              <a:gd name="connsiteX1012" fmla="*/ 1962102 w 8830208"/>
              <a:gd name="connsiteY1012" fmla="*/ 902081 h 8856097"/>
              <a:gd name="connsiteX1013" fmla="*/ 1948777 w 8830208"/>
              <a:gd name="connsiteY1013" fmla="*/ 906187 h 8856097"/>
              <a:gd name="connsiteX1014" fmla="*/ 1938614 w 8830208"/>
              <a:gd name="connsiteY1014" fmla="*/ 931218 h 8856097"/>
              <a:gd name="connsiteX1015" fmla="*/ 1953016 w 8830208"/>
              <a:gd name="connsiteY1015" fmla="*/ 943172 h 8856097"/>
              <a:gd name="connsiteX1016" fmla="*/ 1946586 w 8830208"/>
              <a:gd name="connsiteY1016" fmla="*/ 926427 h 8856097"/>
              <a:gd name="connsiteX1017" fmla="*/ 1940166 w 8830208"/>
              <a:gd name="connsiteY1017" fmla="*/ 909682 h 8856097"/>
              <a:gd name="connsiteX1018" fmla="*/ 1958616 w 8830208"/>
              <a:gd name="connsiteY1018" fmla="*/ 919560 h 8856097"/>
              <a:gd name="connsiteX1019" fmla="*/ 1977066 w 8830208"/>
              <a:gd name="connsiteY1019" fmla="*/ 929437 h 8856097"/>
              <a:gd name="connsiteX1020" fmla="*/ 1977066 w 8830208"/>
              <a:gd name="connsiteY1020" fmla="*/ 911149 h 8856097"/>
              <a:gd name="connsiteX1021" fmla="*/ 1969589 w 8830208"/>
              <a:gd name="connsiteY1021" fmla="*/ 892852 h 8856097"/>
              <a:gd name="connsiteX1022" fmla="*/ 1962102 w 8830208"/>
              <a:gd name="connsiteY1022" fmla="*/ 902081 h 8856097"/>
              <a:gd name="connsiteX1023" fmla="*/ 1394517 w 8830208"/>
              <a:gd name="connsiteY1023" fmla="*/ 926189 h 8856097"/>
              <a:gd name="connsiteX1024" fmla="*/ 1371552 w 8830208"/>
              <a:gd name="connsiteY1024" fmla="*/ 937752 h 8856097"/>
              <a:gd name="connsiteX1025" fmla="*/ 1352502 w 8830208"/>
              <a:gd name="connsiteY1025" fmla="*/ 925513 h 8856097"/>
              <a:gd name="connsiteX1026" fmla="*/ 1333452 w 8830208"/>
              <a:gd name="connsiteY1026" fmla="*/ 934104 h 8856097"/>
              <a:gd name="connsiteX1027" fmla="*/ 1315974 w 8830208"/>
              <a:gd name="connsiteY1027" fmla="*/ 938124 h 8856097"/>
              <a:gd name="connsiteX1028" fmla="*/ 1298496 w 8830208"/>
              <a:gd name="connsiteY1028" fmla="*/ 933552 h 8856097"/>
              <a:gd name="connsiteX1029" fmla="*/ 1302896 w 8830208"/>
              <a:gd name="connsiteY1029" fmla="*/ 956624 h 8856097"/>
              <a:gd name="connsiteX1030" fmla="*/ 1321156 w 8830208"/>
              <a:gd name="connsiteY1030" fmla="*/ 974369 h 8856097"/>
              <a:gd name="connsiteX1031" fmla="*/ 1349540 w 8830208"/>
              <a:gd name="connsiteY1031" fmla="*/ 969054 h 8856097"/>
              <a:gd name="connsiteX1032" fmla="*/ 1358065 w 8830208"/>
              <a:gd name="connsiteY1032" fmla="*/ 953424 h 8856097"/>
              <a:gd name="connsiteX1033" fmla="*/ 1352064 w 8830208"/>
              <a:gd name="connsiteY1033" fmla="*/ 937781 h 8856097"/>
              <a:gd name="connsiteX1034" fmla="*/ 1364190 w 8830208"/>
              <a:gd name="connsiteY1034" fmla="*/ 947811 h 8856097"/>
              <a:gd name="connsiteX1035" fmla="*/ 1424492 w 8830208"/>
              <a:gd name="connsiteY1035" fmla="*/ 933723 h 8856097"/>
              <a:gd name="connsiteX1036" fmla="*/ 1419177 w 8830208"/>
              <a:gd name="connsiteY1036" fmla="*/ 911121 h 8856097"/>
              <a:gd name="connsiteX1037" fmla="*/ 1394517 w 8830208"/>
              <a:gd name="connsiteY1037" fmla="*/ 926189 h 8856097"/>
              <a:gd name="connsiteX1038" fmla="*/ 1447752 w 8830208"/>
              <a:gd name="connsiteY1038" fmla="*/ 916102 h 8856097"/>
              <a:gd name="connsiteX1039" fmla="*/ 1475908 w 8830208"/>
              <a:gd name="connsiteY1039" fmla="*/ 935971 h 8856097"/>
              <a:gd name="connsiteX1040" fmla="*/ 1461021 w 8830208"/>
              <a:gd name="connsiteY1040" fmla="*/ 902377 h 8856097"/>
              <a:gd name="connsiteX1041" fmla="*/ 1447752 w 8830208"/>
              <a:gd name="connsiteY1041" fmla="*/ 916102 h 8856097"/>
              <a:gd name="connsiteX1042" fmla="*/ 1692231 w 8830208"/>
              <a:gd name="connsiteY1042" fmla="*/ 908730 h 8856097"/>
              <a:gd name="connsiteX1043" fmla="*/ 1686020 w 8830208"/>
              <a:gd name="connsiteY1043" fmla="*/ 925399 h 8856097"/>
              <a:gd name="connsiteX1044" fmla="*/ 1695402 w 8830208"/>
              <a:gd name="connsiteY1044" fmla="*/ 921427 h 8856097"/>
              <a:gd name="connsiteX1045" fmla="*/ 1704632 w 8830208"/>
              <a:gd name="connsiteY1045" fmla="*/ 907139 h 8856097"/>
              <a:gd name="connsiteX1046" fmla="*/ 1704785 w 8830208"/>
              <a:gd name="connsiteY1046" fmla="*/ 923808 h 8856097"/>
              <a:gd name="connsiteX1047" fmla="*/ 1714452 w 8830208"/>
              <a:gd name="connsiteY1047" fmla="*/ 940477 h 8856097"/>
              <a:gd name="connsiteX1048" fmla="*/ 1718196 w 8830208"/>
              <a:gd name="connsiteY1048" fmla="*/ 917445 h 8856097"/>
              <a:gd name="connsiteX1049" fmla="*/ 1692231 w 8830208"/>
              <a:gd name="connsiteY1049" fmla="*/ 908730 h 8856097"/>
              <a:gd name="connsiteX1050" fmla="*/ 2457402 w 8830208"/>
              <a:gd name="connsiteY1050" fmla="*/ 916664 h 8856097"/>
              <a:gd name="connsiteX1051" fmla="*/ 2447877 w 8830208"/>
              <a:gd name="connsiteY1051" fmla="*/ 930952 h 8856097"/>
              <a:gd name="connsiteX1052" fmla="*/ 2438352 w 8830208"/>
              <a:gd name="connsiteY1052" fmla="*/ 922017 h 8856097"/>
              <a:gd name="connsiteX1053" fmla="*/ 2419302 w 8830208"/>
              <a:gd name="connsiteY1053" fmla="*/ 914521 h 8856097"/>
              <a:gd name="connsiteX1054" fmla="*/ 2409777 w 8830208"/>
              <a:gd name="connsiteY1054" fmla="*/ 935714 h 8856097"/>
              <a:gd name="connsiteX1055" fmla="*/ 2419302 w 8830208"/>
              <a:gd name="connsiteY1055" fmla="*/ 929694 h 8856097"/>
              <a:gd name="connsiteX1056" fmla="*/ 2431456 w 8830208"/>
              <a:gd name="connsiteY1056" fmla="*/ 934409 h 8856097"/>
              <a:gd name="connsiteX1057" fmla="*/ 2469309 w 8830208"/>
              <a:gd name="connsiteY1057" fmla="*/ 923017 h 8856097"/>
              <a:gd name="connsiteX1058" fmla="*/ 2463365 w 8830208"/>
              <a:gd name="connsiteY1058" fmla="*/ 907139 h 8856097"/>
              <a:gd name="connsiteX1059" fmla="*/ 2478586 w 8830208"/>
              <a:gd name="connsiteY1059" fmla="*/ 919512 h 8856097"/>
              <a:gd name="connsiteX1060" fmla="*/ 2499360 w 8830208"/>
              <a:gd name="connsiteY1060" fmla="*/ 922884 h 8856097"/>
              <a:gd name="connsiteX1061" fmla="*/ 2489902 w 8830208"/>
              <a:gd name="connsiteY1061" fmla="*/ 908139 h 8856097"/>
              <a:gd name="connsiteX1062" fmla="*/ 2457402 w 8830208"/>
              <a:gd name="connsiteY1062" fmla="*/ 916664 h 8856097"/>
              <a:gd name="connsiteX1063" fmla="*/ 1657598 w 8830208"/>
              <a:gd name="connsiteY1063" fmla="*/ 933333 h 8856097"/>
              <a:gd name="connsiteX1064" fmla="*/ 1648377 w 8830208"/>
              <a:gd name="connsiteY1064" fmla="*/ 939743 h 8856097"/>
              <a:gd name="connsiteX1065" fmla="*/ 1647777 w 8830208"/>
              <a:gd name="connsiteY1065" fmla="*/ 924722 h 8856097"/>
              <a:gd name="connsiteX1066" fmla="*/ 1619202 w 8830208"/>
              <a:gd name="connsiteY1066" fmla="*/ 928923 h 8856097"/>
              <a:gd name="connsiteX1067" fmla="*/ 1603705 w 8830208"/>
              <a:gd name="connsiteY1067" fmla="*/ 964254 h 8856097"/>
              <a:gd name="connsiteX1068" fmla="*/ 1616793 w 8830208"/>
              <a:gd name="connsiteY1068" fmla="*/ 982142 h 8856097"/>
              <a:gd name="connsiteX1069" fmla="*/ 1623803 w 8830208"/>
              <a:gd name="connsiteY1069" fmla="*/ 960053 h 8856097"/>
              <a:gd name="connsiteX1070" fmla="*/ 1630813 w 8830208"/>
              <a:gd name="connsiteY1070" fmla="*/ 937962 h 8856097"/>
              <a:gd name="connsiteX1071" fmla="*/ 1638900 w 8830208"/>
              <a:gd name="connsiteY1071" fmla="*/ 951049 h 8856097"/>
              <a:gd name="connsiteX1072" fmla="*/ 1646987 w 8830208"/>
              <a:gd name="connsiteY1072" fmla="*/ 964130 h 8856097"/>
              <a:gd name="connsiteX1073" fmla="*/ 1658712 w 8830208"/>
              <a:gd name="connsiteY1073" fmla="*/ 952402 h 8856097"/>
              <a:gd name="connsiteX1074" fmla="*/ 1670437 w 8830208"/>
              <a:gd name="connsiteY1074" fmla="*/ 911902 h 8856097"/>
              <a:gd name="connsiteX1075" fmla="*/ 1657598 w 8830208"/>
              <a:gd name="connsiteY1075" fmla="*/ 933333 h 8856097"/>
              <a:gd name="connsiteX1076" fmla="*/ 1880826 w 8830208"/>
              <a:gd name="connsiteY1076" fmla="*/ 924446 h 8856097"/>
              <a:gd name="connsiteX1077" fmla="*/ 1884483 w 8830208"/>
              <a:gd name="connsiteY1077" fmla="*/ 952392 h 8856097"/>
              <a:gd name="connsiteX1078" fmla="*/ 1896590 w 8830208"/>
              <a:gd name="connsiteY1078" fmla="*/ 929951 h 8856097"/>
              <a:gd name="connsiteX1079" fmla="*/ 1887808 w 8830208"/>
              <a:gd name="connsiteY1079" fmla="*/ 907139 h 8856097"/>
              <a:gd name="connsiteX1080" fmla="*/ 1880826 w 8830208"/>
              <a:gd name="connsiteY1080" fmla="*/ 924446 h 8856097"/>
              <a:gd name="connsiteX1081" fmla="*/ 1905248 w 8830208"/>
              <a:gd name="connsiteY1081" fmla="*/ 916664 h 8856097"/>
              <a:gd name="connsiteX1082" fmla="*/ 1914477 w 8830208"/>
              <a:gd name="connsiteY1082" fmla="*/ 940477 h 8856097"/>
              <a:gd name="connsiteX1083" fmla="*/ 1923707 w 8830208"/>
              <a:gd name="connsiteY1083" fmla="*/ 945239 h 8856097"/>
              <a:gd name="connsiteX1084" fmla="*/ 1914477 w 8830208"/>
              <a:gd name="connsiteY1084" fmla="*/ 921427 h 8856097"/>
              <a:gd name="connsiteX1085" fmla="*/ 1905248 w 8830208"/>
              <a:gd name="connsiteY1085" fmla="*/ 916664 h 8856097"/>
              <a:gd name="connsiteX1086" fmla="*/ 2140563 w 8830208"/>
              <a:gd name="connsiteY1086" fmla="*/ 917598 h 8856097"/>
              <a:gd name="connsiteX1087" fmla="*/ 2139763 w 8830208"/>
              <a:gd name="connsiteY1087" fmla="*/ 936047 h 8856097"/>
              <a:gd name="connsiteX1088" fmla="*/ 2171652 w 8830208"/>
              <a:gd name="connsiteY1088" fmla="*/ 925170 h 8856097"/>
              <a:gd name="connsiteX1089" fmla="*/ 2140563 w 8830208"/>
              <a:gd name="connsiteY1089" fmla="*/ 917598 h 8856097"/>
              <a:gd name="connsiteX1090" fmla="*/ 1400127 w 8830208"/>
              <a:gd name="connsiteY1090" fmla="*/ 930952 h 8856097"/>
              <a:gd name="connsiteX1091" fmla="*/ 1410214 w 8830208"/>
              <a:gd name="connsiteY1091" fmla="*/ 940477 h 8856097"/>
              <a:gd name="connsiteX1092" fmla="*/ 1414415 w 8830208"/>
              <a:gd name="connsiteY1092" fmla="*/ 930952 h 8856097"/>
              <a:gd name="connsiteX1093" fmla="*/ 1404328 w 8830208"/>
              <a:gd name="connsiteY1093" fmla="*/ 921427 h 8856097"/>
              <a:gd name="connsiteX1094" fmla="*/ 1400127 w 8830208"/>
              <a:gd name="connsiteY1094" fmla="*/ 930952 h 8856097"/>
              <a:gd name="connsiteX1095" fmla="*/ 2357390 w 8830208"/>
              <a:gd name="connsiteY1095" fmla="*/ 926008 h 8856097"/>
              <a:gd name="connsiteX1096" fmla="*/ 2272951 w 8830208"/>
              <a:gd name="connsiteY1096" fmla="*/ 951154 h 8856097"/>
              <a:gd name="connsiteX1097" fmla="*/ 2193570 w 8830208"/>
              <a:gd name="connsiteY1097" fmla="*/ 1003668 h 8856097"/>
              <a:gd name="connsiteX1098" fmla="*/ 2239080 w 8830208"/>
              <a:gd name="connsiteY1098" fmla="*/ 980323 h 8856097"/>
              <a:gd name="connsiteX1099" fmla="*/ 2244633 w 8830208"/>
              <a:gd name="connsiteY1099" fmla="*/ 976198 h 8856097"/>
              <a:gd name="connsiteX1100" fmla="*/ 2257873 w 8830208"/>
              <a:gd name="connsiteY1100" fmla="*/ 988104 h 8856097"/>
              <a:gd name="connsiteX1101" fmla="*/ 2260825 w 8830208"/>
              <a:gd name="connsiteY1101" fmla="*/ 973817 h 8856097"/>
              <a:gd name="connsiteX1102" fmla="*/ 2265883 w 8830208"/>
              <a:gd name="connsiteY1102" fmla="*/ 959529 h 8856097"/>
              <a:gd name="connsiteX1103" fmla="*/ 2276570 w 8830208"/>
              <a:gd name="connsiteY1103" fmla="*/ 971436 h 8856097"/>
              <a:gd name="connsiteX1104" fmla="*/ 2285952 w 8830208"/>
              <a:gd name="connsiteY1104" fmla="*/ 969054 h 8856097"/>
              <a:gd name="connsiteX1105" fmla="*/ 2295335 w 8830208"/>
              <a:gd name="connsiteY1105" fmla="*/ 966673 h 8856097"/>
              <a:gd name="connsiteX1106" fmla="*/ 2321500 w 8830208"/>
              <a:gd name="connsiteY1106" fmla="*/ 958720 h 8856097"/>
              <a:gd name="connsiteX1107" fmla="*/ 2326691 w 8830208"/>
              <a:gd name="connsiteY1107" fmla="*/ 938867 h 8856097"/>
              <a:gd name="connsiteX1108" fmla="*/ 2334902 w 8830208"/>
              <a:gd name="connsiteY1108" fmla="*/ 951573 h 8856097"/>
              <a:gd name="connsiteX1109" fmla="*/ 2343102 w 8830208"/>
              <a:gd name="connsiteY1109" fmla="*/ 964292 h 8856097"/>
              <a:gd name="connsiteX1110" fmla="*/ 2352485 w 8830208"/>
              <a:gd name="connsiteY1110" fmla="*/ 950002 h 8856097"/>
              <a:gd name="connsiteX1111" fmla="*/ 2362010 w 8830208"/>
              <a:gd name="connsiteY1111" fmla="*/ 947620 h 8856097"/>
              <a:gd name="connsiteX1112" fmla="*/ 2372239 w 8830208"/>
              <a:gd name="connsiteY1112" fmla="*/ 959529 h 8856097"/>
              <a:gd name="connsiteX1113" fmla="*/ 2375783 w 8830208"/>
              <a:gd name="connsiteY1113" fmla="*/ 948935 h 8856097"/>
              <a:gd name="connsiteX1114" fmla="*/ 2382365 w 8830208"/>
              <a:gd name="connsiteY1114" fmla="*/ 930037 h 8856097"/>
              <a:gd name="connsiteX1115" fmla="*/ 2395490 w 8830208"/>
              <a:gd name="connsiteY1115" fmla="*/ 921722 h 8856097"/>
              <a:gd name="connsiteX1116" fmla="*/ 2381202 w 8830208"/>
              <a:gd name="connsiteY1116" fmla="*/ 922322 h 8856097"/>
              <a:gd name="connsiteX1117" fmla="*/ 2357390 w 8830208"/>
              <a:gd name="connsiteY1117" fmla="*/ 926008 h 8856097"/>
              <a:gd name="connsiteX1118" fmla="*/ 1859499 w 8830208"/>
              <a:gd name="connsiteY1118" fmla="*/ 952383 h 8856097"/>
              <a:gd name="connsiteX1119" fmla="*/ 1868929 w 8830208"/>
              <a:gd name="connsiteY1119" fmla="*/ 978579 h 8856097"/>
              <a:gd name="connsiteX1120" fmla="*/ 1866805 w 8830208"/>
              <a:gd name="connsiteY1120" fmla="*/ 940477 h 8856097"/>
              <a:gd name="connsiteX1121" fmla="*/ 1857518 w 8830208"/>
              <a:gd name="connsiteY1121" fmla="*/ 926189 h 8856097"/>
              <a:gd name="connsiteX1122" fmla="*/ 1859499 w 8830208"/>
              <a:gd name="connsiteY1122" fmla="*/ 952383 h 8856097"/>
              <a:gd name="connsiteX1123" fmla="*/ 2087937 w 8830208"/>
              <a:gd name="connsiteY1123" fmla="*/ 953805 h 8856097"/>
              <a:gd name="connsiteX1124" fmla="*/ 2103549 w 8830208"/>
              <a:gd name="connsiteY1124" fmla="*/ 963968 h 8856097"/>
              <a:gd name="connsiteX1125" fmla="*/ 2084994 w 8830208"/>
              <a:gd name="connsiteY1125" fmla="*/ 940477 h 8856097"/>
              <a:gd name="connsiteX1126" fmla="*/ 2087937 w 8830208"/>
              <a:gd name="connsiteY1126" fmla="*/ 953805 h 8856097"/>
              <a:gd name="connsiteX1127" fmla="*/ 1257252 w 8830208"/>
              <a:gd name="connsiteY1127" fmla="*/ 957062 h 8856097"/>
              <a:gd name="connsiteX1128" fmla="*/ 1230354 w 8830208"/>
              <a:gd name="connsiteY1128" fmla="*/ 977741 h 8856097"/>
              <a:gd name="connsiteX1129" fmla="*/ 1223153 w 8830208"/>
              <a:gd name="connsiteY1129" fmla="*/ 981961 h 8856097"/>
              <a:gd name="connsiteX1130" fmla="*/ 1213275 w 8830208"/>
              <a:gd name="connsiteY1130" fmla="*/ 965178 h 8856097"/>
              <a:gd name="connsiteX1131" fmla="*/ 1197978 w 8830208"/>
              <a:gd name="connsiteY1131" fmla="*/ 959310 h 8856097"/>
              <a:gd name="connsiteX1132" fmla="*/ 1203808 w 8830208"/>
              <a:gd name="connsiteY1132" fmla="*/ 974484 h 8856097"/>
              <a:gd name="connsiteX1133" fmla="*/ 1209627 w 8830208"/>
              <a:gd name="connsiteY1133" fmla="*/ 993648 h 8856097"/>
              <a:gd name="connsiteX1134" fmla="*/ 1228677 w 8830208"/>
              <a:gd name="connsiteY1134" fmla="*/ 997629 h 8856097"/>
              <a:gd name="connsiteX1135" fmla="*/ 1247727 w 8830208"/>
              <a:gd name="connsiteY1135" fmla="*/ 982180 h 8856097"/>
              <a:gd name="connsiteX1136" fmla="*/ 1247727 w 8830208"/>
              <a:gd name="connsiteY1136" fmla="*/ 966721 h 8856097"/>
              <a:gd name="connsiteX1137" fmla="*/ 1261596 w 8830208"/>
              <a:gd name="connsiteY1137" fmla="*/ 978237 h 8856097"/>
              <a:gd name="connsiteX1138" fmla="*/ 1295352 w 8830208"/>
              <a:gd name="connsiteY1138" fmla="*/ 963730 h 8856097"/>
              <a:gd name="connsiteX1139" fmla="*/ 1257252 w 8830208"/>
              <a:gd name="connsiteY1139" fmla="*/ 957062 h 8856097"/>
              <a:gd name="connsiteX1140" fmla="*/ 1718186 w 8830208"/>
              <a:gd name="connsiteY1140" fmla="*/ 963549 h 8856097"/>
              <a:gd name="connsiteX1141" fmla="*/ 1739808 w 8830208"/>
              <a:gd name="connsiteY1141" fmla="*/ 1013546 h 8856097"/>
              <a:gd name="connsiteX1142" fmla="*/ 1733836 w 8830208"/>
              <a:gd name="connsiteY1142" fmla="*/ 988724 h 8856097"/>
              <a:gd name="connsiteX1143" fmla="*/ 1728864 w 8830208"/>
              <a:gd name="connsiteY1143" fmla="*/ 959329 h 8856097"/>
              <a:gd name="connsiteX1144" fmla="*/ 1729007 w 8830208"/>
              <a:gd name="connsiteY1144" fmla="*/ 950002 h 8856097"/>
              <a:gd name="connsiteX1145" fmla="*/ 1718186 w 8830208"/>
              <a:gd name="connsiteY1145" fmla="*/ 963549 h 8856097"/>
              <a:gd name="connsiteX1146" fmla="*/ 1788138 w 8830208"/>
              <a:gd name="connsiteY1146" fmla="*/ 955700 h 8856097"/>
              <a:gd name="connsiteX1147" fmla="*/ 1787566 w 8830208"/>
              <a:gd name="connsiteY1147" fmla="*/ 974750 h 8856097"/>
              <a:gd name="connsiteX1148" fmla="*/ 1819227 w 8830208"/>
              <a:gd name="connsiteY1148" fmla="*/ 978018 h 8856097"/>
              <a:gd name="connsiteX1149" fmla="*/ 1809807 w 8830208"/>
              <a:gd name="connsiteY1149" fmla="*/ 973750 h 8856097"/>
              <a:gd name="connsiteX1150" fmla="*/ 1806064 w 8830208"/>
              <a:gd name="connsiteY1150" fmla="*/ 964787 h 8856097"/>
              <a:gd name="connsiteX1151" fmla="*/ 1788138 w 8830208"/>
              <a:gd name="connsiteY1151" fmla="*/ 955700 h 8856097"/>
              <a:gd name="connsiteX1152" fmla="*/ 2038160 w 8830208"/>
              <a:gd name="connsiteY1152" fmla="*/ 966673 h 8856097"/>
              <a:gd name="connsiteX1153" fmla="*/ 2038007 w 8830208"/>
              <a:gd name="connsiteY1153" fmla="*/ 983342 h 8856097"/>
              <a:gd name="connsiteX1154" fmla="*/ 2029025 w 8830208"/>
              <a:gd name="connsiteY1154" fmla="*/ 969131 h 8856097"/>
              <a:gd name="connsiteX1155" fmla="*/ 2020043 w 8830208"/>
              <a:gd name="connsiteY1155" fmla="*/ 954929 h 8856097"/>
              <a:gd name="connsiteX1156" fmla="*/ 2009051 w 8830208"/>
              <a:gd name="connsiteY1156" fmla="*/ 965921 h 8856097"/>
              <a:gd name="connsiteX1157" fmla="*/ 2038512 w 8830208"/>
              <a:gd name="connsiteY1157" fmla="*/ 986600 h 8856097"/>
              <a:gd name="connsiteX1158" fmla="*/ 2052590 w 8830208"/>
              <a:gd name="connsiteY1158" fmla="*/ 950002 h 8856097"/>
              <a:gd name="connsiteX1159" fmla="*/ 2038160 w 8830208"/>
              <a:gd name="connsiteY1159" fmla="*/ 966673 h 8856097"/>
              <a:gd name="connsiteX1160" fmla="*/ 2496293 w 8830208"/>
              <a:gd name="connsiteY1160" fmla="*/ 953424 h 8856097"/>
              <a:gd name="connsiteX1161" fmla="*/ 2528840 w 8830208"/>
              <a:gd name="connsiteY1161" fmla="*/ 963244 h 8856097"/>
              <a:gd name="connsiteX1162" fmla="*/ 2557415 w 8830208"/>
              <a:gd name="connsiteY1162" fmla="*/ 969636 h 8856097"/>
              <a:gd name="connsiteX1163" fmla="*/ 2543127 w 8830208"/>
              <a:gd name="connsiteY1163" fmla="*/ 959968 h 8856097"/>
              <a:gd name="connsiteX1164" fmla="*/ 2496293 w 8830208"/>
              <a:gd name="connsiteY1164" fmla="*/ 953424 h 8856097"/>
              <a:gd name="connsiteX1165" fmla="*/ 1747790 w 8830208"/>
              <a:gd name="connsiteY1165" fmla="*/ 969054 h 8856097"/>
              <a:gd name="connsiteX1166" fmla="*/ 1769783 w 8830208"/>
              <a:gd name="connsiteY1166" fmla="*/ 997487 h 8856097"/>
              <a:gd name="connsiteX1167" fmla="*/ 1785890 w 8830208"/>
              <a:gd name="connsiteY1167" fmla="*/ 997334 h 8856097"/>
              <a:gd name="connsiteX1168" fmla="*/ 1772765 w 8830208"/>
              <a:gd name="connsiteY1168" fmla="*/ 989019 h 8856097"/>
              <a:gd name="connsiteX1169" fmla="*/ 1766183 w 8830208"/>
              <a:gd name="connsiteY1169" fmla="*/ 970121 h 8856097"/>
              <a:gd name="connsiteX1170" fmla="*/ 1763201 w 8830208"/>
              <a:gd name="connsiteY1170" fmla="*/ 959529 h 8856097"/>
              <a:gd name="connsiteX1171" fmla="*/ 1747790 w 8830208"/>
              <a:gd name="connsiteY1171" fmla="*/ 969054 h 8856097"/>
              <a:gd name="connsiteX1172" fmla="*/ 1473946 w 8830208"/>
              <a:gd name="connsiteY1172" fmla="*/ 975617 h 8856097"/>
              <a:gd name="connsiteX1173" fmla="*/ 1468422 w 8830208"/>
              <a:gd name="connsiteY1173" fmla="*/ 1012917 h 8856097"/>
              <a:gd name="connsiteX1174" fmla="*/ 1473479 w 8830208"/>
              <a:gd name="connsiteY1174" fmla="*/ 1003954 h 8856097"/>
              <a:gd name="connsiteX1175" fmla="*/ 1476623 w 8830208"/>
              <a:gd name="connsiteY1175" fmla="*/ 988104 h 8856097"/>
              <a:gd name="connsiteX1176" fmla="*/ 1485852 w 8830208"/>
              <a:gd name="connsiteY1176" fmla="*/ 997629 h 8856097"/>
              <a:gd name="connsiteX1177" fmla="*/ 1502283 w 8830208"/>
              <a:gd name="connsiteY1177" fmla="*/ 988104 h 8856097"/>
              <a:gd name="connsiteX1178" fmla="*/ 1473946 w 8830208"/>
              <a:gd name="connsiteY1178" fmla="*/ 975617 h 8856097"/>
              <a:gd name="connsiteX1179" fmla="*/ 2425208 w 8830208"/>
              <a:gd name="connsiteY1179" fmla="*/ 983685 h 8856097"/>
              <a:gd name="connsiteX1180" fmla="*/ 2502599 w 8830208"/>
              <a:gd name="connsiteY1180" fmla="*/ 1012327 h 8856097"/>
              <a:gd name="connsiteX1181" fmla="*/ 2581180 w 8830208"/>
              <a:gd name="connsiteY1181" fmla="*/ 1009983 h 8856097"/>
              <a:gd name="connsiteX1182" fmla="*/ 2550271 w 8830208"/>
              <a:gd name="connsiteY1182" fmla="*/ 994010 h 8856097"/>
              <a:gd name="connsiteX1183" fmla="*/ 2425208 w 8830208"/>
              <a:gd name="connsiteY1183" fmla="*/ 983685 h 8856097"/>
              <a:gd name="connsiteX1184" fmla="*/ 1149401 w 8830208"/>
              <a:gd name="connsiteY1184" fmla="*/ 986123 h 8856097"/>
              <a:gd name="connsiteX1185" fmla="*/ 1137704 w 8830208"/>
              <a:gd name="connsiteY1185" fmla="*/ 1004573 h 8856097"/>
              <a:gd name="connsiteX1186" fmla="*/ 1143391 w 8830208"/>
              <a:gd name="connsiteY1186" fmla="*/ 1019375 h 8856097"/>
              <a:gd name="connsiteX1187" fmla="*/ 1128884 w 8830208"/>
              <a:gd name="connsiteY1187" fmla="*/ 1007335 h 8856097"/>
              <a:gd name="connsiteX1188" fmla="*/ 1114377 w 8830208"/>
              <a:gd name="connsiteY1188" fmla="*/ 1005430 h 8856097"/>
              <a:gd name="connsiteX1189" fmla="*/ 1149534 w 8830208"/>
              <a:gd name="connsiteY1189" fmla="*/ 1011041 h 8856097"/>
              <a:gd name="connsiteX1190" fmla="*/ 1162755 w 8830208"/>
              <a:gd name="connsiteY1190" fmla="*/ 992962 h 8856097"/>
              <a:gd name="connsiteX1191" fmla="*/ 1171756 w 8830208"/>
              <a:gd name="connsiteY1191" fmla="*/ 1007202 h 8856097"/>
              <a:gd name="connsiteX1192" fmla="*/ 1180757 w 8830208"/>
              <a:gd name="connsiteY1192" fmla="*/ 1011917 h 8856097"/>
              <a:gd name="connsiteX1193" fmla="*/ 1149401 w 8830208"/>
              <a:gd name="connsiteY1193" fmla="*/ 986123 h 8856097"/>
              <a:gd name="connsiteX1194" fmla="*/ 1684096 w 8830208"/>
              <a:gd name="connsiteY1194" fmla="*/ 985085 h 8856097"/>
              <a:gd name="connsiteX1195" fmla="*/ 1702346 w 8830208"/>
              <a:gd name="connsiteY1195" fmla="*/ 984333 h 8856097"/>
              <a:gd name="connsiteX1196" fmla="*/ 1689849 w 8830208"/>
              <a:gd name="connsiteY1196" fmla="*/ 979332 h 8856097"/>
              <a:gd name="connsiteX1197" fmla="*/ 1684096 w 8830208"/>
              <a:gd name="connsiteY1197" fmla="*/ 985085 h 8856097"/>
              <a:gd name="connsiteX1198" fmla="*/ 1937233 w 8830208"/>
              <a:gd name="connsiteY1198" fmla="*/ 987800 h 8856097"/>
              <a:gd name="connsiteX1199" fmla="*/ 1914897 w 8830208"/>
              <a:gd name="connsiteY1199" fmla="*/ 1031224 h 8856097"/>
              <a:gd name="connsiteX1200" fmla="*/ 1924145 w 8830208"/>
              <a:gd name="connsiteY1200" fmla="*/ 1019623 h 8856097"/>
              <a:gd name="connsiteX1201" fmla="*/ 1924298 w 8830208"/>
              <a:gd name="connsiteY1201" fmla="*/ 1002392 h 8856097"/>
              <a:gd name="connsiteX1202" fmla="*/ 1933527 w 8830208"/>
              <a:gd name="connsiteY1202" fmla="*/ 1016679 h 8856097"/>
              <a:gd name="connsiteX1203" fmla="*/ 1942757 w 8830208"/>
              <a:gd name="connsiteY1203" fmla="*/ 1030967 h 8856097"/>
              <a:gd name="connsiteX1204" fmla="*/ 1943662 w 8830208"/>
              <a:gd name="connsiteY1204" fmla="*/ 1011917 h 8856097"/>
              <a:gd name="connsiteX1205" fmla="*/ 1949358 w 8830208"/>
              <a:gd name="connsiteY1205" fmla="*/ 1004773 h 8856097"/>
              <a:gd name="connsiteX1206" fmla="*/ 1962598 w 8830208"/>
              <a:gd name="connsiteY1206" fmla="*/ 1016679 h 8856097"/>
              <a:gd name="connsiteX1207" fmla="*/ 1965550 w 8830208"/>
              <a:gd name="connsiteY1207" fmla="*/ 1002392 h 8856097"/>
              <a:gd name="connsiteX1208" fmla="*/ 1984410 w 8830208"/>
              <a:gd name="connsiteY1208" fmla="*/ 997868 h 8856097"/>
              <a:gd name="connsiteX1209" fmla="*/ 1986791 w 8830208"/>
              <a:gd name="connsiteY1209" fmla="*/ 995486 h 8856097"/>
              <a:gd name="connsiteX1210" fmla="*/ 1937233 w 8830208"/>
              <a:gd name="connsiteY1210" fmla="*/ 987800 h 8856097"/>
              <a:gd name="connsiteX1211" fmla="*/ 2168481 w 8830208"/>
              <a:gd name="connsiteY1211" fmla="*/ 984933 h 8856097"/>
              <a:gd name="connsiteX1212" fmla="*/ 2169614 w 8830208"/>
              <a:gd name="connsiteY1212" fmla="*/ 1016679 h 8856097"/>
              <a:gd name="connsiteX1213" fmla="*/ 2177091 w 8830208"/>
              <a:gd name="connsiteY1213" fmla="*/ 997629 h 8856097"/>
              <a:gd name="connsiteX1214" fmla="*/ 2168481 w 8830208"/>
              <a:gd name="connsiteY1214" fmla="*/ 984933 h 8856097"/>
              <a:gd name="connsiteX1215" fmla="*/ 2391547 w 8830208"/>
              <a:gd name="connsiteY1215" fmla="*/ 988104 h 8856097"/>
              <a:gd name="connsiteX1216" fmla="*/ 2400252 w 8830208"/>
              <a:gd name="connsiteY1216" fmla="*/ 1016679 h 8856097"/>
              <a:gd name="connsiteX1217" fmla="*/ 2400252 w 8830208"/>
              <a:gd name="connsiteY1217" fmla="*/ 992867 h 8856097"/>
              <a:gd name="connsiteX1218" fmla="*/ 2391547 w 8830208"/>
              <a:gd name="connsiteY1218" fmla="*/ 988104 h 8856097"/>
              <a:gd name="connsiteX1219" fmla="*/ 1400270 w 8830208"/>
              <a:gd name="connsiteY1219" fmla="*/ 995248 h 8856097"/>
              <a:gd name="connsiteX1220" fmla="*/ 1408176 w 8830208"/>
              <a:gd name="connsiteY1220" fmla="*/ 1014622 h 8856097"/>
              <a:gd name="connsiteX1221" fmla="*/ 1441371 w 8830208"/>
              <a:gd name="connsiteY1221" fmla="*/ 1001601 h 8856097"/>
              <a:gd name="connsiteX1222" fmla="*/ 1400270 w 8830208"/>
              <a:gd name="connsiteY1222" fmla="*/ 995248 h 8856097"/>
              <a:gd name="connsiteX1223" fmla="*/ 2368915 w 8830208"/>
              <a:gd name="connsiteY1223" fmla="*/ 1007154 h 8856097"/>
              <a:gd name="connsiteX1224" fmla="*/ 2381422 w 8830208"/>
              <a:gd name="connsiteY1224" fmla="*/ 1026204 h 8856097"/>
              <a:gd name="connsiteX1225" fmla="*/ 2383965 w 8830208"/>
              <a:gd name="connsiteY1225" fmla="*/ 1007154 h 8856097"/>
              <a:gd name="connsiteX1226" fmla="*/ 2371458 w 8830208"/>
              <a:gd name="connsiteY1226" fmla="*/ 988104 h 8856097"/>
              <a:gd name="connsiteX1227" fmla="*/ 2368915 w 8830208"/>
              <a:gd name="connsiteY1227" fmla="*/ 1007154 h 8856097"/>
              <a:gd name="connsiteX1228" fmla="*/ 1882702 w 8830208"/>
              <a:gd name="connsiteY1228" fmla="*/ 1015079 h 8856097"/>
              <a:gd name="connsiteX1229" fmla="*/ 1885902 w 8830208"/>
              <a:gd name="connsiteY1229" fmla="*/ 1038092 h 8856097"/>
              <a:gd name="connsiteX1230" fmla="*/ 1902047 w 8830208"/>
              <a:gd name="connsiteY1230" fmla="*/ 1014051 h 8856097"/>
              <a:gd name="connsiteX1231" fmla="*/ 1905010 w 8830208"/>
              <a:gd name="connsiteY1231" fmla="*/ 992867 h 8856097"/>
              <a:gd name="connsiteX1232" fmla="*/ 1896609 w 8830208"/>
              <a:gd name="connsiteY1232" fmla="*/ 1005850 h 8856097"/>
              <a:gd name="connsiteX1233" fmla="*/ 1883855 w 8830208"/>
              <a:gd name="connsiteY1233" fmla="*/ 1010612 h 8856097"/>
              <a:gd name="connsiteX1234" fmla="*/ 1882702 w 8830208"/>
              <a:gd name="connsiteY1234" fmla="*/ 1015079 h 8856097"/>
              <a:gd name="connsiteX1235" fmla="*/ 2099329 w 8830208"/>
              <a:gd name="connsiteY1235" fmla="*/ 1021594 h 8856097"/>
              <a:gd name="connsiteX1236" fmla="*/ 2092366 w 8830208"/>
              <a:gd name="connsiteY1236" fmla="*/ 1049322 h 8856097"/>
              <a:gd name="connsiteX1237" fmla="*/ 2086023 w 8830208"/>
              <a:gd name="connsiteY1237" fmla="*/ 1031253 h 8856097"/>
              <a:gd name="connsiteX1238" fmla="*/ 2073907 w 8830208"/>
              <a:gd name="connsiteY1238" fmla="*/ 1022528 h 8856097"/>
              <a:gd name="connsiteX1239" fmla="*/ 2077212 w 8830208"/>
              <a:gd name="connsiteY1239" fmla="*/ 1045712 h 8856097"/>
              <a:gd name="connsiteX1240" fmla="*/ 2086289 w 8830208"/>
              <a:gd name="connsiteY1240" fmla="*/ 1059542 h 8856097"/>
              <a:gd name="connsiteX1241" fmla="*/ 2098958 w 8830208"/>
              <a:gd name="connsiteY1241" fmla="*/ 1043026 h 8856097"/>
              <a:gd name="connsiteX1242" fmla="*/ 2117827 w 8830208"/>
              <a:gd name="connsiteY1242" fmla="*/ 1032701 h 8856097"/>
              <a:gd name="connsiteX1243" fmla="*/ 2115007 w 8830208"/>
              <a:gd name="connsiteY1243" fmla="*/ 1007650 h 8856097"/>
              <a:gd name="connsiteX1244" fmla="*/ 2106282 w 8830208"/>
              <a:gd name="connsiteY1244" fmla="*/ 993858 h 8856097"/>
              <a:gd name="connsiteX1245" fmla="*/ 2099329 w 8830208"/>
              <a:gd name="connsiteY1245" fmla="*/ 1021594 h 8856097"/>
              <a:gd name="connsiteX1246" fmla="*/ 1066752 w 8830208"/>
              <a:gd name="connsiteY1246" fmla="*/ 1016118 h 8856097"/>
              <a:gd name="connsiteX1247" fmla="*/ 1076277 w 8830208"/>
              <a:gd name="connsiteY1247" fmla="*/ 1030967 h 8856097"/>
              <a:gd name="connsiteX1248" fmla="*/ 1085945 w 8830208"/>
              <a:gd name="connsiteY1248" fmla="*/ 1024385 h 8856097"/>
              <a:gd name="connsiteX1249" fmla="*/ 1086098 w 8830208"/>
              <a:gd name="connsiteY1249" fmla="*/ 1011917 h 8856097"/>
              <a:gd name="connsiteX1250" fmla="*/ 1094956 w 8830208"/>
              <a:gd name="connsiteY1250" fmla="*/ 1025928 h 8856097"/>
              <a:gd name="connsiteX1251" fmla="*/ 1110053 w 8830208"/>
              <a:gd name="connsiteY1251" fmla="*/ 1033710 h 8856097"/>
              <a:gd name="connsiteX1252" fmla="*/ 1110005 w 8830208"/>
              <a:gd name="connsiteY1252" fmla="*/ 1017318 h 8856097"/>
              <a:gd name="connsiteX1253" fmla="*/ 1066752 w 8830208"/>
              <a:gd name="connsiteY1253" fmla="*/ 1016118 h 8856097"/>
              <a:gd name="connsiteX1254" fmla="*/ 1295352 w 8830208"/>
              <a:gd name="connsiteY1254" fmla="*/ 1025643 h 8856097"/>
              <a:gd name="connsiteX1255" fmla="*/ 1303506 w 8830208"/>
              <a:gd name="connsiteY1255" fmla="*/ 1049169 h 8856097"/>
              <a:gd name="connsiteX1256" fmla="*/ 1307154 w 8830208"/>
              <a:gd name="connsiteY1256" fmla="*/ 1030681 h 8856097"/>
              <a:gd name="connsiteX1257" fmla="*/ 1295352 w 8830208"/>
              <a:gd name="connsiteY1257" fmla="*/ 1025643 h 8856097"/>
              <a:gd name="connsiteX1258" fmla="*/ 1335996 w 8830208"/>
              <a:gd name="connsiteY1258" fmla="*/ 1016918 h 8856097"/>
              <a:gd name="connsiteX1259" fmla="*/ 1320346 w 8830208"/>
              <a:gd name="connsiteY1259" fmla="*/ 1040130 h 8856097"/>
              <a:gd name="connsiteX1260" fmla="*/ 1330728 w 8830208"/>
              <a:gd name="connsiteY1260" fmla="*/ 1054780 h 8856097"/>
              <a:gd name="connsiteX1261" fmla="*/ 1330004 w 8830208"/>
              <a:gd name="connsiteY1261" fmla="*/ 1040492 h 8856097"/>
              <a:gd name="connsiteX1262" fmla="*/ 1333748 w 8830208"/>
              <a:gd name="connsiteY1262" fmla="*/ 1026204 h 8856097"/>
              <a:gd name="connsiteX1263" fmla="*/ 1343120 w 8830208"/>
              <a:gd name="connsiteY1263" fmla="*/ 1038111 h 8856097"/>
              <a:gd name="connsiteX1264" fmla="*/ 1352502 w 8830208"/>
              <a:gd name="connsiteY1264" fmla="*/ 1035729 h 8856097"/>
              <a:gd name="connsiteX1265" fmla="*/ 1361732 w 8830208"/>
              <a:gd name="connsiteY1265" fmla="*/ 1021442 h 8856097"/>
              <a:gd name="connsiteX1266" fmla="*/ 1361885 w 8830208"/>
              <a:gd name="connsiteY1266" fmla="*/ 1033910 h 8856097"/>
              <a:gd name="connsiteX1267" fmla="*/ 1371133 w 8830208"/>
              <a:gd name="connsiteY1267" fmla="*/ 1040749 h 8856097"/>
              <a:gd name="connsiteX1268" fmla="*/ 1363390 w 8830208"/>
              <a:gd name="connsiteY1268" fmla="*/ 1007755 h 8856097"/>
              <a:gd name="connsiteX1269" fmla="*/ 1335996 w 8830208"/>
              <a:gd name="connsiteY1269" fmla="*/ 1016918 h 8856097"/>
              <a:gd name="connsiteX1270" fmla="*/ 2305002 w 8830208"/>
              <a:gd name="connsiteY1270" fmla="*/ 1026204 h 8856097"/>
              <a:gd name="connsiteX1271" fmla="*/ 2319957 w 8830208"/>
              <a:gd name="connsiteY1271" fmla="*/ 1045254 h 8856097"/>
              <a:gd name="connsiteX1272" fmla="*/ 2314527 w 8830208"/>
              <a:gd name="connsiteY1272" fmla="*/ 1026204 h 8856097"/>
              <a:gd name="connsiteX1273" fmla="*/ 2299573 w 8830208"/>
              <a:gd name="connsiteY1273" fmla="*/ 1007154 h 8856097"/>
              <a:gd name="connsiteX1274" fmla="*/ 2305002 w 8830208"/>
              <a:gd name="connsiteY1274" fmla="*/ 1026204 h 8856097"/>
              <a:gd name="connsiteX1275" fmla="*/ 1011260 w 8830208"/>
              <a:gd name="connsiteY1275" fmla="*/ 1023499 h 8856097"/>
              <a:gd name="connsiteX1276" fmla="*/ 994801 w 8830208"/>
              <a:gd name="connsiteY1276" fmla="*/ 1042597 h 8856097"/>
              <a:gd name="connsiteX1277" fmla="*/ 1000516 w 8830208"/>
              <a:gd name="connsiteY1277" fmla="*/ 1057475 h 8856097"/>
              <a:gd name="connsiteX1278" fmla="*/ 985609 w 8830208"/>
              <a:gd name="connsiteY1278" fmla="*/ 1045102 h 8856097"/>
              <a:gd name="connsiteX1279" fmla="*/ 970693 w 8830208"/>
              <a:gd name="connsiteY1279" fmla="*/ 1032729 h 8856097"/>
              <a:gd name="connsiteX1280" fmla="*/ 959196 w 8830208"/>
              <a:gd name="connsiteY1280" fmla="*/ 1044321 h 8856097"/>
              <a:gd name="connsiteX1281" fmla="*/ 947690 w 8830208"/>
              <a:gd name="connsiteY1281" fmla="*/ 1055903 h 8856097"/>
              <a:gd name="connsiteX1282" fmla="*/ 964359 w 8830208"/>
              <a:gd name="connsiteY1282" fmla="*/ 1049560 h 8856097"/>
              <a:gd name="connsiteX1283" fmla="*/ 981027 w 8830208"/>
              <a:gd name="connsiteY1283" fmla="*/ 1052970 h 8856097"/>
              <a:gd name="connsiteX1284" fmla="*/ 969121 w 8830208"/>
              <a:gd name="connsiteY1284" fmla="*/ 1066971 h 8856097"/>
              <a:gd name="connsiteX1285" fmla="*/ 965664 w 8830208"/>
              <a:gd name="connsiteY1285" fmla="*/ 1079668 h 8856097"/>
              <a:gd name="connsiteX1286" fmla="*/ 978360 w 8830208"/>
              <a:gd name="connsiteY1286" fmla="*/ 1076211 h 8856097"/>
              <a:gd name="connsiteX1287" fmla="*/ 996106 w 8830208"/>
              <a:gd name="connsiteY1287" fmla="*/ 1064305 h 8856097"/>
              <a:gd name="connsiteX1288" fmla="*/ 1010355 w 8830208"/>
              <a:gd name="connsiteY1288" fmla="*/ 1047636 h 8856097"/>
              <a:gd name="connsiteX1289" fmla="*/ 1015908 w 8830208"/>
              <a:gd name="connsiteY1289" fmla="*/ 1042873 h 8856097"/>
              <a:gd name="connsiteX1290" fmla="*/ 1036587 w 8830208"/>
              <a:gd name="connsiteY1290" fmla="*/ 1054027 h 8856097"/>
              <a:gd name="connsiteX1291" fmla="*/ 1041092 w 8830208"/>
              <a:gd name="connsiteY1291" fmla="*/ 1048645 h 8856097"/>
              <a:gd name="connsiteX1292" fmla="*/ 1034967 w 8830208"/>
              <a:gd name="connsiteY1292" fmla="*/ 1030348 h 8856097"/>
              <a:gd name="connsiteX1293" fmla="*/ 1036815 w 8830208"/>
              <a:gd name="connsiteY1293" fmla="*/ 1017975 h 8856097"/>
              <a:gd name="connsiteX1294" fmla="*/ 1011260 w 8830208"/>
              <a:gd name="connsiteY1294" fmla="*/ 1023499 h 8856097"/>
              <a:gd name="connsiteX1295" fmla="*/ 1802559 w 8830208"/>
              <a:gd name="connsiteY1295" fmla="*/ 1036025 h 8856097"/>
              <a:gd name="connsiteX1296" fmla="*/ 1780527 w 8830208"/>
              <a:gd name="connsiteY1296" fmla="*/ 1061618 h 8856097"/>
              <a:gd name="connsiteX1297" fmla="*/ 1779918 w 8830208"/>
              <a:gd name="connsiteY1297" fmla="*/ 1078592 h 8856097"/>
              <a:gd name="connsiteX1298" fmla="*/ 1770793 w 8830208"/>
              <a:gd name="connsiteY1298" fmla="*/ 1055780 h 8856097"/>
              <a:gd name="connsiteX1299" fmla="*/ 1756334 w 8830208"/>
              <a:gd name="connsiteY1299" fmla="*/ 1038292 h 8856097"/>
              <a:gd name="connsiteX1300" fmla="*/ 1761782 w 8830208"/>
              <a:gd name="connsiteY1300" fmla="*/ 1063752 h 8856097"/>
              <a:gd name="connsiteX1301" fmla="*/ 1790652 w 8830208"/>
              <a:gd name="connsiteY1301" fmla="*/ 1058980 h 8856097"/>
              <a:gd name="connsiteX1302" fmla="*/ 1800739 w 8830208"/>
              <a:gd name="connsiteY1302" fmla="*/ 1045254 h 8856097"/>
              <a:gd name="connsiteX1303" fmla="*/ 1805750 w 8830208"/>
              <a:gd name="connsiteY1303" fmla="*/ 1053465 h 8856097"/>
              <a:gd name="connsiteX1304" fmla="*/ 1819599 w 8830208"/>
              <a:gd name="connsiteY1304" fmla="*/ 1060609 h 8856097"/>
              <a:gd name="connsiteX1305" fmla="*/ 1838401 w 8830208"/>
              <a:gd name="connsiteY1305" fmla="*/ 1052398 h 8856097"/>
              <a:gd name="connsiteX1306" fmla="*/ 1838277 w 8830208"/>
              <a:gd name="connsiteY1306" fmla="*/ 1035729 h 8856097"/>
              <a:gd name="connsiteX1307" fmla="*/ 1802559 w 8830208"/>
              <a:gd name="connsiteY1307" fmla="*/ 1036025 h 8856097"/>
              <a:gd name="connsiteX1308" fmla="*/ 2044389 w 8830208"/>
              <a:gd name="connsiteY1308" fmla="*/ 1032815 h 8856097"/>
              <a:gd name="connsiteX1309" fmla="*/ 2052590 w 8830208"/>
              <a:gd name="connsiteY1309" fmla="*/ 1064305 h 8856097"/>
              <a:gd name="connsiteX1310" fmla="*/ 2066877 w 8830208"/>
              <a:gd name="connsiteY1310" fmla="*/ 1050579 h 8856097"/>
              <a:gd name="connsiteX1311" fmla="*/ 2044389 w 8830208"/>
              <a:gd name="connsiteY1311" fmla="*/ 1032815 h 8856097"/>
              <a:gd name="connsiteX1312" fmla="*/ 2250234 w 8830208"/>
              <a:gd name="connsiteY1312" fmla="*/ 1040406 h 8856097"/>
              <a:gd name="connsiteX1313" fmla="*/ 2219135 w 8830208"/>
              <a:gd name="connsiteY1313" fmla="*/ 1066229 h 8856097"/>
              <a:gd name="connsiteX1314" fmla="*/ 2218982 w 8830208"/>
              <a:gd name="connsiteY1314" fmla="*/ 1078592 h 8856097"/>
              <a:gd name="connsiteX1315" fmla="*/ 2210124 w 8830208"/>
              <a:gd name="connsiteY1315" fmla="*/ 1064581 h 8856097"/>
              <a:gd name="connsiteX1316" fmla="*/ 2196503 w 8830208"/>
              <a:gd name="connsiteY1316" fmla="*/ 1055332 h 8856097"/>
              <a:gd name="connsiteX1317" fmla="*/ 2222364 w 8830208"/>
              <a:gd name="connsiteY1317" fmla="*/ 1077916 h 8856097"/>
              <a:gd name="connsiteX1318" fmla="*/ 2232946 w 8830208"/>
              <a:gd name="connsiteY1318" fmla="*/ 1063304 h 8856097"/>
              <a:gd name="connsiteX1319" fmla="*/ 2236975 w 8830208"/>
              <a:gd name="connsiteY1319" fmla="*/ 1054780 h 8856097"/>
              <a:gd name="connsiteX1320" fmla="*/ 2251072 w 8830208"/>
              <a:gd name="connsiteY1320" fmla="*/ 1066686 h 8856097"/>
              <a:gd name="connsiteX1321" fmla="*/ 2256768 w 8830208"/>
              <a:gd name="connsiteY1321" fmla="*/ 1059542 h 8856097"/>
              <a:gd name="connsiteX1322" fmla="*/ 2257673 w 8830208"/>
              <a:gd name="connsiteY1322" fmla="*/ 1040492 h 8856097"/>
              <a:gd name="connsiteX1323" fmla="*/ 2265426 w 8830208"/>
              <a:gd name="connsiteY1323" fmla="*/ 1052722 h 8856097"/>
              <a:gd name="connsiteX1324" fmla="*/ 2298621 w 8830208"/>
              <a:gd name="connsiteY1324" fmla="*/ 1039701 h 8856097"/>
              <a:gd name="connsiteX1325" fmla="*/ 2250234 w 8830208"/>
              <a:gd name="connsiteY1325" fmla="*/ 1040406 h 8856097"/>
              <a:gd name="connsiteX1326" fmla="*/ 1231059 w 8830208"/>
              <a:gd name="connsiteY1326" fmla="*/ 1042454 h 8856097"/>
              <a:gd name="connsiteX1327" fmla="*/ 1219048 w 8830208"/>
              <a:gd name="connsiteY1327" fmla="*/ 1078525 h 8856097"/>
              <a:gd name="connsiteX1328" fmla="*/ 1222020 w 8830208"/>
              <a:gd name="connsiteY1328" fmla="*/ 1067181 h 8856097"/>
              <a:gd name="connsiteX1329" fmla="*/ 1215590 w 8830208"/>
              <a:gd name="connsiteY1329" fmla="*/ 1050017 h 8856097"/>
              <a:gd name="connsiteX1330" fmla="*/ 1231659 w 8830208"/>
              <a:gd name="connsiteY1330" fmla="*/ 1063085 h 8856097"/>
              <a:gd name="connsiteX1331" fmla="*/ 1247727 w 8830208"/>
              <a:gd name="connsiteY1331" fmla="*/ 1076163 h 8856097"/>
              <a:gd name="connsiteX1332" fmla="*/ 1248394 w 8830208"/>
              <a:gd name="connsiteY1332" fmla="*/ 1058323 h 8856097"/>
              <a:gd name="connsiteX1333" fmla="*/ 1249070 w 8830208"/>
              <a:gd name="connsiteY1333" fmla="*/ 1040492 h 8856097"/>
              <a:gd name="connsiteX1334" fmla="*/ 1257252 w 8830208"/>
              <a:gd name="connsiteY1334" fmla="*/ 1059542 h 8856097"/>
              <a:gd name="connsiteX1335" fmla="*/ 1265434 w 8830208"/>
              <a:gd name="connsiteY1335" fmla="*/ 1078592 h 8856097"/>
              <a:gd name="connsiteX1336" fmla="*/ 1266111 w 8830208"/>
              <a:gd name="connsiteY1336" fmla="*/ 1057161 h 8856097"/>
              <a:gd name="connsiteX1337" fmla="*/ 1259634 w 8830208"/>
              <a:gd name="connsiteY1337" fmla="*/ 1037025 h 8856097"/>
              <a:gd name="connsiteX1338" fmla="*/ 1231059 w 8830208"/>
              <a:gd name="connsiteY1338" fmla="*/ 1042454 h 8856097"/>
              <a:gd name="connsiteX1339" fmla="*/ 2508409 w 8830208"/>
              <a:gd name="connsiteY1339" fmla="*/ 1047493 h 8856097"/>
              <a:gd name="connsiteX1340" fmla="*/ 2494921 w 8830208"/>
              <a:gd name="connsiteY1340" fmla="*/ 1049655 h 8856097"/>
              <a:gd name="connsiteX1341" fmla="*/ 2469385 w 8830208"/>
              <a:gd name="connsiteY1341" fmla="*/ 1053970 h 8856097"/>
              <a:gd name="connsiteX1342" fmla="*/ 2462165 w 8830208"/>
              <a:gd name="connsiteY1342" fmla="*/ 1064162 h 8856097"/>
              <a:gd name="connsiteX1343" fmla="*/ 2457679 w 8830208"/>
              <a:gd name="connsiteY1343" fmla="*/ 1073458 h 8856097"/>
              <a:gd name="connsiteX1344" fmla="*/ 2449173 w 8830208"/>
              <a:gd name="connsiteY1344" fmla="*/ 1087822 h 8856097"/>
              <a:gd name="connsiteX1345" fmla="*/ 2480596 w 8830208"/>
              <a:gd name="connsiteY1345" fmla="*/ 1072829 h 8856097"/>
              <a:gd name="connsiteX1346" fmla="*/ 2485416 w 8830208"/>
              <a:gd name="connsiteY1346" fmla="*/ 1064305 h 8856097"/>
              <a:gd name="connsiteX1347" fmla="*/ 2495502 w 8830208"/>
              <a:gd name="connsiteY1347" fmla="*/ 1071696 h 8856097"/>
              <a:gd name="connsiteX1348" fmla="*/ 2532945 w 8830208"/>
              <a:gd name="connsiteY1348" fmla="*/ 1075525 h 8856097"/>
              <a:gd name="connsiteX1349" fmla="*/ 2570388 w 8830208"/>
              <a:gd name="connsiteY1349" fmla="*/ 1071953 h 8856097"/>
              <a:gd name="connsiteX1350" fmla="*/ 2564835 w 8830208"/>
              <a:gd name="connsiteY1350" fmla="*/ 1057494 h 8856097"/>
              <a:gd name="connsiteX1351" fmla="*/ 2559291 w 8830208"/>
              <a:gd name="connsiteY1351" fmla="*/ 1043035 h 8856097"/>
              <a:gd name="connsiteX1352" fmla="*/ 2580599 w 8830208"/>
              <a:gd name="connsiteY1352" fmla="*/ 1054446 h 8856097"/>
              <a:gd name="connsiteX1353" fmla="*/ 2606164 w 8830208"/>
              <a:gd name="connsiteY1353" fmla="*/ 1061599 h 8856097"/>
              <a:gd name="connsiteX1354" fmla="*/ 2583914 w 8830208"/>
              <a:gd name="connsiteY1354" fmla="*/ 1046683 h 8856097"/>
              <a:gd name="connsiteX1355" fmla="*/ 2508409 w 8830208"/>
              <a:gd name="connsiteY1355" fmla="*/ 1047493 h 8856097"/>
              <a:gd name="connsiteX1356" fmla="*/ 1452277 w 8830208"/>
              <a:gd name="connsiteY1356" fmla="*/ 1053436 h 8856097"/>
              <a:gd name="connsiteX1357" fmla="*/ 1483366 w 8830208"/>
              <a:gd name="connsiteY1357" fmla="*/ 1088022 h 8856097"/>
              <a:gd name="connsiteX1358" fmla="*/ 1504902 w 8830208"/>
              <a:gd name="connsiteY1358" fmla="*/ 1083936 h 8856097"/>
              <a:gd name="connsiteX1359" fmla="*/ 1495377 w 8830208"/>
              <a:gd name="connsiteY1359" fmla="*/ 1073830 h 8856097"/>
              <a:gd name="connsiteX1360" fmla="*/ 1481090 w 8830208"/>
              <a:gd name="connsiteY1360" fmla="*/ 1064600 h 8856097"/>
              <a:gd name="connsiteX1361" fmla="*/ 1497759 w 8830208"/>
              <a:gd name="connsiteY1361" fmla="*/ 1064447 h 8856097"/>
              <a:gd name="connsiteX1362" fmla="*/ 1514427 w 8830208"/>
              <a:gd name="connsiteY1362" fmla="*/ 1073534 h 8856097"/>
              <a:gd name="connsiteX1363" fmla="*/ 1528115 w 8830208"/>
              <a:gd name="connsiteY1363" fmla="*/ 1077506 h 8856097"/>
              <a:gd name="connsiteX1364" fmla="*/ 1494615 w 8830208"/>
              <a:gd name="connsiteY1364" fmla="*/ 1049588 h 8856097"/>
              <a:gd name="connsiteX1365" fmla="*/ 1452277 w 8830208"/>
              <a:gd name="connsiteY1365" fmla="*/ 1053436 h 8856097"/>
              <a:gd name="connsiteX1366" fmla="*/ 1964112 w 8830208"/>
              <a:gd name="connsiteY1366" fmla="*/ 1059904 h 8856097"/>
              <a:gd name="connsiteX1367" fmla="*/ 1934604 w 8830208"/>
              <a:gd name="connsiteY1367" fmla="*/ 1073830 h 8856097"/>
              <a:gd name="connsiteX1368" fmla="*/ 1906115 w 8830208"/>
              <a:gd name="connsiteY1368" fmla="*/ 1095261 h 8856097"/>
              <a:gd name="connsiteX1369" fmla="*/ 1899599 w 8830208"/>
              <a:gd name="connsiteY1369" fmla="*/ 1100023 h 8856097"/>
              <a:gd name="connsiteX1370" fmla="*/ 1895694 w 8830208"/>
              <a:gd name="connsiteY1370" fmla="*/ 1083355 h 8856097"/>
              <a:gd name="connsiteX1371" fmla="*/ 1884912 w 8830208"/>
              <a:gd name="connsiteY1371" fmla="*/ 1110329 h 8856097"/>
              <a:gd name="connsiteX1372" fmla="*/ 1924145 w 8830208"/>
              <a:gd name="connsiteY1372" fmla="*/ 1094242 h 8856097"/>
              <a:gd name="connsiteX1373" fmla="*/ 1924298 w 8830208"/>
              <a:gd name="connsiteY1373" fmla="*/ 1078592 h 8856097"/>
              <a:gd name="connsiteX1374" fmla="*/ 1931632 w 8830208"/>
              <a:gd name="connsiteY1374" fmla="*/ 1090136 h 8856097"/>
              <a:gd name="connsiteX1375" fmla="*/ 1981295 w 8830208"/>
              <a:gd name="connsiteY1375" fmla="*/ 1075096 h 8856097"/>
              <a:gd name="connsiteX1376" fmla="*/ 1981448 w 8830208"/>
              <a:gd name="connsiteY1376" fmla="*/ 1059542 h 8856097"/>
              <a:gd name="connsiteX1377" fmla="*/ 1990677 w 8830208"/>
              <a:gd name="connsiteY1377" fmla="*/ 1073830 h 8856097"/>
              <a:gd name="connsiteX1378" fmla="*/ 1994421 w 8830208"/>
              <a:gd name="connsiteY1378" fmla="*/ 1060323 h 8856097"/>
              <a:gd name="connsiteX1379" fmla="*/ 1964112 w 8830208"/>
              <a:gd name="connsiteY1379" fmla="*/ 1059904 h 8856097"/>
              <a:gd name="connsiteX1380" fmla="*/ 2533602 w 8830208"/>
              <a:gd name="connsiteY1380" fmla="*/ 1054780 h 8856097"/>
              <a:gd name="connsiteX1381" fmla="*/ 2543127 w 8830208"/>
              <a:gd name="connsiteY1381" fmla="*/ 1064305 h 8856097"/>
              <a:gd name="connsiteX1382" fmla="*/ 2552652 w 8830208"/>
              <a:gd name="connsiteY1382" fmla="*/ 1054780 h 8856097"/>
              <a:gd name="connsiteX1383" fmla="*/ 2543127 w 8830208"/>
              <a:gd name="connsiteY1383" fmla="*/ 1045254 h 8856097"/>
              <a:gd name="connsiteX1384" fmla="*/ 2533602 w 8830208"/>
              <a:gd name="connsiteY1384" fmla="*/ 1054780 h 8856097"/>
              <a:gd name="connsiteX1385" fmla="*/ 901256 w 8830208"/>
              <a:gd name="connsiteY1385" fmla="*/ 1062380 h 8856097"/>
              <a:gd name="connsiteX1386" fmla="*/ 905056 w 8830208"/>
              <a:gd name="connsiteY1386" fmla="*/ 1083726 h 8856097"/>
              <a:gd name="connsiteX1387" fmla="*/ 913562 w 8830208"/>
              <a:gd name="connsiteY1387" fmla="*/ 1097480 h 8856097"/>
              <a:gd name="connsiteX1388" fmla="*/ 924554 w 8830208"/>
              <a:gd name="connsiteY1388" fmla="*/ 1086488 h 8856097"/>
              <a:gd name="connsiteX1389" fmla="*/ 929154 w 8830208"/>
              <a:gd name="connsiteY1389" fmla="*/ 1065133 h 8856097"/>
              <a:gd name="connsiteX1390" fmla="*/ 901256 w 8830208"/>
              <a:gd name="connsiteY1390" fmla="*/ 1062380 h 8856097"/>
              <a:gd name="connsiteX1391" fmla="*/ 1467555 w 8830208"/>
              <a:gd name="connsiteY1391" fmla="*/ 1069858 h 8856097"/>
              <a:gd name="connsiteX1392" fmla="*/ 1473308 w 8830208"/>
              <a:gd name="connsiteY1392" fmla="*/ 1075620 h 8856097"/>
              <a:gd name="connsiteX1393" fmla="*/ 1472556 w 8830208"/>
              <a:gd name="connsiteY1393" fmla="*/ 1057361 h 8856097"/>
              <a:gd name="connsiteX1394" fmla="*/ 1467555 w 8830208"/>
              <a:gd name="connsiteY1394" fmla="*/ 1069858 h 8856097"/>
              <a:gd name="connsiteX1395" fmla="*/ 2415721 w 8830208"/>
              <a:gd name="connsiteY1395" fmla="*/ 1067791 h 8856097"/>
              <a:gd name="connsiteX1396" fmla="*/ 2388337 w 8830208"/>
              <a:gd name="connsiteY1396" fmla="*/ 1079030 h 8856097"/>
              <a:gd name="connsiteX1397" fmla="*/ 2401757 w 8830208"/>
              <a:gd name="connsiteY1397" fmla="*/ 1090174 h 8856097"/>
              <a:gd name="connsiteX1398" fmla="*/ 2429151 w 8830208"/>
              <a:gd name="connsiteY1398" fmla="*/ 1092479 h 8856097"/>
              <a:gd name="connsiteX1399" fmla="*/ 2433590 w 8830208"/>
              <a:gd name="connsiteY1399" fmla="*/ 1083355 h 8856097"/>
              <a:gd name="connsiteX1400" fmla="*/ 2438076 w 8830208"/>
              <a:gd name="connsiteY1400" fmla="*/ 1074201 h 8856097"/>
              <a:gd name="connsiteX1401" fmla="*/ 2415721 w 8830208"/>
              <a:gd name="connsiteY1401" fmla="*/ 1067791 h 8856097"/>
              <a:gd name="connsiteX1402" fmla="*/ 841905 w 8830208"/>
              <a:gd name="connsiteY1402" fmla="*/ 1072191 h 8856097"/>
              <a:gd name="connsiteX1403" fmla="*/ 806748 w 8830208"/>
              <a:gd name="connsiteY1403" fmla="*/ 1096337 h 8856097"/>
              <a:gd name="connsiteX1404" fmla="*/ 716709 w 8830208"/>
              <a:gd name="connsiteY1404" fmla="*/ 1167270 h 8856097"/>
              <a:gd name="connsiteX1405" fmla="*/ 733377 w 8830208"/>
              <a:gd name="connsiteY1405" fmla="*/ 1170480 h 8856097"/>
              <a:gd name="connsiteX1406" fmla="*/ 734044 w 8830208"/>
              <a:gd name="connsiteY1406" fmla="*/ 1148344 h 8856097"/>
              <a:gd name="connsiteX1407" fmla="*/ 734720 w 8830208"/>
              <a:gd name="connsiteY1407" fmla="*/ 1126217 h 8856097"/>
              <a:gd name="connsiteX1408" fmla="*/ 742902 w 8830208"/>
              <a:gd name="connsiteY1408" fmla="*/ 1145267 h 8856097"/>
              <a:gd name="connsiteX1409" fmla="*/ 751084 w 8830208"/>
              <a:gd name="connsiteY1409" fmla="*/ 1164317 h 8856097"/>
              <a:gd name="connsiteX1410" fmla="*/ 751904 w 8830208"/>
              <a:gd name="connsiteY1410" fmla="*/ 1145267 h 8856097"/>
              <a:gd name="connsiteX1411" fmla="*/ 752723 w 8830208"/>
              <a:gd name="connsiteY1411" fmla="*/ 1126217 h 8856097"/>
              <a:gd name="connsiteX1412" fmla="*/ 761952 w 8830208"/>
              <a:gd name="connsiteY1412" fmla="*/ 1140505 h 8856097"/>
              <a:gd name="connsiteX1413" fmla="*/ 771182 w 8830208"/>
              <a:gd name="connsiteY1413" fmla="*/ 1154792 h 8856097"/>
              <a:gd name="connsiteX1414" fmla="*/ 771477 w 8830208"/>
              <a:gd name="connsiteY1414" fmla="*/ 1135742 h 8856097"/>
              <a:gd name="connsiteX1415" fmla="*/ 771773 w 8830208"/>
              <a:gd name="connsiteY1415" fmla="*/ 1116692 h 8856097"/>
              <a:gd name="connsiteX1416" fmla="*/ 781002 w 8830208"/>
              <a:gd name="connsiteY1416" fmla="*/ 1130980 h 8856097"/>
              <a:gd name="connsiteX1417" fmla="*/ 790232 w 8830208"/>
              <a:gd name="connsiteY1417" fmla="*/ 1145267 h 8856097"/>
              <a:gd name="connsiteX1418" fmla="*/ 790527 w 8830208"/>
              <a:gd name="connsiteY1418" fmla="*/ 1126217 h 8856097"/>
              <a:gd name="connsiteX1419" fmla="*/ 798157 w 8830208"/>
              <a:gd name="connsiteY1419" fmla="*/ 1118711 h 8856097"/>
              <a:gd name="connsiteX1420" fmla="*/ 847820 w 8830208"/>
              <a:gd name="connsiteY1420" fmla="*/ 1103671 h 8856097"/>
              <a:gd name="connsiteX1421" fmla="*/ 847973 w 8830208"/>
              <a:gd name="connsiteY1421" fmla="*/ 1088117 h 8856097"/>
              <a:gd name="connsiteX1422" fmla="*/ 858250 w 8830208"/>
              <a:gd name="connsiteY1422" fmla="*/ 1102405 h 8856097"/>
              <a:gd name="connsiteX1423" fmla="*/ 868528 w 8830208"/>
              <a:gd name="connsiteY1423" fmla="*/ 1116692 h 8856097"/>
              <a:gd name="connsiteX1424" fmla="*/ 862860 w 8830208"/>
              <a:gd name="connsiteY1424" fmla="*/ 1099242 h 8856097"/>
              <a:gd name="connsiteX1425" fmla="*/ 857202 w 8830208"/>
              <a:gd name="connsiteY1425" fmla="*/ 1073048 h 8856097"/>
              <a:gd name="connsiteX1426" fmla="*/ 847115 w 8830208"/>
              <a:gd name="connsiteY1426" fmla="*/ 1064305 h 8856097"/>
              <a:gd name="connsiteX1427" fmla="*/ 841905 w 8830208"/>
              <a:gd name="connsiteY1427" fmla="*/ 1072191 h 8856097"/>
              <a:gd name="connsiteX1428" fmla="*/ 1085802 w 8830208"/>
              <a:gd name="connsiteY1428" fmla="*/ 1072010 h 8856097"/>
              <a:gd name="connsiteX1429" fmla="*/ 1100871 w 8830208"/>
              <a:gd name="connsiteY1429" fmla="*/ 1098204 h 8856097"/>
              <a:gd name="connsiteX1430" fmla="*/ 1115930 w 8830208"/>
              <a:gd name="connsiteY1430" fmla="*/ 1116692 h 8856097"/>
              <a:gd name="connsiteX1431" fmla="*/ 1110396 w 8830208"/>
              <a:gd name="connsiteY1431" fmla="*/ 1099242 h 8856097"/>
              <a:gd name="connsiteX1432" fmla="*/ 1104852 w 8830208"/>
              <a:gd name="connsiteY1432" fmla="*/ 1073048 h 8856097"/>
              <a:gd name="connsiteX1433" fmla="*/ 1095327 w 8830208"/>
              <a:gd name="connsiteY1433" fmla="*/ 1064305 h 8856097"/>
              <a:gd name="connsiteX1434" fmla="*/ 1085802 w 8830208"/>
              <a:gd name="connsiteY1434" fmla="*/ 1072010 h 8856097"/>
              <a:gd name="connsiteX1435" fmla="*/ 1136094 w 8830208"/>
              <a:gd name="connsiteY1435" fmla="*/ 1072401 h 8856097"/>
              <a:gd name="connsiteX1436" fmla="*/ 1114949 w 8830208"/>
              <a:gd name="connsiteY1436" fmla="*/ 1078592 h 8856097"/>
              <a:gd name="connsiteX1437" fmla="*/ 1124045 w 8830208"/>
              <a:gd name="connsiteY1437" fmla="*/ 1092880 h 8856097"/>
              <a:gd name="connsiteX1438" fmla="*/ 1133132 w 8830208"/>
              <a:gd name="connsiteY1438" fmla="*/ 1107167 h 8856097"/>
              <a:gd name="connsiteX1439" fmla="*/ 1133427 w 8830208"/>
              <a:gd name="connsiteY1439" fmla="*/ 1092880 h 8856097"/>
              <a:gd name="connsiteX1440" fmla="*/ 1133723 w 8830208"/>
              <a:gd name="connsiteY1440" fmla="*/ 1078592 h 8856097"/>
              <a:gd name="connsiteX1441" fmla="*/ 1142952 w 8830208"/>
              <a:gd name="connsiteY1441" fmla="*/ 1092880 h 8856097"/>
              <a:gd name="connsiteX1442" fmla="*/ 1152182 w 8830208"/>
              <a:gd name="connsiteY1442" fmla="*/ 1107167 h 8856097"/>
              <a:gd name="connsiteX1443" fmla="*/ 1152335 w 8830208"/>
              <a:gd name="connsiteY1443" fmla="*/ 1094699 h 8856097"/>
              <a:gd name="connsiteX1444" fmla="*/ 1162002 w 8830208"/>
              <a:gd name="connsiteY1444" fmla="*/ 1088117 h 8856097"/>
              <a:gd name="connsiteX1445" fmla="*/ 1171527 w 8830208"/>
              <a:gd name="connsiteY1445" fmla="*/ 1079154 h 8856097"/>
              <a:gd name="connsiteX1446" fmla="*/ 1136094 w 8830208"/>
              <a:gd name="connsiteY1446" fmla="*/ 1072401 h 8856097"/>
              <a:gd name="connsiteX1447" fmla="*/ 1648082 w 8830208"/>
              <a:gd name="connsiteY1447" fmla="*/ 1069629 h 8856097"/>
              <a:gd name="connsiteX1448" fmla="*/ 1661760 w 8830208"/>
              <a:gd name="connsiteY1448" fmla="*/ 1098204 h 8856097"/>
              <a:gd name="connsiteX1449" fmla="*/ 1676048 w 8830208"/>
              <a:gd name="connsiteY1449" fmla="*/ 1106605 h 8856097"/>
              <a:gd name="connsiteX1450" fmla="*/ 1662370 w 8830208"/>
              <a:gd name="connsiteY1450" fmla="*/ 1078030 h 8856097"/>
              <a:gd name="connsiteX1451" fmla="*/ 1648082 w 8830208"/>
              <a:gd name="connsiteY1451" fmla="*/ 1069629 h 8856097"/>
              <a:gd name="connsiteX1452" fmla="*/ 1700165 w 8830208"/>
              <a:gd name="connsiteY1452" fmla="*/ 1073830 h 8856097"/>
              <a:gd name="connsiteX1453" fmla="*/ 1685220 w 8830208"/>
              <a:gd name="connsiteY1453" fmla="*/ 1078182 h 8856097"/>
              <a:gd name="connsiteX1454" fmla="*/ 1676352 w 8830208"/>
              <a:gd name="connsiteY1454" fmla="*/ 1082231 h 8856097"/>
              <a:gd name="connsiteX1455" fmla="*/ 1701556 w 8830208"/>
              <a:gd name="connsiteY1455" fmla="*/ 1087927 h 8856097"/>
              <a:gd name="connsiteX1456" fmla="*/ 1707575 w 8830208"/>
              <a:gd name="connsiteY1456" fmla="*/ 1072229 h 8856097"/>
              <a:gd name="connsiteX1457" fmla="*/ 1715634 w 8830208"/>
              <a:gd name="connsiteY1457" fmla="*/ 1084936 h 8856097"/>
              <a:gd name="connsiteX1458" fmla="*/ 1723835 w 8830208"/>
              <a:gd name="connsiteY1458" fmla="*/ 1086298 h 8856097"/>
              <a:gd name="connsiteX1459" fmla="*/ 1700165 w 8830208"/>
              <a:gd name="connsiteY1459" fmla="*/ 1073830 h 8856097"/>
              <a:gd name="connsiteX1460" fmla="*/ 406260 w 8830208"/>
              <a:gd name="connsiteY1460" fmla="*/ 1080935 h 8856097"/>
              <a:gd name="connsiteX1461" fmla="*/ 414290 w 8830208"/>
              <a:gd name="connsiteY1461" fmla="*/ 1108148 h 8856097"/>
              <a:gd name="connsiteX1462" fmla="*/ 427968 w 8830208"/>
              <a:gd name="connsiteY1462" fmla="*/ 1126217 h 8856097"/>
              <a:gd name="connsiteX1463" fmla="*/ 428130 w 8830208"/>
              <a:gd name="connsiteY1463" fmla="*/ 1111930 h 8856097"/>
              <a:gd name="connsiteX1464" fmla="*/ 406260 w 8830208"/>
              <a:gd name="connsiteY1464" fmla="*/ 1080935 h 8856097"/>
              <a:gd name="connsiteX1465" fmla="*/ 2128885 w 8830208"/>
              <a:gd name="connsiteY1465" fmla="*/ 1083202 h 8856097"/>
              <a:gd name="connsiteX1466" fmla="*/ 2133552 w 8830208"/>
              <a:gd name="connsiteY1466" fmla="*/ 1092880 h 8856097"/>
              <a:gd name="connsiteX1467" fmla="*/ 2138315 w 8830208"/>
              <a:gd name="connsiteY1467" fmla="*/ 1102405 h 8856097"/>
              <a:gd name="connsiteX1468" fmla="*/ 2142516 w 8830208"/>
              <a:gd name="connsiteY1468" fmla="*/ 1111930 h 8856097"/>
              <a:gd name="connsiteX1469" fmla="*/ 2143735 w 8830208"/>
              <a:gd name="connsiteY1469" fmla="*/ 1079002 h 8856097"/>
              <a:gd name="connsiteX1470" fmla="*/ 2128885 w 8830208"/>
              <a:gd name="connsiteY1470" fmla="*/ 1083202 h 8856097"/>
              <a:gd name="connsiteX1471" fmla="*/ 1371695 w 8830208"/>
              <a:gd name="connsiteY1471" fmla="*/ 1090498 h 8856097"/>
              <a:gd name="connsiteX1472" fmla="*/ 1382125 w 8830208"/>
              <a:gd name="connsiteY1472" fmla="*/ 1111930 h 8856097"/>
              <a:gd name="connsiteX1473" fmla="*/ 1392403 w 8830208"/>
              <a:gd name="connsiteY1473" fmla="*/ 1126217 h 8856097"/>
              <a:gd name="connsiteX1474" fmla="*/ 1386735 w 8830208"/>
              <a:gd name="connsiteY1474" fmla="*/ 1108748 h 8856097"/>
              <a:gd name="connsiteX1475" fmla="*/ 1392974 w 8830208"/>
              <a:gd name="connsiteY1475" fmla="*/ 1095451 h 8856097"/>
              <a:gd name="connsiteX1476" fmla="*/ 1401870 w 8830208"/>
              <a:gd name="connsiteY1476" fmla="*/ 1116254 h 8856097"/>
              <a:gd name="connsiteX1477" fmla="*/ 1409014 w 8830208"/>
              <a:gd name="connsiteY1477" fmla="*/ 1126608 h 8856097"/>
              <a:gd name="connsiteX1478" fmla="*/ 1404109 w 8830208"/>
              <a:gd name="connsiteY1478" fmla="*/ 1089136 h 8856097"/>
              <a:gd name="connsiteX1479" fmla="*/ 1371695 w 8830208"/>
              <a:gd name="connsiteY1479" fmla="*/ 1090498 h 8856097"/>
              <a:gd name="connsiteX1480" fmla="*/ 2343102 w 8830208"/>
              <a:gd name="connsiteY1480" fmla="*/ 1092318 h 8856097"/>
              <a:gd name="connsiteX1481" fmla="*/ 2352523 w 8830208"/>
              <a:gd name="connsiteY1481" fmla="*/ 1107100 h 8856097"/>
              <a:gd name="connsiteX1482" fmla="*/ 2356266 w 8830208"/>
              <a:gd name="connsiteY1482" fmla="*/ 1098137 h 8856097"/>
              <a:gd name="connsiteX1483" fmla="*/ 2343102 w 8830208"/>
              <a:gd name="connsiteY1483" fmla="*/ 1092318 h 8856097"/>
              <a:gd name="connsiteX1484" fmla="*/ 2588971 w 8830208"/>
              <a:gd name="connsiteY1484" fmla="*/ 1089860 h 8856097"/>
              <a:gd name="connsiteX1485" fmla="*/ 2607221 w 8830208"/>
              <a:gd name="connsiteY1485" fmla="*/ 1089108 h 8856097"/>
              <a:gd name="connsiteX1486" fmla="*/ 2594724 w 8830208"/>
              <a:gd name="connsiteY1486" fmla="*/ 1084107 h 8856097"/>
              <a:gd name="connsiteX1487" fmla="*/ 2588971 w 8830208"/>
              <a:gd name="connsiteY1487" fmla="*/ 1089860 h 8856097"/>
              <a:gd name="connsiteX1488" fmla="*/ 371427 w 8830208"/>
              <a:gd name="connsiteY1488" fmla="*/ 1101623 h 8856097"/>
              <a:gd name="connsiteX1489" fmla="*/ 395849 w 8830208"/>
              <a:gd name="connsiteY1489" fmla="*/ 1134189 h 8856097"/>
              <a:gd name="connsiteX1490" fmla="*/ 409175 w 8830208"/>
              <a:gd name="connsiteY1490" fmla="*/ 1129075 h 8856097"/>
              <a:gd name="connsiteX1491" fmla="*/ 399498 w 8830208"/>
              <a:gd name="connsiteY1491" fmla="*/ 1110977 h 8856097"/>
              <a:gd name="connsiteX1492" fmla="*/ 371427 w 8830208"/>
              <a:gd name="connsiteY1492" fmla="*/ 1101623 h 8856097"/>
              <a:gd name="connsiteX1493" fmla="*/ 1031415 w 8830208"/>
              <a:gd name="connsiteY1493" fmla="*/ 1111930 h 8856097"/>
              <a:gd name="connsiteX1494" fmla="*/ 1018318 w 8830208"/>
              <a:gd name="connsiteY1494" fmla="*/ 1130980 h 8856097"/>
              <a:gd name="connsiteX1495" fmla="*/ 1015679 w 8830208"/>
              <a:gd name="connsiteY1495" fmla="*/ 1116692 h 8856097"/>
              <a:gd name="connsiteX1496" fmla="*/ 1011641 w 8830208"/>
              <a:gd name="connsiteY1496" fmla="*/ 1102405 h 8856097"/>
              <a:gd name="connsiteX1497" fmla="*/ 995324 w 8830208"/>
              <a:gd name="connsiteY1497" fmla="*/ 1140524 h 8856097"/>
              <a:gd name="connsiteX1498" fmla="*/ 1064600 w 8830208"/>
              <a:gd name="connsiteY1498" fmla="*/ 1125388 h 8856097"/>
              <a:gd name="connsiteX1499" fmla="*/ 1061199 w 8830208"/>
              <a:gd name="connsiteY1499" fmla="*/ 1108529 h 8856097"/>
              <a:gd name="connsiteX1500" fmla="*/ 1031415 w 8830208"/>
              <a:gd name="connsiteY1500" fmla="*/ 1111930 h 8856097"/>
              <a:gd name="connsiteX1501" fmla="*/ 1309592 w 8830208"/>
              <a:gd name="connsiteY1501" fmla="*/ 1104910 h 8856097"/>
              <a:gd name="connsiteX1502" fmla="*/ 1295495 w 8830208"/>
              <a:gd name="connsiteY1502" fmla="*/ 1129075 h 8856097"/>
              <a:gd name="connsiteX1503" fmla="*/ 1295648 w 8830208"/>
              <a:gd name="connsiteY1503" fmla="*/ 1145267 h 8856097"/>
              <a:gd name="connsiteX1504" fmla="*/ 1303868 w 8830208"/>
              <a:gd name="connsiteY1504" fmla="*/ 1132284 h 8856097"/>
              <a:gd name="connsiteX1505" fmla="*/ 1312097 w 8830208"/>
              <a:gd name="connsiteY1505" fmla="*/ 1119302 h 8856097"/>
              <a:gd name="connsiteX1506" fmla="*/ 1317260 w 8830208"/>
              <a:gd name="connsiteY1506" fmla="*/ 1132284 h 8856097"/>
              <a:gd name="connsiteX1507" fmla="*/ 1323318 w 8830208"/>
              <a:gd name="connsiteY1507" fmla="*/ 1126217 h 8856097"/>
              <a:gd name="connsiteX1508" fmla="*/ 1324223 w 8830208"/>
              <a:gd name="connsiteY1508" fmla="*/ 1107167 h 8856097"/>
              <a:gd name="connsiteX1509" fmla="*/ 1333452 w 8830208"/>
              <a:gd name="connsiteY1509" fmla="*/ 1121455 h 8856097"/>
              <a:gd name="connsiteX1510" fmla="*/ 1342682 w 8830208"/>
              <a:gd name="connsiteY1510" fmla="*/ 1135742 h 8856097"/>
              <a:gd name="connsiteX1511" fmla="*/ 1342977 w 8830208"/>
              <a:gd name="connsiteY1511" fmla="*/ 1116692 h 8856097"/>
              <a:gd name="connsiteX1512" fmla="*/ 1343273 w 8830208"/>
              <a:gd name="connsiteY1512" fmla="*/ 1097642 h 8856097"/>
              <a:gd name="connsiteX1513" fmla="*/ 1352502 w 8830208"/>
              <a:gd name="connsiteY1513" fmla="*/ 1111930 h 8856097"/>
              <a:gd name="connsiteX1514" fmla="*/ 1361732 w 8830208"/>
              <a:gd name="connsiteY1514" fmla="*/ 1126217 h 8856097"/>
              <a:gd name="connsiteX1515" fmla="*/ 1361885 w 8830208"/>
              <a:gd name="connsiteY1515" fmla="*/ 1110139 h 8856097"/>
              <a:gd name="connsiteX1516" fmla="*/ 1309592 w 8830208"/>
              <a:gd name="connsiteY1516" fmla="*/ 1104910 h 8856097"/>
              <a:gd name="connsiteX1517" fmla="*/ 2309765 w 8830208"/>
              <a:gd name="connsiteY1517" fmla="*/ 1102405 h 8856097"/>
              <a:gd name="connsiteX1518" fmla="*/ 2328520 w 8830208"/>
              <a:gd name="connsiteY1518" fmla="*/ 1125017 h 8856097"/>
              <a:gd name="connsiteX1519" fmla="*/ 2336721 w 8830208"/>
              <a:gd name="connsiteY1519" fmla="*/ 1106376 h 8856097"/>
              <a:gd name="connsiteX1520" fmla="*/ 2309765 w 8830208"/>
              <a:gd name="connsiteY1520" fmla="*/ 1102405 h 8856097"/>
              <a:gd name="connsiteX1521" fmla="*/ 336204 w 8830208"/>
              <a:gd name="connsiteY1521" fmla="*/ 1108891 h 8856097"/>
              <a:gd name="connsiteX1522" fmla="*/ 324783 w 8830208"/>
              <a:gd name="connsiteY1522" fmla="*/ 1113187 h 8856097"/>
              <a:gd name="connsiteX1523" fmla="*/ 335004 w 8830208"/>
              <a:gd name="connsiteY1523" fmla="*/ 1135618 h 8856097"/>
              <a:gd name="connsiteX1524" fmla="*/ 371427 w 8830208"/>
              <a:gd name="connsiteY1524" fmla="*/ 1141305 h 8856097"/>
              <a:gd name="connsiteX1525" fmla="*/ 336204 w 8830208"/>
              <a:gd name="connsiteY1525" fmla="*/ 1108891 h 8856097"/>
              <a:gd name="connsiteX1526" fmla="*/ 1224324 w 8830208"/>
              <a:gd name="connsiteY1526" fmla="*/ 1111272 h 8856097"/>
              <a:gd name="connsiteX1527" fmla="*/ 1228525 w 8830208"/>
              <a:gd name="connsiteY1527" fmla="*/ 1126122 h 8856097"/>
              <a:gd name="connsiteX1528" fmla="*/ 1221534 w 8830208"/>
              <a:gd name="connsiteY1528" fmla="*/ 1149887 h 8856097"/>
              <a:gd name="connsiteX1529" fmla="*/ 1204865 w 8830208"/>
              <a:gd name="connsiteY1529" fmla="*/ 1149734 h 8856097"/>
              <a:gd name="connsiteX1530" fmla="*/ 1217790 w 8830208"/>
              <a:gd name="connsiteY1530" fmla="*/ 1141552 h 8856097"/>
              <a:gd name="connsiteX1531" fmla="*/ 1230716 w 8830208"/>
              <a:gd name="connsiteY1531" fmla="*/ 1133361 h 8856097"/>
              <a:gd name="connsiteX1532" fmla="*/ 1205884 w 8830208"/>
              <a:gd name="connsiteY1532" fmla="*/ 1133361 h 8856097"/>
              <a:gd name="connsiteX1533" fmla="*/ 1181052 w 8830208"/>
              <a:gd name="connsiteY1533" fmla="*/ 1142714 h 8856097"/>
              <a:gd name="connsiteX1534" fmla="*/ 1166403 w 8830208"/>
              <a:gd name="connsiteY1534" fmla="*/ 1146448 h 8856097"/>
              <a:gd name="connsiteX1535" fmla="*/ 1146877 w 8830208"/>
              <a:gd name="connsiteY1535" fmla="*/ 1177252 h 8856097"/>
              <a:gd name="connsiteX1536" fmla="*/ 1193130 w 8830208"/>
              <a:gd name="connsiteY1536" fmla="*/ 1154944 h 8856097"/>
              <a:gd name="connsiteX1537" fmla="*/ 1199512 w 8830208"/>
              <a:gd name="connsiteY1537" fmla="*/ 1156068 h 8856097"/>
              <a:gd name="connsiteX1538" fmla="*/ 1247727 w 8830208"/>
              <a:gd name="connsiteY1538" fmla="*/ 1129865 h 8856097"/>
              <a:gd name="connsiteX1539" fmla="*/ 1224324 w 8830208"/>
              <a:gd name="connsiteY1539" fmla="*/ 1111272 h 8856097"/>
              <a:gd name="connsiteX1540" fmla="*/ 1800177 w 8830208"/>
              <a:gd name="connsiteY1540" fmla="*/ 1112406 h 8856097"/>
              <a:gd name="connsiteX1541" fmla="*/ 1781127 w 8830208"/>
              <a:gd name="connsiteY1541" fmla="*/ 1124217 h 8856097"/>
              <a:gd name="connsiteX1542" fmla="*/ 1771602 w 8830208"/>
              <a:gd name="connsiteY1542" fmla="*/ 1159555 h 8856097"/>
              <a:gd name="connsiteX1543" fmla="*/ 1780003 w 8830208"/>
              <a:gd name="connsiteY1543" fmla="*/ 1152411 h 8856097"/>
              <a:gd name="connsiteX1544" fmla="*/ 1789319 w 8830208"/>
              <a:gd name="connsiteY1544" fmla="*/ 1138676 h 8856097"/>
              <a:gd name="connsiteX1545" fmla="*/ 1845897 w 8830208"/>
              <a:gd name="connsiteY1545" fmla="*/ 1123474 h 8856097"/>
              <a:gd name="connsiteX1546" fmla="*/ 1800177 w 8830208"/>
              <a:gd name="connsiteY1546" fmla="*/ 1112406 h 8856097"/>
              <a:gd name="connsiteX1547" fmla="*/ 2076402 w 8830208"/>
              <a:gd name="connsiteY1547" fmla="*/ 1111368 h 8856097"/>
              <a:gd name="connsiteX1548" fmla="*/ 2085823 w 8830208"/>
              <a:gd name="connsiteY1548" fmla="*/ 1126150 h 8856097"/>
              <a:gd name="connsiteX1549" fmla="*/ 2089566 w 8830208"/>
              <a:gd name="connsiteY1549" fmla="*/ 1117187 h 8856097"/>
              <a:gd name="connsiteX1550" fmla="*/ 2076402 w 8830208"/>
              <a:gd name="connsiteY1550" fmla="*/ 1111368 h 8856097"/>
              <a:gd name="connsiteX1551" fmla="*/ 2272684 w 8830208"/>
              <a:gd name="connsiteY1551" fmla="*/ 1117473 h 8856097"/>
              <a:gd name="connsiteX1552" fmla="*/ 2279152 w 8830208"/>
              <a:gd name="connsiteY1552" fmla="*/ 1140505 h 8856097"/>
              <a:gd name="connsiteX1553" fmla="*/ 2291391 w 8830208"/>
              <a:gd name="connsiteY1553" fmla="*/ 1121455 h 8856097"/>
              <a:gd name="connsiteX1554" fmla="*/ 2272684 w 8830208"/>
              <a:gd name="connsiteY1554" fmla="*/ 1117473 h 8856097"/>
              <a:gd name="connsiteX1555" fmla="*/ 2579570 w 8830208"/>
              <a:gd name="connsiteY1555" fmla="*/ 1107129 h 8856097"/>
              <a:gd name="connsiteX1556" fmla="*/ 2544613 w 8830208"/>
              <a:gd name="connsiteY1556" fmla="*/ 1115111 h 8856097"/>
              <a:gd name="connsiteX1557" fmla="*/ 2507942 w 8830208"/>
              <a:gd name="connsiteY1557" fmla="*/ 1124893 h 8856097"/>
              <a:gd name="connsiteX1558" fmla="*/ 2525202 w 8830208"/>
              <a:gd name="connsiteY1558" fmla="*/ 1150030 h 8856097"/>
              <a:gd name="connsiteX1559" fmla="*/ 2527573 w 8830208"/>
              <a:gd name="connsiteY1559" fmla="*/ 1138123 h 8856097"/>
              <a:gd name="connsiteX1560" fmla="*/ 2520420 w 8830208"/>
              <a:gd name="connsiteY1560" fmla="*/ 1126217 h 8856097"/>
              <a:gd name="connsiteX1561" fmla="*/ 2534155 w 8830208"/>
              <a:gd name="connsiteY1561" fmla="*/ 1136771 h 8856097"/>
              <a:gd name="connsiteX1562" fmla="*/ 2593029 w 8830208"/>
              <a:gd name="connsiteY1562" fmla="*/ 1141533 h 8856097"/>
              <a:gd name="connsiteX1563" fmla="*/ 2638177 w 8830208"/>
              <a:gd name="connsiteY1563" fmla="*/ 1135742 h 8856097"/>
              <a:gd name="connsiteX1564" fmla="*/ 2610431 w 8830208"/>
              <a:gd name="connsiteY1564" fmla="*/ 1119931 h 8856097"/>
              <a:gd name="connsiteX1565" fmla="*/ 2579570 w 8830208"/>
              <a:gd name="connsiteY1565" fmla="*/ 1107129 h 8856097"/>
              <a:gd name="connsiteX1566" fmla="*/ 1260539 w 8830208"/>
              <a:gd name="connsiteY1566" fmla="*/ 1126627 h 8856097"/>
              <a:gd name="connsiteX1567" fmla="*/ 1260205 w 8830208"/>
              <a:gd name="connsiteY1567" fmla="*/ 1146629 h 8856097"/>
              <a:gd name="connsiteX1568" fmla="*/ 1285827 w 8830208"/>
              <a:gd name="connsiteY1568" fmla="*/ 1125655 h 8856097"/>
              <a:gd name="connsiteX1569" fmla="*/ 1260539 w 8830208"/>
              <a:gd name="connsiteY1569" fmla="*/ 1126627 h 8856097"/>
              <a:gd name="connsiteX1570" fmla="*/ 2058105 w 8830208"/>
              <a:gd name="connsiteY1570" fmla="*/ 1127008 h 8856097"/>
              <a:gd name="connsiteX1571" fmla="*/ 2063858 w 8830208"/>
              <a:gd name="connsiteY1571" fmla="*/ 1132770 h 8856097"/>
              <a:gd name="connsiteX1572" fmla="*/ 2063106 w 8830208"/>
              <a:gd name="connsiteY1572" fmla="*/ 1114511 h 8856097"/>
              <a:gd name="connsiteX1573" fmla="*/ 2058105 w 8830208"/>
              <a:gd name="connsiteY1573" fmla="*/ 1127008 h 8856097"/>
              <a:gd name="connsiteX1574" fmla="*/ 2231184 w 8830208"/>
              <a:gd name="connsiteY1574" fmla="*/ 1121750 h 8856097"/>
              <a:gd name="connsiteX1575" fmla="*/ 2219173 w 8830208"/>
              <a:gd name="connsiteY1575" fmla="*/ 1154725 h 8856097"/>
              <a:gd name="connsiteX1576" fmla="*/ 2222916 w 8830208"/>
              <a:gd name="connsiteY1576" fmla="*/ 1145762 h 8856097"/>
              <a:gd name="connsiteX1577" fmla="*/ 2227783 w 8830208"/>
              <a:gd name="connsiteY1577" fmla="*/ 1130980 h 8856097"/>
              <a:gd name="connsiteX1578" fmla="*/ 2238327 w 8830208"/>
              <a:gd name="connsiteY1578" fmla="*/ 1140505 h 8856097"/>
              <a:gd name="connsiteX1579" fmla="*/ 2254758 w 8830208"/>
              <a:gd name="connsiteY1579" fmla="*/ 1130980 h 8856097"/>
              <a:gd name="connsiteX1580" fmla="*/ 2254406 w 8830208"/>
              <a:gd name="connsiteY1580" fmla="*/ 1112530 h 8856097"/>
              <a:gd name="connsiteX1581" fmla="*/ 2231184 w 8830208"/>
              <a:gd name="connsiteY1581" fmla="*/ 1121750 h 8856097"/>
              <a:gd name="connsiteX1582" fmla="*/ 242687 w 8830208"/>
              <a:gd name="connsiteY1582" fmla="*/ 1147915 h 8856097"/>
              <a:gd name="connsiteX1583" fmla="*/ 59741 w 8830208"/>
              <a:gd name="connsiteY1583" fmla="*/ 1256452 h 8856097"/>
              <a:gd name="connsiteX1584" fmla="*/ 38567 w 8830208"/>
              <a:gd name="connsiteY1584" fmla="*/ 1279303 h 8856097"/>
              <a:gd name="connsiteX1585" fmla="*/ 165164 w 8830208"/>
              <a:gd name="connsiteY1585" fmla="*/ 1507560 h 8856097"/>
              <a:gd name="connsiteX1586" fmla="*/ 1404957 w 8830208"/>
              <a:gd name="connsiteY1586" fmla="*/ 3736067 h 8856097"/>
              <a:gd name="connsiteX1587" fmla="*/ 2697871 w 8830208"/>
              <a:gd name="connsiteY1587" fmla="*/ 6074454 h 8856097"/>
              <a:gd name="connsiteX1588" fmla="*/ 2806503 w 8830208"/>
              <a:gd name="connsiteY1588" fmla="*/ 6271946 h 8856097"/>
              <a:gd name="connsiteX1589" fmla="*/ 2824115 w 8830208"/>
              <a:gd name="connsiteY1589" fmla="*/ 6302750 h 8856097"/>
              <a:gd name="connsiteX1590" fmla="*/ 2843165 w 8830208"/>
              <a:gd name="connsiteY1590" fmla="*/ 6297064 h 8856097"/>
              <a:gd name="connsiteX1591" fmla="*/ 2869730 w 8830208"/>
              <a:gd name="connsiteY1591" fmla="*/ 6284462 h 8856097"/>
              <a:gd name="connsiteX1592" fmla="*/ 2806970 w 8830208"/>
              <a:gd name="connsiteY1592" fmla="*/ 6145044 h 8856097"/>
              <a:gd name="connsiteX1593" fmla="*/ 2386175 w 8830208"/>
              <a:gd name="connsiteY1593" fmla="*/ 5326742 h 8856097"/>
              <a:gd name="connsiteX1594" fmla="*/ 1847450 w 8830208"/>
              <a:gd name="connsiteY1594" fmla="*/ 4250417 h 8856097"/>
              <a:gd name="connsiteX1595" fmla="*/ 1338958 w 8830208"/>
              <a:gd name="connsiteY1595" fmla="*/ 3275181 h 8856097"/>
              <a:gd name="connsiteX1596" fmla="*/ 1051589 w 8830208"/>
              <a:gd name="connsiteY1596" fmla="*/ 2712130 h 8856097"/>
              <a:gd name="connsiteX1597" fmla="*/ 1148239 w 8830208"/>
              <a:gd name="connsiteY1597" fmla="*/ 2890723 h 8856097"/>
              <a:gd name="connsiteX1598" fmla="*/ 1540726 w 8830208"/>
              <a:gd name="connsiteY1598" fmla="*/ 3631959 h 8856097"/>
              <a:gd name="connsiteX1599" fmla="*/ 1866614 w 8830208"/>
              <a:gd name="connsiteY1599" fmla="*/ 4264705 h 8856097"/>
              <a:gd name="connsiteX1600" fmla="*/ 2181387 w 8830208"/>
              <a:gd name="connsiteY1600" fmla="*/ 4879067 h 8856097"/>
              <a:gd name="connsiteX1601" fmla="*/ 2304745 w 8830208"/>
              <a:gd name="connsiteY1601" fmla="*/ 5136242 h 8856097"/>
              <a:gd name="connsiteX1602" fmla="*/ 2586057 w 8830208"/>
              <a:gd name="connsiteY1602" fmla="*/ 5698217 h 8856097"/>
              <a:gd name="connsiteX1603" fmla="*/ 2842032 w 8830208"/>
              <a:gd name="connsiteY1603" fmla="*/ 6186373 h 8856097"/>
              <a:gd name="connsiteX1604" fmla="*/ 2894724 w 8830208"/>
              <a:gd name="connsiteY1604" fmla="*/ 6274479 h 8856097"/>
              <a:gd name="connsiteX1605" fmla="*/ 2746486 w 8830208"/>
              <a:gd name="connsiteY1605" fmla="*/ 5967298 h 8856097"/>
              <a:gd name="connsiteX1606" fmla="*/ 2441610 w 8830208"/>
              <a:gd name="connsiteY1606" fmla="*/ 5360079 h 8856097"/>
              <a:gd name="connsiteX1607" fmla="*/ 1412367 w 8830208"/>
              <a:gd name="connsiteY1607" fmla="*/ 3331255 h 8856097"/>
              <a:gd name="connsiteX1608" fmla="*/ 904723 w 8830208"/>
              <a:gd name="connsiteY1608" fmla="*/ 2359705 h 8856097"/>
              <a:gd name="connsiteX1609" fmla="*/ 647852 w 8830208"/>
              <a:gd name="connsiteY1609" fmla="*/ 1864405 h 8856097"/>
              <a:gd name="connsiteX1610" fmla="*/ 403184 w 8830208"/>
              <a:gd name="connsiteY1610" fmla="*/ 1388155 h 8856097"/>
              <a:gd name="connsiteX1611" fmla="*/ 505225 w 8830208"/>
              <a:gd name="connsiteY1611" fmla="*/ 1571511 h 8856097"/>
              <a:gd name="connsiteX1612" fmla="*/ 667512 w 8830208"/>
              <a:gd name="connsiteY1612" fmla="*/ 1875006 h 8856097"/>
              <a:gd name="connsiteX1613" fmla="*/ 955453 w 8830208"/>
              <a:gd name="connsiteY1613" fmla="*/ 2432256 h 8856097"/>
              <a:gd name="connsiteX1614" fmla="*/ 1485767 w 8830208"/>
              <a:gd name="connsiteY1614" fmla="*/ 3440792 h 8856097"/>
              <a:gd name="connsiteX1615" fmla="*/ 1939690 w 8830208"/>
              <a:gd name="connsiteY1615" fmla="*/ 4317092 h 8856097"/>
              <a:gd name="connsiteX1616" fmla="*/ 2199970 w 8830208"/>
              <a:gd name="connsiteY1616" fmla="*/ 4826146 h 8856097"/>
              <a:gd name="connsiteX1617" fmla="*/ 1770040 w 8830208"/>
              <a:gd name="connsiteY1617" fmla="*/ 3936092 h 8856097"/>
              <a:gd name="connsiteX1618" fmla="*/ 1585808 w 8830208"/>
              <a:gd name="connsiteY1618" fmla="*/ 3583667 h 8856097"/>
              <a:gd name="connsiteX1619" fmla="*/ 771582 w 8830208"/>
              <a:gd name="connsiteY1619" fmla="*/ 2012042 h 8856097"/>
              <a:gd name="connsiteX1620" fmla="*/ 557155 w 8830208"/>
              <a:gd name="connsiteY1620" fmla="*/ 1597705 h 8856097"/>
              <a:gd name="connsiteX1621" fmla="*/ 400602 w 8830208"/>
              <a:gd name="connsiteY1621" fmla="*/ 1295286 h 8856097"/>
              <a:gd name="connsiteX1622" fmla="*/ 306334 w 8830208"/>
              <a:gd name="connsiteY1622" fmla="*/ 1121721 h 8856097"/>
              <a:gd name="connsiteX1623" fmla="*/ 242687 w 8830208"/>
              <a:gd name="connsiteY1623" fmla="*/ 1147915 h 8856097"/>
              <a:gd name="connsiteX1624" fmla="*/ 947176 w 8830208"/>
              <a:gd name="connsiteY1624" fmla="*/ 1131808 h 8856097"/>
              <a:gd name="connsiteX1625" fmla="*/ 951376 w 8830208"/>
              <a:gd name="connsiteY1625" fmla="*/ 1152763 h 8856097"/>
              <a:gd name="connsiteX1626" fmla="*/ 961977 w 8830208"/>
              <a:gd name="connsiteY1626" fmla="*/ 1163365 h 8856097"/>
              <a:gd name="connsiteX1627" fmla="*/ 961977 w 8830208"/>
              <a:gd name="connsiteY1627" fmla="*/ 1151373 h 8856097"/>
              <a:gd name="connsiteX1628" fmla="*/ 971502 w 8830208"/>
              <a:gd name="connsiteY1628" fmla="*/ 1145267 h 8856097"/>
              <a:gd name="connsiteX1629" fmla="*/ 981027 w 8830208"/>
              <a:gd name="connsiteY1629" fmla="*/ 1136304 h 8856097"/>
              <a:gd name="connsiteX1630" fmla="*/ 947176 w 8830208"/>
              <a:gd name="connsiteY1630" fmla="*/ 1131808 h 8856097"/>
              <a:gd name="connsiteX1631" fmla="*/ 1521571 w 8830208"/>
              <a:gd name="connsiteY1631" fmla="*/ 1128017 h 8856097"/>
              <a:gd name="connsiteX1632" fmla="*/ 1526334 w 8830208"/>
              <a:gd name="connsiteY1632" fmla="*/ 1157259 h 8856097"/>
              <a:gd name="connsiteX1633" fmla="*/ 1566405 w 8830208"/>
              <a:gd name="connsiteY1633" fmla="*/ 1130322 h 8856097"/>
              <a:gd name="connsiteX1634" fmla="*/ 1521571 w 8830208"/>
              <a:gd name="connsiteY1634" fmla="*/ 1128017 h 8856097"/>
              <a:gd name="connsiteX1635" fmla="*/ 1804940 w 8830208"/>
              <a:gd name="connsiteY1635" fmla="*/ 1130980 h 8856097"/>
              <a:gd name="connsiteX1636" fmla="*/ 1809141 w 8830208"/>
              <a:gd name="connsiteY1636" fmla="*/ 1140505 h 8856097"/>
              <a:gd name="connsiteX1637" fmla="*/ 1819227 w 8830208"/>
              <a:gd name="connsiteY1637" fmla="*/ 1130980 h 8856097"/>
              <a:gd name="connsiteX1638" fmla="*/ 1815027 w 8830208"/>
              <a:gd name="connsiteY1638" fmla="*/ 1121455 h 8856097"/>
              <a:gd name="connsiteX1639" fmla="*/ 1804940 w 8830208"/>
              <a:gd name="connsiteY1639" fmla="*/ 1130980 h 8856097"/>
              <a:gd name="connsiteX1640" fmla="*/ 2004489 w 8830208"/>
              <a:gd name="connsiteY1640" fmla="*/ 1129865 h 8856097"/>
              <a:gd name="connsiteX1641" fmla="*/ 2009432 w 8830208"/>
              <a:gd name="connsiteY1641" fmla="*/ 1159555 h 8856097"/>
              <a:gd name="connsiteX1642" fmla="*/ 2012785 w 8830208"/>
              <a:gd name="connsiteY1642" fmla="*/ 1142886 h 8856097"/>
              <a:gd name="connsiteX1643" fmla="*/ 2006927 w 8830208"/>
              <a:gd name="connsiteY1643" fmla="*/ 1126217 h 8856097"/>
              <a:gd name="connsiteX1644" fmla="*/ 2019757 w 8830208"/>
              <a:gd name="connsiteY1644" fmla="*/ 1138123 h 8856097"/>
              <a:gd name="connsiteX1645" fmla="*/ 2044656 w 8830208"/>
              <a:gd name="connsiteY1645" fmla="*/ 1136456 h 8856097"/>
              <a:gd name="connsiteX1646" fmla="*/ 2004489 w 8830208"/>
              <a:gd name="connsiteY1646" fmla="*/ 1129865 h 8856097"/>
              <a:gd name="connsiteX1647" fmla="*/ 2442134 w 8830208"/>
              <a:gd name="connsiteY1647" fmla="*/ 1135409 h 8856097"/>
              <a:gd name="connsiteX1648" fmla="*/ 2424065 w 8830208"/>
              <a:gd name="connsiteY1648" fmla="*/ 1148744 h 8856097"/>
              <a:gd name="connsiteX1649" fmla="*/ 2436647 w 8830208"/>
              <a:gd name="connsiteY1649" fmla="*/ 1161298 h 8856097"/>
              <a:gd name="connsiteX1650" fmla="*/ 2447430 w 8830208"/>
              <a:gd name="connsiteY1650" fmla="*/ 1164317 h 8856097"/>
              <a:gd name="connsiteX1651" fmla="*/ 2462165 w 8830208"/>
              <a:gd name="connsiteY1651" fmla="*/ 1150030 h 8856097"/>
              <a:gd name="connsiteX1652" fmla="*/ 2476452 w 8830208"/>
              <a:gd name="connsiteY1652" fmla="*/ 1161888 h 8856097"/>
              <a:gd name="connsiteX1653" fmla="*/ 2476452 w 8830208"/>
              <a:gd name="connsiteY1653" fmla="*/ 1146991 h 8856097"/>
              <a:gd name="connsiteX1654" fmla="*/ 2442134 w 8830208"/>
              <a:gd name="connsiteY1654" fmla="*/ 1135409 h 8856097"/>
              <a:gd name="connsiteX1655" fmla="*/ 428577 w 8830208"/>
              <a:gd name="connsiteY1655" fmla="*/ 1136018 h 8856097"/>
              <a:gd name="connsiteX1656" fmla="*/ 491404 w 8830208"/>
              <a:gd name="connsiteY1656" fmla="*/ 1252299 h 8856097"/>
              <a:gd name="connsiteX1657" fmla="*/ 436855 w 8830208"/>
              <a:gd name="connsiteY1657" fmla="*/ 1130980 h 8856097"/>
              <a:gd name="connsiteX1658" fmla="*/ 428577 w 8830208"/>
              <a:gd name="connsiteY1658" fmla="*/ 1136018 h 8856097"/>
              <a:gd name="connsiteX1659" fmla="*/ 1543002 w 8830208"/>
              <a:gd name="connsiteY1659" fmla="*/ 1141066 h 8856097"/>
              <a:gd name="connsiteX1660" fmla="*/ 1552527 w 8830208"/>
              <a:gd name="connsiteY1660" fmla="*/ 1145267 h 8856097"/>
              <a:gd name="connsiteX1661" fmla="*/ 1562052 w 8830208"/>
              <a:gd name="connsiteY1661" fmla="*/ 1135180 h 8856097"/>
              <a:gd name="connsiteX1662" fmla="*/ 1552527 w 8830208"/>
              <a:gd name="connsiteY1662" fmla="*/ 1130980 h 8856097"/>
              <a:gd name="connsiteX1663" fmla="*/ 1543002 w 8830208"/>
              <a:gd name="connsiteY1663" fmla="*/ 1141066 h 8856097"/>
              <a:gd name="connsiteX1664" fmla="*/ 1727111 w 8830208"/>
              <a:gd name="connsiteY1664" fmla="*/ 1146067 h 8856097"/>
              <a:gd name="connsiteX1665" fmla="*/ 1721329 w 8830208"/>
              <a:gd name="connsiteY1665" fmla="*/ 1161155 h 8856097"/>
              <a:gd name="connsiteX1666" fmla="*/ 1713271 w 8830208"/>
              <a:gd name="connsiteY1666" fmla="*/ 1148448 h 8856097"/>
              <a:gd name="connsiteX1667" fmla="*/ 1705223 w 8830208"/>
              <a:gd name="connsiteY1667" fmla="*/ 1135742 h 8856097"/>
              <a:gd name="connsiteX1668" fmla="*/ 1704927 w 8830208"/>
              <a:gd name="connsiteY1668" fmla="*/ 1150030 h 8856097"/>
              <a:gd name="connsiteX1669" fmla="*/ 1704632 w 8830208"/>
              <a:gd name="connsiteY1669" fmla="*/ 1164317 h 8856097"/>
              <a:gd name="connsiteX1670" fmla="*/ 1695402 w 8830208"/>
              <a:gd name="connsiteY1670" fmla="*/ 1150030 h 8856097"/>
              <a:gd name="connsiteX1671" fmla="*/ 1686173 w 8830208"/>
              <a:gd name="connsiteY1671" fmla="*/ 1145267 h 8856097"/>
              <a:gd name="connsiteX1672" fmla="*/ 1695402 w 8830208"/>
              <a:gd name="connsiteY1672" fmla="*/ 1169080 h 8856097"/>
              <a:gd name="connsiteX1673" fmla="*/ 1704632 w 8830208"/>
              <a:gd name="connsiteY1673" fmla="*/ 1183367 h 8856097"/>
              <a:gd name="connsiteX1674" fmla="*/ 1704927 w 8830208"/>
              <a:gd name="connsiteY1674" fmla="*/ 1169080 h 8856097"/>
              <a:gd name="connsiteX1675" fmla="*/ 1705223 w 8830208"/>
              <a:gd name="connsiteY1675" fmla="*/ 1154792 h 8856097"/>
              <a:gd name="connsiteX1676" fmla="*/ 1714452 w 8830208"/>
              <a:gd name="connsiteY1676" fmla="*/ 1169080 h 8856097"/>
              <a:gd name="connsiteX1677" fmla="*/ 1723835 w 8830208"/>
              <a:gd name="connsiteY1677" fmla="*/ 1171756 h 8856097"/>
              <a:gd name="connsiteX1678" fmla="*/ 1738265 w 8830208"/>
              <a:gd name="connsiteY1678" fmla="*/ 1165631 h 8856097"/>
              <a:gd name="connsiteX1679" fmla="*/ 1752552 w 8830208"/>
              <a:gd name="connsiteY1679" fmla="*/ 1151049 h 8856097"/>
              <a:gd name="connsiteX1680" fmla="*/ 1727111 w 8830208"/>
              <a:gd name="connsiteY1680" fmla="*/ 1146067 h 8856097"/>
              <a:gd name="connsiteX1681" fmla="*/ 395478 w 8830208"/>
              <a:gd name="connsiteY1681" fmla="*/ 1149648 h 8856097"/>
              <a:gd name="connsiteX1682" fmla="*/ 455705 w 8830208"/>
              <a:gd name="connsiteY1682" fmla="*/ 1273855 h 8856097"/>
              <a:gd name="connsiteX1683" fmla="*/ 444999 w 8830208"/>
              <a:gd name="connsiteY1683" fmla="*/ 1201417 h 8856097"/>
              <a:gd name="connsiteX1684" fmla="*/ 395478 w 8830208"/>
              <a:gd name="connsiteY1684" fmla="*/ 1149648 h 8856097"/>
              <a:gd name="connsiteX1685" fmla="*/ 651396 w 8830208"/>
              <a:gd name="connsiteY1685" fmla="*/ 1155573 h 8856097"/>
              <a:gd name="connsiteX1686" fmla="*/ 657177 w 8830208"/>
              <a:gd name="connsiteY1686" fmla="*/ 1179386 h 8856097"/>
              <a:gd name="connsiteX1687" fmla="*/ 689982 w 8830208"/>
              <a:gd name="connsiteY1687" fmla="*/ 1179462 h 8856097"/>
              <a:gd name="connsiteX1688" fmla="*/ 664664 w 8830208"/>
              <a:gd name="connsiteY1688" fmla="*/ 1140505 h 8856097"/>
              <a:gd name="connsiteX1689" fmla="*/ 645614 w 8830208"/>
              <a:gd name="connsiteY1689" fmla="*/ 1140505 h 8856097"/>
              <a:gd name="connsiteX1690" fmla="*/ 651396 w 8830208"/>
              <a:gd name="connsiteY1690" fmla="*/ 1155573 h 8856097"/>
              <a:gd name="connsiteX1691" fmla="*/ 885777 w 8830208"/>
              <a:gd name="connsiteY1691" fmla="*/ 1148867 h 8856097"/>
              <a:gd name="connsiteX1692" fmla="*/ 899312 w 8830208"/>
              <a:gd name="connsiteY1692" fmla="*/ 1168460 h 8856097"/>
              <a:gd name="connsiteX1693" fmla="*/ 912857 w 8830208"/>
              <a:gd name="connsiteY1693" fmla="*/ 1179690 h 8856097"/>
              <a:gd name="connsiteX1694" fmla="*/ 907733 w 8830208"/>
              <a:gd name="connsiteY1694" fmla="*/ 1160097 h 8856097"/>
              <a:gd name="connsiteX1695" fmla="*/ 885777 w 8830208"/>
              <a:gd name="connsiteY1695" fmla="*/ 1148867 h 8856097"/>
              <a:gd name="connsiteX1696" fmla="*/ 1456220 w 8830208"/>
              <a:gd name="connsiteY1696" fmla="*/ 1145267 h 8856097"/>
              <a:gd name="connsiteX1697" fmla="*/ 1464688 w 8830208"/>
              <a:gd name="connsiteY1697" fmla="*/ 1192892 h 8856097"/>
              <a:gd name="connsiteX1698" fmla="*/ 1476327 w 8830208"/>
              <a:gd name="connsiteY1698" fmla="*/ 1185748 h 8856097"/>
              <a:gd name="connsiteX1699" fmla="*/ 1476327 w 8830208"/>
              <a:gd name="connsiteY1699" fmla="*/ 1159555 h 8856097"/>
              <a:gd name="connsiteX1700" fmla="*/ 1456220 w 8830208"/>
              <a:gd name="connsiteY1700" fmla="*/ 1145267 h 8856097"/>
              <a:gd name="connsiteX1701" fmla="*/ 1959721 w 8830208"/>
              <a:gd name="connsiteY1701" fmla="*/ 1147067 h 8856097"/>
              <a:gd name="connsiteX1702" fmla="*/ 1947815 w 8830208"/>
              <a:gd name="connsiteY1702" fmla="*/ 1197655 h 8856097"/>
              <a:gd name="connsiteX1703" fmla="*/ 1990677 w 8830208"/>
              <a:gd name="connsiteY1703" fmla="*/ 1150030 h 8856097"/>
              <a:gd name="connsiteX1704" fmla="*/ 1959721 w 8830208"/>
              <a:gd name="connsiteY1704" fmla="*/ 1147067 h 8856097"/>
              <a:gd name="connsiteX1705" fmla="*/ 857726 w 8830208"/>
              <a:gd name="connsiteY1705" fmla="*/ 1170851 h 8856097"/>
              <a:gd name="connsiteX1706" fmla="*/ 848887 w 8830208"/>
              <a:gd name="connsiteY1706" fmla="*/ 1192892 h 8856097"/>
              <a:gd name="connsiteX1707" fmla="*/ 848277 w 8830208"/>
              <a:gd name="connsiteY1707" fmla="*/ 1176223 h 8856097"/>
              <a:gd name="connsiteX1708" fmla="*/ 824617 w 8830208"/>
              <a:gd name="connsiteY1708" fmla="*/ 1183758 h 8856097"/>
              <a:gd name="connsiteX1709" fmla="*/ 809711 w 8830208"/>
              <a:gd name="connsiteY1709" fmla="*/ 1202503 h 8856097"/>
              <a:gd name="connsiteX1710" fmla="*/ 806253 w 8830208"/>
              <a:gd name="connsiteY1710" fmla="*/ 1183062 h 8856097"/>
              <a:gd name="connsiteX1711" fmla="*/ 799957 w 8830208"/>
              <a:gd name="connsiteY1711" fmla="*/ 1169080 h 8856097"/>
              <a:gd name="connsiteX1712" fmla="*/ 793280 w 8830208"/>
              <a:gd name="connsiteY1712" fmla="*/ 1188120 h 8856097"/>
              <a:gd name="connsiteX1713" fmla="*/ 790356 w 8830208"/>
              <a:gd name="connsiteY1713" fmla="*/ 1212047 h 8856097"/>
              <a:gd name="connsiteX1714" fmla="*/ 778069 w 8830208"/>
              <a:gd name="connsiteY1714" fmla="*/ 1200150 h 8856097"/>
              <a:gd name="connsiteX1715" fmla="*/ 773687 w 8830208"/>
              <a:gd name="connsiteY1715" fmla="*/ 1183367 h 8856097"/>
              <a:gd name="connsiteX1716" fmla="*/ 772582 w 8830208"/>
              <a:gd name="connsiteY1716" fmla="*/ 1199474 h 8856097"/>
              <a:gd name="connsiteX1717" fmla="*/ 778621 w 8830208"/>
              <a:gd name="connsiteY1717" fmla="*/ 1219895 h 8856097"/>
              <a:gd name="connsiteX1718" fmla="*/ 885768 w 8830208"/>
              <a:gd name="connsiteY1718" fmla="*/ 1172023 h 8856097"/>
              <a:gd name="connsiteX1719" fmla="*/ 857726 w 8830208"/>
              <a:gd name="connsiteY1719" fmla="*/ 1170851 h 8856097"/>
              <a:gd name="connsiteX1720" fmla="*/ 1152477 w 8830208"/>
              <a:gd name="connsiteY1720" fmla="*/ 1159555 h 8856097"/>
              <a:gd name="connsiteX1721" fmla="*/ 1162564 w 8830208"/>
              <a:gd name="connsiteY1721" fmla="*/ 1169080 h 8856097"/>
              <a:gd name="connsiteX1722" fmla="*/ 1166765 w 8830208"/>
              <a:gd name="connsiteY1722" fmla="*/ 1159555 h 8856097"/>
              <a:gd name="connsiteX1723" fmla="*/ 1156678 w 8830208"/>
              <a:gd name="connsiteY1723" fmla="*/ 1150030 h 8856097"/>
              <a:gd name="connsiteX1724" fmla="*/ 1152477 w 8830208"/>
              <a:gd name="connsiteY1724" fmla="*/ 1159555 h 8856097"/>
              <a:gd name="connsiteX1725" fmla="*/ 1428702 w 8830208"/>
              <a:gd name="connsiteY1725" fmla="*/ 1164317 h 8856097"/>
              <a:gd name="connsiteX1726" fmla="*/ 1409367 w 8830208"/>
              <a:gd name="connsiteY1726" fmla="*/ 1166698 h 8856097"/>
              <a:gd name="connsiteX1727" fmla="*/ 1398965 w 8830208"/>
              <a:gd name="connsiteY1727" fmla="*/ 1172175 h 8856097"/>
              <a:gd name="connsiteX1728" fmla="*/ 1417215 w 8830208"/>
              <a:gd name="connsiteY1728" fmla="*/ 1191406 h 8856097"/>
              <a:gd name="connsiteX1729" fmla="*/ 1438227 w 8830208"/>
              <a:gd name="connsiteY1729" fmla="*/ 1167965 h 8856097"/>
              <a:gd name="connsiteX1730" fmla="*/ 1433465 w 8830208"/>
              <a:gd name="connsiteY1730" fmla="*/ 1150030 h 8856097"/>
              <a:gd name="connsiteX1731" fmla="*/ 1428702 w 8830208"/>
              <a:gd name="connsiteY1731" fmla="*/ 1164317 h 8856097"/>
              <a:gd name="connsiteX1732" fmla="*/ 2138315 w 8830208"/>
              <a:gd name="connsiteY1732" fmla="*/ 1159555 h 8856097"/>
              <a:gd name="connsiteX1733" fmla="*/ 2147278 w 8830208"/>
              <a:gd name="connsiteY1733" fmla="*/ 1169080 h 8856097"/>
              <a:gd name="connsiteX1734" fmla="*/ 2162127 w 8830208"/>
              <a:gd name="connsiteY1734" fmla="*/ 1180195 h 8856097"/>
              <a:gd name="connsiteX1735" fmla="*/ 2167119 w 8830208"/>
              <a:gd name="connsiteY1735" fmla="*/ 1186320 h 8856097"/>
              <a:gd name="connsiteX1736" fmla="*/ 2152145 w 8830208"/>
              <a:gd name="connsiteY1736" fmla="*/ 1150030 h 8856097"/>
              <a:gd name="connsiteX1737" fmla="*/ 2138315 w 8830208"/>
              <a:gd name="connsiteY1737" fmla="*/ 1159555 h 8856097"/>
              <a:gd name="connsiteX1738" fmla="*/ 2327081 w 8830208"/>
              <a:gd name="connsiteY1738" fmla="*/ 1162698 h 8856097"/>
              <a:gd name="connsiteX1739" fmla="*/ 2343083 w 8830208"/>
              <a:gd name="connsiteY1739" fmla="*/ 1171070 h 8856097"/>
              <a:gd name="connsiteX1740" fmla="*/ 2349332 w 8830208"/>
              <a:gd name="connsiteY1740" fmla="*/ 1182976 h 8856097"/>
              <a:gd name="connsiteX1741" fmla="*/ 2352923 w 8830208"/>
              <a:gd name="connsiteY1741" fmla="*/ 1197655 h 8856097"/>
              <a:gd name="connsiteX1742" fmla="*/ 2362152 w 8830208"/>
              <a:gd name="connsiteY1742" fmla="*/ 1187110 h 8856097"/>
              <a:gd name="connsiteX1743" fmla="*/ 2374926 w 8830208"/>
              <a:gd name="connsiteY1743" fmla="*/ 1181462 h 8856097"/>
              <a:gd name="connsiteX1744" fmla="*/ 2399186 w 8830208"/>
              <a:gd name="connsiteY1744" fmla="*/ 1179262 h 8856097"/>
              <a:gd name="connsiteX1745" fmla="*/ 2410682 w 8830208"/>
              <a:gd name="connsiteY1745" fmla="*/ 1172156 h 8856097"/>
              <a:gd name="connsiteX1746" fmla="*/ 2394395 w 8830208"/>
              <a:gd name="connsiteY1746" fmla="*/ 1158716 h 8856097"/>
              <a:gd name="connsiteX1747" fmla="*/ 2378107 w 8830208"/>
              <a:gd name="connsiteY1747" fmla="*/ 1145267 h 8856097"/>
              <a:gd name="connsiteX1748" fmla="*/ 2374078 w 8830208"/>
              <a:gd name="connsiteY1748" fmla="*/ 1157230 h 8856097"/>
              <a:gd name="connsiteX1749" fmla="*/ 2358962 w 8830208"/>
              <a:gd name="connsiteY1749" fmla="*/ 1162260 h 8856097"/>
              <a:gd name="connsiteX1750" fmla="*/ 2327081 w 8830208"/>
              <a:gd name="connsiteY1750" fmla="*/ 1162698 h 8856097"/>
              <a:gd name="connsiteX1751" fmla="*/ 357883 w 8830208"/>
              <a:gd name="connsiteY1751" fmla="*/ 1167879 h 8856097"/>
              <a:gd name="connsiteX1752" fmla="*/ 428577 w 8830208"/>
              <a:gd name="connsiteY1752" fmla="*/ 1293495 h 8856097"/>
              <a:gd name="connsiteX1753" fmla="*/ 442865 w 8830208"/>
              <a:gd name="connsiteY1753" fmla="*/ 1294409 h 8856097"/>
              <a:gd name="connsiteX1754" fmla="*/ 430597 w 8830208"/>
              <a:gd name="connsiteY1754" fmla="*/ 1299334 h 8856097"/>
              <a:gd name="connsiteX1755" fmla="*/ 418328 w 8830208"/>
              <a:gd name="connsiteY1755" fmla="*/ 1304258 h 8856097"/>
              <a:gd name="connsiteX1756" fmla="*/ 477183 w 8830208"/>
              <a:gd name="connsiteY1756" fmla="*/ 1415263 h 8856097"/>
              <a:gd name="connsiteX1757" fmla="*/ 921382 w 8830208"/>
              <a:gd name="connsiteY1757" fmla="*/ 2273980 h 8856097"/>
              <a:gd name="connsiteX1758" fmla="*/ 1387716 w 8830208"/>
              <a:gd name="connsiteY1758" fmla="*/ 3174092 h 8856097"/>
              <a:gd name="connsiteX1759" fmla="*/ 1523391 w 8830208"/>
              <a:gd name="connsiteY1759" fmla="*/ 3436030 h 8856097"/>
              <a:gd name="connsiteX1760" fmla="*/ 1592066 w 8830208"/>
              <a:gd name="connsiteY1760" fmla="*/ 3564550 h 8856097"/>
              <a:gd name="connsiteX1761" fmla="*/ 1062066 w 8830208"/>
              <a:gd name="connsiteY1761" fmla="*/ 2502580 h 8856097"/>
              <a:gd name="connsiteX1762" fmla="*/ 564061 w 8830208"/>
              <a:gd name="connsiteY1762" fmla="*/ 1531030 h 8856097"/>
              <a:gd name="connsiteX1763" fmla="*/ 370913 w 8830208"/>
              <a:gd name="connsiteY1763" fmla="*/ 1161431 h 8856097"/>
              <a:gd name="connsiteX1764" fmla="*/ 357883 w 8830208"/>
              <a:gd name="connsiteY1764" fmla="*/ 1167879 h 8856097"/>
              <a:gd name="connsiteX1765" fmla="*/ 1088269 w 8830208"/>
              <a:gd name="connsiteY1765" fmla="*/ 1166479 h 8856097"/>
              <a:gd name="connsiteX1766" fmla="*/ 1076449 w 8830208"/>
              <a:gd name="connsiteY1766" fmla="*/ 1170613 h 8856097"/>
              <a:gd name="connsiteX1767" fmla="*/ 1091108 w 8830208"/>
              <a:gd name="connsiteY1767" fmla="*/ 1185262 h 8856097"/>
              <a:gd name="connsiteX1768" fmla="*/ 1108110 w 8830208"/>
              <a:gd name="connsiteY1768" fmla="*/ 1175957 h 8856097"/>
              <a:gd name="connsiteX1769" fmla="*/ 1088269 w 8830208"/>
              <a:gd name="connsiteY1769" fmla="*/ 1166479 h 8856097"/>
              <a:gd name="connsiteX1770" fmla="*/ 1377106 w 8830208"/>
              <a:gd name="connsiteY1770" fmla="*/ 1166698 h 8856097"/>
              <a:gd name="connsiteX1771" fmla="*/ 1358979 w 8830208"/>
              <a:gd name="connsiteY1771" fmla="*/ 1173842 h 8856097"/>
              <a:gd name="connsiteX1772" fmla="*/ 1344787 w 8830208"/>
              <a:gd name="connsiteY1772" fmla="*/ 1190511 h 8856097"/>
              <a:gd name="connsiteX1773" fmla="*/ 1351502 w 8830208"/>
              <a:gd name="connsiteY1773" fmla="*/ 1207180 h 8856097"/>
              <a:gd name="connsiteX1774" fmla="*/ 1355179 w 8830208"/>
              <a:gd name="connsiteY1774" fmla="*/ 1190511 h 8856097"/>
              <a:gd name="connsiteX1775" fmla="*/ 1348940 w 8830208"/>
              <a:gd name="connsiteY1775" fmla="*/ 1173842 h 8856097"/>
              <a:gd name="connsiteX1776" fmla="*/ 1363894 w 8830208"/>
              <a:gd name="connsiteY1776" fmla="*/ 1185996 h 8856097"/>
              <a:gd name="connsiteX1777" fmla="*/ 1378849 w 8830208"/>
              <a:gd name="connsiteY1777" fmla="*/ 1198140 h 8856097"/>
              <a:gd name="connsiteX1778" fmla="*/ 1384954 w 8830208"/>
              <a:gd name="connsiteY1778" fmla="*/ 1182243 h 8856097"/>
              <a:gd name="connsiteX1779" fmla="*/ 1377106 w 8830208"/>
              <a:gd name="connsiteY1779" fmla="*/ 1166698 h 8856097"/>
              <a:gd name="connsiteX1780" fmla="*/ 1878759 w 8830208"/>
              <a:gd name="connsiteY1780" fmla="*/ 1172385 h 8856097"/>
              <a:gd name="connsiteX1781" fmla="*/ 1856670 w 8830208"/>
              <a:gd name="connsiteY1781" fmla="*/ 1211532 h 8856097"/>
              <a:gd name="connsiteX1782" fmla="*/ 1872425 w 8830208"/>
              <a:gd name="connsiteY1782" fmla="*/ 1205865 h 8856097"/>
              <a:gd name="connsiteX1783" fmla="*/ 1868329 w 8830208"/>
              <a:gd name="connsiteY1783" fmla="*/ 1201512 h 8856097"/>
              <a:gd name="connsiteX1784" fmla="*/ 1857327 w 8830208"/>
              <a:gd name="connsiteY1784" fmla="*/ 1198216 h 8856097"/>
              <a:gd name="connsiteX1785" fmla="*/ 1883997 w 8830208"/>
              <a:gd name="connsiteY1785" fmla="*/ 1199560 h 8856097"/>
              <a:gd name="connsiteX1786" fmla="*/ 1895427 w 8830208"/>
              <a:gd name="connsiteY1786" fmla="*/ 1210990 h 8856097"/>
              <a:gd name="connsiteX1787" fmla="*/ 1895570 w 8830208"/>
              <a:gd name="connsiteY1787" fmla="*/ 1192416 h 8856097"/>
              <a:gd name="connsiteX1788" fmla="*/ 1895723 w 8830208"/>
              <a:gd name="connsiteY1788" fmla="*/ 1173842 h 8856097"/>
              <a:gd name="connsiteX1789" fmla="*/ 1904952 w 8830208"/>
              <a:gd name="connsiteY1789" fmla="*/ 1188130 h 8856097"/>
              <a:gd name="connsiteX1790" fmla="*/ 1914182 w 8830208"/>
              <a:gd name="connsiteY1790" fmla="*/ 1202417 h 8856097"/>
              <a:gd name="connsiteX1791" fmla="*/ 1914477 w 8830208"/>
              <a:gd name="connsiteY1791" fmla="*/ 1183367 h 8856097"/>
              <a:gd name="connsiteX1792" fmla="*/ 1914773 w 8830208"/>
              <a:gd name="connsiteY1792" fmla="*/ 1164317 h 8856097"/>
              <a:gd name="connsiteX1793" fmla="*/ 1924002 w 8830208"/>
              <a:gd name="connsiteY1793" fmla="*/ 1178605 h 8856097"/>
              <a:gd name="connsiteX1794" fmla="*/ 1933232 w 8830208"/>
              <a:gd name="connsiteY1794" fmla="*/ 1192892 h 8856097"/>
              <a:gd name="connsiteX1795" fmla="*/ 1933385 w 8830208"/>
              <a:gd name="connsiteY1795" fmla="*/ 1176223 h 8856097"/>
              <a:gd name="connsiteX1796" fmla="*/ 1878759 w 8830208"/>
              <a:gd name="connsiteY1796" fmla="*/ 1172385 h 8856097"/>
              <a:gd name="connsiteX1797" fmla="*/ 2295477 w 8830208"/>
              <a:gd name="connsiteY1797" fmla="*/ 1169080 h 8856097"/>
              <a:gd name="connsiteX1798" fmla="*/ 2281190 w 8830208"/>
              <a:gd name="connsiteY1798" fmla="*/ 1178309 h 8856097"/>
              <a:gd name="connsiteX1799" fmla="*/ 2297859 w 8830208"/>
              <a:gd name="connsiteY1799" fmla="*/ 1178462 h 8856097"/>
              <a:gd name="connsiteX1800" fmla="*/ 2314527 w 8830208"/>
              <a:gd name="connsiteY1800" fmla="*/ 1169080 h 8856097"/>
              <a:gd name="connsiteX1801" fmla="*/ 2295477 w 8830208"/>
              <a:gd name="connsiteY1801" fmla="*/ 1169080 h 8856097"/>
              <a:gd name="connsiteX1802" fmla="*/ 2562292 w 8830208"/>
              <a:gd name="connsiteY1802" fmla="*/ 1192892 h 8856097"/>
              <a:gd name="connsiteX1803" fmla="*/ 2552062 w 8830208"/>
              <a:gd name="connsiteY1803" fmla="*/ 1211942 h 8856097"/>
              <a:gd name="connsiteX1804" fmla="*/ 2557015 w 8830208"/>
              <a:gd name="connsiteY1804" fmla="*/ 1194778 h 8856097"/>
              <a:gd name="connsiteX1805" fmla="*/ 2552548 w 8830208"/>
              <a:gd name="connsiteY1805" fmla="*/ 1183434 h 8856097"/>
              <a:gd name="connsiteX1806" fmla="*/ 2562177 w 8830208"/>
              <a:gd name="connsiteY1806" fmla="*/ 1216705 h 8856097"/>
              <a:gd name="connsiteX1807" fmla="*/ 2581227 w 8830208"/>
              <a:gd name="connsiteY1807" fmla="*/ 1201741 h 8856097"/>
              <a:gd name="connsiteX1808" fmla="*/ 2581227 w 8830208"/>
              <a:gd name="connsiteY1808" fmla="*/ 1186767 h 8856097"/>
              <a:gd name="connsiteX1809" fmla="*/ 2596286 w 8830208"/>
              <a:gd name="connsiteY1809" fmla="*/ 1201826 h 8856097"/>
              <a:gd name="connsiteX1810" fmla="*/ 2619280 w 8830208"/>
              <a:gd name="connsiteY1810" fmla="*/ 1211971 h 8856097"/>
              <a:gd name="connsiteX1811" fmla="*/ 2631501 w 8830208"/>
              <a:gd name="connsiteY1811" fmla="*/ 1219029 h 8856097"/>
              <a:gd name="connsiteX1812" fmla="*/ 2643197 w 8830208"/>
              <a:gd name="connsiteY1812" fmla="*/ 1224077 h 8856097"/>
              <a:gd name="connsiteX1813" fmla="*/ 2638568 w 8830208"/>
              <a:gd name="connsiteY1813" fmla="*/ 1202646 h 8856097"/>
              <a:gd name="connsiteX1814" fmla="*/ 2626519 w 8830208"/>
              <a:gd name="connsiteY1814" fmla="*/ 1188130 h 8856097"/>
              <a:gd name="connsiteX1815" fmla="*/ 2649122 w 8830208"/>
              <a:gd name="connsiteY1815" fmla="*/ 1187844 h 8856097"/>
              <a:gd name="connsiteX1816" fmla="*/ 2671715 w 8830208"/>
              <a:gd name="connsiteY1816" fmla="*/ 1187549 h 8856097"/>
              <a:gd name="connsiteX1817" fmla="*/ 2655799 w 8830208"/>
              <a:gd name="connsiteY1817" fmla="*/ 1178262 h 8856097"/>
              <a:gd name="connsiteX1818" fmla="*/ 2562292 w 8830208"/>
              <a:gd name="connsiteY1818" fmla="*/ 1192892 h 8856097"/>
              <a:gd name="connsiteX1819" fmla="*/ 1011460 w 8830208"/>
              <a:gd name="connsiteY1819" fmla="*/ 1202417 h 8856097"/>
              <a:gd name="connsiteX1820" fmla="*/ 1016203 w 8830208"/>
              <a:gd name="connsiteY1820" fmla="*/ 1214142 h 8856097"/>
              <a:gd name="connsiteX1821" fmla="*/ 1015851 w 8830208"/>
              <a:gd name="connsiteY1821" fmla="*/ 1185567 h 8856097"/>
              <a:gd name="connsiteX1822" fmla="*/ 1011460 w 8830208"/>
              <a:gd name="connsiteY1822" fmla="*/ 1202417 h 8856097"/>
              <a:gd name="connsiteX1823" fmla="*/ 1028795 w 8830208"/>
              <a:gd name="connsiteY1823" fmla="*/ 1194711 h 8856097"/>
              <a:gd name="connsiteX1824" fmla="*/ 1038177 w 8830208"/>
              <a:gd name="connsiteY1824" fmla="*/ 1216705 h 8856097"/>
              <a:gd name="connsiteX1825" fmla="*/ 1047407 w 8830208"/>
              <a:gd name="connsiteY1825" fmla="*/ 1230992 h 8856097"/>
              <a:gd name="connsiteX1826" fmla="*/ 1047560 w 8830208"/>
              <a:gd name="connsiteY1826" fmla="*/ 1214885 h 8856097"/>
              <a:gd name="connsiteX1827" fmla="*/ 1038177 w 8830208"/>
              <a:gd name="connsiteY1827" fmla="*/ 1192892 h 8856097"/>
              <a:gd name="connsiteX1828" fmla="*/ 1028795 w 8830208"/>
              <a:gd name="connsiteY1828" fmla="*/ 1194711 h 8856097"/>
              <a:gd name="connsiteX1829" fmla="*/ 1285685 w 8830208"/>
              <a:gd name="connsiteY1829" fmla="*/ 1204798 h 8856097"/>
              <a:gd name="connsiteX1830" fmla="*/ 1285532 w 8830208"/>
              <a:gd name="connsiteY1830" fmla="*/ 1221467 h 8856097"/>
              <a:gd name="connsiteX1831" fmla="*/ 1277064 w 8830208"/>
              <a:gd name="connsiteY1831" fmla="*/ 1208084 h 8856097"/>
              <a:gd name="connsiteX1832" fmla="*/ 1268597 w 8830208"/>
              <a:gd name="connsiteY1832" fmla="*/ 1194711 h 8856097"/>
              <a:gd name="connsiteX1833" fmla="*/ 1217676 w 8830208"/>
              <a:gd name="connsiteY1833" fmla="*/ 1208827 h 8856097"/>
              <a:gd name="connsiteX1834" fmla="*/ 1166765 w 8830208"/>
              <a:gd name="connsiteY1834" fmla="*/ 1222943 h 8856097"/>
              <a:gd name="connsiteX1835" fmla="*/ 1165003 w 8830208"/>
              <a:gd name="connsiteY1835" fmla="*/ 1246022 h 8856097"/>
              <a:gd name="connsiteX1836" fmla="*/ 1163250 w 8830208"/>
              <a:gd name="connsiteY1836" fmla="*/ 1269092 h 8856097"/>
              <a:gd name="connsiteX1837" fmla="*/ 1168356 w 8830208"/>
              <a:gd name="connsiteY1837" fmla="*/ 1251042 h 8856097"/>
              <a:gd name="connsiteX1838" fmla="*/ 1180395 w 8830208"/>
              <a:gd name="connsiteY1838" fmla="*/ 1244222 h 8856097"/>
              <a:gd name="connsiteX1839" fmla="*/ 1203189 w 8830208"/>
              <a:gd name="connsiteY1839" fmla="*/ 1249366 h 8856097"/>
              <a:gd name="connsiteX1840" fmla="*/ 1214390 w 8830208"/>
              <a:gd name="connsiteY1840" fmla="*/ 1235755 h 8856097"/>
              <a:gd name="connsiteX1841" fmla="*/ 1223486 w 8830208"/>
              <a:gd name="connsiteY1841" fmla="*/ 1222953 h 8856097"/>
              <a:gd name="connsiteX1842" fmla="*/ 1234516 w 8830208"/>
              <a:gd name="connsiteY1842" fmla="*/ 1229097 h 8856097"/>
              <a:gd name="connsiteX1843" fmla="*/ 1235812 w 8830208"/>
              <a:gd name="connsiteY1843" fmla="*/ 1233316 h 8856097"/>
              <a:gd name="connsiteX1844" fmla="*/ 1248432 w 8830208"/>
              <a:gd name="connsiteY1844" fmla="*/ 1231430 h 8856097"/>
              <a:gd name="connsiteX1845" fmla="*/ 1251366 w 8830208"/>
              <a:gd name="connsiteY1845" fmla="*/ 1221962 h 8856097"/>
              <a:gd name="connsiteX1846" fmla="*/ 1256233 w 8830208"/>
              <a:gd name="connsiteY1846" fmla="*/ 1207180 h 8856097"/>
              <a:gd name="connsiteX1847" fmla="*/ 1266777 w 8830208"/>
              <a:gd name="connsiteY1847" fmla="*/ 1216705 h 8856097"/>
              <a:gd name="connsiteX1848" fmla="*/ 1316917 w 8830208"/>
              <a:gd name="connsiteY1848" fmla="*/ 1220534 h 8856097"/>
              <a:gd name="connsiteX1849" fmla="*/ 1299096 w 8830208"/>
              <a:gd name="connsiteY1849" fmla="*/ 1188130 h 8856097"/>
              <a:gd name="connsiteX1850" fmla="*/ 1285685 w 8830208"/>
              <a:gd name="connsiteY1850" fmla="*/ 1204798 h 8856097"/>
              <a:gd name="connsiteX1851" fmla="*/ 2488359 w 8830208"/>
              <a:gd name="connsiteY1851" fmla="*/ 1200007 h 8856097"/>
              <a:gd name="connsiteX1852" fmla="*/ 2457260 w 8830208"/>
              <a:gd name="connsiteY1852" fmla="*/ 1225229 h 8856097"/>
              <a:gd name="connsiteX1853" fmla="*/ 2457107 w 8830208"/>
              <a:gd name="connsiteY1853" fmla="*/ 1240517 h 8856097"/>
              <a:gd name="connsiteX1854" fmla="*/ 2449211 w 8830208"/>
              <a:gd name="connsiteY1854" fmla="*/ 1228058 h 8856097"/>
              <a:gd name="connsiteX1855" fmla="*/ 2362791 w 8830208"/>
              <a:gd name="connsiteY1855" fmla="*/ 1241927 h 8856097"/>
              <a:gd name="connsiteX1856" fmla="*/ 2321671 w 8830208"/>
              <a:gd name="connsiteY1856" fmla="*/ 1254747 h 8856097"/>
              <a:gd name="connsiteX1857" fmla="*/ 2315575 w 8830208"/>
              <a:gd name="connsiteY1857" fmla="*/ 1283380 h 8856097"/>
              <a:gd name="connsiteX1858" fmla="*/ 2325853 w 8830208"/>
              <a:gd name="connsiteY1858" fmla="*/ 1297667 h 8856097"/>
              <a:gd name="connsiteX1859" fmla="*/ 2320490 w 8830208"/>
              <a:gd name="connsiteY1859" fmla="*/ 1280998 h 8856097"/>
              <a:gd name="connsiteX1860" fmla="*/ 2324348 w 8830208"/>
              <a:gd name="connsiteY1860" fmla="*/ 1264330 h 8856097"/>
              <a:gd name="connsiteX1861" fmla="*/ 2333577 w 8830208"/>
              <a:gd name="connsiteY1861" fmla="*/ 1273855 h 8856097"/>
              <a:gd name="connsiteX1862" fmla="*/ 2342807 w 8830208"/>
              <a:gd name="connsiteY1862" fmla="*/ 1283380 h 8856097"/>
              <a:gd name="connsiteX1863" fmla="*/ 2346550 w 8830208"/>
              <a:gd name="connsiteY1863" fmla="*/ 1269092 h 8856097"/>
              <a:gd name="connsiteX1864" fmla="*/ 2350818 w 8830208"/>
              <a:gd name="connsiteY1864" fmla="*/ 1254805 h 8856097"/>
              <a:gd name="connsiteX1865" fmla="*/ 2365372 w 8830208"/>
              <a:gd name="connsiteY1865" fmla="*/ 1266711 h 8856097"/>
              <a:gd name="connsiteX1866" fmla="*/ 2370925 w 8830208"/>
              <a:gd name="connsiteY1866" fmla="*/ 1267606 h 8856097"/>
              <a:gd name="connsiteX1867" fmla="*/ 2390727 w 8830208"/>
              <a:gd name="connsiteY1867" fmla="*/ 1261567 h 8856097"/>
              <a:gd name="connsiteX1868" fmla="*/ 2409777 w 8830208"/>
              <a:gd name="connsiteY1868" fmla="*/ 1266549 h 8856097"/>
              <a:gd name="connsiteX1869" fmla="*/ 2409920 w 8830208"/>
              <a:gd name="connsiteY1869" fmla="*/ 1248775 h 8856097"/>
              <a:gd name="connsiteX1870" fmla="*/ 2410073 w 8830208"/>
              <a:gd name="connsiteY1870" fmla="*/ 1230992 h 8856097"/>
              <a:gd name="connsiteX1871" fmla="*/ 2419302 w 8830208"/>
              <a:gd name="connsiteY1871" fmla="*/ 1245280 h 8856097"/>
              <a:gd name="connsiteX1872" fmla="*/ 2428532 w 8830208"/>
              <a:gd name="connsiteY1872" fmla="*/ 1259567 h 8856097"/>
              <a:gd name="connsiteX1873" fmla="*/ 2428685 w 8830208"/>
              <a:gd name="connsiteY1873" fmla="*/ 1247099 h 8856097"/>
              <a:gd name="connsiteX1874" fmla="*/ 2437495 w 8830208"/>
              <a:gd name="connsiteY1874" fmla="*/ 1239984 h 8856097"/>
              <a:gd name="connsiteX1875" fmla="*/ 2471071 w 8830208"/>
              <a:gd name="connsiteY1875" fmla="*/ 1225229 h 8856097"/>
              <a:gd name="connsiteX1876" fmla="*/ 2475100 w 8830208"/>
              <a:gd name="connsiteY1876" fmla="*/ 1216705 h 8856097"/>
              <a:gd name="connsiteX1877" fmla="*/ 2488387 w 8830208"/>
              <a:gd name="connsiteY1877" fmla="*/ 1223848 h 8856097"/>
              <a:gd name="connsiteX1878" fmla="*/ 2489473 w 8830208"/>
              <a:gd name="connsiteY1878" fmla="*/ 1219086 h 8856097"/>
              <a:gd name="connsiteX1879" fmla="*/ 2495798 w 8830208"/>
              <a:gd name="connsiteY1879" fmla="*/ 1207180 h 8856097"/>
              <a:gd name="connsiteX1880" fmla="*/ 2505027 w 8830208"/>
              <a:gd name="connsiteY1880" fmla="*/ 1216705 h 8856097"/>
              <a:gd name="connsiteX1881" fmla="*/ 2519315 w 8830208"/>
              <a:gd name="connsiteY1881" fmla="*/ 1226230 h 8856097"/>
              <a:gd name="connsiteX1882" fmla="*/ 2533602 w 8830208"/>
              <a:gd name="connsiteY1882" fmla="*/ 1216143 h 8856097"/>
              <a:gd name="connsiteX1883" fmla="*/ 2521696 w 8830208"/>
              <a:gd name="connsiteY1883" fmla="*/ 1213209 h 8856097"/>
              <a:gd name="connsiteX1884" fmla="*/ 2522858 w 8830208"/>
              <a:gd name="connsiteY1884" fmla="*/ 1204246 h 8856097"/>
              <a:gd name="connsiteX1885" fmla="*/ 2488359 w 8830208"/>
              <a:gd name="connsiteY1885" fmla="*/ 1200007 h 8856097"/>
              <a:gd name="connsiteX1886" fmla="*/ 739759 w 8830208"/>
              <a:gd name="connsiteY1886" fmla="*/ 1211151 h 8856097"/>
              <a:gd name="connsiteX1887" fmla="*/ 748265 w 8830208"/>
              <a:gd name="connsiteY1887" fmla="*/ 1229906 h 8856097"/>
              <a:gd name="connsiteX1888" fmla="*/ 761952 w 8830208"/>
              <a:gd name="connsiteY1888" fmla="*/ 1216409 h 8856097"/>
              <a:gd name="connsiteX1889" fmla="*/ 739759 w 8830208"/>
              <a:gd name="connsiteY1889" fmla="*/ 1211151 h 8856097"/>
              <a:gd name="connsiteX1890" fmla="*/ 978513 w 8830208"/>
              <a:gd name="connsiteY1890" fmla="*/ 1203350 h 8856097"/>
              <a:gd name="connsiteX1891" fmla="*/ 990981 w 8830208"/>
              <a:gd name="connsiteY1891" fmla="*/ 1235755 h 8856097"/>
              <a:gd name="connsiteX1892" fmla="*/ 997458 w 8830208"/>
              <a:gd name="connsiteY1892" fmla="*/ 1216705 h 8856097"/>
              <a:gd name="connsiteX1893" fmla="*/ 978513 w 8830208"/>
              <a:gd name="connsiteY1893" fmla="*/ 1203350 h 8856097"/>
              <a:gd name="connsiteX1894" fmla="*/ 1516809 w 8830208"/>
              <a:gd name="connsiteY1894" fmla="*/ 1210409 h 8856097"/>
              <a:gd name="connsiteX1895" fmla="*/ 1485852 w 8830208"/>
              <a:gd name="connsiteY1895" fmla="*/ 1232373 h 8856097"/>
              <a:gd name="connsiteX1896" fmla="*/ 1475766 w 8830208"/>
              <a:gd name="connsiteY1896" fmla="*/ 1245280 h 8856097"/>
              <a:gd name="connsiteX1897" fmla="*/ 1471565 w 8830208"/>
              <a:gd name="connsiteY1897" fmla="*/ 1235755 h 8856097"/>
              <a:gd name="connsiteX1898" fmla="*/ 1466574 w 8830208"/>
              <a:gd name="connsiteY1898" fmla="*/ 1226230 h 8856097"/>
              <a:gd name="connsiteX1899" fmla="*/ 1459868 w 8830208"/>
              <a:gd name="connsiteY1899" fmla="*/ 1238136 h 8856097"/>
              <a:gd name="connsiteX1900" fmla="*/ 1530134 w 8830208"/>
              <a:gd name="connsiteY1900" fmla="*/ 1229992 h 8856097"/>
              <a:gd name="connsiteX1901" fmla="*/ 1544603 w 8830208"/>
              <a:gd name="connsiteY1901" fmla="*/ 1226268 h 8856097"/>
              <a:gd name="connsiteX1902" fmla="*/ 1564557 w 8830208"/>
              <a:gd name="connsiteY1902" fmla="*/ 1230535 h 8856097"/>
              <a:gd name="connsiteX1903" fmla="*/ 1574721 w 8830208"/>
              <a:gd name="connsiteY1903" fmla="*/ 1214085 h 8856097"/>
              <a:gd name="connsiteX1904" fmla="*/ 1584798 w 8830208"/>
              <a:gd name="connsiteY1904" fmla="*/ 1210218 h 8856097"/>
              <a:gd name="connsiteX1905" fmla="*/ 1595323 w 8830208"/>
              <a:gd name="connsiteY1905" fmla="*/ 1207075 h 8856097"/>
              <a:gd name="connsiteX1906" fmla="*/ 1561386 w 8830208"/>
              <a:gd name="connsiteY1906" fmla="*/ 1214323 h 8856097"/>
              <a:gd name="connsiteX1907" fmla="*/ 1560709 w 8830208"/>
              <a:gd name="connsiteY1907" fmla="*/ 1230992 h 8856097"/>
              <a:gd name="connsiteX1908" fmla="*/ 1554242 w 8830208"/>
              <a:gd name="connsiteY1908" fmla="*/ 1216171 h 8856097"/>
              <a:gd name="connsiteX1909" fmla="*/ 1547765 w 8830208"/>
              <a:gd name="connsiteY1909" fmla="*/ 1201350 h 8856097"/>
              <a:gd name="connsiteX1910" fmla="*/ 1516809 w 8830208"/>
              <a:gd name="connsiteY1910" fmla="*/ 1210409 h 8856097"/>
              <a:gd name="connsiteX1911" fmla="*/ 1774365 w 8830208"/>
              <a:gd name="connsiteY1911" fmla="*/ 1216705 h 8856097"/>
              <a:gd name="connsiteX1912" fmla="*/ 1749295 w 8830208"/>
              <a:gd name="connsiteY1912" fmla="*/ 1225991 h 8856097"/>
              <a:gd name="connsiteX1913" fmla="*/ 1746914 w 8830208"/>
              <a:gd name="connsiteY1913" fmla="*/ 1228373 h 8856097"/>
              <a:gd name="connsiteX1914" fmla="*/ 1767631 w 8830208"/>
              <a:gd name="connsiteY1914" fmla="*/ 1240517 h 8856097"/>
              <a:gd name="connsiteX1915" fmla="*/ 1783509 w 8830208"/>
              <a:gd name="connsiteY1915" fmla="*/ 1228611 h 8856097"/>
              <a:gd name="connsiteX1916" fmla="*/ 1790652 w 8830208"/>
              <a:gd name="connsiteY1916" fmla="*/ 1216705 h 8856097"/>
              <a:gd name="connsiteX1917" fmla="*/ 1800177 w 8830208"/>
              <a:gd name="connsiteY1917" fmla="*/ 1207180 h 8856097"/>
              <a:gd name="connsiteX1918" fmla="*/ 1774365 w 8830208"/>
              <a:gd name="connsiteY1918" fmla="*/ 1216705 h 8856097"/>
              <a:gd name="connsiteX1919" fmla="*/ 2031159 w 8830208"/>
              <a:gd name="connsiteY1919" fmla="*/ 1203960 h 8856097"/>
              <a:gd name="connsiteX1920" fmla="*/ 2019110 w 8830208"/>
              <a:gd name="connsiteY1920" fmla="*/ 1224639 h 8856097"/>
              <a:gd name="connsiteX1921" fmla="*/ 2018957 w 8830208"/>
              <a:gd name="connsiteY1921" fmla="*/ 1240517 h 8856097"/>
              <a:gd name="connsiteX1922" fmla="*/ 2010099 w 8830208"/>
              <a:gd name="connsiteY1922" fmla="*/ 1226506 h 8856097"/>
              <a:gd name="connsiteX1923" fmla="*/ 1994211 w 8830208"/>
              <a:gd name="connsiteY1923" fmla="*/ 1219524 h 8856097"/>
              <a:gd name="connsiteX1924" fmla="*/ 2029539 w 8830208"/>
              <a:gd name="connsiteY1924" fmla="*/ 1236650 h 8856097"/>
              <a:gd name="connsiteX1925" fmla="*/ 2038302 w 8830208"/>
              <a:gd name="connsiteY1925" fmla="*/ 1226687 h 8856097"/>
              <a:gd name="connsiteX1926" fmla="*/ 2024015 w 8830208"/>
              <a:gd name="connsiteY1926" fmla="*/ 1225934 h 8856097"/>
              <a:gd name="connsiteX1927" fmla="*/ 2037979 w 8830208"/>
              <a:gd name="connsiteY1927" fmla="*/ 1217105 h 8856097"/>
              <a:gd name="connsiteX1928" fmla="*/ 2064391 w 8830208"/>
              <a:gd name="connsiteY1928" fmla="*/ 1218600 h 8856097"/>
              <a:gd name="connsiteX1929" fmla="*/ 2076841 w 8830208"/>
              <a:gd name="connsiteY1929" fmla="*/ 1228925 h 8856097"/>
              <a:gd name="connsiteX1930" fmla="*/ 2070840 w 8830208"/>
              <a:gd name="connsiteY1930" fmla="*/ 1213285 h 8856097"/>
              <a:gd name="connsiteX1931" fmla="*/ 2031159 w 8830208"/>
              <a:gd name="connsiteY1931" fmla="*/ 1203960 h 8856097"/>
              <a:gd name="connsiteX1932" fmla="*/ 923877 w 8830208"/>
              <a:gd name="connsiteY1932" fmla="*/ 1214885 h 8856097"/>
              <a:gd name="connsiteX1933" fmla="*/ 938660 w 8830208"/>
              <a:gd name="connsiteY1933" fmla="*/ 1241079 h 8856097"/>
              <a:gd name="connsiteX1934" fmla="*/ 953443 w 8830208"/>
              <a:gd name="connsiteY1934" fmla="*/ 1259567 h 8856097"/>
              <a:gd name="connsiteX1935" fmla="*/ 946814 w 8830208"/>
              <a:gd name="connsiteY1935" fmla="*/ 1235831 h 8856097"/>
              <a:gd name="connsiteX1936" fmla="*/ 940184 w 8830208"/>
              <a:gd name="connsiteY1936" fmla="*/ 1212094 h 8856097"/>
              <a:gd name="connsiteX1937" fmla="*/ 956062 w 8830208"/>
              <a:gd name="connsiteY1937" fmla="*/ 1225267 h 8856097"/>
              <a:gd name="connsiteX1938" fmla="*/ 971941 w 8830208"/>
              <a:gd name="connsiteY1938" fmla="*/ 1238450 h 8856097"/>
              <a:gd name="connsiteX1939" fmla="*/ 965940 w 8830208"/>
              <a:gd name="connsiteY1939" fmla="*/ 1222810 h 8856097"/>
              <a:gd name="connsiteX1940" fmla="*/ 923877 w 8830208"/>
              <a:gd name="connsiteY1940" fmla="*/ 1214885 h 8856097"/>
              <a:gd name="connsiteX1941" fmla="*/ 1714452 w 8830208"/>
              <a:gd name="connsiteY1941" fmla="*/ 1214885 h 8856097"/>
              <a:gd name="connsiteX1942" fmla="*/ 1727835 w 8830208"/>
              <a:gd name="connsiteY1942" fmla="*/ 1240898 h 8856097"/>
              <a:gd name="connsiteX1943" fmla="*/ 1741227 w 8830208"/>
              <a:gd name="connsiteY1943" fmla="*/ 1259205 h 8856097"/>
              <a:gd name="connsiteX1944" fmla="*/ 1736255 w 8830208"/>
              <a:gd name="connsiteY1944" fmla="*/ 1233192 h 8856097"/>
              <a:gd name="connsiteX1945" fmla="*/ 1714452 w 8830208"/>
              <a:gd name="connsiteY1945" fmla="*/ 1214885 h 8856097"/>
              <a:gd name="connsiteX1946" fmla="*/ 2203028 w 8830208"/>
              <a:gd name="connsiteY1946" fmla="*/ 1219533 h 8856097"/>
              <a:gd name="connsiteX1947" fmla="*/ 2182006 w 8830208"/>
              <a:gd name="connsiteY1947" fmla="*/ 1231221 h 8856097"/>
              <a:gd name="connsiteX1948" fmla="*/ 2190969 w 8830208"/>
              <a:gd name="connsiteY1948" fmla="*/ 1245394 h 8856097"/>
              <a:gd name="connsiteX1949" fmla="*/ 2199932 w 8830208"/>
              <a:gd name="connsiteY1949" fmla="*/ 1259567 h 8856097"/>
              <a:gd name="connsiteX1950" fmla="*/ 2200751 w 8830208"/>
              <a:gd name="connsiteY1950" fmla="*/ 1240517 h 8856097"/>
              <a:gd name="connsiteX1951" fmla="*/ 2201571 w 8830208"/>
              <a:gd name="connsiteY1951" fmla="*/ 1221467 h 8856097"/>
              <a:gd name="connsiteX1952" fmla="*/ 2209752 w 8830208"/>
              <a:gd name="connsiteY1952" fmla="*/ 1240517 h 8856097"/>
              <a:gd name="connsiteX1953" fmla="*/ 2217935 w 8830208"/>
              <a:gd name="connsiteY1953" fmla="*/ 1259567 h 8856097"/>
              <a:gd name="connsiteX1954" fmla="*/ 2219277 w 8830208"/>
              <a:gd name="connsiteY1954" fmla="*/ 1235755 h 8856097"/>
              <a:gd name="connsiteX1955" fmla="*/ 2220621 w 8830208"/>
              <a:gd name="connsiteY1955" fmla="*/ 1211942 h 8856097"/>
              <a:gd name="connsiteX1956" fmla="*/ 2228802 w 8830208"/>
              <a:gd name="connsiteY1956" fmla="*/ 1230992 h 8856097"/>
              <a:gd name="connsiteX1957" fmla="*/ 2236985 w 8830208"/>
              <a:gd name="connsiteY1957" fmla="*/ 1250042 h 8856097"/>
              <a:gd name="connsiteX1958" fmla="*/ 2237661 w 8830208"/>
              <a:gd name="connsiteY1958" fmla="*/ 1228611 h 8856097"/>
              <a:gd name="connsiteX1959" fmla="*/ 2203028 w 8830208"/>
              <a:gd name="connsiteY1959" fmla="*/ 1219533 h 8856097"/>
              <a:gd name="connsiteX1960" fmla="*/ 697049 w 8830208"/>
              <a:gd name="connsiteY1960" fmla="*/ 1227325 h 8856097"/>
              <a:gd name="connsiteX1961" fmla="*/ 681942 w 8830208"/>
              <a:gd name="connsiteY1961" fmla="*/ 1246813 h 8856097"/>
              <a:gd name="connsiteX1962" fmla="*/ 672170 w 8830208"/>
              <a:gd name="connsiteY1962" fmla="*/ 1251633 h 8856097"/>
              <a:gd name="connsiteX1963" fmla="*/ 647843 w 8830208"/>
              <a:gd name="connsiteY1963" fmla="*/ 1274216 h 8856097"/>
              <a:gd name="connsiteX1964" fmla="*/ 657616 w 8830208"/>
              <a:gd name="connsiteY1964" fmla="*/ 1292466 h 8856097"/>
              <a:gd name="connsiteX1965" fmla="*/ 676446 w 8830208"/>
              <a:gd name="connsiteY1965" fmla="*/ 1273635 h 8856097"/>
              <a:gd name="connsiteX1966" fmla="*/ 695277 w 8830208"/>
              <a:gd name="connsiteY1966" fmla="*/ 1244117 h 8856097"/>
              <a:gd name="connsiteX1967" fmla="*/ 709965 w 8830208"/>
              <a:gd name="connsiteY1967" fmla="*/ 1245613 h 8856097"/>
              <a:gd name="connsiteX1968" fmla="*/ 724662 w 8830208"/>
              <a:gd name="connsiteY1968" fmla="*/ 1257805 h 8856097"/>
              <a:gd name="connsiteX1969" fmla="*/ 736159 w 8830208"/>
              <a:gd name="connsiteY1969" fmla="*/ 1245384 h 8856097"/>
              <a:gd name="connsiteX1970" fmla="*/ 747665 w 8830208"/>
              <a:gd name="connsiteY1970" fmla="*/ 1232964 h 8856097"/>
              <a:gd name="connsiteX1971" fmla="*/ 736483 w 8830208"/>
              <a:gd name="connsiteY1971" fmla="*/ 1239241 h 8856097"/>
              <a:gd name="connsiteX1972" fmla="*/ 722195 w 8830208"/>
              <a:gd name="connsiteY1972" fmla="*/ 1232278 h 8856097"/>
              <a:gd name="connsiteX1973" fmla="*/ 719090 w 8830208"/>
              <a:gd name="connsiteY1973" fmla="*/ 1219048 h 8856097"/>
              <a:gd name="connsiteX1974" fmla="*/ 697049 w 8830208"/>
              <a:gd name="connsiteY1974" fmla="*/ 1227325 h 8856097"/>
              <a:gd name="connsiteX1975" fmla="*/ 2665171 w 8830208"/>
              <a:gd name="connsiteY1975" fmla="*/ 1223210 h 8856097"/>
              <a:gd name="connsiteX1976" fmla="*/ 2683421 w 8830208"/>
              <a:gd name="connsiteY1976" fmla="*/ 1222458 h 8856097"/>
              <a:gd name="connsiteX1977" fmla="*/ 2670924 w 8830208"/>
              <a:gd name="connsiteY1977" fmla="*/ 1217457 h 8856097"/>
              <a:gd name="connsiteX1978" fmla="*/ 2665171 w 8830208"/>
              <a:gd name="connsiteY1978" fmla="*/ 1223210 h 8856097"/>
              <a:gd name="connsiteX1979" fmla="*/ 901379 w 8830208"/>
              <a:gd name="connsiteY1979" fmla="*/ 1240517 h 8856097"/>
              <a:gd name="connsiteX1980" fmla="*/ 910609 w 8830208"/>
              <a:gd name="connsiteY1980" fmla="*/ 1254805 h 8856097"/>
              <a:gd name="connsiteX1981" fmla="*/ 914352 w 8830208"/>
              <a:gd name="connsiteY1981" fmla="*/ 1240517 h 8856097"/>
              <a:gd name="connsiteX1982" fmla="*/ 905123 w 8830208"/>
              <a:gd name="connsiteY1982" fmla="*/ 1226230 h 8856097"/>
              <a:gd name="connsiteX1983" fmla="*/ 901379 w 8830208"/>
              <a:gd name="connsiteY1983" fmla="*/ 1240517 h 8856097"/>
              <a:gd name="connsiteX1984" fmla="*/ 1936718 w 8830208"/>
              <a:gd name="connsiteY1984" fmla="*/ 1235755 h 8856097"/>
              <a:gd name="connsiteX1985" fmla="*/ 1906057 w 8830208"/>
              <a:gd name="connsiteY1985" fmla="*/ 1261339 h 8856097"/>
              <a:gd name="connsiteX1986" fmla="*/ 1895713 w 8830208"/>
              <a:gd name="connsiteY1986" fmla="*/ 1265692 h 8856097"/>
              <a:gd name="connsiteX1987" fmla="*/ 1878759 w 8830208"/>
              <a:gd name="connsiteY1987" fmla="*/ 1259472 h 8856097"/>
              <a:gd name="connsiteX1988" fmla="*/ 1847802 w 8830208"/>
              <a:gd name="connsiteY1988" fmla="*/ 1268530 h 8856097"/>
              <a:gd name="connsiteX1989" fmla="*/ 1844726 w 8830208"/>
              <a:gd name="connsiteY1989" fmla="*/ 1301677 h 8856097"/>
              <a:gd name="connsiteX1990" fmla="*/ 1850184 w 8830208"/>
              <a:gd name="connsiteY1990" fmla="*/ 1296124 h 8856097"/>
              <a:gd name="connsiteX1991" fmla="*/ 1838277 w 8830208"/>
              <a:gd name="connsiteY1991" fmla="*/ 1282589 h 8856097"/>
              <a:gd name="connsiteX1992" fmla="*/ 1869091 w 8830208"/>
              <a:gd name="connsiteY1992" fmla="*/ 1288142 h 8856097"/>
              <a:gd name="connsiteX1993" fmla="*/ 1876377 w 8830208"/>
              <a:gd name="connsiteY1993" fmla="*/ 1278617 h 8856097"/>
              <a:gd name="connsiteX1994" fmla="*/ 1884007 w 8830208"/>
              <a:gd name="connsiteY1994" fmla="*/ 1271111 h 8856097"/>
              <a:gd name="connsiteX1995" fmla="*/ 1936328 w 8830208"/>
              <a:gd name="connsiteY1995" fmla="*/ 1256205 h 8856097"/>
              <a:gd name="connsiteX1996" fmla="*/ 1940147 w 8830208"/>
              <a:gd name="connsiteY1996" fmla="*/ 1240517 h 8856097"/>
              <a:gd name="connsiteX1997" fmla="*/ 1951330 w 8830208"/>
              <a:gd name="connsiteY1997" fmla="*/ 1264330 h 8856097"/>
              <a:gd name="connsiteX1998" fmla="*/ 1962512 w 8830208"/>
              <a:gd name="connsiteY1998" fmla="*/ 1288142 h 8856097"/>
              <a:gd name="connsiteX1999" fmla="*/ 1958864 w 8830208"/>
              <a:gd name="connsiteY1999" fmla="*/ 1261948 h 8856097"/>
              <a:gd name="connsiteX2000" fmla="*/ 1963426 w 8830208"/>
              <a:gd name="connsiteY2000" fmla="*/ 1235755 h 8856097"/>
              <a:gd name="connsiteX2001" fmla="*/ 1971627 w 8830208"/>
              <a:gd name="connsiteY2001" fmla="*/ 1245280 h 8856097"/>
              <a:gd name="connsiteX2002" fmla="*/ 1980857 w 8830208"/>
              <a:gd name="connsiteY2002" fmla="*/ 1254805 h 8856097"/>
              <a:gd name="connsiteX2003" fmla="*/ 1984600 w 8830208"/>
              <a:gd name="connsiteY2003" fmla="*/ 1240517 h 8856097"/>
              <a:gd name="connsiteX2004" fmla="*/ 1936718 w 8830208"/>
              <a:gd name="connsiteY2004" fmla="*/ 1235755 h 8856097"/>
              <a:gd name="connsiteX2005" fmla="*/ 876252 w 8830208"/>
              <a:gd name="connsiteY2005" fmla="*/ 1250042 h 8856097"/>
              <a:gd name="connsiteX2006" fmla="*/ 875957 w 8830208"/>
              <a:gd name="connsiteY2006" fmla="*/ 1269092 h 8856097"/>
              <a:gd name="connsiteX2007" fmla="*/ 867642 w 8830208"/>
              <a:gd name="connsiteY2007" fmla="*/ 1255967 h 8856097"/>
              <a:gd name="connsiteX2008" fmla="*/ 838152 w 8830208"/>
              <a:gd name="connsiteY2008" fmla="*/ 1269654 h 8856097"/>
              <a:gd name="connsiteX2009" fmla="*/ 873452 w 8830208"/>
              <a:gd name="connsiteY2009" fmla="*/ 1271026 h 8856097"/>
              <a:gd name="connsiteX2010" fmla="*/ 894474 w 8830208"/>
              <a:gd name="connsiteY2010" fmla="*/ 1259338 h 8856097"/>
              <a:gd name="connsiteX2011" fmla="*/ 885511 w 8830208"/>
              <a:gd name="connsiteY2011" fmla="*/ 1245165 h 8856097"/>
              <a:gd name="connsiteX2012" fmla="*/ 876548 w 8830208"/>
              <a:gd name="connsiteY2012" fmla="*/ 1230992 h 8856097"/>
              <a:gd name="connsiteX2013" fmla="*/ 876252 w 8830208"/>
              <a:gd name="connsiteY2013" fmla="*/ 1250042 h 8856097"/>
              <a:gd name="connsiteX2014" fmla="*/ 1111996 w 8830208"/>
              <a:gd name="connsiteY2014" fmla="*/ 1242317 h 8856097"/>
              <a:gd name="connsiteX2015" fmla="*/ 1095327 w 8830208"/>
              <a:gd name="connsiteY2015" fmla="*/ 1260901 h 8856097"/>
              <a:gd name="connsiteX2016" fmla="*/ 1150715 w 8830208"/>
              <a:gd name="connsiteY2016" fmla="*/ 1252423 h 8856097"/>
              <a:gd name="connsiteX2017" fmla="*/ 1111996 w 8830208"/>
              <a:gd name="connsiteY2017" fmla="*/ 1242317 h 8856097"/>
              <a:gd name="connsiteX2018" fmla="*/ 1390383 w 8830208"/>
              <a:gd name="connsiteY2018" fmla="*/ 1257186 h 8856097"/>
              <a:gd name="connsiteX2019" fmla="*/ 1370371 w 8830208"/>
              <a:gd name="connsiteY2019" fmla="*/ 1278617 h 8856097"/>
              <a:gd name="connsiteX2020" fmla="*/ 1376629 w 8830208"/>
              <a:gd name="connsiteY2020" fmla="*/ 1259567 h 8856097"/>
              <a:gd name="connsiteX2021" fmla="*/ 1382878 w 8830208"/>
              <a:gd name="connsiteY2021" fmla="*/ 1240517 h 8856097"/>
              <a:gd name="connsiteX2022" fmla="*/ 1372600 w 8830208"/>
              <a:gd name="connsiteY2022" fmla="*/ 1254805 h 8856097"/>
              <a:gd name="connsiteX2023" fmla="*/ 1362323 w 8830208"/>
              <a:gd name="connsiteY2023" fmla="*/ 1269092 h 8856097"/>
              <a:gd name="connsiteX2024" fmla="*/ 1362170 w 8830208"/>
              <a:gd name="connsiteY2024" fmla="*/ 1255595 h 8856097"/>
              <a:gd name="connsiteX2025" fmla="*/ 1357036 w 8830208"/>
              <a:gd name="connsiteY2025" fmla="*/ 1247089 h 8856097"/>
              <a:gd name="connsiteX2026" fmla="*/ 1357808 w 8830208"/>
              <a:gd name="connsiteY2026" fmla="*/ 1267082 h 8856097"/>
              <a:gd name="connsiteX2027" fmla="*/ 1400270 w 8830208"/>
              <a:gd name="connsiteY2027" fmla="*/ 1264682 h 8856097"/>
              <a:gd name="connsiteX2028" fmla="*/ 1400423 w 8830208"/>
              <a:gd name="connsiteY2028" fmla="*/ 1250042 h 8856097"/>
              <a:gd name="connsiteX2029" fmla="*/ 1408738 w 8830208"/>
              <a:gd name="connsiteY2029" fmla="*/ 1263167 h 8856097"/>
              <a:gd name="connsiteX2030" fmla="*/ 1432027 w 8830208"/>
              <a:gd name="connsiteY2030" fmla="*/ 1249737 h 8856097"/>
              <a:gd name="connsiteX2031" fmla="*/ 1390383 w 8830208"/>
              <a:gd name="connsiteY2031" fmla="*/ 1257186 h 8856097"/>
              <a:gd name="connsiteX2032" fmla="*/ 2162127 w 8830208"/>
              <a:gd name="connsiteY2032" fmla="*/ 1244718 h 8856097"/>
              <a:gd name="connsiteX2033" fmla="*/ 2171548 w 8830208"/>
              <a:gd name="connsiteY2033" fmla="*/ 1259500 h 8856097"/>
              <a:gd name="connsiteX2034" fmla="*/ 2175291 w 8830208"/>
              <a:gd name="connsiteY2034" fmla="*/ 1250537 h 8856097"/>
              <a:gd name="connsiteX2035" fmla="*/ 2162127 w 8830208"/>
              <a:gd name="connsiteY2035" fmla="*/ 1244718 h 8856097"/>
              <a:gd name="connsiteX2036" fmla="*/ 2385965 w 8830208"/>
              <a:gd name="connsiteY2036" fmla="*/ 1245280 h 8856097"/>
              <a:gd name="connsiteX2037" fmla="*/ 2390166 w 8830208"/>
              <a:gd name="connsiteY2037" fmla="*/ 1254805 h 8856097"/>
              <a:gd name="connsiteX2038" fmla="*/ 2400252 w 8830208"/>
              <a:gd name="connsiteY2038" fmla="*/ 1245280 h 8856097"/>
              <a:gd name="connsiteX2039" fmla="*/ 2396052 w 8830208"/>
              <a:gd name="connsiteY2039" fmla="*/ 1235755 h 8856097"/>
              <a:gd name="connsiteX2040" fmla="*/ 2385965 w 8830208"/>
              <a:gd name="connsiteY2040" fmla="*/ 1245280 h 8856097"/>
              <a:gd name="connsiteX2041" fmla="*/ 2566940 w 8830208"/>
              <a:gd name="connsiteY2041" fmla="*/ 1258929 h 8856097"/>
              <a:gd name="connsiteX2042" fmla="*/ 2492759 w 8830208"/>
              <a:gd name="connsiteY2042" fmla="*/ 1286847 h 8856097"/>
              <a:gd name="connsiteX2043" fmla="*/ 2514267 w 8830208"/>
              <a:gd name="connsiteY2043" fmla="*/ 1314336 h 8856097"/>
              <a:gd name="connsiteX2044" fmla="*/ 2533602 w 8830208"/>
              <a:gd name="connsiteY2044" fmla="*/ 1302430 h 8856097"/>
              <a:gd name="connsiteX2045" fmla="*/ 2552652 w 8830208"/>
              <a:gd name="connsiteY2045" fmla="*/ 1292343 h 8856097"/>
              <a:gd name="connsiteX2046" fmla="*/ 2541651 w 8830208"/>
              <a:gd name="connsiteY2046" fmla="*/ 1289047 h 8856097"/>
              <a:gd name="connsiteX2047" fmla="*/ 2537479 w 8830208"/>
              <a:gd name="connsiteY2047" fmla="*/ 1284818 h 8856097"/>
              <a:gd name="connsiteX2048" fmla="*/ 2568940 w 8830208"/>
              <a:gd name="connsiteY2048" fmla="*/ 1279970 h 8856097"/>
              <a:gd name="connsiteX2049" fmla="*/ 2593591 w 8830208"/>
              <a:gd name="connsiteY2049" fmla="*/ 1286161 h 8856097"/>
              <a:gd name="connsiteX2050" fmla="*/ 2585771 w 8830208"/>
              <a:gd name="connsiteY2050" fmla="*/ 1272864 h 8856097"/>
              <a:gd name="connsiteX2051" fmla="*/ 2598639 w 8830208"/>
              <a:gd name="connsiteY2051" fmla="*/ 1277712 h 8856097"/>
              <a:gd name="connsiteX2052" fmla="*/ 2619327 w 8830208"/>
              <a:gd name="connsiteY2052" fmla="*/ 1283646 h 8856097"/>
              <a:gd name="connsiteX2053" fmla="*/ 2619327 w 8830208"/>
              <a:gd name="connsiteY2053" fmla="*/ 1271435 h 8856097"/>
              <a:gd name="connsiteX2054" fmla="*/ 2666629 w 8830208"/>
              <a:gd name="connsiteY2054" fmla="*/ 1275979 h 8856097"/>
              <a:gd name="connsiteX2055" fmla="*/ 2708929 w 8830208"/>
              <a:gd name="connsiteY2055" fmla="*/ 1272426 h 8856097"/>
              <a:gd name="connsiteX2056" fmla="*/ 2691365 w 8830208"/>
              <a:gd name="connsiteY2056" fmla="*/ 1264330 h 8856097"/>
              <a:gd name="connsiteX2057" fmla="*/ 2666952 w 8830208"/>
              <a:gd name="connsiteY2057" fmla="*/ 1250042 h 8856097"/>
              <a:gd name="connsiteX2058" fmla="*/ 2566940 w 8830208"/>
              <a:gd name="connsiteY2058" fmla="*/ 1258929 h 8856097"/>
              <a:gd name="connsiteX2059" fmla="*/ 2140401 w 8830208"/>
              <a:gd name="connsiteY2059" fmla="*/ 1261948 h 8856097"/>
              <a:gd name="connsiteX2060" fmla="*/ 2146640 w 8830208"/>
              <a:gd name="connsiteY2060" fmla="*/ 1278617 h 8856097"/>
              <a:gd name="connsiteX2061" fmla="*/ 2132457 w 8830208"/>
              <a:gd name="connsiteY2061" fmla="*/ 1267111 h 8856097"/>
              <a:gd name="connsiteX2062" fmla="*/ 2076402 w 8830208"/>
              <a:gd name="connsiteY2062" fmla="*/ 1284494 h 8856097"/>
              <a:gd name="connsiteX2063" fmla="*/ 2103815 w 8830208"/>
              <a:gd name="connsiteY2063" fmla="*/ 1293819 h 8856097"/>
              <a:gd name="connsiteX2064" fmla="*/ 2110397 w 8830208"/>
              <a:gd name="connsiteY2064" fmla="*/ 1274921 h 8856097"/>
              <a:gd name="connsiteX2065" fmla="*/ 2113150 w 8830208"/>
              <a:gd name="connsiteY2065" fmla="*/ 1264330 h 8856097"/>
              <a:gd name="connsiteX2066" fmla="*/ 2125799 w 8830208"/>
              <a:gd name="connsiteY2066" fmla="*/ 1274397 h 8856097"/>
              <a:gd name="connsiteX2067" fmla="*/ 2145040 w 8830208"/>
              <a:gd name="connsiteY2067" fmla="*/ 1278369 h 8856097"/>
              <a:gd name="connsiteX2068" fmla="*/ 2142354 w 8830208"/>
              <a:gd name="connsiteY2068" fmla="*/ 1245280 h 8856097"/>
              <a:gd name="connsiteX2069" fmla="*/ 2140401 w 8830208"/>
              <a:gd name="connsiteY2069" fmla="*/ 1261948 h 8856097"/>
              <a:gd name="connsiteX2070" fmla="*/ 2638377 w 8830208"/>
              <a:gd name="connsiteY2070" fmla="*/ 1254805 h 8856097"/>
              <a:gd name="connsiteX2071" fmla="*/ 2648464 w 8830208"/>
              <a:gd name="connsiteY2071" fmla="*/ 1264330 h 8856097"/>
              <a:gd name="connsiteX2072" fmla="*/ 2652665 w 8830208"/>
              <a:gd name="connsiteY2072" fmla="*/ 1254805 h 8856097"/>
              <a:gd name="connsiteX2073" fmla="*/ 2642578 w 8830208"/>
              <a:gd name="connsiteY2073" fmla="*/ 1245280 h 8856097"/>
              <a:gd name="connsiteX2074" fmla="*/ 2638377 w 8830208"/>
              <a:gd name="connsiteY2074" fmla="*/ 1254805 h 8856097"/>
              <a:gd name="connsiteX2075" fmla="*/ 820607 w 8830208"/>
              <a:gd name="connsiteY2075" fmla="*/ 1273855 h 8856097"/>
              <a:gd name="connsiteX2076" fmla="*/ 825408 w 8830208"/>
              <a:gd name="connsiteY2076" fmla="*/ 1285761 h 8856097"/>
              <a:gd name="connsiteX2077" fmla="*/ 825408 w 8830208"/>
              <a:gd name="connsiteY2077" fmla="*/ 1261948 h 8856097"/>
              <a:gd name="connsiteX2078" fmla="*/ 820607 w 8830208"/>
              <a:gd name="connsiteY2078" fmla="*/ 1273855 h 8856097"/>
              <a:gd name="connsiteX2079" fmla="*/ 1035796 w 8830208"/>
              <a:gd name="connsiteY2079" fmla="*/ 1261939 h 8856097"/>
              <a:gd name="connsiteX2080" fmla="*/ 1019127 w 8830208"/>
              <a:gd name="connsiteY2080" fmla="*/ 1281132 h 8856097"/>
              <a:gd name="connsiteX2081" fmla="*/ 1019127 w 8830208"/>
              <a:gd name="connsiteY2081" fmla="*/ 1296543 h 8856097"/>
              <a:gd name="connsiteX2082" fmla="*/ 1005021 w 8830208"/>
              <a:gd name="connsiteY2082" fmla="*/ 1278055 h 8856097"/>
              <a:gd name="connsiteX2083" fmla="*/ 990914 w 8830208"/>
              <a:gd name="connsiteY2083" fmla="*/ 1259567 h 8856097"/>
              <a:gd name="connsiteX2084" fmla="*/ 982094 w 8830208"/>
              <a:gd name="connsiteY2084" fmla="*/ 1272988 h 8856097"/>
              <a:gd name="connsiteX2085" fmla="*/ 1003583 w 8830208"/>
              <a:gd name="connsiteY2085" fmla="*/ 1306220 h 8856097"/>
              <a:gd name="connsiteX2086" fmla="*/ 1027081 w 8830208"/>
              <a:gd name="connsiteY2086" fmla="*/ 1291590 h 8856097"/>
              <a:gd name="connsiteX2087" fmla="*/ 1038987 w 8830208"/>
              <a:gd name="connsiteY2087" fmla="*/ 1288647 h 8856097"/>
              <a:gd name="connsiteX2088" fmla="*/ 1047845 w 8830208"/>
              <a:gd name="connsiteY2088" fmla="*/ 1281560 h 8856097"/>
              <a:gd name="connsiteX2089" fmla="*/ 1047998 w 8830208"/>
              <a:gd name="connsiteY2089" fmla="*/ 1269092 h 8856097"/>
              <a:gd name="connsiteX2090" fmla="*/ 1057227 w 8830208"/>
              <a:gd name="connsiteY2090" fmla="*/ 1283380 h 8856097"/>
              <a:gd name="connsiteX2091" fmla="*/ 1066457 w 8830208"/>
              <a:gd name="connsiteY2091" fmla="*/ 1297667 h 8856097"/>
              <a:gd name="connsiteX2092" fmla="*/ 1066610 w 8830208"/>
              <a:gd name="connsiteY2092" fmla="*/ 1281560 h 8856097"/>
              <a:gd name="connsiteX2093" fmla="*/ 1035796 w 8830208"/>
              <a:gd name="connsiteY2093" fmla="*/ 1261939 h 8856097"/>
              <a:gd name="connsiteX2094" fmla="*/ 2606116 w 8830208"/>
              <a:gd name="connsiteY2094" fmla="*/ 1266073 h 8856097"/>
              <a:gd name="connsiteX2095" fmla="*/ 2619985 w 8830208"/>
              <a:gd name="connsiteY2095" fmla="*/ 1268683 h 8856097"/>
              <a:gd name="connsiteX2096" fmla="*/ 2614984 w 8830208"/>
              <a:gd name="connsiteY2096" fmla="*/ 1257976 h 8856097"/>
              <a:gd name="connsiteX2097" fmla="*/ 2606116 w 8830208"/>
              <a:gd name="connsiteY2097" fmla="*/ 1266073 h 8856097"/>
              <a:gd name="connsiteX2098" fmla="*/ 495252 w 8830208"/>
              <a:gd name="connsiteY2098" fmla="*/ 1269330 h 8856097"/>
              <a:gd name="connsiteX2099" fmla="*/ 566576 w 8830208"/>
              <a:gd name="connsiteY2099" fmla="*/ 1407205 h 8856097"/>
              <a:gd name="connsiteX2100" fmla="*/ 528895 w 8830208"/>
              <a:gd name="connsiteY2100" fmla="*/ 1312545 h 8856097"/>
              <a:gd name="connsiteX2101" fmla="*/ 495252 w 8830208"/>
              <a:gd name="connsiteY2101" fmla="*/ 1269330 h 8856097"/>
              <a:gd name="connsiteX2102" fmla="*/ 764334 w 8830208"/>
              <a:gd name="connsiteY2102" fmla="*/ 1280951 h 8856097"/>
              <a:gd name="connsiteX2103" fmla="*/ 742902 w 8830208"/>
              <a:gd name="connsiteY2103" fmla="*/ 1316717 h 8856097"/>
              <a:gd name="connsiteX2104" fmla="*/ 752427 w 8830208"/>
              <a:gd name="connsiteY2104" fmla="*/ 1311955 h 8856097"/>
              <a:gd name="connsiteX2105" fmla="*/ 763429 w 8830208"/>
              <a:gd name="connsiteY2105" fmla="*/ 1308097 h 8856097"/>
              <a:gd name="connsiteX2106" fmla="*/ 766991 w 8830208"/>
              <a:gd name="connsiteY2106" fmla="*/ 1302877 h 8856097"/>
              <a:gd name="connsiteX2107" fmla="*/ 759571 w 8830208"/>
              <a:gd name="connsiteY2107" fmla="*/ 1290866 h 8856097"/>
              <a:gd name="connsiteX2108" fmla="*/ 779745 w 8830208"/>
              <a:gd name="connsiteY2108" fmla="*/ 1297267 h 8856097"/>
              <a:gd name="connsiteX2109" fmla="*/ 799929 w 8830208"/>
              <a:gd name="connsiteY2109" fmla="*/ 1303677 h 8856097"/>
              <a:gd name="connsiteX2110" fmla="*/ 793614 w 8830208"/>
              <a:gd name="connsiteY2110" fmla="*/ 1287199 h 8856097"/>
              <a:gd name="connsiteX2111" fmla="*/ 798433 w 8830208"/>
              <a:gd name="connsiteY2111" fmla="*/ 1277617 h 8856097"/>
              <a:gd name="connsiteX2112" fmla="*/ 809577 w 8830208"/>
              <a:gd name="connsiteY2112" fmla="*/ 1274416 h 8856097"/>
              <a:gd name="connsiteX2113" fmla="*/ 764334 w 8830208"/>
              <a:gd name="connsiteY2113" fmla="*/ 1280951 h 8856097"/>
              <a:gd name="connsiteX2114" fmla="*/ 1300239 w 8830208"/>
              <a:gd name="connsiteY2114" fmla="*/ 1273654 h 8856097"/>
              <a:gd name="connsiteX2115" fmla="*/ 1324404 w 8830208"/>
              <a:gd name="connsiteY2115" fmla="*/ 1316422 h 8856097"/>
              <a:gd name="connsiteX2116" fmla="*/ 1319727 w 8830208"/>
              <a:gd name="connsiteY2116" fmla="*/ 1264330 h 8856097"/>
              <a:gd name="connsiteX2117" fmla="*/ 1300239 w 8830208"/>
              <a:gd name="connsiteY2117" fmla="*/ 1273654 h 8856097"/>
              <a:gd name="connsiteX2118" fmla="*/ 1606544 w 8830208"/>
              <a:gd name="connsiteY2118" fmla="*/ 1270635 h 8856097"/>
              <a:gd name="connsiteX2119" fmla="*/ 1579026 w 8830208"/>
              <a:gd name="connsiteY2119" fmla="*/ 1277522 h 8856097"/>
              <a:gd name="connsiteX2120" fmla="*/ 1573959 w 8830208"/>
              <a:gd name="connsiteY2120" fmla="*/ 1310145 h 8856097"/>
              <a:gd name="connsiteX2121" fmla="*/ 1590770 w 8830208"/>
              <a:gd name="connsiteY2121" fmla="*/ 1295981 h 8856097"/>
              <a:gd name="connsiteX2122" fmla="*/ 1590923 w 8830208"/>
              <a:gd name="connsiteY2122" fmla="*/ 1278617 h 8856097"/>
              <a:gd name="connsiteX2123" fmla="*/ 1600152 w 8830208"/>
              <a:gd name="connsiteY2123" fmla="*/ 1292905 h 8856097"/>
              <a:gd name="connsiteX2124" fmla="*/ 1609382 w 8830208"/>
              <a:gd name="connsiteY2124" fmla="*/ 1307192 h 8856097"/>
              <a:gd name="connsiteX2125" fmla="*/ 1609677 w 8830208"/>
              <a:gd name="connsiteY2125" fmla="*/ 1288142 h 8856097"/>
              <a:gd name="connsiteX2126" fmla="*/ 1609973 w 8830208"/>
              <a:gd name="connsiteY2126" fmla="*/ 1269092 h 8856097"/>
              <a:gd name="connsiteX2127" fmla="*/ 1619202 w 8830208"/>
              <a:gd name="connsiteY2127" fmla="*/ 1283380 h 8856097"/>
              <a:gd name="connsiteX2128" fmla="*/ 1628585 w 8830208"/>
              <a:gd name="connsiteY2128" fmla="*/ 1286323 h 8856097"/>
              <a:gd name="connsiteX2129" fmla="*/ 1606544 w 8830208"/>
              <a:gd name="connsiteY2129" fmla="*/ 1270635 h 8856097"/>
              <a:gd name="connsiteX2130" fmla="*/ 934069 w 8830208"/>
              <a:gd name="connsiteY2130" fmla="*/ 1285199 h 8856097"/>
              <a:gd name="connsiteX2131" fmla="*/ 942927 w 8830208"/>
              <a:gd name="connsiteY2131" fmla="*/ 1316717 h 8856097"/>
              <a:gd name="connsiteX2132" fmla="*/ 951109 w 8830208"/>
              <a:gd name="connsiteY2132" fmla="*/ 1335767 h 8856097"/>
              <a:gd name="connsiteX2133" fmla="*/ 951786 w 8830208"/>
              <a:gd name="connsiteY2133" fmla="*/ 1310135 h 8856097"/>
              <a:gd name="connsiteX2134" fmla="*/ 942927 w 8830208"/>
              <a:gd name="connsiteY2134" fmla="*/ 1278617 h 8856097"/>
              <a:gd name="connsiteX2135" fmla="*/ 934069 w 8830208"/>
              <a:gd name="connsiteY2135" fmla="*/ 1285199 h 8856097"/>
              <a:gd name="connsiteX2136" fmla="*/ 1276302 w 8830208"/>
              <a:gd name="connsiteY2136" fmla="*/ 1290047 h 8856097"/>
              <a:gd name="connsiteX2137" fmla="*/ 1276302 w 8830208"/>
              <a:gd name="connsiteY2137" fmla="*/ 1306240 h 8856097"/>
              <a:gd name="connsiteX2138" fmla="*/ 1264872 w 8830208"/>
              <a:gd name="connsiteY2138" fmla="*/ 1294810 h 8856097"/>
              <a:gd name="connsiteX2139" fmla="*/ 1237536 w 8830208"/>
              <a:gd name="connsiteY2139" fmla="*/ 1304811 h 8856097"/>
              <a:gd name="connsiteX2140" fmla="*/ 1236859 w 8830208"/>
              <a:gd name="connsiteY2140" fmla="*/ 1326242 h 8856097"/>
              <a:gd name="connsiteX2141" fmla="*/ 1229611 w 8830208"/>
              <a:gd name="connsiteY2141" fmla="*/ 1307706 h 8856097"/>
              <a:gd name="connsiteX2142" fmla="*/ 1222353 w 8830208"/>
              <a:gd name="connsiteY2142" fmla="*/ 1289161 h 8856097"/>
              <a:gd name="connsiteX2143" fmla="*/ 1216886 w 8830208"/>
              <a:gd name="connsiteY2143" fmla="*/ 1310088 h 8856097"/>
              <a:gd name="connsiteX2144" fmla="*/ 1211409 w 8830208"/>
              <a:gd name="connsiteY2144" fmla="*/ 1331005 h 8856097"/>
              <a:gd name="connsiteX2145" fmla="*/ 1229573 w 8830208"/>
              <a:gd name="connsiteY2145" fmla="*/ 1331005 h 8856097"/>
              <a:gd name="connsiteX2146" fmla="*/ 1248480 w 8830208"/>
              <a:gd name="connsiteY2146" fmla="*/ 1309573 h 8856097"/>
              <a:gd name="connsiteX2147" fmla="*/ 1254033 w 8830208"/>
              <a:gd name="connsiteY2147" fmla="*/ 1300048 h 8856097"/>
              <a:gd name="connsiteX2148" fmla="*/ 1285827 w 8830208"/>
              <a:gd name="connsiteY2148" fmla="*/ 1292905 h 8856097"/>
              <a:gd name="connsiteX2149" fmla="*/ 1281065 w 8830208"/>
              <a:gd name="connsiteY2149" fmla="*/ 1273855 h 8856097"/>
              <a:gd name="connsiteX2150" fmla="*/ 1276302 w 8830208"/>
              <a:gd name="connsiteY2150" fmla="*/ 1290047 h 8856097"/>
              <a:gd name="connsiteX2151" fmla="*/ 1304877 w 8830208"/>
              <a:gd name="connsiteY2151" fmla="*/ 1283380 h 8856097"/>
              <a:gd name="connsiteX2152" fmla="*/ 1314402 w 8830208"/>
              <a:gd name="connsiteY2152" fmla="*/ 1292905 h 8856097"/>
              <a:gd name="connsiteX2153" fmla="*/ 1323927 w 8830208"/>
              <a:gd name="connsiteY2153" fmla="*/ 1283380 h 8856097"/>
              <a:gd name="connsiteX2154" fmla="*/ 1314402 w 8830208"/>
              <a:gd name="connsiteY2154" fmla="*/ 1273855 h 8856097"/>
              <a:gd name="connsiteX2155" fmla="*/ 1304877 w 8830208"/>
              <a:gd name="connsiteY2155" fmla="*/ 1283380 h 8856097"/>
              <a:gd name="connsiteX2156" fmla="*/ 2031159 w 8830208"/>
              <a:gd name="connsiteY2156" fmla="*/ 1283675 h 8856097"/>
              <a:gd name="connsiteX2157" fmla="*/ 2009727 w 8830208"/>
              <a:gd name="connsiteY2157" fmla="*/ 1300801 h 8856097"/>
              <a:gd name="connsiteX2158" fmla="*/ 1984353 w 8830208"/>
              <a:gd name="connsiteY2158" fmla="*/ 1304458 h 8856097"/>
              <a:gd name="connsiteX2159" fmla="*/ 1958988 w 8830208"/>
              <a:gd name="connsiteY2159" fmla="*/ 1299610 h 8856097"/>
              <a:gd name="connsiteX2160" fmla="*/ 1966436 w 8830208"/>
              <a:gd name="connsiteY2160" fmla="*/ 1317689 h 8856097"/>
              <a:gd name="connsiteX2161" fmla="*/ 1974352 w 8830208"/>
              <a:gd name="connsiteY2161" fmla="*/ 1347673 h 8856097"/>
              <a:gd name="connsiteX2162" fmla="*/ 1983772 w 8830208"/>
              <a:gd name="connsiteY2162" fmla="*/ 1359580 h 8856097"/>
              <a:gd name="connsiteX2163" fmla="*/ 1986706 w 8830208"/>
              <a:gd name="connsiteY2163" fmla="*/ 1335529 h 8856097"/>
              <a:gd name="connsiteX2164" fmla="*/ 1980667 w 8830208"/>
              <a:gd name="connsiteY2164" fmla="*/ 1311469 h 8856097"/>
              <a:gd name="connsiteX2165" fmla="*/ 2004727 w 8830208"/>
              <a:gd name="connsiteY2165" fmla="*/ 1317508 h 8856097"/>
              <a:gd name="connsiteX2166" fmla="*/ 2028777 w 8830208"/>
              <a:gd name="connsiteY2166" fmla="*/ 1323546 h 8856097"/>
              <a:gd name="connsiteX2167" fmla="*/ 2029530 w 8830208"/>
              <a:gd name="connsiteY2167" fmla="*/ 1305839 h 8856097"/>
              <a:gd name="connsiteX2168" fmla="*/ 2035083 w 8830208"/>
              <a:gd name="connsiteY2168" fmla="*/ 1300048 h 8856097"/>
              <a:gd name="connsiteX2169" fmla="*/ 2066877 w 8830208"/>
              <a:gd name="connsiteY2169" fmla="*/ 1292905 h 8856097"/>
              <a:gd name="connsiteX2170" fmla="*/ 2031159 w 8830208"/>
              <a:gd name="connsiteY2170" fmla="*/ 1283675 h 8856097"/>
              <a:gd name="connsiteX2171" fmla="*/ 2247710 w 8830208"/>
              <a:gd name="connsiteY2171" fmla="*/ 1289361 h 8856097"/>
              <a:gd name="connsiteX2172" fmla="*/ 2247557 w 8830208"/>
              <a:gd name="connsiteY2172" fmla="*/ 1307192 h 8856097"/>
              <a:gd name="connsiteX2173" fmla="*/ 2237280 w 8830208"/>
              <a:gd name="connsiteY2173" fmla="*/ 1292905 h 8856097"/>
              <a:gd name="connsiteX2174" fmla="*/ 2227002 w 8830208"/>
              <a:gd name="connsiteY2174" fmla="*/ 1278617 h 8856097"/>
              <a:gd name="connsiteX2175" fmla="*/ 2232670 w 8830208"/>
              <a:gd name="connsiteY2175" fmla="*/ 1296067 h 8856097"/>
              <a:gd name="connsiteX2176" fmla="*/ 2238327 w 8830208"/>
              <a:gd name="connsiteY2176" fmla="*/ 1317498 h 8856097"/>
              <a:gd name="connsiteX2177" fmla="*/ 2247852 w 8830208"/>
              <a:gd name="connsiteY2177" fmla="*/ 1321480 h 8856097"/>
              <a:gd name="connsiteX2178" fmla="*/ 2256254 w 8830208"/>
              <a:gd name="connsiteY2178" fmla="*/ 1314336 h 8856097"/>
              <a:gd name="connsiteX2179" fmla="*/ 2266902 w 8830208"/>
              <a:gd name="connsiteY2179" fmla="*/ 1302430 h 8856097"/>
              <a:gd name="connsiteX2180" fmla="*/ 2276285 w 8830208"/>
              <a:gd name="connsiteY2180" fmla="*/ 1305973 h 8856097"/>
              <a:gd name="connsiteX2181" fmla="*/ 2262140 w 8830208"/>
              <a:gd name="connsiteY2181" fmla="*/ 1283380 h 8856097"/>
              <a:gd name="connsiteX2182" fmla="*/ 2247852 w 8830208"/>
              <a:gd name="connsiteY2182" fmla="*/ 1271521 h 8856097"/>
              <a:gd name="connsiteX2183" fmla="*/ 2247710 w 8830208"/>
              <a:gd name="connsiteY2183" fmla="*/ 1289361 h 8856097"/>
              <a:gd name="connsiteX2184" fmla="*/ 463953 w 8830208"/>
              <a:gd name="connsiteY2184" fmla="*/ 1289275 h 8856097"/>
              <a:gd name="connsiteX2185" fmla="*/ 492062 w 8830208"/>
              <a:gd name="connsiteY2185" fmla="*/ 1363094 h 8856097"/>
              <a:gd name="connsiteX2186" fmla="*/ 541973 w 8830208"/>
              <a:gd name="connsiteY2186" fmla="*/ 1431579 h 8856097"/>
              <a:gd name="connsiteX2187" fmla="*/ 516703 w 8830208"/>
              <a:gd name="connsiteY2187" fmla="*/ 1354427 h 8856097"/>
              <a:gd name="connsiteX2188" fmla="*/ 463953 w 8830208"/>
              <a:gd name="connsiteY2188" fmla="*/ 1289275 h 8856097"/>
              <a:gd name="connsiteX2189" fmla="*/ 1562052 w 8830208"/>
              <a:gd name="connsiteY2189" fmla="*/ 1292905 h 8856097"/>
              <a:gd name="connsiteX2190" fmla="*/ 1572139 w 8830208"/>
              <a:gd name="connsiteY2190" fmla="*/ 1302430 h 8856097"/>
              <a:gd name="connsiteX2191" fmla="*/ 1576340 w 8830208"/>
              <a:gd name="connsiteY2191" fmla="*/ 1292905 h 8856097"/>
              <a:gd name="connsiteX2192" fmla="*/ 1566253 w 8830208"/>
              <a:gd name="connsiteY2192" fmla="*/ 1283380 h 8856097"/>
              <a:gd name="connsiteX2193" fmla="*/ 1562052 w 8830208"/>
              <a:gd name="connsiteY2193" fmla="*/ 1292905 h 8856097"/>
              <a:gd name="connsiteX2194" fmla="*/ 1753372 w 8830208"/>
              <a:gd name="connsiteY2194" fmla="*/ 1292905 h 8856097"/>
              <a:gd name="connsiteX2195" fmla="*/ 1762077 w 8830208"/>
              <a:gd name="connsiteY2195" fmla="*/ 1321480 h 8856097"/>
              <a:gd name="connsiteX2196" fmla="*/ 1762077 w 8830208"/>
              <a:gd name="connsiteY2196" fmla="*/ 1297667 h 8856097"/>
              <a:gd name="connsiteX2197" fmla="*/ 1753372 w 8830208"/>
              <a:gd name="connsiteY2197" fmla="*/ 1292905 h 8856097"/>
              <a:gd name="connsiteX2198" fmla="*/ 1771745 w 8830208"/>
              <a:gd name="connsiteY2198" fmla="*/ 1289961 h 8856097"/>
              <a:gd name="connsiteX2199" fmla="*/ 1781127 w 8830208"/>
              <a:gd name="connsiteY2199" fmla="*/ 1311955 h 8856097"/>
              <a:gd name="connsiteX2200" fmla="*/ 1790357 w 8830208"/>
              <a:gd name="connsiteY2200" fmla="*/ 1326242 h 8856097"/>
              <a:gd name="connsiteX2201" fmla="*/ 1790510 w 8830208"/>
              <a:gd name="connsiteY2201" fmla="*/ 1310135 h 8856097"/>
              <a:gd name="connsiteX2202" fmla="*/ 1781127 w 8830208"/>
              <a:gd name="connsiteY2202" fmla="*/ 1288142 h 8856097"/>
              <a:gd name="connsiteX2203" fmla="*/ 1771745 w 8830208"/>
              <a:gd name="connsiteY2203" fmla="*/ 1289961 h 8856097"/>
              <a:gd name="connsiteX2204" fmla="*/ 1800177 w 8830208"/>
              <a:gd name="connsiteY2204" fmla="*/ 1297667 h 8856097"/>
              <a:gd name="connsiteX2205" fmla="*/ 1809702 w 8830208"/>
              <a:gd name="connsiteY2205" fmla="*/ 1311955 h 8856097"/>
              <a:gd name="connsiteX2206" fmla="*/ 1819227 w 8830208"/>
              <a:gd name="connsiteY2206" fmla="*/ 1297667 h 8856097"/>
              <a:gd name="connsiteX2207" fmla="*/ 1809702 w 8830208"/>
              <a:gd name="connsiteY2207" fmla="*/ 1283380 h 8856097"/>
              <a:gd name="connsiteX2208" fmla="*/ 1800177 w 8830208"/>
              <a:gd name="connsiteY2208" fmla="*/ 1297667 h 8856097"/>
              <a:gd name="connsiteX2209" fmla="*/ 2435200 w 8830208"/>
              <a:gd name="connsiteY2209" fmla="*/ 1297210 h 8856097"/>
              <a:gd name="connsiteX2210" fmla="*/ 2370906 w 8830208"/>
              <a:gd name="connsiteY2210" fmla="*/ 1321670 h 8856097"/>
              <a:gd name="connsiteX2211" fmla="*/ 2333577 w 8830208"/>
              <a:gd name="connsiteY2211" fmla="*/ 1359580 h 8856097"/>
              <a:gd name="connsiteX2212" fmla="*/ 2342807 w 8830208"/>
              <a:gd name="connsiteY2212" fmla="*/ 1373867 h 8856097"/>
              <a:gd name="connsiteX2213" fmla="*/ 2343712 w 8830208"/>
              <a:gd name="connsiteY2213" fmla="*/ 1354817 h 8856097"/>
              <a:gd name="connsiteX2214" fmla="*/ 2349408 w 8830208"/>
              <a:gd name="connsiteY2214" fmla="*/ 1347673 h 8856097"/>
              <a:gd name="connsiteX2215" fmla="*/ 2362648 w 8830208"/>
              <a:gd name="connsiteY2215" fmla="*/ 1359580 h 8856097"/>
              <a:gd name="connsiteX2216" fmla="*/ 2365600 w 8830208"/>
              <a:gd name="connsiteY2216" fmla="*/ 1345292 h 8856097"/>
              <a:gd name="connsiteX2217" fmla="*/ 2390223 w 8830208"/>
              <a:gd name="connsiteY2217" fmla="*/ 1342911 h 8856097"/>
              <a:gd name="connsiteX2218" fmla="*/ 2403053 w 8830208"/>
              <a:gd name="connsiteY2218" fmla="*/ 1354817 h 8856097"/>
              <a:gd name="connsiteX2219" fmla="*/ 2397195 w 8830208"/>
              <a:gd name="connsiteY2219" fmla="*/ 1338148 h 8856097"/>
              <a:gd name="connsiteX2220" fmla="*/ 2400548 w 8830208"/>
              <a:gd name="connsiteY2220" fmla="*/ 1321480 h 8856097"/>
              <a:gd name="connsiteX2221" fmla="*/ 2410444 w 8830208"/>
              <a:gd name="connsiteY2221" fmla="*/ 1333386 h 8856097"/>
              <a:gd name="connsiteX2222" fmla="*/ 2419302 w 8830208"/>
              <a:gd name="connsiteY2222" fmla="*/ 1326242 h 8856097"/>
              <a:gd name="connsiteX2223" fmla="*/ 2428161 w 8830208"/>
              <a:gd name="connsiteY2223" fmla="*/ 1319098 h 8856097"/>
              <a:gd name="connsiteX2224" fmla="*/ 2438057 w 8830208"/>
              <a:gd name="connsiteY2224" fmla="*/ 1331005 h 8856097"/>
              <a:gd name="connsiteX2225" fmla="*/ 2441029 w 8830208"/>
              <a:gd name="connsiteY2225" fmla="*/ 1314336 h 8856097"/>
              <a:gd name="connsiteX2226" fmla="*/ 2434790 w 8830208"/>
              <a:gd name="connsiteY2226" fmla="*/ 1297667 h 8856097"/>
              <a:gd name="connsiteX2227" fmla="*/ 2450106 w 8830208"/>
              <a:gd name="connsiteY2227" fmla="*/ 1310116 h 8856097"/>
              <a:gd name="connsiteX2228" fmla="*/ 2465432 w 8830208"/>
              <a:gd name="connsiteY2228" fmla="*/ 1322565 h 8856097"/>
              <a:gd name="connsiteX2229" fmla="*/ 2460308 w 8830208"/>
              <a:gd name="connsiteY2229" fmla="*/ 1302972 h 8856097"/>
              <a:gd name="connsiteX2230" fmla="*/ 2453907 w 8830208"/>
              <a:gd name="connsiteY2230" fmla="*/ 1283684 h 8856097"/>
              <a:gd name="connsiteX2231" fmla="*/ 2435200 w 8830208"/>
              <a:gd name="connsiteY2231" fmla="*/ 1297210 h 8856097"/>
              <a:gd name="connsiteX2232" fmla="*/ 1486148 w 8830208"/>
              <a:gd name="connsiteY2232" fmla="*/ 1314336 h 8856097"/>
              <a:gd name="connsiteX2233" fmla="*/ 1477537 w 8830208"/>
              <a:gd name="connsiteY2233" fmla="*/ 1335767 h 8856097"/>
              <a:gd name="connsiteX2234" fmla="*/ 1476927 w 8830208"/>
              <a:gd name="connsiteY2234" fmla="*/ 1319098 h 8856097"/>
              <a:gd name="connsiteX2235" fmla="*/ 1466802 w 8830208"/>
              <a:gd name="connsiteY2235" fmla="*/ 1302430 h 8856097"/>
              <a:gd name="connsiteX2236" fmla="*/ 1465326 w 8830208"/>
              <a:gd name="connsiteY2236" fmla="*/ 1328947 h 8856097"/>
              <a:gd name="connsiteX2237" fmla="*/ 1497759 w 8830208"/>
              <a:gd name="connsiteY2237" fmla="*/ 1313545 h 8856097"/>
              <a:gd name="connsiteX2238" fmla="*/ 1491815 w 8830208"/>
              <a:gd name="connsiteY2238" fmla="*/ 1297667 h 8856097"/>
              <a:gd name="connsiteX2239" fmla="*/ 1508103 w 8830208"/>
              <a:gd name="connsiteY2239" fmla="*/ 1310916 h 8856097"/>
              <a:gd name="connsiteX2240" fmla="*/ 1524391 w 8830208"/>
              <a:gd name="connsiteY2240" fmla="*/ 1324175 h 8856097"/>
              <a:gd name="connsiteX2241" fmla="*/ 1518390 w 8830208"/>
              <a:gd name="connsiteY2241" fmla="*/ 1308535 h 8856097"/>
              <a:gd name="connsiteX2242" fmla="*/ 1486148 w 8830208"/>
              <a:gd name="connsiteY2242" fmla="*/ 1314336 h 8856097"/>
              <a:gd name="connsiteX2243" fmla="*/ 2672353 w 8830208"/>
              <a:gd name="connsiteY2243" fmla="*/ 1301363 h 8856097"/>
              <a:gd name="connsiteX2244" fmla="*/ 2732523 w 8830208"/>
              <a:gd name="connsiteY2244" fmla="*/ 1317193 h 8856097"/>
              <a:gd name="connsiteX2245" fmla="*/ 2695080 w 8830208"/>
              <a:gd name="connsiteY2245" fmla="*/ 1302306 h 8856097"/>
              <a:gd name="connsiteX2246" fmla="*/ 2672353 w 8830208"/>
              <a:gd name="connsiteY2246" fmla="*/ 1301363 h 8856097"/>
              <a:gd name="connsiteX2247" fmla="*/ 714327 w 8830208"/>
              <a:gd name="connsiteY2247" fmla="*/ 1316717 h 8856097"/>
              <a:gd name="connsiteX2248" fmla="*/ 714032 w 8830208"/>
              <a:gd name="connsiteY2248" fmla="*/ 1335767 h 8856097"/>
              <a:gd name="connsiteX2249" fmla="*/ 704802 w 8830208"/>
              <a:gd name="connsiteY2249" fmla="*/ 1321480 h 8856097"/>
              <a:gd name="connsiteX2250" fmla="*/ 695573 w 8830208"/>
              <a:gd name="connsiteY2250" fmla="*/ 1307192 h 8856097"/>
              <a:gd name="connsiteX2251" fmla="*/ 695277 w 8830208"/>
              <a:gd name="connsiteY2251" fmla="*/ 1326242 h 8856097"/>
              <a:gd name="connsiteX2252" fmla="*/ 694982 w 8830208"/>
              <a:gd name="connsiteY2252" fmla="*/ 1345292 h 8856097"/>
              <a:gd name="connsiteX2253" fmla="*/ 684886 w 8830208"/>
              <a:gd name="connsiteY2253" fmla="*/ 1331005 h 8856097"/>
              <a:gd name="connsiteX2254" fmla="*/ 674780 w 8830208"/>
              <a:gd name="connsiteY2254" fmla="*/ 1316717 h 8856097"/>
              <a:gd name="connsiteX2255" fmla="*/ 678875 w 8830208"/>
              <a:gd name="connsiteY2255" fmla="*/ 1331005 h 8856097"/>
              <a:gd name="connsiteX2256" fmla="*/ 701030 w 8830208"/>
              <a:gd name="connsiteY2256" fmla="*/ 1342111 h 8856097"/>
              <a:gd name="connsiteX2257" fmla="*/ 723605 w 8830208"/>
              <a:gd name="connsiteY2257" fmla="*/ 1311878 h 8856097"/>
              <a:gd name="connsiteX2258" fmla="*/ 714623 w 8830208"/>
              <a:gd name="connsiteY2258" fmla="*/ 1297667 h 8856097"/>
              <a:gd name="connsiteX2259" fmla="*/ 714327 w 8830208"/>
              <a:gd name="connsiteY2259" fmla="*/ 1316717 h 8856097"/>
              <a:gd name="connsiteX2260" fmla="*/ 901256 w 8830208"/>
              <a:gd name="connsiteY2260" fmla="*/ 1310030 h 8856097"/>
              <a:gd name="connsiteX2261" fmla="*/ 922811 w 8830208"/>
              <a:gd name="connsiteY2261" fmla="*/ 1336424 h 8856097"/>
              <a:gd name="connsiteX2262" fmla="*/ 919677 w 8830208"/>
              <a:gd name="connsiteY2262" fmla="*/ 1302430 h 8856097"/>
              <a:gd name="connsiteX2263" fmla="*/ 901256 w 8830208"/>
              <a:gd name="connsiteY2263" fmla="*/ 1310030 h 8856097"/>
              <a:gd name="connsiteX2264" fmla="*/ 1181052 w 8830208"/>
              <a:gd name="connsiteY2264" fmla="*/ 1316717 h 8856097"/>
              <a:gd name="connsiteX2265" fmla="*/ 1164384 w 8830208"/>
              <a:gd name="connsiteY2265" fmla="*/ 1330862 h 8856097"/>
              <a:gd name="connsiteX2266" fmla="*/ 1147715 w 8830208"/>
              <a:gd name="connsiteY2266" fmla="*/ 1330709 h 8856097"/>
              <a:gd name="connsiteX2267" fmla="*/ 1162002 w 8830208"/>
              <a:gd name="connsiteY2267" fmla="*/ 1321480 h 8856097"/>
              <a:gd name="connsiteX2268" fmla="*/ 1176290 w 8830208"/>
              <a:gd name="connsiteY2268" fmla="*/ 1312250 h 8856097"/>
              <a:gd name="connsiteX2269" fmla="*/ 1158602 w 8830208"/>
              <a:gd name="connsiteY2269" fmla="*/ 1312097 h 8856097"/>
              <a:gd name="connsiteX2270" fmla="*/ 1146696 w 8830208"/>
              <a:gd name="connsiteY2270" fmla="*/ 1327023 h 8856097"/>
              <a:gd name="connsiteX2271" fmla="*/ 1152477 w 8830208"/>
              <a:gd name="connsiteY2271" fmla="*/ 1351512 h 8856097"/>
              <a:gd name="connsiteX2272" fmla="*/ 1167536 w 8830208"/>
              <a:gd name="connsiteY2272" fmla="*/ 1345883 h 8856097"/>
              <a:gd name="connsiteX2273" fmla="*/ 1192816 w 8830208"/>
              <a:gd name="connsiteY2273" fmla="*/ 1337148 h 8856097"/>
              <a:gd name="connsiteX2274" fmla="*/ 1195588 w 8830208"/>
              <a:gd name="connsiteY2274" fmla="*/ 1331414 h 8856097"/>
              <a:gd name="connsiteX2275" fmla="*/ 1201264 w 8830208"/>
              <a:gd name="connsiteY2275" fmla="*/ 1311040 h 8856097"/>
              <a:gd name="connsiteX2276" fmla="*/ 1214390 w 8830208"/>
              <a:gd name="connsiteY2276" fmla="*/ 1302725 h 8856097"/>
              <a:gd name="connsiteX2277" fmla="*/ 1197721 w 8830208"/>
              <a:gd name="connsiteY2277" fmla="*/ 1302572 h 8856097"/>
              <a:gd name="connsiteX2278" fmla="*/ 1181052 w 8830208"/>
              <a:gd name="connsiteY2278" fmla="*/ 1316717 h 8856097"/>
              <a:gd name="connsiteX2279" fmla="*/ 2162432 w 8830208"/>
              <a:gd name="connsiteY2279" fmla="*/ 1311164 h 8856097"/>
              <a:gd name="connsiteX2280" fmla="*/ 2190702 w 8830208"/>
              <a:gd name="connsiteY2280" fmla="*/ 1341787 h 8856097"/>
              <a:gd name="connsiteX2281" fmla="*/ 2200932 w 8830208"/>
              <a:gd name="connsiteY2281" fmla="*/ 1336205 h 8856097"/>
              <a:gd name="connsiteX2282" fmla="*/ 2199627 w 8830208"/>
              <a:gd name="connsiteY2282" fmla="*/ 1324061 h 8856097"/>
              <a:gd name="connsiteX2283" fmla="*/ 2162432 w 8830208"/>
              <a:gd name="connsiteY2283" fmla="*/ 1311164 h 8856097"/>
              <a:gd name="connsiteX2284" fmla="*/ 909590 w 8830208"/>
              <a:gd name="connsiteY2284" fmla="*/ 1321480 h 8856097"/>
              <a:gd name="connsiteX2285" fmla="*/ 919677 w 8830208"/>
              <a:gd name="connsiteY2285" fmla="*/ 1331005 h 8856097"/>
              <a:gd name="connsiteX2286" fmla="*/ 923877 w 8830208"/>
              <a:gd name="connsiteY2286" fmla="*/ 1321480 h 8856097"/>
              <a:gd name="connsiteX2287" fmla="*/ 913790 w 8830208"/>
              <a:gd name="connsiteY2287" fmla="*/ 1311955 h 8856097"/>
              <a:gd name="connsiteX2288" fmla="*/ 909590 w 8830208"/>
              <a:gd name="connsiteY2288" fmla="*/ 1321480 h 8856097"/>
              <a:gd name="connsiteX2289" fmla="*/ 376190 w 8830208"/>
              <a:gd name="connsiteY2289" fmla="*/ 1350055 h 8856097"/>
              <a:gd name="connsiteX2290" fmla="*/ 395726 w 8830208"/>
              <a:gd name="connsiteY2290" fmla="*/ 1378630 h 8856097"/>
              <a:gd name="connsiteX2291" fmla="*/ 385715 w 8830208"/>
              <a:gd name="connsiteY2291" fmla="*/ 1350055 h 8856097"/>
              <a:gd name="connsiteX2292" fmla="*/ 366179 w 8830208"/>
              <a:gd name="connsiteY2292" fmla="*/ 1321480 h 8856097"/>
              <a:gd name="connsiteX2293" fmla="*/ 376190 w 8830208"/>
              <a:gd name="connsiteY2293" fmla="*/ 1350055 h 8856097"/>
              <a:gd name="connsiteX2294" fmla="*/ 851421 w 8830208"/>
              <a:gd name="connsiteY2294" fmla="*/ 1336548 h 8856097"/>
              <a:gd name="connsiteX2295" fmla="*/ 857202 w 8830208"/>
              <a:gd name="connsiteY2295" fmla="*/ 1355598 h 8856097"/>
              <a:gd name="connsiteX2296" fmla="*/ 865832 w 8830208"/>
              <a:gd name="connsiteY2296" fmla="*/ 1359580 h 8856097"/>
              <a:gd name="connsiteX2297" fmla="*/ 869490 w 8830208"/>
              <a:gd name="connsiteY2297" fmla="*/ 1340530 h 8856097"/>
              <a:gd name="connsiteX2298" fmla="*/ 855069 w 8830208"/>
              <a:gd name="connsiteY2298" fmla="*/ 1321480 h 8856097"/>
              <a:gd name="connsiteX2299" fmla="*/ 851421 w 8830208"/>
              <a:gd name="connsiteY2299" fmla="*/ 1336548 h 8856097"/>
              <a:gd name="connsiteX2300" fmla="*/ 1089984 w 8830208"/>
              <a:gd name="connsiteY2300" fmla="*/ 1334024 h 8856097"/>
              <a:gd name="connsiteX2301" fmla="*/ 1112072 w 8830208"/>
              <a:gd name="connsiteY2301" fmla="*/ 1360999 h 8856097"/>
              <a:gd name="connsiteX2302" fmla="*/ 1123902 w 8830208"/>
              <a:gd name="connsiteY2302" fmla="*/ 1353693 h 8856097"/>
              <a:gd name="connsiteX2303" fmla="*/ 1110291 w 8830208"/>
              <a:gd name="connsiteY2303" fmla="*/ 1335205 h 8856097"/>
              <a:gd name="connsiteX2304" fmla="*/ 1096690 w 8830208"/>
              <a:gd name="connsiteY2304" fmla="*/ 1316717 h 8856097"/>
              <a:gd name="connsiteX2305" fmla="*/ 1089984 w 8830208"/>
              <a:gd name="connsiteY2305" fmla="*/ 1334024 h 8856097"/>
              <a:gd name="connsiteX2306" fmla="*/ 1362485 w 8830208"/>
              <a:gd name="connsiteY2306" fmla="*/ 1330290 h 8856097"/>
              <a:gd name="connsiteX2307" fmla="*/ 1341053 w 8830208"/>
              <a:gd name="connsiteY2307" fmla="*/ 1334576 h 8856097"/>
              <a:gd name="connsiteX2308" fmla="*/ 1334119 w 8830208"/>
              <a:gd name="connsiteY2308" fmla="*/ 1356636 h 8856097"/>
              <a:gd name="connsiteX2309" fmla="*/ 1334795 w 8830208"/>
              <a:gd name="connsiteY2309" fmla="*/ 1383392 h 8856097"/>
              <a:gd name="connsiteX2310" fmla="*/ 1342977 w 8830208"/>
              <a:gd name="connsiteY2310" fmla="*/ 1364342 h 8856097"/>
              <a:gd name="connsiteX2311" fmla="*/ 1351979 w 8830208"/>
              <a:gd name="connsiteY2311" fmla="*/ 1359580 h 8856097"/>
              <a:gd name="connsiteX2312" fmla="*/ 1359789 w 8830208"/>
              <a:gd name="connsiteY2312" fmla="*/ 1364342 h 8856097"/>
              <a:gd name="connsiteX2313" fmla="*/ 1378696 w 8830208"/>
              <a:gd name="connsiteY2313" fmla="*/ 1353865 h 8856097"/>
              <a:gd name="connsiteX2314" fmla="*/ 1404890 w 8830208"/>
              <a:gd name="connsiteY2314" fmla="*/ 1340530 h 8856097"/>
              <a:gd name="connsiteX2315" fmla="*/ 1408300 w 8830208"/>
              <a:gd name="connsiteY2315" fmla="*/ 1331005 h 8856097"/>
              <a:gd name="connsiteX2316" fmla="*/ 1422435 w 8830208"/>
              <a:gd name="connsiteY2316" fmla="*/ 1340768 h 8856097"/>
              <a:gd name="connsiteX2317" fmla="*/ 1424873 w 8830208"/>
              <a:gd name="connsiteY2317" fmla="*/ 1338386 h 8856097"/>
              <a:gd name="connsiteX2318" fmla="*/ 1362485 w 8830208"/>
              <a:gd name="connsiteY2318" fmla="*/ 1330290 h 8856097"/>
              <a:gd name="connsiteX2319" fmla="*/ 1890665 w 8830208"/>
              <a:gd name="connsiteY2319" fmla="*/ 1334595 h 8856097"/>
              <a:gd name="connsiteX2320" fmla="*/ 1865843 w 8830208"/>
              <a:gd name="connsiteY2320" fmla="*/ 1363132 h 8856097"/>
              <a:gd name="connsiteX2321" fmla="*/ 1914620 w 8830208"/>
              <a:gd name="connsiteY2321" fmla="*/ 1351321 h 8856097"/>
              <a:gd name="connsiteX2322" fmla="*/ 1914773 w 8830208"/>
              <a:gd name="connsiteY2322" fmla="*/ 1335767 h 8856097"/>
              <a:gd name="connsiteX2323" fmla="*/ 1924002 w 8830208"/>
              <a:gd name="connsiteY2323" fmla="*/ 1350055 h 8856097"/>
              <a:gd name="connsiteX2324" fmla="*/ 1933232 w 8830208"/>
              <a:gd name="connsiteY2324" fmla="*/ 1364342 h 8856097"/>
              <a:gd name="connsiteX2325" fmla="*/ 1933385 w 8830208"/>
              <a:gd name="connsiteY2325" fmla="*/ 1348235 h 8856097"/>
              <a:gd name="connsiteX2326" fmla="*/ 1890665 w 8830208"/>
              <a:gd name="connsiteY2326" fmla="*/ 1334595 h 8856097"/>
              <a:gd name="connsiteX2327" fmla="*/ 1013355 w 8830208"/>
              <a:gd name="connsiteY2327" fmla="*/ 1344501 h 8856097"/>
              <a:gd name="connsiteX2328" fmla="*/ 988514 w 8830208"/>
              <a:gd name="connsiteY2328" fmla="*/ 1359580 h 8856097"/>
              <a:gd name="connsiteX2329" fmla="*/ 969464 w 8830208"/>
              <a:gd name="connsiteY2329" fmla="*/ 1359580 h 8856097"/>
              <a:gd name="connsiteX2330" fmla="*/ 975246 w 8830208"/>
              <a:gd name="connsiteY2330" fmla="*/ 1374648 h 8856097"/>
              <a:gd name="connsiteX2331" fmla="*/ 981027 w 8830208"/>
              <a:gd name="connsiteY2331" fmla="*/ 1393698 h 8856097"/>
              <a:gd name="connsiteX2332" fmla="*/ 990257 w 8830208"/>
              <a:gd name="connsiteY2332" fmla="*/ 1397680 h 8856097"/>
              <a:gd name="connsiteX2333" fmla="*/ 994467 w 8830208"/>
              <a:gd name="connsiteY2333" fmla="*/ 1384621 h 8856097"/>
              <a:gd name="connsiteX2334" fmla="*/ 1005659 w 8830208"/>
              <a:gd name="connsiteY2334" fmla="*/ 1365352 h 8856097"/>
              <a:gd name="connsiteX2335" fmla="*/ 1018851 w 8830208"/>
              <a:gd name="connsiteY2335" fmla="*/ 1379001 h 8856097"/>
              <a:gd name="connsiteX2336" fmla="*/ 1004840 w 8830208"/>
              <a:gd name="connsiteY2336" fmla="*/ 1387859 h 8856097"/>
              <a:gd name="connsiteX2337" fmla="*/ 1017051 w 8830208"/>
              <a:gd name="connsiteY2337" fmla="*/ 1388012 h 8856097"/>
              <a:gd name="connsiteX2338" fmla="*/ 1037882 w 8830208"/>
              <a:gd name="connsiteY2338" fmla="*/ 1366723 h 8856097"/>
              <a:gd name="connsiteX2339" fmla="*/ 1046493 w 8830208"/>
              <a:gd name="connsiteY2339" fmla="*/ 1345292 h 8856097"/>
              <a:gd name="connsiteX2340" fmla="*/ 1047102 w 8830208"/>
              <a:gd name="connsiteY2340" fmla="*/ 1361961 h 8856097"/>
              <a:gd name="connsiteX2341" fmla="*/ 1058389 w 8830208"/>
              <a:gd name="connsiteY2341" fmla="*/ 1378630 h 8856097"/>
              <a:gd name="connsiteX2342" fmla="*/ 1055189 w 8830208"/>
              <a:gd name="connsiteY2342" fmla="*/ 1357722 h 8856097"/>
              <a:gd name="connsiteX2343" fmla="*/ 1013355 w 8830208"/>
              <a:gd name="connsiteY2343" fmla="*/ 1344501 h 8856097"/>
              <a:gd name="connsiteX2344" fmla="*/ 2114502 w 8830208"/>
              <a:gd name="connsiteY2344" fmla="*/ 1336443 h 8856097"/>
              <a:gd name="connsiteX2345" fmla="*/ 2128790 w 8830208"/>
              <a:gd name="connsiteY2345" fmla="*/ 1356179 h 8856097"/>
              <a:gd name="connsiteX2346" fmla="*/ 2137296 w 8830208"/>
              <a:gd name="connsiteY2346" fmla="*/ 1346073 h 8856097"/>
              <a:gd name="connsiteX2347" fmla="*/ 2114502 w 8830208"/>
              <a:gd name="connsiteY2347" fmla="*/ 1336443 h 8856097"/>
              <a:gd name="connsiteX2348" fmla="*/ 792918 w 8830208"/>
              <a:gd name="connsiteY2348" fmla="*/ 1355370 h 8856097"/>
              <a:gd name="connsiteX2349" fmla="*/ 783698 w 8830208"/>
              <a:gd name="connsiteY2349" fmla="*/ 1379458 h 8856097"/>
              <a:gd name="connsiteX2350" fmla="*/ 789918 w 8830208"/>
              <a:gd name="connsiteY2350" fmla="*/ 1373867 h 8856097"/>
              <a:gd name="connsiteX2351" fmla="*/ 790823 w 8830208"/>
              <a:gd name="connsiteY2351" fmla="*/ 1354817 h 8856097"/>
              <a:gd name="connsiteX2352" fmla="*/ 798986 w 8830208"/>
              <a:gd name="connsiteY2352" fmla="*/ 1367704 h 8856097"/>
              <a:gd name="connsiteX2353" fmla="*/ 807158 w 8830208"/>
              <a:gd name="connsiteY2353" fmla="*/ 1380592 h 8856097"/>
              <a:gd name="connsiteX2354" fmla="*/ 827418 w 8830208"/>
              <a:gd name="connsiteY2354" fmla="*/ 1369752 h 8856097"/>
              <a:gd name="connsiteX2355" fmla="*/ 847677 w 8830208"/>
              <a:gd name="connsiteY2355" fmla="*/ 1350312 h 8856097"/>
              <a:gd name="connsiteX2356" fmla="*/ 792918 w 8830208"/>
              <a:gd name="connsiteY2356" fmla="*/ 1355370 h 8856097"/>
              <a:gd name="connsiteX2357" fmla="*/ 1600448 w 8830208"/>
              <a:gd name="connsiteY2357" fmla="*/ 1345292 h 8856097"/>
              <a:gd name="connsiteX2358" fmla="*/ 1609677 w 8830208"/>
              <a:gd name="connsiteY2358" fmla="*/ 1369105 h 8856097"/>
              <a:gd name="connsiteX2359" fmla="*/ 1618907 w 8830208"/>
              <a:gd name="connsiteY2359" fmla="*/ 1373867 h 8856097"/>
              <a:gd name="connsiteX2360" fmla="*/ 1609677 w 8830208"/>
              <a:gd name="connsiteY2360" fmla="*/ 1350055 h 8856097"/>
              <a:gd name="connsiteX2361" fmla="*/ 1600448 w 8830208"/>
              <a:gd name="connsiteY2361" fmla="*/ 1345292 h 8856097"/>
              <a:gd name="connsiteX2362" fmla="*/ 1626013 w 8830208"/>
              <a:gd name="connsiteY2362" fmla="*/ 1356712 h 8856097"/>
              <a:gd name="connsiteX2363" fmla="*/ 1636033 w 8830208"/>
              <a:gd name="connsiteY2363" fmla="*/ 1361475 h 8856097"/>
              <a:gd name="connsiteX2364" fmla="*/ 1649130 w 8830208"/>
              <a:gd name="connsiteY2364" fmla="*/ 1350055 h 8856097"/>
              <a:gd name="connsiteX2365" fmla="*/ 1652540 w 8830208"/>
              <a:gd name="connsiteY2365" fmla="*/ 1359580 h 8856097"/>
              <a:gd name="connsiteX2366" fmla="*/ 1656741 w 8830208"/>
              <a:gd name="connsiteY2366" fmla="*/ 1369105 h 8856097"/>
              <a:gd name="connsiteX2367" fmla="*/ 1666827 w 8830208"/>
              <a:gd name="connsiteY2367" fmla="*/ 1354817 h 8856097"/>
              <a:gd name="connsiteX2368" fmla="*/ 1643310 w 8830208"/>
              <a:gd name="connsiteY2368" fmla="*/ 1340530 h 8856097"/>
              <a:gd name="connsiteX2369" fmla="*/ 1619802 w 8830208"/>
              <a:gd name="connsiteY2369" fmla="*/ 1340530 h 8856097"/>
              <a:gd name="connsiteX2370" fmla="*/ 1626013 w 8830208"/>
              <a:gd name="connsiteY2370" fmla="*/ 1356712 h 8856097"/>
              <a:gd name="connsiteX2371" fmla="*/ 2696318 w 8830208"/>
              <a:gd name="connsiteY2371" fmla="*/ 1343949 h 8856097"/>
              <a:gd name="connsiteX2372" fmla="*/ 2748153 w 8830208"/>
              <a:gd name="connsiteY2372" fmla="*/ 1350436 h 8856097"/>
              <a:gd name="connsiteX2373" fmla="*/ 2717187 w 8830208"/>
              <a:gd name="connsiteY2373" fmla="*/ 1340530 h 8856097"/>
              <a:gd name="connsiteX2374" fmla="*/ 2696318 w 8830208"/>
              <a:gd name="connsiteY2374" fmla="*/ 1343949 h 8856097"/>
              <a:gd name="connsiteX2375" fmla="*/ 1266777 w 8830208"/>
              <a:gd name="connsiteY2375" fmla="*/ 1364418 h 8856097"/>
              <a:gd name="connsiteX2376" fmla="*/ 1277922 w 8830208"/>
              <a:gd name="connsiteY2376" fmla="*/ 1384392 h 8856097"/>
              <a:gd name="connsiteX2377" fmla="*/ 1282979 w 8830208"/>
              <a:gd name="connsiteY2377" fmla="*/ 1375429 h 8856097"/>
              <a:gd name="connsiteX2378" fmla="*/ 1286123 w 8830208"/>
              <a:gd name="connsiteY2378" fmla="*/ 1359580 h 8856097"/>
              <a:gd name="connsiteX2379" fmla="*/ 1295352 w 8830208"/>
              <a:gd name="connsiteY2379" fmla="*/ 1369105 h 8856097"/>
              <a:gd name="connsiteX2380" fmla="*/ 1309640 w 8830208"/>
              <a:gd name="connsiteY2380" fmla="*/ 1378630 h 8856097"/>
              <a:gd name="connsiteX2381" fmla="*/ 1295352 w 8830208"/>
              <a:gd name="connsiteY2381" fmla="*/ 1352140 h 8856097"/>
              <a:gd name="connsiteX2382" fmla="*/ 1266777 w 8830208"/>
              <a:gd name="connsiteY2382" fmla="*/ 1364418 h 8856097"/>
              <a:gd name="connsiteX2383" fmla="*/ 2059181 w 8830208"/>
              <a:gd name="connsiteY2383" fmla="*/ 1356684 h 8856097"/>
              <a:gd name="connsiteX2384" fmla="*/ 2065239 w 8830208"/>
              <a:gd name="connsiteY2384" fmla="*/ 1386440 h 8856097"/>
              <a:gd name="connsiteX2385" fmla="*/ 2085927 w 8830208"/>
              <a:gd name="connsiteY2385" fmla="*/ 1389478 h 8856097"/>
              <a:gd name="connsiteX2386" fmla="*/ 2086070 w 8830208"/>
              <a:gd name="connsiteY2386" fmla="*/ 1372153 h 8856097"/>
              <a:gd name="connsiteX2387" fmla="*/ 2093214 w 8830208"/>
              <a:gd name="connsiteY2387" fmla="*/ 1364342 h 8856097"/>
              <a:gd name="connsiteX2388" fmla="*/ 2121789 w 8830208"/>
              <a:gd name="connsiteY2388" fmla="*/ 1367019 h 8856097"/>
              <a:gd name="connsiteX2389" fmla="*/ 2059181 w 8830208"/>
              <a:gd name="connsiteY2389" fmla="*/ 1356684 h 8856097"/>
              <a:gd name="connsiteX2390" fmla="*/ 2241414 w 8830208"/>
              <a:gd name="connsiteY2390" fmla="*/ 1363399 h 8856097"/>
              <a:gd name="connsiteX2391" fmla="*/ 2247729 w 8830208"/>
              <a:gd name="connsiteY2391" fmla="*/ 1379877 h 8856097"/>
              <a:gd name="connsiteX2392" fmla="*/ 2227926 w 8830208"/>
              <a:gd name="connsiteY2392" fmla="*/ 1373591 h 8856097"/>
              <a:gd name="connsiteX2393" fmla="*/ 2208114 w 8830208"/>
              <a:gd name="connsiteY2393" fmla="*/ 1367304 h 8856097"/>
              <a:gd name="connsiteX2394" fmla="*/ 2220059 w 8830208"/>
              <a:gd name="connsiteY2394" fmla="*/ 1389612 h 8856097"/>
              <a:gd name="connsiteX2395" fmla="*/ 2235975 w 8830208"/>
              <a:gd name="connsiteY2395" fmla="*/ 1399975 h 8856097"/>
              <a:gd name="connsiteX2396" fmla="*/ 2248224 w 8830208"/>
              <a:gd name="connsiteY2396" fmla="*/ 1393146 h 8856097"/>
              <a:gd name="connsiteX2397" fmla="*/ 2305002 w 8830208"/>
              <a:gd name="connsiteY2397" fmla="*/ 1377039 h 8856097"/>
              <a:gd name="connsiteX2398" fmla="*/ 2293858 w 8830208"/>
              <a:gd name="connsiteY2398" fmla="*/ 1374867 h 8856097"/>
              <a:gd name="connsiteX2399" fmla="*/ 2289105 w 8830208"/>
              <a:gd name="connsiteY2399" fmla="*/ 1365104 h 8856097"/>
              <a:gd name="connsiteX2400" fmla="*/ 2283581 w 8830208"/>
              <a:gd name="connsiteY2400" fmla="*/ 1352626 h 8856097"/>
              <a:gd name="connsiteX2401" fmla="*/ 2274465 w 8830208"/>
              <a:gd name="connsiteY2401" fmla="*/ 1372476 h 8856097"/>
              <a:gd name="connsiteX2402" fmla="*/ 2267322 w 8830208"/>
              <a:gd name="connsiteY2402" fmla="*/ 1388155 h 8856097"/>
              <a:gd name="connsiteX2403" fmla="*/ 2257377 w 8830208"/>
              <a:gd name="connsiteY2403" fmla="*/ 1374429 h 8856097"/>
              <a:gd name="connsiteX2404" fmla="*/ 2246233 w 8830208"/>
              <a:gd name="connsiteY2404" fmla="*/ 1353817 h 8856097"/>
              <a:gd name="connsiteX2405" fmla="*/ 2241414 w 8830208"/>
              <a:gd name="connsiteY2405" fmla="*/ 1363399 h 8856097"/>
              <a:gd name="connsiteX2406" fmla="*/ 1492510 w 8830208"/>
              <a:gd name="connsiteY2406" fmla="*/ 1378410 h 8856097"/>
              <a:gd name="connsiteX2407" fmla="*/ 1451200 w 8830208"/>
              <a:gd name="connsiteY2407" fmla="*/ 1419349 h 8856097"/>
              <a:gd name="connsiteX2408" fmla="*/ 1456077 w 8830208"/>
              <a:gd name="connsiteY2408" fmla="*/ 1431017 h 8856097"/>
              <a:gd name="connsiteX2409" fmla="*/ 1468584 w 8830208"/>
              <a:gd name="connsiteY2409" fmla="*/ 1416520 h 8856097"/>
              <a:gd name="connsiteX2410" fmla="*/ 1501712 w 8830208"/>
              <a:gd name="connsiteY2410" fmla="*/ 1403280 h 8856097"/>
              <a:gd name="connsiteX2411" fmla="*/ 1522324 w 8830208"/>
              <a:gd name="connsiteY2411" fmla="*/ 1404528 h 8856097"/>
              <a:gd name="connsiteX2412" fmla="*/ 1516971 w 8830208"/>
              <a:gd name="connsiteY2412" fmla="*/ 1389193 h 8856097"/>
              <a:gd name="connsiteX2413" fmla="*/ 1511627 w 8830208"/>
              <a:gd name="connsiteY2413" fmla="*/ 1373867 h 8856097"/>
              <a:gd name="connsiteX2414" fmla="*/ 1524457 w 8830208"/>
              <a:gd name="connsiteY2414" fmla="*/ 1385773 h 8856097"/>
              <a:gd name="connsiteX2415" fmla="*/ 1555290 w 8830208"/>
              <a:gd name="connsiteY2415" fmla="*/ 1378630 h 8856097"/>
              <a:gd name="connsiteX2416" fmla="*/ 1492510 w 8830208"/>
              <a:gd name="connsiteY2416" fmla="*/ 1378410 h 8856097"/>
              <a:gd name="connsiteX2417" fmla="*/ 1781270 w 8830208"/>
              <a:gd name="connsiteY2417" fmla="*/ 1364904 h 8856097"/>
              <a:gd name="connsiteX2418" fmla="*/ 1836591 w 8830208"/>
              <a:gd name="connsiteY2418" fmla="*/ 1375353 h 8856097"/>
              <a:gd name="connsiteX2419" fmla="*/ 1812636 w 8830208"/>
              <a:gd name="connsiteY2419" fmla="*/ 1375201 h 8856097"/>
              <a:gd name="connsiteX2420" fmla="*/ 1806635 w 8830208"/>
              <a:gd name="connsiteY2420" fmla="*/ 1390831 h 8856097"/>
              <a:gd name="connsiteX2421" fmla="*/ 1793881 w 8830208"/>
              <a:gd name="connsiteY2421" fmla="*/ 1373381 h 8856097"/>
              <a:gd name="connsiteX2422" fmla="*/ 1781270 w 8830208"/>
              <a:gd name="connsiteY2422" fmla="*/ 1364904 h 8856097"/>
              <a:gd name="connsiteX2423" fmla="*/ 748856 w 8830208"/>
              <a:gd name="connsiteY2423" fmla="*/ 1376705 h 8856097"/>
              <a:gd name="connsiteX2424" fmla="*/ 751732 w 8830208"/>
              <a:gd name="connsiteY2424" fmla="*/ 1396556 h 8856097"/>
              <a:gd name="connsiteX2425" fmla="*/ 759314 w 8830208"/>
              <a:gd name="connsiteY2425" fmla="*/ 1408814 h 8856097"/>
              <a:gd name="connsiteX2426" fmla="*/ 764505 w 8830208"/>
              <a:gd name="connsiteY2426" fmla="*/ 1388964 h 8856097"/>
              <a:gd name="connsiteX2427" fmla="*/ 748856 w 8830208"/>
              <a:gd name="connsiteY2427" fmla="*/ 1376705 h 8856097"/>
              <a:gd name="connsiteX2428" fmla="*/ 945728 w 8830208"/>
              <a:gd name="connsiteY2428" fmla="*/ 1376896 h 8856097"/>
              <a:gd name="connsiteX2429" fmla="*/ 943032 w 8830208"/>
              <a:gd name="connsiteY2429" fmla="*/ 1397851 h 8856097"/>
              <a:gd name="connsiteX2430" fmla="*/ 951662 w 8830208"/>
              <a:gd name="connsiteY2430" fmla="*/ 1411805 h 8856097"/>
              <a:gd name="connsiteX2431" fmla="*/ 963482 w 8830208"/>
              <a:gd name="connsiteY2431" fmla="*/ 1399985 h 8856097"/>
              <a:gd name="connsiteX2432" fmla="*/ 945728 w 8830208"/>
              <a:gd name="connsiteY2432" fmla="*/ 1376896 h 8856097"/>
              <a:gd name="connsiteX2433" fmla="*/ 1206989 w 8830208"/>
              <a:gd name="connsiteY2433" fmla="*/ 1374924 h 8856097"/>
              <a:gd name="connsiteX2434" fmla="*/ 1208818 w 8830208"/>
              <a:gd name="connsiteY2434" fmla="*/ 1393422 h 8856097"/>
              <a:gd name="connsiteX2435" fmla="*/ 1221800 w 8830208"/>
              <a:gd name="connsiteY2435" fmla="*/ 1400004 h 8856097"/>
              <a:gd name="connsiteX2436" fmla="*/ 1232040 w 8830208"/>
              <a:gd name="connsiteY2436" fmla="*/ 1406509 h 8856097"/>
              <a:gd name="connsiteX2437" fmla="*/ 1225934 w 8830208"/>
              <a:gd name="connsiteY2437" fmla="*/ 1384544 h 8856097"/>
              <a:gd name="connsiteX2438" fmla="*/ 1206989 w 8830208"/>
              <a:gd name="connsiteY2438" fmla="*/ 1374924 h 8856097"/>
              <a:gd name="connsiteX2439" fmla="*/ 2688889 w 8830208"/>
              <a:gd name="connsiteY2439" fmla="*/ 1376648 h 8856097"/>
              <a:gd name="connsiteX2440" fmla="*/ 2733323 w 8830208"/>
              <a:gd name="connsiteY2440" fmla="*/ 1414672 h 8856097"/>
              <a:gd name="connsiteX2441" fmla="*/ 2765946 w 8830208"/>
              <a:gd name="connsiteY2441" fmla="*/ 1411281 h 8856097"/>
              <a:gd name="connsiteX2442" fmla="*/ 2733627 w 8830208"/>
              <a:gd name="connsiteY2442" fmla="*/ 1400023 h 8856097"/>
              <a:gd name="connsiteX2443" fmla="*/ 2707434 w 8830208"/>
              <a:gd name="connsiteY2443" fmla="*/ 1396594 h 8856097"/>
              <a:gd name="connsiteX2444" fmla="*/ 2695527 w 8830208"/>
              <a:gd name="connsiteY2444" fmla="*/ 1389288 h 8856097"/>
              <a:gd name="connsiteX2445" fmla="*/ 2731246 w 8830208"/>
              <a:gd name="connsiteY2445" fmla="*/ 1384183 h 8856097"/>
              <a:gd name="connsiteX2446" fmla="*/ 2766965 w 8830208"/>
              <a:gd name="connsiteY2446" fmla="*/ 1388307 h 8856097"/>
              <a:gd name="connsiteX2447" fmla="*/ 2752677 w 8830208"/>
              <a:gd name="connsiteY2447" fmla="*/ 1378849 h 8856097"/>
              <a:gd name="connsiteX2448" fmla="*/ 2688889 w 8830208"/>
              <a:gd name="connsiteY2448" fmla="*/ 1376648 h 8856097"/>
              <a:gd name="connsiteX2449" fmla="*/ 1181052 w 8830208"/>
              <a:gd name="connsiteY2449" fmla="*/ 1392355 h 8856097"/>
              <a:gd name="connsiteX2450" fmla="*/ 1189692 w 8830208"/>
              <a:gd name="connsiteY2450" fmla="*/ 1411414 h 8856097"/>
              <a:gd name="connsiteX2451" fmla="*/ 1193340 w 8830208"/>
              <a:gd name="connsiteY2451" fmla="*/ 1397689 h 8856097"/>
              <a:gd name="connsiteX2452" fmla="*/ 1181052 w 8830208"/>
              <a:gd name="connsiteY2452" fmla="*/ 1392355 h 8856097"/>
              <a:gd name="connsiteX2453" fmla="*/ 2000498 w 8830208"/>
              <a:gd name="connsiteY2453" fmla="*/ 1383392 h 8856097"/>
              <a:gd name="connsiteX2454" fmla="*/ 2009727 w 8830208"/>
              <a:gd name="connsiteY2454" fmla="*/ 1407205 h 8856097"/>
              <a:gd name="connsiteX2455" fmla="*/ 2018957 w 8830208"/>
              <a:gd name="connsiteY2455" fmla="*/ 1411967 h 8856097"/>
              <a:gd name="connsiteX2456" fmla="*/ 2009727 w 8830208"/>
              <a:gd name="connsiteY2456" fmla="*/ 1388155 h 8856097"/>
              <a:gd name="connsiteX2457" fmla="*/ 2000498 w 8830208"/>
              <a:gd name="connsiteY2457" fmla="*/ 1383392 h 8856097"/>
              <a:gd name="connsiteX2458" fmla="*/ 2657570 w 8830208"/>
              <a:gd name="connsiteY2458" fmla="*/ 1392917 h 8856097"/>
              <a:gd name="connsiteX2459" fmla="*/ 2649798 w 8830208"/>
              <a:gd name="connsiteY2459" fmla="*/ 1400423 h 8856097"/>
              <a:gd name="connsiteX2460" fmla="*/ 2621709 w 8830208"/>
              <a:gd name="connsiteY2460" fmla="*/ 1394298 h 8856097"/>
              <a:gd name="connsiteX2461" fmla="*/ 2600963 w 8830208"/>
              <a:gd name="connsiteY2461" fmla="*/ 1399727 h 8856097"/>
              <a:gd name="connsiteX2462" fmla="*/ 2614222 w 8830208"/>
              <a:gd name="connsiteY2462" fmla="*/ 1412986 h 8856097"/>
              <a:gd name="connsiteX2463" fmla="*/ 2631939 w 8830208"/>
              <a:gd name="connsiteY2463" fmla="*/ 1411024 h 8856097"/>
              <a:gd name="connsiteX2464" fmla="*/ 2626090 w 8830208"/>
              <a:gd name="connsiteY2464" fmla="*/ 1395794 h 8856097"/>
              <a:gd name="connsiteX2465" fmla="*/ 2646093 w 8830208"/>
              <a:gd name="connsiteY2465" fmla="*/ 1408281 h 8856097"/>
              <a:gd name="connsiteX2466" fmla="*/ 2668115 w 8830208"/>
              <a:gd name="connsiteY2466" fmla="*/ 1391250 h 8856097"/>
              <a:gd name="connsiteX2467" fmla="*/ 2658009 w 8830208"/>
              <a:gd name="connsiteY2467" fmla="*/ 1373867 h 8856097"/>
              <a:gd name="connsiteX2468" fmla="*/ 2657570 w 8830208"/>
              <a:gd name="connsiteY2468" fmla="*/ 1392917 h 8856097"/>
              <a:gd name="connsiteX2469" fmla="*/ 714327 w 8830208"/>
              <a:gd name="connsiteY2469" fmla="*/ 1401880 h 8856097"/>
              <a:gd name="connsiteX2470" fmla="*/ 723748 w 8830208"/>
              <a:gd name="connsiteY2470" fmla="*/ 1421425 h 8856097"/>
              <a:gd name="connsiteX2471" fmla="*/ 726891 w 8830208"/>
              <a:gd name="connsiteY2471" fmla="*/ 1410900 h 8856097"/>
              <a:gd name="connsiteX2472" fmla="*/ 720614 w 8830208"/>
              <a:gd name="connsiteY2472" fmla="*/ 1394555 h 8856097"/>
              <a:gd name="connsiteX2473" fmla="*/ 733235 w 8830208"/>
              <a:gd name="connsiteY2473" fmla="*/ 1402347 h 8856097"/>
              <a:gd name="connsiteX2474" fmla="*/ 739045 w 8830208"/>
              <a:gd name="connsiteY2474" fmla="*/ 1399156 h 8856097"/>
              <a:gd name="connsiteX2475" fmla="*/ 714327 w 8830208"/>
              <a:gd name="connsiteY2475" fmla="*/ 1401880 h 8856097"/>
              <a:gd name="connsiteX2476" fmla="*/ 1945434 w 8830208"/>
              <a:gd name="connsiteY2476" fmla="*/ 1394879 h 8856097"/>
              <a:gd name="connsiteX2477" fmla="*/ 1933423 w 8830208"/>
              <a:gd name="connsiteY2477" fmla="*/ 1430950 h 8856097"/>
              <a:gd name="connsiteX2478" fmla="*/ 1936395 w 8830208"/>
              <a:gd name="connsiteY2478" fmla="*/ 1419606 h 8856097"/>
              <a:gd name="connsiteX2479" fmla="*/ 1929965 w 8830208"/>
              <a:gd name="connsiteY2479" fmla="*/ 1402442 h 8856097"/>
              <a:gd name="connsiteX2480" fmla="*/ 1945577 w 8830208"/>
              <a:gd name="connsiteY2480" fmla="*/ 1415139 h 8856097"/>
              <a:gd name="connsiteX2481" fmla="*/ 1980724 w 8830208"/>
              <a:gd name="connsiteY2481" fmla="*/ 1421625 h 8856097"/>
              <a:gd name="connsiteX2482" fmla="*/ 2000260 w 8830208"/>
              <a:gd name="connsiteY2482" fmla="*/ 1415425 h 8856097"/>
              <a:gd name="connsiteX2483" fmla="*/ 1986620 w 8830208"/>
              <a:gd name="connsiteY2483" fmla="*/ 1401794 h 8856097"/>
              <a:gd name="connsiteX2484" fmla="*/ 1969922 w 8830208"/>
              <a:gd name="connsiteY2484" fmla="*/ 1389450 h 8856097"/>
              <a:gd name="connsiteX2485" fmla="*/ 1945434 w 8830208"/>
              <a:gd name="connsiteY2485" fmla="*/ 1394879 h 8856097"/>
              <a:gd name="connsiteX2486" fmla="*/ 2158841 w 8830208"/>
              <a:gd name="connsiteY2486" fmla="*/ 1405576 h 8856097"/>
              <a:gd name="connsiteX2487" fmla="*/ 2152755 w 8830208"/>
              <a:gd name="connsiteY2487" fmla="*/ 1440447 h 8856097"/>
              <a:gd name="connsiteX2488" fmla="*/ 2155689 w 8830208"/>
              <a:gd name="connsiteY2488" fmla="*/ 1423216 h 8856097"/>
              <a:gd name="connsiteX2489" fmla="*/ 2148945 w 8830208"/>
              <a:gd name="connsiteY2489" fmla="*/ 1411967 h 8856097"/>
              <a:gd name="connsiteX2490" fmla="*/ 2163004 w 8830208"/>
              <a:gd name="connsiteY2490" fmla="*/ 1423330 h 8856097"/>
              <a:gd name="connsiteX2491" fmla="*/ 2194770 w 8830208"/>
              <a:gd name="connsiteY2491" fmla="*/ 1404061 h 8856097"/>
              <a:gd name="connsiteX2492" fmla="*/ 2158841 w 8830208"/>
              <a:gd name="connsiteY2492" fmla="*/ 1405576 h 8856097"/>
              <a:gd name="connsiteX2493" fmla="*/ 821312 w 8830208"/>
              <a:gd name="connsiteY2493" fmla="*/ 1427121 h 8856097"/>
              <a:gd name="connsiteX2494" fmla="*/ 766696 w 8830208"/>
              <a:gd name="connsiteY2494" fmla="*/ 1464316 h 8856097"/>
              <a:gd name="connsiteX2495" fmla="*/ 762105 w 8830208"/>
              <a:gd name="connsiteY2495" fmla="*/ 1478547 h 8856097"/>
              <a:gd name="connsiteX2496" fmla="*/ 752427 w 8830208"/>
              <a:gd name="connsiteY2496" fmla="*/ 1472851 h 8856097"/>
              <a:gd name="connsiteX2497" fmla="*/ 746712 w 8830208"/>
              <a:gd name="connsiteY2497" fmla="*/ 1466898 h 8856097"/>
              <a:gd name="connsiteX2498" fmla="*/ 746722 w 8830208"/>
              <a:gd name="connsiteY2498" fmla="*/ 1481871 h 8856097"/>
              <a:gd name="connsiteX2499" fmla="*/ 793166 w 8830208"/>
              <a:gd name="connsiteY2499" fmla="*/ 1457506 h 8856097"/>
              <a:gd name="connsiteX2500" fmla="*/ 818598 w 8830208"/>
              <a:gd name="connsiteY2500" fmla="*/ 1457211 h 8856097"/>
              <a:gd name="connsiteX2501" fmla="*/ 831428 w 8830208"/>
              <a:gd name="connsiteY2501" fmla="*/ 1469117 h 8856097"/>
              <a:gd name="connsiteX2502" fmla="*/ 825570 w 8830208"/>
              <a:gd name="connsiteY2502" fmla="*/ 1452448 h 8856097"/>
              <a:gd name="connsiteX2503" fmla="*/ 841372 w 8830208"/>
              <a:gd name="connsiteY2503" fmla="*/ 1447686 h 8856097"/>
              <a:gd name="connsiteX2504" fmla="*/ 846925 w 8830208"/>
              <a:gd name="connsiteY2504" fmla="*/ 1442361 h 8856097"/>
              <a:gd name="connsiteX2505" fmla="*/ 857202 w 8830208"/>
              <a:gd name="connsiteY2505" fmla="*/ 1431017 h 8856097"/>
              <a:gd name="connsiteX2506" fmla="*/ 867061 w 8830208"/>
              <a:gd name="connsiteY2506" fmla="*/ 1424435 h 8856097"/>
              <a:gd name="connsiteX2507" fmla="*/ 879196 w 8830208"/>
              <a:gd name="connsiteY2507" fmla="*/ 1433189 h 8856097"/>
              <a:gd name="connsiteX2508" fmla="*/ 890988 w 8830208"/>
              <a:gd name="connsiteY2508" fmla="*/ 1454410 h 8856097"/>
              <a:gd name="connsiteX2509" fmla="*/ 901160 w 8830208"/>
              <a:gd name="connsiteY2509" fmla="*/ 1437951 h 8856097"/>
              <a:gd name="connsiteX2510" fmla="*/ 892131 w 8830208"/>
              <a:gd name="connsiteY2510" fmla="*/ 1397927 h 8856097"/>
              <a:gd name="connsiteX2511" fmla="*/ 821312 w 8830208"/>
              <a:gd name="connsiteY2511" fmla="*/ 1427121 h 8856097"/>
              <a:gd name="connsiteX2512" fmla="*/ 1120464 w 8830208"/>
              <a:gd name="connsiteY2512" fmla="*/ 1404290 h 8856097"/>
              <a:gd name="connsiteX2513" fmla="*/ 1128665 w 8830208"/>
              <a:gd name="connsiteY2513" fmla="*/ 1435780 h 8856097"/>
              <a:gd name="connsiteX2514" fmla="*/ 1142952 w 8830208"/>
              <a:gd name="connsiteY2514" fmla="*/ 1422054 h 8856097"/>
              <a:gd name="connsiteX2515" fmla="*/ 1120464 w 8830208"/>
              <a:gd name="connsiteY2515" fmla="*/ 1404290 h 8856097"/>
              <a:gd name="connsiteX2516" fmla="*/ 1392984 w 8830208"/>
              <a:gd name="connsiteY2516" fmla="*/ 1404404 h 8856097"/>
              <a:gd name="connsiteX2517" fmla="*/ 1381944 w 8830208"/>
              <a:gd name="connsiteY2517" fmla="*/ 1440542 h 8856097"/>
              <a:gd name="connsiteX2518" fmla="*/ 1390993 w 8830208"/>
              <a:gd name="connsiteY2518" fmla="*/ 1459592 h 8856097"/>
              <a:gd name="connsiteX2519" fmla="*/ 1386926 w 8830208"/>
              <a:gd name="connsiteY2519" fmla="*/ 1438161 h 8856097"/>
              <a:gd name="connsiteX2520" fmla="*/ 1402280 w 8830208"/>
              <a:gd name="connsiteY2520" fmla="*/ 1427940 h 8856097"/>
              <a:gd name="connsiteX2521" fmla="*/ 1428702 w 8830208"/>
              <a:gd name="connsiteY2521" fmla="*/ 1411405 h 8856097"/>
              <a:gd name="connsiteX2522" fmla="*/ 1421559 w 8830208"/>
              <a:gd name="connsiteY2522" fmla="*/ 1398975 h 8856097"/>
              <a:gd name="connsiteX2523" fmla="*/ 1392984 w 8830208"/>
              <a:gd name="connsiteY2523" fmla="*/ 1404404 h 8856097"/>
              <a:gd name="connsiteX2524" fmla="*/ 1085802 w 8830208"/>
              <a:gd name="connsiteY2524" fmla="*/ 1417291 h 8856097"/>
              <a:gd name="connsiteX2525" fmla="*/ 1095327 w 8830208"/>
              <a:gd name="connsiteY2525" fmla="*/ 1421492 h 8856097"/>
              <a:gd name="connsiteX2526" fmla="*/ 1104852 w 8830208"/>
              <a:gd name="connsiteY2526" fmla="*/ 1411405 h 8856097"/>
              <a:gd name="connsiteX2527" fmla="*/ 1095327 w 8830208"/>
              <a:gd name="connsiteY2527" fmla="*/ 1407205 h 8856097"/>
              <a:gd name="connsiteX2528" fmla="*/ 1085802 w 8830208"/>
              <a:gd name="connsiteY2528" fmla="*/ 1417291 h 8856097"/>
              <a:gd name="connsiteX2529" fmla="*/ 2124027 w 8830208"/>
              <a:gd name="connsiteY2529" fmla="*/ 1416730 h 8856097"/>
              <a:gd name="connsiteX2530" fmla="*/ 2105539 w 8830208"/>
              <a:gd name="connsiteY2530" fmla="*/ 1426255 h 8856097"/>
              <a:gd name="connsiteX2531" fmla="*/ 2086737 w 8830208"/>
              <a:gd name="connsiteY2531" fmla="*/ 1455287 h 8856097"/>
              <a:gd name="connsiteX2532" fmla="*/ 2095814 w 8830208"/>
              <a:gd name="connsiteY2532" fmla="*/ 1469117 h 8856097"/>
              <a:gd name="connsiteX2533" fmla="*/ 2108483 w 8830208"/>
              <a:gd name="connsiteY2533" fmla="*/ 1452601 h 8856097"/>
              <a:gd name="connsiteX2534" fmla="*/ 2127352 w 8830208"/>
              <a:gd name="connsiteY2534" fmla="*/ 1442276 h 8856097"/>
              <a:gd name="connsiteX2535" fmla="*/ 2133552 w 8830208"/>
              <a:gd name="connsiteY2535" fmla="*/ 1427845 h 8856097"/>
              <a:gd name="connsiteX2536" fmla="*/ 2128790 w 8830208"/>
              <a:gd name="connsiteY2536" fmla="*/ 1407205 h 8856097"/>
              <a:gd name="connsiteX2537" fmla="*/ 2124027 w 8830208"/>
              <a:gd name="connsiteY2537" fmla="*/ 1416730 h 8856097"/>
              <a:gd name="connsiteX2538" fmla="*/ 2565921 w 8830208"/>
              <a:gd name="connsiteY2538" fmla="*/ 1422273 h 8856097"/>
              <a:gd name="connsiteX2539" fmla="*/ 2571702 w 8830208"/>
              <a:gd name="connsiteY2539" fmla="*/ 1440428 h 8856097"/>
              <a:gd name="connsiteX2540" fmla="*/ 2590952 w 8830208"/>
              <a:gd name="connsiteY2540" fmla="*/ 1438485 h 8856097"/>
              <a:gd name="connsiteX2541" fmla="*/ 2610202 w 8830208"/>
              <a:gd name="connsiteY2541" fmla="*/ 1433455 h 8856097"/>
              <a:gd name="connsiteX2542" fmla="*/ 2599316 w 8830208"/>
              <a:gd name="connsiteY2542" fmla="*/ 1420330 h 8856097"/>
              <a:gd name="connsiteX2543" fmla="*/ 2565921 w 8830208"/>
              <a:gd name="connsiteY2543" fmla="*/ 1422273 h 8856097"/>
              <a:gd name="connsiteX2544" fmla="*/ 1038625 w 8830208"/>
              <a:gd name="connsiteY2544" fmla="*/ 1421492 h 8856097"/>
              <a:gd name="connsiteX2545" fmla="*/ 1046788 w 8830208"/>
              <a:gd name="connsiteY2545" fmla="*/ 1444142 h 8856097"/>
              <a:gd name="connsiteX2546" fmla="*/ 1075173 w 8830208"/>
              <a:gd name="connsiteY2546" fmla="*/ 1428074 h 8856097"/>
              <a:gd name="connsiteX2547" fmla="*/ 1074068 w 8830208"/>
              <a:gd name="connsiteY2547" fmla="*/ 1411967 h 8856097"/>
              <a:gd name="connsiteX2548" fmla="*/ 1069581 w 8830208"/>
              <a:gd name="connsiteY2548" fmla="*/ 1429322 h 8856097"/>
              <a:gd name="connsiteX2549" fmla="*/ 1065095 w 8830208"/>
              <a:gd name="connsiteY2549" fmla="*/ 1446676 h 8856097"/>
              <a:gd name="connsiteX2550" fmla="*/ 1051941 w 8830208"/>
              <a:gd name="connsiteY2550" fmla="*/ 1429322 h 8856097"/>
              <a:gd name="connsiteX2551" fmla="*/ 1038625 w 8830208"/>
              <a:gd name="connsiteY2551" fmla="*/ 1421492 h 8856097"/>
              <a:gd name="connsiteX2552" fmla="*/ 1297734 w 8830208"/>
              <a:gd name="connsiteY2552" fmla="*/ 1431617 h 8856097"/>
              <a:gd name="connsiteX2553" fmla="*/ 1286132 w 8830208"/>
              <a:gd name="connsiteY2553" fmla="*/ 1461573 h 8856097"/>
              <a:gd name="connsiteX2554" fmla="*/ 1286437 w 8830208"/>
              <a:gd name="connsiteY2554" fmla="*/ 1478642 h 8856097"/>
              <a:gd name="connsiteX2555" fmla="*/ 1300420 w 8830208"/>
              <a:gd name="connsiteY2555" fmla="*/ 1460154 h 8856097"/>
              <a:gd name="connsiteX2556" fmla="*/ 1314402 w 8830208"/>
              <a:gd name="connsiteY2556" fmla="*/ 1453010 h 8856097"/>
              <a:gd name="connsiteX2557" fmla="*/ 1323032 w 8830208"/>
              <a:gd name="connsiteY2557" fmla="*/ 1464355 h 8856097"/>
              <a:gd name="connsiteX2558" fmla="*/ 1315631 w 8830208"/>
              <a:gd name="connsiteY2558" fmla="*/ 1422340 h 8856097"/>
              <a:gd name="connsiteX2559" fmla="*/ 1297734 w 8830208"/>
              <a:gd name="connsiteY2559" fmla="*/ 1431617 h 8856097"/>
              <a:gd name="connsiteX2560" fmla="*/ 1878978 w 8830208"/>
              <a:gd name="connsiteY2560" fmla="*/ 1435570 h 8856097"/>
              <a:gd name="connsiteX2561" fmla="*/ 1887931 w 8830208"/>
              <a:gd name="connsiteY2561" fmla="*/ 1454830 h 8856097"/>
              <a:gd name="connsiteX2562" fmla="*/ 1886483 w 8830208"/>
              <a:gd name="connsiteY2562" fmla="*/ 1421844 h 8856097"/>
              <a:gd name="connsiteX2563" fmla="*/ 1878978 w 8830208"/>
              <a:gd name="connsiteY2563" fmla="*/ 1435570 h 8856097"/>
              <a:gd name="connsiteX2564" fmla="*/ 1835896 w 8830208"/>
              <a:gd name="connsiteY2564" fmla="*/ 1432817 h 8856097"/>
              <a:gd name="connsiteX2565" fmla="*/ 1828752 w 8830208"/>
              <a:gd name="connsiteY2565" fmla="*/ 1464355 h 8856097"/>
              <a:gd name="connsiteX2566" fmla="*/ 1838135 w 8830208"/>
              <a:gd name="connsiteY2566" fmla="*/ 1467031 h 8856097"/>
              <a:gd name="connsiteX2567" fmla="*/ 1854946 w 8830208"/>
              <a:gd name="connsiteY2567" fmla="*/ 1460792 h 8856097"/>
              <a:gd name="connsiteX2568" fmla="*/ 1871615 w 8830208"/>
              <a:gd name="connsiteY2568" fmla="*/ 1466155 h 8856097"/>
              <a:gd name="connsiteX2569" fmla="*/ 1857327 w 8830208"/>
              <a:gd name="connsiteY2569" fmla="*/ 1455725 h 8856097"/>
              <a:gd name="connsiteX2570" fmla="*/ 1843040 w 8830208"/>
              <a:gd name="connsiteY2570" fmla="*/ 1445305 h 8856097"/>
              <a:gd name="connsiteX2571" fmla="*/ 1857327 w 8830208"/>
              <a:gd name="connsiteY2571" fmla="*/ 1435922 h 8856097"/>
              <a:gd name="connsiteX2572" fmla="*/ 1835896 w 8830208"/>
              <a:gd name="connsiteY2572" fmla="*/ 1432817 h 8856097"/>
              <a:gd name="connsiteX2573" fmla="*/ 2476452 w 8830208"/>
              <a:gd name="connsiteY2573" fmla="*/ 1432370 h 8856097"/>
              <a:gd name="connsiteX2574" fmla="*/ 2491264 w 8830208"/>
              <a:gd name="connsiteY2574" fmla="*/ 1460154 h 8856097"/>
              <a:gd name="connsiteX2575" fmla="*/ 2506075 w 8830208"/>
              <a:gd name="connsiteY2575" fmla="*/ 1478642 h 8856097"/>
              <a:gd name="connsiteX2576" fmla="*/ 2494741 w 8830208"/>
              <a:gd name="connsiteY2576" fmla="*/ 1454830 h 8856097"/>
              <a:gd name="connsiteX2577" fmla="*/ 2476452 w 8830208"/>
              <a:gd name="connsiteY2577" fmla="*/ 1432370 h 8856097"/>
              <a:gd name="connsiteX2578" fmla="*/ 2509590 w 8830208"/>
              <a:gd name="connsiteY2578" fmla="*/ 1436103 h 8856097"/>
              <a:gd name="connsiteX2579" fmla="*/ 2514038 w 8830208"/>
              <a:gd name="connsiteY2579" fmla="*/ 1458039 h 8856097"/>
              <a:gd name="connsiteX2580" fmla="*/ 2525202 w 8830208"/>
              <a:gd name="connsiteY2580" fmla="*/ 1469117 h 8856097"/>
              <a:gd name="connsiteX2581" fmla="*/ 2518858 w 8830208"/>
              <a:gd name="connsiteY2581" fmla="*/ 1452448 h 8856097"/>
              <a:gd name="connsiteX2582" fmla="*/ 2536860 w 8830208"/>
              <a:gd name="connsiteY2582" fmla="*/ 1445543 h 8856097"/>
              <a:gd name="connsiteX2583" fmla="*/ 2539441 w 8830208"/>
              <a:gd name="connsiteY2583" fmla="*/ 1443762 h 8856097"/>
              <a:gd name="connsiteX2584" fmla="*/ 2509590 w 8830208"/>
              <a:gd name="connsiteY2584" fmla="*/ 1436103 h 8856097"/>
              <a:gd name="connsiteX2585" fmla="*/ 605285 w 8830208"/>
              <a:gd name="connsiteY2585" fmla="*/ 1503426 h 8856097"/>
              <a:gd name="connsiteX2586" fmla="*/ 643966 w 8830208"/>
              <a:gd name="connsiteY2586" fmla="*/ 1566462 h 8856097"/>
              <a:gd name="connsiteX2587" fmla="*/ 578815 w 8830208"/>
              <a:gd name="connsiteY2587" fmla="*/ 1435780 h 8856097"/>
              <a:gd name="connsiteX2588" fmla="*/ 605285 w 8830208"/>
              <a:gd name="connsiteY2588" fmla="*/ 1503426 h 8856097"/>
              <a:gd name="connsiteX2589" fmla="*/ 2740390 w 8830208"/>
              <a:gd name="connsiteY2589" fmla="*/ 1454830 h 8856097"/>
              <a:gd name="connsiteX2590" fmla="*/ 2749372 w 8830208"/>
              <a:gd name="connsiteY2590" fmla="*/ 1473880 h 8856097"/>
              <a:gd name="connsiteX2591" fmla="*/ 2757440 w 8830208"/>
              <a:gd name="connsiteY2591" fmla="*/ 1464355 h 8856097"/>
              <a:gd name="connsiteX2592" fmla="*/ 2781881 w 8830208"/>
              <a:gd name="connsiteY2592" fmla="*/ 1464688 h 8856097"/>
              <a:gd name="connsiteX2593" fmla="*/ 2800302 w 8830208"/>
              <a:gd name="connsiteY2593" fmla="*/ 1464450 h 8856097"/>
              <a:gd name="connsiteX2594" fmla="*/ 2775871 w 8830208"/>
              <a:gd name="connsiteY2594" fmla="*/ 1445066 h 8856097"/>
              <a:gd name="connsiteX2595" fmla="*/ 2740390 w 8830208"/>
              <a:gd name="connsiteY2595" fmla="*/ 1454830 h 8856097"/>
              <a:gd name="connsiteX2596" fmla="*/ 542877 w 8830208"/>
              <a:gd name="connsiteY2596" fmla="*/ 1454648 h 8856097"/>
              <a:gd name="connsiteX2597" fmla="*/ 611600 w 8830208"/>
              <a:gd name="connsiteY2597" fmla="*/ 1588180 h 8856097"/>
              <a:gd name="connsiteX2598" fmla="*/ 590369 w 8830208"/>
              <a:gd name="connsiteY2598" fmla="*/ 1502178 h 8856097"/>
              <a:gd name="connsiteX2599" fmla="*/ 542877 w 8830208"/>
              <a:gd name="connsiteY2599" fmla="*/ 1454648 h 8856097"/>
              <a:gd name="connsiteX2600" fmla="*/ 984028 w 8830208"/>
              <a:gd name="connsiteY2600" fmla="*/ 1466736 h 8856097"/>
              <a:gd name="connsiteX2601" fmla="*/ 987571 w 8830208"/>
              <a:gd name="connsiteY2601" fmla="*/ 1476204 h 8856097"/>
              <a:gd name="connsiteX2602" fmla="*/ 1000782 w 8830208"/>
              <a:gd name="connsiteY2602" fmla="*/ 1469555 h 8856097"/>
              <a:gd name="connsiteX2603" fmla="*/ 1003716 w 8830208"/>
              <a:gd name="connsiteY2603" fmla="*/ 1460087 h 8856097"/>
              <a:gd name="connsiteX2604" fmla="*/ 984028 w 8830208"/>
              <a:gd name="connsiteY2604" fmla="*/ 1466736 h 8856097"/>
              <a:gd name="connsiteX2605" fmla="*/ 1229135 w 8830208"/>
              <a:gd name="connsiteY2605" fmla="*/ 1454344 h 8856097"/>
              <a:gd name="connsiteX2606" fmla="*/ 1206084 w 8830208"/>
              <a:gd name="connsiteY2606" fmla="*/ 1457401 h 8856097"/>
              <a:gd name="connsiteX2607" fmla="*/ 1202950 w 8830208"/>
              <a:gd name="connsiteY2607" fmla="*/ 1467555 h 8856097"/>
              <a:gd name="connsiteX2608" fmla="*/ 1187320 w 8830208"/>
              <a:gd name="connsiteY2608" fmla="*/ 1473641 h 8856097"/>
              <a:gd name="connsiteX2609" fmla="*/ 1184939 w 8830208"/>
              <a:gd name="connsiteY2609" fmla="*/ 1476023 h 8856097"/>
              <a:gd name="connsiteX2610" fmla="*/ 1219295 w 8830208"/>
              <a:gd name="connsiteY2610" fmla="*/ 1476956 h 8856097"/>
              <a:gd name="connsiteX2611" fmla="*/ 1219448 w 8830208"/>
              <a:gd name="connsiteY2611" fmla="*/ 1459592 h 8856097"/>
              <a:gd name="connsiteX2612" fmla="*/ 1227582 w 8830208"/>
              <a:gd name="connsiteY2612" fmla="*/ 1472432 h 8856097"/>
              <a:gd name="connsiteX2613" fmla="*/ 1273731 w 8830208"/>
              <a:gd name="connsiteY2613" fmla="*/ 1459487 h 8856097"/>
              <a:gd name="connsiteX2614" fmla="*/ 1276140 w 8830208"/>
              <a:gd name="connsiteY2614" fmla="*/ 1440542 h 8856097"/>
              <a:gd name="connsiteX2615" fmla="*/ 1267368 w 8830208"/>
              <a:gd name="connsiteY2615" fmla="*/ 1459592 h 8856097"/>
              <a:gd name="connsiteX2616" fmla="*/ 1258595 w 8830208"/>
              <a:gd name="connsiteY2616" fmla="*/ 1478642 h 8856097"/>
              <a:gd name="connsiteX2617" fmla="*/ 1257919 w 8830208"/>
              <a:gd name="connsiteY2617" fmla="*/ 1461973 h 8856097"/>
              <a:gd name="connsiteX2618" fmla="*/ 1229135 w 8830208"/>
              <a:gd name="connsiteY2618" fmla="*/ 1454344 h 8856097"/>
              <a:gd name="connsiteX2619" fmla="*/ 1993059 w 8830208"/>
              <a:gd name="connsiteY2619" fmla="*/ 1463545 h 8856097"/>
              <a:gd name="connsiteX2620" fmla="*/ 1943052 w 8830208"/>
              <a:gd name="connsiteY2620" fmla="*/ 1478394 h 8856097"/>
              <a:gd name="connsiteX2621" fmla="*/ 1943052 w 8830208"/>
              <a:gd name="connsiteY2621" fmla="*/ 1495187 h 8856097"/>
              <a:gd name="connsiteX2622" fmla="*/ 1970865 w 8830208"/>
              <a:gd name="connsiteY2622" fmla="*/ 1495311 h 8856097"/>
              <a:gd name="connsiteX2623" fmla="*/ 1980571 w 8830208"/>
              <a:gd name="connsiteY2623" fmla="*/ 1478642 h 8856097"/>
              <a:gd name="connsiteX2624" fmla="*/ 1980867 w 8830208"/>
              <a:gd name="connsiteY2624" fmla="*/ 1499778 h 8856097"/>
              <a:gd name="connsiteX2625" fmla="*/ 1981152 w 8830208"/>
              <a:gd name="connsiteY2625" fmla="*/ 1520904 h 8856097"/>
              <a:gd name="connsiteX2626" fmla="*/ 1996078 w 8830208"/>
              <a:gd name="connsiteY2626" fmla="*/ 1515180 h 8856097"/>
              <a:gd name="connsiteX2627" fmla="*/ 2011004 w 8830208"/>
              <a:gd name="connsiteY2627" fmla="*/ 1509446 h 8856097"/>
              <a:gd name="connsiteX2628" fmla="*/ 2000841 w 8830208"/>
              <a:gd name="connsiteY2628" fmla="*/ 1499283 h 8856097"/>
              <a:gd name="connsiteX2629" fmla="*/ 2000764 w 8830208"/>
              <a:gd name="connsiteY2629" fmla="*/ 1473880 h 8856097"/>
              <a:gd name="connsiteX2630" fmla="*/ 2004965 w 8830208"/>
              <a:gd name="connsiteY2630" fmla="*/ 1483405 h 8856097"/>
              <a:gd name="connsiteX2631" fmla="*/ 2010185 w 8830208"/>
              <a:gd name="connsiteY2631" fmla="*/ 1492930 h 8856097"/>
              <a:gd name="connsiteX2632" fmla="*/ 2015804 w 8830208"/>
              <a:gd name="connsiteY2632" fmla="*/ 1478642 h 8856097"/>
              <a:gd name="connsiteX2633" fmla="*/ 2019548 w 8830208"/>
              <a:gd name="connsiteY2633" fmla="*/ 1464355 h 8856097"/>
              <a:gd name="connsiteX2634" fmla="*/ 2028777 w 8830208"/>
              <a:gd name="connsiteY2634" fmla="*/ 1473880 h 8856097"/>
              <a:gd name="connsiteX2635" fmla="*/ 2043065 w 8830208"/>
              <a:gd name="connsiteY2635" fmla="*/ 1483405 h 8856097"/>
              <a:gd name="connsiteX2636" fmla="*/ 2050209 w 8830208"/>
              <a:gd name="connsiteY2636" fmla="*/ 1452324 h 8856097"/>
              <a:gd name="connsiteX2637" fmla="*/ 1993059 w 8830208"/>
              <a:gd name="connsiteY2637" fmla="*/ 1463545 h 8856097"/>
              <a:gd name="connsiteX2638" fmla="*/ 2697928 w 8830208"/>
              <a:gd name="connsiteY2638" fmla="*/ 1452020 h 8856097"/>
              <a:gd name="connsiteX2639" fmla="*/ 2676516 w 8830208"/>
              <a:gd name="connsiteY2639" fmla="*/ 1456153 h 8856097"/>
              <a:gd name="connsiteX2640" fmla="*/ 2686164 w 8830208"/>
              <a:gd name="connsiteY2640" fmla="*/ 1474184 h 8856097"/>
              <a:gd name="connsiteX2641" fmla="*/ 2727036 w 8830208"/>
              <a:gd name="connsiteY2641" fmla="*/ 1463697 h 8856097"/>
              <a:gd name="connsiteX2642" fmla="*/ 2725588 w 8830208"/>
              <a:gd name="connsiteY2642" fmla="*/ 1446600 h 8856097"/>
              <a:gd name="connsiteX2643" fmla="*/ 2697928 w 8830208"/>
              <a:gd name="connsiteY2643" fmla="*/ 1452020 h 8856097"/>
              <a:gd name="connsiteX2644" fmla="*/ 2412321 w 8830208"/>
              <a:gd name="connsiteY2644" fmla="*/ 1464593 h 8856097"/>
              <a:gd name="connsiteX2645" fmla="*/ 2410501 w 8830208"/>
              <a:gd name="connsiteY2645" fmla="*/ 1502455 h 8856097"/>
              <a:gd name="connsiteX2646" fmla="*/ 2413225 w 8830208"/>
              <a:gd name="connsiteY2646" fmla="*/ 1488167 h 8856097"/>
              <a:gd name="connsiteX2647" fmla="*/ 2417493 w 8830208"/>
              <a:gd name="connsiteY2647" fmla="*/ 1473880 h 8856097"/>
              <a:gd name="connsiteX2648" fmla="*/ 2430980 w 8830208"/>
              <a:gd name="connsiteY2648" fmla="*/ 1485090 h 8856097"/>
              <a:gd name="connsiteX2649" fmla="*/ 2445639 w 8830208"/>
              <a:gd name="connsiteY2649" fmla="*/ 1489548 h 8856097"/>
              <a:gd name="connsiteX2650" fmla="*/ 2451202 w 8830208"/>
              <a:gd name="connsiteY2650" fmla="*/ 1468812 h 8856097"/>
              <a:gd name="connsiteX2651" fmla="*/ 2412321 w 8830208"/>
              <a:gd name="connsiteY2651" fmla="*/ 1464593 h 8856097"/>
              <a:gd name="connsiteX2652" fmla="*/ 912495 w 8830208"/>
              <a:gd name="connsiteY2652" fmla="*/ 1470822 h 8856097"/>
              <a:gd name="connsiteX2653" fmla="*/ 901922 w 8830208"/>
              <a:gd name="connsiteY2653" fmla="*/ 1489558 h 8856097"/>
              <a:gd name="connsiteX2654" fmla="*/ 907475 w 8830208"/>
              <a:gd name="connsiteY2654" fmla="*/ 1504055 h 8856097"/>
              <a:gd name="connsiteX2655" fmla="*/ 915534 w 8830208"/>
              <a:gd name="connsiteY2655" fmla="*/ 1491348 h 8856097"/>
              <a:gd name="connsiteX2656" fmla="*/ 923582 w 8830208"/>
              <a:gd name="connsiteY2656" fmla="*/ 1478642 h 8856097"/>
              <a:gd name="connsiteX2657" fmla="*/ 923735 w 8830208"/>
              <a:gd name="connsiteY2657" fmla="*/ 1490548 h 8856097"/>
              <a:gd name="connsiteX2658" fmla="*/ 933964 w 8830208"/>
              <a:gd name="connsiteY2658" fmla="*/ 1502455 h 8856097"/>
              <a:gd name="connsiteX2659" fmla="*/ 937508 w 8830208"/>
              <a:gd name="connsiteY2659" fmla="*/ 1491863 h 8856097"/>
              <a:gd name="connsiteX2660" fmla="*/ 944089 w 8830208"/>
              <a:gd name="connsiteY2660" fmla="*/ 1472965 h 8856097"/>
              <a:gd name="connsiteX2661" fmla="*/ 957215 w 8830208"/>
              <a:gd name="connsiteY2661" fmla="*/ 1464650 h 8856097"/>
              <a:gd name="connsiteX2662" fmla="*/ 942927 w 8830208"/>
              <a:gd name="connsiteY2662" fmla="*/ 1465602 h 8856097"/>
              <a:gd name="connsiteX2663" fmla="*/ 912495 w 8830208"/>
              <a:gd name="connsiteY2663" fmla="*/ 1470822 h 8856097"/>
              <a:gd name="connsiteX2664" fmla="*/ 2581227 w 8830208"/>
              <a:gd name="connsiteY2664" fmla="*/ 1485176 h 8856097"/>
              <a:gd name="connsiteX2665" fmla="*/ 2533250 w 8830208"/>
              <a:gd name="connsiteY2665" fmla="*/ 1524048 h 8856097"/>
              <a:gd name="connsiteX2666" fmla="*/ 2545918 w 8830208"/>
              <a:gd name="connsiteY2666" fmla="*/ 1535792 h 8856097"/>
              <a:gd name="connsiteX2667" fmla="*/ 2539203 w 8830208"/>
              <a:gd name="connsiteY2667" fmla="*/ 1523886 h 8856097"/>
              <a:gd name="connsiteX2668" fmla="*/ 2541775 w 8830208"/>
              <a:gd name="connsiteY2668" fmla="*/ 1511980 h 8856097"/>
              <a:gd name="connsiteX2669" fmla="*/ 2554424 w 8830208"/>
              <a:gd name="connsiteY2669" fmla="*/ 1522047 h 8856097"/>
              <a:gd name="connsiteX2670" fmla="*/ 2573665 w 8830208"/>
              <a:gd name="connsiteY2670" fmla="*/ 1526019 h 8856097"/>
              <a:gd name="connsiteX2671" fmla="*/ 2583609 w 8830208"/>
              <a:gd name="connsiteY2671" fmla="*/ 1504045 h 8856097"/>
              <a:gd name="connsiteX2672" fmla="*/ 2577665 w 8830208"/>
              <a:gd name="connsiteY2672" fmla="*/ 1488167 h 8856097"/>
              <a:gd name="connsiteX2673" fmla="*/ 2592057 w 8830208"/>
              <a:gd name="connsiteY2673" fmla="*/ 1499845 h 8856097"/>
              <a:gd name="connsiteX2674" fmla="*/ 2654179 w 8830208"/>
              <a:gd name="connsiteY2674" fmla="*/ 1499349 h 8856097"/>
              <a:gd name="connsiteX2675" fmla="*/ 2639740 w 8830208"/>
              <a:gd name="connsiteY2675" fmla="*/ 1464850 h 8856097"/>
              <a:gd name="connsiteX2676" fmla="*/ 2581227 w 8830208"/>
              <a:gd name="connsiteY2676" fmla="*/ 1485176 h 8856097"/>
              <a:gd name="connsiteX2677" fmla="*/ 876548 w 8830208"/>
              <a:gd name="connsiteY2677" fmla="*/ 1483405 h 8856097"/>
              <a:gd name="connsiteX2678" fmla="*/ 885777 w 8830208"/>
              <a:gd name="connsiteY2678" fmla="*/ 1511980 h 8856097"/>
              <a:gd name="connsiteX2679" fmla="*/ 895007 w 8830208"/>
              <a:gd name="connsiteY2679" fmla="*/ 1526267 h 8856097"/>
              <a:gd name="connsiteX2680" fmla="*/ 895007 w 8830208"/>
              <a:gd name="connsiteY2680" fmla="*/ 1511980 h 8856097"/>
              <a:gd name="connsiteX2681" fmla="*/ 885777 w 8830208"/>
              <a:gd name="connsiteY2681" fmla="*/ 1483405 h 8856097"/>
              <a:gd name="connsiteX2682" fmla="*/ 876548 w 8830208"/>
              <a:gd name="connsiteY2682" fmla="*/ 1469117 h 8856097"/>
              <a:gd name="connsiteX2683" fmla="*/ 876548 w 8830208"/>
              <a:gd name="connsiteY2683" fmla="*/ 1483405 h 8856097"/>
              <a:gd name="connsiteX2684" fmla="*/ 1697336 w 8830208"/>
              <a:gd name="connsiteY2684" fmla="*/ 1482014 h 8856097"/>
              <a:gd name="connsiteX2685" fmla="*/ 1684973 w 8830208"/>
              <a:gd name="connsiteY2685" fmla="*/ 1489853 h 8856097"/>
              <a:gd name="connsiteX2686" fmla="*/ 1699936 w 8830208"/>
              <a:gd name="connsiteY2686" fmla="*/ 1502264 h 8856097"/>
              <a:gd name="connsiteX2687" fmla="*/ 1714891 w 8830208"/>
              <a:gd name="connsiteY2687" fmla="*/ 1514675 h 8856097"/>
              <a:gd name="connsiteX2688" fmla="*/ 1709128 w 8830208"/>
              <a:gd name="connsiteY2688" fmla="*/ 1496654 h 8856097"/>
              <a:gd name="connsiteX2689" fmla="*/ 1703375 w 8830208"/>
              <a:gd name="connsiteY2689" fmla="*/ 1478642 h 8856097"/>
              <a:gd name="connsiteX2690" fmla="*/ 1718434 w 8830208"/>
              <a:gd name="connsiteY2690" fmla="*/ 1497130 h 8856097"/>
              <a:gd name="connsiteX2691" fmla="*/ 1727721 w 8830208"/>
              <a:gd name="connsiteY2691" fmla="*/ 1488948 h 8856097"/>
              <a:gd name="connsiteX2692" fmla="*/ 1697336 w 8830208"/>
              <a:gd name="connsiteY2692" fmla="*/ 1482014 h 8856097"/>
              <a:gd name="connsiteX2693" fmla="*/ 1904952 w 8830208"/>
              <a:gd name="connsiteY2693" fmla="*/ 1481499 h 8856097"/>
              <a:gd name="connsiteX2694" fmla="*/ 1916383 w 8830208"/>
              <a:gd name="connsiteY2694" fmla="*/ 1500549 h 8856097"/>
              <a:gd name="connsiteX2695" fmla="*/ 1917173 w 8830208"/>
              <a:gd name="connsiteY2695" fmla="*/ 1511980 h 8856097"/>
              <a:gd name="connsiteX2696" fmla="*/ 1902800 w 8830208"/>
              <a:gd name="connsiteY2696" fmla="*/ 1500769 h 8856097"/>
              <a:gd name="connsiteX2697" fmla="*/ 1876377 w 8830208"/>
              <a:gd name="connsiteY2697" fmla="*/ 1518333 h 8856097"/>
              <a:gd name="connsiteX2698" fmla="*/ 1876377 w 8830208"/>
              <a:gd name="connsiteY2698" fmla="*/ 1533096 h 8856097"/>
              <a:gd name="connsiteX2699" fmla="*/ 1902552 w 8830208"/>
              <a:gd name="connsiteY2699" fmla="*/ 1526524 h 8856097"/>
              <a:gd name="connsiteX2700" fmla="*/ 1927279 w 8830208"/>
              <a:gd name="connsiteY2700" fmla="*/ 1494892 h 8856097"/>
              <a:gd name="connsiteX2701" fmla="*/ 1904952 w 8830208"/>
              <a:gd name="connsiteY2701" fmla="*/ 1481499 h 8856097"/>
              <a:gd name="connsiteX2702" fmla="*/ 2366382 w 8830208"/>
              <a:gd name="connsiteY2702" fmla="*/ 1486119 h 8856097"/>
              <a:gd name="connsiteX2703" fmla="*/ 2367391 w 8830208"/>
              <a:gd name="connsiteY2703" fmla="*/ 1512751 h 8856097"/>
              <a:gd name="connsiteX2704" fmla="*/ 2374316 w 8830208"/>
              <a:gd name="connsiteY2704" fmla="*/ 1523952 h 8856097"/>
              <a:gd name="connsiteX2705" fmla="*/ 2383508 w 8830208"/>
              <a:gd name="connsiteY2705" fmla="*/ 1507522 h 8856097"/>
              <a:gd name="connsiteX2706" fmla="*/ 2382498 w 8830208"/>
              <a:gd name="connsiteY2706" fmla="*/ 1480890 h 8856097"/>
              <a:gd name="connsiteX2707" fmla="*/ 2372306 w 8830208"/>
              <a:gd name="connsiteY2707" fmla="*/ 1470698 h 8856097"/>
              <a:gd name="connsiteX2708" fmla="*/ 2366382 w 8830208"/>
              <a:gd name="connsiteY2708" fmla="*/ 1486119 h 8856097"/>
              <a:gd name="connsiteX2709" fmla="*/ 1107281 w 8830208"/>
              <a:gd name="connsiteY2709" fmla="*/ 1491425 h 8856097"/>
              <a:gd name="connsiteX2710" fmla="*/ 1105205 w 8830208"/>
              <a:gd name="connsiteY2710" fmla="*/ 1512227 h 8856097"/>
              <a:gd name="connsiteX2711" fmla="*/ 1114082 w 8830208"/>
              <a:gd name="connsiteY2711" fmla="*/ 1526267 h 8856097"/>
              <a:gd name="connsiteX2712" fmla="*/ 1114377 w 8830208"/>
              <a:gd name="connsiteY2712" fmla="*/ 1507217 h 8856097"/>
              <a:gd name="connsiteX2713" fmla="*/ 1114673 w 8830208"/>
              <a:gd name="connsiteY2713" fmla="*/ 1488167 h 8856097"/>
              <a:gd name="connsiteX2714" fmla="*/ 1123902 w 8830208"/>
              <a:gd name="connsiteY2714" fmla="*/ 1502455 h 8856097"/>
              <a:gd name="connsiteX2715" fmla="*/ 1133285 w 8830208"/>
              <a:gd name="connsiteY2715" fmla="*/ 1505398 h 8856097"/>
              <a:gd name="connsiteX2716" fmla="*/ 1107281 w 8830208"/>
              <a:gd name="connsiteY2716" fmla="*/ 1491425 h 8856097"/>
              <a:gd name="connsiteX2717" fmla="*/ 1650578 w 8830208"/>
              <a:gd name="connsiteY2717" fmla="*/ 1495758 h 8856097"/>
              <a:gd name="connsiteX2718" fmla="*/ 1637605 w 8830208"/>
              <a:gd name="connsiteY2718" fmla="*/ 1520457 h 8856097"/>
              <a:gd name="connsiteX2719" fmla="*/ 1669552 w 8830208"/>
              <a:gd name="connsiteY2719" fmla="*/ 1502607 h 8856097"/>
              <a:gd name="connsiteX2720" fmla="*/ 1673076 w 8830208"/>
              <a:gd name="connsiteY2720" fmla="*/ 1483738 h 8856097"/>
              <a:gd name="connsiteX2721" fmla="*/ 1650578 w 8830208"/>
              <a:gd name="connsiteY2721" fmla="*/ 1495758 h 8856097"/>
              <a:gd name="connsiteX2722" fmla="*/ 2600277 w 8830208"/>
              <a:gd name="connsiteY2722" fmla="*/ 1493491 h 8856097"/>
              <a:gd name="connsiteX2723" fmla="*/ 2609802 w 8830208"/>
              <a:gd name="connsiteY2723" fmla="*/ 1497692 h 8856097"/>
              <a:gd name="connsiteX2724" fmla="*/ 2619327 w 8830208"/>
              <a:gd name="connsiteY2724" fmla="*/ 1487605 h 8856097"/>
              <a:gd name="connsiteX2725" fmla="*/ 2609802 w 8830208"/>
              <a:gd name="connsiteY2725" fmla="*/ 1483405 h 8856097"/>
              <a:gd name="connsiteX2726" fmla="*/ 2600277 w 8830208"/>
              <a:gd name="connsiteY2726" fmla="*/ 1493491 h 8856097"/>
              <a:gd name="connsiteX2727" fmla="*/ 2781252 w 8830208"/>
              <a:gd name="connsiteY2727" fmla="*/ 1492930 h 8856097"/>
              <a:gd name="connsiteX2728" fmla="*/ 2809827 w 8830208"/>
              <a:gd name="connsiteY2728" fmla="*/ 1501635 h 8856097"/>
              <a:gd name="connsiteX2729" fmla="*/ 2805065 w 8830208"/>
              <a:gd name="connsiteY2729" fmla="*/ 1492930 h 8856097"/>
              <a:gd name="connsiteX2730" fmla="*/ 2781252 w 8830208"/>
              <a:gd name="connsiteY2730" fmla="*/ 1492930 h 8856097"/>
              <a:gd name="connsiteX2731" fmla="*/ 445084 w 8830208"/>
              <a:gd name="connsiteY2731" fmla="*/ 1581036 h 8856097"/>
              <a:gd name="connsiteX2732" fmla="*/ 721833 w 8830208"/>
              <a:gd name="connsiteY2732" fmla="*/ 2088671 h 8856097"/>
              <a:gd name="connsiteX2733" fmla="*/ 516531 w 8830208"/>
              <a:gd name="connsiteY2733" fmla="*/ 1695336 h 8856097"/>
              <a:gd name="connsiteX2734" fmla="*/ 403012 w 8830208"/>
              <a:gd name="connsiteY2734" fmla="*/ 1492930 h 8856097"/>
              <a:gd name="connsiteX2735" fmla="*/ 445084 w 8830208"/>
              <a:gd name="connsiteY2735" fmla="*/ 1581036 h 8856097"/>
              <a:gd name="connsiteX2736" fmla="*/ 853754 w 8830208"/>
              <a:gd name="connsiteY2736" fmla="*/ 1507217 h 8856097"/>
              <a:gd name="connsiteX2737" fmla="*/ 867451 w 8830208"/>
              <a:gd name="connsiteY2737" fmla="*/ 1521505 h 8856097"/>
              <a:gd name="connsiteX2738" fmla="*/ 870175 w 8830208"/>
              <a:gd name="connsiteY2738" fmla="*/ 1507217 h 8856097"/>
              <a:gd name="connsiteX2739" fmla="*/ 856478 w 8830208"/>
              <a:gd name="connsiteY2739" fmla="*/ 1492930 h 8856097"/>
              <a:gd name="connsiteX2740" fmla="*/ 853754 w 8830208"/>
              <a:gd name="connsiteY2740" fmla="*/ 1507217 h 8856097"/>
              <a:gd name="connsiteX2741" fmla="*/ 1076573 w 8830208"/>
              <a:gd name="connsiteY2741" fmla="*/ 1497692 h 8856097"/>
              <a:gd name="connsiteX2742" fmla="*/ 1085802 w 8830208"/>
              <a:gd name="connsiteY2742" fmla="*/ 1521505 h 8856097"/>
              <a:gd name="connsiteX2743" fmla="*/ 1095032 w 8830208"/>
              <a:gd name="connsiteY2743" fmla="*/ 1526267 h 8856097"/>
              <a:gd name="connsiteX2744" fmla="*/ 1085802 w 8830208"/>
              <a:gd name="connsiteY2744" fmla="*/ 1502455 h 8856097"/>
              <a:gd name="connsiteX2745" fmla="*/ 1076573 w 8830208"/>
              <a:gd name="connsiteY2745" fmla="*/ 1497692 h 8856097"/>
              <a:gd name="connsiteX2746" fmla="*/ 2328815 w 8830208"/>
              <a:gd name="connsiteY2746" fmla="*/ 1502455 h 8856097"/>
              <a:gd name="connsiteX2747" fmla="*/ 2343664 w 8830208"/>
              <a:gd name="connsiteY2747" fmla="*/ 1531030 h 8856097"/>
              <a:gd name="connsiteX2748" fmla="*/ 2352627 w 8830208"/>
              <a:gd name="connsiteY2748" fmla="*/ 1511980 h 8856097"/>
              <a:gd name="connsiteX2749" fmla="*/ 2328815 w 8830208"/>
              <a:gd name="connsiteY2749" fmla="*/ 1502455 h 8856097"/>
              <a:gd name="connsiteX2750" fmla="*/ 816245 w 8830208"/>
              <a:gd name="connsiteY2750" fmla="*/ 1516199 h 8856097"/>
              <a:gd name="connsiteX2751" fmla="*/ 794909 w 8830208"/>
              <a:gd name="connsiteY2751" fmla="*/ 1523429 h 8856097"/>
              <a:gd name="connsiteX2752" fmla="*/ 793995 w 8830208"/>
              <a:gd name="connsiteY2752" fmla="*/ 1534754 h 8856097"/>
              <a:gd name="connsiteX2753" fmla="*/ 800491 w 8830208"/>
              <a:gd name="connsiteY2753" fmla="*/ 1552775 h 8856097"/>
              <a:gd name="connsiteX2754" fmla="*/ 785984 w 8830208"/>
              <a:gd name="connsiteY2754" fmla="*/ 1540736 h 8856097"/>
              <a:gd name="connsiteX2755" fmla="*/ 771477 w 8830208"/>
              <a:gd name="connsiteY2755" fmla="*/ 1538831 h 8856097"/>
              <a:gd name="connsiteX2756" fmla="*/ 804824 w 8830208"/>
              <a:gd name="connsiteY2756" fmla="*/ 1546917 h 8856097"/>
              <a:gd name="connsiteX2757" fmla="*/ 823951 w 8830208"/>
              <a:gd name="connsiteY2757" fmla="*/ 1538326 h 8856097"/>
              <a:gd name="connsiteX2758" fmla="*/ 823827 w 8830208"/>
              <a:gd name="connsiteY2758" fmla="*/ 1531791 h 8856097"/>
              <a:gd name="connsiteX2759" fmla="*/ 815978 w 8830208"/>
              <a:gd name="connsiteY2759" fmla="*/ 1518266 h 8856097"/>
              <a:gd name="connsiteX2760" fmla="*/ 831828 w 8830208"/>
              <a:gd name="connsiteY2760" fmla="*/ 1524353 h 8856097"/>
              <a:gd name="connsiteX2761" fmla="*/ 847677 w 8830208"/>
              <a:gd name="connsiteY2761" fmla="*/ 1521771 h 8856097"/>
              <a:gd name="connsiteX2762" fmla="*/ 816245 w 8830208"/>
              <a:gd name="connsiteY2762" fmla="*/ 1516199 h 8856097"/>
              <a:gd name="connsiteX2763" fmla="*/ 1606649 w 8830208"/>
              <a:gd name="connsiteY2763" fmla="*/ 1508665 h 8856097"/>
              <a:gd name="connsiteX2764" fmla="*/ 1614440 w 8830208"/>
              <a:gd name="connsiteY2764" fmla="*/ 1540555 h 8856097"/>
              <a:gd name="connsiteX2765" fmla="*/ 1620784 w 8830208"/>
              <a:gd name="connsiteY2765" fmla="*/ 1514218 h 8856097"/>
              <a:gd name="connsiteX2766" fmla="*/ 1606649 w 8830208"/>
              <a:gd name="connsiteY2766" fmla="*/ 1508665 h 8856097"/>
              <a:gd name="connsiteX2767" fmla="*/ 1852051 w 8830208"/>
              <a:gd name="connsiteY2767" fmla="*/ 1512808 h 8856097"/>
              <a:gd name="connsiteX2768" fmla="*/ 1854213 w 8830208"/>
              <a:gd name="connsiteY2768" fmla="*/ 1531725 h 8856097"/>
              <a:gd name="connsiteX2769" fmla="*/ 1862766 w 8830208"/>
              <a:gd name="connsiteY2769" fmla="*/ 1521371 h 8856097"/>
              <a:gd name="connsiteX2770" fmla="*/ 1852051 w 8830208"/>
              <a:gd name="connsiteY2770" fmla="*/ 1512808 h 8856097"/>
              <a:gd name="connsiteX2771" fmla="*/ 2051714 w 8830208"/>
              <a:gd name="connsiteY2771" fmla="*/ 1521924 h 8856097"/>
              <a:gd name="connsiteX2772" fmla="*/ 1982362 w 8830208"/>
              <a:gd name="connsiteY2772" fmla="*/ 1561871 h 8856097"/>
              <a:gd name="connsiteX2773" fmla="*/ 1975676 w 8830208"/>
              <a:gd name="connsiteY2773" fmla="*/ 1567053 h 8856097"/>
              <a:gd name="connsiteX2774" fmla="*/ 1971208 w 8830208"/>
              <a:gd name="connsiteY2774" fmla="*/ 1545060 h 8856097"/>
              <a:gd name="connsiteX2775" fmla="*/ 1967417 w 8830208"/>
              <a:gd name="connsiteY2775" fmla="*/ 1580798 h 8856097"/>
              <a:gd name="connsiteX2776" fmla="*/ 2009870 w 8830208"/>
              <a:gd name="connsiteY2776" fmla="*/ 1560871 h 8856097"/>
              <a:gd name="connsiteX2777" fmla="*/ 2010023 w 8830208"/>
              <a:gd name="connsiteY2777" fmla="*/ 1545317 h 8856097"/>
              <a:gd name="connsiteX2778" fmla="*/ 2019252 w 8830208"/>
              <a:gd name="connsiteY2778" fmla="*/ 1559605 h 8856097"/>
              <a:gd name="connsiteX2779" fmla="*/ 2028482 w 8830208"/>
              <a:gd name="connsiteY2779" fmla="*/ 1573892 h 8856097"/>
              <a:gd name="connsiteX2780" fmla="*/ 2028635 w 8830208"/>
              <a:gd name="connsiteY2780" fmla="*/ 1556061 h 8856097"/>
              <a:gd name="connsiteX2781" fmla="*/ 2028777 w 8830208"/>
              <a:gd name="connsiteY2781" fmla="*/ 1538221 h 8856097"/>
              <a:gd name="connsiteX2782" fmla="*/ 2043284 w 8830208"/>
              <a:gd name="connsiteY2782" fmla="*/ 1550261 h 8856097"/>
              <a:gd name="connsiteX2783" fmla="*/ 2057791 w 8830208"/>
              <a:gd name="connsiteY2783" fmla="*/ 1562300 h 8856097"/>
              <a:gd name="connsiteX2784" fmla="*/ 2051409 w 8830208"/>
              <a:gd name="connsiteY2784" fmla="*/ 1544279 h 8856097"/>
              <a:gd name="connsiteX2785" fmla="*/ 2045027 w 8830208"/>
              <a:gd name="connsiteY2785" fmla="*/ 1526267 h 8856097"/>
              <a:gd name="connsiteX2786" fmla="*/ 2057857 w 8830208"/>
              <a:gd name="connsiteY2786" fmla="*/ 1538173 h 8856097"/>
              <a:gd name="connsiteX2787" fmla="*/ 2086680 w 8830208"/>
              <a:gd name="connsiteY2787" fmla="*/ 1533411 h 8856097"/>
              <a:gd name="connsiteX2788" fmla="*/ 2092233 w 8830208"/>
              <a:gd name="connsiteY2788" fmla="*/ 1528648 h 8856097"/>
              <a:gd name="connsiteX2789" fmla="*/ 2124027 w 8830208"/>
              <a:gd name="connsiteY2789" fmla="*/ 1521505 h 8856097"/>
              <a:gd name="connsiteX2790" fmla="*/ 2051714 w 8830208"/>
              <a:gd name="connsiteY2790" fmla="*/ 1521924 h 8856097"/>
              <a:gd name="connsiteX2791" fmla="*/ 2765117 w 8830208"/>
              <a:gd name="connsiteY2791" fmla="*/ 1509274 h 8856097"/>
              <a:gd name="connsiteX2792" fmla="*/ 2758754 w 8830208"/>
              <a:gd name="connsiteY2792" fmla="*/ 1529267 h 8856097"/>
              <a:gd name="connsiteX2793" fmla="*/ 2763755 w 8830208"/>
              <a:gd name="connsiteY2793" fmla="*/ 1545317 h 8856097"/>
              <a:gd name="connsiteX2794" fmla="*/ 2750134 w 8830208"/>
              <a:gd name="connsiteY2794" fmla="*/ 1528801 h 8856097"/>
              <a:gd name="connsiteX2795" fmla="*/ 2730760 w 8830208"/>
              <a:gd name="connsiteY2795" fmla="*/ 1518028 h 8856097"/>
              <a:gd name="connsiteX2796" fmla="*/ 2791425 w 8830208"/>
              <a:gd name="connsiteY2796" fmla="*/ 1543231 h 8856097"/>
              <a:gd name="connsiteX2797" fmla="*/ 2835897 w 8830208"/>
              <a:gd name="connsiteY2797" fmla="*/ 1536459 h 8856097"/>
              <a:gd name="connsiteX2798" fmla="*/ 2765117 w 8830208"/>
              <a:gd name="connsiteY2798" fmla="*/ 1509274 h 8856097"/>
              <a:gd name="connsiteX2799" fmla="*/ 1004840 w 8830208"/>
              <a:gd name="connsiteY2799" fmla="*/ 1521505 h 8856097"/>
              <a:gd name="connsiteX2800" fmla="*/ 1009040 w 8830208"/>
              <a:gd name="connsiteY2800" fmla="*/ 1531030 h 8856097"/>
              <a:gd name="connsiteX2801" fmla="*/ 1019127 w 8830208"/>
              <a:gd name="connsiteY2801" fmla="*/ 1540888 h 8856097"/>
              <a:gd name="connsiteX2802" fmla="*/ 999954 w 8830208"/>
              <a:gd name="connsiteY2802" fmla="*/ 1540488 h 8856097"/>
              <a:gd name="connsiteX2803" fmla="*/ 962263 w 8830208"/>
              <a:gd name="connsiteY2803" fmla="*/ 1559738 h 8856097"/>
              <a:gd name="connsiteX2804" fmla="*/ 971207 w 8830208"/>
              <a:gd name="connsiteY2804" fmla="*/ 1573892 h 8856097"/>
              <a:gd name="connsiteX2805" fmla="*/ 971360 w 8830208"/>
              <a:gd name="connsiteY2805" fmla="*/ 1557223 h 8856097"/>
              <a:gd name="connsiteX2806" fmla="*/ 1004297 w 8830208"/>
              <a:gd name="connsiteY2806" fmla="*/ 1555356 h 8856097"/>
              <a:gd name="connsiteX2807" fmla="*/ 1031843 w 8830208"/>
              <a:gd name="connsiteY2807" fmla="*/ 1532687 h 8856097"/>
              <a:gd name="connsiteX2808" fmla="*/ 1004840 w 8830208"/>
              <a:gd name="connsiteY2808" fmla="*/ 1521505 h 8856097"/>
              <a:gd name="connsiteX2809" fmla="*/ 1533773 w 8830208"/>
              <a:gd name="connsiteY2809" fmla="*/ 1516742 h 8856097"/>
              <a:gd name="connsiteX2810" fmla="*/ 1543002 w 8830208"/>
              <a:gd name="connsiteY2810" fmla="*/ 1540555 h 8856097"/>
              <a:gd name="connsiteX2811" fmla="*/ 1552232 w 8830208"/>
              <a:gd name="connsiteY2811" fmla="*/ 1545317 h 8856097"/>
              <a:gd name="connsiteX2812" fmla="*/ 1543002 w 8830208"/>
              <a:gd name="connsiteY2812" fmla="*/ 1521505 h 8856097"/>
              <a:gd name="connsiteX2813" fmla="*/ 1533773 w 8830208"/>
              <a:gd name="connsiteY2813" fmla="*/ 1516742 h 8856097"/>
              <a:gd name="connsiteX2814" fmla="*/ 1552670 w 8830208"/>
              <a:gd name="connsiteY2814" fmla="*/ 1519123 h 8856097"/>
              <a:gd name="connsiteX2815" fmla="*/ 1580036 w 8830208"/>
              <a:gd name="connsiteY2815" fmla="*/ 1545974 h 8856097"/>
              <a:gd name="connsiteX2816" fmla="*/ 1571577 w 8830208"/>
              <a:gd name="connsiteY2816" fmla="*/ 1511980 h 8856097"/>
              <a:gd name="connsiteX2817" fmla="*/ 1552670 w 8830208"/>
              <a:gd name="connsiteY2817" fmla="*/ 1519123 h 8856097"/>
              <a:gd name="connsiteX2818" fmla="*/ 2276427 w 8830208"/>
              <a:gd name="connsiteY2818" fmla="*/ 1521505 h 8856097"/>
              <a:gd name="connsiteX2819" fmla="*/ 2269284 w 8830208"/>
              <a:gd name="connsiteY2819" fmla="*/ 1528982 h 8856097"/>
              <a:gd name="connsiteX2820" fmla="*/ 2171652 w 8830208"/>
              <a:gd name="connsiteY2820" fmla="*/ 1569863 h 8856097"/>
              <a:gd name="connsiteX2821" fmla="*/ 2224230 w 8830208"/>
              <a:gd name="connsiteY2821" fmla="*/ 1578597 h 8856097"/>
              <a:gd name="connsiteX2822" fmla="*/ 2257520 w 8830208"/>
              <a:gd name="connsiteY2822" fmla="*/ 1551718 h 8856097"/>
              <a:gd name="connsiteX2823" fmla="*/ 2257673 w 8830208"/>
              <a:gd name="connsiteY2823" fmla="*/ 1535792 h 8856097"/>
              <a:gd name="connsiteX2824" fmla="*/ 2266902 w 8830208"/>
              <a:gd name="connsiteY2824" fmla="*/ 1550080 h 8856097"/>
              <a:gd name="connsiteX2825" fmla="*/ 2276132 w 8830208"/>
              <a:gd name="connsiteY2825" fmla="*/ 1564367 h 8856097"/>
              <a:gd name="connsiteX2826" fmla="*/ 2276285 w 8830208"/>
              <a:gd name="connsiteY2826" fmla="*/ 1551899 h 8856097"/>
              <a:gd name="connsiteX2827" fmla="*/ 2285372 w 8830208"/>
              <a:gd name="connsiteY2827" fmla="*/ 1544965 h 8856097"/>
              <a:gd name="connsiteX2828" fmla="*/ 2292877 w 8830208"/>
              <a:gd name="connsiteY2828" fmla="*/ 1531239 h 8856097"/>
              <a:gd name="connsiteX2829" fmla="*/ 2276427 w 8830208"/>
              <a:gd name="connsiteY2829" fmla="*/ 1521505 h 8856097"/>
              <a:gd name="connsiteX2830" fmla="*/ 2490226 w 8830208"/>
              <a:gd name="connsiteY2830" fmla="*/ 1522333 h 8856097"/>
              <a:gd name="connsiteX2831" fmla="*/ 2495826 w 8830208"/>
              <a:gd name="connsiteY2831" fmla="*/ 1543764 h 8856097"/>
              <a:gd name="connsiteX2832" fmla="*/ 2507828 w 8830208"/>
              <a:gd name="connsiteY2832" fmla="*/ 1554842 h 8856097"/>
              <a:gd name="connsiteX2833" fmla="*/ 2502199 w 8830208"/>
              <a:gd name="connsiteY2833" fmla="*/ 1538792 h 8856097"/>
              <a:gd name="connsiteX2834" fmla="*/ 2507942 w 8830208"/>
              <a:gd name="connsiteY2834" fmla="*/ 1518114 h 8856097"/>
              <a:gd name="connsiteX2835" fmla="*/ 2519315 w 8830208"/>
              <a:gd name="connsiteY2835" fmla="*/ 1513484 h 8856097"/>
              <a:gd name="connsiteX2836" fmla="*/ 2507971 w 8830208"/>
              <a:gd name="connsiteY2836" fmla="*/ 1512732 h 8856097"/>
              <a:gd name="connsiteX2837" fmla="*/ 2490226 w 8830208"/>
              <a:gd name="connsiteY2837" fmla="*/ 1522333 h 8856097"/>
              <a:gd name="connsiteX2838" fmla="*/ 2678859 w 8830208"/>
              <a:gd name="connsiteY2838" fmla="*/ 1536773 h 8856097"/>
              <a:gd name="connsiteX2839" fmla="*/ 2657427 w 8830208"/>
              <a:gd name="connsiteY2839" fmla="*/ 1550889 h 8856097"/>
              <a:gd name="connsiteX2840" fmla="*/ 2625281 w 8830208"/>
              <a:gd name="connsiteY2840" fmla="*/ 1548155 h 8856097"/>
              <a:gd name="connsiteX2841" fmla="*/ 2658971 w 8830208"/>
              <a:gd name="connsiteY2841" fmla="*/ 1572073 h 8856097"/>
              <a:gd name="connsiteX2842" fmla="*/ 2689260 w 8830208"/>
              <a:gd name="connsiteY2842" fmla="*/ 1548174 h 8856097"/>
              <a:gd name="connsiteX2843" fmla="*/ 2705424 w 8830208"/>
              <a:gd name="connsiteY2843" fmla="*/ 1536021 h 8856097"/>
              <a:gd name="connsiteX2844" fmla="*/ 2716616 w 8830208"/>
              <a:gd name="connsiteY2844" fmla="*/ 1542936 h 8856097"/>
              <a:gd name="connsiteX2845" fmla="*/ 2703690 w 8830208"/>
              <a:gd name="connsiteY2845" fmla="*/ 1552165 h 8856097"/>
              <a:gd name="connsiteX2846" fmla="*/ 2690765 w 8830208"/>
              <a:gd name="connsiteY2846" fmla="*/ 1561405 h 8856097"/>
              <a:gd name="connsiteX2847" fmla="*/ 2708215 w 8830208"/>
              <a:gd name="connsiteY2847" fmla="*/ 1555737 h 8856097"/>
              <a:gd name="connsiteX2848" fmla="*/ 2729722 w 8830208"/>
              <a:gd name="connsiteY2848" fmla="*/ 1550080 h 8856097"/>
              <a:gd name="connsiteX2849" fmla="*/ 2721893 w 8830208"/>
              <a:gd name="connsiteY2849" fmla="*/ 1531030 h 8856097"/>
              <a:gd name="connsiteX2850" fmla="*/ 2678859 w 8830208"/>
              <a:gd name="connsiteY2850" fmla="*/ 1536773 h 8856097"/>
              <a:gd name="connsiteX2851" fmla="*/ 1485995 w 8830208"/>
              <a:gd name="connsiteY2851" fmla="*/ 1538173 h 8856097"/>
              <a:gd name="connsiteX2852" fmla="*/ 1509370 w 8830208"/>
              <a:gd name="connsiteY2852" fmla="*/ 1567834 h 8856097"/>
              <a:gd name="connsiteX2853" fmla="*/ 1494358 w 8830208"/>
              <a:gd name="connsiteY2853" fmla="*/ 1531030 h 8856097"/>
              <a:gd name="connsiteX2854" fmla="*/ 1485995 w 8830208"/>
              <a:gd name="connsiteY2854" fmla="*/ 1538173 h 8856097"/>
              <a:gd name="connsiteX2855" fmla="*/ 2454231 w 8830208"/>
              <a:gd name="connsiteY2855" fmla="*/ 1537383 h 8856097"/>
              <a:gd name="connsiteX2856" fmla="*/ 2448020 w 8830208"/>
              <a:gd name="connsiteY2856" fmla="*/ 1554051 h 8856097"/>
              <a:gd name="connsiteX2857" fmla="*/ 2457402 w 8830208"/>
              <a:gd name="connsiteY2857" fmla="*/ 1550080 h 8856097"/>
              <a:gd name="connsiteX2858" fmla="*/ 2466785 w 8830208"/>
              <a:gd name="connsiteY2858" fmla="*/ 1547698 h 8856097"/>
              <a:gd name="connsiteX2859" fmla="*/ 2476157 w 8830208"/>
              <a:gd name="connsiteY2859" fmla="*/ 1559605 h 8856097"/>
              <a:gd name="connsiteX2860" fmla="*/ 2479900 w 8830208"/>
              <a:gd name="connsiteY2860" fmla="*/ 1545317 h 8856097"/>
              <a:gd name="connsiteX2861" fmla="*/ 2454231 w 8830208"/>
              <a:gd name="connsiteY2861" fmla="*/ 1537383 h 8856097"/>
              <a:gd name="connsiteX2862" fmla="*/ 930907 w 8830208"/>
              <a:gd name="connsiteY2862" fmla="*/ 1546403 h 8856097"/>
              <a:gd name="connsiteX2863" fmla="*/ 945975 w 8830208"/>
              <a:gd name="connsiteY2863" fmla="*/ 1578378 h 8856097"/>
              <a:gd name="connsiteX2864" fmla="*/ 943375 w 8830208"/>
              <a:gd name="connsiteY2864" fmla="*/ 1555471 h 8856097"/>
              <a:gd name="connsiteX2865" fmla="*/ 930907 w 8830208"/>
              <a:gd name="connsiteY2865" fmla="*/ 1546403 h 8856097"/>
              <a:gd name="connsiteX2866" fmla="*/ 2414540 w 8830208"/>
              <a:gd name="connsiteY2866" fmla="*/ 1547346 h 8856097"/>
              <a:gd name="connsiteX2867" fmla="*/ 2389080 w 8830208"/>
              <a:gd name="connsiteY2867" fmla="*/ 1575997 h 8856097"/>
              <a:gd name="connsiteX2868" fmla="*/ 2438352 w 8830208"/>
              <a:gd name="connsiteY2868" fmla="*/ 1558490 h 8856097"/>
              <a:gd name="connsiteX2869" fmla="*/ 2435971 w 8830208"/>
              <a:gd name="connsiteY2869" fmla="*/ 1541659 h 8856097"/>
              <a:gd name="connsiteX2870" fmla="*/ 2414540 w 8830208"/>
              <a:gd name="connsiteY2870" fmla="*/ 1547346 h 8856097"/>
              <a:gd name="connsiteX2871" fmla="*/ 1423940 w 8830208"/>
              <a:gd name="connsiteY2871" fmla="*/ 1559605 h 8856097"/>
              <a:gd name="connsiteX2872" fmla="*/ 1409100 w 8830208"/>
              <a:gd name="connsiteY2872" fmla="*/ 1564024 h 8856097"/>
              <a:gd name="connsiteX2873" fmla="*/ 1406014 w 8830208"/>
              <a:gd name="connsiteY2873" fmla="*/ 1573397 h 8856097"/>
              <a:gd name="connsiteX2874" fmla="*/ 1447752 w 8830208"/>
              <a:gd name="connsiteY2874" fmla="*/ 1574454 h 8856097"/>
              <a:gd name="connsiteX2875" fmla="*/ 1423940 w 8830208"/>
              <a:gd name="connsiteY2875" fmla="*/ 1559605 h 8856097"/>
              <a:gd name="connsiteX2876" fmla="*/ 1458030 w 8830208"/>
              <a:gd name="connsiteY2876" fmla="*/ 1561986 h 8856097"/>
              <a:gd name="connsiteX2877" fmla="*/ 1471565 w 8830208"/>
              <a:gd name="connsiteY2877" fmla="*/ 1578655 h 8856097"/>
              <a:gd name="connsiteX2878" fmla="*/ 1485852 w 8830208"/>
              <a:gd name="connsiteY2878" fmla="*/ 1568568 h 8856097"/>
              <a:gd name="connsiteX2879" fmla="*/ 1477137 w 8830208"/>
              <a:gd name="connsiteY2879" fmla="*/ 1563862 h 8856097"/>
              <a:gd name="connsiteX2880" fmla="*/ 1463602 w 8830208"/>
              <a:gd name="connsiteY2880" fmla="*/ 1557280 h 8856097"/>
              <a:gd name="connsiteX2881" fmla="*/ 1458030 w 8830208"/>
              <a:gd name="connsiteY2881" fmla="*/ 1561986 h 8856097"/>
              <a:gd name="connsiteX2882" fmla="*/ 1707309 w 8830208"/>
              <a:gd name="connsiteY2882" fmla="*/ 1557090 h 8856097"/>
              <a:gd name="connsiteX2883" fmla="*/ 1695402 w 8830208"/>
              <a:gd name="connsiteY2883" fmla="*/ 1573997 h 8856097"/>
              <a:gd name="connsiteX2884" fmla="*/ 1725273 w 8830208"/>
              <a:gd name="connsiteY2884" fmla="*/ 1583008 h 8856097"/>
              <a:gd name="connsiteX2885" fmla="*/ 1757705 w 8830208"/>
              <a:gd name="connsiteY2885" fmla="*/ 1560243 h 8856097"/>
              <a:gd name="connsiteX2886" fmla="*/ 1732836 w 8830208"/>
              <a:gd name="connsiteY2886" fmla="*/ 1566748 h 8856097"/>
              <a:gd name="connsiteX2887" fmla="*/ 1732159 w 8830208"/>
              <a:gd name="connsiteY2887" fmla="*/ 1583417 h 8856097"/>
              <a:gd name="connsiteX2888" fmla="*/ 1725692 w 8830208"/>
              <a:gd name="connsiteY2888" fmla="*/ 1568206 h 8856097"/>
              <a:gd name="connsiteX2889" fmla="*/ 1707309 w 8830208"/>
              <a:gd name="connsiteY2889" fmla="*/ 1557090 h 8856097"/>
              <a:gd name="connsiteX2890" fmla="*/ 1914477 w 8830208"/>
              <a:gd name="connsiteY2890" fmla="*/ 1558824 h 8856097"/>
              <a:gd name="connsiteX2891" fmla="*/ 1933223 w 8830208"/>
              <a:gd name="connsiteY2891" fmla="*/ 1597705 h 8856097"/>
              <a:gd name="connsiteX2892" fmla="*/ 1935861 w 8830208"/>
              <a:gd name="connsiteY2892" fmla="*/ 1573892 h 8856097"/>
              <a:gd name="connsiteX2893" fmla="*/ 1914477 w 8830208"/>
              <a:gd name="connsiteY2893" fmla="*/ 1558824 h 8856097"/>
              <a:gd name="connsiteX2894" fmla="*/ 873871 w 8830208"/>
              <a:gd name="connsiteY2894" fmla="*/ 1571978 h 8856097"/>
              <a:gd name="connsiteX2895" fmla="*/ 847677 w 8830208"/>
              <a:gd name="connsiteY2895" fmla="*/ 1595342 h 8856097"/>
              <a:gd name="connsiteX2896" fmla="*/ 838257 w 8830208"/>
              <a:gd name="connsiteY2896" fmla="*/ 1602534 h 8856097"/>
              <a:gd name="connsiteX2897" fmla="*/ 835247 w 8830208"/>
              <a:gd name="connsiteY2897" fmla="*/ 1613402 h 8856097"/>
              <a:gd name="connsiteX2898" fmla="*/ 845477 w 8830208"/>
              <a:gd name="connsiteY2898" fmla="*/ 1618593 h 8856097"/>
              <a:gd name="connsiteX2899" fmla="*/ 859631 w 8830208"/>
              <a:gd name="connsiteY2899" fmla="*/ 1613497 h 8856097"/>
              <a:gd name="connsiteX2900" fmla="*/ 863879 w 8830208"/>
              <a:gd name="connsiteY2900" fmla="*/ 1604029 h 8856097"/>
              <a:gd name="connsiteX2901" fmla="*/ 878662 w 8830208"/>
              <a:gd name="connsiteY2901" fmla="*/ 1595323 h 8856097"/>
              <a:gd name="connsiteX2902" fmla="*/ 879748 w 8830208"/>
              <a:gd name="connsiteY2902" fmla="*/ 1590561 h 8856097"/>
              <a:gd name="connsiteX2903" fmla="*/ 886073 w 8830208"/>
              <a:gd name="connsiteY2903" fmla="*/ 1578655 h 8856097"/>
              <a:gd name="connsiteX2904" fmla="*/ 895302 w 8830208"/>
              <a:gd name="connsiteY2904" fmla="*/ 1588180 h 8856097"/>
              <a:gd name="connsiteX2905" fmla="*/ 904532 w 8830208"/>
              <a:gd name="connsiteY2905" fmla="*/ 1597705 h 8856097"/>
              <a:gd name="connsiteX2906" fmla="*/ 907675 w 8830208"/>
              <a:gd name="connsiteY2906" fmla="*/ 1581855 h 8856097"/>
              <a:gd name="connsiteX2907" fmla="*/ 901589 w 8830208"/>
              <a:gd name="connsiteY2907" fmla="*/ 1566005 h 8856097"/>
              <a:gd name="connsiteX2908" fmla="*/ 914210 w 8830208"/>
              <a:gd name="connsiteY2908" fmla="*/ 1573797 h 8856097"/>
              <a:gd name="connsiteX2909" fmla="*/ 920020 w 8830208"/>
              <a:gd name="connsiteY2909" fmla="*/ 1570606 h 8856097"/>
              <a:gd name="connsiteX2910" fmla="*/ 873871 w 8830208"/>
              <a:gd name="connsiteY2910" fmla="*/ 1571978 h 8856097"/>
              <a:gd name="connsiteX2911" fmla="*/ 2574617 w 8830208"/>
              <a:gd name="connsiteY2911" fmla="*/ 1566567 h 8856097"/>
              <a:gd name="connsiteX2912" fmla="*/ 2568254 w 8830208"/>
              <a:gd name="connsiteY2912" fmla="*/ 1586417 h 8856097"/>
              <a:gd name="connsiteX2913" fmla="*/ 2573255 w 8830208"/>
              <a:gd name="connsiteY2913" fmla="*/ 1602467 h 8856097"/>
              <a:gd name="connsiteX2914" fmla="*/ 2558196 w 8830208"/>
              <a:gd name="connsiteY2914" fmla="*/ 1583979 h 8856097"/>
              <a:gd name="connsiteX2915" fmla="*/ 2552976 w 8830208"/>
              <a:gd name="connsiteY2915" fmla="*/ 1597705 h 8856097"/>
              <a:gd name="connsiteX2916" fmla="*/ 2562539 w 8830208"/>
              <a:gd name="connsiteY2916" fmla="*/ 1611992 h 8856097"/>
              <a:gd name="connsiteX2917" fmla="*/ 2575074 w 8830208"/>
              <a:gd name="connsiteY2917" fmla="*/ 1595657 h 8856097"/>
              <a:gd name="connsiteX2918" fmla="*/ 2597630 w 8830208"/>
              <a:gd name="connsiteY2918" fmla="*/ 1589342 h 8856097"/>
              <a:gd name="connsiteX2919" fmla="*/ 2614051 w 8830208"/>
              <a:gd name="connsiteY2919" fmla="*/ 1589008 h 8856097"/>
              <a:gd name="connsiteX2920" fmla="*/ 2609802 w 8830208"/>
              <a:gd name="connsiteY2920" fmla="*/ 1578655 h 8856097"/>
              <a:gd name="connsiteX2921" fmla="*/ 2604059 w 8830208"/>
              <a:gd name="connsiteY2921" fmla="*/ 1570720 h 8856097"/>
              <a:gd name="connsiteX2922" fmla="*/ 2574617 w 8830208"/>
              <a:gd name="connsiteY2922" fmla="*/ 1566567 h 8856097"/>
              <a:gd name="connsiteX2923" fmla="*/ 2801093 w 8830208"/>
              <a:gd name="connsiteY2923" fmla="*/ 1563024 h 8856097"/>
              <a:gd name="connsiteX2924" fmla="*/ 2852928 w 8830208"/>
              <a:gd name="connsiteY2924" fmla="*/ 1569511 h 8856097"/>
              <a:gd name="connsiteX2925" fmla="*/ 2821962 w 8830208"/>
              <a:gd name="connsiteY2925" fmla="*/ 1559605 h 8856097"/>
              <a:gd name="connsiteX2926" fmla="*/ 2801093 w 8830208"/>
              <a:gd name="connsiteY2926" fmla="*/ 1563024 h 8856097"/>
              <a:gd name="connsiteX2927" fmla="*/ 1362027 w 8830208"/>
              <a:gd name="connsiteY2927" fmla="*/ 1582160 h 8856097"/>
              <a:gd name="connsiteX2928" fmla="*/ 1373172 w 8830208"/>
              <a:gd name="connsiteY2928" fmla="*/ 1603467 h 8856097"/>
              <a:gd name="connsiteX2929" fmla="*/ 1378229 w 8830208"/>
              <a:gd name="connsiteY2929" fmla="*/ 1594504 h 8856097"/>
              <a:gd name="connsiteX2930" fmla="*/ 1393860 w 8830208"/>
              <a:gd name="connsiteY2930" fmla="*/ 1588418 h 8856097"/>
              <a:gd name="connsiteX2931" fmla="*/ 1396241 w 8830208"/>
              <a:gd name="connsiteY2931" fmla="*/ 1586036 h 8856097"/>
              <a:gd name="connsiteX2932" fmla="*/ 1362027 w 8830208"/>
              <a:gd name="connsiteY2932" fmla="*/ 1582160 h 8856097"/>
              <a:gd name="connsiteX2933" fmla="*/ 1666827 w 8830208"/>
              <a:gd name="connsiteY2933" fmla="*/ 1583417 h 8856097"/>
              <a:gd name="connsiteX2934" fmla="*/ 1674762 w 8830208"/>
              <a:gd name="connsiteY2934" fmla="*/ 1597705 h 8856097"/>
              <a:gd name="connsiteX2935" fmla="*/ 1682706 w 8830208"/>
              <a:gd name="connsiteY2935" fmla="*/ 1583417 h 8856097"/>
              <a:gd name="connsiteX2936" fmla="*/ 1674762 w 8830208"/>
              <a:gd name="connsiteY2936" fmla="*/ 1569130 h 8856097"/>
              <a:gd name="connsiteX2937" fmla="*/ 1666827 w 8830208"/>
              <a:gd name="connsiteY2937" fmla="*/ 1583417 h 8856097"/>
              <a:gd name="connsiteX2938" fmla="*/ 2126409 w 8830208"/>
              <a:gd name="connsiteY2938" fmla="*/ 1580750 h 8856097"/>
              <a:gd name="connsiteX2939" fmla="*/ 2146859 w 8830208"/>
              <a:gd name="connsiteY2939" fmla="*/ 1607601 h 8856097"/>
              <a:gd name="connsiteX2940" fmla="*/ 2165690 w 8830208"/>
              <a:gd name="connsiteY2940" fmla="*/ 1583722 h 8856097"/>
              <a:gd name="connsiteX2941" fmla="*/ 2126409 w 8830208"/>
              <a:gd name="connsiteY2941" fmla="*/ 1580750 h 8856097"/>
              <a:gd name="connsiteX2942" fmla="*/ 648576 w 8830208"/>
              <a:gd name="connsiteY2942" fmla="*/ 1583417 h 8856097"/>
              <a:gd name="connsiteX2943" fmla="*/ 680990 w 8830208"/>
              <a:gd name="connsiteY2943" fmla="*/ 1654855 h 8856097"/>
              <a:gd name="connsiteX2944" fmla="*/ 713404 w 8830208"/>
              <a:gd name="connsiteY2944" fmla="*/ 1707242 h 8856097"/>
              <a:gd name="connsiteX2945" fmla="*/ 680990 w 8830208"/>
              <a:gd name="connsiteY2945" fmla="*/ 1635805 h 8856097"/>
              <a:gd name="connsiteX2946" fmla="*/ 648576 w 8830208"/>
              <a:gd name="connsiteY2946" fmla="*/ 1583417 h 8856097"/>
              <a:gd name="connsiteX2947" fmla="*/ 1333452 w 8830208"/>
              <a:gd name="connsiteY2947" fmla="*/ 1592380 h 8856097"/>
              <a:gd name="connsiteX2948" fmla="*/ 1342396 w 8830208"/>
              <a:gd name="connsiteY2948" fmla="*/ 1611640 h 8856097"/>
              <a:gd name="connsiteX2949" fmla="*/ 1349902 w 8830208"/>
              <a:gd name="connsiteY2949" fmla="*/ 1597914 h 8856097"/>
              <a:gd name="connsiteX2950" fmla="*/ 1333452 w 8830208"/>
              <a:gd name="connsiteY2950" fmla="*/ 1592380 h 8856097"/>
              <a:gd name="connsiteX2951" fmla="*/ 1606106 w 8830208"/>
              <a:gd name="connsiteY2951" fmla="*/ 1586255 h 8856097"/>
              <a:gd name="connsiteX2952" fmla="*/ 1636214 w 8830208"/>
              <a:gd name="connsiteY2952" fmla="*/ 1610525 h 8856097"/>
              <a:gd name="connsiteX2953" fmla="*/ 1634052 w 8830208"/>
              <a:gd name="connsiteY2953" fmla="*/ 1578655 h 8856097"/>
              <a:gd name="connsiteX2954" fmla="*/ 1606106 w 8830208"/>
              <a:gd name="connsiteY2954" fmla="*/ 1586255 h 8856097"/>
              <a:gd name="connsiteX2955" fmla="*/ 1881807 w 8830208"/>
              <a:gd name="connsiteY2955" fmla="*/ 1587103 h 8856097"/>
              <a:gd name="connsiteX2956" fmla="*/ 1908210 w 8830208"/>
              <a:gd name="connsiteY2956" fmla="*/ 1610325 h 8856097"/>
              <a:gd name="connsiteX2957" fmla="*/ 1914477 w 8830208"/>
              <a:gd name="connsiteY2957" fmla="*/ 1591351 h 8856097"/>
              <a:gd name="connsiteX2958" fmla="*/ 1881807 w 8830208"/>
              <a:gd name="connsiteY2958" fmla="*/ 1587103 h 8856097"/>
              <a:gd name="connsiteX2959" fmla="*/ 2336711 w 8830208"/>
              <a:gd name="connsiteY2959" fmla="*/ 1593742 h 8856097"/>
              <a:gd name="connsiteX2960" fmla="*/ 2330930 w 8830208"/>
              <a:gd name="connsiteY2960" fmla="*/ 1608830 h 8856097"/>
              <a:gd name="connsiteX2961" fmla="*/ 2323119 w 8830208"/>
              <a:gd name="connsiteY2961" fmla="*/ 1596200 h 8856097"/>
              <a:gd name="connsiteX2962" fmla="*/ 2315318 w 8830208"/>
              <a:gd name="connsiteY2962" fmla="*/ 1583579 h 8856097"/>
              <a:gd name="connsiteX2963" fmla="*/ 2303498 w 8830208"/>
              <a:gd name="connsiteY2963" fmla="*/ 1595399 h 8856097"/>
              <a:gd name="connsiteX2964" fmla="*/ 2274522 w 8830208"/>
              <a:gd name="connsiteY2964" fmla="*/ 1607230 h 8856097"/>
              <a:gd name="connsiteX2965" fmla="*/ 2267274 w 8830208"/>
              <a:gd name="connsiteY2965" fmla="*/ 1631271 h 8856097"/>
              <a:gd name="connsiteX2966" fmla="*/ 2362114 w 8830208"/>
              <a:gd name="connsiteY2966" fmla="*/ 1590561 h 8856097"/>
              <a:gd name="connsiteX2967" fmla="*/ 2336711 w 8830208"/>
              <a:gd name="connsiteY2967" fmla="*/ 1593742 h 8856097"/>
              <a:gd name="connsiteX2968" fmla="*/ 2780500 w 8830208"/>
              <a:gd name="connsiteY2968" fmla="*/ 1595323 h 8856097"/>
              <a:gd name="connsiteX2969" fmla="*/ 2774947 w 8830208"/>
              <a:gd name="connsiteY2969" fmla="*/ 1600086 h 8856097"/>
              <a:gd name="connsiteX2970" fmla="*/ 2729532 w 8830208"/>
              <a:gd name="connsiteY2970" fmla="*/ 1596628 h 8856097"/>
              <a:gd name="connsiteX2971" fmla="*/ 2738714 w 8830208"/>
              <a:gd name="connsiteY2971" fmla="*/ 1617021 h 8856097"/>
              <a:gd name="connsiteX2972" fmla="*/ 2753116 w 8830208"/>
              <a:gd name="connsiteY2972" fmla="*/ 1628975 h 8856097"/>
              <a:gd name="connsiteX2973" fmla="*/ 2746734 w 8830208"/>
              <a:gd name="connsiteY2973" fmla="*/ 1610954 h 8856097"/>
              <a:gd name="connsiteX2974" fmla="*/ 2740352 w 8830208"/>
              <a:gd name="connsiteY2974" fmla="*/ 1592942 h 8856097"/>
              <a:gd name="connsiteX2975" fmla="*/ 2753182 w 8830208"/>
              <a:gd name="connsiteY2975" fmla="*/ 1604848 h 8856097"/>
              <a:gd name="connsiteX2976" fmla="*/ 2810075 w 8830208"/>
              <a:gd name="connsiteY2976" fmla="*/ 1600086 h 8856097"/>
              <a:gd name="connsiteX2977" fmla="*/ 2820791 w 8830208"/>
              <a:gd name="connsiteY2977" fmla="*/ 1583417 h 8856097"/>
              <a:gd name="connsiteX2978" fmla="*/ 2815981 w 8830208"/>
              <a:gd name="connsiteY2978" fmla="*/ 1599124 h 8856097"/>
              <a:gd name="connsiteX2979" fmla="*/ 2811161 w 8830208"/>
              <a:gd name="connsiteY2979" fmla="*/ 1614830 h 8856097"/>
              <a:gd name="connsiteX2980" fmla="*/ 2843832 w 8830208"/>
              <a:gd name="connsiteY2980" fmla="*/ 1613906 h 8856097"/>
              <a:gd name="connsiteX2981" fmla="*/ 2876502 w 8830208"/>
              <a:gd name="connsiteY2981" fmla="*/ 1610801 h 8856097"/>
              <a:gd name="connsiteX2982" fmla="*/ 2846461 w 8830208"/>
              <a:gd name="connsiteY2982" fmla="*/ 1593637 h 8856097"/>
              <a:gd name="connsiteX2983" fmla="*/ 2780500 w 8830208"/>
              <a:gd name="connsiteY2983" fmla="*/ 1595323 h 8856097"/>
              <a:gd name="connsiteX2984" fmla="*/ 623878 w 8830208"/>
              <a:gd name="connsiteY2984" fmla="*/ 1599495 h 8856097"/>
              <a:gd name="connsiteX2985" fmla="*/ 696097 w 8830208"/>
              <a:gd name="connsiteY2985" fmla="*/ 1740580 h 8856097"/>
              <a:gd name="connsiteX2986" fmla="*/ 667064 w 8830208"/>
              <a:gd name="connsiteY2986" fmla="*/ 1654855 h 8856097"/>
              <a:gd name="connsiteX2987" fmla="*/ 630260 w 8830208"/>
              <a:gd name="connsiteY2987" fmla="*/ 1583417 h 8856097"/>
              <a:gd name="connsiteX2988" fmla="*/ 623878 w 8830208"/>
              <a:gd name="connsiteY2988" fmla="*/ 1599495 h 8856097"/>
              <a:gd name="connsiteX2989" fmla="*/ 1304877 w 8830208"/>
              <a:gd name="connsiteY2989" fmla="*/ 1601905 h 8856097"/>
              <a:gd name="connsiteX2990" fmla="*/ 1313821 w 8830208"/>
              <a:gd name="connsiteY2990" fmla="*/ 1621165 h 8856097"/>
              <a:gd name="connsiteX2991" fmla="*/ 1321327 w 8830208"/>
              <a:gd name="connsiteY2991" fmla="*/ 1607439 h 8856097"/>
              <a:gd name="connsiteX2992" fmla="*/ 1304877 w 8830208"/>
              <a:gd name="connsiteY2992" fmla="*/ 1601905 h 8856097"/>
              <a:gd name="connsiteX2993" fmla="*/ 809873 w 8830208"/>
              <a:gd name="connsiteY2993" fmla="*/ 1602467 h 8856097"/>
              <a:gd name="connsiteX2994" fmla="*/ 819102 w 8830208"/>
              <a:gd name="connsiteY2994" fmla="*/ 1626280 h 8856097"/>
              <a:gd name="connsiteX2995" fmla="*/ 828332 w 8830208"/>
              <a:gd name="connsiteY2995" fmla="*/ 1631042 h 8856097"/>
              <a:gd name="connsiteX2996" fmla="*/ 819102 w 8830208"/>
              <a:gd name="connsiteY2996" fmla="*/ 1607230 h 8856097"/>
              <a:gd name="connsiteX2997" fmla="*/ 809873 w 8830208"/>
              <a:gd name="connsiteY2997" fmla="*/ 1602467 h 8856097"/>
              <a:gd name="connsiteX2998" fmla="*/ 1248156 w 8830208"/>
              <a:gd name="connsiteY2998" fmla="*/ 1606963 h 8856097"/>
              <a:gd name="connsiteX2999" fmla="*/ 1254290 w 8830208"/>
              <a:gd name="connsiteY2999" fmla="*/ 1631099 h 8856097"/>
              <a:gd name="connsiteX3000" fmla="*/ 1268749 w 8830208"/>
              <a:gd name="connsiteY3000" fmla="*/ 1650092 h 8856097"/>
              <a:gd name="connsiteX3001" fmla="*/ 1261929 w 8830208"/>
              <a:gd name="connsiteY3001" fmla="*/ 1626280 h 8856097"/>
              <a:gd name="connsiteX3002" fmla="*/ 1255109 w 8830208"/>
              <a:gd name="connsiteY3002" fmla="*/ 1602467 h 8856097"/>
              <a:gd name="connsiteX3003" fmla="*/ 1267616 w 8830208"/>
              <a:gd name="connsiteY3003" fmla="*/ 1614373 h 8856097"/>
              <a:gd name="connsiteX3004" fmla="*/ 1292181 w 8830208"/>
              <a:gd name="connsiteY3004" fmla="*/ 1612706 h 8856097"/>
              <a:gd name="connsiteX3005" fmla="*/ 1248156 w 8830208"/>
              <a:gd name="connsiteY3005" fmla="*/ 1606963 h 8856097"/>
              <a:gd name="connsiteX3006" fmla="*/ 1553632 w 8830208"/>
              <a:gd name="connsiteY3006" fmla="*/ 1618345 h 8856097"/>
              <a:gd name="connsiteX3007" fmla="*/ 1554737 w 8830208"/>
              <a:gd name="connsiteY3007" fmla="*/ 1640567 h 8856097"/>
              <a:gd name="connsiteX3008" fmla="*/ 1559357 w 8830208"/>
              <a:gd name="connsiteY3008" fmla="*/ 1622517 h 8856097"/>
              <a:gd name="connsiteX3009" fmla="*/ 1563986 w 8830208"/>
              <a:gd name="connsiteY3009" fmla="*/ 1604467 h 8856097"/>
              <a:gd name="connsiteX3010" fmla="*/ 1573263 w 8830208"/>
              <a:gd name="connsiteY3010" fmla="*/ 1617755 h 8856097"/>
              <a:gd name="connsiteX3011" fmla="*/ 1582550 w 8830208"/>
              <a:gd name="connsiteY3011" fmla="*/ 1631042 h 8856097"/>
              <a:gd name="connsiteX3012" fmla="*/ 1578855 w 8830208"/>
              <a:gd name="connsiteY3012" fmla="*/ 1617355 h 8856097"/>
              <a:gd name="connsiteX3013" fmla="*/ 1553632 w 8830208"/>
              <a:gd name="connsiteY3013" fmla="*/ 1618345 h 8856097"/>
              <a:gd name="connsiteX3014" fmla="*/ 2057772 w 8830208"/>
              <a:gd name="connsiteY3014" fmla="*/ 1606972 h 8856097"/>
              <a:gd name="connsiteX3015" fmla="*/ 2016738 w 8830208"/>
              <a:gd name="connsiteY3015" fmla="*/ 1611430 h 8856097"/>
              <a:gd name="connsiteX3016" fmla="*/ 1974704 w 8830208"/>
              <a:gd name="connsiteY3016" fmla="*/ 1621841 h 8856097"/>
              <a:gd name="connsiteX3017" fmla="*/ 1960740 w 8830208"/>
              <a:gd name="connsiteY3017" fmla="*/ 1635805 h 8856097"/>
              <a:gd name="connsiteX3018" fmla="*/ 1975714 w 8830208"/>
              <a:gd name="connsiteY3018" fmla="*/ 1635805 h 8856097"/>
              <a:gd name="connsiteX3019" fmla="*/ 1990677 w 8830208"/>
              <a:gd name="connsiteY3019" fmla="*/ 1650092 h 8856097"/>
              <a:gd name="connsiteX3020" fmla="*/ 1999964 w 8830208"/>
              <a:gd name="connsiteY3020" fmla="*/ 1664380 h 8856097"/>
              <a:gd name="connsiteX3021" fmla="*/ 2000202 w 8830208"/>
              <a:gd name="connsiteY3021" fmla="*/ 1640567 h 8856097"/>
              <a:gd name="connsiteX3022" fmla="*/ 2000736 w 8830208"/>
              <a:gd name="connsiteY3022" fmla="*/ 1616755 h 8856097"/>
              <a:gd name="connsiteX3023" fmla="*/ 2015738 w 8830208"/>
              <a:gd name="connsiteY3023" fmla="*/ 1630861 h 8856097"/>
              <a:gd name="connsiteX3024" fmla="*/ 2067020 w 8830208"/>
              <a:gd name="connsiteY3024" fmla="*/ 1626584 h 8856097"/>
              <a:gd name="connsiteX3025" fmla="*/ 2067173 w 8830208"/>
              <a:gd name="connsiteY3025" fmla="*/ 1611992 h 8856097"/>
              <a:gd name="connsiteX3026" fmla="*/ 2076402 w 8830208"/>
              <a:gd name="connsiteY3026" fmla="*/ 1626280 h 8856097"/>
              <a:gd name="connsiteX3027" fmla="*/ 2085632 w 8830208"/>
              <a:gd name="connsiteY3027" fmla="*/ 1640567 h 8856097"/>
              <a:gd name="connsiteX3028" fmla="*/ 2085785 w 8830208"/>
              <a:gd name="connsiteY3028" fmla="*/ 1624460 h 8856097"/>
              <a:gd name="connsiteX3029" fmla="*/ 2057772 w 8830208"/>
              <a:gd name="connsiteY3029" fmla="*/ 1606972 h 8856097"/>
              <a:gd name="connsiteX3030" fmla="*/ 2479053 w 8830208"/>
              <a:gd name="connsiteY3030" fmla="*/ 1616545 h 8856097"/>
              <a:gd name="connsiteX3031" fmla="*/ 2488006 w 8830208"/>
              <a:gd name="connsiteY3031" fmla="*/ 1635805 h 8856097"/>
              <a:gd name="connsiteX3032" fmla="*/ 2486559 w 8830208"/>
              <a:gd name="connsiteY3032" fmla="*/ 1602819 h 8856097"/>
              <a:gd name="connsiteX3033" fmla="*/ 2479053 w 8830208"/>
              <a:gd name="connsiteY3033" fmla="*/ 1616545 h 8856097"/>
              <a:gd name="connsiteX3034" fmla="*/ 960558 w 8830208"/>
              <a:gd name="connsiteY3034" fmla="*/ 1614316 h 8856097"/>
              <a:gd name="connsiteX3035" fmla="*/ 857307 w 8830208"/>
              <a:gd name="connsiteY3035" fmla="*/ 1664380 h 8856097"/>
              <a:gd name="connsiteX3036" fmla="*/ 857974 w 8830208"/>
              <a:gd name="connsiteY3036" fmla="*/ 1702480 h 8856097"/>
              <a:gd name="connsiteX3037" fmla="*/ 867975 w 8830208"/>
              <a:gd name="connsiteY3037" fmla="*/ 1716767 h 8856097"/>
              <a:gd name="connsiteX3038" fmla="*/ 861212 w 8830208"/>
              <a:gd name="connsiteY3038" fmla="*/ 1693031 h 8856097"/>
              <a:gd name="connsiteX3039" fmla="*/ 854459 w 8830208"/>
              <a:gd name="connsiteY3039" fmla="*/ 1669294 h 8856097"/>
              <a:gd name="connsiteX3040" fmla="*/ 871900 w 8830208"/>
              <a:gd name="connsiteY3040" fmla="*/ 1683506 h 8856097"/>
              <a:gd name="connsiteX3041" fmla="*/ 889340 w 8830208"/>
              <a:gd name="connsiteY3041" fmla="*/ 1697717 h 8856097"/>
              <a:gd name="connsiteX3042" fmla="*/ 883101 w 8830208"/>
              <a:gd name="connsiteY3042" fmla="*/ 1681048 h 8856097"/>
              <a:gd name="connsiteX3043" fmla="*/ 898522 w 8830208"/>
              <a:gd name="connsiteY3043" fmla="*/ 1676286 h 8856097"/>
              <a:gd name="connsiteX3044" fmla="*/ 904075 w 8830208"/>
              <a:gd name="connsiteY3044" fmla="*/ 1673171 h 8856097"/>
              <a:gd name="connsiteX3045" fmla="*/ 904827 w 8830208"/>
              <a:gd name="connsiteY3045" fmla="*/ 1658150 h 8856097"/>
              <a:gd name="connsiteX3046" fmla="*/ 935784 w 8830208"/>
              <a:gd name="connsiteY3046" fmla="*/ 1661255 h 8856097"/>
              <a:gd name="connsiteX3047" fmla="*/ 954834 w 8830208"/>
              <a:gd name="connsiteY3047" fmla="*/ 1658807 h 8856097"/>
              <a:gd name="connsiteX3048" fmla="*/ 971502 w 8830208"/>
              <a:gd name="connsiteY3048" fmla="*/ 1641996 h 8856097"/>
              <a:gd name="connsiteX3049" fmla="*/ 1000077 w 8830208"/>
              <a:gd name="connsiteY3049" fmla="*/ 1647711 h 8856097"/>
              <a:gd name="connsiteX3050" fmla="*/ 1000077 w 8830208"/>
              <a:gd name="connsiteY3050" fmla="*/ 1632233 h 8856097"/>
              <a:gd name="connsiteX3051" fmla="*/ 1022385 w 8830208"/>
              <a:gd name="connsiteY3051" fmla="*/ 1626518 h 8856097"/>
              <a:gd name="connsiteX3052" fmla="*/ 1024766 w 8830208"/>
              <a:gd name="connsiteY3052" fmla="*/ 1624136 h 8856097"/>
              <a:gd name="connsiteX3053" fmla="*/ 990248 w 8830208"/>
              <a:gd name="connsiteY3053" fmla="*/ 1623203 h 8856097"/>
              <a:gd name="connsiteX3054" fmla="*/ 989943 w 8830208"/>
              <a:gd name="connsiteY3054" fmla="*/ 1640567 h 8856097"/>
              <a:gd name="connsiteX3055" fmla="*/ 976922 w 8830208"/>
              <a:gd name="connsiteY3055" fmla="*/ 1623393 h 8856097"/>
              <a:gd name="connsiteX3056" fmla="*/ 960558 w 8830208"/>
              <a:gd name="connsiteY3056" fmla="*/ 1614316 h 8856097"/>
              <a:gd name="connsiteX3057" fmla="*/ 1200102 w 8830208"/>
              <a:gd name="connsiteY3057" fmla="*/ 1616193 h 8856097"/>
              <a:gd name="connsiteX3058" fmla="*/ 1184796 w 8830208"/>
              <a:gd name="connsiteY3058" fmla="*/ 1626280 h 8856097"/>
              <a:gd name="connsiteX3059" fmla="*/ 1175833 w 8830208"/>
              <a:gd name="connsiteY3059" fmla="*/ 1642948 h 8856097"/>
              <a:gd name="connsiteX3060" fmla="*/ 1182176 w 8830208"/>
              <a:gd name="connsiteY3060" fmla="*/ 1659617 h 8856097"/>
              <a:gd name="connsiteX3061" fmla="*/ 1171023 w 8830208"/>
              <a:gd name="connsiteY3061" fmla="*/ 1648539 h 8856097"/>
              <a:gd name="connsiteX3062" fmla="*/ 1159859 w 8830208"/>
              <a:gd name="connsiteY3062" fmla="*/ 1637471 h 8856097"/>
              <a:gd name="connsiteX3063" fmla="*/ 1110920 w 8830208"/>
              <a:gd name="connsiteY3063" fmla="*/ 1651902 h 8856097"/>
              <a:gd name="connsiteX3064" fmla="*/ 1065762 w 8830208"/>
              <a:gd name="connsiteY3064" fmla="*/ 1686992 h 8856097"/>
              <a:gd name="connsiteX3065" fmla="*/ 1077011 w 8830208"/>
              <a:gd name="connsiteY3065" fmla="*/ 1700546 h 8856097"/>
              <a:gd name="connsiteX3066" fmla="*/ 1105214 w 8830208"/>
              <a:gd name="connsiteY3066" fmla="*/ 1689897 h 8856097"/>
              <a:gd name="connsiteX3067" fmla="*/ 1133570 w 8830208"/>
              <a:gd name="connsiteY3067" fmla="*/ 1664675 h 8856097"/>
              <a:gd name="connsiteX3068" fmla="*/ 1133723 w 8830208"/>
              <a:gd name="connsiteY3068" fmla="*/ 1650092 h 8856097"/>
              <a:gd name="connsiteX3069" fmla="*/ 1141886 w 8830208"/>
              <a:gd name="connsiteY3069" fmla="*/ 1662979 h 8856097"/>
              <a:gd name="connsiteX3070" fmla="*/ 1150058 w 8830208"/>
              <a:gd name="connsiteY3070" fmla="*/ 1675867 h 8856097"/>
              <a:gd name="connsiteX3071" fmla="*/ 1169060 w 8830208"/>
              <a:gd name="connsiteY3071" fmla="*/ 1665694 h 8856097"/>
              <a:gd name="connsiteX3072" fmla="*/ 1195607 w 8830208"/>
              <a:gd name="connsiteY3072" fmla="*/ 1662332 h 8856097"/>
              <a:gd name="connsiteX3073" fmla="*/ 1197159 w 8830208"/>
              <a:gd name="connsiteY3073" fmla="*/ 1652473 h 8856097"/>
              <a:gd name="connsiteX3074" fmla="*/ 1200398 w 8830208"/>
              <a:gd name="connsiteY3074" fmla="*/ 1635805 h 8856097"/>
              <a:gd name="connsiteX3075" fmla="*/ 1209627 w 8830208"/>
              <a:gd name="connsiteY3075" fmla="*/ 1645330 h 8856097"/>
              <a:gd name="connsiteX3076" fmla="*/ 1218257 w 8830208"/>
              <a:gd name="connsiteY3076" fmla="*/ 1654855 h 8856097"/>
              <a:gd name="connsiteX3077" fmla="*/ 1208475 w 8830208"/>
              <a:gd name="connsiteY3077" fmla="*/ 1611278 h 8856097"/>
              <a:gd name="connsiteX3078" fmla="*/ 1200102 w 8830208"/>
              <a:gd name="connsiteY3078" fmla="*/ 1616193 h 8856097"/>
              <a:gd name="connsiteX3079" fmla="*/ 1502521 w 8830208"/>
              <a:gd name="connsiteY3079" fmla="*/ 1614049 h 8856097"/>
              <a:gd name="connsiteX3080" fmla="*/ 1476327 w 8830208"/>
              <a:gd name="connsiteY3080" fmla="*/ 1627470 h 8856097"/>
              <a:gd name="connsiteX3081" fmla="*/ 1466907 w 8830208"/>
              <a:gd name="connsiteY3081" fmla="*/ 1631109 h 8856097"/>
              <a:gd name="connsiteX3082" fmla="*/ 1463478 w 8830208"/>
              <a:gd name="connsiteY3082" fmla="*/ 1640872 h 8856097"/>
              <a:gd name="connsiteX3083" fmla="*/ 1469450 w 8830208"/>
              <a:gd name="connsiteY3083" fmla="*/ 1656455 h 8856097"/>
              <a:gd name="connsiteX3084" fmla="*/ 1477509 w 8830208"/>
              <a:gd name="connsiteY3084" fmla="*/ 1643748 h 8856097"/>
              <a:gd name="connsiteX3085" fmla="*/ 1485852 w 8830208"/>
              <a:gd name="connsiteY3085" fmla="*/ 1640567 h 8856097"/>
              <a:gd name="connsiteX3086" fmla="*/ 1495520 w 8830208"/>
              <a:gd name="connsiteY3086" fmla="*/ 1635805 h 8856097"/>
              <a:gd name="connsiteX3087" fmla="*/ 1504902 w 8830208"/>
              <a:gd name="connsiteY3087" fmla="*/ 1621517 h 8856097"/>
              <a:gd name="connsiteX3088" fmla="*/ 1513361 w 8830208"/>
              <a:gd name="connsiteY3088" fmla="*/ 1634642 h 8856097"/>
              <a:gd name="connsiteX3089" fmla="*/ 1532411 w 8830208"/>
              <a:gd name="connsiteY3089" fmla="*/ 1641224 h 8856097"/>
              <a:gd name="connsiteX3090" fmla="*/ 1535859 w 8830208"/>
              <a:gd name="connsiteY3090" fmla="*/ 1608658 h 8856097"/>
              <a:gd name="connsiteX3091" fmla="*/ 1502521 w 8830208"/>
              <a:gd name="connsiteY3091" fmla="*/ 1614049 h 8856097"/>
              <a:gd name="connsiteX3092" fmla="*/ 2450259 w 8830208"/>
              <a:gd name="connsiteY3092" fmla="*/ 1614249 h 8856097"/>
              <a:gd name="connsiteX3093" fmla="*/ 2438210 w 8830208"/>
              <a:gd name="connsiteY3093" fmla="*/ 1634214 h 8856097"/>
              <a:gd name="connsiteX3094" fmla="*/ 2438057 w 8830208"/>
              <a:gd name="connsiteY3094" fmla="*/ 1650092 h 8856097"/>
              <a:gd name="connsiteX3095" fmla="*/ 2429894 w 8830208"/>
              <a:gd name="connsiteY3095" fmla="*/ 1637205 h 8856097"/>
              <a:gd name="connsiteX3096" fmla="*/ 2421722 w 8830208"/>
              <a:gd name="connsiteY3096" fmla="*/ 1624317 h 8856097"/>
              <a:gd name="connsiteX3097" fmla="*/ 2401462 w 8830208"/>
              <a:gd name="connsiteY3097" fmla="*/ 1635157 h 8856097"/>
              <a:gd name="connsiteX3098" fmla="*/ 2397871 w 8830208"/>
              <a:gd name="connsiteY3098" fmla="*/ 1671657 h 8856097"/>
              <a:gd name="connsiteX3099" fmla="*/ 2412959 w 8830208"/>
              <a:gd name="connsiteY3099" fmla="*/ 1659055 h 8856097"/>
              <a:gd name="connsiteX3100" fmla="*/ 2435009 w 8830208"/>
              <a:gd name="connsiteY3100" fmla="*/ 1648682 h 8856097"/>
              <a:gd name="connsiteX3101" fmla="*/ 2463622 w 8830208"/>
              <a:gd name="connsiteY3101" fmla="*/ 1642282 h 8856097"/>
              <a:gd name="connsiteX3102" fmla="*/ 2450259 w 8830208"/>
              <a:gd name="connsiteY3102" fmla="*/ 1614249 h 8856097"/>
              <a:gd name="connsiteX3103" fmla="*/ 2667410 w 8830208"/>
              <a:gd name="connsiteY3103" fmla="*/ 1616269 h 8856097"/>
              <a:gd name="connsiteX3104" fmla="*/ 2646636 w 8830208"/>
              <a:gd name="connsiteY3104" fmla="*/ 1620736 h 8856097"/>
              <a:gd name="connsiteX3105" fmla="*/ 2637863 w 8830208"/>
              <a:gd name="connsiteY3105" fmla="*/ 1648539 h 8856097"/>
              <a:gd name="connsiteX3106" fmla="*/ 2649027 w 8830208"/>
              <a:gd name="connsiteY3106" fmla="*/ 1659617 h 8856097"/>
              <a:gd name="connsiteX3107" fmla="*/ 2642302 w 8830208"/>
              <a:gd name="connsiteY3107" fmla="*/ 1640567 h 8856097"/>
              <a:gd name="connsiteX3108" fmla="*/ 2635577 w 8830208"/>
              <a:gd name="connsiteY3108" fmla="*/ 1621517 h 8856097"/>
              <a:gd name="connsiteX3109" fmla="*/ 2648407 w 8830208"/>
              <a:gd name="connsiteY3109" fmla="*/ 1633423 h 8856097"/>
              <a:gd name="connsiteX3110" fmla="*/ 2676477 w 8830208"/>
              <a:gd name="connsiteY3110" fmla="*/ 1629880 h 8856097"/>
              <a:gd name="connsiteX3111" fmla="*/ 2676477 w 8830208"/>
              <a:gd name="connsiteY3111" fmla="*/ 1614421 h 8856097"/>
              <a:gd name="connsiteX3112" fmla="*/ 2690984 w 8830208"/>
              <a:gd name="connsiteY3112" fmla="*/ 1626461 h 8856097"/>
              <a:gd name="connsiteX3113" fmla="*/ 2705491 w 8830208"/>
              <a:gd name="connsiteY3113" fmla="*/ 1638500 h 8856097"/>
              <a:gd name="connsiteX3114" fmla="*/ 2699490 w 8830208"/>
              <a:gd name="connsiteY3114" fmla="*/ 1622860 h 8856097"/>
              <a:gd name="connsiteX3115" fmla="*/ 2667410 w 8830208"/>
              <a:gd name="connsiteY3115" fmla="*/ 1616269 h 8856097"/>
              <a:gd name="connsiteX3116" fmla="*/ 1721863 w 8830208"/>
              <a:gd name="connsiteY3116" fmla="*/ 1640348 h 8856097"/>
              <a:gd name="connsiteX3117" fmla="*/ 1726359 w 8830208"/>
              <a:gd name="connsiteY3117" fmla="*/ 1659617 h 8856097"/>
              <a:gd name="connsiteX3118" fmla="*/ 1711185 w 8830208"/>
              <a:gd name="connsiteY3118" fmla="*/ 1640567 h 8856097"/>
              <a:gd name="connsiteX3119" fmla="*/ 1704604 w 8830208"/>
              <a:gd name="connsiteY3119" fmla="*/ 1654245 h 8856097"/>
              <a:gd name="connsiteX3120" fmla="*/ 1713795 w 8830208"/>
              <a:gd name="connsiteY3120" fmla="*/ 1671428 h 8856097"/>
              <a:gd name="connsiteX3121" fmla="*/ 1752229 w 8830208"/>
              <a:gd name="connsiteY3121" fmla="*/ 1661179 h 8856097"/>
              <a:gd name="connsiteX3122" fmla="*/ 1790652 w 8830208"/>
              <a:gd name="connsiteY3122" fmla="*/ 1636005 h 8856097"/>
              <a:gd name="connsiteX3123" fmla="*/ 1790652 w 8830208"/>
              <a:gd name="connsiteY3123" fmla="*/ 1621088 h 8856097"/>
              <a:gd name="connsiteX3124" fmla="*/ 1754010 w 8830208"/>
              <a:gd name="connsiteY3124" fmla="*/ 1621088 h 8856097"/>
              <a:gd name="connsiteX3125" fmla="*/ 1717367 w 8830208"/>
              <a:gd name="connsiteY3125" fmla="*/ 1621088 h 8856097"/>
              <a:gd name="connsiteX3126" fmla="*/ 1721863 w 8830208"/>
              <a:gd name="connsiteY3126" fmla="*/ 1640348 h 8856097"/>
              <a:gd name="connsiteX3127" fmla="*/ 2028777 w 8830208"/>
              <a:gd name="connsiteY3127" fmla="*/ 1626280 h 8856097"/>
              <a:gd name="connsiteX3128" fmla="*/ 2038864 w 8830208"/>
              <a:gd name="connsiteY3128" fmla="*/ 1635805 h 8856097"/>
              <a:gd name="connsiteX3129" fmla="*/ 2043065 w 8830208"/>
              <a:gd name="connsiteY3129" fmla="*/ 1626280 h 8856097"/>
              <a:gd name="connsiteX3130" fmla="*/ 2032978 w 8830208"/>
              <a:gd name="connsiteY3130" fmla="*/ 1616755 h 8856097"/>
              <a:gd name="connsiteX3131" fmla="*/ 2028777 w 8830208"/>
              <a:gd name="connsiteY3131" fmla="*/ 1626280 h 8856097"/>
              <a:gd name="connsiteX3132" fmla="*/ 476202 w 8830208"/>
              <a:gd name="connsiteY3132" fmla="*/ 1735817 h 8856097"/>
              <a:gd name="connsiteX3133" fmla="*/ 545697 w 8830208"/>
              <a:gd name="connsiteY3133" fmla="*/ 1859642 h 8856097"/>
              <a:gd name="connsiteX3134" fmla="*/ 495748 w 8830208"/>
              <a:gd name="connsiteY3134" fmla="*/ 1754867 h 8856097"/>
              <a:gd name="connsiteX3135" fmla="*/ 426253 w 8830208"/>
              <a:gd name="connsiteY3135" fmla="*/ 1631042 h 8856097"/>
              <a:gd name="connsiteX3136" fmla="*/ 476202 w 8830208"/>
              <a:gd name="connsiteY3136" fmla="*/ 1735817 h 8856097"/>
              <a:gd name="connsiteX3137" fmla="*/ 2205781 w 8830208"/>
              <a:gd name="connsiteY3137" fmla="*/ 1633423 h 8856097"/>
              <a:gd name="connsiteX3138" fmla="*/ 2187655 w 8830208"/>
              <a:gd name="connsiteY3138" fmla="*/ 1640567 h 8856097"/>
              <a:gd name="connsiteX3139" fmla="*/ 2173462 w 8830208"/>
              <a:gd name="connsiteY3139" fmla="*/ 1657236 h 8856097"/>
              <a:gd name="connsiteX3140" fmla="*/ 2181044 w 8830208"/>
              <a:gd name="connsiteY3140" fmla="*/ 1673905 h 8856097"/>
              <a:gd name="connsiteX3141" fmla="*/ 2185940 w 8830208"/>
              <a:gd name="connsiteY3141" fmla="*/ 1664380 h 8856097"/>
              <a:gd name="connsiteX3142" fmla="*/ 2207019 w 8830208"/>
              <a:gd name="connsiteY3142" fmla="*/ 1665456 h 8856097"/>
              <a:gd name="connsiteX3143" fmla="*/ 2238327 w 8830208"/>
              <a:gd name="connsiteY3143" fmla="*/ 1644768 h 8856097"/>
              <a:gd name="connsiteX3144" fmla="*/ 2205781 w 8830208"/>
              <a:gd name="connsiteY3144" fmla="*/ 1633423 h 8856097"/>
              <a:gd name="connsiteX3145" fmla="*/ 1405681 w 8830208"/>
              <a:gd name="connsiteY3145" fmla="*/ 1642948 h 8856097"/>
              <a:gd name="connsiteX3146" fmla="*/ 1362027 w 8830208"/>
              <a:gd name="connsiteY3146" fmla="*/ 1653664 h 8856097"/>
              <a:gd name="connsiteX3147" fmla="*/ 1352207 w 8830208"/>
              <a:gd name="connsiteY3147" fmla="*/ 1692955 h 8856097"/>
              <a:gd name="connsiteX3148" fmla="*/ 1355950 w 8830208"/>
              <a:gd name="connsiteY3148" fmla="*/ 1678667 h 8856097"/>
              <a:gd name="connsiteX3149" fmla="*/ 1374924 w 8830208"/>
              <a:gd name="connsiteY3149" fmla="*/ 1676286 h 8856097"/>
              <a:gd name="connsiteX3150" fmla="*/ 1379877 w 8830208"/>
              <a:gd name="connsiteY3150" fmla="*/ 1688192 h 8856097"/>
              <a:gd name="connsiteX3151" fmla="*/ 1393431 w 8830208"/>
              <a:gd name="connsiteY3151" fmla="*/ 1671523 h 8856097"/>
              <a:gd name="connsiteX3152" fmla="*/ 1414415 w 8830208"/>
              <a:gd name="connsiteY3152" fmla="*/ 1664380 h 8856097"/>
              <a:gd name="connsiteX3153" fmla="*/ 1423711 w 8830208"/>
              <a:gd name="connsiteY3153" fmla="*/ 1673905 h 8856097"/>
              <a:gd name="connsiteX3154" fmla="*/ 1438894 w 8830208"/>
              <a:gd name="connsiteY3154" fmla="*/ 1673905 h 8856097"/>
              <a:gd name="connsiteX3155" fmla="*/ 1428702 w 8830208"/>
              <a:gd name="connsiteY3155" fmla="*/ 1654855 h 8856097"/>
              <a:gd name="connsiteX3156" fmla="*/ 1405681 w 8830208"/>
              <a:gd name="connsiteY3156" fmla="*/ 1642948 h 8856097"/>
              <a:gd name="connsiteX3157" fmla="*/ 2209752 w 8830208"/>
              <a:gd name="connsiteY3157" fmla="*/ 1650092 h 8856097"/>
              <a:gd name="connsiteX3158" fmla="*/ 2219277 w 8830208"/>
              <a:gd name="connsiteY3158" fmla="*/ 1664380 h 8856097"/>
              <a:gd name="connsiteX3159" fmla="*/ 2228802 w 8830208"/>
              <a:gd name="connsiteY3159" fmla="*/ 1650092 h 8856097"/>
              <a:gd name="connsiteX3160" fmla="*/ 2219277 w 8830208"/>
              <a:gd name="connsiteY3160" fmla="*/ 1635805 h 8856097"/>
              <a:gd name="connsiteX3161" fmla="*/ 2209752 w 8830208"/>
              <a:gd name="connsiteY3161" fmla="*/ 1650092 h 8856097"/>
              <a:gd name="connsiteX3162" fmla="*/ 2824115 w 8830208"/>
              <a:gd name="connsiteY3162" fmla="*/ 1647644 h 8856097"/>
              <a:gd name="connsiteX3163" fmla="*/ 2754649 w 8830208"/>
              <a:gd name="connsiteY3163" fmla="*/ 1666056 h 8856097"/>
              <a:gd name="connsiteX3164" fmla="*/ 2747210 w 8830208"/>
              <a:gd name="connsiteY3164" fmla="*/ 1680258 h 8856097"/>
              <a:gd name="connsiteX3165" fmla="*/ 2743552 w 8830208"/>
              <a:gd name="connsiteY3165" fmla="*/ 1692955 h 8856097"/>
              <a:gd name="connsiteX3166" fmla="*/ 2730532 w 8830208"/>
              <a:gd name="connsiteY3166" fmla="*/ 1678477 h 8856097"/>
              <a:gd name="connsiteX3167" fmla="*/ 2727579 w 8830208"/>
              <a:gd name="connsiteY3167" fmla="*/ 1680858 h 8856097"/>
              <a:gd name="connsiteX3168" fmla="*/ 2750953 w 8830208"/>
              <a:gd name="connsiteY3168" fmla="*/ 1698822 h 8856097"/>
              <a:gd name="connsiteX3169" fmla="*/ 2767794 w 8830208"/>
              <a:gd name="connsiteY3169" fmla="*/ 1686916 h 8856097"/>
              <a:gd name="connsiteX3170" fmla="*/ 2783662 w 8830208"/>
              <a:gd name="connsiteY3170" fmla="*/ 1681048 h 8856097"/>
              <a:gd name="connsiteX3171" fmla="*/ 2784748 w 8830208"/>
              <a:gd name="connsiteY3171" fmla="*/ 1676286 h 8856097"/>
              <a:gd name="connsiteX3172" fmla="*/ 2790282 w 8830208"/>
              <a:gd name="connsiteY3172" fmla="*/ 1664380 h 8856097"/>
              <a:gd name="connsiteX3173" fmla="*/ 2803551 w 8830208"/>
              <a:gd name="connsiteY3173" fmla="*/ 1676286 h 8856097"/>
              <a:gd name="connsiteX3174" fmla="*/ 2808380 w 8830208"/>
              <a:gd name="connsiteY3174" fmla="*/ 1688192 h 8856097"/>
              <a:gd name="connsiteX3175" fmla="*/ 2818486 w 8830208"/>
              <a:gd name="connsiteY3175" fmla="*/ 1673905 h 8856097"/>
              <a:gd name="connsiteX3176" fmla="*/ 2828735 w 8830208"/>
              <a:gd name="connsiteY3176" fmla="*/ 1671523 h 8856097"/>
              <a:gd name="connsiteX3177" fmla="*/ 2838107 w 8830208"/>
              <a:gd name="connsiteY3177" fmla="*/ 1683430 h 8856097"/>
              <a:gd name="connsiteX3178" fmla="*/ 2842146 w 8830208"/>
              <a:gd name="connsiteY3178" fmla="*/ 1666761 h 8856097"/>
              <a:gd name="connsiteX3179" fmla="*/ 2836964 w 8830208"/>
              <a:gd name="connsiteY3179" fmla="*/ 1650092 h 8856097"/>
              <a:gd name="connsiteX3180" fmla="*/ 2847680 w 8830208"/>
              <a:gd name="connsiteY3180" fmla="*/ 1666761 h 8856097"/>
              <a:gd name="connsiteX3181" fmla="*/ 2879360 w 8830208"/>
              <a:gd name="connsiteY3181" fmla="*/ 1682325 h 8856097"/>
              <a:gd name="connsiteX3182" fmla="*/ 2900315 w 8830208"/>
              <a:gd name="connsiteY3182" fmla="*/ 1681220 h 8856097"/>
              <a:gd name="connsiteX3183" fmla="*/ 2883646 w 8830208"/>
              <a:gd name="connsiteY3183" fmla="*/ 1676867 h 8856097"/>
              <a:gd name="connsiteX3184" fmla="*/ 2882856 w 8830208"/>
              <a:gd name="connsiteY3184" fmla="*/ 1654855 h 8856097"/>
              <a:gd name="connsiteX3185" fmla="*/ 2865768 w 8830208"/>
              <a:gd name="connsiteY3185" fmla="*/ 1640577 h 8856097"/>
              <a:gd name="connsiteX3186" fmla="*/ 2824115 w 8830208"/>
              <a:gd name="connsiteY3186" fmla="*/ 1647644 h 8856097"/>
              <a:gd name="connsiteX3187" fmla="*/ 2143077 w 8830208"/>
              <a:gd name="connsiteY3187" fmla="*/ 1664380 h 8856097"/>
              <a:gd name="connsiteX3188" fmla="*/ 2150564 w 8830208"/>
              <a:gd name="connsiteY3188" fmla="*/ 1683430 h 8856097"/>
              <a:gd name="connsiteX3189" fmla="*/ 2158041 w 8830208"/>
              <a:gd name="connsiteY3189" fmla="*/ 1664380 h 8856097"/>
              <a:gd name="connsiteX3190" fmla="*/ 2150564 w 8830208"/>
              <a:gd name="connsiteY3190" fmla="*/ 1645330 h 8856097"/>
              <a:gd name="connsiteX3191" fmla="*/ 2143077 w 8830208"/>
              <a:gd name="connsiteY3191" fmla="*/ 1664380 h 8856097"/>
              <a:gd name="connsiteX3192" fmla="*/ 2544232 w 8830208"/>
              <a:gd name="connsiteY3192" fmla="*/ 1661436 h 8856097"/>
              <a:gd name="connsiteX3193" fmla="*/ 2576465 w 8830208"/>
              <a:gd name="connsiteY3193" fmla="*/ 1682906 h 8856097"/>
              <a:gd name="connsiteX3194" fmla="*/ 2581227 w 8830208"/>
              <a:gd name="connsiteY3194" fmla="*/ 1674428 h 8856097"/>
              <a:gd name="connsiteX3195" fmla="*/ 2566940 w 8830208"/>
              <a:gd name="connsiteY3195" fmla="*/ 1673609 h 8856097"/>
              <a:gd name="connsiteX3196" fmla="*/ 2580951 w 8830208"/>
              <a:gd name="connsiteY3196" fmla="*/ 1664751 h 8856097"/>
              <a:gd name="connsiteX3197" fmla="*/ 2587314 w 8830208"/>
              <a:gd name="connsiteY3197" fmla="*/ 1648244 h 8856097"/>
              <a:gd name="connsiteX3198" fmla="*/ 2566988 w 8830208"/>
              <a:gd name="connsiteY3198" fmla="*/ 1657931 h 8856097"/>
              <a:gd name="connsiteX3199" fmla="*/ 2554310 w 8830208"/>
              <a:gd name="connsiteY3199" fmla="*/ 1675276 h 8856097"/>
              <a:gd name="connsiteX3200" fmla="*/ 2549824 w 8830208"/>
              <a:gd name="connsiteY3200" fmla="*/ 1657922 h 8856097"/>
              <a:gd name="connsiteX3201" fmla="*/ 2545337 w 8830208"/>
              <a:gd name="connsiteY3201" fmla="*/ 1640567 h 8856097"/>
              <a:gd name="connsiteX3202" fmla="*/ 2544232 w 8830208"/>
              <a:gd name="connsiteY3202" fmla="*/ 1661436 h 8856097"/>
              <a:gd name="connsiteX3203" fmla="*/ 1298524 w 8830208"/>
              <a:gd name="connsiteY3203" fmla="*/ 1675952 h 8856097"/>
              <a:gd name="connsiteX3204" fmla="*/ 1291590 w 8830208"/>
              <a:gd name="connsiteY3204" fmla="*/ 1706156 h 8856097"/>
              <a:gd name="connsiteX3205" fmla="*/ 1292409 w 8830208"/>
              <a:gd name="connsiteY3205" fmla="*/ 1711252 h 8856097"/>
              <a:gd name="connsiteX3206" fmla="*/ 1304696 w 8830208"/>
              <a:gd name="connsiteY3206" fmla="*/ 1672400 h 8856097"/>
              <a:gd name="connsiteX3207" fmla="*/ 1294943 w 8830208"/>
              <a:gd name="connsiteY3207" fmla="*/ 1650092 h 8856097"/>
              <a:gd name="connsiteX3208" fmla="*/ 1298524 w 8830208"/>
              <a:gd name="connsiteY3208" fmla="*/ 1675952 h 8856097"/>
              <a:gd name="connsiteX3209" fmla="*/ 1609677 w 8830208"/>
              <a:gd name="connsiteY3209" fmla="*/ 1673905 h 8856097"/>
              <a:gd name="connsiteX3210" fmla="*/ 1623412 w 8830208"/>
              <a:gd name="connsiteY3210" fmla="*/ 1692955 h 8856097"/>
              <a:gd name="connsiteX3211" fmla="*/ 1621965 w 8830208"/>
              <a:gd name="connsiteY3211" fmla="*/ 1673905 h 8856097"/>
              <a:gd name="connsiteX3212" fmla="*/ 1608230 w 8830208"/>
              <a:gd name="connsiteY3212" fmla="*/ 1654855 h 8856097"/>
              <a:gd name="connsiteX3213" fmla="*/ 1609677 w 8830208"/>
              <a:gd name="connsiteY3213" fmla="*/ 1673905 h 8856097"/>
              <a:gd name="connsiteX3214" fmla="*/ 1628870 w 8830208"/>
              <a:gd name="connsiteY3214" fmla="*/ 1661998 h 8856097"/>
              <a:gd name="connsiteX3215" fmla="*/ 1639300 w 8830208"/>
              <a:gd name="connsiteY3215" fmla="*/ 1683430 h 8856097"/>
              <a:gd name="connsiteX3216" fmla="*/ 1649578 w 8830208"/>
              <a:gd name="connsiteY3216" fmla="*/ 1697717 h 8856097"/>
              <a:gd name="connsiteX3217" fmla="*/ 1644453 w 8830208"/>
              <a:gd name="connsiteY3217" fmla="*/ 1681667 h 8856097"/>
              <a:gd name="connsiteX3218" fmla="*/ 1650692 w 8830208"/>
              <a:gd name="connsiteY3218" fmla="*/ 1660989 h 8856097"/>
              <a:gd name="connsiteX3219" fmla="*/ 1645396 w 8830208"/>
              <a:gd name="connsiteY3219" fmla="*/ 1655607 h 8856097"/>
              <a:gd name="connsiteX3220" fmla="*/ 1628870 w 8830208"/>
              <a:gd name="connsiteY3220" fmla="*/ 1661998 h 8856097"/>
              <a:gd name="connsiteX3221" fmla="*/ 2351875 w 8830208"/>
              <a:gd name="connsiteY3221" fmla="*/ 1671523 h 8856097"/>
              <a:gd name="connsiteX3222" fmla="*/ 2346322 w 8830208"/>
              <a:gd name="connsiteY3222" fmla="*/ 1676286 h 8856097"/>
              <a:gd name="connsiteX3223" fmla="*/ 2331615 w 8830208"/>
              <a:gd name="connsiteY3223" fmla="*/ 1664380 h 8856097"/>
              <a:gd name="connsiteX3224" fmla="*/ 2333111 w 8830208"/>
              <a:gd name="connsiteY3224" fmla="*/ 1678105 h 8856097"/>
              <a:gd name="connsiteX3225" fmla="*/ 2368506 w 8830208"/>
              <a:gd name="connsiteY3225" fmla="*/ 1668733 h 8856097"/>
              <a:gd name="connsiteX3226" fmla="*/ 2351875 w 8830208"/>
              <a:gd name="connsiteY3226" fmla="*/ 1671523 h 8856097"/>
              <a:gd name="connsiteX3227" fmla="*/ 1314545 w 8830208"/>
              <a:gd name="connsiteY3227" fmla="*/ 1671523 h 8856097"/>
              <a:gd name="connsiteX3228" fmla="*/ 1323651 w 8830208"/>
              <a:gd name="connsiteY3228" fmla="*/ 1692831 h 8856097"/>
              <a:gd name="connsiteX3229" fmla="*/ 1332605 w 8830208"/>
              <a:gd name="connsiteY3229" fmla="*/ 1707004 h 8856097"/>
              <a:gd name="connsiteX3230" fmla="*/ 1331005 w 8830208"/>
              <a:gd name="connsiteY3230" fmla="*/ 1685687 h 8856097"/>
              <a:gd name="connsiteX3231" fmla="*/ 1314545 w 8830208"/>
              <a:gd name="connsiteY3231" fmla="*/ 1671523 h 8856097"/>
              <a:gd name="connsiteX3232" fmla="*/ 2114502 w 8830208"/>
              <a:gd name="connsiteY3232" fmla="*/ 1673609 h 8856097"/>
              <a:gd name="connsiteX3233" fmla="*/ 2101177 w 8830208"/>
              <a:gd name="connsiteY3233" fmla="*/ 1677715 h 8856097"/>
              <a:gd name="connsiteX3234" fmla="*/ 2086413 w 8830208"/>
              <a:gd name="connsiteY3234" fmla="*/ 1702937 h 8856097"/>
              <a:gd name="connsiteX3235" fmla="*/ 2095157 w 8830208"/>
              <a:gd name="connsiteY3235" fmla="*/ 1716767 h 8856097"/>
              <a:gd name="connsiteX3236" fmla="*/ 2095310 w 8830208"/>
              <a:gd name="connsiteY3236" fmla="*/ 1700641 h 8856097"/>
              <a:gd name="connsiteX3237" fmla="*/ 2114502 w 8830208"/>
              <a:gd name="connsiteY3237" fmla="*/ 1688192 h 8856097"/>
              <a:gd name="connsiteX3238" fmla="*/ 2133552 w 8830208"/>
              <a:gd name="connsiteY3238" fmla="*/ 1678124 h 8856097"/>
              <a:gd name="connsiteX3239" fmla="*/ 2124027 w 8830208"/>
              <a:gd name="connsiteY3239" fmla="*/ 1664380 h 8856097"/>
              <a:gd name="connsiteX3240" fmla="*/ 2114502 w 8830208"/>
              <a:gd name="connsiteY3240" fmla="*/ 1673609 h 8856097"/>
              <a:gd name="connsiteX3241" fmla="*/ 2486311 w 8830208"/>
              <a:gd name="connsiteY3241" fmla="*/ 1676286 h 8856097"/>
              <a:gd name="connsiteX3242" fmla="*/ 2468518 w 8830208"/>
              <a:gd name="connsiteY3242" fmla="*/ 1692955 h 8856097"/>
              <a:gd name="connsiteX3243" fmla="*/ 2445363 w 8830208"/>
              <a:gd name="connsiteY3243" fmla="*/ 1698650 h 8856097"/>
              <a:gd name="connsiteX3244" fmla="*/ 2459441 w 8830208"/>
              <a:gd name="connsiteY3244" fmla="*/ 1731055 h 8856097"/>
              <a:gd name="connsiteX3245" fmla="*/ 2463479 w 8830208"/>
              <a:gd name="connsiteY3245" fmla="*/ 1716767 h 8856097"/>
              <a:gd name="connsiteX3246" fmla="*/ 2466432 w 8830208"/>
              <a:gd name="connsiteY3246" fmla="*/ 1702480 h 8856097"/>
              <a:gd name="connsiteX3247" fmla="*/ 2478548 w 8830208"/>
              <a:gd name="connsiteY3247" fmla="*/ 1713528 h 8856097"/>
              <a:gd name="connsiteX3248" fmla="*/ 2497646 w 8830208"/>
              <a:gd name="connsiteY3248" fmla="*/ 1715910 h 8856097"/>
              <a:gd name="connsiteX3249" fmla="*/ 2513057 w 8830208"/>
              <a:gd name="connsiteY3249" fmla="*/ 1707242 h 8856097"/>
              <a:gd name="connsiteX3250" fmla="*/ 2499855 w 8830208"/>
              <a:gd name="connsiteY3250" fmla="*/ 1683430 h 8856097"/>
              <a:gd name="connsiteX3251" fmla="*/ 2486654 w 8830208"/>
              <a:gd name="connsiteY3251" fmla="*/ 1659617 h 8856097"/>
              <a:gd name="connsiteX3252" fmla="*/ 2486311 w 8830208"/>
              <a:gd name="connsiteY3252" fmla="*/ 1676286 h 8856097"/>
              <a:gd name="connsiteX3253" fmla="*/ 1545384 w 8830208"/>
              <a:gd name="connsiteY3253" fmla="*/ 1680210 h 8856097"/>
              <a:gd name="connsiteX3254" fmla="*/ 1543564 w 8830208"/>
              <a:gd name="connsiteY3254" fmla="*/ 1712005 h 8856097"/>
              <a:gd name="connsiteX3255" fmla="*/ 1547765 w 8830208"/>
              <a:gd name="connsiteY3255" fmla="*/ 1702480 h 8856097"/>
              <a:gd name="connsiteX3256" fmla="*/ 1551966 w 8830208"/>
              <a:gd name="connsiteY3256" fmla="*/ 1692955 h 8856097"/>
              <a:gd name="connsiteX3257" fmla="*/ 1562052 w 8830208"/>
              <a:gd name="connsiteY3257" fmla="*/ 1702480 h 8856097"/>
              <a:gd name="connsiteX3258" fmla="*/ 1570682 w 8830208"/>
              <a:gd name="connsiteY3258" fmla="*/ 1712005 h 8856097"/>
              <a:gd name="connsiteX3259" fmla="*/ 1574340 w 8830208"/>
              <a:gd name="connsiteY3259" fmla="*/ 1692955 h 8856097"/>
              <a:gd name="connsiteX3260" fmla="*/ 1545384 w 8830208"/>
              <a:gd name="connsiteY3260" fmla="*/ 1680210 h 8856097"/>
              <a:gd name="connsiteX3261" fmla="*/ 992934 w 8830208"/>
              <a:gd name="connsiteY3261" fmla="*/ 1693250 h 8856097"/>
              <a:gd name="connsiteX3262" fmla="*/ 972607 w 8830208"/>
              <a:gd name="connsiteY3262" fmla="*/ 1718843 h 8856097"/>
              <a:gd name="connsiteX3263" fmla="*/ 973712 w 8830208"/>
              <a:gd name="connsiteY3263" fmla="*/ 1735817 h 8856097"/>
              <a:gd name="connsiteX3264" fmla="*/ 978332 w 8830208"/>
              <a:gd name="connsiteY3264" fmla="*/ 1717767 h 8856097"/>
              <a:gd name="connsiteX3265" fmla="*/ 982961 w 8830208"/>
              <a:gd name="connsiteY3265" fmla="*/ 1699717 h 8856097"/>
              <a:gd name="connsiteX3266" fmla="*/ 991372 w 8830208"/>
              <a:gd name="connsiteY3266" fmla="*/ 1713005 h 8856097"/>
              <a:gd name="connsiteX3267" fmla="*/ 999782 w 8830208"/>
              <a:gd name="connsiteY3267" fmla="*/ 1726292 h 8856097"/>
              <a:gd name="connsiteX3268" fmla="*/ 1000077 w 8830208"/>
              <a:gd name="connsiteY3268" fmla="*/ 1712005 h 8856097"/>
              <a:gd name="connsiteX3269" fmla="*/ 1000373 w 8830208"/>
              <a:gd name="connsiteY3269" fmla="*/ 1697717 h 8856097"/>
              <a:gd name="connsiteX3270" fmla="*/ 1009602 w 8830208"/>
              <a:gd name="connsiteY3270" fmla="*/ 1712005 h 8856097"/>
              <a:gd name="connsiteX3271" fmla="*/ 1018832 w 8830208"/>
              <a:gd name="connsiteY3271" fmla="*/ 1726292 h 8856097"/>
              <a:gd name="connsiteX3272" fmla="*/ 1019127 w 8830208"/>
              <a:gd name="connsiteY3272" fmla="*/ 1707242 h 8856097"/>
              <a:gd name="connsiteX3273" fmla="*/ 1019423 w 8830208"/>
              <a:gd name="connsiteY3273" fmla="*/ 1688192 h 8856097"/>
              <a:gd name="connsiteX3274" fmla="*/ 1028652 w 8830208"/>
              <a:gd name="connsiteY3274" fmla="*/ 1702480 h 8856097"/>
              <a:gd name="connsiteX3275" fmla="*/ 1037882 w 8830208"/>
              <a:gd name="connsiteY3275" fmla="*/ 1716767 h 8856097"/>
              <a:gd name="connsiteX3276" fmla="*/ 1038035 w 8830208"/>
              <a:gd name="connsiteY3276" fmla="*/ 1700098 h 8856097"/>
              <a:gd name="connsiteX3277" fmla="*/ 992934 w 8830208"/>
              <a:gd name="connsiteY3277" fmla="*/ 1693250 h 8856097"/>
              <a:gd name="connsiteX3278" fmla="*/ 1490272 w 8830208"/>
              <a:gd name="connsiteY3278" fmla="*/ 1700098 h 8856097"/>
              <a:gd name="connsiteX3279" fmla="*/ 1484909 w 8830208"/>
              <a:gd name="connsiteY3279" fmla="*/ 1721530 h 8856097"/>
              <a:gd name="connsiteX3280" fmla="*/ 1478785 w 8830208"/>
              <a:gd name="connsiteY3280" fmla="*/ 1727159 h 8856097"/>
              <a:gd name="connsiteX3281" fmla="*/ 1523952 w 8830208"/>
              <a:gd name="connsiteY3281" fmla="*/ 1701279 h 8856097"/>
              <a:gd name="connsiteX3282" fmla="*/ 1514275 w 8830208"/>
              <a:gd name="connsiteY3282" fmla="*/ 1688287 h 8856097"/>
              <a:gd name="connsiteX3283" fmla="*/ 1510217 w 8830208"/>
              <a:gd name="connsiteY3283" fmla="*/ 1705518 h 8856097"/>
              <a:gd name="connsiteX3284" fmla="*/ 1499864 w 8830208"/>
              <a:gd name="connsiteY3284" fmla="*/ 1697717 h 8856097"/>
              <a:gd name="connsiteX3285" fmla="*/ 1483881 w 8830208"/>
              <a:gd name="connsiteY3285" fmla="*/ 1678667 h 8856097"/>
              <a:gd name="connsiteX3286" fmla="*/ 1490272 w 8830208"/>
              <a:gd name="connsiteY3286" fmla="*/ 1700098 h 8856097"/>
              <a:gd name="connsiteX3287" fmla="*/ 1804845 w 8830208"/>
              <a:gd name="connsiteY3287" fmla="*/ 1693107 h 8856097"/>
              <a:gd name="connsiteX3288" fmla="*/ 1791919 w 8830208"/>
              <a:gd name="connsiteY3288" fmla="*/ 1698498 h 8856097"/>
              <a:gd name="connsiteX3289" fmla="*/ 1766183 w 8830208"/>
              <a:gd name="connsiteY3289" fmla="*/ 1720463 h 8856097"/>
              <a:gd name="connsiteX3290" fmla="*/ 1784185 w 8830208"/>
              <a:gd name="connsiteY3290" fmla="*/ 1714386 h 8856097"/>
              <a:gd name="connsiteX3291" fmla="*/ 1778327 w 8830208"/>
              <a:gd name="connsiteY3291" fmla="*/ 1697717 h 8856097"/>
              <a:gd name="connsiteX3292" fmla="*/ 1791157 w 8830208"/>
              <a:gd name="connsiteY3292" fmla="*/ 1709623 h 8856097"/>
              <a:gd name="connsiteX3293" fmla="*/ 1818751 w 8830208"/>
              <a:gd name="connsiteY3293" fmla="*/ 1720777 h 8856097"/>
              <a:gd name="connsiteX3294" fmla="*/ 1822142 w 8830208"/>
              <a:gd name="connsiteY3294" fmla="*/ 1715395 h 8856097"/>
              <a:gd name="connsiteX3295" fmla="*/ 1816018 w 8830208"/>
              <a:gd name="connsiteY3295" fmla="*/ 1697098 h 8856097"/>
              <a:gd name="connsiteX3296" fmla="*/ 1804845 w 8830208"/>
              <a:gd name="connsiteY3296" fmla="*/ 1693107 h 8856097"/>
              <a:gd name="connsiteX3297" fmla="*/ 2057495 w 8830208"/>
              <a:gd name="connsiteY3297" fmla="*/ 1700098 h 8856097"/>
              <a:gd name="connsiteX3298" fmla="*/ 2066877 w 8830208"/>
              <a:gd name="connsiteY3298" fmla="*/ 1721530 h 8856097"/>
              <a:gd name="connsiteX3299" fmla="*/ 2066877 w 8830208"/>
              <a:gd name="connsiteY3299" fmla="*/ 1692955 h 8856097"/>
              <a:gd name="connsiteX3300" fmla="*/ 2057648 w 8830208"/>
              <a:gd name="connsiteY3300" fmla="*/ 1678667 h 8856097"/>
              <a:gd name="connsiteX3301" fmla="*/ 2057495 w 8830208"/>
              <a:gd name="connsiteY3301" fmla="*/ 1700098 h 8856097"/>
              <a:gd name="connsiteX3302" fmla="*/ 2276723 w 8830208"/>
              <a:gd name="connsiteY3302" fmla="*/ 1688192 h 8856097"/>
              <a:gd name="connsiteX3303" fmla="*/ 2285952 w 8830208"/>
              <a:gd name="connsiteY3303" fmla="*/ 1712005 h 8856097"/>
              <a:gd name="connsiteX3304" fmla="*/ 2295182 w 8830208"/>
              <a:gd name="connsiteY3304" fmla="*/ 1716767 h 8856097"/>
              <a:gd name="connsiteX3305" fmla="*/ 2285952 w 8830208"/>
              <a:gd name="connsiteY3305" fmla="*/ 1692955 h 8856097"/>
              <a:gd name="connsiteX3306" fmla="*/ 2276723 w 8830208"/>
              <a:gd name="connsiteY3306" fmla="*/ 1688192 h 8856097"/>
              <a:gd name="connsiteX3307" fmla="*/ 930564 w 8830208"/>
              <a:gd name="connsiteY3307" fmla="*/ 1699365 h 8856097"/>
              <a:gd name="connsiteX3308" fmla="*/ 955519 w 8830208"/>
              <a:gd name="connsiteY3308" fmla="*/ 1739884 h 8856097"/>
              <a:gd name="connsiteX3309" fmla="*/ 947176 w 8830208"/>
              <a:gd name="connsiteY3309" fmla="*/ 1713548 h 8856097"/>
              <a:gd name="connsiteX3310" fmla="*/ 930564 w 8830208"/>
              <a:gd name="connsiteY3310" fmla="*/ 1699365 h 8856097"/>
              <a:gd name="connsiteX3311" fmla="*/ 1236955 w 8830208"/>
              <a:gd name="connsiteY3311" fmla="*/ 1705737 h 8856097"/>
              <a:gd name="connsiteX3312" fmla="*/ 1240498 w 8830208"/>
              <a:gd name="connsiteY3312" fmla="*/ 1726311 h 8856097"/>
              <a:gd name="connsiteX3313" fmla="*/ 1244927 w 8830208"/>
              <a:gd name="connsiteY3313" fmla="*/ 1727511 h 8856097"/>
              <a:gd name="connsiteX3314" fmla="*/ 1236021 w 8830208"/>
              <a:gd name="connsiteY3314" fmla="*/ 1692955 h 8856097"/>
              <a:gd name="connsiteX3315" fmla="*/ 1236955 w 8830208"/>
              <a:gd name="connsiteY3315" fmla="*/ 1705737 h 8856097"/>
              <a:gd name="connsiteX3316" fmla="*/ 2028777 w 8830208"/>
              <a:gd name="connsiteY3316" fmla="*/ 1706680 h 8856097"/>
              <a:gd name="connsiteX3317" fmla="*/ 2037721 w 8830208"/>
              <a:gd name="connsiteY3317" fmla="*/ 1725940 h 8856097"/>
              <a:gd name="connsiteX3318" fmla="*/ 2045227 w 8830208"/>
              <a:gd name="connsiteY3318" fmla="*/ 1712214 h 8856097"/>
              <a:gd name="connsiteX3319" fmla="*/ 2028777 w 8830208"/>
              <a:gd name="connsiteY3319" fmla="*/ 1706680 h 8856097"/>
              <a:gd name="connsiteX3320" fmla="*/ 2257377 w 8830208"/>
              <a:gd name="connsiteY3320" fmla="*/ 1707242 h 8856097"/>
              <a:gd name="connsiteX3321" fmla="*/ 2257082 w 8830208"/>
              <a:gd name="connsiteY3321" fmla="*/ 1726292 h 8856097"/>
              <a:gd name="connsiteX3322" fmla="*/ 2247852 w 8830208"/>
              <a:gd name="connsiteY3322" fmla="*/ 1712005 h 8856097"/>
              <a:gd name="connsiteX3323" fmla="*/ 2238623 w 8830208"/>
              <a:gd name="connsiteY3323" fmla="*/ 1697717 h 8856097"/>
              <a:gd name="connsiteX3324" fmla="*/ 2238470 w 8830208"/>
              <a:gd name="connsiteY3324" fmla="*/ 1714386 h 8856097"/>
              <a:gd name="connsiteX3325" fmla="*/ 2227783 w 8830208"/>
              <a:gd name="connsiteY3325" fmla="*/ 1731055 h 8856097"/>
              <a:gd name="connsiteX3326" fmla="*/ 2222725 w 8830208"/>
              <a:gd name="connsiteY3326" fmla="*/ 1716767 h 8856097"/>
              <a:gd name="connsiteX3327" fmla="*/ 2206181 w 8830208"/>
              <a:gd name="connsiteY3327" fmla="*/ 1710080 h 8856097"/>
              <a:gd name="connsiteX3328" fmla="*/ 2241699 w 8830208"/>
              <a:gd name="connsiteY3328" fmla="*/ 1735312 h 8856097"/>
              <a:gd name="connsiteX3329" fmla="*/ 2266417 w 8830208"/>
              <a:gd name="connsiteY3329" fmla="*/ 1702022 h 8856097"/>
              <a:gd name="connsiteX3330" fmla="*/ 2257673 w 8830208"/>
              <a:gd name="connsiteY3330" fmla="*/ 1688192 h 8856097"/>
              <a:gd name="connsiteX3331" fmla="*/ 2257377 w 8830208"/>
              <a:gd name="connsiteY3331" fmla="*/ 1707242 h 8856097"/>
              <a:gd name="connsiteX3332" fmla="*/ 2669277 w 8830208"/>
              <a:gd name="connsiteY3332" fmla="*/ 1699279 h 8856097"/>
              <a:gd name="connsiteX3333" fmla="*/ 2662695 w 8830208"/>
              <a:gd name="connsiteY3333" fmla="*/ 1712814 h 8856097"/>
              <a:gd name="connsiteX3334" fmla="*/ 2658780 w 8830208"/>
              <a:gd name="connsiteY3334" fmla="*/ 1721530 h 8856097"/>
              <a:gd name="connsiteX3335" fmla="*/ 2644645 w 8830208"/>
              <a:gd name="connsiteY3335" fmla="*/ 1711766 h 8856097"/>
              <a:gd name="connsiteX3336" fmla="*/ 2642264 w 8830208"/>
              <a:gd name="connsiteY3336" fmla="*/ 1714148 h 8856097"/>
              <a:gd name="connsiteX3337" fmla="*/ 2676620 w 8830208"/>
              <a:gd name="connsiteY3337" fmla="*/ 1715081 h 8856097"/>
              <a:gd name="connsiteX3338" fmla="*/ 2676773 w 8830208"/>
              <a:gd name="connsiteY3338" fmla="*/ 1697717 h 8856097"/>
              <a:gd name="connsiteX3339" fmla="*/ 2686002 w 8830208"/>
              <a:gd name="connsiteY3339" fmla="*/ 1712005 h 8856097"/>
              <a:gd name="connsiteX3340" fmla="*/ 2695232 w 8830208"/>
              <a:gd name="connsiteY3340" fmla="*/ 1726292 h 8856097"/>
              <a:gd name="connsiteX3341" fmla="*/ 2695385 w 8830208"/>
              <a:gd name="connsiteY3341" fmla="*/ 1709623 h 8856097"/>
              <a:gd name="connsiteX3342" fmla="*/ 2669277 w 8830208"/>
              <a:gd name="connsiteY3342" fmla="*/ 1699279 h 8856097"/>
              <a:gd name="connsiteX3343" fmla="*/ 2903296 w 8830208"/>
              <a:gd name="connsiteY3343" fmla="*/ 1699460 h 8856097"/>
              <a:gd name="connsiteX3344" fmla="*/ 2921546 w 8830208"/>
              <a:gd name="connsiteY3344" fmla="*/ 1698708 h 8856097"/>
              <a:gd name="connsiteX3345" fmla="*/ 2909049 w 8830208"/>
              <a:gd name="connsiteY3345" fmla="*/ 1693707 h 8856097"/>
              <a:gd name="connsiteX3346" fmla="*/ 2903296 w 8830208"/>
              <a:gd name="connsiteY3346" fmla="*/ 1699460 h 8856097"/>
              <a:gd name="connsiteX3347" fmla="*/ 1743170 w 8830208"/>
              <a:gd name="connsiteY3347" fmla="*/ 1713824 h 8856097"/>
              <a:gd name="connsiteX3348" fmla="*/ 1752552 w 8830208"/>
              <a:gd name="connsiteY3348" fmla="*/ 1735817 h 8856097"/>
              <a:gd name="connsiteX3349" fmla="*/ 1752552 w 8830208"/>
              <a:gd name="connsiteY3349" fmla="*/ 1712005 h 8856097"/>
              <a:gd name="connsiteX3350" fmla="*/ 1743323 w 8830208"/>
              <a:gd name="connsiteY3350" fmla="*/ 1697717 h 8856097"/>
              <a:gd name="connsiteX3351" fmla="*/ 1743170 w 8830208"/>
              <a:gd name="connsiteY3351" fmla="*/ 1713824 h 8856097"/>
              <a:gd name="connsiteX3352" fmla="*/ 2009727 w 8830208"/>
              <a:gd name="connsiteY3352" fmla="*/ 1716767 h 8856097"/>
              <a:gd name="connsiteX3353" fmla="*/ 2009432 w 8830208"/>
              <a:gd name="connsiteY3353" fmla="*/ 1735817 h 8856097"/>
              <a:gd name="connsiteX3354" fmla="*/ 2000202 w 8830208"/>
              <a:gd name="connsiteY3354" fmla="*/ 1721530 h 8856097"/>
              <a:gd name="connsiteX3355" fmla="*/ 1990973 w 8830208"/>
              <a:gd name="connsiteY3355" fmla="*/ 1707242 h 8856097"/>
              <a:gd name="connsiteX3356" fmla="*/ 1990820 w 8830208"/>
              <a:gd name="connsiteY3356" fmla="*/ 1719710 h 8856097"/>
              <a:gd name="connsiteX3357" fmla="*/ 1979914 w 8830208"/>
              <a:gd name="connsiteY3357" fmla="*/ 1725530 h 8856097"/>
              <a:gd name="connsiteX3358" fmla="*/ 1973761 w 8830208"/>
              <a:gd name="connsiteY3358" fmla="*/ 1732112 h 8856097"/>
              <a:gd name="connsiteX3359" fmla="*/ 2021234 w 8830208"/>
              <a:gd name="connsiteY3359" fmla="*/ 1732559 h 8856097"/>
              <a:gd name="connsiteX3360" fmla="*/ 2019005 w 8830208"/>
              <a:gd name="connsiteY3360" fmla="*/ 1711928 h 8856097"/>
              <a:gd name="connsiteX3361" fmla="*/ 2010023 w 8830208"/>
              <a:gd name="connsiteY3361" fmla="*/ 1697717 h 8856097"/>
              <a:gd name="connsiteX3362" fmla="*/ 2009727 w 8830208"/>
              <a:gd name="connsiteY3362" fmla="*/ 1716767 h 8856097"/>
              <a:gd name="connsiteX3363" fmla="*/ 2398290 w 8830208"/>
              <a:gd name="connsiteY3363" fmla="*/ 1718996 h 8856097"/>
              <a:gd name="connsiteX3364" fmla="*/ 2391451 w 8830208"/>
              <a:gd name="connsiteY3364" fmla="*/ 1759630 h 8856097"/>
              <a:gd name="connsiteX3365" fmla="*/ 2394175 w 8830208"/>
              <a:gd name="connsiteY3365" fmla="*/ 1745342 h 8856097"/>
              <a:gd name="connsiteX3366" fmla="*/ 2398443 w 8830208"/>
              <a:gd name="connsiteY3366" fmla="*/ 1731055 h 8856097"/>
              <a:gd name="connsiteX3367" fmla="*/ 2412997 w 8830208"/>
              <a:gd name="connsiteY3367" fmla="*/ 1742961 h 8856097"/>
              <a:gd name="connsiteX3368" fmla="*/ 2418693 w 8830208"/>
              <a:gd name="connsiteY3368" fmla="*/ 1735817 h 8856097"/>
              <a:gd name="connsiteX3369" fmla="*/ 2419598 w 8830208"/>
              <a:gd name="connsiteY3369" fmla="*/ 1716767 h 8856097"/>
              <a:gd name="connsiteX3370" fmla="*/ 2428827 w 8830208"/>
              <a:gd name="connsiteY3370" fmla="*/ 1731055 h 8856097"/>
              <a:gd name="connsiteX3371" fmla="*/ 2438057 w 8830208"/>
              <a:gd name="connsiteY3371" fmla="*/ 1735817 h 8856097"/>
              <a:gd name="connsiteX3372" fmla="*/ 2398290 w 8830208"/>
              <a:gd name="connsiteY3372" fmla="*/ 1718996 h 8856097"/>
              <a:gd name="connsiteX3373" fmla="*/ 1145334 w 8830208"/>
              <a:gd name="connsiteY3373" fmla="*/ 1718729 h 8856097"/>
              <a:gd name="connsiteX3374" fmla="*/ 1133132 w 8830208"/>
              <a:gd name="connsiteY3374" fmla="*/ 1759630 h 8856097"/>
              <a:gd name="connsiteX3375" fmla="*/ 1136485 w 8830208"/>
              <a:gd name="connsiteY3375" fmla="*/ 1742961 h 8856097"/>
              <a:gd name="connsiteX3376" fmla="*/ 1130627 w 8830208"/>
              <a:gd name="connsiteY3376" fmla="*/ 1726292 h 8856097"/>
              <a:gd name="connsiteX3377" fmla="*/ 1143457 w 8830208"/>
              <a:gd name="connsiteY3377" fmla="*/ 1738198 h 8856097"/>
              <a:gd name="connsiteX3378" fmla="*/ 1181052 w 8830208"/>
              <a:gd name="connsiteY3378" fmla="*/ 1731055 h 8856097"/>
              <a:gd name="connsiteX3379" fmla="*/ 1173909 w 8830208"/>
              <a:gd name="connsiteY3379" fmla="*/ 1713300 h 8856097"/>
              <a:gd name="connsiteX3380" fmla="*/ 1145334 w 8830208"/>
              <a:gd name="connsiteY3380" fmla="*/ 1718729 h 8856097"/>
              <a:gd name="connsiteX3381" fmla="*/ 1190577 w 8830208"/>
              <a:gd name="connsiteY3381" fmla="*/ 1726292 h 8856097"/>
              <a:gd name="connsiteX3382" fmla="*/ 1199807 w 8830208"/>
              <a:gd name="connsiteY3382" fmla="*/ 1740580 h 8856097"/>
              <a:gd name="connsiteX3383" fmla="*/ 1203551 w 8830208"/>
              <a:gd name="connsiteY3383" fmla="*/ 1726292 h 8856097"/>
              <a:gd name="connsiteX3384" fmla="*/ 1194321 w 8830208"/>
              <a:gd name="connsiteY3384" fmla="*/ 1712005 h 8856097"/>
              <a:gd name="connsiteX3385" fmla="*/ 1190577 w 8830208"/>
              <a:gd name="connsiteY3385" fmla="*/ 1726292 h 8856097"/>
              <a:gd name="connsiteX3386" fmla="*/ 1416682 w 8830208"/>
              <a:gd name="connsiteY3386" fmla="*/ 1717853 h 8856097"/>
              <a:gd name="connsiteX3387" fmla="*/ 1431750 w 8830208"/>
              <a:gd name="connsiteY3387" fmla="*/ 1749828 h 8856097"/>
              <a:gd name="connsiteX3388" fmla="*/ 1429150 w 8830208"/>
              <a:gd name="connsiteY3388" fmla="*/ 1726921 h 8856097"/>
              <a:gd name="connsiteX3389" fmla="*/ 1416682 w 8830208"/>
              <a:gd name="connsiteY3389" fmla="*/ 1717853 h 8856097"/>
              <a:gd name="connsiteX3390" fmla="*/ 1949434 w 8830208"/>
              <a:gd name="connsiteY3390" fmla="*/ 1728826 h 8856097"/>
              <a:gd name="connsiteX3391" fmla="*/ 1963255 w 8830208"/>
              <a:gd name="connsiteY3391" fmla="*/ 1755581 h 8856097"/>
              <a:gd name="connsiteX3392" fmla="*/ 1957816 w 8830208"/>
              <a:gd name="connsiteY3392" fmla="*/ 1725730 h 8856097"/>
              <a:gd name="connsiteX3393" fmla="*/ 1943995 w 8830208"/>
              <a:gd name="connsiteY3393" fmla="*/ 1707242 h 8856097"/>
              <a:gd name="connsiteX3394" fmla="*/ 1949434 w 8830208"/>
              <a:gd name="connsiteY3394" fmla="*/ 1728826 h 8856097"/>
              <a:gd name="connsiteX3395" fmla="*/ 2867740 w 8830208"/>
              <a:gd name="connsiteY3395" fmla="*/ 1728673 h 8856097"/>
              <a:gd name="connsiteX3396" fmla="*/ 2857738 w 8830208"/>
              <a:gd name="connsiteY3396" fmla="*/ 1733436 h 8856097"/>
              <a:gd name="connsiteX3397" fmla="*/ 2848223 w 8830208"/>
              <a:gd name="connsiteY3397" fmla="*/ 1721530 h 8856097"/>
              <a:gd name="connsiteX3398" fmla="*/ 2844241 w 8830208"/>
              <a:gd name="connsiteY3398" fmla="*/ 1738198 h 8856097"/>
              <a:gd name="connsiteX3399" fmla="*/ 2849480 w 8830208"/>
              <a:gd name="connsiteY3399" fmla="*/ 1754867 h 8856097"/>
              <a:gd name="connsiteX3400" fmla="*/ 2834421 w 8830208"/>
              <a:gd name="connsiteY3400" fmla="*/ 1736379 h 8856097"/>
              <a:gd name="connsiteX3401" fmla="*/ 2819495 w 8830208"/>
              <a:gd name="connsiteY3401" fmla="*/ 1726854 h 8856097"/>
              <a:gd name="connsiteX3402" fmla="*/ 2869949 w 8830208"/>
              <a:gd name="connsiteY3402" fmla="*/ 1752276 h 8856097"/>
              <a:gd name="connsiteX3403" fmla="*/ 2906258 w 8830208"/>
              <a:gd name="connsiteY3403" fmla="*/ 1747885 h 8856097"/>
              <a:gd name="connsiteX3404" fmla="*/ 2900343 w 8830208"/>
              <a:gd name="connsiteY3404" fmla="*/ 1732321 h 8856097"/>
              <a:gd name="connsiteX3405" fmla="*/ 2894429 w 8830208"/>
              <a:gd name="connsiteY3405" fmla="*/ 1716767 h 8856097"/>
              <a:gd name="connsiteX3406" fmla="*/ 2906420 w 8830208"/>
              <a:gd name="connsiteY3406" fmla="*/ 1728673 h 8856097"/>
              <a:gd name="connsiteX3407" fmla="*/ 2928414 w 8830208"/>
              <a:gd name="connsiteY3407" fmla="*/ 1740275 h 8856097"/>
              <a:gd name="connsiteX3408" fmla="*/ 2889447 w 8830208"/>
              <a:gd name="connsiteY3408" fmla="*/ 1712005 h 8856097"/>
              <a:gd name="connsiteX3409" fmla="*/ 2867740 w 8830208"/>
              <a:gd name="connsiteY3409" fmla="*/ 1728673 h 8856097"/>
              <a:gd name="connsiteX3410" fmla="*/ 1390602 w 8830208"/>
              <a:gd name="connsiteY3410" fmla="*/ 1728854 h 8856097"/>
              <a:gd name="connsiteX3411" fmla="*/ 1376391 w 8830208"/>
              <a:gd name="connsiteY3411" fmla="*/ 1734531 h 8856097"/>
              <a:gd name="connsiteX3412" fmla="*/ 1356017 w 8830208"/>
              <a:gd name="connsiteY3412" fmla="*/ 1745152 h 8856097"/>
              <a:gd name="connsiteX3413" fmla="*/ 1349854 w 8830208"/>
              <a:gd name="connsiteY3413" fmla="*/ 1761230 h 8856097"/>
              <a:gd name="connsiteX3414" fmla="*/ 1342720 w 8830208"/>
              <a:gd name="connsiteY3414" fmla="*/ 1749685 h 8856097"/>
              <a:gd name="connsiteX3415" fmla="*/ 1314545 w 8830208"/>
              <a:gd name="connsiteY3415" fmla="*/ 1767335 h 8856097"/>
              <a:gd name="connsiteX3416" fmla="*/ 1314698 w 8830208"/>
              <a:gd name="connsiteY3416" fmla="*/ 1783442 h 8856097"/>
              <a:gd name="connsiteX3417" fmla="*/ 1322918 w 8830208"/>
              <a:gd name="connsiteY3417" fmla="*/ 1770459 h 8856097"/>
              <a:gd name="connsiteX3418" fmla="*/ 1331147 w 8830208"/>
              <a:gd name="connsiteY3418" fmla="*/ 1757477 h 8856097"/>
              <a:gd name="connsiteX3419" fmla="*/ 1334862 w 8830208"/>
              <a:gd name="connsiteY3419" fmla="*/ 1768621 h 8856097"/>
              <a:gd name="connsiteX3420" fmla="*/ 1355617 w 8830208"/>
              <a:gd name="connsiteY3420" fmla="*/ 1773231 h 8856097"/>
              <a:gd name="connsiteX3421" fmla="*/ 1367638 w 8830208"/>
              <a:gd name="connsiteY3421" fmla="*/ 1753638 h 8856097"/>
              <a:gd name="connsiteX3422" fmla="*/ 1371057 w 8830208"/>
              <a:gd name="connsiteY3422" fmla="*/ 1740580 h 8856097"/>
              <a:gd name="connsiteX3423" fmla="*/ 1383859 w 8830208"/>
              <a:gd name="connsiteY3423" fmla="*/ 1752486 h 8856097"/>
              <a:gd name="connsiteX3424" fmla="*/ 1388221 w 8830208"/>
              <a:gd name="connsiteY3424" fmla="*/ 1764392 h 8856097"/>
              <a:gd name="connsiteX3425" fmla="*/ 1400842 w 8830208"/>
              <a:gd name="connsiteY3425" fmla="*/ 1752486 h 8856097"/>
              <a:gd name="connsiteX3426" fmla="*/ 1413462 w 8830208"/>
              <a:gd name="connsiteY3426" fmla="*/ 1740580 h 8856097"/>
              <a:gd name="connsiteX3427" fmla="*/ 1402033 w 8830208"/>
              <a:gd name="connsiteY3427" fmla="*/ 1729149 h 8856097"/>
              <a:gd name="connsiteX3428" fmla="*/ 1390602 w 8830208"/>
              <a:gd name="connsiteY3428" fmla="*/ 1717719 h 8856097"/>
              <a:gd name="connsiteX3429" fmla="*/ 1390602 w 8830208"/>
              <a:gd name="connsiteY3429" fmla="*/ 1728854 h 8856097"/>
              <a:gd name="connsiteX3430" fmla="*/ 1611097 w 8830208"/>
              <a:gd name="connsiteY3430" fmla="*/ 1737493 h 8856097"/>
              <a:gd name="connsiteX3431" fmla="*/ 1603953 w 8830208"/>
              <a:gd name="connsiteY3431" fmla="*/ 1757077 h 8856097"/>
              <a:gd name="connsiteX3432" fmla="*/ 1609677 w 8830208"/>
              <a:gd name="connsiteY3432" fmla="*/ 1756115 h 8856097"/>
              <a:gd name="connsiteX3433" fmla="*/ 1627184 w 8830208"/>
              <a:gd name="connsiteY3433" fmla="*/ 1758801 h 8856097"/>
              <a:gd name="connsiteX3434" fmla="*/ 1680848 w 8830208"/>
              <a:gd name="connsiteY3434" fmla="*/ 1749676 h 8856097"/>
              <a:gd name="connsiteX3435" fmla="*/ 1685725 w 8830208"/>
              <a:gd name="connsiteY3435" fmla="*/ 1735912 h 8856097"/>
              <a:gd name="connsiteX3436" fmla="*/ 1695402 w 8830208"/>
              <a:gd name="connsiteY3436" fmla="*/ 1745342 h 8856097"/>
              <a:gd name="connsiteX3437" fmla="*/ 1705394 w 8830208"/>
              <a:gd name="connsiteY3437" fmla="*/ 1754581 h 8856097"/>
              <a:gd name="connsiteX3438" fmla="*/ 1704889 w 8830208"/>
              <a:gd name="connsiteY3438" fmla="*/ 1735779 h 8856097"/>
              <a:gd name="connsiteX3439" fmla="*/ 1694412 w 8830208"/>
              <a:gd name="connsiteY3439" fmla="*/ 1723149 h 8856097"/>
              <a:gd name="connsiteX3440" fmla="*/ 1664437 w 8830208"/>
              <a:gd name="connsiteY3440" fmla="*/ 1731740 h 8856097"/>
              <a:gd name="connsiteX3441" fmla="*/ 1629213 w 8830208"/>
              <a:gd name="connsiteY3441" fmla="*/ 1731988 h 8856097"/>
              <a:gd name="connsiteX3442" fmla="*/ 1611097 w 8830208"/>
              <a:gd name="connsiteY3442" fmla="*/ 1737493 h 8856097"/>
              <a:gd name="connsiteX3443" fmla="*/ 2152602 w 8830208"/>
              <a:gd name="connsiteY3443" fmla="*/ 1728721 h 8856097"/>
              <a:gd name="connsiteX3444" fmla="*/ 2165776 w 8830208"/>
              <a:gd name="connsiteY3444" fmla="*/ 1749181 h 8856097"/>
              <a:gd name="connsiteX3445" fmla="*/ 2178949 w 8830208"/>
              <a:gd name="connsiteY3445" fmla="*/ 1760115 h 8856097"/>
              <a:gd name="connsiteX3446" fmla="*/ 2185054 w 8830208"/>
              <a:gd name="connsiteY3446" fmla="*/ 1744218 h 8856097"/>
              <a:gd name="connsiteX3447" fmla="*/ 2186169 w 8830208"/>
              <a:gd name="connsiteY3447" fmla="*/ 1723339 h 8856097"/>
              <a:gd name="connsiteX3448" fmla="*/ 2181177 w 8830208"/>
              <a:gd name="connsiteY3448" fmla="*/ 1730635 h 8856097"/>
              <a:gd name="connsiteX3449" fmla="*/ 2181177 w 8830208"/>
              <a:gd name="connsiteY3449" fmla="*/ 1742913 h 8856097"/>
              <a:gd name="connsiteX3450" fmla="*/ 2166890 w 8830208"/>
              <a:gd name="connsiteY3450" fmla="*/ 1731055 h 8856097"/>
              <a:gd name="connsiteX3451" fmla="*/ 2152602 w 8830208"/>
              <a:gd name="connsiteY3451" fmla="*/ 1728721 h 8856097"/>
              <a:gd name="connsiteX3452" fmla="*/ 2566940 w 8830208"/>
              <a:gd name="connsiteY3452" fmla="*/ 1734569 h 8856097"/>
              <a:gd name="connsiteX3453" fmla="*/ 2521401 w 8830208"/>
              <a:gd name="connsiteY3453" fmla="*/ 1775908 h 8856097"/>
              <a:gd name="connsiteX3454" fmla="*/ 2527411 w 8830208"/>
              <a:gd name="connsiteY3454" fmla="*/ 1791576 h 8856097"/>
              <a:gd name="connsiteX3455" fmla="*/ 2534603 w 8830208"/>
              <a:gd name="connsiteY3455" fmla="*/ 1773222 h 8856097"/>
              <a:gd name="connsiteX3456" fmla="*/ 2542461 w 8830208"/>
              <a:gd name="connsiteY3456" fmla="*/ 1766773 h 8856097"/>
              <a:gd name="connsiteX3457" fmla="*/ 2553672 w 8830208"/>
              <a:gd name="connsiteY3457" fmla="*/ 1778680 h 8856097"/>
              <a:gd name="connsiteX3458" fmla="*/ 2559034 w 8830208"/>
              <a:gd name="connsiteY3458" fmla="*/ 1765183 h 8856097"/>
              <a:gd name="connsiteX3459" fmla="*/ 2567054 w 8830208"/>
              <a:gd name="connsiteY3459" fmla="*/ 1746618 h 8856097"/>
              <a:gd name="connsiteX3460" fmla="*/ 2574360 w 8830208"/>
              <a:gd name="connsiteY3460" fmla="*/ 1756915 h 8856097"/>
              <a:gd name="connsiteX3461" fmla="*/ 2579608 w 8830208"/>
              <a:gd name="connsiteY3461" fmla="*/ 1765392 h 8856097"/>
              <a:gd name="connsiteX3462" fmla="*/ 2591419 w 8830208"/>
              <a:gd name="connsiteY3462" fmla="*/ 1742399 h 8856097"/>
              <a:gd name="connsiteX3463" fmla="*/ 2592095 w 8830208"/>
              <a:gd name="connsiteY3463" fmla="*/ 1726292 h 8856097"/>
              <a:gd name="connsiteX3464" fmla="*/ 2600277 w 8830208"/>
              <a:gd name="connsiteY3464" fmla="*/ 1745342 h 8856097"/>
              <a:gd name="connsiteX3465" fmla="*/ 2608460 w 8830208"/>
              <a:gd name="connsiteY3465" fmla="*/ 1764392 h 8856097"/>
              <a:gd name="connsiteX3466" fmla="*/ 2609136 w 8830208"/>
              <a:gd name="connsiteY3466" fmla="*/ 1742961 h 8856097"/>
              <a:gd name="connsiteX3467" fmla="*/ 2566940 w 8830208"/>
              <a:gd name="connsiteY3467" fmla="*/ 1734569 h 8856097"/>
              <a:gd name="connsiteX3468" fmla="*/ 1095994 w 8830208"/>
              <a:gd name="connsiteY3468" fmla="*/ 1749543 h 8856097"/>
              <a:gd name="connsiteX3469" fmla="*/ 1095327 w 8830208"/>
              <a:gd name="connsiteY3469" fmla="*/ 1772793 h 8856097"/>
              <a:gd name="connsiteX3470" fmla="*/ 1081345 w 8830208"/>
              <a:gd name="connsiteY3470" fmla="*/ 1754305 h 8856097"/>
              <a:gd name="connsiteX3471" fmla="*/ 1075287 w 8830208"/>
              <a:gd name="connsiteY3471" fmla="*/ 1767878 h 8856097"/>
              <a:gd name="connsiteX3472" fmla="*/ 1104262 w 8830208"/>
              <a:gd name="connsiteY3472" fmla="*/ 1745342 h 8856097"/>
              <a:gd name="connsiteX3473" fmla="*/ 1096670 w 8830208"/>
              <a:gd name="connsiteY3473" fmla="*/ 1726292 h 8856097"/>
              <a:gd name="connsiteX3474" fmla="*/ 1095994 w 8830208"/>
              <a:gd name="connsiteY3474" fmla="*/ 1749543 h 8856097"/>
              <a:gd name="connsiteX3475" fmla="*/ 723852 w 8830208"/>
              <a:gd name="connsiteY3475" fmla="*/ 1745818 h 8856097"/>
              <a:gd name="connsiteX3476" fmla="*/ 758590 w 8830208"/>
              <a:gd name="connsiteY3476" fmla="*/ 1804264 h 8856097"/>
              <a:gd name="connsiteX3477" fmla="*/ 728367 w 8830208"/>
              <a:gd name="connsiteY3477" fmla="*/ 1740580 h 8856097"/>
              <a:gd name="connsiteX3478" fmla="*/ 723852 w 8830208"/>
              <a:gd name="connsiteY3478" fmla="*/ 1745818 h 8856097"/>
              <a:gd name="connsiteX3479" fmla="*/ 2777395 w 8830208"/>
              <a:gd name="connsiteY3479" fmla="*/ 1751581 h 8856097"/>
              <a:gd name="connsiteX3480" fmla="*/ 2772661 w 8830208"/>
              <a:gd name="connsiteY3480" fmla="*/ 1755439 h 8856097"/>
              <a:gd name="connsiteX3481" fmla="*/ 2711615 w 8830208"/>
              <a:gd name="connsiteY3481" fmla="*/ 1776308 h 8856097"/>
              <a:gd name="connsiteX3482" fmla="*/ 2707262 w 8830208"/>
              <a:gd name="connsiteY3482" fmla="*/ 1792967 h 8856097"/>
              <a:gd name="connsiteX3483" fmla="*/ 2706157 w 8830208"/>
              <a:gd name="connsiteY3483" fmla="*/ 1775736 h 8856097"/>
              <a:gd name="connsiteX3484" fmla="*/ 2695947 w 8830208"/>
              <a:gd name="connsiteY3484" fmla="*/ 1764135 h 8856097"/>
              <a:gd name="connsiteX3485" fmla="*/ 2692965 w 8830208"/>
              <a:gd name="connsiteY3485" fmla="*/ 1786128 h 8856097"/>
              <a:gd name="connsiteX3486" fmla="*/ 2699090 w 8830208"/>
              <a:gd name="connsiteY3486" fmla="*/ 1802492 h 8856097"/>
              <a:gd name="connsiteX3487" fmla="*/ 2682792 w 8830208"/>
              <a:gd name="connsiteY3487" fmla="*/ 1789224 h 8856097"/>
              <a:gd name="connsiteX3488" fmla="*/ 2666343 w 8830208"/>
              <a:gd name="connsiteY3488" fmla="*/ 1796739 h 8856097"/>
              <a:gd name="connsiteX3489" fmla="*/ 2674210 w 8830208"/>
              <a:gd name="connsiteY3489" fmla="*/ 1809483 h 8856097"/>
              <a:gd name="connsiteX3490" fmla="*/ 2708682 w 8830208"/>
              <a:gd name="connsiteY3490" fmla="*/ 1798101 h 8856097"/>
              <a:gd name="connsiteX3491" fmla="*/ 2743152 w 8830208"/>
              <a:gd name="connsiteY3491" fmla="*/ 1772498 h 8856097"/>
              <a:gd name="connsiteX3492" fmla="*/ 2743152 w 8830208"/>
              <a:gd name="connsiteY3492" fmla="*/ 1758267 h 8856097"/>
              <a:gd name="connsiteX3493" fmla="*/ 2758545 w 8830208"/>
              <a:gd name="connsiteY3493" fmla="*/ 1773660 h 8856097"/>
              <a:gd name="connsiteX3494" fmla="*/ 2791492 w 8830208"/>
              <a:gd name="connsiteY3494" fmla="*/ 1776060 h 8856097"/>
              <a:gd name="connsiteX3495" fmla="*/ 2790777 w 8830208"/>
              <a:gd name="connsiteY3495" fmla="*/ 1754867 h 8856097"/>
              <a:gd name="connsiteX3496" fmla="*/ 2780691 w 8830208"/>
              <a:gd name="connsiteY3496" fmla="*/ 1740580 h 8856097"/>
              <a:gd name="connsiteX3497" fmla="*/ 2777395 w 8830208"/>
              <a:gd name="connsiteY3497" fmla="*/ 1751581 h 8856097"/>
              <a:gd name="connsiteX3498" fmla="*/ 695277 w 8830208"/>
              <a:gd name="connsiteY3498" fmla="*/ 1755057 h 8856097"/>
              <a:gd name="connsiteX3499" fmla="*/ 739959 w 8830208"/>
              <a:gd name="connsiteY3499" fmla="*/ 1847926 h 8856097"/>
              <a:gd name="connsiteX3500" fmla="*/ 788118 w 8830208"/>
              <a:gd name="connsiteY3500" fmla="*/ 1920021 h 8856097"/>
              <a:gd name="connsiteX3501" fmla="*/ 704698 w 8830208"/>
              <a:gd name="connsiteY3501" fmla="*/ 1750105 h 8856097"/>
              <a:gd name="connsiteX3502" fmla="*/ 695277 w 8830208"/>
              <a:gd name="connsiteY3502" fmla="*/ 1755057 h 8856097"/>
              <a:gd name="connsiteX3503" fmla="*/ 1016746 w 8830208"/>
              <a:gd name="connsiteY3503" fmla="*/ 1765097 h 8856097"/>
              <a:gd name="connsiteX3504" fmla="*/ 990410 w 8830208"/>
              <a:gd name="connsiteY3504" fmla="*/ 1795653 h 8856097"/>
              <a:gd name="connsiteX3505" fmla="*/ 990257 w 8830208"/>
              <a:gd name="connsiteY3505" fmla="*/ 1812017 h 8856097"/>
              <a:gd name="connsiteX3506" fmla="*/ 981027 w 8830208"/>
              <a:gd name="connsiteY3506" fmla="*/ 1797730 h 8856097"/>
              <a:gd name="connsiteX3507" fmla="*/ 971645 w 8830208"/>
              <a:gd name="connsiteY3507" fmla="*/ 1794453 h 8856097"/>
              <a:gd name="connsiteX3508" fmla="*/ 952452 w 8830208"/>
              <a:gd name="connsiteY3508" fmla="*/ 1800492 h 8856097"/>
              <a:gd name="connsiteX3509" fmla="*/ 933402 w 8830208"/>
              <a:gd name="connsiteY3509" fmla="*/ 1795510 h 8856097"/>
              <a:gd name="connsiteX3510" fmla="*/ 933260 w 8830208"/>
              <a:gd name="connsiteY3510" fmla="*/ 1813284 h 8856097"/>
              <a:gd name="connsiteX3511" fmla="*/ 933107 w 8830208"/>
              <a:gd name="connsiteY3511" fmla="*/ 1831067 h 8856097"/>
              <a:gd name="connsiteX3512" fmla="*/ 923877 w 8830208"/>
              <a:gd name="connsiteY3512" fmla="*/ 1816780 h 8856097"/>
              <a:gd name="connsiteX3513" fmla="*/ 914648 w 8830208"/>
              <a:gd name="connsiteY3513" fmla="*/ 1802492 h 8856097"/>
              <a:gd name="connsiteX3514" fmla="*/ 914495 w 8830208"/>
              <a:gd name="connsiteY3514" fmla="*/ 1818570 h 8856097"/>
              <a:gd name="connsiteX3515" fmla="*/ 933640 w 8830208"/>
              <a:gd name="connsiteY3515" fmla="*/ 1833191 h 8856097"/>
              <a:gd name="connsiteX3516" fmla="*/ 949090 w 8830208"/>
              <a:gd name="connsiteY3516" fmla="*/ 1821752 h 8856097"/>
              <a:gd name="connsiteX3517" fmla="*/ 987857 w 8830208"/>
              <a:gd name="connsiteY3517" fmla="*/ 1813198 h 8856097"/>
              <a:gd name="connsiteX3518" fmla="*/ 1030462 w 8830208"/>
              <a:gd name="connsiteY3518" fmla="*/ 1814636 h 8856097"/>
              <a:gd name="connsiteX3519" fmla="*/ 1026119 w 8830208"/>
              <a:gd name="connsiteY3519" fmla="*/ 1791891 h 8856097"/>
              <a:gd name="connsiteX3520" fmla="*/ 1029976 w 8830208"/>
              <a:gd name="connsiteY3520" fmla="*/ 1769155 h 8856097"/>
              <a:gd name="connsiteX3521" fmla="*/ 1038177 w 8830208"/>
              <a:gd name="connsiteY3521" fmla="*/ 1783147 h 8856097"/>
              <a:gd name="connsiteX3522" fmla="*/ 1052932 w 8830208"/>
              <a:gd name="connsiteY3522" fmla="*/ 1791472 h 8856097"/>
              <a:gd name="connsiteX3523" fmla="*/ 1052465 w 8830208"/>
              <a:gd name="connsiteY3523" fmla="*/ 1753676 h 8856097"/>
              <a:gd name="connsiteX3524" fmla="*/ 1016746 w 8830208"/>
              <a:gd name="connsiteY3524" fmla="*/ 1765097 h 8856097"/>
              <a:gd name="connsiteX3525" fmla="*/ 1281065 w 8830208"/>
              <a:gd name="connsiteY3525" fmla="*/ 1759630 h 8856097"/>
              <a:gd name="connsiteX3526" fmla="*/ 1273921 w 8830208"/>
              <a:gd name="connsiteY3526" fmla="*/ 1768488 h 8856097"/>
              <a:gd name="connsiteX3527" fmla="*/ 1285827 w 8830208"/>
              <a:gd name="connsiteY3527" fmla="*/ 1779241 h 8856097"/>
              <a:gd name="connsiteX3528" fmla="*/ 1276302 w 8830208"/>
              <a:gd name="connsiteY3528" fmla="*/ 1783442 h 8856097"/>
              <a:gd name="connsiteX3529" fmla="*/ 1266777 w 8830208"/>
              <a:gd name="connsiteY3529" fmla="*/ 1787643 h 8856097"/>
              <a:gd name="connsiteX3530" fmla="*/ 1302915 w 8830208"/>
              <a:gd name="connsiteY3530" fmla="*/ 1766773 h 8856097"/>
              <a:gd name="connsiteX3531" fmla="*/ 1302915 w 8830208"/>
              <a:gd name="connsiteY3531" fmla="*/ 1750771 h 8856097"/>
              <a:gd name="connsiteX3532" fmla="*/ 1281065 w 8830208"/>
              <a:gd name="connsiteY3532" fmla="*/ 1759630 h 8856097"/>
              <a:gd name="connsiteX3533" fmla="*/ 1536802 w 8830208"/>
              <a:gd name="connsiteY3533" fmla="*/ 1763868 h 8856097"/>
              <a:gd name="connsiteX3534" fmla="*/ 1534277 w 8830208"/>
              <a:gd name="connsiteY3534" fmla="*/ 1789176 h 8856097"/>
              <a:gd name="connsiteX3535" fmla="*/ 1542707 w 8830208"/>
              <a:gd name="connsiteY3535" fmla="*/ 1802492 h 8856097"/>
              <a:gd name="connsiteX3536" fmla="*/ 1543612 w 8830208"/>
              <a:gd name="connsiteY3536" fmla="*/ 1783442 h 8856097"/>
              <a:gd name="connsiteX3537" fmla="*/ 1549308 w 8830208"/>
              <a:gd name="connsiteY3537" fmla="*/ 1776298 h 8856097"/>
              <a:gd name="connsiteX3538" fmla="*/ 1593142 w 8830208"/>
              <a:gd name="connsiteY3538" fmla="*/ 1782509 h 8856097"/>
              <a:gd name="connsiteX3539" fmla="*/ 1580379 w 8830208"/>
              <a:gd name="connsiteY3539" fmla="*/ 1750105 h 8856097"/>
              <a:gd name="connsiteX3540" fmla="*/ 1578254 w 8830208"/>
              <a:gd name="connsiteY3540" fmla="*/ 1766773 h 8856097"/>
              <a:gd name="connsiteX3541" fmla="*/ 1584331 w 8830208"/>
              <a:gd name="connsiteY3541" fmla="*/ 1783442 h 8856097"/>
              <a:gd name="connsiteX3542" fmla="*/ 1566053 w 8830208"/>
              <a:gd name="connsiteY3542" fmla="*/ 1767659 h 8856097"/>
              <a:gd name="connsiteX3543" fmla="*/ 1547765 w 8830208"/>
              <a:gd name="connsiteY3543" fmla="*/ 1751886 h 8856097"/>
              <a:gd name="connsiteX3544" fmla="*/ 1536802 w 8830208"/>
              <a:gd name="connsiteY3544" fmla="*/ 1763868 h 8856097"/>
              <a:gd name="connsiteX3545" fmla="*/ 2301421 w 8830208"/>
              <a:gd name="connsiteY3545" fmla="*/ 1762992 h 8856097"/>
              <a:gd name="connsiteX3546" fmla="*/ 2274037 w 8830208"/>
              <a:gd name="connsiteY3546" fmla="*/ 1774355 h 8856097"/>
              <a:gd name="connsiteX3547" fmla="*/ 2289744 w 8830208"/>
              <a:gd name="connsiteY3547" fmla="*/ 1787404 h 8856097"/>
              <a:gd name="connsiteX3548" fmla="*/ 2312099 w 8830208"/>
              <a:gd name="connsiteY3548" fmla="*/ 1793805 h 8856097"/>
              <a:gd name="connsiteX3549" fmla="*/ 2304726 w 8830208"/>
              <a:gd name="connsiteY3549" fmla="*/ 1778308 h 8856097"/>
              <a:gd name="connsiteX3550" fmla="*/ 2300716 w 8830208"/>
              <a:gd name="connsiteY3550" fmla="*/ 1769297 h 8856097"/>
              <a:gd name="connsiteX3551" fmla="*/ 2321071 w 8830208"/>
              <a:gd name="connsiteY3551" fmla="*/ 1779508 h 8856097"/>
              <a:gd name="connsiteX3552" fmla="*/ 2331425 w 8830208"/>
              <a:gd name="connsiteY3552" fmla="*/ 1789862 h 8856097"/>
              <a:gd name="connsiteX3553" fmla="*/ 2338340 w 8830208"/>
              <a:gd name="connsiteY3553" fmla="*/ 1778680 h 8856097"/>
              <a:gd name="connsiteX3554" fmla="*/ 2301421 w 8830208"/>
              <a:gd name="connsiteY3554" fmla="*/ 1762992 h 8856097"/>
              <a:gd name="connsiteX3555" fmla="*/ 1505722 w 8830208"/>
              <a:gd name="connsiteY3555" fmla="*/ 1769155 h 8856097"/>
              <a:gd name="connsiteX3556" fmla="*/ 1514427 w 8830208"/>
              <a:gd name="connsiteY3556" fmla="*/ 1797730 h 8856097"/>
              <a:gd name="connsiteX3557" fmla="*/ 1514427 w 8830208"/>
              <a:gd name="connsiteY3557" fmla="*/ 1773917 h 8856097"/>
              <a:gd name="connsiteX3558" fmla="*/ 1505722 w 8830208"/>
              <a:gd name="connsiteY3558" fmla="*/ 1769155 h 8856097"/>
              <a:gd name="connsiteX3559" fmla="*/ 1606439 w 8830208"/>
              <a:gd name="connsiteY3559" fmla="*/ 1773364 h 8856097"/>
              <a:gd name="connsiteX3560" fmla="*/ 1629966 w 8830208"/>
              <a:gd name="connsiteY3560" fmla="*/ 1790776 h 8856097"/>
              <a:gd name="connsiteX3561" fmla="*/ 1625479 w 8830208"/>
              <a:gd name="connsiteY3561" fmla="*/ 1770412 h 8856097"/>
              <a:gd name="connsiteX3562" fmla="*/ 1611906 w 8830208"/>
              <a:gd name="connsiteY3562" fmla="*/ 1759144 h 8856097"/>
              <a:gd name="connsiteX3563" fmla="*/ 1606439 w 8830208"/>
              <a:gd name="connsiteY3563" fmla="*/ 1773364 h 8856097"/>
              <a:gd name="connsiteX3564" fmla="*/ 1838277 w 8830208"/>
              <a:gd name="connsiteY3564" fmla="*/ 1772326 h 8856097"/>
              <a:gd name="connsiteX3565" fmla="*/ 1851660 w 8830208"/>
              <a:gd name="connsiteY3565" fmla="*/ 1785033 h 8856097"/>
              <a:gd name="connsiteX3566" fmla="*/ 1860166 w 8830208"/>
              <a:gd name="connsiteY3566" fmla="*/ 1772326 h 8856097"/>
              <a:gd name="connsiteX3567" fmla="*/ 1846783 w 8830208"/>
              <a:gd name="connsiteY3567" fmla="*/ 1759630 h 8856097"/>
              <a:gd name="connsiteX3568" fmla="*/ 1838277 w 8830208"/>
              <a:gd name="connsiteY3568" fmla="*/ 1772326 h 8856097"/>
              <a:gd name="connsiteX3569" fmla="*/ 2495788 w 8830208"/>
              <a:gd name="connsiteY3569" fmla="*/ 1767335 h 8856097"/>
              <a:gd name="connsiteX3570" fmla="*/ 2486749 w 8830208"/>
              <a:gd name="connsiteY3570" fmla="*/ 1774393 h 8856097"/>
              <a:gd name="connsiteX3571" fmla="*/ 2444687 w 8830208"/>
              <a:gd name="connsiteY3571" fmla="*/ 1809464 h 8856097"/>
              <a:gd name="connsiteX3572" fmla="*/ 2439800 w 8830208"/>
              <a:gd name="connsiteY3572" fmla="*/ 1821542 h 8856097"/>
              <a:gd name="connsiteX3573" fmla="*/ 2431485 w 8830208"/>
              <a:gd name="connsiteY3573" fmla="*/ 1809826 h 8856097"/>
              <a:gd name="connsiteX3574" fmla="*/ 2423170 w 8830208"/>
              <a:gd name="connsiteY3574" fmla="*/ 1798101 h 8856097"/>
              <a:gd name="connsiteX3575" fmla="*/ 2379745 w 8830208"/>
              <a:gd name="connsiteY3575" fmla="*/ 1814589 h 8856097"/>
              <a:gd name="connsiteX3576" fmla="*/ 2334949 w 8830208"/>
              <a:gd name="connsiteY3576" fmla="*/ 1838211 h 8856097"/>
              <a:gd name="connsiteX3577" fmla="*/ 2342807 w 8830208"/>
              <a:gd name="connsiteY3577" fmla="*/ 1864405 h 8856097"/>
              <a:gd name="connsiteX3578" fmla="*/ 2346160 w 8830208"/>
              <a:gd name="connsiteY3578" fmla="*/ 1847736 h 8856097"/>
              <a:gd name="connsiteX3579" fmla="*/ 2340302 w 8830208"/>
              <a:gd name="connsiteY3579" fmla="*/ 1831067 h 8856097"/>
              <a:gd name="connsiteX3580" fmla="*/ 2353132 w 8830208"/>
              <a:gd name="connsiteY3580" fmla="*/ 1842973 h 8856097"/>
              <a:gd name="connsiteX3581" fmla="*/ 2390870 w 8830208"/>
              <a:gd name="connsiteY3581" fmla="*/ 1833448 h 8856097"/>
              <a:gd name="connsiteX3582" fmla="*/ 2398805 w 8830208"/>
              <a:gd name="connsiteY3582" fmla="*/ 1824295 h 8856097"/>
              <a:gd name="connsiteX3583" fmla="*/ 2406596 w 8830208"/>
              <a:gd name="connsiteY3583" fmla="*/ 1836572 h 8856097"/>
              <a:gd name="connsiteX3584" fmla="*/ 2431999 w 8830208"/>
              <a:gd name="connsiteY3584" fmla="*/ 1826914 h 8856097"/>
              <a:gd name="connsiteX3585" fmla="*/ 2457412 w 8830208"/>
              <a:gd name="connsiteY3585" fmla="*/ 1809874 h 8856097"/>
              <a:gd name="connsiteX3586" fmla="*/ 2481844 w 8830208"/>
              <a:gd name="connsiteY3586" fmla="*/ 1801082 h 8856097"/>
              <a:gd name="connsiteX3587" fmla="*/ 2506190 w 8830208"/>
              <a:gd name="connsiteY3587" fmla="*/ 1772250 h 8856097"/>
              <a:gd name="connsiteX3588" fmla="*/ 2495788 w 8830208"/>
              <a:gd name="connsiteY3588" fmla="*/ 1767335 h 8856097"/>
              <a:gd name="connsiteX3589" fmla="*/ 2905868 w 8830208"/>
              <a:gd name="connsiteY3589" fmla="*/ 1763049 h 8856097"/>
              <a:gd name="connsiteX3590" fmla="*/ 2957703 w 8830208"/>
              <a:gd name="connsiteY3590" fmla="*/ 1769536 h 8856097"/>
              <a:gd name="connsiteX3591" fmla="*/ 2926737 w 8830208"/>
              <a:gd name="connsiteY3591" fmla="*/ 1759630 h 8856097"/>
              <a:gd name="connsiteX3592" fmla="*/ 2905868 w 8830208"/>
              <a:gd name="connsiteY3592" fmla="*/ 1763049 h 8856097"/>
              <a:gd name="connsiteX3593" fmla="*/ 1226972 w 8830208"/>
              <a:gd name="connsiteY3593" fmla="*/ 1781061 h 8856097"/>
              <a:gd name="connsiteX3594" fmla="*/ 1185882 w 8830208"/>
              <a:gd name="connsiteY3594" fmla="*/ 1796072 h 8856097"/>
              <a:gd name="connsiteX3595" fmla="*/ 1161650 w 8830208"/>
              <a:gd name="connsiteY3595" fmla="*/ 1819323 h 8856097"/>
              <a:gd name="connsiteX3596" fmla="*/ 1174318 w 8830208"/>
              <a:gd name="connsiteY3596" fmla="*/ 1831067 h 8856097"/>
              <a:gd name="connsiteX3597" fmla="*/ 1166965 w 8830208"/>
              <a:gd name="connsiteY3597" fmla="*/ 1818142 h 8856097"/>
              <a:gd name="connsiteX3598" fmla="*/ 1159621 w 8830208"/>
              <a:gd name="connsiteY3598" fmla="*/ 1805216 h 8856097"/>
              <a:gd name="connsiteX3599" fmla="*/ 1181052 w 8830208"/>
              <a:gd name="connsiteY3599" fmla="*/ 1812017 h 8856097"/>
              <a:gd name="connsiteX3600" fmla="*/ 1195969 w 8830208"/>
              <a:gd name="connsiteY3600" fmla="*/ 1808274 h 8856097"/>
              <a:gd name="connsiteX3601" fmla="*/ 1199540 w 8830208"/>
              <a:gd name="connsiteY3601" fmla="*/ 1797730 h 8856097"/>
              <a:gd name="connsiteX3602" fmla="*/ 1209770 w 8830208"/>
              <a:gd name="connsiteY3602" fmla="*/ 1809636 h 8856097"/>
              <a:gd name="connsiteX3603" fmla="*/ 1209923 w 8830208"/>
              <a:gd name="connsiteY3603" fmla="*/ 1821542 h 8856097"/>
              <a:gd name="connsiteX3604" fmla="*/ 1218238 w 8830208"/>
              <a:gd name="connsiteY3604" fmla="*/ 1808417 h 8856097"/>
              <a:gd name="connsiteX3605" fmla="*/ 1236059 w 8830208"/>
              <a:gd name="connsiteY3605" fmla="*/ 1801168 h 8856097"/>
              <a:gd name="connsiteX3606" fmla="*/ 1250518 w 8830208"/>
              <a:gd name="connsiteY3606" fmla="*/ 1788100 h 8856097"/>
              <a:gd name="connsiteX3607" fmla="*/ 1226972 w 8830208"/>
              <a:gd name="connsiteY3607" fmla="*/ 1781061 h 8856097"/>
              <a:gd name="connsiteX3608" fmla="*/ 1759696 w 8830208"/>
              <a:gd name="connsiteY3608" fmla="*/ 1780613 h 8856097"/>
              <a:gd name="connsiteX3609" fmla="*/ 1723835 w 8830208"/>
              <a:gd name="connsiteY3609" fmla="*/ 1805816 h 8856097"/>
              <a:gd name="connsiteX3610" fmla="*/ 1716424 w 8830208"/>
              <a:gd name="connsiteY3610" fmla="*/ 1810112 h 8856097"/>
              <a:gd name="connsiteX3611" fmla="*/ 1709156 w 8830208"/>
              <a:gd name="connsiteY3611" fmla="*/ 1798682 h 8856097"/>
              <a:gd name="connsiteX3612" fmla="*/ 1666561 w 8830208"/>
              <a:gd name="connsiteY3612" fmla="*/ 1809045 h 8856097"/>
              <a:gd name="connsiteX3613" fmla="*/ 1617221 w 8830208"/>
              <a:gd name="connsiteY3613" fmla="*/ 1825323 h 8856097"/>
              <a:gd name="connsiteX3614" fmla="*/ 1649511 w 8830208"/>
              <a:gd name="connsiteY3614" fmla="*/ 1848269 h 8856097"/>
              <a:gd name="connsiteX3615" fmla="*/ 1675000 w 8830208"/>
              <a:gd name="connsiteY3615" fmla="*/ 1843392 h 8856097"/>
              <a:gd name="connsiteX3616" fmla="*/ 1669132 w 8830208"/>
              <a:gd name="connsiteY3616" fmla="*/ 1827705 h 8856097"/>
              <a:gd name="connsiteX3617" fmla="*/ 1663265 w 8830208"/>
              <a:gd name="connsiteY3617" fmla="*/ 1812017 h 8856097"/>
              <a:gd name="connsiteX3618" fmla="*/ 1678724 w 8830208"/>
              <a:gd name="connsiteY3618" fmla="*/ 1824581 h 8856097"/>
              <a:gd name="connsiteX3619" fmla="*/ 1694183 w 8830208"/>
              <a:gd name="connsiteY3619" fmla="*/ 1837153 h 8856097"/>
              <a:gd name="connsiteX3620" fmla="*/ 1712595 w 8830208"/>
              <a:gd name="connsiteY3620" fmla="*/ 1827305 h 8856097"/>
              <a:gd name="connsiteX3621" fmla="*/ 1738532 w 8830208"/>
              <a:gd name="connsiteY3621" fmla="*/ 1824257 h 8856097"/>
              <a:gd name="connsiteX3622" fmla="*/ 1740084 w 8830208"/>
              <a:gd name="connsiteY3622" fmla="*/ 1814398 h 8856097"/>
              <a:gd name="connsiteX3623" fmla="*/ 1742532 w 8830208"/>
              <a:gd name="connsiteY3623" fmla="*/ 1797730 h 8856097"/>
              <a:gd name="connsiteX3624" fmla="*/ 1754143 w 8830208"/>
              <a:gd name="connsiteY3624" fmla="*/ 1807007 h 8856097"/>
              <a:gd name="connsiteX3625" fmla="*/ 1800177 w 8830208"/>
              <a:gd name="connsiteY3625" fmla="*/ 1787090 h 8856097"/>
              <a:gd name="connsiteX3626" fmla="*/ 1797796 w 8830208"/>
              <a:gd name="connsiteY3626" fmla="*/ 1770136 h 8856097"/>
              <a:gd name="connsiteX3627" fmla="*/ 1759696 w 8830208"/>
              <a:gd name="connsiteY3627" fmla="*/ 1780613 h 8856097"/>
              <a:gd name="connsiteX3628" fmla="*/ 1815779 w 8830208"/>
              <a:gd name="connsiteY3628" fmla="*/ 1783442 h 8856097"/>
              <a:gd name="connsiteX3629" fmla="*/ 1825009 w 8830208"/>
              <a:gd name="connsiteY3629" fmla="*/ 1797730 h 8856097"/>
              <a:gd name="connsiteX3630" fmla="*/ 1828752 w 8830208"/>
              <a:gd name="connsiteY3630" fmla="*/ 1783442 h 8856097"/>
              <a:gd name="connsiteX3631" fmla="*/ 1819523 w 8830208"/>
              <a:gd name="connsiteY3631" fmla="*/ 1769155 h 8856097"/>
              <a:gd name="connsiteX3632" fmla="*/ 1815779 w 8830208"/>
              <a:gd name="connsiteY3632" fmla="*/ 1783442 h 8856097"/>
              <a:gd name="connsiteX3633" fmla="*/ 2033359 w 8830208"/>
              <a:gd name="connsiteY3633" fmla="*/ 1784985 h 8856097"/>
              <a:gd name="connsiteX3634" fmla="*/ 2017519 w 8830208"/>
              <a:gd name="connsiteY3634" fmla="*/ 1800816 h 8856097"/>
              <a:gd name="connsiteX3635" fmla="*/ 2008242 w 8830208"/>
              <a:gd name="connsiteY3635" fmla="*/ 1787366 h 8856097"/>
              <a:gd name="connsiteX3636" fmla="*/ 1998955 w 8830208"/>
              <a:gd name="connsiteY3636" fmla="*/ 1773917 h 8856097"/>
              <a:gd name="connsiteX3637" fmla="*/ 2004832 w 8830208"/>
              <a:gd name="connsiteY3637" fmla="*/ 1797730 h 8856097"/>
              <a:gd name="connsiteX3638" fmla="*/ 2010718 w 8830208"/>
              <a:gd name="connsiteY3638" fmla="*/ 1821542 h 8856097"/>
              <a:gd name="connsiteX3639" fmla="*/ 1995935 w 8830208"/>
              <a:gd name="connsiteY3639" fmla="*/ 1803054 h 8856097"/>
              <a:gd name="connsiteX3640" fmla="*/ 1990096 w 8830208"/>
              <a:gd name="connsiteY3640" fmla="*/ 1816170 h 8856097"/>
              <a:gd name="connsiteX3641" fmla="*/ 1998755 w 8830208"/>
              <a:gd name="connsiteY3641" fmla="*/ 1829838 h 8856097"/>
              <a:gd name="connsiteX3642" fmla="*/ 2011385 w 8830208"/>
              <a:gd name="connsiteY3642" fmla="*/ 1819361 h 8856097"/>
              <a:gd name="connsiteX3643" fmla="*/ 2033540 w 8830208"/>
              <a:gd name="connsiteY3643" fmla="*/ 1808064 h 8856097"/>
              <a:gd name="connsiteX3644" fmla="*/ 2044256 w 8830208"/>
              <a:gd name="connsiteY3644" fmla="*/ 1797730 h 8856097"/>
              <a:gd name="connsiteX3645" fmla="*/ 2057352 w 8830208"/>
              <a:gd name="connsiteY3645" fmla="*/ 1788205 h 8856097"/>
              <a:gd name="connsiteX3646" fmla="*/ 2066582 w 8830208"/>
              <a:gd name="connsiteY3646" fmla="*/ 1802492 h 8856097"/>
              <a:gd name="connsiteX3647" fmla="*/ 2066735 w 8830208"/>
              <a:gd name="connsiteY3647" fmla="*/ 1785823 h 8856097"/>
              <a:gd name="connsiteX3648" fmla="*/ 2033359 w 8830208"/>
              <a:gd name="connsiteY3648" fmla="*/ 1784985 h 8856097"/>
              <a:gd name="connsiteX3649" fmla="*/ 1004840 w 8830208"/>
              <a:gd name="connsiteY3649" fmla="*/ 1788205 h 8856097"/>
              <a:gd name="connsiteX3650" fmla="*/ 1014927 w 8830208"/>
              <a:gd name="connsiteY3650" fmla="*/ 1797730 h 8856097"/>
              <a:gd name="connsiteX3651" fmla="*/ 1019127 w 8830208"/>
              <a:gd name="connsiteY3651" fmla="*/ 1788205 h 8856097"/>
              <a:gd name="connsiteX3652" fmla="*/ 1009040 w 8830208"/>
              <a:gd name="connsiteY3652" fmla="*/ 1778680 h 8856097"/>
              <a:gd name="connsiteX3653" fmla="*/ 1004840 w 8830208"/>
              <a:gd name="connsiteY3653" fmla="*/ 1788205 h 8856097"/>
              <a:gd name="connsiteX3654" fmla="*/ 2241214 w 8830208"/>
              <a:gd name="connsiteY3654" fmla="*/ 1786223 h 8856097"/>
              <a:gd name="connsiteX3655" fmla="*/ 2264521 w 8830208"/>
              <a:gd name="connsiteY3655" fmla="*/ 1810636 h 8856097"/>
              <a:gd name="connsiteX3656" fmla="*/ 2285267 w 8830208"/>
              <a:gd name="connsiteY3656" fmla="*/ 1805207 h 8856097"/>
              <a:gd name="connsiteX3657" fmla="*/ 2272008 w 8830208"/>
              <a:gd name="connsiteY3657" fmla="*/ 1791948 h 8856097"/>
              <a:gd name="connsiteX3658" fmla="*/ 2241214 w 8830208"/>
              <a:gd name="connsiteY3658" fmla="*/ 1786223 h 8856097"/>
              <a:gd name="connsiteX3659" fmla="*/ 2638292 w 8830208"/>
              <a:gd name="connsiteY3659" fmla="*/ 1797730 h 8856097"/>
              <a:gd name="connsiteX3660" fmla="*/ 2632072 w 8830208"/>
              <a:gd name="connsiteY3660" fmla="*/ 1809636 h 8856097"/>
              <a:gd name="connsiteX3661" fmla="*/ 2590752 w 8830208"/>
              <a:gd name="connsiteY3661" fmla="*/ 1811455 h 8856097"/>
              <a:gd name="connsiteX3662" fmla="*/ 2601897 w 8830208"/>
              <a:gd name="connsiteY3662" fmla="*/ 1832067 h 8856097"/>
              <a:gd name="connsiteX3663" fmla="*/ 2606955 w 8830208"/>
              <a:gd name="connsiteY3663" fmla="*/ 1823104 h 8856097"/>
              <a:gd name="connsiteX3664" fmla="*/ 2610098 w 8830208"/>
              <a:gd name="connsiteY3664" fmla="*/ 1807255 h 8856097"/>
              <a:gd name="connsiteX3665" fmla="*/ 2619327 w 8830208"/>
              <a:gd name="connsiteY3665" fmla="*/ 1816780 h 8856097"/>
              <a:gd name="connsiteX3666" fmla="*/ 2650912 w 8830208"/>
              <a:gd name="connsiteY3666" fmla="*/ 1819161 h 8856097"/>
              <a:gd name="connsiteX3667" fmla="*/ 2647379 w 8830208"/>
              <a:gd name="connsiteY3667" fmla="*/ 1792967 h 8856097"/>
              <a:gd name="connsiteX3668" fmla="*/ 2639720 w 8830208"/>
              <a:gd name="connsiteY3668" fmla="*/ 1773917 h 8856097"/>
              <a:gd name="connsiteX3669" fmla="*/ 2638292 w 8830208"/>
              <a:gd name="connsiteY3669" fmla="*/ 1797730 h 8856097"/>
              <a:gd name="connsiteX3670" fmla="*/ 1438227 w 8830208"/>
              <a:gd name="connsiteY3670" fmla="*/ 1807255 h 8856097"/>
              <a:gd name="connsiteX3671" fmla="*/ 1452515 w 8830208"/>
              <a:gd name="connsiteY3671" fmla="*/ 1826305 h 8856097"/>
              <a:gd name="connsiteX3672" fmla="*/ 1466802 w 8830208"/>
              <a:gd name="connsiteY3672" fmla="*/ 1816218 h 8856097"/>
              <a:gd name="connsiteX3673" fmla="*/ 1457382 w 8830208"/>
              <a:gd name="connsiteY3673" fmla="*/ 1811950 h 8856097"/>
              <a:gd name="connsiteX3674" fmla="*/ 1453639 w 8830208"/>
              <a:gd name="connsiteY3674" fmla="*/ 1802987 h 8856097"/>
              <a:gd name="connsiteX3675" fmla="*/ 1448772 w 8830208"/>
              <a:gd name="connsiteY3675" fmla="*/ 1788205 h 8856097"/>
              <a:gd name="connsiteX3676" fmla="*/ 1438227 w 8830208"/>
              <a:gd name="connsiteY3676" fmla="*/ 1807255 h 8856097"/>
              <a:gd name="connsiteX3677" fmla="*/ 1757315 w 8830208"/>
              <a:gd name="connsiteY3677" fmla="*/ 1797730 h 8856097"/>
              <a:gd name="connsiteX3678" fmla="*/ 1767402 w 8830208"/>
              <a:gd name="connsiteY3678" fmla="*/ 1807255 h 8856097"/>
              <a:gd name="connsiteX3679" fmla="*/ 1771602 w 8830208"/>
              <a:gd name="connsiteY3679" fmla="*/ 1797730 h 8856097"/>
              <a:gd name="connsiteX3680" fmla="*/ 1761516 w 8830208"/>
              <a:gd name="connsiteY3680" fmla="*/ 1788205 h 8856097"/>
              <a:gd name="connsiteX3681" fmla="*/ 1757315 w 8830208"/>
              <a:gd name="connsiteY3681" fmla="*/ 1797730 h 8856097"/>
              <a:gd name="connsiteX3682" fmla="*/ 1409948 w 8830208"/>
              <a:gd name="connsiteY3682" fmla="*/ 1802492 h 8856097"/>
              <a:gd name="connsiteX3683" fmla="*/ 1419177 w 8830208"/>
              <a:gd name="connsiteY3683" fmla="*/ 1826305 h 8856097"/>
              <a:gd name="connsiteX3684" fmla="*/ 1428407 w 8830208"/>
              <a:gd name="connsiteY3684" fmla="*/ 1831067 h 8856097"/>
              <a:gd name="connsiteX3685" fmla="*/ 1419177 w 8830208"/>
              <a:gd name="connsiteY3685" fmla="*/ 1807255 h 8856097"/>
              <a:gd name="connsiteX3686" fmla="*/ 1409948 w 8830208"/>
              <a:gd name="connsiteY3686" fmla="*/ 1802492 h 8856097"/>
              <a:gd name="connsiteX3687" fmla="*/ 2940796 w 8830208"/>
              <a:gd name="connsiteY3687" fmla="*/ 1804035 h 8856097"/>
              <a:gd name="connsiteX3688" fmla="*/ 2964609 w 8830208"/>
              <a:gd name="connsiteY3688" fmla="*/ 1804035 h 8856097"/>
              <a:gd name="connsiteX3689" fmla="*/ 2952702 w 8830208"/>
              <a:gd name="connsiteY3689" fmla="*/ 1799234 h 8856097"/>
              <a:gd name="connsiteX3690" fmla="*/ 2940796 w 8830208"/>
              <a:gd name="connsiteY3690" fmla="*/ 1804035 h 8856097"/>
              <a:gd name="connsiteX3691" fmla="*/ 1359646 w 8830208"/>
              <a:gd name="connsiteY3691" fmla="*/ 1813817 h 8856097"/>
              <a:gd name="connsiteX3692" fmla="*/ 1344082 w 8830208"/>
              <a:gd name="connsiteY3692" fmla="*/ 1838906 h 8856097"/>
              <a:gd name="connsiteX3693" fmla="*/ 1345187 w 8830208"/>
              <a:gd name="connsiteY3693" fmla="*/ 1859642 h 8856097"/>
              <a:gd name="connsiteX3694" fmla="*/ 1349540 w 8830208"/>
              <a:gd name="connsiteY3694" fmla="*/ 1842973 h 8856097"/>
              <a:gd name="connsiteX3695" fmla="*/ 1372219 w 8830208"/>
              <a:gd name="connsiteY3695" fmla="*/ 1838211 h 8856097"/>
              <a:gd name="connsiteX3696" fmla="*/ 1381077 w 8830208"/>
              <a:gd name="connsiteY3696" fmla="*/ 1831067 h 8856097"/>
              <a:gd name="connsiteX3697" fmla="*/ 1389936 w 8830208"/>
              <a:gd name="connsiteY3697" fmla="*/ 1823923 h 8856097"/>
              <a:gd name="connsiteX3698" fmla="*/ 1399832 w 8830208"/>
              <a:gd name="connsiteY3698" fmla="*/ 1835830 h 8856097"/>
              <a:gd name="connsiteX3699" fmla="*/ 1403575 w 8830208"/>
              <a:gd name="connsiteY3699" fmla="*/ 1821542 h 8856097"/>
              <a:gd name="connsiteX3700" fmla="*/ 1359646 w 8830208"/>
              <a:gd name="connsiteY3700" fmla="*/ 1813817 h 8856097"/>
              <a:gd name="connsiteX3701" fmla="*/ 2173834 w 8830208"/>
              <a:gd name="connsiteY3701" fmla="*/ 1818570 h 8856097"/>
              <a:gd name="connsiteX3702" fmla="*/ 2189150 w 8830208"/>
              <a:gd name="connsiteY3702" fmla="*/ 1832143 h 8856097"/>
              <a:gd name="connsiteX3703" fmla="*/ 2190884 w 8830208"/>
              <a:gd name="connsiteY3703" fmla="*/ 1829543 h 8856097"/>
              <a:gd name="connsiteX3704" fmla="*/ 2186445 w 8830208"/>
              <a:gd name="connsiteY3704" fmla="*/ 1815970 h 8856097"/>
              <a:gd name="connsiteX3705" fmla="*/ 2180949 w 8830208"/>
              <a:gd name="connsiteY3705" fmla="*/ 1807255 h 8856097"/>
              <a:gd name="connsiteX3706" fmla="*/ 2173834 w 8830208"/>
              <a:gd name="connsiteY3706" fmla="*/ 1818570 h 8856097"/>
              <a:gd name="connsiteX3707" fmla="*/ 761952 w 8830208"/>
              <a:gd name="connsiteY3707" fmla="*/ 1825743 h 8856097"/>
              <a:gd name="connsiteX3708" fmla="*/ 771373 w 8830208"/>
              <a:gd name="connsiteY3708" fmla="*/ 1840525 h 8856097"/>
              <a:gd name="connsiteX3709" fmla="*/ 775116 w 8830208"/>
              <a:gd name="connsiteY3709" fmla="*/ 1831562 h 8856097"/>
              <a:gd name="connsiteX3710" fmla="*/ 761952 w 8830208"/>
              <a:gd name="connsiteY3710" fmla="*/ 1825743 h 8856097"/>
              <a:gd name="connsiteX3711" fmla="*/ 1097709 w 8830208"/>
              <a:gd name="connsiteY3711" fmla="*/ 1823618 h 8856097"/>
              <a:gd name="connsiteX3712" fmla="*/ 1095327 w 8830208"/>
              <a:gd name="connsiteY3712" fmla="*/ 1854880 h 8856097"/>
              <a:gd name="connsiteX3713" fmla="*/ 1105519 w 8830208"/>
              <a:gd name="connsiteY3713" fmla="*/ 1838211 h 8856097"/>
              <a:gd name="connsiteX3714" fmla="*/ 1106195 w 8830208"/>
              <a:gd name="connsiteY3714" fmla="*/ 1821542 h 8856097"/>
              <a:gd name="connsiteX3715" fmla="*/ 1114377 w 8830208"/>
              <a:gd name="connsiteY3715" fmla="*/ 1840592 h 8856097"/>
              <a:gd name="connsiteX3716" fmla="*/ 1122559 w 8830208"/>
              <a:gd name="connsiteY3716" fmla="*/ 1859642 h 8856097"/>
              <a:gd name="connsiteX3717" fmla="*/ 1123236 w 8830208"/>
              <a:gd name="connsiteY3717" fmla="*/ 1843535 h 8856097"/>
              <a:gd name="connsiteX3718" fmla="*/ 1097709 w 8830208"/>
              <a:gd name="connsiteY3718" fmla="*/ 1823618 h 8856097"/>
              <a:gd name="connsiteX3719" fmla="*/ 1280065 w 8830208"/>
              <a:gd name="connsiteY3719" fmla="*/ 1822628 h 8856097"/>
              <a:gd name="connsiteX3720" fmla="*/ 1285618 w 8830208"/>
              <a:gd name="connsiteY3720" fmla="*/ 1873930 h 8856097"/>
              <a:gd name="connsiteX3721" fmla="*/ 1287885 w 8830208"/>
              <a:gd name="connsiteY3721" fmla="*/ 1848698 h 8856097"/>
              <a:gd name="connsiteX3722" fmla="*/ 1293971 w 8830208"/>
              <a:gd name="connsiteY3722" fmla="*/ 1830210 h 8856097"/>
              <a:gd name="connsiteX3723" fmla="*/ 1304877 w 8830208"/>
              <a:gd name="connsiteY3723" fmla="*/ 1826866 h 8856097"/>
              <a:gd name="connsiteX3724" fmla="*/ 1280065 w 8830208"/>
              <a:gd name="connsiteY3724" fmla="*/ 1822628 h 8856097"/>
              <a:gd name="connsiteX3725" fmla="*/ 2116884 w 8830208"/>
              <a:gd name="connsiteY3725" fmla="*/ 1831715 h 8856097"/>
              <a:gd name="connsiteX3726" fmla="*/ 2124027 w 8830208"/>
              <a:gd name="connsiteY3726" fmla="*/ 1864405 h 8856097"/>
              <a:gd name="connsiteX3727" fmla="*/ 2135791 w 8830208"/>
              <a:gd name="connsiteY3727" fmla="*/ 1829743 h 8856097"/>
              <a:gd name="connsiteX3728" fmla="*/ 2128790 w 8830208"/>
              <a:gd name="connsiteY3728" fmla="*/ 1818885 h 8856097"/>
              <a:gd name="connsiteX3729" fmla="*/ 2116884 w 8830208"/>
              <a:gd name="connsiteY3729" fmla="*/ 1831715 h 8856097"/>
              <a:gd name="connsiteX3730" fmla="*/ 2544880 w 8830208"/>
              <a:gd name="connsiteY3730" fmla="*/ 1840630 h 8856097"/>
              <a:gd name="connsiteX3731" fmla="*/ 2558587 w 8830208"/>
              <a:gd name="connsiteY3731" fmla="*/ 1861652 h 8856097"/>
              <a:gd name="connsiteX3732" fmla="*/ 2542223 w 8830208"/>
              <a:gd name="connsiteY3732" fmla="*/ 1816780 h 8856097"/>
              <a:gd name="connsiteX3733" fmla="*/ 2544880 w 8830208"/>
              <a:gd name="connsiteY3733" fmla="*/ 1840630 h 8856097"/>
              <a:gd name="connsiteX3734" fmla="*/ 1039368 w 8830208"/>
              <a:gd name="connsiteY3734" fmla="*/ 1835087 h 8856097"/>
              <a:gd name="connsiteX3735" fmla="*/ 1034110 w 8830208"/>
              <a:gd name="connsiteY3735" fmla="*/ 1858023 h 8856097"/>
              <a:gd name="connsiteX3736" fmla="*/ 1050865 w 8830208"/>
              <a:gd name="connsiteY3736" fmla="*/ 1852498 h 8856097"/>
              <a:gd name="connsiteX3737" fmla="*/ 1046293 w 8830208"/>
              <a:gd name="connsiteY3737" fmla="*/ 1831067 h 8856097"/>
              <a:gd name="connsiteX3738" fmla="*/ 1061285 w 8830208"/>
              <a:gd name="connsiteY3738" fmla="*/ 1849555 h 8856097"/>
              <a:gd name="connsiteX3739" fmla="*/ 1076277 w 8830208"/>
              <a:gd name="connsiteY3739" fmla="*/ 1868043 h 8856097"/>
              <a:gd name="connsiteX3740" fmla="*/ 1076277 w 8830208"/>
              <a:gd name="connsiteY3740" fmla="*/ 1852955 h 8856097"/>
              <a:gd name="connsiteX3741" fmla="*/ 1039368 w 8830208"/>
              <a:gd name="connsiteY3741" fmla="*/ 1835087 h 8856097"/>
              <a:gd name="connsiteX3742" fmla="*/ 1314402 w 8830208"/>
              <a:gd name="connsiteY3742" fmla="*/ 1840030 h 8856097"/>
              <a:gd name="connsiteX3743" fmla="*/ 1323346 w 8830208"/>
              <a:gd name="connsiteY3743" fmla="*/ 1859290 h 8856097"/>
              <a:gd name="connsiteX3744" fmla="*/ 1330852 w 8830208"/>
              <a:gd name="connsiteY3744" fmla="*/ 1845564 h 8856097"/>
              <a:gd name="connsiteX3745" fmla="*/ 1314402 w 8830208"/>
              <a:gd name="connsiteY3745" fmla="*/ 1840030 h 8856097"/>
              <a:gd name="connsiteX3746" fmla="*/ 1564434 w 8830208"/>
              <a:gd name="connsiteY3746" fmla="*/ 1838744 h 8856097"/>
              <a:gd name="connsiteX3747" fmla="*/ 1533477 w 8830208"/>
              <a:gd name="connsiteY3747" fmla="*/ 1855365 h 8856097"/>
              <a:gd name="connsiteX3748" fmla="*/ 1514427 w 8830208"/>
              <a:gd name="connsiteY3748" fmla="*/ 1857642 h 8856097"/>
              <a:gd name="connsiteX3749" fmla="*/ 1506522 w 8830208"/>
              <a:gd name="connsiteY3749" fmla="*/ 1889217 h 8856097"/>
              <a:gd name="connsiteX3750" fmla="*/ 1511579 w 8830208"/>
              <a:gd name="connsiteY3750" fmla="*/ 1880254 h 8856097"/>
              <a:gd name="connsiteX3751" fmla="*/ 1514723 w 8830208"/>
              <a:gd name="connsiteY3751" fmla="*/ 1864405 h 8856097"/>
              <a:gd name="connsiteX3752" fmla="*/ 1523952 w 8830208"/>
              <a:gd name="connsiteY3752" fmla="*/ 1873091 h 8856097"/>
              <a:gd name="connsiteX3753" fmla="*/ 1540621 w 8830208"/>
              <a:gd name="connsiteY3753" fmla="*/ 1879321 h 8856097"/>
              <a:gd name="connsiteX3754" fmla="*/ 1557290 w 8830208"/>
              <a:gd name="connsiteY3754" fmla="*/ 1866671 h 8856097"/>
              <a:gd name="connsiteX3755" fmla="*/ 1564434 w 8830208"/>
              <a:gd name="connsiteY3755" fmla="*/ 1849326 h 8856097"/>
              <a:gd name="connsiteX3756" fmla="*/ 1571577 w 8830208"/>
              <a:gd name="connsiteY3756" fmla="*/ 1853289 h 8856097"/>
              <a:gd name="connsiteX3757" fmla="*/ 1581664 w 8830208"/>
              <a:gd name="connsiteY3757" fmla="*/ 1864405 h 8856097"/>
              <a:gd name="connsiteX3758" fmla="*/ 1585865 w 8830208"/>
              <a:gd name="connsiteY3758" fmla="*/ 1854880 h 8856097"/>
              <a:gd name="connsiteX3759" fmla="*/ 1589275 w 8830208"/>
              <a:gd name="connsiteY3759" fmla="*/ 1845355 h 8856097"/>
              <a:gd name="connsiteX3760" fmla="*/ 1603372 w 8830208"/>
              <a:gd name="connsiteY3760" fmla="*/ 1857261 h 8856097"/>
              <a:gd name="connsiteX3761" fmla="*/ 1608925 w 8830208"/>
              <a:gd name="connsiteY3761" fmla="*/ 1853060 h 8856097"/>
              <a:gd name="connsiteX3762" fmla="*/ 1564434 w 8830208"/>
              <a:gd name="connsiteY3762" fmla="*/ 1838744 h 8856097"/>
              <a:gd name="connsiteX3763" fmla="*/ 2962227 w 8830208"/>
              <a:gd name="connsiteY3763" fmla="*/ 1830048 h 8856097"/>
              <a:gd name="connsiteX3764" fmla="*/ 2976515 w 8830208"/>
              <a:gd name="connsiteY3764" fmla="*/ 1839278 h 8856097"/>
              <a:gd name="connsiteX3765" fmla="*/ 2990802 w 8830208"/>
              <a:gd name="connsiteY3765" fmla="*/ 1835534 h 8856097"/>
              <a:gd name="connsiteX3766" fmla="*/ 2976515 w 8830208"/>
              <a:gd name="connsiteY3766" fmla="*/ 1826305 h 8856097"/>
              <a:gd name="connsiteX3767" fmla="*/ 2962227 w 8830208"/>
              <a:gd name="connsiteY3767" fmla="*/ 1830048 h 8856097"/>
              <a:gd name="connsiteX3768" fmla="*/ 1860214 w 8830208"/>
              <a:gd name="connsiteY3768" fmla="*/ 1843373 h 8856097"/>
              <a:gd name="connsiteX3769" fmla="*/ 1857680 w 8830208"/>
              <a:gd name="connsiteY3769" fmla="*/ 1864652 h 8856097"/>
              <a:gd name="connsiteX3770" fmla="*/ 1866557 w 8830208"/>
              <a:gd name="connsiteY3770" fmla="*/ 1878692 h 8856097"/>
              <a:gd name="connsiteX3771" fmla="*/ 1866852 w 8830208"/>
              <a:gd name="connsiteY3771" fmla="*/ 1859642 h 8856097"/>
              <a:gd name="connsiteX3772" fmla="*/ 1867148 w 8830208"/>
              <a:gd name="connsiteY3772" fmla="*/ 1840592 h 8856097"/>
              <a:gd name="connsiteX3773" fmla="*/ 1876377 w 8830208"/>
              <a:gd name="connsiteY3773" fmla="*/ 1854880 h 8856097"/>
              <a:gd name="connsiteX3774" fmla="*/ 1885607 w 8830208"/>
              <a:gd name="connsiteY3774" fmla="*/ 1869167 h 8856097"/>
              <a:gd name="connsiteX3775" fmla="*/ 1885760 w 8830208"/>
              <a:gd name="connsiteY3775" fmla="*/ 1852498 h 8856097"/>
              <a:gd name="connsiteX3776" fmla="*/ 1860214 w 8830208"/>
              <a:gd name="connsiteY3776" fmla="*/ 1843373 h 8856097"/>
              <a:gd name="connsiteX3777" fmla="*/ 2509276 w 8830208"/>
              <a:gd name="connsiteY3777" fmla="*/ 1846183 h 8856097"/>
              <a:gd name="connsiteX3778" fmla="*/ 2514038 w 8830208"/>
              <a:gd name="connsiteY3778" fmla="*/ 1867614 h 8856097"/>
              <a:gd name="connsiteX3779" fmla="*/ 2525202 w 8830208"/>
              <a:gd name="connsiteY3779" fmla="*/ 1878692 h 8856097"/>
              <a:gd name="connsiteX3780" fmla="*/ 2518096 w 8830208"/>
              <a:gd name="connsiteY3780" fmla="*/ 1859642 h 8856097"/>
              <a:gd name="connsiteX3781" fmla="*/ 2510990 w 8830208"/>
              <a:gd name="connsiteY3781" fmla="*/ 1840592 h 8856097"/>
              <a:gd name="connsiteX3782" fmla="*/ 2527278 w 8830208"/>
              <a:gd name="connsiteY3782" fmla="*/ 1853841 h 8856097"/>
              <a:gd name="connsiteX3783" fmla="*/ 2543566 w 8830208"/>
              <a:gd name="connsiteY3783" fmla="*/ 1867100 h 8856097"/>
              <a:gd name="connsiteX3784" fmla="*/ 2537565 w 8830208"/>
              <a:gd name="connsiteY3784" fmla="*/ 1851460 h 8856097"/>
              <a:gd name="connsiteX3785" fmla="*/ 2509276 w 8830208"/>
              <a:gd name="connsiteY3785" fmla="*/ 1846183 h 8856097"/>
              <a:gd name="connsiteX3786" fmla="*/ 981847 w 8830208"/>
              <a:gd name="connsiteY3786" fmla="*/ 1859642 h 8856097"/>
              <a:gd name="connsiteX3787" fmla="*/ 990552 w 8830208"/>
              <a:gd name="connsiteY3787" fmla="*/ 1892980 h 8856097"/>
              <a:gd name="connsiteX3788" fmla="*/ 999782 w 8830208"/>
              <a:gd name="connsiteY3788" fmla="*/ 1907267 h 8856097"/>
              <a:gd name="connsiteX3789" fmla="*/ 999258 w 8830208"/>
              <a:gd name="connsiteY3789" fmla="*/ 1892980 h 8856097"/>
              <a:gd name="connsiteX3790" fmla="*/ 990552 w 8830208"/>
              <a:gd name="connsiteY3790" fmla="*/ 1859642 h 8856097"/>
              <a:gd name="connsiteX3791" fmla="*/ 982370 w 8830208"/>
              <a:gd name="connsiteY3791" fmla="*/ 1840592 h 8856097"/>
              <a:gd name="connsiteX3792" fmla="*/ 981847 w 8830208"/>
              <a:gd name="connsiteY3792" fmla="*/ 1859642 h 8856097"/>
              <a:gd name="connsiteX3793" fmla="*/ 1812617 w 8830208"/>
              <a:gd name="connsiteY3793" fmla="*/ 1852012 h 8856097"/>
              <a:gd name="connsiteX3794" fmla="*/ 1806493 w 8830208"/>
              <a:gd name="connsiteY3794" fmla="*/ 1869786 h 8856097"/>
              <a:gd name="connsiteX3795" fmla="*/ 1842373 w 8830208"/>
              <a:gd name="connsiteY3795" fmla="*/ 1875006 h 8856097"/>
              <a:gd name="connsiteX3796" fmla="*/ 1812617 w 8830208"/>
              <a:gd name="connsiteY3796" fmla="*/ 1852012 h 8856097"/>
              <a:gd name="connsiteX3797" fmla="*/ 2076402 w 8830208"/>
              <a:gd name="connsiteY3797" fmla="*/ 1865995 h 8856097"/>
              <a:gd name="connsiteX3798" fmla="*/ 2083032 w 8830208"/>
              <a:gd name="connsiteY3798" fmla="*/ 1880007 h 8856097"/>
              <a:gd name="connsiteX3799" fmla="*/ 2085089 w 8830208"/>
              <a:gd name="connsiteY3799" fmla="*/ 1845355 h 8856097"/>
              <a:gd name="connsiteX3800" fmla="*/ 2076402 w 8830208"/>
              <a:gd name="connsiteY3800" fmla="*/ 1865995 h 8856097"/>
              <a:gd name="connsiteX3801" fmla="*/ 2290982 w 8830208"/>
              <a:gd name="connsiteY3801" fmla="*/ 1865909 h 8856097"/>
              <a:gd name="connsiteX3802" fmla="*/ 2314889 w 8830208"/>
              <a:gd name="connsiteY3802" fmla="*/ 1883178 h 8856097"/>
              <a:gd name="connsiteX3803" fmla="*/ 2300916 w 8830208"/>
              <a:gd name="connsiteY3803" fmla="*/ 1846859 h 8856097"/>
              <a:gd name="connsiteX3804" fmla="*/ 2284114 w 8830208"/>
              <a:gd name="connsiteY3804" fmla="*/ 1843602 h 8856097"/>
              <a:gd name="connsiteX3805" fmla="*/ 2290982 w 8830208"/>
              <a:gd name="connsiteY3805" fmla="*/ 1865909 h 8856097"/>
              <a:gd name="connsiteX3806" fmla="*/ 2475224 w 8830208"/>
              <a:gd name="connsiteY3806" fmla="*/ 1862833 h 8856097"/>
              <a:gd name="connsiteX3807" fmla="*/ 2440248 w 8830208"/>
              <a:gd name="connsiteY3807" fmla="*/ 1875711 h 8856097"/>
              <a:gd name="connsiteX3808" fmla="*/ 2416188 w 8830208"/>
              <a:gd name="connsiteY3808" fmla="*/ 1871110 h 8856097"/>
              <a:gd name="connsiteX3809" fmla="*/ 2422503 w 8830208"/>
              <a:gd name="connsiteY3809" fmla="*/ 1887588 h 8856097"/>
              <a:gd name="connsiteX3810" fmla="*/ 2428827 w 8830208"/>
              <a:gd name="connsiteY3810" fmla="*/ 1912811 h 8856097"/>
              <a:gd name="connsiteX3811" fmla="*/ 2437457 w 8830208"/>
              <a:gd name="connsiteY3811" fmla="*/ 1921555 h 8856097"/>
              <a:gd name="connsiteX3812" fmla="*/ 2441401 w 8830208"/>
              <a:gd name="connsiteY3812" fmla="*/ 1900123 h 8856097"/>
              <a:gd name="connsiteX3813" fmla="*/ 2436705 w 8830208"/>
              <a:gd name="connsiteY3813" fmla="*/ 1878692 h 8856097"/>
              <a:gd name="connsiteX3814" fmla="*/ 2445858 w 8830208"/>
              <a:gd name="connsiteY3814" fmla="*/ 1891617 h 8856097"/>
              <a:gd name="connsiteX3815" fmla="*/ 2455021 w 8830208"/>
              <a:gd name="connsiteY3815" fmla="*/ 1904543 h 8856097"/>
              <a:gd name="connsiteX3816" fmla="*/ 2461632 w 8830208"/>
              <a:gd name="connsiteY3816" fmla="*/ 1893837 h 8856097"/>
              <a:gd name="connsiteX3817" fmla="*/ 2477110 w 8830208"/>
              <a:gd name="connsiteY3817" fmla="*/ 1888627 h 8856097"/>
              <a:gd name="connsiteX3818" fmla="*/ 2485977 w 8830208"/>
              <a:gd name="connsiteY3818" fmla="*/ 1883455 h 8856097"/>
              <a:gd name="connsiteX3819" fmla="*/ 2494617 w 8830208"/>
              <a:gd name="connsiteY3819" fmla="*/ 1878139 h 8856097"/>
              <a:gd name="connsiteX3820" fmla="*/ 2498265 w 8830208"/>
              <a:gd name="connsiteY3820" fmla="*/ 1864414 h 8856097"/>
              <a:gd name="connsiteX3821" fmla="*/ 2475224 w 8830208"/>
              <a:gd name="connsiteY3821" fmla="*/ 1862833 h 8856097"/>
              <a:gd name="connsiteX3822" fmla="*/ 2911897 w 8830208"/>
              <a:gd name="connsiteY3822" fmla="*/ 1862709 h 8856097"/>
              <a:gd name="connsiteX3823" fmla="*/ 2920232 w 8830208"/>
              <a:gd name="connsiteY3823" fmla="*/ 1894808 h 8856097"/>
              <a:gd name="connsiteX3824" fmla="*/ 2993184 w 8830208"/>
              <a:gd name="connsiteY3824" fmla="*/ 1906848 h 8856097"/>
              <a:gd name="connsiteX3825" fmla="*/ 3028902 w 8830208"/>
              <a:gd name="connsiteY3825" fmla="*/ 1913344 h 8856097"/>
              <a:gd name="connsiteX3826" fmla="*/ 3000327 w 8830208"/>
              <a:gd name="connsiteY3826" fmla="*/ 1899171 h 8856097"/>
              <a:gd name="connsiteX3827" fmla="*/ 2988421 w 8830208"/>
              <a:gd name="connsiteY3827" fmla="*/ 1871882 h 8856097"/>
              <a:gd name="connsiteX3828" fmla="*/ 3005090 w 8830208"/>
              <a:gd name="connsiteY3828" fmla="*/ 1868434 h 8856097"/>
              <a:gd name="connsiteX3829" fmla="*/ 2976515 w 8830208"/>
              <a:gd name="connsiteY3829" fmla="*/ 1858547 h 8856097"/>
              <a:gd name="connsiteX3830" fmla="*/ 2947940 w 8830208"/>
              <a:gd name="connsiteY3830" fmla="*/ 1848660 h 8856097"/>
              <a:gd name="connsiteX3831" fmla="*/ 2911897 w 8830208"/>
              <a:gd name="connsiteY3831" fmla="*/ 1862709 h 8856097"/>
              <a:gd name="connsiteX3832" fmla="*/ 496014 w 8830208"/>
              <a:gd name="connsiteY3832" fmla="*/ 1873930 h 8856097"/>
              <a:gd name="connsiteX3833" fmla="*/ 514302 w 8830208"/>
              <a:gd name="connsiteY3833" fmla="*/ 1896389 h 8856097"/>
              <a:gd name="connsiteX3834" fmla="*/ 499491 w 8830208"/>
              <a:gd name="connsiteY3834" fmla="*/ 1868605 h 8856097"/>
              <a:gd name="connsiteX3835" fmla="*/ 484680 w 8830208"/>
              <a:gd name="connsiteY3835" fmla="*/ 1850117 h 8856097"/>
              <a:gd name="connsiteX3836" fmla="*/ 496014 w 8830208"/>
              <a:gd name="connsiteY3836" fmla="*/ 1873930 h 8856097"/>
              <a:gd name="connsiteX3837" fmla="*/ 790527 w 8830208"/>
              <a:gd name="connsiteY3837" fmla="*/ 1873930 h 8856097"/>
              <a:gd name="connsiteX3838" fmla="*/ 805482 w 8830208"/>
              <a:gd name="connsiteY3838" fmla="*/ 1892980 h 8856097"/>
              <a:gd name="connsiteX3839" fmla="*/ 800052 w 8830208"/>
              <a:gd name="connsiteY3839" fmla="*/ 1873930 h 8856097"/>
              <a:gd name="connsiteX3840" fmla="*/ 785098 w 8830208"/>
              <a:gd name="connsiteY3840" fmla="*/ 1854880 h 8856097"/>
              <a:gd name="connsiteX3841" fmla="*/ 790527 w 8830208"/>
              <a:gd name="connsiteY3841" fmla="*/ 1873930 h 8856097"/>
              <a:gd name="connsiteX3842" fmla="*/ 1216276 w 8830208"/>
              <a:gd name="connsiteY3842" fmla="*/ 1860928 h 8856097"/>
              <a:gd name="connsiteX3843" fmla="*/ 1216771 w 8830208"/>
              <a:gd name="connsiteY3843" fmla="*/ 1911887 h 8856097"/>
              <a:gd name="connsiteX3844" fmla="*/ 1235012 w 8830208"/>
              <a:gd name="connsiteY3844" fmla="*/ 1904676 h 8856097"/>
              <a:gd name="connsiteX3845" fmla="*/ 1246118 w 8830208"/>
              <a:gd name="connsiteY3845" fmla="*/ 1897618 h 8856097"/>
              <a:gd name="connsiteX3846" fmla="*/ 1234516 w 8830208"/>
              <a:gd name="connsiteY3846" fmla="*/ 1875949 h 8856097"/>
              <a:gd name="connsiteX3847" fmla="*/ 1216276 w 8830208"/>
              <a:gd name="connsiteY3847" fmla="*/ 1860928 h 8856097"/>
              <a:gd name="connsiteX3848" fmla="*/ 2010023 w 8830208"/>
              <a:gd name="connsiteY3848" fmla="*/ 1859642 h 8856097"/>
              <a:gd name="connsiteX3849" fmla="*/ 2019252 w 8830208"/>
              <a:gd name="connsiteY3849" fmla="*/ 1883455 h 8856097"/>
              <a:gd name="connsiteX3850" fmla="*/ 2028482 w 8830208"/>
              <a:gd name="connsiteY3850" fmla="*/ 1888217 h 8856097"/>
              <a:gd name="connsiteX3851" fmla="*/ 2019252 w 8830208"/>
              <a:gd name="connsiteY3851" fmla="*/ 1864405 h 8856097"/>
              <a:gd name="connsiteX3852" fmla="*/ 2010023 w 8830208"/>
              <a:gd name="connsiteY3852" fmla="*/ 1859642 h 8856097"/>
              <a:gd name="connsiteX3853" fmla="*/ 2036045 w 8830208"/>
              <a:gd name="connsiteY3853" fmla="*/ 1875854 h 8856097"/>
              <a:gd name="connsiteX3854" fmla="*/ 2066877 w 8830208"/>
              <a:gd name="connsiteY3854" fmla="*/ 1874520 h 8856097"/>
              <a:gd name="connsiteX3855" fmla="*/ 2049218 w 8830208"/>
              <a:gd name="connsiteY3855" fmla="*/ 1857394 h 8856097"/>
              <a:gd name="connsiteX3856" fmla="*/ 2036045 w 8830208"/>
              <a:gd name="connsiteY3856" fmla="*/ 1875854 h 8856097"/>
              <a:gd name="connsiteX3857" fmla="*/ 2300240 w 8830208"/>
              <a:gd name="connsiteY3857" fmla="*/ 1864405 h 8856097"/>
              <a:gd name="connsiteX3858" fmla="*/ 2310327 w 8830208"/>
              <a:gd name="connsiteY3858" fmla="*/ 1873930 h 8856097"/>
              <a:gd name="connsiteX3859" fmla="*/ 2314527 w 8830208"/>
              <a:gd name="connsiteY3859" fmla="*/ 1864405 h 8856097"/>
              <a:gd name="connsiteX3860" fmla="*/ 2304441 w 8830208"/>
              <a:gd name="connsiteY3860" fmla="*/ 1854880 h 8856097"/>
              <a:gd name="connsiteX3861" fmla="*/ 2300240 w 8830208"/>
              <a:gd name="connsiteY3861" fmla="*/ 1864405 h 8856097"/>
              <a:gd name="connsiteX3862" fmla="*/ 2228936 w 8830208"/>
              <a:gd name="connsiteY3862" fmla="*/ 1873844 h 8856097"/>
              <a:gd name="connsiteX3863" fmla="*/ 2206809 w 8830208"/>
              <a:gd name="connsiteY3863" fmla="*/ 1876873 h 8856097"/>
              <a:gd name="connsiteX3864" fmla="*/ 2204609 w 8830208"/>
              <a:gd name="connsiteY3864" fmla="*/ 1891789 h 8856097"/>
              <a:gd name="connsiteX3865" fmla="*/ 2190998 w 8830208"/>
              <a:gd name="connsiteY3865" fmla="*/ 1890598 h 8856097"/>
              <a:gd name="connsiteX3866" fmla="*/ 2181930 w 8830208"/>
              <a:gd name="connsiteY3866" fmla="*/ 1883455 h 8856097"/>
              <a:gd name="connsiteX3867" fmla="*/ 2189331 w 8830208"/>
              <a:gd name="connsiteY3867" fmla="*/ 1910134 h 8856097"/>
              <a:gd name="connsiteX3868" fmla="*/ 2197189 w 8830208"/>
              <a:gd name="connsiteY3868" fmla="*/ 1922526 h 8856097"/>
              <a:gd name="connsiteX3869" fmla="*/ 2222221 w 8830208"/>
              <a:gd name="connsiteY3869" fmla="*/ 1911125 h 8856097"/>
              <a:gd name="connsiteX3870" fmla="*/ 2242233 w 8830208"/>
              <a:gd name="connsiteY3870" fmla="*/ 1891589 h 8856097"/>
              <a:gd name="connsiteX3871" fmla="*/ 2246500 w 8830208"/>
              <a:gd name="connsiteY3871" fmla="*/ 1883455 h 8856097"/>
              <a:gd name="connsiteX3872" fmla="*/ 2260597 w 8830208"/>
              <a:gd name="connsiteY3872" fmla="*/ 1895361 h 8856097"/>
              <a:gd name="connsiteX3873" fmla="*/ 2266150 w 8830208"/>
              <a:gd name="connsiteY3873" fmla="*/ 1896523 h 8856097"/>
              <a:gd name="connsiteX3874" fmla="*/ 2228936 w 8830208"/>
              <a:gd name="connsiteY3874" fmla="*/ 1873844 h 8856097"/>
              <a:gd name="connsiteX3875" fmla="*/ 2832983 w 8830208"/>
              <a:gd name="connsiteY3875" fmla="*/ 1877092 h 8856097"/>
              <a:gd name="connsiteX3876" fmla="*/ 2838402 w 8830208"/>
              <a:gd name="connsiteY3876" fmla="*/ 1903286 h 8856097"/>
              <a:gd name="connsiteX3877" fmla="*/ 2857452 w 8830208"/>
              <a:gd name="connsiteY3877" fmla="*/ 1912030 h 8856097"/>
              <a:gd name="connsiteX3878" fmla="*/ 2866977 w 8830208"/>
              <a:gd name="connsiteY3878" fmla="*/ 1883455 h 8856097"/>
              <a:gd name="connsiteX3879" fmla="*/ 2857748 w 8830208"/>
              <a:gd name="connsiteY3879" fmla="*/ 1869167 h 8856097"/>
              <a:gd name="connsiteX3880" fmla="*/ 2857262 w 8830208"/>
              <a:gd name="connsiteY3880" fmla="*/ 1888217 h 8856097"/>
              <a:gd name="connsiteX3881" fmla="*/ 2856776 w 8830208"/>
              <a:gd name="connsiteY3881" fmla="*/ 1907267 h 8856097"/>
              <a:gd name="connsiteX3882" fmla="*/ 2842165 w 8830208"/>
              <a:gd name="connsiteY3882" fmla="*/ 1883455 h 8856097"/>
              <a:gd name="connsiteX3883" fmla="*/ 2832983 w 8830208"/>
              <a:gd name="connsiteY3883" fmla="*/ 1877092 h 8856097"/>
              <a:gd name="connsiteX3884" fmla="*/ 2933652 w 8830208"/>
              <a:gd name="connsiteY3884" fmla="*/ 1873930 h 8856097"/>
              <a:gd name="connsiteX3885" fmla="*/ 2943177 w 8830208"/>
              <a:gd name="connsiteY3885" fmla="*/ 1883455 h 8856097"/>
              <a:gd name="connsiteX3886" fmla="*/ 2952702 w 8830208"/>
              <a:gd name="connsiteY3886" fmla="*/ 1873930 h 8856097"/>
              <a:gd name="connsiteX3887" fmla="*/ 2943177 w 8830208"/>
              <a:gd name="connsiteY3887" fmla="*/ 1864405 h 8856097"/>
              <a:gd name="connsiteX3888" fmla="*/ 2933652 w 8830208"/>
              <a:gd name="connsiteY3888" fmla="*/ 1873930 h 8856097"/>
              <a:gd name="connsiteX3889" fmla="*/ 585740 w 8830208"/>
              <a:gd name="connsiteY3889" fmla="*/ 1940605 h 8856097"/>
              <a:gd name="connsiteX3890" fmla="*/ 624078 w 8830208"/>
              <a:gd name="connsiteY3890" fmla="*/ 2007280 h 8856097"/>
              <a:gd name="connsiteX3891" fmla="*/ 595265 w 8830208"/>
              <a:gd name="connsiteY3891" fmla="*/ 1940605 h 8856097"/>
              <a:gd name="connsiteX3892" fmla="*/ 556927 w 8830208"/>
              <a:gd name="connsiteY3892" fmla="*/ 1873930 h 8856097"/>
              <a:gd name="connsiteX3893" fmla="*/ 585740 w 8830208"/>
              <a:gd name="connsiteY3893" fmla="*/ 1940605 h 8856097"/>
              <a:gd name="connsiteX3894" fmla="*/ 953348 w 8830208"/>
              <a:gd name="connsiteY3894" fmla="*/ 1887141 h 8856097"/>
              <a:gd name="connsiteX3895" fmla="*/ 942004 w 8830208"/>
              <a:gd name="connsiteY3895" fmla="*/ 1900809 h 8856097"/>
              <a:gd name="connsiteX3896" fmla="*/ 953462 w 8830208"/>
              <a:gd name="connsiteY3896" fmla="*/ 1907886 h 8856097"/>
              <a:gd name="connsiteX3897" fmla="*/ 958625 w 8830208"/>
              <a:gd name="connsiteY3897" fmla="*/ 1904790 h 8856097"/>
              <a:gd name="connsiteX3898" fmla="*/ 964301 w 8830208"/>
              <a:gd name="connsiteY3898" fmla="*/ 1890332 h 8856097"/>
              <a:gd name="connsiteX3899" fmla="*/ 970483 w 8830208"/>
              <a:gd name="connsiteY3899" fmla="*/ 1879768 h 8856097"/>
              <a:gd name="connsiteX3900" fmla="*/ 953348 w 8830208"/>
              <a:gd name="connsiteY3900" fmla="*/ 1887141 h 8856097"/>
              <a:gd name="connsiteX3901" fmla="*/ 1144705 w 8830208"/>
              <a:gd name="connsiteY3901" fmla="*/ 1897780 h 8856097"/>
              <a:gd name="connsiteX3902" fmla="*/ 1159659 w 8830208"/>
              <a:gd name="connsiteY3902" fmla="*/ 1917554 h 8856097"/>
              <a:gd name="connsiteX3903" fmla="*/ 1142514 w 8830208"/>
              <a:gd name="connsiteY3903" fmla="*/ 1873930 h 8856097"/>
              <a:gd name="connsiteX3904" fmla="*/ 1144705 w 8830208"/>
              <a:gd name="connsiteY3904" fmla="*/ 1897780 h 8856097"/>
              <a:gd name="connsiteX3905" fmla="*/ 1167956 w 8830208"/>
              <a:gd name="connsiteY3905" fmla="*/ 1881530 h 8856097"/>
              <a:gd name="connsiteX3906" fmla="*/ 1173051 w 8830208"/>
              <a:gd name="connsiteY3906" fmla="*/ 1902962 h 8856097"/>
              <a:gd name="connsiteX3907" fmla="*/ 1182853 w 8830208"/>
              <a:gd name="connsiteY3907" fmla="*/ 1916792 h 8856097"/>
              <a:gd name="connsiteX3908" fmla="*/ 1177490 w 8830208"/>
              <a:gd name="connsiteY3908" fmla="*/ 1900123 h 8856097"/>
              <a:gd name="connsiteX3909" fmla="*/ 1193797 w 8830208"/>
              <a:gd name="connsiteY3909" fmla="*/ 1895361 h 8856097"/>
              <a:gd name="connsiteX3910" fmla="*/ 1199350 w 8830208"/>
              <a:gd name="connsiteY3910" fmla="*/ 1890598 h 8856097"/>
              <a:gd name="connsiteX3911" fmla="*/ 1167956 w 8830208"/>
              <a:gd name="connsiteY3911" fmla="*/ 1881530 h 8856097"/>
              <a:gd name="connsiteX3912" fmla="*/ 1219905 w 8830208"/>
              <a:gd name="connsiteY3912" fmla="*/ 1889008 h 8856097"/>
              <a:gd name="connsiteX3913" fmla="*/ 1225658 w 8830208"/>
              <a:gd name="connsiteY3913" fmla="*/ 1894770 h 8856097"/>
              <a:gd name="connsiteX3914" fmla="*/ 1224906 w 8830208"/>
              <a:gd name="connsiteY3914" fmla="*/ 1876511 h 8856097"/>
              <a:gd name="connsiteX3915" fmla="*/ 1219905 w 8830208"/>
              <a:gd name="connsiteY3915" fmla="*/ 1889008 h 8856097"/>
              <a:gd name="connsiteX3916" fmla="*/ 1438227 w 8830208"/>
              <a:gd name="connsiteY3916" fmla="*/ 1882893 h 8856097"/>
              <a:gd name="connsiteX3917" fmla="*/ 1447752 w 8830208"/>
              <a:gd name="connsiteY3917" fmla="*/ 1897742 h 8856097"/>
              <a:gd name="connsiteX3918" fmla="*/ 1457277 w 8830208"/>
              <a:gd name="connsiteY3918" fmla="*/ 1888779 h 8856097"/>
              <a:gd name="connsiteX3919" fmla="*/ 1447752 w 8830208"/>
              <a:gd name="connsiteY3919" fmla="*/ 1873930 h 8856097"/>
              <a:gd name="connsiteX3920" fmla="*/ 1438227 w 8830208"/>
              <a:gd name="connsiteY3920" fmla="*/ 1882893 h 8856097"/>
              <a:gd name="connsiteX3921" fmla="*/ 1714452 w 8830208"/>
              <a:gd name="connsiteY3921" fmla="*/ 1892980 h 8856097"/>
              <a:gd name="connsiteX3922" fmla="*/ 1728740 w 8830208"/>
              <a:gd name="connsiteY3922" fmla="*/ 1912030 h 8856097"/>
              <a:gd name="connsiteX3923" fmla="*/ 1743027 w 8830208"/>
              <a:gd name="connsiteY3923" fmla="*/ 1892980 h 8856097"/>
              <a:gd name="connsiteX3924" fmla="*/ 1728740 w 8830208"/>
              <a:gd name="connsiteY3924" fmla="*/ 1873930 h 8856097"/>
              <a:gd name="connsiteX3925" fmla="*/ 1714452 w 8830208"/>
              <a:gd name="connsiteY3925" fmla="*/ 1892980 h 8856097"/>
              <a:gd name="connsiteX3926" fmla="*/ 1114682 w 8830208"/>
              <a:gd name="connsiteY3926" fmla="*/ 1889446 h 8856097"/>
              <a:gd name="connsiteX3927" fmla="*/ 1086441 w 8830208"/>
              <a:gd name="connsiteY3927" fmla="*/ 1911763 h 8856097"/>
              <a:gd name="connsiteX3928" fmla="*/ 1064295 w 8830208"/>
              <a:gd name="connsiteY3928" fmla="*/ 1938414 h 8856097"/>
              <a:gd name="connsiteX3929" fmla="*/ 1070086 w 8830208"/>
              <a:gd name="connsiteY3929" fmla="*/ 1953501 h 8856097"/>
              <a:gd name="connsiteX3930" fmla="*/ 1076297 w 8830208"/>
              <a:gd name="connsiteY3930" fmla="*/ 1935775 h 8856097"/>
              <a:gd name="connsiteX3931" fmla="*/ 1089489 w 8830208"/>
              <a:gd name="connsiteY3931" fmla="*/ 1929327 h 8856097"/>
              <a:gd name="connsiteX3932" fmla="*/ 1115482 w 8830208"/>
              <a:gd name="connsiteY3932" fmla="*/ 1919173 h 8856097"/>
              <a:gd name="connsiteX3933" fmla="*/ 1116587 w 8830208"/>
              <a:gd name="connsiteY3933" fmla="*/ 1897742 h 8856097"/>
              <a:gd name="connsiteX3934" fmla="*/ 1120940 w 8830208"/>
              <a:gd name="connsiteY3934" fmla="*/ 1914411 h 8856097"/>
              <a:gd name="connsiteX3935" fmla="*/ 1142952 w 8830208"/>
              <a:gd name="connsiteY3935" fmla="*/ 1923374 h 8856097"/>
              <a:gd name="connsiteX3936" fmla="*/ 1114682 w 8830208"/>
              <a:gd name="connsiteY3936" fmla="*/ 1889446 h 8856097"/>
              <a:gd name="connsiteX3937" fmla="*/ 1352788 w 8830208"/>
              <a:gd name="connsiteY3937" fmla="*/ 1892980 h 8856097"/>
              <a:gd name="connsiteX3938" fmla="*/ 1374200 w 8830208"/>
              <a:gd name="connsiteY3938" fmla="*/ 1930803 h 8856097"/>
              <a:gd name="connsiteX3939" fmla="*/ 1365333 w 8830208"/>
              <a:gd name="connsiteY3939" fmla="*/ 1902505 h 8856097"/>
              <a:gd name="connsiteX3940" fmla="*/ 1352788 w 8830208"/>
              <a:gd name="connsiteY3940" fmla="*/ 1892980 h 8856097"/>
              <a:gd name="connsiteX3941" fmla="*/ 1381077 w 8830208"/>
              <a:gd name="connsiteY3941" fmla="*/ 1897180 h 8856097"/>
              <a:gd name="connsiteX3942" fmla="*/ 1397556 w 8830208"/>
              <a:gd name="connsiteY3942" fmla="*/ 1901847 h 8856097"/>
              <a:gd name="connsiteX3943" fmla="*/ 1390012 w 8830208"/>
              <a:gd name="connsiteY3943" fmla="*/ 1883455 h 8856097"/>
              <a:gd name="connsiteX3944" fmla="*/ 1381077 w 8830208"/>
              <a:gd name="connsiteY3944" fmla="*/ 1897180 h 8856097"/>
              <a:gd name="connsiteX3945" fmla="*/ 1414653 w 8830208"/>
              <a:gd name="connsiteY3945" fmla="*/ 1892598 h 8856097"/>
              <a:gd name="connsiteX3946" fmla="*/ 1427798 w 8830208"/>
              <a:gd name="connsiteY3946" fmla="*/ 1910639 h 8856097"/>
              <a:gd name="connsiteX3947" fmla="*/ 1429588 w 8830208"/>
              <a:gd name="connsiteY3947" fmla="*/ 1894342 h 8856097"/>
              <a:gd name="connsiteX3948" fmla="*/ 1421559 w 8830208"/>
              <a:gd name="connsiteY3948" fmla="*/ 1881416 h 8856097"/>
              <a:gd name="connsiteX3949" fmla="*/ 1414653 w 8830208"/>
              <a:gd name="connsiteY3949" fmla="*/ 1892598 h 8856097"/>
              <a:gd name="connsiteX3950" fmla="*/ 1676352 w 8830208"/>
              <a:gd name="connsiteY3950" fmla="*/ 1902505 h 8856097"/>
              <a:gd name="connsiteX3951" fmla="*/ 1690640 w 8830208"/>
              <a:gd name="connsiteY3951" fmla="*/ 1921555 h 8856097"/>
              <a:gd name="connsiteX3952" fmla="*/ 1704927 w 8830208"/>
              <a:gd name="connsiteY3952" fmla="*/ 1911468 h 8856097"/>
              <a:gd name="connsiteX3953" fmla="*/ 1695402 w 8830208"/>
              <a:gd name="connsiteY3953" fmla="*/ 1907267 h 8856097"/>
              <a:gd name="connsiteX3954" fmla="*/ 1685877 w 8830208"/>
              <a:gd name="connsiteY3954" fmla="*/ 1903857 h 8856097"/>
              <a:gd name="connsiteX3955" fmla="*/ 1697784 w 8830208"/>
              <a:gd name="connsiteY3955" fmla="*/ 1889760 h 8856097"/>
              <a:gd name="connsiteX3956" fmla="*/ 1693021 w 8830208"/>
              <a:gd name="connsiteY3956" fmla="*/ 1884207 h 8856097"/>
              <a:gd name="connsiteX3957" fmla="*/ 1676352 w 8830208"/>
              <a:gd name="connsiteY3957" fmla="*/ 1902505 h 8856097"/>
              <a:gd name="connsiteX3958" fmla="*/ 1756924 w 8830208"/>
              <a:gd name="connsiteY3958" fmla="*/ 1893618 h 8856097"/>
              <a:gd name="connsiteX3959" fmla="*/ 1755724 w 8830208"/>
              <a:gd name="connsiteY3959" fmla="*/ 1908858 h 8856097"/>
              <a:gd name="connsiteX3960" fmla="*/ 1781127 w 8830208"/>
              <a:gd name="connsiteY3960" fmla="*/ 1892418 h 8856097"/>
              <a:gd name="connsiteX3961" fmla="*/ 1756924 w 8830208"/>
              <a:gd name="connsiteY3961" fmla="*/ 1893618 h 8856097"/>
              <a:gd name="connsiteX3962" fmla="*/ 1579550 w 8830208"/>
              <a:gd name="connsiteY3962" fmla="*/ 1909105 h 8856097"/>
              <a:gd name="connsiteX3963" fmla="*/ 1581007 w 8830208"/>
              <a:gd name="connsiteY3963" fmla="*/ 1950130 h 8856097"/>
              <a:gd name="connsiteX3964" fmla="*/ 1583474 w 8830208"/>
              <a:gd name="connsiteY3964" fmla="*/ 1929594 h 8856097"/>
              <a:gd name="connsiteX3965" fmla="*/ 1589123 w 8830208"/>
              <a:gd name="connsiteY3965" fmla="*/ 1915868 h 8856097"/>
              <a:gd name="connsiteX3966" fmla="*/ 1600905 w 8830208"/>
              <a:gd name="connsiteY3966" fmla="*/ 1938785 h 8856097"/>
              <a:gd name="connsiteX3967" fmla="*/ 1605944 w 8830208"/>
              <a:gd name="connsiteY3967" fmla="*/ 1944548 h 8856097"/>
              <a:gd name="connsiteX3968" fmla="*/ 1602391 w 8830208"/>
              <a:gd name="connsiteY3968" fmla="*/ 1913049 h 8856097"/>
              <a:gd name="connsiteX3969" fmla="*/ 1594571 w 8830208"/>
              <a:gd name="connsiteY3969" fmla="*/ 1891894 h 8856097"/>
              <a:gd name="connsiteX3970" fmla="*/ 1579550 w 8830208"/>
              <a:gd name="connsiteY3970" fmla="*/ 1909105 h 8856097"/>
              <a:gd name="connsiteX3971" fmla="*/ 1642148 w 8830208"/>
              <a:gd name="connsiteY3971" fmla="*/ 1906086 h 8856097"/>
              <a:gd name="connsiteX3972" fmla="*/ 1659369 w 8830208"/>
              <a:gd name="connsiteY3972" fmla="*/ 1923298 h 8856097"/>
              <a:gd name="connsiteX3973" fmla="*/ 1670637 w 8830208"/>
              <a:gd name="connsiteY3973" fmla="*/ 1912030 h 8856097"/>
              <a:gd name="connsiteX3974" fmla="*/ 1659522 w 8830208"/>
              <a:gd name="connsiteY3974" fmla="*/ 1900914 h 8856097"/>
              <a:gd name="connsiteX3975" fmla="*/ 1648406 w 8830208"/>
              <a:gd name="connsiteY3975" fmla="*/ 1889798 h 8856097"/>
              <a:gd name="connsiteX3976" fmla="*/ 1642148 w 8830208"/>
              <a:gd name="connsiteY3976" fmla="*/ 1906086 h 8856097"/>
              <a:gd name="connsiteX3977" fmla="*/ 2128028 w 8830208"/>
              <a:gd name="connsiteY3977" fmla="*/ 1899123 h 8856097"/>
              <a:gd name="connsiteX3978" fmla="*/ 2093481 w 8830208"/>
              <a:gd name="connsiteY3978" fmla="*/ 1925498 h 8856097"/>
              <a:gd name="connsiteX3979" fmla="*/ 2072030 w 8830208"/>
              <a:gd name="connsiteY3979" fmla="*/ 1945367 h 8856097"/>
              <a:gd name="connsiteX3980" fmla="*/ 2057305 w 8830208"/>
              <a:gd name="connsiteY3980" fmla="*/ 1964417 h 8856097"/>
              <a:gd name="connsiteX3981" fmla="*/ 2063496 w 8830208"/>
              <a:gd name="connsiteY3981" fmla="*/ 1945367 h 8856097"/>
              <a:gd name="connsiteX3982" fmla="*/ 2069678 w 8830208"/>
              <a:gd name="connsiteY3982" fmla="*/ 1926317 h 8856097"/>
              <a:gd name="connsiteX3983" fmla="*/ 2057486 w 8830208"/>
              <a:gd name="connsiteY3983" fmla="*/ 1937585 h 8856097"/>
              <a:gd name="connsiteX3984" fmla="*/ 2069373 w 8830208"/>
              <a:gd name="connsiteY3984" fmla="*/ 1971494 h 8856097"/>
              <a:gd name="connsiteX3985" fmla="*/ 2116884 w 8830208"/>
              <a:gd name="connsiteY3985" fmla="*/ 1950634 h 8856097"/>
              <a:gd name="connsiteX3986" fmla="*/ 2137610 w 8830208"/>
              <a:gd name="connsiteY3986" fmla="*/ 1906705 h 8856097"/>
              <a:gd name="connsiteX3987" fmla="*/ 2128028 w 8830208"/>
              <a:gd name="connsiteY3987" fmla="*/ 1899123 h 8856097"/>
              <a:gd name="connsiteX3988" fmla="*/ 2350665 w 8830208"/>
              <a:gd name="connsiteY3988" fmla="*/ 1908591 h 8856097"/>
              <a:gd name="connsiteX3989" fmla="*/ 2330253 w 8830208"/>
              <a:gd name="connsiteY3989" fmla="*/ 1936156 h 8856097"/>
              <a:gd name="connsiteX3990" fmla="*/ 2359019 w 8830208"/>
              <a:gd name="connsiteY3990" fmla="*/ 1935042 h 8856097"/>
              <a:gd name="connsiteX3991" fmla="*/ 2364800 w 8830208"/>
              <a:gd name="connsiteY3991" fmla="*/ 1919954 h 8856097"/>
              <a:gd name="connsiteX3992" fmla="*/ 2372859 w 8830208"/>
              <a:gd name="connsiteY3992" fmla="*/ 1932661 h 8856097"/>
              <a:gd name="connsiteX3993" fmla="*/ 2381060 w 8830208"/>
              <a:gd name="connsiteY3993" fmla="*/ 1919173 h 8856097"/>
              <a:gd name="connsiteX3994" fmla="*/ 2378821 w 8830208"/>
              <a:gd name="connsiteY3994" fmla="*/ 1893989 h 8856097"/>
              <a:gd name="connsiteX3995" fmla="*/ 2350665 w 8830208"/>
              <a:gd name="connsiteY3995" fmla="*/ 1908591 h 8856097"/>
              <a:gd name="connsiteX3996" fmla="*/ 1888446 w 8830208"/>
              <a:gd name="connsiteY3996" fmla="*/ 1912782 h 8856097"/>
              <a:gd name="connsiteX3997" fmla="*/ 1872796 w 8830208"/>
              <a:gd name="connsiteY3997" fmla="*/ 1935480 h 8856097"/>
              <a:gd name="connsiteX3998" fmla="*/ 1883178 w 8830208"/>
              <a:gd name="connsiteY3998" fmla="*/ 1950130 h 8856097"/>
              <a:gd name="connsiteX3999" fmla="*/ 1882454 w 8830208"/>
              <a:gd name="connsiteY3999" fmla="*/ 1935842 h 8856097"/>
              <a:gd name="connsiteX4000" fmla="*/ 1886198 w 8830208"/>
              <a:gd name="connsiteY4000" fmla="*/ 1921555 h 8856097"/>
              <a:gd name="connsiteX4001" fmla="*/ 1895570 w 8830208"/>
              <a:gd name="connsiteY4001" fmla="*/ 1933461 h 8856097"/>
              <a:gd name="connsiteX4002" fmla="*/ 1895723 w 8830208"/>
              <a:gd name="connsiteY4002" fmla="*/ 1945367 h 8856097"/>
              <a:gd name="connsiteX4003" fmla="*/ 1903943 w 8830208"/>
              <a:gd name="connsiteY4003" fmla="*/ 1932384 h 8856097"/>
              <a:gd name="connsiteX4004" fmla="*/ 1912172 w 8830208"/>
              <a:gd name="connsiteY4004" fmla="*/ 1919402 h 8856097"/>
              <a:gd name="connsiteX4005" fmla="*/ 1917335 w 8830208"/>
              <a:gd name="connsiteY4005" fmla="*/ 1932384 h 8856097"/>
              <a:gd name="connsiteX4006" fmla="*/ 1922498 w 8830208"/>
              <a:gd name="connsiteY4006" fmla="*/ 1945367 h 8856097"/>
              <a:gd name="connsiteX4007" fmla="*/ 1923250 w 8830208"/>
              <a:gd name="connsiteY4007" fmla="*/ 1929260 h 8856097"/>
              <a:gd name="connsiteX4008" fmla="*/ 1888446 w 8830208"/>
              <a:gd name="connsiteY4008" fmla="*/ 1912782 h 8856097"/>
              <a:gd name="connsiteX4009" fmla="*/ 2745534 w 8830208"/>
              <a:gd name="connsiteY4009" fmla="*/ 1916706 h 8856097"/>
              <a:gd name="connsiteX4010" fmla="*/ 2714577 w 8830208"/>
              <a:gd name="connsiteY4010" fmla="*/ 1938519 h 8856097"/>
              <a:gd name="connsiteX4011" fmla="*/ 2693146 w 8830208"/>
              <a:gd name="connsiteY4011" fmla="*/ 1946120 h 8856097"/>
              <a:gd name="connsiteX4012" fmla="*/ 2671715 w 8830208"/>
              <a:gd name="connsiteY4012" fmla="*/ 1945367 h 8856097"/>
              <a:gd name="connsiteX4013" fmla="*/ 2670153 w 8830208"/>
              <a:gd name="connsiteY4013" fmla="*/ 1969180 h 8856097"/>
              <a:gd name="connsiteX4014" fmla="*/ 2668591 w 8830208"/>
              <a:gd name="connsiteY4014" fmla="*/ 1992992 h 8856097"/>
              <a:gd name="connsiteX4015" fmla="*/ 2673201 w 8830208"/>
              <a:gd name="connsiteY4015" fmla="*/ 1971561 h 8856097"/>
              <a:gd name="connsiteX4016" fmla="*/ 2686364 w 8830208"/>
              <a:gd name="connsiteY4016" fmla="*/ 1950130 h 8856097"/>
              <a:gd name="connsiteX4017" fmla="*/ 2692032 w 8830208"/>
              <a:gd name="connsiteY4017" fmla="*/ 1962036 h 8856097"/>
              <a:gd name="connsiteX4018" fmla="*/ 2692946 w 8830208"/>
              <a:gd name="connsiteY4018" fmla="*/ 1967332 h 8856097"/>
              <a:gd name="connsiteX4019" fmla="*/ 2710348 w 8830208"/>
              <a:gd name="connsiteY4019" fmla="*/ 1965941 h 8856097"/>
              <a:gd name="connsiteX4020" fmla="*/ 2729570 w 8830208"/>
              <a:gd name="connsiteY4020" fmla="*/ 1956483 h 8856097"/>
              <a:gd name="connsiteX4021" fmla="*/ 2748810 w 8830208"/>
              <a:gd name="connsiteY4021" fmla="*/ 1947024 h 8856097"/>
              <a:gd name="connsiteX4022" fmla="*/ 2756525 w 8830208"/>
              <a:gd name="connsiteY4022" fmla="*/ 1936899 h 8856097"/>
              <a:gd name="connsiteX4023" fmla="*/ 2761183 w 8830208"/>
              <a:gd name="connsiteY4023" fmla="*/ 1921555 h 8856097"/>
              <a:gd name="connsiteX4024" fmla="*/ 2771870 w 8830208"/>
              <a:gd name="connsiteY4024" fmla="*/ 1933461 h 8856097"/>
              <a:gd name="connsiteX4025" fmla="*/ 2781252 w 8830208"/>
              <a:gd name="connsiteY4025" fmla="*/ 1931080 h 8856097"/>
              <a:gd name="connsiteX4026" fmla="*/ 2790482 w 8830208"/>
              <a:gd name="connsiteY4026" fmla="*/ 1916792 h 8856097"/>
              <a:gd name="connsiteX4027" fmla="*/ 2790635 w 8830208"/>
              <a:gd name="connsiteY4027" fmla="*/ 1930289 h 8856097"/>
              <a:gd name="connsiteX4028" fmla="*/ 2795769 w 8830208"/>
              <a:gd name="connsiteY4028" fmla="*/ 1938795 h 8856097"/>
              <a:gd name="connsiteX4029" fmla="*/ 2782615 w 8830208"/>
              <a:gd name="connsiteY4029" fmla="*/ 1902876 h 8856097"/>
              <a:gd name="connsiteX4030" fmla="*/ 2745534 w 8830208"/>
              <a:gd name="connsiteY4030" fmla="*/ 1916706 h 8856097"/>
              <a:gd name="connsiteX4031" fmla="*/ 528590 w 8830208"/>
              <a:gd name="connsiteY4031" fmla="*/ 1940605 h 8856097"/>
              <a:gd name="connsiteX4032" fmla="*/ 548126 w 8830208"/>
              <a:gd name="connsiteY4032" fmla="*/ 1969180 h 8856097"/>
              <a:gd name="connsiteX4033" fmla="*/ 538115 w 8830208"/>
              <a:gd name="connsiteY4033" fmla="*/ 1940605 h 8856097"/>
              <a:gd name="connsiteX4034" fmla="*/ 518579 w 8830208"/>
              <a:gd name="connsiteY4034" fmla="*/ 1912030 h 8856097"/>
              <a:gd name="connsiteX4035" fmla="*/ 528590 w 8830208"/>
              <a:gd name="connsiteY4035" fmla="*/ 1940605 h 8856097"/>
              <a:gd name="connsiteX4036" fmla="*/ 1314402 w 8830208"/>
              <a:gd name="connsiteY4036" fmla="*/ 1926317 h 8856097"/>
              <a:gd name="connsiteX4037" fmla="*/ 1331071 w 8830208"/>
              <a:gd name="connsiteY4037" fmla="*/ 1938795 h 8856097"/>
              <a:gd name="connsiteX4038" fmla="*/ 1329195 w 8830208"/>
              <a:gd name="connsiteY4038" fmla="*/ 1913715 h 8856097"/>
              <a:gd name="connsiteX4039" fmla="*/ 1314402 w 8830208"/>
              <a:gd name="connsiteY4039" fmla="*/ 1926317 h 8856097"/>
              <a:gd name="connsiteX4040" fmla="*/ 1847802 w 8830208"/>
              <a:gd name="connsiteY4040" fmla="*/ 1921555 h 8856097"/>
              <a:gd name="connsiteX4041" fmla="*/ 1832839 w 8830208"/>
              <a:gd name="connsiteY4041" fmla="*/ 1931080 h 8856097"/>
              <a:gd name="connsiteX4042" fmla="*/ 1801882 w 8830208"/>
              <a:gd name="connsiteY4042" fmla="*/ 1947072 h 8856097"/>
              <a:gd name="connsiteX4043" fmla="*/ 1785890 w 8830208"/>
              <a:gd name="connsiteY4043" fmla="*/ 1963055 h 8856097"/>
              <a:gd name="connsiteX4044" fmla="*/ 1782813 w 8830208"/>
              <a:gd name="connsiteY4044" fmla="*/ 1947072 h 8856097"/>
              <a:gd name="connsiteX4045" fmla="*/ 1770564 w 8830208"/>
              <a:gd name="connsiteY4045" fmla="*/ 1931080 h 8856097"/>
              <a:gd name="connsiteX4046" fmla="*/ 1771602 w 8830208"/>
              <a:gd name="connsiteY4046" fmla="*/ 1950130 h 8856097"/>
              <a:gd name="connsiteX4047" fmla="*/ 1813017 w 8830208"/>
              <a:gd name="connsiteY4047" fmla="*/ 1954978 h 8856097"/>
              <a:gd name="connsiteX4048" fmla="*/ 1827219 w 8830208"/>
              <a:gd name="connsiteY4048" fmla="*/ 1940776 h 8856097"/>
              <a:gd name="connsiteX4049" fmla="*/ 1832000 w 8830208"/>
              <a:gd name="connsiteY4049" fmla="*/ 1952596 h 8856097"/>
              <a:gd name="connsiteX4050" fmla="*/ 1836773 w 8830208"/>
              <a:gd name="connsiteY4050" fmla="*/ 1964417 h 8856097"/>
              <a:gd name="connsiteX4051" fmla="*/ 1837525 w 8830208"/>
              <a:gd name="connsiteY4051" fmla="*/ 1952806 h 8856097"/>
              <a:gd name="connsiteX4052" fmla="*/ 1851870 w 8830208"/>
              <a:gd name="connsiteY4052" fmla="*/ 1946415 h 8856097"/>
              <a:gd name="connsiteX4053" fmla="*/ 1865462 w 8830208"/>
              <a:gd name="connsiteY4053" fmla="*/ 1951634 h 8856097"/>
              <a:gd name="connsiteX4054" fmla="*/ 1860280 w 8830208"/>
              <a:gd name="connsiteY4054" fmla="*/ 1931832 h 8856097"/>
              <a:gd name="connsiteX4055" fmla="*/ 1847802 w 8830208"/>
              <a:gd name="connsiteY4055" fmla="*/ 1921555 h 8856097"/>
              <a:gd name="connsiteX4056" fmla="*/ 1543145 w 8830208"/>
              <a:gd name="connsiteY4056" fmla="*/ 1933461 h 8856097"/>
              <a:gd name="connsiteX4057" fmla="*/ 1532916 w 8830208"/>
              <a:gd name="connsiteY4057" fmla="*/ 1950130 h 8856097"/>
              <a:gd name="connsiteX4058" fmla="*/ 1528715 w 8830208"/>
              <a:gd name="connsiteY4058" fmla="*/ 1940605 h 8856097"/>
              <a:gd name="connsiteX4059" fmla="*/ 1519752 w 8830208"/>
              <a:gd name="connsiteY4059" fmla="*/ 1931080 h 8856097"/>
              <a:gd name="connsiteX4060" fmla="*/ 1515227 w 8830208"/>
              <a:gd name="connsiteY4060" fmla="*/ 1956645 h 8856097"/>
              <a:gd name="connsiteX4061" fmla="*/ 1561910 w 8830208"/>
              <a:gd name="connsiteY4061" fmla="*/ 1951396 h 8856097"/>
              <a:gd name="connsiteX4062" fmla="*/ 1552527 w 8830208"/>
              <a:gd name="connsiteY4062" fmla="*/ 1931080 h 8856097"/>
              <a:gd name="connsiteX4063" fmla="*/ 1543298 w 8830208"/>
              <a:gd name="connsiteY4063" fmla="*/ 1916792 h 8856097"/>
              <a:gd name="connsiteX4064" fmla="*/ 1543145 w 8830208"/>
              <a:gd name="connsiteY4064" fmla="*/ 1933461 h 8856097"/>
              <a:gd name="connsiteX4065" fmla="*/ 2119332 w 8830208"/>
              <a:gd name="connsiteY4065" fmla="*/ 1930975 h 8856097"/>
              <a:gd name="connsiteX4066" fmla="*/ 2128295 w 8830208"/>
              <a:gd name="connsiteY4066" fmla="*/ 1934718 h 8856097"/>
              <a:gd name="connsiteX4067" fmla="*/ 2134114 w 8830208"/>
              <a:gd name="connsiteY4067" fmla="*/ 1921555 h 8856097"/>
              <a:gd name="connsiteX4068" fmla="*/ 2119332 w 8830208"/>
              <a:gd name="connsiteY4068" fmla="*/ 1930975 h 8856097"/>
              <a:gd name="connsiteX4069" fmla="*/ 2945006 w 8830208"/>
              <a:gd name="connsiteY4069" fmla="*/ 1928346 h 8856097"/>
              <a:gd name="connsiteX4070" fmla="*/ 2923013 w 8830208"/>
              <a:gd name="connsiteY4070" fmla="*/ 1932546 h 8856097"/>
              <a:gd name="connsiteX4071" fmla="*/ 2933795 w 8830208"/>
              <a:gd name="connsiteY4071" fmla="*/ 1945538 h 8856097"/>
              <a:gd name="connsiteX4072" fmla="*/ 2958160 w 8830208"/>
              <a:gd name="connsiteY4072" fmla="*/ 1953311 h 8856097"/>
              <a:gd name="connsiteX4073" fmla="*/ 2971752 w 8830208"/>
              <a:gd name="connsiteY4073" fmla="*/ 1957797 h 8856097"/>
              <a:gd name="connsiteX4074" fmla="*/ 3009852 w 8830208"/>
              <a:gd name="connsiteY4074" fmla="*/ 1959283 h 8856097"/>
              <a:gd name="connsiteX4075" fmla="*/ 3031284 w 8830208"/>
              <a:gd name="connsiteY4075" fmla="*/ 1959159 h 8856097"/>
              <a:gd name="connsiteX4076" fmla="*/ 3047952 w 8830208"/>
              <a:gd name="connsiteY4076" fmla="*/ 1955616 h 8856097"/>
              <a:gd name="connsiteX4077" fmla="*/ 2972972 w 8830208"/>
              <a:gd name="connsiteY4077" fmla="*/ 1922850 h 8856097"/>
              <a:gd name="connsiteX4078" fmla="*/ 2945006 w 8830208"/>
              <a:gd name="connsiteY4078" fmla="*/ 1928346 h 8856097"/>
              <a:gd name="connsiteX4079" fmla="*/ 1025081 w 8830208"/>
              <a:gd name="connsiteY4079" fmla="*/ 1938680 h 8856097"/>
              <a:gd name="connsiteX4080" fmla="*/ 1028881 w 8830208"/>
              <a:gd name="connsiteY4080" fmla="*/ 1960026 h 8856097"/>
              <a:gd name="connsiteX4081" fmla="*/ 1037387 w 8830208"/>
              <a:gd name="connsiteY4081" fmla="*/ 1973780 h 8856097"/>
              <a:gd name="connsiteX4082" fmla="*/ 1049684 w 8830208"/>
              <a:gd name="connsiteY4082" fmla="*/ 1960559 h 8856097"/>
              <a:gd name="connsiteX4083" fmla="*/ 1061990 w 8830208"/>
              <a:gd name="connsiteY4083" fmla="*/ 1947339 h 8856097"/>
              <a:gd name="connsiteX4084" fmla="*/ 1048464 w 8830208"/>
              <a:gd name="connsiteY4084" fmla="*/ 1955054 h 8856097"/>
              <a:gd name="connsiteX4085" fmla="*/ 1034939 w 8830208"/>
              <a:gd name="connsiteY4085" fmla="*/ 1962779 h 8856097"/>
              <a:gd name="connsiteX4086" fmla="*/ 1041025 w 8830208"/>
              <a:gd name="connsiteY4086" fmla="*/ 1946929 h 8856097"/>
              <a:gd name="connsiteX4087" fmla="*/ 1025081 w 8830208"/>
              <a:gd name="connsiteY4087" fmla="*/ 1938680 h 8856097"/>
              <a:gd name="connsiteX4088" fmla="*/ 1260996 w 8830208"/>
              <a:gd name="connsiteY4088" fmla="*/ 1942986 h 8856097"/>
              <a:gd name="connsiteX4089" fmla="*/ 1256957 w 8830208"/>
              <a:gd name="connsiteY4089" fmla="*/ 1959655 h 8856097"/>
              <a:gd name="connsiteX4090" fmla="*/ 1247727 w 8830208"/>
              <a:gd name="connsiteY4090" fmla="*/ 1973942 h 8856097"/>
              <a:gd name="connsiteX4091" fmla="*/ 1257548 w 8830208"/>
              <a:gd name="connsiteY4091" fmla="*/ 1988230 h 8856097"/>
              <a:gd name="connsiteX4092" fmla="*/ 1266854 w 8830208"/>
              <a:gd name="connsiteY4092" fmla="*/ 1943567 h 8856097"/>
              <a:gd name="connsiteX4093" fmla="*/ 1255814 w 8830208"/>
              <a:gd name="connsiteY4093" fmla="*/ 1926317 h 8856097"/>
              <a:gd name="connsiteX4094" fmla="*/ 1260996 w 8830208"/>
              <a:gd name="connsiteY4094" fmla="*/ 1942986 h 8856097"/>
              <a:gd name="connsiteX4095" fmla="*/ 2286095 w 8830208"/>
              <a:gd name="connsiteY4095" fmla="*/ 1938223 h 8856097"/>
              <a:gd name="connsiteX4096" fmla="*/ 2295230 w 8830208"/>
              <a:gd name="connsiteY4096" fmla="*/ 1959578 h 8856097"/>
              <a:gd name="connsiteX4097" fmla="*/ 2304212 w 8830208"/>
              <a:gd name="connsiteY4097" fmla="*/ 1973780 h 8856097"/>
              <a:gd name="connsiteX4098" fmla="*/ 2315204 w 8830208"/>
              <a:gd name="connsiteY4098" fmla="*/ 1962788 h 8856097"/>
              <a:gd name="connsiteX4099" fmla="*/ 2319804 w 8830208"/>
              <a:gd name="connsiteY4099" fmla="*/ 1941433 h 8856097"/>
              <a:gd name="connsiteX4100" fmla="*/ 2286095 w 8830208"/>
              <a:gd name="connsiteY4100" fmla="*/ 1938223 h 8856097"/>
              <a:gd name="connsiteX4101" fmla="*/ 790699 w 8830208"/>
              <a:gd name="connsiteY4101" fmla="*/ 1947748 h 8856097"/>
              <a:gd name="connsiteX4102" fmla="*/ 836057 w 8830208"/>
              <a:gd name="connsiteY4102" fmla="*/ 2035855 h 8856097"/>
              <a:gd name="connsiteX4103" fmla="*/ 899236 w 8830208"/>
              <a:gd name="connsiteY4103" fmla="*/ 2157298 h 8856097"/>
              <a:gd name="connsiteX4104" fmla="*/ 933402 w 8830208"/>
              <a:gd name="connsiteY4104" fmla="*/ 2187778 h 8856097"/>
              <a:gd name="connsiteX4105" fmla="*/ 893159 w 8830208"/>
              <a:gd name="connsiteY4105" fmla="*/ 2110988 h 8856097"/>
              <a:gd name="connsiteX4106" fmla="*/ 886225 w 8830208"/>
              <a:gd name="connsiteY4106" fmla="*/ 2098472 h 8856097"/>
              <a:gd name="connsiteX4107" fmla="*/ 802662 w 8830208"/>
              <a:gd name="connsiteY4107" fmla="*/ 1940605 h 8856097"/>
              <a:gd name="connsiteX4108" fmla="*/ 790699 w 8830208"/>
              <a:gd name="connsiteY4108" fmla="*/ 1947748 h 8856097"/>
              <a:gd name="connsiteX4109" fmla="*/ 981170 w 8830208"/>
              <a:gd name="connsiteY4109" fmla="*/ 1952511 h 8856097"/>
              <a:gd name="connsiteX4110" fmla="*/ 1005611 w 8830208"/>
              <a:gd name="connsiteY4110" fmla="*/ 1980581 h 8856097"/>
              <a:gd name="connsiteX4111" fmla="*/ 998220 w 8830208"/>
              <a:gd name="connsiteY4111" fmla="*/ 1957273 h 8856097"/>
              <a:gd name="connsiteX4112" fmla="*/ 981170 w 8830208"/>
              <a:gd name="connsiteY4112" fmla="*/ 1952511 h 8856097"/>
              <a:gd name="connsiteX4113" fmla="*/ 1221534 w 8830208"/>
              <a:gd name="connsiteY4113" fmla="*/ 1948034 h 8856097"/>
              <a:gd name="connsiteX4114" fmla="*/ 1199817 w 8830208"/>
              <a:gd name="connsiteY4114" fmla="*/ 1967465 h 8856097"/>
              <a:gd name="connsiteX4115" fmla="*/ 1199521 w 8830208"/>
              <a:gd name="connsiteY4115" fmla="*/ 1983467 h 8856097"/>
              <a:gd name="connsiteX4116" fmla="*/ 1189815 w 8830208"/>
              <a:gd name="connsiteY4116" fmla="*/ 1966798 h 8856097"/>
              <a:gd name="connsiteX4117" fmla="*/ 1142952 w 8830208"/>
              <a:gd name="connsiteY4117" fmla="*/ 1969180 h 8856097"/>
              <a:gd name="connsiteX4118" fmla="*/ 1108596 w 8830208"/>
              <a:gd name="connsiteY4118" fmla="*/ 1988230 h 8856097"/>
              <a:gd name="connsiteX4119" fmla="*/ 1098814 w 8830208"/>
              <a:gd name="connsiteY4119" fmla="*/ 2002631 h 8856097"/>
              <a:gd name="connsiteX4120" fmla="*/ 1104348 w 8830208"/>
              <a:gd name="connsiteY4120" fmla="*/ 2017043 h 8856097"/>
              <a:gd name="connsiteX4121" fmla="*/ 1080783 w 8830208"/>
              <a:gd name="connsiteY4121" fmla="*/ 2011128 h 8856097"/>
              <a:gd name="connsiteX4122" fmla="*/ 1057227 w 8830208"/>
              <a:gd name="connsiteY4122" fmla="*/ 2005213 h 8856097"/>
              <a:gd name="connsiteX4123" fmla="*/ 1057227 w 8830208"/>
              <a:gd name="connsiteY4123" fmla="*/ 2025301 h 8856097"/>
              <a:gd name="connsiteX4124" fmla="*/ 1067772 w 8830208"/>
              <a:gd name="connsiteY4124" fmla="*/ 2045380 h 8856097"/>
              <a:gd name="connsiteX4125" fmla="*/ 1072829 w 8830208"/>
              <a:gd name="connsiteY4125" fmla="*/ 2031092 h 8856097"/>
              <a:gd name="connsiteX4126" fmla="*/ 1076573 w 8830208"/>
              <a:gd name="connsiteY4126" fmla="*/ 2016805 h 8856097"/>
              <a:gd name="connsiteX4127" fmla="*/ 1085802 w 8830208"/>
              <a:gd name="connsiteY4127" fmla="*/ 2026034 h 8856097"/>
              <a:gd name="connsiteX4128" fmla="*/ 1100090 w 8830208"/>
              <a:gd name="connsiteY4128" fmla="*/ 2029778 h 8856097"/>
              <a:gd name="connsiteX4129" fmla="*/ 1114520 w 8830208"/>
              <a:gd name="connsiteY4129" fmla="*/ 2008642 h 8856097"/>
              <a:gd name="connsiteX4130" fmla="*/ 1114673 w 8830208"/>
              <a:gd name="connsiteY4130" fmla="*/ 1992992 h 8856097"/>
              <a:gd name="connsiteX4131" fmla="*/ 1122759 w 8830208"/>
              <a:gd name="connsiteY4131" fmla="*/ 2005756 h 8856097"/>
              <a:gd name="connsiteX4132" fmla="*/ 1130846 w 8830208"/>
              <a:gd name="connsiteY4132" fmla="*/ 2018510 h 8856097"/>
              <a:gd name="connsiteX4133" fmla="*/ 1169060 w 8830208"/>
              <a:gd name="connsiteY4133" fmla="*/ 1999012 h 8856097"/>
              <a:gd name="connsiteX4134" fmla="*/ 1214733 w 8830208"/>
              <a:gd name="connsiteY4134" fmla="*/ 1986258 h 8856097"/>
              <a:gd name="connsiteX4135" fmla="*/ 1216209 w 8830208"/>
              <a:gd name="connsiteY4135" fmla="*/ 1976323 h 8856097"/>
              <a:gd name="connsiteX4136" fmla="*/ 1219448 w 8830208"/>
              <a:gd name="connsiteY4136" fmla="*/ 1959655 h 8856097"/>
              <a:gd name="connsiteX4137" fmla="*/ 1228963 w 8830208"/>
              <a:gd name="connsiteY4137" fmla="*/ 1971561 h 8856097"/>
              <a:gd name="connsiteX4138" fmla="*/ 1239365 w 8830208"/>
              <a:gd name="connsiteY4138" fmla="*/ 1966084 h 8856097"/>
              <a:gd name="connsiteX4139" fmla="*/ 1221534 w 8830208"/>
              <a:gd name="connsiteY4139" fmla="*/ 1948034 h 8856097"/>
              <a:gd name="connsiteX4140" fmla="*/ 1454896 w 8830208"/>
              <a:gd name="connsiteY4140" fmla="*/ 1947739 h 8856097"/>
              <a:gd name="connsiteX4141" fmla="*/ 1438227 w 8830208"/>
              <a:gd name="connsiteY4141" fmla="*/ 1964550 h 8856097"/>
              <a:gd name="connsiteX4142" fmla="*/ 1427083 w 8830208"/>
              <a:gd name="connsiteY4142" fmla="*/ 1984467 h 8856097"/>
              <a:gd name="connsiteX4143" fmla="*/ 1422216 w 8830208"/>
              <a:gd name="connsiteY4143" fmla="*/ 1975009 h 8856097"/>
              <a:gd name="connsiteX4144" fmla="*/ 1428483 w 8830208"/>
              <a:gd name="connsiteY4144" fmla="*/ 1958664 h 8856097"/>
              <a:gd name="connsiteX4145" fmla="*/ 1416691 w 8830208"/>
              <a:gd name="connsiteY4145" fmla="*/ 1966160 h 8856097"/>
              <a:gd name="connsiteX4146" fmla="*/ 1395498 w 8830208"/>
              <a:gd name="connsiteY4146" fmla="*/ 1973799 h 8856097"/>
              <a:gd name="connsiteX4147" fmla="*/ 1382887 w 8830208"/>
              <a:gd name="connsiteY4147" fmla="*/ 1990611 h 8856097"/>
              <a:gd name="connsiteX4148" fmla="*/ 1389602 w 8830208"/>
              <a:gd name="connsiteY4148" fmla="*/ 2007280 h 8856097"/>
              <a:gd name="connsiteX4149" fmla="*/ 1393279 w 8830208"/>
              <a:gd name="connsiteY4149" fmla="*/ 1990611 h 8856097"/>
              <a:gd name="connsiteX4150" fmla="*/ 1387040 w 8830208"/>
              <a:gd name="connsiteY4150" fmla="*/ 1973942 h 8856097"/>
              <a:gd name="connsiteX4151" fmla="*/ 1401223 w 8830208"/>
              <a:gd name="connsiteY4151" fmla="*/ 1985448 h 8856097"/>
              <a:gd name="connsiteX4152" fmla="*/ 1457277 w 8830208"/>
              <a:gd name="connsiteY4152" fmla="*/ 1973533 h 8856097"/>
              <a:gd name="connsiteX4153" fmla="*/ 1473946 w 8830208"/>
              <a:gd name="connsiteY4153" fmla="*/ 1957749 h 8856097"/>
              <a:gd name="connsiteX4154" fmla="*/ 1481090 w 8830208"/>
              <a:gd name="connsiteY4154" fmla="*/ 1949196 h 8856097"/>
              <a:gd name="connsiteX4155" fmla="*/ 1454896 w 8830208"/>
              <a:gd name="connsiteY4155" fmla="*/ 1947739 h 8856097"/>
              <a:gd name="connsiteX4156" fmla="*/ 2300240 w 8830208"/>
              <a:gd name="connsiteY4156" fmla="*/ 1950130 h 8856097"/>
              <a:gd name="connsiteX4157" fmla="*/ 2310327 w 8830208"/>
              <a:gd name="connsiteY4157" fmla="*/ 1959655 h 8856097"/>
              <a:gd name="connsiteX4158" fmla="*/ 2314527 w 8830208"/>
              <a:gd name="connsiteY4158" fmla="*/ 1950130 h 8856097"/>
              <a:gd name="connsiteX4159" fmla="*/ 2304441 w 8830208"/>
              <a:gd name="connsiteY4159" fmla="*/ 1940605 h 8856097"/>
              <a:gd name="connsiteX4160" fmla="*/ 2300240 w 8830208"/>
              <a:gd name="connsiteY4160" fmla="*/ 1950130 h 8856097"/>
              <a:gd name="connsiteX4161" fmla="*/ 2889276 w 8830208"/>
              <a:gd name="connsiteY4161" fmla="*/ 1962169 h 8856097"/>
              <a:gd name="connsiteX4162" fmla="*/ 2908973 w 8830208"/>
              <a:gd name="connsiteY4162" fmla="*/ 1980105 h 8856097"/>
              <a:gd name="connsiteX4163" fmla="*/ 2900877 w 8830208"/>
              <a:gd name="connsiteY4163" fmla="*/ 1954054 h 8856097"/>
              <a:gd name="connsiteX4164" fmla="*/ 2887761 w 8830208"/>
              <a:gd name="connsiteY4164" fmla="*/ 1936118 h 8856097"/>
              <a:gd name="connsiteX4165" fmla="*/ 2889276 w 8830208"/>
              <a:gd name="connsiteY4165" fmla="*/ 1962169 h 8856097"/>
              <a:gd name="connsiteX4166" fmla="*/ 2234422 w 8830208"/>
              <a:gd name="connsiteY4166" fmla="*/ 1958273 h 8856097"/>
              <a:gd name="connsiteX4167" fmla="*/ 2159746 w 8830208"/>
              <a:gd name="connsiteY4167" fmla="*/ 1979981 h 8856097"/>
              <a:gd name="connsiteX4168" fmla="*/ 2160756 w 8830208"/>
              <a:gd name="connsiteY4168" fmla="*/ 2005384 h 8856097"/>
              <a:gd name="connsiteX4169" fmla="*/ 2168614 w 8830208"/>
              <a:gd name="connsiteY4169" fmla="*/ 2017776 h 8856097"/>
              <a:gd name="connsiteX4170" fmla="*/ 2193646 w 8830208"/>
              <a:gd name="connsiteY4170" fmla="*/ 2006375 h 8856097"/>
              <a:gd name="connsiteX4171" fmla="*/ 2212658 w 8830208"/>
              <a:gd name="connsiteY4171" fmla="*/ 1985220 h 8856097"/>
              <a:gd name="connsiteX4172" fmla="*/ 2222478 w 8830208"/>
              <a:gd name="connsiteY4172" fmla="*/ 1981553 h 8856097"/>
              <a:gd name="connsiteX4173" fmla="*/ 2238470 w 8830208"/>
              <a:gd name="connsiteY4173" fmla="*/ 1976028 h 8856097"/>
              <a:gd name="connsiteX4174" fmla="*/ 2247852 w 8830208"/>
              <a:gd name="connsiteY4174" fmla="*/ 1978705 h 8856097"/>
              <a:gd name="connsiteX4175" fmla="*/ 2257082 w 8830208"/>
              <a:gd name="connsiteY4175" fmla="*/ 1992992 h 8856097"/>
              <a:gd name="connsiteX4176" fmla="*/ 2257235 w 8830208"/>
              <a:gd name="connsiteY4176" fmla="*/ 1976885 h 8856097"/>
              <a:gd name="connsiteX4177" fmla="*/ 2234422 w 8830208"/>
              <a:gd name="connsiteY4177" fmla="*/ 1958273 h 8856097"/>
              <a:gd name="connsiteX4178" fmla="*/ 2838545 w 8830208"/>
              <a:gd name="connsiteY4178" fmla="*/ 1958169 h 8856097"/>
              <a:gd name="connsiteX4179" fmla="*/ 2865911 w 8830208"/>
              <a:gd name="connsiteY4179" fmla="*/ 1984124 h 8856097"/>
              <a:gd name="connsiteX4180" fmla="*/ 2857452 w 8830208"/>
              <a:gd name="connsiteY4180" fmla="*/ 1956892 h 8856097"/>
              <a:gd name="connsiteX4181" fmla="*/ 2838545 w 8830208"/>
              <a:gd name="connsiteY4181" fmla="*/ 1958169 h 8856097"/>
              <a:gd name="connsiteX4182" fmla="*/ 1172280 w 8830208"/>
              <a:gd name="connsiteY4182" fmla="*/ 1974733 h 8856097"/>
              <a:gd name="connsiteX4183" fmla="*/ 1178033 w 8830208"/>
              <a:gd name="connsiteY4183" fmla="*/ 1980495 h 8856097"/>
              <a:gd name="connsiteX4184" fmla="*/ 1177281 w 8830208"/>
              <a:gd name="connsiteY4184" fmla="*/ 1962236 h 8856097"/>
              <a:gd name="connsiteX4185" fmla="*/ 1172280 w 8830208"/>
              <a:gd name="connsiteY4185" fmla="*/ 1974733 h 8856097"/>
              <a:gd name="connsiteX4186" fmla="*/ 1689421 w 8830208"/>
              <a:gd name="connsiteY4186" fmla="*/ 1973685 h 8856097"/>
              <a:gd name="connsiteX4187" fmla="*/ 1708271 w 8830208"/>
              <a:gd name="connsiteY4187" fmla="*/ 1992220 h 8856097"/>
              <a:gd name="connsiteX4188" fmla="*/ 1717329 w 8830208"/>
              <a:gd name="connsiteY4188" fmla="*/ 1975323 h 8856097"/>
              <a:gd name="connsiteX4189" fmla="*/ 1728464 w 8830208"/>
              <a:gd name="connsiteY4189" fmla="*/ 1978705 h 8856097"/>
              <a:gd name="connsiteX4190" fmla="*/ 1746123 w 8830208"/>
              <a:gd name="connsiteY4190" fmla="*/ 1992992 h 8856097"/>
              <a:gd name="connsiteX4191" fmla="*/ 1741446 w 8830208"/>
              <a:gd name="connsiteY4191" fmla="*/ 1978705 h 8856097"/>
              <a:gd name="connsiteX4192" fmla="*/ 1689421 w 8830208"/>
              <a:gd name="connsiteY4192" fmla="*/ 1973685 h 8856097"/>
              <a:gd name="connsiteX4193" fmla="*/ 2609802 w 8830208"/>
              <a:gd name="connsiteY4193" fmla="*/ 1976133 h 8856097"/>
              <a:gd name="connsiteX4194" fmla="*/ 2570826 w 8830208"/>
              <a:gd name="connsiteY4194" fmla="*/ 2000231 h 8856097"/>
              <a:gd name="connsiteX4195" fmla="*/ 2552967 w 8830208"/>
              <a:gd name="connsiteY4195" fmla="*/ 2005403 h 8856097"/>
              <a:gd name="connsiteX4196" fmla="*/ 2544004 w 8830208"/>
              <a:gd name="connsiteY4196" fmla="*/ 2035855 h 8856097"/>
              <a:gd name="connsiteX4197" fmla="*/ 2558482 w 8830208"/>
              <a:gd name="connsiteY4197" fmla="*/ 2039588 h 8856097"/>
              <a:gd name="connsiteX4198" fmla="*/ 2576836 w 8830208"/>
              <a:gd name="connsiteY4198" fmla="*/ 2011013 h 8856097"/>
              <a:gd name="connsiteX4199" fmla="*/ 2590800 w 8830208"/>
              <a:gd name="connsiteY4199" fmla="*/ 1992992 h 8856097"/>
              <a:gd name="connsiteX4200" fmla="*/ 2584875 w 8830208"/>
              <a:gd name="connsiteY4200" fmla="*/ 2009975 h 8856097"/>
              <a:gd name="connsiteX4201" fmla="*/ 2578951 w 8830208"/>
              <a:gd name="connsiteY4201" fmla="*/ 2026958 h 8856097"/>
              <a:gd name="connsiteX4202" fmla="*/ 2603144 w 8830208"/>
              <a:gd name="connsiteY4202" fmla="*/ 2015938 h 8856097"/>
              <a:gd name="connsiteX4203" fmla="*/ 2622318 w 8830208"/>
              <a:gd name="connsiteY4203" fmla="*/ 1991811 h 8856097"/>
              <a:gd name="connsiteX4204" fmla="*/ 2627833 w 8830208"/>
              <a:gd name="connsiteY4204" fmla="*/ 1978705 h 8856097"/>
              <a:gd name="connsiteX4205" fmla="*/ 2638377 w 8830208"/>
              <a:gd name="connsiteY4205" fmla="*/ 1988230 h 8856097"/>
              <a:gd name="connsiteX4206" fmla="*/ 2647312 w 8830208"/>
              <a:gd name="connsiteY4206" fmla="*/ 1997755 h 8856097"/>
              <a:gd name="connsiteX4207" fmla="*/ 2654808 w 8830208"/>
              <a:gd name="connsiteY4207" fmla="*/ 1978705 h 8856097"/>
              <a:gd name="connsiteX4208" fmla="*/ 2609802 w 8830208"/>
              <a:gd name="connsiteY4208" fmla="*/ 1976133 h 8856097"/>
              <a:gd name="connsiteX4209" fmla="*/ 1343273 w 8830208"/>
              <a:gd name="connsiteY4209" fmla="*/ 1978705 h 8856097"/>
              <a:gd name="connsiteX4210" fmla="*/ 1352502 w 8830208"/>
              <a:gd name="connsiteY4210" fmla="*/ 2007280 h 8856097"/>
              <a:gd name="connsiteX4211" fmla="*/ 1361732 w 8830208"/>
              <a:gd name="connsiteY4211" fmla="*/ 2021567 h 8856097"/>
              <a:gd name="connsiteX4212" fmla="*/ 1361732 w 8830208"/>
              <a:gd name="connsiteY4212" fmla="*/ 2007280 h 8856097"/>
              <a:gd name="connsiteX4213" fmla="*/ 1352502 w 8830208"/>
              <a:gd name="connsiteY4213" fmla="*/ 1978705 h 8856097"/>
              <a:gd name="connsiteX4214" fmla="*/ 1343273 w 8830208"/>
              <a:gd name="connsiteY4214" fmla="*/ 1964417 h 8856097"/>
              <a:gd name="connsiteX4215" fmla="*/ 1343273 w 8830208"/>
              <a:gd name="connsiteY4215" fmla="*/ 1978705 h 8856097"/>
              <a:gd name="connsiteX4216" fmla="*/ 1474546 w 8830208"/>
              <a:gd name="connsiteY4216" fmla="*/ 1975685 h 8856097"/>
              <a:gd name="connsiteX4217" fmla="*/ 1492796 w 8830208"/>
              <a:gd name="connsiteY4217" fmla="*/ 1974933 h 8856097"/>
              <a:gd name="connsiteX4218" fmla="*/ 1480299 w 8830208"/>
              <a:gd name="connsiteY4218" fmla="*/ 1969932 h 8856097"/>
              <a:gd name="connsiteX4219" fmla="*/ 1474546 w 8830208"/>
              <a:gd name="connsiteY4219" fmla="*/ 1975685 h 8856097"/>
              <a:gd name="connsiteX4220" fmla="*/ 1663256 w 8830208"/>
              <a:gd name="connsiteY4220" fmla="*/ 1976780 h 8856097"/>
              <a:gd name="connsiteX4221" fmla="*/ 1667313 w 8830208"/>
              <a:gd name="connsiteY4221" fmla="*/ 1998212 h 8856097"/>
              <a:gd name="connsiteX4222" fmla="*/ 1676057 w 8830208"/>
              <a:gd name="connsiteY4222" fmla="*/ 2012042 h 8856097"/>
              <a:gd name="connsiteX4223" fmla="*/ 1676210 w 8830208"/>
              <a:gd name="connsiteY4223" fmla="*/ 1990611 h 8856097"/>
              <a:gd name="connsiteX4224" fmla="*/ 1663256 w 8830208"/>
              <a:gd name="connsiteY4224" fmla="*/ 1976780 h 8856097"/>
              <a:gd name="connsiteX4225" fmla="*/ 2790777 w 8830208"/>
              <a:gd name="connsiteY4225" fmla="*/ 1977523 h 8856097"/>
              <a:gd name="connsiteX4226" fmla="*/ 2757440 w 8830208"/>
              <a:gd name="connsiteY4226" fmla="*/ 1999050 h 8856097"/>
              <a:gd name="connsiteX4227" fmla="*/ 2724102 w 8830208"/>
              <a:gd name="connsiteY4227" fmla="*/ 2019395 h 8856097"/>
              <a:gd name="connsiteX4228" fmla="*/ 2709729 w 8830208"/>
              <a:gd name="connsiteY4228" fmla="*/ 2042065 h 8856097"/>
              <a:gd name="connsiteX4229" fmla="*/ 2701319 w 8830208"/>
              <a:gd name="connsiteY4229" fmla="*/ 2066096 h 8856097"/>
              <a:gd name="connsiteX4230" fmla="*/ 2732361 w 8830208"/>
              <a:gd name="connsiteY4230" fmla="*/ 2048656 h 8856097"/>
              <a:gd name="connsiteX4231" fmla="*/ 2769346 w 8830208"/>
              <a:gd name="connsiteY4231" fmla="*/ 2020615 h 8856097"/>
              <a:gd name="connsiteX4232" fmla="*/ 2795540 w 8830208"/>
              <a:gd name="connsiteY4232" fmla="*/ 2018233 h 8856097"/>
              <a:gd name="connsiteX4233" fmla="*/ 2800302 w 8830208"/>
              <a:gd name="connsiteY4233" fmla="*/ 1973942 h 8856097"/>
              <a:gd name="connsiteX4234" fmla="*/ 2790777 w 8830208"/>
              <a:gd name="connsiteY4234" fmla="*/ 1977523 h 8856097"/>
              <a:gd name="connsiteX4235" fmla="*/ 1583484 w 8830208"/>
              <a:gd name="connsiteY4235" fmla="*/ 1994983 h 8856097"/>
              <a:gd name="connsiteX4236" fmla="*/ 1533477 w 8830208"/>
              <a:gd name="connsiteY4236" fmla="*/ 2022786 h 8856097"/>
              <a:gd name="connsiteX4237" fmla="*/ 1543564 w 8830208"/>
              <a:gd name="connsiteY4237" fmla="*/ 2035855 h 8856097"/>
              <a:gd name="connsiteX4238" fmla="*/ 1547765 w 8830208"/>
              <a:gd name="connsiteY4238" fmla="*/ 2026330 h 8856097"/>
              <a:gd name="connsiteX4239" fmla="*/ 1551966 w 8830208"/>
              <a:gd name="connsiteY4239" fmla="*/ 2016805 h 8856097"/>
              <a:gd name="connsiteX4240" fmla="*/ 1562052 w 8830208"/>
              <a:gd name="connsiteY4240" fmla="*/ 2026330 h 8856097"/>
              <a:gd name="connsiteX4241" fmla="*/ 1572597 w 8830208"/>
              <a:gd name="connsiteY4241" fmla="*/ 2035855 h 8856097"/>
              <a:gd name="connsiteX4242" fmla="*/ 1577654 w 8830208"/>
              <a:gd name="connsiteY4242" fmla="*/ 2021567 h 8856097"/>
              <a:gd name="connsiteX4243" fmla="*/ 1581398 w 8830208"/>
              <a:gd name="connsiteY4243" fmla="*/ 2007280 h 8856097"/>
              <a:gd name="connsiteX4244" fmla="*/ 1591294 w 8830208"/>
              <a:gd name="connsiteY4244" fmla="*/ 2019186 h 8856097"/>
              <a:gd name="connsiteX4245" fmla="*/ 1600152 w 8830208"/>
              <a:gd name="connsiteY4245" fmla="*/ 2012042 h 8856097"/>
              <a:gd name="connsiteX4246" fmla="*/ 1609011 w 8830208"/>
              <a:gd name="connsiteY4246" fmla="*/ 2004898 h 8856097"/>
              <a:gd name="connsiteX4247" fmla="*/ 1628727 w 8830208"/>
              <a:gd name="connsiteY4247" fmla="*/ 2001355 h 8856097"/>
              <a:gd name="connsiteX4248" fmla="*/ 1628727 w 8830208"/>
              <a:gd name="connsiteY4248" fmla="*/ 1985896 h 8856097"/>
              <a:gd name="connsiteX4249" fmla="*/ 1643234 w 8830208"/>
              <a:gd name="connsiteY4249" fmla="*/ 1997936 h 8856097"/>
              <a:gd name="connsiteX4250" fmla="*/ 1657741 w 8830208"/>
              <a:gd name="connsiteY4250" fmla="*/ 2009975 h 8856097"/>
              <a:gd name="connsiteX4251" fmla="*/ 1651740 w 8830208"/>
              <a:gd name="connsiteY4251" fmla="*/ 1994335 h 8856097"/>
              <a:gd name="connsiteX4252" fmla="*/ 1583484 w 8830208"/>
              <a:gd name="connsiteY4252" fmla="*/ 1994983 h 8856097"/>
              <a:gd name="connsiteX4253" fmla="*/ 2102872 w 8830208"/>
              <a:gd name="connsiteY4253" fmla="*/ 1995373 h 8856097"/>
              <a:gd name="connsiteX4254" fmla="*/ 2113712 w 8830208"/>
              <a:gd name="connsiteY4254" fmla="*/ 2035855 h 8856097"/>
              <a:gd name="connsiteX4255" fmla="*/ 2120856 w 8830208"/>
              <a:gd name="connsiteY4255" fmla="*/ 2007280 h 8856097"/>
              <a:gd name="connsiteX4256" fmla="*/ 2102872 w 8830208"/>
              <a:gd name="connsiteY4256" fmla="*/ 1995373 h 8856097"/>
              <a:gd name="connsiteX4257" fmla="*/ 3010643 w 8830208"/>
              <a:gd name="connsiteY4257" fmla="*/ 1982124 h 8856097"/>
              <a:gd name="connsiteX4258" fmla="*/ 3062478 w 8830208"/>
              <a:gd name="connsiteY4258" fmla="*/ 1988611 h 8856097"/>
              <a:gd name="connsiteX4259" fmla="*/ 3031512 w 8830208"/>
              <a:gd name="connsiteY4259" fmla="*/ 1978705 h 8856097"/>
              <a:gd name="connsiteX4260" fmla="*/ 3010643 w 8830208"/>
              <a:gd name="connsiteY4260" fmla="*/ 1982124 h 8856097"/>
              <a:gd name="connsiteX4261" fmla="*/ 1901504 w 8830208"/>
              <a:gd name="connsiteY4261" fmla="*/ 2002517 h 8856097"/>
              <a:gd name="connsiteX4262" fmla="*/ 1916059 w 8830208"/>
              <a:gd name="connsiteY4262" fmla="*/ 2016805 h 8856097"/>
              <a:gd name="connsiteX4263" fmla="*/ 1919240 w 8830208"/>
              <a:gd name="connsiteY4263" fmla="*/ 2026330 h 8856097"/>
              <a:gd name="connsiteX4264" fmla="*/ 1923441 w 8830208"/>
              <a:gd name="connsiteY4264" fmla="*/ 2035855 h 8856097"/>
              <a:gd name="connsiteX4265" fmla="*/ 1933527 w 8830208"/>
              <a:gd name="connsiteY4265" fmla="*/ 2012042 h 8856097"/>
              <a:gd name="connsiteX4266" fmla="*/ 1933527 w 8830208"/>
              <a:gd name="connsiteY4266" fmla="*/ 1988230 h 8856097"/>
              <a:gd name="connsiteX4267" fmla="*/ 1914773 w 8830208"/>
              <a:gd name="connsiteY4267" fmla="*/ 1988230 h 8856097"/>
              <a:gd name="connsiteX4268" fmla="*/ 1901504 w 8830208"/>
              <a:gd name="connsiteY4268" fmla="*/ 2002517 h 8856097"/>
              <a:gd name="connsiteX4269" fmla="*/ 1279912 w 8830208"/>
              <a:gd name="connsiteY4269" fmla="*/ 2004908 h 8856097"/>
              <a:gd name="connsiteX4270" fmla="*/ 1248709 w 8830208"/>
              <a:gd name="connsiteY4270" fmla="*/ 2029216 h 8856097"/>
              <a:gd name="connsiteX4271" fmla="*/ 1237707 w 8830208"/>
              <a:gd name="connsiteY4271" fmla="*/ 2050142 h 8856097"/>
              <a:gd name="connsiteX4272" fmla="*/ 1241641 w 8830208"/>
              <a:gd name="connsiteY4272" fmla="*/ 2029425 h 8856097"/>
              <a:gd name="connsiteX4273" fmla="*/ 1245575 w 8830208"/>
              <a:gd name="connsiteY4273" fmla="*/ 2008708 h 8856097"/>
              <a:gd name="connsiteX4274" fmla="*/ 1231811 w 8830208"/>
              <a:gd name="connsiteY4274" fmla="*/ 2013985 h 8856097"/>
              <a:gd name="connsiteX4275" fmla="*/ 1223372 w 8830208"/>
              <a:gd name="connsiteY4275" fmla="*/ 2033102 h 8856097"/>
              <a:gd name="connsiteX4276" fmla="*/ 1228677 w 8830208"/>
              <a:gd name="connsiteY4276" fmla="*/ 2051104 h 8856097"/>
              <a:gd name="connsiteX4277" fmla="*/ 1293676 w 8830208"/>
              <a:gd name="connsiteY4277" fmla="*/ 2027130 h 8856097"/>
              <a:gd name="connsiteX4278" fmla="*/ 1300258 w 8830208"/>
              <a:gd name="connsiteY4278" fmla="*/ 2023948 h 8856097"/>
              <a:gd name="connsiteX4279" fmla="*/ 1304316 w 8830208"/>
              <a:gd name="connsiteY4279" fmla="*/ 2035855 h 8856097"/>
              <a:gd name="connsiteX4280" fmla="*/ 1307259 w 8830208"/>
              <a:gd name="connsiteY4280" fmla="*/ 2004974 h 8856097"/>
              <a:gd name="connsiteX4281" fmla="*/ 1279912 w 8830208"/>
              <a:gd name="connsiteY4281" fmla="*/ 2004908 h 8856097"/>
              <a:gd name="connsiteX4282" fmla="*/ 1844545 w 8830208"/>
              <a:gd name="connsiteY4282" fmla="*/ 2004184 h 8856097"/>
              <a:gd name="connsiteX4283" fmla="*/ 1838944 w 8830208"/>
              <a:gd name="connsiteY4283" fmla="*/ 2025539 h 8856097"/>
              <a:gd name="connsiteX4284" fmla="*/ 1839620 w 8830208"/>
              <a:gd name="connsiteY4284" fmla="*/ 2040617 h 8856097"/>
              <a:gd name="connsiteX4285" fmla="*/ 1847802 w 8830208"/>
              <a:gd name="connsiteY4285" fmla="*/ 2021567 h 8856097"/>
              <a:gd name="connsiteX4286" fmla="*/ 1855984 w 8830208"/>
              <a:gd name="connsiteY4286" fmla="*/ 2002517 h 8856097"/>
              <a:gd name="connsiteX4287" fmla="*/ 1856661 w 8830208"/>
              <a:gd name="connsiteY4287" fmla="*/ 2018290 h 8856097"/>
              <a:gd name="connsiteX4288" fmla="*/ 1875720 w 8830208"/>
              <a:gd name="connsiteY4288" fmla="*/ 2029263 h 8856097"/>
              <a:gd name="connsiteX4289" fmla="*/ 1888255 w 8830208"/>
              <a:gd name="connsiteY4289" fmla="*/ 2009204 h 8856097"/>
              <a:gd name="connsiteX4290" fmla="*/ 1878463 w 8830208"/>
              <a:gd name="connsiteY4290" fmla="*/ 2005775 h 8856097"/>
              <a:gd name="connsiteX4291" fmla="*/ 1874530 w 8830208"/>
              <a:gd name="connsiteY4291" fmla="*/ 2017595 h 8856097"/>
              <a:gd name="connsiteX4292" fmla="*/ 1862671 w 8830208"/>
              <a:gd name="connsiteY4292" fmla="*/ 2007756 h 8856097"/>
              <a:gd name="connsiteX4293" fmla="*/ 1844545 w 8830208"/>
              <a:gd name="connsiteY4293" fmla="*/ 2004184 h 8856097"/>
              <a:gd name="connsiteX4294" fmla="*/ 2976610 w 8830208"/>
              <a:gd name="connsiteY4294" fmla="*/ 2007432 h 8856097"/>
              <a:gd name="connsiteX4295" fmla="*/ 2991355 w 8830208"/>
              <a:gd name="connsiteY4295" fmla="*/ 2011699 h 8856097"/>
              <a:gd name="connsiteX4296" fmla="*/ 2995346 w 8830208"/>
              <a:gd name="connsiteY4296" fmla="*/ 2018691 h 8856097"/>
              <a:gd name="connsiteX4297" fmla="*/ 2990593 w 8830208"/>
              <a:gd name="connsiteY4297" fmla="*/ 2031092 h 8856097"/>
              <a:gd name="connsiteX4298" fmla="*/ 3038323 w 8830208"/>
              <a:gd name="connsiteY4298" fmla="*/ 2031092 h 8856097"/>
              <a:gd name="connsiteX4299" fmla="*/ 3086052 w 8830208"/>
              <a:gd name="connsiteY4299" fmla="*/ 2029406 h 8856097"/>
              <a:gd name="connsiteX4300" fmla="*/ 3056011 w 8830208"/>
              <a:gd name="connsiteY4300" fmla="*/ 2012737 h 8856097"/>
              <a:gd name="connsiteX4301" fmla="*/ 2976610 w 8830208"/>
              <a:gd name="connsiteY4301" fmla="*/ 2007432 h 8856097"/>
              <a:gd name="connsiteX4302" fmla="*/ 1783413 w 8830208"/>
              <a:gd name="connsiteY4302" fmla="*/ 2021958 h 8856097"/>
              <a:gd name="connsiteX4303" fmla="*/ 1752552 w 8830208"/>
              <a:gd name="connsiteY4303" fmla="*/ 2029463 h 8856097"/>
              <a:gd name="connsiteX4304" fmla="*/ 1738370 w 8830208"/>
              <a:gd name="connsiteY4304" fmla="*/ 2035769 h 8856097"/>
              <a:gd name="connsiteX4305" fmla="*/ 1748352 w 8830208"/>
              <a:gd name="connsiteY4305" fmla="*/ 2064430 h 8856097"/>
              <a:gd name="connsiteX4306" fmla="*/ 1762077 w 8830208"/>
              <a:gd name="connsiteY4306" fmla="*/ 2048980 h 8856097"/>
              <a:gd name="connsiteX4307" fmla="*/ 1762077 w 8830208"/>
              <a:gd name="connsiteY4307" fmla="*/ 2033521 h 8856097"/>
              <a:gd name="connsiteX4308" fmla="*/ 1776584 w 8830208"/>
              <a:gd name="connsiteY4308" fmla="*/ 2045561 h 8856097"/>
              <a:gd name="connsiteX4309" fmla="*/ 1791091 w 8830208"/>
              <a:gd name="connsiteY4309" fmla="*/ 2057600 h 8856097"/>
              <a:gd name="connsiteX4310" fmla="*/ 1784328 w 8830208"/>
              <a:gd name="connsiteY4310" fmla="*/ 2039579 h 8856097"/>
              <a:gd name="connsiteX4311" fmla="*/ 1777565 w 8830208"/>
              <a:gd name="connsiteY4311" fmla="*/ 2021567 h 8856097"/>
              <a:gd name="connsiteX4312" fmla="*/ 1793634 w 8830208"/>
              <a:gd name="connsiteY4312" fmla="*/ 2034635 h 8856097"/>
              <a:gd name="connsiteX4313" fmla="*/ 1809702 w 8830208"/>
              <a:gd name="connsiteY4313" fmla="*/ 2047713 h 8856097"/>
              <a:gd name="connsiteX4314" fmla="*/ 1809845 w 8830208"/>
              <a:gd name="connsiteY4314" fmla="*/ 2034635 h 8856097"/>
              <a:gd name="connsiteX4315" fmla="*/ 1809998 w 8830208"/>
              <a:gd name="connsiteY4315" fmla="*/ 2021567 h 8856097"/>
              <a:gd name="connsiteX4316" fmla="*/ 1819227 w 8830208"/>
              <a:gd name="connsiteY4316" fmla="*/ 2035855 h 8856097"/>
              <a:gd name="connsiteX4317" fmla="*/ 1828457 w 8830208"/>
              <a:gd name="connsiteY4317" fmla="*/ 2050142 h 8856097"/>
              <a:gd name="connsiteX4318" fmla="*/ 1828610 w 8830208"/>
              <a:gd name="connsiteY4318" fmla="*/ 2034035 h 8856097"/>
              <a:gd name="connsiteX4319" fmla="*/ 1783413 w 8830208"/>
              <a:gd name="connsiteY4319" fmla="*/ 2021958 h 8856097"/>
              <a:gd name="connsiteX4320" fmla="*/ 2076698 w 8830208"/>
              <a:gd name="connsiteY4320" fmla="*/ 2012042 h 8856097"/>
              <a:gd name="connsiteX4321" fmla="*/ 2085927 w 8830208"/>
              <a:gd name="connsiteY4321" fmla="*/ 2035855 h 8856097"/>
              <a:gd name="connsiteX4322" fmla="*/ 2095157 w 8830208"/>
              <a:gd name="connsiteY4322" fmla="*/ 2040617 h 8856097"/>
              <a:gd name="connsiteX4323" fmla="*/ 2085927 w 8830208"/>
              <a:gd name="connsiteY4323" fmla="*/ 2016805 h 8856097"/>
              <a:gd name="connsiteX4324" fmla="*/ 2076698 w 8830208"/>
              <a:gd name="connsiteY4324" fmla="*/ 2012042 h 8856097"/>
              <a:gd name="connsiteX4325" fmla="*/ 2543127 w 8830208"/>
              <a:gd name="connsiteY4325" fmla="*/ 2016805 h 8856097"/>
              <a:gd name="connsiteX4326" fmla="*/ 2553214 w 8830208"/>
              <a:gd name="connsiteY4326" fmla="*/ 2026330 h 8856097"/>
              <a:gd name="connsiteX4327" fmla="*/ 2557415 w 8830208"/>
              <a:gd name="connsiteY4327" fmla="*/ 2016805 h 8856097"/>
              <a:gd name="connsiteX4328" fmla="*/ 2547328 w 8830208"/>
              <a:gd name="connsiteY4328" fmla="*/ 2007280 h 8856097"/>
              <a:gd name="connsiteX4329" fmla="*/ 2543127 w 8830208"/>
              <a:gd name="connsiteY4329" fmla="*/ 2016805 h 8856097"/>
              <a:gd name="connsiteX4330" fmla="*/ 1009602 w 8830208"/>
              <a:gd name="connsiteY4330" fmla="*/ 2024510 h 8856097"/>
              <a:gd name="connsiteX4331" fmla="*/ 1039978 w 8830208"/>
              <a:gd name="connsiteY4331" fmla="*/ 2058724 h 8856097"/>
              <a:gd name="connsiteX4332" fmla="*/ 1027138 w 8830208"/>
              <a:gd name="connsiteY4332" fmla="*/ 2033473 h 8856097"/>
              <a:gd name="connsiteX4333" fmla="*/ 1009602 w 8830208"/>
              <a:gd name="connsiteY4333" fmla="*/ 2024510 h 8856097"/>
              <a:gd name="connsiteX4334" fmla="*/ 1505045 w 8830208"/>
              <a:gd name="connsiteY4334" fmla="*/ 2023948 h 8856097"/>
              <a:gd name="connsiteX4335" fmla="*/ 1514151 w 8830208"/>
              <a:gd name="connsiteY4335" fmla="*/ 2045256 h 8856097"/>
              <a:gd name="connsiteX4336" fmla="*/ 1523105 w 8830208"/>
              <a:gd name="connsiteY4336" fmla="*/ 2059429 h 8856097"/>
              <a:gd name="connsiteX4337" fmla="*/ 1521505 w 8830208"/>
              <a:gd name="connsiteY4337" fmla="*/ 2038112 h 8856097"/>
              <a:gd name="connsiteX4338" fmla="*/ 1505045 w 8830208"/>
              <a:gd name="connsiteY4338" fmla="*/ 2023948 h 8856097"/>
              <a:gd name="connsiteX4339" fmla="*/ 2878255 w 8830208"/>
              <a:gd name="connsiteY4339" fmla="*/ 2040655 h 8856097"/>
              <a:gd name="connsiteX4340" fmla="*/ 2891962 w 8830208"/>
              <a:gd name="connsiteY4340" fmla="*/ 2061677 h 8856097"/>
              <a:gd name="connsiteX4341" fmla="*/ 2875598 w 8830208"/>
              <a:gd name="connsiteY4341" fmla="*/ 2016805 h 8856097"/>
              <a:gd name="connsiteX4342" fmla="*/ 2878255 w 8830208"/>
              <a:gd name="connsiteY4342" fmla="*/ 2040655 h 8856097"/>
              <a:gd name="connsiteX4343" fmla="*/ 2912574 w 8830208"/>
              <a:gd name="connsiteY4343" fmla="*/ 2024653 h 8856097"/>
              <a:gd name="connsiteX4344" fmla="*/ 2896248 w 8830208"/>
              <a:gd name="connsiteY4344" fmla="*/ 2031092 h 8856097"/>
              <a:gd name="connsiteX4345" fmla="*/ 2905277 w 8830208"/>
              <a:gd name="connsiteY4345" fmla="*/ 2045380 h 8856097"/>
              <a:gd name="connsiteX4346" fmla="*/ 2914307 w 8830208"/>
              <a:gd name="connsiteY4346" fmla="*/ 2059667 h 8856097"/>
              <a:gd name="connsiteX4347" fmla="*/ 2914460 w 8830208"/>
              <a:gd name="connsiteY4347" fmla="*/ 2047199 h 8856097"/>
              <a:gd name="connsiteX4348" fmla="*/ 2924127 w 8830208"/>
              <a:gd name="connsiteY4348" fmla="*/ 2040617 h 8856097"/>
              <a:gd name="connsiteX4349" fmla="*/ 2933795 w 8830208"/>
              <a:gd name="connsiteY4349" fmla="*/ 2034035 h 8856097"/>
              <a:gd name="connsiteX4350" fmla="*/ 2933948 w 8830208"/>
              <a:gd name="connsiteY4350" fmla="*/ 2021567 h 8856097"/>
              <a:gd name="connsiteX4351" fmla="*/ 2944044 w 8830208"/>
              <a:gd name="connsiteY4351" fmla="*/ 2035855 h 8856097"/>
              <a:gd name="connsiteX4352" fmla="*/ 2954150 w 8830208"/>
              <a:gd name="connsiteY4352" fmla="*/ 2050142 h 8856097"/>
              <a:gd name="connsiteX4353" fmla="*/ 2950455 w 8830208"/>
              <a:gd name="connsiteY4353" fmla="*/ 2036455 h 8856097"/>
              <a:gd name="connsiteX4354" fmla="*/ 2912574 w 8830208"/>
              <a:gd name="connsiteY4354" fmla="*/ 2024653 h 8856097"/>
              <a:gd name="connsiteX4355" fmla="*/ 1463631 w 8830208"/>
              <a:gd name="connsiteY4355" fmla="*/ 2032683 h 8856097"/>
              <a:gd name="connsiteX4356" fmla="*/ 1466507 w 8830208"/>
              <a:gd name="connsiteY4356" fmla="*/ 2064430 h 8856097"/>
              <a:gd name="connsiteX4357" fmla="*/ 1470250 w 8830208"/>
              <a:gd name="connsiteY4357" fmla="*/ 2050142 h 8856097"/>
              <a:gd name="connsiteX4358" fmla="*/ 1475308 w 8830208"/>
              <a:gd name="connsiteY4358" fmla="*/ 2035855 h 8856097"/>
              <a:gd name="connsiteX4359" fmla="*/ 1485852 w 8830208"/>
              <a:gd name="connsiteY4359" fmla="*/ 2045380 h 8856097"/>
              <a:gd name="connsiteX4360" fmla="*/ 1495082 w 8830208"/>
              <a:gd name="connsiteY4360" fmla="*/ 2054905 h 8856097"/>
              <a:gd name="connsiteX4361" fmla="*/ 1498825 w 8830208"/>
              <a:gd name="connsiteY4361" fmla="*/ 2040617 h 8856097"/>
              <a:gd name="connsiteX4362" fmla="*/ 1463631 w 8830208"/>
              <a:gd name="connsiteY4362" fmla="*/ 2032683 h 8856097"/>
              <a:gd name="connsiteX4363" fmla="*/ 2459784 w 8830208"/>
              <a:gd name="connsiteY4363" fmla="*/ 2040579 h 8856097"/>
              <a:gd name="connsiteX4364" fmla="*/ 2464060 w 8830208"/>
              <a:gd name="connsiteY4364" fmla="*/ 2076669 h 8856097"/>
              <a:gd name="connsiteX4365" fmla="*/ 2468766 w 8830208"/>
              <a:gd name="connsiteY4365" fmla="*/ 2066630 h 8856097"/>
              <a:gd name="connsiteX4366" fmla="*/ 2462956 w 8830208"/>
              <a:gd name="connsiteY4366" fmla="*/ 2053628 h 8856097"/>
              <a:gd name="connsiteX4367" fmla="*/ 2481310 w 8830208"/>
              <a:gd name="connsiteY4367" fmla="*/ 2054990 h 8856097"/>
              <a:gd name="connsiteX4368" fmla="*/ 2494007 w 8830208"/>
              <a:gd name="connsiteY4368" fmla="*/ 2065515 h 8856097"/>
              <a:gd name="connsiteX4369" fmla="*/ 2488883 w 8830208"/>
              <a:gd name="connsiteY4369" fmla="*/ 2045922 h 8856097"/>
              <a:gd name="connsiteX4370" fmla="*/ 2459784 w 8830208"/>
              <a:gd name="connsiteY4370" fmla="*/ 2040579 h 8856097"/>
              <a:gd name="connsiteX4371" fmla="*/ 2662752 w 8830208"/>
              <a:gd name="connsiteY4371" fmla="*/ 2040922 h 8856097"/>
              <a:gd name="connsiteX4372" fmla="*/ 2627033 w 8830208"/>
              <a:gd name="connsiteY4372" fmla="*/ 2054905 h 8856097"/>
              <a:gd name="connsiteX4373" fmla="*/ 2625871 w 8830208"/>
              <a:gd name="connsiteY4373" fmla="*/ 2084699 h 8856097"/>
              <a:gd name="connsiteX4374" fmla="*/ 2641940 w 8830208"/>
              <a:gd name="connsiteY4374" fmla="*/ 2097767 h 8856097"/>
              <a:gd name="connsiteX4375" fmla="*/ 2635949 w 8830208"/>
              <a:gd name="connsiteY4375" fmla="*/ 2081765 h 8856097"/>
              <a:gd name="connsiteX4376" fmla="*/ 2629957 w 8830208"/>
              <a:gd name="connsiteY4376" fmla="*/ 2065753 h 8856097"/>
              <a:gd name="connsiteX4377" fmla="*/ 2655599 w 8830208"/>
              <a:gd name="connsiteY4377" fmla="*/ 2067478 h 8856097"/>
              <a:gd name="connsiteX4378" fmla="*/ 2681240 w 8830208"/>
              <a:gd name="connsiteY4378" fmla="*/ 2069192 h 8856097"/>
              <a:gd name="connsiteX4379" fmla="*/ 2678221 w 8830208"/>
              <a:gd name="connsiteY4379" fmla="*/ 2051571 h 8856097"/>
              <a:gd name="connsiteX4380" fmla="*/ 2685364 w 8830208"/>
              <a:gd name="connsiteY4380" fmla="*/ 2040227 h 8856097"/>
              <a:gd name="connsiteX4381" fmla="*/ 2695527 w 8830208"/>
              <a:gd name="connsiteY4381" fmla="*/ 2036416 h 8856097"/>
              <a:gd name="connsiteX4382" fmla="*/ 2662752 w 8830208"/>
              <a:gd name="connsiteY4382" fmla="*/ 2040922 h 8856097"/>
              <a:gd name="connsiteX4383" fmla="*/ 1702432 w 8830208"/>
              <a:gd name="connsiteY4383" fmla="*/ 2041703 h 8856097"/>
              <a:gd name="connsiteX4384" fmla="*/ 1717500 w 8830208"/>
              <a:gd name="connsiteY4384" fmla="*/ 2073678 h 8856097"/>
              <a:gd name="connsiteX4385" fmla="*/ 1714900 w 8830208"/>
              <a:gd name="connsiteY4385" fmla="*/ 2050771 h 8856097"/>
              <a:gd name="connsiteX4386" fmla="*/ 1702432 w 8830208"/>
              <a:gd name="connsiteY4386" fmla="*/ 2041703 h 8856097"/>
              <a:gd name="connsiteX4387" fmla="*/ 2209895 w 8830208"/>
              <a:gd name="connsiteY4387" fmla="*/ 2047761 h 8856097"/>
              <a:gd name="connsiteX4388" fmla="*/ 2219277 w 8830208"/>
              <a:gd name="connsiteY4388" fmla="*/ 2073955 h 8856097"/>
              <a:gd name="connsiteX4389" fmla="*/ 2228507 w 8830208"/>
              <a:gd name="connsiteY4389" fmla="*/ 2088242 h 8856097"/>
              <a:gd name="connsiteX4390" fmla="*/ 2229412 w 8830208"/>
              <a:gd name="connsiteY4390" fmla="*/ 2069192 h 8856097"/>
              <a:gd name="connsiteX4391" fmla="*/ 2235108 w 8830208"/>
              <a:gd name="connsiteY4391" fmla="*/ 2062048 h 8856097"/>
              <a:gd name="connsiteX4392" fmla="*/ 2250119 w 8830208"/>
              <a:gd name="connsiteY4392" fmla="*/ 2073955 h 8856097"/>
              <a:gd name="connsiteX4393" fmla="*/ 2243090 w 8830208"/>
              <a:gd name="connsiteY4393" fmla="*/ 2054905 h 8856097"/>
              <a:gd name="connsiteX4394" fmla="*/ 2209895 w 8830208"/>
              <a:gd name="connsiteY4394" fmla="*/ 2047761 h 8856097"/>
              <a:gd name="connsiteX4395" fmla="*/ 2831744 w 8830208"/>
              <a:gd name="connsiteY4395" fmla="*/ 2050952 h 8856097"/>
              <a:gd name="connsiteX4396" fmla="*/ 2835802 w 8830208"/>
              <a:gd name="connsiteY4396" fmla="*/ 2070811 h 8856097"/>
              <a:gd name="connsiteX4397" fmla="*/ 2814400 w 8830208"/>
              <a:gd name="connsiteY4397" fmla="*/ 2066725 h 8856097"/>
              <a:gd name="connsiteX4398" fmla="*/ 2789025 w 8830208"/>
              <a:gd name="connsiteY4398" fmla="*/ 2089033 h 8856097"/>
              <a:gd name="connsiteX4399" fmla="*/ 2825620 w 8830208"/>
              <a:gd name="connsiteY4399" fmla="*/ 2088385 h 8856097"/>
              <a:gd name="connsiteX4400" fmla="*/ 2855700 w 8830208"/>
              <a:gd name="connsiteY4400" fmla="*/ 2078317 h 8856097"/>
              <a:gd name="connsiteX4401" fmla="*/ 2841689 w 8830208"/>
              <a:gd name="connsiteY4401" fmla="*/ 2054704 h 8856097"/>
              <a:gd name="connsiteX4402" fmla="*/ 2827687 w 8830208"/>
              <a:gd name="connsiteY4402" fmla="*/ 2031092 h 8856097"/>
              <a:gd name="connsiteX4403" fmla="*/ 2831744 w 8830208"/>
              <a:gd name="connsiteY4403" fmla="*/ 2050952 h 8856097"/>
              <a:gd name="connsiteX4404" fmla="*/ 1163164 w 8830208"/>
              <a:gd name="connsiteY4404" fmla="*/ 2053990 h 8856097"/>
              <a:gd name="connsiteX4405" fmla="*/ 1156583 w 8830208"/>
              <a:gd name="connsiteY4405" fmla="*/ 2072888 h 8856097"/>
              <a:gd name="connsiteX4406" fmla="*/ 1153830 w 8830208"/>
              <a:gd name="connsiteY4406" fmla="*/ 2083480 h 8856097"/>
              <a:gd name="connsiteX4407" fmla="*/ 1139733 w 8830208"/>
              <a:gd name="connsiteY4407" fmla="*/ 2071573 h 8856097"/>
              <a:gd name="connsiteX4408" fmla="*/ 1134037 w 8830208"/>
              <a:gd name="connsiteY4408" fmla="*/ 2078717 h 8856097"/>
              <a:gd name="connsiteX4409" fmla="*/ 1133132 w 8830208"/>
              <a:gd name="connsiteY4409" fmla="*/ 2097767 h 8856097"/>
              <a:gd name="connsiteX4410" fmla="*/ 1124969 w 8830208"/>
              <a:gd name="connsiteY4410" fmla="*/ 2084880 h 8856097"/>
              <a:gd name="connsiteX4411" fmla="*/ 1116797 w 8830208"/>
              <a:gd name="connsiteY4411" fmla="*/ 2071992 h 8856097"/>
              <a:gd name="connsiteX4412" fmla="*/ 1096537 w 8830208"/>
              <a:gd name="connsiteY4412" fmla="*/ 2082832 h 8856097"/>
              <a:gd name="connsiteX4413" fmla="*/ 1076277 w 8830208"/>
              <a:gd name="connsiteY4413" fmla="*/ 2107625 h 8856097"/>
              <a:gd name="connsiteX4414" fmla="*/ 1054008 w 8830208"/>
              <a:gd name="connsiteY4414" fmla="*/ 2109673 h 8856097"/>
              <a:gd name="connsiteX4415" fmla="*/ 1048455 w 8830208"/>
              <a:gd name="connsiteY4415" fmla="*/ 2114436 h 8856097"/>
              <a:gd name="connsiteX4416" fmla="*/ 1083250 w 8830208"/>
              <a:gd name="connsiteY4416" fmla="*/ 2111245 h 8856097"/>
              <a:gd name="connsiteX4417" fmla="*/ 1095156 w 8830208"/>
              <a:gd name="connsiteY4417" fmla="*/ 2102244 h 8856097"/>
              <a:gd name="connsiteX4418" fmla="*/ 1101862 w 8830208"/>
              <a:gd name="connsiteY4418" fmla="*/ 2113102 h 8856097"/>
              <a:gd name="connsiteX4419" fmla="*/ 1140857 w 8830208"/>
              <a:gd name="connsiteY4419" fmla="*/ 2097500 h 8856097"/>
              <a:gd name="connsiteX4420" fmla="*/ 1174671 w 8830208"/>
              <a:gd name="connsiteY4420" fmla="*/ 2068401 h 8856097"/>
              <a:gd name="connsiteX4421" fmla="*/ 1179338 w 8830208"/>
              <a:gd name="connsiteY4421" fmla="*/ 2054905 h 8856097"/>
              <a:gd name="connsiteX4422" fmla="*/ 1193673 w 8830208"/>
              <a:gd name="connsiteY4422" fmla="*/ 2069382 h 8856097"/>
              <a:gd name="connsiteX4423" fmla="*/ 1198159 w 8830208"/>
              <a:gd name="connsiteY4423" fmla="*/ 2083851 h 8856097"/>
              <a:gd name="connsiteX4424" fmla="*/ 1196750 w 8830208"/>
              <a:gd name="connsiteY4424" fmla="*/ 2067782 h 8856097"/>
              <a:gd name="connsiteX4425" fmla="*/ 1163164 w 8830208"/>
              <a:gd name="connsiteY4425" fmla="*/ 2053990 h 8856097"/>
              <a:gd name="connsiteX4426" fmla="*/ 1418425 w 8830208"/>
              <a:gd name="connsiteY4426" fmla="*/ 2062048 h 8856097"/>
              <a:gd name="connsiteX4427" fmla="*/ 1412872 w 8830208"/>
              <a:gd name="connsiteY4427" fmla="*/ 2066811 h 8856097"/>
              <a:gd name="connsiteX4428" fmla="*/ 1381077 w 8830208"/>
              <a:gd name="connsiteY4428" fmla="*/ 2073955 h 8856097"/>
              <a:gd name="connsiteX4429" fmla="*/ 1423321 w 8830208"/>
              <a:gd name="connsiteY4429" fmla="*/ 2083718 h 8856097"/>
              <a:gd name="connsiteX4430" fmla="*/ 1447752 w 8830208"/>
              <a:gd name="connsiteY4430" fmla="*/ 2059905 h 8856097"/>
              <a:gd name="connsiteX4431" fmla="*/ 1418425 w 8830208"/>
              <a:gd name="connsiteY4431" fmla="*/ 2062048 h 8856097"/>
              <a:gd name="connsiteX4432" fmla="*/ 1647777 w 8830208"/>
              <a:gd name="connsiteY4432" fmla="*/ 2054343 h 8856097"/>
              <a:gd name="connsiteX4433" fmla="*/ 1633490 w 8830208"/>
              <a:gd name="connsiteY4433" fmla="*/ 2064430 h 8856097"/>
              <a:gd name="connsiteX4434" fmla="*/ 1619869 w 8830208"/>
              <a:gd name="connsiteY4434" fmla="*/ 2085861 h 8856097"/>
              <a:gd name="connsiteX4435" fmla="*/ 1620545 w 8830208"/>
              <a:gd name="connsiteY4435" fmla="*/ 2107292 h 8856097"/>
              <a:gd name="connsiteX4436" fmla="*/ 1628727 w 8830208"/>
              <a:gd name="connsiteY4436" fmla="*/ 2088242 h 8856097"/>
              <a:gd name="connsiteX4437" fmla="*/ 1637586 w 8830208"/>
              <a:gd name="connsiteY4437" fmla="*/ 2081098 h 8856097"/>
              <a:gd name="connsiteX4438" fmla="*/ 1656407 w 8830208"/>
              <a:gd name="connsiteY4438" fmla="*/ 2093005 h 8856097"/>
              <a:gd name="connsiteX4439" fmla="*/ 1674571 w 8830208"/>
              <a:gd name="connsiteY4439" fmla="*/ 2093005 h 8856097"/>
              <a:gd name="connsiteX4440" fmla="*/ 1669552 w 8830208"/>
              <a:gd name="connsiteY4440" fmla="*/ 2073802 h 8856097"/>
              <a:gd name="connsiteX4441" fmla="*/ 1647777 w 8830208"/>
              <a:gd name="connsiteY4441" fmla="*/ 2054343 h 8856097"/>
              <a:gd name="connsiteX4442" fmla="*/ 2173310 w 8830208"/>
              <a:gd name="connsiteY4442" fmla="*/ 2061724 h 8856097"/>
              <a:gd name="connsiteX4443" fmla="*/ 2156641 w 8830208"/>
              <a:gd name="connsiteY4443" fmla="*/ 2080251 h 8856097"/>
              <a:gd name="connsiteX4444" fmla="*/ 2162127 w 8830208"/>
              <a:gd name="connsiteY4444" fmla="*/ 2098548 h 8856097"/>
              <a:gd name="connsiteX4445" fmla="*/ 2172672 w 8830208"/>
              <a:gd name="connsiteY4445" fmla="*/ 2102530 h 8856097"/>
              <a:gd name="connsiteX4446" fmla="*/ 2177491 w 8830208"/>
              <a:gd name="connsiteY4446" fmla="*/ 2087623 h 8856097"/>
              <a:gd name="connsiteX4447" fmla="*/ 2171776 w 8830208"/>
              <a:gd name="connsiteY4447" fmla="*/ 2072707 h 8856097"/>
              <a:gd name="connsiteX4448" fmla="*/ 2190702 w 8830208"/>
              <a:gd name="connsiteY4448" fmla="*/ 2078717 h 8856097"/>
              <a:gd name="connsiteX4449" fmla="*/ 2209629 w 8830208"/>
              <a:gd name="connsiteY4449" fmla="*/ 2084727 h 8856097"/>
              <a:gd name="connsiteX4450" fmla="*/ 2203914 w 8830208"/>
              <a:gd name="connsiteY4450" fmla="*/ 2069811 h 8856097"/>
              <a:gd name="connsiteX4451" fmla="*/ 2196827 w 8830208"/>
              <a:gd name="connsiteY4451" fmla="*/ 2056200 h 8856097"/>
              <a:gd name="connsiteX4452" fmla="*/ 2173310 w 8830208"/>
              <a:gd name="connsiteY4452" fmla="*/ 2061724 h 8856097"/>
              <a:gd name="connsiteX4453" fmla="*/ 2405806 w 8830208"/>
              <a:gd name="connsiteY4453" fmla="*/ 2070554 h 8856097"/>
              <a:gd name="connsiteX4454" fmla="*/ 2404377 w 8830208"/>
              <a:gd name="connsiteY4454" fmla="*/ 2090785 h 8856097"/>
              <a:gd name="connsiteX4455" fmla="*/ 2438352 w 8830208"/>
              <a:gd name="connsiteY4455" fmla="*/ 2069487 h 8856097"/>
              <a:gd name="connsiteX4456" fmla="*/ 2405806 w 8830208"/>
              <a:gd name="connsiteY4456" fmla="*/ 2070554 h 8856097"/>
              <a:gd name="connsiteX4457" fmla="*/ 3029722 w 8830208"/>
              <a:gd name="connsiteY4457" fmla="*/ 2068211 h 8856097"/>
              <a:gd name="connsiteX4458" fmla="*/ 2999975 w 8830208"/>
              <a:gd name="connsiteY4458" fmla="*/ 2076622 h 8856097"/>
              <a:gd name="connsiteX4459" fmla="*/ 2989755 w 8830208"/>
              <a:gd name="connsiteY4459" fmla="*/ 2101168 h 8856097"/>
              <a:gd name="connsiteX4460" fmla="*/ 3032284 w 8830208"/>
              <a:gd name="connsiteY4460" fmla="*/ 2085375 h 8856097"/>
              <a:gd name="connsiteX4461" fmla="*/ 3027102 w 8830208"/>
              <a:gd name="connsiteY4461" fmla="*/ 2069192 h 8856097"/>
              <a:gd name="connsiteX4462" fmla="*/ 3036770 w 8830208"/>
              <a:gd name="connsiteY4462" fmla="*/ 2082813 h 8856097"/>
              <a:gd name="connsiteX4463" fmla="*/ 3063297 w 8830208"/>
              <a:gd name="connsiteY4463" fmla="*/ 2098901 h 8856097"/>
              <a:gd name="connsiteX4464" fmla="*/ 3102959 w 8830208"/>
              <a:gd name="connsiteY4464" fmla="*/ 2107102 h 8856097"/>
              <a:gd name="connsiteX4465" fmla="*/ 3119628 w 8830208"/>
              <a:gd name="connsiteY4465" fmla="*/ 2102911 h 8856097"/>
              <a:gd name="connsiteX4466" fmla="*/ 3095016 w 8830208"/>
              <a:gd name="connsiteY4466" fmla="*/ 2093005 h 8856097"/>
              <a:gd name="connsiteX4467" fmla="*/ 3076527 w 8830208"/>
              <a:gd name="connsiteY4467" fmla="*/ 2083480 h 8856097"/>
              <a:gd name="connsiteX4468" fmla="*/ 3093196 w 8830208"/>
              <a:gd name="connsiteY4468" fmla="*/ 2073812 h 8856097"/>
              <a:gd name="connsiteX4469" fmla="*/ 3109865 w 8830208"/>
              <a:gd name="connsiteY4469" fmla="*/ 2073659 h 8856097"/>
              <a:gd name="connsiteX4470" fmla="*/ 3095577 w 8830208"/>
              <a:gd name="connsiteY4470" fmla="*/ 2064430 h 8856097"/>
              <a:gd name="connsiteX4471" fmla="*/ 3029722 w 8830208"/>
              <a:gd name="connsiteY4471" fmla="*/ 2068211 h 8856097"/>
              <a:gd name="connsiteX4472" fmla="*/ 2562482 w 8830208"/>
              <a:gd name="connsiteY4472" fmla="*/ 2076336 h 8856097"/>
              <a:gd name="connsiteX4473" fmla="*/ 2547890 w 8830208"/>
              <a:gd name="connsiteY4473" fmla="*/ 2093005 h 8856097"/>
              <a:gd name="connsiteX4474" fmla="*/ 2533602 w 8830208"/>
              <a:gd name="connsiteY4474" fmla="*/ 2103549 h 8856097"/>
              <a:gd name="connsiteX4475" fmla="*/ 2518953 w 8830208"/>
              <a:gd name="connsiteY4475" fmla="*/ 2108473 h 8856097"/>
              <a:gd name="connsiteX4476" fmla="*/ 2498732 w 8830208"/>
              <a:gd name="connsiteY4476" fmla="*/ 2117389 h 8856097"/>
              <a:gd name="connsiteX4477" fmla="*/ 2538384 w 8830208"/>
              <a:gd name="connsiteY4477" fmla="*/ 2131095 h 8856097"/>
              <a:gd name="connsiteX4478" fmla="*/ 2567893 w 8830208"/>
              <a:gd name="connsiteY4478" fmla="*/ 2106340 h 8856097"/>
              <a:gd name="connsiteX4479" fmla="*/ 2571207 w 8830208"/>
              <a:gd name="connsiteY4479" fmla="*/ 2093005 h 8856097"/>
              <a:gd name="connsiteX4480" fmla="*/ 2584447 w 8830208"/>
              <a:gd name="connsiteY4480" fmla="*/ 2104911 h 8856097"/>
              <a:gd name="connsiteX4481" fmla="*/ 2590000 w 8830208"/>
              <a:gd name="connsiteY4481" fmla="*/ 2106730 h 8856097"/>
              <a:gd name="connsiteX4482" fmla="*/ 2576770 w 8830208"/>
              <a:gd name="connsiteY4482" fmla="*/ 2078155 h 8856097"/>
              <a:gd name="connsiteX4483" fmla="*/ 2562787 w 8830208"/>
              <a:gd name="connsiteY4483" fmla="*/ 2059667 h 8856097"/>
              <a:gd name="connsiteX4484" fmla="*/ 2562482 w 8830208"/>
              <a:gd name="connsiteY4484" fmla="*/ 2076336 h 8856097"/>
              <a:gd name="connsiteX4485" fmla="*/ 1318908 w 8830208"/>
              <a:gd name="connsiteY4485" fmla="*/ 2083899 h 8856097"/>
              <a:gd name="connsiteX4486" fmla="*/ 1344787 w 8830208"/>
              <a:gd name="connsiteY4486" fmla="*/ 2114055 h 8856097"/>
              <a:gd name="connsiteX4487" fmla="*/ 1332995 w 8830208"/>
              <a:gd name="connsiteY4487" fmla="*/ 2073955 h 8856097"/>
              <a:gd name="connsiteX4488" fmla="*/ 1318908 w 8830208"/>
              <a:gd name="connsiteY4488" fmla="*/ 2083899 h 8856097"/>
              <a:gd name="connsiteX4489" fmla="*/ 1596704 w 8830208"/>
              <a:gd name="connsiteY4489" fmla="*/ 2088242 h 8856097"/>
              <a:gd name="connsiteX4490" fmla="*/ 1591647 w 8830208"/>
              <a:gd name="connsiteY4490" fmla="*/ 2102530 h 8856097"/>
              <a:gd name="connsiteX4491" fmla="*/ 1580960 w 8830208"/>
              <a:gd name="connsiteY4491" fmla="*/ 2090623 h 8856097"/>
              <a:gd name="connsiteX4492" fmla="*/ 1580807 w 8830208"/>
              <a:gd name="connsiteY4492" fmla="*/ 2078717 h 8856097"/>
              <a:gd name="connsiteX4493" fmla="*/ 1572625 w 8830208"/>
              <a:gd name="connsiteY4493" fmla="*/ 2091642 h 8856097"/>
              <a:gd name="connsiteX4494" fmla="*/ 1558176 w 8830208"/>
              <a:gd name="connsiteY4494" fmla="*/ 2094433 h 8856097"/>
              <a:gd name="connsiteX4495" fmla="*/ 1537430 w 8830208"/>
              <a:gd name="connsiteY4495" fmla="*/ 2089871 h 8856097"/>
              <a:gd name="connsiteX4496" fmla="*/ 1543002 w 8830208"/>
              <a:gd name="connsiteY4496" fmla="*/ 2135867 h 8856097"/>
              <a:gd name="connsiteX4497" fmla="*/ 1554909 w 8830208"/>
              <a:gd name="connsiteY4497" fmla="*/ 2123961 h 8856097"/>
              <a:gd name="connsiteX4498" fmla="*/ 1581102 w 8830208"/>
              <a:gd name="connsiteY4498" fmla="*/ 2112055 h 8856097"/>
              <a:gd name="connsiteX4499" fmla="*/ 1609677 w 8830208"/>
              <a:gd name="connsiteY4499" fmla="*/ 2112055 h 8856097"/>
              <a:gd name="connsiteX4500" fmla="*/ 1609677 w 8830208"/>
              <a:gd name="connsiteY4500" fmla="*/ 2093005 h 8856097"/>
              <a:gd name="connsiteX4501" fmla="*/ 1600448 w 8830208"/>
              <a:gd name="connsiteY4501" fmla="*/ 2073955 h 8856097"/>
              <a:gd name="connsiteX4502" fmla="*/ 1596704 w 8830208"/>
              <a:gd name="connsiteY4502" fmla="*/ 2088242 h 8856097"/>
              <a:gd name="connsiteX4503" fmla="*/ 2117789 w 8830208"/>
              <a:gd name="connsiteY4503" fmla="*/ 2088652 h 8856097"/>
              <a:gd name="connsiteX4504" fmla="*/ 2137743 w 8830208"/>
              <a:gd name="connsiteY4504" fmla="*/ 2108826 h 8856097"/>
              <a:gd name="connsiteX4505" fmla="*/ 2146659 w 8830208"/>
              <a:gd name="connsiteY4505" fmla="*/ 2088604 h 8856097"/>
              <a:gd name="connsiteX4506" fmla="*/ 2117789 w 8830208"/>
              <a:gd name="connsiteY4506" fmla="*/ 2088652 h 8856097"/>
              <a:gd name="connsiteX4507" fmla="*/ 2371677 w 8830208"/>
              <a:gd name="connsiteY4507" fmla="*/ 2082918 h 8856097"/>
              <a:gd name="connsiteX4508" fmla="*/ 2381202 w 8830208"/>
              <a:gd name="connsiteY4508" fmla="*/ 2097767 h 8856097"/>
              <a:gd name="connsiteX4509" fmla="*/ 2390727 w 8830208"/>
              <a:gd name="connsiteY4509" fmla="*/ 2088804 h 8856097"/>
              <a:gd name="connsiteX4510" fmla="*/ 2381202 w 8830208"/>
              <a:gd name="connsiteY4510" fmla="*/ 2073955 h 8856097"/>
              <a:gd name="connsiteX4511" fmla="*/ 2371677 w 8830208"/>
              <a:gd name="connsiteY4511" fmla="*/ 2082918 h 8856097"/>
              <a:gd name="connsiteX4512" fmla="*/ 2755059 w 8830208"/>
              <a:gd name="connsiteY4512" fmla="*/ 2080908 h 8856097"/>
              <a:gd name="connsiteX4513" fmla="*/ 2743152 w 8830208"/>
              <a:gd name="connsiteY4513" fmla="*/ 2108645 h 8856097"/>
              <a:gd name="connsiteX4514" fmla="*/ 2752258 w 8830208"/>
              <a:gd name="connsiteY4514" fmla="*/ 2126599 h 8856097"/>
              <a:gd name="connsiteX4515" fmla="*/ 2756125 w 8830208"/>
              <a:gd name="connsiteY4515" fmla="*/ 2104606 h 8856097"/>
              <a:gd name="connsiteX4516" fmla="*/ 2750877 w 8830208"/>
              <a:gd name="connsiteY4516" fmla="*/ 2088242 h 8856097"/>
              <a:gd name="connsiteX4517" fmla="*/ 2760783 w 8830208"/>
              <a:gd name="connsiteY4517" fmla="*/ 2102253 h 8856097"/>
              <a:gd name="connsiteX4518" fmla="*/ 2774985 w 8830208"/>
              <a:gd name="connsiteY4518" fmla="*/ 2090357 h 8856097"/>
              <a:gd name="connsiteX4519" fmla="*/ 2755059 w 8830208"/>
              <a:gd name="connsiteY4519" fmla="*/ 2080908 h 8856097"/>
              <a:gd name="connsiteX4520" fmla="*/ 1276302 w 8830208"/>
              <a:gd name="connsiteY4520" fmla="*/ 2094024 h 8856097"/>
              <a:gd name="connsiteX4521" fmla="*/ 1262320 w 8830208"/>
              <a:gd name="connsiteY4521" fmla="*/ 2099205 h 8856097"/>
              <a:gd name="connsiteX4522" fmla="*/ 1247928 w 8830208"/>
              <a:gd name="connsiteY4522" fmla="*/ 2128647 h 8856097"/>
              <a:gd name="connsiteX4523" fmla="*/ 1258691 w 8830208"/>
              <a:gd name="connsiteY4523" fmla="*/ 2145392 h 8856097"/>
              <a:gd name="connsiteX4524" fmla="*/ 1253509 w 8830208"/>
              <a:gd name="connsiteY4524" fmla="*/ 2128723 h 8856097"/>
              <a:gd name="connsiteX4525" fmla="*/ 1257548 w 8830208"/>
              <a:gd name="connsiteY4525" fmla="*/ 2112055 h 8856097"/>
              <a:gd name="connsiteX4526" fmla="*/ 1266777 w 8830208"/>
              <a:gd name="connsiteY4526" fmla="*/ 2121580 h 8856097"/>
              <a:gd name="connsiteX4527" fmla="*/ 1277322 w 8830208"/>
              <a:gd name="connsiteY4527" fmla="*/ 2131105 h 8856097"/>
              <a:gd name="connsiteX4528" fmla="*/ 1282503 w 8830208"/>
              <a:gd name="connsiteY4528" fmla="*/ 2117122 h 8856097"/>
              <a:gd name="connsiteX4529" fmla="*/ 1286247 w 8830208"/>
              <a:gd name="connsiteY4529" fmla="*/ 2097510 h 8856097"/>
              <a:gd name="connsiteX4530" fmla="*/ 1295352 w 8830208"/>
              <a:gd name="connsiteY4530" fmla="*/ 2106730 h 8856097"/>
              <a:gd name="connsiteX4531" fmla="*/ 1305897 w 8830208"/>
              <a:gd name="connsiteY4531" fmla="*/ 2121580 h 8856097"/>
              <a:gd name="connsiteX4532" fmla="*/ 1310659 w 8830208"/>
              <a:gd name="connsiteY4532" fmla="*/ 2106511 h 8856097"/>
              <a:gd name="connsiteX4533" fmla="*/ 1304877 w 8830208"/>
              <a:gd name="connsiteY4533" fmla="*/ 2087461 h 8856097"/>
              <a:gd name="connsiteX4534" fmla="*/ 1290590 w 8830208"/>
              <a:gd name="connsiteY4534" fmla="*/ 2083480 h 8856097"/>
              <a:gd name="connsiteX4535" fmla="*/ 1276302 w 8830208"/>
              <a:gd name="connsiteY4535" fmla="*/ 2094024 h 8856097"/>
              <a:gd name="connsiteX4536" fmla="*/ 1329300 w 8830208"/>
              <a:gd name="connsiteY4536" fmla="*/ 2095795 h 8856097"/>
              <a:gd name="connsiteX4537" fmla="*/ 1341139 w 8830208"/>
              <a:gd name="connsiteY4537" fmla="*/ 2107540 h 8856097"/>
              <a:gd name="connsiteX4538" fmla="*/ 1334634 w 8830208"/>
              <a:gd name="connsiteY4538" fmla="*/ 2090461 h 8856097"/>
              <a:gd name="connsiteX4539" fmla="*/ 1322803 w 8830208"/>
              <a:gd name="connsiteY4539" fmla="*/ 2078717 h 8856097"/>
              <a:gd name="connsiteX4540" fmla="*/ 1329300 w 8830208"/>
              <a:gd name="connsiteY4540" fmla="*/ 2095795 h 8856097"/>
              <a:gd name="connsiteX4541" fmla="*/ 1538240 w 8830208"/>
              <a:gd name="connsiteY4541" fmla="*/ 2102530 h 8856097"/>
              <a:gd name="connsiteX4542" fmla="*/ 1542441 w 8830208"/>
              <a:gd name="connsiteY4542" fmla="*/ 2112055 h 8856097"/>
              <a:gd name="connsiteX4543" fmla="*/ 1552527 w 8830208"/>
              <a:gd name="connsiteY4543" fmla="*/ 2102530 h 8856097"/>
              <a:gd name="connsiteX4544" fmla="*/ 1548327 w 8830208"/>
              <a:gd name="connsiteY4544" fmla="*/ 2093005 h 8856097"/>
              <a:gd name="connsiteX4545" fmla="*/ 1538240 w 8830208"/>
              <a:gd name="connsiteY4545" fmla="*/ 2102530 h 8856097"/>
              <a:gd name="connsiteX4546" fmla="*/ 2302212 w 8830208"/>
              <a:gd name="connsiteY4546" fmla="*/ 2106682 h 8856097"/>
              <a:gd name="connsiteX4547" fmla="*/ 2279856 w 8830208"/>
              <a:gd name="connsiteY4547" fmla="*/ 2111674 h 8856097"/>
              <a:gd name="connsiteX4548" fmla="*/ 2200227 w 8830208"/>
              <a:gd name="connsiteY4548" fmla="*/ 2133724 h 8856097"/>
              <a:gd name="connsiteX4549" fmla="*/ 2213724 w 8830208"/>
              <a:gd name="connsiteY4549" fmla="*/ 2137486 h 8856097"/>
              <a:gd name="connsiteX4550" fmla="*/ 2232479 w 8830208"/>
              <a:gd name="connsiteY4550" fmla="*/ 2145992 h 8856097"/>
              <a:gd name="connsiteX4551" fmla="*/ 2249462 w 8830208"/>
              <a:gd name="connsiteY4551" fmla="*/ 2159680 h 8856097"/>
              <a:gd name="connsiteX4552" fmla="*/ 2261188 w 8830208"/>
              <a:gd name="connsiteY4552" fmla="*/ 2159680 h 8856097"/>
              <a:gd name="connsiteX4553" fmla="*/ 2249758 w 8830208"/>
              <a:gd name="connsiteY4553" fmla="*/ 2148250 h 8856097"/>
              <a:gd name="connsiteX4554" fmla="*/ 2252615 w 8830208"/>
              <a:gd name="connsiteY4554" fmla="*/ 2125028 h 8856097"/>
              <a:gd name="connsiteX4555" fmla="*/ 2267045 w 8830208"/>
              <a:gd name="connsiteY4555" fmla="*/ 2118903 h 8856097"/>
              <a:gd name="connsiteX4556" fmla="*/ 2275789 w 8830208"/>
              <a:gd name="connsiteY4556" fmla="*/ 2120875 h 8856097"/>
              <a:gd name="connsiteX4557" fmla="*/ 2328901 w 8830208"/>
              <a:gd name="connsiteY4557" fmla="*/ 2130971 h 8856097"/>
              <a:gd name="connsiteX4558" fmla="*/ 2324910 w 8830208"/>
              <a:gd name="connsiteY4558" fmla="*/ 2121580 h 8856097"/>
              <a:gd name="connsiteX4559" fmla="*/ 2320604 w 8830208"/>
              <a:gd name="connsiteY4559" fmla="*/ 2107292 h 8856097"/>
              <a:gd name="connsiteX4560" fmla="*/ 2302212 w 8830208"/>
              <a:gd name="connsiteY4560" fmla="*/ 2106682 h 8856097"/>
              <a:gd name="connsiteX4561" fmla="*/ 2716959 w 8830208"/>
              <a:gd name="connsiteY4561" fmla="*/ 2099310 h 8856097"/>
              <a:gd name="connsiteX4562" fmla="*/ 2704910 w 8830208"/>
              <a:gd name="connsiteY4562" fmla="*/ 2119989 h 8856097"/>
              <a:gd name="connsiteX4563" fmla="*/ 2704757 w 8830208"/>
              <a:gd name="connsiteY4563" fmla="*/ 2135867 h 8856097"/>
              <a:gd name="connsiteX4564" fmla="*/ 2695899 w 8830208"/>
              <a:gd name="connsiteY4564" fmla="*/ 2121856 h 8856097"/>
              <a:gd name="connsiteX4565" fmla="*/ 2682278 w 8830208"/>
              <a:gd name="connsiteY4565" fmla="*/ 2112607 h 8856097"/>
              <a:gd name="connsiteX4566" fmla="*/ 2684478 w 8830208"/>
              <a:gd name="connsiteY4566" fmla="*/ 2128638 h 8856097"/>
              <a:gd name="connsiteX4567" fmla="*/ 2733627 w 8830208"/>
              <a:gd name="connsiteY4567" fmla="*/ 2110940 h 8856097"/>
              <a:gd name="connsiteX4568" fmla="*/ 2731246 w 8830208"/>
              <a:gd name="connsiteY4568" fmla="*/ 2093757 h 8856097"/>
              <a:gd name="connsiteX4569" fmla="*/ 2716959 w 8830208"/>
              <a:gd name="connsiteY4569" fmla="*/ 2099310 h 8856097"/>
              <a:gd name="connsiteX4570" fmla="*/ 2905087 w 8830208"/>
              <a:gd name="connsiteY4570" fmla="*/ 2102653 h 8856097"/>
              <a:gd name="connsiteX4571" fmla="*/ 2883646 w 8830208"/>
              <a:gd name="connsiteY4571" fmla="*/ 2117284 h 8856097"/>
              <a:gd name="connsiteX4572" fmla="*/ 2864596 w 8830208"/>
              <a:gd name="connsiteY4572" fmla="*/ 2138601 h 8856097"/>
              <a:gd name="connsiteX4573" fmla="*/ 2846337 w 8830208"/>
              <a:gd name="connsiteY4573" fmla="*/ 2140744 h 8856097"/>
              <a:gd name="connsiteX4574" fmla="*/ 2815981 w 8830208"/>
              <a:gd name="connsiteY4574" fmla="*/ 2145459 h 8856097"/>
              <a:gd name="connsiteX4575" fmla="*/ 2780919 w 8830208"/>
              <a:gd name="connsiteY4575" fmla="*/ 2154708 h 8856097"/>
              <a:gd name="connsiteX4576" fmla="*/ 2771927 w 8830208"/>
              <a:gd name="connsiteY4576" fmla="*/ 2189759 h 8856097"/>
              <a:gd name="connsiteX4577" fmla="*/ 2781691 w 8830208"/>
              <a:gd name="connsiteY4577" fmla="*/ 2212067 h 8856097"/>
              <a:gd name="connsiteX4578" fmla="*/ 2776033 w 8830208"/>
              <a:gd name="connsiteY4578" fmla="*/ 2183492 h 8856097"/>
              <a:gd name="connsiteX4579" fmla="*/ 2770375 w 8830208"/>
              <a:gd name="connsiteY4579" fmla="*/ 2154917 h 8856097"/>
              <a:gd name="connsiteX4580" fmla="*/ 2782481 w 8830208"/>
              <a:gd name="connsiteY4580" fmla="*/ 2166823 h 8856097"/>
              <a:gd name="connsiteX4581" fmla="*/ 2809351 w 8830208"/>
              <a:gd name="connsiteY4581" fmla="*/ 2178587 h 8856097"/>
              <a:gd name="connsiteX4582" fmla="*/ 2824115 w 8830208"/>
              <a:gd name="connsiteY4582" fmla="*/ 2178434 h 8856097"/>
              <a:gd name="connsiteX4583" fmla="*/ 2811409 w 8830208"/>
              <a:gd name="connsiteY4583" fmla="*/ 2170386 h 8856097"/>
              <a:gd name="connsiteX4584" fmla="*/ 2798702 w 8830208"/>
              <a:gd name="connsiteY4584" fmla="*/ 2162328 h 8856097"/>
              <a:gd name="connsiteX4585" fmla="*/ 2814647 w 8830208"/>
              <a:gd name="connsiteY4585" fmla="*/ 2156212 h 8856097"/>
              <a:gd name="connsiteX4586" fmla="*/ 2839803 w 8830208"/>
              <a:gd name="connsiteY4586" fmla="*/ 2155784 h 8856097"/>
              <a:gd name="connsiteX4587" fmla="*/ 2874169 w 8830208"/>
              <a:gd name="connsiteY4587" fmla="*/ 2155155 h 8856097"/>
              <a:gd name="connsiteX4588" fmla="*/ 2899324 w 8830208"/>
              <a:gd name="connsiteY4588" fmla="*/ 2148850 h 8856097"/>
              <a:gd name="connsiteX4589" fmla="*/ 2886894 w 8830208"/>
              <a:gd name="connsiteY4589" fmla="*/ 2141163 h 8856097"/>
              <a:gd name="connsiteX4590" fmla="*/ 2874464 w 8830208"/>
              <a:gd name="connsiteY4590" fmla="*/ 2133486 h 8856097"/>
              <a:gd name="connsiteX4591" fmla="*/ 2886075 w 8830208"/>
              <a:gd name="connsiteY4591" fmla="*/ 2126314 h 8856097"/>
              <a:gd name="connsiteX4592" fmla="*/ 2907040 w 8830208"/>
              <a:gd name="connsiteY4592" fmla="*/ 2132267 h 8856097"/>
              <a:gd name="connsiteX4593" fmla="*/ 2916403 w 8830208"/>
              <a:gd name="connsiteY4593" fmla="*/ 2145392 h 8856097"/>
              <a:gd name="connsiteX4594" fmla="*/ 2911040 w 8830208"/>
              <a:gd name="connsiteY4594" fmla="*/ 2128723 h 8856097"/>
              <a:gd name="connsiteX4595" fmla="*/ 2914107 w 8830208"/>
              <a:gd name="connsiteY4595" fmla="*/ 2112055 h 8856097"/>
              <a:gd name="connsiteX4596" fmla="*/ 2925899 w 8830208"/>
              <a:gd name="connsiteY4596" fmla="*/ 2122122 h 8856097"/>
              <a:gd name="connsiteX4597" fmla="*/ 2945140 w 8830208"/>
              <a:gd name="connsiteY4597" fmla="*/ 2126094 h 8856097"/>
              <a:gd name="connsiteX4598" fmla="*/ 2928280 w 8830208"/>
              <a:gd name="connsiteY4598" fmla="*/ 2096434 h 8856097"/>
              <a:gd name="connsiteX4599" fmla="*/ 2905087 w 8830208"/>
              <a:gd name="connsiteY4599" fmla="*/ 2102653 h 8856097"/>
              <a:gd name="connsiteX4600" fmla="*/ 1207999 w 8830208"/>
              <a:gd name="connsiteY4600" fmla="*/ 2114341 h 8856097"/>
              <a:gd name="connsiteX4601" fmla="*/ 1181519 w 8830208"/>
              <a:gd name="connsiteY4601" fmla="*/ 2145392 h 8856097"/>
              <a:gd name="connsiteX4602" fmla="*/ 1170089 w 8830208"/>
              <a:gd name="connsiteY4602" fmla="*/ 2164442 h 8856097"/>
              <a:gd name="connsiteX4603" fmla="*/ 1175271 w 8830208"/>
              <a:gd name="connsiteY4603" fmla="*/ 2147773 h 8856097"/>
              <a:gd name="connsiteX4604" fmla="*/ 1156726 w 8830208"/>
              <a:gd name="connsiteY4604" fmla="*/ 2141458 h 8856097"/>
              <a:gd name="connsiteX4605" fmla="*/ 1187282 w 8830208"/>
              <a:gd name="connsiteY4605" fmla="*/ 2160956 h 8856097"/>
              <a:gd name="connsiteX4606" fmla="*/ 1197350 w 8830208"/>
              <a:gd name="connsiteY4606" fmla="*/ 2150440 h 8856097"/>
              <a:gd name="connsiteX4607" fmla="*/ 1202112 w 8830208"/>
              <a:gd name="connsiteY4607" fmla="*/ 2136924 h 8856097"/>
              <a:gd name="connsiteX4608" fmla="*/ 1214390 w 8830208"/>
              <a:gd name="connsiteY4608" fmla="*/ 2123685 h 8856097"/>
              <a:gd name="connsiteX4609" fmla="*/ 1221019 w 8830208"/>
              <a:gd name="connsiteY4609" fmla="*/ 2134267 h 8856097"/>
              <a:gd name="connsiteX4610" fmla="*/ 1231497 w 8830208"/>
              <a:gd name="connsiteY4610" fmla="*/ 2117436 h 8856097"/>
              <a:gd name="connsiteX4611" fmla="*/ 1223048 w 8830208"/>
              <a:gd name="connsiteY4611" fmla="*/ 2102339 h 8856097"/>
              <a:gd name="connsiteX4612" fmla="*/ 1207999 w 8830208"/>
              <a:gd name="connsiteY4612" fmla="*/ 2114341 h 8856097"/>
              <a:gd name="connsiteX4613" fmla="*/ 1505655 w 8830208"/>
              <a:gd name="connsiteY4613" fmla="*/ 2117608 h 8856097"/>
              <a:gd name="connsiteX4614" fmla="*/ 1511408 w 8830208"/>
              <a:gd name="connsiteY4614" fmla="*/ 2123370 h 8856097"/>
              <a:gd name="connsiteX4615" fmla="*/ 1510656 w 8830208"/>
              <a:gd name="connsiteY4615" fmla="*/ 2105111 h 8856097"/>
              <a:gd name="connsiteX4616" fmla="*/ 1505655 w 8830208"/>
              <a:gd name="connsiteY4616" fmla="*/ 2117608 h 8856097"/>
              <a:gd name="connsiteX4617" fmla="*/ 1468984 w 8830208"/>
              <a:gd name="connsiteY4617" fmla="*/ 2123370 h 8856097"/>
              <a:gd name="connsiteX4618" fmla="*/ 1486452 w 8830208"/>
              <a:gd name="connsiteY4618" fmla="*/ 2138382 h 8856097"/>
              <a:gd name="connsiteX4619" fmla="*/ 1500140 w 8830208"/>
              <a:gd name="connsiteY4619" fmla="*/ 2142077 h 8856097"/>
              <a:gd name="connsiteX4620" fmla="*/ 1487157 w 8830208"/>
              <a:gd name="connsiteY4620" fmla="*/ 2132981 h 8856097"/>
              <a:gd name="connsiteX4621" fmla="*/ 1474175 w 8830208"/>
              <a:gd name="connsiteY4621" fmla="*/ 2123885 h 8856097"/>
              <a:gd name="connsiteX4622" fmla="*/ 1487157 w 8830208"/>
              <a:gd name="connsiteY4622" fmla="*/ 2118722 h 8856097"/>
              <a:gd name="connsiteX4623" fmla="*/ 1482681 w 8830208"/>
              <a:gd name="connsiteY4623" fmla="*/ 2112807 h 8856097"/>
              <a:gd name="connsiteX4624" fmla="*/ 1468984 w 8830208"/>
              <a:gd name="connsiteY4624" fmla="*/ 2123370 h 8856097"/>
              <a:gd name="connsiteX4625" fmla="*/ 1422692 w 8830208"/>
              <a:gd name="connsiteY4625" fmla="*/ 2134543 h 8856097"/>
              <a:gd name="connsiteX4626" fmla="*/ 1428922 w 8830208"/>
              <a:gd name="connsiteY4626" fmla="*/ 2152279 h 8856097"/>
              <a:gd name="connsiteX4627" fmla="*/ 1414520 w 8830208"/>
              <a:gd name="connsiteY4627" fmla="*/ 2146754 h 8856097"/>
              <a:gd name="connsiteX4628" fmla="*/ 1400127 w 8830208"/>
              <a:gd name="connsiteY4628" fmla="*/ 2155860 h 8856097"/>
              <a:gd name="connsiteX4629" fmla="*/ 1400127 w 8830208"/>
              <a:gd name="connsiteY4629" fmla="*/ 2170490 h 8856097"/>
              <a:gd name="connsiteX4630" fmla="*/ 1421559 w 8830208"/>
              <a:gd name="connsiteY4630" fmla="*/ 2163899 h 8856097"/>
              <a:gd name="connsiteX4631" fmla="*/ 1433932 w 8830208"/>
              <a:gd name="connsiteY4631" fmla="*/ 2133257 h 8856097"/>
              <a:gd name="connsiteX4632" fmla="*/ 1416472 w 8830208"/>
              <a:gd name="connsiteY4632" fmla="*/ 2116817 h 8856097"/>
              <a:gd name="connsiteX4633" fmla="*/ 1422692 w 8830208"/>
              <a:gd name="connsiteY4633" fmla="*/ 2134543 h 8856097"/>
              <a:gd name="connsiteX4634" fmla="*/ 1937633 w 8830208"/>
              <a:gd name="connsiteY4634" fmla="*/ 2134267 h 8856097"/>
              <a:gd name="connsiteX4635" fmla="*/ 1943052 w 8830208"/>
              <a:gd name="connsiteY4635" fmla="*/ 2160461 h 8856097"/>
              <a:gd name="connsiteX4636" fmla="*/ 1957340 w 8830208"/>
              <a:gd name="connsiteY4636" fmla="*/ 2169205 h 8856097"/>
              <a:gd name="connsiteX4637" fmla="*/ 1971627 w 8830208"/>
              <a:gd name="connsiteY4637" fmla="*/ 2155708 h 8856097"/>
              <a:gd name="connsiteX4638" fmla="*/ 1983534 w 8830208"/>
              <a:gd name="connsiteY4638" fmla="*/ 2137410 h 8856097"/>
              <a:gd name="connsiteX4639" fmla="*/ 1995440 w 8830208"/>
              <a:gd name="connsiteY4639" fmla="*/ 2132609 h 8856097"/>
              <a:gd name="connsiteX4640" fmla="*/ 1983238 w 8830208"/>
              <a:gd name="connsiteY4640" fmla="*/ 2131857 h 8856097"/>
              <a:gd name="connsiteX4641" fmla="*/ 1965122 w 8830208"/>
              <a:gd name="connsiteY4641" fmla="*/ 2146506 h 8856097"/>
              <a:gd name="connsiteX4642" fmla="*/ 1959207 w 8830208"/>
              <a:gd name="connsiteY4642" fmla="*/ 2161918 h 8856097"/>
              <a:gd name="connsiteX4643" fmla="*/ 1945710 w 8830208"/>
              <a:gd name="connsiteY4643" fmla="*/ 2139363 h 8856097"/>
              <a:gd name="connsiteX4644" fmla="*/ 1937633 w 8830208"/>
              <a:gd name="connsiteY4644" fmla="*/ 2134267 h 8856097"/>
              <a:gd name="connsiteX4645" fmla="*/ 2448173 w 8830208"/>
              <a:gd name="connsiteY4645" fmla="*/ 2126342 h 8856097"/>
              <a:gd name="connsiteX4646" fmla="*/ 2457402 w 8830208"/>
              <a:gd name="connsiteY4646" fmla="*/ 2150155 h 8856097"/>
              <a:gd name="connsiteX4647" fmla="*/ 2466632 w 8830208"/>
              <a:gd name="connsiteY4647" fmla="*/ 2154917 h 8856097"/>
              <a:gd name="connsiteX4648" fmla="*/ 2457402 w 8830208"/>
              <a:gd name="connsiteY4648" fmla="*/ 2131105 h 8856097"/>
              <a:gd name="connsiteX4649" fmla="*/ 2448173 w 8830208"/>
              <a:gd name="connsiteY4649" fmla="*/ 2126342 h 8856097"/>
              <a:gd name="connsiteX4650" fmla="*/ 3081528 w 8830208"/>
              <a:gd name="connsiteY4650" fmla="*/ 2130714 h 8856097"/>
              <a:gd name="connsiteX4651" fmla="*/ 3052153 w 8830208"/>
              <a:gd name="connsiteY4651" fmla="*/ 2140630 h 8856097"/>
              <a:gd name="connsiteX4652" fmla="*/ 3080357 w 8830208"/>
              <a:gd name="connsiteY4652" fmla="*/ 2174472 h 8856097"/>
              <a:gd name="connsiteX4653" fmla="*/ 3138440 w 8830208"/>
              <a:gd name="connsiteY4653" fmla="*/ 2183283 h 8856097"/>
              <a:gd name="connsiteX4654" fmla="*/ 3167015 w 8830208"/>
              <a:gd name="connsiteY4654" fmla="*/ 2189750 h 8856097"/>
              <a:gd name="connsiteX4655" fmla="*/ 3152727 w 8830208"/>
              <a:gd name="connsiteY4655" fmla="*/ 2179625 h 8856097"/>
              <a:gd name="connsiteX4656" fmla="*/ 3121771 w 8830208"/>
              <a:gd name="connsiteY4656" fmla="*/ 2169348 h 8856097"/>
              <a:gd name="connsiteX4657" fmla="*/ 3105102 w 8830208"/>
              <a:gd name="connsiteY4657" fmla="*/ 2159680 h 8856097"/>
              <a:gd name="connsiteX4658" fmla="*/ 3126058 w 8830208"/>
              <a:gd name="connsiteY4658" fmla="*/ 2150155 h 8856097"/>
              <a:gd name="connsiteX4659" fmla="*/ 3137964 w 8830208"/>
              <a:gd name="connsiteY4659" fmla="*/ 2141696 h 8856097"/>
              <a:gd name="connsiteX4660" fmla="*/ 3081528 w 8830208"/>
              <a:gd name="connsiteY4660" fmla="*/ 2130714 h 8856097"/>
              <a:gd name="connsiteX4661" fmla="*/ 1375934 w 8830208"/>
              <a:gd name="connsiteY4661" fmla="*/ 2148964 h 8856097"/>
              <a:gd name="connsiteX4662" fmla="*/ 1372895 w 8830208"/>
              <a:gd name="connsiteY4662" fmla="*/ 2169205 h 8856097"/>
              <a:gd name="connsiteX4663" fmla="*/ 1359427 w 8830208"/>
              <a:gd name="connsiteY4663" fmla="*/ 2157298 h 8856097"/>
              <a:gd name="connsiteX4664" fmla="*/ 1356455 w 8830208"/>
              <a:gd name="connsiteY4664" fmla="*/ 2159575 h 8856097"/>
              <a:gd name="connsiteX4665" fmla="*/ 1390602 w 8830208"/>
              <a:gd name="connsiteY4665" fmla="*/ 2160937 h 8856097"/>
              <a:gd name="connsiteX4666" fmla="*/ 1380058 w 8830208"/>
              <a:gd name="connsiteY4666" fmla="*/ 2135238 h 8856097"/>
              <a:gd name="connsiteX4667" fmla="*/ 1375934 w 8830208"/>
              <a:gd name="connsiteY4667" fmla="*/ 2148964 h 8856097"/>
              <a:gd name="connsiteX4668" fmla="*/ 2631234 w 8830208"/>
              <a:gd name="connsiteY4668" fmla="*/ 2138058 h 8856097"/>
              <a:gd name="connsiteX4669" fmla="*/ 2619185 w 8830208"/>
              <a:gd name="connsiteY4669" fmla="*/ 2158089 h 8856097"/>
              <a:gd name="connsiteX4670" fmla="*/ 2619032 w 8830208"/>
              <a:gd name="connsiteY4670" fmla="*/ 2173967 h 8856097"/>
              <a:gd name="connsiteX4671" fmla="*/ 2609802 w 8830208"/>
              <a:gd name="connsiteY4671" fmla="*/ 2159680 h 8856097"/>
              <a:gd name="connsiteX4672" fmla="*/ 2600573 w 8830208"/>
              <a:gd name="connsiteY4672" fmla="*/ 2145392 h 8856097"/>
              <a:gd name="connsiteX4673" fmla="*/ 2600277 w 8830208"/>
              <a:gd name="connsiteY4673" fmla="*/ 2164442 h 8856097"/>
              <a:gd name="connsiteX4674" fmla="*/ 2599982 w 8830208"/>
              <a:gd name="connsiteY4674" fmla="*/ 2183492 h 8856097"/>
              <a:gd name="connsiteX4675" fmla="*/ 2591124 w 8830208"/>
              <a:gd name="connsiteY4675" fmla="*/ 2169481 h 8856097"/>
              <a:gd name="connsiteX4676" fmla="*/ 2575236 w 8830208"/>
              <a:gd name="connsiteY4676" fmla="*/ 2162499 h 8856097"/>
              <a:gd name="connsiteX4677" fmla="*/ 2577265 w 8830208"/>
              <a:gd name="connsiteY4677" fmla="*/ 2178577 h 8856097"/>
              <a:gd name="connsiteX4678" fmla="*/ 2628852 w 8830208"/>
              <a:gd name="connsiteY4678" fmla="*/ 2163328 h 8856097"/>
              <a:gd name="connsiteX4679" fmla="*/ 2638377 w 8830208"/>
              <a:gd name="connsiteY4679" fmla="*/ 2150155 h 8856097"/>
              <a:gd name="connsiteX4680" fmla="*/ 2647902 w 8830208"/>
              <a:gd name="connsiteY4680" fmla="*/ 2161270 h 8856097"/>
              <a:gd name="connsiteX4681" fmla="*/ 2653541 w 8830208"/>
              <a:gd name="connsiteY4681" fmla="*/ 2166747 h 8856097"/>
              <a:gd name="connsiteX4682" fmla="*/ 2631234 w 8830208"/>
              <a:gd name="connsiteY4682" fmla="*/ 2138058 h 8856097"/>
              <a:gd name="connsiteX4683" fmla="*/ 2399433 w 8830208"/>
              <a:gd name="connsiteY4683" fmla="*/ 2166604 h 8856097"/>
              <a:gd name="connsiteX4684" fmla="*/ 2380202 w 8830208"/>
              <a:gd name="connsiteY4684" fmla="*/ 2182873 h 8856097"/>
              <a:gd name="connsiteX4685" fmla="*/ 2382565 w 8830208"/>
              <a:gd name="connsiteY4685" fmla="*/ 2168157 h 8856097"/>
              <a:gd name="connsiteX4686" fmla="*/ 2395490 w 8830208"/>
              <a:gd name="connsiteY4686" fmla="*/ 2159975 h 8856097"/>
              <a:gd name="connsiteX4687" fmla="*/ 2378821 w 8830208"/>
              <a:gd name="connsiteY4687" fmla="*/ 2159823 h 8856097"/>
              <a:gd name="connsiteX4688" fmla="*/ 2370344 w 8830208"/>
              <a:gd name="connsiteY4688" fmla="*/ 2192188 h 8856097"/>
              <a:gd name="connsiteX4689" fmla="*/ 2431790 w 8830208"/>
              <a:gd name="connsiteY4689" fmla="*/ 2158889 h 8856097"/>
              <a:gd name="connsiteX4690" fmla="*/ 2399433 w 8830208"/>
              <a:gd name="connsiteY4690" fmla="*/ 2166604 h 8856097"/>
              <a:gd name="connsiteX4691" fmla="*/ 3076527 w 8830208"/>
              <a:gd name="connsiteY4691" fmla="*/ 2150155 h 8856097"/>
              <a:gd name="connsiteX4692" fmla="*/ 3086614 w 8830208"/>
              <a:gd name="connsiteY4692" fmla="*/ 2159680 h 8856097"/>
              <a:gd name="connsiteX4693" fmla="*/ 3090815 w 8830208"/>
              <a:gd name="connsiteY4693" fmla="*/ 2150155 h 8856097"/>
              <a:gd name="connsiteX4694" fmla="*/ 3080728 w 8830208"/>
              <a:gd name="connsiteY4694" fmla="*/ 2140630 h 8856097"/>
              <a:gd name="connsiteX4695" fmla="*/ 3076527 w 8830208"/>
              <a:gd name="connsiteY4695" fmla="*/ 2150155 h 8856097"/>
              <a:gd name="connsiteX4696" fmla="*/ 1116282 w 8830208"/>
              <a:gd name="connsiteY4696" fmla="*/ 2161585 h 8856097"/>
              <a:gd name="connsiteX4697" fmla="*/ 1104852 w 8830208"/>
              <a:gd name="connsiteY4697" fmla="*/ 2185959 h 8856097"/>
              <a:gd name="connsiteX4698" fmla="*/ 1095175 w 8830208"/>
              <a:gd name="connsiteY4698" fmla="*/ 2192922 h 8856097"/>
              <a:gd name="connsiteX4699" fmla="*/ 1091879 w 8830208"/>
              <a:gd name="connsiteY4699" fmla="*/ 2176596 h 8856097"/>
              <a:gd name="connsiteX4700" fmla="*/ 1087688 w 8830208"/>
              <a:gd name="connsiteY4700" fmla="*/ 2172805 h 8856097"/>
              <a:gd name="connsiteX4701" fmla="*/ 1095785 w 8830208"/>
              <a:gd name="connsiteY4701" fmla="*/ 2207305 h 8856097"/>
              <a:gd name="connsiteX4702" fmla="*/ 1118997 w 8830208"/>
              <a:gd name="connsiteY4702" fmla="*/ 2177139 h 8856097"/>
              <a:gd name="connsiteX4703" fmla="*/ 1133427 w 8830208"/>
              <a:gd name="connsiteY4703" fmla="*/ 2172938 h 8856097"/>
              <a:gd name="connsiteX4704" fmla="*/ 1142533 w 8830208"/>
              <a:gd name="connsiteY4704" fmla="*/ 2183749 h 8856097"/>
              <a:gd name="connsiteX4705" fmla="*/ 1134313 w 8830208"/>
              <a:gd name="connsiteY4705" fmla="*/ 2150155 h 8856097"/>
              <a:gd name="connsiteX4706" fmla="*/ 1116282 w 8830208"/>
              <a:gd name="connsiteY4706" fmla="*/ 2161585 h 8856097"/>
              <a:gd name="connsiteX4707" fmla="*/ 1209627 w 8830208"/>
              <a:gd name="connsiteY4707" fmla="*/ 2160242 h 8856097"/>
              <a:gd name="connsiteX4708" fmla="*/ 1219152 w 8830208"/>
              <a:gd name="connsiteY4708" fmla="*/ 2164442 h 8856097"/>
              <a:gd name="connsiteX4709" fmla="*/ 1228677 w 8830208"/>
              <a:gd name="connsiteY4709" fmla="*/ 2154355 h 8856097"/>
              <a:gd name="connsiteX4710" fmla="*/ 1219152 w 8830208"/>
              <a:gd name="connsiteY4710" fmla="*/ 2150155 h 8856097"/>
              <a:gd name="connsiteX4711" fmla="*/ 1209627 w 8830208"/>
              <a:gd name="connsiteY4711" fmla="*/ 2160242 h 8856097"/>
              <a:gd name="connsiteX4712" fmla="*/ 1908696 w 8830208"/>
              <a:gd name="connsiteY4712" fmla="*/ 2165223 h 8856097"/>
              <a:gd name="connsiteX4713" fmla="*/ 1914477 w 8830208"/>
              <a:gd name="connsiteY4713" fmla="*/ 2189036 h 8856097"/>
              <a:gd name="connsiteX4714" fmla="*/ 1924002 w 8830208"/>
              <a:gd name="connsiteY4714" fmla="*/ 2197780 h 8856097"/>
              <a:gd name="connsiteX4715" fmla="*/ 1933527 w 8830208"/>
              <a:gd name="connsiteY4715" fmla="*/ 2183492 h 8856097"/>
              <a:gd name="connsiteX4716" fmla="*/ 1921621 w 8830208"/>
              <a:gd name="connsiteY4716" fmla="*/ 2169062 h 8856097"/>
              <a:gd name="connsiteX4717" fmla="*/ 1924002 w 8830208"/>
              <a:gd name="connsiteY4717" fmla="*/ 2159680 h 8856097"/>
              <a:gd name="connsiteX4718" fmla="*/ 1938290 w 8830208"/>
              <a:gd name="connsiteY4718" fmla="*/ 2150450 h 8856097"/>
              <a:gd name="connsiteX4719" fmla="*/ 1920602 w 8830208"/>
              <a:gd name="connsiteY4719" fmla="*/ 2150298 h 8856097"/>
              <a:gd name="connsiteX4720" fmla="*/ 1908696 w 8830208"/>
              <a:gd name="connsiteY4720" fmla="*/ 2165223 h 8856097"/>
              <a:gd name="connsiteX4721" fmla="*/ 2007946 w 8830208"/>
              <a:gd name="connsiteY4721" fmla="*/ 2156660 h 8856097"/>
              <a:gd name="connsiteX4722" fmla="*/ 2026196 w 8830208"/>
              <a:gd name="connsiteY4722" fmla="*/ 2155908 h 8856097"/>
              <a:gd name="connsiteX4723" fmla="*/ 2013699 w 8830208"/>
              <a:gd name="connsiteY4723" fmla="*/ 2150907 h 8856097"/>
              <a:gd name="connsiteX4724" fmla="*/ 2007946 w 8830208"/>
              <a:gd name="connsiteY4724" fmla="*/ 2156660 h 8856097"/>
              <a:gd name="connsiteX4725" fmla="*/ 2958151 w 8830208"/>
              <a:gd name="connsiteY4725" fmla="*/ 2169976 h 8856097"/>
              <a:gd name="connsiteX4726" fmla="*/ 2924966 w 8830208"/>
              <a:gd name="connsiteY4726" fmla="*/ 2216830 h 8856097"/>
              <a:gd name="connsiteX4727" fmla="*/ 2933652 w 8830208"/>
              <a:gd name="connsiteY4727" fmla="*/ 2201380 h 8856097"/>
              <a:gd name="connsiteX4728" fmla="*/ 2933652 w 8830208"/>
              <a:gd name="connsiteY4728" fmla="*/ 2185921 h 8856097"/>
              <a:gd name="connsiteX4729" fmla="*/ 2949721 w 8830208"/>
              <a:gd name="connsiteY4729" fmla="*/ 2198999 h 8856097"/>
              <a:gd name="connsiteX4730" fmla="*/ 2965790 w 8830208"/>
              <a:gd name="connsiteY4730" fmla="*/ 2212067 h 8856097"/>
              <a:gd name="connsiteX4731" fmla="*/ 2959551 w 8830208"/>
              <a:gd name="connsiteY4731" fmla="*/ 2195398 h 8856097"/>
              <a:gd name="connsiteX4732" fmla="*/ 2962523 w 8830208"/>
              <a:gd name="connsiteY4732" fmla="*/ 2178730 h 8856097"/>
              <a:gd name="connsiteX4733" fmla="*/ 2971752 w 8830208"/>
              <a:gd name="connsiteY4733" fmla="*/ 2188255 h 8856097"/>
              <a:gd name="connsiteX4734" fmla="*/ 2982297 w 8830208"/>
              <a:gd name="connsiteY4734" fmla="*/ 2197780 h 8856097"/>
              <a:gd name="connsiteX4735" fmla="*/ 2987354 w 8830208"/>
              <a:gd name="connsiteY4735" fmla="*/ 2183492 h 8856097"/>
              <a:gd name="connsiteX4736" fmla="*/ 2990307 w 8830208"/>
              <a:gd name="connsiteY4736" fmla="*/ 2169205 h 8856097"/>
              <a:gd name="connsiteX4737" fmla="*/ 3002994 w 8830208"/>
              <a:gd name="connsiteY4737" fmla="*/ 2181111 h 8856097"/>
              <a:gd name="connsiteX4738" fmla="*/ 3012529 w 8830208"/>
              <a:gd name="connsiteY4738" fmla="*/ 2188235 h 8856097"/>
              <a:gd name="connsiteX4739" fmla="*/ 3006690 w 8830208"/>
              <a:gd name="connsiteY4739" fmla="*/ 2168424 h 8856097"/>
              <a:gd name="connsiteX4740" fmla="*/ 2995565 w 8830208"/>
              <a:gd name="connsiteY4740" fmla="*/ 2153393 h 8856097"/>
              <a:gd name="connsiteX4741" fmla="*/ 2958151 w 8830208"/>
              <a:gd name="connsiteY4741" fmla="*/ 2169976 h 8856097"/>
              <a:gd name="connsiteX4742" fmla="*/ 1868538 w 8830208"/>
              <a:gd name="connsiteY4742" fmla="*/ 2174472 h 8856097"/>
              <a:gd name="connsiteX4743" fmla="*/ 1893618 w 8830208"/>
              <a:gd name="connsiteY4743" fmla="*/ 2176348 h 8856097"/>
              <a:gd name="connsiteX4744" fmla="*/ 1881140 w 8830208"/>
              <a:gd name="connsiteY4744" fmla="*/ 2159680 h 8856097"/>
              <a:gd name="connsiteX4745" fmla="*/ 1868538 w 8830208"/>
              <a:gd name="connsiteY4745" fmla="*/ 2174472 h 8856097"/>
              <a:gd name="connsiteX4746" fmla="*/ 1270254 w 8830208"/>
              <a:gd name="connsiteY4746" fmla="*/ 2181892 h 8856097"/>
              <a:gd name="connsiteX4747" fmla="*/ 1276302 w 8830208"/>
              <a:gd name="connsiteY4747" fmla="*/ 2203323 h 8856097"/>
              <a:gd name="connsiteX4748" fmla="*/ 1290590 w 8830208"/>
              <a:gd name="connsiteY4748" fmla="*/ 2207305 h 8856097"/>
              <a:gd name="connsiteX4749" fmla="*/ 1305020 w 8830208"/>
              <a:gd name="connsiteY4749" fmla="*/ 2190636 h 8856097"/>
              <a:gd name="connsiteX4750" fmla="*/ 1305173 w 8830208"/>
              <a:gd name="connsiteY4750" fmla="*/ 2173967 h 8856097"/>
              <a:gd name="connsiteX4751" fmla="*/ 1314402 w 8830208"/>
              <a:gd name="connsiteY4751" fmla="*/ 2188255 h 8856097"/>
              <a:gd name="connsiteX4752" fmla="*/ 1323632 w 8830208"/>
              <a:gd name="connsiteY4752" fmla="*/ 2202542 h 8856097"/>
              <a:gd name="connsiteX4753" fmla="*/ 1323785 w 8830208"/>
              <a:gd name="connsiteY4753" fmla="*/ 2185873 h 8856097"/>
              <a:gd name="connsiteX4754" fmla="*/ 1305173 w 8830208"/>
              <a:gd name="connsiteY4754" fmla="*/ 2169205 h 8856097"/>
              <a:gd name="connsiteX4755" fmla="*/ 1286427 w 8830208"/>
              <a:gd name="connsiteY4755" fmla="*/ 2169205 h 8856097"/>
              <a:gd name="connsiteX4756" fmla="*/ 1291666 w 8830208"/>
              <a:gd name="connsiteY4756" fmla="*/ 2185873 h 8856097"/>
              <a:gd name="connsiteX4757" fmla="*/ 1296905 w 8830208"/>
              <a:gd name="connsiteY4757" fmla="*/ 2202542 h 8856097"/>
              <a:gd name="connsiteX4758" fmla="*/ 1280560 w 8830208"/>
              <a:gd name="connsiteY4758" fmla="*/ 2183492 h 8856097"/>
              <a:gd name="connsiteX4759" fmla="*/ 1264215 w 8830208"/>
              <a:gd name="connsiteY4759" fmla="*/ 2164442 h 8856097"/>
              <a:gd name="connsiteX4760" fmla="*/ 1270254 w 8830208"/>
              <a:gd name="connsiteY4760" fmla="*/ 2181892 h 8856097"/>
              <a:gd name="connsiteX4761" fmla="*/ 1842240 w 8830208"/>
              <a:gd name="connsiteY4761" fmla="*/ 2184835 h 8856097"/>
              <a:gd name="connsiteX4762" fmla="*/ 1848241 w 8830208"/>
              <a:gd name="connsiteY4762" fmla="*/ 2200475 h 8856097"/>
              <a:gd name="connsiteX4763" fmla="*/ 1834191 w 8830208"/>
              <a:gd name="connsiteY4763" fmla="*/ 2188817 h 8856097"/>
              <a:gd name="connsiteX4764" fmla="*/ 1806226 w 8830208"/>
              <a:gd name="connsiteY4764" fmla="*/ 2180320 h 8856097"/>
              <a:gd name="connsiteX4765" fmla="*/ 1792300 w 8830208"/>
              <a:gd name="connsiteY4765" fmla="*/ 2183492 h 8856097"/>
              <a:gd name="connsiteX4766" fmla="*/ 1805816 w 8830208"/>
              <a:gd name="connsiteY4766" fmla="*/ 2212067 h 8856097"/>
              <a:gd name="connsiteX4767" fmla="*/ 1819332 w 8830208"/>
              <a:gd name="connsiteY4767" fmla="*/ 2240642 h 8856097"/>
              <a:gd name="connsiteX4768" fmla="*/ 1814341 w 8830208"/>
              <a:gd name="connsiteY4768" fmla="*/ 2214448 h 8856097"/>
              <a:gd name="connsiteX4769" fmla="*/ 1819046 w 8830208"/>
              <a:gd name="connsiteY4769" fmla="*/ 2188255 h 8856097"/>
              <a:gd name="connsiteX4770" fmla="*/ 1828752 w 8830208"/>
              <a:gd name="connsiteY4770" fmla="*/ 2197780 h 8856097"/>
              <a:gd name="connsiteX4771" fmla="*/ 1842449 w 8830208"/>
              <a:gd name="connsiteY4771" fmla="*/ 2207305 h 8856097"/>
              <a:gd name="connsiteX4772" fmla="*/ 1854708 w 8830208"/>
              <a:gd name="connsiteY4772" fmla="*/ 2188255 h 8856097"/>
              <a:gd name="connsiteX4773" fmla="*/ 1844754 w 8830208"/>
              <a:gd name="connsiteY4773" fmla="*/ 2169205 h 8856097"/>
              <a:gd name="connsiteX4774" fmla="*/ 1842240 w 8830208"/>
              <a:gd name="connsiteY4774" fmla="*/ 2184835 h 8856097"/>
              <a:gd name="connsiteX4775" fmla="*/ 2337216 w 8830208"/>
              <a:gd name="connsiteY4775" fmla="*/ 2183987 h 8856097"/>
              <a:gd name="connsiteX4776" fmla="*/ 2333473 w 8830208"/>
              <a:gd name="connsiteY4776" fmla="*/ 2192950 h 8856097"/>
              <a:gd name="connsiteX4777" fmla="*/ 2323386 w 8830208"/>
              <a:gd name="connsiteY4777" fmla="*/ 2199599 h 8856097"/>
              <a:gd name="connsiteX4778" fmla="*/ 2314527 w 8830208"/>
              <a:gd name="connsiteY4778" fmla="*/ 2193017 h 8856097"/>
              <a:gd name="connsiteX4779" fmla="*/ 2306346 w 8830208"/>
              <a:gd name="connsiteY4779" fmla="*/ 2173967 h 8856097"/>
              <a:gd name="connsiteX4780" fmla="*/ 2305669 w 8830208"/>
              <a:gd name="connsiteY4780" fmla="*/ 2196418 h 8856097"/>
              <a:gd name="connsiteX4781" fmla="*/ 2305002 w 8830208"/>
              <a:gd name="connsiteY4781" fmla="*/ 2218868 h 8856097"/>
              <a:gd name="connsiteX4782" fmla="*/ 2320071 w 8830208"/>
              <a:gd name="connsiteY4782" fmla="*/ 2213086 h 8856097"/>
              <a:gd name="connsiteX4783" fmla="*/ 2347751 w 8830208"/>
              <a:gd name="connsiteY4783" fmla="*/ 2207305 h 8856097"/>
              <a:gd name="connsiteX4784" fmla="*/ 2355390 w 8830208"/>
              <a:gd name="connsiteY4784" fmla="*/ 2188255 h 8856097"/>
              <a:gd name="connsiteX4785" fmla="*/ 2340969 w 8830208"/>
              <a:gd name="connsiteY4785" fmla="*/ 2169205 h 8856097"/>
              <a:gd name="connsiteX4786" fmla="*/ 2337216 w 8830208"/>
              <a:gd name="connsiteY4786" fmla="*/ 2183987 h 8856097"/>
              <a:gd name="connsiteX4787" fmla="*/ 2521696 w 8830208"/>
              <a:gd name="connsiteY4787" fmla="*/ 2184178 h 8856097"/>
              <a:gd name="connsiteX4788" fmla="*/ 2510571 w 8830208"/>
              <a:gd name="connsiteY4788" fmla="*/ 2222611 h 8856097"/>
              <a:gd name="connsiteX4789" fmla="*/ 2534384 w 8830208"/>
              <a:gd name="connsiteY4789" fmla="*/ 2216830 h 8856097"/>
              <a:gd name="connsiteX4790" fmla="*/ 2544232 w 8830208"/>
              <a:gd name="connsiteY4790" fmla="*/ 2195398 h 8856097"/>
              <a:gd name="connsiteX4791" fmla="*/ 2545337 w 8830208"/>
              <a:gd name="connsiteY4791" fmla="*/ 2173967 h 8856097"/>
              <a:gd name="connsiteX4792" fmla="*/ 2549719 w 8830208"/>
              <a:gd name="connsiteY4792" fmla="*/ 2190750 h 8856097"/>
              <a:gd name="connsiteX4793" fmla="*/ 2562482 w 8830208"/>
              <a:gd name="connsiteY4793" fmla="*/ 2202352 h 8856097"/>
              <a:gd name="connsiteX4794" fmla="*/ 2554015 w 8830208"/>
              <a:gd name="connsiteY4794" fmla="*/ 2169586 h 8856097"/>
              <a:gd name="connsiteX4795" fmla="*/ 2521696 w 8830208"/>
              <a:gd name="connsiteY4795" fmla="*/ 2184178 h 8856097"/>
              <a:gd name="connsiteX4796" fmla="*/ 1202398 w 8830208"/>
              <a:gd name="connsiteY4796" fmla="*/ 2207171 h 8856097"/>
              <a:gd name="connsiteX4797" fmla="*/ 1200102 w 8830208"/>
              <a:gd name="connsiteY4797" fmla="*/ 2245405 h 8856097"/>
              <a:gd name="connsiteX4798" fmla="*/ 1209770 w 8830208"/>
              <a:gd name="connsiteY4798" fmla="*/ 2228736 h 8856097"/>
              <a:gd name="connsiteX4799" fmla="*/ 1209923 w 8830208"/>
              <a:gd name="connsiteY4799" fmla="*/ 2212067 h 8856097"/>
              <a:gd name="connsiteX4800" fmla="*/ 1219152 w 8830208"/>
              <a:gd name="connsiteY4800" fmla="*/ 2226355 h 8856097"/>
              <a:gd name="connsiteX4801" fmla="*/ 1228382 w 8830208"/>
              <a:gd name="connsiteY4801" fmla="*/ 2240642 h 8856097"/>
              <a:gd name="connsiteX4802" fmla="*/ 1228535 w 8830208"/>
              <a:gd name="connsiteY4802" fmla="*/ 2228174 h 8856097"/>
              <a:gd name="connsiteX4803" fmla="*/ 1240584 w 8830208"/>
              <a:gd name="connsiteY4803" fmla="*/ 2222668 h 8856097"/>
              <a:gd name="connsiteX4804" fmla="*/ 1234345 w 8830208"/>
              <a:gd name="connsiteY4804" fmla="*/ 2208943 h 8856097"/>
              <a:gd name="connsiteX4805" fmla="*/ 1215209 w 8830208"/>
              <a:gd name="connsiteY4805" fmla="*/ 2188255 h 8856097"/>
              <a:gd name="connsiteX4806" fmla="*/ 1202398 w 8830208"/>
              <a:gd name="connsiteY4806" fmla="*/ 2207171 h 8856097"/>
              <a:gd name="connsiteX4807" fmla="*/ 2281600 w 8830208"/>
              <a:gd name="connsiteY4807" fmla="*/ 2197122 h 8856097"/>
              <a:gd name="connsiteX4808" fmla="*/ 2285800 w 8830208"/>
              <a:gd name="connsiteY4808" fmla="*/ 2211972 h 8856097"/>
              <a:gd name="connsiteX4809" fmla="*/ 2295477 w 8830208"/>
              <a:gd name="connsiteY4809" fmla="*/ 2203104 h 8856097"/>
              <a:gd name="connsiteX4810" fmla="*/ 2281600 w 8830208"/>
              <a:gd name="connsiteY4810" fmla="*/ 2197122 h 8856097"/>
              <a:gd name="connsiteX4811" fmla="*/ 2708500 w 8830208"/>
              <a:gd name="connsiteY4811" fmla="*/ 2202542 h 8856097"/>
              <a:gd name="connsiteX4812" fmla="*/ 2693118 w 8830208"/>
              <a:gd name="connsiteY4812" fmla="*/ 2209686 h 8856097"/>
              <a:gd name="connsiteX4813" fmla="*/ 2691727 w 8830208"/>
              <a:gd name="connsiteY4813" fmla="*/ 2213658 h 8856097"/>
              <a:gd name="connsiteX4814" fmla="*/ 2680754 w 8830208"/>
              <a:gd name="connsiteY4814" fmla="*/ 2229984 h 8856097"/>
              <a:gd name="connsiteX4815" fmla="*/ 2669448 w 8830208"/>
              <a:gd name="connsiteY4815" fmla="*/ 2226964 h 8856097"/>
              <a:gd name="connsiteX4816" fmla="*/ 2662190 w 8830208"/>
              <a:gd name="connsiteY4816" fmla="*/ 2217896 h 8856097"/>
              <a:gd name="connsiteX4817" fmla="*/ 2619327 w 8830208"/>
              <a:gd name="connsiteY4817" fmla="*/ 2236222 h 8856097"/>
              <a:gd name="connsiteX4818" fmla="*/ 2603383 w 8830208"/>
              <a:gd name="connsiteY4818" fmla="*/ 2238689 h 8856097"/>
              <a:gd name="connsiteX4819" fmla="*/ 2587447 w 8830208"/>
              <a:gd name="connsiteY4819" fmla="*/ 2232574 h 8856097"/>
              <a:gd name="connsiteX4820" fmla="*/ 2594077 w 8830208"/>
              <a:gd name="connsiteY4820" fmla="*/ 2249862 h 8856097"/>
              <a:gd name="connsiteX4821" fmla="*/ 2600716 w 8830208"/>
              <a:gd name="connsiteY4821" fmla="*/ 2267150 h 8856097"/>
              <a:gd name="connsiteX4822" fmla="*/ 2584657 w 8830208"/>
              <a:gd name="connsiteY4822" fmla="*/ 2253891 h 8856097"/>
              <a:gd name="connsiteX4823" fmla="*/ 2568607 w 8830208"/>
              <a:gd name="connsiteY4823" fmla="*/ 2240642 h 8856097"/>
              <a:gd name="connsiteX4824" fmla="*/ 2573322 w 8830208"/>
              <a:gd name="connsiteY4824" fmla="*/ 2254930 h 8856097"/>
              <a:gd name="connsiteX4825" fmla="*/ 2622328 w 8830208"/>
              <a:gd name="connsiteY4825" fmla="*/ 2260092 h 8856097"/>
              <a:gd name="connsiteX4826" fmla="*/ 2643140 w 8830208"/>
              <a:gd name="connsiteY4826" fmla="*/ 2254930 h 8856097"/>
              <a:gd name="connsiteX4827" fmla="*/ 2663942 w 8830208"/>
              <a:gd name="connsiteY4827" fmla="*/ 2249777 h 8856097"/>
              <a:gd name="connsiteX4828" fmla="*/ 2706720 w 8830208"/>
              <a:gd name="connsiteY4828" fmla="*/ 2229355 h 8856097"/>
              <a:gd name="connsiteX4829" fmla="*/ 2729389 w 8830208"/>
              <a:gd name="connsiteY4829" fmla="*/ 2209991 h 8856097"/>
              <a:gd name="connsiteX4830" fmla="*/ 2724102 w 8830208"/>
              <a:gd name="connsiteY4830" fmla="*/ 2192236 h 8856097"/>
              <a:gd name="connsiteX4831" fmla="*/ 2713558 w 8830208"/>
              <a:gd name="connsiteY4831" fmla="*/ 2188255 h 8856097"/>
              <a:gd name="connsiteX4832" fmla="*/ 2708500 w 8830208"/>
              <a:gd name="connsiteY4832" fmla="*/ 2202542 h 8856097"/>
              <a:gd name="connsiteX4833" fmla="*/ 2887304 w 8830208"/>
              <a:gd name="connsiteY4833" fmla="*/ 2196789 h 8856097"/>
              <a:gd name="connsiteX4834" fmla="*/ 2874283 w 8830208"/>
              <a:gd name="connsiteY4834" fmla="*/ 2205038 h 8856097"/>
              <a:gd name="connsiteX4835" fmla="*/ 2884627 w 8830208"/>
              <a:gd name="connsiteY4835" fmla="*/ 2222840 h 8856097"/>
              <a:gd name="connsiteX4836" fmla="*/ 2895972 w 8830208"/>
              <a:gd name="connsiteY4836" fmla="*/ 2235880 h 8856097"/>
              <a:gd name="connsiteX4837" fmla="*/ 2902639 w 8830208"/>
              <a:gd name="connsiteY4837" fmla="*/ 2188398 h 8856097"/>
              <a:gd name="connsiteX4838" fmla="*/ 2887304 w 8830208"/>
              <a:gd name="connsiteY4838" fmla="*/ 2196789 h 8856097"/>
              <a:gd name="connsiteX4839" fmla="*/ 1697784 w 8830208"/>
              <a:gd name="connsiteY4839" fmla="*/ 2209657 h 8856097"/>
              <a:gd name="connsiteX4840" fmla="*/ 1666827 w 8830208"/>
              <a:gd name="connsiteY4840" fmla="*/ 2228298 h 8856097"/>
              <a:gd name="connsiteX4841" fmla="*/ 1656760 w 8830208"/>
              <a:gd name="connsiteY4841" fmla="*/ 2230784 h 8856097"/>
              <a:gd name="connsiteX4842" fmla="*/ 1623755 w 8830208"/>
              <a:gd name="connsiteY4842" fmla="*/ 2230317 h 8856097"/>
              <a:gd name="connsiteX4843" fmla="*/ 1600829 w 8830208"/>
              <a:gd name="connsiteY4843" fmla="*/ 2236070 h 8856097"/>
              <a:gd name="connsiteX4844" fmla="*/ 1606915 w 8830208"/>
              <a:gd name="connsiteY4844" fmla="*/ 2251948 h 8856097"/>
              <a:gd name="connsiteX4845" fmla="*/ 1613011 w 8830208"/>
              <a:gd name="connsiteY4845" fmla="*/ 2267826 h 8856097"/>
              <a:gd name="connsiteX4846" fmla="*/ 1620203 w 8830208"/>
              <a:gd name="connsiteY4846" fmla="*/ 2249472 h 8856097"/>
              <a:gd name="connsiteX4847" fmla="*/ 1627384 w 8830208"/>
              <a:gd name="connsiteY4847" fmla="*/ 2231117 h 8856097"/>
              <a:gd name="connsiteX4848" fmla="*/ 1628727 w 8830208"/>
              <a:gd name="connsiteY4848" fmla="*/ 2250167 h 8856097"/>
              <a:gd name="connsiteX4849" fmla="*/ 1630070 w 8830208"/>
              <a:gd name="connsiteY4849" fmla="*/ 2269217 h 8856097"/>
              <a:gd name="connsiteX4850" fmla="*/ 1638252 w 8830208"/>
              <a:gd name="connsiteY4850" fmla="*/ 2250167 h 8856097"/>
              <a:gd name="connsiteX4851" fmla="*/ 1647111 w 8830208"/>
              <a:gd name="connsiteY4851" fmla="*/ 2242128 h 8856097"/>
              <a:gd name="connsiteX4852" fmla="*/ 1666723 w 8830208"/>
              <a:gd name="connsiteY4852" fmla="*/ 2248195 h 8856097"/>
              <a:gd name="connsiteX4853" fmla="*/ 1680448 w 8830208"/>
              <a:gd name="connsiteY4853" fmla="*/ 2234794 h 8856097"/>
              <a:gd name="connsiteX4854" fmla="*/ 1684525 w 8830208"/>
              <a:gd name="connsiteY4854" fmla="*/ 2226355 h 8856097"/>
              <a:gd name="connsiteX4855" fmla="*/ 1697812 w 8830208"/>
              <a:gd name="connsiteY4855" fmla="*/ 2233498 h 8856097"/>
              <a:gd name="connsiteX4856" fmla="*/ 1698898 w 8830208"/>
              <a:gd name="connsiteY4856" fmla="*/ 2228736 h 8856097"/>
              <a:gd name="connsiteX4857" fmla="*/ 1719310 w 8830208"/>
              <a:gd name="connsiteY4857" fmla="*/ 2226507 h 8856097"/>
              <a:gd name="connsiteX4858" fmla="*/ 1743027 w 8830208"/>
              <a:gd name="connsiteY4858" fmla="*/ 2211505 h 8856097"/>
              <a:gd name="connsiteX4859" fmla="*/ 1697784 w 8830208"/>
              <a:gd name="connsiteY4859" fmla="*/ 2209657 h 8856097"/>
              <a:gd name="connsiteX4860" fmla="*/ 2020014 w 8830208"/>
              <a:gd name="connsiteY4860" fmla="*/ 2214448 h 8856097"/>
              <a:gd name="connsiteX4861" fmla="*/ 2010013 w 8830208"/>
              <a:gd name="connsiteY4861" fmla="*/ 2219211 h 8856097"/>
              <a:gd name="connsiteX4862" fmla="*/ 1981152 w 8830208"/>
              <a:gd name="connsiteY4862" fmla="*/ 2227374 h 8856097"/>
              <a:gd name="connsiteX4863" fmla="*/ 1981152 w 8830208"/>
              <a:gd name="connsiteY4863" fmla="*/ 2247443 h 8856097"/>
              <a:gd name="connsiteX4864" fmla="*/ 1997821 w 8830208"/>
              <a:gd name="connsiteY4864" fmla="*/ 2240528 h 8856097"/>
              <a:gd name="connsiteX4865" fmla="*/ 2025977 w 8830208"/>
              <a:gd name="connsiteY4865" fmla="*/ 2233155 h 8856097"/>
              <a:gd name="connsiteX4866" fmla="*/ 2031902 w 8830208"/>
              <a:gd name="connsiteY4866" fmla="*/ 2223707 h 8856097"/>
              <a:gd name="connsiteX4867" fmla="*/ 2039465 w 8830208"/>
              <a:gd name="connsiteY4867" fmla="*/ 2206390 h 8856097"/>
              <a:gd name="connsiteX4868" fmla="*/ 2041160 w 8830208"/>
              <a:gd name="connsiteY4868" fmla="*/ 2197923 h 8856097"/>
              <a:gd name="connsiteX4869" fmla="*/ 2020014 w 8830208"/>
              <a:gd name="connsiteY4869" fmla="*/ 2214448 h 8856097"/>
              <a:gd name="connsiteX4870" fmla="*/ 2261121 w 8830208"/>
              <a:gd name="connsiteY4870" fmla="*/ 2209686 h 8856097"/>
              <a:gd name="connsiteX4871" fmla="*/ 2244633 w 8830208"/>
              <a:gd name="connsiteY4871" fmla="*/ 2214448 h 8856097"/>
              <a:gd name="connsiteX4872" fmla="*/ 2239832 w 8830208"/>
              <a:gd name="connsiteY4872" fmla="*/ 2202542 h 8856097"/>
              <a:gd name="connsiteX4873" fmla="*/ 2239080 w 8830208"/>
              <a:gd name="connsiteY4873" fmla="*/ 2215010 h 8856097"/>
              <a:gd name="connsiteX4874" fmla="*/ 2228802 w 8830208"/>
              <a:gd name="connsiteY4874" fmla="*/ 2221592 h 8856097"/>
              <a:gd name="connsiteX4875" fmla="*/ 2219277 w 8830208"/>
              <a:gd name="connsiteY4875" fmla="*/ 2225231 h 8856097"/>
              <a:gd name="connsiteX4876" fmla="*/ 2228802 w 8830208"/>
              <a:gd name="connsiteY4876" fmla="*/ 2240642 h 8856097"/>
              <a:gd name="connsiteX4877" fmla="*/ 2238470 w 8830208"/>
              <a:gd name="connsiteY4877" fmla="*/ 2234060 h 8856097"/>
              <a:gd name="connsiteX4878" fmla="*/ 2238623 w 8830208"/>
              <a:gd name="connsiteY4878" fmla="*/ 2221592 h 8856097"/>
              <a:gd name="connsiteX4879" fmla="*/ 2245871 w 8830208"/>
              <a:gd name="connsiteY4879" fmla="*/ 2232993 h 8856097"/>
              <a:gd name="connsiteX4880" fmla="*/ 2265883 w 8830208"/>
              <a:gd name="connsiteY4880" fmla="*/ 2236508 h 8856097"/>
              <a:gd name="connsiteX4881" fmla="*/ 2278647 w 8830208"/>
              <a:gd name="connsiteY4881" fmla="*/ 2228622 h 8856097"/>
              <a:gd name="connsiteX4882" fmla="*/ 2267293 w 8830208"/>
              <a:gd name="connsiteY4882" fmla="*/ 2210819 h 8856097"/>
              <a:gd name="connsiteX4883" fmla="*/ 2255939 w 8830208"/>
              <a:gd name="connsiteY4883" fmla="*/ 2193017 h 8856097"/>
              <a:gd name="connsiteX4884" fmla="*/ 2261121 w 8830208"/>
              <a:gd name="connsiteY4884" fmla="*/ 2209686 h 8856097"/>
              <a:gd name="connsiteX4885" fmla="*/ 3097635 w 8830208"/>
              <a:gd name="connsiteY4885" fmla="*/ 2205828 h 8856097"/>
              <a:gd name="connsiteX4886" fmla="*/ 3111875 w 8830208"/>
              <a:gd name="connsiteY4886" fmla="*/ 2241185 h 8856097"/>
              <a:gd name="connsiteX4887" fmla="*/ 3160176 w 8830208"/>
              <a:gd name="connsiteY4887" fmla="*/ 2235880 h 8856097"/>
              <a:gd name="connsiteX4888" fmla="*/ 3194637 w 8830208"/>
              <a:gd name="connsiteY4888" fmla="*/ 2235880 h 8856097"/>
              <a:gd name="connsiteX4889" fmla="*/ 3183446 w 8830208"/>
              <a:gd name="connsiteY4889" fmla="*/ 2224688 h 8856097"/>
              <a:gd name="connsiteX4890" fmla="*/ 3172244 w 8830208"/>
              <a:gd name="connsiteY4890" fmla="*/ 2213486 h 8856097"/>
              <a:gd name="connsiteX4891" fmla="*/ 3138678 w 8830208"/>
              <a:gd name="connsiteY4891" fmla="*/ 2223792 h 8856097"/>
              <a:gd name="connsiteX4892" fmla="*/ 3105102 w 8830208"/>
              <a:gd name="connsiteY4892" fmla="*/ 2225459 h 8856097"/>
              <a:gd name="connsiteX4893" fmla="*/ 3124152 w 8830208"/>
              <a:gd name="connsiteY4893" fmla="*/ 2216830 h 8856097"/>
              <a:gd name="connsiteX4894" fmla="*/ 3143202 w 8830208"/>
              <a:gd name="connsiteY4894" fmla="*/ 2207305 h 8856097"/>
              <a:gd name="connsiteX4895" fmla="*/ 3097635 w 8830208"/>
              <a:gd name="connsiteY4895" fmla="*/ 2205828 h 8856097"/>
              <a:gd name="connsiteX4896" fmla="*/ 935088 w 8830208"/>
              <a:gd name="connsiteY4896" fmla="*/ 2219401 h 8856097"/>
              <a:gd name="connsiteX4897" fmla="*/ 1129122 w 8830208"/>
              <a:gd name="connsiteY4897" fmla="*/ 2597830 h 8856097"/>
              <a:gd name="connsiteX4898" fmla="*/ 939851 w 8830208"/>
              <a:gd name="connsiteY4898" fmla="*/ 2207905 h 8856097"/>
              <a:gd name="connsiteX4899" fmla="*/ 935088 w 8830208"/>
              <a:gd name="connsiteY4899" fmla="*/ 2219401 h 8856097"/>
              <a:gd name="connsiteX4900" fmla="*/ 1916030 w 8830208"/>
              <a:gd name="connsiteY4900" fmla="*/ 2223069 h 8856097"/>
              <a:gd name="connsiteX4901" fmla="*/ 1929622 w 8830208"/>
              <a:gd name="connsiteY4901" fmla="*/ 2260683 h 8856097"/>
              <a:gd name="connsiteX4902" fmla="*/ 1958121 w 8830208"/>
              <a:gd name="connsiteY4902" fmla="*/ 2254930 h 8856097"/>
              <a:gd name="connsiteX4903" fmla="*/ 1971627 w 8830208"/>
              <a:gd name="connsiteY4903" fmla="*/ 2235880 h 8856097"/>
              <a:gd name="connsiteX4904" fmla="*/ 1946739 w 8830208"/>
              <a:gd name="connsiteY4904" fmla="*/ 2228107 h 8856097"/>
              <a:gd name="connsiteX4905" fmla="*/ 1939766 w 8830208"/>
              <a:gd name="connsiteY4905" fmla="*/ 2239375 h 8856097"/>
              <a:gd name="connsiteX4906" fmla="*/ 1934261 w 8830208"/>
              <a:gd name="connsiteY4906" fmla="*/ 2224335 h 8856097"/>
              <a:gd name="connsiteX4907" fmla="*/ 1928765 w 8830208"/>
              <a:gd name="connsiteY4907" fmla="*/ 2209286 h 8856097"/>
              <a:gd name="connsiteX4908" fmla="*/ 1916030 w 8830208"/>
              <a:gd name="connsiteY4908" fmla="*/ 2223069 h 8856097"/>
              <a:gd name="connsiteX4909" fmla="*/ 2459088 w 8830208"/>
              <a:gd name="connsiteY4909" fmla="*/ 2222097 h 8856097"/>
              <a:gd name="connsiteX4910" fmla="*/ 2484168 w 8830208"/>
              <a:gd name="connsiteY4910" fmla="*/ 2223973 h 8856097"/>
              <a:gd name="connsiteX4911" fmla="*/ 2471690 w 8830208"/>
              <a:gd name="connsiteY4911" fmla="*/ 2207305 h 8856097"/>
              <a:gd name="connsiteX4912" fmla="*/ 2459088 w 8830208"/>
              <a:gd name="connsiteY4912" fmla="*/ 2222097 h 8856097"/>
              <a:gd name="connsiteX4913" fmla="*/ 2842765 w 8830208"/>
              <a:gd name="connsiteY4913" fmla="*/ 2227612 h 8856097"/>
              <a:gd name="connsiteX4914" fmla="*/ 2829459 w 8830208"/>
              <a:gd name="connsiteY4914" fmla="*/ 2236813 h 8856097"/>
              <a:gd name="connsiteX4915" fmla="*/ 2806684 w 8830208"/>
              <a:gd name="connsiteY4915" fmla="*/ 2231812 h 8856097"/>
              <a:gd name="connsiteX4916" fmla="*/ 2800302 w 8830208"/>
              <a:gd name="connsiteY4916" fmla="*/ 2259692 h 8856097"/>
              <a:gd name="connsiteX4917" fmla="*/ 2809847 w 8830208"/>
              <a:gd name="connsiteY4917" fmla="*/ 2257873 h 8856097"/>
              <a:gd name="connsiteX4918" fmla="*/ 2839727 w 8830208"/>
              <a:gd name="connsiteY4918" fmla="*/ 2248062 h 8856097"/>
              <a:gd name="connsiteX4919" fmla="*/ 2870949 w 8830208"/>
              <a:gd name="connsiteY4919" fmla="*/ 2222954 h 8856097"/>
              <a:gd name="connsiteX4920" fmla="*/ 2842765 w 8830208"/>
              <a:gd name="connsiteY4920" fmla="*/ 2227612 h 8856097"/>
              <a:gd name="connsiteX4921" fmla="*/ 3038427 w 8830208"/>
              <a:gd name="connsiteY4921" fmla="*/ 2231117 h 8856097"/>
              <a:gd name="connsiteX4922" fmla="*/ 3052715 w 8830208"/>
              <a:gd name="connsiteY4922" fmla="*/ 2254930 h 8856097"/>
              <a:gd name="connsiteX4923" fmla="*/ 3061221 w 8830208"/>
              <a:gd name="connsiteY4923" fmla="*/ 2222373 h 8856097"/>
              <a:gd name="connsiteX4924" fmla="*/ 3038427 w 8830208"/>
              <a:gd name="connsiteY4924" fmla="*/ 2231117 h 8856097"/>
              <a:gd name="connsiteX4925" fmla="*/ 1162993 w 8830208"/>
              <a:gd name="connsiteY4925" fmla="*/ 2225697 h 8856097"/>
              <a:gd name="connsiteX4926" fmla="*/ 1156497 w 8830208"/>
              <a:gd name="connsiteY4926" fmla="*/ 2251586 h 8856097"/>
              <a:gd name="connsiteX4927" fmla="*/ 1163279 w 8830208"/>
              <a:gd name="connsiteY4927" fmla="*/ 2269217 h 8856097"/>
              <a:gd name="connsiteX4928" fmla="*/ 1172842 w 8830208"/>
              <a:gd name="connsiteY4928" fmla="*/ 2252186 h 8856097"/>
              <a:gd name="connsiteX4929" fmla="*/ 1162993 w 8830208"/>
              <a:gd name="connsiteY4929" fmla="*/ 2225697 h 8856097"/>
              <a:gd name="connsiteX4930" fmla="*/ 2182435 w 8830208"/>
              <a:gd name="connsiteY4930" fmla="*/ 2247757 h 8856097"/>
              <a:gd name="connsiteX4931" fmla="*/ 2197875 w 8830208"/>
              <a:gd name="connsiteY4931" fmla="*/ 2257225 h 8856097"/>
              <a:gd name="connsiteX4932" fmla="*/ 2210457 w 8830208"/>
              <a:gd name="connsiteY4932" fmla="*/ 2250605 h 8856097"/>
              <a:gd name="connsiteX4933" fmla="*/ 2213077 w 8830208"/>
              <a:gd name="connsiteY4933" fmla="*/ 2240337 h 8856097"/>
              <a:gd name="connsiteX4934" fmla="*/ 2207105 w 8830208"/>
              <a:gd name="connsiteY4934" fmla="*/ 2224754 h 8856097"/>
              <a:gd name="connsiteX4935" fmla="*/ 2199046 w 8830208"/>
              <a:gd name="connsiteY4935" fmla="*/ 2237461 h 8856097"/>
              <a:gd name="connsiteX4936" fmla="*/ 2190998 w 8830208"/>
              <a:gd name="connsiteY4936" fmla="*/ 2250167 h 8856097"/>
              <a:gd name="connsiteX4937" fmla="*/ 2190845 w 8830208"/>
              <a:gd name="connsiteY4937" fmla="*/ 2238261 h 8856097"/>
              <a:gd name="connsiteX4938" fmla="*/ 2180844 w 8830208"/>
              <a:gd name="connsiteY4938" fmla="*/ 2226355 h 8856097"/>
              <a:gd name="connsiteX4939" fmla="*/ 2182435 w 8830208"/>
              <a:gd name="connsiteY4939" fmla="*/ 2247757 h 8856097"/>
              <a:gd name="connsiteX4940" fmla="*/ 2401272 w 8830208"/>
              <a:gd name="connsiteY4940" fmla="*/ 2235251 h 8856097"/>
              <a:gd name="connsiteX4941" fmla="*/ 2388508 w 8830208"/>
              <a:gd name="connsiteY4941" fmla="*/ 2243138 h 8856097"/>
              <a:gd name="connsiteX4942" fmla="*/ 2398852 w 8830208"/>
              <a:gd name="connsiteY4942" fmla="*/ 2260940 h 8856097"/>
              <a:gd name="connsiteX4943" fmla="*/ 2409197 w 8830208"/>
              <a:gd name="connsiteY4943" fmla="*/ 2278742 h 8856097"/>
              <a:gd name="connsiteX4944" fmla="*/ 2409635 w 8830208"/>
              <a:gd name="connsiteY4944" fmla="*/ 2259692 h 8856097"/>
              <a:gd name="connsiteX4945" fmla="*/ 2410073 w 8830208"/>
              <a:gd name="connsiteY4945" fmla="*/ 2240642 h 8856097"/>
              <a:gd name="connsiteX4946" fmla="*/ 2419302 w 8830208"/>
              <a:gd name="connsiteY4946" fmla="*/ 2254930 h 8856097"/>
              <a:gd name="connsiteX4947" fmla="*/ 2428532 w 8830208"/>
              <a:gd name="connsiteY4947" fmla="*/ 2259692 h 8856097"/>
              <a:gd name="connsiteX4948" fmla="*/ 2401272 w 8830208"/>
              <a:gd name="connsiteY4948" fmla="*/ 2235251 h 8856097"/>
              <a:gd name="connsiteX4949" fmla="*/ 2643140 w 8830208"/>
              <a:gd name="connsiteY4949" fmla="*/ 2235880 h 8856097"/>
              <a:gd name="connsiteX4950" fmla="*/ 2653227 w 8830208"/>
              <a:gd name="connsiteY4950" fmla="*/ 2245405 h 8856097"/>
              <a:gd name="connsiteX4951" fmla="*/ 2657427 w 8830208"/>
              <a:gd name="connsiteY4951" fmla="*/ 2235880 h 8856097"/>
              <a:gd name="connsiteX4952" fmla="*/ 2647341 w 8830208"/>
              <a:gd name="connsiteY4952" fmla="*/ 2226355 h 8856097"/>
              <a:gd name="connsiteX4953" fmla="*/ 2643140 w 8830208"/>
              <a:gd name="connsiteY4953" fmla="*/ 2235880 h 8856097"/>
              <a:gd name="connsiteX4954" fmla="*/ 1133427 w 8830208"/>
              <a:gd name="connsiteY4954" fmla="*/ 2250167 h 8856097"/>
              <a:gd name="connsiteX4955" fmla="*/ 1133132 w 8830208"/>
              <a:gd name="connsiteY4955" fmla="*/ 2269217 h 8856097"/>
              <a:gd name="connsiteX4956" fmla="*/ 1123902 w 8830208"/>
              <a:gd name="connsiteY4956" fmla="*/ 2254930 h 8856097"/>
              <a:gd name="connsiteX4957" fmla="*/ 1114673 w 8830208"/>
              <a:gd name="connsiteY4957" fmla="*/ 2250167 h 8856097"/>
              <a:gd name="connsiteX4958" fmla="*/ 1123902 w 8830208"/>
              <a:gd name="connsiteY4958" fmla="*/ 2273980 h 8856097"/>
              <a:gd name="connsiteX4959" fmla="*/ 1133132 w 8830208"/>
              <a:gd name="connsiteY4959" fmla="*/ 2288267 h 8856097"/>
              <a:gd name="connsiteX4960" fmla="*/ 1133285 w 8830208"/>
              <a:gd name="connsiteY4960" fmla="*/ 2275799 h 8856097"/>
              <a:gd name="connsiteX4961" fmla="*/ 1142952 w 8830208"/>
              <a:gd name="connsiteY4961" fmla="*/ 2269217 h 8856097"/>
              <a:gd name="connsiteX4962" fmla="*/ 1142952 w 8830208"/>
              <a:gd name="connsiteY4962" fmla="*/ 2245405 h 8856097"/>
              <a:gd name="connsiteX4963" fmla="*/ 1133723 w 8830208"/>
              <a:gd name="connsiteY4963" fmla="*/ 2231117 h 8856097"/>
              <a:gd name="connsiteX4964" fmla="*/ 1133427 w 8830208"/>
              <a:gd name="connsiteY4964" fmla="*/ 2250167 h 8856097"/>
              <a:gd name="connsiteX4965" fmla="*/ 1914477 w 8830208"/>
              <a:gd name="connsiteY4965" fmla="*/ 2245405 h 8856097"/>
              <a:gd name="connsiteX4966" fmla="*/ 1924564 w 8830208"/>
              <a:gd name="connsiteY4966" fmla="*/ 2254930 h 8856097"/>
              <a:gd name="connsiteX4967" fmla="*/ 1928765 w 8830208"/>
              <a:gd name="connsiteY4967" fmla="*/ 2245405 h 8856097"/>
              <a:gd name="connsiteX4968" fmla="*/ 1918678 w 8830208"/>
              <a:gd name="connsiteY4968" fmla="*/ 2235880 h 8856097"/>
              <a:gd name="connsiteX4969" fmla="*/ 1914477 w 8830208"/>
              <a:gd name="connsiteY4969" fmla="*/ 2245405 h 8856097"/>
              <a:gd name="connsiteX4970" fmla="*/ 2966990 w 8830208"/>
              <a:gd name="connsiteY4970" fmla="*/ 2248891 h 8856097"/>
              <a:gd name="connsiteX4971" fmla="*/ 2941425 w 8830208"/>
              <a:gd name="connsiteY4971" fmla="*/ 2268760 h 8856097"/>
              <a:gd name="connsiteX4972" fmla="*/ 2953512 w 8830208"/>
              <a:gd name="connsiteY4972" fmla="*/ 2287762 h 8856097"/>
              <a:gd name="connsiteX4973" fmla="*/ 2956427 w 8830208"/>
              <a:gd name="connsiteY4973" fmla="*/ 2272303 h 8856097"/>
              <a:gd name="connsiteX4974" fmla="*/ 2971752 w 8830208"/>
              <a:gd name="connsiteY4974" fmla="*/ 2269217 h 8856097"/>
              <a:gd name="connsiteX4975" fmla="*/ 2993184 w 8830208"/>
              <a:gd name="connsiteY4975" fmla="*/ 2276018 h 8856097"/>
              <a:gd name="connsiteX4976" fmla="*/ 2985402 w 8830208"/>
              <a:gd name="connsiteY4976" fmla="*/ 2263093 h 8856097"/>
              <a:gd name="connsiteX4977" fmla="*/ 2977620 w 8830208"/>
              <a:gd name="connsiteY4977" fmla="*/ 2250167 h 8856097"/>
              <a:gd name="connsiteX4978" fmla="*/ 2993736 w 8830208"/>
              <a:gd name="connsiteY4978" fmla="*/ 2263235 h 8856097"/>
              <a:gd name="connsiteX4979" fmla="*/ 3009852 w 8830208"/>
              <a:gd name="connsiteY4979" fmla="*/ 2266788 h 8856097"/>
              <a:gd name="connsiteX4980" fmla="*/ 2966990 w 8830208"/>
              <a:gd name="connsiteY4980" fmla="*/ 2248891 h 8856097"/>
              <a:gd name="connsiteX4981" fmla="*/ 1538783 w 8830208"/>
              <a:gd name="connsiteY4981" fmla="*/ 2266836 h 8856097"/>
              <a:gd name="connsiteX4982" fmla="*/ 1556909 w 8830208"/>
              <a:gd name="connsiteY4982" fmla="*/ 2291820 h 8856097"/>
              <a:gd name="connsiteX4983" fmla="*/ 1541250 w 8830208"/>
              <a:gd name="connsiteY4983" fmla="*/ 2245405 h 8856097"/>
              <a:gd name="connsiteX4984" fmla="*/ 1538783 w 8830208"/>
              <a:gd name="connsiteY4984" fmla="*/ 2266836 h 8856097"/>
              <a:gd name="connsiteX4985" fmla="*/ 2358581 w 8830208"/>
              <a:gd name="connsiteY4985" fmla="*/ 2253005 h 8856097"/>
              <a:gd name="connsiteX4986" fmla="*/ 2362381 w 8830208"/>
              <a:gd name="connsiteY4986" fmla="*/ 2274351 h 8856097"/>
              <a:gd name="connsiteX4987" fmla="*/ 2370887 w 8830208"/>
              <a:gd name="connsiteY4987" fmla="*/ 2288105 h 8856097"/>
              <a:gd name="connsiteX4988" fmla="*/ 2381879 w 8830208"/>
              <a:gd name="connsiteY4988" fmla="*/ 2277113 h 8856097"/>
              <a:gd name="connsiteX4989" fmla="*/ 2386479 w 8830208"/>
              <a:gd name="connsiteY4989" fmla="*/ 2255758 h 8856097"/>
              <a:gd name="connsiteX4990" fmla="*/ 2358581 w 8830208"/>
              <a:gd name="connsiteY4990" fmla="*/ 2253005 h 8856097"/>
              <a:gd name="connsiteX4991" fmla="*/ 2765117 w 8830208"/>
              <a:gd name="connsiteY4991" fmla="*/ 2252072 h 8856097"/>
              <a:gd name="connsiteX4992" fmla="*/ 2777509 w 8830208"/>
              <a:gd name="connsiteY4992" fmla="*/ 2283505 h 8856097"/>
              <a:gd name="connsiteX4993" fmla="*/ 2790777 w 8830208"/>
              <a:gd name="connsiteY4993" fmla="*/ 2269779 h 8856097"/>
              <a:gd name="connsiteX4994" fmla="*/ 2765117 w 8830208"/>
              <a:gd name="connsiteY4994" fmla="*/ 2252072 h 8856097"/>
              <a:gd name="connsiteX4995" fmla="*/ 1828752 w 8830208"/>
              <a:gd name="connsiteY4995" fmla="*/ 2269217 h 8856097"/>
              <a:gd name="connsiteX4996" fmla="*/ 1847507 w 8830208"/>
              <a:gd name="connsiteY4996" fmla="*/ 2283505 h 8856097"/>
              <a:gd name="connsiteX4997" fmla="*/ 1860775 w 8830208"/>
              <a:gd name="connsiteY4997" fmla="*/ 2269217 h 8856097"/>
              <a:gd name="connsiteX4998" fmla="*/ 1842021 w 8830208"/>
              <a:gd name="connsiteY4998" fmla="*/ 2254930 h 8856097"/>
              <a:gd name="connsiteX4999" fmla="*/ 1828752 w 8830208"/>
              <a:gd name="connsiteY4999" fmla="*/ 2269217 h 8856097"/>
              <a:gd name="connsiteX5000" fmla="*/ 2552948 w 8830208"/>
              <a:gd name="connsiteY5000" fmla="*/ 2259692 h 8856097"/>
              <a:gd name="connsiteX5001" fmla="*/ 2562177 w 8830208"/>
              <a:gd name="connsiteY5001" fmla="*/ 2283505 h 8856097"/>
              <a:gd name="connsiteX5002" fmla="*/ 2571407 w 8830208"/>
              <a:gd name="connsiteY5002" fmla="*/ 2288267 h 8856097"/>
              <a:gd name="connsiteX5003" fmla="*/ 2562177 w 8830208"/>
              <a:gd name="connsiteY5003" fmla="*/ 2264455 h 8856097"/>
              <a:gd name="connsiteX5004" fmla="*/ 2552948 w 8830208"/>
              <a:gd name="connsiteY5004" fmla="*/ 2259692 h 8856097"/>
              <a:gd name="connsiteX5005" fmla="*/ 2726008 w 8830208"/>
              <a:gd name="connsiteY5005" fmla="*/ 2266360 h 8856097"/>
              <a:gd name="connsiteX5006" fmla="*/ 2724664 w 8830208"/>
              <a:gd name="connsiteY5006" fmla="*/ 2302555 h 8856097"/>
              <a:gd name="connsiteX5007" fmla="*/ 2727865 w 8830208"/>
              <a:gd name="connsiteY5007" fmla="*/ 2291410 h 8856097"/>
              <a:gd name="connsiteX5008" fmla="*/ 2735751 w 8830208"/>
              <a:gd name="connsiteY5008" fmla="*/ 2285933 h 8856097"/>
              <a:gd name="connsiteX5009" fmla="*/ 2750525 w 8830208"/>
              <a:gd name="connsiteY5009" fmla="*/ 2291601 h 8856097"/>
              <a:gd name="connsiteX5010" fmla="*/ 2745724 w 8830208"/>
              <a:gd name="connsiteY5010" fmla="*/ 2273265 h 8856097"/>
              <a:gd name="connsiteX5011" fmla="*/ 2726008 w 8830208"/>
              <a:gd name="connsiteY5011" fmla="*/ 2266360 h 8856097"/>
              <a:gd name="connsiteX5012" fmla="*/ 828627 w 8830208"/>
              <a:gd name="connsiteY5012" fmla="*/ 2302555 h 8856097"/>
              <a:gd name="connsiteX5013" fmla="*/ 852830 w 8830208"/>
              <a:gd name="connsiteY5013" fmla="*/ 2340655 h 8856097"/>
              <a:gd name="connsiteX5014" fmla="*/ 838152 w 8830208"/>
              <a:gd name="connsiteY5014" fmla="*/ 2302555 h 8856097"/>
              <a:gd name="connsiteX5015" fmla="*/ 813949 w 8830208"/>
              <a:gd name="connsiteY5015" fmla="*/ 2264455 h 8856097"/>
              <a:gd name="connsiteX5016" fmla="*/ 828627 w 8830208"/>
              <a:gd name="connsiteY5016" fmla="*/ 2302555 h 8856097"/>
              <a:gd name="connsiteX5017" fmla="*/ 1495377 w 8830208"/>
              <a:gd name="connsiteY5017" fmla="*/ 2273684 h 8856097"/>
              <a:gd name="connsiteX5018" fmla="*/ 1481090 w 8830208"/>
              <a:gd name="connsiteY5018" fmla="*/ 2277428 h 8856097"/>
              <a:gd name="connsiteX5019" fmla="*/ 1466660 w 8830208"/>
              <a:gd name="connsiteY5019" fmla="*/ 2289629 h 8856097"/>
              <a:gd name="connsiteX5020" fmla="*/ 1466507 w 8830208"/>
              <a:gd name="connsiteY5020" fmla="*/ 2307317 h 8856097"/>
              <a:gd name="connsiteX5021" fmla="*/ 1457135 w 8830208"/>
              <a:gd name="connsiteY5021" fmla="*/ 2293030 h 8856097"/>
              <a:gd name="connsiteX5022" fmla="*/ 1447752 w 8830208"/>
              <a:gd name="connsiteY5022" fmla="*/ 2278742 h 8856097"/>
              <a:gd name="connsiteX5023" fmla="*/ 1439294 w 8830208"/>
              <a:gd name="connsiteY5023" fmla="*/ 2291868 h 8856097"/>
              <a:gd name="connsiteX5024" fmla="*/ 1422168 w 8830208"/>
              <a:gd name="connsiteY5024" fmla="*/ 2299640 h 8856097"/>
              <a:gd name="connsiteX5025" fmla="*/ 1400756 w 8830208"/>
              <a:gd name="connsiteY5025" fmla="*/ 2326367 h 8856097"/>
              <a:gd name="connsiteX5026" fmla="*/ 1408309 w 8830208"/>
              <a:gd name="connsiteY5026" fmla="*/ 2345417 h 8856097"/>
              <a:gd name="connsiteX5027" fmla="*/ 1408986 w 8830208"/>
              <a:gd name="connsiteY5027" fmla="*/ 2327586 h 8856097"/>
              <a:gd name="connsiteX5028" fmla="*/ 1409652 w 8830208"/>
              <a:gd name="connsiteY5028" fmla="*/ 2309746 h 8856097"/>
              <a:gd name="connsiteX5029" fmla="*/ 1423940 w 8830208"/>
              <a:gd name="connsiteY5029" fmla="*/ 2321605 h 8856097"/>
              <a:gd name="connsiteX5030" fmla="*/ 1438227 w 8830208"/>
              <a:gd name="connsiteY5030" fmla="*/ 2333463 h 8856097"/>
              <a:gd name="connsiteX5031" fmla="*/ 1438227 w 8830208"/>
              <a:gd name="connsiteY5031" fmla="*/ 2322205 h 8856097"/>
              <a:gd name="connsiteX5032" fmla="*/ 1445371 w 8830208"/>
              <a:gd name="connsiteY5032" fmla="*/ 2315166 h 8856097"/>
              <a:gd name="connsiteX5033" fmla="*/ 1476327 w 8830208"/>
              <a:gd name="connsiteY5033" fmla="*/ 2309527 h 8856097"/>
              <a:gd name="connsiteX5034" fmla="*/ 1514275 w 8830208"/>
              <a:gd name="connsiteY5034" fmla="*/ 2298735 h 8856097"/>
              <a:gd name="connsiteX5035" fmla="*/ 1515123 w 8830208"/>
              <a:gd name="connsiteY5035" fmla="*/ 2264455 h 8856097"/>
              <a:gd name="connsiteX5036" fmla="*/ 1495377 w 8830208"/>
              <a:gd name="connsiteY5036" fmla="*/ 2273684 h 8856097"/>
              <a:gd name="connsiteX5037" fmla="*/ 1739560 w 8830208"/>
              <a:gd name="connsiteY5037" fmla="*/ 2278685 h 8856097"/>
              <a:gd name="connsiteX5038" fmla="*/ 1754619 w 8830208"/>
              <a:gd name="connsiteY5038" fmla="*/ 2286991 h 8856097"/>
              <a:gd name="connsiteX5039" fmla="*/ 1772517 w 8830208"/>
              <a:gd name="connsiteY5039" fmla="*/ 2294192 h 8856097"/>
              <a:gd name="connsiteX5040" fmla="*/ 1780985 w 8830208"/>
              <a:gd name="connsiteY5040" fmla="*/ 2295744 h 8856097"/>
              <a:gd name="connsiteX5041" fmla="*/ 1762706 w 8830208"/>
              <a:gd name="connsiteY5041" fmla="*/ 2274313 h 8856097"/>
              <a:gd name="connsiteX5042" fmla="*/ 1739560 w 8830208"/>
              <a:gd name="connsiteY5042" fmla="*/ 2278685 h 8856097"/>
              <a:gd name="connsiteX5043" fmla="*/ 2302155 w 8830208"/>
              <a:gd name="connsiteY5043" fmla="*/ 2272722 h 8856097"/>
              <a:gd name="connsiteX5044" fmla="*/ 2275484 w 8830208"/>
              <a:gd name="connsiteY5044" fmla="*/ 2278742 h 8856097"/>
              <a:gd name="connsiteX5045" fmla="*/ 2290267 w 8830208"/>
              <a:gd name="connsiteY5045" fmla="*/ 2297792 h 8856097"/>
              <a:gd name="connsiteX5046" fmla="*/ 2305050 w 8830208"/>
              <a:gd name="connsiteY5046" fmla="*/ 2316842 h 8856097"/>
              <a:gd name="connsiteX5047" fmla="*/ 2299240 w 8830208"/>
              <a:gd name="connsiteY5047" fmla="*/ 2300173 h 8856097"/>
              <a:gd name="connsiteX5048" fmla="*/ 2303983 w 8830208"/>
              <a:gd name="connsiteY5048" fmla="*/ 2283505 h 8856097"/>
              <a:gd name="connsiteX5049" fmla="*/ 2314527 w 8830208"/>
              <a:gd name="connsiteY5049" fmla="*/ 2292134 h 8856097"/>
              <a:gd name="connsiteX5050" fmla="*/ 2332920 w 8830208"/>
              <a:gd name="connsiteY5050" fmla="*/ 2295963 h 8856097"/>
              <a:gd name="connsiteX5051" fmla="*/ 2334940 w 8830208"/>
              <a:gd name="connsiteY5051" fmla="*/ 2265579 h 8856097"/>
              <a:gd name="connsiteX5052" fmla="*/ 2302155 w 8830208"/>
              <a:gd name="connsiteY5052" fmla="*/ 2272722 h 8856097"/>
              <a:gd name="connsiteX5053" fmla="*/ 2512533 w 8830208"/>
              <a:gd name="connsiteY5053" fmla="*/ 2269655 h 8856097"/>
              <a:gd name="connsiteX5054" fmla="*/ 2511342 w 8830208"/>
              <a:gd name="connsiteY5054" fmla="*/ 2291582 h 8856097"/>
              <a:gd name="connsiteX5055" fmla="*/ 2516353 w 8830208"/>
              <a:gd name="connsiteY5055" fmla="*/ 2307317 h 8856097"/>
              <a:gd name="connsiteX5056" fmla="*/ 2507542 w 8830208"/>
              <a:gd name="connsiteY5056" fmla="*/ 2295087 h 8856097"/>
              <a:gd name="connsiteX5057" fmla="*/ 2466785 w 8830208"/>
              <a:gd name="connsiteY5057" fmla="*/ 2310718 h 8856097"/>
              <a:gd name="connsiteX5058" fmla="*/ 2466632 w 8830208"/>
              <a:gd name="connsiteY5058" fmla="*/ 2326367 h 8856097"/>
              <a:gd name="connsiteX5059" fmla="*/ 2458469 w 8830208"/>
              <a:gd name="connsiteY5059" fmla="*/ 2313480 h 8856097"/>
              <a:gd name="connsiteX5060" fmla="*/ 2450297 w 8830208"/>
              <a:gd name="connsiteY5060" fmla="*/ 2300592 h 8856097"/>
              <a:gd name="connsiteX5061" fmla="*/ 2432418 w 8830208"/>
              <a:gd name="connsiteY5061" fmla="*/ 2310155 h 8856097"/>
              <a:gd name="connsiteX5062" fmla="*/ 2390727 w 8830208"/>
              <a:gd name="connsiteY5062" fmla="*/ 2321605 h 8856097"/>
              <a:gd name="connsiteX5063" fmla="*/ 2392347 w 8830208"/>
              <a:gd name="connsiteY5063" fmla="*/ 2355942 h 8856097"/>
              <a:gd name="connsiteX5064" fmla="*/ 2396890 w 8830208"/>
              <a:gd name="connsiteY5064" fmla="*/ 2345636 h 8856097"/>
              <a:gd name="connsiteX5065" fmla="*/ 2390289 w 8830208"/>
              <a:gd name="connsiteY5065" fmla="*/ 2328434 h 8856097"/>
              <a:gd name="connsiteX5066" fmla="*/ 2403148 w 8830208"/>
              <a:gd name="connsiteY5066" fmla="*/ 2339102 h 8856097"/>
              <a:gd name="connsiteX5067" fmla="*/ 2415997 w 8830208"/>
              <a:gd name="connsiteY5067" fmla="*/ 2349770 h 8856097"/>
              <a:gd name="connsiteX5068" fmla="*/ 2446230 w 8830208"/>
              <a:gd name="connsiteY5068" fmla="*/ 2338359 h 8856097"/>
              <a:gd name="connsiteX5069" fmla="*/ 2476595 w 8830208"/>
              <a:gd name="connsiteY5069" fmla="*/ 2312375 h 8856097"/>
              <a:gd name="connsiteX5070" fmla="*/ 2476748 w 8830208"/>
              <a:gd name="connsiteY5070" fmla="*/ 2297792 h 8856097"/>
              <a:gd name="connsiteX5071" fmla="*/ 2485082 w 8830208"/>
              <a:gd name="connsiteY5071" fmla="*/ 2310965 h 8856097"/>
              <a:gd name="connsiteX5072" fmla="*/ 2493426 w 8830208"/>
              <a:gd name="connsiteY5072" fmla="*/ 2324138 h 8856097"/>
              <a:gd name="connsiteX5073" fmla="*/ 2512133 w 8830208"/>
              <a:gd name="connsiteY5073" fmla="*/ 2310965 h 8856097"/>
              <a:gd name="connsiteX5074" fmla="*/ 2524773 w 8830208"/>
              <a:gd name="connsiteY5074" fmla="*/ 2280628 h 8856097"/>
              <a:gd name="connsiteX5075" fmla="*/ 2512533 w 8830208"/>
              <a:gd name="connsiteY5075" fmla="*/ 2269655 h 8856097"/>
              <a:gd name="connsiteX5076" fmla="*/ 2909840 w 8830208"/>
              <a:gd name="connsiteY5076" fmla="*/ 2273980 h 8856097"/>
              <a:gd name="connsiteX5077" fmla="*/ 2909840 w 8830208"/>
              <a:gd name="connsiteY5077" fmla="*/ 2293030 h 8856097"/>
              <a:gd name="connsiteX5078" fmla="*/ 2906430 w 8830208"/>
              <a:gd name="connsiteY5078" fmla="*/ 2302555 h 8856097"/>
              <a:gd name="connsiteX5079" fmla="*/ 2892333 w 8830208"/>
              <a:gd name="connsiteY5079" fmla="*/ 2290648 h 8856097"/>
              <a:gd name="connsiteX5080" fmla="*/ 2886780 w 8830208"/>
              <a:gd name="connsiteY5080" fmla="*/ 2295411 h 8856097"/>
              <a:gd name="connsiteX5081" fmla="*/ 2930214 w 8830208"/>
              <a:gd name="connsiteY5081" fmla="*/ 2281123 h 8856097"/>
              <a:gd name="connsiteX5082" fmla="*/ 2909840 w 8830208"/>
              <a:gd name="connsiteY5082" fmla="*/ 2273980 h 8856097"/>
              <a:gd name="connsiteX5083" fmla="*/ 3131296 w 8830208"/>
              <a:gd name="connsiteY5083" fmla="*/ 2271274 h 8856097"/>
              <a:gd name="connsiteX5084" fmla="*/ 3105102 w 8830208"/>
              <a:gd name="connsiteY5084" fmla="*/ 2284695 h 8856097"/>
              <a:gd name="connsiteX5085" fmla="*/ 3113742 w 8830208"/>
              <a:gd name="connsiteY5085" fmla="*/ 2288820 h 8856097"/>
              <a:gd name="connsiteX5086" fmla="*/ 3117599 w 8830208"/>
              <a:gd name="connsiteY5086" fmla="*/ 2301745 h 8856097"/>
              <a:gd name="connsiteX5087" fmla="*/ 3112827 w 8830208"/>
              <a:gd name="connsiteY5087" fmla="*/ 2320004 h 8856097"/>
              <a:gd name="connsiteX5088" fmla="*/ 3145098 w 8830208"/>
              <a:gd name="connsiteY5088" fmla="*/ 2312727 h 8856097"/>
              <a:gd name="connsiteX5089" fmla="*/ 3199771 w 8830208"/>
              <a:gd name="connsiteY5089" fmla="*/ 2313727 h 8856097"/>
              <a:gd name="connsiteX5090" fmla="*/ 3227518 w 8830208"/>
              <a:gd name="connsiteY5090" fmla="*/ 2316671 h 8856097"/>
              <a:gd name="connsiteX5091" fmla="*/ 3211040 w 8830208"/>
              <a:gd name="connsiteY5091" fmla="*/ 2305622 h 8856097"/>
              <a:gd name="connsiteX5092" fmla="*/ 3200772 w 8830208"/>
              <a:gd name="connsiteY5092" fmla="*/ 2292772 h 8856097"/>
              <a:gd name="connsiteX5093" fmla="*/ 3205772 w 8830208"/>
              <a:gd name="connsiteY5093" fmla="*/ 2275046 h 8856097"/>
              <a:gd name="connsiteX5094" fmla="*/ 3131296 w 8830208"/>
              <a:gd name="connsiteY5094" fmla="*/ 2271274 h 8856097"/>
              <a:gd name="connsiteX5095" fmla="*/ 2022996 w 8830208"/>
              <a:gd name="connsiteY5095" fmla="*/ 2289048 h 8856097"/>
              <a:gd name="connsiteX5096" fmla="*/ 2028777 w 8830208"/>
              <a:gd name="connsiteY5096" fmla="*/ 2308098 h 8856097"/>
              <a:gd name="connsiteX5097" fmla="*/ 2037407 w 8830208"/>
              <a:gd name="connsiteY5097" fmla="*/ 2312080 h 8856097"/>
              <a:gd name="connsiteX5098" fmla="*/ 2041065 w 8830208"/>
              <a:gd name="connsiteY5098" fmla="*/ 2293030 h 8856097"/>
              <a:gd name="connsiteX5099" fmla="*/ 2026644 w 8830208"/>
              <a:gd name="connsiteY5099" fmla="*/ 2273980 h 8856097"/>
              <a:gd name="connsiteX5100" fmla="*/ 2022996 w 8830208"/>
              <a:gd name="connsiteY5100" fmla="*/ 2289048 h 8856097"/>
              <a:gd name="connsiteX5101" fmla="*/ 2050742 w 8830208"/>
              <a:gd name="connsiteY5101" fmla="*/ 2286667 h 8856097"/>
              <a:gd name="connsiteX5102" fmla="*/ 2057352 w 8830208"/>
              <a:gd name="connsiteY5102" fmla="*/ 2312861 h 8856097"/>
              <a:gd name="connsiteX5103" fmla="*/ 2066877 w 8830208"/>
              <a:gd name="connsiteY5103" fmla="*/ 2321605 h 8856097"/>
              <a:gd name="connsiteX5104" fmla="*/ 2060267 w 8830208"/>
              <a:gd name="connsiteY5104" fmla="*/ 2285210 h 8856097"/>
              <a:gd name="connsiteX5105" fmla="*/ 2044132 w 8830208"/>
              <a:gd name="connsiteY5105" fmla="*/ 2269217 h 8856097"/>
              <a:gd name="connsiteX5106" fmla="*/ 2050742 w 8830208"/>
              <a:gd name="connsiteY5106" fmla="*/ 2286667 h 8856097"/>
              <a:gd name="connsiteX5107" fmla="*/ 2253615 w 8830208"/>
              <a:gd name="connsiteY5107" fmla="*/ 2298630 h 8856097"/>
              <a:gd name="connsiteX5108" fmla="*/ 2262140 w 8830208"/>
              <a:gd name="connsiteY5108" fmla="*/ 2321605 h 8856097"/>
              <a:gd name="connsiteX5109" fmla="*/ 2276427 w 8830208"/>
              <a:gd name="connsiteY5109" fmla="*/ 2307879 h 8856097"/>
              <a:gd name="connsiteX5110" fmla="*/ 2253615 w 8830208"/>
              <a:gd name="connsiteY5110" fmla="*/ 2298630 h 8856097"/>
              <a:gd name="connsiteX5111" fmla="*/ 2651512 w 8830208"/>
              <a:gd name="connsiteY5111" fmla="*/ 2297363 h 8856097"/>
              <a:gd name="connsiteX5112" fmla="*/ 2656723 w 8830208"/>
              <a:gd name="connsiteY5112" fmla="*/ 2324624 h 8856097"/>
              <a:gd name="connsiteX5113" fmla="*/ 2668077 w 8830208"/>
              <a:gd name="connsiteY5113" fmla="*/ 2335892 h 8856097"/>
              <a:gd name="connsiteX5114" fmla="*/ 2661733 w 8830208"/>
              <a:gd name="connsiteY5114" fmla="*/ 2319223 h 8856097"/>
              <a:gd name="connsiteX5115" fmla="*/ 2679697 w 8830208"/>
              <a:gd name="connsiteY5115" fmla="*/ 2314461 h 8856097"/>
              <a:gd name="connsiteX5116" fmla="*/ 2684498 w 8830208"/>
              <a:gd name="connsiteY5116" fmla="*/ 2326367 h 8856097"/>
              <a:gd name="connsiteX5117" fmla="*/ 2685250 w 8830208"/>
              <a:gd name="connsiteY5117" fmla="*/ 2313899 h 8856097"/>
              <a:gd name="connsiteX5118" fmla="*/ 2693937 w 8830208"/>
              <a:gd name="connsiteY5118" fmla="*/ 2306336 h 8856097"/>
              <a:gd name="connsiteX5119" fmla="*/ 2701881 w 8830208"/>
              <a:gd name="connsiteY5119" fmla="*/ 2297373 h 8856097"/>
              <a:gd name="connsiteX5120" fmla="*/ 2693937 w 8830208"/>
              <a:gd name="connsiteY5120" fmla="*/ 2283505 h 8856097"/>
              <a:gd name="connsiteX5121" fmla="*/ 2686002 w 8830208"/>
              <a:gd name="connsiteY5121" fmla="*/ 2294192 h 8856097"/>
              <a:gd name="connsiteX5122" fmla="*/ 2671829 w 8830208"/>
              <a:gd name="connsiteY5122" fmla="*/ 2293125 h 8856097"/>
              <a:gd name="connsiteX5123" fmla="*/ 2657656 w 8830208"/>
              <a:gd name="connsiteY5123" fmla="*/ 2281361 h 8856097"/>
              <a:gd name="connsiteX5124" fmla="*/ 2651512 w 8830208"/>
              <a:gd name="connsiteY5124" fmla="*/ 2297363 h 8856097"/>
              <a:gd name="connsiteX5125" fmla="*/ 1200855 w 8830208"/>
              <a:gd name="connsiteY5125" fmla="*/ 2310860 h 8856097"/>
              <a:gd name="connsiteX5126" fmla="*/ 1200102 w 8830208"/>
              <a:gd name="connsiteY5126" fmla="*/ 2333463 h 8856097"/>
              <a:gd name="connsiteX5127" fmla="*/ 1214390 w 8830208"/>
              <a:gd name="connsiteY5127" fmla="*/ 2321605 h 8856097"/>
              <a:gd name="connsiteX5128" fmla="*/ 1219962 w 8830208"/>
              <a:gd name="connsiteY5128" fmla="*/ 2306812 h 8856097"/>
              <a:gd name="connsiteX5129" fmla="*/ 1206427 w 8830208"/>
              <a:gd name="connsiteY5129" fmla="*/ 2300231 h 8856097"/>
              <a:gd name="connsiteX5130" fmla="*/ 1200855 w 8830208"/>
              <a:gd name="connsiteY5130" fmla="*/ 2310860 h 8856097"/>
              <a:gd name="connsiteX5131" fmla="*/ 1679029 w 8830208"/>
              <a:gd name="connsiteY5131" fmla="*/ 2304936 h 8856097"/>
              <a:gd name="connsiteX5132" fmla="*/ 1676057 w 8830208"/>
              <a:gd name="connsiteY5132" fmla="*/ 2321605 h 8856097"/>
              <a:gd name="connsiteX5133" fmla="*/ 1666827 w 8830208"/>
              <a:gd name="connsiteY5133" fmla="*/ 2312080 h 8856097"/>
              <a:gd name="connsiteX5134" fmla="*/ 1652540 w 8830208"/>
              <a:gd name="connsiteY5134" fmla="*/ 2302555 h 8856097"/>
              <a:gd name="connsiteX5135" fmla="*/ 1647777 w 8830208"/>
              <a:gd name="connsiteY5135" fmla="*/ 2331130 h 8856097"/>
              <a:gd name="connsiteX5136" fmla="*/ 1657007 w 8830208"/>
              <a:gd name="connsiteY5136" fmla="*/ 2345417 h 8856097"/>
              <a:gd name="connsiteX5137" fmla="*/ 1657160 w 8830208"/>
              <a:gd name="connsiteY5137" fmla="*/ 2332949 h 8856097"/>
              <a:gd name="connsiteX5138" fmla="*/ 1666751 w 8830208"/>
              <a:gd name="connsiteY5138" fmla="*/ 2326319 h 8856097"/>
              <a:gd name="connsiteX5139" fmla="*/ 1691164 w 8830208"/>
              <a:gd name="connsiteY5139" fmla="*/ 2323786 h 8856097"/>
              <a:gd name="connsiteX5140" fmla="*/ 1706128 w 8830208"/>
              <a:gd name="connsiteY5140" fmla="*/ 2315413 h 8856097"/>
              <a:gd name="connsiteX5141" fmla="*/ 1689459 w 8830208"/>
              <a:gd name="connsiteY5141" fmla="*/ 2301840 h 8856097"/>
              <a:gd name="connsiteX5142" fmla="*/ 1672790 w 8830208"/>
              <a:gd name="connsiteY5142" fmla="*/ 2288267 h 8856097"/>
              <a:gd name="connsiteX5143" fmla="*/ 1679029 w 8830208"/>
              <a:gd name="connsiteY5143" fmla="*/ 2304936 h 8856097"/>
              <a:gd name="connsiteX5144" fmla="*/ 1966389 w 8830208"/>
              <a:gd name="connsiteY5144" fmla="*/ 2303326 h 8856097"/>
              <a:gd name="connsiteX5145" fmla="*/ 1948472 w 8830208"/>
              <a:gd name="connsiteY5145" fmla="*/ 2306250 h 8856097"/>
              <a:gd name="connsiteX5146" fmla="*/ 1931689 w 8830208"/>
              <a:gd name="connsiteY5146" fmla="*/ 2337035 h 8856097"/>
              <a:gd name="connsiteX5147" fmla="*/ 1947062 w 8830208"/>
              <a:gd name="connsiteY5147" fmla="*/ 2341874 h 8856097"/>
              <a:gd name="connsiteX5148" fmla="*/ 1972485 w 8830208"/>
              <a:gd name="connsiteY5148" fmla="*/ 2331130 h 8856097"/>
              <a:gd name="connsiteX5149" fmla="*/ 1997069 w 8830208"/>
              <a:gd name="connsiteY5149" fmla="*/ 2316042 h 8856097"/>
              <a:gd name="connsiteX5150" fmla="*/ 2002850 w 8830208"/>
              <a:gd name="connsiteY5150" fmla="*/ 2300954 h 8856097"/>
              <a:gd name="connsiteX5151" fmla="*/ 2010909 w 8830208"/>
              <a:gd name="connsiteY5151" fmla="*/ 2313661 h 8856097"/>
              <a:gd name="connsiteX5152" fmla="*/ 2018957 w 8830208"/>
              <a:gd name="connsiteY5152" fmla="*/ 2326367 h 8856097"/>
              <a:gd name="connsiteX5153" fmla="*/ 2019110 w 8830208"/>
              <a:gd name="connsiteY5153" fmla="*/ 2310889 h 8856097"/>
              <a:gd name="connsiteX5154" fmla="*/ 1966389 w 8830208"/>
              <a:gd name="connsiteY5154" fmla="*/ 2303326 h 8856097"/>
              <a:gd name="connsiteX5155" fmla="*/ 2209752 w 8830208"/>
              <a:gd name="connsiteY5155" fmla="*/ 2312080 h 8856097"/>
              <a:gd name="connsiteX5156" fmla="*/ 2235880 w 8830208"/>
              <a:gd name="connsiteY5156" fmla="*/ 2309822 h 8856097"/>
              <a:gd name="connsiteX5157" fmla="*/ 2237480 w 8830208"/>
              <a:gd name="connsiteY5157" fmla="*/ 2288505 h 8856097"/>
              <a:gd name="connsiteX5158" fmla="*/ 2228526 w 8830208"/>
              <a:gd name="connsiteY5158" fmla="*/ 2302678 h 8856097"/>
              <a:gd name="connsiteX5159" fmla="*/ 2219420 w 8830208"/>
              <a:gd name="connsiteY5159" fmla="*/ 2304936 h 8856097"/>
              <a:gd name="connsiteX5160" fmla="*/ 2209419 w 8830208"/>
              <a:gd name="connsiteY5160" fmla="*/ 2293030 h 8856097"/>
              <a:gd name="connsiteX5161" fmla="*/ 2209752 w 8830208"/>
              <a:gd name="connsiteY5161" fmla="*/ 2312080 h 8856097"/>
              <a:gd name="connsiteX5162" fmla="*/ 2857595 w 8830208"/>
              <a:gd name="connsiteY5162" fmla="*/ 2300173 h 8856097"/>
              <a:gd name="connsiteX5163" fmla="*/ 2866977 w 8830208"/>
              <a:gd name="connsiteY5163" fmla="*/ 2321605 h 8856097"/>
              <a:gd name="connsiteX5164" fmla="*/ 2876207 w 8830208"/>
              <a:gd name="connsiteY5164" fmla="*/ 2335892 h 8856097"/>
              <a:gd name="connsiteX5165" fmla="*/ 2876360 w 8830208"/>
              <a:gd name="connsiteY5165" fmla="*/ 2314461 h 8856097"/>
              <a:gd name="connsiteX5166" fmla="*/ 2866977 w 8830208"/>
              <a:gd name="connsiteY5166" fmla="*/ 2293030 h 8856097"/>
              <a:gd name="connsiteX5167" fmla="*/ 2857595 w 8830208"/>
              <a:gd name="connsiteY5167" fmla="*/ 2300173 h 8856097"/>
              <a:gd name="connsiteX5168" fmla="*/ 3050867 w 8830208"/>
              <a:gd name="connsiteY5168" fmla="*/ 2299164 h 8856097"/>
              <a:gd name="connsiteX5169" fmla="*/ 3044742 w 8830208"/>
              <a:gd name="connsiteY5169" fmla="*/ 2317461 h 8856097"/>
              <a:gd name="connsiteX5170" fmla="*/ 3039447 w 8830208"/>
              <a:gd name="connsiteY5170" fmla="*/ 2331130 h 8856097"/>
              <a:gd name="connsiteX5171" fmla="*/ 3028902 w 8830208"/>
              <a:gd name="connsiteY5171" fmla="*/ 2320966 h 8856097"/>
              <a:gd name="connsiteX5172" fmla="*/ 3007471 w 8830208"/>
              <a:gd name="connsiteY5172" fmla="*/ 2317271 h 8856097"/>
              <a:gd name="connsiteX5173" fmla="*/ 2979830 w 8830208"/>
              <a:gd name="connsiteY5173" fmla="*/ 2347836 h 8856097"/>
              <a:gd name="connsiteX5174" fmla="*/ 2987116 w 8830208"/>
              <a:gd name="connsiteY5174" fmla="*/ 2359619 h 8856097"/>
              <a:gd name="connsiteX5175" fmla="*/ 3026312 w 8830208"/>
              <a:gd name="connsiteY5175" fmla="*/ 2344227 h 8856097"/>
              <a:gd name="connsiteX5176" fmla="*/ 3065516 w 8830208"/>
              <a:gd name="connsiteY5176" fmla="*/ 2328825 h 8856097"/>
              <a:gd name="connsiteX5177" fmla="*/ 3060726 w 8830208"/>
              <a:gd name="connsiteY5177" fmla="*/ 2313308 h 8856097"/>
              <a:gd name="connsiteX5178" fmla="*/ 3055925 w 8830208"/>
              <a:gd name="connsiteY5178" fmla="*/ 2297792 h 8856097"/>
              <a:gd name="connsiteX5179" fmla="*/ 3070984 w 8830208"/>
              <a:gd name="connsiteY5179" fmla="*/ 2316280 h 8856097"/>
              <a:gd name="connsiteX5180" fmla="*/ 3080271 w 8830208"/>
              <a:gd name="connsiteY5180" fmla="*/ 2308098 h 8856097"/>
              <a:gd name="connsiteX5181" fmla="*/ 3050867 w 8830208"/>
              <a:gd name="connsiteY5181" fmla="*/ 2299164 h 8856097"/>
              <a:gd name="connsiteX5182" fmla="*/ 1169146 w 8830208"/>
              <a:gd name="connsiteY5182" fmla="*/ 2309117 h 8856097"/>
              <a:gd name="connsiteX5183" fmla="*/ 1163050 w 8830208"/>
              <a:gd name="connsiteY5183" fmla="*/ 2340655 h 8856097"/>
              <a:gd name="connsiteX5184" fmla="*/ 1173328 w 8830208"/>
              <a:gd name="connsiteY5184" fmla="*/ 2354942 h 8856097"/>
              <a:gd name="connsiteX5185" fmla="*/ 1167965 w 8830208"/>
              <a:gd name="connsiteY5185" fmla="*/ 2338273 h 8856097"/>
              <a:gd name="connsiteX5186" fmla="*/ 1184272 w 8830208"/>
              <a:gd name="connsiteY5186" fmla="*/ 2333511 h 8856097"/>
              <a:gd name="connsiteX5187" fmla="*/ 1189825 w 8830208"/>
              <a:gd name="connsiteY5187" fmla="*/ 2323986 h 8856097"/>
              <a:gd name="connsiteX5188" fmla="*/ 1188196 w 8830208"/>
              <a:gd name="connsiteY5188" fmla="*/ 2303660 h 8856097"/>
              <a:gd name="connsiteX5189" fmla="*/ 1169146 w 8830208"/>
              <a:gd name="connsiteY5189" fmla="*/ 2309117 h 8856097"/>
              <a:gd name="connsiteX5190" fmla="*/ 1719215 w 8830208"/>
              <a:gd name="connsiteY5190" fmla="*/ 2312080 h 8856097"/>
              <a:gd name="connsiteX5191" fmla="*/ 1752552 w 8830208"/>
              <a:gd name="connsiteY5191" fmla="*/ 2312080 h 8856097"/>
              <a:gd name="connsiteX5192" fmla="*/ 1766840 w 8830208"/>
              <a:gd name="connsiteY5192" fmla="*/ 2302850 h 8856097"/>
              <a:gd name="connsiteX5193" fmla="*/ 1745971 w 8830208"/>
              <a:gd name="connsiteY5193" fmla="*/ 2302698 h 8856097"/>
              <a:gd name="connsiteX5194" fmla="*/ 1719215 w 8830208"/>
              <a:gd name="connsiteY5194" fmla="*/ 2312080 h 8856097"/>
              <a:gd name="connsiteX5195" fmla="*/ 1976390 w 8830208"/>
              <a:gd name="connsiteY5195" fmla="*/ 2312080 h 8856097"/>
              <a:gd name="connsiteX5196" fmla="*/ 1980591 w 8830208"/>
              <a:gd name="connsiteY5196" fmla="*/ 2321605 h 8856097"/>
              <a:gd name="connsiteX5197" fmla="*/ 1990677 w 8830208"/>
              <a:gd name="connsiteY5197" fmla="*/ 2312080 h 8856097"/>
              <a:gd name="connsiteX5198" fmla="*/ 1986477 w 8830208"/>
              <a:gd name="connsiteY5198" fmla="*/ 2302555 h 8856097"/>
              <a:gd name="connsiteX5199" fmla="*/ 1976390 w 8830208"/>
              <a:gd name="connsiteY5199" fmla="*/ 2312080 h 8856097"/>
              <a:gd name="connsiteX5200" fmla="*/ 1938290 w 8830208"/>
              <a:gd name="connsiteY5200" fmla="*/ 2321605 h 8856097"/>
              <a:gd name="connsiteX5201" fmla="*/ 1948377 w 8830208"/>
              <a:gd name="connsiteY5201" fmla="*/ 2331130 h 8856097"/>
              <a:gd name="connsiteX5202" fmla="*/ 1952577 w 8830208"/>
              <a:gd name="connsiteY5202" fmla="*/ 2321605 h 8856097"/>
              <a:gd name="connsiteX5203" fmla="*/ 1942491 w 8830208"/>
              <a:gd name="connsiteY5203" fmla="*/ 2312080 h 8856097"/>
              <a:gd name="connsiteX5204" fmla="*/ 1938290 w 8830208"/>
              <a:gd name="connsiteY5204" fmla="*/ 2321605 h 8856097"/>
              <a:gd name="connsiteX5205" fmla="*/ 2597639 w 8830208"/>
              <a:gd name="connsiteY5205" fmla="*/ 2317899 h 8856097"/>
              <a:gd name="connsiteX5206" fmla="*/ 2597896 w 8830208"/>
              <a:gd name="connsiteY5206" fmla="*/ 2359562 h 8856097"/>
              <a:gd name="connsiteX5207" fmla="*/ 2616946 w 8830208"/>
              <a:gd name="connsiteY5207" fmla="*/ 2351856 h 8856097"/>
              <a:gd name="connsiteX5208" fmla="*/ 2628852 w 8830208"/>
              <a:gd name="connsiteY5208" fmla="*/ 2344293 h 8856097"/>
              <a:gd name="connsiteX5209" fmla="*/ 2616680 w 8830208"/>
              <a:gd name="connsiteY5209" fmla="*/ 2327653 h 8856097"/>
              <a:gd name="connsiteX5210" fmla="*/ 2597639 w 8830208"/>
              <a:gd name="connsiteY5210" fmla="*/ 2317899 h 8856097"/>
              <a:gd name="connsiteX5211" fmla="*/ 2816781 w 8830208"/>
              <a:gd name="connsiteY5211" fmla="*/ 2330415 h 8856097"/>
              <a:gd name="connsiteX5212" fmla="*/ 2824591 w 8830208"/>
              <a:gd name="connsiteY5212" fmla="*/ 2343912 h 8856097"/>
              <a:gd name="connsiteX5213" fmla="*/ 2832021 w 8830208"/>
              <a:gd name="connsiteY5213" fmla="*/ 2325576 h 8856097"/>
              <a:gd name="connsiteX5214" fmla="*/ 2816781 w 8830208"/>
              <a:gd name="connsiteY5214" fmla="*/ 2330415 h 8856097"/>
              <a:gd name="connsiteX5215" fmla="*/ 1863681 w 8830208"/>
              <a:gd name="connsiteY5215" fmla="*/ 2327958 h 8856097"/>
              <a:gd name="connsiteX5216" fmla="*/ 1876377 w 8830208"/>
              <a:gd name="connsiteY5216" fmla="*/ 2359705 h 8856097"/>
              <a:gd name="connsiteX5217" fmla="*/ 1889646 w 8830208"/>
              <a:gd name="connsiteY5217" fmla="*/ 2336673 h 8856097"/>
              <a:gd name="connsiteX5218" fmla="*/ 1863681 w 8830208"/>
              <a:gd name="connsiteY5218" fmla="*/ 2327958 h 8856097"/>
              <a:gd name="connsiteX5219" fmla="*/ 2558596 w 8830208"/>
              <a:gd name="connsiteY5219" fmla="*/ 2336263 h 8856097"/>
              <a:gd name="connsiteX5220" fmla="*/ 2565349 w 8830208"/>
              <a:gd name="connsiteY5220" fmla="*/ 2369230 h 8856097"/>
              <a:gd name="connsiteX5221" fmla="*/ 2576656 w 8830208"/>
              <a:gd name="connsiteY5221" fmla="*/ 2350370 h 8856097"/>
              <a:gd name="connsiteX5222" fmla="*/ 2558596 w 8830208"/>
              <a:gd name="connsiteY5222" fmla="*/ 2336263 h 8856097"/>
              <a:gd name="connsiteX5223" fmla="*/ 2786558 w 8830208"/>
              <a:gd name="connsiteY5223" fmla="*/ 2330253 h 8856097"/>
              <a:gd name="connsiteX5224" fmla="*/ 2790977 w 8830208"/>
              <a:gd name="connsiteY5224" fmla="*/ 2361209 h 8856097"/>
              <a:gd name="connsiteX5225" fmla="*/ 2800741 w 8830208"/>
              <a:gd name="connsiteY5225" fmla="*/ 2383517 h 8856097"/>
              <a:gd name="connsiteX5226" fmla="*/ 2795778 w 8830208"/>
              <a:gd name="connsiteY5226" fmla="*/ 2358114 h 8856097"/>
              <a:gd name="connsiteX5227" fmla="*/ 2802703 w 8830208"/>
              <a:gd name="connsiteY5227" fmla="*/ 2327910 h 8856097"/>
              <a:gd name="connsiteX5228" fmla="*/ 2814590 w 8830208"/>
              <a:gd name="connsiteY5228" fmla="*/ 2323109 h 8856097"/>
              <a:gd name="connsiteX5229" fmla="*/ 2803246 w 8830208"/>
              <a:gd name="connsiteY5229" fmla="*/ 2322357 h 8856097"/>
              <a:gd name="connsiteX5230" fmla="*/ 2786558 w 8830208"/>
              <a:gd name="connsiteY5230" fmla="*/ 2330253 h 8856097"/>
              <a:gd name="connsiteX5231" fmla="*/ 1317689 w 8830208"/>
              <a:gd name="connsiteY5231" fmla="*/ 2345827 h 8856097"/>
              <a:gd name="connsiteX5232" fmla="*/ 1317984 w 8830208"/>
              <a:gd name="connsiteY5232" fmla="*/ 2366467 h 8856097"/>
              <a:gd name="connsiteX5233" fmla="*/ 1324594 w 8830208"/>
              <a:gd name="connsiteY5233" fmla="*/ 2354151 h 8856097"/>
              <a:gd name="connsiteX5234" fmla="*/ 1325270 w 8830208"/>
              <a:gd name="connsiteY5234" fmla="*/ 2335892 h 8856097"/>
              <a:gd name="connsiteX5235" fmla="*/ 1333452 w 8830208"/>
              <a:gd name="connsiteY5235" fmla="*/ 2354942 h 8856097"/>
              <a:gd name="connsiteX5236" fmla="*/ 1341634 w 8830208"/>
              <a:gd name="connsiteY5236" fmla="*/ 2373992 h 8856097"/>
              <a:gd name="connsiteX5237" fmla="*/ 1342311 w 8830208"/>
              <a:gd name="connsiteY5237" fmla="*/ 2352561 h 8856097"/>
              <a:gd name="connsiteX5238" fmla="*/ 1317689 w 8830208"/>
              <a:gd name="connsiteY5238" fmla="*/ 2345827 h 8856097"/>
              <a:gd name="connsiteX5239" fmla="*/ 1533477 w 8830208"/>
              <a:gd name="connsiteY5239" fmla="*/ 2338445 h 8856097"/>
              <a:gd name="connsiteX5240" fmla="*/ 1507284 w 8830208"/>
              <a:gd name="connsiteY5240" fmla="*/ 2357857 h 8856097"/>
              <a:gd name="connsiteX5241" fmla="*/ 1495377 w 8830208"/>
              <a:gd name="connsiteY5241" fmla="*/ 2361829 h 8856097"/>
              <a:gd name="connsiteX5242" fmla="*/ 1481090 w 8830208"/>
              <a:gd name="connsiteY5242" fmla="*/ 2356257 h 8856097"/>
              <a:gd name="connsiteX5243" fmla="*/ 1476327 w 8830208"/>
              <a:gd name="connsiteY5243" fmla="*/ 2397805 h 8856097"/>
              <a:gd name="connsiteX5244" fmla="*/ 1485852 w 8830208"/>
              <a:gd name="connsiteY5244" fmla="*/ 2388280 h 8856097"/>
              <a:gd name="connsiteX5245" fmla="*/ 1492996 w 8830208"/>
              <a:gd name="connsiteY5245" fmla="*/ 2379879 h 8856097"/>
              <a:gd name="connsiteX5246" fmla="*/ 1532353 w 8830208"/>
              <a:gd name="connsiteY5246" fmla="*/ 2371611 h 8856097"/>
              <a:gd name="connsiteX5247" fmla="*/ 1542631 w 8830208"/>
              <a:gd name="connsiteY5247" fmla="*/ 2359428 h 8856097"/>
              <a:gd name="connsiteX5248" fmla="*/ 1553709 w 8830208"/>
              <a:gd name="connsiteY5248" fmla="*/ 2349256 h 8856097"/>
              <a:gd name="connsiteX5249" fmla="*/ 1533477 w 8830208"/>
              <a:gd name="connsiteY5249" fmla="*/ 2338445 h 8856097"/>
              <a:gd name="connsiteX5250" fmla="*/ 1568987 w 8830208"/>
              <a:gd name="connsiteY5250" fmla="*/ 2350808 h 8856097"/>
              <a:gd name="connsiteX5251" fmla="*/ 1583455 w 8830208"/>
              <a:gd name="connsiteY5251" fmla="*/ 2361162 h 8856097"/>
              <a:gd name="connsiteX5252" fmla="*/ 1571911 w 8830208"/>
              <a:gd name="connsiteY5252" fmla="*/ 2331130 h 8856097"/>
              <a:gd name="connsiteX5253" fmla="*/ 1568987 w 8830208"/>
              <a:gd name="connsiteY5253" fmla="*/ 2350808 h 8856097"/>
              <a:gd name="connsiteX5254" fmla="*/ 1807321 w 8830208"/>
              <a:gd name="connsiteY5254" fmla="*/ 2337692 h 8856097"/>
              <a:gd name="connsiteX5255" fmla="*/ 1798282 w 8830208"/>
              <a:gd name="connsiteY5255" fmla="*/ 2366486 h 8856097"/>
              <a:gd name="connsiteX5256" fmla="*/ 1827514 w 8830208"/>
              <a:gd name="connsiteY5256" fmla="*/ 2372316 h 8856097"/>
              <a:gd name="connsiteX5257" fmla="*/ 1849412 w 8830208"/>
              <a:gd name="connsiteY5257" fmla="*/ 2366591 h 8856097"/>
              <a:gd name="connsiteX5258" fmla="*/ 1836706 w 8830208"/>
              <a:gd name="connsiteY5258" fmla="*/ 2358381 h 8856097"/>
              <a:gd name="connsiteX5259" fmla="*/ 1823990 w 8830208"/>
              <a:gd name="connsiteY5259" fmla="*/ 2350180 h 8856097"/>
              <a:gd name="connsiteX5260" fmla="*/ 1838277 w 8830208"/>
              <a:gd name="connsiteY5260" fmla="*/ 2340798 h 8856097"/>
              <a:gd name="connsiteX5261" fmla="*/ 1852565 w 8830208"/>
              <a:gd name="connsiteY5261" fmla="*/ 2331425 h 8856097"/>
              <a:gd name="connsiteX5262" fmla="*/ 1838277 w 8830208"/>
              <a:gd name="connsiteY5262" fmla="*/ 2332377 h 8856097"/>
              <a:gd name="connsiteX5263" fmla="*/ 1807321 w 8830208"/>
              <a:gd name="connsiteY5263" fmla="*/ 2337692 h 8856097"/>
              <a:gd name="connsiteX5264" fmla="*/ 1866852 w 8830208"/>
              <a:gd name="connsiteY5264" fmla="*/ 2340655 h 8856097"/>
              <a:gd name="connsiteX5265" fmla="*/ 1876939 w 8830208"/>
              <a:gd name="connsiteY5265" fmla="*/ 2350180 h 8856097"/>
              <a:gd name="connsiteX5266" fmla="*/ 1881140 w 8830208"/>
              <a:gd name="connsiteY5266" fmla="*/ 2340655 h 8856097"/>
              <a:gd name="connsiteX5267" fmla="*/ 1871053 w 8830208"/>
              <a:gd name="connsiteY5267" fmla="*/ 2331130 h 8856097"/>
              <a:gd name="connsiteX5268" fmla="*/ 1866852 w 8830208"/>
              <a:gd name="connsiteY5268" fmla="*/ 2340655 h 8856097"/>
              <a:gd name="connsiteX5269" fmla="*/ 2950207 w 8830208"/>
              <a:gd name="connsiteY5269" fmla="*/ 2336978 h 8856097"/>
              <a:gd name="connsiteX5270" fmla="*/ 2965276 w 8830208"/>
              <a:gd name="connsiteY5270" fmla="*/ 2368953 h 8856097"/>
              <a:gd name="connsiteX5271" fmla="*/ 2962675 w 8830208"/>
              <a:gd name="connsiteY5271" fmla="*/ 2346046 h 8856097"/>
              <a:gd name="connsiteX5272" fmla="*/ 2950207 w 8830208"/>
              <a:gd name="connsiteY5272" fmla="*/ 2336978 h 8856097"/>
              <a:gd name="connsiteX5273" fmla="*/ 2986040 w 8830208"/>
              <a:gd name="connsiteY5273" fmla="*/ 2340655 h 8856097"/>
              <a:gd name="connsiteX5274" fmla="*/ 2996127 w 8830208"/>
              <a:gd name="connsiteY5274" fmla="*/ 2350180 h 8856097"/>
              <a:gd name="connsiteX5275" fmla="*/ 3000327 w 8830208"/>
              <a:gd name="connsiteY5275" fmla="*/ 2340655 h 8856097"/>
              <a:gd name="connsiteX5276" fmla="*/ 2990241 w 8830208"/>
              <a:gd name="connsiteY5276" fmla="*/ 2331130 h 8856097"/>
              <a:gd name="connsiteX5277" fmla="*/ 2986040 w 8830208"/>
              <a:gd name="connsiteY5277" fmla="*/ 2340655 h 8856097"/>
              <a:gd name="connsiteX5278" fmla="*/ 1247051 w 8830208"/>
              <a:gd name="connsiteY5278" fmla="*/ 2352561 h 8856097"/>
              <a:gd name="connsiteX5279" fmla="*/ 1237593 w 8830208"/>
              <a:gd name="connsiteY5279" fmla="*/ 2361791 h 8856097"/>
              <a:gd name="connsiteX5280" fmla="*/ 1254919 w 8830208"/>
              <a:gd name="connsiteY5280" fmla="*/ 2380841 h 8856097"/>
              <a:gd name="connsiteX5281" fmla="*/ 1267863 w 8830208"/>
              <a:gd name="connsiteY5281" fmla="*/ 2402567 h 8856097"/>
              <a:gd name="connsiteX5282" fmla="*/ 1262577 w 8830208"/>
              <a:gd name="connsiteY5282" fmla="*/ 2377164 h 8856097"/>
              <a:gd name="connsiteX5283" fmla="*/ 1269178 w 8830208"/>
              <a:gd name="connsiteY5283" fmla="*/ 2346960 h 8856097"/>
              <a:gd name="connsiteX5284" fmla="*/ 1270978 w 8830208"/>
              <a:gd name="connsiteY5284" fmla="*/ 2341407 h 8856097"/>
              <a:gd name="connsiteX5285" fmla="*/ 1247051 w 8830208"/>
              <a:gd name="connsiteY5285" fmla="*/ 2352561 h 8856097"/>
              <a:gd name="connsiteX5286" fmla="*/ 1285827 w 8830208"/>
              <a:gd name="connsiteY5286" fmla="*/ 2359705 h 8856097"/>
              <a:gd name="connsiteX5287" fmla="*/ 1293314 w 8830208"/>
              <a:gd name="connsiteY5287" fmla="*/ 2378755 h 8856097"/>
              <a:gd name="connsiteX5288" fmla="*/ 1300791 w 8830208"/>
              <a:gd name="connsiteY5288" fmla="*/ 2359705 h 8856097"/>
              <a:gd name="connsiteX5289" fmla="*/ 1293314 w 8830208"/>
              <a:gd name="connsiteY5289" fmla="*/ 2340655 h 8856097"/>
              <a:gd name="connsiteX5290" fmla="*/ 1285827 w 8830208"/>
              <a:gd name="connsiteY5290" fmla="*/ 2359705 h 8856097"/>
              <a:gd name="connsiteX5291" fmla="*/ 2328815 w 8830208"/>
              <a:gd name="connsiteY5291" fmla="*/ 2350180 h 8856097"/>
              <a:gd name="connsiteX5292" fmla="*/ 2328815 w 8830208"/>
              <a:gd name="connsiteY5292" fmla="*/ 2369230 h 8856097"/>
              <a:gd name="connsiteX5293" fmla="*/ 2362152 w 8830208"/>
              <a:gd name="connsiteY5293" fmla="*/ 2368668 h 8856097"/>
              <a:gd name="connsiteX5294" fmla="*/ 2352732 w 8830208"/>
              <a:gd name="connsiteY5294" fmla="*/ 2364400 h 8856097"/>
              <a:gd name="connsiteX5295" fmla="*/ 2348989 w 8830208"/>
              <a:gd name="connsiteY5295" fmla="*/ 2355437 h 8856097"/>
              <a:gd name="connsiteX5296" fmla="*/ 2328815 w 8830208"/>
              <a:gd name="connsiteY5296" fmla="*/ 2350180 h 8856097"/>
              <a:gd name="connsiteX5297" fmla="*/ 2725865 w 8830208"/>
              <a:gd name="connsiteY5297" fmla="*/ 2352818 h 8856097"/>
              <a:gd name="connsiteX5298" fmla="*/ 2714339 w 8830208"/>
              <a:gd name="connsiteY5298" fmla="*/ 2366706 h 8856097"/>
              <a:gd name="connsiteX5299" fmla="*/ 2726684 w 8830208"/>
              <a:gd name="connsiteY5299" fmla="*/ 2376945 h 8856097"/>
              <a:gd name="connsiteX5300" fmla="*/ 2750611 w 8830208"/>
              <a:gd name="connsiteY5300" fmla="*/ 2380031 h 8856097"/>
              <a:gd name="connsiteX5301" fmla="*/ 2762202 w 8830208"/>
              <a:gd name="connsiteY5301" fmla="*/ 2372868 h 8856097"/>
              <a:gd name="connsiteX5302" fmla="*/ 2749791 w 8830208"/>
              <a:gd name="connsiteY5302" fmla="*/ 2355904 h 8856097"/>
              <a:gd name="connsiteX5303" fmla="*/ 2737390 w 8830208"/>
              <a:gd name="connsiteY5303" fmla="*/ 2338931 h 8856097"/>
              <a:gd name="connsiteX5304" fmla="*/ 2725865 w 8830208"/>
              <a:gd name="connsiteY5304" fmla="*/ 2352818 h 8856097"/>
              <a:gd name="connsiteX5305" fmla="*/ 890540 w 8830208"/>
              <a:gd name="connsiteY5305" fmla="*/ 2416855 h 8856097"/>
              <a:gd name="connsiteX5306" fmla="*/ 928878 w 8830208"/>
              <a:gd name="connsiteY5306" fmla="*/ 2483530 h 8856097"/>
              <a:gd name="connsiteX5307" fmla="*/ 900065 w 8830208"/>
              <a:gd name="connsiteY5307" fmla="*/ 2416855 h 8856097"/>
              <a:gd name="connsiteX5308" fmla="*/ 861727 w 8830208"/>
              <a:gd name="connsiteY5308" fmla="*/ 2350180 h 8856097"/>
              <a:gd name="connsiteX5309" fmla="*/ 890540 w 8830208"/>
              <a:gd name="connsiteY5309" fmla="*/ 2416855 h 8856097"/>
              <a:gd name="connsiteX5310" fmla="*/ 1745409 w 8830208"/>
              <a:gd name="connsiteY5310" fmla="*/ 2356904 h 8856097"/>
              <a:gd name="connsiteX5311" fmla="*/ 1733207 w 8830208"/>
              <a:gd name="connsiteY5311" fmla="*/ 2397805 h 8856097"/>
              <a:gd name="connsiteX5312" fmla="*/ 1736950 w 8830208"/>
              <a:gd name="connsiteY5312" fmla="*/ 2383517 h 8856097"/>
              <a:gd name="connsiteX5313" fmla="*/ 1742008 w 8830208"/>
              <a:gd name="connsiteY5313" fmla="*/ 2369230 h 8856097"/>
              <a:gd name="connsiteX5314" fmla="*/ 1752552 w 8830208"/>
              <a:gd name="connsiteY5314" fmla="*/ 2378755 h 8856097"/>
              <a:gd name="connsiteX5315" fmla="*/ 1761782 w 8830208"/>
              <a:gd name="connsiteY5315" fmla="*/ 2388280 h 8856097"/>
              <a:gd name="connsiteX5316" fmla="*/ 1764754 w 8830208"/>
              <a:gd name="connsiteY5316" fmla="*/ 2371611 h 8856097"/>
              <a:gd name="connsiteX5317" fmla="*/ 1758515 w 8830208"/>
              <a:gd name="connsiteY5317" fmla="*/ 2354942 h 8856097"/>
              <a:gd name="connsiteX5318" fmla="*/ 1774803 w 8830208"/>
              <a:gd name="connsiteY5318" fmla="*/ 2368191 h 8856097"/>
              <a:gd name="connsiteX5319" fmla="*/ 1791091 w 8830208"/>
              <a:gd name="connsiteY5319" fmla="*/ 2381450 h 8856097"/>
              <a:gd name="connsiteX5320" fmla="*/ 1785090 w 8830208"/>
              <a:gd name="connsiteY5320" fmla="*/ 2365810 h 8856097"/>
              <a:gd name="connsiteX5321" fmla="*/ 1772965 w 8830208"/>
              <a:gd name="connsiteY5321" fmla="*/ 2351475 h 8856097"/>
              <a:gd name="connsiteX5322" fmla="*/ 1745409 w 8830208"/>
              <a:gd name="connsiteY5322" fmla="*/ 2356904 h 8856097"/>
              <a:gd name="connsiteX5323" fmla="*/ 2054971 w 8830208"/>
              <a:gd name="connsiteY5323" fmla="*/ 2356742 h 8856097"/>
              <a:gd name="connsiteX5324" fmla="*/ 2058372 w 8830208"/>
              <a:gd name="connsiteY5324" fmla="*/ 2388280 h 8856097"/>
              <a:gd name="connsiteX5325" fmla="*/ 2072954 w 8830208"/>
              <a:gd name="connsiteY5325" fmla="*/ 2373992 h 8856097"/>
              <a:gd name="connsiteX5326" fmla="*/ 2076698 w 8830208"/>
              <a:gd name="connsiteY5326" fmla="*/ 2359705 h 8856097"/>
              <a:gd name="connsiteX5327" fmla="*/ 2086070 w 8830208"/>
              <a:gd name="connsiteY5327" fmla="*/ 2371611 h 8856097"/>
              <a:gd name="connsiteX5328" fmla="*/ 2086223 w 8830208"/>
              <a:gd name="connsiteY5328" fmla="*/ 2383517 h 8856097"/>
              <a:gd name="connsiteX5329" fmla="*/ 2094443 w 8830208"/>
              <a:gd name="connsiteY5329" fmla="*/ 2370535 h 8856097"/>
              <a:gd name="connsiteX5330" fmla="*/ 2102673 w 8830208"/>
              <a:gd name="connsiteY5330" fmla="*/ 2357552 h 8856097"/>
              <a:gd name="connsiteX5331" fmla="*/ 2107835 w 8830208"/>
              <a:gd name="connsiteY5331" fmla="*/ 2370535 h 8856097"/>
              <a:gd name="connsiteX5332" fmla="*/ 2113750 w 8830208"/>
              <a:gd name="connsiteY5332" fmla="*/ 2366848 h 8856097"/>
              <a:gd name="connsiteX5333" fmla="*/ 2054971 w 8830208"/>
              <a:gd name="connsiteY5333" fmla="*/ 2356742 h 8856097"/>
              <a:gd name="connsiteX5334" fmla="*/ 2295573 w 8830208"/>
              <a:gd name="connsiteY5334" fmla="*/ 2364353 h 8856097"/>
              <a:gd name="connsiteX5335" fmla="*/ 2283809 w 8830208"/>
              <a:gd name="connsiteY5335" fmla="*/ 2378526 h 8856097"/>
              <a:gd name="connsiteX5336" fmla="*/ 2299583 w 8830208"/>
              <a:gd name="connsiteY5336" fmla="*/ 2384584 h 8856097"/>
              <a:gd name="connsiteX5337" fmla="*/ 2321290 w 8830208"/>
              <a:gd name="connsiteY5337" fmla="*/ 2384698 h 8856097"/>
              <a:gd name="connsiteX5338" fmla="*/ 2316413 w 8830208"/>
              <a:gd name="connsiteY5338" fmla="*/ 2378755 h 8856097"/>
              <a:gd name="connsiteX5339" fmla="*/ 2311079 w 8830208"/>
              <a:gd name="connsiteY5339" fmla="*/ 2364467 h 8856097"/>
              <a:gd name="connsiteX5340" fmla="*/ 2295573 w 8830208"/>
              <a:gd name="connsiteY5340" fmla="*/ 2364353 h 8856097"/>
              <a:gd name="connsiteX5341" fmla="*/ 2530431 w 8830208"/>
              <a:gd name="connsiteY5341" fmla="*/ 2356533 h 8856097"/>
              <a:gd name="connsiteX5342" fmla="*/ 2524363 w 8830208"/>
              <a:gd name="connsiteY5342" fmla="*/ 2377964 h 8856097"/>
              <a:gd name="connsiteX5343" fmla="*/ 2524659 w 8830208"/>
              <a:gd name="connsiteY5343" fmla="*/ 2393042 h 8856097"/>
              <a:gd name="connsiteX5344" fmla="*/ 2534765 w 8830208"/>
              <a:gd name="connsiteY5344" fmla="*/ 2375659 h 8856097"/>
              <a:gd name="connsiteX5345" fmla="*/ 2530431 w 8830208"/>
              <a:gd name="connsiteY5345" fmla="*/ 2356533 h 8856097"/>
              <a:gd name="connsiteX5346" fmla="*/ 2692718 w 8830208"/>
              <a:gd name="connsiteY5346" fmla="*/ 2356552 h 8856097"/>
              <a:gd name="connsiteX5347" fmla="*/ 2700290 w 8830208"/>
              <a:gd name="connsiteY5347" fmla="*/ 2384498 h 8856097"/>
              <a:gd name="connsiteX5348" fmla="*/ 2706024 w 8830208"/>
              <a:gd name="connsiteY5348" fmla="*/ 2365096 h 8856097"/>
              <a:gd name="connsiteX5349" fmla="*/ 2692718 w 8830208"/>
              <a:gd name="connsiteY5349" fmla="*/ 2356552 h 8856097"/>
              <a:gd name="connsiteX5350" fmla="*/ 2903296 w 8830208"/>
              <a:gd name="connsiteY5350" fmla="*/ 2362848 h 8856097"/>
              <a:gd name="connsiteX5351" fmla="*/ 2878808 w 8830208"/>
              <a:gd name="connsiteY5351" fmla="*/ 2371582 h 8856097"/>
              <a:gd name="connsiteX5352" fmla="*/ 2866311 w 8830208"/>
              <a:gd name="connsiteY5352" fmla="*/ 2413892 h 8856097"/>
              <a:gd name="connsiteX5353" fmla="*/ 2876760 w 8830208"/>
              <a:gd name="connsiteY5353" fmla="*/ 2431142 h 8856097"/>
              <a:gd name="connsiteX5354" fmla="*/ 2870835 w 8830208"/>
              <a:gd name="connsiteY5354" fmla="*/ 2404948 h 8856097"/>
              <a:gd name="connsiteX5355" fmla="*/ 2875474 w 8830208"/>
              <a:gd name="connsiteY5355" fmla="*/ 2378755 h 8856097"/>
              <a:gd name="connsiteX5356" fmla="*/ 2886027 w 8830208"/>
              <a:gd name="connsiteY5356" fmla="*/ 2387784 h 8856097"/>
              <a:gd name="connsiteX5357" fmla="*/ 2914021 w 8830208"/>
              <a:gd name="connsiteY5357" fmla="*/ 2387051 h 8856097"/>
              <a:gd name="connsiteX5358" fmla="*/ 2936815 w 8830208"/>
              <a:gd name="connsiteY5358" fmla="*/ 2363734 h 8856097"/>
              <a:gd name="connsiteX5359" fmla="*/ 2903296 w 8830208"/>
              <a:gd name="connsiteY5359" fmla="*/ 2362848 h 8856097"/>
              <a:gd name="connsiteX5360" fmla="*/ 3102150 w 8830208"/>
              <a:gd name="connsiteY5360" fmla="*/ 2366172 h 8856097"/>
              <a:gd name="connsiteX5361" fmla="*/ 3051353 w 8830208"/>
              <a:gd name="connsiteY5361" fmla="*/ 2393156 h 8856097"/>
              <a:gd name="connsiteX5362" fmla="*/ 3034760 w 8830208"/>
              <a:gd name="connsiteY5362" fmla="*/ 2401672 h 8856097"/>
              <a:gd name="connsiteX5363" fmla="*/ 2978734 w 8830208"/>
              <a:gd name="connsiteY5363" fmla="*/ 2416855 h 8856097"/>
              <a:gd name="connsiteX5364" fmla="*/ 2934329 w 8830208"/>
              <a:gd name="connsiteY5364" fmla="*/ 2436495 h 8856097"/>
              <a:gd name="connsiteX5365" fmla="*/ 2945873 w 8830208"/>
              <a:gd name="connsiteY5365" fmla="*/ 2461832 h 8856097"/>
              <a:gd name="connsiteX5366" fmla="*/ 2957417 w 8830208"/>
              <a:gd name="connsiteY5366" fmla="*/ 2487168 h 8856097"/>
              <a:gd name="connsiteX5367" fmla="*/ 2960437 w 8830208"/>
              <a:gd name="connsiteY5367" fmla="*/ 2471509 h 8856097"/>
              <a:gd name="connsiteX5368" fmla="*/ 2981697 w 8830208"/>
              <a:gd name="connsiteY5368" fmla="*/ 2450059 h 8856097"/>
              <a:gd name="connsiteX5369" fmla="*/ 2999003 w 8830208"/>
              <a:gd name="connsiteY5369" fmla="*/ 2437705 h 8856097"/>
              <a:gd name="connsiteX5370" fmla="*/ 3009852 w 8830208"/>
              <a:gd name="connsiteY5370" fmla="*/ 2426380 h 8856097"/>
              <a:gd name="connsiteX5371" fmla="*/ 3019082 w 8830208"/>
              <a:gd name="connsiteY5371" fmla="*/ 2440667 h 8856097"/>
              <a:gd name="connsiteX5372" fmla="*/ 3019235 w 8830208"/>
              <a:gd name="connsiteY5372" fmla="*/ 2422836 h 8856097"/>
              <a:gd name="connsiteX5373" fmla="*/ 3019377 w 8830208"/>
              <a:gd name="connsiteY5373" fmla="*/ 2404996 h 8856097"/>
              <a:gd name="connsiteX5374" fmla="*/ 3033665 w 8830208"/>
              <a:gd name="connsiteY5374" fmla="*/ 2416855 h 8856097"/>
              <a:gd name="connsiteX5375" fmla="*/ 3047952 w 8830208"/>
              <a:gd name="connsiteY5375" fmla="*/ 2428713 h 8856097"/>
              <a:gd name="connsiteX5376" fmla="*/ 3047952 w 8830208"/>
              <a:gd name="connsiteY5376" fmla="*/ 2417455 h 8856097"/>
              <a:gd name="connsiteX5377" fmla="*/ 3057373 w 8830208"/>
              <a:gd name="connsiteY5377" fmla="*/ 2412025 h 8856097"/>
              <a:gd name="connsiteX5378" fmla="*/ 3061116 w 8830208"/>
              <a:gd name="connsiteY5378" fmla="*/ 2403062 h 8856097"/>
              <a:gd name="connsiteX5379" fmla="*/ 3065193 w 8830208"/>
              <a:gd name="connsiteY5379" fmla="*/ 2388280 h 8856097"/>
              <a:gd name="connsiteX5380" fmla="*/ 3078118 w 8830208"/>
              <a:gd name="connsiteY5380" fmla="*/ 2397557 h 8856097"/>
              <a:gd name="connsiteX5381" fmla="*/ 3102617 w 8830208"/>
              <a:gd name="connsiteY5381" fmla="*/ 2401243 h 8856097"/>
              <a:gd name="connsiteX5382" fmla="*/ 3117723 w 8830208"/>
              <a:gd name="connsiteY5382" fmla="*/ 2385574 h 8856097"/>
              <a:gd name="connsiteX5383" fmla="*/ 3127353 w 8830208"/>
              <a:gd name="connsiteY5383" fmla="*/ 2381603 h 8856097"/>
              <a:gd name="connsiteX5384" fmla="*/ 3143202 w 8830208"/>
              <a:gd name="connsiteY5384" fmla="*/ 2378459 h 8856097"/>
              <a:gd name="connsiteX5385" fmla="*/ 3153289 w 8830208"/>
              <a:gd name="connsiteY5385" fmla="*/ 2369230 h 8856097"/>
              <a:gd name="connsiteX5386" fmla="*/ 3156585 w 8830208"/>
              <a:gd name="connsiteY5386" fmla="*/ 2380231 h 8856097"/>
              <a:gd name="connsiteX5387" fmla="*/ 3160367 w 8830208"/>
              <a:gd name="connsiteY5387" fmla="*/ 2384679 h 8856097"/>
              <a:gd name="connsiteX5388" fmla="*/ 3154090 w 8830208"/>
              <a:gd name="connsiteY5388" fmla="*/ 2351170 h 8856097"/>
              <a:gd name="connsiteX5389" fmla="*/ 3102150 w 8830208"/>
              <a:gd name="connsiteY5389" fmla="*/ 2366172 h 8856097"/>
              <a:gd name="connsiteX5390" fmla="*/ 3202734 w 8830208"/>
              <a:gd name="connsiteY5390" fmla="*/ 2356742 h 8856097"/>
              <a:gd name="connsiteX5391" fmla="*/ 3236071 w 8830208"/>
              <a:gd name="connsiteY5391" fmla="*/ 2356742 h 8856097"/>
              <a:gd name="connsiteX5392" fmla="*/ 3219402 w 8830208"/>
              <a:gd name="connsiteY5392" fmla="*/ 2352389 h 8856097"/>
              <a:gd name="connsiteX5393" fmla="*/ 3202734 w 8830208"/>
              <a:gd name="connsiteY5393" fmla="*/ 2356742 h 8856097"/>
              <a:gd name="connsiteX5394" fmla="*/ 2492416 w 8830208"/>
              <a:gd name="connsiteY5394" fmla="*/ 2373059 h 8856097"/>
              <a:gd name="connsiteX5395" fmla="*/ 2504589 w 8830208"/>
              <a:gd name="connsiteY5395" fmla="*/ 2397805 h 8856097"/>
              <a:gd name="connsiteX5396" fmla="*/ 2511933 w 8830208"/>
              <a:gd name="connsiteY5396" fmla="*/ 2378755 h 8856097"/>
              <a:gd name="connsiteX5397" fmla="*/ 2492416 w 8830208"/>
              <a:gd name="connsiteY5397" fmla="*/ 2373059 h 8856097"/>
              <a:gd name="connsiteX5398" fmla="*/ 1418892 w 8830208"/>
              <a:gd name="connsiteY5398" fmla="*/ 2392251 h 8856097"/>
              <a:gd name="connsiteX5399" fmla="*/ 1410862 w 8830208"/>
              <a:gd name="connsiteY5399" fmla="*/ 2412092 h 8856097"/>
              <a:gd name="connsiteX5400" fmla="*/ 1410252 w 8830208"/>
              <a:gd name="connsiteY5400" fmla="*/ 2394947 h 8856097"/>
              <a:gd name="connsiteX5401" fmla="*/ 1409652 w 8830208"/>
              <a:gd name="connsiteY5401" fmla="*/ 2377812 h 8856097"/>
              <a:gd name="connsiteX5402" fmla="*/ 1393679 w 8830208"/>
              <a:gd name="connsiteY5402" fmla="*/ 2386746 h 8856097"/>
              <a:gd name="connsiteX5403" fmla="*/ 1376248 w 8830208"/>
              <a:gd name="connsiteY5403" fmla="*/ 2415359 h 8856097"/>
              <a:gd name="connsiteX5404" fmla="*/ 1382706 w 8830208"/>
              <a:gd name="connsiteY5404" fmla="*/ 2430142 h 8856097"/>
              <a:gd name="connsiteX5405" fmla="*/ 1390745 w 8830208"/>
              <a:gd name="connsiteY5405" fmla="*/ 2409149 h 8856097"/>
              <a:gd name="connsiteX5406" fmla="*/ 1397889 w 8830208"/>
              <a:gd name="connsiteY5406" fmla="*/ 2403510 h 8856097"/>
              <a:gd name="connsiteX5407" fmla="*/ 1434170 w 8830208"/>
              <a:gd name="connsiteY5407" fmla="*/ 2400976 h 8856097"/>
              <a:gd name="connsiteX5408" fmla="*/ 1437732 w 8830208"/>
              <a:gd name="connsiteY5408" fmla="*/ 2388280 h 8856097"/>
              <a:gd name="connsiteX5409" fmla="*/ 1450972 w 8830208"/>
              <a:gd name="connsiteY5409" fmla="*/ 2400186 h 8856097"/>
              <a:gd name="connsiteX5410" fmla="*/ 1456525 w 8830208"/>
              <a:gd name="connsiteY5410" fmla="*/ 2392251 h 8856097"/>
              <a:gd name="connsiteX5411" fmla="*/ 1442095 w 8830208"/>
              <a:gd name="connsiteY5411" fmla="*/ 2372401 h 8856097"/>
              <a:gd name="connsiteX5412" fmla="*/ 1418892 w 8830208"/>
              <a:gd name="connsiteY5412" fmla="*/ 2392251 h 8856097"/>
              <a:gd name="connsiteX5413" fmla="*/ 1690640 w 8830208"/>
              <a:gd name="connsiteY5413" fmla="*/ 2378755 h 8856097"/>
              <a:gd name="connsiteX5414" fmla="*/ 1703451 w 8830208"/>
              <a:gd name="connsiteY5414" fmla="*/ 2407330 h 8856097"/>
              <a:gd name="connsiteX5415" fmla="*/ 1710366 w 8830208"/>
              <a:gd name="connsiteY5415" fmla="*/ 2388280 h 8856097"/>
              <a:gd name="connsiteX5416" fmla="*/ 1690640 w 8830208"/>
              <a:gd name="connsiteY5416" fmla="*/ 2378755 h 8856097"/>
              <a:gd name="connsiteX5417" fmla="*/ 1949444 w 8830208"/>
              <a:gd name="connsiteY5417" fmla="*/ 2384317 h 8856097"/>
              <a:gd name="connsiteX5418" fmla="*/ 1955225 w 8830208"/>
              <a:gd name="connsiteY5418" fmla="*/ 2399405 h 8856097"/>
              <a:gd name="connsiteX5419" fmla="*/ 1962312 w 8830208"/>
              <a:gd name="connsiteY5419" fmla="*/ 2387937 h 8856097"/>
              <a:gd name="connsiteX5420" fmla="*/ 1969399 w 8830208"/>
              <a:gd name="connsiteY5420" fmla="*/ 2376469 h 8856097"/>
              <a:gd name="connsiteX5421" fmla="*/ 1979752 w 8830208"/>
              <a:gd name="connsiteY5421" fmla="*/ 2394280 h 8856097"/>
              <a:gd name="connsiteX5422" fmla="*/ 1990096 w 8830208"/>
              <a:gd name="connsiteY5422" fmla="*/ 2412092 h 8856097"/>
              <a:gd name="connsiteX5423" fmla="*/ 1990535 w 8830208"/>
              <a:gd name="connsiteY5423" fmla="*/ 2397805 h 8856097"/>
              <a:gd name="connsiteX5424" fmla="*/ 1990973 w 8830208"/>
              <a:gd name="connsiteY5424" fmla="*/ 2383517 h 8856097"/>
              <a:gd name="connsiteX5425" fmla="*/ 1999288 w 8830208"/>
              <a:gd name="connsiteY5425" fmla="*/ 2396643 h 8856097"/>
              <a:gd name="connsiteX5426" fmla="*/ 2028777 w 8830208"/>
              <a:gd name="connsiteY5426" fmla="*/ 2382955 h 8856097"/>
              <a:gd name="connsiteX5427" fmla="*/ 1994926 w 8830208"/>
              <a:gd name="connsiteY5427" fmla="*/ 2379583 h 8856097"/>
              <a:gd name="connsiteX5428" fmla="*/ 1988525 w 8830208"/>
              <a:gd name="connsiteY5428" fmla="*/ 2389937 h 8856097"/>
              <a:gd name="connsiteX5429" fmla="*/ 1978171 w 8830208"/>
              <a:gd name="connsiteY5429" fmla="*/ 2379583 h 8856097"/>
              <a:gd name="connsiteX5430" fmla="*/ 1949444 w 8830208"/>
              <a:gd name="connsiteY5430" fmla="*/ 2384317 h 8856097"/>
              <a:gd name="connsiteX5431" fmla="*/ 2238327 w 8830208"/>
              <a:gd name="connsiteY5431" fmla="*/ 2376850 h 8856097"/>
              <a:gd name="connsiteX5432" fmla="*/ 2272227 w 8830208"/>
              <a:gd name="connsiteY5432" fmla="*/ 2401034 h 8856097"/>
              <a:gd name="connsiteX5433" fmla="*/ 2256358 w 8830208"/>
              <a:gd name="connsiteY5433" fmla="*/ 2369230 h 8856097"/>
              <a:gd name="connsiteX5434" fmla="*/ 2238327 w 8830208"/>
              <a:gd name="connsiteY5434" fmla="*/ 2376850 h 8856097"/>
              <a:gd name="connsiteX5435" fmla="*/ 1650978 w 8830208"/>
              <a:gd name="connsiteY5435" fmla="*/ 2393680 h 8856097"/>
              <a:gd name="connsiteX5436" fmla="*/ 1676667 w 8830208"/>
              <a:gd name="connsiteY5436" fmla="*/ 2420350 h 8856097"/>
              <a:gd name="connsiteX5437" fmla="*/ 1665513 w 8830208"/>
              <a:gd name="connsiteY5437" fmla="*/ 2378755 h 8856097"/>
              <a:gd name="connsiteX5438" fmla="*/ 1650978 w 8830208"/>
              <a:gd name="connsiteY5438" fmla="*/ 2393680 h 8856097"/>
              <a:gd name="connsiteX5439" fmla="*/ 2445496 w 8830208"/>
              <a:gd name="connsiteY5439" fmla="*/ 2385317 h 8856097"/>
              <a:gd name="connsiteX5440" fmla="*/ 2435971 w 8830208"/>
              <a:gd name="connsiteY5440" fmla="*/ 2419941 h 8856097"/>
              <a:gd name="connsiteX5441" fmla="*/ 2480034 w 8830208"/>
              <a:gd name="connsiteY5441" fmla="*/ 2393404 h 8856097"/>
              <a:gd name="connsiteX5442" fmla="*/ 2445496 w 8830208"/>
              <a:gd name="connsiteY5442" fmla="*/ 2385317 h 8856097"/>
              <a:gd name="connsiteX5443" fmla="*/ 1585008 w 8830208"/>
              <a:gd name="connsiteY5443" fmla="*/ 2396414 h 8856097"/>
              <a:gd name="connsiteX5444" fmla="*/ 1566520 w 8830208"/>
              <a:gd name="connsiteY5444" fmla="*/ 2415254 h 8856097"/>
              <a:gd name="connsiteX5445" fmla="*/ 1554147 w 8830208"/>
              <a:gd name="connsiteY5445" fmla="*/ 2451192 h 8856097"/>
              <a:gd name="connsiteX5446" fmla="*/ 1559204 w 8830208"/>
              <a:gd name="connsiteY5446" fmla="*/ 2442229 h 8856097"/>
              <a:gd name="connsiteX5447" fmla="*/ 1562348 w 8830208"/>
              <a:gd name="connsiteY5447" fmla="*/ 2426380 h 8856097"/>
              <a:gd name="connsiteX5448" fmla="*/ 1571577 w 8830208"/>
              <a:gd name="connsiteY5448" fmla="*/ 2435905 h 8856097"/>
              <a:gd name="connsiteX5449" fmla="*/ 1580807 w 8830208"/>
              <a:gd name="connsiteY5449" fmla="*/ 2445430 h 8856097"/>
              <a:gd name="connsiteX5450" fmla="*/ 1584550 w 8830208"/>
              <a:gd name="connsiteY5450" fmla="*/ 2431142 h 8856097"/>
              <a:gd name="connsiteX5451" fmla="*/ 1589608 w 8830208"/>
              <a:gd name="connsiteY5451" fmla="*/ 2416855 h 8856097"/>
              <a:gd name="connsiteX5452" fmla="*/ 1600152 w 8830208"/>
              <a:gd name="connsiteY5452" fmla="*/ 2427970 h 8856097"/>
              <a:gd name="connsiteX5453" fmla="*/ 1604534 w 8830208"/>
              <a:gd name="connsiteY5453" fmla="*/ 2434695 h 8856097"/>
              <a:gd name="connsiteX5454" fmla="*/ 1588951 w 8830208"/>
              <a:gd name="connsiteY5454" fmla="*/ 2388280 h 8856097"/>
              <a:gd name="connsiteX5455" fmla="*/ 1585008 w 8830208"/>
              <a:gd name="connsiteY5455" fmla="*/ 2396414 h 8856097"/>
              <a:gd name="connsiteX5456" fmla="*/ 1657302 w 8830208"/>
              <a:gd name="connsiteY5456" fmla="*/ 2397805 h 8856097"/>
              <a:gd name="connsiteX5457" fmla="*/ 1667389 w 8830208"/>
              <a:gd name="connsiteY5457" fmla="*/ 2407330 h 8856097"/>
              <a:gd name="connsiteX5458" fmla="*/ 1671590 w 8830208"/>
              <a:gd name="connsiteY5458" fmla="*/ 2397805 h 8856097"/>
              <a:gd name="connsiteX5459" fmla="*/ 1661503 w 8830208"/>
              <a:gd name="connsiteY5459" fmla="*/ 2388280 h 8856097"/>
              <a:gd name="connsiteX5460" fmla="*/ 1657302 w 8830208"/>
              <a:gd name="connsiteY5460" fmla="*/ 2397805 h 8856097"/>
              <a:gd name="connsiteX5461" fmla="*/ 1899409 w 8830208"/>
              <a:gd name="connsiteY5461" fmla="*/ 2400967 h 8856097"/>
              <a:gd name="connsiteX5462" fmla="*/ 1904952 w 8830208"/>
              <a:gd name="connsiteY5462" fmla="*/ 2427161 h 8856097"/>
              <a:gd name="connsiteX5463" fmla="*/ 1914477 w 8830208"/>
              <a:gd name="connsiteY5463" fmla="*/ 2435905 h 8856097"/>
              <a:gd name="connsiteX5464" fmla="*/ 1908934 w 8830208"/>
              <a:gd name="connsiteY5464" fmla="*/ 2402005 h 8856097"/>
              <a:gd name="connsiteX5465" fmla="*/ 1893875 w 8830208"/>
              <a:gd name="connsiteY5465" fmla="*/ 2383517 h 8856097"/>
              <a:gd name="connsiteX5466" fmla="*/ 1899409 w 8830208"/>
              <a:gd name="connsiteY5466" fmla="*/ 2400967 h 8856097"/>
              <a:gd name="connsiteX5467" fmla="*/ 2643045 w 8830208"/>
              <a:gd name="connsiteY5467" fmla="*/ 2397957 h 8856097"/>
              <a:gd name="connsiteX5468" fmla="*/ 2630119 w 8830208"/>
              <a:gd name="connsiteY5468" fmla="*/ 2403348 h 8856097"/>
              <a:gd name="connsiteX5469" fmla="*/ 2611403 w 8830208"/>
              <a:gd name="connsiteY5469" fmla="*/ 2406339 h 8856097"/>
              <a:gd name="connsiteX5470" fmla="*/ 2621366 w 8830208"/>
              <a:gd name="connsiteY5470" fmla="*/ 2445430 h 8856097"/>
              <a:gd name="connsiteX5471" fmla="*/ 2624890 w 8830208"/>
              <a:gd name="connsiteY5471" fmla="*/ 2429799 h 8856097"/>
              <a:gd name="connsiteX5472" fmla="*/ 2618889 w 8830208"/>
              <a:gd name="connsiteY5472" fmla="*/ 2414159 h 8856097"/>
              <a:gd name="connsiteX5473" fmla="*/ 2632977 w 8830208"/>
              <a:gd name="connsiteY5473" fmla="*/ 2425856 h 8856097"/>
              <a:gd name="connsiteX5474" fmla="*/ 2666952 w 8830208"/>
              <a:gd name="connsiteY5474" fmla="*/ 2406768 h 8856097"/>
              <a:gd name="connsiteX5475" fmla="*/ 2643045 w 8830208"/>
              <a:gd name="connsiteY5475" fmla="*/ 2397957 h 8856097"/>
              <a:gd name="connsiteX5476" fmla="*/ 3219402 w 8830208"/>
              <a:gd name="connsiteY5476" fmla="*/ 2391928 h 8856097"/>
              <a:gd name="connsiteX5477" fmla="*/ 3242929 w 8830208"/>
              <a:gd name="connsiteY5477" fmla="*/ 2400081 h 8856097"/>
              <a:gd name="connsiteX5478" fmla="*/ 3261417 w 8830208"/>
              <a:gd name="connsiteY5478" fmla="*/ 2396433 h 8856097"/>
              <a:gd name="connsiteX5479" fmla="*/ 3219402 w 8830208"/>
              <a:gd name="connsiteY5479" fmla="*/ 2391928 h 8856097"/>
              <a:gd name="connsiteX5480" fmla="*/ 1351378 w 8830208"/>
              <a:gd name="connsiteY5480" fmla="*/ 2404948 h 8856097"/>
              <a:gd name="connsiteX5481" fmla="*/ 1351607 w 8830208"/>
              <a:gd name="connsiteY5481" fmla="*/ 2419941 h 8856097"/>
              <a:gd name="connsiteX5482" fmla="*/ 1343292 w 8830208"/>
              <a:gd name="connsiteY5482" fmla="*/ 2421808 h 8856097"/>
              <a:gd name="connsiteX5483" fmla="*/ 1312793 w 8830208"/>
              <a:gd name="connsiteY5483" fmla="*/ 2442829 h 8856097"/>
              <a:gd name="connsiteX5484" fmla="*/ 1362027 w 8830208"/>
              <a:gd name="connsiteY5484" fmla="*/ 2420503 h 8856097"/>
              <a:gd name="connsiteX5485" fmla="*/ 1351378 w 8830208"/>
              <a:gd name="connsiteY5485" fmla="*/ 2404948 h 8856097"/>
              <a:gd name="connsiteX5486" fmla="*/ 1870662 w 8830208"/>
              <a:gd name="connsiteY5486" fmla="*/ 2411140 h 8856097"/>
              <a:gd name="connsiteX5487" fmla="*/ 1874796 w 8830208"/>
              <a:gd name="connsiteY5487" fmla="*/ 2438133 h 8856097"/>
              <a:gd name="connsiteX5488" fmla="*/ 1885274 w 8830208"/>
              <a:gd name="connsiteY5488" fmla="*/ 2448611 h 8856097"/>
              <a:gd name="connsiteX5489" fmla="*/ 1891617 w 8830208"/>
              <a:gd name="connsiteY5489" fmla="*/ 2432095 h 8856097"/>
              <a:gd name="connsiteX5490" fmla="*/ 1887484 w 8830208"/>
              <a:gd name="connsiteY5490" fmla="*/ 2405101 h 8856097"/>
              <a:gd name="connsiteX5491" fmla="*/ 1877006 w 8830208"/>
              <a:gd name="connsiteY5491" fmla="*/ 2394623 h 8856097"/>
              <a:gd name="connsiteX5492" fmla="*/ 1870662 w 8830208"/>
              <a:gd name="connsiteY5492" fmla="*/ 2411140 h 8856097"/>
              <a:gd name="connsiteX5493" fmla="*/ 2648655 w 8830208"/>
              <a:gd name="connsiteY5493" fmla="*/ 2412883 h 8856097"/>
              <a:gd name="connsiteX5494" fmla="*/ 2654408 w 8830208"/>
              <a:gd name="connsiteY5494" fmla="*/ 2418645 h 8856097"/>
              <a:gd name="connsiteX5495" fmla="*/ 2653656 w 8830208"/>
              <a:gd name="connsiteY5495" fmla="*/ 2400386 h 8856097"/>
              <a:gd name="connsiteX5496" fmla="*/ 2648655 w 8830208"/>
              <a:gd name="connsiteY5496" fmla="*/ 2412883 h 8856097"/>
              <a:gd name="connsiteX5497" fmla="*/ 2807065 w 8830208"/>
              <a:gd name="connsiteY5497" fmla="*/ 2416855 h 8856097"/>
              <a:gd name="connsiteX5498" fmla="*/ 2820800 w 8830208"/>
              <a:gd name="connsiteY5498" fmla="*/ 2435905 h 8856097"/>
              <a:gd name="connsiteX5499" fmla="*/ 2819352 w 8830208"/>
              <a:gd name="connsiteY5499" fmla="*/ 2416855 h 8856097"/>
              <a:gd name="connsiteX5500" fmla="*/ 2805618 w 8830208"/>
              <a:gd name="connsiteY5500" fmla="*/ 2397805 h 8856097"/>
              <a:gd name="connsiteX5501" fmla="*/ 2807065 w 8830208"/>
              <a:gd name="connsiteY5501" fmla="*/ 2416855 h 8856097"/>
              <a:gd name="connsiteX5502" fmla="*/ 1838277 w 8830208"/>
              <a:gd name="connsiteY5502" fmla="*/ 2421055 h 8856097"/>
              <a:gd name="connsiteX5503" fmla="*/ 1847221 w 8830208"/>
              <a:gd name="connsiteY5503" fmla="*/ 2440315 h 8856097"/>
              <a:gd name="connsiteX5504" fmla="*/ 1854727 w 8830208"/>
              <a:gd name="connsiteY5504" fmla="*/ 2426589 h 8856097"/>
              <a:gd name="connsiteX5505" fmla="*/ 1838277 w 8830208"/>
              <a:gd name="connsiteY5505" fmla="*/ 2421055 h 8856097"/>
              <a:gd name="connsiteX5506" fmla="*/ 2368601 w 8830208"/>
              <a:gd name="connsiteY5506" fmla="*/ 2414597 h 8856097"/>
              <a:gd name="connsiteX5507" fmla="*/ 2356390 w 8830208"/>
              <a:gd name="connsiteY5507" fmla="*/ 2431971 h 8856097"/>
              <a:gd name="connsiteX5508" fmla="*/ 2340693 w 8830208"/>
              <a:gd name="connsiteY5508" fmla="*/ 2438286 h 8856097"/>
              <a:gd name="connsiteX5509" fmla="*/ 2339607 w 8830208"/>
              <a:gd name="connsiteY5509" fmla="*/ 2443048 h 8856097"/>
              <a:gd name="connsiteX5510" fmla="*/ 2322462 w 8830208"/>
              <a:gd name="connsiteY5510" fmla="*/ 2445734 h 8856097"/>
              <a:gd name="connsiteX5511" fmla="*/ 2305079 w 8830208"/>
              <a:gd name="connsiteY5511" fmla="*/ 2445334 h 8856097"/>
              <a:gd name="connsiteX5512" fmla="*/ 2290877 w 8830208"/>
              <a:gd name="connsiteY5512" fmla="*/ 2454164 h 8856097"/>
              <a:gd name="connsiteX5513" fmla="*/ 2302698 w 8830208"/>
              <a:gd name="connsiteY5513" fmla="*/ 2465984 h 8856097"/>
              <a:gd name="connsiteX5514" fmla="*/ 2314527 w 8830208"/>
              <a:gd name="connsiteY5514" fmla="*/ 2477815 h 8856097"/>
              <a:gd name="connsiteX5515" fmla="*/ 2314527 w 8830208"/>
              <a:gd name="connsiteY5515" fmla="*/ 2465823 h 8856097"/>
              <a:gd name="connsiteX5516" fmla="*/ 2324110 w 8830208"/>
              <a:gd name="connsiteY5516" fmla="*/ 2459755 h 8856097"/>
              <a:gd name="connsiteX5517" fmla="*/ 2400252 w 8830208"/>
              <a:gd name="connsiteY5517" fmla="*/ 2429789 h 8856097"/>
              <a:gd name="connsiteX5518" fmla="*/ 2368601 w 8830208"/>
              <a:gd name="connsiteY5518" fmla="*/ 2414597 h 8856097"/>
              <a:gd name="connsiteX5519" fmla="*/ 2781548 w 8830208"/>
              <a:gd name="connsiteY5519" fmla="*/ 2412092 h 8856097"/>
              <a:gd name="connsiteX5520" fmla="*/ 2790777 w 8830208"/>
              <a:gd name="connsiteY5520" fmla="*/ 2435905 h 8856097"/>
              <a:gd name="connsiteX5521" fmla="*/ 2800007 w 8830208"/>
              <a:gd name="connsiteY5521" fmla="*/ 2440667 h 8856097"/>
              <a:gd name="connsiteX5522" fmla="*/ 2790777 w 8830208"/>
              <a:gd name="connsiteY5522" fmla="*/ 2416855 h 8856097"/>
              <a:gd name="connsiteX5523" fmla="*/ 2781548 w 8830208"/>
              <a:gd name="connsiteY5523" fmla="*/ 2412092 h 8856097"/>
              <a:gd name="connsiteX5524" fmla="*/ 2106730 w 8830208"/>
              <a:gd name="connsiteY5524" fmla="*/ 2423789 h 8856097"/>
              <a:gd name="connsiteX5525" fmla="*/ 2075145 w 8830208"/>
              <a:gd name="connsiteY5525" fmla="*/ 2427685 h 8856097"/>
              <a:gd name="connsiteX5526" fmla="*/ 2087680 w 8830208"/>
              <a:gd name="connsiteY5526" fmla="*/ 2443143 h 8856097"/>
              <a:gd name="connsiteX5527" fmla="*/ 2100215 w 8830208"/>
              <a:gd name="connsiteY5527" fmla="*/ 2458612 h 8856097"/>
              <a:gd name="connsiteX5528" fmla="*/ 2088309 w 8830208"/>
              <a:gd name="connsiteY5528" fmla="*/ 2451459 h 8856097"/>
              <a:gd name="connsiteX5529" fmla="*/ 2076402 w 8830208"/>
              <a:gd name="connsiteY5529" fmla="*/ 2454392 h 8856097"/>
              <a:gd name="connsiteX5530" fmla="*/ 2118036 w 8830208"/>
              <a:gd name="connsiteY5530" fmla="*/ 2450059 h 8856097"/>
              <a:gd name="connsiteX5531" fmla="*/ 2132457 w 8830208"/>
              <a:gd name="connsiteY5531" fmla="*/ 2435638 h 8856097"/>
              <a:gd name="connsiteX5532" fmla="*/ 2141277 w 8830208"/>
              <a:gd name="connsiteY5532" fmla="*/ 2451392 h 8856097"/>
              <a:gd name="connsiteX5533" fmla="*/ 2160899 w 8830208"/>
              <a:gd name="connsiteY5533" fmla="*/ 2460479 h 8856097"/>
              <a:gd name="connsiteX5534" fmla="*/ 2171700 w 8830208"/>
              <a:gd name="connsiteY5534" fmla="*/ 2453802 h 8856097"/>
              <a:gd name="connsiteX5535" fmla="*/ 2161823 w 8830208"/>
              <a:gd name="connsiteY5535" fmla="*/ 2435324 h 8856097"/>
              <a:gd name="connsiteX5536" fmla="*/ 2145125 w 8830208"/>
              <a:gd name="connsiteY5536" fmla="*/ 2418379 h 8856097"/>
              <a:gd name="connsiteX5537" fmla="*/ 2106730 w 8830208"/>
              <a:gd name="connsiteY5537" fmla="*/ 2423789 h 8856097"/>
              <a:gd name="connsiteX5538" fmla="*/ 1507284 w 8830208"/>
              <a:gd name="connsiteY5538" fmla="*/ 2432685 h 8856097"/>
              <a:gd name="connsiteX5539" fmla="*/ 1495235 w 8830208"/>
              <a:gd name="connsiteY5539" fmla="*/ 2453364 h 8856097"/>
              <a:gd name="connsiteX5540" fmla="*/ 1495082 w 8830208"/>
              <a:gd name="connsiteY5540" fmla="*/ 2469242 h 8856097"/>
              <a:gd name="connsiteX5541" fmla="*/ 1485852 w 8830208"/>
              <a:gd name="connsiteY5541" fmla="*/ 2454955 h 8856097"/>
              <a:gd name="connsiteX5542" fmla="*/ 1476623 w 8830208"/>
              <a:gd name="connsiteY5542" fmla="*/ 2440667 h 8856097"/>
              <a:gd name="connsiteX5543" fmla="*/ 1476470 w 8830208"/>
              <a:gd name="connsiteY5543" fmla="*/ 2457336 h 8856097"/>
              <a:gd name="connsiteX5544" fmla="*/ 1510960 w 8830208"/>
              <a:gd name="connsiteY5544" fmla="*/ 2459774 h 8856097"/>
              <a:gd name="connsiteX5545" fmla="*/ 1524953 w 8830208"/>
              <a:gd name="connsiteY5545" fmla="*/ 2450811 h 8856097"/>
              <a:gd name="connsiteX5546" fmla="*/ 1533477 w 8830208"/>
              <a:gd name="connsiteY5546" fmla="*/ 2441229 h 8856097"/>
              <a:gd name="connsiteX5547" fmla="*/ 1507284 w 8830208"/>
              <a:gd name="connsiteY5547" fmla="*/ 2432685 h 8856097"/>
              <a:gd name="connsiteX5548" fmla="*/ 1721006 w 8830208"/>
              <a:gd name="connsiteY5548" fmla="*/ 2433009 h 8856097"/>
              <a:gd name="connsiteX5549" fmla="*/ 1729654 w 8830208"/>
              <a:gd name="connsiteY5549" fmla="*/ 2464603 h 8856097"/>
              <a:gd name="connsiteX5550" fmla="*/ 1743180 w 8830208"/>
              <a:gd name="connsiteY5550" fmla="*/ 2488292 h 8856097"/>
              <a:gd name="connsiteX5551" fmla="*/ 1736998 w 8830208"/>
              <a:gd name="connsiteY5551" fmla="*/ 2459717 h 8856097"/>
              <a:gd name="connsiteX5552" fmla="*/ 1721006 w 8830208"/>
              <a:gd name="connsiteY5552" fmla="*/ 2433009 h 8856097"/>
              <a:gd name="connsiteX5553" fmla="*/ 1781127 w 8830208"/>
              <a:gd name="connsiteY5553" fmla="*/ 2435362 h 8856097"/>
              <a:gd name="connsiteX5554" fmla="*/ 1761201 w 8830208"/>
              <a:gd name="connsiteY5554" fmla="*/ 2440496 h 8856097"/>
              <a:gd name="connsiteX5555" fmla="*/ 1741284 w 8830208"/>
              <a:gd name="connsiteY5555" fmla="*/ 2436667 h 8856097"/>
              <a:gd name="connsiteX5556" fmla="*/ 1746914 w 8830208"/>
              <a:gd name="connsiteY5556" fmla="*/ 2451354 h 8856097"/>
              <a:gd name="connsiteX5557" fmla="*/ 1752552 w 8830208"/>
              <a:gd name="connsiteY5557" fmla="*/ 2470023 h 8856097"/>
              <a:gd name="connsiteX5558" fmla="*/ 1761782 w 8830208"/>
              <a:gd name="connsiteY5558" fmla="*/ 2474005 h 8856097"/>
              <a:gd name="connsiteX5559" fmla="*/ 1765135 w 8830208"/>
              <a:gd name="connsiteY5559" fmla="*/ 2457336 h 8856097"/>
              <a:gd name="connsiteX5560" fmla="*/ 1759277 w 8830208"/>
              <a:gd name="connsiteY5560" fmla="*/ 2440667 h 8856097"/>
              <a:gd name="connsiteX5561" fmla="*/ 1772107 w 8830208"/>
              <a:gd name="connsiteY5561" fmla="*/ 2452573 h 8856097"/>
              <a:gd name="connsiteX5562" fmla="*/ 1809702 w 8830208"/>
              <a:gd name="connsiteY5562" fmla="*/ 2454392 h 8856097"/>
              <a:gd name="connsiteX5563" fmla="*/ 1800282 w 8830208"/>
              <a:gd name="connsiteY5563" fmla="*/ 2450125 h 8856097"/>
              <a:gd name="connsiteX5564" fmla="*/ 1796539 w 8830208"/>
              <a:gd name="connsiteY5564" fmla="*/ 2441162 h 8856097"/>
              <a:gd name="connsiteX5565" fmla="*/ 1791672 w 8830208"/>
              <a:gd name="connsiteY5565" fmla="*/ 2426380 h 8856097"/>
              <a:gd name="connsiteX5566" fmla="*/ 1781127 w 8830208"/>
              <a:gd name="connsiteY5566" fmla="*/ 2435362 h 8856097"/>
              <a:gd name="connsiteX5567" fmla="*/ 2055628 w 8830208"/>
              <a:gd name="connsiteY5567" fmla="*/ 2431171 h 8856097"/>
              <a:gd name="connsiteX5568" fmla="*/ 2051685 w 8830208"/>
              <a:gd name="connsiteY5568" fmla="*/ 2448744 h 8856097"/>
              <a:gd name="connsiteX5569" fmla="*/ 2050237 w 8830208"/>
              <a:gd name="connsiteY5569" fmla="*/ 2452573 h 8856097"/>
              <a:gd name="connsiteX5570" fmla="*/ 2009727 w 8830208"/>
              <a:gd name="connsiteY5570" fmla="*/ 2464660 h 8856097"/>
              <a:gd name="connsiteX5571" fmla="*/ 2009727 w 8830208"/>
              <a:gd name="connsiteY5571" fmla="*/ 2483892 h 8856097"/>
              <a:gd name="connsiteX5572" fmla="*/ 2035921 w 8830208"/>
              <a:gd name="connsiteY5572" fmla="*/ 2477605 h 8856097"/>
              <a:gd name="connsiteX5573" fmla="*/ 2065268 w 8830208"/>
              <a:gd name="connsiteY5573" fmla="*/ 2445344 h 8856097"/>
              <a:gd name="connsiteX5574" fmla="*/ 2055628 w 8830208"/>
              <a:gd name="connsiteY5574" fmla="*/ 2431171 h 8856097"/>
              <a:gd name="connsiteX5575" fmla="*/ 2267236 w 8830208"/>
              <a:gd name="connsiteY5575" fmla="*/ 2431618 h 8856097"/>
              <a:gd name="connsiteX5576" fmla="*/ 2281923 w 8830208"/>
              <a:gd name="connsiteY5576" fmla="*/ 2464480 h 8856097"/>
              <a:gd name="connsiteX5577" fmla="*/ 2296268 w 8830208"/>
              <a:gd name="connsiteY5577" fmla="*/ 2488292 h 8856097"/>
              <a:gd name="connsiteX5578" fmla="*/ 2290039 w 8830208"/>
              <a:gd name="connsiteY5578" fmla="*/ 2464480 h 8856097"/>
              <a:gd name="connsiteX5579" fmla="*/ 2267236 w 8830208"/>
              <a:gd name="connsiteY5579" fmla="*/ 2431618 h 8856097"/>
              <a:gd name="connsiteX5580" fmla="*/ 2510504 w 8830208"/>
              <a:gd name="connsiteY5580" fmla="*/ 2446925 h 8856097"/>
              <a:gd name="connsiteX5581" fmla="*/ 2474786 w 8830208"/>
              <a:gd name="connsiteY5581" fmla="*/ 2464480 h 8856097"/>
              <a:gd name="connsiteX5582" fmla="*/ 2457402 w 8830208"/>
              <a:gd name="connsiteY5582" fmla="*/ 2473109 h 8856097"/>
              <a:gd name="connsiteX5583" fmla="*/ 2438352 w 8830208"/>
              <a:gd name="connsiteY5583" fmla="*/ 2476767 h 8856097"/>
              <a:gd name="connsiteX5584" fmla="*/ 2419302 w 8830208"/>
              <a:gd name="connsiteY5584" fmla="*/ 2486616 h 8856097"/>
              <a:gd name="connsiteX5585" fmla="*/ 2458060 w 8830208"/>
              <a:gd name="connsiteY5585" fmla="*/ 2492188 h 8856097"/>
              <a:gd name="connsiteX5586" fmla="*/ 2482148 w 8830208"/>
              <a:gd name="connsiteY5586" fmla="*/ 2476529 h 8856097"/>
              <a:gd name="connsiteX5587" fmla="*/ 2478043 w 8830208"/>
              <a:gd name="connsiteY5587" fmla="*/ 2483530 h 8856097"/>
              <a:gd name="connsiteX5588" fmla="*/ 2466927 w 8830208"/>
              <a:gd name="connsiteY5588" fmla="*/ 2492759 h 8856097"/>
              <a:gd name="connsiteX5589" fmla="*/ 2496255 w 8830208"/>
              <a:gd name="connsiteY5589" fmla="*/ 2475367 h 8856097"/>
              <a:gd name="connsiteX5590" fmla="*/ 2501808 w 8830208"/>
              <a:gd name="connsiteY5590" fmla="*/ 2471623 h 8856097"/>
              <a:gd name="connsiteX5591" fmla="*/ 2534355 w 8830208"/>
              <a:gd name="connsiteY5591" fmla="*/ 2462098 h 8856097"/>
              <a:gd name="connsiteX5592" fmla="*/ 2539908 w 8830208"/>
              <a:gd name="connsiteY5592" fmla="*/ 2452573 h 8856097"/>
              <a:gd name="connsiteX5593" fmla="*/ 2569893 w 8830208"/>
              <a:gd name="connsiteY5593" fmla="*/ 2447811 h 8856097"/>
              <a:gd name="connsiteX5594" fmla="*/ 2510504 w 8830208"/>
              <a:gd name="connsiteY5594" fmla="*/ 2446925 h 8856097"/>
              <a:gd name="connsiteX5595" fmla="*/ 3229718 w 8830208"/>
              <a:gd name="connsiteY5595" fmla="*/ 2429799 h 8856097"/>
              <a:gd name="connsiteX5596" fmla="*/ 3281553 w 8830208"/>
              <a:gd name="connsiteY5596" fmla="*/ 2436286 h 8856097"/>
              <a:gd name="connsiteX5597" fmla="*/ 3250587 w 8830208"/>
              <a:gd name="connsiteY5597" fmla="*/ 2426380 h 8856097"/>
              <a:gd name="connsiteX5598" fmla="*/ 3229718 w 8830208"/>
              <a:gd name="connsiteY5598" fmla="*/ 2429799 h 8856097"/>
              <a:gd name="connsiteX5599" fmla="*/ 1275931 w 8830208"/>
              <a:gd name="connsiteY5599" fmla="*/ 2445658 h 8856097"/>
              <a:gd name="connsiteX5600" fmla="*/ 1262177 w 8830208"/>
              <a:gd name="connsiteY5600" fmla="*/ 2454164 h 8856097"/>
              <a:gd name="connsiteX5601" fmla="*/ 1273997 w 8830208"/>
              <a:gd name="connsiteY5601" fmla="*/ 2465984 h 8856097"/>
              <a:gd name="connsiteX5602" fmla="*/ 1285827 w 8830208"/>
              <a:gd name="connsiteY5602" fmla="*/ 2477815 h 8856097"/>
              <a:gd name="connsiteX5603" fmla="*/ 1285827 w 8830208"/>
              <a:gd name="connsiteY5603" fmla="*/ 2465823 h 8856097"/>
              <a:gd name="connsiteX5604" fmla="*/ 1295352 w 8830208"/>
              <a:gd name="connsiteY5604" fmla="*/ 2459717 h 8856097"/>
              <a:gd name="connsiteX5605" fmla="*/ 1304877 w 8830208"/>
              <a:gd name="connsiteY5605" fmla="*/ 2456078 h 8856097"/>
              <a:gd name="connsiteX5606" fmla="*/ 1275931 w 8830208"/>
              <a:gd name="connsiteY5606" fmla="*/ 2445658 h 8856097"/>
              <a:gd name="connsiteX5607" fmla="*/ 2709815 w 8830208"/>
              <a:gd name="connsiteY5607" fmla="*/ 2448935 h 8856097"/>
              <a:gd name="connsiteX5608" fmla="*/ 2687508 w 8830208"/>
              <a:gd name="connsiteY5608" fmla="*/ 2461384 h 8856097"/>
              <a:gd name="connsiteX5609" fmla="*/ 2695375 w 8830208"/>
              <a:gd name="connsiteY5609" fmla="*/ 2480434 h 8856097"/>
              <a:gd name="connsiteX5610" fmla="*/ 2706491 w 8830208"/>
              <a:gd name="connsiteY5610" fmla="*/ 2497817 h 8856097"/>
              <a:gd name="connsiteX5611" fmla="*/ 2701261 w 8830208"/>
              <a:gd name="connsiteY5611" fmla="*/ 2481034 h 8856097"/>
              <a:gd name="connsiteX5612" fmla="*/ 2696032 w 8830208"/>
              <a:gd name="connsiteY5612" fmla="*/ 2464242 h 8856097"/>
              <a:gd name="connsiteX5613" fmla="*/ 2719597 w 8830208"/>
              <a:gd name="connsiteY5613" fmla="*/ 2470157 h 8856097"/>
              <a:gd name="connsiteX5614" fmla="*/ 2743152 w 8830208"/>
              <a:gd name="connsiteY5614" fmla="*/ 2476071 h 8856097"/>
              <a:gd name="connsiteX5615" fmla="*/ 2743152 w 8830208"/>
              <a:gd name="connsiteY5615" fmla="*/ 2461308 h 8856097"/>
              <a:gd name="connsiteX5616" fmla="*/ 2709815 w 8830208"/>
              <a:gd name="connsiteY5616" fmla="*/ 2448935 h 8856097"/>
              <a:gd name="connsiteX5617" fmla="*/ 2886027 w 8830208"/>
              <a:gd name="connsiteY5617" fmla="*/ 2439505 h 8856097"/>
              <a:gd name="connsiteX5618" fmla="*/ 2900534 w 8830208"/>
              <a:gd name="connsiteY5618" fmla="*/ 2455135 h 8856097"/>
              <a:gd name="connsiteX5619" fmla="*/ 2915041 w 8830208"/>
              <a:gd name="connsiteY5619" fmla="*/ 2467175 h 8856097"/>
              <a:gd name="connsiteX5620" fmla="*/ 2909040 w 8830208"/>
              <a:gd name="connsiteY5620" fmla="*/ 2451535 h 8856097"/>
              <a:gd name="connsiteX5621" fmla="*/ 2886027 w 8830208"/>
              <a:gd name="connsiteY5621" fmla="*/ 2439505 h 8856097"/>
              <a:gd name="connsiteX5622" fmla="*/ 1428702 w 8830208"/>
              <a:gd name="connsiteY5622" fmla="*/ 2461270 h 8856097"/>
              <a:gd name="connsiteX5623" fmla="*/ 1377772 w 8830208"/>
              <a:gd name="connsiteY5623" fmla="*/ 2483796 h 8856097"/>
              <a:gd name="connsiteX5624" fmla="*/ 1345883 w 8830208"/>
              <a:gd name="connsiteY5624" fmla="*/ 2511562 h 8856097"/>
              <a:gd name="connsiteX5625" fmla="*/ 1314402 w 8830208"/>
              <a:gd name="connsiteY5625" fmla="*/ 2530859 h 8856097"/>
              <a:gd name="connsiteX5626" fmla="*/ 1323927 w 8830208"/>
              <a:gd name="connsiteY5626" fmla="*/ 2521630 h 8856097"/>
              <a:gd name="connsiteX5627" fmla="*/ 1333452 w 8830208"/>
              <a:gd name="connsiteY5627" fmla="*/ 2511914 h 8856097"/>
              <a:gd name="connsiteX5628" fmla="*/ 1295667 w 8830208"/>
              <a:gd name="connsiteY5628" fmla="*/ 2521468 h 8856097"/>
              <a:gd name="connsiteX5629" fmla="*/ 1257881 w 8830208"/>
              <a:gd name="connsiteY5629" fmla="*/ 2540746 h 8856097"/>
              <a:gd name="connsiteX5630" fmla="*/ 1263558 w 8830208"/>
              <a:gd name="connsiteY5630" fmla="*/ 2555548 h 8856097"/>
              <a:gd name="connsiteX5631" fmla="*/ 1283075 w 8830208"/>
              <a:gd name="connsiteY5631" fmla="*/ 2565035 h 8856097"/>
              <a:gd name="connsiteX5632" fmla="*/ 1300591 w 8830208"/>
              <a:gd name="connsiteY5632" fmla="*/ 2559730 h 8856097"/>
              <a:gd name="connsiteX5633" fmla="*/ 1298029 w 8830208"/>
              <a:gd name="connsiteY5633" fmla="*/ 2543061 h 8856097"/>
              <a:gd name="connsiteX5634" fmla="*/ 1291790 w 8830208"/>
              <a:gd name="connsiteY5634" fmla="*/ 2526392 h 8856097"/>
              <a:gd name="connsiteX5635" fmla="*/ 1307221 w 8830208"/>
              <a:gd name="connsiteY5635" fmla="*/ 2538936 h 8856097"/>
              <a:gd name="connsiteX5636" fmla="*/ 1322651 w 8830208"/>
              <a:gd name="connsiteY5636" fmla="*/ 2551481 h 8856097"/>
              <a:gd name="connsiteX5637" fmla="*/ 1340558 w 8830208"/>
              <a:gd name="connsiteY5637" fmla="*/ 2533574 h 8856097"/>
              <a:gd name="connsiteX5638" fmla="*/ 1369771 w 8830208"/>
              <a:gd name="connsiteY5638" fmla="*/ 2519448 h 8856097"/>
              <a:gd name="connsiteX5639" fmla="*/ 1374534 w 8830208"/>
              <a:gd name="connsiteY5639" fmla="*/ 2505761 h 8856097"/>
              <a:gd name="connsiteX5640" fmla="*/ 1367990 w 8830208"/>
              <a:gd name="connsiteY5640" fmla="*/ 2488292 h 8856097"/>
              <a:gd name="connsiteX5641" fmla="*/ 1384059 w 8830208"/>
              <a:gd name="connsiteY5641" fmla="*/ 2501360 h 8856097"/>
              <a:gd name="connsiteX5642" fmla="*/ 1400127 w 8830208"/>
              <a:gd name="connsiteY5642" fmla="*/ 2514438 h 8856097"/>
              <a:gd name="connsiteX5643" fmla="*/ 1400127 w 8830208"/>
              <a:gd name="connsiteY5643" fmla="*/ 2497817 h 8856097"/>
              <a:gd name="connsiteX5644" fmla="*/ 1400127 w 8830208"/>
              <a:gd name="connsiteY5644" fmla="*/ 2481196 h 8856097"/>
              <a:gd name="connsiteX5645" fmla="*/ 1414415 w 8830208"/>
              <a:gd name="connsiteY5645" fmla="*/ 2493055 h 8856097"/>
              <a:gd name="connsiteX5646" fmla="*/ 1428702 w 8830208"/>
              <a:gd name="connsiteY5646" fmla="*/ 2504913 h 8856097"/>
              <a:gd name="connsiteX5647" fmla="*/ 1428702 w 8830208"/>
              <a:gd name="connsiteY5647" fmla="*/ 2488292 h 8856097"/>
              <a:gd name="connsiteX5648" fmla="*/ 1428702 w 8830208"/>
              <a:gd name="connsiteY5648" fmla="*/ 2471671 h 8856097"/>
              <a:gd name="connsiteX5649" fmla="*/ 1442876 w 8830208"/>
              <a:gd name="connsiteY5649" fmla="*/ 2483434 h 8856097"/>
              <a:gd name="connsiteX5650" fmla="*/ 1457049 w 8830208"/>
              <a:gd name="connsiteY5650" fmla="*/ 2495198 h 8856097"/>
              <a:gd name="connsiteX5651" fmla="*/ 1463192 w 8830208"/>
              <a:gd name="connsiteY5651" fmla="*/ 2479196 h 8856097"/>
              <a:gd name="connsiteX5652" fmla="*/ 1428702 w 8830208"/>
              <a:gd name="connsiteY5652" fmla="*/ 2461270 h 8856097"/>
              <a:gd name="connsiteX5653" fmla="*/ 1671533 w 8830208"/>
              <a:gd name="connsiteY5653" fmla="*/ 2457507 h 8856097"/>
              <a:gd name="connsiteX5654" fmla="*/ 1649073 w 8830208"/>
              <a:gd name="connsiteY5654" fmla="*/ 2471795 h 8856097"/>
              <a:gd name="connsiteX5655" fmla="*/ 1633490 w 8830208"/>
              <a:gd name="connsiteY5655" fmla="*/ 2483282 h 8856097"/>
              <a:gd name="connsiteX5656" fmla="*/ 1664446 w 8830208"/>
              <a:gd name="connsiteY5656" fmla="*/ 2499836 h 8856097"/>
              <a:gd name="connsiteX5657" fmla="*/ 1686230 w 8830208"/>
              <a:gd name="connsiteY5657" fmla="*/ 2459717 h 8856097"/>
              <a:gd name="connsiteX5658" fmla="*/ 1678400 w 8830208"/>
              <a:gd name="connsiteY5658" fmla="*/ 2440667 h 8856097"/>
              <a:gd name="connsiteX5659" fmla="*/ 1671533 w 8830208"/>
              <a:gd name="connsiteY5659" fmla="*/ 2457507 h 8856097"/>
              <a:gd name="connsiteX5660" fmla="*/ 1228677 w 8830208"/>
              <a:gd name="connsiteY5660" fmla="*/ 2473309 h 8856097"/>
              <a:gd name="connsiteX5661" fmla="*/ 1237907 w 8830208"/>
              <a:gd name="connsiteY5661" fmla="*/ 2493055 h 8856097"/>
              <a:gd name="connsiteX5662" fmla="*/ 1240879 w 8830208"/>
              <a:gd name="connsiteY5662" fmla="*/ 2476386 h 8856097"/>
              <a:gd name="connsiteX5663" fmla="*/ 1234640 w 8830208"/>
              <a:gd name="connsiteY5663" fmla="*/ 2459717 h 8856097"/>
              <a:gd name="connsiteX5664" fmla="*/ 1252252 w 8830208"/>
              <a:gd name="connsiteY5664" fmla="*/ 2474005 h 8856097"/>
              <a:gd name="connsiteX5665" fmla="*/ 1269873 w 8830208"/>
              <a:gd name="connsiteY5665" fmla="*/ 2488292 h 8856097"/>
              <a:gd name="connsiteX5666" fmla="*/ 1265158 w 8830208"/>
              <a:gd name="connsiteY5666" fmla="*/ 2474005 h 8856097"/>
              <a:gd name="connsiteX5667" fmla="*/ 1228677 w 8830208"/>
              <a:gd name="connsiteY5667" fmla="*/ 2473309 h 8856097"/>
              <a:gd name="connsiteX5668" fmla="*/ 1991287 w 8830208"/>
              <a:gd name="connsiteY5668" fmla="*/ 2469242 h 8856097"/>
              <a:gd name="connsiteX5669" fmla="*/ 1990382 w 8830208"/>
              <a:gd name="connsiteY5669" fmla="*/ 2488292 h 8856097"/>
              <a:gd name="connsiteX5670" fmla="*/ 1982486 w 8830208"/>
              <a:gd name="connsiteY5670" fmla="*/ 2475833 h 8856097"/>
              <a:gd name="connsiteX5671" fmla="*/ 1949291 w 8830208"/>
              <a:gd name="connsiteY5671" fmla="*/ 2469718 h 8856097"/>
              <a:gd name="connsiteX5672" fmla="*/ 1935147 w 8830208"/>
              <a:gd name="connsiteY5672" fmla="*/ 2508342 h 8856097"/>
              <a:gd name="connsiteX5673" fmla="*/ 1940204 w 8830208"/>
              <a:gd name="connsiteY5673" fmla="*/ 2499379 h 8856097"/>
              <a:gd name="connsiteX5674" fmla="*/ 1943348 w 8830208"/>
              <a:gd name="connsiteY5674" fmla="*/ 2483530 h 8856097"/>
              <a:gd name="connsiteX5675" fmla="*/ 1952577 w 8830208"/>
              <a:gd name="connsiteY5675" fmla="*/ 2493055 h 8856097"/>
              <a:gd name="connsiteX5676" fmla="*/ 1990411 w 8830208"/>
              <a:gd name="connsiteY5676" fmla="*/ 2488616 h 8856097"/>
              <a:gd name="connsiteX5677" fmla="*/ 1997088 w 8830208"/>
              <a:gd name="connsiteY5677" fmla="*/ 2462422 h 8856097"/>
              <a:gd name="connsiteX5678" fmla="*/ 1991287 w 8830208"/>
              <a:gd name="connsiteY5678" fmla="*/ 2469242 h 8856097"/>
              <a:gd name="connsiteX5679" fmla="*/ 2859396 w 8830208"/>
              <a:gd name="connsiteY5679" fmla="*/ 2473576 h 8856097"/>
              <a:gd name="connsiteX5680" fmla="*/ 2873988 w 8830208"/>
              <a:gd name="connsiteY5680" fmla="*/ 2489226 h 8856097"/>
              <a:gd name="connsiteX5681" fmla="*/ 2856357 w 8830208"/>
              <a:gd name="connsiteY5681" fmla="*/ 2454955 h 8856097"/>
              <a:gd name="connsiteX5682" fmla="*/ 2859396 w 8830208"/>
              <a:gd name="connsiteY5682" fmla="*/ 2473576 h 8856097"/>
              <a:gd name="connsiteX5683" fmla="*/ 3247977 w 8830208"/>
              <a:gd name="connsiteY5683" fmla="*/ 2474005 h 8856097"/>
              <a:gd name="connsiteX5684" fmla="*/ 3278934 w 8830208"/>
              <a:gd name="connsiteY5684" fmla="*/ 2482863 h 8856097"/>
              <a:gd name="connsiteX5685" fmla="*/ 3309890 w 8830208"/>
              <a:gd name="connsiteY5685" fmla="*/ 2482186 h 8856097"/>
              <a:gd name="connsiteX5686" fmla="*/ 3290840 w 8830208"/>
              <a:gd name="connsiteY5686" fmla="*/ 2474005 h 8856097"/>
              <a:gd name="connsiteX5687" fmla="*/ 3247977 w 8830208"/>
              <a:gd name="connsiteY5687" fmla="*/ 2474005 h 8856097"/>
              <a:gd name="connsiteX5688" fmla="*/ 1602915 w 8830208"/>
              <a:gd name="connsiteY5688" fmla="*/ 2493055 h 8856097"/>
              <a:gd name="connsiteX5689" fmla="*/ 1589818 w 8830208"/>
              <a:gd name="connsiteY5689" fmla="*/ 2512105 h 8856097"/>
              <a:gd name="connsiteX5690" fmla="*/ 1587570 w 8830208"/>
              <a:gd name="connsiteY5690" fmla="*/ 2495436 h 8856097"/>
              <a:gd name="connsiteX5691" fmla="*/ 1593428 w 8830208"/>
              <a:gd name="connsiteY5691" fmla="*/ 2478767 h 8856097"/>
              <a:gd name="connsiteX5692" fmla="*/ 1581426 w 8830208"/>
              <a:gd name="connsiteY5692" fmla="*/ 2489845 h 8856097"/>
              <a:gd name="connsiteX5693" fmla="*/ 1575826 w 8830208"/>
              <a:gd name="connsiteY5693" fmla="*/ 2511276 h 8856097"/>
              <a:gd name="connsiteX5694" fmla="*/ 1623965 w 8830208"/>
              <a:gd name="connsiteY5694" fmla="*/ 2512105 h 8856097"/>
              <a:gd name="connsiteX5695" fmla="*/ 1620060 w 8830208"/>
              <a:gd name="connsiteY5695" fmla="*/ 2502580 h 8856097"/>
              <a:gd name="connsiteX5696" fmla="*/ 1615754 w 8830208"/>
              <a:gd name="connsiteY5696" fmla="*/ 2488292 h 8856097"/>
              <a:gd name="connsiteX5697" fmla="*/ 1614564 w 8830208"/>
              <a:gd name="connsiteY5697" fmla="*/ 2474005 h 8856097"/>
              <a:gd name="connsiteX5698" fmla="*/ 1602915 w 8830208"/>
              <a:gd name="connsiteY5698" fmla="*/ 2493055 h 8856097"/>
              <a:gd name="connsiteX5699" fmla="*/ 2635358 w 8830208"/>
              <a:gd name="connsiteY5699" fmla="*/ 2480196 h 8856097"/>
              <a:gd name="connsiteX5700" fmla="*/ 2638673 w 8830208"/>
              <a:gd name="connsiteY5700" fmla="*/ 2521630 h 8856097"/>
              <a:gd name="connsiteX5701" fmla="*/ 2650912 w 8830208"/>
              <a:gd name="connsiteY5701" fmla="*/ 2482729 h 8856097"/>
              <a:gd name="connsiteX5702" fmla="*/ 2635358 w 8830208"/>
              <a:gd name="connsiteY5702" fmla="*/ 2480196 h 8856097"/>
              <a:gd name="connsiteX5703" fmla="*/ 2893171 w 8830208"/>
              <a:gd name="connsiteY5703" fmla="*/ 2480310 h 8856097"/>
              <a:gd name="connsiteX5704" fmla="*/ 2916984 w 8830208"/>
              <a:gd name="connsiteY5704" fmla="*/ 2480310 h 8856097"/>
              <a:gd name="connsiteX5705" fmla="*/ 2905077 w 8830208"/>
              <a:gd name="connsiteY5705" fmla="*/ 2475509 h 8856097"/>
              <a:gd name="connsiteX5706" fmla="*/ 2893171 w 8830208"/>
              <a:gd name="connsiteY5706" fmla="*/ 2480310 h 8856097"/>
              <a:gd name="connsiteX5707" fmla="*/ 2428827 w 8830208"/>
              <a:gd name="connsiteY5707" fmla="*/ 2493055 h 8856097"/>
              <a:gd name="connsiteX5708" fmla="*/ 2438352 w 8830208"/>
              <a:gd name="connsiteY5708" fmla="*/ 2502580 h 8856097"/>
              <a:gd name="connsiteX5709" fmla="*/ 2447877 w 8830208"/>
              <a:gd name="connsiteY5709" fmla="*/ 2493055 h 8856097"/>
              <a:gd name="connsiteX5710" fmla="*/ 2438352 w 8830208"/>
              <a:gd name="connsiteY5710" fmla="*/ 2483530 h 8856097"/>
              <a:gd name="connsiteX5711" fmla="*/ 2428827 w 8830208"/>
              <a:gd name="connsiteY5711" fmla="*/ 2493055 h 8856097"/>
              <a:gd name="connsiteX5712" fmla="*/ 1818980 w 8830208"/>
              <a:gd name="connsiteY5712" fmla="*/ 2505732 h 8856097"/>
              <a:gd name="connsiteX5713" fmla="*/ 1783261 w 8830208"/>
              <a:gd name="connsiteY5713" fmla="*/ 2514400 h 8856097"/>
              <a:gd name="connsiteX5714" fmla="*/ 1781023 w 8830208"/>
              <a:gd name="connsiteY5714" fmla="*/ 2545375 h 8856097"/>
              <a:gd name="connsiteX5715" fmla="*/ 1783995 w 8830208"/>
              <a:gd name="connsiteY5715" fmla="*/ 2534031 h 8856097"/>
              <a:gd name="connsiteX5716" fmla="*/ 1777565 w 8830208"/>
              <a:gd name="connsiteY5716" fmla="*/ 2516867 h 8856097"/>
              <a:gd name="connsiteX5717" fmla="*/ 1793310 w 8830208"/>
              <a:gd name="connsiteY5717" fmla="*/ 2529678 h 8856097"/>
              <a:gd name="connsiteX5718" fmla="*/ 1809064 w 8830208"/>
              <a:gd name="connsiteY5718" fmla="*/ 2542480 h 8856097"/>
              <a:gd name="connsiteX5719" fmla="*/ 1835572 w 8830208"/>
              <a:gd name="connsiteY5719" fmla="*/ 2532803 h 8856097"/>
              <a:gd name="connsiteX5720" fmla="*/ 1850184 w 8830208"/>
              <a:gd name="connsiteY5720" fmla="*/ 2522382 h 8856097"/>
              <a:gd name="connsiteX5721" fmla="*/ 1838277 w 8830208"/>
              <a:gd name="connsiteY5721" fmla="*/ 2512943 h 8856097"/>
              <a:gd name="connsiteX5722" fmla="*/ 1876625 w 8830208"/>
              <a:gd name="connsiteY5722" fmla="*/ 2522020 h 8856097"/>
              <a:gd name="connsiteX5723" fmla="*/ 1889874 w 8830208"/>
              <a:gd name="connsiteY5723" fmla="*/ 2508704 h 8856097"/>
              <a:gd name="connsiteX5724" fmla="*/ 1818980 w 8830208"/>
              <a:gd name="connsiteY5724" fmla="*/ 2505732 h 8856097"/>
              <a:gd name="connsiteX5725" fmla="*/ 2132448 w 8830208"/>
              <a:gd name="connsiteY5725" fmla="*/ 2514486 h 8856097"/>
              <a:gd name="connsiteX5726" fmla="*/ 2131343 w 8830208"/>
              <a:gd name="connsiteY5726" fmla="*/ 2535917 h 8856097"/>
              <a:gd name="connsiteX5727" fmla="*/ 2126990 w 8830208"/>
              <a:gd name="connsiteY5727" fmla="*/ 2519239 h 8856097"/>
              <a:gd name="connsiteX5728" fmla="*/ 2122627 w 8830208"/>
              <a:gd name="connsiteY5728" fmla="*/ 2502570 h 8856097"/>
              <a:gd name="connsiteX5729" fmla="*/ 2097138 w 8830208"/>
              <a:gd name="connsiteY5729" fmla="*/ 2508657 h 8856097"/>
              <a:gd name="connsiteX5730" fmla="*/ 2058019 w 8830208"/>
              <a:gd name="connsiteY5730" fmla="*/ 2538860 h 8856097"/>
              <a:gd name="connsiteX5731" fmla="*/ 2058695 w 8830208"/>
              <a:gd name="connsiteY5731" fmla="*/ 2554967 h 8856097"/>
              <a:gd name="connsiteX5732" fmla="*/ 2066877 w 8830208"/>
              <a:gd name="connsiteY5732" fmla="*/ 2535917 h 8856097"/>
              <a:gd name="connsiteX5733" fmla="*/ 2075059 w 8830208"/>
              <a:gd name="connsiteY5733" fmla="*/ 2516867 h 8856097"/>
              <a:gd name="connsiteX5734" fmla="*/ 2075736 w 8830208"/>
              <a:gd name="connsiteY5734" fmla="*/ 2534174 h 8856097"/>
              <a:gd name="connsiteX5735" fmla="*/ 2093071 w 8830208"/>
              <a:gd name="connsiteY5735" fmla="*/ 2546537 h 8856097"/>
              <a:gd name="connsiteX5736" fmla="*/ 2135934 w 8830208"/>
              <a:gd name="connsiteY5736" fmla="*/ 2535336 h 8856097"/>
              <a:gd name="connsiteX5737" fmla="*/ 2162127 w 8830208"/>
              <a:gd name="connsiteY5737" fmla="*/ 2511076 h 8856097"/>
              <a:gd name="connsiteX5738" fmla="*/ 2132448 w 8830208"/>
              <a:gd name="connsiteY5738" fmla="*/ 2514486 h 8856097"/>
              <a:gd name="connsiteX5739" fmla="*/ 2378174 w 8830208"/>
              <a:gd name="connsiteY5739" fmla="*/ 2499265 h 8856097"/>
              <a:gd name="connsiteX5740" fmla="*/ 2385965 w 8830208"/>
              <a:gd name="connsiteY5740" fmla="*/ 2531155 h 8856097"/>
              <a:gd name="connsiteX5741" fmla="*/ 2392309 w 8830208"/>
              <a:gd name="connsiteY5741" fmla="*/ 2504818 h 8856097"/>
              <a:gd name="connsiteX5742" fmla="*/ 2378174 w 8830208"/>
              <a:gd name="connsiteY5742" fmla="*/ 2499265 h 8856097"/>
              <a:gd name="connsiteX5743" fmla="*/ 2597763 w 8830208"/>
              <a:gd name="connsiteY5743" fmla="*/ 2498751 h 8856097"/>
              <a:gd name="connsiteX5744" fmla="*/ 2610231 w 8830208"/>
              <a:gd name="connsiteY5744" fmla="*/ 2531155 h 8856097"/>
              <a:gd name="connsiteX5745" fmla="*/ 2616708 w 8830208"/>
              <a:gd name="connsiteY5745" fmla="*/ 2512105 h 8856097"/>
              <a:gd name="connsiteX5746" fmla="*/ 2597763 w 8830208"/>
              <a:gd name="connsiteY5746" fmla="*/ 2498751 h 8856097"/>
              <a:gd name="connsiteX5747" fmla="*/ 2782415 w 8830208"/>
              <a:gd name="connsiteY5747" fmla="*/ 2514486 h 8856097"/>
              <a:gd name="connsiteX5748" fmla="*/ 2776090 w 8830208"/>
              <a:gd name="connsiteY5748" fmla="*/ 2518753 h 8856097"/>
              <a:gd name="connsiteX5749" fmla="*/ 2771623 w 8830208"/>
              <a:gd name="connsiteY5749" fmla="*/ 2507409 h 8856097"/>
              <a:gd name="connsiteX5750" fmla="*/ 2770308 w 8830208"/>
              <a:gd name="connsiteY5750" fmla="*/ 2540680 h 8856097"/>
              <a:gd name="connsiteX5751" fmla="*/ 2832040 w 8830208"/>
              <a:gd name="connsiteY5751" fmla="*/ 2506609 h 8856097"/>
              <a:gd name="connsiteX5752" fmla="*/ 2782415 w 8830208"/>
              <a:gd name="connsiteY5752" fmla="*/ 2514486 h 8856097"/>
              <a:gd name="connsiteX5753" fmla="*/ 1534144 w 8830208"/>
              <a:gd name="connsiteY5753" fmla="*/ 2513924 h 8856097"/>
              <a:gd name="connsiteX5754" fmla="*/ 1559624 w 8830208"/>
              <a:gd name="connsiteY5754" fmla="*/ 2532659 h 8856097"/>
              <a:gd name="connsiteX5755" fmla="*/ 1561700 w 8830208"/>
              <a:gd name="connsiteY5755" fmla="*/ 2511857 h 8856097"/>
              <a:gd name="connsiteX5756" fmla="*/ 1552823 w 8830208"/>
              <a:gd name="connsiteY5756" fmla="*/ 2497817 h 8856097"/>
              <a:gd name="connsiteX5757" fmla="*/ 1552004 w 8830208"/>
              <a:gd name="connsiteY5757" fmla="*/ 2516867 h 8856097"/>
              <a:gd name="connsiteX5758" fmla="*/ 1551184 w 8830208"/>
              <a:gd name="connsiteY5758" fmla="*/ 2535917 h 8856097"/>
              <a:gd name="connsiteX5759" fmla="*/ 1543002 w 8830208"/>
              <a:gd name="connsiteY5759" fmla="*/ 2516867 h 8856097"/>
              <a:gd name="connsiteX5760" fmla="*/ 1534820 w 8830208"/>
              <a:gd name="connsiteY5760" fmla="*/ 2497817 h 8856097"/>
              <a:gd name="connsiteX5761" fmla="*/ 1534144 w 8830208"/>
              <a:gd name="connsiteY5761" fmla="*/ 2513924 h 8856097"/>
              <a:gd name="connsiteX5762" fmla="*/ 2343245 w 8830208"/>
              <a:gd name="connsiteY5762" fmla="*/ 2509161 h 8856097"/>
              <a:gd name="connsiteX5763" fmla="*/ 2352627 w 8830208"/>
              <a:gd name="connsiteY5763" fmla="*/ 2531155 h 8856097"/>
              <a:gd name="connsiteX5764" fmla="*/ 2361857 w 8830208"/>
              <a:gd name="connsiteY5764" fmla="*/ 2545442 h 8856097"/>
              <a:gd name="connsiteX5765" fmla="*/ 2362010 w 8830208"/>
              <a:gd name="connsiteY5765" fmla="*/ 2529335 h 8856097"/>
              <a:gd name="connsiteX5766" fmla="*/ 2352627 w 8830208"/>
              <a:gd name="connsiteY5766" fmla="*/ 2507342 h 8856097"/>
              <a:gd name="connsiteX5767" fmla="*/ 2343245 w 8830208"/>
              <a:gd name="connsiteY5767" fmla="*/ 2509161 h 8856097"/>
              <a:gd name="connsiteX5768" fmla="*/ 2567731 w 8830208"/>
              <a:gd name="connsiteY5768" fmla="*/ 2509723 h 8856097"/>
              <a:gd name="connsiteX5769" fmla="*/ 2549481 w 8830208"/>
              <a:gd name="connsiteY5769" fmla="*/ 2516867 h 8856097"/>
              <a:gd name="connsiteX5770" fmla="*/ 2535317 w 8830208"/>
              <a:gd name="connsiteY5770" fmla="*/ 2538298 h 8856097"/>
              <a:gd name="connsiteX5771" fmla="*/ 2543480 w 8830208"/>
              <a:gd name="connsiteY5771" fmla="*/ 2559730 h 8856097"/>
              <a:gd name="connsiteX5772" fmla="*/ 2549204 w 8830208"/>
              <a:gd name="connsiteY5772" fmla="*/ 2545442 h 8856097"/>
              <a:gd name="connsiteX5773" fmla="*/ 2552948 w 8830208"/>
              <a:gd name="connsiteY5773" fmla="*/ 2531155 h 8856097"/>
              <a:gd name="connsiteX5774" fmla="*/ 2562177 w 8830208"/>
              <a:gd name="connsiteY5774" fmla="*/ 2540384 h 8856097"/>
              <a:gd name="connsiteX5775" fmla="*/ 2578360 w 8830208"/>
              <a:gd name="connsiteY5775" fmla="*/ 2543394 h 8856097"/>
              <a:gd name="connsiteX5776" fmla="*/ 2583666 w 8830208"/>
              <a:gd name="connsiteY5776" fmla="*/ 2533555 h 8856097"/>
              <a:gd name="connsiteX5777" fmla="*/ 2578017 w 8830208"/>
              <a:gd name="connsiteY5777" fmla="*/ 2516248 h 8856097"/>
              <a:gd name="connsiteX5778" fmla="*/ 2567731 w 8830208"/>
              <a:gd name="connsiteY5778" fmla="*/ 2509723 h 8856097"/>
              <a:gd name="connsiteX5779" fmla="*/ 1814465 w 8830208"/>
              <a:gd name="connsiteY5779" fmla="*/ 2521630 h 8856097"/>
              <a:gd name="connsiteX5780" fmla="*/ 1818666 w 8830208"/>
              <a:gd name="connsiteY5780" fmla="*/ 2531155 h 8856097"/>
              <a:gd name="connsiteX5781" fmla="*/ 1828752 w 8830208"/>
              <a:gd name="connsiteY5781" fmla="*/ 2521630 h 8856097"/>
              <a:gd name="connsiteX5782" fmla="*/ 1824552 w 8830208"/>
              <a:gd name="connsiteY5782" fmla="*/ 2512105 h 8856097"/>
              <a:gd name="connsiteX5783" fmla="*/ 1814465 w 8830208"/>
              <a:gd name="connsiteY5783" fmla="*/ 2521630 h 8856097"/>
              <a:gd name="connsiteX5784" fmla="*/ 2308479 w 8830208"/>
              <a:gd name="connsiteY5784" fmla="*/ 2524792 h 8856097"/>
              <a:gd name="connsiteX5785" fmla="*/ 2314527 w 8830208"/>
              <a:gd name="connsiteY5785" fmla="*/ 2546223 h 8856097"/>
              <a:gd name="connsiteX5786" fmla="*/ 2328815 w 8830208"/>
              <a:gd name="connsiteY5786" fmla="*/ 2550205 h 8856097"/>
              <a:gd name="connsiteX5787" fmla="*/ 2331958 w 8830208"/>
              <a:gd name="connsiteY5787" fmla="*/ 2515867 h 8856097"/>
              <a:gd name="connsiteX5788" fmla="*/ 2327224 w 8830208"/>
              <a:gd name="connsiteY5788" fmla="*/ 2527211 h 8856097"/>
              <a:gd name="connsiteX5789" fmla="*/ 2333625 w 8830208"/>
              <a:gd name="connsiteY5789" fmla="*/ 2545442 h 8856097"/>
              <a:gd name="connsiteX5790" fmla="*/ 2318033 w 8830208"/>
              <a:gd name="connsiteY5790" fmla="*/ 2526392 h 8856097"/>
              <a:gd name="connsiteX5791" fmla="*/ 2302440 w 8830208"/>
              <a:gd name="connsiteY5791" fmla="*/ 2507342 h 8856097"/>
              <a:gd name="connsiteX5792" fmla="*/ 2308479 w 8830208"/>
              <a:gd name="connsiteY5792" fmla="*/ 2524792 h 8856097"/>
              <a:gd name="connsiteX5793" fmla="*/ 3184017 w 8830208"/>
              <a:gd name="connsiteY5793" fmla="*/ 2536003 h 8856097"/>
              <a:gd name="connsiteX5794" fmla="*/ 2922080 w 8830208"/>
              <a:gd name="connsiteY5794" fmla="*/ 2649207 h 8856097"/>
              <a:gd name="connsiteX5795" fmla="*/ 2102072 w 8830208"/>
              <a:gd name="connsiteY5795" fmla="*/ 2946235 h 8856097"/>
              <a:gd name="connsiteX5796" fmla="*/ 1747876 w 8830208"/>
              <a:gd name="connsiteY5796" fmla="*/ 3055439 h 8856097"/>
              <a:gd name="connsiteX5797" fmla="*/ 1477661 w 8830208"/>
              <a:gd name="connsiteY5797" fmla="*/ 3208182 h 8856097"/>
              <a:gd name="connsiteX5798" fmla="*/ 1505903 w 8830208"/>
              <a:gd name="connsiteY5798" fmla="*/ 3196657 h 8856097"/>
              <a:gd name="connsiteX5799" fmla="*/ 2090690 w 8830208"/>
              <a:gd name="connsiteY5799" fmla="*/ 2964647 h 8856097"/>
              <a:gd name="connsiteX5800" fmla="*/ 2876502 w 8830208"/>
              <a:gd name="connsiteY5800" fmla="*/ 2686298 h 8856097"/>
              <a:gd name="connsiteX5801" fmla="*/ 3276552 w 8830208"/>
              <a:gd name="connsiteY5801" fmla="*/ 2526335 h 8856097"/>
              <a:gd name="connsiteX5802" fmla="*/ 3338465 w 8830208"/>
              <a:gd name="connsiteY5802" fmla="*/ 2513895 h 8856097"/>
              <a:gd name="connsiteX5803" fmla="*/ 3295602 w 8830208"/>
              <a:gd name="connsiteY5803" fmla="*/ 2513248 h 8856097"/>
              <a:gd name="connsiteX5804" fmla="*/ 3184017 w 8830208"/>
              <a:gd name="connsiteY5804" fmla="*/ 2536003 h 8856097"/>
              <a:gd name="connsiteX5805" fmla="*/ 1731121 w 8830208"/>
              <a:gd name="connsiteY5805" fmla="*/ 2528192 h 8856097"/>
              <a:gd name="connsiteX5806" fmla="*/ 1714452 w 8830208"/>
              <a:gd name="connsiteY5806" fmla="*/ 2540060 h 8856097"/>
              <a:gd name="connsiteX5807" fmla="*/ 1689078 w 8830208"/>
              <a:gd name="connsiteY5807" fmla="*/ 2542708 h 8856097"/>
              <a:gd name="connsiteX5808" fmla="*/ 1663713 w 8830208"/>
              <a:gd name="connsiteY5808" fmla="*/ 2537860 h 8856097"/>
              <a:gd name="connsiteX5809" fmla="*/ 1670028 w 8830208"/>
              <a:gd name="connsiteY5809" fmla="*/ 2554338 h 8856097"/>
              <a:gd name="connsiteX5810" fmla="*/ 1676352 w 8830208"/>
              <a:gd name="connsiteY5810" fmla="*/ 2584323 h 8856097"/>
              <a:gd name="connsiteX5811" fmla="*/ 1686906 w 8830208"/>
              <a:gd name="connsiteY5811" fmla="*/ 2597830 h 8856097"/>
              <a:gd name="connsiteX5812" fmla="*/ 1692050 w 8830208"/>
              <a:gd name="connsiteY5812" fmla="*/ 2571636 h 8856097"/>
              <a:gd name="connsiteX5813" fmla="*/ 1691811 w 8830208"/>
              <a:gd name="connsiteY5813" fmla="*/ 2557348 h 8856097"/>
              <a:gd name="connsiteX5814" fmla="*/ 1724730 w 8830208"/>
              <a:gd name="connsiteY5814" fmla="*/ 2552586 h 8856097"/>
              <a:gd name="connsiteX5815" fmla="*/ 1730283 w 8830208"/>
              <a:gd name="connsiteY5815" fmla="*/ 2547823 h 8856097"/>
              <a:gd name="connsiteX5816" fmla="*/ 1762077 w 8830208"/>
              <a:gd name="connsiteY5816" fmla="*/ 2540680 h 8856097"/>
              <a:gd name="connsiteX5817" fmla="*/ 1731121 w 8830208"/>
              <a:gd name="connsiteY5817" fmla="*/ 2528192 h 8856097"/>
              <a:gd name="connsiteX5818" fmla="*/ 2035131 w 8830208"/>
              <a:gd name="connsiteY5818" fmla="*/ 2527983 h 8856097"/>
              <a:gd name="connsiteX5819" fmla="*/ 2036274 w 8830208"/>
              <a:gd name="connsiteY5819" fmla="*/ 2559730 h 8856097"/>
              <a:gd name="connsiteX5820" fmla="*/ 2045208 w 8830208"/>
              <a:gd name="connsiteY5820" fmla="*/ 2540680 h 8856097"/>
              <a:gd name="connsiteX5821" fmla="*/ 2035131 w 8830208"/>
              <a:gd name="connsiteY5821" fmla="*/ 2527983 h 8856097"/>
              <a:gd name="connsiteX5822" fmla="*/ 2714577 w 8830208"/>
              <a:gd name="connsiteY5822" fmla="*/ 2531155 h 8856097"/>
              <a:gd name="connsiteX5823" fmla="*/ 2700290 w 8830208"/>
              <a:gd name="connsiteY5823" fmla="*/ 2540680 h 8856097"/>
              <a:gd name="connsiteX5824" fmla="*/ 2684879 w 8830208"/>
              <a:gd name="connsiteY5824" fmla="*/ 2571636 h 8856097"/>
              <a:gd name="connsiteX5825" fmla="*/ 2675458 w 8830208"/>
              <a:gd name="connsiteY5825" fmla="*/ 2578780 h 8856097"/>
              <a:gd name="connsiteX5826" fmla="*/ 2670400 w 8830208"/>
              <a:gd name="connsiteY5826" fmla="*/ 2564492 h 8856097"/>
              <a:gd name="connsiteX5827" fmla="*/ 2667677 w 8830208"/>
              <a:gd name="connsiteY5827" fmla="*/ 2550205 h 8856097"/>
              <a:gd name="connsiteX5828" fmla="*/ 2657932 w 8830208"/>
              <a:gd name="connsiteY5828" fmla="*/ 2583856 h 8856097"/>
              <a:gd name="connsiteX5829" fmla="*/ 2701281 w 8830208"/>
              <a:gd name="connsiteY5829" fmla="*/ 2563635 h 8856097"/>
              <a:gd name="connsiteX5830" fmla="*/ 2716987 w 8830208"/>
              <a:gd name="connsiteY5830" fmla="*/ 2557348 h 8856097"/>
              <a:gd name="connsiteX5831" fmla="*/ 2718073 w 8830208"/>
              <a:gd name="connsiteY5831" fmla="*/ 2552586 h 8856097"/>
              <a:gd name="connsiteX5832" fmla="*/ 2724398 w 8830208"/>
              <a:gd name="connsiteY5832" fmla="*/ 2540680 h 8856097"/>
              <a:gd name="connsiteX5833" fmla="*/ 2733627 w 8830208"/>
              <a:gd name="connsiteY5833" fmla="*/ 2551795 h 8856097"/>
              <a:gd name="connsiteX5834" fmla="*/ 2738619 w 8830208"/>
              <a:gd name="connsiteY5834" fmla="*/ 2557920 h 8856097"/>
              <a:gd name="connsiteX5835" fmla="*/ 2723083 w 8830208"/>
              <a:gd name="connsiteY5835" fmla="*/ 2521630 h 8856097"/>
              <a:gd name="connsiteX5836" fmla="*/ 2714577 w 8830208"/>
              <a:gd name="connsiteY5836" fmla="*/ 2531155 h 8856097"/>
              <a:gd name="connsiteX5837" fmla="*/ 1453191 w 8830208"/>
              <a:gd name="connsiteY5837" fmla="*/ 2546118 h 8856097"/>
              <a:gd name="connsiteX5838" fmla="*/ 1447752 w 8830208"/>
              <a:gd name="connsiteY5838" fmla="*/ 2578780 h 8856097"/>
              <a:gd name="connsiteX5839" fmla="*/ 1457277 w 8830208"/>
              <a:gd name="connsiteY5839" fmla="*/ 2564968 h 8856097"/>
              <a:gd name="connsiteX5840" fmla="*/ 1473946 w 8830208"/>
              <a:gd name="connsiteY5840" fmla="*/ 2541442 h 8856097"/>
              <a:gd name="connsiteX5841" fmla="*/ 1479385 w 8830208"/>
              <a:gd name="connsiteY5841" fmla="*/ 2531440 h 8856097"/>
              <a:gd name="connsiteX5842" fmla="*/ 1453191 w 8830208"/>
              <a:gd name="connsiteY5842" fmla="*/ 2546118 h 8856097"/>
              <a:gd name="connsiteX5843" fmla="*/ 1983534 w 8830208"/>
              <a:gd name="connsiteY5843" fmla="*/ 2540975 h 8856097"/>
              <a:gd name="connsiteX5844" fmla="*/ 1962102 w 8830208"/>
              <a:gd name="connsiteY5844" fmla="*/ 2564187 h 8856097"/>
              <a:gd name="connsiteX5845" fmla="*/ 1991430 w 8830208"/>
              <a:gd name="connsiteY5845" fmla="*/ 2562111 h 8856097"/>
              <a:gd name="connsiteX5846" fmla="*/ 1996983 w 8830208"/>
              <a:gd name="connsiteY5846" fmla="*/ 2557348 h 8856097"/>
              <a:gd name="connsiteX5847" fmla="*/ 2015166 w 8830208"/>
              <a:gd name="connsiteY5847" fmla="*/ 2550205 h 8856097"/>
              <a:gd name="connsiteX5848" fmla="*/ 1983534 w 8830208"/>
              <a:gd name="connsiteY5848" fmla="*/ 2540975 h 8856097"/>
              <a:gd name="connsiteX5849" fmla="*/ 2496665 w 8830208"/>
              <a:gd name="connsiteY5849" fmla="*/ 2539765 h 8856097"/>
              <a:gd name="connsiteX5850" fmla="*/ 2510352 w 8830208"/>
              <a:gd name="connsiteY5850" fmla="*/ 2569255 h 8856097"/>
              <a:gd name="connsiteX5851" fmla="*/ 2524077 w 8830208"/>
              <a:gd name="connsiteY5851" fmla="*/ 2550205 h 8856097"/>
              <a:gd name="connsiteX5852" fmla="*/ 2496665 w 8830208"/>
              <a:gd name="connsiteY5852" fmla="*/ 2539765 h 8856097"/>
              <a:gd name="connsiteX5853" fmla="*/ 1271540 w 8830208"/>
              <a:gd name="connsiteY5853" fmla="*/ 2550205 h 8856097"/>
              <a:gd name="connsiteX5854" fmla="*/ 1281627 w 8830208"/>
              <a:gd name="connsiteY5854" fmla="*/ 2559730 h 8856097"/>
              <a:gd name="connsiteX5855" fmla="*/ 1285827 w 8830208"/>
              <a:gd name="connsiteY5855" fmla="*/ 2550205 h 8856097"/>
              <a:gd name="connsiteX5856" fmla="*/ 1275741 w 8830208"/>
              <a:gd name="connsiteY5856" fmla="*/ 2540680 h 8856097"/>
              <a:gd name="connsiteX5857" fmla="*/ 1271540 w 8830208"/>
              <a:gd name="connsiteY5857" fmla="*/ 2550205 h 8856097"/>
              <a:gd name="connsiteX5858" fmla="*/ 1393193 w 8830208"/>
              <a:gd name="connsiteY5858" fmla="*/ 2559291 h 8856097"/>
              <a:gd name="connsiteX5859" fmla="*/ 1371257 w 8830208"/>
              <a:gd name="connsiteY5859" fmla="*/ 2607355 h 8856097"/>
              <a:gd name="connsiteX5860" fmla="*/ 1374229 w 8830208"/>
              <a:gd name="connsiteY5860" fmla="*/ 2590686 h 8856097"/>
              <a:gd name="connsiteX5861" fmla="*/ 1367990 w 8830208"/>
              <a:gd name="connsiteY5861" fmla="*/ 2574017 h 8856097"/>
              <a:gd name="connsiteX5862" fmla="*/ 1384059 w 8830208"/>
              <a:gd name="connsiteY5862" fmla="*/ 2587085 h 8856097"/>
              <a:gd name="connsiteX5863" fmla="*/ 1400127 w 8830208"/>
              <a:gd name="connsiteY5863" fmla="*/ 2600163 h 8856097"/>
              <a:gd name="connsiteX5864" fmla="*/ 1400127 w 8830208"/>
              <a:gd name="connsiteY5864" fmla="*/ 2584399 h 8856097"/>
              <a:gd name="connsiteX5865" fmla="*/ 1420806 w 8830208"/>
              <a:gd name="connsiteY5865" fmla="*/ 2560987 h 8856097"/>
              <a:gd name="connsiteX5866" fmla="*/ 1432712 w 8830208"/>
              <a:gd name="connsiteY5866" fmla="*/ 2548957 h 8856097"/>
              <a:gd name="connsiteX5867" fmla="*/ 1393193 w 8830208"/>
              <a:gd name="connsiteY5867" fmla="*/ 2559291 h 8856097"/>
              <a:gd name="connsiteX5868" fmla="*/ 1606953 w 8830208"/>
              <a:gd name="connsiteY5868" fmla="*/ 2569407 h 8856097"/>
              <a:gd name="connsiteX5869" fmla="*/ 1621974 w 8830208"/>
              <a:gd name="connsiteY5869" fmla="*/ 2594782 h 8856097"/>
              <a:gd name="connsiteX5870" fmla="*/ 1625584 w 8830208"/>
              <a:gd name="connsiteY5870" fmla="*/ 2584323 h 8856097"/>
              <a:gd name="connsiteX5871" fmla="*/ 1619202 w 8830208"/>
              <a:gd name="connsiteY5871" fmla="*/ 2558949 h 8856097"/>
              <a:gd name="connsiteX5872" fmla="*/ 1610573 w 8830208"/>
              <a:gd name="connsiteY5872" fmla="*/ 2550205 h 8856097"/>
              <a:gd name="connsiteX5873" fmla="*/ 1606953 w 8830208"/>
              <a:gd name="connsiteY5873" fmla="*/ 2569407 h 8856097"/>
              <a:gd name="connsiteX5874" fmla="*/ 1638252 w 8830208"/>
              <a:gd name="connsiteY5874" fmla="*/ 2569255 h 8856097"/>
              <a:gd name="connsiteX5875" fmla="*/ 1650159 w 8830208"/>
              <a:gd name="connsiteY5875" fmla="*/ 2585923 h 8856097"/>
              <a:gd name="connsiteX5876" fmla="*/ 1662065 w 8830208"/>
              <a:gd name="connsiteY5876" fmla="*/ 2569255 h 8856097"/>
              <a:gd name="connsiteX5877" fmla="*/ 1650159 w 8830208"/>
              <a:gd name="connsiteY5877" fmla="*/ 2552586 h 8856097"/>
              <a:gd name="connsiteX5878" fmla="*/ 1638252 w 8830208"/>
              <a:gd name="connsiteY5878" fmla="*/ 2569255 h 8856097"/>
              <a:gd name="connsiteX5879" fmla="*/ 1929679 w 8830208"/>
              <a:gd name="connsiteY5879" fmla="*/ 2557225 h 8856097"/>
              <a:gd name="connsiteX5880" fmla="*/ 1906657 w 8830208"/>
              <a:gd name="connsiteY5880" fmla="*/ 2564368 h 8856097"/>
              <a:gd name="connsiteX5881" fmla="*/ 1902809 w 8830208"/>
              <a:gd name="connsiteY5881" fmla="*/ 2593943 h 8856097"/>
              <a:gd name="connsiteX5882" fmla="*/ 1905191 w 8830208"/>
              <a:gd name="connsiteY5882" fmla="*/ 2591562 h 8856097"/>
              <a:gd name="connsiteX5883" fmla="*/ 1895427 w 8830208"/>
              <a:gd name="connsiteY5883" fmla="*/ 2577646 h 8856097"/>
              <a:gd name="connsiteX5884" fmla="*/ 1913849 w 8830208"/>
              <a:gd name="connsiteY5884" fmla="*/ 2578446 h 8856097"/>
              <a:gd name="connsiteX5885" fmla="*/ 1952577 w 8830208"/>
              <a:gd name="connsiteY5885" fmla="*/ 2569255 h 8856097"/>
              <a:gd name="connsiteX5886" fmla="*/ 1929679 w 8830208"/>
              <a:gd name="connsiteY5886" fmla="*/ 2557225 h 8856097"/>
              <a:gd name="connsiteX5887" fmla="*/ 2458155 w 8830208"/>
              <a:gd name="connsiteY5887" fmla="*/ 2571636 h 8856097"/>
              <a:gd name="connsiteX5888" fmla="*/ 2463727 w 8830208"/>
              <a:gd name="connsiteY5888" fmla="*/ 2581104 h 8856097"/>
              <a:gd name="connsiteX5889" fmla="*/ 2477157 w 8830208"/>
              <a:gd name="connsiteY5889" fmla="*/ 2574455 h 8856097"/>
              <a:gd name="connsiteX5890" fmla="*/ 2480091 w 8830208"/>
              <a:gd name="connsiteY5890" fmla="*/ 2564987 h 8856097"/>
              <a:gd name="connsiteX5891" fmla="*/ 2458155 w 8830208"/>
              <a:gd name="connsiteY5891" fmla="*/ 2571636 h 8856097"/>
              <a:gd name="connsiteX5892" fmla="*/ 3296393 w 8830208"/>
              <a:gd name="connsiteY5892" fmla="*/ 2553624 h 8856097"/>
              <a:gd name="connsiteX5893" fmla="*/ 3348228 w 8830208"/>
              <a:gd name="connsiteY5893" fmla="*/ 2560111 h 8856097"/>
              <a:gd name="connsiteX5894" fmla="*/ 3317262 w 8830208"/>
              <a:gd name="connsiteY5894" fmla="*/ 2550205 h 8856097"/>
              <a:gd name="connsiteX5895" fmla="*/ 3296393 w 8830208"/>
              <a:gd name="connsiteY5895" fmla="*/ 2553624 h 8856097"/>
              <a:gd name="connsiteX5896" fmla="*/ 2196989 w 8830208"/>
              <a:gd name="connsiteY5896" fmla="*/ 2573465 h 8856097"/>
              <a:gd name="connsiteX5897" fmla="*/ 2220516 w 8830208"/>
              <a:gd name="connsiteY5897" fmla="*/ 2590876 h 8856097"/>
              <a:gd name="connsiteX5898" fmla="*/ 2216030 w 8830208"/>
              <a:gd name="connsiteY5898" fmla="*/ 2570512 h 8856097"/>
              <a:gd name="connsiteX5899" fmla="*/ 2202456 w 8830208"/>
              <a:gd name="connsiteY5899" fmla="*/ 2559244 h 8856097"/>
              <a:gd name="connsiteX5900" fmla="*/ 2196989 w 8830208"/>
              <a:gd name="connsiteY5900" fmla="*/ 2573465 h 8856097"/>
              <a:gd name="connsiteX5901" fmla="*/ 2414540 w 8830208"/>
              <a:gd name="connsiteY5901" fmla="*/ 2569255 h 8856097"/>
              <a:gd name="connsiteX5902" fmla="*/ 2391623 w 8830208"/>
              <a:gd name="connsiteY5902" fmla="*/ 2578780 h 8856097"/>
              <a:gd name="connsiteX5903" fmla="*/ 2363315 w 8830208"/>
              <a:gd name="connsiteY5903" fmla="*/ 2600211 h 8856097"/>
              <a:gd name="connsiteX5904" fmla="*/ 2356799 w 8830208"/>
              <a:gd name="connsiteY5904" fmla="*/ 2604973 h 8856097"/>
              <a:gd name="connsiteX5905" fmla="*/ 2352332 w 8830208"/>
              <a:gd name="connsiteY5905" fmla="*/ 2588305 h 8856097"/>
              <a:gd name="connsiteX5906" fmla="*/ 2351913 w 8830208"/>
              <a:gd name="connsiteY5906" fmla="*/ 2621204 h 8856097"/>
              <a:gd name="connsiteX5907" fmla="*/ 2406682 w 8830208"/>
              <a:gd name="connsiteY5907" fmla="*/ 2607993 h 8856097"/>
              <a:gd name="connsiteX5908" fmla="*/ 2440734 w 8830208"/>
              <a:gd name="connsiteY5908" fmla="*/ 2588828 h 8856097"/>
              <a:gd name="connsiteX5909" fmla="*/ 2428827 w 8830208"/>
              <a:gd name="connsiteY5909" fmla="*/ 2578217 h 8856097"/>
              <a:gd name="connsiteX5910" fmla="*/ 2438352 w 8830208"/>
              <a:gd name="connsiteY5910" fmla="*/ 2574017 h 8856097"/>
              <a:gd name="connsiteX5911" fmla="*/ 2447877 w 8830208"/>
              <a:gd name="connsiteY5911" fmla="*/ 2569817 h 8856097"/>
              <a:gd name="connsiteX5912" fmla="*/ 2414540 w 8830208"/>
              <a:gd name="connsiteY5912" fmla="*/ 2569255 h 8856097"/>
              <a:gd name="connsiteX5913" fmla="*/ 2628852 w 8830208"/>
              <a:gd name="connsiteY5913" fmla="*/ 2568502 h 8856097"/>
              <a:gd name="connsiteX5914" fmla="*/ 2600277 w 8830208"/>
              <a:gd name="connsiteY5914" fmla="*/ 2583542 h 8856097"/>
              <a:gd name="connsiteX5915" fmla="*/ 2582847 w 8830208"/>
              <a:gd name="connsiteY5915" fmla="*/ 2622642 h 8856097"/>
              <a:gd name="connsiteX5916" fmla="*/ 2587905 w 8830208"/>
              <a:gd name="connsiteY5916" fmla="*/ 2613679 h 8856097"/>
              <a:gd name="connsiteX5917" fmla="*/ 2591048 w 8830208"/>
              <a:gd name="connsiteY5917" fmla="*/ 2597830 h 8856097"/>
              <a:gd name="connsiteX5918" fmla="*/ 2600277 w 8830208"/>
              <a:gd name="connsiteY5918" fmla="*/ 2607355 h 8856097"/>
              <a:gd name="connsiteX5919" fmla="*/ 2609507 w 8830208"/>
              <a:gd name="connsiteY5919" fmla="*/ 2616880 h 8856097"/>
              <a:gd name="connsiteX5920" fmla="*/ 2613250 w 8830208"/>
              <a:gd name="connsiteY5920" fmla="*/ 2602592 h 8856097"/>
              <a:gd name="connsiteX5921" fmla="*/ 2618308 w 8830208"/>
              <a:gd name="connsiteY5921" fmla="*/ 2588305 h 8856097"/>
              <a:gd name="connsiteX5922" fmla="*/ 2628852 w 8830208"/>
              <a:gd name="connsiteY5922" fmla="*/ 2597830 h 8856097"/>
              <a:gd name="connsiteX5923" fmla="*/ 2635996 w 8830208"/>
              <a:gd name="connsiteY5923" fmla="*/ 2607355 h 8856097"/>
              <a:gd name="connsiteX5924" fmla="*/ 2643140 w 8830208"/>
              <a:gd name="connsiteY5924" fmla="*/ 2583542 h 8856097"/>
              <a:gd name="connsiteX5925" fmla="*/ 2635996 w 8830208"/>
              <a:gd name="connsiteY5925" fmla="*/ 2559730 h 8856097"/>
              <a:gd name="connsiteX5926" fmla="*/ 2628852 w 8830208"/>
              <a:gd name="connsiteY5926" fmla="*/ 2568502 h 8856097"/>
              <a:gd name="connsiteX5927" fmla="*/ 1004840 w 8830208"/>
              <a:gd name="connsiteY5927" fmla="*/ 2635930 h 8856097"/>
              <a:gd name="connsiteX5928" fmla="*/ 1043178 w 8830208"/>
              <a:gd name="connsiteY5928" fmla="*/ 2702605 h 8856097"/>
              <a:gd name="connsiteX5929" fmla="*/ 1014365 w 8830208"/>
              <a:gd name="connsiteY5929" fmla="*/ 2635930 h 8856097"/>
              <a:gd name="connsiteX5930" fmla="*/ 976027 w 8830208"/>
              <a:gd name="connsiteY5930" fmla="*/ 2569255 h 8856097"/>
              <a:gd name="connsiteX5931" fmla="*/ 1004840 w 8830208"/>
              <a:gd name="connsiteY5931" fmla="*/ 2635930 h 8856097"/>
              <a:gd name="connsiteX5932" fmla="*/ 1409652 w 8830208"/>
              <a:gd name="connsiteY5932" fmla="*/ 2583542 h 8856097"/>
              <a:gd name="connsiteX5933" fmla="*/ 1419177 w 8830208"/>
              <a:gd name="connsiteY5933" fmla="*/ 2597830 h 8856097"/>
              <a:gd name="connsiteX5934" fmla="*/ 1428702 w 8830208"/>
              <a:gd name="connsiteY5934" fmla="*/ 2583542 h 8856097"/>
              <a:gd name="connsiteX5935" fmla="*/ 1419177 w 8830208"/>
              <a:gd name="connsiteY5935" fmla="*/ 2569255 h 8856097"/>
              <a:gd name="connsiteX5936" fmla="*/ 1409652 w 8830208"/>
              <a:gd name="connsiteY5936" fmla="*/ 2583542 h 8856097"/>
              <a:gd name="connsiteX5937" fmla="*/ 2160270 w 8830208"/>
              <a:gd name="connsiteY5937" fmla="*/ 2576675 h 8856097"/>
              <a:gd name="connsiteX5938" fmla="*/ 2149745 w 8830208"/>
              <a:gd name="connsiteY5938" fmla="*/ 2594610 h 8856097"/>
              <a:gd name="connsiteX5939" fmla="*/ 2155365 w 8830208"/>
              <a:gd name="connsiteY5939" fmla="*/ 2609241 h 8856097"/>
              <a:gd name="connsiteX5940" fmla="*/ 2134638 w 8830208"/>
              <a:gd name="connsiteY5940" fmla="*/ 2596391 h 8856097"/>
              <a:gd name="connsiteX5941" fmla="*/ 2113922 w 8830208"/>
              <a:gd name="connsiteY5941" fmla="*/ 2583542 h 8856097"/>
              <a:gd name="connsiteX5942" fmla="*/ 2104835 w 8830208"/>
              <a:gd name="connsiteY5942" fmla="*/ 2597830 h 8856097"/>
              <a:gd name="connsiteX5943" fmla="*/ 2095748 w 8830208"/>
              <a:gd name="connsiteY5943" fmla="*/ 2612117 h 8856097"/>
              <a:gd name="connsiteX5944" fmla="*/ 2095595 w 8830208"/>
              <a:gd name="connsiteY5944" fmla="*/ 2598620 h 8856097"/>
              <a:gd name="connsiteX5945" fmla="*/ 2090461 w 8830208"/>
              <a:gd name="connsiteY5945" fmla="*/ 2590114 h 8856097"/>
              <a:gd name="connsiteX5946" fmla="*/ 2110464 w 8830208"/>
              <a:gd name="connsiteY5946" fmla="*/ 2626405 h 8856097"/>
              <a:gd name="connsiteX5947" fmla="*/ 2117179 w 8830208"/>
              <a:gd name="connsiteY5947" fmla="*/ 2609736 h 8856097"/>
              <a:gd name="connsiteX5948" fmla="*/ 2110940 w 8830208"/>
              <a:gd name="connsiteY5948" fmla="*/ 2593067 h 8856097"/>
              <a:gd name="connsiteX5949" fmla="*/ 2128038 w 8830208"/>
              <a:gd name="connsiteY5949" fmla="*/ 2606993 h 8856097"/>
              <a:gd name="connsiteX5950" fmla="*/ 2145135 w 8830208"/>
              <a:gd name="connsiteY5950" fmla="*/ 2620928 h 8856097"/>
              <a:gd name="connsiteX5951" fmla="*/ 2157432 w 8830208"/>
              <a:gd name="connsiteY5951" fmla="*/ 2604107 h 8856097"/>
              <a:gd name="connsiteX5952" fmla="*/ 2169728 w 8830208"/>
              <a:gd name="connsiteY5952" fmla="*/ 2587295 h 8856097"/>
              <a:gd name="connsiteX5953" fmla="*/ 2174148 w 8830208"/>
              <a:gd name="connsiteY5953" fmla="*/ 2599706 h 8856097"/>
              <a:gd name="connsiteX5954" fmla="*/ 2183444 w 8830208"/>
              <a:gd name="connsiteY5954" fmla="*/ 2607355 h 8856097"/>
              <a:gd name="connsiteX5955" fmla="*/ 2160270 w 8830208"/>
              <a:gd name="connsiteY5955" fmla="*/ 2576675 h 8856097"/>
              <a:gd name="connsiteX5956" fmla="*/ 1544193 w 8830208"/>
              <a:gd name="connsiteY5956" fmla="*/ 2591638 h 8856097"/>
              <a:gd name="connsiteX5957" fmla="*/ 1532992 w 8830208"/>
              <a:gd name="connsiteY5957" fmla="*/ 2605126 h 8856097"/>
              <a:gd name="connsiteX5958" fmla="*/ 1548013 w 8830208"/>
              <a:gd name="connsiteY5958" fmla="*/ 2610898 h 8856097"/>
              <a:gd name="connsiteX5959" fmla="*/ 1557223 w 8830208"/>
              <a:gd name="connsiteY5959" fmla="*/ 2607250 h 8856097"/>
              <a:gd name="connsiteX5960" fmla="*/ 1560700 w 8830208"/>
              <a:gd name="connsiteY5960" fmla="*/ 2597830 h 8856097"/>
              <a:gd name="connsiteX5961" fmla="*/ 1575378 w 8830208"/>
              <a:gd name="connsiteY5961" fmla="*/ 2609736 h 8856097"/>
              <a:gd name="connsiteX5962" fmla="*/ 1578550 w 8830208"/>
              <a:gd name="connsiteY5962" fmla="*/ 2603383 h 8856097"/>
              <a:gd name="connsiteX5963" fmla="*/ 1544193 w 8830208"/>
              <a:gd name="connsiteY5963" fmla="*/ 2591638 h 8856097"/>
              <a:gd name="connsiteX5964" fmla="*/ 1822133 w 8830208"/>
              <a:gd name="connsiteY5964" fmla="*/ 2585428 h 8856097"/>
              <a:gd name="connsiteX5965" fmla="*/ 1832943 w 8830208"/>
              <a:gd name="connsiteY5965" fmla="*/ 2616880 h 8856097"/>
              <a:gd name="connsiteX5966" fmla="*/ 1859842 w 8830208"/>
              <a:gd name="connsiteY5966" fmla="*/ 2611184 h 8856097"/>
              <a:gd name="connsiteX5967" fmla="*/ 1849165 w 8830208"/>
              <a:gd name="connsiteY5967" fmla="*/ 2580075 h 8856097"/>
              <a:gd name="connsiteX5968" fmla="*/ 1822133 w 8830208"/>
              <a:gd name="connsiteY5968" fmla="*/ 2585428 h 8856097"/>
              <a:gd name="connsiteX5969" fmla="*/ 2038445 w 8830208"/>
              <a:gd name="connsiteY5969" fmla="*/ 2599516 h 8856097"/>
              <a:gd name="connsiteX5970" fmla="*/ 2048599 w 8830208"/>
              <a:gd name="connsiteY5970" fmla="*/ 2626405 h 8856097"/>
              <a:gd name="connsiteX5971" fmla="*/ 2058600 w 8830208"/>
              <a:gd name="connsiteY5971" fmla="*/ 2640692 h 8856097"/>
              <a:gd name="connsiteX5972" fmla="*/ 2052571 w 8830208"/>
              <a:gd name="connsiteY5972" fmla="*/ 2619261 h 8856097"/>
              <a:gd name="connsiteX5973" fmla="*/ 2056714 w 8830208"/>
              <a:gd name="connsiteY5973" fmla="*/ 2597830 h 8856097"/>
              <a:gd name="connsiteX5974" fmla="*/ 2066877 w 8830208"/>
              <a:gd name="connsiteY5974" fmla="*/ 2611555 h 8856097"/>
              <a:gd name="connsiteX5975" fmla="*/ 2076279 w 8830208"/>
              <a:gd name="connsiteY5975" fmla="*/ 2631091 h 8856097"/>
              <a:gd name="connsiteX5976" fmla="*/ 2077584 w 8830208"/>
              <a:gd name="connsiteY5976" fmla="*/ 2614984 h 8856097"/>
              <a:gd name="connsiteX5977" fmla="*/ 2038445 w 8830208"/>
              <a:gd name="connsiteY5977" fmla="*/ 2599516 h 8856097"/>
              <a:gd name="connsiteX5978" fmla="*/ 1300058 w 8830208"/>
              <a:gd name="connsiteY5978" fmla="*/ 2607440 h 8856097"/>
              <a:gd name="connsiteX5979" fmla="*/ 1301029 w 8830208"/>
              <a:gd name="connsiteY5979" fmla="*/ 2638397 h 8856097"/>
              <a:gd name="connsiteX5980" fmla="*/ 1307945 w 8830208"/>
              <a:gd name="connsiteY5980" fmla="*/ 2659742 h 8856097"/>
              <a:gd name="connsiteX5981" fmla="*/ 1320270 w 8830208"/>
              <a:gd name="connsiteY5981" fmla="*/ 2631167 h 8856097"/>
              <a:gd name="connsiteX5982" fmla="*/ 1333024 w 8830208"/>
              <a:gd name="connsiteY5982" fmla="*/ 2615060 h 8856097"/>
              <a:gd name="connsiteX5983" fmla="*/ 1343997 w 8830208"/>
              <a:gd name="connsiteY5983" fmla="*/ 2621013 h 8856097"/>
              <a:gd name="connsiteX5984" fmla="*/ 1341615 w 8830208"/>
              <a:gd name="connsiteY5984" fmla="*/ 2606307 h 8856097"/>
              <a:gd name="connsiteX5985" fmla="*/ 1300058 w 8830208"/>
              <a:gd name="connsiteY5985" fmla="*/ 2607440 h 8856097"/>
              <a:gd name="connsiteX5986" fmla="*/ 1497921 w 8830208"/>
              <a:gd name="connsiteY5986" fmla="*/ 2607593 h 8856097"/>
              <a:gd name="connsiteX5987" fmla="*/ 1482023 w 8830208"/>
              <a:gd name="connsiteY5987" fmla="*/ 2633186 h 8856097"/>
              <a:gd name="connsiteX5988" fmla="*/ 1487405 w 8830208"/>
              <a:gd name="connsiteY5988" fmla="*/ 2650217 h 8856097"/>
              <a:gd name="connsiteX5989" fmla="*/ 1472346 w 8830208"/>
              <a:gd name="connsiteY5989" fmla="*/ 2631729 h 8856097"/>
              <a:gd name="connsiteX5990" fmla="*/ 1466679 w 8830208"/>
              <a:gd name="connsiteY5990" fmla="*/ 2645455 h 8856097"/>
              <a:gd name="connsiteX5991" fmla="*/ 1475785 w 8830208"/>
              <a:gd name="connsiteY5991" fmla="*/ 2659742 h 8856097"/>
              <a:gd name="connsiteX5992" fmla="*/ 1491806 w 8830208"/>
              <a:gd name="connsiteY5992" fmla="*/ 2649760 h 8856097"/>
              <a:gd name="connsiteX5993" fmla="*/ 1521266 w 8830208"/>
              <a:gd name="connsiteY5993" fmla="*/ 2598430 h 8856097"/>
              <a:gd name="connsiteX5994" fmla="*/ 1497921 w 8830208"/>
              <a:gd name="connsiteY5994" fmla="*/ 2607593 h 8856097"/>
              <a:gd name="connsiteX5995" fmla="*/ 1754877 w 8830208"/>
              <a:gd name="connsiteY5995" fmla="*/ 2604154 h 8856097"/>
              <a:gd name="connsiteX5996" fmla="*/ 1748952 w 8830208"/>
              <a:gd name="connsiteY5996" fmla="*/ 2618756 h 8856097"/>
              <a:gd name="connsiteX5997" fmla="*/ 1741865 w 8830208"/>
              <a:gd name="connsiteY5997" fmla="*/ 2637892 h 8856097"/>
              <a:gd name="connsiteX5998" fmla="*/ 1728740 w 8830208"/>
              <a:gd name="connsiteY5998" fmla="*/ 2647255 h 8856097"/>
              <a:gd name="connsiteX5999" fmla="*/ 1746190 w 8830208"/>
              <a:gd name="connsiteY5999" fmla="*/ 2641587 h 8856097"/>
              <a:gd name="connsiteX6000" fmla="*/ 1772383 w 8830208"/>
              <a:gd name="connsiteY6000" fmla="*/ 2635930 h 8856097"/>
              <a:gd name="connsiteX6001" fmla="*/ 1781127 w 8830208"/>
              <a:gd name="connsiteY6001" fmla="*/ 2616880 h 8856097"/>
              <a:gd name="connsiteX6002" fmla="*/ 1754877 w 8830208"/>
              <a:gd name="connsiteY6002" fmla="*/ 2604154 h 8856097"/>
              <a:gd name="connsiteX6003" fmla="*/ 3303346 w 8830208"/>
              <a:gd name="connsiteY6003" fmla="*/ 2604335 h 8856097"/>
              <a:gd name="connsiteX6004" fmla="*/ 3321596 w 8830208"/>
              <a:gd name="connsiteY6004" fmla="*/ 2603583 h 8856097"/>
              <a:gd name="connsiteX6005" fmla="*/ 3309099 w 8830208"/>
              <a:gd name="connsiteY6005" fmla="*/ 2598582 h 8856097"/>
              <a:gd name="connsiteX6006" fmla="*/ 3303346 w 8830208"/>
              <a:gd name="connsiteY6006" fmla="*/ 2604335 h 8856097"/>
              <a:gd name="connsiteX6007" fmla="*/ 2512171 w 8830208"/>
              <a:gd name="connsiteY6007" fmla="*/ 2619070 h 8856097"/>
              <a:gd name="connsiteX6008" fmla="*/ 2485977 w 8830208"/>
              <a:gd name="connsiteY6008" fmla="*/ 2642045 h 8856097"/>
              <a:gd name="connsiteX6009" fmla="*/ 2477262 w 8830208"/>
              <a:gd name="connsiteY6009" fmla="*/ 2650722 h 8856097"/>
              <a:gd name="connsiteX6010" fmla="*/ 2463727 w 8830208"/>
              <a:gd name="connsiteY6010" fmla="*/ 2657304 h 8856097"/>
              <a:gd name="connsiteX6011" fmla="*/ 2458155 w 8830208"/>
              <a:gd name="connsiteY6011" fmla="*/ 2647836 h 8856097"/>
              <a:gd name="connsiteX6012" fmla="*/ 2449202 w 8830208"/>
              <a:gd name="connsiteY6012" fmla="*/ 2626405 h 8856097"/>
              <a:gd name="connsiteX6013" fmla="*/ 2444572 w 8830208"/>
              <a:gd name="connsiteY6013" fmla="*/ 2652598 h 8856097"/>
              <a:gd name="connsiteX6014" fmla="*/ 2448144 w 8830208"/>
              <a:gd name="connsiteY6014" fmla="*/ 2678792 h 8856097"/>
              <a:gd name="connsiteX6015" fmla="*/ 2439505 w 8830208"/>
              <a:gd name="connsiteY6015" fmla="*/ 2659742 h 8856097"/>
              <a:gd name="connsiteX6016" fmla="*/ 2430875 w 8830208"/>
              <a:gd name="connsiteY6016" fmla="*/ 2640692 h 8856097"/>
              <a:gd name="connsiteX6017" fmla="*/ 2423913 w 8830208"/>
              <a:gd name="connsiteY6017" fmla="*/ 2657770 h 8856097"/>
              <a:gd name="connsiteX6018" fmla="*/ 2466004 w 8830208"/>
              <a:gd name="connsiteY6018" fmla="*/ 2673182 h 8856097"/>
              <a:gd name="connsiteX6019" fmla="*/ 2505027 w 8830208"/>
              <a:gd name="connsiteY6019" fmla="*/ 2661485 h 8856097"/>
              <a:gd name="connsiteX6020" fmla="*/ 2505027 w 8830208"/>
              <a:gd name="connsiteY6020" fmla="*/ 2643388 h 8856097"/>
              <a:gd name="connsiteX6021" fmla="*/ 2514705 w 8830208"/>
              <a:gd name="connsiteY6021" fmla="*/ 2631262 h 8856097"/>
              <a:gd name="connsiteX6022" fmla="*/ 2518000 w 8830208"/>
              <a:gd name="connsiteY6022" fmla="*/ 2647588 h 8856097"/>
              <a:gd name="connsiteX6023" fmla="*/ 2522763 w 8830208"/>
              <a:gd name="connsiteY6023" fmla="*/ 2651027 h 8856097"/>
              <a:gd name="connsiteX6024" fmla="*/ 2528430 w 8830208"/>
              <a:gd name="connsiteY6024" fmla="*/ 2635272 h 8856097"/>
              <a:gd name="connsiteX6025" fmla="*/ 2533041 w 8830208"/>
              <a:gd name="connsiteY6025" fmla="*/ 2626405 h 8856097"/>
              <a:gd name="connsiteX6026" fmla="*/ 2543127 w 8830208"/>
              <a:gd name="connsiteY6026" fmla="*/ 2637520 h 8856097"/>
              <a:gd name="connsiteX6027" fmla="*/ 2548766 w 8830208"/>
              <a:gd name="connsiteY6027" fmla="*/ 2642997 h 8856097"/>
              <a:gd name="connsiteX6028" fmla="*/ 2546385 w 8830208"/>
              <a:gd name="connsiteY6028" fmla="*/ 2623757 h 8856097"/>
              <a:gd name="connsiteX6029" fmla="*/ 2538365 w 8830208"/>
              <a:gd name="connsiteY6029" fmla="*/ 2610145 h 8856097"/>
              <a:gd name="connsiteX6030" fmla="*/ 2512171 w 8830208"/>
              <a:gd name="connsiteY6030" fmla="*/ 2619070 h 8856097"/>
              <a:gd name="connsiteX6031" fmla="*/ 1523952 w 8830208"/>
              <a:gd name="connsiteY6031" fmla="*/ 2626967 h 8856097"/>
              <a:gd name="connsiteX6032" fmla="*/ 1533477 w 8830208"/>
              <a:gd name="connsiteY6032" fmla="*/ 2631167 h 8856097"/>
              <a:gd name="connsiteX6033" fmla="*/ 1543002 w 8830208"/>
              <a:gd name="connsiteY6033" fmla="*/ 2621080 h 8856097"/>
              <a:gd name="connsiteX6034" fmla="*/ 1533477 w 8830208"/>
              <a:gd name="connsiteY6034" fmla="*/ 2616880 h 8856097"/>
              <a:gd name="connsiteX6035" fmla="*/ 1523952 w 8830208"/>
              <a:gd name="connsiteY6035" fmla="*/ 2626967 h 8856097"/>
              <a:gd name="connsiteX6036" fmla="*/ 1708375 w 8830208"/>
              <a:gd name="connsiteY6036" fmla="*/ 2631167 h 8856097"/>
              <a:gd name="connsiteX6037" fmla="*/ 1704632 w 8830208"/>
              <a:gd name="connsiteY6037" fmla="*/ 2645455 h 8856097"/>
              <a:gd name="connsiteX6038" fmla="*/ 1695260 w 8830208"/>
              <a:gd name="connsiteY6038" fmla="*/ 2633548 h 8856097"/>
              <a:gd name="connsiteX6039" fmla="*/ 1695107 w 8830208"/>
              <a:gd name="connsiteY6039" fmla="*/ 2621642 h 8856097"/>
              <a:gd name="connsiteX6040" fmla="*/ 1687049 w 8830208"/>
              <a:gd name="connsiteY6040" fmla="*/ 2634358 h 8856097"/>
              <a:gd name="connsiteX6041" fmla="*/ 1671590 w 8830208"/>
              <a:gd name="connsiteY6041" fmla="*/ 2647083 h 8856097"/>
              <a:gd name="connsiteX6042" fmla="*/ 1655359 w 8830208"/>
              <a:gd name="connsiteY6042" fmla="*/ 2634358 h 8856097"/>
              <a:gd name="connsiteX6043" fmla="*/ 1652940 w 8830208"/>
              <a:gd name="connsiteY6043" fmla="*/ 2644264 h 8856097"/>
              <a:gd name="connsiteX6044" fmla="*/ 1648797 w 8830208"/>
              <a:gd name="connsiteY6044" fmla="*/ 2660371 h 8856097"/>
              <a:gd name="connsiteX6045" fmla="*/ 1638252 w 8830208"/>
              <a:gd name="connsiteY6045" fmla="*/ 2663942 h 8856097"/>
              <a:gd name="connsiteX6046" fmla="*/ 1663694 w 8830208"/>
              <a:gd name="connsiteY6046" fmla="*/ 2658942 h 8856097"/>
              <a:gd name="connsiteX6047" fmla="*/ 1669475 w 8830208"/>
              <a:gd name="connsiteY6047" fmla="*/ 2643854 h 8856097"/>
              <a:gd name="connsiteX6048" fmla="*/ 1677534 w 8830208"/>
              <a:gd name="connsiteY6048" fmla="*/ 2656561 h 8856097"/>
              <a:gd name="connsiteX6049" fmla="*/ 1685735 w 8830208"/>
              <a:gd name="connsiteY6049" fmla="*/ 2658256 h 8856097"/>
              <a:gd name="connsiteX6050" fmla="*/ 1706537 w 8830208"/>
              <a:gd name="connsiteY6050" fmla="*/ 2652636 h 8856097"/>
              <a:gd name="connsiteX6051" fmla="*/ 1727187 w 8830208"/>
              <a:gd name="connsiteY6051" fmla="*/ 2658037 h 8856097"/>
              <a:gd name="connsiteX6052" fmla="*/ 1721358 w 8830208"/>
              <a:gd name="connsiteY6052" fmla="*/ 2642835 h 8856097"/>
              <a:gd name="connsiteX6053" fmla="*/ 1726892 w 8830208"/>
              <a:gd name="connsiteY6053" fmla="*/ 2623014 h 8856097"/>
              <a:gd name="connsiteX6054" fmla="*/ 1720577 w 8830208"/>
              <a:gd name="connsiteY6054" fmla="*/ 2617632 h 8856097"/>
              <a:gd name="connsiteX6055" fmla="*/ 1708375 w 8830208"/>
              <a:gd name="connsiteY6055" fmla="*/ 2631167 h 8856097"/>
              <a:gd name="connsiteX6056" fmla="*/ 1971627 w 8830208"/>
              <a:gd name="connsiteY6056" fmla="*/ 2635367 h 8856097"/>
              <a:gd name="connsiteX6057" fmla="*/ 1996945 w 8830208"/>
              <a:gd name="connsiteY6057" fmla="*/ 2661409 h 8856097"/>
              <a:gd name="connsiteX6058" fmla="*/ 1980514 w 8830208"/>
              <a:gd name="connsiteY6058" fmla="*/ 2616880 h 8856097"/>
              <a:gd name="connsiteX6059" fmla="*/ 1971627 w 8830208"/>
              <a:gd name="connsiteY6059" fmla="*/ 2635367 h 8856097"/>
              <a:gd name="connsiteX6060" fmla="*/ 1421559 w 8830208"/>
              <a:gd name="connsiteY6060" fmla="*/ 2638673 h 8856097"/>
              <a:gd name="connsiteX6061" fmla="*/ 1399985 w 8830208"/>
              <a:gd name="connsiteY6061" fmla="*/ 2663581 h 8856097"/>
              <a:gd name="connsiteX6062" fmla="*/ 1399832 w 8830208"/>
              <a:gd name="connsiteY6062" fmla="*/ 2678792 h 8856097"/>
              <a:gd name="connsiteX6063" fmla="*/ 1390602 w 8830208"/>
              <a:gd name="connsiteY6063" fmla="*/ 2664505 h 8856097"/>
              <a:gd name="connsiteX6064" fmla="*/ 1381373 w 8830208"/>
              <a:gd name="connsiteY6064" fmla="*/ 2650217 h 8856097"/>
              <a:gd name="connsiteX6065" fmla="*/ 1381220 w 8830208"/>
              <a:gd name="connsiteY6065" fmla="*/ 2666886 h 8856097"/>
              <a:gd name="connsiteX6066" fmla="*/ 1401147 w 8830208"/>
              <a:gd name="connsiteY6066" fmla="*/ 2683555 h 8856097"/>
              <a:gd name="connsiteX6067" fmla="*/ 1415729 w 8830208"/>
              <a:gd name="connsiteY6067" fmla="*/ 2669267 h 8856097"/>
              <a:gd name="connsiteX6068" fmla="*/ 1418682 w 8830208"/>
              <a:gd name="connsiteY6068" fmla="*/ 2654980 h 8856097"/>
              <a:gd name="connsiteX6069" fmla="*/ 1431922 w 8830208"/>
              <a:gd name="connsiteY6069" fmla="*/ 2666886 h 8856097"/>
              <a:gd name="connsiteX6070" fmla="*/ 1437618 w 8830208"/>
              <a:gd name="connsiteY6070" fmla="*/ 2659742 h 8856097"/>
              <a:gd name="connsiteX6071" fmla="*/ 1438523 w 8830208"/>
              <a:gd name="connsiteY6071" fmla="*/ 2640692 h 8856097"/>
              <a:gd name="connsiteX6072" fmla="*/ 1447752 w 8830208"/>
              <a:gd name="connsiteY6072" fmla="*/ 2654980 h 8856097"/>
              <a:gd name="connsiteX6073" fmla="*/ 1456982 w 8830208"/>
              <a:gd name="connsiteY6073" fmla="*/ 2659742 h 8856097"/>
              <a:gd name="connsiteX6074" fmla="*/ 1449991 w 8830208"/>
              <a:gd name="connsiteY6074" fmla="*/ 2639606 h 8856097"/>
              <a:gd name="connsiteX6075" fmla="*/ 1442990 w 8830208"/>
              <a:gd name="connsiteY6075" fmla="*/ 2628986 h 8856097"/>
              <a:gd name="connsiteX6076" fmla="*/ 1421559 w 8830208"/>
              <a:gd name="connsiteY6076" fmla="*/ 2638673 h 8856097"/>
              <a:gd name="connsiteX6077" fmla="*/ 1949406 w 8830208"/>
              <a:gd name="connsiteY6077" fmla="*/ 2632758 h 8856097"/>
              <a:gd name="connsiteX6078" fmla="*/ 1950539 w 8830208"/>
              <a:gd name="connsiteY6078" fmla="*/ 2664505 h 8856097"/>
              <a:gd name="connsiteX6079" fmla="*/ 1958016 w 8830208"/>
              <a:gd name="connsiteY6079" fmla="*/ 2645455 h 8856097"/>
              <a:gd name="connsiteX6080" fmla="*/ 1949406 w 8830208"/>
              <a:gd name="connsiteY6080" fmla="*/ 2632758 h 8856097"/>
              <a:gd name="connsiteX6081" fmla="*/ 1610887 w 8830208"/>
              <a:gd name="connsiteY6081" fmla="*/ 2648760 h 8856097"/>
              <a:gd name="connsiteX6082" fmla="*/ 1608573 w 8830208"/>
              <a:gd name="connsiteY6082" fmla="*/ 2684707 h 8856097"/>
              <a:gd name="connsiteX6083" fmla="*/ 1617297 w 8830208"/>
              <a:gd name="connsiteY6083" fmla="*/ 2707367 h 8856097"/>
              <a:gd name="connsiteX6084" fmla="*/ 1624727 w 8830208"/>
              <a:gd name="connsiteY6084" fmla="*/ 2688889 h 8856097"/>
              <a:gd name="connsiteX6085" fmla="*/ 1619841 w 8830208"/>
              <a:gd name="connsiteY6085" fmla="*/ 2666305 h 8856097"/>
              <a:gd name="connsiteX6086" fmla="*/ 1607525 w 8830208"/>
              <a:gd name="connsiteY6086" fmla="*/ 2662200 h 8856097"/>
              <a:gd name="connsiteX6087" fmla="*/ 1620231 w 8830208"/>
              <a:gd name="connsiteY6087" fmla="*/ 2654341 h 8856097"/>
              <a:gd name="connsiteX6088" fmla="*/ 1627432 w 8830208"/>
              <a:gd name="connsiteY6088" fmla="*/ 2640978 h 8856097"/>
              <a:gd name="connsiteX6089" fmla="*/ 1610887 w 8830208"/>
              <a:gd name="connsiteY6089" fmla="*/ 2648760 h 8856097"/>
              <a:gd name="connsiteX6090" fmla="*/ 1907962 w 8830208"/>
              <a:gd name="connsiteY6090" fmla="*/ 2651998 h 8856097"/>
              <a:gd name="connsiteX6091" fmla="*/ 1891360 w 8830208"/>
              <a:gd name="connsiteY6091" fmla="*/ 2677306 h 8856097"/>
              <a:gd name="connsiteX6092" fmla="*/ 1898590 w 8830208"/>
              <a:gd name="connsiteY6092" fmla="*/ 2679687 h 8856097"/>
              <a:gd name="connsiteX6093" fmla="*/ 1924783 w 8830208"/>
              <a:gd name="connsiteY6093" fmla="*/ 2674030 h 8856097"/>
              <a:gd name="connsiteX6094" fmla="*/ 1923936 w 8830208"/>
              <a:gd name="connsiteY6094" fmla="*/ 2640654 h 8856097"/>
              <a:gd name="connsiteX6095" fmla="*/ 1907962 w 8830208"/>
              <a:gd name="connsiteY6095" fmla="*/ 2651998 h 8856097"/>
              <a:gd name="connsiteX6096" fmla="*/ 2190702 w 8830208"/>
              <a:gd name="connsiteY6096" fmla="*/ 2648093 h 8856097"/>
              <a:gd name="connsiteX6097" fmla="*/ 2145230 w 8830208"/>
              <a:gd name="connsiteY6097" fmla="*/ 2659866 h 8856097"/>
              <a:gd name="connsiteX6098" fmla="*/ 2162851 w 8830208"/>
              <a:gd name="connsiteY6098" fmla="*/ 2693080 h 8856097"/>
              <a:gd name="connsiteX6099" fmla="*/ 2164804 w 8830208"/>
              <a:gd name="connsiteY6099" fmla="*/ 2676411 h 8856097"/>
              <a:gd name="connsiteX6100" fmla="*/ 2158565 w 8830208"/>
              <a:gd name="connsiteY6100" fmla="*/ 2659742 h 8856097"/>
              <a:gd name="connsiteX6101" fmla="*/ 2173834 w 8830208"/>
              <a:gd name="connsiteY6101" fmla="*/ 2672153 h 8856097"/>
              <a:gd name="connsiteX6102" fmla="*/ 2189112 w 8830208"/>
              <a:gd name="connsiteY6102" fmla="*/ 2684564 h 8856097"/>
              <a:gd name="connsiteX6103" fmla="*/ 2193560 w 8830208"/>
              <a:gd name="connsiteY6103" fmla="*/ 2667391 h 8856097"/>
              <a:gd name="connsiteX6104" fmla="*/ 2198018 w 8830208"/>
              <a:gd name="connsiteY6104" fmla="*/ 2650217 h 8856097"/>
              <a:gd name="connsiteX6105" fmla="*/ 2199123 w 8830208"/>
              <a:gd name="connsiteY6105" fmla="*/ 2666886 h 8856097"/>
              <a:gd name="connsiteX6106" fmla="*/ 2222659 w 8830208"/>
              <a:gd name="connsiteY6106" fmla="*/ 2678001 h 8856097"/>
              <a:gd name="connsiteX6107" fmla="*/ 2231184 w 8830208"/>
              <a:gd name="connsiteY6107" fmla="*/ 2656570 h 8856097"/>
              <a:gd name="connsiteX6108" fmla="*/ 2225240 w 8830208"/>
              <a:gd name="connsiteY6108" fmla="*/ 2640692 h 8856097"/>
              <a:gd name="connsiteX6109" fmla="*/ 2241528 w 8830208"/>
              <a:gd name="connsiteY6109" fmla="*/ 2653941 h 8856097"/>
              <a:gd name="connsiteX6110" fmla="*/ 2257816 w 8830208"/>
              <a:gd name="connsiteY6110" fmla="*/ 2667200 h 8856097"/>
              <a:gd name="connsiteX6111" fmla="*/ 2251815 w 8830208"/>
              <a:gd name="connsiteY6111" fmla="*/ 2651560 h 8856097"/>
              <a:gd name="connsiteX6112" fmla="*/ 2239690 w 8830208"/>
              <a:gd name="connsiteY6112" fmla="*/ 2637073 h 8856097"/>
              <a:gd name="connsiteX6113" fmla="*/ 2190702 w 8830208"/>
              <a:gd name="connsiteY6113" fmla="*/ 2648093 h 8856097"/>
              <a:gd name="connsiteX6114" fmla="*/ 1869653 w 8830208"/>
              <a:gd name="connsiteY6114" fmla="*/ 2664352 h 8856097"/>
              <a:gd name="connsiteX6115" fmla="*/ 1864214 w 8830208"/>
              <a:gd name="connsiteY6115" fmla="*/ 2685164 h 8856097"/>
              <a:gd name="connsiteX6116" fmla="*/ 1856527 w 8830208"/>
              <a:gd name="connsiteY6116" fmla="*/ 2672725 h 8856097"/>
              <a:gd name="connsiteX6117" fmla="*/ 1844078 w 8830208"/>
              <a:gd name="connsiteY6117" fmla="*/ 2665057 h 8856097"/>
              <a:gd name="connsiteX6118" fmla="*/ 1847898 w 8830208"/>
              <a:gd name="connsiteY6118" fmla="*/ 2683707 h 8856097"/>
              <a:gd name="connsiteX6119" fmla="*/ 1856470 w 8830208"/>
              <a:gd name="connsiteY6119" fmla="*/ 2697585 h 8856097"/>
              <a:gd name="connsiteX6120" fmla="*/ 1875854 w 8830208"/>
              <a:gd name="connsiteY6120" fmla="*/ 2676782 h 8856097"/>
              <a:gd name="connsiteX6121" fmla="*/ 1885169 w 8830208"/>
              <a:gd name="connsiteY6121" fmla="*/ 2649760 h 8856097"/>
              <a:gd name="connsiteX6122" fmla="*/ 1869653 w 8830208"/>
              <a:gd name="connsiteY6122" fmla="*/ 2664352 h 8856097"/>
              <a:gd name="connsiteX6123" fmla="*/ 2371677 w 8830208"/>
              <a:gd name="connsiteY6123" fmla="*/ 2654980 h 8856097"/>
              <a:gd name="connsiteX6124" fmla="*/ 2357390 w 8830208"/>
              <a:gd name="connsiteY6124" fmla="*/ 2664209 h 8856097"/>
              <a:gd name="connsiteX6125" fmla="*/ 2374059 w 8830208"/>
              <a:gd name="connsiteY6125" fmla="*/ 2664362 h 8856097"/>
              <a:gd name="connsiteX6126" fmla="*/ 2390727 w 8830208"/>
              <a:gd name="connsiteY6126" fmla="*/ 2678792 h 8856097"/>
              <a:gd name="connsiteX6127" fmla="*/ 2397871 w 8830208"/>
              <a:gd name="connsiteY6127" fmla="*/ 2693080 h 8856097"/>
              <a:gd name="connsiteX6128" fmla="*/ 2405015 w 8830208"/>
              <a:gd name="connsiteY6128" fmla="*/ 2669267 h 8856097"/>
              <a:gd name="connsiteX6129" fmla="*/ 2371677 w 8830208"/>
              <a:gd name="connsiteY6129" fmla="*/ 2654980 h 8856097"/>
              <a:gd name="connsiteX6130" fmla="*/ 1577931 w 8830208"/>
              <a:gd name="connsiteY6130" fmla="*/ 2661333 h 8856097"/>
              <a:gd name="connsiteX6131" fmla="*/ 1588246 w 8830208"/>
              <a:gd name="connsiteY6131" fmla="*/ 2692937 h 8856097"/>
              <a:gd name="connsiteX6132" fmla="*/ 1604915 w 8830208"/>
              <a:gd name="connsiteY6132" fmla="*/ 2692784 h 8856097"/>
              <a:gd name="connsiteX6133" fmla="*/ 1591790 w 8830208"/>
              <a:gd name="connsiteY6133" fmla="*/ 2684469 h 8856097"/>
              <a:gd name="connsiteX6134" fmla="*/ 1585208 w 8830208"/>
              <a:gd name="connsiteY6134" fmla="*/ 2665571 h 8856097"/>
              <a:gd name="connsiteX6135" fmla="*/ 1577931 w 8830208"/>
              <a:gd name="connsiteY6135" fmla="*/ 2661333 h 8856097"/>
              <a:gd name="connsiteX6136" fmla="*/ 1547251 w 8830208"/>
              <a:gd name="connsiteY6136" fmla="*/ 2674858 h 8856097"/>
              <a:gd name="connsiteX6137" fmla="*/ 1550965 w 8830208"/>
              <a:gd name="connsiteY6137" fmla="*/ 2695327 h 8856097"/>
              <a:gd name="connsiteX6138" fmla="*/ 1561081 w 8830208"/>
              <a:gd name="connsiteY6138" fmla="*/ 2705443 h 8856097"/>
              <a:gd name="connsiteX6139" fmla="*/ 1559538 w 8830208"/>
              <a:gd name="connsiteY6139" fmla="*/ 2684974 h 8856097"/>
              <a:gd name="connsiteX6140" fmla="*/ 1547251 w 8830208"/>
              <a:gd name="connsiteY6140" fmla="*/ 2674858 h 8856097"/>
              <a:gd name="connsiteX6141" fmla="*/ 1800177 w 8830208"/>
              <a:gd name="connsiteY6141" fmla="*/ 2682992 h 8856097"/>
              <a:gd name="connsiteX6142" fmla="*/ 1810722 w 8830208"/>
              <a:gd name="connsiteY6142" fmla="*/ 2707996 h 8856097"/>
              <a:gd name="connsiteX6143" fmla="*/ 1814989 w 8830208"/>
              <a:gd name="connsiteY6143" fmla="*/ 2691889 h 8856097"/>
              <a:gd name="connsiteX6144" fmla="*/ 1808712 w 8830208"/>
              <a:gd name="connsiteY6144" fmla="*/ 2669267 h 8856097"/>
              <a:gd name="connsiteX6145" fmla="*/ 1823495 w 8830208"/>
              <a:gd name="connsiteY6145" fmla="*/ 2687755 h 8856097"/>
              <a:gd name="connsiteX6146" fmla="*/ 1838277 w 8830208"/>
              <a:gd name="connsiteY6146" fmla="*/ 2696804 h 8856097"/>
              <a:gd name="connsiteX6147" fmla="*/ 1807797 w 8830208"/>
              <a:gd name="connsiteY6147" fmla="*/ 2664505 h 8856097"/>
              <a:gd name="connsiteX6148" fmla="*/ 1800177 w 8830208"/>
              <a:gd name="connsiteY6148" fmla="*/ 2682992 h 8856097"/>
              <a:gd name="connsiteX6149" fmla="*/ 1335462 w 8830208"/>
              <a:gd name="connsiteY6149" fmla="*/ 2697433 h 8856097"/>
              <a:gd name="connsiteX6150" fmla="*/ 1355979 w 8830208"/>
              <a:gd name="connsiteY6150" fmla="*/ 2707281 h 8856097"/>
              <a:gd name="connsiteX6151" fmla="*/ 1352398 w 8830208"/>
              <a:gd name="connsiteY6151" fmla="*/ 2697909 h 8856097"/>
              <a:gd name="connsiteX6152" fmla="*/ 1342977 w 8830208"/>
              <a:gd name="connsiteY6152" fmla="*/ 2694432 h 8856097"/>
              <a:gd name="connsiteX6153" fmla="*/ 1354884 w 8830208"/>
              <a:gd name="connsiteY6153" fmla="*/ 2680554 h 8856097"/>
              <a:gd name="connsiteX6154" fmla="*/ 1346083 w 8830208"/>
              <a:gd name="connsiteY6154" fmla="*/ 2676973 h 8856097"/>
              <a:gd name="connsiteX6155" fmla="*/ 1325366 w 8830208"/>
              <a:gd name="connsiteY6155" fmla="*/ 2677973 h 8856097"/>
              <a:gd name="connsiteX6156" fmla="*/ 1335462 w 8830208"/>
              <a:gd name="connsiteY6156" fmla="*/ 2697433 h 8856097"/>
              <a:gd name="connsiteX6157" fmla="*/ 1520314 w 8830208"/>
              <a:gd name="connsiteY6157" fmla="*/ 2681726 h 8856097"/>
              <a:gd name="connsiteX6158" fmla="*/ 1522114 w 8830208"/>
              <a:gd name="connsiteY6158" fmla="*/ 2708510 h 8856097"/>
              <a:gd name="connsiteX6159" fmla="*/ 1533925 w 8830208"/>
              <a:gd name="connsiteY6159" fmla="*/ 2688946 h 8856097"/>
              <a:gd name="connsiteX6160" fmla="*/ 1520314 w 8830208"/>
              <a:gd name="connsiteY6160" fmla="*/ 2681726 h 8856097"/>
              <a:gd name="connsiteX6161" fmla="*/ 2071059 w 8830208"/>
              <a:gd name="connsiteY6161" fmla="*/ 2686574 h 8856097"/>
              <a:gd name="connsiteX6162" fmla="*/ 2093147 w 8830208"/>
              <a:gd name="connsiteY6162" fmla="*/ 2713549 h 8856097"/>
              <a:gd name="connsiteX6163" fmla="*/ 2104977 w 8830208"/>
              <a:gd name="connsiteY6163" fmla="*/ 2706243 h 8856097"/>
              <a:gd name="connsiteX6164" fmla="*/ 2091366 w 8830208"/>
              <a:gd name="connsiteY6164" fmla="*/ 2687755 h 8856097"/>
              <a:gd name="connsiteX6165" fmla="*/ 2077765 w 8830208"/>
              <a:gd name="connsiteY6165" fmla="*/ 2669267 h 8856097"/>
              <a:gd name="connsiteX6166" fmla="*/ 2071059 w 8830208"/>
              <a:gd name="connsiteY6166" fmla="*/ 2686574 h 8856097"/>
              <a:gd name="connsiteX6167" fmla="*/ 3309842 w 8830208"/>
              <a:gd name="connsiteY6167" fmla="*/ 2690698 h 8856097"/>
              <a:gd name="connsiteX6168" fmla="*/ 3326340 w 8830208"/>
              <a:gd name="connsiteY6168" fmla="*/ 2734285 h 8856097"/>
              <a:gd name="connsiteX6169" fmla="*/ 3344923 w 8830208"/>
              <a:gd name="connsiteY6169" fmla="*/ 2752344 h 8856097"/>
              <a:gd name="connsiteX6170" fmla="*/ 3311871 w 8830208"/>
              <a:gd name="connsiteY6170" fmla="*/ 2674030 h 8856097"/>
              <a:gd name="connsiteX6171" fmla="*/ 3309842 w 8830208"/>
              <a:gd name="connsiteY6171" fmla="*/ 2690698 h 8856097"/>
              <a:gd name="connsiteX6172" fmla="*/ 2038445 w 8830208"/>
              <a:gd name="connsiteY6172" fmla="*/ 2690698 h 8856097"/>
              <a:gd name="connsiteX6173" fmla="*/ 2047827 w 8830208"/>
              <a:gd name="connsiteY6173" fmla="*/ 2712130 h 8856097"/>
              <a:gd name="connsiteX6174" fmla="*/ 2057057 w 8830208"/>
              <a:gd name="connsiteY6174" fmla="*/ 2726417 h 8856097"/>
              <a:gd name="connsiteX6175" fmla="*/ 2057210 w 8830208"/>
              <a:gd name="connsiteY6175" fmla="*/ 2704986 h 8856097"/>
              <a:gd name="connsiteX6176" fmla="*/ 2047827 w 8830208"/>
              <a:gd name="connsiteY6176" fmla="*/ 2683555 h 8856097"/>
              <a:gd name="connsiteX6177" fmla="*/ 2038445 w 8830208"/>
              <a:gd name="connsiteY6177" fmla="*/ 2690698 h 8856097"/>
              <a:gd name="connsiteX6178" fmla="*/ 1743170 w 8830208"/>
              <a:gd name="connsiteY6178" fmla="*/ 2700223 h 8856097"/>
              <a:gd name="connsiteX6179" fmla="*/ 1752552 w 8830208"/>
              <a:gd name="connsiteY6179" fmla="*/ 2721655 h 8856097"/>
              <a:gd name="connsiteX6180" fmla="*/ 1761782 w 8830208"/>
              <a:gd name="connsiteY6180" fmla="*/ 2735942 h 8856097"/>
              <a:gd name="connsiteX6181" fmla="*/ 1761935 w 8830208"/>
              <a:gd name="connsiteY6181" fmla="*/ 2714511 h 8856097"/>
              <a:gd name="connsiteX6182" fmla="*/ 1752552 w 8830208"/>
              <a:gd name="connsiteY6182" fmla="*/ 2693080 h 8856097"/>
              <a:gd name="connsiteX6183" fmla="*/ 1743170 w 8830208"/>
              <a:gd name="connsiteY6183" fmla="*/ 2700223 h 8856097"/>
              <a:gd name="connsiteX6184" fmla="*/ 2263435 w 8830208"/>
              <a:gd name="connsiteY6184" fmla="*/ 2707424 h 8856097"/>
              <a:gd name="connsiteX6185" fmla="*/ 2243385 w 8830208"/>
              <a:gd name="connsiteY6185" fmla="*/ 2721655 h 8856097"/>
              <a:gd name="connsiteX6186" fmla="*/ 2239375 w 8830208"/>
              <a:gd name="connsiteY6186" fmla="*/ 2750230 h 8856097"/>
              <a:gd name="connsiteX6187" fmla="*/ 2249653 w 8830208"/>
              <a:gd name="connsiteY6187" fmla="*/ 2764517 h 8856097"/>
              <a:gd name="connsiteX6188" fmla="*/ 2244290 w 8830208"/>
              <a:gd name="connsiteY6188" fmla="*/ 2747848 h 8856097"/>
              <a:gd name="connsiteX6189" fmla="*/ 2247357 w 8830208"/>
              <a:gd name="connsiteY6189" fmla="*/ 2731180 h 8856097"/>
              <a:gd name="connsiteX6190" fmla="*/ 2259149 w 8830208"/>
              <a:gd name="connsiteY6190" fmla="*/ 2741248 h 8856097"/>
              <a:gd name="connsiteX6191" fmla="*/ 2288515 w 8830208"/>
              <a:gd name="connsiteY6191" fmla="*/ 2720892 h 8856097"/>
              <a:gd name="connsiteX6192" fmla="*/ 2263435 w 8830208"/>
              <a:gd name="connsiteY6192" fmla="*/ 2707424 h 8856097"/>
              <a:gd name="connsiteX6193" fmla="*/ 1476470 w 8830208"/>
              <a:gd name="connsiteY6193" fmla="*/ 2713949 h 8856097"/>
              <a:gd name="connsiteX6194" fmla="*/ 1504283 w 8830208"/>
              <a:gd name="connsiteY6194" fmla="*/ 2727160 h 8856097"/>
              <a:gd name="connsiteX6195" fmla="*/ 1505369 w 8830208"/>
              <a:gd name="connsiteY6195" fmla="*/ 2707653 h 8856097"/>
              <a:gd name="connsiteX6196" fmla="*/ 1495235 w 8830208"/>
              <a:gd name="connsiteY6196" fmla="*/ 2713949 h 8856097"/>
              <a:gd name="connsiteX6197" fmla="*/ 1495082 w 8830208"/>
              <a:gd name="connsiteY6197" fmla="*/ 2726417 h 8856097"/>
              <a:gd name="connsiteX6198" fmla="*/ 1485852 w 8830208"/>
              <a:gd name="connsiteY6198" fmla="*/ 2712130 h 8856097"/>
              <a:gd name="connsiteX6199" fmla="*/ 1476623 w 8830208"/>
              <a:gd name="connsiteY6199" fmla="*/ 2697842 h 8856097"/>
              <a:gd name="connsiteX6200" fmla="*/ 1476470 w 8830208"/>
              <a:gd name="connsiteY6200" fmla="*/ 2713949 h 8856097"/>
              <a:gd name="connsiteX6201" fmla="*/ 1719844 w 8830208"/>
              <a:gd name="connsiteY6201" fmla="*/ 2713149 h 8856097"/>
              <a:gd name="connsiteX6202" fmla="*/ 1706118 w 8830208"/>
              <a:gd name="connsiteY6202" fmla="*/ 2717273 h 8856097"/>
              <a:gd name="connsiteX6203" fmla="*/ 1654045 w 8830208"/>
              <a:gd name="connsiteY6203" fmla="*/ 2736428 h 8856097"/>
              <a:gd name="connsiteX6204" fmla="*/ 1685877 w 8830208"/>
              <a:gd name="connsiteY6204" fmla="*/ 2735942 h 8856097"/>
              <a:gd name="connsiteX6205" fmla="*/ 1706699 w 8830208"/>
              <a:gd name="connsiteY6205" fmla="*/ 2731723 h 8856097"/>
              <a:gd name="connsiteX6206" fmla="*/ 1725940 w 8830208"/>
              <a:gd name="connsiteY6206" fmla="*/ 2735694 h 8856097"/>
              <a:gd name="connsiteX6207" fmla="*/ 1722396 w 8830208"/>
              <a:gd name="connsiteY6207" fmla="*/ 2702605 h 8856097"/>
              <a:gd name="connsiteX6208" fmla="*/ 1719844 w 8830208"/>
              <a:gd name="connsiteY6208" fmla="*/ 2713149 h 8856097"/>
              <a:gd name="connsiteX6209" fmla="*/ 1943052 w 8830208"/>
              <a:gd name="connsiteY6209" fmla="*/ 2731180 h 8856097"/>
              <a:gd name="connsiteX6210" fmla="*/ 1965065 w 8830208"/>
              <a:gd name="connsiteY6210" fmla="*/ 2733561 h 8856097"/>
              <a:gd name="connsiteX6211" fmla="*/ 1969418 w 8830208"/>
              <a:gd name="connsiteY6211" fmla="*/ 2716892 h 8856097"/>
              <a:gd name="connsiteX6212" fmla="*/ 1970523 w 8830208"/>
              <a:gd name="connsiteY6212" fmla="*/ 2733561 h 8856097"/>
              <a:gd name="connsiteX6213" fmla="*/ 1982172 w 8830208"/>
              <a:gd name="connsiteY6213" fmla="*/ 2750230 h 8856097"/>
              <a:gd name="connsiteX6214" fmla="*/ 1986934 w 8830208"/>
              <a:gd name="connsiteY6214" fmla="*/ 2735161 h 8856097"/>
              <a:gd name="connsiteX6215" fmla="*/ 1981152 w 8830208"/>
              <a:gd name="connsiteY6215" fmla="*/ 2716111 h 8856097"/>
              <a:gd name="connsiteX6216" fmla="*/ 1962102 w 8830208"/>
              <a:gd name="connsiteY6216" fmla="*/ 2712130 h 8856097"/>
              <a:gd name="connsiteX6217" fmla="*/ 1943052 w 8830208"/>
              <a:gd name="connsiteY6217" fmla="*/ 2731180 h 8856097"/>
              <a:gd name="connsiteX6218" fmla="*/ 1421387 w 8830208"/>
              <a:gd name="connsiteY6218" fmla="*/ 2740705 h 8856097"/>
              <a:gd name="connsiteX6219" fmla="*/ 1440599 w 8830208"/>
              <a:gd name="connsiteY6219" fmla="*/ 2759755 h 8856097"/>
              <a:gd name="connsiteX6220" fmla="*/ 1436018 w 8830208"/>
              <a:gd name="connsiteY6220" fmla="*/ 2740705 h 8856097"/>
              <a:gd name="connsiteX6221" fmla="*/ 1416806 w 8830208"/>
              <a:gd name="connsiteY6221" fmla="*/ 2721655 h 8856097"/>
              <a:gd name="connsiteX6222" fmla="*/ 1421387 w 8830208"/>
              <a:gd name="connsiteY6222" fmla="*/ 2740705 h 8856097"/>
              <a:gd name="connsiteX6223" fmla="*/ 1914477 w 8830208"/>
              <a:gd name="connsiteY6223" fmla="*/ 2737104 h 8856097"/>
              <a:gd name="connsiteX6224" fmla="*/ 1914477 w 8830208"/>
              <a:gd name="connsiteY6224" fmla="*/ 2752563 h 8856097"/>
              <a:gd name="connsiteX6225" fmla="*/ 1898409 w 8830208"/>
              <a:gd name="connsiteY6225" fmla="*/ 2739485 h 8856097"/>
              <a:gd name="connsiteX6226" fmla="*/ 1882340 w 8830208"/>
              <a:gd name="connsiteY6226" fmla="*/ 2726417 h 8856097"/>
              <a:gd name="connsiteX6227" fmla="*/ 1889103 w 8830208"/>
              <a:gd name="connsiteY6227" fmla="*/ 2744429 h 8856097"/>
              <a:gd name="connsiteX6228" fmla="*/ 1895866 w 8830208"/>
              <a:gd name="connsiteY6228" fmla="*/ 2762450 h 8856097"/>
              <a:gd name="connsiteX6229" fmla="*/ 1881359 w 8830208"/>
              <a:gd name="connsiteY6229" fmla="*/ 2750410 h 8856097"/>
              <a:gd name="connsiteX6230" fmla="*/ 1866852 w 8830208"/>
              <a:gd name="connsiteY6230" fmla="*/ 2738371 h 8856097"/>
              <a:gd name="connsiteX6231" fmla="*/ 1866252 w 8830208"/>
              <a:gd name="connsiteY6231" fmla="*/ 2756211 h 8856097"/>
              <a:gd name="connsiteX6232" fmla="*/ 1865643 w 8830208"/>
              <a:gd name="connsiteY6232" fmla="*/ 2774042 h 8856097"/>
              <a:gd name="connsiteX6233" fmla="*/ 1857032 w 8830208"/>
              <a:gd name="connsiteY6233" fmla="*/ 2752611 h 8856097"/>
              <a:gd name="connsiteX6234" fmla="*/ 1843345 w 8830208"/>
              <a:gd name="connsiteY6234" fmla="*/ 2731180 h 8856097"/>
              <a:gd name="connsiteX6235" fmla="*/ 1845831 w 8830208"/>
              <a:gd name="connsiteY6235" fmla="*/ 2766422 h 8856097"/>
              <a:gd name="connsiteX6236" fmla="*/ 1853098 w 8830208"/>
              <a:gd name="connsiteY6236" fmla="*/ 2777852 h 8856097"/>
              <a:gd name="connsiteX6237" fmla="*/ 1893313 w 8830208"/>
              <a:gd name="connsiteY6237" fmla="*/ 2767641 h 8856097"/>
              <a:gd name="connsiteX6238" fmla="*/ 1933527 w 8830208"/>
              <a:gd name="connsiteY6238" fmla="*/ 2757440 h 8856097"/>
              <a:gd name="connsiteX6239" fmla="*/ 1933527 w 8830208"/>
              <a:gd name="connsiteY6239" fmla="*/ 2739543 h 8856097"/>
              <a:gd name="connsiteX6240" fmla="*/ 1924002 w 8830208"/>
              <a:gd name="connsiteY6240" fmla="*/ 2721655 h 8856097"/>
              <a:gd name="connsiteX6241" fmla="*/ 1914477 w 8830208"/>
              <a:gd name="connsiteY6241" fmla="*/ 2737104 h 8856097"/>
              <a:gd name="connsiteX6242" fmla="*/ 2195532 w 8830208"/>
              <a:gd name="connsiteY6242" fmla="*/ 2732504 h 8856097"/>
              <a:gd name="connsiteX6243" fmla="*/ 2171681 w 8830208"/>
              <a:gd name="connsiteY6243" fmla="*/ 2743476 h 8856097"/>
              <a:gd name="connsiteX6244" fmla="*/ 2153898 w 8830208"/>
              <a:gd name="connsiteY6244" fmla="*/ 2738819 h 8856097"/>
              <a:gd name="connsiteX6245" fmla="*/ 2159680 w 8830208"/>
              <a:gd name="connsiteY6245" fmla="*/ 2760945 h 8856097"/>
              <a:gd name="connsiteX6246" fmla="*/ 2168890 w 8830208"/>
              <a:gd name="connsiteY6246" fmla="*/ 2772804 h 8856097"/>
              <a:gd name="connsiteX6247" fmla="*/ 2194684 w 8830208"/>
              <a:gd name="connsiteY6247" fmla="*/ 2766803 h 8856097"/>
              <a:gd name="connsiteX6248" fmla="*/ 2214886 w 8830208"/>
              <a:gd name="connsiteY6248" fmla="*/ 2734961 h 8856097"/>
              <a:gd name="connsiteX6249" fmla="*/ 2201590 w 8830208"/>
              <a:gd name="connsiteY6249" fmla="*/ 2716892 h 8856097"/>
              <a:gd name="connsiteX6250" fmla="*/ 2195532 w 8830208"/>
              <a:gd name="connsiteY6250" fmla="*/ 2732504 h 8856097"/>
              <a:gd name="connsiteX6251" fmla="*/ 1571577 w 8830208"/>
              <a:gd name="connsiteY6251" fmla="*/ 2738590 h 8856097"/>
              <a:gd name="connsiteX6252" fmla="*/ 1590627 w 8830208"/>
              <a:gd name="connsiteY6252" fmla="*/ 2762307 h 8856097"/>
              <a:gd name="connsiteX6253" fmla="*/ 1609677 w 8830208"/>
              <a:gd name="connsiteY6253" fmla="*/ 2768889 h 8856097"/>
              <a:gd name="connsiteX6254" fmla="*/ 1595447 w 8830208"/>
              <a:gd name="connsiteY6254" fmla="*/ 2753697 h 8856097"/>
              <a:gd name="connsiteX6255" fmla="*/ 1586484 w 8830208"/>
              <a:gd name="connsiteY6255" fmla="*/ 2739704 h 8856097"/>
              <a:gd name="connsiteX6256" fmla="*/ 1581664 w 8830208"/>
              <a:gd name="connsiteY6256" fmla="*/ 2731180 h 8856097"/>
              <a:gd name="connsiteX6257" fmla="*/ 1571577 w 8830208"/>
              <a:gd name="connsiteY6257" fmla="*/ 2738590 h 8856097"/>
              <a:gd name="connsiteX6258" fmla="*/ 1395365 w 8830208"/>
              <a:gd name="connsiteY6258" fmla="*/ 2759755 h 8856097"/>
              <a:gd name="connsiteX6259" fmla="*/ 1378849 w 8830208"/>
              <a:gd name="connsiteY6259" fmla="*/ 2778805 h 8856097"/>
              <a:gd name="connsiteX6260" fmla="*/ 1373915 w 8830208"/>
              <a:gd name="connsiteY6260" fmla="*/ 2784339 h 8856097"/>
              <a:gd name="connsiteX6261" fmla="*/ 1419177 w 8830208"/>
              <a:gd name="connsiteY6261" fmla="*/ 2754659 h 8856097"/>
              <a:gd name="connsiteX6262" fmla="*/ 1395365 w 8830208"/>
              <a:gd name="connsiteY6262" fmla="*/ 2759755 h 8856097"/>
              <a:gd name="connsiteX6263" fmla="*/ 1819370 w 8830208"/>
              <a:gd name="connsiteY6263" fmla="*/ 2761574 h 8856097"/>
              <a:gd name="connsiteX6264" fmla="*/ 1828752 w 8830208"/>
              <a:gd name="connsiteY6264" fmla="*/ 2783567 h 8856097"/>
              <a:gd name="connsiteX6265" fmla="*/ 1828752 w 8830208"/>
              <a:gd name="connsiteY6265" fmla="*/ 2759755 h 8856097"/>
              <a:gd name="connsiteX6266" fmla="*/ 1819523 w 8830208"/>
              <a:gd name="connsiteY6266" fmla="*/ 2745467 h 8856097"/>
              <a:gd name="connsiteX6267" fmla="*/ 1819370 w 8830208"/>
              <a:gd name="connsiteY6267" fmla="*/ 2761574 h 8856097"/>
              <a:gd name="connsiteX6268" fmla="*/ 2085927 w 8830208"/>
              <a:gd name="connsiteY6268" fmla="*/ 2761774 h 8856097"/>
              <a:gd name="connsiteX6269" fmla="*/ 2049332 w 8830208"/>
              <a:gd name="connsiteY6269" fmla="*/ 2774747 h 8856097"/>
              <a:gd name="connsiteX6270" fmla="*/ 2033149 w 8830208"/>
              <a:gd name="connsiteY6270" fmla="*/ 2797216 h 8856097"/>
              <a:gd name="connsiteX6271" fmla="*/ 2067630 w 8830208"/>
              <a:gd name="connsiteY6271" fmla="*/ 2790711 h 8856097"/>
              <a:gd name="connsiteX6272" fmla="*/ 2073183 w 8830208"/>
              <a:gd name="connsiteY6272" fmla="*/ 2785948 h 8856097"/>
              <a:gd name="connsiteX6273" fmla="*/ 2086423 w 8830208"/>
              <a:gd name="connsiteY6273" fmla="*/ 2797855 h 8856097"/>
              <a:gd name="connsiteX6274" fmla="*/ 2089375 w 8830208"/>
              <a:gd name="connsiteY6274" fmla="*/ 2783567 h 8856097"/>
              <a:gd name="connsiteX6275" fmla="*/ 2094433 w 8830208"/>
              <a:gd name="connsiteY6275" fmla="*/ 2769280 h 8856097"/>
              <a:gd name="connsiteX6276" fmla="*/ 2105120 w 8830208"/>
              <a:gd name="connsiteY6276" fmla="*/ 2781186 h 8856097"/>
              <a:gd name="connsiteX6277" fmla="*/ 2114502 w 8830208"/>
              <a:gd name="connsiteY6277" fmla="*/ 2778805 h 8856097"/>
              <a:gd name="connsiteX6278" fmla="*/ 2123732 w 8830208"/>
              <a:gd name="connsiteY6278" fmla="*/ 2764517 h 8856097"/>
              <a:gd name="connsiteX6279" fmla="*/ 2123885 w 8830208"/>
              <a:gd name="connsiteY6279" fmla="*/ 2778014 h 8856097"/>
              <a:gd name="connsiteX6280" fmla="*/ 2129019 w 8830208"/>
              <a:gd name="connsiteY6280" fmla="*/ 2786520 h 8856097"/>
              <a:gd name="connsiteX6281" fmla="*/ 2115865 w 8830208"/>
              <a:gd name="connsiteY6281" fmla="*/ 2750830 h 8856097"/>
              <a:gd name="connsiteX6282" fmla="*/ 2085927 w 8830208"/>
              <a:gd name="connsiteY6282" fmla="*/ 2761774 h 8856097"/>
              <a:gd name="connsiteX6283" fmla="*/ 1497463 w 8830208"/>
              <a:gd name="connsiteY6283" fmla="*/ 2793864 h 8856097"/>
              <a:gd name="connsiteX6284" fmla="*/ 1486605 w 8830208"/>
              <a:gd name="connsiteY6284" fmla="*/ 2809761 h 8856097"/>
              <a:gd name="connsiteX6285" fmla="*/ 1475308 w 8830208"/>
              <a:gd name="connsiteY6285" fmla="*/ 2797855 h 8856097"/>
              <a:gd name="connsiteX6286" fmla="*/ 1470441 w 8830208"/>
              <a:gd name="connsiteY6286" fmla="*/ 2812637 h 8856097"/>
              <a:gd name="connsiteX6287" fmla="*/ 1466698 w 8830208"/>
              <a:gd name="connsiteY6287" fmla="*/ 2821600 h 8856097"/>
              <a:gd name="connsiteX6288" fmla="*/ 1457277 w 8830208"/>
              <a:gd name="connsiteY6288" fmla="*/ 2831411 h 8856097"/>
              <a:gd name="connsiteX6289" fmla="*/ 1457277 w 8830208"/>
              <a:gd name="connsiteY6289" fmla="*/ 2847032 h 8856097"/>
              <a:gd name="connsiteX6290" fmla="*/ 1492996 w 8830208"/>
              <a:gd name="connsiteY6290" fmla="*/ 2825553 h 8856097"/>
              <a:gd name="connsiteX6291" fmla="*/ 1531001 w 8830208"/>
              <a:gd name="connsiteY6291" fmla="*/ 2802646 h 8856097"/>
              <a:gd name="connsiteX6292" fmla="*/ 1520419 w 8830208"/>
              <a:gd name="connsiteY6292" fmla="*/ 2783643 h 8856097"/>
              <a:gd name="connsiteX6293" fmla="*/ 1507560 w 8830208"/>
              <a:gd name="connsiteY6293" fmla="*/ 2766060 h 8856097"/>
              <a:gd name="connsiteX6294" fmla="*/ 1497463 w 8830208"/>
              <a:gd name="connsiteY6294" fmla="*/ 2793864 h 8856097"/>
              <a:gd name="connsiteX6295" fmla="*/ 3438477 w 8830208"/>
              <a:gd name="connsiteY6295" fmla="*/ 2778805 h 8856097"/>
              <a:gd name="connsiteX6296" fmla="*/ 3448564 w 8830208"/>
              <a:gd name="connsiteY6296" fmla="*/ 2788330 h 8856097"/>
              <a:gd name="connsiteX6297" fmla="*/ 3452765 w 8830208"/>
              <a:gd name="connsiteY6297" fmla="*/ 2778805 h 8856097"/>
              <a:gd name="connsiteX6298" fmla="*/ 3442678 w 8830208"/>
              <a:gd name="connsiteY6298" fmla="*/ 2769280 h 8856097"/>
              <a:gd name="connsiteX6299" fmla="*/ 3438477 w 8830208"/>
              <a:gd name="connsiteY6299" fmla="*/ 2778805 h 8856097"/>
              <a:gd name="connsiteX6300" fmla="*/ 1691354 w 8830208"/>
              <a:gd name="connsiteY6300" fmla="*/ 2793883 h 8856097"/>
              <a:gd name="connsiteX6301" fmla="*/ 1656664 w 8830208"/>
              <a:gd name="connsiteY6301" fmla="*/ 2830430 h 8856097"/>
              <a:gd name="connsiteX6302" fmla="*/ 1668275 w 8830208"/>
              <a:gd name="connsiteY6302" fmla="*/ 2844413 h 8856097"/>
              <a:gd name="connsiteX6303" fmla="*/ 1690611 w 8830208"/>
              <a:gd name="connsiteY6303" fmla="*/ 2834240 h 8856097"/>
              <a:gd name="connsiteX6304" fmla="*/ 1707918 w 8830208"/>
              <a:gd name="connsiteY6304" fmla="*/ 2810961 h 8856097"/>
              <a:gd name="connsiteX6305" fmla="*/ 1713433 w 8830208"/>
              <a:gd name="connsiteY6305" fmla="*/ 2797855 h 8856097"/>
              <a:gd name="connsiteX6306" fmla="*/ 1723977 w 8830208"/>
              <a:gd name="connsiteY6306" fmla="*/ 2807380 h 8856097"/>
              <a:gd name="connsiteX6307" fmla="*/ 1738960 w 8830208"/>
              <a:gd name="connsiteY6307" fmla="*/ 2816905 h 8856097"/>
              <a:gd name="connsiteX6308" fmla="*/ 1738265 w 8830208"/>
              <a:gd name="connsiteY6308" fmla="*/ 2782681 h 8856097"/>
              <a:gd name="connsiteX6309" fmla="*/ 1691354 w 8830208"/>
              <a:gd name="connsiteY6309" fmla="*/ 2793883 h 8856097"/>
              <a:gd name="connsiteX6310" fmla="*/ 2010023 w 8830208"/>
              <a:gd name="connsiteY6310" fmla="*/ 2783567 h 8856097"/>
              <a:gd name="connsiteX6311" fmla="*/ 2019252 w 8830208"/>
              <a:gd name="connsiteY6311" fmla="*/ 2807380 h 8856097"/>
              <a:gd name="connsiteX6312" fmla="*/ 2028482 w 8830208"/>
              <a:gd name="connsiteY6312" fmla="*/ 2812142 h 8856097"/>
              <a:gd name="connsiteX6313" fmla="*/ 2019252 w 8830208"/>
              <a:gd name="connsiteY6313" fmla="*/ 2788330 h 8856097"/>
              <a:gd name="connsiteX6314" fmla="*/ 2010023 w 8830208"/>
              <a:gd name="connsiteY6314" fmla="*/ 2783567 h 8856097"/>
              <a:gd name="connsiteX6315" fmla="*/ 1952206 w 8830208"/>
              <a:gd name="connsiteY6315" fmla="*/ 2798083 h 8856097"/>
              <a:gd name="connsiteX6316" fmla="*/ 1938452 w 8830208"/>
              <a:gd name="connsiteY6316" fmla="*/ 2806589 h 8856097"/>
              <a:gd name="connsiteX6317" fmla="*/ 1951673 w 8830208"/>
              <a:gd name="connsiteY6317" fmla="*/ 2818886 h 8856097"/>
              <a:gd name="connsiteX6318" fmla="*/ 1964893 w 8830208"/>
              <a:gd name="connsiteY6318" fmla="*/ 2831192 h 8856097"/>
              <a:gd name="connsiteX6319" fmla="*/ 1958178 w 8830208"/>
              <a:gd name="connsiteY6319" fmla="*/ 2819286 h 8856097"/>
              <a:gd name="connsiteX6320" fmla="*/ 1960750 w 8830208"/>
              <a:gd name="connsiteY6320" fmla="*/ 2807380 h 8856097"/>
              <a:gd name="connsiteX6321" fmla="*/ 1974847 w 8830208"/>
              <a:gd name="connsiteY6321" fmla="*/ 2819286 h 8856097"/>
              <a:gd name="connsiteX6322" fmla="*/ 1980400 w 8830208"/>
              <a:gd name="connsiteY6322" fmla="*/ 2815085 h 8856097"/>
              <a:gd name="connsiteX6323" fmla="*/ 1952206 w 8830208"/>
              <a:gd name="connsiteY6323" fmla="*/ 2798083 h 8856097"/>
              <a:gd name="connsiteX6324" fmla="*/ 1438227 w 8830208"/>
              <a:gd name="connsiteY6324" fmla="*/ 2820772 h 8856097"/>
              <a:gd name="connsiteX6325" fmla="*/ 1419177 w 8830208"/>
              <a:gd name="connsiteY6325" fmla="*/ 2829192 h 8856097"/>
              <a:gd name="connsiteX6326" fmla="*/ 1410700 w 8830208"/>
              <a:gd name="connsiteY6326" fmla="*/ 2855005 h 8856097"/>
              <a:gd name="connsiteX6327" fmla="*/ 1420978 w 8830208"/>
              <a:gd name="connsiteY6327" fmla="*/ 2869292 h 8856097"/>
              <a:gd name="connsiteX6328" fmla="*/ 1415615 w 8830208"/>
              <a:gd name="connsiteY6328" fmla="*/ 2852623 h 8856097"/>
              <a:gd name="connsiteX6329" fmla="*/ 1419473 w 8830208"/>
              <a:gd name="connsiteY6329" fmla="*/ 2835955 h 8856097"/>
              <a:gd name="connsiteX6330" fmla="*/ 1428702 w 8830208"/>
              <a:gd name="connsiteY6330" fmla="*/ 2846042 h 8856097"/>
              <a:gd name="connsiteX6331" fmla="*/ 1437075 w 8830208"/>
              <a:gd name="connsiteY6331" fmla="*/ 2850956 h 8856097"/>
              <a:gd name="connsiteX6332" fmla="*/ 1446857 w 8830208"/>
              <a:gd name="connsiteY6332" fmla="*/ 2807380 h 8856097"/>
              <a:gd name="connsiteX6333" fmla="*/ 1438227 w 8830208"/>
              <a:gd name="connsiteY6333" fmla="*/ 2820772 h 8856097"/>
              <a:gd name="connsiteX6334" fmla="*/ 1897809 w 8830208"/>
              <a:gd name="connsiteY6334" fmla="*/ 2814104 h 8856097"/>
              <a:gd name="connsiteX6335" fmla="*/ 1886950 w 8830208"/>
              <a:gd name="connsiteY6335" fmla="*/ 2845480 h 8856097"/>
              <a:gd name="connsiteX6336" fmla="*/ 1897228 w 8830208"/>
              <a:gd name="connsiteY6336" fmla="*/ 2859767 h 8856097"/>
              <a:gd name="connsiteX6337" fmla="*/ 1891865 w 8830208"/>
              <a:gd name="connsiteY6337" fmla="*/ 2843098 h 8856097"/>
              <a:gd name="connsiteX6338" fmla="*/ 1895723 w 8830208"/>
              <a:gd name="connsiteY6338" fmla="*/ 2826430 h 8856097"/>
              <a:gd name="connsiteX6339" fmla="*/ 1904952 w 8830208"/>
              <a:gd name="connsiteY6339" fmla="*/ 2835955 h 8856097"/>
              <a:gd name="connsiteX6340" fmla="*/ 1914182 w 8830208"/>
              <a:gd name="connsiteY6340" fmla="*/ 2845480 h 8856097"/>
              <a:gd name="connsiteX6341" fmla="*/ 1917154 w 8830208"/>
              <a:gd name="connsiteY6341" fmla="*/ 2828811 h 8856097"/>
              <a:gd name="connsiteX6342" fmla="*/ 1910915 w 8830208"/>
              <a:gd name="connsiteY6342" fmla="*/ 2812142 h 8856097"/>
              <a:gd name="connsiteX6343" fmla="*/ 1927203 w 8830208"/>
              <a:gd name="connsiteY6343" fmla="*/ 2825391 h 8856097"/>
              <a:gd name="connsiteX6344" fmla="*/ 1943491 w 8830208"/>
              <a:gd name="connsiteY6344" fmla="*/ 2838650 h 8856097"/>
              <a:gd name="connsiteX6345" fmla="*/ 1937490 w 8830208"/>
              <a:gd name="connsiteY6345" fmla="*/ 2823010 h 8856097"/>
              <a:gd name="connsiteX6346" fmla="*/ 1925365 w 8830208"/>
              <a:gd name="connsiteY6346" fmla="*/ 2808675 h 8856097"/>
              <a:gd name="connsiteX6347" fmla="*/ 1897809 w 8830208"/>
              <a:gd name="connsiteY6347" fmla="*/ 2814104 h 8856097"/>
              <a:gd name="connsiteX6348" fmla="*/ 3431334 w 8830208"/>
              <a:gd name="connsiteY6348" fmla="*/ 2813942 h 8856097"/>
              <a:gd name="connsiteX6349" fmla="*/ 3464671 w 8830208"/>
              <a:gd name="connsiteY6349" fmla="*/ 2813942 h 8856097"/>
              <a:gd name="connsiteX6350" fmla="*/ 3448002 w 8830208"/>
              <a:gd name="connsiteY6350" fmla="*/ 2809589 h 8856097"/>
              <a:gd name="connsiteX6351" fmla="*/ 3431334 w 8830208"/>
              <a:gd name="connsiteY6351" fmla="*/ 2813942 h 8856097"/>
              <a:gd name="connsiteX6352" fmla="*/ 1616231 w 8830208"/>
              <a:gd name="connsiteY6352" fmla="*/ 2823058 h 8856097"/>
              <a:gd name="connsiteX6353" fmla="*/ 1618907 w 8830208"/>
              <a:gd name="connsiteY6353" fmla="*/ 2855005 h 8856097"/>
              <a:gd name="connsiteX6354" fmla="*/ 1622889 w 8830208"/>
              <a:gd name="connsiteY6354" fmla="*/ 2838336 h 8856097"/>
              <a:gd name="connsiteX6355" fmla="*/ 1617650 w 8830208"/>
              <a:gd name="connsiteY6355" fmla="*/ 2821667 h 8856097"/>
              <a:gd name="connsiteX6356" fmla="*/ 1633566 w 8830208"/>
              <a:gd name="connsiteY6356" fmla="*/ 2840717 h 8856097"/>
              <a:gd name="connsiteX6357" fmla="*/ 1649492 w 8830208"/>
              <a:gd name="connsiteY6357" fmla="*/ 2859767 h 8856097"/>
              <a:gd name="connsiteX6358" fmla="*/ 1646254 w 8830208"/>
              <a:gd name="connsiteY6358" fmla="*/ 2841508 h 8856097"/>
              <a:gd name="connsiteX6359" fmla="*/ 1616231 w 8830208"/>
              <a:gd name="connsiteY6359" fmla="*/ 2823058 h 8856097"/>
              <a:gd name="connsiteX6360" fmla="*/ 1802921 w 8830208"/>
              <a:gd name="connsiteY6360" fmla="*/ 2824534 h 8856097"/>
              <a:gd name="connsiteX6361" fmla="*/ 1820342 w 8830208"/>
              <a:gd name="connsiteY6361" fmla="*/ 2874055 h 8856097"/>
              <a:gd name="connsiteX6362" fmla="*/ 1816846 w 8830208"/>
              <a:gd name="connsiteY6362" fmla="*/ 2845775 h 8856097"/>
              <a:gd name="connsiteX6363" fmla="*/ 1795415 w 8830208"/>
              <a:gd name="connsiteY6363" fmla="*/ 2837164 h 8856097"/>
              <a:gd name="connsiteX6364" fmla="*/ 1812084 w 8830208"/>
              <a:gd name="connsiteY6364" fmla="*/ 2836555 h 8856097"/>
              <a:gd name="connsiteX6365" fmla="*/ 1828752 w 8830208"/>
              <a:gd name="connsiteY6365" fmla="*/ 2826430 h 8856097"/>
              <a:gd name="connsiteX6366" fmla="*/ 1802921 w 8830208"/>
              <a:gd name="connsiteY6366" fmla="*/ 2824534 h 8856097"/>
              <a:gd name="connsiteX6367" fmla="*/ 1587618 w 8830208"/>
              <a:gd name="connsiteY6367" fmla="*/ 2833573 h 8856097"/>
              <a:gd name="connsiteX6368" fmla="*/ 1591199 w 8830208"/>
              <a:gd name="connsiteY6368" fmla="*/ 2859767 h 8856097"/>
              <a:gd name="connsiteX6369" fmla="*/ 1598905 w 8830208"/>
              <a:gd name="connsiteY6369" fmla="*/ 2878817 h 8856097"/>
              <a:gd name="connsiteX6370" fmla="*/ 1597447 w 8830208"/>
              <a:gd name="connsiteY6370" fmla="*/ 2852623 h 8856097"/>
              <a:gd name="connsiteX6371" fmla="*/ 1587618 w 8830208"/>
              <a:gd name="connsiteY6371" fmla="*/ 2833573 h 8856097"/>
              <a:gd name="connsiteX6372" fmla="*/ 1847802 w 8830208"/>
              <a:gd name="connsiteY6372" fmla="*/ 2845480 h 8856097"/>
              <a:gd name="connsiteX6373" fmla="*/ 1869367 w 8830208"/>
              <a:gd name="connsiteY6373" fmla="*/ 2858834 h 8856097"/>
              <a:gd name="connsiteX6374" fmla="*/ 1856308 w 8830208"/>
              <a:gd name="connsiteY6374" fmla="*/ 2826430 h 8856097"/>
              <a:gd name="connsiteX6375" fmla="*/ 1847802 w 8830208"/>
              <a:gd name="connsiteY6375" fmla="*/ 2845480 h 8856097"/>
              <a:gd name="connsiteX6376" fmla="*/ 1076277 w 8830208"/>
              <a:gd name="connsiteY6376" fmla="*/ 2864530 h 8856097"/>
              <a:gd name="connsiteX6377" fmla="*/ 1091232 w 8830208"/>
              <a:gd name="connsiteY6377" fmla="*/ 2883580 h 8856097"/>
              <a:gd name="connsiteX6378" fmla="*/ 1085802 w 8830208"/>
              <a:gd name="connsiteY6378" fmla="*/ 2864530 h 8856097"/>
              <a:gd name="connsiteX6379" fmla="*/ 1070848 w 8830208"/>
              <a:gd name="connsiteY6379" fmla="*/ 2845480 h 8856097"/>
              <a:gd name="connsiteX6380" fmla="*/ 1076277 w 8830208"/>
              <a:gd name="connsiteY6380" fmla="*/ 2864530 h 8856097"/>
              <a:gd name="connsiteX6381" fmla="*/ 1543593 w 8830208"/>
              <a:gd name="connsiteY6381" fmla="*/ 2866111 h 8856097"/>
              <a:gd name="connsiteX6382" fmla="*/ 1534077 w 8830208"/>
              <a:gd name="connsiteY6382" fmla="*/ 2876436 h 8856097"/>
              <a:gd name="connsiteX6383" fmla="*/ 1498578 w 8830208"/>
              <a:gd name="connsiteY6383" fmla="*/ 2879455 h 8856097"/>
              <a:gd name="connsiteX6384" fmla="*/ 1503636 w 8830208"/>
              <a:gd name="connsiteY6384" fmla="*/ 2905173 h 8856097"/>
              <a:gd name="connsiteX6385" fmla="*/ 1514427 w 8830208"/>
              <a:gd name="connsiteY6385" fmla="*/ 2915965 h 8856097"/>
              <a:gd name="connsiteX6386" fmla="*/ 1514570 w 8830208"/>
              <a:gd name="connsiteY6386" fmla="*/ 2892628 h 8856097"/>
              <a:gd name="connsiteX6387" fmla="*/ 1522505 w 8830208"/>
              <a:gd name="connsiteY6387" fmla="*/ 2881570 h 8856097"/>
              <a:gd name="connsiteX6388" fmla="*/ 1530296 w 8830208"/>
              <a:gd name="connsiteY6388" fmla="*/ 2893848 h 8856097"/>
              <a:gd name="connsiteX6389" fmla="*/ 1556471 w 8830208"/>
              <a:gd name="connsiteY6389" fmla="*/ 2883894 h 8856097"/>
              <a:gd name="connsiteX6390" fmla="*/ 1578902 w 8830208"/>
              <a:gd name="connsiteY6390" fmla="*/ 2862682 h 8856097"/>
              <a:gd name="connsiteX6391" fmla="*/ 1543593 w 8830208"/>
              <a:gd name="connsiteY6391" fmla="*/ 2866111 h 8856097"/>
              <a:gd name="connsiteX6392" fmla="*/ 3450384 w 8830208"/>
              <a:gd name="connsiteY6392" fmla="*/ 2852042 h 8856097"/>
              <a:gd name="connsiteX6393" fmla="*/ 3483721 w 8830208"/>
              <a:gd name="connsiteY6393" fmla="*/ 2852042 h 8856097"/>
              <a:gd name="connsiteX6394" fmla="*/ 3467052 w 8830208"/>
              <a:gd name="connsiteY6394" fmla="*/ 2847689 h 8856097"/>
              <a:gd name="connsiteX6395" fmla="*/ 3450384 w 8830208"/>
              <a:gd name="connsiteY6395" fmla="*/ 2852042 h 8856097"/>
              <a:gd name="connsiteX6396" fmla="*/ 1552527 w 8830208"/>
              <a:gd name="connsiteY6396" fmla="*/ 2864530 h 8856097"/>
              <a:gd name="connsiteX6397" fmla="*/ 1562614 w 8830208"/>
              <a:gd name="connsiteY6397" fmla="*/ 2874055 h 8856097"/>
              <a:gd name="connsiteX6398" fmla="*/ 1566815 w 8830208"/>
              <a:gd name="connsiteY6398" fmla="*/ 2864530 h 8856097"/>
              <a:gd name="connsiteX6399" fmla="*/ 1556728 w 8830208"/>
              <a:gd name="connsiteY6399" fmla="*/ 2855005 h 8856097"/>
              <a:gd name="connsiteX6400" fmla="*/ 1552527 w 8830208"/>
              <a:gd name="connsiteY6400" fmla="*/ 2864530 h 8856097"/>
              <a:gd name="connsiteX6401" fmla="*/ 1707309 w 8830208"/>
              <a:gd name="connsiteY6401" fmla="*/ 2874350 h 8856097"/>
              <a:gd name="connsiteX6402" fmla="*/ 1685125 w 8830208"/>
              <a:gd name="connsiteY6402" fmla="*/ 2899943 h 8856097"/>
              <a:gd name="connsiteX6403" fmla="*/ 1679572 w 8830208"/>
              <a:gd name="connsiteY6403" fmla="*/ 2905011 h 8856097"/>
              <a:gd name="connsiteX6404" fmla="*/ 1663141 w 8830208"/>
              <a:gd name="connsiteY6404" fmla="*/ 2909773 h 8856097"/>
              <a:gd name="connsiteX6405" fmla="*/ 1668380 w 8830208"/>
              <a:gd name="connsiteY6405" fmla="*/ 2926442 h 8856097"/>
              <a:gd name="connsiteX6406" fmla="*/ 1653321 w 8830208"/>
              <a:gd name="connsiteY6406" fmla="*/ 2907954 h 8856097"/>
              <a:gd name="connsiteX6407" fmla="*/ 1646444 w 8830208"/>
              <a:gd name="connsiteY6407" fmla="*/ 2919851 h 8856097"/>
              <a:gd name="connsiteX6408" fmla="*/ 1705070 w 8830208"/>
              <a:gd name="connsiteY6408" fmla="*/ 2899220 h 8856097"/>
              <a:gd name="connsiteX6409" fmla="*/ 1712214 w 8830208"/>
              <a:gd name="connsiteY6409" fmla="*/ 2889285 h 8856097"/>
              <a:gd name="connsiteX6410" fmla="*/ 1745371 w 8830208"/>
              <a:gd name="connsiteY6410" fmla="*/ 2881989 h 8856097"/>
              <a:gd name="connsiteX6411" fmla="*/ 1707309 w 8830208"/>
              <a:gd name="connsiteY6411" fmla="*/ 2874350 h 8856097"/>
              <a:gd name="connsiteX6412" fmla="*/ 1453706 w 8830208"/>
              <a:gd name="connsiteY6412" fmla="*/ 2897715 h 8856097"/>
              <a:gd name="connsiteX6413" fmla="*/ 1441904 w 8830208"/>
              <a:gd name="connsiteY6413" fmla="*/ 2927061 h 8856097"/>
              <a:gd name="connsiteX6414" fmla="*/ 1447981 w 8830208"/>
              <a:gd name="connsiteY6414" fmla="*/ 2942873 h 8856097"/>
              <a:gd name="connsiteX6415" fmla="*/ 1461126 w 8830208"/>
              <a:gd name="connsiteY6415" fmla="*/ 2931967 h 8856097"/>
              <a:gd name="connsiteX6416" fmla="*/ 1477813 w 8830208"/>
              <a:gd name="connsiteY6416" fmla="*/ 2883884 h 8856097"/>
              <a:gd name="connsiteX6417" fmla="*/ 1453706 w 8830208"/>
              <a:gd name="connsiteY6417" fmla="*/ 2897715 h 8856097"/>
              <a:gd name="connsiteX6418" fmla="*/ 1604924 w 8830208"/>
              <a:gd name="connsiteY6418" fmla="*/ 2921660 h 8856097"/>
              <a:gd name="connsiteX6419" fmla="*/ 1612678 w 8830208"/>
              <a:gd name="connsiteY6419" fmla="*/ 2950626 h 8856097"/>
              <a:gd name="connsiteX6420" fmla="*/ 1626299 w 8830208"/>
              <a:gd name="connsiteY6420" fmla="*/ 2970086 h 8856097"/>
              <a:gd name="connsiteX6421" fmla="*/ 1630728 w 8830208"/>
              <a:gd name="connsiteY6421" fmla="*/ 2953026 h 8856097"/>
              <a:gd name="connsiteX6422" fmla="*/ 1604924 w 8830208"/>
              <a:gd name="connsiteY6422" fmla="*/ 2921660 h 8856097"/>
              <a:gd name="connsiteX6423" fmla="*/ 1572244 w 8830208"/>
              <a:gd name="connsiteY6423" fmla="*/ 2947873 h 8856097"/>
              <a:gd name="connsiteX6424" fmla="*/ 1572920 w 8830208"/>
              <a:gd name="connsiteY6424" fmla="*/ 2974067 h 8856097"/>
              <a:gd name="connsiteX6425" fmla="*/ 1581102 w 8830208"/>
              <a:gd name="connsiteY6425" fmla="*/ 2955017 h 8856097"/>
              <a:gd name="connsiteX6426" fmla="*/ 1589961 w 8830208"/>
              <a:gd name="connsiteY6426" fmla="*/ 2949464 h 8856097"/>
              <a:gd name="connsiteX6427" fmla="*/ 1595619 w 8830208"/>
              <a:gd name="connsiteY6427" fmla="*/ 2957970 h 8856097"/>
              <a:gd name="connsiteX6428" fmla="*/ 1580083 w 8830208"/>
              <a:gd name="connsiteY6428" fmla="*/ 2921680 h 8856097"/>
              <a:gd name="connsiteX6429" fmla="*/ 1572244 w 8830208"/>
              <a:gd name="connsiteY6429" fmla="*/ 2947873 h 8856097"/>
              <a:gd name="connsiteX6430" fmla="*/ 3495627 w 8830208"/>
              <a:gd name="connsiteY6430" fmla="*/ 2945730 h 8856097"/>
              <a:gd name="connsiteX6431" fmla="*/ 3474196 w 8830208"/>
              <a:gd name="connsiteY6431" fmla="*/ 2961494 h 8856097"/>
              <a:gd name="connsiteX6432" fmla="*/ 3452765 w 8830208"/>
              <a:gd name="connsiteY6432" fmla="*/ 2964542 h 8856097"/>
              <a:gd name="connsiteX6433" fmla="*/ 3455327 w 8830208"/>
              <a:gd name="connsiteY6433" fmla="*/ 2983592 h 8856097"/>
              <a:gd name="connsiteX6434" fmla="*/ 3457889 w 8830208"/>
              <a:gd name="connsiteY6434" fmla="*/ 3002642 h 8856097"/>
              <a:gd name="connsiteX6435" fmla="*/ 3442830 w 8830208"/>
              <a:gd name="connsiteY6435" fmla="*/ 2978830 h 8856097"/>
              <a:gd name="connsiteX6436" fmla="*/ 3427762 w 8830208"/>
              <a:gd name="connsiteY6436" fmla="*/ 2955017 h 8856097"/>
              <a:gd name="connsiteX6437" fmla="*/ 3432229 w 8830208"/>
              <a:gd name="connsiteY6437" fmla="*/ 2976448 h 8856097"/>
              <a:gd name="connsiteX6438" fmla="*/ 3417199 w 8830208"/>
              <a:gd name="connsiteY6438" fmla="*/ 2986440 h 8856097"/>
              <a:gd name="connsiteX6439" fmla="*/ 3407512 w 8830208"/>
              <a:gd name="connsiteY6439" fmla="*/ 2984516 h 8856097"/>
              <a:gd name="connsiteX6440" fmla="*/ 3408569 w 8830208"/>
              <a:gd name="connsiteY6440" fmla="*/ 3005252 h 8856097"/>
              <a:gd name="connsiteX6441" fmla="*/ 3415513 w 8830208"/>
              <a:gd name="connsiteY6441" fmla="*/ 3016472 h 8856097"/>
              <a:gd name="connsiteX6442" fmla="*/ 3452336 w 8830208"/>
              <a:gd name="connsiteY6442" fmla="*/ 3006309 h 8856097"/>
              <a:gd name="connsiteX6443" fmla="*/ 3489169 w 8830208"/>
              <a:gd name="connsiteY6443" fmla="*/ 2996136 h 8856097"/>
              <a:gd name="connsiteX6444" fmla="*/ 3476006 w 8830208"/>
              <a:gd name="connsiteY6444" fmla="*/ 2988002 h 8856097"/>
              <a:gd name="connsiteX6445" fmla="*/ 3469091 w 8830208"/>
              <a:gd name="connsiteY6445" fmla="*/ 2973610 h 8856097"/>
              <a:gd name="connsiteX6446" fmla="*/ 3497133 w 8830208"/>
              <a:gd name="connsiteY6446" fmla="*/ 2982620 h 8856097"/>
              <a:gd name="connsiteX6447" fmla="*/ 3542995 w 8830208"/>
              <a:gd name="connsiteY6447" fmla="*/ 2996756 h 8856097"/>
              <a:gd name="connsiteX6448" fmla="*/ 3567065 w 8830208"/>
              <a:gd name="connsiteY6448" fmla="*/ 2995622 h 8856097"/>
              <a:gd name="connsiteX6449" fmla="*/ 3539166 w 8830208"/>
              <a:gd name="connsiteY6449" fmla="*/ 2989612 h 8856097"/>
              <a:gd name="connsiteX6450" fmla="*/ 3511258 w 8830208"/>
              <a:gd name="connsiteY6450" fmla="*/ 2983592 h 8856097"/>
              <a:gd name="connsiteX6451" fmla="*/ 3525946 w 8830208"/>
              <a:gd name="connsiteY6451" fmla="*/ 2968914 h 8856097"/>
              <a:gd name="connsiteX6452" fmla="*/ 3540633 w 8830208"/>
              <a:gd name="connsiteY6452" fmla="*/ 2954236 h 8856097"/>
              <a:gd name="connsiteX6453" fmla="*/ 3518125 w 8830208"/>
              <a:gd name="connsiteY6453" fmla="*/ 2943616 h 8856097"/>
              <a:gd name="connsiteX6454" fmla="*/ 3495627 w 8830208"/>
              <a:gd name="connsiteY6454" fmla="*/ 2932995 h 8856097"/>
              <a:gd name="connsiteX6455" fmla="*/ 3495627 w 8830208"/>
              <a:gd name="connsiteY6455" fmla="*/ 2945730 h 8856097"/>
              <a:gd name="connsiteX6456" fmla="*/ 1543002 w 8830208"/>
              <a:gd name="connsiteY6456" fmla="*/ 2950817 h 8856097"/>
              <a:gd name="connsiteX6457" fmla="*/ 1532030 w 8830208"/>
              <a:gd name="connsiteY6457" fmla="*/ 2954122 h 8856097"/>
              <a:gd name="connsiteX6458" fmla="*/ 1510598 w 8830208"/>
              <a:gd name="connsiteY6458" fmla="*/ 2960703 h 8856097"/>
              <a:gd name="connsiteX6459" fmla="*/ 1485852 w 8830208"/>
              <a:gd name="connsiteY6459" fmla="*/ 2974067 h 8856097"/>
              <a:gd name="connsiteX6460" fmla="*/ 1488234 w 8830208"/>
              <a:gd name="connsiteY6460" fmla="*/ 3005595 h 8856097"/>
              <a:gd name="connsiteX6461" fmla="*/ 1504902 w 8830208"/>
              <a:gd name="connsiteY6461" fmla="*/ 2994117 h 8856097"/>
              <a:gd name="connsiteX6462" fmla="*/ 1519114 w 8830208"/>
              <a:gd name="connsiteY6462" fmla="*/ 2984878 h 8856097"/>
              <a:gd name="connsiteX6463" fmla="*/ 1539488 w 8830208"/>
              <a:gd name="connsiteY6463" fmla="*/ 2974258 h 8856097"/>
              <a:gd name="connsiteX6464" fmla="*/ 1545650 w 8830208"/>
              <a:gd name="connsiteY6464" fmla="*/ 2958179 h 8856097"/>
              <a:gd name="connsiteX6465" fmla="*/ 1553432 w 8830208"/>
              <a:gd name="connsiteY6465" fmla="*/ 2970771 h 8856097"/>
              <a:gd name="connsiteX6466" fmla="*/ 1559605 w 8830208"/>
              <a:gd name="connsiteY6466" fmla="*/ 2962037 h 8856097"/>
              <a:gd name="connsiteX6467" fmla="*/ 1543002 w 8830208"/>
              <a:gd name="connsiteY6467" fmla="*/ 2950817 h 8856097"/>
              <a:gd name="connsiteX6468" fmla="*/ 3292431 w 8830208"/>
              <a:gd name="connsiteY6468" fmla="*/ 2947083 h 8856097"/>
              <a:gd name="connsiteX6469" fmla="*/ 3293564 w 8830208"/>
              <a:gd name="connsiteY6469" fmla="*/ 2978830 h 8856097"/>
              <a:gd name="connsiteX6470" fmla="*/ 3301041 w 8830208"/>
              <a:gd name="connsiteY6470" fmla="*/ 2959780 h 8856097"/>
              <a:gd name="connsiteX6471" fmla="*/ 3292431 w 8830208"/>
              <a:gd name="connsiteY6471" fmla="*/ 2947083 h 8856097"/>
              <a:gd name="connsiteX6472" fmla="*/ 1185815 w 8830208"/>
              <a:gd name="connsiteY6472" fmla="*/ 3074080 h 8856097"/>
              <a:gd name="connsiteX6473" fmla="*/ 1243127 w 8830208"/>
              <a:gd name="connsiteY6473" fmla="*/ 3178855 h 8856097"/>
              <a:gd name="connsiteX6474" fmla="*/ 1195340 w 8830208"/>
              <a:gd name="connsiteY6474" fmla="*/ 3074080 h 8856097"/>
              <a:gd name="connsiteX6475" fmla="*/ 1138028 w 8830208"/>
              <a:gd name="connsiteY6475" fmla="*/ 2969305 h 8856097"/>
              <a:gd name="connsiteX6476" fmla="*/ 1185815 w 8830208"/>
              <a:gd name="connsiteY6476" fmla="*/ 3074080 h 8856097"/>
              <a:gd name="connsiteX6477" fmla="*/ 3219860 w 8830208"/>
              <a:gd name="connsiteY6477" fmla="*/ 2978344 h 8856097"/>
              <a:gd name="connsiteX6478" fmla="*/ 3198428 w 8830208"/>
              <a:gd name="connsiteY6478" fmla="*/ 2982402 h 8856097"/>
              <a:gd name="connsiteX6479" fmla="*/ 3198905 w 8830208"/>
              <a:gd name="connsiteY6479" fmla="*/ 3005395 h 8856097"/>
              <a:gd name="connsiteX6480" fmla="*/ 3206696 w 8830208"/>
              <a:gd name="connsiteY6480" fmla="*/ 3017673 h 8856097"/>
              <a:gd name="connsiteX6481" fmla="*/ 3233138 w 8830208"/>
              <a:gd name="connsiteY6481" fmla="*/ 3007614 h 8856097"/>
              <a:gd name="connsiteX6482" fmla="*/ 3259569 w 8830208"/>
              <a:gd name="connsiteY6482" fmla="*/ 2997565 h 8856097"/>
              <a:gd name="connsiteX6483" fmla="*/ 3247844 w 8830208"/>
              <a:gd name="connsiteY6483" fmla="*/ 2983430 h 8856097"/>
              <a:gd name="connsiteX6484" fmla="*/ 3234909 w 8830208"/>
              <a:gd name="connsiteY6484" fmla="*/ 2969447 h 8856097"/>
              <a:gd name="connsiteX6485" fmla="*/ 3219860 w 8830208"/>
              <a:gd name="connsiteY6485" fmla="*/ 2978344 h 8856097"/>
              <a:gd name="connsiteX6486" fmla="*/ 1481090 w 8830208"/>
              <a:gd name="connsiteY6486" fmla="*/ 2988355 h 8856097"/>
              <a:gd name="connsiteX6487" fmla="*/ 1485291 w 8830208"/>
              <a:gd name="connsiteY6487" fmla="*/ 2997880 h 8856097"/>
              <a:gd name="connsiteX6488" fmla="*/ 1495377 w 8830208"/>
              <a:gd name="connsiteY6488" fmla="*/ 2988355 h 8856097"/>
              <a:gd name="connsiteX6489" fmla="*/ 1491177 w 8830208"/>
              <a:gd name="connsiteY6489" fmla="*/ 2978830 h 8856097"/>
              <a:gd name="connsiteX6490" fmla="*/ 1481090 w 8830208"/>
              <a:gd name="connsiteY6490" fmla="*/ 2988355 h 8856097"/>
              <a:gd name="connsiteX6491" fmla="*/ 3228927 w 8830208"/>
              <a:gd name="connsiteY6491" fmla="*/ 2988355 h 8856097"/>
              <a:gd name="connsiteX6492" fmla="*/ 3239014 w 8830208"/>
              <a:gd name="connsiteY6492" fmla="*/ 2997880 h 8856097"/>
              <a:gd name="connsiteX6493" fmla="*/ 3243215 w 8830208"/>
              <a:gd name="connsiteY6493" fmla="*/ 2988355 h 8856097"/>
              <a:gd name="connsiteX6494" fmla="*/ 3233128 w 8830208"/>
              <a:gd name="connsiteY6494" fmla="*/ 2978830 h 8856097"/>
              <a:gd name="connsiteX6495" fmla="*/ 3228927 w 8830208"/>
              <a:gd name="connsiteY6495" fmla="*/ 2988355 h 8856097"/>
              <a:gd name="connsiteX6496" fmla="*/ 3352752 w 8830208"/>
              <a:gd name="connsiteY6496" fmla="*/ 2998089 h 8856097"/>
              <a:gd name="connsiteX6497" fmla="*/ 3364659 w 8830208"/>
              <a:gd name="connsiteY6497" fmla="*/ 3019692 h 8856097"/>
              <a:gd name="connsiteX6498" fmla="*/ 3397510 w 8830208"/>
              <a:gd name="connsiteY6498" fmla="*/ 3004157 h 8856097"/>
              <a:gd name="connsiteX6499" fmla="*/ 3352752 w 8830208"/>
              <a:gd name="connsiteY6499" fmla="*/ 2998089 h 8856097"/>
              <a:gd name="connsiteX6500" fmla="*/ 3372555 w 8830208"/>
              <a:gd name="connsiteY6500" fmla="*/ 3012958 h 8856097"/>
              <a:gd name="connsiteX6501" fmla="*/ 3378308 w 8830208"/>
              <a:gd name="connsiteY6501" fmla="*/ 3018720 h 8856097"/>
              <a:gd name="connsiteX6502" fmla="*/ 3377556 w 8830208"/>
              <a:gd name="connsiteY6502" fmla="*/ 3000461 h 8856097"/>
              <a:gd name="connsiteX6503" fmla="*/ 3372555 w 8830208"/>
              <a:gd name="connsiteY6503" fmla="*/ 3012958 h 8856097"/>
              <a:gd name="connsiteX6504" fmla="*/ 3115237 w 8830208"/>
              <a:gd name="connsiteY6504" fmla="*/ 3012167 h 8856097"/>
              <a:gd name="connsiteX6505" fmla="*/ 3129220 w 8830208"/>
              <a:gd name="connsiteY6505" fmla="*/ 3040180 h 8856097"/>
              <a:gd name="connsiteX6506" fmla="*/ 3143202 w 8830208"/>
              <a:gd name="connsiteY6506" fmla="*/ 3049143 h 8856097"/>
              <a:gd name="connsiteX6507" fmla="*/ 3129220 w 8830208"/>
              <a:gd name="connsiteY6507" fmla="*/ 3021130 h 8856097"/>
              <a:gd name="connsiteX6508" fmla="*/ 3115237 w 8830208"/>
              <a:gd name="connsiteY6508" fmla="*/ 3012167 h 8856097"/>
              <a:gd name="connsiteX6509" fmla="*/ 3143650 w 8830208"/>
              <a:gd name="connsiteY6509" fmla="*/ 3012167 h 8856097"/>
              <a:gd name="connsiteX6510" fmla="*/ 3166396 w 8830208"/>
              <a:gd name="connsiteY6510" fmla="*/ 3044533 h 8856097"/>
              <a:gd name="connsiteX6511" fmla="*/ 3157690 w 8830208"/>
              <a:gd name="connsiteY6511" fmla="*/ 3020997 h 8856097"/>
              <a:gd name="connsiteX6512" fmla="*/ 3143650 w 8830208"/>
              <a:gd name="connsiteY6512" fmla="*/ 3012167 h 8856097"/>
              <a:gd name="connsiteX6513" fmla="*/ 3310195 w 8830208"/>
              <a:gd name="connsiteY6513" fmla="*/ 3026455 h 8856097"/>
              <a:gd name="connsiteX6514" fmla="*/ 3329911 w 8830208"/>
              <a:gd name="connsiteY6514" fmla="*/ 3052467 h 8856097"/>
              <a:gd name="connsiteX6515" fmla="*/ 3319501 w 8830208"/>
              <a:gd name="connsiteY6515" fmla="*/ 3024693 h 8856097"/>
              <a:gd name="connsiteX6516" fmla="*/ 3303365 w 8830208"/>
              <a:gd name="connsiteY6516" fmla="*/ 3002642 h 8856097"/>
              <a:gd name="connsiteX6517" fmla="*/ 3310195 w 8830208"/>
              <a:gd name="connsiteY6517" fmla="*/ 3026455 h 8856097"/>
              <a:gd name="connsiteX6518" fmla="*/ 3524202 w 8830208"/>
              <a:gd name="connsiteY6518" fmla="*/ 3024550 h 8856097"/>
              <a:gd name="connsiteX6519" fmla="*/ 3535633 w 8830208"/>
              <a:gd name="connsiteY6519" fmla="*/ 3043600 h 8856097"/>
              <a:gd name="connsiteX6520" fmla="*/ 3547062 w 8830208"/>
              <a:gd name="connsiteY6520" fmla="*/ 3055030 h 8856097"/>
              <a:gd name="connsiteX6521" fmla="*/ 3535633 w 8830208"/>
              <a:gd name="connsiteY6521" fmla="*/ 3055030 h 8856097"/>
              <a:gd name="connsiteX6522" fmla="*/ 3524202 w 8830208"/>
              <a:gd name="connsiteY6522" fmla="*/ 3045505 h 8856097"/>
              <a:gd name="connsiteX6523" fmla="*/ 3513658 w 8830208"/>
              <a:gd name="connsiteY6523" fmla="*/ 3035980 h 8856097"/>
              <a:gd name="connsiteX6524" fmla="*/ 3508791 w 8830208"/>
              <a:gd name="connsiteY6524" fmla="*/ 3050762 h 8856097"/>
              <a:gd name="connsiteX6525" fmla="*/ 3505048 w 8830208"/>
              <a:gd name="connsiteY6525" fmla="*/ 3059725 h 8856097"/>
              <a:gd name="connsiteX6526" fmla="*/ 3495627 w 8830208"/>
              <a:gd name="connsiteY6526" fmla="*/ 3040180 h 8856097"/>
              <a:gd name="connsiteX6527" fmla="*/ 3486102 w 8830208"/>
              <a:gd name="connsiteY6527" fmla="*/ 3026455 h 8856097"/>
              <a:gd name="connsiteX6528" fmla="*/ 3488484 w 8830208"/>
              <a:gd name="connsiteY6528" fmla="*/ 3056773 h 8856097"/>
              <a:gd name="connsiteX6529" fmla="*/ 3500390 w 8830208"/>
              <a:gd name="connsiteY6529" fmla="*/ 3071689 h 8856097"/>
              <a:gd name="connsiteX6530" fmla="*/ 3548015 w 8830208"/>
              <a:gd name="connsiteY6530" fmla="*/ 3064631 h 8856097"/>
              <a:gd name="connsiteX6531" fmla="*/ 3579610 w 8830208"/>
              <a:gd name="connsiteY6531" fmla="*/ 3056306 h 8856097"/>
              <a:gd name="connsiteX6532" fmla="*/ 3557540 w 8830208"/>
              <a:gd name="connsiteY6532" fmla="*/ 3035980 h 8856097"/>
              <a:gd name="connsiteX6533" fmla="*/ 3524202 w 8830208"/>
              <a:gd name="connsiteY6533" fmla="*/ 3024550 h 8856097"/>
              <a:gd name="connsiteX6534" fmla="*/ 3257807 w 8830208"/>
              <a:gd name="connsiteY6534" fmla="*/ 3047886 h 8856097"/>
              <a:gd name="connsiteX6535" fmla="*/ 3237662 w 8830208"/>
              <a:gd name="connsiteY6535" fmla="*/ 3064555 h 8856097"/>
              <a:gd name="connsiteX6536" fmla="*/ 3221784 w 8830208"/>
              <a:gd name="connsiteY6536" fmla="*/ 3076461 h 8856097"/>
              <a:gd name="connsiteX6537" fmla="*/ 3257502 w 8830208"/>
              <a:gd name="connsiteY6537" fmla="*/ 3081166 h 8856097"/>
              <a:gd name="connsiteX6538" fmla="*/ 3278638 w 8830208"/>
              <a:gd name="connsiteY6538" fmla="*/ 3068565 h 8856097"/>
              <a:gd name="connsiteX6539" fmla="*/ 3303146 w 8830208"/>
              <a:gd name="connsiteY6539" fmla="*/ 3052648 h 8856097"/>
              <a:gd name="connsiteX6540" fmla="*/ 3296603 w 8830208"/>
              <a:gd name="connsiteY6540" fmla="*/ 3035980 h 8856097"/>
              <a:gd name="connsiteX6541" fmla="*/ 3292154 w 8830208"/>
              <a:gd name="connsiteY6541" fmla="*/ 3050267 h 8856097"/>
              <a:gd name="connsiteX6542" fmla="*/ 3270761 w 8830208"/>
              <a:gd name="connsiteY6542" fmla="*/ 3047886 h 8856097"/>
              <a:gd name="connsiteX6543" fmla="*/ 3258112 w 8830208"/>
              <a:gd name="connsiteY6543" fmla="*/ 3031217 h 8856097"/>
              <a:gd name="connsiteX6544" fmla="*/ 3257807 w 8830208"/>
              <a:gd name="connsiteY6544" fmla="*/ 3047886 h 8856097"/>
              <a:gd name="connsiteX6545" fmla="*/ 3050791 w 8830208"/>
              <a:gd name="connsiteY6545" fmla="*/ 3058411 h 8856097"/>
              <a:gd name="connsiteX6546" fmla="*/ 3005281 w 8830208"/>
              <a:gd name="connsiteY6546" fmla="*/ 3093330 h 8856097"/>
              <a:gd name="connsiteX6547" fmla="*/ 2981277 w 8830208"/>
              <a:gd name="connsiteY6547" fmla="*/ 3107417 h 8856097"/>
              <a:gd name="connsiteX6548" fmla="*/ 2990021 w 8830208"/>
              <a:gd name="connsiteY6548" fmla="*/ 3121705 h 8856097"/>
              <a:gd name="connsiteX6549" fmla="*/ 3028902 w 8830208"/>
              <a:gd name="connsiteY6549" fmla="*/ 3097206 h 8856097"/>
              <a:gd name="connsiteX6550" fmla="*/ 3049057 w 8830208"/>
              <a:gd name="connsiteY6550" fmla="*/ 3073489 h 8856097"/>
              <a:gd name="connsiteX6551" fmla="*/ 3069203 w 8830208"/>
              <a:gd name="connsiteY6551" fmla="*/ 3062707 h 8856097"/>
              <a:gd name="connsiteX6552" fmla="*/ 3064535 w 8830208"/>
              <a:gd name="connsiteY6552" fmla="*/ 3075537 h 8856097"/>
              <a:gd name="connsiteX6553" fmla="*/ 3049143 w 8830208"/>
              <a:gd name="connsiteY6553" fmla="*/ 3085986 h 8856097"/>
              <a:gd name="connsiteX6554" fmla="*/ 3038427 w 8830208"/>
              <a:gd name="connsiteY6554" fmla="*/ 3094149 h 8856097"/>
              <a:gd name="connsiteX6555" fmla="*/ 3053496 w 8830208"/>
              <a:gd name="connsiteY6555" fmla="*/ 3098911 h 8856097"/>
              <a:gd name="connsiteX6556" fmla="*/ 3072546 w 8830208"/>
              <a:gd name="connsiteY6556" fmla="*/ 3093130 h 8856097"/>
              <a:gd name="connsiteX6557" fmla="*/ 3069384 w 8830208"/>
              <a:gd name="connsiteY6557" fmla="*/ 3051829 h 8856097"/>
              <a:gd name="connsiteX6558" fmla="*/ 3050791 w 8830208"/>
              <a:gd name="connsiteY6558" fmla="*/ 3058411 h 8856097"/>
              <a:gd name="connsiteX6559" fmla="*/ 3428952 w 8830208"/>
              <a:gd name="connsiteY6559" fmla="*/ 3063764 h 8856097"/>
              <a:gd name="connsiteX6560" fmla="*/ 3440859 w 8830208"/>
              <a:gd name="connsiteY6560" fmla="*/ 3077299 h 8856097"/>
              <a:gd name="connsiteX6561" fmla="*/ 3436096 w 8830208"/>
              <a:gd name="connsiteY6561" fmla="*/ 3082852 h 8856097"/>
              <a:gd name="connsiteX6562" fmla="*/ 3419427 w 8830208"/>
              <a:gd name="connsiteY6562" fmla="*/ 3074670 h 8856097"/>
              <a:gd name="connsiteX6563" fmla="*/ 3400377 w 8830208"/>
              <a:gd name="connsiteY6563" fmla="*/ 3067174 h 8856097"/>
              <a:gd name="connsiteX6564" fmla="*/ 3393234 w 8830208"/>
              <a:gd name="connsiteY6564" fmla="*/ 3089891 h 8856097"/>
              <a:gd name="connsiteX6565" fmla="*/ 3455375 w 8830208"/>
              <a:gd name="connsiteY6565" fmla="*/ 3088805 h 8856097"/>
              <a:gd name="connsiteX6566" fmla="*/ 3451974 w 8830208"/>
              <a:gd name="connsiteY6566" fmla="*/ 3070679 h 8856097"/>
              <a:gd name="connsiteX6567" fmla="*/ 3428952 w 8830208"/>
              <a:gd name="connsiteY6567" fmla="*/ 3063764 h 8856097"/>
              <a:gd name="connsiteX6568" fmla="*/ 3168006 w 8830208"/>
              <a:gd name="connsiteY6568" fmla="*/ 3089224 h 8856097"/>
              <a:gd name="connsiteX6569" fmla="*/ 3167548 w 8830208"/>
              <a:gd name="connsiteY6569" fmla="*/ 3113037 h 8856097"/>
              <a:gd name="connsiteX6570" fmla="*/ 3200352 w 8830208"/>
              <a:gd name="connsiteY6570" fmla="*/ 3111617 h 8856097"/>
              <a:gd name="connsiteX6571" fmla="*/ 3191713 w 8830208"/>
              <a:gd name="connsiteY6571" fmla="*/ 3106865 h 8856097"/>
              <a:gd name="connsiteX6572" fmla="*/ 3188065 w 8830208"/>
              <a:gd name="connsiteY6572" fmla="*/ 3093139 h 8856097"/>
              <a:gd name="connsiteX6573" fmla="*/ 3168006 w 8830208"/>
              <a:gd name="connsiteY6573" fmla="*/ 3089224 h 8856097"/>
              <a:gd name="connsiteX6574" fmla="*/ 3334007 w 8830208"/>
              <a:gd name="connsiteY6574" fmla="*/ 3090082 h 8856097"/>
              <a:gd name="connsiteX6575" fmla="*/ 3290840 w 8830208"/>
              <a:gd name="connsiteY6575" fmla="*/ 3122724 h 8856097"/>
              <a:gd name="connsiteX6576" fmla="*/ 3247977 w 8830208"/>
              <a:gd name="connsiteY6576" fmla="*/ 3156728 h 8856097"/>
              <a:gd name="connsiteX6577" fmla="*/ 3277305 w 8830208"/>
              <a:gd name="connsiteY6577" fmla="*/ 3152661 h 8856097"/>
              <a:gd name="connsiteX6578" fmla="*/ 3282811 w 8830208"/>
              <a:gd name="connsiteY6578" fmla="*/ 3147755 h 8856097"/>
              <a:gd name="connsiteX6579" fmla="*/ 3287573 w 8830208"/>
              <a:gd name="connsiteY6579" fmla="*/ 3159519 h 8856097"/>
              <a:gd name="connsiteX6580" fmla="*/ 3315710 w 8830208"/>
              <a:gd name="connsiteY6580" fmla="*/ 3144974 h 8856097"/>
              <a:gd name="connsiteX6581" fmla="*/ 3336951 w 8830208"/>
              <a:gd name="connsiteY6581" fmla="*/ 3118914 h 8856097"/>
              <a:gd name="connsiteX6582" fmla="*/ 3346161 w 8830208"/>
              <a:gd name="connsiteY6582" fmla="*/ 3120485 h 8856097"/>
              <a:gd name="connsiteX6583" fmla="*/ 3362277 w 8830208"/>
              <a:gd name="connsiteY6583" fmla="*/ 3124695 h 8856097"/>
              <a:gd name="connsiteX6584" fmla="*/ 3334007 w 8830208"/>
              <a:gd name="connsiteY6584" fmla="*/ 3090082 h 8856097"/>
              <a:gd name="connsiteX6585" fmla="*/ 3134773 w 8830208"/>
              <a:gd name="connsiteY6585" fmla="*/ 3121933 h 8856097"/>
              <a:gd name="connsiteX6586" fmla="*/ 3125362 w 8830208"/>
              <a:gd name="connsiteY6586" fmla="*/ 3145517 h 8856097"/>
              <a:gd name="connsiteX6587" fmla="*/ 3124753 w 8830208"/>
              <a:gd name="connsiteY6587" fmla="*/ 3128286 h 8856097"/>
              <a:gd name="connsiteX6588" fmla="*/ 3115047 w 8830208"/>
              <a:gd name="connsiteY6588" fmla="*/ 3116685 h 8856097"/>
              <a:gd name="connsiteX6589" fmla="*/ 3111179 w 8830208"/>
              <a:gd name="connsiteY6589" fmla="*/ 3138678 h 8856097"/>
              <a:gd name="connsiteX6590" fmla="*/ 3116428 w 8830208"/>
              <a:gd name="connsiteY6590" fmla="*/ 3155042 h 8856097"/>
              <a:gd name="connsiteX6591" fmla="*/ 3106522 w 8830208"/>
              <a:gd name="connsiteY6591" fmla="*/ 3141031 h 8856097"/>
              <a:gd name="connsiteX6592" fmla="*/ 3089586 w 8830208"/>
              <a:gd name="connsiteY6592" fmla="*/ 3134049 h 8856097"/>
              <a:gd name="connsiteX6593" fmla="*/ 3126438 w 8830208"/>
              <a:gd name="connsiteY6593" fmla="*/ 3151223 h 8856097"/>
              <a:gd name="connsiteX6594" fmla="*/ 3152585 w 8830208"/>
              <a:gd name="connsiteY6594" fmla="*/ 3111951 h 8856097"/>
              <a:gd name="connsiteX6595" fmla="*/ 3144183 w 8830208"/>
              <a:gd name="connsiteY6595" fmla="*/ 3098349 h 8856097"/>
              <a:gd name="connsiteX6596" fmla="*/ 3134773 w 8830208"/>
              <a:gd name="connsiteY6596" fmla="*/ 3121933 h 8856097"/>
              <a:gd name="connsiteX6597" fmla="*/ 3305127 w 8830208"/>
              <a:gd name="connsiteY6597" fmla="*/ 3131792 h 8856097"/>
              <a:gd name="connsiteX6598" fmla="*/ 3314652 w 8830208"/>
              <a:gd name="connsiteY6598" fmla="*/ 3135992 h 8856097"/>
              <a:gd name="connsiteX6599" fmla="*/ 3324177 w 8830208"/>
              <a:gd name="connsiteY6599" fmla="*/ 3125905 h 8856097"/>
              <a:gd name="connsiteX6600" fmla="*/ 3314652 w 8830208"/>
              <a:gd name="connsiteY6600" fmla="*/ 3121705 h 8856097"/>
              <a:gd name="connsiteX6601" fmla="*/ 3305127 w 8830208"/>
              <a:gd name="connsiteY6601" fmla="*/ 3131792 h 8856097"/>
              <a:gd name="connsiteX6602" fmla="*/ 3051629 w 8830208"/>
              <a:gd name="connsiteY6602" fmla="*/ 3154442 h 8856097"/>
              <a:gd name="connsiteX6603" fmla="*/ 3033836 w 8830208"/>
              <a:gd name="connsiteY6603" fmla="*/ 3163319 h 8856097"/>
              <a:gd name="connsiteX6604" fmla="*/ 3016520 w 8830208"/>
              <a:gd name="connsiteY6604" fmla="*/ 3189332 h 8856097"/>
              <a:gd name="connsiteX6605" fmla="*/ 3055696 w 8830208"/>
              <a:gd name="connsiteY6605" fmla="*/ 3187570 h 8856097"/>
              <a:gd name="connsiteX6606" fmla="*/ 3080271 w 8830208"/>
              <a:gd name="connsiteY6606" fmla="*/ 3155823 h 8856097"/>
              <a:gd name="connsiteX6607" fmla="*/ 3051629 w 8830208"/>
              <a:gd name="connsiteY6607" fmla="*/ 3154442 h 8856097"/>
              <a:gd name="connsiteX6608" fmla="*/ 2809827 w 8830208"/>
              <a:gd name="connsiteY6608" fmla="*/ 3166739 h 8856097"/>
              <a:gd name="connsiteX6609" fmla="*/ 2789063 w 8830208"/>
              <a:gd name="connsiteY6609" fmla="*/ 3197333 h 8856097"/>
              <a:gd name="connsiteX6610" fmla="*/ 2782595 w 8830208"/>
              <a:gd name="connsiteY6610" fmla="*/ 3212192 h 8856097"/>
              <a:gd name="connsiteX6611" fmla="*/ 2781919 w 8830208"/>
              <a:gd name="connsiteY6611" fmla="*/ 3195523 h 8856097"/>
              <a:gd name="connsiteX6612" fmla="*/ 2762202 w 8830208"/>
              <a:gd name="connsiteY6612" fmla="*/ 3188380 h 8856097"/>
              <a:gd name="connsiteX6613" fmla="*/ 2747915 w 8830208"/>
              <a:gd name="connsiteY6613" fmla="*/ 3197905 h 8856097"/>
              <a:gd name="connsiteX6614" fmla="*/ 2733627 w 8830208"/>
              <a:gd name="connsiteY6614" fmla="*/ 3213669 h 8856097"/>
              <a:gd name="connsiteX6615" fmla="*/ 2733627 w 8830208"/>
              <a:gd name="connsiteY6615" fmla="*/ 3229432 h 8856097"/>
              <a:gd name="connsiteX6616" fmla="*/ 2714577 w 8830208"/>
              <a:gd name="connsiteY6616" fmla="*/ 3212192 h 8856097"/>
              <a:gd name="connsiteX6617" fmla="*/ 2695527 w 8830208"/>
              <a:gd name="connsiteY6617" fmla="*/ 3194952 h 8856097"/>
              <a:gd name="connsiteX6618" fmla="*/ 2696280 w 8830208"/>
              <a:gd name="connsiteY6618" fmla="*/ 3222622 h 8856097"/>
              <a:gd name="connsiteX6619" fmla="*/ 2701500 w 8830208"/>
              <a:gd name="connsiteY6619" fmla="*/ 3239395 h 8856097"/>
              <a:gd name="connsiteX6620" fmla="*/ 2724560 w 8830208"/>
              <a:gd name="connsiteY6620" fmla="*/ 3233366 h 8856097"/>
              <a:gd name="connsiteX6621" fmla="*/ 2743152 w 8830208"/>
              <a:gd name="connsiteY6621" fmla="*/ 3238224 h 8856097"/>
              <a:gd name="connsiteX6622" fmla="*/ 2743905 w 8830208"/>
              <a:gd name="connsiteY6622" fmla="*/ 3220450 h 8856097"/>
              <a:gd name="connsiteX6623" fmla="*/ 2749458 w 8830208"/>
              <a:gd name="connsiteY6623" fmla="*/ 3214573 h 8856097"/>
              <a:gd name="connsiteX6624" fmla="*/ 2764879 w 8830208"/>
              <a:gd name="connsiteY6624" fmla="*/ 3209811 h 8856097"/>
              <a:gd name="connsiteX6625" fmla="*/ 2758640 w 8830208"/>
              <a:gd name="connsiteY6625" fmla="*/ 3193142 h 8856097"/>
              <a:gd name="connsiteX6626" fmla="*/ 2772328 w 8830208"/>
              <a:gd name="connsiteY6626" fmla="*/ 3203953 h 8856097"/>
              <a:gd name="connsiteX6627" fmla="*/ 2823182 w 8830208"/>
              <a:gd name="connsiteY6627" fmla="*/ 3181598 h 8856097"/>
              <a:gd name="connsiteX6628" fmla="*/ 2817800 w 8830208"/>
              <a:gd name="connsiteY6628" fmla="*/ 3164567 h 8856097"/>
              <a:gd name="connsiteX6629" fmla="*/ 2834145 w 8830208"/>
              <a:gd name="connsiteY6629" fmla="*/ 3183617 h 8856097"/>
              <a:gd name="connsiteX6630" fmla="*/ 2850490 w 8830208"/>
              <a:gd name="connsiteY6630" fmla="*/ 3202667 h 8856097"/>
              <a:gd name="connsiteX6631" fmla="*/ 2844451 w 8830208"/>
              <a:gd name="connsiteY6631" fmla="*/ 3185217 h 8856097"/>
              <a:gd name="connsiteX6632" fmla="*/ 2838402 w 8830208"/>
              <a:gd name="connsiteY6632" fmla="*/ 3159024 h 8856097"/>
              <a:gd name="connsiteX6633" fmla="*/ 2809827 w 8830208"/>
              <a:gd name="connsiteY6633" fmla="*/ 3166739 h 8856097"/>
              <a:gd name="connsiteX6634" fmla="*/ 3053325 w 8830208"/>
              <a:gd name="connsiteY6634" fmla="*/ 3166539 h 8856097"/>
              <a:gd name="connsiteX6635" fmla="*/ 3046829 w 8830208"/>
              <a:gd name="connsiteY6635" fmla="*/ 3183617 h 8856097"/>
              <a:gd name="connsiteX6636" fmla="*/ 3058658 w 8830208"/>
              <a:gd name="connsiteY6636" fmla="*/ 3171873 h 8856097"/>
              <a:gd name="connsiteX6637" fmla="*/ 3065164 w 8830208"/>
              <a:gd name="connsiteY6637" fmla="*/ 3154794 h 8856097"/>
              <a:gd name="connsiteX6638" fmla="*/ 3053325 w 8830208"/>
              <a:gd name="connsiteY6638" fmla="*/ 3166539 h 8856097"/>
              <a:gd name="connsiteX6639" fmla="*/ 3197971 w 8830208"/>
              <a:gd name="connsiteY6639" fmla="*/ 3166100 h 8856097"/>
              <a:gd name="connsiteX6640" fmla="*/ 3171777 w 8830208"/>
              <a:gd name="connsiteY6640" fmla="*/ 3193104 h 8856097"/>
              <a:gd name="connsiteX6641" fmla="*/ 3160633 w 8830208"/>
              <a:gd name="connsiteY6641" fmla="*/ 3213192 h 8856097"/>
              <a:gd name="connsiteX6642" fmla="*/ 3155576 w 8830208"/>
              <a:gd name="connsiteY6642" fmla="*/ 3204229 h 8856097"/>
              <a:gd name="connsiteX6643" fmla="*/ 3154013 w 8830208"/>
              <a:gd name="connsiteY6643" fmla="*/ 3188380 h 8856097"/>
              <a:gd name="connsiteX6644" fmla="*/ 3144098 w 8830208"/>
              <a:gd name="connsiteY6644" fmla="*/ 3213269 h 8856097"/>
              <a:gd name="connsiteX6645" fmla="*/ 3154356 w 8830208"/>
              <a:gd name="connsiteY6645" fmla="*/ 3225622 h 8856097"/>
              <a:gd name="connsiteX6646" fmla="*/ 3172587 w 8830208"/>
              <a:gd name="connsiteY6646" fmla="*/ 3214240 h 8856097"/>
              <a:gd name="connsiteX6647" fmla="*/ 3190827 w 8830208"/>
              <a:gd name="connsiteY6647" fmla="*/ 3190847 h 8856097"/>
              <a:gd name="connsiteX6648" fmla="*/ 3200914 w 8830208"/>
              <a:gd name="connsiteY6648" fmla="*/ 3178855 h 8856097"/>
              <a:gd name="connsiteX6649" fmla="*/ 3205115 w 8830208"/>
              <a:gd name="connsiteY6649" fmla="*/ 3188380 h 8856097"/>
              <a:gd name="connsiteX6650" fmla="*/ 3229204 w 8830208"/>
              <a:gd name="connsiteY6650" fmla="*/ 3188237 h 8856097"/>
              <a:gd name="connsiteX6651" fmla="*/ 3241844 w 8830208"/>
              <a:gd name="connsiteY6651" fmla="*/ 3164424 h 8856097"/>
              <a:gd name="connsiteX6652" fmla="*/ 3197971 w 8830208"/>
              <a:gd name="connsiteY6652" fmla="*/ 3166100 h 8856097"/>
              <a:gd name="connsiteX6653" fmla="*/ 3024140 w 8830208"/>
              <a:gd name="connsiteY6653" fmla="*/ 3178855 h 8856097"/>
              <a:gd name="connsiteX6654" fmla="*/ 3034227 w 8830208"/>
              <a:gd name="connsiteY6654" fmla="*/ 3188380 h 8856097"/>
              <a:gd name="connsiteX6655" fmla="*/ 3038427 w 8830208"/>
              <a:gd name="connsiteY6655" fmla="*/ 3178855 h 8856097"/>
              <a:gd name="connsiteX6656" fmla="*/ 3028341 w 8830208"/>
              <a:gd name="connsiteY6656" fmla="*/ 3169330 h 8856097"/>
              <a:gd name="connsiteX6657" fmla="*/ 3024140 w 8830208"/>
              <a:gd name="connsiteY6657" fmla="*/ 3178855 h 8856097"/>
              <a:gd name="connsiteX6658" fmla="*/ 3345609 w 8830208"/>
              <a:gd name="connsiteY6658" fmla="*/ 3179150 h 8856097"/>
              <a:gd name="connsiteX6659" fmla="*/ 3324177 w 8830208"/>
              <a:gd name="connsiteY6659" fmla="*/ 3206820 h 8856097"/>
              <a:gd name="connsiteX6660" fmla="*/ 3338465 w 8830208"/>
              <a:gd name="connsiteY6660" fmla="*/ 3220403 h 8856097"/>
              <a:gd name="connsiteX6661" fmla="*/ 3352752 w 8830208"/>
              <a:gd name="connsiteY6661" fmla="*/ 3201086 h 8856097"/>
              <a:gd name="connsiteX6662" fmla="*/ 3362277 w 8830208"/>
              <a:gd name="connsiteY6662" fmla="*/ 3193142 h 8856097"/>
              <a:gd name="connsiteX6663" fmla="*/ 3371802 w 8830208"/>
              <a:gd name="connsiteY6663" fmla="*/ 3184179 h 8856097"/>
              <a:gd name="connsiteX6664" fmla="*/ 3369421 w 8830208"/>
              <a:gd name="connsiteY6664" fmla="*/ 3169930 h 8856097"/>
              <a:gd name="connsiteX6665" fmla="*/ 3345609 w 8830208"/>
              <a:gd name="connsiteY6665" fmla="*/ 3179150 h 8856097"/>
              <a:gd name="connsiteX6666" fmla="*/ 2962418 w 8830208"/>
              <a:gd name="connsiteY6666" fmla="*/ 3193371 h 8856097"/>
              <a:gd name="connsiteX6667" fmla="*/ 2967828 w 8830208"/>
              <a:gd name="connsiteY6667" fmla="*/ 3214526 h 8856097"/>
              <a:gd name="connsiteX6668" fmla="*/ 2951283 w 8830208"/>
              <a:gd name="connsiteY6668" fmla="*/ 3207153 h 8856097"/>
              <a:gd name="connsiteX6669" fmla="*/ 2941377 w 8830208"/>
              <a:gd name="connsiteY6669" fmla="*/ 3193142 h 8856097"/>
              <a:gd name="connsiteX6670" fmla="*/ 2946740 w 8830208"/>
              <a:gd name="connsiteY6670" fmla="*/ 3209811 h 8856097"/>
              <a:gd name="connsiteX6671" fmla="*/ 2942882 w 8830208"/>
              <a:gd name="connsiteY6671" fmla="*/ 3226480 h 8856097"/>
              <a:gd name="connsiteX6672" fmla="*/ 2933367 w 8830208"/>
              <a:gd name="connsiteY6672" fmla="*/ 3214573 h 8856097"/>
              <a:gd name="connsiteX6673" fmla="*/ 2922965 w 8830208"/>
              <a:gd name="connsiteY6673" fmla="*/ 3220050 h 8856097"/>
              <a:gd name="connsiteX6674" fmla="*/ 2956217 w 8830208"/>
              <a:gd name="connsiteY6674" fmla="*/ 3231147 h 8856097"/>
              <a:gd name="connsiteX6675" fmla="*/ 2991241 w 8830208"/>
              <a:gd name="connsiteY6675" fmla="*/ 3216516 h 8856097"/>
              <a:gd name="connsiteX6676" fmla="*/ 2981163 w 8830208"/>
              <a:gd name="connsiteY6676" fmla="*/ 3197685 h 8856097"/>
              <a:gd name="connsiteX6677" fmla="*/ 2960723 w 8830208"/>
              <a:gd name="connsiteY6677" fmla="*/ 3178855 h 8856097"/>
              <a:gd name="connsiteX6678" fmla="*/ 2962418 w 8830208"/>
              <a:gd name="connsiteY6678" fmla="*/ 3193371 h 8856097"/>
              <a:gd name="connsiteX6679" fmla="*/ 3536614 w 8830208"/>
              <a:gd name="connsiteY6679" fmla="*/ 3186398 h 8856097"/>
              <a:gd name="connsiteX6680" fmla="*/ 3533166 w 8830208"/>
              <a:gd name="connsiteY6680" fmla="*/ 3206525 h 8856097"/>
              <a:gd name="connsiteX6681" fmla="*/ 3562302 w 8830208"/>
              <a:gd name="connsiteY6681" fmla="*/ 3192580 h 8856097"/>
              <a:gd name="connsiteX6682" fmla="*/ 3536614 w 8830208"/>
              <a:gd name="connsiteY6682" fmla="*/ 3186398 h 8856097"/>
              <a:gd name="connsiteX6683" fmla="*/ 3505295 w 8830208"/>
              <a:gd name="connsiteY6683" fmla="*/ 3199724 h 8856097"/>
              <a:gd name="connsiteX6684" fmla="*/ 3514677 w 8830208"/>
              <a:gd name="connsiteY6684" fmla="*/ 3221717 h 8856097"/>
              <a:gd name="connsiteX6685" fmla="*/ 3514677 w 8830208"/>
              <a:gd name="connsiteY6685" fmla="*/ 3197905 h 8856097"/>
              <a:gd name="connsiteX6686" fmla="*/ 3505448 w 8830208"/>
              <a:gd name="connsiteY6686" fmla="*/ 3183617 h 8856097"/>
              <a:gd name="connsiteX6687" fmla="*/ 3505295 w 8830208"/>
              <a:gd name="connsiteY6687" fmla="*/ 3199724 h 8856097"/>
              <a:gd name="connsiteX6688" fmla="*/ 3295602 w 8830208"/>
              <a:gd name="connsiteY6688" fmla="*/ 3206867 h 8856097"/>
              <a:gd name="connsiteX6689" fmla="*/ 3303537 w 8830208"/>
              <a:gd name="connsiteY6689" fmla="*/ 3220736 h 8856097"/>
              <a:gd name="connsiteX6690" fmla="*/ 3311481 w 8830208"/>
              <a:gd name="connsiteY6690" fmla="*/ 3211773 h 8856097"/>
              <a:gd name="connsiteX6691" fmla="*/ 3303537 w 8830208"/>
              <a:gd name="connsiteY6691" fmla="*/ 3197905 h 8856097"/>
              <a:gd name="connsiteX6692" fmla="*/ 3295602 w 8830208"/>
              <a:gd name="connsiteY6692" fmla="*/ 3206867 h 8856097"/>
              <a:gd name="connsiteX6693" fmla="*/ 3470253 w 8830208"/>
              <a:gd name="connsiteY6693" fmla="*/ 3212830 h 8856097"/>
              <a:gd name="connsiteX6694" fmla="*/ 3493646 w 8830208"/>
              <a:gd name="connsiteY6694" fmla="*/ 3237224 h 8856097"/>
              <a:gd name="connsiteX6695" fmla="*/ 3484788 w 8830208"/>
              <a:gd name="connsiteY6695" fmla="*/ 3197905 h 8856097"/>
              <a:gd name="connsiteX6696" fmla="*/ 3470253 w 8830208"/>
              <a:gd name="connsiteY6696" fmla="*/ 3212830 h 8856097"/>
              <a:gd name="connsiteX6697" fmla="*/ 1262625 w 8830208"/>
              <a:gd name="connsiteY6697" fmla="*/ 3219745 h 8856097"/>
              <a:gd name="connsiteX6698" fmla="*/ 1274464 w 8830208"/>
              <a:gd name="connsiteY6698" fmla="*/ 3231490 h 8856097"/>
              <a:gd name="connsiteX6699" fmla="*/ 1267959 w 8830208"/>
              <a:gd name="connsiteY6699" fmla="*/ 3214411 h 8856097"/>
              <a:gd name="connsiteX6700" fmla="*/ 1256128 w 8830208"/>
              <a:gd name="connsiteY6700" fmla="*/ 3202667 h 8856097"/>
              <a:gd name="connsiteX6701" fmla="*/ 1262625 w 8830208"/>
              <a:gd name="connsiteY6701" fmla="*/ 3219745 h 8856097"/>
              <a:gd name="connsiteX6702" fmla="*/ 3094158 w 8830208"/>
              <a:gd name="connsiteY6702" fmla="*/ 3214068 h 8856097"/>
              <a:gd name="connsiteX6703" fmla="*/ 3060097 w 8830208"/>
              <a:gd name="connsiteY6703" fmla="*/ 3236005 h 8856097"/>
              <a:gd name="connsiteX6704" fmla="*/ 3037075 w 8830208"/>
              <a:gd name="connsiteY6704" fmla="*/ 3262570 h 8856097"/>
              <a:gd name="connsiteX6705" fmla="*/ 3044771 w 8830208"/>
              <a:gd name="connsiteY6705" fmla="*/ 3274848 h 8856097"/>
              <a:gd name="connsiteX6706" fmla="*/ 3070174 w 8830208"/>
              <a:gd name="connsiteY6706" fmla="*/ 3265189 h 8856097"/>
              <a:gd name="connsiteX6707" fmla="*/ 3095720 w 8830208"/>
              <a:gd name="connsiteY6707" fmla="*/ 3238624 h 8856097"/>
              <a:gd name="connsiteX6708" fmla="*/ 3095873 w 8830208"/>
              <a:gd name="connsiteY6708" fmla="*/ 3221717 h 8856097"/>
              <a:gd name="connsiteX6709" fmla="*/ 3104731 w 8830208"/>
              <a:gd name="connsiteY6709" fmla="*/ 3235728 h 8856097"/>
              <a:gd name="connsiteX6710" fmla="*/ 3118095 w 8830208"/>
              <a:gd name="connsiteY6710" fmla="*/ 3245234 h 8856097"/>
              <a:gd name="connsiteX6711" fmla="*/ 3110046 w 8830208"/>
              <a:gd name="connsiteY6711" fmla="*/ 3223575 h 8856097"/>
              <a:gd name="connsiteX6712" fmla="*/ 3094158 w 8830208"/>
              <a:gd name="connsiteY6712" fmla="*/ 3214068 h 8856097"/>
              <a:gd name="connsiteX6713" fmla="*/ 3275591 w 8830208"/>
              <a:gd name="connsiteY6713" fmla="*/ 3226480 h 8856097"/>
              <a:gd name="connsiteX6714" fmla="*/ 3269990 w 8830208"/>
              <a:gd name="connsiteY6714" fmla="*/ 3233623 h 8856097"/>
              <a:gd name="connsiteX6715" fmla="*/ 3256807 w 8830208"/>
              <a:gd name="connsiteY6715" fmla="*/ 3216955 h 8856097"/>
              <a:gd name="connsiteX6716" fmla="*/ 3257302 w 8830208"/>
              <a:gd name="connsiteY6716" fmla="*/ 3245530 h 8856097"/>
              <a:gd name="connsiteX6717" fmla="*/ 3266342 w 8830208"/>
              <a:gd name="connsiteY6717" fmla="*/ 3259817 h 8856097"/>
              <a:gd name="connsiteX6718" fmla="*/ 3280629 w 8830208"/>
              <a:gd name="connsiteY6718" fmla="*/ 3245530 h 8856097"/>
              <a:gd name="connsiteX6719" fmla="*/ 3285877 w 8830208"/>
              <a:gd name="connsiteY6719" fmla="*/ 3216955 h 8856097"/>
              <a:gd name="connsiteX6720" fmla="*/ 3276848 w 8830208"/>
              <a:gd name="connsiteY6720" fmla="*/ 3202667 h 8856097"/>
              <a:gd name="connsiteX6721" fmla="*/ 3275591 w 8830208"/>
              <a:gd name="connsiteY6721" fmla="*/ 3226480 h 8856097"/>
              <a:gd name="connsiteX6722" fmla="*/ 3476577 w 8830208"/>
              <a:gd name="connsiteY6722" fmla="*/ 3216955 h 8856097"/>
              <a:gd name="connsiteX6723" fmla="*/ 3486664 w 8830208"/>
              <a:gd name="connsiteY6723" fmla="*/ 3226480 h 8856097"/>
              <a:gd name="connsiteX6724" fmla="*/ 3490865 w 8830208"/>
              <a:gd name="connsiteY6724" fmla="*/ 3216955 h 8856097"/>
              <a:gd name="connsiteX6725" fmla="*/ 3480778 w 8830208"/>
              <a:gd name="connsiteY6725" fmla="*/ 3207430 h 8856097"/>
              <a:gd name="connsiteX6726" fmla="*/ 3476577 w 8830208"/>
              <a:gd name="connsiteY6726" fmla="*/ 3216955 h 8856097"/>
              <a:gd name="connsiteX6727" fmla="*/ 2886027 w 8830208"/>
              <a:gd name="connsiteY6727" fmla="*/ 3230680 h 8856097"/>
              <a:gd name="connsiteX6728" fmla="*/ 2907868 w 8830208"/>
              <a:gd name="connsiteY6728" fmla="*/ 3235900 h 8856097"/>
              <a:gd name="connsiteX6729" fmla="*/ 2899420 w 8830208"/>
              <a:gd name="connsiteY6729" fmla="*/ 3216955 h 8856097"/>
              <a:gd name="connsiteX6730" fmla="*/ 2886027 w 8830208"/>
              <a:gd name="connsiteY6730" fmla="*/ 3230680 h 8856097"/>
              <a:gd name="connsiteX6731" fmla="*/ 3638502 w 8830208"/>
              <a:gd name="connsiteY6731" fmla="*/ 3225737 h 8856097"/>
              <a:gd name="connsiteX6732" fmla="*/ 3614690 w 8830208"/>
              <a:gd name="connsiteY6732" fmla="*/ 3232614 h 8856097"/>
              <a:gd name="connsiteX6733" fmla="*/ 3617347 w 8830208"/>
              <a:gd name="connsiteY6733" fmla="*/ 3255540 h 8856097"/>
              <a:gd name="connsiteX6734" fmla="*/ 3619995 w 8830208"/>
              <a:gd name="connsiteY6734" fmla="*/ 3278458 h 8856097"/>
              <a:gd name="connsiteX6735" fmla="*/ 3608299 w 8830208"/>
              <a:gd name="connsiteY6735" fmla="*/ 3266761 h 8856097"/>
              <a:gd name="connsiteX6736" fmla="*/ 3562445 w 8830208"/>
              <a:gd name="connsiteY6736" fmla="*/ 3262198 h 8856097"/>
              <a:gd name="connsiteX6737" fmla="*/ 3569589 w 8830208"/>
              <a:gd name="connsiteY6737" fmla="*/ 3280144 h 8856097"/>
              <a:gd name="connsiteX6738" fmla="*/ 3576590 w 8830208"/>
              <a:gd name="connsiteY6738" fmla="*/ 3290945 h 8856097"/>
              <a:gd name="connsiteX6739" fmla="*/ 3626596 w 8830208"/>
              <a:gd name="connsiteY6739" fmla="*/ 3280639 h 8856097"/>
              <a:gd name="connsiteX6740" fmla="*/ 3661239 w 8830208"/>
              <a:gd name="connsiteY6740" fmla="*/ 3251197 h 8856097"/>
              <a:gd name="connsiteX6741" fmla="*/ 3645884 w 8830208"/>
              <a:gd name="connsiteY6741" fmla="*/ 3245301 h 8856097"/>
              <a:gd name="connsiteX6742" fmla="*/ 3657648 w 8830208"/>
              <a:gd name="connsiteY6742" fmla="*/ 3231128 h 8856097"/>
              <a:gd name="connsiteX6743" fmla="*/ 3665858 w 8830208"/>
              <a:gd name="connsiteY6743" fmla="*/ 3217907 h 8856097"/>
              <a:gd name="connsiteX6744" fmla="*/ 3638502 w 8830208"/>
              <a:gd name="connsiteY6744" fmla="*/ 3225737 h 8856097"/>
              <a:gd name="connsiteX6745" fmla="*/ 2867120 w 8830208"/>
              <a:gd name="connsiteY6745" fmla="*/ 3237824 h 8856097"/>
              <a:gd name="connsiteX6746" fmla="*/ 2876502 w 8830208"/>
              <a:gd name="connsiteY6746" fmla="*/ 3259817 h 8856097"/>
              <a:gd name="connsiteX6747" fmla="*/ 2876502 w 8830208"/>
              <a:gd name="connsiteY6747" fmla="*/ 3236005 h 8856097"/>
              <a:gd name="connsiteX6748" fmla="*/ 2867273 w 8830208"/>
              <a:gd name="connsiteY6748" fmla="*/ 3221717 h 8856097"/>
              <a:gd name="connsiteX6749" fmla="*/ 2867120 w 8830208"/>
              <a:gd name="connsiteY6749" fmla="*/ 3237824 h 8856097"/>
              <a:gd name="connsiteX6750" fmla="*/ 3414513 w 8830208"/>
              <a:gd name="connsiteY6750" fmla="*/ 3243748 h 8856097"/>
              <a:gd name="connsiteX6751" fmla="*/ 3421095 w 8830208"/>
              <a:gd name="connsiteY6751" fmla="*/ 3265780 h 8856097"/>
              <a:gd name="connsiteX6752" fmla="*/ 3401644 w 8830208"/>
              <a:gd name="connsiteY6752" fmla="*/ 3253635 h 8856097"/>
              <a:gd name="connsiteX6753" fmla="*/ 3377470 w 8830208"/>
              <a:gd name="connsiteY6753" fmla="*/ 3268266 h 8856097"/>
              <a:gd name="connsiteX6754" fmla="*/ 3403883 w 8830208"/>
              <a:gd name="connsiteY6754" fmla="*/ 3278076 h 8856097"/>
              <a:gd name="connsiteX6755" fmla="*/ 3422561 w 8830208"/>
              <a:gd name="connsiteY6755" fmla="*/ 3240767 h 8856097"/>
              <a:gd name="connsiteX6756" fmla="*/ 3407931 w 8830208"/>
              <a:gd name="connsiteY6756" fmla="*/ 3221717 h 8856097"/>
              <a:gd name="connsiteX6757" fmla="*/ 3414513 w 8830208"/>
              <a:gd name="connsiteY6757" fmla="*/ 3243748 h 8856097"/>
              <a:gd name="connsiteX6758" fmla="*/ 3071765 w 8830208"/>
              <a:gd name="connsiteY6758" fmla="*/ 3245530 h 8856097"/>
              <a:gd name="connsiteX6759" fmla="*/ 3081852 w 8830208"/>
              <a:gd name="connsiteY6759" fmla="*/ 3255055 h 8856097"/>
              <a:gd name="connsiteX6760" fmla="*/ 3086052 w 8830208"/>
              <a:gd name="connsiteY6760" fmla="*/ 3245530 h 8856097"/>
              <a:gd name="connsiteX6761" fmla="*/ 3075966 w 8830208"/>
              <a:gd name="connsiteY6761" fmla="*/ 3236005 h 8856097"/>
              <a:gd name="connsiteX6762" fmla="*/ 3071765 w 8830208"/>
              <a:gd name="connsiteY6762" fmla="*/ 3245530 h 8856097"/>
              <a:gd name="connsiteX6763" fmla="*/ 3628977 w 8830208"/>
              <a:gd name="connsiteY6763" fmla="*/ 3250292 h 8856097"/>
              <a:gd name="connsiteX6764" fmla="*/ 3638207 w 8830208"/>
              <a:gd name="connsiteY6764" fmla="*/ 3264580 h 8856097"/>
              <a:gd name="connsiteX6765" fmla="*/ 3641950 w 8830208"/>
              <a:gd name="connsiteY6765" fmla="*/ 3250292 h 8856097"/>
              <a:gd name="connsiteX6766" fmla="*/ 3632721 w 8830208"/>
              <a:gd name="connsiteY6766" fmla="*/ 3236005 h 8856097"/>
              <a:gd name="connsiteX6767" fmla="*/ 3628977 w 8830208"/>
              <a:gd name="connsiteY6767" fmla="*/ 3250292 h 8856097"/>
              <a:gd name="connsiteX6768" fmla="*/ 1281675 w 8830208"/>
              <a:gd name="connsiteY6768" fmla="*/ 3257845 h 8856097"/>
              <a:gd name="connsiteX6769" fmla="*/ 1293514 w 8830208"/>
              <a:gd name="connsiteY6769" fmla="*/ 3269590 h 8856097"/>
              <a:gd name="connsiteX6770" fmla="*/ 1287009 w 8830208"/>
              <a:gd name="connsiteY6770" fmla="*/ 3252511 h 8856097"/>
              <a:gd name="connsiteX6771" fmla="*/ 1275178 w 8830208"/>
              <a:gd name="connsiteY6771" fmla="*/ 3240767 h 8856097"/>
              <a:gd name="connsiteX6772" fmla="*/ 1281675 w 8830208"/>
              <a:gd name="connsiteY6772" fmla="*/ 3257845 h 8856097"/>
              <a:gd name="connsiteX6773" fmla="*/ 2821972 w 8830208"/>
              <a:gd name="connsiteY6773" fmla="*/ 3264580 h 8856097"/>
              <a:gd name="connsiteX6774" fmla="*/ 2835669 w 8830208"/>
              <a:gd name="connsiteY6774" fmla="*/ 3283630 h 8856097"/>
              <a:gd name="connsiteX6775" fmla="*/ 2842146 w 8830208"/>
              <a:gd name="connsiteY6775" fmla="*/ 3260598 h 8856097"/>
              <a:gd name="connsiteX6776" fmla="*/ 2821972 w 8830208"/>
              <a:gd name="connsiteY6776" fmla="*/ 3264580 h 8856097"/>
              <a:gd name="connsiteX6777" fmla="*/ 3191990 w 8830208"/>
              <a:gd name="connsiteY6777" fmla="*/ 3258417 h 8856097"/>
              <a:gd name="connsiteX6778" fmla="*/ 3206706 w 8830208"/>
              <a:gd name="connsiteY6778" fmla="*/ 3283630 h 8856097"/>
              <a:gd name="connsiteX6779" fmla="*/ 3210954 w 8830208"/>
              <a:gd name="connsiteY6779" fmla="*/ 3250959 h 8856097"/>
              <a:gd name="connsiteX6780" fmla="*/ 3191990 w 8830208"/>
              <a:gd name="connsiteY6780" fmla="*/ 3258417 h 8856097"/>
              <a:gd name="connsiteX6781" fmla="*/ 2794740 w 8830208"/>
              <a:gd name="connsiteY6781" fmla="*/ 3270685 h 8856097"/>
              <a:gd name="connsiteX6782" fmla="*/ 2800741 w 8830208"/>
              <a:gd name="connsiteY6782" fmla="*/ 3286325 h 8856097"/>
              <a:gd name="connsiteX6783" fmla="*/ 2786348 w 8830208"/>
              <a:gd name="connsiteY6783" fmla="*/ 3274381 h 8856097"/>
              <a:gd name="connsiteX6784" fmla="*/ 2771956 w 8830208"/>
              <a:gd name="connsiteY6784" fmla="*/ 3262436 h 8856097"/>
              <a:gd name="connsiteX6785" fmla="*/ 2765898 w 8830208"/>
              <a:gd name="connsiteY6785" fmla="*/ 3278210 h 8856097"/>
              <a:gd name="connsiteX6786" fmla="*/ 2788815 w 8830208"/>
              <a:gd name="connsiteY6786" fmla="*/ 3296431 h 8856097"/>
              <a:gd name="connsiteX6787" fmla="*/ 2799283 w 8830208"/>
              <a:gd name="connsiteY6787" fmla="*/ 3255055 h 8856097"/>
              <a:gd name="connsiteX6788" fmla="*/ 2794740 w 8830208"/>
              <a:gd name="connsiteY6788" fmla="*/ 3270685 h 8856097"/>
              <a:gd name="connsiteX6789" fmla="*/ 3009852 w 8830208"/>
              <a:gd name="connsiteY6789" fmla="*/ 3264017 h 8856097"/>
              <a:gd name="connsiteX6790" fmla="*/ 3019273 w 8830208"/>
              <a:gd name="connsiteY6790" fmla="*/ 3278800 h 8856097"/>
              <a:gd name="connsiteX6791" fmla="*/ 3023016 w 8830208"/>
              <a:gd name="connsiteY6791" fmla="*/ 3269837 h 8856097"/>
              <a:gd name="connsiteX6792" fmla="*/ 3009852 w 8830208"/>
              <a:gd name="connsiteY6792" fmla="*/ 3264017 h 8856097"/>
              <a:gd name="connsiteX6793" fmla="*/ 3386090 w 8830208"/>
              <a:gd name="connsiteY6793" fmla="*/ 3264580 h 8856097"/>
              <a:gd name="connsiteX6794" fmla="*/ 3396177 w 8830208"/>
              <a:gd name="connsiteY6794" fmla="*/ 3274105 h 8856097"/>
              <a:gd name="connsiteX6795" fmla="*/ 3400377 w 8830208"/>
              <a:gd name="connsiteY6795" fmla="*/ 3264580 h 8856097"/>
              <a:gd name="connsiteX6796" fmla="*/ 3390291 w 8830208"/>
              <a:gd name="connsiteY6796" fmla="*/ 3255055 h 8856097"/>
              <a:gd name="connsiteX6797" fmla="*/ 3386090 w 8830208"/>
              <a:gd name="connsiteY6797" fmla="*/ 3264580 h 8856097"/>
              <a:gd name="connsiteX6798" fmla="*/ 3520278 w 8830208"/>
              <a:gd name="connsiteY6798" fmla="*/ 3268094 h 8856097"/>
              <a:gd name="connsiteX6799" fmla="*/ 3472768 w 8830208"/>
              <a:gd name="connsiteY6799" fmla="*/ 3296631 h 8856097"/>
              <a:gd name="connsiteX6800" fmla="*/ 3460795 w 8830208"/>
              <a:gd name="connsiteY6800" fmla="*/ 3320168 h 8856097"/>
              <a:gd name="connsiteX6801" fmla="*/ 3469367 w 8830208"/>
              <a:gd name="connsiteY6801" fmla="*/ 3338027 h 8856097"/>
              <a:gd name="connsiteX6802" fmla="*/ 3478721 w 8830208"/>
              <a:gd name="connsiteY6802" fmla="*/ 3322206 h 8856097"/>
              <a:gd name="connsiteX6803" fmla="*/ 3494589 w 8830208"/>
              <a:gd name="connsiteY6803" fmla="*/ 3316634 h 8856097"/>
              <a:gd name="connsiteX6804" fmla="*/ 3520107 w 8830208"/>
              <a:gd name="connsiteY6804" fmla="*/ 3311119 h 8856097"/>
              <a:gd name="connsiteX6805" fmla="*/ 3516811 w 8830208"/>
              <a:gd name="connsiteY6805" fmla="*/ 3306128 h 8856097"/>
              <a:gd name="connsiteX6806" fmla="*/ 3501152 w 8830208"/>
              <a:gd name="connsiteY6806" fmla="*/ 3303918 h 8856097"/>
              <a:gd name="connsiteX6807" fmla="*/ 3514782 w 8830208"/>
              <a:gd name="connsiteY6807" fmla="*/ 3290364 h 8856097"/>
              <a:gd name="connsiteX6808" fmla="*/ 3533727 w 8830208"/>
              <a:gd name="connsiteY6808" fmla="*/ 3295631 h 8856097"/>
              <a:gd name="connsiteX6809" fmla="*/ 3538109 w 8830208"/>
              <a:gd name="connsiteY6809" fmla="*/ 3301470 h 8856097"/>
              <a:gd name="connsiteX6810" fmla="*/ 3523393 w 8830208"/>
              <a:gd name="connsiteY6810" fmla="*/ 3255055 h 8856097"/>
              <a:gd name="connsiteX6811" fmla="*/ 3520278 w 8830208"/>
              <a:gd name="connsiteY6811" fmla="*/ 3268094 h 8856097"/>
              <a:gd name="connsiteX6812" fmla="*/ 2972029 w 8830208"/>
              <a:gd name="connsiteY6812" fmla="*/ 3273733 h 8856097"/>
              <a:gd name="connsiteX6813" fmla="*/ 2965399 w 8830208"/>
              <a:gd name="connsiteY6813" fmla="*/ 3289983 h 8856097"/>
              <a:gd name="connsiteX6814" fmla="*/ 2982697 w 8830208"/>
              <a:gd name="connsiteY6814" fmla="*/ 3283353 h 8856097"/>
              <a:gd name="connsiteX6815" fmla="*/ 2992603 w 8830208"/>
              <a:gd name="connsiteY6815" fmla="*/ 3269342 h 8856097"/>
              <a:gd name="connsiteX6816" fmla="*/ 2987240 w 8830208"/>
              <a:gd name="connsiteY6816" fmla="*/ 3286011 h 8856097"/>
              <a:gd name="connsiteX6817" fmla="*/ 3002842 w 8830208"/>
              <a:gd name="connsiteY6817" fmla="*/ 3296984 h 8856097"/>
              <a:gd name="connsiteX6818" fmla="*/ 2992165 w 8830208"/>
              <a:gd name="connsiteY6818" fmla="*/ 3264722 h 8856097"/>
              <a:gd name="connsiteX6819" fmla="*/ 2972029 w 8830208"/>
              <a:gd name="connsiteY6819" fmla="*/ 3273733 h 8856097"/>
              <a:gd name="connsiteX6820" fmla="*/ 3162691 w 8830208"/>
              <a:gd name="connsiteY6820" fmla="*/ 3284449 h 8856097"/>
              <a:gd name="connsiteX6821" fmla="*/ 3177540 w 8830208"/>
              <a:gd name="connsiteY6821" fmla="*/ 3300098 h 8856097"/>
              <a:gd name="connsiteX6822" fmla="*/ 3160900 w 8830208"/>
              <a:gd name="connsiteY6822" fmla="*/ 3264580 h 8856097"/>
              <a:gd name="connsiteX6823" fmla="*/ 3162691 w 8830208"/>
              <a:gd name="connsiteY6823" fmla="*/ 3284449 h 8856097"/>
              <a:gd name="connsiteX6824" fmla="*/ 3338265 w 8830208"/>
              <a:gd name="connsiteY6824" fmla="*/ 3274428 h 8856097"/>
              <a:gd name="connsiteX6825" fmla="*/ 3342713 w 8830208"/>
              <a:gd name="connsiteY6825" fmla="*/ 3296365 h 8856097"/>
              <a:gd name="connsiteX6826" fmla="*/ 3353877 w 8830208"/>
              <a:gd name="connsiteY6826" fmla="*/ 3307442 h 8856097"/>
              <a:gd name="connsiteX6827" fmla="*/ 3347533 w 8830208"/>
              <a:gd name="connsiteY6827" fmla="*/ 3290773 h 8856097"/>
              <a:gd name="connsiteX6828" fmla="*/ 3365535 w 8830208"/>
              <a:gd name="connsiteY6828" fmla="*/ 3283868 h 8856097"/>
              <a:gd name="connsiteX6829" fmla="*/ 3368116 w 8830208"/>
              <a:gd name="connsiteY6829" fmla="*/ 3282077 h 8856097"/>
              <a:gd name="connsiteX6830" fmla="*/ 3338265 w 8830208"/>
              <a:gd name="connsiteY6830" fmla="*/ 3274428 h 8856097"/>
              <a:gd name="connsiteX6831" fmla="*/ 3114627 w 8830208"/>
              <a:gd name="connsiteY6831" fmla="*/ 3282286 h 8856097"/>
              <a:gd name="connsiteX6832" fmla="*/ 3133801 w 8830208"/>
              <a:gd name="connsiteY6832" fmla="*/ 3321730 h 8856097"/>
              <a:gd name="connsiteX6833" fmla="*/ 3123000 w 8830208"/>
              <a:gd name="connsiteY6833" fmla="*/ 3278153 h 8856097"/>
              <a:gd name="connsiteX6834" fmla="*/ 3114627 w 8830208"/>
              <a:gd name="connsiteY6834" fmla="*/ 3282286 h 8856097"/>
              <a:gd name="connsiteX6835" fmla="*/ 2718940 w 8830208"/>
              <a:gd name="connsiteY6835" fmla="*/ 3293802 h 8856097"/>
              <a:gd name="connsiteX6836" fmla="*/ 2700404 w 8830208"/>
              <a:gd name="connsiteY6836" fmla="*/ 3299279 h 8856097"/>
              <a:gd name="connsiteX6837" fmla="*/ 2692441 w 8830208"/>
              <a:gd name="connsiteY6837" fmla="*/ 3315300 h 8856097"/>
              <a:gd name="connsiteX6838" fmla="*/ 2696718 w 8830208"/>
              <a:gd name="connsiteY6838" fmla="*/ 3336017 h 8856097"/>
              <a:gd name="connsiteX6839" fmla="*/ 2682173 w 8830208"/>
              <a:gd name="connsiteY6839" fmla="*/ 3312205 h 8856097"/>
              <a:gd name="connsiteX6840" fmla="*/ 2667438 w 8830208"/>
              <a:gd name="connsiteY6840" fmla="*/ 3302680 h 8856097"/>
              <a:gd name="connsiteX6841" fmla="*/ 2698614 w 8830208"/>
              <a:gd name="connsiteY6841" fmla="*/ 3335341 h 8856097"/>
              <a:gd name="connsiteX6842" fmla="*/ 2710234 w 8830208"/>
              <a:gd name="connsiteY6842" fmla="*/ 3322406 h 8856097"/>
              <a:gd name="connsiteX6843" fmla="*/ 2726665 w 8830208"/>
              <a:gd name="connsiteY6843" fmla="*/ 3316262 h 8856097"/>
              <a:gd name="connsiteX6844" fmla="*/ 2750696 w 8830208"/>
              <a:gd name="connsiteY6844" fmla="*/ 3300298 h 8856097"/>
              <a:gd name="connsiteX6845" fmla="*/ 2718940 w 8830208"/>
              <a:gd name="connsiteY6845" fmla="*/ 3293802 h 8856097"/>
              <a:gd name="connsiteX6846" fmla="*/ 2943177 w 8830208"/>
              <a:gd name="connsiteY6846" fmla="*/ 3291431 h 8856097"/>
              <a:gd name="connsiteX6847" fmla="*/ 2967857 w 8830208"/>
              <a:gd name="connsiteY6847" fmla="*/ 3309757 h 8856097"/>
              <a:gd name="connsiteX6848" fmla="*/ 2957694 w 8830208"/>
              <a:gd name="connsiteY6848" fmla="*/ 3293345 h 8856097"/>
              <a:gd name="connsiteX6849" fmla="*/ 2943177 w 8830208"/>
              <a:gd name="connsiteY6849" fmla="*/ 3291431 h 8856097"/>
              <a:gd name="connsiteX6850" fmla="*/ 3288354 w 8830208"/>
              <a:gd name="connsiteY6850" fmla="*/ 3300403 h 8856097"/>
              <a:gd name="connsiteX6851" fmla="*/ 3255017 w 8830208"/>
              <a:gd name="connsiteY6851" fmla="*/ 3313995 h 8856097"/>
              <a:gd name="connsiteX6852" fmla="*/ 3251845 w 8830208"/>
              <a:gd name="connsiteY6852" fmla="*/ 3346514 h 8856097"/>
              <a:gd name="connsiteX6853" fmla="*/ 3298689 w 8830208"/>
              <a:gd name="connsiteY6853" fmla="*/ 3309480 h 8856097"/>
              <a:gd name="connsiteX6854" fmla="*/ 3313395 w 8830208"/>
              <a:gd name="connsiteY6854" fmla="*/ 3307042 h 8856097"/>
              <a:gd name="connsiteX6855" fmla="*/ 3333579 w 8830208"/>
              <a:gd name="connsiteY6855" fmla="*/ 3313452 h 8856097"/>
              <a:gd name="connsiteX6856" fmla="*/ 3327864 w 8830208"/>
              <a:gd name="connsiteY6856" fmla="*/ 3298536 h 8856097"/>
              <a:gd name="connsiteX6857" fmla="*/ 3288354 w 8830208"/>
              <a:gd name="connsiteY6857" fmla="*/ 3300403 h 8856097"/>
              <a:gd name="connsiteX6858" fmla="*/ 2924270 w 8830208"/>
              <a:gd name="connsiteY6858" fmla="*/ 3304499 h 8856097"/>
              <a:gd name="connsiteX6859" fmla="*/ 2933652 w 8830208"/>
              <a:gd name="connsiteY6859" fmla="*/ 3326492 h 8856097"/>
              <a:gd name="connsiteX6860" fmla="*/ 2933652 w 8830208"/>
              <a:gd name="connsiteY6860" fmla="*/ 3302680 h 8856097"/>
              <a:gd name="connsiteX6861" fmla="*/ 2924423 w 8830208"/>
              <a:gd name="connsiteY6861" fmla="*/ 3288392 h 8856097"/>
              <a:gd name="connsiteX6862" fmla="*/ 2924270 w 8830208"/>
              <a:gd name="connsiteY6862" fmla="*/ 3304499 h 8856097"/>
              <a:gd name="connsiteX6863" fmla="*/ 3645189 w 8830208"/>
              <a:gd name="connsiteY6863" fmla="*/ 3309833 h 8856097"/>
              <a:gd name="connsiteX6864" fmla="*/ 3613937 w 8830208"/>
              <a:gd name="connsiteY6864" fmla="*/ 3337484 h 8856097"/>
              <a:gd name="connsiteX6865" fmla="*/ 3614080 w 8830208"/>
              <a:gd name="connsiteY6865" fmla="*/ 3350305 h 8856097"/>
              <a:gd name="connsiteX6866" fmla="*/ 3600698 w 8830208"/>
              <a:gd name="connsiteY6866" fmla="*/ 3328873 h 8856097"/>
              <a:gd name="connsiteX6867" fmla="*/ 3591630 w 8830208"/>
              <a:gd name="connsiteY6867" fmla="*/ 3321730 h 8856097"/>
              <a:gd name="connsiteX6868" fmla="*/ 3630711 w 8830208"/>
              <a:gd name="connsiteY6868" fmla="*/ 3353219 h 8856097"/>
              <a:gd name="connsiteX6869" fmla="*/ 3656200 w 8830208"/>
              <a:gd name="connsiteY6869" fmla="*/ 3348343 h 8856097"/>
              <a:gd name="connsiteX6870" fmla="*/ 3650714 w 8830208"/>
              <a:gd name="connsiteY6870" fmla="*/ 3332655 h 8856097"/>
              <a:gd name="connsiteX6871" fmla="*/ 3645227 w 8830208"/>
              <a:gd name="connsiteY6871" fmla="*/ 3316967 h 8856097"/>
              <a:gd name="connsiteX6872" fmla="*/ 3658057 w 8830208"/>
              <a:gd name="connsiteY6872" fmla="*/ 3328873 h 8856097"/>
              <a:gd name="connsiteX6873" fmla="*/ 3704701 w 8830208"/>
              <a:gd name="connsiteY6873" fmla="*/ 3339484 h 8856097"/>
              <a:gd name="connsiteX6874" fmla="*/ 3738515 w 8830208"/>
              <a:gd name="connsiteY6874" fmla="*/ 3338189 h 8856097"/>
              <a:gd name="connsiteX6875" fmla="*/ 3716179 w 8830208"/>
              <a:gd name="connsiteY6875" fmla="*/ 3333941 h 8856097"/>
              <a:gd name="connsiteX6876" fmla="*/ 3693843 w 8830208"/>
              <a:gd name="connsiteY6876" fmla="*/ 3329693 h 8856097"/>
              <a:gd name="connsiteX6877" fmla="*/ 3698615 w 8830208"/>
              <a:gd name="connsiteY6877" fmla="*/ 3311424 h 8856097"/>
              <a:gd name="connsiteX6878" fmla="*/ 3645189 w 8830208"/>
              <a:gd name="connsiteY6878" fmla="*/ 3309833 h 8856097"/>
              <a:gd name="connsiteX6879" fmla="*/ 2852071 w 8830208"/>
              <a:gd name="connsiteY6879" fmla="*/ 3326492 h 8856097"/>
              <a:gd name="connsiteX6880" fmla="*/ 2851957 w 8830208"/>
              <a:gd name="connsiteY6880" fmla="*/ 3343161 h 8856097"/>
              <a:gd name="connsiteX6881" fmla="*/ 2822115 w 8830208"/>
              <a:gd name="connsiteY6881" fmla="*/ 3350305 h 8856097"/>
              <a:gd name="connsiteX6882" fmla="*/ 2818457 w 8830208"/>
              <a:gd name="connsiteY6882" fmla="*/ 3369355 h 8856097"/>
              <a:gd name="connsiteX6883" fmla="*/ 2809827 w 8830208"/>
              <a:gd name="connsiteY6883" fmla="*/ 3359830 h 8856097"/>
              <a:gd name="connsiteX6884" fmla="*/ 2799741 w 8830208"/>
              <a:gd name="connsiteY6884" fmla="*/ 3350305 h 8856097"/>
              <a:gd name="connsiteX6885" fmla="*/ 2796540 w 8830208"/>
              <a:gd name="connsiteY6885" fmla="*/ 3361449 h 8856097"/>
              <a:gd name="connsiteX6886" fmla="*/ 2787825 w 8830208"/>
              <a:gd name="connsiteY6886" fmla="*/ 3366602 h 8856097"/>
              <a:gd name="connsiteX6887" fmla="*/ 2762745 w 8830208"/>
              <a:gd name="connsiteY6887" fmla="*/ 3376898 h 8856097"/>
              <a:gd name="connsiteX6888" fmla="*/ 2752963 w 8830208"/>
              <a:gd name="connsiteY6888" fmla="*/ 3383290 h 8856097"/>
              <a:gd name="connsiteX6889" fmla="*/ 2708510 w 8830208"/>
              <a:gd name="connsiteY6889" fmla="*/ 3383613 h 8856097"/>
              <a:gd name="connsiteX6890" fmla="*/ 2712644 w 8830208"/>
              <a:gd name="connsiteY6890" fmla="*/ 3413189 h 8856097"/>
              <a:gd name="connsiteX6891" fmla="*/ 2721835 w 8830208"/>
              <a:gd name="connsiteY6891" fmla="*/ 3429610 h 8856097"/>
              <a:gd name="connsiteX6892" fmla="*/ 2728417 w 8830208"/>
              <a:gd name="connsiteY6892" fmla="*/ 3408864 h 8856097"/>
              <a:gd name="connsiteX6893" fmla="*/ 2745286 w 8830208"/>
              <a:gd name="connsiteY6893" fmla="*/ 3394482 h 8856097"/>
              <a:gd name="connsiteX6894" fmla="*/ 2768413 w 8830208"/>
              <a:gd name="connsiteY6894" fmla="*/ 3383280 h 8856097"/>
              <a:gd name="connsiteX6895" fmla="*/ 2781252 w 8830208"/>
              <a:gd name="connsiteY6895" fmla="*/ 3375689 h 8856097"/>
              <a:gd name="connsiteX6896" fmla="*/ 2809809 w 8830208"/>
              <a:gd name="connsiteY6896" fmla="*/ 3384652 h 8856097"/>
              <a:gd name="connsiteX6897" fmla="*/ 2838384 w 8830208"/>
              <a:gd name="connsiteY6897" fmla="*/ 3372374 h 8856097"/>
              <a:gd name="connsiteX6898" fmla="*/ 2857595 w 8830208"/>
              <a:gd name="connsiteY6898" fmla="*/ 3355019 h 8856097"/>
              <a:gd name="connsiteX6899" fmla="*/ 2871721 w 8830208"/>
              <a:gd name="connsiteY6899" fmla="*/ 3340751 h 8856097"/>
              <a:gd name="connsiteX6900" fmla="*/ 2876350 w 8830208"/>
              <a:gd name="connsiteY6900" fmla="*/ 3326587 h 8856097"/>
              <a:gd name="connsiteX6901" fmla="*/ 2886027 w 8830208"/>
              <a:gd name="connsiteY6901" fmla="*/ 3330692 h 8856097"/>
              <a:gd name="connsiteX6902" fmla="*/ 2895257 w 8830208"/>
              <a:gd name="connsiteY6902" fmla="*/ 3340780 h 8856097"/>
              <a:gd name="connsiteX6903" fmla="*/ 2898791 w 8830208"/>
              <a:gd name="connsiteY6903" fmla="*/ 3325949 h 8856097"/>
              <a:gd name="connsiteX6904" fmla="*/ 2881198 w 8830208"/>
              <a:gd name="connsiteY6904" fmla="*/ 3315672 h 8856097"/>
              <a:gd name="connsiteX6905" fmla="*/ 2857938 w 8830208"/>
              <a:gd name="connsiteY6905" fmla="*/ 3309080 h 8856097"/>
              <a:gd name="connsiteX6906" fmla="*/ 2846575 w 8830208"/>
              <a:gd name="connsiteY6906" fmla="*/ 3297917 h 8856097"/>
              <a:gd name="connsiteX6907" fmla="*/ 2852071 w 8830208"/>
              <a:gd name="connsiteY6907" fmla="*/ 3326492 h 8856097"/>
              <a:gd name="connsiteX6908" fmla="*/ 3095577 w 8830208"/>
              <a:gd name="connsiteY6908" fmla="*/ 3311642 h 8856097"/>
              <a:gd name="connsiteX6909" fmla="*/ 3105102 w 8830208"/>
              <a:gd name="connsiteY6909" fmla="*/ 3326492 h 8856097"/>
              <a:gd name="connsiteX6910" fmla="*/ 3114627 w 8830208"/>
              <a:gd name="connsiteY6910" fmla="*/ 3317529 h 8856097"/>
              <a:gd name="connsiteX6911" fmla="*/ 3105102 w 8830208"/>
              <a:gd name="connsiteY6911" fmla="*/ 3302680 h 8856097"/>
              <a:gd name="connsiteX6912" fmla="*/ 3095577 w 8830208"/>
              <a:gd name="connsiteY6912" fmla="*/ 3311642 h 8856097"/>
              <a:gd name="connsiteX6913" fmla="*/ 3076527 w 8830208"/>
              <a:gd name="connsiteY6913" fmla="*/ 3321167 h 8856097"/>
              <a:gd name="connsiteX6914" fmla="*/ 3085948 w 8830208"/>
              <a:gd name="connsiteY6914" fmla="*/ 3335950 h 8856097"/>
              <a:gd name="connsiteX6915" fmla="*/ 3089691 w 8830208"/>
              <a:gd name="connsiteY6915" fmla="*/ 3326987 h 8856097"/>
              <a:gd name="connsiteX6916" fmla="*/ 3076527 w 8830208"/>
              <a:gd name="connsiteY6916" fmla="*/ 3321167 h 8856097"/>
              <a:gd name="connsiteX6917" fmla="*/ 3671840 w 8830208"/>
              <a:gd name="connsiteY6917" fmla="*/ 3321730 h 8856097"/>
              <a:gd name="connsiteX6918" fmla="*/ 3681927 w 8830208"/>
              <a:gd name="connsiteY6918" fmla="*/ 3331255 h 8856097"/>
              <a:gd name="connsiteX6919" fmla="*/ 3686127 w 8830208"/>
              <a:gd name="connsiteY6919" fmla="*/ 3321730 h 8856097"/>
              <a:gd name="connsiteX6920" fmla="*/ 3676041 w 8830208"/>
              <a:gd name="connsiteY6920" fmla="*/ 3312205 h 8856097"/>
              <a:gd name="connsiteX6921" fmla="*/ 3671840 w 8830208"/>
              <a:gd name="connsiteY6921" fmla="*/ 3321730 h 8856097"/>
              <a:gd name="connsiteX6922" fmla="*/ 3028902 w 8830208"/>
              <a:gd name="connsiteY6922" fmla="*/ 3331683 h 8856097"/>
              <a:gd name="connsiteX6923" fmla="*/ 2997346 w 8830208"/>
              <a:gd name="connsiteY6923" fmla="*/ 3344790 h 8856097"/>
              <a:gd name="connsiteX6924" fmla="*/ 2987002 w 8830208"/>
              <a:gd name="connsiteY6924" fmla="*/ 3361382 h 8856097"/>
              <a:gd name="connsiteX6925" fmla="*/ 2977020 w 8830208"/>
              <a:gd name="connsiteY6925" fmla="*/ 3366107 h 8856097"/>
              <a:gd name="connsiteX6926" fmla="*/ 2960103 w 8830208"/>
              <a:gd name="connsiteY6926" fmla="*/ 3359610 h 8856097"/>
              <a:gd name="connsiteX6927" fmla="*/ 2965628 w 8830208"/>
              <a:gd name="connsiteY6927" fmla="*/ 3374012 h 8856097"/>
              <a:gd name="connsiteX6928" fmla="*/ 2949445 w 8830208"/>
              <a:gd name="connsiteY6928" fmla="*/ 3378642 h 8856097"/>
              <a:gd name="connsiteX6929" fmla="*/ 2946864 w 8830208"/>
              <a:gd name="connsiteY6929" fmla="*/ 3380432 h 8856097"/>
              <a:gd name="connsiteX6930" fmla="*/ 2982640 w 8830208"/>
              <a:gd name="connsiteY6930" fmla="*/ 3385680 h 8856097"/>
              <a:gd name="connsiteX6931" fmla="*/ 3007547 w 8830208"/>
              <a:gd name="connsiteY6931" fmla="*/ 3376527 h 8856097"/>
              <a:gd name="connsiteX6932" fmla="*/ 3025826 w 8830208"/>
              <a:gd name="connsiteY6932" fmla="*/ 3363002 h 8856097"/>
              <a:gd name="connsiteX6933" fmla="*/ 3042219 w 8830208"/>
              <a:gd name="connsiteY6933" fmla="*/ 3338913 h 8856097"/>
              <a:gd name="connsiteX6934" fmla="*/ 3028902 w 8830208"/>
              <a:gd name="connsiteY6934" fmla="*/ 3331683 h 8856097"/>
              <a:gd name="connsiteX6935" fmla="*/ 3252740 w 8830208"/>
              <a:gd name="connsiteY6935" fmla="*/ 3331255 h 8856097"/>
              <a:gd name="connsiteX6936" fmla="*/ 3262827 w 8830208"/>
              <a:gd name="connsiteY6936" fmla="*/ 3340780 h 8856097"/>
              <a:gd name="connsiteX6937" fmla="*/ 3267027 w 8830208"/>
              <a:gd name="connsiteY6937" fmla="*/ 3331255 h 8856097"/>
              <a:gd name="connsiteX6938" fmla="*/ 3256941 w 8830208"/>
              <a:gd name="connsiteY6938" fmla="*/ 3321730 h 8856097"/>
              <a:gd name="connsiteX6939" fmla="*/ 3252740 w 8830208"/>
              <a:gd name="connsiteY6939" fmla="*/ 3331255 h 8856097"/>
              <a:gd name="connsiteX6940" fmla="*/ 3376841 w 8830208"/>
              <a:gd name="connsiteY6940" fmla="*/ 3345799 h 8856097"/>
              <a:gd name="connsiteX6941" fmla="*/ 3326835 w 8830208"/>
              <a:gd name="connsiteY6941" fmla="*/ 3362468 h 8856097"/>
              <a:gd name="connsiteX6942" fmla="*/ 3314205 w 8830208"/>
              <a:gd name="connsiteY6942" fmla="*/ 3393167 h 8856097"/>
              <a:gd name="connsiteX6943" fmla="*/ 3305118 w 8830208"/>
              <a:gd name="connsiteY6943" fmla="*/ 3392005 h 8856097"/>
              <a:gd name="connsiteX6944" fmla="*/ 3294231 w 8830208"/>
              <a:gd name="connsiteY6944" fmla="*/ 3381318 h 8856097"/>
              <a:gd name="connsiteX6945" fmla="*/ 3271180 w 8830208"/>
              <a:gd name="connsiteY6945" fmla="*/ 3392005 h 8856097"/>
              <a:gd name="connsiteX6946" fmla="*/ 3259122 w 8830208"/>
              <a:gd name="connsiteY6946" fmla="*/ 3432267 h 8856097"/>
              <a:gd name="connsiteX6947" fmla="*/ 3264180 w 8830208"/>
              <a:gd name="connsiteY6947" fmla="*/ 3423304 h 8856097"/>
              <a:gd name="connsiteX6948" fmla="*/ 3266532 w 8830208"/>
              <a:gd name="connsiteY6948" fmla="*/ 3407455 h 8856097"/>
              <a:gd name="connsiteX6949" fmla="*/ 3279772 w 8830208"/>
              <a:gd name="connsiteY6949" fmla="*/ 3419361 h 8856097"/>
              <a:gd name="connsiteX6950" fmla="*/ 3285325 w 8830208"/>
              <a:gd name="connsiteY6950" fmla="*/ 3414036 h 8856097"/>
              <a:gd name="connsiteX6951" fmla="*/ 3294888 w 8830208"/>
              <a:gd name="connsiteY6951" fmla="*/ 3402254 h 8856097"/>
              <a:gd name="connsiteX6952" fmla="*/ 3346495 w 8830208"/>
              <a:gd name="connsiteY6952" fmla="*/ 3376470 h 8856097"/>
              <a:gd name="connsiteX6953" fmla="*/ 3361135 w 8830208"/>
              <a:gd name="connsiteY6953" fmla="*/ 3373755 h 8856097"/>
              <a:gd name="connsiteX6954" fmla="*/ 3386757 w 8830208"/>
              <a:gd name="connsiteY6954" fmla="*/ 3366297 h 8856097"/>
              <a:gd name="connsiteX6955" fmla="*/ 3410522 w 8830208"/>
              <a:gd name="connsiteY6955" fmla="*/ 3357229 h 8856097"/>
              <a:gd name="connsiteX6956" fmla="*/ 3421666 w 8830208"/>
              <a:gd name="connsiteY6956" fmla="*/ 3334998 h 8856097"/>
              <a:gd name="connsiteX6957" fmla="*/ 3376841 w 8830208"/>
              <a:gd name="connsiteY6957" fmla="*/ 3345799 h 8856097"/>
              <a:gd name="connsiteX6958" fmla="*/ 3551130 w 8830208"/>
              <a:gd name="connsiteY6958" fmla="*/ 3336074 h 8856097"/>
              <a:gd name="connsiteX6959" fmla="*/ 3563417 w 8830208"/>
              <a:gd name="connsiteY6959" fmla="*/ 3378880 h 8856097"/>
              <a:gd name="connsiteX6960" fmla="*/ 3563712 w 8830208"/>
              <a:gd name="connsiteY6960" fmla="*/ 3347428 h 8856097"/>
              <a:gd name="connsiteX6961" fmla="*/ 3551130 w 8830208"/>
              <a:gd name="connsiteY6961" fmla="*/ 3336074 h 8856097"/>
              <a:gd name="connsiteX6962" fmla="*/ 3184732 w 8830208"/>
              <a:gd name="connsiteY6962" fmla="*/ 3364706 h 8856097"/>
              <a:gd name="connsiteX6963" fmla="*/ 3196638 w 8830208"/>
              <a:gd name="connsiteY6963" fmla="*/ 3381918 h 8856097"/>
              <a:gd name="connsiteX6964" fmla="*/ 3197971 w 8830208"/>
              <a:gd name="connsiteY6964" fmla="*/ 3352286 h 8856097"/>
              <a:gd name="connsiteX6965" fmla="*/ 3186065 w 8830208"/>
              <a:gd name="connsiteY6965" fmla="*/ 3342408 h 8856097"/>
              <a:gd name="connsiteX6966" fmla="*/ 3184732 w 8830208"/>
              <a:gd name="connsiteY6966" fmla="*/ 3364706 h 8856097"/>
              <a:gd name="connsiteX6967" fmla="*/ 3000327 w 8830208"/>
              <a:gd name="connsiteY6967" fmla="*/ 3359830 h 8856097"/>
              <a:gd name="connsiteX6968" fmla="*/ 3009852 w 8830208"/>
              <a:gd name="connsiteY6968" fmla="*/ 3369355 h 8856097"/>
              <a:gd name="connsiteX6969" fmla="*/ 3019377 w 8830208"/>
              <a:gd name="connsiteY6969" fmla="*/ 3359830 h 8856097"/>
              <a:gd name="connsiteX6970" fmla="*/ 3009852 w 8830208"/>
              <a:gd name="connsiteY6970" fmla="*/ 3350305 h 8856097"/>
              <a:gd name="connsiteX6971" fmla="*/ 3000327 w 8830208"/>
              <a:gd name="connsiteY6971" fmla="*/ 3359830 h 8856097"/>
              <a:gd name="connsiteX6972" fmla="*/ 3471815 w 8830208"/>
              <a:gd name="connsiteY6972" fmla="*/ 3381899 h 8856097"/>
              <a:gd name="connsiteX6973" fmla="*/ 3430543 w 8830208"/>
              <a:gd name="connsiteY6973" fmla="*/ 3408521 h 8856097"/>
              <a:gd name="connsiteX6974" fmla="*/ 3409112 w 8830208"/>
              <a:gd name="connsiteY6974" fmla="*/ 3416980 h 8856097"/>
              <a:gd name="connsiteX6975" fmla="*/ 3390852 w 8830208"/>
              <a:gd name="connsiteY6975" fmla="*/ 3430705 h 8856097"/>
              <a:gd name="connsiteX6976" fmla="*/ 3414065 w 8830208"/>
              <a:gd name="connsiteY6976" fmla="*/ 3446526 h 8856097"/>
              <a:gd name="connsiteX6977" fmla="*/ 3407578 w 8830208"/>
              <a:gd name="connsiteY6977" fmla="*/ 3432019 h 8856097"/>
              <a:gd name="connsiteX6978" fmla="*/ 3421551 w 8830208"/>
              <a:gd name="connsiteY6978" fmla="*/ 3431324 h 8856097"/>
              <a:gd name="connsiteX6979" fmla="*/ 3447498 w 8830208"/>
              <a:gd name="connsiteY6979" fmla="*/ 3436268 h 8856097"/>
              <a:gd name="connsiteX6980" fmla="*/ 3442430 w 8830208"/>
              <a:gd name="connsiteY6980" fmla="*/ 3423075 h 8856097"/>
              <a:gd name="connsiteX6981" fmla="*/ 3437373 w 8830208"/>
              <a:gd name="connsiteY6981" fmla="*/ 3409884 h 8856097"/>
              <a:gd name="connsiteX6982" fmla="*/ 3461871 w 8830208"/>
              <a:gd name="connsiteY6982" fmla="*/ 3414570 h 8856097"/>
              <a:gd name="connsiteX6983" fmla="*/ 3486379 w 8830208"/>
              <a:gd name="connsiteY6983" fmla="*/ 3419256 h 8856097"/>
              <a:gd name="connsiteX6984" fmla="*/ 3479692 w 8830208"/>
              <a:gd name="connsiteY6984" fmla="*/ 3401444 h 8856097"/>
              <a:gd name="connsiteX6985" fmla="*/ 3473015 w 8830208"/>
              <a:gd name="connsiteY6985" fmla="*/ 3383642 h 8856097"/>
              <a:gd name="connsiteX6986" fmla="*/ 3489084 w 8830208"/>
              <a:gd name="connsiteY6986" fmla="*/ 3396710 h 8856097"/>
              <a:gd name="connsiteX6987" fmla="*/ 3505152 w 8830208"/>
              <a:gd name="connsiteY6987" fmla="*/ 3409788 h 8856097"/>
              <a:gd name="connsiteX6988" fmla="*/ 3505295 w 8830208"/>
              <a:gd name="connsiteY6988" fmla="*/ 3391948 h 8856097"/>
              <a:gd name="connsiteX6989" fmla="*/ 3505448 w 8830208"/>
              <a:gd name="connsiteY6989" fmla="*/ 3374117 h 8856097"/>
              <a:gd name="connsiteX6990" fmla="*/ 3514677 w 8830208"/>
              <a:gd name="connsiteY6990" fmla="*/ 3388405 h 8856097"/>
              <a:gd name="connsiteX6991" fmla="*/ 3523907 w 8830208"/>
              <a:gd name="connsiteY6991" fmla="*/ 3393167 h 8856097"/>
              <a:gd name="connsiteX6992" fmla="*/ 3471815 w 8830208"/>
              <a:gd name="connsiteY6992" fmla="*/ 3381899 h 8856097"/>
              <a:gd name="connsiteX6993" fmla="*/ 2565921 w 8830208"/>
              <a:gd name="connsiteY6993" fmla="*/ 3393948 h 8856097"/>
              <a:gd name="connsiteX6994" fmla="*/ 2571702 w 8830208"/>
              <a:gd name="connsiteY6994" fmla="*/ 3413560 h 8856097"/>
              <a:gd name="connsiteX6995" fmla="*/ 2580808 w 8830208"/>
              <a:gd name="connsiteY6995" fmla="*/ 3412474 h 8856097"/>
              <a:gd name="connsiteX6996" fmla="*/ 2569664 w 8830208"/>
              <a:gd name="connsiteY6996" fmla="*/ 3378880 h 8856097"/>
              <a:gd name="connsiteX6997" fmla="*/ 2565921 w 8830208"/>
              <a:gd name="connsiteY6997" fmla="*/ 3393948 h 8856097"/>
              <a:gd name="connsiteX6998" fmla="*/ 2895552 w 8830208"/>
              <a:gd name="connsiteY6998" fmla="*/ 3391262 h 8856097"/>
              <a:gd name="connsiteX6999" fmla="*/ 2906258 w 8830208"/>
              <a:gd name="connsiteY6999" fmla="*/ 3414351 h 8856097"/>
              <a:gd name="connsiteX7000" fmla="*/ 2916965 w 8830208"/>
              <a:gd name="connsiteY7000" fmla="*/ 3425057 h 8856097"/>
              <a:gd name="connsiteX7001" fmla="*/ 2928871 w 8830208"/>
              <a:gd name="connsiteY7001" fmla="*/ 3413922 h 8856097"/>
              <a:gd name="connsiteX7002" fmla="*/ 2936205 w 8830208"/>
              <a:gd name="connsiteY7002" fmla="*/ 3390834 h 8856097"/>
              <a:gd name="connsiteX7003" fmla="*/ 2895552 w 8830208"/>
              <a:gd name="connsiteY7003" fmla="*/ 3391262 h 8856097"/>
              <a:gd name="connsiteX7004" fmla="*/ 3097206 w 8830208"/>
              <a:gd name="connsiteY7004" fmla="*/ 3391214 h 8856097"/>
              <a:gd name="connsiteX7005" fmla="*/ 3095977 w 8830208"/>
              <a:gd name="connsiteY7005" fmla="*/ 3417303 h 8856097"/>
              <a:gd name="connsiteX7006" fmla="*/ 3104807 w 8830208"/>
              <a:gd name="connsiteY7006" fmla="*/ 3431267 h 8856097"/>
              <a:gd name="connsiteX7007" fmla="*/ 3105102 w 8830208"/>
              <a:gd name="connsiteY7007" fmla="*/ 3412217 h 8856097"/>
              <a:gd name="connsiteX7008" fmla="*/ 3105398 w 8830208"/>
              <a:gd name="connsiteY7008" fmla="*/ 3393167 h 8856097"/>
              <a:gd name="connsiteX7009" fmla="*/ 3114627 w 8830208"/>
              <a:gd name="connsiteY7009" fmla="*/ 3407455 h 8856097"/>
              <a:gd name="connsiteX7010" fmla="*/ 3123857 w 8830208"/>
              <a:gd name="connsiteY7010" fmla="*/ 3421742 h 8856097"/>
              <a:gd name="connsiteX7011" fmla="*/ 3124010 w 8830208"/>
              <a:gd name="connsiteY7011" fmla="*/ 3405635 h 8856097"/>
              <a:gd name="connsiteX7012" fmla="*/ 3097206 w 8830208"/>
              <a:gd name="connsiteY7012" fmla="*/ 3391214 h 8856097"/>
              <a:gd name="connsiteX7013" fmla="*/ 2530031 w 8830208"/>
              <a:gd name="connsiteY7013" fmla="*/ 3396006 h 8856097"/>
              <a:gd name="connsiteX7014" fmla="*/ 2533831 w 8830208"/>
              <a:gd name="connsiteY7014" fmla="*/ 3417351 h 8856097"/>
              <a:gd name="connsiteX7015" fmla="*/ 2542337 w 8830208"/>
              <a:gd name="connsiteY7015" fmla="*/ 3431105 h 8856097"/>
              <a:gd name="connsiteX7016" fmla="*/ 2553329 w 8830208"/>
              <a:gd name="connsiteY7016" fmla="*/ 3420113 h 8856097"/>
              <a:gd name="connsiteX7017" fmla="*/ 2557929 w 8830208"/>
              <a:gd name="connsiteY7017" fmla="*/ 3398758 h 8856097"/>
              <a:gd name="connsiteX7018" fmla="*/ 2530031 w 8830208"/>
              <a:gd name="connsiteY7018" fmla="*/ 3396006 h 8856097"/>
              <a:gd name="connsiteX7019" fmla="*/ 2909840 w 8830208"/>
              <a:gd name="connsiteY7019" fmla="*/ 3397930 h 8856097"/>
              <a:gd name="connsiteX7020" fmla="*/ 2919927 w 8830208"/>
              <a:gd name="connsiteY7020" fmla="*/ 3407455 h 8856097"/>
              <a:gd name="connsiteX7021" fmla="*/ 2924127 w 8830208"/>
              <a:gd name="connsiteY7021" fmla="*/ 3397930 h 8856097"/>
              <a:gd name="connsiteX7022" fmla="*/ 2914041 w 8830208"/>
              <a:gd name="connsiteY7022" fmla="*/ 3388405 h 8856097"/>
              <a:gd name="connsiteX7023" fmla="*/ 2909840 w 8830208"/>
              <a:gd name="connsiteY7023" fmla="*/ 3397930 h 8856097"/>
              <a:gd name="connsiteX7024" fmla="*/ 3686127 w 8830208"/>
              <a:gd name="connsiteY7024" fmla="*/ 3398225 h 8856097"/>
              <a:gd name="connsiteX7025" fmla="*/ 3700415 w 8830208"/>
              <a:gd name="connsiteY7025" fmla="*/ 3407455 h 8856097"/>
              <a:gd name="connsiteX7026" fmla="*/ 3714702 w 8830208"/>
              <a:gd name="connsiteY7026" fmla="*/ 3403711 h 8856097"/>
              <a:gd name="connsiteX7027" fmla="*/ 3700415 w 8830208"/>
              <a:gd name="connsiteY7027" fmla="*/ 3394482 h 8856097"/>
              <a:gd name="connsiteX7028" fmla="*/ 3686127 w 8830208"/>
              <a:gd name="connsiteY7028" fmla="*/ 3398225 h 8856097"/>
              <a:gd name="connsiteX7029" fmla="*/ 2479462 w 8830208"/>
              <a:gd name="connsiteY7029" fmla="*/ 3416017 h 8856097"/>
              <a:gd name="connsiteX7030" fmla="*/ 2464794 w 8830208"/>
              <a:gd name="connsiteY7030" fmla="*/ 3436030 h 8856097"/>
              <a:gd name="connsiteX7031" fmla="*/ 2460431 w 8830208"/>
              <a:gd name="connsiteY7031" fmla="*/ 3422819 h 8856097"/>
              <a:gd name="connsiteX7032" fmla="*/ 2447820 w 8830208"/>
              <a:gd name="connsiteY7032" fmla="*/ 3414236 h 8856097"/>
              <a:gd name="connsiteX7033" fmla="*/ 2422912 w 8830208"/>
              <a:gd name="connsiteY7033" fmla="*/ 3452336 h 8856097"/>
              <a:gd name="connsiteX7034" fmla="*/ 2466337 w 8830208"/>
              <a:gd name="connsiteY7034" fmla="*/ 3444602 h 8856097"/>
              <a:gd name="connsiteX7035" fmla="*/ 2494759 w 8830208"/>
              <a:gd name="connsiteY7035" fmla="*/ 3426047 h 8856097"/>
              <a:gd name="connsiteX7036" fmla="*/ 2483825 w 8830208"/>
              <a:gd name="connsiteY7036" fmla="*/ 3419285 h 8856097"/>
              <a:gd name="connsiteX7037" fmla="*/ 2496341 w 8830208"/>
              <a:gd name="connsiteY7037" fmla="*/ 3415113 h 8856097"/>
              <a:gd name="connsiteX7038" fmla="*/ 2508847 w 8830208"/>
              <a:gd name="connsiteY7038" fmla="*/ 3410941 h 8856097"/>
              <a:gd name="connsiteX7039" fmla="*/ 2496769 w 8830208"/>
              <a:gd name="connsiteY7039" fmla="*/ 3403473 h 8856097"/>
              <a:gd name="connsiteX7040" fmla="*/ 2479462 w 8830208"/>
              <a:gd name="connsiteY7040" fmla="*/ 3416017 h 8856097"/>
              <a:gd name="connsiteX7041" fmla="*/ 2840298 w 8830208"/>
              <a:gd name="connsiteY7041" fmla="*/ 3413389 h 8856097"/>
              <a:gd name="connsiteX7042" fmla="*/ 2853252 w 8830208"/>
              <a:gd name="connsiteY7042" fmla="*/ 3445555 h 8856097"/>
              <a:gd name="connsiteX7043" fmla="*/ 2859691 w 8830208"/>
              <a:gd name="connsiteY7043" fmla="*/ 3410893 h 8856097"/>
              <a:gd name="connsiteX7044" fmla="*/ 2852690 w 8830208"/>
              <a:gd name="connsiteY7044" fmla="*/ 3400035 h 8856097"/>
              <a:gd name="connsiteX7045" fmla="*/ 2840298 w 8830208"/>
              <a:gd name="connsiteY7045" fmla="*/ 3413389 h 8856097"/>
              <a:gd name="connsiteX7046" fmla="*/ 3070441 w 8830208"/>
              <a:gd name="connsiteY7046" fmla="*/ 3409045 h 8856097"/>
              <a:gd name="connsiteX7047" fmla="*/ 3061145 w 8830208"/>
              <a:gd name="connsiteY7047" fmla="*/ 3430372 h 8856097"/>
              <a:gd name="connsiteX7048" fmla="*/ 3052372 w 8830208"/>
              <a:gd name="connsiteY7048" fmla="*/ 3427057 h 8856097"/>
              <a:gd name="connsiteX7049" fmla="*/ 3049381 w 8830208"/>
              <a:gd name="connsiteY7049" fmla="*/ 3413103 h 8856097"/>
              <a:gd name="connsiteX7050" fmla="*/ 3013605 w 8830208"/>
              <a:gd name="connsiteY7050" fmla="*/ 3452479 h 8856097"/>
              <a:gd name="connsiteX7051" fmla="*/ 3029274 w 8830208"/>
              <a:gd name="connsiteY7051" fmla="*/ 3445278 h 8856097"/>
              <a:gd name="connsiteX7052" fmla="*/ 3038285 w 8830208"/>
              <a:gd name="connsiteY7052" fmla="*/ 3443250 h 8856097"/>
              <a:gd name="connsiteX7053" fmla="*/ 3038427 w 8830208"/>
              <a:gd name="connsiteY7053" fmla="*/ 3455242 h 8856097"/>
              <a:gd name="connsiteX7054" fmla="*/ 3059859 w 8830208"/>
              <a:gd name="connsiteY7054" fmla="*/ 3443250 h 8856097"/>
              <a:gd name="connsiteX7055" fmla="*/ 3084548 w 8830208"/>
              <a:gd name="connsiteY7055" fmla="*/ 3429600 h 8856097"/>
              <a:gd name="connsiteX7056" fmla="*/ 3076680 w 8830208"/>
              <a:gd name="connsiteY7056" fmla="*/ 3410550 h 8856097"/>
              <a:gd name="connsiteX7057" fmla="*/ 3065564 w 8830208"/>
              <a:gd name="connsiteY7057" fmla="*/ 3393167 h 8856097"/>
              <a:gd name="connsiteX7058" fmla="*/ 3070441 w 8830208"/>
              <a:gd name="connsiteY7058" fmla="*/ 3409045 h 8856097"/>
              <a:gd name="connsiteX7059" fmla="*/ 2362152 w 8830208"/>
              <a:gd name="connsiteY7059" fmla="*/ 3429448 h 8856097"/>
              <a:gd name="connsiteX7060" fmla="*/ 2390423 w 8830208"/>
              <a:gd name="connsiteY7060" fmla="*/ 3467548 h 8856097"/>
              <a:gd name="connsiteX7061" fmla="*/ 2381202 w 8830208"/>
              <a:gd name="connsiteY7061" fmla="*/ 3450317 h 8856097"/>
              <a:gd name="connsiteX7062" fmla="*/ 2379745 w 8830208"/>
              <a:gd name="connsiteY7062" fmla="*/ 3426505 h 8856097"/>
              <a:gd name="connsiteX7063" fmla="*/ 2399090 w 8830208"/>
              <a:gd name="connsiteY7063" fmla="*/ 3447936 h 8856097"/>
              <a:gd name="connsiteX7064" fmla="*/ 2405606 w 8830208"/>
              <a:gd name="connsiteY7064" fmla="*/ 3452698 h 8856097"/>
              <a:gd name="connsiteX7065" fmla="*/ 2412454 w 8830208"/>
              <a:gd name="connsiteY7065" fmla="*/ 3435363 h 8856097"/>
              <a:gd name="connsiteX7066" fmla="*/ 2370306 w 8830208"/>
              <a:gd name="connsiteY7066" fmla="*/ 3426505 h 8856097"/>
              <a:gd name="connsiteX7067" fmla="*/ 2362152 w 8830208"/>
              <a:gd name="connsiteY7067" fmla="*/ 3429448 h 8856097"/>
              <a:gd name="connsiteX7068" fmla="*/ 3213164 w 8830208"/>
              <a:gd name="connsiteY7068" fmla="*/ 3431677 h 8856097"/>
              <a:gd name="connsiteX7069" fmla="*/ 3231728 w 8830208"/>
              <a:gd name="connsiteY7069" fmla="*/ 3449755 h 8856097"/>
              <a:gd name="connsiteX7070" fmla="*/ 3241596 w 8830208"/>
              <a:gd name="connsiteY7070" fmla="*/ 3430476 h 8856097"/>
              <a:gd name="connsiteX7071" fmla="*/ 3213164 w 8830208"/>
              <a:gd name="connsiteY7071" fmla="*/ 3431677 h 8856097"/>
              <a:gd name="connsiteX7072" fmla="*/ 2781329 w 8830208"/>
              <a:gd name="connsiteY7072" fmla="*/ 3435782 h 8856097"/>
              <a:gd name="connsiteX7073" fmla="*/ 2767127 w 8830208"/>
              <a:gd name="connsiteY7073" fmla="*/ 3444764 h 8856097"/>
              <a:gd name="connsiteX7074" fmla="*/ 2778643 w 8830208"/>
              <a:gd name="connsiteY7074" fmla="*/ 3456280 h 8856097"/>
              <a:gd name="connsiteX7075" fmla="*/ 2809275 w 8830208"/>
              <a:gd name="connsiteY7075" fmla="*/ 3459051 h 8856097"/>
              <a:gd name="connsiteX7076" fmla="*/ 2828392 w 8830208"/>
              <a:gd name="connsiteY7076" fmla="*/ 3450317 h 8856097"/>
              <a:gd name="connsiteX7077" fmla="*/ 2819257 w 8830208"/>
              <a:gd name="connsiteY7077" fmla="*/ 3436030 h 8856097"/>
              <a:gd name="connsiteX7078" fmla="*/ 2810123 w 8830208"/>
              <a:gd name="connsiteY7078" fmla="*/ 3421742 h 8856097"/>
              <a:gd name="connsiteX7079" fmla="*/ 2809970 w 8830208"/>
              <a:gd name="connsiteY7079" fmla="*/ 3438411 h 8856097"/>
              <a:gd name="connsiteX7080" fmla="*/ 2800598 w 8830208"/>
              <a:gd name="connsiteY7080" fmla="*/ 3455080 h 8856097"/>
              <a:gd name="connsiteX7081" fmla="*/ 2796854 w 8830208"/>
              <a:gd name="connsiteY7081" fmla="*/ 3440792 h 8856097"/>
              <a:gd name="connsiteX7082" fmla="*/ 2781329 w 8830208"/>
              <a:gd name="connsiteY7082" fmla="*/ 3435782 h 8856097"/>
              <a:gd name="connsiteX7083" fmla="*/ 2987164 w 8830208"/>
              <a:gd name="connsiteY7083" fmla="*/ 3434201 h 8856097"/>
              <a:gd name="connsiteX7084" fmla="*/ 2988964 w 8830208"/>
              <a:gd name="connsiteY7084" fmla="*/ 3460985 h 8856097"/>
              <a:gd name="connsiteX7085" fmla="*/ 3000775 w 8830208"/>
              <a:gd name="connsiteY7085" fmla="*/ 3441421 h 8856097"/>
              <a:gd name="connsiteX7086" fmla="*/ 2987164 w 8830208"/>
              <a:gd name="connsiteY7086" fmla="*/ 3434201 h 8856097"/>
              <a:gd name="connsiteX7087" fmla="*/ 2302393 w 8830208"/>
              <a:gd name="connsiteY7087" fmla="*/ 3444678 h 8856097"/>
              <a:gd name="connsiteX7088" fmla="*/ 2293896 w 8830208"/>
              <a:gd name="connsiteY7088" fmla="*/ 3461747 h 8856097"/>
              <a:gd name="connsiteX7089" fmla="*/ 2320052 w 8830208"/>
              <a:gd name="connsiteY7089" fmla="*/ 3486322 h 8856097"/>
              <a:gd name="connsiteX7090" fmla="*/ 2338340 w 8830208"/>
              <a:gd name="connsiteY7090" fmla="*/ 3478892 h 8856097"/>
              <a:gd name="connsiteX7091" fmla="*/ 2319147 w 8830208"/>
              <a:gd name="connsiteY7091" fmla="*/ 3459842 h 8856097"/>
              <a:gd name="connsiteX7092" fmla="*/ 2302393 w 8830208"/>
              <a:gd name="connsiteY7092" fmla="*/ 3444678 h 8856097"/>
              <a:gd name="connsiteX7093" fmla="*/ 3150346 w 8830208"/>
              <a:gd name="connsiteY7093" fmla="*/ 3449288 h 8856097"/>
              <a:gd name="connsiteX7094" fmla="*/ 3140821 w 8830208"/>
              <a:gd name="connsiteY7094" fmla="*/ 3493037 h 8856097"/>
              <a:gd name="connsiteX7095" fmla="*/ 3165720 w 8830208"/>
              <a:gd name="connsiteY7095" fmla="*/ 3459899 h 8856097"/>
              <a:gd name="connsiteX7096" fmla="*/ 3170158 w 8830208"/>
              <a:gd name="connsiteY7096" fmla="*/ 3449317 h 8856097"/>
              <a:gd name="connsiteX7097" fmla="*/ 3181302 w 8830208"/>
              <a:gd name="connsiteY7097" fmla="*/ 3446117 h 8856097"/>
              <a:gd name="connsiteX7098" fmla="*/ 3150346 w 8830208"/>
              <a:gd name="connsiteY7098" fmla="*/ 3449288 h 8856097"/>
              <a:gd name="connsiteX7099" fmla="*/ 3329921 w 8830208"/>
              <a:gd name="connsiteY7099" fmla="*/ 3450717 h 8856097"/>
              <a:gd name="connsiteX7100" fmla="*/ 3302708 w 8830208"/>
              <a:gd name="connsiteY7100" fmla="*/ 3458347 h 8856097"/>
              <a:gd name="connsiteX7101" fmla="*/ 3299965 w 8830208"/>
              <a:gd name="connsiteY7101" fmla="*/ 3475320 h 8856097"/>
              <a:gd name="connsiteX7102" fmla="*/ 3306375 w 8830208"/>
              <a:gd name="connsiteY7102" fmla="*/ 3497942 h 8856097"/>
              <a:gd name="connsiteX7103" fmla="*/ 3296745 w 8830208"/>
              <a:gd name="connsiteY7103" fmla="*/ 3483931 h 8856097"/>
              <a:gd name="connsiteX7104" fmla="*/ 3280086 w 8830208"/>
              <a:gd name="connsiteY7104" fmla="*/ 3476949 h 8856097"/>
              <a:gd name="connsiteX7105" fmla="*/ 3283220 w 8830208"/>
              <a:gd name="connsiteY7105" fmla="*/ 3494132 h 8856097"/>
              <a:gd name="connsiteX7106" fmla="*/ 3293383 w 8830208"/>
              <a:gd name="connsiteY7106" fmla="*/ 3504295 h 8856097"/>
              <a:gd name="connsiteX7107" fmla="*/ 3326606 w 8830208"/>
              <a:gd name="connsiteY7107" fmla="*/ 3486836 h 8856097"/>
              <a:gd name="connsiteX7108" fmla="*/ 3359820 w 8830208"/>
              <a:gd name="connsiteY7108" fmla="*/ 3469367 h 8856097"/>
              <a:gd name="connsiteX7109" fmla="*/ 3353905 w 8830208"/>
              <a:gd name="connsiteY7109" fmla="*/ 3453403 h 8856097"/>
              <a:gd name="connsiteX7110" fmla="*/ 3347990 w 8830208"/>
              <a:gd name="connsiteY7110" fmla="*/ 3437449 h 8856097"/>
              <a:gd name="connsiteX7111" fmla="*/ 3329921 w 8830208"/>
              <a:gd name="connsiteY7111" fmla="*/ 3450717 h 8856097"/>
              <a:gd name="connsiteX7112" fmla="*/ 1428702 w 8830208"/>
              <a:gd name="connsiteY7112" fmla="*/ 3536042 h 8856097"/>
              <a:gd name="connsiteX7113" fmla="*/ 1488681 w 8830208"/>
              <a:gd name="connsiteY7113" fmla="*/ 3640817 h 8856097"/>
              <a:gd name="connsiteX7114" fmla="*/ 1448048 w 8830208"/>
              <a:gd name="connsiteY7114" fmla="*/ 3555092 h 8856097"/>
              <a:gd name="connsiteX7115" fmla="*/ 1388069 w 8830208"/>
              <a:gd name="connsiteY7115" fmla="*/ 3450317 h 8856097"/>
              <a:gd name="connsiteX7116" fmla="*/ 1428702 w 8830208"/>
              <a:gd name="connsiteY7116" fmla="*/ 3536042 h 8856097"/>
              <a:gd name="connsiteX7117" fmla="*/ 2591048 w 8830208"/>
              <a:gd name="connsiteY7117" fmla="*/ 3466986 h 8856097"/>
              <a:gd name="connsiteX7118" fmla="*/ 2581828 w 8830208"/>
              <a:gd name="connsiteY7118" fmla="*/ 3475844 h 8856097"/>
              <a:gd name="connsiteX7119" fmla="*/ 2535384 w 8830208"/>
              <a:gd name="connsiteY7119" fmla="*/ 3486036 h 8856097"/>
              <a:gd name="connsiteX7120" fmla="*/ 2547195 w 8830208"/>
              <a:gd name="connsiteY7120" fmla="*/ 3502705 h 8856097"/>
              <a:gd name="connsiteX7121" fmla="*/ 2562320 w 8830208"/>
              <a:gd name="connsiteY7121" fmla="*/ 3486036 h 8856097"/>
              <a:gd name="connsiteX7122" fmla="*/ 2569464 w 8830208"/>
              <a:gd name="connsiteY7122" fmla="*/ 3479835 h 8856097"/>
              <a:gd name="connsiteX7123" fmla="*/ 2605745 w 8830208"/>
              <a:gd name="connsiteY7123" fmla="*/ 3477302 h 8856097"/>
              <a:gd name="connsiteX7124" fmla="*/ 2610098 w 8830208"/>
              <a:gd name="connsiteY7124" fmla="*/ 3464605 h 8856097"/>
              <a:gd name="connsiteX7125" fmla="*/ 2619327 w 8830208"/>
              <a:gd name="connsiteY7125" fmla="*/ 3475720 h 8856097"/>
              <a:gd name="connsiteX7126" fmla="*/ 2624319 w 8830208"/>
              <a:gd name="connsiteY7126" fmla="*/ 3481845 h 8856097"/>
              <a:gd name="connsiteX7127" fmla="*/ 2608478 w 8830208"/>
              <a:gd name="connsiteY7127" fmla="*/ 3445555 h 8856097"/>
              <a:gd name="connsiteX7128" fmla="*/ 2591048 w 8830208"/>
              <a:gd name="connsiteY7128" fmla="*/ 3466986 h 8856097"/>
              <a:gd name="connsiteX7129" fmla="*/ 2728960 w 8830208"/>
              <a:gd name="connsiteY7129" fmla="*/ 3455232 h 8856097"/>
              <a:gd name="connsiteX7130" fmla="*/ 2743152 w 8830208"/>
              <a:gd name="connsiteY7130" fmla="*/ 3459842 h 8856097"/>
              <a:gd name="connsiteX7131" fmla="*/ 2758249 w 8830208"/>
              <a:gd name="connsiteY7131" fmla="*/ 3465919 h 8856097"/>
              <a:gd name="connsiteX7132" fmla="*/ 2754154 w 8830208"/>
              <a:gd name="connsiteY7132" fmla="*/ 3470272 h 8856097"/>
              <a:gd name="connsiteX7133" fmla="*/ 2743152 w 8830208"/>
              <a:gd name="connsiteY7133" fmla="*/ 3473567 h 8856097"/>
              <a:gd name="connsiteX7134" fmla="*/ 2764717 w 8830208"/>
              <a:gd name="connsiteY7134" fmla="*/ 3477959 h 8856097"/>
              <a:gd name="connsiteX7135" fmla="*/ 2741571 w 8830208"/>
              <a:gd name="connsiteY7135" fmla="*/ 3445555 h 8856097"/>
              <a:gd name="connsiteX7136" fmla="*/ 2728960 w 8830208"/>
              <a:gd name="connsiteY7136" fmla="*/ 3455232 h 8856097"/>
              <a:gd name="connsiteX7137" fmla="*/ 2938548 w 8830208"/>
              <a:gd name="connsiteY7137" fmla="*/ 3464605 h 8856097"/>
              <a:gd name="connsiteX7138" fmla="*/ 2944425 w 8830208"/>
              <a:gd name="connsiteY7138" fmla="*/ 3488417 h 8856097"/>
              <a:gd name="connsiteX7139" fmla="*/ 2934795 w 8830208"/>
              <a:gd name="connsiteY7139" fmla="*/ 3474406 h 8856097"/>
              <a:gd name="connsiteX7140" fmla="*/ 2919756 w 8830208"/>
              <a:gd name="connsiteY7140" fmla="*/ 3485998 h 8856097"/>
              <a:gd name="connsiteX7141" fmla="*/ 2943797 w 8830208"/>
              <a:gd name="connsiteY7141" fmla="*/ 3495780 h 8856097"/>
              <a:gd name="connsiteX7142" fmla="*/ 2947445 w 8830208"/>
              <a:gd name="connsiteY7142" fmla="*/ 3459280 h 8856097"/>
              <a:gd name="connsiteX7143" fmla="*/ 2932662 w 8830208"/>
              <a:gd name="connsiteY7143" fmla="*/ 3440792 h 8856097"/>
              <a:gd name="connsiteX7144" fmla="*/ 2938548 w 8830208"/>
              <a:gd name="connsiteY7144" fmla="*/ 3464605 h 8856097"/>
              <a:gd name="connsiteX7145" fmla="*/ 3502771 w 8830208"/>
              <a:gd name="connsiteY7145" fmla="*/ 3455842 h 8856097"/>
              <a:gd name="connsiteX7146" fmla="*/ 3485150 w 8830208"/>
              <a:gd name="connsiteY7146" fmla="*/ 3481750 h 8856097"/>
              <a:gd name="connsiteX7147" fmla="*/ 3476577 w 8830208"/>
              <a:gd name="connsiteY7147" fmla="*/ 3474130 h 8856097"/>
              <a:gd name="connsiteX7148" fmla="*/ 3468948 w 8830208"/>
              <a:gd name="connsiteY7148" fmla="*/ 3450317 h 8856097"/>
              <a:gd name="connsiteX7149" fmla="*/ 3468005 w 8830208"/>
              <a:gd name="connsiteY7149" fmla="*/ 3476511 h 8856097"/>
              <a:gd name="connsiteX7150" fmla="*/ 3472444 w 8830208"/>
              <a:gd name="connsiteY7150" fmla="*/ 3502705 h 8856097"/>
              <a:gd name="connsiteX7151" fmla="*/ 3514982 w 8830208"/>
              <a:gd name="connsiteY7151" fmla="*/ 3466652 h 8856097"/>
              <a:gd name="connsiteX7152" fmla="*/ 3515287 w 8830208"/>
              <a:gd name="connsiteY7152" fmla="*/ 3450317 h 8856097"/>
              <a:gd name="connsiteX7153" fmla="*/ 3530546 w 8830208"/>
              <a:gd name="connsiteY7153" fmla="*/ 3469367 h 8856097"/>
              <a:gd name="connsiteX7154" fmla="*/ 3545815 w 8830208"/>
              <a:gd name="connsiteY7154" fmla="*/ 3488417 h 8856097"/>
              <a:gd name="connsiteX7155" fmla="*/ 3539776 w 8830208"/>
              <a:gd name="connsiteY7155" fmla="*/ 3470967 h 8856097"/>
              <a:gd name="connsiteX7156" fmla="*/ 3533727 w 8830208"/>
              <a:gd name="connsiteY7156" fmla="*/ 3449536 h 8856097"/>
              <a:gd name="connsiteX7157" fmla="*/ 3502771 w 8830208"/>
              <a:gd name="connsiteY7157" fmla="*/ 3455842 h 8856097"/>
              <a:gd name="connsiteX7158" fmla="*/ 1347740 w 8830208"/>
              <a:gd name="connsiteY7158" fmla="*/ 3483655 h 8856097"/>
              <a:gd name="connsiteX7159" fmla="*/ 1367276 w 8830208"/>
              <a:gd name="connsiteY7159" fmla="*/ 3512230 h 8856097"/>
              <a:gd name="connsiteX7160" fmla="*/ 1357265 w 8830208"/>
              <a:gd name="connsiteY7160" fmla="*/ 3483655 h 8856097"/>
              <a:gd name="connsiteX7161" fmla="*/ 1337729 w 8830208"/>
              <a:gd name="connsiteY7161" fmla="*/ 3455080 h 8856097"/>
              <a:gd name="connsiteX7162" fmla="*/ 1347740 w 8830208"/>
              <a:gd name="connsiteY7162" fmla="*/ 3483655 h 8856097"/>
              <a:gd name="connsiteX7163" fmla="*/ 2229107 w 8830208"/>
              <a:gd name="connsiteY7163" fmla="*/ 3461166 h 8856097"/>
              <a:gd name="connsiteX7164" fmla="*/ 2242938 w 8830208"/>
              <a:gd name="connsiteY7164" fmla="*/ 3487227 h 8856097"/>
              <a:gd name="connsiteX7165" fmla="*/ 2280009 w 8830208"/>
              <a:gd name="connsiteY7165" fmla="*/ 3479254 h 8856097"/>
              <a:gd name="connsiteX7166" fmla="*/ 2261140 w 8830208"/>
              <a:gd name="connsiteY7166" fmla="*/ 3481273 h 8856097"/>
              <a:gd name="connsiteX7167" fmla="*/ 2247871 w 8830208"/>
              <a:gd name="connsiteY7167" fmla="*/ 3475454 h 8856097"/>
              <a:gd name="connsiteX7168" fmla="*/ 2229107 w 8830208"/>
              <a:gd name="connsiteY7168" fmla="*/ 3461166 h 8856097"/>
              <a:gd name="connsiteX7169" fmla="*/ 2197075 w 8830208"/>
              <a:gd name="connsiteY7169" fmla="*/ 3470929 h 8856097"/>
              <a:gd name="connsiteX7170" fmla="*/ 2189598 w 8830208"/>
              <a:gd name="connsiteY7170" fmla="*/ 3501914 h 8856097"/>
              <a:gd name="connsiteX7171" fmla="*/ 2184140 w 8830208"/>
              <a:gd name="connsiteY7171" fmla="*/ 3509848 h 8856097"/>
              <a:gd name="connsiteX7172" fmla="*/ 2170957 w 8830208"/>
              <a:gd name="connsiteY7172" fmla="*/ 3493180 h 8856097"/>
              <a:gd name="connsiteX7173" fmla="*/ 2170738 w 8830208"/>
              <a:gd name="connsiteY7173" fmla="*/ 3520593 h 8856097"/>
              <a:gd name="connsiteX7174" fmla="*/ 2200227 w 8830208"/>
              <a:gd name="connsiteY7174" fmla="*/ 3495923 h 8856097"/>
              <a:gd name="connsiteX7175" fmla="*/ 2200227 w 8830208"/>
              <a:gd name="connsiteY7175" fmla="*/ 3471215 h 8856097"/>
              <a:gd name="connsiteX7176" fmla="*/ 2219277 w 8830208"/>
              <a:gd name="connsiteY7176" fmla="*/ 3493180 h 8856097"/>
              <a:gd name="connsiteX7177" fmla="*/ 2238327 w 8830208"/>
              <a:gd name="connsiteY7177" fmla="*/ 3505638 h 8856097"/>
              <a:gd name="connsiteX7178" fmla="*/ 2197075 w 8830208"/>
              <a:gd name="connsiteY7178" fmla="*/ 3470929 h 8856097"/>
              <a:gd name="connsiteX7179" fmla="*/ 3673145 w 8830208"/>
              <a:gd name="connsiteY7179" fmla="*/ 3478921 h 8856097"/>
              <a:gd name="connsiteX7180" fmla="*/ 3671611 w 8830208"/>
              <a:gd name="connsiteY7180" fmla="*/ 3500895 h 8856097"/>
              <a:gd name="connsiteX7181" fmla="*/ 3676745 w 8830208"/>
              <a:gd name="connsiteY7181" fmla="*/ 3492389 h 8856097"/>
              <a:gd name="connsiteX7182" fmla="*/ 3676898 w 8830208"/>
              <a:gd name="connsiteY7182" fmla="*/ 3478892 h 8856097"/>
              <a:gd name="connsiteX7183" fmla="*/ 3685756 w 8830208"/>
              <a:gd name="connsiteY7183" fmla="*/ 3492903 h 8856097"/>
              <a:gd name="connsiteX7184" fmla="*/ 3699796 w 8830208"/>
              <a:gd name="connsiteY7184" fmla="*/ 3501733 h 8856097"/>
              <a:gd name="connsiteX7185" fmla="*/ 3692319 w 8830208"/>
              <a:gd name="connsiteY7185" fmla="*/ 3479244 h 8856097"/>
              <a:gd name="connsiteX7186" fmla="*/ 3679669 w 8830208"/>
              <a:gd name="connsiteY7186" fmla="*/ 3461928 h 8856097"/>
              <a:gd name="connsiteX7187" fmla="*/ 3673145 w 8830208"/>
              <a:gd name="connsiteY7187" fmla="*/ 3478921 h 8856097"/>
              <a:gd name="connsiteX7188" fmla="*/ 2870959 w 8830208"/>
              <a:gd name="connsiteY7188" fmla="*/ 3487941 h 8856097"/>
              <a:gd name="connsiteX7189" fmla="*/ 2852690 w 8830208"/>
              <a:gd name="connsiteY7189" fmla="*/ 3501419 h 8856097"/>
              <a:gd name="connsiteX7190" fmla="*/ 2863767 w 8830208"/>
              <a:gd name="connsiteY7190" fmla="*/ 3512668 h 8856097"/>
              <a:gd name="connsiteX7191" fmla="*/ 2889114 w 8830208"/>
              <a:gd name="connsiteY7191" fmla="*/ 3499666 h 8856097"/>
              <a:gd name="connsiteX7192" fmla="*/ 2898486 w 8830208"/>
              <a:gd name="connsiteY7192" fmla="*/ 3501485 h 8856097"/>
              <a:gd name="connsiteX7193" fmla="*/ 2914602 w 8830208"/>
              <a:gd name="connsiteY7193" fmla="*/ 3505038 h 8856097"/>
              <a:gd name="connsiteX7194" fmla="*/ 2901915 w 8830208"/>
              <a:gd name="connsiteY7194" fmla="*/ 3484979 h 8856097"/>
              <a:gd name="connsiteX7195" fmla="*/ 2889228 w 8830208"/>
              <a:gd name="connsiteY7195" fmla="*/ 3474453 h 8856097"/>
              <a:gd name="connsiteX7196" fmla="*/ 2870959 w 8830208"/>
              <a:gd name="connsiteY7196" fmla="*/ 3487941 h 8856097"/>
              <a:gd name="connsiteX7197" fmla="*/ 3066669 w 8830208"/>
              <a:gd name="connsiteY7197" fmla="*/ 3488817 h 8856097"/>
              <a:gd name="connsiteX7198" fmla="*/ 3088167 w 8830208"/>
              <a:gd name="connsiteY7198" fmla="*/ 3516687 h 8856097"/>
              <a:gd name="connsiteX7199" fmla="*/ 3098178 w 8830208"/>
              <a:gd name="connsiteY7199" fmla="*/ 3492560 h 8856097"/>
              <a:gd name="connsiteX7200" fmla="*/ 3066669 w 8830208"/>
              <a:gd name="connsiteY7200" fmla="*/ 3488817 h 8856097"/>
              <a:gd name="connsiteX7201" fmla="*/ 3105102 w 8830208"/>
              <a:gd name="connsiteY7201" fmla="*/ 3482531 h 8856097"/>
              <a:gd name="connsiteX7202" fmla="*/ 3114627 w 8830208"/>
              <a:gd name="connsiteY7202" fmla="*/ 3497942 h 8856097"/>
              <a:gd name="connsiteX7203" fmla="*/ 3124152 w 8830208"/>
              <a:gd name="connsiteY7203" fmla="*/ 3494303 h 8856097"/>
              <a:gd name="connsiteX7204" fmla="*/ 3114627 w 8830208"/>
              <a:gd name="connsiteY7204" fmla="*/ 3478892 h 8856097"/>
              <a:gd name="connsiteX7205" fmla="*/ 3105102 w 8830208"/>
              <a:gd name="connsiteY7205" fmla="*/ 3482531 h 8856097"/>
              <a:gd name="connsiteX7206" fmla="*/ 3257502 w 8830208"/>
              <a:gd name="connsiteY7206" fmla="*/ 3493180 h 8856097"/>
              <a:gd name="connsiteX7207" fmla="*/ 3271238 w 8830208"/>
              <a:gd name="connsiteY7207" fmla="*/ 3512230 h 8856097"/>
              <a:gd name="connsiteX7208" fmla="*/ 3269790 w 8830208"/>
              <a:gd name="connsiteY7208" fmla="*/ 3493180 h 8856097"/>
              <a:gd name="connsiteX7209" fmla="*/ 3256055 w 8830208"/>
              <a:gd name="connsiteY7209" fmla="*/ 3474130 h 8856097"/>
              <a:gd name="connsiteX7210" fmla="*/ 3257502 w 8830208"/>
              <a:gd name="connsiteY7210" fmla="*/ 3493180 h 8856097"/>
              <a:gd name="connsiteX7211" fmla="*/ 3423409 w 8830208"/>
              <a:gd name="connsiteY7211" fmla="*/ 3486817 h 8856097"/>
              <a:gd name="connsiteX7212" fmla="*/ 3428952 w 8830208"/>
              <a:gd name="connsiteY7212" fmla="*/ 3513011 h 8856097"/>
              <a:gd name="connsiteX7213" fmla="*/ 3438477 w 8830208"/>
              <a:gd name="connsiteY7213" fmla="*/ 3521755 h 8856097"/>
              <a:gd name="connsiteX7214" fmla="*/ 3432934 w 8830208"/>
              <a:gd name="connsiteY7214" fmla="*/ 3487855 h 8856097"/>
              <a:gd name="connsiteX7215" fmla="*/ 3417875 w 8830208"/>
              <a:gd name="connsiteY7215" fmla="*/ 3469367 h 8856097"/>
              <a:gd name="connsiteX7216" fmla="*/ 3423409 w 8830208"/>
              <a:gd name="connsiteY7216" fmla="*/ 3486817 h 8856097"/>
              <a:gd name="connsiteX7217" fmla="*/ 3637836 w 8830208"/>
              <a:gd name="connsiteY7217" fmla="*/ 3495561 h 8856097"/>
              <a:gd name="connsiteX7218" fmla="*/ 3637160 w 8830208"/>
              <a:gd name="connsiteY7218" fmla="*/ 3516992 h 8856097"/>
              <a:gd name="connsiteX7219" fmla="*/ 3628977 w 8830208"/>
              <a:gd name="connsiteY7219" fmla="*/ 3497942 h 8856097"/>
              <a:gd name="connsiteX7220" fmla="*/ 3620795 w 8830208"/>
              <a:gd name="connsiteY7220" fmla="*/ 3478892 h 8856097"/>
              <a:gd name="connsiteX7221" fmla="*/ 3619452 w 8830208"/>
              <a:gd name="connsiteY7221" fmla="*/ 3502705 h 8856097"/>
              <a:gd name="connsiteX7222" fmla="*/ 3618110 w 8830208"/>
              <a:gd name="connsiteY7222" fmla="*/ 3526517 h 8856097"/>
              <a:gd name="connsiteX7223" fmla="*/ 3609927 w 8830208"/>
              <a:gd name="connsiteY7223" fmla="*/ 3507467 h 8856097"/>
              <a:gd name="connsiteX7224" fmla="*/ 3601069 w 8830208"/>
              <a:gd name="connsiteY7224" fmla="*/ 3501114 h 8856097"/>
              <a:gd name="connsiteX7225" fmla="*/ 3588496 w 8830208"/>
              <a:gd name="connsiteY7225" fmla="*/ 3509543 h 8856097"/>
              <a:gd name="connsiteX7226" fmla="*/ 3559921 w 8830208"/>
              <a:gd name="connsiteY7226" fmla="*/ 3513849 h 8856097"/>
              <a:gd name="connsiteX7227" fmla="*/ 3558321 w 8830208"/>
              <a:gd name="connsiteY7227" fmla="*/ 3546586 h 8856097"/>
              <a:gd name="connsiteX7228" fmla="*/ 3577933 w 8830208"/>
              <a:gd name="connsiteY7228" fmla="*/ 3540805 h 8856097"/>
              <a:gd name="connsiteX7229" fmla="*/ 3575961 w 8830208"/>
              <a:gd name="connsiteY7229" fmla="*/ 3530261 h 8856097"/>
              <a:gd name="connsiteX7230" fmla="*/ 3589287 w 8830208"/>
              <a:gd name="connsiteY7230" fmla="*/ 3526012 h 8856097"/>
              <a:gd name="connsiteX7231" fmla="*/ 3654114 w 8830208"/>
              <a:gd name="connsiteY7231" fmla="*/ 3490798 h 8856097"/>
              <a:gd name="connsiteX7232" fmla="*/ 3646970 w 8830208"/>
              <a:gd name="connsiteY7232" fmla="*/ 3474130 h 8856097"/>
              <a:gd name="connsiteX7233" fmla="*/ 3637836 w 8830208"/>
              <a:gd name="connsiteY7233" fmla="*/ 3495561 h 8856097"/>
              <a:gd name="connsiteX7234" fmla="*/ 2501579 w 8830208"/>
              <a:gd name="connsiteY7234" fmla="*/ 3497942 h 8856097"/>
              <a:gd name="connsiteX7235" fmla="*/ 2513981 w 8830208"/>
              <a:gd name="connsiteY7235" fmla="*/ 3512230 h 8856097"/>
              <a:gd name="connsiteX7236" fmla="*/ 2520906 w 8830208"/>
              <a:gd name="connsiteY7236" fmla="*/ 3497942 h 8856097"/>
              <a:gd name="connsiteX7237" fmla="*/ 2508504 w 8830208"/>
              <a:gd name="connsiteY7237" fmla="*/ 3483655 h 8856097"/>
              <a:gd name="connsiteX7238" fmla="*/ 2501579 w 8830208"/>
              <a:gd name="connsiteY7238" fmla="*/ 3497942 h 8856097"/>
              <a:gd name="connsiteX7239" fmla="*/ 3750535 w 8830208"/>
              <a:gd name="connsiteY7239" fmla="*/ 3490389 h 8856097"/>
              <a:gd name="connsiteX7240" fmla="*/ 3788635 w 8830208"/>
              <a:gd name="connsiteY7240" fmla="*/ 3490198 h 8856097"/>
              <a:gd name="connsiteX7241" fmla="*/ 3767090 w 8830208"/>
              <a:gd name="connsiteY7241" fmla="*/ 3486055 h 8856097"/>
              <a:gd name="connsiteX7242" fmla="*/ 3750535 w 8830208"/>
              <a:gd name="connsiteY7242" fmla="*/ 3490389 h 8856097"/>
              <a:gd name="connsiteX7243" fmla="*/ 2117779 w 8830208"/>
              <a:gd name="connsiteY7243" fmla="*/ 3516916 h 8856097"/>
              <a:gd name="connsiteX7244" fmla="*/ 2136229 w 8830208"/>
              <a:gd name="connsiteY7244" fmla="*/ 3524136 h 8856097"/>
              <a:gd name="connsiteX7245" fmla="*/ 2129990 w 8830208"/>
              <a:gd name="connsiteY7245" fmla="*/ 3507467 h 8856097"/>
              <a:gd name="connsiteX7246" fmla="*/ 2146059 w 8830208"/>
              <a:gd name="connsiteY7246" fmla="*/ 3520535 h 8856097"/>
              <a:gd name="connsiteX7247" fmla="*/ 2162127 w 8830208"/>
              <a:gd name="connsiteY7247" fmla="*/ 3522688 h 8856097"/>
              <a:gd name="connsiteX7248" fmla="*/ 2137696 w 8830208"/>
              <a:gd name="connsiteY7248" fmla="*/ 3502467 h 8856097"/>
              <a:gd name="connsiteX7249" fmla="*/ 2117779 w 8830208"/>
              <a:gd name="connsiteY7249" fmla="*/ 3516916 h 8856097"/>
              <a:gd name="connsiteX7250" fmla="*/ 2400738 w 8830208"/>
              <a:gd name="connsiteY7250" fmla="*/ 3502705 h 8856097"/>
              <a:gd name="connsiteX7251" fmla="*/ 2441724 w 8830208"/>
              <a:gd name="connsiteY7251" fmla="*/ 3535537 h 8856097"/>
              <a:gd name="connsiteX7252" fmla="*/ 2470795 w 8830208"/>
              <a:gd name="connsiteY7252" fmla="*/ 3501266 h 8856097"/>
              <a:gd name="connsiteX7253" fmla="*/ 2451183 w 8830208"/>
              <a:gd name="connsiteY7253" fmla="*/ 3507848 h 8856097"/>
              <a:gd name="connsiteX7254" fmla="*/ 2438352 w 8830208"/>
              <a:gd name="connsiteY7254" fmla="*/ 3514049 h 8856097"/>
              <a:gd name="connsiteX7255" fmla="*/ 2429123 w 8830208"/>
              <a:gd name="connsiteY7255" fmla="*/ 3502705 h 8856097"/>
              <a:gd name="connsiteX7256" fmla="*/ 2425018 w 8830208"/>
              <a:gd name="connsiteY7256" fmla="*/ 3519373 h 8856097"/>
              <a:gd name="connsiteX7257" fmla="*/ 2415540 w 8830208"/>
              <a:gd name="connsiteY7257" fmla="*/ 3512230 h 8856097"/>
              <a:gd name="connsiteX7258" fmla="*/ 2400738 w 8830208"/>
              <a:gd name="connsiteY7258" fmla="*/ 3502705 h 8856097"/>
              <a:gd name="connsiteX7259" fmla="*/ 3403845 w 8830208"/>
              <a:gd name="connsiteY7259" fmla="*/ 3506143 h 8856097"/>
              <a:gd name="connsiteX7260" fmla="*/ 3410122 w 8830208"/>
              <a:gd name="connsiteY7260" fmla="*/ 3523879 h 8856097"/>
              <a:gd name="connsiteX7261" fmla="*/ 3394929 w 8830208"/>
              <a:gd name="connsiteY7261" fmla="*/ 3518049 h 8856097"/>
              <a:gd name="connsiteX7262" fmla="*/ 3383509 w 8830208"/>
              <a:gd name="connsiteY7262" fmla="*/ 3523536 h 8856097"/>
              <a:gd name="connsiteX7263" fmla="*/ 3415922 w 8830208"/>
              <a:gd name="connsiteY7263" fmla="*/ 3526669 h 8856097"/>
              <a:gd name="connsiteX7264" fmla="*/ 3409769 w 8830208"/>
              <a:gd name="connsiteY7264" fmla="*/ 3499685 h 8856097"/>
              <a:gd name="connsiteX7265" fmla="*/ 3397577 w 8830208"/>
              <a:gd name="connsiteY7265" fmla="*/ 3488417 h 8856097"/>
              <a:gd name="connsiteX7266" fmla="*/ 3403845 w 8830208"/>
              <a:gd name="connsiteY7266" fmla="*/ 3506143 h 8856097"/>
              <a:gd name="connsiteX7267" fmla="*/ 3022264 w 8830208"/>
              <a:gd name="connsiteY7267" fmla="*/ 3510248 h 8856097"/>
              <a:gd name="connsiteX7268" fmla="*/ 3019730 w 8830208"/>
              <a:gd name="connsiteY7268" fmla="*/ 3531527 h 8856097"/>
              <a:gd name="connsiteX7269" fmla="*/ 3028760 w 8830208"/>
              <a:gd name="connsiteY7269" fmla="*/ 3533956 h 8856097"/>
              <a:gd name="connsiteX7270" fmla="*/ 3045571 w 8830208"/>
              <a:gd name="connsiteY7270" fmla="*/ 3528603 h 8856097"/>
              <a:gd name="connsiteX7271" fmla="*/ 3062240 w 8830208"/>
              <a:gd name="connsiteY7271" fmla="*/ 3534842 h 8856097"/>
              <a:gd name="connsiteX7272" fmla="*/ 3049172 w 8830208"/>
              <a:gd name="connsiteY7272" fmla="*/ 3518773 h 8856097"/>
              <a:gd name="connsiteX7273" fmla="*/ 3034884 w 8830208"/>
              <a:gd name="connsiteY7273" fmla="*/ 3502847 h 8856097"/>
              <a:gd name="connsiteX7274" fmla="*/ 3022264 w 8830208"/>
              <a:gd name="connsiteY7274" fmla="*/ 3510248 h 8856097"/>
              <a:gd name="connsiteX7275" fmla="*/ 3219698 w 8830208"/>
              <a:gd name="connsiteY7275" fmla="*/ 3507467 h 8856097"/>
              <a:gd name="connsiteX7276" fmla="*/ 3228927 w 8830208"/>
              <a:gd name="connsiteY7276" fmla="*/ 3531280 h 8856097"/>
              <a:gd name="connsiteX7277" fmla="*/ 3238157 w 8830208"/>
              <a:gd name="connsiteY7277" fmla="*/ 3536042 h 8856097"/>
              <a:gd name="connsiteX7278" fmla="*/ 3228927 w 8830208"/>
              <a:gd name="connsiteY7278" fmla="*/ 3512230 h 8856097"/>
              <a:gd name="connsiteX7279" fmla="*/ 3219698 w 8830208"/>
              <a:gd name="connsiteY7279" fmla="*/ 3507467 h 8856097"/>
              <a:gd name="connsiteX7280" fmla="*/ 2067182 w 8830208"/>
              <a:gd name="connsiteY7280" fmla="*/ 3519002 h 8856097"/>
              <a:gd name="connsiteX7281" fmla="*/ 2028777 w 8830208"/>
              <a:gd name="connsiteY7281" fmla="*/ 3540805 h 8856097"/>
              <a:gd name="connsiteX7282" fmla="*/ 1990677 w 8830208"/>
              <a:gd name="connsiteY7282" fmla="*/ 3559331 h 8856097"/>
              <a:gd name="connsiteX7283" fmla="*/ 1970018 w 8830208"/>
              <a:gd name="connsiteY7283" fmla="*/ 3562198 h 8856097"/>
              <a:gd name="connsiteX7284" fmla="*/ 1949368 w 8830208"/>
              <a:gd name="connsiteY7284" fmla="*/ 3556797 h 8856097"/>
              <a:gd name="connsiteX7285" fmla="*/ 1955730 w 8830208"/>
              <a:gd name="connsiteY7285" fmla="*/ 3573390 h 8856097"/>
              <a:gd name="connsiteX7286" fmla="*/ 1962102 w 8830208"/>
              <a:gd name="connsiteY7286" fmla="*/ 3593973 h 8856097"/>
              <a:gd name="connsiteX7287" fmla="*/ 1972790 w 8830208"/>
              <a:gd name="connsiteY7287" fmla="*/ 3597955 h 8856097"/>
              <a:gd name="connsiteX7288" fmla="*/ 1971627 w 8830208"/>
              <a:gd name="connsiteY7288" fmla="*/ 3583667 h 8856097"/>
              <a:gd name="connsiteX7289" fmla="*/ 1969903 w 8830208"/>
              <a:gd name="connsiteY7289" fmla="*/ 3569380 h 8856097"/>
              <a:gd name="connsiteX7290" fmla="*/ 1985915 w 8830208"/>
              <a:gd name="connsiteY7290" fmla="*/ 3578905 h 8856097"/>
              <a:gd name="connsiteX7291" fmla="*/ 2002879 w 8830208"/>
              <a:gd name="connsiteY7291" fmla="*/ 3571761 h 8856097"/>
              <a:gd name="connsiteX7292" fmla="*/ 1996640 w 8830208"/>
              <a:gd name="connsiteY7292" fmla="*/ 3555092 h 8856097"/>
              <a:gd name="connsiteX7293" fmla="*/ 2014490 w 8830208"/>
              <a:gd name="connsiteY7293" fmla="*/ 3569380 h 8856097"/>
              <a:gd name="connsiteX7294" fmla="*/ 2032340 w 8830208"/>
              <a:gd name="connsiteY7294" fmla="*/ 3583667 h 8856097"/>
              <a:gd name="connsiteX7295" fmla="*/ 2026101 w 8830208"/>
              <a:gd name="connsiteY7295" fmla="*/ 3566998 h 8856097"/>
              <a:gd name="connsiteX7296" fmla="*/ 2028282 w 8830208"/>
              <a:gd name="connsiteY7296" fmla="*/ 3550330 h 8856097"/>
              <a:gd name="connsiteX7297" fmla="*/ 2040074 w 8830208"/>
              <a:gd name="connsiteY7297" fmla="*/ 3560398 h 8856097"/>
              <a:gd name="connsiteX7298" fmla="*/ 2070259 w 8830208"/>
              <a:gd name="connsiteY7298" fmla="*/ 3542395 h 8856097"/>
              <a:gd name="connsiteX7299" fmla="*/ 2065325 w 8830208"/>
              <a:gd name="connsiteY7299" fmla="*/ 3526517 h 8856097"/>
              <a:gd name="connsiteX7300" fmla="*/ 2080384 w 8830208"/>
              <a:gd name="connsiteY7300" fmla="*/ 3545005 h 8856097"/>
              <a:gd name="connsiteX7301" fmla="*/ 2081470 w 8830208"/>
              <a:gd name="connsiteY7301" fmla="*/ 3525955 h 8856097"/>
              <a:gd name="connsiteX7302" fmla="*/ 2067182 w 8830208"/>
              <a:gd name="connsiteY7302" fmla="*/ 3519002 h 8856097"/>
              <a:gd name="connsiteX7303" fmla="*/ 2794149 w 8830208"/>
              <a:gd name="connsiteY7303" fmla="*/ 3526708 h 8856097"/>
              <a:gd name="connsiteX7304" fmla="*/ 2788130 w 8830208"/>
              <a:gd name="connsiteY7304" fmla="*/ 3542405 h 8856097"/>
              <a:gd name="connsiteX7305" fmla="*/ 2780071 w 8830208"/>
              <a:gd name="connsiteY7305" fmla="*/ 3529698 h 8856097"/>
              <a:gd name="connsiteX7306" fmla="*/ 2772023 w 8830208"/>
              <a:gd name="connsiteY7306" fmla="*/ 3526517 h 8856097"/>
              <a:gd name="connsiteX7307" fmla="*/ 2780357 w 8830208"/>
              <a:gd name="connsiteY7307" fmla="*/ 3549206 h 8856097"/>
              <a:gd name="connsiteX7308" fmla="*/ 2788692 w 8830208"/>
              <a:gd name="connsiteY7308" fmla="*/ 3562369 h 8856097"/>
              <a:gd name="connsiteX7309" fmla="*/ 2795540 w 8830208"/>
              <a:gd name="connsiteY7309" fmla="*/ 3540805 h 8856097"/>
              <a:gd name="connsiteX7310" fmla="*/ 2802388 w 8830208"/>
              <a:gd name="connsiteY7310" fmla="*/ 3519240 h 8856097"/>
              <a:gd name="connsiteX7311" fmla="*/ 2810723 w 8830208"/>
              <a:gd name="connsiteY7311" fmla="*/ 3532403 h 8856097"/>
              <a:gd name="connsiteX7312" fmla="*/ 2819210 w 8830208"/>
              <a:gd name="connsiteY7312" fmla="*/ 3534223 h 8856097"/>
              <a:gd name="connsiteX7313" fmla="*/ 2794149 w 8830208"/>
              <a:gd name="connsiteY7313" fmla="*/ 3526708 h 8856097"/>
              <a:gd name="connsiteX7314" fmla="*/ 2349541 w 8830208"/>
              <a:gd name="connsiteY7314" fmla="*/ 3530461 h 8856097"/>
              <a:gd name="connsiteX7315" fmla="*/ 2332873 w 8830208"/>
              <a:gd name="connsiteY7315" fmla="*/ 3543557 h 8856097"/>
              <a:gd name="connsiteX7316" fmla="*/ 2324052 w 8830208"/>
              <a:gd name="connsiteY7316" fmla="*/ 3545567 h 8856097"/>
              <a:gd name="connsiteX7317" fmla="*/ 2315871 w 8830208"/>
              <a:gd name="connsiteY7317" fmla="*/ 3526517 h 8856097"/>
              <a:gd name="connsiteX7318" fmla="*/ 2315051 w 8830208"/>
              <a:gd name="connsiteY7318" fmla="*/ 3545567 h 8856097"/>
              <a:gd name="connsiteX7319" fmla="*/ 2314232 w 8830208"/>
              <a:gd name="connsiteY7319" fmla="*/ 3564617 h 8856097"/>
              <a:gd name="connsiteX7320" fmla="*/ 2305002 w 8830208"/>
              <a:gd name="connsiteY7320" fmla="*/ 3550330 h 8856097"/>
              <a:gd name="connsiteX7321" fmla="*/ 2295773 w 8830208"/>
              <a:gd name="connsiteY7321" fmla="*/ 3536042 h 8856097"/>
              <a:gd name="connsiteX7322" fmla="*/ 2295620 w 8830208"/>
              <a:gd name="connsiteY7322" fmla="*/ 3552711 h 8856097"/>
              <a:gd name="connsiteX7323" fmla="*/ 2285391 w 8830208"/>
              <a:gd name="connsiteY7323" fmla="*/ 3569380 h 8856097"/>
              <a:gd name="connsiteX7324" fmla="*/ 2281190 w 8830208"/>
              <a:gd name="connsiteY7324" fmla="*/ 3559855 h 8856097"/>
              <a:gd name="connsiteX7325" fmla="*/ 2275970 w 8830208"/>
              <a:gd name="connsiteY7325" fmla="*/ 3550330 h 8856097"/>
              <a:gd name="connsiteX7326" fmla="*/ 2270865 w 8830208"/>
              <a:gd name="connsiteY7326" fmla="*/ 3565960 h 8856097"/>
              <a:gd name="connsiteX7327" fmla="*/ 2276866 w 8830208"/>
              <a:gd name="connsiteY7327" fmla="*/ 3581600 h 8856097"/>
              <a:gd name="connsiteX7328" fmla="*/ 2263721 w 8830208"/>
              <a:gd name="connsiteY7328" fmla="*/ 3570694 h 8856097"/>
              <a:gd name="connsiteX7329" fmla="*/ 2220116 w 8830208"/>
              <a:gd name="connsiteY7329" fmla="*/ 3565874 h 8856097"/>
              <a:gd name="connsiteX7330" fmla="*/ 2189655 w 8830208"/>
              <a:gd name="connsiteY7330" fmla="*/ 3571970 h 8856097"/>
              <a:gd name="connsiteX7331" fmla="*/ 2194941 w 8830208"/>
              <a:gd name="connsiteY7331" fmla="*/ 3585743 h 8856097"/>
              <a:gd name="connsiteX7332" fmla="*/ 2200227 w 8830208"/>
              <a:gd name="connsiteY7332" fmla="*/ 3603498 h 8856097"/>
              <a:gd name="connsiteX7333" fmla="*/ 2209457 w 8830208"/>
              <a:gd name="connsiteY7333" fmla="*/ 3607480 h 8856097"/>
              <a:gd name="connsiteX7334" fmla="*/ 2213439 w 8830208"/>
              <a:gd name="connsiteY7334" fmla="*/ 3590811 h 8856097"/>
              <a:gd name="connsiteX7335" fmla="*/ 2208200 w 8830208"/>
              <a:gd name="connsiteY7335" fmla="*/ 3574142 h 8856097"/>
              <a:gd name="connsiteX7336" fmla="*/ 2221897 w 8830208"/>
              <a:gd name="connsiteY7336" fmla="*/ 3590763 h 8856097"/>
              <a:gd name="connsiteX7337" fmla="*/ 2235603 w 8830208"/>
              <a:gd name="connsiteY7337" fmla="*/ 3607394 h 8856097"/>
              <a:gd name="connsiteX7338" fmla="*/ 2272684 w 8830208"/>
              <a:gd name="connsiteY7338" fmla="*/ 3588696 h 8856097"/>
              <a:gd name="connsiteX7339" fmla="*/ 2335959 w 8830208"/>
              <a:gd name="connsiteY7339" fmla="*/ 3564741 h 8856097"/>
              <a:gd name="connsiteX7340" fmla="*/ 2362295 w 8830208"/>
              <a:gd name="connsiteY7340" fmla="*/ 3543005 h 8856097"/>
              <a:gd name="connsiteX7341" fmla="*/ 2362448 w 8830208"/>
              <a:gd name="connsiteY7341" fmla="*/ 3526517 h 8856097"/>
              <a:gd name="connsiteX7342" fmla="*/ 2371677 w 8830208"/>
              <a:gd name="connsiteY7342" fmla="*/ 3540805 h 8856097"/>
              <a:gd name="connsiteX7343" fmla="*/ 2381060 w 8830208"/>
              <a:gd name="connsiteY7343" fmla="*/ 3543748 h 8856097"/>
              <a:gd name="connsiteX7344" fmla="*/ 2349541 w 8830208"/>
              <a:gd name="connsiteY7344" fmla="*/ 3530461 h 8856097"/>
              <a:gd name="connsiteX7345" fmla="*/ 2621547 w 8830208"/>
              <a:gd name="connsiteY7345" fmla="*/ 3540776 h 8856097"/>
              <a:gd name="connsiteX7346" fmla="*/ 2600277 w 8830208"/>
              <a:gd name="connsiteY7346" fmla="*/ 3551291 h 8856097"/>
              <a:gd name="connsiteX7347" fmla="*/ 2582618 w 8830208"/>
              <a:gd name="connsiteY7347" fmla="*/ 3543319 h 8856097"/>
              <a:gd name="connsiteX7348" fmla="*/ 2564968 w 8830208"/>
              <a:gd name="connsiteY7348" fmla="*/ 3544653 h 8856097"/>
              <a:gd name="connsiteX7349" fmla="*/ 2568931 w 8830208"/>
              <a:gd name="connsiteY7349" fmla="*/ 3564160 h 8856097"/>
              <a:gd name="connsiteX7350" fmla="*/ 2572893 w 8830208"/>
              <a:gd name="connsiteY7350" fmla="*/ 3583667 h 8856097"/>
              <a:gd name="connsiteX7351" fmla="*/ 2558348 w 8830208"/>
              <a:gd name="connsiteY7351" fmla="*/ 3559855 h 8856097"/>
              <a:gd name="connsiteX7352" fmla="*/ 2552834 w 8830208"/>
              <a:gd name="connsiteY7352" fmla="*/ 3569722 h 8856097"/>
              <a:gd name="connsiteX7353" fmla="*/ 2562539 w 8830208"/>
              <a:gd name="connsiteY7353" fmla="*/ 3587858 h 8856097"/>
              <a:gd name="connsiteX7354" fmla="*/ 2588552 w 8830208"/>
              <a:gd name="connsiteY7354" fmla="*/ 3576428 h 8856097"/>
              <a:gd name="connsiteX7355" fmla="*/ 2620594 w 8830208"/>
              <a:gd name="connsiteY7355" fmla="*/ 3556521 h 8856097"/>
              <a:gd name="connsiteX7356" fmla="*/ 2635596 w 8830208"/>
              <a:gd name="connsiteY7356" fmla="*/ 3564074 h 8856097"/>
              <a:gd name="connsiteX7357" fmla="*/ 2644569 w 8830208"/>
              <a:gd name="connsiteY7357" fmla="*/ 3580105 h 8856097"/>
              <a:gd name="connsiteX7358" fmla="*/ 2655599 w 8830208"/>
              <a:gd name="connsiteY7358" fmla="*/ 3566817 h 8856097"/>
              <a:gd name="connsiteX7359" fmla="*/ 2666629 w 8830208"/>
              <a:gd name="connsiteY7359" fmla="*/ 3553530 h 8856097"/>
              <a:gd name="connsiteX7360" fmla="*/ 2654722 w 8830208"/>
              <a:gd name="connsiteY7360" fmla="*/ 3537242 h 8856097"/>
              <a:gd name="connsiteX7361" fmla="*/ 2642816 w 8830208"/>
              <a:gd name="connsiteY7361" fmla="*/ 3520964 h 8856097"/>
              <a:gd name="connsiteX7362" fmla="*/ 2621547 w 8830208"/>
              <a:gd name="connsiteY7362" fmla="*/ 3540776 h 8856097"/>
              <a:gd name="connsiteX7363" fmla="*/ 2994250 w 8830208"/>
              <a:gd name="connsiteY7363" fmla="*/ 3536042 h 8856097"/>
              <a:gd name="connsiteX7364" fmla="*/ 2991298 w 8830208"/>
              <a:gd name="connsiteY7364" fmla="*/ 3550330 h 8856097"/>
              <a:gd name="connsiteX7365" fmla="*/ 2978058 w 8830208"/>
              <a:gd name="connsiteY7365" fmla="*/ 3538423 h 8856097"/>
              <a:gd name="connsiteX7366" fmla="*/ 2972362 w 8830208"/>
              <a:gd name="connsiteY7366" fmla="*/ 3545567 h 8856097"/>
              <a:gd name="connsiteX7367" fmla="*/ 2971457 w 8830208"/>
              <a:gd name="connsiteY7367" fmla="*/ 3564617 h 8856097"/>
              <a:gd name="connsiteX7368" fmla="*/ 2962599 w 8830208"/>
              <a:gd name="connsiteY7368" fmla="*/ 3550606 h 8856097"/>
              <a:gd name="connsiteX7369" fmla="*/ 2946273 w 8830208"/>
              <a:gd name="connsiteY7369" fmla="*/ 3563722 h 8856097"/>
              <a:gd name="connsiteX7370" fmla="*/ 2951731 w 8830208"/>
              <a:gd name="connsiteY7370" fmla="*/ 3577933 h 8856097"/>
              <a:gd name="connsiteX7371" fmla="*/ 2980316 w 8830208"/>
              <a:gd name="connsiteY7371" fmla="*/ 3563665 h 8856097"/>
              <a:gd name="connsiteX7372" fmla="*/ 3003595 w 8830208"/>
              <a:gd name="connsiteY7372" fmla="*/ 3535585 h 8856097"/>
              <a:gd name="connsiteX7373" fmla="*/ 2993527 w 8830208"/>
              <a:gd name="connsiteY7373" fmla="*/ 3521755 h 8856097"/>
              <a:gd name="connsiteX7374" fmla="*/ 2994250 w 8830208"/>
              <a:gd name="connsiteY7374" fmla="*/ 3536042 h 8856097"/>
              <a:gd name="connsiteX7375" fmla="*/ 3177854 w 8830208"/>
              <a:gd name="connsiteY7375" fmla="*/ 3536042 h 8856097"/>
              <a:gd name="connsiteX7376" fmla="*/ 3214230 w 8830208"/>
              <a:gd name="connsiteY7376" fmla="*/ 3541462 h 8856097"/>
              <a:gd name="connsiteX7377" fmla="*/ 3210849 w 8830208"/>
              <a:gd name="connsiteY7377" fmla="*/ 3527117 h 8856097"/>
              <a:gd name="connsiteX7378" fmla="*/ 3197152 w 8830208"/>
              <a:gd name="connsiteY7378" fmla="*/ 3533604 h 8856097"/>
              <a:gd name="connsiteX7379" fmla="*/ 3192333 w 8830208"/>
              <a:gd name="connsiteY7379" fmla="*/ 3545567 h 8856097"/>
              <a:gd name="connsiteX7380" fmla="*/ 3191580 w 8830208"/>
              <a:gd name="connsiteY7380" fmla="*/ 3533661 h 8856097"/>
              <a:gd name="connsiteX7381" fmla="*/ 3181598 w 8830208"/>
              <a:gd name="connsiteY7381" fmla="*/ 3521755 h 8856097"/>
              <a:gd name="connsiteX7382" fmla="*/ 3177854 w 8830208"/>
              <a:gd name="connsiteY7382" fmla="*/ 3536042 h 8856097"/>
              <a:gd name="connsiteX7383" fmla="*/ 3362277 w 8830208"/>
              <a:gd name="connsiteY7383" fmla="*/ 3536042 h 8856097"/>
              <a:gd name="connsiteX7384" fmla="*/ 3371507 w 8830208"/>
              <a:gd name="connsiteY7384" fmla="*/ 3550330 h 8856097"/>
              <a:gd name="connsiteX7385" fmla="*/ 3375250 w 8830208"/>
              <a:gd name="connsiteY7385" fmla="*/ 3536042 h 8856097"/>
              <a:gd name="connsiteX7386" fmla="*/ 3366021 w 8830208"/>
              <a:gd name="connsiteY7386" fmla="*/ 3521755 h 8856097"/>
              <a:gd name="connsiteX7387" fmla="*/ 3362277 w 8830208"/>
              <a:gd name="connsiteY7387" fmla="*/ 3536042 h 8856097"/>
              <a:gd name="connsiteX7388" fmla="*/ 3133820 w 8830208"/>
              <a:gd name="connsiteY7388" fmla="*/ 3536642 h 8856097"/>
              <a:gd name="connsiteX7389" fmla="*/ 3100340 w 8830208"/>
              <a:gd name="connsiteY7389" fmla="*/ 3559855 h 8856097"/>
              <a:gd name="connsiteX7390" fmla="*/ 3067002 w 8830208"/>
              <a:gd name="connsiteY7390" fmla="*/ 3580686 h 8856097"/>
              <a:gd name="connsiteX7391" fmla="*/ 3047952 w 8830208"/>
              <a:gd name="connsiteY7391" fmla="*/ 3588430 h 8856097"/>
              <a:gd name="connsiteX7392" fmla="*/ 3038427 w 8830208"/>
              <a:gd name="connsiteY7392" fmla="*/ 3617005 h 8856097"/>
              <a:gd name="connsiteX7393" fmla="*/ 3047657 w 8830208"/>
              <a:gd name="connsiteY7393" fmla="*/ 3631292 h 8856097"/>
              <a:gd name="connsiteX7394" fmla="*/ 3047810 w 8830208"/>
              <a:gd name="connsiteY7394" fmla="*/ 3613604 h 8856097"/>
              <a:gd name="connsiteX7395" fmla="*/ 3063011 w 8830208"/>
              <a:gd name="connsiteY7395" fmla="*/ 3601698 h 8856097"/>
              <a:gd name="connsiteX7396" fmla="*/ 3095073 w 8830208"/>
              <a:gd name="connsiteY7396" fmla="*/ 3595573 h 8856097"/>
              <a:gd name="connsiteX7397" fmla="*/ 3114770 w 8830208"/>
              <a:gd name="connsiteY7397" fmla="*/ 3562236 h 8856097"/>
              <a:gd name="connsiteX7398" fmla="*/ 3124152 w 8830208"/>
              <a:gd name="connsiteY7398" fmla="*/ 3569380 h 8856097"/>
              <a:gd name="connsiteX7399" fmla="*/ 3133382 w 8830208"/>
              <a:gd name="connsiteY7399" fmla="*/ 3583667 h 8856097"/>
              <a:gd name="connsiteX7400" fmla="*/ 3133677 w 8830208"/>
              <a:gd name="connsiteY7400" fmla="*/ 3569380 h 8856097"/>
              <a:gd name="connsiteX7401" fmla="*/ 3133973 w 8830208"/>
              <a:gd name="connsiteY7401" fmla="*/ 3555092 h 8856097"/>
              <a:gd name="connsiteX7402" fmla="*/ 3143202 w 8830208"/>
              <a:gd name="connsiteY7402" fmla="*/ 3569380 h 8856097"/>
              <a:gd name="connsiteX7403" fmla="*/ 3152432 w 8830208"/>
              <a:gd name="connsiteY7403" fmla="*/ 3583667 h 8856097"/>
              <a:gd name="connsiteX7404" fmla="*/ 3152432 w 8830208"/>
              <a:gd name="connsiteY7404" fmla="*/ 3569380 h 8856097"/>
              <a:gd name="connsiteX7405" fmla="*/ 3143202 w 8830208"/>
              <a:gd name="connsiteY7405" fmla="*/ 3540805 h 8856097"/>
              <a:gd name="connsiteX7406" fmla="*/ 3133820 w 8830208"/>
              <a:gd name="connsiteY7406" fmla="*/ 3536642 h 8856097"/>
              <a:gd name="connsiteX7407" fmla="*/ 3327064 w 8830208"/>
              <a:gd name="connsiteY7407" fmla="*/ 3538823 h 8856097"/>
              <a:gd name="connsiteX7408" fmla="*/ 3324530 w 8830208"/>
              <a:gd name="connsiteY7408" fmla="*/ 3560102 h 8856097"/>
              <a:gd name="connsiteX7409" fmla="*/ 3333407 w 8830208"/>
              <a:gd name="connsiteY7409" fmla="*/ 3574142 h 8856097"/>
              <a:gd name="connsiteX7410" fmla="*/ 3333702 w 8830208"/>
              <a:gd name="connsiteY7410" fmla="*/ 3555092 h 8856097"/>
              <a:gd name="connsiteX7411" fmla="*/ 3333998 w 8830208"/>
              <a:gd name="connsiteY7411" fmla="*/ 3536042 h 8856097"/>
              <a:gd name="connsiteX7412" fmla="*/ 3343227 w 8830208"/>
              <a:gd name="connsiteY7412" fmla="*/ 3550330 h 8856097"/>
              <a:gd name="connsiteX7413" fmla="*/ 3352457 w 8830208"/>
              <a:gd name="connsiteY7413" fmla="*/ 3564617 h 8856097"/>
              <a:gd name="connsiteX7414" fmla="*/ 3352610 w 8830208"/>
              <a:gd name="connsiteY7414" fmla="*/ 3547948 h 8856097"/>
              <a:gd name="connsiteX7415" fmla="*/ 3327064 w 8830208"/>
              <a:gd name="connsiteY7415" fmla="*/ 3538823 h 8856097"/>
              <a:gd name="connsiteX7416" fmla="*/ 3514677 w 8830208"/>
              <a:gd name="connsiteY7416" fmla="*/ 3550330 h 8856097"/>
              <a:gd name="connsiteX7417" fmla="*/ 3523612 w 8830208"/>
              <a:gd name="connsiteY7417" fmla="*/ 3569380 h 8856097"/>
              <a:gd name="connsiteX7418" fmla="*/ 3531108 w 8830208"/>
              <a:gd name="connsiteY7418" fmla="*/ 3550330 h 8856097"/>
              <a:gd name="connsiteX7419" fmla="*/ 3522174 w 8830208"/>
              <a:gd name="connsiteY7419" fmla="*/ 3531280 h 8856097"/>
              <a:gd name="connsiteX7420" fmla="*/ 3514677 w 8830208"/>
              <a:gd name="connsiteY7420" fmla="*/ 3550330 h 8856097"/>
              <a:gd name="connsiteX7421" fmla="*/ 1437732 w 8830208"/>
              <a:gd name="connsiteY7421" fmla="*/ 3650342 h 8856097"/>
              <a:gd name="connsiteX7422" fmla="*/ 1507227 w 8830208"/>
              <a:gd name="connsiteY7422" fmla="*/ 3774167 h 8856097"/>
              <a:gd name="connsiteX7423" fmla="*/ 1457277 w 8830208"/>
              <a:gd name="connsiteY7423" fmla="*/ 3669392 h 8856097"/>
              <a:gd name="connsiteX7424" fmla="*/ 1387783 w 8830208"/>
              <a:gd name="connsiteY7424" fmla="*/ 3545567 h 8856097"/>
              <a:gd name="connsiteX7425" fmla="*/ 1437732 w 8830208"/>
              <a:gd name="connsiteY7425" fmla="*/ 3650342 h 8856097"/>
              <a:gd name="connsiteX7426" fmla="*/ 3286077 w 8830208"/>
              <a:gd name="connsiteY7426" fmla="*/ 3548510 h 8856097"/>
              <a:gd name="connsiteX7427" fmla="*/ 3301146 w 8830208"/>
              <a:gd name="connsiteY7427" fmla="*/ 3574704 h 8856097"/>
              <a:gd name="connsiteX7428" fmla="*/ 3316205 w 8830208"/>
              <a:gd name="connsiteY7428" fmla="*/ 3593192 h 8856097"/>
              <a:gd name="connsiteX7429" fmla="*/ 3310671 w 8830208"/>
              <a:gd name="connsiteY7429" fmla="*/ 3575742 h 8856097"/>
              <a:gd name="connsiteX7430" fmla="*/ 3305127 w 8830208"/>
              <a:gd name="connsiteY7430" fmla="*/ 3549549 h 8856097"/>
              <a:gd name="connsiteX7431" fmla="*/ 3295602 w 8830208"/>
              <a:gd name="connsiteY7431" fmla="*/ 3540805 h 8856097"/>
              <a:gd name="connsiteX7432" fmla="*/ 3286077 w 8830208"/>
              <a:gd name="connsiteY7432" fmla="*/ 3548510 h 8856097"/>
              <a:gd name="connsiteX7433" fmla="*/ 3469701 w 8830208"/>
              <a:gd name="connsiteY7433" fmla="*/ 3555787 h 8856097"/>
              <a:gd name="connsiteX7434" fmla="*/ 3439011 w 8830208"/>
              <a:gd name="connsiteY7434" fmla="*/ 3569218 h 8856097"/>
              <a:gd name="connsiteX7435" fmla="*/ 3444736 w 8830208"/>
              <a:gd name="connsiteY7435" fmla="*/ 3584134 h 8856097"/>
              <a:gd name="connsiteX7436" fmla="*/ 3464300 w 8830208"/>
              <a:gd name="connsiteY7436" fmla="*/ 3593735 h 8856097"/>
              <a:gd name="connsiteX7437" fmla="*/ 3482121 w 8830208"/>
              <a:gd name="connsiteY7437" fmla="*/ 3588430 h 8856097"/>
              <a:gd name="connsiteX7438" fmla="*/ 3486245 w 8830208"/>
              <a:gd name="connsiteY7438" fmla="*/ 3571761 h 8856097"/>
              <a:gd name="connsiteX7439" fmla="*/ 3486398 w 8830208"/>
              <a:gd name="connsiteY7439" fmla="*/ 3555092 h 8856097"/>
              <a:gd name="connsiteX7440" fmla="*/ 3495627 w 8830208"/>
              <a:gd name="connsiteY7440" fmla="*/ 3569380 h 8856097"/>
              <a:gd name="connsiteX7441" fmla="*/ 3504857 w 8830208"/>
              <a:gd name="connsiteY7441" fmla="*/ 3583667 h 8856097"/>
              <a:gd name="connsiteX7442" fmla="*/ 3505010 w 8830208"/>
              <a:gd name="connsiteY7442" fmla="*/ 3562236 h 8856097"/>
              <a:gd name="connsiteX7443" fmla="*/ 3502771 w 8830208"/>
              <a:gd name="connsiteY7443" fmla="*/ 3541586 h 8856097"/>
              <a:gd name="connsiteX7444" fmla="*/ 3469701 w 8830208"/>
              <a:gd name="connsiteY7444" fmla="*/ 3555787 h 8856097"/>
              <a:gd name="connsiteX7445" fmla="*/ 2914745 w 8830208"/>
              <a:gd name="connsiteY7445" fmla="*/ 3557473 h 8856097"/>
              <a:gd name="connsiteX7446" fmla="*/ 2924127 w 8830208"/>
              <a:gd name="connsiteY7446" fmla="*/ 3578905 h 8856097"/>
              <a:gd name="connsiteX7447" fmla="*/ 2933357 w 8830208"/>
              <a:gd name="connsiteY7447" fmla="*/ 3593192 h 8856097"/>
              <a:gd name="connsiteX7448" fmla="*/ 2933510 w 8830208"/>
              <a:gd name="connsiteY7448" fmla="*/ 3571761 h 8856097"/>
              <a:gd name="connsiteX7449" fmla="*/ 2924127 w 8830208"/>
              <a:gd name="connsiteY7449" fmla="*/ 3550330 h 8856097"/>
              <a:gd name="connsiteX7450" fmla="*/ 2914745 w 8830208"/>
              <a:gd name="connsiteY7450" fmla="*/ 3557473 h 8856097"/>
              <a:gd name="connsiteX7451" fmla="*/ 2493121 w 8830208"/>
              <a:gd name="connsiteY7451" fmla="*/ 3566417 h 8856097"/>
              <a:gd name="connsiteX7452" fmla="*/ 2485977 w 8830208"/>
              <a:gd name="connsiteY7452" fmla="*/ 3607480 h 8856097"/>
              <a:gd name="connsiteX7453" fmla="*/ 2495502 w 8830208"/>
              <a:gd name="connsiteY7453" fmla="*/ 3592030 h 8856097"/>
              <a:gd name="connsiteX7454" fmla="*/ 2495502 w 8830208"/>
              <a:gd name="connsiteY7454" fmla="*/ 3576571 h 8856097"/>
              <a:gd name="connsiteX7455" fmla="*/ 2509037 w 8830208"/>
              <a:gd name="connsiteY7455" fmla="*/ 3587810 h 8856097"/>
              <a:gd name="connsiteX7456" fmla="*/ 2522582 w 8830208"/>
              <a:gd name="connsiteY7456" fmla="*/ 3599040 h 8856097"/>
              <a:gd name="connsiteX7457" fmla="*/ 2517458 w 8830208"/>
              <a:gd name="connsiteY7457" fmla="*/ 3579448 h 8856097"/>
              <a:gd name="connsiteX7458" fmla="*/ 2511057 w 8830208"/>
              <a:gd name="connsiteY7458" fmla="*/ 3560960 h 8856097"/>
              <a:gd name="connsiteX7459" fmla="*/ 2493121 w 8830208"/>
              <a:gd name="connsiteY7459" fmla="*/ 3566417 h 8856097"/>
              <a:gd name="connsiteX7460" fmla="*/ 2894943 w 8830208"/>
              <a:gd name="connsiteY7460" fmla="*/ 3574142 h 8856097"/>
              <a:gd name="connsiteX7461" fmla="*/ 2889247 w 8830208"/>
              <a:gd name="connsiteY7461" fmla="*/ 3581286 h 8856097"/>
              <a:gd name="connsiteX7462" fmla="*/ 2866835 w 8830208"/>
              <a:gd name="connsiteY7462" fmla="*/ 3586048 h 8856097"/>
              <a:gd name="connsiteX7463" fmla="*/ 2866682 w 8830208"/>
              <a:gd name="connsiteY7463" fmla="*/ 3602717 h 8856097"/>
              <a:gd name="connsiteX7464" fmla="*/ 2857824 w 8830208"/>
              <a:gd name="connsiteY7464" fmla="*/ 3588706 h 8856097"/>
              <a:gd name="connsiteX7465" fmla="*/ 2844670 w 8830208"/>
              <a:gd name="connsiteY7465" fmla="*/ 3601155 h 8856097"/>
              <a:gd name="connsiteX7466" fmla="*/ 2852690 w 8830208"/>
              <a:gd name="connsiteY7466" fmla="*/ 3615300 h 8856097"/>
              <a:gd name="connsiteX7467" fmla="*/ 2883265 w 8830208"/>
              <a:gd name="connsiteY7467" fmla="*/ 3599431 h 8856097"/>
              <a:gd name="connsiteX7468" fmla="*/ 2913850 w 8830208"/>
              <a:gd name="connsiteY7468" fmla="*/ 3583572 h 8856097"/>
              <a:gd name="connsiteX7469" fmla="*/ 2904849 w 8830208"/>
              <a:gd name="connsiteY7469" fmla="*/ 3569332 h 8856097"/>
              <a:gd name="connsiteX7470" fmla="*/ 2895848 w 8830208"/>
              <a:gd name="connsiteY7470" fmla="*/ 3555092 h 8856097"/>
              <a:gd name="connsiteX7471" fmla="*/ 2894943 w 8830208"/>
              <a:gd name="connsiteY7471" fmla="*/ 3574142 h 8856097"/>
              <a:gd name="connsiteX7472" fmla="*/ 3413427 w 8830208"/>
              <a:gd name="connsiteY7472" fmla="*/ 3581286 h 8856097"/>
              <a:gd name="connsiteX7473" fmla="*/ 3419294 w 8830208"/>
              <a:gd name="connsiteY7473" fmla="*/ 3610423 h 8856097"/>
              <a:gd name="connsiteX7474" fmla="*/ 3429419 w 8830208"/>
              <a:gd name="connsiteY7474" fmla="*/ 3611956 h 8856097"/>
              <a:gd name="connsiteX7475" fmla="*/ 3428591 w 8830208"/>
              <a:gd name="connsiteY7475" fmla="*/ 3592763 h 8856097"/>
              <a:gd name="connsiteX7476" fmla="*/ 3423933 w 8830208"/>
              <a:gd name="connsiteY7476" fmla="*/ 3569799 h 8856097"/>
              <a:gd name="connsiteX7477" fmla="*/ 3418875 w 8830208"/>
              <a:gd name="connsiteY7477" fmla="*/ 3559855 h 8856097"/>
              <a:gd name="connsiteX7478" fmla="*/ 3413427 w 8830208"/>
              <a:gd name="connsiteY7478" fmla="*/ 3581286 h 8856097"/>
              <a:gd name="connsiteX7479" fmla="*/ 1905591 w 8830208"/>
              <a:gd name="connsiteY7479" fmla="*/ 3578905 h 8856097"/>
              <a:gd name="connsiteX7480" fmla="*/ 1919545 w 8830208"/>
              <a:gd name="connsiteY7480" fmla="*/ 3611680 h 8856097"/>
              <a:gd name="connsiteX7481" fmla="*/ 1919240 w 8830208"/>
              <a:gd name="connsiteY7481" fmla="*/ 3588430 h 8856097"/>
              <a:gd name="connsiteX7482" fmla="*/ 1905591 w 8830208"/>
              <a:gd name="connsiteY7482" fmla="*/ 3578905 h 8856097"/>
              <a:gd name="connsiteX7483" fmla="*/ 2233565 w 8830208"/>
              <a:gd name="connsiteY7483" fmla="*/ 3578905 h 8856097"/>
              <a:gd name="connsiteX7484" fmla="*/ 2243652 w 8830208"/>
              <a:gd name="connsiteY7484" fmla="*/ 3588430 h 8856097"/>
              <a:gd name="connsiteX7485" fmla="*/ 2247852 w 8830208"/>
              <a:gd name="connsiteY7485" fmla="*/ 3578905 h 8856097"/>
              <a:gd name="connsiteX7486" fmla="*/ 2237766 w 8830208"/>
              <a:gd name="connsiteY7486" fmla="*/ 3569380 h 8856097"/>
              <a:gd name="connsiteX7487" fmla="*/ 2233565 w 8830208"/>
              <a:gd name="connsiteY7487" fmla="*/ 3578905 h 8856097"/>
              <a:gd name="connsiteX7488" fmla="*/ 3247977 w 8830208"/>
              <a:gd name="connsiteY7488" fmla="*/ 3575885 h 8856097"/>
              <a:gd name="connsiteX7489" fmla="*/ 3228889 w 8830208"/>
              <a:gd name="connsiteY7489" fmla="*/ 3591201 h 8856097"/>
              <a:gd name="connsiteX7490" fmla="*/ 3209801 w 8830208"/>
              <a:gd name="connsiteY7490" fmla="*/ 3596193 h 8856097"/>
              <a:gd name="connsiteX7491" fmla="*/ 3216269 w 8830208"/>
              <a:gd name="connsiteY7491" fmla="*/ 3613042 h 8856097"/>
              <a:gd name="connsiteX7492" fmla="*/ 3222736 w 8830208"/>
              <a:gd name="connsiteY7492" fmla="*/ 3629902 h 8856097"/>
              <a:gd name="connsiteX7493" fmla="*/ 3229928 w 8830208"/>
              <a:gd name="connsiteY7493" fmla="*/ 3611547 h 8856097"/>
              <a:gd name="connsiteX7494" fmla="*/ 3237786 w 8830208"/>
              <a:gd name="connsiteY7494" fmla="*/ 3605098 h 8856097"/>
              <a:gd name="connsiteX7495" fmla="*/ 3248273 w 8830208"/>
              <a:gd name="connsiteY7495" fmla="*/ 3617005 h 8856097"/>
              <a:gd name="connsiteX7496" fmla="*/ 3258769 w 8830208"/>
              <a:gd name="connsiteY7496" fmla="*/ 3576361 h 8856097"/>
              <a:gd name="connsiteX7497" fmla="*/ 3247977 w 8830208"/>
              <a:gd name="connsiteY7497" fmla="*/ 3575885 h 8856097"/>
              <a:gd name="connsiteX7498" fmla="*/ 3652790 w 8830208"/>
              <a:gd name="connsiteY7498" fmla="*/ 3578905 h 8856097"/>
              <a:gd name="connsiteX7499" fmla="*/ 3662877 w 8830208"/>
              <a:gd name="connsiteY7499" fmla="*/ 3588430 h 8856097"/>
              <a:gd name="connsiteX7500" fmla="*/ 3667077 w 8830208"/>
              <a:gd name="connsiteY7500" fmla="*/ 3578905 h 8856097"/>
              <a:gd name="connsiteX7501" fmla="*/ 3656991 w 8830208"/>
              <a:gd name="connsiteY7501" fmla="*/ 3569380 h 8856097"/>
              <a:gd name="connsiteX7502" fmla="*/ 3652790 w 8830208"/>
              <a:gd name="connsiteY7502" fmla="*/ 3578905 h 8856097"/>
              <a:gd name="connsiteX7503" fmla="*/ 2424065 w 8830208"/>
              <a:gd name="connsiteY7503" fmla="*/ 3588430 h 8856097"/>
              <a:gd name="connsiteX7504" fmla="*/ 2448439 w 8830208"/>
              <a:gd name="connsiteY7504" fmla="*/ 3617005 h 8856097"/>
              <a:gd name="connsiteX7505" fmla="*/ 2466642 w 8830208"/>
              <a:gd name="connsiteY7505" fmla="*/ 3595573 h 8856097"/>
              <a:gd name="connsiteX7506" fmla="*/ 2466346 w 8830208"/>
              <a:gd name="connsiteY7506" fmla="*/ 3574142 h 8856097"/>
              <a:gd name="connsiteX7507" fmla="*/ 2456641 w 8830208"/>
              <a:gd name="connsiteY7507" fmla="*/ 3590811 h 8856097"/>
              <a:gd name="connsiteX7508" fmla="*/ 2428827 w 8830208"/>
              <a:gd name="connsiteY7508" fmla="*/ 3597392 h 8856097"/>
              <a:gd name="connsiteX7509" fmla="*/ 2439829 w 8830208"/>
              <a:gd name="connsiteY7509" fmla="*/ 3594097 h 8856097"/>
              <a:gd name="connsiteX7510" fmla="*/ 2444020 w 8830208"/>
              <a:gd name="connsiteY7510" fmla="*/ 3589906 h 8856097"/>
              <a:gd name="connsiteX7511" fmla="*/ 2424065 w 8830208"/>
              <a:gd name="connsiteY7511" fmla="*/ 3588430 h 8856097"/>
              <a:gd name="connsiteX7512" fmla="*/ 3076527 w 8830208"/>
              <a:gd name="connsiteY7512" fmla="*/ 3588992 h 8856097"/>
              <a:gd name="connsiteX7513" fmla="*/ 3086052 w 8830208"/>
              <a:gd name="connsiteY7513" fmla="*/ 3593192 h 8856097"/>
              <a:gd name="connsiteX7514" fmla="*/ 3095577 w 8830208"/>
              <a:gd name="connsiteY7514" fmla="*/ 3583105 h 8856097"/>
              <a:gd name="connsiteX7515" fmla="*/ 3086052 w 8830208"/>
              <a:gd name="connsiteY7515" fmla="*/ 3578905 h 8856097"/>
              <a:gd name="connsiteX7516" fmla="*/ 3076527 w 8830208"/>
              <a:gd name="connsiteY7516" fmla="*/ 3588992 h 8856097"/>
              <a:gd name="connsiteX7517" fmla="*/ 2084032 w 8830208"/>
              <a:gd name="connsiteY7517" fmla="*/ 3606822 h 8856097"/>
              <a:gd name="connsiteX7518" fmla="*/ 2032845 w 8830208"/>
              <a:gd name="connsiteY7518" fmla="*/ 3618281 h 8856097"/>
              <a:gd name="connsiteX7519" fmla="*/ 2032816 w 8830208"/>
              <a:gd name="connsiteY7519" fmla="*/ 3636055 h 8856097"/>
              <a:gd name="connsiteX7520" fmla="*/ 2039207 w 8830208"/>
              <a:gd name="connsiteY7520" fmla="*/ 3659867 h 8856097"/>
              <a:gd name="connsiteX7521" fmla="*/ 2028978 w 8830208"/>
              <a:gd name="connsiteY7521" fmla="*/ 3643598 h 8856097"/>
              <a:gd name="connsiteX7522" fmla="*/ 1990677 w 8830208"/>
              <a:gd name="connsiteY7522" fmla="*/ 3650799 h 8856097"/>
              <a:gd name="connsiteX7523" fmla="*/ 2001822 w 8830208"/>
              <a:gd name="connsiteY7523" fmla="*/ 3670392 h 8856097"/>
              <a:gd name="connsiteX7524" fmla="*/ 2006879 w 8830208"/>
              <a:gd name="connsiteY7524" fmla="*/ 3661429 h 8856097"/>
              <a:gd name="connsiteX7525" fmla="*/ 2009232 w 8830208"/>
              <a:gd name="connsiteY7525" fmla="*/ 3645580 h 8856097"/>
              <a:gd name="connsiteX7526" fmla="*/ 2020843 w 8830208"/>
              <a:gd name="connsiteY7526" fmla="*/ 3654809 h 8856097"/>
              <a:gd name="connsiteX7527" fmla="*/ 2141392 w 8830208"/>
              <a:gd name="connsiteY7527" fmla="*/ 3617719 h 8856097"/>
              <a:gd name="connsiteX7528" fmla="*/ 2157584 w 8830208"/>
              <a:gd name="connsiteY7528" fmla="*/ 3607660 h 8856097"/>
              <a:gd name="connsiteX7529" fmla="*/ 2172091 w 8830208"/>
              <a:gd name="connsiteY7529" fmla="*/ 3619700 h 8856097"/>
              <a:gd name="connsiteX7530" fmla="*/ 2166090 w 8830208"/>
              <a:gd name="connsiteY7530" fmla="*/ 3604060 h 8856097"/>
              <a:gd name="connsiteX7531" fmla="*/ 2084032 w 8830208"/>
              <a:gd name="connsiteY7531" fmla="*/ 3606822 h 8856097"/>
              <a:gd name="connsiteX7532" fmla="*/ 2819352 w 8830208"/>
              <a:gd name="connsiteY7532" fmla="*/ 3597392 h 8856097"/>
              <a:gd name="connsiteX7533" fmla="*/ 2828773 w 8830208"/>
              <a:gd name="connsiteY7533" fmla="*/ 3612175 h 8856097"/>
              <a:gd name="connsiteX7534" fmla="*/ 2832516 w 8830208"/>
              <a:gd name="connsiteY7534" fmla="*/ 3603212 h 8856097"/>
              <a:gd name="connsiteX7535" fmla="*/ 2819352 w 8830208"/>
              <a:gd name="connsiteY7535" fmla="*/ 3597392 h 8856097"/>
              <a:gd name="connsiteX7536" fmla="*/ 3372098 w 8830208"/>
              <a:gd name="connsiteY7536" fmla="*/ 3597955 h 8856097"/>
              <a:gd name="connsiteX7537" fmla="*/ 3381327 w 8830208"/>
              <a:gd name="connsiteY7537" fmla="*/ 3626530 h 8856097"/>
              <a:gd name="connsiteX7538" fmla="*/ 3390557 w 8830208"/>
              <a:gd name="connsiteY7538" fmla="*/ 3640817 h 8856097"/>
              <a:gd name="connsiteX7539" fmla="*/ 3390557 w 8830208"/>
              <a:gd name="connsiteY7539" fmla="*/ 3626530 h 8856097"/>
              <a:gd name="connsiteX7540" fmla="*/ 3381327 w 8830208"/>
              <a:gd name="connsiteY7540" fmla="*/ 3597955 h 8856097"/>
              <a:gd name="connsiteX7541" fmla="*/ 3372098 w 8830208"/>
              <a:gd name="connsiteY7541" fmla="*/ 3583667 h 8856097"/>
              <a:gd name="connsiteX7542" fmla="*/ 3372098 w 8830208"/>
              <a:gd name="connsiteY7542" fmla="*/ 3597955 h 8856097"/>
              <a:gd name="connsiteX7543" fmla="*/ 3593478 w 8830208"/>
              <a:gd name="connsiteY7543" fmla="*/ 3607270 h 8856097"/>
              <a:gd name="connsiteX7544" fmla="*/ 3602431 w 8830208"/>
              <a:gd name="connsiteY7544" fmla="*/ 3626530 h 8856097"/>
              <a:gd name="connsiteX7545" fmla="*/ 3600984 w 8830208"/>
              <a:gd name="connsiteY7545" fmla="*/ 3593544 h 8856097"/>
              <a:gd name="connsiteX7546" fmla="*/ 3593478 w 8830208"/>
              <a:gd name="connsiteY7546" fmla="*/ 3607270 h 8856097"/>
              <a:gd name="connsiteX7547" fmla="*/ 1871101 w 8830208"/>
              <a:gd name="connsiteY7547" fmla="*/ 3608308 h 8856097"/>
              <a:gd name="connsiteX7548" fmla="*/ 1876701 w 8830208"/>
              <a:gd name="connsiteY7548" fmla="*/ 3629740 h 8856097"/>
              <a:gd name="connsiteX7549" fmla="*/ 1888703 w 8830208"/>
              <a:gd name="connsiteY7549" fmla="*/ 3640817 h 8856097"/>
              <a:gd name="connsiteX7550" fmla="*/ 1882845 w 8830208"/>
              <a:gd name="connsiteY7550" fmla="*/ 3624148 h 8856097"/>
              <a:gd name="connsiteX7551" fmla="*/ 1886198 w 8830208"/>
              <a:gd name="connsiteY7551" fmla="*/ 3607480 h 8856097"/>
              <a:gd name="connsiteX7552" fmla="*/ 1895427 w 8830208"/>
              <a:gd name="connsiteY7552" fmla="*/ 3617005 h 8856097"/>
              <a:gd name="connsiteX7553" fmla="*/ 1906115 w 8830208"/>
              <a:gd name="connsiteY7553" fmla="*/ 3626530 h 8856097"/>
              <a:gd name="connsiteX7554" fmla="*/ 1904952 w 8830208"/>
              <a:gd name="connsiteY7554" fmla="*/ 3612242 h 8856097"/>
              <a:gd name="connsiteX7555" fmla="*/ 1871101 w 8830208"/>
              <a:gd name="connsiteY7555" fmla="*/ 3608308 h 8856097"/>
              <a:gd name="connsiteX7556" fmla="*/ 2365067 w 8830208"/>
              <a:gd name="connsiteY7556" fmla="*/ 3604089 h 8856097"/>
              <a:gd name="connsiteX7557" fmla="*/ 2358943 w 8830208"/>
              <a:gd name="connsiteY7557" fmla="*/ 3622386 h 8856097"/>
              <a:gd name="connsiteX7558" fmla="*/ 2353647 w 8830208"/>
              <a:gd name="connsiteY7558" fmla="*/ 3636055 h 8856097"/>
              <a:gd name="connsiteX7559" fmla="*/ 2343102 w 8830208"/>
              <a:gd name="connsiteY7559" fmla="*/ 3627120 h 8856097"/>
              <a:gd name="connsiteX7560" fmla="*/ 2324776 w 8830208"/>
              <a:gd name="connsiteY7560" fmla="*/ 3619567 h 8856097"/>
              <a:gd name="connsiteX7561" fmla="*/ 2306441 w 8830208"/>
              <a:gd name="connsiteY7561" fmla="*/ 3620948 h 8856097"/>
              <a:gd name="connsiteX7562" fmla="*/ 2315128 w 8830208"/>
              <a:gd name="connsiteY7562" fmla="*/ 3637169 h 8856097"/>
              <a:gd name="connsiteX7563" fmla="*/ 2369268 w 8830208"/>
              <a:gd name="connsiteY7563" fmla="*/ 3625196 h 8856097"/>
              <a:gd name="connsiteX7564" fmla="*/ 2382441 w 8830208"/>
              <a:gd name="connsiteY7564" fmla="*/ 3613004 h 8856097"/>
              <a:gd name="connsiteX7565" fmla="*/ 2385555 w 8830208"/>
              <a:gd name="connsiteY7565" fmla="*/ 3627187 h 8856097"/>
              <a:gd name="connsiteX7566" fmla="*/ 2390166 w 8830208"/>
              <a:gd name="connsiteY7566" fmla="*/ 3636055 h 8856097"/>
              <a:gd name="connsiteX7567" fmla="*/ 2394471 w 8830208"/>
              <a:gd name="connsiteY7567" fmla="*/ 3613023 h 8856097"/>
              <a:gd name="connsiteX7568" fmla="*/ 2365067 w 8830208"/>
              <a:gd name="connsiteY7568" fmla="*/ 3604089 h 8856097"/>
              <a:gd name="connsiteX7569" fmla="*/ 2653379 w 8830208"/>
              <a:gd name="connsiteY7569" fmla="*/ 3606479 h 8856097"/>
              <a:gd name="connsiteX7570" fmla="*/ 2627853 w 8830208"/>
              <a:gd name="connsiteY7570" fmla="*/ 3632006 h 8856097"/>
              <a:gd name="connsiteX7571" fmla="*/ 2620670 w 8830208"/>
              <a:gd name="connsiteY7571" fmla="*/ 3650342 h 8856097"/>
              <a:gd name="connsiteX7572" fmla="*/ 2619994 w 8830208"/>
              <a:gd name="connsiteY7572" fmla="*/ 3633673 h 8856097"/>
              <a:gd name="connsiteX7573" fmla="*/ 2600277 w 8830208"/>
              <a:gd name="connsiteY7573" fmla="*/ 3617005 h 8856097"/>
              <a:gd name="connsiteX7574" fmla="*/ 2591800 w 8830208"/>
              <a:gd name="connsiteY7574" fmla="*/ 3645580 h 8856097"/>
              <a:gd name="connsiteX7575" fmla="*/ 2602078 w 8830208"/>
              <a:gd name="connsiteY7575" fmla="*/ 3659867 h 8856097"/>
              <a:gd name="connsiteX7576" fmla="*/ 2596715 w 8830208"/>
              <a:gd name="connsiteY7576" fmla="*/ 3643198 h 8856097"/>
              <a:gd name="connsiteX7577" fmla="*/ 2600573 w 8830208"/>
              <a:gd name="connsiteY7577" fmla="*/ 3626530 h 8856097"/>
              <a:gd name="connsiteX7578" fmla="*/ 2609802 w 8830208"/>
              <a:gd name="connsiteY7578" fmla="*/ 3641836 h 8856097"/>
              <a:gd name="connsiteX7579" fmla="*/ 2624871 w 8830208"/>
              <a:gd name="connsiteY7579" fmla="*/ 3651361 h 8856097"/>
              <a:gd name="connsiteX7580" fmla="*/ 2648684 w 8830208"/>
              <a:gd name="connsiteY7580" fmla="*/ 3645580 h 8856097"/>
              <a:gd name="connsiteX7581" fmla="*/ 2657427 w 8830208"/>
              <a:gd name="connsiteY7581" fmla="*/ 3635492 h 8856097"/>
              <a:gd name="connsiteX7582" fmla="*/ 2645521 w 8830208"/>
              <a:gd name="connsiteY7582" fmla="*/ 3632130 h 8856097"/>
              <a:gd name="connsiteX7583" fmla="*/ 2633615 w 8830208"/>
              <a:gd name="connsiteY7583" fmla="*/ 3638845 h 8856097"/>
              <a:gd name="connsiteX7584" fmla="*/ 2645921 w 8830208"/>
              <a:gd name="connsiteY7584" fmla="*/ 3625625 h 8856097"/>
              <a:gd name="connsiteX7585" fmla="*/ 2658218 w 8830208"/>
              <a:gd name="connsiteY7585" fmla="*/ 3612404 h 8856097"/>
              <a:gd name="connsiteX7586" fmla="*/ 2666952 w 8830208"/>
              <a:gd name="connsiteY7586" fmla="*/ 3626530 h 8856097"/>
              <a:gd name="connsiteX7587" fmla="*/ 2675687 w 8830208"/>
              <a:gd name="connsiteY7587" fmla="*/ 3640655 h 8856097"/>
              <a:gd name="connsiteX7588" fmla="*/ 2686679 w 8830208"/>
              <a:gd name="connsiteY7588" fmla="*/ 3629663 h 8856097"/>
              <a:gd name="connsiteX7589" fmla="*/ 2691279 w 8830208"/>
              <a:gd name="connsiteY7589" fmla="*/ 3608308 h 8856097"/>
              <a:gd name="connsiteX7590" fmla="*/ 2653379 w 8830208"/>
              <a:gd name="connsiteY7590" fmla="*/ 3606479 h 8856097"/>
              <a:gd name="connsiteX7591" fmla="*/ 2800302 w 8830208"/>
              <a:gd name="connsiteY7591" fmla="*/ 3606917 h 8856097"/>
              <a:gd name="connsiteX7592" fmla="*/ 2809723 w 8830208"/>
              <a:gd name="connsiteY7592" fmla="*/ 3621700 h 8856097"/>
              <a:gd name="connsiteX7593" fmla="*/ 2813466 w 8830208"/>
              <a:gd name="connsiteY7593" fmla="*/ 3612737 h 8856097"/>
              <a:gd name="connsiteX7594" fmla="*/ 2800302 w 8830208"/>
              <a:gd name="connsiteY7594" fmla="*/ 3606917 h 8856097"/>
              <a:gd name="connsiteX7595" fmla="*/ 2957465 w 8830208"/>
              <a:gd name="connsiteY7595" fmla="*/ 3623167 h 8856097"/>
              <a:gd name="connsiteX7596" fmla="*/ 2898896 w 8830208"/>
              <a:gd name="connsiteY7596" fmla="*/ 3648970 h 8856097"/>
              <a:gd name="connsiteX7597" fmla="*/ 2912612 w 8830208"/>
              <a:gd name="connsiteY7597" fmla="*/ 3664315 h 8856097"/>
              <a:gd name="connsiteX7598" fmla="*/ 2927757 w 8830208"/>
              <a:gd name="connsiteY7598" fmla="*/ 3678288 h 8856097"/>
              <a:gd name="connsiteX7599" fmla="*/ 2921480 w 8830208"/>
              <a:gd name="connsiteY7599" fmla="*/ 3661934 h 8856097"/>
              <a:gd name="connsiteX7600" fmla="*/ 2924423 w 8830208"/>
              <a:gd name="connsiteY7600" fmla="*/ 3645580 h 8856097"/>
              <a:gd name="connsiteX7601" fmla="*/ 2933652 w 8830208"/>
              <a:gd name="connsiteY7601" fmla="*/ 3653914 h 8856097"/>
              <a:gd name="connsiteX7602" fmla="*/ 2957465 w 8830208"/>
              <a:gd name="connsiteY7602" fmla="*/ 3662248 h 8856097"/>
              <a:gd name="connsiteX7603" fmla="*/ 2981277 w 8830208"/>
              <a:gd name="connsiteY7603" fmla="*/ 3653914 h 8856097"/>
              <a:gd name="connsiteX7604" fmla="*/ 2995270 w 8830208"/>
              <a:gd name="connsiteY7604" fmla="*/ 3645580 h 8856097"/>
              <a:gd name="connsiteX7605" fmla="*/ 3003728 w 8830208"/>
              <a:gd name="connsiteY7605" fmla="*/ 3631187 h 8856097"/>
              <a:gd name="connsiteX7606" fmla="*/ 2998203 w 8830208"/>
              <a:gd name="connsiteY7606" fmla="*/ 3616785 h 8856097"/>
              <a:gd name="connsiteX7607" fmla="*/ 3013662 w 8830208"/>
              <a:gd name="connsiteY7607" fmla="*/ 3622720 h 8856097"/>
              <a:gd name="connsiteX7608" fmla="*/ 3029122 w 8830208"/>
              <a:gd name="connsiteY7608" fmla="*/ 3628654 h 8856097"/>
              <a:gd name="connsiteX7609" fmla="*/ 3023225 w 8830208"/>
              <a:gd name="connsiteY7609" fmla="*/ 3613299 h 8856097"/>
              <a:gd name="connsiteX7610" fmla="*/ 3015977 w 8830208"/>
              <a:gd name="connsiteY7610" fmla="*/ 3598345 h 8856097"/>
              <a:gd name="connsiteX7611" fmla="*/ 2957465 w 8830208"/>
              <a:gd name="connsiteY7611" fmla="*/ 3623167 h 8856097"/>
              <a:gd name="connsiteX7612" fmla="*/ 3553235 w 8830208"/>
              <a:gd name="connsiteY7612" fmla="*/ 3606994 h 8856097"/>
              <a:gd name="connsiteX7613" fmla="*/ 3531803 w 8830208"/>
              <a:gd name="connsiteY7613" fmla="*/ 3611052 h 8856097"/>
              <a:gd name="connsiteX7614" fmla="*/ 3531832 w 8830208"/>
              <a:gd name="connsiteY7614" fmla="*/ 3633311 h 8856097"/>
              <a:gd name="connsiteX7615" fmla="*/ 3581352 w 8830208"/>
              <a:gd name="connsiteY7615" fmla="*/ 3615890 h 8856097"/>
              <a:gd name="connsiteX7616" fmla="*/ 3553235 w 8830208"/>
              <a:gd name="connsiteY7616" fmla="*/ 3606994 h 8856097"/>
              <a:gd name="connsiteX7617" fmla="*/ 3168606 w 8830208"/>
              <a:gd name="connsiteY7617" fmla="*/ 3613833 h 8856097"/>
              <a:gd name="connsiteX7618" fmla="*/ 3162252 w 8830208"/>
              <a:gd name="connsiteY7618" fmla="*/ 3637436 h 8856097"/>
              <a:gd name="connsiteX7619" fmla="*/ 3162252 w 8830208"/>
              <a:gd name="connsiteY7619" fmla="*/ 3654695 h 8856097"/>
              <a:gd name="connsiteX7620" fmla="*/ 3185312 w 8830208"/>
              <a:gd name="connsiteY7620" fmla="*/ 3644189 h 8856097"/>
              <a:gd name="connsiteX7621" fmla="*/ 3203343 w 8830208"/>
              <a:gd name="connsiteY7621" fmla="*/ 3620586 h 8856097"/>
              <a:gd name="connsiteX7622" fmla="*/ 3168606 w 8830208"/>
              <a:gd name="connsiteY7622" fmla="*/ 3613833 h 8856097"/>
              <a:gd name="connsiteX7623" fmla="*/ 3502876 w 8830208"/>
              <a:gd name="connsiteY7623" fmla="*/ 3612976 h 8856097"/>
              <a:gd name="connsiteX7624" fmla="*/ 3510763 w 8830208"/>
              <a:gd name="connsiteY7624" fmla="*/ 3640360 h 8856097"/>
              <a:gd name="connsiteX7625" fmla="*/ 3515649 w 8830208"/>
              <a:gd name="connsiteY7625" fmla="*/ 3622396 h 8856097"/>
              <a:gd name="connsiteX7626" fmla="*/ 3502876 w 8830208"/>
              <a:gd name="connsiteY7626" fmla="*/ 3612976 h 8856097"/>
              <a:gd name="connsiteX7627" fmla="*/ 1838277 w 8830208"/>
              <a:gd name="connsiteY7627" fmla="*/ 3630235 h 8856097"/>
              <a:gd name="connsiteX7628" fmla="*/ 1826371 w 8830208"/>
              <a:gd name="connsiteY7628" fmla="*/ 3642141 h 8856097"/>
              <a:gd name="connsiteX7629" fmla="*/ 1817408 w 8830208"/>
              <a:gd name="connsiteY7629" fmla="*/ 3662439 h 8856097"/>
              <a:gd name="connsiteX7630" fmla="*/ 1841935 w 8830208"/>
              <a:gd name="connsiteY7630" fmla="*/ 3650085 h 8856097"/>
              <a:gd name="connsiteX7631" fmla="*/ 1857327 w 8830208"/>
              <a:gd name="connsiteY7631" fmla="*/ 3646485 h 8856097"/>
              <a:gd name="connsiteX7632" fmla="*/ 1862319 w 8830208"/>
              <a:gd name="connsiteY7632" fmla="*/ 3653295 h 8856097"/>
              <a:gd name="connsiteX7633" fmla="*/ 1846783 w 8830208"/>
              <a:gd name="connsiteY7633" fmla="*/ 3617005 h 8856097"/>
              <a:gd name="connsiteX7634" fmla="*/ 1838277 w 8830208"/>
              <a:gd name="connsiteY7634" fmla="*/ 3630235 h 8856097"/>
              <a:gd name="connsiteX7635" fmla="*/ 2286095 w 8830208"/>
              <a:gd name="connsiteY7635" fmla="*/ 3628349 h 8856097"/>
              <a:gd name="connsiteX7636" fmla="*/ 2295477 w 8830208"/>
              <a:gd name="connsiteY7636" fmla="*/ 3650342 h 8856097"/>
              <a:gd name="connsiteX7637" fmla="*/ 2295477 w 8830208"/>
              <a:gd name="connsiteY7637" fmla="*/ 3626530 h 8856097"/>
              <a:gd name="connsiteX7638" fmla="*/ 2286248 w 8830208"/>
              <a:gd name="connsiteY7638" fmla="*/ 3612242 h 8856097"/>
              <a:gd name="connsiteX7639" fmla="*/ 2286095 w 8830208"/>
              <a:gd name="connsiteY7639" fmla="*/ 3628349 h 8856097"/>
              <a:gd name="connsiteX7640" fmla="*/ 3352752 w 8830208"/>
              <a:gd name="connsiteY7640" fmla="*/ 3625967 h 8856097"/>
              <a:gd name="connsiteX7641" fmla="*/ 3362277 w 8830208"/>
              <a:gd name="connsiteY7641" fmla="*/ 3640817 h 8856097"/>
              <a:gd name="connsiteX7642" fmla="*/ 3371802 w 8830208"/>
              <a:gd name="connsiteY7642" fmla="*/ 3631854 h 8856097"/>
              <a:gd name="connsiteX7643" fmla="*/ 3362277 w 8830208"/>
              <a:gd name="connsiteY7643" fmla="*/ 3617005 h 8856097"/>
              <a:gd name="connsiteX7644" fmla="*/ 3352752 w 8830208"/>
              <a:gd name="connsiteY7644" fmla="*/ 3625967 h 8856097"/>
              <a:gd name="connsiteX7645" fmla="*/ 3143060 w 8830208"/>
              <a:gd name="connsiteY7645" fmla="*/ 3643198 h 8856097"/>
              <a:gd name="connsiteX7646" fmla="*/ 3142907 w 8830208"/>
              <a:gd name="connsiteY7646" fmla="*/ 3659867 h 8856097"/>
              <a:gd name="connsiteX7647" fmla="*/ 3133677 w 8830208"/>
              <a:gd name="connsiteY7647" fmla="*/ 3645580 h 8856097"/>
              <a:gd name="connsiteX7648" fmla="*/ 3124448 w 8830208"/>
              <a:gd name="connsiteY7648" fmla="*/ 3631292 h 8856097"/>
              <a:gd name="connsiteX7649" fmla="*/ 3124295 w 8830208"/>
              <a:gd name="connsiteY7649" fmla="*/ 3647961 h 8856097"/>
              <a:gd name="connsiteX7650" fmla="*/ 3138440 w 8830208"/>
              <a:gd name="connsiteY7650" fmla="*/ 3664630 h 8856097"/>
              <a:gd name="connsiteX7651" fmla="*/ 3152727 w 8830208"/>
              <a:gd name="connsiteY7651" fmla="*/ 3645580 h 8856097"/>
              <a:gd name="connsiteX7652" fmla="*/ 3147965 w 8830208"/>
              <a:gd name="connsiteY7652" fmla="*/ 3626530 h 8856097"/>
              <a:gd name="connsiteX7653" fmla="*/ 3143060 w 8830208"/>
              <a:gd name="connsiteY7653" fmla="*/ 3643198 h 8856097"/>
              <a:gd name="connsiteX7654" fmla="*/ 3295602 w 8830208"/>
              <a:gd name="connsiteY7654" fmla="*/ 3642522 h 8856097"/>
              <a:gd name="connsiteX7655" fmla="*/ 3266875 w 8830208"/>
              <a:gd name="connsiteY7655" fmla="*/ 3680584 h 8856097"/>
              <a:gd name="connsiteX7656" fmla="*/ 3277991 w 8830208"/>
              <a:gd name="connsiteY7656" fmla="*/ 3697967 h 8856097"/>
              <a:gd name="connsiteX7657" fmla="*/ 3272295 w 8830208"/>
              <a:gd name="connsiteY7657" fmla="*/ 3679955 h 8856097"/>
              <a:gd name="connsiteX7658" fmla="*/ 3266589 w 8830208"/>
              <a:gd name="connsiteY7658" fmla="*/ 3661934 h 8856097"/>
              <a:gd name="connsiteX7659" fmla="*/ 3281582 w 8830208"/>
              <a:gd name="connsiteY7659" fmla="*/ 3674374 h 8856097"/>
              <a:gd name="connsiteX7660" fmla="*/ 3296565 w 8830208"/>
              <a:gd name="connsiteY7660" fmla="*/ 3686813 h 8856097"/>
              <a:gd name="connsiteX7661" fmla="*/ 3302165 w 8830208"/>
              <a:gd name="connsiteY7661" fmla="*/ 3665392 h 8856097"/>
              <a:gd name="connsiteX7662" fmla="*/ 3314357 w 8830208"/>
              <a:gd name="connsiteY7662" fmla="*/ 3654619 h 8856097"/>
              <a:gd name="connsiteX7663" fmla="*/ 3346371 w 8830208"/>
              <a:gd name="connsiteY7663" fmla="*/ 3640026 h 8856097"/>
              <a:gd name="connsiteX7664" fmla="*/ 3295602 w 8830208"/>
              <a:gd name="connsiteY7664" fmla="*/ 3642522 h 8856097"/>
              <a:gd name="connsiteX7665" fmla="*/ 3448002 w 8830208"/>
              <a:gd name="connsiteY7665" fmla="*/ 3640036 h 8856097"/>
              <a:gd name="connsiteX7666" fmla="*/ 3468405 w 8830208"/>
              <a:gd name="connsiteY7666" fmla="*/ 3683680 h 8856097"/>
              <a:gd name="connsiteX7667" fmla="*/ 3466948 w 8830208"/>
              <a:gd name="connsiteY7667" fmla="*/ 3664430 h 8856097"/>
              <a:gd name="connsiteX7668" fmla="*/ 3462414 w 8830208"/>
              <a:gd name="connsiteY7668" fmla="*/ 3635855 h 8856097"/>
              <a:gd name="connsiteX7669" fmla="*/ 3458089 w 8830208"/>
              <a:gd name="connsiteY7669" fmla="*/ 3626530 h 8856097"/>
              <a:gd name="connsiteX7670" fmla="*/ 3448002 w 8830208"/>
              <a:gd name="connsiteY7670" fmla="*/ 3640036 h 8856097"/>
              <a:gd name="connsiteX7671" fmla="*/ 3660724 w 8830208"/>
              <a:gd name="connsiteY7671" fmla="*/ 3640817 h 8856097"/>
              <a:gd name="connsiteX7672" fmla="*/ 3671049 w 8830208"/>
              <a:gd name="connsiteY7672" fmla="*/ 3655247 h 8856097"/>
              <a:gd name="connsiteX7673" fmla="*/ 3667077 w 8830208"/>
              <a:gd name="connsiteY7673" fmla="*/ 3664630 h 8856097"/>
              <a:gd name="connsiteX7674" fmla="*/ 3652790 w 8830208"/>
              <a:gd name="connsiteY7674" fmla="*/ 3673859 h 8856097"/>
              <a:gd name="connsiteX7675" fmla="*/ 3669459 w 8830208"/>
              <a:gd name="connsiteY7675" fmla="*/ 3674012 h 8856097"/>
              <a:gd name="connsiteX7676" fmla="*/ 3680346 w 8830208"/>
              <a:gd name="connsiteY7676" fmla="*/ 3641598 h 8856097"/>
              <a:gd name="connsiteX7677" fmla="*/ 3660724 w 8830208"/>
              <a:gd name="connsiteY7677" fmla="*/ 3640817 h 8856097"/>
              <a:gd name="connsiteX7678" fmla="*/ 2526459 w 8830208"/>
              <a:gd name="connsiteY7678" fmla="*/ 3643075 h 8856097"/>
              <a:gd name="connsiteX7679" fmla="*/ 2524906 w 8830208"/>
              <a:gd name="connsiteY7679" fmla="*/ 3688956 h 8856097"/>
              <a:gd name="connsiteX7680" fmla="*/ 2544252 w 8830208"/>
              <a:gd name="connsiteY7680" fmla="*/ 3686366 h 8856097"/>
              <a:gd name="connsiteX7681" fmla="*/ 2526459 w 8830208"/>
              <a:gd name="connsiteY7681" fmla="*/ 3643075 h 8856097"/>
              <a:gd name="connsiteX7682" fmla="*/ 1936423 w 8830208"/>
              <a:gd name="connsiteY7682" fmla="*/ 3666592 h 8856097"/>
              <a:gd name="connsiteX7683" fmla="*/ 1926041 w 8830208"/>
              <a:gd name="connsiteY7683" fmla="*/ 3712255 h 8856097"/>
              <a:gd name="connsiteX7684" fmla="*/ 1930384 w 8830208"/>
              <a:gd name="connsiteY7684" fmla="*/ 3698758 h 8856097"/>
              <a:gd name="connsiteX7685" fmla="*/ 1939385 w 8830208"/>
              <a:gd name="connsiteY7685" fmla="*/ 3679812 h 8856097"/>
              <a:gd name="connsiteX7686" fmla="*/ 1947748 w 8830208"/>
              <a:gd name="connsiteY7686" fmla="*/ 3683784 h 8856097"/>
              <a:gd name="connsiteX7687" fmla="*/ 1952016 w 8830208"/>
              <a:gd name="connsiteY7687" fmla="*/ 3693205 h 8856097"/>
              <a:gd name="connsiteX7688" fmla="*/ 1962245 w 8830208"/>
              <a:gd name="connsiteY7688" fmla="*/ 3676536 h 8856097"/>
              <a:gd name="connsiteX7689" fmla="*/ 1962398 w 8830208"/>
              <a:gd name="connsiteY7689" fmla="*/ 3659867 h 8856097"/>
              <a:gd name="connsiteX7690" fmla="*/ 1971627 w 8830208"/>
              <a:gd name="connsiteY7690" fmla="*/ 3674155 h 8856097"/>
              <a:gd name="connsiteX7691" fmla="*/ 1980857 w 8830208"/>
              <a:gd name="connsiteY7691" fmla="*/ 3688442 h 8856097"/>
              <a:gd name="connsiteX7692" fmla="*/ 1981010 w 8830208"/>
              <a:gd name="connsiteY7692" fmla="*/ 3672335 h 8856097"/>
              <a:gd name="connsiteX7693" fmla="*/ 1936423 w 8830208"/>
              <a:gd name="connsiteY7693" fmla="*/ 3666592 h 8856097"/>
              <a:gd name="connsiteX7694" fmla="*/ 2221183 w 8830208"/>
              <a:gd name="connsiteY7694" fmla="*/ 3657009 h 8856097"/>
              <a:gd name="connsiteX7695" fmla="*/ 2228345 w 8830208"/>
              <a:gd name="connsiteY7695" fmla="*/ 3681041 h 8856097"/>
              <a:gd name="connsiteX7696" fmla="*/ 2251405 w 8830208"/>
              <a:gd name="connsiteY7696" fmla="*/ 3687070 h 8856097"/>
              <a:gd name="connsiteX7697" fmla="*/ 2256625 w 8830208"/>
              <a:gd name="connsiteY7697" fmla="*/ 3681298 h 8856097"/>
              <a:gd name="connsiteX7698" fmla="*/ 2240709 w 8830208"/>
              <a:gd name="connsiteY7698" fmla="*/ 3664487 h 8856097"/>
              <a:gd name="connsiteX7699" fmla="*/ 2224040 w 8830208"/>
              <a:gd name="connsiteY7699" fmla="*/ 3664334 h 8856097"/>
              <a:gd name="connsiteX7700" fmla="*/ 2238327 w 8830208"/>
              <a:gd name="connsiteY7700" fmla="*/ 3655105 h 8856097"/>
              <a:gd name="connsiteX7701" fmla="*/ 2242614 w 8830208"/>
              <a:gd name="connsiteY7701" fmla="*/ 3645722 h 8856097"/>
              <a:gd name="connsiteX7702" fmla="*/ 2221183 w 8830208"/>
              <a:gd name="connsiteY7702" fmla="*/ 3657009 h 8856097"/>
              <a:gd name="connsiteX7703" fmla="*/ 2859662 w 8830208"/>
              <a:gd name="connsiteY7703" fmla="*/ 3660381 h 8856097"/>
              <a:gd name="connsiteX7704" fmla="*/ 2843155 w 8830208"/>
              <a:gd name="connsiteY7704" fmla="*/ 3693195 h 8856097"/>
              <a:gd name="connsiteX7705" fmla="*/ 2857891 w 8830208"/>
              <a:gd name="connsiteY7705" fmla="*/ 3705425 h 8856097"/>
              <a:gd name="connsiteX7706" fmla="*/ 2851128 w 8830208"/>
              <a:gd name="connsiteY7706" fmla="*/ 3687404 h 8856097"/>
              <a:gd name="connsiteX7707" fmla="*/ 2844365 w 8830208"/>
              <a:gd name="connsiteY7707" fmla="*/ 3669392 h 8856097"/>
              <a:gd name="connsiteX7708" fmla="*/ 2860434 w 8830208"/>
              <a:gd name="connsiteY7708" fmla="*/ 3682460 h 8856097"/>
              <a:gd name="connsiteX7709" fmla="*/ 2876502 w 8830208"/>
              <a:gd name="connsiteY7709" fmla="*/ 3685146 h 8856097"/>
              <a:gd name="connsiteX7710" fmla="*/ 2890790 w 8830208"/>
              <a:gd name="connsiteY7710" fmla="*/ 3680232 h 8856097"/>
              <a:gd name="connsiteX7711" fmla="*/ 2905077 w 8830208"/>
              <a:gd name="connsiteY7711" fmla="*/ 3674612 h 8856097"/>
              <a:gd name="connsiteX7712" fmla="*/ 2896277 w 8830208"/>
              <a:gd name="connsiteY7712" fmla="*/ 3668944 h 8856097"/>
              <a:gd name="connsiteX7713" fmla="*/ 2884370 w 8830208"/>
              <a:gd name="connsiteY7713" fmla="*/ 3661925 h 8856097"/>
              <a:gd name="connsiteX7714" fmla="*/ 2881265 w 8830208"/>
              <a:gd name="connsiteY7714" fmla="*/ 3649456 h 8856097"/>
              <a:gd name="connsiteX7715" fmla="*/ 2859662 w 8830208"/>
              <a:gd name="connsiteY7715" fmla="*/ 3660381 h 8856097"/>
              <a:gd name="connsiteX7716" fmla="*/ 3078642 w 8830208"/>
              <a:gd name="connsiteY7716" fmla="*/ 3657324 h 8856097"/>
              <a:gd name="connsiteX7717" fmla="*/ 3074746 w 8830208"/>
              <a:gd name="connsiteY7717" fmla="*/ 3691023 h 8856097"/>
              <a:gd name="connsiteX7718" fmla="*/ 3079899 w 8830208"/>
              <a:gd name="connsiteY7718" fmla="*/ 3677336 h 8856097"/>
              <a:gd name="connsiteX7719" fmla="*/ 3073727 w 8830208"/>
              <a:gd name="connsiteY7719" fmla="*/ 3659867 h 8856097"/>
              <a:gd name="connsiteX7720" fmla="*/ 3086557 w 8830208"/>
              <a:gd name="connsiteY7720" fmla="*/ 3671773 h 8856097"/>
              <a:gd name="connsiteX7721" fmla="*/ 3110541 w 8830208"/>
              <a:gd name="connsiteY7721" fmla="*/ 3664630 h 8856097"/>
              <a:gd name="connsiteX7722" fmla="*/ 3078642 w 8830208"/>
              <a:gd name="connsiteY7722" fmla="*/ 3657324 h 8856097"/>
              <a:gd name="connsiteX7723" fmla="*/ 3828164 w 8830208"/>
              <a:gd name="connsiteY7723" fmla="*/ 3657791 h 8856097"/>
              <a:gd name="connsiteX7724" fmla="*/ 3817296 w 8830208"/>
              <a:gd name="connsiteY7724" fmla="*/ 3682022 h 8856097"/>
              <a:gd name="connsiteX7725" fmla="*/ 3821554 w 8830208"/>
              <a:gd name="connsiteY7725" fmla="*/ 3694662 h 8856097"/>
              <a:gd name="connsiteX7726" fmla="*/ 3802999 w 8830208"/>
              <a:gd name="connsiteY7726" fmla="*/ 3683079 h 8856097"/>
              <a:gd name="connsiteX7727" fmla="*/ 3784444 w 8830208"/>
              <a:gd name="connsiteY7727" fmla="*/ 3671488 h 8856097"/>
              <a:gd name="connsiteX7728" fmla="*/ 3766242 w 8830208"/>
              <a:gd name="connsiteY7728" fmla="*/ 3682060 h 8856097"/>
              <a:gd name="connsiteX7729" fmla="*/ 3759946 w 8830208"/>
              <a:gd name="connsiteY7729" fmla="*/ 3692919 h 8856097"/>
              <a:gd name="connsiteX7730" fmla="*/ 3758356 w 8830208"/>
              <a:gd name="connsiteY7730" fmla="*/ 3712255 h 8856097"/>
              <a:gd name="connsiteX7731" fmla="*/ 3740058 w 8830208"/>
              <a:gd name="connsiteY7731" fmla="*/ 3700348 h 8856097"/>
              <a:gd name="connsiteX7732" fmla="*/ 3734505 w 8830208"/>
              <a:gd name="connsiteY7732" fmla="*/ 3709873 h 8856097"/>
              <a:gd name="connsiteX7733" fmla="*/ 3719465 w 8830208"/>
              <a:gd name="connsiteY7733" fmla="*/ 3731305 h 8856097"/>
              <a:gd name="connsiteX7734" fmla="*/ 3717084 w 8830208"/>
              <a:gd name="connsiteY7734" fmla="*/ 3709035 h 8856097"/>
              <a:gd name="connsiteX7735" fmla="*/ 3728990 w 8830208"/>
              <a:gd name="connsiteY7735" fmla="*/ 3704234 h 8856097"/>
              <a:gd name="connsiteX7736" fmla="*/ 3716788 w 8830208"/>
              <a:gd name="connsiteY7736" fmla="*/ 3703482 h 8856097"/>
              <a:gd name="connsiteX7737" fmla="*/ 3706911 w 8830208"/>
              <a:gd name="connsiteY7737" fmla="*/ 3746640 h 8856097"/>
              <a:gd name="connsiteX7738" fmla="*/ 3720770 w 8830208"/>
              <a:gd name="connsiteY7738" fmla="*/ 3760508 h 8856097"/>
              <a:gd name="connsiteX7739" fmla="*/ 3746802 w 8830208"/>
              <a:gd name="connsiteY7739" fmla="*/ 3736381 h 8856097"/>
              <a:gd name="connsiteX7740" fmla="*/ 3782892 w 8830208"/>
              <a:gd name="connsiteY7740" fmla="*/ 3712255 h 8856097"/>
              <a:gd name="connsiteX7741" fmla="*/ 3787426 w 8830208"/>
              <a:gd name="connsiteY7741" fmla="*/ 3695586 h 8856097"/>
              <a:gd name="connsiteX7742" fmla="*/ 3781911 w 8830208"/>
              <a:gd name="connsiteY7742" fmla="*/ 3678917 h 8856097"/>
              <a:gd name="connsiteX7743" fmla="*/ 3792636 w 8830208"/>
              <a:gd name="connsiteY7743" fmla="*/ 3694205 h 8856097"/>
              <a:gd name="connsiteX7744" fmla="*/ 3803352 w 8830208"/>
              <a:gd name="connsiteY7744" fmla="*/ 3709492 h 8856097"/>
              <a:gd name="connsiteX7745" fmla="*/ 3832850 w 8830208"/>
              <a:gd name="connsiteY7745" fmla="*/ 3700015 h 8856097"/>
              <a:gd name="connsiteX7746" fmla="*/ 3884257 w 8830208"/>
              <a:gd name="connsiteY7746" fmla="*/ 3678136 h 8856097"/>
              <a:gd name="connsiteX7747" fmla="*/ 3862188 w 8830208"/>
              <a:gd name="connsiteY7747" fmla="*/ 3664144 h 8856097"/>
              <a:gd name="connsiteX7748" fmla="*/ 3828164 w 8830208"/>
              <a:gd name="connsiteY7748" fmla="*/ 3657791 h 8856097"/>
              <a:gd name="connsiteX7749" fmla="*/ 1533477 w 8830208"/>
              <a:gd name="connsiteY7749" fmla="*/ 3731305 h 8856097"/>
              <a:gd name="connsiteX7750" fmla="*/ 1576549 w 8830208"/>
              <a:gd name="connsiteY7750" fmla="*/ 3807505 h 8856097"/>
              <a:gd name="connsiteX7751" fmla="*/ 1543002 w 8830208"/>
              <a:gd name="connsiteY7751" fmla="*/ 3731305 h 8856097"/>
              <a:gd name="connsiteX7752" fmla="*/ 1499930 w 8830208"/>
              <a:gd name="connsiteY7752" fmla="*/ 3655105 h 8856097"/>
              <a:gd name="connsiteX7753" fmla="*/ 1533477 w 8830208"/>
              <a:gd name="connsiteY7753" fmla="*/ 3731305 h 8856097"/>
              <a:gd name="connsiteX7754" fmla="*/ 2158899 w 8830208"/>
              <a:gd name="connsiteY7754" fmla="*/ 3662143 h 8856097"/>
              <a:gd name="connsiteX7755" fmla="*/ 2122018 w 8830208"/>
              <a:gd name="connsiteY7755" fmla="*/ 3679355 h 8856097"/>
              <a:gd name="connsiteX7756" fmla="*/ 1994716 w 8830208"/>
              <a:gd name="connsiteY7756" fmla="*/ 3743211 h 8856097"/>
              <a:gd name="connsiteX7757" fmla="*/ 1979495 w 8830208"/>
              <a:gd name="connsiteY7757" fmla="*/ 3759880 h 8856097"/>
              <a:gd name="connsiteX7758" fmla="*/ 1975933 w 8830208"/>
              <a:gd name="connsiteY7758" fmla="*/ 3743211 h 8856097"/>
              <a:gd name="connsiteX7759" fmla="*/ 1982276 w 8830208"/>
              <a:gd name="connsiteY7759" fmla="*/ 3726542 h 8856097"/>
              <a:gd name="connsiteX7760" fmla="*/ 1970923 w 8830208"/>
              <a:gd name="connsiteY7760" fmla="*/ 3737810 h 8856097"/>
              <a:gd name="connsiteX7761" fmla="*/ 1965912 w 8830208"/>
              <a:gd name="connsiteY7761" fmla="*/ 3765595 h 8856097"/>
              <a:gd name="connsiteX7762" fmla="*/ 1972256 w 8830208"/>
              <a:gd name="connsiteY7762" fmla="*/ 3782111 h 8856097"/>
              <a:gd name="connsiteX7763" fmla="*/ 1983372 w 8830208"/>
              <a:gd name="connsiteY7763" fmla="*/ 3770995 h 8856097"/>
              <a:gd name="connsiteX7764" fmla="*/ 2012652 w 8830208"/>
              <a:gd name="connsiteY7764" fmla="*/ 3759880 h 8856097"/>
              <a:gd name="connsiteX7765" fmla="*/ 2030816 w 8830208"/>
              <a:gd name="connsiteY7765" fmla="*/ 3759880 h 8856097"/>
              <a:gd name="connsiteX7766" fmla="*/ 2024929 w 8830208"/>
              <a:gd name="connsiteY7766" fmla="*/ 3744535 h 8856097"/>
              <a:gd name="connsiteX7767" fmla="*/ 2019033 w 8830208"/>
              <a:gd name="connsiteY7767" fmla="*/ 3729181 h 8856097"/>
              <a:gd name="connsiteX7768" fmla="*/ 2032835 w 8830208"/>
              <a:gd name="connsiteY7768" fmla="*/ 3734477 h 8856097"/>
              <a:gd name="connsiteX7769" fmla="*/ 2050885 w 8830208"/>
              <a:gd name="connsiteY7769" fmla="*/ 3723637 h 8856097"/>
              <a:gd name="connsiteX7770" fmla="*/ 2055143 w 8830208"/>
              <a:gd name="connsiteY7770" fmla="*/ 3707492 h 8856097"/>
              <a:gd name="connsiteX7771" fmla="*/ 2056248 w 8830208"/>
              <a:gd name="connsiteY7771" fmla="*/ 3724161 h 8856097"/>
              <a:gd name="connsiteX7772" fmla="*/ 2067516 w 8830208"/>
              <a:gd name="connsiteY7772" fmla="*/ 3740830 h 8856097"/>
              <a:gd name="connsiteX7773" fmla="*/ 2071792 w 8830208"/>
              <a:gd name="connsiteY7773" fmla="*/ 3719398 h 8856097"/>
              <a:gd name="connsiteX7774" fmla="*/ 2065887 w 8830208"/>
              <a:gd name="connsiteY7774" fmla="*/ 3697967 h 8856097"/>
              <a:gd name="connsiteX7775" fmla="*/ 2080670 w 8830208"/>
              <a:gd name="connsiteY7775" fmla="*/ 3716455 h 8856097"/>
              <a:gd name="connsiteX7776" fmla="*/ 2095452 w 8830208"/>
              <a:gd name="connsiteY7776" fmla="*/ 3734943 h 8856097"/>
              <a:gd name="connsiteX7777" fmla="*/ 2095452 w 8830208"/>
              <a:gd name="connsiteY7777" fmla="*/ 3714074 h 8856097"/>
              <a:gd name="connsiteX7778" fmla="*/ 2109740 w 8830208"/>
              <a:gd name="connsiteY7778" fmla="*/ 3693205 h 8856097"/>
              <a:gd name="connsiteX7779" fmla="*/ 2124027 w 8830208"/>
              <a:gd name="connsiteY7779" fmla="*/ 3703292 h 8856097"/>
              <a:gd name="connsiteX7780" fmla="*/ 2114502 w 8830208"/>
              <a:gd name="connsiteY7780" fmla="*/ 3707492 h 8856097"/>
              <a:gd name="connsiteX7781" fmla="*/ 2104977 w 8830208"/>
              <a:gd name="connsiteY7781" fmla="*/ 3712712 h 8856097"/>
              <a:gd name="connsiteX7782" fmla="*/ 2121646 w 8830208"/>
              <a:gd name="connsiteY7782" fmla="*/ 3716808 h 8856097"/>
              <a:gd name="connsiteX7783" fmla="*/ 2159746 w 8830208"/>
              <a:gd name="connsiteY7783" fmla="*/ 3705159 h 8856097"/>
              <a:gd name="connsiteX7784" fmla="*/ 2172624 w 8830208"/>
              <a:gd name="connsiteY7784" fmla="*/ 3670021 h 8856097"/>
              <a:gd name="connsiteX7785" fmla="*/ 2158899 w 8830208"/>
              <a:gd name="connsiteY7785" fmla="*/ 3662143 h 8856097"/>
              <a:gd name="connsiteX7786" fmla="*/ 2187131 w 8830208"/>
              <a:gd name="connsiteY7786" fmla="*/ 3662706 h 8856097"/>
              <a:gd name="connsiteX7787" fmla="*/ 2190007 w 8830208"/>
              <a:gd name="connsiteY7787" fmla="*/ 3682556 h 8856097"/>
              <a:gd name="connsiteX7788" fmla="*/ 2197589 w 8830208"/>
              <a:gd name="connsiteY7788" fmla="*/ 3694814 h 8856097"/>
              <a:gd name="connsiteX7789" fmla="*/ 2202780 w 8830208"/>
              <a:gd name="connsiteY7789" fmla="*/ 3674964 h 8856097"/>
              <a:gd name="connsiteX7790" fmla="*/ 2187131 w 8830208"/>
              <a:gd name="connsiteY7790" fmla="*/ 3662706 h 8856097"/>
              <a:gd name="connsiteX7791" fmla="*/ 2448544 w 8830208"/>
              <a:gd name="connsiteY7791" fmla="*/ 3671211 h 8856097"/>
              <a:gd name="connsiteX7792" fmla="*/ 2457402 w 8830208"/>
              <a:gd name="connsiteY7792" fmla="*/ 3697967 h 8856097"/>
              <a:gd name="connsiteX7793" fmla="*/ 2457402 w 8830208"/>
              <a:gd name="connsiteY7793" fmla="*/ 3669392 h 8856097"/>
              <a:gd name="connsiteX7794" fmla="*/ 2449220 w 8830208"/>
              <a:gd name="connsiteY7794" fmla="*/ 3650342 h 8856097"/>
              <a:gd name="connsiteX7795" fmla="*/ 2448544 w 8830208"/>
              <a:gd name="connsiteY7795" fmla="*/ 3671211 h 8856097"/>
              <a:gd name="connsiteX7796" fmla="*/ 2492054 w 8830208"/>
              <a:gd name="connsiteY7796" fmla="*/ 3669392 h 8856097"/>
              <a:gd name="connsiteX7797" fmla="*/ 2501284 w 8830208"/>
              <a:gd name="connsiteY7797" fmla="*/ 3683680 h 8856097"/>
              <a:gd name="connsiteX7798" fmla="*/ 2505027 w 8830208"/>
              <a:gd name="connsiteY7798" fmla="*/ 3669392 h 8856097"/>
              <a:gd name="connsiteX7799" fmla="*/ 2495798 w 8830208"/>
              <a:gd name="connsiteY7799" fmla="*/ 3655105 h 8856097"/>
              <a:gd name="connsiteX7800" fmla="*/ 2492054 w 8830208"/>
              <a:gd name="connsiteY7800" fmla="*/ 3669392 h 8856097"/>
              <a:gd name="connsiteX7801" fmla="*/ 3639255 w 8830208"/>
              <a:gd name="connsiteY7801" fmla="*/ 3662810 h 8856097"/>
              <a:gd name="connsiteX7802" fmla="*/ 3629177 w 8830208"/>
              <a:gd name="connsiteY7802" fmla="*/ 3669516 h 8856097"/>
              <a:gd name="connsiteX7803" fmla="*/ 3587467 w 8830208"/>
              <a:gd name="connsiteY7803" fmla="*/ 3698062 h 8856097"/>
              <a:gd name="connsiteX7804" fmla="*/ 3601555 w 8830208"/>
              <a:gd name="connsiteY7804" fmla="*/ 3706778 h 8856097"/>
              <a:gd name="connsiteX7805" fmla="*/ 3603755 w 8830208"/>
              <a:gd name="connsiteY7805" fmla="*/ 3690928 h 8856097"/>
              <a:gd name="connsiteX7806" fmla="*/ 3611613 w 8830208"/>
              <a:gd name="connsiteY7806" fmla="*/ 3685947 h 8856097"/>
              <a:gd name="connsiteX7807" fmla="*/ 3645180 w 8830208"/>
              <a:gd name="connsiteY7807" fmla="*/ 3663353 h 8856097"/>
              <a:gd name="connsiteX7808" fmla="*/ 3640008 w 8830208"/>
              <a:gd name="connsiteY7808" fmla="*/ 3650342 h 8856097"/>
              <a:gd name="connsiteX7809" fmla="*/ 3639255 w 8830208"/>
              <a:gd name="connsiteY7809" fmla="*/ 3662810 h 8856097"/>
              <a:gd name="connsiteX7810" fmla="*/ 2466927 w 8830208"/>
              <a:gd name="connsiteY7810" fmla="*/ 3673031 h 8856097"/>
              <a:gd name="connsiteX7811" fmla="*/ 2476452 w 8830208"/>
              <a:gd name="connsiteY7811" fmla="*/ 3688442 h 8856097"/>
              <a:gd name="connsiteX7812" fmla="*/ 2485977 w 8830208"/>
              <a:gd name="connsiteY7812" fmla="*/ 3684803 h 8856097"/>
              <a:gd name="connsiteX7813" fmla="*/ 2476452 w 8830208"/>
              <a:gd name="connsiteY7813" fmla="*/ 3669392 h 8856097"/>
              <a:gd name="connsiteX7814" fmla="*/ 2466927 w 8830208"/>
              <a:gd name="connsiteY7814" fmla="*/ 3673031 h 8856097"/>
              <a:gd name="connsiteX7815" fmla="*/ 3415856 w 8830208"/>
              <a:gd name="connsiteY7815" fmla="*/ 3672231 h 8856097"/>
              <a:gd name="connsiteX7816" fmla="*/ 3419656 w 8830208"/>
              <a:gd name="connsiteY7816" fmla="*/ 3693576 h 8856097"/>
              <a:gd name="connsiteX7817" fmla="*/ 3428162 w 8830208"/>
              <a:gd name="connsiteY7817" fmla="*/ 3707330 h 8856097"/>
              <a:gd name="connsiteX7818" fmla="*/ 3439154 w 8830208"/>
              <a:gd name="connsiteY7818" fmla="*/ 3696338 h 8856097"/>
              <a:gd name="connsiteX7819" fmla="*/ 3443754 w 8830208"/>
              <a:gd name="connsiteY7819" fmla="*/ 3674983 h 8856097"/>
              <a:gd name="connsiteX7820" fmla="*/ 3415856 w 8830208"/>
              <a:gd name="connsiteY7820" fmla="*/ 3672231 h 8856097"/>
              <a:gd name="connsiteX7821" fmla="*/ 2152602 w 8830208"/>
              <a:gd name="connsiteY7821" fmla="*/ 3683680 h 8856097"/>
              <a:gd name="connsiteX7822" fmla="*/ 2162689 w 8830208"/>
              <a:gd name="connsiteY7822" fmla="*/ 3693205 h 8856097"/>
              <a:gd name="connsiteX7823" fmla="*/ 2166890 w 8830208"/>
              <a:gd name="connsiteY7823" fmla="*/ 3683680 h 8856097"/>
              <a:gd name="connsiteX7824" fmla="*/ 2156803 w 8830208"/>
              <a:gd name="connsiteY7824" fmla="*/ 3674155 h 8856097"/>
              <a:gd name="connsiteX7825" fmla="*/ 2152602 w 8830208"/>
              <a:gd name="connsiteY7825" fmla="*/ 3683680 h 8856097"/>
              <a:gd name="connsiteX7826" fmla="*/ 2401014 w 8830208"/>
              <a:gd name="connsiteY7826" fmla="*/ 3690823 h 8856097"/>
              <a:gd name="connsiteX7827" fmla="*/ 2391013 w 8830208"/>
              <a:gd name="connsiteY7827" fmla="*/ 3695586 h 8856097"/>
              <a:gd name="connsiteX7828" fmla="*/ 2361048 w 8830208"/>
              <a:gd name="connsiteY7828" fmla="*/ 3705111 h 8856097"/>
              <a:gd name="connsiteX7829" fmla="*/ 2359943 w 8830208"/>
              <a:gd name="connsiteY7829" fmla="*/ 3726542 h 8856097"/>
              <a:gd name="connsiteX7830" fmla="*/ 2355514 w 8830208"/>
              <a:gd name="connsiteY7830" fmla="*/ 3709473 h 8856097"/>
              <a:gd name="connsiteX7831" fmla="*/ 2351075 w 8830208"/>
              <a:gd name="connsiteY7831" fmla="*/ 3692414 h 8856097"/>
              <a:gd name="connsiteX7832" fmla="*/ 2330425 w 8830208"/>
              <a:gd name="connsiteY7832" fmla="*/ 3698834 h 8856097"/>
              <a:gd name="connsiteX7833" fmla="*/ 2307050 w 8830208"/>
              <a:gd name="connsiteY7833" fmla="*/ 3712131 h 8856097"/>
              <a:gd name="connsiteX7834" fmla="*/ 2280857 w 8830208"/>
              <a:gd name="connsiteY7834" fmla="*/ 3714522 h 8856097"/>
              <a:gd name="connsiteX7835" fmla="*/ 2257377 w 8830208"/>
              <a:gd name="connsiteY7835" fmla="*/ 3715131 h 8856097"/>
              <a:gd name="connsiteX7836" fmla="*/ 2284590 w 8830208"/>
              <a:gd name="connsiteY7836" fmla="*/ 3749602 h 8856097"/>
              <a:gd name="connsiteX7837" fmla="*/ 2288334 w 8830208"/>
              <a:gd name="connsiteY7837" fmla="*/ 3744049 h 8856097"/>
              <a:gd name="connsiteX7838" fmla="*/ 2276427 w 8830208"/>
              <a:gd name="connsiteY7838" fmla="*/ 3730171 h 8856097"/>
              <a:gd name="connsiteX7839" fmla="*/ 2295678 w 8830208"/>
              <a:gd name="connsiteY7839" fmla="*/ 3731409 h 8856097"/>
              <a:gd name="connsiteX7840" fmla="*/ 2326462 w 8830208"/>
              <a:gd name="connsiteY7840" fmla="*/ 3734581 h 8856097"/>
              <a:gd name="connsiteX7841" fmla="*/ 2396309 w 8830208"/>
              <a:gd name="connsiteY7841" fmla="*/ 3718970 h 8856097"/>
              <a:gd name="connsiteX7842" fmla="*/ 2441677 w 8830208"/>
              <a:gd name="connsiteY7842" fmla="*/ 3688137 h 8856097"/>
              <a:gd name="connsiteX7843" fmla="*/ 2401014 w 8830208"/>
              <a:gd name="connsiteY7843" fmla="*/ 3690823 h 8856097"/>
              <a:gd name="connsiteX7844" fmla="*/ 3028902 w 8830208"/>
              <a:gd name="connsiteY7844" fmla="*/ 3686061 h 8856097"/>
              <a:gd name="connsiteX7845" fmla="*/ 3039066 w 8830208"/>
              <a:gd name="connsiteY7845" fmla="*/ 3707883 h 8856097"/>
              <a:gd name="connsiteX7846" fmla="*/ 3042409 w 8830208"/>
              <a:gd name="connsiteY7846" fmla="*/ 3688985 h 8856097"/>
              <a:gd name="connsiteX7847" fmla="*/ 3028902 w 8830208"/>
              <a:gd name="connsiteY7847" fmla="*/ 3670516 h 8856097"/>
              <a:gd name="connsiteX7848" fmla="*/ 3028902 w 8830208"/>
              <a:gd name="connsiteY7848" fmla="*/ 3686061 h 8856097"/>
              <a:gd name="connsiteX7849" fmla="*/ 2971752 w 8830208"/>
              <a:gd name="connsiteY7849" fmla="*/ 3697967 h 8856097"/>
              <a:gd name="connsiteX7850" fmla="*/ 2981839 w 8830208"/>
              <a:gd name="connsiteY7850" fmla="*/ 3712255 h 8856097"/>
              <a:gd name="connsiteX7851" fmla="*/ 2986040 w 8830208"/>
              <a:gd name="connsiteY7851" fmla="*/ 3721780 h 8856097"/>
              <a:gd name="connsiteX7852" fmla="*/ 2990241 w 8830208"/>
              <a:gd name="connsiteY7852" fmla="*/ 3731305 h 8856097"/>
              <a:gd name="connsiteX7853" fmla="*/ 2994546 w 8830208"/>
              <a:gd name="connsiteY7853" fmla="*/ 3698748 h 8856097"/>
              <a:gd name="connsiteX7854" fmla="*/ 2971752 w 8830208"/>
              <a:gd name="connsiteY7854" fmla="*/ 3697967 h 8856097"/>
              <a:gd name="connsiteX7855" fmla="*/ 3193209 w 8830208"/>
              <a:gd name="connsiteY7855" fmla="*/ 3693500 h 8856097"/>
              <a:gd name="connsiteX7856" fmla="*/ 3180855 w 8830208"/>
              <a:gd name="connsiteY7856" fmla="*/ 3731305 h 8856097"/>
              <a:gd name="connsiteX7857" fmla="*/ 3231918 w 8830208"/>
              <a:gd name="connsiteY7857" fmla="*/ 3696786 h 8856097"/>
              <a:gd name="connsiteX7858" fmla="*/ 3193209 w 8830208"/>
              <a:gd name="connsiteY7858" fmla="*/ 3693500 h 8856097"/>
              <a:gd name="connsiteX7859" fmla="*/ 3554749 w 8830208"/>
              <a:gd name="connsiteY7859" fmla="*/ 3695043 h 8856097"/>
              <a:gd name="connsiteX7860" fmla="*/ 3542586 w 8830208"/>
              <a:gd name="connsiteY7860" fmla="*/ 3721303 h 8856097"/>
              <a:gd name="connsiteX7861" fmla="*/ 3541910 w 8830208"/>
              <a:gd name="connsiteY7861" fmla="*/ 3736067 h 8856097"/>
              <a:gd name="connsiteX7862" fmla="*/ 3533727 w 8830208"/>
              <a:gd name="connsiteY7862" fmla="*/ 3717017 h 8856097"/>
              <a:gd name="connsiteX7863" fmla="*/ 3525545 w 8830208"/>
              <a:gd name="connsiteY7863" fmla="*/ 3697967 h 8856097"/>
              <a:gd name="connsiteX7864" fmla="*/ 3524869 w 8830208"/>
              <a:gd name="connsiteY7864" fmla="*/ 3714074 h 8856097"/>
              <a:gd name="connsiteX7865" fmla="*/ 3531803 w 8830208"/>
              <a:gd name="connsiteY7865" fmla="*/ 3734877 h 8856097"/>
              <a:gd name="connsiteX7866" fmla="*/ 3558197 w 8830208"/>
              <a:gd name="connsiteY7866" fmla="*/ 3713321 h 8856097"/>
              <a:gd name="connsiteX7867" fmla="*/ 3561741 w 8830208"/>
              <a:gd name="connsiteY7867" fmla="*/ 3702730 h 8856097"/>
              <a:gd name="connsiteX7868" fmla="*/ 3571827 w 8830208"/>
              <a:gd name="connsiteY7868" fmla="*/ 3713845 h 8856097"/>
              <a:gd name="connsiteX7869" fmla="*/ 3577466 w 8830208"/>
              <a:gd name="connsiteY7869" fmla="*/ 3719322 h 8856097"/>
              <a:gd name="connsiteX7870" fmla="*/ 3574666 w 8830208"/>
              <a:gd name="connsiteY7870" fmla="*/ 3698615 h 8856097"/>
              <a:gd name="connsiteX7871" fmla="*/ 3566236 w 8830208"/>
              <a:gd name="connsiteY7871" fmla="*/ 3683556 h 8856097"/>
              <a:gd name="connsiteX7872" fmla="*/ 3554749 w 8830208"/>
              <a:gd name="connsiteY7872" fmla="*/ 3695043 h 8856097"/>
              <a:gd name="connsiteX7873" fmla="*/ 1879521 w 8830208"/>
              <a:gd name="connsiteY7873" fmla="*/ 3706701 h 8856097"/>
              <a:gd name="connsiteX7874" fmla="*/ 1871501 w 8830208"/>
              <a:gd name="connsiteY7874" fmla="*/ 3725266 h 8856097"/>
              <a:gd name="connsiteX7875" fmla="*/ 1864357 w 8830208"/>
              <a:gd name="connsiteY7875" fmla="*/ 3714150 h 8856097"/>
              <a:gd name="connsiteX7876" fmla="*/ 1870415 w 8830208"/>
              <a:gd name="connsiteY7876" fmla="*/ 3697967 h 8856097"/>
              <a:gd name="connsiteX7877" fmla="*/ 1853946 w 8830208"/>
              <a:gd name="connsiteY7877" fmla="*/ 3711378 h 8856097"/>
              <a:gd name="connsiteX7878" fmla="*/ 1880187 w 8830208"/>
              <a:gd name="connsiteY7878" fmla="*/ 3731819 h 8856097"/>
              <a:gd name="connsiteX7879" fmla="*/ 1883864 w 8830208"/>
              <a:gd name="connsiteY7879" fmla="*/ 3693205 h 8856097"/>
              <a:gd name="connsiteX7880" fmla="*/ 1879521 w 8830208"/>
              <a:gd name="connsiteY7880" fmla="*/ 3706701 h 8856097"/>
              <a:gd name="connsiteX7881" fmla="*/ 3362573 w 8830208"/>
              <a:gd name="connsiteY7881" fmla="*/ 3697967 h 8856097"/>
              <a:gd name="connsiteX7882" fmla="*/ 3371802 w 8830208"/>
              <a:gd name="connsiteY7882" fmla="*/ 3721780 h 8856097"/>
              <a:gd name="connsiteX7883" fmla="*/ 3381032 w 8830208"/>
              <a:gd name="connsiteY7883" fmla="*/ 3726542 h 8856097"/>
              <a:gd name="connsiteX7884" fmla="*/ 3371802 w 8830208"/>
              <a:gd name="connsiteY7884" fmla="*/ 3702730 h 8856097"/>
              <a:gd name="connsiteX7885" fmla="*/ 3362573 w 8830208"/>
              <a:gd name="connsiteY7885" fmla="*/ 3697967 h 8856097"/>
              <a:gd name="connsiteX7886" fmla="*/ 3186065 w 8830208"/>
              <a:gd name="connsiteY7886" fmla="*/ 3712255 h 8856097"/>
              <a:gd name="connsiteX7887" fmla="*/ 3190266 w 8830208"/>
              <a:gd name="connsiteY7887" fmla="*/ 3721780 h 8856097"/>
              <a:gd name="connsiteX7888" fmla="*/ 3200352 w 8830208"/>
              <a:gd name="connsiteY7888" fmla="*/ 3712255 h 8856097"/>
              <a:gd name="connsiteX7889" fmla="*/ 3196152 w 8830208"/>
              <a:gd name="connsiteY7889" fmla="*/ 3702730 h 8856097"/>
              <a:gd name="connsiteX7890" fmla="*/ 3186065 w 8830208"/>
              <a:gd name="connsiteY7890" fmla="*/ 3712255 h 8856097"/>
              <a:gd name="connsiteX7891" fmla="*/ 3476577 w 8830208"/>
              <a:gd name="connsiteY7891" fmla="*/ 3721780 h 8856097"/>
              <a:gd name="connsiteX7892" fmla="*/ 3462852 w 8830208"/>
              <a:gd name="connsiteY7892" fmla="*/ 3740830 h 8856097"/>
              <a:gd name="connsiteX7893" fmla="*/ 3447488 w 8830208"/>
              <a:gd name="connsiteY7893" fmla="*/ 3772615 h 8856097"/>
              <a:gd name="connsiteX7894" fmla="*/ 3458652 w 8830208"/>
              <a:gd name="connsiteY7894" fmla="*/ 3783692 h 8856097"/>
              <a:gd name="connsiteX7895" fmla="*/ 3452308 w 8830208"/>
              <a:gd name="connsiteY7895" fmla="*/ 3767023 h 8856097"/>
              <a:gd name="connsiteX7896" fmla="*/ 3470272 w 8830208"/>
              <a:gd name="connsiteY7896" fmla="*/ 3762261 h 8856097"/>
              <a:gd name="connsiteX7897" fmla="*/ 3475968 w 8830208"/>
              <a:gd name="connsiteY7897" fmla="*/ 3755117 h 8856097"/>
              <a:gd name="connsiteX7898" fmla="*/ 3476873 w 8830208"/>
              <a:gd name="connsiteY7898" fmla="*/ 3736067 h 8856097"/>
              <a:gd name="connsiteX7899" fmla="*/ 3485988 w 8830208"/>
              <a:gd name="connsiteY7899" fmla="*/ 3750355 h 8856097"/>
              <a:gd name="connsiteX7900" fmla="*/ 3495104 w 8830208"/>
              <a:gd name="connsiteY7900" fmla="*/ 3764642 h 8856097"/>
              <a:gd name="connsiteX7901" fmla="*/ 3492989 w 8830208"/>
              <a:gd name="connsiteY7901" fmla="*/ 3733705 h 8856097"/>
              <a:gd name="connsiteX7902" fmla="*/ 3476577 w 8830208"/>
              <a:gd name="connsiteY7902" fmla="*/ 3721780 h 8856097"/>
              <a:gd name="connsiteX7903" fmla="*/ 2933652 w 8830208"/>
              <a:gd name="connsiteY7903" fmla="*/ 3724952 h 8856097"/>
              <a:gd name="connsiteX7904" fmla="*/ 2957798 w 8830208"/>
              <a:gd name="connsiteY7904" fmla="*/ 3744144 h 8856097"/>
              <a:gd name="connsiteX7905" fmla="*/ 2946921 w 8830208"/>
              <a:gd name="connsiteY7905" fmla="*/ 3712255 h 8856097"/>
              <a:gd name="connsiteX7906" fmla="*/ 2933652 w 8830208"/>
              <a:gd name="connsiteY7906" fmla="*/ 3724952 h 8856097"/>
              <a:gd name="connsiteX7907" fmla="*/ 3136964 w 8830208"/>
              <a:gd name="connsiteY7907" fmla="*/ 3726952 h 8856097"/>
              <a:gd name="connsiteX7908" fmla="*/ 3136630 w 8830208"/>
              <a:gd name="connsiteY7908" fmla="*/ 3746954 h 8856097"/>
              <a:gd name="connsiteX7909" fmla="*/ 3162252 w 8830208"/>
              <a:gd name="connsiteY7909" fmla="*/ 3725980 h 8856097"/>
              <a:gd name="connsiteX7910" fmla="*/ 3136964 w 8830208"/>
              <a:gd name="connsiteY7910" fmla="*/ 3726952 h 8856097"/>
              <a:gd name="connsiteX7911" fmla="*/ 3324320 w 8830208"/>
              <a:gd name="connsiteY7911" fmla="*/ 3718703 h 8856097"/>
              <a:gd name="connsiteX7912" fmla="*/ 3334750 w 8830208"/>
              <a:gd name="connsiteY7912" fmla="*/ 3740830 h 8856097"/>
              <a:gd name="connsiteX7913" fmla="*/ 3345028 w 8830208"/>
              <a:gd name="connsiteY7913" fmla="*/ 3755117 h 8856097"/>
              <a:gd name="connsiteX7914" fmla="*/ 3339665 w 8830208"/>
              <a:gd name="connsiteY7914" fmla="*/ 3738448 h 8856097"/>
              <a:gd name="connsiteX7915" fmla="*/ 3356010 w 8830208"/>
              <a:gd name="connsiteY7915" fmla="*/ 3731543 h 8856097"/>
              <a:gd name="connsiteX7916" fmla="*/ 3358391 w 8830208"/>
              <a:gd name="connsiteY7916" fmla="*/ 3729161 h 8856097"/>
              <a:gd name="connsiteX7917" fmla="*/ 3324320 w 8830208"/>
              <a:gd name="connsiteY7917" fmla="*/ 3718703 h 8856097"/>
              <a:gd name="connsiteX7918" fmla="*/ 3107484 w 8830208"/>
              <a:gd name="connsiteY7918" fmla="*/ 3728800 h 8856097"/>
              <a:gd name="connsiteX7919" fmla="*/ 3094911 w 8830208"/>
              <a:gd name="connsiteY7919" fmla="*/ 3753527 h 8856097"/>
              <a:gd name="connsiteX7920" fmla="*/ 3094235 w 8830208"/>
              <a:gd name="connsiteY7920" fmla="*/ 3774167 h 8856097"/>
              <a:gd name="connsiteX7921" fmla="*/ 3086052 w 8830208"/>
              <a:gd name="connsiteY7921" fmla="*/ 3755117 h 8856097"/>
              <a:gd name="connsiteX7922" fmla="*/ 3077870 w 8830208"/>
              <a:gd name="connsiteY7922" fmla="*/ 3736067 h 8856097"/>
              <a:gd name="connsiteX7923" fmla="*/ 3077194 w 8830208"/>
              <a:gd name="connsiteY7923" fmla="*/ 3752174 h 8856097"/>
              <a:gd name="connsiteX7924" fmla="*/ 3110636 w 8830208"/>
              <a:gd name="connsiteY7924" fmla="*/ 3765233 h 8856097"/>
              <a:gd name="connsiteX7925" fmla="*/ 3107484 w 8830208"/>
              <a:gd name="connsiteY7925" fmla="*/ 3728800 h 8856097"/>
              <a:gd name="connsiteX7926" fmla="*/ 3300346 w 8830208"/>
              <a:gd name="connsiteY7926" fmla="*/ 3743211 h 8856097"/>
              <a:gd name="connsiteX7927" fmla="*/ 3298374 w 8830208"/>
              <a:gd name="connsiteY7927" fmla="*/ 3753260 h 8856097"/>
              <a:gd name="connsiteX7928" fmla="*/ 3246892 w 8830208"/>
              <a:gd name="connsiteY7928" fmla="*/ 3777177 h 8856097"/>
              <a:gd name="connsiteX7929" fmla="*/ 3254550 w 8830208"/>
              <a:gd name="connsiteY7929" fmla="*/ 3789560 h 8856097"/>
              <a:gd name="connsiteX7930" fmla="*/ 3288154 w 8830208"/>
              <a:gd name="connsiteY7930" fmla="*/ 3773529 h 8856097"/>
              <a:gd name="connsiteX7931" fmla="*/ 3321768 w 8830208"/>
              <a:gd name="connsiteY7931" fmla="*/ 3757498 h 8856097"/>
              <a:gd name="connsiteX7932" fmla="*/ 3317101 w 8830208"/>
              <a:gd name="connsiteY7932" fmla="*/ 3739639 h 8856097"/>
              <a:gd name="connsiteX7933" fmla="*/ 3303375 w 8830208"/>
              <a:gd name="connsiteY7933" fmla="*/ 3721780 h 8856097"/>
              <a:gd name="connsiteX7934" fmla="*/ 3300346 w 8830208"/>
              <a:gd name="connsiteY7934" fmla="*/ 3743211 h 8856097"/>
              <a:gd name="connsiteX7935" fmla="*/ 3664163 w 8830208"/>
              <a:gd name="connsiteY7935" fmla="*/ 3727866 h 8856097"/>
              <a:gd name="connsiteX7936" fmla="*/ 3677164 w 8830208"/>
              <a:gd name="connsiteY7936" fmla="*/ 3750355 h 8856097"/>
              <a:gd name="connsiteX7937" fmla="*/ 3686127 w 8830208"/>
              <a:gd name="connsiteY7937" fmla="*/ 3736067 h 8856097"/>
              <a:gd name="connsiteX7938" fmla="*/ 3664163 w 8830208"/>
              <a:gd name="connsiteY7938" fmla="*/ 3727866 h 8856097"/>
              <a:gd name="connsiteX7939" fmla="*/ 2205085 w 8830208"/>
              <a:gd name="connsiteY7939" fmla="*/ 3740677 h 8856097"/>
              <a:gd name="connsiteX7940" fmla="*/ 2180616 w 8830208"/>
              <a:gd name="connsiteY7940" fmla="*/ 3750355 h 8856097"/>
              <a:gd name="connsiteX7941" fmla="*/ 2162127 w 8830208"/>
              <a:gd name="connsiteY7941" fmla="*/ 3764080 h 8856097"/>
              <a:gd name="connsiteX7942" fmla="*/ 2199284 w 8830208"/>
              <a:gd name="connsiteY7942" fmla="*/ 3770348 h 8856097"/>
              <a:gd name="connsiteX7943" fmla="*/ 2222697 w 8830208"/>
              <a:gd name="connsiteY7943" fmla="*/ 3762861 h 8856097"/>
              <a:gd name="connsiteX7944" fmla="*/ 2228050 w 8830208"/>
              <a:gd name="connsiteY7944" fmla="*/ 3758060 h 8856097"/>
              <a:gd name="connsiteX7945" fmla="*/ 2205085 w 8830208"/>
              <a:gd name="connsiteY7945" fmla="*/ 3740677 h 8856097"/>
              <a:gd name="connsiteX7946" fmla="*/ 2886027 w 8830208"/>
              <a:gd name="connsiteY7946" fmla="*/ 3745030 h 8856097"/>
              <a:gd name="connsiteX7947" fmla="*/ 2895552 w 8830208"/>
              <a:gd name="connsiteY7947" fmla="*/ 3764642 h 8856097"/>
              <a:gd name="connsiteX7948" fmla="*/ 2905077 w 8830208"/>
              <a:gd name="connsiteY7948" fmla="*/ 3750917 h 8856097"/>
              <a:gd name="connsiteX7949" fmla="*/ 2895552 w 8830208"/>
              <a:gd name="connsiteY7949" fmla="*/ 3731305 h 8856097"/>
              <a:gd name="connsiteX7950" fmla="*/ 2886027 w 8830208"/>
              <a:gd name="connsiteY7950" fmla="*/ 3745030 h 8856097"/>
              <a:gd name="connsiteX7951" fmla="*/ 3057335 w 8830208"/>
              <a:gd name="connsiteY7951" fmla="*/ 3757498 h 8856097"/>
              <a:gd name="connsiteX7952" fmla="*/ 3057182 w 8830208"/>
              <a:gd name="connsiteY7952" fmla="*/ 3783692 h 8856097"/>
              <a:gd name="connsiteX7953" fmla="*/ 3047952 w 8830208"/>
              <a:gd name="connsiteY7953" fmla="*/ 3769405 h 8856097"/>
              <a:gd name="connsiteX7954" fmla="*/ 3038723 w 8830208"/>
              <a:gd name="connsiteY7954" fmla="*/ 3755117 h 8856097"/>
              <a:gd name="connsiteX7955" fmla="*/ 3038570 w 8830208"/>
              <a:gd name="connsiteY7955" fmla="*/ 3771786 h 8856097"/>
              <a:gd name="connsiteX7956" fmla="*/ 3052715 w 8830208"/>
              <a:gd name="connsiteY7956" fmla="*/ 3788455 h 8856097"/>
              <a:gd name="connsiteX7957" fmla="*/ 3067002 w 8830208"/>
              <a:gd name="connsiteY7957" fmla="*/ 3759880 h 8856097"/>
              <a:gd name="connsiteX7958" fmla="*/ 3062240 w 8830208"/>
              <a:gd name="connsiteY7958" fmla="*/ 3731305 h 8856097"/>
              <a:gd name="connsiteX7959" fmla="*/ 3057335 w 8830208"/>
              <a:gd name="connsiteY7959" fmla="*/ 3757498 h 8856097"/>
              <a:gd name="connsiteX7960" fmla="*/ 2867273 w 8830208"/>
              <a:gd name="connsiteY7960" fmla="*/ 3745592 h 8856097"/>
              <a:gd name="connsiteX7961" fmla="*/ 2876502 w 8830208"/>
              <a:gd name="connsiteY7961" fmla="*/ 3769405 h 8856097"/>
              <a:gd name="connsiteX7962" fmla="*/ 2885732 w 8830208"/>
              <a:gd name="connsiteY7962" fmla="*/ 3774167 h 8856097"/>
              <a:gd name="connsiteX7963" fmla="*/ 2876502 w 8830208"/>
              <a:gd name="connsiteY7963" fmla="*/ 3750355 h 8856097"/>
              <a:gd name="connsiteX7964" fmla="*/ 2867273 w 8830208"/>
              <a:gd name="connsiteY7964" fmla="*/ 3745592 h 8856097"/>
              <a:gd name="connsiteX7965" fmla="*/ 3617071 w 8830208"/>
              <a:gd name="connsiteY7965" fmla="*/ 3752431 h 8856097"/>
              <a:gd name="connsiteX7966" fmla="*/ 3590735 w 8830208"/>
              <a:gd name="connsiteY7966" fmla="*/ 3777339 h 8856097"/>
              <a:gd name="connsiteX7967" fmla="*/ 3590582 w 8830208"/>
              <a:gd name="connsiteY7967" fmla="*/ 3793217 h 8856097"/>
              <a:gd name="connsiteX7968" fmla="*/ 3581724 w 8830208"/>
              <a:gd name="connsiteY7968" fmla="*/ 3779206 h 8856097"/>
              <a:gd name="connsiteX7969" fmla="*/ 3565836 w 8830208"/>
              <a:gd name="connsiteY7969" fmla="*/ 3772224 h 8856097"/>
              <a:gd name="connsiteX7970" fmla="*/ 3567865 w 8830208"/>
              <a:gd name="connsiteY7970" fmla="*/ 3788302 h 8856097"/>
              <a:gd name="connsiteX7971" fmla="*/ 3619452 w 8830208"/>
              <a:gd name="connsiteY7971" fmla="*/ 3777253 h 8856097"/>
              <a:gd name="connsiteX7972" fmla="*/ 3607546 w 8830208"/>
              <a:gd name="connsiteY7972" fmla="*/ 3775005 h 8856097"/>
              <a:gd name="connsiteX7973" fmla="*/ 3595640 w 8830208"/>
              <a:gd name="connsiteY7973" fmla="*/ 3781720 h 8856097"/>
              <a:gd name="connsiteX7974" fmla="*/ 3607946 w 8830208"/>
              <a:gd name="connsiteY7974" fmla="*/ 3768500 h 8856097"/>
              <a:gd name="connsiteX7975" fmla="*/ 3620243 w 8830208"/>
              <a:gd name="connsiteY7975" fmla="*/ 3755279 h 8856097"/>
              <a:gd name="connsiteX7976" fmla="*/ 3629225 w 8830208"/>
              <a:gd name="connsiteY7976" fmla="*/ 3769481 h 8856097"/>
              <a:gd name="connsiteX7977" fmla="*/ 3638207 w 8830208"/>
              <a:gd name="connsiteY7977" fmla="*/ 3783692 h 8856097"/>
              <a:gd name="connsiteX7978" fmla="*/ 3638502 w 8830208"/>
              <a:gd name="connsiteY7978" fmla="*/ 3764642 h 8856097"/>
              <a:gd name="connsiteX7979" fmla="*/ 3638798 w 8830208"/>
              <a:gd name="connsiteY7979" fmla="*/ 3745592 h 8856097"/>
              <a:gd name="connsiteX7980" fmla="*/ 3648027 w 8830208"/>
              <a:gd name="connsiteY7980" fmla="*/ 3759880 h 8856097"/>
              <a:gd name="connsiteX7981" fmla="*/ 3657410 w 8830208"/>
              <a:gd name="connsiteY7981" fmla="*/ 3762823 h 8856097"/>
              <a:gd name="connsiteX7982" fmla="*/ 3617071 w 8830208"/>
              <a:gd name="connsiteY7982" fmla="*/ 3752431 h 8856097"/>
              <a:gd name="connsiteX7983" fmla="*/ 1905286 w 8830208"/>
              <a:gd name="connsiteY7983" fmla="*/ 3757498 h 8856097"/>
              <a:gd name="connsiteX7984" fmla="*/ 1933061 w 8830208"/>
              <a:gd name="connsiteY7984" fmla="*/ 3802742 h 8856097"/>
              <a:gd name="connsiteX7985" fmla="*/ 1913363 w 8830208"/>
              <a:gd name="connsiteY7985" fmla="*/ 3750355 h 8856097"/>
              <a:gd name="connsiteX7986" fmla="*/ 1905286 w 8830208"/>
              <a:gd name="connsiteY7986" fmla="*/ 3757498 h 8856097"/>
              <a:gd name="connsiteX7987" fmla="*/ 3012767 w 8830208"/>
              <a:gd name="connsiteY7987" fmla="*/ 3766014 h 8856097"/>
              <a:gd name="connsiteX7988" fmla="*/ 3006642 w 8830208"/>
              <a:gd name="connsiteY7988" fmla="*/ 3784311 h 8856097"/>
              <a:gd name="connsiteX7989" fmla="*/ 3026283 w 8830208"/>
              <a:gd name="connsiteY7989" fmla="*/ 3778930 h 8856097"/>
              <a:gd name="connsiteX7990" fmla="*/ 3025931 w 8830208"/>
              <a:gd name="connsiteY7990" fmla="*/ 3760632 h 8856097"/>
              <a:gd name="connsiteX7991" fmla="*/ 3012767 w 8830208"/>
              <a:gd name="connsiteY7991" fmla="*/ 3766014 h 8856097"/>
              <a:gd name="connsiteX7992" fmla="*/ 3400377 w 8830208"/>
              <a:gd name="connsiteY7992" fmla="*/ 3778930 h 8856097"/>
              <a:gd name="connsiteX7993" fmla="*/ 3414113 w 8830208"/>
              <a:gd name="connsiteY7993" fmla="*/ 3797980 h 8856097"/>
              <a:gd name="connsiteX7994" fmla="*/ 3412665 w 8830208"/>
              <a:gd name="connsiteY7994" fmla="*/ 3778930 h 8856097"/>
              <a:gd name="connsiteX7995" fmla="*/ 3398930 w 8830208"/>
              <a:gd name="connsiteY7995" fmla="*/ 3759880 h 8856097"/>
              <a:gd name="connsiteX7996" fmla="*/ 3400377 w 8830208"/>
              <a:gd name="connsiteY7996" fmla="*/ 3778930 h 8856097"/>
              <a:gd name="connsiteX7997" fmla="*/ 2076402 w 8830208"/>
              <a:gd name="connsiteY7997" fmla="*/ 3775291 h 8856097"/>
              <a:gd name="connsiteX7998" fmla="*/ 2090385 w 8830208"/>
              <a:gd name="connsiteY7998" fmla="*/ 3803304 h 8856097"/>
              <a:gd name="connsiteX7999" fmla="*/ 2104368 w 8830208"/>
              <a:gd name="connsiteY7999" fmla="*/ 3812267 h 8856097"/>
              <a:gd name="connsiteX8000" fmla="*/ 2090385 w 8830208"/>
              <a:gd name="connsiteY8000" fmla="*/ 3784254 h 8856097"/>
              <a:gd name="connsiteX8001" fmla="*/ 2076402 w 8830208"/>
              <a:gd name="connsiteY8001" fmla="*/ 3775291 h 8856097"/>
              <a:gd name="connsiteX8002" fmla="*/ 2106921 w 8830208"/>
              <a:gd name="connsiteY8002" fmla="*/ 3788026 h 8856097"/>
              <a:gd name="connsiteX8003" fmla="*/ 2121513 w 8830208"/>
              <a:gd name="connsiteY8003" fmla="*/ 3803676 h 8856097"/>
              <a:gd name="connsiteX8004" fmla="*/ 2103882 w 8830208"/>
              <a:gd name="connsiteY8004" fmla="*/ 3769405 h 8856097"/>
              <a:gd name="connsiteX8005" fmla="*/ 2106921 w 8830208"/>
              <a:gd name="connsiteY8005" fmla="*/ 3788026 h 8856097"/>
              <a:gd name="connsiteX8006" fmla="*/ 2748201 w 8830208"/>
              <a:gd name="connsiteY8006" fmla="*/ 3778463 h 8856097"/>
              <a:gd name="connsiteX8007" fmla="*/ 2767527 w 8830208"/>
              <a:gd name="connsiteY8007" fmla="*/ 3807505 h 8856097"/>
              <a:gd name="connsiteX8008" fmla="*/ 2767813 w 8830208"/>
              <a:gd name="connsiteY8008" fmla="*/ 3779635 h 8856097"/>
              <a:gd name="connsiteX8009" fmla="*/ 2748201 w 8830208"/>
              <a:gd name="connsiteY8009" fmla="*/ 3778463 h 8856097"/>
              <a:gd name="connsiteX8010" fmla="*/ 3200495 w 8830208"/>
              <a:gd name="connsiteY8010" fmla="*/ 3776548 h 8856097"/>
              <a:gd name="connsiteX8011" fmla="*/ 3209630 w 8830208"/>
              <a:gd name="connsiteY8011" fmla="*/ 3797903 h 8856097"/>
              <a:gd name="connsiteX8012" fmla="*/ 3218612 w 8830208"/>
              <a:gd name="connsiteY8012" fmla="*/ 3812105 h 8856097"/>
              <a:gd name="connsiteX8013" fmla="*/ 3229604 w 8830208"/>
              <a:gd name="connsiteY8013" fmla="*/ 3801113 h 8856097"/>
              <a:gd name="connsiteX8014" fmla="*/ 3234204 w 8830208"/>
              <a:gd name="connsiteY8014" fmla="*/ 3779758 h 8856097"/>
              <a:gd name="connsiteX8015" fmla="*/ 3200495 w 8830208"/>
              <a:gd name="connsiteY8015" fmla="*/ 3776548 h 8856097"/>
              <a:gd name="connsiteX8016" fmla="*/ 3724227 w 8830208"/>
              <a:gd name="connsiteY8016" fmla="*/ 3776548 h 8856097"/>
              <a:gd name="connsiteX8017" fmla="*/ 3738039 w 8830208"/>
              <a:gd name="connsiteY8017" fmla="*/ 3803304 h 8856097"/>
              <a:gd name="connsiteX8018" fmla="*/ 3751859 w 8830208"/>
              <a:gd name="connsiteY8018" fmla="*/ 3821792 h 8856097"/>
              <a:gd name="connsiteX8019" fmla="*/ 3746421 w 8830208"/>
              <a:gd name="connsiteY8019" fmla="*/ 3800208 h 8856097"/>
              <a:gd name="connsiteX8020" fmla="*/ 3724227 w 8830208"/>
              <a:gd name="connsiteY8020" fmla="*/ 3776548 h 8856097"/>
              <a:gd name="connsiteX8021" fmla="*/ 1880626 w 8830208"/>
              <a:gd name="connsiteY8021" fmla="*/ 3789283 h 8856097"/>
              <a:gd name="connsiteX8022" fmla="*/ 1903705 w 8830208"/>
              <a:gd name="connsiteY8022" fmla="*/ 3813039 h 8856097"/>
              <a:gd name="connsiteX8023" fmla="*/ 1894970 w 8830208"/>
              <a:gd name="connsiteY8023" fmla="*/ 3778930 h 8856097"/>
              <a:gd name="connsiteX8024" fmla="*/ 1880626 w 8830208"/>
              <a:gd name="connsiteY8024" fmla="*/ 3789283 h 8856097"/>
              <a:gd name="connsiteX8025" fmla="*/ 2297697 w 8830208"/>
              <a:gd name="connsiteY8025" fmla="*/ 3793198 h 8856097"/>
              <a:gd name="connsiteX8026" fmla="*/ 2259968 w 8830208"/>
              <a:gd name="connsiteY8026" fmla="*/ 3806409 h 8856097"/>
              <a:gd name="connsiteX8027" fmla="*/ 2246510 w 8830208"/>
              <a:gd name="connsiteY8027" fmla="*/ 3823468 h 8856097"/>
              <a:gd name="connsiteX8028" fmla="*/ 2238994 w 8830208"/>
              <a:gd name="connsiteY8028" fmla="*/ 3828936 h 8856097"/>
              <a:gd name="connsiteX8029" fmla="*/ 2224040 w 8830208"/>
              <a:gd name="connsiteY8029" fmla="*/ 3817030 h 8856097"/>
              <a:gd name="connsiteX8030" fmla="*/ 2219420 w 8830208"/>
              <a:gd name="connsiteY8030" fmla="*/ 3855130 h 8856097"/>
              <a:gd name="connsiteX8031" fmla="*/ 2228802 w 8830208"/>
              <a:gd name="connsiteY8031" fmla="*/ 3869417 h 8856097"/>
              <a:gd name="connsiteX8032" fmla="*/ 2236042 w 8830208"/>
              <a:gd name="connsiteY8032" fmla="*/ 3858263 h 8856097"/>
              <a:gd name="connsiteX8033" fmla="*/ 2269379 w 8830208"/>
              <a:gd name="connsiteY8033" fmla="*/ 3840566 h 8856097"/>
              <a:gd name="connsiteX8034" fmla="*/ 2295477 w 8830208"/>
              <a:gd name="connsiteY8034" fmla="*/ 3824964 h 8856097"/>
              <a:gd name="connsiteX8035" fmla="*/ 2285952 w 8830208"/>
              <a:gd name="connsiteY8035" fmla="*/ 3821792 h 8856097"/>
              <a:gd name="connsiteX8036" fmla="*/ 2276427 w 8830208"/>
              <a:gd name="connsiteY8036" fmla="*/ 3818611 h 8856097"/>
              <a:gd name="connsiteX8037" fmla="*/ 2290715 w 8830208"/>
              <a:gd name="connsiteY8037" fmla="*/ 3804057 h 8856097"/>
              <a:gd name="connsiteX8038" fmla="*/ 2305002 w 8830208"/>
              <a:gd name="connsiteY8038" fmla="*/ 3812562 h 8856097"/>
              <a:gd name="connsiteX8039" fmla="*/ 2314232 w 8830208"/>
              <a:gd name="connsiteY8039" fmla="*/ 3826555 h 8856097"/>
              <a:gd name="connsiteX8040" fmla="*/ 2317975 w 8830208"/>
              <a:gd name="connsiteY8040" fmla="*/ 3812267 h 8856097"/>
              <a:gd name="connsiteX8041" fmla="*/ 2322243 w 8830208"/>
              <a:gd name="connsiteY8041" fmla="*/ 3797980 h 8856097"/>
              <a:gd name="connsiteX8042" fmla="*/ 2336797 w 8830208"/>
              <a:gd name="connsiteY8042" fmla="*/ 3809886 h 8856097"/>
              <a:gd name="connsiteX8043" fmla="*/ 2342350 w 8830208"/>
              <a:gd name="connsiteY8043" fmla="*/ 3800361 h 8856097"/>
              <a:gd name="connsiteX8044" fmla="*/ 2297697 w 8830208"/>
              <a:gd name="connsiteY8044" fmla="*/ 3793198 h 8856097"/>
              <a:gd name="connsiteX8045" fmla="*/ 3214640 w 8830208"/>
              <a:gd name="connsiteY8045" fmla="*/ 3788455 h 8856097"/>
              <a:gd name="connsiteX8046" fmla="*/ 3224727 w 8830208"/>
              <a:gd name="connsiteY8046" fmla="*/ 3797980 h 8856097"/>
              <a:gd name="connsiteX8047" fmla="*/ 3228927 w 8830208"/>
              <a:gd name="connsiteY8047" fmla="*/ 3788455 h 8856097"/>
              <a:gd name="connsiteX8048" fmla="*/ 3218841 w 8830208"/>
              <a:gd name="connsiteY8048" fmla="*/ 3778930 h 8856097"/>
              <a:gd name="connsiteX8049" fmla="*/ 3214640 w 8830208"/>
              <a:gd name="connsiteY8049" fmla="*/ 3788455 h 8856097"/>
              <a:gd name="connsiteX8050" fmla="*/ 3377927 w 8830208"/>
              <a:gd name="connsiteY8050" fmla="*/ 3793322 h 8856097"/>
              <a:gd name="connsiteX8051" fmla="*/ 3383451 w 8830208"/>
              <a:gd name="connsiteY8051" fmla="*/ 3807724 h 8856097"/>
              <a:gd name="connsiteX8052" fmla="*/ 3368097 w 8830208"/>
              <a:gd name="connsiteY8052" fmla="*/ 3801828 h 8856097"/>
              <a:gd name="connsiteX8053" fmla="*/ 3352610 w 8830208"/>
              <a:gd name="connsiteY8053" fmla="*/ 3808867 h 8856097"/>
              <a:gd name="connsiteX8054" fmla="*/ 3352457 w 8830208"/>
              <a:gd name="connsiteY8054" fmla="*/ 3821792 h 8856097"/>
              <a:gd name="connsiteX8055" fmla="*/ 3343227 w 8830208"/>
              <a:gd name="connsiteY8055" fmla="*/ 3807505 h 8856097"/>
              <a:gd name="connsiteX8056" fmla="*/ 3333998 w 8830208"/>
              <a:gd name="connsiteY8056" fmla="*/ 3793217 h 8856097"/>
              <a:gd name="connsiteX8057" fmla="*/ 3333845 w 8830208"/>
              <a:gd name="connsiteY8057" fmla="*/ 3808295 h 8856097"/>
              <a:gd name="connsiteX8058" fmla="*/ 3371898 w 8830208"/>
              <a:gd name="connsiteY8058" fmla="*/ 3820316 h 8856097"/>
              <a:gd name="connsiteX8059" fmla="*/ 3394120 w 8830208"/>
              <a:gd name="connsiteY8059" fmla="*/ 3792760 h 8856097"/>
              <a:gd name="connsiteX8060" fmla="*/ 3380604 w 8830208"/>
              <a:gd name="connsiteY8060" fmla="*/ 3778930 h 8856097"/>
              <a:gd name="connsiteX8061" fmla="*/ 3377927 w 8830208"/>
              <a:gd name="connsiteY8061" fmla="*/ 3793322 h 8856097"/>
              <a:gd name="connsiteX8062" fmla="*/ 1885902 w 8830208"/>
              <a:gd name="connsiteY8062" fmla="*/ 3797980 h 8856097"/>
              <a:gd name="connsiteX8063" fmla="*/ 1895989 w 8830208"/>
              <a:gd name="connsiteY8063" fmla="*/ 3807505 h 8856097"/>
              <a:gd name="connsiteX8064" fmla="*/ 1900190 w 8830208"/>
              <a:gd name="connsiteY8064" fmla="*/ 3797980 h 8856097"/>
              <a:gd name="connsiteX8065" fmla="*/ 1890103 w 8830208"/>
              <a:gd name="connsiteY8065" fmla="*/ 3788455 h 8856097"/>
              <a:gd name="connsiteX8066" fmla="*/ 1885902 w 8830208"/>
              <a:gd name="connsiteY8066" fmla="*/ 3797980 h 8856097"/>
              <a:gd name="connsiteX8067" fmla="*/ 2019252 w 8830208"/>
              <a:gd name="connsiteY8067" fmla="*/ 3796636 h 8856097"/>
              <a:gd name="connsiteX8068" fmla="*/ 2038426 w 8830208"/>
              <a:gd name="connsiteY8068" fmla="*/ 3836080 h 8856097"/>
              <a:gd name="connsiteX8069" fmla="*/ 2027625 w 8830208"/>
              <a:gd name="connsiteY8069" fmla="*/ 3792503 h 8856097"/>
              <a:gd name="connsiteX8070" fmla="*/ 2019252 w 8830208"/>
              <a:gd name="connsiteY8070" fmla="*/ 3796636 h 8856097"/>
              <a:gd name="connsiteX8071" fmla="*/ 2629338 w 8830208"/>
              <a:gd name="connsiteY8071" fmla="*/ 3793217 h 8856097"/>
              <a:gd name="connsiteX8072" fmla="*/ 2662161 w 8830208"/>
              <a:gd name="connsiteY8072" fmla="*/ 3832298 h 8856097"/>
              <a:gd name="connsiteX8073" fmla="*/ 2672239 w 8830208"/>
              <a:gd name="connsiteY8073" fmla="*/ 3819706 h 8856097"/>
              <a:gd name="connsiteX8074" fmla="*/ 2666514 w 8830208"/>
              <a:gd name="connsiteY8074" fmla="*/ 3804809 h 8856097"/>
              <a:gd name="connsiteX8075" fmla="*/ 2681240 w 8830208"/>
              <a:gd name="connsiteY8075" fmla="*/ 3817030 h 8856097"/>
              <a:gd name="connsiteX8076" fmla="*/ 2695966 w 8830208"/>
              <a:gd name="connsiteY8076" fmla="*/ 3829250 h 8856097"/>
              <a:gd name="connsiteX8077" fmla="*/ 2690203 w 8830208"/>
              <a:gd name="connsiteY8077" fmla="*/ 3811229 h 8856097"/>
              <a:gd name="connsiteX8078" fmla="*/ 2684450 w 8830208"/>
              <a:gd name="connsiteY8078" fmla="*/ 3793217 h 8856097"/>
              <a:gd name="connsiteX8079" fmla="*/ 2699509 w 8830208"/>
              <a:gd name="connsiteY8079" fmla="*/ 3811705 h 8856097"/>
              <a:gd name="connsiteX8080" fmla="*/ 2706948 w 8830208"/>
              <a:gd name="connsiteY8080" fmla="*/ 3800723 h 8856097"/>
              <a:gd name="connsiteX8081" fmla="*/ 2657094 w 8830208"/>
              <a:gd name="connsiteY8081" fmla="*/ 3815763 h 8856097"/>
              <a:gd name="connsiteX8082" fmla="*/ 2643140 w 8830208"/>
              <a:gd name="connsiteY8082" fmla="*/ 3807505 h 8856097"/>
              <a:gd name="connsiteX8083" fmla="*/ 2629338 w 8830208"/>
              <a:gd name="connsiteY8083" fmla="*/ 3793217 h 8856097"/>
              <a:gd name="connsiteX8084" fmla="*/ 2949912 w 8830208"/>
              <a:gd name="connsiteY8084" fmla="*/ 3802133 h 8856097"/>
              <a:gd name="connsiteX8085" fmla="*/ 2926251 w 8830208"/>
              <a:gd name="connsiteY8085" fmla="*/ 3805819 h 8856097"/>
              <a:gd name="connsiteX8086" fmla="*/ 2910926 w 8830208"/>
              <a:gd name="connsiteY8086" fmla="*/ 3826555 h 8856097"/>
              <a:gd name="connsiteX8087" fmla="*/ 2924918 w 8830208"/>
              <a:gd name="connsiteY8087" fmla="*/ 3850367 h 8856097"/>
              <a:gd name="connsiteX8088" fmla="*/ 2919575 w 8830208"/>
              <a:gd name="connsiteY8088" fmla="*/ 3826555 h 8856097"/>
              <a:gd name="connsiteX8089" fmla="*/ 2914221 w 8830208"/>
              <a:gd name="connsiteY8089" fmla="*/ 3802742 h 8856097"/>
              <a:gd name="connsiteX8090" fmla="*/ 2925804 w 8830208"/>
              <a:gd name="connsiteY8090" fmla="*/ 3818678 h 8856097"/>
              <a:gd name="connsiteX8091" fmla="*/ 2937386 w 8830208"/>
              <a:gd name="connsiteY8091" fmla="*/ 3834613 h 8856097"/>
              <a:gd name="connsiteX8092" fmla="*/ 2950588 w 8830208"/>
              <a:gd name="connsiteY8092" fmla="*/ 3818678 h 8856097"/>
              <a:gd name="connsiteX8093" fmla="*/ 2963780 w 8830208"/>
              <a:gd name="connsiteY8093" fmla="*/ 3802742 h 8856097"/>
              <a:gd name="connsiteX8094" fmla="*/ 2958541 w 8830208"/>
              <a:gd name="connsiteY8094" fmla="*/ 3819411 h 8856097"/>
              <a:gd name="connsiteX8095" fmla="*/ 2962523 w 8830208"/>
              <a:gd name="connsiteY8095" fmla="*/ 3836080 h 8856097"/>
              <a:gd name="connsiteX8096" fmla="*/ 2971752 w 8830208"/>
              <a:gd name="connsiteY8096" fmla="*/ 3812267 h 8856097"/>
              <a:gd name="connsiteX8097" fmla="*/ 2949912 w 8830208"/>
              <a:gd name="connsiteY8097" fmla="*/ 3802133 h 8856097"/>
              <a:gd name="connsiteX8098" fmla="*/ 3518116 w 8830208"/>
              <a:gd name="connsiteY8098" fmla="*/ 3805933 h 8856097"/>
              <a:gd name="connsiteX8099" fmla="*/ 3512039 w 8830208"/>
              <a:gd name="connsiteY8099" fmla="*/ 3828164 h 8856097"/>
              <a:gd name="connsiteX8100" fmla="*/ 3504229 w 8830208"/>
              <a:gd name="connsiteY8100" fmla="*/ 3815534 h 8856097"/>
              <a:gd name="connsiteX8101" fmla="*/ 3496418 w 8830208"/>
              <a:gd name="connsiteY8101" fmla="*/ 3802904 h 8856097"/>
              <a:gd name="connsiteX8102" fmla="*/ 3484598 w 8830208"/>
              <a:gd name="connsiteY8102" fmla="*/ 3814725 h 8856097"/>
              <a:gd name="connsiteX8103" fmla="*/ 3472768 w 8830208"/>
              <a:gd name="connsiteY8103" fmla="*/ 3826555 h 8856097"/>
              <a:gd name="connsiteX8104" fmla="*/ 3484760 w 8830208"/>
              <a:gd name="connsiteY8104" fmla="*/ 3838461 h 8856097"/>
              <a:gd name="connsiteX8105" fmla="*/ 3496752 w 8830208"/>
              <a:gd name="connsiteY8105" fmla="*/ 3850367 h 8856097"/>
              <a:gd name="connsiteX8106" fmla="*/ 3490027 w 8830208"/>
              <a:gd name="connsiteY8106" fmla="*/ 3831317 h 8856097"/>
              <a:gd name="connsiteX8107" fmla="*/ 3483302 w 8830208"/>
              <a:gd name="connsiteY8107" fmla="*/ 3812267 h 8856097"/>
              <a:gd name="connsiteX8108" fmla="*/ 3496132 w 8830208"/>
              <a:gd name="connsiteY8108" fmla="*/ 3824173 h 8856097"/>
              <a:gd name="connsiteX8109" fmla="*/ 3524345 w 8830208"/>
              <a:gd name="connsiteY8109" fmla="*/ 3819411 h 8856097"/>
              <a:gd name="connsiteX8110" fmla="*/ 3524498 w 8830208"/>
              <a:gd name="connsiteY8110" fmla="*/ 3802742 h 8856097"/>
              <a:gd name="connsiteX8111" fmla="*/ 3533727 w 8830208"/>
              <a:gd name="connsiteY8111" fmla="*/ 3817030 h 8856097"/>
              <a:gd name="connsiteX8112" fmla="*/ 3542957 w 8830208"/>
              <a:gd name="connsiteY8112" fmla="*/ 3821792 h 8856097"/>
              <a:gd name="connsiteX8113" fmla="*/ 3533585 w 8830208"/>
              <a:gd name="connsiteY8113" fmla="*/ 3797980 h 8856097"/>
              <a:gd name="connsiteX8114" fmla="*/ 3524202 w 8830208"/>
              <a:gd name="connsiteY8114" fmla="*/ 3783692 h 8856097"/>
              <a:gd name="connsiteX8115" fmla="*/ 3518116 w 8830208"/>
              <a:gd name="connsiteY8115" fmla="*/ 3805933 h 8856097"/>
              <a:gd name="connsiteX8116" fmla="*/ 3136526 w 8830208"/>
              <a:gd name="connsiteY8116" fmla="*/ 3816687 h 8856097"/>
              <a:gd name="connsiteX8117" fmla="*/ 3131630 w 8830208"/>
              <a:gd name="connsiteY8117" fmla="*/ 3835394 h 8856097"/>
              <a:gd name="connsiteX8118" fmla="*/ 3117685 w 8830208"/>
              <a:gd name="connsiteY8118" fmla="*/ 3821449 h 8856097"/>
              <a:gd name="connsiteX8119" fmla="*/ 3079271 w 8830208"/>
              <a:gd name="connsiteY8119" fmla="*/ 3815134 h 8856097"/>
              <a:gd name="connsiteX8120" fmla="*/ 3087500 w 8830208"/>
              <a:gd name="connsiteY8120" fmla="*/ 3864655 h 8856097"/>
              <a:gd name="connsiteX8121" fmla="*/ 3086052 w 8830208"/>
              <a:gd name="connsiteY8121" fmla="*/ 3845605 h 8856097"/>
              <a:gd name="connsiteX8122" fmla="*/ 3101692 w 8830208"/>
              <a:gd name="connsiteY8122" fmla="*/ 3843223 h 8856097"/>
              <a:gd name="connsiteX8123" fmla="*/ 3114675 w 8830208"/>
              <a:gd name="connsiteY8123" fmla="*/ 3859892 h 8856097"/>
              <a:gd name="connsiteX8124" fmla="*/ 3108484 w 8830208"/>
              <a:gd name="connsiteY8124" fmla="*/ 3840842 h 8856097"/>
              <a:gd name="connsiteX8125" fmla="*/ 3102302 w 8830208"/>
              <a:gd name="connsiteY8125" fmla="*/ 3821792 h 8856097"/>
              <a:gd name="connsiteX8126" fmla="*/ 3114389 w 8830208"/>
              <a:gd name="connsiteY8126" fmla="*/ 3832955 h 8856097"/>
              <a:gd name="connsiteX8127" fmla="*/ 3146346 w 8830208"/>
              <a:gd name="connsiteY8127" fmla="*/ 3823935 h 8856097"/>
              <a:gd name="connsiteX8128" fmla="*/ 3155442 w 8830208"/>
              <a:gd name="connsiteY8128" fmla="*/ 3819687 h 8856097"/>
              <a:gd name="connsiteX8129" fmla="*/ 3170806 w 8830208"/>
              <a:gd name="connsiteY8129" fmla="*/ 3825583 h 8856097"/>
              <a:gd name="connsiteX8130" fmla="*/ 3165510 w 8830208"/>
              <a:gd name="connsiteY8130" fmla="*/ 3811781 h 8856097"/>
              <a:gd name="connsiteX8131" fmla="*/ 3136526 w 8830208"/>
              <a:gd name="connsiteY8131" fmla="*/ 3816687 h 8856097"/>
              <a:gd name="connsiteX8132" fmla="*/ 3670402 w 8830208"/>
              <a:gd name="connsiteY8132" fmla="*/ 3811810 h 8856097"/>
              <a:gd name="connsiteX8133" fmla="*/ 3689271 w 8830208"/>
              <a:gd name="connsiteY8133" fmla="*/ 3840147 h 8856097"/>
              <a:gd name="connsiteX8134" fmla="*/ 3693271 w 8830208"/>
              <a:gd name="connsiteY8134" fmla="*/ 3809629 h 8856097"/>
              <a:gd name="connsiteX8135" fmla="*/ 3670402 w 8830208"/>
              <a:gd name="connsiteY8135" fmla="*/ 3811810 h 8856097"/>
              <a:gd name="connsiteX8136" fmla="*/ 1547765 w 8830208"/>
              <a:gd name="connsiteY8136" fmla="*/ 3855130 h 8856097"/>
              <a:gd name="connsiteX8137" fmla="*/ 1576664 w 8830208"/>
              <a:gd name="connsiteY8137" fmla="*/ 3902755 h 8856097"/>
              <a:gd name="connsiteX8138" fmla="*/ 1557290 w 8830208"/>
              <a:gd name="connsiteY8138" fmla="*/ 3855130 h 8856097"/>
              <a:gd name="connsiteX8139" fmla="*/ 1528391 w 8830208"/>
              <a:gd name="connsiteY8139" fmla="*/ 3807505 h 8856097"/>
              <a:gd name="connsiteX8140" fmla="*/ 1547765 w 8830208"/>
              <a:gd name="connsiteY8140" fmla="*/ 3855130 h 8856097"/>
              <a:gd name="connsiteX8141" fmla="*/ 2258130 w 8830208"/>
              <a:gd name="connsiteY8141" fmla="*/ 3822583 h 8856097"/>
              <a:gd name="connsiteX8142" fmla="*/ 2263883 w 8830208"/>
              <a:gd name="connsiteY8142" fmla="*/ 3828345 h 8856097"/>
              <a:gd name="connsiteX8143" fmla="*/ 2263131 w 8830208"/>
              <a:gd name="connsiteY8143" fmla="*/ 3810086 h 8856097"/>
              <a:gd name="connsiteX8144" fmla="*/ 2258130 w 8830208"/>
              <a:gd name="connsiteY8144" fmla="*/ 3822583 h 8856097"/>
              <a:gd name="connsiteX8145" fmla="*/ 2558825 w 8830208"/>
              <a:gd name="connsiteY8145" fmla="*/ 3828936 h 8856097"/>
              <a:gd name="connsiteX8146" fmla="*/ 2553681 w 8830208"/>
              <a:gd name="connsiteY8146" fmla="*/ 3855130 h 8856097"/>
              <a:gd name="connsiteX8147" fmla="*/ 2543127 w 8830208"/>
              <a:gd name="connsiteY8147" fmla="*/ 3846719 h 8856097"/>
              <a:gd name="connsiteX8148" fmla="*/ 2524077 w 8830208"/>
              <a:gd name="connsiteY8148" fmla="*/ 3833317 h 8856097"/>
              <a:gd name="connsiteX8149" fmla="*/ 2512314 w 8830208"/>
              <a:gd name="connsiteY8149" fmla="*/ 3861064 h 8856097"/>
              <a:gd name="connsiteX8150" fmla="*/ 2577332 w 8830208"/>
              <a:gd name="connsiteY8150" fmla="*/ 3849205 h 8856097"/>
              <a:gd name="connsiteX8151" fmla="*/ 2581523 w 8830208"/>
              <a:gd name="connsiteY8151" fmla="*/ 3836080 h 8856097"/>
              <a:gd name="connsiteX8152" fmla="*/ 2590752 w 8830208"/>
              <a:gd name="connsiteY8152" fmla="*/ 3845605 h 8856097"/>
              <a:gd name="connsiteX8153" fmla="*/ 2600354 w 8830208"/>
              <a:gd name="connsiteY8153" fmla="*/ 3855130 h 8856097"/>
              <a:gd name="connsiteX8154" fmla="*/ 2598001 w 8830208"/>
              <a:gd name="connsiteY8154" fmla="*/ 3835965 h 8856097"/>
              <a:gd name="connsiteX8155" fmla="*/ 2574722 w 8830208"/>
              <a:gd name="connsiteY8155" fmla="*/ 3821145 h 8856097"/>
              <a:gd name="connsiteX8156" fmla="*/ 2558406 w 8830208"/>
              <a:gd name="connsiteY8156" fmla="*/ 3814115 h 8856097"/>
              <a:gd name="connsiteX8157" fmla="*/ 2558825 w 8830208"/>
              <a:gd name="connsiteY8157" fmla="*/ 3828936 h 8856097"/>
              <a:gd name="connsiteX8158" fmla="*/ 3315138 w 8830208"/>
              <a:gd name="connsiteY8158" fmla="*/ 3817030 h 8856097"/>
              <a:gd name="connsiteX8159" fmla="*/ 3337170 w 8830208"/>
              <a:gd name="connsiteY8159" fmla="*/ 3854844 h 8856097"/>
              <a:gd name="connsiteX8160" fmla="*/ 3328502 w 8830208"/>
              <a:gd name="connsiteY8160" fmla="*/ 3826535 h 8856097"/>
              <a:gd name="connsiteX8161" fmla="*/ 3315138 w 8830208"/>
              <a:gd name="connsiteY8161" fmla="*/ 3817030 h 8856097"/>
              <a:gd name="connsiteX8162" fmla="*/ 3848052 w 8830208"/>
              <a:gd name="connsiteY8162" fmla="*/ 3821230 h 8856097"/>
              <a:gd name="connsiteX8163" fmla="*/ 3856692 w 8830208"/>
              <a:gd name="connsiteY8163" fmla="*/ 3840290 h 8856097"/>
              <a:gd name="connsiteX8164" fmla="*/ 3860340 w 8830208"/>
              <a:gd name="connsiteY8164" fmla="*/ 3826564 h 8856097"/>
              <a:gd name="connsiteX8165" fmla="*/ 3848052 w 8830208"/>
              <a:gd name="connsiteY8165" fmla="*/ 3821230 h 8856097"/>
              <a:gd name="connsiteX8166" fmla="*/ 2000202 w 8830208"/>
              <a:gd name="connsiteY8166" fmla="*/ 3825992 h 8856097"/>
              <a:gd name="connsiteX8167" fmla="*/ 2009727 w 8830208"/>
              <a:gd name="connsiteY8167" fmla="*/ 3840842 h 8856097"/>
              <a:gd name="connsiteX8168" fmla="*/ 2019252 w 8830208"/>
              <a:gd name="connsiteY8168" fmla="*/ 3831879 h 8856097"/>
              <a:gd name="connsiteX8169" fmla="*/ 2009727 w 8830208"/>
              <a:gd name="connsiteY8169" fmla="*/ 3817030 h 8856097"/>
              <a:gd name="connsiteX8170" fmla="*/ 2000202 w 8830208"/>
              <a:gd name="connsiteY8170" fmla="*/ 3825992 h 8856097"/>
              <a:gd name="connsiteX8171" fmla="*/ 3277372 w 8830208"/>
              <a:gd name="connsiteY8171" fmla="*/ 3821792 h 8856097"/>
              <a:gd name="connsiteX8172" fmla="*/ 3294783 w 8830208"/>
              <a:gd name="connsiteY8172" fmla="*/ 3855130 h 8856097"/>
              <a:gd name="connsiteX8173" fmla="*/ 3286077 w 8830208"/>
              <a:gd name="connsiteY8173" fmla="*/ 3826555 h 8856097"/>
              <a:gd name="connsiteX8174" fmla="*/ 3277372 w 8830208"/>
              <a:gd name="connsiteY8174" fmla="*/ 3821792 h 8856097"/>
              <a:gd name="connsiteX8175" fmla="*/ 3630883 w 8830208"/>
              <a:gd name="connsiteY8175" fmla="*/ 3828459 h 8856097"/>
              <a:gd name="connsiteX8176" fmla="*/ 3628558 w 8830208"/>
              <a:gd name="connsiteY8176" fmla="*/ 3869674 h 8856097"/>
              <a:gd name="connsiteX8177" fmla="*/ 3631540 w 8830208"/>
              <a:gd name="connsiteY8177" fmla="*/ 3847681 h 8856097"/>
              <a:gd name="connsiteX8178" fmla="*/ 3625415 w 8830208"/>
              <a:gd name="connsiteY8178" fmla="*/ 3831317 h 8856097"/>
              <a:gd name="connsiteX8179" fmla="*/ 3640731 w 8830208"/>
              <a:gd name="connsiteY8179" fmla="*/ 3843766 h 8856097"/>
              <a:gd name="connsiteX8180" fmla="*/ 3656057 w 8830208"/>
              <a:gd name="connsiteY8180" fmla="*/ 3856215 h 8856097"/>
              <a:gd name="connsiteX8181" fmla="*/ 3650933 w 8830208"/>
              <a:gd name="connsiteY8181" fmla="*/ 3836623 h 8856097"/>
              <a:gd name="connsiteX8182" fmla="*/ 3630883 w 8830208"/>
              <a:gd name="connsiteY8182" fmla="*/ 3828459 h 8856097"/>
              <a:gd name="connsiteX8183" fmla="*/ 1978362 w 8830208"/>
              <a:gd name="connsiteY8183" fmla="*/ 3845500 h 8856097"/>
              <a:gd name="connsiteX8184" fmla="*/ 1991344 w 8830208"/>
              <a:gd name="connsiteY8184" fmla="*/ 3859483 h 8856097"/>
              <a:gd name="connsiteX8185" fmla="*/ 1981029 w 8830208"/>
              <a:gd name="connsiteY8185" fmla="*/ 3826555 h 8856097"/>
              <a:gd name="connsiteX8186" fmla="*/ 1978362 w 8830208"/>
              <a:gd name="connsiteY8186" fmla="*/ 3845500 h 8856097"/>
              <a:gd name="connsiteX8187" fmla="*/ 1935909 w 8830208"/>
              <a:gd name="connsiteY8187" fmla="*/ 3850015 h 8856097"/>
              <a:gd name="connsiteX8188" fmla="*/ 1923898 w 8830208"/>
              <a:gd name="connsiteY8188" fmla="*/ 3888400 h 8856097"/>
              <a:gd name="connsiteX8189" fmla="*/ 1927641 w 8830208"/>
              <a:gd name="connsiteY8189" fmla="*/ 3879437 h 8856097"/>
              <a:gd name="connsiteX8190" fmla="*/ 1931718 w 8830208"/>
              <a:gd name="connsiteY8190" fmla="*/ 3864655 h 8856097"/>
              <a:gd name="connsiteX8191" fmla="*/ 1946272 w 8830208"/>
              <a:gd name="connsiteY8191" fmla="*/ 3876561 h 8856097"/>
              <a:gd name="connsiteX8192" fmla="*/ 1951968 w 8830208"/>
              <a:gd name="connsiteY8192" fmla="*/ 3869417 h 8856097"/>
              <a:gd name="connsiteX8193" fmla="*/ 1952873 w 8830208"/>
              <a:gd name="connsiteY8193" fmla="*/ 3850367 h 8856097"/>
              <a:gd name="connsiteX8194" fmla="*/ 1962102 w 8830208"/>
              <a:gd name="connsiteY8194" fmla="*/ 3864655 h 8856097"/>
              <a:gd name="connsiteX8195" fmla="*/ 1971332 w 8830208"/>
              <a:gd name="connsiteY8195" fmla="*/ 3869417 h 8856097"/>
              <a:gd name="connsiteX8196" fmla="*/ 1935909 w 8830208"/>
              <a:gd name="connsiteY8196" fmla="*/ 3850015 h 8856097"/>
              <a:gd name="connsiteX8197" fmla="*/ 3234100 w 8830208"/>
              <a:gd name="connsiteY8197" fmla="*/ 3848891 h 8856097"/>
              <a:gd name="connsiteX8198" fmla="*/ 3216583 w 8830208"/>
              <a:gd name="connsiteY8198" fmla="*/ 3861692 h 8856097"/>
              <a:gd name="connsiteX8199" fmla="*/ 3237043 w 8830208"/>
              <a:gd name="connsiteY8199" fmla="*/ 3867045 h 8856097"/>
              <a:gd name="connsiteX8200" fmla="*/ 3257502 w 8830208"/>
              <a:gd name="connsiteY8200" fmla="*/ 3863197 h 8856097"/>
              <a:gd name="connsiteX8201" fmla="*/ 3266923 w 8830208"/>
              <a:gd name="connsiteY8201" fmla="*/ 3859825 h 8856097"/>
              <a:gd name="connsiteX8202" fmla="*/ 3270666 w 8830208"/>
              <a:gd name="connsiteY8202" fmla="*/ 3850862 h 8856097"/>
              <a:gd name="connsiteX8203" fmla="*/ 3234100 w 8830208"/>
              <a:gd name="connsiteY8203" fmla="*/ 3848891 h 8856097"/>
              <a:gd name="connsiteX8204" fmla="*/ 3759946 w 8830208"/>
              <a:gd name="connsiteY8204" fmla="*/ 3856768 h 8856097"/>
              <a:gd name="connsiteX8205" fmla="*/ 3724085 w 8830208"/>
              <a:gd name="connsiteY8205" fmla="*/ 3890925 h 8856097"/>
              <a:gd name="connsiteX8206" fmla="*/ 3723932 w 8830208"/>
              <a:gd name="connsiteY8206" fmla="*/ 3907517 h 8856097"/>
              <a:gd name="connsiteX8207" fmla="*/ 3716179 w 8830208"/>
              <a:gd name="connsiteY8207" fmla="*/ 3895287 h 8856097"/>
              <a:gd name="connsiteX8208" fmla="*/ 3676602 w 8830208"/>
              <a:gd name="connsiteY8208" fmla="*/ 3903212 h 8856097"/>
              <a:gd name="connsiteX8209" fmla="*/ 3744030 w 8830208"/>
              <a:gd name="connsiteY8209" fmla="*/ 3886324 h 8856097"/>
              <a:gd name="connsiteX8210" fmla="*/ 3749583 w 8830208"/>
              <a:gd name="connsiteY8210" fmla="*/ 3881323 h 8856097"/>
              <a:gd name="connsiteX8211" fmla="*/ 3762823 w 8830208"/>
              <a:gd name="connsiteY8211" fmla="*/ 3893230 h 8856097"/>
              <a:gd name="connsiteX8212" fmla="*/ 3765775 w 8830208"/>
              <a:gd name="connsiteY8212" fmla="*/ 3878942 h 8856097"/>
              <a:gd name="connsiteX8213" fmla="*/ 3770043 w 8830208"/>
              <a:gd name="connsiteY8213" fmla="*/ 3864655 h 8856097"/>
              <a:gd name="connsiteX8214" fmla="*/ 3784597 w 8830208"/>
              <a:gd name="connsiteY8214" fmla="*/ 3876561 h 8856097"/>
              <a:gd name="connsiteX8215" fmla="*/ 3790293 w 8830208"/>
              <a:gd name="connsiteY8215" fmla="*/ 3869417 h 8856097"/>
              <a:gd name="connsiteX8216" fmla="*/ 3791198 w 8830208"/>
              <a:gd name="connsiteY8216" fmla="*/ 3850367 h 8856097"/>
              <a:gd name="connsiteX8217" fmla="*/ 3800056 w 8830208"/>
              <a:gd name="connsiteY8217" fmla="*/ 3864378 h 8856097"/>
              <a:gd name="connsiteX8218" fmla="*/ 3814096 w 8830208"/>
              <a:gd name="connsiteY8218" fmla="*/ 3873208 h 8856097"/>
              <a:gd name="connsiteX8219" fmla="*/ 3807476 w 8830208"/>
              <a:gd name="connsiteY8219" fmla="*/ 3853615 h 8856097"/>
              <a:gd name="connsiteX8220" fmla="*/ 3795665 w 8830208"/>
              <a:gd name="connsiteY8220" fmla="*/ 3839213 h 8856097"/>
              <a:gd name="connsiteX8221" fmla="*/ 3759946 w 8830208"/>
              <a:gd name="connsiteY8221" fmla="*/ 3856768 h 8856097"/>
              <a:gd name="connsiteX8222" fmla="*/ 2120198 w 8830208"/>
              <a:gd name="connsiteY8222" fmla="*/ 3852615 h 8856097"/>
              <a:gd name="connsiteX8223" fmla="*/ 2120818 w 8830208"/>
              <a:gd name="connsiteY8223" fmla="*/ 3872732 h 8856097"/>
              <a:gd name="connsiteX8224" fmla="*/ 2117779 w 8830208"/>
              <a:gd name="connsiteY8224" fmla="*/ 3878542 h 8856097"/>
              <a:gd name="connsiteX8225" fmla="*/ 2083546 w 8830208"/>
              <a:gd name="connsiteY8225" fmla="*/ 3866741 h 8856097"/>
              <a:gd name="connsiteX8226" fmla="*/ 2057352 w 8830208"/>
              <a:gd name="connsiteY8226" fmla="*/ 3864864 h 8856097"/>
              <a:gd name="connsiteX8227" fmla="*/ 2057352 w 8830208"/>
              <a:gd name="connsiteY8227" fmla="*/ 3882228 h 8856097"/>
              <a:gd name="connsiteX8228" fmla="*/ 2062944 w 8830208"/>
              <a:gd name="connsiteY8228" fmla="*/ 3905164 h 8856097"/>
              <a:gd name="connsiteX8229" fmla="*/ 2152745 w 8830208"/>
              <a:gd name="connsiteY8229" fmla="*/ 3864978 h 8856097"/>
              <a:gd name="connsiteX8230" fmla="*/ 2152898 w 8830208"/>
              <a:gd name="connsiteY8230" fmla="*/ 3850367 h 8856097"/>
              <a:gd name="connsiteX8231" fmla="*/ 2162994 w 8830208"/>
              <a:gd name="connsiteY8231" fmla="*/ 3864655 h 8856097"/>
              <a:gd name="connsiteX8232" fmla="*/ 2173100 w 8830208"/>
              <a:gd name="connsiteY8232" fmla="*/ 3878942 h 8856097"/>
              <a:gd name="connsiteX8233" fmla="*/ 2169205 w 8830208"/>
              <a:gd name="connsiteY8233" fmla="*/ 3864655 h 8856097"/>
              <a:gd name="connsiteX8234" fmla="*/ 2120198 w 8830208"/>
              <a:gd name="connsiteY8234" fmla="*/ 3852615 h 8856097"/>
              <a:gd name="connsiteX8235" fmla="*/ 2769346 w 8830208"/>
              <a:gd name="connsiteY8235" fmla="*/ 3852425 h 8856097"/>
              <a:gd name="connsiteX8236" fmla="*/ 2743152 w 8830208"/>
              <a:gd name="connsiteY8236" fmla="*/ 3865845 h 8856097"/>
              <a:gd name="connsiteX8237" fmla="*/ 2752677 w 8830208"/>
              <a:gd name="connsiteY8237" fmla="*/ 3869417 h 8856097"/>
              <a:gd name="connsiteX8238" fmla="*/ 2762202 w 8830208"/>
              <a:gd name="connsiteY8238" fmla="*/ 3873617 h 8856097"/>
              <a:gd name="connsiteX8239" fmla="*/ 2772289 w 8830208"/>
              <a:gd name="connsiteY8239" fmla="*/ 3883705 h 8856097"/>
              <a:gd name="connsiteX8240" fmla="*/ 2775223 w 8830208"/>
              <a:gd name="connsiteY8240" fmla="*/ 3871798 h 8856097"/>
              <a:gd name="connsiteX8241" fmla="*/ 2768070 w 8830208"/>
              <a:gd name="connsiteY8241" fmla="*/ 3859892 h 8856097"/>
              <a:gd name="connsiteX8242" fmla="*/ 2782681 w 8830208"/>
              <a:gd name="connsiteY8242" fmla="*/ 3871713 h 8856097"/>
              <a:gd name="connsiteX8243" fmla="*/ 2803560 w 8830208"/>
              <a:gd name="connsiteY8243" fmla="*/ 3877275 h 8856097"/>
              <a:gd name="connsiteX8244" fmla="*/ 2802684 w 8830208"/>
              <a:gd name="connsiteY8244" fmla="*/ 3847033 h 8856097"/>
              <a:gd name="connsiteX8245" fmla="*/ 2769346 w 8830208"/>
              <a:gd name="connsiteY8245" fmla="*/ 3852425 h 8856097"/>
              <a:gd name="connsiteX8246" fmla="*/ 2990802 w 8830208"/>
              <a:gd name="connsiteY8246" fmla="*/ 3853310 h 8856097"/>
              <a:gd name="connsiteX8247" fmla="*/ 3027483 w 8830208"/>
              <a:gd name="connsiteY8247" fmla="*/ 3889343 h 8856097"/>
              <a:gd name="connsiteX8248" fmla="*/ 3038475 w 8830208"/>
              <a:gd name="connsiteY8248" fmla="*/ 3882552 h 8856097"/>
              <a:gd name="connsiteX8249" fmla="*/ 3028598 w 8830208"/>
              <a:gd name="connsiteY8249" fmla="*/ 3864074 h 8856097"/>
              <a:gd name="connsiteX8250" fmla="*/ 2990802 w 8830208"/>
              <a:gd name="connsiteY8250" fmla="*/ 3853310 h 8856097"/>
              <a:gd name="connsiteX8251" fmla="*/ 3405188 w 8830208"/>
              <a:gd name="connsiteY8251" fmla="*/ 3855053 h 8856097"/>
              <a:gd name="connsiteX8252" fmla="*/ 3409093 w 8830208"/>
              <a:gd name="connsiteY8252" fmla="*/ 3881247 h 8856097"/>
              <a:gd name="connsiteX8253" fmla="*/ 3418846 w 8830208"/>
              <a:gd name="connsiteY8253" fmla="*/ 3897992 h 8856097"/>
              <a:gd name="connsiteX8254" fmla="*/ 3419285 w 8830208"/>
              <a:gd name="connsiteY8254" fmla="*/ 3878942 h 8856097"/>
              <a:gd name="connsiteX8255" fmla="*/ 3419723 w 8830208"/>
              <a:gd name="connsiteY8255" fmla="*/ 3859892 h 8856097"/>
              <a:gd name="connsiteX8256" fmla="*/ 3428952 w 8830208"/>
              <a:gd name="connsiteY8256" fmla="*/ 3874180 h 8856097"/>
              <a:gd name="connsiteX8257" fmla="*/ 3432696 w 8830208"/>
              <a:gd name="connsiteY8257" fmla="*/ 3860673 h 8856097"/>
              <a:gd name="connsiteX8258" fmla="*/ 3405188 w 8830208"/>
              <a:gd name="connsiteY8258" fmla="*/ 3855053 h 8856097"/>
              <a:gd name="connsiteX8259" fmla="*/ 3586115 w 8830208"/>
              <a:gd name="connsiteY8259" fmla="*/ 3855130 h 8856097"/>
              <a:gd name="connsiteX8260" fmla="*/ 3598936 w 8830208"/>
              <a:gd name="connsiteY8260" fmla="*/ 3883705 h 8856097"/>
              <a:gd name="connsiteX8261" fmla="*/ 3607308 w 8830208"/>
              <a:gd name="connsiteY8261" fmla="*/ 3864655 h 8856097"/>
              <a:gd name="connsiteX8262" fmla="*/ 3586115 w 8830208"/>
              <a:gd name="connsiteY8262" fmla="*/ 3855130 h 8856097"/>
              <a:gd name="connsiteX8263" fmla="*/ 2422017 w 8830208"/>
              <a:gd name="connsiteY8263" fmla="*/ 3871341 h 8856097"/>
              <a:gd name="connsiteX8264" fmla="*/ 2442458 w 8830208"/>
              <a:gd name="connsiteY8264" fmla="*/ 3893773 h 8856097"/>
              <a:gd name="connsiteX8265" fmla="*/ 2461165 w 8830208"/>
              <a:gd name="connsiteY8265" fmla="*/ 3890639 h 8856097"/>
              <a:gd name="connsiteX8266" fmla="*/ 2460889 w 8830208"/>
              <a:gd name="connsiteY8266" fmla="*/ 3878656 h 8856097"/>
              <a:gd name="connsiteX8267" fmla="*/ 2453840 w 8830208"/>
              <a:gd name="connsiteY8267" fmla="*/ 3859892 h 8856097"/>
              <a:gd name="connsiteX8268" fmla="*/ 2470128 w 8830208"/>
              <a:gd name="connsiteY8268" fmla="*/ 3873141 h 8856097"/>
              <a:gd name="connsiteX8269" fmla="*/ 2486416 w 8830208"/>
              <a:gd name="connsiteY8269" fmla="*/ 3886400 h 8856097"/>
              <a:gd name="connsiteX8270" fmla="*/ 2480815 w 8830208"/>
              <a:gd name="connsiteY8270" fmla="*/ 3871808 h 8856097"/>
              <a:gd name="connsiteX8271" fmla="*/ 2422017 w 8830208"/>
              <a:gd name="connsiteY8271" fmla="*/ 3871341 h 8856097"/>
              <a:gd name="connsiteX8272" fmla="*/ 3006404 w 8830208"/>
              <a:gd name="connsiteY8272" fmla="*/ 3869417 h 8856097"/>
              <a:gd name="connsiteX8273" fmla="*/ 3020102 w 8830208"/>
              <a:gd name="connsiteY8273" fmla="*/ 3883705 h 8856097"/>
              <a:gd name="connsiteX8274" fmla="*/ 3022825 w 8830208"/>
              <a:gd name="connsiteY8274" fmla="*/ 3869417 h 8856097"/>
              <a:gd name="connsiteX8275" fmla="*/ 3009129 w 8830208"/>
              <a:gd name="connsiteY8275" fmla="*/ 3855130 h 8856097"/>
              <a:gd name="connsiteX8276" fmla="*/ 3006404 w 8830208"/>
              <a:gd name="connsiteY8276" fmla="*/ 3869417 h 8856097"/>
              <a:gd name="connsiteX8277" fmla="*/ 3372098 w 8830208"/>
              <a:gd name="connsiteY8277" fmla="*/ 3864655 h 8856097"/>
              <a:gd name="connsiteX8278" fmla="*/ 3381327 w 8830208"/>
              <a:gd name="connsiteY8278" fmla="*/ 3893230 h 8856097"/>
              <a:gd name="connsiteX8279" fmla="*/ 3390557 w 8830208"/>
              <a:gd name="connsiteY8279" fmla="*/ 3907517 h 8856097"/>
              <a:gd name="connsiteX8280" fmla="*/ 3390557 w 8830208"/>
              <a:gd name="connsiteY8280" fmla="*/ 3893230 h 8856097"/>
              <a:gd name="connsiteX8281" fmla="*/ 3381327 w 8830208"/>
              <a:gd name="connsiteY8281" fmla="*/ 3864655 h 8856097"/>
              <a:gd name="connsiteX8282" fmla="*/ 3372098 w 8830208"/>
              <a:gd name="connsiteY8282" fmla="*/ 3850367 h 8856097"/>
              <a:gd name="connsiteX8283" fmla="*/ 3372098 w 8830208"/>
              <a:gd name="connsiteY8283" fmla="*/ 3864655 h 8856097"/>
              <a:gd name="connsiteX8284" fmla="*/ 3931110 w 8830208"/>
              <a:gd name="connsiteY8284" fmla="*/ 3870255 h 8856097"/>
              <a:gd name="connsiteX8285" fmla="*/ 3911508 w 8830208"/>
              <a:gd name="connsiteY8285" fmla="*/ 3896059 h 8856097"/>
              <a:gd name="connsiteX8286" fmla="*/ 3918385 w 8830208"/>
              <a:gd name="connsiteY8286" fmla="*/ 3907517 h 8856097"/>
              <a:gd name="connsiteX8287" fmla="*/ 3904050 w 8830208"/>
              <a:gd name="connsiteY8287" fmla="*/ 3895925 h 8856097"/>
              <a:gd name="connsiteX8288" fmla="*/ 3889715 w 8830208"/>
              <a:gd name="connsiteY8288" fmla="*/ 3884333 h 8856097"/>
              <a:gd name="connsiteX8289" fmla="*/ 3852215 w 8830208"/>
              <a:gd name="connsiteY8289" fmla="*/ 3902631 h 8856097"/>
              <a:gd name="connsiteX8290" fmla="*/ 3769509 w 8830208"/>
              <a:gd name="connsiteY8290" fmla="*/ 3940064 h 8856097"/>
              <a:gd name="connsiteX8291" fmla="*/ 3724313 w 8830208"/>
              <a:gd name="connsiteY8291" fmla="*/ 3959190 h 8856097"/>
              <a:gd name="connsiteX8292" fmla="*/ 3735305 w 8830208"/>
              <a:gd name="connsiteY8292" fmla="*/ 3983326 h 8856097"/>
              <a:gd name="connsiteX8293" fmla="*/ 3746297 w 8830208"/>
              <a:gd name="connsiteY8293" fmla="*/ 4007453 h 8856097"/>
              <a:gd name="connsiteX8294" fmla="*/ 3758699 w 8830208"/>
              <a:gd name="connsiteY8294" fmla="*/ 3989756 h 8856097"/>
              <a:gd name="connsiteX8295" fmla="*/ 3800542 w 8830208"/>
              <a:gd name="connsiteY8295" fmla="*/ 3959857 h 8856097"/>
              <a:gd name="connsiteX8296" fmla="*/ 3825040 w 8830208"/>
              <a:gd name="connsiteY8296" fmla="*/ 3934730 h 8856097"/>
              <a:gd name="connsiteX8297" fmla="*/ 3828507 w 8830208"/>
              <a:gd name="connsiteY8297" fmla="*/ 3921805 h 8856097"/>
              <a:gd name="connsiteX8298" fmla="*/ 3840680 w 8830208"/>
              <a:gd name="connsiteY8298" fmla="*/ 3933016 h 8856097"/>
              <a:gd name="connsiteX8299" fmla="*/ 3858139 w 8830208"/>
              <a:gd name="connsiteY8299" fmla="*/ 3935663 h 8856097"/>
              <a:gd name="connsiteX8300" fmla="*/ 3881390 w 8830208"/>
              <a:gd name="connsiteY8300" fmla="*/ 3924881 h 8856097"/>
              <a:gd name="connsiteX8301" fmla="*/ 3981974 w 8830208"/>
              <a:gd name="connsiteY8301" fmla="*/ 3890686 h 8856097"/>
              <a:gd name="connsiteX8302" fmla="*/ 3981402 w 8830208"/>
              <a:gd name="connsiteY8302" fmla="*/ 3869417 h 8856097"/>
              <a:gd name="connsiteX8303" fmla="*/ 3931110 w 8830208"/>
              <a:gd name="connsiteY8303" fmla="*/ 3870255 h 8856097"/>
              <a:gd name="connsiteX8304" fmla="*/ 2705052 w 8830208"/>
              <a:gd name="connsiteY8304" fmla="*/ 3870922 h 8856097"/>
              <a:gd name="connsiteX8305" fmla="*/ 2678916 w 8830208"/>
              <a:gd name="connsiteY8305" fmla="*/ 3879380 h 8856097"/>
              <a:gd name="connsiteX8306" fmla="*/ 2667067 w 8830208"/>
              <a:gd name="connsiteY8306" fmla="*/ 3883066 h 8856097"/>
              <a:gd name="connsiteX8307" fmla="*/ 2678278 w 8830208"/>
              <a:gd name="connsiteY8307" fmla="*/ 3907660 h 8856097"/>
              <a:gd name="connsiteX8308" fmla="*/ 2689489 w 8830208"/>
              <a:gd name="connsiteY8308" fmla="*/ 3932263 h 8856097"/>
              <a:gd name="connsiteX8309" fmla="*/ 2697147 w 8830208"/>
              <a:gd name="connsiteY8309" fmla="*/ 3918575 h 8856097"/>
              <a:gd name="connsiteX8310" fmla="*/ 2729141 w 8830208"/>
              <a:gd name="connsiteY8310" fmla="*/ 3898773 h 8856097"/>
              <a:gd name="connsiteX8311" fmla="*/ 2753478 w 8830208"/>
              <a:gd name="connsiteY8311" fmla="*/ 3892667 h 8856097"/>
              <a:gd name="connsiteX8312" fmla="*/ 2739466 w 8830208"/>
              <a:gd name="connsiteY8312" fmla="*/ 3878656 h 8856097"/>
              <a:gd name="connsiteX8313" fmla="*/ 2722398 w 8830208"/>
              <a:gd name="connsiteY8313" fmla="*/ 3865407 h 8856097"/>
              <a:gd name="connsiteX8314" fmla="*/ 2705052 w 8830208"/>
              <a:gd name="connsiteY8314" fmla="*/ 3870922 h 8856097"/>
              <a:gd name="connsiteX8315" fmla="*/ 3169396 w 8830208"/>
              <a:gd name="connsiteY8315" fmla="*/ 3877027 h 8856097"/>
              <a:gd name="connsiteX8316" fmla="*/ 3143202 w 8830208"/>
              <a:gd name="connsiteY8316" fmla="*/ 3898935 h 8856097"/>
              <a:gd name="connsiteX8317" fmla="*/ 3124152 w 8830208"/>
              <a:gd name="connsiteY8317" fmla="*/ 3905517 h 8856097"/>
              <a:gd name="connsiteX8318" fmla="*/ 3116247 w 8830208"/>
              <a:gd name="connsiteY8318" fmla="*/ 3937092 h 8856097"/>
              <a:gd name="connsiteX8319" fmla="*/ 3121066 w 8830208"/>
              <a:gd name="connsiteY8319" fmla="*/ 3927510 h 8856097"/>
              <a:gd name="connsiteX8320" fmla="*/ 3114751 w 8830208"/>
              <a:gd name="connsiteY8320" fmla="*/ 3911032 h 8856097"/>
              <a:gd name="connsiteX8321" fmla="*/ 3132191 w 8830208"/>
              <a:gd name="connsiteY8321" fmla="*/ 3916566 h 8856097"/>
              <a:gd name="connsiteX8322" fmla="*/ 3238452 w 8830208"/>
              <a:gd name="connsiteY8322" fmla="*/ 3877932 h 8856097"/>
              <a:gd name="connsiteX8323" fmla="*/ 3229585 w 8830208"/>
              <a:gd name="connsiteY8323" fmla="*/ 3878533 h 8856097"/>
              <a:gd name="connsiteX8324" fmla="*/ 3214735 w 8830208"/>
              <a:gd name="connsiteY8324" fmla="*/ 3874332 h 8856097"/>
              <a:gd name="connsiteX8325" fmla="*/ 3169396 w 8830208"/>
              <a:gd name="connsiteY8325" fmla="*/ 3877027 h 8856097"/>
              <a:gd name="connsiteX8326" fmla="*/ 3526584 w 8830208"/>
              <a:gd name="connsiteY8326" fmla="*/ 3881276 h 8856097"/>
              <a:gd name="connsiteX8327" fmla="*/ 3505152 w 8830208"/>
              <a:gd name="connsiteY8327" fmla="*/ 3917042 h 8856097"/>
              <a:gd name="connsiteX8328" fmla="*/ 3514677 w 8830208"/>
              <a:gd name="connsiteY8328" fmla="*/ 3913737 h 8856097"/>
              <a:gd name="connsiteX8329" fmla="*/ 3533727 w 8830208"/>
              <a:gd name="connsiteY8329" fmla="*/ 3909517 h 8856097"/>
              <a:gd name="connsiteX8330" fmla="*/ 3552777 w 8830208"/>
              <a:gd name="connsiteY8330" fmla="*/ 3914499 h 8856097"/>
              <a:gd name="connsiteX8331" fmla="*/ 3553882 w 8830208"/>
              <a:gd name="connsiteY8331" fmla="*/ 3891963 h 8856097"/>
              <a:gd name="connsiteX8332" fmla="*/ 3554987 w 8830208"/>
              <a:gd name="connsiteY8332" fmla="*/ 3869417 h 8856097"/>
              <a:gd name="connsiteX8333" fmla="*/ 3559369 w 8830208"/>
              <a:gd name="connsiteY8333" fmla="*/ 3886200 h 8856097"/>
              <a:gd name="connsiteX8334" fmla="*/ 3572132 w 8830208"/>
              <a:gd name="connsiteY8334" fmla="*/ 3897801 h 8856097"/>
              <a:gd name="connsiteX8335" fmla="*/ 3563665 w 8830208"/>
              <a:gd name="connsiteY8335" fmla="*/ 3865264 h 8856097"/>
              <a:gd name="connsiteX8336" fmla="*/ 3526584 w 8830208"/>
              <a:gd name="connsiteY8336" fmla="*/ 3881276 h 8856097"/>
              <a:gd name="connsiteX8337" fmla="*/ 2067630 w 8830208"/>
              <a:gd name="connsiteY8337" fmla="*/ 3889258 h 8856097"/>
              <a:gd name="connsiteX8338" fmla="*/ 2073383 w 8830208"/>
              <a:gd name="connsiteY8338" fmla="*/ 3895020 h 8856097"/>
              <a:gd name="connsiteX8339" fmla="*/ 2072631 w 8830208"/>
              <a:gd name="connsiteY8339" fmla="*/ 3876761 h 8856097"/>
              <a:gd name="connsiteX8340" fmla="*/ 2067630 w 8830208"/>
              <a:gd name="connsiteY8340" fmla="*/ 3889258 h 8856097"/>
              <a:gd name="connsiteX8341" fmla="*/ 2428827 w 8830208"/>
              <a:gd name="connsiteY8341" fmla="*/ 3884267 h 8856097"/>
              <a:gd name="connsiteX8342" fmla="*/ 2438352 w 8830208"/>
              <a:gd name="connsiteY8342" fmla="*/ 3888467 h 8856097"/>
              <a:gd name="connsiteX8343" fmla="*/ 2447877 w 8830208"/>
              <a:gd name="connsiteY8343" fmla="*/ 3878380 h 8856097"/>
              <a:gd name="connsiteX8344" fmla="*/ 2438352 w 8830208"/>
              <a:gd name="connsiteY8344" fmla="*/ 3874180 h 8856097"/>
              <a:gd name="connsiteX8345" fmla="*/ 2428827 w 8830208"/>
              <a:gd name="connsiteY8345" fmla="*/ 3884267 h 8856097"/>
              <a:gd name="connsiteX8346" fmla="*/ 2714577 w 8830208"/>
              <a:gd name="connsiteY8346" fmla="*/ 3883705 h 8856097"/>
              <a:gd name="connsiteX8347" fmla="*/ 2724664 w 8830208"/>
              <a:gd name="connsiteY8347" fmla="*/ 3893230 h 8856097"/>
              <a:gd name="connsiteX8348" fmla="*/ 2728865 w 8830208"/>
              <a:gd name="connsiteY8348" fmla="*/ 3883705 h 8856097"/>
              <a:gd name="connsiteX8349" fmla="*/ 2718778 w 8830208"/>
              <a:gd name="connsiteY8349" fmla="*/ 3874180 h 8856097"/>
              <a:gd name="connsiteX8350" fmla="*/ 2714577 w 8830208"/>
              <a:gd name="connsiteY8350" fmla="*/ 3883705 h 8856097"/>
              <a:gd name="connsiteX8351" fmla="*/ 2035807 w 8830208"/>
              <a:gd name="connsiteY8351" fmla="*/ 3889553 h 8856097"/>
              <a:gd name="connsiteX8352" fmla="*/ 2050875 w 8830208"/>
              <a:gd name="connsiteY8352" fmla="*/ 3921528 h 8856097"/>
              <a:gd name="connsiteX8353" fmla="*/ 2048275 w 8830208"/>
              <a:gd name="connsiteY8353" fmla="*/ 3898621 h 8856097"/>
              <a:gd name="connsiteX8354" fmla="*/ 2035807 w 8830208"/>
              <a:gd name="connsiteY8354" fmla="*/ 3889553 h 8856097"/>
              <a:gd name="connsiteX8355" fmla="*/ 2333720 w 8830208"/>
              <a:gd name="connsiteY8355" fmla="*/ 3890848 h 8856097"/>
              <a:gd name="connsiteX8356" fmla="*/ 2364496 w 8830208"/>
              <a:gd name="connsiteY8356" fmla="*/ 3918375 h 8856097"/>
              <a:gd name="connsiteX8357" fmla="*/ 2380412 w 8830208"/>
              <a:gd name="connsiteY8357" fmla="*/ 3902612 h 8856097"/>
              <a:gd name="connsiteX8358" fmla="*/ 2366915 w 8830208"/>
              <a:gd name="connsiteY8358" fmla="*/ 3902459 h 8856097"/>
              <a:gd name="connsiteX8359" fmla="*/ 2381202 w 8830208"/>
              <a:gd name="connsiteY8359" fmla="*/ 3893230 h 8856097"/>
              <a:gd name="connsiteX8360" fmla="*/ 2395490 w 8830208"/>
              <a:gd name="connsiteY8360" fmla="*/ 3884000 h 8856097"/>
              <a:gd name="connsiteX8361" fmla="*/ 2364534 w 8830208"/>
              <a:gd name="connsiteY8361" fmla="*/ 3883847 h 8856097"/>
              <a:gd name="connsiteX8362" fmla="*/ 2333720 w 8830208"/>
              <a:gd name="connsiteY8362" fmla="*/ 3890848 h 8856097"/>
              <a:gd name="connsiteX8363" fmla="*/ 2618956 w 8830208"/>
              <a:gd name="connsiteY8363" fmla="*/ 3893458 h 8856097"/>
              <a:gd name="connsiteX8364" fmla="*/ 2605202 w 8830208"/>
              <a:gd name="connsiteY8364" fmla="*/ 3901964 h 8856097"/>
              <a:gd name="connsiteX8365" fmla="*/ 2617022 w 8830208"/>
              <a:gd name="connsiteY8365" fmla="*/ 3913784 h 8856097"/>
              <a:gd name="connsiteX8366" fmla="*/ 2628852 w 8830208"/>
              <a:gd name="connsiteY8366" fmla="*/ 3925615 h 8856097"/>
              <a:gd name="connsiteX8367" fmla="*/ 2628995 w 8830208"/>
              <a:gd name="connsiteY8367" fmla="*/ 3911803 h 8856097"/>
              <a:gd name="connsiteX8368" fmla="*/ 2629148 w 8830208"/>
              <a:gd name="connsiteY8368" fmla="*/ 3897992 h 8856097"/>
              <a:gd name="connsiteX8369" fmla="*/ 2638377 w 8830208"/>
              <a:gd name="connsiteY8369" fmla="*/ 3912280 h 8856097"/>
              <a:gd name="connsiteX8370" fmla="*/ 2647607 w 8830208"/>
              <a:gd name="connsiteY8370" fmla="*/ 3926567 h 8856097"/>
              <a:gd name="connsiteX8371" fmla="*/ 2647760 w 8830208"/>
              <a:gd name="connsiteY8371" fmla="*/ 3910460 h 8856097"/>
              <a:gd name="connsiteX8372" fmla="*/ 2618956 w 8830208"/>
              <a:gd name="connsiteY8372" fmla="*/ 3893458 h 8856097"/>
              <a:gd name="connsiteX8373" fmla="*/ 2681335 w 8830208"/>
              <a:gd name="connsiteY8373" fmla="*/ 3893382 h 8856097"/>
              <a:gd name="connsiteX8374" fmla="*/ 2696185 w 8830208"/>
              <a:gd name="connsiteY8374" fmla="*/ 3897583 h 8856097"/>
              <a:gd name="connsiteX8375" fmla="*/ 2690203 w 8830208"/>
              <a:gd name="connsiteY8375" fmla="*/ 3883705 h 8856097"/>
              <a:gd name="connsiteX8376" fmla="*/ 2681335 w 8830208"/>
              <a:gd name="connsiteY8376" fmla="*/ 3893382 h 8856097"/>
              <a:gd name="connsiteX8377" fmla="*/ 3321596 w 8830208"/>
              <a:gd name="connsiteY8377" fmla="*/ 3893973 h 8856097"/>
              <a:gd name="connsiteX8378" fmla="*/ 3311157 w 8830208"/>
              <a:gd name="connsiteY8378" fmla="*/ 3914337 h 8856097"/>
              <a:gd name="connsiteX8379" fmla="*/ 3306023 w 8830208"/>
              <a:gd name="connsiteY8379" fmla="*/ 3917594 h 8856097"/>
              <a:gd name="connsiteX8380" fmla="*/ 3244872 w 8830208"/>
              <a:gd name="connsiteY8380" fmla="*/ 3946503 h 8856097"/>
              <a:gd name="connsiteX8381" fmla="*/ 3258227 w 8830208"/>
              <a:gd name="connsiteY8381" fmla="*/ 3959905 h 8856097"/>
              <a:gd name="connsiteX8382" fmla="*/ 3260950 w 8830208"/>
              <a:gd name="connsiteY8382" fmla="*/ 3945617 h 8856097"/>
              <a:gd name="connsiteX8383" fmla="*/ 3265218 w 8830208"/>
              <a:gd name="connsiteY8383" fmla="*/ 3931330 h 8856097"/>
              <a:gd name="connsiteX8384" fmla="*/ 3279772 w 8830208"/>
              <a:gd name="connsiteY8384" fmla="*/ 3943236 h 8856097"/>
              <a:gd name="connsiteX8385" fmla="*/ 3285468 w 8830208"/>
              <a:gd name="connsiteY8385" fmla="*/ 3936092 h 8856097"/>
              <a:gd name="connsiteX8386" fmla="*/ 3286373 w 8830208"/>
              <a:gd name="connsiteY8386" fmla="*/ 3917042 h 8856097"/>
              <a:gd name="connsiteX8387" fmla="*/ 3294126 w 8830208"/>
              <a:gd name="connsiteY8387" fmla="*/ 3929272 h 8856097"/>
              <a:gd name="connsiteX8388" fmla="*/ 3329788 w 8830208"/>
              <a:gd name="connsiteY8388" fmla="*/ 3915813 h 8856097"/>
              <a:gd name="connsiteX8389" fmla="*/ 3345637 w 8830208"/>
              <a:gd name="connsiteY8389" fmla="*/ 3909898 h 8856097"/>
              <a:gd name="connsiteX8390" fmla="*/ 3346723 w 8830208"/>
              <a:gd name="connsiteY8390" fmla="*/ 3905136 h 8856097"/>
              <a:gd name="connsiteX8391" fmla="*/ 3365535 w 8830208"/>
              <a:gd name="connsiteY8391" fmla="*/ 3902993 h 8856097"/>
              <a:gd name="connsiteX8392" fmla="*/ 3367916 w 8830208"/>
              <a:gd name="connsiteY8392" fmla="*/ 3900611 h 8856097"/>
              <a:gd name="connsiteX8393" fmla="*/ 3321596 w 8830208"/>
              <a:gd name="connsiteY8393" fmla="*/ 3893973 h 8856097"/>
              <a:gd name="connsiteX8394" fmla="*/ 1999364 w 8830208"/>
              <a:gd name="connsiteY8394" fmla="*/ 3905441 h 8856097"/>
              <a:gd name="connsiteX8395" fmla="*/ 1988696 w 8830208"/>
              <a:gd name="connsiteY8395" fmla="*/ 3930272 h 8856097"/>
              <a:gd name="connsiteX8396" fmla="*/ 1982391 w 8830208"/>
              <a:gd name="connsiteY8396" fmla="*/ 3936854 h 8856097"/>
              <a:gd name="connsiteX8397" fmla="*/ 1971485 w 8830208"/>
              <a:gd name="connsiteY8397" fmla="*/ 3942674 h 8856097"/>
              <a:gd name="connsiteX8398" fmla="*/ 1971332 w 8830208"/>
              <a:gd name="connsiteY8398" fmla="*/ 3955142 h 8856097"/>
              <a:gd name="connsiteX8399" fmla="*/ 1962474 w 8830208"/>
              <a:gd name="connsiteY8399" fmla="*/ 3941131 h 8856097"/>
              <a:gd name="connsiteX8400" fmla="*/ 1946586 w 8830208"/>
              <a:gd name="connsiteY8400" fmla="*/ 3934149 h 8856097"/>
              <a:gd name="connsiteX8401" fmla="*/ 1949387 w 8830208"/>
              <a:gd name="connsiteY8401" fmla="*/ 3950999 h 8856097"/>
              <a:gd name="connsiteX8402" fmla="*/ 2002431 w 8830208"/>
              <a:gd name="connsiteY8402" fmla="*/ 3923005 h 8856097"/>
              <a:gd name="connsiteX8403" fmla="*/ 1996640 w 8830208"/>
              <a:gd name="connsiteY8403" fmla="*/ 3907517 h 8856097"/>
              <a:gd name="connsiteX8404" fmla="*/ 2011956 w 8830208"/>
              <a:gd name="connsiteY8404" fmla="*/ 3919966 h 8856097"/>
              <a:gd name="connsiteX8405" fmla="*/ 2027282 w 8830208"/>
              <a:gd name="connsiteY8405" fmla="*/ 3932415 h 8856097"/>
              <a:gd name="connsiteX8406" fmla="*/ 2022158 w 8830208"/>
              <a:gd name="connsiteY8406" fmla="*/ 3912823 h 8856097"/>
              <a:gd name="connsiteX8407" fmla="*/ 2015757 w 8830208"/>
              <a:gd name="connsiteY8407" fmla="*/ 3893534 h 8856097"/>
              <a:gd name="connsiteX8408" fmla="*/ 1999364 w 8830208"/>
              <a:gd name="connsiteY8408" fmla="*/ 3905441 h 8856097"/>
              <a:gd name="connsiteX8409" fmla="*/ 2289982 w 8830208"/>
              <a:gd name="connsiteY8409" fmla="*/ 3914661 h 8856097"/>
              <a:gd name="connsiteX8410" fmla="*/ 2289829 w 8830208"/>
              <a:gd name="connsiteY8410" fmla="*/ 3924186 h 8856097"/>
              <a:gd name="connsiteX8411" fmla="*/ 2252567 w 8830208"/>
              <a:gd name="connsiteY8411" fmla="*/ 3931472 h 8856097"/>
              <a:gd name="connsiteX8412" fmla="*/ 2237642 w 8830208"/>
              <a:gd name="connsiteY8412" fmla="*/ 3945198 h 8856097"/>
              <a:gd name="connsiteX8413" fmla="*/ 2228802 w 8830208"/>
              <a:gd name="connsiteY8413" fmla="*/ 3950932 h 8856097"/>
              <a:gd name="connsiteX8414" fmla="*/ 2250234 w 8830208"/>
              <a:gd name="connsiteY8414" fmla="*/ 3955485 h 8856097"/>
              <a:gd name="connsiteX8415" fmla="*/ 2293649 w 8830208"/>
              <a:gd name="connsiteY8415" fmla="*/ 3943636 h 8856097"/>
              <a:gd name="connsiteX8416" fmla="*/ 2310317 w 8830208"/>
              <a:gd name="connsiteY8416" fmla="*/ 3924576 h 8856097"/>
              <a:gd name="connsiteX8417" fmla="*/ 2305002 w 8830208"/>
              <a:gd name="connsiteY8417" fmla="*/ 3901974 h 8856097"/>
              <a:gd name="connsiteX8418" fmla="*/ 2294839 w 8830208"/>
              <a:gd name="connsiteY8418" fmla="*/ 3893230 h 8856097"/>
              <a:gd name="connsiteX8419" fmla="*/ 2289982 w 8830208"/>
              <a:gd name="connsiteY8419" fmla="*/ 3914661 h 8856097"/>
              <a:gd name="connsiteX8420" fmla="*/ 2554310 w 8830208"/>
              <a:gd name="connsiteY8420" fmla="*/ 3909575 h 8856097"/>
              <a:gd name="connsiteX8421" fmla="*/ 2537641 w 8830208"/>
              <a:gd name="connsiteY8421" fmla="*/ 3928100 h 8856097"/>
              <a:gd name="connsiteX8422" fmla="*/ 2543127 w 8830208"/>
              <a:gd name="connsiteY8422" fmla="*/ 3945503 h 8856097"/>
              <a:gd name="connsiteX8423" fmla="*/ 2562073 w 8830208"/>
              <a:gd name="connsiteY8423" fmla="*/ 3943645 h 8856097"/>
              <a:gd name="connsiteX8424" fmla="*/ 2576198 w 8830208"/>
              <a:gd name="connsiteY8424" fmla="*/ 3930901 h 8856097"/>
              <a:gd name="connsiteX8425" fmla="*/ 2581075 w 8830208"/>
              <a:gd name="connsiteY8425" fmla="*/ 3917137 h 8856097"/>
              <a:gd name="connsiteX8426" fmla="*/ 2590752 w 8830208"/>
              <a:gd name="connsiteY8426" fmla="*/ 3921242 h 8856097"/>
              <a:gd name="connsiteX8427" fmla="*/ 2599982 w 8830208"/>
              <a:gd name="connsiteY8427" fmla="*/ 3931330 h 8856097"/>
              <a:gd name="connsiteX8428" fmla="*/ 2603725 w 8830208"/>
              <a:gd name="connsiteY8428" fmla="*/ 3917042 h 8856097"/>
              <a:gd name="connsiteX8429" fmla="*/ 2554310 w 8830208"/>
              <a:gd name="connsiteY8429" fmla="*/ 3909575 h 8856097"/>
              <a:gd name="connsiteX8430" fmla="*/ 3657552 w 8830208"/>
              <a:gd name="connsiteY8430" fmla="*/ 3911717 h 8856097"/>
              <a:gd name="connsiteX8431" fmla="*/ 3666973 w 8830208"/>
              <a:gd name="connsiteY8431" fmla="*/ 3926500 h 8856097"/>
              <a:gd name="connsiteX8432" fmla="*/ 3670716 w 8830208"/>
              <a:gd name="connsiteY8432" fmla="*/ 3917537 h 8856097"/>
              <a:gd name="connsiteX8433" fmla="*/ 3657552 w 8830208"/>
              <a:gd name="connsiteY8433" fmla="*/ 3911717 h 8856097"/>
              <a:gd name="connsiteX8434" fmla="*/ 4067270 w 8830208"/>
              <a:gd name="connsiteY8434" fmla="*/ 3908879 h 8856097"/>
              <a:gd name="connsiteX8435" fmla="*/ 4076795 w 8830208"/>
              <a:gd name="connsiteY8435" fmla="*/ 3931330 h 8856097"/>
              <a:gd name="connsiteX8436" fmla="*/ 4086177 w 8830208"/>
              <a:gd name="connsiteY8436" fmla="*/ 3945617 h 8856097"/>
              <a:gd name="connsiteX8437" fmla="*/ 4095188 w 8830208"/>
              <a:gd name="connsiteY8437" fmla="*/ 3931606 h 8856097"/>
              <a:gd name="connsiteX8438" fmla="*/ 4111000 w 8830208"/>
              <a:gd name="connsiteY8438" fmla="*/ 3924405 h 8856097"/>
              <a:gd name="connsiteX8439" fmla="*/ 4101970 w 8830208"/>
              <a:gd name="connsiteY8439" fmla="*/ 3948713 h 8856097"/>
              <a:gd name="connsiteX8440" fmla="*/ 4127945 w 8830208"/>
              <a:gd name="connsiteY8440" fmla="*/ 3952894 h 8856097"/>
              <a:gd name="connsiteX8441" fmla="*/ 4156748 w 8830208"/>
              <a:gd name="connsiteY8441" fmla="*/ 3926567 h 8856097"/>
              <a:gd name="connsiteX8442" fmla="*/ 4130021 w 8830208"/>
              <a:gd name="connsiteY8442" fmla="*/ 3962914 h 8856097"/>
              <a:gd name="connsiteX8443" fmla="*/ 4139022 w 8830208"/>
              <a:gd name="connsiteY8443" fmla="*/ 3980155 h 8856097"/>
              <a:gd name="connsiteX8444" fmla="*/ 4173731 w 8830208"/>
              <a:gd name="connsiteY8444" fmla="*/ 3950380 h 8856097"/>
              <a:gd name="connsiteX8445" fmla="*/ 4153843 w 8830208"/>
              <a:gd name="connsiteY8445" fmla="*/ 3984051 h 8856097"/>
              <a:gd name="connsiteX8446" fmla="*/ 4124277 w 8830208"/>
              <a:gd name="connsiteY8446" fmla="*/ 4033847 h 8856097"/>
              <a:gd name="connsiteX8447" fmla="*/ 4153595 w 8830208"/>
              <a:gd name="connsiteY8447" fmla="*/ 4014397 h 8856097"/>
              <a:gd name="connsiteX8448" fmla="*/ 4203602 w 8830208"/>
              <a:gd name="connsiteY8448" fmla="*/ 3968753 h 8856097"/>
              <a:gd name="connsiteX8449" fmla="*/ 4193058 w 8830208"/>
              <a:gd name="connsiteY8449" fmla="*/ 3987984 h 8856097"/>
              <a:gd name="connsiteX8450" fmla="*/ 4143375 w 8830208"/>
              <a:gd name="connsiteY8450" fmla="*/ 4077205 h 8856097"/>
              <a:gd name="connsiteX8451" fmla="*/ 4166845 w 8830208"/>
              <a:gd name="connsiteY8451" fmla="*/ 4059917 h 8856097"/>
              <a:gd name="connsiteX8452" fmla="*/ 4176665 w 8830208"/>
              <a:gd name="connsiteY8452" fmla="*/ 4077500 h 8856097"/>
              <a:gd name="connsiteX8453" fmla="*/ 4170750 w 8830208"/>
              <a:gd name="connsiteY8453" fmla="*/ 4121830 h 8856097"/>
              <a:gd name="connsiteX8454" fmla="*/ 4190819 w 8830208"/>
              <a:gd name="connsiteY8454" fmla="*/ 4093569 h 8856097"/>
              <a:gd name="connsiteX8455" fmla="*/ 4216413 w 8830208"/>
              <a:gd name="connsiteY8455" fmla="*/ 4053783 h 8856097"/>
              <a:gd name="connsiteX8456" fmla="*/ 4205745 w 8830208"/>
              <a:gd name="connsiteY8456" fmla="*/ 4097798 h 8856097"/>
              <a:gd name="connsiteX8457" fmla="*/ 4201125 w 8830208"/>
              <a:gd name="connsiteY8457" fmla="*/ 4139318 h 8856097"/>
              <a:gd name="connsiteX8458" fmla="*/ 4257628 w 8830208"/>
              <a:gd name="connsiteY8458" fmla="*/ 4069042 h 8856097"/>
              <a:gd name="connsiteX8459" fmla="*/ 4243826 w 8830208"/>
              <a:gd name="connsiteY8459" fmla="*/ 4095969 h 8856097"/>
              <a:gd name="connsiteX8460" fmla="*/ 4207545 w 8830208"/>
              <a:gd name="connsiteY8460" fmla="*/ 4188505 h 8856097"/>
              <a:gd name="connsiteX8461" fmla="*/ 4226862 w 8830208"/>
              <a:gd name="connsiteY8461" fmla="*/ 4162311 h 8856097"/>
              <a:gd name="connsiteX8462" fmla="*/ 4268400 w 8830208"/>
              <a:gd name="connsiteY8462" fmla="*/ 4102780 h 8856097"/>
              <a:gd name="connsiteX8463" fmla="*/ 4297957 w 8830208"/>
              <a:gd name="connsiteY8463" fmla="*/ 4069442 h 8856097"/>
              <a:gd name="connsiteX8464" fmla="*/ 4281316 w 8830208"/>
              <a:gd name="connsiteY8464" fmla="*/ 4097198 h 8856097"/>
              <a:gd name="connsiteX8465" fmla="*/ 4224919 w 8830208"/>
              <a:gd name="connsiteY8465" fmla="*/ 4207555 h 8856097"/>
              <a:gd name="connsiteX8466" fmla="*/ 4218832 w 8830208"/>
              <a:gd name="connsiteY8466" fmla="*/ 4231367 h 8856097"/>
              <a:gd name="connsiteX8467" fmla="*/ 4234853 w 8830208"/>
              <a:gd name="connsiteY8467" fmla="*/ 4202792 h 8856097"/>
              <a:gd name="connsiteX8468" fmla="*/ 4286203 w 8830208"/>
              <a:gd name="connsiteY8468" fmla="*/ 4133888 h 8856097"/>
              <a:gd name="connsiteX8469" fmla="*/ 4262485 w 8830208"/>
              <a:gd name="connsiteY8469" fmla="*/ 4189943 h 8856097"/>
              <a:gd name="connsiteX8470" fmla="*/ 4267048 w 8830208"/>
              <a:gd name="connsiteY8470" fmla="*/ 4220147 h 8856097"/>
              <a:gd name="connsiteX8471" fmla="*/ 4292784 w 8830208"/>
              <a:gd name="connsiteY8471" fmla="*/ 4204211 h 8856097"/>
              <a:gd name="connsiteX8472" fmla="*/ 4262990 w 8830208"/>
              <a:gd name="connsiteY8472" fmla="*/ 4283755 h 8856097"/>
              <a:gd name="connsiteX8473" fmla="*/ 4256485 w 8830208"/>
              <a:gd name="connsiteY8473" fmla="*/ 4317092 h 8856097"/>
              <a:gd name="connsiteX8474" fmla="*/ 4286136 w 8830208"/>
              <a:gd name="connsiteY8474" fmla="*/ 4259942 h 8856097"/>
              <a:gd name="connsiteX8475" fmla="*/ 4311473 w 8830208"/>
              <a:gd name="connsiteY8475" fmla="*/ 4241188 h 8856097"/>
              <a:gd name="connsiteX8476" fmla="*/ 4280726 w 8830208"/>
              <a:gd name="connsiteY8476" fmla="*/ 4350430 h 8856097"/>
              <a:gd name="connsiteX8477" fmla="*/ 4310872 w 8830208"/>
              <a:gd name="connsiteY8477" fmla="*/ 4293080 h 8856097"/>
              <a:gd name="connsiteX8478" fmla="*/ 4339590 w 8830208"/>
              <a:gd name="connsiteY8478" fmla="*/ 4238721 h 8856097"/>
              <a:gd name="connsiteX8479" fmla="*/ 4323921 w 8830208"/>
              <a:gd name="connsiteY8479" fmla="*/ 4301681 h 8856097"/>
              <a:gd name="connsiteX8480" fmla="*/ 4327370 w 8830208"/>
              <a:gd name="connsiteY8480" fmla="*/ 4340905 h 8856097"/>
              <a:gd name="connsiteX8481" fmla="*/ 4357535 w 8830208"/>
              <a:gd name="connsiteY8481" fmla="*/ 4303091 h 8856097"/>
              <a:gd name="connsiteX8482" fmla="*/ 4369661 w 8830208"/>
              <a:gd name="connsiteY8482" fmla="*/ 4309882 h 8856097"/>
              <a:gd name="connsiteX8483" fmla="*/ 4389749 w 8830208"/>
              <a:gd name="connsiteY8483" fmla="*/ 4269467 h 8856097"/>
              <a:gd name="connsiteX8484" fmla="*/ 4384348 w 8830208"/>
              <a:gd name="connsiteY8484" fmla="*/ 4213365 h 8856097"/>
              <a:gd name="connsiteX8485" fmla="*/ 4378947 w 8830208"/>
              <a:gd name="connsiteY8485" fmla="*/ 4157263 h 8856097"/>
              <a:gd name="connsiteX8486" fmla="*/ 4389730 w 8830208"/>
              <a:gd name="connsiteY8486" fmla="*/ 4163921 h 8856097"/>
              <a:gd name="connsiteX8487" fmla="*/ 4400503 w 8830208"/>
              <a:gd name="connsiteY8487" fmla="*/ 4214308 h 8856097"/>
              <a:gd name="connsiteX8488" fmla="*/ 4400503 w 8830208"/>
              <a:gd name="connsiteY8488" fmla="*/ 4258037 h 8856097"/>
              <a:gd name="connsiteX8489" fmla="*/ 4427687 w 8830208"/>
              <a:gd name="connsiteY8489" fmla="*/ 4220890 h 8856097"/>
              <a:gd name="connsiteX8490" fmla="*/ 4477226 w 8830208"/>
              <a:gd name="connsiteY8490" fmla="*/ 4164692 h 8856097"/>
              <a:gd name="connsiteX8491" fmla="*/ 4463263 w 8830208"/>
              <a:gd name="connsiteY8491" fmla="*/ 4196010 h 8856097"/>
              <a:gd name="connsiteX8492" fmla="*/ 4353744 w 8830208"/>
              <a:gd name="connsiteY8492" fmla="*/ 4474255 h 8856097"/>
              <a:gd name="connsiteX8493" fmla="*/ 4362412 w 8830208"/>
              <a:gd name="connsiteY8493" fmla="*/ 4462349 h 8856097"/>
              <a:gd name="connsiteX8494" fmla="*/ 4424487 w 8830208"/>
              <a:gd name="connsiteY8494" fmla="*/ 4333142 h 8856097"/>
              <a:gd name="connsiteX8495" fmla="*/ 4405103 w 8830208"/>
              <a:gd name="connsiteY8495" fmla="*/ 4398474 h 8856097"/>
              <a:gd name="connsiteX8496" fmla="*/ 4417800 w 8830208"/>
              <a:gd name="connsiteY8496" fmla="*/ 4423506 h 8856097"/>
              <a:gd name="connsiteX8497" fmla="*/ 4453100 w 8830208"/>
              <a:gd name="connsiteY8497" fmla="*/ 4369480 h 8856097"/>
              <a:gd name="connsiteX8498" fmla="*/ 4417990 w 8830208"/>
              <a:gd name="connsiteY8498" fmla="*/ 4452319 h 8856097"/>
              <a:gd name="connsiteX8499" fmla="*/ 4413428 w 8830208"/>
              <a:gd name="connsiteY8499" fmla="*/ 4471311 h 8856097"/>
              <a:gd name="connsiteX8500" fmla="*/ 4422334 w 8830208"/>
              <a:gd name="connsiteY8500" fmla="*/ 4473464 h 8856097"/>
              <a:gd name="connsiteX8501" fmla="*/ 4451623 w 8830208"/>
              <a:gd name="connsiteY8501" fmla="*/ 4428135 h 8856097"/>
              <a:gd name="connsiteX8502" fmla="*/ 4468683 w 8830208"/>
              <a:gd name="connsiteY8502" fmla="*/ 4430983 h 8856097"/>
              <a:gd name="connsiteX8503" fmla="*/ 4501277 w 8830208"/>
              <a:gd name="connsiteY8503" fmla="*/ 4421562 h 8856097"/>
              <a:gd name="connsiteX8504" fmla="*/ 4575629 w 8830208"/>
              <a:gd name="connsiteY8504" fmla="*/ 4347744 h 8856097"/>
              <a:gd name="connsiteX8505" fmla="*/ 4614615 w 8830208"/>
              <a:gd name="connsiteY8505" fmla="*/ 4317092 h 8856097"/>
              <a:gd name="connsiteX8506" fmla="*/ 4555265 w 8830208"/>
              <a:gd name="connsiteY8506" fmla="*/ 4387815 h 8856097"/>
              <a:gd name="connsiteX8507" fmla="*/ 4500820 w 8830208"/>
              <a:gd name="connsiteY8507" fmla="*/ 4463444 h 8856097"/>
              <a:gd name="connsiteX8508" fmla="*/ 4550741 w 8830208"/>
              <a:gd name="connsiteY8508" fmla="*/ 4425715 h 8856097"/>
              <a:gd name="connsiteX8509" fmla="*/ 4595327 w 8830208"/>
              <a:gd name="connsiteY8509" fmla="*/ 4400312 h 8856097"/>
              <a:gd name="connsiteX8510" fmla="*/ 4540996 w 8830208"/>
              <a:gd name="connsiteY8510" fmla="*/ 4455081 h 8856097"/>
              <a:gd name="connsiteX8511" fmla="*/ 4533853 w 8830208"/>
              <a:gd name="connsiteY8511" fmla="*/ 4463453 h 8856097"/>
              <a:gd name="connsiteX8512" fmla="*/ 4574334 w 8830208"/>
              <a:gd name="connsiteY8512" fmla="*/ 4463044 h 8856097"/>
              <a:gd name="connsiteX8513" fmla="*/ 4662440 w 8830208"/>
              <a:gd name="connsiteY8513" fmla="*/ 4450375 h 8856097"/>
              <a:gd name="connsiteX8514" fmla="*/ 4710065 w 8830208"/>
              <a:gd name="connsiteY8514" fmla="*/ 4446365 h 8856097"/>
              <a:gd name="connsiteX8515" fmla="*/ 4657678 w 8830208"/>
              <a:gd name="connsiteY8515" fmla="*/ 4459243 h 8856097"/>
              <a:gd name="connsiteX8516" fmla="*/ 4605290 w 8830208"/>
              <a:gd name="connsiteY8516" fmla="*/ 4472121 h 8856097"/>
              <a:gd name="connsiteX8517" fmla="*/ 4664821 w 8830208"/>
              <a:gd name="connsiteY8517" fmla="*/ 4473188 h 8856097"/>
              <a:gd name="connsiteX8518" fmla="*/ 4724353 w 8830208"/>
              <a:gd name="connsiteY8518" fmla="*/ 4483780 h 8856097"/>
              <a:gd name="connsiteX8519" fmla="*/ 4717209 w 8830208"/>
              <a:gd name="connsiteY8519" fmla="*/ 4493714 h 8856097"/>
              <a:gd name="connsiteX8520" fmla="*/ 4557665 w 8830208"/>
              <a:gd name="connsiteY8520" fmla="*/ 4502716 h 8856097"/>
              <a:gd name="connsiteX8521" fmla="*/ 4300490 w 8830208"/>
              <a:gd name="connsiteY8521" fmla="*/ 4521966 h 8856097"/>
              <a:gd name="connsiteX8522" fmla="*/ 3817049 w 8830208"/>
              <a:gd name="connsiteY8522" fmla="*/ 4444699 h 8856097"/>
              <a:gd name="connsiteX8523" fmla="*/ 3602736 w 8830208"/>
              <a:gd name="connsiteY8523" fmla="*/ 4383205 h 8856097"/>
              <a:gd name="connsiteX8524" fmla="*/ 3375727 w 8830208"/>
              <a:gd name="connsiteY8524" fmla="*/ 4321026 h 8856097"/>
              <a:gd name="connsiteX8525" fmla="*/ 3292688 w 8830208"/>
              <a:gd name="connsiteY8525" fmla="*/ 4308824 h 8856097"/>
              <a:gd name="connsiteX8526" fmla="*/ 3377289 w 8830208"/>
              <a:gd name="connsiteY8526" fmla="*/ 4356697 h 8856097"/>
              <a:gd name="connsiteX8527" fmla="*/ 3402892 w 8830208"/>
              <a:gd name="connsiteY8527" fmla="*/ 4380424 h 8856097"/>
              <a:gd name="connsiteX8528" fmla="*/ 3397949 w 8830208"/>
              <a:gd name="connsiteY8528" fmla="*/ 4434983 h 8856097"/>
              <a:gd name="connsiteX8529" fmla="*/ 3326330 w 8830208"/>
              <a:gd name="connsiteY8529" fmla="*/ 4607957 h 8856097"/>
              <a:gd name="connsiteX8530" fmla="*/ 3082862 w 8830208"/>
              <a:gd name="connsiteY8530" fmla="*/ 4561618 h 8856097"/>
              <a:gd name="connsiteX8531" fmla="*/ 3082747 w 8830208"/>
              <a:gd name="connsiteY8531" fmla="*/ 4312330 h 8856097"/>
              <a:gd name="connsiteX8532" fmla="*/ 3107293 w 8830208"/>
              <a:gd name="connsiteY8532" fmla="*/ 4283164 h 8856097"/>
              <a:gd name="connsiteX8533" fmla="*/ 3082147 w 8830208"/>
              <a:gd name="connsiteY8533" fmla="*/ 4294623 h 8856097"/>
              <a:gd name="connsiteX8534" fmla="*/ 3025378 w 8830208"/>
              <a:gd name="connsiteY8534" fmla="*/ 4547874 h 8856097"/>
              <a:gd name="connsiteX8535" fmla="*/ 3038542 w 8830208"/>
              <a:gd name="connsiteY8535" fmla="*/ 4564742 h 8856097"/>
              <a:gd name="connsiteX8536" fmla="*/ 3028960 w 8830208"/>
              <a:gd name="connsiteY8536" fmla="*/ 4537929 h 8856097"/>
              <a:gd name="connsiteX8537" fmla="*/ 3020425 w 8830208"/>
              <a:gd name="connsiteY8537" fmla="*/ 4480779 h 8856097"/>
              <a:gd name="connsiteX8538" fmla="*/ 3021463 w 8830208"/>
              <a:gd name="connsiteY8538" fmla="*/ 4450442 h 8856097"/>
              <a:gd name="connsiteX8539" fmla="*/ 3029836 w 8830208"/>
              <a:gd name="connsiteY8539" fmla="*/ 4493200 h 8856097"/>
              <a:gd name="connsiteX8540" fmla="*/ 3057373 w 8830208"/>
              <a:gd name="connsiteY8540" fmla="*/ 4561875 h 8856097"/>
              <a:gd name="connsiteX8541" fmla="*/ 3076146 w 8830208"/>
              <a:gd name="connsiteY8541" fmla="*/ 4604842 h 8856097"/>
              <a:gd name="connsiteX8542" fmla="*/ 3075766 w 8830208"/>
              <a:gd name="connsiteY8542" fmla="*/ 4621892 h 8856097"/>
              <a:gd name="connsiteX8543" fmla="*/ 3061116 w 8830208"/>
              <a:gd name="connsiteY8543" fmla="*/ 4594860 h 8856097"/>
              <a:gd name="connsiteX8544" fmla="*/ 3041676 w 8830208"/>
              <a:gd name="connsiteY8544" fmla="*/ 4572610 h 8856097"/>
              <a:gd name="connsiteX8545" fmla="*/ 3077032 w 8830208"/>
              <a:gd name="connsiteY8545" fmla="*/ 4631522 h 8856097"/>
              <a:gd name="connsiteX8546" fmla="*/ 3098349 w 8830208"/>
              <a:gd name="connsiteY8546" fmla="*/ 4650467 h 8856097"/>
              <a:gd name="connsiteX8547" fmla="*/ 3093520 w 8830208"/>
              <a:gd name="connsiteY8547" fmla="*/ 4624274 h 8856097"/>
              <a:gd name="connsiteX8548" fmla="*/ 3096902 w 8830208"/>
              <a:gd name="connsiteY8548" fmla="*/ 4598080 h 8856097"/>
              <a:gd name="connsiteX8549" fmla="*/ 3105102 w 8830208"/>
              <a:gd name="connsiteY8549" fmla="*/ 4631198 h 8856097"/>
              <a:gd name="connsiteX8550" fmla="*/ 3105102 w 8830208"/>
              <a:gd name="connsiteY8550" fmla="*/ 4664307 h 8856097"/>
              <a:gd name="connsiteX8551" fmla="*/ 3154766 w 8830208"/>
              <a:gd name="connsiteY8551" fmla="*/ 4703569 h 8856097"/>
              <a:gd name="connsiteX8552" fmla="*/ 3433715 w 8830208"/>
              <a:gd name="connsiteY8552" fmla="*/ 4848940 h 8856097"/>
              <a:gd name="connsiteX8553" fmla="*/ 3713226 w 8830208"/>
              <a:gd name="connsiteY8553" fmla="*/ 4903594 h 8856097"/>
              <a:gd name="connsiteX8554" fmla="*/ 4187181 w 8830208"/>
              <a:gd name="connsiteY8554" fmla="*/ 5042516 h 8856097"/>
              <a:gd name="connsiteX8555" fmla="*/ 4281497 w 8830208"/>
              <a:gd name="connsiteY8555" fmla="*/ 5083854 h 8856097"/>
              <a:gd name="connsiteX8556" fmla="*/ 4483846 w 8830208"/>
              <a:gd name="connsiteY8556" fmla="*/ 5011436 h 8856097"/>
              <a:gd name="connsiteX8557" fmla="*/ 4524328 w 8830208"/>
              <a:gd name="connsiteY8557" fmla="*/ 4992843 h 8856097"/>
              <a:gd name="connsiteX8558" fmla="*/ 4400503 w 8830208"/>
              <a:gd name="connsiteY8558" fmla="*/ 5066919 h 8856097"/>
              <a:gd name="connsiteX8559" fmla="*/ 4357640 w 8830208"/>
              <a:gd name="connsiteY8559" fmla="*/ 5084626 h 8856097"/>
              <a:gd name="connsiteX8560" fmla="*/ 4386215 w 8830208"/>
              <a:gd name="connsiteY8560" fmla="*/ 5079521 h 8856097"/>
              <a:gd name="connsiteX8561" fmla="*/ 4529080 w 8830208"/>
              <a:gd name="connsiteY8561" fmla="*/ 5016884 h 8856097"/>
              <a:gd name="connsiteX8562" fmla="*/ 4538844 w 8830208"/>
              <a:gd name="connsiteY8562" fmla="*/ 5031077 h 8856097"/>
              <a:gd name="connsiteX8563" fmla="*/ 4538825 w 8830208"/>
              <a:gd name="connsiteY8563" fmla="*/ 5046355 h 8856097"/>
              <a:gd name="connsiteX8564" fmla="*/ 4531195 w 8830208"/>
              <a:gd name="connsiteY8564" fmla="*/ 5060566 h 8856097"/>
              <a:gd name="connsiteX8565" fmla="*/ 4300833 w 8830208"/>
              <a:gd name="connsiteY8565" fmla="*/ 5121793 h 8856097"/>
              <a:gd name="connsiteX8566" fmla="*/ 4272591 w 8830208"/>
              <a:gd name="connsiteY8566" fmla="*/ 5121954 h 8856097"/>
              <a:gd name="connsiteX8567" fmla="*/ 4289279 w 8830208"/>
              <a:gd name="connsiteY8567" fmla="*/ 5138623 h 8856097"/>
              <a:gd name="connsiteX8568" fmla="*/ 4305957 w 8830208"/>
              <a:gd name="connsiteY8568" fmla="*/ 5155292 h 8856097"/>
              <a:gd name="connsiteX8569" fmla="*/ 4394654 w 8830208"/>
              <a:gd name="connsiteY8569" fmla="*/ 5153701 h 8856097"/>
              <a:gd name="connsiteX8570" fmla="*/ 4483351 w 8830208"/>
              <a:gd name="connsiteY8570" fmla="*/ 5152111 h 8856097"/>
              <a:gd name="connsiteX8571" fmla="*/ 4563371 w 8830208"/>
              <a:gd name="connsiteY8571" fmla="*/ 5124374 h 8856097"/>
              <a:gd name="connsiteX8572" fmla="*/ 4662440 w 8830208"/>
              <a:gd name="connsiteY8572" fmla="*/ 5089465 h 8856097"/>
              <a:gd name="connsiteX8573" fmla="*/ 4681490 w 8830208"/>
              <a:gd name="connsiteY8573" fmla="*/ 5082302 h 8856097"/>
              <a:gd name="connsiteX8574" fmla="*/ 4662973 w 8830208"/>
              <a:gd name="connsiteY8574" fmla="*/ 5097390 h 8856097"/>
              <a:gd name="connsiteX8575" fmla="*/ 4443365 w 8830208"/>
              <a:gd name="connsiteY8575" fmla="*/ 5173942 h 8856097"/>
              <a:gd name="connsiteX8576" fmla="*/ 4345686 w 8830208"/>
              <a:gd name="connsiteY8576" fmla="*/ 5171199 h 8856097"/>
              <a:gd name="connsiteX8577" fmla="*/ 4305157 w 8830208"/>
              <a:gd name="connsiteY8577" fmla="*/ 5162055 h 8856097"/>
              <a:gd name="connsiteX8578" fmla="*/ 4342743 w 8830208"/>
              <a:gd name="connsiteY8578" fmla="*/ 5206946 h 8856097"/>
              <a:gd name="connsiteX8579" fmla="*/ 5015723 w 8830208"/>
              <a:gd name="connsiteY8579" fmla="*/ 5636447 h 8856097"/>
              <a:gd name="connsiteX8580" fmla="*/ 5467617 w 8830208"/>
              <a:gd name="connsiteY8580" fmla="*/ 5656431 h 8856097"/>
              <a:gd name="connsiteX8581" fmla="*/ 5541512 w 8830208"/>
              <a:gd name="connsiteY8581" fmla="*/ 5640858 h 8856097"/>
              <a:gd name="connsiteX8582" fmla="*/ 5505546 w 8830208"/>
              <a:gd name="connsiteY8582" fmla="*/ 5658946 h 8856097"/>
              <a:gd name="connsiteX8583" fmla="*/ 5214890 w 8830208"/>
              <a:gd name="connsiteY8583" fmla="*/ 5699560 h 8856097"/>
              <a:gd name="connsiteX8584" fmla="*/ 5148215 w 8830208"/>
              <a:gd name="connsiteY8584" fmla="*/ 5694512 h 8856097"/>
              <a:gd name="connsiteX8585" fmla="*/ 5190058 w 8830208"/>
              <a:gd name="connsiteY8585" fmla="*/ 5708056 h 8856097"/>
              <a:gd name="connsiteX8586" fmla="*/ 5231893 w 8830208"/>
              <a:gd name="connsiteY8586" fmla="*/ 5721610 h 8856097"/>
              <a:gd name="connsiteX8587" fmla="*/ 5322094 w 8830208"/>
              <a:gd name="connsiteY8587" fmla="*/ 5712257 h 8856097"/>
              <a:gd name="connsiteX8588" fmla="*/ 5555409 w 8830208"/>
              <a:gd name="connsiteY8588" fmla="*/ 5665794 h 8856097"/>
              <a:gd name="connsiteX8589" fmla="*/ 5546846 w 8830208"/>
              <a:gd name="connsiteY8589" fmla="*/ 5679148 h 8856097"/>
              <a:gd name="connsiteX8590" fmla="*/ 5333781 w 8830208"/>
              <a:gd name="connsiteY8590" fmla="*/ 5730945 h 8856097"/>
              <a:gd name="connsiteX8591" fmla="*/ 5266944 w 8830208"/>
              <a:gd name="connsiteY8591" fmla="*/ 5739337 h 8856097"/>
              <a:gd name="connsiteX8592" fmla="*/ 5207585 w 8830208"/>
              <a:gd name="connsiteY8592" fmla="*/ 5726735 h 8856097"/>
              <a:gd name="connsiteX8593" fmla="*/ 5129165 w 8830208"/>
              <a:gd name="connsiteY8593" fmla="*/ 5708419 h 8856097"/>
              <a:gd name="connsiteX8594" fmla="*/ 5161922 w 8830208"/>
              <a:gd name="connsiteY8594" fmla="*/ 5728106 h 8856097"/>
              <a:gd name="connsiteX8595" fmla="*/ 5266697 w 8830208"/>
              <a:gd name="connsiteY8595" fmla="*/ 5761072 h 8856097"/>
              <a:gd name="connsiteX8596" fmla="*/ 5319665 w 8830208"/>
              <a:gd name="connsiteY8596" fmla="*/ 5768645 h 8856097"/>
              <a:gd name="connsiteX8597" fmla="*/ 5257753 w 8830208"/>
              <a:gd name="connsiteY8597" fmla="*/ 5765626 h 8856097"/>
              <a:gd name="connsiteX8598" fmla="*/ 5195840 w 8830208"/>
              <a:gd name="connsiteY8598" fmla="*/ 5762606 h 8856097"/>
              <a:gd name="connsiteX8599" fmla="*/ 5129165 w 8830208"/>
              <a:gd name="connsiteY8599" fmla="*/ 5732307 h 8856097"/>
              <a:gd name="connsiteX8600" fmla="*/ 5153854 w 8830208"/>
              <a:gd name="connsiteY8600" fmla="*/ 5760282 h 8856097"/>
              <a:gd name="connsiteX8601" fmla="*/ 5216986 w 8830208"/>
              <a:gd name="connsiteY8601" fmla="*/ 5797982 h 8856097"/>
              <a:gd name="connsiteX8602" fmla="*/ 5053184 w 8830208"/>
              <a:gd name="connsiteY8602" fmla="*/ 5722620 h 8856097"/>
              <a:gd name="connsiteX8603" fmla="*/ 5024390 w 8830208"/>
              <a:gd name="connsiteY8603" fmla="*/ 5716000 h 8856097"/>
              <a:gd name="connsiteX8604" fmla="*/ 5136309 w 8830208"/>
              <a:gd name="connsiteY8604" fmla="*/ 5788876 h 8856097"/>
              <a:gd name="connsiteX8605" fmla="*/ 5210128 w 8830208"/>
              <a:gd name="connsiteY8605" fmla="*/ 5831929 h 8856097"/>
              <a:gd name="connsiteX8606" fmla="*/ 5069443 w 8830208"/>
              <a:gd name="connsiteY8606" fmla="*/ 5768064 h 8856097"/>
              <a:gd name="connsiteX8607" fmla="*/ 4983613 w 8830208"/>
              <a:gd name="connsiteY8607" fmla="*/ 5701456 h 8856097"/>
              <a:gd name="connsiteX8608" fmla="*/ 4925816 w 8830208"/>
              <a:gd name="connsiteY8608" fmla="*/ 5660270 h 8856097"/>
              <a:gd name="connsiteX8609" fmla="*/ 5057728 w 8830208"/>
              <a:gd name="connsiteY8609" fmla="*/ 5786447 h 8856097"/>
              <a:gd name="connsiteX8610" fmla="*/ 5069072 w 8830208"/>
              <a:gd name="connsiteY8610" fmla="*/ 5806745 h 8856097"/>
              <a:gd name="connsiteX8611" fmla="*/ 4938103 w 8830208"/>
              <a:gd name="connsiteY8611" fmla="*/ 5701694 h 8856097"/>
              <a:gd name="connsiteX8612" fmla="*/ 4867228 w 8830208"/>
              <a:gd name="connsiteY8612" fmla="*/ 5632599 h 8856097"/>
              <a:gd name="connsiteX8613" fmla="*/ 4989234 w 8830208"/>
              <a:gd name="connsiteY8613" fmla="*/ 5800611 h 8856097"/>
              <a:gd name="connsiteX8614" fmla="*/ 5006416 w 8830208"/>
              <a:gd name="connsiteY8614" fmla="*/ 5826804 h 8856097"/>
              <a:gd name="connsiteX8615" fmla="*/ 4953858 w 8830208"/>
              <a:gd name="connsiteY8615" fmla="*/ 5776798 h 8856097"/>
              <a:gd name="connsiteX8616" fmla="*/ 4877562 w 8830208"/>
              <a:gd name="connsiteY8616" fmla="*/ 5693454 h 8856097"/>
              <a:gd name="connsiteX8617" fmla="*/ 4846577 w 8830208"/>
              <a:gd name="connsiteY8617" fmla="*/ 5660117 h 8856097"/>
              <a:gd name="connsiteX8618" fmla="*/ 4877686 w 8830208"/>
              <a:gd name="connsiteY8618" fmla="*/ 5707742 h 8856097"/>
              <a:gd name="connsiteX8619" fmla="*/ 4942256 w 8830208"/>
              <a:gd name="connsiteY8619" fmla="*/ 5798229 h 8856097"/>
              <a:gd name="connsiteX8620" fmla="*/ 4975727 w 8830208"/>
              <a:gd name="connsiteY8620" fmla="*/ 5841092 h 8856097"/>
              <a:gd name="connsiteX8621" fmla="*/ 4925902 w 8830208"/>
              <a:gd name="connsiteY8621" fmla="*/ 5793496 h 8856097"/>
              <a:gd name="connsiteX8622" fmla="*/ 4851188 w 8830208"/>
              <a:gd name="connsiteY8622" fmla="*/ 5709981 h 8856097"/>
              <a:gd name="connsiteX8623" fmla="*/ 4821479 w 8830208"/>
              <a:gd name="connsiteY8623" fmla="*/ 5678882 h 8856097"/>
              <a:gd name="connsiteX8624" fmla="*/ 4930026 w 8830208"/>
              <a:gd name="connsiteY8624" fmla="*/ 5845854 h 8856097"/>
              <a:gd name="connsiteX8625" fmla="*/ 4885687 w 8830208"/>
              <a:gd name="connsiteY8625" fmla="*/ 5807754 h 8856097"/>
              <a:gd name="connsiteX8626" fmla="*/ 4816164 w 8830208"/>
              <a:gd name="connsiteY8626" fmla="*/ 5736317 h 8856097"/>
              <a:gd name="connsiteX8627" fmla="*/ 4839091 w 8830208"/>
              <a:gd name="connsiteY8627" fmla="*/ 5777513 h 8856097"/>
              <a:gd name="connsiteX8628" fmla="*/ 4902718 w 8830208"/>
              <a:gd name="connsiteY8628" fmla="*/ 5866390 h 8856097"/>
              <a:gd name="connsiteX8629" fmla="*/ 4943428 w 8830208"/>
              <a:gd name="connsiteY8629" fmla="*/ 5920007 h 8856097"/>
              <a:gd name="connsiteX8630" fmla="*/ 4841729 w 8830208"/>
              <a:gd name="connsiteY8630" fmla="*/ 5810136 h 8856097"/>
              <a:gd name="connsiteX8631" fmla="*/ 4814535 w 8830208"/>
              <a:gd name="connsiteY8631" fmla="*/ 5769654 h 8856097"/>
              <a:gd name="connsiteX8632" fmla="*/ 4872666 w 8830208"/>
              <a:gd name="connsiteY8632" fmla="*/ 6053071 h 8856097"/>
              <a:gd name="connsiteX8633" fmla="*/ 4864408 w 8830208"/>
              <a:gd name="connsiteY8633" fmla="*/ 6074121 h 8856097"/>
              <a:gd name="connsiteX8634" fmla="*/ 4804877 w 8830208"/>
              <a:gd name="connsiteY8634" fmla="*/ 5822042 h 8856097"/>
              <a:gd name="connsiteX8635" fmla="*/ 4781931 w 8830208"/>
              <a:gd name="connsiteY8635" fmla="*/ 5798229 h 8856097"/>
              <a:gd name="connsiteX8636" fmla="*/ 4833642 w 8830208"/>
              <a:gd name="connsiteY8636" fmla="*/ 6051004 h 8856097"/>
              <a:gd name="connsiteX8637" fmla="*/ 4826080 w 8830208"/>
              <a:gd name="connsiteY8637" fmla="*/ 6072826 h 8856097"/>
              <a:gd name="connsiteX8638" fmla="*/ 4751651 w 8830208"/>
              <a:gd name="connsiteY8638" fmla="*/ 5733250 h 8856097"/>
              <a:gd name="connsiteX8639" fmla="*/ 4750384 w 8830208"/>
              <a:gd name="connsiteY8639" fmla="*/ 5669642 h 8856097"/>
              <a:gd name="connsiteX8640" fmla="*/ 4743450 w 8830208"/>
              <a:gd name="connsiteY8640" fmla="*/ 5717267 h 8856097"/>
              <a:gd name="connsiteX8641" fmla="*/ 4791313 w 8830208"/>
              <a:gd name="connsiteY8641" fmla="*/ 6051299 h 8856097"/>
              <a:gd name="connsiteX8642" fmla="*/ 4767796 w 8830208"/>
              <a:gd name="connsiteY8642" fmla="*/ 6037497 h 8856097"/>
              <a:gd name="connsiteX8643" fmla="*/ 4714228 w 8830208"/>
              <a:gd name="connsiteY8643" fmla="*/ 5767674 h 8856097"/>
              <a:gd name="connsiteX8644" fmla="*/ 4713618 w 8830208"/>
              <a:gd name="connsiteY8644" fmla="*/ 5688692 h 8856097"/>
              <a:gd name="connsiteX8645" fmla="*/ 4703836 w 8830208"/>
              <a:gd name="connsiteY8645" fmla="*/ 5712504 h 8856097"/>
              <a:gd name="connsiteX8646" fmla="*/ 4748079 w 8830208"/>
              <a:gd name="connsiteY8646" fmla="*/ 6050642 h 8856097"/>
              <a:gd name="connsiteX8647" fmla="*/ 4731182 w 8830208"/>
              <a:gd name="connsiteY8647" fmla="*/ 6033621 h 8856097"/>
              <a:gd name="connsiteX8648" fmla="*/ 4668117 w 8830208"/>
              <a:gd name="connsiteY8648" fmla="*/ 5802992 h 8856097"/>
              <a:gd name="connsiteX8649" fmla="*/ 4658592 w 8830208"/>
              <a:gd name="connsiteY8649" fmla="*/ 5745842 h 8856097"/>
              <a:gd name="connsiteX8650" fmla="*/ 4663383 w 8830208"/>
              <a:gd name="connsiteY8650" fmla="*/ 5822042 h 8856097"/>
              <a:gd name="connsiteX8651" fmla="*/ 4681976 w 8830208"/>
              <a:gd name="connsiteY8651" fmla="*/ 5958364 h 8856097"/>
              <a:gd name="connsiteX8652" fmla="*/ 4686024 w 8830208"/>
              <a:gd name="connsiteY8652" fmla="*/ 6017304 h 8856097"/>
              <a:gd name="connsiteX8653" fmla="*/ 4638647 w 8830208"/>
              <a:gd name="connsiteY8653" fmla="*/ 5826986 h 8856097"/>
              <a:gd name="connsiteX8654" fmla="*/ 4631770 w 8830208"/>
              <a:gd name="connsiteY8654" fmla="*/ 5755367 h 8856097"/>
              <a:gd name="connsiteX8655" fmla="*/ 4630636 w 8830208"/>
              <a:gd name="connsiteY8655" fmla="*/ 5817279 h 8856097"/>
              <a:gd name="connsiteX8656" fmla="*/ 4642323 w 8830208"/>
              <a:gd name="connsiteY8656" fmla="*/ 5940428 h 8856097"/>
              <a:gd name="connsiteX8657" fmla="*/ 4655154 w 8830208"/>
              <a:gd name="connsiteY8657" fmla="*/ 6001665 h 8856097"/>
              <a:gd name="connsiteX8658" fmla="*/ 4642523 w 8830208"/>
              <a:gd name="connsiteY8658" fmla="*/ 5984396 h 8856097"/>
              <a:gd name="connsiteX8659" fmla="*/ 4619273 w 8830208"/>
              <a:gd name="connsiteY8659" fmla="*/ 5913635 h 8856097"/>
              <a:gd name="connsiteX8660" fmla="*/ 4600090 w 8830208"/>
              <a:gd name="connsiteY8660" fmla="*/ 5831567 h 8856097"/>
              <a:gd name="connsiteX8661" fmla="*/ 4591526 w 8830208"/>
              <a:gd name="connsiteY8661" fmla="*/ 5802992 h 8856097"/>
              <a:gd name="connsiteX8662" fmla="*/ 4596727 w 8830208"/>
              <a:gd name="connsiteY8662" fmla="*/ 5860142 h 8856097"/>
              <a:gd name="connsiteX8663" fmla="*/ 4607224 w 8830208"/>
              <a:gd name="connsiteY8663" fmla="*/ 5941104 h 8856097"/>
              <a:gd name="connsiteX8664" fmla="*/ 4612510 w 8830208"/>
              <a:gd name="connsiteY8664" fmla="*/ 5964917 h 8856097"/>
              <a:gd name="connsiteX8665" fmla="*/ 4601013 w 8830208"/>
              <a:gd name="connsiteY8665" fmla="*/ 5954173 h 8856097"/>
              <a:gd name="connsiteX8666" fmla="*/ 4572181 w 8830208"/>
              <a:gd name="connsiteY8666" fmla="*/ 5822833 h 8856097"/>
              <a:gd name="connsiteX8667" fmla="*/ 4566190 w 8830208"/>
              <a:gd name="connsiteY8667" fmla="*/ 5781771 h 8856097"/>
              <a:gd name="connsiteX8668" fmla="*/ 4560932 w 8830208"/>
              <a:gd name="connsiteY8668" fmla="*/ 5866705 h 8856097"/>
              <a:gd name="connsiteX8669" fmla="*/ 4561437 w 8830208"/>
              <a:gd name="connsiteY8669" fmla="*/ 5945867 h 8856097"/>
              <a:gd name="connsiteX8670" fmla="*/ 4588126 w 8830208"/>
              <a:gd name="connsiteY8670" fmla="*/ 5967937 h 8856097"/>
              <a:gd name="connsiteX8671" fmla="*/ 4795790 w 8830208"/>
              <a:gd name="connsiteY8671" fmla="*/ 6105363 h 8856097"/>
              <a:gd name="connsiteX8672" fmla="*/ 5078502 w 8830208"/>
              <a:gd name="connsiteY8672" fmla="*/ 6189078 h 8856097"/>
              <a:gd name="connsiteX8673" fmla="*/ 5286099 w 8830208"/>
              <a:gd name="connsiteY8673" fmla="*/ 6242981 h 8856097"/>
              <a:gd name="connsiteX8674" fmla="*/ 5386340 w 8830208"/>
              <a:gd name="connsiteY8674" fmla="*/ 6276623 h 8856097"/>
              <a:gd name="connsiteX8675" fmla="*/ 5485581 w 8830208"/>
              <a:gd name="connsiteY8675" fmla="*/ 6284662 h 8856097"/>
              <a:gd name="connsiteX8676" fmla="*/ 5584812 w 8830208"/>
              <a:gd name="connsiteY8676" fmla="*/ 6292692 h 8856097"/>
              <a:gd name="connsiteX8677" fmla="*/ 5661794 w 8830208"/>
              <a:gd name="connsiteY8677" fmla="*/ 6329820 h 8856097"/>
              <a:gd name="connsiteX8678" fmla="*/ 5944886 w 8830208"/>
              <a:gd name="connsiteY8678" fmla="*/ 6529998 h 8856097"/>
              <a:gd name="connsiteX8679" fmla="*/ 6003122 w 8830208"/>
              <a:gd name="connsiteY8679" fmla="*/ 6579279 h 8856097"/>
              <a:gd name="connsiteX8680" fmla="*/ 6019743 w 8830208"/>
              <a:gd name="connsiteY8680" fmla="*/ 6522187 h 8856097"/>
              <a:gd name="connsiteX8681" fmla="*/ 6044556 w 8830208"/>
              <a:gd name="connsiteY8681" fmla="*/ 6448368 h 8856097"/>
              <a:gd name="connsiteX8682" fmla="*/ 6057243 w 8830208"/>
              <a:gd name="connsiteY8682" fmla="*/ 6431642 h 8856097"/>
              <a:gd name="connsiteX8683" fmla="*/ 6057548 w 8830208"/>
              <a:gd name="connsiteY8683" fmla="*/ 6457560 h 8856097"/>
              <a:gd name="connsiteX8684" fmla="*/ 6035107 w 8830208"/>
              <a:gd name="connsiteY8684" fmla="*/ 6534922 h 8856097"/>
              <a:gd name="connsiteX8685" fmla="*/ 6037898 w 8830208"/>
              <a:gd name="connsiteY8685" fmla="*/ 6603654 h 8856097"/>
              <a:gd name="connsiteX8686" fmla="*/ 6043280 w 8830208"/>
              <a:gd name="connsiteY8686" fmla="*/ 6588338 h 8856097"/>
              <a:gd name="connsiteX8687" fmla="*/ 6073121 w 8830208"/>
              <a:gd name="connsiteY8687" fmla="*/ 6479267 h 8856097"/>
              <a:gd name="connsiteX8688" fmla="*/ 6101182 w 8830208"/>
              <a:gd name="connsiteY8688" fmla="*/ 6400429 h 8856097"/>
              <a:gd name="connsiteX8689" fmla="*/ 6125851 w 8830208"/>
              <a:gd name="connsiteY8689" fmla="*/ 6335573 h 8856097"/>
              <a:gd name="connsiteX8690" fmla="*/ 6115003 w 8830208"/>
              <a:gd name="connsiteY8690" fmla="*/ 6398304 h 8856097"/>
              <a:gd name="connsiteX8691" fmla="*/ 6096172 w 8830208"/>
              <a:gd name="connsiteY8691" fmla="*/ 6469742 h 8856097"/>
              <a:gd name="connsiteX8692" fmla="*/ 6168657 w 8830208"/>
              <a:gd name="connsiteY8692" fmla="*/ 6341154 h 8856097"/>
              <a:gd name="connsiteX8693" fmla="*/ 6444834 w 8830208"/>
              <a:gd name="connsiteY8693" fmla="*/ 5866696 h 8856097"/>
              <a:gd name="connsiteX8694" fmla="*/ 6528006 w 8830208"/>
              <a:gd name="connsiteY8694" fmla="*/ 5719058 h 8856097"/>
              <a:gd name="connsiteX8695" fmla="*/ 6529321 w 8830208"/>
              <a:gd name="connsiteY8695" fmla="*/ 5714800 h 8856097"/>
              <a:gd name="connsiteX8696" fmla="*/ 6550638 w 8830208"/>
              <a:gd name="connsiteY8696" fmla="*/ 5710638 h 8856097"/>
              <a:gd name="connsiteX8697" fmla="*/ 6564164 w 8830208"/>
              <a:gd name="connsiteY8697" fmla="*/ 5699417 h 8856097"/>
              <a:gd name="connsiteX8698" fmla="*/ 6541989 w 8830208"/>
              <a:gd name="connsiteY8698" fmla="*/ 5681510 h 8856097"/>
              <a:gd name="connsiteX8699" fmla="*/ 6519815 w 8830208"/>
              <a:gd name="connsiteY8699" fmla="*/ 5663603 h 8856097"/>
              <a:gd name="connsiteX8700" fmla="*/ 6541446 w 8830208"/>
              <a:gd name="connsiteY8700" fmla="*/ 5674204 h 8856097"/>
              <a:gd name="connsiteX8701" fmla="*/ 6581728 w 8830208"/>
              <a:gd name="connsiteY8701" fmla="*/ 5664566 h 8856097"/>
              <a:gd name="connsiteX8702" fmla="*/ 6552267 w 8830208"/>
              <a:gd name="connsiteY8702" fmla="*/ 5640610 h 8856097"/>
              <a:gd name="connsiteX8703" fmla="*/ 6527902 w 8830208"/>
              <a:gd name="connsiteY8703" fmla="*/ 5620274 h 8856097"/>
              <a:gd name="connsiteX8704" fmla="*/ 6561058 w 8830208"/>
              <a:gd name="connsiteY8704" fmla="*/ 5635152 h 8856097"/>
              <a:gd name="connsiteX8705" fmla="*/ 6589110 w 8830208"/>
              <a:gd name="connsiteY8705" fmla="*/ 5655126 h 8856097"/>
              <a:gd name="connsiteX8706" fmla="*/ 6600587 w 8830208"/>
              <a:gd name="connsiteY8706" fmla="*/ 5641296 h 8856097"/>
              <a:gd name="connsiteX8707" fmla="*/ 6612055 w 8830208"/>
              <a:gd name="connsiteY8707" fmla="*/ 5627475 h 8856097"/>
              <a:gd name="connsiteX8708" fmla="*/ 6565935 w 8830208"/>
              <a:gd name="connsiteY8708" fmla="*/ 5599100 h 8856097"/>
              <a:gd name="connsiteX8709" fmla="*/ 6517434 w 8830208"/>
              <a:gd name="connsiteY8709" fmla="*/ 5559409 h 8856097"/>
              <a:gd name="connsiteX8710" fmla="*/ 6585033 w 8830208"/>
              <a:gd name="connsiteY8710" fmla="*/ 5598081 h 8856097"/>
              <a:gd name="connsiteX8711" fmla="*/ 6629353 w 8830208"/>
              <a:gd name="connsiteY8711" fmla="*/ 5597881 h 8856097"/>
              <a:gd name="connsiteX8712" fmla="*/ 6491145 w 8830208"/>
              <a:gd name="connsiteY8712" fmla="*/ 5507498 h 8856097"/>
              <a:gd name="connsiteX8713" fmla="*/ 6357281 w 8830208"/>
              <a:gd name="connsiteY8713" fmla="*/ 5419421 h 8856097"/>
              <a:gd name="connsiteX8714" fmla="*/ 6504823 w 8830208"/>
              <a:gd name="connsiteY8714" fmla="*/ 5501288 h 8856097"/>
              <a:gd name="connsiteX8715" fmla="*/ 6653917 w 8830208"/>
              <a:gd name="connsiteY8715" fmla="*/ 5577935 h 8856097"/>
              <a:gd name="connsiteX8716" fmla="*/ 6656499 w 8830208"/>
              <a:gd name="connsiteY8716" fmla="*/ 5565734 h 8856097"/>
              <a:gd name="connsiteX8717" fmla="*/ 6164285 w 8830208"/>
              <a:gd name="connsiteY8717" fmla="*/ 5288357 h 8856097"/>
              <a:gd name="connsiteX8718" fmla="*/ 6166609 w 8830208"/>
              <a:gd name="connsiteY8718" fmla="*/ 5277812 h 8856097"/>
              <a:gd name="connsiteX8719" fmla="*/ 6584242 w 8830208"/>
              <a:gd name="connsiteY8719" fmla="*/ 5503574 h 8856097"/>
              <a:gd name="connsiteX8720" fmla="*/ 6686503 w 8830208"/>
              <a:gd name="connsiteY8720" fmla="*/ 5541969 h 8856097"/>
              <a:gd name="connsiteX8721" fmla="*/ 6278014 w 8830208"/>
              <a:gd name="connsiteY8721" fmla="*/ 5298205 h 8856097"/>
              <a:gd name="connsiteX8722" fmla="*/ 6024515 w 8830208"/>
              <a:gd name="connsiteY8722" fmla="*/ 5206003 h 8856097"/>
              <a:gd name="connsiteX8723" fmla="*/ 5852465 w 8830208"/>
              <a:gd name="connsiteY8723" fmla="*/ 5141729 h 8856097"/>
              <a:gd name="connsiteX8724" fmla="*/ 5681739 w 8830208"/>
              <a:gd name="connsiteY8724" fmla="*/ 5036296 h 8856097"/>
              <a:gd name="connsiteX8725" fmla="*/ 5719715 w 8830208"/>
              <a:gd name="connsiteY8725" fmla="*/ 5055851 h 8856097"/>
              <a:gd name="connsiteX8726" fmla="*/ 6038012 w 8830208"/>
              <a:gd name="connsiteY8726" fmla="*/ 5194840 h 8856097"/>
              <a:gd name="connsiteX8727" fmla="*/ 6528597 w 8830208"/>
              <a:gd name="connsiteY8727" fmla="*/ 5425098 h 8856097"/>
              <a:gd name="connsiteX8728" fmla="*/ 6715078 w 8830208"/>
              <a:gd name="connsiteY8728" fmla="*/ 5517604 h 8856097"/>
              <a:gd name="connsiteX8729" fmla="*/ 6281690 w 8830208"/>
              <a:gd name="connsiteY8729" fmla="*/ 5264239 h 8856097"/>
              <a:gd name="connsiteX8730" fmla="*/ 6072140 w 8830208"/>
              <a:gd name="connsiteY8730" fmla="*/ 5178904 h 8856097"/>
              <a:gd name="connsiteX8731" fmla="*/ 5638753 w 8830208"/>
              <a:gd name="connsiteY8731" fmla="*/ 4959696 h 8856097"/>
              <a:gd name="connsiteX8732" fmla="*/ 5538740 w 8830208"/>
              <a:gd name="connsiteY8732" fmla="*/ 4873905 h 8856097"/>
              <a:gd name="connsiteX8733" fmla="*/ 5453015 w 8830208"/>
              <a:gd name="connsiteY8733" fmla="*/ 4831966 h 8856097"/>
              <a:gd name="connsiteX8734" fmla="*/ 5278108 w 8830208"/>
              <a:gd name="connsiteY8734" fmla="*/ 4763472 h 8856097"/>
              <a:gd name="connsiteX8735" fmla="*/ 5197754 w 8830208"/>
              <a:gd name="connsiteY8735" fmla="*/ 4733963 h 8856097"/>
              <a:gd name="connsiteX8736" fmla="*/ 5291700 w 8830208"/>
              <a:gd name="connsiteY8736" fmla="*/ 4755480 h 8856097"/>
              <a:gd name="connsiteX8737" fmla="*/ 5622874 w 8830208"/>
              <a:gd name="connsiteY8737" fmla="*/ 4928188 h 8856097"/>
              <a:gd name="connsiteX8738" fmla="*/ 6097362 w 8830208"/>
              <a:gd name="connsiteY8738" fmla="*/ 5173694 h 8856097"/>
              <a:gd name="connsiteX8739" fmla="*/ 5943905 w 8830208"/>
              <a:gd name="connsiteY8739" fmla="*/ 5103857 h 8856097"/>
              <a:gd name="connsiteX8740" fmla="*/ 5648497 w 8830208"/>
              <a:gd name="connsiteY8740" fmla="*/ 4923368 h 8856097"/>
              <a:gd name="connsiteX8741" fmla="*/ 5557790 w 8830208"/>
              <a:gd name="connsiteY8741" fmla="*/ 4843844 h 8856097"/>
              <a:gd name="connsiteX8742" fmla="*/ 5462540 w 8830208"/>
              <a:gd name="connsiteY8742" fmla="*/ 4797695 h 8856097"/>
              <a:gd name="connsiteX8743" fmla="*/ 5260381 w 8830208"/>
              <a:gd name="connsiteY8743" fmla="*/ 4720600 h 8856097"/>
              <a:gd name="connsiteX8744" fmla="*/ 5157169 w 8830208"/>
              <a:gd name="connsiteY8744" fmla="*/ 4685967 h 8856097"/>
              <a:gd name="connsiteX8745" fmla="*/ 5253628 w 8830208"/>
              <a:gd name="connsiteY8745" fmla="*/ 4707550 h 8856097"/>
              <a:gd name="connsiteX8746" fmla="*/ 5556171 w 8830208"/>
              <a:gd name="connsiteY8746" fmla="*/ 4834109 h 8856097"/>
              <a:gd name="connsiteX8747" fmla="*/ 5613435 w 8830208"/>
              <a:gd name="connsiteY8747" fmla="*/ 4859274 h 8856097"/>
              <a:gd name="connsiteX8748" fmla="*/ 5638390 w 8830208"/>
              <a:gd name="connsiteY8748" fmla="*/ 4869104 h 8856097"/>
              <a:gd name="connsiteX8749" fmla="*/ 5623389 w 8830208"/>
              <a:gd name="connsiteY8749" fmla="*/ 4876686 h 8856097"/>
              <a:gd name="connsiteX8750" fmla="*/ 5671490 w 8830208"/>
              <a:gd name="connsiteY8750" fmla="*/ 4924692 h 8856097"/>
              <a:gd name="connsiteX8751" fmla="*/ 5791153 w 8830208"/>
              <a:gd name="connsiteY8751" fmla="*/ 5017151 h 8856097"/>
              <a:gd name="connsiteX8752" fmla="*/ 5988216 w 8830208"/>
              <a:gd name="connsiteY8752" fmla="*/ 5099514 h 8856097"/>
              <a:gd name="connsiteX8753" fmla="*/ 5875087 w 8830208"/>
              <a:gd name="connsiteY8753" fmla="*/ 5038573 h 8856097"/>
              <a:gd name="connsiteX8754" fmla="*/ 5658155 w 8830208"/>
              <a:gd name="connsiteY8754" fmla="*/ 4883611 h 8856097"/>
              <a:gd name="connsiteX8755" fmla="*/ 5637181 w 8830208"/>
              <a:gd name="connsiteY8755" fmla="*/ 4850845 h 8856097"/>
              <a:gd name="connsiteX8756" fmla="*/ 5661060 w 8830208"/>
              <a:gd name="connsiteY8756" fmla="*/ 4858093 h 8856097"/>
              <a:gd name="connsiteX8757" fmla="*/ 5676948 w 8830208"/>
              <a:gd name="connsiteY8757" fmla="*/ 4883773 h 8856097"/>
              <a:gd name="connsiteX8758" fmla="*/ 5810241 w 8830208"/>
              <a:gd name="connsiteY8758" fmla="*/ 4992224 h 8856097"/>
              <a:gd name="connsiteX8759" fmla="*/ 5853237 w 8830208"/>
              <a:gd name="connsiteY8759" fmla="*/ 4997977 h 8856097"/>
              <a:gd name="connsiteX8760" fmla="*/ 5690397 w 8830208"/>
              <a:gd name="connsiteY8760" fmla="*/ 4886154 h 8856097"/>
              <a:gd name="connsiteX8761" fmla="*/ 5726602 w 8830208"/>
              <a:gd name="connsiteY8761" fmla="*/ 4904604 h 8856097"/>
              <a:gd name="connsiteX8762" fmla="*/ 5778818 w 8830208"/>
              <a:gd name="connsiteY8762" fmla="*/ 4934617 h 8856097"/>
              <a:gd name="connsiteX8763" fmla="*/ 5703532 w 8830208"/>
              <a:gd name="connsiteY8763" fmla="*/ 4873228 h 8856097"/>
              <a:gd name="connsiteX8764" fmla="*/ 5541588 w 8830208"/>
              <a:gd name="connsiteY8764" fmla="*/ 4751956 h 8856097"/>
              <a:gd name="connsiteX8765" fmla="*/ 5313017 w 8830208"/>
              <a:gd name="connsiteY8765" fmla="*/ 4539272 h 8856097"/>
              <a:gd name="connsiteX8766" fmla="*/ 5100619 w 8830208"/>
              <a:gd name="connsiteY8766" fmla="*/ 4332894 h 8856097"/>
              <a:gd name="connsiteX8767" fmla="*/ 4924378 w 8830208"/>
              <a:gd name="connsiteY8767" fmla="*/ 4173474 h 8856097"/>
              <a:gd name="connsiteX8768" fmla="*/ 4786265 w 8830208"/>
              <a:gd name="connsiteY8768" fmla="*/ 4057822 h 8856097"/>
              <a:gd name="connsiteX8769" fmla="*/ 4407475 w 8830208"/>
              <a:gd name="connsiteY8769" fmla="*/ 3974383 h 8856097"/>
              <a:gd name="connsiteX8770" fmla="*/ 4081415 w 8830208"/>
              <a:gd name="connsiteY8770" fmla="*/ 3906203 h 8856097"/>
              <a:gd name="connsiteX8771" fmla="*/ 4067270 w 8830208"/>
              <a:gd name="connsiteY8771" fmla="*/ 3908879 h 8856097"/>
              <a:gd name="connsiteX8772" fmla="*/ 3057782 w 8830208"/>
              <a:gd name="connsiteY8772" fmla="*/ 3918785 h 8856097"/>
              <a:gd name="connsiteX8773" fmla="*/ 3038285 w 8830208"/>
              <a:gd name="connsiteY8773" fmla="*/ 3936140 h 8856097"/>
              <a:gd name="connsiteX8774" fmla="*/ 3024769 w 8830208"/>
              <a:gd name="connsiteY8774" fmla="*/ 3951389 h 8856097"/>
              <a:gd name="connsiteX8775" fmla="*/ 3005014 w 8830208"/>
              <a:gd name="connsiteY8775" fmla="*/ 3955942 h 8856097"/>
              <a:gd name="connsiteX8776" fmla="*/ 2979611 w 8830208"/>
              <a:gd name="connsiteY8776" fmla="*/ 3951341 h 8856097"/>
              <a:gd name="connsiteX8777" fmla="*/ 2985421 w 8830208"/>
              <a:gd name="connsiteY8777" fmla="*/ 3966496 h 8856097"/>
              <a:gd name="connsiteX8778" fmla="*/ 2991241 w 8830208"/>
              <a:gd name="connsiteY8778" fmla="*/ 3981650 h 8856097"/>
              <a:gd name="connsiteX8779" fmla="*/ 2977486 w 8830208"/>
              <a:gd name="connsiteY8779" fmla="*/ 3970230 h 8856097"/>
              <a:gd name="connsiteX8780" fmla="*/ 2963723 w 8830208"/>
              <a:gd name="connsiteY8780" fmla="*/ 3958819 h 8856097"/>
              <a:gd name="connsiteX8781" fmla="*/ 2968924 w 8830208"/>
              <a:gd name="connsiteY8781" fmla="*/ 3978678 h 8856097"/>
              <a:gd name="connsiteX8782" fmla="*/ 2974115 w 8830208"/>
              <a:gd name="connsiteY8782" fmla="*/ 3998538 h 8856097"/>
              <a:gd name="connsiteX8783" fmla="*/ 2994365 w 8830208"/>
              <a:gd name="connsiteY8783" fmla="*/ 3992223 h 8856097"/>
              <a:gd name="connsiteX8784" fmla="*/ 3020444 w 8830208"/>
              <a:gd name="connsiteY8784" fmla="*/ 3976859 h 8856097"/>
              <a:gd name="connsiteX8785" fmla="*/ 3032350 w 8830208"/>
              <a:gd name="connsiteY8785" fmla="*/ 3968620 h 8856097"/>
              <a:gd name="connsiteX8786" fmla="*/ 3060640 w 8830208"/>
              <a:gd name="connsiteY8786" fmla="*/ 3947998 h 8856097"/>
              <a:gd name="connsiteX8787" fmla="*/ 3056068 w 8830208"/>
              <a:gd name="connsiteY8787" fmla="*/ 3926567 h 8856097"/>
              <a:gd name="connsiteX8788" fmla="*/ 3071060 w 8830208"/>
              <a:gd name="connsiteY8788" fmla="*/ 3945055 h 8856097"/>
              <a:gd name="connsiteX8789" fmla="*/ 3086052 w 8830208"/>
              <a:gd name="connsiteY8789" fmla="*/ 3954018 h 8856097"/>
              <a:gd name="connsiteX8790" fmla="*/ 3057782 w 8830208"/>
              <a:gd name="connsiteY8790" fmla="*/ 3918785 h 8856097"/>
              <a:gd name="connsiteX8791" fmla="*/ 3457670 w 8830208"/>
              <a:gd name="connsiteY8791" fmla="*/ 3928948 h 8856097"/>
              <a:gd name="connsiteX8792" fmla="*/ 3467052 w 8830208"/>
              <a:gd name="connsiteY8792" fmla="*/ 3950380 h 8856097"/>
              <a:gd name="connsiteX8793" fmla="*/ 3467052 w 8830208"/>
              <a:gd name="connsiteY8793" fmla="*/ 3921805 h 8856097"/>
              <a:gd name="connsiteX8794" fmla="*/ 3457823 w 8830208"/>
              <a:gd name="connsiteY8794" fmla="*/ 3907517 h 8856097"/>
              <a:gd name="connsiteX8795" fmla="*/ 3457670 w 8830208"/>
              <a:gd name="connsiteY8795" fmla="*/ 3928948 h 8856097"/>
              <a:gd name="connsiteX8796" fmla="*/ 3594259 w 8830208"/>
              <a:gd name="connsiteY8796" fmla="*/ 3936349 h 8856097"/>
              <a:gd name="connsiteX8797" fmla="*/ 3606756 w 8830208"/>
              <a:gd name="connsiteY8797" fmla="*/ 3969430 h 8856097"/>
              <a:gd name="connsiteX8798" fmla="*/ 3612051 w 8830208"/>
              <a:gd name="connsiteY8798" fmla="*/ 3924910 h 8856097"/>
              <a:gd name="connsiteX8799" fmla="*/ 3594259 w 8830208"/>
              <a:gd name="connsiteY8799" fmla="*/ 3936349 h 8856097"/>
              <a:gd name="connsiteX8800" fmla="*/ 3848052 w 8830208"/>
              <a:gd name="connsiteY8800" fmla="*/ 3922367 h 8856097"/>
              <a:gd name="connsiteX8801" fmla="*/ 3857577 w 8830208"/>
              <a:gd name="connsiteY8801" fmla="*/ 3926567 h 8856097"/>
              <a:gd name="connsiteX8802" fmla="*/ 3867102 w 8830208"/>
              <a:gd name="connsiteY8802" fmla="*/ 3916480 h 8856097"/>
              <a:gd name="connsiteX8803" fmla="*/ 3857577 w 8830208"/>
              <a:gd name="connsiteY8803" fmla="*/ 3912280 h 8856097"/>
              <a:gd name="connsiteX8804" fmla="*/ 3848052 w 8830208"/>
              <a:gd name="connsiteY8804" fmla="*/ 3922367 h 8856097"/>
              <a:gd name="connsiteX8805" fmla="*/ 2202609 w 8830208"/>
              <a:gd name="connsiteY8805" fmla="*/ 3936892 h 8856097"/>
              <a:gd name="connsiteX8806" fmla="*/ 2171510 w 8830208"/>
              <a:gd name="connsiteY8806" fmla="*/ 3962314 h 8856097"/>
              <a:gd name="connsiteX8807" fmla="*/ 2161080 w 8830208"/>
              <a:gd name="connsiteY8807" fmla="*/ 3959905 h 8856097"/>
              <a:gd name="connsiteX8808" fmla="*/ 2150802 w 8830208"/>
              <a:gd name="connsiteY8808" fmla="*/ 3945617 h 8856097"/>
              <a:gd name="connsiteX8809" fmla="*/ 2156470 w 8830208"/>
              <a:gd name="connsiteY8809" fmla="*/ 3963067 h 8856097"/>
              <a:gd name="connsiteX8810" fmla="*/ 2162127 w 8830208"/>
              <a:gd name="connsiteY8810" fmla="*/ 3983603 h 8856097"/>
              <a:gd name="connsiteX8811" fmla="*/ 2181378 w 8830208"/>
              <a:gd name="connsiteY8811" fmla="*/ 3981660 h 8856097"/>
              <a:gd name="connsiteX8812" fmla="*/ 2200628 w 8830208"/>
              <a:gd name="connsiteY8812" fmla="*/ 3976630 h 8856097"/>
              <a:gd name="connsiteX8813" fmla="*/ 2189740 w 8830208"/>
              <a:gd name="connsiteY8813" fmla="*/ 3963505 h 8856097"/>
              <a:gd name="connsiteX8814" fmla="*/ 2178844 w 8830208"/>
              <a:gd name="connsiteY8814" fmla="*/ 3950380 h 8856097"/>
              <a:gd name="connsiteX8815" fmla="*/ 2193503 w 8830208"/>
              <a:gd name="connsiteY8815" fmla="*/ 3950380 h 8856097"/>
              <a:gd name="connsiteX8816" fmla="*/ 2212972 w 8830208"/>
              <a:gd name="connsiteY8816" fmla="*/ 3962286 h 8856097"/>
              <a:gd name="connsiteX8817" fmla="*/ 2218525 w 8830208"/>
              <a:gd name="connsiteY8817" fmla="*/ 3958000 h 8856097"/>
              <a:gd name="connsiteX8818" fmla="*/ 2235946 w 8830208"/>
              <a:gd name="connsiteY8818" fmla="*/ 3932092 h 8856097"/>
              <a:gd name="connsiteX8819" fmla="*/ 2202609 w 8830208"/>
              <a:gd name="connsiteY8819" fmla="*/ 3936892 h 8856097"/>
              <a:gd name="connsiteX8820" fmla="*/ 2781081 w 8830208"/>
              <a:gd name="connsiteY8820" fmla="*/ 3944503 h 8856097"/>
              <a:gd name="connsiteX8821" fmla="*/ 2772937 w 8830208"/>
              <a:gd name="connsiteY8821" fmla="*/ 3964667 h 8856097"/>
              <a:gd name="connsiteX8822" fmla="*/ 2772328 w 8830208"/>
              <a:gd name="connsiteY8822" fmla="*/ 3948494 h 8856097"/>
              <a:gd name="connsiteX8823" fmla="*/ 2771727 w 8830208"/>
              <a:gd name="connsiteY8823" fmla="*/ 3932320 h 8856097"/>
              <a:gd name="connsiteX8824" fmla="*/ 2743152 w 8830208"/>
              <a:gd name="connsiteY8824" fmla="*/ 3942283 h 8856097"/>
              <a:gd name="connsiteX8825" fmla="*/ 2714577 w 8830208"/>
              <a:gd name="connsiteY8825" fmla="*/ 3959514 h 8856097"/>
              <a:gd name="connsiteX8826" fmla="*/ 2690765 w 8830208"/>
              <a:gd name="connsiteY8826" fmla="*/ 3962238 h 8856097"/>
              <a:gd name="connsiteX8827" fmla="*/ 2675896 w 8830208"/>
              <a:gd name="connsiteY8827" fmla="*/ 3987870 h 8856097"/>
              <a:gd name="connsiteX8828" fmla="*/ 2684555 w 8830208"/>
              <a:gd name="connsiteY8828" fmla="*/ 4001538 h 8856097"/>
              <a:gd name="connsiteX8829" fmla="*/ 2697185 w 8830208"/>
              <a:gd name="connsiteY8829" fmla="*/ 3991061 h 8856097"/>
              <a:gd name="connsiteX8830" fmla="*/ 2719340 w 8830208"/>
              <a:gd name="connsiteY8830" fmla="*/ 3978812 h 8856097"/>
              <a:gd name="connsiteX8831" fmla="*/ 2726484 w 8830208"/>
              <a:gd name="connsiteY8831" fmla="*/ 3968477 h 8856097"/>
              <a:gd name="connsiteX8832" fmla="*/ 2746372 w 8830208"/>
              <a:gd name="connsiteY8832" fmla="*/ 3971811 h 8856097"/>
              <a:gd name="connsiteX8833" fmla="*/ 2752068 w 8830208"/>
              <a:gd name="connsiteY8833" fmla="*/ 3964667 h 8856097"/>
              <a:gd name="connsiteX8834" fmla="*/ 2752973 w 8830208"/>
              <a:gd name="connsiteY8834" fmla="*/ 3945617 h 8856097"/>
              <a:gd name="connsiteX8835" fmla="*/ 2760726 w 8830208"/>
              <a:gd name="connsiteY8835" fmla="*/ 3957847 h 8856097"/>
              <a:gd name="connsiteX8836" fmla="*/ 2794159 w 8830208"/>
              <a:gd name="connsiteY8836" fmla="*/ 3942445 h 8856097"/>
              <a:gd name="connsiteX8837" fmla="*/ 2789225 w 8830208"/>
              <a:gd name="connsiteY8837" fmla="*/ 3926567 h 8856097"/>
              <a:gd name="connsiteX8838" fmla="*/ 2804284 w 8830208"/>
              <a:gd name="connsiteY8838" fmla="*/ 3945055 h 8856097"/>
              <a:gd name="connsiteX8839" fmla="*/ 2819352 w 8830208"/>
              <a:gd name="connsiteY8839" fmla="*/ 3963543 h 8856097"/>
              <a:gd name="connsiteX8840" fmla="*/ 2819495 w 8830208"/>
              <a:gd name="connsiteY8840" fmla="*/ 3945055 h 8856097"/>
              <a:gd name="connsiteX8841" fmla="*/ 2819648 w 8830208"/>
              <a:gd name="connsiteY8841" fmla="*/ 3926567 h 8856097"/>
              <a:gd name="connsiteX8842" fmla="*/ 2829744 w 8830208"/>
              <a:gd name="connsiteY8842" fmla="*/ 3940855 h 8856097"/>
              <a:gd name="connsiteX8843" fmla="*/ 2839850 w 8830208"/>
              <a:gd name="connsiteY8843" fmla="*/ 3955142 h 8856097"/>
              <a:gd name="connsiteX8844" fmla="*/ 2835955 w 8830208"/>
              <a:gd name="connsiteY8844" fmla="*/ 3940855 h 8856097"/>
              <a:gd name="connsiteX8845" fmla="*/ 2781081 w 8830208"/>
              <a:gd name="connsiteY8845" fmla="*/ 3944503 h 8856097"/>
              <a:gd name="connsiteX8846" fmla="*/ 1681115 w 8830208"/>
              <a:gd name="connsiteY8846" fmla="*/ 4017055 h 8856097"/>
              <a:gd name="connsiteX8847" fmla="*/ 1728930 w 8830208"/>
              <a:gd name="connsiteY8847" fmla="*/ 4102780 h 8856097"/>
              <a:gd name="connsiteX8848" fmla="*/ 1690640 w 8830208"/>
              <a:gd name="connsiteY8848" fmla="*/ 4017055 h 8856097"/>
              <a:gd name="connsiteX8849" fmla="*/ 1642824 w 8830208"/>
              <a:gd name="connsiteY8849" fmla="*/ 3931330 h 8856097"/>
              <a:gd name="connsiteX8850" fmla="*/ 1681115 w 8830208"/>
              <a:gd name="connsiteY8850" fmla="*/ 4017055 h 8856097"/>
              <a:gd name="connsiteX8851" fmla="*/ 2497512 w 8830208"/>
              <a:gd name="connsiteY8851" fmla="*/ 3944655 h 8856097"/>
              <a:gd name="connsiteX8852" fmla="*/ 2513124 w 8830208"/>
              <a:gd name="connsiteY8852" fmla="*/ 3954818 h 8856097"/>
              <a:gd name="connsiteX8853" fmla="*/ 2494569 w 8830208"/>
              <a:gd name="connsiteY8853" fmla="*/ 3931330 h 8856097"/>
              <a:gd name="connsiteX8854" fmla="*/ 2497512 w 8830208"/>
              <a:gd name="connsiteY8854" fmla="*/ 3944655 h 8856097"/>
              <a:gd name="connsiteX8855" fmla="*/ 3396358 w 8830208"/>
              <a:gd name="connsiteY8855" fmla="*/ 3953389 h 8856097"/>
              <a:gd name="connsiteX8856" fmla="*/ 3405693 w 8830208"/>
              <a:gd name="connsiteY8856" fmla="*/ 3977526 h 8856097"/>
              <a:gd name="connsiteX8857" fmla="*/ 3429095 w 8830208"/>
              <a:gd name="connsiteY8857" fmla="*/ 3952199 h 8856097"/>
              <a:gd name="connsiteX8858" fmla="*/ 3429248 w 8830208"/>
              <a:gd name="connsiteY8858" fmla="*/ 3936092 h 8856097"/>
              <a:gd name="connsiteX8859" fmla="*/ 3438477 w 8830208"/>
              <a:gd name="connsiteY8859" fmla="*/ 3950380 h 8856097"/>
              <a:gd name="connsiteX8860" fmla="*/ 3447707 w 8830208"/>
              <a:gd name="connsiteY8860" fmla="*/ 3964667 h 8856097"/>
              <a:gd name="connsiteX8861" fmla="*/ 3447860 w 8830208"/>
              <a:gd name="connsiteY8861" fmla="*/ 3949446 h 8856097"/>
              <a:gd name="connsiteX8862" fmla="*/ 3418980 w 8830208"/>
              <a:gd name="connsiteY8862" fmla="*/ 3933406 h 8856097"/>
              <a:gd name="connsiteX8863" fmla="*/ 3389967 w 8830208"/>
              <a:gd name="connsiteY8863" fmla="*/ 3932577 h 8856097"/>
              <a:gd name="connsiteX8864" fmla="*/ 3396358 w 8830208"/>
              <a:gd name="connsiteY8864" fmla="*/ 3953389 h 8856097"/>
              <a:gd name="connsiteX8865" fmla="*/ 2447877 w 8830208"/>
              <a:gd name="connsiteY8865" fmla="*/ 3954351 h 8856097"/>
              <a:gd name="connsiteX8866" fmla="*/ 2435971 w 8830208"/>
              <a:gd name="connsiteY8866" fmla="*/ 3972792 h 8856097"/>
              <a:gd name="connsiteX8867" fmla="*/ 2447087 w 8830208"/>
              <a:gd name="connsiteY8867" fmla="*/ 3975145 h 8856097"/>
              <a:gd name="connsiteX8868" fmla="*/ 2461327 w 8830208"/>
              <a:gd name="connsiteY8868" fmla="*/ 3940855 h 8856097"/>
              <a:gd name="connsiteX8869" fmla="*/ 2447877 w 8830208"/>
              <a:gd name="connsiteY8869" fmla="*/ 3954351 h 8856097"/>
              <a:gd name="connsiteX8870" fmla="*/ 3194609 w 8830208"/>
              <a:gd name="connsiteY8870" fmla="*/ 3953094 h 8856097"/>
              <a:gd name="connsiteX8871" fmla="*/ 3179483 w 8830208"/>
              <a:gd name="connsiteY8871" fmla="*/ 3978955 h 8856097"/>
              <a:gd name="connsiteX8872" fmla="*/ 3184398 w 8830208"/>
              <a:gd name="connsiteY8872" fmla="*/ 3993242 h 8856097"/>
              <a:gd name="connsiteX8873" fmla="*/ 3169415 w 8830208"/>
              <a:gd name="connsiteY8873" fmla="*/ 3980869 h 8856097"/>
              <a:gd name="connsiteX8874" fmla="*/ 3154423 w 8830208"/>
              <a:gd name="connsiteY8874" fmla="*/ 3968506 h 8856097"/>
              <a:gd name="connsiteX8875" fmla="*/ 3147593 w 8830208"/>
              <a:gd name="connsiteY8875" fmla="*/ 3979555 h 8856097"/>
              <a:gd name="connsiteX8876" fmla="*/ 3191828 w 8830208"/>
              <a:gd name="connsiteY8876" fmla="*/ 3994709 h 8856097"/>
              <a:gd name="connsiteX8877" fmla="*/ 3219402 w 8830208"/>
              <a:gd name="connsiteY8877" fmla="*/ 3977164 h 8856097"/>
              <a:gd name="connsiteX8878" fmla="*/ 3205115 w 8830208"/>
              <a:gd name="connsiteY8878" fmla="*/ 3975507 h 8856097"/>
              <a:gd name="connsiteX8879" fmla="*/ 3190827 w 8830208"/>
              <a:gd name="connsiteY8879" fmla="*/ 3971468 h 8856097"/>
              <a:gd name="connsiteX8880" fmla="*/ 3228327 w 8830208"/>
              <a:gd name="connsiteY8880" fmla="*/ 3963029 h 8856097"/>
              <a:gd name="connsiteX8881" fmla="*/ 3239577 w 8830208"/>
              <a:gd name="connsiteY8881" fmla="*/ 3974192 h 8856097"/>
              <a:gd name="connsiteX8882" fmla="*/ 3233233 w 8830208"/>
              <a:gd name="connsiteY8882" fmla="*/ 3957523 h 8856097"/>
              <a:gd name="connsiteX8883" fmla="*/ 3194609 w 8830208"/>
              <a:gd name="connsiteY8883" fmla="*/ 3953094 h 8856097"/>
              <a:gd name="connsiteX8884" fmla="*/ 3406454 w 8830208"/>
              <a:gd name="connsiteY8884" fmla="*/ 3955142 h 8856097"/>
              <a:gd name="connsiteX8885" fmla="*/ 3415684 w 8830208"/>
              <a:gd name="connsiteY8885" fmla="*/ 3969430 h 8856097"/>
              <a:gd name="connsiteX8886" fmla="*/ 3419427 w 8830208"/>
              <a:gd name="connsiteY8886" fmla="*/ 3955142 h 8856097"/>
              <a:gd name="connsiteX8887" fmla="*/ 3410198 w 8830208"/>
              <a:gd name="connsiteY8887" fmla="*/ 3940855 h 8856097"/>
              <a:gd name="connsiteX8888" fmla="*/ 3406454 w 8830208"/>
              <a:gd name="connsiteY8888" fmla="*/ 3955142 h 8856097"/>
              <a:gd name="connsiteX8889" fmla="*/ 2383955 w 8830208"/>
              <a:gd name="connsiteY8889" fmla="*/ 3960943 h 8856097"/>
              <a:gd name="connsiteX8890" fmla="*/ 2383241 w 8830208"/>
              <a:gd name="connsiteY8890" fmla="*/ 3998005 h 8856097"/>
              <a:gd name="connsiteX8891" fmla="*/ 2402291 w 8830208"/>
              <a:gd name="connsiteY8891" fmla="*/ 3998005 h 8856097"/>
              <a:gd name="connsiteX8892" fmla="*/ 2396290 w 8830208"/>
              <a:gd name="connsiteY8892" fmla="*/ 3982374 h 8856097"/>
              <a:gd name="connsiteX8893" fmla="*/ 2390289 w 8830208"/>
              <a:gd name="connsiteY8893" fmla="*/ 3966734 h 8856097"/>
              <a:gd name="connsiteX8894" fmla="*/ 2404796 w 8830208"/>
              <a:gd name="connsiteY8894" fmla="*/ 3978774 h 8856097"/>
              <a:gd name="connsiteX8895" fmla="*/ 2419302 w 8830208"/>
              <a:gd name="connsiteY8895" fmla="*/ 3990813 h 8856097"/>
              <a:gd name="connsiteX8896" fmla="*/ 2419302 w 8830208"/>
              <a:gd name="connsiteY8896" fmla="*/ 3976154 h 8856097"/>
              <a:gd name="connsiteX8897" fmla="*/ 2431209 w 8830208"/>
              <a:gd name="connsiteY8897" fmla="*/ 3956685 h 8856097"/>
              <a:gd name="connsiteX8898" fmla="*/ 2383955 w 8830208"/>
              <a:gd name="connsiteY8898" fmla="*/ 3960943 h 8856097"/>
              <a:gd name="connsiteX8899" fmla="*/ 3554625 w 8830208"/>
              <a:gd name="connsiteY8899" fmla="*/ 3961867 h 8856097"/>
              <a:gd name="connsiteX8900" fmla="*/ 3542586 w 8830208"/>
              <a:gd name="connsiteY8900" fmla="*/ 3988003 h 8856097"/>
              <a:gd name="connsiteX8901" fmla="*/ 3541910 w 8830208"/>
              <a:gd name="connsiteY8901" fmla="*/ 4002767 h 8856097"/>
              <a:gd name="connsiteX8902" fmla="*/ 3533727 w 8830208"/>
              <a:gd name="connsiteY8902" fmla="*/ 3983717 h 8856097"/>
              <a:gd name="connsiteX8903" fmla="*/ 3525545 w 8830208"/>
              <a:gd name="connsiteY8903" fmla="*/ 3964667 h 8856097"/>
              <a:gd name="connsiteX8904" fmla="*/ 3524869 w 8830208"/>
              <a:gd name="connsiteY8904" fmla="*/ 3979745 h 8856097"/>
              <a:gd name="connsiteX8905" fmla="*/ 3558493 w 8830208"/>
              <a:gd name="connsiteY8905" fmla="*/ 3995842 h 8856097"/>
              <a:gd name="connsiteX8906" fmla="*/ 3573533 w 8830208"/>
              <a:gd name="connsiteY8906" fmla="*/ 3962343 h 8856097"/>
              <a:gd name="connsiteX8907" fmla="*/ 3566008 w 8830208"/>
              <a:gd name="connsiteY8907" fmla="*/ 3950484 h 8856097"/>
              <a:gd name="connsiteX8908" fmla="*/ 3554625 w 8830208"/>
              <a:gd name="connsiteY8908" fmla="*/ 3961867 h 8856097"/>
              <a:gd name="connsiteX8909" fmla="*/ 4005215 w 8830208"/>
              <a:gd name="connsiteY8909" fmla="*/ 3959905 h 8856097"/>
              <a:gd name="connsiteX8910" fmla="*/ 4027208 w 8830208"/>
              <a:gd name="connsiteY8910" fmla="*/ 3969287 h 8856097"/>
              <a:gd name="connsiteX8911" fmla="*/ 4043315 w 8830208"/>
              <a:gd name="connsiteY8911" fmla="*/ 3969134 h 8856097"/>
              <a:gd name="connsiteX8912" fmla="*/ 4029027 w 8830208"/>
              <a:gd name="connsiteY8912" fmla="*/ 3959905 h 8856097"/>
              <a:gd name="connsiteX8913" fmla="*/ 4005215 w 8830208"/>
              <a:gd name="connsiteY8913" fmla="*/ 3959905 h 8856097"/>
              <a:gd name="connsiteX8914" fmla="*/ 2324357 w 8830208"/>
              <a:gd name="connsiteY8914" fmla="*/ 3965229 h 8856097"/>
              <a:gd name="connsiteX8915" fmla="*/ 2338645 w 8830208"/>
              <a:gd name="connsiteY8915" fmla="*/ 3992680 h 8856097"/>
              <a:gd name="connsiteX8916" fmla="*/ 2352323 w 8830208"/>
              <a:gd name="connsiteY8916" fmla="*/ 4002205 h 8856097"/>
              <a:gd name="connsiteX8917" fmla="*/ 2338035 w 8830208"/>
              <a:gd name="connsiteY8917" fmla="*/ 3974754 h 8856097"/>
              <a:gd name="connsiteX8918" fmla="*/ 2324357 w 8830208"/>
              <a:gd name="connsiteY8918" fmla="*/ 3965229 h 8856097"/>
              <a:gd name="connsiteX8919" fmla="*/ 2073726 w 8830208"/>
              <a:gd name="connsiteY8919" fmla="*/ 3990861 h 8856097"/>
              <a:gd name="connsiteX8920" fmla="*/ 2078784 w 8830208"/>
              <a:gd name="connsiteY8920" fmla="*/ 4012292 h 8856097"/>
              <a:gd name="connsiteX8921" fmla="*/ 2063610 w 8830208"/>
              <a:gd name="connsiteY8921" fmla="*/ 3993242 h 8856097"/>
              <a:gd name="connsiteX8922" fmla="*/ 2059029 w 8830208"/>
              <a:gd name="connsiteY8922" fmla="*/ 4006663 h 8856097"/>
              <a:gd name="connsiteX8923" fmla="*/ 2070221 w 8830208"/>
              <a:gd name="connsiteY8923" fmla="*/ 4024598 h 8856097"/>
              <a:gd name="connsiteX8924" fmla="*/ 2083108 w 8830208"/>
              <a:gd name="connsiteY8924" fmla="*/ 4011701 h 8856097"/>
              <a:gd name="connsiteX8925" fmla="*/ 2107968 w 8830208"/>
              <a:gd name="connsiteY8925" fmla="*/ 4003405 h 8856097"/>
              <a:gd name="connsiteX8926" fmla="*/ 2121389 w 8830208"/>
              <a:gd name="connsiteY8926" fmla="*/ 3988718 h 8856097"/>
              <a:gd name="connsiteX8927" fmla="*/ 2096214 w 8830208"/>
              <a:gd name="connsiteY8927" fmla="*/ 3986098 h 8856097"/>
              <a:gd name="connsiteX8928" fmla="*/ 2086508 w 8830208"/>
              <a:gd name="connsiteY8928" fmla="*/ 4002767 h 8856097"/>
              <a:gd name="connsiteX8929" fmla="*/ 2086213 w 8830208"/>
              <a:gd name="connsiteY8929" fmla="*/ 3986098 h 8856097"/>
              <a:gd name="connsiteX8930" fmla="*/ 2077298 w 8830208"/>
              <a:gd name="connsiteY8930" fmla="*/ 3969430 h 8856097"/>
              <a:gd name="connsiteX8931" fmla="*/ 2073726 w 8830208"/>
              <a:gd name="connsiteY8931" fmla="*/ 3990861 h 8856097"/>
              <a:gd name="connsiteX8932" fmla="*/ 2616946 w 8830208"/>
              <a:gd name="connsiteY8932" fmla="*/ 3975992 h 8856097"/>
              <a:gd name="connsiteX8933" fmla="*/ 2600277 w 8830208"/>
              <a:gd name="connsiteY8933" fmla="*/ 3999719 h 8856097"/>
              <a:gd name="connsiteX8934" fmla="*/ 2600277 w 8830208"/>
              <a:gd name="connsiteY8934" fmla="*/ 4019093 h 8856097"/>
              <a:gd name="connsiteX8935" fmla="*/ 2615346 w 8830208"/>
              <a:gd name="connsiteY8935" fmla="*/ 4013311 h 8856097"/>
              <a:gd name="connsiteX8936" fmla="*/ 2643026 w 8830208"/>
              <a:gd name="connsiteY8936" fmla="*/ 4007530 h 8856097"/>
              <a:gd name="connsiteX8937" fmla="*/ 2650665 w 8830208"/>
              <a:gd name="connsiteY8937" fmla="*/ 3988480 h 8856097"/>
              <a:gd name="connsiteX8938" fmla="*/ 2639644 w 8830208"/>
              <a:gd name="connsiteY8938" fmla="*/ 3970535 h 8856097"/>
              <a:gd name="connsiteX8939" fmla="*/ 2616946 w 8830208"/>
              <a:gd name="connsiteY8939" fmla="*/ 3975992 h 8856097"/>
              <a:gd name="connsiteX8940" fmla="*/ 3336836 w 8830208"/>
              <a:gd name="connsiteY8940" fmla="*/ 3984517 h 8856097"/>
              <a:gd name="connsiteX8941" fmla="*/ 3331055 w 8830208"/>
              <a:gd name="connsiteY8941" fmla="*/ 3999605 h 8856097"/>
              <a:gd name="connsiteX8942" fmla="*/ 3322996 w 8830208"/>
              <a:gd name="connsiteY8942" fmla="*/ 3986898 h 8856097"/>
              <a:gd name="connsiteX8943" fmla="*/ 3314948 w 8830208"/>
              <a:gd name="connsiteY8943" fmla="*/ 3983717 h 8856097"/>
              <a:gd name="connsiteX8944" fmla="*/ 3324177 w 8830208"/>
              <a:gd name="connsiteY8944" fmla="*/ 4007530 h 8856097"/>
              <a:gd name="connsiteX8945" fmla="*/ 3333407 w 8830208"/>
              <a:gd name="connsiteY8945" fmla="*/ 4021817 h 8856097"/>
              <a:gd name="connsiteX8946" fmla="*/ 3333560 w 8830208"/>
              <a:gd name="connsiteY8946" fmla="*/ 4009349 h 8856097"/>
              <a:gd name="connsiteX8947" fmla="*/ 3343123 w 8830208"/>
              <a:gd name="connsiteY8947" fmla="*/ 4002700 h 8856097"/>
              <a:gd name="connsiteX8948" fmla="*/ 3346094 w 8830208"/>
              <a:gd name="connsiteY8948" fmla="*/ 3991356 h 8856097"/>
              <a:gd name="connsiteX8949" fmla="*/ 3339665 w 8830208"/>
              <a:gd name="connsiteY8949" fmla="*/ 3974192 h 8856097"/>
              <a:gd name="connsiteX8950" fmla="*/ 3355953 w 8830208"/>
              <a:gd name="connsiteY8950" fmla="*/ 3987441 h 8856097"/>
              <a:gd name="connsiteX8951" fmla="*/ 3372241 w 8830208"/>
              <a:gd name="connsiteY8951" fmla="*/ 4000700 h 8856097"/>
              <a:gd name="connsiteX8952" fmla="*/ 3366240 w 8830208"/>
              <a:gd name="connsiteY8952" fmla="*/ 3985060 h 8856097"/>
              <a:gd name="connsiteX8953" fmla="*/ 3336836 w 8830208"/>
              <a:gd name="connsiteY8953" fmla="*/ 3984517 h 8856097"/>
              <a:gd name="connsiteX8954" fmla="*/ 4223385 w 8830208"/>
              <a:gd name="connsiteY8954" fmla="*/ 3989870 h 8856097"/>
              <a:gd name="connsiteX8955" fmla="*/ 4205240 w 8830208"/>
              <a:gd name="connsiteY8955" fmla="*/ 4010301 h 8856097"/>
              <a:gd name="connsiteX8956" fmla="*/ 4226138 w 8830208"/>
              <a:gd name="connsiteY8956" fmla="*/ 3999338 h 8856097"/>
              <a:gd name="connsiteX8957" fmla="*/ 4250141 w 8830208"/>
              <a:gd name="connsiteY8957" fmla="*/ 3969430 h 8856097"/>
              <a:gd name="connsiteX8958" fmla="*/ 4223385 w 8830208"/>
              <a:gd name="connsiteY8958" fmla="*/ 3989870 h 8856097"/>
              <a:gd name="connsiteX8959" fmla="*/ 3692204 w 8830208"/>
              <a:gd name="connsiteY8959" fmla="*/ 3993242 h 8856097"/>
              <a:gd name="connsiteX8960" fmla="*/ 3701434 w 8830208"/>
              <a:gd name="connsiteY8960" fmla="*/ 4007530 h 8856097"/>
              <a:gd name="connsiteX8961" fmla="*/ 3705177 w 8830208"/>
              <a:gd name="connsiteY8961" fmla="*/ 3993242 h 8856097"/>
              <a:gd name="connsiteX8962" fmla="*/ 3695948 w 8830208"/>
              <a:gd name="connsiteY8962" fmla="*/ 3978955 h 8856097"/>
              <a:gd name="connsiteX8963" fmla="*/ 3692204 w 8830208"/>
              <a:gd name="connsiteY8963" fmla="*/ 3993242 h 8856097"/>
              <a:gd name="connsiteX8964" fmla="*/ 3989146 w 8830208"/>
              <a:gd name="connsiteY8964" fmla="*/ 3985460 h 8856097"/>
              <a:gd name="connsiteX8965" fmla="*/ 4007396 w 8830208"/>
              <a:gd name="connsiteY8965" fmla="*/ 3984708 h 8856097"/>
              <a:gd name="connsiteX8966" fmla="*/ 3994899 w 8830208"/>
              <a:gd name="connsiteY8966" fmla="*/ 3979707 h 8856097"/>
              <a:gd name="connsiteX8967" fmla="*/ 3989146 w 8830208"/>
              <a:gd name="connsiteY8967" fmla="*/ 3985460 h 8856097"/>
              <a:gd name="connsiteX8968" fmla="*/ 4261485 w 8830208"/>
              <a:gd name="connsiteY8968" fmla="*/ 3999481 h 8856097"/>
              <a:gd name="connsiteX8969" fmla="*/ 4243340 w 8830208"/>
              <a:gd name="connsiteY8969" fmla="*/ 4020007 h 8856097"/>
              <a:gd name="connsiteX8970" fmla="*/ 4269534 w 8830208"/>
              <a:gd name="connsiteY8970" fmla="*/ 4003148 h 8856097"/>
              <a:gd name="connsiteX8971" fmla="*/ 4287679 w 8830208"/>
              <a:gd name="connsiteY8971" fmla="*/ 3978955 h 8856097"/>
              <a:gd name="connsiteX8972" fmla="*/ 4261485 w 8830208"/>
              <a:gd name="connsiteY8972" fmla="*/ 3999481 h 8856097"/>
              <a:gd name="connsiteX8973" fmla="*/ 4305253 w 8830208"/>
              <a:gd name="connsiteY8973" fmla="*/ 3998005 h 8856097"/>
              <a:gd name="connsiteX8974" fmla="*/ 4290965 w 8830208"/>
              <a:gd name="connsiteY8974" fmla="*/ 4016635 h 8856097"/>
              <a:gd name="connsiteX8975" fmla="*/ 4324303 w 8830208"/>
              <a:gd name="connsiteY8975" fmla="*/ 3998005 h 8856097"/>
              <a:gd name="connsiteX8976" fmla="*/ 4338590 w 8830208"/>
              <a:gd name="connsiteY8976" fmla="*/ 3979374 h 8856097"/>
              <a:gd name="connsiteX8977" fmla="*/ 4305253 w 8830208"/>
              <a:gd name="connsiteY8977" fmla="*/ 3998005 h 8856097"/>
              <a:gd name="connsiteX8978" fmla="*/ 2286095 w 8830208"/>
              <a:gd name="connsiteY8978" fmla="*/ 3995623 h 8856097"/>
              <a:gd name="connsiteX8979" fmla="*/ 2294001 w 8830208"/>
              <a:gd name="connsiteY8979" fmla="*/ 4014997 h 8856097"/>
              <a:gd name="connsiteX8980" fmla="*/ 2327196 w 8830208"/>
              <a:gd name="connsiteY8980" fmla="*/ 4001976 h 8856097"/>
              <a:gd name="connsiteX8981" fmla="*/ 2286095 w 8830208"/>
              <a:gd name="connsiteY8981" fmla="*/ 3995623 h 8856097"/>
              <a:gd name="connsiteX8982" fmla="*/ 2562177 w 8830208"/>
              <a:gd name="connsiteY8982" fmla="*/ 3998424 h 8856097"/>
              <a:gd name="connsiteX8983" fmla="*/ 2545852 w 8830208"/>
              <a:gd name="connsiteY8983" fmla="*/ 4005568 h 8856097"/>
              <a:gd name="connsiteX8984" fmla="*/ 2526106 w 8830208"/>
              <a:gd name="connsiteY8984" fmla="*/ 4019436 h 8856097"/>
              <a:gd name="connsiteX8985" fmla="*/ 2532603 w 8830208"/>
              <a:gd name="connsiteY8985" fmla="*/ 4036105 h 8856097"/>
              <a:gd name="connsiteX8986" fmla="*/ 2536660 w 8830208"/>
              <a:gd name="connsiteY8986" fmla="*/ 4019436 h 8856097"/>
              <a:gd name="connsiteX8987" fmla="*/ 2530802 w 8830208"/>
              <a:gd name="connsiteY8987" fmla="*/ 4002767 h 8856097"/>
              <a:gd name="connsiteX8988" fmla="*/ 2543632 w 8830208"/>
              <a:gd name="connsiteY8988" fmla="*/ 4014673 h 8856097"/>
              <a:gd name="connsiteX8989" fmla="*/ 2590752 w 8830208"/>
              <a:gd name="connsiteY8989" fmla="*/ 4007530 h 8856097"/>
              <a:gd name="connsiteX8990" fmla="*/ 2576465 w 8830208"/>
              <a:gd name="connsiteY8990" fmla="*/ 3988480 h 8856097"/>
              <a:gd name="connsiteX8991" fmla="*/ 2562177 w 8830208"/>
              <a:gd name="connsiteY8991" fmla="*/ 3998424 h 8856097"/>
              <a:gd name="connsiteX8992" fmla="*/ 2835450 w 8830208"/>
              <a:gd name="connsiteY8992" fmla="*/ 4002310 h 8856097"/>
              <a:gd name="connsiteX8993" fmla="*/ 2816362 w 8830208"/>
              <a:gd name="connsiteY8993" fmla="*/ 4010882 h 8856097"/>
              <a:gd name="connsiteX8994" fmla="*/ 2798560 w 8830208"/>
              <a:gd name="connsiteY8994" fmla="*/ 4013578 h 8856097"/>
              <a:gd name="connsiteX8995" fmla="*/ 2759821 w 8830208"/>
              <a:gd name="connsiteY8995" fmla="*/ 4012606 h 8856097"/>
              <a:gd name="connsiteX8996" fmla="*/ 2745534 w 8830208"/>
              <a:gd name="connsiteY8996" fmla="*/ 4013102 h 8856097"/>
              <a:gd name="connsiteX8997" fmla="*/ 2722150 w 8830208"/>
              <a:gd name="connsiteY8997" fmla="*/ 4032295 h 8856097"/>
              <a:gd name="connsiteX8998" fmla="*/ 2714044 w 8830208"/>
              <a:gd name="connsiteY8998" fmla="*/ 4054297 h 8856097"/>
              <a:gd name="connsiteX8999" fmla="*/ 2749201 w 8830208"/>
              <a:gd name="connsiteY8999" fmla="*/ 4040791 h 8856097"/>
              <a:gd name="connsiteX9000" fmla="*/ 2752973 w 8830208"/>
              <a:gd name="connsiteY9000" fmla="*/ 4026580 h 8856097"/>
              <a:gd name="connsiteX9001" fmla="*/ 2762202 w 8830208"/>
              <a:gd name="connsiteY9001" fmla="*/ 4040867 h 8856097"/>
              <a:gd name="connsiteX9002" fmla="*/ 2771432 w 8830208"/>
              <a:gd name="connsiteY9002" fmla="*/ 4055155 h 8856097"/>
              <a:gd name="connsiteX9003" fmla="*/ 2774785 w 8830208"/>
              <a:gd name="connsiteY9003" fmla="*/ 4038486 h 8856097"/>
              <a:gd name="connsiteX9004" fmla="*/ 2768927 w 8830208"/>
              <a:gd name="connsiteY9004" fmla="*/ 4021817 h 8856097"/>
              <a:gd name="connsiteX9005" fmla="*/ 2781757 w 8830208"/>
              <a:gd name="connsiteY9005" fmla="*/ 4033723 h 8856097"/>
              <a:gd name="connsiteX9006" fmla="*/ 2803750 w 8830208"/>
              <a:gd name="connsiteY9006" fmla="*/ 4031342 h 8856097"/>
              <a:gd name="connsiteX9007" fmla="*/ 2808808 w 8830208"/>
              <a:gd name="connsiteY9007" fmla="*/ 4017055 h 8856097"/>
              <a:gd name="connsiteX9008" fmla="*/ 2819352 w 8830208"/>
              <a:gd name="connsiteY9008" fmla="*/ 4026580 h 8856097"/>
              <a:gd name="connsiteX9009" fmla="*/ 2829439 w 8830208"/>
              <a:gd name="connsiteY9009" fmla="*/ 4036105 h 8856097"/>
              <a:gd name="connsiteX9010" fmla="*/ 2833402 w 8830208"/>
              <a:gd name="connsiteY9010" fmla="*/ 4026199 h 8856097"/>
              <a:gd name="connsiteX9011" fmla="*/ 2853461 w 8830208"/>
              <a:gd name="connsiteY9011" fmla="*/ 4022865 h 8856097"/>
              <a:gd name="connsiteX9012" fmla="*/ 2879636 w 8830208"/>
              <a:gd name="connsiteY9012" fmla="*/ 4029427 h 8856097"/>
              <a:gd name="connsiteX9013" fmla="*/ 2873302 w 8830208"/>
              <a:gd name="connsiteY9013" fmla="*/ 4012940 h 8856097"/>
              <a:gd name="connsiteX9014" fmla="*/ 2866977 w 8830208"/>
              <a:gd name="connsiteY9014" fmla="*/ 3992461 h 8856097"/>
              <a:gd name="connsiteX9015" fmla="*/ 2835450 w 8830208"/>
              <a:gd name="connsiteY9015" fmla="*/ 4002310 h 8856097"/>
              <a:gd name="connsiteX9016" fmla="*/ 3096330 w 8830208"/>
              <a:gd name="connsiteY9016" fmla="*/ 3998567 h 8856097"/>
              <a:gd name="connsiteX9017" fmla="*/ 3108389 w 8830208"/>
              <a:gd name="connsiteY9017" fmla="*/ 4030933 h 8856097"/>
              <a:gd name="connsiteX9018" fmla="*/ 3121190 w 8830208"/>
              <a:gd name="connsiteY9018" fmla="*/ 4048449 h 8856097"/>
              <a:gd name="connsiteX9019" fmla="*/ 3126543 w 8830208"/>
              <a:gd name="connsiteY9019" fmla="*/ 4027989 h 8856097"/>
              <a:gd name="connsiteX9020" fmla="*/ 3119295 w 8830208"/>
              <a:gd name="connsiteY9020" fmla="*/ 4007530 h 8856097"/>
              <a:gd name="connsiteX9021" fmla="*/ 3101883 w 8830208"/>
              <a:gd name="connsiteY9021" fmla="*/ 3995623 h 8856097"/>
              <a:gd name="connsiteX9022" fmla="*/ 3096330 w 8830208"/>
              <a:gd name="connsiteY9022" fmla="*/ 3998567 h 8856097"/>
              <a:gd name="connsiteX9023" fmla="*/ 3626558 w 8830208"/>
              <a:gd name="connsiteY9023" fmla="*/ 3994766 h 8856097"/>
              <a:gd name="connsiteX9024" fmla="*/ 3625072 w 8830208"/>
              <a:gd name="connsiteY9024" fmla="*/ 4023341 h 8856097"/>
              <a:gd name="connsiteX9025" fmla="*/ 3630749 w 8830208"/>
              <a:gd name="connsiteY9025" fmla="*/ 4040867 h 8856097"/>
              <a:gd name="connsiteX9026" fmla="*/ 3611023 w 8830208"/>
              <a:gd name="connsiteY9026" fmla="*/ 4017055 h 8856097"/>
              <a:gd name="connsiteX9027" fmla="*/ 3603803 w 8830208"/>
              <a:gd name="connsiteY9027" fmla="*/ 4034371 h 8856097"/>
              <a:gd name="connsiteX9028" fmla="*/ 3616052 w 8830208"/>
              <a:gd name="connsiteY9028" fmla="*/ 4056440 h 8856097"/>
              <a:gd name="connsiteX9029" fmla="*/ 3628006 w 8830208"/>
              <a:gd name="connsiteY9029" fmla="*/ 4042039 h 8856097"/>
              <a:gd name="connsiteX9030" fmla="*/ 3636845 w 8830208"/>
              <a:gd name="connsiteY9030" fmla="*/ 4005672 h 8856097"/>
              <a:gd name="connsiteX9031" fmla="*/ 3626558 w 8830208"/>
              <a:gd name="connsiteY9031" fmla="*/ 3994766 h 8856097"/>
              <a:gd name="connsiteX9032" fmla="*/ 3651457 w 8830208"/>
              <a:gd name="connsiteY9032" fmla="*/ 4002805 h 8856097"/>
              <a:gd name="connsiteX9033" fmla="*/ 3656848 w 8830208"/>
              <a:gd name="connsiteY9033" fmla="*/ 4029599 h 8856097"/>
              <a:gd name="connsiteX9034" fmla="*/ 3668202 w 8830208"/>
              <a:gd name="connsiteY9034" fmla="*/ 4040867 h 8856097"/>
              <a:gd name="connsiteX9035" fmla="*/ 3661258 w 8830208"/>
              <a:gd name="connsiteY9035" fmla="*/ 4022636 h 8856097"/>
              <a:gd name="connsiteX9036" fmla="*/ 3665458 w 8830208"/>
              <a:gd name="connsiteY9036" fmla="*/ 4011292 h 8856097"/>
              <a:gd name="connsiteX9037" fmla="*/ 3676602 w 8830208"/>
              <a:gd name="connsiteY9037" fmla="*/ 4008653 h 8856097"/>
              <a:gd name="connsiteX9038" fmla="*/ 3651457 w 8830208"/>
              <a:gd name="connsiteY9038" fmla="*/ 4002805 h 8856097"/>
              <a:gd name="connsiteX9039" fmla="*/ 4339285 w 8830208"/>
              <a:gd name="connsiteY9039" fmla="*/ 4002967 h 8856097"/>
              <a:gd name="connsiteX9040" fmla="*/ 4357640 w 8830208"/>
              <a:gd name="connsiteY9040" fmla="*/ 4006282 h 8856097"/>
              <a:gd name="connsiteX9041" fmla="*/ 4371928 w 8830208"/>
              <a:gd name="connsiteY9041" fmla="*/ 3988832 h 8856097"/>
              <a:gd name="connsiteX9042" fmla="*/ 4339285 w 8830208"/>
              <a:gd name="connsiteY9042" fmla="*/ 4002967 h 8856097"/>
              <a:gd name="connsiteX9043" fmla="*/ 4389654 w 8830208"/>
              <a:gd name="connsiteY9043" fmla="*/ 4007996 h 8856097"/>
              <a:gd name="connsiteX9044" fmla="*/ 4367165 w 8830208"/>
              <a:gd name="connsiteY9044" fmla="*/ 4027523 h 8856097"/>
              <a:gd name="connsiteX9045" fmla="*/ 4400503 w 8830208"/>
              <a:gd name="connsiteY9045" fmla="*/ 4011549 h 8856097"/>
              <a:gd name="connsiteX9046" fmla="*/ 4426954 w 8830208"/>
              <a:gd name="connsiteY9046" fmla="*/ 3988480 h 8856097"/>
              <a:gd name="connsiteX9047" fmla="*/ 4389654 w 8830208"/>
              <a:gd name="connsiteY9047" fmla="*/ 4007996 h 8856097"/>
              <a:gd name="connsiteX9048" fmla="*/ 2300240 w 8830208"/>
              <a:gd name="connsiteY9048" fmla="*/ 4007530 h 8856097"/>
              <a:gd name="connsiteX9049" fmla="*/ 2310327 w 8830208"/>
              <a:gd name="connsiteY9049" fmla="*/ 4017055 h 8856097"/>
              <a:gd name="connsiteX9050" fmla="*/ 2314527 w 8830208"/>
              <a:gd name="connsiteY9050" fmla="*/ 4007530 h 8856097"/>
              <a:gd name="connsiteX9051" fmla="*/ 2304441 w 8830208"/>
              <a:gd name="connsiteY9051" fmla="*/ 3998005 h 8856097"/>
              <a:gd name="connsiteX9052" fmla="*/ 2300240 w 8830208"/>
              <a:gd name="connsiteY9052" fmla="*/ 4007530 h 8856097"/>
              <a:gd name="connsiteX9053" fmla="*/ 2847927 w 8830208"/>
              <a:gd name="connsiteY9053" fmla="*/ 4007530 h 8856097"/>
              <a:gd name="connsiteX9054" fmla="*/ 2858014 w 8830208"/>
              <a:gd name="connsiteY9054" fmla="*/ 4017055 h 8856097"/>
              <a:gd name="connsiteX9055" fmla="*/ 2862215 w 8830208"/>
              <a:gd name="connsiteY9055" fmla="*/ 4007530 h 8856097"/>
              <a:gd name="connsiteX9056" fmla="*/ 2852128 w 8830208"/>
              <a:gd name="connsiteY9056" fmla="*/ 3998005 h 8856097"/>
              <a:gd name="connsiteX9057" fmla="*/ 2847927 w 8830208"/>
              <a:gd name="connsiteY9057" fmla="*/ 4007530 h 8856097"/>
              <a:gd name="connsiteX9058" fmla="*/ 3259055 w 8830208"/>
              <a:gd name="connsiteY9058" fmla="*/ 4013140 h 8856097"/>
              <a:gd name="connsiteX9059" fmla="*/ 3276505 w 8830208"/>
              <a:gd name="connsiteY9059" fmla="*/ 4048401 h 8856097"/>
              <a:gd name="connsiteX9060" fmla="*/ 3291383 w 8830208"/>
              <a:gd name="connsiteY9060" fmla="*/ 4029313 h 8856097"/>
              <a:gd name="connsiteX9061" fmla="*/ 3286077 w 8830208"/>
              <a:gd name="connsiteY9061" fmla="*/ 4006749 h 8856097"/>
              <a:gd name="connsiteX9062" fmla="*/ 3259055 w 8830208"/>
              <a:gd name="connsiteY9062" fmla="*/ 4013140 h 8856097"/>
              <a:gd name="connsiteX9063" fmla="*/ 3457527 w 8830208"/>
              <a:gd name="connsiteY9063" fmla="*/ 4005186 h 8856097"/>
              <a:gd name="connsiteX9064" fmla="*/ 3443240 w 8830208"/>
              <a:gd name="connsiteY9064" fmla="*/ 4010978 h 8856097"/>
              <a:gd name="connsiteX9065" fmla="*/ 3428952 w 8830208"/>
              <a:gd name="connsiteY9065" fmla="*/ 4024998 h 8856097"/>
              <a:gd name="connsiteX9066" fmla="*/ 3454727 w 8830208"/>
              <a:gd name="connsiteY9066" fmla="*/ 4036257 h 8856097"/>
              <a:gd name="connsiteX9067" fmla="*/ 3460166 w 8830208"/>
              <a:gd name="connsiteY9067" fmla="*/ 4015445 h 8856097"/>
              <a:gd name="connsiteX9068" fmla="*/ 3467853 w 8830208"/>
              <a:gd name="connsiteY9068" fmla="*/ 4027885 h 8856097"/>
              <a:gd name="connsiteX9069" fmla="*/ 3482636 w 8830208"/>
              <a:gd name="connsiteY9069" fmla="*/ 4033218 h 8856097"/>
              <a:gd name="connsiteX9070" fmla="*/ 3473625 w 8830208"/>
              <a:gd name="connsiteY9070" fmla="*/ 4010025 h 8856097"/>
              <a:gd name="connsiteX9071" fmla="*/ 3457527 w 8830208"/>
              <a:gd name="connsiteY9071" fmla="*/ 4005186 h 8856097"/>
              <a:gd name="connsiteX9072" fmla="*/ 4448128 w 8830208"/>
              <a:gd name="connsiteY9072" fmla="*/ 4009616 h 8856097"/>
              <a:gd name="connsiteX9073" fmla="*/ 4424792 w 8830208"/>
              <a:gd name="connsiteY9073" fmla="*/ 4023208 h 8856097"/>
              <a:gd name="connsiteX9074" fmla="*/ 4472417 w 8830208"/>
              <a:gd name="connsiteY9074" fmla="*/ 4013121 h 8856097"/>
              <a:gd name="connsiteX9075" fmla="*/ 4448128 w 8830208"/>
              <a:gd name="connsiteY9075" fmla="*/ 4009616 h 8856097"/>
              <a:gd name="connsiteX9076" fmla="*/ 2199132 w 8830208"/>
              <a:gd name="connsiteY9076" fmla="*/ 4017055 h 8856097"/>
              <a:gd name="connsiteX9077" fmla="*/ 2198513 w 8830208"/>
              <a:gd name="connsiteY9077" fmla="*/ 4040867 h 8856097"/>
              <a:gd name="connsiteX9078" fmla="*/ 2198989 w 8830208"/>
              <a:gd name="connsiteY9078" fmla="*/ 4059917 h 8856097"/>
              <a:gd name="connsiteX9079" fmla="*/ 2194150 w 8830208"/>
              <a:gd name="connsiteY9079" fmla="*/ 4043248 h 8856097"/>
              <a:gd name="connsiteX9080" fmla="*/ 2180482 w 8830208"/>
              <a:gd name="connsiteY9080" fmla="*/ 4026580 h 8856097"/>
              <a:gd name="connsiteX9081" fmla="*/ 2179577 w 8830208"/>
              <a:gd name="connsiteY9081" fmla="*/ 4052888 h 8856097"/>
              <a:gd name="connsiteX9082" fmla="*/ 2187207 w 8830208"/>
              <a:gd name="connsiteY9082" fmla="*/ 4064908 h 8856097"/>
              <a:gd name="connsiteX9083" fmla="*/ 2217525 w 8830208"/>
              <a:gd name="connsiteY9083" fmla="*/ 4054336 h 8856097"/>
              <a:gd name="connsiteX9084" fmla="*/ 2247995 w 8830208"/>
              <a:gd name="connsiteY9084" fmla="*/ 4028028 h 8856097"/>
              <a:gd name="connsiteX9085" fmla="*/ 2248148 w 8830208"/>
              <a:gd name="connsiteY9085" fmla="*/ 4012292 h 8856097"/>
              <a:gd name="connsiteX9086" fmla="*/ 2258244 w 8830208"/>
              <a:gd name="connsiteY9086" fmla="*/ 4026580 h 8856097"/>
              <a:gd name="connsiteX9087" fmla="*/ 2268350 w 8830208"/>
              <a:gd name="connsiteY9087" fmla="*/ 4040867 h 8856097"/>
              <a:gd name="connsiteX9088" fmla="*/ 2264455 w 8830208"/>
              <a:gd name="connsiteY9088" fmla="*/ 4026580 h 8856097"/>
              <a:gd name="connsiteX9089" fmla="*/ 2199132 w 8830208"/>
              <a:gd name="connsiteY9089" fmla="*/ 4017055 h 8856097"/>
              <a:gd name="connsiteX9090" fmla="*/ 2491578 w 8830208"/>
              <a:gd name="connsiteY9090" fmla="*/ 4015693 h 8856097"/>
              <a:gd name="connsiteX9091" fmla="*/ 2466128 w 8830208"/>
              <a:gd name="connsiteY9091" fmla="*/ 4021560 h 8856097"/>
              <a:gd name="connsiteX9092" fmla="*/ 2447877 w 8830208"/>
              <a:gd name="connsiteY9092" fmla="*/ 4015769 h 8856097"/>
              <a:gd name="connsiteX9093" fmla="*/ 2447877 w 8830208"/>
              <a:gd name="connsiteY9093" fmla="*/ 4036028 h 8856097"/>
              <a:gd name="connsiteX9094" fmla="*/ 2438352 w 8830208"/>
              <a:gd name="connsiteY9094" fmla="*/ 4050392 h 8856097"/>
              <a:gd name="connsiteX9095" fmla="*/ 2428827 w 8830208"/>
              <a:gd name="connsiteY9095" fmla="*/ 4054774 h 8856097"/>
              <a:gd name="connsiteX9096" fmla="*/ 2455021 w 8830208"/>
              <a:gd name="connsiteY9096" fmla="*/ 4058679 h 8856097"/>
              <a:gd name="connsiteX9097" fmla="*/ 2505351 w 8830208"/>
              <a:gd name="connsiteY9097" fmla="*/ 4022446 h 8856097"/>
              <a:gd name="connsiteX9098" fmla="*/ 2498789 w 8830208"/>
              <a:gd name="connsiteY9098" fmla="*/ 4004034 h 8856097"/>
              <a:gd name="connsiteX9099" fmla="*/ 2491578 w 8830208"/>
              <a:gd name="connsiteY9099" fmla="*/ 4015693 h 8856097"/>
              <a:gd name="connsiteX9100" fmla="*/ 4506278 w 8830208"/>
              <a:gd name="connsiteY9100" fmla="*/ 4017864 h 8856097"/>
              <a:gd name="connsiteX9101" fmla="*/ 4488161 w 8830208"/>
              <a:gd name="connsiteY9101" fmla="*/ 4031694 h 8856097"/>
              <a:gd name="connsiteX9102" fmla="*/ 4525271 w 8830208"/>
              <a:gd name="connsiteY9102" fmla="*/ 4022331 h 8856097"/>
              <a:gd name="connsiteX9103" fmla="*/ 4506278 w 8830208"/>
              <a:gd name="connsiteY9103" fmla="*/ 4017864 h 8856097"/>
              <a:gd name="connsiteX9104" fmla="*/ 3035522 w 8830208"/>
              <a:gd name="connsiteY9104" fmla="*/ 4024293 h 8856097"/>
              <a:gd name="connsiteX9105" fmla="*/ 3046314 w 8830208"/>
              <a:gd name="connsiteY9105" fmla="*/ 4053440 h 8856097"/>
              <a:gd name="connsiteX9106" fmla="*/ 3067002 w 8830208"/>
              <a:gd name="connsiteY9106" fmla="*/ 4042096 h 8856097"/>
              <a:gd name="connsiteX9107" fmla="*/ 3035522 w 8830208"/>
              <a:gd name="connsiteY9107" fmla="*/ 4024293 h 8856097"/>
              <a:gd name="connsiteX9108" fmla="*/ 3439230 w 8830208"/>
              <a:gd name="connsiteY9108" fmla="*/ 4032133 h 8856097"/>
              <a:gd name="connsiteX9109" fmla="*/ 3444983 w 8830208"/>
              <a:gd name="connsiteY9109" fmla="*/ 4037895 h 8856097"/>
              <a:gd name="connsiteX9110" fmla="*/ 3444231 w 8830208"/>
              <a:gd name="connsiteY9110" fmla="*/ 4019636 h 8856097"/>
              <a:gd name="connsiteX9111" fmla="*/ 3439230 w 8830208"/>
              <a:gd name="connsiteY9111" fmla="*/ 4032133 h 8856097"/>
              <a:gd name="connsiteX9112" fmla="*/ 4040619 w 8830208"/>
              <a:gd name="connsiteY9112" fmla="*/ 4028161 h 8856097"/>
              <a:gd name="connsiteX9113" fmla="*/ 4066556 w 8830208"/>
              <a:gd name="connsiteY9113" fmla="*/ 4044048 h 8856097"/>
              <a:gd name="connsiteX9114" fmla="*/ 4084111 w 8830208"/>
              <a:gd name="connsiteY9114" fmla="*/ 4034523 h 8856097"/>
              <a:gd name="connsiteX9115" fmla="*/ 4058174 w 8830208"/>
              <a:gd name="connsiteY9115" fmla="*/ 4018636 h 8856097"/>
              <a:gd name="connsiteX9116" fmla="*/ 4040619 w 8830208"/>
              <a:gd name="connsiteY9116" fmla="*/ 4028161 h 8856097"/>
              <a:gd name="connsiteX9117" fmla="*/ 4548140 w 8830208"/>
              <a:gd name="connsiteY9117" fmla="*/ 4026580 h 8856097"/>
              <a:gd name="connsiteX9118" fmla="*/ 4529090 w 8830208"/>
              <a:gd name="connsiteY9118" fmla="*/ 4034761 h 8856097"/>
              <a:gd name="connsiteX9119" fmla="*/ 4549959 w 8830208"/>
              <a:gd name="connsiteY9119" fmla="*/ 4035438 h 8856097"/>
              <a:gd name="connsiteX9120" fmla="*/ 4576715 w 8830208"/>
              <a:gd name="connsiteY9120" fmla="*/ 4026580 h 8856097"/>
              <a:gd name="connsiteX9121" fmla="*/ 4548140 w 8830208"/>
              <a:gd name="connsiteY9121" fmla="*/ 4026580 h 8856097"/>
              <a:gd name="connsiteX9122" fmla="*/ 2209752 w 8830208"/>
              <a:gd name="connsiteY9122" fmla="*/ 4036105 h 8856097"/>
              <a:gd name="connsiteX9123" fmla="*/ 2219277 w 8830208"/>
              <a:gd name="connsiteY9123" fmla="*/ 4045630 h 8856097"/>
              <a:gd name="connsiteX9124" fmla="*/ 2228802 w 8830208"/>
              <a:gd name="connsiteY9124" fmla="*/ 4036105 h 8856097"/>
              <a:gd name="connsiteX9125" fmla="*/ 2219277 w 8830208"/>
              <a:gd name="connsiteY9125" fmla="*/ 4026580 h 8856097"/>
              <a:gd name="connsiteX9126" fmla="*/ 2209752 w 8830208"/>
              <a:gd name="connsiteY9126" fmla="*/ 4036105 h 8856097"/>
              <a:gd name="connsiteX9127" fmla="*/ 2391032 w 8830208"/>
              <a:gd name="connsiteY9127" fmla="*/ 4031904 h 8856097"/>
              <a:gd name="connsiteX9128" fmla="*/ 2404710 w 8830208"/>
              <a:gd name="connsiteY9128" fmla="*/ 4060479 h 8856097"/>
              <a:gd name="connsiteX9129" fmla="*/ 2418998 w 8830208"/>
              <a:gd name="connsiteY9129" fmla="*/ 4068880 h 8856097"/>
              <a:gd name="connsiteX9130" fmla="*/ 2405320 w 8830208"/>
              <a:gd name="connsiteY9130" fmla="*/ 4040305 h 8856097"/>
              <a:gd name="connsiteX9131" fmla="*/ 2391032 w 8830208"/>
              <a:gd name="connsiteY9131" fmla="*/ 4031904 h 8856097"/>
              <a:gd name="connsiteX9132" fmla="*/ 2457402 w 8830208"/>
              <a:gd name="connsiteY9132" fmla="*/ 4036105 h 8856097"/>
              <a:gd name="connsiteX9133" fmla="*/ 2467489 w 8830208"/>
              <a:gd name="connsiteY9133" fmla="*/ 4045630 h 8856097"/>
              <a:gd name="connsiteX9134" fmla="*/ 2471690 w 8830208"/>
              <a:gd name="connsiteY9134" fmla="*/ 4036105 h 8856097"/>
              <a:gd name="connsiteX9135" fmla="*/ 2461603 w 8830208"/>
              <a:gd name="connsiteY9135" fmla="*/ 4026580 h 8856097"/>
              <a:gd name="connsiteX9136" fmla="*/ 2457402 w 8830208"/>
              <a:gd name="connsiteY9136" fmla="*/ 4036105 h 8856097"/>
              <a:gd name="connsiteX9137" fmla="*/ 3005881 w 8830208"/>
              <a:gd name="connsiteY9137" fmla="*/ 4045630 h 8856097"/>
              <a:gd name="connsiteX9138" fmla="*/ 3023359 w 8830208"/>
              <a:gd name="connsiteY9138" fmla="*/ 4073395 h 8856097"/>
              <a:gd name="connsiteX9139" fmla="*/ 3013434 w 8830208"/>
              <a:gd name="connsiteY9139" fmla="*/ 4045610 h 8856097"/>
              <a:gd name="connsiteX9140" fmla="*/ 2999537 w 8830208"/>
              <a:gd name="connsiteY9140" fmla="*/ 4021817 h 8856097"/>
              <a:gd name="connsiteX9141" fmla="*/ 3005881 w 8830208"/>
              <a:gd name="connsiteY9141" fmla="*/ 4045630 h 8856097"/>
              <a:gd name="connsiteX9142" fmla="*/ 3223041 w 8830208"/>
              <a:gd name="connsiteY9142" fmla="*/ 4041362 h 8856097"/>
              <a:gd name="connsiteX9143" fmla="*/ 3218659 w 8830208"/>
              <a:gd name="connsiteY9143" fmla="*/ 4049935 h 8856097"/>
              <a:gd name="connsiteX9144" fmla="*/ 3194933 w 8830208"/>
              <a:gd name="connsiteY9144" fmla="*/ 4061346 h 8856097"/>
              <a:gd name="connsiteX9145" fmla="*/ 3181255 w 8830208"/>
              <a:gd name="connsiteY9145" fmla="*/ 4078967 h 8856097"/>
              <a:gd name="connsiteX9146" fmla="*/ 3186703 w 8830208"/>
              <a:gd name="connsiteY9146" fmla="*/ 4059917 h 8856097"/>
              <a:gd name="connsiteX9147" fmla="*/ 3192142 w 8830208"/>
              <a:gd name="connsiteY9147" fmla="*/ 4040867 h 8856097"/>
              <a:gd name="connsiteX9148" fmla="*/ 3176540 w 8830208"/>
              <a:gd name="connsiteY9148" fmla="*/ 4064680 h 8856097"/>
              <a:gd name="connsiteX9149" fmla="*/ 3166367 w 8830208"/>
              <a:gd name="connsiteY9149" fmla="*/ 4071023 h 8856097"/>
              <a:gd name="connsiteX9150" fmla="*/ 3159881 w 8830208"/>
              <a:gd name="connsiteY9150" fmla="*/ 4057726 h 8856097"/>
              <a:gd name="connsiteX9151" fmla="*/ 3151089 w 8830208"/>
              <a:gd name="connsiteY9151" fmla="*/ 4079958 h 8856097"/>
              <a:gd name="connsiteX9152" fmla="*/ 3154204 w 8830208"/>
              <a:gd name="connsiteY9152" fmla="*/ 4098017 h 8856097"/>
              <a:gd name="connsiteX9153" fmla="*/ 3139478 w 8830208"/>
              <a:gd name="connsiteY9153" fmla="*/ 4078967 h 8856097"/>
              <a:gd name="connsiteX9154" fmla="*/ 3124457 w 8830208"/>
              <a:gd name="connsiteY9154" fmla="*/ 4073414 h 8856097"/>
              <a:gd name="connsiteX9155" fmla="*/ 3117885 w 8830208"/>
              <a:gd name="connsiteY9155" fmla="*/ 4080634 h 8856097"/>
              <a:gd name="connsiteX9156" fmla="*/ 3086052 w 8830208"/>
              <a:gd name="connsiteY9156" fmla="*/ 4108704 h 8856097"/>
              <a:gd name="connsiteX9157" fmla="*/ 3095577 w 8830208"/>
              <a:gd name="connsiteY9157" fmla="*/ 4121830 h 8856097"/>
              <a:gd name="connsiteX9158" fmla="*/ 3105102 w 8830208"/>
              <a:gd name="connsiteY9158" fmla="*/ 4108561 h 8856097"/>
              <a:gd name="connsiteX9159" fmla="*/ 3135468 w 8830208"/>
              <a:gd name="connsiteY9159" fmla="*/ 4093855 h 8856097"/>
              <a:gd name="connsiteX9160" fmla="*/ 3209877 w 8830208"/>
              <a:gd name="connsiteY9160" fmla="*/ 4073509 h 8856097"/>
              <a:gd name="connsiteX9161" fmla="*/ 3231147 w 8830208"/>
              <a:gd name="connsiteY9161" fmla="*/ 4061965 h 8856097"/>
              <a:gd name="connsiteX9162" fmla="*/ 3226889 w 8830208"/>
              <a:gd name="connsiteY9162" fmla="*/ 4026580 h 8856097"/>
              <a:gd name="connsiteX9163" fmla="*/ 3223041 w 8830208"/>
              <a:gd name="connsiteY9163" fmla="*/ 4041362 h 8856097"/>
              <a:gd name="connsiteX9164" fmla="*/ 3388471 w 8830208"/>
              <a:gd name="connsiteY9164" fmla="*/ 4039972 h 8856097"/>
              <a:gd name="connsiteX9165" fmla="*/ 3380518 w 8830208"/>
              <a:gd name="connsiteY9165" fmla="*/ 4060422 h 8856097"/>
              <a:gd name="connsiteX9166" fmla="*/ 3392929 w 8830208"/>
              <a:gd name="connsiteY9166" fmla="*/ 4066146 h 8856097"/>
              <a:gd name="connsiteX9167" fmla="*/ 3412884 w 8830208"/>
              <a:gd name="connsiteY9167" fmla="*/ 4068147 h 8856097"/>
              <a:gd name="connsiteX9168" fmla="*/ 3429143 w 8830208"/>
              <a:gd name="connsiteY9168" fmla="*/ 4059050 h 8856097"/>
              <a:gd name="connsiteX9169" fmla="*/ 3417142 w 8830208"/>
              <a:gd name="connsiteY9169" fmla="*/ 4043258 h 8856097"/>
              <a:gd name="connsiteX9170" fmla="*/ 3405140 w 8830208"/>
              <a:gd name="connsiteY9170" fmla="*/ 4027456 h 8856097"/>
              <a:gd name="connsiteX9171" fmla="*/ 3388471 w 8830208"/>
              <a:gd name="connsiteY9171" fmla="*/ 4039972 h 8856097"/>
              <a:gd name="connsiteX9172" fmla="*/ 3956609 w 8830208"/>
              <a:gd name="connsiteY9172" fmla="*/ 4040534 h 8856097"/>
              <a:gd name="connsiteX9173" fmla="*/ 3938540 w 8830208"/>
              <a:gd name="connsiteY9173" fmla="*/ 4053869 h 8856097"/>
              <a:gd name="connsiteX9174" fmla="*/ 3948856 w 8830208"/>
              <a:gd name="connsiteY9174" fmla="*/ 4064346 h 8856097"/>
              <a:gd name="connsiteX9175" fmla="*/ 3990927 w 8830208"/>
              <a:gd name="connsiteY9175" fmla="*/ 4049935 h 8856097"/>
              <a:gd name="connsiteX9176" fmla="*/ 3956609 w 8830208"/>
              <a:gd name="connsiteY9176" fmla="*/ 4040534 h 8856097"/>
              <a:gd name="connsiteX9177" fmla="*/ 4586240 w 8830208"/>
              <a:gd name="connsiteY9177" fmla="*/ 4036105 h 8856097"/>
              <a:gd name="connsiteX9178" fmla="*/ 4614815 w 8830208"/>
              <a:gd name="connsiteY9178" fmla="*/ 4036105 h 8856097"/>
              <a:gd name="connsiteX9179" fmla="*/ 4633865 w 8830208"/>
              <a:gd name="connsiteY9179" fmla="*/ 4027923 h 8856097"/>
              <a:gd name="connsiteX9180" fmla="*/ 4612996 w 8830208"/>
              <a:gd name="connsiteY9180" fmla="*/ 4027246 h 8856097"/>
              <a:gd name="connsiteX9181" fmla="*/ 4586240 w 8830208"/>
              <a:gd name="connsiteY9181" fmla="*/ 4036105 h 8856097"/>
              <a:gd name="connsiteX9182" fmla="*/ 2135286 w 8830208"/>
              <a:gd name="connsiteY9182" fmla="*/ 4059917 h 8856097"/>
              <a:gd name="connsiteX9183" fmla="*/ 2153231 w 8830208"/>
              <a:gd name="connsiteY9183" fmla="*/ 4083730 h 8856097"/>
              <a:gd name="connsiteX9184" fmla="*/ 2149326 w 8830208"/>
              <a:gd name="connsiteY9184" fmla="*/ 4059993 h 8856097"/>
              <a:gd name="connsiteX9185" fmla="*/ 2131371 w 8830208"/>
              <a:gd name="connsiteY9185" fmla="*/ 4036181 h 8856097"/>
              <a:gd name="connsiteX9186" fmla="*/ 2135286 w 8830208"/>
              <a:gd name="connsiteY9186" fmla="*/ 4059917 h 8856097"/>
              <a:gd name="connsiteX9187" fmla="*/ 2724102 w 8830208"/>
              <a:gd name="connsiteY9187" fmla="*/ 4045630 h 8856097"/>
              <a:gd name="connsiteX9188" fmla="*/ 2734189 w 8830208"/>
              <a:gd name="connsiteY9188" fmla="*/ 4055155 h 8856097"/>
              <a:gd name="connsiteX9189" fmla="*/ 2738390 w 8830208"/>
              <a:gd name="connsiteY9189" fmla="*/ 4045630 h 8856097"/>
              <a:gd name="connsiteX9190" fmla="*/ 2728303 w 8830208"/>
              <a:gd name="connsiteY9190" fmla="*/ 4036105 h 8856097"/>
              <a:gd name="connsiteX9191" fmla="*/ 2724102 w 8830208"/>
              <a:gd name="connsiteY9191" fmla="*/ 4045630 h 8856097"/>
              <a:gd name="connsiteX9192" fmla="*/ 3542500 w 8830208"/>
              <a:gd name="connsiteY9192" fmla="*/ 4060822 h 8856097"/>
              <a:gd name="connsiteX9193" fmla="*/ 3536947 w 8830208"/>
              <a:gd name="connsiteY9193" fmla="*/ 4076586 h 8856097"/>
              <a:gd name="connsiteX9194" fmla="*/ 3522393 w 8830208"/>
              <a:gd name="connsiteY9194" fmla="*/ 4064680 h 8856097"/>
              <a:gd name="connsiteX9195" fmla="*/ 3518211 w 8830208"/>
              <a:gd name="connsiteY9195" fmla="*/ 4079186 h 8856097"/>
              <a:gd name="connsiteX9196" fmla="*/ 3523774 w 8830208"/>
              <a:gd name="connsiteY9196" fmla="*/ 4093693 h 8856097"/>
              <a:gd name="connsiteX9197" fmla="*/ 3507315 w 8830208"/>
              <a:gd name="connsiteY9197" fmla="*/ 4085454 h 8856097"/>
              <a:gd name="connsiteX9198" fmla="*/ 3455718 w 8830208"/>
              <a:gd name="connsiteY9198" fmla="*/ 4097503 h 8856097"/>
              <a:gd name="connsiteX9199" fmla="*/ 3420570 w 8830208"/>
              <a:gd name="connsiteY9199" fmla="*/ 4117791 h 8856097"/>
              <a:gd name="connsiteX9200" fmla="*/ 3428457 w 8830208"/>
              <a:gd name="connsiteY9200" fmla="*/ 4130554 h 8856097"/>
              <a:gd name="connsiteX9201" fmla="*/ 3457670 w 8830208"/>
              <a:gd name="connsiteY9201" fmla="*/ 4114124 h 8856097"/>
              <a:gd name="connsiteX9202" fmla="*/ 3457823 w 8830208"/>
              <a:gd name="connsiteY9202" fmla="*/ 4098017 h 8856097"/>
              <a:gd name="connsiteX9203" fmla="*/ 3467376 w 8830208"/>
              <a:gd name="connsiteY9203" fmla="*/ 4112305 h 8856097"/>
              <a:gd name="connsiteX9204" fmla="*/ 3476939 w 8830208"/>
              <a:gd name="connsiteY9204" fmla="*/ 4126592 h 8856097"/>
              <a:gd name="connsiteX9205" fmla="*/ 3489608 w 8830208"/>
              <a:gd name="connsiteY9205" fmla="*/ 4110076 h 8856097"/>
              <a:gd name="connsiteX9206" fmla="*/ 3507658 w 8830208"/>
              <a:gd name="connsiteY9206" fmla="*/ 4098941 h 8856097"/>
              <a:gd name="connsiteX9207" fmla="*/ 3552920 w 8830208"/>
              <a:gd name="connsiteY9207" fmla="*/ 4066727 h 8856097"/>
              <a:gd name="connsiteX9208" fmla="*/ 3553073 w 8830208"/>
              <a:gd name="connsiteY9208" fmla="*/ 4050392 h 8856097"/>
              <a:gd name="connsiteX9209" fmla="*/ 3561931 w 8830208"/>
              <a:gd name="connsiteY9209" fmla="*/ 4064403 h 8856097"/>
              <a:gd name="connsiteX9210" fmla="*/ 3576133 w 8830208"/>
              <a:gd name="connsiteY9210" fmla="*/ 4073081 h 8856097"/>
              <a:gd name="connsiteX9211" fmla="*/ 3562360 w 8830208"/>
              <a:gd name="connsiteY9211" fmla="*/ 4050449 h 8856097"/>
              <a:gd name="connsiteX9212" fmla="*/ 3543252 w 8830208"/>
              <a:gd name="connsiteY9212" fmla="*/ 4033152 h 8856097"/>
              <a:gd name="connsiteX9213" fmla="*/ 3542500 w 8830208"/>
              <a:gd name="connsiteY9213" fmla="*/ 4060822 h 8856097"/>
              <a:gd name="connsiteX9214" fmla="*/ 4633865 w 8830208"/>
              <a:gd name="connsiteY9214" fmla="*/ 4045630 h 8856097"/>
              <a:gd name="connsiteX9215" fmla="*/ 4629103 w 8830208"/>
              <a:gd name="connsiteY9215" fmla="*/ 4053811 h 8856097"/>
              <a:gd name="connsiteX9216" fmla="*/ 4662440 w 8830208"/>
              <a:gd name="connsiteY9216" fmla="*/ 4045630 h 8856097"/>
              <a:gd name="connsiteX9217" fmla="*/ 4667203 w 8830208"/>
              <a:gd name="connsiteY9217" fmla="*/ 4037448 h 8856097"/>
              <a:gd name="connsiteX9218" fmla="*/ 4633865 w 8830208"/>
              <a:gd name="connsiteY9218" fmla="*/ 4045630 h 8856097"/>
              <a:gd name="connsiteX9219" fmla="*/ 2348522 w 8830208"/>
              <a:gd name="connsiteY9219" fmla="*/ 4054088 h 8856097"/>
              <a:gd name="connsiteX9220" fmla="*/ 2331301 w 8830208"/>
              <a:gd name="connsiteY9220" fmla="*/ 4058507 h 8856097"/>
              <a:gd name="connsiteX9221" fmla="*/ 2327196 w 8830208"/>
              <a:gd name="connsiteY9221" fmla="*/ 4068661 h 8856097"/>
              <a:gd name="connsiteX9222" fmla="*/ 2333577 w 8830208"/>
              <a:gd name="connsiteY9222" fmla="*/ 4089273 h 8856097"/>
              <a:gd name="connsiteX9223" fmla="*/ 2343664 w 8830208"/>
              <a:gd name="connsiteY9223" fmla="*/ 4093255 h 8856097"/>
              <a:gd name="connsiteX9224" fmla="*/ 2348275 w 8830208"/>
              <a:gd name="connsiteY9224" fmla="*/ 4084387 h 8856097"/>
              <a:gd name="connsiteX9225" fmla="*/ 2352475 w 8830208"/>
              <a:gd name="connsiteY9225" fmla="*/ 4069537 h 8856097"/>
              <a:gd name="connsiteX9226" fmla="*/ 2362905 w 8830208"/>
              <a:gd name="connsiteY9226" fmla="*/ 4080786 h 8856097"/>
              <a:gd name="connsiteX9227" fmla="*/ 2368344 w 8830208"/>
              <a:gd name="connsiteY9227" fmla="*/ 4086473 h 8856097"/>
              <a:gd name="connsiteX9228" fmla="*/ 2348522 w 8830208"/>
              <a:gd name="connsiteY9228" fmla="*/ 4054088 h 8856097"/>
              <a:gd name="connsiteX9229" fmla="*/ 2646540 w 8830208"/>
              <a:gd name="connsiteY9229" fmla="*/ 4055345 h 8856097"/>
              <a:gd name="connsiteX9230" fmla="*/ 2579142 w 8830208"/>
              <a:gd name="connsiteY9230" fmla="*/ 4073500 h 8856097"/>
              <a:gd name="connsiteX9231" fmla="*/ 2601297 w 8830208"/>
              <a:gd name="connsiteY9231" fmla="*/ 4102780 h 8856097"/>
              <a:gd name="connsiteX9232" fmla="*/ 2619327 w 8830208"/>
              <a:gd name="connsiteY9232" fmla="*/ 4088492 h 8856097"/>
              <a:gd name="connsiteX9233" fmla="*/ 2629414 w 8830208"/>
              <a:gd name="connsiteY9233" fmla="*/ 4074205 h 8856097"/>
              <a:gd name="connsiteX9234" fmla="*/ 2633682 w 8830208"/>
              <a:gd name="connsiteY9234" fmla="*/ 4083625 h 8856097"/>
              <a:gd name="connsiteX9235" fmla="*/ 2642588 w 8830208"/>
              <a:gd name="connsiteY9235" fmla="*/ 4087387 h 8856097"/>
              <a:gd name="connsiteX9236" fmla="*/ 2652455 w 8830208"/>
              <a:gd name="connsiteY9236" fmla="*/ 4073862 h 8856097"/>
              <a:gd name="connsiteX9237" fmla="*/ 2656189 w 8830208"/>
              <a:gd name="connsiteY9237" fmla="*/ 4060679 h 8856097"/>
              <a:gd name="connsiteX9238" fmla="*/ 2670258 w 8830208"/>
              <a:gd name="connsiteY9238" fmla="*/ 4076281 h 8856097"/>
              <a:gd name="connsiteX9239" fmla="*/ 2680487 w 8830208"/>
              <a:gd name="connsiteY9239" fmla="*/ 4092426 h 8856097"/>
              <a:gd name="connsiteX9240" fmla="*/ 2668219 w 8830208"/>
              <a:gd name="connsiteY9240" fmla="*/ 4045915 h 8856097"/>
              <a:gd name="connsiteX9241" fmla="*/ 2646540 w 8830208"/>
              <a:gd name="connsiteY9241" fmla="*/ 4055345 h 8856097"/>
              <a:gd name="connsiteX9242" fmla="*/ 3924252 w 8830208"/>
              <a:gd name="connsiteY9242" fmla="*/ 4059355 h 8856097"/>
              <a:gd name="connsiteX9243" fmla="*/ 3932892 w 8830208"/>
              <a:gd name="connsiteY9243" fmla="*/ 4078415 h 8856097"/>
              <a:gd name="connsiteX9244" fmla="*/ 3936540 w 8830208"/>
              <a:gd name="connsiteY9244" fmla="*/ 4064689 h 8856097"/>
              <a:gd name="connsiteX9245" fmla="*/ 3924252 w 8830208"/>
              <a:gd name="connsiteY9245" fmla="*/ 4059355 h 8856097"/>
              <a:gd name="connsiteX9246" fmla="*/ 3957685 w 8830208"/>
              <a:gd name="connsiteY9246" fmla="*/ 4055307 h 8856097"/>
              <a:gd name="connsiteX9247" fmla="*/ 3972535 w 8830208"/>
              <a:gd name="connsiteY9247" fmla="*/ 4059508 h 8856097"/>
              <a:gd name="connsiteX9248" fmla="*/ 3966553 w 8830208"/>
              <a:gd name="connsiteY9248" fmla="*/ 4045630 h 8856097"/>
              <a:gd name="connsiteX9249" fmla="*/ 3957685 w 8830208"/>
              <a:gd name="connsiteY9249" fmla="*/ 4055307 h 8856097"/>
              <a:gd name="connsiteX9250" fmla="*/ 2106140 w 8830208"/>
              <a:gd name="connsiteY9250" fmla="*/ 4063765 h 8856097"/>
              <a:gd name="connsiteX9251" fmla="*/ 2099558 w 8830208"/>
              <a:gd name="connsiteY9251" fmla="*/ 4082663 h 8856097"/>
              <a:gd name="connsiteX9252" fmla="*/ 2096014 w 8830208"/>
              <a:gd name="connsiteY9252" fmla="*/ 4093255 h 8856097"/>
              <a:gd name="connsiteX9253" fmla="*/ 2085927 w 8830208"/>
              <a:gd name="connsiteY9253" fmla="*/ 4083482 h 8856097"/>
              <a:gd name="connsiteX9254" fmla="*/ 2056676 w 8830208"/>
              <a:gd name="connsiteY9254" fmla="*/ 4088844 h 8856097"/>
              <a:gd name="connsiteX9255" fmla="*/ 2027425 w 8830208"/>
              <a:gd name="connsiteY9255" fmla="*/ 4103970 h 8856097"/>
              <a:gd name="connsiteX9256" fmla="*/ 2038712 w 8830208"/>
              <a:gd name="connsiteY9256" fmla="*/ 4117553 h 8856097"/>
              <a:gd name="connsiteX9257" fmla="*/ 2066877 w 8830208"/>
              <a:gd name="connsiteY9257" fmla="*/ 4106418 h 8856097"/>
              <a:gd name="connsiteX9258" fmla="*/ 2076488 w 8830208"/>
              <a:gd name="connsiteY9258" fmla="*/ 4098074 h 8856097"/>
              <a:gd name="connsiteX9259" fmla="*/ 2121408 w 8830208"/>
              <a:gd name="connsiteY9259" fmla="*/ 4074205 h 8856097"/>
              <a:gd name="connsiteX9260" fmla="*/ 2106140 w 8830208"/>
              <a:gd name="connsiteY9260" fmla="*/ 4063765 h 8856097"/>
              <a:gd name="connsiteX9261" fmla="*/ 2886361 w 8830208"/>
              <a:gd name="connsiteY9261" fmla="*/ 4062298 h 8856097"/>
              <a:gd name="connsiteX9262" fmla="*/ 2866977 w 8830208"/>
              <a:gd name="connsiteY9262" fmla="*/ 4074205 h 8856097"/>
              <a:gd name="connsiteX9263" fmla="*/ 2847927 w 8830208"/>
              <a:gd name="connsiteY9263" fmla="*/ 4093255 h 8856097"/>
              <a:gd name="connsiteX9264" fmla="*/ 2857452 w 8830208"/>
              <a:gd name="connsiteY9264" fmla="*/ 4112305 h 8856097"/>
              <a:gd name="connsiteX9265" fmla="*/ 2867120 w 8830208"/>
              <a:gd name="connsiteY9265" fmla="*/ 4095636 h 8856097"/>
              <a:gd name="connsiteX9266" fmla="*/ 2867273 w 8830208"/>
              <a:gd name="connsiteY9266" fmla="*/ 4078967 h 8856097"/>
              <a:gd name="connsiteX9267" fmla="*/ 2875407 w 8830208"/>
              <a:gd name="connsiteY9267" fmla="*/ 4091807 h 8856097"/>
              <a:gd name="connsiteX9268" fmla="*/ 2898410 w 8830208"/>
              <a:gd name="connsiteY9268" fmla="*/ 4101332 h 8856097"/>
              <a:gd name="connsiteX9269" fmla="*/ 2913278 w 8830208"/>
              <a:gd name="connsiteY9269" fmla="*/ 4098017 h 8856097"/>
              <a:gd name="connsiteX9270" fmla="*/ 2899991 w 8830208"/>
              <a:gd name="connsiteY9270" fmla="*/ 4074205 h 8856097"/>
              <a:gd name="connsiteX9271" fmla="*/ 2886361 w 8830208"/>
              <a:gd name="connsiteY9271" fmla="*/ 4062298 h 8856097"/>
              <a:gd name="connsiteX9272" fmla="*/ 3352610 w 8830208"/>
              <a:gd name="connsiteY9272" fmla="*/ 4070661 h 8856097"/>
              <a:gd name="connsiteX9273" fmla="*/ 3352457 w 8830208"/>
              <a:gd name="connsiteY9273" fmla="*/ 4088492 h 8856097"/>
              <a:gd name="connsiteX9274" fmla="*/ 3344218 w 8830208"/>
              <a:gd name="connsiteY9274" fmla="*/ 4075481 h 8856097"/>
              <a:gd name="connsiteX9275" fmla="*/ 3320977 w 8830208"/>
              <a:gd name="connsiteY9275" fmla="*/ 4070852 h 8856097"/>
              <a:gd name="connsiteX9276" fmla="*/ 3314500 w 8830208"/>
              <a:gd name="connsiteY9276" fmla="*/ 4093017 h 8856097"/>
              <a:gd name="connsiteX9277" fmla="*/ 3323015 w 8830208"/>
              <a:gd name="connsiteY9277" fmla="*/ 4106790 h 8856097"/>
              <a:gd name="connsiteX9278" fmla="*/ 3353181 w 8830208"/>
              <a:gd name="connsiteY9278" fmla="*/ 4092502 h 8856097"/>
              <a:gd name="connsiteX9279" fmla="*/ 3383347 w 8830208"/>
              <a:gd name="connsiteY9279" fmla="*/ 4078215 h 8856097"/>
              <a:gd name="connsiteX9280" fmla="*/ 3368050 w 8830208"/>
              <a:gd name="connsiteY9280" fmla="*/ 4065518 h 8856097"/>
              <a:gd name="connsiteX9281" fmla="*/ 3352752 w 8830208"/>
              <a:gd name="connsiteY9281" fmla="*/ 4052821 h 8856097"/>
              <a:gd name="connsiteX9282" fmla="*/ 3352610 w 8830208"/>
              <a:gd name="connsiteY9282" fmla="*/ 4070661 h 8856097"/>
              <a:gd name="connsiteX9283" fmla="*/ 4657678 w 8830208"/>
              <a:gd name="connsiteY9283" fmla="*/ 4064680 h 8856097"/>
              <a:gd name="connsiteX9284" fmla="*/ 4633865 w 8830208"/>
              <a:gd name="connsiteY9284" fmla="*/ 4072309 h 8856097"/>
              <a:gd name="connsiteX9285" fmla="*/ 4662440 w 8830208"/>
              <a:gd name="connsiteY9285" fmla="*/ 4072309 h 8856097"/>
              <a:gd name="connsiteX9286" fmla="*/ 4714828 w 8830208"/>
              <a:gd name="connsiteY9286" fmla="*/ 4064680 h 8856097"/>
              <a:gd name="connsiteX9287" fmla="*/ 4738640 w 8830208"/>
              <a:gd name="connsiteY9287" fmla="*/ 4057050 h 8856097"/>
              <a:gd name="connsiteX9288" fmla="*/ 4710065 w 8830208"/>
              <a:gd name="connsiteY9288" fmla="*/ 4057050 h 8856097"/>
              <a:gd name="connsiteX9289" fmla="*/ 4657678 w 8830208"/>
              <a:gd name="connsiteY9289" fmla="*/ 4064680 h 8856097"/>
              <a:gd name="connsiteX9290" fmla="*/ 2288124 w 8830208"/>
              <a:gd name="connsiteY9290" fmla="*/ 4086111 h 8856097"/>
              <a:gd name="connsiteX9291" fmla="*/ 2297554 w 8830208"/>
              <a:gd name="connsiteY9291" fmla="*/ 4112305 h 8856097"/>
              <a:gd name="connsiteX9292" fmla="*/ 2295430 w 8830208"/>
              <a:gd name="connsiteY9292" fmla="*/ 4074205 h 8856097"/>
              <a:gd name="connsiteX9293" fmla="*/ 2286143 w 8830208"/>
              <a:gd name="connsiteY9293" fmla="*/ 4059917 h 8856097"/>
              <a:gd name="connsiteX9294" fmla="*/ 2288124 w 8830208"/>
              <a:gd name="connsiteY9294" fmla="*/ 4086111 h 8856097"/>
              <a:gd name="connsiteX9295" fmla="*/ 3886448 w 8830208"/>
              <a:gd name="connsiteY9295" fmla="*/ 4069442 h 8856097"/>
              <a:gd name="connsiteX9296" fmla="*/ 3895677 w 8830208"/>
              <a:gd name="connsiteY9296" fmla="*/ 4093255 h 8856097"/>
              <a:gd name="connsiteX9297" fmla="*/ 3904907 w 8830208"/>
              <a:gd name="connsiteY9297" fmla="*/ 4098017 h 8856097"/>
              <a:gd name="connsiteX9298" fmla="*/ 3895677 w 8830208"/>
              <a:gd name="connsiteY9298" fmla="*/ 4074205 h 8856097"/>
              <a:gd name="connsiteX9299" fmla="*/ 3886448 w 8830208"/>
              <a:gd name="connsiteY9299" fmla="*/ 4069442 h 8856097"/>
              <a:gd name="connsiteX9300" fmla="*/ 2253672 w 8830208"/>
              <a:gd name="connsiteY9300" fmla="*/ 4102780 h 8856097"/>
              <a:gd name="connsiteX9301" fmla="*/ 2241928 w 8830208"/>
              <a:gd name="connsiteY9301" fmla="*/ 4109123 h 8856097"/>
              <a:gd name="connsiteX9302" fmla="*/ 2235956 w 8830208"/>
              <a:gd name="connsiteY9302" fmla="*/ 4095636 h 8856097"/>
              <a:gd name="connsiteX9303" fmla="*/ 2247262 w 8830208"/>
              <a:gd name="connsiteY9303" fmla="*/ 4124001 h 8856097"/>
              <a:gd name="connsiteX9304" fmla="*/ 2274742 w 8830208"/>
              <a:gd name="connsiteY9304" fmla="*/ 4096379 h 8856097"/>
              <a:gd name="connsiteX9305" fmla="*/ 2271370 w 8830208"/>
              <a:gd name="connsiteY9305" fmla="*/ 4078967 h 8856097"/>
              <a:gd name="connsiteX9306" fmla="*/ 2253672 w 8830208"/>
              <a:gd name="connsiteY9306" fmla="*/ 4102780 h 8856097"/>
              <a:gd name="connsiteX9307" fmla="*/ 2516934 w 8830208"/>
              <a:gd name="connsiteY9307" fmla="*/ 4090035 h 8856097"/>
              <a:gd name="connsiteX9308" fmla="*/ 2504885 w 8830208"/>
              <a:gd name="connsiteY9308" fmla="*/ 4110714 h 8856097"/>
              <a:gd name="connsiteX9309" fmla="*/ 2504732 w 8830208"/>
              <a:gd name="connsiteY9309" fmla="*/ 4126592 h 8856097"/>
              <a:gd name="connsiteX9310" fmla="*/ 2496322 w 8830208"/>
              <a:gd name="connsiteY9310" fmla="*/ 4113305 h 8856097"/>
              <a:gd name="connsiteX9311" fmla="*/ 2487911 w 8830208"/>
              <a:gd name="connsiteY9311" fmla="*/ 4100017 h 8856097"/>
              <a:gd name="connsiteX9312" fmla="*/ 2483282 w 8830208"/>
              <a:gd name="connsiteY9312" fmla="*/ 4118067 h 8856097"/>
              <a:gd name="connsiteX9313" fmla="*/ 2478662 w 8830208"/>
              <a:gd name="connsiteY9313" fmla="*/ 4136117 h 8856097"/>
              <a:gd name="connsiteX9314" fmla="*/ 2477557 w 8830208"/>
              <a:gd name="connsiteY9314" fmla="*/ 4120468 h 8856097"/>
              <a:gd name="connsiteX9315" fmla="*/ 2461546 w 8830208"/>
              <a:gd name="connsiteY9315" fmla="*/ 4099094 h 8856097"/>
              <a:gd name="connsiteX9316" fmla="*/ 2446630 w 8830208"/>
              <a:gd name="connsiteY9316" fmla="*/ 4093378 h 8856097"/>
              <a:gd name="connsiteX9317" fmla="*/ 2452507 w 8830208"/>
              <a:gd name="connsiteY9317" fmla="*/ 4114743 h 8856097"/>
              <a:gd name="connsiteX9318" fmla="*/ 2458393 w 8830208"/>
              <a:gd name="connsiteY9318" fmla="*/ 4136117 h 8856097"/>
              <a:gd name="connsiteX9319" fmla="*/ 2443610 w 8830208"/>
              <a:gd name="connsiteY9319" fmla="*/ 4117629 h 8856097"/>
              <a:gd name="connsiteX9320" fmla="*/ 2438229 w 8830208"/>
              <a:gd name="connsiteY9320" fmla="*/ 4131126 h 8856097"/>
              <a:gd name="connsiteX9321" fmla="*/ 2447630 w 8830208"/>
              <a:gd name="connsiteY9321" fmla="*/ 4148700 h 8856097"/>
              <a:gd name="connsiteX9322" fmla="*/ 2482520 w 8830208"/>
              <a:gd name="connsiteY9322" fmla="*/ 4137993 h 8856097"/>
              <a:gd name="connsiteX9323" fmla="*/ 2522220 w 8830208"/>
              <a:gd name="connsiteY9323" fmla="*/ 4108857 h 8856097"/>
              <a:gd name="connsiteX9324" fmla="*/ 2527040 w 8830208"/>
              <a:gd name="connsiteY9324" fmla="*/ 4090435 h 8856097"/>
              <a:gd name="connsiteX9325" fmla="*/ 2541127 w 8830208"/>
              <a:gd name="connsiteY9325" fmla="*/ 4108514 h 8856097"/>
              <a:gd name="connsiteX9326" fmla="*/ 2555215 w 8830208"/>
              <a:gd name="connsiteY9326" fmla="*/ 4126592 h 8856097"/>
              <a:gd name="connsiteX9327" fmla="*/ 2549176 w 8830208"/>
              <a:gd name="connsiteY9327" fmla="*/ 4109142 h 8856097"/>
              <a:gd name="connsiteX9328" fmla="*/ 2543127 w 8830208"/>
              <a:gd name="connsiteY9328" fmla="*/ 4087711 h 8856097"/>
              <a:gd name="connsiteX9329" fmla="*/ 2516934 w 8830208"/>
              <a:gd name="connsiteY9329" fmla="*/ 4090035 h 8856097"/>
              <a:gd name="connsiteX9330" fmla="*/ 2816857 w 8830208"/>
              <a:gd name="connsiteY9330" fmla="*/ 4089578 h 8856097"/>
              <a:gd name="connsiteX9331" fmla="*/ 2831926 w 8830208"/>
              <a:gd name="connsiteY9331" fmla="*/ 4121553 h 8856097"/>
              <a:gd name="connsiteX9332" fmla="*/ 2829325 w 8830208"/>
              <a:gd name="connsiteY9332" fmla="*/ 4098646 h 8856097"/>
              <a:gd name="connsiteX9333" fmla="*/ 2816857 w 8830208"/>
              <a:gd name="connsiteY9333" fmla="*/ 4089578 h 8856097"/>
              <a:gd name="connsiteX9334" fmla="*/ 4045772 w 8830208"/>
              <a:gd name="connsiteY9334" fmla="*/ 4089206 h 8856097"/>
              <a:gd name="connsiteX9335" fmla="*/ 3992975 w 8830208"/>
              <a:gd name="connsiteY9335" fmla="*/ 4102046 h 8856097"/>
              <a:gd name="connsiteX9336" fmla="*/ 3980736 w 8830208"/>
              <a:gd name="connsiteY9336" fmla="*/ 4102780 h 8856097"/>
              <a:gd name="connsiteX9337" fmla="*/ 3990975 w 8830208"/>
              <a:gd name="connsiteY9337" fmla="*/ 4121915 h 8856097"/>
              <a:gd name="connsiteX9338" fmla="*/ 4001215 w 8830208"/>
              <a:gd name="connsiteY9338" fmla="*/ 4141051 h 8856097"/>
              <a:gd name="connsiteX9339" fmla="*/ 4027027 w 8830208"/>
              <a:gd name="connsiteY9339" fmla="*/ 4135317 h 8856097"/>
              <a:gd name="connsiteX9340" fmla="*/ 4089016 w 8830208"/>
              <a:gd name="connsiteY9340" fmla="*/ 4102465 h 8856097"/>
              <a:gd name="connsiteX9341" fmla="*/ 4093921 w 8830208"/>
              <a:gd name="connsiteY9341" fmla="*/ 4083730 h 8856097"/>
              <a:gd name="connsiteX9342" fmla="*/ 4072585 w 8830208"/>
              <a:gd name="connsiteY9342" fmla="*/ 4083730 h 8856097"/>
              <a:gd name="connsiteX9343" fmla="*/ 4045772 w 8830208"/>
              <a:gd name="connsiteY9343" fmla="*/ 4089206 h 8856097"/>
              <a:gd name="connsiteX9344" fmla="*/ 4696568 w 8830208"/>
              <a:gd name="connsiteY9344" fmla="*/ 4087168 h 8856097"/>
              <a:gd name="connsiteX9345" fmla="*/ 4757690 w 8830208"/>
              <a:gd name="connsiteY9345" fmla="*/ 4096760 h 8856097"/>
              <a:gd name="connsiteX9346" fmla="*/ 4800553 w 8830208"/>
              <a:gd name="connsiteY9346" fmla="*/ 4093464 h 8856097"/>
              <a:gd name="connsiteX9347" fmla="*/ 4696568 w 8830208"/>
              <a:gd name="connsiteY9347" fmla="*/ 4087168 h 8856097"/>
              <a:gd name="connsiteX9348" fmla="*/ 2774109 w 8830208"/>
              <a:gd name="connsiteY9348" fmla="*/ 4100570 h 8856097"/>
              <a:gd name="connsiteX9349" fmla="*/ 2752392 w 8830208"/>
              <a:gd name="connsiteY9349" fmla="*/ 4120115 h 8856097"/>
              <a:gd name="connsiteX9350" fmla="*/ 2752096 w 8830208"/>
              <a:gd name="connsiteY9350" fmla="*/ 4136117 h 8856097"/>
              <a:gd name="connsiteX9351" fmla="*/ 2742609 w 8830208"/>
              <a:gd name="connsiteY9351" fmla="*/ 4119848 h 8856097"/>
              <a:gd name="connsiteX9352" fmla="*/ 2712120 w 8830208"/>
              <a:gd name="connsiteY9352" fmla="*/ 4132507 h 8856097"/>
              <a:gd name="connsiteX9353" fmla="*/ 2732494 w 8830208"/>
              <a:gd name="connsiteY9353" fmla="*/ 4145042 h 8856097"/>
              <a:gd name="connsiteX9354" fmla="*/ 2758916 w 8830208"/>
              <a:gd name="connsiteY9354" fmla="*/ 4138155 h 8856097"/>
              <a:gd name="connsiteX9355" fmla="*/ 2765041 w 8830208"/>
              <a:gd name="connsiteY9355" fmla="*/ 4125002 h 8856097"/>
              <a:gd name="connsiteX9356" fmla="*/ 2770708 w 8830208"/>
              <a:gd name="connsiteY9356" fmla="*/ 4112305 h 8856097"/>
              <a:gd name="connsiteX9357" fmla="*/ 2781252 w 8830208"/>
              <a:gd name="connsiteY9357" fmla="*/ 4121830 h 8856097"/>
              <a:gd name="connsiteX9358" fmla="*/ 2795540 w 8830208"/>
              <a:gd name="connsiteY9358" fmla="*/ 4131355 h 8856097"/>
              <a:gd name="connsiteX9359" fmla="*/ 2802684 w 8830208"/>
              <a:gd name="connsiteY9359" fmla="*/ 4100475 h 8856097"/>
              <a:gd name="connsiteX9360" fmla="*/ 2774109 w 8830208"/>
              <a:gd name="connsiteY9360" fmla="*/ 4100570 h 8856097"/>
              <a:gd name="connsiteX9361" fmla="*/ 3057620 w 8830208"/>
              <a:gd name="connsiteY9361" fmla="*/ 4104599 h 8856097"/>
              <a:gd name="connsiteX9362" fmla="*/ 3067002 w 8830208"/>
              <a:gd name="connsiteY9362" fmla="*/ 4126592 h 8856097"/>
              <a:gd name="connsiteX9363" fmla="*/ 3067002 w 8830208"/>
              <a:gd name="connsiteY9363" fmla="*/ 4102780 h 8856097"/>
              <a:gd name="connsiteX9364" fmla="*/ 3057773 w 8830208"/>
              <a:gd name="connsiteY9364" fmla="*/ 4088492 h 8856097"/>
              <a:gd name="connsiteX9365" fmla="*/ 3057620 w 8830208"/>
              <a:gd name="connsiteY9365" fmla="*/ 4104599 h 8856097"/>
              <a:gd name="connsiteX9366" fmla="*/ 3791236 w 8830208"/>
              <a:gd name="connsiteY9366" fmla="*/ 4103999 h 8856097"/>
              <a:gd name="connsiteX9367" fmla="*/ 3805095 w 8830208"/>
              <a:gd name="connsiteY9367" fmla="*/ 4131278 h 8856097"/>
              <a:gd name="connsiteX9368" fmla="*/ 3819287 w 8830208"/>
              <a:gd name="connsiteY9368" fmla="*/ 4143051 h 8856097"/>
              <a:gd name="connsiteX9369" fmla="*/ 3828307 w 8830208"/>
              <a:gd name="connsiteY9369" fmla="*/ 4120534 h 8856097"/>
              <a:gd name="connsiteX9370" fmla="*/ 3837927 w 8830208"/>
              <a:gd name="connsiteY9370" fmla="*/ 4111514 h 8856097"/>
              <a:gd name="connsiteX9371" fmla="*/ 3844243 w 8830208"/>
              <a:gd name="connsiteY9371" fmla="*/ 4119286 h 8856097"/>
              <a:gd name="connsiteX9372" fmla="*/ 3824535 w 8830208"/>
              <a:gd name="connsiteY9372" fmla="*/ 4099217 h 8856097"/>
              <a:gd name="connsiteX9373" fmla="*/ 3815972 w 8830208"/>
              <a:gd name="connsiteY9373" fmla="*/ 4120239 h 8856097"/>
              <a:gd name="connsiteX9374" fmla="*/ 3806190 w 8830208"/>
              <a:gd name="connsiteY9374" fmla="*/ 4112305 h 8856097"/>
              <a:gd name="connsiteX9375" fmla="*/ 3791579 w 8830208"/>
              <a:gd name="connsiteY9375" fmla="*/ 4088492 h 8856097"/>
              <a:gd name="connsiteX9376" fmla="*/ 3791236 w 8830208"/>
              <a:gd name="connsiteY9376" fmla="*/ 4103999 h 8856097"/>
              <a:gd name="connsiteX9377" fmla="*/ 3038427 w 8830208"/>
              <a:gd name="connsiteY9377" fmla="*/ 4121830 h 8856097"/>
              <a:gd name="connsiteX9378" fmla="*/ 3052163 w 8830208"/>
              <a:gd name="connsiteY9378" fmla="*/ 4140880 h 8856097"/>
              <a:gd name="connsiteX9379" fmla="*/ 3050715 w 8830208"/>
              <a:gd name="connsiteY9379" fmla="*/ 4121830 h 8856097"/>
              <a:gd name="connsiteX9380" fmla="*/ 3036980 w 8830208"/>
              <a:gd name="connsiteY9380" fmla="*/ 4102780 h 8856097"/>
              <a:gd name="connsiteX9381" fmla="*/ 3038427 w 8830208"/>
              <a:gd name="connsiteY9381" fmla="*/ 4121830 h 8856097"/>
              <a:gd name="connsiteX9382" fmla="*/ 3238748 w 8830208"/>
              <a:gd name="connsiteY9382" fmla="*/ 4124211 h 8856097"/>
              <a:gd name="connsiteX9383" fmla="*/ 3229528 w 8830208"/>
              <a:gd name="connsiteY9383" fmla="*/ 4133736 h 8856097"/>
              <a:gd name="connsiteX9384" fmla="*/ 3200352 w 8830208"/>
              <a:gd name="connsiteY9384" fmla="*/ 4131355 h 8856097"/>
              <a:gd name="connsiteX9385" fmla="*/ 3211468 w 8830208"/>
              <a:gd name="connsiteY9385" fmla="*/ 4140880 h 8856097"/>
              <a:gd name="connsiteX9386" fmla="*/ 3216459 w 8830208"/>
              <a:gd name="connsiteY9386" fmla="*/ 4147004 h 8856097"/>
              <a:gd name="connsiteX9387" fmla="*/ 3194037 w 8830208"/>
              <a:gd name="connsiteY9387" fmla="*/ 4139861 h 8856097"/>
              <a:gd name="connsiteX9388" fmla="*/ 3177740 w 8830208"/>
              <a:gd name="connsiteY9388" fmla="*/ 4126592 h 8856097"/>
              <a:gd name="connsiteX9389" fmla="*/ 3184284 w 8830208"/>
              <a:gd name="connsiteY9389" fmla="*/ 4144042 h 8856097"/>
              <a:gd name="connsiteX9390" fmla="*/ 3190827 w 8830208"/>
              <a:gd name="connsiteY9390" fmla="*/ 4165321 h 8856097"/>
              <a:gd name="connsiteX9391" fmla="*/ 3223755 w 8830208"/>
              <a:gd name="connsiteY9391" fmla="*/ 4153443 h 8856097"/>
              <a:gd name="connsiteX9392" fmla="*/ 3250768 w 8830208"/>
              <a:gd name="connsiteY9392" fmla="*/ 4128164 h 8856097"/>
              <a:gd name="connsiteX9393" fmla="*/ 3260217 w 8830208"/>
              <a:gd name="connsiteY9393" fmla="*/ 4124487 h 8856097"/>
              <a:gd name="connsiteX9394" fmla="*/ 3275581 w 8830208"/>
              <a:gd name="connsiteY9394" fmla="*/ 4130383 h 8856097"/>
              <a:gd name="connsiteX9395" fmla="*/ 3270285 w 8830208"/>
              <a:gd name="connsiteY9395" fmla="*/ 4116581 h 8856097"/>
              <a:gd name="connsiteX9396" fmla="*/ 3238748 w 8830208"/>
              <a:gd name="connsiteY9396" fmla="*/ 4124211 h 8856097"/>
              <a:gd name="connsiteX9397" fmla="*/ 2199618 w 8830208"/>
              <a:gd name="connsiteY9397" fmla="*/ 4126592 h 8856097"/>
              <a:gd name="connsiteX9398" fmla="*/ 2193922 w 8830208"/>
              <a:gd name="connsiteY9398" fmla="*/ 4133736 h 8856097"/>
              <a:gd name="connsiteX9399" fmla="*/ 2162127 w 8830208"/>
              <a:gd name="connsiteY9399" fmla="*/ 4130602 h 8856097"/>
              <a:gd name="connsiteX9400" fmla="*/ 2132876 w 8830208"/>
              <a:gd name="connsiteY9400" fmla="*/ 4145785 h 8856097"/>
              <a:gd name="connsiteX9401" fmla="*/ 2108359 w 8830208"/>
              <a:gd name="connsiteY9401" fmla="*/ 4164521 h 8856097"/>
              <a:gd name="connsiteX9402" fmla="*/ 2095814 w 8830208"/>
              <a:gd name="connsiteY9402" fmla="*/ 4172312 h 8856097"/>
              <a:gd name="connsiteX9403" fmla="*/ 2077717 w 8830208"/>
              <a:gd name="connsiteY9403" fmla="*/ 4194077 h 8856097"/>
              <a:gd name="connsiteX9404" fmla="*/ 2082070 w 8830208"/>
              <a:gd name="connsiteY9404" fmla="*/ 4189981 h 8856097"/>
              <a:gd name="connsiteX9405" fmla="*/ 2084575 w 8830208"/>
              <a:gd name="connsiteY9405" fmla="*/ 4178980 h 8856097"/>
              <a:gd name="connsiteX9406" fmla="*/ 2097234 w 8830208"/>
              <a:gd name="connsiteY9406" fmla="*/ 4189076 h 8856097"/>
              <a:gd name="connsiteX9407" fmla="*/ 2128980 w 8830208"/>
              <a:gd name="connsiteY9407" fmla="*/ 4184371 h 8856097"/>
              <a:gd name="connsiteX9408" fmla="*/ 2145459 w 8830208"/>
              <a:gd name="connsiteY9408" fmla="*/ 4169512 h 8856097"/>
              <a:gd name="connsiteX9409" fmla="*/ 2133552 w 8830208"/>
              <a:gd name="connsiteY9409" fmla="*/ 4162301 h 8856097"/>
              <a:gd name="connsiteX9410" fmla="*/ 2167271 w 8830208"/>
              <a:gd name="connsiteY9410" fmla="*/ 4154300 h 8856097"/>
              <a:gd name="connsiteX9411" fmla="*/ 2209505 w 8830208"/>
              <a:gd name="connsiteY9411" fmla="*/ 4121753 h 8856097"/>
              <a:gd name="connsiteX9412" fmla="*/ 2200523 w 8830208"/>
              <a:gd name="connsiteY9412" fmla="*/ 4107542 h 8856097"/>
              <a:gd name="connsiteX9413" fmla="*/ 2199618 w 8830208"/>
              <a:gd name="connsiteY9413" fmla="*/ 4126592 h 8856097"/>
              <a:gd name="connsiteX9414" fmla="*/ 2369296 w 8830208"/>
              <a:gd name="connsiteY9414" fmla="*/ 4132688 h 8856097"/>
              <a:gd name="connsiteX9415" fmla="*/ 2371020 w 8830208"/>
              <a:gd name="connsiteY9415" fmla="*/ 4172388 h 8856097"/>
              <a:gd name="connsiteX9416" fmla="*/ 2384289 w 8830208"/>
              <a:gd name="connsiteY9416" fmla="*/ 4154224 h 8856097"/>
              <a:gd name="connsiteX9417" fmla="*/ 2388918 w 8830208"/>
              <a:gd name="connsiteY9417" fmla="*/ 4140880 h 8856097"/>
              <a:gd name="connsiteX9418" fmla="*/ 2403472 w 8830208"/>
              <a:gd name="connsiteY9418" fmla="*/ 4152786 h 8856097"/>
              <a:gd name="connsiteX9419" fmla="*/ 2409025 w 8830208"/>
              <a:gd name="connsiteY9419" fmla="*/ 4154605 h 8856097"/>
              <a:gd name="connsiteX9420" fmla="*/ 2397871 w 8830208"/>
              <a:gd name="connsiteY9420" fmla="*/ 4129745 h 8856097"/>
              <a:gd name="connsiteX9421" fmla="*/ 2385965 w 8830208"/>
              <a:gd name="connsiteY9421" fmla="*/ 4114972 h 8856097"/>
              <a:gd name="connsiteX9422" fmla="*/ 2369296 w 8830208"/>
              <a:gd name="connsiteY9422" fmla="*/ 4132688 h 8856097"/>
              <a:gd name="connsiteX9423" fmla="*/ 2724855 w 8830208"/>
              <a:gd name="connsiteY9423" fmla="*/ 4127383 h 8856097"/>
              <a:gd name="connsiteX9424" fmla="*/ 2730608 w 8830208"/>
              <a:gd name="connsiteY9424" fmla="*/ 4133145 h 8856097"/>
              <a:gd name="connsiteX9425" fmla="*/ 2729856 w 8830208"/>
              <a:gd name="connsiteY9425" fmla="*/ 4114886 h 8856097"/>
              <a:gd name="connsiteX9426" fmla="*/ 2724855 w 8830208"/>
              <a:gd name="connsiteY9426" fmla="*/ 4127383 h 8856097"/>
              <a:gd name="connsiteX9427" fmla="*/ 4005215 w 8830208"/>
              <a:gd name="connsiteY9427" fmla="*/ 4121830 h 8856097"/>
              <a:gd name="connsiteX9428" fmla="*/ 4015302 w 8830208"/>
              <a:gd name="connsiteY9428" fmla="*/ 4131355 h 8856097"/>
              <a:gd name="connsiteX9429" fmla="*/ 4019502 w 8830208"/>
              <a:gd name="connsiteY9429" fmla="*/ 4121830 h 8856097"/>
              <a:gd name="connsiteX9430" fmla="*/ 4009416 w 8830208"/>
              <a:gd name="connsiteY9430" fmla="*/ 4112305 h 8856097"/>
              <a:gd name="connsiteX9431" fmla="*/ 4005215 w 8830208"/>
              <a:gd name="connsiteY9431" fmla="*/ 4121830 h 8856097"/>
              <a:gd name="connsiteX9432" fmla="*/ 4748165 w 8830208"/>
              <a:gd name="connsiteY9432" fmla="*/ 4120191 h 8856097"/>
              <a:gd name="connsiteX9433" fmla="*/ 4819603 w 8830208"/>
              <a:gd name="connsiteY9433" fmla="*/ 4134317 h 8856097"/>
              <a:gd name="connsiteX9434" fmla="*/ 4871990 w 8830208"/>
              <a:gd name="connsiteY9434" fmla="*/ 4140108 h 8856097"/>
              <a:gd name="connsiteX9435" fmla="*/ 4854855 w 8830208"/>
              <a:gd name="connsiteY9435" fmla="*/ 4130231 h 8856097"/>
              <a:gd name="connsiteX9436" fmla="*/ 4783417 w 8830208"/>
              <a:gd name="connsiteY9436" fmla="*/ 4116105 h 8856097"/>
              <a:gd name="connsiteX9437" fmla="*/ 4748165 w 8830208"/>
              <a:gd name="connsiteY9437" fmla="*/ 4120191 h 8856097"/>
              <a:gd name="connsiteX9438" fmla="*/ 3743573 w 8830208"/>
              <a:gd name="connsiteY9438" fmla="*/ 4143261 h 8856097"/>
              <a:gd name="connsiteX9439" fmla="*/ 3734353 w 8830208"/>
              <a:gd name="connsiteY9439" fmla="*/ 4152786 h 8856097"/>
              <a:gd name="connsiteX9440" fmla="*/ 3700110 w 8830208"/>
              <a:gd name="connsiteY9440" fmla="*/ 4167073 h 8856097"/>
              <a:gd name="connsiteX9441" fmla="*/ 3689985 w 8830208"/>
              <a:gd name="connsiteY9441" fmla="*/ 4176598 h 8856097"/>
              <a:gd name="connsiteX9442" fmla="*/ 3685832 w 8830208"/>
              <a:gd name="connsiteY9442" fmla="*/ 4159930 h 8856097"/>
              <a:gd name="connsiteX9443" fmla="*/ 3676602 w 8830208"/>
              <a:gd name="connsiteY9443" fmla="*/ 4169455 h 8856097"/>
              <a:gd name="connsiteX9444" fmla="*/ 3662315 w 8830208"/>
              <a:gd name="connsiteY9444" fmla="*/ 4178980 h 8856097"/>
              <a:gd name="connsiteX9445" fmla="*/ 3648027 w 8830208"/>
              <a:gd name="connsiteY9445" fmla="*/ 4189067 h 8856097"/>
              <a:gd name="connsiteX9446" fmla="*/ 3640426 w 8830208"/>
              <a:gd name="connsiteY9446" fmla="*/ 4194458 h 8856097"/>
              <a:gd name="connsiteX9447" fmla="*/ 3614033 w 8830208"/>
              <a:gd name="connsiteY9447" fmla="*/ 4216013 h 8856097"/>
              <a:gd name="connsiteX9448" fmla="*/ 3632035 w 8830208"/>
              <a:gd name="connsiteY9448" fmla="*/ 4209936 h 8856097"/>
              <a:gd name="connsiteX9449" fmla="*/ 3626177 w 8830208"/>
              <a:gd name="connsiteY9449" fmla="*/ 4193267 h 8856097"/>
              <a:gd name="connsiteX9450" fmla="*/ 3639007 w 8830208"/>
              <a:gd name="connsiteY9450" fmla="*/ 4205174 h 8856097"/>
              <a:gd name="connsiteX9451" fmla="*/ 3663229 w 8830208"/>
              <a:gd name="connsiteY9451" fmla="*/ 4201735 h 8856097"/>
              <a:gd name="connsiteX9452" fmla="*/ 3657333 w 8830208"/>
              <a:gd name="connsiteY9452" fmla="*/ 4186381 h 8856097"/>
              <a:gd name="connsiteX9453" fmla="*/ 3671735 w 8830208"/>
              <a:gd name="connsiteY9453" fmla="*/ 4191905 h 8856097"/>
              <a:gd name="connsiteX9454" fmla="*/ 3715455 w 8830208"/>
              <a:gd name="connsiteY9454" fmla="*/ 4170817 h 8856097"/>
              <a:gd name="connsiteX9455" fmla="*/ 3720894 w 8830208"/>
              <a:gd name="connsiteY9455" fmla="*/ 4166730 h 8856097"/>
              <a:gd name="connsiteX9456" fmla="*/ 3725590 w 8830208"/>
              <a:gd name="connsiteY9456" fmla="*/ 4178294 h 8856097"/>
              <a:gd name="connsiteX9457" fmla="*/ 3743011 w 8830208"/>
              <a:gd name="connsiteY9457" fmla="*/ 4167416 h 8856097"/>
              <a:gd name="connsiteX9458" fmla="*/ 3755841 w 8830208"/>
              <a:gd name="connsiteY9458" fmla="*/ 4141565 h 8856097"/>
              <a:gd name="connsiteX9459" fmla="*/ 3767595 w 8830208"/>
              <a:gd name="connsiteY9459" fmla="*/ 4145642 h 8856097"/>
              <a:gd name="connsiteX9460" fmla="*/ 3783940 w 8830208"/>
              <a:gd name="connsiteY9460" fmla="*/ 4164692 h 8856097"/>
              <a:gd name="connsiteX9461" fmla="*/ 3777901 w 8830208"/>
              <a:gd name="connsiteY9461" fmla="*/ 4147242 h 8856097"/>
              <a:gd name="connsiteX9462" fmla="*/ 3771852 w 8830208"/>
              <a:gd name="connsiteY9462" fmla="*/ 4125811 h 8856097"/>
              <a:gd name="connsiteX9463" fmla="*/ 3743573 w 8830208"/>
              <a:gd name="connsiteY9463" fmla="*/ 4143261 h 8856097"/>
              <a:gd name="connsiteX9464" fmla="*/ 3936102 w 8830208"/>
              <a:gd name="connsiteY9464" fmla="*/ 4128154 h 8856097"/>
              <a:gd name="connsiteX9465" fmla="*/ 3930177 w 8830208"/>
              <a:gd name="connsiteY9465" fmla="*/ 4142756 h 8856097"/>
              <a:gd name="connsiteX9466" fmla="*/ 3923090 w 8830208"/>
              <a:gd name="connsiteY9466" fmla="*/ 4161768 h 8856097"/>
              <a:gd name="connsiteX9467" fmla="*/ 3938521 w 8830208"/>
              <a:gd name="connsiteY9467" fmla="*/ 4164692 h 8856097"/>
              <a:gd name="connsiteX9468" fmla="*/ 3966324 w 8830208"/>
              <a:gd name="connsiteY9468" fmla="*/ 4137479 h 8856097"/>
              <a:gd name="connsiteX9469" fmla="*/ 3936102 w 8830208"/>
              <a:gd name="connsiteY9469" fmla="*/ 4128154 h 8856097"/>
              <a:gd name="connsiteX9470" fmla="*/ 2645521 w 8830208"/>
              <a:gd name="connsiteY9470" fmla="*/ 4137917 h 8856097"/>
              <a:gd name="connsiteX9471" fmla="*/ 2638939 w 8830208"/>
              <a:gd name="connsiteY9471" fmla="*/ 4169455 h 8856097"/>
              <a:gd name="connsiteX9472" fmla="*/ 2643140 w 8830208"/>
              <a:gd name="connsiteY9472" fmla="*/ 4159930 h 8856097"/>
              <a:gd name="connsiteX9473" fmla="*/ 2647341 w 8830208"/>
              <a:gd name="connsiteY9473" fmla="*/ 4150405 h 8856097"/>
              <a:gd name="connsiteX9474" fmla="*/ 2658094 w 8830208"/>
              <a:gd name="connsiteY9474" fmla="*/ 4162311 h 8856097"/>
              <a:gd name="connsiteX9475" fmla="*/ 2666952 w 8830208"/>
              <a:gd name="connsiteY9475" fmla="*/ 4155167 h 8856097"/>
              <a:gd name="connsiteX9476" fmla="*/ 2675811 w 8830208"/>
              <a:gd name="connsiteY9476" fmla="*/ 4148023 h 8856097"/>
              <a:gd name="connsiteX9477" fmla="*/ 2685707 w 8830208"/>
              <a:gd name="connsiteY9477" fmla="*/ 4159930 h 8856097"/>
              <a:gd name="connsiteX9478" fmla="*/ 2689450 w 8830208"/>
              <a:gd name="connsiteY9478" fmla="*/ 4145642 h 8856097"/>
              <a:gd name="connsiteX9479" fmla="*/ 2645521 w 8830208"/>
              <a:gd name="connsiteY9479" fmla="*/ 4137917 h 8856097"/>
              <a:gd name="connsiteX9480" fmla="*/ 2914602 w 8830208"/>
              <a:gd name="connsiteY9480" fmla="*/ 4140880 h 8856097"/>
              <a:gd name="connsiteX9481" fmla="*/ 2900315 w 8830208"/>
              <a:gd name="connsiteY9481" fmla="*/ 4150405 h 8856097"/>
              <a:gd name="connsiteX9482" fmla="*/ 2886027 w 8830208"/>
              <a:gd name="connsiteY9482" fmla="*/ 4159034 h 8856097"/>
              <a:gd name="connsiteX9483" fmla="*/ 2866977 w 8830208"/>
              <a:gd name="connsiteY9483" fmla="*/ 4162692 h 8856097"/>
              <a:gd name="connsiteX9484" fmla="*/ 2853243 w 8830208"/>
              <a:gd name="connsiteY9484" fmla="*/ 4190648 h 8856097"/>
              <a:gd name="connsiteX9485" fmla="*/ 2896305 w 8830208"/>
              <a:gd name="connsiteY9485" fmla="*/ 4170721 h 8856097"/>
              <a:gd name="connsiteX9486" fmla="*/ 2901858 w 8830208"/>
              <a:gd name="connsiteY9486" fmla="*/ 4167073 h 8856097"/>
              <a:gd name="connsiteX9487" fmla="*/ 2917279 w 8830208"/>
              <a:gd name="connsiteY9487" fmla="*/ 4162311 h 8856097"/>
              <a:gd name="connsiteX9488" fmla="*/ 2911040 w 8830208"/>
              <a:gd name="connsiteY9488" fmla="*/ 4145642 h 8856097"/>
              <a:gd name="connsiteX9489" fmla="*/ 2926356 w 8830208"/>
              <a:gd name="connsiteY9489" fmla="*/ 4158091 h 8856097"/>
              <a:gd name="connsiteX9490" fmla="*/ 2941682 w 8830208"/>
              <a:gd name="connsiteY9490" fmla="*/ 4170540 h 8856097"/>
              <a:gd name="connsiteX9491" fmla="*/ 2936558 w 8830208"/>
              <a:gd name="connsiteY9491" fmla="*/ 4150948 h 8856097"/>
              <a:gd name="connsiteX9492" fmla="*/ 2914602 w 8830208"/>
              <a:gd name="connsiteY9492" fmla="*/ 4140880 h 8856097"/>
              <a:gd name="connsiteX9493" fmla="*/ 3163072 w 8830208"/>
              <a:gd name="connsiteY9493" fmla="*/ 4136117 h 8856097"/>
              <a:gd name="connsiteX9494" fmla="*/ 3180483 w 8830208"/>
              <a:gd name="connsiteY9494" fmla="*/ 4169455 h 8856097"/>
              <a:gd name="connsiteX9495" fmla="*/ 3171777 w 8830208"/>
              <a:gd name="connsiteY9495" fmla="*/ 4140880 h 8856097"/>
              <a:gd name="connsiteX9496" fmla="*/ 3163072 w 8830208"/>
              <a:gd name="connsiteY9496" fmla="*/ 4136117 h 8856097"/>
              <a:gd name="connsiteX9497" fmla="*/ 3375546 w 8830208"/>
              <a:gd name="connsiteY9497" fmla="*/ 4146423 h 8856097"/>
              <a:gd name="connsiteX9498" fmla="*/ 3381327 w 8830208"/>
              <a:gd name="connsiteY9498" fmla="*/ 4166035 h 8856097"/>
              <a:gd name="connsiteX9499" fmla="*/ 3390433 w 8830208"/>
              <a:gd name="connsiteY9499" fmla="*/ 4164949 h 8856097"/>
              <a:gd name="connsiteX9500" fmla="*/ 3379289 w 8830208"/>
              <a:gd name="connsiteY9500" fmla="*/ 4131355 h 8856097"/>
              <a:gd name="connsiteX9501" fmla="*/ 3375546 w 8830208"/>
              <a:gd name="connsiteY9501" fmla="*/ 4146423 h 8856097"/>
              <a:gd name="connsiteX9502" fmla="*/ 3943302 w 8830208"/>
              <a:gd name="connsiteY9502" fmla="*/ 4140880 h 8856097"/>
              <a:gd name="connsiteX9503" fmla="*/ 3953389 w 8830208"/>
              <a:gd name="connsiteY9503" fmla="*/ 4150405 h 8856097"/>
              <a:gd name="connsiteX9504" fmla="*/ 3957590 w 8830208"/>
              <a:gd name="connsiteY9504" fmla="*/ 4140880 h 8856097"/>
              <a:gd name="connsiteX9505" fmla="*/ 3947503 w 8830208"/>
              <a:gd name="connsiteY9505" fmla="*/ 4131355 h 8856097"/>
              <a:gd name="connsiteX9506" fmla="*/ 3943302 w 8830208"/>
              <a:gd name="connsiteY9506" fmla="*/ 4140880 h 8856097"/>
              <a:gd name="connsiteX9507" fmla="*/ 2314527 w 8830208"/>
              <a:gd name="connsiteY9507" fmla="*/ 4159930 h 8856097"/>
              <a:gd name="connsiteX9508" fmla="*/ 2305002 w 8830208"/>
              <a:gd name="connsiteY9508" fmla="*/ 4198030 h 8856097"/>
              <a:gd name="connsiteX9509" fmla="*/ 2315280 w 8830208"/>
              <a:gd name="connsiteY9509" fmla="*/ 4181361 h 8856097"/>
              <a:gd name="connsiteX9510" fmla="*/ 2320833 w 8830208"/>
              <a:gd name="connsiteY9510" fmla="*/ 4176598 h 8856097"/>
              <a:gd name="connsiteX9511" fmla="*/ 2340721 w 8830208"/>
              <a:gd name="connsiteY9511" fmla="*/ 4164692 h 8856097"/>
              <a:gd name="connsiteX9512" fmla="*/ 2314527 w 8830208"/>
              <a:gd name="connsiteY9512" fmla="*/ 4159930 h 8856097"/>
              <a:gd name="connsiteX9513" fmla="*/ 3343227 w 8830208"/>
              <a:gd name="connsiteY9513" fmla="*/ 4154272 h 8856097"/>
              <a:gd name="connsiteX9514" fmla="*/ 3324177 w 8830208"/>
              <a:gd name="connsiteY9514" fmla="*/ 4162692 h 8856097"/>
              <a:gd name="connsiteX9515" fmla="*/ 3314548 w 8830208"/>
              <a:gd name="connsiteY9515" fmla="*/ 4193200 h 8856097"/>
              <a:gd name="connsiteX9516" fmla="*/ 3318291 w 8830208"/>
              <a:gd name="connsiteY9516" fmla="*/ 4184237 h 8856097"/>
              <a:gd name="connsiteX9517" fmla="*/ 3322368 w 8830208"/>
              <a:gd name="connsiteY9517" fmla="*/ 4169455 h 8856097"/>
              <a:gd name="connsiteX9518" fmla="*/ 3336922 w 8830208"/>
              <a:gd name="connsiteY9518" fmla="*/ 4181361 h 8856097"/>
              <a:gd name="connsiteX9519" fmla="*/ 3341723 w 8830208"/>
              <a:gd name="connsiteY9519" fmla="*/ 4193267 h 8856097"/>
              <a:gd name="connsiteX9520" fmla="*/ 3342475 w 8830208"/>
              <a:gd name="connsiteY9520" fmla="*/ 4180799 h 8856097"/>
              <a:gd name="connsiteX9521" fmla="*/ 3350771 w 8830208"/>
              <a:gd name="connsiteY9521" fmla="*/ 4172998 h 8856097"/>
              <a:gd name="connsiteX9522" fmla="*/ 3359706 w 8830208"/>
              <a:gd name="connsiteY9522" fmla="*/ 4159272 h 8856097"/>
              <a:gd name="connsiteX9523" fmla="*/ 3352162 w 8830208"/>
              <a:gd name="connsiteY9523" fmla="*/ 4140880 h 8856097"/>
              <a:gd name="connsiteX9524" fmla="*/ 3343227 w 8830208"/>
              <a:gd name="connsiteY9524" fmla="*/ 4154272 h 8856097"/>
              <a:gd name="connsiteX9525" fmla="*/ 2566940 w 8830208"/>
              <a:gd name="connsiteY9525" fmla="*/ 4162177 h 8856097"/>
              <a:gd name="connsiteX9526" fmla="*/ 2529631 w 8830208"/>
              <a:gd name="connsiteY9526" fmla="*/ 4191905 h 8856097"/>
              <a:gd name="connsiteX9527" fmla="*/ 2546185 w 8830208"/>
              <a:gd name="connsiteY9527" fmla="*/ 4190886 h 8856097"/>
              <a:gd name="connsiteX9528" fmla="*/ 2540327 w 8830208"/>
              <a:gd name="connsiteY9528" fmla="*/ 4174217 h 8856097"/>
              <a:gd name="connsiteX9529" fmla="*/ 2553157 w 8830208"/>
              <a:gd name="connsiteY9529" fmla="*/ 4186123 h 8856097"/>
              <a:gd name="connsiteX9530" fmla="*/ 2575150 w 8830208"/>
              <a:gd name="connsiteY9530" fmla="*/ 4183742 h 8856097"/>
              <a:gd name="connsiteX9531" fmla="*/ 2579418 w 8830208"/>
              <a:gd name="connsiteY9531" fmla="*/ 4169455 h 8856097"/>
              <a:gd name="connsiteX9532" fmla="*/ 2592905 w 8830208"/>
              <a:gd name="connsiteY9532" fmla="*/ 4180666 h 8856097"/>
              <a:gd name="connsiteX9533" fmla="*/ 2619327 w 8830208"/>
              <a:gd name="connsiteY9533" fmla="*/ 4164130 h 8856097"/>
              <a:gd name="connsiteX9534" fmla="*/ 2566940 w 8830208"/>
              <a:gd name="connsiteY9534" fmla="*/ 4162177 h 8856097"/>
              <a:gd name="connsiteX9535" fmla="*/ 3883476 w 8830208"/>
              <a:gd name="connsiteY9535" fmla="*/ 4167073 h 8856097"/>
              <a:gd name="connsiteX9536" fmla="*/ 3889715 w 8830208"/>
              <a:gd name="connsiteY9536" fmla="*/ 4183742 h 8856097"/>
              <a:gd name="connsiteX9537" fmla="*/ 3875713 w 8830208"/>
              <a:gd name="connsiteY9537" fmla="*/ 4172379 h 8856097"/>
              <a:gd name="connsiteX9538" fmla="*/ 3843985 w 8830208"/>
              <a:gd name="connsiteY9538" fmla="*/ 4191648 h 8856097"/>
              <a:gd name="connsiteX9539" fmla="*/ 3894058 w 8830208"/>
              <a:gd name="connsiteY9539" fmla="*/ 4190886 h 8856097"/>
              <a:gd name="connsiteX9540" fmla="*/ 3885657 w 8830208"/>
              <a:gd name="connsiteY9540" fmla="*/ 4150405 h 8856097"/>
              <a:gd name="connsiteX9541" fmla="*/ 3883476 w 8830208"/>
              <a:gd name="connsiteY9541" fmla="*/ 4167073 h 8856097"/>
              <a:gd name="connsiteX9542" fmla="*/ 4052840 w 8830208"/>
              <a:gd name="connsiteY9542" fmla="*/ 4159930 h 8856097"/>
              <a:gd name="connsiteX9543" fmla="*/ 4061012 w 8830208"/>
              <a:gd name="connsiteY9543" fmla="*/ 4169455 h 8856097"/>
              <a:gd name="connsiteX9544" fmla="*/ 4078481 w 8830208"/>
              <a:gd name="connsiteY9544" fmla="*/ 4179694 h 8856097"/>
              <a:gd name="connsiteX9545" fmla="*/ 4133802 w 8830208"/>
              <a:gd name="connsiteY9545" fmla="*/ 4169617 h 8856097"/>
              <a:gd name="connsiteX9546" fmla="*/ 4104037 w 8830208"/>
              <a:gd name="connsiteY9546" fmla="*/ 4156358 h 8856097"/>
              <a:gd name="connsiteX9547" fmla="*/ 4052840 w 8830208"/>
              <a:gd name="connsiteY9547" fmla="*/ 4159930 h 8856097"/>
              <a:gd name="connsiteX9548" fmla="*/ 4819126 w 8830208"/>
              <a:gd name="connsiteY9548" fmla="*/ 4165406 h 8856097"/>
              <a:gd name="connsiteX9549" fmla="*/ 4893840 w 8830208"/>
              <a:gd name="connsiteY9549" fmla="*/ 4174598 h 8856097"/>
              <a:gd name="connsiteX9550" fmla="*/ 4786265 w 8830208"/>
              <a:gd name="connsiteY9550" fmla="*/ 4151490 h 8856097"/>
              <a:gd name="connsiteX9551" fmla="*/ 4748165 w 8830208"/>
              <a:gd name="connsiteY9551" fmla="*/ 4152462 h 8856097"/>
              <a:gd name="connsiteX9552" fmla="*/ 4819126 w 8830208"/>
              <a:gd name="connsiteY9552" fmla="*/ 4165406 h 8856097"/>
              <a:gd name="connsiteX9553" fmla="*/ 2281485 w 8830208"/>
              <a:gd name="connsiteY9553" fmla="*/ 4168978 h 8856097"/>
              <a:gd name="connsiteX9554" fmla="*/ 2266179 w 8830208"/>
              <a:gd name="connsiteY9554" fmla="*/ 4173769 h 8856097"/>
              <a:gd name="connsiteX9555" fmla="*/ 2255225 w 8830208"/>
              <a:gd name="connsiteY9555" fmla="*/ 4209212 h 8856097"/>
              <a:gd name="connsiteX9556" fmla="*/ 2281590 w 8830208"/>
              <a:gd name="connsiteY9556" fmla="*/ 4193991 h 8856097"/>
              <a:gd name="connsiteX9557" fmla="*/ 2292963 w 8830208"/>
              <a:gd name="connsiteY9557" fmla="*/ 4163759 h 8856097"/>
              <a:gd name="connsiteX9558" fmla="*/ 2281485 w 8830208"/>
              <a:gd name="connsiteY9558" fmla="*/ 4168978 h 8856097"/>
              <a:gd name="connsiteX9559" fmla="*/ 3067002 w 8830208"/>
              <a:gd name="connsiteY9559" fmla="*/ 4174284 h 8856097"/>
              <a:gd name="connsiteX9560" fmla="*/ 3076670 w 8830208"/>
              <a:gd name="connsiteY9560" fmla="*/ 4198306 h 8856097"/>
              <a:gd name="connsiteX9561" fmla="*/ 3107484 w 8830208"/>
              <a:gd name="connsiteY9561" fmla="*/ 4190095 h 8856097"/>
              <a:gd name="connsiteX9562" fmla="*/ 3101540 w 8830208"/>
              <a:gd name="connsiteY9562" fmla="*/ 4174217 h 8856097"/>
              <a:gd name="connsiteX9563" fmla="*/ 3117828 w 8830208"/>
              <a:gd name="connsiteY9563" fmla="*/ 4187466 h 8856097"/>
              <a:gd name="connsiteX9564" fmla="*/ 3134116 w 8830208"/>
              <a:gd name="connsiteY9564" fmla="*/ 4200725 h 8856097"/>
              <a:gd name="connsiteX9565" fmla="*/ 3128115 w 8830208"/>
              <a:gd name="connsiteY9565" fmla="*/ 4185085 h 8856097"/>
              <a:gd name="connsiteX9566" fmla="*/ 3095873 w 8830208"/>
              <a:gd name="connsiteY9566" fmla="*/ 4190886 h 8856097"/>
              <a:gd name="connsiteX9567" fmla="*/ 3087262 w 8830208"/>
              <a:gd name="connsiteY9567" fmla="*/ 4212317 h 8856097"/>
              <a:gd name="connsiteX9568" fmla="*/ 3086653 w 8830208"/>
              <a:gd name="connsiteY9568" fmla="*/ 4196210 h 8856097"/>
              <a:gd name="connsiteX9569" fmla="*/ 3067002 w 8830208"/>
              <a:gd name="connsiteY9569" fmla="*/ 4174284 h 8856097"/>
              <a:gd name="connsiteX9570" fmla="*/ 3852815 w 8830208"/>
              <a:gd name="connsiteY9570" fmla="*/ 4178980 h 8856097"/>
              <a:gd name="connsiteX9571" fmla="*/ 3857016 w 8830208"/>
              <a:gd name="connsiteY9571" fmla="*/ 4188505 h 8856097"/>
              <a:gd name="connsiteX9572" fmla="*/ 3867102 w 8830208"/>
              <a:gd name="connsiteY9572" fmla="*/ 4178980 h 8856097"/>
              <a:gd name="connsiteX9573" fmla="*/ 3862902 w 8830208"/>
              <a:gd name="connsiteY9573" fmla="*/ 4169455 h 8856097"/>
              <a:gd name="connsiteX9574" fmla="*/ 3852815 w 8830208"/>
              <a:gd name="connsiteY9574" fmla="*/ 4178980 h 8856097"/>
              <a:gd name="connsiteX9575" fmla="*/ 2485977 w 8830208"/>
              <a:gd name="connsiteY9575" fmla="*/ 4198030 h 8856097"/>
              <a:gd name="connsiteX9576" fmla="*/ 2499713 w 8830208"/>
              <a:gd name="connsiteY9576" fmla="*/ 4217080 h 8856097"/>
              <a:gd name="connsiteX9577" fmla="*/ 2498265 w 8830208"/>
              <a:gd name="connsiteY9577" fmla="*/ 4198030 h 8856097"/>
              <a:gd name="connsiteX9578" fmla="*/ 2484530 w 8830208"/>
              <a:gd name="connsiteY9578" fmla="*/ 4178980 h 8856097"/>
              <a:gd name="connsiteX9579" fmla="*/ 2485977 w 8830208"/>
              <a:gd name="connsiteY9579" fmla="*/ 4198030 h 8856097"/>
              <a:gd name="connsiteX9580" fmla="*/ 2505027 w 8830208"/>
              <a:gd name="connsiteY9580" fmla="*/ 4187381 h 8856097"/>
              <a:gd name="connsiteX9581" fmla="*/ 2514552 w 8830208"/>
              <a:gd name="connsiteY9581" fmla="*/ 4202792 h 8856097"/>
              <a:gd name="connsiteX9582" fmla="*/ 2524077 w 8830208"/>
              <a:gd name="connsiteY9582" fmla="*/ 4199154 h 8856097"/>
              <a:gd name="connsiteX9583" fmla="*/ 2514552 w 8830208"/>
              <a:gd name="connsiteY9583" fmla="*/ 4183742 h 8856097"/>
              <a:gd name="connsiteX9584" fmla="*/ 2505027 w 8830208"/>
              <a:gd name="connsiteY9584" fmla="*/ 4187381 h 8856097"/>
              <a:gd name="connsiteX9585" fmla="*/ 2781252 w 8830208"/>
              <a:gd name="connsiteY9585" fmla="*/ 4197334 h 8856097"/>
              <a:gd name="connsiteX9586" fmla="*/ 2791797 w 8830208"/>
              <a:gd name="connsiteY9586" fmla="*/ 4217080 h 8856097"/>
              <a:gd name="connsiteX9587" fmla="*/ 2796854 w 8830208"/>
              <a:gd name="connsiteY9587" fmla="*/ 4202792 h 8856097"/>
              <a:gd name="connsiteX9588" fmla="*/ 2813085 w 8830208"/>
              <a:gd name="connsiteY9588" fmla="*/ 4198268 h 8856097"/>
              <a:gd name="connsiteX9589" fmla="*/ 2815466 w 8830208"/>
              <a:gd name="connsiteY9589" fmla="*/ 4195887 h 8856097"/>
              <a:gd name="connsiteX9590" fmla="*/ 2781252 w 8830208"/>
              <a:gd name="connsiteY9590" fmla="*/ 4197334 h 8856097"/>
              <a:gd name="connsiteX9591" fmla="*/ 4012359 w 8830208"/>
              <a:gd name="connsiteY9591" fmla="*/ 4185285 h 8856097"/>
              <a:gd name="connsiteX9592" fmla="*/ 4000452 w 8830208"/>
              <a:gd name="connsiteY9592" fmla="*/ 4207031 h 8856097"/>
              <a:gd name="connsiteX9593" fmla="*/ 4000452 w 8830208"/>
              <a:gd name="connsiteY9593" fmla="*/ 4223966 h 8856097"/>
              <a:gd name="connsiteX9594" fmla="*/ 4024265 w 8830208"/>
              <a:gd name="connsiteY9594" fmla="*/ 4219413 h 8856097"/>
              <a:gd name="connsiteX9595" fmla="*/ 4042296 w 8830208"/>
              <a:gd name="connsiteY9595" fmla="*/ 4194048 h 8856097"/>
              <a:gd name="connsiteX9596" fmla="*/ 4012359 w 8830208"/>
              <a:gd name="connsiteY9596" fmla="*/ 4185285 h 8856097"/>
              <a:gd name="connsiteX9597" fmla="*/ 2429494 w 8830208"/>
              <a:gd name="connsiteY9597" fmla="*/ 4195086 h 8856097"/>
              <a:gd name="connsiteX9598" fmla="*/ 2438352 w 8830208"/>
              <a:gd name="connsiteY9598" fmla="*/ 4221842 h 8856097"/>
              <a:gd name="connsiteX9599" fmla="*/ 2446535 w 8830208"/>
              <a:gd name="connsiteY9599" fmla="*/ 4240892 h 8856097"/>
              <a:gd name="connsiteX9600" fmla="*/ 2447211 w 8830208"/>
              <a:gd name="connsiteY9600" fmla="*/ 4220023 h 8856097"/>
              <a:gd name="connsiteX9601" fmla="*/ 2438352 w 8830208"/>
              <a:gd name="connsiteY9601" fmla="*/ 4193267 h 8856097"/>
              <a:gd name="connsiteX9602" fmla="*/ 2429494 w 8830208"/>
              <a:gd name="connsiteY9602" fmla="*/ 4195086 h 8856097"/>
              <a:gd name="connsiteX9603" fmla="*/ 2726474 w 8830208"/>
              <a:gd name="connsiteY9603" fmla="*/ 4198334 h 8856097"/>
              <a:gd name="connsiteX9604" fmla="*/ 2690755 w 8830208"/>
              <a:gd name="connsiteY9604" fmla="*/ 4201468 h 8856097"/>
              <a:gd name="connsiteX9605" fmla="*/ 2676477 w 8830208"/>
              <a:gd name="connsiteY9605" fmla="*/ 4206536 h 8856097"/>
              <a:gd name="connsiteX9606" fmla="*/ 2663085 w 8830208"/>
              <a:gd name="connsiteY9606" fmla="*/ 4217080 h 8856097"/>
              <a:gd name="connsiteX9607" fmla="*/ 2655160 w 8830208"/>
              <a:gd name="connsiteY9607" fmla="*/ 4237997 h 8856097"/>
              <a:gd name="connsiteX9608" fmla="*/ 2660628 w 8830208"/>
              <a:gd name="connsiteY9608" fmla="*/ 4258923 h 8856097"/>
              <a:gd name="connsiteX9609" fmla="*/ 2667886 w 8830208"/>
              <a:gd name="connsiteY9609" fmla="*/ 4240378 h 8856097"/>
              <a:gd name="connsiteX9610" fmla="*/ 2675811 w 8830208"/>
              <a:gd name="connsiteY9610" fmla="*/ 4233749 h 8856097"/>
              <a:gd name="connsiteX9611" fmla="*/ 2686641 w 8830208"/>
              <a:gd name="connsiteY9611" fmla="*/ 4245655 h 8856097"/>
              <a:gd name="connsiteX9612" fmla="*/ 2690917 w 8830208"/>
              <a:gd name="connsiteY9612" fmla="*/ 4224224 h 8856097"/>
              <a:gd name="connsiteX9613" fmla="*/ 2685012 w 8830208"/>
              <a:gd name="connsiteY9613" fmla="*/ 4202792 h 8856097"/>
              <a:gd name="connsiteX9614" fmla="*/ 2698461 w 8830208"/>
              <a:gd name="connsiteY9614" fmla="*/ 4219461 h 8856097"/>
              <a:gd name="connsiteX9615" fmla="*/ 2722769 w 8830208"/>
              <a:gd name="connsiteY9615" fmla="*/ 4236130 h 8856097"/>
              <a:gd name="connsiteX9616" fmla="*/ 2734380 w 8830208"/>
              <a:gd name="connsiteY9616" fmla="*/ 4219461 h 8856097"/>
              <a:gd name="connsiteX9617" fmla="*/ 2739933 w 8830208"/>
              <a:gd name="connsiteY9617" fmla="*/ 4214699 h 8856097"/>
              <a:gd name="connsiteX9618" fmla="*/ 2771727 w 8830208"/>
              <a:gd name="connsiteY9618" fmla="*/ 4207555 h 8856097"/>
              <a:gd name="connsiteX9619" fmla="*/ 2726474 w 8830208"/>
              <a:gd name="connsiteY9619" fmla="*/ 4198334 h 8856097"/>
              <a:gd name="connsiteX9620" fmla="*/ 3794646 w 8830208"/>
              <a:gd name="connsiteY9620" fmla="*/ 4203573 h 8856097"/>
              <a:gd name="connsiteX9621" fmla="*/ 3800427 w 8830208"/>
              <a:gd name="connsiteY9621" fmla="*/ 4222623 h 8856097"/>
              <a:gd name="connsiteX9622" fmla="*/ 3809057 w 8830208"/>
              <a:gd name="connsiteY9622" fmla="*/ 4226605 h 8856097"/>
              <a:gd name="connsiteX9623" fmla="*/ 3812715 w 8830208"/>
              <a:gd name="connsiteY9623" fmla="*/ 4207555 h 8856097"/>
              <a:gd name="connsiteX9624" fmla="*/ 3798294 w 8830208"/>
              <a:gd name="connsiteY9624" fmla="*/ 4188505 h 8856097"/>
              <a:gd name="connsiteX9625" fmla="*/ 3794646 w 8830208"/>
              <a:gd name="connsiteY9625" fmla="*/ 4203573 h 8856097"/>
              <a:gd name="connsiteX9626" fmla="*/ 4791028 w 8830208"/>
              <a:gd name="connsiteY9626" fmla="*/ 4196268 h 8856097"/>
              <a:gd name="connsiteX9627" fmla="*/ 4857703 w 8830208"/>
              <a:gd name="connsiteY9627" fmla="*/ 4211079 h 8856097"/>
              <a:gd name="connsiteX9628" fmla="*/ 4933903 w 8830208"/>
              <a:gd name="connsiteY9628" fmla="*/ 4222061 h 8856097"/>
              <a:gd name="connsiteX9629" fmla="*/ 4922844 w 8830208"/>
              <a:gd name="connsiteY9629" fmla="*/ 4213298 h 8856097"/>
              <a:gd name="connsiteX9630" fmla="*/ 4791028 w 8830208"/>
              <a:gd name="connsiteY9630" fmla="*/ 4196268 h 8856097"/>
              <a:gd name="connsiteX9631" fmla="*/ 2191950 w 8830208"/>
              <a:gd name="connsiteY9631" fmla="*/ 4210812 h 8856097"/>
              <a:gd name="connsiteX9632" fmla="*/ 2187607 w 8830208"/>
              <a:gd name="connsiteY9632" fmla="*/ 4229862 h 8856097"/>
              <a:gd name="connsiteX9633" fmla="*/ 2182768 w 8830208"/>
              <a:gd name="connsiteY9633" fmla="*/ 4236130 h 8856097"/>
              <a:gd name="connsiteX9634" fmla="*/ 2171652 w 8830208"/>
              <a:gd name="connsiteY9634" fmla="*/ 4226900 h 8856097"/>
              <a:gd name="connsiteX9635" fmla="*/ 2157365 w 8830208"/>
              <a:gd name="connsiteY9635" fmla="*/ 4223157 h 8856097"/>
              <a:gd name="connsiteX9636" fmla="*/ 2143077 w 8830208"/>
              <a:gd name="connsiteY9636" fmla="*/ 4241016 h 8856097"/>
              <a:gd name="connsiteX9637" fmla="*/ 2124027 w 8830208"/>
              <a:gd name="connsiteY9637" fmla="*/ 4248417 h 8856097"/>
              <a:gd name="connsiteX9638" fmla="*/ 2104977 w 8830208"/>
              <a:gd name="connsiteY9638" fmla="*/ 4258828 h 8856097"/>
              <a:gd name="connsiteX9639" fmla="*/ 2115064 w 8830208"/>
              <a:gd name="connsiteY9639" fmla="*/ 4274230 h 8856097"/>
              <a:gd name="connsiteX9640" fmla="*/ 2118636 w 8830208"/>
              <a:gd name="connsiteY9640" fmla="*/ 4263686 h 8856097"/>
              <a:gd name="connsiteX9641" fmla="*/ 2132362 w 8830208"/>
              <a:gd name="connsiteY9641" fmla="*/ 4259561 h 8856097"/>
              <a:gd name="connsiteX9642" fmla="*/ 2152602 w 8830208"/>
              <a:gd name="connsiteY9642" fmla="*/ 4265990 h 8856097"/>
              <a:gd name="connsiteX9643" fmla="*/ 2152745 w 8830208"/>
              <a:gd name="connsiteY9643" fmla="*/ 4248674 h 8856097"/>
              <a:gd name="connsiteX9644" fmla="*/ 2152898 w 8830208"/>
              <a:gd name="connsiteY9644" fmla="*/ 4231367 h 8856097"/>
              <a:gd name="connsiteX9645" fmla="*/ 2161213 w 8830208"/>
              <a:gd name="connsiteY9645" fmla="*/ 4244493 h 8856097"/>
              <a:gd name="connsiteX9646" fmla="*/ 2182492 w 8830208"/>
              <a:gd name="connsiteY9646" fmla="*/ 4249398 h 8856097"/>
              <a:gd name="connsiteX9647" fmla="*/ 2204199 w 8830208"/>
              <a:gd name="connsiteY9647" fmla="*/ 4241035 h 8856097"/>
              <a:gd name="connsiteX9648" fmla="*/ 2217334 w 8830208"/>
              <a:gd name="connsiteY9648" fmla="*/ 4227662 h 8856097"/>
              <a:gd name="connsiteX9649" fmla="*/ 2208610 w 8830208"/>
              <a:gd name="connsiteY9649" fmla="*/ 4222347 h 8856097"/>
              <a:gd name="connsiteX9650" fmla="*/ 2195465 w 8830208"/>
              <a:gd name="connsiteY9650" fmla="*/ 4230262 h 8856097"/>
              <a:gd name="connsiteX9651" fmla="*/ 2208533 w 8830208"/>
              <a:gd name="connsiteY9651" fmla="*/ 4214146 h 8856097"/>
              <a:gd name="connsiteX9652" fmla="*/ 2212086 w 8830208"/>
              <a:gd name="connsiteY9652" fmla="*/ 4198030 h 8856097"/>
              <a:gd name="connsiteX9653" fmla="*/ 2191950 w 8830208"/>
              <a:gd name="connsiteY9653" fmla="*/ 4210812 h 8856097"/>
              <a:gd name="connsiteX9654" fmla="*/ 2950150 w 8830208"/>
              <a:gd name="connsiteY9654" fmla="*/ 4209993 h 8856097"/>
              <a:gd name="connsiteX9655" fmla="*/ 2910935 w 8830208"/>
              <a:gd name="connsiteY9655" fmla="*/ 4230529 h 8856097"/>
              <a:gd name="connsiteX9656" fmla="*/ 2875512 w 8830208"/>
              <a:gd name="connsiteY9656" fmla="*/ 4263105 h 8856097"/>
              <a:gd name="connsiteX9657" fmla="*/ 2908459 w 8830208"/>
              <a:gd name="connsiteY9657" fmla="*/ 4247245 h 8856097"/>
              <a:gd name="connsiteX9658" fmla="*/ 2903525 w 8830208"/>
              <a:gd name="connsiteY9658" fmla="*/ 4231367 h 8856097"/>
              <a:gd name="connsiteX9659" fmla="*/ 2919870 w 8830208"/>
              <a:gd name="connsiteY9659" fmla="*/ 4250417 h 8856097"/>
              <a:gd name="connsiteX9660" fmla="*/ 2936215 w 8830208"/>
              <a:gd name="connsiteY9660" fmla="*/ 4269467 h 8856097"/>
              <a:gd name="connsiteX9661" fmla="*/ 2930471 w 8830208"/>
              <a:gd name="connsiteY9661" fmla="*/ 4252799 h 8856097"/>
              <a:gd name="connsiteX9662" fmla="*/ 2933157 w 8830208"/>
              <a:gd name="connsiteY9662" fmla="*/ 4236130 h 8856097"/>
              <a:gd name="connsiteX9663" fmla="*/ 2945273 w 8830208"/>
              <a:gd name="connsiteY9663" fmla="*/ 4247179 h 8856097"/>
              <a:gd name="connsiteX9664" fmla="*/ 2964371 w 8830208"/>
              <a:gd name="connsiteY9664" fmla="*/ 4249560 h 8856097"/>
              <a:gd name="connsiteX9665" fmla="*/ 2979782 w 8830208"/>
              <a:gd name="connsiteY9665" fmla="*/ 4240892 h 8856097"/>
              <a:gd name="connsiteX9666" fmla="*/ 2967685 w 8830208"/>
              <a:gd name="connsiteY9666" fmla="*/ 4218347 h 8856097"/>
              <a:gd name="connsiteX9667" fmla="*/ 2955598 w 8830208"/>
              <a:gd name="connsiteY9667" fmla="*/ 4195791 h 8856097"/>
              <a:gd name="connsiteX9668" fmla="*/ 2950150 w 8830208"/>
              <a:gd name="connsiteY9668" fmla="*/ 4209993 h 8856097"/>
              <a:gd name="connsiteX9669" fmla="*/ 3972020 w 8830208"/>
              <a:gd name="connsiteY9669" fmla="*/ 4205174 h 8856097"/>
              <a:gd name="connsiteX9670" fmla="*/ 3981126 w 8830208"/>
              <a:gd name="connsiteY9670" fmla="*/ 4226481 h 8856097"/>
              <a:gd name="connsiteX9671" fmla="*/ 3990080 w 8830208"/>
              <a:gd name="connsiteY9671" fmla="*/ 4240654 h 8856097"/>
              <a:gd name="connsiteX9672" fmla="*/ 3988480 w 8830208"/>
              <a:gd name="connsiteY9672" fmla="*/ 4219337 h 8856097"/>
              <a:gd name="connsiteX9673" fmla="*/ 3972020 w 8830208"/>
              <a:gd name="connsiteY9673" fmla="*/ 4205174 h 8856097"/>
              <a:gd name="connsiteX9674" fmla="*/ 4078072 w 8830208"/>
              <a:gd name="connsiteY9674" fmla="*/ 4206469 h 8856097"/>
              <a:gd name="connsiteX9675" fmla="*/ 4109028 w 8830208"/>
              <a:gd name="connsiteY9675" fmla="*/ 4215508 h 8856097"/>
              <a:gd name="connsiteX9676" fmla="*/ 4152852 w 8830208"/>
              <a:gd name="connsiteY9676" fmla="*/ 4207212 h 8856097"/>
              <a:gd name="connsiteX9677" fmla="*/ 4078072 w 8830208"/>
              <a:gd name="connsiteY9677" fmla="*/ 4206469 h 8856097"/>
              <a:gd name="connsiteX9678" fmla="*/ 2409777 w 8830208"/>
              <a:gd name="connsiteY9678" fmla="*/ 4221842 h 8856097"/>
              <a:gd name="connsiteX9679" fmla="*/ 2409482 w 8830208"/>
              <a:gd name="connsiteY9679" fmla="*/ 4240892 h 8856097"/>
              <a:gd name="connsiteX9680" fmla="*/ 2401167 w 8830208"/>
              <a:gd name="connsiteY9680" fmla="*/ 4227767 h 8856097"/>
              <a:gd name="connsiteX9681" fmla="*/ 2380898 w 8830208"/>
              <a:gd name="connsiteY9681" fmla="*/ 4222033 h 8856097"/>
              <a:gd name="connsiteX9682" fmla="*/ 2341731 w 8830208"/>
              <a:gd name="connsiteY9682" fmla="*/ 4228653 h 8856097"/>
              <a:gd name="connsiteX9683" fmla="*/ 2328815 w 8830208"/>
              <a:gd name="connsiteY9683" fmla="*/ 4264705 h 8856097"/>
              <a:gd name="connsiteX9684" fmla="*/ 2343102 w 8830208"/>
              <a:gd name="connsiteY9684" fmla="*/ 4266172 h 8856097"/>
              <a:gd name="connsiteX9685" fmla="*/ 2357333 w 8830208"/>
              <a:gd name="connsiteY9685" fmla="*/ 4261238 h 8856097"/>
              <a:gd name="connsiteX9686" fmla="*/ 2380536 w 8830208"/>
              <a:gd name="connsiteY9686" fmla="*/ 4244273 h 8856097"/>
              <a:gd name="connsiteX9687" fmla="*/ 2390127 w 8830208"/>
              <a:gd name="connsiteY9687" fmla="*/ 4233749 h 8856097"/>
              <a:gd name="connsiteX9688" fmla="*/ 2422874 w 8830208"/>
              <a:gd name="connsiteY9688" fmla="*/ 4238054 h 8856097"/>
              <a:gd name="connsiteX9689" fmla="*/ 2418817 w 8830208"/>
              <a:gd name="connsiteY9689" fmla="*/ 4216623 h 8856097"/>
              <a:gd name="connsiteX9690" fmla="*/ 2410073 w 8830208"/>
              <a:gd name="connsiteY9690" fmla="*/ 4202792 h 8856097"/>
              <a:gd name="connsiteX9691" fmla="*/ 2409777 w 8830208"/>
              <a:gd name="connsiteY9691" fmla="*/ 4221842 h 8856097"/>
              <a:gd name="connsiteX9692" fmla="*/ 3759813 w 8830208"/>
              <a:gd name="connsiteY9692" fmla="*/ 4213251 h 8856097"/>
              <a:gd name="connsiteX9693" fmla="*/ 3760003 w 8830208"/>
              <a:gd name="connsiteY9693" fmla="*/ 4234682 h 8856097"/>
              <a:gd name="connsiteX9694" fmla="*/ 3765890 w 8830208"/>
              <a:gd name="connsiteY9694" fmla="*/ 4250417 h 8856097"/>
              <a:gd name="connsiteX9695" fmla="*/ 3748040 w 8830208"/>
              <a:gd name="connsiteY9695" fmla="*/ 4236130 h 8856097"/>
              <a:gd name="connsiteX9696" fmla="*/ 3730190 w 8830208"/>
              <a:gd name="connsiteY9696" fmla="*/ 4221842 h 8856097"/>
              <a:gd name="connsiteX9697" fmla="*/ 3736429 w 8830208"/>
              <a:gd name="connsiteY9697" fmla="*/ 4238511 h 8856097"/>
              <a:gd name="connsiteX9698" fmla="*/ 3721008 w 8830208"/>
              <a:gd name="connsiteY9698" fmla="*/ 4243274 h 8856097"/>
              <a:gd name="connsiteX9699" fmla="*/ 3716208 w 8830208"/>
              <a:gd name="connsiteY9699" fmla="*/ 4231367 h 8856097"/>
              <a:gd name="connsiteX9700" fmla="*/ 3715455 w 8830208"/>
              <a:gd name="connsiteY9700" fmla="*/ 4242711 h 8856097"/>
              <a:gd name="connsiteX9701" fmla="*/ 3723951 w 8830208"/>
              <a:gd name="connsiteY9701" fmla="*/ 4259771 h 8856097"/>
              <a:gd name="connsiteX9702" fmla="*/ 3790902 w 8830208"/>
              <a:gd name="connsiteY9702" fmla="*/ 4221595 h 8856097"/>
              <a:gd name="connsiteX9703" fmla="*/ 3759813 w 8830208"/>
              <a:gd name="connsiteY9703" fmla="*/ 4213251 h 8856097"/>
              <a:gd name="connsiteX9704" fmla="*/ 3947913 w 8830208"/>
              <a:gd name="connsiteY9704" fmla="*/ 4228986 h 8856097"/>
              <a:gd name="connsiteX9705" fmla="*/ 3953818 w 8830208"/>
              <a:gd name="connsiteY9705" fmla="*/ 4250417 h 8856097"/>
              <a:gd name="connsiteX9706" fmla="*/ 3937749 w 8830208"/>
              <a:gd name="connsiteY9706" fmla="*/ 4231367 h 8856097"/>
              <a:gd name="connsiteX9707" fmla="*/ 3921690 w 8830208"/>
              <a:gd name="connsiteY9707" fmla="*/ 4212317 h 8856097"/>
              <a:gd name="connsiteX9708" fmla="*/ 3927729 w 8830208"/>
              <a:gd name="connsiteY9708" fmla="*/ 4229767 h 8856097"/>
              <a:gd name="connsiteX9709" fmla="*/ 3933777 w 8830208"/>
              <a:gd name="connsiteY9709" fmla="*/ 4251198 h 8856097"/>
              <a:gd name="connsiteX9710" fmla="*/ 3960295 w 8830208"/>
              <a:gd name="connsiteY9710" fmla="*/ 4247131 h 8856097"/>
              <a:gd name="connsiteX9711" fmla="*/ 3966420 w 8830208"/>
              <a:gd name="connsiteY9711" fmla="*/ 4223461 h 8856097"/>
              <a:gd name="connsiteX9712" fmla="*/ 3947913 w 8830208"/>
              <a:gd name="connsiteY9712" fmla="*/ 4228986 h 8856097"/>
              <a:gd name="connsiteX9713" fmla="*/ 2628852 w 8830208"/>
              <a:gd name="connsiteY9713" fmla="*/ 4236130 h 8856097"/>
              <a:gd name="connsiteX9714" fmla="*/ 2642588 w 8830208"/>
              <a:gd name="connsiteY9714" fmla="*/ 4255180 h 8856097"/>
              <a:gd name="connsiteX9715" fmla="*/ 2641140 w 8830208"/>
              <a:gd name="connsiteY9715" fmla="*/ 4236130 h 8856097"/>
              <a:gd name="connsiteX9716" fmla="*/ 2627405 w 8830208"/>
              <a:gd name="connsiteY9716" fmla="*/ 4217080 h 8856097"/>
              <a:gd name="connsiteX9717" fmla="*/ 2628852 w 8830208"/>
              <a:gd name="connsiteY9717" fmla="*/ 4236130 h 8856097"/>
              <a:gd name="connsiteX9718" fmla="*/ 3564684 w 8830208"/>
              <a:gd name="connsiteY9718" fmla="*/ 4223385 h 8856097"/>
              <a:gd name="connsiteX9719" fmla="*/ 3559921 w 8830208"/>
              <a:gd name="connsiteY9719" fmla="*/ 4264562 h 8856097"/>
              <a:gd name="connsiteX9720" fmla="*/ 3587849 w 8830208"/>
              <a:gd name="connsiteY9720" fmla="*/ 4233749 h 8856097"/>
              <a:gd name="connsiteX9721" fmla="*/ 3564684 w 8830208"/>
              <a:gd name="connsiteY9721" fmla="*/ 4223385 h 8856097"/>
              <a:gd name="connsiteX9722" fmla="*/ 4819603 w 8830208"/>
              <a:gd name="connsiteY9722" fmla="*/ 4236730 h 8856097"/>
              <a:gd name="connsiteX9723" fmla="*/ 4850768 w 8830208"/>
              <a:gd name="connsiteY9723" fmla="*/ 4245655 h 8856097"/>
              <a:gd name="connsiteX9724" fmla="*/ 5024390 w 8830208"/>
              <a:gd name="connsiteY9724" fmla="*/ 4287803 h 8856097"/>
              <a:gd name="connsiteX9725" fmla="*/ 5010103 w 8830208"/>
              <a:gd name="connsiteY9725" fmla="*/ 4275430 h 8856097"/>
              <a:gd name="connsiteX9726" fmla="*/ 4819603 w 8830208"/>
              <a:gd name="connsiteY9726" fmla="*/ 4236730 h 8856097"/>
              <a:gd name="connsiteX9727" fmla="*/ 2328815 w 8830208"/>
              <a:gd name="connsiteY9727" fmla="*/ 4245655 h 8856097"/>
              <a:gd name="connsiteX9728" fmla="*/ 2338902 w 8830208"/>
              <a:gd name="connsiteY9728" fmla="*/ 4255180 h 8856097"/>
              <a:gd name="connsiteX9729" fmla="*/ 2343102 w 8830208"/>
              <a:gd name="connsiteY9729" fmla="*/ 4245655 h 8856097"/>
              <a:gd name="connsiteX9730" fmla="*/ 2333016 w 8830208"/>
              <a:gd name="connsiteY9730" fmla="*/ 4236130 h 8856097"/>
              <a:gd name="connsiteX9731" fmla="*/ 2328815 w 8830208"/>
              <a:gd name="connsiteY9731" fmla="*/ 4245655 h 8856097"/>
              <a:gd name="connsiteX9732" fmla="*/ 2357390 w 8830208"/>
              <a:gd name="connsiteY9732" fmla="*/ 4245655 h 8856097"/>
              <a:gd name="connsiteX9733" fmla="*/ 2367477 w 8830208"/>
              <a:gd name="connsiteY9733" fmla="*/ 4255180 h 8856097"/>
              <a:gd name="connsiteX9734" fmla="*/ 2371677 w 8830208"/>
              <a:gd name="connsiteY9734" fmla="*/ 4245655 h 8856097"/>
              <a:gd name="connsiteX9735" fmla="*/ 2361591 w 8830208"/>
              <a:gd name="connsiteY9735" fmla="*/ 4236130 h 8856097"/>
              <a:gd name="connsiteX9736" fmla="*/ 2357390 w 8830208"/>
              <a:gd name="connsiteY9736" fmla="*/ 4245655 h 8856097"/>
              <a:gd name="connsiteX9737" fmla="*/ 2550690 w 8830208"/>
              <a:gd name="connsiteY9737" fmla="*/ 4252760 h 8856097"/>
              <a:gd name="connsiteX9738" fmla="*/ 2524916 w 8830208"/>
              <a:gd name="connsiteY9738" fmla="*/ 4265343 h 8856097"/>
              <a:gd name="connsiteX9739" fmla="*/ 2531364 w 8830208"/>
              <a:gd name="connsiteY9739" fmla="*/ 4281688 h 8856097"/>
              <a:gd name="connsiteX9740" fmla="*/ 2537803 w 8830208"/>
              <a:gd name="connsiteY9740" fmla="*/ 4298042 h 8856097"/>
              <a:gd name="connsiteX9741" fmla="*/ 2541261 w 8830208"/>
              <a:gd name="connsiteY9741" fmla="*/ 4280869 h 8856097"/>
              <a:gd name="connsiteX9742" fmla="*/ 2544718 w 8830208"/>
              <a:gd name="connsiteY9742" fmla="*/ 4263695 h 8856097"/>
              <a:gd name="connsiteX9743" fmla="*/ 2558615 w 8830208"/>
              <a:gd name="connsiteY9743" fmla="*/ 4275230 h 8856097"/>
              <a:gd name="connsiteX9744" fmla="*/ 2582523 w 8830208"/>
              <a:gd name="connsiteY9744" fmla="*/ 4254827 h 8856097"/>
              <a:gd name="connsiteX9745" fmla="*/ 2576465 w 8830208"/>
              <a:gd name="connsiteY9745" fmla="*/ 4240187 h 8856097"/>
              <a:gd name="connsiteX9746" fmla="*/ 2550690 w 8830208"/>
              <a:gd name="connsiteY9746" fmla="*/ 4252760 h 8856097"/>
              <a:gd name="connsiteX9747" fmla="*/ 3526584 w 8830208"/>
              <a:gd name="connsiteY9747" fmla="*/ 4243112 h 8856097"/>
              <a:gd name="connsiteX9748" fmla="*/ 3514535 w 8830208"/>
              <a:gd name="connsiteY9748" fmla="*/ 4263114 h 8856097"/>
              <a:gd name="connsiteX9749" fmla="*/ 3514382 w 8830208"/>
              <a:gd name="connsiteY9749" fmla="*/ 4278992 h 8856097"/>
              <a:gd name="connsiteX9750" fmla="*/ 3504105 w 8830208"/>
              <a:gd name="connsiteY9750" fmla="*/ 4264705 h 8856097"/>
              <a:gd name="connsiteX9751" fmla="*/ 3493827 w 8830208"/>
              <a:gd name="connsiteY9751" fmla="*/ 4250417 h 8856097"/>
              <a:gd name="connsiteX9752" fmla="*/ 3499190 w 8830208"/>
              <a:gd name="connsiteY9752" fmla="*/ 4267086 h 8856097"/>
              <a:gd name="connsiteX9753" fmla="*/ 3482845 w 8830208"/>
              <a:gd name="connsiteY9753" fmla="*/ 4273992 h 8856097"/>
              <a:gd name="connsiteX9754" fmla="*/ 3480264 w 8830208"/>
              <a:gd name="connsiteY9754" fmla="*/ 4275782 h 8856097"/>
              <a:gd name="connsiteX9755" fmla="*/ 3523079 w 8830208"/>
              <a:gd name="connsiteY9755" fmla="*/ 4275392 h 8856097"/>
              <a:gd name="connsiteX9756" fmla="*/ 3526584 w 8830208"/>
              <a:gd name="connsiteY9756" fmla="*/ 4243112 h 8856097"/>
              <a:gd name="connsiteX9757" fmla="*/ 3863359 w 8830208"/>
              <a:gd name="connsiteY9757" fmla="*/ 4251198 h 8856097"/>
              <a:gd name="connsiteX9758" fmla="*/ 3866683 w 8830208"/>
              <a:gd name="connsiteY9758" fmla="*/ 4288775 h 8856097"/>
              <a:gd name="connsiteX9759" fmla="*/ 3870674 w 8830208"/>
              <a:gd name="connsiteY9759" fmla="*/ 4266781 h 8856097"/>
              <a:gd name="connsiteX9760" fmla="*/ 3865550 w 8830208"/>
              <a:gd name="connsiteY9760" fmla="*/ 4250417 h 8856097"/>
              <a:gd name="connsiteX9761" fmla="*/ 3881895 w 8830208"/>
              <a:gd name="connsiteY9761" fmla="*/ 4269467 h 8856097"/>
              <a:gd name="connsiteX9762" fmla="*/ 3898240 w 8830208"/>
              <a:gd name="connsiteY9762" fmla="*/ 4288517 h 8856097"/>
              <a:gd name="connsiteX9763" fmla="*/ 3892201 w 8830208"/>
              <a:gd name="connsiteY9763" fmla="*/ 4271067 h 8856097"/>
              <a:gd name="connsiteX9764" fmla="*/ 3886152 w 8830208"/>
              <a:gd name="connsiteY9764" fmla="*/ 4244874 h 8856097"/>
              <a:gd name="connsiteX9765" fmla="*/ 3863359 w 8830208"/>
              <a:gd name="connsiteY9765" fmla="*/ 4251198 h 8856097"/>
              <a:gd name="connsiteX9766" fmla="*/ 3681746 w 8830208"/>
              <a:gd name="connsiteY9766" fmla="*/ 4258485 h 8856097"/>
              <a:gd name="connsiteX9767" fmla="*/ 3675164 w 8830208"/>
              <a:gd name="connsiteY9767" fmla="*/ 4278097 h 8856097"/>
              <a:gd name="connsiteX9768" fmla="*/ 3686127 w 8830208"/>
              <a:gd name="connsiteY9768" fmla="*/ 4275087 h 8856097"/>
              <a:gd name="connsiteX9769" fmla="*/ 3700520 w 8830208"/>
              <a:gd name="connsiteY9769" fmla="*/ 4270829 h 8856097"/>
              <a:gd name="connsiteX9770" fmla="*/ 3714922 w 8830208"/>
              <a:gd name="connsiteY9770" fmla="*/ 4276354 h 8856097"/>
              <a:gd name="connsiteX9771" fmla="*/ 3709025 w 8830208"/>
              <a:gd name="connsiteY9771" fmla="*/ 4260999 h 8856097"/>
              <a:gd name="connsiteX9772" fmla="*/ 3681746 w 8830208"/>
              <a:gd name="connsiteY9772" fmla="*/ 4258485 h 8856097"/>
              <a:gd name="connsiteX9773" fmla="*/ 2263731 w 8830208"/>
              <a:gd name="connsiteY9773" fmla="*/ 4261533 h 8856097"/>
              <a:gd name="connsiteX9774" fmla="*/ 2267969 w 8830208"/>
              <a:gd name="connsiteY9774" fmla="*/ 4297385 h 8856097"/>
              <a:gd name="connsiteX9775" fmla="*/ 2286495 w 8830208"/>
              <a:gd name="connsiteY9775" fmla="*/ 4303690 h 8856097"/>
              <a:gd name="connsiteX9776" fmla="*/ 2298287 w 8830208"/>
              <a:gd name="connsiteY9776" fmla="*/ 4281374 h 8856097"/>
              <a:gd name="connsiteX9777" fmla="*/ 2263731 w 8830208"/>
              <a:gd name="connsiteY9777" fmla="*/ 4261533 h 8856097"/>
              <a:gd name="connsiteX9778" fmla="*/ 2817028 w 8830208"/>
              <a:gd name="connsiteY9778" fmla="*/ 4261504 h 8856097"/>
              <a:gd name="connsiteX9779" fmla="*/ 2823324 w 8830208"/>
              <a:gd name="connsiteY9779" fmla="*/ 4275506 h 8856097"/>
              <a:gd name="connsiteX9780" fmla="*/ 2802388 w 8830208"/>
              <a:gd name="connsiteY9780" fmla="*/ 4272315 h 8856097"/>
              <a:gd name="connsiteX9781" fmla="*/ 2787120 w 8830208"/>
              <a:gd name="connsiteY9781" fmla="*/ 4259942 h 8856097"/>
              <a:gd name="connsiteX9782" fmla="*/ 2794273 w 8830208"/>
              <a:gd name="connsiteY9782" fmla="*/ 4271849 h 8856097"/>
              <a:gd name="connsiteX9783" fmla="*/ 2792130 w 8830208"/>
              <a:gd name="connsiteY9783" fmla="*/ 4283755 h 8856097"/>
              <a:gd name="connsiteX9784" fmla="*/ 2778033 w 8830208"/>
              <a:gd name="connsiteY9784" fmla="*/ 4271849 h 8856097"/>
              <a:gd name="connsiteX9785" fmla="*/ 2772480 w 8830208"/>
              <a:gd name="connsiteY9785" fmla="*/ 4278430 h 8856097"/>
              <a:gd name="connsiteX9786" fmla="*/ 2771727 w 8830208"/>
              <a:gd name="connsiteY9786" fmla="*/ 4296918 h 8856097"/>
              <a:gd name="connsiteX9787" fmla="*/ 2759069 w 8830208"/>
              <a:gd name="connsiteY9787" fmla="*/ 4279611 h 8856097"/>
              <a:gd name="connsiteX9788" fmla="*/ 2746420 w 8830208"/>
              <a:gd name="connsiteY9788" fmla="*/ 4262314 h 8856097"/>
              <a:gd name="connsiteX9789" fmla="*/ 2725731 w 8830208"/>
              <a:gd name="connsiteY9789" fmla="*/ 4288603 h 8856097"/>
              <a:gd name="connsiteX9790" fmla="*/ 2705052 w 8830208"/>
              <a:gd name="connsiteY9790" fmla="*/ 4304090 h 8856097"/>
              <a:gd name="connsiteX9791" fmla="*/ 2686002 w 8830208"/>
              <a:gd name="connsiteY9791" fmla="*/ 4293280 h 8856097"/>
              <a:gd name="connsiteX9792" fmla="*/ 2666952 w 8830208"/>
              <a:gd name="connsiteY9792" fmla="*/ 4312330 h 8856097"/>
              <a:gd name="connsiteX9793" fmla="*/ 2666952 w 8830208"/>
              <a:gd name="connsiteY9793" fmla="*/ 4331380 h 8856097"/>
              <a:gd name="connsiteX9794" fmla="*/ 2689174 w 8830208"/>
              <a:gd name="connsiteY9794" fmla="*/ 4331380 h 8856097"/>
              <a:gd name="connsiteX9795" fmla="*/ 2718025 w 8830208"/>
              <a:gd name="connsiteY9795" fmla="*/ 4324750 h 8856097"/>
              <a:gd name="connsiteX9796" fmla="*/ 2736285 w 8830208"/>
              <a:gd name="connsiteY9796" fmla="*/ 4315854 h 8856097"/>
              <a:gd name="connsiteX9797" fmla="*/ 2777909 w 8830208"/>
              <a:gd name="connsiteY9797" fmla="*/ 4304367 h 8856097"/>
              <a:gd name="connsiteX9798" fmla="*/ 2816086 w 8830208"/>
              <a:gd name="connsiteY9798" fmla="*/ 4303348 h 8856097"/>
              <a:gd name="connsiteX9799" fmla="*/ 2835745 w 8830208"/>
              <a:gd name="connsiteY9799" fmla="*/ 4304453 h 8856097"/>
              <a:gd name="connsiteX9800" fmla="*/ 2820619 w 8830208"/>
              <a:gd name="connsiteY9800" fmla="*/ 4255932 h 8856097"/>
              <a:gd name="connsiteX9801" fmla="*/ 2817028 w 8830208"/>
              <a:gd name="connsiteY9801" fmla="*/ 4261504 h 8856097"/>
              <a:gd name="connsiteX9802" fmla="*/ 4025627 w 8830208"/>
              <a:gd name="connsiteY9802" fmla="*/ 4276611 h 8856097"/>
              <a:gd name="connsiteX9803" fmla="*/ 4010377 w 8830208"/>
              <a:gd name="connsiteY9803" fmla="*/ 4298042 h 8856097"/>
              <a:gd name="connsiteX9804" fmla="*/ 4016559 w 8830208"/>
              <a:gd name="connsiteY9804" fmla="*/ 4279811 h 8856097"/>
              <a:gd name="connsiteX9805" fmla="*/ 4011597 w 8830208"/>
              <a:gd name="connsiteY9805" fmla="*/ 4268467 h 8856097"/>
              <a:gd name="connsiteX9806" fmla="*/ 4026618 w 8830208"/>
              <a:gd name="connsiteY9806" fmla="*/ 4305586 h 8856097"/>
              <a:gd name="connsiteX9807" fmla="*/ 4060089 w 8830208"/>
              <a:gd name="connsiteY9807" fmla="*/ 4273173 h 8856097"/>
              <a:gd name="connsiteX9808" fmla="*/ 4025627 w 8830208"/>
              <a:gd name="connsiteY9808" fmla="*/ 4276611 h 8856097"/>
              <a:gd name="connsiteX9809" fmla="*/ 2271665 w 8830208"/>
              <a:gd name="connsiteY9809" fmla="*/ 4274230 h 8856097"/>
              <a:gd name="connsiteX9810" fmla="*/ 2275866 w 8830208"/>
              <a:gd name="connsiteY9810" fmla="*/ 4283755 h 8856097"/>
              <a:gd name="connsiteX9811" fmla="*/ 2285952 w 8830208"/>
              <a:gd name="connsiteY9811" fmla="*/ 4274230 h 8856097"/>
              <a:gd name="connsiteX9812" fmla="*/ 2281752 w 8830208"/>
              <a:gd name="connsiteY9812" fmla="*/ 4264705 h 8856097"/>
              <a:gd name="connsiteX9813" fmla="*/ 2271665 w 8830208"/>
              <a:gd name="connsiteY9813" fmla="*/ 4274230 h 8856097"/>
              <a:gd name="connsiteX9814" fmla="*/ 2501579 w 8830208"/>
              <a:gd name="connsiteY9814" fmla="*/ 4278992 h 8856097"/>
              <a:gd name="connsiteX9815" fmla="*/ 2515277 w 8830208"/>
              <a:gd name="connsiteY9815" fmla="*/ 4293280 h 8856097"/>
              <a:gd name="connsiteX9816" fmla="*/ 2518000 w 8830208"/>
              <a:gd name="connsiteY9816" fmla="*/ 4278992 h 8856097"/>
              <a:gd name="connsiteX9817" fmla="*/ 2504304 w 8830208"/>
              <a:gd name="connsiteY9817" fmla="*/ 4264705 h 8856097"/>
              <a:gd name="connsiteX9818" fmla="*/ 2501579 w 8830208"/>
              <a:gd name="connsiteY9818" fmla="*/ 4278992 h 8856097"/>
              <a:gd name="connsiteX9819" fmla="*/ 2231184 w 8830208"/>
              <a:gd name="connsiteY9819" fmla="*/ 4280535 h 8856097"/>
              <a:gd name="connsiteX9820" fmla="*/ 2219135 w 8830208"/>
              <a:gd name="connsiteY9820" fmla="*/ 4301214 h 8856097"/>
              <a:gd name="connsiteX9821" fmla="*/ 2218982 w 8830208"/>
              <a:gd name="connsiteY9821" fmla="*/ 4317092 h 8856097"/>
              <a:gd name="connsiteX9822" fmla="*/ 2210667 w 8830208"/>
              <a:gd name="connsiteY9822" fmla="*/ 4303967 h 8856097"/>
              <a:gd name="connsiteX9823" fmla="*/ 2181035 w 8830208"/>
              <a:gd name="connsiteY9823" fmla="*/ 4320035 h 8856097"/>
              <a:gd name="connsiteX9824" fmla="*/ 2180882 w 8830208"/>
              <a:gd name="connsiteY9824" fmla="*/ 4336142 h 8856097"/>
              <a:gd name="connsiteX9825" fmla="*/ 2171900 w 8830208"/>
              <a:gd name="connsiteY9825" fmla="*/ 4321931 h 8856097"/>
              <a:gd name="connsiteX9826" fmla="*/ 2162918 w 8830208"/>
              <a:gd name="connsiteY9826" fmla="*/ 4307729 h 8856097"/>
              <a:gd name="connsiteX9827" fmla="*/ 2151926 w 8830208"/>
              <a:gd name="connsiteY9827" fmla="*/ 4318721 h 8856097"/>
              <a:gd name="connsiteX9828" fmla="*/ 2146907 w 8830208"/>
              <a:gd name="connsiteY9828" fmla="*/ 4339400 h 8856097"/>
              <a:gd name="connsiteX9829" fmla="*/ 2247624 w 8830208"/>
              <a:gd name="connsiteY9829" fmla="*/ 4290899 h 8856097"/>
              <a:gd name="connsiteX9830" fmla="*/ 2245471 w 8830208"/>
              <a:gd name="connsiteY9830" fmla="*/ 4274982 h 8856097"/>
              <a:gd name="connsiteX9831" fmla="*/ 2231184 w 8830208"/>
              <a:gd name="connsiteY9831" fmla="*/ 4280535 h 8856097"/>
              <a:gd name="connsiteX9832" fmla="*/ 3640884 w 8830208"/>
              <a:gd name="connsiteY9832" fmla="*/ 4281069 h 8856097"/>
              <a:gd name="connsiteX9833" fmla="*/ 3628835 w 8830208"/>
              <a:gd name="connsiteY9833" fmla="*/ 4301214 h 8856097"/>
              <a:gd name="connsiteX9834" fmla="*/ 3628682 w 8830208"/>
              <a:gd name="connsiteY9834" fmla="*/ 4317092 h 8856097"/>
              <a:gd name="connsiteX9835" fmla="*/ 3620034 w 8830208"/>
              <a:gd name="connsiteY9835" fmla="*/ 4303414 h 8856097"/>
              <a:gd name="connsiteX9836" fmla="*/ 3611375 w 8830208"/>
              <a:gd name="connsiteY9836" fmla="*/ 4289746 h 8856097"/>
              <a:gd name="connsiteX9837" fmla="*/ 3596936 w 8830208"/>
              <a:gd name="connsiteY9837" fmla="*/ 4301728 h 8856097"/>
              <a:gd name="connsiteX9838" fmla="*/ 3587372 w 8830208"/>
              <a:gd name="connsiteY9838" fmla="*/ 4326474 h 8856097"/>
              <a:gd name="connsiteX9839" fmla="*/ 3592268 w 8830208"/>
              <a:gd name="connsiteY9839" fmla="*/ 4339219 h 8856097"/>
              <a:gd name="connsiteX9840" fmla="*/ 3620091 w 8830208"/>
              <a:gd name="connsiteY9840" fmla="*/ 4323398 h 8856097"/>
              <a:gd name="connsiteX9841" fmla="*/ 3648113 w 8830208"/>
              <a:gd name="connsiteY9841" fmla="*/ 4293280 h 8856097"/>
              <a:gd name="connsiteX9842" fmla="*/ 3648323 w 8830208"/>
              <a:gd name="connsiteY9842" fmla="*/ 4278992 h 8856097"/>
              <a:gd name="connsiteX9843" fmla="*/ 3657552 w 8830208"/>
              <a:gd name="connsiteY9843" fmla="*/ 4293280 h 8856097"/>
              <a:gd name="connsiteX9844" fmla="*/ 3666935 w 8830208"/>
              <a:gd name="connsiteY9844" fmla="*/ 4296223 h 8856097"/>
              <a:gd name="connsiteX9845" fmla="*/ 3640884 w 8830208"/>
              <a:gd name="connsiteY9845" fmla="*/ 4281069 h 8856097"/>
              <a:gd name="connsiteX9846" fmla="*/ 3816153 w 8830208"/>
              <a:gd name="connsiteY9846" fmla="*/ 4288212 h 8856097"/>
              <a:gd name="connsiteX9847" fmla="*/ 3838527 w 8830208"/>
              <a:gd name="connsiteY9847" fmla="*/ 4307567 h 8856097"/>
              <a:gd name="connsiteX9848" fmla="*/ 3834784 w 8830208"/>
              <a:gd name="connsiteY9848" fmla="*/ 4274230 h 8856097"/>
              <a:gd name="connsiteX9849" fmla="*/ 3816153 w 8830208"/>
              <a:gd name="connsiteY9849" fmla="*/ 4288212 h 8856097"/>
              <a:gd name="connsiteX9850" fmla="*/ 4888220 w 8830208"/>
              <a:gd name="connsiteY9850" fmla="*/ 4279354 h 8856097"/>
              <a:gd name="connsiteX9851" fmla="*/ 4977918 w 8830208"/>
              <a:gd name="connsiteY9851" fmla="*/ 4307205 h 8856097"/>
              <a:gd name="connsiteX9852" fmla="*/ 5081540 w 8830208"/>
              <a:gd name="connsiteY9852" fmla="*/ 4336028 h 8856097"/>
              <a:gd name="connsiteX9853" fmla="*/ 5074082 w 8830208"/>
              <a:gd name="connsiteY9853" fmla="*/ 4326751 h 8856097"/>
              <a:gd name="connsiteX9854" fmla="*/ 4888220 w 8830208"/>
              <a:gd name="connsiteY9854" fmla="*/ 4279354 h 8856097"/>
              <a:gd name="connsiteX9855" fmla="*/ 2442096 w 8830208"/>
              <a:gd name="connsiteY9855" fmla="*/ 4298823 h 8856097"/>
              <a:gd name="connsiteX9856" fmla="*/ 2447877 w 8830208"/>
              <a:gd name="connsiteY9856" fmla="*/ 4318435 h 8856097"/>
              <a:gd name="connsiteX9857" fmla="*/ 2456983 w 8830208"/>
              <a:gd name="connsiteY9857" fmla="*/ 4317350 h 8856097"/>
              <a:gd name="connsiteX9858" fmla="*/ 2445839 w 8830208"/>
              <a:gd name="connsiteY9858" fmla="*/ 4283755 h 8856097"/>
              <a:gd name="connsiteX9859" fmla="*/ 2442096 w 8830208"/>
              <a:gd name="connsiteY9859" fmla="*/ 4298823 h 8856097"/>
              <a:gd name="connsiteX9860" fmla="*/ 2738390 w 8830208"/>
              <a:gd name="connsiteY9860" fmla="*/ 4293280 h 8856097"/>
              <a:gd name="connsiteX9861" fmla="*/ 2742591 w 8830208"/>
              <a:gd name="connsiteY9861" fmla="*/ 4302805 h 8856097"/>
              <a:gd name="connsiteX9862" fmla="*/ 2752677 w 8830208"/>
              <a:gd name="connsiteY9862" fmla="*/ 4293280 h 8856097"/>
              <a:gd name="connsiteX9863" fmla="*/ 2748477 w 8830208"/>
              <a:gd name="connsiteY9863" fmla="*/ 4283755 h 8856097"/>
              <a:gd name="connsiteX9864" fmla="*/ 2738390 w 8830208"/>
              <a:gd name="connsiteY9864" fmla="*/ 4293280 h 8856097"/>
              <a:gd name="connsiteX9865" fmla="*/ 3127782 w 8830208"/>
              <a:gd name="connsiteY9865" fmla="*/ 4294823 h 8856097"/>
              <a:gd name="connsiteX9866" fmla="*/ 3062431 w 8830208"/>
              <a:gd name="connsiteY9866" fmla="*/ 4405618 h 8856097"/>
              <a:gd name="connsiteX9867" fmla="*/ 3067336 w 8830208"/>
              <a:gd name="connsiteY9867" fmla="*/ 4485161 h 8856097"/>
              <a:gd name="connsiteX9868" fmla="*/ 3078890 w 8830208"/>
              <a:gd name="connsiteY9868" fmla="*/ 4533319 h 8856097"/>
              <a:gd name="connsiteX9869" fmla="*/ 3121790 w 8830208"/>
              <a:gd name="connsiteY9869" fmla="*/ 4560523 h 8856097"/>
              <a:gd name="connsiteX9870" fmla="*/ 3215069 w 8830208"/>
              <a:gd name="connsiteY9870" fmla="*/ 4599004 h 8856097"/>
              <a:gd name="connsiteX9871" fmla="*/ 3265446 w 8830208"/>
              <a:gd name="connsiteY9871" fmla="*/ 4610281 h 8856097"/>
              <a:gd name="connsiteX9872" fmla="*/ 3296260 w 8830208"/>
              <a:gd name="connsiteY9872" fmla="*/ 4592279 h 8856097"/>
              <a:gd name="connsiteX9873" fmla="*/ 3373888 w 8830208"/>
              <a:gd name="connsiteY9873" fmla="*/ 4452271 h 8856097"/>
              <a:gd name="connsiteX9874" fmla="*/ 3385080 w 8830208"/>
              <a:gd name="connsiteY9874" fmla="*/ 4398931 h 8856097"/>
              <a:gd name="connsiteX9875" fmla="*/ 3368021 w 8830208"/>
              <a:gd name="connsiteY9875" fmla="*/ 4380090 h 8856097"/>
              <a:gd name="connsiteX9876" fmla="*/ 3161119 w 8830208"/>
              <a:gd name="connsiteY9876" fmla="*/ 4284402 h 8856097"/>
              <a:gd name="connsiteX9877" fmla="*/ 3127782 w 8830208"/>
              <a:gd name="connsiteY9877" fmla="*/ 4294823 h 8856097"/>
              <a:gd name="connsiteX9878" fmla="*/ 3965267 w 8830208"/>
              <a:gd name="connsiteY9878" fmla="*/ 4289889 h 8856097"/>
              <a:gd name="connsiteX9879" fmla="*/ 3958904 w 8830208"/>
              <a:gd name="connsiteY9879" fmla="*/ 4310568 h 8856097"/>
              <a:gd name="connsiteX9880" fmla="*/ 3963905 w 8830208"/>
              <a:gd name="connsiteY9880" fmla="*/ 4326617 h 8856097"/>
              <a:gd name="connsiteX9881" fmla="*/ 3948846 w 8830208"/>
              <a:gd name="connsiteY9881" fmla="*/ 4308129 h 8856097"/>
              <a:gd name="connsiteX9882" fmla="*/ 3947760 w 8830208"/>
              <a:gd name="connsiteY9882" fmla="*/ 4327179 h 8856097"/>
              <a:gd name="connsiteX9883" fmla="*/ 3962048 w 8830208"/>
              <a:gd name="connsiteY9883" fmla="*/ 4333761 h 8856097"/>
              <a:gd name="connsiteX9884" fmla="*/ 3974611 w 8830208"/>
              <a:gd name="connsiteY9884" fmla="*/ 4321855 h 8856097"/>
              <a:gd name="connsiteX9885" fmla="*/ 3988308 w 8830208"/>
              <a:gd name="connsiteY9885" fmla="*/ 4302805 h 8856097"/>
              <a:gd name="connsiteX9886" fmla="*/ 3965267 w 8830208"/>
              <a:gd name="connsiteY9886" fmla="*/ 4289889 h 8856097"/>
              <a:gd name="connsiteX9887" fmla="*/ 2400252 w 8830208"/>
              <a:gd name="connsiteY9887" fmla="*/ 4314149 h 8856097"/>
              <a:gd name="connsiteX9888" fmla="*/ 2400252 w 8830208"/>
              <a:gd name="connsiteY9888" fmla="*/ 4335018 h 8856097"/>
              <a:gd name="connsiteX9889" fmla="*/ 2388346 w 8830208"/>
              <a:gd name="connsiteY9889" fmla="*/ 4319788 h 8856097"/>
              <a:gd name="connsiteX9890" fmla="*/ 2376440 w 8830208"/>
              <a:gd name="connsiteY9890" fmla="*/ 4304557 h 8856097"/>
              <a:gd name="connsiteX9891" fmla="*/ 2355009 w 8830208"/>
              <a:gd name="connsiteY9891" fmla="*/ 4312901 h 8856097"/>
              <a:gd name="connsiteX9892" fmla="*/ 2344722 w 8830208"/>
              <a:gd name="connsiteY9892" fmla="*/ 4356192 h 8856097"/>
              <a:gd name="connsiteX9893" fmla="*/ 2349780 w 8830208"/>
              <a:gd name="connsiteY9893" fmla="*/ 4347229 h 8856097"/>
              <a:gd name="connsiteX9894" fmla="*/ 2352132 w 8830208"/>
              <a:gd name="connsiteY9894" fmla="*/ 4331380 h 8856097"/>
              <a:gd name="connsiteX9895" fmla="*/ 2363886 w 8830208"/>
              <a:gd name="connsiteY9895" fmla="*/ 4341352 h 8856097"/>
              <a:gd name="connsiteX9896" fmla="*/ 2402481 w 8830208"/>
              <a:gd name="connsiteY9896" fmla="*/ 4336590 h 8856097"/>
              <a:gd name="connsiteX9897" fmla="*/ 2432275 w 8830208"/>
              <a:gd name="connsiteY9897" fmla="*/ 4307567 h 8856097"/>
              <a:gd name="connsiteX9898" fmla="*/ 2400252 w 8830208"/>
              <a:gd name="connsiteY9898" fmla="*/ 4314149 h 8856097"/>
              <a:gd name="connsiteX9899" fmla="*/ 3787454 w 8830208"/>
              <a:gd name="connsiteY9899" fmla="*/ 4307567 h 8856097"/>
              <a:gd name="connsiteX9900" fmla="*/ 3801152 w 8830208"/>
              <a:gd name="connsiteY9900" fmla="*/ 4321855 h 8856097"/>
              <a:gd name="connsiteX9901" fmla="*/ 3803875 w 8830208"/>
              <a:gd name="connsiteY9901" fmla="*/ 4307567 h 8856097"/>
              <a:gd name="connsiteX9902" fmla="*/ 3790179 w 8830208"/>
              <a:gd name="connsiteY9902" fmla="*/ 4293280 h 8856097"/>
              <a:gd name="connsiteX9903" fmla="*/ 3787454 w 8830208"/>
              <a:gd name="connsiteY9903" fmla="*/ 4307567 h 8856097"/>
              <a:gd name="connsiteX9904" fmla="*/ 2600277 w 8830208"/>
              <a:gd name="connsiteY9904" fmla="*/ 4310510 h 8856097"/>
              <a:gd name="connsiteX9905" fmla="*/ 2615346 w 8830208"/>
              <a:gd name="connsiteY9905" fmla="*/ 4336704 h 8856097"/>
              <a:gd name="connsiteX9906" fmla="*/ 2630405 w 8830208"/>
              <a:gd name="connsiteY9906" fmla="*/ 4355192 h 8856097"/>
              <a:gd name="connsiteX9907" fmla="*/ 2624871 w 8830208"/>
              <a:gd name="connsiteY9907" fmla="*/ 4337742 h 8856097"/>
              <a:gd name="connsiteX9908" fmla="*/ 2619327 w 8830208"/>
              <a:gd name="connsiteY9908" fmla="*/ 4311549 h 8856097"/>
              <a:gd name="connsiteX9909" fmla="*/ 2609802 w 8830208"/>
              <a:gd name="connsiteY9909" fmla="*/ 4302805 h 8856097"/>
              <a:gd name="connsiteX9910" fmla="*/ 2600277 w 8830208"/>
              <a:gd name="connsiteY9910" fmla="*/ 4310510 h 8856097"/>
              <a:gd name="connsiteX9911" fmla="*/ 2647902 w 8830208"/>
              <a:gd name="connsiteY9911" fmla="*/ 4312892 h 8856097"/>
              <a:gd name="connsiteX9912" fmla="*/ 2637139 w 8830208"/>
              <a:gd name="connsiteY9912" fmla="*/ 4316330 h 8856097"/>
              <a:gd name="connsiteX9913" fmla="*/ 2630596 w 8830208"/>
              <a:gd name="connsiteY9913" fmla="*/ 4322312 h 8856097"/>
              <a:gd name="connsiteX9914" fmla="*/ 2657427 w 8830208"/>
              <a:gd name="connsiteY9914" fmla="*/ 4322645 h 8856097"/>
              <a:gd name="connsiteX9915" fmla="*/ 2652665 w 8830208"/>
              <a:gd name="connsiteY9915" fmla="*/ 4302805 h 8856097"/>
              <a:gd name="connsiteX9916" fmla="*/ 2647902 w 8830208"/>
              <a:gd name="connsiteY9916" fmla="*/ 4312892 h 8856097"/>
              <a:gd name="connsiteX9917" fmla="*/ 2681240 w 8830208"/>
              <a:gd name="connsiteY9917" fmla="*/ 4312330 h 8856097"/>
              <a:gd name="connsiteX9918" fmla="*/ 2691327 w 8830208"/>
              <a:gd name="connsiteY9918" fmla="*/ 4321855 h 8856097"/>
              <a:gd name="connsiteX9919" fmla="*/ 2695527 w 8830208"/>
              <a:gd name="connsiteY9919" fmla="*/ 4312330 h 8856097"/>
              <a:gd name="connsiteX9920" fmla="*/ 2685441 w 8830208"/>
              <a:gd name="connsiteY9920" fmla="*/ 4302805 h 8856097"/>
              <a:gd name="connsiteX9921" fmla="*/ 2681240 w 8830208"/>
              <a:gd name="connsiteY9921" fmla="*/ 4312330 h 8856097"/>
              <a:gd name="connsiteX9922" fmla="*/ 2372430 w 8830208"/>
              <a:gd name="connsiteY9922" fmla="*/ 4327408 h 8856097"/>
              <a:gd name="connsiteX9923" fmla="*/ 2378183 w 8830208"/>
              <a:gd name="connsiteY9923" fmla="*/ 4333170 h 8856097"/>
              <a:gd name="connsiteX9924" fmla="*/ 2377431 w 8830208"/>
              <a:gd name="connsiteY9924" fmla="*/ 4314911 h 8856097"/>
              <a:gd name="connsiteX9925" fmla="*/ 2372430 w 8830208"/>
              <a:gd name="connsiteY9925" fmla="*/ 4327408 h 8856097"/>
              <a:gd name="connsiteX9926" fmla="*/ 2895695 w 8830208"/>
              <a:gd name="connsiteY9926" fmla="*/ 4319474 h 8856097"/>
              <a:gd name="connsiteX9927" fmla="*/ 2903601 w 8830208"/>
              <a:gd name="connsiteY9927" fmla="*/ 4338847 h 8856097"/>
              <a:gd name="connsiteX9928" fmla="*/ 2936796 w 8830208"/>
              <a:gd name="connsiteY9928" fmla="*/ 4325827 h 8856097"/>
              <a:gd name="connsiteX9929" fmla="*/ 2895695 w 8830208"/>
              <a:gd name="connsiteY9929" fmla="*/ 4319474 h 8856097"/>
              <a:gd name="connsiteX9930" fmla="*/ 3722142 w 8830208"/>
              <a:gd name="connsiteY9930" fmla="*/ 4322836 h 8856097"/>
              <a:gd name="connsiteX9931" fmla="*/ 3711359 w 8830208"/>
              <a:gd name="connsiteY9931" fmla="*/ 4345915 h 8856097"/>
              <a:gd name="connsiteX9932" fmla="*/ 3747078 w 8830208"/>
              <a:gd name="connsiteY9932" fmla="*/ 4347544 h 8856097"/>
              <a:gd name="connsiteX9933" fmla="*/ 3764051 w 8830208"/>
              <a:gd name="connsiteY9933" fmla="*/ 4335142 h 8856097"/>
              <a:gd name="connsiteX9934" fmla="*/ 3751183 w 8830208"/>
              <a:gd name="connsiteY9934" fmla="*/ 4324464 h 8856097"/>
              <a:gd name="connsiteX9935" fmla="*/ 3722142 w 8830208"/>
              <a:gd name="connsiteY9935" fmla="*/ 4322836 h 8856097"/>
              <a:gd name="connsiteX9936" fmla="*/ 2909840 w 8830208"/>
              <a:gd name="connsiteY9936" fmla="*/ 4331380 h 8856097"/>
              <a:gd name="connsiteX9937" fmla="*/ 2919927 w 8830208"/>
              <a:gd name="connsiteY9937" fmla="*/ 4340905 h 8856097"/>
              <a:gd name="connsiteX9938" fmla="*/ 2924127 w 8830208"/>
              <a:gd name="connsiteY9938" fmla="*/ 4331380 h 8856097"/>
              <a:gd name="connsiteX9939" fmla="*/ 2914041 w 8830208"/>
              <a:gd name="connsiteY9939" fmla="*/ 4321855 h 8856097"/>
              <a:gd name="connsiteX9940" fmla="*/ 2909840 w 8830208"/>
              <a:gd name="connsiteY9940" fmla="*/ 4331380 h 8856097"/>
              <a:gd name="connsiteX9941" fmla="*/ 3891544 w 8830208"/>
              <a:gd name="connsiteY9941" fmla="*/ 4330361 h 8856097"/>
              <a:gd name="connsiteX9942" fmla="*/ 3865521 w 8830208"/>
              <a:gd name="connsiteY9942" fmla="*/ 4340905 h 8856097"/>
              <a:gd name="connsiteX9943" fmla="*/ 3846014 w 8830208"/>
              <a:gd name="connsiteY9943" fmla="*/ 4340905 h 8856097"/>
              <a:gd name="connsiteX9944" fmla="*/ 3851796 w 8830208"/>
              <a:gd name="connsiteY9944" fmla="*/ 4355973 h 8856097"/>
              <a:gd name="connsiteX9945" fmla="*/ 3857577 w 8830208"/>
              <a:gd name="connsiteY9945" fmla="*/ 4375023 h 8856097"/>
              <a:gd name="connsiteX9946" fmla="*/ 3866807 w 8830208"/>
              <a:gd name="connsiteY9946" fmla="*/ 4379005 h 8856097"/>
              <a:gd name="connsiteX9947" fmla="*/ 3869779 w 8830208"/>
              <a:gd name="connsiteY9947" fmla="*/ 4362336 h 8856097"/>
              <a:gd name="connsiteX9948" fmla="*/ 3863540 w 8830208"/>
              <a:gd name="connsiteY9948" fmla="*/ 4345667 h 8856097"/>
              <a:gd name="connsiteX9949" fmla="*/ 3881390 w 8830208"/>
              <a:gd name="connsiteY9949" fmla="*/ 4359955 h 8856097"/>
              <a:gd name="connsiteX9950" fmla="*/ 3899240 w 8830208"/>
              <a:gd name="connsiteY9950" fmla="*/ 4374242 h 8856097"/>
              <a:gd name="connsiteX9951" fmla="*/ 3892477 w 8830208"/>
              <a:gd name="connsiteY9951" fmla="*/ 4356230 h 8856097"/>
              <a:gd name="connsiteX9952" fmla="*/ 3885714 w 8830208"/>
              <a:gd name="connsiteY9952" fmla="*/ 4338209 h 8856097"/>
              <a:gd name="connsiteX9953" fmla="*/ 3900221 w 8830208"/>
              <a:gd name="connsiteY9953" fmla="*/ 4350249 h 8856097"/>
              <a:gd name="connsiteX9954" fmla="*/ 3906250 w 8830208"/>
              <a:gd name="connsiteY9954" fmla="*/ 4332742 h 8856097"/>
              <a:gd name="connsiteX9955" fmla="*/ 3891544 w 8830208"/>
              <a:gd name="connsiteY9955" fmla="*/ 4330361 h 8856097"/>
              <a:gd name="connsiteX9956" fmla="*/ 2307927 w 8830208"/>
              <a:gd name="connsiteY9956" fmla="*/ 4342800 h 8856097"/>
              <a:gd name="connsiteX9957" fmla="*/ 2313556 w 8830208"/>
              <a:gd name="connsiteY9957" fmla="*/ 4358983 h 8856097"/>
              <a:gd name="connsiteX9958" fmla="*/ 2298192 w 8830208"/>
              <a:gd name="connsiteY9958" fmla="*/ 4353087 h 8856097"/>
              <a:gd name="connsiteX9959" fmla="*/ 2289210 w 8830208"/>
              <a:gd name="connsiteY9959" fmla="*/ 4357526 h 8856097"/>
              <a:gd name="connsiteX9960" fmla="*/ 2283628 w 8830208"/>
              <a:gd name="connsiteY9960" fmla="*/ 4373052 h 8856097"/>
              <a:gd name="connsiteX9961" fmla="*/ 2300240 w 8830208"/>
              <a:gd name="connsiteY9961" fmla="*/ 4372528 h 8856097"/>
              <a:gd name="connsiteX9962" fmla="*/ 2319757 w 8830208"/>
              <a:gd name="connsiteY9962" fmla="*/ 4343057 h 8856097"/>
              <a:gd name="connsiteX9963" fmla="*/ 2302297 w 8830208"/>
              <a:gd name="connsiteY9963" fmla="*/ 4326617 h 8856097"/>
              <a:gd name="connsiteX9964" fmla="*/ 2307927 w 8830208"/>
              <a:gd name="connsiteY9964" fmla="*/ 4342800 h 8856097"/>
              <a:gd name="connsiteX9965" fmla="*/ 2562320 w 8830208"/>
              <a:gd name="connsiteY9965" fmla="*/ 4338524 h 8856097"/>
              <a:gd name="connsiteX9966" fmla="*/ 2571702 w 8830208"/>
              <a:gd name="connsiteY9966" fmla="*/ 4359955 h 8856097"/>
              <a:gd name="connsiteX9967" fmla="*/ 2580932 w 8830208"/>
              <a:gd name="connsiteY9967" fmla="*/ 4374242 h 8856097"/>
              <a:gd name="connsiteX9968" fmla="*/ 2581085 w 8830208"/>
              <a:gd name="connsiteY9968" fmla="*/ 4352811 h 8856097"/>
              <a:gd name="connsiteX9969" fmla="*/ 2571702 w 8830208"/>
              <a:gd name="connsiteY9969" fmla="*/ 4331380 h 8856097"/>
              <a:gd name="connsiteX9970" fmla="*/ 2562320 w 8830208"/>
              <a:gd name="connsiteY9970" fmla="*/ 4338524 h 8856097"/>
              <a:gd name="connsiteX9971" fmla="*/ 2822962 w 8830208"/>
              <a:gd name="connsiteY9971" fmla="*/ 4337942 h 8856097"/>
              <a:gd name="connsiteX9972" fmla="*/ 2791711 w 8830208"/>
              <a:gd name="connsiteY9972" fmla="*/ 4362841 h 8856097"/>
              <a:gd name="connsiteX9973" fmla="*/ 2785425 w 8830208"/>
              <a:gd name="connsiteY9973" fmla="*/ 4367099 h 8856097"/>
              <a:gd name="connsiteX9974" fmla="*/ 2758116 w 8830208"/>
              <a:gd name="connsiteY9974" fmla="*/ 4365393 h 8856097"/>
              <a:gd name="connsiteX9975" fmla="*/ 2786015 w 8830208"/>
              <a:gd name="connsiteY9975" fmla="*/ 4385606 h 8856097"/>
              <a:gd name="connsiteX9976" fmla="*/ 2828877 w 8830208"/>
              <a:gd name="connsiteY9976" fmla="*/ 4361945 h 8856097"/>
              <a:gd name="connsiteX9977" fmla="*/ 2828877 w 8830208"/>
              <a:gd name="connsiteY9977" fmla="*/ 4348096 h 8856097"/>
              <a:gd name="connsiteX9978" fmla="*/ 2843165 w 8830208"/>
              <a:gd name="connsiteY9978" fmla="*/ 4359955 h 8856097"/>
              <a:gd name="connsiteX9979" fmla="*/ 2857452 w 8830208"/>
              <a:gd name="connsiteY9979" fmla="*/ 4371813 h 8856097"/>
              <a:gd name="connsiteX9980" fmla="*/ 2858119 w 8830208"/>
              <a:gd name="connsiteY9980" fmla="*/ 4353973 h 8856097"/>
              <a:gd name="connsiteX9981" fmla="*/ 2858795 w 8830208"/>
              <a:gd name="connsiteY9981" fmla="*/ 4336142 h 8856097"/>
              <a:gd name="connsiteX9982" fmla="*/ 2866977 w 8830208"/>
              <a:gd name="connsiteY9982" fmla="*/ 4355192 h 8856097"/>
              <a:gd name="connsiteX9983" fmla="*/ 2875160 w 8830208"/>
              <a:gd name="connsiteY9983" fmla="*/ 4374242 h 8856097"/>
              <a:gd name="connsiteX9984" fmla="*/ 2875836 w 8830208"/>
              <a:gd name="connsiteY9984" fmla="*/ 4352811 h 8856097"/>
              <a:gd name="connsiteX9985" fmla="*/ 2822962 w 8830208"/>
              <a:gd name="connsiteY9985" fmla="*/ 4337942 h 8856097"/>
              <a:gd name="connsiteX9986" fmla="*/ 3238452 w 8830208"/>
              <a:gd name="connsiteY9986" fmla="*/ 4333542 h 8856097"/>
              <a:gd name="connsiteX9987" fmla="*/ 3352752 w 8830208"/>
              <a:gd name="connsiteY9987" fmla="*/ 4383434 h 8856097"/>
              <a:gd name="connsiteX9988" fmla="*/ 3257502 w 8830208"/>
              <a:gd name="connsiteY9988" fmla="*/ 4336180 h 8856097"/>
              <a:gd name="connsiteX9989" fmla="*/ 3238452 w 8830208"/>
              <a:gd name="connsiteY9989" fmla="*/ 4333542 h 8856097"/>
              <a:gd name="connsiteX9990" fmla="*/ 4513583 w 8830208"/>
              <a:gd name="connsiteY9990" fmla="*/ 4348049 h 8856097"/>
              <a:gd name="connsiteX9991" fmla="*/ 4500515 w 8830208"/>
              <a:gd name="connsiteY9991" fmla="*/ 4364717 h 8856097"/>
              <a:gd name="connsiteX9992" fmla="*/ 4517184 w 8830208"/>
              <a:gd name="connsiteY9992" fmla="*/ 4351649 h 8856097"/>
              <a:gd name="connsiteX9993" fmla="*/ 4530252 w 8830208"/>
              <a:gd name="connsiteY9993" fmla="*/ 4331380 h 8856097"/>
              <a:gd name="connsiteX9994" fmla="*/ 4513583 w 8830208"/>
              <a:gd name="connsiteY9994" fmla="*/ 4348049 h 8856097"/>
              <a:gd name="connsiteX9995" fmla="*/ 5057432 w 8830208"/>
              <a:gd name="connsiteY9995" fmla="*/ 4364841 h 8856097"/>
              <a:gd name="connsiteX9996" fmla="*/ 5122412 w 8830208"/>
              <a:gd name="connsiteY9996" fmla="*/ 4374404 h 8856097"/>
              <a:gd name="connsiteX9997" fmla="*/ 4976765 w 8830208"/>
              <a:gd name="connsiteY9997" fmla="*/ 4332104 h 8856097"/>
              <a:gd name="connsiteX9998" fmla="*/ 5057432 w 8830208"/>
              <a:gd name="connsiteY9998" fmla="*/ 4364841 h 8856097"/>
              <a:gd name="connsiteX9999" fmla="*/ 2524077 w 8830208"/>
              <a:gd name="connsiteY9999" fmla="*/ 4353935 h 8856097"/>
              <a:gd name="connsiteX10000" fmla="*/ 2533498 w 8830208"/>
              <a:gd name="connsiteY10000" fmla="*/ 4374175 h 8856097"/>
              <a:gd name="connsiteX10001" fmla="*/ 2537241 w 8830208"/>
              <a:gd name="connsiteY10001" fmla="*/ 4365213 h 8856097"/>
              <a:gd name="connsiteX10002" fmla="*/ 2555910 w 8830208"/>
              <a:gd name="connsiteY10002" fmla="*/ 4360193 h 8856097"/>
              <a:gd name="connsiteX10003" fmla="*/ 2558291 w 8830208"/>
              <a:gd name="connsiteY10003" fmla="*/ 4357812 h 8856097"/>
              <a:gd name="connsiteX10004" fmla="*/ 2524077 w 8830208"/>
              <a:gd name="connsiteY10004" fmla="*/ 4353935 h 8856097"/>
              <a:gd name="connsiteX10005" fmla="*/ 2224040 w 8830208"/>
              <a:gd name="connsiteY10005" fmla="*/ 4374776 h 8856097"/>
              <a:gd name="connsiteX10006" fmla="*/ 2186893 w 8830208"/>
              <a:gd name="connsiteY10006" fmla="*/ 4407218 h 8856097"/>
              <a:gd name="connsiteX10007" fmla="*/ 2189274 w 8830208"/>
              <a:gd name="connsiteY10007" fmla="*/ 4431392 h 8856097"/>
              <a:gd name="connsiteX10008" fmla="*/ 2207371 w 8830208"/>
              <a:gd name="connsiteY10008" fmla="*/ 4444927 h 8856097"/>
              <a:gd name="connsiteX10009" fmla="*/ 2212134 w 8830208"/>
              <a:gd name="connsiteY10009" fmla="*/ 4439374 h 8856097"/>
              <a:gd name="connsiteX10010" fmla="*/ 2219277 w 8830208"/>
              <a:gd name="connsiteY10010" fmla="*/ 4412342 h 8856097"/>
              <a:gd name="connsiteX10011" fmla="*/ 2238327 w 8830208"/>
              <a:gd name="connsiteY10011" fmla="*/ 4391635 h 8856097"/>
              <a:gd name="connsiteX10012" fmla="*/ 2252615 w 8830208"/>
              <a:gd name="connsiteY10012" fmla="*/ 4382453 h 8856097"/>
              <a:gd name="connsiteX10013" fmla="*/ 2266902 w 8830208"/>
              <a:gd name="connsiteY10013" fmla="*/ 4384243 h 8856097"/>
              <a:gd name="connsiteX10014" fmla="*/ 2272684 w 8830208"/>
              <a:gd name="connsiteY10014" fmla="*/ 4365498 h 8856097"/>
              <a:gd name="connsiteX10015" fmla="*/ 2224040 w 8830208"/>
              <a:gd name="connsiteY10015" fmla="*/ 4374776 h 8856097"/>
              <a:gd name="connsiteX10016" fmla="*/ 2476757 w 8830208"/>
              <a:gd name="connsiteY10016" fmla="*/ 4357574 h 8856097"/>
              <a:gd name="connsiteX10017" fmla="*/ 2457402 w 8830208"/>
              <a:gd name="connsiteY10017" fmla="*/ 4369480 h 8856097"/>
              <a:gd name="connsiteX10018" fmla="*/ 2438210 w 8830208"/>
              <a:gd name="connsiteY10018" fmla="*/ 4386149 h 8856097"/>
              <a:gd name="connsiteX10019" fmla="*/ 2438057 w 8830208"/>
              <a:gd name="connsiteY10019" fmla="*/ 4402817 h 8856097"/>
              <a:gd name="connsiteX10020" fmla="*/ 2430313 w 8830208"/>
              <a:gd name="connsiteY10020" fmla="*/ 4390606 h 8856097"/>
              <a:gd name="connsiteX10021" fmla="*/ 2422570 w 8830208"/>
              <a:gd name="connsiteY10021" fmla="*/ 4378405 h 8856097"/>
              <a:gd name="connsiteX10022" fmla="*/ 2368544 w 8830208"/>
              <a:gd name="connsiteY10022" fmla="*/ 4399074 h 8856097"/>
              <a:gd name="connsiteX10023" fmla="*/ 2314385 w 8830208"/>
              <a:gd name="connsiteY10023" fmla="*/ 4435098 h 8856097"/>
              <a:gd name="connsiteX10024" fmla="*/ 2314232 w 8830208"/>
              <a:gd name="connsiteY10024" fmla="*/ 4450442 h 8856097"/>
              <a:gd name="connsiteX10025" fmla="*/ 2305002 w 8830208"/>
              <a:gd name="connsiteY10025" fmla="*/ 4436155 h 8856097"/>
              <a:gd name="connsiteX10026" fmla="*/ 2295620 w 8830208"/>
              <a:gd name="connsiteY10026" fmla="*/ 4433211 h 8856097"/>
              <a:gd name="connsiteX10027" fmla="*/ 2333177 w 8830208"/>
              <a:gd name="connsiteY10027" fmla="*/ 4450566 h 8856097"/>
              <a:gd name="connsiteX10028" fmla="*/ 2345598 w 8830208"/>
              <a:gd name="connsiteY10028" fmla="*/ 4428525 h 8856097"/>
              <a:gd name="connsiteX10029" fmla="*/ 2339540 w 8830208"/>
              <a:gd name="connsiteY10029" fmla="*/ 4412342 h 8856097"/>
              <a:gd name="connsiteX10030" fmla="*/ 2353228 w 8830208"/>
              <a:gd name="connsiteY10030" fmla="*/ 4423153 h 8856097"/>
              <a:gd name="connsiteX10031" fmla="*/ 2409920 w 8830208"/>
              <a:gd name="connsiteY10031" fmla="*/ 4400741 h 8856097"/>
              <a:gd name="connsiteX10032" fmla="*/ 2417064 w 8830208"/>
              <a:gd name="connsiteY10032" fmla="*/ 4394235 h 8856097"/>
              <a:gd name="connsiteX10033" fmla="*/ 2453345 w 8830208"/>
              <a:gd name="connsiteY10033" fmla="*/ 4391702 h 8856097"/>
              <a:gd name="connsiteX10034" fmla="*/ 2457698 w 8830208"/>
              <a:gd name="connsiteY10034" fmla="*/ 4379005 h 8856097"/>
              <a:gd name="connsiteX10035" fmla="*/ 2466927 w 8830208"/>
              <a:gd name="connsiteY10035" fmla="*/ 4388530 h 8856097"/>
              <a:gd name="connsiteX10036" fmla="*/ 2499398 w 8830208"/>
              <a:gd name="connsiteY10036" fmla="*/ 4389930 h 8856097"/>
              <a:gd name="connsiteX10037" fmla="*/ 2490740 w 8830208"/>
              <a:gd name="connsiteY10037" fmla="*/ 4363736 h 8856097"/>
              <a:gd name="connsiteX10038" fmla="*/ 2476757 w 8830208"/>
              <a:gd name="connsiteY10038" fmla="*/ 4357574 h 8856097"/>
              <a:gd name="connsiteX10039" fmla="*/ 3238452 w 8830208"/>
              <a:gd name="connsiteY10039" fmla="*/ 4356545 h 8856097"/>
              <a:gd name="connsiteX10040" fmla="*/ 3329521 w 8830208"/>
              <a:gd name="connsiteY10040" fmla="*/ 4395892 h 8856097"/>
              <a:gd name="connsiteX10041" fmla="*/ 3285868 w 8830208"/>
              <a:gd name="connsiteY10041" fmla="*/ 4372099 h 8856097"/>
              <a:gd name="connsiteX10042" fmla="*/ 3238452 w 8830208"/>
              <a:gd name="connsiteY10042" fmla="*/ 4356545 h 8856097"/>
              <a:gd name="connsiteX10043" fmla="*/ 1862700 w 8830208"/>
              <a:gd name="connsiteY10043" fmla="*/ 4372271 h 8856097"/>
              <a:gd name="connsiteX10044" fmla="*/ 1874539 w 8830208"/>
              <a:gd name="connsiteY10044" fmla="*/ 4384015 h 8856097"/>
              <a:gd name="connsiteX10045" fmla="*/ 1868034 w 8830208"/>
              <a:gd name="connsiteY10045" fmla="*/ 4366937 h 8856097"/>
              <a:gd name="connsiteX10046" fmla="*/ 1856203 w 8830208"/>
              <a:gd name="connsiteY10046" fmla="*/ 4355192 h 8856097"/>
              <a:gd name="connsiteX10047" fmla="*/ 1862700 w 8830208"/>
              <a:gd name="connsiteY10047" fmla="*/ 4372271 h 8856097"/>
              <a:gd name="connsiteX10048" fmla="*/ 2689232 w 8830208"/>
              <a:gd name="connsiteY10048" fmla="*/ 4379005 h 8856097"/>
              <a:gd name="connsiteX10049" fmla="*/ 2688679 w 8830208"/>
              <a:gd name="connsiteY10049" fmla="*/ 4390911 h 8856097"/>
              <a:gd name="connsiteX10050" fmla="*/ 2667095 w 8830208"/>
              <a:gd name="connsiteY10050" fmla="*/ 4386149 h 8856097"/>
              <a:gd name="connsiteX10051" fmla="*/ 2675106 w 8830208"/>
              <a:gd name="connsiteY10051" fmla="*/ 4405684 h 8856097"/>
              <a:gd name="connsiteX10052" fmla="*/ 2682964 w 8830208"/>
              <a:gd name="connsiteY10052" fmla="*/ 4418076 h 8856097"/>
              <a:gd name="connsiteX10053" fmla="*/ 2707777 w 8830208"/>
              <a:gd name="connsiteY10053" fmla="*/ 4406780 h 8856097"/>
              <a:gd name="connsiteX10054" fmla="*/ 2739571 w 8830208"/>
              <a:gd name="connsiteY10054" fmla="*/ 4362726 h 8856097"/>
              <a:gd name="connsiteX10055" fmla="*/ 2722807 w 8830208"/>
              <a:gd name="connsiteY10055" fmla="*/ 4372347 h 8856097"/>
              <a:gd name="connsiteX10056" fmla="*/ 2710063 w 8830208"/>
              <a:gd name="connsiteY10056" fmla="*/ 4385987 h 8856097"/>
              <a:gd name="connsiteX10057" fmla="*/ 2697880 w 8830208"/>
              <a:gd name="connsiteY10057" fmla="*/ 4370594 h 8856097"/>
              <a:gd name="connsiteX10058" fmla="*/ 2685707 w 8830208"/>
              <a:gd name="connsiteY10058" fmla="*/ 4355192 h 8856097"/>
              <a:gd name="connsiteX10059" fmla="*/ 2689232 w 8830208"/>
              <a:gd name="connsiteY10059" fmla="*/ 4379005 h 8856097"/>
              <a:gd name="connsiteX10060" fmla="*/ 3416113 w 8830208"/>
              <a:gd name="connsiteY10060" fmla="*/ 4419972 h 8856097"/>
              <a:gd name="connsiteX10061" fmla="*/ 3390776 w 8830208"/>
              <a:gd name="connsiteY10061" fmla="*/ 4526871 h 8856097"/>
              <a:gd name="connsiteX10062" fmla="*/ 3403930 w 8830208"/>
              <a:gd name="connsiteY10062" fmla="*/ 4523508 h 8856097"/>
              <a:gd name="connsiteX10063" fmla="*/ 3426857 w 8830208"/>
              <a:gd name="connsiteY10063" fmla="*/ 4369480 h 8856097"/>
              <a:gd name="connsiteX10064" fmla="*/ 3416113 w 8830208"/>
              <a:gd name="connsiteY10064" fmla="*/ 4419972 h 8856097"/>
              <a:gd name="connsiteX10065" fmla="*/ 5001530 w 8830208"/>
              <a:gd name="connsiteY10065" fmla="*/ 4373614 h 8856097"/>
              <a:gd name="connsiteX10066" fmla="*/ 5097933 w 8830208"/>
              <a:gd name="connsiteY10066" fmla="*/ 4411142 h 8856097"/>
              <a:gd name="connsiteX10067" fmla="*/ 5209689 w 8830208"/>
              <a:gd name="connsiteY10067" fmla="*/ 4454967 h 8856097"/>
              <a:gd name="connsiteX10068" fmla="*/ 5229178 w 8830208"/>
              <a:gd name="connsiteY10068" fmla="*/ 4460463 h 8856097"/>
              <a:gd name="connsiteX10069" fmla="*/ 5073396 w 8830208"/>
              <a:gd name="connsiteY10069" fmla="*/ 4389615 h 8856097"/>
              <a:gd name="connsiteX10070" fmla="*/ 5001530 w 8830208"/>
              <a:gd name="connsiteY10070" fmla="*/ 4373614 h 8856097"/>
              <a:gd name="connsiteX10071" fmla="*/ 3448002 w 8830208"/>
              <a:gd name="connsiteY10071" fmla="*/ 4402817 h 8856097"/>
              <a:gd name="connsiteX10072" fmla="*/ 3451650 w 8830208"/>
              <a:gd name="connsiteY10072" fmla="*/ 4426630 h 8856097"/>
              <a:gd name="connsiteX10073" fmla="*/ 3459861 w 8830208"/>
              <a:gd name="connsiteY10073" fmla="*/ 4402817 h 8856097"/>
              <a:gd name="connsiteX10074" fmla="*/ 3456203 w 8830208"/>
              <a:gd name="connsiteY10074" fmla="*/ 4379005 h 8856097"/>
              <a:gd name="connsiteX10075" fmla="*/ 3448002 w 8830208"/>
              <a:gd name="connsiteY10075" fmla="*/ 4402817 h 8856097"/>
              <a:gd name="connsiteX10076" fmla="*/ 3487960 w 8830208"/>
              <a:gd name="connsiteY10076" fmla="*/ 4402817 h 8856097"/>
              <a:gd name="connsiteX10077" fmla="*/ 3492703 w 8830208"/>
              <a:gd name="connsiteY10077" fmla="*/ 4414542 h 8856097"/>
              <a:gd name="connsiteX10078" fmla="*/ 3492351 w 8830208"/>
              <a:gd name="connsiteY10078" fmla="*/ 4385967 h 8856097"/>
              <a:gd name="connsiteX10079" fmla="*/ 3487960 w 8830208"/>
              <a:gd name="connsiteY10079" fmla="*/ 4402817 h 8856097"/>
              <a:gd name="connsiteX10080" fmla="*/ 2927871 w 8830208"/>
              <a:gd name="connsiteY10080" fmla="*/ 4403598 h 8856097"/>
              <a:gd name="connsiteX10081" fmla="*/ 2933652 w 8830208"/>
              <a:gd name="connsiteY10081" fmla="*/ 4422648 h 8856097"/>
              <a:gd name="connsiteX10082" fmla="*/ 2944340 w 8830208"/>
              <a:gd name="connsiteY10082" fmla="*/ 4426630 h 8856097"/>
              <a:gd name="connsiteX10083" fmla="*/ 2955036 w 8830208"/>
              <a:gd name="connsiteY10083" fmla="*/ 4426630 h 8856097"/>
              <a:gd name="connsiteX10084" fmla="*/ 2944425 w 8830208"/>
              <a:gd name="connsiteY10084" fmla="*/ 4413847 h 8856097"/>
              <a:gd name="connsiteX10085" fmla="*/ 2940082 w 8830208"/>
              <a:gd name="connsiteY10085" fmla="*/ 4394797 h 8856097"/>
              <a:gd name="connsiteX10086" fmla="*/ 2934224 w 8830208"/>
              <a:gd name="connsiteY10086" fmla="*/ 4388530 h 8856097"/>
              <a:gd name="connsiteX10087" fmla="*/ 2927871 w 8830208"/>
              <a:gd name="connsiteY10087" fmla="*/ 4403598 h 8856097"/>
              <a:gd name="connsiteX10088" fmla="*/ 3525708 w 8830208"/>
              <a:gd name="connsiteY10088" fmla="*/ 4407580 h 8856097"/>
              <a:gd name="connsiteX10089" fmla="*/ 3530508 w 8830208"/>
              <a:gd name="connsiteY10089" fmla="*/ 4419486 h 8856097"/>
              <a:gd name="connsiteX10090" fmla="*/ 3530508 w 8830208"/>
              <a:gd name="connsiteY10090" fmla="*/ 4395674 h 8856097"/>
              <a:gd name="connsiteX10091" fmla="*/ 3525708 w 8830208"/>
              <a:gd name="connsiteY10091" fmla="*/ 4407580 h 8856097"/>
              <a:gd name="connsiteX10092" fmla="*/ 2190702 w 8830208"/>
              <a:gd name="connsiteY10092" fmla="*/ 4408142 h 8856097"/>
              <a:gd name="connsiteX10093" fmla="*/ 2200227 w 8830208"/>
              <a:gd name="connsiteY10093" fmla="*/ 4412342 h 8856097"/>
              <a:gd name="connsiteX10094" fmla="*/ 2209752 w 8830208"/>
              <a:gd name="connsiteY10094" fmla="*/ 4402255 h 8856097"/>
              <a:gd name="connsiteX10095" fmla="*/ 2200227 w 8830208"/>
              <a:gd name="connsiteY10095" fmla="*/ 4398055 h 8856097"/>
              <a:gd name="connsiteX10096" fmla="*/ 2190702 w 8830208"/>
              <a:gd name="connsiteY10096" fmla="*/ 4408142 h 8856097"/>
              <a:gd name="connsiteX10097" fmla="*/ 2591048 w 8830208"/>
              <a:gd name="connsiteY10097" fmla="*/ 4402817 h 8856097"/>
              <a:gd name="connsiteX10098" fmla="*/ 2600277 w 8830208"/>
              <a:gd name="connsiteY10098" fmla="*/ 4426630 h 8856097"/>
              <a:gd name="connsiteX10099" fmla="*/ 2609507 w 8830208"/>
              <a:gd name="connsiteY10099" fmla="*/ 4431392 h 8856097"/>
              <a:gd name="connsiteX10100" fmla="*/ 2600277 w 8830208"/>
              <a:gd name="connsiteY10100" fmla="*/ 4407580 h 8856097"/>
              <a:gd name="connsiteX10101" fmla="*/ 2591048 w 8830208"/>
              <a:gd name="connsiteY10101" fmla="*/ 4402817 h 8856097"/>
              <a:gd name="connsiteX10102" fmla="*/ 2617308 w 8830208"/>
              <a:gd name="connsiteY10102" fmla="*/ 4418933 h 8856097"/>
              <a:gd name="connsiteX10103" fmla="*/ 2623318 w 8830208"/>
              <a:gd name="connsiteY10103" fmla="*/ 4440917 h 8856097"/>
              <a:gd name="connsiteX10104" fmla="*/ 2627052 w 8830208"/>
              <a:gd name="connsiteY10104" fmla="*/ 4422867 h 8856097"/>
              <a:gd name="connsiteX10105" fmla="*/ 2630786 w 8830208"/>
              <a:gd name="connsiteY10105" fmla="*/ 4404817 h 8856097"/>
              <a:gd name="connsiteX10106" fmla="*/ 2640063 w 8830208"/>
              <a:gd name="connsiteY10106" fmla="*/ 4418105 h 8856097"/>
              <a:gd name="connsiteX10107" fmla="*/ 2649350 w 8830208"/>
              <a:gd name="connsiteY10107" fmla="*/ 4431392 h 8856097"/>
              <a:gd name="connsiteX10108" fmla="*/ 2645455 w 8830208"/>
              <a:gd name="connsiteY10108" fmla="*/ 4417105 h 8856097"/>
              <a:gd name="connsiteX10109" fmla="*/ 2626433 w 8830208"/>
              <a:gd name="connsiteY10109" fmla="*/ 4399883 h 8856097"/>
              <a:gd name="connsiteX10110" fmla="*/ 2611298 w 8830208"/>
              <a:gd name="connsiteY10110" fmla="*/ 4396950 h 8856097"/>
              <a:gd name="connsiteX10111" fmla="*/ 2617308 w 8830208"/>
              <a:gd name="connsiteY10111" fmla="*/ 4418933 h 8856097"/>
              <a:gd name="connsiteX10112" fmla="*/ 2868140 w 8830208"/>
              <a:gd name="connsiteY10112" fmla="*/ 4406665 h 8856097"/>
              <a:gd name="connsiteX10113" fmla="*/ 2861558 w 8830208"/>
              <a:gd name="connsiteY10113" fmla="*/ 4425563 h 8856097"/>
              <a:gd name="connsiteX10114" fmla="*/ 2858014 w 8830208"/>
              <a:gd name="connsiteY10114" fmla="*/ 4436155 h 8856097"/>
              <a:gd name="connsiteX10115" fmla="*/ 2847261 w 8830208"/>
              <a:gd name="connsiteY10115" fmla="*/ 4424249 h 8856097"/>
              <a:gd name="connsiteX10116" fmla="*/ 2838402 w 8830208"/>
              <a:gd name="connsiteY10116" fmla="*/ 4431392 h 8856097"/>
              <a:gd name="connsiteX10117" fmla="*/ 2830220 w 8830208"/>
              <a:gd name="connsiteY10117" fmla="*/ 4450442 h 8856097"/>
              <a:gd name="connsiteX10118" fmla="*/ 2829544 w 8830208"/>
              <a:gd name="connsiteY10118" fmla="*/ 4434897 h 8856097"/>
              <a:gd name="connsiteX10119" fmla="*/ 2828877 w 8830208"/>
              <a:gd name="connsiteY10119" fmla="*/ 4419353 h 8856097"/>
              <a:gd name="connsiteX10120" fmla="*/ 2793492 w 8830208"/>
              <a:gd name="connsiteY10120" fmla="*/ 4431516 h 8856097"/>
              <a:gd name="connsiteX10121" fmla="*/ 2763317 w 8830208"/>
              <a:gd name="connsiteY10121" fmla="*/ 4470178 h 8856097"/>
              <a:gd name="connsiteX10122" fmla="*/ 2768880 w 8830208"/>
              <a:gd name="connsiteY10122" fmla="*/ 4461529 h 8856097"/>
              <a:gd name="connsiteX10123" fmla="*/ 2772023 w 8830208"/>
              <a:gd name="connsiteY10123" fmla="*/ 4445680 h 8856097"/>
              <a:gd name="connsiteX10124" fmla="*/ 2781252 w 8830208"/>
              <a:gd name="connsiteY10124" fmla="*/ 4455205 h 8856097"/>
              <a:gd name="connsiteX10125" fmla="*/ 2795540 w 8830208"/>
              <a:gd name="connsiteY10125" fmla="*/ 4464730 h 8856097"/>
              <a:gd name="connsiteX10126" fmla="*/ 2809970 w 8830208"/>
              <a:gd name="connsiteY10126" fmla="*/ 4448061 h 8856097"/>
              <a:gd name="connsiteX10127" fmla="*/ 2817114 w 8830208"/>
              <a:gd name="connsiteY10127" fmla="*/ 4442089 h 8856097"/>
              <a:gd name="connsiteX10128" fmla="*/ 2879569 w 8830208"/>
              <a:gd name="connsiteY10128" fmla="*/ 4430411 h 8856097"/>
              <a:gd name="connsiteX10129" fmla="*/ 2885008 w 8830208"/>
              <a:gd name="connsiteY10129" fmla="*/ 4417105 h 8856097"/>
              <a:gd name="connsiteX10130" fmla="*/ 2895552 w 8830208"/>
              <a:gd name="connsiteY10130" fmla="*/ 4407580 h 8856097"/>
              <a:gd name="connsiteX10131" fmla="*/ 2868140 w 8830208"/>
              <a:gd name="connsiteY10131" fmla="*/ 4406665 h 8856097"/>
              <a:gd name="connsiteX10132" fmla="*/ 3563055 w 8830208"/>
              <a:gd name="connsiteY10132" fmla="*/ 4413133 h 8856097"/>
              <a:gd name="connsiteX10133" fmla="*/ 3568808 w 8830208"/>
              <a:gd name="connsiteY10133" fmla="*/ 4418895 h 8856097"/>
              <a:gd name="connsiteX10134" fmla="*/ 3568056 w 8830208"/>
              <a:gd name="connsiteY10134" fmla="*/ 4400636 h 8856097"/>
              <a:gd name="connsiteX10135" fmla="*/ 3563055 w 8830208"/>
              <a:gd name="connsiteY10135" fmla="*/ 4413133 h 8856097"/>
              <a:gd name="connsiteX10136" fmla="*/ 4612434 w 8830208"/>
              <a:gd name="connsiteY10136" fmla="*/ 4422496 h 8856097"/>
              <a:gd name="connsiteX10137" fmla="*/ 4598146 w 8830208"/>
              <a:gd name="connsiteY10137" fmla="*/ 4441889 h 8856097"/>
              <a:gd name="connsiteX10138" fmla="*/ 4657678 w 8830208"/>
              <a:gd name="connsiteY10138" fmla="*/ 4398445 h 8856097"/>
              <a:gd name="connsiteX10139" fmla="*/ 4612434 w 8830208"/>
              <a:gd name="connsiteY10139" fmla="*/ 4422496 h 8856097"/>
              <a:gd name="connsiteX10140" fmla="*/ 1895427 w 8830208"/>
              <a:gd name="connsiteY10140" fmla="*/ 4436155 h 8856097"/>
              <a:gd name="connsiteX10141" fmla="*/ 1910382 w 8830208"/>
              <a:gd name="connsiteY10141" fmla="*/ 4455205 h 8856097"/>
              <a:gd name="connsiteX10142" fmla="*/ 1904952 w 8830208"/>
              <a:gd name="connsiteY10142" fmla="*/ 4436155 h 8856097"/>
              <a:gd name="connsiteX10143" fmla="*/ 1889998 w 8830208"/>
              <a:gd name="connsiteY10143" fmla="*/ 4417105 h 8856097"/>
              <a:gd name="connsiteX10144" fmla="*/ 1895427 w 8830208"/>
              <a:gd name="connsiteY10144" fmla="*/ 4436155 h 8856097"/>
              <a:gd name="connsiteX10145" fmla="*/ 2540822 w 8830208"/>
              <a:gd name="connsiteY10145" fmla="*/ 4422581 h 8856097"/>
              <a:gd name="connsiteX10146" fmla="*/ 2522573 w 8830208"/>
              <a:gd name="connsiteY10146" fmla="*/ 4430668 h 8856097"/>
              <a:gd name="connsiteX10147" fmla="*/ 2476452 w 8830208"/>
              <a:gd name="connsiteY10147" fmla="*/ 4460425 h 8856097"/>
              <a:gd name="connsiteX10148" fmla="*/ 2504504 w 8830208"/>
              <a:gd name="connsiteY10148" fmla="*/ 4462958 h 8856097"/>
              <a:gd name="connsiteX10149" fmla="*/ 2513952 w 8830208"/>
              <a:gd name="connsiteY10149" fmla="*/ 4452824 h 8856097"/>
              <a:gd name="connsiteX10150" fmla="*/ 2543270 w 8830208"/>
              <a:gd name="connsiteY10150" fmla="*/ 4448061 h 8856097"/>
              <a:gd name="connsiteX10151" fmla="*/ 2543423 w 8830208"/>
              <a:gd name="connsiteY10151" fmla="*/ 4431392 h 8856097"/>
              <a:gd name="connsiteX10152" fmla="*/ 2552281 w 8830208"/>
              <a:gd name="connsiteY10152" fmla="*/ 4445404 h 8856097"/>
              <a:gd name="connsiteX10153" fmla="*/ 2566149 w 8830208"/>
              <a:gd name="connsiteY10153" fmla="*/ 4432754 h 8856097"/>
              <a:gd name="connsiteX10154" fmla="*/ 2540822 w 8830208"/>
              <a:gd name="connsiteY10154" fmla="*/ 4422581 h 8856097"/>
              <a:gd name="connsiteX10155" fmla="*/ 3590354 w 8830208"/>
              <a:gd name="connsiteY10155" fmla="*/ 4465530 h 8856097"/>
              <a:gd name="connsiteX10156" fmla="*/ 3567065 w 8830208"/>
              <a:gd name="connsiteY10156" fmla="*/ 4517117 h 8856097"/>
              <a:gd name="connsiteX10157" fmla="*/ 3567065 w 8830208"/>
              <a:gd name="connsiteY10157" fmla="*/ 4628569 h 8856097"/>
              <a:gd name="connsiteX10158" fmla="*/ 3567065 w 8830208"/>
              <a:gd name="connsiteY10158" fmla="*/ 4740012 h 8856097"/>
              <a:gd name="connsiteX10159" fmla="*/ 3579648 w 8830208"/>
              <a:gd name="connsiteY10159" fmla="*/ 4752394 h 8856097"/>
              <a:gd name="connsiteX10160" fmla="*/ 3592230 w 8830208"/>
              <a:gd name="connsiteY10160" fmla="*/ 4764767 h 8856097"/>
              <a:gd name="connsiteX10161" fmla="*/ 3587363 w 8830208"/>
              <a:gd name="connsiteY10161" fmla="*/ 4740955 h 8856097"/>
              <a:gd name="connsiteX10162" fmla="*/ 3606118 w 8830208"/>
              <a:gd name="connsiteY10162" fmla="*/ 4462892 h 8856097"/>
              <a:gd name="connsiteX10163" fmla="*/ 3617119 w 8830208"/>
              <a:gd name="connsiteY10163" fmla="*/ 4424401 h 8856097"/>
              <a:gd name="connsiteX10164" fmla="*/ 3590354 w 8830208"/>
              <a:gd name="connsiteY10164" fmla="*/ 4465530 h 8856097"/>
              <a:gd name="connsiteX10165" fmla="*/ 5038697 w 8830208"/>
              <a:gd name="connsiteY10165" fmla="*/ 4420134 h 8856097"/>
              <a:gd name="connsiteX10166" fmla="*/ 5130594 w 8830208"/>
              <a:gd name="connsiteY10166" fmla="*/ 4458272 h 8856097"/>
              <a:gd name="connsiteX10167" fmla="*/ 5249657 w 8830208"/>
              <a:gd name="connsiteY10167" fmla="*/ 4508326 h 8856097"/>
              <a:gd name="connsiteX10168" fmla="*/ 5281565 w 8830208"/>
              <a:gd name="connsiteY10168" fmla="*/ 4524823 h 8856097"/>
              <a:gd name="connsiteX10169" fmla="*/ 5269535 w 8830208"/>
              <a:gd name="connsiteY10169" fmla="*/ 4510316 h 8856097"/>
              <a:gd name="connsiteX10170" fmla="*/ 5062509 w 8830208"/>
              <a:gd name="connsiteY10170" fmla="*/ 4421800 h 8856097"/>
              <a:gd name="connsiteX10171" fmla="*/ 5038697 w 8830208"/>
              <a:gd name="connsiteY10171" fmla="*/ 4420134 h 8856097"/>
              <a:gd name="connsiteX10172" fmla="*/ 3664296 w 8830208"/>
              <a:gd name="connsiteY10172" fmla="*/ 4457586 h 8856097"/>
              <a:gd name="connsiteX10173" fmla="*/ 3624025 w 8830208"/>
              <a:gd name="connsiteY10173" fmla="*/ 4596298 h 8856097"/>
              <a:gd name="connsiteX10174" fmla="*/ 3632778 w 8830208"/>
              <a:gd name="connsiteY10174" fmla="*/ 4587536 h 8856097"/>
              <a:gd name="connsiteX10175" fmla="*/ 3653133 w 8830208"/>
              <a:gd name="connsiteY10175" fmla="*/ 4521880 h 8856097"/>
              <a:gd name="connsiteX10176" fmla="*/ 3682661 w 8830208"/>
              <a:gd name="connsiteY10176" fmla="*/ 4448061 h 8856097"/>
              <a:gd name="connsiteX10177" fmla="*/ 3687432 w 8830208"/>
              <a:gd name="connsiteY10177" fmla="*/ 4426630 h 8856097"/>
              <a:gd name="connsiteX10178" fmla="*/ 3664296 w 8830208"/>
              <a:gd name="connsiteY10178" fmla="*/ 4457586 h 8856097"/>
              <a:gd name="connsiteX10179" fmla="*/ 2258654 w 8830208"/>
              <a:gd name="connsiteY10179" fmla="*/ 4444689 h 8856097"/>
              <a:gd name="connsiteX10180" fmla="*/ 2245633 w 8830208"/>
              <a:gd name="connsiteY10180" fmla="*/ 4452938 h 8856097"/>
              <a:gd name="connsiteX10181" fmla="*/ 2255977 w 8830208"/>
              <a:gd name="connsiteY10181" fmla="*/ 4470740 h 8856097"/>
              <a:gd name="connsiteX10182" fmla="*/ 2266322 w 8830208"/>
              <a:gd name="connsiteY10182" fmla="*/ 4488542 h 8856097"/>
              <a:gd name="connsiteX10183" fmla="*/ 2267369 w 8830208"/>
              <a:gd name="connsiteY10183" fmla="*/ 4469492 h 8856097"/>
              <a:gd name="connsiteX10184" fmla="*/ 2273208 w 8830208"/>
              <a:gd name="connsiteY10184" fmla="*/ 4462349 h 8856097"/>
              <a:gd name="connsiteX10185" fmla="*/ 2288715 w 8830208"/>
              <a:gd name="connsiteY10185" fmla="*/ 4455205 h 8856097"/>
              <a:gd name="connsiteX10186" fmla="*/ 2258654 w 8830208"/>
              <a:gd name="connsiteY10186" fmla="*/ 4444689 h 8856097"/>
              <a:gd name="connsiteX10187" fmla="*/ 3431658 w 8830208"/>
              <a:gd name="connsiteY10187" fmla="*/ 4480008 h 8856097"/>
              <a:gd name="connsiteX10188" fmla="*/ 3424342 w 8830208"/>
              <a:gd name="connsiteY10188" fmla="*/ 4529966 h 8856097"/>
              <a:gd name="connsiteX10189" fmla="*/ 3445717 w 8830208"/>
              <a:gd name="connsiteY10189" fmla="*/ 4443594 h 8856097"/>
              <a:gd name="connsiteX10190" fmla="*/ 3431658 w 8830208"/>
              <a:gd name="connsiteY10190" fmla="*/ 4480008 h 8856097"/>
              <a:gd name="connsiteX10191" fmla="*/ 2709815 w 8830208"/>
              <a:gd name="connsiteY10191" fmla="*/ 4452471 h 8856097"/>
              <a:gd name="connsiteX10192" fmla="*/ 2685441 w 8830208"/>
              <a:gd name="connsiteY10192" fmla="*/ 4482865 h 8856097"/>
              <a:gd name="connsiteX10193" fmla="*/ 2709453 w 8830208"/>
              <a:gd name="connsiteY10193" fmla="*/ 4489999 h 8856097"/>
              <a:gd name="connsiteX10194" fmla="*/ 2719378 w 8830208"/>
              <a:gd name="connsiteY10194" fmla="*/ 4474321 h 8856097"/>
              <a:gd name="connsiteX10195" fmla="*/ 2722750 w 8830208"/>
              <a:gd name="connsiteY10195" fmla="*/ 4464730 h 8856097"/>
              <a:gd name="connsiteX10196" fmla="*/ 2736294 w 8830208"/>
              <a:gd name="connsiteY10196" fmla="*/ 4476636 h 8856097"/>
              <a:gd name="connsiteX10197" fmla="*/ 2746839 w 8830208"/>
              <a:gd name="connsiteY10197" fmla="*/ 4482761 h 8856097"/>
              <a:gd name="connsiteX10198" fmla="*/ 2734990 w 8830208"/>
              <a:gd name="connsiteY10198" fmla="*/ 4446785 h 8856097"/>
              <a:gd name="connsiteX10199" fmla="*/ 2709815 w 8830208"/>
              <a:gd name="connsiteY10199" fmla="*/ 4452471 h 8856097"/>
              <a:gd name="connsiteX10200" fmla="*/ 3760184 w 8830208"/>
              <a:gd name="connsiteY10200" fmla="*/ 4517289 h 8856097"/>
              <a:gd name="connsiteX10201" fmla="*/ 3740201 w 8830208"/>
              <a:gd name="connsiteY10201" fmla="*/ 4635808 h 8856097"/>
              <a:gd name="connsiteX10202" fmla="*/ 3753479 w 8830208"/>
              <a:gd name="connsiteY10202" fmla="*/ 4639914 h 8856097"/>
              <a:gd name="connsiteX10203" fmla="*/ 3774062 w 8830208"/>
              <a:gd name="connsiteY10203" fmla="*/ 4464901 h 8856097"/>
              <a:gd name="connsiteX10204" fmla="*/ 3765033 w 8830208"/>
              <a:gd name="connsiteY10204" fmla="*/ 4441251 h 8856097"/>
              <a:gd name="connsiteX10205" fmla="*/ 3760184 w 8830208"/>
              <a:gd name="connsiteY10205" fmla="*/ 4517289 h 8856097"/>
              <a:gd name="connsiteX10206" fmla="*/ 2221564 w 8830208"/>
              <a:gd name="connsiteY10206" fmla="*/ 4466740 h 8856097"/>
              <a:gd name="connsiteX10207" fmla="*/ 2211324 w 8830208"/>
              <a:gd name="connsiteY10207" fmla="*/ 4479074 h 8856097"/>
              <a:gd name="connsiteX10208" fmla="*/ 2223468 w 8830208"/>
              <a:gd name="connsiteY10208" fmla="*/ 4501763 h 8856097"/>
              <a:gd name="connsiteX10209" fmla="*/ 2235613 w 8830208"/>
              <a:gd name="connsiteY10209" fmla="*/ 4524461 h 8856097"/>
              <a:gd name="connsiteX10210" fmla="*/ 2242261 w 8830208"/>
              <a:gd name="connsiteY10210" fmla="*/ 4497982 h 8856097"/>
              <a:gd name="connsiteX10211" fmla="*/ 2221564 w 8830208"/>
              <a:gd name="connsiteY10211" fmla="*/ 4466740 h 8856097"/>
              <a:gd name="connsiteX10212" fmla="*/ 2447125 w 8830208"/>
              <a:gd name="connsiteY10212" fmla="*/ 4471874 h 8856097"/>
              <a:gd name="connsiteX10213" fmla="*/ 2441572 w 8830208"/>
              <a:gd name="connsiteY10213" fmla="*/ 4476636 h 8856097"/>
              <a:gd name="connsiteX10214" fmla="*/ 2418169 w 8830208"/>
              <a:gd name="connsiteY10214" fmla="*/ 4464730 h 8856097"/>
              <a:gd name="connsiteX10215" fmla="*/ 2399586 w 8830208"/>
              <a:gd name="connsiteY10215" fmla="*/ 4464730 h 8856097"/>
              <a:gd name="connsiteX10216" fmla="*/ 2409349 w 8830208"/>
              <a:gd name="connsiteY10216" fmla="*/ 4482980 h 8856097"/>
              <a:gd name="connsiteX10217" fmla="*/ 2419122 w 8830208"/>
              <a:gd name="connsiteY10217" fmla="*/ 4501230 h 8856097"/>
              <a:gd name="connsiteX10218" fmla="*/ 2442839 w 8830208"/>
              <a:gd name="connsiteY10218" fmla="*/ 4494886 h 8856097"/>
              <a:gd name="connsiteX10219" fmla="*/ 2466747 w 8830208"/>
              <a:gd name="connsiteY10219" fmla="*/ 4481399 h 8856097"/>
              <a:gd name="connsiteX10220" fmla="*/ 2457402 w 8830208"/>
              <a:gd name="connsiteY10220" fmla="*/ 4455205 h 8856097"/>
              <a:gd name="connsiteX10221" fmla="*/ 2447125 w 8830208"/>
              <a:gd name="connsiteY10221" fmla="*/ 4471874 h 8856097"/>
              <a:gd name="connsiteX10222" fmla="*/ 4219528 w 8830208"/>
              <a:gd name="connsiteY10222" fmla="*/ 4478179 h 8856097"/>
              <a:gd name="connsiteX10223" fmla="*/ 4236196 w 8830208"/>
              <a:gd name="connsiteY10223" fmla="*/ 4488428 h 8856097"/>
              <a:gd name="connsiteX10224" fmla="*/ 4274296 w 8830208"/>
              <a:gd name="connsiteY10224" fmla="*/ 4484513 h 8856097"/>
              <a:gd name="connsiteX10225" fmla="*/ 4257628 w 8830208"/>
              <a:gd name="connsiteY10225" fmla="*/ 4464730 h 8856097"/>
              <a:gd name="connsiteX10226" fmla="*/ 4219528 w 8830208"/>
              <a:gd name="connsiteY10226" fmla="*/ 4478179 h 8856097"/>
              <a:gd name="connsiteX10227" fmla="*/ 5081540 w 8830208"/>
              <a:gd name="connsiteY10227" fmla="*/ 4474245 h 8856097"/>
              <a:gd name="connsiteX10228" fmla="*/ 5181553 w 8830208"/>
              <a:gd name="connsiteY10228" fmla="*/ 4517203 h 8856097"/>
              <a:gd name="connsiteX10229" fmla="*/ 5293471 w 8830208"/>
              <a:gd name="connsiteY10229" fmla="*/ 4565609 h 8856097"/>
              <a:gd name="connsiteX10230" fmla="*/ 5265020 w 8830208"/>
              <a:gd name="connsiteY10230" fmla="*/ 4539787 h 8856097"/>
              <a:gd name="connsiteX10231" fmla="*/ 5074177 w 8830208"/>
              <a:gd name="connsiteY10231" fmla="*/ 4465377 h 8856097"/>
              <a:gd name="connsiteX10232" fmla="*/ 5081540 w 8830208"/>
              <a:gd name="connsiteY10232" fmla="*/ 4474245 h 8856097"/>
              <a:gd name="connsiteX10233" fmla="*/ 2100215 w 8830208"/>
              <a:gd name="connsiteY10233" fmla="*/ 4483780 h 8856097"/>
              <a:gd name="connsiteX10234" fmla="*/ 2104416 w 8830208"/>
              <a:gd name="connsiteY10234" fmla="*/ 4493305 h 8856097"/>
              <a:gd name="connsiteX10235" fmla="*/ 2114502 w 8830208"/>
              <a:gd name="connsiteY10235" fmla="*/ 4483780 h 8856097"/>
              <a:gd name="connsiteX10236" fmla="*/ 2110302 w 8830208"/>
              <a:gd name="connsiteY10236" fmla="*/ 4474255 h 8856097"/>
              <a:gd name="connsiteX10237" fmla="*/ 2100215 w 8830208"/>
              <a:gd name="connsiteY10237" fmla="*/ 4483780 h 8856097"/>
              <a:gd name="connsiteX10238" fmla="*/ 2625947 w 8830208"/>
              <a:gd name="connsiteY10238" fmla="*/ 4480922 h 8856097"/>
              <a:gd name="connsiteX10239" fmla="*/ 2636739 w 8830208"/>
              <a:gd name="connsiteY10239" fmla="*/ 4510640 h 8856097"/>
              <a:gd name="connsiteX10240" fmla="*/ 2657427 w 8830208"/>
              <a:gd name="connsiteY10240" fmla="*/ 4513679 h 8856097"/>
              <a:gd name="connsiteX10241" fmla="*/ 2657427 w 8830208"/>
              <a:gd name="connsiteY10241" fmla="*/ 4493972 h 8856097"/>
              <a:gd name="connsiteX10242" fmla="*/ 2625947 w 8830208"/>
              <a:gd name="connsiteY10242" fmla="*/ 4480922 h 8856097"/>
              <a:gd name="connsiteX10243" fmla="*/ 2902696 w 8830208"/>
              <a:gd name="connsiteY10243" fmla="*/ 4480817 h 8856097"/>
              <a:gd name="connsiteX10244" fmla="*/ 2886027 w 8830208"/>
              <a:gd name="connsiteY10244" fmla="*/ 4494562 h 8856097"/>
              <a:gd name="connsiteX10245" fmla="*/ 2876607 w 8830208"/>
              <a:gd name="connsiteY10245" fmla="*/ 4498134 h 8856097"/>
              <a:gd name="connsiteX10246" fmla="*/ 2872626 w 8830208"/>
              <a:gd name="connsiteY10246" fmla="*/ 4509478 h 8856097"/>
              <a:gd name="connsiteX10247" fmla="*/ 2878055 w 8830208"/>
              <a:gd name="connsiteY10247" fmla="*/ 4526642 h 8856097"/>
              <a:gd name="connsiteX10248" fmla="*/ 2862996 w 8830208"/>
              <a:gd name="connsiteY10248" fmla="*/ 4508154 h 8856097"/>
              <a:gd name="connsiteX10249" fmla="*/ 2848070 w 8830208"/>
              <a:gd name="connsiteY10249" fmla="*/ 4498629 h 8856097"/>
              <a:gd name="connsiteX10250" fmla="*/ 2879589 w 8830208"/>
              <a:gd name="connsiteY10250" fmla="*/ 4525966 h 8856097"/>
              <a:gd name="connsiteX10251" fmla="*/ 2889933 w 8830208"/>
              <a:gd name="connsiteY10251" fmla="*/ 4510973 h 8856097"/>
              <a:gd name="connsiteX10252" fmla="*/ 2909040 w 8830208"/>
              <a:gd name="connsiteY10252" fmla="*/ 4508240 h 8856097"/>
              <a:gd name="connsiteX10253" fmla="*/ 2933652 w 8830208"/>
              <a:gd name="connsiteY10253" fmla="*/ 4514421 h 8856097"/>
              <a:gd name="connsiteX10254" fmla="*/ 2933652 w 8830208"/>
              <a:gd name="connsiteY10254" fmla="*/ 4494333 h 8856097"/>
              <a:gd name="connsiteX10255" fmla="*/ 2902696 w 8830208"/>
              <a:gd name="connsiteY10255" fmla="*/ 4480817 h 8856097"/>
              <a:gd name="connsiteX10256" fmla="*/ 3137221 w 8830208"/>
              <a:gd name="connsiteY10256" fmla="*/ 4489838 h 8856097"/>
              <a:gd name="connsiteX10257" fmla="*/ 3285192 w 8830208"/>
              <a:gd name="connsiteY10257" fmla="*/ 4540368 h 8856097"/>
              <a:gd name="connsiteX10258" fmla="*/ 3114627 w 8830208"/>
              <a:gd name="connsiteY10258" fmla="*/ 4474960 h 8856097"/>
              <a:gd name="connsiteX10259" fmla="*/ 3137221 w 8830208"/>
              <a:gd name="connsiteY10259" fmla="*/ 4489838 h 8856097"/>
              <a:gd name="connsiteX10260" fmla="*/ 4190952 w 8830208"/>
              <a:gd name="connsiteY10260" fmla="*/ 4483780 h 8856097"/>
              <a:gd name="connsiteX10261" fmla="*/ 4200478 w 8830208"/>
              <a:gd name="connsiteY10261" fmla="*/ 4493305 h 8856097"/>
              <a:gd name="connsiteX10262" fmla="*/ 4210003 w 8830208"/>
              <a:gd name="connsiteY10262" fmla="*/ 4483780 h 8856097"/>
              <a:gd name="connsiteX10263" fmla="*/ 4200478 w 8830208"/>
              <a:gd name="connsiteY10263" fmla="*/ 4474255 h 8856097"/>
              <a:gd name="connsiteX10264" fmla="*/ 4190952 w 8830208"/>
              <a:gd name="connsiteY10264" fmla="*/ 4483780 h 8856097"/>
              <a:gd name="connsiteX10265" fmla="*/ 3086052 w 8830208"/>
              <a:gd name="connsiteY10265" fmla="*/ 4493819 h 8856097"/>
              <a:gd name="connsiteX10266" fmla="*/ 3231661 w 8830208"/>
              <a:gd name="connsiteY10266" fmla="*/ 4560227 h 8856097"/>
              <a:gd name="connsiteX10267" fmla="*/ 3295602 w 8830208"/>
              <a:gd name="connsiteY10267" fmla="*/ 4571305 h 8856097"/>
              <a:gd name="connsiteX10268" fmla="*/ 3249187 w 8830208"/>
              <a:gd name="connsiteY10268" fmla="*/ 4551683 h 8856097"/>
              <a:gd name="connsiteX10269" fmla="*/ 3143555 w 8830208"/>
              <a:gd name="connsiteY10269" fmla="*/ 4511783 h 8856097"/>
              <a:gd name="connsiteX10270" fmla="*/ 3086052 w 8830208"/>
              <a:gd name="connsiteY10270" fmla="*/ 4493819 h 8856097"/>
              <a:gd name="connsiteX10271" fmla="*/ 2346017 w 8830208"/>
              <a:gd name="connsiteY10271" fmla="*/ 4499439 h 8856097"/>
              <a:gd name="connsiteX10272" fmla="*/ 2339893 w 8830208"/>
              <a:gd name="connsiteY10272" fmla="*/ 4517736 h 8856097"/>
              <a:gd name="connsiteX10273" fmla="*/ 2356314 w 8830208"/>
              <a:gd name="connsiteY10273" fmla="*/ 4514736 h 8856097"/>
              <a:gd name="connsiteX10274" fmla="*/ 2351075 w 8830208"/>
              <a:gd name="connsiteY10274" fmla="*/ 4498067 h 8856097"/>
              <a:gd name="connsiteX10275" fmla="*/ 2366134 w 8830208"/>
              <a:gd name="connsiteY10275" fmla="*/ 4516555 h 8856097"/>
              <a:gd name="connsiteX10276" fmla="*/ 2375421 w 8830208"/>
              <a:gd name="connsiteY10276" fmla="*/ 4508373 h 8856097"/>
              <a:gd name="connsiteX10277" fmla="*/ 2346017 w 8830208"/>
              <a:gd name="connsiteY10277" fmla="*/ 4499439 h 8856097"/>
              <a:gd name="connsiteX10278" fmla="*/ 2576008 w 8830208"/>
              <a:gd name="connsiteY10278" fmla="*/ 4509974 h 8856097"/>
              <a:gd name="connsiteX10279" fmla="*/ 2582352 w 8830208"/>
              <a:gd name="connsiteY10279" fmla="*/ 4526642 h 8856097"/>
              <a:gd name="connsiteX10280" fmla="*/ 2570360 w 8830208"/>
              <a:gd name="connsiteY10280" fmla="*/ 4514736 h 8856097"/>
              <a:gd name="connsiteX10281" fmla="*/ 2533898 w 8830208"/>
              <a:gd name="connsiteY10281" fmla="*/ 4524261 h 8856097"/>
              <a:gd name="connsiteX10282" fmla="*/ 2525287 w 8830208"/>
              <a:gd name="connsiteY10282" fmla="*/ 4545692 h 8856097"/>
              <a:gd name="connsiteX10283" fmla="*/ 2524678 w 8830208"/>
              <a:gd name="connsiteY10283" fmla="*/ 4529024 h 8856097"/>
              <a:gd name="connsiteX10284" fmla="*/ 2513533 w 8830208"/>
              <a:gd name="connsiteY10284" fmla="*/ 4512355 h 8856097"/>
              <a:gd name="connsiteX10285" fmla="*/ 2508990 w 8830208"/>
              <a:gd name="connsiteY10285" fmla="*/ 4527985 h 8856097"/>
              <a:gd name="connsiteX10286" fmla="*/ 2514991 w 8830208"/>
              <a:gd name="connsiteY10286" fmla="*/ 4543625 h 8856097"/>
              <a:gd name="connsiteX10287" fmla="*/ 2502542 w 8830208"/>
              <a:gd name="connsiteY10287" fmla="*/ 4533300 h 8856097"/>
              <a:gd name="connsiteX10288" fmla="*/ 2472595 w 8830208"/>
              <a:gd name="connsiteY10288" fmla="*/ 4554141 h 8856097"/>
              <a:gd name="connsiteX10289" fmla="*/ 2494350 w 8830208"/>
              <a:gd name="connsiteY10289" fmla="*/ 4563961 h 8856097"/>
              <a:gd name="connsiteX10290" fmla="*/ 2552652 w 8830208"/>
              <a:gd name="connsiteY10290" fmla="*/ 4542054 h 8856097"/>
              <a:gd name="connsiteX10291" fmla="*/ 2598125 w 8830208"/>
              <a:gd name="connsiteY10291" fmla="*/ 4525699 h 8856097"/>
              <a:gd name="connsiteX10292" fmla="*/ 2579189 w 8830208"/>
              <a:gd name="connsiteY10292" fmla="*/ 4493305 h 8856097"/>
              <a:gd name="connsiteX10293" fmla="*/ 2576008 w 8830208"/>
              <a:gd name="connsiteY10293" fmla="*/ 4509974 h 8856097"/>
              <a:gd name="connsiteX10294" fmla="*/ 3252740 w 8830208"/>
              <a:gd name="connsiteY10294" fmla="*/ 4502830 h 8856097"/>
              <a:gd name="connsiteX10295" fmla="*/ 3276552 w 8830208"/>
              <a:gd name="connsiteY10295" fmla="*/ 4502830 h 8856097"/>
              <a:gd name="connsiteX10296" fmla="*/ 3247977 w 8830208"/>
              <a:gd name="connsiteY10296" fmla="*/ 4494124 h 8856097"/>
              <a:gd name="connsiteX10297" fmla="*/ 3252740 w 8830208"/>
              <a:gd name="connsiteY10297" fmla="*/ 4502830 h 8856097"/>
              <a:gd name="connsiteX10298" fmla="*/ 3692347 w 8830208"/>
              <a:gd name="connsiteY10298" fmla="*/ 4518784 h 8856097"/>
              <a:gd name="connsiteX10299" fmla="*/ 3639198 w 8830208"/>
              <a:gd name="connsiteY10299" fmla="*/ 4753623 h 8856097"/>
              <a:gd name="connsiteX10300" fmla="*/ 3658391 w 8830208"/>
              <a:gd name="connsiteY10300" fmla="*/ 4712646 h 8856097"/>
              <a:gd name="connsiteX10301" fmla="*/ 3702272 w 8830208"/>
              <a:gd name="connsiteY10301" fmla="*/ 4506268 h 8856097"/>
              <a:gd name="connsiteX10302" fmla="*/ 3692347 w 8830208"/>
              <a:gd name="connsiteY10302" fmla="*/ 4518784 h 8856097"/>
              <a:gd name="connsiteX10303" fmla="*/ 3840195 w 8830208"/>
              <a:gd name="connsiteY10303" fmla="*/ 4527509 h 8856097"/>
              <a:gd name="connsiteX10304" fmla="*/ 3785464 w 8830208"/>
              <a:gd name="connsiteY10304" fmla="*/ 4687110 h 8856097"/>
              <a:gd name="connsiteX10305" fmla="*/ 3759670 w 8830208"/>
              <a:gd name="connsiteY10305" fmla="*/ 4726667 h 8856097"/>
              <a:gd name="connsiteX10306" fmla="*/ 3784711 w 8830208"/>
              <a:gd name="connsiteY10306" fmla="*/ 4703664 h 8856097"/>
              <a:gd name="connsiteX10307" fmla="*/ 3845424 w 8830208"/>
              <a:gd name="connsiteY10307" fmla="*/ 4536939 h 8856097"/>
              <a:gd name="connsiteX10308" fmla="*/ 3841852 w 8830208"/>
              <a:gd name="connsiteY10308" fmla="*/ 4498067 h 8856097"/>
              <a:gd name="connsiteX10309" fmla="*/ 3840195 w 8830208"/>
              <a:gd name="connsiteY10309" fmla="*/ 4527509 h 8856097"/>
              <a:gd name="connsiteX10310" fmla="*/ 3109865 w 8830208"/>
              <a:gd name="connsiteY10310" fmla="*/ 4535967 h 8856097"/>
              <a:gd name="connsiteX10311" fmla="*/ 3269437 w 8830208"/>
              <a:gd name="connsiteY10311" fmla="*/ 4595575 h 8856097"/>
              <a:gd name="connsiteX10312" fmla="*/ 3228575 w 8830208"/>
              <a:gd name="connsiteY10312" fmla="*/ 4576067 h 8856097"/>
              <a:gd name="connsiteX10313" fmla="*/ 3128563 w 8830208"/>
              <a:gd name="connsiteY10313" fmla="*/ 4536329 h 8856097"/>
              <a:gd name="connsiteX10314" fmla="*/ 3081290 w 8830208"/>
              <a:gd name="connsiteY10314" fmla="*/ 4512031 h 8856097"/>
              <a:gd name="connsiteX10315" fmla="*/ 3109865 w 8830208"/>
              <a:gd name="connsiteY10315" fmla="*/ 4535967 h 8856097"/>
              <a:gd name="connsiteX10316" fmla="*/ 5106143 w 8830208"/>
              <a:gd name="connsiteY10316" fmla="*/ 4515860 h 8856097"/>
              <a:gd name="connsiteX10317" fmla="*/ 5214890 w 8830208"/>
              <a:gd name="connsiteY10317" fmla="*/ 4564228 h 8856097"/>
              <a:gd name="connsiteX10318" fmla="*/ 5350621 w 8830208"/>
              <a:gd name="connsiteY10318" fmla="*/ 4622768 h 8856097"/>
              <a:gd name="connsiteX10319" fmla="*/ 5323675 w 8830208"/>
              <a:gd name="connsiteY10319" fmla="*/ 4597699 h 8856097"/>
              <a:gd name="connsiteX10320" fmla="*/ 5106143 w 8830208"/>
              <a:gd name="connsiteY10320" fmla="*/ 4515860 h 8856097"/>
              <a:gd name="connsiteX10321" fmla="*/ 2292220 w 8830208"/>
              <a:gd name="connsiteY10321" fmla="*/ 4528976 h 8856097"/>
              <a:gd name="connsiteX10322" fmla="*/ 2295963 w 8830208"/>
              <a:gd name="connsiteY10322" fmla="*/ 4550912 h 8856097"/>
              <a:gd name="connsiteX10323" fmla="*/ 2304707 w 8830208"/>
              <a:gd name="connsiteY10323" fmla="*/ 4564742 h 8856097"/>
              <a:gd name="connsiteX10324" fmla="*/ 2305002 w 8830208"/>
              <a:gd name="connsiteY10324" fmla="*/ 4545692 h 8856097"/>
              <a:gd name="connsiteX10325" fmla="*/ 2305298 w 8830208"/>
              <a:gd name="connsiteY10325" fmla="*/ 4526642 h 8856097"/>
              <a:gd name="connsiteX10326" fmla="*/ 2315394 w 8830208"/>
              <a:gd name="connsiteY10326" fmla="*/ 4540930 h 8856097"/>
              <a:gd name="connsiteX10327" fmla="*/ 2325500 w 8830208"/>
              <a:gd name="connsiteY10327" fmla="*/ 4555217 h 8856097"/>
              <a:gd name="connsiteX10328" fmla="*/ 2321805 w 8830208"/>
              <a:gd name="connsiteY10328" fmla="*/ 4541530 h 8856097"/>
              <a:gd name="connsiteX10329" fmla="*/ 2292220 w 8830208"/>
              <a:gd name="connsiteY10329" fmla="*/ 4528976 h 8856097"/>
              <a:gd name="connsiteX10330" fmla="*/ 2727912 w 8830208"/>
              <a:gd name="connsiteY10330" fmla="*/ 4534939 h 8856097"/>
              <a:gd name="connsiteX10331" fmla="*/ 2698385 w 8830208"/>
              <a:gd name="connsiteY10331" fmla="*/ 4545730 h 8856097"/>
              <a:gd name="connsiteX10332" fmla="*/ 2705815 w 8830208"/>
              <a:gd name="connsiteY10332" fmla="*/ 4564761 h 8856097"/>
              <a:gd name="connsiteX10333" fmla="*/ 2713235 w 8830208"/>
              <a:gd name="connsiteY10333" fmla="*/ 4583792 h 8856097"/>
              <a:gd name="connsiteX10334" fmla="*/ 2714663 w 8830208"/>
              <a:gd name="connsiteY10334" fmla="*/ 4564742 h 8856097"/>
              <a:gd name="connsiteX10335" fmla="*/ 2720883 w 8830208"/>
              <a:gd name="connsiteY10335" fmla="*/ 4557599 h 8856097"/>
              <a:gd name="connsiteX10336" fmla="*/ 2735437 w 8830208"/>
              <a:gd name="connsiteY10336" fmla="*/ 4569505 h 8856097"/>
              <a:gd name="connsiteX10337" fmla="*/ 2739704 w 8830208"/>
              <a:gd name="connsiteY10337" fmla="*/ 4555217 h 8856097"/>
              <a:gd name="connsiteX10338" fmla="*/ 2742657 w 8830208"/>
              <a:gd name="connsiteY10338" fmla="*/ 4540930 h 8856097"/>
              <a:gd name="connsiteX10339" fmla="*/ 2755897 w 8830208"/>
              <a:gd name="connsiteY10339" fmla="*/ 4552836 h 8856097"/>
              <a:gd name="connsiteX10340" fmla="*/ 2761593 w 8830208"/>
              <a:gd name="connsiteY10340" fmla="*/ 4545692 h 8856097"/>
              <a:gd name="connsiteX10341" fmla="*/ 2762498 w 8830208"/>
              <a:gd name="connsiteY10341" fmla="*/ 4526642 h 8856097"/>
              <a:gd name="connsiteX10342" fmla="*/ 2771727 w 8830208"/>
              <a:gd name="connsiteY10342" fmla="*/ 4540930 h 8856097"/>
              <a:gd name="connsiteX10343" fmla="*/ 2780957 w 8830208"/>
              <a:gd name="connsiteY10343" fmla="*/ 4555217 h 8856097"/>
              <a:gd name="connsiteX10344" fmla="*/ 2781252 w 8830208"/>
              <a:gd name="connsiteY10344" fmla="*/ 4540930 h 8856097"/>
              <a:gd name="connsiteX10345" fmla="*/ 2781548 w 8830208"/>
              <a:gd name="connsiteY10345" fmla="*/ 4526642 h 8856097"/>
              <a:gd name="connsiteX10346" fmla="*/ 2790777 w 8830208"/>
              <a:gd name="connsiteY10346" fmla="*/ 4540930 h 8856097"/>
              <a:gd name="connsiteX10347" fmla="*/ 2800007 w 8830208"/>
              <a:gd name="connsiteY10347" fmla="*/ 4555217 h 8856097"/>
              <a:gd name="connsiteX10348" fmla="*/ 2800160 w 8830208"/>
              <a:gd name="connsiteY10348" fmla="*/ 4538549 h 8856097"/>
              <a:gd name="connsiteX10349" fmla="*/ 2727912 w 8830208"/>
              <a:gd name="connsiteY10349" fmla="*/ 4534939 h 8856097"/>
              <a:gd name="connsiteX10350" fmla="*/ 2267198 w 8830208"/>
              <a:gd name="connsiteY10350" fmla="*/ 4536167 h 8856097"/>
              <a:gd name="connsiteX10351" fmla="*/ 2276427 w 8830208"/>
              <a:gd name="connsiteY10351" fmla="*/ 4559980 h 8856097"/>
              <a:gd name="connsiteX10352" fmla="*/ 2285657 w 8830208"/>
              <a:gd name="connsiteY10352" fmla="*/ 4564742 h 8856097"/>
              <a:gd name="connsiteX10353" fmla="*/ 2276427 w 8830208"/>
              <a:gd name="connsiteY10353" fmla="*/ 4540930 h 8856097"/>
              <a:gd name="connsiteX10354" fmla="*/ 2267198 w 8830208"/>
              <a:gd name="connsiteY10354" fmla="*/ 4536167 h 8856097"/>
              <a:gd name="connsiteX10355" fmla="*/ 2666952 w 8830208"/>
              <a:gd name="connsiteY10355" fmla="*/ 4539110 h 8856097"/>
              <a:gd name="connsiteX10356" fmla="*/ 2680335 w 8830208"/>
              <a:gd name="connsiteY10356" fmla="*/ 4565123 h 8856097"/>
              <a:gd name="connsiteX10357" fmla="*/ 2693727 w 8830208"/>
              <a:gd name="connsiteY10357" fmla="*/ 4583430 h 8856097"/>
              <a:gd name="connsiteX10358" fmla="*/ 2688755 w 8830208"/>
              <a:gd name="connsiteY10358" fmla="*/ 4557417 h 8856097"/>
              <a:gd name="connsiteX10359" fmla="*/ 2666952 w 8830208"/>
              <a:gd name="connsiteY10359" fmla="*/ 4539110 h 8856097"/>
              <a:gd name="connsiteX10360" fmla="*/ 1977323 w 8830208"/>
              <a:gd name="connsiteY10360" fmla="*/ 4590936 h 8856097"/>
              <a:gd name="connsiteX10361" fmla="*/ 2216410 w 8830208"/>
              <a:gd name="connsiteY10361" fmla="*/ 5036229 h 8856097"/>
              <a:gd name="connsiteX10362" fmla="*/ 2156841 w 8830208"/>
              <a:gd name="connsiteY10362" fmla="*/ 4914786 h 8856097"/>
              <a:gd name="connsiteX10363" fmla="*/ 2026749 w 8830208"/>
              <a:gd name="connsiteY10363" fmla="*/ 4667136 h 8856097"/>
              <a:gd name="connsiteX10364" fmla="*/ 1956445 w 8830208"/>
              <a:gd name="connsiteY10364" fmla="*/ 4540930 h 8856097"/>
              <a:gd name="connsiteX10365" fmla="*/ 1977323 w 8830208"/>
              <a:gd name="connsiteY10365" fmla="*/ 4590936 h 8856097"/>
              <a:gd name="connsiteX10366" fmla="*/ 2247852 w 8830208"/>
              <a:gd name="connsiteY10366" fmla="*/ 4549893 h 8856097"/>
              <a:gd name="connsiteX10367" fmla="*/ 2257273 w 8830208"/>
              <a:gd name="connsiteY10367" fmla="*/ 4564675 h 8856097"/>
              <a:gd name="connsiteX10368" fmla="*/ 2261016 w 8830208"/>
              <a:gd name="connsiteY10368" fmla="*/ 4555713 h 8856097"/>
              <a:gd name="connsiteX10369" fmla="*/ 2247852 w 8830208"/>
              <a:gd name="connsiteY10369" fmla="*/ 4549893 h 8856097"/>
              <a:gd name="connsiteX10370" fmla="*/ 4074271 w 8830208"/>
              <a:gd name="connsiteY10370" fmla="*/ 4547235 h 8856097"/>
              <a:gd name="connsiteX10371" fmla="*/ 4098084 w 8830208"/>
              <a:gd name="connsiteY10371" fmla="*/ 4547235 h 8856097"/>
              <a:gd name="connsiteX10372" fmla="*/ 4086177 w 8830208"/>
              <a:gd name="connsiteY10372" fmla="*/ 4542435 h 8856097"/>
              <a:gd name="connsiteX10373" fmla="*/ 4074271 w 8830208"/>
              <a:gd name="connsiteY10373" fmla="*/ 4547235 h 8856097"/>
              <a:gd name="connsiteX10374" fmla="*/ 4355259 w 8830208"/>
              <a:gd name="connsiteY10374" fmla="*/ 4547492 h 8856097"/>
              <a:gd name="connsiteX10375" fmla="*/ 4388596 w 8830208"/>
              <a:gd name="connsiteY10375" fmla="*/ 4547492 h 8856097"/>
              <a:gd name="connsiteX10376" fmla="*/ 4371928 w 8830208"/>
              <a:gd name="connsiteY10376" fmla="*/ 4543140 h 8856097"/>
              <a:gd name="connsiteX10377" fmla="*/ 4355259 w 8830208"/>
              <a:gd name="connsiteY10377" fmla="*/ 4547492 h 8856097"/>
              <a:gd name="connsiteX10378" fmla="*/ 4593260 w 8830208"/>
              <a:gd name="connsiteY10378" fmla="*/ 4556265 h 8856097"/>
              <a:gd name="connsiteX10379" fmla="*/ 4735497 w 8830208"/>
              <a:gd name="connsiteY10379" fmla="*/ 4602957 h 8856097"/>
              <a:gd name="connsiteX10380" fmla="*/ 4755433 w 8830208"/>
              <a:gd name="connsiteY10380" fmla="*/ 4600175 h 8856097"/>
              <a:gd name="connsiteX10381" fmla="*/ 4551531 w 8830208"/>
              <a:gd name="connsiteY10381" fmla="*/ 4541711 h 8856097"/>
              <a:gd name="connsiteX10382" fmla="*/ 4593260 w 8830208"/>
              <a:gd name="connsiteY10382" fmla="*/ 4556265 h 8856097"/>
              <a:gd name="connsiteX10383" fmla="*/ 2376564 w 8830208"/>
              <a:gd name="connsiteY10383" fmla="*/ 4559780 h 8856097"/>
              <a:gd name="connsiteX10384" fmla="*/ 2405158 w 8830208"/>
              <a:gd name="connsiteY10384" fmla="*/ 4601471 h 8856097"/>
              <a:gd name="connsiteX10385" fmla="*/ 2404339 w 8830208"/>
              <a:gd name="connsiteY10385" fmla="*/ 4565418 h 8856097"/>
              <a:gd name="connsiteX10386" fmla="*/ 2376564 w 8830208"/>
              <a:gd name="connsiteY10386" fmla="*/ 4559780 h 8856097"/>
              <a:gd name="connsiteX10387" fmla="*/ 2419302 w 8830208"/>
              <a:gd name="connsiteY10387" fmla="*/ 4564180 h 8856097"/>
              <a:gd name="connsiteX10388" fmla="*/ 2447458 w 8830208"/>
              <a:gd name="connsiteY10388" fmla="*/ 4584050 h 8856097"/>
              <a:gd name="connsiteX10389" fmla="*/ 2432571 w 8830208"/>
              <a:gd name="connsiteY10389" fmla="*/ 4550455 h 8856097"/>
              <a:gd name="connsiteX10390" fmla="*/ 2419302 w 8830208"/>
              <a:gd name="connsiteY10390" fmla="*/ 4564180 h 8856097"/>
              <a:gd name="connsiteX10391" fmla="*/ 4159996 w 8830208"/>
              <a:gd name="connsiteY10391" fmla="*/ 4557179 h 8856097"/>
              <a:gd name="connsiteX10392" fmla="*/ 4202859 w 8830208"/>
              <a:gd name="connsiteY10392" fmla="*/ 4557179 h 8856097"/>
              <a:gd name="connsiteX10393" fmla="*/ 4181427 w 8830208"/>
              <a:gd name="connsiteY10393" fmla="*/ 4553046 h 8856097"/>
              <a:gd name="connsiteX10394" fmla="*/ 4159996 w 8830208"/>
              <a:gd name="connsiteY10394" fmla="*/ 4557179 h 8856097"/>
              <a:gd name="connsiteX10395" fmla="*/ 4255418 w 8830208"/>
              <a:gd name="connsiteY10395" fmla="*/ 4557360 h 8856097"/>
              <a:gd name="connsiteX10396" fmla="*/ 4312568 w 8830208"/>
              <a:gd name="connsiteY10396" fmla="*/ 4557265 h 8856097"/>
              <a:gd name="connsiteX10397" fmla="*/ 4281440 w 8830208"/>
              <a:gd name="connsiteY10397" fmla="*/ 4553407 h 8856097"/>
              <a:gd name="connsiteX10398" fmla="*/ 4255418 w 8830208"/>
              <a:gd name="connsiteY10398" fmla="*/ 4557360 h 8856097"/>
              <a:gd name="connsiteX10399" fmla="*/ 4705303 w 8830208"/>
              <a:gd name="connsiteY10399" fmla="*/ 4552665 h 8856097"/>
              <a:gd name="connsiteX10400" fmla="*/ 4968002 w 8830208"/>
              <a:gd name="connsiteY10400" fmla="*/ 4662402 h 8856097"/>
              <a:gd name="connsiteX10401" fmla="*/ 4859712 w 8830208"/>
              <a:gd name="connsiteY10401" fmla="*/ 4610529 h 8856097"/>
              <a:gd name="connsiteX10402" fmla="*/ 4705303 w 8830208"/>
              <a:gd name="connsiteY10402" fmla="*/ 4552665 h 8856097"/>
              <a:gd name="connsiteX10403" fmla="*/ 2386575 w 8830208"/>
              <a:gd name="connsiteY10403" fmla="*/ 4572296 h 8856097"/>
              <a:gd name="connsiteX10404" fmla="*/ 2398414 w 8830208"/>
              <a:gd name="connsiteY10404" fmla="*/ 4584040 h 8856097"/>
              <a:gd name="connsiteX10405" fmla="*/ 2391909 w 8830208"/>
              <a:gd name="connsiteY10405" fmla="*/ 4566962 h 8856097"/>
              <a:gd name="connsiteX10406" fmla="*/ 2380079 w 8830208"/>
              <a:gd name="connsiteY10406" fmla="*/ 4555217 h 8856097"/>
              <a:gd name="connsiteX10407" fmla="*/ 2386575 w 8830208"/>
              <a:gd name="connsiteY10407" fmla="*/ 4572296 h 8856097"/>
              <a:gd name="connsiteX10408" fmla="*/ 2428827 w 8830208"/>
              <a:gd name="connsiteY10408" fmla="*/ 4569505 h 8856097"/>
              <a:gd name="connsiteX10409" fmla="*/ 2438914 w 8830208"/>
              <a:gd name="connsiteY10409" fmla="*/ 4579030 h 8856097"/>
              <a:gd name="connsiteX10410" fmla="*/ 2443115 w 8830208"/>
              <a:gd name="connsiteY10410" fmla="*/ 4569505 h 8856097"/>
              <a:gd name="connsiteX10411" fmla="*/ 2433028 w 8830208"/>
              <a:gd name="connsiteY10411" fmla="*/ 4559980 h 8856097"/>
              <a:gd name="connsiteX10412" fmla="*/ 2428827 w 8830208"/>
              <a:gd name="connsiteY10412" fmla="*/ 4569505 h 8856097"/>
              <a:gd name="connsiteX10413" fmla="*/ 2904706 w 8830208"/>
              <a:gd name="connsiteY10413" fmla="*/ 4569733 h 8856097"/>
              <a:gd name="connsiteX10414" fmla="*/ 2890952 w 8830208"/>
              <a:gd name="connsiteY10414" fmla="*/ 4578239 h 8856097"/>
              <a:gd name="connsiteX10415" fmla="*/ 2904173 w 8830208"/>
              <a:gd name="connsiteY10415" fmla="*/ 4590536 h 8856097"/>
              <a:gd name="connsiteX10416" fmla="*/ 2917393 w 8830208"/>
              <a:gd name="connsiteY10416" fmla="*/ 4602842 h 8856097"/>
              <a:gd name="connsiteX10417" fmla="*/ 2910678 w 8830208"/>
              <a:gd name="connsiteY10417" fmla="*/ 4590936 h 8856097"/>
              <a:gd name="connsiteX10418" fmla="*/ 2913250 w 8830208"/>
              <a:gd name="connsiteY10418" fmla="*/ 4579030 h 8856097"/>
              <a:gd name="connsiteX10419" fmla="*/ 2927347 w 8830208"/>
              <a:gd name="connsiteY10419" fmla="*/ 4590936 h 8856097"/>
              <a:gd name="connsiteX10420" fmla="*/ 2932900 w 8830208"/>
              <a:gd name="connsiteY10420" fmla="*/ 4586735 h 8856097"/>
              <a:gd name="connsiteX10421" fmla="*/ 2904706 w 8830208"/>
              <a:gd name="connsiteY10421" fmla="*/ 4569733 h 8856097"/>
              <a:gd name="connsiteX10422" fmla="*/ 4539911 w 8830208"/>
              <a:gd name="connsiteY10422" fmla="*/ 4574038 h 8856097"/>
              <a:gd name="connsiteX10423" fmla="*/ 4662602 w 8830208"/>
              <a:gd name="connsiteY10423" fmla="*/ 4606852 h 8856097"/>
              <a:gd name="connsiteX10424" fmla="*/ 4721505 w 8830208"/>
              <a:gd name="connsiteY10424" fmla="*/ 4623159 h 8856097"/>
              <a:gd name="connsiteX10425" fmla="*/ 4578525 w 8830208"/>
              <a:gd name="connsiteY10425" fmla="*/ 4569657 h 8856097"/>
              <a:gd name="connsiteX10426" fmla="*/ 4505278 w 8830208"/>
              <a:gd name="connsiteY10426" fmla="*/ 4561075 h 8856097"/>
              <a:gd name="connsiteX10427" fmla="*/ 4539911 w 8830208"/>
              <a:gd name="connsiteY10427" fmla="*/ 4574038 h 8856097"/>
              <a:gd name="connsiteX10428" fmla="*/ 2547290 w 8830208"/>
              <a:gd name="connsiteY10428" fmla="*/ 4581925 h 8856097"/>
              <a:gd name="connsiteX10429" fmla="*/ 2540899 w 8830208"/>
              <a:gd name="connsiteY10429" fmla="*/ 4598565 h 8856097"/>
              <a:gd name="connsiteX10430" fmla="*/ 2527725 w 8830208"/>
              <a:gd name="connsiteY10430" fmla="*/ 4587631 h 8856097"/>
              <a:gd name="connsiteX10431" fmla="*/ 2529145 w 8830208"/>
              <a:gd name="connsiteY10431" fmla="*/ 4611805 h 8856097"/>
              <a:gd name="connsiteX10432" fmla="*/ 2543127 w 8830208"/>
              <a:gd name="connsiteY10432" fmla="*/ 4630293 h 8856097"/>
              <a:gd name="connsiteX10433" fmla="*/ 2543127 w 8830208"/>
              <a:gd name="connsiteY10433" fmla="*/ 4614186 h 8856097"/>
              <a:gd name="connsiteX10434" fmla="*/ 2565378 w 8830208"/>
              <a:gd name="connsiteY10434" fmla="*/ 4611739 h 8856097"/>
              <a:gd name="connsiteX10435" fmla="*/ 2570626 w 8830208"/>
              <a:gd name="connsiteY10435" fmla="*/ 4625407 h 8856097"/>
              <a:gd name="connsiteX10436" fmla="*/ 2599734 w 8830208"/>
              <a:gd name="connsiteY10436" fmla="*/ 4614415 h 8856097"/>
              <a:gd name="connsiteX10437" fmla="*/ 2628852 w 8830208"/>
              <a:gd name="connsiteY10437" fmla="*/ 4595432 h 8856097"/>
              <a:gd name="connsiteX10438" fmla="*/ 2619432 w 8830208"/>
              <a:gd name="connsiteY10438" fmla="*/ 4593250 h 8856097"/>
              <a:gd name="connsiteX10439" fmla="*/ 2615689 w 8830208"/>
              <a:gd name="connsiteY10439" fmla="*/ 4584288 h 8856097"/>
              <a:gd name="connsiteX10440" fmla="*/ 2588914 w 8830208"/>
              <a:gd name="connsiteY10440" fmla="*/ 4580011 h 8856097"/>
              <a:gd name="connsiteX10441" fmla="*/ 2569283 w 8830208"/>
              <a:gd name="connsiteY10441" fmla="*/ 4590517 h 8856097"/>
              <a:gd name="connsiteX10442" fmla="*/ 2561482 w 8830208"/>
              <a:gd name="connsiteY10442" fmla="*/ 4577896 h 8856097"/>
              <a:gd name="connsiteX10443" fmla="*/ 2553681 w 8830208"/>
              <a:gd name="connsiteY10443" fmla="*/ 4565276 h 8856097"/>
              <a:gd name="connsiteX10444" fmla="*/ 2547290 w 8830208"/>
              <a:gd name="connsiteY10444" fmla="*/ 4581925 h 8856097"/>
              <a:gd name="connsiteX10445" fmla="*/ 2876502 w 8830208"/>
              <a:gd name="connsiteY10445" fmla="*/ 4583230 h 8856097"/>
              <a:gd name="connsiteX10446" fmla="*/ 2885142 w 8830208"/>
              <a:gd name="connsiteY10446" fmla="*/ 4602290 h 8856097"/>
              <a:gd name="connsiteX10447" fmla="*/ 2888790 w 8830208"/>
              <a:gd name="connsiteY10447" fmla="*/ 4588564 h 8856097"/>
              <a:gd name="connsiteX10448" fmla="*/ 2876502 w 8830208"/>
              <a:gd name="connsiteY10448" fmla="*/ 4583230 h 8856097"/>
              <a:gd name="connsiteX10449" fmla="*/ 4370147 w 8830208"/>
              <a:gd name="connsiteY10449" fmla="*/ 4576010 h 8856097"/>
              <a:gd name="connsiteX10450" fmla="*/ 4388396 w 8830208"/>
              <a:gd name="connsiteY10450" fmla="*/ 4575258 h 8856097"/>
              <a:gd name="connsiteX10451" fmla="*/ 4375899 w 8830208"/>
              <a:gd name="connsiteY10451" fmla="*/ 4570257 h 8856097"/>
              <a:gd name="connsiteX10452" fmla="*/ 4370147 w 8830208"/>
              <a:gd name="connsiteY10452" fmla="*/ 4576010 h 8856097"/>
              <a:gd name="connsiteX10453" fmla="*/ 2825172 w 8830208"/>
              <a:gd name="connsiteY10453" fmla="*/ 4585907 h 8856097"/>
              <a:gd name="connsiteX10454" fmla="*/ 2809037 w 8830208"/>
              <a:gd name="connsiteY10454" fmla="*/ 4594508 h 8856097"/>
              <a:gd name="connsiteX10455" fmla="*/ 2790777 w 8830208"/>
              <a:gd name="connsiteY10455" fmla="*/ 4596889 h 8856097"/>
              <a:gd name="connsiteX10456" fmla="*/ 2780586 w 8830208"/>
              <a:gd name="connsiteY10456" fmla="*/ 4614749 h 8856097"/>
              <a:gd name="connsiteX10457" fmla="*/ 2779910 w 8830208"/>
              <a:gd name="connsiteY10457" fmla="*/ 4631417 h 8856097"/>
              <a:gd name="connsiteX10458" fmla="*/ 2771137 w 8830208"/>
              <a:gd name="connsiteY10458" fmla="*/ 4612367 h 8856097"/>
              <a:gd name="connsiteX10459" fmla="*/ 2762364 w 8830208"/>
              <a:gd name="connsiteY10459" fmla="*/ 4593317 h 8856097"/>
              <a:gd name="connsiteX10460" fmla="*/ 2764660 w 8830208"/>
              <a:gd name="connsiteY10460" fmla="*/ 4611586 h 8856097"/>
              <a:gd name="connsiteX10461" fmla="*/ 2816952 w 8830208"/>
              <a:gd name="connsiteY10461" fmla="*/ 4615739 h 8856097"/>
              <a:gd name="connsiteX10462" fmla="*/ 2830116 w 8830208"/>
              <a:gd name="connsiteY10462" fmla="*/ 4603604 h 8856097"/>
              <a:gd name="connsiteX10463" fmla="*/ 2832402 w 8830208"/>
              <a:gd name="connsiteY10463" fmla="*/ 4620168 h 8856097"/>
              <a:gd name="connsiteX10464" fmla="*/ 2826087 w 8830208"/>
              <a:gd name="connsiteY10464" fmla="*/ 4631417 h 8856097"/>
              <a:gd name="connsiteX10465" fmla="*/ 2837993 w 8830208"/>
              <a:gd name="connsiteY10465" fmla="*/ 4620425 h 8856097"/>
              <a:gd name="connsiteX10466" fmla="*/ 2841241 w 8830208"/>
              <a:gd name="connsiteY10466" fmla="*/ 4593965 h 8856097"/>
              <a:gd name="connsiteX10467" fmla="*/ 2825172 w 8830208"/>
              <a:gd name="connsiteY10467" fmla="*/ 4585907 h 8856097"/>
              <a:gd name="connsiteX10468" fmla="*/ 4264771 w 8830208"/>
              <a:gd name="connsiteY10468" fmla="*/ 4585754 h 8856097"/>
              <a:gd name="connsiteX10469" fmla="*/ 4307634 w 8830208"/>
              <a:gd name="connsiteY10469" fmla="*/ 4585754 h 8856097"/>
              <a:gd name="connsiteX10470" fmla="*/ 4286203 w 8830208"/>
              <a:gd name="connsiteY10470" fmla="*/ 4581621 h 8856097"/>
              <a:gd name="connsiteX10471" fmla="*/ 4264771 w 8830208"/>
              <a:gd name="connsiteY10471" fmla="*/ 4585754 h 8856097"/>
              <a:gd name="connsiteX10472" fmla="*/ 5181553 w 8830208"/>
              <a:gd name="connsiteY10472" fmla="*/ 4582316 h 8856097"/>
              <a:gd name="connsiteX10473" fmla="*/ 5255371 w 8830208"/>
              <a:gd name="connsiteY10473" fmla="*/ 4615425 h 8856097"/>
              <a:gd name="connsiteX10474" fmla="*/ 5367290 w 8830208"/>
              <a:gd name="connsiteY10474" fmla="*/ 4660011 h 8856097"/>
              <a:gd name="connsiteX10475" fmla="*/ 5395294 w 8830208"/>
              <a:gd name="connsiteY10475" fmla="*/ 4665536 h 8856097"/>
              <a:gd name="connsiteX10476" fmla="*/ 5181553 w 8830208"/>
              <a:gd name="connsiteY10476" fmla="*/ 4582316 h 8856097"/>
              <a:gd name="connsiteX10477" fmla="*/ 2328977 w 8830208"/>
              <a:gd name="connsiteY10477" fmla="*/ 4607081 h 8856097"/>
              <a:gd name="connsiteX10478" fmla="*/ 2321967 w 8830208"/>
              <a:gd name="connsiteY10478" fmla="*/ 4629169 h 8856097"/>
              <a:gd name="connsiteX10479" fmla="*/ 2313632 w 8830208"/>
              <a:gd name="connsiteY10479" fmla="*/ 4616006 h 8856097"/>
              <a:gd name="connsiteX10480" fmla="*/ 2305298 w 8830208"/>
              <a:gd name="connsiteY10480" fmla="*/ 4602842 h 8856097"/>
              <a:gd name="connsiteX10481" fmla="*/ 2305002 w 8830208"/>
              <a:gd name="connsiteY10481" fmla="*/ 4621892 h 8856097"/>
              <a:gd name="connsiteX10482" fmla="*/ 2304707 w 8830208"/>
              <a:gd name="connsiteY10482" fmla="*/ 4640942 h 8856097"/>
              <a:gd name="connsiteX10483" fmla="*/ 2295477 w 8830208"/>
              <a:gd name="connsiteY10483" fmla="*/ 4626655 h 8856097"/>
              <a:gd name="connsiteX10484" fmla="*/ 2286095 w 8830208"/>
              <a:gd name="connsiteY10484" fmla="*/ 4623711 h 8856097"/>
              <a:gd name="connsiteX10485" fmla="*/ 2294620 w 8830208"/>
              <a:gd name="connsiteY10485" fmla="*/ 4640409 h 8856097"/>
              <a:gd name="connsiteX10486" fmla="*/ 2333720 w 8830208"/>
              <a:gd name="connsiteY10486" fmla="*/ 4618492 h 8856097"/>
              <a:gd name="connsiteX10487" fmla="*/ 2333873 w 8830208"/>
              <a:gd name="connsiteY10487" fmla="*/ 4602842 h 8856097"/>
              <a:gd name="connsiteX10488" fmla="*/ 2342731 w 8830208"/>
              <a:gd name="connsiteY10488" fmla="*/ 4616854 h 8856097"/>
              <a:gd name="connsiteX10489" fmla="*/ 2356771 w 8830208"/>
              <a:gd name="connsiteY10489" fmla="*/ 4625683 h 8856097"/>
              <a:gd name="connsiteX10490" fmla="*/ 2348970 w 8830208"/>
              <a:gd name="connsiteY10490" fmla="*/ 4602747 h 8856097"/>
              <a:gd name="connsiteX10491" fmla="*/ 2335987 w 8830208"/>
              <a:gd name="connsiteY10491" fmla="*/ 4584992 h 8856097"/>
              <a:gd name="connsiteX10492" fmla="*/ 2328977 w 8830208"/>
              <a:gd name="connsiteY10492" fmla="*/ 4607081 h 8856097"/>
              <a:gd name="connsiteX10493" fmla="*/ 4489285 w 8830208"/>
              <a:gd name="connsiteY10493" fmla="*/ 4595317 h 8856097"/>
              <a:gd name="connsiteX10494" fmla="*/ 4550255 w 8830208"/>
              <a:gd name="connsiteY10494" fmla="*/ 4610024 h 8856097"/>
              <a:gd name="connsiteX10495" fmla="*/ 4691015 w 8830208"/>
              <a:gd name="connsiteY10495" fmla="*/ 4648191 h 8856097"/>
              <a:gd name="connsiteX10496" fmla="*/ 4756481 w 8830208"/>
              <a:gd name="connsiteY10496" fmla="*/ 4665355 h 8856097"/>
              <a:gd name="connsiteX10497" fmla="*/ 4641904 w 8830208"/>
              <a:gd name="connsiteY10497" fmla="*/ 4618235 h 8856097"/>
              <a:gd name="connsiteX10498" fmla="*/ 4489285 w 8830208"/>
              <a:gd name="connsiteY10498" fmla="*/ 4595317 h 8856097"/>
              <a:gd name="connsiteX10499" fmla="*/ 4924378 w 8830208"/>
              <a:gd name="connsiteY10499" fmla="*/ 4607605 h 8856097"/>
              <a:gd name="connsiteX10500" fmla="*/ 4967240 w 8830208"/>
              <a:gd name="connsiteY10500" fmla="*/ 4625855 h 8856097"/>
              <a:gd name="connsiteX10501" fmla="*/ 4943428 w 8830208"/>
              <a:gd name="connsiteY10501" fmla="*/ 4607605 h 8856097"/>
              <a:gd name="connsiteX10502" fmla="*/ 4900565 w 8830208"/>
              <a:gd name="connsiteY10502" fmla="*/ 4589355 h 8856097"/>
              <a:gd name="connsiteX10503" fmla="*/ 4924378 w 8830208"/>
              <a:gd name="connsiteY10503" fmla="*/ 4607605 h 8856097"/>
              <a:gd name="connsiteX10504" fmla="*/ 5019628 w 8830208"/>
              <a:gd name="connsiteY10504" fmla="*/ 4607605 h 8856097"/>
              <a:gd name="connsiteX10505" fmla="*/ 5043440 w 8830208"/>
              <a:gd name="connsiteY10505" fmla="*/ 4616834 h 8856097"/>
              <a:gd name="connsiteX10506" fmla="*/ 5038678 w 8830208"/>
              <a:gd name="connsiteY10506" fmla="*/ 4607605 h 8856097"/>
              <a:gd name="connsiteX10507" fmla="*/ 5014865 w 8830208"/>
              <a:gd name="connsiteY10507" fmla="*/ 4598375 h 8856097"/>
              <a:gd name="connsiteX10508" fmla="*/ 5019628 w 8830208"/>
              <a:gd name="connsiteY10508" fmla="*/ 4607605 h 8856097"/>
              <a:gd name="connsiteX10509" fmla="*/ 5144443 w 8830208"/>
              <a:gd name="connsiteY10509" fmla="*/ 4611386 h 8856097"/>
              <a:gd name="connsiteX10510" fmla="*/ 5273031 w 8830208"/>
              <a:gd name="connsiteY10510" fmla="*/ 4659144 h 8856097"/>
              <a:gd name="connsiteX10511" fmla="*/ 5414915 w 8830208"/>
              <a:gd name="connsiteY10511" fmla="*/ 4707227 h 8856097"/>
              <a:gd name="connsiteX10512" fmla="*/ 5410153 w 8830208"/>
              <a:gd name="connsiteY10512" fmla="*/ 4698883 h 8856097"/>
              <a:gd name="connsiteX10513" fmla="*/ 5281565 w 8830208"/>
              <a:gd name="connsiteY10513" fmla="*/ 4650410 h 8856097"/>
              <a:gd name="connsiteX10514" fmla="*/ 5144443 w 8830208"/>
              <a:gd name="connsiteY10514" fmla="*/ 4611386 h 8856097"/>
              <a:gd name="connsiteX10515" fmla="*/ 2688384 w 8830208"/>
              <a:gd name="connsiteY10515" fmla="*/ 4629779 h 8856097"/>
              <a:gd name="connsiteX10516" fmla="*/ 2657427 w 8830208"/>
              <a:gd name="connsiteY10516" fmla="*/ 4653010 h 8856097"/>
              <a:gd name="connsiteX10517" fmla="*/ 2657427 w 8830208"/>
              <a:gd name="connsiteY10517" fmla="*/ 4667088 h 8856097"/>
              <a:gd name="connsiteX10518" fmla="*/ 2641359 w 8830208"/>
              <a:gd name="connsiteY10518" fmla="*/ 4654010 h 8856097"/>
              <a:gd name="connsiteX10519" fmla="*/ 2625290 w 8830208"/>
              <a:gd name="connsiteY10519" fmla="*/ 4640942 h 8856097"/>
              <a:gd name="connsiteX10520" fmla="*/ 2631834 w 8830208"/>
              <a:gd name="connsiteY10520" fmla="*/ 4658392 h 8856097"/>
              <a:gd name="connsiteX10521" fmla="*/ 2638377 w 8830208"/>
              <a:gd name="connsiteY10521" fmla="*/ 4678928 h 8856097"/>
              <a:gd name="connsiteX10522" fmla="*/ 2657970 w 8830208"/>
              <a:gd name="connsiteY10522" fmla="*/ 4676899 h 8856097"/>
              <a:gd name="connsiteX10523" fmla="*/ 2672553 w 8830208"/>
              <a:gd name="connsiteY10523" fmla="*/ 4658744 h 8856097"/>
              <a:gd name="connsiteX10524" fmla="*/ 2676773 w 8830208"/>
              <a:gd name="connsiteY10524" fmla="*/ 4645705 h 8856097"/>
              <a:gd name="connsiteX10525" fmla="*/ 2686002 w 8830208"/>
              <a:gd name="connsiteY10525" fmla="*/ 4655230 h 8856097"/>
              <a:gd name="connsiteX10526" fmla="*/ 2695232 w 8830208"/>
              <a:gd name="connsiteY10526" fmla="*/ 4664755 h 8856097"/>
              <a:gd name="connsiteX10527" fmla="*/ 2698204 w 8830208"/>
              <a:gd name="connsiteY10527" fmla="*/ 4648086 h 8856097"/>
              <a:gd name="connsiteX10528" fmla="*/ 2691965 w 8830208"/>
              <a:gd name="connsiteY10528" fmla="*/ 4631417 h 8856097"/>
              <a:gd name="connsiteX10529" fmla="*/ 2708262 w 8830208"/>
              <a:gd name="connsiteY10529" fmla="*/ 4644686 h 8856097"/>
              <a:gd name="connsiteX10530" fmla="*/ 2727360 w 8830208"/>
              <a:gd name="connsiteY10530" fmla="*/ 4633884 h 8856097"/>
              <a:gd name="connsiteX10531" fmla="*/ 2719340 w 8830208"/>
              <a:gd name="connsiteY10531" fmla="*/ 4620625 h 8856097"/>
              <a:gd name="connsiteX10532" fmla="*/ 2688384 w 8830208"/>
              <a:gd name="connsiteY10532" fmla="*/ 4629779 h 8856097"/>
              <a:gd name="connsiteX10533" fmla="*/ 3126362 w 8830208"/>
              <a:gd name="connsiteY10533" fmla="*/ 4645705 h 8856097"/>
              <a:gd name="connsiteX10534" fmla="*/ 3130715 w 8830208"/>
              <a:gd name="connsiteY10534" fmla="*/ 4662374 h 8856097"/>
              <a:gd name="connsiteX10535" fmla="*/ 3130715 w 8830208"/>
              <a:gd name="connsiteY10535" fmla="*/ 4629036 h 8856097"/>
              <a:gd name="connsiteX10536" fmla="*/ 3126362 w 8830208"/>
              <a:gd name="connsiteY10536" fmla="*/ 4645705 h 8856097"/>
              <a:gd name="connsiteX10537" fmla="*/ 5057728 w 8830208"/>
              <a:gd name="connsiteY10537" fmla="*/ 4620321 h 8856097"/>
              <a:gd name="connsiteX10538" fmla="*/ 5088465 w 8830208"/>
              <a:gd name="connsiteY10538" fmla="*/ 4635503 h 8856097"/>
              <a:gd name="connsiteX10539" fmla="*/ 5109896 w 8830208"/>
              <a:gd name="connsiteY10539" fmla="*/ 4637513 h 8856097"/>
              <a:gd name="connsiteX10540" fmla="*/ 5057728 w 8830208"/>
              <a:gd name="connsiteY10540" fmla="*/ 4620321 h 8856097"/>
              <a:gd name="connsiteX10541" fmla="*/ 2429132 w 8830208"/>
              <a:gd name="connsiteY10541" fmla="*/ 4634475 h 8856097"/>
              <a:gd name="connsiteX10542" fmla="*/ 2443115 w 8830208"/>
              <a:gd name="connsiteY10542" fmla="*/ 4661354 h 8856097"/>
              <a:gd name="connsiteX10543" fmla="*/ 2443420 w 8830208"/>
              <a:gd name="connsiteY10543" fmla="*/ 4640380 h 8856097"/>
              <a:gd name="connsiteX10544" fmla="*/ 2429132 w 8830208"/>
              <a:gd name="connsiteY10544" fmla="*/ 4634475 h 8856097"/>
              <a:gd name="connsiteX10545" fmla="*/ 2946587 w 8830208"/>
              <a:gd name="connsiteY10545" fmla="*/ 4633246 h 8856097"/>
              <a:gd name="connsiteX10546" fmla="*/ 2926185 w 8830208"/>
              <a:gd name="connsiteY10546" fmla="*/ 4637237 h 8856097"/>
              <a:gd name="connsiteX10547" fmla="*/ 2931033 w 8830208"/>
              <a:gd name="connsiteY10547" fmla="*/ 4655754 h 8856097"/>
              <a:gd name="connsiteX10548" fmla="*/ 2943987 w 8830208"/>
              <a:gd name="connsiteY10548" fmla="*/ 4674280 h 8856097"/>
              <a:gd name="connsiteX10549" fmla="*/ 2946026 w 8830208"/>
              <a:gd name="connsiteY10549" fmla="*/ 4658430 h 8856097"/>
              <a:gd name="connsiteX10550" fmla="*/ 2951083 w 8830208"/>
              <a:gd name="connsiteY10550" fmla="*/ 4649467 h 8856097"/>
              <a:gd name="connsiteX10551" fmla="*/ 2962894 w 8830208"/>
              <a:gd name="connsiteY10551" fmla="*/ 4643885 h 8856097"/>
              <a:gd name="connsiteX10552" fmla="*/ 2971752 w 8830208"/>
              <a:gd name="connsiteY10552" fmla="*/ 4650467 h 8856097"/>
              <a:gd name="connsiteX10553" fmla="*/ 2979935 w 8830208"/>
              <a:gd name="connsiteY10553" fmla="*/ 4669517 h 8856097"/>
              <a:gd name="connsiteX10554" fmla="*/ 2980611 w 8830208"/>
              <a:gd name="connsiteY10554" fmla="*/ 4648086 h 8856097"/>
              <a:gd name="connsiteX10555" fmla="*/ 2974134 w 8830208"/>
              <a:gd name="connsiteY10555" fmla="*/ 4627950 h 8856097"/>
              <a:gd name="connsiteX10556" fmla="*/ 2946587 w 8830208"/>
              <a:gd name="connsiteY10556" fmla="*/ 4633246 h 8856097"/>
              <a:gd name="connsiteX10557" fmla="*/ 3155128 w 8830208"/>
              <a:gd name="connsiteY10557" fmla="*/ 4659992 h 8856097"/>
              <a:gd name="connsiteX10558" fmla="*/ 3159462 w 8830208"/>
              <a:gd name="connsiteY10558" fmla="*/ 4676547 h 8856097"/>
              <a:gd name="connsiteX10559" fmla="*/ 3159271 w 8830208"/>
              <a:gd name="connsiteY10559" fmla="*/ 4638447 h 8856097"/>
              <a:gd name="connsiteX10560" fmla="*/ 3155128 w 8830208"/>
              <a:gd name="connsiteY10560" fmla="*/ 4659992 h 8856097"/>
              <a:gd name="connsiteX10561" fmla="*/ 5005340 w 8830208"/>
              <a:gd name="connsiteY10561" fmla="*/ 4639866 h 8856097"/>
              <a:gd name="connsiteX10562" fmla="*/ 5057728 w 8830208"/>
              <a:gd name="connsiteY10562" fmla="*/ 4658716 h 8856097"/>
              <a:gd name="connsiteX10563" fmla="*/ 5081540 w 8830208"/>
              <a:gd name="connsiteY10563" fmla="*/ 4664555 h 8856097"/>
              <a:gd name="connsiteX10564" fmla="*/ 5052965 w 8830208"/>
              <a:gd name="connsiteY10564" fmla="*/ 4651544 h 8856097"/>
              <a:gd name="connsiteX10565" fmla="*/ 5000578 w 8830208"/>
              <a:gd name="connsiteY10565" fmla="*/ 4632694 h 8856097"/>
              <a:gd name="connsiteX10566" fmla="*/ 4976765 w 8830208"/>
              <a:gd name="connsiteY10566" fmla="*/ 4626855 h 8856097"/>
              <a:gd name="connsiteX10567" fmla="*/ 5005340 w 8830208"/>
              <a:gd name="connsiteY10567" fmla="*/ 4639866 h 8856097"/>
              <a:gd name="connsiteX10568" fmla="*/ 2397871 w 8830208"/>
              <a:gd name="connsiteY10568" fmla="*/ 4655211 h 8856097"/>
              <a:gd name="connsiteX10569" fmla="*/ 2381202 w 8830208"/>
              <a:gd name="connsiteY10569" fmla="*/ 4681662 h 8856097"/>
              <a:gd name="connsiteX10570" fmla="*/ 2356580 w 8830208"/>
              <a:gd name="connsiteY10570" fmla="*/ 4692015 h 8856097"/>
              <a:gd name="connsiteX10571" fmla="*/ 2360676 w 8830208"/>
              <a:gd name="connsiteY10571" fmla="*/ 4687662 h 8856097"/>
              <a:gd name="connsiteX10572" fmla="*/ 2371677 w 8830208"/>
              <a:gd name="connsiteY10572" fmla="*/ 4684367 h 8856097"/>
              <a:gd name="connsiteX10573" fmla="*/ 2338702 w 8830208"/>
              <a:gd name="connsiteY10573" fmla="*/ 4687119 h 8856097"/>
              <a:gd name="connsiteX10574" fmla="*/ 2327129 w 8830208"/>
              <a:gd name="connsiteY10574" fmla="*/ 4709656 h 8856097"/>
              <a:gd name="connsiteX10575" fmla="*/ 2381202 w 8830208"/>
              <a:gd name="connsiteY10575" fmla="*/ 4702502 h 8856097"/>
              <a:gd name="connsiteX10576" fmla="*/ 2409777 w 8830208"/>
              <a:gd name="connsiteY10576" fmla="*/ 4688567 h 8856097"/>
              <a:gd name="connsiteX10577" fmla="*/ 2426141 w 8830208"/>
              <a:gd name="connsiteY10577" fmla="*/ 4654411 h 8856097"/>
              <a:gd name="connsiteX10578" fmla="*/ 2414540 w 8830208"/>
              <a:gd name="connsiteY10578" fmla="*/ 4639304 h 8856097"/>
              <a:gd name="connsiteX10579" fmla="*/ 2397871 w 8830208"/>
              <a:gd name="connsiteY10579" fmla="*/ 4655211 h 8856097"/>
              <a:gd name="connsiteX10580" fmla="*/ 4629103 w 8830208"/>
              <a:gd name="connsiteY10580" fmla="*/ 4664221 h 8856097"/>
              <a:gd name="connsiteX10581" fmla="*/ 4794552 w 8830208"/>
              <a:gd name="connsiteY10581" fmla="*/ 4731144 h 8856097"/>
              <a:gd name="connsiteX10582" fmla="*/ 4882801 w 8830208"/>
              <a:gd name="connsiteY10582" fmla="*/ 4766653 h 8856097"/>
              <a:gd name="connsiteX10583" fmla="*/ 4639514 w 8830208"/>
              <a:gd name="connsiteY10583" fmla="*/ 4654020 h 8856097"/>
              <a:gd name="connsiteX10584" fmla="*/ 4568076 w 8830208"/>
              <a:gd name="connsiteY10584" fmla="*/ 4636380 h 8856097"/>
              <a:gd name="connsiteX10585" fmla="*/ 4629103 w 8830208"/>
              <a:gd name="connsiteY10585" fmla="*/ 4664221 h 8856097"/>
              <a:gd name="connsiteX10586" fmla="*/ 2185940 w 8830208"/>
              <a:gd name="connsiteY10586" fmla="*/ 4655230 h 8856097"/>
              <a:gd name="connsiteX10587" fmla="*/ 2190141 w 8830208"/>
              <a:gd name="connsiteY10587" fmla="*/ 4664755 h 8856097"/>
              <a:gd name="connsiteX10588" fmla="*/ 2200227 w 8830208"/>
              <a:gd name="connsiteY10588" fmla="*/ 4655230 h 8856097"/>
              <a:gd name="connsiteX10589" fmla="*/ 2196027 w 8830208"/>
              <a:gd name="connsiteY10589" fmla="*/ 4645705 h 8856097"/>
              <a:gd name="connsiteX10590" fmla="*/ 2185940 w 8830208"/>
              <a:gd name="connsiteY10590" fmla="*/ 4655230 h 8856097"/>
              <a:gd name="connsiteX10591" fmla="*/ 3029417 w 8830208"/>
              <a:gd name="connsiteY10591" fmla="*/ 4655230 h 8856097"/>
              <a:gd name="connsiteX10592" fmla="*/ 3060583 w 8830208"/>
              <a:gd name="connsiteY10592" fmla="*/ 4696016 h 8856097"/>
              <a:gd name="connsiteX10593" fmla="*/ 3047419 w 8830208"/>
              <a:gd name="connsiteY10593" fmla="*/ 4664488 h 8856097"/>
              <a:gd name="connsiteX10594" fmla="*/ 3029417 w 8830208"/>
              <a:gd name="connsiteY10594" fmla="*/ 4655230 h 8856097"/>
              <a:gd name="connsiteX10595" fmla="*/ 3171911 w 8830208"/>
              <a:gd name="connsiteY10595" fmla="*/ 4657611 h 8856097"/>
              <a:gd name="connsiteX10596" fmla="*/ 3190028 w 8830208"/>
              <a:gd name="connsiteY10596" fmla="*/ 4712380 h 8856097"/>
              <a:gd name="connsiteX10597" fmla="*/ 3192637 w 8830208"/>
              <a:gd name="connsiteY10597" fmla="*/ 4679042 h 8856097"/>
              <a:gd name="connsiteX10598" fmla="*/ 3171911 w 8830208"/>
              <a:gd name="connsiteY10598" fmla="*/ 4657611 h 8856097"/>
              <a:gd name="connsiteX10599" fmla="*/ 3534394 w 8830208"/>
              <a:gd name="connsiteY10599" fmla="*/ 4675070 h 8856097"/>
              <a:gd name="connsiteX10600" fmla="*/ 3543738 w 8830208"/>
              <a:gd name="connsiteY10600" fmla="*/ 4726667 h 8856097"/>
              <a:gd name="connsiteX10601" fmla="*/ 3546605 w 8830208"/>
              <a:gd name="connsiteY10601" fmla="*/ 4698092 h 8856097"/>
              <a:gd name="connsiteX10602" fmla="*/ 3534394 w 8830208"/>
              <a:gd name="connsiteY10602" fmla="*/ 4675070 h 8856097"/>
              <a:gd name="connsiteX10603" fmla="*/ 2566902 w 8830208"/>
              <a:gd name="connsiteY10603" fmla="*/ 4673051 h 8856097"/>
              <a:gd name="connsiteX10604" fmla="*/ 2571388 w 8830208"/>
              <a:gd name="connsiteY10604" fmla="*/ 4696825 h 8856097"/>
              <a:gd name="connsiteX10605" fmla="*/ 2581980 w 8830208"/>
              <a:gd name="connsiteY10605" fmla="*/ 4688091 h 8856097"/>
              <a:gd name="connsiteX10606" fmla="*/ 2587533 w 8830208"/>
              <a:gd name="connsiteY10606" fmla="*/ 4681424 h 8856097"/>
              <a:gd name="connsiteX10607" fmla="*/ 2602954 w 8830208"/>
              <a:gd name="connsiteY10607" fmla="*/ 4676661 h 8856097"/>
              <a:gd name="connsiteX10608" fmla="*/ 2596715 w 8830208"/>
              <a:gd name="connsiteY10608" fmla="*/ 4659992 h 8856097"/>
              <a:gd name="connsiteX10609" fmla="*/ 2614327 w 8830208"/>
              <a:gd name="connsiteY10609" fmla="*/ 4674280 h 8856097"/>
              <a:gd name="connsiteX10610" fmla="*/ 2631948 w 8830208"/>
              <a:gd name="connsiteY10610" fmla="*/ 4688567 h 8856097"/>
              <a:gd name="connsiteX10611" fmla="*/ 2627224 w 8830208"/>
              <a:gd name="connsiteY10611" fmla="*/ 4674280 h 8856097"/>
              <a:gd name="connsiteX10612" fmla="*/ 2566902 w 8830208"/>
              <a:gd name="connsiteY10612" fmla="*/ 4673051 h 8856097"/>
              <a:gd name="connsiteX10613" fmla="*/ 2850471 w 8830208"/>
              <a:gd name="connsiteY10613" fmla="*/ 4665031 h 8856097"/>
              <a:gd name="connsiteX10614" fmla="*/ 2834821 w 8830208"/>
              <a:gd name="connsiteY10614" fmla="*/ 4688205 h 8856097"/>
              <a:gd name="connsiteX10615" fmla="*/ 2860834 w 8830208"/>
              <a:gd name="connsiteY10615" fmla="*/ 4697302 h 8856097"/>
              <a:gd name="connsiteX10616" fmla="*/ 2870121 w 8830208"/>
              <a:gd name="connsiteY10616" fmla="*/ 4678252 h 8856097"/>
              <a:gd name="connsiteX10617" fmla="*/ 2874788 w 8830208"/>
              <a:gd name="connsiteY10617" fmla="*/ 4664755 h 8856097"/>
              <a:gd name="connsiteX10618" fmla="*/ 2889123 w 8830208"/>
              <a:gd name="connsiteY10618" fmla="*/ 4679233 h 8856097"/>
              <a:gd name="connsiteX10619" fmla="*/ 2893609 w 8830208"/>
              <a:gd name="connsiteY10619" fmla="*/ 4693701 h 8856097"/>
              <a:gd name="connsiteX10620" fmla="*/ 2892200 w 8830208"/>
              <a:gd name="connsiteY10620" fmla="*/ 4677632 h 8856097"/>
              <a:gd name="connsiteX10621" fmla="*/ 2850471 w 8830208"/>
              <a:gd name="connsiteY10621" fmla="*/ 4665031 h 8856097"/>
              <a:gd name="connsiteX10622" fmla="*/ 3209877 w 8830208"/>
              <a:gd name="connsiteY10622" fmla="*/ 4686414 h 8856097"/>
              <a:gd name="connsiteX10623" fmla="*/ 3220012 w 8830208"/>
              <a:gd name="connsiteY10623" fmla="*/ 4727039 h 8856097"/>
              <a:gd name="connsiteX10624" fmla="*/ 3223508 w 8830208"/>
              <a:gd name="connsiteY10624" fmla="*/ 4696644 h 8856097"/>
              <a:gd name="connsiteX10625" fmla="*/ 3209877 w 8830208"/>
              <a:gd name="connsiteY10625" fmla="*/ 4686414 h 8856097"/>
              <a:gd name="connsiteX10626" fmla="*/ 5291090 w 8830208"/>
              <a:gd name="connsiteY10626" fmla="*/ 4697159 h 8856097"/>
              <a:gd name="connsiteX10627" fmla="*/ 5562791 w 8830208"/>
              <a:gd name="connsiteY10627" fmla="*/ 4811411 h 8856097"/>
              <a:gd name="connsiteX10628" fmla="*/ 5605415 w 8830208"/>
              <a:gd name="connsiteY10628" fmla="*/ 4837195 h 8856097"/>
              <a:gd name="connsiteX10629" fmla="*/ 5581603 w 8830208"/>
              <a:gd name="connsiteY10629" fmla="*/ 4816240 h 8856097"/>
              <a:gd name="connsiteX10630" fmla="*/ 5181933 w 8830208"/>
              <a:gd name="connsiteY10630" fmla="*/ 4655734 h 8856097"/>
              <a:gd name="connsiteX10631" fmla="*/ 5291090 w 8830208"/>
              <a:gd name="connsiteY10631" fmla="*/ 4697159 h 8856097"/>
              <a:gd name="connsiteX10632" fmla="*/ 2395490 w 8830208"/>
              <a:gd name="connsiteY10632" fmla="*/ 4674280 h 8856097"/>
              <a:gd name="connsiteX10633" fmla="*/ 2399691 w 8830208"/>
              <a:gd name="connsiteY10633" fmla="*/ 4683805 h 8856097"/>
              <a:gd name="connsiteX10634" fmla="*/ 2409777 w 8830208"/>
              <a:gd name="connsiteY10634" fmla="*/ 4674280 h 8856097"/>
              <a:gd name="connsiteX10635" fmla="*/ 2405577 w 8830208"/>
              <a:gd name="connsiteY10635" fmla="*/ 4664755 h 8856097"/>
              <a:gd name="connsiteX10636" fmla="*/ 2395490 w 8830208"/>
              <a:gd name="connsiteY10636" fmla="*/ 4674280 h 8856097"/>
              <a:gd name="connsiteX10637" fmla="*/ 3243225 w 8830208"/>
              <a:gd name="connsiteY10637" fmla="*/ 4674261 h 8856097"/>
              <a:gd name="connsiteX10638" fmla="*/ 3257026 w 8830208"/>
              <a:gd name="connsiteY10638" fmla="*/ 4750480 h 8856097"/>
              <a:gd name="connsiteX10639" fmla="*/ 3260046 w 8830208"/>
              <a:gd name="connsiteY10639" fmla="*/ 4709999 h 8856097"/>
              <a:gd name="connsiteX10640" fmla="*/ 3243225 w 8830208"/>
              <a:gd name="connsiteY10640" fmla="*/ 4674261 h 8856097"/>
              <a:gd name="connsiteX10641" fmla="*/ 2533898 w 8830208"/>
              <a:gd name="connsiteY10641" fmla="*/ 4695711 h 8856097"/>
              <a:gd name="connsiteX10642" fmla="*/ 2525287 w 8830208"/>
              <a:gd name="connsiteY10642" fmla="*/ 4717142 h 8856097"/>
              <a:gd name="connsiteX10643" fmla="*/ 2524678 w 8830208"/>
              <a:gd name="connsiteY10643" fmla="*/ 4699911 h 8856097"/>
              <a:gd name="connsiteX10644" fmla="*/ 2514400 w 8830208"/>
              <a:gd name="connsiteY10644" fmla="*/ 4688662 h 8856097"/>
              <a:gd name="connsiteX10645" fmla="*/ 2511104 w 8830208"/>
              <a:gd name="connsiteY10645" fmla="*/ 4704988 h 8856097"/>
              <a:gd name="connsiteX10646" fmla="*/ 2505589 w 8830208"/>
              <a:gd name="connsiteY10646" fmla="*/ 4707970 h 8856097"/>
              <a:gd name="connsiteX10647" fmla="*/ 2454802 w 8830208"/>
              <a:gd name="connsiteY10647" fmla="*/ 4739774 h 8856097"/>
              <a:gd name="connsiteX10648" fmla="*/ 2460203 w 8830208"/>
              <a:gd name="connsiteY10648" fmla="*/ 4755242 h 8856097"/>
              <a:gd name="connsiteX10649" fmla="*/ 2447373 w 8830208"/>
              <a:gd name="connsiteY10649" fmla="*/ 4743336 h 8856097"/>
              <a:gd name="connsiteX10650" fmla="*/ 2400548 w 8830208"/>
              <a:gd name="connsiteY10650" fmla="*/ 4752861 h 8856097"/>
              <a:gd name="connsiteX10651" fmla="*/ 2391328 w 8830208"/>
              <a:gd name="connsiteY10651" fmla="*/ 4762681 h 8856097"/>
              <a:gd name="connsiteX10652" fmla="*/ 2362152 w 8830208"/>
              <a:gd name="connsiteY10652" fmla="*/ 4774750 h 8856097"/>
              <a:gd name="connsiteX10653" fmla="*/ 2373297 w 8830208"/>
              <a:gd name="connsiteY10653" fmla="*/ 4794342 h 8856097"/>
              <a:gd name="connsiteX10654" fmla="*/ 2378612 w 8830208"/>
              <a:gd name="connsiteY10654" fmla="*/ 4786046 h 8856097"/>
              <a:gd name="connsiteX10655" fmla="*/ 2372782 w 8830208"/>
              <a:gd name="connsiteY10655" fmla="*/ 4770854 h 8856097"/>
              <a:gd name="connsiteX10656" fmla="*/ 2398424 w 8830208"/>
              <a:gd name="connsiteY10656" fmla="*/ 4772578 h 8856097"/>
              <a:gd name="connsiteX10657" fmla="*/ 2424065 w 8830208"/>
              <a:gd name="connsiteY10657" fmla="*/ 4774292 h 8856097"/>
              <a:gd name="connsiteX10658" fmla="*/ 2421265 w 8830208"/>
              <a:gd name="connsiteY10658" fmla="*/ 4757624 h 8856097"/>
              <a:gd name="connsiteX10659" fmla="*/ 2440124 w 8830208"/>
              <a:gd name="connsiteY10659" fmla="*/ 4751023 h 8856097"/>
              <a:gd name="connsiteX10660" fmla="*/ 2459365 w 8830208"/>
              <a:gd name="connsiteY10660" fmla="*/ 4754995 h 8856097"/>
              <a:gd name="connsiteX10661" fmla="*/ 2469309 w 8830208"/>
              <a:gd name="connsiteY10661" fmla="*/ 4733020 h 8856097"/>
              <a:gd name="connsiteX10662" fmla="*/ 2463365 w 8830208"/>
              <a:gd name="connsiteY10662" fmla="*/ 4717142 h 8856097"/>
              <a:gd name="connsiteX10663" fmla="*/ 2481215 w 8830208"/>
              <a:gd name="connsiteY10663" fmla="*/ 4731430 h 8856097"/>
              <a:gd name="connsiteX10664" fmla="*/ 2499065 w 8830208"/>
              <a:gd name="connsiteY10664" fmla="*/ 4745717 h 8856097"/>
              <a:gd name="connsiteX10665" fmla="*/ 2492740 w 8830208"/>
              <a:gd name="connsiteY10665" fmla="*/ 4728829 h 8856097"/>
              <a:gd name="connsiteX10666" fmla="*/ 2486406 w 8830208"/>
              <a:gd name="connsiteY10666" fmla="*/ 4711941 h 8856097"/>
              <a:gd name="connsiteX10667" fmla="*/ 2503018 w 8830208"/>
              <a:gd name="connsiteY10667" fmla="*/ 4720828 h 8856097"/>
              <a:gd name="connsiteX10668" fmla="*/ 2553786 w 8830208"/>
              <a:gd name="connsiteY10668" fmla="*/ 4698788 h 8856097"/>
              <a:gd name="connsiteX10669" fmla="*/ 2548300 w 8830208"/>
              <a:gd name="connsiteY10669" fmla="*/ 4683148 h 8856097"/>
              <a:gd name="connsiteX10670" fmla="*/ 2548147 w 8830208"/>
              <a:gd name="connsiteY10670" fmla="*/ 4674280 h 8856097"/>
              <a:gd name="connsiteX10671" fmla="*/ 2533898 w 8830208"/>
              <a:gd name="connsiteY10671" fmla="*/ 4695711 h 8856097"/>
              <a:gd name="connsiteX10672" fmla="*/ 2783634 w 8830208"/>
              <a:gd name="connsiteY10672" fmla="*/ 4684100 h 8856097"/>
              <a:gd name="connsiteX10673" fmla="*/ 2773347 w 8830208"/>
              <a:gd name="connsiteY10673" fmla="*/ 4718142 h 8856097"/>
              <a:gd name="connsiteX10674" fmla="*/ 2778405 w 8830208"/>
              <a:gd name="connsiteY10674" fmla="*/ 4709179 h 8856097"/>
              <a:gd name="connsiteX10675" fmla="*/ 2781548 w 8830208"/>
              <a:gd name="connsiteY10675" fmla="*/ 4693330 h 8856097"/>
              <a:gd name="connsiteX10676" fmla="*/ 2790777 w 8830208"/>
              <a:gd name="connsiteY10676" fmla="*/ 4702855 h 8856097"/>
              <a:gd name="connsiteX10677" fmla="*/ 2800007 w 8830208"/>
              <a:gd name="connsiteY10677" fmla="*/ 4712380 h 8856097"/>
              <a:gd name="connsiteX10678" fmla="*/ 2803989 w 8830208"/>
              <a:gd name="connsiteY10678" fmla="*/ 4695711 h 8856097"/>
              <a:gd name="connsiteX10679" fmla="*/ 2798750 w 8830208"/>
              <a:gd name="connsiteY10679" fmla="*/ 4679042 h 8856097"/>
              <a:gd name="connsiteX10680" fmla="*/ 2813809 w 8830208"/>
              <a:gd name="connsiteY10680" fmla="*/ 4697530 h 8856097"/>
              <a:gd name="connsiteX10681" fmla="*/ 2823096 w 8830208"/>
              <a:gd name="connsiteY10681" fmla="*/ 4689348 h 8856097"/>
              <a:gd name="connsiteX10682" fmla="*/ 2783634 w 8830208"/>
              <a:gd name="connsiteY10682" fmla="*/ 4684100 h 8856097"/>
              <a:gd name="connsiteX10683" fmla="*/ 3277372 w 8830208"/>
              <a:gd name="connsiteY10683" fmla="*/ 4703417 h 8856097"/>
              <a:gd name="connsiteX10684" fmla="*/ 3290983 w 8830208"/>
              <a:gd name="connsiteY10684" fmla="*/ 4755804 h 8856097"/>
              <a:gd name="connsiteX10685" fmla="*/ 3305423 w 8830208"/>
              <a:gd name="connsiteY10685" fmla="*/ 4774292 h 8856097"/>
              <a:gd name="connsiteX10686" fmla="*/ 3298965 w 8830208"/>
              <a:gd name="connsiteY10686" fmla="*/ 4745717 h 8856097"/>
              <a:gd name="connsiteX10687" fmla="*/ 3285354 w 8830208"/>
              <a:gd name="connsiteY10687" fmla="*/ 4693330 h 8856097"/>
              <a:gd name="connsiteX10688" fmla="*/ 3278191 w 8830208"/>
              <a:gd name="connsiteY10688" fmla="*/ 4669517 h 8856097"/>
              <a:gd name="connsiteX10689" fmla="*/ 3277372 w 8830208"/>
              <a:gd name="connsiteY10689" fmla="*/ 4703417 h 8856097"/>
              <a:gd name="connsiteX10690" fmla="*/ 4552922 w 8830208"/>
              <a:gd name="connsiteY10690" fmla="*/ 4677432 h 8856097"/>
              <a:gd name="connsiteX10691" fmla="*/ 4748165 w 8830208"/>
              <a:gd name="connsiteY10691" fmla="*/ 4754861 h 8856097"/>
              <a:gd name="connsiteX10692" fmla="*/ 4767215 w 8830208"/>
              <a:gd name="connsiteY10692" fmla="*/ 4761805 h 8856097"/>
              <a:gd name="connsiteX10693" fmla="*/ 4752928 w 8830208"/>
              <a:gd name="connsiteY10693" fmla="*/ 4751480 h 8856097"/>
              <a:gd name="connsiteX10694" fmla="*/ 4552922 w 8830208"/>
              <a:gd name="connsiteY10694" fmla="*/ 4677432 h 8856097"/>
              <a:gd name="connsiteX10695" fmla="*/ 2200227 w 8830208"/>
              <a:gd name="connsiteY10695" fmla="*/ 4703417 h 8856097"/>
              <a:gd name="connsiteX10696" fmla="*/ 2209752 w 8830208"/>
              <a:gd name="connsiteY10696" fmla="*/ 4707617 h 8856097"/>
              <a:gd name="connsiteX10697" fmla="*/ 2219277 w 8830208"/>
              <a:gd name="connsiteY10697" fmla="*/ 4697530 h 8856097"/>
              <a:gd name="connsiteX10698" fmla="*/ 2209752 w 8830208"/>
              <a:gd name="connsiteY10698" fmla="*/ 4693330 h 8856097"/>
              <a:gd name="connsiteX10699" fmla="*/ 2200227 w 8830208"/>
              <a:gd name="connsiteY10699" fmla="*/ 4703417 h 8856097"/>
              <a:gd name="connsiteX10700" fmla="*/ 2700290 w 8830208"/>
              <a:gd name="connsiteY10700" fmla="*/ 4711199 h 8856097"/>
              <a:gd name="connsiteX10701" fmla="*/ 2649541 w 8830208"/>
              <a:gd name="connsiteY10701" fmla="*/ 4727667 h 8856097"/>
              <a:gd name="connsiteX10702" fmla="*/ 2661066 w 8830208"/>
              <a:gd name="connsiteY10702" fmla="*/ 4756785 h 8856097"/>
              <a:gd name="connsiteX10703" fmla="*/ 2676096 w 8830208"/>
              <a:gd name="connsiteY10703" fmla="*/ 4769053 h 8856097"/>
              <a:gd name="connsiteX10704" fmla="*/ 2665048 w 8830208"/>
              <a:gd name="connsiteY10704" fmla="*/ 4742860 h 8856097"/>
              <a:gd name="connsiteX10705" fmla="*/ 2663143 w 8830208"/>
              <a:gd name="connsiteY10705" fmla="*/ 4731430 h 8856097"/>
              <a:gd name="connsiteX10706" fmla="*/ 2681878 w 8830208"/>
              <a:gd name="connsiteY10706" fmla="*/ 4740640 h 8856097"/>
              <a:gd name="connsiteX10707" fmla="*/ 2733770 w 8830208"/>
              <a:gd name="connsiteY10707" fmla="*/ 4723172 h 8856097"/>
              <a:gd name="connsiteX10708" fmla="*/ 2733923 w 8830208"/>
              <a:gd name="connsiteY10708" fmla="*/ 4707617 h 8856097"/>
              <a:gd name="connsiteX10709" fmla="*/ 2742781 w 8830208"/>
              <a:gd name="connsiteY10709" fmla="*/ 4721629 h 8856097"/>
              <a:gd name="connsiteX10710" fmla="*/ 2753858 w 8830208"/>
              <a:gd name="connsiteY10710" fmla="*/ 4711741 h 8856097"/>
              <a:gd name="connsiteX10711" fmla="*/ 2747915 w 8830208"/>
              <a:gd name="connsiteY10711" fmla="*/ 4696816 h 8856097"/>
              <a:gd name="connsiteX10712" fmla="*/ 2700290 w 8830208"/>
              <a:gd name="connsiteY10712" fmla="*/ 4711199 h 8856097"/>
              <a:gd name="connsiteX10713" fmla="*/ 3316081 w 8830208"/>
              <a:gd name="connsiteY10713" fmla="*/ 4717142 h 8856097"/>
              <a:gd name="connsiteX10714" fmla="*/ 3328597 w 8830208"/>
              <a:gd name="connsiteY10714" fmla="*/ 4774292 h 8856097"/>
              <a:gd name="connsiteX10715" fmla="*/ 3341685 w 8830208"/>
              <a:gd name="connsiteY10715" fmla="*/ 4802867 h 8856097"/>
              <a:gd name="connsiteX10716" fmla="*/ 3341723 w 8830208"/>
              <a:gd name="connsiteY10716" fmla="*/ 4783817 h 8856097"/>
              <a:gd name="connsiteX10717" fmla="*/ 3329207 w 8830208"/>
              <a:gd name="connsiteY10717" fmla="*/ 4726667 h 8856097"/>
              <a:gd name="connsiteX10718" fmla="*/ 3316653 w 8830208"/>
              <a:gd name="connsiteY10718" fmla="*/ 4688567 h 8856097"/>
              <a:gd name="connsiteX10719" fmla="*/ 3316081 w 8830208"/>
              <a:gd name="connsiteY10719" fmla="*/ 4717142 h 8856097"/>
              <a:gd name="connsiteX10720" fmla="*/ 3353505 w 8830208"/>
              <a:gd name="connsiteY10720" fmla="*/ 4728601 h 8856097"/>
              <a:gd name="connsiteX10721" fmla="*/ 3382280 w 8830208"/>
              <a:gd name="connsiteY10721" fmla="*/ 4807630 h 8856097"/>
              <a:gd name="connsiteX10722" fmla="*/ 3359020 w 8830208"/>
              <a:gd name="connsiteY10722" fmla="*/ 4712380 h 8856097"/>
              <a:gd name="connsiteX10723" fmla="*/ 3353505 w 8830208"/>
              <a:gd name="connsiteY10723" fmla="*/ 4728601 h 8856097"/>
              <a:gd name="connsiteX10724" fmla="*/ 3391719 w 8830208"/>
              <a:gd name="connsiteY10724" fmla="*/ 4734116 h 8856097"/>
              <a:gd name="connsiteX10725" fmla="*/ 3423923 w 8830208"/>
              <a:gd name="connsiteY10725" fmla="*/ 4825356 h 8856097"/>
              <a:gd name="connsiteX10726" fmla="*/ 3410379 w 8830208"/>
              <a:gd name="connsiteY10726" fmla="*/ 4764367 h 8856097"/>
              <a:gd name="connsiteX10727" fmla="*/ 3392586 w 8830208"/>
              <a:gd name="connsiteY10727" fmla="*/ 4707617 h 8856097"/>
              <a:gd name="connsiteX10728" fmla="*/ 3391719 w 8830208"/>
              <a:gd name="connsiteY10728" fmla="*/ 4734116 h 8856097"/>
              <a:gd name="connsiteX10729" fmla="*/ 5122621 w 8830208"/>
              <a:gd name="connsiteY10729" fmla="*/ 4718885 h 8856097"/>
              <a:gd name="connsiteX10730" fmla="*/ 5140871 w 8830208"/>
              <a:gd name="connsiteY10730" fmla="*/ 4718133 h 8856097"/>
              <a:gd name="connsiteX10731" fmla="*/ 5128374 w 8830208"/>
              <a:gd name="connsiteY10731" fmla="*/ 4713132 h 8856097"/>
              <a:gd name="connsiteX10732" fmla="*/ 5122621 w 8830208"/>
              <a:gd name="connsiteY10732" fmla="*/ 4718885 h 8856097"/>
              <a:gd name="connsiteX10733" fmla="*/ 3095873 w 8830208"/>
              <a:gd name="connsiteY10733" fmla="*/ 4731430 h 8856097"/>
              <a:gd name="connsiteX10734" fmla="*/ 3105102 w 8830208"/>
              <a:gd name="connsiteY10734" fmla="*/ 4760005 h 8856097"/>
              <a:gd name="connsiteX10735" fmla="*/ 3114332 w 8830208"/>
              <a:gd name="connsiteY10735" fmla="*/ 4774292 h 8856097"/>
              <a:gd name="connsiteX10736" fmla="*/ 3114332 w 8830208"/>
              <a:gd name="connsiteY10736" fmla="*/ 4760005 h 8856097"/>
              <a:gd name="connsiteX10737" fmla="*/ 3105102 w 8830208"/>
              <a:gd name="connsiteY10737" fmla="*/ 4731430 h 8856097"/>
              <a:gd name="connsiteX10738" fmla="*/ 3095873 w 8830208"/>
              <a:gd name="connsiteY10738" fmla="*/ 4717142 h 8856097"/>
              <a:gd name="connsiteX10739" fmla="*/ 3095873 w 8830208"/>
              <a:gd name="connsiteY10739" fmla="*/ 4731430 h 8856097"/>
              <a:gd name="connsiteX10740" fmla="*/ 3432800 w 8830208"/>
              <a:gd name="connsiteY10740" fmla="*/ 4761195 h 8856097"/>
              <a:gd name="connsiteX10741" fmla="*/ 3463624 w 8830208"/>
              <a:gd name="connsiteY10741" fmla="*/ 4833281 h 8856097"/>
              <a:gd name="connsiteX10742" fmla="*/ 3431819 w 8830208"/>
              <a:gd name="connsiteY10742" fmla="*/ 4721905 h 8856097"/>
              <a:gd name="connsiteX10743" fmla="*/ 3432800 w 8830208"/>
              <a:gd name="connsiteY10743" fmla="*/ 4761195 h 8856097"/>
              <a:gd name="connsiteX10744" fmla="*/ 2605040 w 8830208"/>
              <a:gd name="connsiteY10744" fmla="*/ 4740955 h 8856097"/>
              <a:gd name="connsiteX10745" fmla="*/ 2601135 w 8830208"/>
              <a:gd name="connsiteY10745" fmla="*/ 4750480 h 8856097"/>
              <a:gd name="connsiteX10746" fmla="*/ 2597220 w 8830208"/>
              <a:gd name="connsiteY10746" fmla="*/ 4767149 h 8856097"/>
              <a:gd name="connsiteX10747" fmla="*/ 2603078 w 8830208"/>
              <a:gd name="connsiteY10747" fmla="*/ 4783817 h 8856097"/>
              <a:gd name="connsiteX10748" fmla="*/ 2590248 w 8830208"/>
              <a:gd name="connsiteY10748" fmla="*/ 4771911 h 8856097"/>
              <a:gd name="connsiteX10749" fmla="*/ 2562035 w 8830208"/>
              <a:gd name="connsiteY10749" fmla="*/ 4776674 h 8856097"/>
              <a:gd name="connsiteX10750" fmla="*/ 2561882 w 8830208"/>
              <a:gd name="connsiteY10750" fmla="*/ 4793342 h 8856097"/>
              <a:gd name="connsiteX10751" fmla="*/ 2553472 w 8830208"/>
              <a:gd name="connsiteY10751" fmla="*/ 4780045 h 8856097"/>
              <a:gd name="connsiteX10752" fmla="*/ 2514552 w 8830208"/>
              <a:gd name="connsiteY10752" fmla="*/ 4792485 h 8856097"/>
              <a:gd name="connsiteX10753" fmla="*/ 2525583 w 8830208"/>
              <a:gd name="connsiteY10753" fmla="*/ 4813316 h 8856097"/>
              <a:gd name="connsiteX10754" fmla="*/ 2531231 w 8830208"/>
              <a:gd name="connsiteY10754" fmla="*/ 4799591 h 8856097"/>
              <a:gd name="connsiteX10755" fmla="*/ 2534498 w 8830208"/>
              <a:gd name="connsiteY10755" fmla="*/ 4779055 h 8856097"/>
              <a:gd name="connsiteX10756" fmla="*/ 2543127 w 8830208"/>
              <a:gd name="connsiteY10756" fmla="*/ 4792447 h 8856097"/>
              <a:gd name="connsiteX10757" fmla="*/ 2543127 w 8830208"/>
              <a:gd name="connsiteY10757" fmla="*/ 4805848 h 8856097"/>
              <a:gd name="connsiteX10758" fmla="*/ 2576465 w 8830208"/>
              <a:gd name="connsiteY10758" fmla="*/ 4795619 h 8856097"/>
              <a:gd name="connsiteX10759" fmla="*/ 2609945 w 8830208"/>
              <a:gd name="connsiteY10759" fmla="*/ 4770311 h 8856097"/>
              <a:gd name="connsiteX10760" fmla="*/ 2610098 w 8830208"/>
              <a:gd name="connsiteY10760" fmla="*/ 4755242 h 8856097"/>
              <a:gd name="connsiteX10761" fmla="*/ 2620375 w 8830208"/>
              <a:gd name="connsiteY10761" fmla="*/ 4769530 h 8856097"/>
              <a:gd name="connsiteX10762" fmla="*/ 2630653 w 8830208"/>
              <a:gd name="connsiteY10762" fmla="*/ 4783817 h 8856097"/>
              <a:gd name="connsiteX10763" fmla="*/ 2624985 w 8830208"/>
              <a:gd name="connsiteY10763" fmla="*/ 4766367 h 8856097"/>
              <a:gd name="connsiteX10764" fmla="*/ 2619327 w 8830208"/>
              <a:gd name="connsiteY10764" fmla="*/ 4740174 h 8856097"/>
              <a:gd name="connsiteX10765" fmla="*/ 2609241 w 8830208"/>
              <a:gd name="connsiteY10765" fmla="*/ 4731430 h 8856097"/>
              <a:gd name="connsiteX10766" fmla="*/ 2605040 w 8830208"/>
              <a:gd name="connsiteY10766" fmla="*/ 4740955 h 8856097"/>
              <a:gd name="connsiteX10767" fmla="*/ 3471643 w 8830208"/>
              <a:gd name="connsiteY10767" fmla="*/ 4769530 h 8856097"/>
              <a:gd name="connsiteX10768" fmla="*/ 3510553 w 8830208"/>
              <a:gd name="connsiteY10768" fmla="*/ 4853026 h 8856097"/>
              <a:gd name="connsiteX10769" fmla="*/ 3469853 w 8830208"/>
              <a:gd name="connsiteY10769" fmla="*/ 4731430 h 8856097"/>
              <a:gd name="connsiteX10770" fmla="*/ 3471643 w 8830208"/>
              <a:gd name="connsiteY10770" fmla="*/ 4769530 h 8856097"/>
              <a:gd name="connsiteX10771" fmla="*/ 4624340 w 8830208"/>
              <a:gd name="connsiteY10771" fmla="*/ 4750918 h 8856097"/>
              <a:gd name="connsiteX10772" fmla="*/ 4681309 w 8830208"/>
              <a:gd name="connsiteY10772" fmla="*/ 4766406 h 8856097"/>
              <a:gd name="connsiteX10773" fmla="*/ 4586926 w 8830208"/>
              <a:gd name="connsiteY10773" fmla="*/ 4731877 h 8856097"/>
              <a:gd name="connsiteX10774" fmla="*/ 4624340 w 8830208"/>
              <a:gd name="connsiteY10774" fmla="*/ 4750918 h 8856097"/>
              <a:gd name="connsiteX10775" fmla="*/ 2876502 w 8830208"/>
              <a:gd name="connsiteY10775" fmla="*/ 4756633 h 8856097"/>
              <a:gd name="connsiteX10776" fmla="*/ 2866977 w 8830208"/>
              <a:gd name="connsiteY10776" fmla="*/ 4769539 h 8856097"/>
              <a:gd name="connsiteX10777" fmla="*/ 2881265 w 8830208"/>
              <a:gd name="connsiteY10777" fmla="*/ 4769825 h 8856097"/>
              <a:gd name="connsiteX10778" fmla="*/ 2867254 w 8830208"/>
              <a:gd name="connsiteY10778" fmla="*/ 4778683 h 8856097"/>
              <a:gd name="connsiteX10779" fmla="*/ 2859881 w 8830208"/>
              <a:gd name="connsiteY10779" fmla="*/ 4794180 h 8856097"/>
              <a:gd name="connsiteX10780" fmla="*/ 2881036 w 8830208"/>
              <a:gd name="connsiteY10780" fmla="*/ 4788770 h 8856097"/>
              <a:gd name="connsiteX10781" fmla="*/ 2895552 w 8830208"/>
              <a:gd name="connsiteY10781" fmla="*/ 4787418 h 8856097"/>
              <a:gd name="connsiteX10782" fmla="*/ 2905077 w 8830208"/>
              <a:gd name="connsiteY10782" fmla="*/ 4798105 h 8856097"/>
              <a:gd name="connsiteX10783" fmla="*/ 2907459 w 8830208"/>
              <a:gd name="connsiteY10783" fmla="*/ 4747813 h 8856097"/>
              <a:gd name="connsiteX10784" fmla="*/ 2876502 w 8830208"/>
              <a:gd name="connsiteY10784" fmla="*/ 4756633 h 8856097"/>
              <a:gd name="connsiteX10785" fmla="*/ 3124152 w 8830208"/>
              <a:gd name="connsiteY10785" fmla="*/ 4750480 h 8856097"/>
              <a:gd name="connsiteX10786" fmla="*/ 3134239 w 8830208"/>
              <a:gd name="connsiteY10786" fmla="*/ 4760005 h 8856097"/>
              <a:gd name="connsiteX10787" fmla="*/ 3138440 w 8830208"/>
              <a:gd name="connsiteY10787" fmla="*/ 4750480 h 8856097"/>
              <a:gd name="connsiteX10788" fmla="*/ 3128353 w 8830208"/>
              <a:gd name="connsiteY10788" fmla="*/ 4740955 h 8856097"/>
              <a:gd name="connsiteX10789" fmla="*/ 3124152 w 8830208"/>
              <a:gd name="connsiteY10789" fmla="*/ 4750480 h 8856097"/>
              <a:gd name="connsiteX10790" fmla="*/ 2839155 w 8830208"/>
              <a:gd name="connsiteY10790" fmla="*/ 4756471 h 8856097"/>
              <a:gd name="connsiteX10791" fmla="*/ 2763298 w 8830208"/>
              <a:gd name="connsiteY10791" fmla="*/ 4793171 h 8856097"/>
              <a:gd name="connsiteX10792" fmla="*/ 2745124 w 8830208"/>
              <a:gd name="connsiteY10792" fmla="*/ 4823203 h 8856097"/>
              <a:gd name="connsiteX10793" fmla="*/ 2760240 w 8830208"/>
              <a:gd name="connsiteY10793" fmla="*/ 4838329 h 8856097"/>
              <a:gd name="connsiteX10794" fmla="*/ 2766632 w 8830208"/>
              <a:gd name="connsiteY10794" fmla="*/ 4818222 h 8856097"/>
              <a:gd name="connsiteX10795" fmla="*/ 2782453 w 8830208"/>
              <a:gd name="connsiteY10795" fmla="*/ 4798105 h 8856097"/>
              <a:gd name="connsiteX10796" fmla="*/ 2786015 w 8830208"/>
              <a:gd name="connsiteY10796" fmla="*/ 4807630 h 8856097"/>
              <a:gd name="connsiteX10797" fmla="*/ 2794978 w 8830208"/>
              <a:gd name="connsiteY10797" fmla="*/ 4817155 h 8856097"/>
              <a:gd name="connsiteX10798" fmla="*/ 2809970 w 8830208"/>
              <a:gd name="connsiteY10798" fmla="*/ 4800486 h 8856097"/>
              <a:gd name="connsiteX10799" fmla="*/ 2810123 w 8830208"/>
              <a:gd name="connsiteY10799" fmla="*/ 4783817 h 8856097"/>
              <a:gd name="connsiteX10800" fmla="*/ 2819105 w 8830208"/>
              <a:gd name="connsiteY10800" fmla="*/ 4798029 h 8856097"/>
              <a:gd name="connsiteX10801" fmla="*/ 2828087 w 8830208"/>
              <a:gd name="connsiteY10801" fmla="*/ 4812230 h 8856097"/>
              <a:gd name="connsiteX10802" fmla="*/ 2840384 w 8830208"/>
              <a:gd name="connsiteY10802" fmla="*/ 4799010 h 8856097"/>
              <a:gd name="connsiteX10803" fmla="*/ 2852690 w 8830208"/>
              <a:gd name="connsiteY10803" fmla="*/ 4785789 h 8856097"/>
              <a:gd name="connsiteX10804" fmla="*/ 2840784 w 8830208"/>
              <a:gd name="connsiteY10804" fmla="*/ 4792504 h 8856097"/>
              <a:gd name="connsiteX10805" fmla="*/ 2828877 w 8830208"/>
              <a:gd name="connsiteY10805" fmla="*/ 4789932 h 8856097"/>
              <a:gd name="connsiteX10806" fmla="*/ 2839831 w 8830208"/>
              <a:gd name="connsiteY10806" fmla="*/ 4776988 h 8856097"/>
              <a:gd name="connsiteX10807" fmla="*/ 2845346 w 8830208"/>
              <a:gd name="connsiteY10807" fmla="*/ 4759528 h 8856097"/>
              <a:gd name="connsiteX10808" fmla="*/ 2839155 w 8830208"/>
              <a:gd name="connsiteY10808" fmla="*/ 4756471 h 8856097"/>
              <a:gd name="connsiteX10809" fmla="*/ 2890790 w 8830208"/>
              <a:gd name="connsiteY10809" fmla="*/ 4760005 h 8856097"/>
              <a:gd name="connsiteX10810" fmla="*/ 2894991 w 8830208"/>
              <a:gd name="connsiteY10810" fmla="*/ 4769530 h 8856097"/>
              <a:gd name="connsiteX10811" fmla="*/ 2905077 w 8830208"/>
              <a:gd name="connsiteY10811" fmla="*/ 4760005 h 8856097"/>
              <a:gd name="connsiteX10812" fmla="*/ 2900877 w 8830208"/>
              <a:gd name="connsiteY10812" fmla="*/ 4750480 h 8856097"/>
              <a:gd name="connsiteX10813" fmla="*/ 2890790 w 8830208"/>
              <a:gd name="connsiteY10813" fmla="*/ 4760005 h 8856097"/>
              <a:gd name="connsiteX10814" fmla="*/ 3515020 w 8830208"/>
              <a:gd name="connsiteY10814" fmla="*/ 4772216 h 8856097"/>
              <a:gd name="connsiteX10815" fmla="*/ 3549139 w 8830208"/>
              <a:gd name="connsiteY10815" fmla="*/ 4859827 h 8856097"/>
              <a:gd name="connsiteX10816" fmla="*/ 3534137 w 8830208"/>
              <a:gd name="connsiteY10816" fmla="*/ 4797914 h 8856097"/>
              <a:gd name="connsiteX10817" fmla="*/ 3515363 w 8830208"/>
              <a:gd name="connsiteY10817" fmla="*/ 4745717 h 8856097"/>
              <a:gd name="connsiteX10818" fmla="*/ 3515020 w 8830208"/>
              <a:gd name="connsiteY10818" fmla="*/ 4772216 h 8856097"/>
              <a:gd name="connsiteX10819" fmla="*/ 3547167 w 8830208"/>
              <a:gd name="connsiteY10819" fmla="*/ 4769530 h 8856097"/>
              <a:gd name="connsiteX10820" fmla="*/ 3582876 w 8830208"/>
              <a:gd name="connsiteY10820" fmla="*/ 4864780 h 8856097"/>
              <a:gd name="connsiteX10821" fmla="*/ 3573390 w 8830208"/>
              <a:gd name="connsiteY10821" fmla="*/ 4809620 h 8856097"/>
              <a:gd name="connsiteX10822" fmla="*/ 3547167 w 8830208"/>
              <a:gd name="connsiteY10822" fmla="*/ 4769530 h 8856097"/>
              <a:gd name="connsiteX10823" fmla="*/ 4791028 w 8830208"/>
              <a:gd name="connsiteY10823" fmla="*/ 4774292 h 8856097"/>
              <a:gd name="connsiteX10824" fmla="*/ 4824365 w 8830208"/>
              <a:gd name="connsiteY10824" fmla="*/ 4787903 h 8856097"/>
              <a:gd name="connsiteX10825" fmla="*/ 4810078 w 8830208"/>
              <a:gd name="connsiteY10825" fmla="*/ 4774292 h 8856097"/>
              <a:gd name="connsiteX10826" fmla="*/ 4776740 w 8830208"/>
              <a:gd name="connsiteY10826" fmla="*/ 4760681 h 8856097"/>
              <a:gd name="connsiteX10827" fmla="*/ 4791028 w 8830208"/>
              <a:gd name="connsiteY10827" fmla="*/ 4774292 h 8856097"/>
              <a:gd name="connsiteX10828" fmla="*/ 5141671 w 8830208"/>
              <a:gd name="connsiteY10828" fmla="*/ 4766510 h 8856097"/>
              <a:gd name="connsiteX10829" fmla="*/ 5159921 w 8830208"/>
              <a:gd name="connsiteY10829" fmla="*/ 4765758 h 8856097"/>
              <a:gd name="connsiteX10830" fmla="*/ 5147424 w 8830208"/>
              <a:gd name="connsiteY10830" fmla="*/ 4760757 h 8856097"/>
              <a:gd name="connsiteX10831" fmla="*/ 5141671 w 8830208"/>
              <a:gd name="connsiteY10831" fmla="*/ 4766510 h 8856097"/>
              <a:gd name="connsiteX10832" fmla="*/ 5276803 w 8830208"/>
              <a:gd name="connsiteY10832" fmla="*/ 4806544 h 8856097"/>
              <a:gd name="connsiteX10833" fmla="*/ 5581603 w 8830208"/>
              <a:gd name="connsiteY10833" fmla="*/ 4956810 h 8856097"/>
              <a:gd name="connsiteX10834" fmla="*/ 5653040 w 8830208"/>
              <a:gd name="connsiteY10834" fmla="*/ 5008683 h 8856097"/>
              <a:gd name="connsiteX10835" fmla="*/ 5601291 w 8830208"/>
              <a:gd name="connsiteY10835" fmla="*/ 4960611 h 8856097"/>
              <a:gd name="connsiteX10836" fmla="*/ 5287471 w 8830208"/>
              <a:gd name="connsiteY10836" fmla="*/ 4798895 h 8856097"/>
              <a:gd name="connsiteX10837" fmla="*/ 5276803 w 8830208"/>
              <a:gd name="connsiteY10837" fmla="*/ 4806544 h 8856097"/>
              <a:gd name="connsiteX10838" fmla="*/ 2479929 w 8830208"/>
              <a:gd name="connsiteY10838" fmla="*/ 4800486 h 8856097"/>
              <a:gd name="connsiteX10839" fmla="*/ 2475128 w 8830208"/>
              <a:gd name="connsiteY10839" fmla="*/ 4826680 h 8856097"/>
              <a:gd name="connsiteX10840" fmla="*/ 2466927 w 8830208"/>
              <a:gd name="connsiteY10840" fmla="*/ 4817155 h 8856097"/>
              <a:gd name="connsiteX10841" fmla="*/ 2456841 w 8830208"/>
              <a:gd name="connsiteY10841" fmla="*/ 4807630 h 8856097"/>
              <a:gd name="connsiteX10842" fmla="*/ 2453640 w 8830208"/>
              <a:gd name="connsiteY10842" fmla="*/ 4818774 h 8856097"/>
              <a:gd name="connsiteX10843" fmla="*/ 2444677 w 8830208"/>
              <a:gd name="connsiteY10843" fmla="*/ 4823832 h 8856097"/>
              <a:gd name="connsiteX10844" fmla="*/ 2428827 w 8830208"/>
              <a:gd name="connsiteY10844" fmla="*/ 4827537 h 8856097"/>
              <a:gd name="connsiteX10845" fmla="*/ 2419407 w 8830208"/>
              <a:gd name="connsiteY10845" fmla="*/ 4831509 h 8856097"/>
              <a:gd name="connsiteX10846" fmla="*/ 2416435 w 8830208"/>
              <a:gd name="connsiteY10846" fmla="*/ 4842853 h 8856097"/>
              <a:gd name="connsiteX10847" fmla="*/ 2422865 w 8830208"/>
              <a:gd name="connsiteY10847" fmla="*/ 4860017 h 8856097"/>
              <a:gd name="connsiteX10848" fmla="*/ 2405272 w 8830208"/>
              <a:gd name="connsiteY10848" fmla="*/ 4845730 h 8856097"/>
              <a:gd name="connsiteX10849" fmla="*/ 2387670 w 8830208"/>
              <a:gd name="connsiteY10849" fmla="*/ 4831442 h 8856097"/>
              <a:gd name="connsiteX10850" fmla="*/ 2401072 w 8830208"/>
              <a:gd name="connsiteY10850" fmla="*/ 4852969 h 8856097"/>
              <a:gd name="connsiteX10851" fmla="*/ 2417683 w 8830208"/>
              <a:gd name="connsiteY10851" fmla="*/ 4864875 h 8856097"/>
              <a:gd name="connsiteX10852" fmla="*/ 2436762 w 8830208"/>
              <a:gd name="connsiteY10852" fmla="*/ 4855112 h 8856097"/>
              <a:gd name="connsiteX10853" fmla="*/ 2452640 w 8830208"/>
              <a:gd name="connsiteY10853" fmla="*/ 4854959 h 8856097"/>
              <a:gd name="connsiteX10854" fmla="*/ 2438734 w 8830208"/>
              <a:gd name="connsiteY10854" fmla="*/ 4846168 h 8856097"/>
              <a:gd name="connsiteX10855" fmla="*/ 2424818 w 8830208"/>
              <a:gd name="connsiteY10855" fmla="*/ 4837367 h 8856097"/>
              <a:gd name="connsiteX10856" fmla="*/ 2455536 w 8830208"/>
              <a:gd name="connsiteY10856" fmla="*/ 4838233 h 8856097"/>
              <a:gd name="connsiteX10857" fmla="*/ 2485701 w 8830208"/>
              <a:gd name="connsiteY10857" fmla="*/ 4802391 h 8856097"/>
              <a:gd name="connsiteX10858" fmla="*/ 2476529 w 8830208"/>
              <a:gd name="connsiteY10858" fmla="*/ 4774292 h 8856097"/>
              <a:gd name="connsiteX10859" fmla="*/ 2479929 w 8830208"/>
              <a:gd name="connsiteY10859" fmla="*/ 4800486 h 8856097"/>
              <a:gd name="connsiteX10860" fmla="*/ 3050334 w 8830208"/>
              <a:gd name="connsiteY10860" fmla="*/ 4785779 h 8856097"/>
              <a:gd name="connsiteX10861" fmla="*/ 3037551 w 8830208"/>
              <a:gd name="connsiteY10861" fmla="*/ 4821374 h 8856097"/>
              <a:gd name="connsiteX10862" fmla="*/ 3068508 w 8830208"/>
              <a:gd name="connsiteY10862" fmla="*/ 4817774 h 8856097"/>
              <a:gd name="connsiteX10863" fmla="*/ 3076527 w 8830208"/>
              <a:gd name="connsiteY10863" fmla="*/ 4807934 h 8856097"/>
              <a:gd name="connsiteX10864" fmla="*/ 3062240 w 8830208"/>
              <a:gd name="connsiteY10864" fmla="*/ 4807020 h 8856097"/>
              <a:gd name="connsiteX10865" fmla="*/ 3080728 w 8830208"/>
              <a:gd name="connsiteY10865" fmla="*/ 4793037 h 8856097"/>
              <a:gd name="connsiteX10866" fmla="*/ 3050334 w 8830208"/>
              <a:gd name="connsiteY10866" fmla="*/ 4785779 h 8856097"/>
              <a:gd name="connsiteX10867" fmla="*/ 3587791 w 8830208"/>
              <a:gd name="connsiteY10867" fmla="*/ 4802867 h 8856097"/>
              <a:gd name="connsiteX10868" fmla="*/ 3601403 w 8830208"/>
              <a:gd name="connsiteY10868" fmla="*/ 4845730 h 8856097"/>
              <a:gd name="connsiteX10869" fmla="*/ 3609346 w 8830208"/>
              <a:gd name="connsiteY10869" fmla="*/ 4860017 h 8856097"/>
              <a:gd name="connsiteX10870" fmla="*/ 3609204 w 8830208"/>
              <a:gd name="connsiteY10870" fmla="*/ 4845730 h 8856097"/>
              <a:gd name="connsiteX10871" fmla="*/ 3595602 w 8830208"/>
              <a:gd name="connsiteY10871" fmla="*/ 4802867 h 8856097"/>
              <a:gd name="connsiteX10872" fmla="*/ 3582134 w 8830208"/>
              <a:gd name="connsiteY10872" fmla="*/ 4774292 h 8856097"/>
              <a:gd name="connsiteX10873" fmla="*/ 3587791 w 8830208"/>
              <a:gd name="connsiteY10873" fmla="*/ 4802867 h 8856097"/>
              <a:gd name="connsiteX10874" fmla="*/ 3620453 w 8830208"/>
              <a:gd name="connsiteY10874" fmla="*/ 4812392 h 8856097"/>
              <a:gd name="connsiteX10875" fmla="*/ 3628606 w 8830208"/>
              <a:gd name="connsiteY10875" fmla="*/ 4864504 h 8856097"/>
              <a:gd name="connsiteX10876" fmla="*/ 3634131 w 8830208"/>
              <a:gd name="connsiteY10876" fmla="*/ 4821584 h 8856097"/>
              <a:gd name="connsiteX10877" fmla="*/ 3621158 w 8830208"/>
              <a:gd name="connsiteY10877" fmla="*/ 4774292 h 8856097"/>
              <a:gd name="connsiteX10878" fmla="*/ 3620453 w 8830208"/>
              <a:gd name="connsiteY10878" fmla="*/ 4812392 h 8856097"/>
              <a:gd name="connsiteX10879" fmla="*/ 3658400 w 8830208"/>
              <a:gd name="connsiteY10879" fmla="*/ 4812954 h 8856097"/>
              <a:gd name="connsiteX10880" fmla="*/ 3671535 w 8830208"/>
              <a:gd name="connsiteY10880" fmla="*/ 4870104 h 8856097"/>
              <a:gd name="connsiteX10881" fmla="*/ 3672507 w 8830208"/>
              <a:gd name="connsiteY10881" fmla="*/ 4821917 h 8856097"/>
              <a:gd name="connsiteX10882" fmla="*/ 3659258 w 8830208"/>
              <a:gd name="connsiteY10882" fmla="*/ 4774292 h 8856097"/>
              <a:gd name="connsiteX10883" fmla="*/ 3658400 w 8830208"/>
              <a:gd name="connsiteY10883" fmla="*/ 4812954 h 8856097"/>
              <a:gd name="connsiteX10884" fmla="*/ 4619578 w 8830208"/>
              <a:gd name="connsiteY10884" fmla="*/ 4793342 h 8856097"/>
              <a:gd name="connsiteX10885" fmla="*/ 4648153 w 8830208"/>
              <a:gd name="connsiteY10885" fmla="*/ 4793342 h 8856097"/>
              <a:gd name="connsiteX10886" fmla="*/ 4605290 w 8830208"/>
              <a:gd name="connsiteY10886" fmla="*/ 4780122 h 8856097"/>
              <a:gd name="connsiteX10887" fmla="*/ 4619578 w 8830208"/>
              <a:gd name="connsiteY10887" fmla="*/ 4793342 h 8856097"/>
              <a:gd name="connsiteX10888" fmla="*/ 4714828 w 8830208"/>
              <a:gd name="connsiteY10888" fmla="*/ 4782798 h 8856097"/>
              <a:gd name="connsiteX10889" fmla="*/ 4729610 w 8830208"/>
              <a:gd name="connsiteY10889" fmla="*/ 4792218 h 8856097"/>
              <a:gd name="connsiteX10890" fmla="*/ 4738574 w 8830208"/>
              <a:gd name="connsiteY10890" fmla="*/ 4788475 h 8856097"/>
              <a:gd name="connsiteX10891" fmla="*/ 4714828 w 8830208"/>
              <a:gd name="connsiteY10891" fmla="*/ 4782798 h 8856097"/>
              <a:gd name="connsiteX10892" fmla="*/ 2495645 w 8830208"/>
              <a:gd name="connsiteY10892" fmla="*/ 4799924 h 8856097"/>
              <a:gd name="connsiteX10893" fmla="*/ 2505027 w 8830208"/>
              <a:gd name="connsiteY10893" fmla="*/ 4821917 h 8856097"/>
              <a:gd name="connsiteX10894" fmla="*/ 2505027 w 8830208"/>
              <a:gd name="connsiteY10894" fmla="*/ 4798105 h 8856097"/>
              <a:gd name="connsiteX10895" fmla="*/ 2495798 w 8830208"/>
              <a:gd name="connsiteY10895" fmla="*/ 4783817 h 8856097"/>
              <a:gd name="connsiteX10896" fmla="*/ 2495645 w 8830208"/>
              <a:gd name="connsiteY10896" fmla="*/ 4799924 h 8856097"/>
              <a:gd name="connsiteX10897" fmla="*/ 3191275 w 8830208"/>
              <a:gd name="connsiteY10897" fmla="*/ 4793342 h 8856097"/>
              <a:gd name="connsiteX10898" fmla="*/ 3214021 w 8830208"/>
              <a:gd name="connsiteY10898" fmla="*/ 4825708 h 8856097"/>
              <a:gd name="connsiteX10899" fmla="*/ 3205315 w 8830208"/>
              <a:gd name="connsiteY10899" fmla="*/ 4802172 h 8856097"/>
              <a:gd name="connsiteX10900" fmla="*/ 3191275 w 8830208"/>
              <a:gd name="connsiteY10900" fmla="*/ 4793342 h 8856097"/>
              <a:gd name="connsiteX10901" fmla="*/ 3699386 w 8830208"/>
              <a:gd name="connsiteY10901" fmla="*/ 4829528 h 8856097"/>
              <a:gd name="connsiteX10902" fmla="*/ 3718998 w 8830208"/>
              <a:gd name="connsiteY10902" fmla="*/ 4882706 h 8856097"/>
              <a:gd name="connsiteX10903" fmla="*/ 3709559 w 8830208"/>
              <a:gd name="connsiteY10903" fmla="*/ 4831109 h 8856097"/>
              <a:gd name="connsiteX10904" fmla="*/ 3695824 w 8830208"/>
              <a:gd name="connsiteY10904" fmla="*/ 4783817 h 8856097"/>
              <a:gd name="connsiteX10905" fmla="*/ 3699386 w 8830208"/>
              <a:gd name="connsiteY10905" fmla="*/ 4829528 h 8856097"/>
              <a:gd name="connsiteX10906" fmla="*/ 3734600 w 8830208"/>
              <a:gd name="connsiteY10906" fmla="*/ 4827899 h 8856097"/>
              <a:gd name="connsiteX10907" fmla="*/ 3748040 w 8830208"/>
              <a:gd name="connsiteY10907" fmla="*/ 4883829 h 8856097"/>
              <a:gd name="connsiteX10908" fmla="*/ 3748707 w 8830208"/>
              <a:gd name="connsiteY10908" fmla="*/ 4831442 h 8856097"/>
              <a:gd name="connsiteX10909" fmla="*/ 3735458 w 8830208"/>
              <a:gd name="connsiteY10909" fmla="*/ 4783817 h 8856097"/>
              <a:gd name="connsiteX10910" fmla="*/ 3734600 w 8830208"/>
              <a:gd name="connsiteY10910" fmla="*/ 4827899 h 8856097"/>
              <a:gd name="connsiteX10911" fmla="*/ 3772453 w 8830208"/>
              <a:gd name="connsiteY10911" fmla="*/ 4823517 h 8856097"/>
              <a:gd name="connsiteX10912" fmla="*/ 3791322 w 8830208"/>
              <a:gd name="connsiteY10912" fmla="*/ 4893354 h 8856097"/>
              <a:gd name="connsiteX10913" fmla="*/ 3780558 w 8830208"/>
              <a:gd name="connsiteY10913" fmla="*/ 4802867 h 8856097"/>
              <a:gd name="connsiteX10914" fmla="*/ 3773062 w 8830208"/>
              <a:gd name="connsiteY10914" fmla="*/ 4783817 h 8856097"/>
              <a:gd name="connsiteX10915" fmla="*/ 3772453 w 8830208"/>
              <a:gd name="connsiteY10915" fmla="*/ 4823517 h 8856097"/>
              <a:gd name="connsiteX10916" fmla="*/ 5113144 w 8830208"/>
              <a:gd name="connsiteY10916" fmla="*/ 4800181 h 8856097"/>
              <a:gd name="connsiteX10917" fmla="*/ 5140062 w 8830208"/>
              <a:gd name="connsiteY10917" fmla="*/ 4805668 h 8856097"/>
              <a:gd name="connsiteX10918" fmla="*/ 5157740 w 8830208"/>
              <a:gd name="connsiteY10918" fmla="*/ 4801924 h 8856097"/>
              <a:gd name="connsiteX10919" fmla="*/ 5130823 w 8830208"/>
              <a:gd name="connsiteY10919" fmla="*/ 4796438 h 8856097"/>
              <a:gd name="connsiteX10920" fmla="*/ 5113144 w 8830208"/>
              <a:gd name="connsiteY10920" fmla="*/ 4800181 h 8856097"/>
              <a:gd name="connsiteX10921" fmla="*/ 3038427 w 8830208"/>
              <a:gd name="connsiteY10921" fmla="*/ 4807630 h 8856097"/>
              <a:gd name="connsiteX10922" fmla="*/ 3047952 w 8830208"/>
              <a:gd name="connsiteY10922" fmla="*/ 4817155 h 8856097"/>
              <a:gd name="connsiteX10923" fmla="*/ 3057477 w 8830208"/>
              <a:gd name="connsiteY10923" fmla="*/ 4807630 h 8856097"/>
              <a:gd name="connsiteX10924" fmla="*/ 3047952 w 8830208"/>
              <a:gd name="connsiteY10924" fmla="*/ 4798105 h 8856097"/>
              <a:gd name="connsiteX10925" fmla="*/ 3038427 w 8830208"/>
              <a:gd name="connsiteY10925" fmla="*/ 4807630 h 8856097"/>
              <a:gd name="connsiteX10926" fmla="*/ 3810095 w 8830208"/>
              <a:gd name="connsiteY10926" fmla="*/ 4838586 h 8856097"/>
              <a:gd name="connsiteX10927" fmla="*/ 3831441 w 8830208"/>
              <a:gd name="connsiteY10927" fmla="*/ 4902603 h 8856097"/>
              <a:gd name="connsiteX10928" fmla="*/ 3818554 w 8830208"/>
              <a:gd name="connsiteY10928" fmla="*/ 4798105 h 8856097"/>
              <a:gd name="connsiteX10929" fmla="*/ 3810095 w 8830208"/>
              <a:gd name="connsiteY10929" fmla="*/ 4838586 h 8856097"/>
              <a:gd name="connsiteX10930" fmla="*/ 3852377 w 8830208"/>
              <a:gd name="connsiteY10930" fmla="*/ 4830404 h 8856097"/>
              <a:gd name="connsiteX10931" fmla="*/ 3864617 w 8830208"/>
              <a:gd name="connsiteY10931" fmla="*/ 4908547 h 8856097"/>
              <a:gd name="connsiteX10932" fmla="*/ 3862130 w 8830208"/>
              <a:gd name="connsiteY10932" fmla="*/ 4799514 h 8856097"/>
              <a:gd name="connsiteX10933" fmla="*/ 3852377 w 8830208"/>
              <a:gd name="connsiteY10933" fmla="*/ 4830404 h 8856097"/>
              <a:gd name="connsiteX10934" fmla="*/ 2681135 w 8830208"/>
              <a:gd name="connsiteY10934" fmla="*/ 4818936 h 8856097"/>
              <a:gd name="connsiteX10935" fmla="*/ 2660837 w 8830208"/>
              <a:gd name="connsiteY10935" fmla="*/ 4829604 h 8856097"/>
              <a:gd name="connsiteX10936" fmla="*/ 2640968 w 8830208"/>
              <a:gd name="connsiteY10936" fmla="*/ 4846368 h 8856097"/>
              <a:gd name="connsiteX10937" fmla="*/ 2635177 w 8830208"/>
              <a:gd name="connsiteY10937" fmla="*/ 4868523 h 8856097"/>
              <a:gd name="connsiteX10938" fmla="*/ 2628891 w 8830208"/>
              <a:gd name="connsiteY10938" fmla="*/ 4850616 h 8856097"/>
              <a:gd name="connsiteX10939" fmla="*/ 2616832 w 8830208"/>
              <a:gd name="connsiteY10939" fmla="*/ 4842053 h 8856097"/>
              <a:gd name="connsiteX10940" fmla="*/ 2618366 w 8830208"/>
              <a:gd name="connsiteY10940" fmla="*/ 4863227 h 8856097"/>
              <a:gd name="connsiteX10941" fmla="*/ 2625671 w 8830208"/>
              <a:gd name="connsiteY10941" fmla="*/ 4875048 h 8856097"/>
              <a:gd name="connsiteX10942" fmla="*/ 2653456 w 8830208"/>
              <a:gd name="connsiteY10942" fmla="*/ 4863684 h 8856097"/>
              <a:gd name="connsiteX10943" fmla="*/ 2694023 w 8830208"/>
              <a:gd name="connsiteY10943" fmla="*/ 4849740 h 8856097"/>
              <a:gd name="connsiteX10944" fmla="*/ 2700871 w 8830208"/>
              <a:gd name="connsiteY10944" fmla="*/ 4821222 h 8856097"/>
              <a:gd name="connsiteX10945" fmla="*/ 2687365 w 8830208"/>
              <a:gd name="connsiteY10945" fmla="*/ 4802867 h 8856097"/>
              <a:gd name="connsiteX10946" fmla="*/ 2681135 w 8830208"/>
              <a:gd name="connsiteY10946" fmla="*/ 4818936 h 8856097"/>
              <a:gd name="connsiteX10947" fmla="*/ 2962685 w 8830208"/>
              <a:gd name="connsiteY10947" fmla="*/ 4816678 h 8856097"/>
              <a:gd name="connsiteX10948" fmla="*/ 2940234 w 8830208"/>
              <a:gd name="connsiteY10948" fmla="*/ 4820098 h 8856097"/>
              <a:gd name="connsiteX10949" fmla="*/ 2938663 w 8830208"/>
              <a:gd name="connsiteY10949" fmla="*/ 4837395 h 8856097"/>
              <a:gd name="connsiteX10950" fmla="*/ 2945711 w 8830208"/>
              <a:gd name="connsiteY10950" fmla="*/ 4860017 h 8856097"/>
              <a:gd name="connsiteX10951" fmla="*/ 2926937 w 8830208"/>
              <a:gd name="connsiteY10951" fmla="*/ 4837072 h 8856097"/>
              <a:gd name="connsiteX10952" fmla="*/ 2892800 w 8830208"/>
              <a:gd name="connsiteY10952" fmla="*/ 4845739 h 8856097"/>
              <a:gd name="connsiteX10953" fmla="*/ 2908697 w 8830208"/>
              <a:gd name="connsiteY10953" fmla="*/ 4843349 h 8856097"/>
              <a:gd name="connsiteX10954" fmla="*/ 2904582 w 8830208"/>
              <a:gd name="connsiteY10954" fmla="*/ 4821917 h 8856097"/>
              <a:gd name="connsiteX10955" fmla="*/ 2915984 w 8830208"/>
              <a:gd name="connsiteY10955" fmla="*/ 4843739 h 8856097"/>
              <a:gd name="connsiteX10956" fmla="*/ 2942425 w 8830208"/>
              <a:gd name="connsiteY10956" fmla="*/ 4859189 h 8856097"/>
              <a:gd name="connsiteX10957" fmla="*/ 2979363 w 8830208"/>
              <a:gd name="connsiteY10957" fmla="*/ 4848063 h 8856097"/>
              <a:gd name="connsiteX10958" fmla="*/ 2998413 w 8830208"/>
              <a:gd name="connsiteY10958" fmla="*/ 4828651 h 8856097"/>
              <a:gd name="connsiteX10959" fmla="*/ 2962685 w 8830208"/>
              <a:gd name="connsiteY10959" fmla="*/ 4816678 h 8856097"/>
              <a:gd name="connsiteX10960" fmla="*/ 3892153 w 8830208"/>
              <a:gd name="connsiteY10960" fmla="*/ 4829061 h 8856097"/>
              <a:gd name="connsiteX10961" fmla="*/ 3895677 w 8830208"/>
              <a:gd name="connsiteY10961" fmla="*/ 4907642 h 8856097"/>
              <a:gd name="connsiteX10962" fmla="*/ 3905202 w 8830208"/>
              <a:gd name="connsiteY10962" fmla="*/ 4860579 h 8856097"/>
              <a:gd name="connsiteX10963" fmla="*/ 3892153 w 8830208"/>
              <a:gd name="connsiteY10963" fmla="*/ 4829061 h 8856097"/>
              <a:gd name="connsiteX10964" fmla="*/ 3933539 w 8830208"/>
              <a:gd name="connsiteY10964" fmla="*/ 4841586 h 8856097"/>
              <a:gd name="connsiteX10965" fmla="*/ 3932615 w 8830208"/>
              <a:gd name="connsiteY10965" fmla="*/ 4916691 h 8856097"/>
              <a:gd name="connsiteX10966" fmla="*/ 3946655 w 8830208"/>
              <a:gd name="connsiteY10966" fmla="*/ 4817155 h 8856097"/>
              <a:gd name="connsiteX10967" fmla="*/ 3933539 w 8830208"/>
              <a:gd name="connsiteY10967" fmla="*/ 4841586 h 8856097"/>
              <a:gd name="connsiteX10968" fmla="*/ 5208346 w 8830208"/>
              <a:gd name="connsiteY10968" fmla="*/ 4823660 h 8856097"/>
              <a:gd name="connsiteX10969" fmla="*/ 5226596 w 8830208"/>
              <a:gd name="connsiteY10969" fmla="*/ 4822908 h 8856097"/>
              <a:gd name="connsiteX10970" fmla="*/ 5214099 w 8830208"/>
              <a:gd name="connsiteY10970" fmla="*/ 4817907 h 8856097"/>
              <a:gd name="connsiteX10971" fmla="*/ 5208346 w 8830208"/>
              <a:gd name="connsiteY10971" fmla="*/ 4823660 h 8856097"/>
              <a:gd name="connsiteX10972" fmla="*/ 2266902 w 8830208"/>
              <a:gd name="connsiteY10972" fmla="*/ 4836767 h 8856097"/>
              <a:gd name="connsiteX10973" fmla="*/ 2276427 w 8830208"/>
              <a:gd name="connsiteY10973" fmla="*/ 4840967 h 8856097"/>
              <a:gd name="connsiteX10974" fmla="*/ 2285952 w 8830208"/>
              <a:gd name="connsiteY10974" fmla="*/ 4830880 h 8856097"/>
              <a:gd name="connsiteX10975" fmla="*/ 2276427 w 8830208"/>
              <a:gd name="connsiteY10975" fmla="*/ 4826680 h 8856097"/>
              <a:gd name="connsiteX10976" fmla="*/ 2266902 w 8830208"/>
              <a:gd name="connsiteY10976" fmla="*/ 4836767 h 8856097"/>
              <a:gd name="connsiteX10977" fmla="*/ 3971716 w 8830208"/>
              <a:gd name="connsiteY10977" fmla="*/ 4850911 h 8856097"/>
              <a:gd name="connsiteX10978" fmla="*/ 3961143 w 8830208"/>
              <a:gd name="connsiteY10978" fmla="*/ 4921929 h 8856097"/>
              <a:gd name="connsiteX10979" fmla="*/ 3975859 w 8830208"/>
              <a:gd name="connsiteY10979" fmla="*/ 4900498 h 8856097"/>
              <a:gd name="connsiteX10980" fmla="*/ 3985746 w 8830208"/>
              <a:gd name="connsiteY10980" fmla="*/ 4852874 h 8856097"/>
              <a:gd name="connsiteX10981" fmla="*/ 3971716 w 8830208"/>
              <a:gd name="connsiteY10981" fmla="*/ 4850911 h 8856097"/>
              <a:gd name="connsiteX10982" fmla="*/ 2647902 w 8830208"/>
              <a:gd name="connsiteY10982" fmla="*/ 4845730 h 8856097"/>
              <a:gd name="connsiteX10983" fmla="*/ 2657989 w 8830208"/>
              <a:gd name="connsiteY10983" fmla="*/ 4855255 h 8856097"/>
              <a:gd name="connsiteX10984" fmla="*/ 2662190 w 8830208"/>
              <a:gd name="connsiteY10984" fmla="*/ 4845730 h 8856097"/>
              <a:gd name="connsiteX10985" fmla="*/ 2652103 w 8830208"/>
              <a:gd name="connsiteY10985" fmla="*/ 4836205 h 8856097"/>
              <a:gd name="connsiteX10986" fmla="*/ 2647902 w 8830208"/>
              <a:gd name="connsiteY10986" fmla="*/ 4845730 h 8856097"/>
              <a:gd name="connsiteX10987" fmla="*/ 3247977 w 8830208"/>
              <a:gd name="connsiteY10987" fmla="*/ 4840520 h 8856097"/>
              <a:gd name="connsiteX10988" fmla="*/ 3278324 w 8830208"/>
              <a:gd name="connsiteY10988" fmla="*/ 4893354 h 8856097"/>
              <a:gd name="connsiteX10989" fmla="*/ 3271790 w 8830208"/>
              <a:gd name="connsiteY10989" fmla="*/ 4864780 h 8856097"/>
              <a:gd name="connsiteX10990" fmla="*/ 3247977 w 8830208"/>
              <a:gd name="connsiteY10990" fmla="*/ 4840520 h 8856097"/>
              <a:gd name="connsiteX10991" fmla="*/ 4015454 w 8830208"/>
              <a:gd name="connsiteY10991" fmla="*/ 4844568 h 8856097"/>
              <a:gd name="connsiteX10992" fmla="*/ 3990985 w 8830208"/>
              <a:gd name="connsiteY10992" fmla="*/ 4936255 h 8856097"/>
              <a:gd name="connsiteX10993" fmla="*/ 4014254 w 8830208"/>
              <a:gd name="connsiteY10993" fmla="*/ 4892021 h 8856097"/>
              <a:gd name="connsiteX10994" fmla="*/ 4015454 w 8830208"/>
              <a:gd name="connsiteY10994" fmla="*/ 4844568 h 8856097"/>
              <a:gd name="connsiteX10995" fmla="*/ 5265496 w 8830208"/>
              <a:gd name="connsiteY10995" fmla="*/ 4842710 h 8856097"/>
              <a:gd name="connsiteX10996" fmla="*/ 5283746 w 8830208"/>
              <a:gd name="connsiteY10996" fmla="*/ 4841958 h 8856097"/>
              <a:gd name="connsiteX10997" fmla="*/ 5271249 w 8830208"/>
              <a:gd name="connsiteY10997" fmla="*/ 4836957 h 8856097"/>
              <a:gd name="connsiteX10998" fmla="*/ 5265496 w 8830208"/>
              <a:gd name="connsiteY10998" fmla="*/ 4842710 h 8856097"/>
              <a:gd name="connsiteX10999" fmla="*/ 3117009 w 8830208"/>
              <a:gd name="connsiteY10999" fmla="*/ 4852454 h 8856097"/>
              <a:gd name="connsiteX11000" fmla="*/ 3094825 w 8830208"/>
              <a:gd name="connsiteY11000" fmla="*/ 4872590 h 8856097"/>
              <a:gd name="connsiteX11001" fmla="*/ 3089272 w 8830208"/>
              <a:gd name="connsiteY11001" fmla="*/ 4876686 h 8856097"/>
              <a:gd name="connsiteX11002" fmla="*/ 3057477 w 8830208"/>
              <a:gd name="connsiteY11002" fmla="*/ 4884849 h 8856097"/>
              <a:gd name="connsiteX11003" fmla="*/ 3057477 w 8830208"/>
              <a:gd name="connsiteY11003" fmla="*/ 4904918 h 8856097"/>
              <a:gd name="connsiteX11004" fmla="*/ 3072546 w 8830208"/>
              <a:gd name="connsiteY11004" fmla="*/ 4899136 h 8856097"/>
              <a:gd name="connsiteX11005" fmla="*/ 3100816 w 8830208"/>
              <a:gd name="connsiteY11005" fmla="*/ 4893354 h 8856097"/>
              <a:gd name="connsiteX11006" fmla="*/ 3107779 w 8830208"/>
              <a:gd name="connsiteY11006" fmla="*/ 4876686 h 8856097"/>
              <a:gd name="connsiteX11007" fmla="*/ 3101540 w 8830208"/>
              <a:gd name="connsiteY11007" fmla="*/ 4860017 h 8856097"/>
              <a:gd name="connsiteX11008" fmla="*/ 3116399 w 8830208"/>
              <a:gd name="connsiteY11008" fmla="*/ 4872085 h 8856097"/>
              <a:gd name="connsiteX11009" fmla="*/ 3155871 w 8830208"/>
              <a:gd name="connsiteY11009" fmla="*/ 4859227 h 8856097"/>
              <a:gd name="connsiteX11010" fmla="*/ 3144565 w 8830208"/>
              <a:gd name="connsiteY11010" fmla="*/ 4847025 h 8856097"/>
              <a:gd name="connsiteX11011" fmla="*/ 3117009 w 8830208"/>
              <a:gd name="connsiteY11011" fmla="*/ 4852454 h 8856097"/>
              <a:gd name="connsiteX11012" fmla="*/ 4039219 w 8830208"/>
              <a:gd name="connsiteY11012" fmla="*/ 4882525 h 8856097"/>
              <a:gd name="connsiteX11013" fmla="*/ 4028132 w 8830208"/>
              <a:gd name="connsiteY11013" fmla="*/ 4946295 h 8856097"/>
              <a:gd name="connsiteX11014" fmla="*/ 4063003 w 8830208"/>
              <a:gd name="connsiteY11014" fmla="*/ 4847958 h 8856097"/>
              <a:gd name="connsiteX11015" fmla="*/ 4039219 w 8830208"/>
              <a:gd name="connsiteY11015" fmla="*/ 4882525 h 8856097"/>
              <a:gd name="connsiteX11016" fmla="*/ 2825925 w 8830208"/>
              <a:gd name="connsiteY11016" fmla="*/ 4861379 h 8856097"/>
              <a:gd name="connsiteX11017" fmla="*/ 2819495 w 8830208"/>
              <a:gd name="connsiteY11017" fmla="*/ 4878277 h 8856097"/>
              <a:gd name="connsiteX11018" fmla="*/ 2829649 w 8830208"/>
              <a:gd name="connsiteY11018" fmla="*/ 4874305 h 8856097"/>
              <a:gd name="connsiteX11019" fmla="*/ 2839650 w 8830208"/>
              <a:gd name="connsiteY11019" fmla="*/ 4860017 h 8856097"/>
              <a:gd name="connsiteX11020" fmla="*/ 2833621 w 8830208"/>
              <a:gd name="connsiteY11020" fmla="*/ 4881448 h 8856097"/>
              <a:gd name="connsiteX11021" fmla="*/ 2853252 w 8830208"/>
              <a:gd name="connsiteY11021" fmla="*/ 4892441 h 8856097"/>
              <a:gd name="connsiteX11022" fmla="*/ 2825925 w 8830208"/>
              <a:gd name="connsiteY11022" fmla="*/ 4861379 h 8856097"/>
              <a:gd name="connsiteX11023" fmla="*/ 4078853 w 8830208"/>
              <a:gd name="connsiteY11023" fmla="*/ 4887011 h 8856097"/>
              <a:gd name="connsiteX11024" fmla="*/ 4055783 w 8830208"/>
              <a:gd name="connsiteY11024" fmla="*/ 4960029 h 8856097"/>
              <a:gd name="connsiteX11025" fmla="*/ 4102313 w 8830208"/>
              <a:gd name="connsiteY11025" fmla="*/ 4858684 h 8856097"/>
              <a:gd name="connsiteX11026" fmla="*/ 4078853 w 8830208"/>
              <a:gd name="connsiteY11026" fmla="*/ 4887011 h 8856097"/>
              <a:gd name="connsiteX11027" fmla="*/ 4548140 w 8830208"/>
              <a:gd name="connsiteY11027" fmla="*/ 4864780 h 8856097"/>
              <a:gd name="connsiteX11028" fmla="*/ 4552341 w 8830208"/>
              <a:gd name="connsiteY11028" fmla="*/ 4874305 h 8856097"/>
              <a:gd name="connsiteX11029" fmla="*/ 4562428 w 8830208"/>
              <a:gd name="connsiteY11029" fmla="*/ 4864780 h 8856097"/>
              <a:gd name="connsiteX11030" fmla="*/ 4558227 w 8830208"/>
              <a:gd name="connsiteY11030" fmla="*/ 4855255 h 8856097"/>
              <a:gd name="connsiteX11031" fmla="*/ 4548140 w 8830208"/>
              <a:gd name="connsiteY11031" fmla="*/ 4864780 h 8856097"/>
              <a:gd name="connsiteX11032" fmla="*/ 5338715 w 8830208"/>
              <a:gd name="connsiteY11032" fmla="*/ 4867990 h 8856097"/>
              <a:gd name="connsiteX11033" fmla="*/ 5581603 w 8830208"/>
              <a:gd name="connsiteY11033" fmla="*/ 5003483 h 8856097"/>
              <a:gd name="connsiteX11034" fmla="*/ 5629732 w 8830208"/>
              <a:gd name="connsiteY11034" fmla="*/ 5032238 h 8856097"/>
              <a:gd name="connsiteX11035" fmla="*/ 5324932 w 8830208"/>
              <a:gd name="connsiteY11035" fmla="*/ 4855979 h 8856097"/>
              <a:gd name="connsiteX11036" fmla="*/ 5338715 w 8830208"/>
              <a:gd name="connsiteY11036" fmla="*/ 4867990 h 8856097"/>
              <a:gd name="connsiteX11037" fmla="*/ 2550138 w 8830208"/>
              <a:gd name="connsiteY11037" fmla="*/ 4870476 h 8856097"/>
              <a:gd name="connsiteX11038" fmla="*/ 2549442 w 8830208"/>
              <a:gd name="connsiteY11038" fmla="*/ 4891907 h 8856097"/>
              <a:gd name="connsiteX11039" fmla="*/ 2554453 w 8830208"/>
              <a:gd name="connsiteY11039" fmla="*/ 4907642 h 8856097"/>
              <a:gd name="connsiteX11040" fmla="*/ 2544547 w 8830208"/>
              <a:gd name="connsiteY11040" fmla="*/ 4893631 h 8856097"/>
              <a:gd name="connsiteX11041" fmla="*/ 2528468 w 8830208"/>
              <a:gd name="connsiteY11041" fmla="*/ 4902280 h 8856097"/>
              <a:gd name="connsiteX11042" fmla="*/ 2560377 w 8830208"/>
              <a:gd name="connsiteY11042" fmla="*/ 4906337 h 8856097"/>
              <a:gd name="connsiteX11043" fmla="*/ 2581418 w 8830208"/>
              <a:gd name="connsiteY11043" fmla="*/ 4879296 h 8856097"/>
              <a:gd name="connsiteX11044" fmla="*/ 2550138 w 8830208"/>
              <a:gd name="connsiteY11044" fmla="*/ 4870476 h 8856097"/>
              <a:gd name="connsiteX11045" fmla="*/ 2778595 w 8830208"/>
              <a:gd name="connsiteY11045" fmla="*/ 4888135 h 8856097"/>
              <a:gd name="connsiteX11046" fmla="*/ 2782662 w 8830208"/>
              <a:gd name="connsiteY11046" fmla="*/ 4907642 h 8856097"/>
              <a:gd name="connsiteX11047" fmla="*/ 2767670 w 8830208"/>
              <a:gd name="connsiteY11047" fmla="*/ 4889154 h 8856097"/>
              <a:gd name="connsiteX11048" fmla="*/ 2761326 w 8830208"/>
              <a:gd name="connsiteY11048" fmla="*/ 4901784 h 8856097"/>
              <a:gd name="connsiteX11049" fmla="*/ 2793635 w 8830208"/>
              <a:gd name="connsiteY11049" fmla="*/ 4908976 h 8856097"/>
              <a:gd name="connsiteX11050" fmla="*/ 2817590 w 8830208"/>
              <a:gd name="connsiteY11050" fmla="*/ 4902956 h 8856097"/>
              <a:gd name="connsiteX11051" fmla="*/ 2812771 w 8830208"/>
              <a:gd name="connsiteY11051" fmla="*/ 4884535 h 8856097"/>
              <a:gd name="connsiteX11052" fmla="*/ 2778595 w 8830208"/>
              <a:gd name="connsiteY11052" fmla="*/ 4888135 h 8856097"/>
              <a:gd name="connsiteX11053" fmla="*/ 4107685 w 8830208"/>
              <a:gd name="connsiteY11053" fmla="*/ 4914290 h 8856097"/>
              <a:gd name="connsiteX11054" fmla="*/ 4082425 w 8830208"/>
              <a:gd name="connsiteY11054" fmla="*/ 4968974 h 8856097"/>
              <a:gd name="connsiteX11055" fmla="*/ 4096084 w 8830208"/>
              <a:gd name="connsiteY11055" fmla="*/ 4959953 h 8856097"/>
              <a:gd name="connsiteX11056" fmla="*/ 4129250 w 8830208"/>
              <a:gd name="connsiteY11056" fmla="*/ 4905261 h 8856097"/>
              <a:gd name="connsiteX11057" fmla="*/ 4146033 w 8830208"/>
              <a:gd name="connsiteY11057" fmla="*/ 4864780 h 8856097"/>
              <a:gd name="connsiteX11058" fmla="*/ 4107685 w 8830208"/>
              <a:gd name="connsiteY11058" fmla="*/ 4914290 h 8856097"/>
              <a:gd name="connsiteX11059" fmla="*/ 4191686 w 8830208"/>
              <a:gd name="connsiteY11059" fmla="*/ 4927426 h 8856097"/>
              <a:gd name="connsiteX11060" fmla="*/ 4137908 w 8830208"/>
              <a:gd name="connsiteY11060" fmla="*/ 4995882 h 8856097"/>
              <a:gd name="connsiteX11061" fmla="*/ 4221795 w 8830208"/>
              <a:gd name="connsiteY11061" fmla="*/ 4919167 h 8856097"/>
              <a:gd name="connsiteX11062" fmla="*/ 4191686 w 8830208"/>
              <a:gd name="connsiteY11062" fmla="*/ 4927426 h 8856097"/>
              <a:gd name="connsiteX11063" fmla="*/ 4234310 w 8830208"/>
              <a:gd name="connsiteY11063" fmla="*/ 4936379 h 8856097"/>
              <a:gd name="connsiteX11064" fmla="*/ 4164530 w 8830208"/>
              <a:gd name="connsiteY11064" fmla="*/ 5012979 h 8856097"/>
              <a:gd name="connsiteX11065" fmla="*/ 4287593 w 8830208"/>
              <a:gd name="connsiteY11065" fmla="*/ 4901117 h 8856097"/>
              <a:gd name="connsiteX11066" fmla="*/ 4313197 w 8830208"/>
              <a:gd name="connsiteY11066" fmla="*/ 4865246 h 8856097"/>
              <a:gd name="connsiteX11067" fmla="*/ 4234310 w 8830208"/>
              <a:gd name="connsiteY11067" fmla="*/ 4936379 h 8856097"/>
              <a:gd name="connsiteX11068" fmla="*/ 3343227 w 8830208"/>
              <a:gd name="connsiteY11068" fmla="*/ 4882706 h 8856097"/>
              <a:gd name="connsiteX11069" fmla="*/ 3352752 w 8830208"/>
              <a:gd name="connsiteY11069" fmla="*/ 4898117 h 8856097"/>
              <a:gd name="connsiteX11070" fmla="*/ 3362277 w 8830208"/>
              <a:gd name="connsiteY11070" fmla="*/ 4894479 h 8856097"/>
              <a:gd name="connsiteX11071" fmla="*/ 3352752 w 8830208"/>
              <a:gd name="connsiteY11071" fmla="*/ 4879067 h 8856097"/>
              <a:gd name="connsiteX11072" fmla="*/ 3343227 w 8830208"/>
              <a:gd name="connsiteY11072" fmla="*/ 4882706 h 8856097"/>
              <a:gd name="connsiteX11073" fmla="*/ 4150633 w 8830208"/>
              <a:gd name="connsiteY11073" fmla="*/ 4914262 h 8856097"/>
              <a:gd name="connsiteX11074" fmla="*/ 4113381 w 8830208"/>
              <a:gd name="connsiteY11074" fmla="*/ 4979079 h 8856097"/>
              <a:gd name="connsiteX11075" fmla="*/ 4188400 w 8830208"/>
              <a:gd name="connsiteY11075" fmla="*/ 4878096 h 8856097"/>
              <a:gd name="connsiteX11076" fmla="*/ 4150633 w 8830208"/>
              <a:gd name="connsiteY11076" fmla="*/ 4914262 h 8856097"/>
              <a:gd name="connsiteX11077" fmla="*/ 2724102 w 8830208"/>
              <a:gd name="connsiteY11077" fmla="*/ 4902879 h 8856097"/>
              <a:gd name="connsiteX11078" fmla="*/ 2737495 w 8830208"/>
              <a:gd name="connsiteY11078" fmla="*/ 4921929 h 8856097"/>
              <a:gd name="connsiteX11079" fmla="*/ 2745915 w 8830208"/>
              <a:gd name="connsiteY11079" fmla="*/ 4902879 h 8856097"/>
              <a:gd name="connsiteX11080" fmla="*/ 2732513 w 8830208"/>
              <a:gd name="connsiteY11080" fmla="*/ 4883829 h 8856097"/>
              <a:gd name="connsiteX11081" fmla="*/ 2724102 w 8830208"/>
              <a:gd name="connsiteY11081" fmla="*/ 4902879 h 8856097"/>
              <a:gd name="connsiteX11082" fmla="*/ 2977334 w 8830208"/>
              <a:gd name="connsiteY11082" fmla="*/ 4899422 h 8856097"/>
              <a:gd name="connsiteX11083" fmla="*/ 2951683 w 8830208"/>
              <a:gd name="connsiteY11083" fmla="*/ 4905375 h 8856097"/>
              <a:gd name="connsiteX11084" fmla="*/ 2930442 w 8830208"/>
              <a:gd name="connsiteY11084" fmla="*/ 4899822 h 8856097"/>
              <a:gd name="connsiteX11085" fmla="*/ 2936805 w 8830208"/>
              <a:gd name="connsiteY11085" fmla="*/ 4916415 h 8856097"/>
              <a:gd name="connsiteX11086" fmla="*/ 2943177 w 8830208"/>
              <a:gd name="connsiteY11086" fmla="*/ 4936998 h 8856097"/>
              <a:gd name="connsiteX11087" fmla="*/ 2952407 w 8830208"/>
              <a:gd name="connsiteY11087" fmla="*/ 4940979 h 8856097"/>
              <a:gd name="connsiteX11088" fmla="*/ 2955760 w 8830208"/>
              <a:gd name="connsiteY11088" fmla="*/ 4924311 h 8856097"/>
              <a:gd name="connsiteX11089" fmla="*/ 2949902 w 8830208"/>
              <a:gd name="connsiteY11089" fmla="*/ 4907642 h 8856097"/>
              <a:gd name="connsiteX11090" fmla="*/ 2962732 w 8830208"/>
              <a:gd name="connsiteY11090" fmla="*/ 4919548 h 8856097"/>
              <a:gd name="connsiteX11091" fmla="*/ 3005614 w 8830208"/>
              <a:gd name="connsiteY11091" fmla="*/ 4909604 h 8856097"/>
              <a:gd name="connsiteX11092" fmla="*/ 3015663 w 8830208"/>
              <a:gd name="connsiteY11092" fmla="*/ 4887916 h 8856097"/>
              <a:gd name="connsiteX11093" fmla="*/ 2998708 w 8830208"/>
              <a:gd name="connsiteY11093" fmla="*/ 4887916 h 8856097"/>
              <a:gd name="connsiteX11094" fmla="*/ 2977334 w 8830208"/>
              <a:gd name="connsiteY11094" fmla="*/ 4899422 h 8856097"/>
              <a:gd name="connsiteX11095" fmla="*/ 3381937 w 8830208"/>
              <a:gd name="connsiteY11095" fmla="*/ 4888592 h 8856097"/>
              <a:gd name="connsiteX11096" fmla="*/ 3395920 w 8830208"/>
              <a:gd name="connsiteY11096" fmla="*/ 4916605 h 8856097"/>
              <a:gd name="connsiteX11097" fmla="*/ 3409902 w 8830208"/>
              <a:gd name="connsiteY11097" fmla="*/ 4925568 h 8856097"/>
              <a:gd name="connsiteX11098" fmla="*/ 3395920 w 8830208"/>
              <a:gd name="connsiteY11098" fmla="*/ 4897555 h 8856097"/>
              <a:gd name="connsiteX11099" fmla="*/ 3381937 w 8830208"/>
              <a:gd name="connsiteY11099" fmla="*/ 4888592 h 8856097"/>
              <a:gd name="connsiteX11100" fmla="*/ 4405332 w 8830208"/>
              <a:gd name="connsiteY11100" fmla="*/ 4893250 h 8856097"/>
              <a:gd name="connsiteX11101" fmla="*/ 4414295 w 8830208"/>
              <a:gd name="connsiteY11101" fmla="*/ 4896993 h 8856097"/>
              <a:gd name="connsiteX11102" fmla="*/ 4420114 w 8830208"/>
              <a:gd name="connsiteY11102" fmla="*/ 4883829 h 8856097"/>
              <a:gd name="connsiteX11103" fmla="*/ 4405332 w 8830208"/>
              <a:gd name="connsiteY11103" fmla="*/ 4893250 h 8856097"/>
              <a:gd name="connsiteX11104" fmla="*/ 2492331 w 8830208"/>
              <a:gd name="connsiteY11104" fmla="*/ 4899708 h 8856097"/>
              <a:gd name="connsiteX11105" fmla="*/ 2496141 w 8830208"/>
              <a:gd name="connsiteY11105" fmla="*/ 4940979 h 8856097"/>
              <a:gd name="connsiteX11106" fmla="*/ 2499532 w 8830208"/>
              <a:gd name="connsiteY11106" fmla="*/ 4919624 h 8856097"/>
              <a:gd name="connsiteX11107" fmla="*/ 2492759 w 8830208"/>
              <a:gd name="connsiteY11107" fmla="*/ 4898270 h 8856097"/>
              <a:gd name="connsiteX11108" fmla="*/ 2508637 w 8830208"/>
              <a:gd name="connsiteY11108" fmla="*/ 4911443 h 8856097"/>
              <a:gd name="connsiteX11109" fmla="*/ 2524516 w 8830208"/>
              <a:gd name="connsiteY11109" fmla="*/ 4924625 h 8856097"/>
              <a:gd name="connsiteX11110" fmla="*/ 2518515 w 8830208"/>
              <a:gd name="connsiteY11110" fmla="*/ 4908985 h 8856097"/>
              <a:gd name="connsiteX11111" fmla="*/ 2492331 w 8830208"/>
              <a:gd name="connsiteY11111" fmla="*/ 4899708 h 8856097"/>
              <a:gd name="connsiteX11112" fmla="*/ 3419427 w 8830208"/>
              <a:gd name="connsiteY11112" fmla="*/ 4901156 h 8856097"/>
              <a:gd name="connsiteX11113" fmla="*/ 3444107 w 8830208"/>
              <a:gd name="connsiteY11113" fmla="*/ 4919482 h 8856097"/>
              <a:gd name="connsiteX11114" fmla="*/ 3433944 w 8830208"/>
              <a:gd name="connsiteY11114" fmla="*/ 4903070 h 8856097"/>
              <a:gd name="connsiteX11115" fmla="*/ 3419427 w 8830208"/>
              <a:gd name="connsiteY11115" fmla="*/ 4901156 h 8856097"/>
              <a:gd name="connsiteX11116" fmla="*/ 4268667 w 8830208"/>
              <a:gd name="connsiteY11116" fmla="*/ 4956344 h 8856097"/>
              <a:gd name="connsiteX11117" fmla="*/ 4194906 w 8830208"/>
              <a:gd name="connsiteY11117" fmla="*/ 5024314 h 8856097"/>
              <a:gd name="connsiteX11118" fmla="*/ 4223290 w 8830208"/>
              <a:gd name="connsiteY11118" fmla="*/ 5013951 h 8856097"/>
              <a:gd name="connsiteX11119" fmla="*/ 4352516 w 8830208"/>
              <a:gd name="connsiteY11119" fmla="*/ 4893697 h 8856097"/>
              <a:gd name="connsiteX11120" fmla="*/ 4268667 w 8830208"/>
              <a:gd name="connsiteY11120" fmla="*/ 4956344 h 8856097"/>
              <a:gd name="connsiteX11121" fmla="*/ 4411999 w 8830208"/>
              <a:gd name="connsiteY11121" fmla="*/ 4950248 h 8856097"/>
              <a:gd name="connsiteX11122" fmla="*/ 4241521 w 8830208"/>
              <a:gd name="connsiteY11122" fmla="*/ 5061395 h 8856097"/>
              <a:gd name="connsiteX11123" fmla="*/ 4292403 w 8830208"/>
              <a:gd name="connsiteY11123" fmla="*/ 5042602 h 8856097"/>
              <a:gd name="connsiteX11124" fmla="*/ 4514803 w 8830208"/>
              <a:gd name="connsiteY11124" fmla="*/ 4898288 h 8856097"/>
              <a:gd name="connsiteX11125" fmla="*/ 4411999 w 8830208"/>
              <a:gd name="connsiteY11125" fmla="*/ 4950248 h 8856097"/>
              <a:gd name="connsiteX11126" fmla="*/ 2671239 w 8830208"/>
              <a:gd name="connsiteY11126" fmla="*/ 4911290 h 8856097"/>
              <a:gd name="connsiteX11127" fmla="*/ 2666952 w 8830208"/>
              <a:gd name="connsiteY11127" fmla="*/ 4933046 h 8856097"/>
              <a:gd name="connsiteX11128" fmla="*/ 2695232 w 8830208"/>
              <a:gd name="connsiteY11128" fmla="*/ 4929073 h 8856097"/>
              <a:gd name="connsiteX11129" fmla="*/ 2703843 w 8830208"/>
              <a:gd name="connsiteY11129" fmla="*/ 4907642 h 8856097"/>
              <a:gd name="connsiteX11130" fmla="*/ 2704452 w 8830208"/>
              <a:gd name="connsiteY11130" fmla="*/ 4924873 h 8856097"/>
              <a:gd name="connsiteX11131" fmla="*/ 2714158 w 8830208"/>
              <a:gd name="connsiteY11131" fmla="*/ 4936475 h 8856097"/>
              <a:gd name="connsiteX11132" fmla="*/ 2694280 w 8830208"/>
              <a:gd name="connsiteY11132" fmla="*/ 4905594 h 8856097"/>
              <a:gd name="connsiteX11133" fmla="*/ 2671239 w 8830208"/>
              <a:gd name="connsiteY11133" fmla="*/ 4911290 h 8856097"/>
              <a:gd name="connsiteX11134" fmla="*/ 3016491 w 8830208"/>
              <a:gd name="connsiteY11134" fmla="*/ 4916148 h 8856097"/>
              <a:gd name="connsiteX11135" fmla="*/ 3014386 w 8830208"/>
              <a:gd name="connsiteY11135" fmla="*/ 4939170 h 8856097"/>
              <a:gd name="connsiteX11136" fmla="*/ 3027083 w 8830208"/>
              <a:gd name="connsiteY11136" fmla="*/ 4915529 h 8856097"/>
              <a:gd name="connsiteX11137" fmla="*/ 3023578 w 8830208"/>
              <a:gd name="connsiteY11137" fmla="*/ 4898117 h 8856097"/>
              <a:gd name="connsiteX11138" fmla="*/ 3016491 w 8830208"/>
              <a:gd name="connsiteY11138" fmla="*/ 4916148 h 8856097"/>
              <a:gd name="connsiteX11139" fmla="*/ 2460651 w 8830208"/>
              <a:gd name="connsiteY11139" fmla="*/ 4926187 h 8856097"/>
              <a:gd name="connsiteX11140" fmla="*/ 2467147 w 8830208"/>
              <a:gd name="connsiteY11140" fmla="*/ 4943104 h 8856097"/>
              <a:gd name="connsiteX11141" fmla="*/ 2452250 w 8830208"/>
              <a:gd name="connsiteY11141" fmla="*/ 4937389 h 8856097"/>
              <a:gd name="connsiteX11142" fmla="*/ 2443182 w 8830208"/>
              <a:gd name="connsiteY11142" fmla="*/ 4941085 h 8856097"/>
              <a:gd name="connsiteX11143" fmla="*/ 2462727 w 8830208"/>
              <a:gd name="connsiteY11143" fmla="*/ 4950504 h 8856097"/>
              <a:gd name="connsiteX11144" fmla="*/ 2465308 w 8830208"/>
              <a:gd name="connsiteY11144" fmla="*/ 4916167 h 8856097"/>
              <a:gd name="connsiteX11145" fmla="*/ 2460651 w 8830208"/>
              <a:gd name="connsiteY11145" fmla="*/ 4926187 h 8856097"/>
              <a:gd name="connsiteX11146" fmla="*/ 2624623 w 8830208"/>
              <a:gd name="connsiteY11146" fmla="*/ 4930598 h 8856097"/>
              <a:gd name="connsiteX11147" fmla="*/ 2643931 w 8830208"/>
              <a:gd name="connsiteY11147" fmla="*/ 4963173 h 8856097"/>
              <a:gd name="connsiteX11148" fmla="*/ 2643702 w 8830208"/>
              <a:gd name="connsiteY11148" fmla="*/ 4921929 h 8856097"/>
              <a:gd name="connsiteX11149" fmla="*/ 2624623 w 8830208"/>
              <a:gd name="connsiteY11149" fmla="*/ 4930598 h 8856097"/>
              <a:gd name="connsiteX11150" fmla="*/ 2827058 w 8830208"/>
              <a:gd name="connsiteY11150" fmla="*/ 4932645 h 8856097"/>
              <a:gd name="connsiteX11151" fmla="*/ 2823867 w 8830208"/>
              <a:gd name="connsiteY11151" fmla="*/ 4959239 h 8856097"/>
              <a:gd name="connsiteX11152" fmla="*/ 2830411 w 8830208"/>
              <a:gd name="connsiteY11152" fmla="*/ 4979880 h 8856097"/>
              <a:gd name="connsiteX11153" fmla="*/ 2851080 w 8830208"/>
              <a:gd name="connsiteY11153" fmla="*/ 4973460 h 8856097"/>
              <a:gd name="connsiteX11154" fmla="*/ 2874578 w 8830208"/>
              <a:gd name="connsiteY11154" fmla="*/ 4959782 h 8856097"/>
              <a:gd name="connsiteX11155" fmla="*/ 2896010 w 8830208"/>
              <a:gd name="connsiteY11155" fmla="*/ 4957391 h 8856097"/>
              <a:gd name="connsiteX11156" fmla="*/ 2914602 w 8830208"/>
              <a:gd name="connsiteY11156" fmla="*/ 4951057 h 8856097"/>
              <a:gd name="connsiteX11157" fmla="*/ 2905182 w 8830208"/>
              <a:gd name="connsiteY11157" fmla="*/ 4945676 h 8856097"/>
              <a:gd name="connsiteX11158" fmla="*/ 2900810 w 8830208"/>
              <a:gd name="connsiteY11158" fmla="*/ 4938360 h 8856097"/>
              <a:gd name="connsiteX11159" fmla="*/ 2905849 w 8830208"/>
              <a:gd name="connsiteY11159" fmla="*/ 4925235 h 8856097"/>
              <a:gd name="connsiteX11160" fmla="*/ 2871321 w 8830208"/>
              <a:gd name="connsiteY11160" fmla="*/ 4925959 h 8856097"/>
              <a:gd name="connsiteX11161" fmla="*/ 2827058 w 8830208"/>
              <a:gd name="connsiteY11161" fmla="*/ 4932645 h 8856097"/>
              <a:gd name="connsiteX11162" fmla="*/ 2628852 w 8830208"/>
              <a:gd name="connsiteY11162" fmla="*/ 4940979 h 8856097"/>
              <a:gd name="connsiteX11163" fmla="*/ 2638377 w 8830208"/>
              <a:gd name="connsiteY11163" fmla="*/ 4950504 h 8856097"/>
              <a:gd name="connsiteX11164" fmla="*/ 2647902 w 8830208"/>
              <a:gd name="connsiteY11164" fmla="*/ 4940979 h 8856097"/>
              <a:gd name="connsiteX11165" fmla="*/ 2638377 w 8830208"/>
              <a:gd name="connsiteY11165" fmla="*/ 4931454 h 8856097"/>
              <a:gd name="connsiteX11166" fmla="*/ 2628852 w 8830208"/>
              <a:gd name="connsiteY11166" fmla="*/ 4940979 h 8856097"/>
              <a:gd name="connsiteX11167" fmla="*/ 3167015 w 8830208"/>
              <a:gd name="connsiteY11167" fmla="*/ 4940979 h 8856097"/>
              <a:gd name="connsiteX11168" fmla="*/ 3177102 w 8830208"/>
              <a:gd name="connsiteY11168" fmla="*/ 4950504 h 8856097"/>
              <a:gd name="connsiteX11169" fmla="*/ 3181302 w 8830208"/>
              <a:gd name="connsiteY11169" fmla="*/ 4940979 h 8856097"/>
              <a:gd name="connsiteX11170" fmla="*/ 3171216 w 8830208"/>
              <a:gd name="connsiteY11170" fmla="*/ 4931454 h 8856097"/>
              <a:gd name="connsiteX11171" fmla="*/ 3167015 w 8830208"/>
              <a:gd name="connsiteY11171" fmla="*/ 4940979 h 8856097"/>
              <a:gd name="connsiteX11172" fmla="*/ 3530279 w 8830208"/>
              <a:gd name="connsiteY11172" fmla="*/ 4945742 h 8856097"/>
              <a:gd name="connsiteX11173" fmla="*/ 3539509 w 8830208"/>
              <a:gd name="connsiteY11173" fmla="*/ 4960029 h 8856097"/>
              <a:gd name="connsiteX11174" fmla="*/ 3543252 w 8830208"/>
              <a:gd name="connsiteY11174" fmla="*/ 4945742 h 8856097"/>
              <a:gd name="connsiteX11175" fmla="*/ 3534023 w 8830208"/>
              <a:gd name="connsiteY11175" fmla="*/ 4931454 h 8856097"/>
              <a:gd name="connsiteX11176" fmla="*/ 3530279 w 8830208"/>
              <a:gd name="connsiteY11176" fmla="*/ 4945742 h 8856097"/>
              <a:gd name="connsiteX11177" fmla="*/ 3557540 w 8830208"/>
              <a:gd name="connsiteY11177" fmla="*/ 4940979 h 8856097"/>
              <a:gd name="connsiteX11178" fmla="*/ 3567627 w 8830208"/>
              <a:gd name="connsiteY11178" fmla="*/ 4950504 h 8856097"/>
              <a:gd name="connsiteX11179" fmla="*/ 3571827 w 8830208"/>
              <a:gd name="connsiteY11179" fmla="*/ 4940979 h 8856097"/>
              <a:gd name="connsiteX11180" fmla="*/ 3561741 w 8830208"/>
              <a:gd name="connsiteY11180" fmla="*/ 4931454 h 8856097"/>
              <a:gd name="connsiteX11181" fmla="*/ 3557540 w 8830208"/>
              <a:gd name="connsiteY11181" fmla="*/ 4940979 h 8856097"/>
              <a:gd name="connsiteX11182" fmla="*/ 4288889 w 8830208"/>
              <a:gd name="connsiteY11182" fmla="*/ 4986766 h 8856097"/>
              <a:gd name="connsiteX11183" fmla="*/ 4256065 w 8830208"/>
              <a:gd name="connsiteY11183" fmla="*/ 5030276 h 8856097"/>
              <a:gd name="connsiteX11184" fmla="*/ 4360869 w 8830208"/>
              <a:gd name="connsiteY11184" fmla="*/ 4936512 h 8856097"/>
              <a:gd name="connsiteX11185" fmla="*/ 4288889 w 8830208"/>
              <a:gd name="connsiteY11185" fmla="*/ 4986766 h 8856097"/>
              <a:gd name="connsiteX11186" fmla="*/ 4656458 w 8830208"/>
              <a:gd name="connsiteY11186" fmla="*/ 4948123 h 8856097"/>
              <a:gd name="connsiteX11187" fmla="*/ 4643390 w 8830208"/>
              <a:gd name="connsiteY11187" fmla="*/ 4964792 h 8856097"/>
              <a:gd name="connsiteX11188" fmla="*/ 4662440 w 8830208"/>
              <a:gd name="connsiteY11188" fmla="*/ 4950819 h 8856097"/>
              <a:gd name="connsiteX11189" fmla="*/ 4685462 w 8830208"/>
              <a:gd name="connsiteY11189" fmla="*/ 4934150 h 8856097"/>
              <a:gd name="connsiteX11190" fmla="*/ 4679480 w 8830208"/>
              <a:gd name="connsiteY11190" fmla="*/ 4931454 h 8856097"/>
              <a:gd name="connsiteX11191" fmla="*/ 4656458 w 8830208"/>
              <a:gd name="connsiteY11191" fmla="*/ 4948123 h 8856097"/>
              <a:gd name="connsiteX11192" fmla="*/ 2579303 w 8830208"/>
              <a:gd name="connsiteY11192" fmla="*/ 4946371 h 8856097"/>
              <a:gd name="connsiteX11193" fmla="*/ 2580780 w 8830208"/>
              <a:gd name="connsiteY11193" fmla="*/ 4973689 h 8856097"/>
              <a:gd name="connsiteX11194" fmla="*/ 2592676 w 8830208"/>
              <a:gd name="connsiteY11194" fmla="*/ 4983214 h 8856097"/>
              <a:gd name="connsiteX11195" fmla="*/ 2591200 w 8830208"/>
              <a:gd name="connsiteY11195" fmla="*/ 4955896 h 8856097"/>
              <a:gd name="connsiteX11196" fmla="*/ 2579303 w 8830208"/>
              <a:gd name="connsiteY11196" fmla="*/ 4946371 h 8856097"/>
              <a:gd name="connsiteX11197" fmla="*/ 2828877 w 8830208"/>
              <a:gd name="connsiteY11197" fmla="*/ 4949943 h 8856097"/>
              <a:gd name="connsiteX11198" fmla="*/ 2838402 w 8830208"/>
              <a:gd name="connsiteY11198" fmla="*/ 4964792 h 8856097"/>
              <a:gd name="connsiteX11199" fmla="*/ 2847927 w 8830208"/>
              <a:gd name="connsiteY11199" fmla="*/ 4955829 h 8856097"/>
              <a:gd name="connsiteX11200" fmla="*/ 2838402 w 8830208"/>
              <a:gd name="connsiteY11200" fmla="*/ 4940979 h 8856097"/>
              <a:gd name="connsiteX11201" fmla="*/ 2828877 w 8830208"/>
              <a:gd name="connsiteY11201" fmla="*/ 4949943 h 8856097"/>
              <a:gd name="connsiteX11202" fmla="*/ 3113046 w 8830208"/>
              <a:gd name="connsiteY11202" fmla="*/ 4949324 h 8856097"/>
              <a:gd name="connsiteX11203" fmla="*/ 3125753 w 8830208"/>
              <a:gd name="connsiteY11203" fmla="*/ 4957382 h 8856097"/>
              <a:gd name="connsiteX11204" fmla="*/ 3110665 w 8830208"/>
              <a:gd name="connsiteY11204" fmla="*/ 4963164 h 8856097"/>
              <a:gd name="connsiteX11205" fmla="*/ 3095577 w 8830208"/>
              <a:gd name="connsiteY11205" fmla="*/ 4959734 h 8856097"/>
              <a:gd name="connsiteX11206" fmla="*/ 3046171 w 8830208"/>
              <a:gd name="connsiteY11206" fmla="*/ 4974317 h 8856097"/>
              <a:gd name="connsiteX11207" fmla="*/ 3015929 w 8830208"/>
              <a:gd name="connsiteY11207" fmla="*/ 4983842 h 8856097"/>
              <a:gd name="connsiteX11208" fmla="*/ 3010872 w 8830208"/>
              <a:gd name="connsiteY11208" fmla="*/ 4969554 h 8856097"/>
              <a:gd name="connsiteX11209" fmla="*/ 3000327 w 8830208"/>
              <a:gd name="connsiteY11209" fmla="*/ 4983157 h 8856097"/>
              <a:gd name="connsiteX11210" fmla="*/ 3000327 w 8830208"/>
              <a:gd name="connsiteY11210" fmla="*/ 4996749 h 8856097"/>
              <a:gd name="connsiteX11211" fmla="*/ 2947940 w 8830208"/>
              <a:gd name="connsiteY11211" fmla="*/ 4993586 h 8856097"/>
              <a:gd name="connsiteX11212" fmla="*/ 2895552 w 8830208"/>
              <a:gd name="connsiteY11212" fmla="*/ 4993662 h 8856097"/>
              <a:gd name="connsiteX11213" fmla="*/ 2920403 w 8830208"/>
              <a:gd name="connsiteY11213" fmla="*/ 5043126 h 8856097"/>
              <a:gd name="connsiteX11214" fmla="*/ 2915041 w 8830208"/>
              <a:gd name="connsiteY11214" fmla="*/ 5017999 h 8856097"/>
              <a:gd name="connsiteX11215" fmla="*/ 2913155 w 8830208"/>
              <a:gd name="connsiteY11215" fmla="*/ 4998129 h 8856097"/>
              <a:gd name="connsiteX11216" fmla="*/ 2928338 w 8830208"/>
              <a:gd name="connsiteY11216" fmla="*/ 5019561 h 8856097"/>
              <a:gd name="connsiteX11217" fmla="*/ 2934767 w 8830208"/>
              <a:gd name="connsiteY11217" fmla="*/ 5040992 h 8856097"/>
              <a:gd name="connsiteX11218" fmla="*/ 2943063 w 8830208"/>
              <a:gd name="connsiteY11218" fmla="*/ 5021942 h 8856097"/>
              <a:gd name="connsiteX11219" fmla="*/ 2952036 w 8830208"/>
              <a:gd name="connsiteY11219" fmla="*/ 5014798 h 8856097"/>
              <a:gd name="connsiteX11220" fmla="*/ 2961932 w 8830208"/>
              <a:gd name="connsiteY11220" fmla="*/ 5026704 h 8856097"/>
              <a:gd name="connsiteX11221" fmla="*/ 2965675 w 8830208"/>
              <a:gd name="connsiteY11221" fmla="*/ 5012417 h 8856097"/>
              <a:gd name="connsiteX11222" fmla="*/ 2970733 w 8830208"/>
              <a:gd name="connsiteY11222" fmla="*/ 4998129 h 8856097"/>
              <a:gd name="connsiteX11223" fmla="*/ 2981277 w 8830208"/>
              <a:gd name="connsiteY11223" fmla="*/ 5006817 h 8856097"/>
              <a:gd name="connsiteX11224" fmla="*/ 2993184 w 8830208"/>
              <a:gd name="connsiteY11224" fmla="*/ 5013065 h 8856097"/>
              <a:gd name="connsiteX11225" fmla="*/ 3057620 w 8830208"/>
              <a:gd name="connsiteY11225" fmla="*/ 4980432 h 8856097"/>
              <a:gd name="connsiteX11226" fmla="*/ 3057773 w 8830208"/>
              <a:gd name="connsiteY11226" fmla="*/ 4964792 h 8856097"/>
              <a:gd name="connsiteX11227" fmla="*/ 3067002 w 8830208"/>
              <a:gd name="connsiteY11227" fmla="*/ 4979079 h 8856097"/>
              <a:gd name="connsiteX11228" fmla="*/ 3076232 w 8830208"/>
              <a:gd name="connsiteY11228" fmla="*/ 4993367 h 8856097"/>
              <a:gd name="connsiteX11229" fmla="*/ 3077137 w 8830208"/>
              <a:gd name="connsiteY11229" fmla="*/ 4974317 h 8856097"/>
              <a:gd name="connsiteX11230" fmla="*/ 3082833 w 8830208"/>
              <a:gd name="connsiteY11230" fmla="*/ 4967173 h 8856097"/>
              <a:gd name="connsiteX11231" fmla="*/ 3111217 w 8830208"/>
              <a:gd name="connsiteY11231" fmla="*/ 4979079 h 8856097"/>
              <a:gd name="connsiteX11232" fmla="*/ 3128915 w 8830208"/>
              <a:gd name="connsiteY11232" fmla="*/ 4988604 h 8856097"/>
              <a:gd name="connsiteX11233" fmla="*/ 3134135 w 8830208"/>
              <a:gd name="connsiteY11233" fmla="*/ 4998129 h 8856097"/>
              <a:gd name="connsiteX11234" fmla="*/ 3139459 w 8830208"/>
              <a:gd name="connsiteY11234" fmla="*/ 4983061 h 8856097"/>
              <a:gd name="connsiteX11235" fmla="*/ 3133677 w 8830208"/>
              <a:gd name="connsiteY11235" fmla="*/ 4954486 h 8856097"/>
              <a:gd name="connsiteX11236" fmla="*/ 3117009 w 8830208"/>
              <a:gd name="connsiteY11236" fmla="*/ 4941122 h 8856097"/>
              <a:gd name="connsiteX11237" fmla="*/ 3100340 w 8830208"/>
              <a:gd name="connsiteY11237" fmla="*/ 4941275 h 8856097"/>
              <a:gd name="connsiteX11238" fmla="*/ 3113046 w 8830208"/>
              <a:gd name="connsiteY11238" fmla="*/ 4949324 h 8856097"/>
              <a:gd name="connsiteX11239" fmla="*/ 3486102 w 8830208"/>
              <a:gd name="connsiteY11239" fmla="*/ 4954143 h 8856097"/>
              <a:gd name="connsiteX11240" fmla="*/ 3495627 w 8830208"/>
              <a:gd name="connsiteY11240" fmla="*/ 4974317 h 8856097"/>
              <a:gd name="connsiteX11241" fmla="*/ 3505152 w 8830208"/>
              <a:gd name="connsiteY11241" fmla="*/ 4965916 h 8856097"/>
              <a:gd name="connsiteX11242" fmla="*/ 3495627 w 8830208"/>
              <a:gd name="connsiteY11242" fmla="*/ 4945742 h 8856097"/>
              <a:gd name="connsiteX11243" fmla="*/ 3486102 w 8830208"/>
              <a:gd name="connsiteY11243" fmla="*/ 4954143 h 8856097"/>
              <a:gd name="connsiteX11244" fmla="*/ 4476703 w 8830208"/>
              <a:gd name="connsiteY11244" fmla="*/ 4960878 h 8856097"/>
              <a:gd name="connsiteX11245" fmla="*/ 4471940 w 8830208"/>
              <a:gd name="connsiteY11245" fmla="*/ 4970517 h 8856097"/>
              <a:gd name="connsiteX11246" fmla="*/ 4510040 w 8830208"/>
              <a:gd name="connsiteY11246" fmla="*/ 4941342 h 8856097"/>
              <a:gd name="connsiteX11247" fmla="*/ 4476703 w 8830208"/>
              <a:gd name="connsiteY11247" fmla="*/ 4960878 h 8856097"/>
              <a:gd name="connsiteX11248" fmla="*/ 3448307 w 8830208"/>
              <a:gd name="connsiteY11248" fmla="*/ 4956867 h 8856097"/>
              <a:gd name="connsiteX11249" fmla="*/ 3468072 w 8830208"/>
              <a:gd name="connsiteY11249" fmla="*/ 4998129 h 8856097"/>
              <a:gd name="connsiteX11250" fmla="*/ 3462595 w 8830208"/>
              <a:gd name="connsiteY11250" fmla="*/ 4964230 h 8856097"/>
              <a:gd name="connsiteX11251" fmla="*/ 3448307 w 8830208"/>
              <a:gd name="connsiteY11251" fmla="*/ 4956867 h 8856097"/>
              <a:gd name="connsiteX11252" fmla="*/ 3692204 w 8830208"/>
              <a:gd name="connsiteY11252" fmla="*/ 4964792 h 8856097"/>
              <a:gd name="connsiteX11253" fmla="*/ 3701434 w 8830208"/>
              <a:gd name="connsiteY11253" fmla="*/ 4979079 h 8856097"/>
              <a:gd name="connsiteX11254" fmla="*/ 3705177 w 8830208"/>
              <a:gd name="connsiteY11254" fmla="*/ 4964792 h 8856097"/>
              <a:gd name="connsiteX11255" fmla="*/ 3695948 w 8830208"/>
              <a:gd name="connsiteY11255" fmla="*/ 4950504 h 8856097"/>
              <a:gd name="connsiteX11256" fmla="*/ 3692204 w 8830208"/>
              <a:gd name="connsiteY11256" fmla="*/ 4964792 h 8856097"/>
              <a:gd name="connsiteX11257" fmla="*/ 2333577 w 8830208"/>
              <a:gd name="connsiteY11257" fmla="*/ 4970117 h 8856097"/>
              <a:gd name="connsiteX11258" fmla="*/ 2343102 w 8830208"/>
              <a:gd name="connsiteY11258" fmla="*/ 4974317 h 8856097"/>
              <a:gd name="connsiteX11259" fmla="*/ 2352627 w 8830208"/>
              <a:gd name="connsiteY11259" fmla="*/ 4964230 h 8856097"/>
              <a:gd name="connsiteX11260" fmla="*/ 2343102 w 8830208"/>
              <a:gd name="connsiteY11260" fmla="*/ 4960029 h 8856097"/>
              <a:gd name="connsiteX11261" fmla="*/ 2333577 w 8830208"/>
              <a:gd name="connsiteY11261" fmla="*/ 4970117 h 8856097"/>
              <a:gd name="connsiteX11262" fmla="*/ 2545680 w 8830208"/>
              <a:gd name="connsiteY11262" fmla="*/ 4979889 h 8856097"/>
              <a:gd name="connsiteX11263" fmla="*/ 2533488 w 8830208"/>
              <a:gd name="connsiteY11263" fmla="*/ 4988424 h 8856097"/>
              <a:gd name="connsiteX11264" fmla="*/ 2526497 w 8830208"/>
              <a:gd name="connsiteY11264" fmla="*/ 4977117 h 8856097"/>
              <a:gd name="connsiteX11265" fmla="*/ 2506237 w 8830208"/>
              <a:gd name="connsiteY11265" fmla="*/ 4987957 h 8856097"/>
              <a:gd name="connsiteX11266" fmla="*/ 2485977 w 8830208"/>
              <a:gd name="connsiteY11266" fmla="*/ 5013770 h 8856097"/>
              <a:gd name="connsiteX11267" fmla="*/ 2485977 w 8830208"/>
              <a:gd name="connsiteY11267" fmla="*/ 5028743 h 8856097"/>
              <a:gd name="connsiteX11268" fmla="*/ 2502646 w 8830208"/>
              <a:gd name="connsiteY11268" fmla="*/ 5021990 h 8856097"/>
              <a:gd name="connsiteX11269" fmla="*/ 2545509 w 8830208"/>
              <a:gd name="connsiteY11269" fmla="*/ 5005750 h 8856097"/>
              <a:gd name="connsiteX11270" fmla="*/ 2571702 w 8830208"/>
              <a:gd name="connsiteY11270" fmla="*/ 4978146 h 8856097"/>
              <a:gd name="connsiteX11271" fmla="*/ 2545680 w 8830208"/>
              <a:gd name="connsiteY11271" fmla="*/ 4979889 h 8856097"/>
              <a:gd name="connsiteX11272" fmla="*/ 2744038 w 8830208"/>
              <a:gd name="connsiteY11272" fmla="*/ 4973212 h 8856097"/>
              <a:gd name="connsiteX11273" fmla="*/ 2703643 w 8830208"/>
              <a:gd name="connsiteY11273" fmla="*/ 5006435 h 8856097"/>
              <a:gd name="connsiteX11274" fmla="*/ 2676477 w 8830208"/>
              <a:gd name="connsiteY11274" fmla="*/ 5011293 h 8856097"/>
              <a:gd name="connsiteX11275" fmla="*/ 2686002 w 8830208"/>
              <a:gd name="connsiteY11275" fmla="*/ 5012417 h 8856097"/>
              <a:gd name="connsiteX11276" fmla="*/ 2695527 w 8830208"/>
              <a:gd name="connsiteY11276" fmla="*/ 5002892 h 8856097"/>
              <a:gd name="connsiteX11277" fmla="*/ 2683621 w 8830208"/>
              <a:gd name="connsiteY11277" fmla="*/ 4994948 h 8856097"/>
              <a:gd name="connsiteX11278" fmla="*/ 2655046 w 8830208"/>
              <a:gd name="connsiteY11278" fmla="*/ 4999673 h 8856097"/>
              <a:gd name="connsiteX11279" fmla="*/ 2646550 w 8830208"/>
              <a:gd name="connsiteY11279" fmla="*/ 5034373 h 8856097"/>
              <a:gd name="connsiteX11280" fmla="*/ 2654437 w 8830208"/>
              <a:gd name="connsiteY11280" fmla="*/ 5046803 h 8856097"/>
              <a:gd name="connsiteX11281" fmla="*/ 2693432 w 8830208"/>
              <a:gd name="connsiteY11281" fmla="*/ 5031201 h 8856097"/>
              <a:gd name="connsiteX11282" fmla="*/ 2727246 w 8830208"/>
              <a:gd name="connsiteY11282" fmla="*/ 5002102 h 8856097"/>
              <a:gd name="connsiteX11283" fmla="*/ 2731818 w 8830208"/>
              <a:gd name="connsiteY11283" fmla="*/ 4988604 h 8856097"/>
              <a:gd name="connsiteX11284" fmla="*/ 2744743 w 8830208"/>
              <a:gd name="connsiteY11284" fmla="*/ 4997349 h 8856097"/>
              <a:gd name="connsiteX11285" fmla="*/ 2800302 w 8830208"/>
              <a:gd name="connsiteY11285" fmla="*/ 4986928 h 8856097"/>
              <a:gd name="connsiteX11286" fmla="*/ 2790882 w 8830208"/>
              <a:gd name="connsiteY11286" fmla="*/ 4983776 h 8856097"/>
              <a:gd name="connsiteX11287" fmla="*/ 2787139 w 8830208"/>
              <a:gd name="connsiteY11287" fmla="*/ 4974812 h 8856097"/>
              <a:gd name="connsiteX11288" fmla="*/ 2744038 w 8830208"/>
              <a:gd name="connsiteY11288" fmla="*/ 4973212 h 8856097"/>
              <a:gd name="connsiteX11289" fmla="*/ 3287440 w 8830208"/>
              <a:gd name="connsiteY11289" fmla="*/ 4977717 h 8856097"/>
              <a:gd name="connsiteX11290" fmla="*/ 3265142 w 8830208"/>
              <a:gd name="connsiteY11290" fmla="*/ 4987709 h 8856097"/>
              <a:gd name="connsiteX11291" fmla="*/ 3228832 w 8830208"/>
              <a:gd name="connsiteY11291" fmla="*/ 4989605 h 8856097"/>
              <a:gd name="connsiteX11292" fmla="*/ 3187332 w 8830208"/>
              <a:gd name="connsiteY11292" fmla="*/ 5027019 h 8856097"/>
              <a:gd name="connsiteX11293" fmla="*/ 3232042 w 8830208"/>
              <a:gd name="connsiteY11293" fmla="*/ 5009226 h 8856097"/>
              <a:gd name="connsiteX11294" fmla="*/ 3236243 w 8830208"/>
              <a:gd name="connsiteY11294" fmla="*/ 4993367 h 8856097"/>
              <a:gd name="connsiteX11295" fmla="*/ 3237348 w 8830208"/>
              <a:gd name="connsiteY11295" fmla="*/ 5009798 h 8856097"/>
              <a:gd name="connsiteX11296" fmla="*/ 3238452 w 8830208"/>
              <a:gd name="connsiteY11296" fmla="*/ 5026228 h 8856097"/>
              <a:gd name="connsiteX11297" fmla="*/ 3263065 w 8830208"/>
              <a:gd name="connsiteY11297" fmla="*/ 5016875 h 8856097"/>
              <a:gd name="connsiteX11298" fmla="*/ 3297898 w 8830208"/>
              <a:gd name="connsiteY11298" fmla="*/ 5013837 h 8856097"/>
              <a:gd name="connsiteX11299" fmla="*/ 3302613 w 8830208"/>
              <a:gd name="connsiteY11299" fmla="*/ 4999072 h 8856097"/>
              <a:gd name="connsiteX11300" fmla="*/ 3297098 w 8830208"/>
              <a:gd name="connsiteY11300" fmla="*/ 4977994 h 8856097"/>
              <a:gd name="connsiteX11301" fmla="*/ 3310871 w 8830208"/>
              <a:gd name="connsiteY11301" fmla="*/ 4989414 h 8856097"/>
              <a:gd name="connsiteX11302" fmla="*/ 3319405 w 8830208"/>
              <a:gd name="connsiteY11302" fmla="*/ 4975917 h 8856097"/>
              <a:gd name="connsiteX11303" fmla="*/ 3306661 w 8830208"/>
              <a:gd name="connsiteY11303" fmla="*/ 4958496 h 8856097"/>
              <a:gd name="connsiteX11304" fmla="*/ 3287440 w 8830208"/>
              <a:gd name="connsiteY11304" fmla="*/ 4977717 h 8856097"/>
              <a:gd name="connsiteX11305" fmla="*/ 3647685 w 8830208"/>
              <a:gd name="connsiteY11305" fmla="*/ 4977517 h 8856097"/>
              <a:gd name="connsiteX11306" fmla="*/ 3664896 w 8830208"/>
              <a:gd name="connsiteY11306" fmla="*/ 4993958 h 8856097"/>
              <a:gd name="connsiteX11307" fmla="*/ 3653495 w 8830208"/>
              <a:gd name="connsiteY11307" fmla="*/ 4971707 h 8856097"/>
              <a:gd name="connsiteX11308" fmla="*/ 3636274 w 8830208"/>
              <a:gd name="connsiteY11308" fmla="*/ 4955267 h 8856097"/>
              <a:gd name="connsiteX11309" fmla="*/ 3647685 w 8830208"/>
              <a:gd name="connsiteY11309" fmla="*/ 4977517 h 8856097"/>
              <a:gd name="connsiteX11310" fmla="*/ 3591182 w 8830208"/>
              <a:gd name="connsiteY11310" fmla="*/ 4975917 h 8856097"/>
              <a:gd name="connsiteX11311" fmla="*/ 3610947 w 8830208"/>
              <a:gd name="connsiteY11311" fmla="*/ 5017179 h 8856097"/>
              <a:gd name="connsiteX11312" fmla="*/ 3605470 w 8830208"/>
              <a:gd name="connsiteY11312" fmla="*/ 4983280 h 8856097"/>
              <a:gd name="connsiteX11313" fmla="*/ 3591182 w 8830208"/>
              <a:gd name="connsiteY11313" fmla="*/ 4975917 h 8856097"/>
              <a:gd name="connsiteX11314" fmla="*/ 3619452 w 8830208"/>
              <a:gd name="connsiteY11314" fmla="*/ 4977956 h 8856097"/>
              <a:gd name="connsiteX11315" fmla="*/ 3628977 w 8830208"/>
              <a:gd name="connsiteY11315" fmla="*/ 4993367 h 8856097"/>
              <a:gd name="connsiteX11316" fmla="*/ 3638502 w 8830208"/>
              <a:gd name="connsiteY11316" fmla="*/ 4989729 h 8856097"/>
              <a:gd name="connsiteX11317" fmla="*/ 3628977 w 8830208"/>
              <a:gd name="connsiteY11317" fmla="*/ 4974317 h 8856097"/>
              <a:gd name="connsiteX11318" fmla="*/ 3619452 w 8830208"/>
              <a:gd name="connsiteY11318" fmla="*/ 4977956 h 8856097"/>
              <a:gd name="connsiteX11319" fmla="*/ 3791017 w 8830208"/>
              <a:gd name="connsiteY11319" fmla="*/ 4988824 h 8856097"/>
              <a:gd name="connsiteX11320" fmla="*/ 3809991 w 8830208"/>
              <a:gd name="connsiteY11320" fmla="*/ 5007654 h 8856097"/>
              <a:gd name="connsiteX11321" fmla="*/ 3794712 w 8830208"/>
              <a:gd name="connsiteY11321" fmla="*/ 4975270 h 8856097"/>
              <a:gd name="connsiteX11322" fmla="*/ 3780939 w 8830208"/>
              <a:gd name="connsiteY11322" fmla="*/ 4969984 h 8856097"/>
              <a:gd name="connsiteX11323" fmla="*/ 3791017 w 8830208"/>
              <a:gd name="connsiteY11323" fmla="*/ 4988824 h 8856097"/>
              <a:gd name="connsiteX11324" fmla="*/ 3829002 w 8830208"/>
              <a:gd name="connsiteY11324" fmla="*/ 4977356 h 8856097"/>
              <a:gd name="connsiteX11325" fmla="*/ 3853682 w 8830208"/>
              <a:gd name="connsiteY11325" fmla="*/ 4995682 h 8856097"/>
              <a:gd name="connsiteX11326" fmla="*/ 3843519 w 8830208"/>
              <a:gd name="connsiteY11326" fmla="*/ 4979270 h 8856097"/>
              <a:gd name="connsiteX11327" fmla="*/ 3829002 w 8830208"/>
              <a:gd name="connsiteY11327" fmla="*/ 4977356 h 8856097"/>
              <a:gd name="connsiteX11328" fmla="*/ 3556521 w 8830208"/>
              <a:gd name="connsiteY11328" fmla="*/ 4994148 h 8856097"/>
              <a:gd name="connsiteX11329" fmla="*/ 3562302 w 8830208"/>
              <a:gd name="connsiteY11329" fmla="*/ 5017961 h 8856097"/>
              <a:gd name="connsiteX11330" fmla="*/ 3576590 w 8830208"/>
              <a:gd name="connsiteY11330" fmla="*/ 5026704 h 8856097"/>
              <a:gd name="connsiteX11331" fmla="*/ 3581019 w 8830208"/>
              <a:gd name="connsiteY11331" fmla="*/ 4997501 h 8856097"/>
              <a:gd name="connsiteX11332" fmla="*/ 3556521 w 8830208"/>
              <a:gd name="connsiteY11332" fmla="*/ 4994148 h 8856097"/>
              <a:gd name="connsiteX11333" fmla="*/ 3749707 w 8830208"/>
              <a:gd name="connsiteY11333" fmla="*/ 4985919 h 8856097"/>
              <a:gd name="connsiteX11334" fmla="*/ 3775053 w 8830208"/>
              <a:gd name="connsiteY11334" fmla="*/ 5026676 h 8856097"/>
              <a:gd name="connsiteX11335" fmla="*/ 3767671 w 8830208"/>
              <a:gd name="connsiteY11335" fmla="*/ 4999206 h 8856097"/>
              <a:gd name="connsiteX11336" fmla="*/ 3749707 w 8830208"/>
              <a:gd name="connsiteY11336" fmla="*/ 4985919 h 8856097"/>
              <a:gd name="connsiteX11337" fmla="*/ 4352878 w 8830208"/>
              <a:gd name="connsiteY11337" fmla="*/ 5027143 h 8856097"/>
              <a:gd name="connsiteX11338" fmla="*/ 4277535 w 8830208"/>
              <a:gd name="connsiteY11338" fmla="*/ 5074034 h 8856097"/>
              <a:gd name="connsiteX11339" fmla="*/ 4429078 w 8830208"/>
              <a:gd name="connsiteY11339" fmla="*/ 4998349 h 8856097"/>
              <a:gd name="connsiteX11340" fmla="*/ 4352878 w 8830208"/>
              <a:gd name="connsiteY11340" fmla="*/ 5027143 h 8856097"/>
              <a:gd name="connsiteX11341" fmla="*/ 2277228 w 8830208"/>
              <a:gd name="connsiteY11341" fmla="*/ 4993367 h 8856097"/>
              <a:gd name="connsiteX11342" fmla="*/ 2295477 w 8830208"/>
              <a:gd name="connsiteY11342" fmla="*/ 5036229 h 8856097"/>
              <a:gd name="connsiteX11343" fmla="*/ 2313727 w 8830208"/>
              <a:gd name="connsiteY11343" fmla="*/ 5060042 h 8856097"/>
              <a:gd name="connsiteX11344" fmla="*/ 2295477 w 8830208"/>
              <a:gd name="connsiteY11344" fmla="*/ 5017179 h 8856097"/>
              <a:gd name="connsiteX11345" fmla="*/ 2277228 w 8830208"/>
              <a:gd name="connsiteY11345" fmla="*/ 4993367 h 8856097"/>
              <a:gd name="connsiteX11346" fmla="*/ 3933920 w 8830208"/>
              <a:gd name="connsiteY11346" fmla="*/ 4993710 h 8856097"/>
              <a:gd name="connsiteX11347" fmla="*/ 3958886 w 8830208"/>
              <a:gd name="connsiteY11347" fmla="*/ 5023819 h 8856097"/>
              <a:gd name="connsiteX11348" fmla="*/ 3949875 w 8830208"/>
              <a:gd name="connsiteY11348" fmla="*/ 5000625 h 8856097"/>
              <a:gd name="connsiteX11349" fmla="*/ 3933920 w 8830208"/>
              <a:gd name="connsiteY11349" fmla="*/ 4993710 h 8856097"/>
              <a:gd name="connsiteX11350" fmla="*/ 3716436 w 8830208"/>
              <a:gd name="connsiteY11350" fmla="*/ 5021942 h 8856097"/>
              <a:gd name="connsiteX11351" fmla="*/ 3739839 w 8830208"/>
              <a:gd name="connsiteY11351" fmla="*/ 5045754 h 8856097"/>
              <a:gd name="connsiteX11352" fmla="*/ 3752393 w 8830208"/>
              <a:gd name="connsiteY11352" fmla="*/ 5045754 h 8856097"/>
              <a:gd name="connsiteX11353" fmla="*/ 3741544 w 8830208"/>
              <a:gd name="connsiteY11353" fmla="*/ 5021942 h 8856097"/>
              <a:gd name="connsiteX11354" fmla="*/ 3718141 w 8830208"/>
              <a:gd name="connsiteY11354" fmla="*/ 4998129 h 8856097"/>
              <a:gd name="connsiteX11355" fmla="*/ 3705587 w 8830208"/>
              <a:gd name="connsiteY11355" fmla="*/ 4998129 h 8856097"/>
              <a:gd name="connsiteX11356" fmla="*/ 3716436 w 8830208"/>
              <a:gd name="connsiteY11356" fmla="*/ 5021942 h 8856097"/>
              <a:gd name="connsiteX11357" fmla="*/ 3895982 w 8830208"/>
              <a:gd name="connsiteY11357" fmla="*/ 5008874 h 8856097"/>
              <a:gd name="connsiteX11358" fmla="*/ 3909965 w 8830208"/>
              <a:gd name="connsiteY11358" fmla="*/ 5036229 h 8856097"/>
              <a:gd name="connsiteX11359" fmla="*/ 3910270 w 8830208"/>
              <a:gd name="connsiteY11359" fmla="*/ 5011855 h 8856097"/>
              <a:gd name="connsiteX11360" fmla="*/ 3896287 w 8830208"/>
              <a:gd name="connsiteY11360" fmla="*/ 4993367 h 8856097"/>
              <a:gd name="connsiteX11361" fmla="*/ 3895982 w 8830208"/>
              <a:gd name="connsiteY11361" fmla="*/ 5008874 h 8856097"/>
              <a:gd name="connsiteX11362" fmla="*/ 3976640 w 8830208"/>
              <a:gd name="connsiteY11362" fmla="*/ 5007654 h 8856097"/>
              <a:gd name="connsiteX11363" fmla="*/ 3986727 w 8830208"/>
              <a:gd name="connsiteY11363" fmla="*/ 5017179 h 8856097"/>
              <a:gd name="connsiteX11364" fmla="*/ 3990927 w 8830208"/>
              <a:gd name="connsiteY11364" fmla="*/ 5007654 h 8856097"/>
              <a:gd name="connsiteX11365" fmla="*/ 3980841 w 8830208"/>
              <a:gd name="connsiteY11365" fmla="*/ 4998129 h 8856097"/>
              <a:gd name="connsiteX11366" fmla="*/ 3976640 w 8830208"/>
              <a:gd name="connsiteY11366" fmla="*/ 5007654 h 8856097"/>
              <a:gd name="connsiteX11367" fmla="*/ 2653979 w 8830208"/>
              <a:gd name="connsiteY11367" fmla="*/ 5021942 h 8856097"/>
              <a:gd name="connsiteX11368" fmla="*/ 2663209 w 8830208"/>
              <a:gd name="connsiteY11368" fmla="*/ 5036229 h 8856097"/>
              <a:gd name="connsiteX11369" fmla="*/ 2666952 w 8830208"/>
              <a:gd name="connsiteY11369" fmla="*/ 5021942 h 8856097"/>
              <a:gd name="connsiteX11370" fmla="*/ 2657723 w 8830208"/>
              <a:gd name="connsiteY11370" fmla="*/ 5007654 h 8856097"/>
              <a:gd name="connsiteX11371" fmla="*/ 2653979 w 8830208"/>
              <a:gd name="connsiteY11371" fmla="*/ 5021942 h 8856097"/>
              <a:gd name="connsiteX11372" fmla="*/ 3133982 w 8830208"/>
              <a:gd name="connsiteY11372" fmla="*/ 5014798 h 8856097"/>
              <a:gd name="connsiteX11373" fmla="*/ 3168387 w 8830208"/>
              <a:gd name="connsiteY11373" fmla="*/ 5048517 h 8856097"/>
              <a:gd name="connsiteX11374" fmla="*/ 3151613 w 8830208"/>
              <a:gd name="connsiteY11374" fmla="*/ 5007654 h 8856097"/>
              <a:gd name="connsiteX11375" fmla="*/ 3133982 w 8830208"/>
              <a:gd name="connsiteY11375" fmla="*/ 5014798 h 8856097"/>
              <a:gd name="connsiteX11376" fmla="*/ 3861321 w 8830208"/>
              <a:gd name="connsiteY11376" fmla="*/ 5032248 h 8856097"/>
              <a:gd name="connsiteX11377" fmla="*/ 3867102 w 8830208"/>
              <a:gd name="connsiteY11377" fmla="*/ 5051298 h 8856097"/>
              <a:gd name="connsiteX11378" fmla="*/ 3881723 w 8830208"/>
              <a:gd name="connsiteY11378" fmla="*/ 5055279 h 8856097"/>
              <a:gd name="connsiteX11379" fmla="*/ 3896344 w 8830208"/>
              <a:gd name="connsiteY11379" fmla="*/ 5055279 h 8856097"/>
              <a:gd name="connsiteX11380" fmla="*/ 3886152 w 8830208"/>
              <a:gd name="connsiteY11380" fmla="*/ 5036229 h 8856097"/>
              <a:gd name="connsiteX11381" fmla="*/ 3861321 w 8830208"/>
              <a:gd name="connsiteY11381" fmla="*/ 5032248 h 8856097"/>
              <a:gd name="connsiteX11382" fmla="*/ 5548265 w 8830208"/>
              <a:gd name="connsiteY11382" fmla="*/ 5023676 h 8856097"/>
              <a:gd name="connsiteX11383" fmla="*/ 5714953 w 8830208"/>
              <a:gd name="connsiteY11383" fmla="*/ 5137519 h 8856097"/>
              <a:gd name="connsiteX11384" fmla="*/ 5655421 w 8830208"/>
              <a:gd name="connsiteY11384" fmla="*/ 5090437 h 8856097"/>
              <a:gd name="connsiteX11385" fmla="*/ 5548265 w 8830208"/>
              <a:gd name="connsiteY11385" fmla="*/ 5023676 h 8856097"/>
              <a:gd name="connsiteX11386" fmla="*/ 2800302 w 8830208"/>
              <a:gd name="connsiteY11386" fmla="*/ 5043173 h 8856097"/>
              <a:gd name="connsiteX11387" fmla="*/ 2749106 w 8830208"/>
              <a:gd name="connsiteY11387" fmla="*/ 5085779 h 8856097"/>
              <a:gd name="connsiteX11388" fmla="*/ 2768279 w 8830208"/>
              <a:gd name="connsiteY11388" fmla="*/ 5079092 h 8856097"/>
              <a:gd name="connsiteX11389" fmla="*/ 2772023 w 8830208"/>
              <a:gd name="connsiteY11389" fmla="*/ 5064804 h 8856097"/>
              <a:gd name="connsiteX11390" fmla="*/ 2781252 w 8830208"/>
              <a:gd name="connsiteY11390" fmla="*/ 5074329 h 8856097"/>
              <a:gd name="connsiteX11391" fmla="*/ 2790482 w 8830208"/>
              <a:gd name="connsiteY11391" fmla="*/ 5083854 h 8856097"/>
              <a:gd name="connsiteX11392" fmla="*/ 2793454 w 8830208"/>
              <a:gd name="connsiteY11392" fmla="*/ 5067186 h 8856097"/>
              <a:gd name="connsiteX11393" fmla="*/ 2787215 w 8830208"/>
              <a:gd name="connsiteY11393" fmla="*/ 5050517 h 8856097"/>
              <a:gd name="connsiteX11394" fmla="*/ 2803503 w 8830208"/>
              <a:gd name="connsiteY11394" fmla="*/ 5063767 h 8856097"/>
              <a:gd name="connsiteX11395" fmla="*/ 2819791 w 8830208"/>
              <a:gd name="connsiteY11395" fmla="*/ 5077025 h 8856097"/>
              <a:gd name="connsiteX11396" fmla="*/ 2813409 w 8830208"/>
              <a:gd name="connsiteY11396" fmla="*/ 5059004 h 8856097"/>
              <a:gd name="connsiteX11397" fmla="*/ 2807027 w 8830208"/>
              <a:gd name="connsiteY11397" fmla="*/ 5040992 h 8856097"/>
              <a:gd name="connsiteX11398" fmla="*/ 2819857 w 8830208"/>
              <a:gd name="connsiteY11398" fmla="*/ 5052898 h 8856097"/>
              <a:gd name="connsiteX11399" fmla="*/ 2843165 w 8830208"/>
              <a:gd name="connsiteY11399" fmla="*/ 5055279 h 8856097"/>
              <a:gd name="connsiteX11400" fmla="*/ 2847366 w 8830208"/>
              <a:gd name="connsiteY11400" fmla="*/ 5045754 h 8856097"/>
              <a:gd name="connsiteX11401" fmla="*/ 2857452 w 8830208"/>
              <a:gd name="connsiteY11401" fmla="*/ 5055279 h 8856097"/>
              <a:gd name="connsiteX11402" fmla="*/ 2867054 w 8830208"/>
              <a:gd name="connsiteY11402" fmla="*/ 5064804 h 8856097"/>
              <a:gd name="connsiteX11403" fmla="*/ 2864768 w 8830208"/>
              <a:gd name="connsiteY11403" fmla="*/ 5045754 h 8856097"/>
              <a:gd name="connsiteX11404" fmla="*/ 2800302 w 8830208"/>
              <a:gd name="connsiteY11404" fmla="*/ 5043173 h 8856097"/>
              <a:gd name="connsiteX11405" fmla="*/ 4049868 w 8830208"/>
              <a:gd name="connsiteY11405" fmla="*/ 5036830 h 8856097"/>
              <a:gd name="connsiteX11406" fmla="*/ 4066537 w 8830208"/>
              <a:gd name="connsiteY11406" fmla="*/ 5053499 h 8856097"/>
              <a:gd name="connsiteX11407" fmla="*/ 4074871 w 8830208"/>
              <a:gd name="connsiteY11407" fmla="*/ 5045164 h 8856097"/>
              <a:gd name="connsiteX11408" fmla="*/ 4058203 w 8830208"/>
              <a:gd name="connsiteY11408" fmla="*/ 5028496 h 8856097"/>
              <a:gd name="connsiteX11409" fmla="*/ 4049868 w 8830208"/>
              <a:gd name="connsiteY11409" fmla="*/ 5036830 h 8856097"/>
              <a:gd name="connsiteX11410" fmla="*/ 4731325 w 8830208"/>
              <a:gd name="connsiteY11410" fmla="*/ 5050860 h 8856097"/>
              <a:gd name="connsiteX11411" fmla="*/ 4695778 w 8830208"/>
              <a:gd name="connsiteY11411" fmla="*/ 5079978 h 8856097"/>
              <a:gd name="connsiteX11412" fmla="*/ 4764348 w 8830208"/>
              <a:gd name="connsiteY11412" fmla="*/ 5038611 h 8856097"/>
              <a:gd name="connsiteX11413" fmla="*/ 4731325 w 8830208"/>
              <a:gd name="connsiteY11413" fmla="*/ 5050860 h 8856097"/>
              <a:gd name="connsiteX11414" fmla="*/ 2581227 w 8830208"/>
              <a:gd name="connsiteY11414" fmla="*/ 5053689 h 8856097"/>
              <a:gd name="connsiteX11415" fmla="*/ 2605793 w 8830208"/>
              <a:gd name="connsiteY11415" fmla="*/ 5077482 h 8856097"/>
              <a:gd name="connsiteX11416" fmla="*/ 2618975 w 8830208"/>
              <a:gd name="connsiteY11416" fmla="*/ 5072425 h 8856097"/>
              <a:gd name="connsiteX11417" fmla="*/ 2609298 w 8830208"/>
              <a:gd name="connsiteY11417" fmla="*/ 5054327 h 8856097"/>
              <a:gd name="connsiteX11418" fmla="*/ 2581227 w 8830208"/>
              <a:gd name="connsiteY11418" fmla="*/ 5053689 h 8856097"/>
              <a:gd name="connsiteX11419" fmla="*/ 3067002 w 8830208"/>
              <a:gd name="connsiteY11419" fmla="*/ 5055279 h 8856097"/>
              <a:gd name="connsiteX11420" fmla="*/ 3080738 w 8830208"/>
              <a:gd name="connsiteY11420" fmla="*/ 5074329 h 8856097"/>
              <a:gd name="connsiteX11421" fmla="*/ 3079290 w 8830208"/>
              <a:gd name="connsiteY11421" fmla="*/ 5055279 h 8856097"/>
              <a:gd name="connsiteX11422" fmla="*/ 3065555 w 8830208"/>
              <a:gd name="connsiteY11422" fmla="*/ 5036229 h 8856097"/>
              <a:gd name="connsiteX11423" fmla="*/ 3067002 w 8830208"/>
              <a:gd name="connsiteY11423" fmla="*/ 5055279 h 8856097"/>
              <a:gd name="connsiteX11424" fmla="*/ 3092129 w 8830208"/>
              <a:gd name="connsiteY11424" fmla="*/ 5050517 h 8856097"/>
              <a:gd name="connsiteX11425" fmla="*/ 3110589 w 8830208"/>
              <a:gd name="connsiteY11425" fmla="*/ 5064804 h 8856097"/>
              <a:gd name="connsiteX11426" fmla="*/ 3118075 w 8830208"/>
              <a:gd name="connsiteY11426" fmla="*/ 5050517 h 8856097"/>
              <a:gd name="connsiteX11427" fmla="*/ 3099616 w 8830208"/>
              <a:gd name="connsiteY11427" fmla="*/ 5036229 h 8856097"/>
              <a:gd name="connsiteX11428" fmla="*/ 3092129 w 8830208"/>
              <a:gd name="connsiteY11428" fmla="*/ 5050517 h 8856097"/>
              <a:gd name="connsiteX11429" fmla="*/ 3319415 w 8830208"/>
              <a:gd name="connsiteY11429" fmla="*/ 5049593 h 8856097"/>
              <a:gd name="connsiteX11430" fmla="*/ 3288230 w 8830208"/>
              <a:gd name="connsiteY11430" fmla="*/ 5060680 h 8856097"/>
              <a:gd name="connsiteX11431" fmla="*/ 3291097 w 8830208"/>
              <a:gd name="connsiteY11431" fmla="*/ 5076321 h 8856097"/>
              <a:gd name="connsiteX11432" fmla="*/ 3320444 w 8830208"/>
              <a:gd name="connsiteY11432" fmla="*/ 5085988 h 8856097"/>
              <a:gd name="connsiteX11433" fmla="*/ 3339313 w 8830208"/>
              <a:gd name="connsiteY11433" fmla="*/ 5068348 h 8856097"/>
              <a:gd name="connsiteX11434" fmla="*/ 3343523 w 8830208"/>
              <a:gd name="connsiteY11434" fmla="*/ 5055279 h 8856097"/>
              <a:gd name="connsiteX11435" fmla="*/ 3352752 w 8830208"/>
              <a:gd name="connsiteY11435" fmla="*/ 5066396 h 8856097"/>
              <a:gd name="connsiteX11436" fmla="*/ 3358391 w 8830208"/>
              <a:gd name="connsiteY11436" fmla="*/ 5071872 h 8856097"/>
              <a:gd name="connsiteX11437" fmla="*/ 3356010 w 8830208"/>
              <a:gd name="connsiteY11437" fmla="*/ 5053070 h 8856097"/>
              <a:gd name="connsiteX11438" fmla="*/ 3347990 w 8830208"/>
              <a:gd name="connsiteY11438" fmla="*/ 5039907 h 8856097"/>
              <a:gd name="connsiteX11439" fmla="*/ 3319415 w 8830208"/>
              <a:gd name="connsiteY11439" fmla="*/ 5049593 h 8856097"/>
              <a:gd name="connsiteX11440" fmla="*/ 3830736 w 8830208"/>
              <a:gd name="connsiteY11440" fmla="*/ 5060042 h 8856097"/>
              <a:gd name="connsiteX11441" fmla="*/ 3849586 w 8830208"/>
              <a:gd name="connsiteY11441" fmla="*/ 5083854 h 8856097"/>
              <a:gd name="connsiteX11442" fmla="*/ 3847719 w 8830208"/>
              <a:gd name="connsiteY11442" fmla="*/ 5054651 h 8856097"/>
              <a:gd name="connsiteX11443" fmla="*/ 3830736 w 8830208"/>
              <a:gd name="connsiteY11443" fmla="*/ 5060042 h 8856097"/>
              <a:gd name="connsiteX11444" fmla="*/ 4000452 w 8830208"/>
              <a:gd name="connsiteY11444" fmla="*/ 5043145 h 8856097"/>
              <a:gd name="connsiteX11445" fmla="*/ 4013959 w 8830208"/>
              <a:gd name="connsiteY11445" fmla="*/ 5070110 h 8856097"/>
              <a:gd name="connsiteX11446" fmla="*/ 4032771 w 8830208"/>
              <a:gd name="connsiteY11446" fmla="*/ 5057775 h 8856097"/>
              <a:gd name="connsiteX11447" fmla="*/ 4000452 w 8830208"/>
              <a:gd name="connsiteY11447" fmla="*/ 5043145 h 8856097"/>
              <a:gd name="connsiteX11448" fmla="*/ 2376440 w 8830208"/>
              <a:gd name="connsiteY11448" fmla="*/ 5055279 h 8856097"/>
              <a:gd name="connsiteX11449" fmla="*/ 2380641 w 8830208"/>
              <a:gd name="connsiteY11449" fmla="*/ 5064804 h 8856097"/>
              <a:gd name="connsiteX11450" fmla="*/ 2390727 w 8830208"/>
              <a:gd name="connsiteY11450" fmla="*/ 5055279 h 8856097"/>
              <a:gd name="connsiteX11451" fmla="*/ 2386527 w 8830208"/>
              <a:gd name="connsiteY11451" fmla="*/ 5045754 h 8856097"/>
              <a:gd name="connsiteX11452" fmla="*/ 2376440 w 8830208"/>
              <a:gd name="connsiteY11452" fmla="*/ 5055279 h 8856097"/>
              <a:gd name="connsiteX11453" fmla="*/ 2552510 w 8830208"/>
              <a:gd name="connsiteY11453" fmla="*/ 5062423 h 8856097"/>
              <a:gd name="connsiteX11454" fmla="*/ 2545109 w 8830208"/>
              <a:gd name="connsiteY11454" fmla="*/ 5067691 h 8856097"/>
              <a:gd name="connsiteX11455" fmla="*/ 2525220 w 8830208"/>
              <a:gd name="connsiteY11455" fmla="*/ 5064100 h 8856097"/>
              <a:gd name="connsiteX11456" fmla="*/ 2512590 w 8830208"/>
              <a:gd name="connsiteY11456" fmla="*/ 5071910 h 8856097"/>
              <a:gd name="connsiteX11457" fmla="*/ 2523868 w 8830208"/>
              <a:gd name="connsiteY11457" fmla="*/ 5092979 h 8856097"/>
              <a:gd name="connsiteX11458" fmla="*/ 2540499 w 8830208"/>
              <a:gd name="connsiteY11458" fmla="*/ 5108715 h 8856097"/>
              <a:gd name="connsiteX11459" fmla="*/ 2533793 w 8830208"/>
              <a:gd name="connsiteY11459" fmla="*/ 5088846 h 8856097"/>
              <a:gd name="connsiteX11460" fmla="*/ 2531878 w 8830208"/>
              <a:gd name="connsiteY11460" fmla="*/ 5074329 h 8856097"/>
              <a:gd name="connsiteX11461" fmla="*/ 2547890 w 8830208"/>
              <a:gd name="connsiteY11461" fmla="*/ 5083854 h 8856097"/>
              <a:gd name="connsiteX11462" fmla="*/ 2565121 w 8830208"/>
              <a:gd name="connsiteY11462" fmla="*/ 5093237 h 8856097"/>
              <a:gd name="connsiteX11463" fmla="*/ 2562177 w 8830208"/>
              <a:gd name="connsiteY11463" fmla="*/ 5083854 h 8856097"/>
              <a:gd name="connsiteX11464" fmla="*/ 2558206 w 8830208"/>
              <a:gd name="connsiteY11464" fmla="*/ 5074472 h 8856097"/>
              <a:gd name="connsiteX11465" fmla="*/ 2568531 w 8830208"/>
              <a:gd name="connsiteY11465" fmla="*/ 5060042 h 8856097"/>
              <a:gd name="connsiteX11466" fmla="*/ 2560587 w 8830208"/>
              <a:gd name="connsiteY11466" fmla="*/ 5045754 h 8856097"/>
              <a:gd name="connsiteX11467" fmla="*/ 2552510 w 8830208"/>
              <a:gd name="connsiteY11467" fmla="*/ 5062423 h 8856097"/>
              <a:gd name="connsiteX11468" fmla="*/ 3016739 w 8830208"/>
              <a:gd name="connsiteY11468" fmla="*/ 5051574 h 8856097"/>
              <a:gd name="connsiteX11469" fmla="*/ 3023578 w 8830208"/>
              <a:gd name="connsiteY11469" fmla="*/ 5093379 h 8856097"/>
              <a:gd name="connsiteX11470" fmla="*/ 3042323 w 8830208"/>
              <a:gd name="connsiteY11470" fmla="*/ 5085255 h 8856097"/>
              <a:gd name="connsiteX11471" fmla="*/ 3016739 w 8830208"/>
              <a:gd name="connsiteY11471" fmla="*/ 5051574 h 8856097"/>
              <a:gd name="connsiteX11472" fmla="*/ 3969315 w 8830208"/>
              <a:gd name="connsiteY11472" fmla="*/ 5051717 h 8856097"/>
              <a:gd name="connsiteX11473" fmla="*/ 3981936 w 8830208"/>
              <a:gd name="connsiteY11473" fmla="*/ 5084121 h 8856097"/>
              <a:gd name="connsiteX11474" fmla="*/ 4000033 w 8830208"/>
              <a:gd name="connsiteY11474" fmla="*/ 5107667 h 8856097"/>
              <a:gd name="connsiteX11475" fmla="*/ 4000243 w 8830208"/>
              <a:gd name="connsiteY11475" fmla="*/ 5092818 h 8856097"/>
              <a:gd name="connsiteX11476" fmla="*/ 3969315 w 8830208"/>
              <a:gd name="connsiteY11476" fmla="*/ 5051717 h 8856097"/>
              <a:gd name="connsiteX11477" fmla="*/ 3499895 w 8830208"/>
              <a:gd name="connsiteY11477" fmla="*/ 5074329 h 8856097"/>
              <a:gd name="connsiteX11478" fmla="*/ 3506143 w 8830208"/>
              <a:gd name="connsiteY11478" fmla="*/ 5098142 h 8856097"/>
              <a:gd name="connsiteX11479" fmla="*/ 3491360 w 8830208"/>
              <a:gd name="connsiteY11479" fmla="*/ 5079654 h 8856097"/>
              <a:gd name="connsiteX11480" fmla="*/ 3485112 w 8830208"/>
              <a:gd name="connsiteY11480" fmla="*/ 5092103 h 8856097"/>
              <a:gd name="connsiteX11481" fmla="*/ 3508039 w 8830208"/>
              <a:gd name="connsiteY11481" fmla="*/ 5096866 h 8856097"/>
              <a:gd name="connsiteX11482" fmla="*/ 3522716 w 8830208"/>
              <a:gd name="connsiteY11482" fmla="*/ 5088617 h 8856097"/>
              <a:gd name="connsiteX11483" fmla="*/ 3508191 w 8830208"/>
              <a:gd name="connsiteY11483" fmla="*/ 5069567 h 8856097"/>
              <a:gd name="connsiteX11484" fmla="*/ 3493656 w 8830208"/>
              <a:gd name="connsiteY11484" fmla="*/ 5050517 h 8856097"/>
              <a:gd name="connsiteX11485" fmla="*/ 3499895 w 8830208"/>
              <a:gd name="connsiteY11485" fmla="*/ 5074329 h 8856097"/>
              <a:gd name="connsiteX11486" fmla="*/ 3538490 w 8830208"/>
              <a:gd name="connsiteY11486" fmla="*/ 5064804 h 8856097"/>
              <a:gd name="connsiteX11487" fmla="*/ 3548577 w 8830208"/>
              <a:gd name="connsiteY11487" fmla="*/ 5074329 h 8856097"/>
              <a:gd name="connsiteX11488" fmla="*/ 3552777 w 8830208"/>
              <a:gd name="connsiteY11488" fmla="*/ 5064804 h 8856097"/>
              <a:gd name="connsiteX11489" fmla="*/ 3542691 w 8830208"/>
              <a:gd name="connsiteY11489" fmla="*/ 5055279 h 8856097"/>
              <a:gd name="connsiteX11490" fmla="*/ 3538490 w 8830208"/>
              <a:gd name="connsiteY11490" fmla="*/ 5064804 h 8856097"/>
              <a:gd name="connsiteX11491" fmla="*/ 4610053 w 8830208"/>
              <a:gd name="connsiteY11491" fmla="*/ 5074539 h 8856097"/>
              <a:gd name="connsiteX11492" fmla="*/ 4411837 w 8830208"/>
              <a:gd name="connsiteY11492" fmla="*/ 5131070 h 8856097"/>
              <a:gd name="connsiteX11493" fmla="*/ 4348115 w 8830208"/>
              <a:gd name="connsiteY11493" fmla="*/ 5138499 h 8856097"/>
              <a:gd name="connsiteX11494" fmla="*/ 4396121 w 8830208"/>
              <a:gd name="connsiteY11494" fmla="*/ 5139757 h 8856097"/>
              <a:gd name="connsiteX11495" fmla="*/ 4498677 w 8830208"/>
              <a:gd name="connsiteY11495" fmla="*/ 5126793 h 8856097"/>
              <a:gd name="connsiteX11496" fmla="*/ 4648153 w 8830208"/>
              <a:gd name="connsiteY11496" fmla="*/ 5059880 h 8856097"/>
              <a:gd name="connsiteX11497" fmla="*/ 4610053 w 8830208"/>
              <a:gd name="connsiteY11497" fmla="*/ 5074539 h 8856097"/>
              <a:gd name="connsiteX11498" fmla="*/ 5524453 w 8830208"/>
              <a:gd name="connsiteY11498" fmla="*/ 5058499 h 8856097"/>
              <a:gd name="connsiteX11499" fmla="*/ 5734003 w 8830208"/>
              <a:gd name="connsiteY11499" fmla="*/ 5197945 h 8856097"/>
              <a:gd name="connsiteX11500" fmla="*/ 5653669 w 8830208"/>
              <a:gd name="connsiteY11500" fmla="*/ 5136766 h 8856097"/>
              <a:gd name="connsiteX11501" fmla="*/ 5546512 w 8830208"/>
              <a:gd name="connsiteY11501" fmla="*/ 5067548 h 8856097"/>
              <a:gd name="connsiteX11502" fmla="*/ 5524453 w 8830208"/>
              <a:gd name="connsiteY11502" fmla="*/ 5058499 h 8856097"/>
              <a:gd name="connsiteX11503" fmla="*/ 2710406 w 8830208"/>
              <a:gd name="connsiteY11503" fmla="*/ 5079863 h 8856097"/>
              <a:gd name="connsiteX11504" fmla="*/ 2714844 w 8830208"/>
              <a:gd name="connsiteY11504" fmla="*/ 5112429 h 8856097"/>
              <a:gd name="connsiteX11505" fmla="*/ 2717254 w 8830208"/>
              <a:gd name="connsiteY11505" fmla="*/ 5095761 h 8856097"/>
              <a:gd name="connsiteX11506" fmla="*/ 2711015 w 8830208"/>
              <a:gd name="connsiteY11506" fmla="*/ 5079092 h 8856097"/>
              <a:gd name="connsiteX11507" fmla="*/ 2725036 w 8830208"/>
              <a:gd name="connsiteY11507" fmla="*/ 5090474 h 8856097"/>
              <a:gd name="connsiteX11508" fmla="*/ 2739066 w 8830208"/>
              <a:gd name="connsiteY11508" fmla="*/ 5101848 h 8856097"/>
              <a:gd name="connsiteX11509" fmla="*/ 2739066 w 8830208"/>
              <a:gd name="connsiteY11509" fmla="*/ 5083331 h 8856097"/>
              <a:gd name="connsiteX11510" fmla="*/ 2710406 w 8830208"/>
              <a:gd name="connsiteY11510" fmla="*/ 5079863 h 8856097"/>
              <a:gd name="connsiteX11511" fmla="*/ 2973848 w 8830208"/>
              <a:gd name="connsiteY11511" fmla="*/ 5086236 h 8856097"/>
              <a:gd name="connsiteX11512" fmla="*/ 2963513 w 8830208"/>
              <a:gd name="connsiteY11512" fmla="*/ 5107667 h 8856097"/>
              <a:gd name="connsiteX11513" fmla="*/ 2962532 w 8830208"/>
              <a:gd name="connsiteY11513" fmla="*/ 5088617 h 8856097"/>
              <a:gd name="connsiteX11514" fmla="*/ 2961551 w 8830208"/>
              <a:gd name="connsiteY11514" fmla="*/ 5069567 h 8856097"/>
              <a:gd name="connsiteX11515" fmla="*/ 2947940 w 8830208"/>
              <a:gd name="connsiteY11515" fmla="*/ 5093379 h 8856097"/>
              <a:gd name="connsiteX11516" fmla="*/ 2934329 w 8830208"/>
              <a:gd name="connsiteY11516" fmla="*/ 5117192 h 8856097"/>
              <a:gd name="connsiteX11517" fmla="*/ 2933986 w 8830208"/>
              <a:gd name="connsiteY11517" fmla="*/ 5099962 h 8856097"/>
              <a:gd name="connsiteX11518" fmla="*/ 2924547 w 8830208"/>
              <a:gd name="connsiteY11518" fmla="*/ 5088360 h 8856097"/>
              <a:gd name="connsiteX11519" fmla="*/ 2920556 w 8830208"/>
              <a:gd name="connsiteY11519" fmla="*/ 5110353 h 8856097"/>
              <a:gd name="connsiteX11520" fmla="*/ 2925680 w 8830208"/>
              <a:gd name="connsiteY11520" fmla="*/ 5126717 h 8856097"/>
              <a:gd name="connsiteX11521" fmla="*/ 2910621 w 8830208"/>
              <a:gd name="connsiteY11521" fmla="*/ 5108229 h 8856097"/>
              <a:gd name="connsiteX11522" fmla="*/ 2903134 w 8830208"/>
              <a:gd name="connsiteY11522" fmla="*/ 5119145 h 8856097"/>
              <a:gd name="connsiteX11523" fmla="*/ 2910431 w 8830208"/>
              <a:gd name="connsiteY11523" fmla="*/ 5130623 h 8856097"/>
              <a:gd name="connsiteX11524" fmla="*/ 2954636 w 8830208"/>
              <a:gd name="connsiteY11524" fmla="*/ 5114725 h 8856097"/>
              <a:gd name="connsiteX11525" fmla="*/ 2998832 w 8830208"/>
              <a:gd name="connsiteY11525" fmla="*/ 5098828 h 8856097"/>
              <a:gd name="connsiteX11526" fmla="*/ 2997556 w 8830208"/>
              <a:gd name="connsiteY11526" fmla="*/ 5081816 h 8856097"/>
              <a:gd name="connsiteX11527" fmla="*/ 2973848 w 8830208"/>
              <a:gd name="connsiteY11527" fmla="*/ 5086236 h 8856097"/>
              <a:gd name="connsiteX11528" fmla="*/ 3267027 w 8830208"/>
              <a:gd name="connsiteY11528" fmla="*/ 5073768 h 8856097"/>
              <a:gd name="connsiteX11529" fmla="*/ 3276448 w 8830208"/>
              <a:gd name="connsiteY11529" fmla="*/ 5088551 h 8856097"/>
              <a:gd name="connsiteX11530" fmla="*/ 3280191 w 8830208"/>
              <a:gd name="connsiteY11530" fmla="*/ 5079587 h 8856097"/>
              <a:gd name="connsiteX11531" fmla="*/ 3267027 w 8830208"/>
              <a:gd name="connsiteY11531" fmla="*/ 5073768 h 8856097"/>
              <a:gd name="connsiteX11532" fmla="*/ 3743582 w 8830208"/>
              <a:gd name="connsiteY11532" fmla="*/ 5076711 h 8856097"/>
              <a:gd name="connsiteX11533" fmla="*/ 3757908 w 8830208"/>
              <a:gd name="connsiteY11533" fmla="*/ 5107153 h 8856097"/>
              <a:gd name="connsiteX11534" fmla="*/ 3775986 w 8830208"/>
              <a:gd name="connsiteY11534" fmla="*/ 5085846 h 8856097"/>
              <a:gd name="connsiteX11535" fmla="*/ 3743582 w 8830208"/>
              <a:gd name="connsiteY11535" fmla="*/ 5076711 h 8856097"/>
              <a:gd name="connsiteX11536" fmla="*/ 3933920 w 8830208"/>
              <a:gd name="connsiteY11536" fmla="*/ 5076711 h 8856097"/>
              <a:gd name="connsiteX11537" fmla="*/ 3957943 w 8830208"/>
              <a:gd name="connsiteY11537" fmla="*/ 5110487 h 8856097"/>
              <a:gd name="connsiteX11538" fmla="*/ 3942664 w 8830208"/>
              <a:gd name="connsiteY11538" fmla="*/ 5064804 h 8856097"/>
              <a:gd name="connsiteX11539" fmla="*/ 3933920 w 8830208"/>
              <a:gd name="connsiteY11539" fmla="*/ 5076711 h 8856097"/>
              <a:gd name="connsiteX11540" fmla="*/ 4115057 w 8830208"/>
              <a:gd name="connsiteY11540" fmla="*/ 5071167 h 8856097"/>
              <a:gd name="connsiteX11541" fmla="*/ 4134822 w 8830208"/>
              <a:gd name="connsiteY11541" fmla="*/ 5112429 h 8856097"/>
              <a:gd name="connsiteX11542" fmla="*/ 4129345 w 8830208"/>
              <a:gd name="connsiteY11542" fmla="*/ 5078530 h 8856097"/>
              <a:gd name="connsiteX11543" fmla="*/ 4115057 w 8830208"/>
              <a:gd name="connsiteY11543" fmla="*/ 5071167 h 8856097"/>
              <a:gd name="connsiteX11544" fmla="*/ 4143327 w 8830208"/>
              <a:gd name="connsiteY11544" fmla="*/ 5071996 h 8856097"/>
              <a:gd name="connsiteX11545" fmla="*/ 4157615 w 8830208"/>
              <a:gd name="connsiteY11545" fmla="*/ 5093379 h 8856097"/>
              <a:gd name="connsiteX11546" fmla="*/ 4171902 w 8830208"/>
              <a:gd name="connsiteY11546" fmla="*/ 5095713 h 8856097"/>
              <a:gd name="connsiteX11547" fmla="*/ 4157615 w 8830208"/>
              <a:gd name="connsiteY11547" fmla="*/ 5074329 h 8856097"/>
              <a:gd name="connsiteX11548" fmla="*/ 4143327 w 8830208"/>
              <a:gd name="connsiteY11548" fmla="*/ 5071996 h 8856097"/>
              <a:gd name="connsiteX11549" fmla="*/ 2315547 w 8830208"/>
              <a:gd name="connsiteY11549" fmla="*/ 5079092 h 8856097"/>
              <a:gd name="connsiteX11550" fmla="*/ 2419302 w 8830208"/>
              <a:gd name="connsiteY11550" fmla="*/ 5293404 h 8856097"/>
              <a:gd name="connsiteX11551" fmla="*/ 2523058 w 8830208"/>
              <a:gd name="connsiteY11551" fmla="*/ 5488667 h 8856097"/>
              <a:gd name="connsiteX11552" fmla="*/ 2419302 w 8830208"/>
              <a:gd name="connsiteY11552" fmla="*/ 5274354 h 8856097"/>
              <a:gd name="connsiteX11553" fmla="*/ 2315547 w 8830208"/>
              <a:gd name="connsiteY11553" fmla="*/ 5079092 h 8856097"/>
              <a:gd name="connsiteX11554" fmla="*/ 3207496 w 8830208"/>
              <a:gd name="connsiteY11554" fmla="*/ 5081464 h 8856097"/>
              <a:gd name="connsiteX11555" fmla="*/ 3190827 w 8830208"/>
              <a:gd name="connsiteY11555" fmla="*/ 5094637 h 8856097"/>
              <a:gd name="connsiteX11556" fmla="*/ 3200248 w 8830208"/>
              <a:gd name="connsiteY11556" fmla="*/ 5098209 h 8856097"/>
              <a:gd name="connsiteX11557" fmla="*/ 3203991 w 8830208"/>
              <a:gd name="connsiteY11557" fmla="*/ 5107172 h 8856097"/>
              <a:gd name="connsiteX11558" fmla="*/ 3208858 w 8830208"/>
              <a:gd name="connsiteY11558" fmla="*/ 5121954 h 8856097"/>
              <a:gd name="connsiteX11559" fmla="*/ 3219545 w 8830208"/>
              <a:gd name="connsiteY11559" fmla="*/ 5105286 h 8856097"/>
              <a:gd name="connsiteX11560" fmla="*/ 3219698 w 8830208"/>
              <a:gd name="connsiteY11560" fmla="*/ 5088617 h 8856097"/>
              <a:gd name="connsiteX11561" fmla="*/ 3228927 w 8830208"/>
              <a:gd name="connsiteY11561" fmla="*/ 5102904 h 8856097"/>
              <a:gd name="connsiteX11562" fmla="*/ 3238157 w 8830208"/>
              <a:gd name="connsiteY11562" fmla="*/ 5117192 h 8856097"/>
              <a:gd name="connsiteX11563" fmla="*/ 3238310 w 8830208"/>
              <a:gd name="connsiteY11563" fmla="*/ 5101085 h 8856097"/>
              <a:gd name="connsiteX11564" fmla="*/ 3207496 w 8830208"/>
              <a:gd name="connsiteY11564" fmla="*/ 5081464 h 8856097"/>
              <a:gd name="connsiteX11565" fmla="*/ 3902355 w 8830208"/>
              <a:gd name="connsiteY11565" fmla="*/ 5080759 h 8856097"/>
              <a:gd name="connsiteX11566" fmla="*/ 3920604 w 8830208"/>
              <a:gd name="connsiteY11566" fmla="*/ 5131479 h 8856097"/>
              <a:gd name="connsiteX11567" fmla="*/ 3933777 w 8830208"/>
              <a:gd name="connsiteY11567" fmla="*/ 5119012 h 8856097"/>
              <a:gd name="connsiteX11568" fmla="*/ 3902355 w 8830208"/>
              <a:gd name="connsiteY11568" fmla="*/ 5080759 h 8856097"/>
              <a:gd name="connsiteX11569" fmla="*/ 2673325 w 8830208"/>
              <a:gd name="connsiteY11569" fmla="*/ 5090770 h 8856097"/>
              <a:gd name="connsiteX11570" fmla="*/ 2687022 w 8830208"/>
              <a:gd name="connsiteY11570" fmla="*/ 5131479 h 8856097"/>
              <a:gd name="connsiteX11571" fmla="*/ 2686974 w 8830208"/>
              <a:gd name="connsiteY11571" fmla="*/ 5098771 h 8856097"/>
              <a:gd name="connsiteX11572" fmla="*/ 2673325 w 8830208"/>
              <a:gd name="connsiteY11572" fmla="*/ 5090770 h 8856097"/>
              <a:gd name="connsiteX11573" fmla="*/ 3661296 w 8830208"/>
              <a:gd name="connsiteY11573" fmla="*/ 5098923 h 8856097"/>
              <a:gd name="connsiteX11574" fmla="*/ 3667077 w 8830208"/>
              <a:gd name="connsiteY11574" fmla="*/ 5118535 h 8856097"/>
              <a:gd name="connsiteX11575" fmla="*/ 3676183 w 8830208"/>
              <a:gd name="connsiteY11575" fmla="*/ 5117450 h 8856097"/>
              <a:gd name="connsiteX11576" fmla="*/ 3665039 w 8830208"/>
              <a:gd name="connsiteY11576" fmla="*/ 5083854 h 8856097"/>
              <a:gd name="connsiteX11577" fmla="*/ 3661296 w 8830208"/>
              <a:gd name="connsiteY11577" fmla="*/ 5098923 h 8856097"/>
              <a:gd name="connsiteX11578" fmla="*/ 4076652 w 8830208"/>
              <a:gd name="connsiteY11578" fmla="*/ 5091560 h 8856097"/>
              <a:gd name="connsiteX11579" fmla="*/ 4109980 w 8830208"/>
              <a:gd name="connsiteY11579" fmla="*/ 5129899 h 8856097"/>
              <a:gd name="connsiteX11580" fmla="*/ 4085844 w 8830208"/>
              <a:gd name="connsiteY11580" fmla="*/ 5083854 h 8856097"/>
              <a:gd name="connsiteX11581" fmla="*/ 4076652 w 8830208"/>
              <a:gd name="connsiteY11581" fmla="*/ 5091560 h 8856097"/>
              <a:gd name="connsiteX11582" fmla="*/ 4038552 w 8830208"/>
              <a:gd name="connsiteY11582" fmla="*/ 5097694 h 8856097"/>
              <a:gd name="connsiteX11583" fmla="*/ 4068661 w 8830208"/>
              <a:gd name="connsiteY11583" fmla="*/ 5150529 h 8856097"/>
              <a:gd name="connsiteX11584" fmla="*/ 4066794 w 8830208"/>
              <a:gd name="connsiteY11584" fmla="*/ 5111801 h 8856097"/>
              <a:gd name="connsiteX11585" fmla="*/ 4038552 w 8830208"/>
              <a:gd name="connsiteY11585" fmla="*/ 5097694 h 8856097"/>
              <a:gd name="connsiteX11586" fmla="*/ 3154671 w 8830208"/>
              <a:gd name="connsiteY11586" fmla="*/ 5121526 h 8856097"/>
              <a:gd name="connsiteX11587" fmla="*/ 3169263 w 8830208"/>
              <a:gd name="connsiteY11587" fmla="*/ 5137176 h 8856097"/>
              <a:gd name="connsiteX11588" fmla="*/ 3151632 w 8830208"/>
              <a:gd name="connsiteY11588" fmla="*/ 5102904 h 8856097"/>
              <a:gd name="connsiteX11589" fmla="*/ 3154671 w 8830208"/>
              <a:gd name="connsiteY11589" fmla="*/ 5121526 h 8856097"/>
              <a:gd name="connsiteX11590" fmla="*/ 3364287 w 8830208"/>
              <a:gd name="connsiteY11590" fmla="*/ 5117554 h 8856097"/>
              <a:gd name="connsiteX11591" fmla="*/ 3333893 w 8830208"/>
              <a:gd name="connsiteY11591" fmla="*/ 5131479 h 8856097"/>
              <a:gd name="connsiteX11592" fmla="*/ 3309376 w 8830208"/>
              <a:gd name="connsiteY11592" fmla="*/ 5141833 h 8856097"/>
              <a:gd name="connsiteX11593" fmla="*/ 3358753 w 8830208"/>
              <a:gd name="connsiteY11593" fmla="*/ 5157331 h 8856097"/>
              <a:gd name="connsiteX11594" fmla="*/ 3397815 w 8830208"/>
              <a:gd name="connsiteY11594" fmla="*/ 5145767 h 8856097"/>
              <a:gd name="connsiteX11595" fmla="*/ 3389881 w 8830208"/>
              <a:gd name="connsiteY11595" fmla="*/ 5124336 h 8856097"/>
              <a:gd name="connsiteX11596" fmla="*/ 3364287 w 8830208"/>
              <a:gd name="connsiteY11596" fmla="*/ 5117554 h 8856097"/>
              <a:gd name="connsiteX11597" fmla="*/ 2628852 w 8830208"/>
              <a:gd name="connsiteY11597" fmla="*/ 5123012 h 8856097"/>
              <a:gd name="connsiteX11598" fmla="*/ 2614565 w 8830208"/>
              <a:gd name="connsiteY11598" fmla="*/ 5133280 h 8856097"/>
              <a:gd name="connsiteX11599" fmla="*/ 2630748 w 8830208"/>
              <a:gd name="connsiteY11599" fmla="*/ 5128098 h 8856097"/>
              <a:gd name="connsiteX11600" fmla="*/ 2646931 w 8830208"/>
              <a:gd name="connsiteY11600" fmla="*/ 5122927 h 8856097"/>
              <a:gd name="connsiteX11601" fmla="*/ 2641597 w 8830208"/>
              <a:gd name="connsiteY11601" fmla="*/ 5136833 h 8856097"/>
              <a:gd name="connsiteX11602" fmla="*/ 2636253 w 8830208"/>
              <a:gd name="connsiteY11602" fmla="*/ 5150749 h 8856097"/>
              <a:gd name="connsiteX11603" fmla="*/ 2652008 w 8830208"/>
              <a:gd name="connsiteY11603" fmla="*/ 5144700 h 8856097"/>
              <a:gd name="connsiteX11604" fmla="*/ 2652075 w 8830208"/>
              <a:gd name="connsiteY11604" fmla="*/ 5115564 h 8856097"/>
              <a:gd name="connsiteX11605" fmla="*/ 2628852 w 8830208"/>
              <a:gd name="connsiteY11605" fmla="*/ 5123012 h 8856097"/>
              <a:gd name="connsiteX11606" fmla="*/ 2839869 w 8830208"/>
              <a:gd name="connsiteY11606" fmla="*/ 5127212 h 8856097"/>
              <a:gd name="connsiteX11607" fmla="*/ 2855986 w 8830208"/>
              <a:gd name="connsiteY11607" fmla="*/ 5148453 h 8856097"/>
              <a:gd name="connsiteX11608" fmla="*/ 2865511 w 8830208"/>
              <a:gd name="connsiteY11608" fmla="*/ 5135747 h 8856097"/>
              <a:gd name="connsiteX11609" fmla="*/ 2849394 w 8830208"/>
              <a:gd name="connsiteY11609" fmla="*/ 5114506 h 8856097"/>
              <a:gd name="connsiteX11610" fmla="*/ 2839869 w 8830208"/>
              <a:gd name="connsiteY11610" fmla="*/ 5127212 h 8856097"/>
              <a:gd name="connsiteX11611" fmla="*/ 3114627 w 8830208"/>
              <a:gd name="connsiteY11611" fmla="*/ 5121659 h 8856097"/>
              <a:gd name="connsiteX11612" fmla="*/ 3100340 w 8830208"/>
              <a:gd name="connsiteY11612" fmla="*/ 5125403 h 8856097"/>
              <a:gd name="connsiteX11613" fmla="*/ 3086052 w 8830208"/>
              <a:gd name="connsiteY11613" fmla="*/ 5131023 h 8856097"/>
              <a:gd name="connsiteX11614" fmla="*/ 3076442 w 8830208"/>
              <a:gd name="connsiteY11614" fmla="*/ 5136185 h 8856097"/>
              <a:gd name="connsiteX11615" fmla="*/ 3028236 w 8830208"/>
              <a:gd name="connsiteY11615" fmla="*/ 5158312 h 8856097"/>
              <a:gd name="connsiteX11616" fmla="*/ 3027560 w 8830208"/>
              <a:gd name="connsiteY11616" fmla="*/ 5174342 h 8856097"/>
              <a:gd name="connsiteX11617" fmla="*/ 3020206 w 8830208"/>
              <a:gd name="connsiteY11617" fmla="*/ 5155502 h 8856097"/>
              <a:gd name="connsiteX11618" fmla="*/ 3012843 w 8830208"/>
              <a:gd name="connsiteY11618" fmla="*/ 5136671 h 8856097"/>
              <a:gd name="connsiteX11619" fmla="*/ 3001052 w 8830208"/>
              <a:gd name="connsiteY11619" fmla="*/ 5158702 h 8856097"/>
              <a:gd name="connsiteX11620" fmla="*/ 2994793 w 8830208"/>
              <a:gd name="connsiteY11620" fmla="*/ 5186267 h 8856097"/>
              <a:gd name="connsiteX11621" fmla="*/ 3000327 w 8830208"/>
              <a:gd name="connsiteY11621" fmla="*/ 5180990 h 8856097"/>
              <a:gd name="connsiteX11622" fmla="*/ 3014539 w 8830208"/>
              <a:gd name="connsiteY11622" fmla="*/ 5175628 h 8856097"/>
              <a:gd name="connsiteX11623" fmla="*/ 3034913 w 8830208"/>
              <a:gd name="connsiteY11623" fmla="*/ 5165008 h 8856097"/>
              <a:gd name="connsiteX11624" fmla="*/ 3041076 w 8830208"/>
              <a:gd name="connsiteY11624" fmla="*/ 5148930 h 8856097"/>
              <a:gd name="connsiteX11625" fmla="*/ 3048210 w 8830208"/>
              <a:gd name="connsiteY11625" fmla="*/ 5160474 h 8856097"/>
              <a:gd name="connsiteX11626" fmla="*/ 3068317 w 8830208"/>
              <a:gd name="connsiteY11626" fmla="*/ 5163912 h 8856097"/>
              <a:gd name="connsiteX11627" fmla="*/ 3114970 w 8830208"/>
              <a:gd name="connsiteY11627" fmla="*/ 5151978 h 8856097"/>
              <a:gd name="connsiteX11628" fmla="*/ 3122114 w 8830208"/>
              <a:gd name="connsiteY11628" fmla="*/ 5112429 h 8856097"/>
              <a:gd name="connsiteX11629" fmla="*/ 3114627 w 8830208"/>
              <a:gd name="connsiteY11629" fmla="*/ 5121659 h 8856097"/>
              <a:gd name="connsiteX11630" fmla="*/ 4006206 w 8830208"/>
              <a:gd name="connsiteY11630" fmla="*/ 5120355 h 8856097"/>
              <a:gd name="connsiteX11631" fmla="*/ 4023770 w 8830208"/>
              <a:gd name="connsiteY11631" fmla="*/ 5156988 h 8856097"/>
              <a:gd name="connsiteX11632" fmla="*/ 4047354 w 8830208"/>
              <a:gd name="connsiteY11632" fmla="*/ 5183867 h 8856097"/>
              <a:gd name="connsiteX11633" fmla="*/ 4043143 w 8830208"/>
              <a:gd name="connsiteY11633" fmla="*/ 5160588 h 8856097"/>
              <a:gd name="connsiteX11634" fmla="*/ 4006206 w 8830208"/>
              <a:gd name="connsiteY11634" fmla="*/ 5120355 h 8856097"/>
              <a:gd name="connsiteX11635" fmla="*/ 4181494 w 8830208"/>
              <a:gd name="connsiteY11635" fmla="*/ 5122517 h 8856097"/>
              <a:gd name="connsiteX11636" fmla="*/ 4213584 w 8830208"/>
              <a:gd name="connsiteY11636" fmla="*/ 5169179 h 8856097"/>
              <a:gd name="connsiteX11637" fmla="*/ 4200135 w 8830208"/>
              <a:gd name="connsiteY11637" fmla="*/ 5135852 h 8856097"/>
              <a:gd name="connsiteX11638" fmla="*/ 4181494 w 8830208"/>
              <a:gd name="connsiteY11638" fmla="*/ 5122517 h 8856097"/>
              <a:gd name="connsiteX11639" fmla="*/ 2777871 w 8830208"/>
              <a:gd name="connsiteY11639" fmla="*/ 5136080 h 8856097"/>
              <a:gd name="connsiteX11640" fmla="*/ 2758764 w 8830208"/>
              <a:gd name="connsiteY11640" fmla="*/ 5144958 h 8856097"/>
              <a:gd name="connsiteX11641" fmla="*/ 2739323 w 8830208"/>
              <a:gd name="connsiteY11641" fmla="*/ 5149025 h 8856097"/>
              <a:gd name="connsiteX11642" fmla="*/ 2760278 w 8830208"/>
              <a:gd name="connsiteY11642" fmla="*/ 5188629 h 8856097"/>
              <a:gd name="connsiteX11643" fmla="*/ 2775366 w 8830208"/>
              <a:gd name="connsiteY11643" fmla="*/ 5188629 h 8856097"/>
              <a:gd name="connsiteX11644" fmla="*/ 2756897 w 8830208"/>
              <a:gd name="connsiteY11644" fmla="*/ 5175123 h 8856097"/>
              <a:gd name="connsiteX11645" fmla="*/ 2746067 w 8830208"/>
              <a:gd name="connsiteY11645" fmla="*/ 5153968 h 8856097"/>
              <a:gd name="connsiteX11646" fmla="*/ 2762574 w 8830208"/>
              <a:gd name="connsiteY11646" fmla="*/ 5160331 h 8856097"/>
              <a:gd name="connsiteX11647" fmla="*/ 2771432 w 8830208"/>
              <a:gd name="connsiteY11647" fmla="*/ 5174342 h 8856097"/>
              <a:gd name="connsiteX11648" fmla="*/ 2771870 w 8830208"/>
              <a:gd name="connsiteY11648" fmla="*/ 5160054 h 8856097"/>
              <a:gd name="connsiteX11649" fmla="*/ 2772309 w 8830208"/>
              <a:gd name="connsiteY11649" fmla="*/ 5145767 h 8856097"/>
              <a:gd name="connsiteX11650" fmla="*/ 2782129 w 8830208"/>
              <a:gd name="connsiteY11650" fmla="*/ 5162636 h 8856097"/>
              <a:gd name="connsiteX11651" fmla="*/ 2809685 w 8830208"/>
              <a:gd name="connsiteY11651" fmla="*/ 5152349 h 8856097"/>
              <a:gd name="connsiteX11652" fmla="*/ 2809532 w 8830208"/>
              <a:gd name="connsiteY11652" fmla="*/ 5136242 h 8856097"/>
              <a:gd name="connsiteX11653" fmla="*/ 2799331 w 8830208"/>
              <a:gd name="connsiteY11653" fmla="*/ 5150529 h 8856097"/>
              <a:gd name="connsiteX11654" fmla="*/ 2789130 w 8830208"/>
              <a:gd name="connsiteY11654" fmla="*/ 5164817 h 8856097"/>
              <a:gd name="connsiteX11655" fmla="*/ 2793826 w 8830208"/>
              <a:gd name="connsiteY11655" fmla="*/ 5143386 h 8856097"/>
              <a:gd name="connsiteX11656" fmla="*/ 2777871 w 8830208"/>
              <a:gd name="connsiteY11656" fmla="*/ 5136080 h 8856097"/>
              <a:gd name="connsiteX11657" fmla="*/ 2819352 w 8830208"/>
              <a:gd name="connsiteY11657" fmla="*/ 5141004 h 8856097"/>
              <a:gd name="connsiteX11658" fmla="*/ 2827982 w 8830208"/>
              <a:gd name="connsiteY11658" fmla="*/ 5160054 h 8856097"/>
              <a:gd name="connsiteX11659" fmla="*/ 2831640 w 8830208"/>
              <a:gd name="connsiteY11659" fmla="*/ 5141004 h 8856097"/>
              <a:gd name="connsiteX11660" fmla="*/ 2823000 w 8830208"/>
              <a:gd name="connsiteY11660" fmla="*/ 5121954 h 8856097"/>
              <a:gd name="connsiteX11661" fmla="*/ 2819352 w 8830208"/>
              <a:gd name="connsiteY11661" fmla="*/ 5141004 h 8856097"/>
              <a:gd name="connsiteX11662" fmla="*/ 3562131 w 8830208"/>
              <a:gd name="connsiteY11662" fmla="*/ 5131585 h 8856097"/>
              <a:gd name="connsiteX11663" fmla="*/ 3548177 w 8830208"/>
              <a:gd name="connsiteY11663" fmla="*/ 5140214 h 8856097"/>
              <a:gd name="connsiteX11664" fmla="*/ 3559997 w 8830208"/>
              <a:gd name="connsiteY11664" fmla="*/ 5152035 h 8856097"/>
              <a:gd name="connsiteX11665" fmla="*/ 3583086 w 8830208"/>
              <a:gd name="connsiteY11665" fmla="*/ 5134280 h 8856097"/>
              <a:gd name="connsiteX11666" fmla="*/ 3562131 w 8830208"/>
              <a:gd name="connsiteY11666" fmla="*/ 5131585 h 8856097"/>
              <a:gd name="connsiteX11667" fmla="*/ 2585590 w 8830208"/>
              <a:gd name="connsiteY11667" fmla="*/ 5141653 h 8856097"/>
              <a:gd name="connsiteX11668" fmla="*/ 2565978 w 8830208"/>
              <a:gd name="connsiteY11668" fmla="*/ 5146720 h 8856097"/>
              <a:gd name="connsiteX11669" fmla="*/ 2560701 w 8830208"/>
              <a:gd name="connsiteY11669" fmla="*/ 5167522 h 8856097"/>
              <a:gd name="connsiteX11670" fmla="*/ 2593467 w 8830208"/>
              <a:gd name="connsiteY11670" fmla="*/ 5153397 h 8856097"/>
              <a:gd name="connsiteX11671" fmla="*/ 2587866 w 8830208"/>
              <a:gd name="connsiteY11671" fmla="*/ 5138785 h 8856097"/>
              <a:gd name="connsiteX11672" fmla="*/ 2608355 w 8830208"/>
              <a:gd name="connsiteY11672" fmla="*/ 5149758 h 8856097"/>
              <a:gd name="connsiteX11673" fmla="*/ 2628852 w 8830208"/>
              <a:gd name="connsiteY11673" fmla="*/ 5151882 h 8856097"/>
              <a:gd name="connsiteX11674" fmla="*/ 2613784 w 8830208"/>
              <a:gd name="connsiteY11674" fmla="*/ 5137261 h 8856097"/>
              <a:gd name="connsiteX11675" fmla="*/ 2585590 w 8830208"/>
              <a:gd name="connsiteY11675" fmla="*/ 5141653 h 8856097"/>
              <a:gd name="connsiteX11676" fmla="*/ 3347990 w 8830208"/>
              <a:gd name="connsiteY11676" fmla="*/ 5141004 h 8856097"/>
              <a:gd name="connsiteX11677" fmla="*/ 3352191 w 8830208"/>
              <a:gd name="connsiteY11677" fmla="*/ 5150529 h 8856097"/>
              <a:gd name="connsiteX11678" fmla="*/ 3362277 w 8830208"/>
              <a:gd name="connsiteY11678" fmla="*/ 5141004 h 8856097"/>
              <a:gd name="connsiteX11679" fmla="*/ 3358077 w 8830208"/>
              <a:gd name="connsiteY11679" fmla="*/ 5131479 h 8856097"/>
              <a:gd name="connsiteX11680" fmla="*/ 3347990 w 8830208"/>
              <a:gd name="connsiteY11680" fmla="*/ 5141004 h 8856097"/>
              <a:gd name="connsiteX11681" fmla="*/ 3724523 w 8830208"/>
              <a:gd name="connsiteY11681" fmla="*/ 5136242 h 8856097"/>
              <a:gd name="connsiteX11682" fmla="*/ 3733752 w 8830208"/>
              <a:gd name="connsiteY11682" fmla="*/ 5160054 h 8856097"/>
              <a:gd name="connsiteX11683" fmla="*/ 3742982 w 8830208"/>
              <a:gd name="connsiteY11683" fmla="*/ 5164817 h 8856097"/>
              <a:gd name="connsiteX11684" fmla="*/ 3733752 w 8830208"/>
              <a:gd name="connsiteY11684" fmla="*/ 5141004 h 8856097"/>
              <a:gd name="connsiteX11685" fmla="*/ 3724523 w 8830208"/>
              <a:gd name="connsiteY11685" fmla="*/ 5136242 h 8856097"/>
              <a:gd name="connsiteX11686" fmla="*/ 4153062 w 8830208"/>
              <a:gd name="connsiteY11686" fmla="*/ 5139252 h 8856097"/>
              <a:gd name="connsiteX11687" fmla="*/ 4181761 w 8830208"/>
              <a:gd name="connsiteY11687" fmla="*/ 5188629 h 8856097"/>
              <a:gd name="connsiteX11688" fmla="*/ 4171902 w 8830208"/>
              <a:gd name="connsiteY11688" fmla="*/ 5150529 h 8856097"/>
              <a:gd name="connsiteX11689" fmla="*/ 4153062 w 8830208"/>
              <a:gd name="connsiteY11689" fmla="*/ 5139252 h 8856097"/>
              <a:gd name="connsiteX11690" fmla="*/ 2424065 w 8830208"/>
              <a:gd name="connsiteY11690" fmla="*/ 5150529 h 8856097"/>
              <a:gd name="connsiteX11691" fmla="*/ 2428266 w 8830208"/>
              <a:gd name="connsiteY11691" fmla="*/ 5160054 h 8856097"/>
              <a:gd name="connsiteX11692" fmla="*/ 2438352 w 8830208"/>
              <a:gd name="connsiteY11692" fmla="*/ 5150529 h 8856097"/>
              <a:gd name="connsiteX11693" fmla="*/ 2434152 w 8830208"/>
              <a:gd name="connsiteY11693" fmla="*/ 5141004 h 8856097"/>
              <a:gd name="connsiteX11694" fmla="*/ 2424065 w 8830208"/>
              <a:gd name="connsiteY11694" fmla="*/ 5150529 h 8856097"/>
              <a:gd name="connsiteX11695" fmla="*/ 3314652 w 8830208"/>
              <a:gd name="connsiteY11695" fmla="*/ 5150529 h 8856097"/>
              <a:gd name="connsiteX11696" fmla="*/ 3324739 w 8830208"/>
              <a:gd name="connsiteY11696" fmla="*/ 5160054 h 8856097"/>
              <a:gd name="connsiteX11697" fmla="*/ 3328940 w 8830208"/>
              <a:gd name="connsiteY11697" fmla="*/ 5150529 h 8856097"/>
              <a:gd name="connsiteX11698" fmla="*/ 3318853 w 8830208"/>
              <a:gd name="connsiteY11698" fmla="*/ 5141004 h 8856097"/>
              <a:gd name="connsiteX11699" fmla="*/ 3314652 w 8830208"/>
              <a:gd name="connsiteY11699" fmla="*/ 5150529 h 8856097"/>
              <a:gd name="connsiteX11700" fmla="*/ 3505295 w 8830208"/>
              <a:gd name="connsiteY11700" fmla="*/ 5148148 h 8856097"/>
              <a:gd name="connsiteX11701" fmla="*/ 3513201 w 8830208"/>
              <a:gd name="connsiteY11701" fmla="*/ 5167522 h 8856097"/>
              <a:gd name="connsiteX11702" fmla="*/ 3546396 w 8830208"/>
              <a:gd name="connsiteY11702" fmla="*/ 5154502 h 8856097"/>
              <a:gd name="connsiteX11703" fmla="*/ 3505295 w 8830208"/>
              <a:gd name="connsiteY11703" fmla="*/ 5148148 h 8856097"/>
              <a:gd name="connsiteX11704" fmla="*/ 3211173 w 8830208"/>
              <a:gd name="connsiteY11704" fmla="*/ 5155911 h 8856097"/>
              <a:gd name="connsiteX11705" fmla="*/ 3110532 w 8830208"/>
              <a:gd name="connsiteY11705" fmla="*/ 5203422 h 8856097"/>
              <a:gd name="connsiteX11706" fmla="*/ 3075946 w 8830208"/>
              <a:gd name="connsiteY11706" fmla="*/ 5209908 h 8856097"/>
              <a:gd name="connsiteX11707" fmla="*/ 3082185 w 8830208"/>
              <a:gd name="connsiteY11707" fmla="*/ 5230225 h 8856097"/>
              <a:gd name="connsiteX11708" fmla="*/ 3106398 w 8830208"/>
              <a:gd name="connsiteY11708" fmla="*/ 5243122 h 8856097"/>
              <a:gd name="connsiteX11709" fmla="*/ 3124734 w 8830208"/>
              <a:gd name="connsiteY11709" fmla="*/ 5231854 h 8856097"/>
              <a:gd name="connsiteX11710" fmla="*/ 3133677 w 8830208"/>
              <a:gd name="connsiteY11710" fmla="*/ 5222824 h 8856097"/>
              <a:gd name="connsiteX11711" fmla="*/ 3149527 w 8830208"/>
              <a:gd name="connsiteY11711" fmla="*/ 5214357 h 8856097"/>
              <a:gd name="connsiteX11712" fmla="*/ 3158490 w 8830208"/>
              <a:gd name="connsiteY11712" fmla="*/ 5209299 h 8856097"/>
              <a:gd name="connsiteX11713" fmla="*/ 3161691 w 8830208"/>
              <a:gd name="connsiteY11713" fmla="*/ 5198154 h 8856097"/>
              <a:gd name="connsiteX11714" fmla="*/ 3172444 w 8830208"/>
              <a:gd name="connsiteY11714" fmla="*/ 5210061 h 8856097"/>
              <a:gd name="connsiteX11715" fmla="*/ 3181302 w 8830208"/>
              <a:gd name="connsiteY11715" fmla="*/ 5202917 h 8856097"/>
              <a:gd name="connsiteX11716" fmla="*/ 3189485 w 8830208"/>
              <a:gd name="connsiteY11716" fmla="*/ 5183867 h 8856097"/>
              <a:gd name="connsiteX11717" fmla="*/ 3190161 w 8830208"/>
              <a:gd name="connsiteY11717" fmla="*/ 5200536 h 8856097"/>
              <a:gd name="connsiteX11718" fmla="*/ 3200991 w 8830208"/>
              <a:gd name="connsiteY11718" fmla="*/ 5217204 h 8856097"/>
              <a:gd name="connsiteX11719" fmla="*/ 3205848 w 8830208"/>
              <a:gd name="connsiteY11719" fmla="*/ 5195773 h 8856097"/>
              <a:gd name="connsiteX11720" fmla="*/ 3206001 w 8830208"/>
              <a:gd name="connsiteY11720" fmla="*/ 5186248 h 8856097"/>
              <a:gd name="connsiteX11721" fmla="*/ 3244844 w 8830208"/>
              <a:gd name="connsiteY11721" fmla="*/ 5183067 h 8856097"/>
              <a:gd name="connsiteX11722" fmla="*/ 3250626 w 8830208"/>
              <a:gd name="connsiteY11722" fmla="*/ 5167980 h 8856097"/>
              <a:gd name="connsiteX11723" fmla="*/ 3258312 w 8830208"/>
              <a:gd name="connsiteY11723" fmla="*/ 5180410 h 8856097"/>
              <a:gd name="connsiteX11724" fmla="*/ 3272628 w 8830208"/>
              <a:gd name="connsiteY11724" fmla="*/ 5186201 h 8856097"/>
              <a:gd name="connsiteX11725" fmla="*/ 3267685 w 8830208"/>
              <a:gd name="connsiteY11725" fmla="*/ 5165618 h 8856097"/>
              <a:gd name="connsiteX11726" fmla="*/ 3232842 w 8830208"/>
              <a:gd name="connsiteY11726" fmla="*/ 5175571 h 8856097"/>
              <a:gd name="connsiteX11727" fmla="*/ 3229289 w 8830208"/>
              <a:gd name="connsiteY11727" fmla="*/ 5188629 h 8856097"/>
              <a:gd name="connsiteX11728" fmla="*/ 3216602 w 8830208"/>
              <a:gd name="connsiteY11728" fmla="*/ 5167198 h 8856097"/>
              <a:gd name="connsiteX11729" fmla="*/ 3211173 w 8830208"/>
              <a:gd name="connsiteY11729" fmla="*/ 5155911 h 8856097"/>
              <a:gd name="connsiteX11730" fmla="*/ 3662906 w 8830208"/>
              <a:gd name="connsiteY11730" fmla="*/ 5170894 h 8856097"/>
              <a:gd name="connsiteX11731" fmla="*/ 3644446 w 8830208"/>
              <a:gd name="connsiteY11731" fmla="*/ 5188859 h 8856097"/>
              <a:gd name="connsiteX11732" fmla="*/ 3655762 w 8830208"/>
              <a:gd name="connsiteY11732" fmla="*/ 5200174 h 8856097"/>
              <a:gd name="connsiteX11733" fmla="*/ 3667077 w 8830208"/>
              <a:gd name="connsiteY11733" fmla="*/ 5211490 h 8856097"/>
              <a:gd name="connsiteX11734" fmla="*/ 3667077 w 8830208"/>
              <a:gd name="connsiteY11734" fmla="*/ 5199498 h 8856097"/>
              <a:gd name="connsiteX11735" fmla="*/ 3676498 w 8830208"/>
              <a:gd name="connsiteY11735" fmla="*/ 5193326 h 8856097"/>
              <a:gd name="connsiteX11736" fmla="*/ 3680241 w 8830208"/>
              <a:gd name="connsiteY11736" fmla="*/ 5184362 h 8856097"/>
              <a:gd name="connsiteX11737" fmla="*/ 3684413 w 8830208"/>
              <a:gd name="connsiteY11737" fmla="*/ 5169579 h 8856097"/>
              <a:gd name="connsiteX11738" fmla="*/ 3698615 w 8830208"/>
              <a:gd name="connsiteY11738" fmla="*/ 5186248 h 8856097"/>
              <a:gd name="connsiteX11739" fmla="*/ 3702968 w 8830208"/>
              <a:gd name="connsiteY11739" fmla="*/ 5202917 h 8856097"/>
              <a:gd name="connsiteX11740" fmla="*/ 3704073 w 8830208"/>
              <a:gd name="connsiteY11740" fmla="*/ 5187410 h 8856097"/>
              <a:gd name="connsiteX11741" fmla="*/ 3662906 w 8830208"/>
              <a:gd name="connsiteY11741" fmla="*/ 5170894 h 8856097"/>
              <a:gd name="connsiteX11742" fmla="*/ 4115057 w 8830208"/>
              <a:gd name="connsiteY11742" fmla="*/ 5162436 h 8856097"/>
              <a:gd name="connsiteX11743" fmla="*/ 4149538 w 8830208"/>
              <a:gd name="connsiteY11743" fmla="*/ 5204641 h 8856097"/>
              <a:gd name="connsiteX11744" fmla="*/ 4124477 w 8830208"/>
              <a:gd name="connsiteY11744" fmla="*/ 5150529 h 8856097"/>
              <a:gd name="connsiteX11745" fmla="*/ 4115057 w 8830208"/>
              <a:gd name="connsiteY11745" fmla="*/ 5162436 h 8856097"/>
              <a:gd name="connsiteX11746" fmla="*/ 4684948 w 8830208"/>
              <a:gd name="connsiteY11746" fmla="*/ 5155007 h 8856097"/>
              <a:gd name="connsiteX11747" fmla="*/ 4458777 w 8830208"/>
              <a:gd name="connsiteY11747" fmla="*/ 5197155 h 8856097"/>
              <a:gd name="connsiteX11748" fmla="*/ 4357640 w 8830208"/>
              <a:gd name="connsiteY11748" fmla="*/ 5203927 h 8856097"/>
              <a:gd name="connsiteX11749" fmla="*/ 4413628 w 8830208"/>
              <a:gd name="connsiteY11749" fmla="*/ 5211814 h 8856097"/>
              <a:gd name="connsiteX11750" fmla="*/ 4469606 w 8830208"/>
              <a:gd name="connsiteY11750" fmla="*/ 5219700 h 8856097"/>
              <a:gd name="connsiteX11751" fmla="*/ 4551407 w 8830208"/>
              <a:gd name="connsiteY11751" fmla="*/ 5203631 h 8856097"/>
              <a:gd name="connsiteX11752" fmla="*/ 4699749 w 8830208"/>
              <a:gd name="connsiteY11752" fmla="*/ 5151330 h 8856097"/>
              <a:gd name="connsiteX11753" fmla="*/ 4684948 w 8830208"/>
              <a:gd name="connsiteY11753" fmla="*/ 5155007 h 8856097"/>
              <a:gd name="connsiteX11754" fmla="*/ 5624970 w 8830208"/>
              <a:gd name="connsiteY11754" fmla="*/ 5177485 h 8856097"/>
              <a:gd name="connsiteX11755" fmla="*/ 5734003 w 8830208"/>
              <a:gd name="connsiteY11755" fmla="*/ 5243189 h 8856097"/>
              <a:gd name="connsiteX11756" fmla="*/ 5594128 w 8830208"/>
              <a:gd name="connsiteY11756" fmla="*/ 5150529 h 8856097"/>
              <a:gd name="connsiteX11757" fmla="*/ 5624970 w 8830208"/>
              <a:gd name="connsiteY11757" fmla="*/ 5177485 h 8856097"/>
              <a:gd name="connsiteX11758" fmla="*/ 2676687 w 8830208"/>
              <a:gd name="connsiteY11758" fmla="*/ 5166637 h 8856097"/>
              <a:gd name="connsiteX11759" fmla="*/ 2686002 w 8830208"/>
              <a:gd name="connsiteY11759" fmla="*/ 5183867 h 8856097"/>
              <a:gd name="connsiteX11760" fmla="*/ 2695385 w 8830208"/>
              <a:gd name="connsiteY11760" fmla="*/ 5201098 h 8856097"/>
              <a:gd name="connsiteX11761" fmla="*/ 2686374 w 8830208"/>
              <a:gd name="connsiteY11761" fmla="*/ 5198431 h 8856097"/>
              <a:gd name="connsiteX11762" fmla="*/ 2672106 w 8830208"/>
              <a:gd name="connsiteY11762" fmla="*/ 5210023 h 8856097"/>
              <a:gd name="connsiteX11763" fmla="*/ 2714368 w 8830208"/>
              <a:gd name="connsiteY11763" fmla="*/ 5208946 h 8856097"/>
              <a:gd name="connsiteX11764" fmla="*/ 2676687 w 8830208"/>
              <a:gd name="connsiteY11764" fmla="*/ 5166637 h 8856097"/>
              <a:gd name="connsiteX11765" fmla="*/ 2953465 w 8830208"/>
              <a:gd name="connsiteY11765" fmla="*/ 5176723 h 8856097"/>
              <a:gd name="connsiteX11766" fmla="*/ 2943463 w 8830208"/>
              <a:gd name="connsiteY11766" fmla="*/ 5181943 h 8856097"/>
              <a:gd name="connsiteX11767" fmla="*/ 2943177 w 8830208"/>
              <a:gd name="connsiteY11767" fmla="*/ 5170494 h 8856097"/>
              <a:gd name="connsiteX11768" fmla="*/ 2900315 w 8830208"/>
              <a:gd name="connsiteY11768" fmla="*/ 5186382 h 8856097"/>
              <a:gd name="connsiteX11769" fmla="*/ 2857452 w 8830208"/>
              <a:gd name="connsiteY11769" fmla="*/ 5219262 h 8856097"/>
              <a:gd name="connsiteX11770" fmla="*/ 2871740 w 8830208"/>
              <a:gd name="connsiteY11770" fmla="*/ 5236254 h 8856097"/>
              <a:gd name="connsiteX11771" fmla="*/ 2886170 w 8830208"/>
              <a:gd name="connsiteY11771" fmla="*/ 5214823 h 8856097"/>
              <a:gd name="connsiteX11772" fmla="*/ 2894076 w 8830208"/>
              <a:gd name="connsiteY11772" fmla="*/ 5205622 h 8856097"/>
              <a:gd name="connsiteX11773" fmla="*/ 2927004 w 8830208"/>
              <a:gd name="connsiteY11773" fmla="*/ 5194773 h 8856097"/>
              <a:gd name="connsiteX11774" fmla="*/ 2935738 w 8830208"/>
              <a:gd name="connsiteY11774" fmla="*/ 5196240 h 8856097"/>
              <a:gd name="connsiteX11775" fmla="*/ 2957275 w 8830208"/>
              <a:gd name="connsiteY11775" fmla="*/ 5198460 h 8856097"/>
              <a:gd name="connsiteX11776" fmla="*/ 2971838 w 8830208"/>
              <a:gd name="connsiteY11776" fmla="*/ 5193440 h 8856097"/>
              <a:gd name="connsiteX11777" fmla="*/ 2978677 w 8830208"/>
              <a:gd name="connsiteY11777" fmla="*/ 5179314 h 8856097"/>
              <a:gd name="connsiteX11778" fmla="*/ 2953465 w 8830208"/>
              <a:gd name="connsiteY11778" fmla="*/ 5176723 h 8856097"/>
              <a:gd name="connsiteX11779" fmla="*/ 3819477 w 8830208"/>
              <a:gd name="connsiteY11779" fmla="*/ 5170475 h 8856097"/>
              <a:gd name="connsiteX11780" fmla="*/ 3833765 w 8830208"/>
              <a:gd name="connsiteY11780" fmla="*/ 5179104 h 8856097"/>
              <a:gd name="connsiteX11781" fmla="*/ 3848052 w 8830208"/>
              <a:gd name="connsiteY11781" fmla="*/ 5190221 h 8856097"/>
              <a:gd name="connsiteX11782" fmla="*/ 3841852 w 8830208"/>
              <a:gd name="connsiteY11782" fmla="*/ 5195126 h 8856097"/>
              <a:gd name="connsiteX11783" fmla="*/ 3822021 w 8830208"/>
              <a:gd name="connsiteY11783" fmla="*/ 5205451 h 8856097"/>
              <a:gd name="connsiteX11784" fmla="*/ 3808400 w 8830208"/>
              <a:gd name="connsiteY11784" fmla="*/ 5221967 h 8856097"/>
              <a:gd name="connsiteX11785" fmla="*/ 3813639 w 8830208"/>
              <a:gd name="connsiteY11785" fmla="*/ 5205298 h 8856097"/>
              <a:gd name="connsiteX11786" fmla="*/ 3810219 w 8830208"/>
              <a:gd name="connsiteY11786" fmla="*/ 5188629 h 8856097"/>
              <a:gd name="connsiteX11787" fmla="*/ 3799970 w 8830208"/>
              <a:gd name="connsiteY11787" fmla="*/ 5216461 h 8856097"/>
              <a:gd name="connsiteX11788" fmla="*/ 3807771 w 8830208"/>
              <a:gd name="connsiteY11788" fmla="*/ 5229092 h 8856097"/>
              <a:gd name="connsiteX11789" fmla="*/ 3836556 w 8830208"/>
              <a:gd name="connsiteY11789" fmla="*/ 5212090 h 8856097"/>
              <a:gd name="connsiteX11790" fmla="*/ 3860797 w 8830208"/>
              <a:gd name="connsiteY11790" fmla="*/ 5183277 h 8856097"/>
              <a:gd name="connsiteX11791" fmla="*/ 3819477 w 8830208"/>
              <a:gd name="connsiteY11791" fmla="*/ 5170475 h 8856097"/>
              <a:gd name="connsiteX11792" fmla="*/ 4083644 w 8830208"/>
              <a:gd name="connsiteY11792" fmla="*/ 5175295 h 8856097"/>
              <a:gd name="connsiteX11793" fmla="*/ 4111524 w 8830208"/>
              <a:gd name="connsiteY11793" fmla="*/ 5226729 h 8856097"/>
              <a:gd name="connsiteX11794" fmla="*/ 4113219 w 8830208"/>
              <a:gd name="connsiteY11794" fmla="*/ 5193840 h 8856097"/>
              <a:gd name="connsiteX11795" fmla="*/ 4083644 w 8830208"/>
              <a:gd name="connsiteY11795" fmla="*/ 5175295 h 8856097"/>
              <a:gd name="connsiteX11796" fmla="*/ 3411655 w 8830208"/>
              <a:gd name="connsiteY11796" fmla="*/ 5202955 h 8856097"/>
              <a:gd name="connsiteX11797" fmla="*/ 3425362 w 8830208"/>
              <a:gd name="connsiteY11797" fmla="*/ 5223977 h 8856097"/>
              <a:gd name="connsiteX11798" fmla="*/ 3408998 w 8830208"/>
              <a:gd name="connsiteY11798" fmla="*/ 5179104 h 8856097"/>
              <a:gd name="connsiteX11799" fmla="*/ 3411655 w 8830208"/>
              <a:gd name="connsiteY11799" fmla="*/ 5202955 h 8856097"/>
              <a:gd name="connsiteX11800" fmla="*/ 4259361 w 8830208"/>
              <a:gd name="connsiteY11800" fmla="*/ 5202917 h 8856097"/>
              <a:gd name="connsiteX11801" fmla="*/ 4278211 w 8830208"/>
              <a:gd name="connsiteY11801" fmla="*/ 5226729 h 8856097"/>
              <a:gd name="connsiteX11802" fmla="*/ 4272944 w 8830208"/>
              <a:gd name="connsiteY11802" fmla="*/ 5195773 h 8856097"/>
              <a:gd name="connsiteX11803" fmla="*/ 4259361 w 8830208"/>
              <a:gd name="connsiteY11803" fmla="*/ 5202917 h 8856097"/>
              <a:gd name="connsiteX11804" fmla="*/ 2443620 w 8830208"/>
              <a:gd name="connsiteY11804" fmla="*/ 5197345 h 8856097"/>
              <a:gd name="connsiteX11805" fmla="*/ 2447068 w 8830208"/>
              <a:gd name="connsiteY11805" fmla="*/ 5211937 h 8856097"/>
              <a:gd name="connsiteX11806" fmla="*/ 2461660 w 8830208"/>
              <a:gd name="connsiteY11806" fmla="*/ 5208489 h 8856097"/>
              <a:gd name="connsiteX11807" fmla="*/ 2458212 w 8830208"/>
              <a:gd name="connsiteY11807" fmla="*/ 5193897 h 8856097"/>
              <a:gd name="connsiteX11808" fmla="*/ 2443620 w 8830208"/>
              <a:gd name="connsiteY11808" fmla="*/ 5197345 h 8856097"/>
              <a:gd name="connsiteX11809" fmla="*/ 4219842 w 8830208"/>
              <a:gd name="connsiteY11809" fmla="*/ 5190563 h 8856097"/>
              <a:gd name="connsiteX11810" fmla="*/ 4249636 w 8830208"/>
              <a:gd name="connsiteY11810" fmla="*/ 5245779 h 8856097"/>
              <a:gd name="connsiteX11811" fmla="*/ 4257628 w 8830208"/>
              <a:gd name="connsiteY11811" fmla="*/ 5237312 h 8856097"/>
              <a:gd name="connsiteX11812" fmla="*/ 4219842 w 8830208"/>
              <a:gd name="connsiteY11812" fmla="*/ 5190563 h 8856097"/>
              <a:gd name="connsiteX11813" fmla="*/ 2623938 w 8830208"/>
              <a:gd name="connsiteY11813" fmla="*/ 5224063 h 8856097"/>
              <a:gd name="connsiteX11814" fmla="*/ 2613470 w 8830208"/>
              <a:gd name="connsiteY11814" fmla="*/ 5234359 h 8856097"/>
              <a:gd name="connsiteX11815" fmla="*/ 2605154 w 8830208"/>
              <a:gd name="connsiteY11815" fmla="*/ 5223244 h 8856097"/>
              <a:gd name="connsiteX11816" fmla="*/ 2597134 w 8830208"/>
              <a:gd name="connsiteY11816" fmla="*/ 5241808 h 8856097"/>
              <a:gd name="connsiteX11817" fmla="*/ 2631805 w 8830208"/>
              <a:gd name="connsiteY11817" fmla="*/ 5241475 h 8856097"/>
              <a:gd name="connsiteX11818" fmla="*/ 2651532 w 8830208"/>
              <a:gd name="connsiteY11818" fmla="*/ 5233531 h 8856097"/>
              <a:gd name="connsiteX11819" fmla="*/ 2657427 w 8830208"/>
              <a:gd name="connsiteY11819" fmla="*/ 5224120 h 8856097"/>
              <a:gd name="connsiteX11820" fmla="*/ 2623938 w 8830208"/>
              <a:gd name="connsiteY11820" fmla="*/ 5224063 h 8856097"/>
              <a:gd name="connsiteX11821" fmla="*/ 3384719 w 8830208"/>
              <a:gd name="connsiteY11821" fmla="*/ 5212300 h 8856097"/>
              <a:gd name="connsiteX11822" fmla="*/ 3390148 w 8830208"/>
              <a:gd name="connsiteY11822" fmla="*/ 5226453 h 8856097"/>
              <a:gd name="connsiteX11823" fmla="*/ 3371879 w 8830208"/>
              <a:gd name="connsiteY11823" fmla="*/ 5215042 h 8856097"/>
              <a:gd name="connsiteX11824" fmla="*/ 3352600 w 8830208"/>
              <a:gd name="connsiteY11824" fmla="*/ 5233159 h 8856097"/>
              <a:gd name="connsiteX11825" fmla="*/ 3363716 w 8830208"/>
              <a:gd name="connsiteY11825" fmla="*/ 5250542 h 8856097"/>
              <a:gd name="connsiteX11826" fmla="*/ 3358534 w 8830208"/>
              <a:gd name="connsiteY11826" fmla="*/ 5233873 h 8856097"/>
              <a:gd name="connsiteX11827" fmla="*/ 3373574 w 8830208"/>
              <a:gd name="connsiteY11827" fmla="*/ 5227272 h 8856097"/>
              <a:gd name="connsiteX11828" fmla="*/ 3392815 w 8830208"/>
              <a:gd name="connsiteY11828" fmla="*/ 5231244 h 8856097"/>
              <a:gd name="connsiteX11829" fmla="*/ 3388814 w 8830208"/>
              <a:gd name="connsiteY11829" fmla="*/ 5198154 h 8856097"/>
              <a:gd name="connsiteX11830" fmla="*/ 3384719 w 8830208"/>
              <a:gd name="connsiteY11830" fmla="*/ 5212300 h 8856097"/>
              <a:gd name="connsiteX11831" fmla="*/ 3572285 w 8830208"/>
              <a:gd name="connsiteY11831" fmla="*/ 5207394 h 8856097"/>
              <a:gd name="connsiteX11832" fmla="*/ 3567398 w 8830208"/>
              <a:gd name="connsiteY11832" fmla="*/ 5232254 h 8856097"/>
              <a:gd name="connsiteX11833" fmla="*/ 3558540 w 8830208"/>
              <a:gd name="connsiteY11833" fmla="*/ 5226729 h 8856097"/>
              <a:gd name="connsiteX11834" fmla="*/ 3543929 w 8830208"/>
              <a:gd name="connsiteY11834" fmla="*/ 5202917 h 8856097"/>
              <a:gd name="connsiteX11835" fmla="*/ 3543586 w 8830208"/>
              <a:gd name="connsiteY11835" fmla="*/ 5218424 h 8856097"/>
              <a:gd name="connsiteX11836" fmla="*/ 3555483 w 8830208"/>
              <a:gd name="connsiteY11836" fmla="*/ 5244065 h 8856097"/>
              <a:gd name="connsiteX11837" fmla="*/ 3586772 w 8830208"/>
              <a:gd name="connsiteY11837" fmla="*/ 5227796 h 8856097"/>
              <a:gd name="connsiteX11838" fmla="*/ 3590316 w 8830208"/>
              <a:gd name="connsiteY11838" fmla="*/ 5217204 h 8856097"/>
              <a:gd name="connsiteX11839" fmla="*/ 3600402 w 8830208"/>
              <a:gd name="connsiteY11839" fmla="*/ 5227520 h 8856097"/>
              <a:gd name="connsiteX11840" fmla="*/ 3612309 w 8830208"/>
              <a:gd name="connsiteY11840" fmla="*/ 5233873 h 8856097"/>
              <a:gd name="connsiteX11841" fmla="*/ 3624215 w 8830208"/>
              <a:gd name="connsiteY11841" fmla="*/ 5216414 h 8856097"/>
              <a:gd name="connsiteX11842" fmla="*/ 3572285 w 8830208"/>
              <a:gd name="connsiteY11842" fmla="*/ 5207394 h 8856097"/>
              <a:gd name="connsiteX11843" fmla="*/ 3940483 w 8830208"/>
              <a:gd name="connsiteY11843" fmla="*/ 5204537 h 8856097"/>
              <a:gd name="connsiteX11844" fmla="*/ 3951465 w 8830208"/>
              <a:gd name="connsiteY11844" fmla="*/ 5245637 h 8856097"/>
              <a:gd name="connsiteX11845" fmla="*/ 3971525 w 8830208"/>
              <a:gd name="connsiteY11845" fmla="*/ 5216957 h 8856097"/>
              <a:gd name="connsiteX11846" fmla="*/ 3962648 w 8830208"/>
              <a:gd name="connsiteY11846" fmla="*/ 5202917 h 8856097"/>
              <a:gd name="connsiteX11847" fmla="*/ 3961553 w 8830208"/>
              <a:gd name="connsiteY11847" fmla="*/ 5221967 h 8856097"/>
              <a:gd name="connsiteX11848" fmla="*/ 3960457 w 8830208"/>
              <a:gd name="connsiteY11848" fmla="*/ 5241017 h 8856097"/>
              <a:gd name="connsiteX11849" fmla="*/ 3953856 w 8830208"/>
              <a:gd name="connsiteY11849" fmla="*/ 5217300 h 8856097"/>
              <a:gd name="connsiteX11850" fmla="*/ 3940483 w 8830208"/>
              <a:gd name="connsiteY11850" fmla="*/ 5204537 h 8856097"/>
              <a:gd name="connsiteX11851" fmla="*/ 4652915 w 8830208"/>
              <a:gd name="connsiteY11851" fmla="*/ 5213699 h 8856097"/>
              <a:gd name="connsiteX11852" fmla="*/ 4505278 w 8830208"/>
              <a:gd name="connsiteY11852" fmla="*/ 5233635 h 8856097"/>
              <a:gd name="connsiteX11853" fmla="*/ 4405265 w 8830208"/>
              <a:gd name="connsiteY11853" fmla="*/ 5239722 h 8856097"/>
              <a:gd name="connsiteX11854" fmla="*/ 4438603 w 8830208"/>
              <a:gd name="connsiteY11854" fmla="*/ 5247647 h 8856097"/>
              <a:gd name="connsiteX11855" fmla="*/ 4700540 w 8830208"/>
              <a:gd name="connsiteY11855" fmla="*/ 5211214 h 8856097"/>
              <a:gd name="connsiteX11856" fmla="*/ 4652915 w 8830208"/>
              <a:gd name="connsiteY11856" fmla="*/ 5213699 h 8856097"/>
              <a:gd name="connsiteX11857" fmla="*/ 5614940 w 8830208"/>
              <a:gd name="connsiteY11857" fmla="*/ 5215348 h 8856097"/>
              <a:gd name="connsiteX11858" fmla="*/ 5691140 w 8830208"/>
              <a:gd name="connsiteY11858" fmla="*/ 5264373 h 8856097"/>
              <a:gd name="connsiteX11859" fmla="*/ 5654259 w 8830208"/>
              <a:gd name="connsiteY11859" fmla="*/ 5232988 h 8856097"/>
              <a:gd name="connsiteX11860" fmla="*/ 5614940 w 8830208"/>
              <a:gd name="connsiteY11860" fmla="*/ 5215348 h 8856097"/>
              <a:gd name="connsiteX11861" fmla="*/ 2824115 w 8830208"/>
              <a:gd name="connsiteY11861" fmla="*/ 5217204 h 8856097"/>
              <a:gd name="connsiteX11862" fmla="*/ 2840126 w 8830208"/>
              <a:gd name="connsiteY11862" fmla="*/ 5245779 h 8856097"/>
              <a:gd name="connsiteX11863" fmla="*/ 2839174 w 8830208"/>
              <a:gd name="connsiteY11863" fmla="*/ 5232416 h 8856097"/>
              <a:gd name="connsiteX11864" fmla="*/ 2828087 w 8830208"/>
              <a:gd name="connsiteY11864" fmla="*/ 5219053 h 8856097"/>
              <a:gd name="connsiteX11865" fmla="*/ 2840384 w 8830208"/>
              <a:gd name="connsiteY11865" fmla="*/ 5214119 h 8856097"/>
              <a:gd name="connsiteX11866" fmla="*/ 2841346 w 8830208"/>
              <a:gd name="connsiteY11866" fmla="*/ 5208432 h 8856097"/>
              <a:gd name="connsiteX11867" fmla="*/ 2824115 w 8830208"/>
              <a:gd name="connsiteY11867" fmla="*/ 5217204 h 8856097"/>
              <a:gd name="connsiteX11868" fmla="*/ 4190952 w 8830208"/>
              <a:gd name="connsiteY11868" fmla="*/ 5213071 h 8856097"/>
              <a:gd name="connsiteX11869" fmla="*/ 4200811 w 8830208"/>
              <a:gd name="connsiteY11869" fmla="*/ 5236884 h 8856097"/>
              <a:gd name="connsiteX11870" fmla="*/ 4217794 w 8830208"/>
              <a:gd name="connsiteY11870" fmla="*/ 5231492 h 8856097"/>
              <a:gd name="connsiteX11871" fmla="*/ 4190952 w 8830208"/>
              <a:gd name="connsiteY11871" fmla="*/ 5213071 h 8856097"/>
              <a:gd name="connsiteX11872" fmla="*/ 5237483 w 8830208"/>
              <a:gd name="connsiteY11872" fmla="*/ 5224348 h 8856097"/>
              <a:gd name="connsiteX11873" fmla="*/ 5224415 w 8830208"/>
              <a:gd name="connsiteY11873" fmla="*/ 5241017 h 8856097"/>
              <a:gd name="connsiteX11874" fmla="*/ 5241084 w 8830208"/>
              <a:gd name="connsiteY11874" fmla="*/ 5227949 h 8856097"/>
              <a:gd name="connsiteX11875" fmla="*/ 5254152 w 8830208"/>
              <a:gd name="connsiteY11875" fmla="*/ 5207679 h 8856097"/>
              <a:gd name="connsiteX11876" fmla="*/ 5237483 w 8830208"/>
              <a:gd name="connsiteY11876" fmla="*/ 5224348 h 8856097"/>
              <a:gd name="connsiteX11877" fmla="*/ 2794521 w 8830208"/>
              <a:gd name="connsiteY11877" fmla="*/ 5232273 h 8856097"/>
              <a:gd name="connsiteX11878" fmla="*/ 2800302 w 8830208"/>
              <a:gd name="connsiteY11878" fmla="*/ 5251323 h 8856097"/>
              <a:gd name="connsiteX11879" fmla="*/ 2808932 w 8830208"/>
              <a:gd name="connsiteY11879" fmla="*/ 5255304 h 8856097"/>
              <a:gd name="connsiteX11880" fmla="*/ 2812590 w 8830208"/>
              <a:gd name="connsiteY11880" fmla="*/ 5236254 h 8856097"/>
              <a:gd name="connsiteX11881" fmla="*/ 2798169 w 8830208"/>
              <a:gd name="connsiteY11881" fmla="*/ 5217204 h 8856097"/>
              <a:gd name="connsiteX11882" fmla="*/ 2794521 w 8830208"/>
              <a:gd name="connsiteY11882" fmla="*/ 5232273 h 8856097"/>
              <a:gd name="connsiteX11883" fmla="*/ 3090815 w 8830208"/>
              <a:gd name="connsiteY11883" fmla="*/ 5226729 h 8856097"/>
              <a:gd name="connsiteX11884" fmla="*/ 3100902 w 8830208"/>
              <a:gd name="connsiteY11884" fmla="*/ 5236254 h 8856097"/>
              <a:gd name="connsiteX11885" fmla="*/ 3105102 w 8830208"/>
              <a:gd name="connsiteY11885" fmla="*/ 5226729 h 8856097"/>
              <a:gd name="connsiteX11886" fmla="*/ 3095016 w 8830208"/>
              <a:gd name="connsiteY11886" fmla="*/ 5217204 h 8856097"/>
              <a:gd name="connsiteX11887" fmla="*/ 3090815 w 8830208"/>
              <a:gd name="connsiteY11887" fmla="*/ 5226729 h 8856097"/>
              <a:gd name="connsiteX11888" fmla="*/ 3291326 w 8830208"/>
              <a:gd name="connsiteY11888" fmla="*/ 5225939 h 8856097"/>
              <a:gd name="connsiteX11889" fmla="*/ 3256350 w 8830208"/>
              <a:gd name="connsiteY11889" fmla="*/ 5232692 h 8856097"/>
              <a:gd name="connsiteX11890" fmla="*/ 3239224 w 8830208"/>
              <a:gd name="connsiteY11890" fmla="*/ 5264829 h 8856097"/>
              <a:gd name="connsiteX11891" fmla="*/ 3249225 w 8830208"/>
              <a:gd name="connsiteY11891" fmla="*/ 5279117 h 8856097"/>
              <a:gd name="connsiteX11892" fmla="*/ 3242567 w 8830208"/>
              <a:gd name="connsiteY11892" fmla="*/ 5255304 h 8856097"/>
              <a:gd name="connsiteX11893" fmla="*/ 3235919 w 8830208"/>
              <a:gd name="connsiteY11893" fmla="*/ 5231492 h 8856097"/>
              <a:gd name="connsiteX11894" fmla="*/ 3256064 w 8830208"/>
              <a:gd name="connsiteY11894" fmla="*/ 5255304 h 8856097"/>
              <a:gd name="connsiteX11895" fmla="*/ 3276219 w 8830208"/>
              <a:gd name="connsiteY11895" fmla="*/ 5279117 h 8856097"/>
              <a:gd name="connsiteX11896" fmla="*/ 3282467 w 8830208"/>
              <a:gd name="connsiteY11896" fmla="*/ 5256876 h 8856097"/>
              <a:gd name="connsiteX11897" fmla="*/ 3288716 w 8830208"/>
              <a:gd name="connsiteY11897" fmla="*/ 5234645 h 8856097"/>
              <a:gd name="connsiteX11898" fmla="*/ 3296403 w 8830208"/>
              <a:gd name="connsiteY11898" fmla="*/ 5247085 h 8856097"/>
              <a:gd name="connsiteX11899" fmla="*/ 3305575 w 8830208"/>
              <a:gd name="connsiteY11899" fmla="*/ 5232121 h 8856097"/>
              <a:gd name="connsiteX11900" fmla="*/ 3298889 w 8830208"/>
              <a:gd name="connsiteY11900" fmla="*/ 5213709 h 8856097"/>
              <a:gd name="connsiteX11901" fmla="*/ 3291326 w 8830208"/>
              <a:gd name="connsiteY11901" fmla="*/ 5225939 h 8856097"/>
              <a:gd name="connsiteX11902" fmla="*/ 3738515 w 8830208"/>
              <a:gd name="connsiteY11902" fmla="*/ 5226729 h 8856097"/>
              <a:gd name="connsiteX11903" fmla="*/ 3743277 w 8830208"/>
              <a:gd name="connsiteY11903" fmla="*/ 5236254 h 8856097"/>
              <a:gd name="connsiteX11904" fmla="*/ 3748040 w 8830208"/>
              <a:gd name="connsiteY11904" fmla="*/ 5245779 h 8856097"/>
              <a:gd name="connsiteX11905" fmla="*/ 3752241 w 8830208"/>
              <a:gd name="connsiteY11905" fmla="*/ 5255304 h 8856097"/>
              <a:gd name="connsiteX11906" fmla="*/ 3762327 w 8830208"/>
              <a:gd name="connsiteY11906" fmla="*/ 5236254 h 8856097"/>
              <a:gd name="connsiteX11907" fmla="*/ 3738515 w 8830208"/>
              <a:gd name="connsiteY11907" fmla="*/ 5226729 h 8856097"/>
              <a:gd name="connsiteX11908" fmla="*/ 4739040 w 8830208"/>
              <a:gd name="connsiteY11908" fmla="*/ 5237426 h 8856097"/>
              <a:gd name="connsiteX11909" fmla="*/ 4562828 w 8830208"/>
              <a:gd name="connsiteY11909" fmla="*/ 5269392 h 8856097"/>
              <a:gd name="connsiteX11910" fmla="*/ 4443365 w 8830208"/>
              <a:gd name="connsiteY11910" fmla="*/ 5283051 h 8856097"/>
              <a:gd name="connsiteX11911" fmla="*/ 4552903 w 8830208"/>
              <a:gd name="connsiteY11911" fmla="*/ 5279879 h 8856097"/>
              <a:gd name="connsiteX11912" fmla="*/ 4662440 w 8830208"/>
              <a:gd name="connsiteY11912" fmla="*/ 5276707 h 8856097"/>
              <a:gd name="connsiteX11913" fmla="*/ 4726334 w 8830208"/>
              <a:gd name="connsiteY11913" fmla="*/ 5256219 h 8856097"/>
              <a:gd name="connsiteX11914" fmla="*/ 4795952 w 8830208"/>
              <a:gd name="connsiteY11914" fmla="*/ 5226473 h 8856097"/>
              <a:gd name="connsiteX11915" fmla="*/ 4798733 w 8830208"/>
              <a:gd name="connsiteY11915" fmla="*/ 5218157 h 8856097"/>
              <a:gd name="connsiteX11916" fmla="*/ 4739040 w 8830208"/>
              <a:gd name="connsiteY11916" fmla="*/ 5237426 h 8856097"/>
              <a:gd name="connsiteX11917" fmla="*/ 3016206 w 8830208"/>
              <a:gd name="connsiteY11917" fmla="*/ 5233083 h 8856097"/>
              <a:gd name="connsiteX11918" fmla="*/ 3020206 w 8830208"/>
              <a:gd name="connsiteY11918" fmla="*/ 5279631 h 8856097"/>
              <a:gd name="connsiteX11919" fmla="*/ 3041771 w 8830208"/>
              <a:gd name="connsiteY11919" fmla="*/ 5247999 h 8856097"/>
              <a:gd name="connsiteX11920" fmla="*/ 3016206 w 8830208"/>
              <a:gd name="connsiteY11920" fmla="*/ 5233083 h 8856097"/>
              <a:gd name="connsiteX11921" fmla="*/ 3702663 w 8830208"/>
              <a:gd name="connsiteY11921" fmla="*/ 5237474 h 8856097"/>
              <a:gd name="connsiteX11922" fmla="*/ 3685861 w 8830208"/>
              <a:gd name="connsiteY11922" fmla="*/ 5246875 h 8856097"/>
              <a:gd name="connsiteX11923" fmla="*/ 3700891 w 8830208"/>
              <a:gd name="connsiteY11923" fmla="*/ 5261906 h 8856097"/>
              <a:gd name="connsiteX11924" fmla="*/ 3727590 w 8830208"/>
              <a:gd name="connsiteY11924" fmla="*/ 5242608 h 8856097"/>
              <a:gd name="connsiteX11925" fmla="*/ 3719455 w 8830208"/>
              <a:gd name="connsiteY11925" fmla="*/ 5228073 h 8856097"/>
              <a:gd name="connsiteX11926" fmla="*/ 3702663 w 8830208"/>
              <a:gd name="connsiteY11926" fmla="*/ 5237474 h 8856097"/>
              <a:gd name="connsiteX11927" fmla="*/ 4152852 w 8830208"/>
              <a:gd name="connsiteY11927" fmla="*/ 5234435 h 8856097"/>
              <a:gd name="connsiteX11928" fmla="*/ 4186285 w 8830208"/>
              <a:gd name="connsiteY11928" fmla="*/ 5272678 h 8856097"/>
              <a:gd name="connsiteX11929" fmla="*/ 4166502 w 8830208"/>
              <a:gd name="connsiteY11929" fmla="*/ 5226729 h 8856097"/>
              <a:gd name="connsiteX11930" fmla="*/ 4152852 w 8830208"/>
              <a:gd name="connsiteY11930" fmla="*/ 5234435 h 8856097"/>
              <a:gd name="connsiteX11931" fmla="*/ 2729684 w 8830208"/>
              <a:gd name="connsiteY11931" fmla="*/ 5244456 h 8856097"/>
              <a:gd name="connsiteX11932" fmla="*/ 2730113 w 8830208"/>
              <a:gd name="connsiteY11932" fmla="*/ 5271116 h 8856097"/>
              <a:gd name="connsiteX11933" fmla="*/ 2736190 w 8830208"/>
              <a:gd name="connsiteY11933" fmla="*/ 5288642 h 8856097"/>
              <a:gd name="connsiteX11934" fmla="*/ 2722064 w 8830208"/>
              <a:gd name="connsiteY11934" fmla="*/ 5270516 h 8856097"/>
              <a:gd name="connsiteX11935" fmla="*/ 2694413 w 8830208"/>
              <a:gd name="connsiteY11935" fmla="*/ 5291919 h 8856097"/>
              <a:gd name="connsiteX11936" fmla="*/ 2702528 w 8830208"/>
              <a:gd name="connsiteY11936" fmla="*/ 5304730 h 8856097"/>
              <a:gd name="connsiteX11937" fmla="*/ 2732361 w 8830208"/>
              <a:gd name="connsiteY11937" fmla="*/ 5289299 h 8856097"/>
              <a:gd name="connsiteX11938" fmla="*/ 2762202 w 8830208"/>
              <a:gd name="connsiteY11938" fmla="*/ 5265754 h 8856097"/>
              <a:gd name="connsiteX11939" fmla="*/ 2729684 w 8830208"/>
              <a:gd name="connsiteY11939" fmla="*/ 5244456 h 8856097"/>
              <a:gd name="connsiteX11940" fmla="*/ 2973553 w 8830208"/>
              <a:gd name="connsiteY11940" fmla="*/ 5244141 h 8856097"/>
              <a:gd name="connsiteX11941" fmla="*/ 2952836 w 8830208"/>
              <a:gd name="connsiteY11941" fmla="*/ 5286899 h 8856097"/>
              <a:gd name="connsiteX11942" fmla="*/ 2965028 w 8830208"/>
              <a:gd name="connsiteY11942" fmla="*/ 5298167 h 8856097"/>
              <a:gd name="connsiteX11943" fmla="*/ 2959170 w 8830208"/>
              <a:gd name="connsiteY11943" fmla="*/ 5281498 h 8856097"/>
              <a:gd name="connsiteX11944" fmla="*/ 2961732 w 8830208"/>
              <a:gd name="connsiteY11944" fmla="*/ 5264829 h 8856097"/>
              <a:gd name="connsiteX11945" fmla="*/ 2974534 w 8830208"/>
              <a:gd name="connsiteY11945" fmla="*/ 5276736 h 8856097"/>
              <a:gd name="connsiteX11946" fmla="*/ 2978896 w 8830208"/>
              <a:gd name="connsiteY11946" fmla="*/ 5288642 h 8856097"/>
              <a:gd name="connsiteX11947" fmla="*/ 2990507 w 8830208"/>
              <a:gd name="connsiteY11947" fmla="*/ 5277746 h 8856097"/>
              <a:gd name="connsiteX11948" fmla="*/ 2973553 w 8830208"/>
              <a:gd name="connsiteY11948" fmla="*/ 5244141 h 8856097"/>
              <a:gd name="connsiteX11949" fmla="*/ 3868626 w 8830208"/>
              <a:gd name="connsiteY11949" fmla="*/ 5251495 h 8856097"/>
              <a:gd name="connsiteX11950" fmla="*/ 3828412 w 8830208"/>
              <a:gd name="connsiteY11950" fmla="*/ 5261915 h 8856097"/>
              <a:gd name="connsiteX11951" fmla="*/ 3824545 w 8830208"/>
              <a:gd name="connsiteY11951" fmla="*/ 5288080 h 8856097"/>
              <a:gd name="connsiteX11952" fmla="*/ 3838527 w 8830208"/>
              <a:gd name="connsiteY11952" fmla="*/ 5306568 h 8856097"/>
              <a:gd name="connsiteX11953" fmla="*/ 3838527 w 8830208"/>
              <a:gd name="connsiteY11953" fmla="*/ 5290462 h 8856097"/>
              <a:gd name="connsiteX11954" fmla="*/ 3859730 w 8830208"/>
              <a:gd name="connsiteY11954" fmla="*/ 5285565 h 8856097"/>
              <a:gd name="connsiteX11955" fmla="*/ 3886295 w 8830208"/>
              <a:gd name="connsiteY11955" fmla="*/ 5261887 h 8856097"/>
              <a:gd name="connsiteX11956" fmla="*/ 3886448 w 8830208"/>
              <a:gd name="connsiteY11956" fmla="*/ 5241017 h 8856097"/>
              <a:gd name="connsiteX11957" fmla="*/ 3895677 w 8830208"/>
              <a:gd name="connsiteY11957" fmla="*/ 5255304 h 8856097"/>
              <a:gd name="connsiteX11958" fmla="*/ 3904907 w 8830208"/>
              <a:gd name="connsiteY11958" fmla="*/ 5269592 h 8856097"/>
              <a:gd name="connsiteX11959" fmla="*/ 3905060 w 8830208"/>
              <a:gd name="connsiteY11959" fmla="*/ 5252923 h 8856097"/>
              <a:gd name="connsiteX11960" fmla="*/ 3868626 w 8830208"/>
              <a:gd name="connsiteY11960" fmla="*/ 5251495 h 8856097"/>
              <a:gd name="connsiteX11961" fmla="*/ 4849321 w 8830208"/>
              <a:gd name="connsiteY11961" fmla="*/ 5250971 h 8856097"/>
              <a:gd name="connsiteX11962" fmla="*/ 4595765 w 8830208"/>
              <a:gd name="connsiteY11962" fmla="*/ 5308245 h 8856097"/>
              <a:gd name="connsiteX11963" fmla="*/ 4490990 w 8830208"/>
              <a:gd name="connsiteY11963" fmla="*/ 5321075 h 8856097"/>
              <a:gd name="connsiteX11964" fmla="*/ 4595765 w 8830208"/>
              <a:gd name="connsiteY11964" fmla="*/ 5318122 h 8856097"/>
              <a:gd name="connsiteX11965" fmla="*/ 4700540 w 8830208"/>
              <a:gd name="connsiteY11965" fmla="*/ 5315160 h 8856097"/>
              <a:gd name="connsiteX11966" fmla="*/ 4778950 w 8830208"/>
              <a:gd name="connsiteY11966" fmla="*/ 5288795 h 8856097"/>
              <a:gd name="connsiteX11967" fmla="*/ 4874200 w 8830208"/>
              <a:gd name="connsiteY11967" fmla="*/ 5249637 h 8856097"/>
              <a:gd name="connsiteX11968" fmla="*/ 4849321 w 8830208"/>
              <a:gd name="connsiteY11968" fmla="*/ 5250971 h 8856097"/>
              <a:gd name="connsiteX11969" fmla="*/ 2466927 w 8830208"/>
              <a:gd name="connsiteY11969" fmla="*/ 5255867 h 8856097"/>
              <a:gd name="connsiteX11970" fmla="*/ 2476452 w 8830208"/>
              <a:gd name="connsiteY11970" fmla="*/ 5260067 h 8856097"/>
              <a:gd name="connsiteX11971" fmla="*/ 2485977 w 8830208"/>
              <a:gd name="connsiteY11971" fmla="*/ 5249980 h 8856097"/>
              <a:gd name="connsiteX11972" fmla="*/ 2476452 w 8830208"/>
              <a:gd name="connsiteY11972" fmla="*/ 5245779 h 8856097"/>
              <a:gd name="connsiteX11973" fmla="*/ 2466927 w 8830208"/>
              <a:gd name="connsiteY11973" fmla="*/ 5255867 h 8856097"/>
              <a:gd name="connsiteX11974" fmla="*/ 3638502 w 8830208"/>
              <a:gd name="connsiteY11974" fmla="*/ 5255934 h 8856097"/>
              <a:gd name="connsiteX11975" fmla="*/ 3668125 w 8830208"/>
              <a:gd name="connsiteY11975" fmla="*/ 5297519 h 8856097"/>
              <a:gd name="connsiteX11976" fmla="*/ 3660515 w 8830208"/>
              <a:gd name="connsiteY11976" fmla="*/ 5278984 h 8856097"/>
              <a:gd name="connsiteX11977" fmla="*/ 3649971 w 8830208"/>
              <a:gd name="connsiteY11977" fmla="*/ 5259715 h 8856097"/>
              <a:gd name="connsiteX11978" fmla="*/ 3672516 w 8830208"/>
              <a:gd name="connsiteY11978" fmla="*/ 5268916 h 8856097"/>
              <a:gd name="connsiteX11979" fmla="*/ 3693157 w 8830208"/>
              <a:gd name="connsiteY11979" fmla="*/ 5280022 h 8856097"/>
              <a:gd name="connsiteX11980" fmla="*/ 3653466 w 8830208"/>
              <a:gd name="connsiteY11980" fmla="*/ 5245779 h 8856097"/>
              <a:gd name="connsiteX11981" fmla="*/ 3638502 w 8830208"/>
              <a:gd name="connsiteY11981" fmla="*/ 5255934 h 8856097"/>
              <a:gd name="connsiteX11982" fmla="*/ 4114752 w 8830208"/>
              <a:gd name="connsiteY11982" fmla="*/ 5253485 h 8856097"/>
              <a:gd name="connsiteX11983" fmla="*/ 4152243 w 8830208"/>
              <a:gd name="connsiteY11983" fmla="*/ 5284432 h 8856097"/>
              <a:gd name="connsiteX11984" fmla="*/ 4165911 w 8830208"/>
              <a:gd name="connsiteY11984" fmla="*/ 5275803 h 8856097"/>
              <a:gd name="connsiteX11985" fmla="*/ 4153453 w 8830208"/>
              <a:gd name="connsiteY11985" fmla="*/ 5260791 h 8856097"/>
              <a:gd name="connsiteX11986" fmla="*/ 4114752 w 8830208"/>
              <a:gd name="connsiteY11986" fmla="*/ 5253485 h 8856097"/>
              <a:gd name="connsiteX11987" fmla="*/ 5299710 w 8830208"/>
              <a:gd name="connsiteY11987" fmla="*/ 5267211 h 8856097"/>
              <a:gd name="connsiteX11988" fmla="*/ 5281565 w 8830208"/>
              <a:gd name="connsiteY11988" fmla="*/ 5288642 h 8856097"/>
              <a:gd name="connsiteX11989" fmla="*/ 5302996 w 8830208"/>
              <a:gd name="connsiteY11989" fmla="*/ 5270497 h 8856097"/>
              <a:gd name="connsiteX11990" fmla="*/ 5321142 w 8830208"/>
              <a:gd name="connsiteY11990" fmla="*/ 5245779 h 8856097"/>
              <a:gd name="connsiteX11991" fmla="*/ 5299710 w 8830208"/>
              <a:gd name="connsiteY11991" fmla="*/ 5267211 h 8856097"/>
              <a:gd name="connsiteX11992" fmla="*/ 2918584 w 8830208"/>
              <a:gd name="connsiteY11992" fmla="*/ 5267992 h 8856097"/>
              <a:gd name="connsiteX11993" fmla="*/ 2924127 w 8830208"/>
              <a:gd name="connsiteY11993" fmla="*/ 5294186 h 8856097"/>
              <a:gd name="connsiteX11994" fmla="*/ 2933652 w 8830208"/>
              <a:gd name="connsiteY11994" fmla="*/ 5302929 h 8856097"/>
              <a:gd name="connsiteX11995" fmla="*/ 2928109 w 8830208"/>
              <a:gd name="connsiteY11995" fmla="*/ 5269030 h 8856097"/>
              <a:gd name="connsiteX11996" fmla="*/ 2913050 w 8830208"/>
              <a:gd name="connsiteY11996" fmla="*/ 5250542 h 8856097"/>
              <a:gd name="connsiteX11997" fmla="*/ 2918584 w 8830208"/>
              <a:gd name="connsiteY11997" fmla="*/ 5267992 h 8856097"/>
              <a:gd name="connsiteX11998" fmla="*/ 3177026 w 8830208"/>
              <a:gd name="connsiteY11998" fmla="*/ 5264039 h 8856097"/>
              <a:gd name="connsiteX11999" fmla="*/ 3156528 w 8830208"/>
              <a:gd name="connsiteY11999" fmla="*/ 5270545 h 8856097"/>
              <a:gd name="connsiteX12000" fmla="*/ 3150946 w 8830208"/>
              <a:gd name="connsiteY12000" fmla="*/ 5290852 h 8856097"/>
              <a:gd name="connsiteX12001" fmla="*/ 3180664 w 8830208"/>
              <a:gd name="connsiteY12001" fmla="*/ 5298291 h 8856097"/>
              <a:gd name="connsiteX12002" fmla="*/ 3196942 w 8830208"/>
              <a:gd name="connsiteY12002" fmla="*/ 5269840 h 8856097"/>
              <a:gd name="connsiteX12003" fmla="*/ 3184208 w 8830208"/>
              <a:gd name="connsiteY12003" fmla="*/ 5252419 h 8856097"/>
              <a:gd name="connsiteX12004" fmla="*/ 3177026 w 8830208"/>
              <a:gd name="connsiteY12004" fmla="*/ 5264039 h 8856097"/>
              <a:gd name="connsiteX12005" fmla="*/ 4009977 w 8830208"/>
              <a:gd name="connsiteY12005" fmla="*/ 5277879 h 8856097"/>
              <a:gd name="connsiteX12006" fmla="*/ 4035562 w 8830208"/>
              <a:gd name="connsiteY12006" fmla="*/ 5299577 h 8856097"/>
              <a:gd name="connsiteX12007" fmla="*/ 4025399 w 8830208"/>
              <a:gd name="connsiteY12007" fmla="*/ 5278888 h 8856097"/>
              <a:gd name="connsiteX12008" fmla="*/ 4009977 w 8830208"/>
              <a:gd name="connsiteY12008" fmla="*/ 5263467 h 8856097"/>
              <a:gd name="connsiteX12009" fmla="*/ 4009977 w 8830208"/>
              <a:gd name="connsiteY12009" fmla="*/ 5277879 h 8856097"/>
              <a:gd name="connsiteX12010" fmla="*/ 4884411 w 8830208"/>
              <a:gd name="connsiteY12010" fmla="*/ 5293834 h 8856097"/>
              <a:gd name="connsiteX12011" fmla="*/ 4727248 w 8830208"/>
              <a:gd name="connsiteY12011" fmla="*/ 5331819 h 8856097"/>
              <a:gd name="connsiteX12012" fmla="*/ 4595765 w 8830208"/>
              <a:gd name="connsiteY12012" fmla="*/ 5349964 h 8856097"/>
              <a:gd name="connsiteX12013" fmla="*/ 4548140 w 8830208"/>
              <a:gd name="connsiteY12013" fmla="*/ 5357574 h 8856097"/>
              <a:gd name="connsiteX12014" fmla="*/ 4626255 w 8830208"/>
              <a:gd name="connsiteY12014" fmla="*/ 5358832 h 8856097"/>
              <a:gd name="connsiteX12015" fmla="*/ 4754842 w 8830208"/>
              <a:gd name="connsiteY12015" fmla="*/ 5349374 h 8856097"/>
              <a:gd name="connsiteX12016" fmla="*/ 4957239 w 8830208"/>
              <a:gd name="connsiteY12016" fmla="*/ 5273641 h 8856097"/>
              <a:gd name="connsiteX12017" fmla="*/ 4884411 w 8830208"/>
              <a:gd name="connsiteY12017" fmla="*/ 5293834 h 8856097"/>
              <a:gd name="connsiteX12018" fmla="*/ 2314680 w 8830208"/>
              <a:gd name="connsiteY12018" fmla="*/ 5278165 h 8856097"/>
              <a:gd name="connsiteX12019" fmla="*/ 2632967 w 8830208"/>
              <a:gd name="connsiteY12019" fmla="*/ 5888717 h 8856097"/>
              <a:gd name="connsiteX12020" fmla="*/ 2762412 w 8830208"/>
              <a:gd name="connsiteY12020" fmla="*/ 6133986 h 8856097"/>
              <a:gd name="connsiteX12021" fmla="*/ 2824944 w 8830208"/>
              <a:gd name="connsiteY12021" fmla="*/ 6245904 h 8856097"/>
              <a:gd name="connsiteX12022" fmla="*/ 2522030 w 8830208"/>
              <a:gd name="connsiteY12022" fmla="*/ 5655354 h 8856097"/>
              <a:gd name="connsiteX12023" fmla="*/ 2363315 w 8830208"/>
              <a:gd name="connsiteY12023" fmla="*/ 5360079 h 8856097"/>
              <a:gd name="connsiteX12024" fmla="*/ 2314680 w 8830208"/>
              <a:gd name="connsiteY12024" fmla="*/ 5278165 h 8856097"/>
              <a:gd name="connsiteX12025" fmla="*/ 2667095 w 8830208"/>
              <a:gd name="connsiteY12025" fmla="*/ 5288642 h 8856097"/>
              <a:gd name="connsiteX12026" fmla="*/ 2666657 w 8830208"/>
              <a:gd name="connsiteY12026" fmla="*/ 5307692 h 8856097"/>
              <a:gd name="connsiteX12027" fmla="*/ 2657427 w 8830208"/>
              <a:gd name="connsiteY12027" fmla="*/ 5293404 h 8856097"/>
              <a:gd name="connsiteX12028" fmla="*/ 2648198 w 8830208"/>
              <a:gd name="connsiteY12028" fmla="*/ 5279117 h 8856097"/>
              <a:gd name="connsiteX12029" fmla="*/ 2648045 w 8830208"/>
              <a:gd name="connsiteY12029" fmla="*/ 5291585 h 8856097"/>
              <a:gd name="connsiteX12030" fmla="*/ 2638377 w 8830208"/>
              <a:gd name="connsiteY12030" fmla="*/ 5298167 h 8856097"/>
              <a:gd name="connsiteX12031" fmla="*/ 2634634 w 8830208"/>
              <a:gd name="connsiteY12031" fmla="*/ 5316436 h 8856097"/>
              <a:gd name="connsiteX12032" fmla="*/ 2649484 w 8830208"/>
              <a:gd name="connsiteY12032" fmla="*/ 5331504 h 8856097"/>
              <a:gd name="connsiteX12033" fmla="*/ 2651665 w 8830208"/>
              <a:gd name="connsiteY12033" fmla="*/ 5320360 h 8856097"/>
              <a:gd name="connsiteX12034" fmla="*/ 2660323 w 8830208"/>
              <a:gd name="connsiteY12034" fmla="*/ 5315179 h 8856097"/>
              <a:gd name="connsiteX12035" fmla="*/ 2677287 w 8830208"/>
              <a:gd name="connsiteY12035" fmla="*/ 5286337 h 8856097"/>
              <a:gd name="connsiteX12036" fmla="*/ 2667534 w 8830208"/>
              <a:gd name="connsiteY12036" fmla="*/ 5269592 h 8856097"/>
              <a:gd name="connsiteX12037" fmla="*/ 2667095 w 8830208"/>
              <a:gd name="connsiteY12037" fmla="*/ 5288642 h 8856097"/>
              <a:gd name="connsiteX12038" fmla="*/ 2872940 w 8830208"/>
              <a:gd name="connsiteY12038" fmla="*/ 5288956 h 8856097"/>
              <a:gd name="connsiteX12039" fmla="*/ 2880970 w 8830208"/>
              <a:gd name="connsiteY12039" fmla="*/ 5312454 h 8856097"/>
              <a:gd name="connsiteX12040" fmla="*/ 2889475 w 8830208"/>
              <a:gd name="connsiteY12040" fmla="*/ 5298167 h 8856097"/>
              <a:gd name="connsiteX12041" fmla="*/ 2908335 w 8830208"/>
              <a:gd name="connsiteY12041" fmla="*/ 5293643 h 8856097"/>
              <a:gd name="connsiteX12042" fmla="*/ 2910716 w 8830208"/>
              <a:gd name="connsiteY12042" fmla="*/ 5291262 h 8856097"/>
              <a:gd name="connsiteX12043" fmla="*/ 2872940 w 8830208"/>
              <a:gd name="connsiteY12043" fmla="*/ 5288956 h 8856097"/>
              <a:gd name="connsiteX12044" fmla="*/ 3985146 w 8830208"/>
              <a:gd name="connsiteY12044" fmla="*/ 5289423 h 8856097"/>
              <a:gd name="connsiteX12045" fmla="*/ 3990927 w 8830208"/>
              <a:gd name="connsiteY12045" fmla="*/ 5308473 h 8856097"/>
              <a:gd name="connsiteX12046" fmla="*/ 3999557 w 8830208"/>
              <a:gd name="connsiteY12046" fmla="*/ 5312454 h 8856097"/>
              <a:gd name="connsiteX12047" fmla="*/ 4003215 w 8830208"/>
              <a:gd name="connsiteY12047" fmla="*/ 5293404 h 8856097"/>
              <a:gd name="connsiteX12048" fmla="*/ 3988794 w 8830208"/>
              <a:gd name="connsiteY12048" fmla="*/ 5274354 h 8856097"/>
              <a:gd name="connsiteX12049" fmla="*/ 3985146 w 8830208"/>
              <a:gd name="connsiteY12049" fmla="*/ 5289423 h 8856097"/>
              <a:gd name="connsiteX12050" fmla="*/ 4978346 w 8830208"/>
              <a:gd name="connsiteY12050" fmla="*/ 5309635 h 8856097"/>
              <a:gd name="connsiteX12051" fmla="*/ 4664821 w 8830208"/>
              <a:gd name="connsiteY12051" fmla="*/ 5379006 h 8856097"/>
              <a:gd name="connsiteX12052" fmla="*/ 4600528 w 8830208"/>
              <a:gd name="connsiteY12052" fmla="*/ 5388654 h 8856097"/>
              <a:gd name="connsiteX12053" fmla="*/ 4800781 w 8830208"/>
              <a:gd name="connsiteY12053" fmla="*/ 5384673 h 8856097"/>
              <a:gd name="connsiteX12054" fmla="*/ 5038678 w 8830208"/>
              <a:gd name="connsiteY12054" fmla="*/ 5293519 h 8856097"/>
              <a:gd name="connsiteX12055" fmla="*/ 4978346 w 8830208"/>
              <a:gd name="connsiteY12055" fmla="*/ 5309635 h 8856097"/>
              <a:gd name="connsiteX12056" fmla="*/ 2812209 w 8830208"/>
              <a:gd name="connsiteY12056" fmla="*/ 5298129 h 8856097"/>
              <a:gd name="connsiteX12057" fmla="*/ 2819352 w 8830208"/>
              <a:gd name="connsiteY12057" fmla="*/ 5341029 h 8856097"/>
              <a:gd name="connsiteX12058" fmla="*/ 2838402 w 8830208"/>
              <a:gd name="connsiteY12058" fmla="*/ 5330485 h 8856097"/>
              <a:gd name="connsiteX12059" fmla="*/ 2852690 w 8830208"/>
              <a:gd name="connsiteY12059" fmla="*/ 5325428 h 8856097"/>
              <a:gd name="connsiteX12060" fmla="*/ 2852014 w 8830208"/>
              <a:gd name="connsiteY12060" fmla="*/ 5298844 h 8856097"/>
              <a:gd name="connsiteX12061" fmla="*/ 2812209 w 8830208"/>
              <a:gd name="connsiteY12061" fmla="*/ 5298129 h 8856097"/>
              <a:gd name="connsiteX12062" fmla="*/ 3067002 w 8830208"/>
              <a:gd name="connsiteY12062" fmla="*/ 5290462 h 8856097"/>
              <a:gd name="connsiteX12063" fmla="*/ 3076404 w 8830208"/>
              <a:gd name="connsiteY12063" fmla="*/ 5312226 h 8856097"/>
              <a:gd name="connsiteX12064" fmla="*/ 3124152 w 8830208"/>
              <a:gd name="connsiteY12064" fmla="*/ 5310778 h 8856097"/>
              <a:gd name="connsiteX12065" fmla="*/ 3114732 w 8830208"/>
              <a:gd name="connsiteY12065" fmla="*/ 5307626 h 8856097"/>
              <a:gd name="connsiteX12066" fmla="*/ 3110532 w 8830208"/>
              <a:gd name="connsiteY12066" fmla="*/ 5299853 h 8856097"/>
              <a:gd name="connsiteX12067" fmla="*/ 3115752 w 8830208"/>
              <a:gd name="connsiteY12067" fmla="*/ 5286261 h 8856097"/>
              <a:gd name="connsiteX12068" fmla="*/ 3091377 w 8830208"/>
              <a:gd name="connsiteY12068" fmla="*/ 5286261 h 8856097"/>
              <a:gd name="connsiteX12069" fmla="*/ 3067002 w 8830208"/>
              <a:gd name="connsiteY12069" fmla="*/ 5290462 h 8856097"/>
              <a:gd name="connsiteX12070" fmla="*/ 3785626 w 8830208"/>
              <a:gd name="connsiteY12070" fmla="*/ 5294233 h 8856097"/>
              <a:gd name="connsiteX12071" fmla="*/ 3789826 w 8830208"/>
              <a:gd name="connsiteY12071" fmla="*/ 5315189 h 8856097"/>
              <a:gd name="connsiteX12072" fmla="*/ 3800427 w 8830208"/>
              <a:gd name="connsiteY12072" fmla="*/ 5325790 h 8856097"/>
              <a:gd name="connsiteX12073" fmla="*/ 3811029 w 8830208"/>
              <a:gd name="connsiteY12073" fmla="*/ 5315189 h 8856097"/>
              <a:gd name="connsiteX12074" fmla="*/ 3800427 w 8830208"/>
              <a:gd name="connsiteY12074" fmla="*/ 5283879 h 8856097"/>
              <a:gd name="connsiteX12075" fmla="*/ 3785626 w 8830208"/>
              <a:gd name="connsiteY12075" fmla="*/ 5294233 h 8856097"/>
              <a:gd name="connsiteX12076" fmla="*/ 3965715 w 8830208"/>
              <a:gd name="connsiteY12076" fmla="*/ 5301091 h 8856097"/>
              <a:gd name="connsiteX12077" fmla="*/ 3970382 w 8830208"/>
              <a:gd name="connsiteY12077" fmla="*/ 5323065 h 8856097"/>
              <a:gd name="connsiteX12078" fmla="*/ 3957180 w 8830208"/>
              <a:gd name="connsiteY12078" fmla="*/ 5312112 h 8856097"/>
              <a:gd name="connsiteX12079" fmla="*/ 3943969 w 8830208"/>
              <a:gd name="connsiteY12079" fmla="*/ 5301158 h 8856097"/>
              <a:gd name="connsiteX12080" fmla="*/ 3917442 w 8830208"/>
              <a:gd name="connsiteY12080" fmla="*/ 5320046 h 8856097"/>
              <a:gd name="connsiteX12081" fmla="*/ 3881390 w 8830208"/>
              <a:gd name="connsiteY12081" fmla="*/ 5339477 h 8856097"/>
              <a:gd name="connsiteX12082" fmla="*/ 3875704 w 8830208"/>
              <a:gd name="connsiteY12082" fmla="*/ 5369604 h 8856097"/>
              <a:gd name="connsiteX12083" fmla="*/ 3935445 w 8830208"/>
              <a:gd name="connsiteY12083" fmla="*/ 5321979 h 8856097"/>
              <a:gd name="connsiteX12084" fmla="*/ 3930682 w 8830208"/>
              <a:gd name="connsiteY12084" fmla="*/ 5307692 h 8856097"/>
              <a:gd name="connsiteX12085" fmla="*/ 3946922 w 8830208"/>
              <a:gd name="connsiteY12085" fmla="*/ 5321103 h 8856097"/>
              <a:gd name="connsiteX12086" fmla="*/ 3963162 w 8830208"/>
              <a:gd name="connsiteY12086" fmla="*/ 5334505 h 8856097"/>
              <a:gd name="connsiteX12087" fmla="*/ 3973268 w 8830208"/>
              <a:gd name="connsiteY12087" fmla="*/ 5324399 h 8856097"/>
              <a:gd name="connsiteX12088" fmla="*/ 3983374 w 8830208"/>
              <a:gd name="connsiteY12088" fmla="*/ 5314293 h 8856097"/>
              <a:gd name="connsiteX12089" fmla="*/ 3972211 w 8830208"/>
              <a:gd name="connsiteY12089" fmla="*/ 5296700 h 8856097"/>
              <a:gd name="connsiteX12090" fmla="*/ 3961038 w 8830208"/>
              <a:gd name="connsiteY12090" fmla="*/ 5279117 h 8856097"/>
              <a:gd name="connsiteX12091" fmla="*/ 3965715 w 8830208"/>
              <a:gd name="connsiteY12091" fmla="*/ 5301091 h 8856097"/>
              <a:gd name="connsiteX12092" fmla="*/ 5075254 w 8830208"/>
              <a:gd name="connsiteY12092" fmla="*/ 5322465 h 8856097"/>
              <a:gd name="connsiteX12093" fmla="*/ 4768368 w 8830208"/>
              <a:gd name="connsiteY12093" fmla="*/ 5413915 h 8856097"/>
              <a:gd name="connsiteX12094" fmla="*/ 4749232 w 8830208"/>
              <a:gd name="connsiteY12094" fmla="*/ 5431488 h 8856097"/>
              <a:gd name="connsiteX12095" fmla="*/ 5042583 w 8830208"/>
              <a:gd name="connsiteY12095" fmla="*/ 5354593 h 8856097"/>
              <a:gd name="connsiteX12096" fmla="*/ 5152978 w 8830208"/>
              <a:gd name="connsiteY12096" fmla="*/ 5284785 h 8856097"/>
              <a:gd name="connsiteX12097" fmla="*/ 5075254 w 8830208"/>
              <a:gd name="connsiteY12097" fmla="*/ 5322465 h 8856097"/>
              <a:gd name="connsiteX12098" fmla="*/ 5252990 w 8830208"/>
              <a:gd name="connsiteY12098" fmla="*/ 5293404 h 8856097"/>
              <a:gd name="connsiteX12099" fmla="*/ 5256629 w 8830208"/>
              <a:gd name="connsiteY12099" fmla="*/ 5302929 h 8856097"/>
              <a:gd name="connsiteX12100" fmla="*/ 5272040 w 8830208"/>
              <a:gd name="connsiteY12100" fmla="*/ 5293404 h 8856097"/>
              <a:gd name="connsiteX12101" fmla="*/ 5268401 w 8830208"/>
              <a:gd name="connsiteY12101" fmla="*/ 5283879 h 8856097"/>
              <a:gd name="connsiteX12102" fmla="*/ 5252990 w 8830208"/>
              <a:gd name="connsiteY12102" fmla="*/ 5293404 h 8856097"/>
              <a:gd name="connsiteX12103" fmla="*/ 2495502 w 8830208"/>
              <a:gd name="connsiteY12103" fmla="*/ 5303492 h 8856097"/>
              <a:gd name="connsiteX12104" fmla="*/ 2505027 w 8830208"/>
              <a:gd name="connsiteY12104" fmla="*/ 5307692 h 8856097"/>
              <a:gd name="connsiteX12105" fmla="*/ 2514552 w 8830208"/>
              <a:gd name="connsiteY12105" fmla="*/ 5297605 h 8856097"/>
              <a:gd name="connsiteX12106" fmla="*/ 2505027 w 8830208"/>
              <a:gd name="connsiteY12106" fmla="*/ 5293404 h 8856097"/>
              <a:gd name="connsiteX12107" fmla="*/ 2495502 w 8830208"/>
              <a:gd name="connsiteY12107" fmla="*/ 5303492 h 8856097"/>
              <a:gd name="connsiteX12108" fmla="*/ 3790902 w 8830208"/>
              <a:gd name="connsiteY12108" fmla="*/ 5302929 h 8856097"/>
              <a:gd name="connsiteX12109" fmla="*/ 3800427 w 8830208"/>
              <a:gd name="connsiteY12109" fmla="*/ 5312454 h 8856097"/>
              <a:gd name="connsiteX12110" fmla="*/ 3809952 w 8830208"/>
              <a:gd name="connsiteY12110" fmla="*/ 5302929 h 8856097"/>
              <a:gd name="connsiteX12111" fmla="*/ 3800427 w 8830208"/>
              <a:gd name="connsiteY12111" fmla="*/ 5293404 h 8856097"/>
              <a:gd name="connsiteX12112" fmla="*/ 3790902 w 8830208"/>
              <a:gd name="connsiteY12112" fmla="*/ 5302929 h 8856097"/>
              <a:gd name="connsiteX12113" fmla="*/ 2821734 w 8830208"/>
              <a:gd name="connsiteY12113" fmla="*/ 5309235 h 8856097"/>
              <a:gd name="connsiteX12114" fmla="*/ 2818333 w 8830208"/>
              <a:gd name="connsiteY12114" fmla="*/ 5331504 h 8856097"/>
              <a:gd name="connsiteX12115" fmla="*/ 2832325 w 8830208"/>
              <a:gd name="connsiteY12115" fmla="*/ 5317217 h 8856097"/>
              <a:gd name="connsiteX12116" fmla="*/ 2835726 w 8830208"/>
              <a:gd name="connsiteY12116" fmla="*/ 5303682 h 8856097"/>
              <a:gd name="connsiteX12117" fmla="*/ 2821734 w 8830208"/>
              <a:gd name="connsiteY12117" fmla="*/ 5309235 h 8856097"/>
              <a:gd name="connsiteX12118" fmla="*/ 4074938 w 8830208"/>
              <a:gd name="connsiteY12118" fmla="*/ 5324866 h 8856097"/>
              <a:gd name="connsiteX12119" fmla="*/ 4045820 w 8830208"/>
              <a:gd name="connsiteY12119" fmla="*/ 5360079 h 8856097"/>
              <a:gd name="connsiteX12120" fmla="*/ 4050459 w 8830208"/>
              <a:gd name="connsiteY12120" fmla="*/ 5374367 h 8856097"/>
              <a:gd name="connsiteX12121" fmla="*/ 4038286 w 8830208"/>
              <a:gd name="connsiteY12121" fmla="*/ 5362908 h 8856097"/>
              <a:gd name="connsiteX12122" fmla="*/ 4008520 w 8830208"/>
              <a:gd name="connsiteY12122" fmla="*/ 5360861 h 8856097"/>
              <a:gd name="connsiteX12123" fmla="*/ 3990927 w 8830208"/>
              <a:gd name="connsiteY12123" fmla="*/ 5370271 h 8856097"/>
              <a:gd name="connsiteX12124" fmla="*/ 3990927 w 8830208"/>
              <a:gd name="connsiteY12124" fmla="*/ 5358832 h 8856097"/>
              <a:gd name="connsiteX12125" fmla="*/ 3985393 w 8830208"/>
              <a:gd name="connsiteY12125" fmla="*/ 5352917 h 8856097"/>
              <a:gd name="connsiteX12126" fmla="*/ 3990032 w 8830208"/>
              <a:gd name="connsiteY12126" fmla="*/ 5377453 h 8856097"/>
              <a:gd name="connsiteX12127" fmla="*/ 4000205 w 8830208"/>
              <a:gd name="connsiteY12127" fmla="*/ 5396465 h 8856097"/>
              <a:gd name="connsiteX12128" fmla="*/ 4021760 w 8830208"/>
              <a:gd name="connsiteY12128" fmla="*/ 5391046 h 8856097"/>
              <a:gd name="connsiteX12129" fmla="*/ 4078243 w 8830208"/>
              <a:gd name="connsiteY12129" fmla="*/ 5340935 h 8856097"/>
              <a:gd name="connsiteX12130" fmla="*/ 4073557 w 8830208"/>
              <a:gd name="connsiteY12130" fmla="*/ 5326742 h 8856097"/>
              <a:gd name="connsiteX12131" fmla="*/ 4088978 w 8830208"/>
              <a:gd name="connsiteY12131" fmla="*/ 5339467 h 8856097"/>
              <a:gd name="connsiteX12132" fmla="*/ 4124277 w 8830208"/>
              <a:gd name="connsiteY12132" fmla="*/ 5326742 h 8856097"/>
              <a:gd name="connsiteX12133" fmla="*/ 4074938 w 8830208"/>
              <a:gd name="connsiteY12133" fmla="*/ 5324866 h 8856097"/>
              <a:gd name="connsiteX12134" fmla="*/ 5389883 w 8830208"/>
              <a:gd name="connsiteY12134" fmla="*/ 5319598 h 8856097"/>
              <a:gd name="connsiteX12135" fmla="*/ 5376815 w 8830208"/>
              <a:gd name="connsiteY12135" fmla="*/ 5336267 h 8856097"/>
              <a:gd name="connsiteX12136" fmla="*/ 5393484 w 8830208"/>
              <a:gd name="connsiteY12136" fmla="*/ 5323199 h 8856097"/>
              <a:gd name="connsiteX12137" fmla="*/ 5406552 w 8830208"/>
              <a:gd name="connsiteY12137" fmla="*/ 5302929 h 8856097"/>
              <a:gd name="connsiteX12138" fmla="*/ 5389883 w 8830208"/>
              <a:gd name="connsiteY12138" fmla="*/ 5319598 h 8856097"/>
              <a:gd name="connsiteX12139" fmla="*/ 3000327 w 8830208"/>
              <a:gd name="connsiteY12139" fmla="*/ 5323989 h 8856097"/>
              <a:gd name="connsiteX12140" fmla="*/ 2957875 w 8830208"/>
              <a:gd name="connsiteY12140" fmla="*/ 5337915 h 8856097"/>
              <a:gd name="connsiteX12141" fmla="*/ 2934062 w 8830208"/>
              <a:gd name="connsiteY12141" fmla="*/ 5348412 h 8856097"/>
              <a:gd name="connsiteX12142" fmla="*/ 2914602 w 8830208"/>
              <a:gd name="connsiteY12142" fmla="*/ 5355317 h 8856097"/>
              <a:gd name="connsiteX12143" fmla="*/ 2919365 w 8830208"/>
              <a:gd name="connsiteY12143" fmla="*/ 5384483 h 8856097"/>
              <a:gd name="connsiteX12144" fmla="*/ 2947940 w 8830208"/>
              <a:gd name="connsiteY12144" fmla="*/ 5378587 h 8856097"/>
              <a:gd name="connsiteX12145" fmla="*/ 2993269 w 8830208"/>
              <a:gd name="connsiteY12145" fmla="*/ 5360556 h 8856097"/>
              <a:gd name="connsiteX12146" fmla="*/ 3022664 w 8830208"/>
              <a:gd name="connsiteY12146" fmla="*/ 5338639 h 8856097"/>
              <a:gd name="connsiteX12147" fmla="*/ 3031617 w 8830208"/>
              <a:gd name="connsiteY12147" fmla="*/ 5334162 h 8856097"/>
              <a:gd name="connsiteX12148" fmla="*/ 3046981 w 8830208"/>
              <a:gd name="connsiteY12148" fmla="*/ 5340058 h 8856097"/>
              <a:gd name="connsiteX12149" fmla="*/ 3041685 w 8830208"/>
              <a:gd name="connsiteY12149" fmla="*/ 5326257 h 8856097"/>
              <a:gd name="connsiteX12150" fmla="*/ 3000327 w 8830208"/>
              <a:gd name="connsiteY12150" fmla="*/ 5323989 h 8856097"/>
              <a:gd name="connsiteX12151" fmla="*/ 3722856 w 8830208"/>
              <a:gd name="connsiteY12151" fmla="*/ 5318827 h 8856097"/>
              <a:gd name="connsiteX12152" fmla="*/ 3706502 w 8830208"/>
              <a:gd name="connsiteY12152" fmla="*/ 5369604 h 8856097"/>
              <a:gd name="connsiteX12153" fmla="*/ 3714702 w 8830208"/>
              <a:gd name="connsiteY12153" fmla="*/ 5350554 h 8856097"/>
              <a:gd name="connsiteX12154" fmla="*/ 3736972 w 8830208"/>
              <a:gd name="connsiteY12154" fmla="*/ 5343411 h 8856097"/>
              <a:gd name="connsiteX12155" fmla="*/ 3742525 w 8830208"/>
              <a:gd name="connsiteY12155" fmla="*/ 5333886 h 8856097"/>
              <a:gd name="connsiteX12156" fmla="*/ 3740896 w 8830208"/>
              <a:gd name="connsiteY12156" fmla="*/ 5313560 h 8856097"/>
              <a:gd name="connsiteX12157" fmla="*/ 3722856 w 8830208"/>
              <a:gd name="connsiteY12157" fmla="*/ 5318827 h 8856097"/>
              <a:gd name="connsiteX12158" fmla="*/ 5294633 w 8830208"/>
              <a:gd name="connsiteY12158" fmla="*/ 5329123 h 8856097"/>
              <a:gd name="connsiteX12159" fmla="*/ 5281565 w 8830208"/>
              <a:gd name="connsiteY12159" fmla="*/ 5345792 h 8856097"/>
              <a:gd name="connsiteX12160" fmla="*/ 5298234 w 8830208"/>
              <a:gd name="connsiteY12160" fmla="*/ 5332724 h 8856097"/>
              <a:gd name="connsiteX12161" fmla="*/ 5311302 w 8830208"/>
              <a:gd name="connsiteY12161" fmla="*/ 5312454 h 8856097"/>
              <a:gd name="connsiteX12162" fmla="*/ 5294633 w 8830208"/>
              <a:gd name="connsiteY12162" fmla="*/ 5329123 h 8856097"/>
              <a:gd name="connsiteX12163" fmla="*/ 4100465 w 8830208"/>
              <a:gd name="connsiteY12163" fmla="*/ 5331504 h 8856097"/>
              <a:gd name="connsiteX12164" fmla="*/ 4110552 w 8830208"/>
              <a:gd name="connsiteY12164" fmla="*/ 5341029 h 8856097"/>
              <a:gd name="connsiteX12165" fmla="*/ 4114752 w 8830208"/>
              <a:gd name="connsiteY12165" fmla="*/ 5331504 h 8856097"/>
              <a:gd name="connsiteX12166" fmla="*/ 4104666 w 8830208"/>
              <a:gd name="connsiteY12166" fmla="*/ 5321979 h 8856097"/>
              <a:gd name="connsiteX12167" fmla="*/ 4100465 w 8830208"/>
              <a:gd name="connsiteY12167" fmla="*/ 5331504 h 8856097"/>
              <a:gd name="connsiteX12168" fmla="*/ 5167265 w 8830208"/>
              <a:gd name="connsiteY12168" fmla="*/ 5342944 h 8856097"/>
              <a:gd name="connsiteX12169" fmla="*/ 4776254 w 8830208"/>
              <a:gd name="connsiteY12169" fmla="*/ 5445804 h 8856097"/>
              <a:gd name="connsiteX12170" fmla="*/ 4718647 w 8830208"/>
              <a:gd name="connsiteY12170" fmla="*/ 5456863 h 8856097"/>
              <a:gd name="connsiteX12171" fmla="*/ 4711808 w 8830208"/>
              <a:gd name="connsiteY12171" fmla="*/ 5467912 h 8856097"/>
              <a:gd name="connsiteX12172" fmla="*/ 4806191 w 8830208"/>
              <a:gd name="connsiteY12172" fmla="*/ 5461931 h 8856097"/>
              <a:gd name="connsiteX12173" fmla="*/ 4968459 w 8830208"/>
              <a:gd name="connsiteY12173" fmla="*/ 5436870 h 8856097"/>
              <a:gd name="connsiteX12174" fmla="*/ 5195840 w 8830208"/>
              <a:gd name="connsiteY12174" fmla="*/ 5337658 h 8856097"/>
              <a:gd name="connsiteX12175" fmla="*/ 5167265 w 8830208"/>
              <a:gd name="connsiteY12175" fmla="*/ 5342944 h 8856097"/>
              <a:gd name="connsiteX12176" fmla="*/ 3459585 w 8830208"/>
              <a:gd name="connsiteY12176" fmla="*/ 5339553 h 8856097"/>
              <a:gd name="connsiteX12177" fmla="*/ 3473825 w 8830208"/>
              <a:gd name="connsiteY12177" fmla="*/ 5374910 h 8856097"/>
              <a:gd name="connsiteX12178" fmla="*/ 3496485 w 8830208"/>
              <a:gd name="connsiteY12178" fmla="*/ 5369604 h 8856097"/>
              <a:gd name="connsiteX12179" fmla="*/ 3493418 w 8830208"/>
              <a:gd name="connsiteY12179" fmla="*/ 5350554 h 8856097"/>
              <a:gd name="connsiteX12180" fmla="*/ 3459585 w 8830208"/>
              <a:gd name="connsiteY12180" fmla="*/ 5339553 h 8856097"/>
              <a:gd name="connsiteX12181" fmla="*/ 3655648 w 8830208"/>
              <a:gd name="connsiteY12181" fmla="*/ 5342935 h 8856097"/>
              <a:gd name="connsiteX12182" fmla="*/ 3667077 w 8830208"/>
              <a:gd name="connsiteY12182" fmla="*/ 5368567 h 8856097"/>
              <a:gd name="connsiteX12183" fmla="*/ 3667077 w 8830208"/>
              <a:gd name="connsiteY12183" fmla="*/ 5382768 h 8856097"/>
              <a:gd name="connsiteX12184" fmla="*/ 3654666 w 8830208"/>
              <a:gd name="connsiteY12184" fmla="*/ 5365804 h 8856097"/>
              <a:gd name="connsiteX12185" fmla="*/ 3642265 w 8830208"/>
              <a:gd name="connsiteY12185" fmla="*/ 5348831 h 8856097"/>
              <a:gd name="connsiteX12186" fmla="*/ 3630102 w 8830208"/>
              <a:gd name="connsiteY12186" fmla="*/ 5363480 h 8856097"/>
              <a:gd name="connsiteX12187" fmla="*/ 3626063 w 8830208"/>
              <a:gd name="connsiteY12187" fmla="*/ 5392627 h 8856097"/>
              <a:gd name="connsiteX12188" fmla="*/ 3634169 w 8830208"/>
              <a:gd name="connsiteY12188" fmla="*/ 5407114 h 8856097"/>
              <a:gd name="connsiteX12189" fmla="*/ 3658924 w 8830208"/>
              <a:gd name="connsiteY12189" fmla="*/ 5390740 h 8856097"/>
              <a:gd name="connsiteX12190" fmla="*/ 3683689 w 8830208"/>
              <a:gd name="connsiteY12190" fmla="*/ 5374367 h 8856097"/>
              <a:gd name="connsiteX12191" fmla="*/ 3675688 w 8830208"/>
              <a:gd name="connsiteY12191" fmla="*/ 5352936 h 8856097"/>
              <a:gd name="connsiteX12192" fmla="*/ 3655952 w 8830208"/>
              <a:gd name="connsiteY12192" fmla="*/ 5331504 h 8856097"/>
              <a:gd name="connsiteX12193" fmla="*/ 3644218 w 8830208"/>
              <a:gd name="connsiteY12193" fmla="*/ 5331504 h 8856097"/>
              <a:gd name="connsiteX12194" fmla="*/ 3655648 w 8830208"/>
              <a:gd name="connsiteY12194" fmla="*/ 5342935 h 8856097"/>
              <a:gd name="connsiteX12195" fmla="*/ 2721874 w 8830208"/>
              <a:gd name="connsiteY12195" fmla="*/ 5354584 h 8856097"/>
              <a:gd name="connsiteX12196" fmla="*/ 2711549 w 8830208"/>
              <a:gd name="connsiteY12196" fmla="*/ 5372929 h 8856097"/>
              <a:gd name="connsiteX12197" fmla="*/ 2707434 w 8830208"/>
              <a:gd name="connsiteY12197" fmla="*/ 5379129 h 8856097"/>
              <a:gd name="connsiteX12198" fmla="*/ 2691451 w 8830208"/>
              <a:gd name="connsiteY12198" fmla="*/ 5367223 h 8856097"/>
              <a:gd name="connsiteX12199" fmla="*/ 2690184 w 8830208"/>
              <a:gd name="connsiteY12199" fmla="*/ 5379129 h 8856097"/>
              <a:gd name="connsiteX12200" fmla="*/ 2694584 w 8830208"/>
              <a:gd name="connsiteY12200" fmla="*/ 5402942 h 8856097"/>
              <a:gd name="connsiteX12201" fmla="*/ 2680764 w 8830208"/>
              <a:gd name="connsiteY12201" fmla="*/ 5384454 h 8856097"/>
              <a:gd name="connsiteX12202" fmla="*/ 2675354 w 8830208"/>
              <a:gd name="connsiteY12202" fmla="*/ 5396684 h 8856097"/>
              <a:gd name="connsiteX12203" fmla="*/ 2683450 w 8830208"/>
              <a:gd name="connsiteY12203" fmla="*/ 5409467 h 8856097"/>
              <a:gd name="connsiteX12204" fmla="*/ 2716835 w 8830208"/>
              <a:gd name="connsiteY12204" fmla="*/ 5391922 h 8856097"/>
              <a:gd name="connsiteX12205" fmla="*/ 2750220 w 8830208"/>
              <a:gd name="connsiteY12205" fmla="*/ 5374367 h 8856097"/>
              <a:gd name="connsiteX12206" fmla="*/ 2744305 w 8830208"/>
              <a:gd name="connsiteY12206" fmla="*/ 5358403 h 8856097"/>
              <a:gd name="connsiteX12207" fmla="*/ 2738390 w 8830208"/>
              <a:gd name="connsiteY12207" fmla="*/ 5342449 h 8856097"/>
              <a:gd name="connsiteX12208" fmla="*/ 2721874 w 8830208"/>
              <a:gd name="connsiteY12208" fmla="*/ 5354584 h 8856097"/>
              <a:gd name="connsiteX12209" fmla="*/ 5214890 w 8830208"/>
              <a:gd name="connsiteY12209" fmla="*/ 5370195 h 8856097"/>
              <a:gd name="connsiteX12210" fmla="*/ 4864846 w 8830208"/>
              <a:gd name="connsiteY12210" fmla="*/ 5477399 h 8856097"/>
              <a:gd name="connsiteX12211" fmla="*/ 4771978 w 8830208"/>
              <a:gd name="connsiteY12211" fmla="*/ 5496325 h 8856097"/>
              <a:gd name="connsiteX12212" fmla="*/ 5000578 w 8830208"/>
              <a:gd name="connsiteY12212" fmla="*/ 5473151 h 8856097"/>
              <a:gd name="connsiteX12213" fmla="*/ 5262515 w 8830208"/>
              <a:gd name="connsiteY12213" fmla="*/ 5356765 h 8856097"/>
              <a:gd name="connsiteX12214" fmla="*/ 5214890 w 8830208"/>
              <a:gd name="connsiteY12214" fmla="*/ 5370195 h 8856097"/>
              <a:gd name="connsiteX12215" fmla="*/ 5338153 w 8830208"/>
              <a:gd name="connsiteY12215" fmla="*/ 5355841 h 8856097"/>
              <a:gd name="connsiteX12216" fmla="*/ 5319665 w 8830208"/>
              <a:gd name="connsiteY12216" fmla="*/ 5370653 h 8856097"/>
              <a:gd name="connsiteX12217" fmla="*/ 5341096 w 8830208"/>
              <a:gd name="connsiteY12217" fmla="*/ 5360270 h 8856097"/>
              <a:gd name="connsiteX12218" fmla="*/ 5362528 w 8830208"/>
              <a:gd name="connsiteY12218" fmla="*/ 5345459 h 8856097"/>
              <a:gd name="connsiteX12219" fmla="*/ 5338153 w 8830208"/>
              <a:gd name="connsiteY12219" fmla="*/ 5355841 h 8856097"/>
              <a:gd name="connsiteX12220" fmla="*/ 3429095 w 8830208"/>
              <a:gd name="connsiteY12220" fmla="*/ 5361899 h 8856097"/>
              <a:gd name="connsiteX12221" fmla="*/ 3438477 w 8830208"/>
              <a:gd name="connsiteY12221" fmla="*/ 5383892 h 8856097"/>
              <a:gd name="connsiteX12222" fmla="*/ 3438477 w 8830208"/>
              <a:gd name="connsiteY12222" fmla="*/ 5360079 h 8856097"/>
              <a:gd name="connsiteX12223" fmla="*/ 3429248 w 8830208"/>
              <a:gd name="connsiteY12223" fmla="*/ 5345792 h 8856097"/>
              <a:gd name="connsiteX12224" fmla="*/ 3429095 w 8830208"/>
              <a:gd name="connsiteY12224" fmla="*/ 5361899 h 8856097"/>
              <a:gd name="connsiteX12225" fmla="*/ 3467052 w 8830208"/>
              <a:gd name="connsiteY12225" fmla="*/ 5360642 h 8856097"/>
              <a:gd name="connsiteX12226" fmla="*/ 3476577 w 8830208"/>
              <a:gd name="connsiteY12226" fmla="*/ 5364842 h 8856097"/>
              <a:gd name="connsiteX12227" fmla="*/ 3486102 w 8830208"/>
              <a:gd name="connsiteY12227" fmla="*/ 5354755 h 8856097"/>
              <a:gd name="connsiteX12228" fmla="*/ 3476577 w 8830208"/>
              <a:gd name="connsiteY12228" fmla="*/ 5350554 h 8856097"/>
              <a:gd name="connsiteX12229" fmla="*/ 3467052 w 8830208"/>
              <a:gd name="connsiteY12229" fmla="*/ 5360642 h 8856097"/>
              <a:gd name="connsiteX12230" fmla="*/ 2905077 w 8830208"/>
              <a:gd name="connsiteY12230" fmla="*/ 5369604 h 8856097"/>
              <a:gd name="connsiteX12231" fmla="*/ 2915164 w 8830208"/>
              <a:gd name="connsiteY12231" fmla="*/ 5379129 h 8856097"/>
              <a:gd name="connsiteX12232" fmla="*/ 2919365 w 8830208"/>
              <a:gd name="connsiteY12232" fmla="*/ 5369604 h 8856097"/>
              <a:gd name="connsiteX12233" fmla="*/ 2909278 w 8830208"/>
              <a:gd name="connsiteY12233" fmla="*/ 5360079 h 8856097"/>
              <a:gd name="connsiteX12234" fmla="*/ 2905077 w 8830208"/>
              <a:gd name="connsiteY12234" fmla="*/ 5369604 h 8856097"/>
              <a:gd name="connsiteX12235" fmla="*/ 3382985 w 8830208"/>
              <a:gd name="connsiteY12235" fmla="*/ 5366899 h 8856097"/>
              <a:gd name="connsiteX12236" fmla="*/ 3366526 w 8830208"/>
              <a:gd name="connsiteY12236" fmla="*/ 5385997 h 8856097"/>
              <a:gd name="connsiteX12237" fmla="*/ 3372241 w 8830208"/>
              <a:gd name="connsiteY12237" fmla="*/ 5400875 h 8856097"/>
              <a:gd name="connsiteX12238" fmla="*/ 3358153 w 8830208"/>
              <a:gd name="connsiteY12238" fmla="*/ 5389179 h 8856097"/>
              <a:gd name="connsiteX12239" fmla="*/ 3334531 w 8830208"/>
              <a:gd name="connsiteY12239" fmla="*/ 5383378 h 8856097"/>
              <a:gd name="connsiteX12240" fmla="*/ 3348057 w 8830208"/>
              <a:gd name="connsiteY12240" fmla="*/ 5413763 h 8856097"/>
              <a:gd name="connsiteX12241" fmla="*/ 3368669 w 8830208"/>
              <a:gd name="connsiteY12241" fmla="*/ 5417906 h 8856097"/>
              <a:gd name="connsiteX12242" fmla="*/ 3422418 w 8830208"/>
              <a:gd name="connsiteY12242" fmla="*/ 5373196 h 8856097"/>
              <a:gd name="connsiteX12243" fmla="*/ 3411265 w 8830208"/>
              <a:gd name="connsiteY12243" fmla="*/ 5361375 h 8856097"/>
              <a:gd name="connsiteX12244" fmla="*/ 3382985 w 8830208"/>
              <a:gd name="connsiteY12244" fmla="*/ 5366899 h 8856097"/>
              <a:gd name="connsiteX12245" fmla="*/ 3822040 w 8830208"/>
              <a:gd name="connsiteY12245" fmla="*/ 5372072 h 8856097"/>
              <a:gd name="connsiteX12246" fmla="*/ 3827840 w 8830208"/>
              <a:gd name="connsiteY12246" fmla="*/ 5387178 h 8856097"/>
              <a:gd name="connsiteX12247" fmla="*/ 3803942 w 8830208"/>
              <a:gd name="connsiteY12247" fmla="*/ 5382854 h 8856097"/>
              <a:gd name="connsiteX12248" fmla="*/ 3780053 w 8830208"/>
              <a:gd name="connsiteY12248" fmla="*/ 5378520 h 8856097"/>
              <a:gd name="connsiteX12249" fmla="*/ 3792341 w 8830208"/>
              <a:gd name="connsiteY12249" fmla="*/ 5391674 h 8856097"/>
              <a:gd name="connsiteX12250" fmla="*/ 3838527 w 8830208"/>
              <a:gd name="connsiteY12250" fmla="*/ 5383340 h 8856097"/>
              <a:gd name="connsiteX12251" fmla="*/ 3827383 w 8830208"/>
              <a:gd name="connsiteY12251" fmla="*/ 5363842 h 8856097"/>
              <a:gd name="connsiteX12252" fmla="*/ 3822040 w 8830208"/>
              <a:gd name="connsiteY12252" fmla="*/ 5372072 h 8856097"/>
              <a:gd name="connsiteX12253" fmla="*/ 2538365 w 8830208"/>
              <a:gd name="connsiteY12253" fmla="*/ 5379129 h 8856097"/>
              <a:gd name="connsiteX12254" fmla="*/ 2542566 w 8830208"/>
              <a:gd name="connsiteY12254" fmla="*/ 5388654 h 8856097"/>
              <a:gd name="connsiteX12255" fmla="*/ 2552652 w 8830208"/>
              <a:gd name="connsiteY12255" fmla="*/ 5379129 h 8856097"/>
              <a:gd name="connsiteX12256" fmla="*/ 2548452 w 8830208"/>
              <a:gd name="connsiteY12256" fmla="*/ 5369604 h 8856097"/>
              <a:gd name="connsiteX12257" fmla="*/ 2538365 w 8830208"/>
              <a:gd name="connsiteY12257" fmla="*/ 5379129 h 8856097"/>
              <a:gd name="connsiteX12258" fmla="*/ 3633740 w 8830208"/>
              <a:gd name="connsiteY12258" fmla="*/ 5379129 h 8856097"/>
              <a:gd name="connsiteX12259" fmla="*/ 3643827 w 8830208"/>
              <a:gd name="connsiteY12259" fmla="*/ 5388654 h 8856097"/>
              <a:gd name="connsiteX12260" fmla="*/ 3648027 w 8830208"/>
              <a:gd name="connsiteY12260" fmla="*/ 5379129 h 8856097"/>
              <a:gd name="connsiteX12261" fmla="*/ 3637941 w 8830208"/>
              <a:gd name="connsiteY12261" fmla="*/ 5369604 h 8856097"/>
              <a:gd name="connsiteX12262" fmla="*/ 3633740 w 8830208"/>
              <a:gd name="connsiteY12262" fmla="*/ 5379129 h 8856097"/>
              <a:gd name="connsiteX12263" fmla="*/ 5253571 w 8830208"/>
              <a:gd name="connsiteY12263" fmla="*/ 5402628 h 8856097"/>
              <a:gd name="connsiteX12264" fmla="*/ 4951800 w 8830208"/>
              <a:gd name="connsiteY12264" fmla="*/ 5503993 h 8856097"/>
              <a:gd name="connsiteX12265" fmla="*/ 4857703 w 8830208"/>
              <a:gd name="connsiteY12265" fmla="*/ 5523100 h 8856097"/>
              <a:gd name="connsiteX12266" fmla="*/ 5048203 w 8830208"/>
              <a:gd name="connsiteY12266" fmla="*/ 5506346 h 8856097"/>
              <a:gd name="connsiteX12267" fmla="*/ 5295853 w 8830208"/>
              <a:gd name="connsiteY12267" fmla="*/ 5390322 h 8856097"/>
              <a:gd name="connsiteX12268" fmla="*/ 5253571 w 8830208"/>
              <a:gd name="connsiteY12268" fmla="*/ 5402628 h 8856097"/>
              <a:gd name="connsiteX12269" fmla="*/ 2816495 w 8830208"/>
              <a:gd name="connsiteY12269" fmla="*/ 5391903 h 8856097"/>
              <a:gd name="connsiteX12270" fmla="*/ 2820086 w 8830208"/>
              <a:gd name="connsiteY12270" fmla="*/ 5418096 h 8856097"/>
              <a:gd name="connsiteX12271" fmla="*/ 2828582 w 8830208"/>
              <a:gd name="connsiteY12271" fmla="*/ 5431517 h 8856097"/>
              <a:gd name="connsiteX12272" fmla="*/ 2828735 w 8830208"/>
              <a:gd name="connsiteY12272" fmla="*/ 5405323 h 8856097"/>
              <a:gd name="connsiteX12273" fmla="*/ 2816495 w 8830208"/>
              <a:gd name="connsiteY12273" fmla="*/ 5391903 h 8856097"/>
              <a:gd name="connsiteX12274" fmla="*/ 2847689 w 8830208"/>
              <a:gd name="connsiteY12274" fmla="*/ 5385397 h 8856097"/>
              <a:gd name="connsiteX12275" fmla="*/ 2857452 w 8830208"/>
              <a:gd name="connsiteY12275" fmla="*/ 5399532 h 8856097"/>
              <a:gd name="connsiteX12276" fmla="*/ 2847927 w 8830208"/>
              <a:gd name="connsiteY12276" fmla="*/ 5402942 h 8856097"/>
              <a:gd name="connsiteX12277" fmla="*/ 2838402 w 8830208"/>
              <a:gd name="connsiteY12277" fmla="*/ 5407143 h 8856097"/>
              <a:gd name="connsiteX12278" fmla="*/ 2853385 w 8830208"/>
              <a:gd name="connsiteY12278" fmla="*/ 5417229 h 8856097"/>
              <a:gd name="connsiteX12279" fmla="*/ 2850071 w 8830208"/>
              <a:gd name="connsiteY12279" fmla="*/ 5383016 h 8856097"/>
              <a:gd name="connsiteX12280" fmla="*/ 2847689 w 8830208"/>
              <a:gd name="connsiteY12280" fmla="*/ 5385397 h 8856097"/>
              <a:gd name="connsiteX12281" fmla="*/ 3292554 w 8830208"/>
              <a:gd name="connsiteY12281" fmla="*/ 5400561 h 8856097"/>
              <a:gd name="connsiteX12282" fmla="*/ 3297250 w 8830208"/>
              <a:gd name="connsiteY12282" fmla="*/ 5421992 h 8856097"/>
              <a:gd name="connsiteX12283" fmla="*/ 3287973 w 8830208"/>
              <a:gd name="connsiteY12283" fmla="*/ 5408867 h 8856097"/>
              <a:gd name="connsiteX12284" fmla="*/ 3257502 w 8830208"/>
              <a:gd name="connsiteY12284" fmla="*/ 5423669 h 8856097"/>
              <a:gd name="connsiteX12285" fmla="*/ 3257502 w 8830208"/>
              <a:gd name="connsiteY12285" fmla="*/ 5438499 h 8856097"/>
              <a:gd name="connsiteX12286" fmla="*/ 3278934 w 8830208"/>
              <a:gd name="connsiteY12286" fmla="*/ 5432755 h 8856097"/>
              <a:gd name="connsiteX12287" fmla="*/ 3306185 w 8830208"/>
              <a:gd name="connsiteY12287" fmla="*/ 5426888 h 8856097"/>
              <a:gd name="connsiteX12288" fmla="*/ 3295383 w 8830208"/>
              <a:gd name="connsiteY12288" fmla="*/ 5379129 h 8856097"/>
              <a:gd name="connsiteX12289" fmla="*/ 3292554 w 8830208"/>
              <a:gd name="connsiteY12289" fmla="*/ 5400561 h 8856097"/>
              <a:gd name="connsiteX12290" fmla="*/ 3381327 w 8830208"/>
              <a:gd name="connsiteY12290" fmla="*/ 5389217 h 8856097"/>
              <a:gd name="connsiteX12291" fmla="*/ 3390852 w 8830208"/>
              <a:gd name="connsiteY12291" fmla="*/ 5393417 h 8856097"/>
              <a:gd name="connsiteX12292" fmla="*/ 3400377 w 8830208"/>
              <a:gd name="connsiteY12292" fmla="*/ 5383330 h 8856097"/>
              <a:gd name="connsiteX12293" fmla="*/ 3390852 w 8830208"/>
              <a:gd name="connsiteY12293" fmla="*/ 5379129 h 8856097"/>
              <a:gd name="connsiteX12294" fmla="*/ 3381327 w 8830208"/>
              <a:gd name="connsiteY12294" fmla="*/ 5389217 h 8856097"/>
              <a:gd name="connsiteX12295" fmla="*/ 3748164 w 8830208"/>
              <a:gd name="connsiteY12295" fmla="*/ 5388454 h 8856097"/>
              <a:gd name="connsiteX12296" fmla="*/ 3753288 w 8830208"/>
              <a:gd name="connsiteY12296" fmla="*/ 5418144 h 8856097"/>
              <a:gd name="connsiteX12297" fmla="*/ 3764185 w 8830208"/>
              <a:gd name="connsiteY12297" fmla="*/ 5438499 h 8856097"/>
              <a:gd name="connsiteX12298" fmla="*/ 3779358 w 8830208"/>
              <a:gd name="connsiteY12298" fmla="*/ 5423326 h 8856097"/>
              <a:gd name="connsiteX12299" fmla="*/ 3786654 w 8830208"/>
              <a:gd name="connsiteY12299" fmla="*/ 5400790 h 8856097"/>
              <a:gd name="connsiteX12300" fmla="*/ 3774501 w 8830208"/>
              <a:gd name="connsiteY12300" fmla="*/ 5405381 h 8856097"/>
              <a:gd name="connsiteX12301" fmla="*/ 3761051 w 8830208"/>
              <a:gd name="connsiteY12301" fmla="*/ 5411677 h 8856097"/>
              <a:gd name="connsiteX12302" fmla="*/ 3763032 w 8830208"/>
              <a:gd name="connsiteY12302" fmla="*/ 5392569 h 8856097"/>
              <a:gd name="connsiteX12303" fmla="*/ 3764051 w 8830208"/>
              <a:gd name="connsiteY12303" fmla="*/ 5379129 h 8856097"/>
              <a:gd name="connsiteX12304" fmla="*/ 3748164 w 8830208"/>
              <a:gd name="connsiteY12304" fmla="*/ 5388454 h 8856097"/>
              <a:gd name="connsiteX12305" fmla="*/ 3943607 w 8830208"/>
              <a:gd name="connsiteY12305" fmla="*/ 5387292 h 8856097"/>
              <a:gd name="connsiteX12306" fmla="*/ 3928653 w 8830208"/>
              <a:gd name="connsiteY12306" fmla="*/ 5394598 h 8856097"/>
              <a:gd name="connsiteX12307" fmla="*/ 3906127 w 8830208"/>
              <a:gd name="connsiteY12307" fmla="*/ 5410248 h 8856097"/>
              <a:gd name="connsiteX12308" fmla="*/ 3889820 w 8830208"/>
              <a:gd name="connsiteY12308" fmla="*/ 5428631 h 8856097"/>
              <a:gd name="connsiteX12309" fmla="*/ 3878313 w 8830208"/>
              <a:gd name="connsiteY12309" fmla="*/ 5440537 h 8856097"/>
              <a:gd name="connsiteX12310" fmla="*/ 3890220 w 8830208"/>
              <a:gd name="connsiteY12310" fmla="*/ 5455329 h 8856097"/>
              <a:gd name="connsiteX12311" fmla="*/ 3905345 w 8830208"/>
              <a:gd name="connsiteY12311" fmla="*/ 5438661 h 8856097"/>
              <a:gd name="connsiteX12312" fmla="*/ 3905498 w 8830208"/>
              <a:gd name="connsiteY12312" fmla="*/ 5421992 h 8856097"/>
              <a:gd name="connsiteX12313" fmla="*/ 3913937 w 8830208"/>
              <a:gd name="connsiteY12313" fmla="*/ 5435327 h 8856097"/>
              <a:gd name="connsiteX12314" fmla="*/ 3922376 w 8830208"/>
              <a:gd name="connsiteY12314" fmla="*/ 5448662 h 8856097"/>
              <a:gd name="connsiteX12315" fmla="*/ 3946750 w 8830208"/>
              <a:gd name="connsiteY12315" fmla="*/ 5429489 h 8856097"/>
              <a:gd name="connsiteX12316" fmla="*/ 3971125 w 8830208"/>
              <a:gd name="connsiteY12316" fmla="*/ 5410315 h 8856097"/>
              <a:gd name="connsiteX12317" fmla="*/ 3957514 w 8830208"/>
              <a:gd name="connsiteY12317" fmla="*/ 5392341 h 8856097"/>
              <a:gd name="connsiteX12318" fmla="*/ 3943607 w 8830208"/>
              <a:gd name="connsiteY12318" fmla="*/ 5387292 h 8856097"/>
              <a:gd name="connsiteX12319" fmla="*/ 4449490 w 8830208"/>
              <a:gd name="connsiteY12319" fmla="*/ 5384949 h 8856097"/>
              <a:gd name="connsiteX12320" fmla="*/ 4514803 w 8830208"/>
              <a:gd name="connsiteY12320" fmla="*/ 5478457 h 8856097"/>
              <a:gd name="connsiteX12321" fmla="*/ 4455519 w 8830208"/>
              <a:gd name="connsiteY12321" fmla="*/ 5382568 h 8856097"/>
              <a:gd name="connsiteX12322" fmla="*/ 4449490 w 8830208"/>
              <a:gd name="connsiteY12322" fmla="*/ 5384949 h 8856097"/>
              <a:gd name="connsiteX12323" fmla="*/ 5291090 w 8830208"/>
              <a:gd name="connsiteY12323" fmla="*/ 5432765 h 8856097"/>
              <a:gd name="connsiteX12324" fmla="*/ 4970860 w 8830208"/>
              <a:gd name="connsiteY12324" fmla="*/ 5545465 h 8856097"/>
              <a:gd name="connsiteX12325" fmla="*/ 4891040 w 8830208"/>
              <a:gd name="connsiteY12325" fmla="*/ 5557923 h 8856097"/>
              <a:gd name="connsiteX12326" fmla="*/ 4938665 w 8830208"/>
              <a:gd name="connsiteY12326" fmla="*/ 5558943 h 8856097"/>
              <a:gd name="connsiteX12327" fmla="*/ 5356127 w 8830208"/>
              <a:gd name="connsiteY12327" fmla="*/ 5405714 h 8856097"/>
              <a:gd name="connsiteX12328" fmla="*/ 5291090 w 8830208"/>
              <a:gd name="connsiteY12328" fmla="*/ 5432765 h 8856097"/>
              <a:gd name="connsiteX12329" fmla="*/ 6293435 w 8830208"/>
              <a:gd name="connsiteY12329" fmla="*/ 5389836 h 8856097"/>
              <a:gd name="connsiteX12330" fmla="*/ 6310513 w 8830208"/>
              <a:gd name="connsiteY12330" fmla="*/ 5396341 h 8856097"/>
              <a:gd name="connsiteX12331" fmla="*/ 6298769 w 8830208"/>
              <a:gd name="connsiteY12331" fmla="*/ 5384502 h 8856097"/>
              <a:gd name="connsiteX12332" fmla="*/ 6281690 w 8830208"/>
              <a:gd name="connsiteY12332" fmla="*/ 5378006 h 8856097"/>
              <a:gd name="connsiteX12333" fmla="*/ 6293435 w 8830208"/>
              <a:gd name="connsiteY12333" fmla="*/ 5389836 h 8856097"/>
              <a:gd name="connsiteX12334" fmla="*/ 3338465 w 8830208"/>
              <a:gd name="connsiteY12334" fmla="*/ 5398179 h 8856097"/>
              <a:gd name="connsiteX12335" fmla="*/ 3348552 w 8830208"/>
              <a:gd name="connsiteY12335" fmla="*/ 5407704 h 8856097"/>
              <a:gd name="connsiteX12336" fmla="*/ 3352752 w 8830208"/>
              <a:gd name="connsiteY12336" fmla="*/ 5398179 h 8856097"/>
              <a:gd name="connsiteX12337" fmla="*/ 3342666 w 8830208"/>
              <a:gd name="connsiteY12337" fmla="*/ 5388654 h 8856097"/>
              <a:gd name="connsiteX12338" fmla="*/ 3338465 w 8830208"/>
              <a:gd name="connsiteY12338" fmla="*/ 5398179 h 8856097"/>
              <a:gd name="connsiteX12339" fmla="*/ 5445367 w 8830208"/>
              <a:gd name="connsiteY12339" fmla="*/ 5430526 h 8856097"/>
              <a:gd name="connsiteX12340" fmla="*/ 5162503 w 8830208"/>
              <a:gd name="connsiteY12340" fmla="*/ 5582289 h 8856097"/>
              <a:gd name="connsiteX12341" fmla="*/ 5048203 w 8830208"/>
              <a:gd name="connsiteY12341" fmla="*/ 5615902 h 8856097"/>
              <a:gd name="connsiteX12342" fmla="*/ 5014865 w 8830208"/>
              <a:gd name="connsiteY12342" fmla="*/ 5625780 h 8856097"/>
              <a:gd name="connsiteX12343" fmla="*/ 5062490 w 8830208"/>
              <a:gd name="connsiteY12343" fmla="*/ 5620608 h 8856097"/>
              <a:gd name="connsiteX12344" fmla="*/ 5291090 w 8830208"/>
              <a:gd name="connsiteY12344" fmla="*/ 5555152 h 8856097"/>
              <a:gd name="connsiteX12345" fmla="*/ 5486505 w 8830208"/>
              <a:gd name="connsiteY12345" fmla="*/ 5407419 h 8856097"/>
              <a:gd name="connsiteX12346" fmla="*/ 5445367 w 8830208"/>
              <a:gd name="connsiteY12346" fmla="*/ 5430526 h 8856097"/>
              <a:gd name="connsiteX12347" fmla="*/ 3000023 w 8830208"/>
              <a:gd name="connsiteY12347" fmla="*/ 5412838 h 8856097"/>
              <a:gd name="connsiteX12348" fmla="*/ 2988907 w 8830208"/>
              <a:gd name="connsiteY12348" fmla="*/ 5426221 h 8856097"/>
              <a:gd name="connsiteX12349" fmla="*/ 3004147 w 8830208"/>
              <a:gd name="connsiteY12349" fmla="*/ 5441461 h 8856097"/>
              <a:gd name="connsiteX12350" fmla="*/ 3019377 w 8830208"/>
              <a:gd name="connsiteY12350" fmla="*/ 5447186 h 8856097"/>
              <a:gd name="connsiteX12351" fmla="*/ 3031560 w 8830208"/>
              <a:gd name="connsiteY12351" fmla="*/ 5434594 h 8856097"/>
              <a:gd name="connsiteX12352" fmla="*/ 3043733 w 8830208"/>
              <a:gd name="connsiteY12352" fmla="*/ 5431517 h 8856097"/>
              <a:gd name="connsiteX12353" fmla="*/ 3027436 w 8830208"/>
              <a:gd name="connsiteY12353" fmla="*/ 5415487 h 8856097"/>
              <a:gd name="connsiteX12354" fmla="*/ 3011129 w 8830208"/>
              <a:gd name="connsiteY12354" fmla="*/ 5399456 h 8856097"/>
              <a:gd name="connsiteX12355" fmla="*/ 3000023 w 8830208"/>
              <a:gd name="connsiteY12355" fmla="*/ 5412838 h 8856097"/>
              <a:gd name="connsiteX12356" fmla="*/ 5397342 w 8830208"/>
              <a:gd name="connsiteY12356" fmla="*/ 5421030 h 8856097"/>
              <a:gd name="connsiteX12357" fmla="*/ 4994024 w 8830208"/>
              <a:gd name="connsiteY12357" fmla="*/ 5579154 h 8856097"/>
              <a:gd name="connsiteX12358" fmla="*/ 4962478 w 8830208"/>
              <a:gd name="connsiteY12358" fmla="*/ 5589365 h 8856097"/>
              <a:gd name="connsiteX12359" fmla="*/ 5146225 w 8830208"/>
              <a:gd name="connsiteY12359" fmla="*/ 5567677 h 8856097"/>
              <a:gd name="connsiteX12360" fmla="*/ 5405209 w 8830208"/>
              <a:gd name="connsiteY12360" fmla="*/ 5426374 h 8856097"/>
              <a:gd name="connsiteX12361" fmla="*/ 5397342 w 8830208"/>
              <a:gd name="connsiteY12361" fmla="*/ 5421030 h 8856097"/>
              <a:gd name="connsiteX12362" fmla="*/ 5507746 w 8830208"/>
              <a:gd name="connsiteY12362" fmla="*/ 5474256 h 8856097"/>
              <a:gd name="connsiteX12363" fmla="*/ 5429126 w 8830208"/>
              <a:gd name="connsiteY12363" fmla="*/ 5549570 h 8856097"/>
              <a:gd name="connsiteX12364" fmla="*/ 5360109 w 8830208"/>
              <a:gd name="connsiteY12364" fmla="*/ 5582536 h 8856097"/>
              <a:gd name="connsiteX12365" fmla="*/ 5273059 w 8830208"/>
              <a:gd name="connsiteY12365" fmla="*/ 5621369 h 8856097"/>
              <a:gd name="connsiteX12366" fmla="*/ 5259895 w 8830208"/>
              <a:gd name="connsiteY12366" fmla="*/ 5632104 h 8856097"/>
              <a:gd name="connsiteX12367" fmla="*/ 5424440 w 8830208"/>
              <a:gd name="connsiteY12367" fmla="*/ 5564896 h 8856097"/>
              <a:gd name="connsiteX12368" fmla="*/ 5570602 w 8830208"/>
              <a:gd name="connsiteY12368" fmla="*/ 5428822 h 8856097"/>
              <a:gd name="connsiteX12369" fmla="*/ 5589394 w 8830208"/>
              <a:gd name="connsiteY12369" fmla="*/ 5398551 h 8856097"/>
              <a:gd name="connsiteX12370" fmla="*/ 5507746 w 8830208"/>
              <a:gd name="connsiteY12370" fmla="*/ 5474256 h 8856097"/>
              <a:gd name="connsiteX12371" fmla="*/ 2796759 w 8830208"/>
              <a:gd name="connsiteY12371" fmla="*/ 5421992 h 8856097"/>
              <a:gd name="connsiteX12372" fmla="*/ 2803865 w 8830208"/>
              <a:gd name="connsiteY12372" fmla="*/ 5441042 h 8856097"/>
              <a:gd name="connsiteX12373" fmla="*/ 2789682 w 8830208"/>
              <a:gd name="connsiteY12373" fmla="*/ 5429536 h 8856097"/>
              <a:gd name="connsiteX12374" fmla="*/ 2754563 w 8830208"/>
              <a:gd name="connsiteY12374" fmla="*/ 5423497 h 8856097"/>
              <a:gd name="connsiteX12375" fmla="*/ 2744743 w 8830208"/>
              <a:gd name="connsiteY12375" fmla="*/ 5445804 h 8856097"/>
              <a:gd name="connsiteX12376" fmla="*/ 2749734 w 8830208"/>
              <a:gd name="connsiteY12376" fmla="*/ 5451929 h 8856097"/>
              <a:gd name="connsiteX12377" fmla="*/ 2729208 w 8830208"/>
              <a:gd name="connsiteY12377" fmla="*/ 5446091 h 8856097"/>
              <a:gd name="connsiteX12378" fmla="*/ 2714806 w 8830208"/>
              <a:gd name="connsiteY12378" fmla="*/ 5434137 h 8856097"/>
              <a:gd name="connsiteX12379" fmla="*/ 2708748 w 8830208"/>
              <a:gd name="connsiteY12379" fmla="*/ 5449910 h 8856097"/>
              <a:gd name="connsiteX12380" fmla="*/ 2742209 w 8830208"/>
              <a:gd name="connsiteY12380" fmla="*/ 5465245 h 8856097"/>
              <a:gd name="connsiteX12381" fmla="*/ 2765308 w 8830208"/>
              <a:gd name="connsiteY12381" fmla="*/ 5440157 h 8856097"/>
              <a:gd name="connsiteX12382" fmla="*/ 2769918 w 8830208"/>
              <a:gd name="connsiteY12382" fmla="*/ 5426754 h 8856097"/>
              <a:gd name="connsiteX12383" fmla="*/ 2784034 w 8830208"/>
              <a:gd name="connsiteY12383" fmla="*/ 5438661 h 8856097"/>
              <a:gd name="connsiteX12384" fmla="*/ 2788396 w 8830208"/>
              <a:gd name="connsiteY12384" fmla="*/ 5450567 h 8856097"/>
              <a:gd name="connsiteX12385" fmla="*/ 2801017 w 8830208"/>
              <a:gd name="connsiteY12385" fmla="*/ 5438661 h 8856097"/>
              <a:gd name="connsiteX12386" fmla="*/ 2813637 w 8830208"/>
              <a:gd name="connsiteY12386" fmla="*/ 5426754 h 8856097"/>
              <a:gd name="connsiteX12387" fmla="*/ 2801645 w 8830208"/>
              <a:gd name="connsiteY12387" fmla="*/ 5414848 h 8856097"/>
              <a:gd name="connsiteX12388" fmla="*/ 2789654 w 8830208"/>
              <a:gd name="connsiteY12388" fmla="*/ 5402942 h 8856097"/>
              <a:gd name="connsiteX12389" fmla="*/ 2796759 w 8830208"/>
              <a:gd name="connsiteY12389" fmla="*/ 5421992 h 8856097"/>
              <a:gd name="connsiteX12390" fmla="*/ 3221574 w 8830208"/>
              <a:gd name="connsiteY12390" fmla="*/ 5429136 h 8856097"/>
              <a:gd name="connsiteX12391" fmla="*/ 3231004 w 8830208"/>
              <a:gd name="connsiteY12391" fmla="*/ 5455329 h 8856097"/>
              <a:gd name="connsiteX12392" fmla="*/ 3228880 w 8830208"/>
              <a:gd name="connsiteY12392" fmla="*/ 5417229 h 8856097"/>
              <a:gd name="connsiteX12393" fmla="*/ 3219593 w 8830208"/>
              <a:gd name="connsiteY12393" fmla="*/ 5402942 h 8856097"/>
              <a:gd name="connsiteX12394" fmla="*/ 3221574 w 8830208"/>
              <a:gd name="connsiteY12394" fmla="*/ 5429136 h 8856097"/>
              <a:gd name="connsiteX12395" fmla="*/ 3496790 w 8830208"/>
              <a:gd name="connsiteY12395" fmla="*/ 5416316 h 8856097"/>
              <a:gd name="connsiteX12396" fmla="*/ 3490208 w 8830208"/>
              <a:gd name="connsiteY12396" fmla="*/ 5435213 h 8856097"/>
              <a:gd name="connsiteX12397" fmla="*/ 3486664 w 8830208"/>
              <a:gd name="connsiteY12397" fmla="*/ 5445804 h 8856097"/>
              <a:gd name="connsiteX12398" fmla="*/ 3476577 w 8830208"/>
              <a:gd name="connsiteY12398" fmla="*/ 5436279 h 8856097"/>
              <a:gd name="connsiteX12399" fmla="*/ 3466033 w 8830208"/>
              <a:gd name="connsiteY12399" fmla="*/ 5426754 h 8856097"/>
              <a:gd name="connsiteX12400" fmla="*/ 3460919 w 8830208"/>
              <a:gd name="connsiteY12400" fmla="*/ 5440900 h 8856097"/>
              <a:gd name="connsiteX12401" fmla="*/ 3466348 w 8830208"/>
              <a:gd name="connsiteY12401" fmla="*/ 5455053 h 8856097"/>
              <a:gd name="connsiteX12402" fmla="*/ 3449441 w 8830208"/>
              <a:gd name="connsiteY12402" fmla="*/ 5444490 h 8856097"/>
              <a:gd name="connsiteX12403" fmla="*/ 3432534 w 8830208"/>
              <a:gd name="connsiteY12403" fmla="*/ 5433937 h 8856097"/>
              <a:gd name="connsiteX12404" fmla="*/ 3402168 w 8830208"/>
              <a:gd name="connsiteY12404" fmla="*/ 5449643 h 8856097"/>
              <a:gd name="connsiteX12405" fmla="*/ 3390195 w 8830208"/>
              <a:gd name="connsiteY12405" fmla="*/ 5486839 h 8856097"/>
              <a:gd name="connsiteX12406" fmla="*/ 3402702 w 8830208"/>
              <a:gd name="connsiteY12406" fmla="*/ 5466293 h 8856097"/>
              <a:gd name="connsiteX12407" fmla="*/ 3396815 w 8830208"/>
              <a:gd name="connsiteY12407" fmla="*/ 5450567 h 8856097"/>
              <a:gd name="connsiteX12408" fmla="*/ 3412884 w 8830208"/>
              <a:gd name="connsiteY12408" fmla="*/ 5463635 h 8856097"/>
              <a:gd name="connsiteX12409" fmla="*/ 3428952 w 8830208"/>
              <a:gd name="connsiteY12409" fmla="*/ 5476713 h 8856097"/>
              <a:gd name="connsiteX12410" fmla="*/ 3429095 w 8830208"/>
              <a:gd name="connsiteY12410" fmla="*/ 5458873 h 8856097"/>
              <a:gd name="connsiteX12411" fmla="*/ 3429248 w 8830208"/>
              <a:gd name="connsiteY12411" fmla="*/ 5441042 h 8856097"/>
              <a:gd name="connsiteX12412" fmla="*/ 3437601 w 8830208"/>
              <a:gd name="connsiteY12412" fmla="*/ 5454234 h 8856097"/>
              <a:gd name="connsiteX12413" fmla="*/ 3504962 w 8830208"/>
              <a:gd name="connsiteY12413" fmla="*/ 5433613 h 8856097"/>
              <a:gd name="connsiteX12414" fmla="*/ 3513468 w 8830208"/>
              <a:gd name="connsiteY12414" fmla="*/ 5412467 h 8856097"/>
              <a:gd name="connsiteX12415" fmla="*/ 3514220 w 8830208"/>
              <a:gd name="connsiteY12415" fmla="*/ 5441042 h 8856097"/>
              <a:gd name="connsiteX12416" fmla="*/ 3523183 w 8830208"/>
              <a:gd name="connsiteY12416" fmla="*/ 5456654 h 8856097"/>
              <a:gd name="connsiteX12417" fmla="*/ 3515944 w 8830208"/>
              <a:gd name="connsiteY12417" fmla="*/ 5407847 h 8856097"/>
              <a:gd name="connsiteX12418" fmla="*/ 3496790 w 8830208"/>
              <a:gd name="connsiteY12418" fmla="*/ 5416316 h 8856097"/>
              <a:gd name="connsiteX12419" fmla="*/ 3920804 w 8830208"/>
              <a:gd name="connsiteY12419" fmla="*/ 5421992 h 8856097"/>
              <a:gd name="connsiteX12420" fmla="*/ 3930034 w 8830208"/>
              <a:gd name="connsiteY12420" fmla="*/ 5436279 h 8856097"/>
              <a:gd name="connsiteX12421" fmla="*/ 3933777 w 8830208"/>
              <a:gd name="connsiteY12421" fmla="*/ 5421992 h 8856097"/>
              <a:gd name="connsiteX12422" fmla="*/ 3924548 w 8830208"/>
              <a:gd name="connsiteY12422" fmla="*/ 5407704 h 8856097"/>
              <a:gd name="connsiteX12423" fmla="*/ 3920804 w 8830208"/>
              <a:gd name="connsiteY12423" fmla="*/ 5421992 h 8856097"/>
              <a:gd name="connsiteX12424" fmla="*/ 4504001 w 8830208"/>
              <a:gd name="connsiteY12424" fmla="*/ 5421992 h 8856097"/>
              <a:gd name="connsiteX12425" fmla="*/ 4543073 w 8830208"/>
              <a:gd name="connsiteY12425" fmla="*/ 5467769 h 8856097"/>
              <a:gd name="connsiteX12426" fmla="*/ 4518994 w 8830208"/>
              <a:gd name="connsiteY12426" fmla="*/ 5429669 h 8856097"/>
              <a:gd name="connsiteX12427" fmla="*/ 4504001 w 8830208"/>
              <a:gd name="connsiteY12427" fmla="*/ 5421992 h 8856097"/>
              <a:gd name="connsiteX12428" fmla="*/ 2962370 w 8830208"/>
              <a:gd name="connsiteY12428" fmla="*/ 5424373 h 8856097"/>
              <a:gd name="connsiteX12429" fmla="*/ 2985745 w 8830208"/>
              <a:gd name="connsiteY12429" fmla="*/ 5454034 h 8856097"/>
              <a:gd name="connsiteX12430" fmla="*/ 2970733 w 8830208"/>
              <a:gd name="connsiteY12430" fmla="*/ 5417229 h 8856097"/>
              <a:gd name="connsiteX12431" fmla="*/ 2962370 w 8830208"/>
              <a:gd name="connsiteY12431" fmla="*/ 5424373 h 8856097"/>
              <a:gd name="connsiteX12432" fmla="*/ 3005090 w 8830208"/>
              <a:gd name="connsiteY12432" fmla="*/ 5426754 h 8856097"/>
              <a:gd name="connsiteX12433" fmla="*/ 3015177 w 8830208"/>
              <a:gd name="connsiteY12433" fmla="*/ 5436279 h 8856097"/>
              <a:gd name="connsiteX12434" fmla="*/ 3019377 w 8830208"/>
              <a:gd name="connsiteY12434" fmla="*/ 5426754 h 8856097"/>
              <a:gd name="connsiteX12435" fmla="*/ 3009291 w 8830208"/>
              <a:gd name="connsiteY12435" fmla="*/ 5417229 h 8856097"/>
              <a:gd name="connsiteX12436" fmla="*/ 3005090 w 8830208"/>
              <a:gd name="connsiteY12436" fmla="*/ 5426754 h 8856097"/>
              <a:gd name="connsiteX12437" fmla="*/ 3712026 w 8830208"/>
              <a:gd name="connsiteY12437" fmla="*/ 5433898 h 8856097"/>
              <a:gd name="connsiteX12438" fmla="*/ 3718265 w 8830208"/>
              <a:gd name="connsiteY12438" fmla="*/ 5450567 h 8856097"/>
              <a:gd name="connsiteX12439" fmla="*/ 3701168 w 8830208"/>
              <a:gd name="connsiteY12439" fmla="*/ 5436642 h 8856097"/>
              <a:gd name="connsiteX12440" fmla="*/ 3684070 w 8830208"/>
              <a:gd name="connsiteY12440" fmla="*/ 5422706 h 8856097"/>
              <a:gd name="connsiteX12441" fmla="*/ 3670811 w 8830208"/>
              <a:gd name="connsiteY12441" fmla="*/ 5440842 h 8856097"/>
              <a:gd name="connsiteX12442" fmla="*/ 3657552 w 8830208"/>
              <a:gd name="connsiteY12442" fmla="*/ 5446034 h 8856097"/>
              <a:gd name="connsiteX12443" fmla="*/ 3651914 w 8830208"/>
              <a:gd name="connsiteY12443" fmla="*/ 5438737 h 8856097"/>
              <a:gd name="connsiteX12444" fmla="*/ 3656390 w 8830208"/>
              <a:gd name="connsiteY12444" fmla="*/ 5461759 h 8856097"/>
              <a:gd name="connsiteX12445" fmla="*/ 3666792 w 8830208"/>
              <a:gd name="connsiteY12445" fmla="*/ 5466674 h 8856097"/>
              <a:gd name="connsiteX12446" fmla="*/ 3676402 w 8830208"/>
              <a:gd name="connsiteY12446" fmla="*/ 5459968 h 8856097"/>
              <a:gd name="connsiteX12447" fmla="*/ 3724227 w 8830208"/>
              <a:gd name="connsiteY12447" fmla="*/ 5431184 h 8856097"/>
              <a:gd name="connsiteX12448" fmla="*/ 3714998 w 8830208"/>
              <a:gd name="connsiteY12448" fmla="*/ 5417229 h 8856097"/>
              <a:gd name="connsiteX12449" fmla="*/ 3712026 w 8830208"/>
              <a:gd name="connsiteY12449" fmla="*/ 5433898 h 8856097"/>
              <a:gd name="connsiteX12450" fmla="*/ 5567315 w 8830208"/>
              <a:gd name="connsiteY12450" fmla="*/ 5480266 h 8856097"/>
              <a:gd name="connsiteX12451" fmla="*/ 5474446 w 8830208"/>
              <a:gd name="connsiteY12451" fmla="*/ 5558066 h 8856097"/>
              <a:gd name="connsiteX12452" fmla="*/ 5448253 w 8830208"/>
              <a:gd name="connsiteY12452" fmla="*/ 5581431 h 8856097"/>
              <a:gd name="connsiteX12453" fmla="*/ 5608663 w 8830208"/>
              <a:gd name="connsiteY12453" fmla="*/ 5455796 h 8856097"/>
              <a:gd name="connsiteX12454" fmla="*/ 5636819 w 8830208"/>
              <a:gd name="connsiteY12454" fmla="*/ 5417687 h 8856097"/>
              <a:gd name="connsiteX12455" fmla="*/ 5567315 w 8830208"/>
              <a:gd name="connsiteY12455" fmla="*/ 5480266 h 8856097"/>
              <a:gd name="connsiteX12456" fmla="*/ 2916984 w 8830208"/>
              <a:gd name="connsiteY12456" fmla="*/ 5440414 h 8856097"/>
              <a:gd name="connsiteX12457" fmla="*/ 2907459 w 8830208"/>
              <a:gd name="connsiteY12457" fmla="*/ 5481123 h 8856097"/>
              <a:gd name="connsiteX12458" fmla="*/ 2916984 w 8830208"/>
              <a:gd name="connsiteY12458" fmla="*/ 5466045 h 8856097"/>
              <a:gd name="connsiteX12459" fmla="*/ 2936062 w 8830208"/>
              <a:gd name="connsiteY12459" fmla="*/ 5462473 h 8856097"/>
              <a:gd name="connsiteX12460" fmla="*/ 2937148 w 8830208"/>
              <a:gd name="connsiteY12460" fmla="*/ 5457711 h 8856097"/>
              <a:gd name="connsiteX12461" fmla="*/ 2942682 w 8830208"/>
              <a:gd name="connsiteY12461" fmla="*/ 5445804 h 8856097"/>
              <a:gd name="connsiteX12462" fmla="*/ 2955922 w 8830208"/>
              <a:gd name="connsiteY12462" fmla="*/ 5457711 h 8856097"/>
              <a:gd name="connsiteX12463" fmla="*/ 2961475 w 8830208"/>
              <a:gd name="connsiteY12463" fmla="*/ 5453967 h 8856097"/>
              <a:gd name="connsiteX12464" fmla="*/ 2916984 w 8830208"/>
              <a:gd name="connsiteY12464" fmla="*/ 5440414 h 8856097"/>
              <a:gd name="connsiteX12465" fmla="*/ 3181598 w 8830208"/>
              <a:gd name="connsiteY12465" fmla="*/ 5448186 h 8856097"/>
              <a:gd name="connsiteX12466" fmla="*/ 3172987 w 8830208"/>
              <a:gd name="connsiteY12466" fmla="*/ 5469617 h 8856097"/>
              <a:gd name="connsiteX12467" fmla="*/ 3172378 w 8830208"/>
              <a:gd name="connsiteY12467" fmla="*/ 5452948 h 8856097"/>
              <a:gd name="connsiteX12468" fmla="*/ 3162252 w 8830208"/>
              <a:gd name="connsiteY12468" fmla="*/ 5436279 h 8856097"/>
              <a:gd name="connsiteX12469" fmla="*/ 3152585 w 8830208"/>
              <a:gd name="connsiteY12469" fmla="*/ 5452948 h 8856097"/>
              <a:gd name="connsiteX12470" fmla="*/ 3152432 w 8830208"/>
              <a:gd name="connsiteY12470" fmla="*/ 5469617 h 8856097"/>
              <a:gd name="connsiteX12471" fmla="*/ 3143202 w 8830208"/>
              <a:gd name="connsiteY12471" fmla="*/ 5455329 h 8856097"/>
              <a:gd name="connsiteX12472" fmla="*/ 3133973 w 8830208"/>
              <a:gd name="connsiteY12472" fmla="*/ 5441042 h 8856097"/>
              <a:gd name="connsiteX12473" fmla="*/ 3133820 w 8830208"/>
              <a:gd name="connsiteY12473" fmla="*/ 5456120 h 8856097"/>
              <a:gd name="connsiteX12474" fmla="*/ 3177073 w 8830208"/>
              <a:gd name="connsiteY12474" fmla="*/ 5471722 h 8856097"/>
              <a:gd name="connsiteX12475" fmla="*/ 3209877 w 8830208"/>
              <a:gd name="connsiteY12475" fmla="*/ 5444205 h 8856097"/>
              <a:gd name="connsiteX12476" fmla="*/ 3181598 w 8830208"/>
              <a:gd name="connsiteY12476" fmla="*/ 5448186 h 8856097"/>
              <a:gd name="connsiteX12477" fmla="*/ 5471398 w 8830208"/>
              <a:gd name="connsiteY12477" fmla="*/ 5458368 h 8856097"/>
              <a:gd name="connsiteX12478" fmla="*/ 5183334 w 8830208"/>
              <a:gd name="connsiteY12478" fmla="*/ 5617969 h 8856097"/>
              <a:gd name="connsiteX12479" fmla="*/ 5100590 w 8830208"/>
              <a:gd name="connsiteY12479" fmla="*/ 5646259 h 8856097"/>
              <a:gd name="connsiteX12480" fmla="*/ 5148215 w 8830208"/>
              <a:gd name="connsiteY12480" fmla="*/ 5640477 h 8856097"/>
              <a:gd name="connsiteX12481" fmla="*/ 5471703 w 8830208"/>
              <a:gd name="connsiteY12481" fmla="*/ 5474980 h 8856097"/>
              <a:gd name="connsiteX12482" fmla="*/ 5471398 w 8830208"/>
              <a:gd name="connsiteY12482" fmla="*/ 5458368 h 8856097"/>
              <a:gd name="connsiteX12483" fmla="*/ 3676602 w 8830208"/>
              <a:gd name="connsiteY12483" fmla="*/ 5445804 h 8856097"/>
              <a:gd name="connsiteX12484" fmla="*/ 3686127 w 8830208"/>
              <a:gd name="connsiteY12484" fmla="*/ 5455329 h 8856097"/>
              <a:gd name="connsiteX12485" fmla="*/ 3695652 w 8830208"/>
              <a:gd name="connsiteY12485" fmla="*/ 5445804 h 8856097"/>
              <a:gd name="connsiteX12486" fmla="*/ 3686127 w 8830208"/>
              <a:gd name="connsiteY12486" fmla="*/ 5436279 h 8856097"/>
              <a:gd name="connsiteX12487" fmla="*/ 3676602 w 8830208"/>
              <a:gd name="connsiteY12487" fmla="*/ 5445804 h 8856097"/>
              <a:gd name="connsiteX12488" fmla="*/ 3819477 w 8830208"/>
              <a:gd name="connsiteY12488" fmla="*/ 5449310 h 8856097"/>
              <a:gd name="connsiteX12489" fmla="*/ 3830622 w 8830208"/>
              <a:gd name="connsiteY12489" fmla="*/ 5470617 h 8856097"/>
              <a:gd name="connsiteX12490" fmla="*/ 3835680 w 8830208"/>
              <a:gd name="connsiteY12490" fmla="*/ 5461654 h 8856097"/>
              <a:gd name="connsiteX12491" fmla="*/ 3838127 w 8830208"/>
              <a:gd name="connsiteY12491" fmla="*/ 5445804 h 8856097"/>
              <a:gd name="connsiteX12492" fmla="*/ 3851567 w 8830208"/>
              <a:gd name="connsiteY12492" fmla="*/ 5462473 h 8856097"/>
              <a:gd name="connsiteX12493" fmla="*/ 3856482 w 8830208"/>
              <a:gd name="connsiteY12493" fmla="*/ 5479142 h 8856097"/>
              <a:gd name="connsiteX12494" fmla="*/ 3854539 w 8830208"/>
              <a:gd name="connsiteY12494" fmla="*/ 5460197 h 8856097"/>
              <a:gd name="connsiteX12495" fmla="*/ 3819477 w 8830208"/>
              <a:gd name="connsiteY12495" fmla="*/ 5449310 h 8856097"/>
              <a:gd name="connsiteX12496" fmla="*/ 4552903 w 8830208"/>
              <a:gd name="connsiteY12496" fmla="*/ 5445804 h 8856097"/>
              <a:gd name="connsiteX12497" fmla="*/ 4562989 w 8830208"/>
              <a:gd name="connsiteY12497" fmla="*/ 5455329 h 8856097"/>
              <a:gd name="connsiteX12498" fmla="*/ 4567190 w 8830208"/>
              <a:gd name="connsiteY12498" fmla="*/ 5445804 h 8856097"/>
              <a:gd name="connsiteX12499" fmla="*/ 4557103 w 8830208"/>
              <a:gd name="connsiteY12499" fmla="*/ 5436279 h 8856097"/>
              <a:gd name="connsiteX12500" fmla="*/ 4552903 w 8830208"/>
              <a:gd name="connsiteY12500" fmla="*/ 5445804 h 8856097"/>
              <a:gd name="connsiteX12501" fmla="*/ 2576465 w 8830208"/>
              <a:gd name="connsiteY12501" fmla="*/ 5455329 h 8856097"/>
              <a:gd name="connsiteX12502" fmla="*/ 2580666 w 8830208"/>
              <a:gd name="connsiteY12502" fmla="*/ 5464854 h 8856097"/>
              <a:gd name="connsiteX12503" fmla="*/ 2590752 w 8830208"/>
              <a:gd name="connsiteY12503" fmla="*/ 5455329 h 8856097"/>
              <a:gd name="connsiteX12504" fmla="*/ 2586552 w 8830208"/>
              <a:gd name="connsiteY12504" fmla="*/ 5445804 h 8856097"/>
              <a:gd name="connsiteX12505" fmla="*/ 2576465 w 8830208"/>
              <a:gd name="connsiteY12505" fmla="*/ 5455329 h 8856097"/>
              <a:gd name="connsiteX12506" fmla="*/ 3101940 w 8830208"/>
              <a:gd name="connsiteY12506" fmla="*/ 5459359 h 8856097"/>
              <a:gd name="connsiteX12507" fmla="*/ 3086138 w 8830208"/>
              <a:gd name="connsiteY12507" fmla="*/ 5469665 h 8856097"/>
              <a:gd name="connsiteX12508" fmla="*/ 3055763 w 8830208"/>
              <a:gd name="connsiteY12508" fmla="*/ 5478323 h 8856097"/>
              <a:gd name="connsiteX12509" fmla="*/ 3034961 w 8830208"/>
              <a:gd name="connsiteY12509" fmla="*/ 5492887 h 8856097"/>
              <a:gd name="connsiteX12510" fmla="*/ 3021483 w 8830208"/>
              <a:gd name="connsiteY12510" fmla="*/ 5481695 h 8856097"/>
              <a:gd name="connsiteX12511" fmla="*/ 3007995 w 8830208"/>
              <a:gd name="connsiteY12511" fmla="*/ 5470512 h 8856097"/>
              <a:gd name="connsiteX12512" fmla="*/ 3010024 w 8830208"/>
              <a:gd name="connsiteY12512" fmla="*/ 5489115 h 8856097"/>
              <a:gd name="connsiteX12513" fmla="*/ 2995165 w 8830208"/>
              <a:gd name="connsiteY12513" fmla="*/ 5512146 h 8856097"/>
              <a:gd name="connsiteX12514" fmla="*/ 2970971 w 8830208"/>
              <a:gd name="connsiteY12514" fmla="*/ 5530273 h 8856097"/>
              <a:gd name="connsiteX12515" fmla="*/ 2978925 w 8830208"/>
              <a:gd name="connsiteY12515" fmla="*/ 5543140 h 8856097"/>
              <a:gd name="connsiteX12516" fmla="*/ 3012872 w 8830208"/>
              <a:gd name="connsiteY12516" fmla="*/ 5530863 h 8856097"/>
              <a:gd name="connsiteX12517" fmla="*/ 3046257 w 8830208"/>
              <a:gd name="connsiteY12517" fmla="*/ 5513156 h 8856097"/>
              <a:gd name="connsiteX12518" fmla="*/ 3055363 w 8830208"/>
              <a:gd name="connsiteY12518" fmla="*/ 5499859 h 8856097"/>
              <a:gd name="connsiteX12519" fmla="*/ 3062478 w 8830208"/>
              <a:gd name="connsiteY12519" fmla="*/ 5511051 h 8856097"/>
              <a:gd name="connsiteX12520" fmla="*/ 3098083 w 8830208"/>
              <a:gd name="connsiteY12520" fmla="*/ 5499907 h 8856097"/>
              <a:gd name="connsiteX12521" fmla="*/ 3120924 w 8830208"/>
              <a:gd name="connsiteY12521" fmla="*/ 5460578 h 8856097"/>
              <a:gd name="connsiteX12522" fmla="*/ 3108169 w 8830208"/>
              <a:gd name="connsiteY12522" fmla="*/ 5443128 h 8856097"/>
              <a:gd name="connsiteX12523" fmla="*/ 3101940 w 8830208"/>
              <a:gd name="connsiteY12523" fmla="*/ 5459359 h 8856097"/>
              <a:gd name="connsiteX12524" fmla="*/ 2867978 w 8830208"/>
              <a:gd name="connsiteY12524" fmla="*/ 5464235 h 8856097"/>
              <a:gd name="connsiteX12525" fmla="*/ 2855233 w 8830208"/>
              <a:gd name="connsiteY12525" fmla="*/ 5472113 h 8856097"/>
              <a:gd name="connsiteX12526" fmla="*/ 2864549 w 8830208"/>
              <a:gd name="connsiteY12526" fmla="*/ 5488753 h 8856097"/>
              <a:gd name="connsiteX12527" fmla="*/ 2880512 w 8830208"/>
              <a:gd name="connsiteY12527" fmla="*/ 5494649 h 8856097"/>
              <a:gd name="connsiteX12528" fmla="*/ 2874683 w 8830208"/>
              <a:gd name="connsiteY12528" fmla="*/ 5483762 h 8856097"/>
              <a:gd name="connsiteX12529" fmla="*/ 2862215 w 8830208"/>
              <a:gd name="connsiteY12529" fmla="*/ 5483609 h 8856097"/>
              <a:gd name="connsiteX12530" fmla="*/ 2876226 w 8830208"/>
              <a:gd name="connsiteY12530" fmla="*/ 5474751 h 8856097"/>
              <a:gd name="connsiteX12531" fmla="*/ 2885475 w 8830208"/>
              <a:gd name="connsiteY12531" fmla="*/ 5461130 h 8856097"/>
              <a:gd name="connsiteX12532" fmla="*/ 2867978 w 8830208"/>
              <a:gd name="connsiteY12532" fmla="*/ 5464235 h 8856097"/>
              <a:gd name="connsiteX12533" fmla="*/ 3794646 w 8830208"/>
              <a:gd name="connsiteY12533" fmla="*/ 5470398 h 8856097"/>
              <a:gd name="connsiteX12534" fmla="*/ 3800427 w 8830208"/>
              <a:gd name="connsiteY12534" fmla="*/ 5489448 h 8856097"/>
              <a:gd name="connsiteX12535" fmla="*/ 3809057 w 8830208"/>
              <a:gd name="connsiteY12535" fmla="*/ 5493429 h 8856097"/>
              <a:gd name="connsiteX12536" fmla="*/ 3812715 w 8830208"/>
              <a:gd name="connsiteY12536" fmla="*/ 5474379 h 8856097"/>
              <a:gd name="connsiteX12537" fmla="*/ 3798294 w 8830208"/>
              <a:gd name="connsiteY12537" fmla="*/ 5455329 h 8856097"/>
              <a:gd name="connsiteX12538" fmla="*/ 3794646 w 8830208"/>
              <a:gd name="connsiteY12538" fmla="*/ 5470398 h 8856097"/>
              <a:gd name="connsiteX12539" fmla="*/ 3329731 w 8830208"/>
              <a:gd name="connsiteY12539" fmla="*/ 5471998 h 8856097"/>
              <a:gd name="connsiteX12540" fmla="*/ 3311604 w 8830208"/>
              <a:gd name="connsiteY12540" fmla="*/ 5479142 h 8856097"/>
              <a:gd name="connsiteX12541" fmla="*/ 3297412 w 8830208"/>
              <a:gd name="connsiteY12541" fmla="*/ 5495811 h 8856097"/>
              <a:gd name="connsiteX12542" fmla="*/ 3294202 w 8830208"/>
              <a:gd name="connsiteY12542" fmla="*/ 5512479 h 8856097"/>
              <a:gd name="connsiteX12543" fmla="*/ 3314976 w 8830208"/>
              <a:gd name="connsiteY12543" fmla="*/ 5512479 h 8856097"/>
              <a:gd name="connsiteX12544" fmla="*/ 3330864 w 8830208"/>
              <a:gd name="connsiteY12544" fmla="*/ 5499783 h 8856097"/>
              <a:gd name="connsiteX12545" fmla="*/ 3338951 w 8830208"/>
              <a:gd name="connsiteY12545" fmla="*/ 5487076 h 8856097"/>
              <a:gd name="connsiteX12546" fmla="*/ 3347009 w 8830208"/>
              <a:gd name="connsiteY12546" fmla="*/ 5495021 h 8856097"/>
              <a:gd name="connsiteX12547" fmla="*/ 3352191 w 8830208"/>
              <a:gd name="connsiteY12547" fmla="*/ 5502954 h 8856097"/>
              <a:gd name="connsiteX12548" fmla="*/ 3362277 w 8830208"/>
              <a:gd name="connsiteY12548" fmla="*/ 5483904 h 8856097"/>
              <a:gd name="connsiteX12549" fmla="*/ 3329731 w 8830208"/>
              <a:gd name="connsiteY12549" fmla="*/ 5471998 h 8856097"/>
              <a:gd name="connsiteX12550" fmla="*/ 3543252 w 8830208"/>
              <a:gd name="connsiteY12550" fmla="*/ 5493992 h 8856097"/>
              <a:gd name="connsiteX12551" fmla="*/ 3551501 w 8830208"/>
              <a:gd name="connsiteY12551" fmla="*/ 5518033 h 8856097"/>
              <a:gd name="connsiteX12552" fmla="*/ 3546900 w 8830208"/>
              <a:gd name="connsiteY12552" fmla="*/ 5464854 h 8856097"/>
              <a:gd name="connsiteX12553" fmla="*/ 3543252 w 8830208"/>
              <a:gd name="connsiteY12553" fmla="*/ 5493992 h 8856097"/>
              <a:gd name="connsiteX12554" fmla="*/ 3068365 w 8830208"/>
              <a:gd name="connsiteY12554" fmla="*/ 5482857 h 8856097"/>
              <a:gd name="connsiteX12555" fmla="*/ 3065983 w 8830208"/>
              <a:gd name="connsiteY12555" fmla="*/ 5497564 h 8856097"/>
              <a:gd name="connsiteX12556" fmla="*/ 3076527 w 8830208"/>
              <a:gd name="connsiteY12556" fmla="*/ 5493429 h 8856097"/>
              <a:gd name="connsiteX12557" fmla="*/ 3087529 w 8830208"/>
              <a:gd name="connsiteY12557" fmla="*/ 5489572 h 8856097"/>
              <a:gd name="connsiteX12558" fmla="*/ 3091720 w 8830208"/>
              <a:gd name="connsiteY12558" fmla="*/ 5485381 h 8856097"/>
              <a:gd name="connsiteX12559" fmla="*/ 3068365 w 8830208"/>
              <a:gd name="connsiteY12559" fmla="*/ 5482857 h 8856097"/>
              <a:gd name="connsiteX12560" fmla="*/ 2800893 w 8830208"/>
              <a:gd name="connsiteY12560" fmla="*/ 5504536 h 8856097"/>
              <a:gd name="connsiteX12561" fmla="*/ 2791987 w 8830208"/>
              <a:gd name="connsiteY12561" fmla="*/ 5526767 h 8856097"/>
              <a:gd name="connsiteX12562" fmla="*/ 2791378 w 8830208"/>
              <a:gd name="connsiteY12562" fmla="*/ 5508194 h 8856097"/>
              <a:gd name="connsiteX12563" fmla="*/ 2790777 w 8830208"/>
              <a:gd name="connsiteY12563" fmla="*/ 5489620 h 8856097"/>
              <a:gd name="connsiteX12564" fmla="*/ 2779348 w 8830208"/>
              <a:gd name="connsiteY12564" fmla="*/ 5501050 h 8856097"/>
              <a:gd name="connsiteX12565" fmla="*/ 2750773 w 8830208"/>
              <a:gd name="connsiteY12565" fmla="*/ 5512479 h 8856097"/>
              <a:gd name="connsiteX12566" fmla="*/ 2744143 w 8830208"/>
              <a:gd name="connsiteY12566" fmla="*/ 5538235 h 8856097"/>
              <a:gd name="connsiteX12567" fmla="*/ 2754668 w 8830208"/>
              <a:gd name="connsiteY12567" fmla="*/ 5548760 h 8856097"/>
              <a:gd name="connsiteX12568" fmla="*/ 2794149 w 8830208"/>
              <a:gd name="connsiteY12568" fmla="*/ 5531082 h 8856097"/>
              <a:gd name="connsiteX12569" fmla="*/ 2821724 w 8830208"/>
              <a:gd name="connsiteY12569" fmla="*/ 5486286 h 8856097"/>
              <a:gd name="connsiteX12570" fmla="*/ 2800893 w 8830208"/>
              <a:gd name="connsiteY12570" fmla="*/ 5504536 h 8856097"/>
              <a:gd name="connsiteX12571" fmla="*/ 3750993 w 8830208"/>
              <a:gd name="connsiteY12571" fmla="*/ 5488896 h 8856097"/>
              <a:gd name="connsiteX12572" fmla="*/ 3762880 w 8830208"/>
              <a:gd name="connsiteY12572" fmla="*/ 5541054 h 8856097"/>
              <a:gd name="connsiteX12573" fmla="*/ 3768043 w 8830208"/>
              <a:gd name="connsiteY12573" fmla="*/ 5507232 h 8856097"/>
              <a:gd name="connsiteX12574" fmla="*/ 3751793 w 8830208"/>
              <a:gd name="connsiteY12574" fmla="*/ 5495354 h 8856097"/>
              <a:gd name="connsiteX12575" fmla="*/ 3764204 w 8830208"/>
              <a:gd name="connsiteY12575" fmla="*/ 5490382 h 8856097"/>
              <a:gd name="connsiteX12576" fmla="*/ 3766299 w 8830208"/>
              <a:gd name="connsiteY12576" fmla="*/ 5484657 h 8856097"/>
              <a:gd name="connsiteX12577" fmla="*/ 3750993 w 8830208"/>
              <a:gd name="connsiteY12577" fmla="*/ 5488896 h 8856097"/>
              <a:gd name="connsiteX12578" fmla="*/ 5572078 w 8830208"/>
              <a:gd name="connsiteY12578" fmla="*/ 5526767 h 8856097"/>
              <a:gd name="connsiteX12579" fmla="*/ 5539740 w 8830208"/>
              <a:gd name="connsiteY12579" fmla="*/ 5569629 h 8856097"/>
              <a:gd name="connsiteX12580" fmla="*/ 5609435 w 8830208"/>
              <a:gd name="connsiteY12580" fmla="*/ 5500573 h 8856097"/>
              <a:gd name="connsiteX12581" fmla="*/ 5572078 w 8830208"/>
              <a:gd name="connsiteY12581" fmla="*/ 5526767 h 8856097"/>
              <a:gd name="connsiteX12582" fmla="*/ 6398210 w 8830208"/>
              <a:gd name="connsiteY12582" fmla="*/ 5494611 h 8856097"/>
              <a:gd name="connsiteX12583" fmla="*/ 6415288 w 8830208"/>
              <a:gd name="connsiteY12583" fmla="*/ 5501116 h 8856097"/>
              <a:gd name="connsiteX12584" fmla="*/ 6403544 w 8830208"/>
              <a:gd name="connsiteY12584" fmla="*/ 5489277 h 8856097"/>
              <a:gd name="connsiteX12585" fmla="*/ 6386465 w 8830208"/>
              <a:gd name="connsiteY12585" fmla="*/ 5482781 h 8856097"/>
              <a:gd name="connsiteX12586" fmla="*/ 6398210 w 8830208"/>
              <a:gd name="connsiteY12586" fmla="*/ 5494611 h 8856097"/>
              <a:gd name="connsiteX12587" fmla="*/ 2814590 w 8830208"/>
              <a:gd name="connsiteY12587" fmla="*/ 5502954 h 8856097"/>
              <a:gd name="connsiteX12588" fmla="*/ 2824677 w 8830208"/>
              <a:gd name="connsiteY12588" fmla="*/ 5512479 h 8856097"/>
              <a:gd name="connsiteX12589" fmla="*/ 2828877 w 8830208"/>
              <a:gd name="connsiteY12589" fmla="*/ 5502954 h 8856097"/>
              <a:gd name="connsiteX12590" fmla="*/ 2818791 w 8830208"/>
              <a:gd name="connsiteY12590" fmla="*/ 5493429 h 8856097"/>
              <a:gd name="connsiteX12591" fmla="*/ 2814590 w 8830208"/>
              <a:gd name="connsiteY12591" fmla="*/ 5502954 h 8856097"/>
              <a:gd name="connsiteX12592" fmla="*/ 3245025 w 8830208"/>
              <a:gd name="connsiteY12592" fmla="*/ 5499554 h 8856097"/>
              <a:gd name="connsiteX12593" fmla="*/ 3207982 w 8830208"/>
              <a:gd name="connsiteY12593" fmla="*/ 5511594 h 8856097"/>
              <a:gd name="connsiteX12594" fmla="*/ 3193209 w 8830208"/>
              <a:gd name="connsiteY12594" fmla="*/ 5548770 h 8856097"/>
              <a:gd name="connsiteX12595" fmla="*/ 3210630 w 8830208"/>
              <a:gd name="connsiteY12595" fmla="*/ 5534606 h 8856097"/>
              <a:gd name="connsiteX12596" fmla="*/ 3216183 w 8830208"/>
              <a:gd name="connsiteY12596" fmla="*/ 5529148 h 8856097"/>
              <a:gd name="connsiteX12597" fmla="*/ 3248120 w 8830208"/>
              <a:gd name="connsiteY12597" fmla="*/ 5524386 h 8856097"/>
              <a:gd name="connsiteX12598" fmla="*/ 3248273 w 8830208"/>
              <a:gd name="connsiteY12598" fmla="*/ 5507717 h 8856097"/>
              <a:gd name="connsiteX12599" fmla="*/ 3257502 w 8830208"/>
              <a:gd name="connsiteY12599" fmla="*/ 5522004 h 8856097"/>
              <a:gd name="connsiteX12600" fmla="*/ 3266732 w 8830208"/>
              <a:gd name="connsiteY12600" fmla="*/ 5536292 h 8856097"/>
              <a:gd name="connsiteX12601" fmla="*/ 3266885 w 8830208"/>
              <a:gd name="connsiteY12601" fmla="*/ 5520185 h 8856097"/>
              <a:gd name="connsiteX12602" fmla="*/ 3245025 w 8830208"/>
              <a:gd name="connsiteY12602" fmla="*/ 5499554 h 8856097"/>
              <a:gd name="connsiteX12603" fmla="*/ 3508077 w 8830208"/>
              <a:gd name="connsiteY12603" fmla="*/ 5505841 h 8856097"/>
              <a:gd name="connsiteX12604" fmla="*/ 3531137 w 8830208"/>
              <a:gd name="connsiteY12604" fmla="*/ 5507717 h 8856097"/>
              <a:gd name="connsiteX12605" fmla="*/ 3533566 w 8830208"/>
              <a:gd name="connsiteY12605" fmla="*/ 5488667 h 8856097"/>
              <a:gd name="connsiteX12606" fmla="*/ 3525403 w 8830208"/>
              <a:gd name="connsiteY12606" fmla="*/ 5507717 h 8856097"/>
              <a:gd name="connsiteX12607" fmla="*/ 3517249 w 8830208"/>
              <a:gd name="connsiteY12607" fmla="*/ 5526767 h 8856097"/>
              <a:gd name="connsiteX12608" fmla="*/ 3511744 w 8830208"/>
              <a:gd name="connsiteY12608" fmla="*/ 5507717 h 8856097"/>
              <a:gd name="connsiteX12609" fmla="*/ 3506248 w 8830208"/>
              <a:gd name="connsiteY12609" fmla="*/ 5488667 h 8856097"/>
              <a:gd name="connsiteX12610" fmla="*/ 3508077 w 8830208"/>
              <a:gd name="connsiteY12610" fmla="*/ 5505841 h 8856097"/>
              <a:gd name="connsiteX12611" fmla="*/ 3729028 w 8830208"/>
              <a:gd name="connsiteY12611" fmla="*/ 5512479 h 8856097"/>
              <a:gd name="connsiteX12612" fmla="*/ 3734743 w 8830208"/>
              <a:gd name="connsiteY12612" fmla="*/ 5536292 h 8856097"/>
              <a:gd name="connsiteX12613" fmla="*/ 3719960 w 8830208"/>
              <a:gd name="connsiteY12613" fmla="*/ 5517804 h 8856097"/>
              <a:gd name="connsiteX12614" fmla="*/ 3705177 w 8830208"/>
              <a:gd name="connsiteY12614" fmla="*/ 5511223 h 8856097"/>
              <a:gd name="connsiteX12615" fmla="*/ 3695652 w 8830208"/>
              <a:gd name="connsiteY12615" fmla="*/ 5517242 h 8856097"/>
              <a:gd name="connsiteX12616" fmla="*/ 3695652 w 8830208"/>
              <a:gd name="connsiteY12616" fmla="*/ 5541054 h 8856097"/>
              <a:gd name="connsiteX12617" fmla="*/ 3704882 w 8830208"/>
              <a:gd name="connsiteY12617" fmla="*/ 5555342 h 8856097"/>
              <a:gd name="connsiteX12618" fmla="*/ 3705177 w 8830208"/>
              <a:gd name="connsiteY12618" fmla="*/ 5536292 h 8856097"/>
              <a:gd name="connsiteX12619" fmla="*/ 3705473 w 8830208"/>
              <a:gd name="connsiteY12619" fmla="*/ 5517242 h 8856097"/>
              <a:gd name="connsiteX12620" fmla="*/ 3714455 w 8830208"/>
              <a:gd name="connsiteY12620" fmla="*/ 5531453 h 8856097"/>
              <a:gd name="connsiteX12621" fmla="*/ 3723437 w 8830208"/>
              <a:gd name="connsiteY12621" fmla="*/ 5545655 h 8856097"/>
              <a:gd name="connsiteX12622" fmla="*/ 3734343 w 8830208"/>
              <a:gd name="connsiteY12622" fmla="*/ 5534749 h 8856097"/>
              <a:gd name="connsiteX12623" fmla="*/ 3745249 w 8830208"/>
              <a:gd name="connsiteY12623" fmla="*/ 5523843 h 8856097"/>
              <a:gd name="connsiteX12624" fmla="*/ 3734286 w 8830208"/>
              <a:gd name="connsiteY12624" fmla="*/ 5506250 h 8856097"/>
              <a:gd name="connsiteX12625" fmla="*/ 3723323 w 8830208"/>
              <a:gd name="connsiteY12625" fmla="*/ 5488667 h 8856097"/>
              <a:gd name="connsiteX12626" fmla="*/ 3729028 w 8830208"/>
              <a:gd name="connsiteY12626" fmla="*/ 5512479 h 8856097"/>
              <a:gd name="connsiteX12627" fmla="*/ 6738119 w 8830208"/>
              <a:gd name="connsiteY12627" fmla="*/ 5538397 h 8856097"/>
              <a:gd name="connsiteX12628" fmla="*/ 5994302 w 8830208"/>
              <a:gd name="connsiteY12628" fmla="*/ 6831692 h 8856097"/>
              <a:gd name="connsiteX12629" fmla="*/ 5924617 w 8830208"/>
              <a:gd name="connsiteY12629" fmla="*/ 7104879 h 8856097"/>
              <a:gd name="connsiteX12630" fmla="*/ 5959145 w 8830208"/>
              <a:gd name="connsiteY12630" fmla="*/ 7149265 h 8856097"/>
              <a:gd name="connsiteX12631" fmla="*/ 6202928 w 8830208"/>
              <a:gd name="connsiteY12631" fmla="*/ 7328430 h 8856097"/>
              <a:gd name="connsiteX12632" fmla="*/ 6414812 w 8830208"/>
              <a:gd name="connsiteY12632" fmla="*/ 7482345 h 8856097"/>
              <a:gd name="connsiteX12633" fmla="*/ 6452130 w 8830208"/>
              <a:gd name="connsiteY12633" fmla="*/ 7331754 h 8856097"/>
              <a:gd name="connsiteX12634" fmla="*/ 6492878 w 8830208"/>
              <a:gd name="connsiteY12634" fmla="*/ 7160304 h 8856097"/>
              <a:gd name="connsiteX12635" fmla="*/ 6493212 w 8830208"/>
              <a:gd name="connsiteY12635" fmla="*/ 7141484 h 8856097"/>
              <a:gd name="connsiteX12636" fmla="*/ 6413935 w 8830208"/>
              <a:gd name="connsiteY12636" fmla="*/ 7406592 h 8856097"/>
              <a:gd name="connsiteX12637" fmla="*/ 6418803 w 8830208"/>
              <a:gd name="connsiteY12637" fmla="*/ 7335232 h 8856097"/>
              <a:gd name="connsiteX12638" fmla="*/ 6523921 w 8830208"/>
              <a:gd name="connsiteY12638" fmla="*/ 7017429 h 8856097"/>
              <a:gd name="connsiteX12639" fmla="*/ 6614780 w 8830208"/>
              <a:gd name="connsiteY12639" fmla="*/ 6779304 h 8856097"/>
              <a:gd name="connsiteX12640" fmla="*/ 6833026 w 8830208"/>
              <a:gd name="connsiteY12640" fmla="*/ 6276708 h 8856097"/>
              <a:gd name="connsiteX12641" fmla="*/ 7142826 w 8830208"/>
              <a:gd name="connsiteY12641" fmla="*/ 5761063 h 8856097"/>
              <a:gd name="connsiteX12642" fmla="*/ 7170954 w 8830208"/>
              <a:gd name="connsiteY12642" fmla="*/ 5730955 h 8856097"/>
              <a:gd name="connsiteX12643" fmla="*/ 7135892 w 8830208"/>
              <a:gd name="connsiteY12643" fmla="*/ 5708962 h 8856097"/>
              <a:gd name="connsiteX12644" fmla="*/ 6803117 w 8830208"/>
              <a:gd name="connsiteY12644" fmla="*/ 5504193 h 8856097"/>
              <a:gd name="connsiteX12645" fmla="*/ 6781962 w 8830208"/>
              <a:gd name="connsiteY12645" fmla="*/ 5492877 h 8856097"/>
              <a:gd name="connsiteX12646" fmla="*/ 6738119 w 8830208"/>
              <a:gd name="connsiteY12646" fmla="*/ 5538397 h 8856097"/>
              <a:gd name="connsiteX12647" fmla="*/ 6334078 w 8830208"/>
              <a:gd name="connsiteY12647" fmla="*/ 5507051 h 8856097"/>
              <a:gd name="connsiteX12648" fmla="*/ 6353128 w 8830208"/>
              <a:gd name="connsiteY12648" fmla="*/ 5522004 h 8856097"/>
              <a:gd name="connsiteX12649" fmla="*/ 6372178 w 8830208"/>
              <a:gd name="connsiteY12649" fmla="*/ 5527434 h 8856097"/>
              <a:gd name="connsiteX12650" fmla="*/ 6353128 w 8830208"/>
              <a:gd name="connsiteY12650" fmla="*/ 5512479 h 8856097"/>
              <a:gd name="connsiteX12651" fmla="*/ 6334078 w 8830208"/>
              <a:gd name="connsiteY12651" fmla="*/ 5507051 h 8856097"/>
              <a:gd name="connsiteX12652" fmla="*/ 3435306 w 8830208"/>
              <a:gd name="connsiteY12652" fmla="*/ 5518833 h 8856097"/>
              <a:gd name="connsiteX12653" fmla="*/ 3438544 w 8830208"/>
              <a:gd name="connsiteY12653" fmla="*/ 5574430 h 8856097"/>
              <a:gd name="connsiteX12654" fmla="*/ 3447898 w 8830208"/>
              <a:gd name="connsiteY12654" fmla="*/ 5536168 h 8856097"/>
              <a:gd name="connsiteX12655" fmla="*/ 3436144 w 8830208"/>
              <a:gd name="connsiteY12655" fmla="*/ 5522004 h 8856097"/>
              <a:gd name="connsiteX12656" fmla="*/ 3450898 w 8830208"/>
              <a:gd name="connsiteY12656" fmla="*/ 5522004 h 8856097"/>
              <a:gd name="connsiteX12657" fmla="*/ 3470015 w 8830208"/>
              <a:gd name="connsiteY12657" fmla="*/ 5538673 h 8856097"/>
              <a:gd name="connsiteX12658" fmla="*/ 3474368 w 8830208"/>
              <a:gd name="connsiteY12658" fmla="*/ 5555342 h 8856097"/>
              <a:gd name="connsiteX12659" fmla="*/ 3475473 w 8830208"/>
              <a:gd name="connsiteY12659" fmla="*/ 5533911 h 8856097"/>
              <a:gd name="connsiteX12660" fmla="*/ 3459118 w 8830208"/>
              <a:gd name="connsiteY12660" fmla="*/ 5512479 h 8856097"/>
              <a:gd name="connsiteX12661" fmla="*/ 3435306 w 8830208"/>
              <a:gd name="connsiteY12661" fmla="*/ 5518833 h 8856097"/>
              <a:gd name="connsiteX12662" fmla="*/ 5608815 w 8830208"/>
              <a:gd name="connsiteY12662" fmla="*/ 5543436 h 8856097"/>
              <a:gd name="connsiteX12663" fmla="*/ 5587108 w 8830208"/>
              <a:gd name="connsiteY12663" fmla="*/ 5574392 h 8856097"/>
              <a:gd name="connsiteX12664" fmla="*/ 5603929 w 8830208"/>
              <a:gd name="connsiteY12664" fmla="*/ 5560886 h 8856097"/>
              <a:gd name="connsiteX12665" fmla="*/ 5634971 w 8830208"/>
              <a:gd name="connsiteY12665" fmla="*/ 5512479 h 8856097"/>
              <a:gd name="connsiteX12666" fmla="*/ 5608815 w 8830208"/>
              <a:gd name="connsiteY12666" fmla="*/ 5543436 h 8856097"/>
              <a:gd name="connsiteX12667" fmla="*/ 6438853 w 8830208"/>
              <a:gd name="connsiteY12667" fmla="*/ 5516576 h 8856097"/>
              <a:gd name="connsiteX12668" fmla="*/ 6457903 w 8830208"/>
              <a:gd name="connsiteY12668" fmla="*/ 5531529 h 8856097"/>
              <a:gd name="connsiteX12669" fmla="*/ 6476953 w 8830208"/>
              <a:gd name="connsiteY12669" fmla="*/ 5536959 h 8856097"/>
              <a:gd name="connsiteX12670" fmla="*/ 6457903 w 8830208"/>
              <a:gd name="connsiteY12670" fmla="*/ 5522004 h 8856097"/>
              <a:gd name="connsiteX12671" fmla="*/ 6438853 w 8830208"/>
              <a:gd name="connsiteY12671" fmla="*/ 5516576 h 8856097"/>
              <a:gd name="connsiteX12672" fmla="*/ 2918889 w 8830208"/>
              <a:gd name="connsiteY12672" fmla="*/ 5532301 h 8856097"/>
              <a:gd name="connsiteX12673" fmla="*/ 2889552 w 8830208"/>
              <a:gd name="connsiteY12673" fmla="*/ 5536835 h 8856097"/>
              <a:gd name="connsiteX12674" fmla="*/ 2847994 w 8830208"/>
              <a:gd name="connsiteY12674" fmla="*/ 5541017 h 8856097"/>
              <a:gd name="connsiteX12675" fmla="*/ 2829401 w 8830208"/>
              <a:gd name="connsiteY12675" fmla="*/ 5550970 h 8856097"/>
              <a:gd name="connsiteX12676" fmla="*/ 2845546 w 8830208"/>
              <a:gd name="connsiteY12676" fmla="*/ 5569829 h 8856097"/>
              <a:gd name="connsiteX12677" fmla="*/ 2870264 w 8830208"/>
              <a:gd name="connsiteY12677" fmla="*/ 5588679 h 8856097"/>
              <a:gd name="connsiteX12678" fmla="*/ 2867320 w 8830208"/>
              <a:gd name="connsiteY12678" fmla="*/ 5574811 h 8856097"/>
              <a:gd name="connsiteX12679" fmla="*/ 2875950 w 8830208"/>
              <a:gd name="connsiteY12679" fmla="*/ 5541054 h 8856097"/>
              <a:gd name="connsiteX12680" fmla="*/ 2889847 w 8830208"/>
              <a:gd name="connsiteY12680" fmla="*/ 5562486 h 8856097"/>
              <a:gd name="connsiteX12681" fmla="*/ 2895886 w 8830208"/>
              <a:gd name="connsiteY12681" fmla="*/ 5583917 h 8856097"/>
              <a:gd name="connsiteX12682" fmla="*/ 2913917 w 8830208"/>
              <a:gd name="connsiteY12682" fmla="*/ 5562486 h 8856097"/>
              <a:gd name="connsiteX12683" fmla="*/ 2938415 w 8830208"/>
              <a:gd name="connsiteY12683" fmla="*/ 5550579 h 8856097"/>
              <a:gd name="connsiteX12684" fmla="*/ 2942616 w 8830208"/>
              <a:gd name="connsiteY12684" fmla="*/ 5560104 h 8856097"/>
              <a:gd name="connsiteX12685" fmla="*/ 2946921 w 8830208"/>
              <a:gd name="connsiteY12685" fmla="*/ 5537073 h 8856097"/>
              <a:gd name="connsiteX12686" fmla="*/ 2918889 w 8830208"/>
              <a:gd name="connsiteY12686" fmla="*/ 5532301 h 8856097"/>
              <a:gd name="connsiteX12687" fmla="*/ 4571953 w 8830208"/>
              <a:gd name="connsiteY12687" fmla="*/ 5531529 h 8856097"/>
              <a:gd name="connsiteX12688" fmla="*/ 4581478 w 8830208"/>
              <a:gd name="connsiteY12688" fmla="*/ 5541054 h 8856097"/>
              <a:gd name="connsiteX12689" fmla="*/ 4591003 w 8830208"/>
              <a:gd name="connsiteY12689" fmla="*/ 5531529 h 8856097"/>
              <a:gd name="connsiteX12690" fmla="*/ 4581478 w 8830208"/>
              <a:gd name="connsiteY12690" fmla="*/ 5522004 h 8856097"/>
              <a:gd name="connsiteX12691" fmla="*/ 4571953 w 8830208"/>
              <a:gd name="connsiteY12691" fmla="*/ 5531529 h 8856097"/>
              <a:gd name="connsiteX12692" fmla="*/ 6747167 w 8830208"/>
              <a:gd name="connsiteY12692" fmla="*/ 5572011 h 8856097"/>
              <a:gd name="connsiteX12693" fmla="*/ 6664557 w 8830208"/>
              <a:gd name="connsiteY12693" fmla="*/ 5679167 h 8856097"/>
              <a:gd name="connsiteX12694" fmla="*/ 6798441 w 8830208"/>
              <a:gd name="connsiteY12694" fmla="*/ 5522004 h 8856097"/>
              <a:gd name="connsiteX12695" fmla="*/ 6747167 w 8830208"/>
              <a:gd name="connsiteY12695" fmla="*/ 5572011 h 8856097"/>
              <a:gd name="connsiteX12696" fmla="*/ 2614175 w 8830208"/>
              <a:gd name="connsiteY12696" fmla="*/ 5541693 h 8856097"/>
              <a:gd name="connsiteX12697" fmla="*/ 2628662 w 8830208"/>
              <a:gd name="connsiteY12697" fmla="*/ 5546046 h 8856097"/>
              <a:gd name="connsiteX12698" fmla="*/ 2630576 w 8830208"/>
              <a:gd name="connsiteY12698" fmla="*/ 5531529 h 8856097"/>
              <a:gd name="connsiteX12699" fmla="*/ 2614175 w 8830208"/>
              <a:gd name="connsiteY12699" fmla="*/ 5541693 h 8856097"/>
              <a:gd name="connsiteX12700" fmla="*/ 3397206 w 8830208"/>
              <a:gd name="connsiteY12700" fmla="*/ 5537883 h 8856097"/>
              <a:gd name="connsiteX12701" fmla="*/ 3405140 w 8830208"/>
              <a:gd name="connsiteY12701" fmla="*/ 5569629 h 8856097"/>
              <a:gd name="connsiteX12702" fmla="*/ 3419427 w 8830208"/>
              <a:gd name="connsiteY12702" fmla="*/ 5550579 h 8856097"/>
              <a:gd name="connsiteX12703" fmla="*/ 3397206 w 8830208"/>
              <a:gd name="connsiteY12703" fmla="*/ 5537883 h 8856097"/>
              <a:gd name="connsiteX12704" fmla="*/ 4538615 w 8830208"/>
              <a:gd name="connsiteY12704" fmla="*/ 5541054 h 8856097"/>
              <a:gd name="connsiteX12705" fmla="*/ 4542816 w 8830208"/>
              <a:gd name="connsiteY12705" fmla="*/ 5550579 h 8856097"/>
              <a:gd name="connsiteX12706" fmla="*/ 4552903 w 8830208"/>
              <a:gd name="connsiteY12706" fmla="*/ 5541054 h 8856097"/>
              <a:gd name="connsiteX12707" fmla="*/ 4548702 w 8830208"/>
              <a:gd name="connsiteY12707" fmla="*/ 5531529 h 8856097"/>
              <a:gd name="connsiteX12708" fmla="*/ 4538615 w 8830208"/>
              <a:gd name="connsiteY12708" fmla="*/ 5541054 h 8856097"/>
              <a:gd name="connsiteX12709" fmla="*/ 5657803 w 8830208"/>
              <a:gd name="connsiteY12709" fmla="*/ 5555342 h 8856097"/>
              <a:gd name="connsiteX12710" fmla="*/ 5644239 w 8830208"/>
              <a:gd name="connsiteY12710" fmla="*/ 5578859 h 8856097"/>
              <a:gd name="connsiteX12711" fmla="*/ 5683720 w 8830208"/>
              <a:gd name="connsiteY12711" fmla="*/ 5531529 h 8856097"/>
              <a:gd name="connsiteX12712" fmla="*/ 5657803 w 8830208"/>
              <a:gd name="connsiteY12712" fmla="*/ 5555342 h 8856097"/>
              <a:gd name="connsiteX12713" fmla="*/ 3099025 w 8830208"/>
              <a:gd name="connsiteY12713" fmla="*/ 5555361 h 8856097"/>
              <a:gd name="connsiteX12714" fmla="*/ 3105102 w 8830208"/>
              <a:gd name="connsiteY12714" fmla="*/ 5575173 h 8856097"/>
              <a:gd name="connsiteX12715" fmla="*/ 3119390 w 8830208"/>
              <a:gd name="connsiteY12715" fmla="*/ 5579154 h 8856097"/>
              <a:gd name="connsiteX12716" fmla="*/ 3133820 w 8830208"/>
              <a:gd name="connsiteY12716" fmla="*/ 5562486 h 8856097"/>
              <a:gd name="connsiteX12717" fmla="*/ 3133973 w 8830208"/>
              <a:gd name="connsiteY12717" fmla="*/ 5545817 h 8856097"/>
              <a:gd name="connsiteX12718" fmla="*/ 3144069 w 8830208"/>
              <a:gd name="connsiteY12718" fmla="*/ 5560104 h 8856097"/>
              <a:gd name="connsiteX12719" fmla="*/ 3154175 w 8830208"/>
              <a:gd name="connsiteY12719" fmla="*/ 5574392 h 8856097"/>
              <a:gd name="connsiteX12720" fmla="*/ 3150337 w 8830208"/>
              <a:gd name="connsiteY12720" fmla="*/ 5560104 h 8856097"/>
              <a:gd name="connsiteX12721" fmla="*/ 3119723 w 8830208"/>
              <a:gd name="connsiteY12721" fmla="*/ 5542674 h 8856097"/>
              <a:gd name="connsiteX12722" fmla="*/ 3092958 w 8830208"/>
              <a:gd name="connsiteY12722" fmla="*/ 5539540 h 8856097"/>
              <a:gd name="connsiteX12723" fmla="*/ 3099025 w 8830208"/>
              <a:gd name="connsiteY12723" fmla="*/ 5555361 h 8856097"/>
              <a:gd name="connsiteX12724" fmla="*/ 3358182 w 8830208"/>
              <a:gd name="connsiteY12724" fmla="*/ 5549503 h 8856097"/>
              <a:gd name="connsiteX12725" fmla="*/ 3366611 w 8830208"/>
              <a:gd name="connsiteY12725" fmla="*/ 5569268 h 8856097"/>
              <a:gd name="connsiteX12726" fmla="*/ 3380251 w 8830208"/>
              <a:gd name="connsiteY12726" fmla="*/ 5580593 h 8856097"/>
              <a:gd name="connsiteX12727" fmla="*/ 3378765 w 8830208"/>
              <a:gd name="connsiteY12727" fmla="*/ 5560829 h 8856097"/>
              <a:gd name="connsiteX12728" fmla="*/ 3358182 w 8830208"/>
              <a:gd name="connsiteY12728" fmla="*/ 5549503 h 8856097"/>
              <a:gd name="connsiteX12729" fmla="*/ 4228681 w 8830208"/>
              <a:gd name="connsiteY12729" fmla="*/ 5665746 h 8856097"/>
              <a:gd name="connsiteX12730" fmla="*/ 3500390 w 8830208"/>
              <a:gd name="connsiteY12730" fmla="*/ 5988835 h 8856097"/>
              <a:gd name="connsiteX12731" fmla="*/ 3016149 w 8830208"/>
              <a:gd name="connsiteY12731" fmla="*/ 6201556 h 8856097"/>
              <a:gd name="connsiteX12732" fmla="*/ 2989117 w 8830208"/>
              <a:gd name="connsiteY12732" fmla="*/ 6224159 h 8856097"/>
              <a:gd name="connsiteX12733" fmla="*/ 3014482 w 8830208"/>
              <a:gd name="connsiteY12733" fmla="*/ 6274223 h 8856097"/>
              <a:gd name="connsiteX12734" fmla="*/ 3039856 w 8830208"/>
              <a:gd name="connsiteY12734" fmla="*/ 6324296 h 8856097"/>
              <a:gd name="connsiteX12735" fmla="*/ 3065336 w 8830208"/>
              <a:gd name="connsiteY12735" fmla="*/ 6300273 h 8856097"/>
              <a:gd name="connsiteX12736" fmla="*/ 3440659 w 8830208"/>
              <a:gd name="connsiteY12736" fmla="*/ 6137158 h 8856097"/>
              <a:gd name="connsiteX12737" fmla="*/ 4373975 w 8830208"/>
              <a:gd name="connsiteY12737" fmla="*/ 5736555 h 8856097"/>
              <a:gd name="connsiteX12738" fmla="*/ 4495076 w 8830208"/>
              <a:gd name="connsiteY12738" fmla="*/ 5671890 h 8856097"/>
              <a:gd name="connsiteX12739" fmla="*/ 4485580 w 8830208"/>
              <a:gd name="connsiteY12739" fmla="*/ 5654145 h 8856097"/>
              <a:gd name="connsiteX12740" fmla="*/ 4476083 w 8830208"/>
              <a:gd name="connsiteY12740" fmla="*/ 5636400 h 8856097"/>
              <a:gd name="connsiteX12741" fmla="*/ 4400198 w 8830208"/>
              <a:gd name="connsiteY12741" fmla="*/ 5674557 h 8856097"/>
              <a:gd name="connsiteX12742" fmla="*/ 4324303 w 8830208"/>
              <a:gd name="connsiteY12742" fmla="*/ 5708513 h 8856097"/>
              <a:gd name="connsiteX12743" fmla="*/ 4395740 w 8830208"/>
              <a:gd name="connsiteY12743" fmla="*/ 5664879 h 8856097"/>
              <a:gd name="connsiteX12744" fmla="*/ 4456738 w 8830208"/>
              <a:gd name="connsiteY12744" fmla="*/ 5607729 h 8856097"/>
              <a:gd name="connsiteX12745" fmla="*/ 4366251 w 8830208"/>
              <a:gd name="connsiteY12745" fmla="*/ 5651363 h 8856097"/>
              <a:gd name="connsiteX12746" fmla="*/ 4286203 w 8830208"/>
              <a:gd name="connsiteY12746" fmla="*/ 5690178 h 8856097"/>
              <a:gd name="connsiteX12747" fmla="*/ 4373766 w 8830208"/>
              <a:gd name="connsiteY12747" fmla="*/ 5635257 h 8856097"/>
              <a:gd name="connsiteX12748" fmla="*/ 4449937 w 8830208"/>
              <a:gd name="connsiteY12748" fmla="*/ 5581346 h 8856097"/>
              <a:gd name="connsiteX12749" fmla="*/ 4174284 w 8830208"/>
              <a:gd name="connsiteY12749" fmla="*/ 5719801 h 8856097"/>
              <a:gd name="connsiteX12750" fmla="*/ 4152852 w 8830208"/>
              <a:gd name="connsiteY12750" fmla="*/ 5728259 h 8856097"/>
              <a:gd name="connsiteX12751" fmla="*/ 4382062 w 8830208"/>
              <a:gd name="connsiteY12751" fmla="*/ 5593137 h 8856097"/>
              <a:gd name="connsiteX12752" fmla="*/ 4440612 w 8830208"/>
              <a:gd name="connsiteY12752" fmla="*/ 5550579 h 8856097"/>
              <a:gd name="connsiteX12753" fmla="*/ 4228681 w 8830208"/>
              <a:gd name="connsiteY12753" fmla="*/ 5665746 h 8856097"/>
              <a:gd name="connsiteX12754" fmla="*/ 4505278 w 8830208"/>
              <a:gd name="connsiteY12754" fmla="*/ 5560667 h 8856097"/>
              <a:gd name="connsiteX12755" fmla="*/ 4514803 w 8830208"/>
              <a:gd name="connsiteY12755" fmla="*/ 5564867 h 8856097"/>
              <a:gd name="connsiteX12756" fmla="*/ 4524328 w 8830208"/>
              <a:gd name="connsiteY12756" fmla="*/ 5554780 h 8856097"/>
              <a:gd name="connsiteX12757" fmla="*/ 4514803 w 8830208"/>
              <a:gd name="connsiteY12757" fmla="*/ 5550579 h 8856097"/>
              <a:gd name="connsiteX12758" fmla="*/ 4505278 w 8830208"/>
              <a:gd name="connsiteY12758" fmla="*/ 5560667 h 8856097"/>
              <a:gd name="connsiteX12759" fmla="*/ 4581478 w 8830208"/>
              <a:gd name="connsiteY12759" fmla="*/ 5560667 h 8856097"/>
              <a:gd name="connsiteX12760" fmla="*/ 4591003 w 8830208"/>
              <a:gd name="connsiteY12760" fmla="*/ 5564867 h 8856097"/>
              <a:gd name="connsiteX12761" fmla="*/ 4600528 w 8830208"/>
              <a:gd name="connsiteY12761" fmla="*/ 5554780 h 8856097"/>
              <a:gd name="connsiteX12762" fmla="*/ 4591003 w 8830208"/>
              <a:gd name="connsiteY12762" fmla="*/ 5550579 h 8856097"/>
              <a:gd name="connsiteX12763" fmla="*/ 4581478 w 8830208"/>
              <a:gd name="connsiteY12763" fmla="*/ 5560667 h 8856097"/>
              <a:gd name="connsiteX12764" fmla="*/ 6772104 w 8830208"/>
              <a:gd name="connsiteY12764" fmla="*/ 5595823 h 8856097"/>
              <a:gd name="connsiteX12765" fmla="*/ 6721774 w 8830208"/>
              <a:gd name="connsiteY12765" fmla="*/ 5669642 h 8856097"/>
              <a:gd name="connsiteX12766" fmla="*/ 6822043 w 8830208"/>
              <a:gd name="connsiteY12766" fmla="*/ 5550579 h 8856097"/>
              <a:gd name="connsiteX12767" fmla="*/ 6772104 w 8830208"/>
              <a:gd name="connsiteY12767" fmla="*/ 5595823 h 8856097"/>
              <a:gd name="connsiteX12768" fmla="*/ 3055553 w 8830208"/>
              <a:gd name="connsiteY12768" fmla="*/ 5565496 h 8856097"/>
              <a:gd name="connsiteX12769" fmla="*/ 3057030 w 8830208"/>
              <a:gd name="connsiteY12769" fmla="*/ 5592814 h 8856097"/>
              <a:gd name="connsiteX12770" fmla="*/ 3068926 w 8830208"/>
              <a:gd name="connsiteY12770" fmla="*/ 5602339 h 8856097"/>
              <a:gd name="connsiteX12771" fmla="*/ 3067450 w 8830208"/>
              <a:gd name="connsiteY12771" fmla="*/ 5575021 h 8856097"/>
              <a:gd name="connsiteX12772" fmla="*/ 3055553 w 8830208"/>
              <a:gd name="connsiteY12772" fmla="*/ 5565496 h 8856097"/>
              <a:gd name="connsiteX12773" fmla="*/ 3280372 w 8830208"/>
              <a:gd name="connsiteY12773" fmla="*/ 5572773 h 8856097"/>
              <a:gd name="connsiteX12774" fmla="*/ 3255274 w 8830208"/>
              <a:gd name="connsiteY12774" fmla="*/ 5598204 h 8856097"/>
              <a:gd name="connsiteX12775" fmla="*/ 3246063 w 8830208"/>
              <a:gd name="connsiteY12775" fmla="*/ 5594785 h 8856097"/>
              <a:gd name="connsiteX12776" fmla="*/ 3217050 w 8830208"/>
              <a:gd name="connsiteY12776" fmla="*/ 5580498 h 8856097"/>
              <a:gd name="connsiteX12777" fmla="*/ 3201677 w 8830208"/>
              <a:gd name="connsiteY12777" fmla="*/ 5583917 h 8856097"/>
              <a:gd name="connsiteX12778" fmla="*/ 3215697 w 8830208"/>
              <a:gd name="connsiteY12778" fmla="*/ 5607729 h 8856097"/>
              <a:gd name="connsiteX12779" fmla="*/ 3229718 w 8830208"/>
              <a:gd name="connsiteY12779" fmla="*/ 5631542 h 8856097"/>
              <a:gd name="connsiteX12780" fmla="*/ 3223575 w 8830208"/>
              <a:gd name="connsiteY12780" fmla="*/ 5607729 h 8856097"/>
              <a:gd name="connsiteX12781" fmla="*/ 3217431 w 8830208"/>
              <a:gd name="connsiteY12781" fmla="*/ 5583917 h 8856097"/>
              <a:gd name="connsiteX12782" fmla="*/ 3231118 w 8830208"/>
              <a:gd name="connsiteY12782" fmla="*/ 5601853 h 8856097"/>
              <a:gd name="connsiteX12783" fmla="*/ 3244806 w 8830208"/>
              <a:gd name="connsiteY12783" fmla="*/ 5619779 h 8856097"/>
              <a:gd name="connsiteX12784" fmla="*/ 3279724 w 8830208"/>
              <a:gd name="connsiteY12784" fmla="*/ 5608254 h 8856097"/>
              <a:gd name="connsiteX12785" fmla="*/ 3314795 w 8830208"/>
              <a:gd name="connsiteY12785" fmla="*/ 5580793 h 8856097"/>
              <a:gd name="connsiteX12786" fmla="*/ 3314948 w 8830208"/>
              <a:gd name="connsiteY12786" fmla="*/ 5564867 h 8856097"/>
              <a:gd name="connsiteX12787" fmla="*/ 3325044 w 8830208"/>
              <a:gd name="connsiteY12787" fmla="*/ 5579154 h 8856097"/>
              <a:gd name="connsiteX12788" fmla="*/ 3335150 w 8830208"/>
              <a:gd name="connsiteY12788" fmla="*/ 5593442 h 8856097"/>
              <a:gd name="connsiteX12789" fmla="*/ 3331455 w 8830208"/>
              <a:gd name="connsiteY12789" fmla="*/ 5579755 h 8856097"/>
              <a:gd name="connsiteX12790" fmla="*/ 3280372 w 8830208"/>
              <a:gd name="connsiteY12790" fmla="*/ 5572773 h 8856097"/>
              <a:gd name="connsiteX12791" fmla="*/ 4473531 w 8830208"/>
              <a:gd name="connsiteY12791" fmla="*/ 5566458 h 8856097"/>
              <a:gd name="connsiteX12792" fmla="*/ 4467178 w 8830208"/>
              <a:gd name="connsiteY12792" fmla="*/ 5582650 h 8856097"/>
              <a:gd name="connsiteX12793" fmla="*/ 4478446 w 8830208"/>
              <a:gd name="connsiteY12793" fmla="*/ 5581222 h 8856097"/>
              <a:gd name="connsiteX12794" fmla="*/ 4484799 w 8830208"/>
              <a:gd name="connsiteY12794" fmla="*/ 5565029 h 8856097"/>
              <a:gd name="connsiteX12795" fmla="*/ 4473531 w 8830208"/>
              <a:gd name="connsiteY12795" fmla="*/ 5566458 h 8856097"/>
              <a:gd name="connsiteX12796" fmla="*/ 4548140 w 8830208"/>
              <a:gd name="connsiteY12796" fmla="*/ 5569629 h 8856097"/>
              <a:gd name="connsiteX12797" fmla="*/ 4557665 w 8830208"/>
              <a:gd name="connsiteY12797" fmla="*/ 5579154 h 8856097"/>
              <a:gd name="connsiteX12798" fmla="*/ 4567190 w 8830208"/>
              <a:gd name="connsiteY12798" fmla="*/ 5569629 h 8856097"/>
              <a:gd name="connsiteX12799" fmla="*/ 4557665 w 8830208"/>
              <a:gd name="connsiteY12799" fmla="*/ 5560104 h 8856097"/>
              <a:gd name="connsiteX12800" fmla="*/ 4548140 w 8830208"/>
              <a:gd name="connsiteY12800" fmla="*/ 5569629 h 8856097"/>
              <a:gd name="connsiteX12801" fmla="*/ 4705303 w 8830208"/>
              <a:gd name="connsiteY12801" fmla="*/ 5569629 h 8856097"/>
              <a:gd name="connsiteX12802" fmla="*/ 4715389 w 8830208"/>
              <a:gd name="connsiteY12802" fmla="*/ 5579154 h 8856097"/>
              <a:gd name="connsiteX12803" fmla="*/ 4719590 w 8830208"/>
              <a:gd name="connsiteY12803" fmla="*/ 5569629 h 8856097"/>
              <a:gd name="connsiteX12804" fmla="*/ 4709503 w 8830208"/>
              <a:gd name="connsiteY12804" fmla="*/ 5560104 h 8856097"/>
              <a:gd name="connsiteX12805" fmla="*/ 4705303 w 8830208"/>
              <a:gd name="connsiteY12805" fmla="*/ 5569629 h 8856097"/>
              <a:gd name="connsiteX12806" fmla="*/ 5691083 w 8830208"/>
              <a:gd name="connsiteY12806" fmla="*/ 5579212 h 8856097"/>
              <a:gd name="connsiteX12807" fmla="*/ 5678795 w 8830208"/>
              <a:gd name="connsiteY12807" fmla="*/ 5603320 h 8856097"/>
              <a:gd name="connsiteX12808" fmla="*/ 5699598 w 8830208"/>
              <a:gd name="connsiteY12808" fmla="*/ 5584212 h 8856097"/>
              <a:gd name="connsiteX12809" fmla="*/ 5691083 w 8830208"/>
              <a:gd name="connsiteY12809" fmla="*/ 5579212 h 8856097"/>
              <a:gd name="connsiteX12810" fmla="*/ 6429328 w 8830208"/>
              <a:gd name="connsiteY12810" fmla="*/ 5569629 h 8856097"/>
              <a:gd name="connsiteX12811" fmla="*/ 6453140 w 8830208"/>
              <a:gd name="connsiteY12811" fmla="*/ 5578859 h 8856097"/>
              <a:gd name="connsiteX12812" fmla="*/ 6448378 w 8830208"/>
              <a:gd name="connsiteY12812" fmla="*/ 5569629 h 8856097"/>
              <a:gd name="connsiteX12813" fmla="*/ 6424565 w 8830208"/>
              <a:gd name="connsiteY12813" fmla="*/ 5560400 h 8856097"/>
              <a:gd name="connsiteX12814" fmla="*/ 6429328 w 8830208"/>
              <a:gd name="connsiteY12814" fmla="*/ 5569629 h 8856097"/>
              <a:gd name="connsiteX12815" fmla="*/ 3021759 w 8830208"/>
              <a:gd name="connsiteY12815" fmla="*/ 5576583 h 8856097"/>
              <a:gd name="connsiteX12816" fmla="*/ 3009100 w 8830208"/>
              <a:gd name="connsiteY12816" fmla="*/ 5596614 h 8856097"/>
              <a:gd name="connsiteX12817" fmla="*/ 3003547 w 8830208"/>
              <a:gd name="connsiteY12817" fmla="*/ 5600586 h 8856097"/>
              <a:gd name="connsiteX12818" fmla="*/ 2988126 w 8830208"/>
              <a:gd name="connsiteY12818" fmla="*/ 5605348 h 8856097"/>
              <a:gd name="connsiteX12819" fmla="*/ 2994365 w 8830208"/>
              <a:gd name="connsiteY12819" fmla="*/ 5622017 h 8856097"/>
              <a:gd name="connsiteX12820" fmla="*/ 2979820 w 8830208"/>
              <a:gd name="connsiteY12820" fmla="*/ 5610206 h 8856097"/>
              <a:gd name="connsiteX12821" fmla="*/ 2965266 w 8830208"/>
              <a:gd name="connsiteY12821" fmla="*/ 5598395 h 8856097"/>
              <a:gd name="connsiteX12822" fmla="*/ 2911535 w 8830208"/>
              <a:gd name="connsiteY12822" fmla="*/ 5624494 h 8856097"/>
              <a:gd name="connsiteX12823" fmla="*/ 2857634 w 8830208"/>
              <a:gd name="connsiteY12823" fmla="*/ 5667261 h 8856097"/>
              <a:gd name="connsiteX12824" fmla="*/ 2867997 w 8830208"/>
              <a:gd name="connsiteY12824" fmla="*/ 5683929 h 8856097"/>
              <a:gd name="connsiteX12825" fmla="*/ 2872816 w 8830208"/>
              <a:gd name="connsiteY12825" fmla="*/ 5669023 h 8856097"/>
              <a:gd name="connsiteX12826" fmla="*/ 2867101 w 8830208"/>
              <a:gd name="connsiteY12826" fmla="*/ 5654107 h 8856097"/>
              <a:gd name="connsiteX12827" fmla="*/ 2886027 w 8830208"/>
              <a:gd name="connsiteY12827" fmla="*/ 5660117 h 8856097"/>
              <a:gd name="connsiteX12828" fmla="*/ 2904954 w 8830208"/>
              <a:gd name="connsiteY12828" fmla="*/ 5666128 h 8856097"/>
              <a:gd name="connsiteX12829" fmla="*/ 2899239 w 8830208"/>
              <a:gd name="connsiteY12829" fmla="*/ 5651211 h 8856097"/>
              <a:gd name="connsiteX12830" fmla="*/ 2903268 w 8830208"/>
              <a:gd name="connsiteY12830" fmla="*/ 5636304 h 8856097"/>
              <a:gd name="connsiteX12831" fmla="*/ 2916193 w 8830208"/>
              <a:gd name="connsiteY12831" fmla="*/ 5645582 h 8856097"/>
              <a:gd name="connsiteX12832" fmla="*/ 2940139 w 8830208"/>
              <a:gd name="connsiteY12832" fmla="*/ 5649411 h 8856097"/>
              <a:gd name="connsiteX12833" fmla="*/ 2955789 w 8830208"/>
              <a:gd name="connsiteY12833" fmla="*/ 5630599 h 8856097"/>
              <a:gd name="connsiteX12834" fmla="*/ 2961208 w 8830208"/>
              <a:gd name="connsiteY12834" fmla="*/ 5617254 h 8856097"/>
              <a:gd name="connsiteX12835" fmla="*/ 2971752 w 8830208"/>
              <a:gd name="connsiteY12835" fmla="*/ 5627942 h 8856097"/>
              <a:gd name="connsiteX12836" fmla="*/ 2986040 w 8830208"/>
              <a:gd name="connsiteY12836" fmla="*/ 5626779 h 8856097"/>
              <a:gd name="connsiteX12837" fmla="*/ 3000642 w 8830208"/>
              <a:gd name="connsiteY12837" fmla="*/ 5623237 h 8856097"/>
              <a:gd name="connsiteX12838" fmla="*/ 3019692 w 8830208"/>
              <a:gd name="connsiteY12838" fmla="*/ 5609054 h 8856097"/>
              <a:gd name="connsiteX12839" fmla="*/ 3038427 w 8830208"/>
              <a:gd name="connsiteY12839" fmla="*/ 5598738 h 8856097"/>
              <a:gd name="connsiteX12840" fmla="*/ 3044066 w 8830208"/>
              <a:gd name="connsiteY12840" fmla="*/ 5605272 h 8856097"/>
              <a:gd name="connsiteX12841" fmla="*/ 3021759 w 8830208"/>
              <a:gd name="connsiteY12841" fmla="*/ 5576583 h 8856097"/>
              <a:gd name="connsiteX12842" fmla="*/ 6818890 w 8830208"/>
              <a:gd name="connsiteY12842" fmla="*/ 5605348 h 8856097"/>
              <a:gd name="connsiteX12843" fmla="*/ 6799631 w 8830208"/>
              <a:gd name="connsiteY12843" fmla="*/ 5641067 h 8856097"/>
              <a:gd name="connsiteX12844" fmla="*/ 6855457 w 8830208"/>
              <a:gd name="connsiteY12844" fmla="*/ 5569629 h 8856097"/>
              <a:gd name="connsiteX12845" fmla="*/ 6818890 w 8830208"/>
              <a:gd name="connsiteY12845" fmla="*/ 5605348 h 8856097"/>
              <a:gd name="connsiteX12846" fmla="*/ 2638377 w 8830208"/>
              <a:gd name="connsiteY12846" fmla="*/ 5589242 h 8856097"/>
              <a:gd name="connsiteX12847" fmla="*/ 2647902 w 8830208"/>
              <a:gd name="connsiteY12847" fmla="*/ 5593442 h 8856097"/>
              <a:gd name="connsiteX12848" fmla="*/ 2657427 w 8830208"/>
              <a:gd name="connsiteY12848" fmla="*/ 5583355 h 8856097"/>
              <a:gd name="connsiteX12849" fmla="*/ 2647902 w 8830208"/>
              <a:gd name="connsiteY12849" fmla="*/ 5579154 h 8856097"/>
              <a:gd name="connsiteX12850" fmla="*/ 2638377 w 8830208"/>
              <a:gd name="connsiteY12850" fmla="*/ 5589242 h 8856097"/>
              <a:gd name="connsiteX12851" fmla="*/ 4514803 w 8830208"/>
              <a:gd name="connsiteY12851" fmla="*/ 5588679 h 8856097"/>
              <a:gd name="connsiteX12852" fmla="*/ 4524328 w 8830208"/>
              <a:gd name="connsiteY12852" fmla="*/ 5598204 h 8856097"/>
              <a:gd name="connsiteX12853" fmla="*/ 4533853 w 8830208"/>
              <a:gd name="connsiteY12853" fmla="*/ 5588679 h 8856097"/>
              <a:gd name="connsiteX12854" fmla="*/ 4524328 w 8830208"/>
              <a:gd name="connsiteY12854" fmla="*/ 5579154 h 8856097"/>
              <a:gd name="connsiteX12855" fmla="*/ 4514803 w 8830208"/>
              <a:gd name="connsiteY12855" fmla="*/ 5588679 h 8856097"/>
              <a:gd name="connsiteX12856" fmla="*/ 4481170 w 8830208"/>
              <a:gd name="connsiteY12856" fmla="*/ 5598681 h 8856097"/>
              <a:gd name="connsiteX12857" fmla="*/ 4496743 w 8830208"/>
              <a:gd name="connsiteY12857" fmla="*/ 5610549 h 8856097"/>
              <a:gd name="connsiteX12858" fmla="*/ 4497239 w 8830208"/>
              <a:gd name="connsiteY12858" fmla="*/ 5594366 h 8856097"/>
              <a:gd name="connsiteX12859" fmla="*/ 4481170 w 8830208"/>
              <a:gd name="connsiteY12859" fmla="*/ 5598681 h 8856097"/>
              <a:gd name="connsiteX12860" fmla="*/ 4568733 w 8830208"/>
              <a:gd name="connsiteY12860" fmla="*/ 5595709 h 8856097"/>
              <a:gd name="connsiteX12861" fmla="*/ 4589231 w 8830208"/>
              <a:gd name="connsiteY12861" fmla="*/ 5625560 h 8856097"/>
              <a:gd name="connsiteX12862" fmla="*/ 4586488 w 8830208"/>
              <a:gd name="connsiteY12862" fmla="*/ 5604777 h 8856097"/>
              <a:gd name="connsiteX12863" fmla="*/ 4568733 w 8830208"/>
              <a:gd name="connsiteY12863" fmla="*/ 5595709 h 8856097"/>
              <a:gd name="connsiteX12864" fmla="*/ 4638628 w 8830208"/>
              <a:gd name="connsiteY12864" fmla="*/ 5598204 h 8856097"/>
              <a:gd name="connsiteX12865" fmla="*/ 4648153 w 8830208"/>
              <a:gd name="connsiteY12865" fmla="*/ 5607729 h 8856097"/>
              <a:gd name="connsiteX12866" fmla="*/ 4657678 w 8830208"/>
              <a:gd name="connsiteY12866" fmla="*/ 5598204 h 8856097"/>
              <a:gd name="connsiteX12867" fmla="*/ 4648153 w 8830208"/>
              <a:gd name="connsiteY12867" fmla="*/ 5588679 h 8856097"/>
              <a:gd name="connsiteX12868" fmla="*/ 4638628 w 8830208"/>
              <a:gd name="connsiteY12868" fmla="*/ 5598204 h 8856097"/>
              <a:gd name="connsiteX12869" fmla="*/ 6852266 w 8830208"/>
              <a:gd name="connsiteY12869" fmla="*/ 5629161 h 8856097"/>
              <a:gd name="connsiteX12870" fmla="*/ 6800279 w 8830208"/>
              <a:gd name="connsiteY12870" fmla="*/ 5688692 h 8856097"/>
              <a:gd name="connsiteX12871" fmla="*/ 6786515 w 8830208"/>
              <a:gd name="connsiteY12871" fmla="*/ 5707742 h 8856097"/>
              <a:gd name="connsiteX12872" fmla="*/ 6803479 w 8830208"/>
              <a:gd name="connsiteY12872" fmla="*/ 5694427 h 8856097"/>
              <a:gd name="connsiteX12873" fmla="*/ 6894157 w 8830208"/>
              <a:gd name="connsiteY12873" fmla="*/ 5588679 h 8856097"/>
              <a:gd name="connsiteX12874" fmla="*/ 6852266 w 8830208"/>
              <a:gd name="connsiteY12874" fmla="*/ 5629161 h 8856097"/>
              <a:gd name="connsiteX12875" fmla="*/ 4605290 w 8830208"/>
              <a:gd name="connsiteY12875" fmla="*/ 5607729 h 8856097"/>
              <a:gd name="connsiteX12876" fmla="*/ 4620139 w 8830208"/>
              <a:gd name="connsiteY12876" fmla="*/ 5617254 h 8856097"/>
              <a:gd name="connsiteX12877" fmla="*/ 4629103 w 8830208"/>
              <a:gd name="connsiteY12877" fmla="*/ 5607729 h 8856097"/>
              <a:gd name="connsiteX12878" fmla="*/ 4614253 w 8830208"/>
              <a:gd name="connsiteY12878" fmla="*/ 5598204 h 8856097"/>
              <a:gd name="connsiteX12879" fmla="*/ 4605290 w 8830208"/>
              <a:gd name="connsiteY12879" fmla="*/ 5607729 h 8856097"/>
              <a:gd name="connsiteX12880" fmla="*/ 6491240 w 8830208"/>
              <a:gd name="connsiteY12880" fmla="*/ 5607729 h 8856097"/>
              <a:gd name="connsiteX12881" fmla="*/ 6501327 w 8830208"/>
              <a:gd name="connsiteY12881" fmla="*/ 5617254 h 8856097"/>
              <a:gd name="connsiteX12882" fmla="*/ 6505528 w 8830208"/>
              <a:gd name="connsiteY12882" fmla="*/ 5607729 h 8856097"/>
              <a:gd name="connsiteX12883" fmla="*/ 6495440 w 8830208"/>
              <a:gd name="connsiteY12883" fmla="*/ 5598204 h 8856097"/>
              <a:gd name="connsiteX12884" fmla="*/ 6491240 w 8830208"/>
              <a:gd name="connsiteY12884" fmla="*/ 5607729 h 8856097"/>
              <a:gd name="connsiteX12885" fmla="*/ 3144584 w 8830208"/>
              <a:gd name="connsiteY12885" fmla="*/ 5618417 h 8856097"/>
              <a:gd name="connsiteX12886" fmla="*/ 3128134 w 8830208"/>
              <a:gd name="connsiteY12886" fmla="*/ 5642477 h 8856097"/>
              <a:gd name="connsiteX12887" fmla="*/ 3134116 w 8830208"/>
              <a:gd name="connsiteY12887" fmla="*/ 5658050 h 8856097"/>
              <a:gd name="connsiteX12888" fmla="*/ 3121667 w 8830208"/>
              <a:gd name="connsiteY12888" fmla="*/ 5647715 h 8856097"/>
              <a:gd name="connsiteX12889" fmla="*/ 3090491 w 8830208"/>
              <a:gd name="connsiteY12889" fmla="*/ 5640877 h 8856097"/>
              <a:gd name="connsiteX12890" fmla="*/ 3064621 w 8830208"/>
              <a:gd name="connsiteY12890" fmla="*/ 5645096 h 8856097"/>
              <a:gd name="connsiteX12891" fmla="*/ 3057477 w 8830208"/>
              <a:gd name="connsiteY12891" fmla="*/ 5665556 h 8856097"/>
              <a:gd name="connsiteX12892" fmla="*/ 3057477 w 8830208"/>
              <a:gd name="connsiteY12892" fmla="*/ 5685292 h 8856097"/>
              <a:gd name="connsiteX12893" fmla="*/ 3042418 w 8830208"/>
              <a:gd name="connsiteY12893" fmla="*/ 5670233 h 8856097"/>
              <a:gd name="connsiteX12894" fmla="*/ 3016358 w 8830208"/>
              <a:gd name="connsiteY12894" fmla="*/ 5680272 h 8856097"/>
              <a:gd name="connsiteX12895" fmla="*/ 3022026 w 8830208"/>
              <a:gd name="connsiteY12895" fmla="*/ 5695055 h 8856097"/>
              <a:gd name="connsiteX12896" fmla="*/ 3029074 w 8830208"/>
              <a:gd name="connsiteY12896" fmla="*/ 5683653 h 8856097"/>
              <a:gd name="connsiteX12897" fmla="*/ 3036122 w 8830208"/>
              <a:gd name="connsiteY12897" fmla="*/ 5672252 h 8856097"/>
              <a:gd name="connsiteX12898" fmla="*/ 3039837 w 8830208"/>
              <a:gd name="connsiteY12898" fmla="*/ 5683396 h 8856097"/>
              <a:gd name="connsiteX12899" fmla="*/ 3059440 w 8830208"/>
              <a:gd name="connsiteY12899" fmla="*/ 5688444 h 8856097"/>
              <a:gd name="connsiteX12900" fmla="*/ 3070146 w 8830208"/>
              <a:gd name="connsiteY12900" fmla="*/ 5668852 h 8856097"/>
              <a:gd name="connsiteX12901" fmla="*/ 3074718 w 8830208"/>
              <a:gd name="connsiteY12901" fmla="*/ 5655354 h 8856097"/>
              <a:gd name="connsiteX12902" fmla="*/ 3088367 w 8830208"/>
              <a:gd name="connsiteY12902" fmla="*/ 5667071 h 8856097"/>
              <a:gd name="connsiteX12903" fmla="*/ 3092272 w 8830208"/>
              <a:gd name="connsiteY12903" fmla="*/ 5678786 h 8856097"/>
              <a:gd name="connsiteX12904" fmla="*/ 3131763 w 8830208"/>
              <a:gd name="connsiteY12904" fmla="*/ 5660974 h 8856097"/>
              <a:gd name="connsiteX12905" fmla="*/ 3166196 w 8830208"/>
              <a:gd name="connsiteY12905" fmla="*/ 5634971 h 8856097"/>
              <a:gd name="connsiteX12906" fmla="*/ 3170425 w 8830208"/>
              <a:gd name="connsiteY12906" fmla="*/ 5626779 h 8856097"/>
              <a:gd name="connsiteX12907" fmla="*/ 3184522 w 8830208"/>
              <a:gd name="connsiteY12907" fmla="*/ 5638686 h 8856097"/>
              <a:gd name="connsiteX12908" fmla="*/ 3190075 w 8830208"/>
              <a:gd name="connsiteY12908" fmla="*/ 5639848 h 8856097"/>
              <a:gd name="connsiteX12909" fmla="*/ 3144584 w 8830208"/>
              <a:gd name="connsiteY12909" fmla="*/ 5618417 h 8856097"/>
              <a:gd name="connsiteX12910" fmla="*/ 4531338 w 8830208"/>
              <a:gd name="connsiteY12910" fmla="*/ 5613426 h 8856097"/>
              <a:gd name="connsiteX12911" fmla="*/ 4549159 w 8830208"/>
              <a:gd name="connsiteY12911" fmla="*/ 5645829 h 8856097"/>
              <a:gd name="connsiteX12912" fmla="*/ 4556646 w 8830208"/>
              <a:gd name="connsiteY12912" fmla="*/ 5622798 h 8856097"/>
              <a:gd name="connsiteX12913" fmla="*/ 4531338 w 8830208"/>
              <a:gd name="connsiteY12913" fmla="*/ 5613426 h 8856097"/>
              <a:gd name="connsiteX12914" fmla="*/ 5387978 w 8830208"/>
              <a:gd name="connsiteY12914" fmla="*/ 5614026 h 8856097"/>
              <a:gd name="connsiteX12915" fmla="*/ 5303044 w 8830208"/>
              <a:gd name="connsiteY12915" fmla="*/ 5641896 h 8856097"/>
              <a:gd name="connsiteX12916" fmla="*/ 5239083 w 8830208"/>
              <a:gd name="connsiteY12916" fmla="*/ 5664175 h 8856097"/>
              <a:gd name="connsiteX12917" fmla="*/ 5389417 w 8830208"/>
              <a:gd name="connsiteY12917" fmla="*/ 5622341 h 8856097"/>
              <a:gd name="connsiteX12918" fmla="*/ 5404599 w 8830208"/>
              <a:gd name="connsiteY12918" fmla="*/ 5608111 h 8856097"/>
              <a:gd name="connsiteX12919" fmla="*/ 5387978 w 8830208"/>
              <a:gd name="connsiteY12919" fmla="*/ 5614026 h 8856097"/>
              <a:gd name="connsiteX12920" fmla="*/ 5483791 w 8830208"/>
              <a:gd name="connsiteY12920" fmla="*/ 5613473 h 8856097"/>
              <a:gd name="connsiteX12921" fmla="*/ 5417906 w 8830208"/>
              <a:gd name="connsiteY12921" fmla="*/ 5642201 h 8856097"/>
              <a:gd name="connsiteX12922" fmla="*/ 5391103 w 8830208"/>
              <a:gd name="connsiteY12922" fmla="*/ 5659108 h 8856097"/>
              <a:gd name="connsiteX12923" fmla="*/ 5499849 w 8830208"/>
              <a:gd name="connsiteY12923" fmla="*/ 5608177 h 8856097"/>
              <a:gd name="connsiteX12924" fmla="*/ 5483791 w 8830208"/>
              <a:gd name="connsiteY12924" fmla="*/ 5613473 h 8856097"/>
              <a:gd name="connsiteX12925" fmla="*/ 6880022 w 8830208"/>
              <a:gd name="connsiteY12925" fmla="*/ 5652973 h 8856097"/>
              <a:gd name="connsiteX12926" fmla="*/ 6821758 w 8830208"/>
              <a:gd name="connsiteY12926" fmla="*/ 5731554 h 8856097"/>
              <a:gd name="connsiteX12927" fmla="*/ 6880689 w 8830208"/>
              <a:gd name="connsiteY12927" fmla="*/ 5669642 h 8856097"/>
              <a:gd name="connsiteX12928" fmla="*/ 6926133 w 8830208"/>
              <a:gd name="connsiteY12928" fmla="*/ 5607729 h 8856097"/>
              <a:gd name="connsiteX12929" fmla="*/ 6880022 w 8830208"/>
              <a:gd name="connsiteY12929" fmla="*/ 5652973 h 8856097"/>
              <a:gd name="connsiteX12930" fmla="*/ 4498353 w 8830208"/>
              <a:gd name="connsiteY12930" fmla="*/ 5627989 h 8856097"/>
              <a:gd name="connsiteX12931" fmla="*/ 4511059 w 8830208"/>
              <a:gd name="connsiteY12931" fmla="*/ 5664879 h 8856097"/>
              <a:gd name="connsiteX12932" fmla="*/ 4516508 w 8830208"/>
              <a:gd name="connsiteY12932" fmla="*/ 5629218 h 8856097"/>
              <a:gd name="connsiteX12933" fmla="*/ 4508983 w 8830208"/>
              <a:gd name="connsiteY12933" fmla="*/ 5617360 h 8856097"/>
              <a:gd name="connsiteX12934" fmla="*/ 4498353 w 8830208"/>
              <a:gd name="connsiteY12934" fmla="*/ 5627989 h 8856097"/>
              <a:gd name="connsiteX12935" fmla="*/ 2657427 w 8830208"/>
              <a:gd name="connsiteY12935" fmla="*/ 5636867 h 8856097"/>
              <a:gd name="connsiteX12936" fmla="*/ 2666952 w 8830208"/>
              <a:gd name="connsiteY12936" fmla="*/ 5641067 h 8856097"/>
              <a:gd name="connsiteX12937" fmla="*/ 2676477 w 8830208"/>
              <a:gd name="connsiteY12937" fmla="*/ 5630980 h 8856097"/>
              <a:gd name="connsiteX12938" fmla="*/ 2666952 w 8830208"/>
              <a:gd name="connsiteY12938" fmla="*/ 5626779 h 8856097"/>
              <a:gd name="connsiteX12939" fmla="*/ 2657427 w 8830208"/>
              <a:gd name="connsiteY12939" fmla="*/ 5636867 h 8856097"/>
              <a:gd name="connsiteX12940" fmla="*/ 4800553 w 8830208"/>
              <a:gd name="connsiteY12940" fmla="*/ 5635743 h 8856097"/>
              <a:gd name="connsiteX12941" fmla="*/ 4809973 w 8830208"/>
              <a:gd name="connsiteY12941" fmla="*/ 5650526 h 8856097"/>
              <a:gd name="connsiteX12942" fmla="*/ 4813716 w 8830208"/>
              <a:gd name="connsiteY12942" fmla="*/ 5641562 h 8856097"/>
              <a:gd name="connsiteX12943" fmla="*/ 4800553 w 8830208"/>
              <a:gd name="connsiteY12943" fmla="*/ 5635743 h 8856097"/>
              <a:gd name="connsiteX12944" fmla="*/ 4562418 w 8830208"/>
              <a:gd name="connsiteY12944" fmla="*/ 5686921 h 8856097"/>
              <a:gd name="connsiteX12945" fmla="*/ 4402532 w 8830208"/>
              <a:gd name="connsiteY12945" fmla="*/ 5769274 h 8856097"/>
              <a:gd name="connsiteX12946" fmla="*/ 4685462 w 8830208"/>
              <a:gd name="connsiteY12946" fmla="*/ 5639553 h 8856097"/>
              <a:gd name="connsiteX12947" fmla="*/ 4562418 w 8830208"/>
              <a:gd name="connsiteY12947" fmla="*/ 5686921 h 8856097"/>
              <a:gd name="connsiteX12948" fmla="*/ 6913197 w 8830208"/>
              <a:gd name="connsiteY12948" fmla="*/ 5676786 h 8856097"/>
              <a:gd name="connsiteX12949" fmla="*/ 6919446 w 8830208"/>
              <a:gd name="connsiteY12949" fmla="*/ 5688692 h 8856097"/>
              <a:gd name="connsiteX12950" fmla="*/ 6955089 w 8830208"/>
              <a:gd name="connsiteY12950" fmla="*/ 5636304 h 8856097"/>
              <a:gd name="connsiteX12951" fmla="*/ 6913197 w 8830208"/>
              <a:gd name="connsiteY12951" fmla="*/ 5676786 h 8856097"/>
              <a:gd name="connsiteX12952" fmla="*/ 3100340 w 8830208"/>
              <a:gd name="connsiteY12952" fmla="*/ 5655354 h 8856097"/>
              <a:gd name="connsiteX12953" fmla="*/ 3110427 w 8830208"/>
              <a:gd name="connsiteY12953" fmla="*/ 5664879 h 8856097"/>
              <a:gd name="connsiteX12954" fmla="*/ 3114627 w 8830208"/>
              <a:gd name="connsiteY12954" fmla="*/ 5655354 h 8856097"/>
              <a:gd name="connsiteX12955" fmla="*/ 3104541 w 8830208"/>
              <a:gd name="connsiteY12955" fmla="*/ 5645829 h 8856097"/>
              <a:gd name="connsiteX12956" fmla="*/ 3100340 w 8830208"/>
              <a:gd name="connsiteY12956" fmla="*/ 5655354 h 8856097"/>
              <a:gd name="connsiteX12957" fmla="*/ 3424190 w 8830208"/>
              <a:gd name="connsiteY12957" fmla="*/ 5665689 h 8856097"/>
              <a:gd name="connsiteX12958" fmla="*/ 3404092 w 8830208"/>
              <a:gd name="connsiteY12958" fmla="*/ 5678719 h 8856097"/>
              <a:gd name="connsiteX12959" fmla="*/ 3481340 w 8830208"/>
              <a:gd name="connsiteY12959" fmla="*/ 5647344 h 8856097"/>
              <a:gd name="connsiteX12960" fmla="*/ 3424190 w 8830208"/>
              <a:gd name="connsiteY12960" fmla="*/ 5665689 h 8856097"/>
              <a:gd name="connsiteX12961" fmla="*/ 2824163 w 8830208"/>
              <a:gd name="connsiteY12961" fmla="*/ 5664813 h 8856097"/>
              <a:gd name="connsiteX12962" fmla="*/ 2823991 w 8830208"/>
              <a:gd name="connsiteY12962" fmla="*/ 5693054 h 8856097"/>
              <a:gd name="connsiteX12963" fmla="*/ 2850490 w 8830208"/>
              <a:gd name="connsiteY12963" fmla="*/ 5683168 h 8856097"/>
              <a:gd name="connsiteX12964" fmla="*/ 2824163 w 8830208"/>
              <a:gd name="connsiteY12964" fmla="*/ 5664813 h 8856097"/>
              <a:gd name="connsiteX12965" fmla="*/ 4557665 w 8830208"/>
              <a:gd name="connsiteY12965" fmla="*/ 5717448 h 8856097"/>
              <a:gd name="connsiteX12966" fmla="*/ 4302462 w 8830208"/>
              <a:gd name="connsiteY12966" fmla="*/ 5832072 h 8856097"/>
              <a:gd name="connsiteX12967" fmla="*/ 4174722 w 8830208"/>
              <a:gd name="connsiteY12967" fmla="*/ 5889955 h 8856097"/>
              <a:gd name="connsiteX12968" fmla="*/ 4681309 w 8830208"/>
              <a:gd name="connsiteY12968" fmla="*/ 5665175 h 8856097"/>
              <a:gd name="connsiteX12969" fmla="*/ 4557665 w 8830208"/>
              <a:gd name="connsiteY12969" fmla="*/ 5717448 h 8856097"/>
              <a:gd name="connsiteX12970" fmla="*/ 6951297 w 8830208"/>
              <a:gd name="connsiteY12970" fmla="*/ 5695836 h 8856097"/>
              <a:gd name="connsiteX12971" fmla="*/ 6957546 w 8830208"/>
              <a:gd name="connsiteY12971" fmla="*/ 5707742 h 8856097"/>
              <a:gd name="connsiteX12972" fmla="*/ 6993189 w 8830208"/>
              <a:gd name="connsiteY12972" fmla="*/ 5655354 h 8856097"/>
              <a:gd name="connsiteX12973" fmla="*/ 6951297 w 8830208"/>
              <a:gd name="connsiteY12973" fmla="*/ 5695836 h 8856097"/>
              <a:gd name="connsiteX12974" fmla="*/ 3257502 w 8830208"/>
              <a:gd name="connsiteY12974" fmla="*/ 5678272 h 8856097"/>
              <a:gd name="connsiteX12975" fmla="*/ 3238452 w 8830208"/>
              <a:gd name="connsiteY12975" fmla="*/ 5686692 h 8856097"/>
              <a:gd name="connsiteX12976" fmla="*/ 3227451 w 8830208"/>
              <a:gd name="connsiteY12976" fmla="*/ 5719972 h 8856097"/>
              <a:gd name="connsiteX12977" fmla="*/ 3264265 w 8830208"/>
              <a:gd name="connsiteY12977" fmla="*/ 5693331 h 8856097"/>
              <a:gd name="connsiteX12978" fmla="*/ 3261884 w 8830208"/>
              <a:gd name="connsiteY12978" fmla="*/ 5664879 h 8856097"/>
              <a:gd name="connsiteX12979" fmla="*/ 3257502 w 8830208"/>
              <a:gd name="connsiteY12979" fmla="*/ 5678272 h 8856097"/>
              <a:gd name="connsiteX12980" fmla="*/ 3281906 w 8830208"/>
              <a:gd name="connsiteY12980" fmla="*/ 5679938 h 8856097"/>
              <a:gd name="connsiteX12981" fmla="*/ 3273447 w 8830208"/>
              <a:gd name="connsiteY12981" fmla="*/ 5705656 h 8856097"/>
              <a:gd name="connsiteX12982" fmla="*/ 3280039 w 8830208"/>
              <a:gd name="connsiteY12982" fmla="*/ 5716324 h 8856097"/>
              <a:gd name="connsiteX12983" fmla="*/ 3283868 w 8830208"/>
              <a:gd name="connsiteY12983" fmla="*/ 5704837 h 8856097"/>
              <a:gd name="connsiteX12984" fmla="*/ 3295336 w 8830208"/>
              <a:gd name="connsiteY12984" fmla="*/ 5698055 h 8856097"/>
              <a:gd name="connsiteX12985" fmla="*/ 3307918 w 8830208"/>
              <a:gd name="connsiteY12985" fmla="*/ 5683825 h 8856097"/>
              <a:gd name="connsiteX12986" fmla="*/ 3281906 w 8830208"/>
              <a:gd name="connsiteY12986" fmla="*/ 5679938 h 8856097"/>
              <a:gd name="connsiteX12987" fmla="*/ 2991250 w 8830208"/>
              <a:gd name="connsiteY12987" fmla="*/ 5679167 h 8856097"/>
              <a:gd name="connsiteX12988" fmla="*/ 3013996 w 8830208"/>
              <a:gd name="connsiteY12988" fmla="*/ 5711533 h 8856097"/>
              <a:gd name="connsiteX12989" fmla="*/ 3005290 w 8830208"/>
              <a:gd name="connsiteY12989" fmla="*/ 5687997 h 8856097"/>
              <a:gd name="connsiteX12990" fmla="*/ 2991250 w 8830208"/>
              <a:gd name="connsiteY12990" fmla="*/ 5679167 h 8856097"/>
              <a:gd name="connsiteX12991" fmla="*/ 3478368 w 8830208"/>
              <a:gd name="connsiteY12991" fmla="*/ 5690435 h 8856097"/>
              <a:gd name="connsiteX12992" fmla="*/ 3441030 w 8830208"/>
              <a:gd name="connsiteY12992" fmla="*/ 5708704 h 8856097"/>
              <a:gd name="connsiteX12993" fmla="*/ 3533727 w 8830208"/>
              <a:gd name="connsiteY12993" fmla="*/ 5678272 h 8856097"/>
              <a:gd name="connsiteX12994" fmla="*/ 3478368 w 8830208"/>
              <a:gd name="connsiteY12994" fmla="*/ 5690435 h 8856097"/>
              <a:gd name="connsiteX12995" fmla="*/ 5634648 w 8830208"/>
              <a:gd name="connsiteY12995" fmla="*/ 5705361 h 8856097"/>
              <a:gd name="connsiteX12996" fmla="*/ 5615626 w 8830208"/>
              <a:gd name="connsiteY12996" fmla="*/ 5760129 h 8856097"/>
              <a:gd name="connsiteX12997" fmla="*/ 5609273 w 8830208"/>
              <a:gd name="connsiteY12997" fmla="*/ 5783942 h 8856097"/>
              <a:gd name="connsiteX12998" fmla="*/ 5619588 w 8830208"/>
              <a:gd name="connsiteY12998" fmla="*/ 5767521 h 8856097"/>
              <a:gd name="connsiteX12999" fmla="*/ 5652135 w 8830208"/>
              <a:gd name="connsiteY12999" fmla="*/ 5674404 h 8856097"/>
              <a:gd name="connsiteX13000" fmla="*/ 5634648 w 8830208"/>
              <a:gd name="connsiteY13000" fmla="*/ 5705361 h 8856097"/>
              <a:gd name="connsiteX13001" fmla="*/ 6989369 w 8830208"/>
              <a:gd name="connsiteY13001" fmla="*/ 5714648 h 8856097"/>
              <a:gd name="connsiteX13002" fmla="*/ 6940734 w 8830208"/>
              <a:gd name="connsiteY13002" fmla="*/ 5793467 h 8856097"/>
              <a:gd name="connsiteX13003" fmla="*/ 7027193 w 8830208"/>
              <a:gd name="connsiteY13003" fmla="*/ 5678548 h 8856097"/>
              <a:gd name="connsiteX13004" fmla="*/ 6989369 w 8830208"/>
              <a:gd name="connsiteY13004" fmla="*/ 5714648 h 8856097"/>
              <a:gd name="connsiteX13005" fmla="*/ 2935729 w 8830208"/>
              <a:gd name="connsiteY13005" fmla="*/ 5703189 h 8856097"/>
              <a:gd name="connsiteX13006" fmla="*/ 2905001 w 8830208"/>
              <a:gd name="connsiteY13006" fmla="*/ 5722029 h 8856097"/>
              <a:gd name="connsiteX13007" fmla="*/ 2886027 w 8830208"/>
              <a:gd name="connsiteY13007" fmla="*/ 5733146 h 8856097"/>
              <a:gd name="connsiteX13008" fmla="*/ 2879760 w 8830208"/>
              <a:gd name="connsiteY13008" fmla="*/ 5737984 h 8856097"/>
              <a:gd name="connsiteX13009" fmla="*/ 2860596 w 8830208"/>
              <a:gd name="connsiteY13009" fmla="*/ 5742423 h 8856097"/>
              <a:gd name="connsiteX13010" fmla="*/ 2847689 w 8830208"/>
              <a:gd name="connsiteY13010" fmla="*/ 5753129 h 8856097"/>
              <a:gd name="connsiteX13011" fmla="*/ 2858148 w 8830208"/>
              <a:gd name="connsiteY13011" fmla="*/ 5765730 h 8856097"/>
              <a:gd name="connsiteX13012" fmla="*/ 2868606 w 8830208"/>
              <a:gd name="connsiteY13012" fmla="*/ 5778323 h 8856097"/>
              <a:gd name="connsiteX13013" fmla="*/ 2886837 w 8830208"/>
              <a:gd name="connsiteY13013" fmla="*/ 5766940 h 8856097"/>
              <a:gd name="connsiteX13014" fmla="*/ 2905220 w 8830208"/>
              <a:gd name="connsiteY13014" fmla="*/ 5741166 h 8856097"/>
              <a:gd name="connsiteX13015" fmla="*/ 2905373 w 8830208"/>
              <a:gd name="connsiteY13015" fmla="*/ 5726792 h 8856097"/>
              <a:gd name="connsiteX13016" fmla="*/ 2914602 w 8830208"/>
              <a:gd name="connsiteY13016" fmla="*/ 5741079 h 8856097"/>
              <a:gd name="connsiteX13017" fmla="*/ 2923832 w 8830208"/>
              <a:gd name="connsiteY13017" fmla="*/ 5755367 h 8856097"/>
              <a:gd name="connsiteX13018" fmla="*/ 2923985 w 8830208"/>
              <a:gd name="connsiteY13018" fmla="*/ 5737537 h 8856097"/>
              <a:gd name="connsiteX13019" fmla="*/ 2924127 w 8830208"/>
              <a:gd name="connsiteY13019" fmla="*/ 5719696 h 8856097"/>
              <a:gd name="connsiteX13020" fmla="*/ 2936358 w 8830208"/>
              <a:gd name="connsiteY13020" fmla="*/ 5729840 h 8856097"/>
              <a:gd name="connsiteX13021" fmla="*/ 2959360 w 8830208"/>
              <a:gd name="connsiteY13021" fmla="*/ 5733326 h 8856097"/>
              <a:gd name="connsiteX13022" fmla="*/ 2970143 w 8830208"/>
              <a:gd name="connsiteY13022" fmla="*/ 5726668 h 8856097"/>
              <a:gd name="connsiteX13023" fmla="*/ 2958817 w 8830208"/>
              <a:gd name="connsiteY13023" fmla="*/ 5705504 h 8856097"/>
              <a:gd name="connsiteX13024" fmla="*/ 2947492 w 8830208"/>
              <a:gd name="connsiteY13024" fmla="*/ 5684349 h 8856097"/>
              <a:gd name="connsiteX13025" fmla="*/ 2935729 w 8830208"/>
              <a:gd name="connsiteY13025" fmla="*/ 5703189 h 8856097"/>
              <a:gd name="connsiteX13026" fmla="*/ 5587556 w 8830208"/>
              <a:gd name="connsiteY13026" fmla="*/ 5721829 h 8856097"/>
              <a:gd name="connsiteX13027" fmla="*/ 5572601 w 8830208"/>
              <a:gd name="connsiteY13027" fmla="*/ 5772226 h 8856097"/>
              <a:gd name="connsiteX13028" fmla="*/ 5591985 w 8830208"/>
              <a:gd name="connsiteY13028" fmla="*/ 5737441 h 8856097"/>
              <a:gd name="connsiteX13029" fmla="*/ 5606939 w 8830208"/>
              <a:gd name="connsiteY13029" fmla="*/ 5687044 h 8856097"/>
              <a:gd name="connsiteX13030" fmla="*/ 5587556 w 8830208"/>
              <a:gd name="connsiteY13030" fmla="*/ 5721829 h 8856097"/>
              <a:gd name="connsiteX13031" fmla="*/ 3228927 w 8830208"/>
              <a:gd name="connsiteY13031" fmla="*/ 5701856 h 8856097"/>
              <a:gd name="connsiteX13032" fmla="*/ 3238452 w 8830208"/>
              <a:gd name="connsiteY13032" fmla="*/ 5717267 h 8856097"/>
              <a:gd name="connsiteX13033" fmla="*/ 3247977 w 8830208"/>
              <a:gd name="connsiteY13033" fmla="*/ 5713629 h 8856097"/>
              <a:gd name="connsiteX13034" fmla="*/ 3238452 w 8830208"/>
              <a:gd name="connsiteY13034" fmla="*/ 5698217 h 8856097"/>
              <a:gd name="connsiteX13035" fmla="*/ 3228927 w 8830208"/>
              <a:gd name="connsiteY13035" fmla="*/ 5701856 h 8856097"/>
              <a:gd name="connsiteX13036" fmla="*/ 5671042 w 8830208"/>
              <a:gd name="connsiteY13036" fmla="*/ 5727821 h 8856097"/>
              <a:gd name="connsiteX13037" fmla="*/ 5661737 w 8830208"/>
              <a:gd name="connsiteY13037" fmla="*/ 5767245 h 8856097"/>
              <a:gd name="connsiteX13038" fmla="*/ 5691121 w 8830208"/>
              <a:gd name="connsiteY13038" fmla="*/ 5705361 h 8856097"/>
              <a:gd name="connsiteX13039" fmla="*/ 5671042 w 8830208"/>
              <a:gd name="connsiteY13039" fmla="*/ 5727821 h 8856097"/>
              <a:gd name="connsiteX13040" fmla="*/ 2699900 w 8830208"/>
              <a:gd name="connsiteY13040" fmla="*/ 5713143 h 8856097"/>
              <a:gd name="connsiteX13041" fmla="*/ 2714387 w 8830208"/>
              <a:gd name="connsiteY13041" fmla="*/ 5717496 h 8856097"/>
              <a:gd name="connsiteX13042" fmla="*/ 2716301 w 8830208"/>
              <a:gd name="connsiteY13042" fmla="*/ 5702979 h 8856097"/>
              <a:gd name="connsiteX13043" fmla="*/ 2699900 w 8830208"/>
              <a:gd name="connsiteY13043" fmla="*/ 5713143 h 8856097"/>
              <a:gd name="connsiteX13044" fmla="*/ 3159871 w 8830208"/>
              <a:gd name="connsiteY13044" fmla="*/ 5709609 h 8856097"/>
              <a:gd name="connsiteX13045" fmla="*/ 3152623 w 8830208"/>
              <a:gd name="connsiteY13045" fmla="*/ 5745776 h 8856097"/>
              <a:gd name="connsiteX13046" fmla="*/ 3156604 w 8830208"/>
              <a:gd name="connsiteY13046" fmla="*/ 5734431 h 8856097"/>
              <a:gd name="connsiteX13047" fmla="*/ 3151175 w 8830208"/>
              <a:gd name="connsiteY13047" fmla="*/ 5717267 h 8856097"/>
              <a:gd name="connsiteX13048" fmla="*/ 3167225 w 8830208"/>
              <a:gd name="connsiteY13048" fmla="*/ 5736317 h 8856097"/>
              <a:gd name="connsiteX13049" fmla="*/ 3183274 w 8830208"/>
              <a:gd name="connsiteY13049" fmla="*/ 5755367 h 8856097"/>
              <a:gd name="connsiteX13050" fmla="*/ 3176883 w 8830208"/>
              <a:gd name="connsiteY13050" fmla="*/ 5733936 h 8856097"/>
              <a:gd name="connsiteX13051" fmla="*/ 3179960 w 8830208"/>
              <a:gd name="connsiteY13051" fmla="*/ 5712504 h 8856097"/>
              <a:gd name="connsiteX13052" fmla="*/ 3193923 w 8830208"/>
              <a:gd name="connsiteY13052" fmla="*/ 5726983 h 8856097"/>
              <a:gd name="connsiteX13053" fmla="*/ 3198409 w 8830208"/>
              <a:gd name="connsiteY13053" fmla="*/ 5741451 h 8856097"/>
              <a:gd name="connsiteX13054" fmla="*/ 3197000 w 8830208"/>
              <a:gd name="connsiteY13054" fmla="*/ 5725383 h 8856097"/>
              <a:gd name="connsiteX13055" fmla="*/ 3159871 w 8830208"/>
              <a:gd name="connsiteY13055" fmla="*/ 5709609 h 8856097"/>
              <a:gd name="connsiteX13056" fmla="*/ 5491115 w 8830208"/>
              <a:gd name="connsiteY13056" fmla="*/ 5723144 h 8856097"/>
              <a:gd name="connsiteX13057" fmla="*/ 5433965 w 8830208"/>
              <a:gd name="connsiteY13057" fmla="*/ 5741061 h 8856097"/>
              <a:gd name="connsiteX13058" fmla="*/ 5471770 w 8830208"/>
              <a:gd name="connsiteY13058" fmla="*/ 5735489 h 8856097"/>
              <a:gd name="connsiteX13059" fmla="*/ 5538445 w 8830208"/>
              <a:gd name="connsiteY13059" fmla="*/ 5717219 h 8856097"/>
              <a:gd name="connsiteX13060" fmla="*/ 5491115 w 8830208"/>
              <a:gd name="connsiteY13060" fmla="*/ 5723144 h 8856097"/>
              <a:gd name="connsiteX13061" fmla="*/ 7022278 w 8830208"/>
              <a:gd name="connsiteY13061" fmla="*/ 5738698 h 8856097"/>
              <a:gd name="connsiteX13062" fmla="*/ 7028479 w 8830208"/>
              <a:gd name="connsiteY13062" fmla="*/ 5750604 h 8856097"/>
              <a:gd name="connsiteX13063" fmla="*/ 7059349 w 8830208"/>
              <a:gd name="connsiteY13063" fmla="*/ 5702979 h 8856097"/>
              <a:gd name="connsiteX13064" fmla="*/ 7022278 w 8830208"/>
              <a:gd name="connsiteY13064" fmla="*/ 5738698 h 8856097"/>
              <a:gd name="connsiteX13065" fmla="*/ 3459528 w 8830208"/>
              <a:gd name="connsiteY13065" fmla="*/ 5743499 h 8856097"/>
              <a:gd name="connsiteX13066" fmla="*/ 3384337 w 8830208"/>
              <a:gd name="connsiteY13066" fmla="*/ 5775846 h 8856097"/>
              <a:gd name="connsiteX13067" fmla="*/ 3561512 w 8830208"/>
              <a:gd name="connsiteY13067" fmla="*/ 5716267 h 8856097"/>
              <a:gd name="connsiteX13068" fmla="*/ 3459528 w 8830208"/>
              <a:gd name="connsiteY13068" fmla="*/ 5743499 h 8856097"/>
              <a:gd name="connsiteX13069" fmla="*/ 5716496 w 8830208"/>
              <a:gd name="connsiteY13069" fmla="*/ 5732612 h 8856097"/>
              <a:gd name="connsiteX13070" fmla="*/ 5715133 w 8830208"/>
              <a:gd name="connsiteY13070" fmla="*/ 5761120 h 8856097"/>
              <a:gd name="connsiteX13071" fmla="*/ 5729707 w 8830208"/>
              <a:gd name="connsiteY13071" fmla="*/ 5714562 h 8856097"/>
              <a:gd name="connsiteX13072" fmla="*/ 5716496 w 8830208"/>
              <a:gd name="connsiteY13072" fmla="*/ 5732612 h 8856097"/>
              <a:gd name="connsiteX13073" fmla="*/ 3105407 w 8830208"/>
              <a:gd name="connsiteY13073" fmla="*/ 5729173 h 8856097"/>
              <a:gd name="connsiteX13074" fmla="*/ 3120971 w 8830208"/>
              <a:gd name="connsiteY13074" fmla="*/ 5755367 h 8856097"/>
              <a:gd name="connsiteX13075" fmla="*/ 3136240 w 8830208"/>
              <a:gd name="connsiteY13075" fmla="*/ 5774417 h 8856097"/>
              <a:gd name="connsiteX13076" fmla="*/ 3130201 w 8830208"/>
              <a:gd name="connsiteY13076" fmla="*/ 5756967 h 8856097"/>
              <a:gd name="connsiteX13077" fmla="*/ 3124152 w 8830208"/>
              <a:gd name="connsiteY13077" fmla="*/ 5730774 h 8856097"/>
              <a:gd name="connsiteX13078" fmla="*/ 3114627 w 8830208"/>
              <a:gd name="connsiteY13078" fmla="*/ 5722029 h 8856097"/>
              <a:gd name="connsiteX13079" fmla="*/ 3105407 w 8830208"/>
              <a:gd name="connsiteY13079" fmla="*/ 5729173 h 8856097"/>
              <a:gd name="connsiteX13080" fmla="*/ 7060159 w 8830208"/>
              <a:gd name="connsiteY13080" fmla="*/ 5757748 h 8856097"/>
              <a:gd name="connsiteX13081" fmla="*/ 7012572 w 8830208"/>
              <a:gd name="connsiteY13081" fmla="*/ 5836329 h 8856097"/>
              <a:gd name="connsiteX13082" fmla="*/ 7096992 w 8830208"/>
              <a:gd name="connsiteY13082" fmla="*/ 5722029 h 8856097"/>
              <a:gd name="connsiteX13083" fmla="*/ 7060159 w 8830208"/>
              <a:gd name="connsiteY13083" fmla="*/ 5757748 h 8856097"/>
              <a:gd name="connsiteX13084" fmla="*/ 7093972 w 8830208"/>
              <a:gd name="connsiteY13084" fmla="*/ 5776351 h 8856097"/>
              <a:gd name="connsiteX13085" fmla="*/ 7051510 w 8830208"/>
              <a:gd name="connsiteY13085" fmla="*/ 5845854 h 8856097"/>
              <a:gd name="connsiteX13086" fmla="*/ 7131416 w 8830208"/>
              <a:gd name="connsiteY13086" fmla="*/ 5735136 h 8856097"/>
              <a:gd name="connsiteX13087" fmla="*/ 7093972 w 8830208"/>
              <a:gd name="connsiteY13087" fmla="*/ 5776351 h 8856097"/>
              <a:gd name="connsiteX13088" fmla="*/ 2724293 w 8830208"/>
              <a:gd name="connsiteY13088" fmla="*/ 5755138 h 8856097"/>
              <a:gd name="connsiteX13089" fmla="*/ 2722378 w 8830208"/>
              <a:gd name="connsiteY13089" fmla="*/ 5769654 h 8856097"/>
              <a:gd name="connsiteX13090" fmla="*/ 2740705 w 8830208"/>
              <a:gd name="connsiteY13090" fmla="*/ 5744975 h 8856097"/>
              <a:gd name="connsiteX13091" fmla="*/ 2724293 w 8830208"/>
              <a:gd name="connsiteY13091" fmla="*/ 5755138 h 8856097"/>
              <a:gd name="connsiteX13092" fmla="*/ 3043190 w 8830208"/>
              <a:gd name="connsiteY13092" fmla="*/ 5760129 h 8856097"/>
              <a:gd name="connsiteX13093" fmla="*/ 2987402 w 8830208"/>
              <a:gd name="connsiteY13093" fmla="*/ 5778856 h 8856097"/>
              <a:gd name="connsiteX13094" fmla="*/ 2974629 w 8830208"/>
              <a:gd name="connsiteY13094" fmla="*/ 5791981 h 8856097"/>
              <a:gd name="connsiteX13095" fmla="*/ 2979535 w 8830208"/>
              <a:gd name="connsiteY13095" fmla="*/ 5804783 h 8856097"/>
              <a:gd name="connsiteX13096" fmla="*/ 2957227 w 8830208"/>
              <a:gd name="connsiteY13096" fmla="*/ 5800516 h 8856097"/>
              <a:gd name="connsiteX13097" fmla="*/ 2934919 w 8830208"/>
              <a:gd name="connsiteY13097" fmla="*/ 5796249 h 8856097"/>
              <a:gd name="connsiteX13098" fmla="*/ 2940158 w 8830208"/>
              <a:gd name="connsiteY13098" fmla="*/ 5816289 h 8856097"/>
              <a:gd name="connsiteX13099" fmla="*/ 2935462 w 8830208"/>
              <a:gd name="connsiteY13099" fmla="*/ 5836329 h 8856097"/>
              <a:gd name="connsiteX13100" fmla="*/ 2921165 w 8830208"/>
              <a:gd name="connsiteY13100" fmla="*/ 5819661 h 8856097"/>
              <a:gd name="connsiteX13101" fmla="*/ 2916812 w 8830208"/>
              <a:gd name="connsiteY13101" fmla="*/ 5802992 h 8856097"/>
              <a:gd name="connsiteX13102" fmla="*/ 2915707 w 8830208"/>
              <a:gd name="connsiteY13102" fmla="*/ 5823862 h 8856097"/>
              <a:gd name="connsiteX13103" fmla="*/ 2942930 w 8830208"/>
              <a:gd name="connsiteY13103" fmla="*/ 5846264 h 8856097"/>
              <a:gd name="connsiteX13104" fmla="*/ 2958532 w 8830208"/>
              <a:gd name="connsiteY13104" fmla="*/ 5835616 h 8856097"/>
              <a:gd name="connsiteX13105" fmla="*/ 3019377 w 8830208"/>
              <a:gd name="connsiteY13105" fmla="*/ 5807688 h 8856097"/>
              <a:gd name="connsiteX13106" fmla="*/ 3027588 w 8830208"/>
              <a:gd name="connsiteY13106" fmla="*/ 5802183 h 8856097"/>
              <a:gd name="connsiteX13107" fmla="*/ 3074851 w 8830208"/>
              <a:gd name="connsiteY13107" fmla="*/ 5791915 h 8856097"/>
              <a:gd name="connsiteX13108" fmla="*/ 3113904 w 8830208"/>
              <a:gd name="connsiteY13108" fmla="*/ 5776570 h 8856097"/>
              <a:gd name="connsiteX13109" fmla="*/ 3104407 w 8830208"/>
              <a:gd name="connsiteY13109" fmla="*/ 5758825 h 8856097"/>
              <a:gd name="connsiteX13110" fmla="*/ 3043190 w 8830208"/>
              <a:gd name="connsiteY13110" fmla="*/ 5760129 h 8856097"/>
              <a:gd name="connsiteX13111" fmla="*/ 5400628 w 8830208"/>
              <a:gd name="connsiteY13111" fmla="*/ 5750309 h 8856097"/>
              <a:gd name="connsiteX13112" fmla="*/ 5414915 w 8830208"/>
              <a:gd name="connsiteY13112" fmla="*/ 5754053 h 8856097"/>
              <a:gd name="connsiteX13113" fmla="*/ 5429203 w 8830208"/>
              <a:gd name="connsiteY13113" fmla="*/ 5744823 h 8856097"/>
              <a:gd name="connsiteX13114" fmla="*/ 5414915 w 8830208"/>
              <a:gd name="connsiteY13114" fmla="*/ 5741079 h 8856097"/>
              <a:gd name="connsiteX13115" fmla="*/ 5400628 w 8830208"/>
              <a:gd name="connsiteY13115" fmla="*/ 5750309 h 8856097"/>
              <a:gd name="connsiteX13116" fmla="*/ 5746119 w 8830208"/>
              <a:gd name="connsiteY13116" fmla="*/ 5774093 h 8856097"/>
              <a:gd name="connsiteX13117" fmla="*/ 5738813 w 8830208"/>
              <a:gd name="connsiteY13117" fmla="*/ 5815737 h 8856097"/>
              <a:gd name="connsiteX13118" fmla="*/ 5760482 w 8830208"/>
              <a:gd name="connsiteY13118" fmla="*/ 5751510 h 8856097"/>
              <a:gd name="connsiteX13119" fmla="*/ 5746119 w 8830208"/>
              <a:gd name="connsiteY13119" fmla="*/ 5774093 h 8856097"/>
              <a:gd name="connsiteX13120" fmla="*/ 3469091 w 8830208"/>
              <a:gd name="connsiteY13120" fmla="*/ 5785999 h 8856097"/>
              <a:gd name="connsiteX13121" fmla="*/ 3375279 w 8830208"/>
              <a:gd name="connsiteY13121" fmla="*/ 5823928 h 8856097"/>
              <a:gd name="connsiteX13122" fmla="*/ 3570742 w 8830208"/>
              <a:gd name="connsiteY13122" fmla="*/ 5760168 h 8856097"/>
              <a:gd name="connsiteX13123" fmla="*/ 3469091 w 8830208"/>
              <a:gd name="connsiteY13123" fmla="*/ 5785999 h 8856097"/>
              <a:gd name="connsiteX13124" fmla="*/ 3058230 w 8830208"/>
              <a:gd name="connsiteY13124" fmla="*/ 5775208 h 8856097"/>
              <a:gd name="connsiteX13125" fmla="*/ 3063983 w 8830208"/>
              <a:gd name="connsiteY13125" fmla="*/ 5780971 h 8856097"/>
              <a:gd name="connsiteX13126" fmla="*/ 3063231 w 8830208"/>
              <a:gd name="connsiteY13126" fmla="*/ 5762711 h 8856097"/>
              <a:gd name="connsiteX13127" fmla="*/ 3058230 w 8830208"/>
              <a:gd name="connsiteY13127" fmla="*/ 5775208 h 8856097"/>
              <a:gd name="connsiteX13128" fmla="*/ 4602033 w 8830208"/>
              <a:gd name="connsiteY13128" fmla="*/ 5779179 h 8856097"/>
              <a:gd name="connsiteX13129" fmla="*/ 4606833 w 8830208"/>
              <a:gd name="connsiteY13129" fmla="*/ 5791086 h 8856097"/>
              <a:gd name="connsiteX13130" fmla="*/ 4606833 w 8830208"/>
              <a:gd name="connsiteY13130" fmla="*/ 5767273 h 8856097"/>
              <a:gd name="connsiteX13131" fmla="*/ 4602033 w 8830208"/>
              <a:gd name="connsiteY13131" fmla="*/ 5779179 h 8856097"/>
              <a:gd name="connsiteX13132" fmla="*/ 5472703 w 8830208"/>
              <a:gd name="connsiteY13132" fmla="*/ 5799420 h 8856097"/>
              <a:gd name="connsiteX13133" fmla="*/ 5484429 w 8830208"/>
              <a:gd name="connsiteY13133" fmla="*/ 5802783 h 8856097"/>
              <a:gd name="connsiteX13134" fmla="*/ 5496792 w 8830208"/>
              <a:gd name="connsiteY13134" fmla="*/ 5760129 h 8856097"/>
              <a:gd name="connsiteX13135" fmla="*/ 5472703 w 8830208"/>
              <a:gd name="connsiteY13135" fmla="*/ 5799420 h 8856097"/>
              <a:gd name="connsiteX13136" fmla="*/ 5783304 w 8830208"/>
              <a:gd name="connsiteY13136" fmla="*/ 5788000 h 8856097"/>
              <a:gd name="connsiteX13137" fmla="*/ 5772769 w 8830208"/>
              <a:gd name="connsiteY13137" fmla="*/ 5835368 h 8856097"/>
              <a:gd name="connsiteX13138" fmla="*/ 5787219 w 8830208"/>
              <a:gd name="connsiteY13138" fmla="*/ 5812994 h 8856097"/>
              <a:gd name="connsiteX13139" fmla="*/ 5797744 w 8830208"/>
              <a:gd name="connsiteY13139" fmla="*/ 5765626 h 8856097"/>
              <a:gd name="connsiteX13140" fmla="*/ 5783304 w 8830208"/>
              <a:gd name="connsiteY13140" fmla="*/ 5788000 h 8856097"/>
              <a:gd name="connsiteX13141" fmla="*/ 3039180 w 8830208"/>
              <a:gd name="connsiteY13141" fmla="*/ 5784733 h 8856097"/>
              <a:gd name="connsiteX13142" fmla="*/ 3044933 w 8830208"/>
              <a:gd name="connsiteY13142" fmla="*/ 5790496 h 8856097"/>
              <a:gd name="connsiteX13143" fmla="*/ 3044181 w 8830208"/>
              <a:gd name="connsiteY13143" fmla="*/ 5772236 h 8856097"/>
              <a:gd name="connsiteX13144" fmla="*/ 3039180 w 8830208"/>
              <a:gd name="connsiteY13144" fmla="*/ 5784733 h 8856097"/>
              <a:gd name="connsiteX13145" fmla="*/ 3521374 w 8830208"/>
              <a:gd name="connsiteY13145" fmla="*/ 5814965 h 8856097"/>
              <a:gd name="connsiteX13146" fmla="*/ 3403921 w 8830208"/>
              <a:gd name="connsiteY13146" fmla="*/ 5862095 h 8856097"/>
              <a:gd name="connsiteX13147" fmla="*/ 3642312 w 8830208"/>
              <a:gd name="connsiteY13147" fmla="*/ 5779179 h 8856097"/>
              <a:gd name="connsiteX13148" fmla="*/ 3647551 w 8830208"/>
              <a:gd name="connsiteY13148" fmla="*/ 5770960 h 8856097"/>
              <a:gd name="connsiteX13149" fmla="*/ 3521374 w 8830208"/>
              <a:gd name="connsiteY13149" fmla="*/ 5814965 h 8856097"/>
              <a:gd name="connsiteX13150" fmla="*/ 5429469 w 8830208"/>
              <a:gd name="connsiteY13150" fmla="*/ 5792762 h 8856097"/>
              <a:gd name="connsiteX13151" fmla="*/ 5435089 w 8830208"/>
              <a:gd name="connsiteY13151" fmla="*/ 5804535 h 8856097"/>
              <a:gd name="connsiteX13152" fmla="*/ 5444500 w 8830208"/>
              <a:gd name="connsiteY13152" fmla="*/ 5772255 h 8856097"/>
              <a:gd name="connsiteX13153" fmla="*/ 5429469 w 8830208"/>
              <a:gd name="connsiteY13153" fmla="*/ 5792762 h 8856097"/>
              <a:gd name="connsiteX13154" fmla="*/ 4338028 w 8830208"/>
              <a:gd name="connsiteY13154" fmla="*/ 5793991 h 8856097"/>
              <a:gd name="connsiteX13155" fmla="*/ 4319540 w 8830208"/>
              <a:gd name="connsiteY13155" fmla="*/ 5808803 h 8856097"/>
              <a:gd name="connsiteX13156" fmla="*/ 4343353 w 8830208"/>
              <a:gd name="connsiteY13156" fmla="*/ 5797468 h 8856097"/>
              <a:gd name="connsiteX13157" fmla="*/ 4365813 w 8830208"/>
              <a:gd name="connsiteY13157" fmla="*/ 5779179 h 8856097"/>
              <a:gd name="connsiteX13158" fmla="*/ 4338028 w 8830208"/>
              <a:gd name="connsiteY13158" fmla="*/ 5793991 h 8856097"/>
              <a:gd name="connsiteX13159" fmla="*/ 5378130 w 8830208"/>
              <a:gd name="connsiteY13159" fmla="*/ 5793467 h 8856097"/>
              <a:gd name="connsiteX13160" fmla="*/ 5380854 w 8830208"/>
              <a:gd name="connsiteY13160" fmla="*/ 5807754 h 8856097"/>
              <a:gd name="connsiteX13161" fmla="*/ 5394551 w 8830208"/>
              <a:gd name="connsiteY13161" fmla="*/ 5793467 h 8856097"/>
              <a:gd name="connsiteX13162" fmla="*/ 5391826 w 8830208"/>
              <a:gd name="connsiteY13162" fmla="*/ 5779179 h 8856097"/>
              <a:gd name="connsiteX13163" fmla="*/ 5378130 w 8830208"/>
              <a:gd name="connsiteY13163" fmla="*/ 5793467 h 8856097"/>
              <a:gd name="connsiteX13164" fmla="*/ 5511660 w 8830208"/>
              <a:gd name="connsiteY13164" fmla="*/ 5823804 h 8856097"/>
              <a:gd name="connsiteX13165" fmla="*/ 5467874 w 8830208"/>
              <a:gd name="connsiteY13165" fmla="*/ 6155265 h 8856097"/>
              <a:gd name="connsiteX13166" fmla="*/ 5490896 w 8830208"/>
              <a:gd name="connsiteY13166" fmla="*/ 6252667 h 8856097"/>
              <a:gd name="connsiteX13167" fmla="*/ 5505984 w 8830208"/>
              <a:gd name="connsiteY13167" fmla="*/ 6279242 h 8856097"/>
              <a:gd name="connsiteX13168" fmla="*/ 5498545 w 8830208"/>
              <a:gd name="connsiteY13168" fmla="*/ 6198279 h 8856097"/>
              <a:gd name="connsiteX13169" fmla="*/ 5513528 w 8830208"/>
              <a:gd name="connsiteY13169" fmla="*/ 5850751 h 8856097"/>
              <a:gd name="connsiteX13170" fmla="*/ 5511660 w 8830208"/>
              <a:gd name="connsiteY13170" fmla="*/ 5823804 h 8856097"/>
              <a:gd name="connsiteX13171" fmla="*/ 2738390 w 8830208"/>
              <a:gd name="connsiteY13171" fmla="*/ 5798229 h 8856097"/>
              <a:gd name="connsiteX13172" fmla="*/ 2742029 w 8830208"/>
              <a:gd name="connsiteY13172" fmla="*/ 5807754 h 8856097"/>
              <a:gd name="connsiteX13173" fmla="*/ 2757440 w 8830208"/>
              <a:gd name="connsiteY13173" fmla="*/ 5798229 h 8856097"/>
              <a:gd name="connsiteX13174" fmla="*/ 2753802 w 8830208"/>
              <a:gd name="connsiteY13174" fmla="*/ 5788704 h 8856097"/>
              <a:gd name="connsiteX13175" fmla="*/ 2738390 w 8830208"/>
              <a:gd name="connsiteY13175" fmla="*/ 5798229 h 8856097"/>
              <a:gd name="connsiteX13176" fmla="*/ 2995565 w 8830208"/>
              <a:gd name="connsiteY13176" fmla="*/ 5798229 h 8856097"/>
              <a:gd name="connsiteX13177" fmla="*/ 3005652 w 8830208"/>
              <a:gd name="connsiteY13177" fmla="*/ 5807754 h 8856097"/>
              <a:gd name="connsiteX13178" fmla="*/ 3009852 w 8830208"/>
              <a:gd name="connsiteY13178" fmla="*/ 5798229 h 8856097"/>
              <a:gd name="connsiteX13179" fmla="*/ 2999766 w 8830208"/>
              <a:gd name="connsiteY13179" fmla="*/ 5788704 h 8856097"/>
              <a:gd name="connsiteX13180" fmla="*/ 2995565 w 8830208"/>
              <a:gd name="connsiteY13180" fmla="*/ 5798229 h 8856097"/>
              <a:gd name="connsiteX13181" fmla="*/ 5324428 w 8830208"/>
              <a:gd name="connsiteY13181" fmla="*/ 5798792 h 8856097"/>
              <a:gd name="connsiteX13182" fmla="*/ 5333953 w 8830208"/>
              <a:gd name="connsiteY13182" fmla="*/ 5802992 h 8856097"/>
              <a:gd name="connsiteX13183" fmla="*/ 5343478 w 8830208"/>
              <a:gd name="connsiteY13183" fmla="*/ 5792905 h 8856097"/>
              <a:gd name="connsiteX13184" fmla="*/ 5333953 w 8830208"/>
              <a:gd name="connsiteY13184" fmla="*/ 5788704 h 8856097"/>
              <a:gd name="connsiteX13185" fmla="*/ 5324428 w 8830208"/>
              <a:gd name="connsiteY13185" fmla="*/ 5798792 h 8856097"/>
              <a:gd name="connsiteX13186" fmla="*/ 7224665 w 8830208"/>
              <a:gd name="connsiteY13186" fmla="*/ 5798229 h 8856097"/>
              <a:gd name="connsiteX13187" fmla="*/ 7228865 w 8830208"/>
              <a:gd name="connsiteY13187" fmla="*/ 5807754 h 8856097"/>
              <a:gd name="connsiteX13188" fmla="*/ 7238953 w 8830208"/>
              <a:gd name="connsiteY13188" fmla="*/ 5798229 h 8856097"/>
              <a:gd name="connsiteX13189" fmla="*/ 7234752 w 8830208"/>
              <a:gd name="connsiteY13189" fmla="*/ 5788704 h 8856097"/>
              <a:gd name="connsiteX13190" fmla="*/ 7224665 w 8830208"/>
              <a:gd name="connsiteY13190" fmla="*/ 5798229 h 8856097"/>
              <a:gd name="connsiteX13191" fmla="*/ 5826071 w 8830208"/>
              <a:gd name="connsiteY13191" fmla="*/ 5805373 h 8856097"/>
              <a:gd name="connsiteX13192" fmla="*/ 5809650 w 8830208"/>
              <a:gd name="connsiteY13192" fmla="*/ 5878383 h 8856097"/>
              <a:gd name="connsiteX13193" fmla="*/ 5827595 w 8830208"/>
              <a:gd name="connsiteY13193" fmla="*/ 5833948 h 8856097"/>
              <a:gd name="connsiteX13194" fmla="*/ 5826071 w 8830208"/>
              <a:gd name="connsiteY13194" fmla="*/ 5805373 h 8856097"/>
              <a:gd name="connsiteX13195" fmla="*/ 2952702 w 8830208"/>
              <a:gd name="connsiteY13195" fmla="*/ 5817279 h 8856097"/>
              <a:gd name="connsiteX13196" fmla="*/ 2962789 w 8830208"/>
              <a:gd name="connsiteY13196" fmla="*/ 5826804 h 8856097"/>
              <a:gd name="connsiteX13197" fmla="*/ 2966990 w 8830208"/>
              <a:gd name="connsiteY13197" fmla="*/ 5817279 h 8856097"/>
              <a:gd name="connsiteX13198" fmla="*/ 2956903 w 8830208"/>
              <a:gd name="connsiteY13198" fmla="*/ 5807754 h 8856097"/>
              <a:gd name="connsiteX13199" fmla="*/ 2952702 w 8830208"/>
              <a:gd name="connsiteY13199" fmla="*/ 5817279 h 8856097"/>
              <a:gd name="connsiteX13200" fmla="*/ 3535804 w 8830208"/>
              <a:gd name="connsiteY13200" fmla="*/ 5857732 h 8856097"/>
              <a:gd name="connsiteX13201" fmla="*/ 3403359 w 8830208"/>
              <a:gd name="connsiteY13201" fmla="*/ 5909158 h 8856097"/>
              <a:gd name="connsiteX13202" fmla="*/ 3671364 w 8830208"/>
              <a:gd name="connsiteY13202" fmla="*/ 5816613 h 8856097"/>
              <a:gd name="connsiteX13203" fmla="*/ 3535804 w 8830208"/>
              <a:gd name="connsiteY13203" fmla="*/ 5857732 h 8856097"/>
              <a:gd name="connsiteX13204" fmla="*/ 5545360 w 8830208"/>
              <a:gd name="connsiteY13204" fmla="*/ 5838073 h 8856097"/>
              <a:gd name="connsiteX13205" fmla="*/ 5532987 w 8830208"/>
              <a:gd name="connsiteY13205" fmla="*/ 5912529 h 8856097"/>
              <a:gd name="connsiteX13206" fmla="*/ 5557705 w 8830208"/>
              <a:gd name="connsiteY13206" fmla="*/ 5809498 h 8856097"/>
              <a:gd name="connsiteX13207" fmla="*/ 5545360 w 8830208"/>
              <a:gd name="connsiteY13207" fmla="*/ 5838073 h 8856097"/>
              <a:gd name="connsiteX13208" fmla="*/ 4482789 w 8830208"/>
              <a:gd name="connsiteY13208" fmla="*/ 5824662 h 8856097"/>
              <a:gd name="connsiteX13209" fmla="*/ 4486018 w 8830208"/>
              <a:gd name="connsiteY13209" fmla="*/ 5865143 h 8856097"/>
              <a:gd name="connsiteX13210" fmla="*/ 4493800 w 8830208"/>
              <a:gd name="connsiteY13210" fmla="*/ 5898242 h 8856097"/>
              <a:gd name="connsiteX13211" fmla="*/ 4494781 w 8830208"/>
              <a:gd name="connsiteY13211" fmla="*/ 5857761 h 8856097"/>
              <a:gd name="connsiteX13212" fmla="*/ 4482789 w 8830208"/>
              <a:gd name="connsiteY13212" fmla="*/ 5824662 h 8856097"/>
              <a:gd name="connsiteX13213" fmla="*/ 7372303 w 8830208"/>
              <a:gd name="connsiteY13213" fmla="*/ 5827367 h 8856097"/>
              <a:gd name="connsiteX13214" fmla="*/ 7381828 w 8830208"/>
              <a:gd name="connsiteY13214" fmla="*/ 5831567 h 8856097"/>
              <a:gd name="connsiteX13215" fmla="*/ 7391353 w 8830208"/>
              <a:gd name="connsiteY13215" fmla="*/ 5821480 h 8856097"/>
              <a:gd name="connsiteX13216" fmla="*/ 7381828 w 8830208"/>
              <a:gd name="connsiteY13216" fmla="*/ 5817279 h 8856097"/>
              <a:gd name="connsiteX13217" fmla="*/ 7372303 w 8830208"/>
              <a:gd name="connsiteY13217" fmla="*/ 5827367 h 8856097"/>
              <a:gd name="connsiteX13218" fmla="*/ 2768556 w 8830208"/>
              <a:gd name="connsiteY13218" fmla="*/ 5833158 h 8856097"/>
              <a:gd name="connsiteX13219" fmla="*/ 2762202 w 8830208"/>
              <a:gd name="connsiteY13219" fmla="*/ 5849350 h 8856097"/>
              <a:gd name="connsiteX13220" fmla="*/ 2773471 w 8830208"/>
              <a:gd name="connsiteY13220" fmla="*/ 5847922 h 8856097"/>
              <a:gd name="connsiteX13221" fmla="*/ 2779824 w 8830208"/>
              <a:gd name="connsiteY13221" fmla="*/ 5831729 h 8856097"/>
              <a:gd name="connsiteX13222" fmla="*/ 2768556 w 8830208"/>
              <a:gd name="connsiteY13222" fmla="*/ 5833158 h 8856097"/>
              <a:gd name="connsiteX13223" fmla="*/ 2886237 w 8830208"/>
              <a:gd name="connsiteY13223" fmla="*/ 5832129 h 8856097"/>
              <a:gd name="connsiteX13224" fmla="*/ 2917936 w 8830208"/>
              <a:gd name="connsiteY13224" fmla="*/ 5874268 h 8856097"/>
              <a:gd name="connsiteX13225" fmla="*/ 2904639 w 8830208"/>
              <a:gd name="connsiteY13225" fmla="*/ 5845712 h 8856097"/>
              <a:gd name="connsiteX13226" fmla="*/ 2886237 w 8830208"/>
              <a:gd name="connsiteY13226" fmla="*/ 5832129 h 8856097"/>
              <a:gd name="connsiteX13227" fmla="*/ 4448128 w 8830208"/>
              <a:gd name="connsiteY13227" fmla="*/ 5845854 h 8856097"/>
              <a:gd name="connsiteX13228" fmla="*/ 4456757 w 8830208"/>
              <a:gd name="connsiteY13228" fmla="*/ 5864904 h 8856097"/>
              <a:gd name="connsiteX13229" fmla="*/ 4460415 w 8830208"/>
              <a:gd name="connsiteY13229" fmla="*/ 5845854 h 8856097"/>
              <a:gd name="connsiteX13230" fmla="*/ 4451776 w 8830208"/>
              <a:gd name="connsiteY13230" fmla="*/ 5826804 h 8856097"/>
              <a:gd name="connsiteX13231" fmla="*/ 4448128 w 8830208"/>
              <a:gd name="connsiteY13231" fmla="*/ 5845854 h 8856097"/>
              <a:gd name="connsiteX13232" fmla="*/ 4514803 w 8830208"/>
              <a:gd name="connsiteY13232" fmla="*/ 5867200 h 8856097"/>
              <a:gd name="connsiteX13233" fmla="*/ 4545045 w 8830208"/>
              <a:gd name="connsiteY13233" fmla="*/ 5931579 h 8856097"/>
              <a:gd name="connsiteX13234" fmla="*/ 4543140 w 8830208"/>
              <a:gd name="connsiteY13234" fmla="*/ 5907148 h 8856097"/>
              <a:gd name="connsiteX13235" fmla="*/ 4533853 w 8830208"/>
              <a:gd name="connsiteY13235" fmla="*/ 5860085 h 8856097"/>
              <a:gd name="connsiteX13236" fmla="*/ 4524328 w 8830208"/>
              <a:gd name="connsiteY13236" fmla="*/ 5831567 h 8856097"/>
              <a:gd name="connsiteX13237" fmla="*/ 4514803 w 8830208"/>
              <a:gd name="connsiteY13237" fmla="*/ 5867200 h 8856097"/>
              <a:gd name="connsiteX13238" fmla="*/ 5848303 w 8830208"/>
              <a:gd name="connsiteY13238" fmla="*/ 5864904 h 8856097"/>
              <a:gd name="connsiteX13239" fmla="*/ 5856961 w 8830208"/>
              <a:gd name="connsiteY13239" fmla="*/ 5873563 h 8856097"/>
              <a:gd name="connsiteX13240" fmla="*/ 5863876 w 8830208"/>
              <a:gd name="connsiteY13240" fmla="*/ 5829681 h 8856097"/>
              <a:gd name="connsiteX13241" fmla="*/ 5848303 w 8830208"/>
              <a:gd name="connsiteY13241" fmla="*/ 5864904 h 8856097"/>
              <a:gd name="connsiteX13242" fmla="*/ 4414790 w 8830208"/>
              <a:gd name="connsiteY13242" fmla="*/ 5845854 h 8856097"/>
              <a:gd name="connsiteX13243" fmla="*/ 4424877 w 8830208"/>
              <a:gd name="connsiteY13243" fmla="*/ 5855379 h 8856097"/>
              <a:gd name="connsiteX13244" fmla="*/ 4429078 w 8830208"/>
              <a:gd name="connsiteY13244" fmla="*/ 5845854 h 8856097"/>
              <a:gd name="connsiteX13245" fmla="*/ 4418991 w 8830208"/>
              <a:gd name="connsiteY13245" fmla="*/ 5836329 h 8856097"/>
              <a:gd name="connsiteX13246" fmla="*/ 4414790 w 8830208"/>
              <a:gd name="connsiteY13246" fmla="*/ 5845854 h 8856097"/>
              <a:gd name="connsiteX13247" fmla="*/ 7229428 w 8830208"/>
              <a:gd name="connsiteY13247" fmla="*/ 5855942 h 8856097"/>
              <a:gd name="connsiteX13248" fmla="*/ 7238953 w 8830208"/>
              <a:gd name="connsiteY13248" fmla="*/ 5860142 h 8856097"/>
              <a:gd name="connsiteX13249" fmla="*/ 7248478 w 8830208"/>
              <a:gd name="connsiteY13249" fmla="*/ 5850055 h 8856097"/>
              <a:gd name="connsiteX13250" fmla="*/ 7238953 w 8830208"/>
              <a:gd name="connsiteY13250" fmla="*/ 5845854 h 8856097"/>
              <a:gd name="connsiteX13251" fmla="*/ 7229428 w 8830208"/>
              <a:gd name="connsiteY13251" fmla="*/ 5855942 h 8856097"/>
              <a:gd name="connsiteX13252" fmla="*/ 7343728 w 8830208"/>
              <a:gd name="connsiteY13252" fmla="*/ 5855942 h 8856097"/>
              <a:gd name="connsiteX13253" fmla="*/ 7353253 w 8830208"/>
              <a:gd name="connsiteY13253" fmla="*/ 5860142 h 8856097"/>
              <a:gd name="connsiteX13254" fmla="*/ 7362778 w 8830208"/>
              <a:gd name="connsiteY13254" fmla="*/ 5850055 h 8856097"/>
              <a:gd name="connsiteX13255" fmla="*/ 7353253 w 8830208"/>
              <a:gd name="connsiteY13255" fmla="*/ 5845854 h 8856097"/>
              <a:gd name="connsiteX13256" fmla="*/ 7343728 w 8830208"/>
              <a:gd name="connsiteY13256" fmla="*/ 5855942 h 8856097"/>
              <a:gd name="connsiteX13257" fmla="*/ 3520954 w 8830208"/>
              <a:gd name="connsiteY13257" fmla="*/ 5905672 h 8856097"/>
              <a:gd name="connsiteX13258" fmla="*/ 3388452 w 8830208"/>
              <a:gd name="connsiteY13258" fmla="*/ 5957764 h 8856097"/>
              <a:gd name="connsiteX13259" fmla="*/ 3667077 w 8830208"/>
              <a:gd name="connsiteY13259" fmla="*/ 5864105 h 8856097"/>
              <a:gd name="connsiteX13260" fmla="*/ 3520954 w 8830208"/>
              <a:gd name="connsiteY13260" fmla="*/ 5905672 h 8856097"/>
              <a:gd name="connsiteX13261" fmla="*/ 5886669 w 8830208"/>
              <a:gd name="connsiteY13261" fmla="*/ 5878487 h 8856097"/>
              <a:gd name="connsiteX13262" fmla="*/ 5877544 w 8830208"/>
              <a:gd name="connsiteY13262" fmla="*/ 5920292 h 8856097"/>
              <a:gd name="connsiteX13263" fmla="*/ 5891870 w 8830208"/>
              <a:gd name="connsiteY13263" fmla="*/ 5899071 h 8856097"/>
              <a:gd name="connsiteX13264" fmla="*/ 5900995 w 8830208"/>
              <a:gd name="connsiteY13264" fmla="*/ 5857275 h 8856097"/>
              <a:gd name="connsiteX13265" fmla="*/ 5886669 w 8830208"/>
              <a:gd name="connsiteY13265" fmla="*/ 5878487 h 8856097"/>
              <a:gd name="connsiteX13266" fmla="*/ 7162753 w 8830208"/>
              <a:gd name="connsiteY13266" fmla="*/ 5865467 h 8856097"/>
              <a:gd name="connsiteX13267" fmla="*/ 7172278 w 8830208"/>
              <a:gd name="connsiteY13267" fmla="*/ 5869667 h 8856097"/>
              <a:gd name="connsiteX13268" fmla="*/ 7181803 w 8830208"/>
              <a:gd name="connsiteY13268" fmla="*/ 5859580 h 8856097"/>
              <a:gd name="connsiteX13269" fmla="*/ 7172278 w 8830208"/>
              <a:gd name="connsiteY13269" fmla="*/ 5855379 h 8856097"/>
              <a:gd name="connsiteX13270" fmla="*/ 7162753 w 8830208"/>
              <a:gd name="connsiteY13270" fmla="*/ 5865467 h 8856097"/>
              <a:gd name="connsiteX13271" fmla="*/ 2785625 w 8830208"/>
              <a:gd name="connsiteY13271" fmla="*/ 5875068 h 8856097"/>
              <a:gd name="connsiteX13272" fmla="*/ 2800112 w 8830208"/>
              <a:gd name="connsiteY13272" fmla="*/ 5879421 h 8856097"/>
              <a:gd name="connsiteX13273" fmla="*/ 2802026 w 8830208"/>
              <a:gd name="connsiteY13273" fmla="*/ 5864904 h 8856097"/>
              <a:gd name="connsiteX13274" fmla="*/ 2785625 w 8830208"/>
              <a:gd name="connsiteY13274" fmla="*/ 5875068 h 8856097"/>
              <a:gd name="connsiteX13275" fmla="*/ 4859779 w 8830208"/>
              <a:gd name="connsiteY13275" fmla="*/ 5883954 h 8856097"/>
              <a:gd name="connsiteX13276" fmla="*/ 4867228 w 8830208"/>
              <a:gd name="connsiteY13276" fmla="*/ 5936342 h 8856097"/>
              <a:gd name="connsiteX13277" fmla="*/ 4874495 w 8830208"/>
              <a:gd name="connsiteY13277" fmla="*/ 5964917 h 8856097"/>
              <a:gd name="connsiteX13278" fmla="*/ 4874676 w 8830208"/>
              <a:gd name="connsiteY13278" fmla="*/ 5936342 h 8856097"/>
              <a:gd name="connsiteX13279" fmla="*/ 4867228 w 8830208"/>
              <a:gd name="connsiteY13279" fmla="*/ 5883954 h 8856097"/>
              <a:gd name="connsiteX13280" fmla="*/ 4859598 w 8830208"/>
              <a:gd name="connsiteY13280" fmla="*/ 5860142 h 8856097"/>
              <a:gd name="connsiteX13281" fmla="*/ 4859779 w 8830208"/>
              <a:gd name="connsiteY13281" fmla="*/ 5883954 h 8856097"/>
              <a:gd name="connsiteX13282" fmla="*/ 5572868 w 8830208"/>
              <a:gd name="connsiteY13282" fmla="*/ 5912996 h 8856097"/>
              <a:gd name="connsiteX13283" fmla="*/ 5571458 w 8830208"/>
              <a:gd name="connsiteY13283" fmla="*/ 5969679 h 8856097"/>
              <a:gd name="connsiteX13284" fmla="*/ 5588232 w 8830208"/>
              <a:gd name="connsiteY13284" fmla="*/ 5864904 h 8856097"/>
              <a:gd name="connsiteX13285" fmla="*/ 5572868 w 8830208"/>
              <a:gd name="connsiteY13285" fmla="*/ 5912996 h 8856097"/>
              <a:gd name="connsiteX13286" fmla="*/ 7267528 w 8830208"/>
              <a:gd name="connsiteY13286" fmla="*/ 5874992 h 8856097"/>
              <a:gd name="connsiteX13287" fmla="*/ 7277053 w 8830208"/>
              <a:gd name="connsiteY13287" fmla="*/ 5879192 h 8856097"/>
              <a:gd name="connsiteX13288" fmla="*/ 7286578 w 8830208"/>
              <a:gd name="connsiteY13288" fmla="*/ 5869105 h 8856097"/>
              <a:gd name="connsiteX13289" fmla="*/ 7277053 w 8830208"/>
              <a:gd name="connsiteY13289" fmla="*/ 5864904 h 8856097"/>
              <a:gd name="connsiteX13290" fmla="*/ 7267528 w 8830208"/>
              <a:gd name="connsiteY13290" fmla="*/ 5874992 h 8856097"/>
              <a:gd name="connsiteX13291" fmla="*/ 7381828 w 8830208"/>
              <a:gd name="connsiteY13291" fmla="*/ 5874429 h 8856097"/>
              <a:gd name="connsiteX13292" fmla="*/ 7391353 w 8830208"/>
              <a:gd name="connsiteY13292" fmla="*/ 5883954 h 8856097"/>
              <a:gd name="connsiteX13293" fmla="*/ 7400878 w 8830208"/>
              <a:gd name="connsiteY13293" fmla="*/ 5874429 h 8856097"/>
              <a:gd name="connsiteX13294" fmla="*/ 7391353 w 8830208"/>
              <a:gd name="connsiteY13294" fmla="*/ 5864904 h 8856097"/>
              <a:gd name="connsiteX13295" fmla="*/ 7381828 w 8830208"/>
              <a:gd name="connsiteY13295" fmla="*/ 5874429 h 8856097"/>
              <a:gd name="connsiteX13296" fmla="*/ 7453265 w 8830208"/>
              <a:gd name="connsiteY13296" fmla="*/ 5874429 h 8856097"/>
              <a:gd name="connsiteX13297" fmla="*/ 7463352 w 8830208"/>
              <a:gd name="connsiteY13297" fmla="*/ 5883954 h 8856097"/>
              <a:gd name="connsiteX13298" fmla="*/ 7467553 w 8830208"/>
              <a:gd name="connsiteY13298" fmla="*/ 5874429 h 8856097"/>
              <a:gd name="connsiteX13299" fmla="*/ 7457465 w 8830208"/>
              <a:gd name="connsiteY13299" fmla="*/ 5864904 h 8856097"/>
              <a:gd name="connsiteX13300" fmla="*/ 7453265 w 8830208"/>
              <a:gd name="connsiteY13300" fmla="*/ 5874429 h 8856097"/>
              <a:gd name="connsiteX13301" fmla="*/ 5643515 w 8830208"/>
              <a:gd name="connsiteY13301" fmla="*/ 5882793 h 8856097"/>
              <a:gd name="connsiteX13302" fmla="*/ 5876878 w 8830208"/>
              <a:gd name="connsiteY13302" fmla="*/ 5993054 h 8856097"/>
              <a:gd name="connsiteX13303" fmla="*/ 5688750 w 8830208"/>
              <a:gd name="connsiteY13303" fmla="*/ 5897614 h 8856097"/>
              <a:gd name="connsiteX13304" fmla="*/ 5643515 w 8830208"/>
              <a:gd name="connsiteY13304" fmla="*/ 5882793 h 8856097"/>
              <a:gd name="connsiteX13305" fmla="*/ 7196090 w 8830208"/>
              <a:gd name="connsiteY13305" fmla="*/ 5883954 h 8856097"/>
              <a:gd name="connsiteX13306" fmla="*/ 7200290 w 8830208"/>
              <a:gd name="connsiteY13306" fmla="*/ 5893479 h 8856097"/>
              <a:gd name="connsiteX13307" fmla="*/ 7210378 w 8830208"/>
              <a:gd name="connsiteY13307" fmla="*/ 5883954 h 8856097"/>
              <a:gd name="connsiteX13308" fmla="*/ 7206177 w 8830208"/>
              <a:gd name="connsiteY13308" fmla="*/ 5874429 h 8856097"/>
              <a:gd name="connsiteX13309" fmla="*/ 7196090 w 8830208"/>
              <a:gd name="connsiteY13309" fmla="*/ 5883954 h 8856097"/>
              <a:gd name="connsiteX13310" fmla="*/ 7311981 w 8830208"/>
              <a:gd name="connsiteY13310" fmla="*/ 5880783 h 8856097"/>
              <a:gd name="connsiteX13311" fmla="*/ 7305628 w 8830208"/>
              <a:gd name="connsiteY13311" fmla="*/ 5896975 h 8856097"/>
              <a:gd name="connsiteX13312" fmla="*/ 7316895 w 8830208"/>
              <a:gd name="connsiteY13312" fmla="*/ 5895547 h 8856097"/>
              <a:gd name="connsiteX13313" fmla="*/ 7323249 w 8830208"/>
              <a:gd name="connsiteY13313" fmla="*/ 5879354 h 8856097"/>
              <a:gd name="connsiteX13314" fmla="*/ 7311981 w 8830208"/>
              <a:gd name="connsiteY13314" fmla="*/ 5880783 h 8856097"/>
              <a:gd name="connsiteX13315" fmla="*/ 3771852 w 8830208"/>
              <a:gd name="connsiteY13315" fmla="*/ 5908291 h 8856097"/>
              <a:gd name="connsiteX13316" fmla="*/ 3490122 w 8830208"/>
              <a:gd name="connsiteY13316" fmla="*/ 6006637 h 8856097"/>
              <a:gd name="connsiteX13317" fmla="*/ 3133677 w 8830208"/>
              <a:gd name="connsiteY13317" fmla="*/ 6144759 h 8856097"/>
              <a:gd name="connsiteX13318" fmla="*/ 3202734 w 8830208"/>
              <a:gd name="connsiteY13318" fmla="*/ 6121099 h 8856097"/>
              <a:gd name="connsiteX13319" fmla="*/ 3413703 w 8830208"/>
              <a:gd name="connsiteY13319" fmla="*/ 6049490 h 8856097"/>
              <a:gd name="connsiteX13320" fmla="*/ 3806495 w 8830208"/>
              <a:gd name="connsiteY13320" fmla="*/ 5904205 h 8856097"/>
              <a:gd name="connsiteX13321" fmla="*/ 3771852 w 8830208"/>
              <a:gd name="connsiteY13321" fmla="*/ 5908291 h 8856097"/>
              <a:gd name="connsiteX13322" fmla="*/ 5916235 w 8830208"/>
              <a:gd name="connsiteY13322" fmla="*/ 5921598 h 8856097"/>
              <a:gd name="connsiteX13323" fmla="*/ 5908605 w 8830208"/>
              <a:gd name="connsiteY13323" fmla="*/ 5966479 h 8856097"/>
              <a:gd name="connsiteX13324" fmla="*/ 5931951 w 8830208"/>
              <a:gd name="connsiteY13324" fmla="*/ 5892013 h 8856097"/>
              <a:gd name="connsiteX13325" fmla="*/ 5916235 w 8830208"/>
              <a:gd name="connsiteY13325" fmla="*/ 5921598 h 8856097"/>
              <a:gd name="connsiteX13326" fmla="*/ 7134368 w 8830208"/>
              <a:gd name="connsiteY13326" fmla="*/ 5898013 h 8856097"/>
              <a:gd name="connsiteX13327" fmla="*/ 7132454 w 8830208"/>
              <a:gd name="connsiteY13327" fmla="*/ 5912529 h 8856097"/>
              <a:gd name="connsiteX13328" fmla="*/ 7150779 w 8830208"/>
              <a:gd name="connsiteY13328" fmla="*/ 5887850 h 8856097"/>
              <a:gd name="connsiteX13329" fmla="*/ 7134368 w 8830208"/>
              <a:gd name="connsiteY13329" fmla="*/ 5898013 h 8856097"/>
              <a:gd name="connsiteX13330" fmla="*/ 7496128 w 8830208"/>
              <a:gd name="connsiteY13330" fmla="*/ 5894042 h 8856097"/>
              <a:gd name="connsiteX13331" fmla="*/ 7505653 w 8830208"/>
              <a:gd name="connsiteY13331" fmla="*/ 5898242 h 8856097"/>
              <a:gd name="connsiteX13332" fmla="*/ 7515178 w 8830208"/>
              <a:gd name="connsiteY13332" fmla="*/ 5888155 h 8856097"/>
              <a:gd name="connsiteX13333" fmla="*/ 7505653 w 8830208"/>
              <a:gd name="connsiteY13333" fmla="*/ 5883954 h 8856097"/>
              <a:gd name="connsiteX13334" fmla="*/ 7496128 w 8830208"/>
              <a:gd name="connsiteY13334" fmla="*/ 5894042 h 8856097"/>
              <a:gd name="connsiteX13335" fmla="*/ 7234190 w 8830208"/>
              <a:gd name="connsiteY13335" fmla="*/ 5903004 h 8856097"/>
              <a:gd name="connsiteX13336" fmla="*/ 7238390 w 8830208"/>
              <a:gd name="connsiteY13336" fmla="*/ 5912529 h 8856097"/>
              <a:gd name="connsiteX13337" fmla="*/ 7248478 w 8830208"/>
              <a:gd name="connsiteY13337" fmla="*/ 5903004 h 8856097"/>
              <a:gd name="connsiteX13338" fmla="*/ 7244277 w 8830208"/>
              <a:gd name="connsiteY13338" fmla="*/ 5893479 h 8856097"/>
              <a:gd name="connsiteX13339" fmla="*/ 7234190 w 8830208"/>
              <a:gd name="connsiteY13339" fmla="*/ 5903004 h 8856097"/>
              <a:gd name="connsiteX13340" fmla="*/ 7348195 w 8830208"/>
              <a:gd name="connsiteY13340" fmla="*/ 5903481 h 8856097"/>
              <a:gd name="connsiteX13341" fmla="*/ 7363768 w 8830208"/>
              <a:gd name="connsiteY13341" fmla="*/ 5915349 h 8856097"/>
              <a:gd name="connsiteX13342" fmla="*/ 7364264 w 8830208"/>
              <a:gd name="connsiteY13342" fmla="*/ 5899166 h 8856097"/>
              <a:gd name="connsiteX13343" fmla="*/ 7348195 w 8830208"/>
              <a:gd name="connsiteY13343" fmla="*/ 5903481 h 8856097"/>
              <a:gd name="connsiteX13344" fmla="*/ 2804675 w 8830208"/>
              <a:gd name="connsiteY13344" fmla="*/ 5913168 h 8856097"/>
              <a:gd name="connsiteX13345" fmla="*/ 2819162 w 8830208"/>
              <a:gd name="connsiteY13345" fmla="*/ 5917521 h 8856097"/>
              <a:gd name="connsiteX13346" fmla="*/ 2821076 w 8830208"/>
              <a:gd name="connsiteY13346" fmla="*/ 5903004 h 8856097"/>
              <a:gd name="connsiteX13347" fmla="*/ 2804675 w 8830208"/>
              <a:gd name="connsiteY13347" fmla="*/ 5913168 h 8856097"/>
              <a:gd name="connsiteX13348" fmla="*/ 3837023 w 8830208"/>
              <a:gd name="connsiteY13348" fmla="*/ 5917216 h 8856097"/>
              <a:gd name="connsiteX13349" fmla="*/ 3437478 w 8830208"/>
              <a:gd name="connsiteY13349" fmla="*/ 6059929 h 8856097"/>
              <a:gd name="connsiteX13350" fmla="*/ 3218403 w 8830208"/>
              <a:gd name="connsiteY13350" fmla="*/ 6136091 h 8856097"/>
              <a:gd name="connsiteX13351" fmla="*/ 3186065 w 8830208"/>
              <a:gd name="connsiteY13351" fmla="*/ 6154208 h 8856097"/>
              <a:gd name="connsiteX13352" fmla="*/ 3400377 w 8830208"/>
              <a:gd name="connsiteY13352" fmla="*/ 6086751 h 8856097"/>
              <a:gd name="connsiteX13353" fmla="*/ 3852024 w 8830208"/>
              <a:gd name="connsiteY13353" fmla="*/ 5912911 h 8856097"/>
              <a:gd name="connsiteX13354" fmla="*/ 3837023 w 8830208"/>
              <a:gd name="connsiteY13354" fmla="*/ 5917216 h 8856097"/>
              <a:gd name="connsiteX13355" fmla="*/ 5617254 w 8830208"/>
              <a:gd name="connsiteY13355" fmla="*/ 5931579 h 8856097"/>
              <a:gd name="connsiteX13356" fmla="*/ 5611168 w 8830208"/>
              <a:gd name="connsiteY13356" fmla="*/ 5983967 h 8856097"/>
              <a:gd name="connsiteX13357" fmla="*/ 5611892 w 8830208"/>
              <a:gd name="connsiteY13357" fmla="*/ 6012542 h 8856097"/>
              <a:gd name="connsiteX13358" fmla="*/ 5621093 w 8830208"/>
              <a:gd name="connsiteY13358" fmla="*/ 5980586 h 8856097"/>
              <a:gd name="connsiteX13359" fmla="*/ 5627180 w 8830208"/>
              <a:gd name="connsiteY13359" fmla="*/ 5928198 h 8856097"/>
              <a:gd name="connsiteX13360" fmla="*/ 5624074 w 8830208"/>
              <a:gd name="connsiteY13360" fmla="*/ 5907767 h 8856097"/>
              <a:gd name="connsiteX13361" fmla="*/ 5617254 w 8830208"/>
              <a:gd name="connsiteY13361" fmla="*/ 5931579 h 8856097"/>
              <a:gd name="connsiteX13362" fmla="*/ 5953078 w 8830208"/>
              <a:gd name="connsiteY13362" fmla="*/ 5945867 h 8856097"/>
              <a:gd name="connsiteX13363" fmla="*/ 5946420 w 8830208"/>
              <a:gd name="connsiteY13363" fmla="*/ 5985244 h 8856097"/>
              <a:gd name="connsiteX13364" fmla="*/ 5962603 w 8830208"/>
              <a:gd name="connsiteY13364" fmla="*/ 5955392 h 8856097"/>
              <a:gd name="connsiteX13365" fmla="*/ 5969260 w 8830208"/>
              <a:gd name="connsiteY13365" fmla="*/ 5916016 h 8856097"/>
              <a:gd name="connsiteX13366" fmla="*/ 5953078 w 8830208"/>
              <a:gd name="connsiteY13366" fmla="*/ 5945867 h 8856097"/>
              <a:gd name="connsiteX13367" fmla="*/ 7162753 w 8830208"/>
              <a:gd name="connsiteY13367" fmla="*/ 5922054 h 8856097"/>
              <a:gd name="connsiteX13368" fmla="*/ 7172278 w 8830208"/>
              <a:gd name="connsiteY13368" fmla="*/ 5931579 h 8856097"/>
              <a:gd name="connsiteX13369" fmla="*/ 7181803 w 8830208"/>
              <a:gd name="connsiteY13369" fmla="*/ 5922054 h 8856097"/>
              <a:gd name="connsiteX13370" fmla="*/ 7172278 w 8830208"/>
              <a:gd name="connsiteY13370" fmla="*/ 5912529 h 8856097"/>
              <a:gd name="connsiteX13371" fmla="*/ 7162753 w 8830208"/>
              <a:gd name="connsiteY13371" fmla="*/ 5922054 h 8856097"/>
              <a:gd name="connsiteX13372" fmla="*/ 7272290 w 8830208"/>
              <a:gd name="connsiteY13372" fmla="*/ 5922054 h 8856097"/>
              <a:gd name="connsiteX13373" fmla="*/ 7281253 w 8830208"/>
              <a:gd name="connsiteY13373" fmla="*/ 5931579 h 8856097"/>
              <a:gd name="connsiteX13374" fmla="*/ 7296103 w 8830208"/>
              <a:gd name="connsiteY13374" fmla="*/ 5922054 h 8856097"/>
              <a:gd name="connsiteX13375" fmla="*/ 7287140 w 8830208"/>
              <a:gd name="connsiteY13375" fmla="*/ 5912529 h 8856097"/>
              <a:gd name="connsiteX13376" fmla="*/ 7272290 w 8830208"/>
              <a:gd name="connsiteY13376" fmla="*/ 5922054 h 8856097"/>
              <a:gd name="connsiteX13377" fmla="*/ 7467553 w 8830208"/>
              <a:gd name="connsiteY13377" fmla="*/ 5922617 h 8856097"/>
              <a:gd name="connsiteX13378" fmla="*/ 7477078 w 8830208"/>
              <a:gd name="connsiteY13378" fmla="*/ 5926817 h 8856097"/>
              <a:gd name="connsiteX13379" fmla="*/ 7486603 w 8830208"/>
              <a:gd name="connsiteY13379" fmla="*/ 5916730 h 8856097"/>
              <a:gd name="connsiteX13380" fmla="*/ 7477078 w 8830208"/>
              <a:gd name="connsiteY13380" fmla="*/ 5912529 h 8856097"/>
              <a:gd name="connsiteX13381" fmla="*/ 7467553 w 8830208"/>
              <a:gd name="connsiteY13381" fmla="*/ 5922617 h 8856097"/>
              <a:gd name="connsiteX13382" fmla="*/ 4952953 w 8830208"/>
              <a:gd name="connsiteY13382" fmla="*/ 5931579 h 8856097"/>
              <a:gd name="connsiteX13383" fmla="*/ 4963040 w 8830208"/>
              <a:gd name="connsiteY13383" fmla="*/ 5941104 h 8856097"/>
              <a:gd name="connsiteX13384" fmla="*/ 4967240 w 8830208"/>
              <a:gd name="connsiteY13384" fmla="*/ 5931579 h 8856097"/>
              <a:gd name="connsiteX13385" fmla="*/ 4957153 w 8830208"/>
              <a:gd name="connsiteY13385" fmla="*/ 5922054 h 8856097"/>
              <a:gd name="connsiteX13386" fmla="*/ 4952953 w 8830208"/>
              <a:gd name="connsiteY13386" fmla="*/ 5931579 h 8856097"/>
              <a:gd name="connsiteX13387" fmla="*/ 7088801 w 8830208"/>
              <a:gd name="connsiteY13387" fmla="*/ 5948534 h 8856097"/>
              <a:gd name="connsiteX13388" fmla="*/ 7047472 w 8830208"/>
              <a:gd name="connsiteY13388" fmla="*/ 5998254 h 8856097"/>
              <a:gd name="connsiteX13389" fmla="*/ 6860924 w 8830208"/>
              <a:gd name="connsiteY13389" fmla="*/ 6328248 h 8856097"/>
              <a:gd name="connsiteX13390" fmla="*/ 6896196 w 8830208"/>
              <a:gd name="connsiteY13390" fmla="*/ 6272508 h 8856097"/>
              <a:gd name="connsiteX13391" fmla="*/ 7092868 w 8830208"/>
              <a:gd name="connsiteY13391" fmla="*/ 5962536 h 8856097"/>
              <a:gd name="connsiteX13392" fmla="*/ 7118147 w 8830208"/>
              <a:gd name="connsiteY13392" fmla="*/ 5922341 h 8856097"/>
              <a:gd name="connsiteX13393" fmla="*/ 7088801 w 8830208"/>
              <a:gd name="connsiteY13393" fmla="*/ 5948534 h 8856097"/>
              <a:gd name="connsiteX13394" fmla="*/ 7386590 w 8830208"/>
              <a:gd name="connsiteY13394" fmla="*/ 5931579 h 8856097"/>
              <a:gd name="connsiteX13395" fmla="*/ 7395553 w 8830208"/>
              <a:gd name="connsiteY13395" fmla="*/ 5941104 h 8856097"/>
              <a:gd name="connsiteX13396" fmla="*/ 7410403 w 8830208"/>
              <a:gd name="connsiteY13396" fmla="*/ 5931579 h 8856097"/>
              <a:gd name="connsiteX13397" fmla="*/ 7401440 w 8830208"/>
              <a:gd name="connsiteY13397" fmla="*/ 5922054 h 8856097"/>
              <a:gd name="connsiteX13398" fmla="*/ 7386590 w 8830208"/>
              <a:gd name="connsiteY13398" fmla="*/ 5931579 h 8856097"/>
              <a:gd name="connsiteX13399" fmla="*/ 7200853 w 8830208"/>
              <a:gd name="connsiteY13399" fmla="*/ 5941104 h 8856097"/>
              <a:gd name="connsiteX13400" fmla="*/ 7210378 w 8830208"/>
              <a:gd name="connsiteY13400" fmla="*/ 5950629 h 8856097"/>
              <a:gd name="connsiteX13401" fmla="*/ 7219903 w 8830208"/>
              <a:gd name="connsiteY13401" fmla="*/ 5941104 h 8856097"/>
              <a:gd name="connsiteX13402" fmla="*/ 7210378 w 8830208"/>
              <a:gd name="connsiteY13402" fmla="*/ 5931579 h 8856097"/>
              <a:gd name="connsiteX13403" fmla="*/ 7200853 w 8830208"/>
              <a:gd name="connsiteY13403" fmla="*/ 5941104 h 8856097"/>
              <a:gd name="connsiteX13404" fmla="*/ 7315153 w 8830208"/>
              <a:gd name="connsiteY13404" fmla="*/ 5946429 h 8856097"/>
              <a:gd name="connsiteX13405" fmla="*/ 7324678 w 8830208"/>
              <a:gd name="connsiteY13405" fmla="*/ 5955392 h 8856097"/>
              <a:gd name="connsiteX13406" fmla="*/ 7334203 w 8830208"/>
              <a:gd name="connsiteY13406" fmla="*/ 5940543 h 8856097"/>
              <a:gd name="connsiteX13407" fmla="*/ 7324678 w 8830208"/>
              <a:gd name="connsiteY13407" fmla="*/ 5931579 h 8856097"/>
              <a:gd name="connsiteX13408" fmla="*/ 7315153 w 8830208"/>
              <a:gd name="connsiteY13408" fmla="*/ 5946429 h 8856097"/>
              <a:gd name="connsiteX13409" fmla="*/ 7505653 w 8830208"/>
              <a:gd name="connsiteY13409" fmla="*/ 5941104 h 8856097"/>
              <a:gd name="connsiteX13410" fmla="*/ 7515178 w 8830208"/>
              <a:gd name="connsiteY13410" fmla="*/ 5950629 h 8856097"/>
              <a:gd name="connsiteX13411" fmla="*/ 7524703 w 8830208"/>
              <a:gd name="connsiteY13411" fmla="*/ 5941104 h 8856097"/>
              <a:gd name="connsiteX13412" fmla="*/ 7515178 w 8830208"/>
              <a:gd name="connsiteY13412" fmla="*/ 5931579 h 8856097"/>
              <a:gd name="connsiteX13413" fmla="*/ 7505653 w 8830208"/>
              <a:gd name="connsiteY13413" fmla="*/ 5941104 h 8856097"/>
              <a:gd name="connsiteX13414" fmla="*/ 2825706 w 8830208"/>
              <a:gd name="connsiteY13414" fmla="*/ 5947458 h 8856097"/>
              <a:gd name="connsiteX13415" fmla="*/ 2819352 w 8830208"/>
              <a:gd name="connsiteY13415" fmla="*/ 5963650 h 8856097"/>
              <a:gd name="connsiteX13416" fmla="*/ 2830621 w 8830208"/>
              <a:gd name="connsiteY13416" fmla="*/ 5962222 h 8856097"/>
              <a:gd name="connsiteX13417" fmla="*/ 2836974 w 8830208"/>
              <a:gd name="connsiteY13417" fmla="*/ 5946029 h 8856097"/>
              <a:gd name="connsiteX13418" fmla="*/ 2825706 w 8830208"/>
              <a:gd name="connsiteY13418" fmla="*/ 5947458 h 8856097"/>
              <a:gd name="connsiteX13419" fmla="*/ 5425555 w 8830208"/>
              <a:gd name="connsiteY13419" fmla="*/ 6007779 h 8856097"/>
              <a:gd name="connsiteX13420" fmla="*/ 5453520 w 8830208"/>
              <a:gd name="connsiteY13420" fmla="*/ 6243809 h 8856097"/>
              <a:gd name="connsiteX13421" fmla="*/ 5461931 w 8830208"/>
              <a:gd name="connsiteY13421" fmla="*/ 6201299 h 8856097"/>
              <a:gd name="connsiteX13422" fmla="*/ 5440909 w 8830208"/>
              <a:gd name="connsiteY13422" fmla="*/ 6034612 h 8856097"/>
              <a:gd name="connsiteX13423" fmla="*/ 5432889 w 8830208"/>
              <a:gd name="connsiteY13423" fmla="*/ 5936342 h 8856097"/>
              <a:gd name="connsiteX13424" fmla="*/ 5425555 w 8830208"/>
              <a:gd name="connsiteY13424" fmla="*/ 6007779 h 8856097"/>
              <a:gd name="connsiteX13425" fmla="*/ 5991444 w 8830208"/>
              <a:gd name="connsiteY13425" fmla="*/ 5964212 h 8856097"/>
              <a:gd name="connsiteX13426" fmla="*/ 5982319 w 8830208"/>
              <a:gd name="connsiteY13426" fmla="*/ 6006017 h 8856097"/>
              <a:gd name="connsiteX13427" fmla="*/ 5996645 w 8830208"/>
              <a:gd name="connsiteY13427" fmla="*/ 5984796 h 8856097"/>
              <a:gd name="connsiteX13428" fmla="*/ 6005770 w 8830208"/>
              <a:gd name="connsiteY13428" fmla="*/ 5943000 h 8856097"/>
              <a:gd name="connsiteX13429" fmla="*/ 5991444 w 8830208"/>
              <a:gd name="connsiteY13429" fmla="*/ 5964212 h 8856097"/>
              <a:gd name="connsiteX13430" fmla="*/ 7134178 w 8830208"/>
              <a:gd name="connsiteY13430" fmla="*/ 5955392 h 8856097"/>
              <a:gd name="connsiteX13431" fmla="*/ 7122319 w 8830208"/>
              <a:gd name="connsiteY13431" fmla="*/ 5969679 h 8856097"/>
              <a:gd name="connsiteX13432" fmla="*/ 7137778 w 8830208"/>
              <a:gd name="connsiteY13432" fmla="*/ 5969679 h 8856097"/>
              <a:gd name="connsiteX13433" fmla="*/ 7153228 w 8830208"/>
              <a:gd name="connsiteY13433" fmla="*/ 5955392 h 8856097"/>
              <a:gd name="connsiteX13434" fmla="*/ 7149627 w 8830208"/>
              <a:gd name="connsiteY13434" fmla="*/ 5941104 h 8856097"/>
              <a:gd name="connsiteX13435" fmla="*/ 7134178 w 8830208"/>
              <a:gd name="connsiteY13435" fmla="*/ 5955392 h 8856097"/>
              <a:gd name="connsiteX13436" fmla="*/ 7429453 w 8830208"/>
              <a:gd name="connsiteY13436" fmla="*/ 5950629 h 8856097"/>
              <a:gd name="connsiteX13437" fmla="*/ 7438978 w 8830208"/>
              <a:gd name="connsiteY13437" fmla="*/ 5960154 h 8856097"/>
              <a:gd name="connsiteX13438" fmla="*/ 7448503 w 8830208"/>
              <a:gd name="connsiteY13438" fmla="*/ 5950629 h 8856097"/>
              <a:gd name="connsiteX13439" fmla="*/ 7438978 w 8830208"/>
              <a:gd name="connsiteY13439" fmla="*/ 5941104 h 8856097"/>
              <a:gd name="connsiteX13440" fmla="*/ 7429453 w 8830208"/>
              <a:gd name="connsiteY13440" fmla="*/ 5950629 h 8856097"/>
              <a:gd name="connsiteX13441" fmla="*/ 3837375 w 8830208"/>
              <a:gd name="connsiteY13441" fmla="*/ 5960231 h 8856097"/>
              <a:gd name="connsiteX13442" fmla="*/ 3463433 w 8830208"/>
              <a:gd name="connsiteY13442" fmla="*/ 6089866 h 8856097"/>
              <a:gd name="connsiteX13443" fmla="*/ 3238672 w 8830208"/>
              <a:gd name="connsiteY13443" fmla="*/ 6166371 h 8856097"/>
              <a:gd name="connsiteX13444" fmla="*/ 3233690 w 8830208"/>
              <a:gd name="connsiteY13444" fmla="*/ 6173953 h 8856097"/>
              <a:gd name="connsiteX13445" fmla="*/ 3449012 w 8830208"/>
              <a:gd name="connsiteY13445" fmla="*/ 6108193 h 8856097"/>
              <a:gd name="connsiteX13446" fmla="*/ 3848052 w 8830208"/>
              <a:gd name="connsiteY13446" fmla="*/ 5964984 h 8856097"/>
              <a:gd name="connsiteX13447" fmla="*/ 3862340 w 8830208"/>
              <a:gd name="connsiteY13447" fmla="*/ 5951259 h 8856097"/>
              <a:gd name="connsiteX13448" fmla="*/ 3837375 w 8830208"/>
              <a:gd name="connsiteY13448" fmla="*/ 5960231 h 8856097"/>
              <a:gd name="connsiteX13449" fmla="*/ 5509784 w 8830208"/>
              <a:gd name="connsiteY13449" fmla="*/ 6022868 h 8856097"/>
              <a:gd name="connsiteX13450" fmla="*/ 5522853 w 8830208"/>
              <a:gd name="connsiteY13450" fmla="*/ 6252239 h 8856097"/>
              <a:gd name="connsiteX13451" fmla="*/ 5527120 w 8830208"/>
              <a:gd name="connsiteY13451" fmla="*/ 6112278 h 8856097"/>
              <a:gd name="connsiteX13452" fmla="*/ 5519299 w 8830208"/>
              <a:gd name="connsiteY13452" fmla="*/ 5952306 h 8856097"/>
              <a:gd name="connsiteX13453" fmla="*/ 5509784 w 8830208"/>
              <a:gd name="connsiteY13453" fmla="*/ 6022868 h 8856097"/>
              <a:gd name="connsiteX13454" fmla="*/ 5657383 w 8830208"/>
              <a:gd name="connsiteY13454" fmla="*/ 5962536 h 8856097"/>
              <a:gd name="connsiteX13455" fmla="*/ 5649144 w 8830208"/>
              <a:gd name="connsiteY13455" fmla="*/ 6014923 h 8856097"/>
              <a:gd name="connsiteX13456" fmla="*/ 5647963 w 8830208"/>
              <a:gd name="connsiteY13456" fmla="*/ 6055404 h 8856097"/>
              <a:gd name="connsiteX13457" fmla="*/ 5664108 w 8830208"/>
              <a:gd name="connsiteY13457" fmla="*/ 6003017 h 8856097"/>
              <a:gd name="connsiteX13458" fmla="*/ 5665708 w 8830208"/>
              <a:gd name="connsiteY13458" fmla="*/ 5950629 h 8856097"/>
              <a:gd name="connsiteX13459" fmla="*/ 5657383 w 8830208"/>
              <a:gd name="connsiteY13459" fmla="*/ 5962536 h 8856097"/>
              <a:gd name="connsiteX13460" fmla="*/ 7238953 w 8830208"/>
              <a:gd name="connsiteY13460" fmla="*/ 5960154 h 8856097"/>
              <a:gd name="connsiteX13461" fmla="*/ 7248478 w 8830208"/>
              <a:gd name="connsiteY13461" fmla="*/ 5969679 h 8856097"/>
              <a:gd name="connsiteX13462" fmla="*/ 7258003 w 8830208"/>
              <a:gd name="connsiteY13462" fmla="*/ 5960154 h 8856097"/>
              <a:gd name="connsiteX13463" fmla="*/ 7248478 w 8830208"/>
              <a:gd name="connsiteY13463" fmla="*/ 5950629 h 8856097"/>
              <a:gd name="connsiteX13464" fmla="*/ 7238953 w 8830208"/>
              <a:gd name="connsiteY13464" fmla="*/ 5960154 h 8856097"/>
              <a:gd name="connsiteX13465" fmla="*/ 7358806 w 8830208"/>
              <a:gd name="connsiteY13465" fmla="*/ 5958878 h 8856097"/>
              <a:gd name="connsiteX13466" fmla="*/ 7357063 w 8830208"/>
              <a:gd name="connsiteY13466" fmla="*/ 5976662 h 8856097"/>
              <a:gd name="connsiteX13467" fmla="*/ 7370274 w 8830208"/>
              <a:gd name="connsiteY13467" fmla="*/ 5958840 h 8856097"/>
              <a:gd name="connsiteX13468" fmla="*/ 7366264 w 8830208"/>
              <a:gd name="connsiteY13468" fmla="*/ 5946810 h 8856097"/>
              <a:gd name="connsiteX13469" fmla="*/ 7358806 w 8830208"/>
              <a:gd name="connsiteY13469" fmla="*/ 5958878 h 8856097"/>
              <a:gd name="connsiteX13470" fmla="*/ 7472020 w 8830208"/>
              <a:gd name="connsiteY13470" fmla="*/ 5970156 h 8856097"/>
              <a:gd name="connsiteX13471" fmla="*/ 7487593 w 8830208"/>
              <a:gd name="connsiteY13471" fmla="*/ 5982024 h 8856097"/>
              <a:gd name="connsiteX13472" fmla="*/ 7488089 w 8830208"/>
              <a:gd name="connsiteY13472" fmla="*/ 5965841 h 8856097"/>
              <a:gd name="connsiteX13473" fmla="*/ 7472020 w 8830208"/>
              <a:gd name="connsiteY13473" fmla="*/ 5970156 h 8856097"/>
              <a:gd name="connsiteX13474" fmla="*/ 7548515 w 8830208"/>
              <a:gd name="connsiteY13474" fmla="*/ 5969679 h 8856097"/>
              <a:gd name="connsiteX13475" fmla="*/ 7558602 w 8830208"/>
              <a:gd name="connsiteY13475" fmla="*/ 5979204 h 8856097"/>
              <a:gd name="connsiteX13476" fmla="*/ 7562803 w 8830208"/>
              <a:gd name="connsiteY13476" fmla="*/ 5969679 h 8856097"/>
              <a:gd name="connsiteX13477" fmla="*/ 7552715 w 8830208"/>
              <a:gd name="connsiteY13477" fmla="*/ 5960154 h 8856097"/>
              <a:gd name="connsiteX13478" fmla="*/ 7548515 w 8830208"/>
              <a:gd name="connsiteY13478" fmla="*/ 5969679 h 8856097"/>
              <a:gd name="connsiteX13479" fmla="*/ 4881029 w 8830208"/>
              <a:gd name="connsiteY13479" fmla="*/ 6002227 h 8856097"/>
              <a:gd name="connsiteX13480" fmla="*/ 4944323 w 8830208"/>
              <a:gd name="connsiteY13480" fmla="*/ 6141129 h 8856097"/>
              <a:gd name="connsiteX13481" fmla="*/ 4932740 w 8830208"/>
              <a:gd name="connsiteY13481" fmla="*/ 6100763 h 8856097"/>
              <a:gd name="connsiteX13482" fmla="*/ 4894307 w 8830208"/>
              <a:gd name="connsiteY13482" fmla="*/ 6012657 h 8856097"/>
              <a:gd name="connsiteX13483" fmla="*/ 4876467 w 8830208"/>
              <a:gd name="connsiteY13483" fmla="*/ 5964917 h 8856097"/>
              <a:gd name="connsiteX13484" fmla="*/ 4881029 w 8830208"/>
              <a:gd name="connsiteY13484" fmla="*/ 6002227 h 8856097"/>
              <a:gd name="connsiteX13485" fmla="*/ 5701675 w 8830208"/>
              <a:gd name="connsiteY13485" fmla="*/ 5985634 h 8856097"/>
              <a:gd name="connsiteX13486" fmla="*/ 5686292 w 8830208"/>
              <a:gd name="connsiteY13486" fmla="*/ 6093504 h 8856097"/>
              <a:gd name="connsiteX13487" fmla="*/ 5703018 w 8830208"/>
              <a:gd name="connsiteY13487" fmla="*/ 6033973 h 8856097"/>
              <a:gd name="connsiteX13488" fmla="*/ 5701675 w 8830208"/>
              <a:gd name="connsiteY13488" fmla="*/ 5985634 h 8856097"/>
              <a:gd name="connsiteX13489" fmla="*/ 6022029 w 8830208"/>
              <a:gd name="connsiteY13489" fmla="*/ 6007360 h 8856097"/>
              <a:gd name="connsiteX13490" fmla="*/ 6020048 w 8830208"/>
              <a:gd name="connsiteY13490" fmla="*/ 6040936 h 8856097"/>
              <a:gd name="connsiteX13491" fmla="*/ 6036193 w 8830208"/>
              <a:gd name="connsiteY13491" fmla="*/ 5973423 h 8856097"/>
              <a:gd name="connsiteX13492" fmla="*/ 6022029 w 8830208"/>
              <a:gd name="connsiteY13492" fmla="*/ 6007360 h 8856097"/>
              <a:gd name="connsiteX13493" fmla="*/ 7167124 w 8830208"/>
              <a:gd name="connsiteY13493" fmla="*/ 5979843 h 8856097"/>
              <a:gd name="connsiteX13494" fmla="*/ 7181612 w 8830208"/>
              <a:gd name="connsiteY13494" fmla="*/ 5984196 h 8856097"/>
              <a:gd name="connsiteX13495" fmla="*/ 7183527 w 8830208"/>
              <a:gd name="connsiteY13495" fmla="*/ 5969679 h 8856097"/>
              <a:gd name="connsiteX13496" fmla="*/ 7167124 w 8830208"/>
              <a:gd name="connsiteY13496" fmla="*/ 5979843 h 8856097"/>
              <a:gd name="connsiteX13497" fmla="*/ 7281424 w 8830208"/>
              <a:gd name="connsiteY13497" fmla="*/ 5979843 h 8856097"/>
              <a:gd name="connsiteX13498" fmla="*/ 7280224 w 8830208"/>
              <a:gd name="connsiteY13498" fmla="*/ 5995083 h 8856097"/>
              <a:gd name="connsiteX13499" fmla="*/ 7305628 w 8830208"/>
              <a:gd name="connsiteY13499" fmla="*/ 5978643 h 8856097"/>
              <a:gd name="connsiteX13500" fmla="*/ 7281424 w 8830208"/>
              <a:gd name="connsiteY13500" fmla="*/ 5979843 h 8856097"/>
              <a:gd name="connsiteX13501" fmla="*/ 7662815 w 8830208"/>
              <a:gd name="connsiteY13501" fmla="*/ 5979204 h 8856097"/>
              <a:gd name="connsiteX13502" fmla="*/ 7667015 w 8830208"/>
              <a:gd name="connsiteY13502" fmla="*/ 5988729 h 8856097"/>
              <a:gd name="connsiteX13503" fmla="*/ 7677103 w 8830208"/>
              <a:gd name="connsiteY13503" fmla="*/ 5979204 h 8856097"/>
              <a:gd name="connsiteX13504" fmla="*/ 7672902 w 8830208"/>
              <a:gd name="connsiteY13504" fmla="*/ 5969679 h 8856097"/>
              <a:gd name="connsiteX13505" fmla="*/ 7662815 w 8830208"/>
              <a:gd name="connsiteY13505" fmla="*/ 5979204 h 8856097"/>
              <a:gd name="connsiteX13506" fmla="*/ 7105603 w 8830208"/>
              <a:gd name="connsiteY13506" fmla="*/ 5993492 h 8856097"/>
              <a:gd name="connsiteX13507" fmla="*/ 7098126 w 8830208"/>
              <a:gd name="connsiteY13507" fmla="*/ 6013000 h 8856097"/>
              <a:gd name="connsiteX13508" fmla="*/ 7115128 w 8830208"/>
              <a:gd name="connsiteY13508" fmla="*/ 6003017 h 8856097"/>
              <a:gd name="connsiteX13509" fmla="*/ 7122605 w 8830208"/>
              <a:gd name="connsiteY13509" fmla="*/ 5983510 h 8856097"/>
              <a:gd name="connsiteX13510" fmla="*/ 7105603 w 8830208"/>
              <a:gd name="connsiteY13510" fmla="*/ 5993492 h 8856097"/>
              <a:gd name="connsiteX13511" fmla="*/ 7391353 w 8830208"/>
              <a:gd name="connsiteY13511" fmla="*/ 5988729 h 8856097"/>
              <a:gd name="connsiteX13512" fmla="*/ 7400315 w 8830208"/>
              <a:gd name="connsiteY13512" fmla="*/ 5998254 h 8856097"/>
              <a:gd name="connsiteX13513" fmla="*/ 7415165 w 8830208"/>
              <a:gd name="connsiteY13513" fmla="*/ 5988729 h 8856097"/>
              <a:gd name="connsiteX13514" fmla="*/ 7406202 w 8830208"/>
              <a:gd name="connsiteY13514" fmla="*/ 5979204 h 8856097"/>
              <a:gd name="connsiteX13515" fmla="*/ 7391353 w 8830208"/>
              <a:gd name="connsiteY13515" fmla="*/ 5988729 h 8856097"/>
              <a:gd name="connsiteX13516" fmla="*/ 7591378 w 8830208"/>
              <a:gd name="connsiteY13516" fmla="*/ 5988729 h 8856097"/>
              <a:gd name="connsiteX13517" fmla="*/ 7601465 w 8830208"/>
              <a:gd name="connsiteY13517" fmla="*/ 5998254 h 8856097"/>
              <a:gd name="connsiteX13518" fmla="*/ 7605665 w 8830208"/>
              <a:gd name="connsiteY13518" fmla="*/ 5988729 h 8856097"/>
              <a:gd name="connsiteX13519" fmla="*/ 7595578 w 8830208"/>
              <a:gd name="connsiteY13519" fmla="*/ 5979204 h 8856097"/>
              <a:gd name="connsiteX13520" fmla="*/ 7591378 w 8830208"/>
              <a:gd name="connsiteY13520" fmla="*/ 5988729 h 8856097"/>
              <a:gd name="connsiteX13521" fmla="*/ 2842775 w 8830208"/>
              <a:gd name="connsiteY13521" fmla="*/ 5998893 h 8856097"/>
              <a:gd name="connsiteX13522" fmla="*/ 2857262 w 8830208"/>
              <a:gd name="connsiteY13522" fmla="*/ 6003246 h 8856097"/>
              <a:gd name="connsiteX13523" fmla="*/ 2859176 w 8830208"/>
              <a:gd name="connsiteY13523" fmla="*/ 5988729 h 8856097"/>
              <a:gd name="connsiteX13524" fmla="*/ 2842775 w 8830208"/>
              <a:gd name="connsiteY13524" fmla="*/ 5998893 h 8856097"/>
              <a:gd name="connsiteX13525" fmla="*/ 4929416 w 8830208"/>
              <a:gd name="connsiteY13525" fmla="*/ 6026287 h 8856097"/>
              <a:gd name="connsiteX13526" fmla="*/ 4992758 w 8830208"/>
              <a:gd name="connsiteY13526" fmla="*/ 6160179 h 8856097"/>
              <a:gd name="connsiteX13527" fmla="*/ 4980365 w 8830208"/>
              <a:gd name="connsiteY13527" fmla="*/ 6119813 h 8856097"/>
              <a:gd name="connsiteX13528" fmla="*/ 4941952 w 8830208"/>
              <a:gd name="connsiteY13528" fmla="*/ 6031707 h 8856097"/>
              <a:gd name="connsiteX13529" fmla="*/ 4924121 w 8830208"/>
              <a:gd name="connsiteY13529" fmla="*/ 5983967 h 8856097"/>
              <a:gd name="connsiteX13530" fmla="*/ 4929416 w 8830208"/>
              <a:gd name="connsiteY13530" fmla="*/ 6026287 h 8856097"/>
              <a:gd name="connsiteX13531" fmla="*/ 5557790 w 8830208"/>
              <a:gd name="connsiteY13531" fmla="*/ 5998254 h 8856097"/>
              <a:gd name="connsiteX13532" fmla="*/ 5561990 w 8830208"/>
              <a:gd name="connsiteY13532" fmla="*/ 6007779 h 8856097"/>
              <a:gd name="connsiteX13533" fmla="*/ 5572078 w 8830208"/>
              <a:gd name="connsiteY13533" fmla="*/ 5998254 h 8856097"/>
              <a:gd name="connsiteX13534" fmla="*/ 5567877 w 8830208"/>
              <a:gd name="connsiteY13534" fmla="*/ 5988729 h 8856097"/>
              <a:gd name="connsiteX13535" fmla="*/ 5557790 w 8830208"/>
              <a:gd name="connsiteY13535" fmla="*/ 5998254 h 8856097"/>
              <a:gd name="connsiteX13536" fmla="*/ 7210378 w 8830208"/>
              <a:gd name="connsiteY13536" fmla="*/ 5998254 h 8856097"/>
              <a:gd name="connsiteX13537" fmla="*/ 7219903 w 8830208"/>
              <a:gd name="connsiteY13537" fmla="*/ 6007779 h 8856097"/>
              <a:gd name="connsiteX13538" fmla="*/ 7229428 w 8830208"/>
              <a:gd name="connsiteY13538" fmla="*/ 5998254 h 8856097"/>
              <a:gd name="connsiteX13539" fmla="*/ 7219903 w 8830208"/>
              <a:gd name="connsiteY13539" fmla="*/ 5988729 h 8856097"/>
              <a:gd name="connsiteX13540" fmla="*/ 7210378 w 8830208"/>
              <a:gd name="connsiteY13540" fmla="*/ 5998254 h 8856097"/>
              <a:gd name="connsiteX13541" fmla="*/ 7320325 w 8830208"/>
              <a:gd name="connsiteY13541" fmla="*/ 5997598 h 8856097"/>
              <a:gd name="connsiteX13542" fmla="*/ 7337641 w 8830208"/>
              <a:gd name="connsiteY13542" fmla="*/ 6010694 h 8856097"/>
              <a:gd name="connsiteX13543" fmla="*/ 7334765 w 8830208"/>
              <a:gd name="connsiteY13543" fmla="*/ 5988729 h 8856097"/>
              <a:gd name="connsiteX13544" fmla="*/ 7320325 w 8830208"/>
              <a:gd name="connsiteY13544" fmla="*/ 5997598 h 8856097"/>
              <a:gd name="connsiteX13545" fmla="*/ 7515178 w 8830208"/>
              <a:gd name="connsiteY13545" fmla="*/ 5998254 h 8856097"/>
              <a:gd name="connsiteX13546" fmla="*/ 7524703 w 8830208"/>
              <a:gd name="connsiteY13546" fmla="*/ 6007779 h 8856097"/>
              <a:gd name="connsiteX13547" fmla="*/ 7534228 w 8830208"/>
              <a:gd name="connsiteY13547" fmla="*/ 5998254 h 8856097"/>
              <a:gd name="connsiteX13548" fmla="*/ 7524703 w 8830208"/>
              <a:gd name="connsiteY13548" fmla="*/ 5988729 h 8856097"/>
              <a:gd name="connsiteX13549" fmla="*/ 7515178 w 8830208"/>
              <a:gd name="connsiteY13549" fmla="*/ 5998254 h 8856097"/>
              <a:gd name="connsiteX13550" fmla="*/ 6057853 w 8830208"/>
              <a:gd name="connsiteY13550" fmla="*/ 6031592 h 8856097"/>
              <a:gd name="connsiteX13551" fmla="*/ 6051195 w 8830208"/>
              <a:gd name="connsiteY13551" fmla="*/ 6070969 h 8856097"/>
              <a:gd name="connsiteX13552" fmla="*/ 6067378 w 8830208"/>
              <a:gd name="connsiteY13552" fmla="*/ 6041117 h 8856097"/>
              <a:gd name="connsiteX13553" fmla="*/ 6074035 w 8830208"/>
              <a:gd name="connsiteY13553" fmla="*/ 6001741 h 8856097"/>
              <a:gd name="connsiteX13554" fmla="*/ 6057853 w 8830208"/>
              <a:gd name="connsiteY13554" fmla="*/ 6031592 h 8856097"/>
              <a:gd name="connsiteX13555" fmla="*/ 7434215 w 8830208"/>
              <a:gd name="connsiteY13555" fmla="*/ 6007779 h 8856097"/>
              <a:gd name="connsiteX13556" fmla="*/ 7443178 w 8830208"/>
              <a:gd name="connsiteY13556" fmla="*/ 6017304 h 8856097"/>
              <a:gd name="connsiteX13557" fmla="*/ 7458028 w 8830208"/>
              <a:gd name="connsiteY13557" fmla="*/ 6007779 h 8856097"/>
              <a:gd name="connsiteX13558" fmla="*/ 7449065 w 8830208"/>
              <a:gd name="connsiteY13558" fmla="*/ 5998254 h 8856097"/>
              <a:gd name="connsiteX13559" fmla="*/ 7434215 w 8830208"/>
              <a:gd name="connsiteY13559" fmla="*/ 6007779 h 8856097"/>
              <a:gd name="connsiteX13560" fmla="*/ 7634240 w 8830208"/>
              <a:gd name="connsiteY13560" fmla="*/ 6007779 h 8856097"/>
              <a:gd name="connsiteX13561" fmla="*/ 7638440 w 8830208"/>
              <a:gd name="connsiteY13561" fmla="*/ 6017304 h 8856097"/>
              <a:gd name="connsiteX13562" fmla="*/ 7648528 w 8830208"/>
              <a:gd name="connsiteY13562" fmla="*/ 6007779 h 8856097"/>
              <a:gd name="connsiteX13563" fmla="*/ 7644327 w 8830208"/>
              <a:gd name="connsiteY13563" fmla="*/ 5998254 h 8856097"/>
              <a:gd name="connsiteX13564" fmla="*/ 7634240 w 8830208"/>
              <a:gd name="connsiteY13564" fmla="*/ 6007779 h 8856097"/>
              <a:gd name="connsiteX13565" fmla="*/ 4973498 w 8830208"/>
              <a:gd name="connsiteY13565" fmla="*/ 6047832 h 8856097"/>
              <a:gd name="connsiteX13566" fmla="*/ 5031095 w 8830208"/>
              <a:gd name="connsiteY13566" fmla="*/ 6160179 h 8856097"/>
              <a:gd name="connsiteX13567" fmla="*/ 5020885 w 8830208"/>
              <a:gd name="connsiteY13567" fmla="*/ 6124461 h 8856097"/>
              <a:gd name="connsiteX13568" fmla="*/ 4990605 w 8830208"/>
              <a:gd name="connsiteY13568" fmla="*/ 6048261 h 8856097"/>
              <a:gd name="connsiteX13569" fmla="*/ 4973498 w 8830208"/>
              <a:gd name="connsiteY13569" fmla="*/ 6047832 h 8856097"/>
              <a:gd name="connsiteX13570" fmla="*/ 5733926 w 8830208"/>
              <a:gd name="connsiteY13570" fmla="*/ 6070121 h 8856097"/>
              <a:gd name="connsiteX13571" fmla="*/ 5728078 w 8830208"/>
              <a:gd name="connsiteY13571" fmla="*/ 6138387 h 8856097"/>
              <a:gd name="connsiteX13572" fmla="*/ 5734346 w 8830208"/>
              <a:gd name="connsiteY13572" fmla="*/ 6130814 h 8856097"/>
              <a:gd name="connsiteX13573" fmla="*/ 5747766 w 8830208"/>
              <a:gd name="connsiteY13573" fmla="*/ 6062548 h 8856097"/>
              <a:gd name="connsiteX13574" fmla="*/ 5753272 w 8830208"/>
              <a:gd name="connsiteY13574" fmla="*/ 6007779 h 8856097"/>
              <a:gd name="connsiteX13575" fmla="*/ 5733926 w 8830208"/>
              <a:gd name="connsiteY13575" fmla="*/ 6070121 h 8856097"/>
              <a:gd name="connsiteX13576" fmla="*/ 7138549 w 8830208"/>
              <a:gd name="connsiteY13576" fmla="*/ 6017943 h 8856097"/>
              <a:gd name="connsiteX13577" fmla="*/ 7137349 w 8830208"/>
              <a:gd name="connsiteY13577" fmla="*/ 6033183 h 8856097"/>
              <a:gd name="connsiteX13578" fmla="*/ 7162753 w 8830208"/>
              <a:gd name="connsiteY13578" fmla="*/ 6016743 h 8856097"/>
              <a:gd name="connsiteX13579" fmla="*/ 7138549 w 8830208"/>
              <a:gd name="connsiteY13579" fmla="*/ 6017943 h 8856097"/>
              <a:gd name="connsiteX13580" fmla="*/ 7248478 w 8830208"/>
              <a:gd name="connsiteY13580" fmla="*/ 6022629 h 8856097"/>
              <a:gd name="connsiteX13581" fmla="*/ 7258003 w 8830208"/>
              <a:gd name="connsiteY13581" fmla="*/ 6031592 h 8856097"/>
              <a:gd name="connsiteX13582" fmla="*/ 7267528 w 8830208"/>
              <a:gd name="connsiteY13582" fmla="*/ 6016743 h 8856097"/>
              <a:gd name="connsiteX13583" fmla="*/ 7258003 w 8830208"/>
              <a:gd name="connsiteY13583" fmla="*/ 6007779 h 8856097"/>
              <a:gd name="connsiteX13584" fmla="*/ 7248478 w 8830208"/>
              <a:gd name="connsiteY13584" fmla="*/ 6022629 h 8856097"/>
              <a:gd name="connsiteX13585" fmla="*/ 7558040 w 8830208"/>
              <a:gd name="connsiteY13585" fmla="*/ 6017304 h 8856097"/>
              <a:gd name="connsiteX13586" fmla="*/ 7567565 w 8830208"/>
              <a:gd name="connsiteY13586" fmla="*/ 6026829 h 8856097"/>
              <a:gd name="connsiteX13587" fmla="*/ 7577090 w 8830208"/>
              <a:gd name="connsiteY13587" fmla="*/ 6017304 h 8856097"/>
              <a:gd name="connsiteX13588" fmla="*/ 7567565 w 8830208"/>
              <a:gd name="connsiteY13588" fmla="*/ 6007779 h 8856097"/>
              <a:gd name="connsiteX13589" fmla="*/ 7558040 w 8830208"/>
              <a:gd name="connsiteY13589" fmla="*/ 6017304 h 8856097"/>
              <a:gd name="connsiteX13590" fmla="*/ 2865758 w 8830208"/>
              <a:gd name="connsiteY13590" fmla="*/ 6033973 h 8856097"/>
              <a:gd name="connsiteX13591" fmla="*/ 2852690 w 8830208"/>
              <a:gd name="connsiteY13591" fmla="*/ 6050642 h 8856097"/>
              <a:gd name="connsiteX13592" fmla="*/ 2869359 w 8830208"/>
              <a:gd name="connsiteY13592" fmla="*/ 6037574 h 8856097"/>
              <a:gd name="connsiteX13593" fmla="*/ 2882427 w 8830208"/>
              <a:gd name="connsiteY13593" fmla="*/ 6017304 h 8856097"/>
              <a:gd name="connsiteX13594" fmla="*/ 2865758 w 8830208"/>
              <a:gd name="connsiteY13594" fmla="*/ 6033973 h 8856097"/>
              <a:gd name="connsiteX13595" fmla="*/ 5015732 w 8830208"/>
              <a:gd name="connsiteY13595" fmla="*/ 6043498 h 8856097"/>
              <a:gd name="connsiteX13596" fmla="*/ 5073387 w 8830208"/>
              <a:gd name="connsiteY13596" fmla="*/ 6164104 h 8856097"/>
              <a:gd name="connsiteX13597" fmla="*/ 5053337 w 8830208"/>
              <a:gd name="connsiteY13597" fmla="*/ 6102192 h 8856097"/>
              <a:gd name="connsiteX13598" fmla="*/ 5029248 w 8830208"/>
              <a:gd name="connsiteY13598" fmla="*/ 6033973 h 8856097"/>
              <a:gd name="connsiteX13599" fmla="*/ 5019447 w 8830208"/>
              <a:gd name="connsiteY13599" fmla="*/ 6017304 h 8856097"/>
              <a:gd name="connsiteX13600" fmla="*/ 5015732 w 8830208"/>
              <a:gd name="connsiteY13600" fmla="*/ 6043498 h 8856097"/>
              <a:gd name="connsiteX13601" fmla="*/ 5338772 w 8830208"/>
              <a:gd name="connsiteY13601" fmla="*/ 6086780 h 8856097"/>
              <a:gd name="connsiteX13602" fmla="*/ 5387864 w 8830208"/>
              <a:gd name="connsiteY13602" fmla="*/ 6252315 h 8856097"/>
              <a:gd name="connsiteX13603" fmla="*/ 5371338 w 8830208"/>
              <a:gd name="connsiteY13603" fmla="*/ 6159160 h 8856097"/>
              <a:gd name="connsiteX13604" fmla="*/ 5338772 w 8830208"/>
              <a:gd name="connsiteY13604" fmla="*/ 6086780 h 8856097"/>
              <a:gd name="connsiteX13605" fmla="*/ 5382721 w 8830208"/>
              <a:gd name="connsiteY13605" fmla="*/ 6075103 h 8856097"/>
              <a:gd name="connsiteX13606" fmla="*/ 5424402 w 8830208"/>
              <a:gd name="connsiteY13606" fmla="*/ 6254230 h 8856097"/>
              <a:gd name="connsiteX13607" fmla="*/ 5437013 w 8830208"/>
              <a:gd name="connsiteY13607" fmla="*/ 6267326 h 8856097"/>
              <a:gd name="connsiteX13608" fmla="*/ 5419563 w 8830208"/>
              <a:gd name="connsiteY13608" fmla="*/ 6182792 h 8856097"/>
              <a:gd name="connsiteX13609" fmla="*/ 5392989 w 8830208"/>
              <a:gd name="connsiteY13609" fmla="*/ 6055404 h 8856097"/>
              <a:gd name="connsiteX13610" fmla="*/ 5383863 w 8830208"/>
              <a:gd name="connsiteY13610" fmla="*/ 6012542 h 8856097"/>
              <a:gd name="connsiteX13611" fmla="*/ 5382721 w 8830208"/>
              <a:gd name="connsiteY13611" fmla="*/ 6075103 h 8856097"/>
              <a:gd name="connsiteX13612" fmla="*/ 7182698 w 8830208"/>
              <a:gd name="connsiteY13612" fmla="*/ 6030516 h 8856097"/>
              <a:gd name="connsiteX13613" fmla="*/ 7181412 w 8830208"/>
              <a:gd name="connsiteY13613" fmla="*/ 6050394 h 8856097"/>
              <a:gd name="connsiteX13614" fmla="*/ 7197338 w 8830208"/>
              <a:gd name="connsiteY13614" fmla="*/ 6041308 h 8856097"/>
              <a:gd name="connsiteX13615" fmla="*/ 7182698 w 8830208"/>
              <a:gd name="connsiteY13615" fmla="*/ 6030516 h 8856097"/>
              <a:gd name="connsiteX13616" fmla="*/ 7362778 w 8830208"/>
              <a:gd name="connsiteY13616" fmla="*/ 6026829 h 8856097"/>
              <a:gd name="connsiteX13617" fmla="*/ 7372303 w 8830208"/>
              <a:gd name="connsiteY13617" fmla="*/ 6036354 h 8856097"/>
              <a:gd name="connsiteX13618" fmla="*/ 7381828 w 8830208"/>
              <a:gd name="connsiteY13618" fmla="*/ 6026829 h 8856097"/>
              <a:gd name="connsiteX13619" fmla="*/ 7372303 w 8830208"/>
              <a:gd name="connsiteY13619" fmla="*/ 6017304 h 8856097"/>
              <a:gd name="connsiteX13620" fmla="*/ 7362778 w 8830208"/>
              <a:gd name="connsiteY13620" fmla="*/ 6026829 h 8856097"/>
              <a:gd name="connsiteX13621" fmla="*/ 7481545 w 8830208"/>
              <a:gd name="connsiteY13621" fmla="*/ 6027306 h 8856097"/>
              <a:gd name="connsiteX13622" fmla="*/ 7497118 w 8830208"/>
              <a:gd name="connsiteY13622" fmla="*/ 6039174 h 8856097"/>
              <a:gd name="connsiteX13623" fmla="*/ 7497614 w 8830208"/>
              <a:gd name="connsiteY13623" fmla="*/ 6022991 h 8856097"/>
              <a:gd name="connsiteX13624" fmla="*/ 7481545 w 8830208"/>
              <a:gd name="connsiteY13624" fmla="*/ 6027306 h 8856097"/>
              <a:gd name="connsiteX13625" fmla="*/ 7743778 w 8830208"/>
              <a:gd name="connsiteY13625" fmla="*/ 6026829 h 8856097"/>
              <a:gd name="connsiteX13626" fmla="*/ 7753303 w 8830208"/>
              <a:gd name="connsiteY13626" fmla="*/ 6036354 h 8856097"/>
              <a:gd name="connsiteX13627" fmla="*/ 7762828 w 8830208"/>
              <a:gd name="connsiteY13627" fmla="*/ 6026829 h 8856097"/>
              <a:gd name="connsiteX13628" fmla="*/ 7753303 w 8830208"/>
              <a:gd name="connsiteY13628" fmla="*/ 6017304 h 8856097"/>
              <a:gd name="connsiteX13629" fmla="*/ 7743778 w 8830208"/>
              <a:gd name="connsiteY13629" fmla="*/ 6026829 h 8856097"/>
              <a:gd name="connsiteX13630" fmla="*/ 5248980 w 8830208"/>
              <a:gd name="connsiteY13630" fmla="*/ 6041908 h 8856097"/>
              <a:gd name="connsiteX13631" fmla="*/ 5254733 w 8830208"/>
              <a:gd name="connsiteY13631" fmla="*/ 6047671 h 8856097"/>
              <a:gd name="connsiteX13632" fmla="*/ 5253981 w 8830208"/>
              <a:gd name="connsiteY13632" fmla="*/ 6029411 h 8856097"/>
              <a:gd name="connsiteX13633" fmla="*/ 5248980 w 8830208"/>
              <a:gd name="connsiteY13633" fmla="*/ 6041908 h 8856097"/>
              <a:gd name="connsiteX13634" fmla="*/ 5553780 w 8830208"/>
              <a:gd name="connsiteY13634" fmla="*/ 6041908 h 8856097"/>
              <a:gd name="connsiteX13635" fmla="*/ 5559533 w 8830208"/>
              <a:gd name="connsiteY13635" fmla="*/ 6047671 h 8856097"/>
              <a:gd name="connsiteX13636" fmla="*/ 5558781 w 8830208"/>
              <a:gd name="connsiteY13636" fmla="*/ 6029411 h 8856097"/>
              <a:gd name="connsiteX13637" fmla="*/ 5553780 w 8830208"/>
              <a:gd name="connsiteY13637" fmla="*/ 6041908 h 8856097"/>
              <a:gd name="connsiteX13638" fmla="*/ 6097582 w 8830208"/>
              <a:gd name="connsiteY13638" fmla="*/ 6054824 h 8856097"/>
              <a:gd name="connsiteX13639" fmla="*/ 6090885 w 8830208"/>
              <a:gd name="connsiteY13639" fmla="*/ 6091609 h 8856097"/>
              <a:gd name="connsiteX13640" fmla="*/ 6112221 w 8830208"/>
              <a:gd name="connsiteY13640" fmla="*/ 6032783 h 8856097"/>
              <a:gd name="connsiteX13641" fmla="*/ 6097582 w 8830208"/>
              <a:gd name="connsiteY13641" fmla="*/ 6054824 h 8856097"/>
              <a:gd name="connsiteX13642" fmla="*/ 7036032 w 8830208"/>
              <a:gd name="connsiteY13642" fmla="*/ 6091123 h 8856097"/>
              <a:gd name="connsiteX13643" fmla="*/ 6898091 w 8830208"/>
              <a:gd name="connsiteY13643" fmla="*/ 6342507 h 8856097"/>
              <a:gd name="connsiteX13644" fmla="*/ 6933638 w 8830208"/>
              <a:gd name="connsiteY13644" fmla="*/ 6292806 h 8856097"/>
              <a:gd name="connsiteX13645" fmla="*/ 7030212 w 8830208"/>
              <a:gd name="connsiteY13645" fmla="*/ 6129223 h 8856097"/>
              <a:gd name="connsiteX13646" fmla="*/ 7036032 w 8830208"/>
              <a:gd name="connsiteY13646" fmla="*/ 6091123 h 8856097"/>
              <a:gd name="connsiteX13647" fmla="*/ 7290949 w 8830208"/>
              <a:gd name="connsiteY13647" fmla="*/ 6036993 h 8856097"/>
              <a:gd name="connsiteX13648" fmla="*/ 7289749 w 8830208"/>
              <a:gd name="connsiteY13648" fmla="*/ 6052233 h 8856097"/>
              <a:gd name="connsiteX13649" fmla="*/ 7315153 w 8830208"/>
              <a:gd name="connsiteY13649" fmla="*/ 6035793 h 8856097"/>
              <a:gd name="connsiteX13650" fmla="*/ 7290949 w 8830208"/>
              <a:gd name="connsiteY13650" fmla="*/ 6036993 h 8856097"/>
              <a:gd name="connsiteX13651" fmla="*/ 7667578 w 8830208"/>
              <a:gd name="connsiteY13651" fmla="*/ 6036354 h 8856097"/>
              <a:gd name="connsiteX13652" fmla="*/ 7677103 w 8830208"/>
              <a:gd name="connsiteY13652" fmla="*/ 6045879 h 8856097"/>
              <a:gd name="connsiteX13653" fmla="*/ 7686628 w 8830208"/>
              <a:gd name="connsiteY13653" fmla="*/ 6036354 h 8856097"/>
              <a:gd name="connsiteX13654" fmla="*/ 7677103 w 8830208"/>
              <a:gd name="connsiteY13654" fmla="*/ 6026829 h 8856097"/>
              <a:gd name="connsiteX13655" fmla="*/ 7667578 w 8830208"/>
              <a:gd name="connsiteY13655" fmla="*/ 6036354 h 8856097"/>
              <a:gd name="connsiteX13656" fmla="*/ 5073339 w 8830208"/>
              <a:gd name="connsiteY13656" fmla="*/ 6086361 h 8856097"/>
              <a:gd name="connsiteX13657" fmla="*/ 5120564 w 8830208"/>
              <a:gd name="connsiteY13657" fmla="*/ 6176724 h 8856097"/>
              <a:gd name="connsiteX13658" fmla="*/ 5065386 w 8830208"/>
              <a:gd name="connsiteY13658" fmla="*/ 6036517 h 8856097"/>
              <a:gd name="connsiteX13659" fmla="*/ 5073339 w 8830208"/>
              <a:gd name="connsiteY13659" fmla="*/ 6086361 h 8856097"/>
              <a:gd name="connsiteX13660" fmla="*/ 7400878 w 8830208"/>
              <a:gd name="connsiteY13660" fmla="*/ 6045879 h 8856097"/>
              <a:gd name="connsiteX13661" fmla="*/ 7409840 w 8830208"/>
              <a:gd name="connsiteY13661" fmla="*/ 6055404 h 8856097"/>
              <a:gd name="connsiteX13662" fmla="*/ 7424690 w 8830208"/>
              <a:gd name="connsiteY13662" fmla="*/ 6045879 h 8856097"/>
              <a:gd name="connsiteX13663" fmla="*/ 7415727 w 8830208"/>
              <a:gd name="connsiteY13663" fmla="*/ 6036354 h 8856097"/>
              <a:gd name="connsiteX13664" fmla="*/ 7400878 w 8830208"/>
              <a:gd name="connsiteY13664" fmla="*/ 6045879 h 8856097"/>
              <a:gd name="connsiteX13665" fmla="*/ 7600903 w 8830208"/>
              <a:gd name="connsiteY13665" fmla="*/ 6046442 h 8856097"/>
              <a:gd name="connsiteX13666" fmla="*/ 7610428 w 8830208"/>
              <a:gd name="connsiteY13666" fmla="*/ 6050642 h 8856097"/>
              <a:gd name="connsiteX13667" fmla="*/ 7619953 w 8830208"/>
              <a:gd name="connsiteY13667" fmla="*/ 6040555 h 8856097"/>
              <a:gd name="connsiteX13668" fmla="*/ 7610428 w 8830208"/>
              <a:gd name="connsiteY13668" fmla="*/ 6036354 h 8856097"/>
              <a:gd name="connsiteX13669" fmla="*/ 7600903 w 8830208"/>
              <a:gd name="connsiteY13669" fmla="*/ 6046442 h 8856097"/>
              <a:gd name="connsiteX13670" fmla="*/ 2880875 w 8830208"/>
              <a:gd name="connsiteY13670" fmla="*/ 6056043 h 8856097"/>
              <a:gd name="connsiteX13671" fmla="*/ 2895362 w 8830208"/>
              <a:gd name="connsiteY13671" fmla="*/ 6060396 h 8856097"/>
              <a:gd name="connsiteX13672" fmla="*/ 2897276 w 8830208"/>
              <a:gd name="connsiteY13672" fmla="*/ 6045879 h 8856097"/>
              <a:gd name="connsiteX13673" fmla="*/ 2880875 w 8830208"/>
              <a:gd name="connsiteY13673" fmla="*/ 6056043 h 8856097"/>
              <a:gd name="connsiteX13674" fmla="*/ 5111439 w 8830208"/>
              <a:gd name="connsiteY13674" fmla="*/ 6072073 h 8856097"/>
              <a:gd name="connsiteX13675" fmla="*/ 5162950 w 8830208"/>
              <a:gd name="connsiteY13675" fmla="*/ 6184269 h 8856097"/>
              <a:gd name="connsiteX13676" fmla="*/ 5170885 w 8830208"/>
              <a:gd name="connsiteY13676" fmla="*/ 6182821 h 8856097"/>
              <a:gd name="connsiteX13677" fmla="*/ 5143539 w 8830208"/>
              <a:gd name="connsiteY13677" fmla="*/ 6110049 h 8856097"/>
              <a:gd name="connsiteX13678" fmla="*/ 5111439 w 8830208"/>
              <a:gd name="connsiteY13678" fmla="*/ 6072073 h 8856097"/>
              <a:gd name="connsiteX13679" fmla="*/ 5783294 w 8830208"/>
              <a:gd name="connsiteY13679" fmla="*/ 6065987 h 8856097"/>
              <a:gd name="connsiteX13680" fmla="*/ 5768350 w 8830208"/>
              <a:gd name="connsiteY13680" fmla="*/ 6157580 h 8856097"/>
              <a:gd name="connsiteX13681" fmla="*/ 5795830 w 8830208"/>
              <a:gd name="connsiteY13681" fmla="*/ 6047385 h 8856097"/>
              <a:gd name="connsiteX13682" fmla="*/ 5783294 w 8830208"/>
              <a:gd name="connsiteY13682" fmla="*/ 6065987 h 8856097"/>
              <a:gd name="connsiteX13683" fmla="*/ 7064112 w 8830208"/>
              <a:gd name="connsiteY13683" fmla="*/ 6124461 h 8856097"/>
              <a:gd name="connsiteX13684" fmla="*/ 6905578 w 8830208"/>
              <a:gd name="connsiteY13684" fmla="*/ 6412126 h 8856097"/>
              <a:gd name="connsiteX13685" fmla="*/ 6914246 w 8830208"/>
              <a:gd name="connsiteY13685" fmla="*/ 6417354 h 8856097"/>
              <a:gd name="connsiteX13686" fmla="*/ 6963128 w 8830208"/>
              <a:gd name="connsiteY13686" fmla="*/ 6338773 h 8856097"/>
              <a:gd name="connsiteX13687" fmla="*/ 7121519 w 8830208"/>
              <a:gd name="connsiteY13687" fmla="*/ 6067311 h 8856097"/>
              <a:gd name="connsiteX13688" fmla="*/ 7126415 w 8830208"/>
              <a:gd name="connsiteY13688" fmla="*/ 6045879 h 8856097"/>
              <a:gd name="connsiteX13689" fmla="*/ 7064112 w 8830208"/>
              <a:gd name="connsiteY13689" fmla="*/ 6124461 h 8856097"/>
              <a:gd name="connsiteX13690" fmla="*/ 7214749 w 8830208"/>
              <a:gd name="connsiteY13690" fmla="*/ 6056043 h 8856097"/>
              <a:gd name="connsiteX13691" fmla="*/ 7213549 w 8830208"/>
              <a:gd name="connsiteY13691" fmla="*/ 6071283 h 8856097"/>
              <a:gd name="connsiteX13692" fmla="*/ 7238953 w 8830208"/>
              <a:gd name="connsiteY13692" fmla="*/ 6054843 h 8856097"/>
              <a:gd name="connsiteX13693" fmla="*/ 7214749 w 8830208"/>
              <a:gd name="connsiteY13693" fmla="*/ 6056043 h 8856097"/>
              <a:gd name="connsiteX13694" fmla="*/ 7524703 w 8830208"/>
              <a:gd name="connsiteY13694" fmla="*/ 6055404 h 8856097"/>
              <a:gd name="connsiteX13695" fmla="*/ 7534228 w 8830208"/>
              <a:gd name="connsiteY13695" fmla="*/ 6064929 h 8856097"/>
              <a:gd name="connsiteX13696" fmla="*/ 7543753 w 8830208"/>
              <a:gd name="connsiteY13696" fmla="*/ 6055404 h 8856097"/>
              <a:gd name="connsiteX13697" fmla="*/ 7534228 w 8830208"/>
              <a:gd name="connsiteY13697" fmla="*/ 6045879 h 8856097"/>
              <a:gd name="connsiteX13698" fmla="*/ 7524703 w 8830208"/>
              <a:gd name="connsiteY13698" fmla="*/ 6055404 h 8856097"/>
              <a:gd name="connsiteX13699" fmla="*/ 7715203 w 8830208"/>
              <a:gd name="connsiteY13699" fmla="*/ 6055404 h 8856097"/>
              <a:gd name="connsiteX13700" fmla="*/ 7724728 w 8830208"/>
              <a:gd name="connsiteY13700" fmla="*/ 6064929 h 8856097"/>
              <a:gd name="connsiteX13701" fmla="*/ 7734253 w 8830208"/>
              <a:gd name="connsiteY13701" fmla="*/ 6055404 h 8856097"/>
              <a:gd name="connsiteX13702" fmla="*/ 7724728 w 8830208"/>
              <a:gd name="connsiteY13702" fmla="*/ 6045879 h 8856097"/>
              <a:gd name="connsiteX13703" fmla="*/ 7715203 w 8830208"/>
              <a:gd name="connsiteY13703" fmla="*/ 6055404 h 8856097"/>
              <a:gd name="connsiteX13704" fmla="*/ 7786735 w 8830208"/>
              <a:gd name="connsiteY13704" fmla="*/ 6055557 h 8856097"/>
              <a:gd name="connsiteX13705" fmla="*/ 7801585 w 8830208"/>
              <a:gd name="connsiteY13705" fmla="*/ 6059758 h 8856097"/>
              <a:gd name="connsiteX13706" fmla="*/ 7795603 w 8830208"/>
              <a:gd name="connsiteY13706" fmla="*/ 6045879 h 8856097"/>
              <a:gd name="connsiteX13707" fmla="*/ 7786735 w 8830208"/>
              <a:gd name="connsiteY13707" fmla="*/ 6055557 h 8856097"/>
              <a:gd name="connsiteX13708" fmla="*/ 7862840 w 8830208"/>
              <a:gd name="connsiteY13708" fmla="*/ 6055404 h 8856097"/>
              <a:gd name="connsiteX13709" fmla="*/ 7872927 w 8830208"/>
              <a:gd name="connsiteY13709" fmla="*/ 6064929 h 8856097"/>
              <a:gd name="connsiteX13710" fmla="*/ 7877128 w 8830208"/>
              <a:gd name="connsiteY13710" fmla="*/ 6055404 h 8856097"/>
              <a:gd name="connsiteX13711" fmla="*/ 7867040 w 8830208"/>
              <a:gd name="connsiteY13711" fmla="*/ 6045879 h 8856097"/>
              <a:gd name="connsiteX13712" fmla="*/ 7862840 w 8830208"/>
              <a:gd name="connsiteY13712" fmla="*/ 6055404 h 8856097"/>
              <a:gd name="connsiteX13713" fmla="*/ 5299463 w 8830208"/>
              <a:gd name="connsiteY13713" fmla="*/ 6112984 h 8856097"/>
              <a:gd name="connsiteX13714" fmla="*/ 5319951 w 8830208"/>
              <a:gd name="connsiteY13714" fmla="*/ 6208234 h 8856097"/>
              <a:gd name="connsiteX13715" fmla="*/ 5319513 w 8830208"/>
              <a:gd name="connsiteY13715" fmla="*/ 6136367 h 8856097"/>
              <a:gd name="connsiteX13716" fmla="*/ 5296043 w 8830208"/>
              <a:gd name="connsiteY13716" fmla="*/ 6050642 h 8856097"/>
              <a:gd name="connsiteX13717" fmla="*/ 5299463 w 8830208"/>
              <a:gd name="connsiteY13717" fmla="*/ 6112984 h 8856097"/>
              <a:gd name="connsiteX13718" fmla="*/ 6137767 w 8830208"/>
              <a:gd name="connsiteY13718" fmla="*/ 6089771 h 8856097"/>
              <a:gd name="connsiteX13719" fmla="*/ 6128728 w 8830208"/>
              <a:gd name="connsiteY13719" fmla="*/ 6129462 h 8856097"/>
              <a:gd name="connsiteX13720" fmla="*/ 6134053 w 8830208"/>
              <a:gd name="connsiteY13720" fmla="*/ 6129595 h 8856097"/>
              <a:gd name="connsiteX13721" fmla="*/ 6148464 w 8830208"/>
              <a:gd name="connsiteY13721" fmla="*/ 6089904 h 8856097"/>
              <a:gd name="connsiteX13722" fmla="*/ 6157503 w 8830208"/>
              <a:gd name="connsiteY13722" fmla="*/ 6055404 h 8856097"/>
              <a:gd name="connsiteX13723" fmla="*/ 6137767 w 8830208"/>
              <a:gd name="connsiteY13723" fmla="*/ 6089771 h 8856097"/>
              <a:gd name="connsiteX13724" fmla="*/ 7324678 w 8830208"/>
              <a:gd name="connsiteY13724" fmla="*/ 6064929 h 8856097"/>
              <a:gd name="connsiteX13725" fmla="*/ 7333640 w 8830208"/>
              <a:gd name="connsiteY13725" fmla="*/ 6074454 h 8856097"/>
              <a:gd name="connsiteX13726" fmla="*/ 7348490 w 8830208"/>
              <a:gd name="connsiteY13726" fmla="*/ 6064929 h 8856097"/>
              <a:gd name="connsiteX13727" fmla="*/ 7339527 w 8830208"/>
              <a:gd name="connsiteY13727" fmla="*/ 6055404 h 8856097"/>
              <a:gd name="connsiteX13728" fmla="*/ 7324678 w 8830208"/>
              <a:gd name="connsiteY13728" fmla="*/ 6064929 h 8856097"/>
              <a:gd name="connsiteX13729" fmla="*/ 7444150 w 8830208"/>
              <a:gd name="connsiteY13729" fmla="*/ 6064273 h 8856097"/>
              <a:gd name="connsiteX13730" fmla="*/ 7461466 w 8830208"/>
              <a:gd name="connsiteY13730" fmla="*/ 6077369 h 8856097"/>
              <a:gd name="connsiteX13731" fmla="*/ 7458590 w 8830208"/>
              <a:gd name="connsiteY13731" fmla="*/ 6055404 h 8856097"/>
              <a:gd name="connsiteX13732" fmla="*/ 7444150 w 8830208"/>
              <a:gd name="connsiteY13732" fmla="*/ 6064273 h 8856097"/>
              <a:gd name="connsiteX13733" fmla="*/ 7639003 w 8830208"/>
              <a:gd name="connsiteY13733" fmla="*/ 6064929 h 8856097"/>
              <a:gd name="connsiteX13734" fmla="*/ 7648528 w 8830208"/>
              <a:gd name="connsiteY13734" fmla="*/ 6074454 h 8856097"/>
              <a:gd name="connsiteX13735" fmla="*/ 7658053 w 8830208"/>
              <a:gd name="connsiteY13735" fmla="*/ 6064929 h 8856097"/>
              <a:gd name="connsiteX13736" fmla="*/ 7648528 w 8830208"/>
              <a:gd name="connsiteY13736" fmla="*/ 6055404 h 8856097"/>
              <a:gd name="connsiteX13737" fmla="*/ 7639003 w 8830208"/>
              <a:gd name="connsiteY13737" fmla="*/ 6064929 h 8856097"/>
              <a:gd name="connsiteX13738" fmla="*/ 5168637 w 8830208"/>
              <a:gd name="connsiteY13738" fmla="*/ 6114193 h 8856097"/>
              <a:gd name="connsiteX13739" fmla="*/ 5215624 w 8830208"/>
              <a:gd name="connsiteY13739" fmla="*/ 6205481 h 8856097"/>
              <a:gd name="connsiteX13740" fmla="*/ 5161750 w 8830208"/>
              <a:gd name="connsiteY13740" fmla="*/ 6064929 h 8856097"/>
              <a:gd name="connsiteX13741" fmla="*/ 5168637 w 8830208"/>
              <a:gd name="connsiteY13741" fmla="*/ 6114193 h 8856097"/>
              <a:gd name="connsiteX13742" fmla="*/ 5206994 w 8830208"/>
              <a:gd name="connsiteY13742" fmla="*/ 6100648 h 8856097"/>
              <a:gd name="connsiteX13743" fmla="*/ 5254628 w 8830208"/>
              <a:gd name="connsiteY13743" fmla="*/ 6214101 h 8856097"/>
              <a:gd name="connsiteX13744" fmla="*/ 5208346 w 8830208"/>
              <a:gd name="connsiteY13744" fmla="*/ 6065016 h 8856097"/>
              <a:gd name="connsiteX13745" fmla="*/ 5206994 w 8830208"/>
              <a:gd name="connsiteY13745" fmla="*/ 6100648 h 8856097"/>
              <a:gd name="connsiteX13746" fmla="*/ 5248456 w 8830208"/>
              <a:gd name="connsiteY13746" fmla="*/ 6080008 h 8856097"/>
              <a:gd name="connsiteX13747" fmla="*/ 5300596 w 8830208"/>
              <a:gd name="connsiteY13747" fmla="*/ 6225283 h 8856097"/>
              <a:gd name="connsiteX13748" fmla="*/ 5254809 w 8830208"/>
              <a:gd name="connsiteY13748" fmla="*/ 6068330 h 8856097"/>
              <a:gd name="connsiteX13749" fmla="*/ 5248456 w 8830208"/>
              <a:gd name="connsiteY13749" fmla="*/ 6080008 h 8856097"/>
              <a:gd name="connsiteX13750" fmla="*/ 5817289 w 8830208"/>
              <a:gd name="connsiteY13750" fmla="*/ 6121746 h 8856097"/>
              <a:gd name="connsiteX13751" fmla="*/ 5809755 w 8830208"/>
              <a:gd name="connsiteY13751" fmla="*/ 6179229 h 8856097"/>
              <a:gd name="connsiteX13752" fmla="*/ 5836120 w 8830208"/>
              <a:gd name="connsiteY13752" fmla="*/ 6068625 h 8856097"/>
              <a:gd name="connsiteX13753" fmla="*/ 5817289 w 8830208"/>
              <a:gd name="connsiteY13753" fmla="*/ 6121746 h 8856097"/>
              <a:gd name="connsiteX13754" fmla="*/ 7107917 w 8830208"/>
              <a:gd name="connsiteY13754" fmla="*/ 6138748 h 8856097"/>
              <a:gd name="connsiteX13755" fmla="*/ 6972253 w 8830208"/>
              <a:gd name="connsiteY13755" fmla="*/ 6382598 h 8856097"/>
              <a:gd name="connsiteX13756" fmla="*/ 7039194 w 8830208"/>
              <a:gd name="connsiteY13756" fmla="*/ 6295911 h 8856097"/>
              <a:gd name="connsiteX13757" fmla="*/ 7130530 w 8830208"/>
              <a:gd name="connsiteY13757" fmla="*/ 6138453 h 8856097"/>
              <a:gd name="connsiteX13758" fmla="*/ 7163953 w 8830208"/>
              <a:gd name="connsiteY13758" fmla="*/ 6064929 h 8856097"/>
              <a:gd name="connsiteX13759" fmla="*/ 7107917 w 8830208"/>
              <a:gd name="connsiteY13759" fmla="*/ 6138748 h 8856097"/>
              <a:gd name="connsiteX13760" fmla="*/ 7258003 w 8830208"/>
              <a:gd name="connsiteY13760" fmla="*/ 6079217 h 8856097"/>
              <a:gd name="connsiteX13761" fmla="*/ 7246144 w 8830208"/>
              <a:gd name="connsiteY13761" fmla="*/ 6093504 h 8856097"/>
              <a:gd name="connsiteX13762" fmla="*/ 7261603 w 8830208"/>
              <a:gd name="connsiteY13762" fmla="*/ 6093504 h 8856097"/>
              <a:gd name="connsiteX13763" fmla="*/ 7277053 w 8830208"/>
              <a:gd name="connsiteY13763" fmla="*/ 6079217 h 8856097"/>
              <a:gd name="connsiteX13764" fmla="*/ 7273452 w 8830208"/>
              <a:gd name="connsiteY13764" fmla="*/ 6064929 h 8856097"/>
              <a:gd name="connsiteX13765" fmla="*/ 7258003 w 8830208"/>
              <a:gd name="connsiteY13765" fmla="*/ 6079217 h 8856097"/>
              <a:gd name="connsiteX13766" fmla="*/ 7562803 w 8830208"/>
              <a:gd name="connsiteY13766" fmla="*/ 6074454 h 8856097"/>
              <a:gd name="connsiteX13767" fmla="*/ 7572328 w 8830208"/>
              <a:gd name="connsiteY13767" fmla="*/ 6083979 h 8856097"/>
              <a:gd name="connsiteX13768" fmla="*/ 7581853 w 8830208"/>
              <a:gd name="connsiteY13768" fmla="*/ 6074454 h 8856097"/>
              <a:gd name="connsiteX13769" fmla="*/ 7572328 w 8830208"/>
              <a:gd name="connsiteY13769" fmla="*/ 6064929 h 8856097"/>
              <a:gd name="connsiteX13770" fmla="*/ 7562803 w 8830208"/>
              <a:gd name="connsiteY13770" fmla="*/ 6074454 h 8856097"/>
              <a:gd name="connsiteX13771" fmla="*/ 7829503 w 8830208"/>
              <a:gd name="connsiteY13771" fmla="*/ 6074454 h 8856097"/>
              <a:gd name="connsiteX13772" fmla="*/ 7839590 w 8830208"/>
              <a:gd name="connsiteY13772" fmla="*/ 6083979 h 8856097"/>
              <a:gd name="connsiteX13773" fmla="*/ 7843790 w 8830208"/>
              <a:gd name="connsiteY13773" fmla="*/ 6074454 h 8856097"/>
              <a:gd name="connsiteX13774" fmla="*/ 7833703 w 8830208"/>
              <a:gd name="connsiteY13774" fmla="*/ 6064929 h 8856097"/>
              <a:gd name="connsiteX13775" fmla="*/ 7829503 w 8830208"/>
              <a:gd name="connsiteY13775" fmla="*/ 6074454 h 8856097"/>
              <a:gd name="connsiteX13776" fmla="*/ 5544455 w 8830208"/>
              <a:gd name="connsiteY13776" fmla="*/ 6153036 h 8856097"/>
              <a:gd name="connsiteX13777" fmla="*/ 5561600 w 8830208"/>
              <a:gd name="connsiteY13777" fmla="*/ 6176848 h 8856097"/>
              <a:gd name="connsiteX13778" fmla="*/ 5553028 w 8830208"/>
              <a:gd name="connsiteY13778" fmla="*/ 6074454 h 8856097"/>
              <a:gd name="connsiteX13779" fmla="*/ 5544455 w 8830208"/>
              <a:gd name="connsiteY13779" fmla="*/ 6153036 h 8856097"/>
              <a:gd name="connsiteX13780" fmla="*/ 7367540 w 8830208"/>
              <a:gd name="connsiteY13780" fmla="*/ 6083979 h 8856097"/>
              <a:gd name="connsiteX13781" fmla="*/ 7376503 w 8830208"/>
              <a:gd name="connsiteY13781" fmla="*/ 6093504 h 8856097"/>
              <a:gd name="connsiteX13782" fmla="*/ 7391353 w 8830208"/>
              <a:gd name="connsiteY13782" fmla="*/ 6083979 h 8856097"/>
              <a:gd name="connsiteX13783" fmla="*/ 7382390 w 8830208"/>
              <a:gd name="connsiteY13783" fmla="*/ 6074454 h 8856097"/>
              <a:gd name="connsiteX13784" fmla="*/ 7367540 w 8830208"/>
              <a:gd name="connsiteY13784" fmla="*/ 6083979 h 8856097"/>
              <a:gd name="connsiteX13785" fmla="*/ 7681865 w 8830208"/>
              <a:gd name="connsiteY13785" fmla="*/ 6083979 h 8856097"/>
              <a:gd name="connsiteX13786" fmla="*/ 7691390 w 8830208"/>
              <a:gd name="connsiteY13786" fmla="*/ 6093504 h 8856097"/>
              <a:gd name="connsiteX13787" fmla="*/ 7700915 w 8830208"/>
              <a:gd name="connsiteY13787" fmla="*/ 6083979 h 8856097"/>
              <a:gd name="connsiteX13788" fmla="*/ 7691390 w 8830208"/>
              <a:gd name="connsiteY13788" fmla="*/ 6074454 h 8856097"/>
              <a:gd name="connsiteX13789" fmla="*/ 7681865 w 8830208"/>
              <a:gd name="connsiteY13789" fmla="*/ 6083979 h 8856097"/>
              <a:gd name="connsiteX13790" fmla="*/ 7758160 w 8830208"/>
              <a:gd name="connsiteY13790" fmla="*/ 6084132 h 8856097"/>
              <a:gd name="connsiteX13791" fmla="*/ 7773010 w 8830208"/>
              <a:gd name="connsiteY13791" fmla="*/ 6088333 h 8856097"/>
              <a:gd name="connsiteX13792" fmla="*/ 7767028 w 8830208"/>
              <a:gd name="connsiteY13792" fmla="*/ 6074454 h 8856097"/>
              <a:gd name="connsiteX13793" fmla="*/ 7758160 w 8830208"/>
              <a:gd name="connsiteY13793" fmla="*/ 6084132 h 8856097"/>
              <a:gd name="connsiteX13794" fmla="*/ 2895552 w 8830208"/>
              <a:gd name="connsiteY13794" fmla="*/ 6098267 h 8856097"/>
              <a:gd name="connsiteX13795" fmla="*/ 2890304 w 8830208"/>
              <a:gd name="connsiteY13795" fmla="*/ 6112554 h 8856097"/>
              <a:gd name="connsiteX13796" fmla="*/ 2911202 w 8830208"/>
              <a:gd name="connsiteY13796" fmla="*/ 6098267 h 8856097"/>
              <a:gd name="connsiteX13797" fmla="*/ 2916450 w 8830208"/>
              <a:gd name="connsiteY13797" fmla="*/ 6083979 h 8856097"/>
              <a:gd name="connsiteX13798" fmla="*/ 2895552 w 8830208"/>
              <a:gd name="connsiteY13798" fmla="*/ 6098267 h 8856097"/>
              <a:gd name="connsiteX13799" fmla="*/ 6174058 w 8830208"/>
              <a:gd name="connsiteY13799" fmla="*/ 6119222 h 8856097"/>
              <a:gd name="connsiteX13800" fmla="*/ 6166752 w 8830208"/>
              <a:gd name="connsiteY13800" fmla="*/ 6157951 h 8856097"/>
              <a:gd name="connsiteX13801" fmla="*/ 6181678 w 8830208"/>
              <a:gd name="connsiteY13801" fmla="*/ 6126842 h 8856097"/>
              <a:gd name="connsiteX13802" fmla="*/ 6188984 w 8830208"/>
              <a:gd name="connsiteY13802" fmla="*/ 6088114 h 8856097"/>
              <a:gd name="connsiteX13803" fmla="*/ 6174058 w 8830208"/>
              <a:gd name="connsiteY13803" fmla="*/ 6119222 h 8856097"/>
              <a:gd name="connsiteX13804" fmla="*/ 7150827 w 8830208"/>
              <a:gd name="connsiteY13804" fmla="*/ 6155922 h 8856097"/>
              <a:gd name="connsiteX13805" fmla="*/ 7022192 w 8830208"/>
              <a:gd name="connsiteY13805" fmla="*/ 6407277 h 8856097"/>
              <a:gd name="connsiteX13806" fmla="*/ 7072265 w 8830208"/>
              <a:gd name="connsiteY13806" fmla="*/ 6329658 h 8856097"/>
              <a:gd name="connsiteX13807" fmla="*/ 7146084 w 8830208"/>
              <a:gd name="connsiteY13807" fmla="*/ 6196546 h 8856097"/>
              <a:gd name="connsiteX13808" fmla="*/ 7181803 w 8830208"/>
              <a:gd name="connsiteY13808" fmla="*/ 6132453 h 8856097"/>
              <a:gd name="connsiteX13809" fmla="*/ 7196090 w 8830208"/>
              <a:gd name="connsiteY13809" fmla="*/ 6112554 h 8856097"/>
              <a:gd name="connsiteX13810" fmla="*/ 7210378 w 8830208"/>
              <a:gd name="connsiteY13810" fmla="*/ 6092343 h 8856097"/>
              <a:gd name="connsiteX13811" fmla="*/ 7150827 w 8830208"/>
              <a:gd name="connsiteY13811" fmla="*/ 6155922 h 8856097"/>
              <a:gd name="connsiteX13812" fmla="*/ 7486603 w 8830208"/>
              <a:gd name="connsiteY13812" fmla="*/ 6093504 h 8856097"/>
              <a:gd name="connsiteX13813" fmla="*/ 7495565 w 8830208"/>
              <a:gd name="connsiteY13813" fmla="*/ 6103029 h 8856097"/>
              <a:gd name="connsiteX13814" fmla="*/ 7510415 w 8830208"/>
              <a:gd name="connsiteY13814" fmla="*/ 6093504 h 8856097"/>
              <a:gd name="connsiteX13815" fmla="*/ 7501452 w 8830208"/>
              <a:gd name="connsiteY13815" fmla="*/ 6083979 h 8856097"/>
              <a:gd name="connsiteX13816" fmla="*/ 7486603 w 8830208"/>
              <a:gd name="connsiteY13816" fmla="*/ 6093504 h 8856097"/>
              <a:gd name="connsiteX13817" fmla="*/ 7605370 w 8830208"/>
              <a:gd name="connsiteY13817" fmla="*/ 6093981 h 8856097"/>
              <a:gd name="connsiteX13818" fmla="*/ 7620943 w 8830208"/>
              <a:gd name="connsiteY13818" fmla="*/ 6105849 h 8856097"/>
              <a:gd name="connsiteX13819" fmla="*/ 7621439 w 8830208"/>
              <a:gd name="connsiteY13819" fmla="*/ 6089666 h 8856097"/>
              <a:gd name="connsiteX13820" fmla="*/ 7605370 w 8830208"/>
              <a:gd name="connsiteY13820" fmla="*/ 6093981 h 8856097"/>
              <a:gd name="connsiteX13821" fmla="*/ 5587156 w 8830208"/>
              <a:gd name="connsiteY13821" fmla="*/ 6131604 h 8856097"/>
              <a:gd name="connsiteX13822" fmla="*/ 5591699 w 8830208"/>
              <a:gd name="connsiteY13822" fmla="*/ 6274479 h 8856097"/>
              <a:gd name="connsiteX13823" fmla="*/ 5600367 w 8830208"/>
              <a:gd name="connsiteY13823" fmla="*/ 6247724 h 8856097"/>
              <a:gd name="connsiteX13824" fmla="*/ 5610178 w 8830208"/>
              <a:gd name="connsiteY13824" fmla="*/ 6212567 h 8856097"/>
              <a:gd name="connsiteX13825" fmla="*/ 5619703 w 8830208"/>
              <a:gd name="connsiteY13825" fmla="*/ 6256554 h 8856097"/>
              <a:gd name="connsiteX13826" fmla="*/ 5629228 w 8830208"/>
              <a:gd name="connsiteY13826" fmla="*/ 6288767 h 8856097"/>
              <a:gd name="connsiteX13827" fmla="*/ 5638753 w 8830208"/>
              <a:gd name="connsiteY13827" fmla="*/ 6254868 h 8856097"/>
              <a:gd name="connsiteX13828" fmla="*/ 5648278 w 8830208"/>
              <a:gd name="connsiteY13828" fmla="*/ 6226854 h 8856097"/>
              <a:gd name="connsiteX13829" fmla="*/ 5657803 w 8830208"/>
              <a:gd name="connsiteY13829" fmla="*/ 6270279 h 8856097"/>
              <a:gd name="connsiteX13830" fmla="*/ 5667328 w 8830208"/>
              <a:gd name="connsiteY13830" fmla="*/ 6307817 h 8856097"/>
              <a:gd name="connsiteX13831" fmla="*/ 5676853 w 8830208"/>
              <a:gd name="connsiteY13831" fmla="*/ 6268593 h 8856097"/>
              <a:gd name="connsiteX13832" fmla="*/ 5687149 w 8830208"/>
              <a:gd name="connsiteY13832" fmla="*/ 6241619 h 8856097"/>
              <a:gd name="connsiteX13833" fmla="*/ 5691931 w 8830208"/>
              <a:gd name="connsiteY13833" fmla="*/ 6269975 h 8856097"/>
              <a:gd name="connsiteX13834" fmla="*/ 5694845 w 8830208"/>
              <a:gd name="connsiteY13834" fmla="*/ 6314171 h 8856097"/>
              <a:gd name="connsiteX13835" fmla="*/ 5703275 w 8830208"/>
              <a:gd name="connsiteY13835" fmla="*/ 6336392 h 8856097"/>
              <a:gd name="connsiteX13836" fmla="*/ 5710171 w 8830208"/>
              <a:gd name="connsiteY13836" fmla="*/ 6300673 h 8856097"/>
              <a:gd name="connsiteX13837" fmla="*/ 5731402 w 8830208"/>
              <a:gd name="connsiteY13837" fmla="*/ 6303054 h 8856097"/>
              <a:gd name="connsiteX13838" fmla="*/ 5747862 w 8830208"/>
              <a:gd name="connsiteY13838" fmla="*/ 6316285 h 8856097"/>
              <a:gd name="connsiteX13839" fmla="*/ 5763844 w 8830208"/>
              <a:gd name="connsiteY13839" fmla="*/ 6332039 h 8856097"/>
              <a:gd name="connsiteX13840" fmla="*/ 5771379 w 8830208"/>
              <a:gd name="connsiteY13840" fmla="*/ 6369729 h 8856097"/>
              <a:gd name="connsiteX13841" fmla="*/ 5781628 w 8830208"/>
              <a:gd name="connsiteY13841" fmla="*/ 6346479 h 8856097"/>
              <a:gd name="connsiteX13842" fmla="*/ 5791972 w 8830208"/>
              <a:gd name="connsiteY13842" fmla="*/ 6316837 h 8856097"/>
              <a:gd name="connsiteX13843" fmla="*/ 5800535 w 8830208"/>
              <a:gd name="connsiteY13843" fmla="*/ 6342469 h 8856097"/>
              <a:gd name="connsiteX13844" fmla="*/ 5814965 w 8830208"/>
              <a:gd name="connsiteY13844" fmla="*/ 6369729 h 8856097"/>
              <a:gd name="connsiteX13845" fmla="*/ 5827805 w 8830208"/>
              <a:gd name="connsiteY13845" fmla="*/ 6336392 h 8856097"/>
              <a:gd name="connsiteX13846" fmla="*/ 5829300 w 8830208"/>
              <a:gd name="connsiteY13846" fmla="*/ 6379254 h 8856097"/>
              <a:gd name="connsiteX13847" fmla="*/ 5830805 w 8830208"/>
              <a:gd name="connsiteY13847" fmla="*/ 6422117 h 8856097"/>
              <a:gd name="connsiteX13848" fmla="*/ 5844340 w 8830208"/>
              <a:gd name="connsiteY13848" fmla="*/ 6391161 h 8856097"/>
              <a:gd name="connsiteX13849" fmla="*/ 5863790 w 8830208"/>
              <a:gd name="connsiteY13849" fmla="*/ 6397733 h 8856097"/>
              <a:gd name="connsiteX13850" fmla="*/ 5891013 w 8830208"/>
              <a:gd name="connsiteY13850" fmla="*/ 6373835 h 8856097"/>
              <a:gd name="connsiteX13851" fmla="*/ 5886907 w 8830208"/>
              <a:gd name="connsiteY13851" fmla="*/ 6316018 h 8856097"/>
              <a:gd name="connsiteX13852" fmla="*/ 5869162 w 8830208"/>
              <a:gd name="connsiteY13852" fmla="*/ 6307817 h 8856097"/>
              <a:gd name="connsiteX13853" fmla="*/ 5852217 w 8830208"/>
              <a:gd name="connsiteY13853" fmla="*/ 6298292 h 8856097"/>
              <a:gd name="connsiteX13854" fmla="*/ 5835349 w 8830208"/>
              <a:gd name="connsiteY13854" fmla="*/ 6282548 h 8856097"/>
              <a:gd name="connsiteX13855" fmla="*/ 5841683 w 8830208"/>
              <a:gd name="connsiteY13855" fmla="*/ 6242990 h 8856097"/>
              <a:gd name="connsiteX13856" fmla="*/ 5830700 w 8830208"/>
              <a:gd name="connsiteY13856" fmla="*/ 6249772 h 8856097"/>
              <a:gd name="connsiteX13857" fmla="*/ 5819728 w 8830208"/>
              <a:gd name="connsiteY13857" fmla="*/ 6275832 h 8856097"/>
              <a:gd name="connsiteX13858" fmla="*/ 5807917 w 8830208"/>
              <a:gd name="connsiteY13858" fmla="*/ 6291177 h 8856097"/>
              <a:gd name="connsiteX13859" fmla="*/ 5797868 w 8830208"/>
              <a:gd name="connsiteY13859" fmla="*/ 6249905 h 8856097"/>
              <a:gd name="connsiteX13860" fmla="*/ 5799630 w 8830208"/>
              <a:gd name="connsiteY13860" fmla="*/ 6212567 h 8856097"/>
              <a:gd name="connsiteX13861" fmla="*/ 5788791 w 8830208"/>
              <a:gd name="connsiteY13861" fmla="*/ 6238761 h 8856097"/>
              <a:gd name="connsiteX13862" fmla="*/ 5763997 w 8830208"/>
              <a:gd name="connsiteY13862" fmla="*/ 6222997 h 8856097"/>
              <a:gd name="connsiteX13863" fmla="*/ 5748262 w 8830208"/>
              <a:gd name="connsiteY13863" fmla="*/ 6217435 h 8856097"/>
              <a:gd name="connsiteX13864" fmla="*/ 5723278 w 8830208"/>
              <a:gd name="connsiteY13864" fmla="*/ 6200661 h 8856097"/>
              <a:gd name="connsiteX13865" fmla="*/ 5722068 w 8830208"/>
              <a:gd name="connsiteY13865" fmla="*/ 6155417 h 8856097"/>
              <a:gd name="connsiteX13866" fmla="*/ 5712019 w 8830208"/>
              <a:gd name="connsiteY13866" fmla="*/ 6191355 h 8856097"/>
              <a:gd name="connsiteX13867" fmla="*/ 5682949 w 8830208"/>
              <a:gd name="connsiteY13867" fmla="*/ 6185478 h 8856097"/>
              <a:gd name="connsiteX13868" fmla="*/ 5662546 w 8830208"/>
              <a:gd name="connsiteY13868" fmla="*/ 6179316 h 8856097"/>
              <a:gd name="connsiteX13869" fmla="*/ 5637896 w 8830208"/>
              <a:gd name="connsiteY13869" fmla="*/ 6161999 h 8856097"/>
              <a:gd name="connsiteX13870" fmla="*/ 5637038 w 8830208"/>
              <a:gd name="connsiteY13870" fmla="*/ 6126842 h 8856097"/>
              <a:gd name="connsiteX13871" fmla="*/ 5627761 w 8830208"/>
              <a:gd name="connsiteY13871" fmla="*/ 6159094 h 8856097"/>
              <a:gd name="connsiteX13872" fmla="*/ 5598795 w 8830208"/>
              <a:gd name="connsiteY13872" fmla="*/ 6131604 h 8856097"/>
              <a:gd name="connsiteX13873" fmla="*/ 5595728 w 8830208"/>
              <a:gd name="connsiteY13873" fmla="*/ 6088742 h 8856097"/>
              <a:gd name="connsiteX13874" fmla="*/ 5587156 w 8830208"/>
              <a:gd name="connsiteY13874" fmla="*/ 6131604 h 8856097"/>
              <a:gd name="connsiteX13875" fmla="*/ 5859600 w 8830208"/>
              <a:gd name="connsiteY13875" fmla="*/ 6127356 h 8856097"/>
              <a:gd name="connsiteX13876" fmla="*/ 5858218 w 8830208"/>
              <a:gd name="connsiteY13876" fmla="*/ 6174667 h 8856097"/>
              <a:gd name="connsiteX13877" fmla="*/ 5874029 w 8830208"/>
              <a:gd name="connsiteY13877" fmla="*/ 6103229 h 8856097"/>
              <a:gd name="connsiteX13878" fmla="*/ 5859600 w 8830208"/>
              <a:gd name="connsiteY13878" fmla="*/ 6127356 h 8856097"/>
              <a:gd name="connsiteX13879" fmla="*/ 7296103 w 8830208"/>
              <a:gd name="connsiteY13879" fmla="*/ 6108954 h 8856097"/>
              <a:gd name="connsiteX13880" fmla="*/ 7296103 w 8830208"/>
              <a:gd name="connsiteY13880" fmla="*/ 6124413 h 8856097"/>
              <a:gd name="connsiteX13881" fmla="*/ 7310390 w 8830208"/>
              <a:gd name="connsiteY13881" fmla="*/ 6112554 h 8856097"/>
              <a:gd name="connsiteX13882" fmla="*/ 7324678 w 8830208"/>
              <a:gd name="connsiteY13882" fmla="*/ 6097105 h 8856097"/>
              <a:gd name="connsiteX13883" fmla="*/ 7310390 w 8830208"/>
              <a:gd name="connsiteY13883" fmla="*/ 6093504 h 8856097"/>
              <a:gd name="connsiteX13884" fmla="*/ 7296103 w 8830208"/>
              <a:gd name="connsiteY13884" fmla="*/ 6108954 h 8856097"/>
              <a:gd name="connsiteX13885" fmla="*/ 7414774 w 8830208"/>
              <a:gd name="connsiteY13885" fmla="*/ 6103668 h 8856097"/>
              <a:gd name="connsiteX13886" fmla="*/ 7413574 w 8830208"/>
              <a:gd name="connsiteY13886" fmla="*/ 6118908 h 8856097"/>
              <a:gd name="connsiteX13887" fmla="*/ 7438978 w 8830208"/>
              <a:gd name="connsiteY13887" fmla="*/ 6102468 h 8856097"/>
              <a:gd name="connsiteX13888" fmla="*/ 7414774 w 8830208"/>
              <a:gd name="connsiteY13888" fmla="*/ 6103668 h 8856097"/>
              <a:gd name="connsiteX13889" fmla="*/ 7800928 w 8830208"/>
              <a:gd name="connsiteY13889" fmla="*/ 6103029 h 8856097"/>
              <a:gd name="connsiteX13890" fmla="*/ 7811015 w 8830208"/>
              <a:gd name="connsiteY13890" fmla="*/ 6112554 h 8856097"/>
              <a:gd name="connsiteX13891" fmla="*/ 7815215 w 8830208"/>
              <a:gd name="connsiteY13891" fmla="*/ 6103029 h 8856097"/>
              <a:gd name="connsiteX13892" fmla="*/ 7805128 w 8830208"/>
              <a:gd name="connsiteY13892" fmla="*/ 6093504 h 8856097"/>
              <a:gd name="connsiteX13893" fmla="*/ 7800928 w 8830208"/>
              <a:gd name="connsiteY13893" fmla="*/ 6103029 h 8856097"/>
              <a:gd name="connsiteX13894" fmla="*/ 7872365 w 8830208"/>
              <a:gd name="connsiteY13894" fmla="*/ 6103029 h 8856097"/>
              <a:gd name="connsiteX13895" fmla="*/ 7882452 w 8830208"/>
              <a:gd name="connsiteY13895" fmla="*/ 6112554 h 8856097"/>
              <a:gd name="connsiteX13896" fmla="*/ 7886653 w 8830208"/>
              <a:gd name="connsiteY13896" fmla="*/ 6103029 h 8856097"/>
              <a:gd name="connsiteX13897" fmla="*/ 7876565 w 8830208"/>
              <a:gd name="connsiteY13897" fmla="*/ 6093504 h 8856097"/>
              <a:gd name="connsiteX13898" fmla="*/ 7872365 w 8830208"/>
              <a:gd name="connsiteY13898" fmla="*/ 6103029 h 8856097"/>
              <a:gd name="connsiteX13899" fmla="*/ 7189175 w 8830208"/>
              <a:gd name="connsiteY13899" fmla="*/ 6179229 h 8856097"/>
              <a:gd name="connsiteX13900" fmla="*/ 7057025 w 8830208"/>
              <a:gd name="connsiteY13900" fmla="*/ 6436404 h 8856097"/>
              <a:gd name="connsiteX13901" fmla="*/ 7106184 w 8830208"/>
              <a:gd name="connsiteY13901" fmla="*/ 6357823 h 8856097"/>
              <a:gd name="connsiteX13902" fmla="*/ 7183241 w 8830208"/>
              <a:gd name="connsiteY13902" fmla="*/ 6221064 h 8856097"/>
              <a:gd name="connsiteX13903" fmla="*/ 7219903 w 8830208"/>
              <a:gd name="connsiteY13903" fmla="*/ 6155436 h 8856097"/>
              <a:gd name="connsiteX13904" fmla="*/ 7235505 w 8830208"/>
              <a:gd name="connsiteY13904" fmla="*/ 6136586 h 8856097"/>
              <a:gd name="connsiteX13905" fmla="*/ 7246506 w 8830208"/>
              <a:gd name="connsiteY13905" fmla="*/ 6111726 h 8856097"/>
              <a:gd name="connsiteX13906" fmla="*/ 7189175 w 8830208"/>
              <a:gd name="connsiteY13906" fmla="*/ 6179229 h 8856097"/>
              <a:gd name="connsiteX13907" fmla="*/ 7524703 w 8830208"/>
              <a:gd name="connsiteY13907" fmla="*/ 6112554 h 8856097"/>
              <a:gd name="connsiteX13908" fmla="*/ 7533665 w 8830208"/>
              <a:gd name="connsiteY13908" fmla="*/ 6122079 h 8856097"/>
              <a:gd name="connsiteX13909" fmla="*/ 7548515 w 8830208"/>
              <a:gd name="connsiteY13909" fmla="*/ 6112554 h 8856097"/>
              <a:gd name="connsiteX13910" fmla="*/ 7539552 w 8830208"/>
              <a:gd name="connsiteY13910" fmla="*/ 6103029 h 8856097"/>
              <a:gd name="connsiteX13911" fmla="*/ 7524703 w 8830208"/>
              <a:gd name="connsiteY13911" fmla="*/ 6112554 h 8856097"/>
              <a:gd name="connsiteX13912" fmla="*/ 7724728 w 8830208"/>
              <a:gd name="connsiteY13912" fmla="*/ 6112554 h 8856097"/>
              <a:gd name="connsiteX13913" fmla="*/ 7734253 w 8830208"/>
              <a:gd name="connsiteY13913" fmla="*/ 6122079 h 8856097"/>
              <a:gd name="connsiteX13914" fmla="*/ 7743778 w 8830208"/>
              <a:gd name="connsiteY13914" fmla="*/ 6112554 h 8856097"/>
              <a:gd name="connsiteX13915" fmla="*/ 7734253 w 8830208"/>
              <a:gd name="connsiteY13915" fmla="*/ 6103029 h 8856097"/>
              <a:gd name="connsiteX13916" fmla="*/ 7724728 w 8830208"/>
              <a:gd name="connsiteY13916" fmla="*/ 6112554 h 8856097"/>
              <a:gd name="connsiteX13917" fmla="*/ 6210253 w 8830208"/>
              <a:gd name="connsiteY13917" fmla="*/ 6141129 h 8856097"/>
              <a:gd name="connsiteX13918" fmla="*/ 6203109 w 8830208"/>
              <a:gd name="connsiteY13918" fmla="*/ 6175258 h 8856097"/>
              <a:gd name="connsiteX13919" fmla="*/ 6218720 w 8830208"/>
              <a:gd name="connsiteY13919" fmla="*/ 6149598 h 8856097"/>
              <a:gd name="connsiteX13920" fmla="*/ 6210253 w 8830208"/>
              <a:gd name="connsiteY13920" fmla="*/ 6141129 h 8856097"/>
              <a:gd name="connsiteX13921" fmla="*/ 7338574 w 8830208"/>
              <a:gd name="connsiteY13921" fmla="*/ 6122718 h 8856097"/>
              <a:gd name="connsiteX13922" fmla="*/ 7337374 w 8830208"/>
              <a:gd name="connsiteY13922" fmla="*/ 6137958 h 8856097"/>
              <a:gd name="connsiteX13923" fmla="*/ 7362778 w 8830208"/>
              <a:gd name="connsiteY13923" fmla="*/ 6121518 h 8856097"/>
              <a:gd name="connsiteX13924" fmla="*/ 7338574 w 8830208"/>
              <a:gd name="connsiteY13924" fmla="*/ 6122718 h 8856097"/>
              <a:gd name="connsiteX13925" fmla="*/ 7464381 w 8830208"/>
              <a:gd name="connsiteY13925" fmla="*/ 6118908 h 8856097"/>
              <a:gd name="connsiteX13926" fmla="*/ 7458028 w 8830208"/>
              <a:gd name="connsiteY13926" fmla="*/ 6135100 h 8856097"/>
              <a:gd name="connsiteX13927" fmla="*/ 7469295 w 8830208"/>
              <a:gd name="connsiteY13927" fmla="*/ 6133672 h 8856097"/>
              <a:gd name="connsiteX13928" fmla="*/ 7475649 w 8830208"/>
              <a:gd name="connsiteY13928" fmla="*/ 6117479 h 8856097"/>
              <a:gd name="connsiteX13929" fmla="*/ 7464381 w 8830208"/>
              <a:gd name="connsiteY13929" fmla="*/ 6118908 h 8856097"/>
              <a:gd name="connsiteX13930" fmla="*/ 7643765 w 8830208"/>
              <a:gd name="connsiteY13930" fmla="*/ 6122079 h 8856097"/>
              <a:gd name="connsiteX13931" fmla="*/ 7652728 w 8830208"/>
              <a:gd name="connsiteY13931" fmla="*/ 6131604 h 8856097"/>
              <a:gd name="connsiteX13932" fmla="*/ 7667578 w 8830208"/>
              <a:gd name="connsiteY13932" fmla="*/ 6122079 h 8856097"/>
              <a:gd name="connsiteX13933" fmla="*/ 7658615 w 8830208"/>
              <a:gd name="connsiteY13933" fmla="*/ 6112554 h 8856097"/>
              <a:gd name="connsiteX13934" fmla="*/ 7643765 w 8830208"/>
              <a:gd name="connsiteY13934" fmla="*/ 6122079 h 8856097"/>
              <a:gd name="connsiteX13935" fmla="*/ 7915228 w 8830208"/>
              <a:gd name="connsiteY13935" fmla="*/ 6122079 h 8856097"/>
              <a:gd name="connsiteX13936" fmla="*/ 7925315 w 8830208"/>
              <a:gd name="connsiteY13936" fmla="*/ 6131604 h 8856097"/>
              <a:gd name="connsiteX13937" fmla="*/ 7929515 w 8830208"/>
              <a:gd name="connsiteY13937" fmla="*/ 6122079 h 8856097"/>
              <a:gd name="connsiteX13938" fmla="*/ 7919428 w 8830208"/>
              <a:gd name="connsiteY13938" fmla="*/ 6112554 h 8856097"/>
              <a:gd name="connsiteX13939" fmla="*/ 7915228 w 8830208"/>
              <a:gd name="connsiteY13939" fmla="*/ 6122079 h 8856097"/>
              <a:gd name="connsiteX13940" fmla="*/ 2914602 w 8830208"/>
              <a:gd name="connsiteY13940" fmla="*/ 6136367 h 8856097"/>
              <a:gd name="connsiteX13941" fmla="*/ 2912269 w 8830208"/>
              <a:gd name="connsiteY13941" fmla="*/ 6150654 h 8856097"/>
              <a:gd name="connsiteX13942" fmla="*/ 2933652 w 8830208"/>
              <a:gd name="connsiteY13942" fmla="*/ 6136367 h 8856097"/>
              <a:gd name="connsiteX13943" fmla="*/ 2935986 w 8830208"/>
              <a:gd name="connsiteY13943" fmla="*/ 6122079 h 8856097"/>
              <a:gd name="connsiteX13944" fmla="*/ 2914602 w 8830208"/>
              <a:gd name="connsiteY13944" fmla="*/ 6136367 h 8856097"/>
              <a:gd name="connsiteX13945" fmla="*/ 5891841 w 8830208"/>
              <a:gd name="connsiteY13945" fmla="*/ 6173553 h 8856097"/>
              <a:gd name="connsiteX13946" fmla="*/ 5890708 w 8830208"/>
              <a:gd name="connsiteY13946" fmla="*/ 6217139 h 8856097"/>
              <a:gd name="connsiteX13947" fmla="*/ 5911949 w 8830208"/>
              <a:gd name="connsiteY13947" fmla="*/ 6122079 h 8856097"/>
              <a:gd name="connsiteX13948" fmla="*/ 5891841 w 8830208"/>
              <a:gd name="connsiteY13948" fmla="*/ 6173553 h 8856097"/>
              <a:gd name="connsiteX13949" fmla="*/ 7567565 w 8830208"/>
              <a:gd name="connsiteY13949" fmla="*/ 6131604 h 8856097"/>
              <a:gd name="connsiteX13950" fmla="*/ 7576528 w 8830208"/>
              <a:gd name="connsiteY13950" fmla="*/ 6141129 h 8856097"/>
              <a:gd name="connsiteX13951" fmla="*/ 7591378 w 8830208"/>
              <a:gd name="connsiteY13951" fmla="*/ 6131604 h 8856097"/>
              <a:gd name="connsiteX13952" fmla="*/ 7582415 w 8830208"/>
              <a:gd name="connsiteY13952" fmla="*/ 6122079 h 8856097"/>
              <a:gd name="connsiteX13953" fmla="*/ 7567565 w 8830208"/>
              <a:gd name="connsiteY13953" fmla="*/ 6131604 h 8856097"/>
              <a:gd name="connsiteX13954" fmla="*/ 7767590 w 8830208"/>
              <a:gd name="connsiteY13954" fmla="*/ 6131604 h 8856097"/>
              <a:gd name="connsiteX13955" fmla="*/ 7777115 w 8830208"/>
              <a:gd name="connsiteY13955" fmla="*/ 6141129 h 8856097"/>
              <a:gd name="connsiteX13956" fmla="*/ 7786640 w 8830208"/>
              <a:gd name="connsiteY13956" fmla="*/ 6131604 h 8856097"/>
              <a:gd name="connsiteX13957" fmla="*/ 7777115 w 8830208"/>
              <a:gd name="connsiteY13957" fmla="*/ 6122079 h 8856097"/>
              <a:gd name="connsiteX13958" fmla="*/ 7767590 w 8830208"/>
              <a:gd name="connsiteY13958" fmla="*/ 6131604 h 8856097"/>
              <a:gd name="connsiteX13959" fmla="*/ 7843885 w 8830208"/>
              <a:gd name="connsiteY13959" fmla="*/ 6131757 h 8856097"/>
              <a:gd name="connsiteX13960" fmla="*/ 7858735 w 8830208"/>
              <a:gd name="connsiteY13960" fmla="*/ 6135958 h 8856097"/>
              <a:gd name="connsiteX13961" fmla="*/ 7852753 w 8830208"/>
              <a:gd name="connsiteY13961" fmla="*/ 6122079 h 8856097"/>
              <a:gd name="connsiteX13962" fmla="*/ 7843885 w 8830208"/>
              <a:gd name="connsiteY13962" fmla="*/ 6131757 h 8856097"/>
              <a:gd name="connsiteX13963" fmla="*/ 7226789 w 8830208"/>
              <a:gd name="connsiteY13963" fmla="*/ 6201823 h 8856097"/>
              <a:gd name="connsiteX13964" fmla="*/ 7071665 w 8830208"/>
              <a:gd name="connsiteY13964" fmla="*/ 6500889 h 8856097"/>
              <a:gd name="connsiteX13965" fmla="*/ 7119757 w 8830208"/>
              <a:gd name="connsiteY13965" fmla="*/ 6426879 h 8856097"/>
              <a:gd name="connsiteX13966" fmla="*/ 7219007 w 8830208"/>
              <a:gd name="connsiteY13966" fmla="*/ 6250667 h 8856097"/>
              <a:gd name="connsiteX13967" fmla="*/ 7280224 w 8830208"/>
              <a:gd name="connsiteY13967" fmla="*/ 6132034 h 8856097"/>
              <a:gd name="connsiteX13968" fmla="*/ 7226789 w 8830208"/>
              <a:gd name="connsiteY13968" fmla="*/ 6201823 h 8856097"/>
              <a:gd name="connsiteX13969" fmla="*/ 7378075 w 8830208"/>
              <a:gd name="connsiteY13969" fmla="*/ 6146693 h 8856097"/>
              <a:gd name="connsiteX13970" fmla="*/ 7383609 w 8830208"/>
              <a:gd name="connsiteY13970" fmla="*/ 6157998 h 8856097"/>
              <a:gd name="connsiteX13971" fmla="*/ 7393162 w 8830208"/>
              <a:gd name="connsiteY13971" fmla="*/ 6131604 h 8856097"/>
              <a:gd name="connsiteX13972" fmla="*/ 7378075 w 8830208"/>
              <a:gd name="connsiteY13972" fmla="*/ 6146693 h 8856097"/>
              <a:gd name="connsiteX13973" fmla="*/ 7500595 w 8830208"/>
              <a:gd name="connsiteY13973" fmla="*/ 6141606 h 8856097"/>
              <a:gd name="connsiteX13974" fmla="*/ 7516168 w 8830208"/>
              <a:gd name="connsiteY13974" fmla="*/ 6153474 h 8856097"/>
              <a:gd name="connsiteX13975" fmla="*/ 7516664 w 8830208"/>
              <a:gd name="connsiteY13975" fmla="*/ 6137291 h 8856097"/>
              <a:gd name="connsiteX13976" fmla="*/ 7500595 w 8830208"/>
              <a:gd name="connsiteY13976" fmla="*/ 6141606 h 8856097"/>
              <a:gd name="connsiteX13977" fmla="*/ 7686628 w 8830208"/>
              <a:gd name="connsiteY13977" fmla="*/ 6141129 h 8856097"/>
              <a:gd name="connsiteX13978" fmla="*/ 7700915 w 8830208"/>
              <a:gd name="connsiteY13978" fmla="*/ 6150654 h 8856097"/>
              <a:gd name="connsiteX13979" fmla="*/ 7715203 w 8830208"/>
              <a:gd name="connsiteY13979" fmla="*/ 6141129 h 8856097"/>
              <a:gd name="connsiteX13980" fmla="*/ 7700915 w 8830208"/>
              <a:gd name="connsiteY13980" fmla="*/ 6131604 h 8856097"/>
              <a:gd name="connsiteX13981" fmla="*/ 7686628 w 8830208"/>
              <a:gd name="connsiteY13981" fmla="*/ 6141129 h 8856097"/>
              <a:gd name="connsiteX13982" fmla="*/ 3438477 w 8830208"/>
              <a:gd name="connsiteY13982" fmla="*/ 6189117 h 8856097"/>
              <a:gd name="connsiteX13983" fmla="*/ 3215411 w 8830208"/>
              <a:gd name="connsiteY13983" fmla="*/ 6276604 h 8856097"/>
              <a:gd name="connsiteX13984" fmla="*/ 3206515 w 8830208"/>
              <a:gd name="connsiteY13984" fmla="*/ 6294625 h 8856097"/>
              <a:gd name="connsiteX13985" fmla="*/ 3561503 w 8830208"/>
              <a:gd name="connsiteY13985" fmla="*/ 6145102 h 8856097"/>
              <a:gd name="connsiteX13986" fmla="*/ 3438477 w 8830208"/>
              <a:gd name="connsiteY13986" fmla="*/ 6189117 h 8856097"/>
              <a:gd name="connsiteX13987" fmla="*/ 6235923 w 8830208"/>
              <a:gd name="connsiteY13987" fmla="*/ 6174591 h 8856097"/>
              <a:gd name="connsiteX13988" fmla="*/ 6224445 w 8830208"/>
              <a:gd name="connsiteY13988" fmla="*/ 6207804 h 8856097"/>
              <a:gd name="connsiteX13989" fmla="*/ 6255525 w 8830208"/>
              <a:gd name="connsiteY13989" fmla="*/ 6145130 h 8856097"/>
              <a:gd name="connsiteX13990" fmla="*/ 6235923 w 8830208"/>
              <a:gd name="connsiteY13990" fmla="*/ 6174591 h 8856097"/>
              <a:gd name="connsiteX13991" fmla="*/ 7614895 w 8830208"/>
              <a:gd name="connsiteY13991" fmla="*/ 6151131 h 8856097"/>
              <a:gd name="connsiteX13992" fmla="*/ 7630468 w 8830208"/>
              <a:gd name="connsiteY13992" fmla="*/ 6162999 h 8856097"/>
              <a:gd name="connsiteX13993" fmla="*/ 7630964 w 8830208"/>
              <a:gd name="connsiteY13993" fmla="*/ 6146816 h 8856097"/>
              <a:gd name="connsiteX13994" fmla="*/ 7614895 w 8830208"/>
              <a:gd name="connsiteY13994" fmla="*/ 6151131 h 8856097"/>
              <a:gd name="connsiteX13995" fmla="*/ 7886653 w 8830208"/>
              <a:gd name="connsiteY13995" fmla="*/ 6150654 h 8856097"/>
              <a:gd name="connsiteX13996" fmla="*/ 7896178 w 8830208"/>
              <a:gd name="connsiteY13996" fmla="*/ 6160179 h 8856097"/>
              <a:gd name="connsiteX13997" fmla="*/ 7905703 w 8830208"/>
              <a:gd name="connsiteY13997" fmla="*/ 6150654 h 8856097"/>
              <a:gd name="connsiteX13998" fmla="*/ 7896178 w 8830208"/>
              <a:gd name="connsiteY13998" fmla="*/ 6141129 h 8856097"/>
              <a:gd name="connsiteX13999" fmla="*/ 7886653 w 8830208"/>
              <a:gd name="connsiteY13999" fmla="*/ 6150654 h 8856097"/>
              <a:gd name="connsiteX14000" fmla="*/ 7958090 w 8830208"/>
              <a:gd name="connsiteY14000" fmla="*/ 6150654 h 8856097"/>
              <a:gd name="connsiteX14001" fmla="*/ 7968177 w 8830208"/>
              <a:gd name="connsiteY14001" fmla="*/ 6160179 h 8856097"/>
              <a:gd name="connsiteX14002" fmla="*/ 7972378 w 8830208"/>
              <a:gd name="connsiteY14002" fmla="*/ 6150654 h 8856097"/>
              <a:gd name="connsiteX14003" fmla="*/ 7962290 w 8830208"/>
              <a:gd name="connsiteY14003" fmla="*/ 6141129 h 8856097"/>
              <a:gd name="connsiteX14004" fmla="*/ 7958090 w 8830208"/>
              <a:gd name="connsiteY14004" fmla="*/ 6150654 h 8856097"/>
              <a:gd name="connsiteX14005" fmla="*/ 8037271 w 8830208"/>
              <a:gd name="connsiteY14005" fmla="*/ 6147635 h 8856097"/>
              <a:gd name="connsiteX14006" fmla="*/ 8055521 w 8830208"/>
              <a:gd name="connsiteY14006" fmla="*/ 6146883 h 8856097"/>
              <a:gd name="connsiteX14007" fmla="*/ 8043024 w 8830208"/>
              <a:gd name="connsiteY14007" fmla="*/ 6141882 h 8856097"/>
              <a:gd name="connsiteX14008" fmla="*/ 8037271 w 8830208"/>
              <a:gd name="connsiteY14008" fmla="*/ 6147635 h 8856097"/>
              <a:gd name="connsiteX14009" fmla="*/ 5931084 w 8830208"/>
              <a:gd name="connsiteY14009" fmla="*/ 6157237 h 8856097"/>
              <a:gd name="connsiteX14010" fmla="*/ 5920798 w 8830208"/>
              <a:gd name="connsiteY14010" fmla="*/ 6203118 h 8856097"/>
              <a:gd name="connsiteX14011" fmla="*/ 5915349 w 8830208"/>
              <a:gd name="connsiteY14011" fmla="*/ 6241142 h 8856097"/>
              <a:gd name="connsiteX14012" fmla="*/ 5929341 w 8830208"/>
              <a:gd name="connsiteY14012" fmla="*/ 6198965 h 8856097"/>
              <a:gd name="connsiteX14013" fmla="*/ 5931084 w 8830208"/>
              <a:gd name="connsiteY14013" fmla="*/ 6157237 h 8856097"/>
              <a:gd name="connsiteX14014" fmla="*/ 7264613 w 8830208"/>
              <a:gd name="connsiteY14014" fmla="*/ 6229103 h 8856097"/>
              <a:gd name="connsiteX14015" fmla="*/ 7134178 w 8830208"/>
              <a:gd name="connsiteY14015" fmla="*/ 6459817 h 8856097"/>
              <a:gd name="connsiteX14016" fmla="*/ 7148465 w 8830208"/>
              <a:gd name="connsiteY14016" fmla="*/ 6455454 h 8856097"/>
              <a:gd name="connsiteX14017" fmla="*/ 7162753 w 8830208"/>
              <a:gd name="connsiteY14017" fmla="*/ 6433738 h 8856097"/>
              <a:gd name="connsiteX14018" fmla="*/ 7306818 w 8830208"/>
              <a:gd name="connsiteY14018" fmla="*/ 6196460 h 8856097"/>
              <a:gd name="connsiteX14019" fmla="*/ 7325373 w 8830208"/>
              <a:gd name="connsiteY14019" fmla="*/ 6155846 h 8856097"/>
              <a:gd name="connsiteX14020" fmla="*/ 7264613 w 8830208"/>
              <a:gd name="connsiteY14020" fmla="*/ 6229103 h 8856097"/>
              <a:gd name="connsiteX14021" fmla="*/ 7424299 w 8830208"/>
              <a:gd name="connsiteY14021" fmla="*/ 6160818 h 8856097"/>
              <a:gd name="connsiteX14022" fmla="*/ 7423099 w 8830208"/>
              <a:gd name="connsiteY14022" fmla="*/ 6176058 h 8856097"/>
              <a:gd name="connsiteX14023" fmla="*/ 7448503 w 8830208"/>
              <a:gd name="connsiteY14023" fmla="*/ 6159618 h 8856097"/>
              <a:gd name="connsiteX14024" fmla="*/ 7424299 w 8830208"/>
              <a:gd name="connsiteY14024" fmla="*/ 6160818 h 8856097"/>
              <a:gd name="connsiteX14025" fmla="*/ 7810453 w 8830208"/>
              <a:gd name="connsiteY14025" fmla="*/ 6160179 h 8856097"/>
              <a:gd name="connsiteX14026" fmla="*/ 7819978 w 8830208"/>
              <a:gd name="connsiteY14026" fmla="*/ 6169704 h 8856097"/>
              <a:gd name="connsiteX14027" fmla="*/ 7829503 w 8830208"/>
              <a:gd name="connsiteY14027" fmla="*/ 6160179 h 8856097"/>
              <a:gd name="connsiteX14028" fmla="*/ 7819978 w 8830208"/>
              <a:gd name="connsiteY14028" fmla="*/ 6150654 h 8856097"/>
              <a:gd name="connsiteX14029" fmla="*/ 7810453 w 8830208"/>
              <a:gd name="connsiteY14029" fmla="*/ 6160179 h 8856097"/>
              <a:gd name="connsiteX14030" fmla="*/ 2932433 w 8830208"/>
              <a:gd name="connsiteY14030" fmla="*/ 6176848 h 8856097"/>
              <a:gd name="connsiteX14031" fmla="*/ 2919365 w 8830208"/>
              <a:gd name="connsiteY14031" fmla="*/ 6193517 h 8856097"/>
              <a:gd name="connsiteX14032" fmla="*/ 2936034 w 8830208"/>
              <a:gd name="connsiteY14032" fmla="*/ 6180449 h 8856097"/>
              <a:gd name="connsiteX14033" fmla="*/ 2949102 w 8830208"/>
              <a:gd name="connsiteY14033" fmla="*/ 6160179 h 8856097"/>
              <a:gd name="connsiteX14034" fmla="*/ 2932433 w 8830208"/>
              <a:gd name="connsiteY14034" fmla="*/ 6176848 h 8856097"/>
              <a:gd name="connsiteX14035" fmla="*/ 7534228 w 8830208"/>
              <a:gd name="connsiteY14035" fmla="*/ 6169704 h 8856097"/>
              <a:gd name="connsiteX14036" fmla="*/ 7543190 w 8830208"/>
              <a:gd name="connsiteY14036" fmla="*/ 6179229 h 8856097"/>
              <a:gd name="connsiteX14037" fmla="*/ 7558040 w 8830208"/>
              <a:gd name="connsiteY14037" fmla="*/ 6169704 h 8856097"/>
              <a:gd name="connsiteX14038" fmla="*/ 7549077 w 8830208"/>
              <a:gd name="connsiteY14038" fmla="*/ 6160179 h 8856097"/>
              <a:gd name="connsiteX14039" fmla="*/ 7534228 w 8830208"/>
              <a:gd name="connsiteY14039" fmla="*/ 6169704 h 8856097"/>
              <a:gd name="connsiteX14040" fmla="*/ 7734253 w 8830208"/>
              <a:gd name="connsiteY14040" fmla="*/ 6169704 h 8856097"/>
              <a:gd name="connsiteX14041" fmla="*/ 7743778 w 8830208"/>
              <a:gd name="connsiteY14041" fmla="*/ 6179229 h 8856097"/>
              <a:gd name="connsiteX14042" fmla="*/ 7753303 w 8830208"/>
              <a:gd name="connsiteY14042" fmla="*/ 6169704 h 8856097"/>
              <a:gd name="connsiteX14043" fmla="*/ 7743778 w 8830208"/>
              <a:gd name="connsiteY14043" fmla="*/ 6160179 h 8856097"/>
              <a:gd name="connsiteX14044" fmla="*/ 7734253 w 8830208"/>
              <a:gd name="connsiteY14044" fmla="*/ 6169704 h 8856097"/>
              <a:gd name="connsiteX14045" fmla="*/ 8000953 w 8830208"/>
              <a:gd name="connsiteY14045" fmla="*/ 6169704 h 8856097"/>
              <a:gd name="connsiteX14046" fmla="*/ 8010478 w 8830208"/>
              <a:gd name="connsiteY14046" fmla="*/ 6179229 h 8856097"/>
              <a:gd name="connsiteX14047" fmla="*/ 8020003 w 8830208"/>
              <a:gd name="connsiteY14047" fmla="*/ 6169704 h 8856097"/>
              <a:gd name="connsiteX14048" fmla="*/ 8010478 w 8830208"/>
              <a:gd name="connsiteY14048" fmla="*/ 6160179 h 8856097"/>
              <a:gd name="connsiteX14049" fmla="*/ 8000953 w 8830208"/>
              <a:gd name="connsiteY14049" fmla="*/ 6169704 h 8856097"/>
              <a:gd name="connsiteX14050" fmla="*/ 8081915 w 8830208"/>
              <a:gd name="connsiteY14050" fmla="*/ 6169704 h 8856097"/>
              <a:gd name="connsiteX14051" fmla="*/ 8092002 w 8830208"/>
              <a:gd name="connsiteY14051" fmla="*/ 6179229 h 8856097"/>
              <a:gd name="connsiteX14052" fmla="*/ 8096203 w 8830208"/>
              <a:gd name="connsiteY14052" fmla="*/ 6169704 h 8856097"/>
              <a:gd name="connsiteX14053" fmla="*/ 8086115 w 8830208"/>
              <a:gd name="connsiteY14053" fmla="*/ 6160179 h 8856097"/>
              <a:gd name="connsiteX14054" fmla="*/ 8081915 w 8830208"/>
              <a:gd name="connsiteY14054" fmla="*/ 6169704 h 8856097"/>
              <a:gd name="connsiteX14055" fmla="*/ 5954211 w 8830208"/>
              <a:gd name="connsiteY14055" fmla="*/ 6191755 h 8856097"/>
              <a:gd name="connsiteX14056" fmla="*/ 5944219 w 8830208"/>
              <a:gd name="connsiteY14056" fmla="*/ 6239380 h 8856097"/>
              <a:gd name="connsiteX14057" fmla="*/ 5958669 w 8830208"/>
              <a:gd name="connsiteY14057" fmla="*/ 6222569 h 8856097"/>
              <a:gd name="connsiteX14058" fmla="*/ 5954211 w 8830208"/>
              <a:gd name="connsiteY14058" fmla="*/ 6191755 h 8856097"/>
              <a:gd name="connsiteX14059" fmla="*/ 7327478 w 8830208"/>
              <a:gd name="connsiteY14059" fmla="*/ 6218606 h 8856097"/>
              <a:gd name="connsiteX14060" fmla="*/ 7172278 w 8830208"/>
              <a:gd name="connsiteY14060" fmla="*/ 6474619 h 8856097"/>
              <a:gd name="connsiteX14061" fmla="*/ 7209178 w 8830208"/>
              <a:gd name="connsiteY14061" fmla="*/ 6438529 h 8856097"/>
              <a:gd name="connsiteX14062" fmla="*/ 7360644 w 8830208"/>
              <a:gd name="connsiteY14062" fmla="*/ 6201261 h 8856097"/>
              <a:gd name="connsiteX14063" fmla="*/ 7370550 w 8830208"/>
              <a:gd name="connsiteY14063" fmla="*/ 6178725 h 8856097"/>
              <a:gd name="connsiteX14064" fmla="*/ 7327478 w 8830208"/>
              <a:gd name="connsiteY14064" fmla="*/ 6218606 h 8856097"/>
              <a:gd name="connsiteX14065" fmla="*/ 7658053 w 8830208"/>
              <a:gd name="connsiteY14065" fmla="*/ 6179229 h 8856097"/>
              <a:gd name="connsiteX14066" fmla="*/ 7667578 w 8830208"/>
              <a:gd name="connsiteY14066" fmla="*/ 6188754 h 8856097"/>
              <a:gd name="connsiteX14067" fmla="*/ 7677103 w 8830208"/>
              <a:gd name="connsiteY14067" fmla="*/ 6179229 h 8856097"/>
              <a:gd name="connsiteX14068" fmla="*/ 7667578 w 8830208"/>
              <a:gd name="connsiteY14068" fmla="*/ 6169704 h 8856097"/>
              <a:gd name="connsiteX14069" fmla="*/ 7658053 w 8830208"/>
              <a:gd name="connsiteY14069" fmla="*/ 6179229 h 8856097"/>
              <a:gd name="connsiteX14070" fmla="*/ 7853315 w 8830208"/>
              <a:gd name="connsiteY14070" fmla="*/ 6179229 h 8856097"/>
              <a:gd name="connsiteX14071" fmla="*/ 7862840 w 8830208"/>
              <a:gd name="connsiteY14071" fmla="*/ 6188754 h 8856097"/>
              <a:gd name="connsiteX14072" fmla="*/ 7872365 w 8830208"/>
              <a:gd name="connsiteY14072" fmla="*/ 6179229 h 8856097"/>
              <a:gd name="connsiteX14073" fmla="*/ 7862840 w 8830208"/>
              <a:gd name="connsiteY14073" fmla="*/ 6169704 h 8856097"/>
              <a:gd name="connsiteX14074" fmla="*/ 7853315 w 8830208"/>
              <a:gd name="connsiteY14074" fmla="*/ 6179229 h 8856097"/>
              <a:gd name="connsiteX14075" fmla="*/ 7924753 w 8830208"/>
              <a:gd name="connsiteY14075" fmla="*/ 6179229 h 8856097"/>
              <a:gd name="connsiteX14076" fmla="*/ 7934278 w 8830208"/>
              <a:gd name="connsiteY14076" fmla="*/ 6188754 h 8856097"/>
              <a:gd name="connsiteX14077" fmla="*/ 7943803 w 8830208"/>
              <a:gd name="connsiteY14077" fmla="*/ 6179229 h 8856097"/>
              <a:gd name="connsiteX14078" fmla="*/ 7934278 w 8830208"/>
              <a:gd name="connsiteY14078" fmla="*/ 6169704 h 8856097"/>
              <a:gd name="connsiteX14079" fmla="*/ 7924753 w 8830208"/>
              <a:gd name="connsiteY14079" fmla="*/ 6179229 h 8856097"/>
              <a:gd name="connsiteX14080" fmla="*/ 7462399 w 8830208"/>
              <a:gd name="connsiteY14080" fmla="*/ 6189393 h 8856097"/>
              <a:gd name="connsiteX14081" fmla="*/ 7461199 w 8830208"/>
              <a:gd name="connsiteY14081" fmla="*/ 6204633 h 8856097"/>
              <a:gd name="connsiteX14082" fmla="*/ 7486603 w 8830208"/>
              <a:gd name="connsiteY14082" fmla="*/ 6188193 h 8856097"/>
              <a:gd name="connsiteX14083" fmla="*/ 7462399 w 8830208"/>
              <a:gd name="connsiteY14083" fmla="*/ 6189393 h 8856097"/>
              <a:gd name="connsiteX14084" fmla="*/ 7577500 w 8830208"/>
              <a:gd name="connsiteY14084" fmla="*/ 6188098 h 8856097"/>
              <a:gd name="connsiteX14085" fmla="*/ 7594816 w 8830208"/>
              <a:gd name="connsiteY14085" fmla="*/ 6201194 h 8856097"/>
              <a:gd name="connsiteX14086" fmla="*/ 7591940 w 8830208"/>
              <a:gd name="connsiteY14086" fmla="*/ 6179229 h 8856097"/>
              <a:gd name="connsiteX14087" fmla="*/ 7577500 w 8830208"/>
              <a:gd name="connsiteY14087" fmla="*/ 6188098 h 8856097"/>
              <a:gd name="connsiteX14088" fmla="*/ 7777115 w 8830208"/>
              <a:gd name="connsiteY14088" fmla="*/ 6188754 h 8856097"/>
              <a:gd name="connsiteX14089" fmla="*/ 7786078 w 8830208"/>
              <a:gd name="connsiteY14089" fmla="*/ 6198279 h 8856097"/>
              <a:gd name="connsiteX14090" fmla="*/ 7800928 w 8830208"/>
              <a:gd name="connsiteY14090" fmla="*/ 6188754 h 8856097"/>
              <a:gd name="connsiteX14091" fmla="*/ 7791965 w 8830208"/>
              <a:gd name="connsiteY14091" fmla="*/ 6179229 h 8856097"/>
              <a:gd name="connsiteX14092" fmla="*/ 7777115 w 8830208"/>
              <a:gd name="connsiteY14092" fmla="*/ 6188754 h 8856097"/>
              <a:gd name="connsiteX14093" fmla="*/ 8124778 w 8830208"/>
              <a:gd name="connsiteY14093" fmla="*/ 6188754 h 8856097"/>
              <a:gd name="connsiteX14094" fmla="*/ 8134865 w 8830208"/>
              <a:gd name="connsiteY14094" fmla="*/ 6198279 h 8856097"/>
              <a:gd name="connsiteX14095" fmla="*/ 8139065 w 8830208"/>
              <a:gd name="connsiteY14095" fmla="*/ 6188754 h 8856097"/>
              <a:gd name="connsiteX14096" fmla="*/ 8128978 w 8830208"/>
              <a:gd name="connsiteY14096" fmla="*/ 6179229 h 8856097"/>
              <a:gd name="connsiteX14097" fmla="*/ 8124778 w 8830208"/>
              <a:gd name="connsiteY14097" fmla="*/ 6188754 h 8856097"/>
              <a:gd name="connsiteX14098" fmla="*/ 7700915 w 8830208"/>
              <a:gd name="connsiteY14098" fmla="*/ 6198279 h 8856097"/>
              <a:gd name="connsiteX14099" fmla="*/ 7709878 w 8830208"/>
              <a:gd name="connsiteY14099" fmla="*/ 6207804 h 8856097"/>
              <a:gd name="connsiteX14100" fmla="*/ 7724728 w 8830208"/>
              <a:gd name="connsiteY14100" fmla="*/ 6198279 h 8856097"/>
              <a:gd name="connsiteX14101" fmla="*/ 7715765 w 8830208"/>
              <a:gd name="connsiteY14101" fmla="*/ 6188754 h 8856097"/>
              <a:gd name="connsiteX14102" fmla="*/ 7700915 w 8830208"/>
              <a:gd name="connsiteY14102" fmla="*/ 6198279 h 8856097"/>
              <a:gd name="connsiteX14103" fmla="*/ 7967615 w 8830208"/>
              <a:gd name="connsiteY14103" fmla="*/ 6198279 h 8856097"/>
              <a:gd name="connsiteX14104" fmla="*/ 7977140 w 8830208"/>
              <a:gd name="connsiteY14104" fmla="*/ 6207804 h 8856097"/>
              <a:gd name="connsiteX14105" fmla="*/ 7986665 w 8830208"/>
              <a:gd name="connsiteY14105" fmla="*/ 6198279 h 8856097"/>
              <a:gd name="connsiteX14106" fmla="*/ 7977140 w 8830208"/>
              <a:gd name="connsiteY14106" fmla="*/ 6188754 h 8856097"/>
              <a:gd name="connsiteX14107" fmla="*/ 7967615 w 8830208"/>
              <a:gd name="connsiteY14107" fmla="*/ 6198279 h 8856097"/>
              <a:gd name="connsiteX14108" fmla="*/ 5986958 w 8830208"/>
              <a:gd name="connsiteY14108" fmla="*/ 6218587 h 8856097"/>
              <a:gd name="connsiteX14109" fmla="*/ 5971547 w 8830208"/>
              <a:gd name="connsiteY14109" fmla="*/ 6317704 h 8856097"/>
              <a:gd name="connsiteX14110" fmla="*/ 5997255 w 8830208"/>
              <a:gd name="connsiteY14110" fmla="*/ 6201175 h 8856097"/>
              <a:gd name="connsiteX14111" fmla="*/ 5986958 w 8830208"/>
              <a:gd name="connsiteY14111" fmla="*/ 6218587 h 8856097"/>
              <a:gd name="connsiteX14112" fmla="*/ 7386199 w 8830208"/>
              <a:gd name="connsiteY14112" fmla="*/ 6208443 h 8856097"/>
              <a:gd name="connsiteX14113" fmla="*/ 7384999 w 8830208"/>
              <a:gd name="connsiteY14113" fmla="*/ 6223683 h 8856097"/>
              <a:gd name="connsiteX14114" fmla="*/ 7410403 w 8830208"/>
              <a:gd name="connsiteY14114" fmla="*/ 6207243 h 8856097"/>
              <a:gd name="connsiteX14115" fmla="*/ 7386199 w 8830208"/>
              <a:gd name="connsiteY14115" fmla="*/ 6208443 h 8856097"/>
              <a:gd name="connsiteX14116" fmla="*/ 7500499 w 8830208"/>
              <a:gd name="connsiteY14116" fmla="*/ 6208443 h 8856097"/>
              <a:gd name="connsiteX14117" fmla="*/ 7499299 w 8830208"/>
              <a:gd name="connsiteY14117" fmla="*/ 6223683 h 8856097"/>
              <a:gd name="connsiteX14118" fmla="*/ 7524703 w 8830208"/>
              <a:gd name="connsiteY14118" fmla="*/ 6207243 h 8856097"/>
              <a:gd name="connsiteX14119" fmla="*/ 7500499 w 8830208"/>
              <a:gd name="connsiteY14119" fmla="*/ 6208443 h 8856097"/>
              <a:gd name="connsiteX14120" fmla="*/ 7624324 w 8830208"/>
              <a:gd name="connsiteY14120" fmla="*/ 6208443 h 8856097"/>
              <a:gd name="connsiteX14121" fmla="*/ 7623124 w 8830208"/>
              <a:gd name="connsiteY14121" fmla="*/ 6223683 h 8856097"/>
              <a:gd name="connsiteX14122" fmla="*/ 7648528 w 8830208"/>
              <a:gd name="connsiteY14122" fmla="*/ 6207243 h 8856097"/>
              <a:gd name="connsiteX14123" fmla="*/ 7624324 w 8830208"/>
              <a:gd name="connsiteY14123" fmla="*/ 6208443 h 8856097"/>
              <a:gd name="connsiteX14124" fmla="*/ 7896178 w 8830208"/>
              <a:gd name="connsiteY14124" fmla="*/ 6207804 h 8856097"/>
              <a:gd name="connsiteX14125" fmla="*/ 7905703 w 8830208"/>
              <a:gd name="connsiteY14125" fmla="*/ 6217329 h 8856097"/>
              <a:gd name="connsiteX14126" fmla="*/ 7915228 w 8830208"/>
              <a:gd name="connsiteY14126" fmla="*/ 6207804 h 8856097"/>
              <a:gd name="connsiteX14127" fmla="*/ 7905703 w 8830208"/>
              <a:gd name="connsiteY14127" fmla="*/ 6198279 h 8856097"/>
              <a:gd name="connsiteX14128" fmla="*/ 7896178 w 8830208"/>
              <a:gd name="connsiteY14128" fmla="*/ 6207804 h 8856097"/>
              <a:gd name="connsiteX14129" fmla="*/ 3019654 w 8830208"/>
              <a:gd name="connsiteY14129" fmla="*/ 6216958 h 8856097"/>
              <a:gd name="connsiteX14130" fmla="*/ 3011148 w 8830208"/>
              <a:gd name="connsiteY14130" fmla="*/ 6231332 h 8856097"/>
              <a:gd name="connsiteX14131" fmla="*/ 3028712 w 8830208"/>
              <a:gd name="connsiteY14131" fmla="*/ 6222321 h 8856097"/>
              <a:gd name="connsiteX14132" fmla="*/ 3019654 w 8830208"/>
              <a:gd name="connsiteY14132" fmla="*/ 6216958 h 8856097"/>
              <a:gd name="connsiteX14133" fmla="*/ 3244958 w 8830208"/>
              <a:gd name="connsiteY14133" fmla="*/ 6237694 h 8856097"/>
              <a:gd name="connsiteX14134" fmla="*/ 3174692 w 8830208"/>
              <a:gd name="connsiteY14134" fmla="*/ 6271051 h 8856097"/>
              <a:gd name="connsiteX14135" fmla="*/ 3332912 w 8830208"/>
              <a:gd name="connsiteY14135" fmla="*/ 6211739 h 8856097"/>
              <a:gd name="connsiteX14136" fmla="*/ 3244958 w 8830208"/>
              <a:gd name="connsiteY14136" fmla="*/ 6237694 h 8856097"/>
              <a:gd name="connsiteX14137" fmla="*/ 7819978 w 8830208"/>
              <a:gd name="connsiteY14137" fmla="*/ 6217329 h 8856097"/>
              <a:gd name="connsiteX14138" fmla="*/ 7829503 w 8830208"/>
              <a:gd name="connsiteY14138" fmla="*/ 6226854 h 8856097"/>
              <a:gd name="connsiteX14139" fmla="*/ 7839028 w 8830208"/>
              <a:gd name="connsiteY14139" fmla="*/ 6217329 h 8856097"/>
              <a:gd name="connsiteX14140" fmla="*/ 7829503 w 8830208"/>
              <a:gd name="connsiteY14140" fmla="*/ 6207804 h 8856097"/>
              <a:gd name="connsiteX14141" fmla="*/ 7819978 w 8830208"/>
              <a:gd name="connsiteY14141" fmla="*/ 6217329 h 8856097"/>
              <a:gd name="connsiteX14142" fmla="*/ 8096203 w 8830208"/>
              <a:gd name="connsiteY14142" fmla="*/ 6217892 h 8856097"/>
              <a:gd name="connsiteX14143" fmla="*/ 8105728 w 8830208"/>
              <a:gd name="connsiteY14143" fmla="*/ 6222092 h 8856097"/>
              <a:gd name="connsiteX14144" fmla="*/ 8115253 w 8830208"/>
              <a:gd name="connsiteY14144" fmla="*/ 6212005 h 8856097"/>
              <a:gd name="connsiteX14145" fmla="*/ 8105728 w 8830208"/>
              <a:gd name="connsiteY14145" fmla="*/ 6207804 h 8856097"/>
              <a:gd name="connsiteX14146" fmla="*/ 8096203 w 8830208"/>
              <a:gd name="connsiteY14146" fmla="*/ 6217892 h 8856097"/>
              <a:gd name="connsiteX14147" fmla="*/ 8177165 w 8830208"/>
              <a:gd name="connsiteY14147" fmla="*/ 6217329 h 8856097"/>
              <a:gd name="connsiteX14148" fmla="*/ 8187252 w 8830208"/>
              <a:gd name="connsiteY14148" fmla="*/ 6226854 h 8856097"/>
              <a:gd name="connsiteX14149" fmla="*/ 8191453 w 8830208"/>
              <a:gd name="connsiteY14149" fmla="*/ 6217329 h 8856097"/>
              <a:gd name="connsiteX14150" fmla="*/ 8181365 w 8830208"/>
              <a:gd name="connsiteY14150" fmla="*/ 6207804 h 8856097"/>
              <a:gd name="connsiteX14151" fmla="*/ 8177165 w 8830208"/>
              <a:gd name="connsiteY14151" fmla="*/ 6217329 h 8856097"/>
              <a:gd name="connsiteX14152" fmla="*/ 7428538 w 8830208"/>
              <a:gd name="connsiteY14152" fmla="*/ 6232713 h 8856097"/>
              <a:gd name="connsiteX14153" fmla="*/ 7415775 w 8830208"/>
              <a:gd name="connsiteY14153" fmla="*/ 6248105 h 8856097"/>
              <a:gd name="connsiteX14154" fmla="*/ 7433729 w 8830208"/>
              <a:gd name="connsiteY14154" fmla="*/ 6244619 h 8856097"/>
              <a:gd name="connsiteX14155" fmla="*/ 7455646 w 8830208"/>
              <a:gd name="connsiteY14155" fmla="*/ 6229236 h 8856097"/>
              <a:gd name="connsiteX14156" fmla="*/ 7428538 w 8830208"/>
              <a:gd name="connsiteY14156" fmla="*/ 6232713 h 8856097"/>
              <a:gd name="connsiteX14157" fmla="*/ 7542838 w 8830208"/>
              <a:gd name="connsiteY14157" fmla="*/ 6232713 h 8856097"/>
              <a:gd name="connsiteX14158" fmla="*/ 7530075 w 8830208"/>
              <a:gd name="connsiteY14158" fmla="*/ 6248105 h 8856097"/>
              <a:gd name="connsiteX14159" fmla="*/ 7548029 w 8830208"/>
              <a:gd name="connsiteY14159" fmla="*/ 6244619 h 8856097"/>
              <a:gd name="connsiteX14160" fmla="*/ 7569946 w 8830208"/>
              <a:gd name="connsiteY14160" fmla="*/ 6229236 h 8856097"/>
              <a:gd name="connsiteX14161" fmla="*/ 7542838 w 8830208"/>
              <a:gd name="connsiteY14161" fmla="*/ 6232713 h 8856097"/>
              <a:gd name="connsiteX14162" fmla="*/ 7743778 w 8830208"/>
              <a:gd name="connsiteY14162" fmla="*/ 6226854 h 8856097"/>
              <a:gd name="connsiteX14163" fmla="*/ 7752740 w 8830208"/>
              <a:gd name="connsiteY14163" fmla="*/ 6236379 h 8856097"/>
              <a:gd name="connsiteX14164" fmla="*/ 7767590 w 8830208"/>
              <a:gd name="connsiteY14164" fmla="*/ 6226854 h 8856097"/>
              <a:gd name="connsiteX14165" fmla="*/ 7758627 w 8830208"/>
              <a:gd name="connsiteY14165" fmla="*/ 6217329 h 8856097"/>
              <a:gd name="connsiteX14166" fmla="*/ 7743778 w 8830208"/>
              <a:gd name="connsiteY14166" fmla="*/ 6226854 h 8856097"/>
              <a:gd name="connsiteX14167" fmla="*/ 7934278 w 8830208"/>
              <a:gd name="connsiteY14167" fmla="*/ 6226854 h 8856097"/>
              <a:gd name="connsiteX14168" fmla="*/ 7943803 w 8830208"/>
              <a:gd name="connsiteY14168" fmla="*/ 6236379 h 8856097"/>
              <a:gd name="connsiteX14169" fmla="*/ 7953328 w 8830208"/>
              <a:gd name="connsiteY14169" fmla="*/ 6226854 h 8856097"/>
              <a:gd name="connsiteX14170" fmla="*/ 7943803 w 8830208"/>
              <a:gd name="connsiteY14170" fmla="*/ 6217329 h 8856097"/>
              <a:gd name="connsiteX14171" fmla="*/ 7934278 w 8830208"/>
              <a:gd name="connsiteY14171" fmla="*/ 6226854 h 8856097"/>
              <a:gd name="connsiteX14172" fmla="*/ 8010478 w 8830208"/>
              <a:gd name="connsiteY14172" fmla="*/ 6226854 h 8856097"/>
              <a:gd name="connsiteX14173" fmla="*/ 8019440 w 8830208"/>
              <a:gd name="connsiteY14173" fmla="*/ 6236379 h 8856097"/>
              <a:gd name="connsiteX14174" fmla="*/ 8034290 w 8830208"/>
              <a:gd name="connsiteY14174" fmla="*/ 6226854 h 8856097"/>
              <a:gd name="connsiteX14175" fmla="*/ 8025327 w 8830208"/>
              <a:gd name="connsiteY14175" fmla="*/ 6217329 h 8856097"/>
              <a:gd name="connsiteX14176" fmla="*/ 8010478 w 8830208"/>
              <a:gd name="connsiteY14176" fmla="*/ 6226854 h 8856097"/>
              <a:gd name="connsiteX14177" fmla="*/ 3027683 w 8830208"/>
              <a:gd name="connsiteY14177" fmla="*/ 6243523 h 8856097"/>
              <a:gd name="connsiteX14178" fmla="*/ 3014615 w 8830208"/>
              <a:gd name="connsiteY14178" fmla="*/ 6260192 h 8856097"/>
              <a:gd name="connsiteX14179" fmla="*/ 3031284 w 8830208"/>
              <a:gd name="connsiteY14179" fmla="*/ 6247124 h 8856097"/>
              <a:gd name="connsiteX14180" fmla="*/ 3047952 w 8830208"/>
              <a:gd name="connsiteY14180" fmla="*/ 6230455 h 8856097"/>
              <a:gd name="connsiteX14181" fmla="*/ 3027683 w 8830208"/>
              <a:gd name="connsiteY14181" fmla="*/ 6243523 h 8856097"/>
              <a:gd name="connsiteX14182" fmla="*/ 6020639 w 8830208"/>
              <a:gd name="connsiteY14182" fmla="*/ 6248333 h 8856097"/>
              <a:gd name="connsiteX14183" fmla="*/ 6006284 w 8830208"/>
              <a:gd name="connsiteY14183" fmla="*/ 6309179 h 8856097"/>
              <a:gd name="connsiteX14184" fmla="*/ 6001093 w 8830208"/>
              <a:gd name="connsiteY14184" fmla="*/ 6345917 h 8856097"/>
              <a:gd name="connsiteX14185" fmla="*/ 6020019 w 8830208"/>
              <a:gd name="connsiteY14185" fmla="*/ 6289634 h 8856097"/>
              <a:gd name="connsiteX14186" fmla="*/ 6020639 w 8830208"/>
              <a:gd name="connsiteY14186" fmla="*/ 6248333 h 8856097"/>
              <a:gd name="connsiteX14187" fmla="*/ 7662815 w 8830208"/>
              <a:gd name="connsiteY14187" fmla="*/ 6236379 h 8856097"/>
              <a:gd name="connsiteX14188" fmla="*/ 7671778 w 8830208"/>
              <a:gd name="connsiteY14188" fmla="*/ 6245904 h 8856097"/>
              <a:gd name="connsiteX14189" fmla="*/ 7686628 w 8830208"/>
              <a:gd name="connsiteY14189" fmla="*/ 6236379 h 8856097"/>
              <a:gd name="connsiteX14190" fmla="*/ 7677665 w 8830208"/>
              <a:gd name="connsiteY14190" fmla="*/ 6226854 h 8856097"/>
              <a:gd name="connsiteX14191" fmla="*/ 7662815 w 8830208"/>
              <a:gd name="connsiteY14191" fmla="*/ 6236379 h 8856097"/>
              <a:gd name="connsiteX14192" fmla="*/ 7858078 w 8830208"/>
              <a:gd name="connsiteY14192" fmla="*/ 6236379 h 8856097"/>
              <a:gd name="connsiteX14193" fmla="*/ 7867603 w 8830208"/>
              <a:gd name="connsiteY14193" fmla="*/ 6245904 h 8856097"/>
              <a:gd name="connsiteX14194" fmla="*/ 7877128 w 8830208"/>
              <a:gd name="connsiteY14194" fmla="*/ 6236379 h 8856097"/>
              <a:gd name="connsiteX14195" fmla="*/ 7867603 w 8830208"/>
              <a:gd name="connsiteY14195" fmla="*/ 6226854 h 8856097"/>
              <a:gd name="connsiteX14196" fmla="*/ 7858078 w 8830208"/>
              <a:gd name="connsiteY14196" fmla="*/ 6236379 h 8856097"/>
              <a:gd name="connsiteX14197" fmla="*/ 8139065 w 8830208"/>
              <a:gd name="connsiteY14197" fmla="*/ 6236379 h 8856097"/>
              <a:gd name="connsiteX14198" fmla="*/ 8148590 w 8830208"/>
              <a:gd name="connsiteY14198" fmla="*/ 6245904 h 8856097"/>
              <a:gd name="connsiteX14199" fmla="*/ 8158115 w 8830208"/>
              <a:gd name="connsiteY14199" fmla="*/ 6236379 h 8856097"/>
              <a:gd name="connsiteX14200" fmla="*/ 8148590 w 8830208"/>
              <a:gd name="connsiteY14200" fmla="*/ 6226854 h 8856097"/>
              <a:gd name="connsiteX14201" fmla="*/ 8139065 w 8830208"/>
              <a:gd name="connsiteY14201" fmla="*/ 6236379 h 8856097"/>
              <a:gd name="connsiteX14202" fmla="*/ 7317258 w 8830208"/>
              <a:gd name="connsiteY14202" fmla="*/ 6310198 h 8856097"/>
              <a:gd name="connsiteX14203" fmla="*/ 7234676 w 8830208"/>
              <a:gd name="connsiteY14203" fmla="*/ 6450692 h 8856097"/>
              <a:gd name="connsiteX14204" fmla="*/ 7190623 w 8830208"/>
              <a:gd name="connsiteY14204" fmla="*/ 6526416 h 8856097"/>
              <a:gd name="connsiteX14205" fmla="*/ 7181803 w 8830208"/>
              <a:gd name="connsiteY14205" fmla="*/ 6549009 h 8856097"/>
              <a:gd name="connsiteX14206" fmla="*/ 7181803 w 8830208"/>
              <a:gd name="connsiteY14206" fmla="*/ 6562563 h 8856097"/>
              <a:gd name="connsiteX14207" fmla="*/ 7196090 w 8830208"/>
              <a:gd name="connsiteY14207" fmla="*/ 6550704 h 8856097"/>
              <a:gd name="connsiteX14208" fmla="*/ 7210378 w 8830208"/>
              <a:gd name="connsiteY14208" fmla="*/ 6530826 h 8856097"/>
              <a:gd name="connsiteX14209" fmla="*/ 7348671 w 8830208"/>
              <a:gd name="connsiteY14209" fmla="*/ 6294549 h 8856097"/>
              <a:gd name="connsiteX14210" fmla="*/ 7373217 w 8830208"/>
              <a:gd name="connsiteY14210" fmla="*/ 6236379 h 8856097"/>
              <a:gd name="connsiteX14211" fmla="*/ 7317258 w 8830208"/>
              <a:gd name="connsiteY14211" fmla="*/ 6310198 h 8856097"/>
              <a:gd name="connsiteX14212" fmla="*/ 7473906 w 8830208"/>
              <a:gd name="connsiteY14212" fmla="*/ 6242733 h 8856097"/>
              <a:gd name="connsiteX14213" fmla="*/ 7467553 w 8830208"/>
              <a:gd name="connsiteY14213" fmla="*/ 6262945 h 8856097"/>
              <a:gd name="connsiteX14214" fmla="*/ 7467553 w 8830208"/>
              <a:gd name="connsiteY14214" fmla="*/ 6276813 h 8856097"/>
              <a:gd name="connsiteX14215" fmla="*/ 7481840 w 8830208"/>
              <a:gd name="connsiteY14215" fmla="*/ 6264954 h 8856097"/>
              <a:gd name="connsiteX14216" fmla="*/ 7496128 w 8830208"/>
              <a:gd name="connsiteY14216" fmla="*/ 6244743 h 8856097"/>
              <a:gd name="connsiteX14217" fmla="*/ 7473906 w 8830208"/>
              <a:gd name="connsiteY14217" fmla="*/ 6242733 h 8856097"/>
              <a:gd name="connsiteX14218" fmla="*/ 7591378 w 8830208"/>
              <a:gd name="connsiteY14218" fmla="*/ 6250667 h 8856097"/>
              <a:gd name="connsiteX14219" fmla="*/ 7579519 w 8830208"/>
              <a:gd name="connsiteY14219" fmla="*/ 6264954 h 8856097"/>
              <a:gd name="connsiteX14220" fmla="*/ 7594978 w 8830208"/>
              <a:gd name="connsiteY14220" fmla="*/ 6264954 h 8856097"/>
              <a:gd name="connsiteX14221" fmla="*/ 7610428 w 8830208"/>
              <a:gd name="connsiteY14221" fmla="*/ 6250667 h 8856097"/>
              <a:gd name="connsiteX14222" fmla="*/ 7606827 w 8830208"/>
              <a:gd name="connsiteY14222" fmla="*/ 6236379 h 8856097"/>
              <a:gd name="connsiteX14223" fmla="*/ 7591378 w 8830208"/>
              <a:gd name="connsiteY14223" fmla="*/ 6250667 h 8856097"/>
              <a:gd name="connsiteX14224" fmla="*/ 7786640 w 8830208"/>
              <a:gd name="connsiteY14224" fmla="*/ 6245904 h 8856097"/>
              <a:gd name="connsiteX14225" fmla="*/ 7795603 w 8830208"/>
              <a:gd name="connsiteY14225" fmla="*/ 6255429 h 8856097"/>
              <a:gd name="connsiteX14226" fmla="*/ 7810453 w 8830208"/>
              <a:gd name="connsiteY14226" fmla="*/ 6245904 h 8856097"/>
              <a:gd name="connsiteX14227" fmla="*/ 7801490 w 8830208"/>
              <a:gd name="connsiteY14227" fmla="*/ 6236379 h 8856097"/>
              <a:gd name="connsiteX14228" fmla="*/ 7786640 w 8830208"/>
              <a:gd name="connsiteY14228" fmla="*/ 6245904 h 8856097"/>
              <a:gd name="connsiteX14229" fmla="*/ 8058103 w 8830208"/>
              <a:gd name="connsiteY14229" fmla="*/ 6245904 h 8856097"/>
              <a:gd name="connsiteX14230" fmla="*/ 8067065 w 8830208"/>
              <a:gd name="connsiteY14230" fmla="*/ 6255429 h 8856097"/>
              <a:gd name="connsiteX14231" fmla="*/ 8081915 w 8830208"/>
              <a:gd name="connsiteY14231" fmla="*/ 6245904 h 8856097"/>
              <a:gd name="connsiteX14232" fmla="*/ 8072952 w 8830208"/>
              <a:gd name="connsiteY14232" fmla="*/ 6236379 h 8856097"/>
              <a:gd name="connsiteX14233" fmla="*/ 8058103 w 8830208"/>
              <a:gd name="connsiteY14233" fmla="*/ 6245904 h 8856097"/>
              <a:gd name="connsiteX14234" fmla="*/ 8218246 w 8830208"/>
              <a:gd name="connsiteY14234" fmla="*/ 6242885 h 8856097"/>
              <a:gd name="connsiteX14235" fmla="*/ 8236496 w 8830208"/>
              <a:gd name="connsiteY14235" fmla="*/ 6242133 h 8856097"/>
              <a:gd name="connsiteX14236" fmla="*/ 8223999 w 8830208"/>
              <a:gd name="connsiteY14236" fmla="*/ 6237132 h 8856097"/>
              <a:gd name="connsiteX14237" fmla="*/ 8218246 w 8830208"/>
              <a:gd name="connsiteY14237" fmla="*/ 6242885 h 8856097"/>
              <a:gd name="connsiteX14238" fmla="*/ 3037208 w 8830208"/>
              <a:gd name="connsiteY14238" fmla="*/ 6262573 h 8856097"/>
              <a:gd name="connsiteX14239" fmla="*/ 3024140 w 8830208"/>
              <a:gd name="connsiteY14239" fmla="*/ 6279242 h 8856097"/>
              <a:gd name="connsiteX14240" fmla="*/ 3040809 w 8830208"/>
              <a:gd name="connsiteY14240" fmla="*/ 6266174 h 8856097"/>
              <a:gd name="connsiteX14241" fmla="*/ 3053877 w 8830208"/>
              <a:gd name="connsiteY14241" fmla="*/ 6245904 h 8856097"/>
              <a:gd name="connsiteX14242" fmla="*/ 3037208 w 8830208"/>
              <a:gd name="connsiteY14242" fmla="*/ 6262573 h 8856097"/>
              <a:gd name="connsiteX14243" fmla="*/ 7710049 w 8830208"/>
              <a:gd name="connsiteY14243" fmla="*/ 6256068 h 8856097"/>
              <a:gd name="connsiteX14244" fmla="*/ 7708849 w 8830208"/>
              <a:gd name="connsiteY14244" fmla="*/ 6271308 h 8856097"/>
              <a:gd name="connsiteX14245" fmla="*/ 7734253 w 8830208"/>
              <a:gd name="connsiteY14245" fmla="*/ 6254868 h 8856097"/>
              <a:gd name="connsiteX14246" fmla="*/ 7710049 w 8830208"/>
              <a:gd name="connsiteY14246" fmla="*/ 6256068 h 8856097"/>
              <a:gd name="connsiteX14247" fmla="*/ 7977140 w 8830208"/>
              <a:gd name="connsiteY14247" fmla="*/ 6255429 h 8856097"/>
              <a:gd name="connsiteX14248" fmla="*/ 7986103 w 8830208"/>
              <a:gd name="connsiteY14248" fmla="*/ 6264954 h 8856097"/>
              <a:gd name="connsiteX14249" fmla="*/ 8000953 w 8830208"/>
              <a:gd name="connsiteY14249" fmla="*/ 6255429 h 8856097"/>
              <a:gd name="connsiteX14250" fmla="*/ 7991990 w 8830208"/>
              <a:gd name="connsiteY14250" fmla="*/ 6245904 h 8856097"/>
              <a:gd name="connsiteX14251" fmla="*/ 7977140 w 8830208"/>
              <a:gd name="connsiteY14251" fmla="*/ 6255429 h 8856097"/>
              <a:gd name="connsiteX14252" fmla="*/ 7399649 w 8830208"/>
              <a:gd name="connsiteY14252" fmla="*/ 6271365 h 8856097"/>
              <a:gd name="connsiteX14253" fmla="*/ 7219903 w 8830208"/>
              <a:gd name="connsiteY14253" fmla="*/ 6574593 h 8856097"/>
              <a:gd name="connsiteX14254" fmla="*/ 7243620 w 8830208"/>
              <a:gd name="connsiteY14254" fmla="*/ 6560544 h 8856097"/>
              <a:gd name="connsiteX14255" fmla="*/ 7388152 w 8830208"/>
              <a:gd name="connsiteY14255" fmla="*/ 6318952 h 8856097"/>
              <a:gd name="connsiteX14256" fmla="*/ 7399649 w 8830208"/>
              <a:gd name="connsiteY14256" fmla="*/ 6271365 h 8856097"/>
              <a:gd name="connsiteX14257" fmla="*/ 7510472 w 8830208"/>
              <a:gd name="connsiteY14257" fmla="*/ 6274423 h 8856097"/>
              <a:gd name="connsiteX14258" fmla="*/ 7493175 w 8830208"/>
              <a:gd name="connsiteY14258" fmla="*/ 6293529 h 8856097"/>
              <a:gd name="connsiteX14259" fmla="*/ 7509234 w 8830208"/>
              <a:gd name="connsiteY14259" fmla="*/ 6293529 h 8856097"/>
              <a:gd name="connsiteX14260" fmla="*/ 7530942 w 8830208"/>
              <a:gd name="connsiteY14260" fmla="*/ 6278833 h 8856097"/>
              <a:gd name="connsiteX14261" fmla="*/ 7510472 w 8830208"/>
              <a:gd name="connsiteY14261" fmla="*/ 6274423 h 8856097"/>
              <a:gd name="connsiteX14262" fmla="*/ 7829503 w 8830208"/>
              <a:gd name="connsiteY14262" fmla="*/ 6270279 h 8856097"/>
              <a:gd name="connsiteX14263" fmla="*/ 7839028 w 8830208"/>
              <a:gd name="connsiteY14263" fmla="*/ 6279242 h 8856097"/>
              <a:gd name="connsiteX14264" fmla="*/ 7848553 w 8830208"/>
              <a:gd name="connsiteY14264" fmla="*/ 6264393 h 8856097"/>
              <a:gd name="connsiteX14265" fmla="*/ 7839028 w 8830208"/>
              <a:gd name="connsiteY14265" fmla="*/ 6255429 h 8856097"/>
              <a:gd name="connsiteX14266" fmla="*/ 7829503 w 8830208"/>
              <a:gd name="connsiteY14266" fmla="*/ 6270279 h 8856097"/>
              <a:gd name="connsiteX14267" fmla="*/ 7901035 w 8830208"/>
              <a:gd name="connsiteY14267" fmla="*/ 6265107 h 8856097"/>
              <a:gd name="connsiteX14268" fmla="*/ 7915885 w 8830208"/>
              <a:gd name="connsiteY14268" fmla="*/ 6269308 h 8856097"/>
              <a:gd name="connsiteX14269" fmla="*/ 7909903 w 8830208"/>
              <a:gd name="connsiteY14269" fmla="*/ 6255429 h 8856097"/>
              <a:gd name="connsiteX14270" fmla="*/ 7901035 w 8830208"/>
              <a:gd name="connsiteY14270" fmla="*/ 6265107 h 8856097"/>
              <a:gd name="connsiteX14271" fmla="*/ 8105728 w 8830208"/>
              <a:gd name="connsiteY14271" fmla="*/ 6264954 h 8856097"/>
              <a:gd name="connsiteX14272" fmla="*/ 8115253 w 8830208"/>
              <a:gd name="connsiteY14272" fmla="*/ 6274479 h 8856097"/>
              <a:gd name="connsiteX14273" fmla="*/ 8124778 w 8830208"/>
              <a:gd name="connsiteY14273" fmla="*/ 6264954 h 8856097"/>
              <a:gd name="connsiteX14274" fmla="*/ 8115253 w 8830208"/>
              <a:gd name="connsiteY14274" fmla="*/ 6255429 h 8856097"/>
              <a:gd name="connsiteX14275" fmla="*/ 8105728 w 8830208"/>
              <a:gd name="connsiteY14275" fmla="*/ 6264954 h 8856097"/>
              <a:gd name="connsiteX14276" fmla="*/ 8181928 w 8830208"/>
              <a:gd name="connsiteY14276" fmla="*/ 6264954 h 8856097"/>
              <a:gd name="connsiteX14277" fmla="*/ 8191453 w 8830208"/>
              <a:gd name="connsiteY14277" fmla="*/ 6274479 h 8856097"/>
              <a:gd name="connsiteX14278" fmla="*/ 8200978 w 8830208"/>
              <a:gd name="connsiteY14278" fmla="*/ 6264954 h 8856097"/>
              <a:gd name="connsiteX14279" fmla="*/ 8191453 w 8830208"/>
              <a:gd name="connsiteY14279" fmla="*/ 6255429 h 8856097"/>
              <a:gd name="connsiteX14280" fmla="*/ 8181928 w 8830208"/>
              <a:gd name="connsiteY14280" fmla="*/ 6264954 h 8856097"/>
              <a:gd name="connsiteX14281" fmla="*/ 3046733 w 8830208"/>
              <a:gd name="connsiteY14281" fmla="*/ 6281623 h 8856097"/>
              <a:gd name="connsiteX14282" fmla="*/ 3033665 w 8830208"/>
              <a:gd name="connsiteY14282" fmla="*/ 6298292 h 8856097"/>
              <a:gd name="connsiteX14283" fmla="*/ 3050334 w 8830208"/>
              <a:gd name="connsiteY14283" fmla="*/ 6285224 h 8856097"/>
              <a:gd name="connsiteX14284" fmla="*/ 3063402 w 8830208"/>
              <a:gd name="connsiteY14284" fmla="*/ 6264954 h 8856097"/>
              <a:gd name="connsiteX14285" fmla="*/ 3046733 w 8830208"/>
              <a:gd name="connsiteY14285" fmla="*/ 6281623 h 8856097"/>
              <a:gd name="connsiteX14286" fmla="*/ 5934780 w 8830208"/>
              <a:gd name="connsiteY14286" fmla="*/ 6280033 h 8856097"/>
              <a:gd name="connsiteX14287" fmla="*/ 5940533 w 8830208"/>
              <a:gd name="connsiteY14287" fmla="*/ 6285796 h 8856097"/>
              <a:gd name="connsiteX14288" fmla="*/ 5939781 w 8830208"/>
              <a:gd name="connsiteY14288" fmla="*/ 6267536 h 8856097"/>
              <a:gd name="connsiteX14289" fmla="*/ 5934780 w 8830208"/>
              <a:gd name="connsiteY14289" fmla="*/ 6280033 h 8856097"/>
              <a:gd name="connsiteX14290" fmla="*/ 6045584 w 8830208"/>
              <a:gd name="connsiteY14290" fmla="*/ 6317428 h 8856097"/>
              <a:gd name="connsiteX14291" fmla="*/ 6033269 w 8830208"/>
              <a:gd name="connsiteY14291" fmla="*/ 6376902 h 8856097"/>
              <a:gd name="connsiteX14292" fmla="*/ 6065206 w 8830208"/>
              <a:gd name="connsiteY14292" fmla="*/ 6272727 h 8856097"/>
              <a:gd name="connsiteX14293" fmla="*/ 6045584 w 8830208"/>
              <a:gd name="connsiteY14293" fmla="*/ 6317428 h 8856097"/>
              <a:gd name="connsiteX14294" fmla="*/ 7625630 w 8830208"/>
              <a:gd name="connsiteY14294" fmla="*/ 6280299 h 8856097"/>
              <a:gd name="connsiteX14295" fmla="*/ 7619733 w 8830208"/>
              <a:gd name="connsiteY14295" fmla="*/ 6295654 h 8856097"/>
              <a:gd name="connsiteX14296" fmla="*/ 7634907 w 8830208"/>
              <a:gd name="connsiteY14296" fmla="*/ 6289824 h 8856097"/>
              <a:gd name="connsiteX14297" fmla="*/ 7654071 w 8830208"/>
              <a:gd name="connsiteY14297" fmla="*/ 6284004 h 8856097"/>
              <a:gd name="connsiteX14298" fmla="*/ 7658053 w 8830208"/>
              <a:gd name="connsiteY14298" fmla="*/ 6274479 h 8856097"/>
              <a:gd name="connsiteX14299" fmla="*/ 7625630 w 8830208"/>
              <a:gd name="connsiteY14299" fmla="*/ 6280299 h 8856097"/>
              <a:gd name="connsiteX14300" fmla="*/ 8024765 w 8830208"/>
              <a:gd name="connsiteY14300" fmla="*/ 6274479 h 8856097"/>
              <a:gd name="connsiteX14301" fmla="*/ 8034290 w 8830208"/>
              <a:gd name="connsiteY14301" fmla="*/ 6284004 h 8856097"/>
              <a:gd name="connsiteX14302" fmla="*/ 8043815 w 8830208"/>
              <a:gd name="connsiteY14302" fmla="*/ 6274479 h 8856097"/>
              <a:gd name="connsiteX14303" fmla="*/ 8034290 w 8830208"/>
              <a:gd name="connsiteY14303" fmla="*/ 6264954 h 8856097"/>
              <a:gd name="connsiteX14304" fmla="*/ 8024765 w 8830208"/>
              <a:gd name="connsiteY14304" fmla="*/ 6274479 h 8856097"/>
              <a:gd name="connsiteX14305" fmla="*/ 2910602 w 8830208"/>
              <a:gd name="connsiteY14305" fmla="*/ 6287205 h 8856097"/>
              <a:gd name="connsiteX14306" fmla="*/ 2879589 w 8830208"/>
              <a:gd name="connsiteY14306" fmla="*/ 6335707 h 8856097"/>
              <a:gd name="connsiteX14307" fmla="*/ 2892447 w 8830208"/>
              <a:gd name="connsiteY14307" fmla="*/ 6353299 h 8856097"/>
              <a:gd name="connsiteX14308" fmla="*/ 2937291 w 8830208"/>
              <a:gd name="connsiteY14308" fmla="*/ 6327020 h 8856097"/>
              <a:gd name="connsiteX14309" fmla="*/ 2934577 w 8830208"/>
              <a:gd name="connsiteY14309" fmla="*/ 6312113 h 8856097"/>
              <a:gd name="connsiteX14310" fmla="*/ 2895552 w 8830208"/>
              <a:gd name="connsiteY14310" fmla="*/ 6323457 h 8856097"/>
              <a:gd name="connsiteX14311" fmla="*/ 2924327 w 8830208"/>
              <a:gd name="connsiteY14311" fmla="*/ 6302969 h 8856097"/>
              <a:gd name="connsiteX14312" fmla="*/ 2958227 w 8830208"/>
              <a:gd name="connsiteY14312" fmla="*/ 6282766 h 8856097"/>
              <a:gd name="connsiteX14313" fmla="*/ 2910602 w 8830208"/>
              <a:gd name="connsiteY14313" fmla="*/ 6287205 h 8856097"/>
              <a:gd name="connsiteX14314" fmla="*/ 7753303 w 8830208"/>
              <a:gd name="connsiteY14314" fmla="*/ 6284004 h 8856097"/>
              <a:gd name="connsiteX14315" fmla="*/ 7762265 w 8830208"/>
              <a:gd name="connsiteY14315" fmla="*/ 6293529 h 8856097"/>
              <a:gd name="connsiteX14316" fmla="*/ 7777115 w 8830208"/>
              <a:gd name="connsiteY14316" fmla="*/ 6284004 h 8856097"/>
              <a:gd name="connsiteX14317" fmla="*/ 7768152 w 8830208"/>
              <a:gd name="connsiteY14317" fmla="*/ 6274479 h 8856097"/>
              <a:gd name="connsiteX14318" fmla="*/ 7753303 w 8830208"/>
              <a:gd name="connsiteY14318" fmla="*/ 6284004 h 8856097"/>
              <a:gd name="connsiteX14319" fmla="*/ 7943803 w 8830208"/>
              <a:gd name="connsiteY14319" fmla="*/ 6284004 h 8856097"/>
              <a:gd name="connsiteX14320" fmla="*/ 7953328 w 8830208"/>
              <a:gd name="connsiteY14320" fmla="*/ 6293529 h 8856097"/>
              <a:gd name="connsiteX14321" fmla="*/ 7962853 w 8830208"/>
              <a:gd name="connsiteY14321" fmla="*/ 6284004 h 8856097"/>
              <a:gd name="connsiteX14322" fmla="*/ 7953328 w 8830208"/>
              <a:gd name="connsiteY14322" fmla="*/ 6274479 h 8856097"/>
              <a:gd name="connsiteX14323" fmla="*/ 7943803 w 8830208"/>
              <a:gd name="connsiteY14323" fmla="*/ 6284004 h 8856097"/>
              <a:gd name="connsiteX14324" fmla="*/ 7385485 w 8830208"/>
              <a:gd name="connsiteY14324" fmla="*/ 6372130 h 8856097"/>
              <a:gd name="connsiteX14325" fmla="*/ 7290673 w 8830208"/>
              <a:gd name="connsiteY14325" fmla="*/ 6548457 h 8856097"/>
              <a:gd name="connsiteX14326" fmla="*/ 7334250 w 8830208"/>
              <a:gd name="connsiteY14326" fmla="*/ 6488792 h 8856097"/>
              <a:gd name="connsiteX14327" fmla="*/ 7412012 w 8830208"/>
              <a:gd name="connsiteY14327" fmla="*/ 6362405 h 8856097"/>
              <a:gd name="connsiteX14328" fmla="*/ 7458028 w 8830208"/>
              <a:gd name="connsiteY14328" fmla="*/ 6288586 h 8856097"/>
              <a:gd name="connsiteX14329" fmla="*/ 7385485 w 8830208"/>
              <a:gd name="connsiteY14329" fmla="*/ 6372130 h 8856097"/>
              <a:gd name="connsiteX14330" fmla="*/ 7549830 w 8830208"/>
              <a:gd name="connsiteY14330" fmla="*/ 6298292 h 8856097"/>
              <a:gd name="connsiteX14331" fmla="*/ 7557316 w 8830208"/>
              <a:gd name="connsiteY14331" fmla="*/ 6312579 h 8856097"/>
              <a:gd name="connsiteX14332" fmla="*/ 7575776 w 8830208"/>
              <a:gd name="connsiteY14332" fmla="*/ 6298292 h 8856097"/>
              <a:gd name="connsiteX14333" fmla="*/ 7568289 w 8830208"/>
              <a:gd name="connsiteY14333" fmla="*/ 6284004 h 8856097"/>
              <a:gd name="connsiteX14334" fmla="*/ 7549830 w 8830208"/>
              <a:gd name="connsiteY14334" fmla="*/ 6298292 h 8856097"/>
              <a:gd name="connsiteX14335" fmla="*/ 7673931 w 8830208"/>
              <a:gd name="connsiteY14335" fmla="*/ 6290358 h 8856097"/>
              <a:gd name="connsiteX14336" fmla="*/ 7681865 w 8830208"/>
              <a:gd name="connsiteY14336" fmla="*/ 6312579 h 8856097"/>
              <a:gd name="connsiteX14337" fmla="*/ 7696153 w 8830208"/>
              <a:gd name="connsiteY14337" fmla="*/ 6298292 h 8856097"/>
              <a:gd name="connsiteX14338" fmla="*/ 7673931 w 8830208"/>
              <a:gd name="connsiteY14338" fmla="*/ 6290358 h 8856097"/>
              <a:gd name="connsiteX14339" fmla="*/ 7867603 w 8830208"/>
              <a:gd name="connsiteY14339" fmla="*/ 6293529 h 8856097"/>
              <a:gd name="connsiteX14340" fmla="*/ 7877128 w 8830208"/>
              <a:gd name="connsiteY14340" fmla="*/ 6303054 h 8856097"/>
              <a:gd name="connsiteX14341" fmla="*/ 7886653 w 8830208"/>
              <a:gd name="connsiteY14341" fmla="*/ 6293529 h 8856097"/>
              <a:gd name="connsiteX14342" fmla="*/ 7877128 w 8830208"/>
              <a:gd name="connsiteY14342" fmla="*/ 6284004 h 8856097"/>
              <a:gd name="connsiteX14343" fmla="*/ 7867603 w 8830208"/>
              <a:gd name="connsiteY14343" fmla="*/ 6293529 h 8856097"/>
              <a:gd name="connsiteX14344" fmla="*/ 8143828 w 8830208"/>
              <a:gd name="connsiteY14344" fmla="*/ 6293529 h 8856097"/>
              <a:gd name="connsiteX14345" fmla="*/ 8158115 w 8830208"/>
              <a:gd name="connsiteY14345" fmla="*/ 6303054 h 8856097"/>
              <a:gd name="connsiteX14346" fmla="*/ 8172403 w 8830208"/>
              <a:gd name="connsiteY14346" fmla="*/ 6293529 h 8856097"/>
              <a:gd name="connsiteX14347" fmla="*/ 8158115 w 8830208"/>
              <a:gd name="connsiteY14347" fmla="*/ 6284004 h 8856097"/>
              <a:gd name="connsiteX14348" fmla="*/ 8143828 w 8830208"/>
              <a:gd name="connsiteY14348" fmla="*/ 6293529 h 8856097"/>
              <a:gd name="connsiteX14349" fmla="*/ 8224790 w 8830208"/>
              <a:gd name="connsiteY14349" fmla="*/ 6293529 h 8856097"/>
              <a:gd name="connsiteX14350" fmla="*/ 8239640 w 8830208"/>
              <a:gd name="connsiteY14350" fmla="*/ 6303054 h 8856097"/>
              <a:gd name="connsiteX14351" fmla="*/ 8248603 w 8830208"/>
              <a:gd name="connsiteY14351" fmla="*/ 6293529 h 8856097"/>
              <a:gd name="connsiteX14352" fmla="*/ 8233753 w 8830208"/>
              <a:gd name="connsiteY14352" fmla="*/ 6284004 h 8856097"/>
              <a:gd name="connsiteX14353" fmla="*/ 8224790 w 8830208"/>
              <a:gd name="connsiteY14353" fmla="*/ 6293529 h 8856097"/>
              <a:gd name="connsiteX14354" fmla="*/ 7796165 w 8830208"/>
              <a:gd name="connsiteY14354" fmla="*/ 6303054 h 8856097"/>
              <a:gd name="connsiteX14355" fmla="*/ 7805128 w 8830208"/>
              <a:gd name="connsiteY14355" fmla="*/ 6312579 h 8856097"/>
              <a:gd name="connsiteX14356" fmla="*/ 7819978 w 8830208"/>
              <a:gd name="connsiteY14356" fmla="*/ 6303054 h 8856097"/>
              <a:gd name="connsiteX14357" fmla="*/ 7811015 w 8830208"/>
              <a:gd name="connsiteY14357" fmla="*/ 6293529 h 8856097"/>
              <a:gd name="connsiteX14358" fmla="*/ 7796165 w 8830208"/>
              <a:gd name="connsiteY14358" fmla="*/ 6303054 h 8856097"/>
              <a:gd name="connsiteX14359" fmla="*/ 8067628 w 8830208"/>
              <a:gd name="connsiteY14359" fmla="*/ 6303054 h 8856097"/>
              <a:gd name="connsiteX14360" fmla="*/ 8076590 w 8830208"/>
              <a:gd name="connsiteY14360" fmla="*/ 6312579 h 8856097"/>
              <a:gd name="connsiteX14361" fmla="*/ 8091440 w 8830208"/>
              <a:gd name="connsiteY14361" fmla="*/ 6303054 h 8856097"/>
              <a:gd name="connsiteX14362" fmla="*/ 8082477 w 8830208"/>
              <a:gd name="connsiteY14362" fmla="*/ 6293529 h 8856097"/>
              <a:gd name="connsiteX14363" fmla="*/ 8067628 w 8830208"/>
              <a:gd name="connsiteY14363" fmla="*/ 6303054 h 8856097"/>
              <a:gd name="connsiteX14364" fmla="*/ 6087885 w 8830208"/>
              <a:gd name="connsiteY14364" fmla="*/ 6319723 h 8856097"/>
              <a:gd name="connsiteX14365" fmla="*/ 6070997 w 8830208"/>
              <a:gd name="connsiteY14365" fmla="*/ 6397543 h 8856097"/>
              <a:gd name="connsiteX14366" fmla="*/ 6100115 w 8830208"/>
              <a:gd name="connsiteY14366" fmla="*/ 6303054 h 8856097"/>
              <a:gd name="connsiteX14367" fmla="*/ 6087885 w 8830208"/>
              <a:gd name="connsiteY14367" fmla="*/ 6319723 h 8856097"/>
              <a:gd name="connsiteX14368" fmla="*/ 7464743 w 8830208"/>
              <a:gd name="connsiteY14368" fmla="*/ 6334687 h 8856097"/>
              <a:gd name="connsiteX14369" fmla="*/ 7328212 w 8830208"/>
              <a:gd name="connsiteY14369" fmla="*/ 6552429 h 8856097"/>
              <a:gd name="connsiteX14370" fmla="*/ 7333136 w 8830208"/>
              <a:gd name="connsiteY14370" fmla="*/ 6564335 h 8856097"/>
              <a:gd name="connsiteX14371" fmla="*/ 7372626 w 8830208"/>
              <a:gd name="connsiteY14371" fmla="*/ 6514986 h 8856097"/>
              <a:gd name="connsiteX14372" fmla="*/ 7453856 w 8830208"/>
              <a:gd name="connsiteY14372" fmla="*/ 6386570 h 8856097"/>
              <a:gd name="connsiteX14373" fmla="*/ 7496547 w 8830208"/>
              <a:gd name="connsiteY14373" fmla="*/ 6308075 h 8856097"/>
              <a:gd name="connsiteX14374" fmla="*/ 7464743 w 8830208"/>
              <a:gd name="connsiteY14374" fmla="*/ 6334687 h 8856097"/>
              <a:gd name="connsiteX14375" fmla="*/ 7597731 w 8830208"/>
              <a:gd name="connsiteY14375" fmla="*/ 6309408 h 8856097"/>
              <a:gd name="connsiteX14376" fmla="*/ 7591378 w 8830208"/>
              <a:gd name="connsiteY14376" fmla="*/ 6329620 h 8856097"/>
              <a:gd name="connsiteX14377" fmla="*/ 7591378 w 8830208"/>
              <a:gd name="connsiteY14377" fmla="*/ 6343488 h 8856097"/>
              <a:gd name="connsiteX14378" fmla="*/ 7605665 w 8830208"/>
              <a:gd name="connsiteY14378" fmla="*/ 6331629 h 8856097"/>
              <a:gd name="connsiteX14379" fmla="*/ 7619953 w 8830208"/>
              <a:gd name="connsiteY14379" fmla="*/ 6311418 h 8856097"/>
              <a:gd name="connsiteX14380" fmla="*/ 7597731 w 8830208"/>
              <a:gd name="connsiteY14380" fmla="*/ 6309408 h 8856097"/>
              <a:gd name="connsiteX14381" fmla="*/ 7916590 w 8830208"/>
              <a:gd name="connsiteY14381" fmla="*/ 6311694 h 8856097"/>
              <a:gd name="connsiteX14382" fmla="*/ 7903664 w 8830208"/>
              <a:gd name="connsiteY14382" fmla="*/ 6319723 h 8856097"/>
              <a:gd name="connsiteX14383" fmla="*/ 7914847 w 8830208"/>
              <a:gd name="connsiteY14383" fmla="*/ 6326629 h 8856097"/>
              <a:gd name="connsiteX14384" fmla="*/ 7932887 w 8830208"/>
              <a:gd name="connsiteY14384" fmla="*/ 6313485 h 8856097"/>
              <a:gd name="connsiteX14385" fmla="*/ 7916590 w 8830208"/>
              <a:gd name="connsiteY14385" fmla="*/ 6311694 h 8856097"/>
              <a:gd name="connsiteX14386" fmla="*/ 7991428 w 8830208"/>
              <a:gd name="connsiteY14386" fmla="*/ 6312579 h 8856097"/>
              <a:gd name="connsiteX14387" fmla="*/ 8000953 w 8830208"/>
              <a:gd name="connsiteY14387" fmla="*/ 6322104 h 8856097"/>
              <a:gd name="connsiteX14388" fmla="*/ 8010478 w 8830208"/>
              <a:gd name="connsiteY14388" fmla="*/ 6312579 h 8856097"/>
              <a:gd name="connsiteX14389" fmla="*/ 8000953 w 8830208"/>
              <a:gd name="connsiteY14389" fmla="*/ 6303054 h 8856097"/>
              <a:gd name="connsiteX14390" fmla="*/ 7991428 w 8830208"/>
              <a:gd name="connsiteY14390" fmla="*/ 6312579 h 8856097"/>
              <a:gd name="connsiteX14391" fmla="*/ 5912453 w 8830208"/>
              <a:gd name="connsiteY14391" fmla="*/ 6359100 h 8856097"/>
              <a:gd name="connsiteX14392" fmla="*/ 5896928 w 8830208"/>
              <a:gd name="connsiteY14392" fmla="*/ 6442444 h 8856097"/>
              <a:gd name="connsiteX14393" fmla="*/ 5897928 w 8830208"/>
              <a:gd name="connsiteY14393" fmla="*/ 6479267 h 8856097"/>
              <a:gd name="connsiteX14394" fmla="*/ 5908834 w 8830208"/>
              <a:gd name="connsiteY14394" fmla="*/ 6445929 h 8856097"/>
              <a:gd name="connsiteX14395" fmla="*/ 5925341 w 8830208"/>
              <a:gd name="connsiteY14395" fmla="*/ 6403067 h 8856097"/>
              <a:gd name="connsiteX14396" fmla="*/ 5931885 w 8830208"/>
              <a:gd name="connsiteY14396" fmla="*/ 6312579 h 8856097"/>
              <a:gd name="connsiteX14397" fmla="*/ 5912453 w 8830208"/>
              <a:gd name="connsiteY14397" fmla="*/ 6359100 h 8856097"/>
              <a:gd name="connsiteX14398" fmla="*/ 7715203 w 8830208"/>
              <a:gd name="connsiteY14398" fmla="*/ 6328029 h 8856097"/>
              <a:gd name="connsiteX14399" fmla="*/ 7715203 w 8830208"/>
              <a:gd name="connsiteY14399" fmla="*/ 6343488 h 8856097"/>
              <a:gd name="connsiteX14400" fmla="*/ 7729490 w 8830208"/>
              <a:gd name="connsiteY14400" fmla="*/ 6331629 h 8856097"/>
              <a:gd name="connsiteX14401" fmla="*/ 7743778 w 8830208"/>
              <a:gd name="connsiteY14401" fmla="*/ 6316180 h 8856097"/>
              <a:gd name="connsiteX14402" fmla="*/ 7729490 w 8830208"/>
              <a:gd name="connsiteY14402" fmla="*/ 6312579 h 8856097"/>
              <a:gd name="connsiteX14403" fmla="*/ 7715203 w 8830208"/>
              <a:gd name="connsiteY14403" fmla="*/ 6328029 h 8856097"/>
              <a:gd name="connsiteX14404" fmla="*/ 7844581 w 8830208"/>
              <a:gd name="connsiteY14404" fmla="*/ 6320828 h 8856097"/>
              <a:gd name="connsiteX14405" fmla="*/ 7842838 w 8830208"/>
              <a:gd name="connsiteY14405" fmla="*/ 6338612 h 8856097"/>
              <a:gd name="connsiteX14406" fmla="*/ 7856049 w 8830208"/>
              <a:gd name="connsiteY14406" fmla="*/ 6320790 h 8856097"/>
              <a:gd name="connsiteX14407" fmla="*/ 7852039 w 8830208"/>
              <a:gd name="connsiteY14407" fmla="*/ 6308760 h 8856097"/>
              <a:gd name="connsiteX14408" fmla="*/ 7844581 w 8830208"/>
              <a:gd name="connsiteY14408" fmla="*/ 6320828 h 8856097"/>
              <a:gd name="connsiteX14409" fmla="*/ 8115253 w 8830208"/>
              <a:gd name="connsiteY14409" fmla="*/ 6322104 h 8856097"/>
              <a:gd name="connsiteX14410" fmla="*/ 8124778 w 8830208"/>
              <a:gd name="connsiteY14410" fmla="*/ 6331629 h 8856097"/>
              <a:gd name="connsiteX14411" fmla="*/ 8134303 w 8830208"/>
              <a:gd name="connsiteY14411" fmla="*/ 6322104 h 8856097"/>
              <a:gd name="connsiteX14412" fmla="*/ 8124778 w 8830208"/>
              <a:gd name="connsiteY14412" fmla="*/ 6312579 h 8856097"/>
              <a:gd name="connsiteX14413" fmla="*/ 8115253 w 8830208"/>
              <a:gd name="connsiteY14413" fmla="*/ 6322104 h 8856097"/>
              <a:gd name="connsiteX14414" fmla="*/ 8191453 w 8830208"/>
              <a:gd name="connsiteY14414" fmla="*/ 6322104 h 8856097"/>
              <a:gd name="connsiteX14415" fmla="*/ 8200978 w 8830208"/>
              <a:gd name="connsiteY14415" fmla="*/ 6331629 h 8856097"/>
              <a:gd name="connsiteX14416" fmla="*/ 8210503 w 8830208"/>
              <a:gd name="connsiteY14416" fmla="*/ 6322104 h 8856097"/>
              <a:gd name="connsiteX14417" fmla="*/ 8200978 w 8830208"/>
              <a:gd name="connsiteY14417" fmla="*/ 6312579 h 8856097"/>
              <a:gd name="connsiteX14418" fmla="*/ 8191453 w 8830208"/>
              <a:gd name="connsiteY14418" fmla="*/ 6322104 h 8856097"/>
              <a:gd name="connsiteX14419" fmla="*/ 8272415 w 8830208"/>
              <a:gd name="connsiteY14419" fmla="*/ 6322104 h 8856097"/>
              <a:gd name="connsiteX14420" fmla="*/ 8282502 w 8830208"/>
              <a:gd name="connsiteY14420" fmla="*/ 6331629 h 8856097"/>
              <a:gd name="connsiteX14421" fmla="*/ 8286703 w 8830208"/>
              <a:gd name="connsiteY14421" fmla="*/ 6322104 h 8856097"/>
              <a:gd name="connsiteX14422" fmla="*/ 8276615 w 8830208"/>
              <a:gd name="connsiteY14422" fmla="*/ 6312579 h 8856097"/>
              <a:gd name="connsiteX14423" fmla="*/ 8272415 w 8830208"/>
              <a:gd name="connsiteY14423" fmla="*/ 6322104 h 8856097"/>
              <a:gd name="connsiteX14424" fmla="*/ 7498719 w 8830208"/>
              <a:gd name="connsiteY14424" fmla="*/ 6370987 h 8856097"/>
              <a:gd name="connsiteX14425" fmla="*/ 7370721 w 8830208"/>
              <a:gd name="connsiteY14425" fmla="*/ 6587528 h 8856097"/>
              <a:gd name="connsiteX14426" fmla="*/ 7540791 w 8830208"/>
              <a:gd name="connsiteY14426" fmla="*/ 6327505 h 8856097"/>
              <a:gd name="connsiteX14427" fmla="*/ 7498719 w 8830208"/>
              <a:gd name="connsiteY14427" fmla="*/ 6370987 h 8856097"/>
              <a:gd name="connsiteX14428" fmla="*/ 7639003 w 8830208"/>
              <a:gd name="connsiteY14428" fmla="*/ 6341154 h 8856097"/>
              <a:gd name="connsiteX14429" fmla="*/ 7636764 w 8830208"/>
              <a:gd name="connsiteY14429" fmla="*/ 6360204 h 8856097"/>
              <a:gd name="connsiteX14430" fmla="*/ 7667578 w 8830208"/>
              <a:gd name="connsiteY14430" fmla="*/ 6329725 h 8856097"/>
              <a:gd name="connsiteX14431" fmla="*/ 7639003 w 8830208"/>
              <a:gd name="connsiteY14431" fmla="*/ 6341154 h 8856097"/>
              <a:gd name="connsiteX14432" fmla="*/ 8034700 w 8830208"/>
              <a:gd name="connsiteY14432" fmla="*/ 6330973 h 8856097"/>
              <a:gd name="connsiteX14433" fmla="*/ 8052016 w 8830208"/>
              <a:gd name="connsiteY14433" fmla="*/ 6344069 h 8856097"/>
              <a:gd name="connsiteX14434" fmla="*/ 8049140 w 8830208"/>
              <a:gd name="connsiteY14434" fmla="*/ 6322104 h 8856097"/>
              <a:gd name="connsiteX14435" fmla="*/ 8034700 w 8830208"/>
              <a:gd name="connsiteY14435" fmla="*/ 6330973 h 8856097"/>
              <a:gd name="connsiteX14436" fmla="*/ 7759656 w 8830208"/>
              <a:gd name="connsiteY14436" fmla="*/ 6337983 h 8856097"/>
              <a:gd name="connsiteX14437" fmla="*/ 7766571 w 8830208"/>
              <a:gd name="connsiteY14437" fmla="*/ 6360204 h 8856097"/>
              <a:gd name="connsiteX14438" fmla="*/ 7785326 w 8830208"/>
              <a:gd name="connsiteY14438" fmla="*/ 6345917 h 8856097"/>
              <a:gd name="connsiteX14439" fmla="*/ 7759656 w 8830208"/>
              <a:gd name="connsiteY14439" fmla="*/ 6337983 h 8856097"/>
              <a:gd name="connsiteX14440" fmla="*/ 7958500 w 8830208"/>
              <a:gd name="connsiteY14440" fmla="*/ 6340498 h 8856097"/>
              <a:gd name="connsiteX14441" fmla="*/ 7975816 w 8830208"/>
              <a:gd name="connsiteY14441" fmla="*/ 6353594 h 8856097"/>
              <a:gd name="connsiteX14442" fmla="*/ 7972940 w 8830208"/>
              <a:gd name="connsiteY14442" fmla="*/ 6331629 h 8856097"/>
              <a:gd name="connsiteX14443" fmla="*/ 7958500 w 8830208"/>
              <a:gd name="connsiteY14443" fmla="*/ 6340498 h 8856097"/>
              <a:gd name="connsiteX14444" fmla="*/ 8234820 w 8830208"/>
              <a:gd name="connsiteY14444" fmla="*/ 6340345 h 8856097"/>
              <a:gd name="connsiteX14445" fmla="*/ 8238268 w 8830208"/>
              <a:gd name="connsiteY14445" fmla="*/ 6354937 h 8856097"/>
              <a:gd name="connsiteX14446" fmla="*/ 8252860 w 8830208"/>
              <a:gd name="connsiteY14446" fmla="*/ 6351489 h 8856097"/>
              <a:gd name="connsiteX14447" fmla="*/ 8249412 w 8830208"/>
              <a:gd name="connsiteY14447" fmla="*/ 6336897 h 8856097"/>
              <a:gd name="connsiteX14448" fmla="*/ 8234820 w 8830208"/>
              <a:gd name="connsiteY14448" fmla="*/ 6340345 h 8856097"/>
              <a:gd name="connsiteX14449" fmla="*/ 8311020 w 8830208"/>
              <a:gd name="connsiteY14449" fmla="*/ 6340345 h 8856097"/>
              <a:gd name="connsiteX14450" fmla="*/ 8314468 w 8830208"/>
              <a:gd name="connsiteY14450" fmla="*/ 6354937 h 8856097"/>
              <a:gd name="connsiteX14451" fmla="*/ 8329060 w 8830208"/>
              <a:gd name="connsiteY14451" fmla="*/ 6351489 h 8856097"/>
              <a:gd name="connsiteX14452" fmla="*/ 8325612 w 8830208"/>
              <a:gd name="connsiteY14452" fmla="*/ 6336897 h 8856097"/>
              <a:gd name="connsiteX14453" fmla="*/ 8311020 w 8830208"/>
              <a:gd name="connsiteY14453" fmla="*/ 6340345 h 8856097"/>
              <a:gd name="connsiteX14454" fmla="*/ 6845256 w 8830208"/>
              <a:gd name="connsiteY14454" fmla="*/ 6347508 h 8856097"/>
              <a:gd name="connsiteX14455" fmla="*/ 6838903 w 8830208"/>
              <a:gd name="connsiteY14455" fmla="*/ 6363700 h 8856097"/>
              <a:gd name="connsiteX14456" fmla="*/ 6850170 w 8830208"/>
              <a:gd name="connsiteY14456" fmla="*/ 6362272 h 8856097"/>
              <a:gd name="connsiteX14457" fmla="*/ 6856524 w 8830208"/>
              <a:gd name="connsiteY14457" fmla="*/ 6346079 h 8856097"/>
              <a:gd name="connsiteX14458" fmla="*/ 6845256 w 8830208"/>
              <a:gd name="connsiteY14458" fmla="*/ 6347508 h 8856097"/>
              <a:gd name="connsiteX14459" fmla="*/ 7882300 w 8830208"/>
              <a:gd name="connsiteY14459" fmla="*/ 6350023 h 8856097"/>
              <a:gd name="connsiteX14460" fmla="*/ 7899616 w 8830208"/>
              <a:gd name="connsiteY14460" fmla="*/ 6363119 h 8856097"/>
              <a:gd name="connsiteX14461" fmla="*/ 7896740 w 8830208"/>
              <a:gd name="connsiteY14461" fmla="*/ 6341154 h 8856097"/>
              <a:gd name="connsiteX14462" fmla="*/ 7882300 w 8830208"/>
              <a:gd name="connsiteY14462" fmla="*/ 6350023 h 8856097"/>
              <a:gd name="connsiteX14463" fmla="*/ 8153353 w 8830208"/>
              <a:gd name="connsiteY14463" fmla="*/ 6350679 h 8856097"/>
              <a:gd name="connsiteX14464" fmla="*/ 8162315 w 8830208"/>
              <a:gd name="connsiteY14464" fmla="*/ 6360204 h 8856097"/>
              <a:gd name="connsiteX14465" fmla="*/ 8177165 w 8830208"/>
              <a:gd name="connsiteY14465" fmla="*/ 6350679 h 8856097"/>
              <a:gd name="connsiteX14466" fmla="*/ 8168202 w 8830208"/>
              <a:gd name="connsiteY14466" fmla="*/ 6341154 h 8856097"/>
              <a:gd name="connsiteX14467" fmla="*/ 8153353 w 8830208"/>
              <a:gd name="connsiteY14467" fmla="*/ 6350679 h 8856097"/>
              <a:gd name="connsiteX14468" fmla="*/ 5943296 w 8830208"/>
              <a:gd name="connsiteY14468" fmla="*/ 6391161 h 8856097"/>
              <a:gd name="connsiteX14469" fmla="*/ 5924960 w 8830208"/>
              <a:gd name="connsiteY14469" fmla="*/ 6464979 h 8856097"/>
              <a:gd name="connsiteX14470" fmla="*/ 5924998 w 8830208"/>
              <a:gd name="connsiteY14470" fmla="*/ 6498317 h 8856097"/>
              <a:gd name="connsiteX14471" fmla="*/ 5943372 w 8830208"/>
              <a:gd name="connsiteY14471" fmla="*/ 6460217 h 8856097"/>
              <a:gd name="connsiteX14472" fmla="*/ 5961746 w 8830208"/>
              <a:gd name="connsiteY14472" fmla="*/ 6422117 h 8856097"/>
              <a:gd name="connsiteX14473" fmla="*/ 5956830 w 8830208"/>
              <a:gd name="connsiteY14473" fmla="*/ 6474504 h 8856097"/>
              <a:gd name="connsiteX14474" fmla="*/ 5951915 w 8830208"/>
              <a:gd name="connsiteY14474" fmla="*/ 6526892 h 8856097"/>
              <a:gd name="connsiteX14475" fmla="*/ 5971604 w 8830208"/>
              <a:gd name="connsiteY14475" fmla="*/ 6488792 h 8856097"/>
              <a:gd name="connsiteX14476" fmla="*/ 5991292 w 8830208"/>
              <a:gd name="connsiteY14476" fmla="*/ 6450692 h 8856097"/>
              <a:gd name="connsiteX14477" fmla="*/ 5986806 w 8830208"/>
              <a:gd name="connsiteY14477" fmla="*/ 6503079 h 8856097"/>
              <a:gd name="connsiteX14478" fmla="*/ 5982319 w 8830208"/>
              <a:gd name="connsiteY14478" fmla="*/ 6555467 h 8856097"/>
              <a:gd name="connsiteX14479" fmla="*/ 6001093 w 8830208"/>
              <a:gd name="connsiteY14479" fmla="*/ 6513938 h 8856097"/>
              <a:gd name="connsiteX14480" fmla="*/ 6024801 w 8830208"/>
              <a:gd name="connsiteY14480" fmla="*/ 6432976 h 8856097"/>
              <a:gd name="connsiteX14481" fmla="*/ 6029735 w 8830208"/>
              <a:gd name="connsiteY14481" fmla="*/ 6393542 h 8856097"/>
              <a:gd name="connsiteX14482" fmla="*/ 6020648 w 8830208"/>
              <a:gd name="connsiteY14482" fmla="*/ 6414002 h 8856097"/>
              <a:gd name="connsiteX14483" fmla="*/ 5991178 w 8830208"/>
              <a:gd name="connsiteY14483" fmla="*/ 6416098 h 8856097"/>
              <a:gd name="connsiteX14484" fmla="*/ 5991178 w 8830208"/>
              <a:gd name="connsiteY14484" fmla="*/ 6385141 h 8856097"/>
              <a:gd name="connsiteX14485" fmla="*/ 5976614 w 8830208"/>
              <a:gd name="connsiteY14485" fmla="*/ 6403629 h 8856097"/>
              <a:gd name="connsiteX14486" fmla="*/ 5962060 w 8830208"/>
              <a:gd name="connsiteY14486" fmla="*/ 6422117 h 8856097"/>
              <a:gd name="connsiteX14487" fmla="*/ 5967041 w 8830208"/>
              <a:gd name="connsiteY14487" fmla="*/ 6386398 h 8856097"/>
              <a:gd name="connsiteX14488" fmla="*/ 5943296 w 8830208"/>
              <a:gd name="connsiteY14488" fmla="*/ 6391161 h 8856097"/>
              <a:gd name="connsiteX14489" fmla="*/ 7536361 w 8830208"/>
              <a:gd name="connsiteY14489" fmla="*/ 6400686 h 8856097"/>
              <a:gd name="connsiteX14490" fmla="*/ 7410403 w 8830208"/>
              <a:gd name="connsiteY14490" fmla="*/ 6605102 h 8856097"/>
              <a:gd name="connsiteX14491" fmla="*/ 7396115 w 8830208"/>
              <a:gd name="connsiteY14491" fmla="*/ 6626904 h 8856097"/>
              <a:gd name="connsiteX14492" fmla="*/ 7381828 w 8830208"/>
              <a:gd name="connsiteY14492" fmla="*/ 6653051 h 8856097"/>
              <a:gd name="connsiteX14493" fmla="*/ 7381828 w 8830208"/>
              <a:gd name="connsiteY14493" fmla="*/ 6667338 h 8856097"/>
              <a:gd name="connsiteX14494" fmla="*/ 7396115 w 8830208"/>
              <a:gd name="connsiteY14494" fmla="*/ 6655479 h 8856097"/>
              <a:gd name="connsiteX14495" fmla="*/ 7410403 w 8830208"/>
              <a:gd name="connsiteY14495" fmla="*/ 6634525 h 8856097"/>
              <a:gd name="connsiteX14496" fmla="*/ 7500566 w 8830208"/>
              <a:gd name="connsiteY14496" fmla="*/ 6488059 h 8856097"/>
              <a:gd name="connsiteX14497" fmla="*/ 7581833 w 8830208"/>
              <a:gd name="connsiteY14497" fmla="*/ 6350679 h 8856097"/>
              <a:gd name="connsiteX14498" fmla="*/ 7536361 w 8830208"/>
              <a:gd name="connsiteY14498" fmla="*/ 6400686 h 8856097"/>
              <a:gd name="connsiteX14499" fmla="*/ 7681474 w 8830208"/>
              <a:gd name="connsiteY14499" fmla="*/ 6360843 h 8856097"/>
              <a:gd name="connsiteX14500" fmla="*/ 7680274 w 8830208"/>
              <a:gd name="connsiteY14500" fmla="*/ 6376083 h 8856097"/>
              <a:gd name="connsiteX14501" fmla="*/ 7705678 w 8830208"/>
              <a:gd name="connsiteY14501" fmla="*/ 6359643 h 8856097"/>
              <a:gd name="connsiteX14502" fmla="*/ 7681474 w 8830208"/>
              <a:gd name="connsiteY14502" fmla="*/ 6360843 h 8856097"/>
              <a:gd name="connsiteX14503" fmla="*/ 7805299 w 8830208"/>
              <a:gd name="connsiteY14503" fmla="*/ 6360843 h 8856097"/>
              <a:gd name="connsiteX14504" fmla="*/ 7804099 w 8830208"/>
              <a:gd name="connsiteY14504" fmla="*/ 6376083 h 8856097"/>
              <a:gd name="connsiteX14505" fmla="*/ 7829503 w 8830208"/>
              <a:gd name="connsiteY14505" fmla="*/ 6359643 h 8856097"/>
              <a:gd name="connsiteX14506" fmla="*/ 7805299 w 8830208"/>
              <a:gd name="connsiteY14506" fmla="*/ 6360843 h 8856097"/>
              <a:gd name="connsiteX14507" fmla="*/ 8077153 w 8830208"/>
              <a:gd name="connsiteY14507" fmla="*/ 6360204 h 8856097"/>
              <a:gd name="connsiteX14508" fmla="*/ 8086115 w 8830208"/>
              <a:gd name="connsiteY14508" fmla="*/ 6369729 h 8856097"/>
              <a:gd name="connsiteX14509" fmla="*/ 8100965 w 8830208"/>
              <a:gd name="connsiteY14509" fmla="*/ 6360204 h 8856097"/>
              <a:gd name="connsiteX14510" fmla="*/ 8092002 w 8830208"/>
              <a:gd name="connsiteY14510" fmla="*/ 6350679 h 8856097"/>
              <a:gd name="connsiteX14511" fmla="*/ 8077153 w 8830208"/>
              <a:gd name="connsiteY14511" fmla="*/ 6360204 h 8856097"/>
              <a:gd name="connsiteX14512" fmla="*/ 6873250 w 8830208"/>
              <a:gd name="connsiteY14512" fmla="*/ 6375293 h 8856097"/>
              <a:gd name="connsiteX14513" fmla="*/ 6878784 w 8830208"/>
              <a:gd name="connsiteY14513" fmla="*/ 6386598 h 8856097"/>
              <a:gd name="connsiteX14514" fmla="*/ 6888337 w 8830208"/>
              <a:gd name="connsiteY14514" fmla="*/ 6360204 h 8856097"/>
              <a:gd name="connsiteX14515" fmla="*/ 6873250 w 8830208"/>
              <a:gd name="connsiteY14515" fmla="*/ 6375293 h 8856097"/>
              <a:gd name="connsiteX14516" fmla="*/ 7929220 w 8830208"/>
              <a:gd name="connsiteY14516" fmla="*/ 6370206 h 8856097"/>
              <a:gd name="connsiteX14517" fmla="*/ 7944793 w 8830208"/>
              <a:gd name="connsiteY14517" fmla="*/ 6382074 h 8856097"/>
              <a:gd name="connsiteX14518" fmla="*/ 7945289 w 8830208"/>
              <a:gd name="connsiteY14518" fmla="*/ 6365891 h 8856097"/>
              <a:gd name="connsiteX14519" fmla="*/ 7929220 w 8830208"/>
              <a:gd name="connsiteY14519" fmla="*/ 6370206 h 8856097"/>
              <a:gd name="connsiteX14520" fmla="*/ 8000953 w 8830208"/>
              <a:gd name="connsiteY14520" fmla="*/ 6369729 h 8856097"/>
              <a:gd name="connsiteX14521" fmla="*/ 8009915 w 8830208"/>
              <a:gd name="connsiteY14521" fmla="*/ 6379254 h 8856097"/>
              <a:gd name="connsiteX14522" fmla="*/ 8024765 w 8830208"/>
              <a:gd name="connsiteY14522" fmla="*/ 6369729 h 8856097"/>
              <a:gd name="connsiteX14523" fmla="*/ 8015802 w 8830208"/>
              <a:gd name="connsiteY14523" fmla="*/ 6360204 h 8856097"/>
              <a:gd name="connsiteX14524" fmla="*/ 8000953 w 8830208"/>
              <a:gd name="connsiteY14524" fmla="*/ 6369729 h 8856097"/>
              <a:gd name="connsiteX14525" fmla="*/ 8277178 w 8830208"/>
              <a:gd name="connsiteY14525" fmla="*/ 6369168 h 8856097"/>
              <a:gd name="connsiteX14526" fmla="*/ 8286703 w 8830208"/>
              <a:gd name="connsiteY14526" fmla="*/ 6384017 h 8856097"/>
              <a:gd name="connsiteX14527" fmla="*/ 8296228 w 8830208"/>
              <a:gd name="connsiteY14527" fmla="*/ 6375054 h 8856097"/>
              <a:gd name="connsiteX14528" fmla="*/ 8286703 w 8830208"/>
              <a:gd name="connsiteY14528" fmla="*/ 6360204 h 8856097"/>
              <a:gd name="connsiteX14529" fmla="*/ 8277178 w 8830208"/>
              <a:gd name="connsiteY14529" fmla="*/ 6369168 h 8856097"/>
              <a:gd name="connsiteX14530" fmla="*/ 8349539 w 8830208"/>
              <a:gd name="connsiteY14530" fmla="*/ 6368244 h 8856097"/>
              <a:gd name="connsiteX14531" fmla="*/ 8353854 w 8830208"/>
              <a:gd name="connsiteY14531" fmla="*/ 6384312 h 8856097"/>
              <a:gd name="connsiteX14532" fmla="*/ 8365722 w 8830208"/>
              <a:gd name="connsiteY14532" fmla="*/ 6368739 h 8856097"/>
              <a:gd name="connsiteX14533" fmla="*/ 8349539 w 8830208"/>
              <a:gd name="connsiteY14533" fmla="*/ 6368244 h 8856097"/>
              <a:gd name="connsiteX14534" fmla="*/ 7551392 w 8830208"/>
              <a:gd name="connsiteY14534" fmla="*/ 6462598 h 8856097"/>
              <a:gd name="connsiteX14535" fmla="*/ 7457342 w 8830208"/>
              <a:gd name="connsiteY14535" fmla="*/ 6626904 h 8856097"/>
              <a:gd name="connsiteX14536" fmla="*/ 7498366 w 8830208"/>
              <a:gd name="connsiteY14536" fmla="*/ 6576898 h 8856097"/>
              <a:gd name="connsiteX14537" fmla="*/ 7579243 w 8830208"/>
              <a:gd name="connsiteY14537" fmla="*/ 6453340 h 8856097"/>
              <a:gd name="connsiteX14538" fmla="*/ 7629478 w 8830208"/>
              <a:gd name="connsiteY14538" fmla="*/ 6374759 h 8856097"/>
              <a:gd name="connsiteX14539" fmla="*/ 7551392 w 8830208"/>
              <a:gd name="connsiteY14539" fmla="*/ 6462598 h 8856097"/>
              <a:gd name="connsiteX14540" fmla="*/ 7724537 w 8830208"/>
              <a:gd name="connsiteY14540" fmla="*/ 6384246 h 8856097"/>
              <a:gd name="connsiteX14541" fmla="*/ 7718374 w 8830208"/>
              <a:gd name="connsiteY14541" fmla="*/ 6404658 h 8856097"/>
              <a:gd name="connsiteX14542" fmla="*/ 7753303 w 8830208"/>
              <a:gd name="connsiteY14542" fmla="*/ 6378093 h 8856097"/>
              <a:gd name="connsiteX14543" fmla="*/ 7724537 w 8830208"/>
              <a:gd name="connsiteY14543" fmla="*/ 6384246 h 8856097"/>
              <a:gd name="connsiteX14544" fmla="*/ 8120425 w 8830208"/>
              <a:gd name="connsiteY14544" fmla="*/ 6378598 h 8856097"/>
              <a:gd name="connsiteX14545" fmla="*/ 8137741 w 8830208"/>
              <a:gd name="connsiteY14545" fmla="*/ 6391694 h 8856097"/>
              <a:gd name="connsiteX14546" fmla="*/ 8134865 w 8830208"/>
              <a:gd name="connsiteY14546" fmla="*/ 6369729 h 8856097"/>
              <a:gd name="connsiteX14547" fmla="*/ 8120425 w 8830208"/>
              <a:gd name="connsiteY14547" fmla="*/ 6378598 h 8856097"/>
              <a:gd name="connsiteX14548" fmla="*/ 8200978 w 8830208"/>
              <a:gd name="connsiteY14548" fmla="*/ 6379254 h 8856097"/>
              <a:gd name="connsiteX14549" fmla="*/ 8210503 w 8830208"/>
              <a:gd name="connsiteY14549" fmla="*/ 6388779 h 8856097"/>
              <a:gd name="connsiteX14550" fmla="*/ 8220028 w 8830208"/>
              <a:gd name="connsiteY14550" fmla="*/ 6379254 h 8856097"/>
              <a:gd name="connsiteX14551" fmla="*/ 8210503 w 8830208"/>
              <a:gd name="connsiteY14551" fmla="*/ 6369729 h 8856097"/>
              <a:gd name="connsiteX14552" fmla="*/ 8200978 w 8830208"/>
              <a:gd name="connsiteY14552" fmla="*/ 6379254 h 8856097"/>
              <a:gd name="connsiteX14553" fmla="*/ 7844200 w 8830208"/>
              <a:gd name="connsiteY14553" fmla="*/ 6388123 h 8856097"/>
              <a:gd name="connsiteX14554" fmla="*/ 7867689 w 8830208"/>
              <a:gd name="connsiteY14554" fmla="*/ 6393437 h 8856097"/>
              <a:gd name="connsiteX14555" fmla="*/ 7879461 w 8830208"/>
              <a:gd name="connsiteY14555" fmla="*/ 6379254 h 8856097"/>
              <a:gd name="connsiteX14556" fmla="*/ 7864564 w 8830208"/>
              <a:gd name="connsiteY14556" fmla="*/ 6379254 h 8856097"/>
              <a:gd name="connsiteX14557" fmla="*/ 7844200 w 8830208"/>
              <a:gd name="connsiteY14557" fmla="*/ 6388123 h 8856097"/>
              <a:gd name="connsiteX14558" fmla="*/ 8044225 w 8830208"/>
              <a:gd name="connsiteY14558" fmla="*/ 6388123 h 8856097"/>
              <a:gd name="connsiteX14559" fmla="*/ 8061541 w 8830208"/>
              <a:gd name="connsiteY14559" fmla="*/ 6401219 h 8856097"/>
              <a:gd name="connsiteX14560" fmla="*/ 8058665 w 8830208"/>
              <a:gd name="connsiteY14560" fmla="*/ 6379254 h 8856097"/>
              <a:gd name="connsiteX14561" fmla="*/ 8044225 w 8830208"/>
              <a:gd name="connsiteY14561" fmla="*/ 6388123 h 8856097"/>
              <a:gd name="connsiteX14562" fmla="*/ 6820605 w 8830208"/>
              <a:gd name="connsiteY14562" fmla="*/ 6403858 h 8856097"/>
              <a:gd name="connsiteX14563" fmla="*/ 6826358 w 8830208"/>
              <a:gd name="connsiteY14563" fmla="*/ 6409621 h 8856097"/>
              <a:gd name="connsiteX14564" fmla="*/ 6825606 w 8830208"/>
              <a:gd name="connsiteY14564" fmla="*/ 6391361 h 8856097"/>
              <a:gd name="connsiteX14565" fmla="*/ 6820605 w 8830208"/>
              <a:gd name="connsiteY14565" fmla="*/ 6403858 h 8856097"/>
              <a:gd name="connsiteX14566" fmla="*/ 7968025 w 8830208"/>
              <a:gd name="connsiteY14566" fmla="*/ 6397648 h 8856097"/>
              <a:gd name="connsiteX14567" fmla="*/ 7985341 w 8830208"/>
              <a:gd name="connsiteY14567" fmla="*/ 6410744 h 8856097"/>
              <a:gd name="connsiteX14568" fmla="*/ 7982465 w 8830208"/>
              <a:gd name="connsiteY14568" fmla="*/ 6388779 h 8856097"/>
              <a:gd name="connsiteX14569" fmla="*/ 7968025 w 8830208"/>
              <a:gd name="connsiteY14569" fmla="*/ 6397648 h 8856097"/>
              <a:gd name="connsiteX14570" fmla="*/ 8244345 w 8830208"/>
              <a:gd name="connsiteY14570" fmla="*/ 6397495 h 8856097"/>
              <a:gd name="connsiteX14571" fmla="*/ 8247793 w 8830208"/>
              <a:gd name="connsiteY14571" fmla="*/ 6412087 h 8856097"/>
              <a:gd name="connsiteX14572" fmla="*/ 8262385 w 8830208"/>
              <a:gd name="connsiteY14572" fmla="*/ 6408639 h 8856097"/>
              <a:gd name="connsiteX14573" fmla="*/ 8258937 w 8830208"/>
              <a:gd name="connsiteY14573" fmla="*/ 6394047 h 8856097"/>
              <a:gd name="connsiteX14574" fmla="*/ 8244345 w 8830208"/>
              <a:gd name="connsiteY14574" fmla="*/ 6397495 h 8856097"/>
              <a:gd name="connsiteX14575" fmla="*/ 8320545 w 8830208"/>
              <a:gd name="connsiteY14575" fmla="*/ 6397495 h 8856097"/>
              <a:gd name="connsiteX14576" fmla="*/ 8323993 w 8830208"/>
              <a:gd name="connsiteY14576" fmla="*/ 6412087 h 8856097"/>
              <a:gd name="connsiteX14577" fmla="*/ 8338585 w 8830208"/>
              <a:gd name="connsiteY14577" fmla="*/ 6408639 h 8856097"/>
              <a:gd name="connsiteX14578" fmla="*/ 8335137 w 8830208"/>
              <a:gd name="connsiteY14578" fmla="*/ 6394047 h 8856097"/>
              <a:gd name="connsiteX14579" fmla="*/ 8320545 w 8830208"/>
              <a:gd name="connsiteY14579" fmla="*/ 6397495 h 8856097"/>
              <a:gd name="connsiteX14580" fmla="*/ 8392906 w 8830208"/>
              <a:gd name="connsiteY14580" fmla="*/ 6397828 h 8856097"/>
              <a:gd name="connsiteX14581" fmla="*/ 8411242 w 8830208"/>
              <a:gd name="connsiteY14581" fmla="*/ 6400924 h 8856097"/>
              <a:gd name="connsiteX14582" fmla="*/ 8400526 w 8830208"/>
              <a:gd name="connsiteY14582" fmla="*/ 6390208 h 8856097"/>
              <a:gd name="connsiteX14583" fmla="*/ 8392906 w 8830208"/>
              <a:gd name="connsiteY14583" fmla="*/ 6397828 h 8856097"/>
              <a:gd name="connsiteX14584" fmla="*/ 6959289 w 8830208"/>
              <a:gd name="connsiteY14584" fmla="*/ 6404915 h 8856097"/>
              <a:gd name="connsiteX14585" fmla="*/ 6961708 w 8830208"/>
              <a:gd name="connsiteY14585" fmla="*/ 6436404 h 8856097"/>
              <a:gd name="connsiteX14586" fmla="*/ 6973167 w 8830208"/>
              <a:gd name="connsiteY14586" fmla="*/ 6403629 h 8856097"/>
              <a:gd name="connsiteX14587" fmla="*/ 6959289 w 8830208"/>
              <a:gd name="connsiteY14587" fmla="*/ 6404915 h 8856097"/>
              <a:gd name="connsiteX14588" fmla="*/ 7572851 w 8830208"/>
              <a:gd name="connsiteY14588" fmla="*/ 6517720 h 8856097"/>
              <a:gd name="connsiteX14589" fmla="*/ 7499652 w 8830208"/>
              <a:gd name="connsiteY14589" fmla="*/ 6643126 h 8856097"/>
              <a:gd name="connsiteX14590" fmla="*/ 7574100 w 8830208"/>
              <a:gd name="connsiteY14590" fmla="*/ 6545942 h 8856097"/>
              <a:gd name="connsiteX14591" fmla="*/ 7656719 w 8830208"/>
              <a:gd name="connsiteY14591" fmla="*/ 6427804 h 8856097"/>
              <a:gd name="connsiteX14592" fmla="*/ 7664577 w 8830208"/>
              <a:gd name="connsiteY14592" fmla="*/ 6398304 h 8856097"/>
              <a:gd name="connsiteX14593" fmla="*/ 7572851 w 8830208"/>
              <a:gd name="connsiteY14593" fmla="*/ 6517720 h 8856097"/>
              <a:gd name="connsiteX14594" fmla="*/ 7767199 w 8830208"/>
              <a:gd name="connsiteY14594" fmla="*/ 6408468 h 8856097"/>
              <a:gd name="connsiteX14595" fmla="*/ 7788907 w 8830208"/>
              <a:gd name="connsiteY14595" fmla="*/ 6414402 h 8856097"/>
              <a:gd name="connsiteX14596" fmla="*/ 7805014 w 8830208"/>
              <a:gd name="connsiteY14596" fmla="*/ 6398304 h 8856097"/>
              <a:gd name="connsiteX14597" fmla="*/ 7789241 w 8830208"/>
              <a:gd name="connsiteY14597" fmla="*/ 6398304 h 8856097"/>
              <a:gd name="connsiteX14598" fmla="*/ 7767199 w 8830208"/>
              <a:gd name="connsiteY14598" fmla="*/ 6408468 h 8856097"/>
              <a:gd name="connsiteX14599" fmla="*/ 7891415 w 8830208"/>
              <a:gd name="connsiteY14599" fmla="*/ 6407829 h 8856097"/>
              <a:gd name="connsiteX14600" fmla="*/ 7906360 w 8830208"/>
              <a:gd name="connsiteY14600" fmla="*/ 6431233 h 8856097"/>
              <a:gd name="connsiteX14601" fmla="*/ 7906265 w 8830208"/>
              <a:gd name="connsiteY14601" fmla="*/ 6398304 h 8856097"/>
              <a:gd name="connsiteX14602" fmla="*/ 7891415 w 8830208"/>
              <a:gd name="connsiteY14602" fmla="*/ 6407829 h 8856097"/>
              <a:gd name="connsiteX14603" fmla="*/ 8162878 w 8830208"/>
              <a:gd name="connsiteY14603" fmla="*/ 6407829 h 8856097"/>
              <a:gd name="connsiteX14604" fmla="*/ 8177165 w 8830208"/>
              <a:gd name="connsiteY14604" fmla="*/ 6417354 h 8856097"/>
              <a:gd name="connsiteX14605" fmla="*/ 8191453 w 8830208"/>
              <a:gd name="connsiteY14605" fmla="*/ 6407829 h 8856097"/>
              <a:gd name="connsiteX14606" fmla="*/ 8177165 w 8830208"/>
              <a:gd name="connsiteY14606" fmla="*/ 6398304 h 8856097"/>
              <a:gd name="connsiteX14607" fmla="*/ 8162878 w 8830208"/>
              <a:gd name="connsiteY14607" fmla="*/ 6407829 h 8856097"/>
              <a:gd name="connsiteX14608" fmla="*/ 6853981 w 8830208"/>
              <a:gd name="connsiteY14608" fmla="*/ 6416078 h 8856097"/>
              <a:gd name="connsiteX14609" fmla="*/ 6852238 w 8830208"/>
              <a:gd name="connsiteY14609" fmla="*/ 6433862 h 8856097"/>
              <a:gd name="connsiteX14610" fmla="*/ 6865449 w 8830208"/>
              <a:gd name="connsiteY14610" fmla="*/ 6416040 h 8856097"/>
              <a:gd name="connsiteX14611" fmla="*/ 6861439 w 8830208"/>
              <a:gd name="connsiteY14611" fmla="*/ 6404010 h 8856097"/>
              <a:gd name="connsiteX14612" fmla="*/ 6853981 w 8830208"/>
              <a:gd name="connsiteY14612" fmla="*/ 6416078 h 8856097"/>
              <a:gd name="connsiteX14613" fmla="*/ 8086678 w 8830208"/>
              <a:gd name="connsiteY14613" fmla="*/ 6417354 h 8856097"/>
              <a:gd name="connsiteX14614" fmla="*/ 8095640 w 8830208"/>
              <a:gd name="connsiteY14614" fmla="*/ 6426879 h 8856097"/>
              <a:gd name="connsiteX14615" fmla="*/ 8110490 w 8830208"/>
              <a:gd name="connsiteY14615" fmla="*/ 6417354 h 8856097"/>
              <a:gd name="connsiteX14616" fmla="*/ 8101527 w 8830208"/>
              <a:gd name="connsiteY14616" fmla="*/ 6407829 h 8856097"/>
              <a:gd name="connsiteX14617" fmla="*/ 8086678 w 8830208"/>
              <a:gd name="connsiteY14617" fmla="*/ 6417354 h 8856097"/>
              <a:gd name="connsiteX14618" fmla="*/ 6997103 w 8830208"/>
              <a:gd name="connsiteY14618" fmla="*/ 6432366 h 8856097"/>
              <a:gd name="connsiteX14619" fmla="*/ 6995998 w 8830208"/>
              <a:gd name="connsiteY14619" fmla="*/ 6453798 h 8856097"/>
              <a:gd name="connsiteX14620" fmla="*/ 7012419 w 8830208"/>
              <a:gd name="connsiteY14620" fmla="*/ 6447673 h 8856097"/>
              <a:gd name="connsiteX14621" fmla="*/ 7023688 w 8830208"/>
              <a:gd name="connsiteY14621" fmla="*/ 6436404 h 8856097"/>
              <a:gd name="connsiteX14622" fmla="*/ 7013524 w 8830208"/>
              <a:gd name="connsiteY14622" fmla="*/ 6426242 h 8856097"/>
              <a:gd name="connsiteX14623" fmla="*/ 7003361 w 8830208"/>
              <a:gd name="connsiteY14623" fmla="*/ 6416078 h 8856097"/>
              <a:gd name="connsiteX14624" fmla="*/ 6997103 w 8830208"/>
              <a:gd name="connsiteY14624" fmla="*/ 6432366 h 8856097"/>
              <a:gd name="connsiteX14625" fmla="*/ 7645689 w 8830208"/>
              <a:gd name="connsiteY14625" fmla="*/ 6491698 h 8856097"/>
              <a:gd name="connsiteX14626" fmla="*/ 7509481 w 8830208"/>
              <a:gd name="connsiteY14626" fmla="*/ 6719631 h 8856097"/>
              <a:gd name="connsiteX14627" fmla="*/ 7537638 w 8830208"/>
              <a:gd name="connsiteY14627" fmla="*/ 6692446 h 8856097"/>
              <a:gd name="connsiteX14628" fmla="*/ 7567927 w 8830208"/>
              <a:gd name="connsiteY14628" fmla="*/ 6639773 h 8856097"/>
              <a:gd name="connsiteX14629" fmla="*/ 7713612 w 8830208"/>
              <a:gd name="connsiteY14629" fmla="*/ 6424727 h 8856097"/>
              <a:gd name="connsiteX14630" fmla="*/ 7708002 w 8830208"/>
              <a:gd name="connsiteY14630" fmla="*/ 6417354 h 8856097"/>
              <a:gd name="connsiteX14631" fmla="*/ 7645689 w 8830208"/>
              <a:gd name="connsiteY14631" fmla="*/ 6491698 h 8856097"/>
              <a:gd name="connsiteX14632" fmla="*/ 7812358 w 8830208"/>
              <a:gd name="connsiteY14632" fmla="*/ 6428785 h 8856097"/>
              <a:gd name="connsiteX14633" fmla="*/ 7815215 w 8830208"/>
              <a:gd name="connsiteY14633" fmla="*/ 6455454 h 8856097"/>
              <a:gd name="connsiteX14634" fmla="*/ 7829503 w 8830208"/>
              <a:gd name="connsiteY14634" fmla="*/ 6451473 h 8856097"/>
              <a:gd name="connsiteX14635" fmla="*/ 7835284 w 8830208"/>
              <a:gd name="connsiteY14635" fmla="*/ 6432423 h 8856097"/>
              <a:gd name="connsiteX14636" fmla="*/ 7812358 w 8830208"/>
              <a:gd name="connsiteY14636" fmla="*/ 6428785 h 8856097"/>
              <a:gd name="connsiteX14637" fmla="*/ 8010478 w 8830208"/>
              <a:gd name="connsiteY14637" fmla="*/ 6426879 h 8856097"/>
              <a:gd name="connsiteX14638" fmla="*/ 8019440 w 8830208"/>
              <a:gd name="connsiteY14638" fmla="*/ 6436404 h 8856097"/>
              <a:gd name="connsiteX14639" fmla="*/ 8034290 w 8830208"/>
              <a:gd name="connsiteY14639" fmla="*/ 6426879 h 8856097"/>
              <a:gd name="connsiteX14640" fmla="*/ 8025327 w 8830208"/>
              <a:gd name="connsiteY14640" fmla="*/ 6417354 h 8856097"/>
              <a:gd name="connsiteX14641" fmla="*/ 8010478 w 8830208"/>
              <a:gd name="connsiteY14641" fmla="*/ 6426879 h 8856097"/>
              <a:gd name="connsiteX14642" fmla="*/ 8282864 w 8830208"/>
              <a:gd name="connsiteY14642" fmla="*/ 6425394 h 8856097"/>
              <a:gd name="connsiteX14643" fmla="*/ 8287179 w 8830208"/>
              <a:gd name="connsiteY14643" fmla="*/ 6441462 h 8856097"/>
              <a:gd name="connsiteX14644" fmla="*/ 8299047 w 8830208"/>
              <a:gd name="connsiteY14644" fmla="*/ 6425889 h 8856097"/>
              <a:gd name="connsiteX14645" fmla="*/ 8282864 w 8830208"/>
              <a:gd name="connsiteY14645" fmla="*/ 6425394 h 8856097"/>
              <a:gd name="connsiteX14646" fmla="*/ 8362903 w 8830208"/>
              <a:gd name="connsiteY14646" fmla="*/ 6426879 h 8856097"/>
              <a:gd name="connsiteX14647" fmla="*/ 8372428 w 8830208"/>
              <a:gd name="connsiteY14647" fmla="*/ 6436404 h 8856097"/>
              <a:gd name="connsiteX14648" fmla="*/ 8381953 w 8830208"/>
              <a:gd name="connsiteY14648" fmla="*/ 6426879 h 8856097"/>
              <a:gd name="connsiteX14649" fmla="*/ 8372428 w 8830208"/>
              <a:gd name="connsiteY14649" fmla="*/ 6417354 h 8856097"/>
              <a:gd name="connsiteX14650" fmla="*/ 8362903 w 8830208"/>
              <a:gd name="connsiteY14650" fmla="*/ 6426879 h 8856097"/>
              <a:gd name="connsiteX14651" fmla="*/ 6889814 w 8830208"/>
              <a:gd name="connsiteY14651" fmla="*/ 6441577 h 8856097"/>
              <a:gd name="connsiteX14652" fmla="*/ 6889480 w 8830208"/>
              <a:gd name="connsiteY14652" fmla="*/ 6461579 h 8856097"/>
              <a:gd name="connsiteX14653" fmla="*/ 6915103 w 8830208"/>
              <a:gd name="connsiteY14653" fmla="*/ 6440605 h 8856097"/>
              <a:gd name="connsiteX14654" fmla="*/ 6889814 w 8830208"/>
              <a:gd name="connsiteY14654" fmla="*/ 6441577 h 8856097"/>
              <a:gd name="connsiteX14655" fmla="*/ 7938649 w 8830208"/>
              <a:gd name="connsiteY14655" fmla="*/ 6437043 h 8856097"/>
              <a:gd name="connsiteX14656" fmla="*/ 7937449 w 8830208"/>
              <a:gd name="connsiteY14656" fmla="*/ 6452283 h 8856097"/>
              <a:gd name="connsiteX14657" fmla="*/ 7962853 w 8830208"/>
              <a:gd name="connsiteY14657" fmla="*/ 6435843 h 8856097"/>
              <a:gd name="connsiteX14658" fmla="*/ 7938649 w 8830208"/>
              <a:gd name="connsiteY14658" fmla="*/ 6437043 h 8856097"/>
              <a:gd name="connsiteX14659" fmla="*/ 8130864 w 8830208"/>
              <a:gd name="connsiteY14659" fmla="*/ 6433490 h 8856097"/>
              <a:gd name="connsiteX14660" fmla="*/ 8139065 w 8830208"/>
              <a:gd name="connsiteY14660" fmla="*/ 6455454 h 8856097"/>
              <a:gd name="connsiteX14661" fmla="*/ 8153353 w 8830208"/>
              <a:gd name="connsiteY14661" fmla="*/ 6446492 h 8856097"/>
              <a:gd name="connsiteX14662" fmla="*/ 8130864 w 8830208"/>
              <a:gd name="connsiteY14662" fmla="*/ 6433490 h 8856097"/>
              <a:gd name="connsiteX14663" fmla="*/ 8205740 w 8830208"/>
              <a:gd name="connsiteY14663" fmla="*/ 6436404 h 8856097"/>
              <a:gd name="connsiteX14664" fmla="*/ 8214703 w 8830208"/>
              <a:gd name="connsiteY14664" fmla="*/ 6445929 h 8856097"/>
              <a:gd name="connsiteX14665" fmla="*/ 8229553 w 8830208"/>
              <a:gd name="connsiteY14665" fmla="*/ 6436404 h 8856097"/>
              <a:gd name="connsiteX14666" fmla="*/ 8220590 w 8830208"/>
              <a:gd name="connsiteY14666" fmla="*/ 6426879 h 8856097"/>
              <a:gd name="connsiteX14667" fmla="*/ 8205740 w 8830208"/>
              <a:gd name="connsiteY14667" fmla="*/ 6436404 h 8856097"/>
              <a:gd name="connsiteX14668" fmla="*/ 8443960 w 8830208"/>
              <a:gd name="connsiteY14668" fmla="*/ 6436557 h 8856097"/>
              <a:gd name="connsiteX14669" fmla="*/ 8458810 w 8830208"/>
              <a:gd name="connsiteY14669" fmla="*/ 6440758 h 8856097"/>
              <a:gd name="connsiteX14670" fmla="*/ 8452828 w 8830208"/>
              <a:gd name="connsiteY14670" fmla="*/ 6426879 h 8856097"/>
              <a:gd name="connsiteX14671" fmla="*/ 8443960 w 8830208"/>
              <a:gd name="connsiteY14671" fmla="*/ 6436557 h 8856097"/>
              <a:gd name="connsiteX14672" fmla="*/ 7674750 w 8830208"/>
              <a:gd name="connsiteY14672" fmla="*/ 6538960 h 8856097"/>
              <a:gd name="connsiteX14673" fmla="*/ 7590215 w 8830208"/>
              <a:gd name="connsiteY14673" fmla="*/ 6691989 h 8856097"/>
              <a:gd name="connsiteX14674" fmla="*/ 7753360 w 8830208"/>
              <a:gd name="connsiteY14674" fmla="*/ 6441205 h 8856097"/>
              <a:gd name="connsiteX14675" fmla="*/ 7674750 w 8830208"/>
              <a:gd name="connsiteY14675" fmla="*/ 6538960 h 8856097"/>
              <a:gd name="connsiteX14676" fmla="*/ 8053750 w 8830208"/>
              <a:gd name="connsiteY14676" fmla="*/ 6445273 h 8856097"/>
              <a:gd name="connsiteX14677" fmla="*/ 8071066 w 8830208"/>
              <a:gd name="connsiteY14677" fmla="*/ 6458369 h 8856097"/>
              <a:gd name="connsiteX14678" fmla="*/ 8068190 w 8830208"/>
              <a:gd name="connsiteY14678" fmla="*/ 6436404 h 8856097"/>
              <a:gd name="connsiteX14679" fmla="*/ 8053750 w 8830208"/>
              <a:gd name="connsiteY14679" fmla="*/ 6445273 h 8856097"/>
              <a:gd name="connsiteX14680" fmla="*/ 7032689 w 8830208"/>
              <a:gd name="connsiteY14680" fmla="*/ 6460627 h 8856097"/>
              <a:gd name="connsiteX14681" fmla="*/ 7048824 w 8830208"/>
              <a:gd name="connsiteY14681" fmla="*/ 6474228 h 8856097"/>
              <a:gd name="connsiteX14682" fmla="*/ 7048157 w 8830208"/>
              <a:gd name="connsiteY14682" fmla="*/ 6445929 h 8856097"/>
              <a:gd name="connsiteX14683" fmla="*/ 7032689 w 8830208"/>
              <a:gd name="connsiteY14683" fmla="*/ 6460627 h 8856097"/>
              <a:gd name="connsiteX14684" fmla="*/ 7854992 w 8830208"/>
              <a:gd name="connsiteY14684" fmla="*/ 6459284 h 8856097"/>
              <a:gd name="connsiteX14685" fmla="*/ 7855477 w 8830208"/>
              <a:gd name="connsiteY14685" fmla="*/ 6478258 h 8856097"/>
              <a:gd name="connsiteX14686" fmla="*/ 7886653 w 8830208"/>
              <a:gd name="connsiteY14686" fmla="*/ 6454293 h 8856097"/>
              <a:gd name="connsiteX14687" fmla="*/ 7854992 w 8830208"/>
              <a:gd name="connsiteY14687" fmla="*/ 6459284 h 8856097"/>
              <a:gd name="connsiteX14688" fmla="*/ 7982798 w 8830208"/>
              <a:gd name="connsiteY14688" fmla="*/ 6459141 h 8856097"/>
              <a:gd name="connsiteX14689" fmla="*/ 7981512 w 8830208"/>
              <a:gd name="connsiteY14689" fmla="*/ 6479019 h 8856097"/>
              <a:gd name="connsiteX14690" fmla="*/ 7997438 w 8830208"/>
              <a:gd name="connsiteY14690" fmla="*/ 6469933 h 8856097"/>
              <a:gd name="connsiteX14691" fmla="*/ 7982798 w 8830208"/>
              <a:gd name="connsiteY14691" fmla="*/ 6459141 h 8856097"/>
              <a:gd name="connsiteX14692" fmla="*/ 8329270 w 8830208"/>
              <a:gd name="connsiteY14692" fmla="*/ 6455931 h 8856097"/>
              <a:gd name="connsiteX14693" fmla="*/ 8344843 w 8830208"/>
              <a:gd name="connsiteY14693" fmla="*/ 6467799 h 8856097"/>
              <a:gd name="connsiteX14694" fmla="*/ 8345339 w 8830208"/>
              <a:gd name="connsiteY14694" fmla="*/ 6451616 h 8856097"/>
              <a:gd name="connsiteX14695" fmla="*/ 8329270 w 8830208"/>
              <a:gd name="connsiteY14695" fmla="*/ 6455931 h 8856097"/>
              <a:gd name="connsiteX14696" fmla="*/ 8405765 w 8830208"/>
              <a:gd name="connsiteY14696" fmla="*/ 6455454 h 8856097"/>
              <a:gd name="connsiteX14697" fmla="*/ 8415290 w 8830208"/>
              <a:gd name="connsiteY14697" fmla="*/ 6464979 h 8856097"/>
              <a:gd name="connsiteX14698" fmla="*/ 8424815 w 8830208"/>
              <a:gd name="connsiteY14698" fmla="*/ 6455454 h 8856097"/>
              <a:gd name="connsiteX14699" fmla="*/ 8415290 w 8830208"/>
              <a:gd name="connsiteY14699" fmla="*/ 6445929 h 8856097"/>
              <a:gd name="connsiteX14700" fmla="*/ 8405765 w 8830208"/>
              <a:gd name="connsiteY14700" fmla="*/ 6455454 h 8856097"/>
              <a:gd name="connsiteX14701" fmla="*/ 6834931 w 8830208"/>
              <a:gd name="connsiteY14701" fmla="*/ 6463703 h 8856097"/>
              <a:gd name="connsiteX14702" fmla="*/ 6833188 w 8830208"/>
              <a:gd name="connsiteY14702" fmla="*/ 6481487 h 8856097"/>
              <a:gd name="connsiteX14703" fmla="*/ 6846399 w 8830208"/>
              <a:gd name="connsiteY14703" fmla="*/ 6463665 h 8856097"/>
              <a:gd name="connsiteX14704" fmla="*/ 6842389 w 8830208"/>
              <a:gd name="connsiteY14704" fmla="*/ 6451635 h 8856097"/>
              <a:gd name="connsiteX14705" fmla="*/ 6834931 w 8830208"/>
              <a:gd name="connsiteY14705" fmla="*/ 6463703 h 8856097"/>
              <a:gd name="connsiteX14706" fmla="*/ 6930400 w 8830208"/>
              <a:gd name="connsiteY14706" fmla="*/ 6470543 h 8856097"/>
              <a:gd name="connsiteX14707" fmla="*/ 6935934 w 8830208"/>
              <a:gd name="connsiteY14707" fmla="*/ 6481848 h 8856097"/>
              <a:gd name="connsiteX14708" fmla="*/ 6945487 w 8830208"/>
              <a:gd name="connsiteY14708" fmla="*/ 6455454 h 8856097"/>
              <a:gd name="connsiteX14709" fmla="*/ 6930400 w 8830208"/>
              <a:gd name="connsiteY14709" fmla="*/ 6470543 h 8856097"/>
              <a:gd name="connsiteX14710" fmla="*/ 8172403 w 8830208"/>
              <a:gd name="connsiteY14710" fmla="*/ 6469742 h 8856097"/>
              <a:gd name="connsiteX14711" fmla="*/ 8182642 w 8830208"/>
              <a:gd name="connsiteY14711" fmla="*/ 6482201 h 8856097"/>
              <a:gd name="connsiteX14712" fmla="*/ 8192882 w 8830208"/>
              <a:gd name="connsiteY14712" fmla="*/ 6469742 h 8856097"/>
              <a:gd name="connsiteX14713" fmla="*/ 8182642 w 8830208"/>
              <a:gd name="connsiteY14713" fmla="*/ 6457283 h 8856097"/>
              <a:gd name="connsiteX14714" fmla="*/ 8172403 w 8830208"/>
              <a:gd name="connsiteY14714" fmla="*/ 6469742 h 8856097"/>
              <a:gd name="connsiteX14715" fmla="*/ 8248603 w 8830208"/>
              <a:gd name="connsiteY14715" fmla="*/ 6464979 h 8856097"/>
              <a:gd name="connsiteX14716" fmla="*/ 8257565 w 8830208"/>
              <a:gd name="connsiteY14716" fmla="*/ 6474504 h 8856097"/>
              <a:gd name="connsiteX14717" fmla="*/ 8272415 w 8830208"/>
              <a:gd name="connsiteY14717" fmla="*/ 6464979 h 8856097"/>
              <a:gd name="connsiteX14718" fmla="*/ 8263452 w 8830208"/>
              <a:gd name="connsiteY14718" fmla="*/ 6455454 h 8856097"/>
              <a:gd name="connsiteX14719" fmla="*/ 8248603 w 8830208"/>
              <a:gd name="connsiteY14719" fmla="*/ 6464979 h 8856097"/>
              <a:gd name="connsiteX14720" fmla="*/ 8486727 w 8830208"/>
              <a:gd name="connsiteY14720" fmla="*/ 6464979 h 8856097"/>
              <a:gd name="connsiteX14721" fmla="*/ 8496252 w 8830208"/>
              <a:gd name="connsiteY14721" fmla="*/ 6474504 h 8856097"/>
              <a:gd name="connsiteX14722" fmla="*/ 8505777 w 8830208"/>
              <a:gd name="connsiteY14722" fmla="*/ 6464979 h 8856097"/>
              <a:gd name="connsiteX14723" fmla="*/ 8496252 w 8830208"/>
              <a:gd name="connsiteY14723" fmla="*/ 6455454 h 8856097"/>
              <a:gd name="connsiteX14724" fmla="*/ 8486727 w 8830208"/>
              <a:gd name="connsiteY14724" fmla="*/ 6464979 h 8856097"/>
              <a:gd name="connsiteX14725" fmla="*/ 7706668 w 8830208"/>
              <a:gd name="connsiteY14725" fmla="*/ 6579537 h 8856097"/>
              <a:gd name="connsiteX14726" fmla="*/ 7629478 w 8830208"/>
              <a:gd name="connsiteY14726" fmla="*/ 6703362 h 8856097"/>
              <a:gd name="connsiteX14727" fmla="*/ 7670445 w 8830208"/>
              <a:gd name="connsiteY14727" fmla="*/ 6672148 h 8856097"/>
              <a:gd name="connsiteX14728" fmla="*/ 7747549 w 8830208"/>
              <a:gd name="connsiteY14728" fmla="*/ 6557267 h 8856097"/>
              <a:gd name="connsiteX14729" fmla="*/ 7800928 w 8830208"/>
              <a:gd name="connsiteY14729" fmla="*/ 6473924 h 8856097"/>
              <a:gd name="connsiteX14730" fmla="*/ 7706668 w 8830208"/>
              <a:gd name="connsiteY14730" fmla="*/ 6579537 h 8856097"/>
              <a:gd name="connsiteX14731" fmla="*/ 7908084 w 8830208"/>
              <a:gd name="connsiteY14731" fmla="*/ 6471819 h 8856097"/>
              <a:gd name="connsiteX14732" fmla="*/ 7904540 w 8830208"/>
              <a:gd name="connsiteY14732" fmla="*/ 6503079 h 8856097"/>
              <a:gd name="connsiteX14733" fmla="*/ 7927601 w 8830208"/>
              <a:gd name="connsiteY14733" fmla="*/ 6471876 h 8856097"/>
              <a:gd name="connsiteX14734" fmla="*/ 7908084 w 8830208"/>
              <a:gd name="connsiteY14734" fmla="*/ 6471819 h 8856097"/>
              <a:gd name="connsiteX14735" fmla="*/ 8096203 w 8830208"/>
              <a:gd name="connsiteY14735" fmla="*/ 6474504 h 8856097"/>
              <a:gd name="connsiteX14736" fmla="*/ 8110490 w 8830208"/>
              <a:gd name="connsiteY14736" fmla="*/ 6484029 h 8856097"/>
              <a:gd name="connsiteX14737" fmla="*/ 8124778 w 8830208"/>
              <a:gd name="connsiteY14737" fmla="*/ 6474504 h 8856097"/>
              <a:gd name="connsiteX14738" fmla="*/ 8110490 w 8830208"/>
              <a:gd name="connsiteY14738" fmla="*/ 6464979 h 8856097"/>
              <a:gd name="connsiteX14739" fmla="*/ 8096203 w 8830208"/>
              <a:gd name="connsiteY14739" fmla="*/ 6474504 h 8856097"/>
              <a:gd name="connsiteX14740" fmla="*/ 6867478 w 8830208"/>
              <a:gd name="connsiteY14740" fmla="*/ 6494117 h 8856097"/>
              <a:gd name="connsiteX14741" fmla="*/ 6877003 w 8830208"/>
              <a:gd name="connsiteY14741" fmla="*/ 6507842 h 8856097"/>
              <a:gd name="connsiteX14742" fmla="*/ 6886528 w 8830208"/>
              <a:gd name="connsiteY14742" fmla="*/ 6488230 h 8856097"/>
              <a:gd name="connsiteX14743" fmla="*/ 6877003 w 8830208"/>
              <a:gd name="connsiteY14743" fmla="*/ 6474504 h 8856097"/>
              <a:gd name="connsiteX14744" fmla="*/ 6867478 w 8830208"/>
              <a:gd name="connsiteY14744" fmla="*/ 6494117 h 8856097"/>
              <a:gd name="connsiteX14745" fmla="*/ 6972253 w 8830208"/>
              <a:gd name="connsiteY14745" fmla="*/ 6488792 h 8856097"/>
              <a:gd name="connsiteX14746" fmla="*/ 6981778 w 8830208"/>
              <a:gd name="connsiteY14746" fmla="*/ 6503079 h 8856097"/>
              <a:gd name="connsiteX14747" fmla="*/ 6991303 w 8830208"/>
              <a:gd name="connsiteY14747" fmla="*/ 6488792 h 8856097"/>
              <a:gd name="connsiteX14748" fmla="*/ 6981778 w 8830208"/>
              <a:gd name="connsiteY14748" fmla="*/ 6474504 h 8856097"/>
              <a:gd name="connsiteX14749" fmla="*/ 6972253 w 8830208"/>
              <a:gd name="connsiteY14749" fmla="*/ 6488792 h 8856097"/>
              <a:gd name="connsiteX14750" fmla="*/ 8020003 w 8830208"/>
              <a:gd name="connsiteY14750" fmla="*/ 6489583 h 8856097"/>
              <a:gd name="connsiteX14751" fmla="*/ 8031318 w 8830208"/>
              <a:gd name="connsiteY14751" fmla="*/ 6500898 h 8856097"/>
              <a:gd name="connsiteX14752" fmla="*/ 8035081 w 8830208"/>
              <a:gd name="connsiteY14752" fmla="*/ 6474504 h 8856097"/>
              <a:gd name="connsiteX14753" fmla="*/ 8020003 w 8830208"/>
              <a:gd name="connsiteY14753" fmla="*/ 6489583 h 8856097"/>
              <a:gd name="connsiteX14754" fmla="*/ 8372428 w 8830208"/>
              <a:gd name="connsiteY14754" fmla="*/ 6488792 h 8856097"/>
              <a:gd name="connsiteX14755" fmla="*/ 8381953 w 8830208"/>
              <a:gd name="connsiteY14755" fmla="*/ 6503079 h 8856097"/>
              <a:gd name="connsiteX14756" fmla="*/ 8391477 w 8830208"/>
              <a:gd name="connsiteY14756" fmla="*/ 6488792 h 8856097"/>
              <a:gd name="connsiteX14757" fmla="*/ 8381953 w 8830208"/>
              <a:gd name="connsiteY14757" fmla="*/ 6474504 h 8856097"/>
              <a:gd name="connsiteX14758" fmla="*/ 8372428 w 8830208"/>
              <a:gd name="connsiteY14758" fmla="*/ 6488792 h 8856097"/>
              <a:gd name="connsiteX14759" fmla="*/ 8450056 w 8830208"/>
              <a:gd name="connsiteY14759" fmla="*/ 6483553 h 8856097"/>
              <a:gd name="connsiteX14760" fmla="*/ 8460772 w 8830208"/>
              <a:gd name="connsiteY14760" fmla="*/ 6494269 h 8856097"/>
              <a:gd name="connsiteX14761" fmla="*/ 8457676 w 8830208"/>
              <a:gd name="connsiteY14761" fmla="*/ 6475933 h 8856097"/>
              <a:gd name="connsiteX14762" fmla="*/ 8450056 w 8830208"/>
              <a:gd name="connsiteY14762" fmla="*/ 6483553 h 8856097"/>
              <a:gd name="connsiteX14763" fmla="*/ 6778581 w 8830208"/>
              <a:gd name="connsiteY14763" fmla="*/ 6490383 h 8856097"/>
              <a:gd name="connsiteX14764" fmla="*/ 6772228 w 8830208"/>
              <a:gd name="connsiteY14764" fmla="*/ 6506575 h 8856097"/>
              <a:gd name="connsiteX14765" fmla="*/ 6783495 w 8830208"/>
              <a:gd name="connsiteY14765" fmla="*/ 6505147 h 8856097"/>
              <a:gd name="connsiteX14766" fmla="*/ 6789849 w 8830208"/>
              <a:gd name="connsiteY14766" fmla="*/ 6488954 h 8856097"/>
              <a:gd name="connsiteX14767" fmla="*/ 6778581 w 8830208"/>
              <a:gd name="connsiteY14767" fmla="*/ 6490383 h 8856097"/>
              <a:gd name="connsiteX14768" fmla="*/ 7111680 w 8830208"/>
              <a:gd name="connsiteY14768" fmla="*/ 6498317 h 8856097"/>
              <a:gd name="connsiteX14769" fmla="*/ 7114404 w 8830208"/>
              <a:gd name="connsiteY14769" fmla="*/ 6512604 h 8856097"/>
              <a:gd name="connsiteX14770" fmla="*/ 7128101 w 8830208"/>
              <a:gd name="connsiteY14770" fmla="*/ 6498317 h 8856097"/>
              <a:gd name="connsiteX14771" fmla="*/ 7125376 w 8830208"/>
              <a:gd name="connsiteY14771" fmla="*/ 6484029 h 8856097"/>
              <a:gd name="connsiteX14772" fmla="*/ 7111680 w 8830208"/>
              <a:gd name="connsiteY14772" fmla="*/ 6498317 h 8856097"/>
              <a:gd name="connsiteX14773" fmla="*/ 7831884 w 8830208"/>
              <a:gd name="connsiteY14773" fmla="*/ 6491012 h 8856097"/>
              <a:gd name="connsiteX14774" fmla="*/ 7819978 w 8830208"/>
              <a:gd name="connsiteY14774" fmla="*/ 6503765 h 8856097"/>
              <a:gd name="connsiteX14775" fmla="*/ 7778392 w 8830208"/>
              <a:gd name="connsiteY14775" fmla="*/ 6567269 h 8856097"/>
              <a:gd name="connsiteX14776" fmla="*/ 7672588 w 8830208"/>
              <a:gd name="connsiteY14776" fmla="*/ 6739614 h 8856097"/>
              <a:gd name="connsiteX14777" fmla="*/ 7694810 w 8830208"/>
              <a:gd name="connsiteY14777" fmla="*/ 6722497 h 8856097"/>
              <a:gd name="connsiteX14778" fmla="*/ 7779839 w 8830208"/>
              <a:gd name="connsiteY14778" fmla="*/ 6599701 h 8856097"/>
              <a:gd name="connsiteX14779" fmla="*/ 7831884 w 8830208"/>
              <a:gd name="connsiteY14779" fmla="*/ 6491012 h 8856097"/>
              <a:gd name="connsiteX14780" fmla="*/ 8215265 w 8830208"/>
              <a:gd name="connsiteY14780" fmla="*/ 6493554 h 8856097"/>
              <a:gd name="connsiteX14781" fmla="*/ 8224228 w 8830208"/>
              <a:gd name="connsiteY14781" fmla="*/ 6503079 h 8856097"/>
              <a:gd name="connsiteX14782" fmla="*/ 8239078 w 8830208"/>
              <a:gd name="connsiteY14782" fmla="*/ 6493554 h 8856097"/>
              <a:gd name="connsiteX14783" fmla="*/ 8230115 w 8830208"/>
              <a:gd name="connsiteY14783" fmla="*/ 6484029 h 8856097"/>
              <a:gd name="connsiteX14784" fmla="*/ 8215265 w 8830208"/>
              <a:gd name="connsiteY14784" fmla="*/ 6493554 h 8856097"/>
              <a:gd name="connsiteX14785" fmla="*/ 8291465 w 8830208"/>
              <a:gd name="connsiteY14785" fmla="*/ 6493554 h 8856097"/>
              <a:gd name="connsiteX14786" fmla="*/ 8306315 w 8830208"/>
              <a:gd name="connsiteY14786" fmla="*/ 6503079 h 8856097"/>
              <a:gd name="connsiteX14787" fmla="*/ 8315278 w 8830208"/>
              <a:gd name="connsiteY14787" fmla="*/ 6493554 h 8856097"/>
              <a:gd name="connsiteX14788" fmla="*/ 8300428 w 8830208"/>
              <a:gd name="connsiteY14788" fmla="*/ 6484029 h 8856097"/>
              <a:gd name="connsiteX14789" fmla="*/ 8291465 w 8830208"/>
              <a:gd name="connsiteY14789" fmla="*/ 6493554 h 8856097"/>
              <a:gd name="connsiteX14790" fmla="*/ 8529685 w 8830208"/>
              <a:gd name="connsiteY14790" fmla="*/ 6493707 h 8856097"/>
              <a:gd name="connsiteX14791" fmla="*/ 8544535 w 8830208"/>
              <a:gd name="connsiteY14791" fmla="*/ 6497908 h 8856097"/>
              <a:gd name="connsiteX14792" fmla="*/ 8538553 w 8830208"/>
              <a:gd name="connsiteY14792" fmla="*/ 6484029 h 8856097"/>
              <a:gd name="connsiteX14793" fmla="*/ 8529685 w 8830208"/>
              <a:gd name="connsiteY14793" fmla="*/ 6493707 h 8856097"/>
              <a:gd name="connsiteX14794" fmla="*/ 7017296 w 8830208"/>
              <a:gd name="connsiteY14794" fmla="*/ 6499308 h 8856097"/>
              <a:gd name="connsiteX14795" fmla="*/ 7010353 w 8830208"/>
              <a:gd name="connsiteY14795" fmla="*/ 6520863 h 8856097"/>
              <a:gd name="connsiteX14796" fmla="*/ 7010353 w 8830208"/>
              <a:gd name="connsiteY14796" fmla="*/ 6535465 h 8856097"/>
              <a:gd name="connsiteX14797" fmla="*/ 7020944 w 8830208"/>
              <a:gd name="connsiteY14797" fmla="*/ 6524864 h 8856097"/>
              <a:gd name="connsiteX14798" fmla="*/ 7027897 w 8830208"/>
              <a:gd name="connsiteY14798" fmla="*/ 6503318 h 8856097"/>
              <a:gd name="connsiteX14799" fmla="*/ 7017296 w 8830208"/>
              <a:gd name="connsiteY14799" fmla="*/ 6499308 h 8856097"/>
              <a:gd name="connsiteX14800" fmla="*/ 7155485 w 8830208"/>
              <a:gd name="connsiteY14800" fmla="*/ 6504623 h 8856097"/>
              <a:gd name="connsiteX14801" fmla="*/ 7143703 w 8830208"/>
              <a:gd name="connsiteY14801" fmla="*/ 6530835 h 8856097"/>
              <a:gd name="connsiteX14802" fmla="*/ 7143703 w 8830208"/>
              <a:gd name="connsiteY14802" fmla="*/ 6545266 h 8856097"/>
              <a:gd name="connsiteX14803" fmla="*/ 7159095 w 8830208"/>
              <a:gd name="connsiteY14803" fmla="*/ 6529874 h 8856097"/>
              <a:gd name="connsiteX14804" fmla="*/ 7170887 w 8830208"/>
              <a:gd name="connsiteY14804" fmla="*/ 6503661 h 8856097"/>
              <a:gd name="connsiteX14805" fmla="*/ 7167277 w 8830208"/>
              <a:gd name="connsiteY14805" fmla="*/ 6492841 h 8856097"/>
              <a:gd name="connsiteX14806" fmla="*/ 7155485 w 8830208"/>
              <a:gd name="connsiteY14806" fmla="*/ 6504623 h 8856097"/>
              <a:gd name="connsiteX14807" fmla="*/ 7940088 w 8830208"/>
              <a:gd name="connsiteY14807" fmla="*/ 6508537 h 8856097"/>
              <a:gd name="connsiteX14808" fmla="*/ 7950194 w 8830208"/>
              <a:gd name="connsiteY14808" fmla="*/ 6520444 h 8856097"/>
              <a:gd name="connsiteX14809" fmla="*/ 7969996 w 8830208"/>
              <a:gd name="connsiteY14809" fmla="*/ 6505461 h 8856097"/>
              <a:gd name="connsiteX14810" fmla="*/ 7940088 w 8830208"/>
              <a:gd name="connsiteY14810" fmla="*/ 6508537 h 8856097"/>
              <a:gd name="connsiteX14811" fmla="*/ 8143828 w 8830208"/>
              <a:gd name="connsiteY14811" fmla="*/ 6503079 h 8856097"/>
              <a:gd name="connsiteX14812" fmla="*/ 8153353 w 8830208"/>
              <a:gd name="connsiteY14812" fmla="*/ 6512604 h 8856097"/>
              <a:gd name="connsiteX14813" fmla="*/ 8162878 w 8830208"/>
              <a:gd name="connsiteY14813" fmla="*/ 6503079 h 8856097"/>
              <a:gd name="connsiteX14814" fmla="*/ 8153353 w 8830208"/>
              <a:gd name="connsiteY14814" fmla="*/ 6493554 h 8856097"/>
              <a:gd name="connsiteX14815" fmla="*/ 8143828 w 8830208"/>
              <a:gd name="connsiteY14815" fmla="*/ 6503079 h 8856097"/>
              <a:gd name="connsiteX14816" fmla="*/ 6810328 w 8830208"/>
              <a:gd name="connsiteY14816" fmla="*/ 6517929 h 8856097"/>
              <a:gd name="connsiteX14817" fmla="*/ 6819853 w 8830208"/>
              <a:gd name="connsiteY14817" fmla="*/ 6526892 h 8856097"/>
              <a:gd name="connsiteX14818" fmla="*/ 6829378 w 8830208"/>
              <a:gd name="connsiteY14818" fmla="*/ 6512043 h 8856097"/>
              <a:gd name="connsiteX14819" fmla="*/ 6819853 w 8830208"/>
              <a:gd name="connsiteY14819" fmla="*/ 6503079 h 8856097"/>
              <a:gd name="connsiteX14820" fmla="*/ 6810328 w 8830208"/>
              <a:gd name="connsiteY14820" fmla="*/ 6517929 h 8856097"/>
              <a:gd name="connsiteX14821" fmla="*/ 6905578 w 8830208"/>
              <a:gd name="connsiteY14821" fmla="*/ 6517367 h 8856097"/>
              <a:gd name="connsiteX14822" fmla="*/ 6915103 w 8830208"/>
              <a:gd name="connsiteY14822" fmla="*/ 6531654 h 8856097"/>
              <a:gd name="connsiteX14823" fmla="*/ 6924628 w 8830208"/>
              <a:gd name="connsiteY14823" fmla="*/ 6517367 h 8856097"/>
              <a:gd name="connsiteX14824" fmla="*/ 6915103 w 8830208"/>
              <a:gd name="connsiteY14824" fmla="*/ 6503079 h 8856097"/>
              <a:gd name="connsiteX14825" fmla="*/ 6905578 w 8830208"/>
              <a:gd name="connsiteY14825" fmla="*/ 6517367 h 8856097"/>
              <a:gd name="connsiteX14826" fmla="*/ 8062865 w 8830208"/>
              <a:gd name="connsiteY14826" fmla="*/ 6512604 h 8856097"/>
              <a:gd name="connsiteX14827" fmla="*/ 8071266 w 8830208"/>
              <a:gd name="connsiteY14827" fmla="*/ 6522129 h 8856097"/>
              <a:gd name="connsiteX14828" fmla="*/ 8091440 w 8830208"/>
              <a:gd name="connsiteY14828" fmla="*/ 6512604 h 8856097"/>
              <a:gd name="connsiteX14829" fmla="*/ 8083039 w 8830208"/>
              <a:gd name="connsiteY14829" fmla="*/ 6503079 h 8856097"/>
              <a:gd name="connsiteX14830" fmla="*/ 8062865 w 8830208"/>
              <a:gd name="connsiteY14830" fmla="*/ 6512604 h 8856097"/>
              <a:gd name="connsiteX14831" fmla="*/ 8416614 w 8830208"/>
              <a:gd name="connsiteY14831" fmla="*/ 6509690 h 8856097"/>
              <a:gd name="connsiteX14832" fmla="*/ 8424815 w 8830208"/>
              <a:gd name="connsiteY14832" fmla="*/ 6531654 h 8856097"/>
              <a:gd name="connsiteX14833" fmla="*/ 8439102 w 8830208"/>
              <a:gd name="connsiteY14833" fmla="*/ 6522692 h 8856097"/>
              <a:gd name="connsiteX14834" fmla="*/ 8416614 w 8830208"/>
              <a:gd name="connsiteY14834" fmla="*/ 6509690 h 8856097"/>
              <a:gd name="connsiteX14835" fmla="*/ 8496252 w 8830208"/>
              <a:gd name="connsiteY14835" fmla="*/ 6516805 h 8856097"/>
              <a:gd name="connsiteX14836" fmla="*/ 8505777 w 8830208"/>
              <a:gd name="connsiteY14836" fmla="*/ 6531654 h 8856097"/>
              <a:gd name="connsiteX14837" fmla="*/ 8515302 w 8830208"/>
              <a:gd name="connsiteY14837" fmla="*/ 6522692 h 8856097"/>
              <a:gd name="connsiteX14838" fmla="*/ 8505777 w 8830208"/>
              <a:gd name="connsiteY14838" fmla="*/ 6507842 h 8856097"/>
              <a:gd name="connsiteX14839" fmla="*/ 8496252 w 8830208"/>
              <a:gd name="connsiteY14839" fmla="*/ 6516805 h 8856097"/>
              <a:gd name="connsiteX14840" fmla="*/ 7054006 w 8830208"/>
              <a:gd name="connsiteY14840" fmla="*/ 6520853 h 8856097"/>
              <a:gd name="connsiteX14841" fmla="*/ 7052263 w 8830208"/>
              <a:gd name="connsiteY14841" fmla="*/ 6538637 h 8856097"/>
              <a:gd name="connsiteX14842" fmla="*/ 7065474 w 8830208"/>
              <a:gd name="connsiteY14842" fmla="*/ 6520815 h 8856097"/>
              <a:gd name="connsiteX14843" fmla="*/ 7061464 w 8830208"/>
              <a:gd name="connsiteY14843" fmla="*/ 6508785 h 8856097"/>
              <a:gd name="connsiteX14844" fmla="*/ 7054006 w 8830208"/>
              <a:gd name="connsiteY14844" fmla="*/ 6520853 h 8856097"/>
              <a:gd name="connsiteX14845" fmla="*/ 7841447 w 8830208"/>
              <a:gd name="connsiteY14845" fmla="*/ 6562611 h 8856097"/>
              <a:gd name="connsiteX14846" fmla="*/ 7715203 w 8830208"/>
              <a:gd name="connsiteY14846" fmla="*/ 6756293 h 8856097"/>
              <a:gd name="connsiteX14847" fmla="*/ 7696381 w 8830208"/>
              <a:gd name="connsiteY14847" fmla="*/ 6783867 h 8856097"/>
              <a:gd name="connsiteX14848" fmla="*/ 7701763 w 8830208"/>
              <a:gd name="connsiteY14848" fmla="*/ 6807175 h 8856097"/>
              <a:gd name="connsiteX14849" fmla="*/ 7715203 w 8830208"/>
              <a:gd name="connsiteY14849" fmla="*/ 6787715 h 8856097"/>
              <a:gd name="connsiteX14850" fmla="*/ 7884100 w 8830208"/>
              <a:gd name="connsiteY14850" fmla="*/ 6538322 h 8856097"/>
              <a:gd name="connsiteX14851" fmla="*/ 7896178 w 8830208"/>
              <a:gd name="connsiteY14851" fmla="*/ 6521653 h 8856097"/>
              <a:gd name="connsiteX14852" fmla="*/ 7841447 w 8830208"/>
              <a:gd name="connsiteY14852" fmla="*/ 6562611 h 8856097"/>
              <a:gd name="connsiteX14853" fmla="*/ 7988256 w 8830208"/>
              <a:gd name="connsiteY14853" fmla="*/ 6518958 h 8856097"/>
              <a:gd name="connsiteX14854" fmla="*/ 7981903 w 8830208"/>
              <a:gd name="connsiteY14854" fmla="*/ 6539170 h 8856097"/>
              <a:gd name="connsiteX14855" fmla="*/ 7981903 w 8830208"/>
              <a:gd name="connsiteY14855" fmla="*/ 6553038 h 8856097"/>
              <a:gd name="connsiteX14856" fmla="*/ 7996190 w 8830208"/>
              <a:gd name="connsiteY14856" fmla="*/ 6541179 h 8856097"/>
              <a:gd name="connsiteX14857" fmla="*/ 8010478 w 8830208"/>
              <a:gd name="connsiteY14857" fmla="*/ 6520968 h 8856097"/>
              <a:gd name="connsiteX14858" fmla="*/ 7988256 w 8830208"/>
              <a:gd name="connsiteY14858" fmla="*/ 6518958 h 8856097"/>
              <a:gd name="connsiteX14859" fmla="*/ 8186395 w 8830208"/>
              <a:gd name="connsiteY14859" fmla="*/ 6522606 h 8856097"/>
              <a:gd name="connsiteX14860" fmla="*/ 8201968 w 8830208"/>
              <a:gd name="connsiteY14860" fmla="*/ 6534474 h 8856097"/>
              <a:gd name="connsiteX14861" fmla="*/ 8202464 w 8830208"/>
              <a:gd name="connsiteY14861" fmla="*/ 6518291 h 8856097"/>
              <a:gd name="connsiteX14862" fmla="*/ 8186395 w 8830208"/>
              <a:gd name="connsiteY14862" fmla="*/ 6522606 h 8856097"/>
              <a:gd name="connsiteX14863" fmla="*/ 8259957 w 8830208"/>
              <a:gd name="connsiteY14863" fmla="*/ 6522844 h 8856097"/>
              <a:gd name="connsiteX14864" fmla="*/ 8272415 w 8830208"/>
              <a:gd name="connsiteY14864" fmla="*/ 6533083 h 8856097"/>
              <a:gd name="connsiteX14865" fmla="*/ 8284874 w 8830208"/>
              <a:gd name="connsiteY14865" fmla="*/ 6522844 h 8856097"/>
              <a:gd name="connsiteX14866" fmla="*/ 8272415 w 8830208"/>
              <a:gd name="connsiteY14866" fmla="*/ 6512604 h 8856097"/>
              <a:gd name="connsiteX14867" fmla="*/ 8259957 w 8830208"/>
              <a:gd name="connsiteY14867" fmla="*/ 6522844 h 8856097"/>
              <a:gd name="connsiteX14868" fmla="*/ 8334328 w 8830208"/>
              <a:gd name="connsiteY14868" fmla="*/ 6522129 h 8856097"/>
              <a:gd name="connsiteX14869" fmla="*/ 8349177 w 8830208"/>
              <a:gd name="connsiteY14869" fmla="*/ 6531654 h 8856097"/>
              <a:gd name="connsiteX14870" fmla="*/ 8358140 w 8830208"/>
              <a:gd name="connsiteY14870" fmla="*/ 6522129 h 8856097"/>
              <a:gd name="connsiteX14871" fmla="*/ 8343290 w 8830208"/>
              <a:gd name="connsiteY14871" fmla="*/ 6512604 h 8856097"/>
              <a:gd name="connsiteX14872" fmla="*/ 8334328 w 8830208"/>
              <a:gd name="connsiteY14872" fmla="*/ 6522129 h 8856097"/>
              <a:gd name="connsiteX14873" fmla="*/ 8577215 w 8830208"/>
              <a:gd name="connsiteY14873" fmla="*/ 6522129 h 8856097"/>
              <a:gd name="connsiteX14874" fmla="*/ 8587302 w 8830208"/>
              <a:gd name="connsiteY14874" fmla="*/ 6531654 h 8856097"/>
              <a:gd name="connsiteX14875" fmla="*/ 8591502 w 8830208"/>
              <a:gd name="connsiteY14875" fmla="*/ 6522129 h 8856097"/>
              <a:gd name="connsiteX14876" fmla="*/ 8581415 w 8830208"/>
              <a:gd name="connsiteY14876" fmla="*/ 6512604 h 8856097"/>
              <a:gd name="connsiteX14877" fmla="*/ 8577215 w 8830208"/>
              <a:gd name="connsiteY14877" fmla="*/ 6522129 h 8856097"/>
              <a:gd name="connsiteX14878" fmla="*/ 6848428 w 8830208"/>
              <a:gd name="connsiteY14878" fmla="*/ 6536417 h 8856097"/>
              <a:gd name="connsiteX14879" fmla="*/ 6857953 w 8830208"/>
              <a:gd name="connsiteY14879" fmla="*/ 6550704 h 8856097"/>
              <a:gd name="connsiteX14880" fmla="*/ 6867478 w 8830208"/>
              <a:gd name="connsiteY14880" fmla="*/ 6536417 h 8856097"/>
              <a:gd name="connsiteX14881" fmla="*/ 6857953 w 8830208"/>
              <a:gd name="connsiteY14881" fmla="*/ 6522129 h 8856097"/>
              <a:gd name="connsiteX14882" fmla="*/ 6848428 w 8830208"/>
              <a:gd name="connsiteY14882" fmla="*/ 6536417 h 8856097"/>
              <a:gd name="connsiteX14883" fmla="*/ 6948049 w 8830208"/>
              <a:gd name="connsiteY14883" fmla="*/ 6532293 h 8856097"/>
              <a:gd name="connsiteX14884" fmla="*/ 6946849 w 8830208"/>
              <a:gd name="connsiteY14884" fmla="*/ 6547533 h 8856097"/>
              <a:gd name="connsiteX14885" fmla="*/ 6972253 w 8830208"/>
              <a:gd name="connsiteY14885" fmla="*/ 6531093 h 8856097"/>
              <a:gd name="connsiteX14886" fmla="*/ 6948049 w 8830208"/>
              <a:gd name="connsiteY14886" fmla="*/ 6532293 h 8856097"/>
              <a:gd name="connsiteX14887" fmla="*/ 8112081 w 8830208"/>
              <a:gd name="connsiteY14887" fmla="*/ 6528483 h 8856097"/>
              <a:gd name="connsiteX14888" fmla="*/ 8120015 w 8830208"/>
              <a:gd name="connsiteY14888" fmla="*/ 6550704 h 8856097"/>
              <a:gd name="connsiteX14889" fmla="*/ 8134303 w 8830208"/>
              <a:gd name="connsiteY14889" fmla="*/ 6536417 h 8856097"/>
              <a:gd name="connsiteX14890" fmla="*/ 8112081 w 8830208"/>
              <a:gd name="connsiteY14890" fmla="*/ 6528483 h 8856097"/>
              <a:gd name="connsiteX14891" fmla="*/ 7093496 w 8830208"/>
              <a:gd name="connsiteY14891" fmla="*/ 6537408 h 8856097"/>
              <a:gd name="connsiteX14892" fmla="*/ 7086553 w 8830208"/>
              <a:gd name="connsiteY14892" fmla="*/ 6558963 h 8856097"/>
              <a:gd name="connsiteX14893" fmla="*/ 7086553 w 8830208"/>
              <a:gd name="connsiteY14893" fmla="*/ 6573565 h 8856097"/>
              <a:gd name="connsiteX14894" fmla="*/ 7097144 w 8830208"/>
              <a:gd name="connsiteY14894" fmla="*/ 6562964 h 8856097"/>
              <a:gd name="connsiteX14895" fmla="*/ 7104097 w 8830208"/>
              <a:gd name="connsiteY14895" fmla="*/ 6541418 h 8856097"/>
              <a:gd name="connsiteX14896" fmla="*/ 7093496 w 8830208"/>
              <a:gd name="connsiteY14896" fmla="*/ 6537408 h 8856097"/>
              <a:gd name="connsiteX14897" fmla="*/ 7908989 w 8830208"/>
              <a:gd name="connsiteY14897" fmla="*/ 6546352 h 8856097"/>
              <a:gd name="connsiteX14898" fmla="*/ 7925124 w 8830208"/>
              <a:gd name="connsiteY14898" fmla="*/ 6559953 h 8856097"/>
              <a:gd name="connsiteX14899" fmla="*/ 7924457 w 8830208"/>
              <a:gd name="connsiteY14899" fmla="*/ 6531654 h 8856097"/>
              <a:gd name="connsiteX14900" fmla="*/ 7908989 w 8830208"/>
              <a:gd name="connsiteY14900" fmla="*/ 6546352 h 8856097"/>
              <a:gd name="connsiteX14901" fmla="*/ 8543877 w 8830208"/>
              <a:gd name="connsiteY14901" fmla="*/ 6545380 h 8856097"/>
              <a:gd name="connsiteX14902" fmla="*/ 8553402 w 8830208"/>
              <a:gd name="connsiteY14902" fmla="*/ 6560229 h 8856097"/>
              <a:gd name="connsiteX14903" fmla="*/ 8562927 w 8830208"/>
              <a:gd name="connsiteY14903" fmla="*/ 6551267 h 8856097"/>
              <a:gd name="connsiteX14904" fmla="*/ 8553402 w 8830208"/>
              <a:gd name="connsiteY14904" fmla="*/ 6536417 h 8856097"/>
              <a:gd name="connsiteX14905" fmla="*/ 8543877 w 8830208"/>
              <a:gd name="connsiteY14905" fmla="*/ 6545380 h 8856097"/>
              <a:gd name="connsiteX14906" fmla="*/ 6891585 w 8830208"/>
              <a:gd name="connsiteY14906" fmla="*/ 6553496 h 8856097"/>
              <a:gd name="connsiteX14907" fmla="*/ 6890109 w 8830208"/>
              <a:gd name="connsiteY14907" fmla="*/ 6576517 h 8856097"/>
              <a:gd name="connsiteX14908" fmla="*/ 6903129 w 8830208"/>
              <a:gd name="connsiteY14908" fmla="*/ 6553829 h 8856097"/>
              <a:gd name="connsiteX14909" fmla="*/ 6899005 w 8830208"/>
              <a:gd name="connsiteY14909" fmla="*/ 6536417 h 8856097"/>
              <a:gd name="connsiteX14910" fmla="*/ 6891585 w 8830208"/>
              <a:gd name="connsiteY14910" fmla="*/ 6553496 h 8856097"/>
              <a:gd name="connsiteX14911" fmla="*/ 6991303 w 8830208"/>
              <a:gd name="connsiteY14911" fmla="*/ 6555467 h 8856097"/>
              <a:gd name="connsiteX14912" fmla="*/ 7000828 w 8830208"/>
              <a:gd name="connsiteY14912" fmla="*/ 6569754 h 8856097"/>
              <a:gd name="connsiteX14913" fmla="*/ 7010353 w 8830208"/>
              <a:gd name="connsiteY14913" fmla="*/ 6555467 h 8856097"/>
              <a:gd name="connsiteX14914" fmla="*/ 7000828 w 8830208"/>
              <a:gd name="connsiteY14914" fmla="*/ 6541179 h 8856097"/>
              <a:gd name="connsiteX14915" fmla="*/ 6991303 w 8830208"/>
              <a:gd name="connsiteY14915" fmla="*/ 6555467 h 8856097"/>
              <a:gd name="connsiteX14916" fmla="*/ 8025813 w 8830208"/>
              <a:gd name="connsiteY14916" fmla="*/ 6556162 h 8856097"/>
              <a:gd name="connsiteX14917" fmla="*/ 8035919 w 8830208"/>
              <a:gd name="connsiteY14917" fmla="*/ 6568069 h 8856097"/>
              <a:gd name="connsiteX14918" fmla="*/ 8055721 w 8830208"/>
              <a:gd name="connsiteY14918" fmla="*/ 6553086 h 8856097"/>
              <a:gd name="connsiteX14919" fmla="*/ 8025813 w 8830208"/>
              <a:gd name="connsiteY14919" fmla="*/ 6556162 h 8856097"/>
              <a:gd name="connsiteX14920" fmla="*/ 8234020 w 8830208"/>
              <a:gd name="connsiteY14920" fmla="*/ 6551181 h 8856097"/>
              <a:gd name="connsiteX14921" fmla="*/ 8249593 w 8830208"/>
              <a:gd name="connsiteY14921" fmla="*/ 6563049 h 8856097"/>
              <a:gd name="connsiteX14922" fmla="*/ 8250089 w 8830208"/>
              <a:gd name="connsiteY14922" fmla="*/ 6546866 h 8856097"/>
              <a:gd name="connsiteX14923" fmla="*/ 8234020 w 8830208"/>
              <a:gd name="connsiteY14923" fmla="*/ 6551181 h 8856097"/>
              <a:gd name="connsiteX14924" fmla="*/ 8302838 w 8830208"/>
              <a:gd name="connsiteY14924" fmla="*/ 6547266 h 8856097"/>
              <a:gd name="connsiteX14925" fmla="*/ 8315840 w 8830208"/>
              <a:gd name="connsiteY14925" fmla="*/ 6569754 h 8856097"/>
              <a:gd name="connsiteX14926" fmla="*/ 8324803 w 8830208"/>
              <a:gd name="connsiteY14926" fmla="*/ 6555467 h 8856097"/>
              <a:gd name="connsiteX14927" fmla="*/ 8302838 w 8830208"/>
              <a:gd name="connsiteY14927" fmla="*/ 6547266 h 8856097"/>
              <a:gd name="connsiteX14928" fmla="*/ 8381953 w 8830208"/>
              <a:gd name="connsiteY14928" fmla="*/ 6550704 h 8856097"/>
              <a:gd name="connsiteX14929" fmla="*/ 8391477 w 8830208"/>
              <a:gd name="connsiteY14929" fmla="*/ 6560229 h 8856097"/>
              <a:gd name="connsiteX14930" fmla="*/ 8401002 w 8830208"/>
              <a:gd name="connsiteY14930" fmla="*/ 6550704 h 8856097"/>
              <a:gd name="connsiteX14931" fmla="*/ 8391477 w 8830208"/>
              <a:gd name="connsiteY14931" fmla="*/ 6541179 h 8856097"/>
              <a:gd name="connsiteX14932" fmla="*/ 8381953 w 8830208"/>
              <a:gd name="connsiteY14932" fmla="*/ 6550704 h 8856097"/>
              <a:gd name="connsiteX14933" fmla="*/ 8458152 w 8830208"/>
              <a:gd name="connsiteY14933" fmla="*/ 6550704 h 8856097"/>
              <a:gd name="connsiteX14934" fmla="*/ 8467677 w 8830208"/>
              <a:gd name="connsiteY14934" fmla="*/ 6560229 h 8856097"/>
              <a:gd name="connsiteX14935" fmla="*/ 8477202 w 8830208"/>
              <a:gd name="connsiteY14935" fmla="*/ 6550704 h 8856097"/>
              <a:gd name="connsiteX14936" fmla="*/ 8467677 w 8830208"/>
              <a:gd name="connsiteY14936" fmla="*/ 6541179 h 8856097"/>
              <a:gd name="connsiteX14937" fmla="*/ 8458152 w 8830208"/>
              <a:gd name="connsiteY14937" fmla="*/ 6550704 h 8856097"/>
              <a:gd name="connsiteX14938" fmla="*/ 8615315 w 8830208"/>
              <a:gd name="connsiteY14938" fmla="*/ 6550704 h 8856097"/>
              <a:gd name="connsiteX14939" fmla="*/ 8625402 w 8830208"/>
              <a:gd name="connsiteY14939" fmla="*/ 6560229 h 8856097"/>
              <a:gd name="connsiteX14940" fmla="*/ 8629602 w 8830208"/>
              <a:gd name="connsiteY14940" fmla="*/ 6550704 h 8856097"/>
              <a:gd name="connsiteX14941" fmla="*/ 8619515 w 8830208"/>
              <a:gd name="connsiteY14941" fmla="*/ 6541179 h 8856097"/>
              <a:gd name="connsiteX14942" fmla="*/ 8615315 w 8830208"/>
              <a:gd name="connsiteY14942" fmla="*/ 6550704 h 8856097"/>
              <a:gd name="connsiteX14943" fmla="*/ 6787830 w 8830208"/>
              <a:gd name="connsiteY14943" fmla="*/ 6564992 h 8856097"/>
              <a:gd name="connsiteX14944" fmla="*/ 6791573 w 8830208"/>
              <a:gd name="connsiteY14944" fmla="*/ 6579279 h 8856097"/>
              <a:gd name="connsiteX14945" fmla="*/ 6800803 w 8830208"/>
              <a:gd name="connsiteY14945" fmla="*/ 6564992 h 8856097"/>
              <a:gd name="connsiteX14946" fmla="*/ 6797059 w 8830208"/>
              <a:gd name="connsiteY14946" fmla="*/ 6550704 h 8856097"/>
              <a:gd name="connsiteX14947" fmla="*/ 6787830 w 8830208"/>
              <a:gd name="connsiteY14947" fmla="*/ 6564992 h 8856097"/>
              <a:gd name="connsiteX14948" fmla="*/ 7124653 w 8830208"/>
              <a:gd name="connsiteY14948" fmla="*/ 6570317 h 8856097"/>
              <a:gd name="connsiteX14949" fmla="*/ 7134178 w 8830208"/>
              <a:gd name="connsiteY14949" fmla="*/ 6584042 h 8856097"/>
              <a:gd name="connsiteX14950" fmla="*/ 7143703 w 8830208"/>
              <a:gd name="connsiteY14950" fmla="*/ 6564430 h 8856097"/>
              <a:gd name="connsiteX14951" fmla="*/ 7134178 w 8830208"/>
              <a:gd name="connsiteY14951" fmla="*/ 6550704 h 8856097"/>
              <a:gd name="connsiteX14952" fmla="*/ 7124653 w 8830208"/>
              <a:gd name="connsiteY14952" fmla="*/ 6570317 h 8856097"/>
              <a:gd name="connsiteX14953" fmla="*/ 8153353 w 8830208"/>
              <a:gd name="connsiteY14953" fmla="*/ 6564992 h 8856097"/>
              <a:gd name="connsiteX14954" fmla="*/ 8163592 w 8830208"/>
              <a:gd name="connsiteY14954" fmla="*/ 6577451 h 8856097"/>
              <a:gd name="connsiteX14955" fmla="*/ 8173832 w 8830208"/>
              <a:gd name="connsiteY14955" fmla="*/ 6564992 h 8856097"/>
              <a:gd name="connsiteX14956" fmla="*/ 8163592 w 8830208"/>
              <a:gd name="connsiteY14956" fmla="*/ 6552533 h 8856097"/>
              <a:gd name="connsiteX14957" fmla="*/ 8153353 w 8830208"/>
              <a:gd name="connsiteY14957" fmla="*/ 6564992 h 8856097"/>
              <a:gd name="connsiteX14958" fmla="*/ 7263556 w 8830208"/>
              <a:gd name="connsiteY14958" fmla="*/ 6575879 h 8856097"/>
              <a:gd name="connsiteX14959" fmla="*/ 7261908 w 8830208"/>
              <a:gd name="connsiteY14959" fmla="*/ 6595882 h 8856097"/>
              <a:gd name="connsiteX14960" fmla="*/ 7286578 w 8830208"/>
              <a:gd name="connsiteY14960" fmla="*/ 6573955 h 8856097"/>
              <a:gd name="connsiteX14961" fmla="*/ 7263556 w 8830208"/>
              <a:gd name="connsiteY14961" fmla="*/ 6575879 h 8856097"/>
              <a:gd name="connsiteX14962" fmla="*/ 7894520 w 8830208"/>
              <a:gd name="connsiteY14962" fmla="*/ 6648336 h 8856097"/>
              <a:gd name="connsiteX14963" fmla="*/ 7798366 w 8830208"/>
              <a:gd name="connsiteY14963" fmla="*/ 6807879 h 8856097"/>
              <a:gd name="connsiteX14964" fmla="*/ 7939040 w 8830208"/>
              <a:gd name="connsiteY14964" fmla="*/ 6608969 h 8856097"/>
              <a:gd name="connsiteX14965" fmla="*/ 7960471 w 8830208"/>
              <a:gd name="connsiteY14965" fmla="*/ 6585947 h 8856097"/>
              <a:gd name="connsiteX14966" fmla="*/ 7972378 w 8830208"/>
              <a:gd name="connsiteY14966" fmla="*/ 6569278 h 8856097"/>
              <a:gd name="connsiteX14967" fmla="*/ 7894520 w 8830208"/>
              <a:gd name="connsiteY14967" fmla="*/ 6648336 h 8856097"/>
              <a:gd name="connsiteX14968" fmla="*/ 8076876 w 8830208"/>
              <a:gd name="connsiteY14968" fmla="*/ 6574851 h 8856097"/>
              <a:gd name="connsiteX14969" fmla="*/ 8092583 w 8830208"/>
              <a:gd name="connsiteY14969" fmla="*/ 6586985 h 8856097"/>
              <a:gd name="connsiteX14970" fmla="*/ 8098193 w 8830208"/>
              <a:gd name="connsiteY14970" fmla="*/ 6566221 h 8856097"/>
              <a:gd name="connsiteX14971" fmla="*/ 8076876 w 8830208"/>
              <a:gd name="connsiteY14971" fmla="*/ 6574851 h 8856097"/>
              <a:gd name="connsiteX14972" fmla="*/ 8581977 w 8830208"/>
              <a:gd name="connsiteY14972" fmla="*/ 6573955 h 8856097"/>
              <a:gd name="connsiteX14973" fmla="*/ 8591502 w 8830208"/>
              <a:gd name="connsiteY14973" fmla="*/ 6588804 h 8856097"/>
              <a:gd name="connsiteX14974" fmla="*/ 8601027 w 8830208"/>
              <a:gd name="connsiteY14974" fmla="*/ 6579842 h 8856097"/>
              <a:gd name="connsiteX14975" fmla="*/ 8591502 w 8830208"/>
              <a:gd name="connsiteY14975" fmla="*/ 6564992 h 8856097"/>
              <a:gd name="connsiteX14976" fmla="*/ 8581977 w 8830208"/>
              <a:gd name="connsiteY14976" fmla="*/ 6573955 h 8856097"/>
              <a:gd name="connsiteX14977" fmla="*/ 8658177 w 8830208"/>
              <a:gd name="connsiteY14977" fmla="*/ 6569754 h 8856097"/>
              <a:gd name="connsiteX14978" fmla="*/ 8668265 w 8830208"/>
              <a:gd name="connsiteY14978" fmla="*/ 6579279 h 8856097"/>
              <a:gd name="connsiteX14979" fmla="*/ 8672465 w 8830208"/>
              <a:gd name="connsiteY14979" fmla="*/ 6569754 h 8856097"/>
              <a:gd name="connsiteX14980" fmla="*/ 8662378 w 8830208"/>
              <a:gd name="connsiteY14980" fmla="*/ 6560229 h 8856097"/>
              <a:gd name="connsiteX14981" fmla="*/ 8658177 w 8830208"/>
              <a:gd name="connsiteY14981" fmla="*/ 6569754 h 8856097"/>
              <a:gd name="connsiteX14982" fmla="*/ 6826292 w 8830208"/>
              <a:gd name="connsiteY14982" fmla="*/ 6583109 h 8856097"/>
              <a:gd name="connsiteX14983" fmla="*/ 6840226 w 8830208"/>
              <a:gd name="connsiteY14983" fmla="*/ 6602273 h 8856097"/>
              <a:gd name="connsiteX14984" fmla="*/ 6839922 w 8830208"/>
              <a:gd name="connsiteY14984" fmla="*/ 6569754 h 8856097"/>
              <a:gd name="connsiteX14985" fmla="*/ 6826292 w 8830208"/>
              <a:gd name="connsiteY14985" fmla="*/ 6583109 h 8856097"/>
              <a:gd name="connsiteX14986" fmla="*/ 6930181 w 8830208"/>
              <a:gd name="connsiteY14986" fmla="*/ 6578003 h 8856097"/>
              <a:gd name="connsiteX14987" fmla="*/ 6928438 w 8830208"/>
              <a:gd name="connsiteY14987" fmla="*/ 6595787 h 8856097"/>
              <a:gd name="connsiteX14988" fmla="*/ 6941649 w 8830208"/>
              <a:gd name="connsiteY14988" fmla="*/ 6577965 h 8856097"/>
              <a:gd name="connsiteX14989" fmla="*/ 6937639 w 8830208"/>
              <a:gd name="connsiteY14989" fmla="*/ 6565935 h 8856097"/>
              <a:gd name="connsiteX14990" fmla="*/ 6930181 w 8830208"/>
              <a:gd name="connsiteY14990" fmla="*/ 6578003 h 8856097"/>
              <a:gd name="connsiteX14991" fmla="*/ 7025050 w 8830208"/>
              <a:gd name="connsiteY14991" fmla="*/ 6578623 h 8856097"/>
              <a:gd name="connsiteX14992" fmla="*/ 7028250 w 8830208"/>
              <a:gd name="connsiteY14992" fmla="*/ 6592853 h 8856097"/>
              <a:gd name="connsiteX14993" fmla="*/ 7042395 w 8830208"/>
              <a:gd name="connsiteY14993" fmla="*/ 6583985 h 8856097"/>
              <a:gd name="connsiteX14994" fmla="*/ 7025050 w 8830208"/>
              <a:gd name="connsiteY14994" fmla="*/ 6578623 h 8856097"/>
              <a:gd name="connsiteX14995" fmla="*/ 7169696 w 8830208"/>
              <a:gd name="connsiteY14995" fmla="*/ 6575508 h 8856097"/>
              <a:gd name="connsiteX14996" fmla="*/ 7162753 w 8830208"/>
              <a:gd name="connsiteY14996" fmla="*/ 6597063 h 8856097"/>
              <a:gd name="connsiteX14997" fmla="*/ 7162753 w 8830208"/>
              <a:gd name="connsiteY14997" fmla="*/ 6611665 h 8856097"/>
              <a:gd name="connsiteX14998" fmla="*/ 7173344 w 8830208"/>
              <a:gd name="connsiteY14998" fmla="*/ 6601064 h 8856097"/>
              <a:gd name="connsiteX14999" fmla="*/ 7180297 w 8830208"/>
              <a:gd name="connsiteY14999" fmla="*/ 6579518 h 8856097"/>
              <a:gd name="connsiteX15000" fmla="*/ 7169696 w 8830208"/>
              <a:gd name="connsiteY15000" fmla="*/ 6575508 h 8856097"/>
              <a:gd name="connsiteX15001" fmla="*/ 8273339 w 8830208"/>
              <a:gd name="connsiteY15001" fmla="*/ 6577794 h 8856097"/>
              <a:gd name="connsiteX15002" fmla="*/ 8277654 w 8830208"/>
              <a:gd name="connsiteY15002" fmla="*/ 6593862 h 8856097"/>
              <a:gd name="connsiteX15003" fmla="*/ 8289522 w 8830208"/>
              <a:gd name="connsiteY15003" fmla="*/ 6578289 h 8856097"/>
              <a:gd name="connsiteX15004" fmla="*/ 8273339 w 8830208"/>
              <a:gd name="connsiteY15004" fmla="*/ 6577794 h 8856097"/>
              <a:gd name="connsiteX15005" fmla="*/ 8349539 w 8830208"/>
              <a:gd name="connsiteY15005" fmla="*/ 6577794 h 8856097"/>
              <a:gd name="connsiteX15006" fmla="*/ 8353854 w 8830208"/>
              <a:gd name="connsiteY15006" fmla="*/ 6593862 h 8856097"/>
              <a:gd name="connsiteX15007" fmla="*/ 8365722 w 8830208"/>
              <a:gd name="connsiteY15007" fmla="*/ 6578289 h 8856097"/>
              <a:gd name="connsiteX15008" fmla="*/ 8349539 w 8830208"/>
              <a:gd name="connsiteY15008" fmla="*/ 6577794 h 8856097"/>
              <a:gd name="connsiteX15009" fmla="*/ 8421481 w 8830208"/>
              <a:gd name="connsiteY15009" fmla="*/ 6578803 h 8856097"/>
              <a:gd name="connsiteX15010" fmla="*/ 8432197 w 8830208"/>
              <a:gd name="connsiteY15010" fmla="*/ 6589519 h 8856097"/>
              <a:gd name="connsiteX15011" fmla="*/ 8429101 w 8830208"/>
              <a:gd name="connsiteY15011" fmla="*/ 6571183 h 8856097"/>
              <a:gd name="connsiteX15012" fmla="*/ 8421481 w 8830208"/>
              <a:gd name="connsiteY15012" fmla="*/ 6578803 h 8856097"/>
              <a:gd name="connsiteX15013" fmla="*/ 8505777 w 8830208"/>
              <a:gd name="connsiteY15013" fmla="*/ 6579279 h 8856097"/>
              <a:gd name="connsiteX15014" fmla="*/ 8515302 w 8830208"/>
              <a:gd name="connsiteY15014" fmla="*/ 6588804 h 8856097"/>
              <a:gd name="connsiteX15015" fmla="*/ 8524827 w 8830208"/>
              <a:gd name="connsiteY15015" fmla="*/ 6579279 h 8856097"/>
              <a:gd name="connsiteX15016" fmla="*/ 8515302 w 8830208"/>
              <a:gd name="connsiteY15016" fmla="*/ 6569754 h 8856097"/>
              <a:gd name="connsiteX15017" fmla="*/ 8505777 w 8830208"/>
              <a:gd name="connsiteY15017" fmla="*/ 6579279 h 8856097"/>
              <a:gd name="connsiteX15018" fmla="*/ 7305628 w 8830208"/>
              <a:gd name="connsiteY15018" fmla="*/ 6598329 h 8856097"/>
              <a:gd name="connsiteX15019" fmla="*/ 7304961 w 8830208"/>
              <a:gd name="connsiteY15019" fmla="*/ 6617379 h 8856097"/>
              <a:gd name="connsiteX15020" fmla="*/ 7324678 w 8830208"/>
              <a:gd name="connsiteY15020" fmla="*/ 6598329 h 8856097"/>
              <a:gd name="connsiteX15021" fmla="*/ 7325344 w 8830208"/>
              <a:gd name="connsiteY15021" fmla="*/ 6579279 h 8856097"/>
              <a:gd name="connsiteX15022" fmla="*/ 7305628 w 8830208"/>
              <a:gd name="connsiteY15022" fmla="*/ 6598329 h 8856097"/>
              <a:gd name="connsiteX15023" fmla="*/ 7865660 w 8830208"/>
              <a:gd name="connsiteY15023" fmla="*/ 6610236 h 8856097"/>
              <a:gd name="connsiteX15024" fmla="*/ 7758675 w 8830208"/>
              <a:gd name="connsiteY15024" fmla="*/ 6787525 h 8856097"/>
              <a:gd name="connsiteX15025" fmla="*/ 7775848 w 8830208"/>
              <a:gd name="connsiteY15025" fmla="*/ 6776047 h 8856097"/>
              <a:gd name="connsiteX15026" fmla="*/ 7846067 w 8830208"/>
              <a:gd name="connsiteY15026" fmla="*/ 6668891 h 8856097"/>
              <a:gd name="connsiteX15027" fmla="*/ 7897207 w 8830208"/>
              <a:gd name="connsiteY15027" fmla="*/ 6579279 h 8856097"/>
              <a:gd name="connsiteX15028" fmla="*/ 7865660 w 8830208"/>
              <a:gd name="connsiteY15028" fmla="*/ 6610236 h 8856097"/>
              <a:gd name="connsiteX15029" fmla="*/ 7935125 w 8830208"/>
              <a:gd name="connsiteY15029" fmla="*/ 6672148 h 8856097"/>
              <a:gd name="connsiteX15030" fmla="*/ 7837904 w 8830208"/>
              <a:gd name="connsiteY15030" fmla="*/ 6830997 h 8856097"/>
              <a:gd name="connsiteX15031" fmla="*/ 7898120 w 8830208"/>
              <a:gd name="connsiteY15031" fmla="*/ 6762760 h 8856097"/>
              <a:gd name="connsiteX15032" fmla="*/ 8008096 w 8830208"/>
              <a:gd name="connsiteY15032" fmla="*/ 6614522 h 8856097"/>
              <a:gd name="connsiteX15033" fmla="*/ 8011744 w 8830208"/>
              <a:gd name="connsiteY15033" fmla="*/ 6579279 h 8856097"/>
              <a:gd name="connsiteX15034" fmla="*/ 7935125 w 8830208"/>
              <a:gd name="connsiteY15034" fmla="*/ 6672148 h 8856097"/>
              <a:gd name="connsiteX15035" fmla="*/ 8197806 w 8830208"/>
              <a:gd name="connsiteY15035" fmla="*/ 6585633 h 8856097"/>
              <a:gd name="connsiteX15036" fmla="*/ 8205740 w 8830208"/>
              <a:gd name="connsiteY15036" fmla="*/ 6607854 h 8856097"/>
              <a:gd name="connsiteX15037" fmla="*/ 8220028 w 8830208"/>
              <a:gd name="connsiteY15037" fmla="*/ 6593567 h 8856097"/>
              <a:gd name="connsiteX15038" fmla="*/ 8197806 w 8830208"/>
              <a:gd name="connsiteY15038" fmla="*/ 6585633 h 8856097"/>
              <a:gd name="connsiteX15039" fmla="*/ 6729365 w 8830208"/>
              <a:gd name="connsiteY15039" fmla="*/ 6598329 h 8856097"/>
              <a:gd name="connsiteX15040" fmla="*/ 6733565 w 8830208"/>
              <a:gd name="connsiteY15040" fmla="*/ 6607854 h 8856097"/>
              <a:gd name="connsiteX15041" fmla="*/ 6743653 w 8830208"/>
              <a:gd name="connsiteY15041" fmla="*/ 6598329 h 8856097"/>
              <a:gd name="connsiteX15042" fmla="*/ 6739452 w 8830208"/>
              <a:gd name="connsiteY15042" fmla="*/ 6588804 h 8856097"/>
              <a:gd name="connsiteX15043" fmla="*/ 6729365 w 8830208"/>
              <a:gd name="connsiteY15043" fmla="*/ 6598329 h 8856097"/>
              <a:gd name="connsiteX15044" fmla="*/ 6968814 w 8830208"/>
              <a:gd name="connsiteY15044" fmla="*/ 6595415 h 8856097"/>
              <a:gd name="connsiteX15045" fmla="*/ 6977015 w 8830208"/>
              <a:gd name="connsiteY15045" fmla="*/ 6617379 h 8856097"/>
              <a:gd name="connsiteX15046" fmla="*/ 6991303 w 8830208"/>
              <a:gd name="connsiteY15046" fmla="*/ 6608417 h 8856097"/>
              <a:gd name="connsiteX15047" fmla="*/ 6968814 w 8830208"/>
              <a:gd name="connsiteY15047" fmla="*/ 6595415 h 8856097"/>
              <a:gd name="connsiteX15048" fmla="*/ 7062740 w 8830208"/>
              <a:gd name="connsiteY15048" fmla="*/ 6598329 h 8856097"/>
              <a:gd name="connsiteX15049" fmla="*/ 7066379 w 8830208"/>
              <a:gd name="connsiteY15049" fmla="*/ 6607854 h 8856097"/>
              <a:gd name="connsiteX15050" fmla="*/ 7081790 w 8830208"/>
              <a:gd name="connsiteY15050" fmla="*/ 6598329 h 8856097"/>
              <a:gd name="connsiteX15051" fmla="*/ 7078151 w 8830208"/>
              <a:gd name="connsiteY15051" fmla="*/ 6588804 h 8856097"/>
              <a:gd name="connsiteX15052" fmla="*/ 7062740 w 8830208"/>
              <a:gd name="connsiteY15052" fmla="*/ 6598329 h 8856097"/>
              <a:gd name="connsiteX15053" fmla="*/ 7201529 w 8830208"/>
              <a:gd name="connsiteY15053" fmla="*/ 6602283 h 8856097"/>
              <a:gd name="connsiteX15054" fmla="*/ 7194890 w 8830208"/>
              <a:gd name="connsiteY15054" fmla="*/ 6624114 h 8856097"/>
              <a:gd name="connsiteX15055" fmla="*/ 7218245 w 8830208"/>
              <a:gd name="connsiteY15055" fmla="*/ 6598120 h 8856097"/>
              <a:gd name="connsiteX15056" fmla="*/ 7201529 w 8830208"/>
              <a:gd name="connsiteY15056" fmla="*/ 6602283 h 8856097"/>
              <a:gd name="connsiteX15057" fmla="*/ 8115062 w 8830208"/>
              <a:gd name="connsiteY15057" fmla="*/ 6603321 h 8856097"/>
              <a:gd name="connsiteX15058" fmla="*/ 8108719 w 8830208"/>
              <a:gd name="connsiteY15058" fmla="*/ 6623552 h 8856097"/>
              <a:gd name="connsiteX15059" fmla="*/ 8143828 w 8830208"/>
              <a:gd name="connsiteY15059" fmla="*/ 6603387 h 8856097"/>
              <a:gd name="connsiteX15060" fmla="*/ 8115062 w 8830208"/>
              <a:gd name="connsiteY15060" fmla="*/ 6603321 h 8856097"/>
              <a:gd name="connsiteX15061" fmla="*/ 8620077 w 8830208"/>
              <a:gd name="connsiteY15061" fmla="*/ 6598329 h 8856097"/>
              <a:gd name="connsiteX15062" fmla="*/ 8629602 w 8830208"/>
              <a:gd name="connsiteY15062" fmla="*/ 6607854 h 8856097"/>
              <a:gd name="connsiteX15063" fmla="*/ 8639127 w 8830208"/>
              <a:gd name="connsiteY15063" fmla="*/ 6598329 h 8856097"/>
              <a:gd name="connsiteX15064" fmla="*/ 8629602 w 8830208"/>
              <a:gd name="connsiteY15064" fmla="*/ 6588804 h 8856097"/>
              <a:gd name="connsiteX15065" fmla="*/ 8620077 w 8830208"/>
              <a:gd name="connsiteY15065" fmla="*/ 6598329 h 8856097"/>
              <a:gd name="connsiteX15066" fmla="*/ 6768256 w 8830208"/>
              <a:gd name="connsiteY15066" fmla="*/ 6606578 h 8856097"/>
              <a:gd name="connsiteX15067" fmla="*/ 6766513 w 8830208"/>
              <a:gd name="connsiteY15067" fmla="*/ 6624362 h 8856097"/>
              <a:gd name="connsiteX15068" fmla="*/ 6779724 w 8830208"/>
              <a:gd name="connsiteY15068" fmla="*/ 6606540 h 8856097"/>
              <a:gd name="connsiteX15069" fmla="*/ 6775714 w 8830208"/>
              <a:gd name="connsiteY15069" fmla="*/ 6594510 h 8856097"/>
              <a:gd name="connsiteX15070" fmla="*/ 6768256 w 8830208"/>
              <a:gd name="connsiteY15070" fmla="*/ 6606578 h 8856097"/>
              <a:gd name="connsiteX15071" fmla="*/ 6867478 w 8830208"/>
              <a:gd name="connsiteY15071" fmla="*/ 6613179 h 8856097"/>
              <a:gd name="connsiteX15072" fmla="*/ 6877003 w 8830208"/>
              <a:gd name="connsiteY15072" fmla="*/ 6622142 h 8856097"/>
              <a:gd name="connsiteX15073" fmla="*/ 6886528 w 8830208"/>
              <a:gd name="connsiteY15073" fmla="*/ 6607293 h 8856097"/>
              <a:gd name="connsiteX15074" fmla="*/ 6877003 w 8830208"/>
              <a:gd name="connsiteY15074" fmla="*/ 6598329 h 8856097"/>
              <a:gd name="connsiteX15075" fmla="*/ 6867478 w 8830208"/>
              <a:gd name="connsiteY15075" fmla="*/ 6613179 h 8856097"/>
              <a:gd name="connsiteX15076" fmla="*/ 7102135 w 8830208"/>
              <a:gd name="connsiteY15076" fmla="*/ 6612675 h 8856097"/>
              <a:gd name="connsiteX15077" fmla="*/ 7105336 w 8830208"/>
              <a:gd name="connsiteY15077" fmla="*/ 6626904 h 8856097"/>
              <a:gd name="connsiteX15078" fmla="*/ 7116280 w 8830208"/>
              <a:gd name="connsiteY15078" fmla="*/ 6603806 h 8856097"/>
              <a:gd name="connsiteX15079" fmla="*/ 7102135 w 8830208"/>
              <a:gd name="connsiteY15079" fmla="*/ 6612675 h 8856097"/>
              <a:gd name="connsiteX15080" fmla="*/ 7350081 w 8830208"/>
              <a:gd name="connsiteY15080" fmla="*/ 6604683 h 8856097"/>
              <a:gd name="connsiteX15081" fmla="*/ 7344032 w 8830208"/>
              <a:gd name="connsiteY15081" fmla="*/ 6630877 h 8856097"/>
              <a:gd name="connsiteX15082" fmla="*/ 7344337 w 8830208"/>
              <a:gd name="connsiteY15082" fmla="*/ 6650717 h 8856097"/>
              <a:gd name="connsiteX15083" fmla="*/ 7358320 w 8830208"/>
              <a:gd name="connsiteY15083" fmla="*/ 6632229 h 8856097"/>
              <a:gd name="connsiteX15084" fmla="*/ 7372303 w 8830208"/>
              <a:gd name="connsiteY15084" fmla="*/ 6606035 h 8856097"/>
              <a:gd name="connsiteX15085" fmla="*/ 7350081 w 8830208"/>
              <a:gd name="connsiteY15085" fmla="*/ 6604683 h 8856097"/>
              <a:gd name="connsiteX15086" fmla="*/ 8321364 w 8830208"/>
              <a:gd name="connsiteY15086" fmla="*/ 6604940 h 8856097"/>
              <a:gd name="connsiteX15087" fmla="*/ 8329565 w 8830208"/>
              <a:gd name="connsiteY15087" fmla="*/ 6626904 h 8856097"/>
              <a:gd name="connsiteX15088" fmla="*/ 8343853 w 8830208"/>
              <a:gd name="connsiteY15088" fmla="*/ 6617942 h 8856097"/>
              <a:gd name="connsiteX15089" fmla="*/ 8321364 w 8830208"/>
              <a:gd name="connsiteY15089" fmla="*/ 6604940 h 8856097"/>
              <a:gd name="connsiteX15090" fmla="*/ 8391477 w 8830208"/>
              <a:gd name="connsiteY15090" fmla="*/ 6612617 h 8856097"/>
              <a:gd name="connsiteX15091" fmla="*/ 8401002 w 8830208"/>
              <a:gd name="connsiteY15091" fmla="*/ 6626904 h 8856097"/>
              <a:gd name="connsiteX15092" fmla="*/ 8410527 w 8830208"/>
              <a:gd name="connsiteY15092" fmla="*/ 6612617 h 8856097"/>
              <a:gd name="connsiteX15093" fmla="*/ 8401002 w 8830208"/>
              <a:gd name="connsiteY15093" fmla="*/ 6598329 h 8856097"/>
              <a:gd name="connsiteX15094" fmla="*/ 8391477 w 8830208"/>
              <a:gd name="connsiteY15094" fmla="*/ 6612617 h 8856097"/>
              <a:gd name="connsiteX15095" fmla="*/ 8467677 w 8830208"/>
              <a:gd name="connsiteY15095" fmla="*/ 6607854 h 8856097"/>
              <a:gd name="connsiteX15096" fmla="*/ 8481965 w 8830208"/>
              <a:gd name="connsiteY15096" fmla="*/ 6617379 h 8856097"/>
              <a:gd name="connsiteX15097" fmla="*/ 8496252 w 8830208"/>
              <a:gd name="connsiteY15097" fmla="*/ 6607854 h 8856097"/>
              <a:gd name="connsiteX15098" fmla="*/ 8481965 w 8830208"/>
              <a:gd name="connsiteY15098" fmla="*/ 6598329 h 8856097"/>
              <a:gd name="connsiteX15099" fmla="*/ 8467677 w 8830208"/>
              <a:gd name="connsiteY15099" fmla="*/ 6607854 h 8856097"/>
              <a:gd name="connsiteX15100" fmla="*/ 8548735 w 8830208"/>
              <a:gd name="connsiteY15100" fmla="*/ 6608007 h 8856097"/>
              <a:gd name="connsiteX15101" fmla="*/ 8563585 w 8830208"/>
              <a:gd name="connsiteY15101" fmla="*/ 6612208 h 8856097"/>
              <a:gd name="connsiteX15102" fmla="*/ 8557603 w 8830208"/>
              <a:gd name="connsiteY15102" fmla="*/ 6598329 h 8856097"/>
              <a:gd name="connsiteX15103" fmla="*/ 8548735 w 8830208"/>
              <a:gd name="connsiteY15103" fmla="*/ 6608007 h 8856097"/>
              <a:gd name="connsiteX15104" fmla="*/ 6083675 w 8830208"/>
              <a:gd name="connsiteY15104" fmla="*/ 6687246 h 8856097"/>
              <a:gd name="connsiteX15105" fmla="*/ 5968432 w 8830208"/>
              <a:gd name="connsiteY15105" fmla="*/ 7046004 h 8856097"/>
              <a:gd name="connsiteX15106" fmla="*/ 6004474 w 8830208"/>
              <a:gd name="connsiteY15106" fmla="*/ 6955517 h 8856097"/>
              <a:gd name="connsiteX15107" fmla="*/ 6080408 w 8830208"/>
              <a:gd name="connsiteY15107" fmla="*/ 6727212 h 8856097"/>
              <a:gd name="connsiteX15108" fmla="*/ 6120403 w 8830208"/>
              <a:gd name="connsiteY15108" fmla="*/ 6610083 h 8856097"/>
              <a:gd name="connsiteX15109" fmla="*/ 6083675 w 8830208"/>
              <a:gd name="connsiteY15109" fmla="*/ 6687246 h 8856097"/>
              <a:gd name="connsiteX15110" fmla="*/ 8020965 w 8830208"/>
              <a:gd name="connsiteY15110" fmla="*/ 6647174 h 8856097"/>
              <a:gd name="connsiteX15111" fmla="*/ 7854220 w 8830208"/>
              <a:gd name="connsiteY15111" fmla="*/ 6904587 h 8856097"/>
              <a:gd name="connsiteX15112" fmla="*/ 7882624 w 8830208"/>
              <a:gd name="connsiteY15112" fmla="*/ 6877793 h 8856097"/>
              <a:gd name="connsiteX15113" fmla="*/ 7886710 w 8830208"/>
              <a:gd name="connsiteY15113" fmla="*/ 6865029 h 8856097"/>
              <a:gd name="connsiteX15114" fmla="*/ 7954566 w 8830208"/>
              <a:gd name="connsiteY15114" fmla="*/ 6776923 h 8856097"/>
              <a:gd name="connsiteX15115" fmla="*/ 8040539 w 8830208"/>
              <a:gd name="connsiteY15115" fmla="*/ 6654108 h 8856097"/>
              <a:gd name="connsiteX15116" fmla="*/ 8067628 w 8830208"/>
              <a:gd name="connsiteY15116" fmla="*/ 6613627 h 8856097"/>
              <a:gd name="connsiteX15117" fmla="*/ 8020965 w 8830208"/>
              <a:gd name="connsiteY15117" fmla="*/ 6647174 h 8856097"/>
              <a:gd name="connsiteX15118" fmla="*/ 8239078 w 8830208"/>
              <a:gd name="connsiteY15118" fmla="*/ 6622933 h 8856097"/>
              <a:gd name="connsiteX15119" fmla="*/ 8250393 w 8830208"/>
              <a:gd name="connsiteY15119" fmla="*/ 6634248 h 8856097"/>
              <a:gd name="connsiteX15120" fmla="*/ 8254156 w 8830208"/>
              <a:gd name="connsiteY15120" fmla="*/ 6607854 h 8856097"/>
              <a:gd name="connsiteX15121" fmla="*/ 8239078 w 8830208"/>
              <a:gd name="connsiteY15121" fmla="*/ 6622933 h 8856097"/>
              <a:gd name="connsiteX15122" fmla="*/ 6905578 w 8830208"/>
              <a:gd name="connsiteY15122" fmla="*/ 6631667 h 8856097"/>
              <a:gd name="connsiteX15123" fmla="*/ 6915103 w 8830208"/>
              <a:gd name="connsiteY15123" fmla="*/ 6645954 h 8856097"/>
              <a:gd name="connsiteX15124" fmla="*/ 6924628 w 8830208"/>
              <a:gd name="connsiteY15124" fmla="*/ 6631667 h 8856097"/>
              <a:gd name="connsiteX15125" fmla="*/ 6915103 w 8830208"/>
              <a:gd name="connsiteY15125" fmla="*/ 6617379 h 8856097"/>
              <a:gd name="connsiteX15126" fmla="*/ 6905578 w 8830208"/>
              <a:gd name="connsiteY15126" fmla="*/ 6631667 h 8856097"/>
              <a:gd name="connsiteX15127" fmla="*/ 7005590 w 8830208"/>
              <a:gd name="connsiteY15127" fmla="*/ 6626904 h 8856097"/>
              <a:gd name="connsiteX15128" fmla="*/ 7009790 w 8830208"/>
              <a:gd name="connsiteY15128" fmla="*/ 6636429 h 8856097"/>
              <a:gd name="connsiteX15129" fmla="*/ 7019878 w 8830208"/>
              <a:gd name="connsiteY15129" fmla="*/ 6626904 h 8856097"/>
              <a:gd name="connsiteX15130" fmla="*/ 7015677 w 8830208"/>
              <a:gd name="connsiteY15130" fmla="*/ 6617379 h 8856097"/>
              <a:gd name="connsiteX15131" fmla="*/ 7005590 w 8830208"/>
              <a:gd name="connsiteY15131" fmla="*/ 6626904 h 8856097"/>
              <a:gd name="connsiteX15132" fmla="*/ 7238953 w 8830208"/>
              <a:gd name="connsiteY15132" fmla="*/ 6631667 h 8856097"/>
              <a:gd name="connsiteX15133" fmla="*/ 7248478 w 8830208"/>
              <a:gd name="connsiteY15133" fmla="*/ 6645954 h 8856097"/>
              <a:gd name="connsiteX15134" fmla="*/ 7258003 w 8830208"/>
              <a:gd name="connsiteY15134" fmla="*/ 6631667 h 8856097"/>
              <a:gd name="connsiteX15135" fmla="*/ 7248478 w 8830208"/>
              <a:gd name="connsiteY15135" fmla="*/ 6617379 h 8856097"/>
              <a:gd name="connsiteX15136" fmla="*/ 7238953 w 8830208"/>
              <a:gd name="connsiteY15136" fmla="*/ 6631667 h 8856097"/>
              <a:gd name="connsiteX15137" fmla="*/ 8159792 w 8830208"/>
              <a:gd name="connsiteY15137" fmla="*/ 6630734 h 8856097"/>
              <a:gd name="connsiteX15138" fmla="*/ 8160277 w 8830208"/>
              <a:gd name="connsiteY15138" fmla="*/ 6649708 h 8856097"/>
              <a:gd name="connsiteX15139" fmla="*/ 8191453 w 8830208"/>
              <a:gd name="connsiteY15139" fmla="*/ 6625743 h 8856097"/>
              <a:gd name="connsiteX15140" fmla="*/ 8159792 w 8830208"/>
              <a:gd name="connsiteY15140" fmla="*/ 6630734 h 8856097"/>
              <a:gd name="connsiteX15141" fmla="*/ 8587244 w 8830208"/>
              <a:gd name="connsiteY15141" fmla="*/ 6626095 h 8856097"/>
              <a:gd name="connsiteX15142" fmla="*/ 8590692 w 8830208"/>
              <a:gd name="connsiteY15142" fmla="*/ 6640687 h 8856097"/>
              <a:gd name="connsiteX15143" fmla="*/ 8605285 w 8830208"/>
              <a:gd name="connsiteY15143" fmla="*/ 6637239 h 8856097"/>
              <a:gd name="connsiteX15144" fmla="*/ 8601837 w 8830208"/>
              <a:gd name="connsiteY15144" fmla="*/ 6622647 h 8856097"/>
              <a:gd name="connsiteX15145" fmla="*/ 8587244 w 8830208"/>
              <a:gd name="connsiteY15145" fmla="*/ 6626095 h 8856097"/>
              <a:gd name="connsiteX15146" fmla="*/ 8662940 w 8830208"/>
              <a:gd name="connsiteY15146" fmla="*/ 6626904 h 8856097"/>
              <a:gd name="connsiteX15147" fmla="*/ 8672465 w 8830208"/>
              <a:gd name="connsiteY15147" fmla="*/ 6636429 h 8856097"/>
              <a:gd name="connsiteX15148" fmla="*/ 8681990 w 8830208"/>
              <a:gd name="connsiteY15148" fmla="*/ 6626904 h 8856097"/>
              <a:gd name="connsiteX15149" fmla="*/ 8672465 w 8830208"/>
              <a:gd name="connsiteY15149" fmla="*/ 6617379 h 8856097"/>
              <a:gd name="connsiteX15150" fmla="*/ 8662940 w 8830208"/>
              <a:gd name="connsiteY15150" fmla="*/ 6626904 h 8856097"/>
              <a:gd name="connsiteX15151" fmla="*/ 6805975 w 8830208"/>
              <a:gd name="connsiteY15151" fmla="*/ 6635773 h 8856097"/>
              <a:gd name="connsiteX15152" fmla="*/ 6823291 w 8830208"/>
              <a:gd name="connsiteY15152" fmla="*/ 6648869 h 8856097"/>
              <a:gd name="connsiteX15153" fmla="*/ 6820415 w 8830208"/>
              <a:gd name="connsiteY15153" fmla="*/ 6626904 h 8856097"/>
              <a:gd name="connsiteX15154" fmla="*/ 6805975 w 8830208"/>
              <a:gd name="connsiteY15154" fmla="*/ 6635773 h 8856097"/>
              <a:gd name="connsiteX15155" fmla="*/ 7139350 w 8830208"/>
              <a:gd name="connsiteY15155" fmla="*/ 6635773 h 8856097"/>
              <a:gd name="connsiteX15156" fmla="*/ 7142550 w 8830208"/>
              <a:gd name="connsiteY15156" fmla="*/ 6650003 h 8856097"/>
              <a:gd name="connsiteX15157" fmla="*/ 7156695 w 8830208"/>
              <a:gd name="connsiteY15157" fmla="*/ 6641135 h 8856097"/>
              <a:gd name="connsiteX15158" fmla="*/ 7139350 w 8830208"/>
              <a:gd name="connsiteY15158" fmla="*/ 6635773 h 8856097"/>
              <a:gd name="connsiteX15159" fmla="*/ 8435264 w 8830208"/>
              <a:gd name="connsiteY15159" fmla="*/ 6634944 h 8856097"/>
              <a:gd name="connsiteX15160" fmla="*/ 8439578 w 8830208"/>
              <a:gd name="connsiteY15160" fmla="*/ 6651012 h 8856097"/>
              <a:gd name="connsiteX15161" fmla="*/ 8451447 w 8830208"/>
              <a:gd name="connsiteY15161" fmla="*/ 6635439 h 8856097"/>
              <a:gd name="connsiteX15162" fmla="*/ 8435264 w 8830208"/>
              <a:gd name="connsiteY15162" fmla="*/ 6634944 h 8856097"/>
              <a:gd name="connsiteX15163" fmla="*/ 8515302 w 8830208"/>
              <a:gd name="connsiteY15163" fmla="*/ 6636429 h 8856097"/>
              <a:gd name="connsiteX15164" fmla="*/ 8524827 w 8830208"/>
              <a:gd name="connsiteY15164" fmla="*/ 6645954 h 8856097"/>
              <a:gd name="connsiteX15165" fmla="*/ 8534352 w 8830208"/>
              <a:gd name="connsiteY15165" fmla="*/ 6636429 h 8856097"/>
              <a:gd name="connsiteX15166" fmla="*/ 8524827 w 8830208"/>
              <a:gd name="connsiteY15166" fmla="*/ 6626904 h 8856097"/>
              <a:gd name="connsiteX15167" fmla="*/ 8515302 w 8830208"/>
              <a:gd name="connsiteY15167" fmla="*/ 6636429 h 8856097"/>
              <a:gd name="connsiteX15168" fmla="*/ 8724852 w 8830208"/>
              <a:gd name="connsiteY15168" fmla="*/ 6636429 h 8856097"/>
              <a:gd name="connsiteX15169" fmla="*/ 8733815 w 8830208"/>
              <a:gd name="connsiteY15169" fmla="*/ 6645954 h 8856097"/>
              <a:gd name="connsiteX15170" fmla="*/ 8748665 w 8830208"/>
              <a:gd name="connsiteY15170" fmla="*/ 6636429 h 8856097"/>
              <a:gd name="connsiteX15171" fmla="*/ 8739702 w 8830208"/>
              <a:gd name="connsiteY15171" fmla="*/ 6626904 h 8856097"/>
              <a:gd name="connsiteX15172" fmla="*/ 8724852 w 8830208"/>
              <a:gd name="connsiteY15172" fmla="*/ 6636429 h 8856097"/>
              <a:gd name="connsiteX15173" fmla="*/ 6948145 w 8830208"/>
              <a:gd name="connsiteY15173" fmla="*/ 6646431 h 8856097"/>
              <a:gd name="connsiteX15174" fmla="*/ 6963718 w 8830208"/>
              <a:gd name="connsiteY15174" fmla="*/ 6658299 h 8856097"/>
              <a:gd name="connsiteX15175" fmla="*/ 6964214 w 8830208"/>
              <a:gd name="connsiteY15175" fmla="*/ 6642116 h 8856097"/>
              <a:gd name="connsiteX15176" fmla="*/ 6948145 w 8830208"/>
              <a:gd name="connsiteY15176" fmla="*/ 6646431 h 8856097"/>
              <a:gd name="connsiteX15177" fmla="*/ 7038928 w 8830208"/>
              <a:gd name="connsiteY15177" fmla="*/ 6645954 h 8856097"/>
              <a:gd name="connsiteX15178" fmla="*/ 7048453 w 8830208"/>
              <a:gd name="connsiteY15178" fmla="*/ 6655479 h 8856097"/>
              <a:gd name="connsiteX15179" fmla="*/ 7057978 w 8830208"/>
              <a:gd name="connsiteY15179" fmla="*/ 6645954 h 8856097"/>
              <a:gd name="connsiteX15180" fmla="*/ 7048453 w 8830208"/>
              <a:gd name="connsiteY15180" fmla="*/ 6636429 h 8856097"/>
              <a:gd name="connsiteX15181" fmla="*/ 7038928 w 8830208"/>
              <a:gd name="connsiteY15181" fmla="*/ 6645954 h 8856097"/>
              <a:gd name="connsiteX15182" fmla="*/ 7282606 w 8830208"/>
              <a:gd name="connsiteY15182" fmla="*/ 6644678 h 8856097"/>
              <a:gd name="connsiteX15183" fmla="*/ 7280863 w 8830208"/>
              <a:gd name="connsiteY15183" fmla="*/ 6662462 h 8856097"/>
              <a:gd name="connsiteX15184" fmla="*/ 7294074 w 8830208"/>
              <a:gd name="connsiteY15184" fmla="*/ 6644640 h 8856097"/>
              <a:gd name="connsiteX15185" fmla="*/ 7290064 w 8830208"/>
              <a:gd name="connsiteY15185" fmla="*/ 6632610 h 8856097"/>
              <a:gd name="connsiteX15186" fmla="*/ 7282606 w 8830208"/>
              <a:gd name="connsiteY15186" fmla="*/ 6644678 h 8856097"/>
              <a:gd name="connsiteX15187" fmla="*/ 8042386 w 8830208"/>
              <a:gd name="connsiteY15187" fmla="*/ 6700723 h 8856097"/>
              <a:gd name="connsiteX15188" fmla="*/ 7924753 w 8830208"/>
              <a:gd name="connsiteY15188" fmla="*/ 6880184 h 8856097"/>
              <a:gd name="connsiteX15189" fmla="*/ 7910465 w 8830208"/>
              <a:gd name="connsiteY15189" fmla="*/ 6899729 h 8856097"/>
              <a:gd name="connsiteX15190" fmla="*/ 7896178 w 8830208"/>
              <a:gd name="connsiteY15190" fmla="*/ 6922856 h 8856097"/>
              <a:gd name="connsiteX15191" fmla="*/ 7922676 w 8830208"/>
              <a:gd name="connsiteY15191" fmla="*/ 6914836 h 8856097"/>
              <a:gd name="connsiteX15192" fmla="*/ 8086049 w 8830208"/>
              <a:gd name="connsiteY15192" fmla="*/ 6677311 h 8856097"/>
              <a:gd name="connsiteX15193" fmla="*/ 8097927 w 8830208"/>
              <a:gd name="connsiteY15193" fmla="*/ 6636429 h 8856097"/>
              <a:gd name="connsiteX15194" fmla="*/ 8042386 w 8830208"/>
              <a:gd name="connsiteY15194" fmla="*/ 6700723 h 8856097"/>
              <a:gd name="connsiteX15195" fmla="*/ 8286703 w 8830208"/>
              <a:gd name="connsiteY15195" fmla="*/ 6650717 h 8856097"/>
              <a:gd name="connsiteX15196" fmla="*/ 8296228 w 8830208"/>
              <a:gd name="connsiteY15196" fmla="*/ 6665004 h 8856097"/>
              <a:gd name="connsiteX15197" fmla="*/ 8305753 w 8830208"/>
              <a:gd name="connsiteY15197" fmla="*/ 6650717 h 8856097"/>
              <a:gd name="connsiteX15198" fmla="*/ 8296228 w 8830208"/>
              <a:gd name="connsiteY15198" fmla="*/ 6636429 h 8856097"/>
              <a:gd name="connsiteX15199" fmla="*/ 8286703 w 8830208"/>
              <a:gd name="connsiteY15199" fmla="*/ 6650717 h 8856097"/>
              <a:gd name="connsiteX15200" fmla="*/ 8362903 w 8830208"/>
              <a:gd name="connsiteY15200" fmla="*/ 6645954 h 8856097"/>
              <a:gd name="connsiteX15201" fmla="*/ 8372428 w 8830208"/>
              <a:gd name="connsiteY15201" fmla="*/ 6655479 h 8856097"/>
              <a:gd name="connsiteX15202" fmla="*/ 8381953 w 8830208"/>
              <a:gd name="connsiteY15202" fmla="*/ 6645954 h 8856097"/>
              <a:gd name="connsiteX15203" fmla="*/ 8372428 w 8830208"/>
              <a:gd name="connsiteY15203" fmla="*/ 6636429 h 8856097"/>
              <a:gd name="connsiteX15204" fmla="*/ 8362903 w 8830208"/>
              <a:gd name="connsiteY15204" fmla="*/ 6645954 h 8856097"/>
              <a:gd name="connsiteX15205" fmla="*/ 6749206 w 8830208"/>
              <a:gd name="connsiteY15205" fmla="*/ 6654203 h 8856097"/>
              <a:gd name="connsiteX15206" fmla="*/ 6747463 w 8830208"/>
              <a:gd name="connsiteY15206" fmla="*/ 6671987 h 8856097"/>
              <a:gd name="connsiteX15207" fmla="*/ 6760674 w 8830208"/>
              <a:gd name="connsiteY15207" fmla="*/ 6654165 h 8856097"/>
              <a:gd name="connsiteX15208" fmla="*/ 6756664 w 8830208"/>
              <a:gd name="connsiteY15208" fmla="*/ 6642135 h 8856097"/>
              <a:gd name="connsiteX15209" fmla="*/ 6749206 w 8830208"/>
              <a:gd name="connsiteY15209" fmla="*/ 6654203 h 8856097"/>
              <a:gd name="connsiteX15210" fmla="*/ 6848428 w 8830208"/>
              <a:gd name="connsiteY15210" fmla="*/ 6660804 h 8856097"/>
              <a:gd name="connsiteX15211" fmla="*/ 6857953 w 8830208"/>
              <a:gd name="connsiteY15211" fmla="*/ 6669767 h 8856097"/>
              <a:gd name="connsiteX15212" fmla="*/ 6867478 w 8830208"/>
              <a:gd name="connsiteY15212" fmla="*/ 6654918 h 8856097"/>
              <a:gd name="connsiteX15213" fmla="*/ 6857953 w 8830208"/>
              <a:gd name="connsiteY15213" fmla="*/ 6645954 h 8856097"/>
              <a:gd name="connsiteX15214" fmla="*/ 6848428 w 8830208"/>
              <a:gd name="connsiteY15214" fmla="*/ 6660804 h 8856097"/>
              <a:gd name="connsiteX15215" fmla="*/ 7177831 w 8830208"/>
              <a:gd name="connsiteY15215" fmla="*/ 6654203 h 8856097"/>
              <a:gd name="connsiteX15216" fmla="*/ 7176088 w 8830208"/>
              <a:gd name="connsiteY15216" fmla="*/ 6671987 h 8856097"/>
              <a:gd name="connsiteX15217" fmla="*/ 7189299 w 8830208"/>
              <a:gd name="connsiteY15217" fmla="*/ 6654165 h 8856097"/>
              <a:gd name="connsiteX15218" fmla="*/ 7185289 w 8830208"/>
              <a:gd name="connsiteY15218" fmla="*/ 6642135 h 8856097"/>
              <a:gd name="connsiteX15219" fmla="*/ 7177831 w 8830208"/>
              <a:gd name="connsiteY15219" fmla="*/ 6654203 h 8856097"/>
              <a:gd name="connsiteX15220" fmla="*/ 7425709 w 8830208"/>
              <a:gd name="connsiteY15220" fmla="*/ 6661023 h 8856097"/>
              <a:gd name="connsiteX15221" fmla="*/ 7429119 w 8830208"/>
              <a:gd name="connsiteY15221" fmla="*/ 6684054 h 8856097"/>
              <a:gd name="connsiteX15222" fmla="*/ 7448503 w 8830208"/>
              <a:gd name="connsiteY15222" fmla="*/ 6665004 h 8856097"/>
              <a:gd name="connsiteX15223" fmla="*/ 7458694 w 8830208"/>
              <a:gd name="connsiteY15223" fmla="*/ 6645954 h 8856097"/>
              <a:gd name="connsiteX15224" fmla="*/ 7445093 w 8830208"/>
              <a:gd name="connsiteY15224" fmla="*/ 6645954 h 8856097"/>
              <a:gd name="connsiteX15225" fmla="*/ 7425709 w 8830208"/>
              <a:gd name="connsiteY15225" fmla="*/ 6661023 h 8856097"/>
              <a:gd name="connsiteX15226" fmla="*/ 8207331 w 8830208"/>
              <a:gd name="connsiteY15226" fmla="*/ 6652308 h 8856097"/>
              <a:gd name="connsiteX15227" fmla="*/ 8215265 w 8830208"/>
              <a:gd name="connsiteY15227" fmla="*/ 6674529 h 8856097"/>
              <a:gd name="connsiteX15228" fmla="*/ 8229553 w 8830208"/>
              <a:gd name="connsiteY15228" fmla="*/ 6660242 h 8856097"/>
              <a:gd name="connsiteX15229" fmla="*/ 8207331 w 8830208"/>
              <a:gd name="connsiteY15229" fmla="*/ 6652308 h 8856097"/>
              <a:gd name="connsiteX15230" fmla="*/ 8629602 w 8830208"/>
              <a:gd name="connsiteY15230" fmla="*/ 6655479 h 8856097"/>
              <a:gd name="connsiteX15231" fmla="*/ 8639127 w 8830208"/>
              <a:gd name="connsiteY15231" fmla="*/ 6665004 h 8856097"/>
              <a:gd name="connsiteX15232" fmla="*/ 8648652 w 8830208"/>
              <a:gd name="connsiteY15232" fmla="*/ 6655479 h 8856097"/>
              <a:gd name="connsiteX15233" fmla="*/ 8639127 w 8830208"/>
              <a:gd name="connsiteY15233" fmla="*/ 6645954 h 8856097"/>
              <a:gd name="connsiteX15234" fmla="*/ 8629602 w 8830208"/>
              <a:gd name="connsiteY15234" fmla="*/ 6655479 h 8856097"/>
              <a:gd name="connsiteX15235" fmla="*/ 8767715 w 8830208"/>
              <a:gd name="connsiteY15235" fmla="*/ 6655479 h 8856097"/>
              <a:gd name="connsiteX15236" fmla="*/ 8777240 w 8830208"/>
              <a:gd name="connsiteY15236" fmla="*/ 6665004 h 8856097"/>
              <a:gd name="connsiteX15237" fmla="*/ 8786765 w 8830208"/>
              <a:gd name="connsiteY15237" fmla="*/ 6655479 h 8856097"/>
              <a:gd name="connsiteX15238" fmla="*/ 8777240 w 8830208"/>
              <a:gd name="connsiteY15238" fmla="*/ 6645954 h 8856097"/>
              <a:gd name="connsiteX15239" fmla="*/ 8767715 w 8830208"/>
              <a:gd name="connsiteY15239" fmla="*/ 6655479 h 8856097"/>
              <a:gd name="connsiteX15240" fmla="*/ 7077028 w 8830208"/>
              <a:gd name="connsiteY15240" fmla="*/ 6670329 h 8856097"/>
              <a:gd name="connsiteX15241" fmla="*/ 7086553 w 8830208"/>
              <a:gd name="connsiteY15241" fmla="*/ 6679292 h 8856097"/>
              <a:gd name="connsiteX15242" fmla="*/ 7096078 w 8830208"/>
              <a:gd name="connsiteY15242" fmla="*/ 6664443 h 8856097"/>
              <a:gd name="connsiteX15243" fmla="*/ 7086553 w 8830208"/>
              <a:gd name="connsiteY15243" fmla="*/ 6655479 h 8856097"/>
              <a:gd name="connsiteX15244" fmla="*/ 7077028 w 8830208"/>
              <a:gd name="connsiteY15244" fmla="*/ 6670329 h 8856097"/>
              <a:gd name="connsiteX15245" fmla="*/ 7321506 w 8830208"/>
              <a:gd name="connsiteY15245" fmla="*/ 6661833 h 8856097"/>
              <a:gd name="connsiteX15246" fmla="*/ 7315153 w 8830208"/>
              <a:gd name="connsiteY15246" fmla="*/ 6682045 h 8856097"/>
              <a:gd name="connsiteX15247" fmla="*/ 7315153 w 8830208"/>
              <a:gd name="connsiteY15247" fmla="*/ 6695913 h 8856097"/>
              <a:gd name="connsiteX15248" fmla="*/ 7329440 w 8830208"/>
              <a:gd name="connsiteY15248" fmla="*/ 6684054 h 8856097"/>
              <a:gd name="connsiteX15249" fmla="*/ 7343728 w 8830208"/>
              <a:gd name="connsiteY15249" fmla="*/ 6663843 h 8856097"/>
              <a:gd name="connsiteX15250" fmla="*/ 7321506 w 8830208"/>
              <a:gd name="connsiteY15250" fmla="*/ 6661833 h 8856097"/>
              <a:gd name="connsiteX15251" fmla="*/ 7474325 w 8830208"/>
              <a:gd name="connsiteY15251" fmla="*/ 6674559 h 8856097"/>
              <a:gd name="connsiteX15252" fmla="*/ 7463238 w 8830208"/>
              <a:gd name="connsiteY15252" fmla="*/ 6701962 h 8856097"/>
              <a:gd name="connsiteX15253" fmla="*/ 7494261 w 8830208"/>
              <a:gd name="connsiteY15253" fmla="*/ 6664157 h 8856097"/>
              <a:gd name="connsiteX15254" fmla="*/ 7474325 w 8830208"/>
              <a:gd name="connsiteY15254" fmla="*/ 6674559 h 8856097"/>
              <a:gd name="connsiteX15255" fmla="*/ 8477202 w 8830208"/>
              <a:gd name="connsiteY15255" fmla="*/ 6664443 h 8856097"/>
              <a:gd name="connsiteX15256" fmla="*/ 8486727 w 8830208"/>
              <a:gd name="connsiteY15256" fmla="*/ 6679292 h 8856097"/>
              <a:gd name="connsiteX15257" fmla="*/ 8496252 w 8830208"/>
              <a:gd name="connsiteY15257" fmla="*/ 6670329 h 8856097"/>
              <a:gd name="connsiteX15258" fmla="*/ 8486727 w 8830208"/>
              <a:gd name="connsiteY15258" fmla="*/ 6655479 h 8856097"/>
              <a:gd name="connsiteX15259" fmla="*/ 8477202 w 8830208"/>
              <a:gd name="connsiteY15259" fmla="*/ 6664443 h 8856097"/>
              <a:gd name="connsiteX15260" fmla="*/ 8553402 w 8830208"/>
              <a:gd name="connsiteY15260" fmla="*/ 6665004 h 8856097"/>
              <a:gd name="connsiteX15261" fmla="*/ 8562927 w 8830208"/>
              <a:gd name="connsiteY15261" fmla="*/ 6674529 h 8856097"/>
              <a:gd name="connsiteX15262" fmla="*/ 8572452 w 8830208"/>
              <a:gd name="connsiteY15262" fmla="*/ 6665004 h 8856097"/>
              <a:gd name="connsiteX15263" fmla="*/ 8562927 w 8830208"/>
              <a:gd name="connsiteY15263" fmla="*/ 6655479 h 8856097"/>
              <a:gd name="connsiteX15264" fmla="*/ 8553402 w 8830208"/>
              <a:gd name="connsiteY15264" fmla="*/ 6665004 h 8856097"/>
              <a:gd name="connsiteX15265" fmla="*/ 8696277 w 8830208"/>
              <a:gd name="connsiteY15265" fmla="*/ 6665004 h 8856097"/>
              <a:gd name="connsiteX15266" fmla="*/ 8705802 w 8830208"/>
              <a:gd name="connsiteY15266" fmla="*/ 6674529 h 8856097"/>
              <a:gd name="connsiteX15267" fmla="*/ 8715327 w 8830208"/>
              <a:gd name="connsiteY15267" fmla="*/ 6665004 h 8856097"/>
              <a:gd name="connsiteX15268" fmla="*/ 8705802 w 8830208"/>
              <a:gd name="connsiteY15268" fmla="*/ 6655479 h 8856097"/>
              <a:gd name="connsiteX15269" fmla="*/ 8696277 w 8830208"/>
              <a:gd name="connsiteY15269" fmla="*/ 6665004 h 8856097"/>
              <a:gd name="connsiteX15270" fmla="*/ 6892081 w 8830208"/>
              <a:gd name="connsiteY15270" fmla="*/ 6673253 h 8856097"/>
              <a:gd name="connsiteX15271" fmla="*/ 6890338 w 8830208"/>
              <a:gd name="connsiteY15271" fmla="*/ 6691037 h 8856097"/>
              <a:gd name="connsiteX15272" fmla="*/ 6903549 w 8830208"/>
              <a:gd name="connsiteY15272" fmla="*/ 6673215 h 8856097"/>
              <a:gd name="connsiteX15273" fmla="*/ 6899539 w 8830208"/>
              <a:gd name="connsiteY15273" fmla="*/ 6661185 h 8856097"/>
              <a:gd name="connsiteX15274" fmla="*/ 6892081 w 8830208"/>
              <a:gd name="connsiteY15274" fmla="*/ 6673253 h 8856097"/>
              <a:gd name="connsiteX15275" fmla="*/ 6986540 w 8830208"/>
              <a:gd name="connsiteY15275" fmla="*/ 6674529 h 8856097"/>
              <a:gd name="connsiteX15276" fmla="*/ 6990740 w 8830208"/>
              <a:gd name="connsiteY15276" fmla="*/ 6684054 h 8856097"/>
              <a:gd name="connsiteX15277" fmla="*/ 7000828 w 8830208"/>
              <a:gd name="connsiteY15277" fmla="*/ 6674529 h 8856097"/>
              <a:gd name="connsiteX15278" fmla="*/ 6996627 w 8830208"/>
              <a:gd name="connsiteY15278" fmla="*/ 6665004 h 8856097"/>
              <a:gd name="connsiteX15279" fmla="*/ 6986540 w 8830208"/>
              <a:gd name="connsiteY15279" fmla="*/ 6674529 h 8856097"/>
              <a:gd name="connsiteX15280" fmla="*/ 7214749 w 8830208"/>
              <a:gd name="connsiteY15280" fmla="*/ 6675168 h 8856097"/>
              <a:gd name="connsiteX15281" fmla="*/ 7213549 w 8830208"/>
              <a:gd name="connsiteY15281" fmla="*/ 6690408 h 8856097"/>
              <a:gd name="connsiteX15282" fmla="*/ 7238953 w 8830208"/>
              <a:gd name="connsiteY15282" fmla="*/ 6673968 h 8856097"/>
              <a:gd name="connsiteX15283" fmla="*/ 7214749 w 8830208"/>
              <a:gd name="connsiteY15283" fmla="*/ 6675168 h 8856097"/>
              <a:gd name="connsiteX15284" fmla="*/ 8071562 w 8830208"/>
              <a:gd name="connsiteY15284" fmla="*/ 6743710 h 8856097"/>
              <a:gd name="connsiteX15285" fmla="*/ 7941288 w 8830208"/>
              <a:gd name="connsiteY15285" fmla="*/ 6943201 h 8856097"/>
              <a:gd name="connsiteX15286" fmla="*/ 7922371 w 8830208"/>
              <a:gd name="connsiteY15286" fmla="*/ 6971396 h 8856097"/>
              <a:gd name="connsiteX15287" fmla="*/ 7905703 w 8830208"/>
              <a:gd name="connsiteY15287" fmla="*/ 6998379 h 8856097"/>
              <a:gd name="connsiteX15288" fmla="*/ 7976864 w 8830208"/>
              <a:gd name="connsiteY15288" fmla="*/ 6919798 h 8856097"/>
              <a:gd name="connsiteX15289" fmla="*/ 8092764 w 8830208"/>
              <a:gd name="connsiteY15289" fmla="*/ 6753778 h 8856097"/>
              <a:gd name="connsiteX15290" fmla="*/ 8141446 w 8830208"/>
              <a:gd name="connsiteY15290" fmla="*/ 6665128 h 8856097"/>
              <a:gd name="connsiteX15291" fmla="*/ 8071562 w 8830208"/>
              <a:gd name="connsiteY15291" fmla="*/ 6743710 h 8856097"/>
              <a:gd name="connsiteX15292" fmla="*/ 8330070 w 8830208"/>
              <a:gd name="connsiteY15292" fmla="*/ 6673720 h 8856097"/>
              <a:gd name="connsiteX15293" fmla="*/ 8333518 w 8830208"/>
              <a:gd name="connsiteY15293" fmla="*/ 6688312 h 8856097"/>
              <a:gd name="connsiteX15294" fmla="*/ 8348110 w 8830208"/>
              <a:gd name="connsiteY15294" fmla="*/ 6684864 h 8856097"/>
              <a:gd name="connsiteX15295" fmla="*/ 8344662 w 8830208"/>
              <a:gd name="connsiteY15295" fmla="*/ 6670272 h 8856097"/>
              <a:gd name="connsiteX15296" fmla="*/ 8330070 w 8830208"/>
              <a:gd name="connsiteY15296" fmla="*/ 6673720 h 8856097"/>
              <a:gd name="connsiteX15297" fmla="*/ 8401002 w 8830208"/>
              <a:gd name="connsiteY15297" fmla="*/ 6674529 h 8856097"/>
              <a:gd name="connsiteX15298" fmla="*/ 8410527 w 8830208"/>
              <a:gd name="connsiteY15298" fmla="*/ 6684054 h 8856097"/>
              <a:gd name="connsiteX15299" fmla="*/ 8420052 w 8830208"/>
              <a:gd name="connsiteY15299" fmla="*/ 6674529 h 8856097"/>
              <a:gd name="connsiteX15300" fmla="*/ 8410527 w 8830208"/>
              <a:gd name="connsiteY15300" fmla="*/ 6665004 h 8856097"/>
              <a:gd name="connsiteX15301" fmla="*/ 8401002 w 8830208"/>
              <a:gd name="connsiteY15301" fmla="*/ 6674529 h 8856097"/>
              <a:gd name="connsiteX15302" fmla="*/ 6786925 w 8830208"/>
              <a:gd name="connsiteY15302" fmla="*/ 6683398 h 8856097"/>
              <a:gd name="connsiteX15303" fmla="*/ 6790125 w 8830208"/>
              <a:gd name="connsiteY15303" fmla="*/ 6697628 h 8856097"/>
              <a:gd name="connsiteX15304" fmla="*/ 6804270 w 8830208"/>
              <a:gd name="connsiteY15304" fmla="*/ 6688760 h 8856097"/>
              <a:gd name="connsiteX15305" fmla="*/ 6786925 w 8830208"/>
              <a:gd name="connsiteY15305" fmla="*/ 6683398 h 8856097"/>
              <a:gd name="connsiteX15306" fmla="*/ 7115128 w 8830208"/>
              <a:gd name="connsiteY15306" fmla="*/ 6689379 h 8856097"/>
              <a:gd name="connsiteX15307" fmla="*/ 7124653 w 8830208"/>
              <a:gd name="connsiteY15307" fmla="*/ 6698342 h 8856097"/>
              <a:gd name="connsiteX15308" fmla="*/ 7134178 w 8830208"/>
              <a:gd name="connsiteY15308" fmla="*/ 6683493 h 8856097"/>
              <a:gd name="connsiteX15309" fmla="*/ 7124653 w 8830208"/>
              <a:gd name="connsiteY15309" fmla="*/ 6674529 h 8856097"/>
              <a:gd name="connsiteX15310" fmla="*/ 7115128 w 8830208"/>
              <a:gd name="connsiteY15310" fmla="*/ 6689379 h 8856097"/>
              <a:gd name="connsiteX15311" fmla="*/ 7358806 w 8830208"/>
              <a:gd name="connsiteY15311" fmla="*/ 6690179 h 8856097"/>
              <a:gd name="connsiteX15312" fmla="*/ 7372674 w 8830208"/>
              <a:gd name="connsiteY15312" fmla="*/ 6702828 h 8856097"/>
              <a:gd name="connsiteX15313" fmla="*/ 7373322 w 8830208"/>
              <a:gd name="connsiteY15313" fmla="*/ 6674529 h 8856097"/>
              <a:gd name="connsiteX15314" fmla="*/ 7358806 w 8830208"/>
              <a:gd name="connsiteY15314" fmla="*/ 6690179 h 8856097"/>
              <a:gd name="connsiteX15315" fmla="*/ 8252974 w 8830208"/>
              <a:gd name="connsiteY15315" fmla="*/ 6684693 h 8856097"/>
              <a:gd name="connsiteX15316" fmla="*/ 8251774 w 8830208"/>
              <a:gd name="connsiteY15316" fmla="*/ 6699933 h 8856097"/>
              <a:gd name="connsiteX15317" fmla="*/ 8277178 w 8830208"/>
              <a:gd name="connsiteY15317" fmla="*/ 6683493 h 8856097"/>
              <a:gd name="connsiteX15318" fmla="*/ 8252974 w 8830208"/>
              <a:gd name="connsiteY15318" fmla="*/ 6684693 h 8856097"/>
              <a:gd name="connsiteX15319" fmla="*/ 8597055 w 8830208"/>
              <a:gd name="connsiteY15319" fmla="*/ 6682778 h 8856097"/>
              <a:gd name="connsiteX15320" fmla="*/ 8595313 w 8830208"/>
              <a:gd name="connsiteY15320" fmla="*/ 6700562 h 8856097"/>
              <a:gd name="connsiteX15321" fmla="*/ 8608523 w 8830208"/>
              <a:gd name="connsiteY15321" fmla="*/ 6682740 h 8856097"/>
              <a:gd name="connsiteX15322" fmla="*/ 8604514 w 8830208"/>
              <a:gd name="connsiteY15322" fmla="*/ 6670710 h 8856097"/>
              <a:gd name="connsiteX15323" fmla="*/ 8597055 w 8830208"/>
              <a:gd name="connsiteY15323" fmla="*/ 6682778 h 8856097"/>
              <a:gd name="connsiteX15324" fmla="*/ 8667702 w 8830208"/>
              <a:gd name="connsiteY15324" fmla="*/ 6684054 h 8856097"/>
              <a:gd name="connsiteX15325" fmla="*/ 8677227 w 8830208"/>
              <a:gd name="connsiteY15325" fmla="*/ 6693579 h 8856097"/>
              <a:gd name="connsiteX15326" fmla="*/ 8686752 w 8830208"/>
              <a:gd name="connsiteY15326" fmla="*/ 6684054 h 8856097"/>
              <a:gd name="connsiteX15327" fmla="*/ 8677227 w 8830208"/>
              <a:gd name="connsiteY15327" fmla="*/ 6674529 h 8856097"/>
              <a:gd name="connsiteX15328" fmla="*/ 8667702 w 8830208"/>
              <a:gd name="connsiteY15328" fmla="*/ 6684054 h 8856097"/>
              <a:gd name="connsiteX15329" fmla="*/ 8735463 w 8830208"/>
              <a:gd name="connsiteY15329" fmla="*/ 6683378 h 8856097"/>
              <a:gd name="connsiteX15330" fmla="*/ 8732701 w 8830208"/>
              <a:gd name="connsiteY15330" fmla="*/ 6697304 h 8856097"/>
              <a:gd name="connsiteX15331" fmla="*/ 8748960 w 8830208"/>
              <a:gd name="connsiteY15331" fmla="*/ 6693103 h 8856097"/>
              <a:gd name="connsiteX15332" fmla="*/ 8735463 w 8830208"/>
              <a:gd name="connsiteY15332" fmla="*/ 6683378 h 8856097"/>
              <a:gd name="connsiteX15333" fmla="*/ 6928876 w 8830208"/>
              <a:gd name="connsiteY15333" fmla="*/ 6694408 h 8856097"/>
              <a:gd name="connsiteX15334" fmla="*/ 6933076 w 8830208"/>
              <a:gd name="connsiteY15334" fmla="*/ 6715364 h 8856097"/>
              <a:gd name="connsiteX15335" fmla="*/ 6943678 w 8830208"/>
              <a:gd name="connsiteY15335" fmla="*/ 6725965 h 8856097"/>
              <a:gd name="connsiteX15336" fmla="*/ 6943678 w 8830208"/>
              <a:gd name="connsiteY15336" fmla="*/ 6705010 h 8856097"/>
              <a:gd name="connsiteX15337" fmla="*/ 6928876 w 8830208"/>
              <a:gd name="connsiteY15337" fmla="*/ 6694408 h 8856097"/>
              <a:gd name="connsiteX15338" fmla="*/ 7019878 w 8830208"/>
              <a:gd name="connsiteY15338" fmla="*/ 6693579 h 8856097"/>
              <a:gd name="connsiteX15339" fmla="*/ 7029403 w 8830208"/>
              <a:gd name="connsiteY15339" fmla="*/ 6703104 h 8856097"/>
              <a:gd name="connsiteX15340" fmla="*/ 7038928 w 8830208"/>
              <a:gd name="connsiteY15340" fmla="*/ 6693579 h 8856097"/>
              <a:gd name="connsiteX15341" fmla="*/ 7029403 w 8830208"/>
              <a:gd name="connsiteY15341" fmla="*/ 6684054 h 8856097"/>
              <a:gd name="connsiteX15342" fmla="*/ 7019878 w 8830208"/>
              <a:gd name="connsiteY15342" fmla="*/ 6693579 h 8856097"/>
              <a:gd name="connsiteX15343" fmla="*/ 7254555 w 8830208"/>
              <a:gd name="connsiteY15343" fmla="*/ 6698342 h 8856097"/>
              <a:gd name="connsiteX15344" fmla="*/ 7263060 w 8830208"/>
              <a:gd name="connsiteY15344" fmla="*/ 6712629 h 8856097"/>
              <a:gd name="connsiteX15345" fmla="*/ 7277053 w 8830208"/>
              <a:gd name="connsiteY15345" fmla="*/ 6698342 h 8856097"/>
              <a:gd name="connsiteX15346" fmla="*/ 7268547 w 8830208"/>
              <a:gd name="connsiteY15346" fmla="*/ 6684054 h 8856097"/>
              <a:gd name="connsiteX15347" fmla="*/ 7254555 w 8830208"/>
              <a:gd name="connsiteY15347" fmla="*/ 6698342 h 8856097"/>
              <a:gd name="connsiteX15348" fmla="*/ 8173927 w 8830208"/>
              <a:gd name="connsiteY15348" fmla="*/ 6695866 h 8856097"/>
              <a:gd name="connsiteX15349" fmla="*/ 8176146 w 8830208"/>
              <a:gd name="connsiteY15349" fmla="*/ 6722154 h 8856097"/>
              <a:gd name="connsiteX15350" fmla="*/ 8192558 w 8830208"/>
              <a:gd name="connsiteY15350" fmla="*/ 6689503 h 8856097"/>
              <a:gd name="connsiteX15351" fmla="*/ 8173927 w 8830208"/>
              <a:gd name="connsiteY15351" fmla="*/ 6695866 h 8856097"/>
              <a:gd name="connsiteX15352" fmla="*/ 8524827 w 8830208"/>
              <a:gd name="connsiteY15352" fmla="*/ 6693579 h 8856097"/>
              <a:gd name="connsiteX15353" fmla="*/ 8534352 w 8830208"/>
              <a:gd name="connsiteY15353" fmla="*/ 6703104 h 8856097"/>
              <a:gd name="connsiteX15354" fmla="*/ 8543877 w 8830208"/>
              <a:gd name="connsiteY15354" fmla="*/ 6693579 h 8856097"/>
              <a:gd name="connsiteX15355" fmla="*/ 8534352 w 8830208"/>
              <a:gd name="connsiteY15355" fmla="*/ 6684054 h 8856097"/>
              <a:gd name="connsiteX15356" fmla="*/ 8524827 w 8830208"/>
              <a:gd name="connsiteY15356" fmla="*/ 6693579 h 8856097"/>
              <a:gd name="connsiteX15357" fmla="*/ 6829378 w 8830208"/>
              <a:gd name="connsiteY15357" fmla="*/ 6707867 h 8856097"/>
              <a:gd name="connsiteX15358" fmla="*/ 6838903 w 8830208"/>
              <a:gd name="connsiteY15358" fmla="*/ 6722154 h 8856097"/>
              <a:gd name="connsiteX15359" fmla="*/ 6848428 w 8830208"/>
              <a:gd name="connsiteY15359" fmla="*/ 6707867 h 8856097"/>
              <a:gd name="connsiteX15360" fmla="*/ 6838903 w 8830208"/>
              <a:gd name="connsiteY15360" fmla="*/ 6693579 h 8856097"/>
              <a:gd name="connsiteX15361" fmla="*/ 6829378 w 8830208"/>
              <a:gd name="connsiteY15361" fmla="*/ 6707867 h 8856097"/>
              <a:gd name="connsiteX15362" fmla="*/ 7153228 w 8830208"/>
              <a:gd name="connsiteY15362" fmla="*/ 6708429 h 8856097"/>
              <a:gd name="connsiteX15363" fmla="*/ 7162753 w 8830208"/>
              <a:gd name="connsiteY15363" fmla="*/ 6717392 h 8856097"/>
              <a:gd name="connsiteX15364" fmla="*/ 7172278 w 8830208"/>
              <a:gd name="connsiteY15364" fmla="*/ 6702543 h 8856097"/>
              <a:gd name="connsiteX15365" fmla="*/ 7162753 w 8830208"/>
              <a:gd name="connsiteY15365" fmla="*/ 6693579 h 8856097"/>
              <a:gd name="connsiteX15366" fmla="*/ 7153228 w 8830208"/>
              <a:gd name="connsiteY15366" fmla="*/ 6708429 h 8856097"/>
              <a:gd name="connsiteX15367" fmla="*/ 7407821 w 8830208"/>
              <a:gd name="connsiteY15367" fmla="*/ 6699333 h 8856097"/>
              <a:gd name="connsiteX15368" fmla="*/ 7400878 w 8830208"/>
              <a:gd name="connsiteY15368" fmla="*/ 6720888 h 8856097"/>
              <a:gd name="connsiteX15369" fmla="*/ 7400878 w 8830208"/>
              <a:gd name="connsiteY15369" fmla="*/ 6735490 h 8856097"/>
              <a:gd name="connsiteX15370" fmla="*/ 7411469 w 8830208"/>
              <a:gd name="connsiteY15370" fmla="*/ 6724889 h 8856097"/>
              <a:gd name="connsiteX15371" fmla="*/ 7418422 w 8830208"/>
              <a:gd name="connsiteY15371" fmla="*/ 6703343 h 8856097"/>
              <a:gd name="connsiteX15372" fmla="*/ 7407821 w 8830208"/>
              <a:gd name="connsiteY15372" fmla="*/ 6699333 h 8856097"/>
              <a:gd name="connsiteX15373" fmla="*/ 8372428 w 8830208"/>
              <a:gd name="connsiteY15373" fmla="*/ 6708429 h 8856097"/>
              <a:gd name="connsiteX15374" fmla="*/ 8381953 w 8830208"/>
              <a:gd name="connsiteY15374" fmla="*/ 6717392 h 8856097"/>
              <a:gd name="connsiteX15375" fmla="*/ 8391477 w 8830208"/>
              <a:gd name="connsiteY15375" fmla="*/ 6702543 h 8856097"/>
              <a:gd name="connsiteX15376" fmla="*/ 8381953 w 8830208"/>
              <a:gd name="connsiteY15376" fmla="*/ 6693579 h 8856097"/>
              <a:gd name="connsiteX15377" fmla="*/ 8372428 w 8830208"/>
              <a:gd name="connsiteY15377" fmla="*/ 6708429 h 8856097"/>
              <a:gd name="connsiteX15378" fmla="*/ 8439102 w 8830208"/>
              <a:gd name="connsiteY15378" fmla="*/ 6703104 h 8856097"/>
              <a:gd name="connsiteX15379" fmla="*/ 8448627 w 8830208"/>
              <a:gd name="connsiteY15379" fmla="*/ 6712629 h 8856097"/>
              <a:gd name="connsiteX15380" fmla="*/ 8458152 w 8830208"/>
              <a:gd name="connsiteY15380" fmla="*/ 6703104 h 8856097"/>
              <a:gd name="connsiteX15381" fmla="*/ 8448627 w 8830208"/>
              <a:gd name="connsiteY15381" fmla="*/ 6693579 h 8856097"/>
              <a:gd name="connsiteX15382" fmla="*/ 8439102 w 8830208"/>
              <a:gd name="connsiteY15382" fmla="*/ 6703104 h 8856097"/>
              <a:gd name="connsiteX15383" fmla="*/ 6724603 w 8830208"/>
              <a:gd name="connsiteY15383" fmla="*/ 6712629 h 8856097"/>
              <a:gd name="connsiteX15384" fmla="*/ 6734128 w 8830208"/>
              <a:gd name="connsiteY15384" fmla="*/ 6722154 h 8856097"/>
              <a:gd name="connsiteX15385" fmla="*/ 6743653 w 8830208"/>
              <a:gd name="connsiteY15385" fmla="*/ 6712629 h 8856097"/>
              <a:gd name="connsiteX15386" fmla="*/ 6734128 w 8830208"/>
              <a:gd name="connsiteY15386" fmla="*/ 6703104 h 8856097"/>
              <a:gd name="connsiteX15387" fmla="*/ 6724603 w 8830208"/>
              <a:gd name="connsiteY15387" fmla="*/ 6712629 h 8856097"/>
              <a:gd name="connsiteX15388" fmla="*/ 7057978 w 8830208"/>
              <a:gd name="connsiteY15388" fmla="*/ 6712629 h 8856097"/>
              <a:gd name="connsiteX15389" fmla="*/ 7067503 w 8830208"/>
              <a:gd name="connsiteY15389" fmla="*/ 6722154 h 8856097"/>
              <a:gd name="connsiteX15390" fmla="*/ 7077028 w 8830208"/>
              <a:gd name="connsiteY15390" fmla="*/ 6712629 h 8856097"/>
              <a:gd name="connsiteX15391" fmla="*/ 7067503 w 8830208"/>
              <a:gd name="connsiteY15391" fmla="*/ 6703104 h 8856097"/>
              <a:gd name="connsiteX15392" fmla="*/ 7057978 w 8830208"/>
              <a:gd name="connsiteY15392" fmla="*/ 6712629 h 8856097"/>
              <a:gd name="connsiteX15393" fmla="*/ 7303046 w 8830208"/>
              <a:gd name="connsiteY15393" fmla="*/ 6708858 h 8856097"/>
              <a:gd name="connsiteX15394" fmla="*/ 7296103 w 8830208"/>
              <a:gd name="connsiteY15394" fmla="*/ 6730413 h 8856097"/>
              <a:gd name="connsiteX15395" fmla="*/ 7296103 w 8830208"/>
              <a:gd name="connsiteY15395" fmla="*/ 6745015 h 8856097"/>
              <a:gd name="connsiteX15396" fmla="*/ 7306694 w 8830208"/>
              <a:gd name="connsiteY15396" fmla="*/ 6734414 h 8856097"/>
              <a:gd name="connsiteX15397" fmla="*/ 7313647 w 8830208"/>
              <a:gd name="connsiteY15397" fmla="*/ 6712868 h 8856097"/>
              <a:gd name="connsiteX15398" fmla="*/ 7303046 w 8830208"/>
              <a:gd name="connsiteY15398" fmla="*/ 6708858 h 8856097"/>
              <a:gd name="connsiteX15399" fmla="*/ 7555763 w 8830208"/>
              <a:gd name="connsiteY15399" fmla="*/ 6721717 h 8856097"/>
              <a:gd name="connsiteX15400" fmla="*/ 7552992 w 8830208"/>
              <a:gd name="connsiteY15400" fmla="*/ 6745795 h 8856097"/>
              <a:gd name="connsiteX15401" fmla="*/ 7581853 w 8830208"/>
              <a:gd name="connsiteY15401" fmla="*/ 6708496 h 8856097"/>
              <a:gd name="connsiteX15402" fmla="*/ 7555763 w 8830208"/>
              <a:gd name="connsiteY15402" fmla="*/ 6721717 h 8856097"/>
              <a:gd name="connsiteX15403" fmla="*/ 8296228 w 8830208"/>
              <a:gd name="connsiteY15403" fmla="*/ 6717392 h 8856097"/>
              <a:gd name="connsiteX15404" fmla="*/ 8305753 w 8830208"/>
              <a:gd name="connsiteY15404" fmla="*/ 6731679 h 8856097"/>
              <a:gd name="connsiteX15405" fmla="*/ 8315278 w 8830208"/>
              <a:gd name="connsiteY15405" fmla="*/ 6717392 h 8856097"/>
              <a:gd name="connsiteX15406" fmla="*/ 8305753 w 8830208"/>
              <a:gd name="connsiteY15406" fmla="*/ 6703104 h 8856097"/>
              <a:gd name="connsiteX15407" fmla="*/ 8296228 w 8830208"/>
              <a:gd name="connsiteY15407" fmla="*/ 6717392 h 8856097"/>
              <a:gd name="connsiteX15408" fmla="*/ 8634365 w 8830208"/>
              <a:gd name="connsiteY15408" fmla="*/ 6712629 h 8856097"/>
              <a:gd name="connsiteX15409" fmla="*/ 8643328 w 8830208"/>
              <a:gd name="connsiteY15409" fmla="*/ 6722154 h 8856097"/>
              <a:gd name="connsiteX15410" fmla="*/ 8658177 w 8830208"/>
              <a:gd name="connsiteY15410" fmla="*/ 6712629 h 8856097"/>
              <a:gd name="connsiteX15411" fmla="*/ 8649215 w 8830208"/>
              <a:gd name="connsiteY15411" fmla="*/ 6703104 h 8856097"/>
              <a:gd name="connsiteX15412" fmla="*/ 8634365 w 8830208"/>
              <a:gd name="connsiteY15412" fmla="*/ 6712629 h 8856097"/>
              <a:gd name="connsiteX15413" fmla="*/ 8705802 w 8830208"/>
              <a:gd name="connsiteY15413" fmla="*/ 6712629 h 8856097"/>
              <a:gd name="connsiteX15414" fmla="*/ 8715327 w 8830208"/>
              <a:gd name="connsiteY15414" fmla="*/ 6722154 h 8856097"/>
              <a:gd name="connsiteX15415" fmla="*/ 8724852 w 8830208"/>
              <a:gd name="connsiteY15415" fmla="*/ 6712629 h 8856097"/>
              <a:gd name="connsiteX15416" fmla="*/ 8715327 w 8830208"/>
              <a:gd name="connsiteY15416" fmla="*/ 6703104 h 8856097"/>
              <a:gd name="connsiteX15417" fmla="*/ 8705802 w 8830208"/>
              <a:gd name="connsiteY15417" fmla="*/ 6712629 h 8856097"/>
              <a:gd name="connsiteX15418" fmla="*/ 8772477 w 8830208"/>
              <a:gd name="connsiteY15418" fmla="*/ 6712629 h 8856097"/>
              <a:gd name="connsiteX15419" fmla="*/ 8782002 w 8830208"/>
              <a:gd name="connsiteY15419" fmla="*/ 6722154 h 8856097"/>
              <a:gd name="connsiteX15420" fmla="*/ 8791527 w 8830208"/>
              <a:gd name="connsiteY15420" fmla="*/ 6712629 h 8856097"/>
              <a:gd name="connsiteX15421" fmla="*/ 8782002 w 8830208"/>
              <a:gd name="connsiteY15421" fmla="*/ 6703104 h 8856097"/>
              <a:gd name="connsiteX15422" fmla="*/ 8772477 w 8830208"/>
              <a:gd name="connsiteY15422" fmla="*/ 6712629 h 8856097"/>
              <a:gd name="connsiteX15423" fmla="*/ 6873031 w 8830208"/>
              <a:gd name="connsiteY15423" fmla="*/ 6720878 h 8856097"/>
              <a:gd name="connsiteX15424" fmla="*/ 6871288 w 8830208"/>
              <a:gd name="connsiteY15424" fmla="*/ 6738662 h 8856097"/>
              <a:gd name="connsiteX15425" fmla="*/ 6884499 w 8830208"/>
              <a:gd name="connsiteY15425" fmla="*/ 6720840 h 8856097"/>
              <a:gd name="connsiteX15426" fmla="*/ 6880489 w 8830208"/>
              <a:gd name="connsiteY15426" fmla="*/ 6708810 h 8856097"/>
              <a:gd name="connsiteX15427" fmla="*/ 6873031 w 8830208"/>
              <a:gd name="connsiteY15427" fmla="*/ 6720878 h 8856097"/>
              <a:gd name="connsiteX15428" fmla="*/ 6967490 w 8830208"/>
              <a:gd name="connsiteY15428" fmla="*/ 6722154 h 8856097"/>
              <a:gd name="connsiteX15429" fmla="*/ 6971690 w 8830208"/>
              <a:gd name="connsiteY15429" fmla="*/ 6731679 h 8856097"/>
              <a:gd name="connsiteX15430" fmla="*/ 6981778 w 8830208"/>
              <a:gd name="connsiteY15430" fmla="*/ 6722154 h 8856097"/>
              <a:gd name="connsiteX15431" fmla="*/ 6977577 w 8830208"/>
              <a:gd name="connsiteY15431" fmla="*/ 6712629 h 8856097"/>
              <a:gd name="connsiteX15432" fmla="*/ 6967490 w 8830208"/>
              <a:gd name="connsiteY15432" fmla="*/ 6722154 h 8856097"/>
              <a:gd name="connsiteX15433" fmla="*/ 7191328 w 8830208"/>
              <a:gd name="connsiteY15433" fmla="*/ 6726917 h 8856097"/>
              <a:gd name="connsiteX15434" fmla="*/ 7200853 w 8830208"/>
              <a:gd name="connsiteY15434" fmla="*/ 6741204 h 8856097"/>
              <a:gd name="connsiteX15435" fmla="*/ 7210378 w 8830208"/>
              <a:gd name="connsiteY15435" fmla="*/ 6726917 h 8856097"/>
              <a:gd name="connsiteX15436" fmla="*/ 7200853 w 8830208"/>
              <a:gd name="connsiteY15436" fmla="*/ 6712629 h 8856097"/>
              <a:gd name="connsiteX15437" fmla="*/ 7191328 w 8830208"/>
              <a:gd name="connsiteY15437" fmla="*/ 6726917 h 8856097"/>
              <a:gd name="connsiteX15438" fmla="*/ 8216856 w 8830208"/>
              <a:gd name="connsiteY15438" fmla="*/ 6718983 h 8856097"/>
              <a:gd name="connsiteX15439" fmla="*/ 8219694 w 8830208"/>
              <a:gd name="connsiteY15439" fmla="*/ 6750729 h 8856097"/>
              <a:gd name="connsiteX15440" fmla="*/ 8239078 w 8830208"/>
              <a:gd name="connsiteY15440" fmla="*/ 6731679 h 8856097"/>
              <a:gd name="connsiteX15441" fmla="*/ 8249269 w 8830208"/>
              <a:gd name="connsiteY15441" fmla="*/ 6712629 h 8856097"/>
              <a:gd name="connsiteX15442" fmla="*/ 8236239 w 8830208"/>
              <a:gd name="connsiteY15442" fmla="*/ 6712629 h 8856097"/>
              <a:gd name="connsiteX15443" fmla="*/ 8216856 w 8830208"/>
              <a:gd name="connsiteY15443" fmla="*/ 6718983 h 8856097"/>
              <a:gd name="connsiteX15444" fmla="*/ 8496252 w 8830208"/>
              <a:gd name="connsiteY15444" fmla="*/ 6722717 h 8856097"/>
              <a:gd name="connsiteX15445" fmla="*/ 8505777 w 8830208"/>
              <a:gd name="connsiteY15445" fmla="*/ 6726917 h 8856097"/>
              <a:gd name="connsiteX15446" fmla="*/ 8515302 w 8830208"/>
              <a:gd name="connsiteY15446" fmla="*/ 6716830 h 8856097"/>
              <a:gd name="connsiteX15447" fmla="*/ 8505777 w 8830208"/>
              <a:gd name="connsiteY15447" fmla="*/ 6712629 h 8856097"/>
              <a:gd name="connsiteX15448" fmla="*/ 8496252 w 8830208"/>
              <a:gd name="connsiteY15448" fmla="*/ 6722717 h 8856097"/>
              <a:gd name="connsiteX15449" fmla="*/ 8562927 w 8830208"/>
              <a:gd name="connsiteY15449" fmla="*/ 6722154 h 8856097"/>
              <a:gd name="connsiteX15450" fmla="*/ 8572452 w 8830208"/>
              <a:gd name="connsiteY15450" fmla="*/ 6731679 h 8856097"/>
              <a:gd name="connsiteX15451" fmla="*/ 8581977 w 8830208"/>
              <a:gd name="connsiteY15451" fmla="*/ 6722154 h 8856097"/>
              <a:gd name="connsiteX15452" fmla="*/ 8572452 w 8830208"/>
              <a:gd name="connsiteY15452" fmla="*/ 6712629 h 8856097"/>
              <a:gd name="connsiteX15453" fmla="*/ 8562927 w 8830208"/>
              <a:gd name="connsiteY15453" fmla="*/ 6722154 h 8856097"/>
              <a:gd name="connsiteX15454" fmla="*/ 6767465 w 8830208"/>
              <a:gd name="connsiteY15454" fmla="*/ 6731679 h 8856097"/>
              <a:gd name="connsiteX15455" fmla="*/ 6771104 w 8830208"/>
              <a:gd name="connsiteY15455" fmla="*/ 6741204 h 8856097"/>
              <a:gd name="connsiteX15456" fmla="*/ 6786515 w 8830208"/>
              <a:gd name="connsiteY15456" fmla="*/ 6731679 h 8856097"/>
              <a:gd name="connsiteX15457" fmla="*/ 6782876 w 8830208"/>
              <a:gd name="connsiteY15457" fmla="*/ 6722154 h 8856097"/>
              <a:gd name="connsiteX15458" fmla="*/ 6767465 w 8830208"/>
              <a:gd name="connsiteY15458" fmla="*/ 6731679 h 8856097"/>
              <a:gd name="connsiteX15459" fmla="*/ 7091315 w 8830208"/>
              <a:gd name="connsiteY15459" fmla="*/ 6731679 h 8856097"/>
              <a:gd name="connsiteX15460" fmla="*/ 7100278 w 8830208"/>
              <a:gd name="connsiteY15460" fmla="*/ 6741204 h 8856097"/>
              <a:gd name="connsiteX15461" fmla="*/ 7115128 w 8830208"/>
              <a:gd name="connsiteY15461" fmla="*/ 6731679 h 8856097"/>
              <a:gd name="connsiteX15462" fmla="*/ 7106165 w 8830208"/>
              <a:gd name="connsiteY15462" fmla="*/ 6722154 h 8856097"/>
              <a:gd name="connsiteX15463" fmla="*/ 7091315 w 8830208"/>
              <a:gd name="connsiteY15463" fmla="*/ 6731679 h 8856097"/>
              <a:gd name="connsiteX15464" fmla="*/ 7435530 w 8830208"/>
              <a:gd name="connsiteY15464" fmla="*/ 6736442 h 8856097"/>
              <a:gd name="connsiteX15465" fmla="*/ 7444035 w 8830208"/>
              <a:gd name="connsiteY15465" fmla="*/ 6750729 h 8856097"/>
              <a:gd name="connsiteX15466" fmla="*/ 7458028 w 8830208"/>
              <a:gd name="connsiteY15466" fmla="*/ 6736442 h 8856097"/>
              <a:gd name="connsiteX15467" fmla="*/ 7449522 w 8830208"/>
              <a:gd name="connsiteY15467" fmla="*/ 6722154 h 8856097"/>
              <a:gd name="connsiteX15468" fmla="*/ 7435530 w 8830208"/>
              <a:gd name="connsiteY15468" fmla="*/ 6736442 h 8856097"/>
              <a:gd name="connsiteX15469" fmla="*/ 7602532 w 8830208"/>
              <a:gd name="connsiteY15469" fmla="*/ 6742129 h 8856097"/>
              <a:gd name="connsiteX15470" fmla="*/ 7595254 w 8830208"/>
              <a:gd name="connsiteY15470" fmla="*/ 6767303 h 8856097"/>
              <a:gd name="connsiteX15471" fmla="*/ 7629478 w 8830208"/>
              <a:gd name="connsiteY15471" fmla="*/ 6735280 h 8856097"/>
              <a:gd name="connsiteX15472" fmla="*/ 7602532 w 8830208"/>
              <a:gd name="connsiteY15472" fmla="*/ 6742129 h 8856097"/>
              <a:gd name="connsiteX15473" fmla="*/ 8683580 w 8830208"/>
              <a:gd name="connsiteY15473" fmla="*/ 6728508 h 8856097"/>
              <a:gd name="connsiteX15474" fmla="*/ 8677227 w 8830208"/>
              <a:gd name="connsiteY15474" fmla="*/ 6744700 h 8856097"/>
              <a:gd name="connsiteX15475" fmla="*/ 8688495 w 8830208"/>
              <a:gd name="connsiteY15475" fmla="*/ 6743272 h 8856097"/>
              <a:gd name="connsiteX15476" fmla="*/ 8694848 w 8830208"/>
              <a:gd name="connsiteY15476" fmla="*/ 6727079 h 8856097"/>
              <a:gd name="connsiteX15477" fmla="*/ 8683580 w 8830208"/>
              <a:gd name="connsiteY15477" fmla="*/ 6728508 h 8856097"/>
              <a:gd name="connsiteX15478" fmla="*/ 7000828 w 8830208"/>
              <a:gd name="connsiteY15478" fmla="*/ 6741204 h 8856097"/>
              <a:gd name="connsiteX15479" fmla="*/ 7010353 w 8830208"/>
              <a:gd name="connsiteY15479" fmla="*/ 6750729 h 8856097"/>
              <a:gd name="connsiteX15480" fmla="*/ 7019878 w 8830208"/>
              <a:gd name="connsiteY15480" fmla="*/ 6741204 h 8856097"/>
              <a:gd name="connsiteX15481" fmla="*/ 7010353 w 8830208"/>
              <a:gd name="connsiteY15481" fmla="*/ 6731679 h 8856097"/>
              <a:gd name="connsiteX15482" fmla="*/ 7000828 w 8830208"/>
              <a:gd name="connsiteY15482" fmla="*/ 6741204 h 8856097"/>
              <a:gd name="connsiteX15483" fmla="*/ 7234981 w 8830208"/>
              <a:gd name="connsiteY15483" fmla="*/ 6739928 h 8856097"/>
              <a:gd name="connsiteX15484" fmla="*/ 7233238 w 8830208"/>
              <a:gd name="connsiteY15484" fmla="*/ 6757712 h 8856097"/>
              <a:gd name="connsiteX15485" fmla="*/ 7246449 w 8830208"/>
              <a:gd name="connsiteY15485" fmla="*/ 6739890 h 8856097"/>
              <a:gd name="connsiteX15486" fmla="*/ 7242439 w 8830208"/>
              <a:gd name="connsiteY15486" fmla="*/ 6727860 h 8856097"/>
              <a:gd name="connsiteX15487" fmla="*/ 7234981 w 8830208"/>
              <a:gd name="connsiteY15487" fmla="*/ 6739928 h 8856097"/>
              <a:gd name="connsiteX15488" fmla="*/ 7334203 w 8830208"/>
              <a:gd name="connsiteY15488" fmla="*/ 6746529 h 8856097"/>
              <a:gd name="connsiteX15489" fmla="*/ 7343728 w 8830208"/>
              <a:gd name="connsiteY15489" fmla="*/ 6755492 h 8856097"/>
              <a:gd name="connsiteX15490" fmla="*/ 7353253 w 8830208"/>
              <a:gd name="connsiteY15490" fmla="*/ 6740643 h 8856097"/>
              <a:gd name="connsiteX15491" fmla="*/ 7343728 w 8830208"/>
              <a:gd name="connsiteY15491" fmla="*/ 6731679 h 8856097"/>
              <a:gd name="connsiteX15492" fmla="*/ 7334203 w 8830208"/>
              <a:gd name="connsiteY15492" fmla="*/ 6746529 h 8856097"/>
              <a:gd name="connsiteX15493" fmla="*/ 8093212 w 8830208"/>
              <a:gd name="connsiteY15493" fmla="*/ 6800736 h 8856097"/>
              <a:gd name="connsiteX15494" fmla="*/ 7953328 w 8830208"/>
              <a:gd name="connsiteY15494" fmla="*/ 7017725 h 8856097"/>
              <a:gd name="connsiteX15495" fmla="*/ 8023489 w 8830208"/>
              <a:gd name="connsiteY15495" fmla="*/ 6941592 h 8856097"/>
              <a:gd name="connsiteX15496" fmla="*/ 8120625 w 8830208"/>
              <a:gd name="connsiteY15496" fmla="*/ 6801812 h 8856097"/>
              <a:gd name="connsiteX15497" fmla="*/ 8162878 w 8830208"/>
              <a:gd name="connsiteY15497" fmla="*/ 6739538 h 8856097"/>
              <a:gd name="connsiteX15498" fmla="*/ 8093212 w 8830208"/>
              <a:gd name="connsiteY15498" fmla="*/ 6800736 h 8856097"/>
              <a:gd name="connsiteX15499" fmla="*/ 8334328 w 8830208"/>
              <a:gd name="connsiteY15499" fmla="*/ 6745967 h 8856097"/>
              <a:gd name="connsiteX15500" fmla="*/ 8343853 w 8830208"/>
              <a:gd name="connsiteY15500" fmla="*/ 6760254 h 8856097"/>
              <a:gd name="connsiteX15501" fmla="*/ 8353378 w 8830208"/>
              <a:gd name="connsiteY15501" fmla="*/ 6745967 h 8856097"/>
              <a:gd name="connsiteX15502" fmla="*/ 8343853 w 8830208"/>
              <a:gd name="connsiteY15502" fmla="*/ 6731679 h 8856097"/>
              <a:gd name="connsiteX15503" fmla="*/ 8334328 w 8830208"/>
              <a:gd name="connsiteY15503" fmla="*/ 6745967 h 8856097"/>
              <a:gd name="connsiteX15504" fmla="*/ 8472850 w 8830208"/>
              <a:gd name="connsiteY15504" fmla="*/ 6740548 h 8856097"/>
              <a:gd name="connsiteX15505" fmla="*/ 8477050 w 8830208"/>
              <a:gd name="connsiteY15505" fmla="*/ 6755397 h 8856097"/>
              <a:gd name="connsiteX15506" fmla="*/ 8486727 w 8830208"/>
              <a:gd name="connsiteY15506" fmla="*/ 6746529 h 8856097"/>
              <a:gd name="connsiteX15507" fmla="*/ 8472850 w 8830208"/>
              <a:gd name="connsiteY15507" fmla="*/ 6740548 h 8856097"/>
              <a:gd name="connsiteX15508" fmla="*/ 8582120 w 8830208"/>
              <a:gd name="connsiteY15508" fmla="*/ 6764875 h 8856097"/>
              <a:gd name="connsiteX15509" fmla="*/ 8555250 w 8830208"/>
              <a:gd name="connsiteY15509" fmla="*/ 6803375 h 8856097"/>
              <a:gd name="connsiteX15510" fmla="*/ 8584940 w 8830208"/>
              <a:gd name="connsiteY15510" fmla="*/ 6779705 h 8856097"/>
              <a:gd name="connsiteX15511" fmla="*/ 8619458 w 8830208"/>
              <a:gd name="connsiteY15511" fmla="*/ 6750729 h 8856097"/>
              <a:gd name="connsiteX15512" fmla="*/ 8629602 w 8830208"/>
              <a:gd name="connsiteY15512" fmla="*/ 6741204 h 8856097"/>
              <a:gd name="connsiteX15513" fmla="*/ 8582120 w 8830208"/>
              <a:gd name="connsiteY15513" fmla="*/ 6764875 h 8856097"/>
              <a:gd name="connsiteX15514" fmla="*/ 8739140 w 8830208"/>
              <a:gd name="connsiteY15514" fmla="*/ 6741204 h 8856097"/>
              <a:gd name="connsiteX15515" fmla="*/ 8743340 w 8830208"/>
              <a:gd name="connsiteY15515" fmla="*/ 6750729 h 8856097"/>
              <a:gd name="connsiteX15516" fmla="*/ 8753427 w 8830208"/>
              <a:gd name="connsiteY15516" fmla="*/ 6741204 h 8856097"/>
              <a:gd name="connsiteX15517" fmla="*/ 8749227 w 8830208"/>
              <a:gd name="connsiteY15517" fmla="*/ 6731679 h 8856097"/>
              <a:gd name="connsiteX15518" fmla="*/ 8739140 w 8830208"/>
              <a:gd name="connsiteY15518" fmla="*/ 6741204 h 8856097"/>
              <a:gd name="connsiteX15519" fmla="*/ 6711106 w 8830208"/>
              <a:gd name="connsiteY15519" fmla="*/ 6749453 h 8856097"/>
              <a:gd name="connsiteX15520" fmla="*/ 6709363 w 8830208"/>
              <a:gd name="connsiteY15520" fmla="*/ 6767237 h 8856097"/>
              <a:gd name="connsiteX15521" fmla="*/ 6722574 w 8830208"/>
              <a:gd name="connsiteY15521" fmla="*/ 6749415 h 8856097"/>
              <a:gd name="connsiteX15522" fmla="*/ 6718564 w 8830208"/>
              <a:gd name="connsiteY15522" fmla="*/ 6737385 h 8856097"/>
              <a:gd name="connsiteX15523" fmla="*/ 6711106 w 8830208"/>
              <a:gd name="connsiteY15523" fmla="*/ 6749453 h 8856097"/>
              <a:gd name="connsiteX15524" fmla="*/ 6810328 w 8830208"/>
              <a:gd name="connsiteY15524" fmla="*/ 6756054 h 8856097"/>
              <a:gd name="connsiteX15525" fmla="*/ 6819853 w 8830208"/>
              <a:gd name="connsiteY15525" fmla="*/ 6765017 h 8856097"/>
              <a:gd name="connsiteX15526" fmla="*/ 6829378 w 8830208"/>
              <a:gd name="connsiteY15526" fmla="*/ 6750168 h 8856097"/>
              <a:gd name="connsiteX15527" fmla="*/ 6819853 w 8830208"/>
              <a:gd name="connsiteY15527" fmla="*/ 6741204 h 8856097"/>
              <a:gd name="connsiteX15528" fmla="*/ 6810328 w 8830208"/>
              <a:gd name="connsiteY15528" fmla="*/ 6756054 h 8856097"/>
              <a:gd name="connsiteX15529" fmla="*/ 6905578 w 8830208"/>
              <a:gd name="connsiteY15529" fmla="*/ 6750729 h 8856097"/>
              <a:gd name="connsiteX15530" fmla="*/ 6915103 w 8830208"/>
              <a:gd name="connsiteY15530" fmla="*/ 6760254 h 8856097"/>
              <a:gd name="connsiteX15531" fmla="*/ 6924628 w 8830208"/>
              <a:gd name="connsiteY15531" fmla="*/ 6750729 h 8856097"/>
              <a:gd name="connsiteX15532" fmla="*/ 6915103 w 8830208"/>
              <a:gd name="connsiteY15532" fmla="*/ 6741204 h 8856097"/>
              <a:gd name="connsiteX15533" fmla="*/ 6905578 w 8830208"/>
              <a:gd name="connsiteY15533" fmla="*/ 6750729 h 8856097"/>
              <a:gd name="connsiteX15534" fmla="*/ 7134178 w 8830208"/>
              <a:gd name="connsiteY15534" fmla="*/ 6756054 h 8856097"/>
              <a:gd name="connsiteX15535" fmla="*/ 7143703 w 8830208"/>
              <a:gd name="connsiteY15535" fmla="*/ 6765017 h 8856097"/>
              <a:gd name="connsiteX15536" fmla="*/ 7153228 w 8830208"/>
              <a:gd name="connsiteY15536" fmla="*/ 6750168 h 8856097"/>
              <a:gd name="connsiteX15537" fmla="*/ 7143703 w 8830208"/>
              <a:gd name="connsiteY15537" fmla="*/ 6741204 h 8856097"/>
              <a:gd name="connsiteX15538" fmla="*/ 7134178 w 8830208"/>
              <a:gd name="connsiteY15538" fmla="*/ 6756054 h 8856097"/>
              <a:gd name="connsiteX15539" fmla="*/ 7483431 w 8830208"/>
              <a:gd name="connsiteY15539" fmla="*/ 6747558 h 8856097"/>
              <a:gd name="connsiteX15540" fmla="*/ 7477078 w 8830208"/>
              <a:gd name="connsiteY15540" fmla="*/ 6767770 h 8856097"/>
              <a:gd name="connsiteX15541" fmla="*/ 7477078 w 8830208"/>
              <a:gd name="connsiteY15541" fmla="*/ 6781638 h 8856097"/>
              <a:gd name="connsiteX15542" fmla="*/ 7491365 w 8830208"/>
              <a:gd name="connsiteY15542" fmla="*/ 6769779 h 8856097"/>
              <a:gd name="connsiteX15543" fmla="*/ 7505653 w 8830208"/>
              <a:gd name="connsiteY15543" fmla="*/ 6749568 h 8856097"/>
              <a:gd name="connsiteX15544" fmla="*/ 7483431 w 8830208"/>
              <a:gd name="connsiteY15544" fmla="*/ 6747558 h 8856097"/>
              <a:gd name="connsiteX15545" fmla="*/ 8258128 w 8830208"/>
              <a:gd name="connsiteY15545" fmla="*/ 6749244 h 8856097"/>
              <a:gd name="connsiteX15546" fmla="*/ 8233791 w 8830208"/>
              <a:gd name="connsiteY15546" fmla="*/ 6784962 h 8856097"/>
              <a:gd name="connsiteX15547" fmla="*/ 8199435 w 8830208"/>
              <a:gd name="connsiteY15547" fmla="*/ 6849790 h 8856097"/>
              <a:gd name="connsiteX15548" fmla="*/ 8248603 w 8830208"/>
              <a:gd name="connsiteY15548" fmla="*/ 6791506 h 8856097"/>
              <a:gd name="connsiteX15549" fmla="*/ 8267653 w 8830208"/>
              <a:gd name="connsiteY15549" fmla="*/ 6771989 h 8856097"/>
              <a:gd name="connsiteX15550" fmla="*/ 8272415 w 8830208"/>
              <a:gd name="connsiteY15550" fmla="*/ 6741204 h 8856097"/>
              <a:gd name="connsiteX15551" fmla="*/ 8258128 w 8830208"/>
              <a:gd name="connsiteY15551" fmla="*/ 6749244 h 8856097"/>
              <a:gd name="connsiteX15552" fmla="*/ 8529590 w 8830208"/>
              <a:gd name="connsiteY15552" fmla="*/ 6750729 h 8856097"/>
              <a:gd name="connsiteX15553" fmla="*/ 8533790 w 8830208"/>
              <a:gd name="connsiteY15553" fmla="*/ 6760254 h 8856097"/>
              <a:gd name="connsiteX15554" fmla="*/ 8543877 w 8830208"/>
              <a:gd name="connsiteY15554" fmla="*/ 6750729 h 8856097"/>
              <a:gd name="connsiteX15555" fmla="*/ 8539677 w 8830208"/>
              <a:gd name="connsiteY15555" fmla="*/ 6741204 h 8856097"/>
              <a:gd name="connsiteX15556" fmla="*/ 8529590 w 8830208"/>
              <a:gd name="connsiteY15556" fmla="*/ 6750729 h 8856097"/>
              <a:gd name="connsiteX15557" fmla="*/ 6069568 w 8830208"/>
              <a:gd name="connsiteY15557" fmla="*/ 6830130 h 8856097"/>
              <a:gd name="connsiteX15558" fmla="*/ 5993492 w 8830208"/>
              <a:gd name="connsiteY15558" fmla="*/ 7124396 h 8856097"/>
              <a:gd name="connsiteX15559" fmla="*/ 6018648 w 8830208"/>
              <a:gd name="connsiteY15559" fmla="*/ 7050862 h 8856097"/>
              <a:gd name="connsiteX15560" fmla="*/ 6073474 w 8830208"/>
              <a:gd name="connsiteY15560" fmla="*/ 6862210 h 8856097"/>
              <a:gd name="connsiteX15561" fmla="*/ 6102820 w 8830208"/>
              <a:gd name="connsiteY15561" fmla="*/ 6754425 h 8856097"/>
              <a:gd name="connsiteX15562" fmla="*/ 6069568 w 8830208"/>
              <a:gd name="connsiteY15562" fmla="*/ 6830130 h 8856097"/>
              <a:gd name="connsiteX15563" fmla="*/ 6115355 w 8830208"/>
              <a:gd name="connsiteY15563" fmla="*/ 6828768 h 8856097"/>
              <a:gd name="connsiteX15564" fmla="*/ 6029821 w 8830208"/>
              <a:gd name="connsiteY15564" fmla="*/ 7144284 h 8856097"/>
              <a:gd name="connsiteX15565" fmla="*/ 6066206 w 8830208"/>
              <a:gd name="connsiteY15565" fmla="*/ 7036479 h 8856097"/>
              <a:gd name="connsiteX15566" fmla="*/ 6127490 w 8830208"/>
              <a:gd name="connsiteY15566" fmla="*/ 6832397 h 8856097"/>
              <a:gd name="connsiteX15567" fmla="*/ 6149292 w 8830208"/>
              <a:gd name="connsiteY15567" fmla="*/ 6753273 h 8856097"/>
              <a:gd name="connsiteX15568" fmla="*/ 6115355 w 8830208"/>
              <a:gd name="connsiteY15568" fmla="*/ 6828768 h 8856097"/>
              <a:gd name="connsiteX15569" fmla="*/ 7034165 w 8830208"/>
              <a:gd name="connsiteY15569" fmla="*/ 6760254 h 8856097"/>
              <a:gd name="connsiteX15570" fmla="*/ 7037804 w 8830208"/>
              <a:gd name="connsiteY15570" fmla="*/ 6769779 h 8856097"/>
              <a:gd name="connsiteX15571" fmla="*/ 7053215 w 8830208"/>
              <a:gd name="connsiteY15571" fmla="*/ 6760254 h 8856097"/>
              <a:gd name="connsiteX15572" fmla="*/ 7049576 w 8830208"/>
              <a:gd name="connsiteY15572" fmla="*/ 6750729 h 8856097"/>
              <a:gd name="connsiteX15573" fmla="*/ 7034165 w 8830208"/>
              <a:gd name="connsiteY15573" fmla="*/ 6760254 h 8856097"/>
              <a:gd name="connsiteX15574" fmla="*/ 7377856 w 8830208"/>
              <a:gd name="connsiteY15574" fmla="*/ 6758978 h 8856097"/>
              <a:gd name="connsiteX15575" fmla="*/ 7376113 w 8830208"/>
              <a:gd name="connsiteY15575" fmla="*/ 6776762 h 8856097"/>
              <a:gd name="connsiteX15576" fmla="*/ 7389324 w 8830208"/>
              <a:gd name="connsiteY15576" fmla="*/ 6758940 h 8856097"/>
              <a:gd name="connsiteX15577" fmla="*/ 7385314 w 8830208"/>
              <a:gd name="connsiteY15577" fmla="*/ 6746910 h 8856097"/>
              <a:gd name="connsiteX15578" fmla="*/ 7377856 w 8830208"/>
              <a:gd name="connsiteY15578" fmla="*/ 6758978 h 8856097"/>
              <a:gd name="connsiteX15579" fmla="*/ 7644784 w 8830208"/>
              <a:gd name="connsiteY15579" fmla="*/ 6765798 h 8856097"/>
              <a:gd name="connsiteX15580" fmla="*/ 7648194 w 8830208"/>
              <a:gd name="connsiteY15580" fmla="*/ 6788829 h 8856097"/>
              <a:gd name="connsiteX15581" fmla="*/ 7667578 w 8830208"/>
              <a:gd name="connsiteY15581" fmla="*/ 6769779 h 8856097"/>
              <a:gd name="connsiteX15582" fmla="*/ 7677769 w 8830208"/>
              <a:gd name="connsiteY15582" fmla="*/ 6750729 h 8856097"/>
              <a:gd name="connsiteX15583" fmla="*/ 7664168 w 8830208"/>
              <a:gd name="connsiteY15583" fmla="*/ 6750729 h 8856097"/>
              <a:gd name="connsiteX15584" fmla="*/ 7644784 w 8830208"/>
              <a:gd name="connsiteY15584" fmla="*/ 6765798 h 8856097"/>
              <a:gd name="connsiteX15585" fmla="*/ 8145847 w 8830208"/>
              <a:gd name="connsiteY15585" fmla="*/ 6815023 h 8856097"/>
              <a:gd name="connsiteX15586" fmla="*/ 7996171 w 8830208"/>
              <a:gd name="connsiteY15586" fmla="*/ 7055501 h 8856097"/>
              <a:gd name="connsiteX15587" fmla="*/ 7988246 w 8830208"/>
              <a:gd name="connsiteY15587" fmla="*/ 7065054 h 8856097"/>
              <a:gd name="connsiteX15588" fmla="*/ 7968634 w 8830208"/>
              <a:gd name="connsiteY15588" fmla="*/ 7080123 h 8856097"/>
              <a:gd name="connsiteX15589" fmla="*/ 7974759 w 8830208"/>
              <a:gd name="connsiteY15589" fmla="*/ 7103145 h 8856097"/>
              <a:gd name="connsiteX15590" fmla="*/ 8014345 w 8830208"/>
              <a:gd name="connsiteY15590" fmla="*/ 7053139 h 8856097"/>
              <a:gd name="connsiteX15591" fmla="*/ 8179089 w 8830208"/>
              <a:gd name="connsiteY15591" fmla="*/ 6806232 h 8856097"/>
              <a:gd name="connsiteX15592" fmla="*/ 8202159 w 8830208"/>
              <a:gd name="connsiteY15592" fmla="*/ 6756216 h 8856097"/>
              <a:gd name="connsiteX15593" fmla="*/ 8145847 w 8830208"/>
              <a:gd name="connsiteY15593" fmla="*/ 6815023 h 8856097"/>
              <a:gd name="connsiteX15594" fmla="*/ 8643499 w 8830208"/>
              <a:gd name="connsiteY15594" fmla="*/ 6760893 h 8856097"/>
              <a:gd name="connsiteX15595" fmla="*/ 8642299 w 8830208"/>
              <a:gd name="connsiteY15595" fmla="*/ 6776133 h 8856097"/>
              <a:gd name="connsiteX15596" fmla="*/ 8667702 w 8830208"/>
              <a:gd name="connsiteY15596" fmla="*/ 6759693 h 8856097"/>
              <a:gd name="connsiteX15597" fmla="*/ 8643499 w 8830208"/>
              <a:gd name="connsiteY15597" fmla="*/ 6760893 h 8856097"/>
              <a:gd name="connsiteX15598" fmla="*/ 6948440 w 8830208"/>
              <a:gd name="connsiteY15598" fmla="*/ 6769779 h 8856097"/>
              <a:gd name="connsiteX15599" fmla="*/ 6952640 w 8830208"/>
              <a:gd name="connsiteY15599" fmla="*/ 6779304 h 8856097"/>
              <a:gd name="connsiteX15600" fmla="*/ 6962728 w 8830208"/>
              <a:gd name="connsiteY15600" fmla="*/ 6769779 h 8856097"/>
              <a:gd name="connsiteX15601" fmla="*/ 6958527 w 8830208"/>
              <a:gd name="connsiteY15601" fmla="*/ 6760254 h 8856097"/>
              <a:gd name="connsiteX15602" fmla="*/ 6948440 w 8830208"/>
              <a:gd name="connsiteY15602" fmla="*/ 6769779 h 8856097"/>
              <a:gd name="connsiteX15603" fmla="*/ 7071970 w 8830208"/>
              <a:gd name="connsiteY15603" fmla="*/ 6770256 h 8856097"/>
              <a:gd name="connsiteX15604" fmla="*/ 7087543 w 8830208"/>
              <a:gd name="connsiteY15604" fmla="*/ 6782124 h 8856097"/>
              <a:gd name="connsiteX15605" fmla="*/ 7088039 w 8830208"/>
              <a:gd name="connsiteY15605" fmla="*/ 6765941 h 8856097"/>
              <a:gd name="connsiteX15606" fmla="*/ 7071970 w 8830208"/>
              <a:gd name="connsiteY15606" fmla="*/ 6770256 h 8856097"/>
              <a:gd name="connsiteX15607" fmla="*/ 7172278 w 8830208"/>
              <a:gd name="connsiteY15607" fmla="*/ 6775104 h 8856097"/>
              <a:gd name="connsiteX15608" fmla="*/ 7181803 w 8830208"/>
              <a:gd name="connsiteY15608" fmla="*/ 6784067 h 8856097"/>
              <a:gd name="connsiteX15609" fmla="*/ 7191328 w 8830208"/>
              <a:gd name="connsiteY15609" fmla="*/ 6769218 h 8856097"/>
              <a:gd name="connsiteX15610" fmla="*/ 7181803 w 8830208"/>
              <a:gd name="connsiteY15610" fmla="*/ 6760254 h 8856097"/>
              <a:gd name="connsiteX15611" fmla="*/ 7172278 w 8830208"/>
              <a:gd name="connsiteY15611" fmla="*/ 6775104 h 8856097"/>
              <a:gd name="connsiteX15612" fmla="*/ 7273881 w 8830208"/>
              <a:gd name="connsiteY15612" fmla="*/ 6766608 h 8856097"/>
              <a:gd name="connsiteX15613" fmla="*/ 7276033 w 8830208"/>
              <a:gd name="connsiteY15613" fmla="*/ 6788829 h 8856097"/>
              <a:gd name="connsiteX15614" fmla="*/ 7290026 w 8830208"/>
              <a:gd name="connsiteY15614" fmla="*/ 6774542 h 8856097"/>
              <a:gd name="connsiteX15615" fmla="*/ 7273881 w 8830208"/>
              <a:gd name="connsiteY15615" fmla="*/ 6766608 h 8856097"/>
              <a:gd name="connsiteX15616" fmla="*/ 7525379 w 8830208"/>
              <a:gd name="connsiteY15616" fmla="*/ 6773733 h 8856097"/>
              <a:gd name="connsiteX15617" fmla="*/ 7518740 w 8830208"/>
              <a:gd name="connsiteY15617" fmla="*/ 6795564 h 8856097"/>
              <a:gd name="connsiteX15618" fmla="*/ 7542095 w 8830208"/>
              <a:gd name="connsiteY15618" fmla="*/ 6769570 h 8856097"/>
              <a:gd name="connsiteX15619" fmla="*/ 7525379 w 8830208"/>
              <a:gd name="connsiteY15619" fmla="*/ 6773733 h 8856097"/>
              <a:gd name="connsiteX15620" fmla="*/ 8443865 w 8830208"/>
              <a:gd name="connsiteY15620" fmla="*/ 6769779 h 8856097"/>
              <a:gd name="connsiteX15621" fmla="*/ 8448065 w 8830208"/>
              <a:gd name="connsiteY15621" fmla="*/ 6779304 h 8856097"/>
              <a:gd name="connsiteX15622" fmla="*/ 8458152 w 8830208"/>
              <a:gd name="connsiteY15622" fmla="*/ 6769779 h 8856097"/>
              <a:gd name="connsiteX15623" fmla="*/ 8453952 w 8830208"/>
              <a:gd name="connsiteY15623" fmla="*/ 6760254 h 8856097"/>
              <a:gd name="connsiteX15624" fmla="*/ 8443865 w 8830208"/>
              <a:gd name="connsiteY15624" fmla="*/ 6769779 h 8856097"/>
              <a:gd name="connsiteX15625" fmla="*/ 8762952 w 8830208"/>
              <a:gd name="connsiteY15625" fmla="*/ 6769779 h 8856097"/>
              <a:gd name="connsiteX15626" fmla="*/ 8771915 w 8830208"/>
              <a:gd name="connsiteY15626" fmla="*/ 6779304 h 8856097"/>
              <a:gd name="connsiteX15627" fmla="*/ 8786765 w 8830208"/>
              <a:gd name="connsiteY15627" fmla="*/ 6769779 h 8856097"/>
              <a:gd name="connsiteX15628" fmla="*/ 8777802 w 8830208"/>
              <a:gd name="connsiteY15628" fmla="*/ 6760254 h 8856097"/>
              <a:gd name="connsiteX15629" fmla="*/ 8762952 w 8830208"/>
              <a:gd name="connsiteY15629" fmla="*/ 6769779 h 8856097"/>
              <a:gd name="connsiteX15630" fmla="*/ 6154941 w 8830208"/>
              <a:gd name="connsiteY15630" fmla="*/ 6842951 h 8856097"/>
              <a:gd name="connsiteX15631" fmla="*/ 6062567 w 8830208"/>
              <a:gd name="connsiteY15631" fmla="*/ 7187241 h 8856097"/>
              <a:gd name="connsiteX15632" fmla="*/ 6072902 w 8830208"/>
              <a:gd name="connsiteY15632" fmla="*/ 7163810 h 8856097"/>
              <a:gd name="connsiteX15633" fmla="*/ 6177401 w 8830208"/>
              <a:gd name="connsiteY15633" fmla="*/ 6810004 h 8856097"/>
              <a:gd name="connsiteX15634" fmla="*/ 6187507 w 8830208"/>
              <a:gd name="connsiteY15634" fmla="*/ 6772437 h 8856097"/>
              <a:gd name="connsiteX15635" fmla="*/ 6154941 w 8830208"/>
              <a:gd name="connsiteY15635" fmla="*/ 6842951 h 8856097"/>
              <a:gd name="connsiteX15636" fmla="*/ 6748825 w 8830208"/>
              <a:gd name="connsiteY15636" fmla="*/ 6778648 h 8856097"/>
              <a:gd name="connsiteX15637" fmla="*/ 6766141 w 8830208"/>
              <a:gd name="connsiteY15637" fmla="*/ 6791744 h 8856097"/>
              <a:gd name="connsiteX15638" fmla="*/ 6763265 w 8830208"/>
              <a:gd name="connsiteY15638" fmla="*/ 6769779 h 8856097"/>
              <a:gd name="connsiteX15639" fmla="*/ 6748825 w 8830208"/>
              <a:gd name="connsiteY15639" fmla="*/ 6778648 h 8856097"/>
              <a:gd name="connsiteX15640" fmla="*/ 6848428 w 8830208"/>
              <a:gd name="connsiteY15640" fmla="*/ 6779304 h 8856097"/>
              <a:gd name="connsiteX15641" fmla="*/ 6857953 w 8830208"/>
              <a:gd name="connsiteY15641" fmla="*/ 6788829 h 8856097"/>
              <a:gd name="connsiteX15642" fmla="*/ 6867478 w 8830208"/>
              <a:gd name="connsiteY15642" fmla="*/ 6779304 h 8856097"/>
              <a:gd name="connsiteX15643" fmla="*/ 6857953 w 8830208"/>
              <a:gd name="connsiteY15643" fmla="*/ 6769779 h 8856097"/>
              <a:gd name="connsiteX15644" fmla="*/ 6848428 w 8830208"/>
              <a:gd name="connsiteY15644" fmla="*/ 6779304 h 8856097"/>
              <a:gd name="connsiteX15645" fmla="*/ 7415956 w 8830208"/>
              <a:gd name="connsiteY15645" fmla="*/ 6778028 h 8856097"/>
              <a:gd name="connsiteX15646" fmla="*/ 7414213 w 8830208"/>
              <a:gd name="connsiteY15646" fmla="*/ 6795812 h 8856097"/>
              <a:gd name="connsiteX15647" fmla="*/ 7427424 w 8830208"/>
              <a:gd name="connsiteY15647" fmla="*/ 6777990 h 8856097"/>
              <a:gd name="connsiteX15648" fmla="*/ 7423414 w 8830208"/>
              <a:gd name="connsiteY15648" fmla="*/ 6765960 h 8856097"/>
              <a:gd name="connsiteX15649" fmla="*/ 7415956 w 8830208"/>
              <a:gd name="connsiteY15649" fmla="*/ 6778028 h 8856097"/>
              <a:gd name="connsiteX15650" fmla="*/ 8300990 w 8830208"/>
              <a:gd name="connsiteY15650" fmla="*/ 6779304 h 8856097"/>
              <a:gd name="connsiteX15651" fmla="*/ 8315935 w 8830208"/>
              <a:gd name="connsiteY15651" fmla="*/ 6802708 h 8856097"/>
              <a:gd name="connsiteX15652" fmla="*/ 8315840 w 8830208"/>
              <a:gd name="connsiteY15652" fmla="*/ 6769779 h 8856097"/>
              <a:gd name="connsiteX15653" fmla="*/ 8300990 w 8830208"/>
              <a:gd name="connsiteY15653" fmla="*/ 6779304 h 8856097"/>
              <a:gd name="connsiteX15654" fmla="*/ 8641137 w 8830208"/>
              <a:gd name="connsiteY15654" fmla="*/ 6833340 h 8856097"/>
              <a:gd name="connsiteX15655" fmla="*/ 8586692 w 8830208"/>
              <a:gd name="connsiteY15655" fmla="*/ 6901501 h 8856097"/>
              <a:gd name="connsiteX15656" fmla="*/ 8715327 w 8830208"/>
              <a:gd name="connsiteY15656" fmla="*/ 6772799 h 8856097"/>
              <a:gd name="connsiteX15657" fmla="*/ 8641137 w 8830208"/>
              <a:gd name="connsiteY15657" fmla="*/ 6833340 h 8856097"/>
              <a:gd name="connsiteX15658" fmla="*/ 6981778 w 8830208"/>
              <a:gd name="connsiteY15658" fmla="*/ 6788829 h 8856097"/>
              <a:gd name="connsiteX15659" fmla="*/ 6991303 w 8830208"/>
              <a:gd name="connsiteY15659" fmla="*/ 6798354 h 8856097"/>
              <a:gd name="connsiteX15660" fmla="*/ 7000828 w 8830208"/>
              <a:gd name="connsiteY15660" fmla="*/ 6788829 h 8856097"/>
              <a:gd name="connsiteX15661" fmla="*/ 6991303 w 8830208"/>
              <a:gd name="connsiteY15661" fmla="*/ 6779304 h 8856097"/>
              <a:gd name="connsiteX15662" fmla="*/ 6981778 w 8830208"/>
              <a:gd name="connsiteY15662" fmla="*/ 6788829 h 8856097"/>
              <a:gd name="connsiteX15663" fmla="*/ 7210378 w 8830208"/>
              <a:gd name="connsiteY15663" fmla="*/ 6793592 h 8856097"/>
              <a:gd name="connsiteX15664" fmla="*/ 7219903 w 8830208"/>
              <a:gd name="connsiteY15664" fmla="*/ 6807879 h 8856097"/>
              <a:gd name="connsiteX15665" fmla="*/ 7229428 w 8830208"/>
              <a:gd name="connsiteY15665" fmla="*/ 6793592 h 8856097"/>
              <a:gd name="connsiteX15666" fmla="*/ 7219903 w 8830208"/>
              <a:gd name="connsiteY15666" fmla="*/ 6779304 h 8856097"/>
              <a:gd name="connsiteX15667" fmla="*/ 7210378 w 8830208"/>
              <a:gd name="connsiteY15667" fmla="*/ 6793592 h 8856097"/>
              <a:gd name="connsiteX15668" fmla="*/ 7311181 w 8830208"/>
              <a:gd name="connsiteY15668" fmla="*/ 6787553 h 8856097"/>
              <a:gd name="connsiteX15669" fmla="*/ 7309438 w 8830208"/>
              <a:gd name="connsiteY15669" fmla="*/ 6805337 h 8856097"/>
              <a:gd name="connsiteX15670" fmla="*/ 7322649 w 8830208"/>
              <a:gd name="connsiteY15670" fmla="*/ 6787515 h 8856097"/>
              <a:gd name="connsiteX15671" fmla="*/ 7318639 w 8830208"/>
              <a:gd name="connsiteY15671" fmla="*/ 6775485 h 8856097"/>
              <a:gd name="connsiteX15672" fmla="*/ 7311181 w 8830208"/>
              <a:gd name="connsiteY15672" fmla="*/ 6787553 h 8856097"/>
              <a:gd name="connsiteX15673" fmla="*/ 7573004 w 8830208"/>
              <a:gd name="connsiteY15673" fmla="*/ 6792783 h 8856097"/>
              <a:gd name="connsiteX15674" fmla="*/ 7566365 w 8830208"/>
              <a:gd name="connsiteY15674" fmla="*/ 6814614 h 8856097"/>
              <a:gd name="connsiteX15675" fmla="*/ 7589720 w 8830208"/>
              <a:gd name="connsiteY15675" fmla="*/ 6788620 h 8856097"/>
              <a:gd name="connsiteX15676" fmla="*/ 7573004 w 8830208"/>
              <a:gd name="connsiteY15676" fmla="*/ 6792783 h 8856097"/>
              <a:gd name="connsiteX15677" fmla="*/ 6692056 w 8830208"/>
              <a:gd name="connsiteY15677" fmla="*/ 6797078 h 8856097"/>
              <a:gd name="connsiteX15678" fmla="*/ 6690313 w 8830208"/>
              <a:gd name="connsiteY15678" fmla="*/ 6814862 h 8856097"/>
              <a:gd name="connsiteX15679" fmla="*/ 6703524 w 8830208"/>
              <a:gd name="connsiteY15679" fmla="*/ 6797040 h 8856097"/>
              <a:gd name="connsiteX15680" fmla="*/ 6699514 w 8830208"/>
              <a:gd name="connsiteY15680" fmla="*/ 6785010 h 8856097"/>
              <a:gd name="connsiteX15681" fmla="*/ 6692056 w 8830208"/>
              <a:gd name="connsiteY15681" fmla="*/ 6797078 h 8856097"/>
              <a:gd name="connsiteX15682" fmla="*/ 6791278 w 8830208"/>
              <a:gd name="connsiteY15682" fmla="*/ 6803117 h 8856097"/>
              <a:gd name="connsiteX15683" fmla="*/ 6800803 w 8830208"/>
              <a:gd name="connsiteY15683" fmla="*/ 6817404 h 8856097"/>
              <a:gd name="connsiteX15684" fmla="*/ 6810328 w 8830208"/>
              <a:gd name="connsiteY15684" fmla="*/ 6803117 h 8856097"/>
              <a:gd name="connsiteX15685" fmla="*/ 6800803 w 8830208"/>
              <a:gd name="connsiteY15685" fmla="*/ 6788829 h 8856097"/>
              <a:gd name="connsiteX15686" fmla="*/ 6791278 w 8830208"/>
              <a:gd name="connsiteY15686" fmla="*/ 6803117 h 8856097"/>
              <a:gd name="connsiteX15687" fmla="*/ 6891700 w 8830208"/>
              <a:gd name="connsiteY15687" fmla="*/ 6797698 h 8856097"/>
              <a:gd name="connsiteX15688" fmla="*/ 6895900 w 8830208"/>
              <a:gd name="connsiteY15688" fmla="*/ 6812547 h 8856097"/>
              <a:gd name="connsiteX15689" fmla="*/ 6905578 w 8830208"/>
              <a:gd name="connsiteY15689" fmla="*/ 6803679 h 8856097"/>
              <a:gd name="connsiteX15690" fmla="*/ 6891700 w 8830208"/>
              <a:gd name="connsiteY15690" fmla="*/ 6797698 h 8856097"/>
              <a:gd name="connsiteX15691" fmla="*/ 7105603 w 8830208"/>
              <a:gd name="connsiteY15691" fmla="*/ 6797793 h 8856097"/>
              <a:gd name="connsiteX15692" fmla="*/ 7128120 w 8830208"/>
              <a:gd name="connsiteY15692" fmla="*/ 6803060 h 8856097"/>
              <a:gd name="connsiteX15693" fmla="*/ 7119595 w 8830208"/>
              <a:gd name="connsiteY15693" fmla="*/ 6788829 h 8856097"/>
              <a:gd name="connsiteX15694" fmla="*/ 7105603 w 8830208"/>
              <a:gd name="connsiteY15694" fmla="*/ 6797793 h 8856097"/>
              <a:gd name="connsiteX15695" fmla="*/ 7454589 w 8830208"/>
              <a:gd name="connsiteY15695" fmla="*/ 6795440 h 8856097"/>
              <a:gd name="connsiteX15696" fmla="*/ 7457008 w 8830208"/>
              <a:gd name="connsiteY15696" fmla="*/ 6826929 h 8856097"/>
              <a:gd name="connsiteX15697" fmla="*/ 7468467 w 8830208"/>
              <a:gd name="connsiteY15697" fmla="*/ 6794154 h 8856097"/>
              <a:gd name="connsiteX15698" fmla="*/ 7454589 w 8830208"/>
              <a:gd name="connsiteY15698" fmla="*/ 6795440 h 8856097"/>
              <a:gd name="connsiteX15699" fmla="*/ 8420052 w 8830208"/>
              <a:gd name="connsiteY15699" fmla="*/ 6803679 h 8856097"/>
              <a:gd name="connsiteX15700" fmla="*/ 8429730 w 8830208"/>
              <a:gd name="connsiteY15700" fmla="*/ 6812547 h 8856097"/>
              <a:gd name="connsiteX15701" fmla="*/ 8433931 w 8830208"/>
              <a:gd name="connsiteY15701" fmla="*/ 6797698 h 8856097"/>
              <a:gd name="connsiteX15702" fmla="*/ 8420052 w 8830208"/>
              <a:gd name="connsiteY15702" fmla="*/ 6803679 h 8856097"/>
              <a:gd name="connsiteX15703" fmla="*/ 8486727 w 8830208"/>
              <a:gd name="connsiteY15703" fmla="*/ 6803679 h 8856097"/>
              <a:gd name="connsiteX15704" fmla="*/ 8496252 w 8830208"/>
              <a:gd name="connsiteY15704" fmla="*/ 6812642 h 8856097"/>
              <a:gd name="connsiteX15705" fmla="*/ 8505777 w 8830208"/>
              <a:gd name="connsiteY15705" fmla="*/ 6797793 h 8856097"/>
              <a:gd name="connsiteX15706" fmla="*/ 8496252 w 8830208"/>
              <a:gd name="connsiteY15706" fmla="*/ 6788829 h 8856097"/>
              <a:gd name="connsiteX15707" fmla="*/ 8486727 w 8830208"/>
              <a:gd name="connsiteY15707" fmla="*/ 6803679 h 8856097"/>
              <a:gd name="connsiteX15708" fmla="*/ 8587883 w 8830208"/>
              <a:gd name="connsiteY15708" fmla="*/ 6823205 h 8856097"/>
              <a:gd name="connsiteX15709" fmla="*/ 8567166 w 8830208"/>
              <a:gd name="connsiteY15709" fmla="*/ 6862915 h 8856097"/>
              <a:gd name="connsiteX15710" fmla="*/ 8583702 w 8830208"/>
              <a:gd name="connsiteY15710" fmla="*/ 6852085 h 8856097"/>
              <a:gd name="connsiteX15711" fmla="*/ 8611562 w 8830208"/>
              <a:gd name="connsiteY15711" fmla="*/ 6819090 h 8856097"/>
              <a:gd name="connsiteX15712" fmla="*/ 8622459 w 8830208"/>
              <a:gd name="connsiteY15712" fmla="*/ 6789515 h 8856097"/>
              <a:gd name="connsiteX15713" fmla="*/ 8587883 w 8830208"/>
              <a:gd name="connsiteY15713" fmla="*/ 6823205 h 8856097"/>
              <a:gd name="connsiteX15714" fmla="*/ 8730025 w 8830208"/>
              <a:gd name="connsiteY15714" fmla="*/ 6797698 h 8856097"/>
              <a:gd name="connsiteX15715" fmla="*/ 8747341 w 8830208"/>
              <a:gd name="connsiteY15715" fmla="*/ 6810794 h 8856097"/>
              <a:gd name="connsiteX15716" fmla="*/ 8744465 w 8830208"/>
              <a:gd name="connsiteY15716" fmla="*/ 6788829 h 8856097"/>
              <a:gd name="connsiteX15717" fmla="*/ 8730025 w 8830208"/>
              <a:gd name="connsiteY15717" fmla="*/ 6797698 h 8856097"/>
              <a:gd name="connsiteX15718" fmla="*/ 8801052 w 8830208"/>
              <a:gd name="connsiteY15718" fmla="*/ 6798354 h 8856097"/>
              <a:gd name="connsiteX15719" fmla="*/ 8810577 w 8830208"/>
              <a:gd name="connsiteY15719" fmla="*/ 6807879 h 8856097"/>
              <a:gd name="connsiteX15720" fmla="*/ 8820102 w 8830208"/>
              <a:gd name="connsiteY15720" fmla="*/ 6798354 h 8856097"/>
              <a:gd name="connsiteX15721" fmla="*/ 8810577 w 8830208"/>
              <a:gd name="connsiteY15721" fmla="*/ 6788829 h 8856097"/>
              <a:gd name="connsiteX15722" fmla="*/ 8801052 w 8830208"/>
              <a:gd name="connsiteY15722" fmla="*/ 6798354 h 8856097"/>
              <a:gd name="connsiteX15723" fmla="*/ 7010353 w 8830208"/>
              <a:gd name="connsiteY15723" fmla="*/ 6807879 h 8856097"/>
              <a:gd name="connsiteX15724" fmla="*/ 7019878 w 8830208"/>
              <a:gd name="connsiteY15724" fmla="*/ 6817404 h 8856097"/>
              <a:gd name="connsiteX15725" fmla="*/ 7029403 w 8830208"/>
              <a:gd name="connsiteY15725" fmla="*/ 6807879 h 8856097"/>
              <a:gd name="connsiteX15726" fmla="*/ 7019878 w 8830208"/>
              <a:gd name="connsiteY15726" fmla="*/ 6798354 h 8856097"/>
              <a:gd name="connsiteX15727" fmla="*/ 7010353 w 8830208"/>
              <a:gd name="connsiteY15727" fmla="*/ 6807879 h 8856097"/>
              <a:gd name="connsiteX15728" fmla="*/ 7348099 w 8830208"/>
              <a:gd name="connsiteY15728" fmla="*/ 6808518 h 8856097"/>
              <a:gd name="connsiteX15729" fmla="*/ 7346899 w 8830208"/>
              <a:gd name="connsiteY15729" fmla="*/ 6823758 h 8856097"/>
              <a:gd name="connsiteX15730" fmla="*/ 7372303 w 8830208"/>
              <a:gd name="connsiteY15730" fmla="*/ 6807318 h 8856097"/>
              <a:gd name="connsiteX15731" fmla="*/ 7348099 w 8830208"/>
              <a:gd name="connsiteY15731" fmla="*/ 6808518 h 8856097"/>
              <a:gd name="connsiteX15732" fmla="*/ 7730281 w 8830208"/>
              <a:gd name="connsiteY15732" fmla="*/ 6814004 h 8856097"/>
              <a:gd name="connsiteX15733" fmla="*/ 7744149 w 8830208"/>
              <a:gd name="connsiteY15733" fmla="*/ 6826653 h 8856097"/>
              <a:gd name="connsiteX15734" fmla="*/ 7744797 w 8830208"/>
              <a:gd name="connsiteY15734" fmla="*/ 6798354 h 8856097"/>
              <a:gd name="connsiteX15735" fmla="*/ 7730281 w 8830208"/>
              <a:gd name="connsiteY15735" fmla="*/ 6814004 h 8856097"/>
              <a:gd name="connsiteX15736" fmla="*/ 6834931 w 8830208"/>
              <a:gd name="connsiteY15736" fmla="*/ 6816128 h 8856097"/>
              <a:gd name="connsiteX15737" fmla="*/ 6833188 w 8830208"/>
              <a:gd name="connsiteY15737" fmla="*/ 6833912 h 8856097"/>
              <a:gd name="connsiteX15738" fmla="*/ 6846399 w 8830208"/>
              <a:gd name="connsiteY15738" fmla="*/ 6816090 h 8856097"/>
              <a:gd name="connsiteX15739" fmla="*/ 6842389 w 8830208"/>
              <a:gd name="connsiteY15739" fmla="*/ 6804060 h 8856097"/>
              <a:gd name="connsiteX15740" fmla="*/ 6834931 w 8830208"/>
              <a:gd name="connsiteY15740" fmla="*/ 6816128 h 8856097"/>
              <a:gd name="connsiteX15741" fmla="*/ 6929390 w 8830208"/>
              <a:gd name="connsiteY15741" fmla="*/ 6817404 h 8856097"/>
              <a:gd name="connsiteX15742" fmla="*/ 6933590 w 8830208"/>
              <a:gd name="connsiteY15742" fmla="*/ 6826929 h 8856097"/>
              <a:gd name="connsiteX15743" fmla="*/ 6943678 w 8830208"/>
              <a:gd name="connsiteY15743" fmla="*/ 6817404 h 8856097"/>
              <a:gd name="connsiteX15744" fmla="*/ 6939477 w 8830208"/>
              <a:gd name="connsiteY15744" fmla="*/ 6807879 h 8856097"/>
              <a:gd name="connsiteX15745" fmla="*/ 6929390 w 8830208"/>
              <a:gd name="connsiteY15745" fmla="*/ 6817404 h 8856097"/>
              <a:gd name="connsiteX15746" fmla="*/ 7054006 w 8830208"/>
              <a:gd name="connsiteY15746" fmla="*/ 6816128 h 8856097"/>
              <a:gd name="connsiteX15747" fmla="*/ 7052263 w 8830208"/>
              <a:gd name="connsiteY15747" fmla="*/ 6833912 h 8856097"/>
              <a:gd name="connsiteX15748" fmla="*/ 7065474 w 8830208"/>
              <a:gd name="connsiteY15748" fmla="*/ 6816090 h 8856097"/>
              <a:gd name="connsiteX15749" fmla="*/ 7061464 w 8830208"/>
              <a:gd name="connsiteY15749" fmla="*/ 6804060 h 8856097"/>
              <a:gd name="connsiteX15750" fmla="*/ 7054006 w 8830208"/>
              <a:gd name="connsiteY15750" fmla="*/ 6816128 h 8856097"/>
              <a:gd name="connsiteX15751" fmla="*/ 7148875 w 8830208"/>
              <a:gd name="connsiteY15751" fmla="*/ 6816748 h 8856097"/>
              <a:gd name="connsiteX15752" fmla="*/ 7166191 w 8830208"/>
              <a:gd name="connsiteY15752" fmla="*/ 6829844 h 8856097"/>
              <a:gd name="connsiteX15753" fmla="*/ 7163315 w 8830208"/>
              <a:gd name="connsiteY15753" fmla="*/ 6807879 h 8856097"/>
              <a:gd name="connsiteX15754" fmla="*/ 7148875 w 8830208"/>
              <a:gd name="connsiteY15754" fmla="*/ 6816748 h 8856097"/>
              <a:gd name="connsiteX15755" fmla="*/ 7248478 w 8830208"/>
              <a:gd name="connsiteY15755" fmla="*/ 6817404 h 8856097"/>
              <a:gd name="connsiteX15756" fmla="*/ 7258003 w 8830208"/>
              <a:gd name="connsiteY15756" fmla="*/ 6826929 h 8856097"/>
              <a:gd name="connsiteX15757" fmla="*/ 7267528 w 8830208"/>
              <a:gd name="connsiteY15757" fmla="*/ 6817404 h 8856097"/>
              <a:gd name="connsiteX15758" fmla="*/ 7258003 w 8830208"/>
              <a:gd name="connsiteY15758" fmla="*/ 6807879 h 8856097"/>
              <a:gd name="connsiteX15759" fmla="*/ 7248478 w 8830208"/>
              <a:gd name="connsiteY15759" fmla="*/ 6817404 h 8856097"/>
              <a:gd name="connsiteX15760" fmla="*/ 7503071 w 8830208"/>
              <a:gd name="connsiteY15760" fmla="*/ 6813633 h 8856097"/>
              <a:gd name="connsiteX15761" fmla="*/ 7496128 w 8830208"/>
              <a:gd name="connsiteY15761" fmla="*/ 6835188 h 8856097"/>
              <a:gd name="connsiteX15762" fmla="*/ 7496128 w 8830208"/>
              <a:gd name="connsiteY15762" fmla="*/ 6849790 h 8856097"/>
              <a:gd name="connsiteX15763" fmla="*/ 7506719 w 8830208"/>
              <a:gd name="connsiteY15763" fmla="*/ 6839189 h 8856097"/>
              <a:gd name="connsiteX15764" fmla="*/ 7513672 w 8830208"/>
              <a:gd name="connsiteY15764" fmla="*/ 6817643 h 8856097"/>
              <a:gd name="connsiteX15765" fmla="*/ 7503071 w 8830208"/>
              <a:gd name="connsiteY15765" fmla="*/ 6813633 h 8856097"/>
              <a:gd name="connsiteX15766" fmla="*/ 7613714 w 8830208"/>
              <a:gd name="connsiteY15766" fmla="*/ 6822577 h 8856097"/>
              <a:gd name="connsiteX15767" fmla="*/ 7629849 w 8830208"/>
              <a:gd name="connsiteY15767" fmla="*/ 6836178 h 8856097"/>
              <a:gd name="connsiteX15768" fmla="*/ 7629182 w 8830208"/>
              <a:gd name="connsiteY15768" fmla="*/ 6807879 h 8856097"/>
              <a:gd name="connsiteX15769" fmla="*/ 7613714 w 8830208"/>
              <a:gd name="connsiteY15769" fmla="*/ 6822577 h 8856097"/>
              <a:gd name="connsiteX15770" fmla="*/ 8272710 w 8830208"/>
              <a:gd name="connsiteY15770" fmla="*/ 6820196 h 8856097"/>
              <a:gd name="connsiteX15771" fmla="*/ 8271234 w 8830208"/>
              <a:gd name="connsiteY15771" fmla="*/ 6843217 h 8856097"/>
              <a:gd name="connsiteX15772" fmla="*/ 8284254 w 8830208"/>
              <a:gd name="connsiteY15772" fmla="*/ 6820529 h 8856097"/>
              <a:gd name="connsiteX15773" fmla="*/ 8280130 w 8830208"/>
              <a:gd name="connsiteY15773" fmla="*/ 6803117 h 8856097"/>
              <a:gd name="connsiteX15774" fmla="*/ 8272710 w 8830208"/>
              <a:gd name="connsiteY15774" fmla="*/ 6820196 h 8856097"/>
              <a:gd name="connsiteX15775" fmla="*/ 8531180 w 8830208"/>
              <a:gd name="connsiteY15775" fmla="*/ 6814233 h 8856097"/>
              <a:gd name="connsiteX15776" fmla="*/ 8525113 w 8830208"/>
              <a:gd name="connsiteY15776" fmla="*/ 6835664 h 8856097"/>
              <a:gd name="connsiteX15777" fmla="*/ 8525409 w 8830208"/>
              <a:gd name="connsiteY15777" fmla="*/ 6850742 h 8856097"/>
              <a:gd name="connsiteX15778" fmla="*/ 8535514 w 8830208"/>
              <a:gd name="connsiteY15778" fmla="*/ 6833359 h 8856097"/>
              <a:gd name="connsiteX15779" fmla="*/ 8531180 w 8830208"/>
              <a:gd name="connsiteY15779" fmla="*/ 6814233 h 8856097"/>
              <a:gd name="connsiteX15780" fmla="*/ 6193441 w 8830208"/>
              <a:gd name="connsiteY15780" fmla="*/ 6866754 h 8856097"/>
              <a:gd name="connsiteX15781" fmla="*/ 6098868 w 8830208"/>
              <a:gd name="connsiteY15781" fmla="*/ 7204501 h 8856097"/>
              <a:gd name="connsiteX15782" fmla="*/ 6138196 w 8830208"/>
              <a:gd name="connsiteY15782" fmla="*/ 7083752 h 8856097"/>
              <a:gd name="connsiteX15783" fmla="*/ 6196708 w 8830208"/>
              <a:gd name="connsiteY15783" fmla="*/ 6891433 h 8856097"/>
              <a:gd name="connsiteX15784" fmla="*/ 6193441 w 8830208"/>
              <a:gd name="connsiteY15784" fmla="*/ 6866754 h 8856097"/>
              <a:gd name="connsiteX15785" fmla="*/ 6729775 w 8830208"/>
              <a:gd name="connsiteY15785" fmla="*/ 6826273 h 8856097"/>
              <a:gd name="connsiteX15786" fmla="*/ 6747091 w 8830208"/>
              <a:gd name="connsiteY15786" fmla="*/ 6839369 h 8856097"/>
              <a:gd name="connsiteX15787" fmla="*/ 6744215 w 8830208"/>
              <a:gd name="connsiteY15787" fmla="*/ 6817404 h 8856097"/>
              <a:gd name="connsiteX15788" fmla="*/ 6729775 w 8830208"/>
              <a:gd name="connsiteY15788" fmla="*/ 6826273 h 8856097"/>
              <a:gd name="connsiteX15789" fmla="*/ 7387600 w 8830208"/>
              <a:gd name="connsiteY15789" fmla="*/ 6832493 h 8856097"/>
              <a:gd name="connsiteX15790" fmla="*/ 7393134 w 8830208"/>
              <a:gd name="connsiteY15790" fmla="*/ 6843798 h 8856097"/>
              <a:gd name="connsiteX15791" fmla="*/ 7402687 w 8830208"/>
              <a:gd name="connsiteY15791" fmla="*/ 6817404 h 8856097"/>
              <a:gd name="connsiteX15792" fmla="*/ 7387600 w 8830208"/>
              <a:gd name="connsiteY15792" fmla="*/ 6832493 h 8856097"/>
              <a:gd name="connsiteX15793" fmla="*/ 7773029 w 8830208"/>
              <a:gd name="connsiteY15793" fmla="*/ 6830883 h 8856097"/>
              <a:gd name="connsiteX15794" fmla="*/ 7766390 w 8830208"/>
              <a:gd name="connsiteY15794" fmla="*/ 6852714 h 8856097"/>
              <a:gd name="connsiteX15795" fmla="*/ 7789745 w 8830208"/>
              <a:gd name="connsiteY15795" fmla="*/ 6826720 h 8856097"/>
              <a:gd name="connsiteX15796" fmla="*/ 7773029 w 8830208"/>
              <a:gd name="connsiteY15796" fmla="*/ 6830883 h 8856097"/>
              <a:gd name="connsiteX15797" fmla="*/ 8767715 w 8830208"/>
              <a:gd name="connsiteY15797" fmla="*/ 6826929 h 8856097"/>
              <a:gd name="connsiteX15798" fmla="*/ 8771354 w 8830208"/>
              <a:gd name="connsiteY15798" fmla="*/ 6836454 h 8856097"/>
              <a:gd name="connsiteX15799" fmla="*/ 8786765 w 8830208"/>
              <a:gd name="connsiteY15799" fmla="*/ 6826929 h 8856097"/>
              <a:gd name="connsiteX15800" fmla="*/ 8783126 w 8830208"/>
              <a:gd name="connsiteY15800" fmla="*/ 6817404 h 8856097"/>
              <a:gd name="connsiteX15801" fmla="*/ 8767715 w 8830208"/>
              <a:gd name="connsiteY15801" fmla="*/ 6826929 h 8856097"/>
              <a:gd name="connsiteX15802" fmla="*/ 6962728 w 8830208"/>
              <a:gd name="connsiteY15802" fmla="*/ 6836454 h 8856097"/>
              <a:gd name="connsiteX15803" fmla="*/ 6972253 w 8830208"/>
              <a:gd name="connsiteY15803" fmla="*/ 6845979 h 8856097"/>
              <a:gd name="connsiteX15804" fmla="*/ 6981778 w 8830208"/>
              <a:gd name="connsiteY15804" fmla="*/ 6836454 h 8856097"/>
              <a:gd name="connsiteX15805" fmla="*/ 6972253 w 8830208"/>
              <a:gd name="connsiteY15805" fmla="*/ 6826929 h 8856097"/>
              <a:gd name="connsiteX15806" fmla="*/ 6962728 w 8830208"/>
              <a:gd name="connsiteY15806" fmla="*/ 6836454 h 8856097"/>
              <a:gd name="connsiteX15807" fmla="*/ 7191328 w 8830208"/>
              <a:gd name="connsiteY15807" fmla="*/ 6841217 h 8856097"/>
              <a:gd name="connsiteX15808" fmla="*/ 7200853 w 8830208"/>
              <a:gd name="connsiteY15808" fmla="*/ 6855504 h 8856097"/>
              <a:gd name="connsiteX15809" fmla="*/ 7210378 w 8830208"/>
              <a:gd name="connsiteY15809" fmla="*/ 6841217 h 8856097"/>
              <a:gd name="connsiteX15810" fmla="*/ 7200853 w 8830208"/>
              <a:gd name="connsiteY15810" fmla="*/ 6826929 h 8856097"/>
              <a:gd name="connsiteX15811" fmla="*/ 7191328 w 8830208"/>
              <a:gd name="connsiteY15811" fmla="*/ 6841217 h 8856097"/>
              <a:gd name="connsiteX15812" fmla="*/ 7286578 w 8830208"/>
              <a:gd name="connsiteY15812" fmla="*/ 6841779 h 8856097"/>
              <a:gd name="connsiteX15813" fmla="*/ 7296103 w 8830208"/>
              <a:gd name="connsiteY15813" fmla="*/ 6850742 h 8856097"/>
              <a:gd name="connsiteX15814" fmla="*/ 7305628 w 8830208"/>
              <a:gd name="connsiteY15814" fmla="*/ 6835893 h 8856097"/>
              <a:gd name="connsiteX15815" fmla="*/ 7296103 w 8830208"/>
              <a:gd name="connsiteY15815" fmla="*/ 6826929 h 8856097"/>
              <a:gd name="connsiteX15816" fmla="*/ 7286578 w 8830208"/>
              <a:gd name="connsiteY15816" fmla="*/ 6841779 h 8856097"/>
              <a:gd name="connsiteX15817" fmla="*/ 7658491 w 8830208"/>
              <a:gd name="connsiteY15817" fmla="*/ 6845160 h 8856097"/>
              <a:gd name="connsiteX15818" fmla="*/ 7658015 w 8830208"/>
              <a:gd name="connsiteY15818" fmla="*/ 6865029 h 8856097"/>
              <a:gd name="connsiteX15819" fmla="*/ 7674293 w 8830208"/>
              <a:gd name="connsiteY15819" fmla="*/ 6830464 h 8856097"/>
              <a:gd name="connsiteX15820" fmla="*/ 7658491 w 8830208"/>
              <a:gd name="connsiteY15820" fmla="*/ 6845160 h 8856097"/>
              <a:gd name="connsiteX15821" fmla="*/ 8320831 w 8830208"/>
              <a:gd name="connsiteY15821" fmla="*/ 6835178 h 8856097"/>
              <a:gd name="connsiteX15822" fmla="*/ 8319088 w 8830208"/>
              <a:gd name="connsiteY15822" fmla="*/ 6852962 h 8856097"/>
              <a:gd name="connsiteX15823" fmla="*/ 8332299 w 8830208"/>
              <a:gd name="connsiteY15823" fmla="*/ 6835140 h 8856097"/>
              <a:gd name="connsiteX15824" fmla="*/ 8328289 w 8830208"/>
              <a:gd name="connsiteY15824" fmla="*/ 6823110 h 8856097"/>
              <a:gd name="connsiteX15825" fmla="*/ 8320831 w 8830208"/>
              <a:gd name="connsiteY15825" fmla="*/ 6835178 h 8856097"/>
              <a:gd name="connsiteX15826" fmla="*/ 8646147 w 8830208"/>
              <a:gd name="connsiteY15826" fmla="*/ 6890747 h 8856097"/>
              <a:gd name="connsiteX15827" fmla="*/ 8591502 w 8830208"/>
              <a:gd name="connsiteY15827" fmla="*/ 6964376 h 8856097"/>
              <a:gd name="connsiteX15828" fmla="*/ 8631984 w 8830208"/>
              <a:gd name="connsiteY15828" fmla="*/ 6927266 h 8856097"/>
              <a:gd name="connsiteX15829" fmla="*/ 8693896 w 8830208"/>
              <a:gd name="connsiteY15829" fmla="*/ 6861439 h 8856097"/>
              <a:gd name="connsiteX15830" fmla="*/ 8708060 w 8830208"/>
              <a:gd name="connsiteY15830" fmla="*/ 6826929 h 8856097"/>
              <a:gd name="connsiteX15831" fmla="*/ 8646147 w 8830208"/>
              <a:gd name="connsiteY15831" fmla="*/ 6890747 h 8856097"/>
              <a:gd name="connsiteX15832" fmla="*/ 6772228 w 8830208"/>
              <a:gd name="connsiteY15832" fmla="*/ 6850742 h 8856097"/>
              <a:gd name="connsiteX15833" fmla="*/ 6781753 w 8830208"/>
              <a:gd name="connsiteY15833" fmla="*/ 6865029 h 8856097"/>
              <a:gd name="connsiteX15834" fmla="*/ 6791278 w 8830208"/>
              <a:gd name="connsiteY15834" fmla="*/ 6850742 h 8856097"/>
              <a:gd name="connsiteX15835" fmla="*/ 6781753 w 8830208"/>
              <a:gd name="connsiteY15835" fmla="*/ 6836454 h 8856097"/>
              <a:gd name="connsiteX15836" fmla="*/ 6772228 w 8830208"/>
              <a:gd name="connsiteY15836" fmla="*/ 6850742 h 8856097"/>
              <a:gd name="connsiteX15837" fmla="*/ 6872650 w 8830208"/>
              <a:gd name="connsiteY15837" fmla="*/ 6845323 h 8856097"/>
              <a:gd name="connsiteX15838" fmla="*/ 6889966 w 8830208"/>
              <a:gd name="connsiteY15838" fmla="*/ 6858419 h 8856097"/>
              <a:gd name="connsiteX15839" fmla="*/ 6887090 w 8830208"/>
              <a:gd name="connsiteY15839" fmla="*/ 6836454 h 8856097"/>
              <a:gd name="connsiteX15840" fmla="*/ 6872650 w 8830208"/>
              <a:gd name="connsiteY15840" fmla="*/ 6845323 h 8856097"/>
              <a:gd name="connsiteX15841" fmla="*/ 7086553 w 8830208"/>
              <a:gd name="connsiteY15841" fmla="*/ 6845979 h 8856097"/>
              <a:gd name="connsiteX15842" fmla="*/ 7096078 w 8830208"/>
              <a:gd name="connsiteY15842" fmla="*/ 6855504 h 8856097"/>
              <a:gd name="connsiteX15843" fmla="*/ 7105603 w 8830208"/>
              <a:gd name="connsiteY15843" fmla="*/ 6845979 h 8856097"/>
              <a:gd name="connsiteX15844" fmla="*/ 7096078 w 8830208"/>
              <a:gd name="connsiteY15844" fmla="*/ 6836454 h 8856097"/>
              <a:gd name="connsiteX15845" fmla="*/ 7086553 w 8830208"/>
              <a:gd name="connsiteY15845" fmla="*/ 6845979 h 8856097"/>
              <a:gd name="connsiteX15846" fmla="*/ 7436396 w 8830208"/>
              <a:gd name="connsiteY15846" fmla="*/ 6842208 h 8856097"/>
              <a:gd name="connsiteX15847" fmla="*/ 7429453 w 8830208"/>
              <a:gd name="connsiteY15847" fmla="*/ 6863763 h 8856097"/>
              <a:gd name="connsiteX15848" fmla="*/ 7429453 w 8830208"/>
              <a:gd name="connsiteY15848" fmla="*/ 6878365 h 8856097"/>
              <a:gd name="connsiteX15849" fmla="*/ 7440044 w 8830208"/>
              <a:gd name="connsiteY15849" fmla="*/ 6867764 h 8856097"/>
              <a:gd name="connsiteX15850" fmla="*/ 7446997 w 8830208"/>
              <a:gd name="connsiteY15850" fmla="*/ 6846218 h 8856097"/>
              <a:gd name="connsiteX15851" fmla="*/ 7436396 w 8830208"/>
              <a:gd name="connsiteY15851" fmla="*/ 6842208 h 8856097"/>
              <a:gd name="connsiteX15852" fmla="*/ 7538599 w 8830208"/>
              <a:gd name="connsiteY15852" fmla="*/ 6846618 h 8856097"/>
              <a:gd name="connsiteX15853" fmla="*/ 7537399 w 8830208"/>
              <a:gd name="connsiteY15853" fmla="*/ 6861858 h 8856097"/>
              <a:gd name="connsiteX15854" fmla="*/ 7562803 w 8830208"/>
              <a:gd name="connsiteY15854" fmla="*/ 6845418 h 8856097"/>
              <a:gd name="connsiteX15855" fmla="*/ 7538599 w 8830208"/>
              <a:gd name="connsiteY15855" fmla="*/ 6846618 h 8856097"/>
              <a:gd name="connsiteX15856" fmla="*/ 7811310 w 8830208"/>
              <a:gd name="connsiteY15856" fmla="*/ 6853905 h 8856097"/>
              <a:gd name="connsiteX15857" fmla="*/ 7829922 w 8830208"/>
              <a:gd name="connsiteY15857" fmla="*/ 6869287 h 8856097"/>
              <a:gd name="connsiteX15858" fmla="*/ 7842028 w 8830208"/>
              <a:gd name="connsiteY15858" fmla="*/ 6854695 h 8856097"/>
              <a:gd name="connsiteX15859" fmla="*/ 7831884 w 8830208"/>
              <a:gd name="connsiteY15859" fmla="*/ 6844551 h 8856097"/>
              <a:gd name="connsiteX15860" fmla="*/ 7821740 w 8830208"/>
              <a:gd name="connsiteY15860" fmla="*/ 6834407 h 8856097"/>
              <a:gd name="connsiteX15861" fmla="*/ 7811310 w 8830208"/>
              <a:gd name="connsiteY15861" fmla="*/ 6853905 h 8856097"/>
              <a:gd name="connsiteX15862" fmla="*/ 6672215 w 8830208"/>
              <a:gd name="connsiteY15862" fmla="*/ 6855504 h 8856097"/>
              <a:gd name="connsiteX15863" fmla="*/ 6676415 w 8830208"/>
              <a:gd name="connsiteY15863" fmla="*/ 6865029 h 8856097"/>
              <a:gd name="connsiteX15864" fmla="*/ 6686503 w 8830208"/>
              <a:gd name="connsiteY15864" fmla="*/ 6855504 h 8856097"/>
              <a:gd name="connsiteX15865" fmla="*/ 6682302 w 8830208"/>
              <a:gd name="connsiteY15865" fmla="*/ 6845979 h 8856097"/>
              <a:gd name="connsiteX15866" fmla="*/ 6672215 w 8830208"/>
              <a:gd name="connsiteY15866" fmla="*/ 6855504 h 8856097"/>
              <a:gd name="connsiteX15867" fmla="*/ 6996065 w 8830208"/>
              <a:gd name="connsiteY15867" fmla="*/ 6855504 h 8856097"/>
              <a:gd name="connsiteX15868" fmla="*/ 7000265 w 8830208"/>
              <a:gd name="connsiteY15868" fmla="*/ 6865029 h 8856097"/>
              <a:gd name="connsiteX15869" fmla="*/ 7010353 w 8830208"/>
              <a:gd name="connsiteY15869" fmla="*/ 6855504 h 8856097"/>
              <a:gd name="connsiteX15870" fmla="*/ 7006152 w 8830208"/>
              <a:gd name="connsiteY15870" fmla="*/ 6845979 h 8856097"/>
              <a:gd name="connsiteX15871" fmla="*/ 6996065 w 8830208"/>
              <a:gd name="connsiteY15871" fmla="*/ 6855504 h 8856097"/>
              <a:gd name="connsiteX15872" fmla="*/ 7234981 w 8830208"/>
              <a:gd name="connsiteY15872" fmla="*/ 6854228 h 8856097"/>
              <a:gd name="connsiteX15873" fmla="*/ 7233238 w 8830208"/>
              <a:gd name="connsiteY15873" fmla="*/ 6872012 h 8856097"/>
              <a:gd name="connsiteX15874" fmla="*/ 7246449 w 8830208"/>
              <a:gd name="connsiteY15874" fmla="*/ 6854190 h 8856097"/>
              <a:gd name="connsiteX15875" fmla="*/ 7242439 w 8830208"/>
              <a:gd name="connsiteY15875" fmla="*/ 6842160 h 8856097"/>
              <a:gd name="connsiteX15876" fmla="*/ 7234981 w 8830208"/>
              <a:gd name="connsiteY15876" fmla="*/ 6854228 h 8856097"/>
              <a:gd name="connsiteX15877" fmla="*/ 7331031 w 8830208"/>
              <a:gd name="connsiteY15877" fmla="*/ 6852333 h 8856097"/>
              <a:gd name="connsiteX15878" fmla="*/ 7324678 w 8830208"/>
              <a:gd name="connsiteY15878" fmla="*/ 6868525 h 8856097"/>
              <a:gd name="connsiteX15879" fmla="*/ 7335945 w 8830208"/>
              <a:gd name="connsiteY15879" fmla="*/ 6867097 h 8856097"/>
              <a:gd name="connsiteX15880" fmla="*/ 7342299 w 8830208"/>
              <a:gd name="connsiteY15880" fmla="*/ 6850904 h 8856097"/>
              <a:gd name="connsiteX15881" fmla="*/ 7331031 w 8830208"/>
              <a:gd name="connsiteY15881" fmla="*/ 6852333 h 8856097"/>
              <a:gd name="connsiteX15882" fmla="*/ 8243326 w 8830208"/>
              <a:gd name="connsiteY15882" fmla="*/ 6856333 h 8856097"/>
              <a:gd name="connsiteX15883" fmla="*/ 8247526 w 8830208"/>
              <a:gd name="connsiteY15883" fmla="*/ 6877289 h 8856097"/>
              <a:gd name="connsiteX15884" fmla="*/ 8258128 w 8830208"/>
              <a:gd name="connsiteY15884" fmla="*/ 6887890 h 8856097"/>
              <a:gd name="connsiteX15885" fmla="*/ 8258128 w 8830208"/>
              <a:gd name="connsiteY15885" fmla="*/ 6866935 h 8856097"/>
              <a:gd name="connsiteX15886" fmla="*/ 8243326 w 8830208"/>
              <a:gd name="connsiteY15886" fmla="*/ 6856333 h 8856097"/>
              <a:gd name="connsiteX15887" fmla="*/ 8807405 w 8830208"/>
              <a:gd name="connsiteY15887" fmla="*/ 6852333 h 8856097"/>
              <a:gd name="connsiteX15888" fmla="*/ 8801052 w 8830208"/>
              <a:gd name="connsiteY15888" fmla="*/ 6868525 h 8856097"/>
              <a:gd name="connsiteX15889" fmla="*/ 8812320 w 8830208"/>
              <a:gd name="connsiteY15889" fmla="*/ 6867097 h 8856097"/>
              <a:gd name="connsiteX15890" fmla="*/ 8818673 w 8830208"/>
              <a:gd name="connsiteY15890" fmla="*/ 6850904 h 8856097"/>
              <a:gd name="connsiteX15891" fmla="*/ 8807405 w 8830208"/>
              <a:gd name="connsiteY15891" fmla="*/ 6852333 h 8856097"/>
              <a:gd name="connsiteX15892" fmla="*/ 6915103 w 8830208"/>
              <a:gd name="connsiteY15892" fmla="*/ 6870354 h 8856097"/>
              <a:gd name="connsiteX15893" fmla="*/ 6924780 w 8830208"/>
              <a:gd name="connsiteY15893" fmla="*/ 6879222 h 8856097"/>
              <a:gd name="connsiteX15894" fmla="*/ 6928981 w 8830208"/>
              <a:gd name="connsiteY15894" fmla="*/ 6864373 h 8856097"/>
              <a:gd name="connsiteX15895" fmla="*/ 6915103 w 8830208"/>
              <a:gd name="connsiteY15895" fmla="*/ 6870354 h 8856097"/>
              <a:gd name="connsiteX15896" fmla="*/ 7034956 w 8830208"/>
              <a:gd name="connsiteY15896" fmla="*/ 6863753 h 8856097"/>
              <a:gd name="connsiteX15897" fmla="*/ 7033213 w 8830208"/>
              <a:gd name="connsiteY15897" fmla="*/ 6881537 h 8856097"/>
              <a:gd name="connsiteX15898" fmla="*/ 7046424 w 8830208"/>
              <a:gd name="connsiteY15898" fmla="*/ 6863715 h 8856097"/>
              <a:gd name="connsiteX15899" fmla="*/ 7042414 w 8830208"/>
              <a:gd name="connsiteY15899" fmla="*/ 6851685 h 8856097"/>
              <a:gd name="connsiteX15900" fmla="*/ 7034956 w 8830208"/>
              <a:gd name="connsiteY15900" fmla="*/ 6863753 h 8856097"/>
              <a:gd name="connsiteX15901" fmla="*/ 7129825 w 8830208"/>
              <a:gd name="connsiteY15901" fmla="*/ 6864373 h 8856097"/>
              <a:gd name="connsiteX15902" fmla="*/ 7134025 w 8830208"/>
              <a:gd name="connsiteY15902" fmla="*/ 6879222 h 8856097"/>
              <a:gd name="connsiteX15903" fmla="*/ 7143703 w 8830208"/>
              <a:gd name="connsiteY15903" fmla="*/ 6870354 h 8856097"/>
              <a:gd name="connsiteX15904" fmla="*/ 7129825 w 8830208"/>
              <a:gd name="connsiteY15904" fmla="*/ 6864373 h 8856097"/>
              <a:gd name="connsiteX15905" fmla="*/ 7586615 w 8830208"/>
              <a:gd name="connsiteY15905" fmla="*/ 6865029 h 8856097"/>
              <a:gd name="connsiteX15906" fmla="*/ 7589225 w 8830208"/>
              <a:gd name="connsiteY15906" fmla="*/ 6885737 h 8856097"/>
              <a:gd name="connsiteX15907" fmla="*/ 7605665 w 8830208"/>
              <a:gd name="connsiteY15907" fmla="*/ 6884079 h 8856097"/>
              <a:gd name="connsiteX15908" fmla="*/ 7603055 w 8830208"/>
              <a:gd name="connsiteY15908" fmla="*/ 6863373 h 8856097"/>
              <a:gd name="connsiteX15909" fmla="*/ 7586615 w 8830208"/>
              <a:gd name="connsiteY15909" fmla="*/ 6865029 h 8856097"/>
              <a:gd name="connsiteX15910" fmla="*/ 7702506 w 8830208"/>
              <a:gd name="connsiteY15910" fmla="*/ 6861858 h 8856097"/>
              <a:gd name="connsiteX15911" fmla="*/ 7696153 w 8830208"/>
              <a:gd name="connsiteY15911" fmla="*/ 6882070 h 8856097"/>
              <a:gd name="connsiteX15912" fmla="*/ 7696153 w 8830208"/>
              <a:gd name="connsiteY15912" fmla="*/ 6895938 h 8856097"/>
              <a:gd name="connsiteX15913" fmla="*/ 7710440 w 8830208"/>
              <a:gd name="connsiteY15913" fmla="*/ 6884079 h 8856097"/>
              <a:gd name="connsiteX15914" fmla="*/ 7724728 w 8830208"/>
              <a:gd name="connsiteY15914" fmla="*/ 6863868 h 8856097"/>
              <a:gd name="connsiteX15915" fmla="*/ 7702506 w 8830208"/>
              <a:gd name="connsiteY15915" fmla="*/ 6861858 h 8856097"/>
              <a:gd name="connsiteX15916" fmla="*/ 8136941 w 8830208"/>
              <a:gd name="connsiteY15916" fmla="*/ 6916636 h 8856097"/>
              <a:gd name="connsiteX15917" fmla="*/ 8012954 w 8830208"/>
              <a:gd name="connsiteY15917" fmla="*/ 7124862 h 8856097"/>
              <a:gd name="connsiteX15918" fmla="*/ 8103985 w 8830208"/>
              <a:gd name="connsiteY15918" fmla="*/ 7002666 h 8856097"/>
              <a:gd name="connsiteX15919" fmla="*/ 8136941 w 8830208"/>
              <a:gd name="connsiteY15919" fmla="*/ 6916636 h 8856097"/>
              <a:gd name="connsiteX15920" fmla="*/ 8729615 w 8830208"/>
              <a:gd name="connsiteY15920" fmla="*/ 6865029 h 8856097"/>
              <a:gd name="connsiteX15921" fmla="*/ 8733254 w 8830208"/>
              <a:gd name="connsiteY15921" fmla="*/ 6874554 h 8856097"/>
              <a:gd name="connsiteX15922" fmla="*/ 8748665 w 8830208"/>
              <a:gd name="connsiteY15922" fmla="*/ 6865029 h 8856097"/>
              <a:gd name="connsiteX15923" fmla="*/ 8745026 w 8830208"/>
              <a:gd name="connsiteY15923" fmla="*/ 6855504 h 8856097"/>
              <a:gd name="connsiteX15924" fmla="*/ 8729615 w 8830208"/>
              <a:gd name="connsiteY15924" fmla="*/ 6865029 h 8856097"/>
              <a:gd name="connsiteX15925" fmla="*/ 6715078 w 8830208"/>
              <a:gd name="connsiteY15925" fmla="*/ 6879879 h 8856097"/>
              <a:gd name="connsiteX15926" fmla="*/ 6724755 w 8830208"/>
              <a:gd name="connsiteY15926" fmla="*/ 6888747 h 8856097"/>
              <a:gd name="connsiteX15927" fmla="*/ 6728956 w 8830208"/>
              <a:gd name="connsiteY15927" fmla="*/ 6873898 h 8856097"/>
              <a:gd name="connsiteX15928" fmla="*/ 6715078 w 8830208"/>
              <a:gd name="connsiteY15928" fmla="*/ 6879879 h 8856097"/>
              <a:gd name="connsiteX15929" fmla="*/ 6810328 w 8830208"/>
              <a:gd name="connsiteY15929" fmla="*/ 6874554 h 8856097"/>
              <a:gd name="connsiteX15930" fmla="*/ 6819853 w 8830208"/>
              <a:gd name="connsiteY15930" fmla="*/ 6884079 h 8856097"/>
              <a:gd name="connsiteX15931" fmla="*/ 6829378 w 8830208"/>
              <a:gd name="connsiteY15931" fmla="*/ 6874554 h 8856097"/>
              <a:gd name="connsiteX15932" fmla="*/ 6819853 w 8830208"/>
              <a:gd name="connsiteY15932" fmla="*/ 6865029 h 8856097"/>
              <a:gd name="connsiteX15933" fmla="*/ 6810328 w 8830208"/>
              <a:gd name="connsiteY15933" fmla="*/ 6874554 h 8856097"/>
              <a:gd name="connsiteX15934" fmla="*/ 7368331 w 8830208"/>
              <a:gd name="connsiteY15934" fmla="*/ 6873278 h 8856097"/>
              <a:gd name="connsiteX15935" fmla="*/ 7366588 w 8830208"/>
              <a:gd name="connsiteY15935" fmla="*/ 6891062 h 8856097"/>
              <a:gd name="connsiteX15936" fmla="*/ 7379799 w 8830208"/>
              <a:gd name="connsiteY15936" fmla="*/ 6873240 h 8856097"/>
              <a:gd name="connsiteX15937" fmla="*/ 7375789 w 8830208"/>
              <a:gd name="connsiteY15937" fmla="*/ 6861210 h 8856097"/>
              <a:gd name="connsiteX15938" fmla="*/ 7368331 w 8830208"/>
              <a:gd name="connsiteY15938" fmla="*/ 6873278 h 8856097"/>
              <a:gd name="connsiteX15939" fmla="*/ 7467553 w 8830208"/>
              <a:gd name="connsiteY15939" fmla="*/ 6879879 h 8856097"/>
              <a:gd name="connsiteX15940" fmla="*/ 7477078 w 8830208"/>
              <a:gd name="connsiteY15940" fmla="*/ 6888842 h 8856097"/>
              <a:gd name="connsiteX15941" fmla="*/ 7486603 w 8830208"/>
              <a:gd name="connsiteY15941" fmla="*/ 6873993 h 8856097"/>
              <a:gd name="connsiteX15942" fmla="*/ 7477078 w 8830208"/>
              <a:gd name="connsiteY15942" fmla="*/ 6865029 h 8856097"/>
              <a:gd name="connsiteX15943" fmla="*/ 7467553 w 8830208"/>
              <a:gd name="connsiteY15943" fmla="*/ 6879879 h 8856097"/>
              <a:gd name="connsiteX15944" fmla="*/ 8292256 w 8830208"/>
              <a:gd name="connsiteY15944" fmla="*/ 6873278 h 8856097"/>
              <a:gd name="connsiteX15945" fmla="*/ 8290513 w 8830208"/>
              <a:gd name="connsiteY15945" fmla="*/ 6891062 h 8856097"/>
              <a:gd name="connsiteX15946" fmla="*/ 8303724 w 8830208"/>
              <a:gd name="connsiteY15946" fmla="*/ 6873240 h 8856097"/>
              <a:gd name="connsiteX15947" fmla="*/ 8299714 w 8830208"/>
              <a:gd name="connsiteY15947" fmla="*/ 6861210 h 8856097"/>
              <a:gd name="connsiteX15948" fmla="*/ 8292256 w 8830208"/>
              <a:gd name="connsiteY15948" fmla="*/ 6873278 h 8856097"/>
              <a:gd name="connsiteX15949" fmla="*/ 8429577 w 8830208"/>
              <a:gd name="connsiteY15949" fmla="*/ 6875117 h 8856097"/>
              <a:gd name="connsiteX15950" fmla="*/ 8439102 w 8830208"/>
              <a:gd name="connsiteY15950" fmla="*/ 6879317 h 8856097"/>
              <a:gd name="connsiteX15951" fmla="*/ 8448627 w 8830208"/>
              <a:gd name="connsiteY15951" fmla="*/ 6869230 h 8856097"/>
              <a:gd name="connsiteX15952" fmla="*/ 8439102 w 8830208"/>
              <a:gd name="connsiteY15952" fmla="*/ 6865029 h 8856097"/>
              <a:gd name="connsiteX15953" fmla="*/ 8429577 w 8830208"/>
              <a:gd name="connsiteY15953" fmla="*/ 6875117 h 8856097"/>
              <a:gd name="connsiteX15954" fmla="*/ 6216701 w 8830208"/>
              <a:gd name="connsiteY15954" fmla="*/ 6938791 h 8856097"/>
              <a:gd name="connsiteX15955" fmla="*/ 6139873 w 8830208"/>
              <a:gd name="connsiteY15955" fmla="*/ 7205006 h 8856097"/>
              <a:gd name="connsiteX15956" fmla="*/ 6140282 w 8830208"/>
              <a:gd name="connsiteY15956" fmla="*/ 7231742 h 8856097"/>
              <a:gd name="connsiteX15957" fmla="*/ 6196508 w 8830208"/>
              <a:gd name="connsiteY15957" fmla="*/ 7046271 h 8856097"/>
              <a:gd name="connsiteX15958" fmla="*/ 6244590 w 8830208"/>
              <a:gd name="connsiteY15958" fmla="*/ 6877136 h 8856097"/>
              <a:gd name="connsiteX15959" fmla="*/ 6216701 w 8830208"/>
              <a:gd name="connsiteY15959" fmla="*/ 6938791 h 8856097"/>
              <a:gd name="connsiteX15960" fmla="*/ 6278251 w 8830208"/>
              <a:gd name="connsiteY15960" fmla="*/ 6905873 h 8856097"/>
              <a:gd name="connsiteX15961" fmla="*/ 6177477 w 8830208"/>
              <a:gd name="connsiteY15961" fmla="*/ 7231742 h 8856097"/>
              <a:gd name="connsiteX15962" fmla="*/ 6172000 w 8830208"/>
              <a:gd name="connsiteY15962" fmla="*/ 7279367 h 8856097"/>
              <a:gd name="connsiteX15963" fmla="*/ 6196213 w 8830208"/>
              <a:gd name="connsiteY15963" fmla="*/ 7198404 h 8856097"/>
              <a:gd name="connsiteX15964" fmla="*/ 6259087 w 8830208"/>
              <a:gd name="connsiteY15964" fmla="*/ 7000056 h 8856097"/>
              <a:gd name="connsiteX15965" fmla="*/ 6294044 w 8830208"/>
              <a:gd name="connsiteY15965" fmla="*/ 6878975 h 8856097"/>
              <a:gd name="connsiteX15966" fmla="*/ 6278251 w 8830208"/>
              <a:gd name="connsiteY15966" fmla="*/ 6905873 h 8856097"/>
              <a:gd name="connsiteX15967" fmla="*/ 6948440 w 8830208"/>
              <a:gd name="connsiteY15967" fmla="*/ 6884079 h 8856097"/>
              <a:gd name="connsiteX15968" fmla="*/ 6952640 w 8830208"/>
              <a:gd name="connsiteY15968" fmla="*/ 6893604 h 8856097"/>
              <a:gd name="connsiteX15969" fmla="*/ 6962728 w 8830208"/>
              <a:gd name="connsiteY15969" fmla="*/ 6884079 h 8856097"/>
              <a:gd name="connsiteX15970" fmla="*/ 6958527 w 8830208"/>
              <a:gd name="connsiteY15970" fmla="*/ 6874554 h 8856097"/>
              <a:gd name="connsiteX15971" fmla="*/ 6948440 w 8830208"/>
              <a:gd name="connsiteY15971" fmla="*/ 6884079 h 8856097"/>
              <a:gd name="connsiteX15972" fmla="*/ 7172278 w 8830208"/>
              <a:gd name="connsiteY15972" fmla="*/ 6889404 h 8856097"/>
              <a:gd name="connsiteX15973" fmla="*/ 7181803 w 8830208"/>
              <a:gd name="connsiteY15973" fmla="*/ 6898367 h 8856097"/>
              <a:gd name="connsiteX15974" fmla="*/ 7191328 w 8830208"/>
              <a:gd name="connsiteY15974" fmla="*/ 6883518 h 8856097"/>
              <a:gd name="connsiteX15975" fmla="*/ 7181803 w 8830208"/>
              <a:gd name="connsiteY15975" fmla="*/ 6874554 h 8856097"/>
              <a:gd name="connsiteX15976" fmla="*/ 7172278 w 8830208"/>
              <a:gd name="connsiteY15976" fmla="*/ 6889404 h 8856097"/>
              <a:gd name="connsiteX15977" fmla="*/ 7267528 w 8830208"/>
              <a:gd name="connsiteY15977" fmla="*/ 6884079 h 8856097"/>
              <a:gd name="connsiteX15978" fmla="*/ 7277053 w 8830208"/>
              <a:gd name="connsiteY15978" fmla="*/ 6893604 h 8856097"/>
              <a:gd name="connsiteX15979" fmla="*/ 7286578 w 8830208"/>
              <a:gd name="connsiteY15979" fmla="*/ 6884079 h 8856097"/>
              <a:gd name="connsiteX15980" fmla="*/ 7277053 w 8830208"/>
              <a:gd name="connsiteY15980" fmla="*/ 6874554 h 8856097"/>
              <a:gd name="connsiteX15981" fmla="*/ 7267528 w 8830208"/>
              <a:gd name="connsiteY15981" fmla="*/ 6884079 h 8856097"/>
              <a:gd name="connsiteX15982" fmla="*/ 7739806 w 8830208"/>
              <a:gd name="connsiteY15982" fmla="*/ 6890204 h 8856097"/>
              <a:gd name="connsiteX15983" fmla="*/ 7753674 w 8830208"/>
              <a:gd name="connsiteY15983" fmla="*/ 6902853 h 8856097"/>
              <a:gd name="connsiteX15984" fmla="*/ 7754322 w 8830208"/>
              <a:gd name="connsiteY15984" fmla="*/ 6874554 h 8856097"/>
              <a:gd name="connsiteX15985" fmla="*/ 7739806 w 8830208"/>
              <a:gd name="connsiteY15985" fmla="*/ 6890204 h 8856097"/>
              <a:gd name="connsiteX15986" fmla="*/ 8539115 w 8830208"/>
              <a:gd name="connsiteY15986" fmla="*/ 6884079 h 8856097"/>
              <a:gd name="connsiteX15987" fmla="*/ 8543315 w 8830208"/>
              <a:gd name="connsiteY15987" fmla="*/ 6893604 h 8856097"/>
              <a:gd name="connsiteX15988" fmla="*/ 8553402 w 8830208"/>
              <a:gd name="connsiteY15988" fmla="*/ 6884079 h 8856097"/>
              <a:gd name="connsiteX15989" fmla="*/ 8549202 w 8830208"/>
              <a:gd name="connsiteY15989" fmla="*/ 6874554 h 8856097"/>
              <a:gd name="connsiteX15990" fmla="*/ 8539115 w 8830208"/>
              <a:gd name="connsiteY15990" fmla="*/ 6884079 h 8856097"/>
              <a:gd name="connsiteX15991" fmla="*/ 6857953 w 8830208"/>
              <a:gd name="connsiteY15991" fmla="*/ 6898929 h 8856097"/>
              <a:gd name="connsiteX15992" fmla="*/ 6867478 w 8830208"/>
              <a:gd name="connsiteY15992" fmla="*/ 6907892 h 8856097"/>
              <a:gd name="connsiteX15993" fmla="*/ 6877003 w 8830208"/>
              <a:gd name="connsiteY15993" fmla="*/ 6893043 h 8856097"/>
              <a:gd name="connsiteX15994" fmla="*/ 6867478 w 8830208"/>
              <a:gd name="connsiteY15994" fmla="*/ 6884079 h 8856097"/>
              <a:gd name="connsiteX15995" fmla="*/ 6857953 w 8830208"/>
              <a:gd name="connsiteY15995" fmla="*/ 6898929 h 8856097"/>
              <a:gd name="connsiteX15996" fmla="*/ 7067503 w 8830208"/>
              <a:gd name="connsiteY15996" fmla="*/ 6893604 h 8856097"/>
              <a:gd name="connsiteX15997" fmla="*/ 7077028 w 8830208"/>
              <a:gd name="connsiteY15997" fmla="*/ 6903129 h 8856097"/>
              <a:gd name="connsiteX15998" fmla="*/ 7086553 w 8830208"/>
              <a:gd name="connsiteY15998" fmla="*/ 6893604 h 8856097"/>
              <a:gd name="connsiteX15999" fmla="*/ 7077028 w 8830208"/>
              <a:gd name="connsiteY15999" fmla="*/ 6884079 h 8856097"/>
              <a:gd name="connsiteX16000" fmla="*/ 7067503 w 8830208"/>
              <a:gd name="connsiteY16000" fmla="*/ 6893604 h 8856097"/>
              <a:gd name="connsiteX16001" fmla="*/ 7406431 w 8830208"/>
              <a:gd name="connsiteY16001" fmla="*/ 6892328 h 8856097"/>
              <a:gd name="connsiteX16002" fmla="*/ 7404688 w 8830208"/>
              <a:gd name="connsiteY16002" fmla="*/ 6910112 h 8856097"/>
              <a:gd name="connsiteX16003" fmla="*/ 7417899 w 8830208"/>
              <a:gd name="connsiteY16003" fmla="*/ 6892290 h 8856097"/>
              <a:gd name="connsiteX16004" fmla="*/ 7413889 w 8830208"/>
              <a:gd name="connsiteY16004" fmla="*/ 6880260 h 8856097"/>
              <a:gd name="connsiteX16005" fmla="*/ 7406431 w 8830208"/>
              <a:gd name="connsiteY16005" fmla="*/ 6892328 h 8856097"/>
              <a:gd name="connsiteX16006" fmla="*/ 7510024 w 8830208"/>
              <a:gd name="connsiteY16006" fmla="*/ 6894243 h 8856097"/>
              <a:gd name="connsiteX16007" fmla="*/ 7508824 w 8830208"/>
              <a:gd name="connsiteY16007" fmla="*/ 6909483 h 8856097"/>
              <a:gd name="connsiteX16008" fmla="*/ 7534228 w 8830208"/>
              <a:gd name="connsiteY16008" fmla="*/ 6893043 h 8856097"/>
              <a:gd name="connsiteX16009" fmla="*/ 7510024 w 8830208"/>
              <a:gd name="connsiteY16009" fmla="*/ 6894243 h 8856097"/>
              <a:gd name="connsiteX16010" fmla="*/ 7626392 w 8830208"/>
              <a:gd name="connsiteY16010" fmla="*/ 6897434 h 8856097"/>
              <a:gd name="connsiteX16011" fmla="*/ 7640326 w 8830208"/>
              <a:gd name="connsiteY16011" fmla="*/ 6916598 h 8856097"/>
              <a:gd name="connsiteX16012" fmla="*/ 7640022 w 8830208"/>
              <a:gd name="connsiteY16012" fmla="*/ 6884079 h 8856097"/>
              <a:gd name="connsiteX16013" fmla="*/ 7626392 w 8830208"/>
              <a:gd name="connsiteY16013" fmla="*/ 6897434 h 8856097"/>
              <a:gd name="connsiteX16014" fmla="*/ 8214874 w 8830208"/>
              <a:gd name="connsiteY16014" fmla="*/ 6894243 h 8856097"/>
              <a:gd name="connsiteX16015" fmla="*/ 8213674 w 8830208"/>
              <a:gd name="connsiteY16015" fmla="*/ 6909483 h 8856097"/>
              <a:gd name="connsiteX16016" fmla="*/ 8239078 w 8830208"/>
              <a:gd name="connsiteY16016" fmla="*/ 6893043 h 8856097"/>
              <a:gd name="connsiteX16017" fmla="*/ 8214874 w 8830208"/>
              <a:gd name="connsiteY16017" fmla="*/ 6894243 h 8856097"/>
              <a:gd name="connsiteX16018" fmla="*/ 8330356 w 8830208"/>
              <a:gd name="connsiteY16018" fmla="*/ 6892328 h 8856097"/>
              <a:gd name="connsiteX16019" fmla="*/ 8328613 w 8830208"/>
              <a:gd name="connsiteY16019" fmla="*/ 6910112 h 8856097"/>
              <a:gd name="connsiteX16020" fmla="*/ 8341824 w 8830208"/>
              <a:gd name="connsiteY16020" fmla="*/ 6892290 h 8856097"/>
              <a:gd name="connsiteX16021" fmla="*/ 8337814 w 8830208"/>
              <a:gd name="connsiteY16021" fmla="*/ 6880260 h 8856097"/>
              <a:gd name="connsiteX16022" fmla="*/ 8330356 w 8830208"/>
              <a:gd name="connsiteY16022" fmla="*/ 6892328 h 8856097"/>
              <a:gd name="connsiteX16023" fmla="*/ 8372428 w 8830208"/>
              <a:gd name="connsiteY16023" fmla="*/ 6893604 h 8856097"/>
              <a:gd name="connsiteX16024" fmla="*/ 8381953 w 8830208"/>
              <a:gd name="connsiteY16024" fmla="*/ 6903129 h 8856097"/>
              <a:gd name="connsiteX16025" fmla="*/ 8391477 w 8830208"/>
              <a:gd name="connsiteY16025" fmla="*/ 6893604 h 8856097"/>
              <a:gd name="connsiteX16026" fmla="*/ 8381953 w 8830208"/>
              <a:gd name="connsiteY16026" fmla="*/ 6884079 h 8856097"/>
              <a:gd name="connsiteX16027" fmla="*/ 8372428 w 8830208"/>
              <a:gd name="connsiteY16027" fmla="*/ 6893604 h 8856097"/>
              <a:gd name="connsiteX16028" fmla="*/ 8675037 w 8830208"/>
              <a:gd name="connsiteY16028" fmla="*/ 6920589 h 8856097"/>
              <a:gd name="connsiteX16029" fmla="*/ 8567357 w 8830208"/>
              <a:gd name="connsiteY16029" fmla="*/ 7072665 h 8856097"/>
              <a:gd name="connsiteX16030" fmla="*/ 8582092 w 8830208"/>
              <a:gd name="connsiteY16030" fmla="*/ 7064778 h 8856097"/>
              <a:gd name="connsiteX16031" fmla="*/ 8634689 w 8830208"/>
              <a:gd name="connsiteY16031" fmla="*/ 6994427 h 8856097"/>
              <a:gd name="connsiteX16032" fmla="*/ 8716804 w 8830208"/>
              <a:gd name="connsiteY16032" fmla="*/ 6889756 h 8856097"/>
              <a:gd name="connsiteX16033" fmla="*/ 8675037 w 8830208"/>
              <a:gd name="connsiteY16033" fmla="*/ 6920589 h 8856097"/>
              <a:gd name="connsiteX16034" fmla="*/ 8762952 w 8830208"/>
              <a:gd name="connsiteY16034" fmla="*/ 6893604 h 8856097"/>
              <a:gd name="connsiteX16035" fmla="*/ 8772477 w 8830208"/>
              <a:gd name="connsiteY16035" fmla="*/ 6903129 h 8856097"/>
              <a:gd name="connsiteX16036" fmla="*/ 8782002 w 8830208"/>
              <a:gd name="connsiteY16036" fmla="*/ 6893604 h 8856097"/>
              <a:gd name="connsiteX16037" fmla="*/ 8772477 w 8830208"/>
              <a:gd name="connsiteY16037" fmla="*/ 6884079 h 8856097"/>
              <a:gd name="connsiteX16038" fmla="*/ 8762952 w 8830208"/>
              <a:gd name="connsiteY16038" fmla="*/ 6893604 h 8856097"/>
              <a:gd name="connsiteX16039" fmla="*/ 6753178 w 8830208"/>
              <a:gd name="connsiteY16039" fmla="*/ 6903129 h 8856097"/>
              <a:gd name="connsiteX16040" fmla="*/ 6762703 w 8830208"/>
              <a:gd name="connsiteY16040" fmla="*/ 6912654 h 8856097"/>
              <a:gd name="connsiteX16041" fmla="*/ 6772228 w 8830208"/>
              <a:gd name="connsiteY16041" fmla="*/ 6903129 h 8856097"/>
              <a:gd name="connsiteX16042" fmla="*/ 6762703 w 8830208"/>
              <a:gd name="connsiteY16042" fmla="*/ 6893604 h 8856097"/>
              <a:gd name="connsiteX16043" fmla="*/ 6753178 w 8830208"/>
              <a:gd name="connsiteY16043" fmla="*/ 6903129 h 8856097"/>
              <a:gd name="connsiteX16044" fmla="*/ 7215931 w 8830208"/>
              <a:gd name="connsiteY16044" fmla="*/ 6901853 h 8856097"/>
              <a:gd name="connsiteX16045" fmla="*/ 7214188 w 8830208"/>
              <a:gd name="connsiteY16045" fmla="*/ 6919637 h 8856097"/>
              <a:gd name="connsiteX16046" fmla="*/ 7227399 w 8830208"/>
              <a:gd name="connsiteY16046" fmla="*/ 6901815 h 8856097"/>
              <a:gd name="connsiteX16047" fmla="*/ 7223389 w 8830208"/>
              <a:gd name="connsiteY16047" fmla="*/ 6889785 h 8856097"/>
              <a:gd name="connsiteX16048" fmla="*/ 7215931 w 8830208"/>
              <a:gd name="connsiteY16048" fmla="*/ 6901853 h 8856097"/>
              <a:gd name="connsiteX16049" fmla="*/ 7305628 w 8830208"/>
              <a:gd name="connsiteY16049" fmla="*/ 6903129 h 8856097"/>
              <a:gd name="connsiteX16050" fmla="*/ 7315153 w 8830208"/>
              <a:gd name="connsiteY16050" fmla="*/ 6912654 h 8856097"/>
              <a:gd name="connsiteX16051" fmla="*/ 7324678 w 8830208"/>
              <a:gd name="connsiteY16051" fmla="*/ 6903129 h 8856097"/>
              <a:gd name="connsiteX16052" fmla="*/ 7315153 w 8830208"/>
              <a:gd name="connsiteY16052" fmla="*/ 6893604 h 8856097"/>
              <a:gd name="connsiteX16053" fmla="*/ 7305628 w 8830208"/>
              <a:gd name="connsiteY16053" fmla="*/ 6903129 h 8856097"/>
              <a:gd name="connsiteX16054" fmla="*/ 7782582 w 8830208"/>
              <a:gd name="connsiteY16054" fmla="*/ 6907044 h 8856097"/>
              <a:gd name="connsiteX16055" fmla="*/ 7771429 w 8830208"/>
              <a:gd name="connsiteY16055" fmla="*/ 6920484 h 8856097"/>
              <a:gd name="connsiteX16056" fmla="*/ 7782478 w 8830208"/>
              <a:gd name="connsiteY16056" fmla="*/ 6927313 h 8856097"/>
              <a:gd name="connsiteX16057" fmla="*/ 7810310 w 8830208"/>
              <a:gd name="connsiteY16057" fmla="*/ 6900748 h 8856097"/>
              <a:gd name="connsiteX16058" fmla="*/ 7782582 w 8830208"/>
              <a:gd name="connsiteY16058" fmla="*/ 6907044 h 8856097"/>
              <a:gd name="connsiteX16059" fmla="*/ 8467677 w 8830208"/>
              <a:gd name="connsiteY16059" fmla="*/ 6903129 h 8856097"/>
              <a:gd name="connsiteX16060" fmla="*/ 8477202 w 8830208"/>
              <a:gd name="connsiteY16060" fmla="*/ 6912654 h 8856097"/>
              <a:gd name="connsiteX16061" fmla="*/ 8486727 w 8830208"/>
              <a:gd name="connsiteY16061" fmla="*/ 6903129 h 8856097"/>
              <a:gd name="connsiteX16062" fmla="*/ 8477202 w 8830208"/>
              <a:gd name="connsiteY16062" fmla="*/ 6893604 h 8856097"/>
              <a:gd name="connsiteX16063" fmla="*/ 8467677 w 8830208"/>
              <a:gd name="connsiteY16063" fmla="*/ 6903129 h 8856097"/>
              <a:gd name="connsiteX16064" fmla="*/ 6896053 w 8830208"/>
              <a:gd name="connsiteY16064" fmla="*/ 6917417 h 8856097"/>
              <a:gd name="connsiteX16065" fmla="*/ 6905578 w 8830208"/>
              <a:gd name="connsiteY16065" fmla="*/ 6931704 h 8856097"/>
              <a:gd name="connsiteX16066" fmla="*/ 6915103 w 8830208"/>
              <a:gd name="connsiteY16066" fmla="*/ 6917417 h 8856097"/>
              <a:gd name="connsiteX16067" fmla="*/ 6905578 w 8830208"/>
              <a:gd name="connsiteY16067" fmla="*/ 6903129 h 8856097"/>
              <a:gd name="connsiteX16068" fmla="*/ 6896053 w 8830208"/>
              <a:gd name="connsiteY16068" fmla="*/ 6917417 h 8856097"/>
              <a:gd name="connsiteX16069" fmla="*/ 7015906 w 8830208"/>
              <a:gd name="connsiteY16069" fmla="*/ 6911378 h 8856097"/>
              <a:gd name="connsiteX16070" fmla="*/ 7014163 w 8830208"/>
              <a:gd name="connsiteY16070" fmla="*/ 6929162 h 8856097"/>
              <a:gd name="connsiteX16071" fmla="*/ 7027374 w 8830208"/>
              <a:gd name="connsiteY16071" fmla="*/ 6911340 h 8856097"/>
              <a:gd name="connsiteX16072" fmla="*/ 7023364 w 8830208"/>
              <a:gd name="connsiteY16072" fmla="*/ 6899310 h 8856097"/>
              <a:gd name="connsiteX16073" fmla="*/ 7015906 w 8830208"/>
              <a:gd name="connsiteY16073" fmla="*/ 6911378 h 8856097"/>
              <a:gd name="connsiteX16074" fmla="*/ 7110775 w 8830208"/>
              <a:gd name="connsiteY16074" fmla="*/ 6911998 h 8856097"/>
              <a:gd name="connsiteX16075" fmla="*/ 7113975 w 8830208"/>
              <a:gd name="connsiteY16075" fmla="*/ 6926228 h 8856097"/>
              <a:gd name="connsiteX16076" fmla="*/ 7128120 w 8830208"/>
              <a:gd name="connsiteY16076" fmla="*/ 6917360 h 8856097"/>
              <a:gd name="connsiteX16077" fmla="*/ 7110775 w 8830208"/>
              <a:gd name="connsiteY16077" fmla="*/ 6911998 h 8856097"/>
              <a:gd name="connsiteX16078" fmla="*/ 7349281 w 8830208"/>
              <a:gd name="connsiteY16078" fmla="*/ 6911378 h 8856097"/>
              <a:gd name="connsiteX16079" fmla="*/ 7347538 w 8830208"/>
              <a:gd name="connsiteY16079" fmla="*/ 6929162 h 8856097"/>
              <a:gd name="connsiteX16080" fmla="*/ 7360749 w 8830208"/>
              <a:gd name="connsiteY16080" fmla="*/ 6911340 h 8856097"/>
              <a:gd name="connsiteX16081" fmla="*/ 7356739 w 8830208"/>
              <a:gd name="connsiteY16081" fmla="*/ 6899310 h 8856097"/>
              <a:gd name="connsiteX16082" fmla="*/ 7349281 w 8830208"/>
              <a:gd name="connsiteY16082" fmla="*/ 6911378 h 8856097"/>
              <a:gd name="connsiteX16083" fmla="*/ 7557173 w 8830208"/>
              <a:gd name="connsiteY16083" fmla="*/ 6916236 h 8856097"/>
              <a:gd name="connsiteX16084" fmla="*/ 7557021 w 8830208"/>
              <a:gd name="connsiteY16084" fmla="*/ 6938620 h 8856097"/>
              <a:gd name="connsiteX16085" fmla="*/ 7574394 w 8830208"/>
              <a:gd name="connsiteY16085" fmla="*/ 6933448 h 8856097"/>
              <a:gd name="connsiteX16086" fmla="*/ 7585663 w 8830208"/>
              <a:gd name="connsiteY16086" fmla="*/ 6922179 h 8856097"/>
              <a:gd name="connsiteX16087" fmla="*/ 7574547 w 8830208"/>
              <a:gd name="connsiteY16087" fmla="*/ 6911064 h 8856097"/>
              <a:gd name="connsiteX16088" fmla="*/ 7563431 w 8830208"/>
              <a:gd name="connsiteY16088" fmla="*/ 6899948 h 8856097"/>
              <a:gd name="connsiteX16089" fmla="*/ 7557173 w 8830208"/>
              <a:gd name="connsiteY16089" fmla="*/ 6916236 h 8856097"/>
              <a:gd name="connsiteX16090" fmla="*/ 7673664 w 8830208"/>
              <a:gd name="connsiteY16090" fmla="*/ 6909740 h 8856097"/>
              <a:gd name="connsiteX16091" fmla="*/ 7676083 w 8830208"/>
              <a:gd name="connsiteY16091" fmla="*/ 6941229 h 8856097"/>
              <a:gd name="connsiteX16092" fmla="*/ 7687542 w 8830208"/>
              <a:gd name="connsiteY16092" fmla="*/ 6908454 h 8856097"/>
              <a:gd name="connsiteX16093" fmla="*/ 7673664 w 8830208"/>
              <a:gd name="connsiteY16093" fmla="*/ 6909740 h 8856097"/>
              <a:gd name="connsiteX16094" fmla="*/ 8263681 w 8830208"/>
              <a:gd name="connsiteY16094" fmla="*/ 6911378 h 8856097"/>
              <a:gd name="connsiteX16095" fmla="*/ 8261938 w 8830208"/>
              <a:gd name="connsiteY16095" fmla="*/ 6929162 h 8856097"/>
              <a:gd name="connsiteX16096" fmla="*/ 8275149 w 8830208"/>
              <a:gd name="connsiteY16096" fmla="*/ 6911340 h 8856097"/>
              <a:gd name="connsiteX16097" fmla="*/ 8271139 w 8830208"/>
              <a:gd name="connsiteY16097" fmla="*/ 6899310 h 8856097"/>
              <a:gd name="connsiteX16098" fmla="*/ 8263681 w 8830208"/>
              <a:gd name="connsiteY16098" fmla="*/ 6911378 h 8856097"/>
              <a:gd name="connsiteX16099" fmla="*/ 8807405 w 8830208"/>
              <a:gd name="connsiteY16099" fmla="*/ 6909483 h 8856097"/>
              <a:gd name="connsiteX16100" fmla="*/ 8801052 w 8830208"/>
              <a:gd name="connsiteY16100" fmla="*/ 6925675 h 8856097"/>
              <a:gd name="connsiteX16101" fmla="*/ 8812320 w 8830208"/>
              <a:gd name="connsiteY16101" fmla="*/ 6924247 h 8856097"/>
              <a:gd name="connsiteX16102" fmla="*/ 8818673 w 8830208"/>
              <a:gd name="connsiteY16102" fmla="*/ 6908054 h 8856097"/>
              <a:gd name="connsiteX16103" fmla="*/ 8807405 w 8830208"/>
              <a:gd name="connsiteY16103" fmla="*/ 6909483 h 8856097"/>
              <a:gd name="connsiteX16104" fmla="*/ 6292044 w 8830208"/>
              <a:gd name="connsiteY16104" fmla="*/ 7004161 h 8856097"/>
              <a:gd name="connsiteX16105" fmla="*/ 6210681 w 8830208"/>
              <a:gd name="connsiteY16105" fmla="*/ 7288892 h 8856097"/>
              <a:gd name="connsiteX16106" fmla="*/ 6257649 w 8830208"/>
              <a:gd name="connsiteY16106" fmla="*/ 7155542 h 8856097"/>
              <a:gd name="connsiteX16107" fmla="*/ 6319257 w 8830208"/>
              <a:gd name="connsiteY16107" fmla="*/ 6961175 h 8856097"/>
              <a:gd name="connsiteX16108" fmla="*/ 6330763 w 8830208"/>
              <a:gd name="connsiteY16108" fmla="*/ 6915693 h 8856097"/>
              <a:gd name="connsiteX16109" fmla="*/ 6292044 w 8830208"/>
              <a:gd name="connsiteY16109" fmla="*/ 7004161 h 8856097"/>
              <a:gd name="connsiteX16110" fmla="*/ 6696028 w 8830208"/>
              <a:gd name="connsiteY16110" fmla="*/ 6922179 h 8856097"/>
              <a:gd name="connsiteX16111" fmla="*/ 6705553 w 8830208"/>
              <a:gd name="connsiteY16111" fmla="*/ 6931704 h 8856097"/>
              <a:gd name="connsiteX16112" fmla="*/ 6715078 w 8830208"/>
              <a:gd name="connsiteY16112" fmla="*/ 6922179 h 8856097"/>
              <a:gd name="connsiteX16113" fmla="*/ 6705553 w 8830208"/>
              <a:gd name="connsiteY16113" fmla="*/ 6912654 h 8856097"/>
              <a:gd name="connsiteX16114" fmla="*/ 6696028 w 8830208"/>
              <a:gd name="connsiteY16114" fmla="*/ 6922179 h 8856097"/>
              <a:gd name="connsiteX16115" fmla="*/ 7254031 w 8830208"/>
              <a:gd name="connsiteY16115" fmla="*/ 6920903 h 8856097"/>
              <a:gd name="connsiteX16116" fmla="*/ 7252288 w 8830208"/>
              <a:gd name="connsiteY16116" fmla="*/ 6938687 h 8856097"/>
              <a:gd name="connsiteX16117" fmla="*/ 7265499 w 8830208"/>
              <a:gd name="connsiteY16117" fmla="*/ 6920865 h 8856097"/>
              <a:gd name="connsiteX16118" fmla="*/ 7261489 w 8830208"/>
              <a:gd name="connsiteY16118" fmla="*/ 6908835 h 8856097"/>
              <a:gd name="connsiteX16119" fmla="*/ 7254031 w 8830208"/>
              <a:gd name="connsiteY16119" fmla="*/ 6920903 h 8856097"/>
              <a:gd name="connsiteX16120" fmla="*/ 7443349 w 8830208"/>
              <a:gd name="connsiteY16120" fmla="*/ 6922818 h 8856097"/>
              <a:gd name="connsiteX16121" fmla="*/ 7457837 w 8830208"/>
              <a:gd name="connsiteY16121" fmla="*/ 6927171 h 8856097"/>
              <a:gd name="connsiteX16122" fmla="*/ 7459752 w 8830208"/>
              <a:gd name="connsiteY16122" fmla="*/ 6912654 h 8856097"/>
              <a:gd name="connsiteX16123" fmla="*/ 7443349 w 8830208"/>
              <a:gd name="connsiteY16123" fmla="*/ 6922818 h 8856097"/>
              <a:gd name="connsiteX16124" fmla="*/ 7831408 w 8830208"/>
              <a:gd name="connsiteY16124" fmla="*/ 6924085 h 8856097"/>
              <a:gd name="connsiteX16125" fmla="*/ 7828340 w 8830208"/>
              <a:gd name="connsiteY16125" fmla="*/ 6960279 h 8856097"/>
              <a:gd name="connsiteX16126" fmla="*/ 7848886 w 8830208"/>
              <a:gd name="connsiteY16126" fmla="*/ 6945592 h 8856097"/>
              <a:gd name="connsiteX16127" fmla="*/ 7831408 w 8830208"/>
              <a:gd name="connsiteY16127" fmla="*/ 6924085 h 8856097"/>
              <a:gd name="connsiteX16128" fmla="*/ 8559755 w 8830208"/>
              <a:gd name="connsiteY16128" fmla="*/ 6919008 h 8856097"/>
              <a:gd name="connsiteX16129" fmla="*/ 8561908 w 8830208"/>
              <a:gd name="connsiteY16129" fmla="*/ 6941229 h 8856097"/>
              <a:gd name="connsiteX16130" fmla="*/ 8575900 w 8830208"/>
              <a:gd name="connsiteY16130" fmla="*/ 6926942 h 8856097"/>
              <a:gd name="connsiteX16131" fmla="*/ 8559755 w 8830208"/>
              <a:gd name="connsiteY16131" fmla="*/ 6919008 h 8856097"/>
              <a:gd name="connsiteX16132" fmla="*/ 6357090 w 8830208"/>
              <a:gd name="connsiteY16132" fmla="*/ 6957898 h 8856097"/>
              <a:gd name="connsiteX16133" fmla="*/ 6253487 w 8830208"/>
              <a:gd name="connsiteY16133" fmla="*/ 7285949 h 8856097"/>
              <a:gd name="connsiteX16134" fmla="*/ 6248686 w 8830208"/>
              <a:gd name="connsiteY16134" fmla="*/ 7326992 h 8856097"/>
              <a:gd name="connsiteX16135" fmla="*/ 6259668 w 8830208"/>
              <a:gd name="connsiteY16135" fmla="*/ 7293654 h 8856097"/>
              <a:gd name="connsiteX16136" fmla="*/ 6375892 w 8830208"/>
              <a:gd name="connsiteY16136" fmla="*/ 6922179 h 8856097"/>
              <a:gd name="connsiteX16137" fmla="*/ 6357090 w 8830208"/>
              <a:gd name="connsiteY16137" fmla="*/ 6957898 h 8856097"/>
              <a:gd name="connsiteX16138" fmla="*/ 6934153 w 8830208"/>
              <a:gd name="connsiteY16138" fmla="*/ 6937029 h 8856097"/>
              <a:gd name="connsiteX16139" fmla="*/ 6943830 w 8830208"/>
              <a:gd name="connsiteY16139" fmla="*/ 6945897 h 8856097"/>
              <a:gd name="connsiteX16140" fmla="*/ 6948031 w 8830208"/>
              <a:gd name="connsiteY16140" fmla="*/ 6931048 h 8856097"/>
              <a:gd name="connsiteX16141" fmla="*/ 6934153 w 8830208"/>
              <a:gd name="connsiteY16141" fmla="*/ 6937029 h 8856097"/>
              <a:gd name="connsiteX16142" fmla="*/ 7153228 w 8830208"/>
              <a:gd name="connsiteY16142" fmla="*/ 6937029 h 8856097"/>
              <a:gd name="connsiteX16143" fmla="*/ 7162753 w 8830208"/>
              <a:gd name="connsiteY16143" fmla="*/ 6945992 h 8856097"/>
              <a:gd name="connsiteX16144" fmla="*/ 7172278 w 8830208"/>
              <a:gd name="connsiteY16144" fmla="*/ 6931143 h 8856097"/>
              <a:gd name="connsiteX16145" fmla="*/ 7162753 w 8830208"/>
              <a:gd name="connsiteY16145" fmla="*/ 6922179 h 8856097"/>
              <a:gd name="connsiteX16146" fmla="*/ 7153228 w 8830208"/>
              <a:gd name="connsiteY16146" fmla="*/ 6937029 h 8856097"/>
              <a:gd name="connsiteX16147" fmla="*/ 8166526 w 8830208"/>
              <a:gd name="connsiteY16147" fmla="*/ 6962480 h 8856097"/>
              <a:gd name="connsiteX16148" fmla="*/ 8137951 w 8830208"/>
              <a:gd name="connsiteY16148" fmla="*/ 7026954 h 8856097"/>
              <a:gd name="connsiteX16149" fmla="*/ 8158210 w 8830208"/>
              <a:gd name="connsiteY16149" fmla="*/ 7007600 h 8856097"/>
              <a:gd name="connsiteX16150" fmla="*/ 8187433 w 8830208"/>
              <a:gd name="connsiteY16150" fmla="*/ 6963347 h 8856097"/>
              <a:gd name="connsiteX16151" fmla="*/ 8202244 w 8830208"/>
              <a:gd name="connsiteY16151" fmla="*/ 6922179 h 8856097"/>
              <a:gd name="connsiteX16152" fmla="*/ 8166526 w 8830208"/>
              <a:gd name="connsiteY16152" fmla="*/ 6962480 h 8856097"/>
              <a:gd name="connsiteX16153" fmla="*/ 8691153 w 8830208"/>
              <a:gd name="connsiteY16153" fmla="*/ 6972186 h 8856097"/>
              <a:gd name="connsiteX16154" fmla="*/ 8572452 w 8830208"/>
              <a:gd name="connsiteY16154" fmla="*/ 7135968 h 8856097"/>
              <a:gd name="connsiteX16155" fmla="*/ 8581977 w 8830208"/>
              <a:gd name="connsiteY16155" fmla="*/ 7141254 h 8856097"/>
              <a:gd name="connsiteX16156" fmla="*/ 8591502 w 8830208"/>
              <a:gd name="connsiteY16156" fmla="*/ 7131835 h 8856097"/>
              <a:gd name="connsiteX16157" fmla="*/ 8671541 w 8830208"/>
              <a:gd name="connsiteY16157" fmla="*/ 7024859 h 8856097"/>
              <a:gd name="connsiteX16158" fmla="*/ 8724852 w 8830208"/>
              <a:gd name="connsiteY16158" fmla="*/ 6951041 h 8856097"/>
              <a:gd name="connsiteX16159" fmla="*/ 8739140 w 8830208"/>
              <a:gd name="connsiteY16159" fmla="*/ 6941229 h 8856097"/>
              <a:gd name="connsiteX16160" fmla="*/ 8753427 w 8830208"/>
              <a:gd name="connsiteY16160" fmla="*/ 6931704 h 8856097"/>
              <a:gd name="connsiteX16161" fmla="*/ 8691153 w 8830208"/>
              <a:gd name="connsiteY16161" fmla="*/ 6972186 h 8856097"/>
              <a:gd name="connsiteX16162" fmla="*/ 6377798 w 8830208"/>
              <a:gd name="connsiteY16162" fmla="*/ 7029546 h 8856097"/>
              <a:gd name="connsiteX16163" fmla="*/ 6288825 w 8830208"/>
              <a:gd name="connsiteY16163" fmla="*/ 7353157 h 8856097"/>
              <a:gd name="connsiteX16164" fmla="*/ 6318942 w 8830208"/>
              <a:gd name="connsiteY16164" fmla="*/ 7269214 h 8856097"/>
              <a:gd name="connsiteX16165" fmla="*/ 6383417 w 8830208"/>
              <a:gd name="connsiteY16165" fmla="*/ 7057092 h 8856097"/>
              <a:gd name="connsiteX16166" fmla="*/ 6417612 w 8830208"/>
              <a:gd name="connsiteY16166" fmla="*/ 6935858 h 8856097"/>
              <a:gd name="connsiteX16167" fmla="*/ 6377798 w 8830208"/>
              <a:gd name="connsiteY16167" fmla="*/ 7029546 h 8856097"/>
              <a:gd name="connsiteX16168" fmla="*/ 6744405 w 8830208"/>
              <a:gd name="connsiteY16168" fmla="*/ 6946783 h 8856097"/>
              <a:gd name="connsiteX16169" fmla="*/ 6750158 w 8830208"/>
              <a:gd name="connsiteY16169" fmla="*/ 6952546 h 8856097"/>
              <a:gd name="connsiteX16170" fmla="*/ 6749406 w 8830208"/>
              <a:gd name="connsiteY16170" fmla="*/ 6934286 h 8856097"/>
              <a:gd name="connsiteX16171" fmla="*/ 6744405 w 8830208"/>
              <a:gd name="connsiteY16171" fmla="*/ 6946783 h 8856097"/>
              <a:gd name="connsiteX16172" fmla="*/ 6838903 w 8830208"/>
              <a:gd name="connsiteY16172" fmla="*/ 6946554 h 8856097"/>
              <a:gd name="connsiteX16173" fmla="*/ 6848428 w 8830208"/>
              <a:gd name="connsiteY16173" fmla="*/ 6955517 h 8856097"/>
              <a:gd name="connsiteX16174" fmla="*/ 6857953 w 8830208"/>
              <a:gd name="connsiteY16174" fmla="*/ 6940668 h 8856097"/>
              <a:gd name="connsiteX16175" fmla="*/ 6848428 w 8830208"/>
              <a:gd name="connsiteY16175" fmla="*/ 6931704 h 8856097"/>
              <a:gd name="connsiteX16176" fmla="*/ 6838903 w 8830208"/>
              <a:gd name="connsiteY16176" fmla="*/ 6946554 h 8856097"/>
              <a:gd name="connsiteX16177" fmla="*/ 7048453 w 8830208"/>
              <a:gd name="connsiteY16177" fmla="*/ 6941229 h 8856097"/>
              <a:gd name="connsiteX16178" fmla="*/ 7057978 w 8830208"/>
              <a:gd name="connsiteY16178" fmla="*/ 6950754 h 8856097"/>
              <a:gd name="connsiteX16179" fmla="*/ 7067503 w 8830208"/>
              <a:gd name="connsiteY16179" fmla="*/ 6941229 h 8856097"/>
              <a:gd name="connsiteX16180" fmla="*/ 7057978 w 8830208"/>
              <a:gd name="connsiteY16180" fmla="*/ 6931704 h 8856097"/>
              <a:gd name="connsiteX16181" fmla="*/ 7048453 w 8830208"/>
              <a:gd name="connsiteY16181" fmla="*/ 6941229 h 8856097"/>
              <a:gd name="connsiteX16182" fmla="*/ 7381828 w 8830208"/>
              <a:gd name="connsiteY16182" fmla="*/ 6946554 h 8856097"/>
              <a:gd name="connsiteX16183" fmla="*/ 7391353 w 8830208"/>
              <a:gd name="connsiteY16183" fmla="*/ 6955517 h 8856097"/>
              <a:gd name="connsiteX16184" fmla="*/ 7400878 w 8830208"/>
              <a:gd name="connsiteY16184" fmla="*/ 6940668 h 8856097"/>
              <a:gd name="connsiteX16185" fmla="*/ 7391353 w 8830208"/>
              <a:gd name="connsiteY16185" fmla="*/ 6931704 h 8856097"/>
              <a:gd name="connsiteX16186" fmla="*/ 7381828 w 8830208"/>
              <a:gd name="connsiteY16186" fmla="*/ 6946554 h 8856097"/>
              <a:gd name="connsiteX16187" fmla="*/ 7486603 w 8830208"/>
              <a:gd name="connsiteY16187" fmla="*/ 6946554 h 8856097"/>
              <a:gd name="connsiteX16188" fmla="*/ 7496128 w 8830208"/>
              <a:gd name="connsiteY16188" fmla="*/ 6955517 h 8856097"/>
              <a:gd name="connsiteX16189" fmla="*/ 7505653 w 8830208"/>
              <a:gd name="connsiteY16189" fmla="*/ 6940668 h 8856097"/>
              <a:gd name="connsiteX16190" fmla="*/ 7496128 w 8830208"/>
              <a:gd name="connsiteY16190" fmla="*/ 6931704 h 8856097"/>
              <a:gd name="connsiteX16191" fmla="*/ 7486603 w 8830208"/>
              <a:gd name="connsiteY16191" fmla="*/ 6946554 h 8856097"/>
              <a:gd name="connsiteX16192" fmla="*/ 7606989 w 8830208"/>
              <a:gd name="connsiteY16192" fmla="*/ 6938315 h 8856097"/>
              <a:gd name="connsiteX16193" fmla="*/ 7609408 w 8830208"/>
              <a:gd name="connsiteY16193" fmla="*/ 6969804 h 8856097"/>
              <a:gd name="connsiteX16194" fmla="*/ 7620867 w 8830208"/>
              <a:gd name="connsiteY16194" fmla="*/ 6937029 h 8856097"/>
              <a:gd name="connsiteX16195" fmla="*/ 7606989 w 8830208"/>
              <a:gd name="connsiteY16195" fmla="*/ 6938315 h 8856097"/>
              <a:gd name="connsiteX16196" fmla="*/ 7710049 w 8830208"/>
              <a:gd name="connsiteY16196" fmla="*/ 6941868 h 8856097"/>
              <a:gd name="connsiteX16197" fmla="*/ 7708849 w 8830208"/>
              <a:gd name="connsiteY16197" fmla="*/ 6957108 h 8856097"/>
              <a:gd name="connsiteX16198" fmla="*/ 7734253 w 8830208"/>
              <a:gd name="connsiteY16198" fmla="*/ 6940668 h 8856097"/>
              <a:gd name="connsiteX16199" fmla="*/ 7710049 w 8830208"/>
              <a:gd name="connsiteY16199" fmla="*/ 6941868 h 8856097"/>
              <a:gd name="connsiteX16200" fmla="*/ 8300990 w 8830208"/>
              <a:gd name="connsiteY16200" fmla="*/ 6941229 h 8856097"/>
              <a:gd name="connsiteX16201" fmla="*/ 8305190 w 8830208"/>
              <a:gd name="connsiteY16201" fmla="*/ 6950754 h 8856097"/>
              <a:gd name="connsiteX16202" fmla="*/ 8315278 w 8830208"/>
              <a:gd name="connsiteY16202" fmla="*/ 6941229 h 8856097"/>
              <a:gd name="connsiteX16203" fmla="*/ 8311077 w 8830208"/>
              <a:gd name="connsiteY16203" fmla="*/ 6931704 h 8856097"/>
              <a:gd name="connsiteX16204" fmla="*/ 8300990 w 8830208"/>
              <a:gd name="connsiteY16204" fmla="*/ 6941229 h 8856097"/>
              <a:gd name="connsiteX16205" fmla="*/ 8391477 w 8830208"/>
              <a:gd name="connsiteY16205" fmla="*/ 6941792 h 8856097"/>
              <a:gd name="connsiteX16206" fmla="*/ 8401002 w 8830208"/>
              <a:gd name="connsiteY16206" fmla="*/ 6945992 h 8856097"/>
              <a:gd name="connsiteX16207" fmla="*/ 8410527 w 8830208"/>
              <a:gd name="connsiteY16207" fmla="*/ 6935905 h 8856097"/>
              <a:gd name="connsiteX16208" fmla="*/ 8401002 w 8830208"/>
              <a:gd name="connsiteY16208" fmla="*/ 6931704 h 8856097"/>
              <a:gd name="connsiteX16209" fmla="*/ 8391477 w 8830208"/>
              <a:gd name="connsiteY16209" fmla="*/ 6941792 h 8856097"/>
              <a:gd name="connsiteX16210" fmla="*/ 6963480 w 8830208"/>
              <a:gd name="connsiteY16210" fmla="*/ 6956308 h 8856097"/>
              <a:gd name="connsiteX16211" fmla="*/ 6969233 w 8830208"/>
              <a:gd name="connsiteY16211" fmla="*/ 6962071 h 8856097"/>
              <a:gd name="connsiteX16212" fmla="*/ 6968481 w 8830208"/>
              <a:gd name="connsiteY16212" fmla="*/ 6943811 h 8856097"/>
              <a:gd name="connsiteX16213" fmla="*/ 6963480 w 8830208"/>
              <a:gd name="connsiteY16213" fmla="*/ 6956308 h 8856097"/>
              <a:gd name="connsiteX16214" fmla="*/ 7196881 w 8830208"/>
              <a:gd name="connsiteY16214" fmla="*/ 6949478 h 8856097"/>
              <a:gd name="connsiteX16215" fmla="*/ 7195138 w 8830208"/>
              <a:gd name="connsiteY16215" fmla="*/ 6967262 h 8856097"/>
              <a:gd name="connsiteX16216" fmla="*/ 7208349 w 8830208"/>
              <a:gd name="connsiteY16216" fmla="*/ 6949440 h 8856097"/>
              <a:gd name="connsiteX16217" fmla="*/ 7204339 w 8830208"/>
              <a:gd name="connsiteY16217" fmla="*/ 6937410 h 8856097"/>
              <a:gd name="connsiteX16218" fmla="*/ 7196881 w 8830208"/>
              <a:gd name="connsiteY16218" fmla="*/ 6949478 h 8856097"/>
              <a:gd name="connsiteX16219" fmla="*/ 7286578 w 8830208"/>
              <a:gd name="connsiteY16219" fmla="*/ 6951317 h 8856097"/>
              <a:gd name="connsiteX16220" fmla="*/ 7296103 w 8830208"/>
              <a:gd name="connsiteY16220" fmla="*/ 6955517 h 8856097"/>
              <a:gd name="connsiteX16221" fmla="*/ 7305628 w 8830208"/>
              <a:gd name="connsiteY16221" fmla="*/ 6945430 h 8856097"/>
              <a:gd name="connsiteX16222" fmla="*/ 7296103 w 8830208"/>
              <a:gd name="connsiteY16222" fmla="*/ 6941229 h 8856097"/>
              <a:gd name="connsiteX16223" fmla="*/ 7286578 w 8830208"/>
              <a:gd name="connsiteY16223" fmla="*/ 6951317 h 8856097"/>
              <a:gd name="connsiteX16224" fmla="*/ 7870889 w 8830208"/>
              <a:gd name="connsiteY16224" fmla="*/ 6955927 h 8856097"/>
              <a:gd name="connsiteX16225" fmla="*/ 7870555 w 8830208"/>
              <a:gd name="connsiteY16225" fmla="*/ 6975929 h 8856097"/>
              <a:gd name="connsiteX16226" fmla="*/ 7896178 w 8830208"/>
              <a:gd name="connsiteY16226" fmla="*/ 6954955 h 8856097"/>
              <a:gd name="connsiteX16227" fmla="*/ 7870889 w 8830208"/>
              <a:gd name="connsiteY16227" fmla="*/ 6955927 h 8856097"/>
              <a:gd name="connsiteX16228" fmla="*/ 8234020 w 8830208"/>
              <a:gd name="connsiteY16228" fmla="*/ 6951231 h 8856097"/>
              <a:gd name="connsiteX16229" fmla="*/ 8249593 w 8830208"/>
              <a:gd name="connsiteY16229" fmla="*/ 6963099 h 8856097"/>
              <a:gd name="connsiteX16230" fmla="*/ 8250089 w 8830208"/>
              <a:gd name="connsiteY16230" fmla="*/ 6946916 h 8856097"/>
              <a:gd name="connsiteX16231" fmla="*/ 8234020 w 8830208"/>
              <a:gd name="connsiteY16231" fmla="*/ 6951231 h 8856097"/>
              <a:gd name="connsiteX16232" fmla="*/ 7091725 w 8830208"/>
              <a:gd name="connsiteY16232" fmla="*/ 6959623 h 8856097"/>
              <a:gd name="connsiteX16233" fmla="*/ 7095925 w 8830208"/>
              <a:gd name="connsiteY16233" fmla="*/ 6974472 h 8856097"/>
              <a:gd name="connsiteX16234" fmla="*/ 7105603 w 8830208"/>
              <a:gd name="connsiteY16234" fmla="*/ 6965604 h 8856097"/>
              <a:gd name="connsiteX16235" fmla="*/ 7091725 w 8830208"/>
              <a:gd name="connsiteY16235" fmla="*/ 6959623 h 8856097"/>
              <a:gd name="connsiteX16236" fmla="*/ 7321230 w 8830208"/>
              <a:gd name="connsiteY16236" fmla="*/ 6965042 h 8856097"/>
              <a:gd name="connsiteX16237" fmla="*/ 7324973 w 8830208"/>
              <a:gd name="connsiteY16237" fmla="*/ 6979329 h 8856097"/>
              <a:gd name="connsiteX16238" fmla="*/ 7334203 w 8830208"/>
              <a:gd name="connsiteY16238" fmla="*/ 6965042 h 8856097"/>
              <a:gd name="connsiteX16239" fmla="*/ 7330459 w 8830208"/>
              <a:gd name="connsiteY16239" fmla="*/ 6950754 h 8856097"/>
              <a:gd name="connsiteX16240" fmla="*/ 7321230 w 8830208"/>
              <a:gd name="connsiteY16240" fmla="*/ 6965042 h 8856097"/>
              <a:gd name="connsiteX16241" fmla="*/ 7426281 w 8830208"/>
              <a:gd name="connsiteY16241" fmla="*/ 6957108 h 8856097"/>
              <a:gd name="connsiteX16242" fmla="*/ 7419928 w 8830208"/>
              <a:gd name="connsiteY16242" fmla="*/ 6973300 h 8856097"/>
              <a:gd name="connsiteX16243" fmla="*/ 7431195 w 8830208"/>
              <a:gd name="connsiteY16243" fmla="*/ 6971872 h 8856097"/>
              <a:gd name="connsiteX16244" fmla="*/ 7437549 w 8830208"/>
              <a:gd name="connsiteY16244" fmla="*/ 6955679 h 8856097"/>
              <a:gd name="connsiteX16245" fmla="*/ 7426281 w 8830208"/>
              <a:gd name="connsiteY16245" fmla="*/ 6957108 h 8856097"/>
              <a:gd name="connsiteX16246" fmla="*/ 7749978 w 8830208"/>
              <a:gd name="connsiteY16246" fmla="*/ 6964737 h 8856097"/>
              <a:gd name="connsiteX16247" fmla="*/ 7772210 w 8830208"/>
              <a:gd name="connsiteY16247" fmla="*/ 6970071 h 8856097"/>
              <a:gd name="connsiteX16248" fmla="*/ 7782544 w 8830208"/>
              <a:gd name="connsiteY16248" fmla="*/ 6950754 h 8856097"/>
              <a:gd name="connsiteX16249" fmla="*/ 7768943 w 8830208"/>
              <a:gd name="connsiteY16249" fmla="*/ 6950754 h 8856097"/>
              <a:gd name="connsiteX16250" fmla="*/ 7749978 w 8830208"/>
              <a:gd name="connsiteY16250" fmla="*/ 6964737 h 8856097"/>
              <a:gd name="connsiteX16251" fmla="*/ 8430330 w 8830208"/>
              <a:gd name="connsiteY16251" fmla="*/ 6965833 h 8856097"/>
              <a:gd name="connsiteX16252" fmla="*/ 8436083 w 8830208"/>
              <a:gd name="connsiteY16252" fmla="*/ 6971596 h 8856097"/>
              <a:gd name="connsiteX16253" fmla="*/ 8435330 w 8830208"/>
              <a:gd name="connsiteY16253" fmla="*/ 6953336 h 8856097"/>
              <a:gd name="connsiteX16254" fmla="*/ 8430330 w 8830208"/>
              <a:gd name="connsiteY16254" fmla="*/ 6965833 h 8856097"/>
              <a:gd name="connsiteX16255" fmla="*/ 8767715 w 8830208"/>
              <a:gd name="connsiteY16255" fmla="*/ 6960279 h 8856097"/>
              <a:gd name="connsiteX16256" fmla="*/ 8771354 w 8830208"/>
              <a:gd name="connsiteY16256" fmla="*/ 6969804 h 8856097"/>
              <a:gd name="connsiteX16257" fmla="*/ 8786765 w 8830208"/>
              <a:gd name="connsiteY16257" fmla="*/ 6960279 h 8856097"/>
              <a:gd name="connsiteX16258" fmla="*/ 8783126 w 8830208"/>
              <a:gd name="connsiteY16258" fmla="*/ 6950754 h 8856097"/>
              <a:gd name="connsiteX16259" fmla="*/ 8767715 w 8830208"/>
              <a:gd name="connsiteY16259" fmla="*/ 6960279 h 8856097"/>
              <a:gd name="connsiteX16260" fmla="*/ 6465037 w 8830208"/>
              <a:gd name="connsiteY16260" fmla="*/ 7048148 h 8856097"/>
              <a:gd name="connsiteX16261" fmla="*/ 6371806 w 8830208"/>
              <a:gd name="connsiteY16261" fmla="*/ 7348719 h 8856097"/>
              <a:gd name="connsiteX16262" fmla="*/ 6395828 w 8830208"/>
              <a:gd name="connsiteY16262" fmla="*/ 7315210 h 8856097"/>
              <a:gd name="connsiteX16263" fmla="*/ 6464342 w 8830208"/>
              <a:gd name="connsiteY16263" fmla="*/ 7090029 h 8856097"/>
              <a:gd name="connsiteX16264" fmla="*/ 6502489 w 8830208"/>
              <a:gd name="connsiteY16264" fmla="*/ 6963585 h 8856097"/>
              <a:gd name="connsiteX16265" fmla="*/ 6465037 w 8830208"/>
              <a:gd name="connsiteY16265" fmla="*/ 7048148 h 8856097"/>
              <a:gd name="connsiteX16266" fmla="*/ 6781753 w 8830208"/>
              <a:gd name="connsiteY16266" fmla="*/ 6969804 h 8856097"/>
              <a:gd name="connsiteX16267" fmla="*/ 6791278 w 8830208"/>
              <a:gd name="connsiteY16267" fmla="*/ 6979329 h 8856097"/>
              <a:gd name="connsiteX16268" fmla="*/ 6800803 w 8830208"/>
              <a:gd name="connsiteY16268" fmla="*/ 6969804 h 8856097"/>
              <a:gd name="connsiteX16269" fmla="*/ 6791278 w 8830208"/>
              <a:gd name="connsiteY16269" fmla="*/ 6960279 h 8856097"/>
              <a:gd name="connsiteX16270" fmla="*/ 6781753 w 8830208"/>
              <a:gd name="connsiteY16270" fmla="*/ 6969804 h 8856097"/>
              <a:gd name="connsiteX16271" fmla="*/ 6877003 w 8830208"/>
              <a:gd name="connsiteY16271" fmla="*/ 6969804 h 8856097"/>
              <a:gd name="connsiteX16272" fmla="*/ 6886528 w 8830208"/>
              <a:gd name="connsiteY16272" fmla="*/ 6979329 h 8856097"/>
              <a:gd name="connsiteX16273" fmla="*/ 6896053 w 8830208"/>
              <a:gd name="connsiteY16273" fmla="*/ 6969804 h 8856097"/>
              <a:gd name="connsiteX16274" fmla="*/ 6886528 w 8830208"/>
              <a:gd name="connsiteY16274" fmla="*/ 6960279 h 8856097"/>
              <a:gd name="connsiteX16275" fmla="*/ 6877003 w 8830208"/>
              <a:gd name="connsiteY16275" fmla="*/ 6969804 h 8856097"/>
              <a:gd name="connsiteX16276" fmla="*/ 6991303 w 8830208"/>
              <a:gd name="connsiteY16276" fmla="*/ 6969804 h 8856097"/>
              <a:gd name="connsiteX16277" fmla="*/ 7000828 w 8830208"/>
              <a:gd name="connsiteY16277" fmla="*/ 6979329 h 8856097"/>
              <a:gd name="connsiteX16278" fmla="*/ 7010353 w 8830208"/>
              <a:gd name="connsiteY16278" fmla="*/ 6969804 h 8856097"/>
              <a:gd name="connsiteX16279" fmla="*/ 7000828 w 8830208"/>
              <a:gd name="connsiteY16279" fmla="*/ 6960279 h 8856097"/>
              <a:gd name="connsiteX16280" fmla="*/ 6991303 w 8830208"/>
              <a:gd name="connsiteY16280" fmla="*/ 6969804 h 8856097"/>
              <a:gd name="connsiteX16281" fmla="*/ 7235781 w 8830208"/>
              <a:gd name="connsiteY16281" fmla="*/ 6966633 h 8856097"/>
              <a:gd name="connsiteX16282" fmla="*/ 7229428 w 8830208"/>
              <a:gd name="connsiteY16282" fmla="*/ 6982825 h 8856097"/>
              <a:gd name="connsiteX16283" fmla="*/ 7240695 w 8830208"/>
              <a:gd name="connsiteY16283" fmla="*/ 6981397 h 8856097"/>
              <a:gd name="connsiteX16284" fmla="*/ 7247049 w 8830208"/>
              <a:gd name="connsiteY16284" fmla="*/ 6965204 h 8856097"/>
              <a:gd name="connsiteX16285" fmla="*/ 7235781 w 8830208"/>
              <a:gd name="connsiteY16285" fmla="*/ 6966633 h 8856097"/>
              <a:gd name="connsiteX16286" fmla="*/ 7529465 w 8830208"/>
              <a:gd name="connsiteY16286" fmla="*/ 6969804 h 8856097"/>
              <a:gd name="connsiteX16287" fmla="*/ 7531284 w 8830208"/>
              <a:gd name="connsiteY16287" fmla="*/ 6979616 h 8856097"/>
              <a:gd name="connsiteX16288" fmla="*/ 7522321 w 8830208"/>
              <a:gd name="connsiteY16288" fmla="*/ 6989617 h 8856097"/>
              <a:gd name="connsiteX16289" fmla="*/ 7518826 w 8830208"/>
              <a:gd name="connsiteY16289" fmla="*/ 7017429 h 8856097"/>
              <a:gd name="connsiteX16290" fmla="*/ 7537885 w 8830208"/>
              <a:gd name="connsiteY16290" fmla="*/ 7000761 h 8856097"/>
              <a:gd name="connsiteX16291" fmla="*/ 7549315 w 8830208"/>
              <a:gd name="connsiteY16291" fmla="*/ 6972186 h 8856097"/>
              <a:gd name="connsiteX16292" fmla="*/ 7529465 w 8830208"/>
              <a:gd name="connsiteY16292" fmla="*/ 6969804 h 8856097"/>
              <a:gd name="connsiteX16293" fmla="*/ 7643374 w 8830208"/>
              <a:gd name="connsiteY16293" fmla="*/ 6970443 h 8856097"/>
              <a:gd name="connsiteX16294" fmla="*/ 7642174 w 8830208"/>
              <a:gd name="connsiteY16294" fmla="*/ 6985683 h 8856097"/>
              <a:gd name="connsiteX16295" fmla="*/ 7667578 w 8830208"/>
              <a:gd name="connsiteY16295" fmla="*/ 6969243 h 8856097"/>
              <a:gd name="connsiteX16296" fmla="*/ 7643374 w 8830208"/>
              <a:gd name="connsiteY16296" fmla="*/ 6970443 h 8856097"/>
              <a:gd name="connsiteX16297" fmla="*/ 7134178 w 8830208"/>
              <a:gd name="connsiteY16297" fmla="*/ 6984654 h 8856097"/>
              <a:gd name="connsiteX16298" fmla="*/ 7143703 w 8830208"/>
              <a:gd name="connsiteY16298" fmla="*/ 6993617 h 8856097"/>
              <a:gd name="connsiteX16299" fmla="*/ 7153228 w 8830208"/>
              <a:gd name="connsiteY16299" fmla="*/ 6978768 h 8856097"/>
              <a:gd name="connsiteX16300" fmla="*/ 7143703 w 8830208"/>
              <a:gd name="connsiteY16300" fmla="*/ 6969804 h 8856097"/>
              <a:gd name="connsiteX16301" fmla="*/ 7134178 w 8830208"/>
              <a:gd name="connsiteY16301" fmla="*/ 6984654 h 8856097"/>
              <a:gd name="connsiteX16302" fmla="*/ 7363530 w 8830208"/>
              <a:gd name="connsiteY16302" fmla="*/ 6984883 h 8856097"/>
              <a:gd name="connsiteX16303" fmla="*/ 7369283 w 8830208"/>
              <a:gd name="connsiteY16303" fmla="*/ 6990646 h 8856097"/>
              <a:gd name="connsiteX16304" fmla="*/ 7368531 w 8830208"/>
              <a:gd name="connsiteY16304" fmla="*/ 6972386 h 8856097"/>
              <a:gd name="connsiteX16305" fmla="*/ 7363530 w 8830208"/>
              <a:gd name="connsiteY16305" fmla="*/ 6984883 h 8856097"/>
              <a:gd name="connsiteX16306" fmla="*/ 7463581 w 8830208"/>
              <a:gd name="connsiteY16306" fmla="*/ 6978053 h 8856097"/>
              <a:gd name="connsiteX16307" fmla="*/ 7461838 w 8830208"/>
              <a:gd name="connsiteY16307" fmla="*/ 6995837 h 8856097"/>
              <a:gd name="connsiteX16308" fmla="*/ 7475049 w 8830208"/>
              <a:gd name="connsiteY16308" fmla="*/ 6978015 h 8856097"/>
              <a:gd name="connsiteX16309" fmla="*/ 7471039 w 8830208"/>
              <a:gd name="connsiteY16309" fmla="*/ 6965985 h 8856097"/>
              <a:gd name="connsiteX16310" fmla="*/ 7463581 w 8830208"/>
              <a:gd name="connsiteY16310" fmla="*/ 6978053 h 8856097"/>
              <a:gd name="connsiteX16311" fmla="*/ 7796956 w 8830208"/>
              <a:gd name="connsiteY16311" fmla="*/ 6985454 h 8856097"/>
              <a:gd name="connsiteX16312" fmla="*/ 7795308 w 8830208"/>
              <a:gd name="connsiteY16312" fmla="*/ 7005457 h 8856097"/>
              <a:gd name="connsiteX16313" fmla="*/ 7819978 w 8830208"/>
              <a:gd name="connsiteY16313" fmla="*/ 6983530 h 8856097"/>
              <a:gd name="connsiteX16314" fmla="*/ 7796956 w 8830208"/>
              <a:gd name="connsiteY16314" fmla="*/ 6985454 h 8856097"/>
              <a:gd name="connsiteX16315" fmla="*/ 8324803 w 8830208"/>
              <a:gd name="connsiteY16315" fmla="*/ 6979892 h 8856097"/>
              <a:gd name="connsiteX16316" fmla="*/ 8334328 w 8830208"/>
              <a:gd name="connsiteY16316" fmla="*/ 6984092 h 8856097"/>
              <a:gd name="connsiteX16317" fmla="*/ 8343853 w 8830208"/>
              <a:gd name="connsiteY16317" fmla="*/ 6974005 h 8856097"/>
              <a:gd name="connsiteX16318" fmla="*/ 8334328 w 8830208"/>
              <a:gd name="connsiteY16318" fmla="*/ 6969804 h 8856097"/>
              <a:gd name="connsiteX16319" fmla="*/ 8324803 w 8830208"/>
              <a:gd name="connsiteY16319" fmla="*/ 6979892 h 8856097"/>
              <a:gd name="connsiteX16320" fmla="*/ 8367665 w 8830208"/>
              <a:gd name="connsiteY16320" fmla="*/ 6979329 h 8856097"/>
              <a:gd name="connsiteX16321" fmla="*/ 8371865 w 8830208"/>
              <a:gd name="connsiteY16321" fmla="*/ 6988854 h 8856097"/>
              <a:gd name="connsiteX16322" fmla="*/ 8381953 w 8830208"/>
              <a:gd name="connsiteY16322" fmla="*/ 6979329 h 8856097"/>
              <a:gd name="connsiteX16323" fmla="*/ 8377752 w 8830208"/>
              <a:gd name="connsiteY16323" fmla="*/ 6969804 h 8856097"/>
              <a:gd name="connsiteX16324" fmla="*/ 8367665 w 8830208"/>
              <a:gd name="connsiteY16324" fmla="*/ 6979329 h 8856097"/>
              <a:gd name="connsiteX16325" fmla="*/ 6724603 w 8830208"/>
              <a:gd name="connsiteY16325" fmla="*/ 6988854 h 8856097"/>
              <a:gd name="connsiteX16326" fmla="*/ 6734128 w 8830208"/>
              <a:gd name="connsiteY16326" fmla="*/ 6998379 h 8856097"/>
              <a:gd name="connsiteX16327" fmla="*/ 6743653 w 8830208"/>
              <a:gd name="connsiteY16327" fmla="*/ 6988854 h 8856097"/>
              <a:gd name="connsiteX16328" fmla="*/ 6734128 w 8830208"/>
              <a:gd name="connsiteY16328" fmla="*/ 6979329 h 8856097"/>
              <a:gd name="connsiteX16329" fmla="*/ 6724603 w 8830208"/>
              <a:gd name="connsiteY16329" fmla="*/ 6988854 h 8856097"/>
              <a:gd name="connsiteX16330" fmla="*/ 6915103 w 8830208"/>
              <a:gd name="connsiteY16330" fmla="*/ 6988854 h 8856097"/>
              <a:gd name="connsiteX16331" fmla="*/ 6924628 w 8830208"/>
              <a:gd name="connsiteY16331" fmla="*/ 6998379 h 8856097"/>
              <a:gd name="connsiteX16332" fmla="*/ 6934153 w 8830208"/>
              <a:gd name="connsiteY16332" fmla="*/ 6988854 h 8856097"/>
              <a:gd name="connsiteX16333" fmla="*/ 6924628 w 8830208"/>
              <a:gd name="connsiteY16333" fmla="*/ 6979329 h 8856097"/>
              <a:gd name="connsiteX16334" fmla="*/ 6915103 w 8830208"/>
              <a:gd name="connsiteY16334" fmla="*/ 6988854 h 8856097"/>
              <a:gd name="connsiteX16335" fmla="*/ 7029403 w 8830208"/>
              <a:gd name="connsiteY16335" fmla="*/ 6988854 h 8856097"/>
              <a:gd name="connsiteX16336" fmla="*/ 7038928 w 8830208"/>
              <a:gd name="connsiteY16336" fmla="*/ 6998379 h 8856097"/>
              <a:gd name="connsiteX16337" fmla="*/ 7048453 w 8830208"/>
              <a:gd name="connsiteY16337" fmla="*/ 6988854 h 8856097"/>
              <a:gd name="connsiteX16338" fmla="*/ 7038928 w 8830208"/>
              <a:gd name="connsiteY16338" fmla="*/ 6979329 h 8856097"/>
              <a:gd name="connsiteX16339" fmla="*/ 7029403 w 8830208"/>
              <a:gd name="connsiteY16339" fmla="*/ 6988854 h 8856097"/>
              <a:gd name="connsiteX16340" fmla="*/ 7576795 w 8830208"/>
              <a:gd name="connsiteY16340" fmla="*/ 6989331 h 8856097"/>
              <a:gd name="connsiteX16341" fmla="*/ 7592368 w 8830208"/>
              <a:gd name="connsiteY16341" fmla="*/ 7001199 h 8856097"/>
              <a:gd name="connsiteX16342" fmla="*/ 7592864 w 8830208"/>
              <a:gd name="connsiteY16342" fmla="*/ 6985016 h 8856097"/>
              <a:gd name="connsiteX16343" fmla="*/ 7576795 w 8830208"/>
              <a:gd name="connsiteY16343" fmla="*/ 6989331 h 8856097"/>
              <a:gd name="connsiteX16344" fmla="*/ 7682656 w 8830208"/>
              <a:gd name="connsiteY16344" fmla="*/ 6994979 h 8856097"/>
              <a:gd name="connsiteX16345" fmla="*/ 7696524 w 8830208"/>
              <a:gd name="connsiteY16345" fmla="*/ 7007628 h 8856097"/>
              <a:gd name="connsiteX16346" fmla="*/ 7697172 w 8830208"/>
              <a:gd name="connsiteY16346" fmla="*/ 6979329 h 8856097"/>
              <a:gd name="connsiteX16347" fmla="*/ 7682656 w 8830208"/>
              <a:gd name="connsiteY16347" fmla="*/ 6994979 h 8856097"/>
              <a:gd name="connsiteX16348" fmla="*/ 8206531 w 8830208"/>
              <a:gd name="connsiteY16348" fmla="*/ 6987578 h 8856097"/>
              <a:gd name="connsiteX16349" fmla="*/ 8204788 w 8830208"/>
              <a:gd name="connsiteY16349" fmla="*/ 7005362 h 8856097"/>
              <a:gd name="connsiteX16350" fmla="*/ 8217999 w 8830208"/>
              <a:gd name="connsiteY16350" fmla="*/ 6987540 h 8856097"/>
              <a:gd name="connsiteX16351" fmla="*/ 8213989 w 8830208"/>
              <a:gd name="connsiteY16351" fmla="*/ 6975510 h 8856097"/>
              <a:gd name="connsiteX16352" fmla="*/ 8206531 w 8830208"/>
              <a:gd name="connsiteY16352" fmla="*/ 6987578 h 8856097"/>
              <a:gd name="connsiteX16353" fmla="*/ 8567690 w 8830208"/>
              <a:gd name="connsiteY16353" fmla="*/ 6988854 h 8856097"/>
              <a:gd name="connsiteX16354" fmla="*/ 8571890 w 8830208"/>
              <a:gd name="connsiteY16354" fmla="*/ 6998379 h 8856097"/>
              <a:gd name="connsiteX16355" fmla="*/ 8581977 w 8830208"/>
              <a:gd name="connsiteY16355" fmla="*/ 6988854 h 8856097"/>
              <a:gd name="connsiteX16356" fmla="*/ 8577777 w 8830208"/>
              <a:gd name="connsiteY16356" fmla="*/ 6979329 h 8856097"/>
              <a:gd name="connsiteX16357" fmla="*/ 8567690 w 8830208"/>
              <a:gd name="connsiteY16357" fmla="*/ 6988854 h 8856097"/>
              <a:gd name="connsiteX16358" fmla="*/ 8706793 w 8830208"/>
              <a:gd name="connsiteY16358" fmla="*/ 7023326 h 8856097"/>
              <a:gd name="connsiteX16359" fmla="*/ 8601027 w 8830208"/>
              <a:gd name="connsiteY16359" fmla="*/ 7177792 h 8856097"/>
              <a:gd name="connsiteX16360" fmla="*/ 8590073 w 8830208"/>
              <a:gd name="connsiteY16360" fmla="*/ 7190947 h 8856097"/>
              <a:gd name="connsiteX16361" fmla="*/ 8582930 w 8830208"/>
              <a:gd name="connsiteY16361" fmla="*/ 7205863 h 8856097"/>
              <a:gd name="connsiteX16362" fmla="*/ 8720090 w 8830208"/>
              <a:gd name="connsiteY16362" fmla="*/ 7038528 h 8856097"/>
              <a:gd name="connsiteX16363" fmla="*/ 8747827 w 8830208"/>
              <a:gd name="connsiteY16363" fmla="*/ 7007504 h 8856097"/>
              <a:gd name="connsiteX16364" fmla="*/ 8755818 w 8830208"/>
              <a:gd name="connsiteY16364" fmla="*/ 6985569 h 8856097"/>
              <a:gd name="connsiteX16365" fmla="*/ 8706793 w 8830208"/>
              <a:gd name="connsiteY16365" fmla="*/ 7023326 h 8856097"/>
              <a:gd name="connsiteX16366" fmla="*/ 6420917 w 8830208"/>
              <a:gd name="connsiteY16366" fmla="*/ 7040442 h 8856097"/>
              <a:gd name="connsiteX16367" fmla="*/ 6326915 w 8830208"/>
              <a:gd name="connsiteY16367" fmla="*/ 7377970 h 8856097"/>
              <a:gd name="connsiteX16368" fmla="*/ 6343174 w 8830208"/>
              <a:gd name="connsiteY16368" fmla="*/ 7341279 h 8856097"/>
              <a:gd name="connsiteX16369" fmla="*/ 6401629 w 8830208"/>
              <a:gd name="connsiteY16369" fmla="*/ 7141474 h 8856097"/>
              <a:gd name="connsiteX16370" fmla="*/ 6420917 w 8830208"/>
              <a:gd name="connsiteY16370" fmla="*/ 7040442 h 8856097"/>
              <a:gd name="connsiteX16371" fmla="*/ 7177831 w 8830208"/>
              <a:gd name="connsiteY16371" fmla="*/ 6997103 h 8856097"/>
              <a:gd name="connsiteX16372" fmla="*/ 7176088 w 8830208"/>
              <a:gd name="connsiteY16372" fmla="*/ 7014887 h 8856097"/>
              <a:gd name="connsiteX16373" fmla="*/ 7189299 w 8830208"/>
              <a:gd name="connsiteY16373" fmla="*/ 6997065 h 8856097"/>
              <a:gd name="connsiteX16374" fmla="*/ 7185289 w 8830208"/>
              <a:gd name="connsiteY16374" fmla="*/ 6985035 h 8856097"/>
              <a:gd name="connsiteX16375" fmla="*/ 7177831 w 8830208"/>
              <a:gd name="connsiteY16375" fmla="*/ 6997103 h 8856097"/>
              <a:gd name="connsiteX16376" fmla="*/ 7267528 w 8830208"/>
              <a:gd name="connsiteY16376" fmla="*/ 6998942 h 8856097"/>
              <a:gd name="connsiteX16377" fmla="*/ 7277053 w 8830208"/>
              <a:gd name="connsiteY16377" fmla="*/ 7003142 h 8856097"/>
              <a:gd name="connsiteX16378" fmla="*/ 7286578 w 8830208"/>
              <a:gd name="connsiteY16378" fmla="*/ 6993055 h 8856097"/>
              <a:gd name="connsiteX16379" fmla="*/ 7277053 w 8830208"/>
              <a:gd name="connsiteY16379" fmla="*/ 6988854 h 8856097"/>
              <a:gd name="connsiteX16380" fmla="*/ 7267528 w 8830208"/>
              <a:gd name="connsiteY16380" fmla="*/ 6998942 h 8856097"/>
              <a:gd name="connsiteX16381" fmla="*/ 8401002 w 8830208"/>
              <a:gd name="connsiteY16381" fmla="*/ 6998379 h 8856097"/>
              <a:gd name="connsiteX16382" fmla="*/ 8410527 w 8830208"/>
              <a:gd name="connsiteY16382" fmla="*/ 7007904 h 8856097"/>
              <a:gd name="connsiteX16383" fmla="*/ 8420052 w 8830208"/>
              <a:gd name="connsiteY16383" fmla="*/ 6998379 h 8856097"/>
              <a:gd name="connsiteX16384" fmla="*/ 8410527 w 8830208"/>
              <a:gd name="connsiteY16384" fmla="*/ 6988854 h 8856097"/>
              <a:gd name="connsiteX16385" fmla="*/ 8401002 w 8830208"/>
              <a:gd name="connsiteY16385" fmla="*/ 6998379 h 8856097"/>
              <a:gd name="connsiteX16386" fmla="*/ 6667453 w 8830208"/>
              <a:gd name="connsiteY16386" fmla="*/ 7013229 h 8856097"/>
              <a:gd name="connsiteX16387" fmla="*/ 6676978 w 8830208"/>
              <a:gd name="connsiteY16387" fmla="*/ 7022192 h 8856097"/>
              <a:gd name="connsiteX16388" fmla="*/ 6686503 w 8830208"/>
              <a:gd name="connsiteY16388" fmla="*/ 7007343 h 8856097"/>
              <a:gd name="connsiteX16389" fmla="*/ 6676978 w 8830208"/>
              <a:gd name="connsiteY16389" fmla="*/ 6998379 h 8856097"/>
              <a:gd name="connsiteX16390" fmla="*/ 6667453 w 8830208"/>
              <a:gd name="connsiteY16390" fmla="*/ 7013229 h 8856097"/>
              <a:gd name="connsiteX16391" fmla="*/ 6767875 w 8830208"/>
              <a:gd name="connsiteY16391" fmla="*/ 7007248 h 8856097"/>
              <a:gd name="connsiteX16392" fmla="*/ 6772075 w 8830208"/>
              <a:gd name="connsiteY16392" fmla="*/ 7022097 h 8856097"/>
              <a:gd name="connsiteX16393" fmla="*/ 6781753 w 8830208"/>
              <a:gd name="connsiteY16393" fmla="*/ 7013229 h 8856097"/>
              <a:gd name="connsiteX16394" fmla="*/ 6767875 w 8830208"/>
              <a:gd name="connsiteY16394" fmla="*/ 7007248 h 8856097"/>
              <a:gd name="connsiteX16395" fmla="*/ 7067503 w 8830208"/>
              <a:gd name="connsiteY16395" fmla="*/ 7007343 h 8856097"/>
              <a:gd name="connsiteX16396" fmla="*/ 7077028 w 8830208"/>
              <a:gd name="connsiteY16396" fmla="*/ 7022192 h 8856097"/>
              <a:gd name="connsiteX16397" fmla="*/ 7086553 w 8830208"/>
              <a:gd name="connsiteY16397" fmla="*/ 7013229 h 8856097"/>
              <a:gd name="connsiteX16398" fmla="*/ 7077028 w 8830208"/>
              <a:gd name="connsiteY16398" fmla="*/ 6998379 h 8856097"/>
              <a:gd name="connsiteX16399" fmla="*/ 7067503 w 8830208"/>
              <a:gd name="connsiteY16399" fmla="*/ 7007343 h 8856097"/>
              <a:gd name="connsiteX16400" fmla="*/ 7301275 w 8830208"/>
              <a:gd name="connsiteY16400" fmla="*/ 7007248 h 8856097"/>
              <a:gd name="connsiteX16401" fmla="*/ 7305475 w 8830208"/>
              <a:gd name="connsiteY16401" fmla="*/ 7022097 h 8856097"/>
              <a:gd name="connsiteX16402" fmla="*/ 7315153 w 8830208"/>
              <a:gd name="connsiteY16402" fmla="*/ 7013229 h 8856097"/>
              <a:gd name="connsiteX16403" fmla="*/ 7301275 w 8830208"/>
              <a:gd name="connsiteY16403" fmla="*/ 7007248 h 8856097"/>
              <a:gd name="connsiteX16404" fmla="*/ 7400878 w 8830208"/>
              <a:gd name="connsiteY16404" fmla="*/ 7007904 h 8856097"/>
              <a:gd name="connsiteX16405" fmla="*/ 7410403 w 8830208"/>
              <a:gd name="connsiteY16405" fmla="*/ 7017429 h 8856097"/>
              <a:gd name="connsiteX16406" fmla="*/ 7419928 w 8830208"/>
              <a:gd name="connsiteY16406" fmla="*/ 7007904 h 8856097"/>
              <a:gd name="connsiteX16407" fmla="*/ 7410403 w 8830208"/>
              <a:gd name="connsiteY16407" fmla="*/ 6998379 h 8856097"/>
              <a:gd name="connsiteX16408" fmla="*/ 7400878 w 8830208"/>
              <a:gd name="connsiteY16408" fmla="*/ 7007904 h 8856097"/>
              <a:gd name="connsiteX16409" fmla="*/ 7728242 w 8830208"/>
              <a:gd name="connsiteY16409" fmla="*/ 7012477 h 8856097"/>
              <a:gd name="connsiteX16410" fmla="*/ 7742882 w 8830208"/>
              <a:gd name="connsiteY16410" fmla="*/ 7023269 h 8856097"/>
              <a:gd name="connsiteX16411" fmla="*/ 7744168 w 8830208"/>
              <a:gd name="connsiteY16411" fmla="*/ 7003390 h 8856097"/>
              <a:gd name="connsiteX16412" fmla="*/ 7728242 w 8830208"/>
              <a:gd name="connsiteY16412" fmla="*/ 7012477 h 8856097"/>
              <a:gd name="connsiteX16413" fmla="*/ 7843399 w 8830208"/>
              <a:gd name="connsiteY16413" fmla="*/ 7008543 h 8856097"/>
              <a:gd name="connsiteX16414" fmla="*/ 7842199 w 8830208"/>
              <a:gd name="connsiteY16414" fmla="*/ 7023783 h 8856097"/>
              <a:gd name="connsiteX16415" fmla="*/ 7867603 w 8830208"/>
              <a:gd name="connsiteY16415" fmla="*/ 7007343 h 8856097"/>
              <a:gd name="connsiteX16416" fmla="*/ 7843399 w 8830208"/>
              <a:gd name="connsiteY16416" fmla="*/ 7008543 h 8856097"/>
              <a:gd name="connsiteX16417" fmla="*/ 8443474 w 8830208"/>
              <a:gd name="connsiteY16417" fmla="*/ 7008543 h 8856097"/>
              <a:gd name="connsiteX16418" fmla="*/ 8457962 w 8830208"/>
              <a:gd name="connsiteY16418" fmla="*/ 7012896 h 8856097"/>
              <a:gd name="connsiteX16419" fmla="*/ 8459877 w 8830208"/>
              <a:gd name="connsiteY16419" fmla="*/ 6998379 h 8856097"/>
              <a:gd name="connsiteX16420" fmla="*/ 8443474 w 8830208"/>
              <a:gd name="connsiteY16420" fmla="*/ 7008543 h 8856097"/>
              <a:gd name="connsiteX16421" fmla="*/ 6972253 w 8830208"/>
              <a:gd name="connsiteY16421" fmla="*/ 7017429 h 8856097"/>
              <a:gd name="connsiteX16422" fmla="*/ 6981778 w 8830208"/>
              <a:gd name="connsiteY16422" fmla="*/ 7026954 h 8856097"/>
              <a:gd name="connsiteX16423" fmla="*/ 6991303 w 8830208"/>
              <a:gd name="connsiteY16423" fmla="*/ 7017429 h 8856097"/>
              <a:gd name="connsiteX16424" fmla="*/ 6981778 w 8830208"/>
              <a:gd name="connsiteY16424" fmla="*/ 7007904 h 8856097"/>
              <a:gd name="connsiteX16425" fmla="*/ 6972253 w 8830208"/>
              <a:gd name="connsiteY16425" fmla="*/ 7017429 h 8856097"/>
              <a:gd name="connsiteX16426" fmla="*/ 7215931 w 8830208"/>
              <a:gd name="connsiteY16426" fmla="*/ 7016153 h 8856097"/>
              <a:gd name="connsiteX16427" fmla="*/ 7214188 w 8830208"/>
              <a:gd name="connsiteY16427" fmla="*/ 7033937 h 8856097"/>
              <a:gd name="connsiteX16428" fmla="*/ 7227399 w 8830208"/>
              <a:gd name="connsiteY16428" fmla="*/ 7016115 h 8856097"/>
              <a:gd name="connsiteX16429" fmla="*/ 7223389 w 8830208"/>
              <a:gd name="connsiteY16429" fmla="*/ 7004085 h 8856097"/>
              <a:gd name="connsiteX16430" fmla="*/ 7215931 w 8830208"/>
              <a:gd name="connsiteY16430" fmla="*/ 7016153 h 8856097"/>
              <a:gd name="connsiteX16431" fmla="*/ 7611466 w 8830208"/>
              <a:gd name="connsiteY16431" fmla="*/ 7033251 h 8856097"/>
              <a:gd name="connsiteX16432" fmla="*/ 7623315 w 8830208"/>
              <a:gd name="connsiteY16432" fmla="*/ 7042033 h 8856097"/>
              <a:gd name="connsiteX16433" fmla="*/ 7630764 w 8830208"/>
              <a:gd name="connsiteY16433" fmla="*/ 7013468 h 8856097"/>
              <a:gd name="connsiteX16434" fmla="*/ 7611466 w 8830208"/>
              <a:gd name="connsiteY16434" fmla="*/ 7033251 h 8856097"/>
              <a:gd name="connsiteX16435" fmla="*/ 8239830 w 8830208"/>
              <a:gd name="connsiteY16435" fmla="*/ 7022983 h 8856097"/>
              <a:gd name="connsiteX16436" fmla="*/ 8245583 w 8830208"/>
              <a:gd name="connsiteY16436" fmla="*/ 7028746 h 8856097"/>
              <a:gd name="connsiteX16437" fmla="*/ 8244831 w 8830208"/>
              <a:gd name="connsiteY16437" fmla="*/ 7010486 h 8856097"/>
              <a:gd name="connsiteX16438" fmla="*/ 8239830 w 8830208"/>
              <a:gd name="connsiteY16438" fmla="*/ 7022983 h 8856097"/>
              <a:gd name="connsiteX16439" fmla="*/ 6905578 w 8830208"/>
              <a:gd name="connsiteY16439" fmla="*/ 7031155 h 8856097"/>
              <a:gd name="connsiteX16440" fmla="*/ 6915103 w 8830208"/>
              <a:gd name="connsiteY16440" fmla="*/ 7046004 h 8856097"/>
              <a:gd name="connsiteX16441" fmla="*/ 6924628 w 8830208"/>
              <a:gd name="connsiteY16441" fmla="*/ 7037042 h 8856097"/>
              <a:gd name="connsiteX16442" fmla="*/ 6915103 w 8830208"/>
              <a:gd name="connsiteY16442" fmla="*/ 7022192 h 8856097"/>
              <a:gd name="connsiteX16443" fmla="*/ 6905578 w 8830208"/>
              <a:gd name="connsiteY16443" fmla="*/ 7031155 h 8856097"/>
              <a:gd name="connsiteX16444" fmla="*/ 7115128 w 8830208"/>
              <a:gd name="connsiteY16444" fmla="*/ 7031717 h 8856097"/>
              <a:gd name="connsiteX16445" fmla="*/ 7124653 w 8830208"/>
              <a:gd name="connsiteY16445" fmla="*/ 7046004 h 8856097"/>
              <a:gd name="connsiteX16446" fmla="*/ 7134178 w 8830208"/>
              <a:gd name="connsiteY16446" fmla="*/ 7031717 h 8856097"/>
              <a:gd name="connsiteX16447" fmla="*/ 7124653 w 8830208"/>
              <a:gd name="connsiteY16447" fmla="*/ 7017429 h 8856097"/>
              <a:gd name="connsiteX16448" fmla="*/ 7115128 w 8830208"/>
              <a:gd name="connsiteY16448" fmla="*/ 7031717 h 8856097"/>
              <a:gd name="connsiteX16449" fmla="*/ 7339375 w 8830208"/>
              <a:gd name="connsiteY16449" fmla="*/ 7026298 h 8856097"/>
              <a:gd name="connsiteX16450" fmla="*/ 7343575 w 8830208"/>
              <a:gd name="connsiteY16450" fmla="*/ 7041147 h 8856097"/>
              <a:gd name="connsiteX16451" fmla="*/ 7353253 w 8830208"/>
              <a:gd name="connsiteY16451" fmla="*/ 7032279 h 8856097"/>
              <a:gd name="connsiteX16452" fmla="*/ 7339375 w 8830208"/>
              <a:gd name="connsiteY16452" fmla="*/ 7026298 h 8856097"/>
              <a:gd name="connsiteX16453" fmla="*/ 7438978 w 8830208"/>
              <a:gd name="connsiteY16453" fmla="*/ 7026954 h 8856097"/>
              <a:gd name="connsiteX16454" fmla="*/ 7448503 w 8830208"/>
              <a:gd name="connsiteY16454" fmla="*/ 7036479 h 8856097"/>
              <a:gd name="connsiteX16455" fmla="*/ 7458028 w 8830208"/>
              <a:gd name="connsiteY16455" fmla="*/ 7026954 h 8856097"/>
              <a:gd name="connsiteX16456" fmla="*/ 7448503 w 8830208"/>
              <a:gd name="connsiteY16456" fmla="*/ 7017429 h 8856097"/>
              <a:gd name="connsiteX16457" fmla="*/ 7438978 w 8830208"/>
              <a:gd name="connsiteY16457" fmla="*/ 7026954 h 8856097"/>
              <a:gd name="connsiteX16458" fmla="*/ 7558450 w 8830208"/>
              <a:gd name="connsiteY16458" fmla="*/ 7026298 h 8856097"/>
              <a:gd name="connsiteX16459" fmla="*/ 7562650 w 8830208"/>
              <a:gd name="connsiteY16459" fmla="*/ 7041147 h 8856097"/>
              <a:gd name="connsiteX16460" fmla="*/ 7572328 w 8830208"/>
              <a:gd name="connsiteY16460" fmla="*/ 7032279 h 8856097"/>
              <a:gd name="connsiteX16461" fmla="*/ 7558450 w 8830208"/>
              <a:gd name="connsiteY16461" fmla="*/ 7026298 h 8856097"/>
              <a:gd name="connsiteX16462" fmla="*/ 7883567 w 8830208"/>
              <a:gd name="connsiteY16462" fmla="*/ 7030784 h 8856097"/>
              <a:gd name="connsiteX16463" fmla="*/ 7897501 w 8830208"/>
              <a:gd name="connsiteY16463" fmla="*/ 7049948 h 8856097"/>
              <a:gd name="connsiteX16464" fmla="*/ 7897197 w 8830208"/>
              <a:gd name="connsiteY16464" fmla="*/ 7017429 h 8856097"/>
              <a:gd name="connsiteX16465" fmla="*/ 7883567 w 8830208"/>
              <a:gd name="connsiteY16465" fmla="*/ 7030784 h 8856097"/>
              <a:gd name="connsiteX16466" fmla="*/ 8178489 w 8830208"/>
              <a:gd name="connsiteY16466" fmla="*/ 7024040 h 8856097"/>
              <a:gd name="connsiteX16467" fmla="*/ 8180908 w 8830208"/>
              <a:gd name="connsiteY16467" fmla="*/ 7055529 h 8856097"/>
              <a:gd name="connsiteX16468" fmla="*/ 8192367 w 8830208"/>
              <a:gd name="connsiteY16468" fmla="*/ 7022754 h 8856097"/>
              <a:gd name="connsiteX16469" fmla="*/ 8178489 w 8830208"/>
              <a:gd name="connsiteY16469" fmla="*/ 7024040 h 8856097"/>
              <a:gd name="connsiteX16470" fmla="*/ 8772477 w 8830208"/>
              <a:gd name="connsiteY16470" fmla="*/ 7031717 h 8856097"/>
              <a:gd name="connsiteX16471" fmla="*/ 8782002 w 8830208"/>
              <a:gd name="connsiteY16471" fmla="*/ 7046004 h 8856097"/>
              <a:gd name="connsiteX16472" fmla="*/ 8791527 w 8830208"/>
              <a:gd name="connsiteY16472" fmla="*/ 7031717 h 8856097"/>
              <a:gd name="connsiteX16473" fmla="*/ 8782002 w 8830208"/>
              <a:gd name="connsiteY16473" fmla="*/ 7017429 h 8856097"/>
              <a:gd name="connsiteX16474" fmla="*/ 8772477 w 8830208"/>
              <a:gd name="connsiteY16474" fmla="*/ 7031717 h 8856097"/>
              <a:gd name="connsiteX16475" fmla="*/ 6610303 w 8830208"/>
              <a:gd name="connsiteY16475" fmla="*/ 7037042 h 8856097"/>
              <a:gd name="connsiteX16476" fmla="*/ 6619828 w 8830208"/>
              <a:gd name="connsiteY16476" fmla="*/ 7041242 h 8856097"/>
              <a:gd name="connsiteX16477" fmla="*/ 6629353 w 8830208"/>
              <a:gd name="connsiteY16477" fmla="*/ 7031155 h 8856097"/>
              <a:gd name="connsiteX16478" fmla="*/ 6619828 w 8830208"/>
              <a:gd name="connsiteY16478" fmla="*/ 7026954 h 8856097"/>
              <a:gd name="connsiteX16479" fmla="*/ 6610303 w 8830208"/>
              <a:gd name="connsiteY16479" fmla="*/ 7037042 h 8856097"/>
              <a:gd name="connsiteX16480" fmla="*/ 6705553 w 8830208"/>
              <a:gd name="connsiteY16480" fmla="*/ 7036479 h 8856097"/>
              <a:gd name="connsiteX16481" fmla="*/ 6715078 w 8830208"/>
              <a:gd name="connsiteY16481" fmla="*/ 7046004 h 8856097"/>
              <a:gd name="connsiteX16482" fmla="*/ 6724603 w 8830208"/>
              <a:gd name="connsiteY16482" fmla="*/ 7036479 h 8856097"/>
              <a:gd name="connsiteX16483" fmla="*/ 6715078 w 8830208"/>
              <a:gd name="connsiteY16483" fmla="*/ 7026954 h 8856097"/>
              <a:gd name="connsiteX16484" fmla="*/ 6705553 w 8830208"/>
              <a:gd name="connsiteY16484" fmla="*/ 7036479 h 8856097"/>
              <a:gd name="connsiteX16485" fmla="*/ 6810328 w 8830208"/>
              <a:gd name="connsiteY16485" fmla="*/ 7036479 h 8856097"/>
              <a:gd name="connsiteX16486" fmla="*/ 6819853 w 8830208"/>
              <a:gd name="connsiteY16486" fmla="*/ 7046004 h 8856097"/>
              <a:gd name="connsiteX16487" fmla="*/ 6829378 w 8830208"/>
              <a:gd name="connsiteY16487" fmla="*/ 7036479 h 8856097"/>
              <a:gd name="connsiteX16488" fmla="*/ 6819853 w 8830208"/>
              <a:gd name="connsiteY16488" fmla="*/ 7026954 h 8856097"/>
              <a:gd name="connsiteX16489" fmla="*/ 6810328 w 8830208"/>
              <a:gd name="connsiteY16489" fmla="*/ 7036479 h 8856097"/>
              <a:gd name="connsiteX16490" fmla="*/ 7010353 w 8830208"/>
              <a:gd name="connsiteY16490" fmla="*/ 7041804 h 8856097"/>
              <a:gd name="connsiteX16491" fmla="*/ 7019878 w 8830208"/>
              <a:gd name="connsiteY16491" fmla="*/ 7050767 h 8856097"/>
              <a:gd name="connsiteX16492" fmla="*/ 7029403 w 8830208"/>
              <a:gd name="connsiteY16492" fmla="*/ 7035918 h 8856097"/>
              <a:gd name="connsiteX16493" fmla="*/ 7019878 w 8830208"/>
              <a:gd name="connsiteY16493" fmla="*/ 7026954 h 8856097"/>
              <a:gd name="connsiteX16494" fmla="*/ 7010353 w 8830208"/>
              <a:gd name="connsiteY16494" fmla="*/ 7041804 h 8856097"/>
              <a:gd name="connsiteX16495" fmla="*/ 7249230 w 8830208"/>
              <a:gd name="connsiteY16495" fmla="*/ 7042033 h 8856097"/>
              <a:gd name="connsiteX16496" fmla="*/ 7254983 w 8830208"/>
              <a:gd name="connsiteY16496" fmla="*/ 7047796 h 8856097"/>
              <a:gd name="connsiteX16497" fmla="*/ 7254231 w 8830208"/>
              <a:gd name="connsiteY16497" fmla="*/ 7029536 h 8856097"/>
              <a:gd name="connsiteX16498" fmla="*/ 7249230 w 8830208"/>
              <a:gd name="connsiteY16498" fmla="*/ 7042033 h 8856097"/>
              <a:gd name="connsiteX16499" fmla="*/ 7767199 w 8830208"/>
              <a:gd name="connsiteY16499" fmla="*/ 7037118 h 8856097"/>
              <a:gd name="connsiteX16500" fmla="*/ 7765999 w 8830208"/>
              <a:gd name="connsiteY16500" fmla="*/ 7052358 h 8856097"/>
              <a:gd name="connsiteX16501" fmla="*/ 7791403 w 8830208"/>
              <a:gd name="connsiteY16501" fmla="*/ 7035918 h 8856097"/>
              <a:gd name="connsiteX16502" fmla="*/ 7767199 w 8830208"/>
              <a:gd name="connsiteY16502" fmla="*/ 7037118 h 8856097"/>
              <a:gd name="connsiteX16503" fmla="*/ 8377190 w 8830208"/>
              <a:gd name="connsiteY16503" fmla="*/ 7036479 h 8856097"/>
              <a:gd name="connsiteX16504" fmla="*/ 8381390 w 8830208"/>
              <a:gd name="connsiteY16504" fmla="*/ 7046004 h 8856097"/>
              <a:gd name="connsiteX16505" fmla="*/ 8391477 w 8830208"/>
              <a:gd name="connsiteY16505" fmla="*/ 7036479 h 8856097"/>
              <a:gd name="connsiteX16506" fmla="*/ 8387277 w 8830208"/>
              <a:gd name="connsiteY16506" fmla="*/ 7026954 h 8856097"/>
              <a:gd name="connsiteX16507" fmla="*/ 8377190 w 8830208"/>
              <a:gd name="connsiteY16507" fmla="*/ 7036479 h 8856097"/>
              <a:gd name="connsiteX16508" fmla="*/ 7158781 w 8830208"/>
              <a:gd name="connsiteY16508" fmla="*/ 7044728 h 8856097"/>
              <a:gd name="connsiteX16509" fmla="*/ 7157038 w 8830208"/>
              <a:gd name="connsiteY16509" fmla="*/ 7062512 h 8856097"/>
              <a:gd name="connsiteX16510" fmla="*/ 7170249 w 8830208"/>
              <a:gd name="connsiteY16510" fmla="*/ 7044690 h 8856097"/>
              <a:gd name="connsiteX16511" fmla="*/ 7166239 w 8830208"/>
              <a:gd name="connsiteY16511" fmla="*/ 7032660 h 8856097"/>
              <a:gd name="connsiteX16512" fmla="*/ 7158781 w 8830208"/>
              <a:gd name="connsiteY16512" fmla="*/ 7044728 h 8856097"/>
              <a:gd name="connsiteX16513" fmla="*/ 7381828 w 8830208"/>
              <a:gd name="connsiteY16513" fmla="*/ 7051329 h 8856097"/>
              <a:gd name="connsiteX16514" fmla="*/ 7391505 w 8830208"/>
              <a:gd name="connsiteY16514" fmla="*/ 7060197 h 8856097"/>
              <a:gd name="connsiteX16515" fmla="*/ 7395706 w 8830208"/>
              <a:gd name="connsiteY16515" fmla="*/ 7045348 h 8856097"/>
              <a:gd name="connsiteX16516" fmla="*/ 7381828 w 8830208"/>
              <a:gd name="connsiteY16516" fmla="*/ 7051329 h 8856097"/>
              <a:gd name="connsiteX16517" fmla="*/ 7486603 w 8830208"/>
              <a:gd name="connsiteY16517" fmla="*/ 7050767 h 8856097"/>
              <a:gd name="connsiteX16518" fmla="*/ 7496842 w 8830208"/>
              <a:gd name="connsiteY16518" fmla="*/ 7063226 h 8856097"/>
              <a:gd name="connsiteX16519" fmla="*/ 7507082 w 8830208"/>
              <a:gd name="connsiteY16519" fmla="*/ 7050767 h 8856097"/>
              <a:gd name="connsiteX16520" fmla="*/ 7496842 w 8830208"/>
              <a:gd name="connsiteY16520" fmla="*/ 7038308 h 8856097"/>
              <a:gd name="connsiteX16521" fmla="*/ 7486603 w 8830208"/>
              <a:gd name="connsiteY16521" fmla="*/ 7050767 h 8856097"/>
              <a:gd name="connsiteX16522" fmla="*/ 7651013 w 8830208"/>
              <a:gd name="connsiteY16522" fmla="*/ 7055092 h 8856097"/>
              <a:gd name="connsiteX16523" fmla="*/ 7648242 w 8830208"/>
              <a:gd name="connsiteY16523" fmla="*/ 7079170 h 8856097"/>
              <a:gd name="connsiteX16524" fmla="*/ 7677103 w 8830208"/>
              <a:gd name="connsiteY16524" fmla="*/ 7041871 h 8856097"/>
              <a:gd name="connsiteX16525" fmla="*/ 7651013 w 8830208"/>
              <a:gd name="connsiteY16525" fmla="*/ 7055092 h 8856097"/>
              <a:gd name="connsiteX16526" fmla="*/ 7931106 w 8830208"/>
              <a:gd name="connsiteY16526" fmla="*/ 7042833 h 8856097"/>
              <a:gd name="connsiteX16527" fmla="*/ 7924753 w 8830208"/>
              <a:gd name="connsiteY16527" fmla="*/ 7067807 h 8856097"/>
              <a:gd name="connsiteX16528" fmla="*/ 7924753 w 8830208"/>
              <a:gd name="connsiteY16528" fmla="*/ 7086438 h 8856097"/>
              <a:gd name="connsiteX16529" fmla="*/ 7939040 w 8830208"/>
              <a:gd name="connsiteY16529" fmla="*/ 7074579 h 8856097"/>
              <a:gd name="connsiteX16530" fmla="*/ 7953328 w 8830208"/>
              <a:gd name="connsiteY16530" fmla="*/ 7049605 h 8856097"/>
              <a:gd name="connsiteX16531" fmla="*/ 7931106 w 8830208"/>
              <a:gd name="connsiteY16531" fmla="*/ 7042833 h 8856097"/>
              <a:gd name="connsiteX16532" fmla="*/ 8082210 w 8830208"/>
              <a:gd name="connsiteY16532" fmla="*/ 7089048 h 8856097"/>
              <a:gd name="connsiteX16533" fmla="*/ 8056988 w 8830208"/>
              <a:gd name="connsiteY16533" fmla="*/ 7160304 h 8856097"/>
              <a:gd name="connsiteX16534" fmla="*/ 8134303 w 8830208"/>
              <a:gd name="connsiteY16534" fmla="*/ 7040557 h 8856097"/>
              <a:gd name="connsiteX16535" fmla="*/ 8125073 w 8830208"/>
              <a:gd name="connsiteY16535" fmla="*/ 7036479 h 8856097"/>
              <a:gd name="connsiteX16536" fmla="*/ 8082210 w 8830208"/>
              <a:gd name="connsiteY16536" fmla="*/ 7089048 h 8856097"/>
              <a:gd name="connsiteX16537" fmla="*/ 8315278 w 8830208"/>
              <a:gd name="connsiteY16537" fmla="*/ 7046567 h 8856097"/>
              <a:gd name="connsiteX16538" fmla="*/ 8324803 w 8830208"/>
              <a:gd name="connsiteY16538" fmla="*/ 7050767 h 8856097"/>
              <a:gd name="connsiteX16539" fmla="*/ 8334328 w 8830208"/>
              <a:gd name="connsiteY16539" fmla="*/ 7040680 h 8856097"/>
              <a:gd name="connsiteX16540" fmla="*/ 8324803 w 8830208"/>
              <a:gd name="connsiteY16540" fmla="*/ 7036479 h 8856097"/>
              <a:gd name="connsiteX16541" fmla="*/ 8315278 w 8830208"/>
              <a:gd name="connsiteY16541" fmla="*/ 7046567 h 8856097"/>
              <a:gd name="connsiteX16542" fmla="*/ 6653575 w 8830208"/>
              <a:gd name="connsiteY16542" fmla="*/ 7054873 h 8856097"/>
              <a:gd name="connsiteX16543" fmla="*/ 6657775 w 8830208"/>
              <a:gd name="connsiteY16543" fmla="*/ 7069722 h 8856097"/>
              <a:gd name="connsiteX16544" fmla="*/ 6667453 w 8830208"/>
              <a:gd name="connsiteY16544" fmla="*/ 7060854 h 8856097"/>
              <a:gd name="connsiteX16545" fmla="*/ 6653575 w 8830208"/>
              <a:gd name="connsiteY16545" fmla="*/ 7054873 h 8856097"/>
              <a:gd name="connsiteX16546" fmla="*/ 6753178 w 8830208"/>
              <a:gd name="connsiteY16546" fmla="*/ 7055529 h 8856097"/>
              <a:gd name="connsiteX16547" fmla="*/ 6762703 w 8830208"/>
              <a:gd name="connsiteY16547" fmla="*/ 7065054 h 8856097"/>
              <a:gd name="connsiteX16548" fmla="*/ 6772228 w 8830208"/>
              <a:gd name="connsiteY16548" fmla="*/ 7055529 h 8856097"/>
              <a:gd name="connsiteX16549" fmla="*/ 6762703 w 8830208"/>
              <a:gd name="connsiteY16549" fmla="*/ 7046004 h 8856097"/>
              <a:gd name="connsiteX16550" fmla="*/ 6753178 w 8830208"/>
              <a:gd name="connsiteY16550" fmla="*/ 7055529 h 8856097"/>
              <a:gd name="connsiteX16551" fmla="*/ 6848428 w 8830208"/>
              <a:gd name="connsiteY16551" fmla="*/ 7055529 h 8856097"/>
              <a:gd name="connsiteX16552" fmla="*/ 6857953 w 8830208"/>
              <a:gd name="connsiteY16552" fmla="*/ 7065054 h 8856097"/>
              <a:gd name="connsiteX16553" fmla="*/ 6867478 w 8830208"/>
              <a:gd name="connsiteY16553" fmla="*/ 7055529 h 8856097"/>
              <a:gd name="connsiteX16554" fmla="*/ 6857953 w 8830208"/>
              <a:gd name="connsiteY16554" fmla="*/ 7046004 h 8856097"/>
              <a:gd name="connsiteX16555" fmla="*/ 6848428 w 8830208"/>
              <a:gd name="connsiteY16555" fmla="*/ 7055529 h 8856097"/>
              <a:gd name="connsiteX16556" fmla="*/ 6953203 w 8830208"/>
              <a:gd name="connsiteY16556" fmla="*/ 7055529 h 8856097"/>
              <a:gd name="connsiteX16557" fmla="*/ 6963290 w 8830208"/>
              <a:gd name="connsiteY16557" fmla="*/ 7065054 h 8856097"/>
              <a:gd name="connsiteX16558" fmla="*/ 6967490 w 8830208"/>
              <a:gd name="connsiteY16558" fmla="*/ 7055529 h 8856097"/>
              <a:gd name="connsiteX16559" fmla="*/ 6957403 w 8830208"/>
              <a:gd name="connsiteY16559" fmla="*/ 7046004 h 8856097"/>
              <a:gd name="connsiteX16560" fmla="*/ 6953203 w 8830208"/>
              <a:gd name="connsiteY16560" fmla="*/ 7055529 h 8856097"/>
              <a:gd name="connsiteX16561" fmla="*/ 7053720 w 8830208"/>
              <a:gd name="connsiteY16561" fmla="*/ 7054720 h 8856097"/>
              <a:gd name="connsiteX16562" fmla="*/ 7057168 w 8830208"/>
              <a:gd name="connsiteY16562" fmla="*/ 7069312 h 8856097"/>
              <a:gd name="connsiteX16563" fmla="*/ 7071760 w 8830208"/>
              <a:gd name="connsiteY16563" fmla="*/ 7065864 h 8856097"/>
              <a:gd name="connsiteX16564" fmla="*/ 7068312 w 8830208"/>
              <a:gd name="connsiteY16564" fmla="*/ 7051272 h 8856097"/>
              <a:gd name="connsiteX16565" fmla="*/ 7053720 w 8830208"/>
              <a:gd name="connsiteY16565" fmla="*/ 7054720 h 8856097"/>
              <a:gd name="connsiteX16566" fmla="*/ 7282225 w 8830208"/>
              <a:gd name="connsiteY16566" fmla="*/ 7054873 h 8856097"/>
              <a:gd name="connsiteX16567" fmla="*/ 7286425 w 8830208"/>
              <a:gd name="connsiteY16567" fmla="*/ 7069722 h 8856097"/>
              <a:gd name="connsiteX16568" fmla="*/ 7296103 w 8830208"/>
              <a:gd name="connsiteY16568" fmla="*/ 7060854 h 8856097"/>
              <a:gd name="connsiteX16569" fmla="*/ 7282225 w 8830208"/>
              <a:gd name="connsiteY16569" fmla="*/ 7054873 h 8856097"/>
              <a:gd name="connsiteX16570" fmla="*/ 7812358 w 8830208"/>
              <a:gd name="connsiteY16570" fmla="*/ 7057435 h 8856097"/>
              <a:gd name="connsiteX16571" fmla="*/ 7815215 w 8830208"/>
              <a:gd name="connsiteY16571" fmla="*/ 7084104 h 8856097"/>
              <a:gd name="connsiteX16572" fmla="*/ 7829503 w 8830208"/>
              <a:gd name="connsiteY16572" fmla="*/ 7080123 h 8856097"/>
              <a:gd name="connsiteX16573" fmla="*/ 7835284 w 8830208"/>
              <a:gd name="connsiteY16573" fmla="*/ 7061073 h 8856097"/>
              <a:gd name="connsiteX16574" fmla="*/ 7812358 w 8830208"/>
              <a:gd name="connsiteY16574" fmla="*/ 7057435 h 8856097"/>
              <a:gd name="connsiteX16575" fmla="*/ 8216856 w 8830208"/>
              <a:gd name="connsiteY16575" fmla="*/ 7052358 h 8856097"/>
              <a:gd name="connsiteX16576" fmla="*/ 8210503 w 8830208"/>
              <a:gd name="connsiteY16576" fmla="*/ 7068550 h 8856097"/>
              <a:gd name="connsiteX16577" fmla="*/ 8221770 w 8830208"/>
              <a:gd name="connsiteY16577" fmla="*/ 7067122 h 8856097"/>
              <a:gd name="connsiteX16578" fmla="*/ 8228124 w 8830208"/>
              <a:gd name="connsiteY16578" fmla="*/ 7050929 h 8856097"/>
              <a:gd name="connsiteX16579" fmla="*/ 8216856 w 8830208"/>
              <a:gd name="connsiteY16579" fmla="*/ 7052358 h 8856097"/>
              <a:gd name="connsiteX16580" fmla="*/ 8410527 w 8830208"/>
              <a:gd name="connsiteY16580" fmla="*/ 7055529 h 8856097"/>
              <a:gd name="connsiteX16581" fmla="*/ 8420052 w 8830208"/>
              <a:gd name="connsiteY16581" fmla="*/ 7065054 h 8856097"/>
              <a:gd name="connsiteX16582" fmla="*/ 8429577 w 8830208"/>
              <a:gd name="connsiteY16582" fmla="*/ 7055529 h 8856097"/>
              <a:gd name="connsiteX16583" fmla="*/ 8420052 w 8830208"/>
              <a:gd name="connsiteY16583" fmla="*/ 7046004 h 8856097"/>
              <a:gd name="connsiteX16584" fmla="*/ 8410527 w 8830208"/>
              <a:gd name="connsiteY16584" fmla="*/ 7055529 h 8856097"/>
              <a:gd name="connsiteX16585" fmla="*/ 8515302 w 8830208"/>
              <a:gd name="connsiteY16585" fmla="*/ 7055529 h 8856097"/>
              <a:gd name="connsiteX16586" fmla="*/ 8525390 w 8830208"/>
              <a:gd name="connsiteY16586" fmla="*/ 7065054 h 8856097"/>
              <a:gd name="connsiteX16587" fmla="*/ 8529590 w 8830208"/>
              <a:gd name="connsiteY16587" fmla="*/ 7055529 h 8856097"/>
              <a:gd name="connsiteX16588" fmla="*/ 8519503 w 8830208"/>
              <a:gd name="connsiteY16588" fmla="*/ 7046004 h 8856097"/>
              <a:gd name="connsiteX16589" fmla="*/ 8515302 w 8830208"/>
              <a:gd name="connsiteY16589" fmla="*/ 7055529 h 8856097"/>
              <a:gd name="connsiteX16590" fmla="*/ 7196881 w 8830208"/>
              <a:gd name="connsiteY16590" fmla="*/ 7063778 h 8856097"/>
              <a:gd name="connsiteX16591" fmla="*/ 7195138 w 8830208"/>
              <a:gd name="connsiteY16591" fmla="*/ 7081562 h 8856097"/>
              <a:gd name="connsiteX16592" fmla="*/ 7208349 w 8830208"/>
              <a:gd name="connsiteY16592" fmla="*/ 7063740 h 8856097"/>
              <a:gd name="connsiteX16593" fmla="*/ 7204339 w 8830208"/>
              <a:gd name="connsiteY16593" fmla="*/ 7051710 h 8856097"/>
              <a:gd name="connsiteX16594" fmla="*/ 7196881 w 8830208"/>
              <a:gd name="connsiteY16594" fmla="*/ 7063778 h 8856097"/>
              <a:gd name="connsiteX16595" fmla="*/ 7537742 w 8830208"/>
              <a:gd name="connsiteY16595" fmla="*/ 7069627 h 8856097"/>
              <a:gd name="connsiteX16596" fmla="*/ 7552382 w 8830208"/>
              <a:gd name="connsiteY16596" fmla="*/ 7080419 h 8856097"/>
              <a:gd name="connsiteX16597" fmla="*/ 7553668 w 8830208"/>
              <a:gd name="connsiteY16597" fmla="*/ 7060540 h 8856097"/>
              <a:gd name="connsiteX16598" fmla="*/ 7537742 w 8830208"/>
              <a:gd name="connsiteY16598" fmla="*/ 7069627 h 8856097"/>
              <a:gd name="connsiteX16599" fmla="*/ 7696153 w 8830208"/>
              <a:gd name="connsiteY16599" fmla="*/ 7074579 h 8856097"/>
              <a:gd name="connsiteX16600" fmla="*/ 7689847 w 8830208"/>
              <a:gd name="connsiteY16600" fmla="*/ 7100021 h 8856097"/>
              <a:gd name="connsiteX16601" fmla="*/ 7705678 w 8830208"/>
              <a:gd name="connsiteY16601" fmla="*/ 7084104 h 8856097"/>
              <a:gd name="connsiteX16602" fmla="*/ 7711983 w 8830208"/>
              <a:gd name="connsiteY16602" fmla="*/ 7058664 h 8856097"/>
              <a:gd name="connsiteX16603" fmla="*/ 7696153 w 8830208"/>
              <a:gd name="connsiteY16603" fmla="*/ 7074579 h 8856097"/>
              <a:gd name="connsiteX16604" fmla="*/ 8258880 w 8830208"/>
              <a:gd name="connsiteY16604" fmla="*/ 7070608 h 8856097"/>
              <a:gd name="connsiteX16605" fmla="*/ 8264633 w 8830208"/>
              <a:gd name="connsiteY16605" fmla="*/ 7076371 h 8856097"/>
              <a:gd name="connsiteX16606" fmla="*/ 8263881 w 8830208"/>
              <a:gd name="connsiteY16606" fmla="*/ 7058111 h 8856097"/>
              <a:gd name="connsiteX16607" fmla="*/ 8258880 w 8830208"/>
              <a:gd name="connsiteY16607" fmla="*/ 7070608 h 8856097"/>
              <a:gd name="connsiteX16608" fmla="*/ 8689381 w 8830208"/>
              <a:gd name="connsiteY16608" fmla="*/ 7129348 h 8856097"/>
              <a:gd name="connsiteX16609" fmla="*/ 8612743 w 8830208"/>
              <a:gd name="connsiteY16609" fmla="*/ 7251393 h 8856097"/>
              <a:gd name="connsiteX16610" fmla="*/ 8676780 w 8830208"/>
              <a:gd name="connsiteY16610" fmla="*/ 7173707 h 8856097"/>
              <a:gd name="connsiteX16611" fmla="*/ 8750018 w 8830208"/>
              <a:gd name="connsiteY16611" fmla="*/ 7079352 h 8856097"/>
              <a:gd name="connsiteX16612" fmla="*/ 8754618 w 8830208"/>
              <a:gd name="connsiteY16612" fmla="*/ 7055529 h 8856097"/>
              <a:gd name="connsiteX16613" fmla="*/ 8689381 w 8830208"/>
              <a:gd name="connsiteY16613" fmla="*/ 7129348 h 8856097"/>
              <a:gd name="connsiteX16614" fmla="*/ 6996475 w 8830208"/>
              <a:gd name="connsiteY16614" fmla="*/ 7073923 h 8856097"/>
              <a:gd name="connsiteX16615" fmla="*/ 7000675 w 8830208"/>
              <a:gd name="connsiteY16615" fmla="*/ 7088772 h 8856097"/>
              <a:gd name="connsiteX16616" fmla="*/ 7010353 w 8830208"/>
              <a:gd name="connsiteY16616" fmla="*/ 7079904 h 8856097"/>
              <a:gd name="connsiteX16617" fmla="*/ 6996475 w 8830208"/>
              <a:gd name="connsiteY16617" fmla="*/ 7073923 h 8856097"/>
              <a:gd name="connsiteX16618" fmla="*/ 7096078 w 8830208"/>
              <a:gd name="connsiteY16618" fmla="*/ 7078780 h 8856097"/>
              <a:gd name="connsiteX16619" fmla="*/ 7105603 w 8830208"/>
              <a:gd name="connsiteY16619" fmla="*/ 7093629 h 8856097"/>
              <a:gd name="connsiteX16620" fmla="*/ 7115128 w 8830208"/>
              <a:gd name="connsiteY16620" fmla="*/ 7084667 h 8856097"/>
              <a:gd name="connsiteX16621" fmla="*/ 7105603 w 8830208"/>
              <a:gd name="connsiteY16621" fmla="*/ 7069817 h 8856097"/>
              <a:gd name="connsiteX16622" fmla="*/ 7096078 w 8830208"/>
              <a:gd name="connsiteY16622" fmla="*/ 7078780 h 8856097"/>
              <a:gd name="connsiteX16623" fmla="*/ 7320706 w 8830208"/>
              <a:gd name="connsiteY16623" fmla="*/ 7073303 h 8856097"/>
              <a:gd name="connsiteX16624" fmla="*/ 7318963 w 8830208"/>
              <a:gd name="connsiteY16624" fmla="*/ 7091087 h 8856097"/>
              <a:gd name="connsiteX16625" fmla="*/ 7332174 w 8830208"/>
              <a:gd name="connsiteY16625" fmla="*/ 7073265 h 8856097"/>
              <a:gd name="connsiteX16626" fmla="*/ 7328164 w 8830208"/>
              <a:gd name="connsiteY16626" fmla="*/ 7061235 h 8856097"/>
              <a:gd name="connsiteX16627" fmla="*/ 7320706 w 8830208"/>
              <a:gd name="connsiteY16627" fmla="*/ 7073303 h 8856097"/>
              <a:gd name="connsiteX16628" fmla="*/ 7419928 w 8830208"/>
              <a:gd name="connsiteY16628" fmla="*/ 7074579 h 8856097"/>
              <a:gd name="connsiteX16629" fmla="*/ 7429453 w 8830208"/>
              <a:gd name="connsiteY16629" fmla="*/ 7084104 h 8856097"/>
              <a:gd name="connsiteX16630" fmla="*/ 7438978 w 8830208"/>
              <a:gd name="connsiteY16630" fmla="*/ 7074579 h 8856097"/>
              <a:gd name="connsiteX16631" fmla="*/ 7429453 w 8830208"/>
              <a:gd name="connsiteY16631" fmla="*/ 7065054 h 8856097"/>
              <a:gd name="connsiteX16632" fmla="*/ 7419928 w 8830208"/>
              <a:gd name="connsiteY16632" fmla="*/ 7074579 h 8856097"/>
              <a:gd name="connsiteX16633" fmla="*/ 7859820 w 8830208"/>
              <a:gd name="connsiteY16633" fmla="*/ 7076647 h 8856097"/>
              <a:gd name="connsiteX16634" fmla="*/ 7857439 w 8830208"/>
              <a:gd name="connsiteY16634" fmla="*/ 7112679 h 8856097"/>
              <a:gd name="connsiteX16635" fmla="*/ 7874985 w 8830208"/>
              <a:gd name="connsiteY16635" fmla="*/ 7069255 h 8856097"/>
              <a:gd name="connsiteX16636" fmla="*/ 7859820 w 8830208"/>
              <a:gd name="connsiteY16636" fmla="*/ 7076647 h 8856097"/>
              <a:gd name="connsiteX16637" fmla="*/ 8141961 w 8830208"/>
              <a:gd name="connsiteY16637" fmla="*/ 7086486 h 8856097"/>
              <a:gd name="connsiteX16638" fmla="*/ 8094983 w 8830208"/>
              <a:gd name="connsiteY16638" fmla="*/ 7183365 h 8856097"/>
              <a:gd name="connsiteX16639" fmla="*/ 8170812 w 8830208"/>
              <a:gd name="connsiteY16639" fmla="*/ 7072198 h 8856097"/>
              <a:gd name="connsiteX16640" fmla="*/ 8141961 w 8830208"/>
              <a:gd name="connsiteY16640" fmla="*/ 7086486 h 8856097"/>
              <a:gd name="connsiteX16641" fmla="*/ 8343853 w 8830208"/>
              <a:gd name="connsiteY16641" fmla="*/ 7074579 h 8856097"/>
              <a:gd name="connsiteX16642" fmla="*/ 8353378 w 8830208"/>
              <a:gd name="connsiteY16642" fmla="*/ 7084104 h 8856097"/>
              <a:gd name="connsiteX16643" fmla="*/ 8362903 w 8830208"/>
              <a:gd name="connsiteY16643" fmla="*/ 7074579 h 8856097"/>
              <a:gd name="connsiteX16644" fmla="*/ 8353378 w 8830208"/>
              <a:gd name="connsiteY16644" fmla="*/ 7065054 h 8856097"/>
              <a:gd name="connsiteX16645" fmla="*/ 8343853 w 8830208"/>
              <a:gd name="connsiteY16645" fmla="*/ 7074579 h 8856097"/>
              <a:gd name="connsiteX16646" fmla="*/ 8448627 w 8830208"/>
              <a:gd name="connsiteY16646" fmla="*/ 7074579 h 8856097"/>
              <a:gd name="connsiteX16647" fmla="*/ 8458152 w 8830208"/>
              <a:gd name="connsiteY16647" fmla="*/ 7084104 h 8856097"/>
              <a:gd name="connsiteX16648" fmla="*/ 8467677 w 8830208"/>
              <a:gd name="connsiteY16648" fmla="*/ 7074579 h 8856097"/>
              <a:gd name="connsiteX16649" fmla="*/ 8458152 w 8830208"/>
              <a:gd name="connsiteY16649" fmla="*/ 7065054 h 8856097"/>
              <a:gd name="connsiteX16650" fmla="*/ 8448627 w 8830208"/>
              <a:gd name="connsiteY16650" fmla="*/ 7074579 h 8856097"/>
              <a:gd name="connsiteX16651" fmla="*/ 6591253 w 8830208"/>
              <a:gd name="connsiteY16651" fmla="*/ 7084104 h 8856097"/>
              <a:gd name="connsiteX16652" fmla="*/ 6600778 w 8830208"/>
              <a:gd name="connsiteY16652" fmla="*/ 7093629 h 8856097"/>
              <a:gd name="connsiteX16653" fmla="*/ 6610303 w 8830208"/>
              <a:gd name="connsiteY16653" fmla="*/ 7084104 h 8856097"/>
              <a:gd name="connsiteX16654" fmla="*/ 6600778 w 8830208"/>
              <a:gd name="connsiteY16654" fmla="*/ 7074579 h 8856097"/>
              <a:gd name="connsiteX16655" fmla="*/ 6591253 w 8830208"/>
              <a:gd name="connsiteY16655" fmla="*/ 7084104 h 8856097"/>
              <a:gd name="connsiteX16656" fmla="*/ 6696028 w 8830208"/>
              <a:gd name="connsiteY16656" fmla="*/ 7084104 h 8856097"/>
              <a:gd name="connsiteX16657" fmla="*/ 6705553 w 8830208"/>
              <a:gd name="connsiteY16657" fmla="*/ 7093629 h 8856097"/>
              <a:gd name="connsiteX16658" fmla="*/ 6715078 w 8830208"/>
              <a:gd name="connsiteY16658" fmla="*/ 7084104 h 8856097"/>
              <a:gd name="connsiteX16659" fmla="*/ 6705553 w 8830208"/>
              <a:gd name="connsiteY16659" fmla="*/ 7074579 h 8856097"/>
              <a:gd name="connsiteX16660" fmla="*/ 6696028 w 8830208"/>
              <a:gd name="connsiteY16660" fmla="*/ 7084104 h 8856097"/>
              <a:gd name="connsiteX16661" fmla="*/ 6791278 w 8830208"/>
              <a:gd name="connsiteY16661" fmla="*/ 7084104 h 8856097"/>
              <a:gd name="connsiteX16662" fmla="*/ 6800803 w 8830208"/>
              <a:gd name="connsiteY16662" fmla="*/ 7093629 h 8856097"/>
              <a:gd name="connsiteX16663" fmla="*/ 6810328 w 8830208"/>
              <a:gd name="connsiteY16663" fmla="*/ 7084104 h 8856097"/>
              <a:gd name="connsiteX16664" fmla="*/ 6800803 w 8830208"/>
              <a:gd name="connsiteY16664" fmla="*/ 7074579 h 8856097"/>
              <a:gd name="connsiteX16665" fmla="*/ 6791278 w 8830208"/>
              <a:gd name="connsiteY16665" fmla="*/ 7084104 h 8856097"/>
              <a:gd name="connsiteX16666" fmla="*/ 7736158 w 8830208"/>
              <a:gd name="connsiteY16666" fmla="*/ 7094115 h 8856097"/>
              <a:gd name="connsiteX16667" fmla="*/ 7733919 w 8830208"/>
              <a:gd name="connsiteY16667" fmla="*/ 7122204 h 8856097"/>
              <a:gd name="connsiteX16668" fmla="*/ 7755236 w 8830208"/>
              <a:gd name="connsiteY16668" fmla="*/ 7080533 h 8856097"/>
              <a:gd name="connsiteX16669" fmla="*/ 7736158 w 8830208"/>
              <a:gd name="connsiteY16669" fmla="*/ 7094115 h 8856097"/>
              <a:gd name="connsiteX16670" fmla="*/ 8291875 w 8830208"/>
              <a:gd name="connsiteY16670" fmla="*/ 7083448 h 8856097"/>
              <a:gd name="connsiteX16671" fmla="*/ 8296075 w 8830208"/>
              <a:gd name="connsiteY16671" fmla="*/ 7098297 h 8856097"/>
              <a:gd name="connsiteX16672" fmla="*/ 8305753 w 8830208"/>
              <a:gd name="connsiteY16672" fmla="*/ 7089429 h 8856097"/>
              <a:gd name="connsiteX16673" fmla="*/ 8291875 w 8830208"/>
              <a:gd name="connsiteY16673" fmla="*/ 7083448 h 8856097"/>
              <a:gd name="connsiteX16674" fmla="*/ 7229428 w 8830208"/>
              <a:gd name="connsiteY16674" fmla="*/ 7094192 h 8856097"/>
              <a:gd name="connsiteX16675" fmla="*/ 7238953 w 8830208"/>
              <a:gd name="connsiteY16675" fmla="*/ 7098392 h 8856097"/>
              <a:gd name="connsiteX16676" fmla="*/ 7248478 w 8830208"/>
              <a:gd name="connsiteY16676" fmla="*/ 7088305 h 8856097"/>
              <a:gd name="connsiteX16677" fmla="*/ 7238953 w 8830208"/>
              <a:gd name="connsiteY16677" fmla="*/ 7084104 h 8856097"/>
              <a:gd name="connsiteX16678" fmla="*/ 7229428 w 8830208"/>
              <a:gd name="connsiteY16678" fmla="*/ 7094192 h 8856097"/>
              <a:gd name="connsiteX16679" fmla="*/ 7358425 w 8830208"/>
              <a:gd name="connsiteY16679" fmla="*/ 7092973 h 8856097"/>
              <a:gd name="connsiteX16680" fmla="*/ 7362625 w 8830208"/>
              <a:gd name="connsiteY16680" fmla="*/ 7107822 h 8856097"/>
              <a:gd name="connsiteX16681" fmla="*/ 7372303 w 8830208"/>
              <a:gd name="connsiteY16681" fmla="*/ 7098954 h 8856097"/>
              <a:gd name="connsiteX16682" fmla="*/ 7358425 w 8830208"/>
              <a:gd name="connsiteY16682" fmla="*/ 7092973 h 8856097"/>
              <a:gd name="connsiteX16683" fmla="*/ 7463200 w 8830208"/>
              <a:gd name="connsiteY16683" fmla="*/ 7092973 h 8856097"/>
              <a:gd name="connsiteX16684" fmla="*/ 7480516 w 8830208"/>
              <a:gd name="connsiteY16684" fmla="*/ 7106069 h 8856097"/>
              <a:gd name="connsiteX16685" fmla="*/ 7477640 w 8830208"/>
              <a:gd name="connsiteY16685" fmla="*/ 7084104 h 8856097"/>
              <a:gd name="connsiteX16686" fmla="*/ 7463200 w 8830208"/>
              <a:gd name="connsiteY16686" fmla="*/ 7092973 h 8856097"/>
              <a:gd name="connsiteX16687" fmla="*/ 7581853 w 8830208"/>
              <a:gd name="connsiteY16687" fmla="*/ 7098954 h 8856097"/>
              <a:gd name="connsiteX16688" fmla="*/ 7591378 w 8830208"/>
              <a:gd name="connsiteY16688" fmla="*/ 7107917 h 8856097"/>
              <a:gd name="connsiteX16689" fmla="*/ 7600903 w 8830208"/>
              <a:gd name="connsiteY16689" fmla="*/ 7093068 h 8856097"/>
              <a:gd name="connsiteX16690" fmla="*/ 7591378 w 8830208"/>
              <a:gd name="connsiteY16690" fmla="*/ 7084104 h 8856097"/>
              <a:gd name="connsiteX16691" fmla="*/ 7581853 w 8830208"/>
              <a:gd name="connsiteY16691" fmla="*/ 7098954 h 8856097"/>
              <a:gd name="connsiteX16692" fmla="*/ 8386715 w 8830208"/>
              <a:gd name="connsiteY16692" fmla="*/ 7093629 h 8856097"/>
              <a:gd name="connsiteX16693" fmla="*/ 8390915 w 8830208"/>
              <a:gd name="connsiteY16693" fmla="*/ 7103154 h 8856097"/>
              <a:gd name="connsiteX16694" fmla="*/ 8401002 w 8830208"/>
              <a:gd name="connsiteY16694" fmla="*/ 7093629 h 8856097"/>
              <a:gd name="connsiteX16695" fmla="*/ 8396802 w 8830208"/>
              <a:gd name="connsiteY16695" fmla="*/ 7084104 h 8856097"/>
              <a:gd name="connsiteX16696" fmla="*/ 8386715 w 8830208"/>
              <a:gd name="connsiteY16696" fmla="*/ 7093629 h 8856097"/>
              <a:gd name="connsiteX16697" fmla="*/ 8486727 w 8830208"/>
              <a:gd name="connsiteY16697" fmla="*/ 7093629 h 8856097"/>
              <a:gd name="connsiteX16698" fmla="*/ 8496252 w 8830208"/>
              <a:gd name="connsiteY16698" fmla="*/ 7103154 h 8856097"/>
              <a:gd name="connsiteX16699" fmla="*/ 8505777 w 8830208"/>
              <a:gd name="connsiteY16699" fmla="*/ 7093629 h 8856097"/>
              <a:gd name="connsiteX16700" fmla="*/ 8496252 w 8830208"/>
              <a:gd name="connsiteY16700" fmla="*/ 7084104 h 8856097"/>
              <a:gd name="connsiteX16701" fmla="*/ 8486727 w 8830208"/>
              <a:gd name="connsiteY16701" fmla="*/ 7093629 h 8856097"/>
              <a:gd name="connsiteX16702" fmla="*/ 8539905 w 8830208"/>
              <a:gd name="connsiteY16702" fmla="*/ 7092353 h 8856097"/>
              <a:gd name="connsiteX16703" fmla="*/ 8538163 w 8830208"/>
              <a:gd name="connsiteY16703" fmla="*/ 7110137 h 8856097"/>
              <a:gd name="connsiteX16704" fmla="*/ 8551373 w 8830208"/>
              <a:gd name="connsiteY16704" fmla="*/ 7092315 h 8856097"/>
              <a:gd name="connsiteX16705" fmla="*/ 8547364 w 8830208"/>
              <a:gd name="connsiteY16705" fmla="*/ 7080285 h 8856097"/>
              <a:gd name="connsiteX16706" fmla="*/ 8539905 w 8830208"/>
              <a:gd name="connsiteY16706" fmla="*/ 7092353 h 8856097"/>
              <a:gd name="connsiteX16707" fmla="*/ 8772477 w 8830208"/>
              <a:gd name="connsiteY16707" fmla="*/ 7098954 h 8856097"/>
              <a:gd name="connsiteX16708" fmla="*/ 8782002 w 8830208"/>
              <a:gd name="connsiteY16708" fmla="*/ 7107917 h 8856097"/>
              <a:gd name="connsiteX16709" fmla="*/ 8791527 w 8830208"/>
              <a:gd name="connsiteY16709" fmla="*/ 7093068 h 8856097"/>
              <a:gd name="connsiteX16710" fmla="*/ 8782002 w 8830208"/>
              <a:gd name="connsiteY16710" fmla="*/ 7084104 h 8856097"/>
              <a:gd name="connsiteX16711" fmla="*/ 8772477 w 8830208"/>
              <a:gd name="connsiteY16711" fmla="*/ 7098954 h 8856097"/>
              <a:gd name="connsiteX16712" fmla="*/ 6634525 w 8830208"/>
              <a:gd name="connsiteY16712" fmla="*/ 7102498 h 8856097"/>
              <a:gd name="connsiteX16713" fmla="*/ 6638725 w 8830208"/>
              <a:gd name="connsiteY16713" fmla="*/ 7117347 h 8856097"/>
              <a:gd name="connsiteX16714" fmla="*/ 6648403 w 8830208"/>
              <a:gd name="connsiteY16714" fmla="*/ 7108479 h 8856097"/>
              <a:gd name="connsiteX16715" fmla="*/ 6634525 w 8830208"/>
              <a:gd name="connsiteY16715" fmla="*/ 7102498 h 8856097"/>
              <a:gd name="connsiteX16716" fmla="*/ 6739300 w 8830208"/>
              <a:gd name="connsiteY16716" fmla="*/ 7102498 h 8856097"/>
              <a:gd name="connsiteX16717" fmla="*/ 6743500 w 8830208"/>
              <a:gd name="connsiteY16717" fmla="*/ 7117347 h 8856097"/>
              <a:gd name="connsiteX16718" fmla="*/ 6753178 w 8830208"/>
              <a:gd name="connsiteY16718" fmla="*/ 7108479 h 8856097"/>
              <a:gd name="connsiteX16719" fmla="*/ 6739300 w 8830208"/>
              <a:gd name="connsiteY16719" fmla="*/ 7102498 h 8856097"/>
              <a:gd name="connsiteX16720" fmla="*/ 6934153 w 8830208"/>
              <a:gd name="connsiteY16720" fmla="*/ 7103154 h 8856097"/>
              <a:gd name="connsiteX16721" fmla="*/ 6943678 w 8830208"/>
              <a:gd name="connsiteY16721" fmla="*/ 7112679 h 8856097"/>
              <a:gd name="connsiteX16722" fmla="*/ 6953203 w 8830208"/>
              <a:gd name="connsiteY16722" fmla="*/ 7103154 h 8856097"/>
              <a:gd name="connsiteX16723" fmla="*/ 6943678 w 8830208"/>
              <a:gd name="connsiteY16723" fmla="*/ 7093629 h 8856097"/>
              <a:gd name="connsiteX16724" fmla="*/ 6934153 w 8830208"/>
              <a:gd name="connsiteY16724" fmla="*/ 7103154 h 8856097"/>
              <a:gd name="connsiteX16725" fmla="*/ 7038928 w 8830208"/>
              <a:gd name="connsiteY16725" fmla="*/ 7103154 h 8856097"/>
              <a:gd name="connsiteX16726" fmla="*/ 7048453 w 8830208"/>
              <a:gd name="connsiteY16726" fmla="*/ 7112679 h 8856097"/>
              <a:gd name="connsiteX16727" fmla="*/ 7057978 w 8830208"/>
              <a:gd name="connsiteY16727" fmla="*/ 7103154 h 8856097"/>
              <a:gd name="connsiteX16728" fmla="*/ 7048453 w 8830208"/>
              <a:gd name="connsiteY16728" fmla="*/ 7093629 h 8856097"/>
              <a:gd name="connsiteX16729" fmla="*/ 7038928 w 8830208"/>
              <a:gd name="connsiteY16729" fmla="*/ 7103154 h 8856097"/>
              <a:gd name="connsiteX16730" fmla="*/ 7134178 w 8830208"/>
              <a:gd name="connsiteY16730" fmla="*/ 7103154 h 8856097"/>
              <a:gd name="connsiteX16731" fmla="*/ 7143703 w 8830208"/>
              <a:gd name="connsiteY16731" fmla="*/ 7112679 h 8856097"/>
              <a:gd name="connsiteX16732" fmla="*/ 7153228 w 8830208"/>
              <a:gd name="connsiteY16732" fmla="*/ 7103154 h 8856097"/>
              <a:gd name="connsiteX16733" fmla="*/ 7143703 w 8830208"/>
              <a:gd name="connsiteY16733" fmla="*/ 7093629 h 8856097"/>
              <a:gd name="connsiteX16734" fmla="*/ 7134178 w 8830208"/>
              <a:gd name="connsiteY16734" fmla="*/ 7103154 h 8856097"/>
              <a:gd name="connsiteX16735" fmla="*/ 7263556 w 8830208"/>
              <a:gd name="connsiteY16735" fmla="*/ 7101878 h 8856097"/>
              <a:gd name="connsiteX16736" fmla="*/ 7261813 w 8830208"/>
              <a:gd name="connsiteY16736" fmla="*/ 7119662 h 8856097"/>
              <a:gd name="connsiteX16737" fmla="*/ 7275024 w 8830208"/>
              <a:gd name="connsiteY16737" fmla="*/ 7101840 h 8856097"/>
              <a:gd name="connsiteX16738" fmla="*/ 7271014 w 8830208"/>
              <a:gd name="connsiteY16738" fmla="*/ 7089810 h 8856097"/>
              <a:gd name="connsiteX16739" fmla="*/ 7263556 w 8830208"/>
              <a:gd name="connsiteY16739" fmla="*/ 7101878 h 8856097"/>
              <a:gd name="connsiteX16740" fmla="*/ 7896625 w 8830208"/>
              <a:gd name="connsiteY16740" fmla="*/ 7111832 h 8856097"/>
              <a:gd name="connsiteX16741" fmla="*/ 7895673 w 8830208"/>
              <a:gd name="connsiteY16741" fmla="*/ 7136178 h 8856097"/>
              <a:gd name="connsiteX16742" fmla="*/ 7914780 w 8830208"/>
              <a:gd name="connsiteY16742" fmla="*/ 7123053 h 8856097"/>
              <a:gd name="connsiteX16743" fmla="*/ 7915732 w 8830208"/>
              <a:gd name="connsiteY16743" fmla="*/ 7098706 h 8856097"/>
              <a:gd name="connsiteX16744" fmla="*/ 7896625 w 8830208"/>
              <a:gd name="connsiteY16744" fmla="*/ 7111832 h 8856097"/>
              <a:gd name="connsiteX16745" fmla="*/ 7510415 w 8830208"/>
              <a:gd name="connsiteY16745" fmla="*/ 7112679 h 8856097"/>
              <a:gd name="connsiteX16746" fmla="*/ 7513025 w 8830208"/>
              <a:gd name="connsiteY16746" fmla="*/ 7133387 h 8856097"/>
              <a:gd name="connsiteX16747" fmla="*/ 7529465 w 8830208"/>
              <a:gd name="connsiteY16747" fmla="*/ 7131729 h 8856097"/>
              <a:gd name="connsiteX16748" fmla="*/ 7526855 w 8830208"/>
              <a:gd name="connsiteY16748" fmla="*/ 7111023 h 8856097"/>
              <a:gd name="connsiteX16749" fmla="*/ 7510415 w 8830208"/>
              <a:gd name="connsiteY16749" fmla="*/ 7112679 h 8856097"/>
              <a:gd name="connsiteX16750" fmla="*/ 7619953 w 8830208"/>
              <a:gd name="connsiteY16750" fmla="*/ 7118004 h 8856097"/>
              <a:gd name="connsiteX16751" fmla="*/ 7629478 w 8830208"/>
              <a:gd name="connsiteY16751" fmla="*/ 7126967 h 8856097"/>
              <a:gd name="connsiteX16752" fmla="*/ 7639003 w 8830208"/>
              <a:gd name="connsiteY16752" fmla="*/ 7112118 h 8856097"/>
              <a:gd name="connsiteX16753" fmla="*/ 7629478 w 8830208"/>
              <a:gd name="connsiteY16753" fmla="*/ 7103154 h 8856097"/>
              <a:gd name="connsiteX16754" fmla="*/ 7619953 w 8830208"/>
              <a:gd name="connsiteY16754" fmla="*/ 7118004 h 8856097"/>
              <a:gd name="connsiteX16755" fmla="*/ 7781878 w 8830208"/>
              <a:gd name="connsiteY16755" fmla="*/ 7111899 h 8856097"/>
              <a:gd name="connsiteX16756" fmla="*/ 7776334 w 8830208"/>
              <a:gd name="connsiteY16756" fmla="*/ 7138092 h 8856097"/>
              <a:gd name="connsiteX16757" fmla="*/ 7770800 w 8830208"/>
              <a:gd name="connsiteY16757" fmla="*/ 7155542 h 8856097"/>
              <a:gd name="connsiteX16758" fmla="*/ 7785859 w 8830208"/>
              <a:gd name="connsiteY16758" fmla="*/ 7137054 h 8856097"/>
              <a:gd name="connsiteX16759" fmla="*/ 7791403 w 8830208"/>
              <a:gd name="connsiteY16759" fmla="*/ 7103154 h 8856097"/>
              <a:gd name="connsiteX16760" fmla="*/ 7781878 w 8830208"/>
              <a:gd name="connsiteY16760" fmla="*/ 7111899 h 8856097"/>
              <a:gd name="connsiteX16761" fmla="*/ 8229553 w 8830208"/>
              <a:gd name="connsiteY16761" fmla="*/ 7118004 h 8856097"/>
              <a:gd name="connsiteX16762" fmla="*/ 8239078 w 8830208"/>
              <a:gd name="connsiteY16762" fmla="*/ 7126967 h 8856097"/>
              <a:gd name="connsiteX16763" fmla="*/ 8248603 w 8830208"/>
              <a:gd name="connsiteY16763" fmla="*/ 7112118 h 8856097"/>
              <a:gd name="connsiteX16764" fmla="*/ 8239078 w 8830208"/>
              <a:gd name="connsiteY16764" fmla="*/ 7103154 h 8856097"/>
              <a:gd name="connsiteX16765" fmla="*/ 8229553 w 8830208"/>
              <a:gd name="connsiteY16765" fmla="*/ 7118004 h 8856097"/>
              <a:gd name="connsiteX16766" fmla="*/ 8430330 w 8830208"/>
              <a:gd name="connsiteY16766" fmla="*/ 7118233 h 8856097"/>
              <a:gd name="connsiteX16767" fmla="*/ 8436083 w 8830208"/>
              <a:gd name="connsiteY16767" fmla="*/ 7123996 h 8856097"/>
              <a:gd name="connsiteX16768" fmla="*/ 8435330 w 8830208"/>
              <a:gd name="connsiteY16768" fmla="*/ 7105736 h 8856097"/>
              <a:gd name="connsiteX16769" fmla="*/ 8430330 w 8830208"/>
              <a:gd name="connsiteY16769" fmla="*/ 7118233 h 8856097"/>
              <a:gd name="connsiteX16770" fmla="*/ 6877003 w 8830208"/>
              <a:gd name="connsiteY16770" fmla="*/ 7127529 h 8856097"/>
              <a:gd name="connsiteX16771" fmla="*/ 6886528 w 8830208"/>
              <a:gd name="connsiteY16771" fmla="*/ 7136492 h 8856097"/>
              <a:gd name="connsiteX16772" fmla="*/ 6896053 w 8830208"/>
              <a:gd name="connsiteY16772" fmla="*/ 7121643 h 8856097"/>
              <a:gd name="connsiteX16773" fmla="*/ 6886528 w 8830208"/>
              <a:gd name="connsiteY16773" fmla="*/ 7112679 h 8856097"/>
              <a:gd name="connsiteX16774" fmla="*/ 6877003 w 8830208"/>
              <a:gd name="connsiteY16774" fmla="*/ 7127529 h 8856097"/>
              <a:gd name="connsiteX16775" fmla="*/ 6981778 w 8830208"/>
              <a:gd name="connsiteY16775" fmla="*/ 7122204 h 8856097"/>
              <a:gd name="connsiteX16776" fmla="*/ 6991865 w 8830208"/>
              <a:gd name="connsiteY16776" fmla="*/ 7131729 h 8856097"/>
              <a:gd name="connsiteX16777" fmla="*/ 6996065 w 8830208"/>
              <a:gd name="connsiteY16777" fmla="*/ 7122204 h 8856097"/>
              <a:gd name="connsiteX16778" fmla="*/ 6985978 w 8830208"/>
              <a:gd name="connsiteY16778" fmla="*/ 7112679 h 8856097"/>
              <a:gd name="connsiteX16779" fmla="*/ 6981778 w 8830208"/>
              <a:gd name="connsiteY16779" fmla="*/ 7122204 h 8856097"/>
              <a:gd name="connsiteX16780" fmla="*/ 7077028 w 8830208"/>
              <a:gd name="connsiteY16780" fmla="*/ 7122204 h 8856097"/>
              <a:gd name="connsiteX16781" fmla="*/ 7086553 w 8830208"/>
              <a:gd name="connsiteY16781" fmla="*/ 7131729 h 8856097"/>
              <a:gd name="connsiteX16782" fmla="*/ 7096078 w 8830208"/>
              <a:gd name="connsiteY16782" fmla="*/ 7122204 h 8856097"/>
              <a:gd name="connsiteX16783" fmla="*/ 7086553 w 8830208"/>
              <a:gd name="connsiteY16783" fmla="*/ 7112679 h 8856097"/>
              <a:gd name="connsiteX16784" fmla="*/ 7077028 w 8830208"/>
              <a:gd name="connsiteY16784" fmla="*/ 7122204 h 8856097"/>
              <a:gd name="connsiteX16785" fmla="*/ 7172278 w 8830208"/>
              <a:gd name="connsiteY16785" fmla="*/ 7122204 h 8856097"/>
              <a:gd name="connsiteX16786" fmla="*/ 7181803 w 8830208"/>
              <a:gd name="connsiteY16786" fmla="*/ 7131729 h 8856097"/>
              <a:gd name="connsiteX16787" fmla="*/ 7191328 w 8830208"/>
              <a:gd name="connsiteY16787" fmla="*/ 7122204 h 8856097"/>
              <a:gd name="connsiteX16788" fmla="*/ 7181803 w 8830208"/>
              <a:gd name="connsiteY16788" fmla="*/ 7112679 h 8856097"/>
              <a:gd name="connsiteX16789" fmla="*/ 7172278 w 8830208"/>
              <a:gd name="connsiteY16789" fmla="*/ 7122204 h 8856097"/>
              <a:gd name="connsiteX16790" fmla="*/ 7301656 w 8830208"/>
              <a:gd name="connsiteY16790" fmla="*/ 7120928 h 8856097"/>
              <a:gd name="connsiteX16791" fmla="*/ 7299913 w 8830208"/>
              <a:gd name="connsiteY16791" fmla="*/ 7138712 h 8856097"/>
              <a:gd name="connsiteX16792" fmla="*/ 7313124 w 8830208"/>
              <a:gd name="connsiteY16792" fmla="*/ 7120890 h 8856097"/>
              <a:gd name="connsiteX16793" fmla="*/ 7309114 w 8830208"/>
              <a:gd name="connsiteY16793" fmla="*/ 7108860 h 8856097"/>
              <a:gd name="connsiteX16794" fmla="*/ 7301656 w 8830208"/>
              <a:gd name="connsiteY16794" fmla="*/ 7120928 h 8856097"/>
              <a:gd name="connsiteX16795" fmla="*/ 7400878 w 8830208"/>
              <a:gd name="connsiteY16795" fmla="*/ 7122767 h 8856097"/>
              <a:gd name="connsiteX16796" fmla="*/ 7410403 w 8830208"/>
              <a:gd name="connsiteY16796" fmla="*/ 7126967 h 8856097"/>
              <a:gd name="connsiteX16797" fmla="*/ 7419928 w 8830208"/>
              <a:gd name="connsiteY16797" fmla="*/ 7116880 h 8856097"/>
              <a:gd name="connsiteX16798" fmla="*/ 7410403 w 8830208"/>
              <a:gd name="connsiteY16798" fmla="*/ 7112679 h 8856097"/>
              <a:gd name="connsiteX16799" fmla="*/ 7400878 w 8830208"/>
              <a:gd name="connsiteY16799" fmla="*/ 7122767 h 8856097"/>
              <a:gd name="connsiteX16800" fmla="*/ 6577375 w 8830208"/>
              <a:gd name="connsiteY16800" fmla="*/ 7131073 h 8856097"/>
              <a:gd name="connsiteX16801" fmla="*/ 6581575 w 8830208"/>
              <a:gd name="connsiteY16801" fmla="*/ 7145922 h 8856097"/>
              <a:gd name="connsiteX16802" fmla="*/ 6591253 w 8830208"/>
              <a:gd name="connsiteY16802" fmla="*/ 7137054 h 8856097"/>
              <a:gd name="connsiteX16803" fmla="*/ 6577375 w 8830208"/>
              <a:gd name="connsiteY16803" fmla="*/ 7131073 h 8856097"/>
              <a:gd name="connsiteX16804" fmla="*/ 6676978 w 8830208"/>
              <a:gd name="connsiteY16804" fmla="*/ 7131729 h 8856097"/>
              <a:gd name="connsiteX16805" fmla="*/ 6686503 w 8830208"/>
              <a:gd name="connsiteY16805" fmla="*/ 7141254 h 8856097"/>
              <a:gd name="connsiteX16806" fmla="*/ 6696028 w 8830208"/>
              <a:gd name="connsiteY16806" fmla="*/ 7131729 h 8856097"/>
              <a:gd name="connsiteX16807" fmla="*/ 6686503 w 8830208"/>
              <a:gd name="connsiteY16807" fmla="*/ 7122204 h 8856097"/>
              <a:gd name="connsiteX16808" fmla="*/ 6676978 w 8830208"/>
              <a:gd name="connsiteY16808" fmla="*/ 7131729 h 8856097"/>
              <a:gd name="connsiteX16809" fmla="*/ 6781753 w 8830208"/>
              <a:gd name="connsiteY16809" fmla="*/ 7132292 h 8856097"/>
              <a:gd name="connsiteX16810" fmla="*/ 6791278 w 8830208"/>
              <a:gd name="connsiteY16810" fmla="*/ 7136492 h 8856097"/>
              <a:gd name="connsiteX16811" fmla="*/ 6800803 w 8830208"/>
              <a:gd name="connsiteY16811" fmla="*/ 7126405 h 8856097"/>
              <a:gd name="connsiteX16812" fmla="*/ 6791278 w 8830208"/>
              <a:gd name="connsiteY16812" fmla="*/ 7122204 h 8856097"/>
              <a:gd name="connsiteX16813" fmla="*/ 6781753 w 8830208"/>
              <a:gd name="connsiteY16813" fmla="*/ 7132292 h 8856097"/>
              <a:gd name="connsiteX16814" fmla="*/ 7663606 w 8830208"/>
              <a:gd name="connsiteY16814" fmla="*/ 7130453 h 8856097"/>
              <a:gd name="connsiteX16815" fmla="*/ 7661863 w 8830208"/>
              <a:gd name="connsiteY16815" fmla="*/ 7148237 h 8856097"/>
              <a:gd name="connsiteX16816" fmla="*/ 7675074 w 8830208"/>
              <a:gd name="connsiteY16816" fmla="*/ 7130415 h 8856097"/>
              <a:gd name="connsiteX16817" fmla="*/ 7671064 w 8830208"/>
              <a:gd name="connsiteY16817" fmla="*/ 7118385 h 8856097"/>
              <a:gd name="connsiteX16818" fmla="*/ 7663606 w 8830208"/>
              <a:gd name="connsiteY16818" fmla="*/ 7130453 h 8856097"/>
              <a:gd name="connsiteX16819" fmla="*/ 7940631 w 8830208"/>
              <a:gd name="connsiteY16819" fmla="*/ 7128558 h 8856097"/>
              <a:gd name="connsiteX16820" fmla="*/ 7943469 w 8830208"/>
              <a:gd name="connsiteY16820" fmla="*/ 7160304 h 8856097"/>
              <a:gd name="connsiteX16821" fmla="*/ 7962853 w 8830208"/>
              <a:gd name="connsiteY16821" fmla="*/ 7141254 h 8856097"/>
              <a:gd name="connsiteX16822" fmla="*/ 7973044 w 8830208"/>
              <a:gd name="connsiteY16822" fmla="*/ 7122204 h 8856097"/>
              <a:gd name="connsiteX16823" fmla="*/ 7960014 w 8830208"/>
              <a:gd name="connsiteY16823" fmla="*/ 7122204 h 8856097"/>
              <a:gd name="connsiteX16824" fmla="*/ 7940631 w 8830208"/>
              <a:gd name="connsiteY16824" fmla="*/ 7128558 h 8856097"/>
              <a:gd name="connsiteX16825" fmla="*/ 8168431 w 8830208"/>
              <a:gd name="connsiteY16825" fmla="*/ 7130453 h 8856097"/>
              <a:gd name="connsiteX16826" fmla="*/ 8166688 w 8830208"/>
              <a:gd name="connsiteY16826" fmla="*/ 7148237 h 8856097"/>
              <a:gd name="connsiteX16827" fmla="*/ 8179899 w 8830208"/>
              <a:gd name="connsiteY16827" fmla="*/ 7130415 h 8856097"/>
              <a:gd name="connsiteX16828" fmla="*/ 8175889 w 8830208"/>
              <a:gd name="connsiteY16828" fmla="*/ 7118385 h 8856097"/>
              <a:gd name="connsiteX16829" fmla="*/ 8168431 w 8830208"/>
              <a:gd name="connsiteY16829" fmla="*/ 7130453 h 8856097"/>
              <a:gd name="connsiteX16830" fmla="*/ 8267653 w 8830208"/>
              <a:gd name="connsiteY16830" fmla="*/ 7137054 h 8856097"/>
              <a:gd name="connsiteX16831" fmla="*/ 8277178 w 8830208"/>
              <a:gd name="connsiteY16831" fmla="*/ 7146017 h 8856097"/>
              <a:gd name="connsiteX16832" fmla="*/ 8286703 w 8830208"/>
              <a:gd name="connsiteY16832" fmla="*/ 7131168 h 8856097"/>
              <a:gd name="connsiteX16833" fmla="*/ 8277178 w 8830208"/>
              <a:gd name="connsiteY16833" fmla="*/ 7122204 h 8856097"/>
              <a:gd name="connsiteX16834" fmla="*/ 8267653 w 8830208"/>
              <a:gd name="connsiteY16834" fmla="*/ 7137054 h 8856097"/>
              <a:gd name="connsiteX16835" fmla="*/ 8362903 w 8830208"/>
              <a:gd name="connsiteY16835" fmla="*/ 7131729 h 8856097"/>
              <a:gd name="connsiteX16836" fmla="*/ 8372428 w 8830208"/>
              <a:gd name="connsiteY16836" fmla="*/ 7141254 h 8856097"/>
              <a:gd name="connsiteX16837" fmla="*/ 8381953 w 8830208"/>
              <a:gd name="connsiteY16837" fmla="*/ 7131729 h 8856097"/>
              <a:gd name="connsiteX16838" fmla="*/ 8372428 w 8830208"/>
              <a:gd name="connsiteY16838" fmla="*/ 7122204 h 8856097"/>
              <a:gd name="connsiteX16839" fmla="*/ 8362903 w 8830208"/>
              <a:gd name="connsiteY16839" fmla="*/ 7131729 h 8856097"/>
              <a:gd name="connsiteX16840" fmla="*/ 8468430 w 8830208"/>
              <a:gd name="connsiteY16840" fmla="*/ 7137283 h 8856097"/>
              <a:gd name="connsiteX16841" fmla="*/ 8474183 w 8830208"/>
              <a:gd name="connsiteY16841" fmla="*/ 7143046 h 8856097"/>
              <a:gd name="connsiteX16842" fmla="*/ 8473430 w 8830208"/>
              <a:gd name="connsiteY16842" fmla="*/ 7124786 h 8856097"/>
              <a:gd name="connsiteX16843" fmla="*/ 8468430 w 8830208"/>
              <a:gd name="connsiteY16843" fmla="*/ 7137283 h 8856097"/>
              <a:gd name="connsiteX16844" fmla="*/ 8688057 w 8830208"/>
              <a:gd name="connsiteY16844" fmla="*/ 7204387 h 8856097"/>
              <a:gd name="connsiteX16845" fmla="*/ 8632641 w 8830208"/>
              <a:gd name="connsiteY16845" fmla="*/ 7312704 h 8856097"/>
              <a:gd name="connsiteX16846" fmla="*/ 8692172 w 8830208"/>
              <a:gd name="connsiteY16846" fmla="*/ 7229361 h 8856097"/>
              <a:gd name="connsiteX16847" fmla="*/ 8755809 w 8830208"/>
              <a:gd name="connsiteY16847" fmla="*/ 7142846 h 8856097"/>
              <a:gd name="connsiteX16848" fmla="*/ 8762952 w 8830208"/>
              <a:gd name="connsiteY16848" fmla="*/ 7130939 h 8856097"/>
              <a:gd name="connsiteX16849" fmla="*/ 8688057 w 8830208"/>
              <a:gd name="connsiteY16849" fmla="*/ 7204387 h 8856097"/>
              <a:gd name="connsiteX16850" fmla="*/ 6920275 w 8830208"/>
              <a:gd name="connsiteY16850" fmla="*/ 7140598 h 8856097"/>
              <a:gd name="connsiteX16851" fmla="*/ 6924475 w 8830208"/>
              <a:gd name="connsiteY16851" fmla="*/ 7155447 h 8856097"/>
              <a:gd name="connsiteX16852" fmla="*/ 6934153 w 8830208"/>
              <a:gd name="connsiteY16852" fmla="*/ 7146579 h 8856097"/>
              <a:gd name="connsiteX16853" fmla="*/ 6920275 w 8830208"/>
              <a:gd name="connsiteY16853" fmla="*/ 7140598 h 8856097"/>
              <a:gd name="connsiteX16854" fmla="*/ 7120300 w 8830208"/>
              <a:gd name="connsiteY16854" fmla="*/ 7140598 h 8856097"/>
              <a:gd name="connsiteX16855" fmla="*/ 7124500 w 8830208"/>
              <a:gd name="connsiteY16855" fmla="*/ 7155447 h 8856097"/>
              <a:gd name="connsiteX16856" fmla="*/ 7134178 w 8830208"/>
              <a:gd name="connsiteY16856" fmla="*/ 7146579 h 8856097"/>
              <a:gd name="connsiteX16857" fmla="*/ 7120300 w 8830208"/>
              <a:gd name="connsiteY16857" fmla="*/ 7140598 h 8856097"/>
              <a:gd name="connsiteX16858" fmla="*/ 7210378 w 8830208"/>
              <a:gd name="connsiteY16858" fmla="*/ 7141817 h 8856097"/>
              <a:gd name="connsiteX16859" fmla="*/ 7219903 w 8830208"/>
              <a:gd name="connsiteY16859" fmla="*/ 7146017 h 8856097"/>
              <a:gd name="connsiteX16860" fmla="*/ 7229428 w 8830208"/>
              <a:gd name="connsiteY16860" fmla="*/ 7135930 h 8856097"/>
              <a:gd name="connsiteX16861" fmla="*/ 7219903 w 8830208"/>
              <a:gd name="connsiteY16861" fmla="*/ 7131729 h 8856097"/>
              <a:gd name="connsiteX16862" fmla="*/ 7210378 w 8830208"/>
              <a:gd name="connsiteY16862" fmla="*/ 7141817 h 8856097"/>
              <a:gd name="connsiteX16863" fmla="*/ 7339375 w 8830208"/>
              <a:gd name="connsiteY16863" fmla="*/ 7140598 h 8856097"/>
              <a:gd name="connsiteX16864" fmla="*/ 7343575 w 8830208"/>
              <a:gd name="connsiteY16864" fmla="*/ 7155447 h 8856097"/>
              <a:gd name="connsiteX16865" fmla="*/ 7353253 w 8830208"/>
              <a:gd name="connsiteY16865" fmla="*/ 7146579 h 8856097"/>
              <a:gd name="connsiteX16866" fmla="*/ 7339375 w 8830208"/>
              <a:gd name="connsiteY16866" fmla="*/ 7140598 h 8856097"/>
              <a:gd name="connsiteX16867" fmla="*/ 7438978 w 8830208"/>
              <a:gd name="connsiteY16867" fmla="*/ 7141254 h 8856097"/>
              <a:gd name="connsiteX16868" fmla="*/ 7448503 w 8830208"/>
              <a:gd name="connsiteY16868" fmla="*/ 7150779 h 8856097"/>
              <a:gd name="connsiteX16869" fmla="*/ 7458028 w 8830208"/>
              <a:gd name="connsiteY16869" fmla="*/ 7141254 h 8856097"/>
              <a:gd name="connsiteX16870" fmla="*/ 7448503 w 8830208"/>
              <a:gd name="connsiteY16870" fmla="*/ 7131729 h 8856097"/>
              <a:gd name="connsiteX16871" fmla="*/ 7438978 w 8830208"/>
              <a:gd name="connsiteY16871" fmla="*/ 7141254 h 8856097"/>
              <a:gd name="connsiteX16872" fmla="*/ 7559631 w 8830208"/>
              <a:gd name="connsiteY16872" fmla="*/ 7138083 h 8856097"/>
              <a:gd name="connsiteX16873" fmla="*/ 7553278 w 8830208"/>
              <a:gd name="connsiteY16873" fmla="*/ 7154275 h 8856097"/>
              <a:gd name="connsiteX16874" fmla="*/ 7564545 w 8830208"/>
              <a:gd name="connsiteY16874" fmla="*/ 7152847 h 8856097"/>
              <a:gd name="connsiteX16875" fmla="*/ 7570899 w 8830208"/>
              <a:gd name="connsiteY16875" fmla="*/ 7136654 h 8856097"/>
              <a:gd name="connsiteX16876" fmla="*/ 7559631 w 8830208"/>
              <a:gd name="connsiteY16876" fmla="*/ 7138083 h 8856097"/>
              <a:gd name="connsiteX16877" fmla="*/ 7816006 w 8830208"/>
              <a:gd name="connsiteY16877" fmla="*/ 7147379 h 8856097"/>
              <a:gd name="connsiteX16878" fmla="*/ 7814758 w 8830208"/>
              <a:gd name="connsiteY16878" fmla="*/ 7167791 h 8856097"/>
              <a:gd name="connsiteX16879" fmla="*/ 7848553 w 8830208"/>
              <a:gd name="connsiteY16879" fmla="*/ 7140093 h 8856097"/>
              <a:gd name="connsiteX16880" fmla="*/ 7816006 w 8830208"/>
              <a:gd name="connsiteY16880" fmla="*/ 7147379 h 8856097"/>
              <a:gd name="connsiteX16881" fmla="*/ 8512130 w 8830208"/>
              <a:gd name="connsiteY16881" fmla="*/ 7138083 h 8856097"/>
              <a:gd name="connsiteX16882" fmla="*/ 8514283 w 8830208"/>
              <a:gd name="connsiteY16882" fmla="*/ 7160304 h 8856097"/>
              <a:gd name="connsiteX16883" fmla="*/ 8528275 w 8830208"/>
              <a:gd name="connsiteY16883" fmla="*/ 7146017 h 8856097"/>
              <a:gd name="connsiteX16884" fmla="*/ 8512130 w 8830208"/>
              <a:gd name="connsiteY16884" fmla="*/ 7138083 h 8856097"/>
              <a:gd name="connsiteX16885" fmla="*/ 6724603 w 8830208"/>
              <a:gd name="connsiteY16885" fmla="*/ 7156104 h 8856097"/>
              <a:gd name="connsiteX16886" fmla="*/ 6734280 w 8830208"/>
              <a:gd name="connsiteY16886" fmla="*/ 7164972 h 8856097"/>
              <a:gd name="connsiteX16887" fmla="*/ 6738481 w 8830208"/>
              <a:gd name="connsiteY16887" fmla="*/ 7150123 h 8856097"/>
              <a:gd name="connsiteX16888" fmla="*/ 6724603 w 8830208"/>
              <a:gd name="connsiteY16888" fmla="*/ 7156104 h 8856097"/>
              <a:gd name="connsiteX16889" fmla="*/ 6819853 w 8830208"/>
              <a:gd name="connsiteY16889" fmla="*/ 7150779 h 8856097"/>
              <a:gd name="connsiteX16890" fmla="*/ 6829378 w 8830208"/>
              <a:gd name="connsiteY16890" fmla="*/ 7160304 h 8856097"/>
              <a:gd name="connsiteX16891" fmla="*/ 6838903 w 8830208"/>
              <a:gd name="connsiteY16891" fmla="*/ 7150779 h 8856097"/>
              <a:gd name="connsiteX16892" fmla="*/ 6829378 w 8830208"/>
              <a:gd name="connsiteY16892" fmla="*/ 7141254 h 8856097"/>
              <a:gd name="connsiteX16893" fmla="*/ 6819853 w 8830208"/>
              <a:gd name="connsiteY16893" fmla="*/ 7150779 h 8856097"/>
              <a:gd name="connsiteX16894" fmla="*/ 7019878 w 8830208"/>
              <a:gd name="connsiteY16894" fmla="*/ 7150779 h 8856097"/>
              <a:gd name="connsiteX16895" fmla="*/ 7029403 w 8830208"/>
              <a:gd name="connsiteY16895" fmla="*/ 7160304 h 8856097"/>
              <a:gd name="connsiteX16896" fmla="*/ 7038928 w 8830208"/>
              <a:gd name="connsiteY16896" fmla="*/ 7150779 h 8856097"/>
              <a:gd name="connsiteX16897" fmla="*/ 7029403 w 8830208"/>
              <a:gd name="connsiteY16897" fmla="*/ 7141254 h 8856097"/>
              <a:gd name="connsiteX16898" fmla="*/ 7019878 w 8830208"/>
              <a:gd name="connsiteY16898" fmla="*/ 7150779 h 8856097"/>
              <a:gd name="connsiteX16899" fmla="*/ 7988256 w 8830208"/>
              <a:gd name="connsiteY16899" fmla="*/ 7147608 h 8856097"/>
              <a:gd name="connsiteX16900" fmla="*/ 7981903 w 8830208"/>
              <a:gd name="connsiteY16900" fmla="*/ 7172582 h 8856097"/>
              <a:gd name="connsiteX16901" fmla="*/ 7981903 w 8830208"/>
              <a:gd name="connsiteY16901" fmla="*/ 7191213 h 8856097"/>
              <a:gd name="connsiteX16902" fmla="*/ 7996190 w 8830208"/>
              <a:gd name="connsiteY16902" fmla="*/ 7179354 h 8856097"/>
              <a:gd name="connsiteX16903" fmla="*/ 8010478 w 8830208"/>
              <a:gd name="connsiteY16903" fmla="*/ 7154380 h 8856097"/>
              <a:gd name="connsiteX16904" fmla="*/ 7988256 w 8830208"/>
              <a:gd name="connsiteY16904" fmla="*/ 7147608 h 8856097"/>
              <a:gd name="connsiteX16905" fmla="*/ 8206531 w 8830208"/>
              <a:gd name="connsiteY16905" fmla="*/ 7149503 h 8856097"/>
              <a:gd name="connsiteX16906" fmla="*/ 8204788 w 8830208"/>
              <a:gd name="connsiteY16906" fmla="*/ 7167287 h 8856097"/>
              <a:gd name="connsiteX16907" fmla="*/ 8217999 w 8830208"/>
              <a:gd name="connsiteY16907" fmla="*/ 7149465 h 8856097"/>
              <a:gd name="connsiteX16908" fmla="*/ 8213989 w 8830208"/>
              <a:gd name="connsiteY16908" fmla="*/ 7137435 h 8856097"/>
              <a:gd name="connsiteX16909" fmla="*/ 8206531 w 8830208"/>
              <a:gd name="connsiteY16909" fmla="*/ 7149503 h 8856097"/>
              <a:gd name="connsiteX16910" fmla="*/ 8401002 w 8830208"/>
              <a:gd name="connsiteY16910" fmla="*/ 7156104 h 8856097"/>
              <a:gd name="connsiteX16911" fmla="*/ 8410680 w 8830208"/>
              <a:gd name="connsiteY16911" fmla="*/ 7164972 h 8856097"/>
              <a:gd name="connsiteX16912" fmla="*/ 8414881 w 8830208"/>
              <a:gd name="connsiteY16912" fmla="*/ 7150123 h 8856097"/>
              <a:gd name="connsiteX16913" fmla="*/ 8401002 w 8830208"/>
              <a:gd name="connsiteY16913" fmla="*/ 7156104 h 8856097"/>
              <a:gd name="connsiteX16914" fmla="*/ 8787555 w 8830208"/>
              <a:gd name="connsiteY16914" fmla="*/ 7149503 h 8856097"/>
              <a:gd name="connsiteX16915" fmla="*/ 8785813 w 8830208"/>
              <a:gd name="connsiteY16915" fmla="*/ 7167287 h 8856097"/>
              <a:gd name="connsiteX16916" fmla="*/ 8799023 w 8830208"/>
              <a:gd name="connsiteY16916" fmla="*/ 7149465 h 8856097"/>
              <a:gd name="connsiteX16917" fmla="*/ 8795014 w 8830208"/>
              <a:gd name="connsiteY16917" fmla="*/ 7137435 h 8856097"/>
              <a:gd name="connsiteX16918" fmla="*/ 8787555 w 8830208"/>
              <a:gd name="connsiteY16918" fmla="*/ 7149503 h 8856097"/>
              <a:gd name="connsiteX16919" fmla="*/ 7158400 w 8830208"/>
              <a:gd name="connsiteY16919" fmla="*/ 7159648 h 8856097"/>
              <a:gd name="connsiteX16920" fmla="*/ 7162600 w 8830208"/>
              <a:gd name="connsiteY16920" fmla="*/ 7174497 h 8856097"/>
              <a:gd name="connsiteX16921" fmla="*/ 7172278 w 8830208"/>
              <a:gd name="connsiteY16921" fmla="*/ 7165629 h 8856097"/>
              <a:gd name="connsiteX16922" fmla="*/ 7158400 w 8830208"/>
              <a:gd name="connsiteY16922" fmla="*/ 7159648 h 8856097"/>
              <a:gd name="connsiteX16923" fmla="*/ 7381828 w 8830208"/>
              <a:gd name="connsiteY16923" fmla="*/ 7165629 h 8856097"/>
              <a:gd name="connsiteX16924" fmla="*/ 7391505 w 8830208"/>
              <a:gd name="connsiteY16924" fmla="*/ 7174497 h 8856097"/>
              <a:gd name="connsiteX16925" fmla="*/ 7395706 w 8830208"/>
              <a:gd name="connsiteY16925" fmla="*/ 7159648 h 8856097"/>
              <a:gd name="connsiteX16926" fmla="*/ 7381828 w 8830208"/>
              <a:gd name="connsiteY16926" fmla="*/ 7165629 h 8856097"/>
              <a:gd name="connsiteX16927" fmla="*/ 7491070 w 8830208"/>
              <a:gd name="connsiteY16927" fmla="*/ 7160781 h 8856097"/>
              <a:gd name="connsiteX16928" fmla="*/ 7506643 w 8830208"/>
              <a:gd name="connsiteY16928" fmla="*/ 7172649 h 8856097"/>
              <a:gd name="connsiteX16929" fmla="*/ 7507139 w 8830208"/>
              <a:gd name="connsiteY16929" fmla="*/ 7156466 h 8856097"/>
              <a:gd name="connsiteX16930" fmla="*/ 7491070 w 8830208"/>
              <a:gd name="connsiteY16930" fmla="*/ 7160781 h 8856097"/>
              <a:gd name="connsiteX16931" fmla="*/ 7600903 w 8830208"/>
              <a:gd name="connsiteY16931" fmla="*/ 7165629 h 8856097"/>
              <a:gd name="connsiteX16932" fmla="*/ 7610580 w 8830208"/>
              <a:gd name="connsiteY16932" fmla="*/ 7174497 h 8856097"/>
              <a:gd name="connsiteX16933" fmla="*/ 7614781 w 8830208"/>
              <a:gd name="connsiteY16933" fmla="*/ 7159648 h 8856097"/>
              <a:gd name="connsiteX16934" fmla="*/ 7600903 w 8830208"/>
              <a:gd name="connsiteY16934" fmla="*/ 7165629 h 8856097"/>
              <a:gd name="connsiteX16935" fmla="*/ 7705678 w 8830208"/>
              <a:gd name="connsiteY16935" fmla="*/ 7165629 h 8856097"/>
              <a:gd name="connsiteX16936" fmla="*/ 7715203 w 8830208"/>
              <a:gd name="connsiteY16936" fmla="*/ 7174592 h 8856097"/>
              <a:gd name="connsiteX16937" fmla="*/ 7724728 w 8830208"/>
              <a:gd name="connsiteY16937" fmla="*/ 7159743 h 8856097"/>
              <a:gd name="connsiteX16938" fmla="*/ 7715203 w 8830208"/>
              <a:gd name="connsiteY16938" fmla="*/ 7150779 h 8856097"/>
              <a:gd name="connsiteX16939" fmla="*/ 7705678 w 8830208"/>
              <a:gd name="connsiteY16939" fmla="*/ 7165629 h 8856097"/>
              <a:gd name="connsiteX16940" fmla="*/ 7868136 w 8830208"/>
              <a:gd name="connsiteY16940" fmla="*/ 7164429 h 8856097"/>
              <a:gd name="connsiteX16941" fmla="*/ 7855077 w 8830208"/>
              <a:gd name="connsiteY16941" fmla="*/ 7180164 h 8856097"/>
              <a:gd name="connsiteX16942" fmla="*/ 7865793 w 8830208"/>
              <a:gd name="connsiteY16942" fmla="*/ 7190880 h 8856097"/>
              <a:gd name="connsiteX16943" fmla="*/ 7876499 w 8830208"/>
              <a:gd name="connsiteY16943" fmla="*/ 7201586 h 8856097"/>
              <a:gd name="connsiteX16944" fmla="*/ 7882481 w 8830208"/>
              <a:gd name="connsiteY16944" fmla="*/ 7186022 h 8856097"/>
              <a:gd name="connsiteX16945" fmla="*/ 7868136 w 8830208"/>
              <a:gd name="connsiteY16945" fmla="*/ 7164429 h 8856097"/>
              <a:gd name="connsiteX16946" fmla="*/ 8549430 w 8830208"/>
              <a:gd name="connsiteY16946" fmla="*/ 7159028 h 8856097"/>
              <a:gd name="connsiteX16947" fmla="*/ 8547688 w 8830208"/>
              <a:gd name="connsiteY16947" fmla="*/ 7176812 h 8856097"/>
              <a:gd name="connsiteX16948" fmla="*/ 8560898 w 8830208"/>
              <a:gd name="connsiteY16948" fmla="*/ 7158990 h 8856097"/>
              <a:gd name="connsiteX16949" fmla="*/ 8556889 w 8830208"/>
              <a:gd name="connsiteY16949" fmla="*/ 7146960 h 8856097"/>
              <a:gd name="connsiteX16950" fmla="*/ 8549430 w 8830208"/>
              <a:gd name="connsiteY16950" fmla="*/ 7159028 h 8856097"/>
              <a:gd name="connsiteX16951" fmla="*/ 6863125 w 8830208"/>
              <a:gd name="connsiteY16951" fmla="*/ 7169173 h 8856097"/>
              <a:gd name="connsiteX16952" fmla="*/ 6867325 w 8830208"/>
              <a:gd name="connsiteY16952" fmla="*/ 7184022 h 8856097"/>
              <a:gd name="connsiteX16953" fmla="*/ 6877003 w 8830208"/>
              <a:gd name="connsiteY16953" fmla="*/ 7175154 h 8856097"/>
              <a:gd name="connsiteX16954" fmla="*/ 6863125 w 8830208"/>
              <a:gd name="connsiteY16954" fmla="*/ 7169173 h 8856097"/>
              <a:gd name="connsiteX16955" fmla="*/ 6962728 w 8830208"/>
              <a:gd name="connsiteY16955" fmla="*/ 7169829 h 8856097"/>
              <a:gd name="connsiteX16956" fmla="*/ 6972253 w 8830208"/>
              <a:gd name="connsiteY16956" fmla="*/ 7179354 h 8856097"/>
              <a:gd name="connsiteX16957" fmla="*/ 6981778 w 8830208"/>
              <a:gd name="connsiteY16957" fmla="*/ 7169829 h 8856097"/>
              <a:gd name="connsiteX16958" fmla="*/ 6972253 w 8830208"/>
              <a:gd name="connsiteY16958" fmla="*/ 7160304 h 8856097"/>
              <a:gd name="connsiteX16959" fmla="*/ 6962728 w 8830208"/>
              <a:gd name="connsiteY16959" fmla="*/ 7169829 h 8856097"/>
              <a:gd name="connsiteX16960" fmla="*/ 8139856 w 8830208"/>
              <a:gd name="connsiteY16960" fmla="*/ 7175954 h 8856097"/>
              <a:gd name="connsiteX16961" fmla="*/ 8153724 w 8830208"/>
              <a:gd name="connsiteY16961" fmla="*/ 7188603 h 8856097"/>
              <a:gd name="connsiteX16962" fmla="*/ 8154372 w 8830208"/>
              <a:gd name="connsiteY16962" fmla="*/ 7160304 h 8856097"/>
              <a:gd name="connsiteX16963" fmla="*/ 8139856 w 8830208"/>
              <a:gd name="connsiteY16963" fmla="*/ 7175954 h 8856097"/>
              <a:gd name="connsiteX16964" fmla="*/ 8339881 w 8830208"/>
              <a:gd name="connsiteY16964" fmla="*/ 7168553 h 8856097"/>
              <a:gd name="connsiteX16965" fmla="*/ 8338138 w 8830208"/>
              <a:gd name="connsiteY16965" fmla="*/ 7186337 h 8856097"/>
              <a:gd name="connsiteX16966" fmla="*/ 8351349 w 8830208"/>
              <a:gd name="connsiteY16966" fmla="*/ 7168515 h 8856097"/>
              <a:gd name="connsiteX16967" fmla="*/ 8347339 w 8830208"/>
              <a:gd name="connsiteY16967" fmla="*/ 7156485 h 8856097"/>
              <a:gd name="connsiteX16968" fmla="*/ 8339881 w 8830208"/>
              <a:gd name="connsiteY16968" fmla="*/ 7168553 h 8856097"/>
              <a:gd name="connsiteX16969" fmla="*/ 6663100 w 8830208"/>
              <a:gd name="connsiteY16969" fmla="*/ 7178698 h 8856097"/>
              <a:gd name="connsiteX16970" fmla="*/ 6667300 w 8830208"/>
              <a:gd name="connsiteY16970" fmla="*/ 7193547 h 8856097"/>
              <a:gd name="connsiteX16971" fmla="*/ 6676978 w 8830208"/>
              <a:gd name="connsiteY16971" fmla="*/ 7184679 h 8856097"/>
              <a:gd name="connsiteX16972" fmla="*/ 6663100 w 8830208"/>
              <a:gd name="connsiteY16972" fmla="*/ 7178698 h 8856097"/>
              <a:gd name="connsiteX16973" fmla="*/ 6762703 w 8830208"/>
              <a:gd name="connsiteY16973" fmla="*/ 7179354 h 8856097"/>
              <a:gd name="connsiteX16974" fmla="*/ 6772228 w 8830208"/>
              <a:gd name="connsiteY16974" fmla="*/ 7188879 h 8856097"/>
              <a:gd name="connsiteX16975" fmla="*/ 6781753 w 8830208"/>
              <a:gd name="connsiteY16975" fmla="*/ 7179354 h 8856097"/>
              <a:gd name="connsiteX16976" fmla="*/ 6772228 w 8830208"/>
              <a:gd name="connsiteY16976" fmla="*/ 7169829 h 8856097"/>
              <a:gd name="connsiteX16977" fmla="*/ 6762703 w 8830208"/>
              <a:gd name="connsiteY16977" fmla="*/ 7179354 h 8856097"/>
              <a:gd name="connsiteX16978" fmla="*/ 7196090 w 8830208"/>
              <a:gd name="connsiteY16978" fmla="*/ 7179354 h 8856097"/>
              <a:gd name="connsiteX16979" fmla="*/ 7200290 w 8830208"/>
              <a:gd name="connsiteY16979" fmla="*/ 7188879 h 8856097"/>
              <a:gd name="connsiteX16980" fmla="*/ 7210378 w 8830208"/>
              <a:gd name="connsiteY16980" fmla="*/ 7179354 h 8856097"/>
              <a:gd name="connsiteX16981" fmla="*/ 7206177 w 8830208"/>
              <a:gd name="connsiteY16981" fmla="*/ 7169829 h 8856097"/>
              <a:gd name="connsiteX16982" fmla="*/ 7196090 w 8830208"/>
              <a:gd name="connsiteY16982" fmla="*/ 7179354 h 8856097"/>
              <a:gd name="connsiteX16983" fmla="*/ 7748149 w 8830208"/>
              <a:gd name="connsiteY16983" fmla="*/ 7179993 h 8856097"/>
              <a:gd name="connsiteX16984" fmla="*/ 7746949 w 8830208"/>
              <a:gd name="connsiteY16984" fmla="*/ 7195233 h 8856097"/>
              <a:gd name="connsiteX16985" fmla="*/ 7772353 w 8830208"/>
              <a:gd name="connsiteY16985" fmla="*/ 7178793 h 8856097"/>
              <a:gd name="connsiteX16986" fmla="*/ 7748149 w 8830208"/>
              <a:gd name="connsiteY16986" fmla="*/ 7179993 h 8856097"/>
              <a:gd name="connsiteX16987" fmla="*/ 8023289 w 8830208"/>
              <a:gd name="connsiteY16987" fmla="*/ 7184527 h 8856097"/>
              <a:gd name="connsiteX16988" fmla="*/ 8022955 w 8830208"/>
              <a:gd name="connsiteY16988" fmla="*/ 7204529 h 8856097"/>
              <a:gd name="connsiteX16989" fmla="*/ 8048578 w 8830208"/>
              <a:gd name="connsiteY16989" fmla="*/ 7183555 h 8856097"/>
              <a:gd name="connsiteX16990" fmla="*/ 8023289 w 8830208"/>
              <a:gd name="connsiteY16990" fmla="*/ 7184527 h 8856097"/>
              <a:gd name="connsiteX16991" fmla="*/ 8239078 w 8830208"/>
              <a:gd name="connsiteY16991" fmla="*/ 7179354 h 8856097"/>
              <a:gd name="connsiteX16992" fmla="*/ 8248603 w 8830208"/>
              <a:gd name="connsiteY16992" fmla="*/ 7188879 h 8856097"/>
              <a:gd name="connsiteX16993" fmla="*/ 8258128 w 8830208"/>
              <a:gd name="connsiteY16993" fmla="*/ 7179354 h 8856097"/>
              <a:gd name="connsiteX16994" fmla="*/ 8248603 w 8830208"/>
              <a:gd name="connsiteY16994" fmla="*/ 7169829 h 8856097"/>
              <a:gd name="connsiteX16995" fmla="*/ 8239078 w 8830208"/>
              <a:gd name="connsiteY16995" fmla="*/ 7179354 h 8856097"/>
              <a:gd name="connsiteX16996" fmla="*/ 8439102 w 8830208"/>
              <a:gd name="connsiteY16996" fmla="*/ 7179917 h 8856097"/>
              <a:gd name="connsiteX16997" fmla="*/ 8448627 w 8830208"/>
              <a:gd name="connsiteY16997" fmla="*/ 7184117 h 8856097"/>
              <a:gd name="connsiteX16998" fmla="*/ 8458152 w 8830208"/>
              <a:gd name="connsiteY16998" fmla="*/ 7174030 h 8856097"/>
              <a:gd name="connsiteX16999" fmla="*/ 8448627 w 8830208"/>
              <a:gd name="connsiteY16999" fmla="*/ 7169829 h 8856097"/>
              <a:gd name="connsiteX17000" fmla="*/ 8439102 w 8830208"/>
              <a:gd name="connsiteY17000" fmla="*/ 7179917 h 8856097"/>
              <a:gd name="connsiteX17001" fmla="*/ 6558325 w 8830208"/>
              <a:gd name="connsiteY17001" fmla="*/ 7188223 h 8856097"/>
              <a:gd name="connsiteX17002" fmla="*/ 6562525 w 8830208"/>
              <a:gd name="connsiteY17002" fmla="*/ 7203072 h 8856097"/>
              <a:gd name="connsiteX17003" fmla="*/ 6572203 w 8830208"/>
              <a:gd name="connsiteY17003" fmla="*/ 7194204 h 8856097"/>
              <a:gd name="connsiteX17004" fmla="*/ 6558325 w 8830208"/>
              <a:gd name="connsiteY17004" fmla="*/ 7188223 h 8856097"/>
              <a:gd name="connsiteX17005" fmla="*/ 7010353 w 8830208"/>
              <a:gd name="connsiteY17005" fmla="*/ 7194204 h 8856097"/>
              <a:gd name="connsiteX17006" fmla="*/ 7020030 w 8830208"/>
              <a:gd name="connsiteY17006" fmla="*/ 7203072 h 8856097"/>
              <a:gd name="connsiteX17007" fmla="*/ 7024231 w 8830208"/>
              <a:gd name="connsiteY17007" fmla="*/ 7188223 h 8856097"/>
              <a:gd name="connsiteX17008" fmla="*/ 7010353 w 8830208"/>
              <a:gd name="connsiteY17008" fmla="*/ 7194204 h 8856097"/>
              <a:gd name="connsiteX17009" fmla="*/ 7105603 w 8830208"/>
              <a:gd name="connsiteY17009" fmla="*/ 7188879 h 8856097"/>
              <a:gd name="connsiteX17010" fmla="*/ 7115128 w 8830208"/>
              <a:gd name="connsiteY17010" fmla="*/ 7198404 h 8856097"/>
              <a:gd name="connsiteX17011" fmla="*/ 7124653 w 8830208"/>
              <a:gd name="connsiteY17011" fmla="*/ 7188879 h 8856097"/>
              <a:gd name="connsiteX17012" fmla="*/ 7115128 w 8830208"/>
              <a:gd name="connsiteY17012" fmla="*/ 7179354 h 8856097"/>
              <a:gd name="connsiteX17013" fmla="*/ 7105603 w 8830208"/>
              <a:gd name="connsiteY17013" fmla="*/ 7188879 h 8856097"/>
              <a:gd name="connsiteX17014" fmla="*/ 7320706 w 8830208"/>
              <a:gd name="connsiteY17014" fmla="*/ 7187603 h 8856097"/>
              <a:gd name="connsiteX17015" fmla="*/ 7318963 w 8830208"/>
              <a:gd name="connsiteY17015" fmla="*/ 7205387 h 8856097"/>
              <a:gd name="connsiteX17016" fmla="*/ 7332174 w 8830208"/>
              <a:gd name="connsiteY17016" fmla="*/ 7187565 h 8856097"/>
              <a:gd name="connsiteX17017" fmla="*/ 7328164 w 8830208"/>
              <a:gd name="connsiteY17017" fmla="*/ 7175535 h 8856097"/>
              <a:gd name="connsiteX17018" fmla="*/ 7320706 w 8830208"/>
              <a:gd name="connsiteY17018" fmla="*/ 7187603 h 8856097"/>
              <a:gd name="connsiteX17019" fmla="*/ 7419928 w 8830208"/>
              <a:gd name="connsiteY17019" fmla="*/ 7188879 h 8856097"/>
              <a:gd name="connsiteX17020" fmla="*/ 7429453 w 8830208"/>
              <a:gd name="connsiteY17020" fmla="*/ 7198404 h 8856097"/>
              <a:gd name="connsiteX17021" fmla="*/ 7438978 w 8830208"/>
              <a:gd name="connsiteY17021" fmla="*/ 7188879 h 8856097"/>
              <a:gd name="connsiteX17022" fmla="*/ 7429453 w 8830208"/>
              <a:gd name="connsiteY17022" fmla="*/ 7179354 h 8856097"/>
              <a:gd name="connsiteX17023" fmla="*/ 7419928 w 8830208"/>
              <a:gd name="connsiteY17023" fmla="*/ 7188879 h 8856097"/>
              <a:gd name="connsiteX17024" fmla="*/ 7534228 w 8830208"/>
              <a:gd name="connsiteY17024" fmla="*/ 7188879 h 8856097"/>
              <a:gd name="connsiteX17025" fmla="*/ 7543753 w 8830208"/>
              <a:gd name="connsiteY17025" fmla="*/ 7198404 h 8856097"/>
              <a:gd name="connsiteX17026" fmla="*/ 7553278 w 8830208"/>
              <a:gd name="connsiteY17026" fmla="*/ 7188879 h 8856097"/>
              <a:gd name="connsiteX17027" fmla="*/ 7543753 w 8830208"/>
              <a:gd name="connsiteY17027" fmla="*/ 7179354 h 8856097"/>
              <a:gd name="connsiteX17028" fmla="*/ 7534228 w 8830208"/>
              <a:gd name="connsiteY17028" fmla="*/ 7188879 h 8856097"/>
              <a:gd name="connsiteX17029" fmla="*/ 7634240 w 8830208"/>
              <a:gd name="connsiteY17029" fmla="*/ 7188879 h 8856097"/>
              <a:gd name="connsiteX17030" fmla="*/ 7637879 w 8830208"/>
              <a:gd name="connsiteY17030" fmla="*/ 7198404 h 8856097"/>
              <a:gd name="connsiteX17031" fmla="*/ 7653290 w 8830208"/>
              <a:gd name="connsiteY17031" fmla="*/ 7188879 h 8856097"/>
              <a:gd name="connsiteX17032" fmla="*/ 7649651 w 8830208"/>
              <a:gd name="connsiteY17032" fmla="*/ 7179354 h 8856097"/>
              <a:gd name="connsiteX17033" fmla="*/ 7634240 w 8830208"/>
              <a:gd name="connsiteY17033" fmla="*/ 7188879 h 8856097"/>
              <a:gd name="connsiteX17034" fmla="*/ 7908989 w 8830208"/>
              <a:gd name="connsiteY17034" fmla="*/ 7194052 h 8856097"/>
              <a:gd name="connsiteX17035" fmla="*/ 7908655 w 8830208"/>
              <a:gd name="connsiteY17035" fmla="*/ 7214054 h 8856097"/>
              <a:gd name="connsiteX17036" fmla="*/ 7934278 w 8830208"/>
              <a:gd name="connsiteY17036" fmla="*/ 7193080 h 8856097"/>
              <a:gd name="connsiteX17037" fmla="*/ 7908989 w 8830208"/>
              <a:gd name="connsiteY17037" fmla="*/ 7194052 h 8856097"/>
              <a:gd name="connsiteX17038" fmla="*/ 6805565 w 8830208"/>
              <a:gd name="connsiteY17038" fmla="*/ 7198404 h 8856097"/>
              <a:gd name="connsiteX17039" fmla="*/ 6809765 w 8830208"/>
              <a:gd name="connsiteY17039" fmla="*/ 7207929 h 8856097"/>
              <a:gd name="connsiteX17040" fmla="*/ 6819853 w 8830208"/>
              <a:gd name="connsiteY17040" fmla="*/ 7198404 h 8856097"/>
              <a:gd name="connsiteX17041" fmla="*/ 6815652 w 8830208"/>
              <a:gd name="connsiteY17041" fmla="*/ 7188879 h 8856097"/>
              <a:gd name="connsiteX17042" fmla="*/ 6805565 w 8830208"/>
              <a:gd name="connsiteY17042" fmla="*/ 7198404 h 8856097"/>
              <a:gd name="connsiteX17043" fmla="*/ 6905578 w 8830208"/>
              <a:gd name="connsiteY17043" fmla="*/ 7198404 h 8856097"/>
              <a:gd name="connsiteX17044" fmla="*/ 6915103 w 8830208"/>
              <a:gd name="connsiteY17044" fmla="*/ 7207929 h 8856097"/>
              <a:gd name="connsiteX17045" fmla="*/ 6924628 w 8830208"/>
              <a:gd name="connsiteY17045" fmla="*/ 7198404 h 8856097"/>
              <a:gd name="connsiteX17046" fmla="*/ 6915103 w 8830208"/>
              <a:gd name="connsiteY17046" fmla="*/ 7188879 h 8856097"/>
              <a:gd name="connsiteX17047" fmla="*/ 6905578 w 8830208"/>
              <a:gd name="connsiteY17047" fmla="*/ 7198404 h 8856097"/>
              <a:gd name="connsiteX17048" fmla="*/ 7792298 w 8830208"/>
              <a:gd name="connsiteY17048" fmla="*/ 7202091 h 8856097"/>
              <a:gd name="connsiteX17049" fmla="*/ 7791012 w 8830208"/>
              <a:gd name="connsiteY17049" fmla="*/ 7221969 h 8856097"/>
              <a:gd name="connsiteX17050" fmla="*/ 7806938 w 8830208"/>
              <a:gd name="connsiteY17050" fmla="*/ 7212883 h 8856097"/>
              <a:gd name="connsiteX17051" fmla="*/ 7792298 w 8830208"/>
              <a:gd name="connsiteY17051" fmla="*/ 7202091 h 8856097"/>
              <a:gd name="connsiteX17052" fmla="*/ 8067189 w 8830208"/>
              <a:gd name="connsiteY17052" fmla="*/ 7208749 h 8856097"/>
              <a:gd name="connsiteX17053" fmla="*/ 8077524 w 8830208"/>
              <a:gd name="connsiteY17053" fmla="*/ 7226703 h 8856097"/>
              <a:gd name="connsiteX17054" fmla="*/ 8082249 w 8830208"/>
              <a:gd name="connsiteY17054" fmla="*/ 7188879 h 8856097"/>
              <a:gd name="connsiteX17055" fmla="*/ 8067189 w 8830208"/>
              <a:gd name="connsiteY17055" fmla="*/ 7208749 h 8856097"/>
              <a:gd name="connsiteX17056" fmla="*/ 8177956 w 8830208"/>
              <a:gd name="connsiteY17056" fmla="*/ 7197128 h 8856097"/>
              <a:gd name="connsiteX17057" fmla="*/ 8176213 w 8830208"/>
              <a:gd name="connsiteY17057" fmla="*/ 7214912 h 8856097"/>
              <a:gd name="connsiteX17058" fmla="*/ 8189424 w 8830208"/>
              <a:gd name="connsiteY17058" fmla="*/ 7197090 h 8856097"/>
              <a:gd name="connsiteX17059" fmla="*/ 8185414 w 8830208"/>
              <a:gd name="connsiteY17059" fmla="*/ 7185060 h 8856097"/>
              <a:gd name="connsiteX17060" fmla="*/ 8177956 w 8830208"/>
              <a:gd name="connsiteY17060" fmla="*/ 7197128 h 8856097"/>
              <a:gd name="connsiteX17061" fmla="*/ 8277178 w 8830208"/>
              <a:gd name="connsiteY17061" fmla="*/ 7203729 h 8856097"/>
              <a:gd name="connsiteX17062" fmla="*/ 8286703 w 8830208"/>
              <a:gd name="connsiteY17062" fmla="*/ 7212692 h 8856097"/>
              <a:gd name="connsiteX17063" fmla="*/ 8296228 w 8830208"/>
              <a:gd name="connsiteY17063" fmla="*/ 7197843 h 8856097"/>
              <a:gd name="connsiteX17064" fmla="*/ 8286703 w 8830208"/>
              <a:gd name="connsiteY17064" fmla="*/ 7188879 h 8856097"/>
              <a:gd name="connsiteX17065" fmla="*/ 8277178 w 8830208"/>
              <a:gd name="connsiteY17065" fmla="*/ 7203729 h 8856097"/>
              <a:gd name="connsiteX17066" fmla="*/ 8477202 w 8830208"/>
              <a:gd name="connsiteY17066" fmla="*/ 7203729 h 8856097"/>
              <a:gd name="connsiteX17067" fmla="*/ 8486727 w 8830208"/>
              <a:gd name="connsiteY17067" fmla="*/ 7212692 h 8856097"/>
              <a:gd name="connsiteX17068" fmla="*/ 8496252 w 8830208"/>
              <a:gd name="connsiteY17068" fmla="*/ 7197843 h 8856097"/>
              <a:gd name="connsiteX17069" fmla="*/ 8486727 w 8830208"/>
              <a:gd name="connsiteY17069" fmla="*/ 7188879 h 8856097"/>
              <a:gd name="connsiteX17070" fmla="*/ 8477202 w 8830208"/>
              <a:gd name="connsiteY17070" fmla="*/ 7203729 h 8856097"/>
              <a:gd name="connsiteX17071" fmla="*/ 8696706 w 8830208"/>
              <a:gd name="connsiteY17071" fmla="*/ 7276281 h 8856097"/>
              <a:gd name="connsiteX17072" fmla="*/ 8639127 w 8830208"/>
              <a:gd name="connsiteY17072" fmla="*/ 7377875 h 8856097"/>
              <a:gd name="connsiteX17073" fmla="*/ 8709393 w 8830208"/>
              <a:gd name="connsiteY17073" fmla="*/ 7290683 h 8856097"/>
              <a:gd name="connsiteX17074" fmla="*/ 8763381 w 8830208"/>
              <a:gd name="connsiteY17074" fmla="*/ 7188879 h 8856097"/>
              <a:gd name="connsiteX17075" fmla="*/ 8696706 w 8830208"/>
              <a:gd name="connsiteY17075" fmla="*/ 7276281 h 8856097"/>
              <a:gd name="connsiteX17076" fmla="*/ 6705553 w 8830208"/>
              <a:gd name="connsiteY17076" fmla="*/ 7208492 h 8856097"/>
              <a:gd name="connsiteX17077" fmla="*/ 6715078 w 8830208"/>
              <a:gd name="connsiteY17077" fmla="*/ 7212692 h 8856097"/>
              <a:gd name="connsiteX17078" fmla="*/ 6724603 w 8830208"/>
              <a:gd name="connsiteY17078" fmla="*/ 7202605 h 8856097"/>
              <a:gd name="connsiteX17079" fmla="*/ 6715078 w 8830208"/>
              <a:gd name="connsiteY17079" fmla="*/ 7198404 h 8856097"/>
              <a:gd name="connsiteX17080" fmla="*/ 6705553 w 8830208"/>
              <a:gd name="connsiteY17080" fmla="*/ 7208492 h 8856097"/>
              <a:gd name="connsiteX17081" fmla="*/ 7143703 w 8830208"/>
              <a:gd name="connsiteY17081" fmla="*/ 7207929 h 8856097"/>
              <a:gd name="connsiteX17082" fmla="*/ 7153790 w 8830208"/>
              <a:gd name="connsiteY17082" fmla="*/ 7217454 h 8856097"/>
              <a:gd name="connsiteX17083" fmla="*/ 7157990 w 8830208"/>
              <a:gd name="connsiteY17083" fmla="*/ 7207929 h 8856097"/>
              <a:gd name="connsiteX17084" fmla="*/ 7147903 w 8830208"/>
              <a:gd name="connsiteY17084" fmla="*/ 7198404 h 8856097"/>
              <a:gd name="connsiteX17085" fmla="*/ 7143703 w 8830208"/>
              <a:gd name="connsiteY17085" fmla="*/ 7207929 h 8856097"/>
              <a:gd name="connsiteX17086" fmla="*/ 7229428 w 8830208"/>
              <a:gd name="connsiteY17086" fmla="*/ 7208492 h 8856097"/>
              <a:gd name="connsiteX17087" fmla="*/ 7238953 w 8830208"/>
              <a:gd name="connsiteY17087" fmla="*/ 7212692 h 8856097"/>
              <a:gd name="connsiteX17088" fmla="*/ 7248478 w 8830208"/>
              <a:gd name="connsiteY17088" fmla="*/ 7202605 h 8856097"/>
              <a:gd name="connsiteX17089" fmla="*/ 7238953 w 8830208"/>
              <a:gd name="connsiteY17089" fmla="*/ 7198404 h 8856097"/>
              <a:gd name="connsiteX17090" fmla="*/ 7229428 w 8830208"/>
              <a:gd name="connsiteY17090" fmla="*/ 7208492 h 8856097"/>
              <a:gd name="connsiteX17091" fmla="*/ 7467553 w 8830208"/>
              <a:gd name="connsiteY17091" fmla="*/ 7212692 h 8856097"/>
              <a:gd name="connsiteX17092" fmla="*/ 7477078 w 8830208"/>
              <a:gd name="connsiteY17092" fmla="*/ 7226979 h 8856097"/>
              <a:gd name="connsiteX17093" fmla="*/ 7486603 w 8830208"/>
              <a:gd name="connsiteY17093" fmla="*/ 7212692 h 8856097"/>
              <a:gd name="connsiteX17094" fmla="*/ 7477078 w 8830208"/>
              <a:gd name="connsiteY17094" fmla="*/ 7198404 h 8856097"/>
              <a:gd name="connsiteX17095" fmla="*/ 7467553 w 8830208"/>
              <a:gd name="connsiteY17095" fmla="*/ 7212692 h 8856097"/>
              <a:gd name="connsiteX17096" fmla="*/ 7577881 w 8830208"/>
              <a:gd name="connsiteY17096" fmla="*/ 7206653 h 8856097"/>
              <a:gd name="connsiteX17097" fmla="*/ 7576138 w 8830208"/>
              <a:gd name="connsiteY17097" fmla="*/ 7224437 h 8856097"/>
              <a:gd name="connsiteX17098" fmla="*/ 7589349 w 8830208"/>
              <a:gd name="connsiteY17098" fmla="*/ 7206615 h 8856097"/>
              <a:gd name="connsiteX17099" fmla="*/ 7585339 w 8830208"/>
              <a:gd name="connsiteY17099" fmla="*/ 7194585 h 8856097"/>
              <a:gd name="connsiteX17100" fmla="*/ 7577881 w 8830208"/>
              <a:gd name="connsiteY17100" fmla="*/ 7206653 h 8856097"/>
              <a:gd name="connsiteX17101" fmla="*/ 7677103 w 8830208"/>
              <a:gd name="connsiteY17101" fmla="*/ 7213254 h 8856097"/>
              <a:gd name="connsiteX17102" fmla="*/ 7686628 w 8830208"/>
              <a:gd name="connsiteY17102" fmla="*/ 7222217 h 8856097"/>
              <a:gd name="connsiteX17103" fmla="*/ 7696153 w 8830208"/>
              <a:gd name="connsiteY17103" fmla="*/ 7207368 h 8856097"/>
              <a:gd name="connsiteX17104" fmla="*/ 7686628 w 8830208"/>
              <a:gd name="connsiteY17104" fmla="*/ 7198404 h 8856097"/>
              <a:gd name="connsiteX17105" fmla="*/ 7677103 w 8830208"/>
              <a:gd name="connsiteY17105" fmla="*/ 7213254 h 8856097"/>
              <a:gd name="connsiteX17106" fmla="*/ 7953671 w 8830208"/>
              <a:gd name="connsiteY17106" fmla="*/ 7212273 h 8856097"/>
              <a:gd name="connsiteX17107" fmla="*/ 7949203 w 8830208"/>
              <a:gd name="connsiteY17107" fmla="*/ 7237533 h 8856097"/>
              <a:gd name="connsiteX17108" fmla="*/ 7956233 w 8830208"/>
              <a:gd name="connsiteY17108" fmla="*/ 7248916 h 8856097"/>
              <a:gd name="connsiteX17109" fmla="*/ 7969073 w 8830208"/>
              <a:gd name="connsiteY17109" fmla="*/ 7231361 h 8856097"/>
              <a:gd name="connsiteX17110" fmla="*/ 7953671 w 8830208"/>
              <a:gd name="connsiteY17110" fmla="*/ 7212273 h 8856097"/>
              <a:gd name="connsiteX17111" fmla="*/ 6600778 w 8830208"/>
              <a:gd name="connsiteY17111" fmla="*/ 7217454 h 8856097"/>
              <a:gd name="connsiteX17112" fmla="*/ 6610303 w 8830208"/>
              <a:gd name="connsiteY17112" fmla="*/ 7226979 h 8856097"/>
              <a:gd name="connsiteX17113" fmla="*/ 6619828 w 8830208"/>
              <a:gd name="connsiteY17113" fmla="*/ 7217454 h 8856097"/>
              <a:gd name="connsiteX17114" fmla="*/ 6610303 w 8830208"/>
              <a:gd name="connsiteY17114" fmla="*/ 7207929 h 8856097"/>
              <a:gd name="connsiteX17115" fmla="*/ 6600778 w 8830208"/>
              <a:gd name="connsiteY17115" fmla="*/ 7217454 h 8856097"/>
              <a:gd name="connsiteX17116" fmla="*/ 6948850 w 8830208"/>
              <a:gd name="connsiteY17116" fmla="*/ 7216798 h 8856097"/>
              <a:gd name="connsiteX17117" fmla="*/ 6953050 w 8830208"/>
              <a:gd name="connsiteY17117" fmla="*/ 7231647 h 8856097"/>
              <a:gd name="connsiteX17118" fmla="*/ 6962728 w 8830208"/>
              <a:gd name="connsiteY17118" fmla="*/ 7222779 h 8856097"/>
              <a:gd name="connsiteX17119" fmla="*/ 6948850 w 8830208"/>
              <a:gd name="connsiteY17119" fmla="*/ 7216798 h 8856097"/>
              <a:gd name="connsiteX17120" fmla="*/ 7048453 w 8830208"/>
              <a:gd name="connsiteY17120" fmla="*/ 7217454 h 8856097"/>
              <a:gd name="connsiteX17121" fmla="*/ 7057978 w 8830208"/>
              <a:gd name="connsiteY17121" fmla="*/ 7226979 h 8856097"/>
              <a:gd name="connsiteX17122" fmla="*/ 7067503 w 8830208"/>
              <a:gd name="connsiteY17122" fmla="*/ 7217454 h 8856097"/>
              <a:gd name="connsiteX17123" fmla="*/ 7057978 w 8830208"/>
              <a:gd name="connsiteY17123" fmla="*/ 7207929 h 8856097"/>
              <a:gd name="connsiteX17124" fmla="*/ 7048453 w 8830208"/>
              <a:gd name="connsiteY17124" fmla="*/ 7217454 h 8856097"/>
              <a:gd name="connsiteX17125" fmla="*/ 7362778 w 8830208"/>
              <a:gd name="connsiteY17125" fmla="*/ 7217454 h 8856097"/>
              <a:gd name="connsiteX17126" fmla="*/ 7372303 w 8830208"/>
              <a:gd name="connsiteY17126" fmla="*/ 7226979 h 8856097"/>
              <a:gd name="connsiteX17127" fmla="*/ 7381828 w 8830208"/>
              <a:gd name="connsiteY17127" fmla="*/ 7217454 h 8856097"/>
              <a:gd name="connsiteX17128" fmla="*/ 7372303 w 8830208"/>
              <a:gd name="connsiteY17128" fmla="*/ 7207929 h 8856097"/>
              <a:gd name="connsiteX17129" fmla="*/ 7362778 w 8830208"/>
              <a:gd name="connsiteY17129" fmla="*/ 7217454 h 8856097"/>
              <a:gd name="connsiteX17130" fmla="*/ 8107461 w 8830208"/>
              <a:gd name="connsiteY17130" fmla="*/ 7231742 h 8856097"/>
              <a:gd name="connsiteX17131" fmla="*/ 8124444 w 8830208"/>
              <a:gd name="connsiteY17131" fmla="*/ 7237134 h 8856097"/>
              <a:gd name="connsiteX17132" fmla="*/ 8126311 w 8830208"/>
              <a:gd name="connsiteY17132" fmla="*/ 7207929 h 8856097"/>
              <a:gd name="connsiteX17133" fmla="*/ 8107461 w 8830208"/>
              <a:gd name="connsiteY17133" fmla="*/ 7231742 h 8856097"/>
              <a:gd name="connsiteX17134" fmla="*/ 8316030 w 8830208"/>
              <a:gd name="connsiteY17134" fmla="*/ 7223008 h 8856097"/>
              <a:gd name="connsiteX17135" fmla="*/ 8321783 w 8830208"/>
              <a:gd name="connsiteY17135" fmla="*/ 7228771 h 8856097"/>
              <a:gd name="connsiteX17136" fmla="*/ 8321031 w 8830208"/>
              <a:gd name="connsiteY17136" fmla="*/ 7210511 h 8856097"/>
              <a:gd name="connsiteX17137" fmla="*/ 8316030 w 8830208"/>
              <a:gd name="connsiteY17137" fmla="*/ 7223008 h 8856097"/>
              <a:gd name="connsiteX17138" fmla="*/ 8410527 w 8830208"/>
              <a:gd name="connsiteY17138" fmla="*/ 7222217 h 8856097"/>
              <a:gd name="connsiteX17139" fmla="*/ 8420052 w 8830208"/>
              <a:gd name="connsiteY17139" fmla="*/ 7236504 h 8856097"/>
              <a:gd name="connsiteX17140" fmla="*/ 8429577 w 8830208"/>
              <a:gd name="connsiteY17140" fmla="*/ 7222217 h 8856097"/>
              <a:gd name="connsiteX17141" fmla="*/ 8420052 w 8830208"/>
              <a:gd name="connsiteY17141" fmla="*/ 7207929 h 8856097"/>
              <a:gd name="connsiteX17142" fmla="*/ 8410527 w 8830208"/>
              <a:gd name="connsiteY17142" fmla="*/ 7222217 h 8856097"/>
              <a:gd name="connsiteX17143" fmla="*/ 8515302 w 8830208"/>
              <a:gd name="connsiteY17143" fmla="*/ 7222779 h 8856097"/>
              <a:gd name="connsiteX17144" fmla="*/ 8524827 w 8830208"/>
              <a:gd name="connsiteY17144" fmla="*/ 7231742 h 8856097"/>
              <a:gd name="connsiteX17145" fmla="*/ 8534352 w 8830208"/>
              <a:gd name="connsiteY17145" fmla="*/ 7216893 h 8856097"/>
              <a:gd name="connsiteX17146" fmla="*/ 8524827 w 8830208"/>
              <a:gd name="connsiteY17146" fmla="*/ 7207929 h 8856097"/>
              <a:gd name="connsiteX17147" fmla="*/ 8515302 w 8830208"/>
              <a:gd name="connsiteY17147" fmla="*/ 7222779 h 8856097"/>
              <a:gd name="connsiteX17148" fmla="*/ 6743653 w 8830208"/>
              <a:gd name="connsiteY17148" fmla="*/ 7226979 h 8856097"/>
              <a:gd name="connsiteX17149" fmla="*/ 6753178 w 8830208"/>
              <a:gd name="connsiteY17149" fmla="*/ 7236504 h 8856097"/>
              <a:gd name="connsiteX17150" fmla="*/ 6762703 w 8830208"/>
              <a:gd name="connsiteY17150" fmla="*/ 7226979 h 8856097"/>
              <a:gd name="connsiteX17151" fmla="*/ 6753178 w 8830208"/>
              <a:gd name="connsiteY17151" fmla="*/ 7217454 h 8856097"/>
              <a:gd name="connsiteX17152" fmla="*/ 6743653 w 8830208"/>
              <a:gd name="connsiteY17152" fmla="*/ 7226979 h 8856097"/>
              <a:gd name="connsiteX17153" fmla="*/ 7177040 w 8830208"/>
              <a:gd name="connsiteY17153" fmla="*/ 7226979 h 8856097"/>
              <a:gd name="connsiteX17154" fmla="*/ 7181240 w 8830208"/>
              <a:gd name="connsiteY17154" fmla="*/ 7236504 h 8856097"/>
              <a:gd name="connsiteX17155" fmla="*/ 7191328 w 8830208"/>
              <a:gd name="connsiteY17155" fmla="*/ 7226979 h 8856097"/>
              <a:gd name="connsiteX17156" fmla="*/ 7187127 w 8830208"/>
              <a:gd name="connsiteY17156" fmla="*/ 7217454 h 8856097"/>
              <a:gd name="connsiteX17157" fmla="*/ 7177040 w 8830208"/>
              <a:gd name="connsiteY17157" fmla="*/ 7226979 h 8856097"/>
              <a:gd name="connsiteX17158" fmla="*/ 7267528 w 8830208"/>
              <a:gd name="connsiteY17158" fmla="*/ 7227542 h 8856097"/>
              <a:gd name="connsiteX17159" fmla="*/ 7277053 w 8830208"/>
              <a:gd name="connsiteY17159" fmla="*/ 7231742 h 8856097"/>
              <a:gd name="connsiteX17160" fmla="*/ 7286578 w 8830208"/>
              <a:gd name="connsiteY17160" fmla="*/ 7221655 h 8856097"/>
              <a:gd name="connsiteX17161" fmla="*/ 7277053 w 8830208"/>
              <a:gd name="connsiteY17161" fmla="*/ 7217454 h 8856097"/>
              <a:gd name="connsiteX17162" fmla="*/ 7267528 w 8830208"/>
              <a:gd name="connsiteY17162" fmla="*/ 7227542 h 8856097"/>
              <a:gd name="connsiteX17163" fmla="*/ 7720975 w 8830208"/>
              <a:gd name="connsiteY17163" fmla="*/ 7232543 h 8856097"/>
              <a:gd name="connsiteX17164" fmla="*/ 7726509 w 8830208"/>
              <a:gd name="connsiteY17164" fmla="*/ 7243848 h 8856097"/>
              <a:gd name="connsiteX17165" fmla="*/ 7736062 w 8830208"/>
              <a:gd name="connsiteY17165" fmla="*/ 7217454 h 8856097"/>
              <a:gd name="connsiteX17166" fmla="*/ 7720975 w 8830208"/>
              <a:gd name="connsiteY17166" fmla="*/ 7232543 h 8856097"/>
              <a:gd name="connsiteX17167" fmla="*/ 7833874 w 8830208"/>
              <a:gd name="connsiteY17167" fmla="*/ 7227618 h 8856097"/>
              <a:gd name="connsiteX17168" fmla="*/ 7832674 w 8830208"/>
              <a:gd name="connsiteY17168" fmla="*/ 7242858 h 8856097"/>
              <a:gd name="connsiteX17169" fmla="*/ 7858078 w 8830208"/>
              <a:gd name="connsiteY17169" fmla="*/ 7226418 h 8856097"/>
              <a:gd name="connsiteX17170" fmla="*/ 7833874 w 8830208"/>
              <a:gd name="connsiteY17170" fmla="*/ 7227618 h 8856097"/>
              <a:gd name="connsiteX17171" fmla="*/ 8002695 w 8830208"/>
              <a:gd name="connsiteY17171" fmla="*/ 7229047 h 8856097"/>
              <a:gd name="connsiteX17172" fmla="*/ 8000314 w 8830208"/>
              <a:gd name="connsiteY17172" fmla="*/ 7265079 h 8856097"/>
              <a:gd name="connsiteX17173" fmla="*/ 8017860 w 8830208"/>
              <a:gd name="connsiteY17173" fmla="*/ 7221655 h 8856097"/>
              <a:gd name="connsiteX17174" fmla="*/ 8002695 w 8830208"/>
              <a:gd name="connsiteY17174" fmla="*/ 7229047 h 8856097"/>
              <a:gd name="connsiteX17175" fmla="*/ 8210503 w 8830208"/>
              <a:gd name="connsiteY17175" fmla="*/ 7231742 h 8856097"/>
              <a:gd name="connsiteX17176" fmla="*/ 8220028 w 8830208"/>
              <a:gd name="connsiteY17176" fmla="*/ 7246029 h 8856097"/>
              <a:gd name="connsiteX17177" fmla="*/ 8229553 w 8830208"/>
              <a:gd name="connsiteY17177" fmla="*/ 7231742 h 8856097"/>
              <a:gd name="connsiteX17178" fmla="*/ 8220028 w 8830208"/>
              <a:gd name="connsiteY17178" fmla="*/ 7217454 h 8856097"/>
              <a:gd name="connsiteX17179" fmla="*/ 8210503 w 8830208"/>
              <a:gd name="connsiteY17179" fmla="*/ 7231742 h 8856097"/>
              <a:gd name="connsiteX17180" fmla="*/ 8791527 w 8830208"/>
              <a:gd name="connsiteY17180" fmla="*/ 7232533 h 8856097"/>
              <a:gd name="connsiteX17181" fmla="*/ 8802843 w 8830208"/>
              <a:gd name="connsiteY17181" fmla="*/ 7243848 h 8856097"/>
              <a:gd name="connsiteX17182" fmla="*/ 8806605 w 8830208"/>
              <a:gd name="connsiteY17182" fmla="*/ 7217454 h 8856097"/>
              <a:gd name="connsiteX17183" fmla="*/ 8791527 w 8830208"/>
              <a:gd name="connsiteY17183" fmla="*/ 7232533 h 8856097"/>
              <a:gd name="connsiteX17184" fmla="*/ 6638878 w 8830208"/>
              <a:gd name="connsiteY17184" fmla="*/ 7241267 h 8856097"/>
              <a:gd name="connsiteX17185" fmla="*/ 6648403 w 8830208"/>
              <a:gd name="connsiteY17185" fmla="*/ 7255554 h 8856097"/>
              <a:gd name="connsiteX17186" fmla="*/ 6657928 w 8830208"/>
              <a:gd name="connsiteY17186" fmla="*/ 7241267 h 8856097"/>
              <a:gd name="connsiteX17187" fmla="*/ 6648403 w 8830208"/>
              <a:gd name="connsiteY17187" fmla="*/ 7226979 h 8856097"/>
              <a:gd name="connsiteX17188" fmla="*/ 6638878 w 8830208"/>
              <a:gd name="connsiteY17188" fmla="*/ 7241267 h 8856097"/>
              <a:gd name="connsiteX17189" fmla="*/ 7086553 w 8830208"/>
              <a:gd name="connsiteY17189" fmla="*/ 7235943 h 8856097"/>
              <a:gd name="connsiteX17190" fmla="*/ 7096078 w 8830208"/>
              <a:gd name="connsiteY17190" fmla="*/ 7250792 h 8856097"/>
              <a:gd name="connsiteX17191" fmla="*/ 7105603 w 8830208"/>
              <a:gd name="connsiteY17191" fmla="*/ 7241829 h 8856097"/>
              <a:gd name="connsiteX17192" fmla="*/ 7096078 w 8830208"/>
              <a:gd name="connsiteY17192" fmla="*/ 7226979 h 8856097"/>
              <a:gd name="connsiteX17193" fmla="*/ 7086553 w 8830208"/>
              <a:gd name="connsiteY17193" fmla="*/ 7235943 h 8856097"/>
              <a:gd name="connsiteX17194" fmla="*/ 7400878 w 8830208"/>
              <a:gd name="connsiteY17194" fmla="*/ 7235943 h 8856097"/>
              <a:gd name="connsiteX17195" fmla="*/ 7410403 w 8830208"/>
              <a:gd name="connsiteY17195" fmla="*/ 7250792 h 8856097"/>
              <a:gd name="connsiteX17196" fmla="*/ 7419928 w 8830208"/>
              <a:gd name="connsiteY17196" fmla="*/ 7241829 h 8856097"/>
              <a:gd name="connsiteX17197" fmla="*/ 7410403 w 8830208"/>
              <a:gd name="connsiteY17197" fmla="*/ 7226979 h 8856097"/>
              <a:gd name="connsiteX17198" fmla="*/ 7400878 w 8830208"/>
              <a:gd name="connsiteY17198" fmla="*/ 7235943 h 8856097"/>
              <a:gd name="connsiteX17199" fmla="*/ 7515178 w 8830208"/>
              <a:gd name="connsiteY17199" fmla="*/ 7237067 h 8856097"/>
              <a:gd name="connsiteX17200" fmla="*/ 7524703 w 8830208"/>
              <a:gd name="connsiteY17200" fmla="*/ 7241267 h 8856097"/>
              <a:gd name="connsiteX17201" fmla="*/ 7534228 w 8830208"/>
              <a:gd name="connsiteY17201" fmla="*/ 7231180 h 8856097"/>
              <a:gd name="connsiteX17202" fmla="*/ 7524703 w 8830208"/>
              <a:gd name="connsiteY17202" fmla="*/ 7226979 h 8856097"/>
              <a:gd name="connsiteX17203" fmla="*/ 7515178 w 8830208"/>
              <a:gd name="connsiteY17203" fmla="*/ 7237067 h 8856097"/>
              <a:gd name="connsiteX17204" fmla="*/ 7610428 w 8830208"/>
              <a:gd name="connsiteY17204" fmla="*/ 7236504 h 8856097"/>
              <a:gd name="connsiteX17205" fmla="*/ 7619953 w 8830208"/>
              <a:gd name="connsiteY17205" fmla="*/ 7246029 h 8856097"/>
              <a:gd name="connsiteX17206" fmla="*/ 7629478 w 8830208"/>
              <a:gd name="connsiteY17206" fmla="*/ 7236504 h 8856097"/>
              <a:gd name="connsiteX17207" fmla="*/ 7619953 w 8830208"/>
              <a:gd name="connsiteY17207" fmla="*/ 7226979 h 8856097"/>
              <a:gd name="connsiteX17208" fmla="*/ 7610428 w 8830208"/>
              <a:gd name="connsiteY17208" fmla="*/ 7236504 h 8856097"/>
              <a:gd name="connsiteX17209" fmla="*/ 8349406 w 8830208"/>
              <a:gd name="connsiteY17209" fmla="*/ 7235228 h 8856097"/>
              <a:gd name="connsiteX17210" fmla="*/ 8347663 w 8830208"/>
              <a:gd name="connsiteY17210" fmla="*/ 7253012 h 8856097"/>
              <a:gd name="connsiteX17211" fmla="*/ 8360874 w 8830208"/>
              <a:gd name="connsiteY17211" fmla="*/ 7235190 h 8856097"/>
              <a:gd name="connsiteX17212" fmla="*/ 8356864 w 8830208"/>
              <a:gd name="connsiteY17212" fmla="*/ 7223160 h 8856097"/>
              <a:gd name="connsiteX17213" fmla="*/ 8349406 w 8830208"/>
              <a:gd name="connsiteY17213" fmla="*/ 7235228 h 8856097"/>
              <a:gd name="connsiteX17214" fmla="*/ 8553402 w 8830208"/>
              <a:gd name="connsiteY17214" fmla="*/ 7241267 h 8856097"/>
              <a:gd name="connsiteX17215" fmla="*/ 8562927 w 8830208"/>
              <a:gd name="connsiteY17215" fmla="*/ 7255554 h 8856097"/>
              <a:gd name="connsiteX17216" fmla="*/ 8572452 w 8830208"/>
              <a:gd name="connsiteY17216" fmla="*/ 7241267 h 8856097"/>
              <a:gd name="connsiteX17217" fmla="*/ 8562927 w 8830208"/>
              <a:gd name="connsiteY17217" fmla="*/ 7226979 h 8856097"/>
              <a:gd name="connsiteX17218" fmla="*/ 8553402 w 8830208"/>
              <a:gd name="connsiteY17218" fmla="*/ 7241267 h 8856097"/>
              <a:gd name="connsiteX17219" fmla="*/ 6886528 w 8830208"/>
              <a:gd name="connsiteY17219" fmla="*/ 7246029 h 8856097"/>
              <a:gd name="connsiteX17220" fmla="*/ 6896053 w 8830208"/>
              <a:gd name="connsiteY17220" fmla="*/ 7255554 h 8856097"/>
              <a:gd name="connsiteX17221" fmla="*/ 6905578 w 8830208"/>
              <a:gd name="connsiteY17221" fmla="*/ 7246029 h 8856097"/>
              <a:gd name="connsiteX17222" fmla="*/ 6896053 w 8830208"/>
              <a:gd name="connsiteY17222" fmla="*/ 7236504 h 8856097"/>
              <a:gd name="connsiteX17223" fmla="*/ 6886528 w 8830208"/>
              <a:gd name="connsiteY17223" fmla="*/ 7246029 h 8856097"/>
              <a:gd name="connsiteX17224" fmla="*/ 6991303 w 8830208"/>
              <a:gd name="connsiteY17224" fmla="*/ 7246029 h 8856097"/>
              <a:gd name="connsiteX17225" fmla="*/ 7000828 w 8830208"/>
              <a:gd name="connsiteY17225" fmla="*/ 7255554 h 8856097"/>
              <a:gd name="connsiteX17226" fmla="*/ 7010353 w 8830208"/>
              <a:gd name="connsiteY17226" fmla="*/ 7246029 h 8856097"/>
              <a:gd name="connsiteX17227" fmla="*/ 7000828 w 8830208"/>
              <a:gd name="connsiteY17227" fmla="*/ 7236504 h 8856097"/>
              <a:gd name="connsiteX17228" fmla="*/ 6991303 w 8830208"/>
              <a:gd name="connsiteY17228" fmla="*/ 7246029 h 8856097"/>
              <a:gd name="connsiteX17229" fmla="*/ 7210378 w 8830208"/>
              <a:gd name="connsiteY17229" fmla="*/ 7246029 h 8856097"/>
              <a:gd name="connsiteX17230" fmla="*/ 7219903 w 8830208"/>
              <a:gd name="connsiteY17230" fmla="*/ 7255554 h 8856097"/>
              <a:gd name="connsiteX17231" fmla="*/ 7229428 w 8830208"/>
              <a:gd name="connsiteY17231" fmla="*/ 7246029 h 8856097"/>
              <a:gd name="connsiteX17232" fmla="*/ 7219903 w 8830208"/>
              <a:gd name="connsiteY17232" fmla="*/ 7236504 h 8856097"/>
              <a:gd name="connsiteX17233" fmla="*/ 7210378 w 8830208"/>
              <a:gd name="connsiteY17233" fmla="*/ 7246029 h 8856097"/>
              <a:gd name="connsiteX17234" fmla="*/ 7305628 w 8830208"/>
              <a:gd name="connsiteY17234" fmla="*/ 7246592 h 8856097"/>
              <a:gd name="connsiteX17235" fmla="*/ 7315153 w 8830208"/>
              <a:gd name="connsiteY17235" fmla="*/ 7250792 h 8856097"/>
              <a:gd name="connsiteX17236" fmla="*/ 7324678 w 8830208"/>
              <a:gd name="connsiteY17236" fmla="*/ 7240705 h 8856097"/>
              <a:gd name="connsiteX17237" fmla="*/ 7315153 w 8830208"/>
              <a:gd name="connsiteY17237" fmla="*/ 7236504 h 8856097"/>
              <a:gd name="connsiteX17238" fmla="*/ 7305628 w 8830208"/>
              <a:gd name="connsiteY17238" fmla="*/ 7246592 h 8856097"/>
              <a:gd name="connsiteX17239" fmla="*/ 7880414 w 8830208"/>
              <a:gd name="connsiteY17239" fmla="*/ 7251202 h 8856097"/>
              <a:gd name="connsiteX17240" fmla="*/ 7896549 w 8830208"/>
              <a:gd name="connsiteY17240" fmla="*/ 7264803 h 8856097"/>
              <a:gd name="connsiteX17241" fmla="*/ 7895882 w 8830208"/>
              <a:gd name="connsiteY17241" fmla="*/ 7236504 h 8856097"/>
              <a:gd name="connsiteX17242" fmla="*/ 7880414 w 8830208"/>
              <a:gd name="connsiteY17242" fmla="*/ 7251202 h 8856097"/>
              <a:gd name="connsiteX17243" fmla="*/ 8150771 w 8830208"/>
              <a:gd name="connsiteY17243" fmla="*/ 7242258 h 8856097"/>
              <a:gd name="connsiteX17244" fmla="*/ 8143828 w 8830208"/>
              <a:gd name="connsiteY17244" fmla="*/ 7263813 h 8856097"/>
              <a:gd name="connsiteX17245" fmla="*/ 8143828 w 8830208"/>
              <a:gd name="connsiteY17245" fmla="*/ 7278415 h 8856097"/>
              <a:gd name="connsiteX17246" fmla="*/ 8154419 w 8830208"/>
              <a:gd name="connsiteY17246" fmla="*/ 7267814 h 8856097"/>
              <a:gd name="connsiteX17247" fmla="*/ 8161372 w 8830208"/>
              <a:gd name="connsiteY17247" fmla="*/ 7246268 h 8856097"/>
              <a:gd name="connsiteX17248" fmla="*/ 8150771 w 8830208"/>
              <a:gd name="connsiteY17248" fmla="*/ 7242258 h 8856097"/>
              <a:gd name="connsiteX17249" fmla="*/ 8248603 w 8830208"/>
              <a:gd name="connsiteY17249" fmla="*/ 7250792 h 8856097"/>
              <a:gd name="connsiteX17250" fmla="*/ 8258128 w 8830208"/>
              <a:gd name="connsiteY17250" fmla="*/ 7265079 h 8856097"/>
              <a:gd name="connsiteX17251" fmla="*/ 8267653 w 8830208"/>
              <a:gd name="connsiteY17251" fmla="*/ 7250792 h 8856097"/>
              <a:gd name="connsiteX17252" fmla="*/ 8258128 w 8830208"/>
              <a:gd name="connsiteY17252" fmla="*/ 7236504 h 8856097"/>
              <a:gd name="connsiteX17253" fmla="*/ 8248603 w 8830208"/>
              <a:gd name="connsiteY17253" fmla="*/ 7250792 h 8856097"/>
              <a:gd name="connsiteX17254" fmla="*/ 8448627 w 8830208"/>
              <a:gd name="connsiteY17254" fmla="*/ 7251354 h 8856097"/>
              <a:gd name="connsiteX17255" fmla="*/ 8458152 w 8830208"/>
              <a:gd name="connsiteY17255" fmla="*/ 7260317 h 8856097"/>
              <a:gd name="connsiteX17256" fmla="*/ 8467677 w 8830208"/>
              <a:gd name="connsiteY17256" fmla="*/ 7245468 h 8856097"/>
              <a:gd name="connsiteX17257" fmla="*/ 8458152 w 8830208"/>
              <a:gd name="connsiteY17257" fmla="*/ 7236504 h 8856097"/>
              <a:gd name="connsiteX17258" fmla="*/ 8448627 w 8830208"/>
              <a:gd name="connsiteY17258" fmla="*/ 7251354 h 8856097"/>
              <a:gd name="connsiteX17259" fmla="*/ 6786515 w 8830208"/>
              <a:gd name="connsiteY17259" fmla="*/ 7255554 h 8856097"/>
              <a:gd name="connsiteX17260" fmla="*/ 6796602 w 8830208"/>
              <a:gd name="connsiteY17260" fmla="*/ 7265079 h 8856097"/>
              <a:gd name="connsiteX17261" fmla="*/ 6800803 w 8830208"/>
              <a:gd name="connsiteY17261" fmla="*/ 7255554 h 8856097"/>
              <a:gd name="connsiteX17262" fmla="*/ 6790715 w 8830208"/>
              <a:gd name="connsiteY17262" fmla="*/ 7246029 h 8856097"/>
              <a:gd name="connsiteX17263" fmla="*/ 6786515 w 8830208"/>
              <a:gd name="connsiteY17263" fmla="*/ 7255554 h 8856097"/>
              <a:gd name="connsiteX17264" fmla="*/ 7129415 w 8830208"/>
              <a:gd name="connsiteY17264" fmla="*/ 7255554 h 8856097"/>
              <a:gd name="connsiteX17265" fmla="*/ 7133615 w 8830208"/>
              <a:gd name="connsiteY17265" fmla="*/ 7265079 h 8856097"/>
              <a:gd name="connsiteX17266" fmla="*/ 7143703 w 8830208"/>
              <a:gd name="connsiteY17266" fmla="*/ 7255554 h 8856097"/>
              <a:gd name="connsiteX17267" fmla="*/ 7139502 w 8830208"/>
              <a:gd name="connsiteY17267" fmla="*/ 7246029 h 8856097"/>
              <a:gd name="connsiteX17268" fmla="*/ 7129415 w 8830208"/>
              <a:gd name="connsiteY17268" fmla="*/ 7255554 h 8856097"/>
              <a:gd name="connsiteX17269" fmla="*/ 7349281 w 8830208"/>
              <a:gd name="connsiteY17269" fmla="*/ 7254278 h 8856097"/>
              <a:gd name="connsiteX17270" fmla="*/ 7347538 w 8830208"/>
              <a:gd name="connsiteY17270" fmla="*/ 7272062 h 8856097"/>
              <a:gd name="connsiteX17271" fmla="*/ 7360749 w 8830208"/>
              <a:gd name="connsiteY17271" fmla="*/ 7254240 h 8856097"/>
              <a:gd name="connsiteX17272" fmla="*/ 7356739 w 8830208"/>
              <a:gd name="connsiteY17272" fmla="*/ 7242210 h 8856097"/>
              <a:gd name="connsiteX17273" fmla="*/ 7349281 w 8830208"/>
              <a:gd name="connsiteY17273" fmla="*/ 7254278 h 8856097"/>
              <a:gd name="connsiteX17274" fmla="*/ 7448503 w 8830208"/>
              <a:gd name="connsiteY17274" fmla="*/ 7260317 h 8856097"/>
              <a:gd name="connsiteX17275" fmla="*/ 7458028 w 8830208"/>
              <a:gd name="connsiteY17275" fmla="*/ 7274604 h 8856097"/>
              <a:gd name="connsiteX17276" fmla="*/ 7467553 w 8830208"/>
              <a:gd name="connsiteY17276" fmla="*/ 7260317 h 8856097"/>
              <a:gd name="connsiteX17277" fmla="*/ 7458028 w 8830208"/>
              <a:gd name="connsiteY17277" fmla="*/ 7246029 h 8856097"/>
              <a:gd name="connsiteX17278" fmla="*/ 7448503 w 8830208"/>
              <a:gd name="connsiteY17278" fmla="*/ 7260317 h 8856097"/>
              <a:gd name="connsiteX17279" fmla="*/ 7553278 w 8830208"/>
              <a:gd name="connsiteY17279" fmla="*/ 7255554 h 8856097"/>
              <a:gd name="connsiteX17280" fmla="*/ 7562803 w 8830208"/>
              <a:gd name="connsiteY17280" fmla="*/ 7265079 h 8856097"/>
              <a:gd name="connsiteX17281" fmla="*/ 7572328 w 8830208"/>
              <a:gd name="connsiteY17281" fmla="*/ 7255554 h 8856097"/>
              <a:gd name="connsiteX17282" fmla="*/ 7562803 w 8830208"/>
              <a:gd name="connsiteY17282" fmla="*/ 7246029 h 8856097"/>
              <a:gd name="connsiteX17283" fmla="*/ 7553278 w 8830208"/>
              <a:gd name="connsiteY17283" fmla="*/ 7255554 h 8856097"/>
              <a:gd name="connsiteX17284" fmla="*/ 7658053 w 8830208"/>
              <a:gd name="connsiteY17284" fmla="*/ 7260879 h 8856097"/>
              <a:gd name="connsiteX17285" fmla="*/ 7667578 w 8830208"/>
              <a:gd name="connsiteY17285" fmla="*/ 7269842 h 8856097"/>
              <a:gd name="connsiteX17286" fmla="*/ 7677103 w 8830208"/>
              <a:gd name="connsiteY17286" fmla="*/ 7254993 h 8856097"/>
              <a:gd name="connsiteX17287" fmla="*/ 7667578 w 8830208"/>
              <a:gd name="connsiteY17287" fmla="*/ 7246029 h 8856097"/>
              <a:gd name="connsiteX17288" fmla="*/ 7658053 w 8830208"/>
              <a:gd name="connsiteY17288" fmla="*/ 7260879 h 8856097"/>
              <a:gd name="connsiteX17289" fmla="*/ 7762828 w 8830208"/>
              <a:gd name="connsiteY17289" fmla="*/ 7260317 h 8856097"/>
              <a:gd name="connsiteX17290" fmla="*/ 7772353 w 8830208"/>
              <a:gd name="connsiteY17290" fmla="*/ 7274604 h 8856097"/>
              <a:gd name="connsiteX17291" fmla="*/ 7781878 w 8830208"/>
              <a:gd name="connsiteY17291" fmla="*/ 7260317 h 8856097"/>
              <a:gd name="connsiteX17292" fmla="*/ 7772353 w 8830208"/>
              <a:gd name="connsiteY17292" fmla="*/ 7246029 h 8856097"/>
              <a:gd name="connsiteX17293" fmla="*/ 7762828 w 8830208"/>
              <a:gd name="connsiteY17293" fmla="*/ 7260317 h 8856097"/>
              <a:gd name="connsiteX17294" fmla="*/ 8039729 w 8830208"/>
              <a:gd name="connsiteY17294" fmla="*/ 7259508 h 8856097"/>
              <a:gd name="connsiteX17295" fmla="*/ 8033090 w 8830208"/>
              <a:gd name="connsiteY17295" fmla="*/ 7281339 h 8856097"/>
              <a:gd name="connsiteX17296" fmla="*/ 8056445 w 8830208"/>
              <a:gd name="connsiteY17296" fmla="*/ 7255345 h 8856097"/>
              <a:gd name="connsiteX17297" fmla="*/ 8039729 w 8830208"/>
              <a:gd name="connsiteY17297" fmla="*/ 7259508 h 8856097"/>
              <a:gd name="connsiteX17298" fmla="*/ 6686503 w 8830208"/>
              <a:gd name="connsiteY17298" fmla="*/ 7265079 h 8856097"/>
              <a:gd name="connsiteX17299" fmla="*/ 6696028 w 8830208"/>
              <a:gd name="connsiteY17299" fmla="*/ 7274604 h 8856097"/>
              <a:gd name="connsiteX17300" fmla="*/ 6705553 w 8830208"/>
              <a:gd name="connsiteY17300" fmla="*/ 7265079 h 8856097"/>
              <a:gd name="connsiteX17301" fmla="*/ 6696028 w 8830208"/>
              <a:gd name="connsiteY17301" fmla="*/ 7255554 h 8856097"/>
              <a:gd name="connsiteX17302" fmla="*/ 6686503 w 8830208"/>
              <a:gd name="connsiteY17302" fmla="*/ 7265079 h 8856097"/>
              <a:gd name="connsiteX17303" fmla="*/ 6934153 w 8830208"/>
              <a:gd name="connsiteY17303" fmla="*/ 7270404 h 8856097"/>
              <a:gd name="connsiteX17304" fmla="*/ 6943830 w 8830208"/>
              <a:gd name="connsiteY17304" fmla="*/ 7279272 h 8856097"/>
              <a:gd name="connsiteX17305" fmla="*/ 6948031 w 8830208"/>
              <a:gd name="connsiteY17305" fmla="*/ 7264423 h 8856097"/>
              <a:gd name="connsiteX17306" fmla="*/ 6934153 w 8830208"/>
              <a:gd name="connsiteY17306" fmla="*/ 7270404 h 8856097"/>
              <a:gd name="connsiteX17307" fmla="*/ 7034670 w 8830208"/>
              <a:gd name="connsiteY17307" fmla="*/ 7264270 h 8856097"/>
              <a:gd name="connsiteX17308" fmla="*/ 7038118 w 8830208"/>
              <a:gd name="connsiteY17308" fmla="*/ 7278862 h 8856097"/>
              <a:gd name="connsiteX17309" fmla="*/ 7052710 w 8830208"/>
              <a:gd name="connsiteY17309" fmla="*/ 7275414 h 8856097"/>
              <a:gd name="connsiteX17310" fmla="*/ 7049262 w 8830208"/>
              <a:gd name="connsiteY17310" fmla="*/ 7260822 h 8856097"/>
              <a:gd name="connsiteX17311" fmla="*/ 7034670 w 8830208"/>
              <a:gd name="connsiteY17311" fmla="*/ 7264270 h 8856097"/>
              <a:gd name="connsiteX17312" fmla="*/ 7253650 w 8830208"/>
              <a:gd name="connsiteY17312" fmla="*/ 7264423 h 8856097"/>
              <a:gd name="connsiteX17313" fmla="*/ 7257850 w 8830208"/>
              <a:gd name="connsiteY17313" fmla="*/ 7279272 h 8856097"/>
              <a:gd name="connsiteX17314" fmla="*/ 7267528 w 8830208"/>
              <a:gd name="connsiteY17314" fmla="*/ 7270404 h 8856097"/>
              <a:gd name="connsiteX17315" fmla="*/ 7253650 w 8830208"/>
              <a:gd name="connsiteY17315" fmla="*/ 7264423 h 8856097"/>
              <a:gd name="connsiteX17316" fmla="*/ 7925429 w 8830208"/>
              <a:gd name="connsiteY17316" fmla="*/ 7269033 h 8856097"/>
              <a:gd name="connsiteX17317" fmla="*/ 7918790 w 8830208"/>
              <a:gd name="connsiteY17317" fmla="*/ 7290864 h 8856097"/>
              <a:gd name="connsiteX17318" fmla="*/ 7942145 w 8830208"/>
              <a:gd name="connsiteY17318" fmla="*/ 7264870 h 8856097"/>
              <a:gd name="connsiteX17319" fmla="*/ 7925429 w 8830208"/>
              <a:gd name="connsiteY17319" fmla="*/ 7269033 h 8856097"/>
              <a:gd name="connsiteX17320" fmla="*/ 8182366 w 8830208"/>
              <a:gd name="connsiteY17320" fmla="*/ 7273785 h 8856097"/>
              <a:gd name="connsiteX17321" fmla="*/ 8181890 w 8830208"/>
              <a:gd name="connsiteY17321" fmla="*/ 7293654 h 8856097"/>
              <a:gd name="connsiteX17322" fmla="*/ 8198168 w 8830208"/>
              <a:gd name="connsiteY17322" fmla="*/ 7259089 h 8856097"/>
              <a:gd name="connsiteX17323" fmla="*/ 8182366 w 8830208"/>
              <a:gd name="connsiteY17323" fmla="*/ 7273785 h 8856097"/>
              <a:gd name="connsiteX17324" fmla="*/ 8387506 w 8830208"/>
              <a:gd name="connsiteY17324" fmla="*/ 7263803 h 8856097"/>
              <a:gd name="connsiteX17325" fmla="*/ 8385763 w 8830208"/>
              <a:gd name="connsiteY17325" fmla="*/ 7281587 h 8856097"/>
              <a:gd name="connsiteX17326" fmla="*/ 8398973 w 8830208"/>
              <a:gd name="connsiteY17326" fmla="*/ 7263765 h 8856097"/>
              <a:gd name="connsiteX17327" fmla="*/ 8394964 w 8830208"/>
              <a:gd name="connsiteY17327" fmla="*/ 7251735 h 8856097"/>
              <a:gd name="connsiteX17328" fmla="*/ 8387506 w 8830208"/>
              <a:gd name="connsiteY17328" fmla="*/ 7263803 h 8856097"/>
              <a:gd name="connsiteX17329" fmla="*/ 8486727 w 8830208"/>
              <a:gd name="connsiteY17329" fmla="*/ 7270404 h 8856097"/>
              <a:gd name="connsiteX17330" fmla="*/ 8496252 w 8830208"/>
              <a:gd name="connsiteY17330" fmla="*/ 7279367 h 8856097"/>
              <a:gd name="connsiteX17331" fmla="*/ 8505777 w 8830208"/>
              <a:gd name="connsiteY17331" fmla="*/ 7264518 h 8856097"/>
              <a:gd name="connsiteX17332" fmla="*/ 8496252 w 8830208"/>
              <a:gd name="connsiteY17332" fmla="*/ 7255554 h 8856097"/>
              <a:gd name="connsiteX17333" fmla="*/ 8486727 w 8830208"/>
              <a:gd name="connsiteY17333" fmla="*/ 7270404 h 8856097"/>
              <a:gd name="connsiteX17334" fmla="*/ 8759180 w 8830208"/>
              <a:gd name="connsiteY17334" fmla="*/ 7270699 h 8856097"/>
              <a:gd name="connsiteX17335" fmla="*/ 8758724 w 8830208"/>
              <a:gd name="connsiteY17335" fmla="*/ 7294512 h 8856097"/>
              <a:gd name="connsiteX17336" fmla="*/ 8749684 w 8830208"/>
              <a:gd name="connsiteY17336" fmla="*/ 7303179 h 8856097"/>
              <a:gd name="connsiteX17337" fmla="*/ 8705059 w 8830208"/>
              <a:gd name="connsiteY17337" fmla="*/ 7347119 h 8856097"/>
              <a:gd name="connsiteX17338" fmla="*/ 8674827 w 8830208"/>
              <a:gd name="connsiteY17338" fmla="*/ 7391057 h 8856097"/>
              <a:gd name="connsiteX17339" fmla="*/ 8687714 w 8830208"/>
              <a:gd name="connsiteY17339" fmla="*/ 7399030 h 8856097"/>
              <a:gd name="connsiteX17340" fmla="*/ 8734377 w 8830208"/>
              <a:gd name="connsiteY17340" fmla="*/ 7367378 h 8856097"/>
              <a:gd name="connsiteX17341" fmla="*/ 8762952 w 8830208"/>
              <a:gd name="connsiteY17341" fmla="*/ 7315991 h 8856097"/>
              <a:gd name="connsiteX17342" fmla="*/ 8791527 w 8830208"/>
              <a:gd name="connsiteY17342" fmla="*/ 7264603 h 8856097"/>
              <a:gd name="connsiteX17343" fmla="*/ 8759180 w 8830208"/>
              <a:gd name="connsiteY17343" fmla="*/ 7270699 h 8856097"/>
              <a:gd name="connsiteX17344" fmla="*/ 6581728 w 8830208"/>
              <a:gd name="connsiteY17344" fmla="*/ 7274604 h 8856097"/>
              <a:gd name="connsiteX17345" fmla="*/ 6591253 w 8830208"/>
              <a:gd name="connsiteY17345" fmla="*/ 7284129 h 8856097"/>
              <a:gd name="connsiteX17346" fmla="*/ 6600778 w 8830208"/>
              <a:gd name="connsiteY17346" fmla="*/ 7274604 h 8856097"/>
              <a:gd name="connsiteX17347" fmla="*/ 6591253 w 8830208"/>
              <a:gd name="connsiteY17347" fmla="*/ 7265079 h 8856097"/>
              <a:gd name="connsiteX17348" fmla="*/ 6581728 w 8830208"/>
              <a:gd name="connsiteY17348" fmla="*/ 7274604 h 8856097"/>
              <a:gd name="connsiteX17349" fmla="*/ 6829378 w 8830208"/>
              <a:gd name="connsiteY17349" fmla="*/ 7275167 h 8856097"/>
              <a:gd name="connsiteX17350" fmla="*/ 6838903 w 8830208"/>
              <a:gd name="connsiteY17350" fmla="*/ 7279367 h 8856097"/>
              <a:gd name="connsiteX17351" fmla="*/ 6848428 w 8830208"/>
              <a:gd name="connsiteY17351" fmla="*/ 7269280 h 8856097"/>
              <a:gd name="connsiteX17352" fmla="*/ 6838903 w 8830208"/>
              <a:gd name="connsiteY17352" fmla="*/ 7265079 h 8856097"/>
              <a:gd name="connsiteX17353" fmla="*/ 6829378 w 8830208"/>
              <a:gd name="connsiteY17353" fmla="*/ 7275167 h 8856097"/>
              <a:gd name="connsiteX17354" fmla="*/ 7163505 w 8830208"/>
              <a:gd name="connsiteY17354" fmla="*/ 7280158 h 8856097"/>
              <a:gd name="connsiteX17355" fmla="*/ 7169258 w 8830208"/>
              <a:gd name="connsiteY17355" fmla="*/ 7285921 h 8856097"/>
              <a:gd name="connsiteX17356" fmla="*/ 7168506 w 8830208"/>
              <a:gd name="connsiteY17356" fmla="*/ 7267661 h 8856097"/>
              <a:gd name="connsiteX17357" fmla="*/ 7163505 w 8830208"/>
              <a:gd name="connsiteY17357" fmla="*/ 7280158 h 8856097"/>
              <a:gd name="connsiteX17358" fmla="*/ 7596550 w 8830208"/>
              <a:gd name="connsiteY17358" fmla="*/ 7273948 h 8856097"/>
              <a:gd name="connsiteX17359" fmla="*/ 7600750 w 8830208"/>
              <a:gd name="connsiteY17359" fmla="*/ 7288797 h 8856097"/>
              <a:gd name="connsiteX17360" fmla="*/ 7610428 w 8830208"/>
              <a:gd name="connsiteY17360" fmla="*/ 7279929 h 8856097"/>
              <a:gd name="connsiteX17361" fmla="*/ 7596550 w 8830208"/>
              <a:gd name="connsiteY17361" fmla="*/ 7273948 h 8856097"/>
              <a:gd name="connsiteX17362" fmla="*/ 7701706 w 8830208"/>
              <a:gd name="connsiteY17362" fmla="*/ 7273328 h 8856097"/>
              <a:gd name="connsiteX17363" fmla="*/ 7699963 w 8830208"/>
              <a:gd name="connsiteY17363" fmla="*/ 7291112 h 8856097"/>
              <a:gd name="connsiteX17364" fmla="*/ 7713174 w 8830208"/>
              <a:gd name="connsiteY17364" fmla="*/ 7273290 h 8856097"/>
              <a:gd name="connsiteX17365" fmla="*/ 7709164 w 8830208"/>
              <a:gd name="connsiteY17365" fmla="*/ 7261260 h 8856097"/>
              <a:gd name="connsiteX17366" fmla="*/ 7701706 w 8830208"/>
              <a:gd name="connsiteY17366" fmla="*/ 7273328 h 8856097"/>
              <a:gd name="connsiteX17367" fmla="*/ 7810453 w 8830208"/>
              <a:gd name="connsiteY17367" fmla="*/ 7279367 h 8856097"/>
              <a:gd name="connsiteX17368" fmla="*/ 7819978 w 8830208"/>
              <a:gd name="connsiteY17368" fmla="*/ 7293654 h 8856097"/>
              <a:gd name="connsiteX17369" fmla="*/ 7829503 w 8830208"/>
              <a:gd name="connsiteY17369" fmla="*/ 7279367 h 8856097"/>
              <a:gd name="connsiteX17370" fmla="*/ 7819978 w 8830208"/>
              <a:gd name="connsiteY17370" fmla="*/ 7265079 h 8856097"/>
              <a:gd name="connsiteX17371" fmla="*/ 7810453 w 8830208"/>
              <a:gd name="connsiteY17371" fmla="*/ 7279367 h 8856097"/>
              <a:gd name="connsiteX17372" fmla="*/ 8077486 w 8830208"/>
              <a:gd name="connsiteY17372" fmla="*/ 7283501 h 8856097"/>
              <a:gd name="connsiteX17373" fmla="*/ 8075619 w 8830208"/>
              <a:gd name="connsiteY17373" fmla="*/ 7312704 h 8856097"/>
              <a:gd name="connsiteX17374" fmla="*/ 8094469 w 8830208"/>
              <a:gd name="connsiteY17374" fmla="*/ 7288892 h 8856097"/>
              <a:gd name="connsiteX17375" fmla="*/ 8077486 w 8830208"/>
              <a:gd name="connsiteY17375" fmla="*/ 7283501 h 8856097"/>
              <a:gd name="connsiteX17376" fmla="*/ 8286703 w 8830208"/>
              <a:gd name="connsiteY17376" fmla="*/ 7275167 h 8856097"/>
              <a:gd name="connsiteX17377" fmla="*/ 8296228 w 8830208"/>
              <a:gd name="connsiteY17377" fmla="*/ 7279367 h 8856097"/>
              <a:gd name="connsiteX17378" fmla="*/ 8305753 w 8830208"/>
              <a:gd name="connsiteY17378" fmla="*/ 7269280 h 8856097"/>
              <a:gd name="connsiteX17379" fmla="*/ 8296228 w 8830208"/>
              <a:gd name="connsiteY17379" fmla="*/ 7265079 h 8856097"/>
              <a:gd name="connsiteX17380" fmla="*/ 8286703 w 8830208"/>
              <a:gd name="connsiteY17380" fmla="*/ 7275167 h 8856097"/>
              <a:gd name="connsiteX17381" fmla="*/ 8591502 w 8830208"/>
              <a:gd name="connsiteY17381" fmla="*/ 7275167 h 8856097"/>
              <a:gd name="connsiteX17382" fmla="*/ 8601027 w 8830208"/>
              <a:gd name="connsiteY17382" fmla="*/ 7279367 h 8856097"/>
              <a:gd name="connsiteX17383" fmla="*/ 8610552 w 8830208"/>
              <a:gd name="connsiteY17383" fmla="*/ 7269280 h 8856097"/>
              <a:gd name="connsiteX17384" fmla="*/ 8601027 w 8830208"/>
              <a:gd name="connsiteY17384" fmla="*/ 7265079 h 8856097"/>
              <a:gd name="connsiteX17385" fmla="*/ 8591502 w 8830208"/>
              <a:gd name="connsiteY17385" fmla="*/ 7275167 h 8856097"/>
              <a:gd name="connsiteX17386" fmla="*/ 6729365 w 8830208"/>
              <a:gd name="connsiteY17386" fmla="*/ 7284129 h 8856097"/>
              <a:gd name="connsiteX17387" fmla="*/ 6733565 w 8830208"/>
              <a:gd name="connsiteY17387" fmla="*/ 7293654 h 8856097"/>
              <a:gd name="connsiteX17388" fmla="*/ 6743653 w 8830208"/>
              <a:gd name="connsiteY17388" fmla="*/ 7284129 h 8856097"/>
              <a:gd name="connsiteX17389" fmla="*/ 6739452 w 8830208"/>
              <a:gd name="connsiteY17389" fmla="*/ 7274604 h 8856097"/>
              <a:gd name="connsiteX17390" fmla="*/ 6729365 w 8830208"/>
              <a:gd name="connsiteY17390" fmla="*/ 7284129 h 8856097"/>
              <a:gd name="connsiteX17391" fmla="*/ 7291750 w 8830208"/>
              <a:gd name="connsiteY17391" fmla="*/ 7283473 h 8856097"/>
              <a:gd name="connsiteX17392" fmla="*/ 7295950 w 8830208"/>
              <a:gd name="connsiteY17392" fmla="*/ 7298322 h 8856097"/>
              <a:gd name="connsiteX17393" fmla="*/ 7305628 w 8830208"/>
              <a:gd name="connsiteY17393" fmla="*/ 7289454 h 8856097"/>
              <a:gd name="connsiteX17394" fmla="*/ 7291750 w 8830208"/>
              <a:gd name="connsiteY17394" fmla="*/ 7283473 h 8856097"/>
              <a:gd name="connsiteX17395" fmla="*/ 7391353 w 8830208"/>
              <a:gd name="connsiteY17395" fmla="*/ 7284129 h 8856097"/>
              <a:gd name="connsiteX17396" fmla="*/ 7400878 w 8830208"/>
              <a:gd name="connsiteY17396" fmla="*/ 7293654 h 8856097"/>
              <a:gd name="connsiteX17397" fmla="*/ 7410403 w 8830208"/>
              <a:gd name="connsiteY17397" fmla="*/ 7284129 h 8856097"/>
              <a:gd name="connsiteX17398" fmla="*/ 7400878 w 8830208"/>
              <a:gd name="connsiteY17398" fmla="*/ 7274604 h 8856097"/>
              <a:gd name="connsiteX17399" fmla="*/ 7391353 w 8830208"/>
              <a:gd name="connsiteY17399" fmla="*/ 7284129 h 8856097"/>
              <a:gd name="connsiteX17400" fmla="*/ 7496128 w 8830208"/>
              <a:gd name="connsiteY17400" fmla="*/ 7284692 h 8856097"/>
              <a:gd name="connsiteX17401" fmla="*/ 7505653 w 8830208"/>
              <a:gd name="connsiteY17401" fmla="*/ 7288892 h 8856097"/>
              <a:gd name="connsiteX17402" fmla="*/ 7515178 w 8830208"/>
              <a:gd name="connsiteY17402" fmla="*/ 7278805 h 8856097"/>
              <a:gd name="connsiteX17403" fmla="*/ 7505653 w 8830208"/>
              <a:gd name="connsiteY17403" fmla="*/ 7274604 h 8856097"/>
              <a:gd name="connsiteX17404" fmla="*/ 7496128 w 8830208"/>
              <a:gd name="connsiteY17404" fmla="*/ 7284692 h 8856097"/>
              <a:gd name="connsiteX17405" fmla="*/ 6524578 w 8830208"/>
              <a:gd name="connsiteY17405" fmla="*/ 7293654 h 8856097"/>
              <a:gd name="connsiteX17406" fmla="*/ 6534665 w 8830208"/>
              <a:gd name="connsiteY17406" fmla="*/ 7303179 h 8856097"/>
              <a:gd name="connsiteX17407" fmla="*/ 6538865 w 8830208"/>
              <a:gd name="connsiteY17407" fmla="*/ 7293654 h 8856097"/>
              <a:gd name="connsiteX17408" fmla="*/ 6528778 w 8830208"/>
              <a:gd name="connsiteY17408" fmla="*/ 7284129 h 8856097"/>
              <a:gd name="connsiteX17409" fmla="*/ 6524578 w 8830208"/>
              <a:gd name="connsiteY17409" fmla="*/ 7293654 h 8856097"/>
              <a:gd name="connsiteX17410" fmla="*/ 6624590 w 8830208"/>
              <a:gd name="connsiteY17410" fmla="*/ 7293654 h 8856097"/>
              <a:gd name="connsiteX17411" fmla="*/ 6628790 w 8830208"/>
              <a:gd name="connsiteY17411" fmla="*/ 7303179 h 8856097"/>
              <a:gd name="connsiteX17412" fmla="*/ 6638878 w 8830208"/>
              <a:gd name="connsiteY17412" fmla="*/ 7293654 h 8856097"/>
              <a:gd name="connsiteX17413" fmla="*/ 6634677 w 8830208"/>
              <a:gd name="connsiteY17413" fmla="*/ 7284129 h 8856097"/>
              <a:gd name="connsiteX17414" fmla="*/ 6624590 w 8830208"/>
              <a:gd name="connsiteY17414" fmla="*/ 7293654 h 8856097"/>
              <a:gd name="connsiteX17415" fmla="*/ 6872650 w 8830208"/>
              <a:gd name="connsiteY17415" fmla="*/ 7292998 h 8856097"/>
              <a:gd name="connsiteX17416" fmla="*/ 6876850 w 8830208"/>
              <a:gd name="connsiteY17416" fmla="*/ 7307847 h 8856097"/>
              <a:gd name="connsiteX17417" fmla="*/ 6886528 w 8830208"/>
              <a:gd name="connsiteY17417" fmla="*/ 7298979 h 8856097"/>
              <a:gd name="connsiteX17418" fmla="*/ 6872650 w 8830208"/>
              <a:gd name="connsiteY17418" fmla="*/ 7292998 h 8856097"/>
              <a:gd name="connsiteX17419" fmla="*/ 6972253 w 8830208"/>
              <a:gd name="connsiteY17419" fmla="*/ 7293654 h 8856097"/>
              <a:gd name="connsiteX17420" fmla="*/ 6981778 w 8830208"/>
              <a:gd name="connsiteY17420" fmla="*/ 7303179 h 8856097"/>
              <a:gd name="connsiteX17421" fmla="*/ 6991303 w 8830208"/>
              <a:gd name="connsiteY17421" fmla="*/ 7293654 h 8856097"/>
              <a:gd name="connsiteX17422" fmla="*/ 6981778 w 8830208"/>
              <a:gd name="connsiteY17422" fmla="*/ 7284129 h 8856097"/>
              <a:gd name="connsiteX17423" fmla="*/ 6972253 w 8830208"/>
              <a:gd name="connsiteY17423" fmla="*/ 7293654 h 8856097"/>
              <a:gd name="connsiteX17424" fmla="*/ 7077028 w 8830208"/>
              <a:gd name="connsiteY17424" fmla="*/ 7294217 h 8856097"/>
              <a:gd name="connsiteX17425" fmla="*/ 7086553 w 8830208"/>
              <a:gd name="connsiteY17425" fmla="*/ 7298417 h 8856097"/>
              <a:gd name="connsiteX17426" fmla="*/ 7096078 w 8830208"/>
              <a:gd name="connsiteY17426" fmla="*/ 7288330 h 8856097"/>
              <a:gd name="connsiteX17427" fmla="*/ 7086553 w 8830208"/>
              <a:gd name="connsiteY17427" fmla="*/ 7284129 h 8856097"/>
              <a:gd name="connsiteX17428" fmla="*/ 7077028 w 8830208"/>
              <a:gd name="connsiteY17428" fmla="*/ 7294217 h 8856097"/>
              <a:gd name="connsiteX17429" fmla="*/ 7201605 w 8830208"/>
              <a:gd name="connsiteY17429" fmla="*/ 7299208 h 8856097"/>
              <a:gd name="connsiteX17430" fmla="*/ 7207358 w 8830208"/>
              <a:gd name="connsiteY17430" fmla="*/ 7304971 h 8856097"/>
              <a:gd name="connsiteX17431" fmla="*/ 7206606 w 8830208"/>
              <a:gd name="connsiteY17431" fmla="*/ 7286711 h 8856097"/>
              <a:gd name="connsiteX17432" fmla="*/ 7201605 w 8830208"/>
              <a:gd name="connsiteY17432" fmla="*/ 7299208 h 8856097"/>
              <a:gd name="connsiteX17433" fmla="*/ 7962853 w 8830208"/>
              <a:gd name="connsiteY17433" fmla="*/ 7304342 h 8856097"/>
              <a:gd name="connsiteX17434" fmla="*/ 7962853 w 8830208"/>
              <a:gd name="connsiteY17434" fmla="*/ 7324563 h 8856097"/>
              <a:gd name="connsiteX17435" fmla="*/ 7977140 w 8830208"/>
              <a:gd name="connsiteY17435" fmla="*/ 7312704 h 8856097"/>
              <a:gd name="connsiteX17436" fmla="*/ 7991428 w 8830208"/>
              <a:gd name="connsiteY17436" fmla="*/ 7292493 h 8856097"/>
              <a:gd name="connsiteX17437" fmla="*/ 7977140 w 8830208"/>
              <a:gd name="connsiteY17437" fmla="*/ 7284129 h 8856097"/>
              <a:gd name="connsiteX17438" fmla="*/ 7962853 w 8830208"/>
              <a:gd name="connsiteY17438" fmla="*/ 7304342 h 8856097"/>
              <a:gd name="connsiteX17439" fmla="*/ 8115700 w 8830208"/>
              <a:gd name="connsiteY17439" fmla="*/ 7302332 h 8856097"/>
              <a:gd name="connsiteX17440" fmla="*/ 8114748 w 8830208"/>
              <a:gd name="connsiteY17440" fmla="*/ 7326678 h 8856097"/>
              <a:gd name="connsiteX17441" fmla="*/ 8133855 w 8830208"/>
              <a:gd name="connsiteY17441" fmla="*/ 7313553 h 8856097"/>
              <a:gd name="connsiteX17442" fmla="*/ 8134807 w 8830208"/>
              <a:gd name="connsiteY17442" fmla="*/ 7289206 h 8856097"/>
              <a:gd name="connsiteX17443" fmla="*/ 8115700 w 8830208"/>
              <a:gd name="connsiteY17443" fmla="*/ 7302332 h 8856097"/>
              <a:gd name="connsiteX17444" fmla="*/ 8216675 w 8830208"/>
              <a:gd name="connsiteY17444" fmla="*/ 7298169 h 8856097"/>
              <a:gd name="connsiteX17445" fmla="*/ 8219447 w 8830208"/>
              <a:gd name="connsiteY17445" fmla="*/ 7317105 h 8856097"/>
              <a:gd name="connsiteX17446" fmla="*/ 8232905 w 8830208"/>
              <a:gd name="connsiteY17446" fmla="*/ 7308190 h 8856097"/>
              <a:gd name="connsiteX17447" fmla="*/ 8230134 w 8830208"/>
              <a:gd name="connsiteY17447" fmla="*/ 7289254 h 8856097"/>
              <a:gd name="connsiteX17448" fmla="*/ 8216675 w 8830208"/>
              <a:gd name="connsiteY17448" fmla="*/ 7298169 h 8856097"/>
              <a:gd name="connsiteX17449" fmla="*/ 8325555 w 8830208"/>
              <a:gd name="connsiteY17449" fmla="*/ 7299208 h 8856097"/>
              <a:gd name="connsiteX17450" fmla="*/ 8331308 w 8830208"/>
              <a:gd name="connsiteY17450" fmla="*/ 7304971 h 8856097"/>
              <a:gd name="connsiteX17451" fmla="*/ 8330556 w 8830208"/>
              <a:gd name="connsiteY17451" fmla="*/ 7286711 h 8856097"/>
              <a:gd name="connsiteX17452" fmla="*/ 8325555 w 8830208"/>
              <a:gd name="connsiteY17452" fmla="*/ 7299208 h 8856097"/>
              <a:gd name="connsiteX17453" fmla="*/ 8420052 w 8830208"/>
              <a:gd name="connsiteY17453" fmla="*/ 7293654 h 8856097"/>
              <a:gd name="connsiteX17454" fmla="*/ 8429577 w 8830208"/>
              <a:gd name="connsiteY17454" fmla="*/ 7303179 h 8856097"/>
              <a:gd name="connsiteX17455" fmla="*/ 8439102 w 8830208"/>
              <a:gd name="connsiteY17455" fmla="*/ 7293654 h 8856097"/>
              <a:gd name="connsiteX17456" fmla="*/ 8429577 w 8830208"/>
              <a:gd name="connsiteY17456" fmla="*/ 7284129 h 8856097"/>
              <a:gd name="connsiteX17457" fmla="*/ 8420052 w 8830208"/>
              <a:gd name="connsiteY17457" fmla="*/ 7293654 h 8856097"/>
              <a:gd name="connsiteX17458" fmla="*/ 8524827 w 8830208"/>
              <a:gd name="connsiteY17458" fmla="*/ 7298979 h 8856097"/>
              <a:gd name="connsiteX17459" fmla="*/ 8534352 w 8830208"/>
              <a:gd name="connsiteY17459" fmla="*/ 7307942 h 8856097"/>
              <a:gd name="connsiteX17460" fmla="*/ 8543877 w 8830208"/>
              <a:gd name="connsiteY17460" fmla="*/ 7293093 h 8856097"/>
              <a:gd name="connsiteX17461" fmla="*/ 8534352 w 8830208"/>
              <a:gd name="connsiteY17461" fmla="*/ 7284129 h 8856097"/>
              <a:gd name="connsiteX17462" fmla="*/ 8524827 w 8830208"/>
              <a:gd name="connsiteY17462" fmla="*/ 7298979 h 8856097"/>
              <a:gd name="connsiteX17463" fmla="*/ 6772980 w 8830208"/>
              <a:gd name="connsiteY17463" fmla="*/ 7308733 h 8856097"/>
              <a:gd name="connsiteX17464" fmla="*/ 6778733 w 8830208"/>
              <a:gd name="connsiteY17464" fmla="*/ 7314496 h 8856097"/>
              <a:gd name="connsiteX17465" fmla="*/ 6777981 w 8830208"/>
              <a:gd name="connsiteY17465" fmla="*/ 7296236 h 8856097"/>
              <a:gd name="connsiteX17466" fmla="*/ 6772980 w 8830208"/>
              <a:gd name="connsiteY17466" fmla="*/ 7308733 h 8856097"/>
              <a:gd name="connsiteX17467" fmla="*/ 7334203 w 8830208"/>
              <a:gd name="connsiteY17467" fmla="*/ 7307380 h 8856097"/>
              <a:gd name="connsiteX17468" fmla="*/ 7343728 w 8830208"/>
              <a:gd name="connsiteY17468" fmla="*/ 7322229 h 8856097"/>
              <a:gd name="connsiteX17469" fmla="*/ 7353253 w 8830208"/>
              <a:gd name="connsiteY17469" fmla="*/ 7313267 h 8856097"/>
              <a:gd name="connsiteX17470" fmla="*/ 7343728 w 8830208"/>
              <a:gd name="connsiteY17470" fmla="*/ 7298417 h 8856097"/>
              <a:gd name="connsiteX17471" fmla="*/ 7334203 w 8830208"/>
              <a:gd name="connsiteY17471" fmla="*/ 7307380 h 8856097"/>
              <a:gd name="connsiteX17472" fmla="*/ 7434625 w 8830208"/>
              <a:gd name="connsiteY17472" fmla="*/ 7302523 h 8856097"/>
              <a:gd name="connsiteX17473" fmla="*/ 7438825 w 8830208"/>
              <a:gd name="connsiteY17473" fmla="*/ 7317372 h 8856097"/>
              <a:gd name="connsiteX17474" fmla="*/ 7448503 w 8830208"/>
              <a:gd name="connsiteY17474" fmla="*/ 7308504 h 8856097"/>
              <a:gd name="connsiteX17475" fmla="*/ 7434625 w 8830208"/>
              <a:gd name="connsiteY17475" fmla="*/ 7302523 h 8856097"/>
              <a:gd name="connsiteX17476" fmla="*/ 7534228 w 8830208"/>
              <a:gd name="connsiteY17476" fmla="*/ 7303179 h 8856097"/>
              <a:gd name="connsiteX17477" fmla="*/ 7543753 w 8830208"/>
              <a:gd name="connsiteY17477" fmla="*/ 7312704 h 8856097"/>
              <a:gd name="connsiteX17478" fmla="*/ 7553278 w 8830208"/>
              <a:gd name="connsiteY17478" fmla="*/ 7303179 h 8856097"/>
              <a:gd name="connsiteX17479" fmla="*/ 7543753 w 8830208"/>
              <a:gd name="connsiteY17479" fmla="*/ 7293654 h 8856097"/>
              <a:gd name="connsiteX17480" fmla="*/ 7534228 w 8830208"/>
              <a:gd name="connsiteY17480" fmla="*/ 7303179 h 8856097"/>
              <a:gd name="connsiteX17481" fmla="*/ 7634240 w 8830208"/>
              <a:gd name="connsiteY17481" fmla="*/ 7303179 h 8856097"/>
              <a:gd name="connsiteX17482" fmla="*/ 7638440 w 8830208"/>
              <a:gd name="connsiteY17482" fmla="*/ 7312704 h 8856097"/>
              <a:gd name="connsiteX17483" fmla="*/ 7648528 w 8830208"/>
              <a:gd name="connsiteY17483" fmla="*/ 7303179 h 8856097"/>
              <a:gd name="connsiteX17484" fmla="*/ 7644327 w 8830208"/>
              <a:gd name="connsiteY17484" fmla="*/ 7293654 h 8856097"/>
              <a:gd name="connsiteX17485" fmla="*/ 7634240 w 8830208"/>
              <a:gd name="connsiteY17485" fmla="*/ 7303179 h 8856097"/>
              <a:gd name="connsiteX17486" fmla="*/ 7743778 w 8830208"/>
              <a:gd name="connsiteY17486" fmla="*/ 7308504 h 8856097"/>
              <a:gd name="connsiteX17487" fmla="*/ 7753303 w 8830208"/>
              <a:gd name="connsiteY17487" fmla="*/ 7317467 h 8856097"/>
              <a:gd name="connsiteX17488" fmla="*/ 7762828 w 8830208"/>
              <a:gd name="connsiteY17488" fmla="*/ 7302618 h 8856097"/>
              <a:gd name="connsiteX17489" fmla="*/ 7753303 w 8830208"/>
              <a:gd name="connsiteY17489" fmla="*/ 7293654 h 8856097"/>
              <a:gd name="connsiteX17490" fmla="*/ 7743778 w 8830208"/>
              <a:gd name="connsiteY17490" fmla="*/ 7308504 h 8856097"/>
              <a:gd name="connsiteX17491" fmla="*/ 7853725 w 8830208"/>
              <a:gd name="connsiteY17491" fmla="*/ 7302523 h 8856097"/>
              <a:gd name="connsiteX17492" fmla="*/ 7871041 w 8830208"/>
              <a:gd name="connsiteY17492" fmla="*/ 7315619 h 8856097"/>
              <a:gd name="connsiteX17493" fmla="*/ 7868165 w 8830208"/>
              <a:gd name="connsiteY17493" fmla="*/ 7293654 h 8856097"/>
              <a:gd name="connsiteX17494" fmla="*/ 7853725 w 8830208"/>
              <a:gd name="connsiteY17494" fmla="*/ 7302523 h 8856097"/>
              <a:gd name="connsiteX17495" fmla="*/ 8569871 w 8830208"/>
              <a:gd name="connsiteY17495" fmla="*/ 7299408 h 8856097"/>
              <a:gd name="connsiteX17496" fmla="*/ 8562927 w 8830208"/>
              <a:gd name="connsiteY17496" fmla="*/ 7320963 h 8856097"/>
              <a:gd name="connsiteX17497" fmla="*/ 8562927 w 8830208"/>
              <a:gd name="connsiteY17497" fmla="*/ 7335565 h 8856097"/>
              <a:gd name="connsiteX17498" fmla="*/ 8573519 w 8830208"/>
              <a:gd name="connsiteY17498" fmla="*/ 7324964 h 8856097"/>
              <a:gd name="connsiteX17499" fmla="*/ 8580472 w 8830208"/>
              <a:gd name="connsiteY17499" fmla="*/ 7303418 h 8856097"/>
              <a:gd name="connsiteX17500" fmla="*/ 8569871 w 8830208"/>
              <a:gd name="connsiteY17500" fmla="*/ 7299408 h 8856097"/>
              <a:gd name="connsiteX17501" fmla="*/ 7239705 w 8830208"/>
              <a:gd name="connsiteY17501" fmla="*/ 7318258 h 8856097"/>
              <a:gd name="connsiteX17502" fmla="*/ 7245458 w 8830208"/>
              <a:gd name="connsiteY17502" fmla="*/ 7324021 h 8856097"/>
              <a:gd name="connsiteX17503" fmla="*/ 7244706 w 8830208"/>
              <a:gd name="connsiteY17503" fmla="*/ 7305761 h 8856097"/>
              <a:gd name="connsiteX17504" fmla="*/ 7239705 w 8830208"/>
              <a:gd name="connsiteY17504" fmla="*/ 7318258 h 8856097"/>
              <a:gd name="connsiteX17505" fmla="*/ 8006506 w 8830208"/>
              <a:gd name="connsiteY17505" fmla="*/ 7318829 h 8856097"/>
              <a:gd name="connsiteX17506" fmla="*/ 8020374 w 8830208"/>
              <a:gd name="connsiteY17506" fmla="*/ 7331478 h 8856097"/>
              <a:gd name="connsiteX17507" fmla="*/ 8021022 w 8830208"/>
              <a:gd name="connsiteY17507" fmla="*/ 7303179 h 8856097"/>
              <a:gd name="connsiteX17508" fmla="*/ 8006506 w 8830208"/>
              <a:gd name="connsiteY17508" fmla="*/ 7318829 h 8856097"/>
              <a:gd name="connsiteX17509" fmla="*/ 8359455 w 8830208"/>
              <a:gd name="connsiteY17509" fmla="*/ 7317467 h 8856097"/>
              <a:gd name="connsiteX17510" fmla="*/ 8363198 w 8830208"/>
              <a:gd name="connsiteY17510" fmla="*/ 7331754 h 8856097"/>
              <a:gd name="connsiteX17511" fmla="*/ 8372428 w 8830208"/>
              <a:gd name="connsiteY17511" fmla="*/ 7317467 h 8856097"/>
              <a:gd name="connsiteX17512" fmla="*/ 8368684 w 8830208"/>
              <a:gd name="connsiteY17512" fmla="*/ 7303179 h 8856097"/>
              <a:gd name="connsiteX17513" fmla="*/ 8359455 w 8830208"/>
              <a:gd name="connsiteY17513" fmla="*/ 7317467 h 8856097"/>
              <a:gd name="connsiteX17514" fmla="*/ 8463705 w 8830208"/>
              <a:gd name="connsiteY17514" fmla="*/ 7311428 h 8856097"/>
              <a:gd name="connsiteX17515" fmla="*/ 8461963 w 8830208"/>
              <a:gd name="connsiteY17515" fmla="*/ 7329212 h 8856097"/>
              <a:gd name="connsiteX17516" fmla="*/ 8475173 w 8830208"/>
              <a:gd name="connsiteY17516" fmla="*/ 7311390 h 8856097"/>
              <a:gd name="connsiteX17517" fmla="*/ 8471164 w 8830208"/>
              <a:gd name="connsiteY17517" fmla="*/ 7299360 h 8856097"/>
              <a:gd name="connsiteX17518" fmla="*/ 8463705 w 8830208"/>
              <a:gd name="connsiteY17518" fmla="*/ 7311428 h 8856097"/>
              <a:gd name="connsiteX17519" fmla="*/ 6567440 w 8830208"/>
              <a:gd name="connsiteY17519" fmla="*/ 7322229 h 8856097"/>
              <a:gd name="connsiteX17520" fmla="*/ 6571640 w 8830208"/>
              <a:gd name="connsiteY17520" fmla="*/ 7331754 h 8856097"/>
              <a:gd name="connsiteX17521" fmla="*/ 6581728 w 8830208"/>
              <a:gd name="connsiteY17521" fmla="*/ 7322229 h 8856097"/>
              <a:gd name="connsiteX17522" fmla="*/ 6577527 w 8830208"/>
              <a:gd name="connsiteY17522" fmla="*/ 7312704 h 8856097"/>
              <a:gd name="connsiteX17523" fmla="*/ 6567440 w 8830208"/>
              <a:gd name="connsiteY17523" fmla="*/ 7322229 h 8856097"/>
              <a:gd name="connsiteX17524" fmla="*/ 6667453 w 8830208"/>
              <a:gd name="connsiteY17524" fmla="*/ 7322792 h 8856097"/>
              <a:gd name="connsiteX17525" fmla="*/ 6676978 w 8830208"/>
              <a:gd name="connsiteY17525" fmla="*/ 7326992 h 8856097"/>
              <a:gd name="connsiteX17526" fmla="*/ 6686503 w 8830208"/>
              <a:gd name="connsiteY17526" fmla="*/ 7316905 h 8856097"/>
              <a:gd name="connsiteX17527" fmla="*/ 6676978 w 8830208"/>
              <a:gd name="connsiteY17527" fmla="*/ 7312704 h 8856097"/>
              <a:gd name="connsiteX17528" fmla="*/ 6667453 w 8830208"/>
              <a:gd name="connsiteY17528" fmla="*/ 7322792 h 8856097"/>
              <a:gd name="connsiteX17529" fmla="*/ 6915103 w 8830208"/>
              <a:gd name="connsiteY17529" fmla="*/ 7322229 h 8856097"/>
              <a:gd name="connsiteX17530" fmla="*/ 6924628 w 8830208"/>
              <a:gd name="connsiteY17530" fmla="*/ 7331754 h 8856097"/>
              <a:gd name="connsiteX17531" fmla="*/ 6934153 w 8830208"/>
              <a:gd name="connsiteY17531" fmla="*/ 7322229 h 8856097"/>
              <a:gd name="connsiteX17532" fmla="*/ 6924628 w 8830208"/>
              <a:gd name="connsiteY17532" fmla="*/ 7312704 h 8856097"/>
              <a:gd name="connsiteX17533" fmla="*/ 6915103 w 8830208"/>
              <a:gd name="connsiteY17533" fmla="*/ 7322229 h 8856097"/>
              <a:gd name="connsiteX17534" fmla="*/ 7019878 w 8830208"/>
              <a:gd name="connsiteY17534" fmla="*/ 7322229 h 8856097"/>
              <a:gd name="connsiteX17535" fmla="*/ 7029403 w 8830208"/>
              <a:gd name="connsiteY17535" fmla="*/ 7331754 h 8856097"/>
              <a:gd name="connsiteX17536" fmla="*/ 7038928 w 8830208"/>
              <a:gd name="connsiteY17536" fmla="*/ 7322229 h 8856097"/>
              <a:gd name="connsiteX17537" fmla="*/ 7029403 w 8830208"/>
              <a:gd name="connsiteY17537" fmla="*/ 7312704 h 8856097"/>
              <a:gd name="connsiteX17538" fmla="*/ 7019878 w 8830208"/>
              <a:gd name="connsiteY17538" fmla="*/ 7322229 h 8856097"/>
              <a:gd name="connsiteX17539" fmla="*/ 7577090 w 8830208"/>
              <a:gd name="connsiteY17539" fmla="*/ 7322229 h 8856097"/>
              <a:gd name="connsiteX17540" fmla="*/ 7581290 w 8830208"/>
              <a:gd name="connsiteY17540" fmla="*/ 7331754 h 8856097"/>
              <a:gd name="connsiteX17541" fmla="*/ 7591378 w 8830208"/>
              <a:gd name="connsiteY17541" fmla="*/ 7322229 h 8856097"/>
              <a:gd name="connsiteX17542" fmla="*/ 7587177 w 8830208"/>
              <a:gd name="connsiteY17542" fmla="*/ 7312704 h 8856097"/>
              <a:gd name="connsiteX17543" fmla="*/ 7577090 w 8830208"/>
              <a:gd name="connsiteY17543" fmla="*/ 7322229 h 8856097"/>
              <a:gd name="connsiteX17544" fmla="*/ 7677103 w 8830208"/>
              <a:gd name="connsiteY17544" fmla="*/ 7327554 h 8856097"/>
              <a:gd name="connsiteX17545" fmla="*/ 7686780 w 8830208"/>
              <a:gd name="connsiteY17545" fmla="*/ 7336422 h 8856097"/>
              <a:gd name="connsiteX17546" fmla="*/ 7690981 w 8830208"/>
              <a:gd name="connsiteY17546" fmla="*/ 7321573 h 8856097"/>
              <a:gd name="connsiteX17547" fmla="*/ 7677103 w 8830208"/>
              <a:gd name="connsiteY17547" fmla="*/ 7327554 h 8856097"/>
              <a:gd name="connsiteX17548" fmla="*/ 7786345 w 8830208"/>
              <a:gd name="connsiteY17548" fmla="*/ 7322706 h 8856097"/>
              <a:gd name="connsiteX17549" fmla="*/ 7801918 w 8830208"/>
              <a:gd name="connsiteY17549" fmla="*/ 7334574 h 8856097"/>
              <a:gd name="connsiteX17550" fmla="*/ 7802414 w 8830208"/>
              <a:gd name="connsiteY17550" fmla="*/ 7318391 h 8856097"/>
              <a:gd name="connsiteX17551" fmla="*/ 7786345 w 8830208"/>
              <a:gd name="connsiteY17551" fmla="*/ 7322706 h 8856097"/>
              <a:gd name="connsiteX17552" fmla="*/ 7896178 w 8830208"/>
              <a:gd name="connsiteY17552" fmla="*/ 7326992 h 8856097"/>
              <a:gd name="connsiteX17553" fmla="*/ 7905703 w 8830208"/>
              <a:gd name="connsiteY17553" fmla="*/ 7341279 h 8856097"/>
              <a:gd name="connsiteX17554" fmla="*/ 7915228 w 8830208"/>
              <a:gd name="connsiteY17554" fmla="*/ 7326992 h 8856097"/>
              <a:gd name="connsiteX17555" fmla="*/ 7905703 w 8830208"/>
              <a:gd name="connsiteY17555" fmla="*/ 7312704 h 8856097"/>
              <a:gd name="connsiteX17556" fmla="*/ 7896178 w 8830208"/>
              <a:gd name="connsiteY17556" fmla="*/ 7326992 h 8856097"/>
              <a:gd name="connsiteX17557" fmla="*/ 8150267 w 8830208"/>
              <a:gd name="connsiteY17557" fmla="*/ 7326059 h 8856097"/>
              <a:gd name="connsiteX17558" fmla="*/ 8164201 w 8830208"/>
              <a:gd name="connsiteY17558" fmla="*/ 7345223 h 8856097"/>
              <a:gd name="connsiteX17559" fmla="*/ 8163897 w 8830208"/>
              <a:gd name="connsiteY17559" fmla="*/ 7312704 h 8856097"/>
              <a:gd name="connsiteX17560" fmla="*/ 8150267 w 8830208"/>
              <a:gd name="connsiteY17560" fmla="*/ 7326059 h 8856097"/>
              <a:gd name="connsiteX17561" fmla="*/ 8254956 w 8830208"/>
              <a:gd name="connsiteY17561" fmla="*/ 7319058 h 8856097"/>
              <a:gd name="connsiteX17562" fmla="*/ 8257108 w 8830208"/>
              <a:gd name="connsiteY17562" fmla="*/ 7341279 h 8856097"/>
              <a:gd name="connsiteX17563" fmla="*/ 8271101 w 8830208"/>
              <a:gd name="connsiteY17563" fmla="*/ 7326992 h 8856097"/>
              <a:gd name="connsiteX17564" fmla="*/ 8254956 w 8830208"/>
              <a:gd name="connsiteY17564" fmla="*/ 7319058 h 8856097"/>
              <a:gd name="connsiteX17565" fmla="*/ 6810328 w 8830208"/>
              <a:gd name="connsiteY17565" fmla="*/ 7331754 h 8856097"/>
              <a:gd name="connsiteX17566" fmla="*/ 6819853 w 8830208"/>
              <a:gd name="connsiteY17566" fmla="*/ 7341279 h 8856097"/>
              <a:gd name="connsiteX17567" fmla="*/ 6829378 w 8830208"/>
              <a:gd name="connsiteY17567" fmla="*/ 7331754 h 8856097"/>
              <a:gd name="connsiteX17568" fmla="*/ 6819853 w 8830208"/>
              <a:gd name="connsiteY17568" fmla="*/ 7322229 h 8856097"/>
              <a:gd name="connsiteX17569" fmla="*/ 6810328 w 8830208"/>
              <a:gd name="connsiteY17569" fmla="*/ 7331754 h 8856097"/>
              <a:gd name="connsiteX17570" fmla="*/ 7143703 w 8830208"/>
              <a:gd name="connsiteY17570" fmla="*/ 7332317 h 8856097"/>
              <a:gd name="connsiteX17571" fmla="*/ 7153228 w 8830208"/>
              <a:gd name="connsiteY17571" fmla="*/ 7336517 h 8856097"/>
              <a:gd name="connsiteX17572" fmla="*/ 7162753 w 8830208"/>
              <a:gd name="connsiteY17572" fmla="*/ 7326430 h 8856097"/>
              <a:gd name="connsiteX17573" fmla="*/ 7153228 w 8830208"/>
              <a:gd name="connsiteY17573" fmla="*/ 7322229 h 8856097"/>
              <a:gd name="connsiteX17574" fmla="*/ 7143703 w 8830208"/>
              <a:gd name="connsiteY17574" fmla="*/ 7332317 h 8856097"/>
              <a:gd name="connsiteX17575" fmla="*/ 7372303 w 8830208"/>
              <a:gd name="connsiteY17575" fmla="*/ 7331754 h 8856097"/>
              <a:gd name="connsiteX17576" fmla="*/ 7381828 w 8830208"/>
              <a:gd name="connsiteY17576" fmla="*/ 7341279 h 8856097"/>
              <a:gd name="connsiteX17577" fmla="*/ 7391353 w 8830208"/>
              <a:gd name="connsiteY17577" fmla="*/ 7331754 h 8856097"/>
              <a:gd name="connsiteX17578" fmla="*/ 7381828 w 8830208"/>
              <a:gd name="connsiteY17578" fmla="*/ 7322229 h 8856097"/>
              <a:gd name="connsiteX17579" fmla="*/ 7372303 w 8830208"/>
              <a:gd name="connsiteY17579" fmla="*/ 7331754 h 8856097"/>
              <a:gd name="connsiteX17580" fmla="*/ 7477078 w 8830208"/>
              <a:gd name="connsiteY17580" fmla="*/ 7331754 h 8856097"/>
              <a:gd name="connsiteX17581" fmla="*/ 7486603 w 8830208"/>
              <a:gd name="connsiteY17581" fmla="*/ 7341279 h 8856097"/>
              <a:gd name="connsiteX17582" fmla="*/ 7496128 w 8830208"/>
              <a:gd name="connsiteY17582" fmla="*/ 7331754 h 8856097"/>
              <a:gd name="connsiteX17583" fmla="*/ 7486603 w 8830208"/>
              <a:gd name="connsiteY17583" fmla="*/ 7322229 h 8856097"/>
              <a:gd name="connsiteX17584" fmla="*/ 7477078 w 8830208"/>
              <a:gd name="connsiteY17584" fmla="*/ 7331754 h 8856097"/>
              <a:gd name="connsiteX17585" fmla="*/ 8049254 w 8830208"/>
              <a:gd name="connsiteY17585" fmla="*/ 7335708 h 8856097"/>
              <a:gd name="connsiteX17586" fmla="*/ 8042615 w 8830208"/>
              <a:gd name="connsiteY17586" fmla="*/ 7357539 h 8856097"/>
              <a:gd name="connsiteX17587" fmla="*/ 8065970 w 8830208"/>
              <a:gd name="connsiteY17587" fmla="*/ 7331545 h 8856097"/>
              <a:gd name="connsiteX17588" fmla="*/ 8049254 w 8830208"/>
              <a:gd name="connsiteY17588" fmla="*/ 7335708 h 8856097"/>
              <a:gd name="connsiteX17589" fmla="*/ 8607104 w 8830208"/>
              <a:gd name="connsiteY17589" fmla="*/ 7336517 h 8856097"/>
              <a:gd name="connsiteX17590" fmla="*/ 8610848 w 8830208"/>
              <a:gd name="connsiteY17590" fmla="*/ 7350804 h 8856097"/>
              <a:gd name="connsiteX17591" fmla="*/ 8620077 w 8830208"/>
              <a:gd name="connsiteY17591" fmla="*/ 7336517 h 8856097"/>
              <a:gd name="connsiteX17592" fmla="*/ 8616334 w 8830208"/>
              <a:gd name="connsiteY17592" fmla="*/ 7322229 h 8856097"/>
              <a:gd name="connsiteX17593" fmla="*/ 8607104 w 8830208"/>
              <a:gd name="connsiteY17593" fmla="*/ 7336517 h 8856097"/>
              <a:gd name="connsiteX17594" fmla="*/ 8751046 w 8830208"/>
              <a:gd name="connsiteY17594" fmla="*/ 7394153 h 8856097"/>
              <a:gd name="connsiteX17595" fmla="*/ 8715327 w 8830208"/>
              <a:gd name="connsiteY17595" fmla="*/ 7484154 h 8856097"/>
              <a:gd name="connsiteX17596" fmla="*/ 8724852 w 8830208"/>
              <a:gd name="connsiteY17596" fmla="*/ 7475372 h 8856097"/>
              <a:gd name="connsiteX17597" fmla="*/ 8767715 w 8830208"/>
              <a:gd name="connsiteY17597" fmla="*/ 7402678 h 8856097"/>
              <a:gd name="connsiteX17598" fmla="*/ 8810577 w 8830208"/>
              <a:gd name="connsiteY17598" fmla="*/ 7330498 h 8856097"/>
              <a:gd name="connsiteX17599" fmla="*/ 8751046 w 8830208"/>
              <a:gd name="connsiteY17599" fmla="*/ 7394153 h 8856097"/>
              <a:gd name="connsiteX17600" fmla="*/ 6710315 w 8830208"/>
              <a:gd name="connsiteY17600" fmla="*/ 7341279 h 8856097"/>
              <a:gd name="connsiteX17601" fmla="*/ 6714515 w 8830208"/>
              <a:gd name="connsiteY17601" fmla="*/ 7350804 h 8856097"/>
              <a:gd name="connsiteX17602" fmla="*/ 6724603 w 8830208"/>
              <a:gd name="connsiteY17602" fmla="*/ 7341279 h 8856097"/>
              <a:gd name="connsiteX17603" fmla="*/ 6720402 w 8830208"/>
              <a:gd name="connsiteY17603" fmla="*/ 7331754 h 8856097"/>
              <a:gd name="connsiteX17604" fmla="*/ 6710315 w 8830208"/>
              <a:gd name="connsiteY17604" fmla="*/ 7341279 h 8856097"/>
              <a:gd name="connsiteX17605" fmla="*/ 6958375 w 8830208"/>
              <a:gd name="connsiteY17605" fmla="*/ 7340623 h 8856097"/>
              <a:gd name="connsiteX17606" fmla="*/ 6962575 w 8830208"/>
              <a:gd name="connsiteY17606" fmla="*/ 7355472 h 8856097"/>
              <a:gd name="connsiteX17607" fmla="*/ 6972253 w 8830208"/>
              <a:gd name="connsiteY17607" fmla="*/ 7346604 h 8856097"/>
              <a:gd name="connsiteX17608" fmla="*/ 6958375 w 8830208"/>
              <a:gd name="connsiteY17608" fmla="*/ 7340623 h 8856097"/>
              <a:gd name="connsiteX17609" fmla="*/ 7057978 w 8830208"/>
              <a:gd name="connsiteY17609" fmla="*/ 7341279 h 8856097"/>
              <a:gd name="connsiteX17610" fmla="*/ 7067503 w 8830208"/>
              <a:gd name="connsiteY17610" fmla="*/ 7350804 h 8856097"/>
              <a:gd name="connsiteX17611" fmla="*/ 7077028 w 8830208"/>
              <a:gd name="connsiteY17611" fmla="*/ 7341279 h 8856097"/>
              <a:gd name="connsiteX17612" fmla="*/ 7067503 w 8830208"/>
              <a:gd name="connsiteY17612" fmla="*/ 7331754 h 8856097"/>
              <a:gd name="connsiteX17613" fmla="*/ 7057978 w 8830208"/>
              <a:gd name="connsiteY17613" fmla="*/ 7341279 h 8856097"/>
              <a:gd name="connsiteX17614" fmla="*/ 7277053 w 8830208"/>
              <a:gd name="connsiteY17614" fmla="*/ 7341279 h 8856097"/>
              <a:gd name="connsiteX17615" fmla="*/ 7286578 w 8830208"/>
              <a:gd name="connsiteY17615" fmla="*/ 7350804 h 8856097"/>
              <a:gd name="connsiteX17616" fmla="*/ 7296103 w 8830208"/>
              <a:gd name="connsiteY17616" fmla="*/ 7341279 h 8856097"/>
              <a:gd name="connsiteX17617" fmla="*/ 7286578 w 8830208"/>
              <a:gd name="connsiteY17617" fmla="*/ 7331754 h 8856097"/>
              <a:gd name="connsiteX17618" fmla="*/ 7277053 w 8830208"/>
              <a:gd name="connsiteY17618" fmla="*/ 7341279 h 8856097"/>
              <a:gd name="connsiteX17619" fmla="*/ 7937564 w 8830208"/>
              <a:gd name="connsiteY17619" fmla="*/ 7346452 h 8856097"/>
              <a:gd name="connsiteX17620" fmla="*/ 7937230 w 8830208"/>
              <a:gd name="connsiteY17620" fmla="*/ 7366454 h 8856097"/>
              <a:gd name="connsiteX17621" fmla="*/ 7962853 w 8830208"/>
              <a:gd name="connsiteY17621" fmla="*/ 7345480 h 8856097"/>
              <a:gd name="connsiteX17622" fmla="*/ 7937564 w 8830208"/>
              <a:gd name="connsiteY17622" fmla="*/ 7346452 h 8856097"/>
              <a:gd name="connsiteX17623" fmla="*/ 8187728 w 8830208"/>
              <a:gd name="connsiteY17623" fmla="*/ 7346766 h 8856097"/>
              <a:gd name="connsiteX17624" fmla="*/ 8186623 w 8830208"/>
              <a:gd name="connsiteY17624" fmla="*/ 7368198 h 8856097"/>
              <a:gd name="connsiteX17625" fmla="*/ 8203044 w 8830208"/>
              <a:gd name="connsiteY17625" fmla="*/ 7362073 h 8856097"/>
              <a:gd name="connsiteX17626" fmla="*/ 8214313 w 8830208"/>
              <a:gd name="connsiteY17626" fmla="*/ 7350804 h 8856097"/>
              <a:gd name="connsiteX17627" fmla="*/ 8204149 w 8830208"/>
              <a:gd name="connsiteY17627" fmla="*/ 7340642 h 8856097"/>
              <a:gd name="connsiteX17628" fmla="*/ 8193986 w 8830208"/>
              <a:gd name="connsiteY17628" fmla="*/ 7330478 h 8856097"/>
              <a:gd name="connsiteX17629" fmla="*/ 8187728 w 8830208"/>
              <a:gd name="connsiteY17629" fmla="*/ 7346766 h 8856097"/>
              <a:gd name="connsiteX17630" fmla="*/ 8292256 w 8830208"/>
              <a:gd name="connsiteY17630" fmla="*/ 7340003 h 8856097"/>
              <a:gd name="connsiteX17631" fmla="*/ 8290513 w 8830208"/>
              <a:gd name="connsiteY17631" fmla="*/ 7357787 h 8856097"/>
              <a:gd name="connsiteX17632" fmla="*/ 8303724 w 8830208"/>
              <a:gd name="connsiteY17632" fmla="*/ 7339965 h 8856097"/>
              <a:gd name="connsiteX17633" fmla="*/ 8299714 w 8830208"/>
              <a:gd name="connsiteY17633" fmla="*/ 7327935 h 8856097"/>
              <a:gd name="connsiteX17634" fmla="*/ 8292256 w 8830208"/>
              <a:gd name="connsiteY17634" fmla="*/ 7340003 h 8856097"/>
              <a:gd name="connsiteX17635" fmla="*/ 8397030 w 8830208"/>
              <a:gd name="connsiteY17635" fmla="*/ 7340003 h 8856097"/>
              <a:gd name="connsiteX17636" fmla="*/ 8395288 w 8830208"/>
              <a:gd name="connsiteY17636" fmla="*/ 7357787 h 8856097"/>
              <a:gd name="connsiteX17637" fmla="*/ 8408498 w 8830208"/>
              <a:gd name="connsiteY17637" fmla="*/ 7339965 h 8856097"/>
              <a:gd name="connsiteX17638" fmla="*/ 8404489 w 8830208"/>
              <a:gd name="connsiteY17638" fmla="*/ 7327935 h 8856097"/>
              <a:gd name="connsiteX17639" fmla="*/ 8397030 w 8830208"/>
              <a:gd name="connsiteY17639" fmla="*/ 7340003 h 8856097"/>
              <a:gd name="connsiteX17640" fmla="*/ 8496252 w 8830208"/>
              <a:gd name="connsiteY17640" fmla="*/ 7346604 h 8856097"/>
              <a:gd name="connsiteX17641" fmla="*/ 8505777 w 8830208"/>
              <a:gd name="connsiteY17641" fmla="*/ 7355567 h 8856097"/>
              <a:gd name="connsiteX17642" fmla="*/ 8515302 w 8830208"/>
              <a:gd name="connsiteY17642" fmla="*/ 7340718 h 8856097"/>
              <a:gd name="connsiteX17643" fmla="*/ 8505777 w 8830208"/>
              <a:gd name="connsiteY17643" fmla="*/ 7331754 h 8856097"/>
              <a:gd name="connsiteX17644" fmla="*/ 8496252 w 8830208"/>
              <a:gd name="connsiteY17644" fmla="*/ 7346604 h 8856097"/>
              <a:gd name="connsiteX17645" fmla="*/ 6505528 w 8830208"/>
              <a:gd name="connsiteY17645" fmla="*/ 7350804 h 8856097"/>
              <a:gd name="connsiteX17646" fmla="*/ 6515053 w 8830208"/>
              <a:gd name="connsiteY17646" fmla="*/ 7360329 h 8856097"/>
              <a:gd name="connsiteX17647" fmla="*/ 6524578 w 8830208"/>
              <a:gd name="connsiteY17647" fmla="*/ 7350804 h 8856097"/>
              <a:gd name="connsiteX17648" fmla="*/ 6515053 w 8830208"/>
              <a:gd name="connsiteY17648" fmla="*/ 7341279 h 8856097"/>
              <a:gd name="connsiteX17649" fmla="*/ 6505528 w 8830208"/>
              <a:gd name="connsiteY17649" fmla="*/ 7350804 h 8856097"/>
              <a:gd name="connsiteX17650" fmla="*/ 6853600 w 8830208"/>
              <a:gd name="connsiteY17650" fmla="*/ 7350148 h 8856097"/>
              <a:gd name="connsiteX17651" fmla="*/ 6857800 w 8830208"/>
              <a:gd name="connsiteY17651" fmla="*/ 7364997 h 8856097"/>
              <a:gd name="connsiteX17652" fmla="*/ 6867478 w 8830208"/>
              <a:gd name="connsiteY17652" fmla="*/ 7356129 h 8856097"/>
              <a:gd name="connsiteX17653" fmla="*/ 6853600 w 8830208"/>
              <a:gd name="connsiteY17653" fmla="*/ 7350148 h 8856097"/>
              <a:gd name="connsiteX17654" fmla="*/ 7181803 w 8830208"/>
              <a:gd name="connsiteY17654" fmla="*/ 7351367 h 8856097"/>
              <a:gd name="connsiteX17655" fmla="*/ 7191328 w 8830208"/>
              <a:gd name="connsiteY17655" fmla="*/ 7355567 h 8856097"/>
              <a:gd name="connsiteX17656" fmla="*/ 7200853 w 8830208"/>
              <a:gd name="connsiteY17656" fmla="*/ 7345480 h 8856097"/>
              <a:gd name="connsiteX17657" fmla="*/ 7191328 w 8830208"/>
              <a:gd name="connsiteY17657" fmla="*/ 7341279 h 8856097"/>
              <a:gd name="connsiteX17658" fmla="*/ 7181803 w 8830208"/>
              <a:gd name="connsiteY17658" fmla="*/ 7351367 h 8856097"/>
              <a:gd name="connsiteX17659" fmla="*/ 7519940 w 8830208"/>
              <a:gd name="connsiteY17659" fmla="*/ 7350804 h 8856097"/>
              <a:gd name="connsiteX17660" fmla="*/ 7524140 w 8830208"/>
              <a:gd name="connsiteY17660" fmla="*/ 7360329 h 8856097"/>
              <a:gd name="connsiteX17661" fmla="*/ 7534228 w 8830208"/>
              <a:gd name="connsiteY17661" fmla="*/ 7350804 h 8856097"/>
              <a:gd name="connsiteX17662" fmla="*/ 7530027 w 8830208"/>
              <a:gd name="connsiteY17662" fmla="*/ 7341279 h 8856097"/>
              <a:gd name="connsiteX17663" fmla="*/ 7519940 w 8830208"/>
              <a:gd name="connsiteY17663" fmla="*/ 7350804 h 8856097"/>
              <a:gd name="connsiteX17664" fmla="*/ 7719965 w 8830208"/>
              <a:gd name="connsiteY17664" fmla="*/ 7350804 h 8856097"/>
              <a:gd name="connsiteX17665" fmla="*/ 7723604 w 8830208"/>
              <a:gd name="connsiteY17665" fmla="*/ 7360329 h 8856097"/>
              <a:gd name="connsiteX17666" fmla="*/ 7739015 w 8830208"/>
              <a:gd name="connsiteY17666" fmla="*/ 7350804 h 8856097"/>
              <a:gd name="connsiteX17667" fmla="*/ 7735376 w 8830208"/>
              <a:gd name="connsiteY17667" fmla="*/ 7341279 h 8856097"/>
              <a:gd name="connsiteX17668" fmla="*/ 7719965 w 8830208"/>
              <a:gd name="connsiteY17668" fmla="*/ 7350804 h 8856097"/>
              <a:gd name="connsiteX17669" fmla="*/ 7829503 w 8830208"/>
              <a:gd name="connsiteY17669" fmla="*/ 7356129 h 8856097"/>
              <a:gd name="connsiteX17670" fmla="*/ 7839028 w 8830208"/>
              <a:gd name="connsiteY17670" fmla="*/ 7365092 h 8856097"/>
              <a:gd name="connsiteX17671" fmla="*/ 7848553 w 8830208"/>
              <a:gd name="connsiteY17671" fmla="*/ 7350243 h 8856097"/>
              <a:gd name="connsiteX17672" fmla="*/ 7839028 w 8830208"/>
              <a:gd name="connsiteY17672" fmla="*/ 7341279 h 8856097"/>
              <a:gd name="connsiteX17673" fmla="*/ 7829503 w 8830208"/>
              <a:gd name="connsiteY17673" fmla="*/ 7356129 h 8856097"/>
              <a:gd name="connsiteX17674" fmla="*/ 8086678 w 8830208"/>
              <a:gd name="connsiteY17674" fmla="*/ 7360329 h 8856097"/>
              <a:gd name="connsiteX17675" fmla="*/ 8076486 w 8830208"/>
              <a:gd name="connsiteY17675" fmla="*/ 7379379 h 8856097"/>
              <a:gd name="connsiteX17676" fmla="*/ 8091107 w 8830208"/>
              <a:gd name="connsiteY17676" fmla="*/ 7379379 h 8856097"/>
              <a:gd name="connsiteX17677" fmla="*/ 8105728 w 8830208"/>
              <a:gd name="connsiteY17677" fmla="*/ 7360329 h 8856097"/>
              <a:gd name="connsiteX17678" fmla="*/ 8101299 w 8830208"/>
              <a:gd name="connsiteY17678" fmla="*/ 7341279 h 8856097"/>
              <a:gd name="connsiteX17679" fmla="*/ 8086678 w 8830208"/>
              <a:gd name="connsiteY17679" fmla="*/ 7360329 h 8856097"/>
              <a:gd name="connsiteX17680" fmla="*/ 6753930 w 8830208"/>
              <a:gd name="connsiteY17680" fmla="*/ 7365883 h 8856097"/>
              <a:gd name="connsiteX17681" fmla="*/ 6759683 w 8830208"/>
              <a:gd name="connsiteY17681" fmla="*/ 7371646 h 8856097"/>
              <a:gd name="connsiteX17682" fmla="*/ 6758931 w 8830208"/>
              <a:gd name="connsiteY17682" fmla="*/ 7353386 h 8856097"/>
              <a:gd name="connsiteX17683" fmla="*/ 6753930 w 8830208"/>
              <a:gd name="connsiteY17683" fmla="*/ 7365883 h 8856097"/>
              <a:gd name="connsiteX17684" fmla="*/ 7096078 w 8830208"/>
              <a:gd name="connsiteY17684" fmla="*/ 7360329 h 8856097"/>
              <a:gd name="connsiteX17685" fmla="*/ 7105603 w 8830208"/>
              <a:gd name="connsiteY17685" fmla="*/ 7369854 h 8856097"/>
              <a:gd name="connsiteX17686" fmla="*/ 7115128 w 8830208"/>
              <a:gd name="connsiteY17686" fmla="*/ 7360329 h 8856097"/>
              <a:gd name="connsiteX17687" fmla="*/ 7105603 w 8830208"/>
              <a:gd name="connsiteY17687" fmla="*/ 7350804 h 8856097"/>
              <a:gd name="connsiteX17688" fmla="*/ 7096078 w 8830208"/>
              <a:gd name="connsiteY17688" fmla="*/ 7360329 h 8856097"/>
              <a:gd name="connsiteX17689" fmla="*/ 7315153 w 8830208"/>
              <a:gd name="connsiteY17689" fmla="*/ 7360329 h 8856097"/>
              <a:gd name="connsiteX17690" fmla="*/ 7324678 w 8830208"/>
              <a:gd name="connsiteY17690" fmla="*/ 7369854 h 8856097"/>
              <a:gd name="connsiteX17691" fmla="*/ 7334203 w 8830208"/>
              <a:gd name="connsiteY17691" fmla="*/ 7360329 h 8856097"/>
              <a:gd name="connsiteX17692" fmla="*/ 7324678 w 8830208"/>
              <a:gd name="connsiteY17692" fmla="*/ 7350804 h 8856097"/>
              <a:gd name="connsiteX17693" fmla="*/ 7315153 w 8830208"/>
              <a:gd name="connsiteY17693" fmla="*/ 7360329 h 8856097"/>
              <a:gd name="connsiteX17694" fmla="*/ 7419928 w 8830208"/>
              <a:gd name="connsiteY17694" fmla="*/ 7360892 h 8856097"/>
              <a:gd name="connsiteX17695" fmla="*/ 7429453 w 8830208"/>
              <a:gd name="connsiteY17695" fmla="*/ 7365092 h 8856097"/>
              <a:gd name="connsiteX17696" fmla="*/ 7438978 w 8830208"/>
              <a:gd name="connsiteY17696" fmla="*/ 7355005 h 8856097"/>
              <a:gd name="connsiteX17697" fmla="*/ 7429453 w 8830208"/>
              <a:gd name="connsiteY17697" fmla="*/ 7350804 h 8856097"/>
              <a:gd name="connsiteX17698" fmla="*/ 7419928 w 8830208"/>
              <a:gd name="connsiteY17698" fmla="*/ 7360892 h 8856097"/>
              <a:gd name="connsiteX17699" fmla="*/ 8435130 w 8830208"/>
              <a:gd name="connsiteY17699" fmla="*/ 7359053 h 8856097"/>
              <a:gd name="connsiteX17700" fmla="*/ 8433388 w 8830208"/>
              <a:gd name="connsiteY17700" fmla="*/ 7376837 h 8856097"/>
              <a:gd name="connsiteX17701" fmla="*/ 8446598 w 8830208"/>
              <a:gd name="connsiteY17701" fmla="*/ 7359015 h 8856097"/>
              <a:gd name="connsiteX17702" fmla="*/ 8442589 w 8830208"/>
              <a:gd name="connsiteY17702" fmla="*/ 7346985 h 8856097"/>
              <a:gd name="connsiteX17703" fmla="*/ 8435130 w 8830208"/>
              <a:gd name="connsiteY17703" fmla="*/ 7359053 h 8856097"/>
              <a:gd name="connsiteX17704" fmla="*/ 8539905 w 8830208"/>
              <a:gd name="connsiteY17704" fmla="*/ 7359053 h 8856097"/>
              <a:gd name="connsiteX17705" fmla="*/ 8538163 w 8830208"/>
              <a:gd name="connsiteY17705" fmla="*/ 7376837 h 8856097"/>
              <a:gd name="connsiteX17706" fmla="*/ 8551373 w 8830208"/>
              <a:gd name="connsiteY17706" fmla="*/ 7359015 h 8856097"/>
              <a:gd name="connsiteX17707" fmla="*/ 8547364 w 8830208"/>
              <a:gd name="connsiteY17707" fmla="*/ 7346985 h 8856097"/>
              <a:gd name="connsiteX17708" fmla="*/ 8539905 w 8830208"/>
              <a:gd name="connsiteY17708" fmla="*/ 7359053 h 8856097"/>
              <a:gd name="connsiteX17709" fmla="*/ 6648403 w 8830208"/>
              <a:gd name="connsiteY17709" fmla="*/ 7369854 h 8856097"/>
              <a:gd name="connsiteX17710" fmla="*/ 6657928 w 8830208"/>
              <a:gd name="connsiteY17710" fmla="*/ 7379379 h 8856097"/>
              <a:gd name="connsiteX17711" fmla="*/ 6667453 w 8830208"/>
              <a:gd name="connsiteY17711" fmla="*/ 7369854 h 8856097"/>
              <a:gd name="connsiteX17712" fmla="*/ 6657928 w 8830208"/>
              <a:gd name="connsiteY17712" fmla="*/ 7360329 h 8856097"/>
              <a:gd name="connsiteX17713" fmla="*/ 6648403 w 8830208"/>
              <a:gd name="connsiteY17713" fmla="*/ 7369854 h 8856097"/>
              <a:gd name="connsiteX17714" fmla="*/ 6896053 w 8830208"/>
              <a:gd name="connsiteY17714" fmla="*/ 7374617 h 8856097"/>
              <a:gd name="connsiteX17715" fmla="*/ 6905578 w 8830208"/>
              <a:gd name="connsiteY17715" fmla="*/ 7388904 h 8856097"/>
              <a:gd name="connsiteX17716" fmla="*/ 6915103 w 8830208"/>
              <a:gd name="connsiteY17716" fmla="*/ 7374617 h 8856097"/>
              <a:gd name="connsiteX17717" fmla="*/ 6905578 w 8830208"/>
              <a:gd name="connsiteY17717" fmla="*/ 7360329 h 8856097"/>
              <a:gd name="connsiteX17718" fmla="*/ 6896053 w 8830208"/>
              <a:gd name="connsiteY17718" fmla="*/ 7374617 h 8856097"/>
              <a:gd name="connsiteX17719" fmla="*/ 7000828 w 8830208"/>
              <a:gd name="connsiteY17719" fmla="*/ 7369854 h 8856097"/>
              <a:gd name="connsiteX17720" fmla="*/ 7010353 w 8830208"/>
              <a:gd name="connsiteY17720" fmla="*/ 7379379 h 8856097"/>
              <a:gd name="connsiteX17721" fmla="*/ 7019878 w 8830208"/>
              <a:gd name="connsiteY17721" fmla="*/ 7369854 h 8856097"/>
              <a:gd name="connsiteX17722" fmla="*/ 7010353 w 8830208"/>
              <a:gd name="connsiteY17722" fmla="*/ 7360329 h 8856097"/>
              <a:gd name="connsiteX17723" fmla="*/ 7000828 w 8830208"/>
              <a:gd name="connsiteY17723" fmla="*/ 7369854 h 8856097"/>
              <a:gd name="connsiteX17724" fmla="*/ 7219903 w 8830208"/>
              <a:gd name="connsiteY17724" fmla="*/ 7369854 h 8856097"/>
              <a:gd name="connsiteX17725" fmla="*/ 7229428 w 8830208"/>
              <a:gd name="connsiteY17725" fmla="*/ 7379379 h 8856097"/>
              <a:gd name="connsiteX17726" fmla="*/ 7238953 w 8830208"/>
              <a:gd name="connsiteY17726" fmla="*/ 7369854 h 8856097"/>
              <a:gd name="connsiteX17727" fmla="*/ 7229428 w 8830208"/>
              <a:gd name="connsiteY17727" fmla="*/ 7360329 h 8856097"/>
              <a:gd name="connsiteX17728" fmla="*/ 7219903 w 8830208"/>
              <a:gd name="connsiteY17728" fmla="*/ 7369854 h 8856097"/>
              <a:gd name="connsiteX17729" fmla="*/ 7658053 w 8830208"/>
              <a:gd name="connsiteY17729" fmla="*/ 7375179 h 8856097"/>
              <a:gd name="connsiteX17730" fmla="*/ 7667578 w 8830208"/>
              <a:gd name="connsiteY17730" fmla="*/ 7384142 h 8856097"/>
              <a:gd name="connsiteX17731" fmla="*/ 7677103 w 8830208"/>
              <a:gd name="connsiteY17731" fmla="*/ 7369293 h 8856097"/>
              <a:gd name="connsiteX17732" fmla="*/ 7667578 w 8830208"/>
              <a:gd name="connsiteY17732" fmla="*/ 7360329 h 8856097"/>
              <a:gd name="connsiteX17733" fmla="*/ 7658053 w 8830208"/>
              <a:gd name="connsiteY17733" fmla="*/ 7375179 h 8856097"/>
              <a:gd name="connsiteX17734" fmla="*/ 7762828 w 8830208"/>
              <a:gd name="connsiteY17734" fmla="*/ 7374617 h 8856097"/>
              <a:gd name="connsiteX17735" fmla="*/ 7772353 w 8830208"/>
              <a:gd name="connsiteY17735" fmla="*/ 7388904 h 8856097"/>
              <a:gd name="connsiteX17736" fmla="*/ 7781878 w 8830208"/>
              <a:gd name="connsiteY17736" fmla="*/ 7374617 h 8856097"/>
              <a:gd name="connsiteX17737" fmla="*/ 7772353 w 8830208"/>
              <a:gd name="connsiteY17737" fmla="*/ 7360329 h 8856097"/>
              <a:gd name="connsiteX17738" fmla="*/ 7762828 w 8830208"/>
              <a:gd name="connsiteY17738" fmla="*/ 7374617 h 8856097"/>
              <a:gd name="connsiteX17739" fmla="*/ 7871974 w 8830208"/>
              <a:gd name="connsiteY17739" fmla="*/ 7370493 h 8856097"/>
              <a:gd name="connsiteX17740" fmla="*/ 7870774 w 8830208"/>
              <a:gd name="connsiteY17740" fmla="*/ 7385733 h 8856097"/>
              <a:gd name="connsiteX17741" fmla="*/ 7896178 w 8830208"/>
              <a:gd name="connsiteY17741" fmla="*/ 7369293 h 8856097"/>
              <a:gd name="connsiteX17742" fmla="*/ 7871974 w 8830208"/>
              <a:gd name="connsiteY17742" fmla="*/ 7370493 h 8856097"/>
              <a:gd name="connsiteX17743" fmla="*/ 7981903 w 8830208"/>
              <a:gd name="connsiteY17743" fmla="*/ 7375179 h 8856097"/>
              <a:gd name="connsiteX17744" fmla="*/ 7991428 w 8830208"/>
              <a:gd name="connsiteY17744" fmla="*/ 7384142 h 8856097"/>
              <a:gd name="connsiteX17745" fmla="*/ 8000953 w 8830208"/>
              <a:gd name="connsiteY17745" fmla="*/ 7369293 h 8856097"/>
              <a:gd name="connsiteX17746" fmla="*/ 7991428 w 8830208"/>
              <a:gd name="connsiteY17746" fmla="*/ 7360329 h 8856097"/>
              <a:gd name="connsiteX17747" fmla="*/ 7981903 w 8830208"/>
              <a:gd name="connsiteY17747" fmla="*/ 7375179 h 8856097"/>
              <a:gd name="connsiteX17748" fmla="*/ 8226381 w 8830208"/>
              <a:gd name="connsiteY17748" fmla="*/ 7366683 h 8856097"/>
              <a:gd name="connsiteX17749" fmla="*/ 8234315 w 8830208"/>
              <a:gd name="connsiteY17749" fmla="*/ 7388904 h 8856097"/>
              <a:gd name="connsiteX17750" fmla="*/ 8248603 w 8830208"/>
              <a:gd name="connsiteY17750" fmla="*/ 7374617 h 8856097"/>
              <a:gd name="connsiteX17751" fmla="*/ 8226381 w 8830208"/>
              <a:gd name="connsiteY17751" fmla="*/ 7366683 h 8856097"/>
              <a:gd name="connsiteX17752" fmla="*/ 8331156 w 8830208"/>
              <a:gd name="connsiteY17752" fmla="*/ 7366683 h 8856097"/>
              <a:gd name="connsiteX17753" fmla="*/ 8333308 w 8830208"/>
              <a:gd name="connsiteY17753" fmla="*/ 7388904 h 8856097"/>
              <a:gd name="connsiteX17754" fmla="*/ 8347301 w 8830208"/>
              <a:gd name="connsiteY17754" fmla="*/ 7374617 h 8856097"/>
              <a:gd name="connsiteX17755" fmla="*/ 8331156 w 8830208"/>
              <a:gd name="connsiteY17755" fmla="*/ 7366683 h 8856097"/>
              <a:gd name="connsiteX17756" fmla="*/ 7362778 w 8830208"/>
              <a:gd name="connsiteY17756" fmla="*/ 7384704 h 8856097"/>
              <a:gd name="connsiteX17757" fmla="*/ 7372303 w 8830208"/>
              <a:gd name="connsiteY17757" fmla="*/ 7393667 h 8856097"/>
              <a:gd name="connsiteX17758" fmla="*/ 7381828 w 8830208"/>
              <a:gd name="connsiteY17758" fmla="*/ 7378818 h 8856097"/>
              <a:gd name="connsiteX17759" fmla="*/ 7372303 w 8830208"/>
              <a:gd name="connsiteY17759" fmla="*/ 7369854 h 8856097"/>
              <a:gd name="connsiteX17760" fmla="*/ 7362778 w 8830208"/>
              <a:gd name="connsiteY17760" fmla="*/ 7384704 h 8856097"/>
              <a:gd name="connsiteX17761" fmla="*/ 7458028 w 8830208"/>
              <a:gd name="connsiteY17761" fmla="*/ 7379379 h 8856097"/>
              <a:gd name="connsiteX17762" fmla="*/ 7467553 w 8830208"/>
              <a:gd name="connsiteY17762" fmla="*/ 7388904 h 8856097"/>
              <a:gd name="connsiteX17763" fmla="*/ 7477078 w 8830208"/>
              <a:gd name="connsiteY17763" fmla="*/ 7379379 h 8856097"/>
              <a:gd name="connsiteX17764" fmla="*/ 7467553 w 8830208"/>
              <a:gd name="connsiteY17764" fmla="*/ 7369854 h 8856097"/>
              <a:gd name="connsiteX17765" fmla="*/ 7458028 w 8830208"/>
              <a:gd name="connsiteY17765" fmla="*/ 7379379 h 8856097"/>
              <a:gd name="connsiteX17766" fmla="*/ 8121692 w 8830208"/>
              <a:gd name="connsiteY17766" fmla="*/ 7383209 h 8856097"/>
              <a:gd name="connsiteX17767" fmla="*/ 8135626 w 8830208"/>
              <a:gd name="connsiteY17767" fmla="*/ 7402373 h 8856097"/>
              <a:gd name="connsiteX17768" fmla="*/ 8135322 w 8830208"/>
              <a:gd name="connsiteY17768" fmla="*/ 7369854 h 8856097"/>
              <a:gd name="connsiteX17769" fmla="*/ 8121692 w 8830208"/>
              <a:gd name="connsiteY17769" fmla="*/ 7383209 h 8856097"/>
              <a:gd name="connsiteX17770" fmla="*/ 8578005 w 8830208"/>
              <a:gd name="connsiteY17770" fmla="*/ 7378103 h 8856097"/>
              <a:gd name="connsiteX17771" fmla="*/ 8576263 w 8830208"/>
              <a:gd name="connsiteY17771" fmla="*/ 7395887 h 8856097"/>
              <a:gd name="connsiteX17772" fmla="*/ 8589473 w 8830208"/>
              <a:gd name="connsiteY17772" fmla="*/ 7378065 h 8856097"/>
              <a:gd name="connsiteX17773" fmla="*/ 8585464 w 8830208"/>
              <a:gd name="connsiteY17773" fmla="*/ 7366035 h 8856097"/>
              <a:gd name="connsiteX17774" fmla="*/ 8578005 w 8830208"/>
              <a:gd name="connsiteY17774" fmla="*/ 7378103 h 8856097"/>
              <a:gd name="connsiteX17775" fmla="*/ 6696780 w 8830208"/>
              <a:gd name="connsiteY17775" fmla="*/ 7394458 h 8856097"/>
              <a:gd name="connsiteX17776" fmla="*/ 6702533 w 8830208"/>
              <a:gd name="connsiteY17776" fmla="*/ 7400221 h 8856097"/>
              <a:gd name="connsiteX17777" fmla="*/ 6701781 w 8830208"/>
              <a:gd name="connsiteY17777" fmla="*/ 7381961 h 8856097"/>
              <a:gd name="connsiteX17778" fmla="*/ 6696780 w 8830208"/>
              <a:gd name="connsiteY17778" fmla="*/ 7394458 h 8856097"/>
              <a:gd name="connsiteX17779" fmla="*/ 6791278 w 8830208"/>
              <a:gd name="connsiteY17779" fmla="*/ 7388904 h 8856097"/>
              <a:gd name="connsiteX17780" fmla="*/ 6800803 w 8830208"/>
              <a:gd name="connsiteY17780" fmla="*/ 7398429 h 8856097"/>
              <a:gd name="connsiteX17781" fmla="*/ 6810328 w 8830208"/>
              <a:gd name="connsiteY17781" fmla="*/ 7388904 h 8856097"/>
              <a:gd name="connsiteX17782" fmla="*/ 6800803 w 8830208"/>
              <a:gd name="connsiteY17782" fmla="*/ 7379379 h 8856097"/>
              <a:gd name="connsiteX17783" fmla="*/ 6791278 w 8830208"/>
              <a:gd name="connsiteY17783" fmla="*/ 7388904 h 8856097"/>
              <a:gd name="connsiteX17784" fmla="*/ 7048453 w 8830208"/>
              <a:gd name="connsiteY17784" fmla="*/ 7394229 h 8856097"/>
              <a:gd name="connsiteX17785" fmla="*/ 7058130 w 8830208"/>
              <a:gd name="connsiteY17785" fmla="*/ 7403097 h 8856097"/>
              <a:gd name="connsiteX17786" fmla="*/ 7062331 w 8830208"/>
              <a:gd name="connsiteY17786" fmla="*/ 7388248 h 8856097"/>
              <a:gd name="connsiteX17787" fmla="*/ 7048453 w 8830208"/>
              <a:gd name="connsiteY17787" fmla="*/ 7394229 h 8856097"/>
              <a:gd name="connsiteX17788" fmla="*/ 7258003 w 8830208"/>
              <a:gd name="connsiteY17788" fmla="*/ 7388904 h 8856097"/>
              <a:gd name="connsiteX17789" fmla="*/ 7267528 w 8830208"/>
              <a:gd name="connsiteY17789" fmla="*/ 7398429 h 8856097"/>
              <a:gd name="connsiteX17790" fmla="*/ 7277053 w 8830208"/>
              <a:gd name="connsiteY17790" fmla="*/ 7388904 h 8856097"/>
              <a:gd name="connsiteX17791" fmla="*/ 7267528 w 8830208"/>
              <a:gd name="connsiteY17791" fmla="*/ 7379379 h 8856097"/>
              <a:gd name="connsiteX17792" fmla="*/ 7258003 w 8830208"/>
              <a:gd name="connsiteY17792" fmla="*/ 7388904 h 8856097"/>
              <a:gd name="connsiteX17793" fmla="*/ 8020003 w 8830208"/>
              <a:gd name="connsiteY17793" fmla="*/ 7398992 h 8856097"/>
              <a:gd name="connsiteX17794" fmla="*/ 8029528 w 8830208"/>
              <a:gd name="connsiteY17794" fmla="*/ 7412717 h 8856097"/>
              <a:gd name="connsiteX17795" fmla="*/ 8039053 w 8830208"/>
              <a:gd name="connsiteY17795" fmla="*/ 7393105 h 8856097"/>
              <a:gd name="connsiteX17796" fmla="*/ 8029528 w 8830208"/>
              <a:gd name="connsiteY17796" fmla="*/ 7379379 h 8856097"/>
              <a:gd name="connsiteX17797" fmla="*/ 8020003 w 8830208"/>
              <a:gd name="connsiteY17797" fmla="*/ 7398992 h 8856097"/>
              <a:gd name="connsiteX17798" fmla="*/ 8267653 w 8830208"/>
              <a:gd name="connsiteY17798" fmla="*/ 7398429 h 8856097"/>
              <a:gd name="connsiteX17799" fmla="*/ 8267653 w 8830208"/>
              <a:gd name="connsiteY17799" fmla="*/ 7421290 h 8856097"/>
              <a:gd name="connsiteX17800" fmla="*/ 8279083 w 8830208"/>
              <a:gd name="connsiteY17800" fmla="*/ 7409860 h 8856097"/>
              <a:gd name="connsiteX17801" fmla="*/ 8290513 w 8830208"/>
              <a:gd name="connsiteY17801" fmla="*/ 7398429 h 8856097"/>
              <a:gd name="connsiteX17802" fmla="*/ 8279083 w 8830208"/>
              <a:gd name="connsiteY17802" fmla="*/ 7387000 h 8856097"/>
              <a:gd name="connsiteX17803" fmla="*/ 8267653 w 8830208"/>
              <a:gd name="connsiteY17803" fmla="*/ 7375570 h 8856097"/>
              <a:gd name="connsiteX17804" fmla="*/ 8267653 w 8830208"/>
              <a:gd name="connsiteY17804" fmla="*/ 7398429 h 8856097"/>
              <a:gd name="connsiteX17805" fmla="*/ 8372428 w 8830208"/>
              <a:gd name="connsiteY17805" fmla="*/ 7394229 h 8856097"/>
              <a:gd name="connsiteX17806" fmla="*/ 8382105 w 8830208"/>
              <a:gd name="connsiteY17806" fmla="*/ 7403097 h 8856097"/>
              <a:gd name="connsiteX17807" fmla="*/ 8386306 w 8830208"/>
              <a:gd name="connsiteY17807" fmla="*/ 7388248 h 8856097"/>
              <a:gd name="connsiteX17808" fmla="*/ 8372428 w 8830208"/>
              <a:gd name="connsiteY17808" fmla="*/ 7394229 h 8856097"/>
              <a:gd name="connsiteX17809" fmla="*/ 8467677 w 8830208"/>
              <a:gd name="connsiteY17809" fmla="*/ 7393667 h 8856097"/>
              <a:gd name="connsiteX17810" fmla="*/ 8477202 w 8830208"/>
              <a:gd name="connsiteY17810" fmla="*/ 7407954 h 8856097"/>
              <a:gd name="connsiteX17811" fmla="*/ 8486727 w 8830208"/>
              <a:gd name="connsiteY17811" fmla="*/ 7393667 h 8856097"/>
              <a:gd name="connsiteX17812" fmla="*/ 8477202 w 8830208"/>
              <a:gd name="connsiteY17812" fmla="*/ 7379379 h 8856097"/>
              <a:gd name="connsiteX17813" fmla="*/ 8467677 w 8830208"/>
              <a:gd name="connsiteY17813" fmla="*/ 7393667 h 8856097"/>
              <a:gd name="connsiteX17814" fmla="*/ 6596015 w 8830208"/>
              <a:gd name="connsiteY17814" fmla="*/ 7398429 h 8856097"/>
              <a:gd name="connsiteX17815" fmla="*/ 6606102 w 8830208"/>
              <a:gd name="connsiteY17815" fmla="*/ 7407954 h 8856097"/>
              <a:gd name="connsiteX17816" fmla="*/ 6610303 w 8830208"/>
              <a:gd name="connsiteY17816" fmla="*/ 7398429 h 8856097"/>
              <a:gd name="connsiteX17817" fmla="*/ 6600215 w 8830208"/>
              <a:gd name="connsiteY17817" fmla="*/ 7388904 h 8856097"/>
              <a:gd name="connsiteX17818" fmla="*/ 6596015 w 8830208"/>
              <a:gd name="connsiteY17818" fmla="*/ 7398429 h 8856097"/>
              <a:gd name="connsiteX17819" fmla="*/ 6939325 w 8830208"/>
              <a:gd name="connsiteY17819" fmla="*/ 7397773 h 8856097"/>
              <a:gd name="connsiteX17820" fmla="*/ 6943525 w 8830208"/>
              <a:gd name="connsiteY17820" fmla="*/ 7412622 h 8856097"/>
              <a:gd name="connsiteX17821" fmla="*/ 6953203 w 8830208"/>
              <a:gd name="connsiteY17821" fmla="*/ 7403754 h 8856097"/>
              <a:gd name="connsiteX17822" fmla="*/ 6939325 w 8830208"/>
              <a:gd name="connsiteY17822" fmla="*/ 7397773 h 8856097"/>
              <a:gd name="connsiteX17823" fmla="*/ 7162753 w 8830208"/>
              <a:gd name="connsiteY17823" fmla="*/ 7398429 h 8856097"/>
              <a:gd name="connsiteX17824" fmla="*/ 7172278 w 8830208"/>
              <a:gd name="connsiteY17824" fmla="*/ 7407954 h 8856097"/>
              <a:gd name="connsiteX17825" fmla="*/ 7181803 w 8830208"/>
              <a:gd name="connsiteY17825" fmla="*/ 7398429 h 8856097"/>
              <a:gd name="connsiteX17826" fmla="*/ 7172278 w 8830208"/>
              <a:gd name="connsiteY17826" fmla="*/ 7388904 h 8856097"/>
              <a:gd name="connsiteX17827" fmla="*/ 7162753 w 8830208"/>
              <a:gd name="connsiteY17827" fmla="*/ 7398429 h 8856097"/>
              <a:gd name="connsiteX17828" fmla="*/ 7505653 w 8830208"/>
              <a:gd name="connsiteY17828" fmla="*/ 7403754 h 8856097"/>
              <a:gd name="connsiteX17829" fmla="*/ 7515330 w 8830208"/>
              <a:gd name="connsiteY17829" fmla="*/ 7412622 h 8856097"/>
              <a:gd name="connsiteX17830" fmla="*/ 7519531 w 8830208"/>
              <a:gd name="connsiteY17830" fmla="*/ 7397773 h 8856097"/>
              <a:gd name="connsiteX17831" fmla="*/ 7505653 w 8830208"/>
              <a:gd name="connsiteY17831" fmla="*/ 7403754 h 8856097"/>
              <a:gd name="connsiteX17832" fmla="*/ 7600903 w 8830208"/>
              <a:gd name="connsiteY17832" fmla="*/ 7398992 h 8856097"/>
              <a:gd name="connsiteX17833" fmla="*/ 7610428 w 8830208"/>
              <a:gd name="connsiteY17833" fmla="*/ 7403192 h 8856097"/>
              <a:gd name="connsiteX17834" fmla="*/ 7619953 w 8830208"/>
              <a:gd name="connsiteY17834" fmla="*/ 7393105 h 8856097"/>
              <a:gd name="connsiteX17835" fmla="*/ 7610428 w 8830208"/>
              <a:gd name="connsiteY17835" fmla="*/ 7388904 h 8856097"/>
              <a:gd name="connsiteX17836" fmla="*/ 7600903 w 8830208"/>
              <a:gd name="connsiteY17836" fmla="*/ 7398992 h 8856097"/>
              <a:gd name="connsiteX17837" fmla="*/ 7696153 w 8830208"/>
              <a:gd name="connsiteY17837" fmla="*/ 7398429 h 8856097"/>
              <a:gd name="connsiteX17838" fmla="*/ 7705678 w 8830208"/>
              <a:gd name="connsiteY17838" fmla="*/ 7407954 h 8856097"/>
              <a:gd name="connsiteX17839" fmla="*/ 7715203 w 8830208"/>
              <a:gd name="connsiteY17839" fmla="*/ 7398429 h 8856097"/>
              <a:gd name="connsiteX17840" fmla="*/ 7705678 w 8830208"/>
              <a:gd name="connsiteY17840" fmla="*/ 7388904 h 8856097"/>
              <a:gd name="connsiteX17841" fmla="*/ 7696153 w 8830208"/>
              <a:gd name="connsiteY17841" fmla="*/ 7398429 h 8856097"/>
              <a:gd name="connsiteX17842" fmla="*/ 7800928 w 8830208"/>
              <a:gd name="connsiteY17842" fmla="*/ 7398429 h 8856097"/>
              <a:gd name="connsiteX17843" fmla="*/ 7810453 w 8830208"/>
              <a:gd name="connsiteY17843" fmla="*/ 7407954 h 8856097"/>
              <a:gd name="connsiteX17844" fmla="*/ 7819978 w 8830208"/>
              <a:gd name="connsiteY17844" fmla="*/ 7398429 h 8856097"/>
              <a:gd name="connsiteX17845" fmla="*/ 7810453 w 8830208"/>
              <a:gd name="connsiteY17845" fmla="*/ 7388904 h 8856097"/>
              <a:gd name="connsiteX17846" fmla="*/ 7800928 w 8830208"/>
              <a:gd name="connsiteY17846" fmla="*/ 7398429 h 8856097"/>
              <a:gd name="connsiteX17847" fmla="*/ 7915228 w 8830208"/>
              <a:gd name="connsiteY17847" fmla="*/ 7403754 h 8856097"/>
              <a:gd name="connsiteX17848" fmla="*/ 7924753 w 8830208"/>
              <a:gd name="connsiteY17848" fmla="*/ 7412717 h 8856097"/>
              <a:gd name="connsiteX17849" fmla="*/ 7934278 w 8830208"/>
              <a:gd name="connsiteY17849" fmla="*/ 7397868 h 8856097"/>
              <a:gd name="connsiteX17850" fmla="*/ 7924753 w 8830208"/>
              <a:gd name="connsiteY17850" fmla="*/ 7388904 h 8856097"/>
              <a:gd name="connsiteX17851" fmla="*/ 7915228 w 8830208"/>
              <a:gd name="connsiteY17851" fmla="*/ 7403754 h 8856097"/>
              <a:gd name="connsiteX17852" fmla="*/ 8158115 w 8830208"/>
              <a:gd name="connsiteY17852" fmla="*/ 7398429 h 8856097"/>
              <a:gd name="connsiteX17853" fmla="*/ 8173060 w 8830208"/>
              <a:gd name="connsiteY17853" fmla="*/ 7421833 h 8856097"/>
              <a:gd name="connsiteX17854" fmla="*/ 8172965 w 8830208"/>
              <a:gd name="connsiteY17854" fmla="*/ 7388904 h 8856097"/>
              <a:gd name="connsiteX17855" fmla="*/ 8158115 w 8830208"/>
              <a:gd name="connsiteY17855" fmla="*/ 7398429 h 8856097"/>
              <a:gd name="connsiteX17856" fmla="*/ 6834550 w 8830208"/>
              <a:gd name="connsiteY17856" fmla="*/ 7407298 h 8856097"/>
              <a:gd name="connsiteX17857" fmla="*/ 6838750 w 8830208"/>
              <a:gd name="connsiteY17857" fmla="*/ 7422147 h 8856097"/>
              <a:gd name="connsiteX17858" fmla="*/ 6848428 w 8830208"/>
              <a:gd name="connsiteY17858" fmla="*/ 7413279 h 8856097"/>
              <a:gd name="connsiteX17859" fmla="*/ 6834550 w 8830208"/>
              <a:gd name="connsiteY17859" fmla="*/ 7407298 h 8856097"/>
              <a:gd name="connsiteX17860" fmla="*/ 7087305 w 8830208"/>
              <a:gd name="connsiteY17860" fmla="*/ 7413508 h 8856097"/>
              <a:gd name="connsiteX17861" fmla="*/ 7093058 w 8830208"/>
              <a:gd name="connsiteY17861" fmla="*/ 7419271 h 8856097"/>
              <a:gd name="connsiteX17862" fmla="*/ 7092306 w 8830208"/>
              <a:gd name="connsiteY17862" fmla="*/ 7401011 h 8856097"/>
              <a:gd name="connsiteX17863" fmla="*/ 7087305 w 8830208"/>
              <a:gd name="connsiteY17863" fmla="*/ 7413508 h 8856097"/>
              <a:gd name="connsiteX17864" fmla="*/ 7301370 w 8830208"/>
              <a:gd name="connsiteY17864" fmla="*/ 7407145 h 8856097"/>
              <a:gd name="connsiteX17865" fmla="*/ 7304818 w 8830208"/>
              <a:gd name="connsiteY17865" fmla="*/ 7421737 h 8856097"/>
              <a:gd name="connsiteX17866" fmla="*/ 7319410 w 8830208"/>
              <a:gd name="connsiteY17866" fmla="*/ 7418289 h 8856097"/>
              <a:gd name="connsiteX17867" fmla="*/ 7315962 w 8830208"/>
              <a:gd name="connsiteY17867" fmla="*/ 7403697 h 8856097"/>
              <a:gd name="connsiteX17868" fmla="*/ 7301370 w 8830208"/>
              <a:gd name="connsiteY17868" fmla="*/ 7407145 h 8856097"/>
              <a:gd name="connsiteX17869" fmla="*/ 7400878 w 8830208"/>
              <a:gd name="connsiteY17869" fmla="*/ 7407954 h 8856097"/>
              <a:gd name="connsiteX17870" fmla="*/ 7410403 w 8830208"/>
              <a:gd name="connsiteY17870" fmla="*/ 7417479 h 8856097"/>
              <a:gd name="connsiteX17871" fmla="*/ 7419928 w 8830208"/>
              <a:gd name="connsiteY17871" fmla="*/ 7407954 h 8856097"/>
              <a:gd name="connsiteX17872" fmla="*/ 7410403 w 8830208"/>
              <a:gd name="connsiteY17872" fmla="*/ 7398429 h 8856097"/>
              <a:gd name="connsiteX17873" fmla="*/ 7400878 w 8830208"/>
              <a:gd name="connsiteY17873" fmla="*/ 7407954 h 8856097"/>
              <a:gd name="connsiteX17874" fmla="*/ 8061617 w 8830208"/>
              <a:gd name="connsiteY17874" fmla="*/ 7412527 h 8856097"/>
              <a:gd name="connsiteX17875" fmla="*/ 8076257 w 8830208"/>
              <a:gd name="connsiteY17875" fmla="*/ 7423319 h 8856097"/>
              <a:gd name="connsiteX17876" fmla="*/ 8077543 w 8830208"/>
              <a:gd name="connsiteY17876" fmla="*/ 7403440 h 8856097"/>
              <a:gd name="connsiteX17877" fmla="*/ 8061617 w 8830208"/>
              <a:gd name="connsiteY17877" fmla="*/ 7412527 h 8856097"/>
              <a:gd name="connsiteX17878" fmla="*/ 8511854 w 8830208"/>
              <a:gd name="connsiteY17878" fmla="*/ 7412717 h 8856097"/>
              <a:gd name="connsiteX17879" fmla="*/ 8515598 w 8830208"/>
              <a:gd name="connsiteY17879" fmla="*/ 7427004 h 8856097"/>
              <a:gd name="connsiteX17880" fmla="*/ 8524827 w 8830208"/>
              <a:gd name="connsiteY17880" fmla="*/ 7412717 h 8856097"/>
              <a:gd name="connsiteX17881" fmla="*/ 8521084 w 8830208"/>
              <a:gd name="connsiteY17881" fmla="*/ 7398429 h 8856097"/>
              <a:gd name="connsiteX17882" fmla="*/ 8511854 w 8830208"/>
              <a:gd name="connsiteY17882" fmla="*/ 7412717 h 8856097"/>
              <a:gd name="connsiteX17883" fmla="*/ 6538865 w 8830208"/>
              <a:gd name="connsiteY17883" fmla="*/ 7417479 h 8856097"/>
              <a:gd name="connsiteX17884" fmla="*/ 6543065 w 8830208"/>
              <a:gd name="connsiteY17884" fmla="*/ 7427004 h 8856097"/>
              <a:gd name="connsiteX17885" fmla="*/ 6553153 w 8830208"/>
              <a:gd name="connsiteY17885" fmla="*/ 7417479 h 8856097"/>
              <a:gd name="connsiteX17886" fmla="*/ 6548952 w 8830208"/>
              <a:gd name="connsiteY17886" fmla="*/ 7407954 h 8856097"/>
              <a:gd name="connsiteX17887" fmla="*/ 6538865 w 8830208"/>
              <a:gd name="connsiteY17887" fmla="*/ 7417479 h 8856097"/>
              <a:gd name="connsiteX17888" fmla="*/ 6734128 w 8830208"/>
              <a:gd name="connsiteY17888" fmla="*/ 7417479 h 8856097"/>
              <a:gd name="connsiteX17889" fmla="*/ 6743653 w 8830208"/>
              <a:gd name="connsiteY17889" fmla="*/ 7427004 h 8856097"/>
              <a:gd name="connsiteX17890" fmla="*/ 6753178 w 8830208"/>
              <a:gd name="connsiteY17890" fmla="*/ 7417479 h 8856097"/>
              <a:gd name="connsiteX17891" fmla="*/ 6743653 w 8830208"/>
              <a:gd name="connsiteY17891" fmla="*/ 7407954 h 8856097"/>
              <a:gd name="connsiteX17892" fmla="*/ 6734128 w 8830208"/>
              <a:gd name="connsiteY17892" fmla="*/ 7417479 h 8856097"/>
              <a:gd name="connsiteX17893" fmla="*/ 6987331 w 8830208"/>
              <a:gd name="connsiteY17893" fmla="*/ 7416203 h 8856097"/>
              <a:gd name="connsiteX17894" fmla="*/ 6985588 w 8830208"/>
              <a:gd name="connsiteY17894" fmla="*/ 7433987 h 8856097"/>
              <a:gd name="connsiteX17895" fmla="*/ 6998799 w 8830208"/>
              <a:gd name="connsiteY17895" fmla="*/ 7416165 h 8856097"/>
              <a:gd name="connsiteX17896" fmla="*/ 6994789 w 8830208"/>
              <a:gd name="connsiteY17896" fmla="*/ 7404135 h 8856097"/>
              <a:gd name="connsiteX17897" fmla="*/ 6987331 w 8830208"/>
              <a:gd name="connsiteY17897" fmla="*/ 7416203 h 8856097"/>
              <a:gd name="connsiteX17898" fmla="*/ 7200853 w 8830208"/>
              <a:gd name="connsiteY17898" fmla="*/ 7417479 h 8856097"/>
              <a:gd name="connsiteX17899" fmla="*/ 7210378 w 8830208"/>
              <a:gd name="connsiteY17899" fmla="*/ 7427004 h 8856097"/>
              <a:gd name="connsiteX17900" fmla="*/ 7219903 w 8830208"/>
              <a:gd name="connsiteY17900" fmla="*/ 7417479 h 8856097"/>
              <a:gd name="connsiteX17901" fmla="*/ 7210378 w 8830208"/>
              <a:gd name="connsiteY17901" fmla="*/ 7407954 h 8856097"/>
              <a:gd name="connsiteX17902" fmla="*/ 7200853 w 8830208"/>
              <a:gd name="connsiteY17902" fmla="*/ 7417479 h 8856097"/>
              <a:gd name="connsiteX17903" fmla="*/ 7639003 w 8830208"/>
              <a:gd name="connsiteY17903" fmla="*/ 7417479 h 8856097"/>
              <a:gd name="connsiteX17904" fmla="*/ 7649090 w 8830208"/>
              <a:gd name="connsiteY17904" fmla="*/ 7427004 h 8856097"/>
              <a:gd name="connsiteX17905" fmla="*/ 7653290 w 8830208"/>
              <a:gd name="connsiteY17905" fmla="*/ 7417479 h 8856097"/>
              <a:gd name="connsiteX17906" fmla="*/ 7643203 w 8830208"/>
              <a:gd name="connsiteY17906" fmla="*/ 7407954 h 8856097"/>
              <a:gd name="connsiteX17907" fmla="*/ 7639003 w 8830208"/>
              <a:gd name="connsiteY17907" fmla="*/ 7417479 h 8856097"/>
              <a:gd name="connsiteX17908" fmla="*/ 7743778 w 8830208"/>
              <a:gd name="connsiteY17908" fmla="*/ 7422804 h 8856097"/>
              <a:gd name="connsiteX17909" fmla="*/ 7753455 w 8830208"/>
              <a:gd name="connsiteY17909" fmla="*/ 7431672 h 8856097"/>
              <a:gd name="connsiteX17910" fmla="*/ 7757656 w 8830208"/>
              <a:gd name="connsiteY17910" fmla="*/ 7416823 h 8856097"/>
              <a:gd name="connsiteX17911" fmla="*/ 7743778 w 8830208"/>
              <a:gd name="connsiteY17911" fmla="*/ 7422804 h 8856097"/>
              <a:gd name="connsiteX17912" fmla="*/ 7848553 w 8830208"/>
              <a:gd name="connsiteY17912" fmla="*/ 7422804 h 8856097"/>
              <a:gd name="connsiteX17913" fmla="*/ 7858078 w 8830208"/>
              <a:gd name="connsiteY17913" fmla="*/ 7431767 h 8856097"/>
              <a:gd name="connsiteX17914" fmla="*/ 7867603 w 8830208"/>
              <a:gd name="connsiteY17914" fmla="*/ 7416918 h 8856097"/>
              <a:gd name="connsiteX17915" fmla="*/ 7858078 w 8830208"/>
              <a:gd name="connsiteY17915" fmla="*/ 7407954 h 8856097"/>
              <a:gd name="connsiteX17916" fmla="*/ 7848553 w 8830208"/>
              <a:gd name="connsiteY17916" fmla="*/ 7422804 h 8856097"/>
              <a:gd name="connsiteX17917" fmla="*/ 7958881 w 8830208"/>
              <a:gd name="connsiteY17917" fmla="*/ 7416203 h 8856097"/>
              <a:gd name="connsiteX17918" fmla="*/ 7957138 w 8830208"/>
              <a:gd name="connsiteY17918" fmla="*/ 7433987 h 8856097"/>
              <a:gd name="connsiteX17919" fmla="*/ 7970349 w 8830208"/>
              <a:gd name="connsiteY17919" fmla="*/ 7416165 h 8856097"/>
              <a:gd name="connsiteX17920" fmla="*/ 7966339 w 8830208"/>
              <a:gd name="connsiteY17920" fmla="*/ 7404135 h 8856097"/>
              <a:gd name="connsiteX17921" fmla="*/ 7958881 w 8830208"/>
              <a:gd name="connsiteY17921" fmla="*/ 7416203 h 8856097"/>
              <a:gd name="connsiteX17922" fmla="*/ 8197892 w 8830208"/>
              <a:gd name="connsiteY17922" fmla="*/ 7421309 h 8856097"/>
              <a:gd name="connsiteX17923" fmla="*/ 8211826 w 8830208"/>
              <a:gd name="connsiteY17923" fmla="*/ 7440473 h 8856097"/>
              <a:gd name="connsiteX17924" fmla="*/ 8211522 w 8830208"/>
              <a:gd name="connsiteY17924" fmla="*/ 7407954 h 8856097"/>
              <a:gd name="connsiteX17925" fmla="*/ 8197892 w 8830208"/>
              <a:gd name="connsiteY17925" fmla="*/ 7421309 h 8856097"/>
              <a:gd name="connsiteX17926" fmla="*/ 8305753 w 8830208"/>
              <a:gd name="connsiteY17926" fmla="*/ 7422804 h 8856097"/>
              <a:gd name="connsiteX17927" fmla="*/ 8315430 w 8830208"/>
              <a:gd name="connsiteY17927" fmla="*/ 7431672 h 8856097"/>
              <a:gd name="connsiteX17928" fmla="*/ 8319631 w 8830208"/>
              <a:gd name="connsiteY17928" fmla="*/ 7416823 h 8856097"/>
              <a:gd name="connsiteX17929" fmla="*/ 8305753 w 8830208"/>
              <a:gd name="connsiteY17929" fmla="*/ 7422804 h 8856097"/>
              <a:gd name="connsiteX17930" fmla="*/ 8410527 w 8830208"/>
              <a:gd name="connsiteY17930" fmla="*/ 7422804 h 8856097"/>
              <a:gd name="connsiteX17931" fmla="*/ 8420052 w 8830208"/>
              <a:gd name="connsiteY17931" fmla="*/ 7431767 h 8856097"/>
              <a:gd name="connsiteX17932" fmla="*/ 8429577 w 8830208"/>
              <a:gd name="connsiteY17932" fmla="*/ 7416918 h 8856097"/>
              <a:gd name="connsiteX17933" fmla="*/ 8420052 w 8830208"/>
              <a:gd name="connsiteY17933" fmla="*/ 7407954 h 8856097"/>
              <a:gd name="connsiteX17934" fmla="*/ 8410527 w 8830208"/>
              <a:gd name="connsiteY17934" fmla="*/ 7422804 h 8856097"/>
              <a:gd name="connsiteX17935" fmla="*/ 8610552 w 8830208"/>
              <a:gd name="connsiteY17935" fmla="*/ 7417479 h 8856097"/>
              <a:gd name="connsiteX17936" fmla="*/ 8620077 w 8830208"/>
              <a:gd name="connsiteY17936" fmla="*/ 7427004 h 8856097"/>
              <a:gd name="connsiteX17937" fmla="*/ 8629602 w 8830208"/>
              <a:gd name="connsiteY17937" fmla="*/ 7417479 h 8856097"/>
              <a:gd name="connsiteX17938" fmla="*/ 8620077 w 8830208"/>
              <a:gd name="connsiteY17938" fmla="*/ 7407954 h 8856097"/>
              <a:gd name="connsiteX17939" fmla="*/ 8610552 w 8830208"/>
              <a:gd name="connsiteY17939" fmla="*/ 7417479 h 8856097"/>
              <a:gd name="connsiteX17940" fmla="*/ 8662235 w 8830208"/>
              <a:gd name="connsiteY17940" fmla="*/ 7420651 h 8856097"/>
              <a:gd name="connsiteX17941" fmla="*/ 8662931 w 8830208"/>
              <a:gd name="connsiteY17941" fmla="*/ 7453198 h 8856097"/>
              <a:gd name="connsiteX17942" fmla="*/ 8669721 w 8830208"/>
              <a:gd name="connsiteY17942" fmla="*/ 7469867 h 8856097"/>
              <a:gd name="connsiteX17943" fmla="*/ 8679828 w 8830208"/>
              <a:gd name="connsiteY17943" fmla="*/ 7448122 h 8856097"/>
              <a:gd name="connsiteX17944" fmla="*/ 8689943 w 8830208"/>
              <a:gd name="connsiteY17944" fmla="*/ 7426385 h 8856097"/>
              <a:gd name="connsiteX17945" fmla="*/ 8679132 w 8830208"/>
              <a:gd name="connsiteY17945" fmla="*/ 7415575 h 8856097"/>
              <a:gd name="connsiteX17946" fmla="*/ 8668331 w 8830208"/>
              <a:gd name="connsiteY17946" fmla="*/ 7404773 h 8856097"/>
              <a:gd name="connsiteX17947" fmla="*/ 8662235 w 8830208"/>
              <a:gd name="connsiteY17947" fmla="*/ 7420651 h 8856097"/>
              <a:gd name="connsiteX17948" fmla="*/ 7349281 w 8830208"/>
              <a:gd name="connsiteY17948" fmla="*/ 7425728 h 8856097"/>
              <a:gd name="connsiteX17949" fmla="*/ 7347538 w 8830208"/>
              <a:gd name="connsiteY17949" fmla="*/ 7443512 h 8856097"/>
              <a:gd name="connsiteX17950" fmla="*/ 7360749 w 8830208"/>
              <a:gd name="connsiteY17950" fmla="*/ 7425690 h 8856097"/>
              <a:gd name="connsiteX17951" fmla="*/ 7356739 w 8830208"/>
              <a:gd name="connsiteY17951" fmla="*/ 7413660 h 8856097"/>
              <a:gd name="connsiteX17952" fmla="*/ 7349281 w 8830208"/>
              <a:gd name="connsiteY17952" fmla="*/ 7425728 h 8856097"/>
              <a:gd name="connsiteX17953" fmla="*/ 7448503 w 8830208"/>
              <a:gd name="connsiteY17953" fmla="*/ 7432329 h 8856097"/>
              <a:gd name="connsiteX17954" fmla="*/ 7458028 w 8830208"/>
              <a:gd name="connsiteY17954" fmla="*/ 7441292 h 8856097"/>
              <a:gd name="connsiteX17955" fmla="*/ 7467553 w 8830208"/>
              <a:gd name="connsiteY17955" fmla="*/ 7426443 h 8856097"/>
              <a:gd name="connsiteX17956" fmla="*/ 7458028 w 8830208"/>
              <a:gd name="connsiteY17956" fmla="*/ 7417479 h 8856097"/>
              <a:gd name="connsiteX17957" fmla="*/ 7448503 w 8830208"/>
              <a:gd name="connsiteY17957" fmla="*/ 7432329 h 8856097"/>
              <a:gd name="connsiteX17958" fmla="*/ 7543753 w 8830208"/>
              <a:gd name="connsiteY17958" fmla="*/ 7427567 h 8856097"/>
              <a:gd name="connsiteX17959" fmla="*/ 7553278 w 8830208"/>
              <a:gd name="connsiteY17959" fmla="*/ 7431767 h 8856097"/>
              <a:gd name="connsiteX17960" fmla="*/ 7562803 w 8830208"/>
              <a:gd name="connsiteY17960" fmla="*/ 7421680 h 8856097"/>
              <a:gd name="connsiteX17961" fmla="*/ 7553278 w 8830208"/>
              <a:gd name="connsiteY17961" fmla="*/ 7417479 h 8856097"/>
              <a:gd name="connsiteX17962" fmla="*/ 7543753 w 8830208"/>
              <a:gd name="connsiteY17962" fmla="*/ 7427567 h 8856097"/>
              <a:gd name="connsiteX17963" fmla="*/ 8102289 w 8830208"/>
              <a:gd name="connsiteY17963" fmla="*/ 7424090 h 8856097"/>
              <a:gd name="connsiteX17964" fmla="*/ 8104708 w 8830208"/>
              <a:gd name="connsiteY17964" fmla="*/ 7455579 h 8856097"/>
              <a:gd name="connsiteX17965" fmla="*/ 8116167 w 8830208"/>
              <a:gd name="connsiteY17965" fmla="*/ 7422804 h 8856097"/>
              <a:gd name="connsiteX17966" fmla="*/ 8102289 w 8830208"/>
              <a:gd name="connsiteY17966" fmla="*/ 7424090 h 8856097"/>
              <a:gd name="connsiteX17967" fmla="*/ 6676978 w 8830208"/>
              <a:gd name="connsiteY17967" fmla="*/ 7436529 h 8856097"/>
              <a:gd name="connsiteX17968" fmla="*/ 6687065 w 8830208"/>
              <a:gd name="connsiteY17968" fmla="*/ 7446054 h 8856097"/>
              <a:gd name="connsiteX17969" fmla="*/ 6691265 w 8830208"/>
              <a:gd name="connsiteY17969" fmla="*/ 7436529 h 8856097"/>
              <a:gd name="connsiteX17970" fmla="*/ 6681178 w 8830208"/>
              <a:gd name="connsiteY17970" fmla="*/ 7427004 h 8856097"/>
              <a:gd name="connsiteX17971" fmla="*/ 6676978 w 8830208"/>
              <a:gd name="connsiteY17971" fmla="*/ 7436529 h 8856097"/>
              <a:gd name="connsiteX17972" fmla="*/ 6776990 w 8830208"/>
              <a:gd name="connsiteY17972" fmla="*/ 7436529 h 8856097"/>
              <a:gd name="connsiteX17973" fmla="*/ 6781190 w 8830208"/>
              <a:gd name="connsiteY17973" fmla="*/ 7446054 h 8856097"/>
              <a:gd name="connsiteX17974" fmla="*/ 6791278 w 8830208"/>
              <a:gd name="connsiteY17974" fmla="*/ 7436529 h 8856097"/>
              <a:gd name="connsiteX17975" fmla="*/ 6787077 w 8830208"/>
              <a:gd name="connsiteY17975" fmla="*/ 7427004 h 8856097"/>
              <a:gd name="connsiteX17976" fmla="*/ 6776990 w 8830208"/>
              <a:gd name="connsiteY17976" fmla="*/ 7436529 h 8856097"/>
              <a:gd name="connsiteX17977" fmla="*/ 6877003 w 8830208"/>
              <a:gd name="connsiteY17977" fmla="*/ 7436529 h 8856097"/>
              <a:gd name="connsiteX17978" fmla="*/ 6886528 w 8830208"/>
              <a:gd name="connsiteY17978" fmla="*/ 7446054 h 8856097"/>
              <a:gd name="connsiteX17979" fmla="*/ 6896053 w 8830208"/>
              <a:gd name="connsiteY17979" fmla="*/ 7436529 h 8856097"/>
              <a:gd name="connsiteX17980" fmla="*/ 6886528 w 8830208"/>
              <a:gd name="connsiteY17980" fmla="*/ 7427004 h 8856097"/>
              <a:gd name="connsiteX17981" fmla="*/ 6877003 w 8830208"/>
              <a:gd name="connsiteY17981" fmla="*/ 7436529 h 8856097"/>
              <a:gd name="connsiteX17982" fmla="*/ 7244125 w 8830208"/>
              <a:gd name="connsiteY17982" fmla="*/ 7435873 h 8856097"/>
              <a:gd name="connsiteX17983" fmla="*/ 7248325 w 8830208"/>
              <a:gd name="connsiteY17983" fmla="*/ 7450722 h 8856097"/>
              <a:gd name="connsiteX17984" fmla="*/ 7258003 w 8830208"/>
              <a:gd name="connsiteY17984" fmla="*/ 7441854 h 8856097"/>
              <a:gd name="connsiteX17985" fmla="*/ 7244125 w 8830208"/>
              <a:gd name="connsiteY17985" fmla="*/ 7435873 h 8856097"/>
              <a:gd name="connsiteX17986" fmla="*/ 7995799 w 8830208"/>
              <a:gd name="connsiteY17986" fmla="*/ 7437168 h 8856097"/>
              <a:gd name="connsiteX17987" fmla="*/ 7994599 w 8830208"/>
              <a:gd name="connsiteY17987" fmla="*/ 7452408 h 8856097"/>
              <a:gd name="connsiteX17988" fmla="*/ 8020003 w 8830208"/>
              <a:gd name="connsiteY17988" fmla="*/ 7435968 h 8856097"/>
              <a:gd name="connsiteX17989" fmla="*/ 7995799 w 8830208"/>
              <a:gd name="connsiteY17989" fmla="*/ 7437168 h 8856097"/>
              <a:gd name="connsiteX17990" fmla="*/ 8444655 w 8830208"/>
              <a:gd name="connsiteY17990" fmla="*/ 7435253 h 8856097"/>
              <a:gd name="connsiteX17991" fmla="*/ 8442913 w 8830208"/>
              <a:gd name="connsiteY17991" fmla="*/ 7453037 h 8856097"/>
              <a:gd name="connsiteX17992" fmla="*/ 8456123 w 8830208"/>
              <a:gd name="connsiteY17992" fmla="*/ 7435215 h 8856097"/>
              <a:gd name="connsiteX17993" fmla="*/ 8452114 w 8830208"/>
              <a:gd name="connsiteY17993" fmla="*/ 7423185 h 8856097"/>
              <a:gd name="connsiteX17994" fmla="*/ 8444655 w 8830208"/>
              <a:gd name="connsiteY17994" fmla="*/ 7435253 h 8856097"/>
              <a:gd name="connsiteX17995" fmla="*/ 8548640 w 8830208"/>
              <a:gd name="connsiteY17995" fmla="*/ 7436529 h 8856097"/>
              <a:gd name="connsiteX17996" fmla="*/ 8552840 w 8830208"/>
              <a:gd name="connsiteY17996" fmla="*/ 7446054 h 8856097"/>
              <a:gd name="connsiteX17997" fmla="*/ 8562927 w 8830208"/>
              <a:gd name="connsiteY17997" fmla="*/ 7436529 h 8856097"/>
              <a:gd name="connsiteX17998" fmla="*/ 8558727 w 8830208"/>
              <a:gd name="connsiteY17998" fmla="*/ 7427004 h 8856097"/>
              <a:gd name="connsiteX17999" fmla="*/ 8548640 w 8830208"/>
              <a:gd name="connsiteY17999" fmla="*/ 7436529 h 8856097"/>
              <a:gd name="connsiteX18000" fmla="*/ 6481715 w 8830208"/>
              <a:gd name="connsiteY18000" fmla="*/ 7446054 h 8856097"/>
              <a:gd name="connsiteX18001" fmla="*/ 6485915 w 8830208"/>
              <a:gd name="connsiteY18001" fmla="*/ 7455579 h 8856097"/>
              <a:gd name="connsiteX18002" fmla="*/ 6496003 w 8830208"/>
              <a:gd name="connsiteY18002" fmla="*/ 7446054 h 8856097"/>
              <a:gd name="connsiteX18003" fmla="*/ 6491802 w 8830208"/>
              <a:gd name="connsiteY18003" fmla="*/ 7436529 h 8856097"/>
              <a:gd name="connsiteX18004" fmla="*/ 6481715 w 8830208"/>
              <a:gd name="connsiteY18004" fmla="*/ 7446054 h 8856097"/>
              <a:gd name="connsiteX18005" fmla="*/ 7029403 w 8830208"/>
              <a:gd name="connsiteY18005" fmla="*/ 7446054 h 8856097"/>
              <a:gd name="connsiteX18006" fmla="*/ 7038928 w 8830208"/>
              <a:gd name="connsiteY18006" fmla="*/ 7455579 h 8856097"/>
              <a:gd name="connsiteX18007" fmla="*/ 7048453 w 8830208"/>
              <a:gd name="connsiteY18007" fmla="*/ 7446054 h 8856097"/>
              <a:gd name="connsiteX18008" fmla="*/ 7038928 w 8830208"/>
              <a:gd name="connsiteY18008" fmla="*/ 7436529 h 8856097"/>
              <a:gd name="connsiteX18009" fmla="*/ 7029403 w 8830208"/>
              <a:gd name="connsiteY18009" fmla="*/ 7446054 h 8856097"/>
              <a:gd name="connsiteX18010" fmla="*/ 7143703 w 8830208"/>
              <a:gd name="connsiteY18010" fmla="*/ 7446054 h 8856097"/>
              <a:gd name="connsiteX18011" fmla="*/ 7153228 w 8830208"/>
              <a:gd name="connsiteY18011" fmla="*/ 7455579 h 8856097"/>
              <a:gd name="connsiteX18012" fmla="*/ 7162753 w 8830208"/>
              <a:gd name="connsiteY18012" fmla="*/ 7446054 h 8856097"/>
              <a:gd name="connsiteX18013" fmla="*/ 7153228 w 8830208"/>
              <a:gd name="connsiteY18013" fmla="*/ 7436529 h 8856097"/>
              <a:gd name="connsiteX18014" fmla="*/ 7143703 w 8830208"/>
              <a:gd name="connsiteY18014" fmla="*/ 7446054 h 8856097"/>
              <a:gd name="connsiteX18015" fmla="*/ 7681865 w 8830208"/>
              <a:gd name="connsiteY18015" fmla="*/ 7446054 h 8856097"/>
              <a:gd name="connsiteX18016" fmla="*/ 7691952 w 8830208"/>
              <a:gd name="connsiteY18016" fmla="*/ 7455579 h 8856097"/>
              <a:gd name="connsiteX18017" fmla="*/ 7696153 w 8830208"/>
              <a:gd name="connsiteY18017" fmla="*/ 7446054 h 8856097"/>
              <a:gd name="connsiteX18018" fmla="*/ 7686065 w 8830208"/>
              <a:gd name="connsiteY18018" fmla="*/ 7436529 h 8856097"/>
              <a:gd name="connsiteX18019" fmla="*/ 7681865 w 8830208"/>
              <a:gd name="connsiteY18019" fmla="*/ 7446054 h 8856097"/>
              <a:gd name="connsiteX18020" fmla="*/ 7781878 w 8830208"/>
              <a:gd name="connsiteY18020" fmla="*/ 7446054 h 8856097"/>
              <a:gd name="connsiteX18021" fmla="*/ 7791403 w 8830208"/>
              <a:gd name="connsiteY18021" fmla="*/ 7455579 h 8856097"/>
              <a:gd name="connsiteX18022" fmla="*/ 7800928 w 8830208"/>
              <a:gd name="connsiteY18022" fmla="*/ 7446054 h 8856097"/>
              <a:gd name="connsiteX18023" fmla="*/ 7791403 w 8830208"/>
              <a:gd name="connsiteY18023" fmla="*/ 7436529 h 8856097"/>
              <a:gd name="connsiteX18024" fmla="*/ 7781878 w 8830208"/>
              <a:gd name="connsiteY18024" fmla="*/ 7446054 h 8856097"/>
              <a:gd name="connsiteX18025" fmla="*/ 7891415 w 8830208"/>
              <a:gd name="connsiteY18025" fmla="*/ 7446054 h 8856097"/>
              <a:gd name="connsiteX18026" fmla="*/ 7895054 w 8830208"/>
              <a:gd name="connsiteY18026" fmla="*/ 7455579 h 8856097"/>
              <a:gd name="connsiteX18027" fmla="*/ 7910465 w 8830208"/>
              <a:gd name="connsiteY18027" fmla="*/ 7446054 h 8856097"/>
              <a:gd name="connsiteX18028" fmla="*/ 7906826 w 8830208"/>
              <a:gd name="connsiteY18028" fmla="*/ 7436529 h 8856097"/>
              <a:gd name="connsiteX18029" fmla="*/ 7891415 w 8830208"/>
              <a:gd name="connsiteY18029" fmla="*/ 7446054 h 8856097"/>
              <a:gd name="connsiteX18030" fmla="*/ 8139360 w 8830208"/>
              <a:gd name="connsiteY18030" fmla="*/ 7448846 h 8856097"/>
              <a:gd name="connsiteX18031" fmla="*/ 8137884 w 8830208"/>
              <a:gd name="connsiteY18031" fmla="*/ 7471867 h 8856097"/>
              <a:gd name="connsiteX18032" fmla="*/ 8150904 w 8830208"/>
              <a:gd name="connsiteY18032" fmla="*/ 7449179 h 8856097"/>
              <a:gd name="connsiteX18033" fmla="*/ 8146780 w 8830208"/>
              <a:gd name="connsiteY18033" fmla="*/ 7431767 h 8856097"/>
              <a:gd name="connsiteX18034" fmla="*/ 8139360 w 8830208"/>
              <a:gd name="connsiteY18034" fmla="*/ 7448846 h 8856097"/>
              <a:gd name="connsiteX18035" fmla="*/ 8239078 w 8830208"/>
              <a:gd name="connsiteY18035" fmla="*/ 7450817 h 8856097"/>
              <a:gd name="connsiteX18036" fmla="*/ 8248603 w 8830208"/>
              <a:gd name="connsiteY18036" fmla="*/ 7465104 h 8856097"/>
              <a:gd name="connsiteX18037" fmla="*/ 8258128 w 8830208"/>
              <a:gd name="connsiteY18037" fmla="*/ 7450817 h 8856097"/>
              <a:gd name="connsiteX18038" fmla="*/ 8248603 w 8830208"/>
              <a:gd name="connsiteY18038" fmla="*/ 7436529 h 8856097"/>
              <a:gd name="connsiteX18039" fmla="*/ 8239078 w 8830208"/>
              <a:gd name="connsiteY18039" fmla="*/ 7450817 h 8856097"/>
              <a:gd name="connsiteX18040" fmla="*/ 8343853 w 8830208"/>
              <a:gd name="connsiteY18040" fmla="*/ 7451379 h 8856097"/>
              <a:gd name="connsiteX18041" fmla="*/ 8353378 w 8830208"/>
              <a:gd name="connsiteY18041" fmla="*/ 7460342 h 8856097"/>
              <a:gd name="connsiteX18042" fmla="*/ 8362903 w 8830208"/>
              <a:gd name="connsiteY18042" fmla="*/ 7445493 h 8856097"/>
              <a:gd name="connsiteX18043" fmla="*/ 8353378 w 8830208"/>
              <a:gd name="connsiteY18043" fmla="*/ 7436529 h 8856097"/>
              <a:gd name="connsiteX18044" fmla="*/ 8343853 w 8830208"/>
              <a:gd name="connsiteY18044" fmla="*/ 7451379 h 8856097"/>
              <a:gd name="connsiteX18045" fmla="*/ 7286578 w 8830208"/>
              <a:gd name="connsiteY18045" fmla="*/ 7460904 h 8856097"/>
              <a:gd name="connsiteX18046" fmla="*/ 7296255 w 8830208"/>
              <a:gd name="connsiteY18046" fmla="*/ 7469772 h 8856097"/>
              <a:gd name="connsiteX18047" fmla="*/ 7300456 w 8830208"/>
              <a:gd name="connsiteY18047" fmla="*/ 7454923 h 8856097"/>
              <a:gd name="connsiteX18048" fmla="*/ 7286578 w 8830208"/>
              <a:gd name="connsiteY18048" fmla="*/ 7460904 h 8856097"/>
              <a:gd name="connsiteX18049" fmla="*/ 7387000 w 8830208"/>
              <a:gd name="connsiteY18049" fmla="*/ 7454923 h 8856097"/>
              <a:gd name="connsiteX18050" fmla="*/ 7391200 w 8830208"/>
              <a:gd name="connsiteY18050" fmla="*/ 7469772 h 8856097"/>
              <a:gd name="connsiteX18051" fmla="*/ 7400878 w 8830208"/>
              <a:gd name="connsiteY18051" fmla="*/ 7460904 h 8856097"/>
              <a:gd name="connsiteX18052" fmla="*/ 7387000 w 8830208"/>
              <a:gd name="connsiteY18052" fmla="*/ 7454923 h 8856097"/>
              <a:gd name="connsiteX18053" fmla="*/ 7486603 w 8830208"/>
              <a:gd name="connsiteY18053" fmla="*/ 7455579 h 8856097"/>
              <a:gd name="connsiteX18054" fmla="*/ 7496128 w 8830208"/>
              <a:gd name="connsiteY18054" fmla="*/ 7465104 h 8856097"/>
              <a:gd name="connsiteX18055" fmla="*/ 7505653 w 8830208"/>
              <a:gd name="connsiteY18055" fmla="*/ 7455579 h 8856097"/>
              <a:gd name="connsiteX18056" fmla="*/ 7496128 w 8830208"/>
              <a:gd name="connsiteY18056" fmla="*/ 7446054 h 8856097"/>
              <a:gd name="connsiteX18057" fmla="*/ 7486603 w 8830208"/>
              <a:gd name="connsiteY18057" fmla="*/ 7455579 h 8856097"/>
              <a:gd name="connsiteX18058" fmla="*/ 8035967 w 8830208"/>
              <a:gd name="connsiteY18058" fmla="*/ 7459409 h 8856097"/>
              <a:gd name="connsiteX18059" fmla="*/ 8049901 w 8830208"/>
              <a:gd name="connsiteY18059" fmla="*/ 7478573 h 8856097"/>
              <a:gd name="connsiteX18060" fmla="*/ 8049597 w 8830208"/>
              <a:gd name="connsiteY18060" fmla="*/ 7446054 h 8856097"/>
              <a:gd name="connsiteX18061" fmla="*/ 8035967 w 8830208"/>
              <a:gd name="connsiteY18061" fmla="*/ 7459409 h 8856097"/>
              <a:gd name="connsiteX18062" fmla="*/ 8586444 w 8830208"/>
              <a:gd name="connsiteY18062" fmla="*/ 7456056 h 8856097"/>
              <a:gd name="connsiteX18063" fmla="*/ 8602018 w 8830208"/>
              <a:gd name="connsiteY18063" fmla="*/ 7467924 h 8856097"/>
              <a:gd name="connsiteX18064" fmla="*/ 8602513 w 8830208"/>
              <a:gd name="connsiteY18064" fmla="*/ 7451741 h 8856097"/>
              <a:gd name="connsiteX18065" fmla="*/ 8586444 w 8830208"/>
              <a:gd name="connsiteY18065" fmla="*/ 7456056 h 8856097"/>
              <a:gd name="connsiteX18066" fmla="*/ 6619828 w 8830208"/>
              <a:gd name="connsiteY18066" fmla="*/ 7465104 h 8856097"/>
              <a:gd name="connsiteX18067" fmla="*/ 6629353 w 8830208"/>
              <a:gd name="connsiteY18067" fmla="*/ 7474629 h 8856097"/>
              <a:gd name="connsiteX18068" fmla="*/ 6638878 w 8830208"/>
              <a:gd name="connsiteY18068" fmla="*/ 7465104 h 8856097"/>
              <a:gd name="connsiteX18069" fmla="*/ 6629353 w 8830208"/>
              <a:gd name="connsiteY18069" fmla="*/ 7455579 h 8856097"/>
              <a:gd name="connsiteX18070" fmla="*/ 6619828 w 8830208"/>
              <a:gd name="connsiteY18070" fmla="*/ 7465104 h 8856097"/>
              <a:gd name="connsiteX18071" fmla="*/ 6719840 w 8830208"/>
              <a:gd name="connsiteY18071" fmla="*/ 7465104 h 8856097"/>
              <a:gd name="connsiteX18072" fmla="*/ 6729927 w 8830208"/>
              <a:gd name="connsiteY18072" fmla="*/ 7474629 h 8856097"/>
              <a:gd name="connsiteX18073" fmla="*/ 6734128 w 8830208"/>
              <a:gd name="connsiteY18073" fmla="*/ 7465104 h 8856097"/>
              <a:gd name="connsiteX18074" fmla="*/ 6724040 w 8830208"/>
              <a:gd name="connsiteY18074" fmla="*/ 7455579 h 8856097"/>
              <a:gd name="connsiteX18075" fmla="*/ 6719840 w 8830208"/>
              <a:gd name="connsiteY18075" fmla="*/ 7465104 h 8856097"/>
              <a:gd name="connsiteX18076" fmla="*/ 7067503 w 8830208"/>
              <a:gd name="connsiteY18076" fmla="*/ 7465104 h 8856097"/>
              <a:gd name="connsiteX18077" fmla="*/ 7077028 w 8830208"/>
              <a:gd name="connsiteY18077" fmla="*/ 7474629 h 8856097"/>
              <a:gd name="connsiteX18078" fmla="*/ 7086553 w 8830208"/>
              <a:gd name="connsiteY18078" fmla="*/ 7465104 h 8856097"/>
              <a:gd name="connsiteX18079" fmla="*/ 7077028 w 8830208"/>
              <a:gd name="connsiteY18079" fmla="*/ 7455579 h 8856097"/>
              <a:gd name="connsiteX18080" fmla="*/ 7067503 w 8830208"/>
              <a:gd name="connsiteY18080" fmla="*/ 7465104 h 8856097"/>
              <a:gd name="connsiteX18081" fmla="*/ 7186565 w 8830208"/>
              <a:gd name="connsiteY18081" fmla="*/ 7465104 h 8856097"/>
              <a:gd name="connsiteX18082" fmla="*/ 7190765 w 8830208"/>
              <a:gd name="connsiteY18082" fmla="*/ 7474629 h 8856097"/>
              <a:gd name="connsiteX18083" fmla="*/ 7200853 w 8830208"/>
              <a:gd name="connsiteY18083" fmla="*/ 7465104 h 8856097"/>
              <a:gd name="connsiteX18084" fmla="*/ 7196652 w 8830208"/>
              <a:gd name="connsiteY18084" fmla="*/ 7455579 h 8856097"/>
              <a:gd name="connsiteX18085" fmla="*/ 7186565 w 8830208"/>
              <a:gd name="connsiteY18085" fmla="*/ 7465104 h 8856097"/>
              <a:gd name="connsiteX18086" fmla="*/ 7829503 w 8830208"/>
              <a:gd name="connsiteY18086" fmla="*/ 7465104 h 8856097"/>
              <a:gd name="connsiteX18087" fmla="*/ 7839028 w 8830208"/>
              <a:gd name="connsiteY18087" fmla="*/ 7474629 h 8856097"/>
              <a:gd name="connsiteX18088" fmla="*/ 7848553 w 8830208"/>
              <a:gd name="connsiteY18088" fmla="*/ 7465104 h 8856097"/>
              <a:gd name="connsiteX18089" fmla="*/ 7839028 w 8830208"/>
              <a:gd name="connsiteY18089" fmla="*/ 7455579 h 8856097"/>
              <a:gd name="connsiteX18090" fmla="*/ 7829503 w 8830208"/>
              <a:gd name="connsiteY18090" fmla="*/ 7465104 h 8856097"/>
              <a:gd name="connsiteX18091" fmla="*/ 7934278 w 8830208"/>
              <a:gd name="connsiteY18091" fmla="*/ 7470429 h 8856097"/>
              <a:gd name="connsiteX18092" fmla="*/ 7943803 w 8830208"/>
              <a:gd name="connsiteY18092" fmla="*/ 7479392 h 8856097"/>
              <a:gd name="connsiteX18093" fmla="*/ 7953328 w 8830208"/>
              <a:gd name="connsiteY18093" fmla="*/ 7464543 h 8856097"/>
              <a:gd name="connsiteX18094" fmla="*/ 7943803 w 8830208"/>
              <a:gd name="connsiteY18094" fmla="*/ 7455579 h 8856097"/>
              <a:gd name="connsiteX18095" fmla="*/ 7934278 w 8830208"/>
              <a:gd name="connsiteY18095" fmla="*/ 7470429 h 8856097"/>
              <a:gd name="connsiteX18096" fmla="*/ 8282235 w 8830208"/>
              <a:gd name="connsiteY18096" fmla="*/ 7467896 h 8856097"/>
              <a:gd name="connsiteX18097" fmla="*/ 8280759 w 8830208"/>
              <a:gd name="connsiteY18097" fmla="*/ 7490917 h 8856097"/>
              <a:gd name="connsiteX18098" fmla="*/ 8293779 w 8830208"/>
              <a:gd name="connsiteY18098" fmla="*/ 7468229 h 8856097"/>
              <a:gd name="connsiteX18099" fmla="*/ 8289655 w 8830208"/>
              <a:gd name="connsiteY18099" fmla="*/ 7450817 h 8856097"/>
              <a:gd name="connsiteX18100" fmla="*/ 8282235 w 8830208"/>
              <a:gd name="connsiteY18100" fmla="*/ 7467896 h 8856097"/>
              <a:gd name="connsiteX18101" fmla="*/ 8381953 w 8830208"/>
              <a:gd name="connsiteY18101" fmla="*/ 7470429 h 8856097"/>
              <a:gd name="connsiteX18102" fmla="*/ 8391477 w 8830208"/>
              <a:gd name="connsiteY18102" fmla="*/ 7479392 h 8856097"/>
              <a:gd name="connsiteX18103" fmla="*/ 8401002 w 8830208"/>
              <a:gd name="connsiteY18103" fmla="*/ 7464543 h 8856097"/>
              <a:gd name="connsiteX18104" fmla="*/ 8391477 w 8830208"/>
              <a:gd name="connsiteY18104" fmla="*/ 7455579 h 8856097"/>
              <a:gd name="connsiteX18105" fmla="*/ 8381953 w 8830208"/>
              <a:gd name="connsiteY18105" fmla="*/ 7470429 h 8856097"/>
              <a:gd name="connsiteX18106" fmla="*/ 8481965 w 8830208"/>
              <a:gd name="connsiteY18106" fmla="*/ 7465104 h 8856097"/>
              <a:gd name="connsiteX18107" fmla="*/ 8486165 w 8830208"/>
              <a:gd name="connsiteY18107" fmla="*/ 7474629 h 8856097"/>
              <a:gd name="connsiteX18108" fmla="*/ 8496252 w 8830208"/>
              <a:gd name="connsiteY18108" fmla="*/ 7465104 h 8856097"/>
              <a:gd name="connsiteX18109" fmla="*/ 8492052 w 8830208"/>
              <a:gd name="connsiteY18109" fmla="*/ 7455579 h 8856097"/>
              <a:gd name="connsiteX18110" fmla="*/ 8481965 w 8830208"/>
              <a:gd name="connsiteY18110" fmla="*/ 7465104 h 8856097"/>
              <a:gd name="connsiteX18111" fmla="*/ 7435006 w 8830208"/>
              <a:gd name="connsiteY18111" fmla="*/ 7473353 h 8856097"/>
              <a:gd name="connsiteX18112" fmla="*/ 7433263 w 8830208"/>
              <a:gd name="connsiteY18112" fmla="*/ 7491137 h 8856097"/>
              <a:gd name="connsiteX18113" fmla="*/ 7446474 w 8830208"/>
              <a:gd name="connsiteY18113" fmla="*/ 7473315 h 8856097"/>
              <a:gd name="connsiteX18114" fmla="*/ 7442464 w 8830208"/>
              <a:gd name="connsiteY18114" fmla="*/ 7461285 h 8856097"/>
              <a:gd name="connsiteX18115" fmla="*/ 7435006 w 8830208"/>
              <a:gd name="connsiteY18115" fmla="*/ 7473353 h 8856097"/>
              <a:gd name="connsiteX18116" fmla="*/ 8172403 w 8830208"/>
              <a:gd name="connsiteY18116" fmla="*/ 7480183 h 8856097"/>
              <a:gd name="connsiteX18117" fmla="*/ 8183718 w 8830208"/>
              <a:gd name="connsiteY18117" fmla="*/ 7491498 h 8856097"/>
              <a:gd name="connsiteX18118" fmla="*/ 8187481 w 8830208"/>
              <a:gd name="connsiteY18118" fmla="*/ 7465104 h 8856097"/>
              <a:gd name="connsiteX18119" fmla="*/ 8172403 w 8830208"/>
              <a:gd name="connsiteY18119" fmla="*/ 7480183 h 8856097"/>
              <a:gd name="connsiteX18120" fmla="*/ 6862715 w 8830208"/>
              <a:gd name="connsiteY18120" fmla="*/ 7484154 h 8856097"/>
              <a:gd name="connsiteX18121" fmla="*/ 6866915 w 8830208"/>
              <a:gd name="connsiteY18121" fmla="*/ 7493679 h 8856097"/>
              <a:gd name="connsiteX18122" fmla="*/ 6877003 w 8830208"/>
              <a:gd name="connsiteY18122" fmla="*/ 7484154 h 8856097"/>
              <a:gd name="connsiteX18123" fmla="*/ 6872802 w 8830208"/>
              <a:gd name="connsiteY18123" fmla="*/ 7474629 h 8856097"/>
              <a:gd name="connsiteX18124" fmla="*/ 6862715 w 8830208"/>
              <a:gd name="connsiteY18124" fmla="*/ 7484154 h 8856097"/>
              <a:gd name="connsiteX18125" fmla="*/ 6962728 w 8830208"/>
              <a:gd name="connsiteY18125" fmla="*/ 7484154 h 8856097"/>
              <a:gd name="connsiteX18126" fmla="*/ 6972253 w 8830208"/>
              <a:gd name="connsiteY18126" fmla="*/ 7493679 h 8856097"/>
              <a:gd name="connsiteX18127" fmla="*/ 6981778 w 8830208"/>
              <a:gd name="connsiteY18127" fmla="*/ 7484154 h 8856097"/>
              <a:gd name="connsiteX18128" fmla="*/ 6972253 w 8830208"/>
              <a:gd name="connsiteY18128" fmla="*/ 7474629 h 8856097"/>
              <a:gd name="connsiteX18129" fmla="*/ 6962728 w 8830208"/>
              <a:gd name="connsiteY18129" fmla="*/ 7484154 h 8856097"/>
              <a:gd name="connsiteX18130" fmla="*/ 7229428 w 8830208"/>
              <a:gd name="connsiteY18130" fmla="*/ 7489479 h 8856097"/>
              <a:gd name="connsiteX18131" fmla="*/ 7239105 w 8830208"/>
              <a:gd name="connsiteY18131" fmla="*/ 7498347 h 8856097"/>
              <a:gd name="connsiteX18132" fmla="*/ 7243306 w 8830208"/>
              <a:gd name="connsiteY18132" fmla="*/ 7483498 h 8856097"/>
              <a:gd name="connsiteX18133" fmla="*/ 7229428 w 8830208"/>
              <a:gd name="connsiteY18133" fmla="*/ 7489479 h 8856097"/>
              <a:gd name="connsiteX18134" fmla="*/ 7324678 w 8830208"/>
              <a:gd name="connsiteY18134" fmla="*/ 7484154 h 8856097"/>
              <a:gd name="connsiteX18135" fmla="*/ 7334203 w 8830208"/>
              <a:gd name="connsiteY18135" fmla="*/ 7493679 h 8856097"/>
              <a:gd name="connsiteX18136" fmla="*/ 7343728 w 8830208"/>
              <a:gd name="connsiteY18136" fmla="*/ 7484154 h 8856097"/>
              <a:gd name="connsiteX18137" fmla="*/ 7334203 w 8830208"/>
              <a:gd name="connsiteY18137" fmla="*/ 7474629 h 8856097"/>
              <a:gd name="connsiteX18138" fmla="*/ 7324678 w 8830208"/>
              <a:gd name="connsiteY18138" fmla="*/ 7484154 h 8856097"/>
              <a:gd name="connsiteX18139" fmla="*/ 7668330 w 8830208"/>
              <a:gd name="connsiteY18139" fmla="*/ 7489708 h 8856097"/>
              <a:gd name="connsiteX18140" fmla="*/ 7674083 w 8830208"/>
              <a:gd name="connsiteY18140" fmla="*/ 7495471 h 8856097"/>
              <a:gd name="connsiteX18141" fmla="*/ 7673331 w 8830208"/>
              <a:gd name="connsiteY18141" fmla="*/ 7477211 h 8856097"/>
              <a:gd name="connsiteX18142" fmla="*/ 7668330 w 8830208"/>
              <a:gd name="connsiteY18142" fmla="*/ 7489708 h 8856097"/>
              <a:gd name="connsiteX18143" fmla="*/ 7762828 w 8830208"/>
              <a:gd name="connsiteY18143" fmla="*/ 7484154 h 8856097"/>
              <a:gd name="connsiteX18144" fmla="*/ 7772353 w 8830208"/>
              <a:gd name="connsiteY18144" fmla="*/ 7493679 h 8856097"/>
              <a:gd name="connsiteX18145" fmla="*/ 7781878 w 8830208"/>
              <a:gd name="connsiteY18145" fmla="*/ 7484154 h 8856097"/>
              <a:gd name="connsiteX18146" fmla="*/ 7772353 w 8830208"/>
              <a:gd name="connsiteY18146" fmla="*/ 7474629 h 8856097"/>
              <a:gd name="connsiteX18147" fmla="*/ 7762828 w 8830208"/>
              <a:gd name="connsiteY18147" fmla="*/ 7484154 h 8856097"/>
              <a:gd name="connsiteX18148" fmla="*/ 7977931 w 8830208"/>
              <a:gd name="connsiteY18148" fmla="*/ 7482878 h 8856097"/>
              <a:gd name="connsiteX18149" fmla="*/ 7976188 w 8830208"/>
              <a:gd name="connsiteY18149" fmla="*/ 7500662 h 8856097"/>
              <a:gd name="connsiteX18150" fmla="*/ 7989399 w 8830208"/>
              <a:gd name="connsiteY18150" fmla="*/ 7482840 h 8856097"/>
              <a:gd name="connsiteX18151" fmla="*/ 7985389 w 8830208"/>
              <a:gd name="connsiteY18151" fmla="*/ 7470810 h 8856097"/>
              <a:gd name="connsiteX18152" fmla="*/ 7977931 w 8830208"/>
              <a:gd name="connsiteY18152" fmla="*/ 7482878 h 8856097"/>
              <a:gd name="connsiteX18153" fmla="*/ 8071999 w 8830208"/>
              <a:gd name="connsiteY18153" fmla="*/ 7484793 h 8856097"/>
              <a:gd name="connsiteX18154" fmla="*/ 8070799 w 8830208"/>
              <a:gd name="connsiteY18154" fmla="*/ 7500033 h 8856097"/>
              <a:gd name="connsiteX18155" fmla="*/ 8096203 w 8830208"/>
              <a:gd name="connsiteY18155" fmla="*/ 7483593 h 8856097"/>
              <a:gd name="connsiteX18156" fmla="*/ 8071999 w 8830208"/>
              <a:gd name="connsiteY18156" fmla="*/ 7484793 h 8856097"/>
              <a:gd name="connsiteX18157" fmla="*/ 8520855 w 8830208"/>
              <a:gd name="connsiteY18157" fmla="*/ 7482878 h 8856097"/>
              <a:gd name="connsiteX18158" fmla="*/ 8519113 w 8830208"/>
              <a:gd name="connsiteY18158" fmla="*/ 7500662 h 8856097"/>
              <a:gd name="connsiteX18159" fmla="*/ 8532323 w 8830208"/>
              <a:gd name="connsiteY18159" fmla="*/ 7482840 h 8856097"/>
              <a:gd name="connsiteX18160" fmla="*/ 8528314 w 8830208"/>
              <a:gd name="connsiteY18160" fmla="*/ 7470810 h 8856097"/>
              <a:gd name="connsiteX18161" fmla="*/ 8520855 w 8830208"/>
              <a:gd name="connsiteY18161" fmla="*/ 7482878 h 8856097"/>
              <a:gd name="connsiteX18162" fmla="*/ 8629602 w 8830208"/>
              <a:gd name="connsiteY18162" fmla="*/ 7488917 h 8856097"/>
              <a:gd name="connsiteX18163" fmla="*/ 8639127 w 8830208"/>
              <a:gd name="connsiteY18163" fmla="*/ 7503204 h 8856097"/>
              <a:gd name="connsiteX18164" fmla="*/ 8648652 w 8830208"/>
              <a:gd name="connsiteY18164" fmla="*/ 7488917 h 8856097"/>
              <a:gd name="connsiteX18165" fmla="*/ 8639127 w 8830208"/>
              <a:gd name="connsiteY18165" fmla="*/ 7474629 h 8856097"/>
              <a:gd name="connsiteX18166" fmla="*/ 8629602 w 8830208"/>
              <a:gd name="connsiteY18166" fmla="*/ 7488917 h 8856097"/>
              <a:gd name="connsiteX18167" fmla="*/ 6562678 w 8830208"/>
              <a:gd name="connsiteY18167" fmla="*/ 7493679 h 8856097"/>
              <a:gd name="connsiteX18168" fmla="*/ 6572203 w 8830208"/>
              <a:gd name="connsiteY18168" fmla="*/ 7503204 h 8856097"/>
              <a:gd name="connsiteX18169" fmla="*/ 6581728 w 8830208"/>
              <a:gd name="connsiteY18169" fmla="*/ 7493679 h 8856097"/>
              <a:gd name="connsiteX18170" fmla="*/ 6572203 w 8830208"/>
              <a:gd name="connsiteY18170" fmla="*/ 7484154 h 8856097"/>
              <a:gd name="connsiteX18171" fmla="*/ 6562678 w 8830208"/>
              <a:gd name="connsiteY18171" fmla="*/ 7493679 h 8856097"/>
              <a:gd name="connsiteX18172" fmla="*/ 7124653 w 8830208"/>
              <a:gd name="connsiteY18172" fmla="*/ 7498442 h 8856097"/>
              <a:gd name="connsiteX18173" fmla="*/ 7134178 w 8830208"/>
              <a:gd name="connsiteY18173" fmla="*/ 7512729 h 8856097"/>
              <a:gd name="connsiteX18174" fmla="*/ 7143703 w 8830208"/>
              <a:gd name="connsiteY18174" fmla="*/ 7498442 h 8856097"/>
              <a:gd name="connsiteX18175" fmla="*/ 7134178 w 8830208"/>
              <a:gd name="connsiteY18175" fmla="*/ 7484154 h 8856097"/>
              <a:gd name="connsiteX18176" fmla="*/ 7124653 w 8830208"/>
              <a:gd name="connsiteY18176" fmla="*/ 7498442 h 8856097"/>
              <a:gd name="connsiteX18177" fmla="*/ 7867603 w 8830208"/>
              <a:gd name="connsiteY18177" fmla="*/ 7493679 h 8856097"/>
              <a:gd name="connsiteX18178" fmla="*/ 7877128 w 8830208"/>
              <a:gd name="connsiteY18178" fmla="*/ 7503204 h 8856097"/>
              <a:gd name="connsiteX18179" fmla="*/ 7886653 w 8830208"/>
              <a:gd name="connsiteY18179" fmla="*/ 7493679 h 8856097"/>
              <a:gd name="connsiteX18180" fmla="*/ 7877128 w 8830208"/>
              <a:gd name="connsiteY18180" fmla="*/ 7484154 h 8856097"/>
              <a:gd name="connsiteX18181" fmla="*/ 7867603 w 8830208"/>
              <a:gd name="connsiteY18181" fmla="*/ 7493679 h 8856097"/>
              <a:gd name="connsiteX18182" fmla="*/ 8214846 w 8830208"/>
              <a:gd name="connsiteY18182" fmla="*/ 7494356 h 8856097"/>
              <a:gd name="connsiteX18183" fmla="*/ 8217685 w 8830208"/>
              <a:gd name="connsiteY18183" fmla="*/ 7514197 h 8856097"/>
              <a:gd name="connsiteX18184" fmla="*/ 8232638 w 8830208"/>
              <a:gd name="connsiteY18184" fmla="*/ 7508910 h 8856097"/>
              <a:gd name="connsiteX18185" fmla="*/ 8214846 w 8830208"/>
              <a:gd name="connsiteY18185" fmla="*/ 7494356 h 8856097"/>
              <a:gd name="connsiteX18186" fmla="*/ 8321355 w 8830208"/>
              <a:gd name="connsiteY18186" fmla="*/ 7498442 h 8856097"/>
              <a:gd name="connsiteX18187" fmla="*/ 8325098 w 8830208"/>
              <a:gd name="connsiteY18187" fmla="*/ 7512729 h 8856097"/>
              <a:gd name="connsiteX18188" fmla="*/ 8334328 w 8830208"/>
              <a:gd name="connsiteY18188" fmla="*/ 7498442 h 8856097"/>
              <a:gd name="connsiteX18189" fmla="*/ 8330584 w 8830208"/>
              <a:gd name="connsiteY18189" fmla="*/ 7484154 h 8856097"/>
              <a:gd name="connsiteX18190" fmla="*/ 8321355 w 8830208"/>
              <a:gd name="connsiteY18190" fmla="*/ 7498442 h 8856097"/>
              <a:gd name="connsiteX18191" fmla="*/ 8420052 w 8830208"/>
              <a:gd name="connsiteY18191" fmla="*/ 7494242 h 8856097"/>
              <a:gd name="connsiteX18192" fmla="*/ 8429577 w 8830208"/>
              <a:gd name="connsiteY18192" fmla="*/ 7498442 h 8856097"/>
              <a:gd name="connsiteX18193" fmla="*/ 8439102 w 8830208"/>
              <a:gd name="connsiteY18193" fmla="*/ 7488355 h 8856097"/>
              <a:gd name="connsiteX18194" fmla="*/ 8429577 w 8830208"/>
              <a:gd name="connsiteY18194" fmla="*/ 7484154 h 8856097"/>
              <a:gd name="connsiteX18195" fmla="*/ 8420052 w 8830208"/>
              <a:gd name="connsiteY18195" fmla="*/ 7494242 h 8856097"/>
              <a:gd name="connsiteX18196" fmla="*/ 7010353 w 8830208"/>
              <a:gd name="connsiteY18196" fmla="*/ 7502643 h 8856097"/>
              <a:gd name="connsiteX18197" fmla="*/ 7019878 w 8830208"/>
              <a:gd name="connsiteY18197" fmla="*/ 7517492 h 8856097"/>
              <a:gd name="connsiteX18198" fmla="*/ 7029403 w 8830208"/>
              <a:gd name="connsiteY18198" fmla="*/ 7508529 h 8856097"/>
              <a:gd name="connsiteX18199" fmla="*/ 7019878 w 8830208"/>
              <a:gd name="connsiteY18199" fmla="*/ 7493679 h 8856097"/>
              <a:gd name="connsiteX18200" fmla="*/ 7010353 w 8830208"/>
              <a:gd name="connsiteY18200" fmla="*/ 7502643 h 8856097"/>
              <a:gd name="connsiteX18201" fmla="*/ 7372303 w 8830208"/>
              <a:gd name="connsiteY18201" fmla="*/ 7508529 h 8856097"/>
              <a:gd name="connsiteX18202" fmla="*/ 7381980 w 8830208"/>
              <a:gd name="connsiteY18202" fmla="*/ 7517397 h 8856097"/>
              <a:gd name="connsiteX18203" fmla="*/ 7386181 w 8830208"/>
              <a:gd name="connsiteY18203" fmla="*/ 7502548 h 8856097"/>
              <a:gd name="connsiteX18204" fmla="*/ 7372303 w 8830208"/>
              <a:gd name="connsiteY18204" fmla="*/ 7508529 h 8856097"/>
              <a:gd name="connsiteX18205" fmla="*/ 8015535 w 8830208"/>
              <a:gd name="connsiteY18205" fmla="*/ 7505996 h 8856097"/>
              <a:gd name="connsiteX18206" fmla="*/ 8014059 w 8830208"/>
              <a:gd name="connsiteY18206" fmla="*/ 7529017 h 8856097"/>
              <a:gd name="connsiteX18207" fmla="*/ 8027079 w 8830208"/>
              <a:gd name="connsiteY18207" fmla="*/ 7506329 h 8856097"/>
              <a:gd name="connsiteX18208" fmla="*/ 8022955 w 8830208"/>
              <a:gd name="connsiteY18208" fmla="*/ 7488917 h 8856097"/>
              <a:gd name="connsiteX18209" fmla="*/ 8015535 w 8830208"/>
              <a:gd name="connsiteY18209" fmla="*/ 7505996 h 8856097"/>
              <a:gd name="connsiteX18210" fmla="*/ 8109014 w 8830208"/>
              <a:gd name="connsiteY18210" fmla="*/ 7508377 h 8856097"/>
              <a:gd name="connsiteX18211" fmla="*/ 8108680 w 8830208"/>
              <a:gd name="connsiteY18211" fmla="*/ 7528379 h 8856097"/>
              <a:gd name="connsiteX18212" fmla="*/ 8134303 w 8830208"/>
              <a:gd name="connsiteY18212" fmla="*/ 7507405 h 8856097"/>
              <a:gd name="connsiteX18213" fmla="*/ 8109014 w 8830208"/>
              <a:gd name="connsiteY18213" fmla="*/ 7508377 h 8856097"/>
              <a:gd name="connsiteX18214" fmla="*/ 8680514 w 8830208"/>
              <a:gd name="connsiteY18214" fmla="*/ 7508377 h 8856097"/>
              <a:gd name="connsiteX18215" fmla="*/ 8695839 w 8830208"/>
              <a:gd name="connsiteY18215" fmla="*/ 7513549 h 8856097"/>
              <a:gd name="connsiteX18216" fmla="*/ 8696316 w 8830208"/>
              <a:gd name="connsiteY18216" fmla="*/ 7493679 h 8856097"/>
              <a:gd name="connsiteX18217" fmla="*/ 8680514 w 8830208"/>
              <a:gd name="connsiteY18217" fmla="*/ 7508377 h 8856097"/>
              <a:gd name="connsiteX18218" fmla="*/ 6605540 w 8830208"/>
              <a:gd name="connsiteY18218" fmla="*/ 7512729 h 8856097"/>
              <a:gd name="connsiteX18219" fmla="*/ 6609740 w 8830208"/>
              <a:gd name="connsiteY18219" fmla="*/ 7522254 h 8856097"/>
              <a:gd name="connsiteX18220" fmla="*/ 6619828 w 8830208"/>
              <a:gd name="connsiteY18220" fmla="*/ 7512729 h 8856097"/>
              <a:gd name="connsiteX18221" fmla="*/ 6615627 w 8830208"/>
              <a:gd name="connsiteY18221" fmla="*/ 7503204 h 8856097"/>
              <a:gd name="connsiteX18222" fmla="*/ 6605540 w 8830208"/>
              <a:gd name="connsiteY18222" fmla="*/ 7512729 h 8856097"/>
              <a:gd name="connsiteX18223" fmla="*/ 6705553 w 8830208"/>
              <a:gd name="connsiteY18223" fmla="*/ 7513292 h 8856097"/>
              <a:gd name="connsiteX18224" fmla="*/ 6715078 w 8830208"/>
              <a:gd name="connsiteY18224" fmla="*/ 7517492 h 8856097"/>
              <a:gd name="connsiteX18225" fmla="*/ 6724603 w 8830208"/>
              <a:gd name="connsiteY18225" fmla="*/ 7507405 h 8856097"/>
              <a:gd name="connsiteX18226" fmla="*/ 6715078 w 8830208"/>
              <a:gd name="connsiteY18226" fmla="*/ 7503204 h 8856097"/>
              <a:gd name="connsiteX18227" fmla="*/ 6705553 w 8830208"/>
              <a:gd name="connsiteY18227" fmla="*/ 7513292 h 8856097"/>
              <a:gd name="connsiteX18228" fmla="*/ 6905578 w 8830208"/>
              <a:gd name="connsiteY18228" fmla="*/ 7513292 h 8856097"/>
              <a:gd name="connsiteX18229" fmla="*/ 6915103 w 8830208"/>
              <a:gd name="connsiteY18229" fmla="*/ 7517492 h 8856097"/>
              <a:gd name="connsiteX18230" fmla="*/ 6924628 w 8830208"/>
              <a:gd name="connsiteY18230" fmla="*/ 7507405 h 8856097"/>
              <a:gd name="connsiteX18231" fmla="*/ 6915103 w 8830208"/>
              <a:gd name="connsiteY18231" fmla="*/ 7503204 h 8856097"/>
              <a:gd name="connsiteX18232" fmla="*/ 6905578 w 8830208"/>
              <a:gd name="connsiteY18232" fmla="*/ 7513292 h 8856097"/>
              <a:gd name="connsiteX18233" fmla="*/ 7168306 w 8830208"/>
              <a:gd name="connsiteY18233" fmla="*/ 7511453 h 8856097"/>
              <a:gd name="connsiteX18234" fmla="*/ 7166563 w 8830208"/>
              <a:gd name="connsiteY18234" fmla="*/ 7529237 h 8856097"/>
              <a:gd name="connsiteX18235" fmla="*/ 7179774 w 8830208"/>
              <a:gd name="connsiteY18235" fmla="*/ 7511415 h 8856097"/>
              <a:gd name="connsiteX18236" fmla="*/ 7175764 w 8830208"/>
              <a:gd name="connsiteY18236" fmla="*/ 7499385 h 8856097"/>
              <a:gd name="connsiteX18237" fmla="*/ 7168306 w 8830208"/>
              <a:gd name="connsiteY18237" fmla="*/ 7511453 h 8856097"/>
              <a:gd name="connsiteX18238" fmla="*/ 7267528 w 8830208"/>
              <a:gd name="connsiteY18238" fmla="*/ 7512729 h 8856097"/>
              <a:gd name="connsiteX18239" fmla="*/ 7277053 w 8830208"/>
              <a:gd name="connsiteY18239" fmla="*/ 7522254 h 8856097"/>
              <a:gd name="connsiteX18240" fmla="*/ 7286578 w 8830208"/>
              <a:gd name="connsiteY18240" fmla="*/ 7512729 h 8856097"/>
              <a:gd name="connsiteX18241" fmla="*/ 7277053 w 8830208"/>
              <a:gd name="connsiteY18241" fmla="*/ 7503204 h 8856097"/>
              <a:gd name="connsiteX18242" fmla="*/ 7267528 w 8830208"/>
              <a:gd name="connsiteY18242" fmla="*/ 7512729 h 8856097"/>
              <a:gd name="connsiteX18243" fmla="*/ 7705678 w 8830208"/>
              <a:gd name="connsiteY18243" fmla="*/ 7512729 h 8856097"/>
              <a:gd name="connsiteX18244" fmla="*/ 7715203 w 8830208"/>
              <a:gd name="connsiteY18244" fmla="*/ 7522254 h 8856097"/>
              <a:gd name="connsiteX18245" fmla="*/ 7724728 w 8830208"/>
              <a:gd name="connsiteY18245" fmla="*/ 7512729 h 8856097"/>
              <a:gd name="connsiteX18246" fmla="*/ 7715203 w 8830208"/>
              <a:gd name="connsiteY18246" fmla="*/ 7503204 h 8856097"/>
              <a:gd name="connsiteX18247" fmla="*/ 7705678 w 8830208"/>
              <a:gd name="connsiteY18247" fmla="*/ 7512729 h 8856097"/>
              <a:gd name="connsiteX18248" fmla="*/ 7805690 w 8830208"/>
              <a:gd name="connsiteY18248" fmla="*/ 7512729 h 8856097"/>
              <a:gd name="connsiteX18249" fmla="*/ 7815777 w 8830208"/>
              <a:gd name="connsiteY18249" fmla="*/ 7522254 h 8856097"/>
              <a:gd name="connsiteX18250" fmla="*/ 7819978 w 8830208"/>
              <a:gd name="connsiteY18250" fmla="*/ 7512729 h 8856097"/>
              <a:gd name="connsiteX18251" fmla="*/ 7809890 w 8830208"/>
              <a:gd name="connsiteY18251" fmla="*/ 7503204 h 8856097"/>
              <a:gd name="connsiteX18252" fmla="*/ 7805690 w 8830208"/>
              <a:gd name="connsiteY18252" fmla="*/ 7512729 h 8856097"/>
              <a:gd name="connsiteX18253" fmla="*/ 7915980 w 8830208"/>
              <a:gd name="connsiteY18253" fmla="*/ 7518283 h 8856097"/>
              <a:gd name="connsiteX18254" fmla="*/ 7921733 w 8830208"/>
              <a:gd name="connsiteY18254" fmla="*/ 7524046 h 8856097"/>
              <a:gd name="connsiteX18255" fmla="*/ 7920981 w 8830208"/>
              <a:gd name="connsiteY18255" fmla="*/ 7505786 h 8856097"/>
              <a:gd name="connsiteX18256" fmla="*/ 7915980 w 8830208"/>
              <a:gd name="connsiteY18256" fmla="*/ 7518283 h 8856097"/>
              <a:gd name="connsiteX18257" fmla="*/ 8253460 w 8830208"/>
              <a:gd name="connsiteY18257" fmla="*/ 7512577 h 8856097"/>
              <a:gd name="connsiteX18258" fmla="*/ 8268215 w 8830208"/>
              <a:gd name="connsiteY18258" fmla="*/ 7541304 h 8856097"/>
              <a:gd name="connsiteX18259" fmla="*/ 8268310 w 8830208"/>
              <a:gd name="connsiteY18259" fmla="*/ 7508377 h 8856097"/>
              <a:gd name="connsiteX18260" fmla="*/ 8253460 w 8830208"/>
              <a:gd name="connsiteY18260" fmla="*/ 7512577 h 8856097"/>
              <a:gd name="connsiteX18261" fmla="*/ 8458905 w 8830208"/>
              <a:gd name="connsiteY18261" fmla="*/ 7518283 h 8856097"/>
              <a:gd name="connsiteX18262" fmla="*/ 8464658 w 8830208"/>
              <a:gd name="connsiteY18262" fmla="*/ 7524046 h 8856097"/>
              <a:gd name="connsiteX18263" fmla="*/ 8463905 w 8830208"/>
              <a:gd name="connsiteY18263" fmla="*/ 7505786 h 8856097"/>
              <a:gd name="connsiteX18264" fmla="*/ 8458905 w 8830208"/>
              <a:gd name="connsiteY18264" fmla="*/ 7518283 h 8856097"/>
              <a:gd name="connsiteX18265" fmla="*/ 8558575 w 8830208"/>
              <a:gd name="connsiteY18265" fmla="*/ 7512073 h 8856097"/>
              <a:gd name="connsiteX18266" fmla="*/ 8561775 w 8830208"/>
              <a:gd name="connsiteY18266" fmla="*/ 7526303 h 8856097"/>
              <a:gd name="connsiteX18267" fmla="*/ 8575920 w 8830208"/>
              <a:gd name="connsiteY18267" fmla="*/ 7517435 h 8856097"/>
              <a:gd name="connsiteX18268" fmla="*/ 8558575 w 8830208"/>
              <a:gd name="connsiteY18268" fmla="*/ 7512073 h 8856097"/>
              <a:gd name="connsiteX18269" fmla="*/ 6505528 w 8830208"/>
              <a:gd name="connsiteY18269" fmla="*/ 7522254 h 8856097"/>
              <a:gd name="connsiteX18270" fmla="*/ 6515053 w 8830208"/>
              <a:gd name="connsiteY18270" fmla="*/ 7531779 h 8856097"/>
              <a:gd name="connsiteX18271" fmla="*/ 6524578 w 8830208"/>
              <a:gd name="connsiteY18271" fmla="*/ 7522254 h 8856097"/>
              <a:gd name="connsiteX18272" fmla="*/ 6515053 w 8830208"/>
              <a:gd name="connsiteY18272" fmla="*/ 7512729 h 8856097"/>
              <a:gd name="connsiteX18273" fmla="*/ 6505528 w 8830208"/>
              <a:gd name="connsiteY18273" fmla="*/ 7522254 h 8856097"/>
              <a:gd name="connsiteX18274" fmla="*/ 7063531 w 8830208"/>
              <a:gd name="connsiteY18274" fmla="*/ 7520978 h 8856097"/>
              <a:gd name="connsiteX18275" fmla="*/ 7061788 w 8830208"/>
              <a:gd name="connsiteY18275" fmla="*/ 7538762 h 8856097"/>
              <a:gd name="connsiteX18276" fmla="*/ 7074999 w 8830208"/>
              <a:gd name="connsiteY18276" fmla="*/ 7520940 h 8856097"/>
              <a:gd name="connsiteX18277" fmla="*/ 7070989 w 8830208"/>
              <a:gd name="connsiteY18277" fmla="*/ 7508910 h 8856097"/>
              <a:gd name="connsiteX18278" fmla="*/ 7063531 w 8830208"/>
              <a:gd name="connsiteY18278" fmla="*/ 7520978 h 8856097"/>
              <a:gd name="connsiteX18279" fmla="*/ 7515178 w 8830208"/>
              <a:gd name="connsiteY18279" fmla="*/ 7527579 h 8856097"/>
              <a:gd name="connsiteX18280" fmla="*/ 7524703 w 8830208"/>
              <a:gd name="connsiteY18280" fmla="*/ 7536542 h 8856097"/>
              <a:gd name="connsiteX18281" fmla="*/ 7534228 w 8830208"/>
              <a:gd name="connsiteY18281" fmla="*/ 7521693 h 8856097"/>
              <a:gd name="connsiteX18282" fmla="*/ 7524703 w 8830208"/>
              <a:gd name="connsiteY18282" fmla="*/ 7512729 h 8856097"/>
              <a:gd name="connsiteX18283" fmla="*/ 7515178 w 8830208"/>
              <a:gd name="connsiteY18283" fmla="*/ 7527579 h 8856097"/>
              <a:gd name="connsiteX18284" fmla="*/ 8147114 w 8830208"/>
              <a:gd name="connsiteY18284" fmla="*/ 7527427 h 8856097"/>
              <a:gd name="connsiteX18285" fmla="*/ 8146780 w 8830208"/>
              <a:gd name="connsiteY18285" fmla="*/ 7547429 h 8856097"/>
              <a:gd name="connsiteX18286" fmla="*/ 8172403 w 8830208"/>
              <a:gd name="connsiteY18286" fmla="*/ 7526455 h 8856097"/>
              <a:gd name="connsiteX18287" fmla="*/ 8147114 w 8830208"/>
              <a:gd name="connsiteY18287" fmla="*/ 7527427 h 8856097"/>
              <a:gd name="connsiteX18288" fmla="*/ 8358140 w 8830208"/>
              <a:gd name="connsiteY18288" fmla="*/ 7522254 h 8856097"/>
              <a:gd name="connsiteX18289" fmla="*/ 8362340 w 8830208"/>
              <a:gd name="connsiteY18289" fmla="*/ 7531779 h 8856097"/>
              <a:gd name="connsiteX18290" fmla="*/ 8372428 w 8830208"/>
              <a:gd name="connsiteY18290" fmla="*/ 7522254 h 8856097"/>
              <a:gd name="connsiteX18291" fmla="*/ 8368227 w 8830208"/>
              <a:gd name="connsiteY18291" fmla="*/ 7512729 h 8856097"/>
              <a:gd name="connsiteX18292" fmla="*/ 8358140 w 8830208"/>
              <a:gd name="connsiteY18292" fmla="*/ 7522254 h 8856097"/>
              <a:gd name="connsiteX18293" fmla="*/ 6743653 w 8830208"/>
              <a:gd name="connsiteY18293" fmla="*/ 7531779 h 8856097"/>
              <a:gd name="connsiteX18294" fmla="*/ 6753178 w 8830208"/>
              <a:gd name="connsiteY18294" fmla="*/ 7541304 h 8856097"/>
              <a:gd name="connsiteX18295" fmla="*/ 6762703 w 8830208"/>
              <a:gd name="connsiteY18295" fmla="*/ 7531779 h 8856097"/>
              <a:gd name="connsiteX18296" fmla="*/ 6753178 w 8830208"/>
              <a:gd name="connsiteY18296" fmla="*/ 7522254 h 8856097"/>
              <a:gd name="connsiteX18297" fmla="*/ 6743653 w 8830208"/>
              <a:gd name="connsiteY18297" fmla="*/ 7531779 h 8856097"/>
              <a:gd name="connsiteX18298" fmla="*/ 7410403 w 8830208"/>
              <a:gd name="connsiteY18298" fmla="*/ 7531779 h 8856097"/>
              <a:gd name="connsiteX18299" fmla="*/ 7419928 w 8830208"/>
              <a:gd name="connsiteY18299" fmla="*/ 7541304 h 8856097"/>
              <a:gd name="connsiteX18300" fmla="*/ 7429453 w 8830208"/>
              <a:gd name="connsiteY18300" fmla="*/ 7531779 h 8856097"/>
              <a:gd name="connsiteX18301" fmla="*/ 7419928 w 8830208"/>
              <a:gd name="connsiteY18301" fmla="*/ 7522254 h 8856097"/>
              <a:gd name="connsiteX18302" fmla="*/ 7410403 w 8830208"/>
              <a:gd name="connsiteY18302" fmla="*/ 7531779 h 8856097"/>
              <a:gd name="connsiteX18303" fmla="*/ 7748540 w 8830208"/>
              <a:gd name="connsiteY18303" fmla="*/ 7531779 h 8856097"/>
              <a:gd name="connsiteX18304" fmla="*/ 7752740 w 8830208"/>
              <a:gd name="connsiteY18304" fmla="*/ 7541304 h 8856097"/>
              <a:gd name="connsiteX18305" fmla="*/ 7762828 w 8830208"/>
              <a:gd name="connsiteY18305" fmla="*/ 7531779 h 8856097"/>
              <a:gd name="connsiteX18306" fmla="*/ 7758627 w 8830208"/>
              <a:gd name="connsiteY18306" fmla="*/ 7522254 h 8856097"/>
              <a:gd name="connsiteX18307" fmla="*/ 7748540 w 8830208"/>
              <a:gd name="connsiteY18307" fmla="*/ 7531779 h 8856097"/>
              <a:gd name="connsiteX18308" fmla="*/ 7853315 w 8830208"/>
              <a:gd name="connsiteY18308" fmla="*/ 7531779 h 8856097"/>
              <a:gd name="connsiteX18309" fmla="*/ 7857515 w 8830208"/>
              <a:gd name="connsiteY18309" fmla="*/ 7541304 h 8856097"/>
              <a:gd name="connsiteX18310" fmla="*/ 7867603 w 8830208"/>
              <a:gd name="connsiteY18310" fmla="*/ 7531779 h 8856097"/>
              <a:gd name="connsiteX18311" fmla="*/ 7863402 w 8830208"/>
              <a:gd name="connsiteY18311" fmla="*/ 7522254 h 8856097"/>
              <a:gd name="connsiteX18312" fmla="*/ 7853315 w 8830208"/>
              <a:gd name="connsiteY18312" fmla="*/ 7531779 h 8856097"/>
              <a:gd name="connsiteX18313" fmla="*/ 8054131 w 8830208"/>
              <a:gd name="connsiteY18313" fmla="*/ 7530503 h 8856097"/>
              <a:gd name="connsiteX18314" fmla="*/ 8052388 w 8830208"/>
              <a:gd name="connsiteY18314" fmla="*/ 7548287 h 8856097"/>
              <a:gd name="connsiteX18315" fmla="*/ 8065599 w 8830208"/>
              <a:gd name="connsiteY18315" fmla="*/ 7530465 h 8856097"/>
              <a:gd name="connsiteX18316" fmla="*/ 8061589 w 8830208"/>
              <a:gd name="connsiteY18316" fmla="*/ 7518435 h 8856097"/>
              <a:gd name="connsiteX18317" fmla="*/ 8054131 w 8830208"/>
              <a:gd name="connsiteY18317" fmla="*/ 7530503 h 8856097"/>
              <a:gd name="connsiteX18318" fmla="*/ 8491900 w 8830208"/>
              <a:gd name="connsiteY18318" fmla="*/ 7531123 h 8856097"/>
              <a:gd name="connsiteX18319" fmla="*/ 8496100 w 8830208"/>
              <a:gd name="connsiteY18319" fmla="*/ 7545972 h 8856097"/>
              <a:gd name="connsiteX18320" fmla="*/ 8505777 w 8830208"/>
              <a:gd name="connsiteY18320" fmla="*/ 7537104 h 8856097"/>
              <a:gd name="connsiteX18321" fmla="*/ 8491900 w 8830208"/>
              <a:gd name="connsiteY18321" fmla="*/ 7531123 h 8856097"/>
              <a:gd name="connsiteX18322" fmla="*/ 8605494 w 8830208"/>
              <a:gd name="connsiteY18322" fmla="*/ 7532256 h 8856097"/>
              <a:gd name="connsiteX18323" fmla="*/ 8621068 w 8830208"/>
              <a:gd name="connsiteY18323" fmla="*/ 7544124 h 8856097"/>
              <a:gd name="connsiteX18324" fmla="*/ 8621563 w 8830208"/>
              <a:gd name="connsiteY18324" fmla="*/ 7527941 h 8856097"/>
              <a:gd name="connsiteX18325" fmla="*/ 8605494 w 8830208"/>
              <a:gd name="connsiteY18325" fmla="*/ 7532256 h 8856097"/>
              <a:gd name="connsiteX18326" fmla="*/ 8712241 w 8830208"/>
              <a:gd name="connsiteY18326" fmla="*/ 7535609 h 8856097"/>
              <a:gd name="connsiteX18327" fmla="*/ 8726176 w 8830208"/>
              <a:gd name="connsiteY18327" fmla="*/ 7554773 h 8856097"/>
              <a:gd name="connsiteX18328" fmla="*/ 8725871 w 8830208"/>
              <a:gd name="connsiteY18328" fmla="*/ 7522254 h 8856097"/>
              <a:gd name="connsiteX18329" fmla="*/ 8712241 w 8830208"/>
              <a:gd name="connsiteY18329" fmla="*/ 7535609 h 8856097"/>
              <a:gd name="connsiteX18330" fmla="*/ 6648403 w 8830208"/>
              <a:gd name="connsiteY18330" fmla="*/ 7541867 h 8856097"/>
              <a:gd name="connsiteX18331" fmla="*/ 6657928 w 8830208"/>
              <a:gd name="connsiteY18331" fmla="*/ 7546067 h 8856097"/>
              <a:gd name="connsiteX18332" fmla="*/ 6667453 w 8830208"/>
              <a:gd name="connsiteY18332" fmla="*/ 7535980 h 8856097"/>
              <a:gd name="connsiteX18333" fmla="*/ 6657928 w 8830208"/>
              <a:gd name="connsiteY18333" fmla="*/ 7531779 h 8856097"/>
              <a:gd name="connsiteX18334" fmla="*/ 6648403 w 8830208"/>
              <a:gd name="connsiteY18334" fmla="*/ 7541867 h 8856097"/>
              <a:gd name="connsiteX18335" fmla="*/ 7210378 w 8830208"/>
              <a:gd name="connsiteY18335" fmla="*/ 7541867 h 8856097"/>
              <a:gd name="connsiteX18336" fmla="*/ 7219903 w 8830208"/>
              <a:gd name="connsiteY18336" fmla="*/ 7546067 h 8856097"/>
              <a:gd name="connsiteX18337" fmla="*/ 7229428 w 8830208"/>
              <a:gd name="connsiteY18337" fmla="*/ 7535980 h 8856097"/>
              <a:gd name="connsiteX18338" fmla="*/ 7219903 w 8830208"/>
              <a:gd name="connsiteY18338" fmla="*/ 7531779 h 8856097"/>
              <a:gd name="connsiteX18339" fmla="*/ 7210378 w 8830208"/>
              <a:gd name="connsiteY18339" fmla="*/ 7541867 h 8856097"/>
              <a:gd name="connsiteX18340" fmla="*/ 7953328 w 8830208"/>
              <a:gd name="connsiteY18340" fmla="*/ 7541304 h 8856097"/>
              <a:gd name="connsiteX18341" fmla="*/ 7962853 w 8830208"/>
              <a:gd name="connsiteY18341" fmla="*/ 7550829 h 8856097"/>
              <a:gd name="connsiteX18342" fmla="*/ 7972378 w 8830208"/>
              <a:gd name="connsiteY18342" fmla="*/ 7541304 h 8856097"/>
              <a:gd name="connsiteX18343" fmla="*/ 7962853 w 8830208"/>
              <a:gd name="connsiteY18343" fmla="*/ 7531779 h 8856097"/>
              <a:gd name="connsiteX18344" fmla="*/ 7953328 w 8830208"/>
              <a:gd name="connsiteY18344" fmla="*/ 7541304 h 8856097"/>
              <a:gd name="connsiteX18345" fmla="*/ 8188367 w 8830208"/>
              <a:gd name="connsiteY18345" fmla="*/ 7545134 h 8856097"/>
              <a:gd name="connsiteX18346" fmla="*/ 8202568 w 8830208"/>
              <a:gd name="connsiteY18346" fmla="*/ 7569879 h 8856097"/>
              <a:gd name="connsiteX18347" fmla="*/ 8210503 w 8830208"/>
              <a:gd name="connsiteY18347" fmla="*/ 7550829 h 8856097"/>
              <a:gd name="connsiteX18348" fmla="*/ 8188367 w 8830208"/>
              <a:gd name="connsiteY18348" fmla="*/ 7545134 h 8856097"/>
              <a:gd name="connsiteX18349" fmla="*/ 8303171 w 8830208"/>
              <a:gd name="connsiteY18349" fmla="*/ 7537533 h 8856097"/>
              <a:gd name="connsiteX18350" fmla="*/ 8296228 w 8830208"/>
              <a:gd name="connsiteY18350" fmla="*/ 7559088 h 8856097"/>
              <a:gd name="connsiteX18351" fmla="*/ 8296228 w 8830208"/>
              <a:gd name="connsiteY18351" fmla="*/ 7573690 h 8856097"/>
              <a:gd name="connsiteX18352" fmla="*/ 8306819 w 8830208"/>
              <a:gd name="connsiteY18352" fmla="*/ 7563089 h 8856097"/>
              <a:gd name="connsiteX18353" fmla="*/ 8313772 w 8830208"/>
              <a:gd name="connsiteY18353" fmla="*/ 7541543 h 8856097"/>
              <a:gd name="connsiteX18354" fmla="*/ 8303171 w 8830208"/>
              <a:gd name="connsiteY18354" fmla="*/ 7537533 h 8856097"/>
              <a:gd name="connsiteX18355" fmla="*/ 8397830 w 8830208"/>
              <a:gd name="connsiteY18355" fmla="*/ 7538133 h 8856097"/>
              <a:gd name="connsiteX18356" fmla="*/ 8391477 w 8830208"/>
              <a:gd name="connsiteY18356" fmla="*/ 7554325 h 8856097"/>
              <a:gd name="connsiteX18357" fmla="*/ 8402745 w 8830208"/>
              <a:gd name="connsiteY18357" fmla="*/ 7552897 h 8856097"/>
              <a:gd name="connsiteX18358" fmla="*/ 8409098 w 8830208"/>
              <a:gd name="connsiteY18358" fmla="*/ 7536704 h 8856097"/>
              <a:gd name="connsiteX18359" fmla="*/ 8397830 w 8830208"/>
              <a:gd name="connsiteY18359" fmla="*/ 7538133 h 8856097"/>
              <a:gd name="connsiteX18360" fmla="*/ 6453140 w 8830208"/>
              <a:gd name="connsiteY18360" fmla="*/ 7550829 h 8856097"/>
              <a:gd name="connsiteX18361" fmla="*/ 6463227 w 8830208"/>
              <a:gd name="connsiteY18361" fmla="*/ 7560354 h 8856097"/>
              <a:gd name="connsiteX18362" fmla="*/ 6467428 w 8830208"/>
              <a:gd name="connsiteY18362" fmla="*/ 7550829 h 8856097"/>
              <a:gd name="connsiteX18363" fmla="*/ 6457340 w 8830208"/>
              <a:gd name="connsiteY18363" fmla="*/ 7541304 h 8856097"/>
              <a:gd name="connsiteX18364" fmla="*/ 6453140 w 8830208"/>
              <a:gd name="connsiteY18364" fmla="*/ 7550829 h 8856097"/>
              <a:gd name="connsiteX18365" fmla="*/ 7105603 w 8830208"/>
              <a:gd name="connsiteY18365" fmla="*/ 7556154 h 8856097"/>
              <a:gd name="connsiteX18366" fmla="*/ 7115128 w 8830208"/>
              <a:gd name="connsiteY18366" fmla="*/ 7565117 h 8856097"/>
              <a:gd name="connsiteX18367" fmla="*/ 7124653 w 8830208"/>
              <a:gd name="connsiteY18367" fmla="*/ 7550268 h 8856097"/>
              <a:gd name="connsiteX18368" fmla="*/ 7115128 w 8830208"/>
              <a:gd name="connsiteY18368" fmla="*/ 7541304 h 8856097"/>
              <a:gd name="connsiteX18369" fmla="*/ 7105603 w 8830208"/>
              <a:gd name="connsiteY18369" fmla="*/ 7556154 h 8856097"/>
              <a:gd name="connsiteX18370" fmla="*/ 7458028 w 8830208"/>
              <a:gd name="connsiteY18370" fmla="*/ 7550829 h 8856097"/>
              <a:gd name="connsiteX18371" fmla="*/ 7468115 w 8830208"/>
              <a:gd name="connsiteY18371" fmla="*/ 7560354 h 8856097"/>
              <a:gd name="connsiteX18372" fmla="*/ 7472315 w 8830208"/>
              <a:gd name="connsiteY18372" fmla="*/ 7550829 h 8856097"/>
              <a:gd name="connsiteX18373" fmla="*/ 7462228 w 8830208"/>
              <a:gd name="connsiteY18373" fmla="*/ 7541304 h 8856097"/>
              <a:gd name="connsiteX18374" fmla="*/ 7458028 w 8830208"/>
              <a:gd name="connsiteY18374" fmla="*/ 7550829 h 8856097"/>
              <a:gd name="connsiteX18375" fmla="*/ 7558040 w 8830208"/>
              <a:gd name="connsiteY18375" fmla="*/ 7550829 h 8856097"/>
              <a:gd name="connsiteX18376" fmla="*/ 7568127 w 8830208"/>
              <a:gd name="connsiteY18376" fmla="*/ 7560354 h 8856097"/>
              <a:gd name="connsiteX18377" fmla="*/ 7572328 w 8830208"/>
              <a:gd name="connsiteY18377" fmla="*/ 7550829 h 8856097"/>
              <a:gd name="connsiteX18378" fmla="*/ 7562240 w 8830208"/>
              <a:gd name="connsiteY18378" fmla="*/ 7541304 h 8856097"/>
              <a:gd name="connsiteX18379" fmla="*/ 7558040 w 8830208"/>
              <a:gd name="connsiteY18379" fmla="*/ 7550829 h 8856097"/>
              <a:gd name="connsiteX18380" fmla="*/ 8092231 w 8830208"/>
              <a:gd name="connsiteY18380" fmla="*/ 7549553 h 8856097"/>
              <a:gd name="connsiteX18381" fmla="*/ 8090488 w 8830208"/>
              <a:gd name="connsiteY18381" fmla="*/ 7567337 h 8856097"/>
              <a:gd name="connsiteX18382" fmla="*/ 8103699 w 8830208"/>
              <a:gd name="connsiteY18382" fmla="*/ 7549515 h 8856097"/>
              <a:gd name="connsiteX18383" fmla="*/ 8099689 w 8830208"/>
              <a:gd name="connsiteY18383" fmla="*/ 7537485 h 8856097"/>
              <a:gd name="connsiteX18384" fmla="*/ 8092231 w 8830208"/>
              <a:gd name="connsiteY18384" fmla="*/ 7549553 h 8856097"/>
              <a:gd name="connsiteX18385" fmla="*/ 8760371 w 8830208"/>
              <a:gd name="connsiteY18385" fmla="*/ 7547058 h 8856097"/>
              <a:gd name="connsiteX18386" fmla="*/ 8753427 w 8830208"/>
              <a:gd name="connsiteY18386" fmla="*/ 7568613 h 8856097"/>
              <a:gd name="connsiteX18387" fmla="*/ 8753427 w 8830208"/>
              <a:gd name="connsiteY18387" fmla="*/ 7583215 h 8856097"/>
              <a:gd name="connsiteX18388" fmla="*/ 8764019 w 8830208"/>
              <a:gd name="connsiteY18388" fmla="*/ 7572614 h 8856097"/>
              <a:gd name="connsiteX18389" fmla="*/ 8770972 w 8830208"/>
              <a:gd name="connsiteY18389" fmla="*/ 7551068 h 8856097"/>
              <a:gd name="connsiteX18390" fmla="*/ 8760371 w 8830208"/>
              <a:gd name="connsiteY18390" fmla="*/ 7547058 h 8856097"/>
              <a:gd name="connsiteX18391" fmla="*/ 6691265 w 8830208"/>
              <a:gd name="connsiteY18391" fmla="*/ 7560354 h 8856097"/>
              <a:gd name="connsiteX18392" fmla="*/ 6701352 w 8830208"/>
              <a:gd name="connsiteY18392" fmla="*/ 7569879 h 8856097"/>
              <a:gd name="connsiteX18393" fmla="*/ 6705553 w 8830208"/>
              <a:gd name="connsiteY18393" fmla="*/ 7560354 h 8856097"/>
              <a:gd name="connsiteX18394" fmla="*/ 6695465 w 8830208"/>
              <a:gd name="connsiteY18394" fmla="*/ 7550829 h 8856097"/>
              <a:gd name="connsiteX18395" fmla="*/ 6691265 w 8830208"/>
              <a:gd name="connsiteY18395" fmla="*/ 7560354 h 8856097"/>
              <a:gd name="connsiteX18396" fmla="*/ 6891290 w 8830208"/>
              <a:gd name="connsiteY18396" fmla="*/ 7560354 h 8856097"/>
              <a:gd name="connsiteX18397" fmla="*/ 6901377 w 8830208"/>
              <a:gd name="connsiteY18397" fmla="*/ 7569879 h 8856097"/>
              <a:gd name="connsiteX18398" fmla="*/ 6905578 w 8830208"/>
              <a:gd name="connsiteY18398" fmla="*/ 7560354 h 8856097"/>
              <a:gd name="connsiteX18399" fmla="*/ 6895490 w 8830208"/>
              <a:gd name="connsiteY18399" fmla="*/ 7550829 h 8856097"/>
              <a:gd name="connsiteX18400" fmla="*/ 6891290 w 8830208"/>
              <a:gd name="connsiteY18400" fmla="*/ 7560354 h 8856097"/>
              <a:gd name="connsiteX18401" fmla="*/ 6996065 w 8830208"/>
              <a:gd name="connsiteY18401" fmla="*/ 7560354 h 8856097"/>
              <a:gd name="connsiteX18402" fmla="*/ 7006152 w 8830208"/>
              <a:gd name="connsiteY18402" fmla="*/ 7569879 h 8856097"/>
              <a:gd name="connsiteX18403" fmla="*/ 7010353 w 8830208"/>
              <a:gd name="connsiteY18403" fmla="*/ 7560354 h 8856097"/>
              <a:gd name="connsiteX18404" fmla="*/ 7000265 w 8830208"/>
              <a:gd name="connsiteY18404" fmla="*/ 7550829 h 8856097"/>
              <a:gd name="connsiteX18405" fmla="*/ 6996065 w 8830208"/>
              <a:gd name="connsiteY18405" fmla="*/ 7560354 h 8856097"/>
              <a:gd name="connsiteX18406" fmla="*/ 7248478 w 8830208"/>
              <a:gd name="connsiteY18406" fmla="*/ 7559793 h 8856097"/>
              <a:gd name="connsiteX18407" fmla="*/ 7258003 w 8830208"/>
              <a:gd name="connsiteY18407" fmla="*/ 7574642 h 8856097"/>
              <a:gd name="connsiteX18408" fmla="*/ 7267528 w 8830208"/>
              <a:gd name="connsiteY18408" fmla="*/ 7565679 h 8856097"/>
              <a:gd name="connsiteX18409" fmla="*/ 7258003 w 8830208"/>
              <a:gd name="connsiteY18409" fmla="*/ 7550829 h 8856097"/>
              <a:gd name="connsiteX18410" fmla="*/ 7248478 w 8830208"/>
              <a:gd name="connsiteY18410" fmla="*/ 7559793 h 8856097"/>
              <a:gd name="connsiteX18411" fmla="*/ 7353253 w 8830208"/>
              <a:gd name="connsiteY18411" fmla="*/ 7560354 h 8856097"/>
              <a:gd name="connsiteX18412" fmla="*/ 7362778 w 8830208"/>
              <a:gd name="connsiteY18412" fmla="*/ 7569879 h 8856097"/>
              <a:gd name="connsiteX18413" fmla="*/ 7372303 w 8830208"/>
              <a:gd name="connsiteY18413" fmla="*/ 7560354 h 8856097"/>
              <a:gd name="connsiteX18414" fmla="*/ 7362778 w 8830208"/>
              <a:gd name="connsiteY18414" fmla="*/ 7550829 h 8856097"/>
              <a:gd name="connsiteX18415" fmla="*/ 7353253 w 8830208"/>
              <a:gd name="connsiteY18415" fmla="*/ 7560354 h 8856097"/>
              <a:gd name="connsiteX18416" fmla="*/ 7991428 w 8830208"/>
              <a:gd name="connsiteY18416" fmla="*/ 7565679 h 8856097"/>
              <a:gd name="connsiteX18417" fmla="*/ 8000953 w 8830208"/>
              <a:gd name="connsiteY18417" fmla="*/ 7574642 h 8856097"/>
              <a:gd name="connsiteX18418" fmla="*/ 8010478 w 8830208"/>
              <a:gd name="connsiteY18418" fmla="*/ 7559793 h 8856097"/>
              <a:gd name="connsiteX18419" fmla="*/ 8000953 w 8830208"/>
              <a:gd name="connsiteY18419" fmla="*/ 7550829 h 8856097"/>
              <a:gd name="connsiteX18420" fmla="*/ 7991428 w 8830208"/>
              <a:gd name="connsiteY18420" fmla="*/ 7565679 h 8856097"/>
              <a:gd name="connsiteX18421" fmla="*/ 8429577 w 8830208"/>
              <a:gd name="connsiteY18421" fmla="*/ 7565679 h 8856097"/>
              <a:gd name="connsiteX18422" fmla="*/ 8439102 w 8830208"/>
              <a:gd name="connsiteY18422" fmla="*/ 7574642 h 8856097"/>
              <a:gd name="connsiteX18423" fmla="*/ 8448627 w 8830208"/>
              <a:gd name="connsiteY18423" fmla="*/ 7559793 h 8856097"/>
              <a:gd name="connsiteX18424" fmla="*/ 8439102 w 8830208"/>
              <a:gd name="connsiteY18424" fmla="*/ 7550829 h 8856097"/>
              <a:gd name="connsiteX18425" fmla="*/ 8429577 w 8830208"/>
              <a:gd name="connsiteY18425" fmla="*/ 7565679 h 8856097"/>
              <a:gd name="connsiteX18426" fmla="*/ 8534352 w 8830208"/>
              <a:gd name="connsiteY18426" fmla="*/ 7565679 h 8856097"/>
              <a:gd name="connsiteX18427" fmla="*/ 8543877 w 8830208"/>
              <a:gd name="connsiteY18427" fmla="*/ 7574642 h 8856097"/>
              <a:gd name="connsiteX18428" fmla="*/ 8553402 w 8830208"/>
              <a:gd name="connsiteY18428" fmla="*/ 7559793 h 8856097"/>
              <a:gd name="connsiteX18429" fmla="*/ 8543877 w 8830208"/>
              <a:gd name="connsiteY18429" fmla="*/ 7550829 h 8856097"/>
              <a:gd name="connsiteX18430" fmla="*/ 8534352 w 8830208"/>
              <a:gd name="connsiteY18430" fmla="*/ 7565679 h 8856097"/>
              <a:gd name="connsiteX18431" fmla="*/ 8648652 w 8830208"/>
              <a:gd name="connsiteY18431" fmla="*/ 7565117 h 8856097"/>
              <a:gd name="connsiteX18432" fmla="*/ 8658177 w 8830208"/>
              <a:gd name="connsiteY18432" fmla="*/ 7579404 h 8856097"/>
              <a:gd name="connsiteX18433" fmla="*/ 8667702 w 8830208"/>
              <a:gd name="connsiteY18433" fmla="*/ 7565117 h 8856097"/>
              <a:gd name="connsiteX18434" fmla="*/ 8658177 w 8830208"/>
              <a:gd name="connsiteY18434" fmla="*/ 7550829 h 8856097"/>
              <a:gd name="connsiteX18435" fmla="*/ 8648652 w 8830208"/>
              <a:gd name="connsiteY18435" fmla="*/ 7565117 h 8856097"/>
              <a:gd name="connsiteX18436" fmla="*/ 6496755 w 8830208"/>
              <a:gd name="connsiteY18436" fmla="*/ 7575433 h 8856097"/>
              <a:gd name="connsiteX18437" fmla="*/ 6502508 w 8830208"/>
              <a:gd name="connsiteY18437" fmla="*/ 7581196 h 8856097"/>
              <a:gd name="connsiteX18438" fmla="*/ 6501756 w 8830208"/>
              <a:gd name="connsiteY18438" fmla="*/ 7562936 h 8856097"/>
              <a:gd name="connsiteX18439" fmla="*/ 6496755 w 8830208"/>
              <a:gd name="connsiteY18439" fmla="*/ 7575433 h 8856097"/>
              <a:gd name="connsiteX18440" fmla="*/ 6591253 w 8830208"/>
              <a:gd name="connsiteY18440" fmla="*/ 7570442 h 8856097"/>
              <a:gd name="connsiteX18441" fmla="*/ 6600778 w 8830208"/>
              <a:gd name="connsiteY18441" fmla="*/ 7574642 h 8856097"/>
              <a:gd name="connsiteX18442" fmla="*/ 6610303 w 8830208"/>
              <a:gd name="connsiteY18442" fmla="*/ 7564555 h 8856097"/>
              <a:gd name="connsiteX18443" fmla="*/ 6600778 w 8830208"/>
              <a:gd name="connsiteY18443" fmla="*/ 7560354 h 8856097"/>
              <a:gd name="connsiteX18444" fmla="*/ 6591253 w 8830208"/>
              <a:gd name="connsiteY18444" fmla="*/ 7570442 h 8856097"/>
              <a:gd name="connsiteX18445" fmla="*/ 7148875 w 8830208"/>
              <a:gd name="connsiteY18445" fmla="*/ 7569223 h 8856097"/>
              <a:gd name="connsiteX18446" fmla="*/ 7153075 w 8830208"/>
              <a:gd name="connsiteY18446" fmla="*/ 7584072 h 8856097"/>
              <a:gd name="connsiteX18447" fmla="*/ 7162753 w 8830208"/>
              <a:gd name="connsiteY18447" fmla="*/ 7575204 h 8856097"/>
              <a:gd name="connsiteX18448" fmla="*/ 7148875 w 8830208"/>
              <a:gd name="connsiteY18448" fmla="*/ 7569223 h 8856097"/>
              <a:gd name="connsiteX18449" fmla="*/ 8229553 w 8830208"/>
              <a:gd name="connsiteY18449" fmla="*/ 7579967 h 8856097"/>
              <a:gd name="connsiteX18450" fmla="*/ 8239078 w 8830208"/>
              <a:gd name="connsiteY18450" fmla="*/ 7593692 h 8856097"/>
              <a:gd name="connsiteX18451" fmla="*/ 8248603 w 8830208"/>
              <a:gd name="connsiteY18451" fmla="*/ 7574080 h 8856097"/>
              <a:gd name="connsiteX18452" fmla="*/ 8239078 w 8830208"/>
              <a:gd name="connsiteY18452" fmla="*/ 7560354 h 8856097"/>
              <a:gd name="connsiteX18453" fmla="*/ 8229553 w 8830208"/>
              <a:gd name="connsiteY18453" fmla="*/ 7579967 h 8856097"/>
              <a:gd name="connsiteX18454" fmla="*/ 8340681 w 8830208"/>
              <a:gd name="connsiteY18454" fmla="*/ 7566708 h 8856097"/>
              <a:gd name="connsiteX18455" fmla="*/ 8334328 w 8830208"/>
              <a:gd name="connsiteY18455" fmla="*/ 7582900 h 8856097"/>
              <a:gd name="connsiteX18456" fmla="*/ 8345595 w 8830208"/>
              <a:gd name="connsiteY18456" fmla="*/ 7581472 h 8856097"/>
              <a:gd name="connsiteX18457" fmla="*/ 8351949 w 8830208"/>
              <a:gd name="connsiteY18457" fmla="*/ 7565279 h 8856097"/>
              <a:gd name="connsiteX18458" fmla="*/ 8340681 w 8830208"/>
              <a:gd name="connsiteY18458" fmla="*/ 7566708 h 8856097"/>
              <a:gd name="connsiteX18459" fmla="*/ 6829378 w 8830208"/>
              <a:gd name="connsiteY18459" fmla="*/ 7579404 h 8856097"/>
              <a:gd name="connsiteX18460" fmla="*/ 6838903 w 8830208"/>
              <a:gd name="connsiteY18460" fmla="*/ 7588929 h 8856097"/>
              <a:gd name="connsiteX18461" fmla="*/ 6848428 w 8830208"/>
              <a:gd name="connsiteY18461" fmla="*/ 7579404 h 8856097"/>
              <a:gd name="connsiteX18462" fmla="*/ 6838903 w 8830208"/>
              <a:gd name="connsiteY18462" fmla="*/ 7569879 h 8856097"/>
              <a:gd name="connsiteX18463" fmla="*/ 6829378 w 8830208"/>
              <a:gd name="connsiteY18463" fmla="*/ 7579404 h 8856097"/>
              <a:gd name="connsiteX18464" fmla="*/ 6934153 w 8830208"/>
              <a:gd name="connsiteY18464" fmla="*/ 7579404 h 8856097"/>
              <a:gd name="connsiteX18465" fmla="*/ 6943678 w 8830208"/>
              <a:gd name="connsiteY18465" fmla="*/ 7588929 h 8856097"/>
              <a:gd name="connsiteX18466" fmla="*/ 6953203 w 8830208"/>
              <a:gd name="connsiteY18466" fmla="*/ 7579404 h 8856097"/>
              <a:gd name="connsiteX18467" fmla="*/ 6943678 w 8830208"/>
              <a:gd name="connsiteY18467" fmla="*/ 7569879 h 8856097"/>
              <a:gd name="connsiteX18468" fmla="*/ 6934153 w 8830208"/>
              <a:gd name="connsiteY18468" fmla="*/ 7579404 h 8856097"/>
              <a:gd name="connsiteX18469" fmla="*/ 7038928 w 8830208"/>
              <a:gd name="connsiteY18469" fmla="*/ 7579404 h 8856097"/>
              <a:gd name="connsiteX18470" fmla="*/ 7048453 w 8830208"/>
              <a:gd name="connsiteY18470" fmla="*/ 7588929 h 8856097"/>
              <a:gd name="connsiteX18471" fmla="*/ 7057978 w 8830208"/>
              <a:gd name="connsiteY18471" fmla="*/ 7579404 h 8856097"/>
              <a:gd name="connsiteX18472" fmla="*/ 7048453 w 8830208"/>
              <a:gd name="connsiteY18472" fmla="*/ 7569879 h 8856097"/>
              <a:gd name="connsiteX18473" fmla="*/ 7038928 w 8830208"/>
              <a:gd name="connsiteY18473" fmla="*/ 7579404 h 8856097"/>
              <a:gd name="connsiteX18474" fmla="*/ 7296103 w 8830208"/>
              <a:gd name="connsiteY18474" fmla="*/ 7584729 h 8856097"/>
              <a:gd name="connsiteX18475" fmla="*/ 7305780 w 8830208"/>
              <a:gd name="connsiteY18475" fmla="*/ 7593597 h 8856097"/>
              <a:gd name="connsiteX18476" fmla="*/ 7309981 w 8830208"/>
              <a:gd name="connsiteY18476" fmla="*/ 7578748 h 8856097"/>
              <a:gd name="connsiteX18477" fmla="*/ 7296103 w 8830208"/>
              <a:gd name="connsiteY18477" fmla="*/ 7584729 h 8856097"/>
              <a:gd name="connsiteX18478" fmla="*/ 7500890 w 8830208"/>
              <a:gd name="connsiteY18478" fmla="*/ 7579404 h 8856097"/>
              <a:gd name="connsiteX18479" fmla="*/ 7510977 w 8830208"/>
              <a:gd name="connsiteY18479" fmla="*/ 7588929 h 8856097"/>
              <a:gd name="connsiteX18480" fmla="*/ 7515178 w 8830208"/>
              <a:gd name="connsiteY18480" fmla="*/ 7579404 h 8856097"/>
              <a:gd name="connsiteX18481" fmla="*/ 7505090 w 8830208"/>
              <a:gd name="connsiteY18481" fmla="*/ 7569879 h 8856097"/>
              <a:gd name="connsiteX18482" fmla="*/ 7500890 w 8830208"/>
              <a:gd name="connsiteY18482" fmla="*/ 7579404 h 8856097"/>
              <a:gd name="connsiteX18483" fmla="*/ 7829503 w 8830208"/>
              <a:gd name="connsiteY18483" fmla="*/ 7579404 h 8856097"/>
              <a:gd name="connsiteX18484" fmla="*/ 7839028 w 8830208"/>
              <a:gd name="connsiteY18484" fmla="*/ 7588929 h 8856097"/>
              <a:gd name="connsiteX18485" fmla="*/ 7848553 w 8830208"/>
              <a:gd name="connsiteY18485" fmla="*/ 7579404 h 8856097"/>
              <a:gd name="connsiteX18486" fmla="*/ 7839028 w 8830208"/>
              <a:gd name="connsiteY18486" fmla="*/ 7569879 h 8856097"/>
              <a:gd name="connsiteX18487" fmla="*/ 7829503 w 8830208"/>
              <a:gd name="connsiteY18487" fmla="*/ 7579404 h 8856097"/>
              <a:gd name="connsiteX18488" fmla="*/ 7934278 w 8830208"/>
              <a:gd name="connsiteY18488" fmla="*/ 7579404 h 8856097"/>
              <a:gd name="connsiteX18489" fmla="*/ 7943803 w 8830208"/>
              <a:gd name="connsiteY18489" fmla="*/ 7588929 h 8856097"/>
              <a:gd name="connsiteX18490" fmla="*/ 7953328 w 8830208"/>
              <a:gd name="connsiteY18490" fmla="*/ 7579404 h 8856097"/>
              <a:gd name="connsiteX18491" fmla="*/ 7943803 w 8830208"/>
              <a:gd name="connsiteY18491" fmla="*/ 7569879 h 8856097"/>
              <a:gd name="connsiteX18492" fmla="*/ 7934278 w 8830208"/>
              <a:gd name="connsiteY18492" fmla="*/ 7579404 h 8856097"/>
              <a:gd name="connsiteX18493" fmla="*/ 8035081 w 8830208"/>
              <a:gd name="connsiteY18493" fmla="*/ 7578128 h 8856097"/>
              <a:gd name="connsiteX18494" fmla="*/ 8033338 w 8830208"/>
              <a:gd name="connsiteY18494" fmla="*/ 7595912 h 8856097"/>
              <a:gd name="connsiteX18495" fmla="*/ 8046549 w 8830208"/>
              <a:gd name="connsiteY18495" fmla="*/ 7578090 h 8856097"/>
              <a:gd name="connsiteX18496" fmla="*/ 8042539 w 8830208"/>
              <a:gd name="connsiteY18496" fmla="*/ 7566060 h 8856097"/>
              <a:gd name="connsiteX18497" fmla="*/ 8035081 w 8830208"/>
              <a:gd name="connsiteY18497" fmla="*/ 7578128 h 8856097"/>
              <a:gd name="connsiteX18498" fmla="*/ 8124778 w 8830208"/>
              <a:gd name="connsiteY18498" fmla="*/ 7584167 h 8856097"/>
              <a:gd name="connsiteX18499" fmla="*/ 8134303 w 8830208"/>
              <a:gd name="connsiteY18499" fmla="*/ 7598454 h 8856097"/>
              <a:gd name="connsiteX18500" fmla="*/ 8143828 w 8830208"/>
              <a:gd name="connsiteY18500" fmla="*/ 7584167 h 8856097"/>
              <a:gd name="connsiteX18501" fmla="*/ 8134303 w 8830208"/>
              <a:gd name="connsiteY18501" fmla="*/ 7569879 h 8856097"/>
              <a:gd name="connsiteX18502" fmla="*/ 8124778 w 8830208"/>
              <a:gd name="connsiteY18502" fmla="*/ 7584167 h 8856097"/>
              <a:gd name="connsiteX18503" fmla="*/ 8473230 w 8830208"/>
              <a:gd name="connsiteY18503" fmla="*/ 7578128 h 8856097"/>
              <a:gd name="connsiteX18504" fmla="*/ 8471488 w 8830208"/>
              <a:gd name="connsiteY18504" fmla="*/ 7595912 h 8856097"/>
              <a:gd name="connsiteX18505" fmla="*/ 8484698 w 8830208"/>
              <a:gd name="connsiteY18505" fmla="*/ 7578090 h 8856097"/>
              <a:gd name="connsiteX18506" fmla="*/ 8480689 w 8830208"/>
              <a:gd name="connsiteY18506" fmla="*/ 7566060 h 8856097"/>
              <a:gd name="connsiteX18507" fmla="*/ 8473230 w 8830208"/>
              <a:gd name="connsiteY18507" fmla="*/ 7578128 h 8856097"/>
              <a:gd name="connsiteX18508" fmla="*/ 8576919 w 8830208"/>
              <a:gd name="connsiteY18508" fmla="*/ 7579881 h 8856097"/>
              <a:gd name="connsiteX18509" fmla="*/ 8592493 w 8830208"/>
              <a:gd name="connsiteY18509" fmla="*/ 7591749 h 8856097"/>
              <a:gd name="connsiteX18510" fmla="*/ 8592988 w 8830208"/>
              <a:gd name="connsiteY18510" fmla="*/ 7575566 h 8856097"/>
              <a:gd name="connsiteX18511" fmla="*/ 8576919 w 8830208"/>
              <a:gd name="connsiteY18511" fmla="*/ 7579881 h 8856097"/>
              <a:gd name="connsiteX18512" fmla="*/ 8693696 w 8830208"/>
              <a:gd name="connsiteY18512" fmla="*/ 7575633 h 8856097"/>
              <a:gd name="connsiteX18513" fmla="*/ 8686752 w 8830208"/>
              <a:gd name="connsiteY18513" fmla="*/ 7597188 h 8856097"/>
              <a:gd name="connsiteX18514" fmla="*/ 8686752 w 8830208"/>
              <a:gd name="connsiteY18514" fmla="*/ 7611790 h 8856097"/>
              <a:gd name="connsiteX18515" fmla="*/ 8697344 w 8830208"/>
              <a:gd name="connsiteY18515" fmla="*/ 7601189 h 8856097"/>
              <a:gd name="connsiteX18516" fmla="*/ 8704297 w 8830208"/>
              <a:gd name="connsiteY18516" fmla="*/ 7579643 h 8856097"/>
              <a:gd name="connsiteX18517" fmla="*/ 8693696 w 8830208"/>
              <a:gd name="connsiteY18517" fmla="*/ 7575633 h 8856097"/>
              <a:gd name="connsiteX18518" fmla="*/ 6634115 w 8830208"/>
              <a:gd name="connsiteY18518" fmla="*/ 7588929 h 8856097"/>
              <a:gd name="connsiteX18519" fmla="*/ 6638315 w 8830208"/>
              <a:gd name="connsiteY18519" fmla="*/ 7598454 h 8856097"/>
              <a:gd name="connsiteX18520" fmla="*/ 6648403 w 8830208"/>
              <a:gd name="connsiteY18520" fmla="*/ 7588929 h 8856097"/>
              <a:gd name="connsiteX18521" fmla="*/ 6644202 w 8830208"/>
              <a:gd name="connsiteY18521" fmla="*/ 7579404 h 8856097"/>
              <a:gd name="connsiteX18522" fmla="*/ 6634115 w 8830208"/>
              <a:gd name="connsiteY18522" fmla="*/ 7588929 h 8856097"/>
              <a:gd name="connsiteX18523" fmla="*/ 8271996 w 8830208"/>
              <a:gd name="connsiteY18523" fmla="*/ 7589606 h 8856097"/>
              <a:gd name="connsiteX18524" fmla="*/ 8274835 w 8830208"/>
              <a:gd name="connsiteY18524" fmla="*/ 7609447 h 8856097"/>
              <a:gd name="connsiteX18525" fmla="*/ 8289788 w 8830208"/>
              <a:gd name="connsiteY18525" fmla="*/ 7604160 h 8856097"/>
              <a:gd name="connsiteX18526" fmla="*/ 8271996 w 8830208"/>
              <a:gd name="connsiteY18526" fmla="*/ 7589606 h 8856097"/>
              <a:gd name="connsiteX18527" fmla="*/ 8378781 w 8830208"/>
              <a:gd name="connsiteY18527" fmla="*/ 7585758 h 8856097"/>
              <a:gd name="connsiteX18528" fmla="*/ 8372428 w 8830208"/>
              <a:gd name="connsiteY18528" fmla="*/ 7601950 h 8856097"/>
              <a:gd name="connsiteX18529" fmla="*/ 8383695 w 8830208"/>
              <a:gd name="connsiteY18529" fmla="*/ 7600522 h 8856097"/>
              <a:gd name="connsiteX18530" fmla="*/ 8390048 w 8830208"/>
              <a:gd name="connsiteY18530" fmla="*/ 7584329 h 8856097"/>
              <a:gd name="connsiteX18531" fmla="*/ 8378781 w 8830208"/>
              <a:gd name="connsiteY18531" fmla="*/ 7585758 h 8856097"/>
              <a:gd name="connsiteX18532" fmla="*/ 6438853 w 8830208"/>
              <a:gd name="connsiteY18532" fmla="*/ 7603779 h 8856097"/>
              <a:gd name="connsiteX18533" fmla="*/ 6448378 w 8830208"/>
              <a:gd name="connsiteY18533" fmla="*/ 7612742 h 8856097"/>
              <a:gd name="connsiteX18534" fmla="*/ 6457903 w 8830208"/>
              <a:gd name="connsiteY18534" fmla="*/ 7597893 h 8856097"/>
              <a:gd name="connsiteX18535" fmla="*/ 6448378 w 8830208"/>
              <a:gd name="connsiteY18535" fmla="*/ 7588929 h 8856097"/>
              <a:gd name="connsiteX18536" fmla="*/ 6438853 w 8830208"/>
              <a:gd name="connsiteY18536" fmla="*/ 7603779 h 8856097"/>
              <a:gd name="connsiteX18537" fmla="*/ 6534103 w 8830208"/>
              <a:gd name="connsiteY18537" fmla="*/ 7598454 h 8856097"/>
              <a:gd name="connsiteX18538" fmla="*/ 6543628 w 8830208"/>
              <a:gd name="connsiteY18538" fmla="*/ 7607979 h 8856097"/>
              <a:gd name="connsiteX18539" fmla="*/ 6553153 w 8830208"/>
              <a:gd name="connsiteY18539" fmla="*/ 7598454 h 8856097"/>
              <a:gd name="connsiteX18540" fmla="*/ 6543628 w 8830208"/>
              <a:gd name="connsiteY18540" fmla="*/ 7588929 h 8856097"/>
              <a:gd name="connsiteX18541" fmla="*/ 6534103 w 8830208"/>
              <a:gd name="connsiteY18541" fmla="*/ 7598454 h 8856097"/>
              <a:gd name="connsiteX18542" fmla="*/ 6981778 w 8830208"/>
              <a:gd name="connsiteY18542" fmla="*/ 7603779 h 8856097"/>
              <a:gd name="connsiteX18543" fmla="*/ 6991455 w 8830208"/>
              <a:gd name="connsiteY18543" fmla="*/ 7612647 h 8856097"/>
              <a:gd name="connsiteX18544" fmla="*/ 6995656 w 8830208"/>
              <a:gd name="connsiteY18544" fmla="*/ 7597798 h 8856097"/>
              <a:gd name="connsiteX18545" fmla="*/ 6981778 w 8830208"/>
              <a:gd name="connsiteY18545" fmla="*/ 7603779 h 8856097"/>
              <a:gd name="connsiteX18546" fmla="*/ 7191328 w 8830208"/>
              <a:gd name="connsiteY18546" fmla="*/ 7598454 h 8856097"/>
              <a:gd name="connsiteX18547" fmla="*/ 7200853 w 8830208"/>
              <a:gd name="connsiteY18547" fmla="*/ 7607979 h 8856097"/>
              <a:gd name="connsiteX18548" fmla="*/ 7210378 w 8830208"/>
              <a:gd name="connsiteY18548" fmla="*/ 7598454 h 8856097"/>
              <a:gd name="connsiteX18549" fmla="*/ 7200853 w 8830208"/>
              <a:gd name="connsiteY18549" fmla="*/ 7588929 h 8856097"/>
              <a:gd name="connsiteX18550" fmla="*/ 7191328 w 8830208"/>
              <a:gd name="connsiteY18550" fmla="*/ 7598454 h 8856097"/>
              <a:gd name="connsiteX18551" fmla="*/ 7443740 w 8830208"/>
              <a:gd name="connsiteY18551" fmla="*/ 7598454 h 8856097"/>
              <a:gd name="connsiteX18552" fmla="*/ 7447940 w 8830208"/>
              <a:gd name="connsiteY18552" fmla="*/ 7607979 h 8856097"/>
              <a:gd name="connsiteX18553" fmla="*/ 7458028 w 8830208"/>
              <a:gd name="connsiteY18553" fmla="*/ 7598454 h 8856097"/>
              <a:gd name="connsiteX18554" fmla="*/ 7453827 w 8830208"/>
              <a:gd name="connsiteY18554" fmla="*/ 7588929 h 8856097"/>
              <a:gd name="connsiteX18555" fmla="*/ 7443740 w 8830208"/>
              <a:gd name="connsiteY18555" fmla="*/ 7598454 h 8856097"/>
              <a:gd name="connsiteX18556" fmla="*/ 8073181 w 8830208"/>
              <a:gd name="connsiteY18556" fmla="*/ 7597178 h 8856097"/>
              <a:gd name="connsiteX18557" fmla="*/ 8071438 w 8830208"/>
              <a:gd name="connsiteY18557" fmla="*/ 7614962 h 8856097"/>
              <a:gd name="connsiteX18558" fmla="*/ 8084649 w 8830208"/>
              <a:gd name="connsiteY18558" fmla="*/ 7597140 h 8856097"/>
              <a:gd name="connsiteX18559" fmla="*/ 8080639 w 8830208"/>
              <a:gd name="connsiteY18559" fmla="*/ 7585110 h 8856097"/>
              <a:gd name="connsiteX18560" fmla="*/ 8073181 w 8830208"/>
              <a:gd name="connsiteY18560" fmla="*/ 7597178 h 8856097"/>
              <a:gd name="connsiteX18561" fmla="*/ 8162878 w 8830208"/>
              <a:gd name="connsiteY18561" fmla="*/ 7604008 h 8856097"/>
              <a:gd name="connsiteX18562" fmla="*/ 8174193 w 8830208"/>
              <a:gd name="connsiteY18562" fmla="*/ 7615323 h 8856097"/>
              <a:gd name="connsiteX18563" fmla="*/ 8177956 w 8830208"/>
              <a:gd name="connsiteY18563" fmla="*/ 7588929 h 8856097"/>
              <a:gd name="connsiteX18564" fmla="*/ 8162878 w 8830208"/>
              <a:gd name="connsiteY18564" fmla="*/ 7604008 h 8856097"/>
              <a:gd name="connsiteX18565" fmla="*/ 8728139 w 8830208"/>
              <a:gd name="connsiteY18565" fmla="*/ 7603627 h 8856097"/>
              <a:gd name="connsiteX18566" fmla="*/ 8744274 w 8830208"/>
              <a:gd name="connsiteY18566" fmla="*/ 7617228 h 8856097"/>
              <a:gd name="connsiteX18567" fmla="*/ 8743607 w 8830208"/>
              <a:gd name="connsiteY18567" fmla="*/ 7588929 h 8856097"/>
              <a:gd name="connsiteX18568" fmla="*/ 8728139 w 8830208"/>
              <a:gd name="connsiteY18568" fmla="*/ 7603627 h 8856097"/>
              <a:gd name="connsiteX18569" fmla="*/ 6772228 w 8830208"/>
              <a:gd name="connsiteY18569" fmla="*/ 7608542 h 8856097"/>
              <a:gd name="connsiteX18570" fmla="*/ 6781753 w 8830208"/>
              <a:gd name="connsiteY18570" fmla="*/ 7612742 h 8856097"/>
              <a:gd name="connsiteX18571" fmla="*/ 6791278 w 8830208"/>
              <a:gd name="connsiteY18571" fmla="*/ 7602655 h 8856097"/>
              <a:gd name="connsiteX18572" fmla="*/ 6781753 w 8830208"/>
              <a:gd name="connsiteY18572" fmla="*/ 7598454 h 8856097"/>
              <a:gd name="connsiteX18573" fmla="*/ 6772228 w 8830208"/>
              <a:gd name="connsiteY18573" fmla="*/ 7608542 h 8856097"/>
              <a:gd name="connsiteX18574" fmla="*/ 7086553 w 8830208"/>
              <a:gd name="connsiteY18574" fmla="*/ 7607979 h 8856097"/>
              <a:gd name="connsiteX18575" fmla="*/ 7096078 w 8830208"/>
              <a:gd name="connsiteY18575" fmla="*/ 7617504 h 8856097"/>
              <a:gd name="connsiteX18576" fmla="*/ 7105603 w 8830208"/>
              <a:gd name="connsiteY18576" fmla="*/ 7607979 h 8856097"/>
              <a:gd name="connsiteX18577" fmla="*/ 7096078 w 8830208"/>
              <a:gd name="connsiteY18577" fmla="*/ 7598454 h 8856097"/>
              <a:gd name="connsiteX18578" fmla="*/ 7086553 w 8830208"/>
              <a:gd name="connsiteY18578" fmla="*/ 7607979 h 8856097"/>
              <a:gd name="connsiteX18579" fmla="*/ 7334203 w 8830208"/>
              <a:gd name="connsiteY18579" fmla="*/ 7607979 h 8856097"/>
              <a:gd name="connsiteX18580" fmla="*/ 7343728 w 8830208"/>
              <a:gd name="connsiteY18580" fmla="*/ 7617504 h 8856097"/>
              <a:gd name="connsiteX18581" fmla="*/ 7353253 w 8830208"/>
              <a:gd name="connsiteY18581" fmla="*/ 7607979 h 8856097"/>
              <a:gd name="connsiteX18582" fmla="*/ 7343728 w 8830208"/>
              <a:gd name="connsiteY18582" fmla="*/ 7598454 h 8856097"/>
              <a:gd name="connsiteX18583" fmla="*/ 7334203 w 8830208"/>
              <a:gd name="connsiteY18583" fmla="*/ 7607979 h 8856097"/>
              <a:gd name="connsiteX18584" fmla="*/ 7972378 w 8830208"/>
              <a:gd name="connsiteY18584" fmla="*/ 7607979 h 8856097"/>
              <a:gd name="connsiteX18585" fmla="*/ 7981903 w 8830208"/>
              <a:gd name="connsiteY18585" fmla="*/ 7617504 h 8856097"/>
              <a:gd name="connsiteX18586" fmla="*/ 7991428 w 8830208"/>
              <a:gd name="connsiteY18586" fmla="*/ 7607979 h 8856097"/>
              <a:gd name="connsiteX18587" fmla="*/ 7981903 w 8830208"/>
              <a:gd name="connsiteY18587" fmla="*/ 7598454 h 8856097"/>
              <a:gd name="connsiteX18588" fmla="*/ 7972378 w 8830208"/>
              <a:gd name="connsiteY18588" fmla="*/ 7607979 h 8856097"/>
              <a:gd name="connsiteX18589" fmla="*/ 8410527 w 8830208"/>
              <a:gd name="connsiteY18589" fmla="*/ 7613304 h 8856097"/>
              <a:gd name="connsiteX18590" fmla="*/ 8420052 w 8830208"/>
              <a:gd name="connsiteY18590" fmla="*/ 7622267 h 8856097"/>
              <a:gd name="connsiteX18591" fmla="*/ 8429577 w 8830208"/>
              <a:gd name="connsiteY18591" fmla="*/ 7607418 h 8856097"/>
              <a:gd name="connsiteX18592" fmla="*/ 8420052 w 8830208"/>
              <a:gd name="connsiteY18592" fmla="*/ 7598454 h 8856097"/>
              <a:gd name="connsiteX18593" fmla="*/ 8410527 w 8830208"/>
              <a:gd name="connsiteY18593" fmla="*/ 7613304 h 8856097"/>
              <a:gd name="connsiteX18594" fmla="*/ 8505777 w 8830208"/>
              <a:gd name="connsiteY18594" fmla="*/ 7607979 h 8856097"/>
              <a:gd name="connsiteX18595" fmla="*/ 8515302 w 8830208"/>
              <a:gd name="connsiteY18595" fmla="*/ 7617504 h 8856097"/>
              <a:gd name="connsiteX18596" fmla="*/ 8524827 w 8830208"/>
              <a:gd name="connsiteY18596" fmla="*/ 7607979 h 8856097"/>
              <a:gd name="connsiteX18597" fmla="*/ 8515302 w 8830208"/>
              <a:gd name="connsiteY18597" fmla="*/ 7598454 h 8856097"/>
              <a:gd name="connsiteX18598" fmla="*/ 8505777 w 8830208"/>
              <a:gd name="connsiteY18598" fmla="*/ 7607979 h 8856097"/>
              <a:gd name="connsiteX18599" fmla="*/ 8625630 w 8830208"/>
              <a:gd name="connsiteY18599" fmla="*/ 7606703 h 8856097"/>
              <a:gd name="connsiteX18600" fmla="*/ 8623888 w 8830208"/>
              <a:gd name="connsiteY18600" fmla="*/ 7624487 h 8856097"/>
              <a:gd name="connsiteX18601" fmla="*/ 8637098 w 8830208"/>
              <a:gd name="connsiteY18601" fmla="*/ 7606665 h 8856097"/>
              <a:gd name="connsiteX18602" fmla="*/ 8633089 w 8830208"/>
              <a:gd name="connsiteY18602" fmla="*/ 7594635 h 8856097"/>
              <a:gd name="connsiteX18603" fmla="*/ 8625630 w 8830208"/>
              <a:gd name="connsiteY18603" fmla="*/ 7606703 h 8856097"/>
              <a:gd name="connsiteX18604" fmla="*/ 6576965 w 8830208"/>
              <a:gd name="connsiteY18604" fmla="*/ 7617504 h 8856097"/>
              <a:gd name="connsiteX18605" fmla="*/ 6581165 w 8830208"/>
              <a:gd name="connsiteY18605" fmla="*/ 7627029 h 8856097"/>
              <a:gd name="connsiteX18606" fmla="*/ 6591253 w 8830208"/>
              <a:gd name="connsiteY18606" fmla="*/ 7617504 h 8856097"/>
              <a:gd name="connsiteX18607" fmla="*/ 6587052 w 8830208"/>
              <a:gd name="connsiteY18607" fmla="*/ 7607979 h 8856097"/>
              <a:gd name="connsiteX18608" fmla="*/ 6576965 w 8830208"/>
              <a:gd name="connsiteY18608" fmla="*/ 7617504 h 8856097"/>
              <a:gd name="connsiteX18609" fmla="*/ 7229428 w 8830208"/>
              <a:gd name="connsiteY18609" fmla="*/ 7617504 h 8856097"/>
              <a:gd name="connsiteX18610" fmla="*/ 7238953 w 8830208"/>
              <a:gd name="connsiteY18610" fmla="*/ 7627029 h 8856097"/>
              <a:gd name="connsiteX18611" fmla="*/ 7248478 w 8830208"/>
              <a:gd name="connsiteY18611" fmla="*/ 7617504 h 8856097"/>
              <a:gd name="connsiteX18612" fmla="*/ 7238953 w 8830208"/>
              <a:gd name="connsiteY18612" fmla="*/ 7607979 h 8856097"/>
              <a:gd name="connsiteX18613" fmla="*/ 7229428 w 8830208"/>
              <a:gd name="connsiteY18613" fmla="*/ 7617504 h 8856097"/>
              <a:gd name="connsiteX18614" fmla="*/ 8207417 w 8830208"/>
              <a:gd name="connsiteY18614" fmla="*/ 7621334 h 8856097"/>
              <a:gd name="connsiteX18615" fmla="*/ 8221351 w 8830208"/>
              <a:gd name="connsiteY18615" fmla="*/ 7640498 h 8856097"/>
              <a:gd name="connsiteX18616" fmla="*/ 8221047 w 8830208"/>
              <a:gd name="connsiteY18616" fmla="*/ 7607979 h 8856097"/>
              <a:gd name="connsiteX18617" fmla="*/ 8207417 w 8830208"/>
              <a:gd name="connsiteY18617" fmla="*/ 7621334 h 8856097"/>
              <a:gd name="connsiteX18618" fmla="*/ 8315278 w 8830208"/>
              <a:gd name="connsiteY18618" fmla="*/ 7622829 h 8856097"/>
              <a:gd name="connsiteX18619" fmla="*/ 8324803 w 8830208"/>
              <a:gd name="connsiteY18619" fmla="*/ 7631792 h 8856097"/>
              <a:gd name="connsiteX18620" fmla="*/ 8334328 w 8830208"/>
              <a:gd name="connsiteY18620" fmla="*/ 7616943 h 8856097"/>
              <a:gd name="connsiteX18621" fmla="*/ 8324803 w 8830208"/>
              <a:gd name="connsiteY18621" fmla="*/ 7607979 h 8856097"/>
              <a:gd name="connsiteX18622" fmla="*/ 8315278 w 8830208"/>
              <a:gd name="connsiteY18622" fmla="*/ 7622829 h 8856097"/>
              <a:gd name="connsiteX18623" fmla="*/ 6476953 w 8830208"/>
              <a:gd name="connsiteY18623" fmla="*/ 7627029 h 8856097"/>
              <a:gd name="connsiteX18624" fmla="*/ 6486478 w 8830208"/>
              <a:gd name="connsiteY18624" fmla="*/ 7636554 h 8856097"/>
              <a:gd name="connsiteX18625" fmla="*/ 6496003 w 8830208"/>
              <a:gd name="connsiteY18625" fmla="*/ 7627029 h 8856097"/>
              <a:gd name="connsiteX18626" fmla="*/ 6486478 w 8830208"/>
              <a:gd name="connsiteY18626" fmla="*/ 7617504 h 8856097"/>
              <a:gd name="connsiteX18627" fmla="*/ 6476953 w 8830208"/>
              <a:gd name="connsiteY18627" fmla="*/ 7627029 h 8856097"/>
              <a:gd name="connsiteX18628" fmla="*/ 7029403 w 8830208"/>
              <a:gd name="connsiteY18628" fmla="*/ 7627029 h 8856097"/>
              <a:gd name="connsiteX18629" fmla="*/ 7039490 w 8830208"/>
              <a:gd name="connsiteY18629" fmla="*/ 7636554 h 8856097"/>
              <a:gd name="connsiteX18630" fmla="*/ 7043690 w 8830208"/>
              <a:gd name="connsiteY18630" fmla="*/ 7627029 h 8856097"/>
              <a:gd name="connsiteX18631" fmla="*/ 7033603 w 8830208"/>
              <a:gd name="connsiteY18631" fmla="*/ 7617504 h 8856097"/>
              <a:gd name="connsiteX18632" fmla="*/ 7029403 w 8830208"/>
              <a:gd name="connsiteY18632" fmla="*/ 7627029 h 8856097"/>
              <a:gd name="connsiteX18633" fmla="*/ 7381828 w 8830208"/>
              <a:gd name="connsiteY18633" fmla="*/ 7632354 h 8856097"/>
              <a:gd name="connsiteX18634" fmla="*/ 7391353 w 8830208"/>
              <a:gd name="connsiteY18634" fmla="*/ 7641317 h 8856097"/>
              <a:gd name="connsiteX18635" fmla="*/ 7400878 w 8830208"/>
              <a:gd name="connsiteY18635" fmla="*/ 7626468 h 8856097"/>
              <a:gd name="connsiteX18636" fmla="*/ 7391353 w 8830208"/>
              <a:gd name="connsiteY18636" fmla="*/ 7617504 h 8856097"/>
              <a:gd name="connsiteX18637" fmla="*/ 7381828 w 8830208"/>
              <a:gd name="connsiteY18637" fmla="*/ 7632354 h 8856097"/>
              <a:gd name="connsiteX18638" fmla="*/ 7486603 w 8830208"/>
              <a:gd name="connsiteY18638" fmla="*/ 7627029 h 8856097"/>
              <a:gd name="connsiteX18639" fmla="*/ 7496128 w 8830208"/>
              <a:gd name="connsiteY18639" fmla="*/ 7636554 h 8856097"/>
              <a:gd name="connsiteX18640" fmla="*/ 7505653 w 8830208"/>
              <a:gd name="connsiteY18640" fmla="*/ 7627029 h 8856097"/>
              <a:gd name="connsiteX18641" fmla="*/ 7496128 w 8830208"/>
              <a:gd name="connsiteY18641" fmla="*/ 7617504 h 8856097"/>
              <a:gd name="connsiteX18642" fmla="*/ 7486603 w 8830208"/>
              <a:gd name="connsiteY18642" fmla="*/ 7627029 h 8856097"/>
              <a:gd name="connsiteX18643" fmla="*/ 7915228 w 8830208"/>
              <a:gd name="connsiteY18643" fmla="*/ 7627029 h 8856097"/>
              <a:gd name="connsiteX18644" fmla="*/ 7924753 w 8830208"/>
              <a:gd name="connsiteY18644" fmla="*/ 7636554 h 8856097"/>
              <a:gd name="connsiteX18645" fmla="*/ 7934278 w 8830208"/>
              <a:gd name="connsiteY18645" fmla="*/ 7627029 h 8856097"/>
              <a:gd name="connsiteX18646" fmla="*/ 7924753 w 8830208"/>
              <a:gd name="connsiteY18646" fmla="*/ 7617504 h 8856097"/>
              <a:gd name="connsiteX18647" fmla="*/ 7915228 w 8830208"/>
              <a:gd name="connsiteY18647" fmla="*/ 7627029 h 8856097"/>
              <a:gd name="connsiteX18648" fmla="*/ 8015240 w 8830208"/>
              <a:gd name="connsiteY18648" fmla="*/ 7627029 h 8856097"/>
              <a:gd name="connsiteX18649" fmla="*/ 8019440 w 8830208"/>
              <a:gd name="connsiteY18649" fmla="*/ 7636554 h 8856097"/>
              <a:gd name="connsiteX18650" fmla="*/ 8029528 w 8830208"/>
              <a:gd name="connsiteY18650" fmla="*/ 7627029 h 8856097"/>
              <a:gd name="connsiteX18651" fmla="*/ 8025327 w 8830208"/>
              <a:gd name="connsiteY18651" fmla="*/ 7617504 h 8856097"/>
              <a:gd name="connsiteX18652" fmla="*/ 8015240 w 8830208"/>
              <a:gd name="connsiteY18652" fmla="*/ 7627029 h 8856097"/>
              <a:gd name="connsiteX18653" fmla="*/ 8105728 w 8830208"/>
              <a:gd name="connsiteY18653" fmla="*/ 7631792 h 8856097"/>
              <a:gd name="connsiteX18654" fmla="*/ 8115253 w 8830208"/>
              <a:gd name="connsiteY18654" fmla="*/ 7646079 h 8856097"/>
              <a:gd name="connsiteX18655" fmla="*/ 8124778 w 8830208"/>
              <a:gd name="connsiteY18655" fmla="*/ 7631792 h 8856097"/>
              <a:gd name="connsiteX18656" fmla="*/ 8115253 w 8830208"/>
              <a:gd name="connsiteY18656" fmla="*/ 7617504 h 8856097"/>
              <a:gd name="connsiteX18657" fmla="*/ 8105728 w 8830208"/>
              <a:gd name="connsiteY18657" fmla="*/ 7631792 h 8856097"/>
              <a:gd name="connsiteX18658" fmla="*/ 8448627 w 8830208"/>
              <a:gd name="connsiteY18658" fmla="*/ 7632354 h 8856097"/>
              <a:gd name="connsiteX18659" fmla="*/ 8458305 w 8830208"/>
              <a:gd name="connsiteY18659" fmla="*/ 7641222 h 8856097"/>
              <a:gd name="connsiteX18660" fmla="*/ 8462506 w 8830208"/>
              <a:gd name="connsiteY18660" fmla="*/ 7626373 h 8856097"/>
              <a:gd name="connsiteX18661" fmla="*/ 8448627 w 8830208"/>
              <a:gd name="connsiteY18661" fmla="*/ 7632354 h 8856097"/>
              <a:gd name="connsiteX18662" fmla="*/ 8553402 w 8830208"/>
              <a:gd name="connsiteY18662" fmla="*/ 7631792 h 8856097"/>
              <a:gd name="connsiteX18663" fmla="*/ 8562927 w 8830208"/>
              <a:gd name="connsiteY18663" fmla="*/ 7646079 h 8856097"/>
              <a:gd name="connsiteX18664" fmla="*/ 8572452 w 8830208"/>
              <a:gd name="connsiteY18664" fmla="*/ 7631792 h 8856097"/>
              <a:gd name="connsiteX18665" fmla="*/ 8562927 w 8830208"/>
              <a:gd name="connsiteY18665" fmla="*/ 7617504 h 8856097"/>
              <a:gd name="connsiteX18666" fmla="*/ 8553402 w 8830208"/>
              <a:gd name="connsiteY18666" fmla="*/ 7631792 h 8856097"/>
              <a:gd name="connsiteX18667" fmla="*/ 8663950 w 8830208"/>
              <a:gd name="connsiteY18667" fmla="*/ 7632593 h 8856097"/>
              <a:gd name="connsiteX18668" fmla="*/ 8669484 w 8830208"/>
              <a:gd name="connsiteY18668" fmla="*/ 7643898 h 8856097"/>
              <a:gd name="connsiteX18669" fmla="*/ 8679037 w 8830208"/>
              <a:gd name="connsiteY18669" fmla="*/ 7617504 h 8856097"/>
              <a:gd name="connsiteX18670" fmla="*/ 8663950 w 8830208"/>
              <a:gd name="connsiteY18670" fmla="*/ 7632593 h 8856097"/>
              <a:gd name="connsiteX18671" fmla="*/ 8767324 w 8830208"/>
              <a:gd name="connsiteY18671" fmla="*/ 7627668 h 8856097"/>
              <a:gd name="connsiteX18672" fmla="*/ 8766124 w 8830208"/>
              <a:gd name="connsiteY18672" fmla="*/ 7642908 h 8856097"/>
              <a:gd name="connsiteX18673" fmla="*/ 8791527 w 8830208"/>
              <a:gd name="connsiteY18673" fmla="*/ 7626468 h 8856097"/>
              <a:gd name="connsiteX18674" fmla="*/ 8767324 w 8830208"/>
              <a:gd name="connsiteY18674" fmla="*/ 7627668 h 8856097"/>
              <a:gd name="connsiteX18675" fmla="*/ 6715078 w 8830208"/>
              <a:gd name="connsiteY18675" fmla="*/ 7637117 h 8856097"/>
              <a:gd name="connsiteX18676" fmla="*/ 6724603 w 8830208"/>
              <a:gd name="connsiteY18676" fmla="*/ 7641317 h 8856097"/>
              <a:gd name="connsiteX18677" fmla="*/ 6734128 w 8830208"/>
              <a:gd name="connsiteY18677" fmla="*/ 7631230 h 8856097"/>
              <a:gd name="connsiteX18678" fmla="*/ 6724603 w 8830208"/>
              <a:gd name="connsiteY18678" fmla="*/ 7627029 h 8856097"/>
              <a:gd name="connsiteX18679" fmla="*/ 6715078 w 8830208"/>
              <a:gd name="connsiteY18679" fmla="*/ 7637117 h 8856097"/>
              <a:gd name="connsiteX18680" fmla="*/ 7277053 w 8830208"/>
              <a:gd name="connsiteY18680" fmla="*/ 7641879 h 8856097"/>
              <a:gd name="connsiteX18681" fmla="*/ 7286578 w 8830208"/>
              <a:gd name="connsiteY18681" fmla="*/ 7650842 h 8856097"/>
              <a:gd name="connsiteX18682" fmla="*/ 7296103 w 8830208"/>
              <a:gd name="connsiteY18682" fmla="*/ 7635993 h 8856097"/>
              <a:gd name="connsiteX18683" fmla="*/ 7286578 w 8830208"/>
              <a:gd name="connsiteY18683" fmla="*/ 7627029 h 8856097"/>
              <a:gd name="connsiteX18684" fmla="*/ 7277053 w 8830208"/>
              <a:gd name="connsiteY18684" fmla="*/ 7641879 h 8856097"/>
              <a:gd name="connsiteX18685" fmla="*/ 8353378 w 8830208"/>
              <a:gd name="connsiteY18685" fmla="*/ 7641879 h 8856097"/>
              <a:gd name="connsiteX18686" fmla="*/ 8363055 w 8830208"/>
              <a:gd name="connsiteY18686" fmla="*/ 7650747 h 8856097"/>
              <a:gd name="connsiteX18687" fmla="*/ 8367256 w 8830208"/>
              <a:gd name="connsiteY18687" fmla="*/ 7635898 h 8856097"/>
              <a:gd name="connsiteX18688" fmla="*/ 8353378 w 8830208"/>
              <a:gd name="connsiteY18688" fmla="*/ 7641879 h 8856097"/>
              <a:gd name="connsiteX18689" fmla="*/ 6525330 w 8830208"/>
              <a:gd name="connsiteY18689" fmla="*/ 7651633 h 8856097"/>
              <a:gd name="connsiteX18690" fmla="*/ 6531083 w 8830208"/>
              <a:gd name="connsiteY18690" fmla="*/ 7657396 h 8856097"/>
              <a:gd name="connsiteX18691" fmla="*/ 6530331 w 8830208"/>
              <a:gd name="connsiteY18691" fmla="*/ 7639136 h 8856097"/>
              <a:gd name="connsiteX18692" fmla="*/ 6525330 w 8830208"/>
              <a:gd name="connsiteY18692" fmla="*/ 7651633 h 8856097"/>
              <a:gd name="connsiteX18693" fmla="*/ 6619828 w 8830208"/>
              <a:gd name="connsiteY18693" fmla="*/ 7646642 h 8856097"/>
              <a:gd name="connsiteX18694" fmla="*/ 6629353 w 8830208"/>
              <a:gd name="connsiteY18694" fmla="*/ 7650842 h 8856097"/>
              <a:gd name="connsiteX18695" fmla="*/ 6638878 w 8830208"/>
              <a:gd name="connsiteY18695" fmla="*/ 7640755 h 8856097"/>
              <a:gd name="connsiteX18696" fmla="*/ 6629353 w 8830208"/>
              <a:gd name="connsiteY18696" fmla="*/ 7636554 h 8856097"/>
              <a:gd name="connsiteX18697" fmla="*/ 6619828 w 8830208"/>
              <a:gd name="connsiteY18697" fmla="*/ 7646642 h 8856097"/>
              <a:gd name="connsiteX18698" fmla="*/ 7172278 w 8830208"/>
              <a:gd name="connsiteY18698" fmla="*/ 7651404 h 8856097"/>
              <a:gd name="connsiteX18699" fmla="*/ 7181803 w 8830208"/>
              <a:gd name="connsiteY18699" fmla="*/ 7660367 h 8856097"/>
              <a:gd name="connsiteX18700" fmla="*/ 7191328 w 8830208"/>
              <a:gd name="connsiteY18700" fmla="*/ 7645518 h 8856097"/>
              <a:gd name="connsiteX18701" fmla="*/ 7181803 w 8830208"/>
              <a:gd name="connsiteY18701" fmla="*/ 7636554 h 8856097"/>
              <a:gd name="connsiteX18702" fmla="*/ 7172278 w 8830208"/>
              <a:gd name="connsiteY18702" fmla="*/ 7651404 h 8856097"/>
              <a:gd name="connsiteX18703" fmla="*/ 7430205 w 8830208"/>
              <a:gd name="connsiteY18703" fmla="*/ 7651633 h 8856097"/>
              <a:gd name="connsiteX18704" fmla="*/ 7435958 w 8830208"/>
              <a:gd name="connsiteY18704" fmla="*/ 7657396 h 8856097"/>
              <a:gd name="connsiteX18705" fmla="*/ 7435206 w 8830208"/>
              <a:gd name="connsiteY18705" fmla="*/ 7639136 h 8856097"/>
              <a:gd name="connsiteX18706" fmla="*/ 7430205 w 8830208"/>
              <a:gd name="connsiteY18706" fmla="*/ 7651633 h 8856097"/>
              <a:gd name="connsiteX18707" fmla="*/ 7619953 w 8830208"/>
              <a:gd name="connsiteY18707" fmla="*/ 7646079 h 8856097"/>
              <a:gd name="connsiteX18708" fmla="*/ 7629478 w 8830208"/>
              <a:gd name="connsiteY18708" fmla="*/ 7655604 h 8856097"/>
              <a:gd name="connsiteX18709" fmla="*/ 7639003 w 8830208"/>
              <a:gd name="connsiteY18709" fmla="*/ 7646079 h 8856097"/>
              <a:gd name="connsiteX18710" fmla="*/ 7629478 w 8830208"/>
              <a:gd name="connsiteY18710" fmla="*/ 7636554 h 8856097"/>
              <a:gd name="connsiteX18711" fmla="*/ 7619953 w 8830208"/>
              <a:gd name="connsiteY18711" fmla="*/ 7646079 h 8856097"/>
              <a:gd name="connsiteX18712" fmla="*/ 7963605 w 8830208"/>
              <a:gd name="connsiteY18712" fmla="*/ 7651633 h 8856097"/>
              <a:gd name="connsiteX18713" fmla="*/ 7969358 w 8830208"/>
              <a:gd name="connsiteY18713" fmla="*/ 7657396 h 8856097"/>
              <a:gd name="connsiteX18714" fmla="*/ 7968606 w 8830208"/>
              <a:gd name="connsiteY18714" fmla="*/ 7639136 h 8856097"/>
              <a:gd name="connsiteX18715" fmla="*/ 7963605 w 8830208"/>
              <a:gd name="connsiteY18715" fmla="*/ 7651633 h 8856097"/>
              <a:gd name="connsiteX18716" fmla="*/ 8053340 w 8830208"/>
              <a:gd name="connsiteY18716" fmla="*/ 7646079 h 8856097"/>
              <a:gd name="connsiteX18717" fmla="*/ 8057540 w 8830208"/>
              <a:gd name="connsiteY18717" fmla="*/ 7655604 h 8856097"/>
              <a:gd name="connsiteX18718" fmla="*/ 8067628 w 8830208"/>
              <a:gd name="connsiteY18718" fmla="*/ 7646079 h 8856097"/>
              <a:gd name="connsiteX18719" fmla="*/ 8063427 w 8830208"/>
              <a:gd name="connsiteY18719" fmla="*/ 7636554 h 8856097"/>
              <a:gd name="connsiteX18720" fmla="*/ 8053340 w 8830208"/>
              <a:gd name="connsiteY18720" fmla="*/ 7646079 h 8856097"/>
              <a:gd name="connsiteX18721" fmla="*/ 8144647 w 8830208"/>
              <a:gd name="connsiteY18721" fmla="*/ 7659424 h 8856097"/>
              <a:gd name="connsiteX18722" fmla="*/ 8137617 w 8830208"/>
              <a:gd name="connsiteY18722" fmla="*/ 7697524 h 8856097"/>
              <a:gd name="connsiteX18723" fmla="*/ 8152533 w 8830208"/>
              <a:gd name="connsiteY18723" fmla="*/ 7680360 h 8856097"/>
              <a:gd name="connsiteX18724" fmla="*/ 8159563 w 8830208"/>
              <a:gd name="connsiteY18724" fmla="*/ 7642260 h 8856097"/>
              <a:gd name="connsiteX18725" fmla="*/ 8144647 w 8830208"/>
              <a:gd name="connsiteY18725" fmla="*/ 7659424 h 8856097"/>
              <a:gd name="connsiteX18726" fmla="*/ 8248603 w 8830208"/>
              <a:gd name="connsiteY18726" fmla="*/ 7650842 h 8856097"/>
              <a:gd name="connsiteX18727" fmla="*/ 8258128 w 8830208"/>
              <a:gd name="connsiteY18727" fmla="*/ 7665129 h 8856097"/>
              <a:gd name="connsiteX18728" fmla="*/ 8267653 w 8830208"/>
              <a:gd name="connsiteY18728" fmla="*/ 7650842 h 8856097"/>
              <a:gd name="connsiteX18729" fmla="*/ 8258128 w 8830208"/>
              <a:gd name="connsiteY18729" fmla="*/ 7636554 h 8856097"/>
              <a:gd name="connsiteX18730" fmla="*/ 8248603 w 8830208"/>
              <a:gd name="connsiteY18730" fmla="*/ 7650842 h 8856097"/>
              <a:gd name="connsiteX18731" fmla="*/ 8706478 w 8830208"/>
              <a:gd name="connsiteY18731" fmla="*/ 7650033 h 8856097"/>
              <a:gd name="connsiteX18732" fmla="*/ 8699840 w 8830208"/>
              <a:gd name="connsiteY18732" fmla="*/ 7671864 h 8856097"/>
              <a:gd name="connsiteX18733" fmla="*/ 8723195 w 8830208"/>
              <a:gd name="connsiteY18733" fmla="*/ 7645870 h 8856097"/>
              <a:gd name="connsiteX18734" fmla="*/ 8706478 w 8830208"/>
              <a:gd name="connsiteY18734" fmla="*/ 7650033 h 8856097"/>
              <a:gd name="connsiteX18735" fmla="*/ 6430080 w 8830208"/>
              <a:gd name="connsiteY18735" fmla="*/ 7661158 h 8856097"/>
              <a:gd name="connsiteX18736" fmla="*/ 6435833 w 8830208"/>
              <a:gd name="connsiteY18736" fmla="*/ 7666921 h 8856097"/>
              <a:gd name="connsiteX18737" fmla="*/ 6435081 w 8830208"/>
              <a:gd name="connsiteY18737" fmla="*/ 7648661 h 8856097"/>
              <a:gd name="connsiteX18738" fmla="*/ 6430080 w 8830208"/>
              <a:gd name="connsiteY18738" fmla="*/ 7661158 h 8856097"/>
              <a:gd name="connsiteX18739" fmla="*/ 6862715 w 8830208"/>
              <a:gd name="connsiteY18739" fmla="*/ 7655604 h 8856097"/>
              <a:gd name="connsiteX18740" fmla="*/ 6872802 w 8830208"/>
              <a:gd name="connsiteY18740" fmla="*/ 7665129 h 8856097"/>
              <a:gd name="connsiteX18741" fmla="*/ 6877003 w 8830208"/>
              <a:gd name="connsiteY18741" fmla="*/ 7655604 h 8856097"/>
              <a:gd name="connsiteX18742" fmla="*/ 6866915 w 8830208"/>
              <a:gd name="connsiteY18742" fmla="*/ 7646079 h 8856097"/>
              <a:gd name="connsiteX18743" fmla="*/ 6862715 w 8830208"/>
              <a:gd name="connsiteY18743" fmla="*/ 7655604 h 8856097"/>
              <a:gd name="connsiteX18744" fmla="*/ 6967490 w 8830208"/>
              <a:gd name="connsiteY18744" fmla="*/ 7655604 h 8856097"/>
              <a:gd name="connsiteX18745" fmla="*/ 6977577 w 8830208"/>
              <a:gd name="connsiteY18745" fmla="*/ 7665129 h 8856097"/>
              <a:gd name="connsiteX18746" fmla="*/ 6981778 w 8830208"/>
              <a:gd name="connsiteY18746" fmla="*/ 7655604 h 8856097"/>
              <a:gd name="connsiteX18747" fmla="*/ 6971690 w 8830208"/>
              <a:gd name="connsiteY18747" fmla="*/ 7646079 h 8856097"/>
              <a:gd name="connsiteX18748" fmla="*/ 6967490 w 8830208"/>
              <a:gd name="connsiteY18748" fmla="*/ 7655604 h 8856097"/>
              <a:gd name="connsiteX18749" fmla="*/ 7072265 w 8830208"/>
              <a:gd name="connsiteY18749" fmla="*/ 7655604 h 8856097"/>
              <a:gd name="connsiteX18750" fmla="*/ 7082352 w 8830208"/>
              <a:gd name="connsiteY18750" fmla="*/ 7665129 h 8856097"/>
              <a:gd name="connsiteX18751" fmla="*/ 7086553 w 8830208"/>
              <a:gd name="connsiteY18751" fmla="*/ 7655604 h 8856097"/>
              <a:gd name="connsiteX18752" fmla="*/ 7076465 w 8830208"/>
              <a:gd name="connsiteY18752" fmla="*/ 7646079 h 8856097"/>
              <a:gd name="connsiteX18753" fmla="*/ 7072265 w 8830208"/>
              <a:gd name="connsiteY18753" fmla="*/ 7655604 h 8856097"/>
              <a:gd name="connsiteX18754" fmla="*/ 7320706 w 8830208"/>
              <a:gd name="connsiteY18754" fmla="*/ 7654328 h 8856097"/>
              <a:gd name="connsiteX18755" fmla="*/ 7318963 w 8830208"/>
              <a:gd name="connsiteY18755" fmla="*/ 7672112 h 8856097"/>
              <a:gd name="connsiteX18756" fmla="*/ 7332174 w 8830208"/>
              <a:gd name="connsiteY18756" fmla="*/ 7654290 h 8856097"/>
              <a:gd name="connsiteX18757" fmla="*/ 7328164 w 8830208"/>
              <a:gd name="connsiteY18757" fmla="*/ 7642260 h 8856097"/>
              <a:gd name="connsiteX18758" fmla="*/ 7320706 w 8830208"/>
              <a:gd name="connsiteY18758" fmla="*/ 7654328 h 8856097"/>
              <a:gd name="connsiteX18759" fmla="*/ 7753303 w 8830208"/>
              <a:gd name="connsiteY18759" fmla="*/ 7656167 h 8856097"/>
              <a:gd name="connsiteX18760" fmla="*/ 7762828 w 8830208"/>
              <a:gd name="connsiteY18760" fmla="*/ 7660367 h 8856097"/>
              <a:gd name="connsiteX18761" fmla="*/ 7772353 w 8830208"/>
              <a:gd name="connsiteY18761" fmla="*/ 7650280 h 8856097"/>
              <a:gd name="connsiteX18762" fmla="*/ 7762828 w 8830208"/>
              <a:gd name="connsiteY18762" fmla="*/ 7646079 h 8856097"/>
              <a:gd name="connsiteX18763" fmla="*/ 7753303 w 8830208"/>
              <a:gd name="connsiteY18763" fmla="*/ 7656167 h 8856097"/>
              <a:gd name="connsiteX18764" fmla="*/ 8486727 w 8830208"/>
              <a:gd name="connsiteY18764" fmla="*/ 7660929 h 8856097"/>
              <a:gd name="connsiteX18765" fmla="*/ 8496252 w 8830208"/>
              <a:gd name="connsiteY18765" fmla="*/ 7669892 h 8856097"/>
              <a:gd name="connsiteX18766" fmla="*/ 8505777 w 8830208"/>
              <a:gd name="connsiteY18766" fmla="*/ 7655043 h 8856097"/>
              <a:gd name="connsiteX18767" fmla="*/ 8496252 w 8830208"/>
              <a:gd name="connsiteY18767" fmla="*/ 7646079 h 8856097"/>
              <a:gd name="connsiteX18768" fmla="*/ 8486727 w 8830208"/>
              <a:gd name="connsiteY18768" fmla="*/ 7660929 h 8856097"/>
              <a:gd name="connsiteX18769" fmla="*/ 8601027 w 8830208"/>
              <a:gd name="connsiteY18769" fmla="*/ 7660929 h 8856097"/>
              <a:gd name="connsiteX18770" fmla="*/ 8610552 w 8830208"/>
              <a:gd name="connsiteY18770" fmla="*/ 7669892 h 8856097"/>
              <a:gd name="connsiteX18771" fmla="*/ 8620077 w 8830208"/>
              <a:gd name="connsiteY18771" fmla="*/ 7655043 h 8856097"/>
              <a:gd name="connsiteX18772" fmla="*/ 8610552 w 8830208"/>
              <a:gd name="connsiteY18772" fmla="*/ 7646079 h 8856097"/>
              <a:gd name="connsiteX18773" fmla="*/ 8601027 w 8830208"/>
              <a:gd name="connsiteY18773" fmla="*/ 7660929 h 8856097"/>
              <a:gd name="connsiteX18774" fmla="*/ 6657928 w 8830208"/>
              <a:gd name="connsiteY18774" fmla="*/ 7665129 h 8856097"/>
              <a:gd name="connsiteX18775" fmla="*/ 6667453 w 8830208"/>
              <a:gd name="connsiteY18775" fmla="*/ 7674654 h 8856097"/>
              <a:gd name="connsiteX18776" fmla="*/ 6676978 w 8830208"/>
              <a:gd name="connsiteY18776" fmla="*/ 7665129 h 8856097"/>
              <a:gd name="connsiteX18777" fmla="*/ 6667453 w 8830208"/>
              <a:gd name="connsiteY18777" fmla="*/ 7655604 h 8856097"/>
              <a:gd name="connsiteX18778" fmla="*/ 6657928 w 8830208"/>
              <a:gd name="connsiteY18778" fmla="*/ 7665129 h 8856097"/>
              <a:gd name="connsiteX18779" fmla="*/ 7215550 w 8830208"/>
              <a:gd name="connsiteY18779" fmla="*/ 7664473 h 8856097"/>
              <a:gd name="connsiteX18780" fmla="*/ 7219750 w 8830208"/>
              <a:gd name="connsiteY18780" fmla="*/ 7679322 h 8856097"/>
              <a:gd name="connsiteX18781" fmla="*/ 7229428 w 8830208"/>
              <a:gd name="connsiteY18781" fmla="*/ 7670454 h 8856097"/>
              <a:gd name="connsiteX18782" fmla="*/ 7215550 w 8830208"/>
              <a:gd name="connsiteY18782" fmla="*/ 7664473 h 8856097"/>
              <a:gd name="connsiteX18783" fmla="*/ 7658053 w 8830208"/>
              <a:gd name="connsiteY18783" fmla="*/ 7665129 h 8856097"/>
              <a:gd name="connsiteX18784" fmla="*/ 7667578 w 8830208"/>
              <a:gd name="connsiteY18784" fmla="*/ 7674654 h 8856097"/>
              <a:gd name="connsiteX18785" fmla="*/ 7677103 w 8830208"/>
              <a:gd name="connsiteY18785" fmla="*/ 7665129 h 8856097"/>
              <a:gd name="connsiteX18786" fmla="*/ 7667578 w 8830208"/>
              <a:gd name="connsiteY18786" fmla="*/ 7655604 h 8856097"/>
              <a:gd name="connsiteX18787" fmla="*/ 7658053 w 8830208"/>
              <a:gd name="connsiteY18787" fmla="*/ 7665129 h 8856097"/>
              <a:gd name="connsiteX18788" fmla="*/ 8091850 w 8830208"/>
              <a:gd name="connsiteY18788" fmla="*/ 7664473 h 8856097"/>
              <a:gd name="connsiteX18789" fmla="*/ 8096050 w 8830208"/>
              <a:gd name="connsiteY18789" fmla="*/ 7679322 h 8856097"/>
              <a:gd name="connsiteX18790" fmla="*/ 8105728 w 8830208"/>
              <a:gd name="connsiteY18790" fmla="*/ 7670454 h 8856097"/>
              <a:gd name="connsiteX18791" fmla="*/ 8091850 w 8830208"/>
              <a:gd name="connsiteY18791" fmla="*/ 7664473 h 8856097"/>
              <a:gd name="connsiteX18792" fmla="*/ 8292256 w 8830208"/>
              <a:gd name="connsiteY18792" fmla="*/ 7663853 h 8856097"/>
              <a:gd name="connsiteX18793" fmla="*/ 8290513 w 8830208"/>
              <a:gd name="connsiteY18793" fmla="*/ 7681637 h 8856097"/>
              <a:gd name="connsiteX18794" fmla="*/ 8303724 w 8830208"/>
              <a:gd name="connsiteY18794" fmla="*/ 7663815 h 8856097"/>
              <a:gd name="connsiteX18795" fmla="*/ 8299714 w 8830208"/>
              <a:gd name="connsiteY18795" fmla="*/ 7651785 h 8856097"/>
              <a:gd name="connsiteX18796" fmla="*/ 8292256 w 8830208"/>
              <a:gd name="connsiteY18796" fmla="*/ 7663853 h 8856097"/>
              <a:gd name="connsiteX18797" fmla="*/ 6905578 w 8830208"/>
              <a:gd name="connsiteY18797" fmla="*/ 7674654 h 8856097"/>
              <a:gd name="connsiteX18798" fmla="*/ 6915665 w 8830208"/>
              <a:gd name="connsiteY18798" fmla="*/ 7684179 h 8856097"/>
              <a:gd name="connsiteX18799" fmla="*/ 6919865 w 8830208"/>
              <a:gd name="connsiteY18799" fmla="*/ 7674654 h 8856097"/>
              <a:gd name="connsiteX18800" fmla="*/ 6909778 w 8830208"/>
              <a:gd name="connsiteY18800" fmla="*/ 7665129 h 8856097"/>
              <a:gd name="connsiteX18801" fmla="*/ 6905578 w 8830208"/>
              <a:gd name="connsiteY18801" fmla="*/ 7674654 h 8856097"/>
              <a:gd name="connsiteX18802" fmla="*/ 7010353 w 8830208"/>
              <a:gd name="connsiteY18802" fmla="*/ 7674654 h 8856097"/>
              <a:gd name="connsiteX18803" fmla="*/ 7019878 w 8830208"/>
              <a:gd name="connsiteY18803" fmla="*/ 7684179 h 8856097"/>
              <a:gd name="connsiteX18804" fmla="*/ 7029403 w 8830208"/>
              <a:gd name="connsiteY18804" fmla="*/ 7674654 h 8856097"/>
              <a:gd name="connsiteX18805" fmla="*/ 7019878 w 8830208"/>
              <a:gd name="connsiteY18805" fmla="*/ 7665129 h 8856097"/>
              <a:gd name="connsiteX18806" fmla="*/ 7010353 w 8830208"/>
              <a:gd name="connsiteY18806" fmla="*/ 7674654 h 8856097"/>
              <a:gd name="connsiteX18807" fmla="*/ 7115128 w 8830208"/>
              <a:gd name="connsiteY18807" fmla="*/ 7674654 h 8856097"/>
              <a:gd name="connsiteX18808" fmla="*/ 7124653 w 8830208"/>
              <a:gd name="connsiteY18808" fmla="*/ 7684179 h 8856097"/>
              <a:gd name="connsiteX18809" fmla="*/ 7134178 w 8830208"/>
              <a:gd name="connsiteY18809" fmla="*/ 7674654 h 8856097"/>
              <a:gd name="connsiteX18810" fmla="*/ 7124653 w 8830208"/>
              <a:gd name="connsiteY18810" fmla="*/ 7665129 h 8856097"/>
              <a:gd name="connsiteX18811" fmla="*/ 7115128 w 8830208"/>
              <a:gd name="connsiteY18811" fmla="*/ 7674654 h 8856097"/>
              <a:gd name="connsiteX18812" fmla="*/ 7467553 w 8830208"/>
              <a:gd name="connsiteY18812" fmla="*/ 7679979 h 8856097"/>
              <a:gd name="connsiteX18813" fmla="*/ 7477078 w 8830208"/>
              <a:gd name="connsiteY18813" fmla="*/ 7688942 h 8856097"/>
              <a:gd name="connsiteX18814" fmla="*/ 7486603 w 8830208"/>
              <a:gd name="connsiteY18814" fmla="*/ 7674093 h 8856097"/>
              <a:gd name="connsiteX18815" fmla="*/ 7477078 w 8830208"/>
              <a:gd name="connsiteY18815" fmla="*/ 7665129 h 8856097"/>
              <a:gd name="connsiteX18816" fmla="*/ 7467553 w 8830208"/>
              <a:gd name="connsiteY18816" fmla="*/ 7679979 h 8856097"/>
              <a:gd name="connsiteX18817" fmla="*/ 8178736 w 8830208"/>
              <a:gd name="connsiteY18817" fmla="*/ 7685837 h 8856097"/>
              <a:gd name="connsiteX18818" fmla="*/ 8197234 w 8830208"/>
              <a:gd name="connsiteY18818" fmla="*/ 7702134 h 8856097"/>
              <a:gd name="connsiteX18819" fmla="*/ 8197330 w 8830208"/>
              <a:gd name="connsiteY18819" fmla="*/ 7665129 h 8856097"/>
              <a:gd name="connsiteX18820" fmla="*/ 8178736 w 8830208"/>
              <a:gd name="connsiteY18820" fmla="*/ 7685837 h 8856097"/>
              <a:gd name="connsiteX18821" fmla="*/ 8529294 w 8830208"/>
              <a:gd name="connsiteY18821" fmla="*/ 7675131 h 8856097"/>
              <a:gd name="connsiteX18822" fmla="*/ 8544868 w 8830208"/>
              <a:gd name="connsiteY18822" fmla="*/ 7686999 h 8856097"/>
              <a:gd name="connsiteX18823" fmla="*/ 8545363 w 8830208"/>
              <a:gd name="connsiteY18823" fmla="*/ 7670816 h 8856097"/>
              <a:gd name="connsiteX18824" fmla="*/ 8529294 w 8830208"/>
              <a:gd name="connsiteY18824" fmla="*/ 7675131 h 8856097"/>
              <a:gd name="connsiteX18825" fmla="*/ 8644680 w 8830208"/>
              <a:gd name="connsiteY18825" fmla="*/ 7673378 h 8856097"/>
              <a:gd name="connsiteX18826" fmla="*/ 8642938 w 8830208"/>
              <a:gd name="connsiteY18826" fmla="*/ 7691162 h 8856097"/>
              <a:gd name="connsiteX18827" fmla="*/ 8656148 w 8830208"/>
              <a:gd name="connsiteY18827" fmla="*/ 7673340 h 8856097"/>
              <a:gd name="connsiteX18828" fmla="*/ 8652139 w 8830208"/>
              <a:gd name="connsiteY18828" fmla="*/ 7661310 h 8856097"/>
              <a:gd name="connsiteX18829" fmla="*/ 8644680 w 8830208"/>
              <a:gd name="connsiteY18829" fmla="*/ 7673378 h 8856097"/>
              <a:gd name="connsiteX18830" fmla="*/ 8740150 w 8830208"/>
              <a:gd name="connsiteY18830" fmla="*/ 7680218 h 8856097"/>
              <a:gd name="connsiteX18831" fmla="*/ 8745684 w 8830208"/>
              <a:gd name="connsiteY18831" fmla="*/ 7691523 h 8856097"/>
              <a:gd name="connsiteX18832" fmla="*/ 8755237 w 8830208"/>
              <a:gd name="connsiteY18832" fmla="*/ 7665129 h 8856097"/>
              <a:gd name="connsiteX18833" fmla="*/ 8740150 w 8830208"/>
              <a:gd name="connsiteY18833" fmla="*/ 7680218 h 8856097"/>
              <a:gd name="connsiteX18834" fmla="*/ 6468180 w 8830208"/>
              <a:gd name="connsiteY18834" fmla="*/ 7689733 h 8856097"/>
              <a:gd name="connsiteX18835" fmla="*/ 6473933 w 8830208"/>
              <a:gd name="connsiteY18835" fmla="*/ 7695496 h 8856097"/>
              <a:gd name="connsiteX18836" fmla="*/ 6473181 w 8830208"/>
              <a:gd name="connsiteY18836" fmla="*/ 7677236 h 8856097"/>
              <a:gd name="connsiteX18837" fmla="*/ 6468180 w 8830208"/>
              <a:gd name="connsiteY18837" fmla="*/ 7689733 h 8856097"/>
              <a:gd name="connsiteX18838" fmla="*/ 6700790 w 8830208"/>
              <a:gd name="connsiteY18838" fmla="*/ 7684179 h 8856097"/>
              <a:gd name="connsiteX18839" fmla="*/ 6704990 w 8830208"/>
              <a:gd name="connsiteY18839" fmla="*/ 7693704 h 8856097"/>
              <a:gd name="connsiteX18840" fmla="*/ 6715078 w 8830208"/>
              <a:gd name="connsiteY18840" fmla="*/ 7684179 h 8856097"/>
              <a:gd name="connsiteX18841" fmla="*/ 6710877 w 8830208"/>
              <a:gd name="connsiteY18841" fmla="*/ 7674654 h 8856097"/>
              <a:gd name="connsiteX18842" fmla="*/ 6700790 w 8830208"/>
              <a:gd name="connsiteY18842" fmla="*/ 7684179 h 8856097"/>
              <a:gd name="connsiteX18843" fmla="*/ 7362778 w 8830208"/>
              <a:gd name="connsiteY18843" fmla="*/ 7684179 h 8856097"/>
              <a:gd name="connsiteX18844" fmla="*/ 7372303 w 8830208"/>
              <a:gd name="connsiteY18844" fmla="*/ 7693704 h 8856097"/>
              <a:gd name="connsiteX18845" fmla="*/ 7381828 w 8830208"/>
              <a:gd name="connsiteY18845" fmla="*/ 7684179 h 8856097"/>
              <a:gd name="connsiteX18846" fmla="*/ 7372303 w 8830208"/>
              <a:gd name="connsiteY18846" fmla="*/ 7674654 h 8856097"/>
              <a:gd name="connsiteX18847" fmla="*/ 7362778 w 8830208"/>
              <a:gd name="connsiteY18847" fmla="*/ 7684179 h 8856097"/>
              <a:gd name="connsiteX18848" fmla="*/ 8039805 w 8830208"/>
              <a:gd name="connsiteY18848" fmla="*/ 7689733 h 8856097"/>
              <a:gd name="connsiteX18849" fmla="*/ 8045558 w 8830208"/>
              <a:gd name="connsiteY18849" fmla="*/ 7695496 h 8856097"/>
              <a:gd name="connsiteX18850" fmla="*/ 8044806 w 8830208"/>
              <a:gd name="connsiteY18850" fmla="*/ 7677236 h 8856097"/>
              <a:gd name="connsiteX18851" fmla="*/ 8039805 w 8830208"/>
              <a:gd name="connsiteY18851" fmla="*/ 7689733 h 8856097"/>
              <a:gd name="connsiteX18852" fmla="*/ 8420052 w 8830208"/>
              <a:gd name="connsiteY18852" fmla="*/ 7684179 h 8856097"/>
              <a:gd name="connsiteX18853" fmla="*/ 8429577 w 8830208"/>
              <a:gd name="connsiteY18853" fmla="*/ 7693704 h 8856097"/>
              <a:gd name="connsiteX18854" fmla="*/ 8439102 w 8830208"/>
              <a:gd name="connsiteY18854" fmla="*/ 7684179 h 8856097"/>
              <a:gd name="connsiteX18855" fmla="*/ 8429577 w 8830208"/>
              <a:gd name="connsiteY18855" fmla="*/ 7674654 h 8856097"/>
              <a:gd name="connsiteX18856" fmla="*/ 8420052 w 8830208"/>
              <a:gd name="connsiteY18856" fmla="*/ 7684179 h 8856097"/>
              <a:gd name="connsiteX18857" fmla="*/ 6600778 w 8830208"/>
              <a:gd name="connsiteY18857" fmla="*/ 7693704 h 8856097"/>
              <a:gd name="connsiteX18858" fmla="*/ 6610303 w 8830208"/>
              <a:gd name="connsiteY18858" fmla="*/ 7703229 h 8856097"/>
              <a:gd name="connsiteX18859" fmla="*/ 6619828 w 8830208"/>
              <a:gd name="connsiteY18859" fmla="*/ 7693704 h 8856097"/>
              <a:gd name="connsiteX18860" fmla="*/ 6610303 w 8830208"/>
              <a:gd name="connsiteY18860" fmla="*/ 7684179 h 8856097"/>
              <a:gd name="connsiteX18861" fmla="*/ 6600778 w 8830208"/>
              <a:gd name="connsiteY18861" fmla="*/ 7693704 h 8856097"/>
              <a:gd name="connsiteX18862" fmla="*/ 7258003 w 8830208"/>
              <a:gd name="connsiteY18862" fmla="*/ 7693704 h 8856097"/>
              <a:gd name="connsiteX18863" fmla="*/ 7267528 w 8830208"/>
              <a:gd name="connsiteY18863" fmla="*/ 7703229 h 8856097"/>
              <a:gd name="connsiteX18864" fmla="*/ 7277053 w 8830208"/>
              <a:gd name="connsiteY18864" fmla="*/ 7693704 h 8856097"/>
              <a:gd name="connsiteX18865" fmla="*/ 7267528 w 8830208"/>
              <a:gd name="connsiteY18865" fmla="*/ 7684179 h 8856097"/>
              <a:gd name="connsiteX18866" fmla="*/ 7258003 w 8830208"/>
              <a:gd name="connsiteY18866" fmla="*/ 7693704 h 8856097"/>
              <a:gd name="connsiteX18867" fmla="*/ 7510825 w 8830208"/>
              <a:gd name="connsiteY18867" fmla="*/ 7693048 h 8856097"/>
              <a:gd name="connsiteX18868" fmla="*/ 7515025 w 8830208"/>
              <a:gd name="connsiteY18868" fmla="*/ 7707897 h 8856097"/>
              <a:gd name="connsiteX18869" fmla="*/ 7524703 w 8830208"/>
              <a:gd name="connsiteY18869" fmla="*/ 7699029 h 8856097"/>
              <a:gd name="connsiteX18870" fmla="*/ 7510825 w 8830208"/>
              <a:gd name="connsiteY18870" fmla="*/ 7693048 h 8856097"/>
              <a:gd name="connsiteX18871" fmla="*/ 7943803 w 8830208"/>
              <a:gd name="connsiteY18871" fmla="*/ 7693704 h 8856097"/>
              <a:gd name="connsiteX18872" fmla="*/ 7953890 w 8830208"/>
              <a:gd name="connsiteY18872" fmla="*/ 7703229 h 8856097"/>
              <a:gd name="connsiteX18873" fmla="*/ 7958090 w 8830208"/>
              <a:gd name="connsiteY18873" fmla="*/ 7693704 h 8856097"/>
              <a:gd name="connsiteX18874" fmla="*/ 7948003 w 8830208"/>
              <a:gd name="connsiteY18874" fmla="*/ 7684179 h 8856097"/>
              <a:gd name="connsiteX18875" fmla="*/ 7943803 w 8830208"/>
              <a:gd name="connsiteY18875" fmla="*/ 7693704 h 8856097"/>
              <a:gd name="connsiteX18876" fmla="*/ 8229553 w 8830208"/>
              <a:gd name="connsiteY18876" fmla="*/ 7700534 h 8856097"/>
              <a:gd name="connsiteX18877" fmla="*/ 8217646 w 8830208"/>
              <a:gd name="connsiteY18877" fmla="*/ 7725061 h 8856097"/>
              <a:gd name="connsiteX18878" fmla="*/ 8205740 w 8830208"/>
              <a:gd name="connsiteY18878" fmla="*/ 7729423 h 8856097"/>
              <a:gd name="connsiteX18879" fmla="*/ 8217294 w 8830208"/>
              <a:gd name="connsiteY18879" fmla="*/ 7741692 h 8856097"/>
              <a:gd name="connsiteX18880" fmla="*/ 8228848 w 8830208"/>
              <a:gd name="connsiteY18880" fmla="*/ 7753960 h 8856097"/>
              <a:gd name="connsiteX18881" fmla="*/ 8239078 w 8830208"/>
              <a:gd name="connsiteY18881" fmla="*/ 7727042 h 8856097"/>
              <a:gd name="connsiteX18882" fmla="*/ 8239430 w 8830208"/>
              <a:gd name="connsiteY18882" fmla="*/ 7690247 h 8856097"/>
              <a:gd name="connsiteX18883" fmla="*/ 8229553 w 8830208"/>
              <a:gd name="connsiteY18883" fmla="*/ 7700534 h 8856097"/>
              <a:gd name="connsiteX18884" fmla="*/ 8329975 w 8830208"/>
              <a:gd name="connsiteY18884" fmla="*/ 7693048 h 8856097"/>
              <a:gd name="connsiteX18885" fmla="*/ 8334175 w 8830208"/>
              <a:gd name="connsiteY18885" fmla="*/ 7707897 h 8856097"/>
              <a:gd name="connsiteX18886" fmla="*/ 8343853 w 8830208"/>
              <a:gd name="connsiteY18886" fmla="*/ 7699029 h 8856097"/>
              <a:gd name="connsiteX18887" fmla="*/ 8329975 w 8830208"/>
              <a:gd name="connsiteY18887" fmla="*/ 7693048 h 8856097"/>
              <a:gd name="connsiteX18888" fmla="*/ 6848428 w 8830208"/>
              <a:gd name="connsiteY18888" fmla="*/ 7703229 h 8856097"/>
              <a:gd name="connsiteX18889" fmla="*/ 6858515 w 8830208"/>
              <a:gd name="connsiteY18889" fmla="*/ 7712754 h 8856097"/>
              <a:gd name="connsiteX18890" fmla="*/ 6862715 w 8830208"/>
              <a:gd name="connsiteY18890" fmla="*/ 7703229 h 8856097"/>
              <a:gd name="connsiteX18891" fmla="*/ 6852628 w 8830208"/>
              <a:gd name="connsiteY18891" fmla="*/ 7693704 h 8856097"/>
              <a:gd name="connsiteX18892" fmla="*/ 6848428 w 8830208"/>
              <a:gd name="connsiteY18892" fmla="*/ 7703229 h 8856097"/>
              <a:gd name="connsiteX18893" fmla="*/ 7057978 w 8830208"/>
              <a:gd name="connsiteY18893" fmla="*/ 7703792 h 8856097"/>
              <a:gd name="connsiteX18894" fmla="*/ 7067503 w 8830208"/>
              <a:gd name="connsiteY18894" fmla="*/ 7707992 h 8856097"/>
              <a:gd name="connsiteX18895" fmla="*/ 7077028 w 8830208"/>
              <a:gd name="connsiteY18895" fmla="*/ 7697905 h 8856097"/>
              <a:gd name="connsiteX18896" fmla="*/ 7067503 w 8830208"/>
              <a:gd name="connsiteY18896" fmla="*/ 7693704 h 8856097"/>
              <a:gd name="connsiteX18897" fmla="*/ 7057978 w 8830208"/>
              <a:gd name="connsiteY18897" fmla="*/ 7703792 h 8856097"/>
              <a:gd name="connsiteX18898" fmla="*/ 7157990 w 8830208"/>
              <a:gd name="connsiteY18898" fmla="*/ 7703229 h 8856097"/>
              <a:gd name="connsiteX18899" fmla="*/ 7168077 w 8830208"/>
              <a:gd name="connsiteY18899" fmla="*/ 7712754 h 8856097"/>
              <a:gd name="connsiteX18900" fmla="*/ 7172278 w 8830208"/>
              <a:gd name="connsiteY18900" fmla="*/ 7703229 h 8856097"/>
              <a:gd name="connsiteX18901" fmla="*/ 7162190 w 8830208"/>
              <a:gd name="connsiteY18901" fmla="*/ 7693704 h 8856097"/>
              <a:gd name="connsiteX18902" fmla="*/ 7157990 w 8830208"/>
              <a:gd name="connsiteY18902" fmla="*/ 7703229 h 8856097"/>
              <a:gd name="connsiteX18903" fmla="*/ 7411155 w 8830208"/>
              <a:gd name="connsiteY18903" fmla="*/ 7708783 h 8856097"/>
              <a:gd name="connsiteX18904" fmla="*/ 7416908 w 8830208"/>
              <a:gd name="connsiteY18904" fmla="*/ 7714546 h 8856097"/>
              <a:gd name="connsiteX18905" fmla="*/ 7416156 w 8830208"/>
              <a:gd name="connsiteY18905" fmla="*/ 7696286 h 8856097"/>
              <a:gd name="connsiteX18906" fmla="*/ 7411155 w 8830208"/>
              <a:gd name="connsiteY18906" fmla="*/ 7708783 h 8856097"/>
              <a:gd name="connsiteX18907" fmla="*/ 8463705 w 8830208"/>
              <a:gd name="connsiteY18907" fmla="*/ 7701953 h 8856097"/>
              <a:gd name="connsiteX18908" fmla="*/ 8461963 w 8830208"/>
              <a:gd name="connsiteY18908" fmla="*/ 7719737 h 8856097"/>
              <a:gd name="connsiteX18909" fmla="*/ 8475173 w 8830208"/>
              <a:gd name="connsiteY18909" fmla="*/ 7701915 h 8856097"/>
              <a:gd name="connsiteX18910" fmla="*/ 8471164 w 8830208"/>
              <a:gd name="connsiteY18910" fmla="*/ 7689885 h 8856097"/>
              <a:gd name="connsiteX18911" fmla="*/ 8463705 w 8830208"/>
              <a:gd name="connsiteY18911" fmla="*/ 7701953 h 8856097"/>
              <a:gd name="connsiteX18912" fmla="*/ 8578005 w 8830208"/>
              <a:gd name="connsiteY18912" fmla="*/ 7701953 h 8856097"/>
              <a:gd name="connsiteX18913" fmla="*/ 8576263 w 8830208"/>
              <a:gd name="connsiteY18913" fmla="*/ 7719737 h 8856097"/>
              <a:gd name="connsiteX18914" fmla="*/ 8589473 w 8830208"/>
              <a:gd name="connsiteY18914" fmla="*/ 7701915 h 8856097"/>
              <a:gd name="connsiteX18915" fmla="*/ 8585464 w 8830208"/>
              <a:gd name="connsiteY18915" fmla="*/ 7689885 h 8856097"/>
              <a:gd name="connsiteX18916" fmla="*/ 8578005 w 8830208"/>
              <a:gd name="connsiteY18916" fmla="*/ 7701953 h 8856097"/>
              <a:gd name="connsiteX18917" fmla="*/ 8677227 w 8830208"/>
              <a:gd name="connsiteY18917" fmla="*/ 7707992 h 8856097"/>
              <a:gd name="connsiteX18918" fmla="*/ 8686752 w 8830208"/>
              <a:gd name="connsiteY18918" fmla="*/ 7722279 h 8856097"/>
              <a:gd name="connsiteX18919" fmla="*/ 8696277 w 8830208"/>
              <a:gd name="connsiteY18919" fmla="*/ 7707992 h 8856097"/>
              <a:gd name="connsiteX18920" fmla="*/ 8686752 w 8830208"/>
              <a:gd name="connsiteY18920" fmla="*/ 7693704 h 8856097"/>
              <a:gd name="connsiteX18921" fmla="*/ 8677227 w 8830208"/>
              <a:gd name="connsiteY18921" fmla="*/ 7707992 h 8856097"/>
              <a:gd name="connsiteX18922" fmla="*/ 8778250 w 8830208"/>
              <a:gd name="connsiteY18922" fmla="*/ 7708793 h 8856097"/>
              <a:gd name="connsiteX18923" fmla="*/ 8783784 w 8830208"/>
              <a:gd name="connsiteY18923" fmla="*/ 7720098 h 8856097"/>
              <a:gd name="connsiteX18924" fmla="*/ 8793337 w 8830208"/>
              <a:gd name="connsiteY18924" fmla="*/ 7693704 h 8856097"/>
              <a:gd name="connsiteX18925" fmla="*/ 8778250 w 8830208"/>
              <a:gd name="connsiteY18925" fmla="*/ 7708793 h 8856097"/>
              <a:gd name="connsiteX18926" fmla="*/ 6505528 w 8830208"/>
              <a:gd name="connsiteY18926" fmla="*/ 7713317 h 8856097"/>
              <a:gd name="connsiteX18927" fmla="*/ 6515053 w 8830208"/>
              <a:gd name="connsiteY18927" fmla="*/ 7717517 h 8856097"/>
              <a:gd name="connsiteX18928" fmla="*/ 6524578 w 8830208"/>
              <a:gd name="connsiteY18928" fmla="*/ 7707430 h 8856097"/>
              <a:gd name="connsiteX18929" fmla="*/ 6515053 w 8830208"/>
              <a:gd name="connsiteY18929" fmla="*/ 7703229 h 8856097"/>
              <a:gd name="connsiteX18930" fmla="*/ 6505528 w 8830208"/>
              <a:gd name="connsiteY18930" fmla="*/ 7713317 h 8856097"/>
              <a:gd name="connsiteX18931" fmla="*/ 6743653 w 8830208"/>
              <a:gd name="connsiteY18931" fmla="*/ 7713317 h 8856097"/>
              <a:gd name="connsiteX18932" fmla="*/ 6753178 w 8830208"/>
              <a:gd name="connsiteY18932" fmla="*/ 7717517 h 8856097"/>
              <a:gd name="connsiteX18933" fmla="*/ 6762703 w 8830208"/>
              <a:gd name="connsiteY18933" fmla="*/ 7707430 h 8856097"/>
              <a:gd name="connsiteX18934" fmla="*/ 6753178 w 8830208"/>
              <a:gd name="connsiteY18934" fmla="*/ 7703229 h 8856097"/>
              <a:gd name="connsiteX18935" fmla="*/ 6743653 w 8830208"/>
              <a:gd name="connsiteY18935" fmla="*/ 7713317 h 8856097"/>
              <a:gd name="connsiteX18936" fmla="*/ 7301370 w 8830208"/>
              <a:gd name="connsiteY18936" fmla="*/ 7711945 h 8856097"/>
              <a:gd name="connsiteX18937" fmla="*/ 7304818 w 8830208"/>
              <a:gd name="connsiteY18937" fmla="*/ 7726537 h 8856097"/>
              <a:gd name="connsiteX18938" fmla="*/ 7319410 w 8830208"/>
              <a:gd name="connsiteY18938" fmla="*/ 7723089 h 8856097"/>
              <a:gd name="connsiteX18939" fmla="*/ 7315962 w 8830208"/>
              <a:gd name="connsiteY18939" fmla="*/ 7708497 h 8856097"/>
              <a:gd name="connsiteX18940" fmla="*/ 7301370 w 8830208"/>
              <a:gd name="connsiteY18940" fmla="*/ 7711945 h 8856097"/>
              <a:gd name="connsiteX18941" fmla="*/ 8077153 w 8830208"/>
              <a:gd name="connsiteY18941" fmla="*/ 7713317 h 8856097"/>
              <a:gd name="connsiteX18942" fmla="*/ 8086678 w 8830208"/>
              <a:gd name="connsiteY18942" fmla="*/ 7717517 h 8856097"/>
              <a:gd name="connsiteX18943" fmla="*/ 8096203 w 8830208"/>
              <a:gd name="connsiteY18943" fmla="*/ 7707430 h 8856097"/>
              <a:gd name="connsiteX18944" fmla="*/ 8086678 w 8830208"/>
              <a:gd name="connsiteY18944" fmla="*/ 7703229 h 8856097"/>
              <a:gd name="connsiteX18945" fmla="*/ 8077153 w 8830208"/>
              <a:gd name="connsiteY18945" fmla="*/ 7713317 h 8856097"/>
              <a:gd name="connsiteX18946" fmla="*/ 8362903 w 8830208"/>
              <a:gd name="connsiteY18946" fmla="*/ 7717517 h 8856097"/>
              <a:gd name="connsiteX18947" fmla="*/ 8372428 w 8830208"/>
              <a:gd name="connsiteY18947" fmla="*/ 7731804 h 8856097"/>
              <a:gd name="connsiteX18948" fmla="*/ 8381953 w 8830208"/>
              <a:gd name="connsiteY18948" fmla="*/ 7717517 h 8856097"/>
              <a:gd name="connsiteX18949" fmla="*/ 8372428 w 8830208"/>
              <a:gd name="connsiteY18949" fmla="*/ 7703229 h 8856097"/>
              <a:gd name="connsiteX18950" fmla="*/ 8362903 w 8830208"/>
              <a:gd name="connsiteY18950" fmla="*/ 7717517 h 8856097"/>
              <a:gd name="connsiteX18951" fmla="*/ 6410278 w 8830208"/>
              <a:gd name="connsiteY18951" fmla="*/ 7722279 h 8856097"/>
              <a:gd name="connsiteX18952" fmla="*/ 6419803 w 8830208"/>
              <a:gd name="connsiteY18952" fmla="*/ 7731804 h 8856097"/>
              <a:gd name="connsiteX18953" fmla="*/ 6429328 w 8830208"/>
              <a:gd name="connsiteY18953" fmla="*/ 7722279 h 8856097"/>
              <a:gd name="connsiteX18954" fmla="*/ 6419803 w 8830208"/>
              <a:gd name="connsiteY18954" fmla="*/ 7712754 h 8856097"/>
              <a:gd name="connsiteX18955" fmla="*/ 6410278 w 8830208"/>
              <a:gd name="connsiteY18955" fmla="*/ 7722279 h 8856097"/>
              <a:gd name="connsiteX18956" fmla="*/ 6996065 w 8830208"/>
              <a:gd name="connsiteY18956" fmla="*/ 7722279 h 8856097"/>
              <a:gd name="connsiteX18957" fmla="*/ 7000265 w 8830208"/>
              <a:gd name="connsiteY18957" fmla="*/ 7731804 h 8856097"/>
              <a:gd name="connsiteX18958" fmla="*/ 7010353 w 8830208"/>
              <a:gd name="connsiteY18958" fmla="*/ 7722279 h 8856097"/>
              <a:gd name="connsiteX18959" fmla="*/ 7006152 w 8830208"/>
              <a:gd name="connsiteY18959" fmla="*/ 7712754 h 8856097"/>
              <a:gd name="connsiteX18960" fmla="*/ 6996065 w 8830208"/>
              <a:gd name="connsiteY18960" fmla="*/ 7722279 h 8856097"/>
              <a:gd name="connsiteX18961" fmla="*/ 7200853 w 8830208"/>
              <a:gd name="connsiteY18961" fmla="*/ 7722842 h 8856097"/>
              <a:gd name="connsiteX18962" fmla="*/ 7210378 w 8830208"/>
              <a:gd name="connsiteY18962" fmla="*/ 7727042 h 8856097"/>
              <a:gd name="connsiteX18963" fmla="*/ 7219903 w 8830208"/>
              <a:gd name="connsiteY18963" fmla="*/ 7716955 h 8856097"/>
              <a:gd name="connsiteX18964" fmla="*/ 7210378 w 8830208"/>
              <a:gd name="connsiteY18964" fmla="*/ 7712754 h 8856097"/>
              <a:gd name="connsiteX18965" fmla="*/ 7200853 w 8830208"/>
              <a:gd name="connsiteY18965" fmla="*/ 7722842 h 8856097"/>
              <a:gd name="connsiteX18966" fmla="*/ 7553278 w 8830208"/>
              <a:gd name="connsiteY18966" fmla="*/ 7722279 h 8856097"/>
              <a:gd name="connsiteX18967" fmla="*/ 7563365 w 8830208"/>
              <a:gd name="connsiteY18967" fmla="*/ 7731804 h 8856097"/>
              <a:gd name="connsiteX18968" fmla="*/ 7567565 w 8830208"/>
              <a:gd name="connsiteY18968" fmla="*/ 7722279 h 8856097"/>
              <a:gd name="connsiteX18969" fmla="*/ 7557478 w 8830208"/>
              <a:gd name="connsiteY18969" fmla="*/ 7712754 h 8856097"/>
              <a:gd name="connsiteX18970" fmla="*/ 7553278 w 8830208"/>
              <a:gd name="connsiteY18970" fmla="*/ 7722279 h 8856097"/>
              <a:gd name="connsiteX18971" fmla="*/ 8272415 w 8830208"/>
              <a:gd name="connsiteY18971" fmla="*/ 7722279 h 8856097"/>
              <a:gd name="connsiteX18972" fmla="*/ 8282502 w 8830208"/>
              <a:gd name="connsiteY18972" fmla="*/ 7731804 h 8856097"/>
              <a:gd name="connsiteX18973" fmla="*/ 8286703 w 8830208"/>
              <a:gd name="connsiteY18973" fmla="*/ 7722279 h 8856097"/>
              <a:gd name="connsiteX18974" fmla="*/ 8276615 w 8830208"/>
              <a:gd name="connsiteY18974" fmla="*/ 7712754 h 8856097"/>
              <a:gd name="connsiteX18975" fmla="*/ 8272415 w 8830208"/>
              <a:gd name="connsiteY18975" fmla="*/ 7722279 h 8856097"/>
              <a:gd name="connsiteX18976" fmla="*/ 8512721 w 8830208"/>
              <a:gd name="connsiteY18976" fmla="*/ 7718508 h 8856097"/>
              <a:gd name="connsiteX18977" fmla="*/ 8505777 w 8830208"/>
              <a:gd name="connsiteY18977" fmla="*/ 7740063 h 8856097"/>
              <a:gd name="connsiteX18978" fmla="*/ 8505777 w 8830208"/>
              <a:gd name="connsiteY18978" fmla="*/ 7754665 h 8856097"/>
              <a:gd name="connsiteX18979" fmla="*/ 8516369 w 8830208"/>
              <a:gd name="connsiteY18979" fmla="*/ 7744064 h 8856097"/>
              <a:gd name="connsiteX18980" fmla="*/ 8523322 w 8830208"/>
              <a:gd name="connsiteY18980" fmla="*/ 7722518 h 8856097"/>
              <a:gd name="connsiteX18981" fmla="*/ 8512721 w 8830208"/>
              <a:gd name="connsiteY18981" fmla="*/ 7718508 h 8856097"/>
              <a:gd name="connsiteX18982" fmla="*/ 8616610 w 8830208"/>
              <a:gd name="connsiteY18982" fmla="*/ 7727100 h 8856097"/>
              <a:gd name="connsiteX18983" fmla="*/ 8619810 w 8830208"/>
              <a:gd name="connsiteY18983" fmla="*/ 7741329 h 8856097"/>
              <a:gd name="connsiteX18984" fmla="*/ 8630755 w 8830208"/>
              <a:gd name="connsiteY18984" fmla="*/ 7718231 h 8856097"/>
              <a:gd name="connsiteX18985" fmla="*/ 8616610 w 8830208"/>
              <a:gd name="connsiteY18985" fmla="*/ 7727100 h 8856097"/>
              <a:gd name="connsiteX18986" fmla="*/ 8720880 w 8830208"/>
              <a:gd name="connsiteY18986" fmla="*/ 7721003 h 8856097"/>
              <a:gd name="connsiteX18987" fmla="*/ 8719138 w 8830208"/>
              <a:gd name="connsiteY18987" fmla="*/ 7738787 h 8856097"/>
              <a:gd name="connsiteX18988" fmla="*/ 8732348 w 8830208"/>
              <a:gd name="connsiteY18988" fmla="*/ 7720965 h 8856097"/>
              <a:gd name="connsiteX18989" fmla="*/ 8728339 w 8830208"/>
              <a:gd name="connsiteY18989" fmla="*/ 7708935 h 8856097"/>
              <a:gd name="connsiteX18990" fmla="*/ 8720880 w 8830208"/>
              <a:gd name="connsiteY18990" fmla="*/ 7721003 h 8856097"/>
              <a:gd name="connsiteX18991" fmla="*/ 6543628 w 8830208"/>
              <a:gd name="connsiteY18991" fmla="*/ 7731804 h 8856097"/>
              <a:gd name="connsiteX18992" fmla="*/ 6553153 w 8830208"/>
              <a:gd name="connsiteY18992" fmla="*/ 7741329 h 8856097"/>
              <a:gd name="connsiteX18993" fmla="*/ 6562678 w 8830208"/>
              <a:gd name="connsiteY18993" fmla="*/ 7731804 h 8856097"/>
              <a:gd name="connsiteX18994" fmla="*/ 6553153 w 8830208"/>
              <a:gd name="connsiteY18994" fmla="*/ 7722279 h 8856097"/>
              <a:gd name="connsiteX18995" fmla="*/ 6543628 w 8830208"/>
              <a:gd name="connsiteY18995" fmla="*/ 7731804 h 8856097"/>
              <a:gd name="connsiteX18996" fmla="*/ 6786515 w 8830208"/>
              <a:gd name="connsiteY18996" fmla="*/ 7731804 h 8856097"/>
              <a:gd name="connsiteX18997" fmla="*/ 6790715 w 8830208"/>
              <a:gd name="connsiteY18997" fmla="*/ 7741329 h 8856097"/>
              <a:gd name="connsiteX18998" fmla="*/ 6800803 w 8830208"/>
              <a:gd name="connsiteY18998" fmla="*/ 7731804 h 8856097"/>
              <a:gd name="connsiteX18999" fmla="*/ 6796602 w 8830208"/>
              <a:gd name="connsiteY18999" fmla="*/ 7722279 h 8856097"/>
              <a:gd name="connsiteX19000" fmla="*/ 6786515 w 8830208"/>
              <a:gd name="connsiteY19000" fmla="*/ 7731804 h 8856097"/>
              <a:gd name="connsiteX19001" fmla="*/ 7448503 w 8830208"/>
              <a:gd name="connsiteY19001" fmla="*/ 7731804 h 8856097"/>
              <a:gd name="connsiteX19002" fmla="*/ 7458028 w 8830208"/>
              <a:gd name="connsiteY19002" fmla="*/ 7741329 h 8856097"/>
              <a:gd name="connsiteX19003" fmla="*/ 7467553 w 8830208"/>
              <a:gd name="connsiteY19003" fmla="*/ 7731804 h 8856097"/>
              <a:gd name="connsiteX19004" fmla="*/ 7458028 w 8830208"/>
              <a:gd name="connsiteY19004" fmla="*/ 7722279 h 8856097"/>
              <a:gd name="connsiteX19005" fmla="*/ 7448503 w 8830208"/>
              <a:gd name="connsiteY19005" fmla="*/ 7731804 h 8856097"/>
              <a:gd name="connsiteX19006" fmla="*/ 8115253 w 8830208"/>
              <a:gd name="connsiteY19006" fmla="*/ 7737129 h 8856097"/>
              <a:gd name="connsiteX19007" fmla="*/ 8124778 w 8830208"/>
              <a:gd name="connsiteY19007" fmla="*/ 7746092 h 8856097"/>
              <a:gd name="connsiteX19008" fmla="*/ 8134303 w 8830208"/>
              <a:gd name="connsiteY19008" fmla="*/ 7731243 h 8856097"/>
              <a:gd name="connsiteX19009" fmla="*/ 8124778 w 8830208"/>
              <a:gd name="connsiteY19009" fmla="*/ 7722279 h 8856097"/>
              <a:gd name="connsiteX19010" fmla="*/ 8115253 w 8830208"/>
              <a:gd name="connsiteY19010" fmla="*/ 7737129 h 8856097"/>
              <a:gd name="connsiteX19011" fmla="*/ 8401002 w 8830208"/>
              <a:gd name="connsiteY19011" fmla="*/ 7737129 h 8856097"/>
              <a:gd name="connsiteX19012" fmla="*/ 8410680 w 8830208"/>
              <a:gd name="connsiteY19012" fmla="*/ 7745997 h 8856097"/>
              <a:gd name="connsiteX19013" fmla="*/ 8414881 w 8830208"/>
              <a:gd name="connsiteY19013" fmla="*/ 7731148 h 8856097"/>
              <a:gd name="connsiteX19014" fmla="*/ 8401002 w 8830208"/>
              <a:gd name="connsiteY19014" fmla="*/ 7737129 h 8856097"/>
              <a:gd name="connsiteX19015" fmla="*/ 6453140 w 8830208"/>
              <a:gd name="connsiteY19015" fmla="*/ 7741329 h 8856097"/>
              <a:gd name="connsiteX19016" fmla="*/ 6457340 w 8830208"/>
              <a:gd name="connsiteY19016" fmla="*/ 7750854 h 8856097"/>
              <a:gd name="connsiteX19017" fmla="*/ 6467428 w 8830208"/>
              <a:gd name="connsiteY19017" fmla="*/ 7741329 h 8856097"/>
              <a:gd name="connsiteX19018" fmla="*/ 6463227 w 8830208"/>
              <a:gd name="connsiteY19018" fmla="*/ 7731804 h 8856097"/>
              <a:gd name="connsiteX19019" fmla="*/ 6453140 w 8830208"/>
              <a:gd name="connsiteY19019" fmla="*/ 7741329 h 8856097"/>
              <a:gd name="connsiteX19020" fmla="*/ 6686503 w 8830208"/>
              <a:gd name="connsiteY19020" fmla="*/ 7741329 h 8856097"/>
              <a:gd name="connsiteX19021" fmla="*/ 6696590 w 8830208"/>
              <a:gd name="connsiteY19021" fmla="*/ 7750854 h 8856097"/>
              <a:gd name="connsiteX19022" fmla="*/ 6700790 w 8830208"/>
              <a:gd name="connsiteY19022" fmla="*/ 7741329 h 8856097"/>
              <a:gd name="connsiteX19023" fmla="*/ 6690703 w 8830208"/>
              <a:gd name="connsiteY19023" fmla="*/ 7731804 h 8856097"/>
              <a:gd name="connsiteX19024" fmla="*/ 6686503 w 8830208"/>
              <a:gd name="connsiteY19024" fmla="*/ 7741329 h 8856097"/>
              <a:gd name="connsiteX19025" fmla="*/ 7243715 w 8830208"/>
              <a:gd name="connsiteY19025" fmla="*/ 7741329 h 8856097"/>
              <a:gd name="connsiteX19026" fmla="*/ 7247915 w 8830208"/>
              <a:gd name="connsiteY19026" fmla="*/ 7750854 h 8856097"/>
              <a:gd name="connsiteX19027" fmla="*/ 7258003 w 8830208"/>
              <a:gd name="connsiteY19027" fmla="*/ 7741329 h 8856097"/>
              <a:gd name="connsiteX19028" fmla="*/ 7253802 w 8830208"/>
              <a:gd name="connsiteY19028" fmla="*/ 7731804 h 8856097"/>
              <a:gd name="connsiteX19029" fmla="*/ 7243715 w 8830208"/>
              <a:gd name="connsiteY19029" fmla="*/ 7741329 h 8856097"/>
              <a:gd name="connsiteX19030" fmla="*/ 7343728 w 8830208"/>
              <a:gd name="connsiteY19030" fmla="*/ 7741329 h 8856097"/>
              <a:gd name="connsiteX19031" fmla="*/ 7353253 w 8830208"/>
              <a:gd name="connsiteY19031" fmla="*/ 7750854 h 8856097"/>
              <a:gd name="connsiteX19032" fmla="*/ 7362778 w 8830208"/>
              <a:gd name="connsiteY19032" fmla="*/ 7741329 h 8856097"/>
              <a:gd name="connsiteX19033" fmla="*/ 7353253 w 8830208"/>
              <a:gd name="connsiteY19033" fmla="*/ 7731804 h 8856097"/>
              <a:gd name="connsiteX19034" fmla="*/ 7343728 w 8830208"/>
              <a:gd name="connsiteY19034" fmla="*/ 7741329 h 8856097"/>
              <a:gd name="connsiteX19035" fmla="*/ 8020003 w 8830208"/>
              <a:gd name="connsiteY19035" fmla="*/ 7741892 h 8856097"/>
              <a:gd name="connsiteX19036" fmla="*/ 8029528 w 8830208"/>
              <a:gd name="connsiteY19036" fmla="*/ 7746092 h 8856097"/>
              <a:gd name="connsiteX19037" fmla="*/ 8039053 w 8830208"/>
              <a:gd name="connsiteY19037" fmla="*/ 7736005 h 8856097"/>
              <a:gd name="connsiteX19038" fmla="*/ 8029528 w 8830208"/>
              <a:gd name="connsiteY19038" fmla="*/ 7731804 h 8856097"/>
              <a:gd name="connsiteX19039" fmla="*/ 8020003 w 8830208"/>
              <a:gd name="connsiteY19039" fmla="*/ 7741892 h 8856097"/>
              <a:gd name="connsiteX19040" fmla="*/ 8310515 w 8830208"/>
              <a:gd name="connsiteY19040" fmla="*/ 7741329 h 8856097"/>
              <a:gd name="connsiteX19041" fmla="*/ 8314715 w 8830208"/>
              <a:gd name="connsiteY19041" fmla="*/ 7750854 h 8856097"/>
              <a:gd name="connsiteX19042" fmla="*/ 8324803 w 8830208"/>
              <a:gd name="connsiteY19042" fmla="*/ 7741329 h 8856097"/>
              <a:gd name="connsiteX19043" fmla="*/ 8320602 w 8830208"/>
              <a:gd name="connsiteY19043" fmla="*/ 7731804 h 8856097"/>
              <a:gd name="connsiteX19044" fmla="*/ 8310515 w 8830208"/>
              <a:gd name="connsiteY19044" fmla="*/ 7741329 h 8856097"/>
              <a:gd name="connsiteX19045" fmla="*/ 6591253 w 8830208"/>
              <a:gd name="connsiteY19045" fmla="*/ 7756179 h 8856097"/>
              <a:gd name="connsiteX19046" fmla="*/ 6600930 w 8830208"/>
              <a:gd name="connsiteY19046" fmla="*/ 7765047 h 8856097"/>
              <a:gd name="connsiteX19047" fmla="*/ 6605131 w 8830208"/>
              <a:gd name="connsiteY19047" fmla="*/ 7750198 h 8856097"/>
              <a:gd name="connsiteX19048" fmla="*/ 6591253 w 8830208"/>
              <a:gd name="connsiteY19048" fmla="*/ 7756179 h 8856097"/>
              <a:gd name="connsiteX19049" fmla="*/ 6934153 w 8830208"/>
              <a:gd name="connsiteY19049" fmla="*/ 7750854 h 8856097"/>
              <a:gd name="connsiteX19050" fmla="*/ 6943678 w 8830208"/>
              <a:gd name="connsiteY19050" fmla="*/ 7760379 h 8856097"/>
              <a:gd name="connsiteX19051" fmla="*/ 6953203 w 8830208"/>
              <a:gd name="connsiteY19051" fmla="*/ 7750854 h 8856097"/>
              <a:gd name="connsiteX19052" fmla="*/ 6943678 w 8830208"/>
              <a:gd name="connsiteY19052" fmla="*/ 7741329 h 8856097"/>
              <a:gd name="connsiteX19053" fmla="*/ 6934153 w 8830208"/>
              <a:gd name="connsiteY19053" fmla="*/ 7750854 h 8856097"/>
              <a:gd name="connsiteX19054" fmla="*/ 7043690 w 8830208"/>
              <a:gd name="connsiteY19054" fmla="*/ 7750854 h 8856097"/>
              <a:gd name="connsiteX19055" fmla="*/ 7053777 w 8830208"/>
              <a:gd name="connsiteY19055" fmla="*/ 7760379 h 8856097"/>
              <a:gd name="connsiteX19056" fmla="*/ 7057978 w 8830208"/>
              <a:gd name="connsiteY19056" fmla="*/ 7750854 h 8856097"/>
              <a:gd name="connsiteX19057" fmla="*/ 7047890 w 8830208"/>
              <a:gd name="connsiteY19057" fmla="*/ 7741329 h 8856097"/>
              <a:gd name="connsiteX19058" fmla="*/ 7043690 w 8830208"/>
              <a:gd name="connsiteY19058" fmla="*/ 7750854 h 8856097"/>
              <a:gd name="connsiteX19059" fmla="*/ 7496128 w 8830208"/>
              <a:gd name="connsiteY19059" fmla="*/ 7756179 h 8856097"/>
              <a:gd name="connsiteX19060" fmla="*/ 7505805 w 8830208"/>
              <a:gd name="connsiteY19060" fmla="*/ 7765047 h 8856097"/>
              <a:gd name="connsiteX19061" fmla="*/ 7510006 w 8830208"/>
              <a:gd name="connsiteY19061" fmla="*/ 7750198 h 8856097"/>
              <a:gd name="connsiteX19062" fmla="*/ 7496128 w 8830208"/>
              <a:gd name="connsiteY19062" fmla="*/ 7756179 h 8856097"/>
              <a:gd name="connsiteX19063" fmla="*/ 7929515 w 8830208"/>
              <a:gd name="connsiteY19063" fmla="*/ 7750854 h 8856097"/>
              <a:gd name="connsiteX19064" fmla="*/ 7939602 w 8830208"/>
              <a:gd name="connsiteY19064" fmla="*/ 7760379 h 8856097"/>
              <a:gd name="connsiteX19065" fmla="*/ 7943803 w 8830208"/>
              <a:gd name="connsiteY19065" fmla="*/ 7750854 h 8856097"/>
              <a:gd name="connsiteX19066" fmla="*/ 7933715 w 8830208"/>
              <a:gd name="connsiteY19066" fmla="*/ 7741329 h 8856097"/>
              <a:gd name="connsiteX19067" fmla="*/ 7929515 w 8830208"/>
              <a:gd name="connsiteY19067" fmla="*/ 7750854 h 8856097"/>
              <a:gd name="connsiteX19068" fmla="*/ 8158906 w 8830208"/>
              <a:gd name="connsiteY19068" fmla="*/ 7749578 h 8856097"/>
              <a:gd name="connsiteX19069" fmla="*/ 8157163 w 8830208"/>
              <a:gd name="connsiteY19069" fmla="*/ 7767362 h 8856097"/>
              <a:gd name="connsiteX19070" fmla="*/ 8170374 w 8830208"/>
              <a:gd name="connsiteY19070" fmla="*/ 7749540 h 8856097"/>
              <a:gd name="connsiteX19071" fmla="*/ 8166364 w 8830208"/>
              <a:gd name="connsiteY19071" fmla="*/ 7737510 h 8856097"/>
              <a:gd name="connsiteX19072" fmla="*/ 8158906 w 8830208"/>
              <a:gd name="connsiteY19072" fmla="*/ 7749578 h 8856097"/>
              <a:gd name="connsiteX19073" fmla="*/ 8258128 w 8830208"/>
              <a:gd name="connsiteY19073" fmla="*/ 7756179 h 8856097"/>
              <a:gd name="connsiteX19074" fmla="*/ 8267805 w 8830208"/>
              <a:gd name="connsiteY19074" fmla="*/ 7765047 h 8856097"/>
              <a:gd name="connsiteX19075" fmla="*/ 8272006 w 8830208"/>
              <a:gd name="connsiteY19075" fmla="*/ 7750198 h 8856097"/>
              <a:gd name="connsiteX19076" fmla="*/ 8258128 w 8830208"/>
              <a:gd name="connsiteY19076" fmla="*/ 7756179 h 8856097"/>
              <a:gd name="connsiteX19077" fmla="*/ 8436016 w 8830208"/>
              <a:gd name="connsiteY19077" fmla="*/ 7754674 h 8856097"/>
              <a:gd name="connsiteX19078" fmla="*/ 8438864 w 8830208"/>
              <a:gd name="connsiteY19078" fmla="*/ 7774515 h 8856097"/>
              <a:gd name="connsiteX19079" fmla="*/ 8450971 w 8830208"/>
              <a:gd name="connsiteY19079" fmla="*/ 7749388 h 8856097"/>
              <a:gd name="connsiteX19080" fmla="*/ 8436016 w 8830208"/>
              <a:gd name="connsiteY19080" fmla="*/ 7754674 h 8856097"/>
              <a:gd name="connsiteX19081" fmla="*/ 8553402 w 8830208"/>
              <a:gd name="connsiteY19081" fmla="*/ 7756179 h 8856097"/>
              <a:gd name="connsiteX19082" fmla="*/ 8562927 w 8830208"/>
              <a:gd name="connsiteY19082" fmla="*/ 7765142 h 8856097"/>
              <a:gd name="connsiteX19083" fmla="*/ 8572452 w 8830208"/>
              <a:gd name="connsiteY19083" fmla="*/ 7750293 h 8856097"/>
              <a:gd name="connsiteX19084" fmla="*/ 8562927 w 8830208"/>
              <a:gd name="connsiteY19084" fmla="*/ 7741329 h 8856097"/>
              <a:gd name="connsiteX19085" fmla="*/ 8553402 w 8830208"/>
              <a:gd name="connsiteY19085" fmla="*/ 7756179 h 8856097"/>
              <a:gd name="connsiteX19086" fmla="*/ 8658177 w 8830208"/>
              <a:gd name="connsiteY19086" fmla="*/ 7756179 h 8856097"/>
              <a:gd name="connsiteX19087" fmla="*/ 8667702 w 8830208"/>
              <a:gd name="connsiteY19087" fmla="*/ 7765142 h 8856097"/>
              <a:gd name="connsiteX19088" fmla="*/ 8677227 w 8830208"/>
              <a:gd name="connsiteY19088" fmla="*/ 7750293 h 8856097"/>
              <a:gd name="connsiteX19089" fmla="*/ 8667702 w 8830208"/>
              <a:gd name="connsiteY19089" fmla="*/ 7741329 h 8856097"/>
              <a:gd name="connsiteX19090" fmla="*/ 8658177 w 8830208"/>
              <a:gd name="connsiteY19090" fmla="*/ 7756179 h 8856097"/>
              <a:gd name="connsiteX19091" fmla="*/ 8758980 w 8830208"/>
              <a:gd name="connsiteY19091" fmla="*/ 7749578 h 8856097"/>
              <a:gd name="connsiteX19092" fmla="*/ 8757238 w 8830208"/>
              <a:gd name="connsiteY19092" fmla="*/ 7767362 h 8856097"/>
              <a:gd name="connsiteX19093" fmla="*/ 8770448 w 8830208"/>
              <a:gd name="connsiteY19093" fmla="*/ 7749540 h 8856097"/>
              <a:gd name="connsiteX19094" fmla="*/ 8766439 w 8830208"/>
              <a:gd name="connsiteY19094" fmla="*/ 7737510 h 8856097"/>
              <a:gd name="connsiteX19095" fmla="*/ 8758980 w 8830208"/>
              <a:gd name="connsiteY19095" fmla="*/ 7749578 h 8856097"/>
              <a:gd name="connsiteX19096" fmla="*/ 6496755 w 8830208"/>
              <a:gd name="connsiteY19096" fmla="*/ 7765933 h 8856097"/>
              <a:gd name="connsiteX19097" fmla="*/ 6502508 w 8830208"/>
              <a:gd name="connsiteY19097" fmla="*/ 7771696 h 8856097"/>
              <a:gd name="connsiteX19098" fmla="*/ 6501756 w 8830208"/>
              <a:gd name="connsiteY19098" fmla="*/ 7753436 h 8856097"/>
              <a:gd name="connsiteX19099" fmla="*/ 6496755 w 8830208"/>
              <a:gd name="connsiteY19099" fmla="*/ 7765933 h 8856097"/>
              <a:gd name="connsiteX19100" fmla="*/ 6829378 w 8830208"/>
              <a:gd name="connsiteY19100" fmla="*/ 7760942 h 8856097"/>
              <a:gd name="connsiteX19101" fmla="*/ 6838903 w 8830208"/>
              <a:gd name="connsiteY19101" fmla="*/ 7765142 h 8856097"/>
              <a:gd name="connsiteX19102" fmla="*/ 6848428 w 8830208"/>
              <a:gd name="connsiteY19102" fmla="*/ 7755055 h 8856097"/>
              <a:gd name="connsiteX19103" fmla="*/ 6838903 w 8830208"/>
              <a:gd name="connsiteY19103" fmla="*/ 7750854 h 8856097"/>
              <a:gd name="connsiteX19104" fmla="*/ 6829378 w 8830208"/>
              <a:gd name="connsiteY19104" fmla="*/ 7760942 h 8856097"/>
              <a:gd name="connsiteX19105" fmla="*/ 7286578 w 8830208"/>
              <a:gd name="connsiteY19105" fmla="*/ 7765704 h 8856097"/>
              <a:gd name="connsiteX19106" fmla="*/ 7296255 w 8830208"/>
              <a:gd name="connsiteY19106" fmla="*/ 7774572 h 8856097"/>
              <a:gd name="connsiteX19107" fmla="*/ 7300456 w 8830208"/>
              <a:gd name="connsiteY19107" fmla="*/ 7759723 h 8856097"/>
              <a:gd name="connsiteX19108" fmla="*/ 7286578 w 8830208"/>
              <a:gd name="connsiteY19108" fmla="*/ 7765704 h 8856097"/>
              <a:gd name="connsiteX19109" fmla="*/ 7391353 w 8830208"/>
              <a:gd name="connsiteY19109" fmla="*/ 7760379 h 8856097"/>
              <a:gd name="connsiteX19110" fmla="*/ 7401440 w 8830208"/>
              <a:gd name="connsiteY19110" fmla="*/ 7769904 h 8856097"/>
              <a:gd name="connsiteX19111" fmla="*/ 7405640 w 8830208"/>
              <a:gd name="connsiteY19111" fmla="*/ 7760379 h 8856097"/>
              <a:gd name="connsiteX19112" fmla="*/ 7395553 w 8830208"/>
              <a:gd name="connsiteY19112" fmla="*/ 7750854 h 8856097"/>
              <a:gd name="connsiteX19113" fmla="*/ 7391353 w 8830208"/>
              <a:gd name="connsiteY19113" fmla="*/ 7760379 h 8856097"/>
              <a:gd name="connsiteX19114" fmla="*/ 8058103 w 8830208"/>
              <a:gd name="connsiteY19114" fmla="*/ 7760379 h 8856097"/>
              <a:gd name="connsiteX19115" fmla="*/ 8067628 w 8830208"/>
              <a:gd name="connsiteY19115" fmla="*/ 7769904 h 8856097"/>
              <a:gd name="connsiteX19116" fmla="*/ 8077153 w 8830208"/>
              <a:gd name="connsiteY19116" fmla="*/ 7760379 h 8856097"/>
              <a:gd name="connsiteX19117" fmla="*/ 8067628 w 8830208"/>
              <a:gd name="connsiteY19117" fmla="*/ 7750854 h 8856097"/>
              <a:gd name="connsiteX19118" fmla="*/ 8058103 w 8830208"/>
              <a:gd name="connsiteY19118" fmla="*/ 7760379 h 8856097"/>
              <a:gd name="connsiteX19119" fmla="*/ 8348615 w 8830208"/>
              <a:gd name="connsiteY19119" fmla="*/ 7760379 h 8856097"/>
              <a:gd name="connsiteX19120" fmla="*/ 8352815 w 8830208"/>
              <a:gd name="connsiteY19120" fmla="*/ 7769904 h 8856097"/>
              <a:gd name="connsiteX19121" fmla="*/ 8362903 w 8830208"/>
              <a:gd name="connsiteY19121" fmla="*/ 7760379 h 8856097"/>
              <a:gd name="connsiteX19122" fmla="*/ 8358702 w 8830208"/>
              <a:gd name="connsiteY19122" fmla="*/ 7750854 h 8856097"/>
              <a:gd name="connsiteX19123" fmla="*/ 8348615 w 8830208"/>
              <a:gd name="connsiteY19123" fmla="*/ 7760379 h 8856097"/>
              <a:gd name="connsiteX19124" fmla="*/ 6405515 w 8830208"/>
              <a:gd name="connsiteY19124" fmla="*/ 7769904 h 8856097"/>
              <a:gd name="connsiteX19125" fmla="*/ 6409715 w 8830208"/>
              <a:gd name="connsiteY19125" fmla="*/ 7779429 h 8856097"/>
              <a:gd name="connsiteX19126" fmla="*/ 6419803 w 8830208"/>
              <a:gd name="connsiteY19126" fmla="*/ 7769904 h 8856097"/>
              <a:gd name="connsiteX19127" fmla="*/ 6415602 w 8830208"/>
              <a:gd name="connsiteY19127" fmla="*/ 7760379 h 8856097"/>
              <a:gd name="connsiteX19128" fmla="*/ 6405515 w 8830208"/>
              <a:gd name="connsiteY19128" fmla="*/ 7769904 h 8856097"/>
              <a:gd name="connsiteX19129" fmla="*/ 6729365 w 8830208"/>
              <a:gd name="connsiteY19129" fmla="*/ 7769904 h 8856097"/>
              <a:gd name="connsiteX19130" fmla="*/ 6739452 w 8830208"/>
              <a:gd name="connsiteY19130" fmla="*/ 7779429 h 8856097"/>
              <a:gd name="connsiteX19131" fmla="*/ 6743653 w 8830208"/>
              <a:gd name="connsiteY19131" fmla="*/ 7769904 h 8856097"/>
              <a:gd name="connsiteX19132" fmla="*/ 6733565 w 8830208"/>
              <a:gd name="connsiteY19132" fmla="*/ 7760379 h 8856097"/>
              <a:gd name="connsiteX19133" fmla="*/ 6729365 w 8830208"/>
              <a:gd name="connsiteY19133" fmla="*/ 7769904 h 8856097"/>
              <a:gd name="connsiteX19134" fmla="*/ 7086553 w 8830208"/>
              <a:gd name="connsiteY19134" fmla="*/ 7769904 h 8856097"/>
              <a:gd name="connsiteX19135" fmla="*/ 7096640 w 8830208"/>
              <a:gd name="connsiteY19135" fmla="*/ 7779429 h 8856097"/>
              <a:gd name="connsiteX19136" fmla="*/ 7100840 w 8830208"/>
              <a:gd name="connsiteY19136" fmla="*/ 7769904 h 8856097"/>
              <a:gd name="connsiteX19137" fmla="*/ 7090753 w 8830208"/>
              <a:gd name="connsiteY19137" fmla="*/ 7760379 h 8856097"/>
              <a:gd name="connsiteX19138" fmla="*/ 7086553 w 8830208"/>
              <a:gd name="connsiteY19138" fmla="*/ 7769904 h 8856097"/>
              <a:gd name="connsiteX19139" fmla="*/ 7181803 w 8830208"/>
              <a:gd name="connsiteY19139" fmla="*/ 7769904 h 8856097"/>
              <a:gd name="connsiteX19140" fmla="*/ 7191328 w 8830208"/>
              <a:gd name="connsiteY19140" fmla="*/ 7779429 h 8856097"/>
              <a:gd name="connsiteX19141" fmla="*/ 7200853 w 8830208"/>
              <a:gd name="connsiteY19141" fmla="*/ 7769904 h 8856097"/>
              <a:gd name="connsiteX19142" fmla="*/ 7191328 w 8830208"/>
              <a:gd name="connsiteY19142" fmla="*/ 7760379 h 8856097"/>
              <a:gd name="connsiteX19143" fmla="*/ 7181803 w 8830208"/>
              <a:gd name="connsiteY19143" fmla="*/ 7769904 h 8856097"/>
              <a:gd name="connsiteX19144" fmla="*/ 7967615 w 8830208"/>
              <a:gd name="connsiteY19144" fmla="*/ 7769904 h 8856097"/>
              <a:gd name="connsiteX19145" fmla="*/ 7977702 w 8830208"/>
              <a:gd name="connsiteY19145" fmla="*/ 7779429 h 8856097"/>
              <a:gd name="connsiteX19146" fmla="*/ 7981903 w 8830208"/>
              <a:gd name="connsiteY19146" fmla="*/ 7769904 h 8856097"/>
              <a:gd name="connsiteX19147" fmla="*/ 7971815 w 8830208"/>
              <a:gd name="connsiteY19147" fmla="*/ 7760379 h 8856097"/>
              <a:gd name="connsiteX19148" fmla="*/ 7967615 w 8830208"/>
              <a:gd name="connsiteY19148" fmla="*/ 7769904 h 8856097"/>
              <a:gd name="connsiteX19149" fmla="*/ 8195920 w 8830208"/>
              <a:gd name="connsiteY19149" fmla="*/ 7770381 h 8856097"/>
              <a:gd name="connsiteX19150" fmla="*/ 8211493 w 8830208"/>
              <a:gd name="connsiteY19150" fmla="*/ 7782249 h 8856097"/>
              <a:gd name="connsiteX19151" fmla="*/ 8211989 w 8830208"/>
              <a:gd name="connsiteY19151" fmla="*/ 7766066 h 8856097"/>
              <a:gd name="connsiteX19152" fmla="*/ 8195920 w 8830208"/>
              <a:gd name="connsiteY19152" fmla="*/ 7770381 h 8856097"/>
              <a:gd name="connsiteX19153" fmla="*/ 8597055 w 8830208"/>
              <a:gd name="connsiteY19153" fmla="*/ 7768628 h 8856097"/>
              <a:gd name="connsiteX19154" fmla="*/ 8595313 w 8830208"/>
              <a:gd name="connsiteY19154" fmla="*/ 7786412 h 8856097"/>
              <a:gd name="connsiteX19155" fmla="*/ 8608523 w 8830208"/>
              <a:gd name="connsiteY19155" fmla="*/ 7768590 h 8856097"/>
              <a:gd name="connsiteX19156" fmla="*/ 8604514 w 8830208"/>
              <a:gd name="connsiteY19156" fmla="*/ 7756560 h 8856097"/>
              <a:gd name="connsiteX19157" fmla="*/ 8597055 w 8830208"/>
              <a:gd name="connsiteY19157" fmla="*/ 7768628 h 8856097"/>
              <a:gd name="connsiteX19158" fmla="*/ 8696277 w 8830208"/>
              <a:gd name="connsiteY19158" fmla="*/ 7775229 h 8856097"/>
              <a:gd name="connsiteX19159" fmla="*/ 8705802 w 8830208"/>
              <a:gd name="connsiteY19159" fmla="*/ 7784192 h 8856097"/>
              <a:gd name="connsiteX19160" fmla="*/ 8715327 w 8830208"/>
              <a:gd name="connsiteY19160" fmla="*/ 7769343 h 8856097"/>
              <a:gd name="connsiteX19161" fmla="*/ 8705802 w 8830208"/>
              <a:gd name="connsiteY19161" fmla="*/ 7760379 h 8856097"/>
              <a:gd name="connsiteX19162" fmla="*/ 8696277 w 8830208"/>
              <a:gd name="connsiteY19162" fmla="*/ 7775229 h 8856097"/>
              <a:gd name="connsiteX19163" fmla="*/ 8797880 w 8830208"/>
              <a:gd name="connsiteY19163" fmla="*/ 7766733 h 8856097"/>
              <a:gd name="connsiteX19164" fmla="*/ 8800033 w 8830208"/>
              <a:gd name="connsiteY19164" fmla="*/ 7788954 h 8856097"/>
              <a:gd name="connsiteX19165" fmla="*/ 8814025 w 8830208"/>
              <a:gd name="connsiteY19165" fmla="*/ 7774667 h 8856097"/>
              <a:gd name="connsiteX19166" fmla="*/ 8797880 w 8830208"/>
              <a:gd name="connsiteY19166" fmla="*/ 7766733 h 8856097"/>
              <a:gd name="connsiteX19167" fmla="*/ 6629353 w 8830208"/>
              <a:gd name="connsiteY19167" fmla="*/ 7779429 h 8856097"/>
              <a:gd name="connsiteX19168" fmla="*/ 6638878 w 8830208"/>
              <a:gd name="connsiteY19168" fmla="*/ 7788954 h 8856097"/>
              <a:gd name="connsiteX19169" fmla="*/ 6648403 w 8830208"/>
              <a:gd name="connsiteY19169" fmla="*/ 7779429 h 8856097"/>
              <a:gd name="connsiteX19170" fmla="*/ 6638878 w 8830208"/>
              <a:gd name="connsiteY19170" fmla="*/ 7769904 h 8856097"/>
              <a:gd name="connsiteX19171" fmla="*/ 6629353 w 8830208"/>
              <a:gd name="connsiteY19171" fmla="*/ 7779429 h 8856097"/>
              <a:gd name="connsiteX19172" fmla="*/ 6877003 w 8830208"/>
              <a:gd name="connsiteY19172" fmla="*/ 7779429 h 8856097"/>
              <a:gd name="connsiteX19173" fmla="*/ 6887090 w 8830208"/>
              <a:gd name="connsiteY19173" fmla="*/ 7788954 h 8856097"/>
              <a:gd name="connsiteX19174" fmla="*/ 6891290 w 8830208"/>
              <a:gd name="connsiteY19174" fmla="*/ 7779429 h 8856097"/>
              <a:gd name="connsiteX19175" fmla="*/ 6881203 w 8830208"/>
              <a:gd name="connsiteY19175" fmla="*/ 7769904 h 8856097"/>
              <a:gd name="connsiteX19176" fmla="*/ 6877003 w 8830208"/>
              <a:gd name="connsiteY19176" fmla="*/ 7779429 h 8856097"/>
              <a:gd name="connsiteX19177" fmla="*/ 6981778 w 8830208"/>
              <a:gd name="connsiteY19177" fmla="*/ 7779992 h 8856097"/>
              <a:gd name="connsiteX19178" fmla="*/ 6991303 w 8830208"/>
              <a:gd name="connsiteY19178" fmla="*/ 7784192 h 8856097"/>
              <a:gd name="connsiteX19179" fmla="*/ 7000828 w 8830208"/>
              <a:gd name="connsiteY19179" fmla="*/ 7774105 h 8856097"/>
              <a:gd name="connsiteX19180" fmla="*/ 6991303 w 8830208"/>
              <a:gd name="connsiteY19180" fmla="*/ 7769904 h 8856097"/>
              <a:gd name="connsiteX19181" fmla="*/ 6981778 w 8830208"/>
              <a:gd name="connsiteY19181" fmla="*/ 7779992 h 8856097"/>
              <a:gd name="connsiteX19182" fmla="*/ 7434625 w 8830208"/>
              <a:gd name="connsiteY19182" fmla="*/ 7778773 h 8856097"/>
              <a:gd name="connsiteX19183" fmla="*/ 7438825 w 8830208"/>
              <a:gd name="connsiteY19183" fmla="*/ 7793622 h 8856097"/>
              <a:gd name="connsiteX19184" fmla="*/ 7448503 w 8830208"/>
              <a:gd name="connsiteY19184" fmla="*/ 7784754 h 8856097"/>
              <a:gd name="connsiteX19185" fmla="*/ 7434625 w 8830208"/>
              <a:gd name="connsiteY19185" fmla="*/ 7778773 h 8856097"/>
              <a:gd name="connsiteX19186" fmla="*/ 7534228 w 8830208"/>
              <a:gd name="connsiteY19186" fmla="*/ 7779429 h 8856097"/>
              <a:gd name="connsiteX19187" fmla="*/ 7543753 w 8830208"/>
              <a:gd name="connsiteY19187" fmla="*/ 7788954 h 8856097"/>
              <a:gd name="connsiteX19188" fmla="*/ 7553278 w 8830208"/>
              <a:gd name="connsiteY19188" fmla="*/ 7779429 h 8856097"/>
              <a:gd name="connsiteX19189" fmla="*/ 7543753 w 8830208"/>
              <a:gd name="connsiteY19189" fmla="*/ 7769904 h 8856097"/>
              <a:gd name="connsiteX19190" fmla="*/ 7534228 w 8830208"/>
              <a:gd name="connsiteY19190" fmla="*/ 7779429 h 8856097"/>
              <a:gd name="connsiteX19191" fmla="*/ 7762828 w 8830208"/>
              <a:gd name="connsiteY19191" fmla="*/ 7779429 h 8856097"/>
              <a:gd name="connsiteX19192" fmla="*/ 7772353 w 8830208"/>
              <a:gd name="connsiteY19192" fmla="*/ 7788954 h 8856097"/>
              <a:gd name="connsiteX19193" fmla="*/ 7781878 w 8830208"/>
              <a:gd name="connsiteY19193" fmla="*/ 7779429 h 8856097"/>
              <a:gd name="connsiteX19194" fmla="*/ 7772353 w 8830208"/>
              <a:gd name="connsiteY19194" fmla="*/ 7769904 h 8856097"/>
              <a:gd name="connsiteX19195" fmla="*/ 7762828 w 8830208"/>
              <a:gd name="connsiteY19195" fmla="*/ 7779429 h 8856097"/>
              <a:gd name="connsiteX19196" fmla="*/ 8096203 w 8830208"/>
              <a:gd name="connsiteY19196" fmla="*/ 7784192 h 8856097"/>
              <a:gd name="connsiteX19197" fmla="*/ 8105728 w 8830208"/>
              <a:gd name="connsiteY19197" fmla="*/ 7798479 h 8856097"/>
              <a:gd name="connsiteX19198" fmla="*/ 8115253 w 8830208"/>
              <a:gd name="connsiteY19198" fmla="*/ 7784192 h 8856097"/>
              <a:gd name="connsiteX19199" fmla="*/ 8105728 w 8830208"/>
              <a:gd name="connsiteY19199" fmla="*/ 7769904 h 8856097"/>
              <a:gd name="connsiteX19200" fmla="*/ 8096203 w 8830208"/>
              <a:gd name="connsiteY19200" fmla="*/ 7784192 h 8856097"/>
              <a:gd name="connsiteX19201" fmla="*/ 8296228 w 8830208"/>
              <a:gd name="connsiteY19201" fmla="*/ 7779992 h 8856097"/>
              <a:gd name="connsiteX19202" fmla="*/ 8305753 w 8830208"/>
              <a:gd name="connsiteY19202" fmla="*/ 7784192 h 8856097"/>
              <a:gd name="connsiteX19203" fmla="*/ 8315278 w 8830208"/>
              <a:gd name="connsiteY19203" fmla="*/ 7774105 h 8856097"/>
              <a:gd name="connsiteX19204" fmla="*/ 8305753 w 8830208"/>
              <a:gd name="connsiteY19204" fmla="*/ 7769904 h 8856097"/>
              <a:gd name="connsiteX19205" fmla="*/ 8296228 w 8830208"/>
              <a:gd name="connsiteY19205" fmla="*/ 7779992 h 8856097"/>
              <a:gd name="connsiteX19206" fmla="*/ 8482755 w 8830208"/>
              <a:gd name="connsiteY19206" fmla="*/ 7778153 h 8856097"/>
              <a:gd name="connsiteX19207" fmla="*/ 8481013 w 8830208"/>
              <a:gd name="connsiteY19207" fmla="*/ 7795937 h 8856097"/>
              <a:gd name="connsiteX19208" fmla="*/ 8494223 w 8830208"/>
              <a:gd name="connsiteY19208" fmla="*/ 7778115 h 8856097"/>
              <a:gd name="connsiteX19209" fmla="*/ 8490214 w 8830208"/>
              <a:gd name="connsiteY19209" fmla="*/ 7766085 h 8856097"/>
              <a:gd name="connsiteX19210" fmla="*/ 8482755 w 8830208"/>
              <a:gd name="connsiteY19210" fmla="*/ 7778153 h 8856097"/>
              <a:gd name="connsiteX19211" fmla="*/ 6534103 w 8830208"/>
              <a:gd name="connsiteY19211" fmla="*/ 7788954 h 8856097"/>
              <a:gd name="connsiteX19212" fmla="*/ 6543628 w 8830208"/>
              <a:gd name="connsiteY19212" fmla="*/ 7798479 h 8856097"/>
              <a:gd name="connsiteX19213" fmla="*/ 6553153 w 8830208"/>
              <a:gd name="connsiteY19213" fmla="*/ 7788954 h 8856097"/>
              <a:gd name="connsiteX19214" fmla="*/ 6543628 w 8830208"/>
              <a:gd name="connsiteY19214" fmla="*/ 7779429 h 8856097"/>
              <a:gd name="connsiteX19215" fmla="*/ 6534103 w 8830208"/>
              <a:gd name="connsiteY19215" fmla="*/ 7788954 h 8856097"/>
              <a:gd name="connsiteX19216" fmla="*/ 7324678 w 8830208"/>
              <a:gd name="connsiteY19216" fmla="*/ 7788954 h 8856097"/>
              <a:gd name="connsiteX19217" fmla="*/ 7334203 w 8830208"/>
              <a:gd name="connsiteY19217" fmla="*/ 7798479 h 8856097"/>
              <a:gd name="connsiteX19218" fmla="*/ 7343728 w 8830208"/>
              <a:gd name="connsiteY19218" fmla="*/ 7788954 h 8856097"/>
              <a:gd name="connsiteX19219" fmla="*/ 7334203 w 8830208"/>
              <a:gd name="connsiteY19219" fmla="*/ 7779429 h 8856097"/>
              <a:gd name="connsiteX19220" fmla="*/ 7324678 w 8830208"/>
              <a:gd name="connsiteY19220" fmla="*/ 7788954 h 8856097"/>
              <a:gd name="connsiteX19221" fmla="*/ 8373171 w 8830208"/>
              <a:gd name="connsiteY19221" fmla="*/ 7797089 h 8856097"/>
              <a:gd name="connsiteX19222" fmla="*/ 8371323 w 8830208"/>
              <a:gd name="connsiteY19222" fmla="*/ 7821607 h 8856097"/>
              <a:gd name="connsiteX19223" fmla="*/ 8385258 w 8830208"/>
              <a:gd name="connsiteY19223" fmla="*/ 7805928 h 8856097"/>
              <a:gd name="connsiteX19224" fmla="*/ 8373171 w 8830208"/>
              <a:gd name="connsiteY19224" fmla="*/ 7797089 h 8856097"/>
              <a:gd name="connsiteX19225" fmla="*/ 6438853 w 8830208"/>
              <a:gd name="connsiteY19225" fmla="*/ 7798479 h 8856097"/>
              <a:gd name="connsiteX19226" fmla="*/ 6448378 w 8830208"/>
              <a:gd name="connsiteY19226" fmla="*/ 7808004 h 8856097"/>
              <a:gd name="connsiteX19227" fmla="*/ 6457903 w 8830208"/>
              <a:gd name="connsiteY19227" fmla="*/ 7798479 h 8856097"/>
              <a:gd name="connsiteX19228" fmla="*/ 6448378 w 8830208"/>
              <a:gd name="connsiteY19228" fmla="*/ 7788954 h 8856097"/>
              <a:gd name="connsiteX19229" fmla="*/ 6438853 w 8830208"/>
              <a:gd name="connsiteY19229" fmla="*/ 7798479 h 8856097"/>
              <a:gd name="connsiteX19230" fmla="*/ 6672215 w 8830208"/>
              <a:gd name="connsiteY19230" fmla="*/ 7798479 h 8856097"/>
              <a:gd name="connsiteX19231" fmla="*/ 6676415 w 8830208"/>
              <a:gd name="connsiteY19231" fmla="*/ 7808004 h 8856097"/>
              <a:gd name="connsiteX19232" fmla="*/ 6686503 w 8830208"/>
              <a:gd name="connsiteY19232" fmla="*/ 7798479 h 8856097"/>
              <a:gd name="connsiteX19233" fmla="*/ 6682302 w 8830208"/>
              <a:gd name="connsiteY19233" fmla="*/ 7788954 h 8856097"/>
              <a:gd name="connsiteX19234" fmla="*/ 6672215 w 8830208"/>
              <a:gd name="connsiteY19234" fmla="*/ 7798479 h 8856097"/>
              <a:gd name="connsiteX19235" fmla="*/ 7025050 w 8830208"/>
              <a:gd name="connsiteY19235" fmla="*/ 7797823 h 8856097"/>
              <a:gd name="connsiteX19236" fmla="*/ 7029250 w 8830208"/>
              <a:gd name="connsiteY19236" fmla="*/ 7812672 h 8856097"/>
              <a:gd name="connsiteX19237" fmla="*/ 7038928 w 8830208"/>
              <a:gd name="connsiteY19237" fmla="*/ 7803804 h 8856097"/>
              <a:gd name="connsiteX19238" fmla="*/ 7025050 w 8830208"/>
              <a:gd name="connsiteY19238" fmla="*/ 7797823 h 8856097"/>
              <a:gd name="connsiteX19239" fmla="*/ 7129415 w 8830208"/>
              <a:gd name="connsiteY19239" fmla="*/ 7798479 h 8856097"/>
              <a:gd name="connsiteX19240" fmla="*/ 7139502 w 8830208"/>
              <a:gd name="connsiteY19240" fmla="*/ 7808004 h 8856097"/>
              <a:gd name="connsiteX19241" fmla="*/ 7143703 w 8830208"/>
              <a:gd name="connsiteY19241" fmla="*/ 7798479 h 8856097"/>
              <a:gd name="connsiteX19242" fmla="*/ 7133615 w 8830208"/>
              <a:gd name="connsiteY19242" fmla="*/ 7788954 h 8856097"/>
              <a:gd name="connsiteX19243" fmla="*/ 7129415 w 8830208"/>
              <a:gd name="connsiteY19243" fmla="*/ 7798479 h 8856097"/>
              <a:gd name="connsiteX19244" fmla="*/ 8234725 w 8830208"/>
              <a:gd name="connsiteY19244" fmla="*/ 7797823 h 8856097"/>
              <a:gd name="connsiteX19245" fmla="*/ 8252041 w 8830208"/>
              <a:gd name="connsiteY19245" fmla="*/ 7810919 h 8856097"/>
              <a:gd name="connsiteX19246" fmla="*/ 8249165 w 8830208"/>
              <a:gd name="connsiteY19246" fmla="*/ 7788954 h 8856097"/>
              <a:gd name="connsiteX19247" fmla="*/ 8234725 w 8830208"/>
              <a:gd name="connsiteY19247" fmla="*/ 7797823 h 8856097"/>
              <a:gd name="connsiteX19248" fmla="*/ 8529885 w 8830208"/>
              <a:gd name="connsiteY19248" fmla="*/ 7801271 h 8856097"/>
              <a:gd name="connsiteX19249" fmla="*/ 8528409 w 8830208"/>
              <a:gd name="connsiteY19249" fmla="*/ 7824292 h 8856097"/>
              <a:gd name="connsiteX19250" fmla="*/ 8541429 w 8830208"/>
              <a:gd name="connsiteY19250" fmla="*/ 7801604 h 8856097"/>
              <a:gd name="connsiteX19251" fmla="*/ 8537305 w 8830208"/>
              <a:gd name="connsiteY19251" fmla="*/ 7784192 h 8856097"/>
              <a:gd name="connsiteX19252" fmla="*/ 8529885 w 8830208"/>
              <a:gd name="connsiteY19252" fmla="*/ 7801271 h 8856097"/>
              <a:gd name="connsiteX19253" fmla="*/ 8635155 w 8830208"/>
              <a:gd name="connsiteY19253" fmla="*/ 7797203 h 8856097"/>
              <a:gd name="connsiteX19254" fmla="*/ 8633413 w 8830208"/>
              <a:gd name="connsiteY19254" fmla="*/ 7814987 h 8856097"/>
              <a:gd name="connsiteX19255" fmla="*/ 8646623 w 8830208"/>
              <a:gd name="connsiteY19255" fmla="*/ 7797165 h 8856097"/>
              <a:gd name="connsiteX19256" fmla="*/ 8642614 w 8830208"/>
              <a:gd name="connsiteY19256" fmla="*/ 7785135 h 8856097"/>
              <a:gd name="connsiteX19257" fmla="*/ 8635155 w 8830208"/>
              <a:gd name="connsiteY19257" fmla="*/ 7797203 h 8856097"/>
              <a:gd name="connsiteX19258" fmla="*/ 8734377 w 8830208"/>
              <a:gd name="connsiteY19258" fmla="*/ 7803804 h 8856097"/>
              <a:gd name="connsiteX19259" fmla="*/ 8743902 w 8830208"/>
              <a:gd name="connsiteY19259" fmla="*/ 7812767 h 8856097"/>
              <a:gd name="connsiteX19260" fmla="*/ 8753427 w 8830208"/>
              <a:gd name="connsiteY19260" fmla="*/ 7797918 h 8856097"/>
              <a:gd name="connsiteX19261" fmla="*/ 8743902 w 8830208"/>
              <a:gd name="connsiteY19261" fmla="*/ 7788954 h 8856097"/>
              <a:gd name="connsiteX19262" fmla="*/ 8734377 w 8830208"/>
              <a:gd name="connsiteY19262" fmla="*/ 7803804 h 8856097"/>
              <a:gd name="connsiteX19263" fmla="*/ 6582480 w 8830208"/>
              <a:gd name="connsiteY19263" fmla="*/ 7813558 h 8856097"/>
              <a:gd name="connsiteX19264" fmla="*/ 6588233 w 8830208"/>
              <a:gd name="connsiteY19264" fmla="*/ 7819321 h 8856097"/>
              <a:gd name="connsiteX19265" fmla="*/ 6587481 w 8830208"/>
              <a:gd name="connsiteY19265" fmla="*/ 7801061 h 8856097"/>
              <a:gd name="connsiteX19266" fmla="*/ 6582480 w 8830208"/>
              <a:gd name="connsiteY19266" fmla="*/ 7813558 h 8856097"/>
              <a:gd name="connsiteX19267" fmla="*/ 7372303 w 8830208"/>
              <a:gd name="connsiteY19267" fmla="*/ 7813329 h 8856097"/>
              <a:gd name="connsiteX19268" fmla="*/ 7381980 w 8830208"/>
              <a:gd name="connsiteY19268" fmla="*/ 7822197 h 8856097"/>
              <a:gd name="connsiteX19269" fmla="*/ 7386181 w 8830208"/>
              <a:gd name="connsiteY19269" fmla="*/ 7807348 h 8856097"/>
              <a:gd name="connsiteX19270" fmla="*/ 7372303 w 8830208"/>
              <a:gd name="connsiteY19270" fmla="*/ 7813329 h 8856097"/>
              <a:gd name="connsiteX19271" fmla="*/ 7477078 w 8830208"/>
              <a:gd name="connsiteY19271" fmla="*/ 7813329 h 8856097"/>
              <a:gd name="connsiteX19272" fmla="*/ 7486603 w 8830208"/>
              <a:gd name="connsiteY19272" fmla="*/ 7822292 h 8856097"/>
              <a:gd name="connsiteX19273" fmla="*/ 7496128 w 8830208"/>
              <a:gd name="connsiteY19273" fmla="*/ 7807443 h 8856097"/>
              <a:gd name="connsiteX19274" fmla="*/ 7486603 w 8830208"/>
              <a:gd name="connsiteY19274" fmla="*/ 7798479 h 8856097"/>
              <a:gd name="connsiteX19275" fmla="*/ 7477078 w 8830208"/>
              <a:gd name="connsiteY19275" fmla="*/ 7813329 h 8856097"/>
              <a:gd name="connsiteX19276" fmla="*/ 7710440 w 8830208"/>
              <a:gd name="connsiteY19276" fmla="*/ 7808004 h 8856097"/>
              <a:gd name="connsiteX19277" fmla="*/ 7714640 w 8830208"/>
              <a:gd name="connsiteY19277" fmla="*/ 7817529 h 8856097"/>
              <a:gd name="connsiteX19278" fmla="*/ 7724728 w 8830208"/>
              <a:gd name="connsiteY19278" fmla="*/ 7808004 h 8856097"/>
              <a:gd name="connsiteX19279" fmla="*/ 7720527 w 8830208"/>
              <a:gd name="connsiteY19279" fmla="*/ 7798479 h 8856097"/>
              <a:gd name="connsiteX19280" fmla="*/ 7710440 w 8830208"/>
              <a:gd name="connsiteY19280" fmla="*/ 7808004 h 8856097"/>
              <a:gd name="connsiteX19281" fmla="*/ 8039053 w 8830208"/>
              <a:gd name="connsiteY19281" fmla="*/ 7808004 h 8856097"/>
              <a:gd name="connsiteX19282" fmla="*/ 8048578 w 8830208"/>
              <a:gd name="connsiteY19282" fmla="*/ 7817529 h 8856097"/>
              <a:gd name="connsiteX19283" fmla="*/ 8058103 w 8830208"/>
              <a:gd name="connsiteY19283" fmla="*/ 7808004 h 8856097"/>
              <a:gd name="connsiteX19284" fmla="*/ 8048578 w 8830208"/>
              <a:gd name="connsiteY19284" fmla="*/ 7798479 h 8856097"/>
              <a:gd name="connsiteX19285" fmla="*/ 8039053 w 8830208"/>
              <a:gd name="connsiteY19285" fmla="*/ 7808004 h 8856097"/>
              <a:gd name="connsiteX19286" fmla="*/ 8134303 w 8830208"/>
              <a:gd name="connsiteY19286" fmla="*/ 7808004 h 8856097"/>
              <a:gd name="connsiteX19287" fmla="*/ 8143828 w 8830208"/>
              <a:gd name="connsiteY19287" fmla="*/ 7817529 h 8856097"/>
              <a:gd name="connsiteX19288" fmla="*/ 8153353 w 8830208"/>
              <a:gd name="connsiteY19288" fmla="*/ 7808004 h 8856097"/>
              <a:gd name="connsiteX19289" fmla="*/ 8143828 w 8830208"/>
              <a:gd name="connsiteY19289" fmla="*/ 7798479 h 8856097"/>
              <a:gd name="connsiteX19290" fmla="*/ 8134303 w 8830208"/>
              <a:gd name="connsiteY19290" fmla="*/ 7808004 h 8856097"/>
              <a:gd name="connsiteX19291" fmla="*/ 8412099 w 8830208"/>
              <a:gd name="connsiteY19291" fmla="*/ 7814596 h 8856097"/>
              <a:gd name="connsiteX19292" fmla="*/ 8410566 w 8830208"/>
              <a:gd name="connsiteY19292" fmla="*/ 7841371 h 8856097"/>
              <a:gd name="connsiteX19293" fmla="*/ 8427311 w 8830208"/>
              <a:gd name="connsiteY19293" fmla="*/ 7805966 h 8856097"/>
              <a:gd name="connsiteX19294" fmla="*/ 8412099 w 8830208"/>
              <a:gd name="connsiteY19294" fmla="*/ 7814596 h 8856097"/>
              <a:gd name="connsiteX19295" fmla="*/ 6487230 w 8830208"/>
              <a:gd name="connsiteY19295" fmla="*/ 7823083 h 8856097"/>
              <a:gd name="connsiteX19296" fmla="*/ 6492983 w 8830208"/>
              <a:gd name="connsiteY19296" fmla="*/ 7828846 h 8856097"/>
              <a:gd name="connsiteX19297" fmla="*/ 6492231 w 8830208"/>
              <a:gd name="connsiteY19297" fmla="*/ 7810586 h 8856097"/>
              <a:gd name="connsiteX19298" fmla="*/ 6487230 w 8830208"/>
              <a:gd name="connsiteY19298" fmla="*/ 7823083 h 8856097"/>
              <a:gd name="connsiteX19299" fmla="*/ 7267528 w 8830208"/>
              <a:gd name="connsiteY19299" fmla="*/ 7818092 h 8856097"/>
              <a:gd name="connsiteX19300" fmla="*/ 7277053 w 8830208"/>
              <a:gd name="connsiteY19300" fmla="*/ 7822292 h 8856097"/>
              <a:gd name="connsiteX19301" fmla="*/ 7286578 w 8830208"/>
              <a:gd name="connsiteY19301" fmla="*/ 7812205 h 8856097"/>
              <a:gd name="connsiteX19302" fmla="*/ 7277053 w 8830208"/>
              <a:gd name="connsiteY19302" fmla="*/ 7808004 h 8856097"/>
              <a:gd name="connsiteX19303" fmla="*/ 7267528 w 8830208"/>
              <a:gd name="connsiteY19303" fmla="*/ 7818092 h 8856097"/>
              <a:gd name="connsiteX19304" fmla="*/ 7620705 w 8830208"/>
              <a:gd name="connsiteY19304" fmla="*/ 7823083 h 8856097"/>
              <a:gd name="connsiteX19305" fmla="*/ 7626458 w 8830208"/>
              <a:gd name="connsiteY19305" fmla="*/ 7828846 h 8856097"/>
              <a:gd name="connsiteX19306" fmla="*/ 7625706 w 8830208"/>
              <a:gd name="connsiteY19306" fmla="*/ 7810586 h 8856097"/>
              <a:gd name="connsiteX19307" fmla="*/ 7620705 w 8830208"/>
              <a:gd name="connsiteY19307" fmla="*/ 7823083 h 8856097"/>
              <a:gd name="connsiteX19308" fmla="*/ 8277178 w 8830208"/>
              <a:gd name="connsiteY19308" fmla="*/ 7822854 h 8856097"/>
              <a:gd name="connsiteX19309" fmla="*/ 8286855 w 8830208"/>
              <a:gd name="connsiteY19309" fmla="*/ 7831722 h 8856097"/>
              <a:gd name="connsiteX19310" fmla="*/ 8291056 w 8830208"/>
              <a:gd name="connsiteY19310" fmla="*/ 7816873 h 8856097"/>
              <a:gd name="connsiteX19311" fmla="*/ 8277178 w 8830208"/>
              <a:gd name="connsiteY19311" fmla="*/ 7822854 h 8856097"/>
              <a:gd name="connsiteX19312" fmla="*/ 8673760 w 8830208"/>
              <a:gd name="connsiteY19312" fmla="*/ 7822350 h 8856097"/>
              <a:gd name="connsiteX19313" fmla="*/ 8676960 w 8830208"/>
              <a:gd name="connsiteY19313" fmla="*/ 7836579 h 8856097"/>
              <a:gd name="connsiteX19314" fmla="*/ 8687905 w 8830208"/>
              <a:gd name="connsiteY19314" fmla="*/ 7813481 h 8856097"/>
              <a:gd name="connsiteX19315" fmla="*/ 8673760 w 8830208"/>
              <a:gd name="connsiteY19315" fmla="*/ 7822350 h 8856097"/>
              <a:gd name="connsiteX19316" fmla="*/ 8772477 w 8830208"/>
              <a:gd name="connsiteY19316" fmla="*/ 7827617 h 8856097"/>
              <a:gd name="connsiteX19317" fmla="*/ 8782002 w 8830208"/>
              <a:gd name="connsiteY19317" fmla="*/ 7841342 h 8856097"/>
              <a:gd name="connsiteX19318" fmla="*/ 8791527 w 8830208"/>
              <a:gd name="connsiteY19318" fmla="*/ 7821730 h 8856097"/>
              <a:gd name="connsiteX19319" fmla="*/ 8782002 w 8830208"/>
              <a:gd name="connsiteY19319" fmla="*/ 7808004 h 8856097"/>
              <a:gd name="connsiteX19320" fmla="*/ 8772477 w 8830208"/>
              <a:gd name="connsiteY19320" fmla="*/ 7827617 h 8856097"/>
              <a:gd name="connsiteX19321" fmla="*/ 7067503 w 8830208"/>
              <a:gd name="connsiteY19321" fmla="*/ 7827054 h 8856097"/>
              <a:gd name="connsiteX19322" fmla="*/ 7077028 w 8830208"/>
              <a:gd name="connsiteY19322" fmla="*/ 7836579 h 8856097"/>
              <a:gd name="connsiteX19323" fmla="*/ 7086553 w 8830208"/>
              <a:gd name="connsiteY19323" fmla="*/ 7827054 h 8856097"/>
              <a:gd name="connsiteX19324" fmla="*/ 7077028 w 8830208"/>
              <a:gd name="connsiteY19324" fmla="*/ 7817529 h 8856097"/>
              <a:gd name="connsiteX19325" fmla="*/ 7067503 w 8830208"/>
              <a:gd name="connsiteY19325" fmla="*/ 7827054 h 8856097"/>
              <a:gd name="connsiteX19326" fmla="*/ 7520350 w 8830208"/>
              <a:gd name="connsiteY19326" fmla="*/ 7826398 h 8856097"/>
              <a:gd name="connsiteX19327" fmla="*/ 7524550 w 8830208"/>
              <a:gd name="connsiteY19327" fmla="*/ 7841247 h 8856097"/>
              <a:gd name="connsiteX19328" fmla="*/ 7534228 w 8830208"/>
              <a:gd name="connsiteY19328" fmla="*/ 7832379 h 8856097"/>
              <a:gd name="connsiteX19329" fmla="*/ 7520350 w 8830208"/>
              <a:gd name="connsiteY19329" fmla="*/ 7826398 h 8856097"/>
              <a:gd name="connsiteX19330" fmla="*/ 8077153 w 8830208"/>
              <a:gd name="connsiteY19330" fmla="*/ 7832379 h 8856097"/>
              <a:gd name="connsiteX19331" fmla="*/ 8086678 w 8830208"/>
              <a:gd name="connsiteY19331" fmla="*/ 7841342 h 8856097"/>
              <a:gd name="connsiteX19332" fmla="*/ 8096203 w 8830208"/>
              <a:gd name="connsiteY19332" fmla="*/ 7826493 h 8856097"/>
              <a:gd name="connsiteX19333" fmla="*/ 8086678 w 8830208"/>
              <a:gd name="connsiteY19333" fmla="*/ 7817529 h 8856097"/>
              <a:gd name="connsiteX19334" fmla="*/ 8077153 w 8830208"/>
              <a:gd name="connsiteY19334" fmla="*/ 7832379 h 8856097"/>
              <a:gd name="connsiteX19335" fmla="*/ 8177165 w 8830208"/>
              <a:gd name="connsiteY19335" fmla="*/ 7827054 h 8856097"/>
              <a:gd name="connsiteX19336" fmla="*/ 8180804 w 8830208"/>
              <a:gd name="connsiteY19336" fmla="*/ 7836579 h 8856097"/>
              <a:gd name="connsiteX19337" fmla="*/ 8196215 w 8830208"/>
              <a:gd name="connsiteY19337" fmla="*/ 7827054 h 8856097"/>
              <a:gd name="connsiteX19338" fmla="*/ 8192576 w 8830208"/>
              <a:gd name="connsiteY19338" fmla="*/ 7817529 h 8856097"/>
              <a:gd name="connsiteX19339" fmla="*/ 8177165 w 8830208"/>
              <a:gd name="connsiteY19339" fmla="*/ 7827054 h 8856097"/>
              <a:gd name="connsiteX19340" fmla="*/ 8568480 w 8830208"/>
              <a:gd name="connsiteY19340" fmla="*/ 7833179 h 8856097"/>
              <a:gd name="connsiteX19341" fmla="*/ 8582349 w 8830208"/>
              <a:gd name="connsiteY19341" fmla="*/ 7845828 h 8856097"/>
              <a:gd name="connsiteX19342" fmla="*/ 8582996 w 8830208"/>
              <a:gd name="connsiteY19342" fmla="*/ 7817529 h 8856097"/>
              <a:gd name="connsiteX19343" fmla="*/ 8568480 w 8830208"/>
              <a:gd name="connsiteY19343" fmla="*/ 7833179 h 8856097"/>
              <a:gd name="connsiteX19344" fmla="*/ 6857953 w 8830208"/>
              <a:gd name="connsiteY19344" fmla="*/ 7836579 h 8856097"/>
              <a:gd name="connsiteX19345" fmla="*/ 6868040 w 8830208"/>
              <a:gd name="connsiteY19345" fmla="*/ 7846104 h 8856097"/>
              <a:gd name="connsiteX19346" fmla="*/ 6872240 w 8830208"/>
              <a:gd name="connsiteY19346" fmla="*/ 7836579 h 8856097"/>
              <a:gd name="connsiteX19347" fmla="*/ 6862153 w 8830208"/>
              <a:gd name="connsiteY19347" fmla="*/ 7827054 h 8856097"/>
              <a:gd name="connsiteX19348" fmla="*/ 6857953 w 8830208"/>
              <a:gd name="connsiteY19348" fmla="*/ 7836579 h 8856097"/>
              <a:gd name="connsiteX19349" fmla="*/ 6962728 w 8830208"/>
              <a:gd name="connsiteY19349" fmla="*/ 7836579 h 8856097"/>
              <a:gd name="connsiteX19350" fmla="*/ 6972253 w 8830208"/>
              <a:gd name="connsiteY19350" fmla="*/ 7846104 h 8856097"/>
              <a:gd name="connsiteX19351" fmla="*/ 6981778 w 8830208"/>
              <a:gd name="connsiteY19351" fmla="*/ 7836579 h 8856097"/>
              <a:gd name="connsiteX19352" fmla="*/ 6972253 w 8830208"/>
              <a:gd name="connsiteY19352" fmla="*/ 7827054 h 8856097"/>
              <a:gd name="connsiteX19353" fmla="*/ 6962728 w 8830208"/>
              <a:gd name="connsiteY19353" fmla="*/ 7836579 h 8856097"/>
              <a:gd name="connsiteX19354" fmla="*/ 7210378 w 8830208"/>
              <a:gd name="connsiteY19354" fmla="*/ 7836579 h 8856097"/>
              <a:gd name="connsiteX19355" fmla="*/ 7220465 w 8830208"/>
              <a:gd name="connsiteY19355" fmla="*/ 7846104 h 8856097"/>
              <a:gd name="connsiteX19356" fmla="*/ 7224665 w 8830208"/>
              <a:gd name="connsiteY19356" fmla="*/ 7836579 h 8856097"/>
              <a:gd name="connsiteX19357" fmla="*/ 7214578 w 8830208"/>
              <a:gd name="connsiteY19357" fmla="*/ 7827054 h 8856097"/>
              <a:gd name="connsiteX19358" fmla="*/ 7210378 w 8830208"/>
              <a:gd name="connsiteY19358" fmla="*/ 7836579 h 8856097"/>
              <a:gd name="connsiteX19359" fmla="*/ 8316030 w 8830208"/>
              <a:gd name="connsiteY19359" fmla="*/ 7842133 h 8856097"/>
              <a:gd name="connsiteX19360" fmla="*/ 8321783 w 8830208"/>
              <a:gd name="connsiteY19360" fmla="*/ 7847896 h 8856097"/>
              <a:gd name="connsiteX19361" fmla="*/ 8321031 w 8830208"/>
              <a:gd name="connsiteY19361" fmla="*/ 7829636 h 8856097"/>
              <a:gd name="connsiteX19362" fmla="*/ 8316030 w 8830208"/>
              <a:gd name="connsiteY19362" fmla="*/ 7842133 h 8856097"/>
              <a:gd name="connsiteX19363" fmla="*/ 8454180 w 8830208"/>
              <a:gd name="connsiteY19363" fmla="*/ 7842704 h 8856097"/>
              <a:gd name="connsiteX19364" fmla="*/ 8468049 w 8830208"/>
              <a:gd name="connsiteY19364" fmla="*/ 7855353 h 8856097"/>
              <a:gd name="connsiteX19365" fmla="*/ 8468696 w 8830208"/>
              <a:gd name="connsiteY19365" fmla="*/ 7827054 h 8856097"/>
              <a:gd name="connsiteX19366" fmla="*/ 8454180 w 8830208"/>
              <a:gd name="connsiteY19366" fmla="*/ 7842704 h 8856097"/>
              <a:gd name="connsiteX19367" fmla="*/ 6753178 w 8830208"/>
              <a:gd name="connsiteY19367" fmla="*/ 7846667 h 8856097"/>
              <a:gd name="connsiteX19368" fmla="*/ 6762703 w 8830208"/>
              <a:gd name="connsiteY19368" fmla="*/ 7850867 h 8856097"/>
              <a:gd name="connsiteX19369" fmla="*/ 6772228 w 8830208"/>
              <a:gd name="connsiteY19369" fmla="*/ 7840780 h 8856097"/>
              <a:gd name="connsiteX19370" fmla="*/ 6762703 w 8830208"/>
              <a:gd name="connsiteY19370" fmla="*/ 7836579 h 8856097"/>
              <a:gd name="connsiteX19371" fmla="*/ 6753178 w 8830208"/>
              <a:gd name="connsiteY19371" fmla="*/ 7846667 h 8856097"/>
              <a:gd name="connsiteX19372" fmla="*/ 7115128 w 8830208"/>
              <a:gd name="connsiteY19372" fmla="*/ 7846104 h 8856097"/>
              <a:gd name="connsiteX19373" fmla="*/ 7125215 w 8830208"/>
              <a:gd name="connsiteY19373" fmla="*/ 7855629 h 8856097"/>
              <a:gd name="connsiteX19374" fmla="*/ 7129415 w 8830208"/>
              <a:gd name="connsiteY19374" fmla="*/ 7846104 h 8856097"/>
              <a:gd name="connsiteX19375" fmla="*/ 7119328 w 8830208"/>
              <a:gd name="connsiteY19375" fmla="*/ 7836579 h 8856097"/>
              <a:gd name="connsiteX19376" fmla="*/ 7115128 w 8830208"/>
              <a:gd name="connsiteY19376" fmla="*/ 7846104 h 8856097"/>
              <a:gd name="connsiteX19377" fmla="*/ 7658053 w 8830208"/>
              <a:gd name="connsiteY19377" fmla="*/ 7846667 h 8856097"/>
              <a:gd name="connsiteX19378" fmla="*/ 7667578 w 8830208"/>
              <a:gd name="connsiteY19378" fmla="*/ 7850867 h 8856097"/>
              <a:gd name="connsiteX19379" fmla="*/ 7677103 w 8830208"/>
              <a:gd name="connsiteY19379" fmla="*/ 7840780 h 8856097"/>
              <a:gd name="connsiteX19380" fmla="*/ 7667578 w 8830208"/>
              <a:gd name="connsiteY19380" fmla="*/ 7836579 h 8856097"/>
              <a:gd name="connsiteX19381" fmla="*/ 7658053 w 8830208"/>
              <a:gd name="connsiteY19381" fmla="*/ 7846667 h 8856097"/>
              <a:gd name="connsiteX19382" fmla="*/ 8120806 w 8830208"/>
              <a:gd name="connsiteY19382" fmla="*/ 7844828 h 8856097"/>
              <a:gd name="connsiteX19383" fmla="*/ 8119063 w 8830208"/>
              <a:gd name="connsiteY19383" fmla="*/ 7862612 h 8856097"/>
              <a:gd name="connsiteX19384" fmla="*/ 8132274 w 8830208"/>
              <a:gd name="connsiteY19384" fmla="*/ 7844790 h 8856097"/>
              <a:gd name="connsiteX19385" fmla="*/ 8128264 w 8830208"/>
              <a:gd name="connsiteY19385" fmla="*/ 7832760 h 8856097"/>
              <a:gd name="connsiteX19386" fmla="*/ 8120806 w 8830208"/>
              <a:gd name="connsiteY19386" fmla="*/ 7844828 h 8856097"/>
              <a:gd name="connsiteX19387" fmla="*/ 8220028 w 8830208"/>
              <a:gd name="connsiteY19387" fmla="*/ 7851429 h 8856097"/>
              <a:gd name="connsiteX19388" fmla="*/ 8229553 w 8830208"/>
              <a:gd name="connsiteY19388" fmla="*/ 7860392 h 8856097"/>
              <a:gd name="connsiteX19389" fmla="*/ 8239078 w 8830208"/>
              <a:gd name="connsiteY19389" fmla="*/ 7845543 h 8856097"/>
              <a:gd name="connsiteX19390" fmla="*/ 8229553 w 8830208"/>
              <a:gd name="connsiteY19390" fmla="*/ 7836579 h 8856097"/>
              <a:gd name="connsiteX19391" fmla="*/ 8220028 w 8830208"/>
              <a:gd name="connsiteY19391" fmla="*/ 7851429 h 8856097"/>
              <a:gd name="connsiteX19392" fmla="*/ 8616905 w 8830208"/>
              <a:gd name="connsiteY19392" fmla="*/ 7842933 h 8856097"/>
              <a:gd name="connsiteX19393" fmla="*/ 8610838 w 8830208"/>
              <a:gd name="connsiteY19393" fmla="*/ 7864364 h 8856097"/>
              <a:gd name="connsiteX19394" fmla="*/ 8611134 w 8830208"/>
              <a:gd name="connsiteY19394" fmla="*/ 7879442 h 8856097"/>
              <a:gd name="connsiteX19395" fmla="*/ 8621239 w 8830208"/>
              <a:gd name="connsiteY19395" fmla="*/ 7862059 h 8856097"/>
              <a:gd name="connsiteX19396" fmla="*/ 8616905 w 8830208"/>
              <a:gd name="connsiteY19396" fmla="*/ 7842933 h 8856097"/>
              <a:gd name="connsiteX19397" fmla="*/ 8711355 w 8830208"/>
              <a:gd name="connsiteY19397" fmla="*/ 7844828 h 8856097"/>
              <a:gd name="connsiteX19398" fmla="*/ 8709613 w 8830208"/>
              <a:gd name="connsiteY19398" fmla="*/ 7862612 h 8856097"/>
              <a:gd name="connsiteX19399" fmla="*/ 8722823 w 8830208"/>
              <a:gd name="connsiteY19399" fmla="*/ 7844790 h 8856097"/>
              <a:gd name="connsiteX19400" fmla="*/ 8718814 w 8830208"/>
              <a:gd name="connsiteY19400" fmla="*/ 7832760 h 8856097"/>
              <a:gd name="connsiteX19401" fmla="*/ 8711355 w 8830208"/>
              <a:gd name="connsiteY19401" fmla="*/ 7844828 h 8856097"/>
              <a:gd name="connsiteX19402" fmla="*/ 6429328 w 8830208"/>
              <a:gd name="connsiteY19402" fmla="*/ 7855629 h 8856097"/>
              <a:gd name="connsiteX19403" fmla="*/ 6438853 w 8830208"/>
              <a:gd name="connsiteY19403" fmla="*/ 7865154 h 8856097"/>
              <a:gd name="connsiteX19404" fmla="*/ 6448378 w 8830208"/>
              <a:gd name="connsiteY19404" fmla="*/ 7855629 h 8856097"/>
              <a:gd name="connsiteX19405" fmla="*/ 6438853 w 8830208"/>
              <a:gd name="connsiteY19405" fmla="*/ 7846104 h 8856097"/>
              <a:gd name="connsiteX19406" fmla="*/ 6429328 w 8830208"/>
              <a:gd name="connsiteY19406" fmla="*/ 7855629 h 8856097"/>
              <a:gd name="connsiteX19407" fmla="*/ 7010353 w 8830208"/>
              <a:gd name="connsiteY19407" fmla="*/ 7855629 h 8856097"/>
              <a:gd name="connsiteX19408" fmla="*/ 7020440 w 8830208"/>
              <a:gd name="connsiteY19408" fmla="*/ 7865154 h 8856097"/>
              <a:gd name="connsiteX19409" fmla="*/ 7024640 w 8830208"/>
              <a:gd name="connsiteY19409" fmla="*/ 7855629 h 8856097"/>
              <a:gd name="connsiteX19410" fmla="*/ 7014553 w 8830208"/>
              <a:gd name="connsiteY19410" fmla="*/ 7846104 h 8856097"/>
              <a:gd name="connsiteX19411" fmla="*/ 7010353 w 8830208"/>
              <a:gd name="connsiteY19411" fmla="*/ 7855629 h 8856097"/>
              <a:gd name="connsiteX19412" fmla="*/ 7562803 w 8830208"/>
              <a:gd name="connsiteY19412" fmla="*/ 7855629 h 8856097"/>
              <a:gd name="connsiteX19413" fmla="*/ 7572328 w 8830208"/>
              <a:gd name="connsiteY19413" fmla="*/ 7865154 h 8856097"/>
              <a:gd name="connsiteX19414" fmla="*/ 7581853 w 8830208"/>
              <a:gd name="connsiteY19414" fmla="*/ 7855629 h 8856097"/>
              <a:gd name="connsiteX19415" fmla="*/ 7572328 w 8830208"/>
              <a:gd name="connsiteY19415" fmla="*/ 7846104 h 8856097"/>
              <a:gd name="connsiteX19416" fmla="*/ 7562803 w 8830208"/>
              <a:gd name="connsiteY19416" fmla="*/ 7855629 h 8856097"/>
              <a:gd name="connsiteX19417" fmla="*/ 8349930 w 8830208"/>
              <a:gd name="connsiteY19417" fmla="*/ 7860392 h 8856097"/>
              <a:gd name="connsiteX19418" fmla="*/ 8353673 w 8830208"/>
              <a:gd name="connsiteY19418" fmla="*/ 7874679 h 8856097"/>
              <a:gd name="connsiteX19419" fmla="*/ 8362903 w 8830208"/>
              <a:gd name="connsiteY19419" fmla="*/ 7860392 h 8856097"/>
              <a:gd name="connsiteX19420" fmla="*/ 8359159 w 8830208"/>
              <a:gd name="connsiteY19420" fmla="*/ 7846104 h 8856097"/>
              <a:gd name="connsiteX19421" fmla="*/ 8349930 w 8830208"/>
              <a:gd name="connsiteY19421" fmla="*/ 7860392 h 8856097"/>
              <a:gd name="connsiteX19422" fmla="*/ 6562678 w 8830208"/>
              <a:gd name="connsiteY19422" fmla="*/ 7865154 h 8856097"/>
              <a:gd name="connsiteX19423" fmla="*/ 6572203 w 8830208"/>
              <a:gd name="connsiteY19423" fmla="*/ 7874679 h 8856097"/>
              <a:gd name="connsiteX19424" fmla="*/ 6581728 w 8830208"/>
              <a:gd name="connsiteY19424" fmla="*/ 7865154 h 8856097"/>
              <a:gd name="connsiteX19425" fmla="*/ 6572203 w 8830208"/>
              <a:gd name="connsiteY19425" fmla="*/ 7855629 h 8856097"/>
              <a:gd name="connsiteX19426" fmla="*/ 6562678 w 8830208"/>
              <a:gd name="connsiteY19426" fmla="*/ 7865154 h 8856097"/>
              <a:gd name="connsiteX19427" fmla="*/ 6905578 w 8830208"/>
              <a:gd name="connsiteY19427" fmla="*/ 7865154 h 8856097"/>
              <a:gd name="connsiteX19428" fmla="*/ 6915665 w 8830208"/>
              <a:gd name="connsiteY19428" fmla="*/ 7874679 h 8856097"/>
              <a:gd name="connsiteX19429" fmla="*/ 6919865 w 8830208"/>
              <a:gd name="connsiteY19429" fmla="*/ 7865154 h 8856097"/>
              <a:gd name="connsiteX19430" fmla="*/ 6909778 w 8830208"/>
              <a:gd name="connsiteY19430" fmla="*/ 7855629 h 8856097"/>
              <a:gd name="connsiteX19431" fmla="*/ 6905578 w 8830208"/>
              <a:gd name="connsiteY19431" fmla="*/ 7865154 h 8856097"/>
              <a:gd name="connsiteX19432" fmla="*/ 7253240 w 8830208"/>
              <a:gd name="connsiteY19432" fmla="*/ 7865154 h 8856097"/>
              <a:gd name="connsiteX19433" fmla="*/ 7263327 w 8830208"/>
              <a:gd name="connsiteY19433" fmla="*/ 7874679 h 8856097"/>
              <a:gd name="connsiteX19434" fmla="*/ 7267528 w 8830208"/>
              <a:gd name="connsiteY19434" fmla="*/ 7865154 h 8856097"/>
              <a:gd name="connsiteX19435" fmla="*/ 7257440 w 8830208"/>
              <a:gd name="connsiteY19435" fmla="*/ 7855629 h 8856097"/>
              <a:gd name="connsiteX19436" fmla="*/ 7253240 w 8830208"/>
              <a:gd name="connsiteY19436" fmla="*/ 7865154 h 8856097"/>
              <a:gd name="connsiteX19437" fmla="*/ 7358015 w 8830208"/>
              <a:gd name="connsiteY19437" fmla="*/ 7865154 h 8856097"/>
              <a:gd name="connsiteX19438" fmla="*/ 7368102 w 8830208"/>
              <a:gd name="connsiteY19438" fmla="*/ 7874679 h 8856097"/>
              <a:gd name="connsiteX19439" fmla="*/ 7372303 w 8830208"/>
              <a:gd name="connsiteY19439" fmla="*/ 7865154 h 8856097"/>
              <a:gd name="connsiteX19440" fmla="*/ 7362215 w 8830208"/>
              <a:gd name="connsiteY19440" fmla="*/ 7855629 h 8856097"/>
              <a:gd name="connsiteX19441" fmla="*/ 7358015 w 8830208"/>
              <a:gd name="connsiteY19441" fmla="*/ 7865154 h 8856097"/>
              <a:gd name="connsiteX19442" fmla="*/ 7462790 w 8830208"/>
              <a:gd name="connsiteY19442" fmla="*/ 7865154 h 8856097"/>
              <a:gd name="connsiteX19443" fmla="*/ 7472877 w 8830208"/>
              <a:gd name="connsiteY19443" fmla="*/ 7874679 h 8856097"/>
              <a:gd name="connsiteX19444" fmla="*/ 7477078 w 8830208"/>
              <a:gd name="connsiteY19444" fmla="*/ 7865154 h 8856097"/>
              <a:gd name="connsiteX19445" fmla="*/ 7466990 w 8830208"/>
              <a:gd name="connsiteY19445" fmla="*/ 7855629 h 8856097"/>
              <a:gd name="connsiteX19446" fmla="*/ 7462790 w 8830208"/>
              <a:gd name="connsiteY19446" fmla="*/ 7865154 h 8856097"/>
              <a:gd name="connsiteX19447" fmla="*/ 7696153 w 8830208"/>
              <a:gd name="connsiteY19447" fmla="*/ 7865717 h 8856097"/>
              <a:gd name="connsiteX19448" fmla="*/ 7705678 w 8830208"/>
              <a:gd name="connsiteY19448" fmla="*/ 7869917 h 8856097"/>
              <a:gd name="connsiteX19449" fmla="*/ 7715203 w 8830208"/>
              <a:gd name="connsiteY19449" fmla="*/ 7859830 h 8856097"/>
              <a:gd name="connsiteX19450" fmla="*/ 7705678 w 8830208"/>
              <a:gd name="connsiteY19450" fmla="*/ 7855629 h 8856097"/>
              <a:gd name="connsiteX19451" fmla="*/ 7696153 w 8830208"/>
              <a:gd name="connsiteY19451" fmla="*/ 7865717 h 8856097"/>
              <a:gd name="connsiteX19452" fmla="*/ 8258128 w 8830208"/>
              <a:gd name="connsiteY19452" fmla="*/ 7870479 h 8856097"/>
              <a:gd name="connsiteX19453" fmla="*/ 8267805 w 8830208"/>
              <a:gd name="connsiteY19453" fmla="*/ 7879347 h 8856097"/>
              <a:gd name="connsiteX19454" fmla="*/ 8272006 w 8830208"/>
              <a:gd name="connsiteY19454" fmla="*/ 7864498 h 8856097"/>
              <a:gd name="connsiteX19455" fmla="*/ 8258128 w 8830208"/>
              <a:gd name="connsiteY19455" fmla="*/ 7870479 h 8856097"/>
              <a:gd name="connsiteX19456" fmla="*/ 8499539 w 8830208"/>
              <a:gd name="connsiteY19456" fmla="*/ 7870327 h 8856097"/>
              <a:gd name="connsiteX19457" fmla="*/ 8515674 w 8830208"/>
              <a:gd name="connsiteY19457" fmla="*/ 7883928 h 8856097"/>
              <a:gd name="connsiteX19458" fmla="*/ 8515007 w 8830208"/>
              <a:gd name="connsiteY19458" fmla="*/ 7855629 h 8856097"/>
              <a:gd name="connsiteX19459" fmla="*/ 8499539 w 8830208"/>
              <a:gd name="connsiteY19459" fmla="*/ 7870327 h 8856097"/>
              <a:gd name="connsiteX19460" fmla="*/ 8749455 w 8830208"/>
              <a:gd name="connsiteY19460" fmla="*/ 7863878 h 8856097"/>
              <a:gd name="connsiteX19461" fmla="*/ 8747713 w 8830208"/>
              <a:gd name="connsiteY19461" fmla="*/ 7881662 h 8856097"/>
              <a:gd name="connsiteX19462" fmla="*/ 8760923 w 8830208"/>
              <a:gd name="connsiteY19462" fmla="*/ 7863840 h 8856097"/>
              <a:gd name="connsiteX19463" fmla="*/ 8756914 w 8830208"/>
              <a:gd name="connsiteY19463" fmla="*/ 7851810 h 8856097"/>
              <a:gd name="connsiteX19464" fmla="*/ 8749455 w 8830208"/>
              <a:gd name="connsiteY19464" fmla="*/ 7863878 h 8856097"/>
              <a:gd name="connsiteX19465" fmla="*/ 6472190 w 8830208"/>
              <a:gd name="connsiteY19465" fmla="*/ 7874679 h 8856097"/>
              <a:gd name="connsiteX19466" fmla="*/ 6476390 w 8830208"/>
              <a:gd name="connsiteY19466" fmla="*/ 7884204 h 8856097"/>
              <a:gd name="connsiteX19467" fmla="*/ 6486478 w 8830208"/>
              <a:gd name="connsiteY19467" fmla="*/ 7874679 h 8856097"/>
              <a:gd name="connsiteX19468" fmla="*/ 6482277 w 8830208"/>
              <a:gd name="connsiteY19468" fmla="*/ 7865154 h 8856097"/>
              <a:gd name="connsiteX19469" fmla="*/ 6472190 w 8830208"/>
              <a:gd name="connsiteY19469" fmla="*/ 7874679 h 8856097"/>
              <a:gd name="connsiteX19470" fmla="*/ 7153228 w 8830208"/>
              <a:gd name="connsiteY19470" fmla="*/ 7874679 h 8856097"/>
              <a:gd name="connsiteX19471" fmla="*/ 7162753 w 8830208"/>
              <a:gd name="connsiteY19471" fmla="*/ 7884204 h 8856097"/>
              <a:gd name="connsiteX19472" fmla="*/ 7172278 w 8830208"/>
              <a:gd name="connsiteY19472" fmla="*/ 7874679 h 8856097"/>
              <a:gd name="connsiteX19473" fmla="*/ 7162753 w 8830208"/>
              <a:gd name="connsiteY19473" fmla="*/ 7865154 h 8856097"/>
              <a:gd name="connsiteX19474" fmla="*/ 7153228 w 8830208"/>
              <a:gd name="connsiteY19474" fmla="*/ 7874679 h 8856097"/>
              <a:gd name="connsiteX19475" fmla="*/ 7600903 w 8830208"/>
              <a:gd name="connsiteY19475" fmla="*/ 7880004 h 8856097"/>
              <a:gd name="connsiteX19476" fmla="*/ 7610428 w 8830208"/>
              <a:gd name="connsiteY19476" fmla="*/ 7888967 h 8856097"/>
              <a:gd name="connsiteX19477" fmla="*/ 7619953 w 8830208"/>
              <a:gd name="connsiteY19477" fmla="*/ 7874118 h 8856097"/>
              <a:gd name="connsiteX19478" fmla="*/ 7610428 w 8830208"/>
              <a:gd name="connsiteY19478" fmla="*/ 7865154 h 8856097"/>
              <a:gd name="connsiteX19479" fmla="*/ 7600903 w 8830208"/>
              <a:gd name="connsiteY19479" fmla="*/ 7880004 h 8856097"/>
              <a:gd name="connsiteX19480" fmla="*/ 8163630 w 8830208"/>
              <a:gd name="connsiteY19480" fmla="*/ 7880233 h 8856097"/>
              <a:gd name="connsiteX19481" fmla="*/ 8169383 w 8830208"/>
              <a:gd name="connsiteY19481" fmla="*/ 7885996 h 8856097"/>
              <a:gd name="connsiteX19482" fmla="*/ 8168631 w 8830208"/>
              <a:gd name="connsiteY19482" fmla="*/ 7867736 h 8856097"/>
              <a:gd name="connsiteX19483" fmla="*/ 8163630 w 8830208"/>
              <a:gd name="connsiteY19483" fmla="*/ 7880233 h 8856097"/>
              <a:gd name="connsiteX19484" fmla="*/ 8386201 w 8830208"/>
              <a:gd name="connsiteY19484" fmla="*/ 7875508 h 8856097"/>
              <a:gd name="connsiteX19485" fmla="*/ 8390401 w 8830208"/>
              <a:gd name="connsiteY19485" fmla="*/ 7896464 h 8856097"/>
              <a:gd name="connsiteX19486" fmla="*/ 8401002 w 8830208"/>
              <a:gd name="connsiteY19486" fmla="*/ 7907065 h 8856097"/>
              <a:gd name="connsiteX19487" fmla="*/ 8401002 w 8830208"/>
              <a:gd name="connsiteY19487" fmla="*/ 7886110 h 8856097"/>
              <a:gd name="connsiteX19488" fmla="*/ 8386201 w 8830208"/>
              <a:gd name="connsiteY19488" fmla="*/ 7875508 h 8856097"/>
              <a:gd name="connsiteX19489" fmla="*/ 8648795 w 8830208"/>
              <a:gd name="connsiteY19489" fmla="*/ 7886586 h 8856097"/>
              <a:gd name="connsiteX19490" fmla="*/ 8648948 w 8830208"/>
              <a:gd name="connsiteY19490" fmla="*/ 7908017 h 8856097"/>
              <a:gd name="connsiteX19491" fmla="*/ 8658177 w 8830208"/>
              <a:gd name="connsiteY19491" fmla="*/ 7893729 h 8856097"/>
              <a:gd name="connsiteX19492" fmla="*/ 8658177 w 8830208"/>
              <a:gd name="connsiteY19492" fmla="*/ 7865154 h 8856097"/>
              <a:gd name="connsiteX19493" fmla="*/ 8648795 w 8830208"/>
              <a:gd name="connsiteY19493" fmla="*/ 7886586 h 8856097"/>
              <a:gd name="connsiteX19494" fmla="*/ 7296103 w 8830208"/>
              <a:gd name="connsiteY19494" fmla="*/ 7884204 h 8856097"/>
              <a:gd name="connsiteX19495" fmla="*/ 7305628 w 8830208"/>
              <a:gd name="connsiteY19495" fmla="*/ 7893729 h 8856097"/>
              <a:gd name="connsiteX19496" fmla="*/ 7315153 w 8830208"/>
              <a:gd name="connsiteY19496" fmla="*/ 7884204 h 8856097"/>
              <a:gd name="connsiteX19497" fmla="*/ 7305628 w 8830208"/>
              <a:gd name="connsiteY19497" fmla="*/ 7874679 h 8856097"/>
              <a:gd name="connsiteX19498" fmla="*/ 7296103 w 8830208"/>
              <a:gd name="connsiteY19498" fmla="*/ 7884204 h 8856097"/>
              <a:gd name="connsiteX19499" fmla="*/ 7400878 w 8830208"/>
              <a:gd name="connsiteY19499" fmla="*/ 7884204 h 8856097"/>
              <a:gd name="connsiteX19500" fmla="*/ 7410403 w 8830208"/>
              <a:gd name="connsiteY19500" fmla="*/ 7893729 h 8856097"/>
              <a:gd name="connsiteX19501" fmla="*/ 7419928 w 8830208"/>
              <a:gd name="connsiteY19501" fmla="*/ 7884204 h 8856097"/>
              <a:gd name="connsiteX19502" fmla="*/ 7410403 w 8830208"/>
              <a:gd name="connsiteY19502" fmla="*/ 7874679 h 8856097"/>
              <a:gd name="connsiteX19503" fmla="*/ 7400878 w 8830208"/>
              <a:gd name="connsiteY19503" fmla="*/ 7884204 h 8856097"/>
              <a:gd name="connsiteX19504" fmla="*/ 7739015 w 8830208"/>
              <a:gd name="connsiteY19504" fmla="*/ 7884204 h 8856097"/>
              <a:gd name="connsiteX19505" fmla="*/ 7743215 w 8830208"/>
              <a:gd name="connsiteY19505" fmla="*/ 7893729 h 8856097"/>
              <a:gd name="connsiteX19506" fmla="*/ 7753303 w 8830208"/>
              <a:gd name="connsiteY19506" fmla="*/ 7884204 h 8856097"/>
              <a:gd name="connsiteX19507" fmla="*/ 7749102 w 8830208"/>
              <a:gd name="connsiteY19507" fmla="*/ 7874679 h 8856097"/>
              <a:gd name="connsiteX19508" fmla="*/ 7739015 w 8830208"/>
              <a:gd name="connsiteY19508" fmla="*/ 7884204 h 8856097"/>
              <a:gd name="connsiteX19509" fmla="*/ 8543877 w 8830208"/>
              <a:gd name="connsiteY19509" fmla="*/ 7893729 h 8856097"/>
              <a:gd name="connsiteX19510" fmla="*/ 8537572 w 8830208"/>
              <a:gd name="connsiteY19510" fmla="*/ 7919171 h 8856097"/>
              <a:gd name="connsiteX19511" fmla="*/ 8553402 w 8830208"/>
              <a:gd name="connsiteY19511" fmla="*/ 7903254 h 8856097"/>
              <a:gd name="connsiteX19512" fmla="*/ 8559708 w 8830208"/>
              <a:gd name="connsiteY19512" fmla="*/ 7877814 h 8856097"/>
              <a:gd name="connsiteX19513" fmla="*/ 8543877 w 8830208"/>
              <a:gd name="connsiteY19513" fmla="*/ 7893729 h 8856097"/>
              <a:gd name="connsiteX19514" fmla="*/ 6605540 w 8830208"/>
              <a:gd name="connsiteY19514" fmla="*/ 7893729 h 8856097"/>
              <a:gd name="connsiteX19515" fmla="*/ 6615627 w 8830208"/>
              <a:gd name="connsiteY19515" fmla="*/ 7903254 h 8856097"/>
              <a:gd name="connsiteX19516" fmla="*/ 6619828 w 8830208"/>
              <a:gd name="connsiteY19516" fmla="*/ 7893729 h 8856097"/>
              <a:gd name="connsiteX19517" fmla="*/ 6609740 w 8830208"/>
              <a:gd name="connsiteY19517" fmla="*/ 7884204 h 8856097"/>
              <a:gd name="connsiteX19518" fmla="*/ 6605540 w 8830208"/>
              <a:gd name="connsiteY19518" fmla="*/ 7893729 h 8856097"/>
              <a:gd name="connsiteX19519" fmla="*/ 6848428 w 8830208"/>
              <a:gd name="connsiteY19519" fmla="*/ 7893729 h 8856097"/>
              <a:gd name="connsiteX19520" fmla="*/ 6858515 w 8830208"/>
              <a:gd name="connsiteY19520" fmla="*/ 7903254 h 8856097"/>
              <a:gd name="connsiteX19521" fmla="*/ 6862715 w 8830208"/>
              <a:gd name="connsiteY19521" fmla="*/ 7893729 h 8856097"/>
              <a:gd name="connsiteX19522" fmla="*/ 6852628 w 8830208"/>
              <a:gd name="connsiteY19522" fmla="*/ 7884204 h 8856097"/>
              <a:gd name="connsiteX19523" fmla="*/ 6848428 w 8830208"/>
              <a:gd name="connsiteY19523" fmla="*/ 7893729 h 8856097"/>
              <a:gd name="connsiteX19524" fmla="*/ 7196090 w 8830208"/>
              <a:gd name="connsiteY19524" fmla="*/ 7893729 h 8856097"/>
              <a:gd name="connsiteX19525" fmla="*/ 7200290 w 8830208"/>
              <a:gd name="connsiteY19525" fmla="*/ 7903254 h 8856097"/>
              <a:gd name="connsiteX19526" fmla="*/ 7210378 w 8830208"/>
              <a:gd name="connsiteY19526" fmla="*/ 7893729 h 8856097"/>
              <a:gd name="connsiteX19527" fmla="*/ 7206177 w 8830208"/>
              <a:gd name="connsiteY19527" fmla="*/ 7884204 h 8856097"/>
              <a:gd name="connsiteX19528" fmla="*/ 7196090 w 8830208"/>
              <a:gd name="connsiteY19528" fmla="*/ 7893729 h 8856097"/>
              <a:gd name="connsiteX19529" fmla="*/ 8200978 w 8830208"/>
              <a:gd name="connsiteY19529" fmla="*/ 7893729 h 8856097"/>
              <a:gd name="connsiteX19530" fmla="*/ 8210503 w 8830208"/>
              <a:gd name="connsiteY19530" fmla="*/ 7903254 h 8856097"/>
              <a:gd name="connsiteX19531" fmla="*/ 8220028 w 8830208"/>
              <a:gd name="connsiteY19531" fmla="*/ 7893729 h 8856097"/>
              <a:gd name="connsiteX19532" fmla="*/ 8210503 w 8830208"/>
              <a:gd name="connsiteY19532" fmla="*/ 7884204 h 8856097"/>
              <a:gd name="connsiteX19533" fmla="*/ 8200978 w 8830208"/>
              <a:gd name="connsiteY19533" fmla="*/ 7893729 h 8856097"/>
              <a:gd name="connsiteX19534" fmla="*/ 8296228 w 8830208"/>
              <a:gd name="connsiteY19534" fmla="*/ 7894292 h 8856097"/>
              <a:gd name="connsiteX19535" fmla="*/ 8305753 w 8830208"/>
              <a:gd name="connsiteY19535" fmla="*/ 7898492 h 8856097"/>
              <a:gd name="connsiteX19536" fmla="*/ 8315278 w 8830208"/>
              <a:gd name="connsiteY19536" fmla="*/ 7888405 h 8856097"/>
              <a:gd name="connsiteX19537" fmla="*/ 8305753 w 8830208"/>
              <a:gd name="connsiteY19537" fmla="*/ 7884204 h 8856097"/>
              <a:gd name="connsiteX19538" fmla="*/ 8296228 w 8830208"/>
              <a:gd name="connsiteY19538" fmla="*/ 7894292 h 8856097"/>
              <a:gd name="connsiteX19539" fmla="*/ 8683400 w 8830208"/>
              <a:gd name="connsiteY19539" fmla="*/ 7898244 h 8856097"/>
              <a:gd name="connsiteX19540" fmla="*/ 8686172 w 8830208"/>
              <a:gd name="connsiteY19540" fmla="*/ 7917180 h 8856097"/>
              <a:gd name="connsiteX19541" fmla="*/ 8699630 w 8830208"/>
              <a:gd name="connsiteY19541" fmla="*/ 7908265 h 8856097"/>
              <a:gd name="connsiteX19542" fmla="*/ 8696859 w 8830208"/>
              <a:gd name="connsiteY19542" fmla="*/ 7889329 h 8856097"/>
              <a:gd name="connsiteX19543" fmla="*/ 8683400 w 8830208"/>
              <a:gd name="connsiteY19543" fmla="*/ 7898244 h 8856097"/>
              <a:gd name="connsiteX19544" fmla="*/ 8787775 w 8830208"/>
              <a:gd name="connsiteY19544" fmla="*/ 7899293 h 8856097"/>
              <a:gd name="connsiteX19545" fmla="*/ 8793309 w 8830208"/>
              <a:gd name="connsiteY19545" fmla="*/ 7910598 h 8856097"/>
              <a:gd name="connsiteX19546" fmla="*/ 8802862 w 8830208"/>
              <a:gd name="connsiteY19546" fmla="*/ 7884204 h 8856097"/>
              <a:gd name="connsiteX19547" fmla="*/ 8787775 w 8830208"/>
              <a:gd name="connsiteY19547" fmla="*/ 7899293 h 8856097"/>
              <a:gd name="connsiteX19548" fmla="*/ 6419803 w 8830208"/>
              <a:gd name="connsiteY19548" fmla="*/ 7908579 h 8856097"/>
              <a:gd name="connsiteX19549" fmla="*/ 6429480 w 8830208"/>
              <a:gd name="connsiteY19549" fmla="*/ 7917447 h 8856097"/>
              <a:gd name="connsiteX19550" fmla="*/ 6433681 w 8830208"/>
              <a:gd name="connsiteY19550" fmla="*/ 7902598 h 8856097"/>
              <a:gd name="connsiteX19551" fmla="*/ 6419803 w 8830208"/>
              <a:gd name="connsiteY19551" fmla="*/ 7908579 h 8856097"/>
              <a:gd name="connsiteX19552" fmla="*/ 7339375 w 8830208"/>
              <a:gd name="connsiteY19552" fmla="*/ 7902598 h 8856097"/>
              <a:gd name="connsiteX19553" fmla="*/ 7343575 w 8830208"/>
              <a:gd name="connsiteY19553" fmla="*/ 7917447 h 8856097"/>
              <a:gd name="connsiteX19554" fmla="*/ 7353253 w 8830208"/>
              <a:gd name="connsiteY19554" fmla="*/ 7908579 h 8856097"/>
              <a:gd name="connsiteX19555" fmla="*/ 7339375 w 8830208"/>
              <a:gd name="connsiteY19555" fmla="*/ 7902598 h 8856097"/>
              <a:gd name="connsiteX19556" fmla="*/ 7643765 w 8830208"/>
              <a:gd name="connsiteY19556" fmla="*/ 7903254 h 8856097"/>
              <a:gd name="connsiteX19557" fmla="*/ 7653852 w 8830208"/>
              <a:gd name="connsiteY19557" fmla="*/ 7912779 h 8856097"/>
              <a:gd name="connsiteX19558" fmla="*/ 7658053 w 8830208"/>
              <a:gd name="connsiteY19558" fmla="*/ 7903254 h 8856097"/>
              <a:gd name="connsiteX19559" fmla="*/ 7647965 w 8830208"/>
              <a:gd name="connsiteY19559" fmla="*/ 7893729 h 8856097"/>
              <a:gd name="connsiteX19560" fmla="*/ 7643765 w 8830208"/>
              <a:gd name="connsiteY19560" fmla="*/ 7903254 h 8856097"/>
              <a:gd name="connsiteX19561" fmla="*/ 8429577 w 8830208"/>
              <a:gd name="connsiteY19561" fmla="*/ 7908017 h 8856097"/>
              <a:gd name="connsiteX19562" fmla="*/ 8439102 w 8830208"/>
              <a:gd name="connsiteY19562" fmla="*/ 7922304 h 8856097"/>
              <a:gd name="connsiteX19563" fmla="*/ 8448627 w 8830208"/>
              <a:gd name="connsiteY19563" fmla="*/ 7908017 h 8856097"/>
              <a:gd name="connsiteX19564" fmla="*/ 8439102 w 8830208"/>
              <a:gd name="connsiteY19564" fmla="*/ 7893729 h 8856097"/>
              <a:gd name="connsiteX19565" fmla="*/ 8429577 w 8830208"/>
              <a:gd name="connsiteY19565" fmla="*/ 7908017 h 8856097"/>
              <a:gd name="connsiteX19566" fmla="*/ 6991303 w 8830208"/>
              <a:gd name="connsiteY19566" fmla="*/ 7912779 h 8856097"/>
              <a:gd name="connsiteX19567" fmla="*/ 7000828 w 8830208"/>
              <a:gd name="connsiteY19567" fmla="*/ 7922304 h 8856097"/>
              <a:gd name="connsiteX19568" fmla="*/ 7010353 w 8830208"/>
              <a:gd name="connsiteY19568" fmla="*/ 7912779 h 8856097"/>
              <a:gd name="connsiteX19569" fmla="*/ 7000828 w 8830208"/>
              <a:gd name="connsiteY19569" fmla="*/ 7903254 h 8856097"/>
              <a:gd name="connsiteX19570" fmla="*/ 6991303 w 8830208"/>
              <a:gd name="connsiteY19570" fmla="*/ 7912779 h 8856097"/>
              <a:gd name="connsiteX19571" fmla="*/ 7239705 w 8830208"/>
              <a:gd name="connsiteY19571" fmla="*/ 7918333 h 8856097"/>
              <a:gd name="connsiteX19572" fmla="*/ 7245458 w 8830208"/>
              <a:gd name="connsiteY19572" fmla="*/ 7924096 h 8856097"/>
              <a:gd name="connsiteX19573" fmla="*/ 7244706 w 8830208"/>
              <a:gd name="connsiteY19573" fmla="*/ 7905836 h 8856097"/>
              <a:gd name="connsiteX19574" fmla="*/ 7239705 w 8830208"/>
              <a:gd name="connsiteY19574" fmla="*/ 7918333 h 8856097"/>
              <a:gd name="connsiteX19575" fmla="*/ 7781878 w 8830208"/>
              <a:gd name="connsiteY19575" fmla="*/ 7913342 h 8856097"/>
              <a:gd name="connsiteX19576" fmla="*/ 7791403 w 8830208"/>
              <a:gd name="connsiteY19576" fmla="*/ 7917542 h 8856097"/>
              <a:gd name="connsiteX19577" fmla="*/ 7800928 w 8830208"/>
              <a:gd name="connsiteY19577" fmla="*/ 7907455 h 8856097"/>
              <a:gd name="connsiteX19578" fmla="*/ 7791403 w 8830208"/>
              <a:gd name="connsiteY19578" fmla="*/ 7903254 h 8856097"/>
              <a:gd name="connsiteX19579" fmla="*/ 7781878 w 8830208"/>
              <a:gd name="connsiteY19579" fmla="*/ 7913342 h 8856097"/>
              <a:gd name="connsiteX19580" fmla="*/ 8244250 w 8830208"/>
              <a:gd name="connsiteY19580" fmla="*/ 7912123 h 8856097"/>
              <a:gd name="connsiteX19581" fmla="*/ 8248450 w 8830208"/>
              <a:gd name="connsiteY19581" fmla="*/ 7926972 h 8856097"/>
              <a:gd name="connsiteX19582" fmla="*/ 8258128 w 8830208"/>
              <a:gd name="connsiteY19582" fmla="*/ 7918104 h 8856097"/>
              <a:gd name="connsiteX19583" fmla="*/ 8244250 w 8830208"/>
              <a:gd name="connsiteY19583" fmla="*/ 7912123 h 8856097"/>
              <a:gd name="connsiteX19584" fmla="*/ 8582120 w 8830208"/>
              <a:gd name="connsiteY19584" fmla="*/ 7924686 h 8856097"/>
              <a:gd name="connsiteX19585" fmla="*/ 8582273 w 8830208"/>
              <a:gd name="connsiteY19585" fmla="*/ 7946117 h 8856097"/>
              <a:gd name="connsiteX19586" fmla="*/ 8591502 w 8830208"/>
              <a:gd name="connsiteY19586" fmla="*/ 7931829 h 8856097"/>
              <a:gd name="connsiteX19587" fmla="*/ 8591502 w 8830208"/>
              <a:gd name="connsiteY19587" fmla="*/ 7903254 h 8856097"/>
              <a:gd name="connsiteX19588" fmla="*/ 8582120 w 8830208"/>
              <a:gd name="connsiteY19588" fmla="*/ 7924686 h 8856097"/>
              <a:gd name="connsiteX19589" fmla="*/ 6553153 w 8830208"/>
              <a:gd name="connsiteY19589" fmla="*/ 7927629 h 8856097"/>
              <a:gd name="connsiteX19590" fmla="*/ 6562830 w 8830208"/>
              <a:gd name="connsiteY19590" fmla="*/ 7936497 h 8856097"/>
              <a:gd name="connsiteX19591" fmla="*/ 6567031 w 8830208"/>
              <a:gd name="connsiteY19591" fmla="*/ 7921648 h 8856097"/>
              <a:gd name="connsiteX19592" fmla="*/ 6553153 w 8830208"/>
              <a:gd name="connsiteY19592" fmla="*/ 7927629 h 8856097"/>
              <a:gd name="connsiteX19593" fmla="*/ 7139350 w 8830208"/>
              <a:gd name="connsiteY19593" fmla="*/ 7921648 h 8856097"/>
              <a:gd name="connsiteX19594" fmla="*/ 7143550 w 8830208"/>
              <a:gd name="connsiteY19594" fmla="*/ 7936497 h 8856097"/>
              <a:gd name="connsiteX19595" fmla="*/ 7153228 w 8830208"/>
              <a:gd name="connsiteY19595" fmla="*/ 7927629 h 8856097"/>
              <a:gd name="connsiteX19596" fmla="*/ 7139350 w 8830208"/>
              <a:gd name="connsiteY19596" fmla="*/ 7921648 h 8856097"/>
              <a:gd name="connsiteX19597" fmla="*/ 8143828 w 8830208"/>
              <a:gd name="connsiteY19597" fmla="*/ 7922304 h 8856097"/>
              <a:gd name="connsiteX19598" fmla="*/ 8153353 w 8830208"/>
              <a:gd name="connsiteY19598" fmla="*/ 7931829 h 8856097"/>
              <a:gd name="connsiteX19599" fmla="*/ 8162878 w 8830208"/>
              <a:gd name="connsiteY19599" fmla="*/ 7922304 h 8856097"/>
              <a:gd name="connsiteX19600" fmla="*/ 8153353 w 8830208"/>
              <a:gd name="connsiteY19600" fmla="*/ 7912779 h 8856097"/>
              <a:gd name="connsiteX19601" fmla="*/ 8143828 w 8830208"/>
              <a:gd name="connsiteY19601" fmla="*/ 7922304 h 8856097"/>
              <a:gd name="connsiteX19602" fmla="*/ 8721100 w 8830208"/>
              <a:gd name="connsiteY19602" fmla="*/ 7927868 h 8856097"/>
              <a:gd name="connsiteX19603" fmla="*/ 8726634 w 8830208"/>
              <a:gd name="connsiteY19603" fmla="*/ 7939173 h 8856097"/>
              <a:gd name="connsiteX19604" fmla="*/ 8736187 w 8830208"/>
              <a:gd name="connsiteY19604" fmla="*/ 7912779 h 8856097"/>
              <a:gd name="connsiteX19605" fmla="*/ 8721100 w 8830208"/>
              <a:gd name="connsiteY19605" fmla="*/ 7927868 h 8856097"/>
              <a:gd name="connsiteX19606" fmla="*/ 6462665 w 8830208"/>
              <a:gd name="connsiteY19606" fmla="*/ 7931829 h 8856097"/>
              <a:gd name="connsiteX19607" fmla="*/ 6466865 w 8830208"/>
              <a:gd name="connsiteY19607" fmla="*/ 7941354 h 8856097"/>
              <a:gd name="connsiteX19608" fmla="*/ 6476953 w 8830208"/>
              <a:gd name="connsiteY19608" fmla="*/ 7931829 h 8856097"/>
              <a:gd name="connsiteX19609" fmla="*/ 6472752 w 8830208"/>
              <a:gd name="connsiteY19609" fmla="*/ 7922304 h 8856097"/>
              <a:gd name="connsiteX19610" fmla="*/ 6462665 w 8830208"/>
              <a:gd name="connsiteY19610" fmla="*/ 7931829 h 8856097"/>
              <a:gd name="connsiteX19611" fmla="*/ 6686503 w 8830208"/>
              <a:gd name="connsiteY19611" fmla="*/ 7931829 h 8856097"/>
              <a:gd name="connsiteX19612" fmla="*/ 6696590 w 8830208"/>
              <a:gd name="connsiteY19612" fmla="*/ 7941354 h 8856097"/>
              <a:gd name="connsiteX19613" fmla="*/ 6700790 w 8830208"/>
              <a:gd name="connsiteY19613" fmla="*/ 7931829 h 8856097"/>
              <a:gd name="connsiteX19614" fmla="*/ 6690703 w 8830208"/>
              <a:gd name="connsiteY19614" fmla="*/ 7922304 h 8856097"/>
              <a:gd name="connsiteX19615" fmla="*/ 6686503 w 8830208"/>
              <a:gd name="connsiteY19615" fmla="*/ 7931829 h 8856097"/>
              <a:gd name="connsiteX19616" fmla="*/ 7381828 w 8830208"/>
              <a:gd name="connsiteY19616" fmla="*/ 7931829 h 8856097"/>
              <a:gd name="connsiteX19617" fmla="*/ 7391353 w 8830208"/>
              <a:gd name="connsiteY19617" fmla="*/ 7941354 h 8856097"/>
              <a:gd name="connsiteX19618" fmla="*/ 7400878 w 8830208"/>
              <a:gd name="connsiteY19618" fmla="*/ 7931829 h 8856097"/>
              <a:gd name="connsiteX19619" fmla="*/ 7391353 w 8830208"/>
              <a:gd name="connsiteY19619" fmla="*/ 7922304 h 8856097"/>
              <a:gd name="connsiteX19620" fmla="*/ 7381828 w 8830208"/>
              <a:gd name="connsiteY19620" fmla="*/ 7931829 h 8856097"/>
              <a:gd name="connsiteX19621" fmla="*/ 7486603 w 8830208"/>
              <a:gd name="connsiteY19621" fmla="*/ 7931829 h 8856097"/>
              <a:gd name="connsiteX19622" fmla="*/ 7496128 w 8830208"/>
              <a:gd name="connsiteY19622" fmla="*/ 7941354 h 8856097"/>
              <a:gd name="connsiteX19623" fmla="*/ 7505653 w 8830208"/>
              <a:gd name="connsiteY19623" fmla="*/ 7931829 h 8856097"/>
              <a:gd name="connsiteX19624" fmla="*/ 7496128 w 8830208"/>
              <a:gd name="connsiteY19624" fmla="*/ 7922304 h 8856097"/>
              <a:gd name="connsiteX19625" fmla="*/ 7486603 w 8830208"/>
              <a:gd name="connsiteY19625" fmla="*/ 7931829 h 8856097"/>
              <a:gd name="connsiteX19626" fmla="*/ 8372428 w 8830208"/>
              <a:gd name="connsiteY19626" fmla="*/ 7931829 h 8856097"/>
              <a:gd name="connsiteX19627" fmla="*/ 8381953 w 8830208"/>
              <a:gd name="connsiteY19627" fmla="*/ 7941354 h 8856097"/>
              <a:gd name="connsiteX19628" fmla="*/ 8391477 w 8830208"/>
              <a:gd name="connsiteY19628" fmla="*/ 7931829 h 8856097"/>
              <a:gd name="connsiteX19629" fmla="*/ 8381953 w 8830208"/>
              <a:gd name="connsiteY19629" fmla="*/ 7922304 h 8856097"/>
              <a:gd name="connsiteX19630" fmla="*/ 8372428 w 8830208"/>
              <a:gd name="connsiteY19630" fmla="*/ 7931829 h 8856097"/>
              <a:gd name="connsiteX19631" fmla="*/ 8477202 w 8830208"/>
              <a:gd name="connsiteY19631" fmla="*/ 7937154 h 8856097"/>
              <a:gd name="connsiteX19632" fmla="*/ 8486727 w 8830208"/>
              <a:gd name="connsiteY19632" fmla="*/ 7946117 h 8856097"/>
              <a:gd name="connsiteX19633" fmla="*/ 8496252 w 8830208"/>
              <a:gd name="connsiteY19633" fmla="*/ 7931268 h 8856097"/>
              <a:gd name="connsiteX19634" fmla="*/ 8486727 w 8830208"/>
              <a:gd name="connsiteY19634" fmla="*/ 7922304 h 8856097"/>
              <a:gd name="connsiteX19635" fmla="*/ 8477202 w 8830208"/>
              <a:gd name="connsiteY19635" fmla="*/ 7937154 h 8856097"/>
              <a:gd name="connsiteX19636" fmla="*/ 8627021 w 8830208"/>
              <a:gd name="connsiteY19636" fmla="*/ 7928058 h 8856097"/>
              <a:gd name="connsiteX19637" fmla="*/ 8620077 w 8830208"/>
              <a:gd name="connsiteY19637" fmla="*/ 7949613 h 8856097"/>
              <a:gd name="connsiteX19638" fmla="*/ 8620077 w 8830208"/>
              <a:gd name="connsiteY19638" fmla="*/ 7964215 h 8856097"/>
              <a:gd name="connsiteX19639" fmla="*/ 8630669 w 8830208"/>
              <a:gd name="connsiteY19639" fmla="*/ 7953614 h 8856097"/>
              <a:gd name="connsiteX19640" fmla="*/ 8637622 w 8830208"/>
              <a:gd name="connsiteY19640" fmla="*/ 7932068 h 8856097"/>
              <a:gd name="connsiteX19641" fmla="*/ 8627021 w 8830208"/>
              <a:gd name="connsiteY19641" fmla="*/ 7928058 h 8856097"/>
              <a:gd name="connsiteX19642" fmla="*/ 6596015 w 8830208"/>
              <a:gd name="connsiteY19642" fmla="*/ 7941354 h 8856097"/>
              <a:gd name="connsiteX19643" fmla="*/ 6600215 w 8830208"/>
              <a:gd name="connsiteY19643" fmla="*/ 7950879 h 8856097"/>
              <a:gd name="connsiteX19644" fmla="*/ 6610303 w 8830208"/>
              <a:gd name="connsiteY19644" fmla="*/ 7941354 h 8856097"/>
              <a:gd name="connsiteX19645" fmla="*/ 6606102 w 8830208"/>
              <a:gd name="connsiteY19645" fmla="*/ 7931829 h 8856097"/>
              <a:gd name="connsiteX19646" fmla="*/ 6596015 w 8830208"/>
              <a:gd name="connsiteY19646" fmla="*/ 7941354 h 8856097"/>
              <a:gd name="connsiteX19647" fmla="*/ 7038928 w 8830208"/>
              <a:gd name="connsiteY19647" fmla="*/ 7941354 h 8856097"/>
              <a:gd name="connsiteX19648" fmla="*/ 7048453 w 8830208"/>
              <a:gd name="connsiteY19648" fmla="*/ 7950879 h 8856097"/>
              <a:gd name="connsiteX19649" fmla="*/ 7057978 w 8830208"/>
              <a:gd name="connsiteY19649" fmla="*/ 7941354 h 8856097"/>
              <a:gd name="connsiteX19650" fmla="*/ 7048453 w 8830208"/>
              <a:gd name="connsiteY19650" fmla="*/ 7931829 h 8856097"/>
              <a:gd name="connsiteX19651" fmla="*/ 7038928 w 8830208"/>
              <a:gd name="connsiteY19651" fmla="*/ 7941354 h 8856097"/>
              <a:gd name="connsiteX19652" fmla="*/ 7277053 w 8830208"/>
              <a:gd name="connsiteY19652" fmla="*/ 7941354 h 8856097"/>
              <a:gd name="connsiteX19653" fmla="*/ 7286578 w 8830208"/>
              <a:gd name="connsiteY19653" fmla="*/ 7950879 h 8856097"/>
              <a:gd name="connsiteX19654" fmla="*/ 7296103 w 8830208"/>
              <a:gd name="connsiteY19654" fmla="*/ 7941354 h 8856097"/>
              <a:gd name="connsiteX19655" fmla="*/ 7286578 w 8830208"/>
              <a:gd name="connsiteY19655" fmla="*/ 7931829 h 8856097"/>
              <a:gd name="connsiteX19656" fmla="*/ 7277053 w 8830208"/>
              <a:gd name="connsiteY19656" fmla="*/ 7941354 h 8856097"/>
              <a:gd name="connsiteX19657" fmla="*/ 8181928 w 8830208"/>
              <a:gd name="connsiteY19657" fmla="*/ 7946117 h 8856097"/>
              <a:gd name="connsiteX19658" fmla="*/ 8191453 w 8830208"/>
              <a:gd name="connsiteY19658" fmla="*/ 7960404 h 8856097"/>
              <a:gd name="connsiteX19659" fmla="*/ 8200978 w 8830208"/>
              <a:gd name="connsiteY19659" fmla="*/ 7946117 h 8856097"/>
              <a:gd name="connsiteX19660" fmla="*/ 8191453 w 8830208"/>
              <a:gd name="connsiteY19660" fmla="*/ 7931829 h 8856097"/>
              <a:gd name="connsiteX19661" fmla="*/ 8181928 w 8830208"/>
              <a:gd name="connsiteY19661" fmla="*/ 7946117 h 8856097"/>
              <a:gd name="connsiteX19662" fmla="*/ 8277178 w 8830208"/>
              <a:gd name="connsiteY19662" fmla="*/ 7941354 h 8856097"/>
              <a:gd name="connsiteX19663" fmla="*/ 8286703 w 8830208"/>
              <a:gd name="connsiteY19663" fmla="*/ 7950879 h 8856097"/>
              <a:gd name="connsiteX19664" fmla="*/ 8296228 w 8830208"/>
              <a:gd name="connsiteY19664" fmla="*/ 7941354 h 8856097"/>
              <a:gd name="connsiteX19665" fmla="*/ 8286703 w 8830208"/>
              <a:gd name="connsiteY19665" fmla="*/ 7931829 h 8856097"/>
              <a:gd name="connsiteX19666" fmla="*/ 8277178 w 8830208"/>
              <a:gd name="connsiteY19666" fmla="*/ 7941354 h 8856097"/>
              <a:gd name="connsiteX19667" fmla="*/ 6829378 w 8830208"/>
              <a:gd name="connsiteY19667" fmla="*/ 7950879 h 8856097"/>
              <a:gd name="connsiteX19668" fmla="*/ 6838903 w 8830208"/>
              <a:gd name="connsiteY19668" fmla="*/ 7960404 h 8856097"/>
              <a:gd name="connsiteX19669" fmla="*/ 6848428 w 8830208"/>
              <a:gd name="connsiteY19669" fmla="*/ 7950879 h 8856097"/>
              <a:gd name="connsiteX19670" fmla="*/ 6838903 w 8830208"/>
              <a:gd name="connsiteY19670" fmla="*/ 7941354 h 8856097"/>
              <a:gd name="connsiteX19671" fmla="*/ 6829378 w 8830208"/>
              <a:gd name="connsiteY19671" fmla="*/ 7950879 h 8856097"/>
              <a:gd name="connsiteX19672" fmla="*/ 7429453 w 8830208"/>
              <a:gd name="connsiteY19672" fmla="*/ 7956204 h 8856097"/>
              <a:gd name="connsiteX19673" fmla="*/ 7439130 w 8830208"/>
              <a:gd name="connsiteY19673" fmla="*/ 7965072 h 8856097"/>
              <a:gd name="connsiteX19674" fmla="*/ 7443331 w 8830208"/>
              <a:gd name="connsiteY19674" fmla="*/ 7950223 h 8856097"/>
              <a:gd name="connsiteX19675" fmla="*/ 7429453 w 8830208"/>
              <a:gd name="connsiteY19675" fmla="*/ 7956204 h 8856097"/>
              <a:gd name="connsiteX19676" fmla="*/ 7630230 w 8830208"/>
              <a:gd name="connsiteY19676" fmla="*/ 7956433 h 8856097"/>
              <a:gd name="connsiteX19677" fmla="*/ 7635983 w 8830208"/>
              <a:gd name="connsiteY19677" fmla="*/ 7962196 h 8856097"/>
              <a:gd name="connsiteX19678" fmla="*/ 7635231 w 8830208"/>
              <a:gd name="connsiteY19678" fmla="*/ 7943936 h 8856097"/>
              <a:gd name="connsiteX19679" fmla="*/ 7630230 w 8830208"/>
              <a:gd name="connsiteY19679" fmla="*/ 7956433 h 8856097"/>
              <a:gd name="connsiteX19680" fmla="*/ 8415700 w 8830208"/>
              <a:gd name="connsiteY19680" fmla="*/ 7950223 h 8856097"/>
              <a:gd name="connsiteX19681" fmla="*/ 8419900 w 8830208"/>
              <a:gd name="connsiteY19681" fmla="*/ 7965072 h 8856097"/>
              <a:gd name="connsiteX19682" fmla="*/ 8429577 w 8830208"/>
              <a:gd name="connsiteY19682" fmla="*/ 7956204 h 8856097"/>
              <a:gd name="connsiteX19683" fmla="*/ 8415700 w 8830208"/>
              <a:gd name="connsiteY19683" fmla="*/ 7950223 h 8856097"/>
              <a:gd name="connsiteX19684" fmla="*/ 8520475 w 8830208"/>
              <a:gd name="connsiteY19684" fmla="*/ 7950223 h 8856097"/>
              <a:gd name="connsiteX19685" fmla="*/ 8524675 w 8830208"/>
              <a:gd name="connsiteY19685" fmla="*/ 7965072 h 8856097"/>
              <a:gd name="connsiteX19686" fmla="*/ 8534352 w 8830208"/>
              <a:gd name="connsiteY19686" fmla="*/ 7956204 h 8856097"/>
              <a:gd name="connsiteX19687" fmla="*/ 8520475 w 8830208"/>
              <a:gd name="connsiteY19687" fmla="*/ 7950223 h 8856097"/>
              <a:gd name="connsiteX19688" fmla="*/ 8762952 w 8830208"/>
              <a:gd name="connsiteY19688" fmla="*/ 7960967 h 8856097"/>
              <a:gd name="connsiteX19689" fmla="*/ 8772477 w 8830208"/>
              <a:gd name="connsiteY19689" fmla="*/ 7974692 h 8856097"/>
              <a:gd name="connsiteX19690" fmla="*/ 8782002 w 8830208"/>
              <a:gd name="connsiteY19690" fmla="*/ 7955080 h 8856097"/>
              <a:gd name="connsiteX19691" fmla="*/ 8772477 w 8830208"/>
              <a:gd name="connsiteY19691" fmla="*/ 7941354 h 8856097"/>
              <a:gd name="connsiteX19692" fmla="*/ 8762952 w 8830208"/>
              <a:gd name="connsiteY19692" fmla="*/ 7960967 h 8856097"/>
              <a:gd name="connsiteX19693" fmla="*/ 6410278 w 8830208"/>
              <a:gd name="connsiteY19693" fmla="*/ 7965729 h 8856097"/>
              <a:gd name="connsiteX19694" fmla="*/ 6419955 w 8830208"/>
              <a:gd name="connsiteY19694" fmla="*/ 7974597 h 8856097"/>
              <a:gd name="connsiteX19695" fmla="*/ 6424156 w 8830208"/>
              <a:gd name="connsiteY19695" fmla="*/ 7959748 h 8856097"/>
              <a:gd name="connsiteX19696" fmla="*/ 6410278 w 8830208"/>
              <a:gd name="connsiteY19696" fmla="*/ 7965729 h 8856097"/>
              <a:gd name="connsiteX19697" fmla="*/ 7319915 w 8830208"/>
              <a:gd name="connsiteY19697" fmla="*/ 7960404 h 8856097"/>
              <a:gd name="connsiteX19698" fmla="*/ 7324115 w 8830208"/>
              <a:gd name="connsiteY19698" fmla="*/ 7969929 h 8856097"/>
              <a:gd name="connsiteX19699" fmla="*/ 7334203 w 8830208"/>
              <a:gd name="connsiteY19699" fmla="*/ 7960404 h 8856097"/>
              <a:gd name="connsiteX19700" fmla="*/ 7330002 w 8830208"/>
              <a:gd name="connsiteY19700" fmla="*/ 7950879 h 8856097"/>
              <a:gd name="connsiteX19701" fmla="*/ 7319915 w 8830208"/>
              <a:gd name="connsiteY19701" fmla="*/ 7960404 h 8856097"/>
              <a:gd name="connsiteX19702" fmla="*/ 7887405 w 8830208"/>
              <a:gd name="connsiteY19702" fmla="*/ 7965958 h 8856097"/>
              <a:gd name="connsiteX19703" fmla="*/ 7893158 w 8830208"/>
              <a:gd name="connsiteY19703" fmla="*/ 7971721 h 8856097"/>
              <a:gd name="connsiteX19704" fmla="*/ 7892406 w 8830208"/>
              <a:gd name="connsiteY19704" fmla="*/ 7953461 h 8856097"/>
              <a:gd name="connsiteX19705" fmla="*/ 7887405 w 8830208"/>
              <a:gd name="connsiteY19705" fmla="*/ 7965958 h 8856097"/>
              <a:gd name="connsiteX19706" fmla="*/ 8225581 w 8830208"/>
              <a:gd name="connsiteY19706" fmla="*/ 7959128 h 8856097"/>
              <a:gd name="connsiteX19707" fmla="*/ 8223838 w 8830208"/>
              <a:gd name="connsiteY19707" fmla="*/ 7976912 h 8856097"/>
              <a:gd name="connsiteX19708" fmla="*/ 8237049 w 8830208"/>
              <a:gd name="connsiteY19708" fmla="*/ 7959090 h 8856097"/>
              <a:gd name="connsiteX19709" fmla="*/ 8233039 w 8830208"/>
              <a:gd name="connsiteY19709" fmla="*/ 7947060 h 8856097"/>
              <a:gd name="connsiteX19710" fmla="*/ 8225581 w 8830208"/>
              <a:gd name="connsiteY19710" fmla="*/ 7959128 h 8856097"/>
              <a:gd name="connsiteX19711" fmla="*/ 8315278 w 8830208"/>
              <a:gd name="connsiteY19711" fmla="*/ 7960404 h 8856097"/>
              <a:gd name="connsiteX19712" fmla="*/ 8324803 w 8830208"/>
              <a:gd name="connsiteY19712" fmla="*/ 7969929 h 8856097"/>
              <a:gd name="connsiteX19713" fmla="*/ 8334328 w 8830208"/>
              <a:gd name="connsiteY19713" fmla="*/ 7960404 h 8856097"/>
              <a:gd name="connsiteX19714" fmla="*/ 8324803 w 8830208"/>
              <a:gd name="connsiteY19714" fmla="*/ 7950879 h 8856097"/>
              <a:gd name="connsiteX19715" fmla="*/ 8315278 w 8830208"/>
              <a:gd name="connsiteY19715" fmla="*/ 7960404 h 8856097"/>
              <a:gd name="connsiteX19716" fmla="*/ 8658320 w 8830208"/>
              <a:gd name="connsiteY19716" fmla="*/ 7972311 h 8856097"/>
              <a:gd name="connsiteX19717" fmla="*/ 8658473 w 8830208"/>
              <a:gd name="connsiteY19717" fmla="*/ 7993742 h 8856097"/>
              <a:gd name="connsiteX19718" fmla="*/ 8667702 w 8830208"/>
              <a:gd name="connsiteY19718" fmla="*/ 7979454 h 8856097"/>
              <a:gd name="connsiteX19719" fmla="*/ 8667702 w 8830208"/>
              <a:gd name="connsiteY19719" fmla="*/ 7950879 h 8856097"/>
              <a:gd name="connsiteX19720" fmla="*/ 8658320 w 8830208"/>
              <a:gd name="connsiteY19720" fmla="*/ 7972311 h 8856097"/>
              <a:gd name="connsiteX19721" fmla="*/ 6981778 w 8830208"/>
              <a:gd name="connsiteY19721" fmla="*/ 7969929 h 8856097"/>
              <a:gd name="connsiteX19722" fmla="*/ 6991865 w 8830208"/>
              <a:gd name="connsiteY19722" fmla="*/ 7979454 h 8856097"/>
              <a:gd name="connsiteX19723" fmla="*/ 6996065 w 8830208"/>
              <a:gd name="connsiteY19723" fmla="*/ 7969929 h 8856097"/>
              <a:gd name="connsiteX19724" fmla="*/ 6985978 w 8830208"/>
              <a:gd name="connsiteY19724" fmla="*/ 7960404 h 8856097"/>
              <a:gd name="connsiteX19725" fmla="*/ 6981778 w 8830208"/>
              <a:gd name="connsiteY19725" fmla="*/ 7969929 h 8856097"/>
              <a:gd name="connsiteX19726" fmla="*/ 7219903 w 8830208"/>
              <a:gd name="connsiteY19726" fmla="*/ 7975254 h 8856097"/>
              <a:gd name="connsiteX19727" fmla="*/ 7229580 w 8830208"/>
              <a:gd name="connsiteY19727" fmla="*/ 7984122 h 8856097"/>
              <a:gd name="connsiteX19728" fmla="*/ 7233781 w 8830208"/>
              <a:gd name="connsiteY19728" fmla="*/ 7969273 h 8856097"/>
              <a:gd name="connsiteX19729" fmla="*/ 7219903 w 8830208"/>
              <a:gd name="connsiteY19729" fmla="*/ 7975254 h 8856097"/>
              <a:gd name="connsiteX19730" fmla="*/ 7762828 w 8830208"/>
              <a:gd name="connsiteY19730" fmla="*/ 7969929 h 8856097"/>
              <a:gd name="connsiteX19731" fmla="*/ 7772353 w 8830208"/>
              <a:gd name="connsiteY19731" fmla="*/ 7979454 h 8856097"/>
              <a:gd name="connsiteX19732" fmla="*/ 7781878 w 8830208"/>
              <a:gd name="connsiteY19732" fmla="*/ 7969929 h 8856097"/>
              <a:gd name="connsiteX19733" fmla="*/ 7772353 w 8830208"/>
              <a:gd name="connsiteY19733" fmla="*/ 7960404 h 8856097"/>
              <a:gd name="connsiteX19734" fmla="*/ 7762828 w 8830208"/>
              <a:gd name="connsiteY19734" fmla="*/ 7969929 h 8856097"/>
              <a:gd name="connsiteX19735" fmla="*/ 8558955 w 8830208"/>
              <a:gd name="connsiteY19735" fmla="*/ 7968653 h 8856097"/>
              <a:gd name="connsiteX19736" fmla="*/ 8557213 w 8830208"/>
              <a:gd name="connsiteY19736" fmla="*/ 7986437 h 8856097"/>
              <a:gd name="connsiteX19737" fmla="*/ 8570423 w 8830208"/>
              <a:gd name="connsiteY19737" fmla="*/ 7968615 h 8856097"/>
              <a:gd name="connsiteX19738" fmla="*/ 8566414 w 8830208"/>
              <a:gd name="connsiteY19738" fmla="*/ 7956585 h 8856097"/>
              <a:gd name="connsiteX19739" fmla="*/ 8558955 w 8830208"/>
              <a:gd name="connsiteY19739" fmla="*/ 7968653 h 8856097"/>
              <a:gd name="connsiteX19740" fmla="*/ 6543628 w 8830208"/>
              <a:gd name="connsiteY19740" fmla="*/ 7979454 h 8856097"/>
              <a:gd name="connsiteX19741" fmla="*/ 6553153 w 8830208"/>
              <a:gd name="connsiteY19741" fmla="*/ 7988979 h 8856097"/>
              <a:gd name="connsiteX19742" fmla="*/ 6562678 w 8830208"/>
              <a:gd name="connsiteY19742" fmla="*/ 7979454 h 8856097"/>
              <a:gd name="connsiteX19743" fmla="*/ 6553153 w 8830208"/>
              <a:gd name="connsiteY19743" fmla="*/ 7969929 h 8856097"/>
              <a:gd name="connsiteX19744" fmla="*/ 6543628 w 8830208"/>
              <a:gd name="connsiteY19744" fmla="*/ 7979454 h 8856097"/>
              <a:gd name="connsiteX19745" fmla="*/ 7125405 w 8830208"/>
              <a:gd name="connsiteY19745" fmla="*/ 7985008 h 8856097"/>
              <a:gd name="connsiteX19746" fmla="*/ 7131158 w 8830208"/>
              <a:gd name="connsiteY19746" fmla="*/ 7990771 h 8856097"/>
              <a:gd name="connsiteX19747" fmla="*/ 7130406 w 8830208"/>
              <a:gd name="connsiteY19747" fmla="*/ 7972511 h 8856097"/>
              <a:gd name="connsiteX19748" fmla="*/ 7125405 w 8830208"/>
              <a:gd name="connsiteY19748" fmla="*/ 7985008 h 8856097"/>
              <a:gd name="connsiteX19749" fmla="*/ 7472315 w 8830208"/>
              <a:gd name="connsiteY19749" fmla="*/ 7979454 h 8856097"/>
              <a:gd name="connsiteX19750" fmla="*/ 7476515 w 8830208"/>
              <a:gd name="connsiteY19750" fmla="*/ 7988979 h 8856097"/>
              <a:gd name="connsiteX19751" fmla="*/ 7486603 w 8830208"/>
              <a:gd name="connsiteY19751" fmla="*/ 7979454 h 8856097"/>
              <a:gd name="connsiteX19752" fmla="*/ 7482402 w 8830208"/>
              <a:gd name="connsiteY19752" fmla="*/ 7969929 h 8856097"/>
              <a:gd name="connsiteX19753" fmla="*/ 7472315 w 8830208"/>
              <a:gd name="connsiteY19753" fmla="*/ 7979454 h 8856097"/>
              <a:gd name="connsiteX19754" fmla="*/ 8124778 w 8830208"/>
              <a:gd name="connsiteY19754" fmla="*/ 7979454 h 8856097"/>
              <a:gd name="connsiteX19755" fmla="*/ 8134303 w 8830208"/>
              <a:gd name="connsiteY19755" fmla="*/ 7988979 h 8856097"/>
              <a:gd name="connsiteX19756" fmla="*/ 8143828 w 8830208"/>
              <a:gd name="connsiteY19756" fmla="*/ 7979454 h 8856097"/>
              <a:gd name="connsiteX19757" fmla="*/ 8134303 w 8830208"/>
              <a:gd name="connsiteY19757" fmla="*/ 7969929 h 8856097"/>
              <a:gd name="connsiteX19758" fmla="*/ 8124778 w 8830208"/>
              <a:gd name="connsiteY19758" fmla="*/ 7979454 h 8856097"/>
              <a:gd name="connsiteX19759" fmla="*/ 8353378 w 8830208"/>
              <a:gd name="connsiteY19759" fmla="*/ 7979454 h 8856097"/>
              <a:gd name="connsiteX19760" fmla="*/ 8362903 w 8830208"/>
              <a:gd name="connsiteY19760" fmla="*/ 7988979 h 8856097"/>
              <a:gd name="connsiteX19761" fmla="*/ 8372428 w 8830208"/>
              <a:gd name="connsiteY19761" fmla="*/ 7979454 h 8856097"/>
              <a:gd name="connsiteX19762" fmla="*/ 8362903 w 8830208"/>
              <a:gd name="connsiteY19762" fmla="*/ 7969929 h 8856097"/>
              <a:gd name="connsiteX19763" fmla="*/ 8353378 w 8830208"/>
              <a:gd name="connsiteY19763" fmla="*/ 7979454 h 8856097"/>
              <a:gd name="connsiteX19764" fmla="*/ 8458152 w 8830208"/>
              <a:gd name="connsiteY19764" fmla="*/ 7979454 h 8856097"/>
              <a:gd name="connsiteX19765" fmla="*/ 8467677 w 8830208"/>
              <a:gd name="connsiteY19765" fmla="*/ 7988979 h 8856097"/>
              <a:gd name="connsiteX19766" fmla="*/ 8477202 w 8830208"/>
              <a:gd name="connsiteY19766" fmla="*/ 7979454 h 8856097"/>
              <a:gd name="connsiteX19767" fmla="*/ 8467677 w 8830208"/>
              <a:gd name="connsiteY19767" fmla="*/ 7969929 h 8856097"/>
              <a:gd name="connsiteX19768" fmla="*/ 8458152 w 8830208"/>
              <a:gd name="connsiteY19768" fmla="*/ 7979454 h 8856097"/>
              <a:gd name="connsiteX19769" fmla="*/ 8692305 w 8830208"/>
              <a:gd name="connsiteY19769" fmla="*/ 7985579 h 8856097"/>
              <a:gd name="connsiteX19770" fmla="*/ 8690658 w 8830208"/>
              <a:gd name="connsiteY19770" fmla="*/ 8005582 h 8856097"/>
              <a:gd name="connsiteX19771" fmla="*/ 8715327 w 8830208"/>
              <a:gd name="connsiteY19771" fmla="*/ 7983655 h 8856097"/>
              <a:gd name="connsiteX19772" fmla="*/ 8692305 w 8830208"/>
              <a:gd name="connsiteY19772" fmla="*/ 7985579 h 8856097"/>
              <a:gd name="connsiteX19773" fmla="*/ 6448378 w 8830208"/>
              <a:gd name="connsiteY19773" fmla="*/ 7988979 h 8856097"/>
              <a:gd name="connsiteX19774" fmla="*/ 6457903 w 8830208"/>
              <a:gd name="connsiteY19774" fmla="*/ 7998504 h 8856097"/>
              <a:gd name="connsiteX19775" fmla="*/ 6467428 w 8830208"/>
              <a:gd name="connsiteY19775" fmla="*/ 7988979 h 8856097"/>
              <a:gd name="connsiteX19776" fmla="*/ 6457903 w 8830208"/>
              <a:gd name="connsiteY19776" fmla="*/ 7979454 h 8856097"/>
              <a:gd name="connsiteX19777" fmla="*/ 6448378 w 8830208"/>
              <a:gd name="connsiteY19777" fmla="*/ 7988979 h 8856097"/>
              <a:gd name="connsiteX19778" fmla="*/ 6676978 w 8830208"/>
              <a:gd name="connsiteY19778" fmla="*/ 7988979 h 8856097"/>
              <a:gd name="connsiteX19779" fmla="*/ 6687065 w 8830208"/>
              <a:gd name="connsiteY19779" fmla="*/ 7998504 h 8856097"/>
              <a:gd name="connsiteX19780" fmla="*/ 6691265 w 8830208"/>
              <a:gd name="connsiteY19780" fmla="*/ 7988979 h 8856097"/>
              <a:gd name="connsiteX19781" fmla="*/ 6681178 w 8830208"/>
              <a:gd name="connsiteY19781" fmla="*/ 7979454 h 8856097"/>
              <a:gd name="connsiteX19782" fmla="*/ 6676978 w 8830208"/>
              <a:gd name="connsiteY19782" fmla="*/ 7988979 h 8856097"/>
              <a:gd name="connsiteX19783" fmla="*/ 7362778 w 8830208"/>
              <a:gd name="connsiteY19783" fmla="*/ 7988979 h 8856097"/>
              <a:gd name="connsiteX19784" fmla="*/ 7372303 w 8830208"/>
              <a:gd name="connsiteY19784" fmla="*/ 7998504 h 8856097"/>
              <a:gd name="connsiteX19785" fmla="*/ 7381828 w 8830208"/>
              <a:gd name="connsiteY19785" fmla="*/ 7988979 h 8856097"/>
              <a:gd name="connsiteX19786" fmla="*/ 7372303 w 8830208"/>
              <a:gd name="connsiteY19786" fmla="*/ 7979454 h 8856097"/>
              <a:gd name="connsiteX19787" fmla="*/ 7362778 w 8830208"/>
              <a:gd name="connsiteY19787" fmla="*/ 7988979 h 8856097"/>
              <a:gd name="connsiteX19788" fmla="*/ 7929925 w 8830208"/>
              <a:gd name="connsiteY19788" fmla="*/ 7988323 h 8856097"/>
              <a:gd name="connsiteX19789" fmla="*/ 7934125 w 8830208"/>
              <a:gd name="connsiteY19789" fmla="*/ 8003172 h 8856097"/>
              <a:gd name="connsiteX19790" fmla="*/ 7943803 w 8830208"/>
              <a:gd name="connsiteY19790" fmla="*/ 7994304 h 8856097"/>
              <a:gd name="connsiteX19791" fmla="*/ 7929925 w 8830208"/>
              <a:gd name="connsiteY19791" fmla="*/ 7988323 h 8856097"/>
              <a:gd name="connsiteX19792" fmla="*/ 8258128 w 8830208"/>
              <a:gd name="connsiteY19792" fmla="*/ 7988979 h 8856097"/>
              <a:gd name="connsiteX19793" fmla="*/ 8267653 w 8830208"/>
              <a:gd name="connsiteY19793" fmla="*/ 7998504 h 8856097"/>
              <a:gd name="connsiteX19794" fmla="*/ 8277178 w 8830208"/>
              <a:gd name="connsiteY19794" fmla="*/ 7988979 h 8856097"/>
              <a:gd name="connsiteX19795" fmla="*/ 8267653 w 8830208"/>
              <a:gd name="connsiteY19795" fmla="*/ 7979454 h 8856097"/>
              <a:gd name="connsiteX19796" fmla="*/ 8258128 w 8830208"/>
              <a:gd name="connsiteY19796" fmla="*/ 7988979 h 8856097"/>
              <a:gd name="connsiteX19797" fmla="*/ 6581728 w 8830208"/>
              <a:gd name="connsiteY19797" fmla="*/ 7998504 h 8856097"/>
              <a:gd name="connsiteX19798" fmla="*/ 6591253 w 8830208"/>
              <a:gd name="connsiteY19798" fmla="*/ 8008029 h 8856097"/>
              <a:gd name="connsiteX19799" fmla="*/ 6600778 w 8830208"/>
              <a:gd name="connsiteY19799" fmla="*/ 7998504 h 8856097"/>
              <a:gd name="connsiteX19800" fmla="*/ 6591253 w 8830208"/>
              <a:gd name="connsiteY19800" fmla="*/ 7988979 h 8856097"/>
              <a:gd name="connsiteX19801" fmla="*/ 6581728 w 8830208"/>
              <a:gd name="connsiteY19801" fmla="*/ 7998504 h 8856097"/>
              <a:gd name="connsiteX19802" fmla="*/ 7258003 w 8830208"/>
              <a:gd name="connsiteY19802" fmla="*/ 7998504 h 8856097"/>
              <a:gd name="connsiteX19803" fmla="*/ 7267528 w 8830208"/>
              <a:gd name="connsiteY19803" fmla="*/ 8008029 h 8856097"/>
              <a:gd name="connsiteX19804" fmla="*/ 7277053 w 8830208"/>
              <a:gd name="connsiteY19804" fmla="*/ 7998504 h 8856097"/>
              <a:gd name="connsiteX19805" fmla="*/ 7267528 w 8830208"/>
              <a:gd name="connsiteY19805" fmla="*/ 7988979 h 8856097"/>
              <a:gd name="connsiteX19806" fmla="*/ 7258003 w 8830208"/>
              <a:gd name="connsiteY19806" fmla="*/ 7998504 h 8856097"/>
              <a:gd name="connsiteX19807" fmla="*/ 7515930 w 8830208"/>
              <a:gd name="connsiteY19807" fmla="*/ 8004058 h 8856097"/>
              <a:gd name="connsiteX19808" fmla="*/ 7521683 w 8830208"/>
              <a:gd name="connsiteY19808" fmla="*/ 8009821 h 8856097"/>
              <a:gd name="connsiteX19809" fmla="*/ 7520931 w 8830208"/>
              <a:gd name="connsiteY19809" fmla="*/ 7991561 h 8856097"/>
              <a:gd name="connsiteX19810" fmla="*/ 7515930 w 8830208"/>
              <a:gd name="connsiteY19810" fmla="*/ 8004058 h 8856097"/>
              <a:gd name="connsiteX19811" fmla="*/ 7705678 w 8830208"/>
              <a:gd name="connsiteY19811" fmla="*/ 7998504 h 8856097"/>
              <a:gd name="connsiteX19812" fmla="*/ 7715203 w 8830208"/>
              <a:gd name="connsiteY19812" fmla="*/ 8008029 h 8856097"/>
              <a:gd name="connsiteX19813" fmla="*/ 7724728 w 8830208"/>
              <a:gd name="connsiteY19813" fmla="*/ 7998504 h 8856097"/>
              <a:gd name="connsiteX19814" fmla="*/ 7715203 w 8830208"/>
              <a:gd name="connsiteY19814" fmla="*/ 7988979 h 8856097"/>
              <a:gd name="connsiteX19815" fmla="*/ 7705678 w 8830208"/>
              <a:gd name="connsiteY19815" fmla="*/ 7998504 h 8856097"/>
              <a:gd name="connsiteX19816" fmla="*/ 8162878 w 8830208"/>
              <a:gd name="connsiteY19816" fmla="*/ 7998504 h 8856097"/>
              <a:gd name="connsiteX19817" fmla="*/ 8172403 w 8830208"/>
              <a:gd name="connsiteY19817" fmla="*/ 8008029 h 8856097"/>
              <a:gd name="connsiteX19818" fmla="*/ 8181928 w 8830208"/>
              <a:gd name="connsiteY19818" fmla="*/ 7998504 h 8856097"/>
              <a:gd name="connsiteX19819" fmla="*/ 8172403 w 8830208"/>
              <a:gd name="connsiteY19819" fmla="*/ 7988979 h 8856097"/>
              <a:gd name="connsiteX19820" fmla="*/ 8162878 w 8830208"/>
              <a:gd name="connsiteY19820" fmla="*/ 7998504 h 8856097"/>
              <a:gd name="connsiteX19821" fmla="*/ 8401755 w 8830208"/>
              <a:gd name="connsiteY19821" fmla="*/ 8004058 h 8856097"/>
              <a:gd name="connsiteX19822" fmla="*/ 8407508 w 8830208"/>
              <a:gd name="connsiteY19822" fmla="*/ 8009821 h 8856097"/>
              <a:gd name="connsiteX19823" fmla="*/ 8406755 w 8830208"/>
              <a:gd name="connsiteY19823" fmla="*/ 7991561 h 8856097"/>
              <a:gd name="connsiteX19824" fmla="*/ 8401755 w 8830208"/>
              <a:gd name="connsiteY19824" fmla="*/ 8004058 h 8856097"/>
              <a:gd name="connsiteX19825" fmla="*/ 8501015 w 8830208"/>
              <a:gd name="connsiteY19825" fmla="*/ 7998504 h 8856097"/>
              <a:gd name="connsiteX19826" fmla="*/ 8505215 w 8830208"/>
              <a:gd name="connsiteY19826" fmla="*/ 8008029 h 8856097"/>
              <a:gd name="connsiteX19827" fmla="*/ 8515302 w 8830208"/>
              <a:gd name="connsiteY19827" fmla="*/ 7998504 h 8856097"/>
              <a:gd name="connsiteX19828" fmla="*/ 8511102 w 8830208"/>
              <a:gd name="connsiteY19828" fmla="*/ 7988979 h 8856097"/>
              <a:gd name="connsiteX19829" fmla="*/ 8501015 w 8830208"/>
              <a:gd name="connsiteY19829" fmla="*/ 7998504 h 8856097"/>
              <a:gd name="connsiteX19830" fmla="*/ 8601027 w 8830208"/>
              <a:gd name="connsiteY19830" fmla="*/ 7999067 h 8856097"/>
              <a:gd name="connsiteX19831" fmla="*/ 8610552 w 8830208"/>
              <a:gd name="connsiteY19831" fmla="*/ 8003267 h 8856097"/>
              <a:gd name="connsiteX19832" fmla="*/ 8620077 w 8830208"/>
              <a:gd name="connsiteY19832" fmla="*/ 7993180 h 8856097"/>
              <a:gd name="connsiteX19833" fmla="*/ 8610552 w 8830208"/>
              <a:gd name="connsiteY19833" fmla="*/ 7988979 h 8856097"/>
              <a:gd name="connsiteX19834" fmla="*/ 8601027 w 8830208"/>
              <a:gd name="connsiteY19834" fmla="*/ 7999067 h 8856097"/>
              <a:gd name="connsiteX19835" fmla="*/ 6491240 w 8830208"/>
              <a:gd name="connsiteY19835" fmla="*/ 8008029 h 8856097"/>
              <a:gd name="connsiteX19836" fmla="*/ 6495440 w 8830208"/>
              <a:gd name="connsiteY19836" fmla="*/ 8017554 h 8856097"/>
              <a:gd name="connsiteX19837" fmla="*/ 6505528 w 8830208"/>
              <a:gd name="connsiteY19837" fmla="*/ 8008029 h 8856097"/>
              <a:gd name="connsiteX19838" fmla="*/ 6501327 w 8830208"/>
              <a:gd name="connsiteY19838" fmla="*/ 7998504 h 8856097"/>
              <a:gd name="connsiteX19839" fmla="*/ 6491240 w 8830208"/>
              <a:gd name="connsiteY19839" fmla="*/ 8008029 h 8856097"/>
              <a:gd name="connsiteX19840" fmla="*/ 7410403 w 8830208"/>
              <a:gd name="connsiteY19840" fmla="*/ 8013354 h 8856097"/>
              <a:gd name="connsiteX19841" fmla="*/ 7419928 w 8830208"/>
              <a:gd name="connsiteY19841" fmla="*/ 8022317 h 8856097"/>
              <a:gd name="connsiteX19842" fmla="*/ 7429453 w 8830208"/>
              <a:gd name="connsiteY19842" fmla="*/ 8007468 h 8856097"/>
              <a:gd name="connsiteX19843" fmla="*/ 7419928 w 8830208"/>
              <a:gd name="connsiteY19843" fmla="*/ 7998504 h 8856097"/>
              <a:gd name="connsiteX19844" fmla="*/ 7410403 w 8830208"/>
              <a:gd name="connsiteY19844" fmla="*/ 8013354 h 8856097"/>
              <a:gd name="connsiteX19845" fmla="*/ 7610428 w 8830208"/>
              <a:gd name="connsiteY19845" fmla="*/ 8008592 h 8856097"/>
              <a:gd name="connsiteX19846" fmla="*/ 7619953 w 8830208"/>
              <a:gd name="connsiteY19846" fmla="*/ 8012792 h 8856097"/>
              <a:gd name="connsiteX19847" fmla="*/ 7629478 w 8830208"/>
              <a:gd name="connsiteY19847" fmla="*/ 8002705 h 8856097"/>
              <a:gd name="connsiteX19848" fmla="*/ 7619953 w 8830208"/>
              <a:gd name="connsiteY19848" fmla="*/ 7998504 h 8856097"/>
              <a:gd name="connsiteX19849" fmla="*/ 7610428 w 8830208"/>
              <a:gd name="connsiteY19849" fmla="*/ 8008592 h 8856097"/>
              <a:gd name="connsiteX19850" fmla="*/ 8296228 w 8830208"/>
              <a:gd name="connsiteY19850" fmla="*/ 8008029 h 8856097"/>
              <a:gd name="connsiteX19851" fmla="*/ 8305753 w 8830208"/>
              <a:gd name="connsiteY19851" fmla="*/ 8017554 h 8856097"/>
              <a:gd name="connsiteX19852" fmla="*/ 8315278 w 8830208"/>
              <a:gd name="connsiteY19852" fmla="*/ 8008029 h 8856097"/>
              <a:gd name="connsiteX19853" fmla="*/ 8305753 w 8830208"/>
              <a:gd name="connsiteY19853" fmla="*/ 7998504 h 8856097"/>
              <a:gd name="connsiteX19854" fmla="*/ 8296228 w 8830208"/>
              <a:gd name="connsiteY19854" fmla="*/ 8008029 h 8856097"/>
              <a:gd name="connsiteX19855" fmla="*/ 8737664 w 8830208"/>
              <a:gd name="connsiteY19855" fmla="*/ 8013202 h 8856097"/>
              <a:gd name="connsiteX19856" fmla="*/ 8753799 w 8830208"/>
              <a:gd name="connsiteY19856" fmla="*/ 8026803 h 8856097"/>
              <a:gd name="connsiteX19857" fmla="*/ 8753132 w 8830208"/>
              <a:gd name="connsiteY19857" fmla="*/ 7998504 h 8856097"/>
              <a:gd name="connsiteX19858" fmla="*/ 8737664 w 8830208"/>
              <a:gd name="connsiteY19858" fmla="*/ 8013202 h 8856097"/>
              <a:gd name="connsiteX19859" fmla="*/ 6400753 w 8830208"/>
              <a:gd name="connsiteY19859" fmla="*/ 8016993 h 8856097"/>
              <a:gd name="connsiteX19860" fmla="*/ 6410278 w 8830208"/>
              <a:gd name="connsiteY19860" fmla="*/ 8031842 h 8856097"/>
              <a:gd name="connsiteX19861" fmla="*/ 6419803 w 8830208"/>
              <a:gd name="connsiteY19861" fmla="*/ 8022879 h 8856097"/>
              <a:gd name="connsiteX19862" fmla="*/ 6410278 w 8830208"/>
              <a:gd name="connsiteY19862" fmla="*/ 8008029 h 8856097"/>
              <a:gd name="connsiteX19863" fmla="*/ 6400753 w 8830208"/>
              <a:gd name="connsiteY19863" fmla="*/ 8016993 h 8856097"/>
              <a:gd name="connsiteX19864" fmla="*/ 6719840 w 8830208"/>
              <a:gd name="connsiteY19864" fmla="*/ 8017554 h 8856097"/>
              <a:gd name="connsiteX19865" fmla="*/ 6729927 w 8830208"/>
              <a:gd name="connsiteY19865" fmla="*/ 8027079 h 8856097"/>
              <a:gd name="connsiteX19866" fmla="*/ 6734128 w 8830208"/>
              <a:gd name="connsiteY19866" fmla="*/ 8017554 h 8856097"/>
              <a:gd name="connsiteX19867" fmla="*/ 6724040 w 8830208"/>
              <a:gd name="connsiteY19867" fmla="*/ 8008029 h 8856097"/>
              <a:gd name="connsiteX19868" fmla="*/ 6719840 w 8830208"/>
              <a:gd name="connsiteY19868" fmla="*/ 8017554 h 8856097"/>
              <a:gd name="connsiteX19869" fmla="*/ 7067503 w 8830208"/>
              <a:gd name="connsiteY19869" fmla="*/ 8017554 h 8856097"/>
              <a:gd name="connsiteX19870" fmla="*/ 7077590 w 8830208"/>
              <a:gd name="connsiteY19870" fmla="*/ 8027079 h 8856097"/>
              <a:gd name="connsiteX19871" fmla="*/ 7081790 w 8830208"/>
              <a:gd name="connsiteY19871" fmla="*/ 8017554 h 8856097"/>
              <a:gd name="connsiteX19872" fmla="*/ 7071703 w 8830208"/>
              <a:gd name="connsiteY19872" fmla="*/ 8008029 h 8856097"/>
              <a:gd name="connsiteX19873" fmla="*/ 7067503 w 8830208"/>
              <a:gd name="connsiteY19873" fmla="*/ 8017554 h 8856097"/>
              <a:gd name="connsiteX19874" fmla="*/ 7305628 w 8830208"/>
              <a:gd name="connsiteY19874" fmla="*/ 8022879 h 8856097"/>
              <a:gd name="connsiteX19875" fmla="*/ 7315305 w 8830208"/>
              <a:gd name="connsiteY19875" fmla="*/ 8031747 h 8856097"/>
              <a:gd name="connsiteX19876" fmla="*/ 7319506 w 8830208"/>
              <a:gd name="connsiteY19876" fmla="*/ 8016898 h 8856097"/>
              <a:gd name="connsiteX19877" fmla="*/ 7305628 w 8830208"/>
              <a:gd name="connsiteY19877" fmla="*/ 8022879 h 8856097"/>
              <a:gd name="connsiteX19878" fmla="*/ 7868355 w 8830208"/>
              <a:gd name="connsiteY19878" fmla="*/ 8023108 h 8856097"/>
              <a:gd name="connsiteX19879" fmla="*/ 7874108 w 8830208"/>
              <a:gd name="connsiteY19879" fmla="*/ 8028871 h 8856097"/>
              <a:gd name="connsiteX19880" fmla="*/ 7873356 w 8830208"/>
              <a:gd name="connsiteY19880" fmla="*/ 8010611 h 8856097"/>
              <a:gd name="connsiteX19881" fmla="*/ 7868355 w 8830208"/>
              <a:gd name="connsiteY19881" fmla="*/ 8023108 h 8856097"/>
              <a:gd name="connsiteX19882" fmla="*/ 8211255 w 8830208"/>
              <a:gd name="connsiteY19882" fmla="*/ 8023108 h 8856097"/>
              <a:gd name="connsiteX19883" fmla="*/ 8217008 w 8830208"/>
              <a:gd name="connsiteY19883" fmla="*/ 8028871 h 8856097"/>
              <a:gd name="connsiteX19884" fmla="*/ 8216256 w 8830208"/>
              <a:gd name="connsiteY19884" fmla="*/ 8010611 h 8856097"/>
              <a:gd name="connsiteX19885" fmla="*/ 8211255 w 8830208"/>
              <a:gd name="connsiteY19885" fmla="*/ 8023108 h 8856097"/>
              <a:gd name="connsiteX19886" fmla="*/ 8539905 w 8830208"/>
              <a:gd name="connsiteY19886" fmla="*/ 8016278 h 8856097"/>
              <a:gd name="connsiteX19887" fmla="*/ 8538163 w 8830208"/>
              <a:gd name="connsiteY19887" fmla="*/ 8034062 h 8856097"/>
              <a:gd name="connsiteX19888" fmla="*/ 8551373 w 8830208"/>
              <a:gd name="connsiteY19888" fmla="*/ 8016240 h 8856097"/>
              <a:gd name="connsiteX19889" fmla="*/ 8547364 w 8830208"/>
              <a:gd name="connsiteY19889" fmla="*/ 8004210 h 8856097"/>
              <a:gd name="connsiteX19890" fmla="*/ 8539905 w 8830208"/>
              <a:gd name="connsiteY19890" fmla="*/ 8016278 h 8856097"/>
              <a:gd name="connsiteX19891" fmla="*/ 8634775 w 8830208"/>
              <a:gd name="connsiteY19891" fmla="*/ 8016898 h 8856097"/>
              <a:gd name="connsiteX19892" fmla="*/ 8638975 w 8830208"/>
              <a:gd name="connsiteY19892" fmla="*/ 8031747 h 8856097"/>
              <a:gd name="connsiteX19893" fmla="*/ 8648652 w 8830208"/>
              <a:gd name="connsiteY19893" fmla="*/ 8022879 h 8856097"/>
              <a:gd name="connsiteX19894" fmla="*/ 8634775 w 8830208"/>
              <a:gd name="connsiteY19894" fmla="*/ 8016898 h 8856097"/>
              <a:gd name="connsiteX19895" fmla="*/ 6534103 w 8830208"/>
              <a:gd name="connsiteY19895" fmla="*/ 8032404 h 8856097"/>
              <a:gd name="connsiteX19896" fmla="*/ 6543780 w 8830208"/>
              <a:gd name="connsiteY19896" fmla="*/ 8041272 h 8856097"/>
              <a:gd name="connsiteX19897" fmla="*/ 6547981 w 8830208"/>
              <a:gd name="connsiteY19897" fmla="*/ 8026423 h 8856097"/>
              <a:gd name="connsiteX19898" fmla="*/ 6534103 w 8830208"/>
              <a:gd name="connsiteY19898" fmla="*/ 8032404 h 8856097"/>
              <a:gd name="connsiteX19899" fmla="*/ 7200853 w 8830208"/>
              <a:gd name="connsiteY19899" fmla="*/ 8027079 h 8856097"/>
              <a:gd name="connsiteX19900" fmla="*/ 7210378 w 8830208"/>
              <a:gd name="connsiteY19900" fmla="*/ 8036604 h 8856097"/>
              <a:gd name="connsiteX19901" fmla="*/ 7219903 w 8830208"/>
              <a:gd name="connsiteY19901" fmla="*/ 8027079 h 8856097"/>
              <a:gd name="connsiteX19902" fmla="*/ 7210378 w 8830208"/>
              <a:gd name="connsiteY19902" fmla="*/ 8017554 h 8856097"/>
              <a:gd name="connsiteX19903" fmla="*/ 7200853 w 8830208"/>
              <a:gd name="connsiteY19903" fmla="*/ 8027079 h 8856097"/>
              <a:gd name="connsiteX19904" fmla="*/ 7553278 w 8830208"/>
              <a:gd name="connsiteY19904" fmla="*/ 8027079 h 8856097"/>
              <a:gd name="connsiteX19905" fmla="*/ 7563365 w 8830208"/>
              <a:gd name="connsiteY19905" fmla="*/ 8036604 h 8856097"/>
              <a:gd name="connsiteX19906" fmla="*/ 7567565 w 8830208"/>
              <a:gd name="connsiteY19906" fmla="*/ 8027079 h 8856097"/>
              <a:gd name="connsiteX19907" fmla="*/ 7557478 w 8830208"/>
              <a:gd name="connsiteY19907" fmla="*/ 8017554 h 8856097"/>
              <a:gd name="connsiteX19908" fmla="*/ 7553278 w 8830208"/>
              <a:gd name="connsiteY19908" fmla="*/ 8027079 h 8856097"/>
              <a:gd name="connsiteX19909" fmla="*/ 7753303 w 8830208"/>
              <a:gd name="connsiteY19909" fmla="*/ 8027642 h 8856097"/>
              <a:gd name="connsiteX19910" fmla="*/ 7762828 w 8830208"/>
              <a:gd name="connsiteY19910" fmla="*/ 8031842 h 8856097"/>
              <a:gd name="connsiteX19911" fmla="*/ 7772353 w 8830208"/>
              <a:gd name="connsiteY19911" fmla="*/ 8021755 h 8856097"/>
              <a:gd name="connsiteX19912" fmla="*/ 7762828 w 8830208"/>
              <a:gd name="connsiteY19912" fmla="*/ 8017554 h 8856097"/>
              <a:gd name="connsiteX19913" fmla="*/ 7753303 w 8830208"/>
              <a:gd name="connsiteY19913" fmla="*/ 8027642 h 8856097"/>
              <a:gd name="connsiteX19914" fmla="*/ 8110490 w 8830208"/>
              <a:gd name="connsiteY19914" fmla="*/ 8027079 h 8856097"/>
              <a:gd name="connsiteX19915" fmla="*/ 8114690 w 8830208"/>
              <a:gd name="connsiteY19915" fmla="*/ 8036604 h 8856097"/>
              <a:gd name="connsiteX19916" fmla="*/ 8124778 w 8830208"/>
              <a:gd name="connsiteY19916" fmla="*/ 8027079 h 8856097"/>
              <a:gd name="connsiteX19917" fmla="*/ 8120577 w 8830208"/>
              <a:gd name="connsiteY19917" fmla="*/ 8017554 h 8856097"/>
              <a:gd name="connsiteX19918" fmla="*/ 8110490 w 8830208"/>
              <a:gd name="connsiteY19918" fmla="*/ 8027079 h 8856097"/>
              <a:gd name="connsiteX19919" fmla="*/ 8339500 w 8830208"/>
              <a:gd name="connsiteY19919" fmla="*/ 8026423 h 8856097"/>
              <a:gd name="connsiteX19920" fmla="*/ 8343700 w 8830208"/>
              <a:gd name="connsiteY19920" fmla="*/ 8041272 h 8856097"/>
              <a:gd name="connsiteX19921" fmla="*/ 8353378 w 8830208"/>
              <a:gd name="connsiteY19921" fmla="*/ 8032404 h 8856097"/>
              <a:gd name="connsiteX19922" fmla="*/ 8339500 w 8830208"/>
              <a:gd name="connsiteY19922" fmla="*/ 8026423 h 8856097"/>
              <a:gd name="connsiteX19923" fmla="*/ 8439102 w 8830208"/>
              <a:gd name="connsiteY19923" fmla="*/ 8027079 h 8856097"/>
              <a:gd name="connsiteX19924" fmla="*/ 8448627 w 8830208"/>
              <a:gd name="connsiteY19924" fmla="*/ 8036604 h 8856097"/>
              <a:gd name="connsiteX19925" fmla="*/ 8458152 w 8830208"/>
              <a:gd name="connsiteY19925" fmla="*/ 8027079 h 8856097"/>
              <a:gd name="connsiteX19926" fmla="*/ 8448627 w 8830208"/>
              <a:gd name="connsiteY19926" fmla="*/ 8017554 h 8856097"/>
              <a:gd name="connsiteX19927" fmla="*/ 8439102 w 8830208"/>
              <a:gd name="connsiteY19927" fmla="*/ 8027079 h 8856097"/>
              <a:gd name="connsiteX19928" fmla="*/ 6862715 w 8830208"/>
              <a:gd name="connsiteY19928" fmla="*/ 8036604 h 8856097"/>
              <a:gd name="connsiteX19929" fmla="*/ 6872802 w 8830208"/>
              <a:gd name="connsiteY19929" fmla="*/ 8046129 h 8856097"/>
              <a:gd name="connsiteX19930" fmla="*/ 6877003 w 8830208"/>
              <a:gd name="connsiteY19930" fmla="*/ 8036604 h 8856097"/>
              <a:gd name="connsiteX19931" fmla="*/ 6866915 w 8830208"/>
              <a:gd name="connsiteY19931" fmla="*/ 8027079 h 8856097"/>
              <a:gd name="connsiteX19932" fmla="*/ 6862715 w 8830208"/>
              <a:gd name="connsiteY19932" fmla="*/ 8036604 h 8856097"/>
              <a:gd name="connsiteX19933" fmla="*/ 7453265 w 8830208"/>
              <a:gd name="connsiteY19933" fmla="*/ 8036604 h 8856097"/>
              <a:gd name="connsiteX19934" fmla="*/ 7463352 w 8830208"/>
              <a:gd name="connsiteY19934" fmla="*/ 8046129 h 8856097"/>
              <a:gd name="connsiteX19935" fmla="*/ 7467553 w 8830208"/>
              <a:gd name="connsiteY19935" fmla="*/ 8036604 h 8856097"/>
              <a:gd name="connsiteX19936" fmla="*/ 7457465 w 8830208"/>
              <a:gd name="connsiteY19936" fmla="*/ 8027079 h 8856097"/>
              <a:gd name="connsiteX19937" fmla="*/ 7453265 w 8830208"/>
              <a:gd name="connsiteY19937" fmla="*/ 8036604 h 8856097"/>
              <a:gd name="connsiteX19938" fmla="*/ 8244631 w 8830208"/>
              <a:gd name="connsiteY19938" fmla="*/ 8035328 h 8856097"/>
              <a:gd name="connsiteX19939" fmla="*/ 8242888 w 8830208"/>
              <a:gd name="connsiteY19939" fmla="*/ 8053112 h 8856097"/>
              <a:gd name="connsiteX19940" fmla="*/ 8256099 w 8830208"/>
              <a:gd name="connsiteY19940" fmla="*/ 8035290 h 8856097"/>
              <a:gd name="connsiteX19941" fmla="*/ 8252089 w 8830208"/>
              <a:gd name="connsiteY19941" fmla="*/ 8023260 h 8856097"/>
              <a:gd name="connsiteX19942" fmla="*/ 8244631 w 8830208"/>
              <a:gd name="connsiteY19942" fmla="*/ 8035328 h 8856097"/>
              <a:gd name="connsiteX19943" fmla="*/ 8677227 w 8830208"/>
              <a:gd name="connsiteY19943" fmla="*/ 8041929 h 8856097"/>
              <a:gd name="connsiteX19944" fmla="*/ 8686905 w 8830208"/>
              <a:gd name="connsiteY19944" fmla="*/ 8050797 h 8856097"/>
              <a:gd name="connsiteX19945" fmla="*/ 8691106 w 8830208"/>
              <a:gd name="connsiteY19945" fmla="*/ 8035948 h 8856097"/>
              <a:gd name="connsiteX19946" fmla="*/ 8677227 w 8830208"/>
              <a:gd name="connsiteY19946" fmla="*/ 8041929 h 8856097"/>
              <a:gd name="connsiteX19947" fmla="*/ 8782002 w 8830208"/>
              <a:gd name="connsiteY19947" fmla="*/ 8046692 h 8856097"/>
              <a:gd name="connsiteX19948" fmla="*/ 8791527 w 8830208"/>
              <a:gd name="connsiteY19948" fmla="*/ 8060417 h 8856097"/>
              <a:gd name="connsiteX19949" fmla="*/ 8801052 w 8830208"/>
              <a:gd name="connsiteY19949" fmla="*/ 8040805 h 8856097"/>
              <a:gd name="connsiteX19950" fmla="*/ 8791527 w 8830208"/>
              <a:gd name="connsiteY19950" fmla="*/ 8027079 h 8856097"/>
              <a:gd name="connsiteX19951" fmla="*/ 8782002 w 8830208"/>
              <a:gd name="connsiteY19951" fmla="*/ 8046692 h 8856097"/>
              <a:gd name="connsiteX19952" fmla="*/ 6438853 w 8830208"/>
              <a:gd name="connsiteY19952" fmla="*/ 8046129 h 8856097"/>
              <a:gd name="connsiteX19953" fmla="*/ 6448378 w 8830208"/>
              <a:gd name="connsiteY19953" fmla="*/ 8055654 h 8856097"/>
              <a:gd name="connsiteX19954" fmla="*/ 6457903 w 8830208"/>
              <a:gd name="connsiteY19954" fmla="*/ 8046129 h 8856097"/>
              <a:gd name="connsiteX19955" fmla="*/ 6448378 w 8830208"/>
              <a:gd name="connsiteY19955" fmla="*/ 8036604 h 8856097"/>
              <a:gd name="connsiteX19956" fmla="*/ 6438853 w 8830208"/>
              <a:gd name="connsiteY19956" fmla="*/ 8046129 h 8856097"/>
              <a:gd name="connsiteX19957" fmla="*/ 6667453 w 8830208"/>
              <a:gd name="connsiteY19957" fmla="*/ 8046129 h 8856097"/>
              <a:gd name="connsiteX19958" fmla="*/ 6677540 w 8830208"/>
              <a:gd name="connsiteY19958" fmla="*/ 8055654 h 8856097"/>
              <a:gd name="connsiteX19959" fmla="*/ 6681740 w 8830208"/>
              <a:gd name="connsiteY19959" fmla="*/ 8046129 h 8856097"/>
              <a:gd name="connsiteX19960" fmla="*/ 6671653 w 8830208"/>
              <a:gd name="connsiteY19960" fmla="*/ 8036604 h 8856097"/>
              <a:gd name="connsiteX19961" fmla="*/ 6667453 w 8830208"/>
              <a:gd name="connsiteY19961" fmla="*/ 8046129 h 8856097"/>
              <a:gd name="connsiteX19962" fmla="*/ 7343728 w 8830208"/>
              <a:gd name="connsiteY19962" fmla="*/ 8046129 h 8856097"/>
              <a:gd name="connsiteX19963" fmla="*/ 7353253 w 8830208"/>
              <a:gd name="connsiteY19963" fmla="*/ 8055654 h 8856097"/>
              <a:gd name="connsiteX19964" fmla="*/ 7362778 w 8830208"/>
              <a:gd name="connsiteY19964" fmla="*/ 8046129 h 8856097"/>
              <a:gd name="connsiteX19965" fmla="*/ 7353253 w 8830208"/>
              <a:gd name="connsiteY19965" fmla="*/ 8036604 h 8856097"/>
              <a:gd name="connsiteX19966" fmla="*/ 7343728 w 8830208"/>
              <a:gd name="connsiteY19966" fmla="*/ 8046129 h 8856097"/>
              <a:gd name="connsiteX19967" fmla="*/ 8581977 w 8830208"/>
              <a:gd name="connsiteY19967" fmla="*/ 8046692 h 8856097"/>
              <a:gd name="connsiteX19968" fmla="*/ 8591502 w 8830208"/>
              <a:gd name="connsiteY19968" fmla="*/ 8050892 h 8856097"/>
              <a:gd name="connsiteX19969" fmla="*/ 8601027 w 8830208"/>
              <a:gd name="connsiteY19969" fmla="*/ 8040805 h 8856097"/>
              <a:gd name="connsiteX19970" fmla="*/ 8591502 w 8830208"/>
              <a:gd name="connsiteY19970" fmla="*/ 8036604 h 8856097"/>
              <a:gd name="connsiteX19971" fmla="*/ 8581977 w 8830208"/>
              <a:gd name="connsiteY19971" fmla="*/ 8046692 h 8856097"/>
              <a:gd name="connsiteX19972" fmla="*/ 6572203 w 8830208"/>
              <a:gd name="connsiteY19972" fmla="*/ 8055654 h 8856097"/>
              <a:gd name="connsiteX19973" fmla="*/ 6581728 w 8830208"/>
              <a:gd name="connsiteY19973" fmla="*/ 8065179 h 8856097"/>
              <a:gd name="connsiteX19974" fmla="*/ 6591253 w 8830208"/>
              <a:gd name="connsiteY19974" fmla="*/ 8055654 h 8856097"/>
              <a:gd name="connsiteX19975" fmla="*/ 6581728 w 8830208"/>
              <a:gd name="connsiteY19975" fmla="*/ 8046129 h 8856097"/>
              <a:gd name="connsiteX19976" fmla="*/ 6572203 w 8830208"/>
              <a:gd name="connsiteY19976" fmla="*/ 8055654 h 8856097"/>
              <a:gd name="connsiteX19977" fmla="*/ 6905578 w 8830208"/>
              <a:gd name="connsiteY19977" fmla="*/ 8055654 h 8856097"/>
              <a:gd name="connsiteX19978" fmla="*/ 6915665 w 8830208"/>
              <a:gd name="connsiteY19978" fmla="*/ 8065179 h 8856097"/>
              <a:gd name="connsiteX19979" fmla="*/ 6919865 w 8830208"/>
              <a:gd name="connsiteY19979" fmla="*/ 8055654 h 8856097"/>
              <a:gd name="connsiteX19980" fmla="*/ 6909778 w 8830208"/>
              <a:gd name="connsiteY19980" fmla="*/ 8046129 h 8856097"/>
              <a:gd name="connsiteX19981" fmla="*/ 6905578 w 8830208"/>
              <a:gd name="connsiteY19981" fmla="*/ 8055654 h 8856097"/>
              <a:gd name="connsiteX19982" fmla="*/ 7015115 w 8830208"/>
              <a:gd name="connsiteY19982" fmla="*/ 8055654 h 8856097"/>
              <a:gd name="connsiteX19983" fmla="*/ 7025202 w 8830208"/>
              <a:gd name="connsiteY19983" fmla="*/ 8065179 h 8856097"/>
              <a:gd name="connsiteX19984" fmla="*/ 7029403 w 8830208"/>
              <a:gd name="connsiteY19984" fmla="*/ 8055654 h 8856097"/>
              <a:gd name="connsiteX19985" fmla="*/ 7019315 w 8830208"/>
              <a:gd name="connsiteY19985" fmla="*/ 8046129 h 8856097"/>
              <a:gd name="connsiteX19986" fmla="*/ 7015115 w 8830208"/>
              <a:gd name="connsiteY19986" fmla="*/ 8055654 h 8856097"/>
              <a:gd name="connsiteX19987" fmla="*/ 7243715 w 8830208"/>
              <a:gd name="connsiteY19987" fmla="*/ 8055654 h 8856097"/>
              <a:gd name="connsiteX19988" fmla="*/ 7253802 w 8830208"/>
              <a:gd name="connsiteY19988" fmla="*/ 8065179 h 8856097"/>
              <a:gd name="connsiteX19989" fmla="*/ 7258003 w 8830208"/>
              <a:gd name="connsiteY19989" fmla="*/ 8055654 h 8856097"/>
              <a:gd name="connsiteX19990" fmla="*/ 7247915 w 8830208"/>
              <a:gd name="connsiteY19990" fmla="*/ 8046129 h 8856097"/>
              <a:gd name="connsiteX19991" fmla="*/ 7243715 w 8830208"/>
              <a:gd name="connsiteY19991" fmla="*/ 8055654 h 8856097"/>
              <a:gd name="connsiteX19992" fmla="*/ 7496128 w 8830208"/>
              <a:gd name="connsiteY19992" fmla="*/ 8055654 h 8856097"/>
              <a:gd name="connsiteX19993" fmla="*/ 7505653 w 8830208"/>
              <a:gd name="connsiteY19993" fmla="*/ 8065179 h 8856097"/>
              <a:gd name="connsiteX19994" fmla="*/ 7515178 w 8830208"/>
              <a:gd name="connsiteY19994" fmla="*/ 8055654 h 8856097"/>
              <a:gd name="connsiteX19995" fmla="*/ 7505653 w 8830208"/>
              <a:gd name="connsiteY19995" fmla="*/ 8046129 h 8856097"/>
              <a:gd name="connsiteX19996" fmla="*/ 7496128 w 8830208"/>
              <a:gd name="connsiteY19996" fmla="*/ 8055654 h 8856097"/>
              <a:gd name="connsiteX19997" fmla="*/ 7596140 w 8830208"/>
              <a:gd name="connsiteY19997" fmla="*/ 8055654 h 8856097"/>
              <a:gd name="connsiteX19998" fmla="*/ 7606227 w 8830208"/>
              <a:gd name="connsiteY19998" fmla="*/ 8065179 h 8856097"/>
              <a:gd name="connsiteX19999" fmla="*/ 7610428 w 8830208"/>
              <a:gd name="connsiteY19999" fmla="*/ 8055654 h 8856097"/>
              <a:gd name="connsiteX20000" fmla="*/ 7600340 w 8830208"/>
              <a:gd name="connsiteY20000" fmla="*/ 8046129 h 8856097"/>
              <a:gd name="connsiteX20001" fmla="*/ 7596140 w 8830208"/>
              <a:gd name="connsiteY20001" fmla="*/ 8055654 h 8856097"/>
              <a:gd name="connsiteX20002" fmla="*/ 7696153 w 8830208"/>
              <a:gd name="connsiteY20002" fmla="*/ 8056217 h 8856097"/>
              <a:gd name="connsiteX20003" fmla="*/ 7705678 w 8830208"/>
              <a:gd name="connsiteY20003" fmla="*/ 8060417 h 8856097"/>
              <a:gd name="connsiteX20004" fmla="*/ 7715203 w 8830208"/>
              <a:gd name="connsiteY20004" fmla="*/ 8050330 h 8856097"/>
              <a:gd name="connsiteX20005" fmla="*/ 7705678 w 8830208"/>
              <a:gd name="connsiteY20005" fmla="*/ 8046129 h 8856097"/>
              <a:gd name="connsiteX20006" fmla="*/ 7696153 w 8830208"/>
              <a:gd name="connsiteY20006" fmla="*/ 8056217 h 8856097"/>
              <a:gd name="connsiteX20007" fmla="*/ 8282731 w 8830208"/>
              <a:gd name="connsiteY20007" fmla="*/ 8054378 h 8856097"/>
              <a:gd name="connsiteX20008" fmla="*/ 8280988 w 8830208"/>
              <a:gd name="connsiteY20008" fmla="*/ 8072162 h 8856097"/>
              <a:gd name="connsiteX20009" fmla="*/ 8294199 w 8830208"/>
              <a:gd name="connsiteY20009" fmla="*/ 8054340 h 8856097"/>
              <a:gd name="connsiteX20010" fmla="*/ 8290189 w 8830208"/>
              <a:gd name="connsiteY20010" fmla="*/ 8042310 h 8856097"/>
              <a:gd name="connsiteX20011" fmla="*/ 8282731 w 8830208"/>
              <a:gd name="connsiteY20011" fmla="*/ 8054378 h 8856097"/>
              <a:gd name="connsiteX20012" fmla="*/ 8381953 w 8830208"/>
              <a:gd name="connsiteY20012" fmla="*/ 8056217 h 8856097"/>
              <a:gd name="connsiteX20013" fmla="*/ 8391477 w 8830208"/>
              <a:gd name="connsiteY20013" fmla="*/ 8060417 h 8856097"/>
              <a:gd name="connsiteX20014" fmla="*/ 8401002 w 8830208"/>
              <a:gd name="connsiteY20014" fmla="*/ 8050330 h 8856097"/>
              <a:gd name="connsiteX20015" fmla="*/ 8391477 w 8830208"/>
              <a:gd name="connsiteY20015" fmla="*/ 8046129 h 8856097"/>
              <a:gd name="connsiteX20016" fmla="*/ 8381953 w 8830208"/>
              <a:gd name="connsiteY20016" fmla="*/ 8056217 h 8856097"/>
              <a:gd name="connsiteX20017" fmla="*/ 6482125 w 8830208"/>
              <a:gd name="connsiteY20017" fmla="*/ 8064523 h 8856097"/>
              <a:gd name="connsiteX20018" fmla="*/ 6486325 w 8830208"/>
              <a:gd name="connsiteY20018" fmla="*/ 8079372 h 8856097"/>
              <a:gd name="connsiteX20019" fmla="*/ 6496003 w 8830208"/>
              <a:gd name="connsiteY20019" fmla="*/ 8070504 h 8856097"/>
              <a:gd name="connsiteX20020" fmla="*/ 6482125 w 8830208"/>
              <a:gd name="connsiteY20020" fmla="*/ 8064523 h 8856097"/>
              <a:gd name="connsiteX20021" fmla="*/ 7148465 w 8830208"/>
              <a:gd name="connsiteY20021" fmla="*/ 8065179 h 8856097"/>
              <a:gd name="connsiteX20022" fmla="*/ 7158552 w 8830208"/>
              <a:gd name="connsiteY20022" fmla="*/ 8074704 h 8856097"/>
              <a:gd name="connsiteX20023" fmla="*/ 7162753 w 8830208"/>
              <a:gd name="connsiteY20023" fmla="*/ 8065179 h 8856097"/>
              <a:gd name="connsiteX20024" fmla="*/ 7152665 w 8830208"/>
              <a:gd name="connsiteY20024" fmla="*/ 8055654 h 8856097"/>
              <a:gd name="connsiteX20025" fmla="*/ 7148465 w 8830208"/>
              <a:gd name="connsiteY20025" fmla="*/ 8065179 h 8856097"/>
              <a:gd name="connsiteX20026" fmla="*/ 7391353 w 8830208"/>
              <a:gd name="connsiteY20026" fmla="*/ 8070504 h 8856097"/>
              <a:gd name="connsiteX20027" fmla="*/ 7401030 w 8830208"/>
              <a:gd name="connsiteY20027" fmla="*/ 8079372 h 8856097"/>
              <a:gd name="connsiteX20028" fmla="*/ 7405231 w 8830208"/>
              <a:gd name="connsiteY20028" fmla="*/ 8064523 h 8856097"/>
              <a:gd name="connsiteX20029" fmla="*/ 7391353 w 8830208"/>
              <a:gd name="connsiteY20029" fmla="*/ 8070504 h 8856097"/>
              <a:gd name="connsiteX20030" fmla="*/ 8524827 w 8830208"/>
              <a:gd name="connsiteY20030" fmla="*/ 8070504 h 8856097"/>
              <a:gd name="connsiteX20031" fmla="*/ 8534505 w 8830208"/>
              <a:gd name="connsiteY20031" fmla="*/ 8079372 h 8856097"/>
              <a:gd name="connsiteX20032" fmla="*/ 8538706 w 8830208"/>
              <a:gd name="connsiteY20032" fmla="*/ 8064523 h 8856097"/>
              <a:gd name="connsiteX20033" fmla="*/ 8524827 w 8830208"/>
              <a:gd name="connsiteY20033" fmla="*/ 8070504 h 8856097"/>
              <a:gd name="connsiteX20034" fmla="*/ 8715327 w 8830208"/>
              <a:gd name="connsiteY20034" fmla="*/ 8069942 h 8856097"/>
              <a:gd name="connsiteX20035" fmla="*/ 8724852 w 8830208"/>
              <a:gd name="connsiteY20035" fmla="*/ 8084229 h 8856097"/>
              <a:gd name="connsiteX20036" fmla="*/ 8734377 w 8830208"/>
              <a:gd name="connsiteY20036" fmla="*/ 8069942 h 8856097"/>
              <a:gd name="connsiteX20037" fmla="*/ 8724852 w 8830208"/>
              <a:gd name="connsiteY20037" fmla="*/ 8055654 h 8856097"/>
              <a:gd name="connsiteX20038" fmla="*/ 8715327 w 8830208"/>
              <a:gd name="connsiteY20038" fmla="*/ 8069942 h 8856097"/>
              <a:gd name="connsiteX20039" fmla="*/ 6401505 w 8830208"/>
              <a:gd name="connsiteY20039" fmla="*/ 8080258 h 8856097"/>
              <a:gd name="connsiteX20040" fmla="*/ 6407258 w 8830208"/>
              <a:gd name="connsiteY20040" fmla="*/ 8086021 h 8856097"/>
              <a:gd name="connsiteX20041" fmla="*/ 6406506 w 8830208"/>
              <a:gd name="connsiteY20041" fmla="*/ 8067761 h 8856097"/>
              <a:gd name="connsiteX20042" fmla="*/ 6401505 w 8830208"/>
              <a:gd name="connsiteY20042" fmla="*/ 8080258 h 8856097"/>
              <a:gd name="connsiteX20043" fmla="*/ 6620580 w 8830208"/>
              <a:gd name="connsiteY20043" fmla="*/ 8080258 h 8856097"/>
              <a:gd name="connsiteX20044" fmla="*/ 6626333 w 8830208"/>
              <a:gd name="connsiteY20044" fmla="*/ 8086021 h 8856097"/>
              <a:gd name="connsiteX20045" fmla="*/ 6625581 w 8830208"/>
              <a:gd name="connsiteY20045" fmla="*/ 8067761 h 8856097"/>
              <a:gd name="connsiteX20046" fmla="*/ 6620580 w 8830208"/>
              <a:gd name="connsiteY20046" fmla="*/ 8080258 h 8856097"/>
              <a:gd name="connsiteX20047" fmla="*/ 7286578 w 8830208"/>
              <a:gd name="connsiteY20047" fmla="*/ 8074704 h 8856097"/>
              <a:gd name="connsiteX20048" fmla="*/ 7296665 w 8830208"/>
              <a:gd name="connsiteY20048" fmla="*/ 8084229 h 8856097"/>
              <a:gd name="connsiteX20049" fmla="*/ 7300865 w 8830208"/>
              <a:gd name="connsiteY20049" fmla="*/ 8074704 h 8856097"/>
              <a:gd name="connsiteX20050" fmla="*/ 7290778 w 8830208"/>
              <a:gd name="connsiteY20050" fmla="*/ 8065179 h 8856097"/>
              <a:gd name="connsiteX20051" fmla="*/ 7286578 w 8830208"/>
              <a:gd name="connsiteY20051" fmla="*/ 8074704 h 8856097"/>
              <a:gd name="connsiteX20052" fmla="*/ 7534228 w 8830208"/>
              <a:gd name="connsiteY20052" fmla="*/ 8074704 h 8856097"/>
              <a:gd name="connsiteX20053" fmla="*/ 7543753 w 8830208"/>
              <a:gd name="connsiteY20053" fmla="*/ 8084229 h 8856097"/>
              <a:gd name="connsiteX20054" fmla="*/ 7553278 w 8830208"/>
              <a:gd name="connsiteY20054" fmla="*/ 8074704 h 8856097"/>
              <a:gd name="connsiteX20055" fmla="*/ 7543753 w 8830208"/>
              <a:gd name="connsiteY20055" fmla="*/ 8065179 h 8856097"/>
              <a:gd name="connsiteX20056" fmla="*/ 7534228 w 8830208"/>
              <a:gd name="connsiteY20056" fmla="*/ 8074704 h 8856097"/>
              <a:gd name="connsiteX20057" fmla="*/ 7639003 w 8830208"/>
              <a:gd name="connsiteY20057" fmla="*/ 8074704 h 8856097"/>
              <a:gd name="connsiteX20058" fmla="*/ 7648528 w 8830208"/>
              <a:gd name="connsiteY20058" fmla="*/ 8084229 h 8856097"/>
              <a:gd name="connsiteX20059" fmla="*/ 7658053 w 8830208"/>
              <a:gd name="connsiteY20059" fmla="*/ 8074704 h 8856097"/>
              <a:gd name="connsiteX20060" fmla="*/ 7648528 w 8830208"/>
              <a:gd name="connsiteY20060" fmla="*/ 8065179 h 8856097"/>
              <a:gd name="connsiteX20061" fmla="*/ 7639003 w 8830208"/>
              <a:gd name="connsiteY20061" fmla="*/ 8074704 h 8856097"/>
              <a:gd name="connsiteX20062" fmla="*/ 7953328 w 8830208"/>
              <a:gd name="connsiteY20062" fmla="*/ 8074704 h 8856097"/>
              <a:gd name="connsiteX20063" fmla="*/ 7962853 w 8830208"/>
              <a:gd name="connsiteY20063" fmla="*/ 8084229 h 8856097"/>
              <a:gd name="connsiteX20064" fmla="*/ 7972378 w 8830208"/>
              <a:gd name="connsiteY20064" fmla="*/ 8074704 h 8856097"/>
              <a:gd name="connsiteX20065" fmla="*/ 7962853 w 8830208"/>
              <a:gd name="connsiteY20065" fmla="*/ 8065179 h 8856097"/>
              <a:gd name="connsiteX20066" fmla="*/ 7953328 w 8830208"/>
              <a:gd name="connsiteY20066" fmla="*/ 8074704 h 8856097"/>
              <a:gd name="connsiteX20067" fmla="*/ 8424815 w 8830208"/>
              <a:gd name="connsiteY20067" fmla="*/ 8074704 h 8856097"/>
              <a:gd name="connsiteX20068" fmla="*/ 8429015 w 8830208"/>
              <a:gd name="connsiteY20068" fmla="*/ 8084229 h 8856097"/>
              <a:gd name="connsiteX20069" fmla="*/ 8439102 w 8830208"/>
              <a:gd name="connsiteY20069" fmla="*/ 8074704 h 8856097"/>
              <a:gd name="connsiteX20070" fmla="*/ 8434902 w 8830208"/>
              <a:gd name="connsiteY20070" fmla="*/ 8065179 h 8856097"/>
              <a:gd name="connsiteX20071" fmla="*/ 8424815 w 8830208"/>
              <a:gd name="connsiteY20071" fmla="*/ 8074704 h 8856097"/>
              <a:gd name="connsiteX20072" fmla="*/ 6953203 w 8830208"/>
              <a:gd name="connsiteY20072" fmla="*/ 8084229 h 8856097"/>
              <a:gd name="connsiteX20073" fmla="*/ 6962728 w 8830208"/>
              <a:gd name="connsiteY20073" fmla="*/ 8093754 h 8856097"/>
              <a:gd name="connsiteX20074" fmla="*/ 6972253 w 8830208"/>
              <a:gd name="connsiteY20074" fmla="*/ 8084229 h 8856097"/>
              <a:gd name="connsiteX20075" fmla="*/ 6962728 w 8830208"/>
              <a:gd name="connsiteY20075" fmla="*/ 8074704 h 8856097"/>
              <a:gd name="connsiteX20076" fmla="*/ 6953203 w 8830208"/>
              <a:gd name="connsiteY20076" fmla="*/ 8084229 h 8856097"/>
              <a:gd name="connsiteX20077" fmla="*/ 8324803 w 8830208"/>
              <a:gd name="connsiteY20077" fmla="*/ 8084792 h 8856097"/>
              <a:gd name="connsiteX20078" fmla="*/ 8334328 w 8830208"/>
              <a:gd name="connsiteY20078" fmla="*/ 8088992 h 8856097"/>
              <a:gd name="connsiteX20079" fmla="*/ 8343853 w 8830208"/>
              <a:gd name="connsiteY20079" fmla="*/ 8078905 h 8856097"/>
              <a:gd name="connsiteX20080" fmla="*/ 8334328 w 8830208"/>
              <a:gd name="connsiteY20080" fmla="*/ 8074704 h 8856097"/>
              <a:gd name="connsiteX20081" fmla="*/ 8324803 w 8830208"/>
              <a:gd name="connsiteY20081" fmla="*/ 8084792 h 8856097"/>
              <a:gd name="connsiteX20082" fmla="*/ 8658177 w 8830208"/>
              <a:gd name="connsiteY20082" fmla="*/ 8088992 h 8856097"/>
              <a:gd name="connsiteX20083" fmla="*/ 8667702 w 8830208"/>
              <a:gd name="connsiteY20083" fmla="*/ 8103279 h 8856097"/>
              <a:gd name="connsiteX20084" fmla="*/ 8677227 w 8830208"/>
              <a:gd name="connsiteY20084" fmla="*/ 8088992 h 8856097"/>
              <a:gd name="connsiteX20085" fmla="*/ 8667702 w 8830208"/>
              <a:gd name="connsiteY20085" fmla="*/ 8074704 h 8856097"/>
              <a:gd name="connsiteX20086" fmla="*/ 8658177 w 8830208"/>
              <a:gd name="connsiteY20086" fmla="*/ 8088992 h 8856097"/>
              <a:gd name="connsiteX20087" fmla="*/ 6524578 w 8830208"/>
              <a:gd name="connsiteY20087" fmla="*/ 8094317 h 8856097"/>
              <a:gd name="connsiteX20088" fmla="*/ 6534103 w 8830208"/>
              <a:gd name="connsiteY20088" fmla="*/ 8098517 h 8856097"/>
              <a:gd name="connsiteX20089" fmla="*/ 6543628 w 8830208"/>
              <a:gd name="connsiteY20089" fmla="*/ 8088430 h 8856097"/>
              <a:gd name="connsiteX20090" fmla="*/ 6534103 w 8830208"/>
              <a:gd name="connsiteY20090" fmla="*/ 8084229 h 8856097"/>
              <a:gd name="connsiteX20091" fmla="*/ 6524578 w 8830208"/>
              <a:gd name="connsiteY20091" fmla="*/ 8094317 h 8856097"/>
              <a:gd name="connsiteX20092" fmla="*/ 6753178 w 8830208"/>
              <a:gd name="connsiteY20092" fmla="*/ 8093754 h 8856097"/>
              <a:gd name="connsiteX20093" fmla="*/ 6762703 w 8830208"/>
              <a:gd name="connsiteY20093" fmla="*/ 8103279 h 8856097"/>
              <a:gd name="connsiteX20094" fmla="*/ 6772228 w 8830208"/>
              <a:gd name="connsiteY20094" fmla="*/ 8093754 h 8856097"/>
              <a:gd name="connsiteX20095" fmla="*/ 6762703 w 8830208"/>
              <a:gd name="connsiteY20095" fmla="*/ 8084229 h 8856097"/>
              <a:gd name="connsiteX20096" fmla="*/ 6753178 w 8830208"/>
              <a:gd name="connsiteY20096" fmla="*/ 8093754 h 8856097"/>
              <a:gd name="connsiteX20097" fmla="*/ 6853190 w 8830208"/>
              <a:gd name="connsiteY20097" fmla="*/ 8093754 h 8856097"/>
              <a:gd name="connsiteX20098" fmla="*/ 6863277 w 8830208"/>
              <a:gd name="connsiteY20098" fmla="*/ 8103279 h 8856097"/>
              <a:gd name="connsiteX20099" fmla="*/ 6867478 w 8830208"/>
              <a:gd name="connsiteY20099" fmla="*/ 8093754 h 8856097"/>
              <a:gd name="connsiteX20100" fmla="*/ 6857390 w 8830208"/>
              <a:gd name="connsiteY20100" fmla="*/ 8084229 h 8856097"/>
              <a:gd name="connsiteX20101" fmla="*/ 6853190 w 8830208"/>
              <a:gd name="connsiteY20101" fmla="*/ 8093754 h 8856097"/>
              <a:gd name="connsiteX20102" fmla="*/ 7429453 w 8830208"/>
              <a:gd name="connsiteY20102" fmla="*/ 8093754 h 8856097"/>
              <a:gd name="connsiteX20103" fmla="*/ 7438978 w 8830208"/>
              <a:gd name="connsiteY20103" fmla="*/ 8103279 h 8856097"/>
              <a:gd name="connsiteX20104" fmla="*/ 7448503 w 8830208"/>
              <a:gd name="connsiteY20104" fmla="*/ 8093754 h 8856097"/>
              <a:gd name="connsiteX20105" fmla="*/ 7438978 w 8830208"/>
              <a:gd name="connsiteY20105" fmla="*/ 8084229 h 8856097"/>
              <a:gd name="connsiteX20106" fmla="*/ 7429453 w 8830208"/>
              <a:gd name="connsiteY20106" fmla="*/ 8093754 h 8856097"/>
              <a:gd name="connsiteX20107" fmla="*/ 8230305 w 8830208"/>
              <a:gd name="connsiteY20107" fmla="*/ 8099308 h 8856097"/>
              <a:gd name="connsiteX20108" fmla="*/ 8236058 w 8830208"/>
              <a:gd name="connsiteY20108" fmla="*/ 8105071 h 8856097"/>
              <a:gd name="connsiteX20109" fmla="*/ 8235306 w 8830208"/>
              <a:gd name="connsiteY20109" fmla="*/ 8086811 h 8856097"/>
              <a:gd name="connsiteX20110" fmla="*/ 8230305 w 8830208"/>
              <a:gd name="connsiteY20110" fmla="*/ 8099308 h 8856097"/>
              <a:gd name="connsiteX20111" fmla="*/ 8468430 w 8830208"/>
              <a:gd name="connsiteY20111" fmla="*/ 8099308 h 8856097"/>
              <a:gd name="connsiteX20112" fmla="*/ 8474183 w 8830208"/>
              <a:gd name="connsiteY20112" fmla="*/ 8105071 h 8856097"/>
              <a:gd name="connsiteX20113" fmla="*/ 8473430 w 8830208"/>
              <a:gd name="connsiteY20113" fmla="*/ 8086811 h 8856097"/>
              <a:gd name="connsiteX20114" fmla="*/ 8468430 w 8830208"/>
              <a:gd name="connsiteY20114" fmla="*/ 8099308 h 8856097"/>
              <a:gd name="connsiteX20115" fmla="*/ 8562927 w 8830208"/>
              <a:gd name="connsiteY20115" fmla="*/ 8093754 h 8856097"/>
              <a:gd name="connsiteX20116" fmla="*/ 8572452 w 8830208"/>
              <a:gd name="connsiteY20116" fmla="*/ 8103279 h 8856097"/>
              <a:gd name="connsiteX20117" fmla="*/ 8581977 w 8830208"/>
              <a:gd name="connsiteY20117" fmla="*/ 8093754 h 8856097"/>
              <a:gd name="connsiteX20118" fmla="*/ 8572452 w 8830208"/>
              <a:gd name="connsiteY20118" fmla="*/ 8084229 h 8856097"/>
              <a:gd name="connsiteX20119" fmla="*/ 8562927 w 8830208"/>
              <a:gd name="connsiteY20119" fmla="*/ 8093754 h 8856097"/>
              <a:gd name="connsiteX20120" fmla="*/ 8762952 w 8830208"/>
              <a:gd name="connsiteY20120" fmla="*/ 8099079 h 8856097"/>
              <a:gd name="connsiteX20121" fmla="*/ 8772477 w 8830208"/>
              <a:gd name="connsiteY20121" fmla="*/ 8108042 h 8856097"/>
              <a:gd name="connsiteX20122" fmla="*/ 8782002 w 8830208"/>
              <a:gd name="connsiteY20122" fmla="*/ 8093193 h 8856097"/>
              <a:gd name="connsiteX20123" fmla="*/ 8772477 w 8830208"/>
              <a:gd name="connsiteY20123" fmla="*/ 8084229 h 8856097"/>
              <a:gd name="connsiteX20124" fmla="*/ 8762952 w 8830208"/>
              <a:gd name="connsiteY20124" fmla="*/ 8099079 h 8856097"/>
              <a:gd name="connsiteX20125" fmla="*/ 6657928 w 8830208"/>
              <a:gd name="connsiteY20125" fmla="*/ 8103279 h 8856097"/>
              <a:gd name="connsiteX20126" fmla="*/ 6667453 w 8830208"/>
              <a:gd name="connsiteY20126" fmla="*/ 8112804 h 8856097"/>
              <a:gd name="connsiteX20127" fmla="*/ 6676978 w 8830208"/>
              <a:gd name="connsiteY20127" fmla="*/ 8103279 h 8856097"/>
              <a:gd name="connsiteX20128" fmla="*/ 6667453 w 8830208"/>
              <a:gd name="connsiteY20128" fmla="*/ 8093754 h 8856097"/>
              <a:gd name="connsiteX20129" fmla="*/ 6657928 w 8830208"/>
              <a:gd name="connsiteY20129" fmla="*/ 8103279 h 8856097"/>
              <a:gd name="connsiteX20130" fmla="*/ 7329440 w 8830208"/>
              <a:gd name="connsiteY20130" fmla="*/ 8103279 h 8856097"/>
              <a:gd name="connsiteX20131" fmla="*/ 7339527 w 8830208"/>
              <a:gd name="connsiteY20131" fmla="*/ 8112804 h 8856097"/>
              <a:gd name="connsiteX20132" fmla="*/ 7343728 w 8830208"/>
              <a:gd name="connsiteY20132" fmla="*/ 8103279 h 8856097"/>
              <a:gd name="connsiteX20133" fmla="*/ 7333640 w 8830208"/>
              <a:gd name="connsiteY20133" fmla="*/ 8093754 h 8856097"/>
              <a:gd name="connsiteX20134" fmla="*/ 7329440 w 8830208"/>
              <a:gd name="connsiteY20134" fmla="*/ 8103279 h 8856097"/>
              <a:gd name="connsiteX20135" fmla="*/ 8367665 w 8830208"/>
              <a:gd name="connsiteY20135" fmla="*/ 8103279 h 8856097"/>
              <a:gd name="connsiteX20136" fmla="*/ 8371865 w 8830208"/>
              <a:gd name="connsiteY20136" fmla="*/ 8112804 h 8856097"/>
              <a:gd name="connsiteX20137" fmla="*/ 8381953 w 8830208"/>
              <a:gd name="connsiteY20137" fmla="*/ 8103279 h 8856097"/>
              <a:gd name="connsiteX20138" fmla="*/ 8377752 w 8830208"/>
              <a:gd name="connsiteY20138" fmla="*/ 8093754 h 8856097"/>
              <a:gd name="connsiteX20139" fmla="*/ 8367665 w 8830208"/>
              <a:gd name="connsiteY20139" fmla="*/ 8103279 h 8856097"/>
              <a:gd name="connsiteX20140" fmla="*/ 6562678 w 8830208"/>
              <a:gd name="connsiteY20140" fmla="*/ 8112243 h 8856097"/>
              <a:gd name="connsiteX20141" fmla="*/ 6572203 w 8830208"/>
              <a:gd name="connsiteY20141" fmla="*/ 8127092 h 8856097"/>
              <a:gd name="connsiteX20142" fmla="*/ 6581728 w 8830208"/>
              <a:gd name="connsiteY20142" fmla="*/ 8118129 h 8856097"/>
              <a:gd name="connsiteX20143" fmla="*/ 6572203 w 8830208"/>
              <a:gd name="connsiteY20143" fmla="*/ 8103279 h 8856097"/>
              <a:gd name="connsiteX20144" fmla="*/ 6562678 w 8830208"/>
              <a:gd name="connsiteY20144" fmla="*/ 8112243 h 8856097"/>
              <a:gd name="connsiteX20145" fmla="*/ 6901225 w 8830208"/>
              <a:gd name="connsiteY20145" fmla="*/ 8112148 h 8856097"/>
              <a:gd name="connsiteX20146" fmla="*/ 6905425 w 8830208"/>
              <a:gd name="connsiteY20146" fmla="*/ 8126997 h 8856097"/>
              <a:gd name="connsiteX20147" fmla="*/ 6915103 w 8830208"/>
              <a:gd name="connsiteY20147" fmla="*/ 8118129 h 8856097"/>
              <a:gd name="connsiteX20148" fmla="*/ 6901225 w 8830208"/>
              <a:gd name="connsiteY20148" fmla="*/ 8112148 h 8856097"/>
              <a:gd name="connsiteX20149" fmla="*/ 7005590 w 8830208"/>
              <a:gd name="connsiteY20149" fmla="*/ 8112804 h 8856097"/>
              <a:gd name="connsiteX20150" fmla="*/ 7015677 w 8830208"/>
              <a:gd name="connsiteY20150" fmla="*/ 8122329 h 8856097"/>
              <a:gd name="connsiteX20151" fmla="*/ 7019878 w 8830208"/>
              <a:gd name="connsiteY20151" fmla="*/ 8112804 h 8856097"/>
              <a:gd name="connsiteX20152" fmla="*/ 7009790 w 8830208"/>
              <a:gd name="connsiteY20152" fmla="*/ 8103279 h 8856097"/>
              <a:gd name="connsiteX20153" fmla="*/ 7005590 w 8830208"/>
              <a:gd name="connsiteY20153" fmla="*/ 8112804 h 8856097"/>
              <a:gd name="connsiteX20154" fmla="*/ 7472725 w 8830208"/>
              <a:gd name="connsiteY20154" fmla="*/ 8112148 h 8856097"/>
              <a:gd name="connsiteX20155" fmla="*/ 7476925 w 8830208"/>
              <a:gd name="connsiteY20155" fmla="*/ 8126997 h 8856097"/>
              <a:gd name="connsiteX20156" fmla="*/ 7486603 w 8830208"/>
              <a:gd name="connsiteY20156" fmla="*/ 8118129 h 8856097"/>
              <a:gd name="connsiteX20157" fmla="*/ 7472725 w 8830208"/>
              <a:gd name="connsiteY20157" fmla="*/ 8112148 h 8856097"/>
              <a:gd name="connsiteX20158" fmla="*/ 8039053 w 8830208"/>
              <a:gd name="connsiteY20158" fmla="*/ 8118129 h 8856097"/>
              <a:gd name="connsiteX20159" fmla="*/ 8048730 w 8830208"/>
              <a:gd name="connsiteY20159" fmla="*/ 8126997 h 8856097"/>
              <a:gd name="connsiteX20160" fmla="*/ 8052931 w 8830208"/>
              <a:gd name="connsiteY20160" fmla="*/ 8112148 h 8856097"/>
              <a:gd name="connsiteX20161" fmla="*/ 8039053 w 8830208"/>
              <a:gd name="connsiteY20161" fmla="*/ 8118129 h 8856097"/>
              <a:gd name="connsiteX20162" fmla="*/ 8263300 w 8830208"/>
              <a:gd name="connsiteY20162" fmla="*/ 8112148 h 8856097"/>
              <a:gd name="connsiteX20163" fmla="*/ 8267500 w 8830208"/>
              <a:gd name="connsiteY20163" fmla="*/ 8126997 h 8856097"/>
              <a:gd name="connsiteX20164" fmla="*/ 8277178 w 8830208"/>
              <a:gd name="connsiteY20164" fmla="*/ 8118129 h 8856097"/>
              <a:gd name="connsiteX20165" fmla="*/ 8263300 w 8830208"/>
              <a:gd name="connsiteY20165" fmla="*/ 8112148 h 8856097"/>
              <a:gd name="connsiteX20166" fmla="*/ 8601027 w 8830208"/>
              <a:gd name="connsiteY20166" fmla="*/ 8118129 h 8856097"/>
              <a:gd name="connsiteX20167" fmla="*/ 8610552 w 8830208"/>
              <a:gd name="connsiteY20167" fmla="*/ 8127092 h 8856097"/>
              <a:gd name="connsiteX20168" fmla="*/ 8620077 w 8830208"/>
              <a:gd name="connsiteY20168" fmla="*/ 8112243 h 8856097"/>
              <a:gd name="connsiteX20169" fmla="*/ 8610552 w 8830208"/>
              <a:gd name="connsiteY20169" fmla="*/ 8103279 h 8856097"/>
              <a:gd name="connsiteX20170" fmla="*/ 8601027 w 8830208"/>
              <a:gd name="connsiteY20170" fmla="*/ 8118129 h 8856097"/>
              <a:gd name="connsiteX20171" fmla="*/ 8701830 w 8830208"/>
              <a:gd name="connsiteY20171" fmla="*/ 8111528 h 8856097"/>
              <a:gd name="connsiteX20172" fmla="*/ 8700088 w 8830208"/>
              <a:gd name="connsiteY20172" fmla="*/ 8129312 h 8856097"/>
              <a:gd name="connsiteX20173" fmla="*/ 8713298 w 8830208"/>
              <a:gd name="connsiteY20173" fmla="*/ 8111490 h 8856097"/>
              <a:gd name="connsiteX20174" fmla="*/ 8709289 w 8830208"/>
              <a:gd name="connsiteY20174" fmla="*/ 8099460 h 8856097"/>
              <a:gd name="connsiteX20175" fmla="*/ 8701830 w 8830208"/>
              <a:gd name="connsiteY20175" fmla="*/ 8111528 h 8856097"/>
              <a:gd name="connsiteX20176" fmla="*/ 8801052 w 8830208"/>
              <a:gd name="connsiteY20176" fmla="*/ 8117567 h 8856097"/>
              <a:gd name="connsiteX20177" fmla="*/ 8810577 w 8830208"/>
              <a:gd name="connsiteY20177" fmla="*/ 8131854 h 8856097"/>
              <a:gd name="connsiteX20178" fmla="*/ 8820102 w 8830208"/>
              <a:gd name="connsiteY20178" fmla="*/ 8117567 h 8856097"/>
              <a:gd name="connsiteX20179" fmla="*/ 8810577 w 8830208"/>
              <a:gd name="connsiteY20179" fmla="*/ 8103279 h 8856097"/>
              <a:gd name="connsiteX20180" fmla="*/ 8801052 w 8830208"/>
              <a:gd name="connsiteY20180" fmla="*/ 8117567 h 8856097"/>
              <a:gd name="connsiteX20181" fmla="*/ 6705553 w 8830208"/>
              <a:gd name="connsiteY20181" fmla="*/ 8127654 h 8856097"/>
              <a:gd name="connsiteX20182" fmla="*/ 6715230 w 8830208"/>
              <a:gd name="connsiteY20182" fmla="*/ 8136522 h 8856097"/>
              <a:gd name="connsiteX20183" fmla="*/ 6719431 w 8830208"/>
              <a:gd name="connsiteY20183" fmla="*/ 8121673 h 8856097"/>
              <a:gd name="connsiteX20184" fmla="*/ 6705553 w 8830208"/>
              <a:gd name="connsiteY20184" fmla="*/ 8127654 h 8856097"/>
              <a:gd name="connsiteX20185" fmla="*/ 7372303 w 8830208"/>
              <a:gd name="connsiteY20185" fmla="*/ 8122329 h 8856097"/>
              <a:gd name="connsiteX20186" fmla="*/ 7381828 w 8830208"/>
              <a:gd name="connsiteY20186" fmla="*/ 8131854 h 8856097"/>
              <a:gd name="connsiteX20187" fmla="*/ 7391353 w 8830208"/>
              <a:gd name="connsiteY20187" fmla="*/ 8122329 h 8856097"/>
              <a:gd name="connsiteX20188" fmla="*/ 7381828 w 8830208"/>
              <a:gd name="connsiteY20188" fmla="*/ 8112804 h 8856097"/>
              <a:gd name="connsiteX20189" fmla="*/ 7372303 w 8830208"/>
              <a:gd name="connsiteY20189" fmla="*/ 8122329 h 8856097"/>
              <a:gd name="connsiteX20190" fmla="*/ 7619953 w 8830208"/>
              <a:gd name="connsiteY20190" fmla="*/ 8122329 h 8856097"/>
              <a:gd name="connsiteX20191" fmla="*/ 7630040 w 8830208"/>
              <a:gd name="connsiteY20191" fmla="*/ 8131854 h 8856097"/>
              <a:gd name="connsiteX20192" fmla="*/ 7634240 w 8830208"/>
              <a:gd name="connsiteY20192" fmla="*/ 8122329 h 8856097"/>
              <a:gd name="connsiteX20193" fmla="*/ 7624153 w 8830208"/>
              <a:gd name="connsiteY20193" fmla="*/ 8112804 h 8856097"/>
              <a:gd name="connsiteX20194" fmla="*/ 7619953 w 8830208"/>
              <a:gd name="connsiteY20194" fmla="*/ 8122329 h 8856097"/>
              <a:gd name="connsiteX20195" fmla="*/ 7939040 w 8830208"/>
              <a:gd name="connsiteY20195" fmla="*/ 8122329 h 8856097"/>
              <a:gd name="connsiteX20196" fmla="*/ 7943240 w 8830208"/>
              <a:gd name="connsiteY20196" fmla="*/ 8131854 h 8856097"/>
              <a:gd name="connsiteX20197" fmla="*/ 7953328 w 8830208"/>
              <a:gd name="connsiteY20197" fmla="*/ 8122329 h 8856097"/>
              <a:gd name="connsiteX20198" fmla="*/ 7949127 w 8830208"/>
              <a:gd name="connsiteY20198" fmla="*/ 8112804 h 8856097"/>
              <a:gd name="connsiteX20199" fmla="*/ 7939040 w 8830208"/>
              <a:gd name="connsiteY20199" fmla="*/ 8122329 h 8856097"/>
              <a:gd name="connsiteX20200" fmla="*/ 8410527 w 8830208"/>
              <a:gd name="connsiteY20200" fmla="*/ 8127654 h 8856097"/>
              <a:gd name="connsiteX20201" fmla="*/ 8420205 w 8830208"/>
              <a:gd name="connsiteY20201" fmla="*/ 8136522 h 8856097"/>
              <a:gd name="connsiteX20202" fmla="*/ 8424406 w 8830208"/>
              <a:gd name="connsiteY20202" fmla="*/ 8121673 h 8856097"/>
              <a:gd name="connsiteX20203" fmla="*/ 8410527 w 8830208"/>
              <a:gd name="connsiteY20203" fmla="*/ 8127654 h 8856097"/>
              <a:gd name="connsiteX20204" fmla="*/ 8505777 w 8830208"/>
              <a:gd name="connsiteY20204" fmla="*/ 8122892 h 8856097"/>
              <a:gd name="connsiteX20205" fmla="*/ 8515302 w 8830208"/>
              <a:gd name="connsiteY20205" fmla="*/ 8127092 h 8856097"/>
              <a:gd name="connsiteX20206" fmla="*/ 8524827 w 8830208"/>
              <a:gd name="connsiteY20206" fmla="*/ 8117005 h 8856097"/>
              <a:gd name="connsiteX20207" fmla="*/ 8515302 w 8830208"/>
              <a:gd name="connsiteY20207" fmla="*/ 8112804 h 8856097"/>
              <a:gd name="connsiteX20208" fmla="*/ 8505777 w 8830208"/>
              <a:gd name="connsiteY20208" fmla="*/ 8122892 h 8856097"/>
              <a:gd name="connsiteX20209" fmla="*/ 7267528 w 8830208"/>
              <a:gd name="connsiteY20209" fmla="*/ 8131854 h 8856097"/>
              <a:gd name="connsiteX20210" fmla="*/ 7277053 w 8830208"/>
              <a:gd name="connsiteY20210" fmla="*/ 8141379 h 8856097"/>
              <a:gd name="connsiteX20211" fmla="*/ 7286578 w 8830208"/>
              <a:gd name="connsiteY20211" fmla="*/ 8131854 h 8856097"/>
              <a:gd name="connsiteX20212" fmla="*/ 7277053 w 8830208"/>
              <a:gd name="connsiteY20212" fmla="*/ 8122329 h 8856097"/>
              <a:gd name="connsiteX20213" fmla="*/ 7267528 w 8830208"/>
              <a:gd name="connsiteY20213" fmla="*/ 8131854 h 8856097"/>
              <a:gd name="connsiteX20214" fmla="*/ 8302724 w 8830208"/>
              <a:gd name="connsiteY20214" fmla="*/ 8128540 h 8856097"/>
              <a:gd name="connsiteX20215" fmla="*/ 8310515 w 8830208"/>
              <a:gd name="connsiteY20215" fmla="*/ 8160429 h 8856097"/>
              <a:gd name="connsiteX20216" fmla="*/ 8316859 w 8830208"/>
              <a:gd name="connsiteY20216" fmla="*/ 8134093 h 8856097"/>
              <a:gd name="connsiteX20217" fmla="*/ 8302724 w 8830208"/>
              <a:gd name="connsiteY20217" fmla="*/ 8128540 h 8856097"/>
              <a:gd name="connsiteX20218" fmla="*/ 6610303 w 8830208"/>
              <a:gd name="connsiteY20218" fmla="*/ 8141379 h 8856097"/>
              <a:gd name="connsiteX20219" fmla="*/ 6619828 w 8830208"/>
              <a:gd name="connsiteY20219" fmla="*/ 8150904 h 8856097"/>
              <a:gd name="connsiteX20220" fmla="*/ 6629353 w 8830208"/>
              <a:gd name="connsiteY20220" fmla="*/ 8141379 h 8856097"/>
              <a:gd name="connsiteX20221" fmla="*/ 6619828 w 8830208"/>
              <a:gd name="connsiteY20221" fmla="*/ 8131854 h 8856097"/>
              <a:gd name="connsiteX20222" fmla="*/ 6610303 w 8830208"/>
              <a:gd name="connsiteY20222" fmla="*/ 8141379 h 8856097"/>
              <a:gd name="connsiteX20223" fmla="*/ 6849180 w 8830208"/>
              <a:gd name="connsiteY20223" fmla="*/ 8146933 h 8856097"/>
              <a:gd name="connsiteX20224" fmla="*/ 6854933 w 8830208"/>
              <a:gd name="connsiteY20224" fmla="*/ 8152696 h 8856097"/>
              <a:gd name="connsiteX20225" fmla="*/ 6854181 w 8830208"/>
              <a:gd name="connsiteY20225" fmla="*/ 8134436 h 8856097"/>
              <a:gd name="connsiteX20226" fmla="*/ 6849180 w 8830208"/>
              <a:gd name="connsiteY20226" fmla="*/ 8146933 h 8856097"/>
              <a:gd name="connsiteX20227" fmla="*/ 6943678 w 8830208"/>
              <a:gd name="connsiteY20227" fmla="*/ 8141379 h 8856097"/>
              <a:gd name="connsiteX20228" fmla="*/ 6953203 w 8830208"/>
              <a:gd name="connsiteY20228" fmla="*/ 8150904 h 8856097"/>
              <a:gd name="connsiteX20229" fmla="*/ 6962728 w 8830208"/>
              <a:gd name="connsiteY20229" fmla="*/ 8141379 h 8856097"/>
              <a:gd name="connsiteX20230" fmla="*/ 6953203 w 8830208"/>
              <a:gd name="connsiteY20230" fmla="*/ 8131854 h 8856097"/>
              <a:gd name="connsiteX20231" fmla="*/ 6943678 w 8830208"/>
              <a:gd name="connsiteY20231" fmla="*/ 8141379 h 8856097"/>
              <a:gd name="connsiteX20232" fmla="*/ 7172278 w 8830208"/>
              <a:gd name="connsiteY20232" fmla="*/ 8141942 h 8856097"/>
              <a:gd name="connsiteX20233" fmla="*/ 7181803 w 8830208"/>
              <a:gd name="connsiteY20233" fmla="*/ 8146142 h 8856097"/>
              <a:gd name="connsiteX20234" fmla="*/ 7191328 w 8830208"/>
              <a:gd name="connsiteY20234" fmla="*/ 8136055 h 8856097"/>
              <a:gd name="connsiteX20235" fmla="*/ 7181803 w 8830208"/>
              <a:gd name="connsiteY20235" fmla="*/ 8131854 h 8856097"/>
              <a:gd name="connsiteX20236" fmla="*/ 7172278 w 8830208"/>
              <a:gd name="connsiteY20236" fmla="*/ 8141942 h 8856097"/>
              <a:gd name="connsiteX20237" fmla="*/ 7515178 w 8830208"/>
              <a:gd name="connsiteY20237" fmla="*/ 8141379 h 8856097"/>
              <a:gd name="connsiteX20238" fmla="*/ 7524703 w 8830208"/>
              <a:gd name="connsiteY20238" fmla="*/ 8150904 h 8856097"/>
              <a:gd name="connsiteX20239" fmla="*/ 7534228 w 8830208"/>
              <a:gd name="connsiteY20239" fmla="*/ 8141379 h 8856097"/>
              <a:gd name="connsiteX20240" fmla="*/ 7524703 w 8830208"/>
              <a:gd name="connsiteY20240" fmla="*/ 8131854 h 8856097"/>
              <a:gd name="connsiteX20241" fmla="*/ 7515178 w 8830208"/>
              <a:gd name="connsiteY20241" fmla="*/ 8141379 h 8856097"/>
              <a:gd name="connsiteX20242" fmla="*/ 7663225 w 8830208"/>
              <a:gd name="connsiteY20242" fmla="*/ 8140723 h 8856097"/>
              <a:gd name="connsiteX20243" fmla="*/ 7667425 w 8830208"/>
              <a:gd name="connsiteY20243" fmla="*/ 8155572 h 8856097"/>
              <a:gd name="connsiteX20244" fmla="*/ 7677103 w 8830208"/>
              <a:gd name="connsiteY20244" fmla="*/ 8146704 h 8856097"/>
              <a:gd name="connsiteX20245" fmla="*/ 7663225 w 8830208"/>
              <a:gd name="connsiteY20245" fmla="*/ 8140723 h 8856097"/>
              <a:gd name="connsiteX20246" fmla="*/ 8543877 w 8830208"/>
              <a:gd name="connsiteY20246" fmla="*/ 8141379 h 8856097"/>
              <a:gd name="connsiteX20247" fmla="*/ 8553402 w 8830208"/>
              <a:gd name="connsiteY20247" fmla="*/ 8150904 h 8856097"/>
              <a:gd name="connsiteX20248" fmla="*/ 8562927 w 8830208"/>
              <a:gd name="connsiteY20248" fmla="*/ 8141379 h 8856097"/>
              <a:gd name="connsiteX20249" fmla="*/ 8553402 w 8830208"/>
              <a:gd name="connsiteY20249" fmla="*/ 8131854 h 8856097"/>
              <a:gd name="connsiteX20250" fmla="*/ 8543877 w 8830208"/>
              <a:gd name="connsiteY20250" fmla="*/ 8141379 h 8856097"/>
              <a:gd name="connsiteX20251" fmla="*/ 8639127 w 8830208"/>
              <a:gd name="connsiteY20251" fmla="*/ 8141379 h 8856097"/>
              <a:gd name="connsiteX20252" fmla="*/ 8648652 w 8830208"/>
              <a:gd name="connsiteY20252" fmla="*/ 8150904 h 8856097"/>
              <a:gd name="connsiteX20253" fmla="*/ 8658177 w 8830208"/>
              <a:gd name="connsiteY20253" fmla="*/ 8141379 h 8856097"/>
              <a:gd name="connsiteX20254" fmla="*/ 8648652 w 8830208"/>
              <a:gd name="connsiteY20254" fmla="*/ 8131854 h 8856097"/>
              <a:gd name="connsiteX20255" fmla="*/ 8639127 w 8830208"/>
              <a:gd name="connsiteY20255" fmla="*/ 8141379 h 8856097"/>
              <a:gd name="connsiteX20256" fmla="*/ 8743902 w 8830208"/>
              <a:gd name="connsiteY20256" fmla="*/ 8141942 h 8856097"/>
              <a:gd name="connsiteX20257" fmla="*/ 8753427 w 8830208"/>
              <a:gd name="connsiteY20257" fmla="*/ 8146142 h 8856097"/>
              <a:gd name="connsiteX20258" fmla="*/ 8762952 w 8830208"/>
              <a:gd name="connsiteY20258" fmla="*/ 8136055 h 8856097"/>
              <a:gd name="connsiteX20259" fmla="*/ 8753427 w 8830208"/>
              <a:gd name="connsiteY20259" fmla="*/ 8131854 h 8856097"/>
              <a:gd name="connsiteX20260" fmla="*/ 8743902 w 8830208"/>
              <a:gd name="connsiteY20260" fmla="*/ 8141942 h 8856097"/>
              <a:gd name="connsiteX20261" fmla="*/ 6429328 w 8830208"/>
              <a:gd name="connsiteY20261" fmla="*/ 8150904 h 8856097"/>
              <a:gd name="connsiteX20262" fmla="*/ 6439415 w 8830208"/>
              <a:gd name="connsiteY20262" fmla="*/ 8160429 h 8856097"/>
              <a:gd name="connsiteX20263" fmla="*/ 6443615 w 8830208"/>
              <a:gd name="connsiteY20263" fmla="*/ 8150904 h 8856097"/>
              <a:gd name="connsiteX20264" fmla="*/ 6433528 w 8830208"/>
              <a:gd name="connsiteY20264" fmla="*/ 8141379 h 8856097"/>
              <a:gd name="connsiteX20265" fmla="*/ 6429328 w 8830208"/>
              <a:gd name="connsiteY20265" fmla="*/ 8150904 h 8856097"/>
              <a:gd name="connsiteX20266" fmla="*/ 6519815 w 8830208"/>
              <a:gd name="connsiteY20266" fmla="*/ 8150904 h 8856097"/>
              <a:gd name="connsiteX20267" fmla="*/ 6529902 w 8830208"/>
              <a:gd name="connsiteY20267" fmla="*/ 8160429 h 8856097"/>
              <a:gd name="connsiteX20268" fmla="*/ 6534103 w 8830208"/>
              <a:gd name="connsiteY20268" fmla="*/ 8150904 h 8856097"/>
              <a:gd name="connsiteX20269" fmla="*/ 6524015 w 8830208"/>
              <a:gd name="connsiteY20269" fmla="*/ 8141379 h 8856097"/>
              <a:gd name="connsiteX20270" fmla="*/ 6519815 w 8830208"/>
              <a:gd name="connsiteY20270" fmla="*/ 8150904 h 8856097"/>
              <a:gd name="connsiteX20271" fmla="*/ 7315905 w 8830208"/>
              <a:gd name="connsiteY20271" fmla="*/ 8156458 h 8856097"/>
              <a:gd name="connsiteX20272" fmla="*/ 7321658 w 8830208"/>
              <a:gd name="connsiteY20272" fmla="*/ 8162221 h 8856097"/>
              <a:gd name="connsiteX20273" fmla="*/ 7320906 w 8830208"/>
              <a:gd name="connsiteY20273" fmla="*/ 8143961 h 8856097"/>
              <a:gd name="connsiteX20274" fmla="*/ 7315905 w 8830208"/>
              <a:gd name="connsiteY20274" fmla="*/ 8156458 h 8856097"/>
              <a:gd name="connsiteX20275" fmla="*/ 7981903 w 8830208"/>
              <a:gd name="connsiteY20275" fmla="*/ 8151467 h 8856097"/>
              <a:gd name="connsiteX20276" fmla="*/ 7991428 w 8830208"/>
              <a:gd name="connsiteY20276" fmla="*/ 8155667 h 8856097"/>
              <a:gd name="connsiteX20277" fmla="*/ 8000953 w 8830208"/>
              <a:gd name="connsiteY20277" fmla="*/ 8145580 h 8856097"/>
              <a:gd name="connsiteX20278" fmla="*/ 7991428 w 8830208"/>
              <a:gd name="connsiteY20278" fmla="*/ 8141379 h 8856097"/>
              <a:gd name="connsiteX20279" fmla="*/ 7981903 w 8830208"/>
              <a:gd name="connsiteY20279" fmla="*/ 8151467 h 8856097"/>
              <a:gd name="connsiteX20280" fmla="*/ 6658680 w 8830208"/>
              <a:gd name="connsiteY20280" fmla="*/ 8165983 h 8856097"/>
              <a:gd name="connsiteX20281" fmla="*/ 6664433 w 8830208"/>
              <a:gd name="connsiteY20281" fmla="*/ 8171746 h 8856097"/>
              <a:gd name="connsiteX20282" fmla="*/ 6663681 w 8830208"/>
              <a:gd name="connsiteY20282" fmla="*/ 8153486 h 8856097"/>
              <a:gd name="connsiteX20283" fmla="*/ 6658680 w 8830208"/>
              <a:gd name="connsiteY20283" fmla="*/ 8165983 h 8856097"/>
              <a:gd name="connsiteX20284" fmla="*/ 7210378 w 8830208"/>
              <a:gd name="connsiteY20284" fmla="*/ 8160429 h 8856097"/>
              <a:gd name="connsiteX20285" fmla="*/ 7220465 w 8830208"/>
              <a:gd name="connsiteY20285" fmla="*/ 8169954 h 8856097"/>
              <a:gd name="connsiteX20286" fmla="*/ 7224665 w 8830208"/>
              <a:gd name="connsiteY20286" fmla="*/ 8160429 h 8856097"/>
              <a:gd name="connsiteX20287" fmla="*/ 7214578 w 8830208"/>
              <a:gd name="connsiteY20287" fmla="*/ 8150904 h 8856097"/>
              <a:gd name="connsiteX20288" fmla="*/ 7210378 w 8830208"/>
              <a:gd name="connsiteY20288" fmla="*/ 8160429 h 8856097"/>
              <a:gd name="connsiteX20289" fmla="*/ 7553278 w 8830208"/>
              <a:gd name="connsiteY20289" fmla="*/ 8160429 h 8856097"/>
              <a:gd name="connsiteX20290" fmla="*/ 7562803 w 8830208"/>
              <a:gd name="connsiteY20290" fmla="*/ 8169954 h 8856097"/>
              <a:gd name="connsiteX20291" fmla="*/ 7572328 w 8830208"/>
              <a:gd name="connsiteY20291" fmla="*/ 8160429 h 8856097"/>
              <a:gd name="connsiteX20292" fmla="*/ 7562803 w 8830208"/>
              <a:gd name="connsiteY20292" fmla="*/ 8150904 h 8856097"/>
              <a:gd name="connsiteX20293" fmla="*/ 7553278 w 8830208"/>
              <a:gd name="connsiteY20293" fmla="*/ 8160429 h 8856097"/>
              <a:gd name="connsiteX20294" fmla="*/ 8343853 w 8830208"/>
              <a:gd name="connsiteY20294" fmla="*/ 8160429 h 8856097"/>
              <a:gd name="connsiteX20295" fmla="*/ 8353378 w 8830208"/>
              <a:gd name="connsiteY20295" fmla="*/ 8169954 h 8856097"/>
              <a:gd name="connsiteX20296" fmla="*/ 8362903 w 8830208"/>
              <a:gd name="connsiteY20296" fmla="*/ 8160429 h 8856097"/>
              <a:gd name="connsiteX20297" fmla="*/ 8353378 w 8830208"/>
              <a:gd name="connsiteY20297" fmla="*/ 8150904 h 8856097"/>
              <a:gd name="connsiteX20298" fmla="*/ 8343853 w 8830208"/>
              <a:gd name="connsiteY20298" fmla="*/ 8160429 h 8856097"/>
              <a:gd name="connsiteX20299" fmla="*/ 8587150 w 8830208"/>
              <a:gd name="connsiteY20299" fmla="*/ 8159773 h 8856097"/>
              <a:gd name="connsiteX20300" fmla="*/ 8591350 w 8830208"/>
              <a:gd name="connsiteY20300" fmla="*/ 8174622 h 8856097"/>
              <a:gd name="connsiteX20301" fmla="*/ 8601027 w 8830208"/>
              <a:gd name="connsiteY20301" fmla="*/ 8165754 h 8856097"/>
              <a:gd name="connsiteX20302" fmla="*/ 8587150 w 8830208"/>
              <a:gd name="connsiteY20302" fmla="*/ 8159773 h 8856097"/>
              <a:gd name="connsiteX20303" fmla="*/ 8687505 w 8830208"/>
              <a:gd name="connsiteY20303" fmla="*/ 8165983 h 8856097"/>
              <a:gd name="connsiteX20304" fmla="*/ 8693258 w 8830208"/>
              <a:gd name="connsiteY20304" fmla="*/ 8171746 h 8856097"/>
              <a:gd name="connsiteX20305" fmla="*/ 8692505 w 8830208"/>
              <a:gd name="connsiteY20305" fmla="*/ 8153486 h 8856097"/>
              <a:gd name="connsiteX20306" fmla="*/ 8687505 w 8830208"/>
              <a:gd name="connsiteY20306" fmla="*/ 8165983 h 8856097"/>
              <a:gd name="connsiteX20307" fmla="*/ 8782002 w 8830208"/>
              <a:gd name="connsiteY20307" fmla="*/ 8165754 h 8856097"/>
              <a:gd name="connsiteX20308" fmla="*/ 8791527 w 8830208"/>
              <a:gd name="connsiteY20308" fmla="*/ 8174717 h 8856097"/>
              <a:gd name="connsiteX20309" fmla="*/ 8801052 w 8830208"/>
              <a:gd name="connsiteY20309" fmla="*/ 8159868 h 8856097"/>
              <a:gd name="connsiteX20310" fmla="*/ 8791527 w 8830208"/>
              <a:gd name="connsiteY20310" fmla="*/ 8150904 h 8856097"/>
              <a:gd name="connsiteX20311" fmla="*/ 8782002 w 8830208"/>
              <a:gd name="connsiteY20311" fmla="*/ 8165754 h 8856097"/>
              <a:gd name="connsiteX20312" fmla="*/ 6791278 w 8830208"/>
              <a:gd name="connsiteY20312" fmla="*/ 8168831 h 8856097"/>
              <a:gd name="connsiteX20313" fmla="*/ 6800803 w 8830208"/>
              <a:gd name="connsiteY20313" fmla="*/ 8184242 h 8856097"/>
              <a:gd name="connsiteX20314" fmla="*/ 6810328 w 8830208"/>
              <a:gd name="connsiteY20314" fmla="*/ 8180604 h 8856097"/>
              <a:gd name="connsiteX20315" fmla="*/ 6800803 w 8830208"/>
              <a:gd name="connsiteY20315" fmla="*/ 8165192 h 8856097"/>
              <a:gd name="connsiteX20316" fmla="*/ 6791278 w 8830208"/>
              <a:gd name="connsiteY20316" fmla="*/ 8168831 h 8856097"/>
              <a:gd name="connsiteX20317" fmla="*/ 6896805 w 8830208"/>
              <a:gd name="connsiteY20317" fmla="*/ 8175508 h 8856097"/>
              <a:gd name="connsiteX20318" fmla="*/ 6902558 w 8830208"/>
              <a:gd name="connsiteY20318" fmla="*/ 8181271 h 8856097"/>
              <a:gd name="connsiteX20319" fmla="*/ 6901806 w 8830208"/>
              <a:gd name="connsiteY20319" fmla="*/ 8163011 h 8856097"/>
              <a:gd name="connsiteX20320" fmla="*/ 6896805 w 8830208"/>
              <a:gd name="connsiteY20320" fmla="*/ 8175508 h 8856097"/>
              <a:gd name="connsiteX20321" fmla="*/ 6991303 w 8830208"/>
              <a:gd name="connsiteY20321" fmla="*/ 8169954 h 8856097"/>
              <a:gd name="connsiteX20322" fmla="*/ 7000828 w 8830208"/>
              <a:gd name="connsiteY20322" fmla="*/ 8179479 h 8856097"/>
              <a:gd name="connsiteX20323" fmla="*/ 7010353 w 8830208"/>
              <a:gd name="connsiteY20323" fmla="*/ 8169954 h 8856097"/>
              <a:gd name="connsiteX20324" fmla="*/ 7000828 w 8830208"/>
              <a:gd name="connsiteY20324" fmla="*/ 8160429 h 8856097"/>
              <a:gd name="connsiteX20325" fmla="*/ 6991303 w 8830208"/>
              <a:gd name="connsiteY20325" fmla="*/ 8169954 h 8856097"/>
              <a:gd name="connsiteX20326" fmla="*/ 7705678 w 8830208"/>
              <a:gd name="connsiteY20326" fmla="*/ 8169954 h 8856097"/>
              <a:gd name="connsiteX20327" fmla="*/ 7715765 w 8830208"/>
              <a:gd name="connsiteY20327" fmla="*/ 8179479 h 8856097"/>
              <a:gd name="connsiteX20328" fmla="*/ 7719965 w 8830208"/>
              <a:gd name="connsiteY20328" fmla="*/ 8169954 h 8856097"/>
              <a:gd name="connsiteX20329" fmla="*/ 7709878 w 8830208"/>
              <a:gd name="connsiteY20329" fmla="*/ 8160429 h 8856097"/>
              <a:gd name="connsiteX20330" fmla="*/ 7705678 w 8830208"/>
              <a:gd name="connsiteY20330" fmla="*/ 8169954 h 8856097"/>
              <a:gd name="connsiteX20331" fmla="*/ 8020003 w 8830208"/>
              <a:gd name="connsiteY20331" fmla="*/ 8169954 h 8856097"/>
              <a:gd name="connsiteX20332" fmla="*/ 8029528 w 8830208"/>
              <a:gd name="connsiteY20332" fmla="*/ 8179479 h 8856097"/>
              <a:gd name="connsiteX20333" fmla="*/ 8039053 w 8830208"/>
              <a:gd name="connsiteY20333" fmla="*/ 8169954 h 8856097"/>
              <a:gd name="connsiteX20334" fmla="*/ 8029528 w 8830208"/>
              <a:gd name="connsiteY20334" fmla="*/ 8160429 h 8856097"/>
              <a:gd name="connsiteX20335" fmla="*/ 8020003 w 8830208"/>
              <a:gd name="connsiteY20335" fmla="*/ 8169954 h 8856097"/>
              <a:gd name="connsiteX20336" fmla="*/ 8487480 w 8830208"/>
              <a:gd name="connsiteY20336" fmla="*/ 8175508 h 8856097"/>
              <a:gd name="connsiteX20337" fmla="*/ 8493233 w 8830208"/>
              <a:gd name="connsiteY20337" fmla="*/ 8181271 h 8856097"/>
              <a:gd name="connsiteX20338" fmla="*/ 8492480 w 8830208"/>
              <a:gd name="connsiteY20338" fmla="*/ 8163011 h 8856097"/>
              <a:gd name="connsiteX20339" fmla="*/ 8487480 w 8830208"/>
              <a:gd name="connsiteY20339" fmla="*/ 8175508 h 8856097"/>
              <a:gd name="connsiteX20340" fmla="*/ 6386465 w 8830208"/>
              <a:gd name="connsiteY20340" fmla="*/ 8179479 h 8856097"/>
              <a:gd name="connsiteX20341" fmla="*/ 6396552 w 8830208"/>
              <a:gd name="connsiteY20341" fmla="*/ 8189004 h 8856097"/>
              <a:gd name="connsiteX20342" fmla="*/ 6400753 w 8830208"/>
              <a:gd name="connsiteY20342" fmla="*/ 8179479 h 8856097"/>
              <a:gd name="connsiteX20343" fmla="*/ 6390665 w 8830208"/>
              <a:gd name="connsiteY20343" fmla="*/ 8169954 h 8856097"/>
              <a:gd name="connsiteX20344" fmla="*/ 6386465 w 8830208"/>
              <a:gd name="connsiteY20344" fmla="*/ 8179479 h 8856097"/>
              <a:gd name="connsiteX20345" fmla="*/ 7353253 w 8830208"/>
              <a:gd name="connsiteY20345" fmla="*/ 8179479 h 8856097"/>
              <a:gd name="connsiteX20346" fmla="*/ 7362778 w 8830208"/>
              <a:gd name="connsiteY20346" fmla="*/ 8189004 h 8856097"/>
              <a:gd name="connsiteX20347" fmla="*/ 7372303 w 8830208"/>
              <a:gd name="connsiteY20347" fmla="*/ 8179479 h 8856097"/>
              <a:gd name="connsiteX20348" fmla="*/ 7362778 w 8830208"/>
              <a:gd name="connsiteY20348" fmla="*/ 8169954 h 8856097"/>
              <a:gd name="connsiteX20349" fmla="*/ 7353253 w 8830208"/>
              <a:gd name="connsiteY20349" fmla="*/ 8179479 h 8856097"/>
              <a:gd name="connsiteX20350" fmla="*/ 7596550 w 8830208"/>
              <a:gd name="connsiteY20350" fmla="*/ 8178823 h 8856097"/>
              <a:gd name="connsiteX20351" fmla="*/ 7600750 w 8830208"/>
              <a:gd name="connsiteY20351" fmla="*/ 8193672 h 8856097"/>
              <a:gd name="connsiteX20352" fmla="*/ 7610428 w 8830208"/>
              <a:gd name="connsiteY20352" fmla="*/ 8184804 h 8856097"/>
              <a:gd name="connsiteX20353" fmla="*/ 7596550 w 8830208"/>
              <a:gd name="connsiteY20353" fmla="*/ 8178823 h 8856097"/>
              <a:gd name="connsiteX20354" fmla="*/ 8248603 w 8830208"/>
              <a:gd name="connsiteY20354" fmla="*/ 8184804 h 8856097"/>
              <a:gd name="connsiteX20355" fmla="*/ 8258128 w 8830208"/>
              <a:gd name="connsiteY20355" fmla="*/ 8193767 h 8856097"/>
              <a:gd name="connsiteX20356" fmla="*/ 8267653 w 8830208"/>
              <a:gd name="connsiteY20356" fmla="*/ 8178918 h 8856097"/>
              <a:gd name="connsiteX20357" fmla="*/ 8258128 w 8830208"/>
              <a:gd name="connsiteY20357" fmla="*/ 8169954 h 8856097"/>
              <a:gd name="connsiteX20358" fmla="*/ 8248603 w 8830208"/>
              <a:gd name="connsiteY20358" fmla="*/ 8184804 h 8856097"/>
              <a:gd name="connsiteX20359" fmla="*/ 8724852 w 8830208"/>
              <a:gd name="connsiteY20359" fmla="*/ 8184242 h 8856097"/>
              <a:gd name="connsiteX20360" fmla="*/ 8734377 w 8830208"/>
              <a:gd name="connsiteY20360" fmla="*/ 8198529 h 8856097"/>
              <a:gd name="connsiteX20361" fmla="*/ 8743902 w 8830208"/>
              <a:gd name="connsiteY20361" fmla="*/ 8184242 h 8856097"/>
              <a:gd name="connsiteX20362" fmla="*/ 8734377 w 8830208"/>
              <a:gd name="connsiteY20362" fmla="*/ 8169954 h 8856097"/>
              <a:gd name="connsiteX20363" fmla="*/ 8724852 w 8830208"/>
              <a:gd name="connsiteY20363" fmla="*/ 8184242 h 8856097"/>
              <a:gd name="connsiteX20364" fmla="*/ 6600778 w 8830208"/>
              <a:gd name="connsiteY20364" fmla="*/ 8189004 h 8856097"/>
              <a:gd name="connsiteX20365" fmla="*/ 6610865 w 8830208"/>
              <a:gd name="connsiteY20365" fmla="*/ 8198529 h 8856097"/>
              <a:gd name="connsiteX20366" fmla="*/ 6615065 w 8830208"/>
              <a:gd name="connsiteY20366" fmla="*/ 8189004 h 8856097"/>
              <a:gd name="connsiteX20367" fmla="*/ 6604978 w 8830208"/>
              <a:gd name="connsiteY20367" fmla="*/ 8179479 h 8856097"/>
              <a:gd name="connsiteX20368" fmla="*/ 6600778 w 8830208"/>
              <a:gd name="connsiteY20368" fmla="*/ 8189004 h 8856097"/>
              <a:gd name="connsiteX20369" fmla="*/ 6696028 w 8830208"/>
              <a:gd name="connsiteY20369" fmla="*/ 8189004 h 8856097"/>
              <a:gd name="connsiteX20370" fmla="*/ 6705553 w 8830208"/>
              <a:gd name="connsiteY20370" fmla="*/ 8198529 h 8856097"/>
              <a:gd name="connsiteX20371" fmla="*/ 6715078 w 8830208"/>
              <a:gd name="connsiteY20371" fmla="*/ 8189004 h 8856097"/>
              <a:gd name="connsiteX20372" fmla="*/ 6705553 w 8830208"/>
              <a:gd name="connsiteY20372" fmla="*/ 8179479 h 8856097"/>
              <a:gd name="connsiteX20373" fmla="*/ 6696028 w 8830208"/>
              <a:gd name="connsiteY20373" fmla="*/ 8189004 h 8856097"/>
              <a:gd name="connsiteX20374" fmla="*/ 7034165 w 8830208"/>
              <a:gd name="connsiteY20374" fmla="*/ 8189004 h 8856097"/>
              <a:gd name="connsiteX20375" fmla="*/ 7038365 w 8830208"/>
              <a:gd name="connsiteY20375" fmla="*/ 8198529 h 8856097"/>
              <a:gd name="connsiteX20376" fmla="*/ 7048453 w 8830208"/>
              <a:gd name="connsiteY20376" fmla="*/ 8189004 h 8856097"/>
              <a:gd name="connsiteX20377" fmla="*/ 7044252 w 8830208"/>
              <a:gd name="connsiteY20377" fmla="*/ 8179479 h 8856097"/>
              <a:gd name="connsiteX20378" fmla="*/ 7034165 w 8830208"/>
              <a:gd name="connsiteY20378" fmla="*/ 8189004 h 8856097"/>
              <a:gd name="connsiteX20379" fmla="*/ 7253240 w 8830208"/>
              <a:gd name="connsiteY20379" fmla="*/ 8189004 h 8856097"/>
              <a:gd name="connsiteX20380" fmla="*/ 7263327 w 8830208"/>
              <a:gd name="connsiteY20380" fmla="*/ 8198529 h 8856097"/>
              <a:gd name="connsiteX20381" fmla="*/ 7267528 w 8830208"/>
              <a:gd name="connsiteY20381" fmla="*/ 8189004 h 8856097"/>
              <a:gd name="connsiteX20382" fmla="*/ 7257440 w 8830208"/>
              <a:gd name="connsiteY20382" fmla="*/ 8179479 h 8856097"/>
              <a:gd name="connsiteX20383" fmla="*/ 7253240 w 8830208"/>
              <a:gd name="connsiteY20383" fmla="*/ 8189004 h 8856097"/>
              <a:gd name="connsiteX20384" fmla="*/ 8281940 w 8830208"/>
              <a:gd name="connsiteY20384" fmla="*/ 8189004 h 8856097"/>
              <a:gd name="connsiteX20385" fmla="*/ 8296790 w 8830208"/>
              <a:gd name="connsiteY20385" fmla="*/ 8217579 h 8856097"/>
              <a:gd name="connsiteX20386" fmla="*/ 8305753 w 8830208"/>
              <a:gd name="connsiteY20386" fmla="*/ 8198529 h 8856097"/>
              <a:gd name="connsiteX20387" fmla="*/ 8281940 w 8830208"/>
              <a:gd name="connsiteY20387" fmla="*/ 8189004 h 8856097"/>
              <a:gd name="connsiteX20388" fmla="*/ 8381953 w 8830208"/>
              <a:gd name="connsiteY20388" fmla="*/ 8189004 h 8856097"/>
              <a:gd name="connsiteX20389" fmla="*/ 8391477 w 8830208"/>
              <a:gd name="connsiteY20389" fmla="*/ 8198529 h 8856097"/>
              <a:gd name="connsiteX20390" fmla="*/ 8401002 w 8830208"/>
              <a:gd name="connsiteY20390" fmla="*/ 8189004 h 8856097"/>
              <a:gd name="connsiteX20391" fmla="*/ 8391477 w 8830208"/>
              <a:gd name="connsiteY20391" fmla="*/ 8179479 h 8856097"/>
              <a:gd name="connsiteX20392" fmla="*/ 8381953 w 8830208"/>
              <a:gd name="connsiteY20392" fmla="*/ 8189004 h 8856097"/>
              <a:gd name="connsiteX20393" fmla="*/ 8530380 w 8830208"/>
              <a:gd name="connsiteY20393" fmla="*/ 8187728 h 8856097"/>
              <a:gd name="connsiteX20394" fmla="*/ 8528638 w 8830208"/>
              <a:gd name="connsiteY20394" fmla="*/ 8205512 h 8856097"/>
              <a:gd name="connsiteX20395" fmla="*/ 8541848 w 8830208"/>
              <a:gd name="connsiteY20395" fmla="*/ 8187690 h 8856097"/>
              <a:gd name="connsiteX20396" fmla="*/ 8537839 w 8830208"/>
              <a:gd name="connsiteY20396" fmla="*/ 8175660 h 8856097"/>
              <a:gd name="connsiteX20397" fmla="*/ 8530380 w 8830208"/>
              <a:gd name="connsiteY20397" fmla="*/ 8187728 h 8856097"/>
              <a:gd name="connsiteX20398" fmla="*/ 6510290 w 8830208"/>
              <a:gd name="connsiteY20398" fmla="*/ 8198529 h 8856097"/>
              <a:gd name="connsiteX20399" fmla="*/ 6520377 w 8830208"/>
              <a:gd name="connsiteY20399" fmla="*/ 8208054 h 8856097"/>
              <a:gd name="connsiteX20400" fmla="*/ 6524578 w 8830208"/>
              <a:gd name="connsiteY20400" fmla="*/ 8198529 h 8856097"/>
              <a:gd name="connsiteX20401" fmla="*/ 6514490 w 8830208"/>
              <a:gd name="connsiteY20401" fmla="*/ 8189004 h 8856097"/>
              <a:gd name="connsiteX20402" fmla="*/ 6510290 w 8830208"/>
              <a:gd name="connsiteY20402" fmla="*/ 8198529 h 8856097"/>
              <a:gd name="connsiteX20403" fmla="*/ 6838903 w 8830208"/>
              <a:gd name="connsiteY20403" fmla="*/ 8198529 h 8856097"/>
              <a:gd name="connsiteX20404" fmla="*/ 6848990 w 8830208"/>
              <a:gd name="connsiteY20404" fmla="*/ 8208054 h 8856097"/>
              <a:gd name="connsiteX20405" fmla="*/ 6853190 w 8830208"/>
              <a:gd name="connsiteY20405" fmla="*/ 8198529 h 8856097"/>
              <a:gd name="connsiteX20406" fmla="*/ 6843103 w 8830208"/>
              <a:gd name="connsiteY20406" fmla="*/ 8189004 h 8856097"/>
              <a:gd name="connsiteX20407" fmla="*/ 6838903 w 8830208"/>
              <a:gd name="connsiteY20407" fmla="*/ 8198529 h 8856097"/>
              <a:gd name="connsiteX20408" fmla="*/ 6938915 w 8830208"/>
              <a:gd name="connsiteY20408" fmla="*/ 8198529 h 8856097"/>
              <a:gd name="connsiteX20409" fmla="*/ 6949002 w 8830208"/>
              <a:gd name="connsiteY20409" fmla="*/ 8208054 h 8856097"/>
              <a:gd name="connsiteX20410" fmla="*/ 6953203 w 8830208"/>
              <a:gd name="connsiteY20410" fmla="*/ 8198529 h 8856097"/>
              <a:gd name="connsiteX20411" fmla="*/ 6943115 w 8830208"/>
              <a:gd name="connsiteY20411" fmla="*/ 8189004 h 8856097"/>
              <a:gd name="connsiteX20412" fmla="*/ 6938915 w 8830208"/>
              <a:gd name="connsiteY20412" fmla="*/ 8198529 h 8856097"/>
              <a:gd name="connsiteX20413" fmla="*/ 7496128 w 8830208"/>
              <a:gd name="connsiteY20413" fmla="*/ 8199092 h 8856097"/>
              <a:gd name="connsiteX20414" fmla="*/ 7505653 w 8830208"/>
              <a:gd name="connsiteY20414" fmla="*/ 8203292 h 8856097"/>
              <a:gd name="connsiteX20415" fmla="*/ 7515178 w 8830208"/>
              <a:gd name="connsiteY20415" fmla="*/ 8193205 h 8856097"/>
              <a:gd name="connsiteX20416" fmla="*/ 7505653 w 8830208"/>
              <a:gd name="connsiteY20416" fmla="*/ 8189004 h 8856097"/>
              <a:gd name="connsiteX20417" fmla="*/ 7496128 w 8830208"/>
              <a:gd name="connsiteY20417" fmla="*/ 8199092 h 8856097"/>
              <a:gd name="connsiteX20418" fmla="*/ 7967615 w 8830208"/>
              <a:gd name="connsiteY20418" fmla="*/ 8198529 h 8856097"/>
              <a:gd name="connsiteX20419" fmla="*/ 7971815 w 8830208"/>
              <a:gd name="connsiteY20419" fmla="*/ 8208054 h 8856097"/>
              <a:gd name="connsiteX20420" fmla="*/ 7981903 w 8830208"/>
              <a:gd name="connsiteY20420" fmla="*/ 8198529 h 8856097"/>
              <a:gd name="connsiteX20421" fmla="*/ 7977702 w 8830208"/>
              <a:gd name="connsiteY20421" fmla="*/ 8189004 h 8856097"/>
              <a:gd name="connsiteX20422" fmla="*/ 7967615 w 8830208"/>
              <a:gd name="connsiteY20422" fmla="*/ 8198529 h 8856097"/>
              <a:gd name="connsiteX20423" fmla="*/ 7296103 w 8830208"/>
              <a:gd name="connsiteY20423" fmla="*/ 8208054 h 8856097"/>
              <a:gd name="connsiteX20424" fmla="*/ 7306190 w 8830208"/>
              <a:gd name="connsiteY20424" fmla="*/ 8217579 h 8856097"/>
              <a:gd name="connsiteX20425" fmla="*/ 7310390 w 8830208"/>
              <a:gd name="connsiteY20425" fmla="*/ 8208054 h 8856097"/>
              <a:gd name="connsiteX20426" fmla="*/ 7300303 w 8830208"/>
              <a:gd name="connsiteY20426" fmla="*/ 8198529 h 8856097"/>
              <a:gd name="connsiteX20427" fmla="*/ 7296103 w 8830208"/>
              <a:gd name="connsiteY20427" fmla="*/ 8208054 h 8856097"/>
              <a:gd name="connsiteX20428" fmla="*/ 7639003 w 8830208"/>
              <a:gd name="connsiteY20428" fmla="*/ 8208054 h 8856097"/>
              <a:gd name="connsiteX20429" fmla="*/ 7648528 w 8830208"/>
              <a:gd name="connsiteY20429" fmla="*/ 8217579 h 8856097"/>
              <a:gd name="connsiteX20430" fmla="*/ 7658053 w 8830208"/>
              <a:gd name="connsiteY20430" fmla="*/ 8208054 h 8856097"/>
              <a:gd name="connsiteX20431" fmla="*/ 7648528 w 8830208"/>
              <a:gd name="connsiteY20431" fmla="*/ 8198529 h 8856097"/>
              <a:gd name="connsiteX20432" fmla="*/ 7639003 w 8830208"/>
              <a:gd name="connsiteY20432" fmla="*/ 8208054 h 8856097"/>
              <a:gd name="connsiteX20433" fmla="*/ 8320040 w 8830208"/>
              <a:gd name="connsiteY20433" fmla="*/ 8221514 h 8856097"/>
              <a:gd name="connsiteX20434" fmla="*/ 8335280 w 8830208"/>
              <a:gd name="connsiteY20434" fmla="*/ 8242069 h 8856097"/>
              <a:gd name="connsiteX20435" fmla="*/ 8346253 w 8830208"/>
              <a:gd name="connsiteY20435" fmla="*/ 8225724 h 8856097"/>
              <a:gd name="connsiteX20436" fmla="*/ 8320040 w 8830208"/>
              <a:gd name="connsiteY20436" fmla="*/ 8221514 h 8856097"/>
              <a:gd name="connsiteX20437" fmla="*/ 8667702 w 8830208"/>
              <a:gd name="connsiteY20437" fmla="*/ 8213379 h 8856097"/>
              <a:gd name="connsiteX20438" fmla="*/ 8677227 w 8830208"/>
              <a:gd name="connsiteY20438" fmla="*/ 8222342 h 8856097"/>
              <a:gd name="connsiteX20439" fmla="*/ 8686752 w 8830208"/>
              <a:gd name="connsiteY20439" fmla="*/ 8207493 h 8856097"/>
              <a:gd name="connsiteX20440" fmla="*/ 8677227 w 8830208"/>
              <a:gd name="connsiteY20440" fmla="*/ 8198529 h 8856097"/>
              <a:gd name="connsiteX20441" fmla="*/ 8667702 w 8830208"/>
              <a:gd name="connsiteY20441" fmla="*/ 8213379 h 8856097"/>
              <a:gd name="connsiteX20442" fmla="*/ 8762952 w 8830208"/>
              <a:gd name="connsiteY20442" fmla="*/ 8213379 h 8856097"/>
              <a:gd name="connsiteX20443" fmla="*/ 8772477 w 8830208"/>
              <a:gd name="connsiteY20443" fmla="*/ 8222342 h 8856097"/>
              <a:gd name="connsiteX20444" fmla="*/ 8782002 w 8830208"/>
              <a:gd name="connsiteY20444" fmla="*/ 8207493 h 8856097"/>
              <a:gd name="connsiteX20445" fmla="*/ 8772477 w 8830208"/>
              <a:gd name="connsiteY20445" fmla="*/ 8198529 h 8856097"/>
              <a:gd name="connsiteX20446" fmla="*/ 8762952 w 8830208"/>
              <a:gd name="connsiteY20446" fmla="*/ 8213379 h 8856097"/>
              <a:gd name="connsiteX20447" fmla="*/ 7534228 w 8830208"/>
              <a:gd name="connsiteY20447" fmla="*/ 8217579 h 8856097"/>
              <a:gd name="connsiteX20448" fmla="*/ 7543753 w 8830208"/>
              <a:gd name="connsiteY20448" fmla="*/ 8227104 h 8856097"/>
              <a:gd name="connsiteX20449" fmla="*/ 7553278 w 8830208"/>
              <a:gd name="connsiteY20449" fmla="*/ 8217579 h 8856097"/>
              <a:gd name="connsiteX20450" fmla="*/ 7543753 w 8830208"/>
              <a:gd name="connsiteY20450" fmla="*/ 8208054 h 8856097"/>
              <a:gd name="connsiteX20451" fmla="*/ 7534228 w 8830208"/>
              <a:gd name="connsiteY20451" fmla="*/ 8217579 h 8856097"/>
              <a:gd name="connsiteX20452" fmla="*/ 8229553 w 8830208"/>
              <a:gd name="connsiteY20452" fmla="*/ 8231867 h 8856097"/>
              <a:gd name="connsiteX20453" fmla="*/ 8239078 w 8830208"/>
              <a:gd name="connsiteY20453" fmla="*/ 8246154 h 8856097"/>
              <a:gd name="connsiteX20454" fmla="*/ 8248603 w 8830208"/>
              <a:gd name="connsiteY20454" fmla="*/ 8231867 h 8856097"/>
              <a:gd name="connsiteX20455" fmla="*/ 8239078 w 8830208"/>
              <a:gd name="connsiteY20455" fmla="*/ 8217579 h 8856097"/>
              <a:gd name="connsiteX20456" fmla="*/ 8229553 w 8830208"/>
              <a:gd name="connsiteY20456" fmla="*/ 8231867 h 8856097"/>
              <a:gd name="connsiteX20457" fmla="*/ 8463325 w 8830208"/>
              <a:gd name="connsiteY20457" fmla="*/ 8226448 h 8856097"/>
              <a:gd name="connsiteX20458" fmla="*/ 8467525 w 8830208"/>
              <a:gd name="connsiteY20458" fmla="*/ 8241297 h 8856097"/>
              <a:gd name="connsiteX20459" fmla="*/ 8477202 w 8830208"/>
              <a:gd name="connsiteY20459" fmla="*/ 8232429 h 8856097"/>
              <a:gd name="connsiteX20460" fmla="*/ 8463325 w 8830208"/>
              <a:gd name="connsiteY20460" fmla="*/ 8226448 h 8856097"/>
              <a:gd name="connsiteX20461" fmla="*/ 8811330 w 8830208"/>
              <a:gd name="connsiteY20461" fmla="*/ 8232658 h 8856097"/>
              <a:gd name="connsiteX20462" fmla="*/ 8817083 w 8830208"/>
              <a:gd name="connsiteY20462" fmla="*/ 8238421 h 8856097"/>
              <a:gd name="connsiteX20463" fmla="*/ 8816330 w 8830208"/>
              <a:gd name="connsiteY20463" fmla="*/ 8220161 h 8856097"/>
              <a:gd name="connsiteX20464" fmla="*/ 8811330 w 8830208"/>
              <a:gd name="connsiteY20464" fmla="*/ 8232658 h 8856097"/>
              <a:gd name="connsiteX20465" fmla="*/ 6781753 w 8830208"/>
              <a:gd name="connsiteY20465" fmla="*/ 8236629 h 8856097"/>
              <a:gd name="connsiteX20466" fmla="*/ 6791278 w 8830208"/>
              <a:gd name="connsiteY20466" fmla="*/ 8246154 h 8856097"/>
              <a:gd name="connsiteX20467" fmla="*/ 6800803 w 8830208"/>
              <a:gd name="connsiteY20467" fmla="*/ 8236629 h 8856097"/>
              <a:gd name="connsiteX20468" fmla="*/ 6791278 w 8830208"/>
              <a:gd name="connsiteY20468" fmla="*/ 8227104 h 8856097"/>
              <a:gd name="connsiteX20469" fmla="*/ 6781753 w 8830208"/>
              <a:gd name="connsiteY20469" fmla="*/ 8236629 h 8856097"/>
              <a:gd name="connsiteX20470" fmla="*/ 7338965 w 8830208"/>
              <a:gd name="connsiteY20470" fmla="*/ 8236629 h 8856097"/>
              <a:gd name="connsiteX20471" fmla="*/ 7349052 w 8830208"/>
              <a:gd name="connsiteY20471" fmla="*/ 8246154 h 8856097"/>
              <a:gd name="connsiteX20472" fmla="*/ 7353253 w 8830208"/>
              <a:gd name="connsiteY20472" fmla="*/ 8236629 h 8856097"/>
              <a:gd name="connsiteX20473" fmla="*/ 7343165 w 8830208"/>
              <a:gd name="connsiteY20473" fmla="*/ 8227104 h 8856097"/>
              <a:gd name="connsiteX20474" fmla="*/ 7338965 w 8830208"/>
              <a:gd name="connsiteY20474" fmla="*/ 8236629 h 8856097"/>
              <a:gd name="connsiteX20475" fmla="*/ 7577090 w 8830208"/>
              <a:gd name="connsiteY20475" fmla="*/ 8236629 h 8856097"/>
              <a:gd name="connsiteX20476" fmla="*/ 7581290 w 8830208"/>
              <a:gd name="connsiteY20476" fmla="*/ 8246154 h 8856097"/>
              <a:gd name="connsiteX20477" fmla="*/ 7591378 w 8830208"/>
              <a:gd name="connsiteY20477" fmla="*/ 8236629 h 8856097"/>
              <a:gd name="connsiteX20478" fmla="*/ 7587177 w 8830208"/>
              <a:gd name="connsiteY20478" fmla="*/ 8227104 h 8856097"/>
              <a:gd name="connsiteX20479" fmla="*/ 7577090 w 8830208"/>
              <a:gd name="connsiteY20479" fmla="*/ 8236629 h 8856097"/>
              <a:gd name="connsiteX20480" fmla="*/ 8362903 w 8830208"/>
              <a:gd name="connsiteY20480" fmla="*/ 8246154 h 8856097"/>
              <a:gd name="connsiteX20481" fmla="*/ 8384467 w 8830208"/>
              <a:gd name="connsiteY20481" fmla="*/ 8259509 h 8856097"/>
              <a:gd name="connsiteX20482" fmla="*/ 8371408 w 8830208"/>
              <a:gd name="connsiteY20482" fmla="*/ 8227104 h 8856097"/>
              <a:gd name="connsiteX20483" fmla="*/ 8362903 w 8830208"/>
              <a:gd name="connsiteY20483" fmla="*/ 8246154 h 8856097"/>
              <a:gd name="connsiteX20484" fmla="*/ 8611305 w 8830208"/>
              <a:gd name="connsiteY20484" fmla="*/ 8242183 h 8856097"/>
              <a:gd name="connsiteX20485" fmla="*/ 8617058 w 8830208"/>
              <a:gd name="connsiteY20485" fmla="*/ 8247946 h 8856097"/>
              <a:gd name="connsiteX20486" fmla="*/ 8616305 w 8830208"/>
              <a:gd name="connsiteY20486" fmla="*/ 8229686 h 8856097"/>
              <a:gd name="connsiteX20487" fmla="*/ 8611305 w 8830208"/>
              <a:gd name="connsiteY20487" fmla="*/ 8242183 h 8856097"/>
              <a:gd name="connsiteX20488" fmla="*/ 8705802 w 8830208"/>
              <a:gd name="connsiteY20488" fmla="*/ 8236629 h 8856097"/>
              <a:gd name="connsiteX20489" fmla="*/ 8715327 w 8830208"/>
              <a:gd name="connsiteY20489" fmla="*/ 8246154 h 8856097"/>
              <a:gd name="connsiteX20490" fmla="*/ 8724852 w 8830208"/>
              <a:gd name="connsiteY20490" fmla="*/ 8236629 h 8856097"/>
              <a:gd name="connsiteX20491" fmla="*/ 8715327 w 8830208"/>
              <a:gd name="connsiteY20491" fmla="*/ 8227104 h 8856097"/>
              <a:gd name="connsiteX20492" fmla="*/ 8705802 w 8830208"/>
              <a:gd name="connsiteY20492" fmla="*/ 8236629 h 8856097"/>
              <a:gd name="connsiteX20493" fmla="*/ 6596015 w 8830208"/>
              <a:gd name="connsiteY20493" fmla="*/ 8246154 h 8856097"/>
              <a:gd name="connsiteX20494" fmla="*/ 6606102 w 8830208"/>
              <a:gd name="connsiteY20494" fmla="*/ 8255679 h 8856097"/>
              <a:gd name="connsiteX20495" fmla="*/ 6610303 w 8830208"/>
              <a:gd name="connsiteY20495" fmla="*/ 8246154 h 8856097"/>
              <a:gd name="connsiteX20496" fmla="*/ 6600215 w 8830208"/>
              <a:gd name="connsiteY20496" fmla="*/ 8236629 h 8856097"/>
              <a:gd name="connsiteX20497" fmla="*/ 6596015 w 8830208"/>
              <a:gd name="connsiteY20497" fmla="*/ 8246154 h 8856097"/>
              <a:gd name="connsiteX20498" fmla="*/ 6691265 w 8830208"/>
              <a:gd name="connsiteY20498" fmla="*/ 8246154 h 8856097"/>
              <a:gd name="connsiteX20499" fmla="*/ 6701352 w 8830208"/>
              <a:gd name="connsiteY20499" fmla="*/ 8255679 h 8856097"/>
              <a:gd name="connsiteX20500" fmla="*/ 6705553 w 8830208"/>
              <a:gd name="connsiteY20500" fmla="*/ 8246154 h 8856097"/>
              <a:gd name="connsiteX20501" fmla="*/ 6695465 w 8830208"/>
              <a:gd name="connsiteY20501" fmla="*/ 8236629 h 8856097"/>
              <a:gd name="connsiteX20502" fmla="*/ 6691265 w 8830208"/>
              <a:gd name="connsiteY20502" fmla="*/ 8246154 h 8856097"/>
              <a:gd name="connsiteX20503" fmla="*/ 7477078 w 8830208"/>
              <a:gd name="connsiteY20503" fmla="*/ 8251479 h 8856097"/>
              <a:gd name="connsiteX20504" fmla="*/ 7486755 w 8830208"/>
              <a:gd name="connsiteY20504" fmla="*/ 8260347 h 8856097"/>
              <a:gd name="connsiteX20505" fmla="*/ 7490956 w 8830208"/>
              <a:gd name="connsiteY20505" fmla="*/ 8245498 h 8856097"/>
              <a:gd name="connsiteX20506" fmla="*/ 7477078 w 8830208"/>
              <a:gd name="connsiteY20506" fmla="*/ 8251479 h 8856097"/>
              <a:gd name="connsiteX20507" fmla="*/ 8267653 w 8830208"/>
              <a:gd name="connsiteY20507" fmla="*/ 8250917 h 8856097"/>
              <a:gd name="connsiteX20508" fmla="*/ 8286703 w 8830208"/>
              <a:gd name="connsiteY20508" fmla="*/ 8265204 h 8856097"/>
              <a:gd name="connsiteX20509" fmla="*/ 8305753 w 8830208"/>
              <a:gd name="connsiteY20509" fmla="*/ 8274729 h 8856097"/>
              <a:gd name="connsiteX20510" fmla="*/ 8320040 w 8830208"/>
              <a:gd name="connsiteY20510" fmla="*/ 8284254 h 8856097"/>
              <a:gd name="connsiteX20511" fmla="*/ 8334328 w 8830208"/>
              <a:gd name="connsiteY20511" fmla="*/ 8268948 h 8856097"/>
              <a:gd name="connsiteX20512" fmla="*/ 8319678 w 8830208"/>
              <a:gd name="connsiteY20512" fmla="*/ 8259261 h 8856097"/>
              <a:gd name="connsiteX20513" fmla="*/ 8299609 w 8830208"/>
              <a:gd name="connsiteY20513" fmla="*/ 8250755 h 8856097"/>
              <a:gd name="connsiteX20514" fmla="*/ 8267653 w 8830208"/>
              <a:gd name="connsiteY20514" fmla="*/ 8250917 h 8856097"/>
              <a:gd name="connsiteX20515" fmla="*/ 8505777 w 8830208"/>
              <a:gd name="connsiteY20515" fmla="*/ 8251479 h 8856097"/>
              <a:gd name="connsiteX20516" fmla="*/ 8515302 w 8830208"/>
              <a:gd name="connsiteY20516" fmla="*/ 8260442 h 8856097"/>
              <a:gd name="connsiteX20517" fmla="*/ 8524827 w 8830208"/>
              <a:gd name="connsiteY20517" fmla="*/ 8245593 h 8856097"/>
              <a:gd name="connsiteX20518" fmla="*/ 8515302 w 8830208"/>
              <a:gd name="connsiteY20518" fmla="*/ 8236629 h 8856097"/>
              <a:gd name="connsiteX20519" fmla="*/ 8505777 w 8830208"/>
              <a:gd name="connsiteY20519" fmla="*/ 8251479 h 8856097"/>
              <a:gd name="connsiteX20520" fmla="*/ 6829378 w 8830208"/>
              <a:gd name="connsiteY20520" fmla="*/ 8255679 h 8856097"/>
              <a:gd name="connsiteX20521" fmla="*/ 6839465 w 8830208"/>
              <a:gd name="connsiteY20521" fmla="*/ 8265204 h 8856097"/>
              <a:gd name="connsiteX20522" fmla="*/ 6843665 w 8830208"/>
              <a:gd name="connsiteY20522" fmla="*/ 8255679 h 8856097"/>
              <a:gd name="connsiteX20523" fmla="*/ 6833578 w 8830208"/>
              <a:gd name="connsiteY20523" fmla="*/ 8246154 h 8856097"/>
              <a:gd name="connsiteX20524" fmla="*/ 6829378 w 8830208"/>
              <a:gd name="connsiteY20524" fmla="*/ 8255679 h 8856097"/>
              <a:gd name="connsiteX20525" fmla="*/ 6929390 w 8830208"/>
              <a:gd name="connsiteY20525" fmla="*/ 8255679 h 8856097"/>
              <a:gd name="connsiteX20526" fmla="*/ 6939477 w 8830208"/>
              <a:gd name="connsiteY20526" fmla="*/ 8265204 h 8856097"/>
              <a:gd name="connsiteX20527" fmla="*/ 6943678 w 8830208"/>
              <a:gd name="connsiteY20527" fmla="*/ 8255679 h 8856097"/>
              <a:gd name="connsiteX20528" fmla="*/ 6933590 w 8830208"/>
              <a:gd name="connsiteY20528" fmla="*/ 8246154 h 8856097"/>
              <a:gd name="connsiteX20529" fmla="*/ 6929390 w 8830208"/>
              <a:gd name="connsiteY20529" fmla="*/ 8255679 h 8856097"/>
              <a:gd name="connsiteX20530" fmla="*/ 7381828 w 8830208"/>
              <a:gd name="connsiteY20530" fmla="*/ 8255679 h 8856097"/>
              <a:gd name="connsiteX20531" fmla="*/ 7391915 w 8830208"/>
              <a:gd name="connsiteY20531" fmla="*/ 8265204 h 8856097"/>
              <a:gd name="connsiteX20532" fmla="*/ 7396115 w 8830208"/>
              <a:gd name="connsiteY20532" fmla="*/ 8255679 h 8856097"/>
              <a:gd name="connsiteX20533" fmla="*/ 7386028 w 8830208"/>
              <a:gd name="connsiteY20533" fmla="*/ 8246154 h 8856097"/>
              <a:gd name="connsiteX20534" fmla="*/ 7381828 w 8830208"/>
              <a:gd name="connsiteY20534" fmla="*/ 8255679 h 8856097"/>
              <a:gd name="connsiteX20535" fmla="*/ 8748665 w 8830208"/>
              <a:gd name="connsiteY20535" fmla="*/ 8255679 h 8856097"/>
              <a:gd name="connsiteX20536" fmla="*/ 8752865 w 8830208"/>
              <a:gd name="connsiteY20536" fmla="*/ 8265204 h 8856097"/>
              <a:gd name="connsiteX20537" fmla="*/ 8762952 w 8830208"/>
              <a:gd name="connsiteY20537" fmla="*/ 8255679 h 8856097"/>
              <a:gd name="connsiteX20538" fmla="*/ 8758752 w 8830208"/>
              <a:gd name="connsiteY20538" fmla="*/ 8246154 h 8856097"/>
              <a:gd name="connsiteX20539" fmla="*/ 8748665 w 8830208"/>
              <a:gd name="connsiteY20539" fmla="*/ 8255679 h 8856097"/>
              <a:gd name="connsiteX20540" fmla="*/ 6457903 w 8830208"/>
              <a:gd name="connsiteY20540" fmla="*/ 8265204 h 8856097"/>
              <a:gd name="connsiteX20541" fmla="*/ 6467990 w 8830208"/>
              <a:gd name="connsiteY20541" fmla="*/ 8274729 h 8856097"/>
              <a:gd name="connsiteX20542" fmla="*/ 6472190 w 8830208"/>
              <a:gd name="connsiteY20542" fmla="*/ 8265204 h 8856097"/>
              <a:gd name="connsiteX20543" fmla="*/ 6462103 w 8830208"/>
              <a:gd name="connsiteY20543" fmla="*/ 8255679 h 8856097"/>
              <a:gd name="connsiteX20544" fmla="*/ 6457903 w 8830208"/>
              <a:gd name="connsiteY20544" fmla="*/ 8265204 h 8856097"/>
              <a:gd name="connsiteX20545" fmla="*/ 6548390 w 8830208"/>
              <a:gd name="connsiteY20545" fmla="*/ 8265204 h 8856097"/>
              <a:gd name="connsiteX20546" fmla="*/ 6558477 w 8830208"/>
              <a:gd name="connsiteY20546" fmla="*/ 8274729 h 8856097"/>
              <a:gd name="connsiteX20547" fmla="*/ 6562678 w 8830208"/>
              <a:gd name="connsiteY20547" fmla="*/ 8265204 h 8856097"/>
              <a:gd name="connsiteX20548" fmla="*/ 6552590 w 8830208"/>
              <a:gd name="connsiteY20548" fmla="*/ 8255679 h 8856097"/>
              <a:gd name="connsiteX20549" fmla="*/ 6548390 w 8830208"/>
              <a:gd name="connsiteY20549" fmla="*/ 8265204 h 8856097"/>
              <a:gd name="connsiteX20550" fmla="*/ 6734128 w 8830208"/>
              <a:gd name="connsiteY20550" fmla="*/ 8265204 h 8856097"/>
              <a:gd name="connsiteX20551" fmla="*/ 6744215 w 8830208"/>
              <a:gd name="connsiteY20551" fmla="*/ 8274729 h 8856097"/>
              <a:gd name="connsiteX20552" fmla="*/ 6748415 w 8830208"/>
              <a:gd name="connsiteY20552" fmla="*/ 8265204 h 8856097"/>
              <a:gd name="connsiteX20553" fmla="*/ 6738328 w 8830208"/>
              <a:gd name="connsiteY20553" fmla="*/ 8255679 h 8856097"/>
              <a:gd name="connsiteX20554" fmla="*/ 6734128 w 8830208"/>
              <a:gd name="connsiteY20554" fmla="*/ 8265204 h 8856097"/>
              <a:gd name="connsiteX20555" fmla="*/ 7281815 w 8830208"/>
              <a:gd name="connsiteY20555" fmla="*/ 8265204 h 8856097"/>
              <a:gd name="connsiteX20556" fmla="*/ 7291902 w 8830208"/>
              <a:gd name="connsiteY20556" fmla="*/ 8274729 h 8856097"/>
              <a:gd name="connsiteX20557" fmla="*/ 7296103 w 8830208"/>
              <a:gd name="connsiteY20557" fmla="*/ 8265204 h 8856097"/>
              <a:gd name="connsiteX20558" fmla="*/ 7286015 w 8830208"/>
              <a:gd name="connsiteY20558" fmla="*/ 8255679 h 8856097"/>
              <a:gd name="connsiteX20559" fmla="*/ 7281815 w 8830208"/>
              <a:gd name="connsiteY20559" fmla="*/ 8265204 h 8856097"/>
              <a:gd name="connsiteX20560" fmla="*/ 7619953 w 8830208"/>
              <a:gd name="connsiteY20560" fmla="*/ 8265204 h 8856097"/>
              <a:gd name="connsiteX20561" fmla="*/ 7629478 w 8830208"/>
              <a:gd name="connsiteY20561" fmla="*/ 8274729 h 8856097"/>
              <a:gd name="connsiteX20562" fmla="*/ 7639003 w 8830208"/>
              <a:gd name="connsiteY20562" fmla="*/ 8265204 h 8856097"/>
              <a:gd name="connsiteX20563" fmla="*/ 7629478 w 8830208"/>
              <a:gd name="connsiteY20563" fmla="*/ 8255679 h 8856097"/>
              <a:gd name="connsiteX20564" fmla="*/ 7619953 w 8830208"/>
              <a:gd name="connsiteY20564" fmla="*/ 8265204 h 8856097"/>
              <a:gd name="connsiteX20565" fmla="*/ 8181928 w 8830208"/>
              <a:gd name="connsiteY20565" fmla="*/ 8265204 h 8856097"/>
              <a:gd name="connsiteX20566" fmla="*/ 8191453 w 8830208"/>
              <a:gd name="connsiteY20566" fmla="*/ 8274729 h 8856097"/>
              <a:gd name="connsiteX20567" fmla="*/ 8200978 w 8830208"/>
              <a:gd name="connsiteY20567" fmla="*/ 8265204 h 8856097"/>
              <a:gd name="connsiteX20568" fmla="*/ 8191453 w 8830208"/>
              <a:gd name="connsiteY20568" fmla="*/ 8255679 h 8856097"/>
              <a:gd name="connsiteX20569" fmla="*/ 8181928 w 8830208"/>
              <a:gd name="connsiteY20569" fmla="*/ 8265204 h 8856097"/>
              <a:gd name="connsiteX20570" fmla="*/ 8401002 w 8830208"/>
              <a:gd name="connsiteY20570" fmla="*/ 8269967 h 8856097"/>
              <a:gd name="connsiteX20571" fmla="*/ 8410527 w 8830208"/>
              <a:gd name="connsiteY20571" fmla="*/ 8284254 h 8856097"/>
              <a:gd name="connsiteX20572" fmla="*/ 8420052 w 8830208"/>
              <a:gd name="connsiteY20572" fmla="*/ 8269967 h 8856097"/>
              <a:gd name="connsiteX20573" fmla="*/ 8410527 w 8830208"/>
              <a:gd name="connsiteY20573" fmla="*/ 8255679 h 8856097"/>
              <a:gd name="connsiteX20574" fmla="*/ 8401002 w 8830208"/>
              <a:gd name="connsiteY20574" fmla="*/ 8269967 h 8856097"/>
              <a:gd name="connsiteX20575" fmla="*/ 8648652 w 8830208"/>
              <a:gd name="connsiteY20575" fmla="*/ 8265204 h 8856097"/>
              <a:gd name="connsiteX20576" fmla="*/ 8658177 w 8830208"/>
              <a:gd name="connsiteY20576" fmla="*/ 8274729 h 8856097"/>
              <a:gd name="connsiteX20577" fmla="*/ 8667702 w 8830208"/>
              <a:gd name="connsiteY20577" fmla="*/ 8265204 h 8856097"/>
              <a:gd name="connsiteX20578" fmla="*/ 8658177 w 8830208"/>
              <a:gd name="connsiteY20578" fmla="*/ 8255679 h 8856097"/>
              <a:gd name="connsiteX20579" fmla="*/ 8648652 w 8830208"/>
              <a:gd name="connsiteY20579" fmla="*/ 8265204 h 8856097"/>
              <a:gd name="connsiteX20580" fmla="*/ 7181803 w 8830208"/>
              <a:gd name="connsiteY20580" fmla="*/ 8275292 h 8856097"/>
              <a:gd name="connsiteX20581" fmla="*/ 7191328 w 8830208"/>
              <a:gd name="connsiteY20581" fmla="*/ 8279492 h 8856097"/>
              <a:gd name="connsiteX20582" fmla="*/ 7200853 w 8830208"/>
              <a:gd name="connsiteY20582" fmla="*/ 8269405 h 8856097"/>
              <a:gd name="connsiteX20583" fmla="*/ 7191328 w 8830208"/>
              <a:gd name="connsiteY20583" fmla="*/ 8265204 h 8856097"/>
              <a:gd name="connsiteX20584" fmla="*/ 7181803 w 8830208"/>
              <a:gd name="connsiteY20584" fmla="*/ 8275292 h 8856097"/>
              <a:gd name="connsiteX20585" fmla="*/ 7515178 w 8830208"/>
              <a:gd name="connsiteY20585" fmla="*/ 8274729 h 8856097"/>
              <a:gd name="connsiteX20586" fmla="*/ 7524703 w 8830208"/>
              <a:gd name="connsiteY20586" fmla="*/ 8284254 h 8856097"/>
              <a:gd name="connsiteX20587" fmla="*/ 7534228 w 8830208"/>
              <a:gd name="connsiteY20587" fmla="*/ 8274729 h 8856097"/>
              <a:gd name="connsiteX20588" fmla="*/ 7524703 w 8830208"/>
              <a:gd name="connsiteY20588" fmla="*/ 8265204 h 8856097"/>
              <a:gd name="connsiteX20589" fmla="*/ 7515178 w 8830208"/>
              <a:gd name="connsiteY20589" fmla="*/ 8274729 h 8856097"/>
              <a:gd name="connsiteX20590" fmla="*/ 8210312 w 8830208"/>
              <a:gd name="connsiteY20590" fmla="*/ 8279721 h 8856097"/>
              <a:gd name="connsiteX20591" fmla="*/ 8203969 w 8830208"/>
              <a:gd name="connsiteY20591" fmla="*/ 8299952 h 8856097"/>
              <a:gd name="connsiteX20592" fmla="*/ 8239078 w 8830208"/>
              <a:gd name="connsiteY20592" fmla="*/ 8279787 h 8856097"/>
              <a:gd name="connsiteX20593" fmla="*/ 8210312 w 8830208"/>
              <a:gd name="connsiteY20593" fmla="*/ 8279721 h 8856097"/>
              <a:gd name="connsiteX20594" fmla="*/ 8548640 w 8830208"/>
              <a:gd name="connsiteY20594" fmla="*/ 8274729 h 8856097"/>
              <a:gd name="connsiteX20595" fmla="*/ 8552840 w 8830208"/>
              <a:gd name="connsiteY20595" fmla="*/ 8284254 h 8856097"/>
              <a:gd name="connsiteX20596" fmla="*/ 8562927 w 8830208"/>
              <a:gd name="connsiteY20596" fmla="*/ 8274729 h 8856097"/>
              <a:gd name="connsiteX20597" fmla="*/ 8558727 w 8830208"/>
              <a:gd name="connsiteY20597" fmla="*/ 8265204 h 8856097"/>
              <a:gd name="connsiteX20598" fmla="*/ 8548640 w 8830208"/>
              <a:gd name="connsiteY20598" fmla="*/ 8274729 h 8856097"/>
              <a:gd name="connsiteX20599" fmla="*/ 8792280 w 8830208"/>
              <a:gd name="connsiteY20599" fmla="*/ 8280283 h 8856097"/>
              <a:gd name="connsiteX20600" fmla="*/ 8798033 w 8830208"/>
              <a:gd name="connsiteY20600" fmla="*/ 8286046 h 8856097"/>
              <a:gd name="connsiteX20601" fmla="*/ 8797280 w 8830208"/>
              <a:gd name="connsiteY20601" fmla="*/ 8267786 h 8856097"/>
              <a:gd name="connsiteX20602" fmla="*/ 8792280 w 8830208"/>
              <a:gd name="connsiteY20602" fmla="*/ 8280283 h 8856097"/>
              <a:gd name="connsiteX20603" fmla="*/ 6872240 w 8830208"/>
              <a:gd name="connsiteY20603" fmla="*/ 8284254 h 8856097"/>
              <a:gd name="connsiteX20604" fmla="*/ 6887651 w 8830208"/>
              <a:gd name="connsiteY20604" fmla="*/ 8293779 h 8856097"/>
              <a:gd name="connsiteX20605" fmla="*/ 6891290 w 8830208"/>
              <a:gd name="connsiteY20605" fmla="*/ 8284254 h 8856097"/>
              <a:gd name="connsiteX20606" fmla="*/ 6875879 w 8830208"/>
              <a:gd name="connsiteY20606" fmla="*/ 8274729 h 8856097"/>
              <a:gd name="connsiteX20607" fmla="*/ 6872240 w 8830208"/>
              <a:gd name="connsiteY20607" fmla="*/ 8284254 h 8856097"/>
              <a:gd name="connsiteX20608" fmla="*/ 7096078 w 8830208"/>
              <a:gd name="connsiteY20608" fmla="*/ 8284254 h 8856097"/>
              <a:gd name="connsiteX20609" fmla="*/ 7106165 w 8830208"/>
              <a:gd name="connsiteY20609" fmla="*/ 8293779 h 8856097"/>
              <a:gd name="connsiteX20610" fmla="*/ 7110365 w 8830208"/>
              <a:gd name="connsiteY20610" fmla="*/ 8284254 h 8856097"/>
              <a:gd name="connsiteX20611" fmla="*/ 7100278 w 8830208"/>
              <a:gd name="connsiteY20611" fmla="*/ 8274729 h 8856097"/>
              <a:gd name="connsiteX20612" fmla="*/ 7096078 w 8830208"/>
              <a:gd name="connsiteY20612" fmla="*/ 8284254 h 8856097"/>
              <a:gd name="connsiteX20613" fmla="*/ 7315153 w 8830208"/>
              <a:gd name="connsiteY20613" fmla="*/ 8284254 h 8856097"/>
              <a:gd name="connsiteX20614" fmla="*/ 7324678 w 8830208"/>
              <a:gd name="connsiteY20614" fmla="*/ 8293779 h 8856097"/>
              <a:gd name="connsiteX20615" fmla="*/ 7334203 w 8830208"/>
              <a:gd name="connsiteY20615" fmla="*/ 8284254 h 8856097"/>
              <a:gd name="connsiteX20616" fmla="*/ 7324678 w 8830208"/>
              <a:gd name="connsiteY20616" fmla="*/ 8274729 h 8856097"/>
              <a:gd name="connsiteX20617" fmla="*/ 7315153 w 8830208"/>
              <a:gd name="connsiteY20617" fmla="*/ 8284254 h 8856097"/>
              <a:gd name="connsiteX20618" fmla="*/ 7419928 w 8830208"/>
              <a:gd name="connsiteY20618" fmla="*/ 8284254 h 8856097"/>
              <a:gd name="connsiteX20619" fmla="*/ 7429453 w 8830208"/>
              <a:gd name="connsiteY20619" fmla="*/ 8293779 h 8856097"/>
              <a:gd name="connsiteX20620" fmla="*/ 7438978 w 8830208"/>
              <a:gd name="connsiteY20620" fmla="*/ 8284254 h 8856097"/>
              <a:gd name="connsiteX20621" fmla="*/ 7429453 w 8830208"/>
              <a:gd name="connsiteY20621" fmla="*/ 8274729 h 8856097"/>
              <a:gd name="connsiteX20622" fmla="*/ 7419928 w 8830208"/>
              <a:gd name="connsiteY20622" fmla="*/ 8284254 h 8856097"/>
              <a:gd name="connsiteX20623" fmla="*/ 8443960 w 8830208"/>
              <a:gd name="connsiteY20623" fmla="*/ 8284093 h 8856097"/>
              <a:gd name="connsiteX20624" fmla="*/ 8449513 w 8830208"/>
              <a:gd name="connsiteY20624" fmla="*/ 8303847 h 8856097"/>
              <a:gd name="connsiteX20625" fmla="*/ 8460343 w 8830208"/>
              <a:gd name="connsiteY20625" fmla="*/ 8288512 h 8856097"/>
              <a:gd name="connsiteX20626" fmla="*/ 8451266 w 8830208"/>
              <a:gd name="connsiteY20626" fmla="*/ 8272282 h 8856097"/>
              <a:gd name="connsiteX20627" fmla="*/ 8443960 w 8830208"/>
              <a:gd name="connsiteY20627" fmla="*/ 8284093 h 8856097"/>
              <a:gd name="connsiteX20628" fmla="*/ 8686752 w 8830208"/>
              <a:gd name="connsiteY20628" fmla="*/ 8284254 h 8856097"/>
              <a:gd name="connsiteX20629" fmla="*/ 8696277 w 8830208"/>
              <a:gd name="connsiteY20629" fmla="*/ 8293779 h 8856097"/>
              <a:gd name="connsiteX20630" fmla="*/ 8705802 w 8830208"/>
              <a:gd name="connsiteY20630" fmla="*/ 8284254 h 8856097"/>
              <a:gd name="connsiteX20631" fmla="*/ 8696277 w 8830208"/>
              <a:gd name="connsiteY20631" fmla="*/ 8274729 h 8856097"/>
              <a:gd name="connsiteX20632" fmla="*/ 8686752 w 8830208"/>
              <a:gd name="connsiteY20632" fmla="*/ 8284254 h 8856097"/>
              <a:gd name="connsiteX20633" fmla="*/ 6596015 w 8830208"/>
              <a:gd name="connsiteY20633" fmla="*/ 8293779 h 8856097"/>
              <a:gd name="connsiteX20634" fmla="*/ 6606102 w 8830208"/>
              <a:gd name="connsiteY20634" fmla="*/ 8303304 h 8856097"/>
              <a:gd name="connsiteX20635" fmla="*/ 6610303 w 8830208"/>
              <a:gd name="connsiteY20635" fmla="*/ 8293779 h 8856097"/>
              <a:gd name="connsiteX20636" fmla="*/ 6600215 w 8830208"/>
              <a:gd name="connsiteY20636" fmla="*/ 8284254 h 8856097"/>
              <a:gd name="connsiteX20637" fmla="*/ 6596015 w 8830208"/>
              <a:gd name="connsiteY20637" fmla="*/ 8293779 h 8856097"/>
              <a:gd name="connsiteX20638" fmla="*/ 6776990 w 8830208"/>
              <a:gd name="connsiteY20638" fmla="*/ 8293779 h 8856097"/>
              <a:gd name="connsiteX20639" fmla="*/ 6787077 w 8830208"/>
              <a:gd name="connsiteY20639" fmla="*/ 8303304 h 8856097"/>
              <a:gd name="connsiteX20640" fmla="*/ 6791278 w 8830208"/>
              <a:gd name="connsiteY20640" fmla="*/ 8293779 h 8856097"/>
              <a:gd name="connsiteX20641" fmla="*/ 6781190 w 8830208"/>
              <a:gd name="connsiteY20641" fmla="*/ 8284254 h 8856097"/>
              <a:gd name="connsiteX20642" fmla="*/ 6776990 w 8830208"/>
              <a:gd name="connsiteY20642" fmla="*/ 8293779 h 8856097"/>
              <a:gd name="connsiteX20643" fmla="*/ 7219903 w 8830208"/>
              <a:gd name="connsiteY20643" fmla="*/ 8293779 h 8856097"/>
              <a:gd name="connsiteX20644" fmla="*/ 7229428 w 8830208"/>
              <a:gd name="connsiteY20644" fmla="*/ 8303304 h 8856097"/>
              <a:gd name="connsiteX20645" fmla="*/ 7238953 w 8830208"/>
              <a:gd name="connsiteY20645" fmla="*/ 8293779 h 8856097"/>
              <a:gd name="connsiteX20646" fmla="*/ 7229428 w 8830208"/>
              <a:gd name="connsiteY20646" fmla="*/ 8284254 h 8856097"/>
              <a:gd name="connsiteX20647" fmla="*/ 7219903 w 8830208"/>
              <a:gd name="connsiteY20647" fmla="*/ 8293779 h 8856097"/>
              <a:gd name="connsiteX20648" fmla="*/ 7563555 w 8830208"/>
              <a:gd name="connsiteY20648" fmla="*/ 8299333 h 8856097"/>
              <a:gd name="connsiteX20649" fmla="*/ 7569308 w 8830208"/>
              <a:gd name="connsiteY20649" fmla="*/ 8305096 h 8856097"/>
              <a:gd name="connsiteX20650" fmla="*/ 7568556 w 8830208"/>
              <a:gd name="connsiteY20650" fmla="*/ 8286836 h 8856097"/>
              <a:gd name="connsiteX20651" fmla="*/ 7563555 w 8830208"/>
              <a:gd name="connsiteY20651" fmla="*/ 8299333 h 8856097"/>
              <a:gd name="connsiteX20652" fmla="*/ 7662815 w 8830208"/>
              <a:gd name="connsiteY20652" fmla="*/ 8293779 h 8856097"/>
              <a:gd name="connsiteX20653" fmla="*/ 7672902 w 8830208"/>
              <a:gd name="connsiteY20653" fmla="*/ 8303304 h 8856097"/>
              <a:gd name="connsiteX20654" fmla="*/ 7677103 w 8830208"/>
              <a:gd name="connsiteY20654" fmla="*/ 8293779 h 8856097"/>
              <a:gd name="connsiteX20655" fmla="*/ 7667015 w 8830208"/>
              <a:gd name="connsiteY20655" fmla="*/ 8284254 h 8856097"/>
              <a:gd name="connsiteX20656" fmla="*/ 7662815 w 8830208"/>
              <a:gd name="connsiteY20656" fmla="*/ 8293779 h 8856097"/>
              <a:gd name="connsiteX20657" fmla="*/ 7786640 w 8830208"/>
              <a:gd name="connsiteY20657" fmla="*/ 8293779 h 8856097"/>
              <a:gd name="connsiteX20658" fmla="*/ 7796727 w 8830208"/>
              <a:gd name="connsiteY20658" fmla="*/ 8303304 h 8856097"/>
              <a:gd name="connsiteX20659" fmla="*/ 7800928 w 8830208"/>
              <a:gd name="connsiteY20659" fmla="*/ 8293779 h 8856097"/>
              <a:gd name="connsiteX20660" fmla="*/ 7790840 w 8830208"/>
              <a:gd name="connsiteY20660" fmla="*/ 8284254 h 8856097"/>
              <a:gd name="connsiteX20661" fmla="*/ 7786640 w 8830208"/>
              <a:gd name="connsiteY20661" fmla="*/ 8293779 h 8856097"/>
              <a:gd name="connsiteX20662" fmla="*/ 8124778 w 8830208"/>
              <a:gd name="connsiteY20662" fmla="*/ 8292760 h 8856097"/>
              <a:gd name="connsiteX20663" fmla="*/ 8138579 w 8830208"/>
              <a:gd name="connsiteY20663" fmla="*/ 8306562 h 8856097"/>
              <a:gd name="connsiteX20664" fmla="*/ 8147085 w 8830208"/>
              <a:gd name="connsiteY20664" fmla="*/ 8298057 h 8856097"/>
              <a:gd name="connsiteX20665" fmla="*/ 8124778 w 8830208"/>
              <a:gd name="connsiteY20665" fmla="*/ 8292760 h 8856097"/>
              <a:gd name="connsiteX20666" fmla="*/ 8337443 w 8830208"/>
              <a:gd name="connsiteY20666" fmla="*/ 8297714 h 8856097"/>
              <a:gd name="connsiteX20667" fmla="*/ 8326279 w 8830208"/>
              <a:gd name="connsiteY20667" fmla="*/ 8310448 h 8856097"/>
              <a:gd name="connsiteX20668" fmla="*/ 8349349 w 8830208"/>
              <a:gd name="connsiteY20668" fmla="*/ 8310448 h 8856097"/>
              <a:gd name="connsiteX20669" fmla="*/ 8372428 w 8830208"/>
              <a:gd name="connsiteY20669" fmla="*/ 8297351 h 8856097"/>
              <a:gd name="connsiteX20670" fmla="*/ 8337443 w 8830208"/>
              <a:gd name="connsiteY20670" fmla="*/ 8297714 h 8856097"/>
              <a:gd name="connsiteX20671" fmla="*/ 8592255 w 8830208"/>
              <a:gd name="connsiteY20671" fmla="*/ 8299333 h 8856097"/>
              <a:gd name="connsiteX20672" fmla="*/ 8598008 w 8830208"/>
              <a:gd name="connsiteY20672" fmla="*/ 8305096 h 8856097"/>
              <a:gd name="connsiteX20673" fmla="*/ 8597255 w 8830208"/>
              <a:gd name="connsiteY20673" fmla="*/ 8286836 h 8856097"/>
              <a:gd name="connsiteX20674" fmla="*/ 8592255 w 8830208"/>
              <a:gd name="connsiteY20674" fmla="*/ 8299333 h 8856097"/>
              <a:gd name="connsiteX20675" fmla="*/ 7462790 w 8830208"/>
              <a:gd name="connsiteY20675" fmla="*/ 8303304 h 8856097"/>
              <a:gd name="connsiteX20676" fmla="*/ 7466990 w 8830208"/>
              <a:gd name="connsiteY20676" fmla="*/ 8312829 h 8856097"/>
              <a:gd name="connsiteX20677" fmla="*/ 7477078 w 8830208"/>
              <a:gd name="connsiteY20677" fmla="*/ 8303304 h 8856097"/>
              <a:gd name="connsiteX20678" fmla="*/ 7472877 w 8830208"/>
              <a:gd name="connsiteY20678" fmla="*/ 8293779 h 8856097"/>
              <a:gd name="connsiteX20679" fmla="*/ 7462790 w 8830208"/>
              <a:gd name="connsiteY20679" fmla="*/ 8303304 h 8856097"/>
              <a:gd name="connsiteX20680" fmla="*/ 8162878 w 8830208"/>
              <a:gd name="connsiteY20680" fmla="*/ 8301409 h 8856097"/>
              <a:gd name="connsiteX20681" fmla="*/ 8174784 w 8830208"/>
              <a:gd name="connsiteY20681" fmla="*/ 8334566 h 8856097"/>
              <a:gd name="connsiteX20682" fmla="*/ 8203359 w 8830208"/>
              <a:gd name="connsiteY20682" fmla="*/ 8354873 h 8856097"/>
              <a:gd name="connsiteX20683" fmla="*/ 8220028 w 8830208"/>
              <a:gd name="connsiteY20683" fmla="*/ 8359817 h 8856097"/>
              <a:gd name="connsiteX20684" fmla="*/ 8200978 w 8830208"/>
              <a:gd name="connsiteY20684" fmla="*/ 8369979 h 8856097"/>
              <a:gd name="connsiteX20685" fmla="*/ 8192091 w 8830208"/>
              <a:gd name="connsiteY20685" fmla="*/ 8394182 h 8856097"/>
              <a:gd name="connsiteX20686" fmla="*/ 8225742 w 8830208"/>
              <a:gd name="connsiteY20686" fmla="*/ 8346672 h 8856097"/>
              <a:gd name="connsiteX20687" fmla="*/ 8200197 w 8830208"/>
              <a:gd name="connsiteY20687" fmla="*/ 8338233 h 8856097"/>
              <a:gd name="connsiteX20688" fmla="*/ 8185890 w 8830208"/>
              <a:gd name="connsiteY20688" fmla="*/ 8324736 h 8856097"/>
              <a:gd name="connsiteX20689" fmla="*/ 8162878 w 8830208"/>
              <a:gd name="connsiteY20689" fmla="*/ 8301409 h 8856097"/>
              <a:gd name="connsiteX20690" fmla="*/ 8250984 w 8830208"/>
              <a:gd name="connsiteY20690" fmla="*/ 8305686 h 8856097"/>
              <a:gd name="connsiteX20691" fmla="*/ 8270786 w 8830208"/>
              <a:gd name="connsiteY20691" fmla="*/ 8320669 h 8856097"/>
              <a:gd name="connsiteX20692" fmla="*/ 8280892 w 8830208"/>
              <a:gd name="connsiteY20692" fmla="*/ 8308762 h 8856097"/>
              <a:gd name="connsiteX20693" fmla="*/ 8250984 w 8830208"/>
              <a:gd name="connsiteY20693" fmla="*/ 8305686 h 8856097"/>
              <a:gd name="connsiteX20694" fmla="*/ 8403384 w 8830208"/>
              <a:gd name="connsiteY20694" fmla="*/ 8304105 h 8856097"/>
              <a:gd name="connsiteX20695" fmla="*/ 8392153 w 8830208"/>
              <a:gd name="connsiteY20695" fmla="*/ 8331879 h 8856097"/>
              <a:gd name="connsiteX20696" fmla="*/ 8428330 w 8830208"/>
              <a:gd name="connsiteY20696" fmla="*/ 8299199 h 8856097"/>
              <a:gd name="connsiteX20697" fmla="*/ 8403384 w 8830208"/>
              <a:gd name="connsiteY20697" fmla="*/ 8304105 h 8856097"/>
              <a:gd name="connsiteX20698" fmla="*/ 8730025 w 8830208"/>
              <a:gd name="connsiteY20698" fmla="*/ 8302648 h 8856097"/>
              <a:gd name="connsiteX20699" fmla="*/ 8734225 w 8830208"/>
              <a:gd name="connsiteY20699" fmla="*/ 8317497 h 8856097"/>
              <a:gd name="connsiteX20700" fmla="*/ 8743902 w 8830208"/>
              <a:gd name="connsiteY20700" fmla="*/ 8308629 h 8856097"/>
              <a:gd name="connsiteX20701" fmla="*/ 8730025 w 8830208"/>
              <a:gd name="connsiteY20701" fmla="*/ 8302648 h 8856097"/>
              <a:gd name="connsiteX20702" fmla="*/ 6543628 w 8830208"/>
              <a:gd name="connsiteY20702" fmla="*/ 8312829 h 8856097"/>
              <a:gd name="connsiteX20703" fmla="*/ 6553715 w 8830208"/>
              <a:gd name="connsiteY20703" fmla="*/ 8322354 h 8856097"/>
              <a:gd name="connsiteX20704" fmla="*/ 6557915 w 8830208"/>
              <a:gd name="connsiteY20704" fmla="*/ 8312829 h 8856097"/>
              <a:gd name="connsiteX20705" fmla="*/ 6547828 w 8830208"/>
              <a:gd name="connsiteY20705" fmla="*/ 8303304 h 8856097"/>
              <a:gd name="connsiteX20706" fmla="*/ 6543628 w 8830208"/>
              <a:gd name="connsiteY20706" fmla="*/ 8312829 h 8856097"/>
              <a:gd name="connsiteX20707" fmla="*/ 6819853 w 8830208"/>
              <a:gd name="connsiteY20707" fmla="*/ 8312829 h 8856097"/>
              <a:gd name="connsiteX20708" fmla="*/ 6829940 w 8830208"/>
              <a:gd name="connsiteY20708" fmla="*/ 8322354 h 8856097"/>
              <a:gd name="connsiteX20709" fmla="*/ 6834140 w 8830208"/>
              <a:gd name="connsiteY20709" fmla="*/ 8312829 h 8856097"/>
              <a:gd name="connsiteX20710" fmla="*/ 6824053 w 8830208"/>
              <a:gd name="connsiteY20710" fmla="*/ 8303304 h 8856097"/>
              <a:gd name="connsiteX20711" fmla="*/ 6819853 w 8830208"/>
              <a:gd name="connsiteY20711" fmla="*/ 8312829 h 8856097"/>
              <a:gd name="connsiteX20712" fmla="*/ 6919865 w 8830208"/>
              <a:gd name="connsiteY20712" fmla="*/ 8312829 h 8856097"/>
              <a:gd name="connsiteX20713" fmla="*/ 6929952 w 8830208"/>
              <a:gd name="connsiteY20713" fmla="*/ 8322354 h 8856097"/>
              <a:gd name="connsiteX20714" fmla="*/ 6934153 w 8830208"/>
              <a:gd name="connsiteY20714" fmla="*/ 8312829 h 8856097"/>
              <a:gd name="connsiteX20715" fmla="*/ 6924065 w 8830208"/>
              <a:gd name="connsiteY20715" fmla="*/ 8303304 h 8856097"/>
              <a:gd name="connsiteX20716" fmla="*/ 6919865 w 8830208"/>
              <a:gd name="connsiteY20716" fmla="*/ 8312829 h 8856097"/>
              <a:gd name="connsiteX20717" fmla="*/ 7362778 w 8830208"/>
              <a:gd name="connsiteY20717" fmla="*/ 8313392 h 8856097"/>
              <a:gd name="connsiteX20718" fmla="*/ 7372303 w 8830208"/>
              <a:gd name="connsiteY20718" fmla="*/ 8317592 h 8856097"/>
              <a:gd name="connsiteX20719" fmla="*/ 7381828 w 8830208"/>
              <a:gd name="connsiteY20719" fmla="*/ 8307505 h 8856097"/>
              <a:gd name="connsiteX20720" fmla="*/ 7372303 w 8830208"/>
              <a:gd name="connsiteY20720" fmla="*/ 8303304 h 8856097"/>
              <a:gd name="connsiteX20721" fmla="*/ 7362778 w 8830208"/>
              <a:gd name="connsiteY20721" fmla="*/ 8313392 h 8856097"/>
              <a:gd name="connsiteX20722" fmla="*/ 7829503 w 8830208"/>
              <a:gd name="connsiteY20722" fmla="*/ 8312268 h 8856097"/>
              <a:gd name="connsiteX20723" fmla="*/ 7839028 w 8830208"/>
              <a:gd name="connsiteY20723" fmla="*/ 8327117 h 8856097"/>
              <a:gd name="connsiteX20724" fmla="*/ 7848553 w 8830208"/>
              <a:gd name="connsiteY20724" fmla="*/ 8318154 h 8856097"/>
              <a:gd name="connsiteX20725" fmla="*/ 7839028 w 8830208"/>
              <a:gd name="connsiteY20725" fmla="*/ 8303304 h 8856097"/>
              <a:gd name="connsiteX20726" fmla="*/ 7829503 w 8830208"/>
              <a:gd name="connsiteY20726" fmla="*/ 8312268 h 8856097"/>
              <a:gd name="connsiteX20727" fmla="*/ 8479717 w 8830208"/>
              <a:gd name="connsiteY20727" fmla="*/ 8320964 h 8856097"/>
              <a:gd name="connsiteX20728" fmla="*/ 8497519 w 8830208"/>
              <a:gd name="connsiteY20728" fmla="*/ 8334308 h 8856097"/>
              <a:gd name="connsiteX20729" fmla="*/ 8508863 w 8830208"/>
              <a:gd name="connsiteY20729" fmla="*/ 8316649 h 8856097"/>
              <a:gd name="connsiteX20730" fmla="*/ 8479717 w 8830208"/>
              <a:gd name="connsiteY20730" fmla="*/ 8320964 h 8856097"/>
              <a:gd name="connsiteX20731" fmla="*/ 7262765 w 8830208"/>
              <a:gd name="connsiteY20731" fmla="*/ 8322354 h 8856097"/>
              <a:gd name="connsiteX20732" fmla="*/ 7272852 w 8830208"/>
              <a:gd name="connsiteY20732" fmla="*/ 8331879 h 8856097"/>
              <a:gd name="connsiteX20733" fmla="*/ 7277053 w 8830208"/>
              <a:gd name="connsiteY20733" fmla="*/ 8322354 h 8856097"/>
              <a:gd name="connsiteX20734" fmla="*/ 7266965 w 8830208"/>
              <a:gd name="connsiteY20734" fmla="*/ 8312829 h 8856097"/>
              <a:gd name="connsiteX20735" fmla="*/ 7262765 w 8830208"/>
              <a:gd name="connsiteY20735" fmla="*/ 8322354 h 8856097"/>
              <a:gd name="connsiteX20736" fmla="*/ 7600903 w 8830208"/>
              <a:gd name="connsiteY20736" fmla="*/ 8322354 h 8856097"/>
              <a:gd name="connsiteX20737" fmla="*/ 7610428 w 8830208"/>
              <a:gd name="connsiteY20737" fmla="*/ 8331879 h 8856097"/>
              <a:gd name="connsiteX20738" fmla="*/ 7619953 w 8830208"/>
              <a:gd name="connsiteY20738" fmla="*/ 8322354 h 8856097"/>
              <a:gd name="connsiteX20739" fmla="*/ 7610428 w 8830208"/>
              <a:gd name="connsiteY20739" fmla="*/ 8312829 h 8856097"/>
              <a:gd name="connsiteX20740" fmla="*/ 7600903 w 8830208"/>
              <a:gd name="connsiteY20740" fmla="*/ 8322354 h 8856097"/>
              <a:gd name="connsiteX20741" fmla="*/ 8067628 w 8830208"/>
              <a:gd name="connsiteY20741" fmla="*/ 8322354 h 8856097"/>
              <a:gd name="connsiteX20742" fmla="*/ 8077153 w 8830208"/>
              <a:gd name="connsiteY20742" fmla="*/ 8331879 h 8856097"/>
              <a:gd name="connsiteX20743" fmla="*/ 8086678 w 8830208"/>
              <a:gd name="connsiteY20743" fmla="*/ 8322354 h 8856097"/>
              <a:gd name="connsiteX20744" fmla="*/ 8077153 w 8830208"/>
              <a:gd name="connsiteY20744" fmla="*/ 8312829 h 8856097"/>
              <a:gd name="connsiteX20745" fmla="*/ 8067628 w 8830208"/>
              <a:gd name="connsiteY20745" fmla="*/ 8322354 h 8856097"/>
              <a:gd name="connsiteX20746" fmla="*/ 8296228 w 8830208"/>
              <a:gd name="connsiteY20746" fmla="*/ 8322354 h 8856097"/>
              <a:gd name="connsiteX20747" fmla="*/ 8305753 w 8830208"/>
              <a:gd name="connsiteY20747" fmla="*/ 8331879 h 8856097"/>
              <a:gd name="connsiteX20748" fmla="*/ 8315278 w 8830208"/>
              <a:gd name="connsiteY20748" fmla="*/ 8322354 h 8856097"/>
              <a:gd name="connsiteX20749" fmla="*/ 8305753 w 8830208"/>
              <a:gd name="connsiteY20749" fmla="*/ 8312829 h 8856097"/>
              <a:gd name="connsiteX20750" fmla="*/ 8296228 w 8830208"/>
              <a:gd name="connsiteY20750" fmla="*/ 8322354 h 8856097"/>
              <a:gd name="connsiteX20751" fmla="*/ 8629602 w 8830208"/>
              <a:gd name="connsiteY20751" fmla="*/ 8322354 h 8856097"/>
              <a:gd name="connsiteX20752" fmla="*/ 8639127 w 8830208"/>
              <a:gd name="connsiteY20752" fmla="*/ 8331879 h 8856097"/>
              <a:gd name="connsiteX20753" fmla="*/ 8648652 w 8830208"/>
              <a:gd name="connsiteY20753" fmla="*/ 8322354 h 8856097"/>
              <a:gd name="connsiteX20754" fmla="*/ 8639127 w 8830208"/>
              <a:gd name="connsiteY20754" fmla="*/ 8312829 h 8856097"/>
              <a:gd name="connsiteX20755" fmla="*/ 8629602 w 8830208"/>
              <a:gd name="connsiteY20755" fmla="*/ 8322354 h 8856097"/>
              <a:gd name="connsiteX20756" fmla="*/ 8107518 w 8830208"/>
              <a:gd name="connsiteY20756" fmla="*/ 8332480 h 8856097"/>
              <a:gd name="connsiteX20757" fmla="*/ 8124187 w 8830208"/>
              <a:gd name="connsiteY20757" fmla="*/ 8349149 h 8856097"/>
              <a:gd name="connsiteX20758" fmla="*/ 8132521 w 8830208"/>
              <a:gd name="connsiteY20758" fmla="*/ 8340814 h 8856097"/>
              <a:gd name="connsiteX20759" fmla="*/ 8115853 w 8830208"/>
              <a:gd name="connsiteY20759" fmla="*/ 8324146 h 8856097"/>
              <a:gd name="connsiteX20760" fmla="*/ 8107518 w 8830208"/>
              <a:gd name="connsiteY20760" fmla="*/ 8332480 h 8856097"/>
              <a:gd name="connsiteX20761" fmla="*/ 8426405 w 8830208"/>
              <a:gd name="connsiteY20761" fmla="*/ 8328708 h 8856097"/>
              <a:gd name="connsiteX20762" fmla="*/ 8420052 w 8830208"/>
              <a:gd name="connsiteY20762" fmla="*/ 8353682 h 8856097"/>
              <a:gd name="connsiteX20763" fmla="*/ 8420052 w 8830208"/>
              <a:gd name="connsiteY20763" fmla="*/ 8372313 h 8856097"/>
              <a:gd name="connsiteX20764" fmla="*/ 8434340 w 8830208"/>
              <a:gd name="connsiteY20764" fmla="*/ 8360454 h 8856097"/>
              <a:gd name="connsiteX20765" fmla="*/ 8448627 w 8830208"/>
              <a:gd name="connsiteY20765" fmla="*/ 8335480 h 8856097"/>
              <a:gd name="connsiteX20766" fmla="*/ 8426405 w 8830208"/>
              <a:gd name="connsiteY20766" fmla="*/ 8328708 h 8856097"/>
              <a:gd name="connsiteX20767" fmla="*/ 8524827 w 8830208"/>
              <a:gd name="connsiteY20767" fmla="*/ 8331879 h 8856097"/>
              <a:gd name="connsiteX20768" fmla="*/ 8534352 w 8830208"/>
              <a:gd name="connsiteY20768" fmla="*/ 8341404 h 8856097"/>
              <a:gd name="connsiteX20769" fmla="*/ 8543877 w 8830208"/>
              <a:gd name="connsiteY20769" fmla="*/ 8331879 h 8856097"/>
              <a:gd name="connsiteX20770" fmla="*/ 8534352 w 8830208"/>
              <a:gd name="connsiteY20770" fmla="*/ 8322354 h 8856097"/>
              <a:gd name="connsiteX20771" fmla="*/ 8524827 w 8830208"/>
              <a:gd name="connsiteY20771" fmla="*/ 8331879 h 8856097"/>
              <a:gd name="connsiteX20772" fmla="*/ 8767715 w 8830208"/>
              <a:gd name="connsiteY20772" fmla="*/ 8331879 h 8856097"/>
              <a:gd name="connsiteX20773" fmla="*/ 8771915 w 8830208"/>
              <a:gd name="connsiteY20773" fmla="*/ 8341404 h 8856097"/>
              <a:gd name="connsiteX20774" fmla="*/ 8782002 w 8830208"/>
              <a:gd name="connsiteY20774" fmla="*/ 8331879 h 8856097"/>
              <a:gd name="connsiteX20775" fmla="*/ 8777802 w 8830208"/>
              <a:gd name="connsiteY20775" fmla="*/ 8322354 h 8856097"/>
              <a:gd name="connsiteX20776" fmla="*/ 8767715 w 8830208"/>
              <a:gd name="connsiteY20776" fmla="*/ 8331879 h 8856097"/>
              <a:gd name="connsiteX20777" fmla="*/ 6496003 w 8830208"/>
              <a:gd name="connsiteY20777" fmla="*/ 8341404 h 8856097"/>
              <a:gd name="connsiteX20778" fmla="*/ 6505528 w 8830208"/>
              <a:gd name="connsiteY20778" fmla="*/ 8350929 h 8856097"/>
              <a:gd name="connsiteX20779" fmla="*/ 6515053 w 8830208"/>
              <a:gd name="connsiteY20779" fmla="*/ 8341404 h 8856097"/>
              <a:gd name="connsiteX20780" fmla="*/ 6505528 w 8830208"/>
              <a:gd name="connsiteY20780" fmla="*/ 8331879 h 8856097"/>
              <a:gd name="connsiteX20781" fmla="*/ 6496003 w 8830208"/>
              <a:gd name="connsiteY20781" fmla="*/ 8341404 h 8856097"/>
              <a:gd name="connsiteX20782" fmla="*/ 6867478 w 8830208"/>
              <a:gd name="connsiteY20782" fmla="*/ 8341404 h 8856097"/>
              <a:gd name="connsiteX20783" fmla="*/ 6877565 w 8830208"/>
              <a:gd name="connsiteY20783" fmla="*/ 8350929 h 8856097"/>
              <a:gd name="connsiteX20784" fmla="*/ 6881765 w 8830208"/>
              <a:gd name="connsiteY20784" fmla="*/ 8341404 h 8856097"/>
              <a:gd name="connsiteX20785" fmla="*/ 6871678 w 8830208"/>
              <a:gd name="connsiteY20785" fmla="*/ 8331879 h 8856097"/>
              <a:gd name="connsiteX20786" fmla="*/ 6867478 w 8830208"/>
              <a:gd name="connsiteY20786" fmla="*/ 8341404 h 8856097"/>
              <a:gd name="connsiteX20787" fmla="*/ 8327765 w 8830208"/>
              <a:gd name="connsiteY20787" fmla="*/ 8349730 h 8856097"/>
              <a:gd name="connsiteX20788" fmla="*/ 8319983 w 8830208"/>
              <a:gd name="connsiteY20788" fmla="*/ 8385448 h 8856097"/>
              <a:gd name="connsiteX20789" fmla="*/ 8324069 w 8830208"/>
              <a:gd name="connsiteY20789" fmla="*/ 8410460 h 8856097"/>
              <a:gd name="connsiteX20790" fmla="*/ 8338195 w 8830208"/>
              <a:gd name="connsiteY20790" fmla="*/ 8417604 h 8856097"/>
              <a:gd name="connsiteX20791" fmla="*/ 8346615 w 8830208"/>
              <a:gd name="connsiteY20791" fmla="*/ 8398554 h 8856097"/>
              <a:gd name="connsiteX20792" fmla="*/ 8352825 w 8830208"/>
              <a:gd name="connsiteY20792" fmla="*/ 8379504 h 8856097"/>
              <a:gd name="connsiteX20793" fmla="*/ 8357702 w 8830208"/>
              <a:gd name="connsiteY20793" fmla="*/ 8389734 h 8856097"/>
              <a:gd name="connsiteX20794" fmla="*/ 8371428 w 8830208"/>
              <a:gd name="connsiteY20794" fmla="*/ 8387439 h 8856097"/>
              <a:gd name="connsiteX20795" fmla="*/ 8391477 w 8830208"/>
              <a:gd name="connsiteY20795" fmla="*/ 8358159 h 8856097"/>
              <a:gd name="connsiteX20796" fmla="*/ 8361188 w 8830208"/>
              <a:gd name="connsiteY20796" fmla="*/ 8360454 h 8856097"/>
              <a:gd name="connsiteX20797" fmla="*/ 8354721 w 8830208"/>
              <a:gd name="connsiteY20797" fmla="*/ 8374742 h 8856097"/>
              <a:gd name="connsiteX20798" fmla="*/ 8354044 w 8830208"/>
              <a:gd name="connsiteY20798" fmla="*/ 8353311 h 8856097"/>
              <a:gd name="connsiteX20799" fmla="*/ 8327765 w 8830208"/>
              <a:gd name="connsiteY20799" fmla="*/ 8349730 h 8856097"/>
              <a:gd name="connsiteX20800" fmla="*/ 8667702 w 8830208"/>
              <a:gd name="connsiteY20800" fmla="*/ 8341404 h 8856097"/>
              <a:gd name="connsiteX20801" fmla="*/ 8677227 w 8830208"/>
              <a:gd name="connsiteY20801" fmla="*/ 8350929 h 8856097"/>
              <a:gd name="connsiteX20802" fmla="*/ 8686752 w 8830208"/>
              <a:gd name="connsiteY20802" fmla="*/ 8341404 h 8856097"/>
              <a:gd name="connsiteX20803" fmla="*/ 8677227 w 8830208"/>
              <a:gd name="connsiteY20803" fmla="*/ 8331879 h 8856097"/>
              <a:gd name="connsiteX20804" fmla="*/ 8667702 w 8830208"/>
              <a:gd name="connsiteY20804" fmla="*/ 8341404 h 8856097"/>
              <a:gd name="connsiteX20805" fmla="*/ 8239078 w 8830208"/>
              <a:gd name="connsiteY20805" fmla="*/ 8354673 h 8856097"/>
              <a:gd name="connsiteX20806" fmla="*/ 8252289 w 8830208"/>
              <a:gd name="connsiteY20806" fmla="*/ 8373009 h 8856097"/>
              <a:gd name="connsiteX20807" fmla="*/ 8265500 w 8830208"/>
              <a:gd name="connsiteY20807" fmla="*/ 8378076 h 8856097"/>
              <a:gd name="connsiteX20808" fmla="*/ 8260700 w 8830208"/>
              <a:gd name="connsiteY20808" fmla="*/ 8359741 h 8856097"/>
              <a:gd name="connsiteX20809" fmla="*/ 8239078 w 8830208"/>
              <a:gd name="connsiteY20809" fmla="*/ 8354673 h 8856097"/>
              <a:gd name="connsiteX20810" fmla="*/ 8573205 w 8830208"/>
              <a:gd name="connsiteY20810" fmla="*/ 8356483 h 8856097"/>
              <a:gd name="connsiteX20811" fmla="*/ 8578958 w 8830208"/>
              <a:gd name="connsiteY20811" fmla="*/ 8362246 h 8856097"/>
              <a:gd name="connsiteX20812" fmla="*/ 8578205 w 8830208"/>
              <a:gd name="connsiteY20812" fmla="*/ 8343986 h 8856097"/>
              <a:gd name="connsiteX20813" fmla="*/ 8573205 w 8830208"/>
              <a:gd name="connsiteY20813" fmla="*/ 8356483 h 8856097"/>
              <a:gd name="connsiteX20814" fmla="*/ 6453140 w 8830208"/>
              <a:gd name="connsiteY20814" fmla="*/ 8360454 h 8856097"/>
              <a:gd name="connsiteX20815" fmla="*/ 6463227 w 8830208"/>
              <a:gd name="connsiteY20815" fmla="*/ 8369979 h 8856097"/>
              <a:gd name="connsiteX20816" fmla="*/ 6467428 w 8830208"/>
              <a:gd name="connsiteY20816" fmla="*/ 8360454 h 8856097"/>
              <a:gd name="connsiteX20817" fmla="*/ 6457340 w 8830208"/>
              <a:gd name="connsiteY20817" fmla="*/ 8350929 h 8856097"/>
              <a:gd name="connsiteX20818" fmla="*/ 6453140 w 8830208"/>
              <a:gd name="connsiteY20818" fmla="*/ 8360454 h 8856097"/>
              <a:gd name="connsiteX20819" fmla="*/ 8148590 w 8830208"/>
              <a:gd name="connsiteY20819" fmla="*/ 8360454 h 8856097"/>
              <a:gd name="connsiteX20820" fmla="*/ 8163440 w 8830208"/>
              <a:gd name="connsiteY20820" fmla="*/ 8369979 h 8856097"/>
              <a:gd name="connsiteX20821" fmla="*/ 8172403 w 8830208"/>
              <a:gd name="connsiteY20821" fmla="*/ 8360454 h 8856097"/>
              <a:gd name="connsiteX20822" fmla="*/ 8157553 w 8830208"/>
              <a:gd name="connsiteY20822" fmla="*/ 8350929 h 8856097"/>
              <a:gd name="connsiteX20823" fmla="*/ 8148590 w 8830208"/>
              <a:gd name="connsiteY20823" fmla="*/ 8360454 h 8856097"/>
              <a:gd name="connsiteX20824" fmla="*/ 7348490 w 8830208"/>
              <a:gd name="connsiteY20824" fmla="*/ 8369979 h 8856097"/>
              <a:gd name="connsiteX20825" fmla="*/ 7358577 w 8830208"/>
              <a:gd name="connsiteY20825" fmla="*/ 8379504 h 8856097"/>
              <a:gd name="connsiteX20826" fmla="*/ 7362778 w 8830208"/>
              <a:gd name="connsiteY20826" fmla="*/ 8369979 h 8856097"/>
              <a:gd name="connsiteX20827" fmla="*/ 7352690 w 8830208"/>
              <a:gd name="connsiteY20827" fmla="*/ 8360454 h 8856097"/>
              <a:gd name="connsiteX20828" fmla="*/ 7348490 w 8830208"/>
              <a:gd name="connsiteY20828" fmla="*/ 8369979 h 8856097"/>
              <a:gd name="connsiteX20829" fmla="*/ 8283788 w 8830208"/>
              <a:gd name="connsiteY20829" fmla="*/ 8366541 h 8856097"/>
              <a:gd name="connsiteX20830" fmla="*/ 8296790 w 8830208"/>
              <a:gd name="connsiteY20830" fmla="*/ 8389029 h 8856097"/>
              <a:gd name="connsiteX20831" fmla="*/ 8305753 w 8830208"/>
              <a:gd name="connsiteY20831" fmla="*/ 8374742 h 8856097"/>
              <a:gd name="connsiteX20832" fmla="*/ 8283788 w 8830208"/>
              <a:gd name="connsiteY20832" fmla="*/ 8366541 h 8856097"/>
              <a:gd name="connsiteX20833" fmla="*/ 8467677 w 8830208"/>
              <a:gd name="connsiteY20833" fmla="*/ 8370542 h 8856097"/>
              <a:gd name="connsiteX20834" fmla="*/ 8477202 w 8830208"/>
              <a:gd name="connsiteY20834" fmla="*/ 8374742 h 8856097"/>
              <a:gd name="connsiteX20835" fmla="*/ 8486727 w 8830208"/>
              <a:gd name="connsiteY20835" fmla="*/ 8364655 h 8856097"/>
              <a:gd name="connsiteX20836" fmla="*/ 8477202 w 8830208"/>
              <a:gd name="connsiteY20836" fmla="*/ 8360454 h 8856097"/>
              <a:gd name="connsiteX20837" fmla="*/ 8467677 w 8830208"/>
              <a:gd name="connsiteY20837" fmla="*/ 8370542 h 8856097"/>
              <a:gd name="connsiteX20838" fmla="*/ 6762703 w 8830208"/>
              <a:gd name="connsiteY20838" fmla="*/ 8379504 h 8856097"/>
              <a:gd name="connsiteX20839" fmla="*/ 6772790 w 8830208"/>
              <a:gd name="connsiteY20839" fmla="*/ 8389029 h 8856097"/>
              <a:gd name="connsiteX20840" fmla="*/ 6776990 w 8830208"/>
              <a:gd name="connsiteY20840" fmla="*/ 8379504 h 8856097"/>
              <a:gd name="connsiteX20841" fmla="*/ 6766903 w 8830208"/>
              <a:gd name="connsiteY20841" fmla="*/ 8369979 h 8856097"/>
              <a:gd name="connsiteX20842" fmla="*/ 6762703 w 8830208"/>
              <a:gd name="connsiteY20842" fmla="*/ 8379504 h 8856097"/>
              <a:gd name="connsiteX20843" fmla="*/ 7157990 w 8830208"/>
              <a:gd name="connsiteY20843" fmla="*/ 8379504 h 8856097"/>
              <a:gd name="connsiteX20844" fmla="*/ 7168077 w 8830208"/>
              <a:gd name="connsiteY20844" fmla="*/ 8389029 h 8856097"/>
              <a:gd name="connsiteX20845" fmla="*/ 7172278 w 8830208"/>
              <a:gd name="connsiteY20845" fmla="*/ 8379504 h 8856097"/>
              <a:gd name="connsiteX20846" fmla="*/ 7162190 w 8830208"/>
              <a:gd name="connsiteY20846" fmla="*/ 8369979 h 8856097"/>
              <a:gd name="connsiteX20847" fmla="*/ 7157990 w 8830208"/>
              <a:gd name="connsiteY20847" fmla="*/ 8379504 h 8856097"/>
              <a:gd name="connsiteX20848" fmla="*/ 7810453 w 8830208"/>
              <a:gd name="connsiteY20848" fmla="*/ 8379504 h 8856097"/>
              <a:gd name="connsiteX20849" fmla="*/ 7819978 w 8830208"/>
              <a:gd name="connsiteY20849" fmla="*/ 8389029 h 8856097"/>
              <a:gd name="connsiteX20850" fmla="*/ 7829503 w 8830208"/>
              <a:gd name="connsiteY20850" fmla="*/ 8379504 h 8856097"/>
              <a:gd name="connsiteX20851" fmla="*/ 7819978 w 8830208"/>
              <a:gd name="connsiteY20851" fmla="*/ 8369979 h 8856097"/>
              <a:gd name="connsiteX20852" fmla="*/ 7810453 w 8830208"/>
              <a:gd name="connsiteY20852" fmla="*/ 8379504 h 8856097"/>
              <a:gd name="connsiteX20853" fmla="*/ 8610552 w 8830208"/>
              <a:gd name="connsiteY20853" fmla="*/ 8380067 h 8856097"/>
              <a:gd name="connsiteX20854" fmla="*/ 8620077 w 8830208"/>
              <a:gd name="connsiteY20854" fmla="*/ 8384267 h 8856097"/>
              <a:gd name="connsiteX20855" fmla="*/ 8629602 w 8830208"/>
              <a:gd name="connsiteY20855" fmla="*/ 8374180 h 8856097"/>
              <a:gd name="connsiteX20856" fmla="*/ 8620077 w 8830208"/>
              <a:gd name="connsiteY20856" fmla="*/ 8369979 h 8856097"/>
              <a:gd name="connsiteX20857" fmla="*/ 8610552 w 8830208"/>
              <a:gd name="connsiteY20857" fmla="*/ 8380067 h 8856097"/>
              <a:gd name="connsiteX20858" fmla="*/ 8754180 w 8830208"/>
              <a:gd name="connsiteY20858" fmla="*/ 8385058 h 8856097"/>
              <a:gd name="connsiteX20859" fmla="*/ 8759933 w 8830208"/>
              <a:gd name="connsiteY20859" fmla="*/ 8390820 h 8856097"/>
              <a:gd name="connsiteX20860" fmla="*/ 8759180 w 8830208"/>
              <a:gd name="connsiteY20860" fmla="*/ 8372561 h 8856097"/>
              <a:gd name="connsiteX20861" fmla="*/ 8754180 w 8830208"/>
              <a:gd name="connsiteY20861" fmla="*/ 8385058 h 8856097"/>
              <a:gd name="connsiteX20862" fmla="*/ 6491240 w 8830208"/>
              <a:gd name="connsiteY20862" fmla="*/ 8389029 h 8856097"/>
              <a:gd name="connsiteX20863" fmla="*/ 6506651 w 8830208"/>
              <a:gd name="connsiteY20863" fmla="*/ 8398554 h 8856097"/>
              <a:gd name="connsiteX20864" fmla="*/ 6510290 w 8830208"/>
              <a:gd name="connsiteY20864" fmla="*/ 8389029 h 8856097"/>
              <a:gd name="connsiteX20865" fmla="*/ 6494879 w 8830208"/>
              <a:gd name="connsiteY20865" fmla="*/ 8379504 h 8856097"/>
              <a:gd name="connsiteX20866" fmla="*/ 6491240 w 8830208"/>
              <a:gd name="connsiteY20866" fmla="*/ 8389029 h 8856097"/>
              <a:gd name="connsiteX20867" fmla="*/ 6586490 w 8830208"/>
              <a:gd name="connsiteY20867" fmla="*/ 8389029 h 8856097"/>
              <a:gd name="connsiteX20868" fmla="*/ 6596577 w 8830208"/>
              <a:gd name="connsiteY20868" fmla="*/ 8398554 h 8856097"/>
              <a:gd name="connsiteX20869" fmla="*/ 6600778 w 8830208"/>
              <a:gd name="connsiteY20869" fmla="*/ 8389029 h 8856097"/>
              <a:gd name="connsiteX20870" fmla="*/ 6590690 w 8830208"/>
              <a:gd name="connsiteY20870" fmla="*/ 8379504 h 8856097"/>
              <a:gd name="connsiteX20871" fmla="*/ 6586490 w 8830208"/>
              <a:gd name="connsiteY20871" fmla="*/ 8389029 h 8856097"/>
              <a:gd name="connsiteX20872" fmla="*/ 6857953 w 8830208"/>
              <a:gd name="connsiteY20872" fmla="*/ 8389029 h 8856097"/>
              <a:gd name="connsiteX20873" fmla="*/ 6867478 w 8830208"/>
              <a:gd name="connsiteY20873" fmla="*/ 8398554 h 8856097"/>
              <a:gd name="connsiteX20874" fmla="*/ 6877003 w 8830208"/>
              <a:gd name="connsiteY20874" fmla="*/ 8389029 h 8856097"/>
              <a:gd name="connsiteX20875" fmla="*/ 6867478 w 8830208"/>
              <a:gd name="connsiteY20875" fmla="*/ 8379504 h 8856097"/>
              <a:gd name="connsiteX20876" fmla="*/ 6857953 w 8830208"/>
              <a:gd name="connsiteY20876" fmla="*/ 8389029 h 8856097"/>
              <a:gd name="connsiteX20877" fmla="*/ 8230429 w 8830208"/>
              <a:gd name="connsiteY20877" fmla="*/ 8392620 h 8856097"/>
              <a:gd name="connsiteX20878" fmla="*/ 8217027 w 8830208"/>
              <a:gd name="connsiteY20878" fmla="*/ 8408889 h 8856097"/>
              <a:gd name="connsiteX20879" fmla="*/ 8227895 w 8830208"/>
              <a:gd name="connsiteY20879" fmla="*/ 8419757 h 8856097"/>
              <a:gd name="connsiteX20880" fmla="*/ 8246993 w 8830208"/>
              <a:gd name="connsiteY20880" fmla="*/ 8397802 h 8856097"/>
              <a:gd name="connsiteX20881" fmla="*/ 8243840 w 8830208"/>
              <a:gd name="connsiteY20881" fmla="*/ 8376362 h 8856097"/>
              <a:gd name="connsiteX20882" fmla="*/ 8230429 w 8830208"/>
              <a:gd name="connsiteY20882" fmla="*/ 8392620 h 8856097"/>
              <a:gd name="connsiteX20883" fmla="*/ 7524703 w 8830208"/>
              <a:gd name="connsiteY20883" fmla="*/ 8398554 h 8856097"/>
              <a:gd name="connsiteX20884" fmla="*/ 7534790 w 8830208"/>
              <a:gd name="connsiteY20884" fmla="*/ 8408079 h 8856097"/>
              <a:gd name="connsiteX20885" fmla="*/ 7538990 w 8830208"/>
              <a:gd name="connsiteY20885" fmla="*/ 8398554 h 8856097"/>
              <a:gd name="connsiteX20886" fmla="*/ 7528903 w 8830208"/>
              <a:gd name="connsiteY20886" fmla="*/ 8389029 h 8856097"/>
              <a:gd name="connsiteX20887" fmla="*/ 7524703 w 8830208"/>
              <a:gd name="connsiteY20887" fmla="*/ 8398554 h 8856097"/>
              <a:gd name="connsiteX20888" fmla="*/ 8648652 w 8830208"/>
              <a:gd name="connsiteY20888" fmla="*/ 8398554 h 8856097"/>
              <a:gd name="connsiteX20889" fmla="*/ 8658177 w 8830208"/>
              <a:gd name="connsiteY20889" fmla="*/ 8408079 h 8856097"/>
              <a:gd name="connsiteX20890" fmla="*/ 8667702 w 8830208"/>
              <a:gd name="connsiteY20890" fmla="*/ 8398554 h 8856097"/>
              <a:gd name="connsiteX20891" fmla="*/ 8658177 w 8830208"/>
              <a:gd name="connsiteY20891" fmla="*/ 8389029 h 8856097"/>
              <a:gd name="connsiteX20892" fmla="*/ 8648652 w 8830208"/>
              <a:gd name="connsiteY20892" fmla="*/ 8398554 h 8856097"/>
              <a:gd name="connsiteX20893" fmla="*/ 6538865 w 8830208"/>
              <a:gd name="connsiteY20893" fmla="*/ 8408079 h 8856097"/>
              <a:gd name="connsiteX20894" fmla="*/ 6548952 w 8830208"/>
              <a:gd name="connsiteY20894" fmla="*/ 8417604 h 8856097"/>
              <a:gd name="connsiteX20895" fmla="*/ 6553153 w 8830208"/>
              <a:gd name="connsiteY20895" fmla="*/ 8408079 h 8856097"/>
              <a:gd name="connsiteX20896" fmla="*/ 6543065 w 8830208"/>
              <a:gd name="connsiteY20896" fmla="*/ 8398554 h 8856097"/>
              <a:gd name="connsiteX20897" fmla="*/ 6538865 w 8830208"/>
              <a:gd name="connsiteY20897" fmla="*/ 8408079 h 8856097"/>
              <a:gd name="connsiteX20898" fmla="*/ 6629353 w 8830208"/>
              <a:gd name="connsiteY20898" fmla="*/ 8408079 h 8856097"/>
              <a:gd name="connsiteX20899" fmla="*/ 6639440 w 8830208"/>
              <a:gd name="connsiteY20899" fmla="*/ 8417604 h 8856097"/>
              <a:gd name="connsiteX20900" fmla="*/ 6643640 w 8830208"/>
              <a:gd name="connsiteY20900" fmla="*/ 8408079 h 8856097"/>
              <a:gd name="connsiteX20901" fmla="*/ 6633553 w 8830208"/>
              <a:gd name="connsiteY20901" fmla="*/ 8398554 h 8856097"/>
              <a:gd name="connsiteX20902" fmla="*/ 6629353 w 8830208"/>
              <a:gd name="connsiteY20902" fmla="*/ 8408079 h 8856097"/>
              <a:gd name="connsiteX20903" fmla="*/ 6715078 w 8830208"/>
              <a:gd name="connsiteY20903" fmla="*/ 8408079 h 8856097"/>
              <a:gd name="connsiteX20904" fmla="*/ 6724603 w 8830208"/>
              <a:gd name="connsiteY20904" fmla="*/ 8417604 h 8856097"/>
              <a:gd name="connsiteX20905" fmla="*/ 6734128 w 8830208"/>
              <a:gd name="connsiteY20905" fmla="*/ 8408079 h 8856097"/>
              <a:gd name="connsiteX20906" fmla="*/ 6724603 w 8830208"/>
              <a:gd name="connsiteY20906" fmla="*/ 8398554 h 8856097"/>
              <a:gd name="connsiteX20907" fmla="*/ 6715078 w 8830208"/>
              <a:gd name="connsiteY20907" fmla="*/ 8408079 h 8856097"/>
              <a:gd name="connsiteX20908" fmla="*/ 7105603 w 8830208"/>
              <a:gd name="connsiteY20908" fmla="*/ 8408079 h 8856097"/>
              <a:gd name="connsiteX20909" fmla="*/ 7115690 w 8830208"/>
              <a:gd name="connsiteY20909" fmla="*/ 8417604 h 8856097"/>
              <a:gd name="connsiteX20910" fmla="*/ 7119890 w 8830208"/>
              <a:gd name="connsiteY20910" fmla="*/ 8408079 h 8856097"/>
              <a:gd name="connsiteX20911" fmla="*/ 7109803 w 8830208"/>
              <a:gd name="connsiteY20911" fmla="*/ 8398554 h 8856097"/>
              <a:gd name="connsiteX20912" fmla="*/ 7105603 w 8830208"/>
              <a:gd name="connsiteY20912" fmla="*/ 8408079 h 8856097"/>
              <a:gd name="connsiteX20913" fmla="*/ 7429453 w 8830208"/>
              <a:gd name="connsiteY20913" fmla="*/ 8413404 h 8856097"/>
              <a:gd name="connsiteX20914" fmla="*/ 7439130 w 8830208"/>
              <a:gd name="connsiteY20914" fmla="*/ 8422272 h 8856097"/>
              <a:gd name="connsiteX20915" fmla="*/ 7443331 w 8830208"/>
              <a:gd name="connsiteY20915" fmla="*/ 8407422 h 8856097"/>
              <a:gd name="connsiteX20916" fmla="*/ 7429453 w 8830208"/>
              <a:gd name="connsiteY20916" fmla="*/ 8413404 h 8856097"/>
              <a:gd name="connsiteX20917" fmla="*/ 8791527 w 8830208"/>
              <a:gd name="connsiteY20917" fmla="*/ 8412842 h 8856097"/>
              <a:gd name="connsiteX20918" fmla="*/ 8795271 w 8830208"/>
              <a:gd name="connsiteY20918" fmla="*/ 8427129 h 8856097"/>
              <a:gd name="connsiteX20919" fmla="*/ 8804500 w 8830208"/>
              <a:gd name="connsiteY20919" fmla="*/ 8412842 h 8856097"/>
              <a:gd name="connsiteX20920" fmla="*/ 8800757 w 8830208"/>
              <a:gd name="connsiteY20920" fmla="*/ 8398554 h 8856097"/>
              <a:gd name="connsiteX20921" fmla="*/ 8791527 w 8830208"/>
              <a:gd name="connsiteY20921" fmla="*/ 8412842 h 8856097"/>
              <a:gd name="connsiteX20922" fmla="*/ 8692305 w 8830208"/>
              <a:gd name="connsiteY20922" fmla="*/ 8416328 h 8856097"/>
              <a:gd name="connsiteX20923" fmla="*/ 8690563 w 8830208"/>
              <a:gd name="connsiteY20923" fmla="*/ 8434111 h 8856097"/>
              <a:gd name="connsiteX20924" fmla="*/ 8703773 w 8830208"/>
              <a:gd name="connsiteY20924" fmla="*/ 8416290 h 8856097"/>
              <a:gd name="connsiteX20925" fmla="*/ 8699764 w 8830208"/>
              <a:gd name="connsiteY20925" fmla="*/ 8404260 h 8856097"/>
              <a:gd name="connsiteX20926" fmla="*/ 8692305 w 8830208"/>
              <a:gd name="connsiteY20926" fmla="*/ 8416328 h 8856097"/>
              <a:gd name="connsiteX20927" fmla="*/ 6853190 w 8830208"/>
              <a:gd name="connsiteY20927" fmla="*/ 8427129 h 8856097"/>
              <a:gd name="connsiteX20928" fmla="*/ 6857390 w 8830208"/>
              <a:gd name="connsiteY20928" fmla="*/ 8436654 h 8856097"/>
              <a:gd name="connsiteX20929" fmla="*/ 6867478 w 8830208"/>
              <a:gd name="connsiteY20929" fmla="*/ 8427129 h 8856097"/>
              <a:gd name="connsiteX20930" fmla="*/ 6863277 w 8830208"/>
              <a:gd name="connsiteY20930" fmla="*/ 8417604 h 8856097"/>
              <a:gd name="connsiteX20931" fmla="*/ 6853190 w 8830208"/>
              <a:gd name="connsiteY20931" fmla="*/ 8427129 h 8856097"/>
              <a:gd name="connsiteX20932" fmla="*/ 7562803 w 8830208"/>
              <a:gd name="connsiteY20932" fmla="*/ 8427129 h 8856097"/>
              <a:gd name="connsiteX20933" fmla="*/ 7572328 w 8830208"/>
              <a:gd name="connsiteY20933" fmla="*/ 8436654 h 8856097"/>
              <a:gd name="connsiteX20934" fmla="*/ 7581853 w 8830208"/>
              <a:gd name="connsiteY20934" fmla="*/ 8427129 h 8856097"/>
              <a:gd name="connsiteX20935" fmla="*/ 7572328 w 8830208"/>
              <a:gd name="connsiteY20935" fmla="*/ 8417604 h 8856097"/>
              <a:gd name="connsiteX20936" fmla="*/ 7562803 w 8830208"/>
              <a:gd name="connsiteY20936" fmla="*/ 8427129 h 8856097"/>
              <a:gd name="connsiteX20937" fmla="*/ 8267653 w 8830208"/>
              <a:gd name="connsiteY20937" fmla="*/ 8431892 h 8856097"/>
              <a:gd name="connsiteX20938" fmla="*/ 8277178 w 8830208"/>
              <a:gd name="connsiteY20938" fmla="*/ 8446179 h 8856097"/>
              <a:gd name="connsiteX20939" fmla="*/ 8286703 w 8830208"/>
              <a:gd name="connsiteY20939" fmla="*/ 8431892 h 8856097"/>
              <a:gd name="connsiteX20940" fmla="*/ 8277178 w 8830208"/>
              <a:gd name="connsiteY20940" fmla="*/ 8417604 h 8856097"/>
              <a:gd name="connsiteX20941" fmla="*/ 8267653 w 8830208"/>
              <a:gd name="connsiteY20941" fmla="*/ 8431892 h 8856097"/>
              <a:gd name="connsiteX20942" fmla="*/ 6586490 w 8830208"/>
              <a:gd name="connsiteY20942" fmla="*/ 8436654 h 8856097"/>
              <a:gd name="connsiteX20943" fmla="*/ 6596577 w 8830208"/>
              <a:gd name="connsiteY20943" fmla="*/ 8446179 h 8856097"/>
              <a:gd name="connsiteX20944" fmla="*/ 6600778 w 8830208"/>
              <a:gd name="connsiteY20944" fmla="*/ 8436654 h 8856097"/>
              <a:gd name="connsiteX20945" fmla="*/ 6590690 w 8830208"/>
              <a:gd name="connsiteY20945" fmla="*/ 8427129 h 8856097"/>
              <a:gd name="connsiteX20946" fmla="*/ 6586490 w 8830208"/>
              <a:gd name="connsiteY20946" fmla="*/ 8436654 h 8856097"/>
              <a:gd name="connsiteX20947" fmla="*/ 7143703 w 8830208"/>
              <a:gd name="connsiteY20947" fmla="*/ 8436654 h 8856097"/>
              <a:gd name="connsiteX20948" fmla="*/ 7153228 w 8830208"/>
              <a:gd name="connsiteY20948" fmla="*/ 8446179 h 8856097"/>
              <a:gd name="connsiteX20949" fmla="*/ 7162753 w 8830208"/>
              <a:gd name="connsiteY20949" fmla="*/ 8436654 h 8856097"/>
              <a:gd name="connsiteX20950" fmla="*/ 7153228 w 8830208"/>
              <a:gd name="connsiteY20950" fmla="*/ 8427129 h 8856097"/>
              <a:gd name="connsiteX20951" fmla="*/ 7143703 w 8830208"/>
              <a:gd name="connsiteY20951" fmla="*/ 8436654 h 8856097"/>
              <a:gd name="connsiteX20952" fmla="*/ 7467553 w 8830208"/>
              <a:gd name="connsiteY20952" fmla="*/ 8436654 h 8856097"/>
              <a:gd name="connsiteX20953" fmla="*/ 7477078 w 8830208"/>
              <a:gd name="connsiteY20953" fmla="*/ 8446179 h 8856097"/>
              <a:gd name="connsiteX20954" fmla="*/ 7486603 w 8830208"/>
              <a:gd name="connsiteY20954" fmla="*/ 8436654 h 8856097"/>
              <a:gd name="connsiteX20955" fmla="*/ 7477078 w 8830208"/>
              <a:gd name="connsiteY20955" fmla="*/ 8427129 h 8856097"/>
              <a:gd name="connsiteX20956" fmla="*/ 7467553 w 8830208"/>
              <a:gd name="connsiteY20956" fmla="*/ 8436654 h 8856097"/>
              <a:gd name="connsiteX20957" fmla="*/ 7791403 w 8830208"/>
              <a:gd name="connsiteY20957" fmla="*/ 8436654 h 8856097"/>
              <a:gd name="connsiteX20958" fmla="*/ 7800928 w 8830208"/>
              <a:gd name="connsiteY20958" fmla="*/ 8446179 h 8856097"/>
              <a:gd name="connsiteX20959" fmla="*/ 7810453 w 8830208"/>
              <a:gd name="connsiteY20959" fmla="*/ 8436654 h 8856097"/>
              <a:gd name="connsiteX20960" fmla="*/ 7800928 w 8830208"/>
              <a:gd name="connsiteY20960" fmla="*/ 8427129 h 8856097"/>
              <a:gd name="connsiteX20961" fmla="*/ 7791403 w 8830208"/>
              <a:gd name="connsiteY20961" fmla="*/ 8436654 h 8856097"/>
              <a:gd name="connsiteX20962" fmla="*/ 8591502 w 8830208"/>
              <a:gd name="connsiteY20962" fmla="*/ 8437216 h 8856097"/>
              <a:gd name="connsiteX20963" fmla="*/ 8601027 w 8830208"/>
              <a:gd name="connsiteY20963" fmla="*/ 8441417 h 8856097"/>
              <a:gd name="connsiteX20964" fmla="*/ 8610552 w 8830208"/>
              <a:gd name="connsiteY20964" fmla="*/ 8431330 h 8856097"/>
              <a:gd name="connsiteX20965" fmla="*/ 8601027 w 8830208"/>
              <a:gd name="connsiteY20965" fmla="*/ 8427129 h 8856097"/>
              <a:gd name="connsiteX20966" fmla="*/ 8591502 w 8830208"/>
              <a:gd name="connsiteY20966" fmla="*/ 8437216 h 8856097"/>
              <a:gd name="connsiteX20967" fmla="*/ 7372303 w 8830208"/>
              <a:gd name="connsiteY20967" fmla="*/ 8446741 h 8856097"/>
              <a:gd name="connsiteX20968" fmla="*/ 7381828 w 8830208"/>
              <a:gd name="connsiteY20968" fmla="*/ 8450942 h 8856097"/>
              <a:gd name="connsiteX20969" fmla="*/ 7391353 w 8830208"/>
              <a:gd name="connsiteY20969" fmla="*/ 8440855 h 8856097"/>
              <a:gd name="connsiteX20970" fmla="*/ 7381828 w 8830208"/>
              <a:gd name="connsiteY20970" fmla="*/ 8436654 h 8856097"/>
              <a:gd name="connsiteX20971" fmla="*/ 7372303 w 8830208"/>
              <a:gd name="connsiteY20971" fmla="*/ 8446741 h 8856097"/>
              <a:gd name="connsiteX20972" fmla="*/ 8305753 w 8830208"/>
              <a:gd name="connsiteY20972" fmla="*/ 8450942 h 8856097"/>
              <a:gd name="connsiteX20973" fmla="*/ 8267957 w 8830208"/>
              <a:gd name="connsiteY20973" fmla="*/ 8455866 h 8856097"/>
              <a:gd name="connsiteX20974" fmla="*/ 8250469 w 8830208"/>
              <a:gd name="connsiteY20974" fmla="*/ 8446513 h 8856097"/>
              <a:gd name="connsiteX20975" fmla="*/ 8255994 w 8830208"/>
              <a:gd name="connsiteY20975" fmla="*/ 8467620 h 8856097"/>
              <a:gd name="connsiteX20976" fmla="*/ 8308134 w 8830208"/>
              <a:gd name="connsiteY20976" fmla="*/ 8522065 h 8856097"/>
              <a:gd name="connsiteX20977" fmla="*/ 8315278 w 8830208"/>
              <a:gd name="connsiteY20977" fmla="*/ 8508092 h 8856097"/>
              <a:gd name="connsiteX20978" fmla="*/ 8296228 w 8830208"/>
              <a:gd name="connsiteY20978" fmla="*/ 8493804 h 8856097"/>
              <a:gd name="connsiteX20979" fmla="*/ 8277178 w 8830208"/>
              <a:gd name="connsiteY20979" fmla="*/ 8483489 h 8856097"/>
              <a:gd name="connsiteX20980" fmla="*/ 8288998 w 8830208"/>
              <a:gd name="connsiteY20980" fmla="*/ 8477107 h 8856097"/>
              <a:gd name="connsiteX20981" fmla="*/ 8324803 w 8830208"/>
              <a:gd name="connsiteY20981" fmla="*/ 8446856 h 8856097"/>
              <a:gd name="connsiteX20982" fmla="*/ 8315278 w 8830208"/>
              <a:gd name="connsiteY20982" fmla="*/ 8436654 h 8856097"/>
              <a:gd name="connsiteX20983" fmla="*/ 8305753 w 8830208"/>
              <a:gd name="connsiteY20983" fmla="*/ 8450942 h 8856097"/>
              <a:gd name="connsiteX20984" fmla="*/ 6624590 w 8830208"/>
              <a:gd name="connsiteY20984" fmla="*/ 8455704 h 8856097"/>
              <a:gd name="connsiteX20985" fmla="*/ 6634677 w 8830208"/>
              <a:gd name="connsiteY20985" fmla="*/ 8465229 h 8856097"/>
              <a:gd name="connsiteX20986" fmla="*/ 6638878 w 8830208"/>
              <a:gd name="connsiteY20986" fmla="*/ 8455704 h 8856097"/>
              <a:gd name="connsiteX20987" fmla="*/ 6628790 w 8830208"/>
              <a:gd name="connsiteY20987" fmla="*/ 8446179 h 8856097"/>
              <a:gd name="connsiteX20988" fmla="*/ 6624590 w 8830208"/>
              <a:gd name="connsiteY20988" fmla="*/ 8455704 h 8856097"/>
              <a:gd name="connsiteX20989" fmla="*/ 6800803 w 8830208"/>
              <a:gd name="connsiteY20989" fmla="*/ 8455704 h 8856097"/>
              <a:gd name="connsiteX20990" fmla="*/ 6810328 w 8830208"/>
              <a:gd name="connsiteY20990" fmla="*/ 8465229 h 8856097"/>
              <a:gd name="connsiteX20991" fmla="*/ 6819853 w 8830208"/>
              <a:gd name="connsiteY20991" fmla="*/ 8455704 h 8856097"/>
              <a:gd name="connsiteX20992" fmla="*/ 6810328 w 8830208"/>
              <a:gd name="connsiteY20992" fmla="*/ 8446179 h 8856097"/>
              <a:gd name="connsiteX20993" fmla="*/ 6800803 w 8830208"/>
              <a:gd name="connsiteY20993" fmla="*/ 8455704 h 8856097"/>
              <a:gd name="connsiteX20994" fmla="*/ 6900815 w 8830208"/>
              <a:gd name="connsiteY20994" fmla="*/ 8455704 h 8856097"/>
              <a:gd name="connsiteX20995" fmla="*/ 6910902 w 8830208"/>
              <a:gd name="connsiteY20995" fmla="*/ 8465229 h 8856097"/>
              <a:gd name="connsiteX20996" fmla="*/ 6915103 w 8830208"/>
              <a:gd name="connsiteY20996" fmla="*/ 8455704 h 8856097"/>
              <a:gd name="connsiteX20997" fmla="*/ 6905015 w 8830208"/>
              <a:gd name="connsiteY20997" fmla="*/ 8446179 h 8856097"/>
              <a:gd name="connsiteX20998" fmla="*/ 6900815 w 8830208"/>
              <a:gd name="connsiteY20998" fmla="*/ 8455704 h 8856097"/>
              <a:gd name="connsiteX20999" fmla="*/ 7181803 w 8830208"/>
              <a:gd name="connsiteY20999" fmla="*/ 8455704 h 8856097"/>
              <a:gd name="connsiteX21000" fmla="*/ 7191328 w 8830208"/>
              <a:gd name="connsiteY21000" fmla="*/ 8465229 h 8856097"/>
              <a:gd name="connsiteX21001" fmla="*/ 7200853 w 8830208"/>
              <a:gd name="connsiteY21001" fmla="*/ 8455704 h 8856097"/>
              <a:gd name="connsiteX21002" fmla="*/ 7191328 w 8830208"/>
              <a:gd name="connsiteY21002" fmla="*/ 8446179 h 8856097"/>
              <a:gd name="connsiteX21003" fmla="*/ 7181803 w 8830208"/>
              <a:gd name="connsiteY21003" fmla="*/ 8455704 h 8856097"/>
              <a:gd name="connsiteX21004" fmla="*/ 7505653 w 8830208"/>
              <a:gd name="connsiteY21004" fmla="*/ 8455704 h 8856097"/>
              <a:gd name="connsiteX21005" fmla="*/ 7515178 w 8830208"/>
              <a:gd name="connsiteY21005" fmla="*/ 8465229 h 8856097"/>
              <a:gd name="connsiteX21006" fmla="*/ 7524703 w 8830208"/>
              <a:gd name="connsiteY21006" fmla="*/ 8455704 h 8856097"/>
              <a:gd name="connsiteX21007" fmla="*/ 7515178 w 8830208"/>
              <a:gd name="connsiteY21007" fmla="*/ 8446179 h 8856097"/>
              <a:gd name="connsiteX21008" fmla="*/ 7505653 w 8830208"/>
              <a:gd name="connsiteY21008" fmla="*/ 8455704 h 8856097"/>
              <a:gd name="connsiteX21009" fmla="*/ 8072390 w 8830208"/>
              <a:gd name="connsiteY21009" fmla="*/ 8455704 h 8856097"/>
              <a:gd name="connsiteX21010" fmla="*/ 8076590 w 8830208"/>
              <a:gd name="connsiteY21010" fmla="*/ 8465229 h 8856097"/>
              <a:gd name="connsiteX21011" fmla="*/ 8086678 w 8830208"/>
              <a:gd name="connsiteY21011" fmla="*/ 8455704 h 8856097"/>
              <a:gd name="connsiteX21012" fmla="*/ 8082477 w 8830208"/>
              <a:gd name="connsiteY21012" fmla="*/ 8446179 h 8856097"/>
              <a:gd name="connsiteX21013" fmla="*/ 8072390 w 8830208"/>
              <a:gd name="connsiteY21013" fmla="*/ 8455704 h 8856097"/>
              <a:gd name="connsiteX21014" fmla="*/ 8629602 w 8830208"/>
              <a:gd name="connsiteY21014" fmla="*/ 8455704 h 8856097"/>
              <a:gd name="connsiteX21015" fmla="*/ 8639127 w 8830208"/>
              <a:gd name="connsiteY21015" fmla="*/ 8465229 h 8856097"/>
              <a:gd name="connsiteX21016" fmla="*/ 8648652 w 8830208"/>
              <a:gd name="connsiteY21016" fmla="*/ 8455704 h 8856097"/>
              <a:gd name="connsiteX21017" fmla="*/ 8639127 w 8830208"/>
              <a:gd name="connsiteY21017" fmla="*/ 8446179 h 8856097"/>
              <a:gd name="connsiteX21018" fmla="*/ 8629602 w 8830208"/>
              <a:gd name="connsiteY21018" fmla="*/ 8455704 h 8856097"/>
              <a:gd name="connsiteX21019" fmla="*/ 7410403 w 8830208"/>
              <a:gd name="connsiteY21019" fmla="*/ 8465229 h 8856097"/>
              <a:gd name="connsiteX21020" fmla="*/ 7419928 w 8830208"/>
              <a:gd name="connsiteY21020" fmla="*/ 8474754 h 8856097"/>
              <a:gd name="connsiteX21021" fmla="*/ 7429453 w 8830208"/>
              <a:gd name="connsiteY21021" fmla="*/ 8465229 h 8856097"/>
              <a:gd name="connsiteX21022" fmla="*/ 7419928 w 8830208"/>
              <a:gd name="connsiteY21022" fmla="*/ 8455704 h 8856097"/>
              <a:gd name="connsiteX21023" fmla="*/ 7410403 w 8830208"/>
              <a:gd name="connsiteY21023" fmla="*/ 8465229 h 8856097"/>
              <a:gd name="connsiteX21024" fmla="*/ 7834265 w 8830208"/>
              <a:gd name="connsiteY21024" fmla="*/ 8465229 h 8856097"/>
              <a:gd name="connsiteX21025" fmla="*/ 7844352 w 8830208"/>
              <a:gd name="connsiteY21025" fmla="*/ 8474754 h 8856097"/>
              <a:gd name="connsiteX21026" fmla="*/ 7848553 w 8830208"/>
              <a:gd name="connsiteY21026" fmla="*/ 8465229 h 8856097"/>
              <a:gd name="connsiteX21027" fmla="*/ 7838465 w 8830208"/>
              <a:gd name="connsiteY21027" fmla="*/ 8455704 h 8856097"/>
              <a:gd name="connsiteX21028" fmla="*/ 7834265 w 8830208"/>
              <a:gd name="connsiteY21028" fmla="*/ 8465229 h 8856097"/>
              <a:gd name="connsiteX21029" fmla="*/ 8773230 w 8830208"/>
              <a:gd name="connsiteY21029" fmla="*/ 8470782 h 8856097"/>
              <a:gd name="connsiteX21030" fmla="*/ 8778983 w 8830208"/>
              <a:gd name="connsiteY21030" fmla="*/ 8476545 h 8856097"/>
              <a:gd name="connsiteX21031" fmla="*/ 8778230 w 8830208"/>
              <a:gd name="connsiteY21031" fmla="*/ 8458285 h 8856097"/>
              <a:gd name="connsiteX21032" fmla="*/ 8773230 w 8830208"/>
              <a:gd name="connsiteY21032" fmla="*/ 8470782 h 8856097"/>
              <a:gd name="connsiteX21033" fmla="*/ 6667453 w 8830208"/>
              <a:gd name="connsiteY21033" fmla="*/ 8474754 h 8856097"/>
              <a:gd name="connsiteX21034" fmla="*/ 6677540 w 8830208"/>
              <a:gd name="connsiteY21034" fmla="*/ 8484279 h 8856097"/>
              <a:gd name="connsiteX21035" fmla="*/ 6681740 w 8830208"/>
              <a:gd name="connsiteY21035" fmla="*/ 8474754 h 8856097"/>
              <a:gd name="connsiteX21036" fmla="*/ 6671653 w 8830208"/>
              <a:gd name="connsiteY21036" fmla="*/ 8465229 h 8856097"/>
              <a:gd name="connsiteX21037" fmla="*/ 6667453 w 8830208"/>
              <a:gd name="connsiteY21037" fmla="*/ 8474754 h 8856097"/>
              <a:gd name="connsiteX21038" fmla="*/ 6753178 w 8830208"/>
              <a:gd name="connsiteY21038" fmla="*/ 8474754 h 8856097"/>
              <a:gd name="connsiteX21039" fmla="*/ 6763265 w 8830208"/>
              <a:gd name="connsiteY21039" fmla="*/ 8484279 h 8856097"/>
              <a:gd name="connsiteX21040" fmla="*/ 6767465 w 8830208"/>
              <a:gd name="connsiteY21040" fmla="*/ 8474754 h 8856097"/>
              <a:gd name="connsiteX21041" fmla="*/ 6757378 w 8830208"/>
              <a:gd name="connsiteY21041" fmla="*/ 8465229 h 8856097"/>
              <a:gd name="connsiteX21042" fmla="*/ 6753178 w 8830208"/>
              <a:gd name="connsiteY21042" fmla="*/ 8474754 h 8856097"/>
              <a:gd name="connsiteX21043" fmla="*/ 6848428 w 8830208"/>
              <a:gd name="connsiteY21043" fmla="*/ 8474754 h 8856097"/>
              <a:gd name="connsiteX21044" fmla="*/ 6858515 w 8830208"/>
              <a:gd name="connsiteY21044" fmla="*/ 8484279 h 8856097"/>
              <a:gd name="connsiteX21045" fmla="*/ 6862715 w 8830208"/>
              <a:gd name="connsiteY21045" fmla="*/ 8474754 h 8856097"/>
              <a:gd name="connsiteX21046" fmla="*/ 6852628 w 8830208"/>
              <a:gd name="connsiteY21046" fmla="*/ 8465229 h 8856097"/>
              <a:gd name="connsiteX21047" fmla="*/ 6848428 w 8830208"/>
              <a:gd name="connsiteY21047" fmla="*/ 8474754 h 8856097"/>
              <a:gd name="connsiteX21048" fmla="*/ 7224665 w 8830208"/>
              <a:gd name="connsiteY21048" fmla="*/ 8474754 h 8856097"/>
              <a:gd name="connsiteX21049" fmla="*/ 7228865 w 8830208"/>
              <a:gd name="connsiteY21049" fmla="*/ 8484279 h 8856097"/>
              <a:gd name="connsiteX21050" fmla="*/ 7238953 w 8830208"/>
              <a:gd name="connsiteY21050" fmla="*/ 8474754 h 8856097"/>
              <a:gd name="connsiteX21051" fmla="*/ 7234752 w 8830208"/>
              <a:gd name="connsiteY21051" fmla="*/ 8465229 h 8856097"/>
              <a:gd name="connsiteX21052" fmla="*/ 7224665 w 8830208"/>
              <a:gd name="connsiteY21052" fmla="*/ 8474754 h 8856097"/>
              <a:gd name="connsiteX21053" fmla="*/ 7319915 w 8830208"/>
              <a:gd name="connsiteY21053" fmla="*/ 8474754 h 8856097"/>
              <a:gd name="connsiteX21054" fmla="*/ 7330002 w 8830208"/>
              <a:gd name="connsiteY21054" fmla="*/ 8484279 h 8856097"/>
              <a:gd name="connsiteX21055" fmla="*/ 7334203 w 8830208"/>
              <a:gd name="connsiteY21055" fmla="*/ 8474754 h 8856097"/>
              <a:gd name="connsiteX21056" fmla="*/ 7324115 w 8830208"/>
              <a:gd name="connsiteY21056" fmla="*/ 8465229 h 8856097"/>
              <a:gd name="connsiteX21057" fmla="*/ 7319915 w 8830208"/>
              <a:gd name="connsiteY21057" fmla="*/ 8474754 h 8856097"/>
              <a:gd name="connsiteX21058" fmla="*/ 7648528 w 8830208"/>
              <a:gd name="connsiteY21058" fmla="*/ 8474754 h 8856097"/>
              <a:gd name="connsiteX21059" fmla="*/ 7658053 w 8830208"/>
              <a:gd name="connsiteY21059" fmla="*/ 8484279 h 8856097"/>
              <a:gd name="connsiteX21060" fmla="*/ 7667578 w 8830208"/>
              <a:gd name="connsiteY21060" fmla="*/ 8474754 h 8856097"/>
              <a:gd name="connsiteX21061" fmla="*/ 7658053 w 8830208"/>
              <a:gd name="connsiteY21061" fmla="*/ 8465229 h 8856097"/>
              <a:gd name="connsiteX21062" fmla="*/ 7648528 w 8830208"/>
              <a:gd name="connsiteY21062" fmla="*/ 8474754 h 8856097"/>
              <a:gd name="connsiteX21063" fmla="*/ 7453265 w 8830208"/>
              <a:gd name="connsiteY21063" fmla="*/ 8484279 h 8856097"/>
              <a:gd name="connsiteX21064" fmla="*/ 7457465 w 8830208"/>
              <a:gd name="connsiteY21064" fmla="*/ 8493804 h 8856097"/>
              <a:gd name="connsiteX21065" fmla="*/ 7467553 w 8830208"/>
              <a:gd name="connsiteY21065" fmla="*/ 8484279 h 8856097"/>
              <a:gd name="connsiteX21066" fmla="*/ 7463352 w 8830208"/>
              <a:gd name="connsiteY21066" fmla="*/ 8474754 h 8856097"/>
              <a:gd name="connsiteX21067" fmla="*/ 7453265 w 8830208"/>
              <a:gd name="connsiteY21067" fmla="*/ 8484279 h 8856097"/>
              <a:gd name="connsiteX21068" fmla="*/ 7548515 w 8830208"/>
              <a:gd name="connsiteY21068" fmla="*/ 8484279 h 8856097"/>
              <a:gd name="connsiteX21069" fmla="*/ 7558602 w 8830208"/>
              <a:gd name="connsiteY21069" fmla="*/ 8493804 h 8856097"/>
              <a:gd name="connsiteX21070" fmla="*/ 7562803 w 8830208"/>
              <a:gd name="connsiteY21070" fmla="*/ 8484279 h 8856097"/>
              <a:gd name="connsiteX21071" fmla="*/ 7552715 w 8830208"/>
              <a:gd name="connsiteY21071" fmla="*/ 8474754 h 8856097"/>
              <a:gd name="connsiteX21072" fmla="*/ 7548515 w 8830208"/>
              <a:gd name="connsiteY21072" fmla="*/ 8484279 h 8856097"/>
              <a:gd name="connsiteX21073" fmla="*/ 8572452 w 8830208"/>
              <a:gd name="connsiteY21073" fmla="*/ 8484279 h 8856097"/>
              <a:gd name="connsiteX21074" fmla="*/ 8581977 w 8830208"/>
              <a:gd name="connsiteY21074" fmla="*/ 8493804 h 8856097"/>
              <a:gd name="connsiteX21075" fmla="*/ 8591502 w 8830208"/>
              <a:gd name="connsiteY21075" fmla="*/ 8484279 h 8856097"/>
              <a:gd name="connsiteX21076" fmla="*/ 8581977 w 8830208"/>
              <a:gd name="connsiteY21076" fmla="*/ 8474754 h 8856097"/>
              <a:gd name="connsiteX21077" fmla="*/ 8572452 w 8830208"/>
              <a:gd name="connsiteY21077" fmla="*/ 8484279 h 8856097"/>
              <a:gd name="connsiteX21078" fmla="*/ 7777115 w 8830208"/>
              <a:gd name="connsiteY21078" fmla="*/ 8493804 h 8856097"/>
              <a:gd name="connsiteX21079" fmla="*/ 7787202 w 8830208"/>
              <a:gd name="connsiteY21079" fmla="*/ 8503329 h 8856097"/>
              <a:gd name="connsiteX21080" fmla="*/ 7791403 w 8830208"/>
              <a:gd name="connsiteY21080" fmla="*/ 8493804 h 8856097"/>
              <a:gd name="connsiteX21081" fmla="*/ 7781315 w 8830208"/>
              <a:gd name="connsiteY21081" fmla="*/ 8484279 h 8856097"/>
              <a:gd name="connsiteX21082" fmla="*/ 7777115 w 8830208"/>
              <a:gd name="connsiteY21082" fmla="*/ 8493804 h 8856097"/>
              <a:gd name="connsiteX21083" fmla="*/ 6891290 w 8830208"/>
              <a:gd name="connsiteY21083" fmla="*/ 8503329 h 8856097"/>
              <a:gd name="connsiteX21084" fmla="*/ 6901377 w 8830208"/>
              <a:gd name="connsiteY21084" fmla="*/ 8512854 h 8856097"/>
              <a:gd name="connsiteX21085" fmla="*/ 6905578 w 8830208"/>
              <a:gd name="connsiteY21085" fmla="*/ 8503329 h 8856097"/>
              <a:gd name="connsiteX21086" fmla="*/ 6895490 w 8830208"/>
              <a:gd name="connsiteY21086" fmla="*/ 8493804 h 8856097"/>
              <a:gd name="connsiteX21087" fmla="*/ 6891290 w 8830208"/>
              <a:gd name="connsiteY21087" fmla="*/ 8503329 h 8856097"/>
              <a:gd name="connsiteX21088" fmla="*/ 7172278 w 8830208"/>
              <a:gd name="connsiteY21088" fmla="*/ 8508654 h 8856097"/>
              <a:gd name="connsiteX21089" fmla="*/ 7181955 w 8830208"/>
              <a:gd name="connsiteY21089" fmla="*/ 8517522 h 8856097"/>
              <a:gd name="connsiteX21090" fmla="*/ 7186156 w 8830208"/>
              <a:gd name="connsiteY21090" fmla="*/ 8502672 h 8856097"/>
              <a:gd name="connsiteX21091" fmla="*/ 7172278 w 8830208"/>
              <a:gd name="connsiteY21091" fmla="*/ 8508654 h 8856097"/>
              <a:gd name="connsiteX21092" fmla="*/ 7591378 w 8830208"/>
              <a:gd name="connsiteY21092" fmla="*/ 8503329 h 8856097"/>
              <a:gd name="connsiteX21093" fmla="*/ 7601465 w 8830208"/>
              <a:gd name="connsiteY21093" fmla="*/ 8512854 h 8856097"/>
              <a:gd name="connsiteX21094" fmla="*/ 7605665 w 8830208"/>
              <a:gd name="connsiteY21094" fmla="*/ 8503329 h 8856097"/>
              <a:gd name="connsiteX21095" fmla="*/ 7595578 w 8830208"/>
              <a:gd name="connsiteY21095" fmla="*/ 8493804 h 8856097"/>
              <a:gd name="connsiteX21096" fmla="*/ 7591378 w 8830208"/>
              <a:gd name="connsiteY21096" fmla="*/ 8503329 h 8856097"/>
              <a:gd name="connsiteX21097" fmla="*/ 7401630 w 8830208"/>
              <a:gd name="connsiteY21097" fmla="*/ 8518407 h 8856097"/>
              <a:gd name="connsiteX21098" fmla="*/ 7407383 w 8830208"/>
              <a:gd name="connsiteY21098" fmla="*/ 8524170 h 8856097"/>
              <a:gd name="connsiteX21099" fmla="*/ 7406631 w 8830208"/>
              <a:gd name="connsiteY21099" fmla="*/ 8505910 h 8856097"/>
              <a:gd name="connsiteX21100" fmla="*/ 7401630 w 8830208"/>
              <a:gd name="connsiteY21100" fmla="*/ 8518407 h 8856097"/>
              <a:gd name="connsiteX21101" fmla="*/ 7305628 w 8830208"/>
              <a:gd name="connsiteY21101" fmla="*/ 8522379 h 8856097"/>
              <a:gd name="connsiteX21102" fmla="*/ 7315715 w 8830208"/>
              <a:gd name="connsiteY21102" fmla="*/ 8531904 h 8856097"/>
              <a:gd name="connsiteX21103" fmla="*/ 7319915 w 8830208"/>
              <a:gd name="connsiteY21103" fmla="*/ 8522379 h 8856097"/>
              <a:gd name="connsiteX21104" fmla="*/ 7309828 w 8830208"/>
              <a:gd name="connsiteY21104" fmla="*/ 8512854 h 8856097"/>
              <a:gd name="connsiteX21105" fmla="*/ 7305628 w 8830208"/>
              <a:gd name="connsiteY21105" fmla="*/ 8522379 h 8856097"/>
              <a:gd name="connsiteX21106" fmla="*/ 8048578 w 8830208"/>
              <a:gd name="connsiteY21106" fmla="*/ 8522941 h 8856097"/>
              <a:gd name="connsiteX21107" fmla="*/ 8058103 w 8830208"/>
              <a:gd name="connsiteY21107" fmla="*/ 8527142 h 8856097"/>
              <a:gd name="connsiteX21108" fmla="*/ 8067628 w 8830208"/>
              <a:gd name="connsiteY21108" fmla="*/ 8517055 h 8856097"/>
              <a:gd name="connsiteX21109" fmla="*/ 8058103 w 8830208"/>
              <a:gd name="connsiteY21109" fmla="*/ 8512854 h 8856097"/>
              <a:gd name="connsiteX21110" fmla="*/ 8048578 w 8830208"/>
              <a:gd name="connsiteY21110" fmla="*/ 8522941 h 8856097"/>
              <a:gd name="connsiteX21111" fmla="*/ 7534228 w 8830208"/>
              <a:gd name="connsiteY21111" fmla="*/ 8531904 h 8856097"/>
              <a:gd name="connsiteX21112" fmla="*/ 7544315 w 8830208"/>
              <a:gd name="connsiteY21112" fmla="*/ 8541429 h 8856097"/>
              <a:gd name="connsiteX21113" fmla="*/ 7548515 w 8830208"/>
              <a:gd name="connsiteY21113" fmla="*/ 8531904 h 8856097"/>
              <a:gd name="connsiteX21114" fmla="*/ 7538428 w 8830208"/>
              <a:gd name="connsiteY21114" fmla="*/ 8522379 h 8856097"/>
              <a:gd name="connsiteX21115" fmla="*/ 7534228 w 8830208"/>
              <a:gd name="connsiteY21115" fmla="*/ 8531904 h 8856097"/>
              <a:gd name="connsiteX21116" fmla="*/ 7634240 w 8830208"/>
              <a:gd name="connsiteY21116" fmla="*/ 8531904 h 8856097"/>
              <a:gd name="connsiteX21117" fmla="*/ 7644327 w 8830208"/>
              <a:gd name="connsiteY21117" fmla="*/ 8541429 h 8856097"/>
              <a:gd name="connsiteX21118" fmla="*/ 7648528 w 8830208"/>
              <a:gd name="connsiteY21118" fmla="*/ 8531904 h 8856097"/>
              <a:gd name="connsiteX21119" fmla="*/ 7638440 w 8830208"/>
              <a:gd name="connsiteY21119" fmla="*/ 8522379 h 8856097"/>
              <a:gd name="connsiteX21120" fmla="*/ 7634240 w 8830208"/>
              <a:gd name="connsiteY21120" fmla="*/ 8531904 h 8856097"/>
              <a:gd name="connsiteX21121" fmla="*/ 7953328 w 8830208"/>
              <a:gd name="connsiteY21121" fmla="*/ 8531904 h 8856097"/>
              <a:gd name="connsiteX21122" fmla="*/ 7962853 w 8830208"/>
              <a:gd name="connsiteY21122" fmla="*/ 8541429 h 8856097"/>
              <a:gd name="connsiteX21123" fmla="*/ 7972378 w 8830208"/>
              <a:gd name="connsiteY21123" fmla="*/ 8531904 h 8856097"/>
              <a:gd name="connsiteX21124" fmla="*/ 7962853 w 8830208"/>
              <a:gd name="connsiteY21124" fmla="*/ 8522379 h 8856097"/>
              <a:gd name="connsiteX21125" fmla="*/ 7953328 w 8830208"/>
              <a:gd name="connsiteY21125" fmla="*/ 8531904 h 8856097"/>
              <a:gd name="connsiteX21126" fmla="*/ 7438978 w 8830208"/>
              <a:gd name="connsiteY21126" fmla="*/ 8541991 h 8856097"/>
              <a:gd name="connsiteX21127" fmla="*/ 7448503 w 8830208"/>
              <a:gd name="connsiteY21127" fmla="*/ 8546192 h 8856097"/>
              <a:gd name="connsiteX21128" fmla="*/ 7458028 w 8830208"/>
              <a:gd name="connsiteY21128" fmla="*/ 8536105 h 8856097"/>
              <a:gd name="connsiteX21129" fmla="*/ 7448503 w 8830208"/>
              <a:gd name="connsiteY21129" fmla="*/ 8531904 h 8856097"/>
              <a:gd name="connsiteX21130" fmla="*/ 7438978 w 8830208"/>
              <a:gd name="connsiteY21130" fmla="*/ 8541991 h 8856097"/>
              <a:gd name="connsiteX21131" fmla="*/ 8091440 w 8830208"/>
              <a:gd name="connsiteY21131" fmla="*/ 8541429 h 8856097"/>
              <a:gd name="connsiteX21132" fmla="*/ 8095640 w 8830208"/>
              <a:gd name="connsiteY21132" fmla="*/ 8550954 h 8856097"/>
              <a:gd name="connsiteX21133" fmla="*/ 8105728 w 8830208"/>
              <a:gd name="connsiteY21133" fmla="*/ 8541429 h 8856097"/>
              <a:gd name="connsiteX21134" fmla="*/ 8101527 w 8830208"/>
              <a:gd name="connsiteY21134" fmla="*/ 8531904 h 8856097"/>
              <a:gd name="connsiteX21135" fmla="*/ 8091440 w 8830208"/>
              <a:gd name="connsiteY21135" fmla="*/ 8541429 h 8856097"/>
              <a:gd name="connsiteX21136" fmla="*/ 6886528 w 8830208"/>
              <a:gd name="connsiteY21136" fmla="*/ 8550954 h 8856097"/>
              <a:gd name="connsiteX21137" fmla="*/ 6896615 w 8830208"/>
              <a:gd name="connsiteY21137" fmla="*/ 8560479 h 8856097"/>
              <a:gd name="connsiteX21138" fmla="*/ 6900815 w 8830208"/>
              <a:gd name="connsiteY21138" fmla="*/ 8550954 h 8856097"/>
              <a:gd name="connsiteX21139" fmla="*/ 6890728 w 8830208"/>
              <a:gd name="connsiteY21139" fmla="*/ 8541429 h 8856097"/>
              <a:gd name="connsiteX21140" fmla="*/ 6886528 w 8830208"/>
              <a:gd name="connsiteY21140" fmla="*/ 8550954 h 8856097"/>
              <a:gd name="connsiteX21141" fmla="*/ 7253240 w 8830208"/>
              <a:gd name="connsiteY21141" fmla="*/ 8550954 h 8856097"/>
              <a:gd name="connsiteX21142" fmla="*/ 7263327 w 8830208"/>
              <a:gd name="connsiteY21142" fmla="*/ 8560479 h 8856097"/>
              <a:gd name="connsiteX21143" fmla="*/ 7267528 w 8830208"/>
              <a:gd name="connsiteY21143" fmla="*/ 8550954 h 8856097"/>
              <a:gd name="connsiteX21144" fmla="*/ 7257440 w 8830208"/>
              <a:gd name="connsiteY21144" fmla="*/ 8541429 h 8856097"/>
              <a:gd name="connsiteX21145" fmla="*/ 7253240 w 8830208"/>
              <a:gd name="connsiteY21145" fmla="*/ 8550954 h 8856097"/>
              <a:gd name="connsiteX21146" fmla="*/ 7348490 w 8830208"/>
              <a:gd name="connsiteY21146" fmla="*/ 8550954 h 8856097"/>
              <a:gd name="connsiteX21147" fmla="*/ 7358577 w 8830208"/>
              <a:gd name="connsiteY21147" fmla="*/ 8560479 h 8856097"/>
              <a:gd name="connsiteX21148" fmla="*/ 7362778 w 8830208"/>
              <a:gd name="connsiteY21148" fmla="*/ 8550954 h 8856097"/>
              <a:gd name="connsiteX21149" fmla="*/ 7352690 w 8830208"/>
              <a:gd name="connsiteY21149" fmla="*/ 8541429 h 8856097"/>
              <a:gd name="connsiteX21150" fmla="*/ 7348490 w 8830208"/>
              <a:gd name="connsiteY21150" fmla="*/ 8550954 h 8856097"/>
              <a:gd name="connsiteX21151" fmla="*/ 8696277 w 8830208"/>
              <a:gd name="connsiteY21151" fmla="*/ 8551516 h 8856097"/>
              <a:gd name="connsiteX21152" fmla="*/ 8705802 w 8830208"/>
              <a:gd name="connsiteY21152" fmla="*/ 8555717 h 8856097"/>
              <a:gd name="connsiteX21153" fmla="*/ 8715327 w 8830208"/>
              <a:gd name="connsiteY21153" fmla="*/ 8545630 h 8856097"/>
              <a:gd name="connsiteX21154" fmla="*/ 8705802 w 8830208"/>
              <a:gd name="connsiteY21154" fmla="*/ 8541429 h 8856097"/>
              <a:gd name="connsiteX21155" fmla="*/ 8696277 w 8830208"/>
              <a:gd name="connsiteY21155" fmla="*/ 8551516 h 8856097"/>
              <a:gd name="connsiteX21156" fmla="*/ 7477078 w 8830208"/>
              <a:gd name="connsiteY21156" fmla="*/ 8560479 h 8856097"/>
              <a:gd name="connsiteX21157" fmla="*/ 7486603 w 8830208"/>
              <a:gd name="connsiteY21157" fmla="*/ 8570004 h 8856097"/>
              <a:gd name="connsiteX21158" fmla="*/ 7496128 w 8830208"/>
              <a:gd name="connsiteY21158" fmla="*/ 8560479 h 8856097"/>
              <a:gd name="connsiteX21159" fmla="*/ 7486603 w 8830208"/>
              <a:gd name="connsiteY21159" fmla="*/ 8550954 h 8856097"/>
              <a:gd name="connsiteX21160" fmla="*/ 7477078 w 8830208"/>
              <a:gd name="connsiteY21160" fmla="*/ 8560479 h 8856097"/>
              <a:gd name="connsiteX21161" fmla="*/ 7577090 w 8830208"/>
              <a:gd name="connsiteY21161" fmla="*/ 8560479 h 8856097"/>
              <a:gd name="connsiteX21162" fmla="*/ 7587177 w 8830208"/>
              <a:gd name="connsiteY21162" fmla="*/ 8570004 h 8856097"/>
              <a:gd name="connsiteX21163" fmla="*/ 7591378 w 8830208"/>
              <a:gd name="connsiteY21163" fmla="*/ 8560479 h 8856097"/>
              <a:gd name="connsiteX21164" fmla="*/ 7581290 w 8830208"/>
              <a:gd name="connsiteY21164" fmla="*/ 8550954 h 8856097"/>
              <a:gd name="connsiteX21165" fmla="*/ 7577090 w 8830208"/>
              <a:gd name="connsiteY21165" fmla="*/ 8560479 h 8856097"/>
              <a:gd name="connsiteX21166" fmla="*/ 7896178 w 8830208"/>
              <a:gd name="connsiteY21166" fmla="*/ 8560479 h 8856097"/>
              <a:gd name="connsiteX21167" fmla="*/ 7905703 w 8830208"/>
              <a:gd name="connsiteY21167" fmla="*/ 8570004 h 8856097"/>
              <a:gd name="connsiteX21168" fmla="*/ 7915228 w 8830208"/>
              <a:gd name="connsiteY21168" fmla="*/ 8560479 h 8856097"/>
              <a:gd name="connsiteX21169" fmla="*/ 7905703 w 8830208"/>
              <a:gd name="connsiteY21169" fmla="*/ 8550954 h 8856097"/>
              <a:gd name="connsiteX21170" fmla="*/ 7896178 w 8830208"/>
              <a:gd name="connsiteY21170" fmla="*/ 8560479 h 8856097"/>
              <a:gd name="connsiteX21171" fmla="*/ 7296103 w 8830208"/>
              <a:gd name="connsiteY21171" fmla="*/ 8570004 h 8856097"/>
              <a:gd name="connsiteX21172" fmla="*/ 7306190 w 8830208"/>
              <a:gd name="connsiteY21172" fmla="*/ 8579529 h 8856097"/>
              <a:gd name="connsiteX21173" fmla="*/ 7310390 w 8830208"/>
              <a:gd name="connsiteY21173" fmla="*/ 8570004 h 8856097"/>
              <a:gd name="connsiteX21174" fmla="*/ 7300303 w 8830208"/>
              <a:gd name="connsiteY21174" fmla="*/ 8560479 h 8856097"/>
              <a:gd name="connsiteX21175" fmla="*/ 7296103 w 8830208"/>
              <a:gd name="connsiteY21175" fmla="*/ 8570004 h 8856097"/>
              <a:gd name="connsiteX21176" fmla="*/ 7386590 w 8830208"/>
              <a:gd name="connsiteY21176" fmla="*/ 8570004 h 8856097"/>
              <a:gd name="connsiteX21177" fmla="*/ 7390790 w 8830208"/>
              <a:gd name="connsiteY21177" fmla="*/ 8579529 h 8856097"/>
              <a:gd name="connsiteX21178" fmla="*/ 7400878 w 8830208"/>
              <a:gd name="connsiteY21178" fmla="*/ 8570004 h 8856097"/>
              <a:gd name="connsiteX21179" fmla="*/ 7396677 w 8830208"/>
              <a:gd name="connsiteY21179" fmla="*/ 8560479 h 8856097"/>
              <a:gd name="connsiteX21180" fmla="*/ 7386590 w 8830208"/>
              <a:gd name="connsiteY21180" fmla="*/ 8570004 h 8856097"/>
              <a:gd name="connsiteX21181" fmla="*/ 7705678 w 8830208"/>
              <a:gd name="connsiteY21181" fmla="*/ 8570004 h 8856097"/>
              <a:gd name="connsiteX21182" fmla="*/ 7715203 w 8830208"/>
              <a:gd name="connsiteY21182" fmla="*/ 8579529 h 8856097"/>
              <a:gd name="connsiteX21183" fmla="*/ 7724728 w 8830208"/>
              <a:gd name="connsiteY21183" fmla="*/ 8570004 h 8856097"/>
              <a:gd name="connsiteX21184" fmla="*/ 7715203 w 8830208"/>
              <a:gd name="connsiteY21184" fmla="*/ 8560479 h 8856097"/>
              <a:gd name="connsiteX21185" fmla="*/ 7705678 w 8830208"/>
              <a:gd name="connsiteY21185" fmla="*/ 8570004 h 8856097"/>
              <a:gd name="connsiteX21186" fmla="*/ 8124778 w 8830208"/>
              <a:gd name="connsiteY21186" fmla="*/ 8570004 h 8856097"/>
              <a:gd name="connsiteX21187" fmla="*/ 8134303 w 8830208"/>
              <a:gd name="connsiteY21187" fmla="*/ 8579529 h 8856097"/>
              <a:gd name="connsiteX21188" fmla="*/ 8143828 w 8830208"/>
              <a:gd name="connsiteY21188" fmla="*/ 8570004 h 8856097"/>
              <a:gd name="connsiteX21189" fmla="*/ 8134303 w 8830208"/>
              <a:gd name="connsiteY21189" fmla="*/ 8560479 h 8856097"/>
              <a:gd name="connsiteX21190" fmla="*/ 8124778 w 8830208"/>
              <a:gd name="connsiteY21190" fmla="*/ 8570004 h 8856097"/>
              <a:gd name="connsiteX21191" fmla="*/ 8734377 w 8830208"/>
              <a:gd name="connsiteY21191" fmla="*/ 8570004 h 8856097"/>
              <a:gd name="connsiteX21192" fmla="*/ 8744465 w 8830208"/>
              <a:gd name="connsiteY21192" fmla="*/ 8579529 h 8856097"/>
              <a:gd name="connsiteX21193" fmla="*/ 8748665 w 8830208"/>
              <a:gd name="connsiteY21193" fmla="*/ 8570004 h 8856097"/>
              <a:gd name="connsiteX21194" fmla="*/ 8738578 w 8830208"/>
              <a:gd name="connsiteY21194" fmla="*/ 8560479 h 8856097"/>
              <a:gd name="connsiteX21195" fmla="*/ 8734377 w 8830208"/>
              <a:gd name="connsiteY21195" fmla="*/ 8570004 h 8856097"/>
              <a:gd name="connsiteX21196" fmla="*/ 7029403 w 8830208"/>
              <a:gd name="connsiteY21196" fmla="*/ 8579529 h 8856097"/>
              <a:gd name="connsiteX21197" fmla="*/ 7039490 w 8830208"/>
              <a:gd name="connsiteY21197" fmla="*/ 8589054 h 8856097"/>
              <a:gd name="connsiteX21198" fmla="*/ 7043690 w 8830208"/>
              <a:gd name="connsiteY21198" fmla="*/ 8579529 h 8856097"/>
              <a:gd name="connsiteX21199" fmla="*/ 7033603 w 8830208"/>
              <a:gd name="connsiteY21199" fmla="*/ 8570004 h 8856097"/>
              <a:gd name="connsiteX21200" fmla="*/ 7029403 w 8830208"/>
              <a:gd name="connsiteY21200" fmla="*/ 8579529 h 8856097"/>
              <a:gd name="connsiteX21201" fmla="*/ 7115128 w 8830208"/>
              <a:gd name="connsiteY21201" fmla="*/ 8579529 h 8856097"/>
              <a:gd name="connsiteX21202" fmla="*/ 7124653 w 8830208"/>
              <a:gd name="connsiteY21202" fmla="*/ 8589054 h 8856097"/>
              <a:gd name="connsiteX21203" fmla="*/ 7134178 w 8830208"/>
              <a:gd name="connsiteY21203" fmla="*/ 8579529 h 8856097"/>
              <a:gd name="connsiteX21204" fmla="*/ 7124653 w 8830208"/>
              <a:gd name="connsiteY21204" fmla="*/ 8570004 h 8856097"/>
              <a:gd name="connsiteX21205" fmla="*/ 7115128 w 8830208"/>
              <a:gd name="connsiteY21205" fmla="*/ 8579529 h 8856097"/>
              <a:gd name="connsiteX21206" fmla="*/ 7205615 w 8830208"/>
              <a:gd name="connsiteY21206" fmla="*/ 8579529 h 8856097"/>
              <a:gd name="connsiteX21207" fmla="*/ 7215702 w 8830208"/>
              <a:gd name="connsiteY21207" fmla="*/ 8589054 h 8856097"/>
              <a:gd name="connsiteX21208" fmla="*/ 7219903 w 8830208"/>
              <a:gd name="connsiteY21208" fmla="*/ 8579529 h 8856097"/>
              <a:gd name="connsiteX21209" fmla="*/ 7209815 w 8830208"/>
              <a:gd name="connsiteY21209" fmla="*/ 8570004 h 8856097"/>
              <a:gd name="connsiteX21210" fmla="*/ 7205615 w 8830208"/>
              <a:gd name="connsiteY21210" fmla="*/ 8579529 h 8856097"/>
              <a:gd name="connsiteX21211" fmla="*/ 8029528 w 8830208"/>
              <a:gd name="connsiteY21211" fmla="*/ 8580091 h 8856097"/>
              <a:gd name="connsiteX21212" fmla="*/ 8039053 w 8830208"/>
              <a:gd name="connsiteY21212" fmla="*/ 8584292 h 8856097"/>
              <a:gd name="connsiteX21213" fmla="*/ 8048578 w 8830208"/>
              <a:gd name="connsiteY21213" fmla="*/ 8574205 h 8856097"/>
              <a:gd name="connsiteX21214" fmla="*/ 8039053 w 8830208"/>
              <a:gd name="connsiteY21214" fmla="*/ 8570004 h 8856097"/>
              <a:gd name="connsiteX21215" fmla="*/ 8029528 w 8830208"/>
              <a:gd name="connsiteY21215" fmla="*/ 8580091 h 8856097"/>
              <a:gd name="connsiteX21216" fmla="*/ 7519940 w 8830208"/>
              <a:gd name="connsiteY21216" fmla="*/ 8589054 h 8856097"/>
              <a:gd name="connsiteX21217" fmla="*/ 7530027 w 8830208"/>
              <a:gd name="connsiteY21217" fmla="*/ 8598579 h 8856097"/>
              <a:gd name="connsiteX21218" fmla="*/ 7534228 w 8830208"/>
              <a:gd name="connsiteY21218" fmla="*/ 8589054 h 8856097"/>
              <a:gd name="connsiteX21219" fmla="*/ 7524140 w 8830208"/>
              <a:gd name="connsiteY21219" fmla="*/ 8579529 h 8856097"/>
              <a:gd name="connsiteX21220" fmla="*/ 7519940 w 8830208"/>
              <a:gd name="connsiteY21220" fmla="*/ 8589054 h 8856097"/>
              <a:gd name="connsiteX21221" fmla="*/ 6967490 w 8830208"/>
              <a:gd name="connsiteY21221" fmla="*/ 8598579 h 8856097"/>
              <a:gd name="connsiteX21222" fmla="*/ 6977577 w 8830208"/>
              <a:gd name="connsiteY21222" fmla="*/ 8608104 h 8856097"/>
              <a:gd name="connsiteX21223" fmla="*/ 6981778 w 8830208"/>
              <a:gd name="connsiteY21223" fmla="*/ 8598579 h 8856097"/>
              <a:gd name="connsiteX21224" fmla="*/ 6971690 w 8830208"/>
              <a:gd name="connsiteY21224" fmla="*/ 8589054 h 8856097"/>
              <a:gd name="connsiteX21225" fmla="*/ 6967490 w 8830208"/>
              <a:gd name="connsiteY21225" fmla="*/ 8598579 h 8856097"/>
              <a:gd name="connsiteX21226" fmla="*/ 7243715 w 8830208"/>
              <a:gd name="connsiteY21226" fmla="*/ 8598579 h 8856097"/>
              <a:gd name="connsiteX21227" fmla="*/ 7247915 w 8830208"/>
              <a:gd name="connsiteY21227" fmla="*/ 8608104 h 8856097"/>
              <a:gd name="connsiteX21228" fmla="*/ 7258003 w 8830208"/>
              <a:gd name="connsiteY21228" fmla="*/ 8598579 h 8856097"/>
              <a:gd name="connsiteX21229" fmla="*/ 7253802 w 8830208"/>
              <a:gd name="connsiteY21229" fmla="*/ 8589054 h 8856097"/>
              <a:gd name="connsiteX21230" fmla="*/ 7243715 w 8830208"/>
              <a:gd name="connsiteY21230" fmla="*/ 8598579 h 8856097"/>
              <a:gd name="connsiteX21231" fmla="*/ 7334203 w 8830208"/>
              <a:gd name="connsiteY21231" fmla="*/ 8598579 h 8856097"/>
              <a:gd name="connsiteX21232" fmla="*/ 7344290 w 8830208"/>
              <a:gd name="connsiteY21232" fmla="*/ 8608104 h 8856097"/>
              <a:gd name="connsiteX21233" fmla="*/ 7348490 w 8830208"/>
              <a:gd name="connsiteY21233" fmla="*/ 8598579 h 8856097"/>
              <a:gd name="connsiteX21234" fmla="*/ 7338403 w 8830208"/>
              <a:gd name="connsiteY21234" fmla="*/ 8589054 h 8856097"/>
              <a:gd name="connsiteX21235" fmla="*/ 7334203 w 8830208"/>
              <a:gd name="connsiteY21235" fmla="*/ 8598579 h 8856097"/>
              <a:gd name="connsiteX21236" fmla="*/ 8677227 w 8830208"/>
              <a:gd name="connsiteY21236" fmla="*/ 8598579 h 8856097"/>
              <a:gd name="connsiteX21237" fmla="*/ 8686752 w 8830208"/>
              <a:gd name="connsiteY21237" fmla="*/ 8608104 h 8856097"/>
              <a:gd name="connsiteX21238" fmla="*/ 8696277 w 8830208"/>
              <a:gd name="connsiteY21238" fmla="*/ 8598579 h 8856097"/>
              <a:gd name="connsiteX21239" fmla="*/ 8686752 w 8830208"/>
              <a:gd name="connsiteY21239" fmla="*/ 8589054 h 8856097"/>
              <a:gd name="connsiteX21240" fmla="*/ 8677227 w 8830208"/>
              <a:gd name="connsiteY21240" fmla="*/ 8598579 h 8856097"/>
              <a:gd name="connsiteX21241" fmla="*/ 8772477 w 8830208"/>
              <a:gd name="connsiteY21241" fmla="*/ 8599141 h 8856097"/>
              <a:gd name="connsiteX21242" fmla="*/ 8782002 w 8830208"/>
              <a:gd name="connsiteY21242" fmla="*/ 8603342 h 8856097"/>
              <a:gd name="connsiteX21243" fmla="*/ 8791527 w 8830208"/>
              <a:gd name="connsiteY21243" fmla="*/ 8593255 h 8856097"/>
              <a:gd name="connsiteX21244" fmla="*/ 8782002 w 8830208"/>
              <a:gd name="connsiteY21244" fmla="*/ 8589054 h 8856097"/>
              <a:gd name="connsiteX21245" fmla="*/ 8772477 w 8830208"/>
              <a:gd name="connsiteY21245" fmla="*/ 8599141 h 8856097"/>
              <a:gd name="connsiteX21246" fmla="*/ 7562803 w 8830208"/>
              <a:gd name="connsiteY21246" fmla="*/ 8608104 h 8856097"/>
              <a:gd name="connsiteX21247" fmla="*/ 7572890 w 8830208"/>
              <a:gd name="connsiteY21247" fmla="*/ 8617629 h 8856097"/>
              <a:gd name="connsiteX21248" fmla="*/ 7577090 w 8830208"/>
              <a:gd name="connsiteY21248" fmla="*/ 8608104 h 8856097"/>
              <a:gd name="connsiteX21249" fmla="*/ 7567003 w 8830208"/>
              <a:gd name="connsiteY21249" fmla="*/ 8598579 h 8856097"/>
              <a:gd name="connsiteX21250" fmla="*/ 7562803 w 8830208"/>
              <a:gd name="connsiteY21250" fmla="*/ 8608104 h 8856097"/>
              <a:gd name="connsiteX21251" fmla="*/ 7877128 w 8830208"/>
              <a:gd name="connsiteY21251" fmla="*/ 8608104 h 8856097"/>
              <a:gd name="connsiteX21252" fmla="*/ 7886653 w 8830208"/>
              <a:gd name="connsiteY21252" fmla="*/ 8617629 h 8856097"/>
              <a:gd name="connsiteX21253" fmla="*/ 7896178 w 8830208"/>
              <a:gd name="connsiteY21253" fmla="*/ 8608104 h 8856097"/>
              <a:gd name="connsiteX21254" fmla="*/ 7886653 w 8830208"/>
              <a:gd name="connsiteY21254" fmla="*/ 8598579 h 8856097"/>
              <a:gd name="connsiteX21255" fmla="*/ 7877128 w 8830208"/>
              <a:gd name="connsiteY21255" fmla="*/ 8608104 h 8856097"/>
              <a:gd name="connsiteX21256" fmla="*/ 7786640 w 8830208"/>
              <a:gd name="connsiteY21256" fmla="*/ 8617629 h 8856097"/>
              <a:gd name="connsiteX21257" fmla="*/ 7796727 w 8830208"/>
              <a:gd name="connsiteY21257" fmla="*/ 8627154 h 8856097"/>
              <a:gd name="connsiteX21258" fmla="*/ 7800928 w 8830208"/>
              <a:gd name="connsiteY21258" fmla="*/ 8617629 h 8856097"/>
              <a:gd name="connsiteX21259" fmla="*/ 7790840 w 8830208"/>
              <a:gd name="connsiteY21259" fmla="*/ 8608104 h 8856097"/>
              <a:gd name="connsiteX21260" fmla="*/ 7786640 w 8830208"/>
              <a:gd name="connsiteY21260" fmla="*/ 8617629 h 8856097"/>
              <a:gd name="connsiteX21261" fmla="*/ 7024640 w 8830208"/>
              <a:gd name="connsiteY21261" fmla="*/ 8627154 h 8856097"/>
              <a:gd name="connsiteX21262" fmla="*/ 7034727 w 8830208"/>
              <a:gd name="connsiteY21262" fmla="*/ 8636679 h 8856097"/>
              <a:gd name="connsiteX21263" fmla="*/ 7038928 w 8830208"/>
              <a:gd name="connsiteY21263" fmla="*/ 8627154 h 8856097"/>
              <a:gd name="connsiteX21264" fmla="*/ 7028840 w 8830208"/>
              <a:gd name="connsiteY21264" fmla="*/ 8617629 h 8856097"/>
              <a:gd name="connsiteX21265" fmla="*/ 7024640 w 8830208"/>
              <a:gd name="connsiteY21265" fmla="*/ 8627154 h 8856097"/>
              <a:gd name="connsiteX21266" fmla="*/ 7110365 w 8830208"/>
              <a:gd name="connsiteY21266" fmla="*/ 8627154 h 8856097"/>
              <a:gd name="connsiteX21267" fmla="*/ 7120452 w 8830208"/>
              <a:gd name="connsiteY21267" fmla="*/ 8636679 h 8856097"/>
              <a:gd name="connsiteX21268" fmla="*/ 7124653 w 8830208"/>
              <a:gd name="connsiteY21268" fmla="*/ 8627154 h 8856097"/>
              <a:gd name="connsiteX21269" fmla="*/ 7114565 w 8830208"/>
              <a:gd name="connsiteY21269" fmla="*/ 8617629 h 8856097"/>
              <a:gd name="connsiteX21270" fmla="*/ 7110365 w 8830208"/>
              <a:gd name="connsiteY21270" fmla="*/ 8627154 h 8856097"/>
              <a:gd name="connsiteX21271" fmla="*/ 7696153 w 8830208"/>
              <a:gd name="connsiteY21271" fmla="*/ 8627716 h 8856097"/>
              <a:gd name="connsiteX21272" fmla="*/ 7705678 w 8830208"/>
              <a:gd name="connsiteY21272" fmla="*/ 8631917 h 8856097"/>
              <a:gd name="connsiteX21273" fmla="*/ 7715203 w 8830208"/>
              <a:gd name="connsiteY21273" fmla="*/ 8621830 h 8856097"/>
              <a:gd name="connsiteX21274" fmla="*/ 7705678 w 8830208"/>
              <a:gd name="connsiteY21274" fmla="*/ 8617629 h 8856097"/>
              <a:gd name="connsiteX21275" fmla="*/ 7696153 w 8830208"/>
              <a:gd name="connsiteY21275" fmla="*/ 8627716 h 8856097"/>
              <a:gd name="connsiteX21276" fmla="*/ 8110490 w 8830208"/>
              <a:gd name="connsiteY21276" fmla="*/ 8627154 h 8856097"/>
              <a:gd name="connsiteX21277" fmla="*/ 8120577 w 8830208"/>
              <a:gd name="connsiteY21277" fmla="*/ 8636679 h 8856097"/>
              <a:gd name="connsiteX21278" fmla="*/ 8124778 w 8830208"/>
              <a:gd name="connsiteY21278" fmla="*/ 8627154 h 8856097"/>
              <a:gd name="connsiteX21279" fmla="*/ 8114690 w 8830208"/>
              <a:gd name="connsiteY21279" fmla="*/ 8617629 h 8856097"/>
              <a:gd name="connsiteX21280" fmla="*/ 8110490 w 8830208"/>
              <a:gd name="connsiteY21280" fmla="*/ 8627154 h 8856097"/>
              <a:gd name="connsiteX21281" fmla="*/ 7600903 w 8830208"/>
              <a:gd name="connsiteY21281" fmla="*/ 8636679 h 8856097"/>
              <a:gd name="connsiteX21282" fmla="*/ 7610428 w 8830208"/>
              <a:gd name="connsiteY21282" fmla="*/ 8646204 h 8856097"/>
              <a:gd name="connsiteX21283" fmla="*/ 7619953 w 8830208"/>
              <a:gd name="connsiteY21283" fmla="*/ 8636679 h 8856097"/>
              <a:gd name="connsiteX21284" fmla="*/ 7610428 w 8830208"/>
              <a:gd name="connsiteY21284" fmla="*/ 8627154 h 8856097"/>
              <a:gd name="connsiteX21285" fmla="*/ 7600903 w 8830208"/>
              <a:gd name="connsiteY21285" fmla="*/ 8636679 h 8856097"/>
              <a:gd name="connsiteX21286" fmla="*/ 7829503 w 8830208"/>
              <a:gd name="connsiteY21286" fmla="*/ 8636679 h 8856097"/>
              <a:gd name="connsiteX21287" fmla="*/ 7839590 w 8830208"/>
              <a:gd name="connsiteY21287" fmla="*/ 8646204 h 8856097"/>
              <a:gd name="connsiteX21288" fmla="*/ 7843790 w 8830208"/>
              <a:gd name="connsiteY21288" fmla="*/ 8636679 h 8856097"/>
              <a:gd name="connsiteX21289" fmla="*/ 7833703 w 8830208"/>
              <a:gd name="connsiteY21289" fmla="*/ 8627154 h 8856097"/>
              <a:gd name="connsiteX21290" fmla="*/ 7829503 w 8830208"/>
              <a:gd name="connsiteY21290" fmla="*/ 8636679 h 8856097"/>
              <a:gd name="connsiteX21291" fmla="*/ 7062740 w 8830208"/>
              <a:gd name="connsiteY21291" fmla="*/ 8646204 h 8856097"/>
              <a:gd name="connsiteX21292" fmla="*/ 7072827 w 8830208"/>
              <a:gd name="connsiteY21292" fmla="*/ 8655729 h 8856097"/>
              <a:gd name="connsiteX21293" fmla="*/ 7077028 w 8830208"/>
              <a:gd name="connsiteY21293" fmla="*/ 8646204 h 8856097"/>
              <a:gd name="connsiteX21294" fmla="*/ 7066940 w 8830208"/>
              <a:gd name="connsiteY21294" fmla="*/ 8636679 h 8856097"/>
              <a:gd name="connsiteX21295" fmla="*/ 7062740 w 8830208"/>
              <a:gd name="connsiteY21295" fmla="*/ 8646204 h 8856097"/>
              <a:gd name="connsiteX21296" fmla="*/ 7505653 w 8830208"/>
              <a:gd name="connsiteY21296" fmla="*/ 8646204 h 8856097"/>
              <a:gd name="connsiteX21297" fmla="*/ 7515178 w 8830208"/>
              <a:gd name="connsiteY21297" fmla="*/ 8655729 h 8856097"/>
              <a:gd name="connsiteX21298" fmla="*/ 7524703 w 8830208"/>
              <a:gd name="connsiteY21298" fmla="*/ 8646204 h 8856097"/>
              <a:gd name="connsiteX21299" fmla="*/ 7515178 w 8830208"/>
              <a:gd name="connsiteY21299" fmla="*/ 8636679 h 8856097"/>
              <a:gd name="connsiteX21300" fmla="*/ 7505653 w 8830208"/>
              <a:gd name="connsiteY21300" fmla="*/ 8646204 h 8856097"/>
              <a:gd name="connsiteX21301" fmla="*/ 7734253 w 8830208"/>
              <a:gd name="connsiteY21301" fmla="*/ 8646204 h 8856097"/>
              <a:gd name="connsiteX21302" fmla="*/ 7744340 w 8830208"/>
              <a:gd name="connsiteY21302" fmla="*/ 8655729 h 8856097"/>
              <a:gd name="connsiteX21303" fmla="*/ 7748540 w 8830208"/>
              <a:gd name="connsiteY21303" fmla="*/ 8646204 h 8856097"/>
              <a:gd name="connsiteX21304" fmla="*/ 7738453 w 8830208"/>
              <a:gd name="connsiteY21304" fmla="*/ 8636679 h 8856097"/>
              <a:gd name="connsiteX21305" fmla="*/ 7734253 w 8830208"/>
              <a:gd name="connsiteY21305" fmla="*/ 8646204 h 8856097"/>
              <a:gd name="connsiteX21306" fmla="*/ 7962853 w 8830208"/>
              <a:gd name="connsiteY21306" fmla="*/ 8656291 h 8856097"/>
              <a:gd name="connsiteX21307" fmla="*/ 7972378 w 8830208"/>
              <a:gd name="connsiteY21307" fmla="*/ 8660492 h 8856097"/>
              <a:gd name="connsiteX21308" fmla="*/ 7981903 w 8830208"/>
              <a:gd name="connsiteY21308" fmla="*/ 8650405 h 8856097"/>
              <a:gd name="connsiteX21309" fmla="*/ 7972378 w 8830208"/>
              <a:gd name="connsiteY21309" fmla="*/ 8646204 h 8856097"/>
              <a:gd name="connsiteX21310" fmla="*/ 7962853 w 8830208"/>
              <a:gd name="connsiteY21310" fmla="*/ 8656291 h 8856097"/>
              <a:gd name="connsiteX21311" fmla="*/ 7191328 w 8830208"/>
              <a:gd name="connsiteY21311" fmla="*/ 8665254 h 8856097"/>
              <a:gd name="connsiteX21312" fmla="*/ 7201415 w 8830208"/>
              <a:gd name="connsiteY21312" fmla="*/ 8674779 h 8856097"/>
              <a:gd name="connsiteX21313" fmla="*/ 7205615 w 8830208"/>
              <a:gd name="connsiteY21313" fmla="*/ 8665254 h 8856097"/>
              <a:gd name="connsiteX21314" fmla="*/ 7195528 w 8830208"/>
              <a:gd name="connsiteY21314" fmla="*/ 8655729 h 8856097"/>
              <a:gd name="connsiteX21315" fmla="*/ 7191328 w 8830208"/>
              <a:gd name="connsiteY21315" fmla="*/ 8665254 h 8856097"/>
              <a:gd name="connsiteX21316" fmla="*/ 7362778 w 8830208"/>
              <a:gd name="connsiteY21316" fmla="*/ 8665254 h 8856097"/>
              <a:gd name="connsiteX21317" fmla="*/ 7372865 w 8830208"/>
              <a:gd name="connsiteY21317" fmla="*/ 8674779 h 8856097"/>
              <a:gd name="connsiteX21318" fmla="*/ 7377065 w 8830208"/>
              <a:gd name="connsiteY21318" fmla="*/ 8665254 h 8856097"/>
              <a:gd name="connsiteX21319" fmla="*/ 7366978 w 8830208"/>
              <a:gd name="connsiteY21319" fmla="*/ 8655729 h 8856097"/>
              <a:gd name="connsiteX21320" fmla="*/ 7362778 w 8830208"/>
              <a:gd name="connsiteY21320" fmla="*/ 8665254 h 8856097"/>
              <a:gd name="connsiteX21321" fmla="*/ 7872365 w 8830208"/>
              <a:gd name="connsiteY21321" fmla="*/ 8665254 h 8856097"/>
              <a:gd name="connsiteX21322" fmla="*/ 7882452 w 8830208"/>
              <a:gd name="connsiteY21322" fmla="*/ 8674779 h 8856097"/>
              <a:gd name="connsiteX21323" fmla="*/ 7886653 w 8830208"/>
              <a:gd name="connsiteY21323" fmla="*/ 8665254 h 8856097"/>
              <a:gd name="connsiteX21324" fmla="*/ 7876565 w 8830208"/>
              <a:gd name="connsiteY21324" fmla="*/ 8655729 h 8856097"/>
              <a:gd name="connsiteX21325" fmla="*/ 7872365 w 8830208"/>
              <a:gd name="connsiteY21325" fmla="*/ 8665254 h 8856097"/>
              <a:gd name="connsiteX21326" fmla="*/ 7148465 w 8830208"/>
              <a:gd name="connsiteY21326" fmla="*/ 8693829 h 8856097"/>
              <a:gd name="connsiteX21327" fmla="*/ 7158552 w 8830208"/>
              <a:gd name="connsiteY21327" fmla="*/ 8703354 h 8856097"/>
              <a:gd name="connsiteX21328" fmla="*/ 7162753 w 8830208"/>
              <a:gd name="connsiteY21328" fmla="*/ 8693829 h 8856097"/>
              <a:gd name="connsiteX21329" fmla="*/ 7152665 w 8830208"/>
              <a:gd name="connsiteY21329" fmla="*/ 8684304 h 8856097"/>
              <a:gd name="connsiteX21330" fmla="*/ 7148465 w 8830208"/>
              <a:gd name="connsiteY21330" fmla="*/ 8693829 h 8856097"/>
              <a:gd name="connsiteX21331" fmla="*/ 7229428 w 8830208"/>
              <a:gd name="connsiteY21331" fmla="*/ 8693829 h 8856097"/>
              <a:gd name="connsiteX21332" fmla="*/ 7238953 w 8830208"/>
              <a:gd name="connsiteY21332" fmla="*/ 8703354 h 8856097"/>
              <a:gd name="connsiteX21333" fmla="*/ 7248478 w 8830208"/>
              <a:gd name="connsiteY21333" fmla="*/ 8693829 h 8856097"/>
              <a:gd name="connsiteX21334" fmla="*/ 7238953 w 8830208"/>
              <a:gd name="connsiteY21334" fmla="*/ 8684304 h 8856097"/>
              <a:gd name="connsiteX21335" fmla="*/ 7229428 w 8830208"/>
              <a:gd name="connsiteY21335" fmla="*/ 8693829 h 8856097"/>
              <a:gd name="connsiteX21336" fmla="*/ 7319915 w 8830208"/>
              <a:gd name="connsiteY21336" fmla="*/ 8693829 h 8856097"/>
              <a:gd name="connsiteX21337" fmla="*/ 7324115 w 8830208"/>
              <a:gd name="connsiteY21337" fmla="*/ 8703354 h 8856097"/>
              <a:gd name="connsiteX21338" fmla="*/ 7334203 w 8830208"/>
              <a:gd name="connsiteY21338" fmla="*/ 8693829 h 8856097"/>
              <a:gd name="connsiteX21339" fmla="*/ 7330002 w 8830208"/>
              <a:gd name="connsiteY21339" fmla="*/ 8684304 h 8856097"/>
              <a:gd name="connsiteX21340" fmla="*/ 7319915 w 8830208"/>
              <a:gd name="connsiteY21340" fmla="*/ 8693829 h 8856097"/>
              <a:gd name="connsiteX21341" fmla="*/ 7815215 w 8830208"/>
              <a:gd name="connsiteY21341" fmla="*/ 8693829 h 8856097"/>
              <a:gd name="connsiteX21342" fmla="*/ 7825302 w 8830208"/>
              <a:gd name="connsiteY21342" fmla="*/ 8703354 h 8856097"/>
              <a:gd name="connsiteX21343" fmla="*/ 7829503 w 8830208"/>
              <a:gd name="connsiteY21343" fmla="*/ 8693829 h 8856097"/>
              <a:gd name="connsiteX21344" fmla="*/ 7819415 w 8830208"/>
              <a:gd name="connsiteY21344" fmla="*/ 8684304 h 8856097"/>
              <a:gd name="connsiteX21345" fmla="*/ 7815215 w 8830208"/>
              <a:gd name="connsiteY21345" fmla="*/ 8693829 h 8856097"/>
              <a:gd name="connsiteX21346" fmla="*/ 8039053 w 8830208"/>
              <a:gd name="connsiteY21346" fmla="*/ 8693829 h 8856097"/>
              <a:gd name="connsiteX21347" fmla="*/ 8049140 w 8830208"/>
              <a:gd name="connsiteY21347" fmla="*/ 8703354 h 8856097"/>
              <a:gd name="connsiteX21348" fmla="*/ 8053340 w 8830208"/>
              <a:gd name="connsiteY21348" fmla="*/ 8693829 h 8856097"/>
              <a:gd name="connsiteX21349" fmla="*/ 8043253 w 8830208"/>
              <a:gd name="connsiteY21349" fmla="*/ 8684304 h 8856097"/>
              <a:gd name="connsiteX21350" fmla="*/ 8039053 w 8830208"/>
              <a:gd name="connsiteY21350" fmla="*/ 8693829 h 8856097"/>
              <a:gd name="connsiteX21351" fmla="*/ 7186565 w 8830208"/>
              <a:gd name="connsiteY21351" fmla="*/ 8712879 h 8856097"/>
              <a:gd name="connsiteX21352" fmla="*/ 7196652 w 8830208"/>
              <a:gd name="connsiteY21352" fmla="*/ 8722404 h 8856097"/>
              <a:gd name="connsiteX21353" fmla="*/ 7200853 w 8830208"/>
              <a:gd name="connsiteY21353" fmla="*/ 8712879 h 8856097"/>
              <a:gd name="connsiteX21354" fmla="*/ 7190765 w 8830208"/>
              <a:gd name="connsiteY21354" fmla="*/ 8703354 h 8856097"/>
              <a:gd name="connsiteX21355" fmla="*/ 7186565 w 8830208"/>
              <a:gd name="connsiteY21355" fmla="*/ 8712879 h 8856097"/>
              <a:gd name="connsiteX21356" fmla="*/ 7534228 w 8830208"/>
              <a:gd name="connsiteY21356" fmla="*/ 8712879 h 8856097"/>
              <a:gd name="connsiteX21357" fmla="*/ 7543753 w 8830208"/>
              <a:gd name="connsiteY21357" fmla="*/ 8722404 h 8856097"/>
              <a:gd name="connsiteX21358" fmla="*/ 7553278 w 8830208"/>
              <a:gd name="connsiteY21358" fmla="*/ 8712879 h 8856097"/>
              <a:gd name="connsiteX21359" fmla="*/ 7543753 w 8830208"/>
              <a:gd name="connsiteY21359" fmla="*/ 8703354 h 8856097"/>
              <a:gd name="connsiteX21360" fmla="*/ 7534228 w 8830208"/>
              <a:gd name="connsiteY21360" fmla="*/ 8712879 h 8856097"/>
              <a:gd name="connsiteX21361" fmla="*/ 7629478 w 8830208"/>
              <a:gd name="connsiteY21361" fmla="*/ 8713441 h 8856097"/>
              <a:gd name="connsiteX21362" fmla="*/ 7639003 w 8830208"/>
              <a:gd name="connsiteY21362" fmla="*/ 8717642 h 8856097"/>
              <a:gd name="connsiteX21363" fmla="*/ 7648528 w 8830208"/>
              <a:gd name="connsiteY21363" fmla="*/ 8707555 h 8856097"/>
              <a:gd name="connsiteX21364" fmla="*/ 7639003 w 8830208"/>
              <a:gd name="connsiteY21364" fmla="*/ 8703354 h 8856097"/>
              <a:gd name="connsiteX21365" fmla="*/ 7629478 w 8830208"/>
              <a:gd name="connsiteY21365" fmla="*/ 8713441 h 8856097"/>
              <a:gd name="connsiteX21366" fmla="*/ 7758065 w 8830208"/>
              <a:gd name="connsiteY21366" fmla="*/ 8722404 h 8856097"/>
              <a:gd name="connsiteX21367" fmla="*/ 7768152 w 8830208"/>
              <a:gd name="connsiteY21367" fmla="*/ 8731929 h 8856097"/>
              <a:gd name="connsiteX21368" fmla="*/ 7772353 w 8830208"/>
              <a:gd name="connsiteY21368" fmla="*/ 8722404 h 8856097"/>
              <a:gd name="connsiteX21369" fmla="*/ 7762265 w 8830208"/>
              <a:gd name="connsiteY21369" fmla="*/ 8712879 h 8856097"/>
              <a:gd name="connsiteX21370" fmla="*/ 7758065 w 8830208"/>
              <a:gd name="connsiteY21370" fmla="*/ 8722404 h 8856097"/>
              <a:gd name="connsiteX21371" fmla="*/ 8267653 w 8830208"/>
              <a:gd name="connsiteY21371" fmla="*/ 8722404 h 8856097"/>
              <a:gd name="connsiteX21372" fmla="*/ 8277178 w 8830208"/>
              <a:gd name="connsiteY21372" fmla="*/ 8731929 h 8856097"/>
              <a:gd name="connsiteX21373" fmla="*/ 8286703 w 8830208"/>
              <a:gd name="connsiteY21373" fmla="*/ 8722404 h 8856097"/>
              <a:gd name="connsiteX21374" fmla="*/ 8277178 w 8830208"/>
              <a:gd name="connsiteY21374" fmla="*/ 8712879 h 8856097"/>
              <a:gd name="connsiteX21375" fmla="*/ 8267653 w 8830208"/>
              <a:gd name="connsiteY21375" fmla="*/ 8722404 h 8856097"/>
              <a:gd name="connsiteX21376" fmla="*/ 7572328 w 8830208"/>
              <a:gd name="connsiteY21376" fmla="*/ 8731929 h 8856097"/>
              <a:gd name="connsiteX21377" fmla="*/ 7582415 w 8830208"/>
              <a:gd name="connsiteY21377" fmla="*/ 8741454 h 8856097"/>
              <a:gd name="connsiteX21378" fmla="*/ 7586615 w 8830208"/>
              <a:gd name="connsiteY21378" fmla="*/ 8731929 h 8856097"/>
              <a:gd name="connsiteX21379" fmla="*/ 7576528 w 8830208"/>
              <a:gd name="connsiteY21379" fmla="*/ 8722404 h 8856097"/>
              <a:gd name="connsiteX21380" fmla="*/ 7572328 w 8830208"/>
              <a:gd name="connsiteY21380" fmla="*/ 8731929 h 8856097"/>
              <a:gd name="connsiteX21381" fmla="*/ 8686752 w 8830208"/>
              <a:gd name="connsiteY21381" fmla="*/ 8732491 h 8856097"/>
              <a:gd name="connsiteX21382" fmla="*/ 8696277 w 8830208"/>
              <a:gd name="connsiteY21382" fmla="*/ 8736692 h 8856097"/>
              <a:gd name="connsiteX21383" fmla="*/ 8705802 w 8830208"/>
              <a:gd name="connsiteY21383" fmla="*/ 8726605 h 8856097"/>
              <a:gd name="connsiteX21384" fmla="*/ 8696277 w 8830208"/>
              <a:gd name="connsiteY21384" fmla="*/ 8722404 h 8856097"/>
              <a:gd name="connsiteX21385" fmla="*/ 8686752 w 8830208"/>
              <a:gd name="connsiteY21385" fmla="*/ 8732491 h 8856097"/>
              <a:gd name="connsiteX21386" fmla="*/ 7310390 w 8830208"/>
              <a:gd name="connsiteY21386" fmla="*/ 8741454 h 8856097"/>
              <a:gd name="connsiteX21387" fmla="*/ 7320477 w 8830208"/>
              <a:gd name="connsiteY21387" fmla="*/ 8750979 h 8856097"/>
              <a:gd name="connsiteX21388" fmla="*/ 7324678 w 8830208"/>
              <a:gd name="connsiteY21388" fmla="*/ 8741454 h 8856097"/>
              <a:gd name="connsiteX21389" fmla="*/ 7314590 w 8830208"/>
              <a:gd name="connsiteY21389" fmla="*/ 8731929 h 8856097"/>
              <a:gd name="connsiteX21390" fmla="*/ 7310390 w 8830208"/>
              <a:gd name="connsiteY21390" fmla="*/ 8741454 h 8856097"/>
              <a:gd name="connsiteX21391" fmla="*/ 7800928 w 8830208"/>
              <a:gd name="connsiteY21391" fmla="*/ 8741454 h 8856097"/>
              <a:gd name="connsiteX21392" fmla="*/ 7811015 w 8830208"/>
              <a:gd name="connsiteY21392" fmla="*/ 8750979 h 8856097"/>
              <a:gd name="connsiteX21393" fmla="*/ 7815215 w 8830208"/>
              <a:gd name="connsiteY21393" fmla="*/ 8741454 h 8856097"/>
              <a:gd name="connsiteX21394" fmla="*/ 7805128 w 8830208"/>
              <a:gd name="connsiteY21394" fmla="*/ 8731929 h 8856097"/>
              <a:gd name="connsiteX21395" fmla="*/ 7800928 w 8830208"/>
              <a:gd name="connsiteY21395" fmla="*/ 8741454 h 8856097"/>
              <a:gd name="connsiteX21396" fmla="*/ 7896178 w 8830208"/>
              <a:gd name="connsiteY21396" fmla="*/ 8742016 h 8856097"/>
              <a:gd name="connsiteX21397" fmla="*/ 7905703 w 8830208"/>
              <a:gd name="connsiteY21397" fmla="*/ 8746217 h 8856097"/>
              <a:gd name="connsiteX21398" fmla="*/ 7915228 w 8830208"/>
              <a:gd name="connsiteY21398" fmla="*/ 8736130 h 8856097"/>
              <a:gd name="connsiteX21399" fmla="*/ 7905703 w 8830208"/>
              <a:gd name="connsiteY21399" fmla="*/ 8731929 h 8856097"/>
              <a:gd name="connsiteX21400" fmla="*/ 7896178 w 8830208"/>
              <a:gd name="connsiteY21400" fmla="*/ 8742016 h 8856097"/>
              <a:gd name="connsiteX21401" fmla="*/ 8115253 w 8830208"/>
              <a:gd name="connsiteY21401" fmla="*/ 8741454 h 8856097"/>
              <a:gd name="connsiteX21402" fmla="*/ 8125340 w 8830208"/>
              <a:gd name="connsiteY21402" fmla="*/ 8750979 h 8856097"/>
              <a:gd name="connsiteX21403" fmla="*/ 8129540 w 8830208"/>
              <a:gd name="connsiteY21403" fmla="*/ 8741454 h 8856097"/>
              <a:gd name="connsiteX21404" fmla="*/ 8119453 w 8830208"/>
              <a:gd name="connsiteY21404" fmla="*/ 8731929 h 8856097"/>
              <a:gd name="connsiteX21405" fmla="*/ 8115253 w 8830208"/>
              <a:gd name="connsiteY21405" fmla="*/ 8741454 h 8856097"/>
              <a:gd name="connsiteX21406" fmla="*/ 7705678 w 8830208"/>
              <a:gd name="connsiteY21406" fmla="*/ 8750979 h 8856097"/>
              <a:gd name="connsiteX21407" fmla="*/ 7715765 w 8830208"/>
              <a:gd name="connsiteY21407" fmla="*/ 8760504 h 8856097"/>
              <a:gd name="connsiteX21408" fmla="*/ 7719965 w 8830208"/>
              <a:gd name="connsiteY21408" fmla="*/ 8750979 h 8856097"/>
              <a:gd name="connsiteX21409" fmla="*/ 7709878 w 8830208"/>
              <a:gd name="connsiteY21409" fmla="*/ 8741454 h 8856097"/>
              <a:gd name="connsiteX21410" fmla="*/ 7705678 w 8830208"/>
              <a:gd name="connsiteY21410" fmla="*/ 8750979 h 8856097"/>
              <a:gd name="connsiteX21411" fmla="*/ 8020003 w 8830208"/>
              <a:gd name="connsiteY21411" fmla="*/ 8750979 h 8856097"/>
              <a:gd name="connsiteX21412" fmla="*/ 8029528 w 8830208"/>
              <a:gd name="connsiteY21412" fmla="*/ 8760504 h 8856097"/>
              <a:gd name="connsiteX21413" fmla="*/ 8039053 w 8830208"/>
              <a:gd name="connsiteY21413" fmla="*/ 8750979 h 8856097"/>
              <a:gd name="connsiteX21414" fmla="*/ 8029528 w 8830208"/>
              <a:gd name="connsiteY21414" fmla="*/ 8741454 h 8856097"/>
              <a:gd name="connsiteX21415" fmla="*/ 8020003 w 8830208"/>
              <a:gd name="connsiteY21415" fmla="*/ 8750979 h 8856097"/>
              <a:gd name="connsiteX21416" fmla="*/ 8310515 w 8830208"/>
              <a:gd name="connsiteY21416" fmla="*/ 8750979 h 8856097"/>
              <a:gd name="connsiteX21417" fmla="*/ 8320602 w 8830208"/>
              <a:gd name="connsiteY21417" fmla="*/ 8760504 h 8856097"/>
              <a:gd name="connsiteX21418" fmla="*/ 8324803 w 8830208"/>
              <a:gd name="connsiteY21418" fmla="*/ 8750979 h 8856097"/>
              <a:gd name="connsiteX21419" fmla="*/ 8314715 w 8830208"/>
              <a:gd name="connsiteY21419" fmla="*/ 8741454 h 8856097"/>
              <a:gd name="connsiteX21420" fmla="*/ 8310515 w 8830208"/>
              <a:gd name="connsiteY21420" fmla="*/ 8750979 h 8856097"/>
              <a:gd name="connsiteX21421" fmla="*/ 7839028 w 8830208"/>
              <a:gd name="connsiteY21421" fmla="*/ 8760504 h 8856097"/>
              <a:gd name="connsiteX21422" fmla="*/ 7849115 w 8830208"/>
              <a:gd name="connsiteY21422" fmla="*/ 8770029 h 8856097"/>
              <a:gd name="connsiteX21423" fmla="*/ 7853315 w 8830208"/>
              <a:gd name="connsiteY21423" fmla="*/ 8760504 h 8856097"/>
              <a:gd name="connsiteX21424" fmla="*/ 7843228 w 8830208"/>
              <a:gd name="connsiteY21424" fmla="*/ 8750979 h 8856097"/>
              <a:gd name="connsiteX21425" fmla="*/ 7839028 w 8830208"/>
              <a:gd name="connsiteY21425" fmla="*/ 8760504 h 8856097"/>
              <a:gd name="connsiteX21426" fmla="*/ 7743778 w 8830208"/>
              <a:gd name="connsiteY21426" fmla="*/ 8770029 h 8856097"/>
              <a:gd name="connsiteX21427" fmla="*/ 7753865 w 8830208"/>
              <a:gd name="connsiteY21427" fmla="*/ 8779554 h 8856097"/>
              <a:gd name="connsiteX21428" fmla="*/ 7758065 w 8830208"/>
              <a:gd name="connsiteY21428" fmla="*/ 8770029 h 8856097"/>
              <a:gd name="connsiteX21429" fmla="*/ 7747978 w 8830208"/>
              <a:gd name="connsiteY21429" fmla="*/ 8760504 h 8856097"/>
              <a:gd name="connsiteX21430" fmla="*/ 7743778 w 8830208"/>
              <a:gd name="connsiteY21430" fmla="*/ 8770029 h 8856097"/>
              <a:gd name="connsiteX21431" fmla="*/ 8058103 w 8830208"/>
              <a:gd name="connsiteY21431" fmla="*/ 8770029 h 8856097"/>
              <a:gd name="connsiteX21432" fmla="*/ 8067628 w 8830208"/>
              <a:gd name="connsiteY21432" fmla="*/ 8779554 h 8856097"/>
              <a:gd name="connsiteX21433" fmla="*/ 8077153 w 8830208"/>
              <a:gd name="connsiteY21433" fmla="*/ 8770029 h 8856097"/>
              <a:gd name="connsiteX21434" fmla="*/ 8067628 w 8830208"/>
              <a:gd name="connsiteY21434" fmla="*/ 8760504 h 8856097"/>
              <a:gd name="connsiteX21435" fmla="*/ 8058103 w 8830208"/>
              <a:gd name="connsiteY21435" fmla="*/ 8770029 h 8856097"/>
              <a:gd name="connsiteX21436" fmla="*/ 7567565 w 8830208"/>
              <a:gd name="connsiteY21436" fmla="*/ 8779554 h 8856097"/>
              <a:gd name="connsiteX21437" fmla="*/ 7577652 w 8830208"/>
              <a:gd name="connsiteY21437" fmla="*/ 8789079 h 8856097"/>
              <a:gd name="connsiteX21438" fmla="*/ 7581853 w 8830208"/>
              <a:gd name="connsiteY21438" fmla="*/ 8779554 h 8856097"/>
              <a:gd name="connsiteX21439" fmla="*/ 7571765 w 8830208"/>
              <a:gd name="connsiteY21439" fmla="*/ 8770029 h 8856097"/>
              <a:gd name="connsiteX21440" fmla="*/ 7567565 w 8830208"/>
              <a:gd name="connsiteY21440" fmla="*/ 8779554 h 8856097"/>
              <a:gd name="connsiteX21441" fmla="*/ 7648528 w 8830208"/>
              <a:gd name="connsiteY21441" fmla="*/ 8779554 h 8856097"/>
              <a:gd name="connsiteX21442" fmla="*/ 7658053 w 8830208"/>
              <a:gd name="connsiteY21442" fmla="*/ 8789079 h 8856097"/>
              <a:gd name="connsiteX21443" fmla="*/ 7667578 w 8830208"/>
              <a:gd name="connsiteY21443" fmla="*/ 8779554 h 8856097"/>
              <a:gd name="connsiteX21444" fmla="*/ 7658053 w 8830208"/>
              <a:gd name="connsiteY21444" fmla="*/ 8770029 h 8856097"/>
              <a:gd name="connsiteX21445" fmla="*/ 7648528 w 8830208"/>
              <a:gd name="connsiteY21445" fmla="*/ 8779554 h 8856097"/>
              <a:gd name="connsiteX21446" fmla="*/ 7962853 w 8830208"/>
              <a:gd name="connsiteY21446" fmla="*/ 8779554 h 8856097"/>
              <a:gd name="connsiteX21447" fmla="*/ 7972378 w 8830208"/>
              <a:gd name="connsiteY21447" fmla="*/ 8789079 h 8856097"/>
              <a:gd name="connsiteX21448" fmla="*/ 7981903 w 8830208"/>
              <a:gd name="connsiteY21448" fmla="*/ 8779554 h 8856097"/>
              <a:gd name="connsiteX21449" fmla="*/ 7972378 w 8830208"/>
              <a:gd name="connsiteY21449" fmla="*/ 8770029 h 8856097"/>
              <a:gd name="connsiteX21450" fmla="*/ 7962853 w 8830208"/>
              <a:gd name="connsiteY21450" fmla="*/ 8779554 h 8856097"/>
              <a:gd name="connsiteX21451" fmla="*/ 7877128 w 8830208"/>
              <a:gd name="connsiteY21451" fmla="*/ 8789079 h 8856097"/>
              <a:gd name="connsiteX21452" fmla="*/ 7886653 w 8830208"/>
              <a:gd name="connsiteY21452" fmla="*/ 8798604 h 8856097"/>
              <a:gd name="connsiteX21453" fmla="*/ 7896178 w 8830208"/>
              <a:gd name="connsiteY21453" fmla="*/ 8789079 h 8856097"/>
              <a:gd name="connsiteX21454" fmla="*/ 7886653 w 8830208"/>
              <a:gd name="connsiteY21454" fmla="*/ 8779554 h 8856097"/>
              <a:gd name="connsiteX21455" fmla="*/ 7877128 w 8830208"/>
              <a:gd name="connsiteY21455" fmla="*/ 8789079 h 8856097"/>
              <a:gd name="connsiteX21456" fmla="*/ 8191453 w 8830208"/>
              <a:gd name="connsiteY21456" fmla="*/ 8789079 h 8856097"/>
              <a:gd name="connsiteX21457" fmla="*/ 8201540 w 8830208"/>
              <a:gd name="connsiteY21457" fmla="*/ 8798604 h 8856097"/>
              <a:gd name="connsiteX21458" fmla="*/ 8205740 w 8830208"/>
              <a:gd name="connsiteY21458" fmla="*/ 8789079 h 8856097"/>
              <a:gd name="connsiteX21459" fmla="*/ 8195653 w 8830208"/>
              <a:gd name="connsiteY21459" fmla="*/ 8779554 h 8856097"/>
              <a:gd name="connsiteX21460" fmla="*/ 8191453 w 8830208"/>
              <a:gd name="connsiteY21460" fmla="*/ 8789079 h 8856097"/>
              <a:gd name="connsiteX21461" fmla="*/ 7686628 w 8830208"/>
              <a:gd name="connsiteY21461" fmla="*/ 8798604 h 8856097"/>
              <a:gd name="connsiteX21462" fmla="*/ 7696715 w 8830208"/>
              <a:gd name="connsiteY21462" fmla="*/ 8808129 h 8856097"/>
              <a:gd name="connsiteX21463" fmla="*/ 7700915 w 8830208"/>
              <a:gd name="connsiteY21463" fmla="*/ 8798604 h 8856097"/>
              <a:gd name="connsiteX21464" fmla="*/ 7690828 w 8830208"/>
              <a:gd name="connsiteY21464" fmla="*/ 8789079 h 8856097"/>
              <a:gd name="connsiteX21465" fmla="*/ 7686628 w 8830208"/>
              <a:gd name="connsiteY21465" fmla="*/ 8798604 h 8856097"/>
              <a:gd name="connsiteX21466" fmla="*/ 7781878 w 8830208"/>
              <a:gd name="connsiteY21466" fmla="*/ 8798604 h 8856097"/>
              <a:gd name="connsiteX21467" fmla="*/ 7791403 w 8830208"/>
              <a:gd name="connsiteY21467" fmla="*/ 8808129 h 8856097"/>
              <a:gd name="connsiteX21468" fmla="*/ 7800928 w 8830208"/>
              <a:gd name="connsiteY21468" fmla="*/ 8798604 h 8856097"/>
              <a:gd name="connsiteX21469" fmla="*/ 7791403 w 8830208"/>
              <a:gd name="connsiteY21469" fmla="*/ 8789079 h 8856097"/>
              <a:gd name="connsiteX21470" fmla="*/ 7781878 w 8830208"/>
              <a:gd name="connsiteY21470" fmla="*/ 8798604 h 8856097"/>
              <a:gd name="connsiteX21471" fmla="*/ 8000953 w 8830208"/>
              <a:gd name="connsiteY21471" fmla="*/ 8798604 h 8856097"/>
              <a:gd name="connsiteX21472" fmla="*/ 8011040 w 8830208"/>
              <a:gd name="connsiteY21472" fmla="*/ 8808129 h 8856097"/>
              <a:gd name="connsiteX21473" fmla="*/ 8015240 w 8830208"/>
              <a:gd name="connsiteY21473" fmla="*/ 8798604 h 8856097"/>
              <a:gd name="connsiteX21474" fmla="*/ 8005153 w 8830208"/>
              <a:gd name="connsiteY21474" fmla="*/ 8789079 h 8856097"/>
              <a:gd name="connsiteX21475" fmla="*/ 8000953 w 8830208"/>
              <a:gd name="connsiteY21475" fmla="*/ 8798604 h 8856097"/>
              <a:gd name="connsiteX21476" fmla="*/ 8105728 w 8830208"/>
              <a:gd name="connsiteY21476" fmla="*/ 8799166 h 8856097"/>
              <a:gd name="connsiteX21477" fmla="*/ 8115253 w 8830208"/>
              <a:gd name="connsiteY21477" fmla="*/ 8803367 h 8856097"/>
              <a:gd name="connsiteX21478" fmla="*/ 8124778 w 8830208"/>
              <a:gd name="connsiteY21478" fmla="*/ 8793280 h 8856097"/>
              <a:gd name="connsiteX21479" fmla="*/ 8115253 w 8830208"/>
              <a:gd name="connsiteY21479" fmla="*/ 8789079 h 8856097"/>
              <a:gd name="connsiteX21480" fmla="*/ 8105728 w 8830208"/>
              <a:gd name="connsiteY21480" fmla="*/ 8799166 h 8856097"/>
              <a:gd name="connsiteX21481" fmla="*/ 8401002 w 8830208"/>
              <a:gd name="connsiteY21481" fmla="*/ 8798604 h 8856097"/>
              <a:gd name="connsiteX21482" fmla="*/ 8411090 w 8830208"/>
              <a:gd name="connsiteY21482" fmla="*/ 8808129 h 8856097"/>
              <a:gd name="connsiteX21483" fmla="*/ 8415290 w 8830208"/>
              <a:gd name="connsiteY21483" fmla="*/ 8798604 h 8856097"/>
              <a:gd name="connsiteX21484" fmla="*/ 8405203 w 8830208"/>
              <a:gd name="connsiteY21484" fmla="*/ 8789079 h 8856097"/>
              <a:gd name="connsiteX21485" fmla="*/ 8401002 w 8830208"/>
              <a:gd name="connsiteY21485" fmla="*/ 8798604 h 8856097"/>
              <a:gd name="connsiteX21486" fmla="*/ 7915228 w 8830208"/>
              <a:gd name="connsiteY21486" fmla="*/ 8808129 h 8856097"/>
              <a:gd name="connsiteX21487" fmla="*/ 7925315 w 8830208"/>
              <a:gd name="connsiteY21487" fmla="*/ 8817654 h 8856097"/>
              <a:gd name="connsiteX21488" fmla="*/ 7929515 w 8830208"/>
              <a:gd name="connsiteY21488" fmla="*/ 8808129 h 8856097"/>
              <a:gd name="connsiteX21489" fmla="*/ 7919428 w 8830208"/>
              <a:gd name="connsiteY21489" fmla="*/ 8798604 h 8856097"/>
              <a:gd name="connsiteX21490" fmla="*/ 7915228 w 8830208"/>
              <a:gd name="connsiteY21490" fmla="*/ 8808129 h 8856097"/>
              <a:gd name="connsiteX21491" fmla="*/ 7829503 w 8830208"/>
              <a:gd name="connsiteY21491" fmla="*/ 8817654 h 8856097"/>
              <a:gd name="connsiteX21492" fmla="*/ 7839590 w 8830208"/>
              <a:gd name="connsiteY21492" fmla="*/ 8827179 h 8856097"/>
              <a:gd name="connsiteX21493" fmla="*/ 7843790 w 8830208"/>
              <a:gd name="connsiteY21493" fmla="*/ 8817654 h 8856097"/>
              <a:gd name="connsiteX21494" fmla="*/ 7833703 w 8830208"/>
              <a:gd name="connsiteY21494" fmla="*/ 8808129 h 8856097"/>
              <a:gd name="connsiteX21495" fmla="*/ 7829503 w 8830208"/>
              <a:gd name="connsiteY21495" fmla="*/ 8817654 h 8856097"/>
              <a:gd name="connsiteX21496" fmla="*/ 8039053 w 8830208"/>
              <a:gd name="connsiteY21496" fmla="*/ 8817654 h 8856097"/>
              <a:gd name="connsiteX21497" fmla="*/ 8049140 w 8830208"/>
              <a:gd name="connsiteY21497" fmla="*/ 8827179 h 8856097"/>
              <a:gd name="connsiteX21498" fmla="*/ 8053340 w 8830208"/>
              <a:gd name="connsiteY21498" fmla="*/ 8817654 h 8856097"/>
              <a:gd name="connsiteX21499" fmla="*/ 8043253 w 8830208"/>
              <a:gd name="connsiteY21499" fmla="*/ 8808129 h 8856097"/>
              <a:gd name="connsiteX21500" fmla="*/ 8039053 w 8830208"/>
              <a:gd name="connsiteY21500" fmla="*/ 8817654 h 8856097"/>
              <a:gd name="connsiteX21501" fmla="*/ 8239078 w 8830208"/>
              <a:gd name="connsiteY21501" fmla="*/ 8817654 h 8856097"/>
              <a:gd name="connsiteX21502" fmla="*/ 8249165 w 8830208"/>
              <a:gd name="connsiteY21502" fmla="*/ 8827179 h 8856097"/>
              <a:gd name="connsiteX21503" fmla="*/ 8253365 w 8830208"/>
              <a:gd name="connsiteY21503" fmla="*/ 8817654 h 8856097"/>
              <a:gd name="connsiteX21504" fmla="*/ 8243278 w 8830208"/>
              <a:gd name="connsiteY21504" fmla="*/ 8808129 h 8856097"/>
              <a:gd name="connsiteX21505" fmla="*/ 8239078 w 8830208"/>
              <a:gd name="connsiteY21505" fmla="*/ 8817654 h 8856097"/>
              <a:gd name="connsiteX21506" fmla="*/ 7553278 w 8830208"/>
              <a:gd name="connsiteY21506" fmla="*/ 8827179 h 8856097"/>
              <a:gd name="connsiteX21507" fmla="*/ 7562803 w 8830208"/>
              <a:gd name="connsiteY21507" fmla="*/ 8836704 h 8856097"/>
              <a:gd name="connsiteX21508" fmla="*/ 7572328 w 8830208"/>
              <a:gd name="connsiteY21508" fmla="*/ 8827179 h 8856097"/>
              <a:gd name="connsiteX21509" fmla="*/ 7562803 w 8830208"/>
              <a:gd name="connsiteY21509" fmla="*/ 8817654 h 8856097"/>
              <a:gd name="connsiteX21510" fmla="*/ 7553278 w 8830208"/>
              <a:gd name="connsiteY21510" fmla="*/ 8827179 h 8856097"/>
              <a:gd name="connsiteX21511" fmla="*/ 8148590 w 8830208"/>
              <a:gd name="connsiteY21511" fmla="*/ 8827179 h 8856097"/>
              <a:gd name="connsiteX21512" fmla="*/ 8158677 w 8830208"/>
              <a:gd name="connsiteY21512" fmla="*/ 8836704 h 8856097"/>
              <a:gd name="connsiteX21513" fmla="*/ 8162878 w 8830208"/>
              <a:gd name="connsiteY21513" fmla="*/ 8827179 h 8856097"/>
              <a:gd name="connsiteX21514" fmla="*/ 8152790 w 8830208"/>
              <a:gd name="connsiteY21514" fmla="*/ 8817654 h 8856097"/>
              <a:gd name="connsiteX21515" fmla="*/ 8148590 w 8830208"/>
              <a:gd name="connsiteY21515" fmla="*/ 8827179 h 8856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  <a:cxn ang="0">
                <a:pos x="connsiteX19733" y="connsiteY19733"/>
              </a:cxn>
              <a:cxn ang="0">
                <a:pos x="connsiteX19734" y="connsiteY19734"/>
              </a:cxn>
              <a:cxn ang="0">
                <a:pos x="connsiteX19735" y="connsiteY19735"/>
              </a:cxn>
              <a:cxn ang="0">
                <a:pos x="connsiteX19736" y="connsiteY19736"/>
              </a:cxn>
              <a:cxn ang="0">
                <a:pos x="connsiteX19737" y="connsiteY19737"/>
              </a:cxn>
              <a:cxn ang="0">
                <a:pos x="connsiteX19738" y="connsiteY19738"/>
              </a:cxn>
              <a:cxn ang="0">
                <a:pos x="connsiteX19739" y="connsiteY19739"/>
              </a:cxn>
              <a:cxn ang="0">
                <a:pos x="connsiteX19740" y="connsiteY19740"/>
              </a:cxn>
              <a:cxn ang="0">
                <a:pos x="connsiteX19741" y="connsiteY19741"/>
              </a:cxn>
              <a:cxn ang="0">
                <a:pos x="connsiteX19742" y="connsiteY19742"/>
              </a:cxn>
              <a:cxn ang="0">
                <a:pos x="connsiteX19743" y="connsiteY19743"/>
              </a:cxn>
              <a:cxn ang="0">
                <a:pos x="connsiteX19744" y="connsiteY19744"/>
              </a:cxn>
              <a:cxn ang="0">
                <a:pos x="connsiteX19745" y="connsiteY19745"/>
              </a:cxn>
              <a:cxn ang="0">
                <a:pos x="connsiteX19746" y="connsiteY19746"/>
              </a:cxn>
              <a:cxn ang="0">
                <a:pos x="connsiteX19747" y="connsiteY19747"/>
              </a:cxn>
              <a:cxn ang="0">
                <a:pos x="connsiteX19748" y="connsiteY19748"/>
              </a:cxn>
              <a:cxn ang="0">
                <a:pos x="connsiteX19749" y="connsiteY19749"/>
              </a:cxn>
              <a:cxn ang="0">
                <a:pos x="connsiteX19750" y="connsiteY19750"/>
              </a:cxn>
              <a:cxn ang="0">
                <a:pos x="connsiteX19751" y="connsiteY19751"/>
              </a:cxn>
              <a:cxn ang="0">
                <a:pos x="connsiteX19752" y="connsiteY19752"/>
              </a:cxn>
              <a:cxn ang="0">
                <a:pos x="connsiteX19753" y="connsiteY19753"/>
              </a:cxn>
              <a:cxn ang="0">
                <a:pos x="connsiteX19754" y="connsiteY19754"/>
              </a:cxn>
              <a:cxn ang="0">
                <a:pos x="connsiteX19755" y="connsiteY19755"/>
              </a:cxn>
              <a:cxn ang="0">
                <a:pos x="connsiteX19756" y="connsiteY19756"/>
              </a:cxn>
              <a:cxn ang="0">
                <a:pos x="connsiteX19757" y="connsiteY19757"/>
              </a:cxn>
              <a:cxn ang="0">
                <a:pos x="connsiteX19758" y="connsiteY19758"/>
              </a:cxn>
              <a:cxn ang="0">
                <a:pos x="connsiteX19759" y="connsiteY19759"/>
              </a:cxn>
              <a:cxn ang="0">
                <a:pos x="connsiteX19760" y="connsiteY19760"/>
              </a:cxn>
              <a:cxn ang="0">
                <a:pos x="connsiteX19761" y="connsiteY19761"/>
              </a:cxn>
              <a:cxn ang="0">
                <a:pos x="connsiteX19762" y="connsiteY19762"/>
              </a:cxn>
              <a:cxn ang="0">
                <a:pos x="connsiteX19763" y="connsiteY19763"/>
              </a:cxn>
              <a:cxn ang="0">
                <a:pos x="connsiteX19764" y="connsiteY19764"/>
              </a:cxn>
              <a:cxn ang="0">
                <a:pos x="connsiteX19765" y="connsiteY19765"/>
              </a:cxn>
              <a:cxn ang="0">
                <a:pos x="connsiteX19766" y="connsiteY19766"/>
              </a:cxn>
              <a:cxn ang="0">
                <a:pos x="connsiteX19767" y="connsiteY19767"/>
              </a:cxn>
              <a:cxn ang="0">
                <a:pos x="connsiteX19768" y="connsiteY19768"/>
              </a:cxn>
              <a:cxn ang="0">
                <a:pos x="connsiteX19769" y="connsiteY19769"/>
              </a:cxn>
              <a:cxn ang="0">
                <a:pos x="connsiteX19770" y="connsiteY19770"/>
              </a:cxn>
              <a:cxn ang="0">
                <a:pos x="connsiteX19771" y="connsiteY19771"/>
              </a:cxn>
              <a:cxn ang="0">
                <a:pos x="connsiteX19772" y="connsiteY19772"/>
              </a:cxn>
              <a:cxn ang="0">
                <a:pos x="connsiteX19773" y="connsiteY19773"/>
              </a:cxn>
              <a:cxn ang="0">
                <a:pos x="connsiteX19774" y="connsiteY19774"/>
              </a:cxn>
              <a:cxn ang="0">
                <a:pos x="connsiteX19775" y="connsiteY19775"/>
              </a:cxn>
              <a:cxn ang="0">
                <a:pos x="connsiteX19776" y="connsiteY19776"/>
              </a:cxn>
              <a:cxn ang="0">
                <a:pos x="connsiteX19777" y="connsiteY19777"/>
              </a:cxn>
              <a:cxn ang="0">
                <a:pos x="connsiteX19778" y="connsiteY19778"/>
              </a:cxn>
              <a:cxn ang="0">
                <a:pos x="connsiteX19779" y="connsiteY19779"/>
              </a:cxn>
              <a:cxn ang="0">
                <a:pos x="connsiteX19780" y="connsiteY19780"/>
              </a:cxn>
              <a:cxn ang="0">
                <a:pos x="connsiteX19781" y="connsiteY19781"/>
              </a:cxn>
              <a:cxn ang="0">
                <a:pos x="connsiteX19782" y="connsiteY19782"/>
              </a:cxn>
              <a:cxn ang="0">
                <a:pos x="connsiteX19783" y="connsiteY19783"/>
              </a:cxn>
              <a:cxn ang="0">
                <a:pos x="connsiteX19784" y="connsiteY19784"/>
              </a:cxn>
              <a:cxn ang="0">
                <a:pos x="connsiteX19785" y="connsiteY19785"/>
              </a:cxn>
              <a:cxn ang="0">
                <a:pos x="connsiteX19786" y="connsiteY19786"/>
              </a:cxn>
              <a:cxn ang="0">
                <a:pos x="connsiteX19787" y="connsiteY19787"/>
              </a:cxn>
              <a:cxn ang="0">
                <a:pos x="connsiteX19788" y="connsiteY19788"/>
              </a:cxn>
              <a:cxn ang="0">
                <a:pos x="connsiteX19789" y="connsiteY19789"/>
              </a:cxn>
              <a:cxn ang="0">
                <a:pos x="connsiteX19790" y="connsiteY19790"/>
              </a:cxn>
              <a:cxn ang="0">
                <a:pos x="connsiteX19791" y="connsiteY19791"/>
              </a:cxn>
              <a:cxn ang="0">
                <a:pos x="connsiteX19792" y="connsiteY19792"/>
              </a:cxn>
              <a:cxn ang="0">
                <a:pos x="connsiteX19793" y="connsiteY19793"/>
              </a:cxn>
              <a:cxn ang="0">
                <a:pos x="connsiteX19794" y="connsiteY19794"/>
              </a:cxn>
              <a:cxn ang="0">
                <a:pos x="connsiteX19795" y="connsiteY19795"/>
              </a:cxn>
              <a:cxn ang="0">
                <a:pos x="connsiteX19796" y="connsiteY19796"/>
              </a:cxn>
              <a:cxn ang="0">
                <a:pos x="connsiteX19797" y="connsiteY19797"/>
              </a:cxn>
              <a:cxn ang="0">
                <a:pos x="connsiteX19798" y="connsiteY19798"/>
              </a:cxn>
              <a:cxn ang="0">
                <a:pos x="connsiteX19799" y="connsiteY19799"/>
              </a:cxn>
              <a:cxn ang="0">
                <a:pos x="connsiteX19800" y="connsiteY19800"/>
              </a:cxn>
              <a:cxn ang="0">
                <a:pos x="connsiteX19801" y="connsiteY19801"/>
              </a:cxn>
              <a:cxn ang="0">
                <a:pos x="connsiteX19802" y="connsiteY19802"/>
              </a:cxn>
              <a:cxn ang="0">
                <a:pos x="connsiteX19803" y="connsiteY19803"/>
              </a:cxn>
              <a:cxn ang="0">
                <a:pos x="connsiteX19804" y="connsiteY19804"/>
              </a:cxn>
              <a:cxn ang="0">
                <a:pos x="connsiteX19805" y="connsiteY19805"/>
              </a:cxn>
              <a:cxn ang="0">
                <a:pos x="connsiteX19806" y="connsiteY19806"/>
              </a:cxn>
              <a:cxn ang="0">
                <a:pos x="connsiteX19807" y="connsiteY19807"/>
              </a:cxn>
              <a:cxn ang="0">
                <a:pos x="connsiteX19808" y="connsiteY19808"/>
              </a:cxn>
              <a:cxn ang="0">
                <a:pos x="connsiteX19809" y="connsiteY19809"/>
              </a:cxn>
              <a:cxn ang="0">
                <a:pos x="connsiteX19810" y="connsiteY19810"/>
              </a:cxn>
              <a:cxn ang="0">
                <a:pos x="connsiteX19811" y="connsiteY19811"/>
              </a:cxn>
              <a:cxn ang="0">
                <a:pos x="connsiteX19812" y="connsiteY19812"/>
              </a:cxn>
              <a:cxn ang="0">
                <a:pos x="connsiteX19813" y="connsiteY19813"/>
              </a:cxn>
              <a:cxn ang="0">
                <a:pos x="connsiteX19814" y="connsiteY19814"/>
              </a:cxn>
              <a:cxn ang="0">
                <a:pos x="connsiteX19815" y="connsiteY19815"/>
              </a:cxn>
              <a:cxn ang="0">
                <a:pos x="connsiteX19816" y="connsiteY19816"/>
              </a:cxn>
              <a:cxn ang="0">
                <a:pos x="connsiteX19817" y="connsiteY19817"/>
              </a:cxn>
              <a:cxn ang="0">
                <a:pos x="connsiteX19818" y="connsiteY19818"/>
              </a:cxn>
              <a:cxn ang="0">
                <a:pos x="connsiteX19819" y="connsiteY19819"/>
              </a:cxn>
              <a:cxn ang="0">
                <a:pos x="connsiteX19820" y="connsiteY19820"/>
              </a:cxn>
              <a:cxn ang="0">
                <a:pos x="connsiteX19821" y="connsiteY19821"/>
              </a:cxn>
              <a:cxn ang="0">
                <a:pos x="connsiteX19822" y="connsiteY19822"/>
              </a:cxn>
              <a:cxn ang="0">
                <a:pos x="connsiteX19823" y="connsiteY19823"/>
              </a:cxn>
              <a:cxn ang="0">
                <a:pos x="connsiteX19824" y="connsiteY19824"/>
              </a:cxn>
              <a:cxn ang="0">
                <a:pos x="connsiteX19825" y="connsiteY19825"/>
              </a:cxn>
              <a:cxn ang="0">
                <a:pos x="connsiteX19826" y="connsiteY19826"/>
              </a:cxn>
              <a:cxn ang="0">
                <a:pos x="connsiteX19827" y="connsiteY19827"/>
              </a:cxn>
              <a:cxn ang="0">
                <a:pos x="connsiteX19828" y="connsiteY19828"/>
              </a:cxn>
              <a:cxn ang="0">
                <a:pos x="connsiteX19829" y="connsiteY19829"/>
              </a:cxn>
              <a:cxn ang="0">
                <a:pos x="connsiteX19830" y="connsiteY19830"/>
              </a:cxn>
              <a:cxn ang="0">
                <a:pos x="connsiteX19831" y="connsiteY19831"/>
              </a:cxn>
              <a:cxn ang="0">
                <a:pos x="connsiteX19832" y="connsiteY19832"/>
              </a:cxn>
              <a:cxn ang="0">
                <a:pos x="connsiteX19833" y="connsiteY19833"/>
              </a:cxn>
              <a:cxn ang="0">
                <a:pos x="connsiteX19834" y="connsiteY19834"/>
              </a:cxn>
              <a:cxn ang="0">
                <a:pos x="connsiteX19835" y="connsiteY19835"/>
              </a:cxn>
              <a:cxn ang="0">
                <a:pos x="connsiteX19836" y="connsiteY19836"/>
              </a:cxn>
              <a:cxn ang="0">
                <a:pos x="connsiteX19837" y="connsiteY19837"/>
              </a:cxn>
              <a:cxn ang="0">
                <a:pos x="connsiteX19838" y="connsiteY19838"/>
              </a:cxn>
              <a:cxn ang="0">
                <a:pos x="connsiteX19839" y="connsiteY19839"/>
              </a:cxn>
              <a:cxn ang="0">
                <a:pos x="connsiteX19840" y="connsiteY19840"/>
              </a:cxn>
              <a:cxn ang="0">
                <a:pos x="connsiteX19841" y="connsiteY19841"/>
              </a:cxn>
              <a:cxn ang="0">
                <a:pos x="connsiteX19842" y="connsiteY19842"/>
              </a:cxn>
              <a:cxn ang="0">
                <a:pos x="connsiteX19843" y="connsiteY19843"/>
              </a:cxn>
              <a:cxn ang="0">
                <a:pos x="connsiteX19844" y="connsiteY19844"/>
              </a:cxn>
              <a:cxn ang="0">
                <a:pos x="connsiteX19845" y="connsiteY19845"/>
              </a:cxn>
              <a:cxn ang="0">
                <a:pos x="connsiteX19846" y="connsiteY19846"/>
              </a:cxn>
              <a:cxn ang="0">
                <a:pos x="connsiteX19847" y="connsiteY19847"/>
              </a:cxn>
              <a:cxn ang="0">
                <a:pos x="connsiteX19848" y="connsiteY19848"/>
              </a:cxn>
              <a:cxn ang="0">
                <a:pos x="connsiteX19849" y="connsiteY19849"/>
              </a:cxn>
              <a:cxn ang="0">
                <a:pos x="connsiteX19850" y="connsiteY19850"/>
              </a:cxn>
              <a:cxn ang="0">
                <a:pos x="connsiteX19851" y="connsiteY19851"/>
              </a:cxn>
              <a:cxn ang="0">
                <a:pos x="connsiteX19852" y="connsiteY19852"/>
              </a:cxn>
              <a:cxn ang="0">
                <a:pos x="connsiteX19853" y="connsiteY19853"/>
              </a:cxn>
              <a:cxn ang="0">
                <a:pos x="connsiteX19854" y="connsiteY19854"/>
              </a:cxn>
              <a:cxn ang="0">
                <a:pos x="connsiteX19855" y="connsiteY19855"/>
              </a:cxn>
              <a:cxn ang="0">
                <a:pos x="connsiteX19856" y="connsiteY19856"/>
              </a:cxn>
              <a:cxn ang="0">
                <a:pos x="connsiteX19857" y="connsiteY19857"/>
              </a:cxn>
              <a:cxn ang="0">
                <a:pos x="connsiteX19858" y="connsiteY19858"/>
              </a:cxn>
              <a:cxn ang="0">
                <a:pos x="connsiteX19859" y="connsiteY19859"/>
              </a:cxn>
              <a:cxn ang="0">
                <a:pos x="connsiteX19860" y="connsiteY19860"/>
              </a:cxn>
              <a:cxn ang="0">
                <a:pos x="connsiteX19861" y="connsiteY19861"/>
              </a:cxn>
              <a:cxn ang="0">
                <a:pos x="connsiteX19862" y="connsiteY19862"/>
              </a:cxn>
              <a:cxn ang="0">
                <a:pos x="connsiteX19863" y="connsiteY19863"/>
              </a:cxn>
              <a:cxn ang="0">
                <a:pos x="connsiteX19864" y="connsiteY19864"/>
              </a:cxn>
              <a:cxn ang="0">
                <a:pos x="connsiteX19865" y="connsiteY19865"/>
              </a:cxn>
              <a:cxn ang="0">
                <a:pos x="connsiteX19866" y="connsiteY19866"/>
              </a:cxn>
              <a:cxn ang="0">
                <a:pos x="connsiteX19867" y="connsiteY19867"/>
              </a:cxn>
              <a:cxn ang="0">
                <a:pos x="connsiteX19868" y="connsiteY19868"/>
              </a:cxn>
              <a:cxn ang="0">
                <a:pos x="connsiteX19869" y="connsiteY19869"/>
              </a:cxn>
              <a:cxn ang="0">
                <a:pos x="connsiteX19870" y="connsiteY19870"/>
              </a:cxn>
              <a:cxn ang="0">
                <a:pos x="connsiteX19871" y="connsiteY19871"/>
              </a:cxn>
              <a:cxn ang="0">
                <a:pos x="connsiteX19872" y="connsiteY19872"/>
              </a:cxn>
              <a:cxn ang="0">
                <a:pos x="connsiteX19873" y="connsiteY19873"/>
              </a:cxn>
              <a:cxn ang="0">
                <a:pos x="connsiteX19874" y="connsiteY19874"/>
              </a:cxn>
              <a:cxn ang="0">
                <a:pos x="connsiteX19875" y="connsiteY19875"/>
              </a:cxn>
              <a:cxn ang="0">
                <a:pos x="connsiteX19876" y="connsiteY19876"/>
              </a:cxn>
              <a:cxn ang="0">
                <a:pos x="connsiteX19877" y="connsiteY19877"/>
              </a:cxn>
              <a:cxn ang="0">
                <a:pos x="connsiteX19878" y="connsiteY19878"/>
              </a:cxn>
              <a:cxn ang="0">
                <a:pos x="connsiteX19879" y="connsiteY19879"/>
              </a:cxn>
              <a:cxn ang="0">
                <a:pos x="connsiteX19880" y="connsiteY19880"/>
              </a:cxn>
              <a:cxn ang="0">
                <a:pos x="connsiteX19881" y="connsiteY19881"/>
              </a:cxn>
              <a:cxn ang="0">
                <a:pos x="connsiteX19882" y="connsiteY19882"/>
              </a:cxn>
              <a:cxn ang="0">
                <a:pos x="connsiteX19883" y="connsiteY19883"/>
              </a:cxn>
              <a:cxn ang="0">
                <a:pos x="connsiteX19884" y="connsiteY19884"/>
              </a:cxn>
              <a:cxn ang="0">
                <a:pos x="connsiteX19885" y="connsiteY19885"/>
              </a:cxn>
              <a:cxn ang="0">
                <a:pos x="connsiteX19886" y="connsiteY19886"/>
              </a:cxn>
              <a:cxn ang="0">
                <a:pos x="connsiteX19887" y="connsiteY19887"/>
              </a:cxn>
              <a:cxn ang="0">
                <a:pos x="connsiteX19888" y="connsiteY19888"/>
              </a:cxn>
              <a:cxn ang="0">
                <a:pos x="connsiteX19889" y="connsiteY19889"/>
              </a:cxn>
              <a:cxn ang="0">
                <a:pos x="connsiteX19890" y="connsiteY19890"/>
              </a:cxn>
              <a:cxn ang="0">
                <a:pos x="connsiteX19891" y="connsiteY19891"/>
              </a:cxn>
              <a:cxn ang="0">
                <a:pos x="connsiteX19892" y="connsiteY19892"/>
              </a:cxn>
              <a:cxn ang="0">
                <a:pos x="connsiteX19893" y="connsiteY19893"/>
              </a:cxn>
              <a:cxn ang="0">
                <a:pos x="connsiteX19894" y="connsiteY19894"/>
              </a:cxn>
              <a:cxn ang="0">
                <a:pos x="connsiteX19895" y="connsiteY19895"/>
              </a:cxn>
              <a:cxn ang="0">
                <a:pos x="connsiteX19896" y="connsiteY19896"/>
              </a:cxn>
              <a:cxn ang="0">
                <a:pos x="connsiteX19897" y="connsiteY19897"/>
              </a:cxn>
              <a:cxn ang="0">
                <a:pos x="connsiteX19898" y="connsiteY19898"/>
              </a:cxn>
              <a:cxn ang="0">
                <a:pos x="connsiteX19899" y="connsiteY19899"/>
              </a:cxn>
              <a:cxn ang="0">
                <a:pos x="connsiteX19900" y="connsiteY19900"/>
              </a:cxn>
              <a:cxn ang="0">
                <a:pos x="connsiteX19901" y="connsiteY19901"/>
              </a:cxn>
              <a:cxn ang="0">
                <a:pos x="connsiteX19902" y="connsiteY19902"/>
              </a:cxn>
              <a:cxn ang="0">
                <a:pos x="connsiteX19903" y="connsiteY19903"/>
              </a:cxn>
              <a:cxn ang="0">
                <a:pos x="connsiteX19904" y="connsiteY19904"/>
              </a:cxn>
              <a:cxn ang="0">
                <a:pos x="connsiteX19905" y="connsiteY19905"/>
              </a:cxn>
              <a:cxn ang="0">
                <a:pos x="connsiteX19906" y="connsiteY19906"/>
              </a:cxn>
              <a:cxn ang="0">
                <a:pos x="connsiteX19907" y="connsiteY19907"/>
              </a:cxn>
              <a:cxn ang="0">
                <a:pos x="connsiteX19908" y="connsiteY19908"/>
              </a:cxn>
              <a:cxn ang="0">
                <a:pos x="connsiteX19909" y="connsiteY19909"/>
              </a:cxn>
              <a:cxn ang="0">
                <a:pos x="connsiteX19910" y="connsiteY19910"/>
              </a:cxn>
              <a:cxn ang="0">
                <a:pos x="connsiteX19911" y="connsiteY19911"/>
              </a:cxn>
              <a:cxn ang="0">
                <a:pos x="connsiteX19912" y="connsiteY19912"/>
              </a:cxn>
              <a:cxn ang="0">
                <a:pos x="connsiteX19913" y="connsiteY19913"/>
              </a:cxn>
              <a:cxn ang="0">
                <a:pos x="connsiteX19914" y="connsiteY19914"/>
              </a:cxn>
              <a:cxn ang="0">
                <a:pos x="connsiteX19915" y="connsiteY19915"/>
              </a:cxn>
              <a:cxn ang="0">
                <a:pos x="connsiteX19916" y="connsiteY19916"/>
              </a:cxn>
              <a:cxn ang="0">
                <a:pos x="connsiteX19917" y="connsiteY19917"/>
              </a:cxn>
              <a:cxn ang="0">
                <a:pos x="connsiteX19918" y="connsiteY19918"/>
              </a:cxn>
              <a:cxn ang="0">
                <a:pos x="connsiteX19919" y="connsiteY19919"/>
              </a:cxn>
              <a:cxn ang="0">
                <a:pos x="connsiteX19920" y="connsiteY19920"/>
              </a:cxn>
              <a:cxn ang="0">
                <a:pos x="connsiteX19921" y="connsiteY19921"/>
              </a:cxn>
              <a:cxn ang="0">
                <a:pos x="connsiteX19922" y="connsiteY19922"/>
              </a:cxn>
              <a:cxn ang="0">
                <a:pos x="connsiteX19923" y="connsiteY19923"/>
              </a:cxn>
              <a:cxn ang="0">
                <a:pos x="connsiteX19924" y="connsiteY19924"/>
              </a:cxn>
              <a:cxn ang="0">
                <a:pos x="connsiteX19925" y="connsiteY19925"/>
              </a:cxn>
              <a:cxn ang="0">
                <a:pos x="connsiteX19926" y="connsiteY19926"/>
              </a:cxn>
              <a:cxn ang="0">
                <a:pos x="connsiteX19927" y="connsiteY19927"/>
              </a:cxn>
              <a:cxn ang="0">
                <a:pos x="connsiteX19928" y="connsiteY19928"/>
              </a:cxn>
              <a:cxn ang="0">
                <a:pos x="connsiteX19929" y="connsiteY19929"/>
              </a:cxn>
              <a:cxn ang="0">
                <a:pos x="connsiteX19930" y="connsiteY19930"/>
              </a:cxn>
              <a:cxn ang="0">
                <a:pos x="connsiteX19931" y="connsiteY19931"/>
              </a:cxn>
              <a:cxn ang="0">
                <a:pos x="connsiteX19932" y="connsiteY19932"/>
              </a:cxn>
              <a:cxn ang="0">
                <a:pos x="connsiteX19933" y="connsiteY19933"/>
              </a:cxn>
              <a:cxn ang="0">
                <a:pos x="connsiteX19934" y="connsiteY19934"/>
              </a:cxn>
              <a:cxn ang="0">
                <a:pos x="connsiteX19935" y="connsiteY19935"/>
              </a:cxn>
              <a:cxn ang="0">
                <a:pos x="connsiteX19936" y="connsiteY19936"/>
              </a:cxn>
              <a:cxn ang="0">
                <a:pos x="connsiteX19937" y="connsiteY19937"/>
              </a:cxn>
              <a:cxn ang="0">
                <a:pos x="connsiteX19938" y="connsiteY19938"/>
              </a:cxn>
              <a:cxn ang="0">
                <a:pos x="connsiteX19939" y="connsiteY19939"/>
              </a:cxn>
              <a:cxn ang="0">
                <a:pos x="connsiteX19940" y="connsiteY19940"/>
              </a:cxn>
              <a:cxn ang="0">
                <a:pos x="connsiteX19941" y="connsiteY19941"/>
              </a:cxn>
              <a:cxn ang="0">
                <a:pos x="connsiteX19942" y="connsiteY19942"/>
              </a:cxn>
              <a:cxn ang="0">
                <a:pos x="connsiteX19943" y="connsiteY19943"/>
              </a:cxn>
              <a:cxn ang="0">
                <a:pos x="connsiteX19944" y="connsiteY19944"/>
              </a:cxn>
              <a:cxn ang="0">
                <a:pos x="connsiteX19945" y="connsiteY19945"/>
              </a:cxn>
              <a:cxn ang="0">
                <a:pos x="connsiteX19946" y="connsiteY19946"/>
              </a:cxn>
              <a:cxn ang="0">
                <a:pos x="connsiteX19947" y="connsiteY19947"/>
              </a:cxn>
              <a:cxn ang="0">
                <a:pos x="connsiteX19948" y="connsiteY19948"/>
              </a:cxn>
              <a:cxn ang="0">
                <a:pos x="connsiteX19949" y="connsiteY19949"/>
              </a:cxn>
              <a:cxn ang="0">
                <a:pos x="connsiteX19950" y="connsiteY19950"/>
              </a:cxn>
              <a:cxn ang="0">
                <a:pos x="connsiteX19951" y="connsiteY19951"/>
              </a:cxn>
              <a:cxn ang="0">
                <a:pos x="connsiteX19952" y="connsiteY19952"/>
              </a:cxn>
              <a:cxn ang="0">
                <a:pos x="connsiteX19953" y="connsiteY19953"/>
              </a:cxn>
              <a:cxn ang="0">
                <a:pos x="connsiteX19954" y="connsiteY19954"/>
              </a:cxn>
              <a:cxn ang="0">
                <a:pos x="connsiteX19955" y="connsiteY19955"/>
              </a:cxn>
              <a:cxn ang="0">
                <a:pos x="connsiteX19956" y="connsiteY19956"/>
              </a:cxn>
              <a:cxn ang="0">
                <a:pos x="connsiteX19957" y="connsiteY19957"/>
              </a:cxn>
              <a:cxn ang="0">
                <a:pos x="connsiteX19958" y="connsiteY19958"/>
              </a:cxn>
              <a:cxn ang="0">
                <a:pos x="connsiteX19959" y="connsiteY19959"/>
              </a:cxn>
              <a:cxn ang="0">
                <a:pos x="connsiteX19960" y="connsiteY19960"/>
              </a:cxn>
              <a:cxn ang="0">
                <a:pos x="connsiteX19961" y="connsiteY19961"/>
              </a:cxn>
              <a:cxn ang="0">
                <a:pos x="connsiteX19962" y="connsiteY19962"/>
              </a:cxn>
              <a:cxn ang="0">
                <a:pos x="connsiteX19963" y="connsiteY19963"/>
              </a:cxn>
              <a:cxn ang="0">
                <a:pos x="connsiteX19964" y="connsiteY19964"/>
              </a:cxn>
              <a:cxn ang="0">
                <a:pos x="connsiteX19965" y="connsiteY19965"/>
              </a:cxn>
              <a:cxn ang="0">
                <a:pos x="connsiteX19966" y="connsiteY19966"/>
              </a:cxn>
              <a:cxn ang="0">
                <a:pos x="connsiteX19967" y="connsiteY19967"/>
              </a:cxn>
              <a:cxn ang="0">
                <a:pos x="connsiteX19968" y="connsiteY19968"/>
              </a:cxn>
              <a:cxn ang="0">
                <a:pos x="connsiteX19969" y="connsiteY19969"/>
              </a:cxn>
              <a:cxn ang="0">
                <a:pos x="connsiteX19970" y="connsiteY19970"/>
              </a:cxn>
              <a:cxn ang="0">
                <a:pos x="connsiteX19971" y="connsiteY19971"/>
              </a:cxn>
              <a:cxn ang="0">
                <a:pos x="connsiteX19972" y="connsiteY19972"/>
              </a:cxn>
              <a:cxn ang="0">
                <a:pos x="connsiteX19973" y="connsiteY19973"/>
              </a:cxn>
              <a:cxn ang="0">
                <a:pos x="connsiteX19974" y="connsiteY19974"/>
              </a:cxn>
              <a:cxn ang="0">
                <a:pos x="connsiteX19975" y="connsiteY19975"/>
              </a:cxn>
              <a:cxn ang="0">
                <a:pos x="connsiteX19976" y="connsiteY19976"/>
              </a:cxn>
              <a:cxn ang="0">
                <a:pos x="connsiteX19977" y="connsiteY19977"/>
              </a:cxn>
              <a:cxn ang="0">
                <a:pos x="connsiteX19978" y="connsiteY19978"/>
              </a:cxn>
              <a:cxn ang="0">
                <a:pos x="connsiteX19979" y="connsiteY19979"/>
              </a:cxn>
              <a:cxn ang="0">
                <a:pos x="connsiteX19980" y="connsiteY19980"/>
              </a:cxn>
              <a:cxn ang="0">
                <a:pos x="connsiteX19981" y="connsiteY19981"/>
              </a:cxn>
              <a:cxn ang="0">
                <a:pos x="connsiteX19982" y="connsiteY19982"/>
              </a:cxn>
              <a:cxn ang="0">
                <a:pos x="connsiteX19983" y="connsiteY19983"/>
              </a:cxn>
              <a:cxn ang="0">
                <a:pos x="connsiteX19984" y="connsiteY19984"/>
              </a:cxn>
              <a:cxn ang="0">
                <a:pos x="connsiteX19985" y="connsiteY19985"/>
              </a:cxn>
              <a:cxn ang="0">
                <a:pos x="connsiteX19986" y="connsiteY19986"/>
              </a:cxn>
              <a:cxn ang="0">
                <a:pos x="connsiteX19987" y="connsiteY19987"/>
              </a:cxn>
              <a:cxn ang="0">
                <a:pos x="connsiteX19988" y="connsiteY19988"/>
              </a:cxn>
              <a:cxn ang="0">
                <a:pos x="connsiteX19989" y="connsiteY19989"/>
              </a:cxn>
              <a:cxn ang="0">
                <a:pos x="connsiteX19990" y="connsiteY19990"/>
              </a:cxn>
              <a:cxn ang="0">
                <a:pos x="connsiteX19991" y="connsiteY19991"/>
              </a:cxn>
              <a:cxn ang="0">
                <a:pos x="connsiteX19992" y="connsiteY19992"/>
              </a:cxn>
              <a:cxn ang="0">
                <a:pos x="connsiteX19993" y="connsiteY19993"/>
              </a:cxn>
              <a:cxn ang="0">
                <a:pos x="connsiteX19994" y="connsiteY19994"/>
              </a:cxn>
              <a:cxn ang="0">
                <a:pos x="connsiteX19995" y="connsiteY19995"/>
              </a:cxn>
              <a:cxn ang="0">
                <a:pos x="connsiteX19996" y="connsiteY19996"/>
              </a:cxn>
              <a:cxn ang="0">
                <a:pos x="connsiteX19997" y="connsiteY19997"/>
              </a:cxn>
              <a:cxn ang="0">
                <a:pos x="connsiteX19998" y="connsiteY19998"/>
              </a:cxn>
              <a:cxn ang="0">
                <a:pos x="connsiteX19999" y="connsiteY19999"/>
              </a:cxn>
              <a:cxn ang="0">
                <a:pos x="connsiteX20000" y="connsiteY20000"/>
              </a:cxn>
              <a:cxn ang="0">
                <a:pos x="connsiteX20001" y="connsiteY20001"/>
              </a:cxn>
              <a:cxn ang="0">
                <a:pos x="connsiteX20002" y="connsiteY20002"/>
              </a:cxn>
              <a:cxn ang="0">
                <a:pos x="connsiteX20003" y="connsiteY20003"/>
              </a:cxn>
              <a:cxn ang="0">
                <a:pos x="connsiteX20004" y="connsiteY20004"/>
              </a:cxn>
              <a:cxn ang="0">
                <a:pos x="connsiteX20005" y="connsiteY20005"/>
              </a:cxn>
              <a:cxn ang="0">
                <a:pos x="connsiteX20006" y="connsiteY20006"/>
              </a:cxn>
              <a:cxn ang="0">
                <a:pos x="connsiteX20007" y="connsiteY20007"/>
              </a:cxn>
              <a:cxn ang="0">
                <a:pos x="connsiteX20008" y="connsiteY20008"/>
              </a:cxn>
              <a:cxn ang="0">
                <a:pos x="connsiteX20009" y="connsiteY20009"/>
              </a:cxn>
              <a:cxn ang="0">
                <a:pos x="connsiteX20010" y="connsiteY20010"/>
              </a:cxn>
              <a:cxn ang="0">
                <a:pos x="connsiteX20011" y="connsiteY20011"/>
              </a:cxn>
              <a:cxn ang="0">
                <a:pos x="connsiteX20012" y="connsiteY20012"/>
              </a:cxn>
              <a:cxn ang="0">
                <a:pos x="connsiteX20013" y="connsiteY20013"/>
              </a:cxn>
              <a:cxn ang="0">
                <a:pos x="connsiteX20014" y="connsiteY20014"/>
              </a:cxn>
              <a:cxn ang="0">
                <a:pos x="connsiteX20015" y="connsiteY20015"/>
              </a:cxn>
              <a:cxn ang="0">
                <a:pos x="connsiteX20016" y="connsiteY20016"/>
              </a:cxn>
              <a:cxn ang="0">
                <a:pos x="connsiteX20017" y="connsiteY20017"/>
              </a:cxn>
              <a:cxn ang="0">
                <a:pos x="connsiteX20018" y="connsiteY20018"/>
              </a:cxn>
              <a:cxn ang="0">
                <a:pos x="connsiteX20019" y="connsiteY20019"/>
              </a:cxn>
              <a:cxn ang="0">
                <a:pos x="connsiteX20020" y="connsiteY20020"/>
              </a:cxn>
              <a:cxn ang="0">
                <a:pos x="connsiteX20021" y="connsiteY20021"/>
              </a:cxn>
              <a:cxn ang="0">
                <a:pos x="connsiteX20022" y="connsiteY20022"/>
              </a:cxn>
              <a:cxn ang="0">
                <a:pos x="connsiteX20023" y="connsiteY20023"/>
              </a:cxn>
              <a:cxn ang="0">
                <a:pos x="connsiteX20024" y="connsiteY20024"/>
              </a:cxn>
              <a:cxn ang="0">
                <a:pos x="connsiteX20025" y="connsiteY20025"/>
              </a:cxn>
              <a:cxn ang="0">
                <a:pos x="connsiteX20026" y="connsiteY20026"/>
              </a:cxn>
              <a:cxn ang="0">
                <a:pos x="connsiteX20027" y="connsiteY20027"/>
              </a:cxn>
              <a:cxn ang="0">
                <a:pos x="connsiteX20028" y="connsiteY20028"/>
              </a:cxn>
              <a:cxn ang="0">
                <a:pos x="connsiteX20029" y="connsiteY20029"/>
              </a:cxn>
              <a:cxn ang="0">
                <a:pos x="connsiteX20030" y="connsiteY20030"/>
              </a:cxn>
              <a:cxn ang="0">
                <a:pos x="connsiteX20031" y="connsiteY20031"/>
              </a:cxn>
              <a:cxn ang="0">
                <a:pos x="connsiteX20032" y="connsiteY20032"/>
              </a:cxn>
              <a:cxn ang="0">
                <a:pos x="connsiteX20033" y="connsiteY20033"/>
              </a:cxn>
              <a:cxn ang="0">
                <a:pos x="connsiteX20034" y="connsiteY20034"/>
              </a:cxn>
              <a:cxn ang="0">
                <a:pos x="connsiteX20035" y="connsiteY20035"/>
              </a:cxn>
              <a:cxn ang="0">
                <a:pos x="connsiteX20036" y="connsiteY20036"/>
              </a:cxn>
              <a:cxn ang="0">
                <a:pos x="connsiteX20037" y="connsiteY20037"/>
              </a:cxn>
              <a:cxn ang="0">
                <a:pos x="connsiteX20038" y="connsiteY20038"/>
              </a:cxn>
              <a:cxn ang="0">
                <a:pos x="connsiteX20039" y="connsiteY20039"/>
              </a:cxn>
              <a:cxn ang="0">
                <a:pos x="connsiteX20040" y="connsiteY20040"/>
              </a:cxn>
              <a:cxn ang="0">
                <a:pos x="connsiteX20041" y="connsiteY20041"/>
              </a:cxn>
              <a:cxn ang="0">
                <a:pos x="connsiteX20042" y="connsiteY20042"/>
              </a:cxn>
              <a:cxn ang="0">
                <a:pos x="connsiteX20043" y="connsiteY20043"/>
              </a:cxn>
              <a:cxn ang="0">
                <a:pos x="connsiteX20044" y="connsiteY20044"/>
              </a:cxn>
              <a:cxn ang="0">
                <a:pos x="connsiteX20045" y="connsiteY20045"/>
              </a:cxn>
              <a:cxn ang="0">
                <a:pos x="connsiteX20046" y="connsiteY20046"/>
              </a:cxn>
              <a:cxn ang="0">
                <a:pos x="connsiteX20047" y="connsiteY20047"/>
              </a:cxn>
              <a:cxn ang="0">
                <a:pos x="connsiteX20048" y="connsiteY20048"/>
              </a:cxn>
              <a:cxn ang="0">
                <a:pos x="connsiteX20049" y="connsiteY20049"/>
              </a:cxn>
              <a:cxn ang="0">
                <a:pos x="connsiteX20050" y="connsiteY20050"/>
              </a:cxn>
              <a:cxn ang="0">
                <a:pos x="connsiteX20051" y="connsiteY20051"/>
              </a:cxn>
              <a:cxn ang="0">
                <a:pos x="connsiteX20052" y="connsiteY20052"/>
              </a:cxn>
              <a:cxn ang="0">
                <a:pos x="connsiteX20053" y="connsiteY20053"/>
              </a:cxn>
              <a:cxn ang="0">
                <a:pos x="connsiteX20054" y="connsiteY20054"/>
              </a:cxn>
              <a:cxn ang="0">
                <a:pos x="connsiteX20055" y="connsiteY20055"/>
              </a:cxn>
              <a:cxn ang="0">
                <a:pos x="connsiteX20056" y="connsiteY20056"/>
              </a:cxn>
              <a:cxn ang="0">
                <a:pos x="connsiteX20057" y="connsiteY20057"/>
              </a:cxn>
              <a:cxn ang="0">
                <a:pos x="connsiteX20058" y="connsiteY20058"/>
              </a:cxn>
              <a:cxn ang="0">
                <a:pos x="connsiteX20059" y="connsiteY20059"/>
              </a:cxn>
              <a:cxn ang="0">
                <a:pos x="connsiteX20060" y="connsiteY20060"/>
              </a:cxn>
              <a:cxn ang="0">
                <a:pos x="connsiteX20061" y="connsiteY20061"/>
              </a:cxn>
              <a:cxn ang="0">
                <a:pos x="connsiteX20062" y="connsiteY20062"/>
              </a:cxn>
              <a:cxn ang="0">
                <a:pos x="connsiteX20063" y="connsiteY20063"/>
              </a:cxn>
              <a:cxn ang="0">
                <a:pos x="connsiteX20064" y="connsiteY20064"/>
              </a:cxn>
              <a:cxn ang="0">
                <a:pos x="connsiteX20065" y="connsiteY20065"/>
              </a:cxn>
              <a:cxn ang="0">
                <a:pos x="connsiteX20066" y="connsiteY20066"/>
              </a:cxn>
              <a:cxn ang="0">
                <a:pos x="connsiteX20067" y="connsiteY20067"/>
              </a:cxn>
              <a:cxn ang="0">
                <a:pos x="connsiteX20068" y="connsiteY20068"/>
              </a:cxn>
              <a:cxn ang="0">
                <a:pos x="connsiteX20069" y="connsiteY20069"/>
              </a:cxn>
              <a:cxn ang="0">
                <a:pos x="connsiteX20070" y="connsiteY20070"/>
              </a:cxn>
              <a:cxn ang="0">
                <a:pos x="connsiteX20071" y="connsiteY20071"/>
              </a:cxn>
              <a:cxn ang="0">
                <a:pos x="connsiteX20072" y="connsiteY20072"/>
              </a:cxn>
              <a:cxn ang="0">
                <a:pos x="connsiteX20073" y="connsiteY20073"/>
              </a:cxn>
              <a:cxn ang="0">
                <a:pos x="connsiteX20074" y="connsiteY20074"/>
              </a:cxn>
              <a:cxn ang="0">
                <a:pos x="connsiteX20075" y="connsiteY20075"/>
              </a:cxn>
              <a:cxn ang="0">
                <a:pos x="connsiteX20076" y="connsiteY20076"/>
              </a:cxn>
              <a:cxn ang="0">
                <a:pos x="connsiteX20077" y="connsiteY20077"/>
              </a:cxn>
              <a:cxn ang="0">
                <a:pos x="connsiteX20078" y="connsiteY20078"/>
              </a:cxn>
              <a:cxn ang="0">
                <a:pos x="connsiteX20079" y="connsiteY20079"/>
              </a:cxn>
              <a:cxn ang="0">
                <a:pos x="connsiteX20080" y="connsiteY20080"/>
              </a:cxn>
              <a:cxn ang="0">
                <a:pos x="connsiteX20081" y="connsiteY20081"/>
              </a:cxn>
              <a:cxn ang="0">
                <a:pos x="connsiteX20082" y="connsiteY20082"/>
              </a:cxn>
              <a:cxn ang="0">
                <a:pos x="connsiteX20083" y="connsiteY20083"/>
              </a:cxn>
              <a:cxn ang="0">
                <a:pos x="connsiteX20084" y="connsiteY20084"/>
              </a:cxn>
              <a:cxn ang="0">
                <a:pos x="connsiteX20085" y="connsiteY20085"/>
              </a:cxn>
              <a:cxn ang="0">
                <a:pos x="connsiteX20086" y="connsiteY20086"/>
              </a:cxn>
              <a:cxn ang="0">
                <a:pos x="connsiteX20087" y="connsiteY20087"/>
              </a:cxn>
              <a:cxn ang="0">
                <a:pos x="connsiteX20088" y="connsiteY20088"/>
              </a:cxn>
              <a:cxn ang="0">
                <a:pos x="connsiteX20089" y="connsiteY20089"/>
              </a:cxn>
              <a:cxn ang="0">
                <a:pos x="connsiteX20090" y="connsiteY20090"/>
              </a:cxn>
              <a:cxn ang="0">
                <a:pos x="connsiteX20091" y="connsiteY20091"/>
              </a:cxn>
              <a:cxn ang="0">
                <a:pos x="connsiteX20092" y="connsiteY20092"/>
              </a:cxn>
              <a:cxn ang="0">
                <a:pos x="connsiteX20093" y="connsiteY20093"/>
              </a:cxn>
              <a:cxn ang="0">
                <a:pos x="connsiteX20094" y="connsiteY20094"/>
              </a:cxn>
              <a:cxn ang="0">
                <a:pos x="connsiteX20095" y="connsiteY20095"/>
              </a:cxn>
              <a:cxn ang="0">
                <a:pos x="connsiteX20096" y="connsiteY20096"/>
              </a:cxn>
              <a:cxn ang="0">
                <a:pos x="connsiteX20097" y="connsiteY20097"/>
              </a:cxn>
              <a:cxn ang="0">
                <a:pos x="connsiteX20098" y="connsiteY20098"/>
              </a:cxn>
              <a:cxn ang="0">
                <a:pos x="connsiteX20099" y="connsiteY20099"/>
              </a:cxn>
              <a:cxn ang="0">
                <a:pos x="connsiteX20100" y="connsiteY20100"/>
              </a:cxn>
              <a:cxn ang="0">
                <a:pos x="connsiteX20101" y="connsiteY20101"/>
              </a:cxn>
              <a:cxn ang="0">
                <a:pos x="connsiteX20102" y="connsiteY20102"/>
              </a:cxn>
              <a:cxn ang="0">
                <a:pos x="connsiteX20103" y="connsiteY20103"/>
              </a:cxn>
              <a:cxn ang="0">
                <a:pos x="connsiteX20104" y="connsiteY20104"/>
              </a:cxn>
              <a:cxn ang="0">
                <a:pos x="connsiteX20105" y="connsiteY20105"/>
              </a:cxn>
              <a:cxn ang="0">
                <a:pos x="connsiteX20106" y="connsiteY20106"/>
              </a:cxn>
              <a:cxn ang="0">
                <a:pos x="connsiteX20107" y="connsiteY20107"/>
              </a:cxn>
              <a:cxn ang="0">
                <a:pos x="connsiteX20108" y="connsiteY20108"/>
              </a:cxn>
              <a:cxn ang="0">
                <a:pos x="connsiteX20109" y="connsiteY20109"/>
              </a:cxn>
              <a:cxn ang="0">
                <a:pos x="connsiteX20110" y="connsiteY20110"/>
              </a:cxn>
              <a:cxn ang="0">
                <a:pos x="connsiteX20111" y="connsiteY20111"/>
              </a:cxn>
              <a:cxn ang="0">
                <a:pos x="connsiteX20112" y="connsiteY20112"/>
              </a:cxn>
              <a:cxn ang="0">
                <a:pos x="connsiteX20113" y="connsiteY20113"/>
              </a:cxn>
              <a:cxn ang="0">
                <a:pos x="connsiteX20114" y="connsiteY20114"/>
              </a:cxn>
              <a:cxn ang="0">
                <a:pos x="connsiteX20115" y="connsiteY20115"/>
              </a:cxn>
              <a:cxn ang="0">
                <a:pos x="connsiteX20116" y="connsiteY20116"/>
              </a:cxn>
              <a:cxn ang="0">
                <a:pos x="connsiteX20117" y="connsiteY20117"/>
              </a:cxn>
              <a:cxn ang="0">
                <a:pos x="connsiteX20118" y="connsiteY20118"/>
              </a:cxn>
              <a:cxn ang="0">
                <a:pos x="connsiteX20119" y="connsiteY20119"/>
              </a:cxn>
              <a:cxn ang="0">
                <a:pos x="connsiteX20120" y="connsiteY20120"/>
              </a:cxn>
              <a:cxn ang="0">
                <a:pos x="connsiteX20121" y="connsiteY20121"/>
              </a:cxn>
              <a:cxn ang="0">
                <a:pos x="connsiteX20122" y="connsiteY20122"/>
              </a:cxn>
              <a:cxn ang="0">
                <a:pos x="connsiteX20123" y="connsiteY20123"/>
              </a:cxn>
              <a:cxn ang="0">
                <a:pos x="connsiteX20124" y="connsiteY20124"/>
              </a:cxn>
              <a:cxn ang="0">
                <a:pos x="connsiteX20125" y="connsiteY20125"/>
              </a:cxn>
              <a:cxn ang="0">
                <a:pos x="connsiteX20126" y="connsiteY20126"/>
              </a:cxn>
              <a:cxn ang="0">
                <a:pos x="connsiteX20127" y="connsiteY20127"/>
              </a:cxn>
              <a:cxn ang="0">
                <a:pos x="connsiteX20128" y="connsiteY20128"/>
              </a:cxn>
              <a:cxn ang="0">
                <a:pos x="connsiteX20129" y="connsiteY20129"/>
              </a:cxn>
              <a:cxn ang="0">
                <a:pos x="connsiteX20130" y="connsiteY20130"/>
              </a:cxn>
              <a:cxn ang="0">
                <a:pos x="connsiteX20131" y="connsiteY20131"/>
              </a:cxn>
              <a:cxn ang="0">
                <a:pos x="connsiteX20132" y="connsiteY20132"/>
              </a:cxn>
              <a:cxn ang="0">
                <a:pos x="connsiteX20133" y="connsiteY20133"/>
              </a:cxn>
              <a:cxn ang="0">
                <a:pos x="connsiteX20134" y="connsiteY20134"/>
              </a:cxn>
              <a:cxn ang="0">
                <a:pos x="connsiteX20135" y="connsiteY20135"/>
              </a:cxn>
              <a:cxn ang="0">
                <a:pos x="connsiteX20136" y="connsiteY20136"/>
              </a:cxn>
              <a:cxn ang="0">
                <a:pos x="connsiteX20137" y="connsiteY20137"/>
              </a:cxn>
              <a:cxn ang="0">
                <a:pos x="connsiteX20138" y="connsiteY20138"/>
              </a:cxn>
              <a:cxn ang="0">
                <a:pos x="connsiteX20139" y="connsiteY20139"/>
              </a:cxn>
              <a:cxn ang="0">
                <a:pos x="connsiteX20140" y="connsiteY20140"/>
              </a:cxn>
              <a:cxn ang="0">
                <a:pos x="connsiteX20141" y="connsiteY20141"/>
              </a:cxn>
              <a:cxn ang="0">
                <a:pos x="connsiteX20142" y="connsiteY20142"/>
              </a:cxn>
              <a:cxn ang="0">
                <a:pos x="connsiteX20143" y="connsiteY20143"/>
              </a:cxn>
              <a:cxn ang="0">
                <a:pos x="connsiteX20144" y="connsiteY20144"/>
              </a:cxn>
              <a:cxn ang="0">
                <a:pos x="connsiteX20145" y="connsiteY20145"/>
              </a:cxn>
              <a:cxn ang="0">
                <a:pos x="connsiteX20146" y="connsiteY20146"/>
              </a:cxn>
              <a:cxn ang="0">
                <a:pos x="connsiteX20147" y="connsiteY20147"/>
              </a:cxn>
              <a:cxn ang="0">
                <a:pos x="connsiteX20148" y="connsiteY20148"/>
              </a:cxn>
              <a:cxn ang="0">
                <a:pos x="connsiteX20149" y="connsiteY20149"/>
              </a:cxn>
              <a:cxn ang="0">
                <a:pos x="connsiteX20150" y="connsiteY20150"/>
              </a:cxn>
              <a:cxn ang="0">
                <a:pos x="connsiteX20151" y="connsiteY20151"/>
              </a:cxn>
              <a:cxn ang="0">
                <a:pos x="connsiteX20152" y="connsiteY20152"/>
              </a:cxn>
              <a:cxn ang="0">
                <a:pos x="connsiteX20153" y="connsiteY20153"/>
              </a:cxn>
              <a:cxn ang="0">
                <a:pos x="connsiteX20154" y="connsiteY20154"/>
              </a:cxn>
              <a:cxn ang="0">
                <a:pos x="connsiteX20155" y="connsiteY20155"/>
              </a:cxn>
              <a:cxn ang="0">
                <a:pos x="connsiteX20156" y="connsiteY20156"/>
              </a:cxn>
              <a:cxn ang="0">
                <a:pos x="connsiteX20157" y="connsiteY20157"/>
              </a:cxn>
              <a:cxn ang="0">
                <a:pos x="connsiteX20158" y="connsiteY20158"/>
              </a:cxn>
              <a:cxn ang="0">
                <a:pos x="connsiteX20159" y="connsiteY20159"/>
              </a:cxn>
              <a:cxn ang="0">
                <a:pos x="connsiteX20160" y="connsiteY20160"/>
              </a:cxn>
              <a:cxn ang="0">
                <a:pos x="connsiteX20161" y="connsiteY20161"/>
              </a:cxn>
              <a:cxn ang="0">
                <a:pos x="connsiteX20162" y="connsiteY20162"/>
              </a:cxn>
              <a:cxn ang="0">
                <a:pos x="connsiteX20163" y="connsiteY20163"/>
              </a:cxn>
              <a:cxn ang="0">
                <a:pos x="connsiteX20164" y="connsiteY20164"/>
              </a:cxn>
              <a:cxn ang="0">
                <a:pos x="connsiteX20165" y="connsiteY20165"/>
              </a:cxn>
              <a:cxn ang="0">
                <a:pos x="connsiteX20166" y="connsiteY20166"/>
              </a:cxn>
              <a:cxn ang="0">
                <a:pos x="connsiteX20167" y="connsiteY20167"/>
              </a:cxn>
              <a:cxn ang="0">
                <a:pos x="connsiteX20168" y="connsiteY20168"/>
              </a:cxn>
              <a:cxn ang="0">
                <a:pos x="connsiteX20169" y="connsiteY20169"/>
              </a:cxn>
              <a:cxn ang="0">
                <a:pos x="connsiteX20170" y="connsiteY20170"/>
              </a:cxn>
              <a:cxn ang="0">
                <a:pos x="connsiteX20171" y="connsiteY20171"/>
              </a:cxn>
              <a:cxn ang="0">
                <a:pos x="connsiteX20172" y="connsiteY20172"/>
              </a:cxn>
              <a:cxn ang="0">
                <a:pos x="connsiteX20173" y="connsiteY20173"/>
              </a:cxn>
              <a:cxn ang="0">
                <a:pos x="connsiteX20174" y="connsiteY20174"/>
              </a:cxn>
              <a:cxn ang="0">
                <a:pos x="connsiteX20175" y="connsiteY20175"/>
              </a:cxn>
              <a:cxn ang="0">
                <a:pos x="connsiteX20176" y="connsiteY20176"/>
              </a:cxn>
              <a:cxn ang="0">
                <a:pos x="connsiteX20177" y="connsiteY20177"/>
              </a:cxn>
              <a:cxn ang="0">
                <a:pos x="connsiteX20178" y="connsiteY20178"/>
              </a:cxn>
              <a:cxn ang="0">
                <a:pos x="connsiteX20179" y="connsiteY20179"/>
              </a:cxn>
              <a:cxn ang="0">
                <a:pos x="connsiteX20180" y="connsiteY20180"/>
              </a:cxn>
              <a:cxn ang="0">
                <a:pos x="connsiteX20181" y="connsiteY20181"/>
              </a:cxn>
              <a:cxn ang="0">
                <a:pos x="connsiteX20182" y="connsiteY20182"/>
              </a:cxn>
              <a:cxn ang="0">
                <a:pos x="connsiteX20183" y="connsiteY20183"/>
              </a:cxn>
              <a:cxn ang="0">
                <a:pos x="connsiteX20184" y="connsiteY20184"/>
              </a:cxn>
              <a:cxn ang="0">
                <a:pos x="connsiteX20185" y="connsiteY20185"/>
              </a:cxn>
              <a:cxn ang="0">
                <a:pos x="connsiteX20186" y="connsiteY20186"/>
              </a:cxn>
              <a:cxn ang="0">
                <a:pos x="connsiteX20187" y="connsiteY20187"/>
              </a:cxn>
              <a:cxn ang="0">
                <a:pos x="connsiteX20188" y="connsiteY20188"/>
              </a:cxn>
              <a:cxn ang="0">
                <a:pos x="connsiteX20189" y="connsiteY20189"/>
              </a:cxn>
              <a:cxn ang="0">
                <a:pos x="connsiteX20190" y="connsiteY20190"/>
              </a:cxn>
              <a:cxn ang="0">
                <a:pos x="connsiteX20191" y="connsiteY20191"/>
              </a:cxn>
              <a:cxn ang="0">
                <a:pos x="connsiteX20192" y="connsiteY20192"/>
              </a:cxn>
              <a:cxn ang="0">
                <a:pos x="connsiteX20193" y="connsiteY20193"/>
              </a:cxn>
              <a:cxn ang="0">
                <a:pos x="connsiteX20194" y="connsiteY20194"/>
              </a:cxn>
              <a:cxn ang="0">
                <a:pos x="connsiteX20195" y="connsiteY20195"/>
              </a:cxn>
              <a:cxn ang="0">
                <a:pos x="connsiteX20196" y="connsiteY20196"/>
              </a:cxn>
              <a:cxn ang="0">
                <a:pos x="connsiteX20197" y="connsiteY20197"/>
              </a:cxn>
              <a:cxn ang="0">
                <a:pos x="connsiteX20198" y="connsiteY20198"/>
              </a:cxn>
              <a:cxn ang="0">
                <a:pos x="connsiteX20199" y="connsiteY20199"/>
              </a:cxn>
              <a:cxn ang="0">
                <a:pos x="connsiteX20200" y="connsiteY20200"/>
              </a:cxn>
              <a:cxn ang="0">
                <a:pos x="connsiteX20201" y="connsiteY20201"/>
              </a:cxn>
              <a:cxn ang="0">
                <a:pos x="connsiteX20202" y="connsiteY20202"/>
              </a:cxn>
              <a:cxn ang="0">
                <a:pos x="connsiteX20203" y="connsiteY20203"/>
              </a:cxn>
              <a:cxn ang="0">
                <a:pos x="connsiteX20204" y="connsiteY20204"/>
              </a:cxn>
              <a:cxn ang="0">
                <a:pos x="connsiteX20205" y="connsiteY20205"/>
              </a:cxn>
              <a:cxn ang="0">
                <a:pos x="connsiteX20206" y="connsiteY20206"/>
              </a:cxn>
              <a:cxn ang="0">
                <a:pos x="connsiteX20207" y="connsiteY20207"/>
              </a:cxn>
              <a:cxn ang="0">
                <a:pos x="connsiteX20208" y="connsiteY20208"/>
              </a:cxn>
              <a:cxn ang="0">
                <a:pos x="connsiteX20209" y="connsiteY20209"/>
              </a:cxn>
              <a:cxn ang="0">
                <a:pos x="connsiteX20210" y="connsiteY20210"/>
              </a:cxn>
              <a:cxn ang="0">
                <a:pos x="connsiteX20211" y="connsiteY20211"/>
              </a:cxn>
              <a:cxn ang="0">
                <a:pos x="connsiteX20212" y="connsiteY20212"/>
              </a:cxn>
              <a:cxn ang="0">
                <a:pos x="connsiteX20213" y="connsiteY20213"/>
              </a:cxn>
              <a:cxn ang="0">
                <a:pos x="connsiteX20214" y="connsiteY20214"/>
              </a:cxn>
              <a:cxn ang="0">
                <a:pos x="connsiteX20215" y="connsiteY20215"/>
              </a:cxn>
              <a:cxn ang="0">
                <a:pos x="connsiteX20216" y="connsiteY20216"/>
              </a:cxn>
              <a:cxn ang="0">
                <a:pos x="connsiteX20217" y="connsiteY20217"/>
              </a:cxn>
              <a:cxn ang="0">
                <a:pos x="connsiteX20218" y="connsiteY20218"/>
              </a:cxn>
              <a:cxn ang="0">
                <a:pos x="connsiteX20219" y="connsiteY20219"/>
              </a:cxn>
              <a:cxn ang="0">
                <a:pos x="connsiteX20220" y="connsiteY20220"/>
              </a:cxn>
              <a:cxn ang="0">
                <a:pos x="connsiteX20221" y="connsiteY20221"/>
              </a:cxn>
              <a:cxn ang="0">
                <a:pos x="connsiteX20222" y="connsiteY20222"/>
              </a:cxn>
              <a:cxn ang="0">
                <a:pos x="connsiteX20223" y="connsiteY20223"/>
              </a:cxn>
              <a:cxn ang="0">
                <a:pos x="connsiteX20224" y="connsiteY20224"/>
              </a:cxn>
              <a:cxn ang="0">
                <a:pos x="connsiteX20225" y="connsiteY20225"/>
              </a:cxn>
              <a:cxn ang="0">
                <a:pos x="connsiteX20226" y="connsiteY20226"/>
              </a:cxn>
              <a:cxn ang="0">
                <a:pos x="connsiteX20227" y="connsiteY20227"/>
              </a:cxn>
              <a:cxn ang="0">
                <a:pos x="connsiteX20228" y="connsiteY20228"/>
              </a:cxn>
              <a:cxn ang="0">
                <a:pos x="connsiteX20229" y="connsiteY20229"/>
              </a:cxn>
              <a:cxn ang="0">
                <a:pos x="connsiteX20230" y="connsiteY20230"/>
              </a:cxn>
              <a:cxn ang="0">
                <a:pos x="connsiteX20231" y="connsiteY20231"/>
              </a:cxn>
              <a:cxn ang="0">
                <a:pos x="connsiteX20232" y="connsiteY20232"/>
              </a:cxn>
              <a:cxn ang="0">
                <a:pos x="connsiteX20233" y="connsiteY20233"/>
              </a:cxn>
              <a:cxn ang="0">
                <a:pos x="connsiteX20234" y="connsiteY20234"/>
              </a:cxn>
              <a:cxn ang="0">
                <a:pos x="connsiteX20235" y="connsiteY20235"/>
              </a:cxn>
              <a:cxn ang="0">
                <a:pos x="connsiteX20236" y="connsiteY20236"/>
              </a:cxn>
              <a:cxn ang="0">
                <a:pos x="connsiteX20237" y="connsiteY20237"/>
              </a:cxn>
              <a:cxn ang="0">
                <a:pos x="connsiteX20238" y="connsiteY20238"/>
              </a:cxn>
              <a:cxn ang="0">
                <a:pos x="connsiteX20239" y="connsiteY20239"/>
              </a:cxn>
              <a:cxn ang="0">
                <a:pos x="connsiteX20240" y="connsiteY20240"/>
              </a:cxn>
              <a:cxn ang="0">
                <a:pos x="connsiteX20241" y="connsiteY20241"/>
              </a:cxn>
              <a:cxn ang="0">
                <a:pos x="connsiteX20242" y="connsiteY20242"/>
              </a:cxn>
              <a:cxn ang="0">
                <a:pos x="connsiteX20243" y="connsiteY20243"/>
              </a:cxn>
              <a:cxn ang="0">
                <a:pos x="connsiteX20244" y="connsiteY20244"/>
              </a:cxn>
              <a:cxn ang="0">
                <a:pos x="connsiteX20245" y="connsiteY20245"/>
              </a:cxn>
              <a:cxn ang="0">
                <a:pos x="connsiteX20246" y="connsiteY20246"/>
              </a:cxn>
              <a:cxn ang="0">
                <a:pos x="connsiteX20247" y="connsiteY20247"/>
              </a:cxn>
              <a:cxn ang="0">
                <a:pos x="connsiteX20248" y="connsiteY20248"/>
              </a:cxn>
              <a:cxn ang="0">
                <a:pos x="connsiteX20249" y="connsiteY20249"/>
              </a:cxn>
              <a:cxn ang="0">
                <a:pos x="connsiteX20250" y="connsiteY20250"/>
              </a:cxn>
              <a:cxn ang="0">
                <a:pos x="connsiteX20251" y="connsiteY20251"/>
              </a:cxn>
              <a:cxn ang="0">
                <a:pos x="connsiteX20252" y="connsiteY20252"/>
              </a:cxn>
              <a:cxn ang="0">
                <a:pos x="connsiteX20253" y="connsiteY20253"/>
              </a:cxn>
              <a:cxn ang="0">
                <a:pos x="connsiteX20254" y="connsiteY20254"/>
              </a:cxn>
              <a:cxn ang="0">
                <a:pos x="connsiteX20255" y="connsiteY20255"/>
              </a:cxn>
              <a:cxn ang="0">
                <a:pos x="connsiteX20256" y="connsiteY20256"/>
              </a:cxn>
              <a:cxn ang="0">
                <a:pos x="connsiteX20257" y="connsiteY20257"/>
              </a:cxn>
              <a:cxn ang="0">
                <a:pos x="connsiteX20258" y="connsiteY20258"/>
              </a:cxn>
              <a:cxn ang="0">
                <a:pos x="connsiteX20259" y="connsiteY20259"/>
              </a:cxn>
              <a:cxn ang="0">
                <a:pos x="connsiteX20260" y="connsiteY20260"/>
              </a:cxn>
              <a:cxn ang="0">
                <a:pos x="connsiteX20261" y="connsiteY20261"/>
              </a:cxn>
              <a:cxn ang="0">
                <a:pos x="connsiteX20262" y="connsiteY20262"/>
              </a:cxn>
              <a:cxn ang="0">
                <a:pos x="connsiteX20263" y="connsiteY20263"/>
              </a:cxn>
              <a:cxn ang="0">
                <a:pos x="connsiteX20264" y="connsiteY20264"/>
              </a:cxn>
              <a:cxn ang="0">
                <a:pos x="connsiteX20265" y="connsiteY20265"/>
              </a:cxn>
              <a:cxn ang="0">
                <a:pos x="connsiteX20266" y="connsiteY20266"/>
              </a:cxn>
              <a:cxn ang="0">
                <a:pos x="connsiteX20267" y="connsiteY20267"/>
              </a:cxn>
              <a:cxn ang="0">
                <a:pos x="connsiteX20268" y="connsiteY20268"/>
              </a:cxn>
              <a:cxn ang="0">
                <a:pos x="connsiteX20269" y="connsiteY20269"/>
              </a:cxn>
              <a:cxn ang="0">
                <a:pos x="connsiteX20270" y="connsiteY20270"/>
              </a:cxn>
              <a:cxn ang="0">
                <a:pos x="connsiteX20271" y="connsiteY20271"/>
              </a:cxn>
              <a:cxn ang="0">
                <a:pos x="connsiteX20272" y="connsiteY20272"/>
              </a:cxn>
              <a:cxn ang="0">
                <a:pos x="connsiteX20273" y="connsiteY20273"/>
              </a:cxn>
              <a:cxn ang="0">
                <a:pos x="connsiteX20274" y="connsiteY20274"/>
              </a:cxn>
              <a:cxn ang="0">
                <a:pos x="connsiteX20275" y="connsiteY20275"/>
              </a:cxn>
              <a:cxn ang="0">
                <a:pos x="connsiteX20276" y="connsiteY20276"/>
              </a:cxn>
              <a:cxn ang="0">
                <a:pos x="connsiteX20277" y="connsiteY20277"/>
              </a:cxn>
              <a:cxn ang="0">
                <a:pos x="connsiteX20278" y="connsiteY20278"/>
              </a:cxn>
              <a:cxn ang="0">
                <a:pos x="connsiteX20279" y="connsiteY20279"/>
              </a:cxn>
              <a:cxn ang="0">
                <a:pos x="connsiteX20280" y="connsiteY20280"/>
              </a:cxn>
              <a:cxn ang="0">
                <a:pos x="connsiteX20281" y="connsiteY20281"/>
              </a:cxn>
              <a:cxn ang="0">
                <a:pos x="connsiteX20282" y="connsiteY20282"/>
              </a:cxn>
              <a:cxn ang="0">
                <a:pos x="connsiteX20283" y="connsiteY20283"/>
              </a:cxn>
              <a:cxn ang="0">
                <a:pos x="connsiteX20284" y="connsiteY20284"/>
              </a:cxn>
              <a:cxn ang="0">
                <a:pos x="connsiteX20285" y="connsiteY20285"/>
              </a:cxn>
              <a:cxn ang="0">
                <a:pos x="connsiteX20286" y="connsiteY20286"/>
              </a:cxn>
              <a:cxn ang="0">
                <a:pos x="connsiteX20287" y="connsiteY20287"/>
              </a:cxn>
              <a:cxn ang="0">
                <a:pos x="connsiteX20288" y="connsiteY20288"/>
              </a:cxn>
              <a:cxn ang="0">
                <a:pos x="connsiteX20289" y="connsiteY20289"/>
              </a:cxn>
              <a:cxn ang="0">
                <a:pos x="connsiteX20290" y="connsiteY20290"/>
              </a:cxn>
              <a:cxn ang="0">
                <a:pos x="connsiteX20291" y="connsiteY20291"/>
              </a:cxn>
              <a:cxn ang="0">
                <a:pos x="connsiteX20292" y="connsiteY20292"/>
              </a:cxn>
              <a:cxn ang="0">
                <a:pos x="connsiteX20293" y="connsiteY20293"/>
              </a:cxn>
              <a:cxn ang="0">
                <a:pos x="connsiteX20294" y="connsiteY20294"/>
              </a:cxn>
              <a:cxn ang="0">
                <a:pos x="connsiteX20295" y="connsiteY20295"/>
              </a:cxn>
              <a:cxn ang="0">
                <a:pos x="connsiteX20296" y="connsiteY20296"/>
              </a:cxn>
              <a:cxn ang="0">
                <a:pos x="connsiteX20297" y="connsiteY20297"/>
              </a:cxn>
              <a:cxn ang="0">
                <a:pos x="connsiteX20298" y="connsiteY20298"/>
              </a:cxn>
              <a:cxn ang="0">
                <a:pos x="connsiteX20299" y="connsiteY20299"/>
              </a:cxn>
              <a:cxn ang="0">
                <a:pos x="connsiteX20300" y="connsiteY20300"/>
              </a:cxn>
              <a:cxn ang="0">
                <a:pos x="connsiteX20301" y="connsiteY20301"/>
              </a:cxn>
              <a:cxn ang="0">
                <a:pos x="connsiteX20302" y="connsiteY20302"/>
              </a:cxn>
              <a:cxn ang="0">
                <a:pos x="connsiteX20303" y="connsiteY20303"/>
              </a:cxn>
              <a:cxn ang="0">
                <a:pos x="connsiteX20304" y="connsiteY20304"/>
              </a:cxn>
              <a:cxn ang="0">
                <a:pos x="connsiteX20305" y="connsiteY20305"/>
              </a:cxn>
              <a:cxn ang="0">
                <a:pos x="connsiteX20306" y="connsiteY20306"/>
              </a:cxn>
              <a:cxn ang="0">
                <a:pos x="connsiteX20307" y="connsiteY20307"/>
              </a:cxn>
              <a:cxn ang="0">
                <a:pos x="connsiteX20308" y="connsiteY20308"/>
              </a:cxn>
              <a:cxn ang="0">
                <a:pos x="connsiteX20309" y="connsiteY20309"/>
              </a:cxn>
              <a:cxn ang="0">
                <a:pos x="connsiteX20310" y="connsiteY20310"/>
              </a:cxn>
              <a:cxn ang="0">
                <a:pos x="connsiteX20311" y="connsiteY20311"/>
              </a:cxn>
              <a:cxn ang="0">
                <a:pos x="connsiteX20312" y="connsiteY20312"/>
              </a:cxn>
              <a:cxn ang="0">
                <a:pos x="connsiteX20313" y="connsiteY20313"/>
              </a:cxn>
              <a:cxn ang="0">
                <a:pos x="connsiteX20314" y="connsiteY20314"/>
              </a:cxn>
              <a:cxn ang="0">
                <a:pos x="connsiteX20315" y="connsiteY20315"/>
              </a:cxn>
              <a:cxn ang="0">
                <a:pos x="connsiteX20316" y="connsiteY20316"/>
              </a:cxn>
              <a:cxn ang="0">
                <a:pos x="connsiteX20317" y="connsiteY20317"/>
              </a:cxn>
              <a:cxn ang="0">
                <a:pos x="connsiteX20318" y="connsiteY20318"/>
              </a:cxn>
              <a:cxn ang="0">
                <a:pos x="connsiteX20319" y="connsiteY20319"/>
              </a:cxn>
              <a:cxn ang="0">
                <a:pos x="connsiteX20320" y="connsiteY20320"/>
              </a:cxn>
              <a:cxn ang="0">
                <a:pos x="connsiteX20321" y="connsiteY20321"/>
              </a:cxn>
              <a:cxn ang="0">
                <a:pos x="connsiteX20322" y="connsiteY20322"/>
              </a:cxn>
              <a:cxn ang="0">
                <a:pos x="connsiteX20323" y="connsiteY20323"/>
              </a:cxn>
              <a:cxn ang="0">
                <a:pos x="connsiteX20324" y="connsiteY20324"/>
              </a:cxn>
              <a:cxn ang="0">
                <a:pos x="connsiteX20325" y="connsiteY20325"/>
              </a:cxn>
              <a:cxn ang="0">
                <a:pos x="connsiteX20326" y="connsiteY20326"/>
              </a:cxn>
              <a:cxn ang="0">
                <a:pos x="connsiteX20327" y="connsiteY20327"/>
              </a:cxn>
              <a:cxn ang="0">
                <a:pos x="connsiteX20328" y="connsiteY20328"/>
              </a:cxn>
              <a:cxn ang="0">
                <a:pos x="connsiteX20329" y="connsiteY20329"/>
              </a:cxn>
              <a:cxn ang="0">
                <a:pos x="connsiteX20330" y="connsiteY20330"/>
              </a:cxn>
              <a:cxn ang="0">
                <a:pos x="connsiteX20331" y="connsiteY20331"/>
              </a:cxn>
              <a:cxn ang="0">
                <a:pos x="connsiteX20332" y="connsiteY20332"/>
              </a:cxn>
              <a:cxn ang="0">
                <a:pos x="connsiteX20333" y="connsiteY20333"/>
              </a:cxn>
              <a:cxn ang="0">
                <a:pos x="connsiteX20334" y="connsiteY20334"/>
              </a:cxn>
              <a:cxn ang="0">
                <a:pos x="connsiteX20335" y="connsiteY20335"/>
              </a:cxn>
              <a:cxn ang="0">
                <a:pos x="connsiteX20336" y="connsiteY20336"/>
              </a:cxn>
              <a:cxn ang="0">
                <a:pos x="connsiteX20337" y="connsiteY20337"/>
              </a:cxn>
              <a:cxn ang="0">
                <a:pos x="connsiteX20338" y="connsiteY20338"/>
              </a:cxn>
              <a:cxn ang="0">
                <a:pos x="connsiteX20339" y="connsiteY20339"/>
              </a:cxn>
              <a:cxn ang="0">
                <a:pos x="connsiteX20340" y="connsiteY20340"/>
              </a:cxn>
              <a:cxn ang="0">
                <a:pos x="connsiteX20341" y="connsiteY20341"/>
              </a:cxn>
              <a:cxn ang="0">
                <a:pos x="connsiteX20342" y="connsiteY20342"/>
              </a:cxn>
              <a:cxn ang="0">
                <a:pos x="connsiteX20343" y="connsiteY20343"/>
              </a:cxn>
              <a:cxn ang="0">
                <a:pos x="connsiteX20344" y="connsiteY20344"/>
              </a:cxn>
              <a:cxn ang="0">
                <a:pos x="connsiteX20345" y="connsiteY20345"/>
              </a:cxn>
              <a:cxn ang="0">
                <a:pos x="connsiteX20346" y="connsiteY20346"/>
              </a:cxn>
              <a:cxn ang="0">
                <a:pos x="connsiteX20347" y="connsiteY20347"/>
              </a:cxn>
              <a:cxn ang="0">
                <a:pos x="connsiteX20348" y="connsiteY20348"/>
              </a:cxn>
              <a:cxn ang="0">
                <a:pos x="connsiteX20349" y="connsiteY20349"/>
              </a:cxn>
              <a:cxn ang="0">
                <a:pos x="connsiteX20350" y="connsiteY20350"/>
              </a:cxn>
              <a:cxn ang="0">
                <a:pos x="connsiteX20351" y="connsiteY20351"/>
              </a:cxn>
              <a:cxn ang="0">
                <a:pos x="connsiteX20352" y="connsiteY20352"/>
              </a:cxn>
              <a:cxn ang="0">
                <a:pos x="connsiteX20353" y="connsiteY20353"/>
              </a:cxn>
              <a:cxn ang="0">
                <a:pos x="connsiteX20354" y="connsiteY20354"/>
              </a:cxn>
              <a:cxn ang="0">
                <a:pos x="connsiteX20355" y="connsiteY20355"/>
              </a:cxn>
              <a:cxn ang="0">
                <a:pos x="connsiteX20356" y="connsiteY20356"/>
              </a:cxn>
              <a:cxn ang="0">
                <a:pos x="connsiteX20357" y="connsiteY20357"/>
              </a:cxn>
              <a:cxn ang="0">
                <a:pos x="connsiteX20358" y="connsiteY20358"/>
              </a:cxn>
              <a:cxn ang="0">
                <a:pos x="connsiteX20359" y="connsiteY20359"/>
              </a:cxn>
              <a:cxn ang="0">
                <a:pos x="connsiteX20360" y="connsiteY20360"/>
              </a:cxn>
              <a:cxn ang="0">
                <a:pos x="connsiteX20361" y="connsiteY20361"/>
              </a:cxn>
              <a:cxn ang="0">
                <a:pos x="connsiteX20362" y="connsiteY20362"/>
              </a:cxn>
              <a:cxn ang="0">
                <a:pos x="connsiteX20363" y="connsiteY20363"/>
              </a:cxn>
              <a:cxn ang="0">
                <a:pos x="connsiteX20364" y="connsiteY20364"/>
              </a:cxn>
              <a:cxn ang="0">
                <a:pos x="connsiteX20365" y="connsiteY20365"/>
              </a:cxn>
              <a:cxn ang="0">
                <a:pos x="connsiteX20366" y="connsiteY20366"/>
              </a:cxn>
              <a:cxn ang="0">
                <a:pos x="connsiteX20367" y="connsiteY20367"/>
              </a:cxn>
              <a:cxn ang="0">
                <a:pos x="connsiteX20368" y="connsiteY20368"/>
              </a:cxn>
              <a:cxn ang="0">
                <a:pos x="connsiteX20369" y="connsiteY20369"/>
              </a:cxn>
              <a:cxn ang="0">
                <a:pos x="connsiteX20370" y="connsiteY20370"/>
              </a:cxn>
              <a:cxn ang="0">
                <a:pos x="connsiteX20371" y="connsiteY20371"/>
              </a:cxn>
              <a:cxn ang="0">
                <a:pos x="connsiteX20372" y="connsiteY20372"/>
              </a:cxn>
              <a:cxn ang="0">
                <a:pos x="connsiteX20373" y="connsiteY20373"/>
              </a:cxn>
              <a:cxn ang="0">
                <a:pos x="connsiteX20374" y="connsiteY20374"/>
              </a:cxn>
              <a:cxn ang="0">
                <a:pos x="connsiteX20375" y="connsiteY20375"/>
              </a:cxn>
              <a:cxn ang="0">
                <a:pos x="connsiteX20376" y="connsiteY20376"/>
              </a:cxn>
              <a:cxn ang="0">
                <a:pos x="connsiteX20377" y="connsiteY20377"/>
              </a:cxn>
              <a:cxn ang="0">
                <a:pos x="connsiteX20378" y="connsiteY20378"/>
              </a:cxn>
              <a:cxn ang="0">
                <a:pos x="connsiteX20379" y="connsiteY20379"/>
              </a:cxn>
              <a:cxn ang="0">
                <a:pos x="connsiteX20380" y="connsiteY20380"/>
              </a:cxn>
              <a:cxn ang="0">
                <a:pos x="connsiteX20381" y="connsiteY20381"/>
              </a:cxn>
              <a:cxn ang="0">
                <a:pos x="connsiteX20382" y="connsiteY20382"/>
              </a:cxn>
              <a:cxn ang="0">
                <a:pos x="connsiteX20383" y="connsiteY20383"/>
              </a:cxn>
              <a:cxn ang="0">
                <a:pos x="connsiteX20384" y="connsiteY20384"/>
              </a:cxn>
              <a:cxn ang="0">
                <a:pos x="connsiteX20385" y="connsiteY20385"/>
              </a:cxn>
              <a:cxn ang="0">
                <a:pos x="connsiteX20386" y="connsiteY20386"/>
              </a:cxn>
              <a:cxn ang="0">
                <a:pos x="connsiteX20387" y="connsiteY20387"/>
              </a:cxn>
              <a:cxn ang="0">
                <a:pos x="connsiteX20388" y="connsiteY20388"/>
              </a:cxn>
              <a:cxn ang="0">
                <a:pos x="connsiteX20389" y="connsiteY20389"/>
              </a:cxn>
              <a:cxn ang="0">
                <a:pos x="connsiteX20390" y="connsiteY20390"/>
              </a:cxn>
              <a:cxn ang="0">
                <a:pos x="connsiteX20391" y="connsiteY20391"/>
              </a:cxn>
              <a:cxn ang="0">
                <a:pos x="connsiteX20392" y="connsiteY20392"/>
              </a:cxn>
              <a:cxn ang="0">
                <a:pos x="connsiteX20393" y="connsiteY20393"/>
              </a:cxn>
              <a:cxn ang="0">
                <a:pos x="connsiteX20394" y="connsiteY20394"/>
              </a:cxn>
              <a:cxn ang="0">
                <a:pos x="connsiteX20395" y="connsiteY20395"/>
              </a:cxn>
              <a:cxn ang="0">
                <a:pos x="connsiteX20396" y="connsiteY20396"/>
              </a:cxn>
              <a:cxn ang="0">
                <a:pos x="connsiteX20397" y="connsiteY20397"/>
              </a:cxn>
              <a:cxn ang="0">
                <a:pos x="connsiteX20398" y="connsiteY20398"/>
              </a:cxn>
              <a:cxn ang="0">
                <a:pos x="connsiteX20399" y="connsiteY20399"/>
              </a:cxn>
              <a:cxn ang="0">
                <a:pos x="connsiteX20400" y="connsiteY20400"/>
              </a:cxn>
              <a:cxn ang="0">
                <a:pos x="connsiteX20401" y="connsiteY20401"/>
              </a:cxn>
              <a:cxn ang="0">
                <a:pos x="connsiteX20402" y="connsiteY20402"/>
              </a:cxn>
              <a:cxn ang="0">
                <a:pos x="connsiteX20403" y="connsiteY20403"/>
              </a:cxn>
              <a:cxn ang="0">
                <a:pos x="connsiteX20404" y="connsiteY20404"/>
              </a:cxn>
              <a:cxn ang="0">
                <a:pos x="connsiteX20405" y="connsiteY20405"/>
              </a:cxn>
              <a:cxn ang="0">
                <a:pos x="connsiteX20406" y="connsiteY20406"/>
              </a:cxn>
              <a:cxn ang="0">
                <a:pos x="connsiteX20407" y="connsiteY20407"/>
              </a:cxn>
              <a:cxn ang="0">
                <a:pos x="connsiteX20408" y="connsiteY20408"/>
              </a:cxn>
              <a:cxn ang="0">
                <a:pos x="connsiteX20409" y="connsiteY20409"/>
              </a:cxn>
              <a:cxn ang="0">
                <a:pos x="connsiteX20410" y="connsiteY20410"/>
              </a:cxn>
              <a:cxn ang="0">
                <a:pos x="connsiteX20411" y="connsiteY20411"/>
              </a:cxn>
              <a:cxn ang="0">
                <a:pos x="connsiteX20412" y="connsiteY20412"/>
              </a:cxn>
              <a:cxn ang="0">
                <a:pos x="connsiteX20413" y="connsiteY20413"/>
              </a:cxn>
              <a:cxn ang="0">
                <a:pos x="connsiteX20414" y="connsiteY20414"/>
              </a:cxn>
              <a:cxn ang="0">
                <a:pos x="connsiteX20415" y="connsiteY20415"/>
              </a:cxn>
              <a:cxn ang="0">
                <a:pos x="connsiteX20416" y="connsiteY20416"/>
              </a:cxn>
              <a:cxn ang="0">
                <a:pos x="connsiteX20417" y="connsiteY20417"/>
              </a:cxn>
              <a:cxn ang="0">
                <a:pos x="connsiteX20418" y="connsiteY20418"/>
              </a:cxn>
              <a:cxn ang="0">
                <a:pos x="connsiteX20419" y="connsiteY20419"/>
              </a:cxn>
              <a:cxn ang="0">
                <a:pos x="connsiteX20420" y="connsiteY20420"/>
              </a:cxn>
              <a:cxn ang="0">
                <a:pos x="connsiteX20421" y="connsiteY20421"/>
              </a:cxn>
              <a:cxn ang="0">
                <a:pos x="connsiteX20422" y="connsiteY20422"/>
              </a:cxn>
              <a:cxn ang="0">
                <a:pos x="connsiteX20423" y="connsiteY20423"/>
              </a:cxn>
              <a:cxn ang="0">
                <a:pos x="connsiteX20424" y="connsiteY20424"/>
              </a:cxn>
              <a:cxn ang="0">
                <a:pos x="connsiteX20425" y="connsiteY20425"/>
              </a:cxn>
              <a:cxn ang="0">
                <a:pos x="connsiteX20426" y="connsiteY20426"/>
              </a:cxn>
              <a:cxn ang="0">
                <a:pos x="connsiteX20427" y="connsiteY20427"/>
              </a:cxn>
              <a:cxn ang="0">
                <a:pos x="connsiteX20428" y="connsiteY20428"/>
              </a:cxn>
              <a:cxn ang="0">
                <a:pos x="connsiteX20429" y="connsiteY20429"/>
              </a:cxn>
              <a:cxn ang="0">
                <a:pos x="connsiteX20430" y="connsiteY20430"/>
              </a:cxn>
              <a:cxn ang="0">
                <a:pos x="connsiteX20431" y="connsiteY20431"/>
              </a:cxn>
              <a:cxn ang="0">
                <a:pos x="connsiteX20432" y="connsiteY20432"/>
              </a:cxn>
              <a:cxn ang="0">
                <a:pos x="connsiteX20433" y="connsiteY20433"/>
              </a:cxn>
              <a:cxn ang="0">
                <a:pos x="connsiteX20434" y="connsiteY20434"/>
              </a:cxn>
              <a:cxn ang="0">
                <a:pos x="connsiteX20435" y="connsiteY20435"/>
              </a:cxn>
              <a:cxn ang="0">
                <a:pos x="connsiteX20436" y="connsiteY20436"/>
              </a:cxn>
              <a:cxn ang="0">
                <a:pos x="connsiteX20437" y="connsiteY20437"/>
              </a:cxn>
              <a:cxn ang="0">
                <a:pos x="connsiteX20438" y="connsiteY20438"/>
              </a:cxn>
              <a:cxn ang="0">
                <a:pos x="connsiteX20439" y="connsiteY20439"/>
              </a:cxn>
              <a:cxn ang="0">
                <a:pos x="connsiteX20440" y="connsiteY20440"/>
              </a:cxn>
              <a:cxn ang="0">
                <a:pos x="connsiteX20441" y="connsiteY20441"/>
              </a:cxn>
              <a:cxn ang="0">
                <a:pos x="connsiteX20442" y="connsiteY20442"/>
              </a:cxn>
              <a:cxn ang="0">
                <a:pos x="connsiteX20443" y="connsiteY20443"/>
              </a:cxn>
              <a:cxn ang="0">
                <a:pos x="connsiteX20444" y="connsiteY20444"/>
              </a:cxn>
              <a:cxn ang="0">
                <a:pos x="connsiteX20445" y="connsiteY20445"/>
              </a:cxn>
              <a:cxn ang="0">
                <a:pos x="connsiteX20446" y="connsiteY20446"/>
              </a:cxn>
              <a:cxn ang="0">
                <a:pos x="connsiteX20447" y="connsiteY20447"/>
              </a:cxn>
              <a:cxn ang="0">
                <a:pos x="connsiteX20448" y="connsiteY20448"/>
              </a:cxn>
              <a:cxn ang="0">
                <a:pos x="connsiteX20449" y="connsiteY20449"/>
              </a:cxn>
              <a:cxn ang="0">
                <a:pos x="connsiteX20450" y="connsiteY20450"/>
              </a:cxn>
              <a:cxn ang="0">
                <a:pos x="connsiteX20451" y="connsiteY20451"/>
              </a:cxn>
              <a:cxn ang="0">
                <a:pos x="connsiteX20452" y="connsiteY20452"/>
              </a:cxn>
              <a:cxn ang="0">
                <a:pos x="connsiteX20453" y="connsiteY20453"/>
              </a:cxn>
              <a:cxn ang="0">
                <a:pos x="connsiteX20454" y="connsiteY20454"/>
              </a:cxn>
              <a:cxn ang="0">
                <a:pos x="connsiteX20455" y="connsiteY20455"/>
              </a:cxn>
              <a:cxn ang="0">
                <a:pos x="connsiteX20456" y="connsiteY20456"/>
              </a:cxn>
              <a:cxn ang="0">
                <a:pos x="connsiteX20457" y="connsiteY20457"/>
              </a:cxn>
              <a:cxn ang="0">
                <a:pos x="connsiteX20458" y="connsiteY20458"/>
              </a:cxn>
              <a:cxn ang="0">
                <a:pos x="connsiteX20459" y="connsiteY20459"/>
              </a:cxn>
              <a:cxn ang="0">
                <a:pos x="connsiteX20460" y="connsiteY20460"/>
              </a:cxn>
              <a:cxn ang="0">
                <a:pos x="connsiteX20461" y="connsiteY20461"/>
              </a:cxn>
              <a:cxn ang="0">
                <a:pos x="connsiteX20462" y="connsiteY20462"/>
              </a:cxn>
              <a:cxn ang="0">
                <a:pos x="connsiteX20463" y="connsiteY20463"/>
              </a:cxn>
              <a:cxn ang="0">
                <a:pos x="connsiteX20464" y="connsiteY20464"/>
              </a:cxn>
              <a:cxn ang="0">
                <a:pos x="connsiteX20465" y="connsiteY20465"/>
              </a:cxn>
              <a:cxn ang="0">
                <a:pos x="connsiteX20466" y="connsiteY20466"/>
              </a:cxn>
              <a:cxn ang="0">
                <a:pos x="connsiteX20467" y="connsiteY20467"/>
              </a:cxn>
              <a:cxn ang="0">
                <a:pos x="connsiteX20468" y="connsiteY20468"/>
              </a:cxn>
              <a:cxn ang="0">
                <a:pos x="connsiteX20469" y="connsiteY20469"/>
              </a:cxn>
              <a:cxn ang="0">
                <a:pos x="connsiteX20470" y="connsiteY20470"/>
              </a:cxn>
              <a:cxn ang="0">
                <a:pos x="connsiteX20471" y="connsiteY20471"/>
              </a:cxn>
              <a:cxn ang="0">
                <a:pos x="connsiteX20472" y="connsiteY20472"/>
              </a:cxn>
              <a:cxn ang="0">
                <a:pos x="connsiteX20473" y="connsiteY20473"/>
              </a:cxn>
              <a:cxn ang="0">
                <a:pos x="connsiteX20474" y="connsiteY20474"/>
              </a:cxn>
              <a:cxn ang="0">
                <a:pos x="connsiteX20475" y="connsiteY20475"/>
              </a:cxn>
              <a:cxn ang="0">
                <a:pos x="connsiteX20476" y="connsiteY20476"/>
              </a:cxn>
              <a:cxn ang="0">
                <a:pos x="connsiteX20477" y="connsiteY20477"/>
              </a:cxn>
              <a:cxn ang="0">
                <a:pos x="connsiteX20478" y="connsiteY20478"/>
              </a:cxn>
              <a:cxn ang="0">
                <a:pos x="connsiteX20479" y="connsiteY20479"/>
              </a:cxn>
              <a:cxn ang="0">
                <a:pos x="connsiteX20480" y="connsiteY20480"/>
              </a:cxn>
              <a:cxn ang="0">
                <a:pos x="connsiteX20481" y="connsiteY20481"/>
              </a:cxn>
              <a:cxn ang="0">
                <a:pos x="connsiteX20482" y="connsiteY20482"/>
              </a:cxn>
              <a:cxn ang="0">
                <a:pos x="connsiteX20483" y="connsiteY20483"/>
              </a:cxn>
              <a:cxn ang="0">
                <a:pos x="connsiteX20484" y="connsiteY20484"/>
              </a:cxn>
              <a:cxn ang="0">
                <a:pos x="connsiteX20485" y="connsiteY20485"/>
              </a:cxn>
              <a:cxn ang="0">
                <a:pos x="connsiteX20486" y="connsiteY20486"/>
              </a:cxn>
              <a:cxn ang="0">
                <a:pos x="connsiteX20487" y="connsiteY20487"/>
              </a:cxn>
              <a:cxn ang="0">
                <a:pos x="connsiteX20488" y="connsiteY20488"/>
              </a:cxn>
              <a:cxn ang="0">
                <a:pos x="connsiteX20489" y="connsiteY20489"/>
              </a:cxn>
              <a:cxn ang="0">
                <a:pos x="connsiteX20490" y="connsiteY20490"/>
              </a:cxn>
              <a:cxn ang="0">
                <a:pos x="connsiteX20491" y="connsiteY20491"/>
              </a:cxn>
              <a:cxn ang="0">
                <a:pos x="connsiteX20492" y="connsiteY20492"/>
              </a:cxn>
              <a:cxn ang="0">
                <a:pos x="connsiteX20493" y="connsiteY20493"/>
              </a:cxn>
              <a:cxn ang="0">
                <a:pos x="connsiteX20494" y="connsiteY20494"/>
              </a:cxn>
              <a:cxn ang="0">
                <a:pos x="connsiteX20495" y="connsiteY20495"/>
              </a:cxn>
              <a:cxn ang="0">
                <a:pos x="connsiteX20496" y="connsiteY20496"/>
              </a:cxn>
              <a:cxn ang="0">
                <a:pos x="connsiteX20497" y="connsiteY20497"/>
              </a:cxn>
              <a:cxn ang="0">
                <a:pos x="connsiteX20498" y="connsiteY20498"/>
              </a:cxn>
              <a:cxn ang="0">
                <a:pos x="connsiteX20499" y="connsiteY20499"/>
              </a:cxn>
              <a:cxn ang="0">
                <a:pos x="connsiteX20500" y="connsiteY20500"/>
              </a:cxn>
              <a:cxn ang="0">
                <a:pos x="connsiteX20501" y="connsiteY20501"/>
              </a:cxn>
              <a:cxn ang="0">
                <a:pos x="connsiteX20502" y="connsiteY20502"/>
              </a:cxn>
              <a:cxn ang="0">
                <a:pos x="connsiteX20503" y="connsiteY20503"/>
              </a:cxn>
              <a:cxn ang="0">
                <a:pos x="connsiteX20504" y="connsiteY20504"/>
              </a:cxn>
              <a:cxn ang="0">
                <a:pos x="connsiteX20505" y="connsiteY20505"/>
              </a:cxn>
              <a:cxn ang="0">
                <a:pos x="connsiteX20506" y="connsiteY20506"/>
              </a:cxn>
              <a:cxn ang="0">
                <a:pos x="connsiteX20507" y="connsiteY20507"/>
              </a:cxn>
              <a:cxn ang="0">
                <a:pos x="connsiteX20508" y="connsiteY20508"/>
              </a:cxn>
              <a:cxn ang="0">
                <a:pos x="connsiteX20509" y="connsiteY20509"/>
              </a:cxn>
              <a:cxn ang="0">
                <a:pos x="connsiteX20510" y="connsiteY20510"/>
              </a:cxn>
              <a:cxn ang="0">
                <a:pos x="connsiteX20511" y="connsiteY20511"/>
              </a:cxn>
              <a:cxn ang="0">
                <a:pos x="connsiteX20512" y="connsiteY20512"/>
              </a:cxn>
              <a:cxn ang="0">
                <a:pos x="connsiteX20513" y="connsiteY20513"/>
              </a:cxn>
              <a:cxn ang="0">
                <a:pos x="connsiteX20514" y="connsiteY20514"/>
              </a:cxn>
              <a:cxn ang="0">
                <a:pos x="connsiteX20515" y="connsiteY20515"/>
              </a:cxn>
              <a:cxn ang="0">
                <a:pos x="connsiteX20516" y="connsiteY20516"/>
              </a:cxn>
              <a:cxn ang="0">
                <a:pos x="connsiteX20517" y="connsiteY20517"/>
              </a:cxn>
              <a:cxn ang="0">
                <a:pos x="connsiteX20518" y="connsiteY20518"/>
              </a:cxn>
              <a:cxn ang="0">
                <a:pos x="connsiteX20519" y="connsiteY20519"/>
              </a:cxn>
              <a:cxn ang="0">
                <a:pos x="connsiteX20520" y="connsiteY20520"/>
              </a:cxn>
              <a:cxn ang="0">
                <a:pos x="connsiteX20521" y="connsiteY20521"/>
              </a:cxn>
              <a:cxn ang="0">
                <a:pos x="connsiteX20522" y="connsiteY20522"/>
              </a:cxn>
              <a:cxn ang="0">
                <a:pos x="connsiteX20523" y="connsiteY20523"/>
              </a:cxn>
              <a:cxn ang="0">
                <a:pos x="connsiteX20524" y="connsiteY20524"/>
              </a:cxn>
              <a:cxn ang="0">
                <a:pos x="connsiteX20525" y="connsiteY20525"/>
              </a:cxn>
              <a:cxn ang="0">
                <a:pos x="connsiteX20526" y="connsiteY20526"/>
              </a:cxn>
              <a:cxn ang="0">
                <a:pos x="connsiteX20527" y="connsiteY20527"/>
              </a:cxn>
              <a:cxn ang="0">
                <a:pos x="connsiteX20528" y="connsiteY20528"/>
              </a:cxn>
              <a:cxn ang="0">
                <a:pos x="connsiteX20529" y="connsiteY20529"/>
              </a:cxn>
              <a:cxn ang="0">
                <a:pos x="connsiteX20530" y="connsiteY20530"/>
              </a:cxn>
              <a:cxn ang="0">
                <a:pos x="connsiteX20531" y="connsiteY20531"/>
              </a:cxn>
              <a:cxn ang="0">
                <a:pos x="connsiteX20532" y="connsiteY20532"/>
              </a:cxn>
              <a:cxn ang="0">
                <a:pos x="connsiteX20533" y="connsiteY20533"/>
              </a:cxn>
              <a:cxn ang="0">
                <a:pos x="connsiteX20534" y="connsiteY20534"/>
              </a:cxn>
              <a:cxn ang="0">
                <a:pos x="connsiteX20535" y="connsiteY20535"/>
              </a:cxn>
              <a:cxn ang="0">
                <a:pos x="connsiteX20536" y="connsiteY20536"/>
              </a:cxn>
              <a:cxn ang="0">
                <a:pos x="connsiteX20537" y="connsiteY20537"/>
              </a:cxn>
              <a:cxn ang="0">
                <a:pos x="connsiteX20538" y="connsiteY20538"/>
              </a:cxn>
              <a:cxn ang="0">
                <a:pos x="connsiteX20539" y="connsiteY20539"/>
              </a:cxn>
              <a:cxn ang="0">
                <a:pos x="connsiteX20540" y="connsiteY20540"/>
              </a:cxn>
              <a:cxn ang="0">
                <a:pos x="connsiteX20541" y="connsiteY20541"/>
              </a:cxn>
              <a:cxn ang="0">
                <a:pos x="connsiteX20542" y="connsiteY20542"/>
              </a:cxn>
              <a:cxn ang="0">
                <a:pos x="connsiteX20543" y="connsiteY20543"/>
              </a:cxn>
              <a:cxn ang="0">
                <a:pos x="connsiteX20544" y="connsiteY20544"/>
              </a:cxn>
              <a:cxn ang="0">
                <a:pos x="connsiteX20545" y="connsiteY20545"/>
              </a:cxn>
              <a:cxn ang="0">
                <a:pos x="connsiteX20546" y="connsiteY20546"/>
              </a:cxn>
              <a:cxn ang="0">
                <a:pos x="connsiteX20547" y="connsiteY20547"/>
              </a:cxn>
              <a:cxn ang="0">
                <a:pos x="connsiteX20548" y="connsiteY20548"/>
              </a:cxn>
              <a:cxn ang="0">
                <a:pos x="connsiteX20549" y="connsiteY20549"/>
              </a:cxn>
              <a:cxn ang="0">
                <a:pos x="connsiteX20550" y="connsiteY20550"/>
              </a:cxn>
              <a:cxn ang="0">
                <a:pos x="connsiteX20551" y="connsiteY20551"/>
              </a:cxn>
              <a:cxn ang="0">
                <a:pos x="connsiteX20552" y="connsiteY20552"/>
              </a:cxn>
              <a:cxn ang="0">
                <a:pos x="connsiteX20553" y="connsiteY20553"/>
              </a:cxn>
              <a:cxn ang="0">
                <a:pos x="connsiteX20554" y="connsiteY20554"/>
              </a:cxn>
              <a:cxn ang="0">
                <a:pos x="connsiteX20555" y="connsiteY20555"/>
              </a:cxn>
              <a:cxn ang="0">
                <a:pos x="connsiteX20556" y="connsiteY20556"/>
              </a:cxn>
              <a:cxn ang="0">
                <a:pos x="connsiteX20557" y="connsiteY20557"/>
              </a:cxn>
              <a:cxn ang="0">
                <a:pos x="connsiteX20558" y="connsiteY20558"/>
              </a:cxn>
              <a:cxn ang="0">
                <a:pos x="connsiteX20559" y="connsiteY20559"/>
              </a:cxn>
              <a:cxn ang="0">
                <a:pos x="connsiteX20560" y="connsiteY20560"/>
              </a:cxn>
              <a:cxn ang="0">
                <a:pos x="connsiteX20561" y="connsiteY20561"/>
              </a:cxn>
              <a:cxn ang="0">
                <a:pos x="connsiteX20562" y="connsiteY20562"/>
              </a:cxn>
              <a:cxn ang="0">
                <a:pos x="connsiteX20563" y="connsiteY20563"/>
              </a:cxn>
              <a:cxn ang="0">
                <a:pos x="connsiteX20564" y="connsiteY20564"/>
              </a:cxn>
              <a:cxn ang="0">
                <a:pos x="connsiteX20565" y="connsiteY20565"/>
              </a:cxn>
              <a:cxn ang="0">
                <a:pos x="connsiteX20566" y="connsiteY20566"/>
              </a:cxn>
              <a:cxn ang="0">
                <a:pos x="connsiteX20567" y="connsiteY20567"/>
              </a:cxn>
              <a:cxn ang="0">
                <a:pos x="connsiteX20568" y="connsiteY20568"/>
              </a:cxn>
              <a:cxn ang="0">
                <a:pos x="connsiteX20569" y="connsiteY20569"/>
              </a:cxn>
              <a:cxn ang="0">
                <a:pos x="connsiteX20570" y="connsiteY20570"/>
              </a:cxn>
              <a:cxn ang="0">
                <a:pos x="connsiteX20571" y="connsiteY20571"/>
              </a:cxn>
              <a:cxn ang="0">
                <a:pos x="connsiteX20572" y="connsiteY20572"/>
              </a:cxn>
              <a:cxn ang="0">
                <a:pos x="connsiteX20573" y="connsiteY20573"/>
              </a:cxn>
              <a:cxn ang="0">
                <a:pos x="connsiteX20574" y="connsiteY20574"/>
              </a:cxn>
              <a:cxn ang="0">
                <a:pos x="connsiteX20575" y="connsiteY20575"/>
              </a:cxn>
              <a:cxn ang="0">
                <a:pos x="connsiteX20576" y="connsiteY20576"/>
              </a:cxn>
              <a:cxn ang="0">
                <a:pos x="connsiteX20577" y="connsiteY20577"/>
              </a:cxn>
              <a:cxn ang="0">
                <a:pos x="connsiteX20578" y="connsiteY20578"/>
              </a:cxn>
              <a:cxn ang="0">
                <a:pos x="connsiteX20579" y="connsiteY20579"/>
              </a:cxn>
              <a:cxn ang="0">
                <a:pos x="connsiteX20580" y="connsiteY20580"/>
              </a:cxn>
              <a:cxn ang="0">
                <a:pos x="connsiteX20581" y="connsiteY20581"/>
              </a:cxn>
              <a:cxn ang="0">
                <a:pos x="connsiteX20582" y="connsiteY20582"/>
              </a:cxn>
              <a:cxn ang="0">
                <a:pos x="connsiteX20583" y="connsiteY20583"/>
              </a:cxn>
              <a:cxn ang="0">
                <a:pos x="connsiteX20584" y="connsiteY20584"/>
              </a:cxn>
              <a:cxn ang="0">
                <a:pos x="connsiteX20585" y="connsiteY20585"/>
              </a:cxn>
              <a:cxn ang="0">
                <a:pos x="connsiteX20586" y="connsiteY20586"/>
              </a:cxn>
              <a:cxn ang="0">
                <a:pos x="connsiteX20587" y="connsiteY20587"/>
              </a:cxn>
              <a:cxn ang="0">
                <a:pos x="connsiteX20588" y="connsiteY20588"/>
              </a:cxn>
              <a:cxn ang="0">
                <a:pos x="connsiteX20589" y="connsiteY20589"/>
              </a:cxn>
              <a:cxn ang="0">
                <a:pos x="connsiteX20590" y="connsiteY20590"/>
              </a:cxn>
              <a:cxn ang="0">
                <a:pos x="connsiteX20591" y="connsiteY20591"/>
              </a:cxn>
              <a:cxn ang="0">
                <a:pos x="connsiteX20592" y="connsiteY20592"/>
              </a:cxn>
              <a:cxn ang="0">
                <a:pos x="connsiteX20593" y="connsiteY20593"/>
              </a:cxn>
              <a:cxn ang="0">
                <a:pos x="connsiteX20594" y="connsiteY20594"/>
              </a:cxn>
              <a:cxn ang="0">
                <a:pos x="connsiteX20595" y="connsiteY20595"/>
              </a:cxn>
              <a:cxn ang="0">
                <a:pos x="connsiteX20596" y="connsiteY20596"/>
              </a:cxn>
              <a:cxn ang="0">
                <a:pos x="connsiteX20597" y="connsiteY20597"/>
              </a:cxn>
              <a:cxn ang="0">
                <a:pos x="connsiteX20598" y="connsiteY20598"/>
              </a:cxn>
              <a:cxn ang="0">
                <a:pos x="connsiteX20599" y="connsiteY20599"/>
              </a:cxn>
              <a:cxn ang="0">
                <a:pos x="connsiteX20600" y="connsiteY20600"/>
              </a:cxn>
              <a:cxn ang="0">
                <a:pos x="connsiteX20601" y="connsiteY20601"/>
              </a:cxn>
              <a:cxn ang="0">
                <a:pos x="connsiteX20602" y="connsiteY20602"/>
              </a:cxn>
              <a:cxn ang="0">
                <a:pos x="connsiteX20603" y="connsiteY20603"/>
              </a:cxn>
              <a:cxn ang="0">
                <a:pos x="connsiteX20604" y="connsiteY20604"/>
              </a:cxn>
              <a:cxn ang="0">
                <a:pos x="connsiteX20605" y="connsiteY20605"/>
              </a:cxn>
              <a:cxn ang="0">
                <a:pos x="connsiteX20606" y="connsiteY20606"/>
              </a:cxn>
              <a:cxn ang="0">
                <a:pos x="connsiteX20607" y="connsiteY20607"/>
              </a:cxn>
              <a:cxn ang="0">
                <a:pos x="connsiteX20608" y="connsiteY20608"/>
              </a:cxn>
              <a:cxn ang="0">
                <a:pos x="connsiteX20609" y="connsiteY20609"/>
              </a:cxn>
              <a:cxn ang="0">
                <a:pos x="connsiteX20610" y="connsiteY20610"/>
              </a:cxn>
              <a:cxn ang="0">
                <a:pos x="connsiteX20611" y="connsiteY20611"/>
              </a:cxn>
              <a:cxn ang="0">
                <a:pos x="connsiteX20612" y="connsiteY20612"/>
              </a:cxn>
              <a:cxn ang="0">
                <a:pos x="connsiteX20613" y="connsiteY20613"/>
              </a:cxn>
              <a:cxn ang="0">
                <a:pos x="connsiteX20614" y="connsiteY20614"/>
              </a:cxn>
              <a:cxn ang="0">
                <a:pos x="connsiteX20615" y="connsiteY20615"/>
              </a:cxn>
              <a:cxn ang="0">
                <a:pos x="connsiteX20616" y="connsiteY20616"/>
              </a:cxn>
              <a:cxn ang="0">
                <a:pos x="connsiteX20617" y="connsiteY20617"/>
              </a:cxn>
              <a:cxn ang="0">
                <a:pos x="connsiteX20618" y="connsiteY20618"/>
              </a:cxn>
              <a:cxn ang="0">
                <a:pos x="connsiteX20619" y="connsiteY20619"/>
              </a:cxn>
              <a:cxn ang="0">
                <a:pos x="connsiteX20620" y="connsiteY20620"/>
              </a:cxn>
              <a:cxn ang="0">
                <a:pos x="connsiteX20621" y="connsiteY20621"/>
              </a:cxn>
              <a:cxn ang="0">
                <a:pos x="connsiteX20622" y="connsiteY20622"/>
              </a:cxn>
              <a:cxn ang="0">
                <a:pos x="connsiteX20623" y="connsiteY20623"/>
              </a:cxn>
              <a:cxn ang="0">
                <a:pos x="connsiteX20624" y="connsiteY20624"/>
              </a:cxn>
              <a:cxn ang="0">
                <a:pos x="connsiteX20625" y="connsiteY20625"/>
              </a:cxn>
              <a:cxn ang="0">
                <a:pos x="connsiteX20626" y="connsiteY20626"/>
              </a:cxn>
              <a:cxn ang="0">
                <a:pos x="connsiteX20627" y="connsiteY20627"/>
              </a:cxn>
              <a:cxn ang="0">
                <a:pos x="connsiteX20628" y="connsiteY20628"/>
              </a:cxn>
              <a:cxn ang="0">
                <a:pos x="connsiteX20629" y="connsiteY20629"/>
              </a:cxn>
              <a:cxn ang="0">
                <a:pos x="connsiteX20630" y="connsiteY20630"/>
              </a:cxn>
              <a:cxn ang="0">
                <a:pos x="connsiteX20631" y="connsiteY20631"/>
              </a:cxn>
              <a:cxn ang="0">
                <a:pos x="connsiteX20632" y="connsiteY20632"/>
              </a:cxn>
              <a:cxn ang="0">
                <a:pos x="connsiteX20633" y="connsiteY20633"/>
              </a:cxn>
              <a:cxn ang="0">
                <a:pos x="connsiteX20634" y="connsiteY20634"/>
              </a:cxn>
              <a:cxn ang="0">
                <a:pos x="connsiteX20635" y="connsiteY20635"/>
              </a:cxn>
              <a:cxn ang="0">
                <a:pos x="connsiteX20636" y="connsiteY20636"/>
              </a:cxn>
              <a:cxn ang="0">
                <a:pos x="connsiteX20637" y="connsiteY20637"/>
              </a:cxn>
              <a:cxn ang="0">
                <a:pos x="connsiteX20638" y="connsiteY20638"/>
              </a:cxn>
              <a:cxn ang="0">
                <a:pos x="connsiteX20639" y="connsiteY20639"/>
              </a:cxn>
              <a:cxn ang="0">
                <a:pos x="connsiteX20640" y="connsiteY20640"/>
              </a:cxn>
              <a:cxn ang="0">
                <a:pos x="connsiteX20641" y="connsiteY20641"/>
              </a:cxn>
              <a:cxn ang="0">
                <a:pos x="connsiteX20642" y="connsiteY20642"/>
              </a:cxn>
              <a:cxn ang="0">
                <a:pos x="connsiteX20643" y="connsiteY20643"/>
              </a:cxn>
              <a:cxn ang="0">
                <a:pos x="connsiteX20644" y="connsiteY20644"/>
              </a:cxn>
              <a:cxn ang="0">
                <a:pos x="connsiteX20645" y="connsiteY20645"/>
              </a:cxn>
              <a:cxn ang="0">
                <a:pos x="connsiteX20646" y="connsiteY20646"/>
              </a:cxn>
              <a:cxn ang="0">
                <a:pos x="connsiteX20647" y="connsiteY20647"/>
              </a:cxn>
              <a:cxn ang="0">
                <a:pos x="connsiteX20648" y="connsiteY20648"/>
              </a:cxn>
              <a:cxn ang="0">
                <a:pos x="connsiteX20649" y="connsiteY20649"/>
              </a:cxn>
              <a:cxn ang="0">
                <a:pos x="connsiteX20650" y="connsiteY20650"/>
              </a:cxn>
              <a:cxn ang="0">
                <a:pos x="connsiteX20651" y="connsiteY20651"/>
              </a:cxn>
              <a:cxn ang="0">
                <a:pos x="connsiteX20652" y="connsiteY20652"/>
              </a:cxn>
              <a:cxn ang="0">
                <a:pos x="connsiteX20653" y="connsiteY20653"/>
              </a:cxn>
              <a:cxn ang="0">
                <a:pos x="connsiteX20654" y="connsiteY20654"/>
              </a:cxn>
              <a:cxn ang="0">
                <a:pos x="connsiteX20655" y="connsiteY20655"/>
              </a:cxn>
              <a:cxn ang="0">
                <a:pos x="connsiteX20656" y="connsiteY20656"/>
              </a:cxn>
              <a:cxn ang="0">
                <a:pos x="connsiteX20657" y="connsiteY20657"/>
              </a:cxn>
              <a:cxn ang="0">
                <a:pos x="connsiteX20658" y="connsiteY20658"/>
              </a:cxn>
              <a:cxn ang="0">
                <a:pos x="connsiteX20659" y="connsiteY20659"/>
              </a:cxn>
              <a:cxn ang="0">
                <a:pos x="connsiteX20660" y="connsiteY20660"/>
              </a:cxn>
              <a:cxn ang="0">
                <a:pos x="connsiteX20661" y="connsiteY20661"/>
              </a:cxn>
              <a:cxn ang="0">
                <a:pos x="connsiteX20662" y="connsiteY20662"/>
              </a:cxn>
              <a:cxn ang="0">
                <a:pos x="connsiteX20663" y="connsiteY20663"/>
              </a:cxn>
              <a:cxn ang="0">
                <a:pos x="connsiteX20664" y="connsiteY20664"/>
              </a:cxn>
              <a:cxn ang="0">
                <a:pos x="connsiteX20665" y="connsiteY20665"/>
              </a:cxn>
              <a:cxn ang="0">
                <a:pos x="connsiteX20666" y="connsiteY20666"/>
              </a:cxn>
              <a:cxn ang="0">
                <a:pos x="connsiteX20667" y="connsiteY20667"/>
              </a:cxn>
              <a:cxn ang="0">
                <a:pos x="connsiteX20668" y="connsiteY20668"/>
              </a:cxn>
              <a:cxn ang="0">
                <a:pos x="connsiteX20669" y="connsiteY20669"/>
              </a:cxn>
              <a:cxn ang="0">
                <a:pos x="connsiteX20670" y="connsiteY20670"/>
              </a:cxn>
              <a:cxn ang="0">
                <a:pos x="connsiteX20671" y="connsiteY20671"/>
              </a:cxn>
              <a:cxn ang="0">
                <a:pos x="connsiteX20672" y="connsiteY20672"/>
              </a:cxn>
              <a:cxn ang="0">
                <a:pos x="connsiteX20673" y="connsiteY20673"/>
              </a:cxn>
              <a:cxn ang="0">
                <a:pos x="connsiteX20674" y="connsiteY20674"/>
              </a:cxn>
              <a:cxn ang="0">
                <a:pos x="connsiteX20675" y="connsiteY20675"/>
              </a:cxn>
              <a:cxn ang="0">
                <a:pos x="connsiteX20676" y="connsiteY20676"/>
              </a:cxn>
              <a:cxn ang="0">
                <a:pos x="connsiteX20677" y="connsiteY20677"/>
              </a:cxn>
              <a:cxn ang="0">
                <a:pos x="connsiteX20678" y="connsiteY20678"/>
              </a:cxn>
              <a:cxn ang="0">
                <a:pos x="connsiteX20679" y="connsiteY20679"/>
              </a:cxn>
              <a:cxn ang="0">
                <a:pos x="connsiteX20680" y="connsiteY20680"/>
              </a:cxn>
              <a:cxn ang="0">
                <a:pos x="connsiteX20681" y="connsiteY20681"/>
              </a:cxn>
              <a:cxn ang="0">
                <a:pos x="connsiteX20682" y="connsiteY20682"/>
              </a:cxn>
              <a:cxn ang="0">
                <a:pos x="connsiteX20683" y="connsiteY20683"/>
              </a:cxn>
              <a:cxn ang="0">
                <a:pos x="connsiteX20684" y="connsiteY20684"/>
              </a:cxn>
              <a:cxn ang="0">
                <a:pos x="connsiteX20685" y="connsiteY20685"/>
              </a:cxn>
              <a:cxn ang="0">
                <a:pos x="connsiteX20686" y="connsiteY20686"/>
              </a:cxn>
              <a:cxn ang="0">
                <a:pos x="connsiteX20687" y="connsiteY20687"/>
              </a:cxn>
              <a:cxn ang="0">
                <a:pos x="connsiteX20688" y="connsiteY20688"/>
              </a:cxn>
              <a:cxn ang="0">
                <a:pos x="connsiteX20689" y="connsiteY20689"/>
              </a:cxn>
              <a:cxn ang="0">
                <a:pos x="connsiteX20690" y="connsiteY20690"/>
              </a:cxn>
              <a:cxn ang="0">
                <a:pos x="connsiteX20691" y="connsiteY20691"/>
              </a:cxn>
              <a:cxn ang="0">
                <a:pos x="connsiteX20692" y="connsiteY20692"/>
              </a:cxn>
              <a:cxn ang="0">
                <a:pos x="connsiteX20693" y="connsiteY20693"/>
              </a:cxn>
              <a:cxn ang="0">
                <a:pos x="connsiteX20694" y="connsiteY20694"/>
              </a:cxn>
              <a:cxn ang="0">
                <a:pos x="connsiteX20695" y="connsiteY20695"/>
              </a:cxn>
              <a:cxn ang="0">
                <a:pos x="connsiteX20696" y="connsiteY20696"/>
              </a:cxn>
              <a:cxn ang="0">
                <a:pos x="connsiteX20697" y="connsiteY20697"/>
              </a:cxn>
              <a:cxn ang="0">
                <a:pos x="connsiteX20698" y="connsiteY20698"/>
              </a:cxn>
              <a:cxn ang="0">
                <a:pos x="connsiteX20699" y="connsiteY20699"/>
              </a:cxn>
              <a:cxn ang="0">
                <a:pos x="connsiteX20700" y="connsiteY20700"/>
              </a:cxn>
              <a:cxn ang="0">
                <a:pos x="connsiteX20701" y="connsiteY20701"/>
              </a:cxn>
              <a:cxn ang="0">
                <a:pos x="connsiteX20702" y="connsiteY20702"/>
              </a:cxn>
              <a:cxn ang="0">
                <a:pos x="connsiteX20703" y="connsiteY20703"/>
              </a:cxn>
              <a:cxn ang="0">
                <a:pos x="connsiteX20704" y="connsiteY20704"/>
              </a:cxn>
              <a:cxn ang="0">
                <a:pos x="connsiteX20705" y="connsiteY20705"/>
              </a:cxn>
              <a:cxn ang="0">
                <a:pos x="connsiteX20706" y="connsiteY20706"/>
              </a:cxn>
              <a:cxn ang="0">
                <a:pos x="connsiteX20707" y="connsiteY20707"/>
              </a:cxn>
              <a:cxn ang="0">
                <a:pos x="connsiteX20708" y="connsiteY20708"/>
              </a:cxn>
              <a:cxn ang="0">
                <a:pos x="connsiteX20709" y="connsiteY20709"/>
              </a:cxn>
              <a:cxn ang="0">
                <a:pos x="connsiteX20710" y="connsiteY20710"/>
              </a:cxn>
              <a:cxn ang="0">
                <a:pos x="connsiteX20711" y="connsiteY20711"/>
              </a:cxn>
              <a:cxn ang="0">
                <a:pos x="connsiteX20712" y="connsiteY20712"/>
              </a:cxn>
              <a:cxn ang="0">
                <a:pos x="connsiteX20713" y="connsiteY20713"/>
              </a:cxn>
              <a:cxn ang="0">
                <a:pos x="connsiteX20714" y="connsiteY20714"/>
              </a:cxn>
              <a:cxn ang="0">
                <a:pos x="connsiteX20715" y="connsiteY20715"/>
              </a:cxn>
              <a:cxn ang="0">
                <a:pos x="connsiteX20716" y="connsiteY20716"/>
              </a:cxn>
              <a:cxn ang="0">
                <a:pos x="connsiteX20717" y="connsiteY20717"/>
              </a:cxn>
              <a:cxn ang="0">
                <a:pos x="connsiteX20718" y="connsiteY20718"/>
              </a:cxn>
              <a:cxn ang="0">
                <a:pos x="connsiteX20719" y="connsiteY20719"/>
              </a:cxn>
              <a:cxn ang="0">
                <a:pos x="connsiteX20720" y="connsiteY20720"/>
              </a:cxn>
              <a:cxn ang="0">
                <a:pos x="connsiteX20721" y="connsiteY20721"/>
              </a:cxn>
              <a:cxn ang="0">
                <a:pos x="connsiteX20722" y="connsiteY20722"/>
              </a:cxn>
              <a:cxn ang="0">
                <a:pos x="connsiteX20723" y="connsiteY20723"/>
              </a:cxn>
              <a:cxn ang="0">
                <a:pos x="connsiteX20724" y="connsiteY20724"/>
              </a:cxn>
              <a:cxn ang="0">
                <a:pos x="connsiteX20725" y="connsiteY20725"/>
              </a:cxn>
              <a:cxn ang="0">
                <a:pos x="connsiteX20726" y="connsiteY20726"/>
              </a:cxn>
              <a:cxn ang="0">
                <a:pos x="connsiteX20727" y="connsiteY20727"/>
              </a:cxn>
              <a:cxn ang="0">
                <a:pos x="connsiteX20728" y="connsiteY20728"/>
              </a:cxn>
              <a:cxn ang="0">
                <a:pos x="connsiteX20729" y="connsiteY20729"/>
              </a:cxn>
              <a:cxn ang="0">
                <a:pos x="connsiteX20730" y="connsiteY20730"/>
              </a:cxn>
              <a:cxn ang="0">
                <a:pos x="connsiteX20731" y="connsiteY20731"/>
              </a:cxn>
              <a:cxn ang="0">
                <a:pos x="connsiteX20732" y="connsiteY20732"/>
              </a:cxn>
              <a:cxn ang="0">
                <a:pos x="connsiteX20733" y="connsiteY20733"/>
              </a:cxn>
              <a:cxn ang="0">
                <a:pos x="connsiteX20734" y="connsiteY20734"/>
              </a:cxn>
              <a:cxn ang="0">
                <a:pos x="connsiteX20735" y="connsiteY20735"/>
              </a:cxn>
              <a:cxn ang="0">
                <a:pos x="connsiteX20736" y="connsiteY20736"/>
              </a:cxn>
              <a:cxn ang="0">
                <a:pos x="connsiteX20737" y="connsiteY20737"/>
              </a:cxn>
              <a:cxn ang="0">
                <a:pos x="connsiteX20738" y="connsiteY20738"/>
              </a:cxn>
              <a:cxn ang="0">
                <a:pos x="connsiteX20739" y="connsiteY20739"/>
              </a:cxn>
              <a:cxn ang="0">
                <a:pos x="connsiteX20740" y="connsiteY20740"/>
              </a:cxn>
              <a:cxn ang="0">
                <a:pos x="connsiteX20741" y="connsiteY20741"/>
              </a:cxn>
              <a:cxn ang="0">
                <a:pos x="connsiteX20742" y="connsiteY20742"/>
              </a:cxn>
              <a:cxn ang="0">
                <a:pos x="connsiteX20743" y="connsiteY20743"/>
              </a:cxn>
              <a:cxn ang="0">
                <a:pos x="connsiteX20744" y="connsiteY20744"/>
              </a:cxn>
              <a:cxn ang="0">
                <a:pos x="connsiteX20745" y="connsiteY20745"/>
              </a:cxn>
              <a:cxn ang="0">
                <a:pos x="connsiteX20746" y="connsiteY20746"/>
              </a:cxn>
              <a:cxn ang="0">
                <a:pos x="connsiteX20747" y="connsiteY20747"/>
              </a:cxn>
              <a:cxn ang="0">
                <a:pos x="connsiteX20748" y="connsiteY20748"/>
              </a:cxn>
              <a:cxn ang="0">
                <a:pos x="connsiteX20749" y="connsiteY20749"/>
              </a:cxn>
              <a:cxn ang="0">
                <a:pos x="connsiteX20750" y="connsiteY20750"/>
              </a:cxn>
              <a:cxn ang="0">
                <a:pos x="connsiteX20751" y="connsiteY20751"/>
              </a:cxn>
              <a:cxn ang="0">
                <a:pos x="connsiteX20752" y="connsiteY20752"/>
              </a:cxn>
              <a:cxn ang="0">
                <a:pos x="connsiteX20753" y="connsiteY20753"/>
              </a:cxn>
              <a:cxn ang="0">
                <a:pos x="connsiteX20754" y="connsiteY20754"/>
              </a:cxn>
              <a:cxn ang="0">
                <a:pos x="connsiteX20755" y="connsiteY20755"/>
              </a:cxn>
              <a:cxn ang="0">
                <a:pos x="connsiteX20756" y="connsiteY20756"/>
              </a:cxn>
              <a:cxn ang="0">
                <a:pos x="connsiteX20757" y="connsiteY20757"/>
              </a:cxn>
              <a:cxn ang="0">
                <a:pos x="connsiteX20758" y="connsiteY20758"/>
              </a:cxn>
              <a:cxn ang="0">
                <a:pos x="connsiteX20759" y="connsiteY20759"/>
              </a:cxn>
              <a:cxn ang="0">
                <a:pos x="connsiteX20760" y="connsiteY20760"/>
              </a:cxn>
              <a:cxn ang="0">
                <a:pos x="connsiteX20761" y="connsiteY20761"/>
              </a:cxn>
              <a:cxn ang="0">
                <a:pos x="connsiteX20762" y="connsiteY20762"/>
              </a:cxn>
              <a:cxn ang="0">
                <a:pos x="connsiteX20763" y="connsiteY20763"/>
              </a:cxn>
              <a:cxn ang="0">
                <a:pos x="connsiteX20764" y="connsiteY20764"/>
              </a:cxn>
              <a:cxn ang="0">
                <a:pos x="connsiteX20765" y="connsiteY20765"/>
              </a:cxn>
              <a:cxn ang="0">
                <a:pos x="connsiteX20766" y="connsiteY20766"/>
              </a:cxn>
              <a:cxn ang="0">
                <a:pos x="connsiteX20767" y="connsiteY20767"/>
              </a:cxn>
              <a:cxn ang="0">
                <a:pos x="connsiteX20768" y="connsiteY20768"/>
              </a:cxn>
              <a:cxn ang="0">
                <a:pos x="connsiteX20769" y="connsiteY20769"/>
              </a:cxn>
              <a:cxn ang="0">
                <a:pos x="connsiteX20770" y="connsiteY20770"/>
              </a:cxn>
              <a:cxn ang="0">
                <a:pos x="connsiteX20771" y="connsiteY20771"/>
              </a:cxn>
              <a:cxn ang="0">
                <a:pos x="connsiteX20772" y="connsiteY20772"/>
              </a:cxn>
              <a:cxn ang="0">
                <a:pos x="connsiteX20773" y="connsiteY20773"/>
              </a:cxn>
              <a:cxn ang="0">
                <a:pos x="connsiteX20774" y="connsiteY20774"/>
              </a:cxn>
              <a:cxn ang="0">
                <a:pos x="connsiteX20775" y="connsiteY20775"/>
              </a:cxn>
              <a:cxn ang="0">
                <a:pos x="connsiteX20776" y="connsiteY20776"/>
              </a:cxn>
              <a:cxn ang="0">
                <a:pos x="connsiteX20777" y="connsiteY20777"/>
              </a:cxn>
              <a:cxn ang="0">
                <a:pos x="connsiteX20778" y="connsiteY20778"/>
              </a:cxn>
              <a:cxn ang="0">
                <a:pos x="connsiteX20779" y="connsiteY20779"/>
              </a:cxn>
              <a:cxn ang="0">
                <a:pos x="connsiteX20780" y="connsiteY20780"/>
              </a:cxn>
              <a:cxn ang="0">
                <a:pos x="connsiteX20781" y="connsiteY20781"/>
              </a:cxn>
              <a:cxn ang="0">
                <a:pos x="connsiteX20782" y="connsiteY20782"/>
              </a:cxn>
              <a:cxn ang="0">
                <a:pos x="connsiteX20783" y="connsiteY20783"/>
              </a:cxn>
              <a:cxn ang="0">
                <a:pos x="connsiteX20784" y="connsiteY20784"/>
              </a:cxn>
              <a:cxn ang="0">
                <a:pos x="connsiteX20785" y="connsiteY20785"/>
              </a:cxn>
              <a:cxn ang="0">
                <a:pos x="connsiteX20786" y="connsiteY20786"/>
              </a:cxn>
              <a:cxn ang="0">
                <a:pos x="connsiteX20787" y="connsiteY20787"/>
              </a:cxn>
              <a:cxn ang="0">
                <a:pos x="connsiteX20788" y="connsiteY20788"/>
              </a:cxn>
              <a:cxn ang="0">
                <a:pos x="connsiteX20789" y="connsiteY20789"/>
              </a:cxn>
              <a:cxn ang="0">
                <a:pos x="connsiteX20790" y="connsiteY20790"/>
              </a:cxn>
              <a:cxn ang="0">
                <a:pos x="connsiteX20791" y="connsiteY20791"/>
              </a:cxn>
              <a:cxn ang="0">
                <a:pos x="connsiteX20792" y="connsiteY20792"/>
              </a:cxn>
              <a:cxn ang="0">
                <a:pos x="connsiteX20793" y="connsiteY20793"/>
              </a:cxn>
              <a:cxn ang="0">
                <a:pos x="connsiteX20794" y="connsiteY20794"/>
              </a:cxn>
              <a:cxn ang="0">
                <a:pos x="connsiteX20795" y="connsiteY20795"/>
              </a:cxn>
              <a:cxn ang="0">
                <a:pos x="connsiteX20796" y="connsiteY20796"/>
              </a:cxn>
              <a:cxn ang="0">
                <a:pos x="connsiteX20797" y="connsiteY20797"/>
              </a:cxn>
              <a:cxn ang="0">
                <a:pos x="connsiteX20798" y="connsiteY20798"/>
              </a:cxn>
              <a:cxn ang="0">
                <a:pos x="connsiteX20799" y="connsiteY20799"/>
              </a:cxn>
              <a:cxn ang="0">
                <a:pos x="connsiteX20800" y="connsiteY20800"/>
              </a:cxn>
              <a:cxn ang="0">
                <a:pos x="connsiteX20801" y="connsiteY20801"/>
              </a:cxn>
              <a:cxn ang="0">
                <a:pos x="connsiteX20802" y="connsiteY20802"/>
              </a:cxn>
              <a:cxn ang="0">
                <a:pos x="connsiteX20803" y="connsiteY20803"/>
              </a:cxn>
              <a:cxn ang="0">
                <a:pos x="connsiteX20804" y="connsiteY20804"/>
              </a:cxn>
              <a:cxn ang="0">
                <a:pos x="connsiteX20805" y="connsiteY20805"/>
              </a:cxn>
              <a:cxn ang="0">
                <a:pos x="connsiteX20806" y="connsiteY20806"/>
              </a:cxn>
              <a:cxn ang="0">
                <a:pos x="connsiteX20807" y="connsiteY20807"/>
              </a:cxn>
              <a:cxn ang="0">
                <a:pos x="connsiteX20808" y="connsiteY20808"/>
              </a:cxn>
              <a:cxn ang="0">
                <a:pos x="connsiteX20809" y="connsiteY20809"/>
              </a:cxn>
              <a:cxn ang="0">
                <a:pos x="connsiteX20810" y="connsiteY20810"/>
              </a:cxn>
              <a:cxn ang="0">
                <a:pos x="connsiteX20811" y="connsiteY20811"/>
              </a:cxn>
              <a:cxn ang="0">
                <a:pos x="connsiteX20812" y="connsiteY20812"/>
              </a:cxn>
              <a:cxn ang="0">
                <a:pos x="connsiteX20813" y="connsiteY20813"/>
              </a:cxn>
              <a:cxn ang="0">
                <a:pos x="connsiteX20814" y="connsiteY20814"/>
              </a:cxn>
              <a:cxn ang="0">
                <a:pos x="connsiteX20815" y="connsiteY20815"/>
              </a:cxn>
              <a:cxn ang="0">
                <a:pos x="connsiteX20816" y="connsiteY20816"/>
              </a:cxn>
              <a:cxn ang="0">
                <a:pos x="connsiteX20817" y="connsiteY20817"/>
              </a:cxn>
              <a:cxn ang="0">
                <a:pos x="connsiteX20818" y="connsiteY20818"/>
              </a:cxn>
              <a:cxn ang="0">
                <a:pos x="connsiteX20819" y="connsiteY20819"/>
              </a:cxn>
              <a:cxn ang="0">
                <a:pos x="connsiteX20820" y="connsiteY20820"/>
              </a:cxn>
              <a:cxn ang="0">
                <a:pos x="connsiteX20821" y="connsiteY20821"/>
              </a:cxn>
              <a:cxn ang="0">
                <a:pos x="connsiteX20822" y="connsiteY20822"/>
              </a:cxn>
              <a:cxn ang="0">
                <a:pos x="connsiteX20823" y="connsiteY20823"/>
              </a:cxn>
              <a:cxn ang="0">
                <a:pos x="connsiteX20824" y="connsiteY20824"/>
              </a:cxn>
              <a:cxn ang="0">
                <a:pos x="connsiteX20825" y="connsiteY20825"/>
              </a:cxn>
              <a:cxn ang="0">
                <a:pos x="connsiteX20826" y="connsiteY20826"/>
              </a:cxn>
              <a:cxn ang="0">
                <a:pos x="connsiteX20827" y="connsiteY20827"/>
              </a:cxn>
              <a:cxn ang="0">
                <a:pos x="connsiteX20828" y="connsiteY20828"/>
              </a:cxn>
              <a:cxn ang="0">
                <a:pos x="connsiteX20829" y="connsiteY20829"/>
              </a:cxn>
              <a:cxn ang="0">
                <a:pos x="connsiteX20830" y="connsiteY20830"/>
              </a:cxn>
              <a:cxn ang="0">
                <a:pos x="connsiteX20831" y="connsiteY20831"/>
              </a:cxn>
              <a:cxn ang="0">
                <a:pos x="connsiteX20832" y="connsiteY20832"/>
              </a:cxn>
              <a:cxn ang="0">
                <a:pos x="connsiteX20833" y="connsiteY20833"/>
              </a:cxn>
              <a:cxn ang="0">
                <a:pos x="connsiteX20834" y="connsiteY20834"/>
              </a:cxn>
              <a:cxn ang="0">
                <a:pos x="connsiteX20835" y="connsiteY20835"/>
              </a:cxn>
              <a:cxn ang="0">
                <a:pos x="connsiteX20836" y="connsiteY20836"/>
              </a:cxn>
              <a:cxn ang="0">
                <a:pos x="connsiteX20837" y="connsiteY20837"/>
              </a:cxn>
              <a:cxn ang="0">
                <a:pos x="connsiteX20838" y="connsiteY20838"/>
              </a:cxn>
              <a:cxn ang="0">
                <a:pos x="connsiteX20839" y="connsiteY20839"/>
              </a:cxn>
              <a:cxn ang="0">
                <a:pos x="connsiteX20840" y="connsiteY20840"/>
              </a:cxn>
              <a:cxn ang="0">
                <a:pos x="connsiteX20841" y="connsiteY20841"/>
              </a:cxn>
              <a:cxn ang="0">
                <a:pos x="connsiteX20842" y="connsiteY20842"/>
              </a:cxn>
              <a:cxn ang="0">
                <a:pos x="connsiteX20843" y="connsiteY20843"/>
              </a:cxn>
              <a:cxn ang="0">
                <a:pos x="connsiteX20844" y="connsiteY20844"/>
              </a:cxn>
              <a:cxn ang="0">
                <a:pos x="connsiteX20845" y="connsiteY20845"/>
              </a:cxn>
              <a:cxn ang="0">
                <a:pos x="connsiteX20846" y="connsiteY20846"/>
              </a:cxn>
              <a:cxn ang="0">
                <a:pos x="connsiteX20847" y="connsiteY20847"/>
              </a:cxn>
              <a:cxn ang="0">
                <a:pos x="connsiteX20848" y="connsiteY20848"/>
              </a:cxn>
              <a:cxn ang="0">
                <a:pos x="connsiteX20849" y="connsiteY20849"/>
              </a:cxn>
              <a:cxn ang="0">
                <a:pos x="connsiteX20850" y="connsiteY20850"/>
              </a:cxn>
              <a:cxn ang="0">
                <a:pos x="connsiteX20851" y="connsiteY20851"/>
              </a:cxn>
              <a:cxn ang="0">
                <a:pos x="connsiteX20852" y="connsiteY20852"/>
              </a:cxn>
              <a:cxn ang="0">
                <a:pos x="connsiteX20853" y="connsiteY20853"/>
              </a:cxn>
              <a:cxn ang="0">
                <a:pos x="connsiteX20854" y="connsiteY20854"/>
              </a:cxn>
              <a:cxn ang="0">
                <a:pos x="connsiteX20855" y="connsiteY20855"/>
              </a:cxn>
              <a:cxn ang="0">
                <a:pos x="connsiteX20856" y="connsiteY20856"/>
              </a:cxn>
              <a:cxn ang="0">
                <a:pos x="connsiteX20857" y="connsiteY20857"/>
              </a:cxn>
              <a:cxn ang="0">
                <a:pos x="connsiteX20858" y="connsiteY20858"/>
              </a:cxn>
              <a:cxn ang="0">
                <a:pos x="connsiteX20859" y="connsiteY20859"/>
              </a:cxn>
              <a:cxn ang="0">
                <a:pos x="connsiteX20860" y="connsiteY20860"/>
              </a:cxn>
              <a:cxn ang="0">
                <a:pos x="connsiteX20861" y="connsiteY20861"/>
              </a:cxn>
              <a:cxn ang="0">
                <a:pos x="connsiteX20862" y="connsiteY20862"/>
              </a:cxn>
              <a:cxn ang="0">
                <a:pos x="connsiteX20863" y="connsiteY20863"/>
              </a:cxn>
              <a:cxn ang="0">
                <a:pos x="connsiteX20864" y="connsiteY20864"/>
              </a:cxn>
              <a:cxn ang="0">
                <a:pos x="connsiteX20865" y="connsiteY20865"/>
              </a:cxn>
              <a:cxn ang="0">
                <a:pos x="connsiteX20866" y="connsiteY20866"/>
              </a:cxn>
              <a:cxn ang="0">
                <a:pos x="connsiteX20867" y="connsiteY20867"/>
              </a:cxn>
              <a:cxn ang="0">
                <a:pos x="connsiteX20868" y="connsiteY20868"/>
              </a:cxn>
              <a:cxn ang="0">
                <a:pos x="connsiteX20869" y="connsiteY20869"/>
              </a:cxn>
              <a:cxn ang="0">
                <a:pos x="connsiteX20870" y="connsiteY20870"/>
              </a:cxn>
              <a:cxn ang="0">
                <a:pos x="connsiteX20871" y="connsiteY20871"/>
              </a:cxn>
              <a:cxn ang="0">
                <a:pos x="connsiteX20872" y="connsiteY20872"/>
              </a:cxn>
              <a:cxn ang="0">
                <a:pos x="connsiteX20873" y="connsiteY20873"/>
              </a:cxn>
              <a:cxn ang="0">
                <a:pos x="connsiteX20874" y="connsiteY20874"/>
              </a:cxn>
              <a:cxn ang="0">
                <a:pos x="connsiteX20875" y="connsiteY20875"/>
              </a:cxn>
              <a:cxn ang="0">
                <a:pos x="connsiteX20876" y="connsiteY20876"/>
              </a:cxn>
              <a:cxn ang="0">
                <a:pos x="connsiteX20877" y="connsiteY20877"/>
              </a:cxn>
              <a:cxn ang="0">
                <a:pos x="connsiteX20878" y="connsiteY20878"/>
              </a:cxn>
              <a:cxn ang="0">
                <a:pos x="connsiteX20879" y="connsiteY20879"/>
              </a:cxn>
              <a:cxn ang="0">
                <a:pos x="connsiteX20880" y="connsiteY20880"/>
              </a:cxn>
              <a:cxn ang="0">
                <a:pos x="connsiteX20881" y="connsiteY20881"/>
              </a:cxn>
              <a:cxn ang="0">
                <a:pos x="connsiteX20882" y="connsiteY20882"/>
              </a:cxn>
              <a:cxn ang="0">
                <a:pos x="connsiteX20883" y="connsiteY20883"/>
              </a:cxn>
              <a:cxn ang="0">
                <a:pos x="connsiteX20884" y="connsiteY20884"/>
              </a:cxn>
              <a:cxn ang="0">
                <a:pos x="connsiteX20885" y="connsiteY20885"/>
              </a:cxn>
              <a:cxn ang="0">
                <a:pos x="connsiteX20886" y="connsiteY20886"/>
              </a:cxn>
              <a:cxn ang="0">
                <a:pos x="connsiteX20887" y="connsiteY20887"/>
              </a:cxn>
              <a:cxn ang="0">
                <a:pos x="connsiteX20888" y="connsiteY20888"/>
              </a:cxn>
              <a:cxn ang="0">
                <a:pos x="connsiteX20889" y="connsiteY20889"/>
              </a:cxn>
              <a:cxn ang="0">
                <a:pos x="connsiteX20890" y="connsiteY20890"/>
              </a:cxn>
              <a:cxn ang="0">
                <a:pos x="connsiteX20891" y="connsiteY20891"/>
              </a:cxn>
              <a:cxn ang="0">
                <a:pos x="connsiteX20892" y="connsiteY20892"/>
              </a:cxn>
              <a:cxn ang="0">
                <a:pos x="connsiteX20893" y="connsiteY20893"/>
              </a:cxn>
              <a:cxn ang="0">
                <a:pos x="connsiteX20894" y="connsiteY20894"/>
              </a:cxn>
              <a:cxn ang="0">
                <a:pos x="connsiteX20895" y="connsiteY20895"/>
              </a:cxn>
              <a:cxn ang="0">
                <a:pos x="connsiteX20896" y="connsiteY20896"/>
              </a:cxn>
              <a:cxn ang="0">
                <a:pos x="connsiteX20897" y="connsiteY20897"/>
              </a:cxn>
              <a:cxn ang="0">
                <a:pos x="connsiteX20898" y="connsiteY20898"/>
              </a:cxn>
              <a:cxn ang="0">
                <a:pos x="connsiteX20899" y="connsiteY20899"/>
              </a:cxn>
              <a:cxn ang="0">
                <a:pos x="connsiteX20900" y="connsiteY20900"/>
              </a:cxn>
              <a:cxn ang="0">
                <a:pos x="connsiteX20901" y="connsiteY20901"/>
              </a:cxn>
              <a:cxn ang="0">
                <a:pos x="connsiteX20902" y="connsiteY20902"/>
              </a:cxn>
              <a:cxn ang="0">
                <a:pos x="connsiteX20903" y="connsiteY20903"/>
              </a:cxn>
              <a:cxn ang="0">
                <a:pos x="connsiteX20904" y="connsiteY20904"/>
              </a:cxn>
              <a:cxn ang="0">
                <a:pos x="connsiteX20905" y="connsiteY20905"/>
              </a:cxn>
              <a:cxn ang="0">
                <a:pos x="connsiteX20906" y="connsiteY20906"/>
              </a:cxn>
              <a:cxn ang="0">
                <a:pos x="connsiteX20907" y="connsiteY20907"/>
              </a:cxn>
              <a:cxn ang="0">
                <a:pos x="connsiteX20908" y="connsiteY20908"/>
              </a:cxn>
              <a:cxn ang="0">
                <a:pos x="connsiteX20909" y="connsiteY20909"/>
              </a:cxn>
              <a:cxn ang="0">
                <a:pos x="connsiteX20910" y="connsiteY20910"/>
              </a:cxn>
              <a:cxn ang="0">
                <a:pos x="connsiteX20911" y="connsiteY20911"/>
              </a:cxn>
              <a:cxn ang="0">
                <a:pos x="connsiteX20912" y="connsiteY20912"/>
              </a:cxn>
              <a:cxn ang="0">
                <a:pos x="connsiteX20913" y="connsiteY20913"/>
              </a:cxn>
              <a:cxn ang="0">
                <a:pos x="connsiteX20914" y="connsiteY20914"/>
              </a:cxn>
              <a:cxn ang="0">
                <a:pos x="connsiteX20915" y="connsiteY20915"/>
              </a:cxn>
              <a:cxn ang="0">
                <a:pos x="connsiteX20916" y="connsiteY20916"/>
              </a:cxn>
              <a:cxn ang="0">
                <a:pos x="connsiteX20917" y="connsiteY20917"/>
              </a:cxn>
              <a:cxn ang="0">
                <a:pos x="connsiteX20918" y="connsiteY20918"/>
              </a:cxn>
              <a:cxn ang="0">
                <a:pos x="connsiteX20919" y="connsiteY20919"/>
              </a:cxn>
              <a:cxn ang="0">
                <a:pos x="connsiteX20920" y="connsiteY20920"/>
              </a:cxn>
              <a:cxn ang="0">
                <a:pos x="connsiteX20921" y="connsiteY20921"/>
              </a:cxn>
              <a:cxn ang="0">
                <a:pos x="connsiteX20922" y="connsiteY20922"/>
              </a:cxn>
              <a:cxn ang="0">
                <a:pos x="connsiteX20923" y="connsiteY20923"/>
              </a:cxn>
              <a:cxn ang="0">
                <a:pos x="connsiteX20924" y="connsiteY20924"/>
              </a:cxn>
              <a:cxn ang="0">
                <a:pos x="connsiteX20925" y="connsiteY20925"/>
              </a:cxn>
              <a:cxn ang="0">
                <a:pos x="connsiteX20926" y="connsiteY20926"/>
              </a:cxn>
              <a:cxn ang="0">
                <a:pos x="connsiteX20927" y="connsiteY20927"/>
              </a:cxn>
              <a:cxn ang="0">
                <a:pos x="connsiteX20928" y="connsiteY20928"/>
              </a:cxn>
              <a:cxn ang="0">
                <a:pos x="connsiteX20929" y="connsiteY20929"/>
              </a:cxn>
              <a:cxn ang="0">
                <a:pos x="connsiteX20930" y="connsiteY20930"/>
              </a:cxn>
              <a:cxn ang="0">
                <a:pos x="connsiteX20931" y="connsiteY20931"/>
              </a:cxn>
              <a:cxn ang="0">
                <a:pos x="connsiteX20932" y="connsiteY20932"/>
              </a:cxn>
              <a:cxn ang="0">
                <a:pos x="connsiteX20933" y="connsiteY20933"/>
              </a:cxn>
              <a:cxn ang="0">
                <a:pos x="connsiteX20934" y="connsiteY20934"/>
              </a:cxn>
              <a:cxn ang="0">
                <a:pos x="connsiteX20935" y="connsiteY20935"/>
              </a:cxn>
              <a:cxn ang="0">
                <a:pos x="connsiteX20936" y="connsiteY20936"/>
              </a:cxn>
              <a:cxn ang="0">
                <a:pos x="connsiteX20937" y="connsiteY20937"/>
              </a:cxn>
              <a:cxn ang="0">
                <a:pos x="connsiteX20938" y="connsiteY20938"/>
              </a:cxn>
              <a:cxn ang="0">
                <a:pos x="connsiteX20939" y="connsiteY20939"/>
              </a:cxn>
              <a:cxn ang="0">
                <a:pos x="connsiteX20940" y="connsiteY20940"/>
              </a:cxn>
              <a:cxn ang="0">
                <a:pos x="connsiteX20941" y="connsiteY20941"/>
              </a:cxn>
              <a:cxn ang="0">
                <a:pos x="connsiteX20942" y="connsiteY20942"/>
              </a:cxn>
              <a:cxn ang="0">
                <a:pos x="connsiteX20943" y="connsiteY20943"/>
              </a:cxn>
              <a:cxn ang="0">
                <a:pos x="connsiteX20944" y="connsiteY20944"/>
              </a:cxn>
              <a:cxn ang="0">
                <a:pos x="connsiteX20945" y="connsiteY20945"/>
              </a:cxn>
              <a:cxn ang="0">
                <a:pos x="connsiteX20946" y="connsiteY20946"/>
              </a:cxn>
              <a:cxn ang="0">
                <a:pos x="connsiteX20947" y="connsiteY20947"/>
              </a:cxn>
              <a:cxn ang="0">
                <a:pos x="connsiteX20948" y="connsiteY20948"/>
              </a:cxn>
              <a:cxn ang="0">
                <a:pos x="connsiteX20949" y="connsiteY20949"/>
              </a:cxn>
              <a:cxn ang="0">
                <a:pos x="connsiteX20950" y="connsiteY20950"/>
              </a:cxn>
              <a:cxn ang="0">
                <a:pos x="connsiteX20951" y="connsiteY20951"/>
              </a:cxn>
              <a:cxn ang="0">
                <a:pos x="connsiteX20952" y="connsiteY20952"/>
              </a:cxn>
              <a:cxn ang="0">
                <a:pos x="connsiteX20953" y="connsiteY20953"/>
              </a:cxn>
              <a:cxn ang="0">
                <a:pos x="connsiteX20954" y="connsiteY20954"/>
              </a:cxn>
              <a:cxn ang="0">
                <a:pos x="connsiteX20955" y="connsiteY20955"/>
              </a:cxn>
              <a:cxn ang="0">
                <a:pos x="connsiteX20956" y="connsiteY20956"/>
              </a:cxn>
              <a:cxn ang="0">
                <a:pos x="connsiteX20957" y="connsiteY20957"/>
              </a:cxn>
              <a:cxn ang="0">
                <a:pos x="connsiteX20958" y="connsiteY20958"/>
              </a:cxn>
              <a:cxn ang="0">
                <a:pos x="connsiteX20959" y="connsiteY20959"/>
              </a:cxn>
              <a:cxn ang="0">
                <a:pos x="connsiteX20960" y="connsiteY20960"/>
              </a:cxn>
              <a:cxn ang="0">
                <a:pos x="connsiteX20961" y="connsiteY20961"/>
              </a:cxn>
              <a:cxn ang="0">
                <a:pos x="connsiteX20962" y="connsiteY20962"/>
              </a:cxn>
              <a:cxn ang="0">
                <a:pos x="connsiteX20963" y="connsiteY20963"/>
              </a:cxn>
              <a:cxn ang="0">
                <a:pos x="connsiteX20964" y="connsiteY20964"/>
              </a:cxn>
              <a:cxn ang="0">
                <a:pos x="connsiteX20965" y="connsiteY20965"/>
              </a:cxn>
              <a:cxn ang="0">
                <a:pos x="connsiteX20966" y="connsiteY20966"/>
              </a:cxn>
              <a:cxn ang="0">
                <a:pos x="connsiteX20967" y="connsiteY20967"/>
              </a:cxn>
              <a:cxn ang="0">
                <a:pos x="connsiteX20968" y="connsiteY20968"/>
              </a:cxn>
              <a:cxn ang="0">
                <a:pos x="connsiteX20969" y="connsiteY20969"/>
              </a:cxn>
              <a:cxn ang="0">
                <a:pos x="connsiteX20970" y="connsiteY20970"/>
              </a:cxn>
              <a:cxn ang="0">
                <a:pos x="connsiteX20971" y="connsiteY20971"/>
              </a:cxn>
              <a:cxn ang="0">
                <a:pos x="connsiteX20972" y="connsiteY20972"/>
              </a:cxn>
              <a:cxn ang="0">
                <a:pos x="connsiteX20973" y="connsiteY20973"/>
              </a:cxn>
              <a:cxn ang="0">
                <a:pos x="connsiteX20974" y="connsiteY20974"/>
              </a:cxn>
              <a:cxn ang="0">
                <a:pos x="connsiteX20975" y="connsiteY20975"/>
              </a:cxn>
              <a:cxn ang="0">
                <a:pos x="connsiteX20976" y="connsiteY20976"/>
              </a:cxn>
              <a:cxn ang="0">
                <a:pos x="connsiteX20977" y="connsiteY20977"/>
              </a:cxn>
              <a:cxn ang="0">
                <a:pos x="connsiteX20978" y="connsiteY20978"/>
              </a:cxn>
              <a:cxn ang="0">
                <a:pos x="connsiteX20979" y="connsiteY20979"/>
              </a:cxn>
              <a:cxn ang="0">
                <a:pos x="connsiteX20980" y="connsiteY20980"/>
              </a:cxn>
              <a:cxn ang="0">
                <a:pos x="connsiteX20981" y="connsiteY20981"/>
              </a:cxn>
              <a:cxn ang="0">
                <a:pos x="connsiteX20982" y="connsiteY20982"/>
              </a:cxn>
              <a:cxn ang="0">
                <a:pos x="connsiteX20983" y="connsiteY20983"/>
              </a:cxn>
              <a:cxn ang="0">
                <a:pos x="connsiteX20984" y="connsiteY20984"/>
              </a:cxn>
              <a:cxn ang="0">
                <a:pos x="connsiteX20985" y="connsiteY20985"/>
              </a:cxn>
              <a:cxn ang="0">
                <a:pos x="connsiteX20986" y="connsiteY20986"/>
              </a:cxn>
              <a:cxn ang="0">
                <a:pos x="connsiteX20987" y="connsiteY20987"/>
              </a:cxn>
              <a:cxn ang="0">
                <a:pos x="connsiteX20988" y="connsiteY20988"/>
              </a:cxn>
              <a:cxn ang="0">
                <a:pos x="connsiteX20989" y="connsiteY20989"/>
              </a:cxn>
              <a:cxn ang="0">
                <a:pos x="connsiteX20990" y="connsiteY20990"/>
              </a:cxn>
              <a:cxn ang="0">
                <a:pos x="connsiteX20991" y="connsiteY20991"/>
              </a:cxn>
              <a:cxn ang="0">
                <a:pos x="connsiteX20992" y="connsiteY20992"/>
              </a:cxn>
              <a:cxn ang="0">
                <a:pos x="connsiteX20993" y="connsiteY20993"/>
              </a:cxn>
              <a:cxn ang="0">
                <a:pos x="connsiteX20994" y="connsiteY20994"/>
              </a:cxn>
              <a:cxn ang="0">
                <a:pos x="connsiteX20995" y="connsiteY20995"/>
              </a:cxn>
              <a:cxn ang="0">
                <a:pos x="connsiteX20996" y="connsiteY20996"/>
              </a:cxn>
              <a:cxn ang="0">
                <a:pos x="connsiteX20997" y="connsiteY20997"/>
              </a:cxn>
              <a:cxn ang="0">
                <a:pos x="connsiteX20998" y="connsiteY20998"/>
              </a:cxn>
              <a:cxn ang="0">
                <a:pos x="connsiteX20999" y="connsiteY20999"/>
              </a:cxn>
              <a:cxn ang="0">
                <a:pos x="connsiteX21000" y="connsiteY21000"/>
              </a:cxn>
              <a:cxn ang="0">
                <a:pos x="connsiteX21001" y="connsiteY21001"/>
              </a:cxn>
              <a:cxn ang="0">
                <a:pos x="connsiteX21002" y="connsiteY21002"/>
              </a:cxn>
              <a:cxn ang="0">
                <a:pos x="connsiteX21003" y="connsiteY21003"/>
              </a:cxn>
              <a:cxn ang="0">
                <a:pos x="connsiteX21004" y="connsiteY21004"/>
              </a:cxn>
              <a:cxn ang="0">
                <a:pos x="connsiteX21005" y="connsiteY21005"/>
              </a:cxn>
              <a:cxn ang="0">
                <a:pos x="connsiteX21006" y="connsiteY21006"/>
              </a:cxn>
              <a:cxn ang="0">
                <a:pos x="connsiteX21007" y="connsiteY21007"/>
              </a:cxn>
              <a:cxn ang="0">
                <a:pos x="connsiteX21008" y="connsiteY21008"/>
              </a:cxn>
              <a:cxn ang="0">
                <a:pos x="connsiteX21009" y="connsiteY21009"/>
              </a:cxn>
              <a:cxn ang="0">
                <a:pos x="connsiteX21010" y="connsiteY21010"/>
              </a:cxn>
              <a:cxn ang="0">
                <a:pos x="connsiteX21011" y="connsiteY21011"/>
              </a:cxn>
              <a:cxn ang="0">
                <a:pos x="connsiteX21012" y="connsiteY21012"/>
              </a:cxn>
              <a:cxn ang="0">
                <a:pos x="connsiteX21013" y="connsiteY21013"/>
              </a:cxn>
              <a:cxn ang="0">
                <a:pos x="connsiteX21014" y="connsiteY21014"/>
              </a:cxn>
              <a:cxn ang="0">
                <a:pos x="connsiteX21015" y="connsiteY21015"/>
              </a:cxn>
              <a:cxn ang="0">
                <a:pos x="connsiteX21016" y="connsiteY21016"/>
              </a:cxn>
              <a:cxn ang="0">
                <a:pos x="connsiteX21017" y="connsiteY21017"/>
              </a:cxn>
              <a:cxn ang="0">
                <a:pos x="connsiteX21018" y="connsiteY21018"/>
              </a:cxn>
              <a:cxn ang="0">
                <a:pos x="connsiteX21019" y="connsiteY21019"/>
              </a:cxn>
              <a:cxn ang="0">
                <a:pos x="connsiteX21020" y="connsiteY21020"/>
              </a:cxn>
              <a:cxn ang="0">
                <a:pos x="connsiteX21021" y="connsiteY21021"/>
              </a:cxn>
              <a:cxn ang="0">
                <a:pos x="connsiteX21022" y="connsiteY21022"/>
              </a:cxn>
              <a:cxn ang="0">
                <a:pos x="connsiteX21023" y="connsiteY21023"/>
              </a:cxn>
              <a:cxn ang="0">
                <a:pos x="connsiteX21024" y="connsiteY21024"/>
              </a:cxn>
              <a:cxn ang="0">
                <a:pos x="connsiteX21025" y="connsiteY21025"/>
              </a:cxn>
              <a:cxn ang="0">
                <a:pos x="connsiteX21026" y="connsiteY21026"/>
              </a:cxn>
              <a:cxn ang="0">
                <a:pos x="connsiteX21027" y="connsiteY21027"/>
              </a:cxn>
              <a:cxn ang="0">
                <a:pos x="connsiteX21028" y="connsiteY21028"/>
              </a:cxn>
              <a:cxn ang="0">
                <a:pos x="connsiteX21029" y="connsiteY21029"/>
              </a:cxn>
              <a:cxn ang="0">
                <a:pos x="connsiteX21030" y="connsiteY21030"/>
              </a:cxn>
              <a:cxn ang="0">
                <a:pos x="connsiteX21031" y="connsiteY21031"/>
              </a:cxn>
              <a:cxn ang="0">
                <a:pos x="connsiteX21032" y="connsiteY21032"/>
              </a:cxn>
              <a:cxn ang="0">
                <a:pos x="connsiteX21033" y="connsiteY21033"/>
              </a:cxn>
              <a:cxn ang="0">
                <a:pos x="connsiteX21034" y="connsiteY21034"/>
              </a:cxn>
              <a:cxn ang="0">
                <a:pos x="connsiteX21035" y="connsiteY21035"/>
              </a:cxn>
              <a:cxn ang="0">
                <a:pos x="connsiteX21036" y="connsiteY21036"/>
              </a:cxn>
              <a:cxn ang="0">
                <a:pos x="connsiteX21037" y="connsiteY21037"/>
              </a:cxn>
              <a:cxn ang="0">
                <a:pos x="connsiteX21038" y="connsiteY21038"/>
              </a:cxn>
              <a:cxn ang="0">
                <a:pos x="connsiteX21039" y="connsiteY21039"/>
              </a:cxn>
              <a:cxn ang="0">
                <a:pos x="connsiteX21040" y="connsiteY21040"/>
              </a:cxn>
              <a:cxn ang="0">
                <a:pos x="connsiteX21041" y="connsiteY21041"/>
              </a:cxn>
              <a:cxn ang="0">
                <a:pos x="connsiteX21042" y="connsiteY21042"/>
              </a:cxn>
              <a:cxn ang="0">
                <a:pos x="connsiteX21043" y="connsiteY21043"/>
              </a:cxn>
              <a:cxn ang="0">
                <a:pos x="connsiteX21044" y="connsiteY21044"/>
              </a:cxn>
              <a:cxn ang="0">
                <a:pos x="connsiteX21045" y="connsiteY21045"/>
              </a:cxn>
              <a:cxn ang="0">
                <a:pos x="connsiteX21046" y="connsiteY21046"/>
              </a:cxn>
              <a:cxn ang="0">
                <a:pos x="connsiteX21047" y="connsiteY21047"/>
              </a:cxn>
              <a:cxn ang="0">
                <a:pos x="connsiteX21048" y="connsiteY21048"/>
              </a:cxn>
              <a:cxn ang="0">
                <a:pos x="connsiteX21049" y="connsiteY21049"/>
              </a:cxn>
              <a:cxn ang="0">
                <a:pos x="connsiteX21050" y="connsiteY21050"/>
              </a:cxn>
              <a:cxn ang="0">
                <a:pos x="connsiteX21051" y="connsiteY21051"/>
              </a:cxn>
              <a:cxn ang="0">
                <a:pos x="connsiteX21052" y="connsiteY21052"/>
              </a:cxn>
              <a:cxn ang="0">
                <a:pos x="connsiteX21053" y="connsiteY21053"/>
              </a:cxn>
              <a:cxn ang="0">
                <a:pos x="connsiteX21054" y="connsiteY21054"/>
              </a:cxn>
              <a:cxn ang="0">
                <a:pos x="connsiteX21055" y="connsiteY21055"/>
              </a:cxn>
              <a:cxn ang="0">
                <a:pos x="connsiteX21056" y="connsiteY21056"/>
              </a:cxn>
              <a:cxn ang="0">
                <a:pos x="connsiteX21057" y="connsiteY21057"/>
              </a:cxn>
              <a:cxn ang="0">
                <a:pos x="connsiteX21058" y="connsiteY21058"/>
              </a:cxn>
              <a:cxn ang="0">
                <a:pos x="connsiteX21059" y="connsiteY21059"/>
              </a:cxn>
              <a:cxn ang="0">
                <a:pos x="connsiteX21060" y="connsiteY21060"/>
              </a:cxn>
              <a:cxn ang="0">
                <a:pos x="connsiteX21061" y="connsiteY21061"/>
              </a:cxn>
              <a:cxn ang="0">
                <a:pos x="connsiteX21062" y="connsiteY21062"/>
              </a:cxn>
              <a:cxn ang="0">
                <a:pos x="connsiteX21063" y="connsiteY21063"/>
              </a:cxn>
              <a:cxn ang="0">
                <a:pos x="connsiteX21064" y="connsiteY21064"/>
              </a:cxn>
              <a:cxn ang="0">
                <a:pos x="connsiteX21065" y="connsiteY21065"/>
              </a:cxn>
              <a:cxn ang="0">
                <a:pos x="connsiteX21066" y="connsiteY21066"/>
              </a:cxn>
              <a:cxn ang="0">
                <a:pos x="connsiteX21067" y="connsiteY21067"/>
              </a:cxn>
              <a:cxn ang="0">
                <a:pos x="connsiteX21068" y="connsiteY21068"/>
              </a:cxn>
              <a:cxn ang="0">
                <a:pos x="connsiteX21069" y="connsiteY21069"/>
              </a:cxn>
              <a:cxn ang="0">
                <a:pos x="connsiteX21070" y="connsiteY21070"/>
              </a:cxn>
              <a:cxn ang="0">
                <a:pos x="connsiteX21071" y="connsiteY21071"/>
              </a:cxn>
              <a:cxn ang="0">
                <a:pos x="connsiteX21072" y="connsiteY21072"/>
              </a:cxn>
              <a:cxn ang="0">
                <a:pos x="connsiteX21073" y="connsiteY21073"/>
              </a:cxn>
              <a:cxn ang="0">
                <a:pos x="connsiteX21074" y="connsiteY21074"/>
              </a:cxn>
              <a:cxn ang="0">
                <a:pos x="connsiteX21075" y="connsiteY21075"/>
              </a:cxn>
              <a:cxn ang="0">
                <a:pos x="connsiteX21076" y="connsiteY21076"/>
              </a:cxn>
              <a:cxn ang="0">
                <a:pos x="connsiteX21077" y="connsiteY21077"/>
              </a:cxn>
              <a:cxn ang="0">
                <a:pos x="connsiteX21078" y="connsiteY21078"/>
              </a:cxn>
              <a:cxn ang="0">
                <a:pos x="connsiteX21079" y="connsiteY21079"/>
              </a:cxn>
              <a:cxn ang="0">
                <a:pos x="connsiteX21080" y="connsiteY21080"/>
              </a:cxn>
              <a:cxn ang="0">
                <a:pos x="connsiteX21081" y="connsiteY21081"/>
              </a:cxn>
              <a:cxn ang="0">
                <a:pos x="connsiteX21082" y="connsiteY21082"/>
              </a:cxn>
              <a:cxn ang="0">
                <a:pos x="connsiteX21083" y="connsiteY21083"/>
              </a:cxn>
              <a:cxn ang="0">
                <a:pos x="connsiteX21084" y="connsiteY21084"/>
              </a:cxn>
              <a:cxn ang="0">
                <a:pos x="connsiteX21085" y="connsiteY21085"/>
              </a:cxn>
              <a:cxn ang="0">
                <a:pos x="connsiteX21086" y="connsiteY21086"/>
              </a:cxn>
              <a:cxn ang="0">
                <a:pos x="connsiteX21087" y="connsiteY21087"/>
              </a:cxn>
              <a:cxn ang="0">
                <a:pos x="connsiteX21088" y="connsiteY21088"/>
              </a:cxn>
              <a:cxn ang="0">
                <a:pos x="connsiteX21089" y="connsiteY21089"/>
              </a:cxn>
              <a:cxn ang="0">
                <a:pos x="connsiteX21090" y="connsiteY21090"/>
              </a:cxn>
              <a:cxn ang="0">
                <a:pos x="connsiteX21091" y="connsiteY21091"/>
              </a:cxn>
              <a:cxn ang="0">
                <a:pos x="connsiteX21092" y="connsiteY21092"/>
              </a:cxn>
              <a:cxn ang="0">
                <a:pos x="connsiteX21093" y="connsiteY21093"/>
              </a:cxn>
              <a:cxn ang="0">
                <a:pos x="connsiteX21094" y="connsiteY21094"/>
              </a:cxn>
              <a:cxn ang="0">
                <a:pos x="connsiteX21095" y="connsiteY21095"/>
              </a:cxn>
              <a:cxn ang="0">
                <a:pos x="connsiteX21096" y="connsiteY21096"/>
              </a:cxn>
              <a:cxn ang="0">
                <a:pos x="connsiteX21097" y="connsiteY21097"/>
              </a:cxn>
              <a:cxn ang="0">
                <a:pos x="connsiteX21098" y="connsiteY21098"/>
              </a:cxn>
              <a:cxn ang="0">
                <a:pos x="connsiteX21099" y="connsiteY21099"/>
              </a:cxn>
              <a:cxn ang="0">
                <a:pos x="connsiteX21100" y="connsiteY21100"/>
              </a:cxn>
              <a:cxn ang="0">
                <a:pos x="connsiteX21101" y="connsiteY21101"/>
              </a:cxn>
              <a:cxn ang="0">
                <a:pos x="connsiteX21102" y="connsiteY21102"/>
              </a:cxn>
              <a:cxn ang="0">
                <a:pos x="connsiteX21103" y="connsiteY21103"/>
              </a:cxn>
              <a:cxn ang="0">
                <a:pos x="connsiteX21104" y="connsiteY21104"/>
              </a:cxn>
              <a:cxn ang="0">
                <a:pos x="connsiteX21105" y="connsiteY21105"/>
              </a:cxn>
              <a:cxn ang="0">
                <a:pos x="connsiteX21106" y="connsiteY21106"/>
              </a:cxn>
              <a:cxn ang="0">
                <a:pos x="connsiteX21107" y="connsiteY21107"/>
              </a:cxn>
              <a:cxn ang="0">
                <a:pos x="connsiteX21108" y="connsiteY21108"/>
              </a:cxn>
              <a:cxn ang="0">
                <a:pos x="connsiteX21109" y="connsiteY21109"/>
              </a:cxn>
              <a:cxn ang="0">
                <a:pos x="connsiteX21110" y="connsiteY21110"/>
              </a:cxn>
              <a:cxn ang="0">
                <a:pos x="connsiteX21111" y="connsiteY21111"/>
              </a:cxn>
              <a:cxn ang="0">
                <a:pos x="connsiteX21112" y="connsiteY21112"/>
              </a:cxn>
              <a:cxn ang="0">
                <a:pos x="connsiteX21113" y="connsiteY21113"/>
              </a:cxn>
              <a:cxn ang="0">
                <a:pos x="connsiteX21114" y="connsiteY21114"/>
              </a:cxn>
              <a:cxn ang="0">
                <a:pos x="connsiteX21115" y="connsiteY21115"/>
              </a:cxn>
              <a:cxn ang="0">
                <a:pos x="connsiteX21116" y="connsiteY21116"/>
              </a:cxn>
              <a:cxn ang="0">
                <a:pos x="connsiteX21117" y="connsiteY21117"/>
              </a:cxn>
              <a:cxn ang="0">
                <a:pos x="connsiteX21118" y="connsiteY21118"/>
              </a:cxn>
              <a:cxn ang="0">
                <a:pos x="connsiteX21119" y="connsiteY21119"/>
              </a:cxn>
              <a:cxn ang="0">
                <a:pos x="connsiteX21120" y="connsiteY21120"/>
              </a:cxn>
              <a:cxn ang="0">
                <a:pos x="connsiteX21121" y="connsiteY21121"/>
              </a:cxn>
              <a:cxn ang="0">
                <a:pos x="connsiteX21122" y="connsiteY21122"/>
              </a:cxn>
              <a:cxn ang="0">
                <a:pos x="connsiteX21123" y="connsiteY21123"/>
              </a:cxn>
              <a:cxn ang="0">
                <a:pos x="connsiteX21124" y="connsiteY21124"/>
              </a:cxn>
              <a:cxn ang="0">
                <a:pos x="connsiteX21125" y="connsiteY21125"/>
              </a:cxn>
              <a:cxn ang="0">
                <a:pos x="connsiteX21126" y="connsiteY21126"/>
              </a:cxn>
              <a:cxn ang="0">
                <a:pos x="connsiteX21127" y="connsiteY21127"/>
              </a:cxn>
              <a:cxn ang="0">
                <a:pos x="connsiteX21128" y="connsiteY21128"/>
              </a:cxn>
              <a:cxn ang="0">
                <a:pos x="connsiteX21129" y="connsiteY21129"/>
              </a:cxn>
              <a:cxn ang="0">
                <a:pos x="connsiteX21130" y="connsiteY21130"/>
              </a:cxn>
              <a:cxn ang="0">
                <a:pos x="connsiteX21131" y="connsiteY21131"/>
              </a:cxn>
              <a:cxn ang="0">
                <a:pos x="connsiteX21132" y="connsiteY21132"/>
              </a:cxn>
              <a:cxn ang="0">
                <a:pos x="connsiteX21133" y="connsiteY21133"/>
              </a:cxn>
              <a:cxn ang="0">
                <a:pos x="connsiteX21134" y="connsiteY21134"/>
              </a:cxn>
              <a:cxn ang="0">
                <a:pos x="connsiteX21135" y="connsiteY21135"/>
              </a:cxn>
              <a:cxn ang="0">
                <a:pos x="connsiteX21136" y="connsiteY21136"/>
              </a:cxn>
              <a:cxn ang="0">
                <a:pos x="connsiteX21137" y="connsiteY21137"/>
              </a:cxn>
              <a:cxn ang="0">
                <a:pos x="connsiteX21138" y="connsiteY21138"/>
              </a:cxn>
              <a:cxn ang="0">
                <a:pos x="connsiteX21139" y="connsiteY21139"/>
              </a:cxn>
              <a:cxn ang="0">
                <a:pos x="connsiteX21140" y="connsiteY21140"/>
              </a:cxn>
              <a:cxn ang="0">
                <a:pos x="connsiteX21141" y="connsiteY21141"/>
              </a:cxn>
              <a:cxn ang="0">
                <a:pos x="connsiteX21142" y="connsiteY21142"/>
              </a:cxn>
              <a:cxn ang="0">
                <a:pos x="connsiteX21143" y="connsiteY21143"/>
              </a:cxn>
              <a:cxn ang="0">
                <a:pos x="connsiteX21144" y="connsiteY21144"/>
              </a:cxn>
              <a:cxn ang="0">
                <a:pos x="connsiteX21145" y="connsiteY21145"/>
              </a:cxn>
              <a:cxn ang="0">
                <a:pos x="connsiteX21146" y="connsiteY21146"/>
              </a:cxn>
              <a:cxn ang="0">
                <a:pos x="connsiteX21147" y="connsiteY21147"/>
              </a:cxn>
              <a:cxn ang="0">
                <a:pos x="connsiteX21148" y="connsiteY21148"/>
              </a:cxn>
              <a:cxn ang="0">
                <a:pos x="connsiteX21149" y="connsiteY21149"/>
              </a:cxn>
              <a:cxn ang="0">
                <a:pos x="connsiteX21150" y="connsiteY21150"/>
              </a:cxn>
              <a:cxn ang="0">
                <a:pos x="connsiteX21151" y="connsiteY21151"/>
              </a:cxn>
              <a:cxn ang="0">
                <a:pos x="connsiteX21152" y="connsiteY21152"/>
              </a:cxn>
              <a:cxn ang="0">
                <a:pos x="connsiteX21153" y="connsiteY21153"/>
              </a:cxn>
              <a:cxn ang="0">
                <a:pos x="connsiteX21154" y="connsiteY21154"/>
              </a:cxn>
              <a:cxn ang="0">
                <a:pos x="connsiteX21155" y="connsiteY21155"/>
              </a:cxn>
              <a:cxn ang="0">
                <a:pos x="connsiteX21156" y="connsiteY21156"/>
              </a:cxn>
              <a:cxn ang="0">
                <a:pos x="connsiteX21157" y="connsiteY21157"/>
              </a:cxn>
              <a:cxn ang="0">
                <a:pos x="connsiteX21158" y="connsiteY21158"/>
              </a:cxn>
              <a:cxn ang="0">
                <a:pos x="connsiteX21159" y="connsiteY21159"/>
              </a:cxn>
              <a:cxn ang="0">
                <a:pos x="connsiteX21160" y="connsiteY21160"/>
              </a:cxn>
              <a:cxn ang="0">
                <a:pos x="connsiteX21161" y="connsiteY21161"/>
              </a:cxn>
              <a:cxn ang="0">
                <a:pos x="connsiteX21162" y="connsiteY21162"/>
              </a:cxn>
              <a:cxn ang="0">
                <a:pos x="connsiteX21163" y="connsiteY21163"/>
              </a:cxn>
              <a:cxn ang="0">
                <a:pos x="connsiteX21164" y="connsiteY21164"/>
              </a:cxn>
              <a:cxn ang="0">
                <a:pos x="connsiteX21165" y="connsiteY21165"/>
              </a:cxn>
              <a:cxn ang="0">
                <a:pos x="connsiteX21166" y="connsiteY21166"/>
              </a:cxn>
              <a:cxn ang="0">
                <a:pos x="connsiteX21167" y="connsiteY21167"/>
              </a:cxn>
              <a:cxn ang="0">
                <a:pos x="connsiteX21168" y="connsiteY21168"/>
              </a:cxn>
              <a:cxn ang="0">
                <a:pos x="connsiteX21169" y="connsiteY21169"/>
              </a:cxn>
              <a:cxn ang="0">
                <a:pos x="connsiteX21170" y="connsiteY21170"/>
              </a:cxn>
              <a:cxn ang="0">
                <a:pos x="connsiteX21171" y="connsiteY21171"/>
              </a:cxn>
              <a:cxn ang="0">
                <a:pos x="connsiteX21172" y="connsiteY21172"/>
              </a:cxn>
              <a:cxn ang="0">
                <a:pos x="connsiteX21173" y="connsiteY21173"/>
              </a:cxn>
              <a:cxn ang="0">
                <a:pos x="connsiteX21174" y="connsiteY21174"/>
              </a:cxn>
              <a:cxn ang="0">
                <a:pos x="connsiteX21175" y="connsiteY21175"/>
              </a:cxn>
              <a:cxn ang="0">
                <a:pos x="connsiteX21176" y="connsiteY21176"/>
              </a:cxn>
              <a:cxn ang="0">
                <a:pos x="connsiteX21177" y="connsiteY21177"/>
              </a:cxn>
              <a:cxn ang="0">
                <a:pos x="connsiteX21178" y="connsiteY21178"/>
              </a:cxn>
              <a:cxn ang="0">
                <a:pos x="connsiteX21179" y="connsiteY21179"/>
              </a:cxn>
              <a:cxn ang="0">
                <a:pos x="connsiteX21180" y="connsiteY21180"/>
              </a:cxn>
              <a:cxn ang="0">
                <a:pos x="connsiteX21181" y="connsiteY21181"/>
              </a:cxn>
              <a:cxn ang="0">
                <a:pos x="connsiteX21182" y="connsiteY21182"/>
              </a:cxn>
              <a:cxn ang="0">
                <a:pos x="connsiteX21183" y="connsiteY21183"/>
              </a:cxn>
              <a:cxn ang="0">
                <a:pos x="connsiteX21184" y="connsiteY21184"/>
              </a:cxn>
              <a:cxn ang="0">
                <a:pos x="connsiteX21185" y="connsiteY21185"/>
              </a:cxn>
              <a:cxn ang="0">
                <a:pos x="connsiteX21186" y="connsiteY21186"/>
              </a:cxn>
              <a:cxn ang="0">
                <a:pos x="connsiteX21187" y="connsiteY21187"/>
              </a:cxn>
              <a:cxn ang="0">
                <a:pos x="connsiteX21188" y="connsiteY21188"/>
              </a:cxn>
              <a:cxn ang="0">
                <a:pos x="connsiteX21189" y="connsiteY21189"/>
              </a:cxn>
              <a:cxn ang="0">
                <a:pos x="connsiteX21190" y="connsiteY21190"/>
              </a:cxn>
              <a:cxn ang="0">
                <a:pos x="connsiteX21191" y="connsiteY21191"/>
              </a:cxn>
              <a:cxn ang="0">
                <a:pos x="connsiteX21192" y="connsiteY21192"/>
              </a:cxn>
              <a:cxn ang="0">
                <a:pos x="connsiteX21193" y="connsiteY21193"/>
              </a:cxn>
              <a:cxn ang="0">
                <a:pos x="connsiteX21194" y="connsiteY21194"/>
              </a:cxn>
              <a:cxn ang="0">
                <a:pos x="connsiteX21195" y="connsiteY21195"/>
              </a:cxn>
              <a:cxn ang="0">
                <a:pos x="connsiteX21196" y="connsiteY21196"/>
              </a:cxn>
              <a:cxn ang="0">
                <a:pos x="connsiteX21197" y="connsiteY21197"/>
              </a:cxn>
              <a:cxn ang="0">
                <a:pos x="connsiteX21198" y="connsiteY21198"/>
              </a:cxn>
              <a:cxn ang="0">
                <a:pos x="connsiteX21199" y="connsiteY21199"/>
              </a:cxn>
              <a:cxn ang="0">
                <a:pos x="connsiteX21200" y="connsiteY21200"/>
              </a:cxn>
              <a:cxn ang="0">
                <a:pos x="connsiteX21201" y="connsiteY21201"/>
              </a:cxn>
              <a:cxn ang="0">
                <a:pos x="connsiteX21202" y="connsiteY21202"/>
              </a:cxn>
              <a:cxn ang="0">
                <a:pos x="connsiteX21203" y="connsiteY21203"/>
              </a:cxn>
              <a:cxn ang="0">
                <a:pos x="connsiteX21204" y="connsiteY21204"/>
              </a:cxn>
              <a:cxn ang="0">
                <a:pos x="connsiteX21205" y="connsiteY21205"/>
              </a:cxn>
              <a:cxn ang="0">
                <a:pos x="connsiteX21206" y="connsiteY21206"/>
              </a:cxn>
              <a:cxn ang="0">
                <a:pos x="connsiteX21207" y="connsiteY21207"/>
              </a:cxn>
              <a:cxn ang="0">
                <a:pos x="connsiteX21208" y="connsiteY21208"/>
              </a:cxn>
              <a:cxn ang="0">
                <a:pos x="connsiteX21209" y="connsiteY21209"/>
              </a:cxn>
              <a:cxn ang="0">
                <a:pos x="connsiteX21210" y="connsiteY21210"/>
              </a:cxn>
              <a:cxn ang="0">
                <a:pos x="connsiteX21211" y="connsiteY21211"/>
              </a:cxn>
              <a:cxn ang="0">
                <a:pos x="connsiteX21212" y="connsiteY21212"/>
              </a:cxn>
              <a:cxn ang="0">
                <a:pos x="connsiteX21213" y="connsiteY21213"/>
              </a:cxn>
              <a:cxn ang="0">
                <a:pos x="connsiteX21214" y="connsiteY21214"/>
              </a:cxn>
              <a:cxn ang="0">
                <a:pos x="connsiteX21215" y="connsiteY21215"/>
              </a:cxn>
              <a:cxn ang="0">
                <a:pos x="connsiteX21216" y="connsiteY21216"/>
              </a:cxn>
              <a:cxn ang="0">
                <a:pos x="connsiteX21217" y="connsiteY21217"/>
              </a:cxn>
              <a:cxn ang="0">
                <a:pos x="connsiteX21218" y="connsiteY21218"/>
              </a:cxn>
              <a:cxn ang="0">
                <a:pos x="connsiteX21219" y="connsiteY21219"/>
              </a:cxn>
              <a:cxn ang="0">
                <a:pos x="connsiteX21220" y="connsiteY21220"/>
              </a:cxn>
              <a:cxn ang="0">
                <a:pos x="connsiteX21221" y="connsiteY21221"/>
              </a:cxn>
              <a:cxn ang="0">
                <a:pos x="connsiteX21222" y="connsiteY21222"/>
              </a:cxn>
              <a:cxn ang="0">
                <a:pos x="connsiteX21223" y="connsiteY21223"/>
              </a:cxn>
              <a:cxn ang="0">
                <a:pos x="connsiteX21224" y="connsiteY21224"/>
              </a:cxn>
              <a:cxn ang="0">
                <a:pos x="connsiteX21225" y="connsiteY21225"/>
              </a:cxn>
              <a:cxn ang="0">
                <a:pos x="connsiteX21226" y="connsiteY21226"/>
              </a:cxn>
              <a:cxn ang="0">
                <a:pos x="connsiteX21227" y="connsiteY21227"/>
              </a:cxn>
              <a:cxn ang="0">
                <a:pos x="connsiteX21228" y="connsiteY21228"/>
              </a:cxn>
              <a:cxn ang="0">
                <a:pos x="connsiteX21229" y="connsiteY21229"/>
              </a:cxn>
              <a:cxn ang="0">
                <a:pos x="connsiteX21230" y="connsiteY21230"/>
              </a:cxn>
              <a:cxn ang="0">
                <a:pos x="connsiteX21231" y="connsiteY21231"/>
              </a:cxn>
              <a:cxn ang="0">
                <a:pos x="connsiteX21232" y="connsiteY21232"/>
              </a:cxn>
              <a:cxn ang="0">
                <a:pos x="connsiteX21233" y="connsiteY21233"/>
              </a:cxn>
              <a:cxn ang="0">
                <a:pos x="connsiteX21234" y="connsiteY21234"/>
              </a:cxn>
              <a:cxn ang="0">
                <a:pos x="connsiteX21235" y="connsiteY21235"/>
              </a:cxn>
              <a:cxn ang="0">
                <a:pos x="connsiteX21236" y="connsiteY21236"/>
              </a:cxn>
              <a:cxn ang="0">
                <a:pos x="connsiteX21237" y="connsiteY21237"/>
              </a:cxn>
              <a:cxn ang="0">
                <a:pos x="connsiteX21238" y="connsiteY21238"/>
              </a:cxn>
              <a:cxn ang="0">
                <a:pos x="connsiteX21239" y="connsiteY21239"/>
              </a:cxn>
              <a:cxn ang="0">
                <a:pos x="connsiteX21240" y="connsiteY21240"/>
              </a:cxn>
              <a:cxn ang="0">
                <a:pos x="connsiteX21241" y="connsiteY21241"/>
              </a:cxn>
              <a:cxn ang="0">
                <a:pos x="connsiteX21242" y="connsiteY21242"/>
              </a:cxn>
              <a:cxn ang="0">
                <a:pos x="connsiteX21243" y="connsiteY21243"/>
              </a:cxn>
              <a:cxn ang="0">
                <a:pos x="connsiteX21244" y="connsiteY21244"/>
              </a:cxn>
              <a:cxn ang="0">
                <a:pos x="connsiteX21245" y="connsiteY21245"/>
              </a:cxn>
              <a:cxn ang="0">
                <a:pos x="connsiteX21246" y="connsiteY21246"/>
              </a:cxn>
              <a:cxn ang="0">
                <a:pos x="connsiteX21247" y="connsiteY21247"/>
              </a:cxn>
              <a:cxn ang="0">
                <a:pos x="connsiteX21248" y="connsiteY21248"/>
              </a:cxn>
              <a:cxn ang="0">
                <a:pos x="connsiteX21249" y="connsiteY21249"/>
              </a:cxn>
              <a:cxn ang="0">
                <a:pos x="connsiteX21250" y="connsiteY21250"/>
              </a:cxn>
              <a:cxn ang="0">
                <a:pos x="connsiteX21251" y="connsiteY21251"/>
              </a:cxn>
              <a:cxn ang="0">
                <a:pos x="connsiteX21252" y="connsiteY21252"/>
              </a:cxn>
              <a:cxn ang="0">
                <a:pos x="connsiteX21253" y="connsiteY21253"/>
              </a:cxn>
              <a:cxn ang="0">
                <a:pos x="connsiteX21254" y="connsiteY21254"/>
              </a:cxn>
              <a:cxn ang="0">
                <a:pos x="connsiteX21255" y="connsiteY21255"/>
              </a:cxn>
              <a:cxn ang="0">
                <a:pos x="connsiteX21256" y="connsiteY21256"/>
              </a:cxn>
              <a:cxn ang="0">
                <a:pos x="connsiteX21257" y="connsiteY21257"/>
              </a:cxn>
              <a:cxn ang="0">
                <a:pos x="connsiteX21258" y="connsiteY21258"/>
              </a:cxn>
              <a:cxn ang="0">
                <a:pos x="connsiteX21259" y="connsiteY21259"/>
              </a:cxn>
              <a:cxn ang="0">
                <a:pos x="connsiteX21260" y="connsiteY21260"/>
              </a:cxn>
              <a:cxn ang="0">
                <a:pos x="connsiteX21261" y="connsiteY21261"/>
              </a:cxn>
              <a:cxn ang="0">
                <a:pos x="connsiteX21262" y="connsiteY21262"/>
              </a:cxn>
              <a:cxn ang="0">
                <a:pos x="connsiteX21263" y="connsiteY21263"/>
              </a:cxn>
              <a:cxn ang="0">
                <a:pos x="connsiteX21264" y="connsiteY21264"/>
              </a:cxn>
              <a:cxn ang="0">
                <a:pos x="connsiteX21265" y="connsiteY21265"/>
              </a:cxn>
              <a:cxn ang="0">
                <a:pos x="connsiteX21266" y="connsiteY21266"/>
              </a:cxn>
              <a:cxn ang="0">
                <a:pos x="connsiteX21267" y="connsiteY21267"/>
              </a:cxn>
              <a:cxn ang="0">
                <a:pos x="connsiteX21268" y="connsiteY21268"/>
              </a:cxn>
              <a:cxn ang="0">
                <a:pos x="connsiteX21269" y="connsiteY21269"/>
              </a:cxn>
              <a:cxn ang="0">
                <a:pos x="connsiteX21270" y="connsiteY21270"/>
              </a:cxn>
              <a:cxn ang="0">
                <a:pos x="connsiteX21271" y="connsiteY21271"/>
              </a:cxn>
              <a:cxn ang="0">
                <a:pos x="connsiteX21272" y="connsiteY21272"/>
              </a:cxn>
              <a:cxn ang="0">
                <a:pos x="connsiteX21273" y="connsiteY21273"/>
              </a:cxn>
              <a:cxn ang="0">
                <a:pos x="connsiteX21274" y="connsiteY21274"/>
              </a:cxn>
              <a:cxn ang="0">
                <a:pos x="connsiteX21275" y="connsiteY21275"/>
              </a:cxn>
              <a:cxn ang="0">
                <a:pos x="connsiteX21276" y="connsiteY21276"/>
              </a:cxn>
              <a:cxn ang="0">
                <a:pos x="connsiteX21277" y="connsiteY21277"/>
              </a:cxn>
              <a:cxn ang="0">
                <a:pos x="connsiteX21278" y="connsiteY21278"/>
              </a:cxn>
              <a:cxn ang="0">
                <a:pos x="connsiteX21279" y="connsiteY21279"/>
              </a:cxn>
              <a:cxn ang="0">
                <a:pos x="connsiteX21280" y="connsiteY21280"/>
              </a:cxn>
              <a:cxn ang="0">
                <a:pos x="connsiteX21281" y="connsiteY21281"/>
              </a:cxn>
              <a:cxn ang="0">
                <a:pos x="connsiteX21282" y="connsiteY21282"/>
              </a:cxn>
              <a:cxn ang="0">
                <a:pos x="connsiteX21283" y="connsiteY21283"/>
              </a:cxn>
              <a:cxn ang="0">
                <a:pos x="connsiteX21284" y="connsiteY21284"/>
              </a:cxn>
              <a:cxn ang="0">
                <a:pos x="connsiteX21285" y="connsiteY21285"/>
              </a:cxn>
              <a:cxn ang="0">
                <a:pos x="connsiteX21286" y="connsiteY21286"/>
              </a:cxn>
              <a:cxn ang="0">
                <a:pos x="connsiteX21287" y="connsiteY21287"/>
              </a:cxn>
              <a:cxn ang="0">
                <a:pos x="connsiteX21288" y="connsiteY21288"/>
              </a:cxn>
              <a:cxn ang="0">
                <a:pos x="connsiteX21289" y="connsiteY21289"/>
              </a:cxn>
              <a:cxn ang="0">
                <a:pos x="connsiteX21290" y="connsiteY21290"/>
              </a:cxn>
              <a:cxn ang="0">
                <a:pos x="connsiteX21291" y="connsiteY21291"/>
              </a:cxn>
              <a:cxn ang="0">
                <a:pos x="connsiteX21292" y="connsiteY21292"/>
              </a:cxn>
              <a:cxn ang="0">
                <a:pos x="connsiteX21293" y="connsiteY21293"/>
              </a:cxn>
              <a:cxn ang="0">
                <a:pos x="connsiteX21294" y="connsiteY21294"/>
              </a:cxn>
              <a:cxn ang="0">
                <a:pos x="connsiteX21295" y="connsiteY21295"/>
              </a:cxn>
              <a:cxn ang="0">
                <a:pos x="connsiteX21296" y="connsiteY21296"/>
              </a:cxn>
              <a:cxn ang="0">
                <a:pos x="connsiteX21297" y="connsiteY21297"/>
              </a:cxn>
              <a:cxn ang="0">
                <a:pos x="connsiteX21298" y="connsiteY21298"/>
              </a:cxn>
              <a:cxn ang="0">
                <a:pos x="connsiteX21299" y="connsiteY21299"/>
              </a:cxn>
              <a:cxn ang="0">
                <a:pos x="connsiteX21300" y="connsiteY21300"/>
              </a:cxn>
              <a:cxn ang="0">
                <a:pos x="connsiteX21301" y="connsiteY21301"/>
              </a:cxn>
              <a:cxn ang="0">
                <a:pos x="connsiteX21302" y="connsiteY21302"/>
              </a:cxn>
              <a:cxn ang="0">
                <a:pos x="connsiteX21303" y="connsiteY21303"/>
              </a:cxn>
              <a:cxn ang="0">
                <a:pos x="connsiteX21304" y="connsiteY21304"/>
              </a:cxn>
              <a:cxn ang="0">
                <a:pos x="connsiteX21305" y="connsiteY21305"/>
              </a:cxn>
              <a:cxn ang="0">
                <a:pos x="connsiteX21306" y="connsiteY21306"/>
              </a:cxn>
              <a:cxn ang="0">
                <a:pos x="connsiteX21307" y="connsiteY21307"/>
              </a:cxn>
              <a:cxn ang="0">
                <a:pos x="connsiteX21308" y="connsiteY21308"/>
              </a:cxn>
              <a:cxn ang="0">
                <a:pos x="connsiteX21309" y="connsiteY21309"/>
              </a:cxn>
              <a:cxn ang="0">
                <a:pos x="connsiteX21310" y="connsiteY21310"/>
              </a:cxn>
              <a:cxn ang="0">
                <a:pos x="connsiteX21311" y="connsiteY21311"/>
              </a:cxn>
              <a:cxn ang="0">
                <a:pos x="connsiteX21312" y="connsiteY21312"/>
              </a:cxn>
              <a:cxn ang="0">
                <a:pos x="connsiteX21313" y="connsiteY21313"/>
              </a:cxn>
              <a:cxn ang="0">
                <a:pos x="connsiteX21314" y="connsiteY21314"/>
              </a:cxn>
              <a:cxn ang="0">
                <a:pos x="connsiteX21315" y="connsiteY21315"/>
              </a:cxn>
              <a:cxn ang="0">
                <a:pos x="connsiteX21316" y="connsiteY21316"/>
              </a:cxn>
              <a:cxn ang="0">
                <a:pos x="connsiteX21317" y="connsiteY21317"/>
              </a:cxn>
              <a:cxn ang="0">
                <a:pos x="connsiteX21318" y="connsiteY21318"/>
              </a:cxn>
              <a:cxn ang="0">
                <a:pos x="connsiteX21319" y="connsiteY21319"/>
              </a:cxn>
              <a:cxn ang="0">
                <a:pos x="connsiteX21320" y="connsiteY21320"/>
              </a:cxn>
              <a:cxn ang="0">
                <a:pos x="connsiteX21321" y="connsiteY21321"/>
              </a:cxn>
              <a:cxn ang="0">
                <a:pos x="connsiteX21322" y="connsiteY21322"/>
              </a:cxn>
              <a:cxn ang="0">
                <a:pos x="connsiteX21323" y="connsiteY21323"/>
              </a:cxn>
              <a:cxn ang="0">
                <a:pos x="connsiteX21324" y="connsiteY21324"/>
              </a:cxn>
              <a:cxn ang="0">
                <a:pos x="connsiteX21325" y="connsiteY21325"/>
              </a:cxn>
              <a:cxn ang="0">
                <a:pos x="connsiteX21326" y="connsiteY21326"/>
              </a:cxn>
              <a:cxn ang="0">
                <a:pos x="connsiteX21327" y="connsiteY21327"/>
              </a:cxn>
              <a:cxn ang="0">
                <a:pos x="connsiteX21328" y="connsiteY21328"/>
              </a:cxn>
              <a:cxn ang="0">
                <a:pos x="connsiteX21329" y="connsiteY21329"/>
              </a:cxn>
              <a:cxn ang="0">
                <a:pos x="connsiteX21330" y="connsiteY21330"/>
              </a:cxn>
              <a:cxn ang="0">
                <a:pos x="connsiteX21331" y="connsiteY21331"/>
              </a:cxn>
              <a:cxn ang="0">
                <a:pos x="connsiteX21332" y="connsiteY21332"/>
              </a:cxn>
              <a:cxn ang="0">
                <a:pos x="connsiteX21333" y="connsiteY21333"/>
              </a:cxn>
              <a:cxn ang="0">
                <a:pos x="connsiteX21334" y="connsiteY21334"/>
              </a:cxn>
              <a:cxn ang="0">
                <a:pos x="connsiteX21335" y="connsiteY21335"/>
              </a:cxn>
              <a:cxn ang="0">
                <a:pos x="connsiteX21336" y="connsiteY21336"/>
              </a:cxn>
              <a:cxn ang="0">
                <a:pos x="connsiteX21337" y="connsiteY21337"/>
              </a:cxn>
              <a:cxn ang="0">
                <a:pos x="connsiteX21338" y="connsiteY21338"/>
              </a:cxn>
              <a:cxn ang="0">
                <a:pos x="connsiteX21339" y="connsiteY21339"/>
              </a:cxn>
              <a:cxn ang="0">
                <a:pos x="connsiteX21340" y="connsiteY21340"/>
              </a:cxn>
              <a:cxn ang="0">
                <a:pos x="connsiteX21341" y="connsiteY21341"/>
              </a:cxn>
              <a:cxn ang="0">
                <a:pos x="connsiteX21342" y="connsiteY21342"/>
              </a:cxn>
              <a:cxn ang="0">
                <a:pos x="connsiteX21343" y="connsiteY21343"/>
              </a:cxn>
              <a:cxn ang="0">
                <a:pos x="connsiteX21344" y="connsiteY21344"/>
              </a:cxn>
              <a:cxn ang="0">
                <a:pos x="connsiteX21345" y="connsiteY21345"/>
              </a:cxn>
              <a:cxn ang="0">
                <a:pos x="connsiteX21346" y="connsiteY21346"/>
              </a:cxn>
              <a:cxn ang="0">
                <a:pos x="connsiteX21347" y="connsiteY21347"/>
              </a:cxn>
              <a:cxn ang="0">
                <a:pos x="connsiteX21348" y="connsiteY21348"/>
              </a:cxn>
              <a:cxn ang="0">
                <a:pos x="connsiteX21349" y="connsiteY21349"/>
              </a:cxn>
              <a:cxn ang="0">
                <a:pos x="connsiteX21350" y="connsiteY21350"/>
              </a:cxn>
              <a:cxn ang="0">
                <a:pos x="connsiteX21351" y="connsiteY21351"/>
              </a:cxn>
              <a:cxn ang="0">
                <a:pos x="connsiteX21352" y="connsiteY21352"/>
              </a:cxn>
              <a:cxn ang="0">
                <a:pos x="connsiteX21353" y="connsiteY21353"/>
              </a:cxn>
              <a:cxn ang="0">
                <a:pos x="connsiteX21354" y="connsiteY21354"/>
              </a:cxn>
              <a:cxn ang="0">
                <a:pos x="connsiteX21355" y="connsiteY21355"/>
              </a:cxn>
              <a:cxn ang="0">
                <a:pos x="connsiteX21356" y="connsiteY21356"/>
              </a:cxn>
              <a:cxn ang="0">
                <a:pos x="connsiteX21357" y="connsiteY21357"/>
              </a:cxn>
              <a:cxn ang="0">
                <a:pos x="connsiteX21358" y="connsiteY21358"/>
              </a:cxn>
              <a:cxn ang="0">
                <a:pos x="connsiteX21359" y="connsiteY21359"/>
              </a:cxn>
              <a:cxn ang="0">
                <a:pos x="connsiteX21360" y="connsiteY21360"/>
              </a:cxn>
              <a:cxn ang="0">
                <a:pos x="connsiteX21361" y="connsiteY21361"/>
              </a:cxn>
              <a:cxn ang="0">
                <a:pos x="connsiteX21362" y="connsiteY21362"/>
              </a:cxn>
              <a:cxn ang="0">
                <a:pos x="connsiteX21363" y="connsiteY21363"/>
              </a:cxn>
              <a:cxn ang="0">
                <a:pos x="connsiteX21364" y="connsiteY21364"/>
              </a:cxn>
              <a:cxn ang="0">
                <a:pos x="connsiteX21365" y="connsiteY21365"/>
              </a:cxn>
              <a:cxn ang="0">
                <a:pos x="connsiteX21366" y="connsiteY21366"/>
              </a:cxn>
              <a:cxn ang="0">
                <a:pos x="connsiteX21367" y="connsiteY21367"/>
              </a:cxn>
              <a:cxn ang="0">
                <a:pos x="connsiteX21368" y="connsiteY21368"/>
              </a:cxn>
              <a:cxn ang="0">
                <a:pos x="connsiteX21369" y="connsiteY21369"/>
              </a:cxn>
              <a:cxn ang="0">
                <a:pos x="connsiteX21370" y="connsiteY21370"/>
              </a:cxn>
              <a:cxn ang="0">
                <a:pos x="connsiteX21371" y="connsiteY21371"/>
              </a:cxn>
              <a:cxn ang="0">
                <a:pos x="connsiteX21372" y="connsiteY21372"/>
              </a:cxn>
              <a:cxn ang="0">
                <a:pos x="connsiteX21373" y="connsiteY21373"/>
              </a:cxn>
              <a:cxn ang="0">
                <a:pos x="connsiteX21374" y="connsiteY21374"/>
              </a:cxn>
              <a:cxn ang="0">
                <a:pos x="connsiteX21375" y="connsiteY21375"/>
              </a:cxn>
              <a:cxn ang="0">
                <a:pos x="connsiteX21376" y="connsiteY21376"/>
              </a:cxn>
              <a:cxn ang="0">
                <a:pos x="connsiteX21377" y="connsiteY21377"/>
              </a:cxn>
              <a:cxn ang="0">
                <a:pos x="connsiteX21378" y="connsiteY21378"/>
              </a:cxn>
              <a:cxn ang="0">
                <a:pos x="connsiteX21379" y="connsiteY21379"/>
              </a:cxn>
              <a:cxn ang="0">
                <a:pos x="connsiteX21380" y="connsiteY21380"/>
              </a:cxn>
              <a:cxn ang="0">
                <a:pos x="connsiteX21381" y="connsiteY21381"/>
              </a:cxn>
              <a:cxn ang="0">
                <a:pos x="connsiteX21382" y="connsiteY21382"/>
              </a:cxn>
              <a:cxn ang="0">
                <a:pos x="connsiteX21383" y="connsiteY21383"/>
              </a:cxn>
              <a:cxn ang="0">
                <a:pos x="connsiteX21384" y="connsiteY21384"/>
              </a:cxn>
              <a:cxn ang="0">
                <a:pos x="connsiteX21385" y="connsiteY21385"/>
              </a:cxn>
              <a:cxn ang="0">
                <a:pos x="connsiteX21386" y="connsiteY21386"/>
              </a:cxn>
              <a:cxn ang="0">
                <a:pos x="connsiteX21387" y="connsiteY21387"/>
              </a:cxn>
              <a:cxn ang="0">
                <a:pos x="connsiteX21388" y="connsiteY21388"/>
              </a:cxn>
              <a:cxn ang="0">
                <a:pos x="connsiteX21389" y="connsiteY21389"/>
              </a:cxn>
              <a:cxn ang="0">
                <a:pos x="connsiteX21390" y="connsiteY21390"/>
              </a:cxn>
              <a:cxn ang="0">
                <a:pos x="connsiteX21391" y="connsiteY21391"/>
              </a:cxn>
              <a:cxn ang="0">
                <a:pos x="connsiteX21392" y="connsiteY21392"/>
              </a:cxn>
              <a:cxn ang="0">
                <a:pos x="connsiteX21393" y="connsiteY21393"/>
              </a:cxn>
              <a:cxn ang="0">
                <a:pos x="connsiteX21394" y="connsiteY21394"/>
              </a:cxn>
              <a:cxn ang="0">
                <a:pos x="connsiteX21395" y="connsiteY21395"/>
              </a:cxn>
              <a:cxn ang="0">
                <a:pos x="connsiteX21396" y="connsiteY21396"/>
              </a:cxn>
              <a:cxn ang="0">
                <a:pos x="connsiteX21397" y="connsiteY21397"/>
              </a:cxn>
              <a:cxn ang="0">
                <a:pos x="connsiteX21398" y="connsiteY21398"/>
              </a:cxn>
              <a:cxn ang="0">
                <a:pos x="connsiteX21399" y="connsiteY21399"/>
              </a:cxn>
              <a:cxn ang="0">
                <a:pos x="connsiteX21400" y="connsiteY21400"/>
              </a:cxn>
              <a:cxn ang="0">
                <a:pos x="connsiteX21401" y="connsiteY21401"/>
              </a:cxn>
              <a:cxn ang="0">
                <a:pos x="connsiteX21402" y="connsiteY21402"/>
              </a:cxn>
              <a:cxn ang="0">
                <a:pos x="connsiteX21403" y="connsiteY21403"/>
              </a:cxn>
              <a:cxn ang="0">
                <a:pos x="connsiteX21404" y="connsiteY21404"/>
              </a:cxn>
              <a:cxn ang="0">
                <a:pos x="connsiteX21405" y="connsiteY21405"/>
              </a:cxn>
              <a:cxn ang="0">
                <a:pos x="connsiteX21406" y="connsiteY21406"/>
              </a:cxn>
              <a:cxn ang="0">
                <a:pos x="connsiteX21407" y="connsiteY21407"/>
              </a:cxn>
              <a:cxn ang="0">
                <a:pos x="connsiteX21408" y="connsiteY21408"/>
              </a:cxn>
              <a:cxn ang="0">
                <a:pos x="connsiteX21409" y="connsiteY21409"/>
              </a:cxn>
              <a:cxn ang="0">
                <a:pos x="connsiteX21410" y="connsiteY21410"/>
              </a:cxn>
              <a:cxn ang="0">
                <a:pos x="connsiteX21411" y="connsiteY21411"/>
              </a:cxn>
              <a:cxn ang="0">
                <a:pos x="connsiteX21412" y="connsiteY21412"/>
              </a:cxn>
              <a:cxn ang="0">
                <a:pos x="connsiteX21413" y="connsiteY21413"/>
              </a:cxn>
              <a:cxn ang="0">
                <a:pos x="connsiteX21414" y="connsiteY21414"/>
              </a:cxn>
              <a:cxn ang="0">
                <a:pos x="connsiteX21415" y="connsiteY21415"/>
              </a:cxn>
              <a:cxn ang="0">
                <a:pos x="connsiteX21416" y="connsiteY21416"/>
              </a:cxn>
              <a:cxn ang="0">
                <a:pos x="connsiteX21417" y="connsiteY21417"/>
              </a:cxn>
              <a:cxn ang="0">
                <a:pos x="connsiteX21418" y="connsiteY21418"/>
              </a:cxn>
              <a:cxn ang="0">
                <a:pos x="connsiteX21419" y="connsiteY21419"/>
              </a:cxn>
              <a:cxn ang="0">
                <a:pos x="connsiteX21420" y="connsiteY21420"/>
              </a:cxn>
              <a:cxn ang="0">
                <a:pos x="connsiteX21421" y="connsiteY21421"/>
              </a:cxn>
              <a:cxn ang="0">
                <a:pos x="connsiteX21422" y="connsiteY21422"/>
              </a:cxn>
              <a:cxn ang="0">
                <a:pos x="connsiteX21423" y="connsiteY21423"/>
              </a:cxn>
              <a:cxn ang="0">
                <a:pos x="connsiteX21424" y="connsiteY21424"/>
              </a:cxn>
              <a:cxn ang="0">
                <a:pos x="connsiteX21425" y="connsiteY21425"/>
              </a:cxn>
              <a:cxn ang="0">
                <a:pos x="connsiteX21426" y="connsiteY21426"/>
              </a:cxn>
              <a:cxn ang="0">
                <a:pos x="connsiteX21427" y="connsiteY21427"/>
              </a:cxn>
              <a:cxn ang="0">
                <a:pos x="connsiteX21428" y="connsiteY21428"/>
              </a:cxn>
              <a:cxn ang="0">
                <a:pos x="connsiteX21429" y="connsiteY21429"/>
              </a:cxn>
              <a:cxn ang="0">
                <a:pos x="connsiteX21430" y="connsiteY21430"/>
              </a:cxn>
              <a:cxn ang="0">
                <a:pos x="connsiteX21431" y="connsiteY21431"/>
              </a:cxn>
              <a:cxn ang="0">
                <a:pos x="connsiteX21432" y="connsiteY21432"/>
              </a:cxn>
              <a:cxn ang="0">
                <a:pos x="connsiteX21433" y="connsiteY21433"/>
              </a:cxn>
              <a:cxn ang="0">
                <a:pos x="connsiteX21434" y="connsiteY21434"/>
              </a:cxn>
              <a:cxn ang="0">
                <a:pos x="connsiteX21435" y="connsiteY21435"/>
              </a:cxn>
              <a:cxn ang="0">
                <a:pos x="connsiteX21436" y="connsiteY21436"/>
              </a:cxn>
              <a:cxn ang="0">
                <a:pos x="connsiteX21437" y="connsiteY21437"/>
              </a:cxn>
              <a:cxn ang="0">
                <a:pos x="connsiteX21438" y="connsiteY21438"/>
              </a:cxn>
              <a:cxn ang="0">
                <a:pos x="connsiteX21439" y="connsiteY21439"/>
              </a:cxn>
              <a:cxn ang="0">
                <a:pos x="connsiteX21440" y="connsiteY21440"/>
              </a:cxn>
              <a:cxn ang="0">
                <a:pos x="connsiteX21441" y="connsiteY21441"/>
              </a:cxn>
              <a:cxn ang="0">
                <a:pos x="connsiteX21442" y="connsiteY21442"/>
              </a:cxn>
              <a:cxn ang="0">
                <a:pos x="connsiteX21443" y="connsiteY21443"/>
              </a:cxn>
              <a:cxn ang="0">
                <a:pos x="connsiteX21444" y="connsiteY21444"/>
              </a:cxn>
              <a:cxn ang="0">
                <a:pos x="connsiteX21445" y="connsiteY21445"/>
              </a:cxn>
              <a:cxn ang="0">
                <a:pos x="connsiteX21446" y="connsiteY21446"/>
              </a:cxn>
              <a:cxn ang="0">
                <a:pos x="connsiteX21447" y="connsiteY21447"/>
              </a:cxn>
              <a:cxn ang="0">
                <a:pos x="connsiteX21448" y="connsiteY21448"/>
              </a:cxn>
              <a:cxn ang="0">
                <a:pos x="connsiteX21449" y="connsiteY21449"/>
              </a:cxn>
              <a:cxn ang="0">
                <a:pos x="connsiteX21450" y="connsiteY21450"/>
              </a:cxn>
              <a:cxn ang="0">
                <a:pos x="connsiteX21451" y="connsiteY21451"/>
              </a:cxn>
              <a:cxn ang="0">
                <a:pos x="connsiteX21452" y="connsiteY21452"/>
              </a:cxn>
              <a:cxn ang="0">
                <a:pos x="connsiteX21453" y="connsiteY21453"/>
              </a:cxn>
              <a:cxn ang="0">
                <a:pos x="connsiteX21454" y="connsiteY21454"/>
              </a:cxn>
              <a:cxn ang="0">
                <a:pos x="connsiteX21455" y="connsiteY21455"/>
              </a:cxn>
              <a:cxn ang="0">
                <a:pos x="connsiteX21456" y="connsiteY21456"/>
              </a:cxn>
              <a:cxn ang="0">
                <a:pos x="connsiteX21457" y="connsiteY21457"/>
              </a:cxn>
              <a:cxn ang="0">
                <a:pos x="connsiteX21458" y="connsiteY21458"/>
              </a:cxn>
              <a:cxn ang="0">
                <a:pos x="connsiteX21459" y="connsiteY21459"/>
              </a:cxn>
              <a:cxn ang="0">
                <a:pos x="connsiteX21460" y="connsiteY21460"/>
              </a:cxn>
              <a:cxn ang="0">
                <a:pos x="connsiteX21461" y="connsiteY21461"/>
              </a:cxn>
              <a:cxn ang="0">
                <a:pos x="connsiteX21462" y="connsiteY21462"/>
              </a:cxn>
              <a:cxn ang="0">
                <a:pos x="connsiteX21463" y="connsiteY21463"/>
              </a:cxn>
              <a:cxn ang="0">
                <a:pos x="connsiteX21464" y="connsiteY21464"/>
              </a:cxn>
              <a:cxn ang="0">
                <a:pos x="connsiteX21465" y="connsiteY21465"/>
              </a:cxn>
              <a:cxn ang="0">
                <a:pos x="connsiteX21466" y="connsiteY21466"/>
              </a:cxn>
              <a:cxn ang="0">
                <a:pos x="connsiteX21467" y="connsiteY21467"/>
              </a:cxn>
              <a:cxn ang="0">
                <a:pos x="connsiteX21468" y="connsiteY21468"/>
              </a:cxn>
              <a:cxn ang="0">
                <a:pos x="connsiteX21469" y="connsiteY21469"/>
              </a:cxn>
              <a:cxn ang="0">
                <a:pos x="connsiteX21470" y="connsiteY21470"/>
              </a:cxn>
              <a:cxn ang="0">
                <a:pos x="connsiteX21471" y="connsiteY21471"/>
              </a:cxn>
              <a:cxn ang="0">
                <a:pos x="connsiteX21472" y="connsiteY21472"/>
              </a:cxn>
              <a:cxn ang="0">
                <a:pos x="connsiteX21473" y="connsiteY21473"/>
              </a:cxn>
              <a:cxn ang="0">
                <a:pos x="connsiteX21474" y="connsiteY21474"/>
              </a:cxn>
              <a:cxn ang="0">
                <a:pos x="connsiteX21475" y="connsiteY21475"/>
              </a:cxn>
              <a:cxn ang="0">
                <a:pos x="connsiteX21476" y="connsiteY21476"/>
              </a:cxn>
              <a:cxn ang="0">
                <a:pos x="connsiteX21477" y="connsiteY21477"/>
              </a:cxn>
              <a:cxn ang="0">
                <a:pos x="connsiteX21478" y="connsiteY21478"/>
              </a:cxn>
              <a:cxn ang="0">
                <a:pos x="connsiteX21479" y="connsiteY21479"/>
              </a:cxn>
              <a:cxn ang="0">
                <a:pos x="connsiteX21480" y="connsiteY21480"/>
              </a:cxn>
              <a:cxn ang="0">
                <a:pos x="connsiteX21481" y="connsiteY21481"/>
              </a:cxn>
              <a:cxn ang="0">
                <a:pos x="connsiteX21482" y="connsiteY21482"/>
              </a:cxn>
              <a:cxn ang="0">
                <a:pos x="connsiteX21483" y="connsiteY21483"/>
              </a:cxn>
              <a:cxn ang="0">
                <a:pos x="connsiteX21484" y="connsiteY21484"/>
              </a:cxn>
              <a:cxn ang="0">
                <a:pos x="connsiteX21485" y="connsiteY21485"/>
              </a:cxn>
              <a:cxn ang="0">
                <a:pos x="connsiteX21486" y="connsiteY21486"/>
              </a:cxn>
              <a:cxn ang="0">
                <a:pos x="connsiteX21487" y="connsiteY21487"/>
              </a:cxn>
              <a:cxn ang="0">
                <a:pos x="connsiteX21488" y="connsiteY21488"/>
              </a:cxn>
              <a:cxn ang="0">
                <a:pos x="connsiteX21489" y="connsiteY21489"/>
              </a:cxn>
              <a:cxn ang="0">
                <a:pos x="connsiteX21490" y="connsiteY21490"/>
              </a:cxn>
              <a:cxn ang="0">
                <a:pos x="connsiteX21491" y="connsiteY21491"/>
              </a:cxn>
              <a:cxn ang="0">
                <a:pos x="connsiteX21492" y="connsiteY21492"/>
              </a:cxn>
              <a:cxn ang="0">
                <a:pos x="connsiteX21493" y="connsiteY21493"/>
              </a:cxn>
              <a:cxn ang="0">
                <a:pos x="connsiteX21494" y="connsiteY21494"/>
              </a:cxn>
              <a:cxn ang="0">
                <a:pos x="connsiteX21495" y="connsiteY21495"/>
              </a:cxn>
              <a:cxn ang="0">
                <a:pos x="connsiteX21496" y="connsiteY21496"/>
              </a:cxn>
              <a:cxn ang="0">
                <a:pos x="connsiteX21497" y="connsiteY21497"/>
              </a:cxn>
              <a:cxn ang="0">
                <a:pos x="connsiteX21498" y="connsiteY21498"/>
              </a:cxn>
              <a:cxn ang="0">
                <a:pos x="connsiteX21499" y="connsiteY21499"/>
              </a:cxn>
              <a:cxn ang="0">
                <a:pos x="connsiteX21500" y="connsiteY21500"/>
              </a:cxn>
              <a:cxn ang="0">
                <a:pos x="connsiteX21501" y="connsiteY21501"/>
              </a:cxn>
              <a:cxn ang="0">
                <a:pos x="connsiteX21502" y="connsiteY21502"/>
              </a:cxn>
              <a:cxn ang="0">
                <a:pos x="connsiteX21503" y="connsiteY21503"/>
              </a:cxn>
              <a:cxn ang="0">
                <a:pos x="connsiteX21504" y="connsiteY21504"/>
              </a:cxn>
              <a:cxn ang="0">
                <a:pos x="connsiteX21505" y="connsiteY21505"/>
              </a:cxn>
              <a:cxn ang="0">
                <a:pos x="connsiteX21506" y="connsiteY21506"/>
              </a:cxn>
              <a:cxn ang="0">
                <a:pos x="connsiteX21507" y="connsiteY21507"/>
              </a:cxn>
              <a:cxn ang="0">
                <a:pos x="connsiteX21508" y="connsiteY21508"/>
              </a:cxn>
              <a:cxn ang="0">
                <a:pos x="connsiteX21509" y="connsiteY21509"/>
              </a:cxn>
              <a:cxn ang="0">
                <a:pos x="connsiteX21510" y="connsiteY21510"/>
              </a:cxn>
              <a:cxn ang="0">
                <a:pos x="connsiteX21511" y="connsiteY21511"/>
              </a:cxn>
              <a:cxn ang="0">
                <a:pos x="connsiteX21512" y="connsiteY21512"/>
              </a:cxn>
              <a:cxn ang="0">
                <a:pos x="connsiteX21513" y="connsiteY21513"/>
              </a:cxn>
              <a:cxn ang="0">
                <a:pos x="connsiteX21514" y="connsiteY21514"/>
              </a:cxn>
              <a:cxn ang="0">
                <a:pos x="connsiteX21515" y="connsiteY21515"/>
              </a:cxn>
            </a:cxnLst>
            <a:rect l="l" t="t" r="r" b="b"/>
            <a:pathLst>
              <a:path w="8830208" h="8856097">
                <a:moveTo>
                  <a:pt x="1885902" y="3731"/>
                </a:moveTo>
                <a:cubicBezTo>
                  <a:pt x="1810826" y="18514"/>
                  <a:pt x="1682810" y="55280"/>
                  <a:pt x="1471565" y="122717"/>
                </a:cubicBezTo>
                <a:cubicBezTo>
                  <a:pt x="1340596" y="164532"/>
                  <a:pt x="1111282" y="228883"/>
                  <a:pt x="961977" y="265726"/>
                </a:cubicBezTo>
                <a:cubicBezTo>
                  <a:pt x="812673" y="302568"/>
                  <a:pt x="633841" y="351317"/>
                  <a:pt x="564566" y="374044"/>
                </a:cubicBezTo>
                <a:cubicBezTo>
                  <a:pt x="362569" y="440319"/>
                  <a:pt x="218494" y="525444"/>
                  <a:pt x="205102" y="586413"/>
                </a:cubicBezTo>
                <a:lnTo>
                  <a:pt x="199234" y="613112"/>
                </a:lnTo>
                <a:lnTo>
                  <a:pt x="299914" y="826024"/>
                </a:lnTo>
                <a:cubicBezTo>
                  <a:pt x="355292" y="943125"/>
                  <a:pt x="397250" y="1042216"/>
                  <a:pt x="393154" y="1046216"/>
                </a:cubicBezTo>
                <a:cubicBezTo>
                  <a:pt x="389068" y="1050208"/>
                  <a:pt x="333308" y="1075573"/>
                  <a:pt x="269262" y="1102566"/>
                </a:cubicBezTo>
                <a:cubicBezTo>
                  <a:pt x="141884" y="1156249"/>
                  <a:pt x="53016" y="1208961"/>
                  <a:pt x="20765" y="1249966"/>
                </a:cubicBezTo>
                <a:lnTo>
                  <a:pt x="0" y="1276360"/>
                </a:lnTo>
                <a:lnTo>
                  <a:pt x="39795" y="1348931"/>
                </a:lnTo>
                <a:cubicBezTo>
                  <a:pt x="61684" y="1388840"/>
                  <a:pt x="150152" y="1547936"/>
                  <a:pt x="236401" y="1702480"/>
                </a:cubicBezTo>
                <a:cubicBezTo>
                  <a:pt x="615734" y="2382250"/>
                  <a:pt x="1691840" y="4318845"/>
                  <a:pt x="2080917" y="5021942"/>
                </a:cubicBezTo>
                <a:cubicBezTo>
                  <a:pt x="2326100" y="5465007"/>
                  <a:pt x="2403567" y="5605606"/>
                  <a:pt x="2548042" y="5869667"/>
                </a:cubicBezTo>
                <a:cubicBezTo>
                  <a:pt x="2599630" y="5963965"/>
                  <a:pt x="2678811" y="6107554"/>
                  <a:pt x="2723988" y="6188754"/>
                </a:cubicBezTo>
                <a:lnTo>
                  <a:pt x="2806141" y="6336392"/>
                </a:lnTo>
                <a:lnTo>
                  <a:pt x="2823229" y="6334906"/>
                </a:lnTo>
                <a:cubicBezTo>
                  <a:pt x="2833107" y="6334049"/>
                  <a:pt x="2846956" y="6345089"/>
                  <a:pt x="2856033" y="6361043"/>
                </a:cubicBezTo>
                <a:cubicBezTo>
                  <a:pt x="2875902" y="6395971"/>
                  <a:pt x="2890333" y="6395762"/>
                  <a:pt x="2947168" y="6359719"/>
                </a:cubicBezTo>
                <a:lnTo>
                  <a:pt x="2992993" y="6330658"/>
                </a:lnTo>
                <a:lnTo>
                  <a:pt x="3009319" y="6345432"/>
                </a:lnTo>
                <a:cubicBezTo>
                  <a:pt x="3032636" y="6366539"/>
                  <a:pt x="3089043" y="6363719"/>
                  <a:pt x="3181712" y="6336830"/>
                </a:cubicBezTo>
                <a:cubicBezTo>
                  <a:pt x="3267609" y="6311903"/>
                  <a:pt x="3345275" y="6280280"/>
                  <a:pt x="3662315" y="6141168"/>
                </a:cubicBezTo>
                <a:cubicBezTo>
                  <a:pt x="3845433" y="6060824"/>
                  <a:pt x="4190457" y="5921521"/>
                  <a:pt x="4312416" y="5878697"/>
                </a:cubicBezTo>
                <a:lnTo>
                  <a:pt x="4362441" y="5861123"/>
                </a:lnTo>
                <a:lnTo>
                  <a:pt x="4402903" y="5881192"/>
                </a:lnTo>
                <a:cubicBezTo>
                  <a:pt x="4425153" y="5892223"/>
                  <a:pt x="4492657" y="5939962"/>
                  <a:pt x="4552903" y="5987263"/>
                </a:cubicBezTo>
                <a:cubicBezTo>
                  <a:pt x="4739478" y="6133776"/>
                  <a:pt x="4846358" y="6183916"/>
                  <a:pt x="5062490" y="6226321"/>
                </a:cubicBezTo>
                <a:cubicBezTo>
                  <a:pt x="5120116" y="6237628"/>
                  <a:pt x="5216557" y="6262135"/>
                  <a:pt x="5276803" y="6280776"/>
                </a:cubicBezTo>
                <a:cubicBezTo>
                  <a:pt x="5348097" y="6302836"/>
                  <a:pt x="5419049" y="6317513"/>
                  <a:pt x="5480009" y="6322819"/>
                </a:cubicBezTo>
                <a:cubicBezTo>
                  <a:pt x="5587480" y="6332172"/>
                  <a:pt x="5635409" y="6350709"/>
                  <a:pt x="5747309" y="6426223"/>
                </a:cubicBezTo>
                <a:cubicBezTo>
                  <a:pt x="5820156" y="6475371"/>
                  <a:pt x="5970851" y="6597796"/>
                  <a:pt x="6004227" y="6634925"/>
                </a:cubicBezTo>
                <a:lnTo>
                  <a:pt x="6022048" y="6654746"/>
                </a:lnTo>
                <a:lnTo>
                  <a:pt x="5988759" y="6738462"/>
                </a:lnTo>
                <a:cubicBezTo>
                  <a:pt x="5949153" y="6838064"/>
                  <a:pt x="5910520" y="6969138"/>
                  <a:pt x="5894651" y="7057758"/>
                </a:cubicBezTo>
                <a:lnTo>
                  <a:pt x="5883164" y="7121891"/>
                </a:lnTo>
                <a:lnTo>
                  <a:pt x="5901452" y="7142474"/>
                </a:lnTo>
                <a:cubicBezTo>
                  <a:pt x="5911510" y="7153790"/>
                  <a:pt x="6022534" y="7240658"/>
                  <a:pt x="6148178" y="7335508"/>
                </a:cubicBezTo>
                <a:cubicBezTo>
                  <a:pt x="6273813" y="7430358"/>
                  <a:pt x="6382474" y="7512511"/>
                  <a:pt x="6389646" y="7518063"/>
                </a:cubicBezTo>
                <a:lnTo>
                  <a:pt x="6402677" y="7528170"/>
                </a:lnTo>
                <a:lnTo>
                  <a:pt x="6382798" y="7627601"/>
                </a:lnTo>
                <a:cubicBezTo>
                  <a:pt x="6346127" y="7810957"/>
                  <a:pt x="6332430" y="7926219"/>
                  <a:pt x="6332496" y="8050892"/>
                </a:cubicBezTo>
                <a:lnTo>
                  <a:pt x="6332554" y="8174717"/>
                </a:lnTo>
                <a:lnTo>
                  <a:pt x="6351746" y="8247622"/>
                </a:lnTo>
                <a:cubicBezTo>
                  <a:pt x="6373968" y="8332089"/>
                  <a:pt x="6408363" y="8404155"/>
                  <a:pt x="6440291" y="8433188"/>
                </a:cubicBezTo>
                <a:cubicBezTo>
                  <a:pt x="6452597" y="8444369"/>
                  <a:pt x="6522672" y="8473497"/>
                  <a:pt x="6596015" y="8497900"/>
                </a:cubicBezTo>
                <a:lnTo>
                  <a:pt x="6729365" y="8542277"/>
                </a:lnTo>
                <a:lnTo>
                  <a:pt x="7050415" y="8699116"/>
                </a:lnTo>
                <a:lnTo>
                  <a:pt x="7371474" y="8855945"/>
                </a:lnTo>
                <a:lnTo>
                  <a:pt x="7528455" y="8855250"/>
                </a:lnTo>
                <a:lnTo>
                  <a:pt x="7685446" y="8854545"/>
                </a:lnTo>
                <a:lnTo>
                  <a:pt x="7690047" y="8843248"/>
                </a:lnTo>
                <a:lnTo>
                  <a:pt x="7694647" y="8831942"/>
                </a:lnTo>
                <a:lnTo>
                  <a:pt x="7695400" y="8843848"/>
                </a:lnTo>
                <a:lnTo>
                  <a:pt x="7696153" y="8855754"/>
                </a:lnTo>
                <a:lnTo>
                  <a:pt x="7781878" y="8855754"/>
                </a:lnTo>
                <a:cubicBezTo>
                  <a:pt x="7832674" y="8855754"/>
                  <a:pt x="7867603" y="8851878"/>
                  <a:pt x="7867603" y="8846229"/>
                </a:cubicBezTo>
                <a:cubicBezTo>
                  <a:pt x="7867603" y="8840991"/>
                  <a:pt x="7872146" y="8836704"/>
                  <a:pt x="7877690" y="8836704"/>
                </a:cubicBezTo>
                <a:cubicBezTo>
                  <a:pt x="7883233" y="8836704"/>
                  <a:pt x="7885205" y="8840857"/>
                  <a:pt x="7882071" y="8845934"/>
                </a:cubicBezTo>
                <a:cubicBezTo>
                  <a:pt x="7873299" y="8860127"/>
                  <a:pt x="8079419" y="8857545"/>
                  <a:pt x="8089535" y="8843343"/>
                </a:cubicBezTo>
                <a:lnTo>
                  <a:pt x="8097650" y="8831942"/>
                </a:lnTo>
                <a:lnTo>
                  <a:pt x="8102480" y="8843848"/>
                </a:lnTo>
                <a:cubicBezTo>
                  <a:pt x="8108652" y="8859050"/>
                  <a:pt x="8174469" y="8859402"/>
                  <a:pt x="8189547" y="8844325"/>
                </a:cubicBezTo>
                <a:lnTo>
                  <a:pt x="8200978" y="8832895"/>
                </a:lnTo>
                <a:lnTo>
                  <a:pt x="8200978" y="8844325"/>
                </a:lnTo>
                <a:cubicBezTo>
                  <a:pt x="8200978" y="8859955"/>
                  <a:pt x="8283359" y="8859517"/>
                  <a:pt x="8290674" y="8843848"/>
                </a:cubicBezTo>
                <a:lnTo>
                  <a:pt x="8296228" y="8831942"/>
                </a:lnTo>
                <a:lnTo>
                  <a:pt x="8301619" y="8843363"/>
                </a:lnTo>
                <a:lnTo>
                  <a:pt x="8307019" y="8854793"/>
                </a:lnTo>
                <a:lnTo>
                  <a:pt x="8568433" y="8855440"/>
                </a:lnTo>
                <a:lnTo>
                  <a:pt x="8829847" y="8856097"/>
                </a:lnTo>
                <a:lnTo>
                  <a:pt x="8828580" y="8675113"/>
                </a:lnTo>
                <a:cubicBezTo>
                  <a:pt x="8827865" y="8574005"/>
                  <a:pt x="8823607" y="8496395"/>
                  <a:pt x="8818940" y="8499281"/>
                </a:cubicBezTo>
                <a:cubicBezTo>
                  <a:pt x="8814340" y="8502129"/>
                  <a:pt x="8810577" y="8499910"/>
                  <a:pt x="8810577" y="8494366"/>
                </a:cubicBezTo>
                <a:cubicBezTo>
                  <a:pt x="8810577" y="8488823"/>
                  <a:pt x="8814797" y="8484279"/>
                  <a:pt x="8819959" y="8484279"/>
                </a:cubicBezTo>
                <a:cubicBezTo>
                  <a:pt x="8825884" y="8484279"/>
                  <a:pt x="8829037" y="8393563"/>
                  <a:pt x="8828513" y="8237296"/>
                </a:cubicBezTo>
                <a:lnTo>
                  <a:pt x="8827704" y="7990313"/>
                </a:lnTo>
                <a:lnTo>
                  <a:pt x="8812016" y="7996333"/>
                </a:lnTo>
                <a:lnTo>
                  <a:pt x="8796338" y="8002353"/>
                </a:lnTo>
                <a:lnTo>
                  <a:pt x="8812987" y="7976949"/>
                </a:lnTo>
                <a:cubicBezTo>
                  <a:pt x="8831294" y="7949003"/>
                  <a:pt x="8835790" y="7870088"/>
                  <a:pt x="8819635" y="7860107"/>
                </a:cubicBezTo>
                <a:cubicBezTo>
                  <a:pt x="8813139" y="7856087"/>
                  <a:pt x="8812873" y="7850058"/>
                  <a:pt x="8818874" y="7842819"/>
                </a:cubicBezTo>
                <a:cubicBezTo>
                  <a:pt x="8823950" y="7836703"/>
                  <a:pt x="8827970" y="7791907"/>
                  <a:pt x="8827818" y="7743263"/>
                </a:cubicBezTo>
                <a:lnTo>
                  <a:pt x="8827541" y="7654814"/>
                </a:lnTo>
                <a:lnTo>
                  <a:pt x="8814597" y="7671883"/>
                </a:lnTo>
                <a:cubicBezTo>
                  <a:pt x="8801195" y="7689552"/>
                  <a:pt x="8796728" y="7677950"/>
                  <a:pt x="8806815" y="7651680"/>
                </a:cubicBezTo>
                <a:cubicBezTo>
                  <a:pt x="8809977" y="7643422"/>
                  <a:pt x="8816407" y="7639031"/>
                  <a:pt x="8821102" y="7641936"/>
                </a:cubicBezTo>
                <a:cubicBezTo>
                  <a:pt x="8825789" y="7644832"/>
                  <a:pt x="8829456" y="7626592"/>
                  <a:pt x="8829247" y="7601398"/>
                </a:cubicBezTo>
                <a:lnTo>
                  <a:pt x="8828865" y="7555592"/>
                </a:lnTo>
                <a:lnTo>
                  <a:pt x="8814502" y="7582072"/>
                </a:lnTo>
                <a:cubicBezTo>
                  <a:pt x="8806605" y="7596626"/>
                  <a:pt x="8796138" y="7606065"/>
                  <a:pt x="8791242" y="7603045"/>
                </a:cubicBezTo>
                <a:cubicBezTo>
                  <a:pt x="8786346" y="7600017"/>
                  <a:pt x="8792985" y="7580681"/>
                  <a:pt x="8805986" y="7560088"/>
                </a:cubicBezTo>
                <a:cubicBezTo>
                  <a:pt x="8819179" y="7539181"/>
                  <a:pt x="8829437" y="7508872"/>
                  <a:pt x="8829208" y="7491489"/>
                </a:cubicBezTo>
                <a:lnTo>
                  <a:pt x="8828789" y="7460342"/>
                </a:lnTo>
                <a:lnTo>
                  <a:pt x="8809930" y="7496061"/>
                </a:lnTo>
                <a:cubicBezTo>
                  <a:pt x="8799557" y="7515701"/>
                  <a:pt x="8786889" y="7531779"/>
                  <a:pt x="8781774" y="7531779"/>
                </a:cubicBezTo>
                <a:cubicBezTo>
                  <a:pt x="8768096" y="7531779"/>
                  <a:pt x="8769696" y="7527312"/>
                  <a:pt x="8801052" y="7477859"/>
                </a:cubicBezTo>
                <a:cubicBezTo>
                  <a:pt x="8816769" y="7453074"/>
                  <a:pt x="8829532" y="7421852"/>
                  <a:pt x="8829427" y="7408469"/>
                </a:cubicBezTo>
                <a:lnTo>
                  <a:pt x="8829218" y="7384142"/>
                </a:lnTo>
                <a:lnTo>
                  <a:pt x="8787336" y="7448789"/>
                </a:lnTo>
                <a:cubicBezTo>
                  <a:pt x="8764305" y="7484336"/>
                  <a:pt x="8743293" y="7509929"/>
                  <a:pt x="8740654" y="7505653"/>
                </a:cubicBezTo>
                <a:cubicBezTo>
                  <a:pt x="8738016" y="7501376"/>
                  <a:pt x="8756952" y="7466343"/>
                  <a:pt x="8782736" y="7427805"/>
                </a:cubicBezTo>
                <a:cubicBezTo>
                  <a:pt x="8828951" y="7358739"/>
                  <a:pt x="8841038" y="7318134"/>
                  <a:pt x="8817721" y="7310285"/>
                </a:cubicBezTo>
                <a:lnTo>
                  <a:pt x="8805815" y="7306275"/>
                </a:lnTo>
                <a:lnTo>
                  <a:pt x="8816721" y="7292826"/>
                </a:lnTo>
                <a:cubicBezTo>
                  <a:pt x="8824313" y="7283453"/>
                  <a:pt x="8828018" y="7190461"/>
                  <a:pt x="8828913" y="6986473"/>
                </a:cubicBezTo>
                <a:lnTo>
                  <a:pt x="8830209" y="6693579"/>
                </a:lnTo>
                <a:lnTo>
                  <a:pt x="8813245" y="6693275"/>
                </a:lnTo>
                <a:lnTo>
                  <a:pt x="8796290" y="6692970"/>
                </a:lnTo>
                <a:lnTo>
                  <a:pt x="8812959" y="6680321"/>
                </a:lnTo>
                <a:cubicBezTo>
                  <a:pt x="8824436" y="6671606"/>
                  <a:pt x="8829627" y="6654480"/>
                  <a:pt x="8829627" y="6625352"/>
                </a:cubicBezTo>
                <a:lnTo>
                  <a:pt x="8829627" y="6583042"/>
                </a:lnTo>
                <a:lnTo>
                  <a:pt x="8782945" y="6566259"/>
                </a:lnTo>
                <a:cubicBezTo>
                  <a:pt x="8713765" y="6541379"/>
                  <a:pt x="8618172" y="6479343"/>
                  <a:pt x="8462877" y="6358548"/>
                </a:cubicBezTo>
                <a:cubicBezTo>
                  <a:pt x="8269986" y="6208500"/>
                  <a:pt x="8178927" y="6154845"/>
                  <a:pt x="7786640" y="5960107"/>
                </a:cubicBezTo>
                <a:cubicBezTo>
                  <a:pt x="7598045" y="5866486"/>
                  <a:pt x="7402344" y="5766045"/>
                  <a:pt x="7351747" y="5736908"/>
                </a:cubicBezTo>
                <a:cubicBezTo>
                  <a:pt x="7261555" y="5684968"/>
                  <a:pt x="7224084" y="5674033"/>
                  <a:pt x="7204272" y="5693845"/>
                </a:cubicBezTo>
                <a:cubicBezTo>
                  <a:pt x="7197405" y="5700713"/>
                  <a:pt x="7140016" y="5670204"/>
                  <a:pt x="7017411" y="5594480"/>
                </a:cubicBezTo>
                <a:cubicBezTo>
                  <a:pt x="6920094" y="5534378"/>
                  <a:pt x="6826863" y="5478171"/>
                  <a:pt x="6810242" y="5469569"/>
                </a:cubicBezTo>
                <a:lnTo>
                  <a:pt x="6780019" y="5453949"/>
                </a:lnTo>
                <a:lnTo>
                  <a:pt x="6763465" y="5468922"/>
                </a:lnTo>
                <a:cubicBezTo>
                  <a:pt x="6740557" y="5489658"/>
                  <a:pt x="6729213" y="5487943"/>
                  <a:pt x="6683455" y="5456835"/>
                </a:cubicBezTo>
                <a:cubicBezTo>
                  <a:pt x="6591186" y="5394094"/>
                  <a:pt x="6349346" y="5253390"/>
                  <a:pt x="6238828" y="5198154"/>
                </a:cubicBezTo>
                <a:cubicBezTo>
                  <a:pt x="6085532" y="5121535"/>
                  <a:pt x="6021258" y="5079569"/>
                  <a:pt x="5855409" y="4947819"/>
                </a:cubicBezTo>
                <a:cubicBezTo>
                  <a:pt x="5780780" y="4888526"/>
                  <a:pt x="5661851" y="4796847"/>
                  <a:pt x="5591128" y="4744098"/>
                </a:cubicBezTo>
                <a:lnTo>
                  <a:pt x="5462540" y="4648181"/>
                </a:lnTo>
                <a:lnTo>
                  <a:pt x="5338715" y="4512736"/>
                </a:lnTo>
                <a:cubicBezTo>
                  <a:pt x="5268754" y="4436202"/>
                  <a:pt x="5165170" y="4336476"/>
                  <a:pt x="5100590" y="4283459"/>
                </a:cubicBezTo>
                <a:cubicBezTo>
                  <a:pt x="5037725" y="4231853"/>
                  <a:pt x="4955696" y="4158158"/>
                  <a:pt x="4918310" y="4119696"/>
                </a:cubicBezTo>
                <a:cubicBezTo>
                  <a:pt x="4809897" y="4008187"/>
                  <a:pt x="4708903" y="3969944"/>
                  <a:pt x="4457653" y="3945274"/>
                </a:cubicBezTo>
                <a:lnTo>
                  <a:pt x="4310015" y="3930777"/>
                </a:lnTo>
                <a:lnTo>
                  <a:pt x="4186190" y="3896554"/>
                </a:lnTo>
                <a:cubicBezTo>
                  <a:pt x="4118086" y="3877732"/>
                  <a:pt x="4054459" y="3858206"/>
                  <a:pt x="4044791" y="3853148"/>
                </a:cubicBezTo>
                <a:cubicBezTo>
                  <a:pt x="4027627" y="3844185"/>
                  <a:pt x="3992975" y="3774948"/>
                  <a:pt x="3580876" y="2926442"/>
                </a:cubicBezTo>
                <a:cubicBezTo>
                  <a:pt x="3474015" y="2706415"/>
                  <a:pt x="3106798" y="1965751"/>
                  <a:pt x="2764841" y="1280522"/>
                </a:cubicBezTo>
                <a:lnTo>
                  <a:pt x="2143106" y="34640"/>
                </a:lnTo>
                <a:lnTo>
                  <a:pt x="2107378" y="19266"/>
                </a:lnTo>
                <a:cubicBezTo>
                  <a:pt x="2071802" y="3969"/>
                  <a:pt x="1933842" y="-5708"/>
                  <a:pt x="1885902" y="3731"/>
                </a:cubicBezTo>
                <a:close/>
                <a:moveTo>
                  <a:pt x="1881140" y="39374"/>
                </a:moveTo>
                <a:cubicBezTo>
                  <a:pt x="1790005" y="56785"/>
                  <a:pt x="1706604" y="80636"/>
                  <a:pt x="1465269" y="158341"/>
                </a:cubicBezTo>
                <a:cubicBezTo>
                  <a:pt x="1351788" y="194869"/>
                  <a:pt x="1120969" y="259668"/>
                  <a:pt x="952338" y="302330"/>
                </a:cubicBezTo>
                <a:cubicBezTo>
                  <a:pt x="520741" y="411515"/>
                  <a:pt x="371999" y="465379"/>
                  <a:pt x="276616" y="547027"/>
                </a:cubicBezTo>
                <a:cubicBezTo>
                  <a:pt x="232896" y="584451"/>
                  <a:pt x="229943" y="601434"/>
                  <a:pt x="257680" y="655812"/>
                </a:cubicBezTo>
                <a:lnTo>
                  <a:pt x="277282" y="694236"/>
                </a:lnTo>
                <a:lnTo>
                  <a:pt x="318183" y="656536"/>
                </a:lnTo>
                <a:cubicBezTo>
                  <a:pt x="400679" y="580489"/>
                  <a:pt x="590017" y="509928"/>
                  <a:pt x="1049674" y="383902"/>
                </a:cubicBezTo>
                <a:cubicBezTo>
                  <a:pt x="1194826" y="344107"/>
                  <a:pt x="1413424" y="281870"/>
                  <a:pt x="1535449" y="245590"/>
                </a:cubicBezTo>
                <a:cubicBezTo>
                  <a:pt x="1657474" y="209309"/>
                  <a:pt x="1802321" y="167932"/>
                  <a:pt x="1857327" y="153635"/>
                </a:cubicBezTo>
                <a:lnTo>
                  <a:pt x="1957340" y="127651"/>
                </a:lnTo>
                <a:lnTo>
                  <a:pt x="2054971" y="126870"/>
                </a:lnTo>
                <a:cubicBezTo>
                  <a:pt x="2108664" y="126442"/>
                  <a:pt x="2152602" y="125537"/>
                  <a:pt x="2152602" y="124870"/>
                </a:cubicBezTo>
                <a:cubicBezTo>
                  <a:pt x="2152602" y="124203"/>
                  <a:pt x="2146306" y="108592"/>
                  <a:pt x="2138620" y="90190"/>
                </a:cubicBezTo>
                <a:cubicBezTo>
                  <a:pt x="2128914" y="66949"/>
                  <a:pt x="2115093" y="53356"/>
                  <a:pt x="2093376" y="45698"/>
                </a:cubicBezTo>
                <a:cubicBezTo>
                  <a:pt x="2043856" y="28229"/>
                  <a:pt x="1953559" y="25543"/>
                  <a:pt x="1881140" y="39374"/>
                </a:cubicBezTo>
                <a:close/>
                <a:moveTo>
                  <a:pt x="2000202" y="53147"/>
                </a:moveTo>
                <a:cubicBezTo>
                  <a:pt x="2035493" y="64920"/>
                  <a:pt x="2124628" y="74807"/>
                  <a:pt x="2097919" y="63986"/>
                </a:cubicBezTo>
                <a:cubicBezTo>
                  <a:pt x="2086185" y="59224"/>
                  <a:pt x="2054038" y="53052"/>
                  <a:pt x="2026482" y="50261"/>
                </a:cubicBezTo>
                <a:cubicBezTo>
                  <a:pt x="1993125" y="46889"/>
                  <a:pt x="1984343" y="47851"/>
                  <a:pt x="2000202" y="53147"/>
                </a:cubicBezTo>
                <a:close/>
                <a:moveTo>
                  <a:pt x="2024015" y="91190"/>
                </a:moveTo>
                <a:cubicBezTo>
                  <a:pt x="2034492" y="95733"/>
                  <a:pt x="2064496" y="101981"/>
                  <a:pt x="2090690" y="105086"/>
                </a:cubicBezTo>
                <a:cubicBezTo>
                  <a:pt x="2121475" y="108735"/>
                  <a:pt x="2131181" y="107830"/>
                  <a:pt x="2118141" y="102515"/>
                </a:cubicBezTo>
                <a:cubicBezTo>
                  <a:pt x="2090728" y="91342"/>
                  <a:pt x="1998869" y="80293"/>
                  <a:pt x="2024015" y="91190"/>
                </a:cubicBezTo>
                <a:close/>
                <a:moveTo>
                  <a:pt x="1962102" y="146625"/>
                </a:moveTo>
                <a:cubicBezTo>
                  <a:pt x="1889751" y="160912"/>
                  <a:pt x="1720425" y="206813"/>
                  <a:pt x="1509665" y="269250"/>
                </a:cubicBezTo>
                <a:cubicBezTo>
                  <a:pt x="1378696" y="308045"/>
                  <a:pt x="1198674" y="359423"/>
                  <a:pt x="1109615" y="383417"/>
                </a:cubicBezTo>
                <a:cubicBezTo>
                  <a:pt x="595084" y="522024"/>
                  <a:pt x="393468" y="596834"/>
                  <a:pt x="314335" y="678482"/>
                </a:cubicBezTo>
                <a:lnTo>
                  <a:pt x="282435" y="711391"/>
                </a:lnTo>
                <a:lnTo>
                  <a:pt x="361826" y="880707"/>
                </a:lnTo>
                <a:cubicBezTo>
                  <a:pt x="405498" y="973826"/>
                  <a:pt x="522446" y="1221467"/>
                  <a:pt x="621716" y="1431017"/>
                </a:cubicBezTo>
                <a:cubicBezTo>
                  <a:pt x="720985" y="1640567"/>
                  <a:pt x="883796" y="1985610"/>
                  <a:pt x="983513" y="2197780"/>
                </a:cubicBezTo>
                <a:cubicBezTo>
                  <a:pt x="1321308" y="2916479"/>
                  <a:pt x="1531620" y="3359325"/>
                  <a:pt x="1752514" y="3817030"/>
                </a:cubicBezTo>
                <a:cubicBezTo>
                  <a:pt x="1827095" y="3971573"/>
                  <a:pt x="1925669" y="4177313"/>
                  <a:pt x="1971551" y="4274230"/>
                </a:cubicBezTo>
                <a:cubicBezTo>
                  <a:pt x="2059715" y="4460425"/>
                  <a:pt x="2096634" y="4536453"/>
                  <a:pt x="2459584" y="5279117"/>
                </a:cubicBezTo>
                <a:cubicBezTo>
                  <a:pt x="2585028" y="5535816"/>
                  <a:pt x="2741495" y="5856075"/>
                  <a:pt x="2807275" y="5990806"/>
                </a:cubicBezTo>
                <a:lnTo>
                  <a:pt x="2926880" y="6235780"/>
                </a:lnTo>
                <a:lnTo>
                  <a:pt x="2979144" y="6188011"/>
                </a:lnTo>
                <a:cubicBezTo>
                  <a:pt x="3048143" y="6124947"/>
                  <a:pt x="3178397" y="6062720"/>
                  <a:pt x="3405140" y="5984472"/>
                </a:cubicBezTo>
                <a:cubicBezTo>
                  <a:pt x="3504676" y="5950125"/>
                  <a:pt x="3639693" y="5902176"/>
                  <a:pt x="3705177" y="5877925"/>
                </a:cubicBezTo>
                <a:cubicBezTo>
                  <a:pt x="3821240" y="5834949"/>
                  <a:pt x="4085673" y="5708543"/>
                  <a:pt x="4210003" y="5636619"/>
                </a:cubicBezTo>
                <a:cubicBezTo>
                  <a:pt x="4244055" y="5616921"/>
                  <a:pt x="4319064" y="5576212"/>
                  <a:pt x="4376690" y="5546160"/>
                </a:cubicBezTo>
                <a:cubicBezTo>
                  <a:pt x="4434317" y="5516118"/>
                  <a:pt x="4481465" y="5488743"/>
                  <a:pt x="4481465" y="5485333"/>
                </a:cubicBezTo>
                <a:cubicBezTo>
                  <a:pt x="4481465" y="5471094"/>
                  <a:pt x="4416676" y="5362299"/>
                  <a:pt x="4389854" y="5331504"/>
                </a:cubicBezTo>
                <a:lnTo>
                  <a:pt x="4360822" y="5298167"/>
                </a:lnTo>
                <a:lnTo>
                  <a:pt x="4410218" y="5391646"/>
                </a:lnTo>
                <a:cubicBezTo>
                  <a:pt x="4437383" y="5443062"/>
                  <a:pt x="4457491" y="5487239"/>
                  <a:pt x="4454900" y="5489829"/>
                </a:cubicBezTo>
                <a:cubicBezTo>
                  <a:pt x="4452309" y="5492420"/>
                  <a:pt x="4419448" y="5440794"/>
                  <a:pt x="4381881" y="5375110"/>
                </a:cubicBezTo>
                <a:cubicBezTo>
                  <a:pt x="4317187" y="5262010"/>
                  <a:pt x="4295728" y="5231987"/>
                  <a:pt x="4295728" y="5254561"/>
                </a:cubicBezTo>
                <a:cubicBezTo>
                  <a:pt x="4295728" y="5260010"/>
                  <a:pt x="4323960" y="5318122"/>
                  <a:pt x="4358478" y="5383711"/>
                </a:cubicBezTo>
                <a:cubicBezTo>
                  <a:pt x="4392987" y="5449291"/>
                  <a:pt x="4418886" y="5502954"/>
                  <a:pt x="4416038" y="5502954"/>
                </a:cubicBezTo>
                <a:cubicBezTo>
                  <a:pt x="4413180" y="5502954"/>
                  <a:pt x="4384586" y="5455844"/>
                  <a:pt x="4352506" y="5398266"/>
                </a:cubicBezTo>
                <a:cubicBezTo>
                  <a:pt x="4320416" y="5340696"/>
                  <a:pt x="4286088" y="5283899"/>
                  <a:pt x="4276211" y="5272059"/>
                </a:cubicBezTo>
                <a:lnTo>
                  <a:pt x="4258266" y="5250542"/>
                </a:lnTo>
                <a:lnTo>
                  <a:pt x="4257980" y="5264829"/>
                </a:lnTo>
                <a:cubicBezTo>
                  <a:pt x="4257828" y="5272688"/>
                  <a:pt x="4266895" y="5294119"/>
                  <a:pt x="4278135" y="5312454"/>
                </a:cubicBezTo>
                <a:cubicBezTo>
                  <a:pt x="4302224" y="5351736"/>
                  <a:pt x="4372842" y="5502954"/>
                  <a:pt x="4367099" y="5502954"/>
                </a:cubicBezTo>
                <a:cubicBezTo>
                  <a:pt x="4364917" y="5502954"/>
                  <a:pt x="4336914" y="5451520"/>
                  <a:pt x="4304862" y="5388654"/>
                </a:cubicBezTo>
                <a:cubicBezTo>
                  <a:pt x="4250512" y="5282041"/>
                  <a:pt x="4229053" y="5253800"/>
                  <a:pt x="4229053" y="5288880"/>
                </a:cubicBezTo>
                <a:cubicBezTo>
                  <a:pt x="4229053" y="5296872"/>
                  <a:pt x="4244331" y="5333743"/>
                  <a:pt x="4263000" y="5370814"/>
                </a:cubicBezTo>
                <a:cubicBezTo>
                  <a:pt x="4281669" y="5407895"/>
                  <a:pt x="4295166" y="5440023"/>
                  <a:pt x="4292975" y="5442204"/>
                </a:cubicBezTo>
                <a:cubicBezTo>
                  <a:pt x="4290794" y="5444395"/>
                  <a:pt x="4274915" y="5417163"/>
                  <a:pt x="4257704" y="5381701"/>
                </a:cubicBezTo>
                <a:cubicBezTo>
                  <a:pt x="4223852" y="5311969"/>
                  <a:pt x="4203488" y="5283794"/>
                  <a:pt x="4187095" y="5284022"/>
                </a:cubicBezTo>
                <a:cubicBezTo>
                  <a:pt x="4180351" y="5284118"/>
                  <a:pt x="4180037" y="5286651"/>
                  <a:pt x="4186190" y="5291166"/>
                </a:cubicBezTo>
                <a:cubicBezTo>
                  <a:pt x="4191429" y="5295014"/>
                  <a:pt x="4196315" y="5304597"/>
                  <a:pt x="4197039" y="5312454"/>
                </a:cubicBezTo>
                <a:cubicBezTo>
                  <a:pt x="4197763" y="5320313"/>
                  <a:pt x="4201249" y="5335315"/>
                  <a:pt x="4204792" y="5345792"/>
                </a:cubicBezTo>
                <a:cubicBezTo>
                  <a:pt x="4208326" y="5356270"/>
                  <a:pt x="4204345" y="5352993"/>
                  <a:pt x="4195944" y="5338515"/>
                </a:cubicBezTo>
                <a:lnTo>
                  <a:pt x="4180675" y="5312188"/>
                </a:lnTo>
                <a:lnTo>
                  <a:pt x="4161187" y="5322618"/>
                </a:lnTo>
                <a:cubicBezTo>
                  <a:pt x="4150471" y="5328352"/>
                  <a:pt x="4140737" y="5331628"/>
                  <a:pt x="4139556" y="5329895"/>
                </a:cubicBezTo>
                <a:cubicBezTo>
                  <a:pt x="4138384" y="5328162"/>
                  <a:pt x="4122677" y="5297300"/>
                  <a:pt x="4104656" y="5261305"/>
                </a:cubicBezTo>
                <a:cubicBezTo>
                  <a:pt x="4074547" y="5201184"/>
                  <a:pt x="4054726" y="5178800"/>
                  <a:pt x="4042458" y="5191068"/>
                </a:cubicBezTo>
                <a:cubicBezTo>
                  <a:pt x="4039819" y="5193706"/>
                  <a:pt x="4046963" y="5213709"/>
                  <a:pt x="4058336" y="5235521"/>
                </a:cubicBezTo>
                <a:cubicBezTo>
                  <a:pt x="4080986" y="5278975"/>
                  <a:pt x="4078834" y="5288880"/>
                  <a:pt x="4048792" y="5279346"/>
                </a:cubicBezTo>
                <a:cubicBezTo>
                  <a:pt x="4028694" y="5272964"/>
                  <a:pt x="4021170" y="5255304"/>
                  <a:pt x="4038552" y="5255304"/>
                </a:cubicBezTo>
                <a:cubicBezTo>
                  <a:pt x="4043791" y="5255304"/>
                  <a:pt x="4048077" y="5259591"/>
                  <a:pt x="4048077" y="5264829"/>
                </a:cubicBezTo>
                <a:cubicBezTo>
                  <a:pt x="4048077" y="5270069"/>
                  <a:pt x="4052754" y="5274354"/>
                  <a:pt x="4058479" y="5274354"/>
                </a:cubicBezTo>
                <a:cubicBezTo>
                  <a:pt x="4064422" y="5274354"/>
                  <a:pt x="4061136" y="5261086"/>
                  <a:pt x="4050802" y="5243398"/>
                </a:cubicBezTo>
                <a:cubicBezTo>
                  <a:pt x="4040858" y="5226377"/>
                  <a:pt x="4028675" y="5212376"/>
                  <a:pt x="4023732" y="5212300"/>
                </a:cubicBezTo>
                <a:cubicBezTo>
                  <a:pt x="4018788" y="5212213"/>
                  <a:pt x="4009434" y="5208775"/>
                  <a:pt x="4002939" y="5204660"/>
                </a:cubicBezTo>
                <a:cubicBezTo>
                  <a:pt x="3994833" y="5199507"/>
                  <a:pt x="3992918" y="5201784"/>
                  <a:pt x="3996814" y="5211947"/>
                </a:cubicBezTo>
                <a:cubicBezTo>
                  <a:pt x="3999938" y="5220081"/>
                  <a:pt x="3999995" y="5226729"/>
                  <a:pt x="3996957" y="5226729"/>
                </a:cubicBezTo>
                <a:cubicBezTo>
                  <a:pt x="3988280" y="5226729"/>
                  <a:pt x="3960324" y="5168427"/>
                  <a:pt x="3966191" y="5162569"/>
                </a:cubicBezTo>
                <a:cubicBezTo>
                  <a:pt x="3969068" y="5159683"/>
                  <a:pt x="3974030" y="5164103"/>
                  <a:pt x="3977202" y="5172380"/>
                </a:cubicBezTo>
                <a:cubicBezTo>
                  <a:pt x="3980383" y="5180657"/>
                  <a:pt x="3989051" y="5185096"/>
                  <a:pt x="3996481" y="5182248"/>
                </a:cubicBezTo>
                <a:cubicBezTo>
                  <a:pt x="4003900" y="5179400"/>
                  <a:pt x="4009977" y="5182524"/>
                  <a:pt x="4009977" y="5189201"/>
                </a:cubicBezTo>
                <a:cubicBezTo>
                  <a:pt x="4009977" y="5195869"/>
                  <a:pt x="4012435" y="5198869"/>
                  <a:pt x="4015445" y="5195869"/>
                </a:cubicBezTo>
                <a:cubicBezTo>
                  <a:pt x="4024979" y="5186324"/>
                  <a:pt x="3990394" y="5129994"/>
                  <a:pt x="3978459" y="5135633"/>
                </a:cubicBezTo>
                <a:cubicBezTo>
                  <a:pt x="3972220" y="5138576"/>
                  <a:pt x="3959371" y="5143700"/>
                  <a:pt x="3949903" y="5147015"/>
                </a:cubicBezTo>
                <a:cubicBezTo>
                  <a:pt x="3939197" y="5150759"/>
                  <a:pt x="3934720" y="5158855"/>
                  <a:pt x="3938045" y="5168446"/>
                </a:cubicBezTo>
                <a:cubicBezTo>
                  <a:pt x="3943931" y="5185448"/>
                  <a:pt x="3902278" y="5141500"/>
                  <a:pt x="3887248" y="5114868"/>
                </a:cubicBezTo>
                <a:lnTo>
                  <a:pt x="3877818" y="5098142"/>
                </a:lnTo>
                <a:lnTo>
                  <a:pt x="3867474" y="5108362"/>
                </a:lnTo>
                <a:lnTo>
                  <a:pt x="3857139" y="5118583"/>
                </a:lnTo>
                <a:lnTo>
                  <a:pt x="3871770" y="5153606"/>
                </a:lnTo>
                <a:cubicBezTo>
                  <a:pt x="3896144" y="5211937"/>
                  <a:pt x="3879018" y="5192907"/>
                  <a:pt x="3843290" y="5121954"/>
                </a:cubicBezTo>
                <a:cubicBezTo>
                  <a:pt x="3824345" y="5084340"/>
                  <a:pt x="3803542" y="5055279"/>
                  <a:pt x="3795541" y="5055279"/>
                </a:cubicBezTo>
                <a:cubicBezTo>
                  <a:pt x="3776853" y="5055279"/>
                  <a:pt x="3777615" y="5061233"/>
                  <a:pt x="3801209" y="5099399"/>
                </a:cubicBezTo>
                <a:lnTo>
                  <a:pt x="3821030" y="5131479"/>
                </a:lnTo>
                <a:lnTo>
                  <a:pt x="3805971" y="5131479"/>
                </a:lnTo>
                <a:cubicBezTo>
                  <a:pt x="3797684" y="5131479"/>
                  <a:pt x="3790902" y="5137909"/>
                  <a:pt x="3790902" y="5145767"/>
                </a:cubicBezTo>
                <a:cubicBezTo>
                  <a:pt x="3790902" y="5159902"/>
                  <a:pt x="3753545" y="5166770"/>
                  <a:pt x="3752012" y="5152911"/>
                </a:cubicBezTo>
                <a:cubicBezTo>
                  <a:pt x="3751574" y="5148977"/>
                  <a:pt x="3750155" y="5136185"/>
                  <a:pt x="3748849" y="5124479"/>
                </a:cubicBezTo>
                <a:cubicBezTo>
                  <a:pt x="3747545" y="5112763"/>
                  <a:pt x="3739334" y="5095285"/>
                  <a:pt x="3730590" y="5085626"/>
                </a:cubicBezTo>
                <a:cubicBezTo>
                  <a:pt x="3721856" y="5075968"/>
                  <a:pt x="3714702" y="5063709"/>
                  <a:pt x="3714702" y="5058385"/>
                </a:cubicBezTo>
                <a:cubicBezTo>
                  <a:pt x="3714702" y="5045288"/>
                  <a:pt x="3677888" y="5012712"/>
                  <a:pt x="3670945" y="5019666"/>
                </a:cubicBezTo>
                <a:cubicBezTo>
                  <a:pt x="3667897" y="5022713"/>
                  <a:pt x="3676898" y="5044831"/>
                  <a:pt x="3690957" y="5068815"/>
                </a:cubicBezTo>
                <a:cubicBezTo>
                  <a:pt x="3705016" y="5092808"/>
                  <a:pt x="3712607" y="5112429"/>
                  <a:pt x="3707835" y="5112429"/>
                </a:cubicBezTo>
                <a:cubicBezTo>
                  <a:pt x="3703063" y="5112429"/>
                  <a:pt x="3689757" y="5095694"/>
                  <a:pt x="3678260" y="5075244"/>
                </a:cubicBezTo>
                <a:lnTo>
                  <a:pt x="3657362" y="5038058"/>
                </a:lnTo>
                <a:lnTo>
                  <a:pt x="3638912" y="5042888"/>
                </a:lnTo>
                <a:lnTo>
                  <a:pt x="3620462" y="5047707"/>
                </a:lnTo>
                <a:lnTo>
                  <a:pt x="3639007" y="5082312"/>
                </a:lnTo>
                <a:cubicBezTo>
                  <a:pt x="3661277" y="5123860"/>
                  <a:pt x="3662734" y="5138119"/>
                  <a:pt x="3643046" y="5121774"/>
                </a:cubicBezTo>
                <a:lnTo>
                  <a:pt x="3628539" y="5109734"/>
                </a:lnTo>
                <a:lnTo>
                  <a:pt x="3634540" y="5125374"/>
                </a:lnTo>
                <a:lnTo>
                  <a:pt x="3640541" y="5141004"/>
                </a:lnTo>
                <a:lnTo>
                  <a:pt x="3622062" y="5141004"/>
                </a:lnTo>
                <a:cubicBezTo>
                  <a:pt x="3611890" y="5141004"/>
                  <a:pt x="3601012" y="5138442"/>
                  <a:pt x="3597888" y="5135309"/>
                </a:cubicBezTo>
                <a:cubicBezTo>
                  <a:pt x="3587277" y="5124707"/>
                  <a:pt x="3602336" y="5102904"/>
                  <a:pt x="3620272" y="5102904"/>
                </a:cubicBezTo>
                <a:lnTo>
                  <a:pt x="3638093" y="5102904"/>
                </a:lnTo>
                <a:lnTo>
                  <a:pt x="3627244" y="5079092"/>
                </a:lnTo>
                <a:cubicBezTo>
                  <a:pt x="3615995" y="5054394"/>
                  <a:pt x="3591106" y="5046317"/>
                  <a:pt x="3590573" y="5067186"/>
                </a:cubicBezTo>
                <a:cubicBezTo>
                  <a:pt x="3590401" y="5073892"/>
                  <a:pt x="3584162" y="5071015"/>
                  <a:pt x="3576285" y="5060604"/>
                </a:cubicBezTo>
                <a:lnTo>
                  <a:pt x="3562302" y="5042116"/>
                </a:lnTo>
                <a:lnTo>
                  <a:pt x="3562302" y="5056318"/>
                </a:lnTo>
                <a:cubicBezTo>
                  <a:pt x="3562302" y="5064128"/>
                  <a:pt x="3557435" y="5075387"/>
                  <a:pt x="3551482" y="5081340"/>
                </a:cubicBezTo>
                <a:lnTo>
                  <a:pt x="3540671" y="5092151"/>
                </a:lnTo>
                <a:lnTo>
                  <a:pt x="3526126" y="5077616"/>
                </a:lnTo>
                <a:lnTo>
                  <a:pt x="3511591" y="5063071"/>
                </a:lnTo>
                <a:lnTo>
                  <a:pt x="3525041" y="5054575"/>
                </a:lnTo>
                <a:cubicBezTo>
                  <a:pt x="3532441" y="5049889"/>
                  <a:pt x="3542681" y="5044593"/>
                  <a:pt x="3547815" y="5042802"/>
                </a:cubicBezTo>
                <a:cubicBezTo>
                  <a:pt x="3552939" y="5041011"/>
                  <a:pt x="3549425" y="5027771"/>
                  <a:pt x="3540004" y="5013389"/>
                </a:cubicBezTo>
                <a:lnTo>
                  <a:pt x="3522869" y="4987233"/>
                </a:lnTo>
                <a:lnTo>
                  <a:pt x="3506867" y="5005473"/>
                </a:lnTo>
                <a:cubicBezTo>
                  <a:pt x="3498066" y="5015513"/>
                  <a:pt x="3485512" y="5021894"/>
                  <a:pt x="3478959" y="5019656"/>
                </a:cubicBezTo>
                <a:cubicBezTo>
                  <a:pt x="3472329" y="5017389"/>
                  <a:pt x="3467052" y="5023219"/>
                  <a:pt x="3467052" y="5032791"/>
                </a:cubicBezTo>
                <a:lnTo>
                  <a:pt x="3467052" y="5049993"/>
                </a:lnTo>
                <a:lnTo>
                  <a:pt x="3450565" y="5026457"/>
                </a:lnTo>
                <a:cubicBezTo>
                  <a:pt x="3441497" y="5013513"/>
                  <a:pt x="3433582" y="4998625"/>
                  <a:pt x="3432962" y="4993377"/>
                </a:cubicBezTo>
                <a:cubicBezTo>
                  <a:pt x="3432353" y="4988138"/>
                  <a:pt x="3431134" y="4977413"/>
                  <a:pt x="3430257" y="4969554"/>
                </a:cubicBezTo>
                <a:lnTo>
                  <a:pt x="3428657" y="4955267"/>
                </a:lnTo>
                <a:lnTo>
                  <a:pt x="3420009" y="4968945"/>
                </a:lnTo>
                <a:lnTo>
                  <a:pt x="3411350" y="4982623"/>
                </a:lnTo>
                <a:lnTo>
                  <a:pt x="3389719" y="4945952"/>
                </a:lnTo>
                <a:cubicBezTo>
                  <a:pt x="3377813" y="4925787"/>
                  <a:pt x="3366611" y="4913700"/>
                  <a:pt x="3364811" y="4919091"/>
                </a:cubicBezTo>
                <a:cubicBezTo>
                  <a:pt x="3359972" y="4933607"/>
                  <a:pt x="3385233" y="4992919"/>
                  <a:pt x="3527965" y="5302263"/>
                </a:cubicBezTo>
                <a:cubicBezTo>
                  <a:pt x="3599098" y="5456435"/>
                  <a:pt x="3655819" y="5584060"/>
                  <a:pt x="3654000" y="5585879"/>
                </a:cubicBezTo>
                <a:cubicBezTo>
                  <a:pt x="3650923" y="5588956"/>
                  <a:pt x="3416760" y="5089284"/>
                  <a:pt x="3371860" y="4983842"/>
                </a:cubicBezTo>
                <a:cubicBezTo>
                  <a:pt x="3350057" y="4932626"/>
                  <a:pt x="3295145" y="4846377"/>
                  <a:pt x="3284087" y="4845977"/>
                </a:cubicBezTo>
                <a:cubicBezTo>
                  <a:pt x="3280372" y="4845844"/>
                  <a:pt x="3288268" y="4867485"/>
                  <a:pt x="3301622" y="4894079"/>
                </a:cubicBezTo>
                <a:cubicBezTo>
                  <a:pt x="3325959" y="4942542"/>
                  <a:pt x="3329064" y="4971412"/>
                  <a:pt x="3305118" y="4926673"/>
                </a:cubicBezTo>
                <a:cubicBezTo>
                  <a:pt x="3298117" y="4913586"/>
                  <a:pt x="3288573" y="4902879"/>
                  <a:pt x="3283906" y="4902879"/>
                </a:cubicBezTo>
                <a:cubicBezTo>
                  <a:pt x="3279239" y="4902879"/>
                  <a:pt x="3278086" y="4907176"/>
                  <a:pt x="3281325" y="4912424"/>
                </a:cubicBezTo>
                <a:cubicBezTo>
                  <a:pt x="3284573" y="4917672"/>
                  <a:pt x="3275533" y="4926407"/>
                  <a:pt x="3261246" y="4931845"/>
                </a:cubicBezTo>
                <a:lnTo>
                  <a:pt x="3235271" y="4941722"/>
                </a:lnTo>
                <a:lnTo>
                  <a:pt x="3227480" y="4929445"/>
                </a:lnTo>
                <a:lnTo>
                  <a:pt x="3219698" y="4917167"/>
                </a:lnTo>
                <a:lnTo>
                  <a:pt x="3219545" y="4930235"/>
                </a:lnTo>
                <a:lnTo>
                  <a:pt x="3219402" y="4943313"/>
                </a:lnTo>
                <a:lnTo>
                  <a:pt x="3203334" y="4930235"/>
                </a:lnTo>
                <a:lnTo>
                  <a:pt x="3187265" y="4917167"/>
                </a:lnTo>
                <a:lnTo>
                  <a:pt x="3193209" y="4933046"/>
                </a:lnTo>
                <a:cubicBezTo>
                  <a:pt x="3200524" y="4952600"/>
                  <a:pt x="3172006" y="4966145"/>
                  <a:pt x="3160776" y="4948447"/>
                </a:cubicBezTo>
                <a:cubicBezTo>
                  <a:pt x="3147679" y="4927797"/>
                  <a:pt x="3151394" y="4923825"/>
                  <a:pt x="3189951" y="4917320"/>
                </a:cubicBezTo>
                <a:cubicBezTo>
                  <a:pt x="3210420" y="4913853"/>
                  <a:pt x="3233861" y="4905975"/>
                  <a:pt x="3242044" y="4899813"/>
                </a:cubicBezTo>
                <a:lnTo>
                  <a:pt x="3256921" y="4888592"/>
                </a:lnTo>
                <a:lnTo>
                  <a:pt x="3237567" y="4864780"/>
                </a:lnTo>
                <a:lnTo>
                  <a:pt x="3218212" y="4840967"/>
                </a:lnTo>
                <a:lnTo>
                  <a:pt x="3224822" y="4864332"/>
                </a:lnTo>
                <a:lnTo>
                  <a:pt x="3231442" y="4887707"/>
                </a:lnTo>
                <a:lnTo>
                  <a:pt x="3214516" y="4870771"/>
                </a:lnTo>
                <a:lnTo>
                  <a:pt x="3197581" y="4853845"/>
                </a:lnTo>
                <a:lnTo>
                  <a:pt x="3189446" y="4866456"/>
                </a:lnTo>
                <a:lnTo>
                  <a:pt x="3181302" y="4879067"/>
                </a:lnTo>
                <a:lnTo>
                  <a:pt x="3171920" y="4864780"/>
                </a:lnTo>
                <a:cubicBezTo>
                  <a:pt x="3159843" y="4846387"/>
                  <a:pt x="3159795" y="4836205"/>
                  <a:pt x="3171777" y="4836205"/>
                </a:cubicBezTo>
                <a:cubicBezTo>
                  <a:pt x="3185370" y="4836205"/>
                  <a:pt x="3183560" y="4823689"/>
                  <a:pt x="3166872" y="4802305"/>
                </a:cubicBezTo>
                <a:lnTo>
                  <a:pt x="3152432" y="4783817"/>
                </a:lnTo>
                <a:lnTo>
                  <a:pt x="3157995" y="4812392"/>
                </a:lnTo>
                <a:lnTo>
                  <a:pt x="3163548" y="4840967"/>
                </a:lnTo>
                <a:lnTo>
                  <a:pt x="3148165" y="4821917"/>
                </a:lnTo>
                <a:cubicBezTo>
                  <a:pt x="3139612" y="4811335"/>
                  <a:pt x="3124248" y="4804239"/>
                  <a:pt x="3113599" y="4805944"/>
                </a:cubicBezTo>
                <a:cubicBezTo>
                  <a:pt x="3101645" y="4807858"/>
                  <a:pt x="3095387" y="4804277"/>
                  <a:pt x="3096978" y="4796419"/>
                </a:cubicBezTo>
                <a:cubicBezTo>
                  <a:pt x="3098378" y="4789485"/>
                  <a:pt x="3096397" y="4771968"/>
                  <a:pt x="3092567" y="4757481"/>
                </a:cubicBezTo>
                <a:lnTo>
                  <a:pt x="3085614" y="4731134"/>
                </a:lnTo>
                <a:lnTo>
                  <a:pt x="3064402" y="4735640"/>
                </a:lnTo>
                <a:cubicBezTo>
                  <a:pt x="3052734" y="4738116"/>
                  <a:pt x="3033551" y="4742965"/>
                  <a:pt x="3021759" y="4746422"/>
                </a:cubicBezTo>
                <a:cubicBezTo>
                  <a:pt x="3008576" y="4750280"/>
                  <a:pt x="3000327" y="4748603"/>
                  <a:pt x="3000327" y="4742069"/>
                </a:cubicBezTo>
                <a:cubicBezTo>
                  <a:pt x="3000327" y="4736211"/>
                  <a:pt x="2996175" y="4731430"/>
                  <a:pt x="2991098" y="4731430"/>
                </a:cubicBezTo>
                <a:cubicBezTo>
                  <a:pt x="2986030" y="4731430"/>
                  <a:pt x="2984344" y="4737859"/>
                  <a:pt x="2987354" y="4745717"/>
                </a:cubicBezTo>
                <a:cubicBezTo>
                  <a:pt x="2990374" y="4753575"/>
                  <a:pt x="2988097" y="4760005"/>
                  <a:pt x="2982297" y="4760005"/>
                </a:cubicBezTo>
                <a:cubicBezTo>
                  <a:pt x="2976496" y="4760005"/>
                  <a:pt x="2971752" y="4755718"/>
                  <a:pt x="2971752" y="4750480"/>
                </a:cubicBezTo>
                <a:cubicBezTo>
                  <a:pt x="2971752" y="4745241"/>
                  <a:pt x="2967600" y="4740955"/>
                  <a:pt x="2962523" y="4740955"/>
                </a:cubicBezTo>
                <a:cubicBezTo>
                  <a:pt x="2957455" y="4740955"/>
                  <a:pt x="2955636" y="4748460"/>
                  <a:pt x="2958484" y="4757624"/>
                </a:cubicBezTo>
                <a:lnTo>
                  <a:pt x="2963666" y="4774292"/>
                </a:lnTo>
                <a:lnTo>
                  <a:pt x="2952312" y="4756490"/>
                </a:lnTo>
                <a:lnTo>
                  <a:pt x="2940958" y="4738688"/>
                </a:lnTo>
                <a:lnTo>
                  <a:pt x="2953522" y="4730925"/>
                </a:lnTo>
                <a:cubicBezTo>
                  <a:pt x="2960427" y="4726658"/>
                  <a:pt x="2969200" y="4725096"/>
                  <a:pt x="2973019" y="4727448"/>
                </a:cubicBezTo>
                <a:cubicBezTo>
                  <a:pt x="2976839" y="4729810"/>
                  <a:pt x="2982649" y="4727381"/>
                  <a:pt x="2985945" y="4722057"/>
                </a:cubicBezTo>
                <a:cubicBezTo>
                  <a:pt x="2994355" y="4708446"/>
                  <a:pt x="3026350" y="4709989"/>
                  <a:pt x="3032122" y="4724286"/>
                </a:cubicBezTo>
                <a:cubicBezTo>
                  <a:pt x="3034760" y="4730839"/>
                  <a:pt x="3037265" y="4726801"/>
                  <a:pt x="3037675" y="4715323"/>
                </a:cubicBezTo>
                <a:cubicBezTo>
                  <a:pt x="3038085" y="4703845"/>
                  <a:pt x="3034474" y="4692015"/>
                  <a:pt x="3029655" y="4689034"/>
                </a:cubicBezTo>
                <a:cubicBezTo>
                  <a:pt x="3024826" y="4686053"/>
                  <a:pt x="3013386" y="4663288"/>
                  <a:pt x="3004223" y="4638466"/>
                </a:cubicBezTo>
                <a:cubicBezTo>
                  <a:pt x="2995070" y="4613634"/>
                  <a:pt x="2981277" y="4585897"/>
                  <a:pt x="2973591" y="4576829"/>
                </a:cubicBezTo>
                <a:lnTo>
                  <a:pt x="2959599" y="4560342"/>
                </a:lnTo>
                <a:lnTo>
                  <a:pt x="2970600" y="4547083"/>
                </a:lnTo>
                <a:cubicBezTo>
                  <a:pt x="2983906" y="4531052"/>
                  <a:pt x="2974877" y="4502830"/>
                  <a:pt x="2956446" y="4502830"/>
                </a:cubicBezTo>
                <a:cubicBezTo>
                  <a:pt x="2940663" y="4502830"/>
                  <a:pt x="2938682" y="4478160"/>
                  <a:pt x="2953731" y="4468854"/>
                </a:cubicBezTo>
                <a:cubicBezTo>
                  <a:pt x="2960323" y="4464787"/>
                  <a:pt x="2962018" y="4448223"/>
                  <a:pt x="2958265" y="4424734"/>
                </a:cubicBezTo>
                <a:cubicBezTo>
                  <a:pt x="2954912" y="4403751"/>
                  <a:pt x="2955970" y="4389425"/>
                  <a:pt x="2960665" y="4392321"/>
                </a:cubicBezTo>
                <a:cubicBezTo>
                  <a:pt x="2965285" y="4395188"/>
                  <a:pt x="2975762" y="4380500"/>
                  <a:pt x="2983935" y="4359688"/>
                </a:cubicBezTo>
                <a:lnTo>
                  <a:pt x="2998794" y="4321855"/>
                </a:lnTo>
                <a:lnTo>
                  <a:pt x="2985840" y="4321855"/>
                </a:lnTo>
                <a:cubicBezTo>
                  <a:pt x="2978706" y="4321855"/>
                  <a:pt x="2969886" y="4326693"/>
                  <a:pt x="2966237" y="4332599"/>
                </a:cubicBezTo>
                <a:cubicBezTo>
                  <a:pt x="2961694" y="4339943"/>
                  <a:pt x="2956827" y="4338409"/>
                  <a:pt x="2950864" y="4327760"/>
                </a:cubicBezTo>
                <a:cubicBezTo>
                  <a:pt x="2946073" y="4319197"/>
                  <a:pt x="2945263" y="4307139"/>
                  <a:pt x="2949064" y="4300976"/>
                </a:cubicBezTo>
                <a:cubicBezTo>
                  <a:pt x="2953788" y="4293337"/>
                  <a:pt x="2958284" y="4295632"/>
                  <a:pt x="2963199" y="4308196"/>
                </a:cubicBezTo>
                <a:lnTo>
                  <a:pt x="2970410" y="4326617"/>
                </a:lnTo>
                <a:lnTo>
                  <a:pt x="2971229" y="4307567"/>
                </a:lnTo>
                <a:lnTo>
                  <a:pt x="2972048" y="4288517"/>
                </a:lnTo>
                <a:lnTo>
                  <a:pt x="2981277" y="4302805"/>
                </a:lnTo>
                <a:lnTo>
                  <a:pt x="2990507" y="4317092"/>
                </a:lnTo>
                <a:lnTo>
                  <a:pt x="2990802" y="4298042"/>
                </a:lnTo>
                <a:lnTo>
                  <a:pt x="2991098" y="4278992"/>
                </a:lnTo>
                <a:lnTo>
                  <a:pt x="2999746" y="4292670"/>
                </a:lnTo>
                <a:lnTo>
                  <a:pt x="3008405" y="4306339"/>
                </a:lnTo>
                <a:lnTo>
                  <a:pt x="3023416" y="4293880"/>
                </a:lnTo>
                <a:cubicBezTo>
                  <a:pt x="3031674" y="4287031"/>
                  <a:pt x="3038427" y="4276411"/>
                  <a:pt x="3038427" y="4270296"/>
                </a:cubicBezTo>
                <a:cubicBezTo>
                  <a:pt x="3038427" y="4264171"/>
                  <a:pt x="2968295" y="4107171"/>
                  <a:pt x="2882579" y="3921414"/>
                </a:cubicBezTo>
                <a:cubicBezTo>
                  <a:pt x="2528630" y="3154366"/>
                  <a:pt x="2447449" y="2976077"/>
                  <a:pt x="2450668" y="2972857"/>
                </a:cubicBezTo>
                <a:cubicBezTo>
                  <a:pt x="2454774" y="2968762"/>
                  <a:pt x="2548661" y="3169520"/>
                  <a:pt x="2843203" y="3812267"/>
                </a:cubicBezTo>
                <a:cubicBezTo>
                  <a:pt x="2970867" y="4090854"/>
                  <a:pt x="3049219" y="4259628"/>
                  <a:pt x="3052363" y="4262762"/>
                </a:cubicBezTo>
                <a:cubicBezTo>
                  <a:pt x="3056135" y="4266533"/>
                  <a:pt x="3151908" y="4237711"/>
                  <a:pt x="3173311" y="4226367"/>
                </a:cubicBezTo>
                <a:cubicBezTo>
                  <a:pt x="3184274" y="4220556"/>
                  <a:pt x="3190761" y="4222233"/>
                  <a:pt x="3194447" y="4231815"/>
                </a:cubicBezTo>
                <a:cubicBezTo>
                  <a:pt x="3202619" y="4253113"/>
                  <a:pt x="3219460" y="4248208"/>
                  <a:pt x="3216907" y="4225271"/>
                </a:cubicBezTo>
                <a:lnTo>
                  <a:pt x="3214640" y="4204888"/>
                </a:lnTo>
                <a:lnTo>
                  <a:pt x="3241939" y="4195534"/>
                </a:lnTo>
                <a:lnTo>
                  <a:pt x="3269228" y="4186180"/>
                </a:lnTo>
                <a:lnTo>
                  <a:pt x="3277134" y="4198973"/>
                </a:lnTo>
                <a:cubicBezTo>
                  <a:pt x="3281486" y="4206012"/>
                  <a:pt x="3282896" y="4213908"/>
                  <a:pt x="3280277" y="4216527"/>
                </a:cubicBezTo>
                <a:cubicBezTo>
                  <a:pt x="3277657" y="4219146"/>
                  <a:pt x="3271533" y="4214984"/>
                  <a:pt x="3266656" y="4207279"/>
                </a:cubicBezTo>
                <a:lnTo>
                  <a:pt x="3257798" y="4193267"/>
                </a:lnTo>
                <a:lnTo>
                  <a:pt x="3257645" y="4209936"/>
                </a:lnTo>
                <a:cubicBezTo>
                  <a:pt x="3257484" y="4229138"/>
                  <a:pt x="3242415" y="4232320"/>
                  <a:pt x="3235090" y="4214699"/>
                </a:cubicBezTo>
                <a:cubicBezTo>
                  <a:pt x="3232366" y="4208155"/>
                  <a:pt x="3231290" y="4213013"/>
                  <a:pt x="3232690" y="4225509"/>
                </a:cubicBezTo>
                <a:lnTo>
                  <a:pt x="3235252" y="4248217"/>
                </a:lnTo>
                <a:lnTo>
                  <a:pt x="3301146" y="4265124"/>
                </a:lnTo>
                <a:cubicBezTo>
                  <a:pt x="3337389" y="4274430"/>
                  <a:pt x="3379108" y="4286707"/>
                  <a:pt x="3393853" y="4292423"/>
                </a:cubicBezTo>
                <a:cubicBezTo>
                  <a:pt x="3427943" y="4305624"/>
                  <a:pt x="3426752" y="4305814"/>
                  <a:pt x="3432010" y="4286136"/>
                </a:cubicBezTo>
                <a:lnTo>
                  <a:pt x="3436458" y="4269467"/>
                </a:lnTo>
                <a:lnTo>
                  <a:pt x="3443011" y="4289622"/>
                </a:lnTo>
                <a:cubicBezTo>
                  <a:pt x="3447279" y="4302776"/>
                  <a:pt x="3463366" y="4313749"/>
                  <a:pt x="3489265" y="4321188"/>
                </a:cubicBezTo>
                <a:cubicBezTo>
                  <a:pt x="3511096" y="4327465"/>
                  <a:pt x="3536442" y="4334742"/>
                  <a:pt x="3545577" y="4337371"/>
                </a:cubicBezTo>
                <a:lnTo>
                  <a:pt x="3562179" y="4342152"/>
                </a:lnTo>
                <a:lnTo>
                  <a:pt x="3556464" y="4327236"/>
                </a:lnTo>
                <a:cubicBezTo>
                  <a:pt x="3553311" y="4319035"/>
                  <a:pt x="3555197" y="4312330"/>
                  <a:pt x="3560645" y="4312330"/>
                </a:cubicBezTo>
                <a:cubicBezTo>
                  <a:pt x="3566084" y="4312330"/>
                  <a:pt x="3573266" y="4320902"/>
                  <a:pt x="3576590" y="4331380"/>
                </a:cubicBezTo>
                <a:cubicBezTo>
                  <a:pt x="3579914" y="4341857"/>
                  <a:pt x="3587706" y="4350620"/>
                  <a:pt x="3593897" y="4350849"/>
                </a:cubicBezTo>
                <a:cubicBezTo>
                  <a:pt x="3600098" y="4351077"/>
                  <a:pt x="3623491" y="4354802"/>
                  <a:pt x="3645894" y="4359136"/>
                </a:cubicBezTo>
                <a:lnTo>
                  <a:pt x="3686632" y="4367013"/>
                </a:lnTo>
                <a:lnTo>
                  <a:pt x="3680975" y="4349201"/>
                </a:lnTo>
                <a:cubicBezTo>
                  <a:pt x="3672726" y="4323207"/>
                  <a:pt x="3690776" y="4327379"/>
                  <a:pt x="3703034" y="4354297"/>
                </a:cubicBezTo>
                <a:cubicBezTo>
                  <a:pt x="3715617" y="4381900"/>
                  <a:pt x="3761766" y="4394597"/>
                  <a:pt x="3791560" y="4378652"/>
                </a:cubicBezTo>
                <a:lnTo>
                  <a:pt x="3812372" y="4367518"/>
                </a:lnTo>
                <a:lnTo>
                  <a:pt x="3820173" y="4380129"/>
                </a:lnTo>
                <a:cubicBezTo>
                  <a:pt x="3824459" y="4387063"/>
                  <a:pt x="3825821" y="4394883"/>
                  <a:pt x="3823202" y="4397502"/>
                </a:cubicBezTo>
                <a:cubicBezTo>
                  <a:pt x="3820582" y="4400121"/>
                  <a:pt x="3814458" y="4395959"/>
                  <a:pt x="3809581" y="4388254"/>
                </a:cubicBezTo>
                <a:lnTo>
                  <a:pt x="3800723" y="4374242"/>
                </a:lnTo>
                <a:lnTo>
                  <a:pt x="3800570" y="4390168"/>
                </a:lnTo>
                <a:cubicBezTo>
                  <a:pt x="3800427" y="4406284"/>
                  <a:pt x="3862816" y="4434088"/>
                  <a:pt x="3874008" y="4422896"/>
                </a:cubicBezTo>
                <a:cubicBezTo>
                  <a:pt x="3877104" y="4419800"/>
                  <a:pt x="3885486" y="4422125"/>
                  <a:pt x="3892639" y="4428058"/>
                </a:cubicBezTo>
                <a:lnTo>
                  <a:pt x="3905641" y="4438850"/>
                </a:lnTo>
                <a:lnTo>
                  <a:pt x="3899878" y="4423829"/>
                </a:lnTo>
                <a:lnTo>
                  <a:pt x="3894115" y="4408818"/>
                </a:lnTo>
                <a:lnTo>
                  <a:pt x="3933968" y="4396874"/>
                </a:lnTo>
                <a:cubicBezTo>
                  <a:pt x="3958190" y="4389615"/>
                  <a:pt x="3976802" y="4377233"/>
                  <a:pt x="3981422" y="4365298"/>
                </a:cubicBezTo>
                <a:lnTo>
                  <a:pt x="3989023" y="4345667"/>
                </a:lnTo>
                <a:lnTo>
                  <a:pt x="3996204" y="4364717"/>
                </a:lnTo>
                <a:cubicBezTo>
                  <a:pt x="4000157" y="4375195"/>
                  <a:pt x="4005091" y="4386930"/>
                  <a:pt x="4007177" y="4390806"/>
                </a:cubicBezTo>
                <a:cubicBezTo>
                  <a:pt x="4009263" y="4394673"/>
                  <a:pt x="4003615" y="4395016"/>
                  <a:pt x="3994623" y="4391568"/>
                </a:cubicBezTo>
                <a:lnTo>
                  <a:pt x="3978278" y="4385291"/>
                </a:lnTo>
                <a:lnTo>
                  <a:pt x="3985793" y="4397455"/>
                </a:lnTo>
                <a:lnTo>
                  <a:pt x="3993309" y="4409618"/>
                </a:lnTo>
                <a:lnTo>
                  <a:pt x="3972830" y="4403122"/>
                </a:lnTo>
                <a:cubicBezTo>
                  <a:pt x="3958904" y="4398702"/>
                  <a:pt x="3953189" y="4400407"/>
                  <a:pt x="3954971" y="4408465"/>
                </a:cubicBezTo>
                <a:cubicBezTo>
                  <a:pt x="3956409" y="4414981"/>
                  <a:pt x="3947332" y="4425649"/>
                  <a:pt x="3934797" y="4432173"/>
                </a:cubicBezTo>
                <a:lnTo>
                  <a:pt x="3912003" y="4444032"/>
                </a:lnTo>
                <a:lnTo>
                  <a:pt x="3949084" y="4454328"/>
                </a:lnTo>
                <a:cubicBezTo>
                  <a:pt x="3998710" y="4468111"/>
                  <a:pt x="4009977" y="4467387"/>
                  <a:pt x="4009977" y="4450442"/>
                </a:cubicBezTo>
                <a:cubicBezTo>
                  <a:pt x="4009977" y="4442584"/>
                  <a:pt x="4017483" y="4436221"/>
                  <a:pt x="4026646" y="4436297"/>
                </a:cubicBezTo>
                <a:cubicBezTo>
                  <a:pt x="4037933" y="4436402"/>
                  <a:pt x="4039629" y="4438784"/>
                  <a:pt x="4031914" y="4443698"/>
                </a:cubicBezTo>
                <a:cubicBezTo>
                  <a:pt x="4024389" y="4448480"/>
                  <a:pt x="4023532" y="4455729"/>
                  <a:pt x="4029380" y="4464977"/>
                </a:cubicBezTo>
                <a:cubicBezTo>
                  <a:pt x="4035381" y="4474474"/>
                  <a:pt x="4038305" y="4475160"/>
                  <a:pt x="4038410" y="4467111"/>
                </a:cubicBezTo>
                <a:cubicBezTo>
                  <a:pt x="4038486" y="4460567"/>
                  <a:pt x="4043096" y="4455205"/>
                  <a:pt x="4048639" y="4455205"/>
                </a:cubicBezTo>
                <a:cubicBezTo>
                  <a:pt x="4054183" y="4455205"/>
                  <a:pt x="4056060" y="4459520"/>
                  <a:pt x="4052802" y="4464796"/>
                </a:cubicBezTo>
                <a:cubicBezTo>
                  <a:pt x="4045496" y="4476607"/>
                  <a:pt x="4058612" y="4480999"/>
                  <a:pt x="4118420" y="4486771"/>
                </a:cubicBezTo>
                <a:cubicBezTo>
                  <a:pt x="4144013" y="4489238"/>
                  <a:pt x="4159568" y="4487933"/>
                  <a:pt x="4152995" y="4483866"/>
                </a:cubicBezTo>
                <a:cubicBezTo>
                  <a:pt x="4138041" y="4474626"/>
                  <a:pt x="4190257" y="4456662"/>
                  <a:pt x="4241283" y="4453500"/>
                </a:cubicBezTo>
                <a:lnTo>
                  <a:pt x="4277316" y="4451271"/>
                </a:lnTo>
                <a:lnTo>
                  <a:pt x="4274049" y="4436564"/>
                </a:lnTo>
                <a:cubicBezTo>
                  <a:pt x="4272258" y="4428487"/>
                  <a:pt x="4266753" y="4422563"/>
                  <a:pt x="4261828" y="4423410"/>
                </a:cubicBezTo>
                <a:cubicBezTo>
                  <a:pt x="4256894" y="4424258"/>
                  <a:pt x="4236739" y="4427963"/>
                  <a:pt x="4217032" y="4431640"/>
                </a:cubicBezTo>
                <a:lnTo>
                  <a:pt x="4181199" y="4438317"/>
                </a:lnTo>
                <a:lnTo>
                  <a:pt x="4186552" y="4424363"/>
                </a:lnTo>
                <a:cubicBezTo>
                  <a:pt x="4189686" y="4416190"/>
                  <a:pt x="4200592" y="4411885"/>
                  <a:pt x="4212860" y="4413981"/>
                </a:cubicBezTo>
                <a:cubicBezTo>
                  <a:pt x="4224385" y="4415943"/>
                  <a:pt x="4240206" y="4413342"/>
                  <a:pt x="4248026" y="4408199"/>
                </a:cubicBezTo>
                <a:lnTo>
                  <a:pt x="4262228" y="4398845"/>
                </a:lnTo>
                <a:lnTo>
                  <a:pt x="4251027" y="4387644"/>
                </a:lnTo>
                <a:lnTo>
                  <a:pt x="4239816" y="4376433"/>
                </a:lnTo>
                <a:lnTo>
                  <a:pt x="4201097" y="4396616"/>
                </a:lnTo>
                <a:cubicBezTo>
                  <a:pt x="4179799" y="4407713"/>
                  <a:pt x="4162377" y="4412580"/>
                  <a:pt x="4162377" y="4407427"/>
                </a:cubicBezTo>
                <a:cubicBezTo>
                  <a:pt x="4162377" y="4402274"/>
                  <a:pt x="4158225" y="4398055"/>
                  <a:pt x="4153148" y="4398055"/>
                </a:cubicBezTo>
                <a:cubicBezTo>
                  <a:pt x="4148080" y="4398055"/>
                  <a:pt x="4146461" y="4404656"/>
                  <a:pt x="4149557" y="4412733"/>
                </a:cubicBezTo>
                <a:cubicBezTo>
                  <a:pt x="4152652" y="4420800"/>
                  <a:pt x="4151452" y="4426325"/>
                  <a:pt x="4146880" y="4424991"/>
                </a:cubicBezTo>
                <a:cubicBezTo>
                  <a:pt x="4142308" y="4423667"/>
                  <a:pt x="4128373" y="4428220"/>
                  <a:pt x="4115924" y="4435116"/>
                </a:cubicBezTo>
                <a:lnTo>
                  <a:pt x="4093283" y="4447642"/>
                </a:lnTo>
                <a:lnTo>
                  <a:pt x="4085930" y="4435755"/>
                </a:lnTo>
                <a:lnTo>
                  <a:pt x="4078586" y="4423867"/>
                </a:lnTo>
                <a:lnTo>
                  <a:pt x="4073957" y="4441917"/>
                </a:lnTo>
                <a:lnTo>
                  <a:pt x="4069337" y="4459967"/>
                </a:lnTo>
                <a:lnTo>
                  <a:pt x="4068232" y="4438536"/>
                </a:lnTo>
                <a:cubicBezTo>
                  <a:pt x="4066994" y="4414542"/>
                  <a:pt x="4076214" y="4411247"/>
                  <a:pt x="4094864" y="4429011"/>
                </a:cubicBezTo>
                <a:lnTo>
                  <a:pt x="4107371" y="4440917"/>
                </a:lnTo>
                <a:lnTo>
                  <a:pt x="4100894" y="4419486"/>
                </a:lnTo>
                <a:cubicBezTo>
                  <a:pt x="4097208" y="4407294"/>
                  <a:pt x="4098503" y="4398055"/>
                  <a:pt x="4103885" y="4398055"/>
                </a:cubicBezTo>
                <a:cubicBezTo>
                  <a:pt x="4109095" y="4398055"/>
                  <a:pt x="4115314" y="4405560"/>
                  <a:pt x="4117715" y="4414724"/>
                </a:cubicBezTo>
                <a:lnTo>
                  <a:pt x="4122068" y="4431392"/>
                </a:lnTo>
                <a:lnTo>
                  <a:pt x="4123173" y="4410894"/>
                </a:lnTo>
                <a:cubicBezTo>
                  <a:pt x="4124401" y="4388158"/>
                  <a:pt x="4164549" y="4369480"/>
                  <a:pt x="4212222" y="4369480"/>
                </a:cubicBezTo>
                <a:cubicBezTo>
                  <a:pt x="4230396" y="4369480"/>
                  <a:pt x="4238739" y="4365317"/>
                  <a:pt x="4236092" y="4357574"/>
                </a:cubicBezTo>
                <a:cubicBezTo>
                  <a:pt x="4233425" y="4349763"/>
                  <a:pt x="4212660" y="4345848"/>
                  <a:pt x="4175770" y="4346201"/>
                </a:cubicBezTo>
                <a:cubicBezTo>
                  <a:pt x="4144833" y="4346496"/>
                  <a:pt x="4116362" y="4342210"/>
                  <a:pt x="4112514" y="4336676"/>
                </a:cubicBezTo>
                <a:cubicBezTo>
                  <a:pt x="4108285" y="4330589"/>
                  <a:pt x="4105466" y="4332799"/>
                  <a:pt x="4105370" y="4342267"/>
                </a:cubicBezTo>
                <a:cubicBezTo>
                  <a:pt x="4105180" y="4363403"/>
                  <a:pt x="4077719" y="4372632"/>
                  <a:pt x="4059374" y="4357735"/>
                </a:cubicBezTo>
                <a:lnTo>
                  <a:pt x="4044515" y="4345667"/>
                </a:lnTo>
                <a:lnTo>
                  <a:pt x="4050754" y="4362336"/>
                </a:lnTo>
                <a:cubicBezTo>
                  <a:pt x="4054192" y="4371499"/>
                  <a:pt x="4052850" y="4379005"/>
                  <a:pt x="4047782" y="4379005"/>
                </a:cubicBezTo>
                <a:cubicBezTo>
                  <a:pt x="4042705" y="4379005"/>
                  <a:pt x="4038552" y="4371118"/>
                  <a:pt x="4038552" y="4361479"/>
                </a:cubicBezTo>
                <a:cubicBezTo>
                  <a:pt x="4038552" y="4349420"/>
                  <a:pt x="4050668" y="4339952"/>
                  <a:pt x="4077377" y="4331142"/>
                </a:cubicBezTo>
                <a:lnTo>
                  <a:pt x="4116210" y="4318321"/>
                </a:lnTo>
                <a:lnTo>
                  <a:pt x="4124859" y="4331999"/>
                </a:lnTo>
                <a:lnTo>
                  <a:pt x="4133507" y="4345667"/>
                </a:lnTo>
                <a:lnTo>
                  <a:pt x="4133660" y="4333199"/>
                </a:lnTo>
                <a:cubicBezTo>
                  <a:pt x="4133736" y="4326341"/>
                  <a:pt x="4138013" y="4323331"/>
                  <a:pt x="4143166" y="4326512"/>
                </a:cubicBezTo>
                <a:cubicBezTo>
                  <a:pt x="4148319" y="4329703"/>
                  <a:pt x="4167311" y="4329532"/>
                  <a:pt x="4185371" y="4326141"/>
                </a:cubicBezTo>
                <a:cubicBezTo>
                  <a:pt x="4208202" y="4321855"/>
                  <a:pt x="4216651" y="4315911"/>
                  <a:pt x="4213089" y="4306634"/>
                </a:cubicBezTo>
                <a:cubicBezTo>
                  <a:pt x="4206412" y="4289241"/>
                  <a:pt x="4171941" y="4289555"/>
                  <a:pt x="4146699" y="4307234"/>
                </a:cubicBezTo>
                <a:cubicBezTo>
                  <a:pt x="4135746" y="4314901"/>
                  <a:pt x="4124077" y="4318473"/>
                  <a:pt x="4120763" y="4315168"/>
                </a:cubicBezTo>
                <a:cubicBezTo>
                  <a:pt x="4107142" y="4301547"/>
                  <a:pt x="4116819" y="4293175"/>
                  <a:pt x="4152852" y="4287412"/>
                </a:cubicBezTo>
                <a:cubicBezTo>
                  <a:pt x="4177665" y="4283450"/>
                  <a:pt x="4190952" y="4276335"/>
                  <a:pt x="4190952" y="4267029"/>
                </a:cubicBezTo>
                <a:lnTo>
                  <a:pt x="4190952" y="4252741"/>
                </a:lnTo>
                <a:lnTo>
                  <a:pt x="4153681" y="4258704"/>
                </a:lnTo>
                <a:cubicBezTo>
                  <a:pt x="4133193" y="4261981"/>
                  <a:pt x="4110171" y="4267067"/>
                  <a:pt x="4102522" y="4269991"/>
                </a:cubicBezTo>
                <a:cubicBezTo>
                  <a:pt x="4086320" y="4276211"/>
                  <a:pt x="4071747" y="4246750"/>
                  <a:pt x="4084653" y="4233844"/>
                </a:cubicBezTo>
                <a:cubicBezTo>
                  <a:pt x="4089807" y="4228691"/>
                  <a:pt x="4109504" y="4229586"/>
                  <a:pt x="4133555" y="4236063"/>
                </a:cubicBezTo>
                <a:cubicBezTo>
                  <a:pt x="4155701" y="4242026"/>
                  <a:pt x="4175741" y="4244988"/>
                  <a:pt x="4178075" y="4242654"/>
                </a:cubicBezTo>
                <a:cubicBezTo>
                  <a:pt x="4180418" y="4240311"/>
                  <a:pt x="4170521" y="4214317"/>
                  <a:pt x="4156082" y="4184876"/>
                </a:cubicBezTo>
                <a:lnTo>
                  <a:pt x="4129831" y="4131355"/>
                </a:lnTo>
                <a:lnTo>
                  <a:pt x="4110390" y="4130250"/>
                </a:lnTo>
                <a:lnTo>
                  <a:pt x="4090940" y="4129145"/>
                </a:lnTo>
                <a:lnTo>
                  <a:pt x="4108133" y="4124687"/>
                </a:lnTo>
                <a:cubicBezTo>
                  <a:pt x="4117591" y="4122239"/>
                  <a:pt x="4122953" y="4115229"/>
                  <a:pt x="4120048" y="4109123"/>
                </a:cubicBezTo>
                <a:cubicBezTo>
                  <a:pt x="4117143" y="4103018"/>
                  <a:pt x="4112228" y="4090940"/>
                  <a:pt x="4109133" y="4082291"/>
                </a:cubicBezTo>
                <a:cubicBezTo>
                  <a:pt x="4104104" y="4068242"/>
                  <a:pt x="4064117" y="4055983"/>
                  <a:pt x="4018055" y="4054383"/>
                </a:cubicBezTo>
                <a:cubicBezTo>
                  <a:pt x="4009406" y="4054078"/>
                  <a:pt x="4000281" y="4046011"/>
                  <a:pt x="3997785" y="4036447"/>
                </a:cubicBezTo>
                <a:cubicBezTo>
                  <a:pt x="3992785" y="4017331"/>
                  <a:pt x="4021951" y="3998986"/>
                  <a:pt x="4050459" y="4003310"/>
                </a:cubicBezTo>
                <a:cubicBezTo>
                  <a:pt x="4070833" y="4006406"/>
                  <a:pt x="4071023" y="4009654"/>
                  <a:pt x="4048011" y="3962019"/>
                </a:cubicBezTo>
                <a:cubicBezTo>
                  <a:pt x="4034800" y="3934673"/>
                  <a:pt x="4024503" y="3924138"/>
                  <a:pt x="4014673" y="3927910"/>
                </a:cubicBezTo>
                <a:cubicBezTo>
                  <a:pt x="4006853" y="3930910"/>
                  <a:pt x="4000452" y="3928977"/>
                  <a:pt x="4000452" y="3923614"/>
                </a:cubicBezTo>
                <a:cubicBezTo>
                  <a:pt x="4000452" y="3918252"/>
                  <a:pt x="4005139" y="3912308"/>
                  <a:pt x="4010863" y="3910394"/>
                </a:cubicBezTo>
                <a:cubicBezTo>
                  <a:pt x="4027932" y="3904707"/>
                  <a:pt x="3980593" y="3817030"/>
                  <a:pt x="3960457" y="3817030"/>
                </a:cubicBezTo>
                <a:cubicBezTo>
                  <a:pt x="3951018" y="3817030"/>
                  <a:pt x="3943302" y="3820830"/>
                  <a:pt x="3943302" y="3825478"/>
                </a:cubicBezTo>
                <a:cubicBezTo>
                  <a:pt x="3943302" y="3838470"/>
                  <a:pt x="3882371" y="3844671"/>
                  <a:pt x="3874389" y="3832489"/>
                </a:cubicBezTo>
                <a:cubicBezTo>
                  <a:pt x="3860835" y="3811772"/>
                  <a:pt x="3867893" y="3802980"/>
                  <a:pt x="3882971" y="3821792"/>
                </a:cubicBezTo>
                <a:lnTo>
                  <a:pt x="3898240" y="3840842"/>
                </a:lnTo>
                <a:lnTo>
                  <a:pt x="3892220" y="3823468"/>
                </a:lnTo>
                <a:cubicBezTo>
                  <a:pt x="3888667" y="3813201"/>
                  <a:pt x="3892525" y="3799770"/>
                  <a:pt x="3901631" y="3790664"/>
                </a:cubicBezTo>
                <a:lnTo>
                  <a:pt x="3917052" y="3775244"/>
                </a:lnTo>
                <a:lnTo>
                  <a:pt x="3928843" y="3791379"/>
                </a:lnTo>
                <a:cubicBezTo>
                  <a:pt x="3935330" y="3800247"/>
                  <a:pt x="3947817" y="3807505"/>
                  <a:pt x="3956590" y="3807505"/>
                </a:cubicBezTo>
                <a:lnTo>
                  <a:pt x="3972544" y="3807505"/>
                </a:lnTo>
                <a:lnTo>
                  <a:pt x="3962029" y="3787845"/>
                </a:lnTo>
                <a:lnTo>
                  <a:pt x="3951503" y="3768185"/>
                </a:lnTo>
                <a:lnTo>
                  <a:pt x="3885495" y="3770881"/>
                </a:lnTo>
                <a:cubicBezTo>
                  <a:pt x="3849186" y="3772367"/>
                  <a:pt x="3819477" y="3776510"/>
                  <a:pt x="3819477" y="3780082"/>
                </a:cubicBezTo>
                <a:cubicBezTo>
                  <a:pt x="3819477" y="3789160"/>
                  <a:pt x="3765194" y="3807190"/>
                  <a:pt x="3758374" y="3800380"/>
                </a:cubicBezTo>
                <a:cubicBezTo>
                  <a:pt x="3755308" y="3797313"/>
                  <a:pt x="3752802" y="3788235"/>
                  <a:pt x="3752802" y="3780196"/>
                </a:cubicBezTo>
                <a:lnTo>
                  <a:pt x="3752802" y="3765595"/>
                </a:lnTo>
                <a:lnTo>
                  <a:pt x="3764233" y="3777025"/>
                </a:lnTo>
                <a:cubicBezTo>
                  <a:pt x="3778367" y="3791160"/>
                  <a:pt x="3790902" y="3791788"/>
                  <a:pt x="3790902" y="3778367"/>
                </a:cubicBezTo>
                <a:cubicBezTo>
                  <a:pt x="3790902" y="3772824"/>
                  <a:pt x="3786616" y="3770929"/>
                  <a:pt x="3781377" y="3774167"/>
                </a:cubicBezTo>
                <a:cubicBezTo>
                  <a:pt x="3776139" y="3777406"/>
                  <a:pt x="3771852" y="3776377"/>
                  <a:pt x="3771852" y="3771881"/>
                </a:cubicBezTo>
                <a:cubicBezTo>
                  <a:pt x="3771852" y="3767385"/>
                  <a:pt x="3787931" y="3757508"/>
                  <a:pt x="3807571" y="3749935"/>
                </a:cubicBezTo>
                <a:cubicBezTo>
                  <a:pt x="3827221" y="3742363"/>
                  <a:pt x="3846148" y="3734829"/>
                  <a:pt x="3849634" y="3733209"/>
                </a:cubicBezTo>
                <a:cubicBezTo>
                  <a:pt x="3853120" y="3731581"/>
                  <a:pt x="3858206" y="3737991"/>
                  <a:pt x="3860921" y="3747450"/>
                </a:cubicBezTo>
                <a:cubicBezTo>
                  <a:pt x="3863997" y="3758136"/>
                  <a:pt x="3865198" y="3755631"/>
                  <a:pt x="3864102" y="3740830"/>
                </a:cubicBezTo>
                <a:lnTo>
                  <a:pt x="3862340" y="3717017"/>
                </a:lnTo>
                <a:lnTo>
                  <a:pt x="3889544" y="3713903"/>
                </a:lnTo>
                <a:cubicBezTo>
                  <a:pt x="3906479" y="3711969"/>
                  <a:pt x="3914461" y="3714512"/>
                  <a:pt x="3910670" y="3720637"/>
                </a:cubicBezTo>
                <a:cubicBezTo>
                  <a:pt x="3907326" y="3726047"/>
                  <a:pt x="3898249" y="3728037"/>
                  <a:pt x="3890505" y="3725066"/>
                </a:cubicBezTo>
                <a:lnTo>
                  <a:pt x="3876408" y="3719656"/>
                </a:lnTo>
                <a:lnTo>
                  <a:pt x="3882333" y="3735086"/>
                </a:lnTo>
                <a:cubicBezTo>
                  <a:pt x="3888219" y="3750440"/>
                  <a:pt x="3930177" y="3766652"/>
                  <a:pt x="3939607" y="3757222"/>
                </a:cubicBezTo>
                <a:cubicBezTo>
                  <a:pt x="3942321" y="3754508"/>
                  <a:pt x="3931644" y="3726714"/>
                  <a:pt x="3915870" y="3695462"/>
                </a:cubicBezTo>
                <a:lnTo>
                  <a:pt x="3887191" y="3638645"/>
                </a:lnTo>
                <a:lnTo>
                  <a:pt x="3840261" y="3632416"/>
                </a:lnTo>
                <a:cubicBezTo>
                  <a:pt x="3814448" y="3628997"/>
                  <a:pt x="3786359" y="3628873"/>
                  <a:pt x="3777825" y="3632140"/>
                </a:cubicBezTo>
                <a:cubicBezTo>
                  <a:pt x="3769262" y="3635435"/>
                  <a:pt x="3762327" y="3633378"/>
                  <a:pt x="3762327" y="3627549"/>
                </a:cubicBezTo>
                <a:cubicBezTo>
                  <a:pt x="3762327" y="3621748"/>
                  <a:pt x="3757784" y="3617005"/>
                  <a:pt x="3752241" y="3617005"/>
                </a:cubicBezTo>
                <a:cubicBezTo>
                  <a:pt x="3746697" y="3617005"/>
                  <a:pt x="3744097" y="3620215"/>
                  <a:pt x="3746478" y="3624148"/>
                </a:cubicBezTo>
                <a:cubicBezTo>
                  <a:pt x="3748859" y="3628082"/>
                  <a:pt x="3744983" y="3636664"/>
                  <a:pt x="3737877" y="3643236"/>
                </a:cubicBezTo>
                <a:lnTo>
                  <a:pt x="3724942" y="3655190"/>
                </a:lnTo>
                <a:lnTo>
                  <a:pt x="3715064" y="3636721"/>
                </a:lnTo>
                <a:cubicBezTo>
                  <a:pt x="3702710" y="3613642"/>
                  <a:pt x="3702634" y="3607480"/>
                  <a:pt x="3714702" y="3607480"/>
                </a:cubicBezTo>
                <a:cubicBezTo>
                  <a:pt x="3719941" y="3607480"/>
                  <a:pt x="3724504" y="3614985"/>
                  <a:pt x="3724828" y="3624148"/>
                </a:cubicBezTo>
                <a:lnTo>
                  <a:pt x="3725437" y="3640817"/>
                </a:lnTo>
                <a:lnTo>
                  <a:pt x="3734048" y="3619386"/>
                </a:lnTo>
                <a:cubicBezTo>
                  <a:pt x="3738791" y="3607594"/>
                  <a:pt x="3749231" y="3597421"/>
                  <a:pt x="3757260" y="3596764"/>
                </a:cubicBezTo>
                <a:cubicBezTo>
                  <a:pt x="3784387" y="3594554"/>
                  <a:pt x="3789302" y="3593211"/>
                  <a:pt x="3796456" y="3586048"/>
                </a:cubicBezTo>
                <a:cubicBezTo>
                  <a:pt x="3807590" y="3574914"/>
                  <a:pt x="3848052" y="3577657"/>
                  <a:pt x="3848052" y="3589544"/>
                </a:cubicBezTo>
                <a:cubicBezTo>
                  <a:pt x="3848052" y="3595392"/>
                  <a:pt x="3839804" y="3598021"/>
                  <a:pt x="3829717" y="3595383"/>
                </a:cubicBezTo>
                <a:lnTo>
                  <a:pt x="3811381" y="3590582"/>
                </a:lnTo>
                <a:lnTo>
                  <a:pt x="3816477" y="3603879"/>
                </a:lnTo>
                <a:cubicBezTo>
                  <a:pt x="3821944" y="3618110"/>
                  <a:pt x="3864312" y="3632492"/>
                  <a:pt x="3873551" y="3623253"/>
                </a:cubicBezTo>
                <a:cubicBezTo>
                  <a:pt x="3876618" y="3620186"/>
                  <a:pt x="3871932" y="3602526"/>
                  <a:pt x="3863140" y="3584010"/>
                </a:cubicBezTo>
                <a:lnTo>
                  <a:pt x="3847157" y="3550330"/>
                </a:lnTo>
                <a:lnTo>
                  <a:pt x="3823926" y="3550330"/>
                </a:lnTo>
                <a:cubicBezTo>
                  <a:pt x="3811153" y="3550330"/>
                  <a:pt x="3781120" y="3555568"/>
                  <a:pt x="3757184" y="3561969"/>
                </a:cubicBezTo>
                <a:lnTo>
                  <a:pt x="3713674" y="3573609"/>
                </a:lnTo>
                <a:lnTo>
                  <a:pt x="3704806" y="3559588"/>
                </a:lnTo>
                <a:lnTo>
                  <a:pt x="3695948" y="3545567"/>
                </a:lnTo>
                <a:lnTo>
                  <a:pt x="3695795" y="3565884"/>
                </a:lnTo>
                <a:cubicBezTo>
                  <a:pt x="3695710" y="3578781"/>
                  <a:pt x="3687947" y="3588220"/>
                  <a:pt x="3674564" y="3591725"/>
                </a:cubicBezTo>
                <a:cubicBezTo>
                  <a:pt x="3649980" y="3598155"/>
                  <a:pt x="3634950" y="3580371"/>
                  <a:pt x="3649828" y="3562445"/>
                </a:cubicBezTo>
                <a:lnTo>
                  <a:pt x="3660058" y="3550120"/>
                </a:lnTo>
                <a:lnTo>
                  <a:pt x="3672793" y="3566893"/>
                </a:lnTo>
                <a:lnTo>
                  <a:pt x="3685518" y="3583667"/>
                </a:lnTo>
                <a:lnTo>
                  <a:pt x="3685823" y="3563350"/>
                </a:lnTo>
                <a:cubicBezTo>
                  <a:pt x="3686137" y="3542319"/>
                  <a:pt x="3719665" y="3525717"/>
                  <a:pt x="3729543" y="3541700"/>
                </a:cubicBezTo>
                <a:cubicBezTo>
                  <a:pt x="3732476" y="3546443"/>
                  <a:pt x="3739982" y="3549987"/>
                  <a:pt x="3746221" y="3549577"/>
                </a:cubicBezTo>
                <a:lnTo>
                  <a:pt x="3757565" y="3548824"/>
                </a:lnTo>
                <a:lnTo>
                  <a:pt x="3745659" y="3544024"/>
                </a:lnTo>
                <a:cubicBezTo>
                  <a:pt x="3739115" y="3541376"/>
                  <a:pt x="3733752" y="3532489"/>
                  <a:pt x="3733752" y="3524269"/>
                </a:cubicBezTo>
                <a:lnTo>
                  <a:pt x="3733752" y="3509315"/>
                </a:lnTo>
                <a:lnTo>
                  <a:pt x="3753707" y="3532203"/>
                </a:lnTo>
                <a:cubicBezTo>
                  <a:pt x="3766223" y="3546567"/>
                  <a:pt x="3772900" y="3549767"/>
                  <a:pt x="3771624" y="3540805"/>
                </a:cubicBezTo>
                <a:cubicBezTo>
                  <a:pt x="3767557" y="3512201"/>
                  <a:pt x="3772224" y="3502705"/>
                  <a:pt x="3790341" y="3502705"/>
                </a:cubicBezTo>
                <a:cubicBezTo>
                  <a:pt x="3800513" y="3502705"/>
                  <a:pt x="3811476" y="3506991"/>
                  <a:pt x="3814715" y="3512230"/>
                </a:cubicBezTo>
                <a:cubicBezTo>
                  <a:pt x="3817953" y="3517468"/>
                  <a:pt x="3814172" y="3521755"/>
                  <a:pt x="3806314" y="3521755"/>
                </a:cubicBezTo>
                <a:cubicBezTo>
                  <a:pt x="3779063" y="3521755"/>
                  <a:pt x="3782835" y="3536861"/>
                  <a:pt x="3810610" y="3538976"/>
                </a:cubicBezTo>
                <a:cubicBezTo>
                  <a:pt x="3843795" y="3541510"/>
                  <a:pt x="3843890" y="3541024"/>
                  <a:pt x="3819287" y="3492799"/>
                </a:cubicBezTo>
                <a:lnTo>
                  <a:pt x="3800037" y="3455080"/>
                </a:lnTo>
                <a:lnTo>
                  <a:pt x="3759756" y="3453479"/>
                </a:lnTo>
                <a:lnTo>
                  <a:pt x="3719465" y="3451879"/>
                </a:lnTo>
                <a:lnTo>
                  <a:pt x="3755184" y="3448145"/>
                </a:lnTo>
                <a:cubicBezTo>
                  <a:pt x="3796056" y="3443869"/>
                  <a:pt x="3795751" y="3444459"/>
                  <a:pt x="3776367" y="3406978"/>
                </a:cubicBezTo>
                <a:lnTo>
                  <a:pt x="3761842" y="3378880"/>
                </a:lnTo>
                <a:lnTo>
                  <a:pt x="3731924" y="3378880"/>
                </a:lnTo>
                <a:cubicBezTo>
                  <a:pt x="3698148" y="3378880"/>
                  <a:pt x="3698862" y="3381280"/>
                  <a:pt x="3738772" y="3402092"/>
                </a:cubicBezTo>
                <a:lnTo>
                  <a:pt x="3767090" y="3416865"/>
                </a:lnTo>
                <a:lnTo>
                  <a:pt x="3721846" y="3416922"/>
                </a:lnTo>
                <a:cubicBezTo>
                  <a:pt x="3692328" y="3416960"/>
                  <a:pt x="3676374" y="3412846"/>
                  <a:pt x="3675936" y="3405073"/>
                </a:cubicBezTo>
                <a:cubicBezTo>
                  <a:pt x="3675564" y="3398530"/>
                  <a:pt x="3671583" y="3401740"/>
                  <a:pt x="3667077" y="3412217"/>
                </a:cubicBezTo>
                <a:cubicBezTo>
                  <a:pt x="3662572" y="3422695"/>
                  <a:pt x="3658591" y="3425914"/>
                  <a:pt x="3658219" y="3419361"/>
                </a:cubicBezTo>
                <a:cubicBezTo>
                  <a:pt x="3657181" y="3400873"/>
                  <a:pt x="3638522" y="3405340"/>
                  <a:pt x="3638360" y="3424123"/>
                </a:cubicBezTo>
                <a:lnTo>
                  <a:pt x="3638207" y="3440792"/>
                </a:lnTo>
                <a:lnTo>
                  <a:pt x="3629987" y="3427810"/>
                </a:lnTo>
                <a:lnTo>
                  <a:pt x="3621758" y="3414827"/>
                </a:lnTo>
                <a:lnTo>
                  <a:pt x="3617395" y="3427810"/>
                </a:lnTo>
                <a:lnTo>
                  <a:pt x="3613023" y="3440792"/>
                </a:lnTo>
                <a:lnTo>
                  <a:pt x="3597192" y="3427724"/>
                </a:lnTo>
                <a:cubicBezTo>
                  <a:pt x="3588268" y="3420361"/>
                  <a:pt x="3581352" y="3418970"/>
                  <a:pt x="3581352" y="3424543"/>
                </a:cubicBezTo>
                <a:cubicBezTo>
                  <a:pt x="3581352" y="3429991"/>
                  <a:pt x="3586715" y="3436353"/>
                  <a:pt x="3593259" y="3438697"/>
                </a:cubicBezTo>
                <a:cubicBezTo>
                  <a:pt x="3599812" y="3441030"/>
                  <a:pt x="3601717" y="3446621"/>
                  <a:pt x="3597507" y="3451117"/>
                </a:cubicBezTo>
                <a:cubicBezTo>
                  <a:pt x="3589001" y="3460185"/>
                  <a:pt x="3572199" y="3438563"/>
                  <a:pt x="3571970" y="3418246"/>
                </a:cubicBezTo>
                <a:cubicBezTo>
                  <a:pt x="3571885" y="3410007"/>
                  <a:pt x="3578647" y="3407016"/>
                  <a:pt x="3590420" y="3410093"/>
                </a:cubicBezTo>
                <a:cubicBezTo>
                  <a:pt x="3600650" y="3412769"/>
                  <a:pt x="3610289" y="3411245"/>
                  <a:pt x="3611851" y="3406721"/>
                </a:cubicBezTo>
                <a:cubicBezTo>
                  <a:pt x="3613414" y="3402187"/>
                  <a:pt x="3623262" y="3397072"/>
                  <a:pt x="3633740" y="3395358"/>
                </a:cubicBezTo>
                <a:cubicBezTo>
                  <a:pt x="3644218" y="3393643"/>
                  <a:pt x="3662153" y="3387090"/>
                  <a:pt x="3673592" y="3380794"/>
                </a:cubicBezTo>
                <a:cubicBezTo>
                  <a:pt x="3685042" y="3374498"/>
                  <a:pt x="3707997" y="3369355"/>
                  <a:pt x="3724618" y="3369355"/>
                </a:cubicBezTo>
                <a:cubicBezTo>
                  <a:pt x="3745021" y="3369355"/>
                  <a:pt x="3753269" y="3365487"/>
                  <a:pt x="3750012" y="3357448"/>
                </a:cubicBezTo>
                <a:cubicBezTo>
                  <a:pt x="3709149" y="3256607"/>
                  <a:pt x="3651980" y="3149956"/>
                  <a:pt x="3640055" y="3152270"/>
                </a:cubicBezTo>
                <a:cubicBezTo>
                  <a:pt x="3616252" y="3156890"/>
                  <a:pt x="3615795" y="3179683"/>
                  <a:pt x="3639369" y="3185846"/>
                </a:cubicBezTo>
                <a:lnTo>
                  <a:pt x="3661296" y="3191580"/>
                </a:lnTo>
                <a:lnTo>
                  <a:pt x="3642751" y="3198838"/>
                </a:lnTo>
                <a:cubicBezTo>
                  <a:pt x="3612880" y="3210525"/>
                  <a:pt x="3590877" y="3208449"/>
                  <a:pt x="3590877" y="3193933"/>
                </a:cubicBezTo>
                <a:cubicBezTo>
                  <a:pt x="3590877" y="3186513"/>
                  <a:pt x="3585525" y="3178283"/>
                  <a:pt x="3578971" y="3175635"/>
                </a:cubicBezTo>
                <a:cubicBezTo>
                  <a:pt x="3571856" y="3172768"/>
                  <a:pt x="3573780" y="3170530"/>
                  <a:pt x="3583734" y="3170082"/>
                </a:cubicBezTo>
                <a:cubicBezTo>
                  <a:pt x="3592897" y="3169672"/>
                  <a:pt x="3600402" y="3165043"/>
                  <a:pt x="3600402" y="3159805"/>
                </a:cubicBezTo>
                <a:cubicBezTo>
                  <a:pt x="3600402" y="3154566"/>
                  <a:pt x="3607908" y="3149832"/>
                  <a:pt x="3617071" y="3149279"/>
                </a:cubicBezTo>
                <a:cubicBezTo>
                  <a:pt x="3626234" y="3148727"/>
                  <a:pt x="3616595" y="3142860"/>
                  <a:pt x="3595640" y="3136240"/>
                </a:cubicBezTo>
                <a:lnTo>
                  <a:pt x="3557540" y="3124191"/>
                </a:lnTo>
                <a:lnTo>
                  <a:pt x="3544081" y="3134858"/>
                </a:lnTo>
                <a:lnTo>
                  <a:pt x="3530632" y="3145517"/>
                </a:lnTo>
                <a:lnTo>
                  <a:pt x="3526622" y="3133611"/>
                </a:lnTo>
                <a:cubicBezTo>
                  <a:pt x="3524422" y="3127058"/>
                  <a:pt x="3518821" y="3121705"/>
                  <a:pt x="3514182" y="3121705"/>
                </a:cubicBezTo>
                <a:cubicBezTo>
                  <a:pt x="3509543" y="3121705"/>
                  <a:pt x="3508010" y="3127582"/>
                  <a:pt x="3510763" y="3134763"/>
                </a:cubicBezTo>
                <a:cubicBezTo>
                  <a:pt x="3513515" y="3141945"/>
                  <a:pt x="3508105" y="3150765"/>
                  <a:pt x="3498742" y="3154356"/>
                </a:cubicBezTo>
                <a:cubicBezTo>
                  <a:pt x="3489370" y="3157957"/>
                  <a:pt x="3480197" y="3156366"/>
                  <a:pt x="3478349" y="3150823"/>
                </a:cubicBezTo>
                <a:cubicBezTo>
                  <a:pt x="3476501" y="3145288"/>
                  <a:pt x="3471196" y="3140755"/>
                  <a:pt x="3466557" y="3140755"/>
                </a:cubicBezTo>
                <a:cubicBezTo>
                  <a:pt x="3461918" y="3140755"/>
                  <a:pt x="3460937" y="3148260"/>
                  <a:pt x="3464376" y="3157423"/>
                </a:cubicBezTo>
                <a:lnTo>
                  <a:pt x="3470615" y="3174092"/>
                </a:lnTo>
                <a:lnTo>
                  <a:pt x="3454546" y="3161024"/>
                </a:lnTo>
                <a:lnTo>
                  <a:pt x="3438477" y="3147946"/>
                </a:lnTo>
                <a:lnTo>
                  <a:pt x="3437725" y="3165786"/>
                </a:lnTo>
                <a:cubicBezTo>
                  <a:pt x="3437306" y="3175816"/>
                  <a:pt x="3434877" y="3178407"/>
                  <a:pt x="3432172" y="3171711"/>
                </a:cubicBezTo>
                <a:cubicBezTo>
                  <a:pt x="3424666" y="3153127"/>
                  <a:pt x="3409731" y="3157738"/>
                  <a:pt x="3416751" y="3176473"/>
                </a:cubicBezTo>
                <a:lnTo>
                  <a:pt x="3422990" y="3193142"/>
                </a:lnTo>
                <a:lnTo>
                  <a:pt x="3407721" y="3180731"/>
                </a:lnTo>
                <a:lnTo>
                  <a:pt x="3392443" y="3168320"/>
                </a:lnTo>
                <a:lnTo>
                  <a:pt x="3387995" y="3185493"/>
                </a:lnTo>
                <a:lnTo>
                  <a:pt x="3383537" y="3202667"/>
                </a:lnTo>
                <a:lnTo>
                  <a:pt x="3382432" y="3182388"/>
                </a:lnTo>
                <a:lnTo>
                  <a:pt x="3381327" y="3162119"/>
                </a:lnTo>
                <a:lnTo>
                  <a:pt x="3412284" y="3150537"/>
                </a:lnTo>
                <a:cubicBezTo>
                  <a:pt x="3500971" y="3117352"/>
                  <a:pt x="3520840" y="3109503"/>
                  <a:pt x="3536109" y="3101597"/>
                </a:cubicBezTo>
                <a:cubicBezTo>
                  <a:pt x="3545977" y="3096492"/>
                  <a:pt x="3552777" y="3096473"/>
                  <a:pt x="3552777" y="3101559"/>
                </a:cubicBezTo>
                <a:cubicBezTo>
                  <a:pt x="3552777" y="3106274"/>
                  <a:pt x="3559817" y="3112837"/>
                  <a:pt x="3568408" y="3116142"/>
                </a:cubicBezTo>
                <a:lnTo>
                  <a:pt x="3584048" y="3122143"/>
                </a:lnTo>
                <a:lnTo>
                  <a:pt x="3573256" y="3109141"/>
                </a:lnTo>
                <a:cubicBezTo>
                  <a:pt x="3561645" y="3095139"/>
                  <a:pt x="3567770" y="3083605"/>
                  <a:pt x="3586810" y="3083605"/>
                </a:cubicBezTo>
                <a:cubicBezTo>
                  <a:pt x="3593516" y="3083605"/>
                  <a:pt x="3596669" y="3091053"/>
                  <a:pt x="3594116" y="3100835"/>
                </a:cubicBezTo>
                <a:cubicBezTo>
                  <a:pt x="3591020" y="3112656"/>
                  <a:pt x="3597431" y="3121628"/>
                  <a:pt x="3614500" y="3129410"/>
                </a:cubicBezTo>
                <a:cubicBezTo>
                  <a:pt x="3628196" y="3135649"/>
                  <a:pt x="3641303" y="3140755"/>
                  <a:pt x="3643618" y="3140755"/>
                </a:cubicBezTo>
                <a:cubicBezTo>
                  <a:pt x="3645942" y="3140755"/>
                  <a:pt x="3623234" y="3091139"/>
                  <a:pt x="3593163" y="3030493"/>
                </a:cubicBezTo>
                <a:lnTo>
                  <a:pt x="3538490" y="2920232"/>
                </a:lnTo>
                <a:lnTo>
                  <a:pt x="3474196" y="2923651"/>
                </a:lnTo>
                <a:cubicBezTo>
                  <a:pt x="3438839" y="2925528"/>
                  <a:pt x="3409902" y="2923708"/>
                  <a:pt x="3409902" y="2919613"/>
                </a:cubicBezTo>
                <a:cubicBezTo>
                  <a:pt x="3409902" y="2915507"/>
                  <a:pt x="3405159" y="2912155"/>
                  <a:pt x="3399358" y="2912155"/>
                </a:cubicBezTo>
                <a:cubicBezTo>
                  <a:pt x="3393558" y="2912155"/>
                  <a:pt x="3391148" y="2918232"/>
                  <a:pt x="3393996" y="2925651"/>
                </a:cubicBezTo>
                <a:cubicBezTo>
                  <a:pt x="3400692" y="2943111"/>
                  <a:pt x="3371003" y="2954750"/>
                  <a:pt x="3360801" y="2938672"/>
                </a:cubicBezTo>
                <a:lnTo>
                  <a:pt x="3353048" y="2926442"/>
                </a:lnTo>
                <a:lnTo>
                  <a:pt x="3352143" y="2945492"/>
                </a:lnTo>
                <a:cubicBezTo>
                  <a:pt x="3351657" y="2955970"/>
                  <a:pt x="3349085" y="2959189"/>
                  <a:pt x="3346447" y="2952636"/>
                </a:cubicBezTo>
                <a:cubicBezTo>
                  <a:pt x="3343799" y="2946092"/>
                  <a:pt x="3337255" y="2940730"/>
                  <a:pt x="3331893" y="2940730"/>
                </a:cubicBezTo>
                <a:cubicBezTo>
                  <a:pt x="3326530" y="2940730"/>
                  <a:pt x="3324606" y="2947159"/>
                  <a:pt x="3327625" y="2955017"/>
                </a:cubicBezTo>
                <a:cubicBezTo>
                  <a:pt x="3330635" y="2962875"/>
                  <a:pt x="3328950" y="2969305"/>
                  <a:pt x="3323882" y="2969305"/>
                </a:cubicBezTo>
                <a:cubicBezTo>
                  <a:pt x="3318805" y="2969305"/>
                  <a:pt x="3314652" y="2961199"/>
                  <a:pt x="3314652" y="2951283"/>
                </a:cubicBezTo>
                <a:cubicBezTo>
                  <a:pt x="3314652" y="2928823"/>
                  <a:pt x="3361239" y="2914279"/>
                  <a:pt x="3373136" y="2933033"/>
                </a:cubicBezTo>
                <a:lnTo>
                  <a:pt x="3381032" y="2945492"/>
                </a:lnTo>
                <a:lnTo>
                  <a:pt x="3381185" y="2924061"/>
                </a:lnTo>
                <a:cubicBezTo>
                  <a:pt x="3381280" y="2909250"/>
                  <a:pt x="3387033" y="2902630"/>
                  <a:pt x="3399816" y="2902630"/>
                </a:cubicBezTo>
                <a:cubicBezTo>
                  <a:pt x="3409988" y="2902630"/>
                  <a:pt x="3421437" y="2897553"/>
                  <a:pt x="3425266" y="2891352"/>
                </a:cubicBezTo>
                <a:cubicBezTo>
                  <a:pt x="3430057" y="2883608"/>
                  <a:pt x="3434496" y="2885837"/>
                  <a:pt x="3439449" y="2898496"/>
                </a:cubicBezTo>
                <a:lnTo>
                  <a:pt x="3446660" y="2916917"/>
                </a:lnTo>
                <a:lnTo>
                  <a:pt x="3447479" y="2893105"/>
                </a:lnTo>
                <a:lnTo>
                  <a:pt x="3448298" y="2869292"/>
                </a:lnTo>
                <a:lnTo>
                  <a:pt x="3456518" y="2882275"/>
                </a:lnTo>
                <a:lnTo>
                  <a:pt x="3464747" y="2895257"/>
                </a:lnTo>
                <a:lnTo>
                  <a:pt x="3468853" y="2882941"/>
                </a:lnTo>
                <a:cubicBezTo>
                  <a:pt x="3471234" y="2875788"/>
                  <a:pt x="3479644" y="2873188"/>
                  <a:pt x="3488893" y="2876741"/>
                </a:cubicBezTo>
                <a:cubicBezTo>
                  <a:pt x="3498399" y="2880389"/>
                  <a:pt x="3502562" y="2888771"/>
                  <a:pt x="3499209" y="2897505"/>
                </a:cubicBezTo>
                <a:lnTo>
                  <a:pt x="3493589" y="2912155"/>
                </a:lnTo>
                <a:lnTo>
                  <a:pt x="3513258" y="2912155"/>
                </a:lnTo>
                <a:lnTo>
                  <a:pt x="3532928" y="2912155"/>
                </a:lnTo>
                <a:lnTo>
                  <a:pt x="3505962" y="2852052"/>
                </a:lnTo>
                <a:cubicBezTo>
                  <a:pt x="3472186" y="2776766"/>
                  <a:pt x="3455727" y="2750230"/>
                  <a:pt x="3442821" y="2750230"/>
                </a:cubicBezTo>
                <a:cubicBezTo>
                  <a:pt x="3429791" y="2750230"/>
                  <a:pt x="3369955" y="2622604"/>
                  <a:pt x="3381147" y="2618680"/>
                </a:cubicBezTo>
                <a:cubicBezTo>
                  <a:pt x="3392719" y="2614613"/>
                  <a:pt x="3339284" y="2503389"/>
                  <a:pt x="2962732" y="1747761"/>
                </a:cubicBezTo>
                <a:cubicBezTo>
                  <a:pt x="2765460" y="1351902"/>
                  <a:pt x="2632462" y="1095413"/>
                  <a:pt x="2626405" y="1099157"/>
                </a:cubicBezTo>
                <a:cubicBezTo>
                  <a:pt x="2620737" y="1102652"/>
                  <a:pt x="2619185" y="1100814"/>
                  <a:pt x="2622823" y="1094927"/>
                </a:cubicBezTo>
                <a:cubicBezTo>
                  <a:pt x="2628672" y="1085460"/>
                  <a:pt x="2182454" y="176229"/>
                  <a:pt x="2161642" y="155217"/>
                </a:cubicBezTo>
                <a:cubicBezTo>
                  <a:pt x="2152002" y="145482"/>
                  <a:pt x="2000822" y="138967"/>
                  <a:pt x="1962102" y="146625"/>
                </a:cubicBezTo>
                <a:close/>
                <a:moveTo>
                  <a:pt x="2081165" y="169275"/>
                </a:moveTo>
                <a:cubicBezTo>
                  <a:pt x="2112597" y="174257"/>
                  <a:pt x="2144744" y="180763"/>
                  <a:pt x="2152602" y="183734"/>
                </a:cubicBezTo>
                <a:lnTo>
                  <a:pt x="2166890" y="189126"/>
                </a:lnTo>
                <a:lnTo>
                  <a:pt x="2156089" y="178238"/>
                </a:lnTo>
                <a:cubicBezTo>
                  <a:pt x="2150145" y="172247"/>
                  <a:pt x="2117998" y="165742"/>
                  <a:pt x="2084651" y="163780"/>
                </a:cubicBezTo>
                <a:lnTo>
                  <a:pt x="2024015" y="160217"/>
                </a:lnTo>
                <a:lnTo>
                  <a:pt x="2081165" y="169275"/>
                </a:lnTo>
                <a:close/>
                <a:moveTo>
                  <a:pt x="2085927" y="205594"/>
                </a:moveTo>
                <a:cubicBezTo>
                  <a:pt x="2122770" y="217796"/>
                  <a:pt x="2188150" y="226549"/>
                  <a:pt x="2171652" y="217072"/>
                </a:cubicBezTo>
                <a:cubicBezTo>
                  <a:pt x="2163794" y="212557"/>
                  <a:pt x="2135934" y="206356"/>
                  <a:pt x="2109740" y="203289"/>
                </a:cubicBezTo>
                <a:cubicBezTo>
                  <a:pt x="2078784" y="199660"/>
                  <a:pt x="2070449" y="200470"/>
                  <a:pt x="2085927" y="205594"/>
                </a:cubicBezTo>
                <a:close/>
                <a:moveTo>
                  <a:pt x="2115293" y="248600"/>
                </a:moveTo>
                <a:cubicBezTo>
                  <a:pt x="2117484" y="250505"/>
                  <a:pt x="2138334" y="254496"/>
                  <a:pt x="2161632" y="257477"/>
                </a:cubicBezTo>
                <a:cubicBezTo>
                  <a:pt x="2189045" y="260982"/>
                  <a:pt x="2199132" y="259811"/>
                  <a:pt x="2190207" y="254172"/>
                </a:cubicBezTo>
                <a:cubicBezTo>
                  <a:pt x="2177482" y="246114"/>
                  <a:pt x="2106359" y="240837"/>
                  <a:pt x="2115293" y="248600"/>
                </a:cubicBezTo>
                <a:close/>
                <a:moveTo>
                  <a:pt x="2143868" y="286662"/>
                </a:moveTo>
                <a:cubicBezTo>
                  <a:pt x="2146059" y="288548"/>
                  <a:pt x="2164985" y="292710"/>
                  <a:pt x="2185940" y="295920"/>
                </a:cubicBezTo>
                <a:cubicBezTo>
                  <a:pt x="2211886" y="299901"/>
                  <a:pt x="2219478" y="298854"/>
                  <a:pt x="2209752" y="292653"/>
                </a:cubicBezTo>
                <a:cubicBezTo>
                  <a:pt x="2196741" y="284357"/>
                  <a:pt x="2134629" y="278708"/>
                  <a:pt x="2143868" y="286662"/>
                </a:cubicBezTo>
                <a:close/>
                <a:moveTo>
                  <a:pt x="2143868" y="324895"/>
                </a:moveTo>
                <a:cubicBezTo>
                  <a:pt x="2146059" y="326838"/>
                  <a:pt x="2169271" y="331048"/>
                  <a:pt x="2195465" y="334229"/>
                </a:cubicBezTo>
                <a:cubicBezTo>
                  <a:pt x="2227526" y="338135"/>
                  <a:pt x="2236861" y="337201"/>
                  <a:pt x="2224040" y="331362"/>
                </a:cubicBezTo>
                <a:cubicBezTo>
                  <a:pt x="2205933" y="323114"/>
                  <a:pt x="2135515" y="317437"/>
                  <a:pt x="2143868" y="324895"/>
                </a:cubicBezTo>
                <a:close/>
                <a:moveTo>
                  <a:pt x="2186235" y="367643"/>
                </a:moveTo>
                <a:cubicBezTo>
                  <a:pt x="2191312" y="372348"/>
                  <a:pt x="2212610" y="378940"/>
                  <a:pt x="2233565" y="382302"/>
                </a:cubicBezTo>
                <a:cubicBezTo>
                  <a:pt x="2257263" y="386112"/>
                  <a:pt x="2266264" y="385236"/>
                  <a:pt x="2257377" y="380007"/>
                </a:cubicBezTo>
                <a:cubicBezTo>
                  <a:pt x="2236899" y="367948"/>
                  <a:pt x="2174948" y="357185"/>
                  <a:pt x="2186235" y="367643"/>
                </a:cubicBezTo>
                <a:close/>
                <a:moveTo>
                  <a:pt x="2226564" y="417173"/>
                </a:moveTo>
                <a:cubicBezTo>
                  <a:pt x="2248910" y="421583"/>
                  <a:pt x="2272484" y="427860"/>
                  <a:pt x="2278952" y="431127"/>
                </a:cubicBezTo>
                <a:cubicBezTo>
                  <a:pt x="2285419" y="434394"/>
                  <a:pt x="2282390" y="430318"/>
                  <a:pt x="2272227" y="422069"/>
                </a:cubicBezTo>
                <a:cubicBezTo>
                  <a:pt x="2262054" y="413820"/>
                  <a:pt x="2238480" y="407543"/>
                  <a:pt x="2219839" y="408124"/>
                </a:cubicBezTo>
                <a:lnTo>
                  <a:pt x="2185940" y="409163"/>
                </a:lnTo>
                <a:lnTo>
                  <a:pt x="2226564" y="417173"/>
                </a:lnTo>
                <a:close/>
                <a:moveTo>
                  <a:pt x="2232136" y="454454"/>
                </a:moveTo>
                <a:cubicBezTo>
                  <a:pt x="2257549" y="459112"/>
                  <a:pt x="2285410" y="465608"/>
                  <a:pt x="2294049" y="468903"/>
                </a:cubicBezTo>
                <a:lnTo>
                  <a:pt x="2309765" y="474876"/>
                </a:lnTo>
                <a:lnTo>
                  <a:pt x="2298421" y="463446"/>
                </a:lnTo>
                <a:cubicBezTo>
                  <a:pt x="2292182" y="457159"/>
                  <a:pt x="2264321" y="450653"/>
                  <a:pt x="2236508" y="448996"/>
                </a:cubicBezTo>
                <a:lnTo>
                  <a:pt x="2185940" y="445977"/>
                </a:lnTo>
                <a:lnTo>
                  <a:pt x="2232136" y="454454"/>
                </a:lnTo>
                <a:close/>
                <a:moveTo>
                  <a:pt x="2247852" y="492802"/>
                </a:moveTo>
                <a:cubicBezTo>
                  <a:pt x="2260949" y="496993"/>
                  <a:pt x="2280238" y="500555"/>
                  <a:pt x="2290715" y="500707"/>
                </a:cubicBezTo>
                <a:lnTo>
                  <a:pt x="2309765" y="500984"/>
                </a:lnTo>
                <a:lnTo>
                  <a:pt x="2290715" y="492802"/>
                </a:lnTo>
                <a:cubicBezTo>
                  <a:pt x="2280238" y="488296"/>
                  <a:pt x="2260949" y="484743"/>
                  <a:pt x="2247852" y="484896"/>
                </a:cubicBezTo>
                <a:lnTo>
                  <a:pt x="2224040" y="485172"/>
                </a:lnTo>
                <a:lnTo>
                  <a:pt x="2247852" y="492802"/>
                </a:lnTo>
                <a:close/>
                <a:moveTo>
                  <a:pt x="2285952" y="534588"/>
                </a:moveTo>
                <a:cubicBezTo>
                  <a:pt x="2285952" y="536607"/>
                  <a:pt x="2298583" y="540122"/>
                  <a:pt x="2314023" y="542389"/>
                </a:cubicBezTo>
                <a:cubicBezTo>
                  <a:pt x="2329463" y="544646"/>
                  <a:pt x="2339931" y="542998"/>
                  <a:pt x="2337273" y="538703"/>
                </a:cubicBezTo>
                <a:cubicBezTo>
                  <a:pt x="2332558" y="531064"/>
                  <a:pt x="2285952" y="527330"/>
                  <a:pt x="2285952" y="534588"/>
                </a:cubicBezTo>
                <a:close/>
                <a:moveTo>
                  <a:pt x="2312146" y="575307"/>
                </a:moveTo>
                <a:cubicBezTo>
                  <a:pt x="2318699" y="577955"/>
                  <a:pt x="2329415" y="577955"/>
                  <a:pt x="2335959" y="575307"/>
                </a:cubicBezTo>
                <a:cubicBezTo>
                  <a:pt x="2342512" y="572669"/>
                  <a:pt x="2337149" y="570507"/>
                  <a:pt x="2324052" y="570507"/>
                </a:cubicBezTo>
                <a:cubicBezTo>
                  <a:pt x="2310956" y="570507"/>
                  <a:pt x="2305603" y="572669"/>
                  <a:pt x="2312146" y="575307"/>
                </a:cubicBezTo>
                <a:close/>
                <a:moveTo>
                  <a:pt x="2303221" y="604082"/>
                </a:moveTo>
                <a:cubicBezTo>
                  <a:pt x="2310089" y="606835"/>
                  <a:pt x="2318309" y="606492"/>
                  <a:pt x="2321471" y="603330"/>
                </a:cubicBezTo>
                <a:cubicBezTo>
                  <a:pt x="2324634" y="600167"/>
                  <a:pt x="2319014" y="597920"/>
                  <a:pt x="2308974" y="598329"/>
                </a:cubicBezTo>
                <a:cubicBezTo>
                  <a:pt x="2297878" y="598786"/>
                  <a:pt x="2295620" y="601044"/>
                  <a:pt x="2303221" y="604082"/>
                </a:cubicBezTo>
                <a:close/>
                <a:moveTo>
                  <a:pt x="2340721" y="613407"/>
                </a:moveTo>
                <a:cubicBezTo>
                  <a:pt x="2347274" y="616055"/>
                  <a:pt x="2357990" y="616055"/>
                  <a:pt x="2364534" y="613407"/>
                </a:cubicBezTo>
                <a:cubicBezTo>
                  <a:pt x="2371087" y="610769"/>
                  <a:pt x="2365724" y="608607"/>
                  <a:pt x="2352627" y="608607"/>
                </a:cubicBezTo>
                <a:cubicBezTo>
                  <a:pt x="2339531" y="608607"/>
                  <a:pt x="2334178" y="610769"/>
                  <a:pt x="2340721" y="613407"/>
                </a:cubicBezTo>
                <a:close/>
                <a:moveTo>
                  <a:pt x="2255015" y="638115"/>
                </a:moveTo>
                <a:cubicBezTo>
                  <a:pt x="2247748" y="657879"/>
                  <a:pt x="2257892" y="673777"/>
                  <a:pt x="2277780" y="673777"/>
                </a:cubicBezTo>
                <a:cubicBezTo>
                  <a:pt x="2288134" y="673777"/>
                  <a:pt x="2293906" y="669424"/>
                  <a:pt x="2290620" y="664099"/>
                </a:cubicBezTo>
                <a:cubicBezTo>
                  <a:pt x="2287324" y="658775"/>
                  <a:pt x="2280695" y="656851"/>
                  <a:pt x="2275875" y="659832"/>
                </a:cubicBezTo>
                <a:cubicBezTo>
                  <a:pt x="2271065" y="662804"/>
                  <a:pt x="2269503" y="659022"/>
                  <a:pt x="2272427" y="651421"/>
                </a:cubicBezTo>
                <a:cubicBezTo>
                  <a:pt x="2275342" y="643820"/>
                  <a:pt x="2273599" y="635048"/>
                  <a:pt x="2268550" y="631933"/>
                </a:cubicBezTo>
                <a:cubicBezTo>
                  <a:pt x="2263502" y="628809"/>
                  <a:pt x="2257416" y="631590"/>
                  <a:pt x="2255015" y="638115"/>
                </a:cubicBezTo>
                <a:close/>
                <a:moveTo>
                  <a:pt x="2219277" y="641792"/>
                </a:moveTo>
                <a:cubicBezTo>
                  <a:pt x="2219277" y="646907"/>
                  <a:pt x="2225945" y="659403"/>
                  <a:pt x="2234089" y="669576"/>
                </a:cubicBezTo>
                <a:lnTo>
                  <a:pt x="2248900" y="688064"/>
                </a:lnTo>
                <a:lnTo>
                  <a:pt x="2237565" y="664252"/>
                </a:lnTo>
                <a:cubicBezTo>
                  <a:pt x="2223678" y="635096"/>
                  <a:pt x="2219277" y="629695"/>
                  <a:pt x="2219277" y="641792"/>
                </a:cubicBezTo>
                <a:close/>
                <a:moveTo>
                  <a:pt x="2320604" y="649964"/>
                </a:moveTo>
                <a:cubicBezTo>
                  <a:pt x="2323624" y="657822"/>
                  <a:pt x="2336349" y="664252"/>
                  <a:pt x="2348884" y="664252"/>
                </a:cubicBezTo>
                <a:cubicBezTo>
                  <a:pt x="2362791" y="664252"/>
                  <a:pt x="2371677" y="658680"/>
                  <a:pt x="2371677" y="649964"/>
                </a:cubicBezTo>
                <a:cubicBezTo>
                  <a:pt x="2371677" y="640477"/>
                  <a:pt x="2362181" y="635677"/>
                  <a:pt x="2343398" y="635677"/>
                </a:cubicBezTo>
                <a:lnTo>
                  <a:pt x="2315128" y="635677"/>
                </a:lnTo>
                <a:lnTo>
                  <a:pt x="2320604" y="649964"/>
                </a:lnTo>
                <a:close/>
                <a:moveTo>
                  <a:pt x="2341321" y="651707"/>
                </a:moveTo>
                <a:cubicBezTo>
                  <a:pt x="2348189" y="654460"/>
                  <a:pt x="2356409" y="654117"/>
                  <a:pt x="2359571" y="650955"/>
                </a:cubicBezTo>
                <a:cubicBezTo>
                  <a:pt x="2362734" y="647792"/>
                  <a:pt x="2357114" y="645544"/>
                  <a:pt x="2347074" y="645954"/>
                </a:cubicBezTo>
                <a:cubicBezTo>
                  <a:pt x="2335978" y="646411"/>
                  <a:pt x="2333720" y="648669"/>
                  <a:pt x="2341321" y="651707"/>
                </a:cubicBezTo>
                <a:close/>
                <a:moveTo>
                  <a:pt x="2203076" y="667452"/>
                </a:moveTo>
                <a:cubicBezTo>
                  <a:pt x="2206419" y="676167"/>
                  <a:pt x="2205361" y="683302"/>
                  <a:pt x="2200723" y="683302"/>
                </a:cubicBezTo>
                <a:cubicBezTo>
                  <a:pt x="2196084" y="683302"/>
                  <a:pt x="2190131" y="677949"/>
                  <a:pt x="2187483" y="671395"/>
                </a:cubicBezTo>
                <a:cubicBezTo>
                  <a:pt x="2184616" y="664280"/>
                  <a:pt x="2182378" y="666204"/>
                  <a:pt x="2181930" y="676158"/>
                </a:cubicBezTo>
                <a:cubicBezTo>
                  <a:pt x="2181454" y="686731"/>
                  <a:pt x="2188150" y="692827"/>
                  <a:pt x="2200227" y="692827"/>
                </a:cubicBezTo>
                <a:cubicBezTo>
                  <a:pt x="2220878" y="692827"/>
                  <a:pt x="2226212" y="669662"/>
                  <a:pt x="2208133" y="658489"/>
                </a:cubicBezTo>
                <a:cubicBezTo>
                  <a:pt x="2200637" y="653860"/>
                  <a:pt x="2198980" y="656794"/>
                  <a:pt x="2203076" y="667452"/>
                </a:cubicBezTo>
                <a:close/>
                <a:moveTo>
                  <a:pt x="2116112" y="684635"/>
                </a:moveTo>
                <a:lnTo>
                  <a:pt x="2084384" y="693770"/>
                </a:lnTo>
                <a:lnTo>
                  <a:pt x="2095376" y="707019"/>
                </a:lnTo>
                <a:cubicBezTo>
                  <a:pt x="2107826" y="722021"/>
                  <a:pt x="2136839" y="715372"/>
                  <a:pt x="2127171" y="699732"/>
                </a:cubicBezTo>
                <a:cubicBezTo>
                  <a:pt x="2123237" y="693370"/>
                  <a:pt x="2126809" y="691855"/>
                  <a:pt x="2136753" y="695675"/>
                </a:cubicBezTo>
                <a:cubicBezTo>
                  <a:pt x="2146173" y="699285"/>
                  <a:pt x="2152660" y="697046"/>
                  <a:pt x="2152745" y="690150"/>
                </a:cubicBezTo>
                <a:cubicBezTo>
                  <a:pt x="2152841" y="682806"/>
                  <a:pt x="2156289" y="683787"/>
                  <a:pt x="2162127" y="692827"/>
                </a:cubicBezTo>
                <a:lnTo>
                  <a:pt x="2171357" y="707114"/>
                </a:lnTo>
                <a:lnTo>
                  <a:pt x="2171510" y="690445"/>
                </a:lnTo>
                <a:cubicBezTo>
                  <a:pt x="2171671" y="672034"/>
                  <a:pt x="2163023" y="671119"/>
                  <a:pt x="2116112" y="684635"/>
                </a:cubicBezTo>
                <a:close/>
                <a:moveTo>
                  <a:pt x="2015881" y="714201"/>
                </a:moveTo>
                <a:cubicBezTo>
                  <a:pt x="2012842" y="725840"/>
                  <a:pt x="2014747" y="739718"/>
                  <a:pt x="2020129" y="745052"/>
                </a:cubicBezTo>
                <a:cubicBezTo>
                  <a:pt x="2026806" y="751663"/>
                  <a:pt x="2027653" y="748691"/>
                  <a:pt x="2022796" y="735689"/>
                </a:cubicBezTo>
                <a:lnTo>
                  <a:pt x="2015690" y="716639"/>
                </a:lnTo>
                <a:lnTo>
                  <a:pt x="2031006" y="729088"/>
                </a:lnTo>
                <a:lnTo>
                  <a:pt x="2046332" y="741537"/>
                </a:lnTo>
                <a:lnTo>
                  <a:pt x="2041170" y="721802"/>
                </a:lnTo>
                <a:cubicBezTo>
                  <a:pt x="2033692" y="693227"/>
                  <a:pt x="2022262" y="689798"/>
                  <a:pt x="2015881" y="714201"/>
                </a:cubicBezTo>
                <a:close/>
                <a:moveTo>
                  <a:pt x="2362152" y="696513"/>
                </a:moveTo>
                <a:cubicBezTo>
                  <a:pt x="2362152" y="698532"/>
                  <a:pt x="2374783" y="702047"/>
                  <a:pt x="2390223" y="704314"/>
                </a:cubicBezTo>
                <a:cubicBezTo>
                  <a:pt x="2405663" y="706571"/>
                  <a:pt x="2416131" y="704923"/>
                  <a:pt x="2413473" y="700628"/>
                </a:cubicBezTo>
                <a:cubicBezTo>
                  <a:pt x="2408758" y="692989"/>
                  <a:pt x="2362152" y="689255"/>
                  <a:pt x="2362152" y="696513"/>
                </a:cubicBezTo>
                <a:close/>
                <a:moveTo>
                  <a:pt x="1984477" y="713639"/>
                </a:moveTo>
                <a:cubicBezTo>
                  <a:pt x="1987296" y="722468"/>
                  <a:pt x="1985982" y="731041"/>
                  <a:pt x="1981553" y="732689"/>
                </a:cubicBezTo>
                <a:cubicBezTo>
                  <a:pt x="1977123" y="734337"/>
                  <a:pt x="1979514" y="741214"/>
                  <a:pt x="1986858" y="747967"/>
                </a:cubicBezTo>
                <a:lnTo>
                  <a:pt x="2000202" y="760254"/>
                </a:lnTo>
                <a:lnTo>
                  <a:pt x="2000060" y="743204"/>
                </a:lnTo>
                <a:cubicBezTo>
                  <a:pt x="1999974" y="733832"/>
                  <a:pt x="1995288" y="719735"/>
                  <a:pt x="1989630" y="711877"/>
                </a:cubicBezTo>
                <a:lnTo>
                  <a:pt x="1979352" y="697589"/>
                </a:lnTo>
                <a:lnTo>
                  <a:pt x="1984477" y="713639"/>
                </a:lnTo>
                <a:close/>
                <a:moveTo>
                  <a:pt x="2372763" y="724945"/>
                </a:moveTo>
                <a:cubicBezTo>
                  <a:pt x="2383241" y="736708"/>
                  <a:pt x="2438352" y="749186"/>
                  <a:pt x="2438352" y="739785"/>
                </a:cubicBezTo>
                <a:cubicBezTo>
                  <a:pt x="2438352" y="734918"/>
                  <a:pt x="2430132" y="730927"/>
                  <a:pt x="2420084" y="730927"/>
                </a:cubicBezTo>
                <a:cubicBezTo>
                  <a:pt x="2410035" y="730927"/>
                  <a:pt x="2393956" y="728098"/>
                  <a:pt x="2384365" y="724650"/>
                </a:cubicBezTo>
                <a:cubicBezTo>
                  <a:pt x="2374764" y="721192"/>
                  <a:pt x="2369544" y="721325"/>
                  <a:pt x="2372763" y="724945"/>
                </a:cubicBezTo>
                <a:close/>
                <a:moveTo>
                  <a:pt x="1933823" y="745214"/>
                </a:moveTo>
                <a:cubicBezTo>
                  <a:pt x="1933823" y="750453"/>
                  <a:pt x="1937976" y="761168"/>
                  <a:pt x="1943052" y="769027"/>
                </a:cubicBezTo>
                <a:lnTo>
                  <a:pt x="1952282" y="783314"/>
                </a:lnTo>
                <a:lnTo>
                  <a:pt x="1952435" y="770389"/>
                </a:lnTo>
                <a:cubicBezTo>
                  <a:pt x="1952520" y="762835"/>
                  <a:pt x="1958511" y="759740"/>
                  <a:pt x="1966865" y="762950"/>
                </a:cubicBezTo>
                <a:cubicBezTo>
                  <a:pt x="1974723" y="765960"/>
                  <a:pt x="1981152" y="764731"/>
                  <a:pt x="1981152" y="760226"/>
                </a:cubicBezTo>
                <a:cubicBezTo>
                  <a:pt x="1981152" y="755711"/>
                  <a:pt x="1974723" y="749548"/>
                  <a:pt x="1966865" y="746529"/>
                </a:cubicBezTo>
                <a:cubicBezTo>
                  <a:pt x="1959007" y="743519"/>
                  <a:pt x="1952511" y="746271"/>
                  <a:pt x="1952435" y="752653"/>
                </a:cubicBezTo>
                <a:cubicBezTo>
                  <a:pt x="1952339" y="759997"/>
                  <a:pt x="1948891" y="759016"/>
                  <a:pt x="1943052" y="749977"/>
                </a:cubicBezTo>
                <a:cubicBezTo>
                  <a:pt x="1937976" y="742118"/>
                  <a:pt x="1933823" y="739975"/>
                  <a:pt x="1933823" y="745214"/>
                </a:cubicBezTo>
                <a:close/>
                <a:moveTo>
                  <a:pt x="1914477" y="764264"/>
                </a:moveTo>
                <a:cubicBezTo>
                  <a:pt x="1914477" y="772122"/>
                  <a:pt x="1918630" y="778552"/>
                  <a:pt x="1923707" y="778552"/>
                </a:cubicBezTo>
                <a:cubicBezTo>
                  <a:pt x="1928774" y="778552"/>
                  <a:pt x="1930460" y="772122"/>
                  <a:pt x="1927450" y="764264"/>
                </a:cubicBezTo>
                <a:cubicBezTo>
                  <a:pt x="1924431" y="756406"/>
                  <a:pt x="1920278" y="749977"/>
                  <a:pt x="1918221" y="749977"/>
                </a:cubicBezTo>
                <a:cubicBezTo>
                  <a:pt x="1916163" y="749977"/>
                  <a:pt x="1914477" y="756406"/>
                  <a:pt x="1914477" y="764264"/>
                </a:cubicBezTo>
                <a:close/>
                <a:moveTo>
                  <a:pt x="1873072" y="768284"/>
                </a:moveTo>
                <a:lnTo>
                  <a:pt x="1855480" y="774685"/>
                </a:lnTo>
                <a:lnTo>
                  <a:pt x="1870691" y="787315"/>
                </a:lnTo>
                <a:lnTo>
                  <a:pt x="1885902" y="799935"/>
                </a:lnTo>
                <a:lnTo>
                  <a:pt x="1885902" y="788677"/>
                </a:lnTo>
                <a:cubicBezTo>
                  <a:pt x="1885902" y="782495"/>
                  <a:pt x="1890189" y="780076"/>
                  <a:pt x="1895427" y="783314"/>
                </a:cubicBezTo>
                <a:cubicBezTo>
                  <a:pt x="1900666" y="786553"/>
                  <a:pt x="1904952" y="784914"/>
                  <a:pt x="1904952" y="779676"/>
                </a:cubicBezTo>
                <a:cubicBezTo>
                  <a:pt x="1904952" y="765445"/>
                  <a:pt x="1892808" y="761102"/>
                  <a:pt x="1873072" y="768284"/>
                </a:cubicBezTo>
                <a:close/>
                <a:moveTo>
                  <a:pt x="2385965" y="769027"/>
                </a:moveTo>
                <a:cubicBezTo>
                  <a:pt x="2396443" y="773532"/>
                  <a:pt x="2399662" y="777513"/>
                  <a:pt x="2393109" y="777885"/>
                </a:cubicBezTo>
                <a:cubicBezTo>
                  <a:pt x="2367591" y="779314"/>
                  <a:pt x="2381555" y="805841"/>
                  <a:pt x="2407444" y="805107"/>
                </a:cubicBezTo>
                <a:cubicBezTo>
                  <a:pt x="2421874" y="804698"/>
                  <a:pt x="2444372" y="807117"/>
                  <a:pt x="2457450" y="810489"/>
                </a:cubicBezTo>
                <a:cubicBezTo>
                  <a:pt x="2470519" y="813851"/>
                  <a:pt x="2464070" y="808365"/>
                  <a:pt x="2443115" y="798287"/>
                </a:cubicBezTo>
                <a:lnTo>
                  <a:pt x="2405015" y="779961"/>
                </a:lnTo>
                <a:lnTo>
                  <a:pt x="2433590" y="778304"/>
                </a:lnTo>
                <a:lnTo>
                  <a:pt x="2462165" y="776656"/>
                </a:lnTo>
                <a:lnTo>
                  <a:pt x="2438352" y="769027"/>
                </a:lnTo>
                <a:cubicBezTo>
                  <a:pt x="2425256" y="764836"/>
                  <a:pt x="2403824" y="761273"/>
                  <a:pt x="2390727" y="761121"/>
                </a:cubicBezTo>
                <a:lnTo>
                  <a:pt x="2366915" y="760845"/>
                </a:lnTo>
                <a:lnTo>
                  <a:pt x="2385965" y="769027"/>
                </a:lnTo>
                <a:close/>
                <a:moveTo>
                  <a:pt x="2295477" y="792249"/>
                </a:moveTo>
                <a:cubicBezTo>
                  <a:pt x="2295477" y="800650"/>
                  <a:pt x="2288658" y="803555"/>
                  <a:pt x="2276427" y="800364"/>
                </a:cubicBezTo>
                <a:lnTo>
                  <a:pt x="2257377" y="795382"/>
                </a:lnTo>
                <a:lnTo>
                  <a:pt x="2257377" y="811813"/>
                </a:lnTo>
                <a:lnTo>
                  <a:pt x="2257377" y="828244"/>
                </a:lnTo>
                <a:lnTo>
                  <a:pt x="2283571" y="821252"/>
                </a:lnTo>
                <a:cubicBezTo>
                  <a:pt x="2297973" y="817404"/>
                  <a:pt x="2314718" y="814080"/>
                  <a:pt x="2320766" y="813870"/>
                </a:cubicBezTo>
                <a:cubicBezTo>
                  <a:pt x="2335244" y="813356"/>
                  <a:pt x="2326358" y="791001"/>
                  <a:pt x="2309032" y="784352"/>
                </a:cubicBezTo>
                <a:cubicBezTo>
                  <a:pt x="2301364" y="781409"/>
                  <a:pt x="2295477" y="784838"/>
                  <a:pt x="2295477" y="792249"/>
                </a:cubicBezTo>
                <a:close/>
                <a:moveTo>
                  <a:pt x="2333873" y="783314"/>
                </a:moveTo>
                <a:cubicBezTo>
                  <a:pt x="2333873" y="788553"/>
                  <a:pt x="2338026" y="799268"/>
                  <a:pt x="2343102" y="807127"/>
                </a:cubicBezTo>
                <a:cubicBezTo>
                  <a:pt x="2348179" y="814985"/>
                  <a:pt x="2352332" y="817128"/>
                  <a:pt x="2352332" y="811889"/>
                </a:cubicBezTo>
                <a:cubicBezTo>
                  <a:pt x="2352332" y="806650"/>
                  <a:pt x="2348179" y="795935"/>
                  <a:pt x="2343102" y="788077"/>
                </a:cubicBezTo>
                <a:cubicBezTo>
                  <a:pt x="2338026" y="780218"/>
                  <a:pt x="2333873" y="778075"/>
                  <a:pt x="2333873" y="783314"/>
                </a:cubicBezTo>
                <a:close/>
                <a:moveTo>
                  <a:pt x="1753305" y="803155"/>
                </a:moveTo>
                <a:cubicBezTo>
                  <a:pt x="1753762" y="814251"/>
                  <a:pt x="1756019" y="816509"/>
                  <a:pt x="1759058" y="808917"/>
                </a:cubicBezTo>
                <a:cubicBezTo>
                  <a:pt x="1761811" y="802040"/>
                  <a:pt x="1761468" y="793820"/>
                  <a:pt x="1758306" y="790658"/>
                </a:cubicBezTo>
                <a:cubicBezTo>
                  <a:pt x="1755143" y="787496"/>
                  <a:pt x="1752895" y="793115"/>
                  <a:pt x="1753305" y="803155"/>
                </a:cubicBezTo>
                <a:close/>
                <a:moveTo>
                  <a:pt x="1771602" y="797668"/>
                </a:moveTo>
                <a:cubicBezTo>
                  <a:pt x="1771602" y="802012"/>
                  <a:pt x="1768773" y="812937"/>
                  <a:pt x="1765325" y="821938"/>
                </a:cubicBezTo>
                <a:lnTo>
                  <a:pt x="1759039" y="838302"/>
                </a:lnTo>
                <a:lnTo>
                  <a:pt x="1772469" y="833825"/>
                </a:lnTo>
                <a:cubicBezTo>
                  <a:pt x="1779851" y="831368"/>
                  <a:pt x="1786423" y="824348"/>
                  <a:pt x="1787081" y="818242"/>
                </a:cubicBezTo>
                <a:cubicBezTo>
                  <a:pt x="1787738" y="812127"/>
                  <a:pt x="1788805" y="804164"/>
                  <a:pt x="1789462" y="800545"/>
                </a:cubicBezTo>
                <a:cubicBezTo>
                  <a:pt x="1790119" y="796925"/>
                  <a:pt x="1797358" y="802278"/>
                  <a:pt x="1805559" y="812451"/>
                </a:cubicBezTo>
                <a:lnTo>
                  <a:pt x="1820466" y="830939"/>
                </a:lnTo>
                <a:lnTo>
                  <a:pt x="1811388" y="812603"/>
                </a:lnTo>
                <a:cubicBezTo>
                  <a:pt x="1802321" y="794277"/>
                  <a:pt x="1771602" y="782743"/>
                  <a:pt x="1771602" y="797668"/>
                </a:cubicBezTo>
                <a:close/>
                <a:moveTo>
                  <a:pt x="1723977" y="826177"/>
                </a:moveTo>
                <a:cubicBezTo>
                  <a:pt x="1723977" y="836759"/>
                  <a:pt x="1730331" y="845227"/>
                  <a:pt x="1738265" y="845227"/>
                </a:cubicBezTo>
                <a:cubicBezTo>
                  <a:pt x="1746123" y="845227"/>
                  <a:pt x="1752552" y="840683"/>
                  <a:pt x="1752552" y="835140"/>
                </a:cubicBezTo>
                <a:cubicBezTo>
                  <a:pt x="1752552" y="829596"/>
                  <a:pt x="1748314" y="827672"/>
                  <a:pt x="1743132" y="830872"/>
                </a:cubicBezTo>
                <a:cubicBezTo>
                  <a:pt x="1737741" y="834206"/>
                  <a:pt x="1736141" y="830387"/>
                  <a:pt x="1739389" y="821909"/>
                </a:cubicBezTo>
                <a:cubicBezTo>
                  <a:pt x="1742513" y="813775"/>
                  <a:pt x="1740322" y="807127"/>
                  <a:pt x="1734522" y="807127"/>
                </a:cubicBezTo>
                <a:cubicBezTo>
                  <a:pt x="1728721" y="807127"/>
                  <a:pt x="1723977" y="815699"/>
                  <a:pt x="1723977" y="826177"/>
                </a:cubicBezTo>
                <a:close/>
                <a:moveTo>
                  <a:pt x="2217392" y="812184"/>
                </a:moveTo>
                <a:cubicBezTo>
                  <a:pt x="2214610" y="814975"/>
                  <a:pt x="2202599" y="819119"/>
                  <a:pt x="2190702" y="821414"/>
                </a:cubicBezTo>
                <a:cubicBezTo>
                  <a:pt x="2163309" y="826691"/>
                  <a:pt x="2161470" y="828758"/>
                  <a:pt x="2170786" y="843826"/>
                </a:cubicBezTo>
                <a:lnTo>
                  <a:pt x="2178406" y="856161"/>
                </a:lnTo>
                <a:lnTo>
                  <a:pt x="2194941" y="839626"/>
                </a:lnTo>
                <a:lnTo>
                  <a:pt x="2211486" y="823090"/>
                </a:lnTo>
                <a:lnTo>
                  <a:pt x="2219992" y="836540"/>
                </a:lnTo>
                <a:lnTo>
                  <a:pt x="2228507" y="849989"/>
                </a:lnTo>
                <a:lnTo>
                  <a:pt x="2228660" y="832758"/>
                </a:lnTo>
                <a:cubicBezTo>
                  <a:pt x="2228736" y="823281"/>
                  <a:pt x="2233089" y="818176"/>
                  <a:pt x="2238327" y="821414"/>
                </a:cubicBezTo>
                <a:cubicBezTo>
                  <a:pt x="2243566" y="824653"/>
                  <a:pt x="2247852" y="822757"/>
                  <a:pt x="2247852" y="817214"/>
                </a:cubicBezTo>
                <a:cubicBezTo>
                  <a:pt x="2247852" y="806793"/>
                  <a:pt x="2226335" y="803240"/>
                  <a:pt x="2217392" y="812184"/>
                </a:cubicBezTo>
                <a:close/>
                <a:moveTo>
                  <a:pt x="1695402" y="835702"/>
                </a:moveTo>
                <a:cubicBezTo>
                  <a:pt x="1695402" y="846179"/>
                  <a:pt x="1698774" y="854752"/>
                  <a:pt x="1702889" y="854752"/>
                </a:cubicBezTo>
                <a:cubicBezTo>
                  <a:pt x="1707004" y="854752"/>
                  <a:pt x="1710366" y="846179"/>
                  <a:pt x="1710366" y="835702"/>
                </a:cubicBezTo>
                <a:cubicBezTo>
                  <a:pt x="1710366" y="825224"/>
                  <a:pt x="1707004" y="816652"/>
                  <a:pt x="1702889" y="816652"/>
                </a:cubicBezTo>
                <a:cubicBezTo>
                  <a:pt x="1698774" y="816652"/>
                  <a:pt x="1695402" y="825224"/>
                  <a:pt x="1695402" y="835702"/>
                </a:cubicBezTo>
                <a:close/>
                <a:moveTo>
                  <a:pt x="1630947" y="840140"/>
                </a:moveTo>
                <a:cubicBezTo>
                  <a:pt x="1565386" y="860619"/>
                  <a:pt x="1562033" y="862667"/>
                  <a:pt x="1568101" y="878488"/>
                </a:cubicBezTo>
                <a:cubicBezTo>
                  <a:pt x="1573911" y="893623"/>
                  <a:pt x="1611049" y="889546"/>
                  <a:pt x="1617440" y="873078"/>
                </a:cubicBezTo>
                <a:cubicBezTo>
                  <a:pt x="1619088" y="868830"/>
                  <a:pt x="1626632" y="867725"/>
                  <a:pt x="1634214" y="870639"/>
                </a:cubicBezTo>
                <a:lnTo>
                  <a:pt x="1647997" y="875926"/>
                </a:lnTo>
                <a:lnTo>
                  <a:pt x="1641719" y="858190"/>
                </a:lnTo>
                <a:lnTo>
                  <a:pt x="1635452" y="840464"/>
                </a:lnTo>
                <a:lnTo>
                  <a:pt x="1648282" y="852370"/>
                </a:lnTo>
                <a:cubicBezTo>
                  <a:pt x="1667513" y="870220"/>
                  <a:pt x="1685877" y="866725"/>
                  <a:pt x="1685877" y="845227"/>
                </a:cubicBezTo>
                <a:cubicBezTo>
                  <a:pt x="1685877" y="823291"/>
                  <a:pt x="1685135" y="823224"/>
                  <a:pt x="1630947" y="840140"/>
                </a:cubicBezTo>
                <a:close/>
                <a:moveTo>
                  <a:pt x="2097834" y="849627"/>
                </a:moveTo>
                <a:cubicBezTo>
                  <a:pt x="2074021" y="860343"/>
                  <a:pt x="2070897" y="869277"/>
                  <a:pt x="2087404" y="879469"/>
                </a:cubicBezTo>
                <a:cubicBezTo>
                  <a:pt x="2094214" y="883689"/>
                  <a:pt x="2095814" y="882088"/>
                  <a:pt x="2091595" y="875278"/>
                </a:cubicBezTo>
                <a:cubicBezTo>
                  <a:pt x="2087861" y="869230"/>
                  <a:pt x="2088985" y="864277"/>
                  <a:pt x="2094100" y="864277"/>
                </a:cubicBezTo>
                <a:cubicBezTo>
                  <a:pt x="2099205" y="864277"/>
                  <a:pt x="2105187" y="867496"/>
                  <a:pt x="2107387" y="871420"/>
                </a:cubicBezTo>
                <a:cubicBezTo>
                  <a:pt x="2109578" y="875345"/>
                  <a:pt x="2110073" y="873211"/>
                  <a:pt x="2108473" y="866658"/>
                </a:cubicBezTo>
                <a:cubicBezTo>
                  <a:pt x="2106883" y="860114"/>
                  <a:pt x="2109731" y="854752"/>
                  <a:pt x="2114798" y="854752"/>
                </a:cubicBezTo>
                <a:cubicBezTo>
                  <a:pt x="2119875" y="854752"/>
                  <a:pt x="2124027" y="859752"/>
                  <a:pt x="2124027" y="865867"/>
                </a:cubicBezTo>
                <a:cubicBezTo>
                  <a:pt x="2124027" y="871973"/>
                  <a:pt x="2126561" y="874440"/>
                  <a:pt x="2129666" y="871344"/>
                </a:cubicBezTo>
                <a:cubicBezTo>
                  <a:pt x="2132762" y="868239"/>
                  <a:pt x="2131695" y="859914"/>
                  <a:pt x="2127285" y="852847"/>
                </a:cubicBezTo>
                <a:lnTo>
                  <a:pt x="2119265" y="839988"/>
                </a:lnTo>
                <a:lnTo>
                  <a:pt x="2097834" y="849627"/>
                </a:lnTo>
                <a:close/>
                <a:moveTo>
                  <a:pt x="2390727" y="843598"/>
                </a:moveTo>
                <a:cubicBezTo>
                  <a:pt x="2390727" y="847951"/>
                  <a:pt x="2381221" y="851161"/>
                  <a:pt x="2369592" y="850742"/>
                </a:cubicBezTo>
                <a:cubicBezTo>
                  <a:pt x="2356704" y="850284"/>
                  <a:pt x="2347141" y="856495"/>
                  <a:pt x="2345084" y="866658"/>
                </a:cubicBezTo>
                <a:cubicBezTo>
                  <a:pt x="2341121" y="886222"/>
                  <a:pt x="2370925" y="889794"/>
                  <a:pt x="2388822" y="871897"/>
                </a:cubicBezTo>
                <a:lnTo>
                  <a:pt x="2400252" y="860467"/>
                </a:lnTo>
                <a:lnTo>
                  <a:pt x="2400252" y="872230"/>
                </a:lnTo>
                <a:lnTo>
                  <a:pt x="2400252" y="883993"/>
                </a:lnTo>
                <a:lnTo>
                  <a:pt x="2417055" y="875002"/>
                </a:lnTo>
                <a:cubicBezTo>
                  <a:pt x="2428647" y="868801"/>
                  <a:pt x="2439553" y="870173"/>
                  <a:pt x="2452211" y="879431"/>
                </a:cubicBezTo>
                <a:cubicBezTo>
                  <a:pt x="2462308" y="886813"/>
                  <a:pt x="2481539" y="892404"/>
                  <a:pt x="2494941" y="891871"/>
                </a:cubicBezTo>
                <a:lnTo>
                  <a:pt x="2519315" y="890880"/>
                </a:lnTo>
                <a:lnTo>
                  <a:pt x="2483149" y="881288"/>
                </a:lnTo>
                <a:cubicBezTo>
                  <a:pt x="2444191" y="870954"/>
                  <a:pt x="2439533" y="848170"/>
                  <a:pt x="2477338" y="852799"/>
                </a:cubicBezTo>
                <a:lnTo>
                  <a:pt x="2500265" y="855599"/>
                </a:lnTo>
                <a:lnTo>
                  <a:pt x="2485977" y="845798"/>
                </a:lnTo>
                <a:cubicBezTo>
                  <a:pt x="2468928" y="834101"/>
                  <a:pt x="2390727" y="832301"/>
                  <a:pt x="2390727" y="843598"/>
                </a:cubicBezTo>
                <a:close/>
                <a:moveTo>
                  <a:pt x="2405015" y="854752"/>
                </a:moveTo>
                <a:cubicBezTo>
                  <a:pt x="2408254" y="859990"/>
                  <a:pt x="2412787" y="864277"/>
                  <a:pt x="2415102" y="864277"/>
                </a:cubicBezTo>
                <a:cubicBezTo>
                  <a:pt x="2417417" y="864277"/>
                  <a:pt x="2419302" y="859990"/>
                  <a:pt x="2419302" y="854752"/>
                </a:cubicBezTo>
                <a:cubicBezTo>
                  <a:pt x="2419302" y="849513"/>
                  <a:pt x="2414759" y="845227"/>
                  <a:pt x="2409216" y="845227"/>
                </a:cubicBezTo>
                <a:cubicBezTo>
                  <a:pt x="2403672" y="845227"/>
                  <a:pt x="2401776" y="849513"/>
                  <a:pt x="2405015" y="854752"/>
                </a:cubicBezTo>
                <a:close/>
                <a:moveTo>
                  <a:pt x="2314527" y="863381"/>
                </a:moveTo>
                <a:cubicBezTo>
                  <a:pt x="2314527" y="868134"/>
                  <a:pt x="2305526" y="869668"/>
                  <a:pt x="2294515" y="866782"/>
                </a:cubicBezTo>
                <a:lnTo>
                  <a:pt x="2274503" y="861552"/>
                </a:lnTo>
                <a:lnTo>
                  <a:pt x="2277847" y="877707"/>
                </a:lnTo>
                <a:cubicBezTo>
                  <a:pt x="2279685" y="886594"/>
                  <a:pt x="2284400" y="893633"/>
                  <a:pt x="2288334" y="893356"/>
                </a:cubicBezTo>
                <a:cubicBezTo>
                  <a:pt x="2292268" y="893080"/>
                  <a:pt x="2303136" y="892852"/>
                  <a:pt x="2312489" y="892852"/>
                </a:cubicBezTo>
                <a:cubicBezTo>
                  <a:pt x="2323148" y="892852"/>
                  <a:pt x="2329491" y="885736"/>
                  <a:pt x="2329491" y="873802"/>
                </a:cubicBezTo>
                <a:cubicBezTo>
                  <a:pt x="2329491" y="863324"/>
                  <a:pt x="2326129" y="854752"/>
                  <a:pt x="2322014" y="854752"/>
                </a:cubicBezTo>
                <a:cubicBezTo>
                  <a:pt x="2317899" y="854752"/>
                  <a:pt x="2314527" y="858638"/>
                  <a:pt x="2314527" y="863381"/>
                </a:cubicBezTo>
                <a:close/>
                <a:moveTo>
                  <a:pt x="2051790" y="879907"/>
                </a:moveTo>
                <a:lnTo>
                  <a:pt x="2057791" y="895547"/>
                </a:lnTo>
                <a:lnTo>
                  <a:pt x="2045170" y="885070"/>
                </a:lnTo>
                <a:cubicBezTo>
                  <a:pt x="2026463" y="869553"/>
                  <a:pt x="1991744" y="881784"/>
                  <a:pt x="1993363" y="903310"/>
                </a:cubicBezTo>
                <a:cubicBezTo>
                  <a:pt x="1994116" y="913273"/>
                  <a:pt x="1998564" y="921427"/>
                  <a:pt x="2003250" y="921427"/>
                </a:cubicBezTo>
                <a:cubicBezTo>
                  <a:pt x="2007937" y="921427"/>
                  <a:pt x="2009299" y="914997"/>
                  <a:pt x="2006279" y="907139"/>
                </a:cubicBezTo>
                <a:cubicBezTo>
                  <a:pt x="2000783" y="892804"/>
                  <a:pt x="2014166" y="886594"/>
                  <a:pt x="2021662" y="899995"/>
                </a:cubicBezTo>
                <a:cubicBezTo>
                  <a:pt x="2023853" y="903920"/>
                  <a:pt x="2024348" y="901786"/>
                  <a:pt x="2022748" y="895233"/>
                </a:cubicBezTo>
                <a:cubicBezTo>
                  <a:pt x="2021158" y="888689"/>
                  <a:pt x="2024005" y="883327"/>
                  <a:pt x="2029073" y="883327"/>
                </a:cubicBezTo>
                <a:cubicBezTo>
                  <a:pt x="2034150" y="883327"/>
                  <a:pt x="2038302" y="887613"/>
                  <a:pt x="2038302" y="892852"/>
                </a:cubicBezTo>
                <a:cubicBezTo>
                  <a:pt x="2038302" y="898090"/>
                  <a:pt x="2044732" y="902377"/>
                  <a:pt x="2052590" y="902377"/>
                </a:cubicBezTo>
                <a:cubicBezTo>
                  <a:pt x="2060524" y="902377"/>
                  <a:pt x="2066877" y="893909"/>
                  <a:pt x="2066877" y="883327"/>
                </a:cubicBezTo>
                <a:cubicBezTo>
                  <a:pt x="2066877" y="872849"/>
                  <a:pt x="2062134" y="864277"/>
                  <a:pt x="2056333" y="864277"/>
                </a:cubicBezTo>
                <a:cubicBezTo>
                  <a:pt x="2050466" y="864277"/>
                  <a:pt x="2048456" y="871220"/>
                  <a:pt x="2051790" y="879907"/>
                </a:cubicBezTo>
                <a:close/>
                <a:moveTo>
                  <a:pt x="1724120" y="889908"/>
                </a:moveTo>
                <a:cubicBezTo>
                  <a:pt x="1723949" y="914673"/>
                  <a:pt x="1742084" y="928837"/>
                  <a:pt x="1752467" y="912045"/>
                </a:cubicBezTo>
                <a:lnTo>
                  <a:pt x="1759772" y="900224"/>
                </a:lnTo>
                <a:lnTo>
                  <a:pt x="1764497" y="913207"/>
                </a:lnTo>
                <a:lnTo>
                  <a:pt x="1769221" y="926189"/>
                </a:lnTo>
                <a:lnTo>
                  <a:pt x="1782318" y="912883"/>
                </a:lnTo>
                <a:lnTo>
                  <a:pt x="1795415" y="899586"/>
                </a:lnTo>
                <a:lnTo>
                  <a:pt x="1781889" y="907301"/>
                </a:lnTo>
                <a:lnTo>
                  <a:pt x="1768364" y="915026"/>
                </a:lnTo>
                <a:lnTo>
                  <a:pt x="1774689" y="898557"/>
                </a:lnTo>
                <a:lnTo>
                  <a:pt x="1781004" y="882079"/>
                </a:lnTo>
                <a:lnTo>
                  <a:pt x="1760830" y="888489"/>
                </a:lnTo>
                <a:cubicBezTo>
                  <a:pt x="1748190" y="892499"/>
                  <a:pt x="1737589" y="890061"/>
                  <a:pt x="1732455" y="881965"/>
                </a:cubicBezTo>
                <a:lnTo>
                  <a:pt x="1724273" y="869039"/>
                </a:lnTo>
                <a:lnTo>
                  <a:pt x="1724120" y="889908"/>
                </a:lnTo>
                <a:close/>
                <a:moveTo>
                  <a:pt x="2212134" y="888689"/>
                </a:moveTo>
                <a:cubicBezTo>
                  <a:pt x="2205590" y="895776"/>
                  <a:pt x="2200161" y="907111"/>
                  <a:pt x="2200085" y="913883"/>
                </a:cubicBezTo>
                <a:lnTo>
                  <a:pt x="2199932" y="926189"/>
                </a:lnTo>
                <a:lnTo>
                  <a:pt x="2190702" y="911902"/>
                </a:lnTo>
                <a:lnTo>
                  <a:pt x="2181473" y="897614"/>
                </a:lnTo>
                <a:lnTo>
                  <a:pt x="2181320" y="914978"/>
                </a:lnTo>
                <a:cubicBezTo>
                  <a:pt x="2181225" y="926599"/>
                  <a:pt x="2186702" y="931142"/>
                  <a:pt x="2197846" y="928704"/>
                </a:cubicBezTo>
                <a:cubicBezTo>
                  <a:pt x="2207009" y="926694"/>
                  <a:pt x="2213439" y="919950"/>
                  <a:pt x="2212134" y="913721"/>
                </a:cubicBezTo>
                <a:cubicBezTo>
                  <a:pt x="2210829" y="907482"/>
                  <a:pt x="2214039" y="902377"/>
                  <a:pt x="2219277" y="902377"/>
                </a:cubicBezTo>
                <a:cubicBezTo>
                  <a:pt x="2224516" y="902377"/>
                  <a:pt x="2228802" y="906663"/>
                  <a:pt x="2228802" y="911902"/>
                </a:cubicBezTo>
                <a:cubicBezTo>
                  <a:pt x="2228802" y="917140"/>
                  <a:pt x="2232689" y="921427"/>
                  <a:pt x="2237432" y="921427"/>
                </a:cubicBezTo>
                <a:cubicBezTo>
                  <a:pt x="2246567" y="921427"/>
                  <a:pt x="2240252" y="885575"/>
                  <a:pt x="2230031" y="879412"/>
                </a:cubicBezTo>
                <a:cubicBezTo>
                  <a:pt x="2226736" y="877431"/>
                  <a:pt x="2218687" y="881603"/>
                  <a:pt x="2212134" y="888689"/>
                </a:cubicBezTo>
                <a:close/>
                <a:moveTo>
                  <a:pt x="1962102" y="902081"/>
                </a:moveTo>
                <a:cubicBezTo>
                  <a:pt x="1962102" y="907149"/>
                  <a:pt x="1956111" y="909006"/>
                  <a:pt x="1948777" y="906187"/>
                </a:cubicBezTo>
                <a:cubicBezTo>
                  <a:pt x="1929317" y="898719"/>
                  <a:pt x="1921783" y="917255"/>
                  <a:pt x="1938614" y="931218"/>
                </a:cubicBezTo>
                <a:lnTo>
                  <a:pt x="1953016" y="943172"/>
                </a:lnTo>
                <a:lnTo>
                  <a:pt x="1946586" y="926427"/>
                </a:lnTo>
                <a:lnTo>
                  <a:pt x="1940166" y="909682"/>
                </a:lnTo>
                <a:lnTo>
                  <a:pt x="1958616" y="919560"/>
                </a:lnTo>
                <a:lnTo>
                  <a:pt x="1977066" y="929437"/>
                </a:lnTo>
                <a:lnTo>
                  <a:pt x="1977066" y="911149"/>
                </a:lnTo>
                <a:cubicBezTo>
                  <a:pt x="1977066" y="901081"/>
                  <a:pt x="1973704" y="892852"/>
                  <a:pt x="1969589" y="892852"/>
                </a:cubicBezTo>
                <a:cubicBezTo>
                  <a:pt x="1965474" y="892852"/>
                  <a:pt x="1962102" y="897005"/>
                  <a:pt x="1962102" y="902081"/>
                </a:cubicBezTo>
                <a:close/>
                <a:moveTo>
                  <a:pt x="1394517" y="926189"/>
                </a:moveTo>
                <a:cubicBezTo>
                  <a:pt x="1388326" y="950859"/>
                  <a:pt x="1371552" y="959310"/>
                  <a:pt x="1371552" y="937752"/>
                </a:cubicBezTo>
                <a:cubicBezTo>
                  <a:pt x="1371552" y="931018"/>
                  <a:pt x="1362980" y="925513"/>
                  <a:pt x="1352502" y="925513"/>
                </a:cubicBezTo>
                <a:cubicBezTo>
                  <a:pt x="1342025" y="925513"/>
                  <a:pt x="1333452" y="929380"/>
                  <a:pt x="1333452" y="934104"/>
                </a:cubicBezTo>
                <a:cubicBezTo>
                  <a:pt x="1333452" y="938829"/>
                  <a:pt x="1325585" y="940639"/>
                  <a:pt x="1315974" y="938124"/>
                </a:cubicBezTo>
                <a:lnTo>
                  <a:pt x="1298496" y="933552"/>
                </a:lnTo>
                <a:lnTo>
                  <a:pt x="1302896" y="956624"/>
                </a:lnTo>
                <a:cubicBezTo>
                  <a:pt x="1305839" y="971988"/>
                  <a:pt x="1311926" y="977913"/>
                  <a:pt x="1321156" y="974369"/>
                </a:cubicBezTo>
                <a:cubicBezTo>
                  <a:pt x="1328776" y="971445"/>
                  <a:pt x="1341549" y="969054"/>
                  <a:pt x="1349540" y="969054"/>
                </a:cubicBezTo>
                <a:cubicBezTo>
                  <a:pt x="1359094" y="969054"/>
                  <a:pt x="1362008" y="963701"/>
                  <a:pt x="1358065" y="953424"/>
                </a:cubicBezTo>
                <a:lnTo>
                  <a:pt x="1352064" y="937781"/>
                </a:lnTo>
                <a:lnTo>
                  <a:pt x="1364190" y="947811"/>
                </a:lnTo>
                <a:cubicBezTo>
                  <a:pt x="1381982" y="962530"/>
                  <a:pt x="1431141" y="951040"/>
                  <a:pt x="1424492" y="933723"/>
                </a:cubicBezTo>
                <a:cubicBezTo>
                  <a:pt x="1421568" y="926103"/>
                  <a:pt x="1419177" y="915931"/>
                  <a:pt x="1419177" y="911121"/>
                </a:cubicBezTo>
                <a:cubicBezTo>
                  <a:pt x="1419177" y="892147"/>
                  <a:pt x="1400137" y="903777"/>
                  <a:pt x="1394517" y="926189"/>
                </a:cubicBezTo>
                <a:close/>
                <a:moveTo>
                  <a:pt x="1447752" y="916102"/>
                </a:moveTo>
                <a:cubicBezTo>
                  <a:pt x="1447752" y="932704"/>
                  <a:pt x="1463373" y="943725"/>
                  <a:pt x="1475908" y="935971"/>
                </a:cubicBezTo>
                <a:cubicBezTo>
                  <a:pt x="1488586" y="928132"/>
                  <a:pt x="1477175" y="902377"/>
                  <a:pt x="1461021" y="902377"/>
                </a:cubicBezTo>
                <a:cubicBezTo>
                  <a:pt x="1453725" y="902377"/>
                  <a:pt x="1447752" y="908549"/>
                  <a:pt x="1447752" y="916102"/>
                </a:cubicBezTo>
                <a:close/>
                <a:moveTo>
                  <a:pt x="1692231" y="908730"/>
                </a:moveTo>
                <a:cubicBezTo>
                  <a:pt x="1688735" y="912216"/>
                  <a:pt x="1685944" y="919722"/>
                  <a:pt x="1686020" y="925399"/>
                </a:cubicBezTo>
                <a:cubicBezTo>
                  <a:pt x="1686106" y="931066"/>
                  <a:pt x="1690326" y="929285"/>
                  <a:pt x="1695402" y="921427"/>
                </a:cubicBezTo>
                <a:lnTo>
                  <a:pt x="1704632" y="907139"/>
                </a:lnTo>
                <a:lnTo>
                  <a:pt x="1704785" y="923808"/>
                </a:lnTo>
                <a:cubicBezTo>
                  <a:pt x="1704861" y="932980"/>
                  <a:pt x="1709214" y="940477"/>
                  <a:pt x="1714452" y="940477"/>
                </a:cubicBezTo>
                <a:cubicBezTo>
                  <a:pt x="1725559" y="940477"/>
                  <a:pt x="1725997" y="937771"/>
                  <a:pt x="1718196" y="917445"/>
                </a:cubicBezTo>
                <a:cubicBezTo>
                  <a:pt x="1712062" y="901453"/>
                  <a:pt x="1702661" y="898300"/>
                  <a:pt x="1692231" y="908730"/>
                </a:cubicBezTo>
                <a:close/>
                <a:moveTo>
                  <a:pt x="2457402" y="916664"/>
                </a:moveTo>
                <a:cubicBezTo>
                  <a:pt x="2457402" y="924522"/>
                  <a:pt x="2453116" y="930952"/>
                  <a:pt x="2447877" y="930952"/>
                </a:cubicBezTo>
                <a:cubicBezTo>
                  <a:pt x="2442639" y="930952"/>
                  <a:pt x="2438352" y="926932"/>
                  <a:pt x="2438352" y="922017"/>
                </a:cubicBezTo>
                <a:cubicBezTo>
                  <a:pt x="2438352" y="917102"/>
                  <a:pt x="2429780" y="913730"/>
                  <a:pt x="2419302" y="914521"/>
                </a:cubicBezTo>
                <a:cubicBezTo>
                  <a:pt x="2398843" y="916064"/>
                  <a:pt x="2394309" y="926151"/>
                  <a:pt x="2409777" y="935714"/>
                </a:cubicBezTo>
                <a:cubicBezTo>
                  <a:pt x="2415016" y="938953"/>
                  <a:pt x="2419302" y="936238"/>
                  <a:pt x="2419302" y="929694"/>
                </a:cubicBezTo>
                <a:cubicBezTo>
                  <a:pt x="2419302" y="922627"/>
                  <a:pt x="2424246" y="924551"/>
                  <a:pt x="2431456" y="934409"/>
                </a:cubicBezTo>
                <a:cubicBezTo>
                  <a:pt x="2446773" y="955358"/>
                  <a:pt x="2477900" y="945992"/>
                  <a:pt x="2469309" y="923017"/>
                </a:cubicBezTo>
                <a:lnTo>
                  <a:pt x="2463365" y="907139"/>
                </a:lnTo>
                <a:lnTo>
                  <a:pt x="2478586" y="919512"/>
                </a:lnTo>
                <a:cubicBezTo>
                  <a:pt x="2487521" y="926770"/>
                  <a:pt x="2496103" y="928161"/>
                  <a:pt x="2499360" y="922884"/>
                </a:cubicBezTo>
                <a:cubicBezTo>
                  <a:pt x="2502418" y="917940"/>
                  <a:pt x="2498160" y="911302"/>
                  <a:pt x="2489902" y="908139"/>
                </a:cubicBezTo>
                <a:cubicBezTo>
                  <a:pt x="2466128" y="899014"/>
                  <a:pt x="2457402" y="901300"/>
                  <a:pt x="2457402" y="916664"/>
                </a:cubicBezTo>
                <a:close/>
                <a:moveTo>
                  <a:pt x="1657598" y="933333"/>
                </a:moveTo>
                <a:cubicBezTo>
                  <a:pt x="1652121" y="946963"/>
                  <a:pt x="1648768" y="949297"/>
                  <a:pt x="1648377" y="939743"/>
                </a:cubicBezTo>
                <a:lnTo>
                  <a:pt x="1647777" y="924722"/>
                </a:lnTo>
                <a:lnTo>
                  <a:pt x="1619202" y="928923"/>
                </a:lnTo>
                <a:cubicBezTo>
                  <a:pt x="1587122" y="933628"/>
                  <a:pt x="1584951" y="938591"/>
                  <a:pt x="1603705" y="964254"/>
                </a:cubicBezTo>
                <a:lnTo>
                  <a:pt x="1616793" y="982142"/>
                </a:lnTo>
                <a:lnTo>
                  <a:pt x="1623803" y="960053"/>
                </a:lnTo>
                <a:lnTo>
                  <a:pt x="1630813" y="937962"/>
                </a:lnTo>
                <a:lnTo>
                  <a:pt x="1638900" y="951049"/>
                </a:lnTo>
                <a:lnTo>
                  <a:pt x="1646987" y="964130"/>
                </a:lnTo>
                <a:lnTo>
                  <a:pt x="1658712" y="952402"/>
                </a:lnTo>
                <a:cubicBezTo>
                  <a:pt x="1670285" y="940829"/>
                  <a:pt x="1678657" y="911902"/>
                  <a:pt x="1670437" y="911902"/>
                </a:cubicBezTo>
                <a:cubicBezTo>
                  <a:pt x="1668113" y="911902"/>
                  <a:pt x="1662341" y="921541"/>
                  <a:pt x="1657598" y="933333"/>
                </a:cubicBezTo>
                <a:close/>
                <a:moveTo>
                  <a:pt x="1880826" y="924446"/>
                </a:moveTo>
                <a:cubicBezTo>
                  <a:pt x="1876939" y="934085"/>
                  <a:pt x="1878559" y="946468"/>
                  <a:pt x="1884483" y="952392"/>
                </a:cubicBezTo>
                <a:cubicBezTo>
                  <a:pt x="1900161" y="968073"/>
                  <a:pt x="1906629" y="956072"/>
                  <a:pt x="1896590" y="929951"/>
                </a:cubicBezTo>
                <a:lnTo>
                  <a:pt x="1887808" y="907139"/>
                </a:lnTo>
                <a:lnTo>
                  <a:pt x="1880826" y="924446"/>
                </a:lnTo>
                <a:close/>
                <a:moveTo>
                  <a:pt x="1905248" y="916664"/>
                </a:moveTo>
                <a:cubicBezTo>
                  <a:pt x="1905248" y="921903"/>
                  <a:pt x="1909401" y="932618"/>
                  <a:pt x="1914477" y="940477"/>
                </a:cubicBezTo>
                <a:cubicBezTo>
                  <a:pt x="1919554" y="948335"/>
                  <a:pt x="1923707" y="950478"/>
                  <a:pt x="1923707" y="945239"/>
                </a:cubicBezTo>
                <a:cubicBezTo>
                  <a:pt x="1923707" y="940000"/>
                  <a:pt x="1919554" y="929285"/>
                  <a:pt x="1914477" y="921427"/>
                </a:cubicBezTo>
                <a:cubicBezTo>
                  <a:pt x="1909401" y="913568"/>
                  <a:pt x="1905248" y="911425"/>
                  <a:pt x="1905248" y="916664"/>
                </a:cubicBezTo>
                <a:close/>
                <a:moveTo>
                  <a:pt x="2140563" y="917598"/>
                </a:moveTo>
                <a:cubicBezTo>
                  <a:pt x="2137429" y="920731"/>
                  <a:pt x="2137067" y="929028"/>
                  <a:pt x="2139763" y="936047"/>
                </a:cubicBezTo>
                <a:cubicBezTo>
                  <a:pt x="2145868" y="951964"/>
                  <a:pt x="2171652" y="943172"/>
                  <a:pt x="2171652" y="925170"/>
                </a:cubicBezTo>
                <a:cubicBezTo>
                  <a:pt x="2171652" y="911873"/>
                  <a:pt x="2151250" y="906901"/>
                  <a:pt x="2140563" y="917598"/>
                </a:cubicBezTo>
                <a:close/>
                <a:moveTo>
                  <a:pt x="1400127" y="930952"/>
                </a:moveTo>
                <a:cubicBezTo>
                  <a:pt x="1400127" y="936190"/>
                  <a:pt x="1404671" y="940477"/>
                  <a:pt x="1410214" y="940477"/>
                </a:cubicBezTo>
                <a:cubicBezTo>
                  <a:pt x="1415758" y="940477"/>
                  <a:pt x="1417654" y="936190"/>
                  <a:pt x="1414415" y="930952"/>
                </a:cubicBezTo>
                <a:cubicBezTo>
                  <a:pt x="1411176" y="925713"/>
                  <a:pt x="1406643" y="921427"/>
                  <a:pt x="1404328" y="921427"/>
                </a:cubicBezTo>
                <a:cubicBezTo>
                  <a:pt x="1402013" y="921427"/>
                  <a:pt x="1400127" y="925713"/>
                  <a:pt x="1400127" y="930952"/>
                </a:cubicBezTo>
                <a:close/>
                <a:moveTo>
                  <a:pt x="2357390" y="926008"/>
                </a:moveTo>
                <a:cubicBezTo>
                  <a:pt x="2352151" y="927704"/>
                  <a:pt x="2314156" y="939010"/>
                  <a:pt x="2272951" y="951154"/>
                </a:cubicBezTo>
                <a:cubicBezTo>
                  <a:pt x="2205638" y="970979"/>
                  <a:pt x="2178701" y="988800"/>
                  <a:pt x="2193570" y="1003668"/>
                </a:cubicBezTo>
                <a:cubicBezTo>
                  <a:pt x="2203752" y="1013851"/>
                  <a:pt x="2238337" y="996106"/>
                  <a:pt x="2239080" y="980323"/>
                </a:cubicBezTo>
                <a:cubicBezTo>
                  <a:pt x="2239547" y="970407"/>
                  <a:pt x="2241661" y="968835"/>
                  <a:pt x="2244633" y="976198"/>
                </a:cubicBezTo>
                <a:cubicBezTo>
                  <a:pt x="2247281" y="982751"/>
                  <a:pt x="2253234" y="988104"/>
                  <a:pt x="2257873" y="988104"/>
                </a:cubicBezTo>
                <a:cubicBezTo>
                  <a:pt x="2262511" y="988104"/>
                  <a:pt x="2263835" y="981675"/>
                  <a:pt x="2260825" y="973817"/>
                </a:cubicBezTo>
                <a:cubicBezTo>
                  <a:pt x="2257806" y="965959"/>
                  <a:pt x="2260083" y="959529"/>
                  <a:pt x="2265883" y="959529"/>
                </a:cubicBezTo>
                <a:cubicBezTo>
                  <a:pt x="2271684" y="959529"/>
                  <a:pt x="2276494" y="964892"/>
                  <a:pt x="2276570" y="971436"/>
                </a:cubicBezTo>
                <a:cubicBezTo>
                  <a:pt x="2276675" y="979370"/>
                  <a:pt x="2279799" y="978579"/>
                  <a:pt x="2285952" y="969054"/>
                </a:cubicBezTo>
                <a:cubicBezTo>
                  <a:pt x="2292106" y="959529"/>
                  <a:pt x="2295230" y="958739"/>
                  <a:pt x="2295335" y="966673"/>
                </a:cubicBezTo>
                <a:cubicBezTo>
                  <a:pt x="2295573" y="986285"/>
                  <a:pt x="2315909" y="980113"/>
                  <a:pt x="2321500" y="958720"/>
                </a:cubicBezTo>
                <a:lnTo>
                  <a:pt x="2326691" y="938867"/>
                </a:lnTo>
                <a:lnTo>
                  <a:pt x="2334902" y="951573"/>
                </a:lnTo>
                <a:lnTo>
                  <a:pt x="2343102" y="964292"/>
                </a:lnTo>
                <a:lnTo>
                  <a:pt x="2352485" y="950002"/>
                </a:lnTo>
                <a:cubicBezTo>
                  <a:pt x="2358752" y="940448"/>
                  <a:pt x="2361905" y="939658"/>
                  <a:pt x="2362010" y="947620"/>
                </a:cubicBezTo>
                <a:cubicBezTo>
                  <a:pt x="2362086" y="954176"/>
                  <a:pt x="2366696" y="959529"/>
                  <a:pt x="2372239" y="959529"/>
                </a:cubicBezTo>
                <a:cubicBezTo>
                  <a:pt x="2377783" y="959529"/>
                  <a:pt x="2379383" y="954767"/>
                  <a:pt x="2375783" y="948935"/>
                </a:cubicBezTo>
                <a:cubicBezTo>
                  <a:pt x="2372182" y="943115"/>
                  <a:pt x="2375145" y="934609"/>
                  <a:pt x="2382365" y="930037"/>
                </a:cubicBezTo>
                <a:lnTo>
                  <a:pt x="2395490" y="921722"/>
                </a:lnTo>
                <a:lnTo>
                  <a:pt x="2381202" y="922322"/>
                </a:lnTo>
                <a:cubicBezTo>
                  <a:pt x="2373344" y="922655"/>
                  <a:pt x="2362629" y="924313"/>
                  <a:pt x="2357390" y="926008"/>
                </a:cubicBezTo>
                <a:close/>
                <a:moveTo>
                  <a:pt x="1859499" y="952383"/>
                </a:moveTo>
                <a:cubicBezTo>
                  <a:pt x="1860594" y="966788"/>
                  <a:pt x="1864833" y="978579"/>
                  <a:pt x="1868929" y="978579"/>
                </a:cubicBezTo>
                <a:cubicBezTo>
                  <a:pt x="1879187" y="978579"/>
                  <a:pt x="1878025" y="957748"/>
                  <a:pt x="1866805" y="940477"/>
                </a:cubicBezTo>
                <a:lnTo>
                  <a:pt x="1857518" y="926189"/>
                </a:lnTo>
                <a:lnTo>
                  <a:pt x="1859499" y="952383"/>
                </a:lnTo>
                <a:close/>
                <a:moveTo>
                  <a:pt x="2087937" y="953805"/>
                </a:moveTo>
                <a:cubicBezTo>
                  <a:pt x="2094690" y="961139"/>
                  <a:pt x="2101720" y="965711"/>
                  <a:pt x="2103549" y="963968"/>
                </a:cubicBezTo>
                <a:cubicBezTo>
                  <a:pt x="2109197" y="958596"/>
                  <a:pt x="2094881" y="940477"/>
                  <a:pt x="2084994" y="940477"/>
                </a:cubicBezTo>
                <a:cubicBezTo>
                  <a:pt x="2079850" y="940477"/>
                  <a:pt x="2081174" y="946477"/>
                  <a:pt x="2087937" y="953805"/>
                </a:cubicBezTo>
                <a:close/>
                <a:moveTo>
                  <a:pt x="1257252" y="957062"/>
                </a:moveTo>
                <a:cubicBezTo>
                  <a:pt x="1249394" y="960120"/>
                  <a:pt x="1237288" y="969426"/>
                  <a:pt x="1230354" y="977741"/>
                </a:cubicBezTo>
                <a:cubicBezTo>
                  <a:pt x="1223420" y="986066"/>
                  <a:pt x="1220172" y="987962"/>
                  <a:pt x="1223153" y="981961"/>
                </a:cubicBezTo>
                <a:cubicBezTo>
                  <a:pt x="1226134" y="975960"/>
                  <a:pt x="1221686" y="968407"/>
                  <a:pt x="1213275" y="965178"/>
                </a:cubicBezTo>
                <a:lnTo>
                  <a:pt x="1197978" y="959310"/>
                </a:lnTo>
                <a:lnTo>
                  <a:pt x="1203808" y="974484"/>
                </a:lnTo>
                <a:cubicBezTo>
                  <a:pt x="1207008" y="982837"/>
                  <a:pt x="1209627" y="991457"/>
                  <a:pt x="1209627" y="993648"/>
                </a:cubicBezTo>
                <a:cubicBezTo>
                  <a:pt x="1209627" y="995839"/>
                  <a:pt x="1218200" y="997629"/>
                  <a:pt x="1228677" y="997629"/>
                </a:cubicBezTo>
                <a:cubicBezTo>
                  <a:pt x="1239898" y="997629"/>
                  <a:pt x="1247727" y="991276"/>
                  <a:pt x="1247727" y="982180"/>
                </a:cubicBezTo>
                <a:lnTo>
                  <a:pt x="1247727" y="966721"/>
                </a:lnTo>
                <a:lnTo>
                  <a:pt x="1261596" y="978237"/>
                </a:lnTo>
                <a:cubicBezTo>
                  <a:pt x="1277550" y="991476"/>
                  <a:pt x="1295352" y="983828"/>
                  <a:pt x="1295352" y="963730"/>
                </a:cubicBezTo>
                <a:cubicBezTo>
                  <a:pt x="1295352" y="949611"/>
                  <a:pt x="1282294" y="947325"/>
                  <a:pt x="1257252" y="957062"/>
                </a:cubicBezTo>
                <a:close/>
                <a:moveTo>
                  <a:pt x="1718186" y="963549"/>
                </a:moveTo>
                <a:cubicBezTo>
                  <a:pt x="1712700" y="977846"/>
                  <a:pt x="1731664" y="1021699"/>
                  <a:pt x="1739808" y="1013546"/>
                </a:cubicBezTo>
                <a:cubicBezTo>
                  <a:pt x="1742427" y="1010926"/>
                  <a:pt x="1739741" y="999754"/>
                  <a:pt x="1733836" y="988724"/>
                </a:cubicBezTo>
                <a:cubicBezTo>
                  <a:pt x="1727930" y="977694"/>
                  <a:pt x="1725692" y="964463"/>
                  <a:pt x="1728864" y="959329"/>
                </a:cubicBezTo>
                <a:cubicBezTo>
                  <a:pt x="1732036" y="954205"/>
                  <a:pt x="1732093" y="950002"/>
                  <a:pt x="1729007" y="950002"/>
                </a:cubicBezTo>
                <a:cubicBezTo>
                  <a:pt x="1725911" y="950002"/>
                  <a:pt x="1721044" y="956100"/>
                  <a:pt x="1718186" y="963549"/>
                </a:cubicBezTo>
                <a:close/>
                <a:moveTo>
                  <a:pt x="1788138" y="955700"/>
                </a:moveTo>
                <a:cubicBezTo>
                  <a:pt x="1785004" y="958834"/>
                  <a:pt x="1784747" y="967407"/>
                  <a:pt x="1787566" y="974750"/>
                </a:cubicBezTo>
                <a:cubicBezTo>
                  <a:pt x="1793520" y="990276"/>
                  <a:pt x="1819227" y="992924"/>
                  <a:pt x="1819227" y="978018"/>
                </a:cubicBezTo>
                <a:cubicBezTo>
                  <a:pt x="1819227" y="972474"/>
                  <a:pt x="1814989" y="970550"/>
                  <a:pt x="1809807" y="973750"/>
                </a:cubicBezTo>
                <a:cubicBezTo>
                  <a:pt x="1804416" y="977084"/>
                  <a:pt x="1802816" y="973265"/>
                  <a:pt x="1806064" y="964787"/>
                </a:cubicBezTo>
                <a:cubicBezTo>
                  <a:pt x="1811588" y="950392"/>
                  <a:pt x="1799549" y="944287"/>
                  <a:pt x="1788138" y="955700"/>
                </a:cubicBezTo>
                <a:close/>
                <a:moveTo>
                  <a:pt x="2038160" y="966673"/>
                </a:moveTo>
                <a:lnTo>
                  <a:pt x="2038007" y="983342"/>
                </a:lnTo>
                <a:lnTo>
                  <a:pt x="2029025" y="969131"/>
                </a:lnTo>
                <a:lnTo>
                  <a:pt x="2020043" y="954929"/>
                </a:lnTo>
                <a:lnTo>
                  <a:pt x="2009051" y="965921"/>
                </a:lnTo>
                <a:cubicBezTo>
                  <a:pt x="1989753" y="985218"/>
                  <a:pt x="2007251" y="997506"/>
                  <a:pt x="2038512" y="986600"/>
                </a:cubicBezTo>
                <a:cubicBezTo>
                  <a:pt x="2067773" y="976408"/>
                  <a:pt x="2077926" y="950002"/>
                  <a:pt x="2052590" y="950002"/>
                </a:cubicBezTo>
                <a:cubicBezTo>
                  <a:pt x="2044732" y="950002"/>
                  <a:pt x="2038236" y="957501"/>
                  <a:pt x="2038160" y="966673"/>
                </a:cubicBezTo>
                <a:close/>
                <a:moveTo>
                  <a:pt x="2496293" y="953424"/>
                </a:moveTo>
                <a:cubicBezTo>
                  <a:pt x="2498484" y="955310"/>
                  <a:pt x="2513124" y="959730"/>
                  <a:pt x="2528840" y="963244"/>
                </a:cubicBezTo>
                <a:lnTo>
                  <a:pt x="2557415" y="969636"/>
                </a:lnTo>
                <a:lnTo>
                  <a:pt x="2543127" y="959968"/>
                </a:lnTo>
                <a:cubicBezTo>
                  <a:pt x="2530269" y="951259"/>
                  <a:pt x="2486740" y="945182"/>
                  <a:pt x="2496293" y="953424"/>
                </a:cubicBezTo>
                <a:close/>
                <a:moveTo>
                  <a:pt x="1747790" y="969054"/>
                </a:moveTo>
                <a:cubicBezTo>
                  <a:pt x="1739360" y="982685"/>
                  <a:pt x="1750943" y="997658"/>
                  <a:pt x="1769783" y="997487"/>
                </a:cubicBezTo>
                <a:lnTo>
                  <a:pt x="1785890" y="997334"/>
                </a:lnTo>
                <a:lnTo>
                  <a:pt x="1772765" y="989019"/>
                </a:lnTo>
                <a:cubicBezTo>
                  <a:pt x="1765544" y="984447"/>
                  <a:pt x="1762582" y="975941"/>
                  <a:pt x="1766183" y="970121"/>
                </a:cubicBezTo>
                <a:cubicBezTo>
                  <a:pt x="1769783" y="964292"/>
                  <a:pt x="1768440" y="959529"/>
                  <a:pt x="1763201" y="959529"/>
                </a:cubicBezTo>
                <a:cubicBezTo>
                  <a:pt x="1757963" y="959529"/>
                  <a:pt x="1751029" y="963816"/>
                  <a:pt x="1747790" y="969054"/>
                </a:cubicBezTo>
                <a:close/>
                <a:moveTo>
                  <a:pt x="1473946" y="975617"/>
                </a:moveTo>
                <a:cubicBezTo>
                  <a:pt x="1454991" y="980570"/>
                  <a:pt x="1451734" y="1002602"/>
                  <a:pt x="1468422" y="1012917"/>
                </a:cubicBezTo>
                <a:cubicBezTo>
                  <a:pt x="1475918" y="1017546"/>
                  <a:pt x="1477575" y="1014613"/>
                  <a:pt x="1473479" y="1003954"/>
                </a:cubicBezTo>
                <a:cubicBezTo>
                  <a:pt x="1470136" y="995239"/>
                  <a:pt x="1471555" y="988104"/>
                  <a:pt x="1476623" y="988104"/>
                </a:cubicBezTo>
                <a:cubicBezTo>
                  <a:pt x="1481700" y="988104"/>
                  <a:pt x="1485852" y="992391"/>
                  <a:pt x="1485852" y="997629"/>
                </a:cubicBezTo>
                <a:cubicBezTo>
                  <a:pt x="1485852" y="1015765"/>
                  <a:pt x="1500854" y="1007069"/>
                  <a:pt x="1502283" y="988104"/>
                </a:cubicBezTo>
                <a:cubicBezTo>
                  <a:pt x="1503750" y="968597"/>
                  <a:pt x="1502655" y="968121"/>
                  <a:pt x="1473946" y="975617"/>
                </a:cubicBezTo>
                <a:close/>
                <a:moveTo>
                  <a:pt x="2425208" y="983685"/>
                </a:moveTo>
                <a:cubicBezTo>
                  <a:pt x="2398528" y="1003192"/>
                  <a:pt x="2424322" y="1012746"/>
                  <a:pt x="2502599" y="1012327"/>
                </a:cubicBezTo>
                <a:cubicBezTo>
                  <a:pt x="2545794" y="1012108"/>
                  <a:pt x="2581161" y="1011050"/>
                  <a:pt x="2581180" y="1009983"/>
                </a:cubicBezTo>
                <a:cubicBezTo>
                  <a:pt x="2581209" y="1008917"/>
                  <a:pt x="2567302" y="1001725"/>
                  <a:pt x="2550271" y="994010"/>
                </a:cubicBezTo>
                <a:cubicBezTo>
                  <a:pt x="2510543" y="975989"/>
                  <a:pt x="2443325" y="970436"/>
                  <a:pt x="2425208" y="983685"/>
                </a:cubicBezTo>
                <a:close/>
                <a:moveTo>
                  <a:pt x="1149401" y="986123"/>
                </a:moveTo>
                <a:cubicBezTo>
                  <a:pt x="1138199" y="988476"/>
                  <a:pt x="1134047" y="995029"/>
                  <a:pt x="1137704" y="1004573"/>
                </a:cubicBezTo>
                <a:lnTo>
                  <a:pt x="1143391" y="1019375"/>
                </a:lnTo>
                <a:lnTo>
                  <a:pt x="1128884" y="1007335"/>
                </a:lnTo>
                <a:cubicBezTo>
                  <a:pt x="1119835" y="999820"/>
                  <a:pt x="1114377" y="999106"/>
                  <a:pt x="1114377" y="1005430"/>
                </a:cubicBezTo>
                <a:cubicBezTo>
                  <a:pt x="1114377" y="1025281"/>
                  <a:pt x="1136533" y="1028814"/>
                  <a:pt x="1149534" y="1011041"/>
                </a:cubicBezTo>
                <a:lnTo>
                  <a:pt x="1162755" y="992962"/>
                </a:lnTo>
                <a:lnTo>
                  <a:pt x="1171756" y="1007202"/>
                </a:lnTo>
                <a:cubicBezTo>
                  <a:pt x="1176709" y="1015032"/>
                  <a:pt x="1180757" y="1017156"/>
                  <a:pt x="1180757" y="1011917"/>
                </a:cubicBezTo>
                <a:cubicBezTo>
                  <a:pt x="1180757" y="993991"/>
                  <a:pt x="1166765" y="982485"/>
                  <a:pt x="1149401" y="986123"/>
                </a:cubicBezTo>
                <a:close/>
                <a:moveTo>
                  <a:pt x="1684096" y="985085"/>
                </a:moveTo>
                <a:cubicBezTo>
                  <a:pt x="1690964" y="987838"/>
                  <a:pt x="1699184" y="987495"/>
                  <a:pt x="1702346" y="984333"/>
                </a:cubicBezTo>
                <a:cubicBezTo>
                  <a:pt x="1705508" y="981170"/>
                  <a:pt x="1699889" y="978922"/>
                  <a:pt x="1689849" y="979332"/>
                </a:cubicBezTo>
                <a:cubicBezTo>
                  <a:pt x="1678753" y="979789"/>
                  <a:pt x="1676495" y="982047"/>
                  <a:pt x="1684096" y="985085"/>
                </a:cubicBezTo>
                <a:close/>
                <a:moveTo>
                  <a:pt x="1937233" y="987800"/>
                </a:moveTo>
                <a:cubicBezTo>
                  <a:pt x="1914411" y="997153"/>
                  <a:pt x="1901228" y="1022775"/>
                  <a:pt x="1914897" y="1031224"/>
                </a:cubicBezTo>
                <a:cubicBezTo>
                  <a:pt x="1919907" y="1034320"/>
                  <a:pt x="1924069" y="1029100"/>
                  <a:pt x="1924145" y="1019623"/>
                </a:cubicBezTo>
                <a:lnTo>
                  <a:pt x="1924298" y="1002392"/>
                </a:lnTo>
                <a:lnTo>
                  <a:pt x="1933527" y="1016679"/>
                </a:lnTo>
                <a:lnTo>
                  <a:pt x="1942757" y="1030967"/>
                </a:lnTo>
                <a:lnTo>
                  <a:pt x="1943662" y="1011917"/>
                </a:lnTo>
                <a:cubicBezTo>
                  <a:pt x="1944148" y="1001439"/>
                  <a:pt x="1946720" y="998230"/>
                  <a:pt x="1949358" y="1004773"/>
                </a:cubicBezTo>
                <a:cubicBezTo>
                  <a:pt x="1952006" y="1011326"/>
                  <a:pt x="1957959" y="1016679"/>
                  <a:pt x="1962598" y="1016679"/>
                </a:cubicBezTo>
                <a:cubicBezTo>
                  <a:pt x="1967236" y="1016679"/>
                  <a:pt x="1968560" y="1010250"/>
                  <a:pt x="1965550" y="1002392"/>
                </a:cubicBezTo>
                <a:cubicBezTo>
                  <a:pt x="1959464" y="986533"/>
                  <a:pt x="1976733" y="982389"/>
                  <a:pt x="1984410" y="997868"/>
                </a:cubicBezTo>
                <a:cubicBezTo>
                  <a:pt x="1987067" y="1003240"/>
                  <a:pt x="1988144" y="1002163"/>
                  <a:pt x="1986791" y="995486"/>
                </a:cubicBezTo>
                <a:cubicBezTo>
                  <a:pt x="1983715" y="980246"/>
                  <a:pt x="1963369" y="977094"/>
                  <a:pt x="1937233" y="987800"/>
                </a:cubicBezTo>
                <a:close/>
                <a:moveTo>
                  <a:pt x="2168481" y="984933"/>
                </a:moveTo>
                <a:cubicBezTo>
                  <a:pt x="2159680" y="993734"/>
                  <a:pt x="2160499" y="1016679"/>
                  <a:pt x="2169614" y="1016679"/>
                </a:cubicBezTo>
                <a:cubicBezTo>
                  <a:pt x="2173729" y="1016679"/>
                  <a:pt x="2177091" y="1008107"/>
                  <a:pt x="2177091" y="997629"/>
                </a:cubicBezTo>
                <a:cubicBezTo>
                  <a:pt x="2177091" y="976151"/>
                  <a:pt x="2177158" y="976246"/>
                  <a:pt x="2168481" y="984933"/>
                </a:cubicBezTo>
                <a:close/>
                <a:moveTo>
                  <a:pt x="2391547" y="988104"/>
                </a:moveTo>
                <a:cubicBezTo>
                  <a:pt x="2391251" y="995963"/>
                  <a:pt x="2395176" y="1008821"/>
                  <a:pt x="2400252" y="1016679"/>
                </a:cubicBezTo>
                <a:cubicBezTo>
                  <a:pt x="2411501" y="1034091"/>
                  <a:pt x="2411501" y="1019051"/>
                  <a:pt x="2400252" y="992867"/>
                </a:cubicBezTo>
                <a:cubicBezTo>
                  <a:pt x="2394852" y="980303"/>
                  <a:pt x="2391890" y="978684"/>
                  <a:pt x="2391547" y="988104"/>
                </a:cubicBezTo>
                <a:close/>
                <a:moveTo>
                  <a:pt x="1400270" y="995248"/>
                </a:moveTo>
                <a:cubicBezTo>
                  <a:pt x="1400356" y="999173"/>
                  <a:pt x="1403909" y="1007897"/>
                  <a:pt x="1408176" y="1014622"/>
                </a:cubicBezTo>
                <a:cubicBezTo>
                  <a:pt x="1418377" y="1030700"/>
                  <a:pt x="1448067" y="1019061"/>
                  <a:pt x="1441371" y="1001601"/>
                </a:cubicBezTo>
                <a:cubicBezTo>
                  <a:pt x="1436084" y="987838"/>
                  <a:pt x="1400004" y="982256"/>
                  <a:pt x="1400270" y="995248"/>
                </a:cubicBezTo>
                <a:close/>
                <a:moveTo>
                  <a:pt x="2368915" y="1007154"/>
                </a:moveTo>
                <a:cubicBezTo>
                  <a:pt x="2371658" y="1017632"/>
                  <a:pt x="2377288" y="1026204"/>
                  <a:pt x="2381422" y="1026204"/>
                </a:cubicBezTo>
                <a:cubicBezTo>
                  <a:pt x="2385555" y="1026204"/>
                  <a:pt x="2386698" y="1017632"/>
                  <a:pt x="2383965" y="1007154"/>
                </a:cubicBezTo>
                <a:cubicBezTo>
                  <a:pt x="2381221" y="996677"/>
                  <a:pt x="2375592" y="988104"/>
                  <a:pt x="2371458" y="988104"/>
                </a:cubicBezTo>
                <a:cubicBezTo>
                  <a:pt x="2367325" y="988104"/>
                  <a:pt x="2366182" y="996677"/>
                  <a:pt x="2368915" y="1007154"/>
                </a:cubicBezTo>
                <a:close/>
                <a:moveTo>
                  <a:pt x="1882702" y="1015079"/>
                </a:moveTo>
                <a:cubicBezTo>
                  <a:pt x="1884464" y="1022052"/>
                  <a:pt x="1885902" y="1032415"/>
                  <a:pt x="1885902" y="1038092"/>
                </a:cubicBezTo>
                <a:cubicBezTo>
                  <a:pt x="1885902" y="1055780"/>
                  <a:pt x="1898933" y="1036377"/>
                  <a:pt x="1902047" y="1014051"/>
                </a:cubicBezTo>
                <a:lnTo>
                  <a:pt x="1905010" y="992867"/>
                </a:lnTo>
                <a:lnTo>
                  <a:pt x="1896609" y="1005850"/>
                </a:lnTo>
                <a:cubicBezTo>
                  <a:pt x="1891989" y="1012993"/>
                  <a:pt x="1886245" y="1015136"/>
                  <a:pt x="1883855" y="1010612"/>
                </a:cubicBezTo>
                <a:cubicBezTo>
                  <a:pt x="1881464" y="1006088"/>
                  <a:pt x="1880940" y="1008097"/>
                  <a:pt x="1882702" y="1015079"/>
                </a:cubicBezTo>
                <a:close/>
                <a:moveTo>
                  <a:pt x="2099329" y="1021594"/>
                </a:moveTo>
                <a:lnTo>
                  <a:pt x="2092366" y="1049322"/>
                </a:lnTo>
                <a:lnTo>
                  <a:pt x="2086023" y="1031253"/>
                </a:lnTo>
                <a:cubicBezTo>
                  <a:pt x="2082537" y="1021309"/>
                  <a:pt x="2077088" y="1017384"/>
                  <a:pt x="2073907" y="1022528"/>
                </a:cubicBezTo>
                <a:cubicBezTo>
                  <a:pt x="2070735" y="1027671"/>
                  <a:pt x="2072221" y="1038101"/>
                  <a:pt x="2077212" y="1045712"/>
                </a:cubicBezTo>
                <a:lnTo>
                  <a:pt x="2086289" y="1059542"/>
                </a:lnTo>
                <a:lnTo>
                  <a:pt x="2098958" y="1043026"/>
                </a:lnTo>
                <a:cubicBezTo>
                  <a:pt x="2105920" y="1033939"/>
                  <a:pt x="2114417" y="1029291"/>
                  <a:pt x="2117827" y="1032701"/>
                </a:cubicBezTo>
                <a:cubicBezTo>
                  <a:pt x="2127104" y="1041978"/>
                  <a:pt x="2125028" y="1023480"/>
                  <a:pt x="2115007" y="1007650"/>
                </a:cubicBezTo>
                <a:lnTo>
                  <a:pt x="2106282" y="993858"/>
                </a:lnTo>
                <a:lnTo>
                  <a:pt x="2099329" y="1021594"/>
                </a:lnTo>
                <a:close/>
                <a:moveTo>
                  <a:pt x="1066752" y="1016118"/>
                </a:moveTo>
                <a:cubicBezTo>
                  <a:pt x="1066752" y="1021051"/>
                  <a:pt x="1071039" y="1027729"/>
                  <a:pt x="1076277" y="1030967"/>
                </a:cubicBezTo>
                <a:cubicBezTo>
                  <a:pt x="1081516" y="1034206"/>
                  <a:pt x="1085869" y="1031243"/>
                  <a:pt x="1085945" y="1024385"/>
                </a:cubicBezTo>
                <a:lnTo>
                  <a:pt x="1086098" y="1011917"/>
                </a:lnTo>
                <a:lnTo>
                  <a:pt x="1094956" y="1025928"/>
                </a:lnTo>
                <a:cubicBezTo>
                  <a:pt x="1099833" y="1033634"/>
                  <a:pt x="1106624" y="1037139"/>
                  <a:pt x="1110053" y="1033710"/>
                </a:cubicBezTo>
                <a:cubicBezTo>
                  <a:pt x="1113482" y="1030281"/>
                  <a:pt x="1113463" y="1022899"/>
                  <a:pt x="1110005" y="1017318"/>
                </a:cubicBezTo>
                <a:cubicBezTo>
                  <a:pt x="1102262" y="1004773"/>
                  <a:pt x="1066752" y="1003792"/>
                  <a:pt x="1066752" y="1016118"/>
                </a:cubicBezTo>
                <a:close/>
                <a:moveTo>
                  <a:pt x="1295352" y="1025643"/>
                </a:moveTo>
                <a:cubicBezTo>
                  <a:pt x="1295352" y="1035815"/>
                  <a:pt x="1299020" y="1046397"/>
                  <a:pt x="1303506" y="1049169"/>
                </a:cubicBezTo>
                <a:cubicBezTo>
                  <a:pt x="1307983" y="1051941"/>
                  <a:pt x="1309630" y="1043616"/>
                  <a:pt x="1307154" y="1030681"/>
                </a:cubicBezTo>
                <a:cubicBezTo>
                  <a:pt x="1301782" y="1002573"/>
                  <a:pt x="1295352" y="999830"/>
                  <a:pt x="1295352" y="1025643"/>
                </a:cubicBezTo>
                <a:close/>
                <a:moveTo>
                  <a:pt x="1335996" y="1016918"/>
                </a:moveTo>
                <a:cubicBezTo>
                  <a:pt x="1322213" y="1022461"/>
                  <a:pt x="1316698" y="1030634"/>
                  <a:pt x="1320346" y="1040130"/>
                </a:cubicBezTo>
                <a:cubicBezTo>
                  <a:pt x="1323432" y="1048188"/>
                  <a:pt x="1328109" y="1054780"/>
                  <a:pt x="1330728" y="1054780"/>
                </a:cubicBezTo>
                <a:cubicBezTo>
                  <a:pt x="1333348" y="1054780"/>
                  <a:pt x="1333024" y="1048350"/>
                  <a:pt x="1330004" y="1040492"/>
                </a:cubicBezTo>
                <a:cubicBezTo>
                  <a:pt x="1326995" y="1032634"/>
                  <a:pt x="1328680" y="1026204"/>
                  <a:pt x="1333748" y="1026204"/>
                </a:cubicBezTo>
                <a:cubicBezTo>
                  <a:pt x="1338825" y="1026204"/>
                  <a:pt x="1343044" y="1031567"/>
                  <a:pt x="1343120" y="1038111"/>
                </a:cubicBezTo>
                <a:cubicBezTo>
                  <a:pt x="1343225" y="1046045"/>
                  <a:pt x="1346349" y="1045254"/>
                  <a:pt x="1352502" y="1035729"/>
                </a:cubicBezTo>
                <a:lnTo>
                  <a:pt x="1361732" y="1021442"/>
                </a:lnTo>
                <a:lnTo>
                  <a:pt x="1361885" y="1033910"/>
                </a:lnTo>
                <a:cubicBezTo>
                  <a:pt x="1361961" y="1040768"/>
                  <a:pt x="1366123" y="1043845"/>
                  <a:pt x="1371133" y="1040749"/>
                </a:cubicBezTo>
                <a:cubicBezTo>
                  <a:pt x="1380658" y="1034863"/>
                  <a:pt x="1374038" y="1006707"/>
                  <a:pt x="1363390" y="1007755"/>
                </a:cubicBezTo>
                <a:cubicBezTo>
                  <a:pt x="1360018" y="1008088"/>
                  <a:pt x="1347692" y="1012212"/>
                  <a:pt x="1335996" y="1016918"/>
                </a:cubicBezTo>
                <a:close/>
                <a:moveTo>
                  <a:pt x="2305002" y="1026204"/>
                </a:moveTo>
                <a:cubicBezTo>
                  <a:pt x="2310613" y="1036682"/>
                  <a:pt x="2317337" y="1045254"/>
                  <a:pt x="2319957" y="1045254"/>
                </a:cubicBezTo>
                <a:cubicBezTo>
                  <a:pt x="2322576" y="1045254"/>
                  <a:pt x="2320138" y="1036682"/>
                  <a:pt x="2314527" y="1026204"/>
                </a:cubicBezTo>
                <a:cubicBezTo>
                  <a:pt x="2308917" y="1015727"/>
                  <a:pt x="2302193" y="1007154"/>
                  <a:pt x="2299573" y="1007154"/>
                </a:cubicBezTo>
                <a:cubicBezTo>
                  <a:pt x="2296954" y="1007154"/>
                  <a:pt x="2299392" y="1015727"/>
                  <a:pt x="2305002" y="1026204"/>
                </a:cubicBezTo>
                <a:close/>
                <a:moveTo>
                  <a:pt x="1011260" y="1023499"/>
                </a:moveTo>
                <a:cubicBezTo>
                  <a:pt x="995848" y="1026433"/>
                  <a:pt x="990838" y="1032253"/>
                  <a:pt x="994801" y="1042597"/>
                </a:cubicBezTo>
                <a:lnTo>
                  <a:pt x="1000516" y="1057475"/>
                </a:lnTo>
                <a:lnTo>
                  <a:pt x="985609" y="1045102"/>
                </a:lnTo>
                <a:lnTo>
                  <a:pt x="970693" y="1032729"/>
                </a:lnTo>
                <a:lnTo>
                  <a:pt x="959196" y="1044321"/>
                </a:lnTo>
                <a:lnTo>
                  <a:pt x="947690" y="1055903"/>
                </a:lnTo>
                <a:lnTo>
                  <a:pt x="964359" y="1049560"/>
                </a:lnTo>
                <a:cubicBezTo>
                  <a:pt x="973531" y="1046074"/>
                  <a:pt x="981027" y="1047607"/>
                  <a:pt x="981027" y="1052970"/>
                </a:cubicBezTo>
                <a:cubicBezTo>
                  <a:pt x="981027" y="1058332"/>
                  <a:pt x="975674" y="1064628"/>
                  <a:pt x="969121" y="1066971"/>
                </a:cubicBezTo>
                <a:cubicBezTo>
                  <a:pt x="962196" y="1069438"/>
                  <a:pt x="960749" y="1074753"/>
                  <a:pt x="965664" y="1079668"/>
                </a:cubicBezTo>
                <a:cubicBezTo>
                  <a:pt x="970579" y="1084583"/>
                  <a:pt x="975893" y="1083135"/>
                  <a:pt x="978360" y="1076211"/>
                </a:cubicBezTo>
                <a:cubicBezTo>
                  <a:pt x="980704" y="1069667"/>
                  <a:pt x="988686" y="1064305"/>
                  <a:pt x="996106" y="1064305"/>
                </a:cubicBezTo>
                <a:cubicBezTo>
                  <a:pt x="1003535" y="1064305"/>
                  <a:pt x="1009945" y="1056808"/>
                  <a:pt x="1010355" y="1047636"/>
                </a:cubicBezTo>
                <a:cubicBezTo>
                  <a:pt x="1010803" y="1037682"/>
                  <a:pt x="1013041" y="1035758"/>
                  <a:pt x="1015908" y="1042873"/>
                </a:cubicBezTo>
                <a:cubicBezTo>
                  <a:pt x="1018556" y="1049426"/>
                  <a:pt x="1027862" y="1054437"/>
                  <a:pt x="1036587" y="1054027"/>
                </a:cubicBezTo>
                <a:cubicBezTo>
                  <a:pt x="1045607" y="1053598"/>
                  <a:pt x="1047550" y="1051274"/>
                  <a:pt x="1041092" y="1048645"/>
                </a:cubicBezTo>
                <a:cubicBezTo>
                  <a:pt x="1034844" y="1046102"/>
                  <a:pt x="1032081" y="1037873"/>
                  <a:pt x="1034967" y="1030348"/>
                </a:cubicBezTo>
                <a:cubicBezTo>
                  <a:pt x="1037854" y="1022833"/>
                  <a:pt x="1038682" y="1017261"/>
                  <a:pt x="1036815" y="1017975"/>
                </a:cubicBezTo>
                <a:cubicBezTo>
                  <a:pt x="1034948" y="1018689"/>
                  <a:pt x="1023442" y="1021175"/>
                  <a:pt x="1011260" y="1023499"/>
                </a:cubicBezTo>
                <a:close/>
                <a:moveTo>
                  <a:pt x="1802559" y="1036025"/>
                </a:moveTo>
                <a:cubicBezTo>
                  <a:pt x="1790767" y="1040768"/>
                  <a:pt x="1780851" y="1052284"/>
                  <a:pt x="1780527" y="1061618"/>
                </a:cubicBezTo>
                <a:lnTo>
                  <a:pt x="1779918" y="1078592"/>
                </a:lnTo>
                <a:lnTo>
                  <a:pt x="1770793" y="1055780"/>
                </a:lnTo>
                <a:cubicBezTo>
                  <a:pt x="1765773" y="1043226"/>
                  <a:pt x="1759268" y="1035358"/>
                  <a:pt x="1756334" y="1038292"/>
                </a:cubicBezTo>
                <a:cubicBezTo>
                  <a:pt x="1753410" y="1041225"/>
                  <a:pt x="1755858" y="1052684"/>
                  <a:pt x="1761782" y="1063752"/>
                </a:cubicBezTo>
                <a:cubicBezTo>
                  <a:pt x="1773165" y="1085031"/>
                  <a:pt x="1790652" y="1082135"/>
                  <a:pt x="1790652" y="1058980"/>
                </a:cubicBezTo>
                <a:cubicBezTo>
                  <a:pt x="1790652" y="1051427"/>
                  <a:pt x="1795196" y="1045254"/>
                  <a:pt x="1800739" y="1045254"/>
                </a:cubicBezTo>
                <a:cubicBezTo>
                  <a:pt x="1806283" y="1045254"/>
                  <a:pt x="1808540" y="1048950"/>
                  <a:pt x="1805750" y="1053465"/>
                </a:cubicBezTo>
                <a:cubicBezTo>
                  <a:pt x="1802959" y="1057980"/>
                  <a:pt x="1809188" y="1061199"/>
                  <a:pt x="1819599" y="1060609"/>
                </a:cubicBezTo>
                <a:cubicBezTo>
                  <a:pt x="1830010" y="1060018"/>
                  <a:pt x="1838468" y="1056323"/>
                  <a:pt x="1838401" y="1052398"/>
                </a:cubicBezTo>
                <a:cubicBezTo>
                  <a:pt x="1838335" y="1048474"/>
                  <a:pt x="1838277" y="1040968"/>
                  <a:pt x="1838277" y="1035729"/>
                </a:cubicBezTo>
                <a:cubicBezTo>
                  <a:pt x="1838277" y="1024423"/>
                  <a:pt x="1831277" y="1024480"/>
                  <a:pt x="1802559" y="1036025"/>
                </a:cubicBezTo>
                <a:close/>
                <a:moveTo>
                  <a:pt x="2044389" y="1032815"/>
                </a:moveTo>
                <a:cubicBezTo>
                  <a:pt x="2033006" y="1044197"/>
                  <a:pt x="2038245" y="1064305"/>
                  <a:pt x="2052590" y="1064305"/>
                </a:cubicBezTo>
                <a:cubicBezTo>
                  <a:pt x="2060448" y="1064305"/>
                  <a:pt x="2066877" y="1058132"/>
                  <a:pt x="2066877" y="1050579"/>
                </a:cubicBezTo>
                <a:cubicBezTo>
                  <a:pt x="2066877" y="1034663"/>
                  <a:pt x="2053285" y="1023928"/>
                  <a:pt x="2044389" y="1032815"/>
                </a:cubicBezTo>
                <a:close/>
                <a:moveTo>
                  <a:pt x="2250234" y="1040406"/>
                </a:moveTo>
                <a:cubicBezTo>
                  <a:pt x="2233203" y="1047807"/>
                  <a:pt x="2219211" y="1059428"/>
                  <a:pt x="2219135" y="1066229"/>
                </a:cubicBezTo>
                <a:lnTo>
                  <a:pt x="2218982" y="1078592"/>
                </a:lnTo>
                <a:lnTo>
                  <a:pt x="2210124" y="1064581"/>
                </a:lnTo>
                <a:cubicBezTo>
                  <a:pt x="2205247" y="1056875"/>
                  <a:pt x="2199123" y="1052713"/>
                  <a:pt x="2196503" y="1055332"/>
                </a:cubicBezTo>
                <a:cubicBezTo>
                  <a:pt x="2186407" y="1065428"/>
                  <a:pt x="2207314" y="1083688"/>
                  <a:pt x="2222364" y="1077916"/>
                </a:cubicBezTo>
                <a:cubicBezTo>
                  <a:pt x="2231089" y="1074572"/>
                  <a:pt x="2235851" y="1068000"/>
                  <a:pt x="2232946" y="1063304"/>
                </a:cubicBezTo>
                <a:cubicBezTo>
                  <a:pt x="2230050" y="1058618"/>
                  <a:pt x="2231860" y="1054780"/>
                  <a:pt x="2236975" y="1054780"/>
                </a:cubicBezTo>
                <a:cubicBezTo>
                  <a:pt x="2242080" y="1054780"/>
                  <a:pt x="2248424" y="1060142"/>
                  <a:pt x="2251072" y="1066686"/>
                </a:cubicBezTo>
                <a:cubicBezTo>
                  <a:pt x="2253710" y="1073239"/>
                  <a:pt x="2256282" y="1070019"/>
                  <a:pt x="2256768" y="1059542"/>
                </a:cubicBezTo>
                <a:lnTo>
                  <a:pt x="2257673" y="1040492"/>
                </a:lnTo>
                <a:lnTo>
                  <a:pt x="2265426" y="1052722"/>
                </a:lnTo>
                <a:cubicBezTo>
                  <a:pt x="2275627" y="1068800"/>
                  <a:pt x="2305317" y="1057161"/>
                  <a:pt x="2298621" y="1039701"/>
                </a:cubicBezTo>
                <a:cubicBezTo>
                  <a:pt x="2292334" y="1023328"/>
                  <a:pt x="2289439" y="1023366"/>
                  <a:pt x="2250234" y="1040406"/>
                </a:cubicBezTo>
                <a:close/>
                <a:moveTo>
                  <a:pt x="1231059" y="1042454"/>
                </a:moveTo>
                <a:cubicBezTo>
                  <a:pt x="1209180" y="1046664"/>
                  <a:pt x="1202065" y="1068029"/>
                  <a:pt x="1219048" y="1078525"/>
                </a:cubicBezTo>
                <a:cubicBezTo>
                  <a:pt x="1224696" y="1082021"/>
                  <a:pt x="1225887" y="1077487"/>
                  <a:pt x="1222020" y="1067181"/>
                </a:cubicBezTo>
                <a:lnTo>
                  <a:pt x="1215590" y="1050017"/>
                </a:lnTo>
                <a:lnTo>
                  <a:pt x="1231659" y="1063085"/>
                </a:lnTo>
                <a:lnTo>
                  <a:pt x="1247727" y="1076163"/>
                </a:lnTo>
                <a:lnTo>
                  <a:pt x="1248394" y="1058323"/>
                </a:lnTo>
                <a:lnTo>
                  <a:pt x="1249070" y="1040492"/>
                </a:lnTo>
                <a:lnTo>
                  <a:pt x="1257252" y="1059542"/>
                </a:lnTo>
                <a:lnTo>
                  <a:pt x="1265434" y="1078592"/>
                </a:lnTo>
                <a:lnTo>
                  <a:pt x="1266111" y="1057161"/>
                </a:lnTo>
                <a:cubicBezTo>
                  <a:pt x="1266473" y="1045369"/>
                  <a:pt x="1263558" y="1036311"/>
                  <a:pt x="1259634" y="1037025"/>
                </a:cubicBezTo>
                <a:cubicBezTo>
                  <a:pt x="1255709" y="1037739"/>
                  <a:pt x="1242851" y="1040178"/>
                  <a:pt x="1231059" y="1042454"/>
                </a:cubicBezTo>
                <a:close/>
                <a:moveTo>
                  <a:pt x="2508409" y="1047493"/>
                </a:moveTo>
                <a:cubicBezTo>
                  <a:pt x="2505828" y="1051674"/>
                  <a:pt x="2499751" y="1052646"/>
                  <a:pt x="2494921" y="1049655"/>
                </a:cubicBezTo>
                <a:cubicBezTo>
                  <a:pt x="2490083" y="1046664"/>
                  <a:pt x="2478596" y="1048607"/>
                  <a:pt x="2469385" y="1053970"/>
                </a:cubicBezTo>
                <a:cubicBezTo>
                  <a:pt x="2460174" y="1059342"/>
                  <a:pt x="2456926" y="1063923"/>
                  <a:pt x="2462165" y="1064162"/>
                </a:cubicBezTo>
                <a:cubicBezTo>
                  <a:pt x="2467404" y="1064400"/>
                  <a:pt x="2465385" y="1068581"/>
                  <a:pt x="2457679" y="1073458"/>
                </a:cubicBezTo>
                <a:cubicBezTo>
                  <a:pt x="2449973" y="1078335"/>
                  <a:pt x="2446144" y="1084793"/>
                  <a:pt x="2449173" y="1087822"/>
                </a:cubicBezTo>
                <a:cubicBezTo>
                  <a:pt x="2457641" y="1096299"/>
                  <a:pt x="2486568" y="1082497"/>
                  <a:pt x="2480596" y="1072829"/>
                </a:cubicBezTo>
                <a:cubicBezTo>
                  <a:pt x="2477700" y="1068143"/>
                  <a:pt x="2479872" y="1064305"/>
                  <a:pt x="2485416" y="1064305"/>
                </a:cubicBezTo>
                <a:cubicBezTo>
                  <a:pt x="2490959" y="1064305"/>
                  <a:pt x="2495502" y="1067629"/>
                  <a:pt x="2495502" y="1071696"/>
                </a:cubicBezTo>
                <a:cubicBezTo>
                  <a:pt x="2495502" y="1075763"/>
                  <a:pt x="2512352" y="1077487"/>
                  <a:pt x="2532945" y="1075525"/>
                </a:cubicBezTo>
                <a:lnTo>
                  <a:pt x="2570388" y="1071953"/>
                </a:lnTo>
                <a:lnTo>
                  <a:pt x="2564835" y="1057494"/>
                </a:lnTo>
                <a:lnTo>
                  <a:pt x="2559291" y="1043035"/>
                </a:lnTo>
                <a:lnTo>
                  <a:pt x="2580599" y="1054446"/>
                </a:lnTo>
                <a:cubicBezTo>
                  <a:pt x="2592324" y="1060714"/>
                  <a:pt x="2603821" y="1063933"/>
                  <a:pt x="2606164" y="1061599"/>
                </a:cubicBezTo>
                <a:cubicBezTo>
                  <a:pt x="2608498" y="1059256"/>
                  <a:pt x="2598487" y="1052541"/>
                  <a:pt x="2583914" y="1046683"/>
                </a:cubicBezTo>
                <a:cubicBezTo>
                  <a:pt x="2554977" y="1035034"/>
                  <a:pt x="2515848" y="1035453"/>
                  <a:pt x="2508409" y="1047493"/>
                </a:cubicBezTo>
                <a:close/>
                <a:moveTo>
                  <a:pt x="1452277" y="1053436"/>
                </a:moveTo>
                <a:cubicBezTo>
                  <a:pt x="1442933" y="1062781"/>
                  <a:pt x="1468222" y="1090917"/>
                  <a:pt x="1483366" y="1088022"/>
                </a:cubicBezTo>
                <a:cubicBezTo>
                  <a:pt x="1492587" y="1086260"/>
                  <a:pt x="1502283" y="1084421"/>
                  <a:pt x="1504902" y="1083936"/>
                </a:cubicBezTo>
                <a:cubicBezTo>
                  <a:pt x="1507522" y="1083459"/>
                  <a:pt x="1503236" y="1078906"/>
                  <a:pt x="1495377" y="1073830"/>
                </a:cubicBezTo>
                <a:lnTo>
                  <a:pt x="1481090" y="1064600"/>
                </a:lnTo>
                <a:lnTo>
                  <a:pt x="1497759" y="1064447"/>
                </a:lnTo>
                <a:cubicBezTo>
                  <a:pt x="1506931" y="1064371"/>
                  <a:pt x="1514427" y="1068457"/>
                  <a:pt x="1514427" y="1073534"/>
                </a:cubicBezTo>
                <a:cubicBezTo>
                  <a:pt x="1514427" y="1078602"/>
                  <a:pt x="1520590" y="1080392"/>
                  <a:pt x="1528115" y="1077506"/>
                </a:cubicBezTo>
                <a:cubicBezTo>
                  <a:pt x="1554299" y="1067457"/>
                  <a:pt x="1532849" y="1049588"/>
                  <a:pt x="1494615" y="1049588"/>
                </a:cubicBezTo>
                <a:cubicBezTo>
                  <a:pt x="1473441" y="1049588"/>
                  <a:pt x="1454391" y="1051312"/>
                  <a:pt x="1452277" y="1053436"/>
                </a:cubicBezTo>
                <a:close/>
                <a:moveTo>
                  <a:pt x="1964112" y="1059904"/>
                </a:moveTo>
                <a:cubicBezTo>
                  <a:pt x="1957349" y="1067562"/>
                  <a:pt x="1944081" y="1073830"/>
                  <a:pt x="1934604" y="1073830"/>
                </a:cubicBezTo>
                <a:cubicBezTo>
                  <a:pt x="1925136" y="1073830"/>
                  <a:pt x="1912315" y="1083469"/>
                  <a:pt x="1906115" y="1095261"/>
                </a:cubicBezTo>
                <a:cubicBezTo>
                  <a:pt x="1899914" y="1107053"/>
                  <a:pt x="1896980" y="1109196"/>
                  <a:pt x="1899599" y="1100023"/>
                </a:cubicBezTo>
                <a:cubicBezTo>
                  <a:pt x="1902209" y="1090851"/>
                  <a:pt x="1900457" y="1083355"/>
                  <a:pt x="1895694" y="1083355"/>
                </a:cubicBezTo>
                <a:cubicBezTo>
                  <a:pt x="1882369" y="1083355"/>
                  <a:pt x="1876825" y="1097232"/>
                  <a:pt x="1884912" y="1110329"/>
                </a:cubicBezTo>
                <a:cubicBezTo>
                  <a:pt x="1894618" y="1126036"/>
                  <a:pt x="1923964" y="1114006"/>
                  <a:pt x="1924145" y="1094242"/>
                </a:cubicBezTo>
                <a:lnTo>
                  <a:pt x="1924298" y="1078592"/>
                </a:lnTo>
                <a:lnTo>
                  <a:pt x="1931632" y="1090136"/>
                </a:lnTo>
                <a:cubicBezTo>
                  <a:pt x="1941805" y="1106148"/>
                  <a:pt x="1981114" y="1094242"/>
                  <a:pt x="1981295" y="1075096"/>
                </a:cubicBezTo>
                <a:lnTo>
                  <a:pt x="1981448" y="1059542"/>
                </a:lnTo>
                <a:lnTo>
                  <a:pt x="1990677" y="1073830"/>
                </a:lnTo>
                <a:cubicBezTo>
                  <a:pt x="2001126" y="1089993"/>
                  <a:pt x="2003089" y="1082907"/>
                  <a:pt x="1994421" y="1060323"/>
                </a:cubicBezTo>
                <a:cubicBezTo>
                  <a:pt x="1987344" y="1041873"/>
                  <a:pt x="1980095" y="1041778"/>
                  <a:pt x="1964112" y="1059904"/>
                </a:cubicBezTo>
                <a:close/>
                <a:moveTo>
                  <a:pt x="2533602" y="1054780"/>
                </a:moveTo>
                <a:cubicBezTo>
                  <a:pt x="2533602" y="1060018"/>
                  <a:pt x="2537889" y="1064305"/>
                  <a:pt x="2543127" y="1064305"/>
                </a:cubicBezTo>
                <a:cubicBezTo>
                  <a:pt x="2548366" y="1064305"/>
                  <a:pt x="2552652" y="1060018"/>
                  <a:pt x="2552652" y="1054780"/>
                </a:cubicBezTo>
                <a:cubicBezTo>
                  <a:pt x="2552652" y="1049541"/>
                  <a:pt x="2548366" y="1045254"/>
                  <a:pt x="2543127" y="1045254"/>
                </a:cubicBezTo>
                <a:cubicBezTo>
                  <a:pt x="2537889" y="1045254"/>
                  <a:pt x="2533602" y="1049541"/>
                  <a:pt x="2533602" y="1054780"/>
                </a:cubicBezTo>
                <a:close/>
                <a:moveTo>
                  <a:pt x="901256" y="1062380"/>
                </a:moveTo>
                <a:cubicBezTo>
                  <a:pt x="898674" y="1066562"/>
                  <a:pt x="900389" y="1076163"/>
                  <a:pt x="905056" y="1083726"/>
                </a:cubicBezTo>
                <a:lnTo>
                  <a:pt x="913562" y="1097480"/>
                </a:lnTo>
                <a:lnTo>
                  <a:pt x="924554" y="1086488"/>
                </a:lnTo>
                <a:cubicBezTo>
                  <a:pt x="930602" y="1080440"/>
                  <a:pt x="932669" y="1070829"/>
                  <a:pt x="929154" y="1065133"/>
                </a:cubicBezTo>
                <a:cubicBezTo>
                  <a:pt x="921630" y="1052960"/>
                  <a:pt x="907914" y="1051608"/>
                  <a:pt x="901256" y="1062380"/>
                </a:cubicBezTo>
                <a:close/>
                <a:moveTo>
                  <a:pt x="1467555" y="1069858"/>
                </a:moveTo>
                <a:cubicBezTo>
                  <a:pt x="1468012" y="1080954"/>
                  <a:pt x="1470269" y="1083212"/>
                  <a:pt x="1473308" y="1075620"/>
                </a:cubicBezTo>
                <a:cubicBezTo>
                  <a:pt x="1476061" y="1068743"/>
                  <a:pt x="1475718" y="1060523"/>
                  <a:pt x="1472556" y="1057361"/>
                </a:cubicBezTo>
                <a:cubicBezTo>
                  <a:pt x="1469393" y="1054199"/>
                  <a:pt x="1467145" y="1059818"/>
                  <a:pt x="1467555" y="1069858"/>
                </a:cubicBezTo>
                <a:close/>
                <a:moveTo>
                  <a:pt x="2415721" y="1067791"/>
                </a:moveTo>
                <a:lnTo>
                  <a:pt x="2388337" y="1079030"/>
                </a:lnTo>
                <a:lnTo>
                  <a:pt x="2401757" y="1090174"/>
                </a:lnTo>
                <a:cubicBezTo>
                  <a:pt x="2410425" y="1097366"/>
                  <a:pt x="2420131" y="1098185"/>
                  <a:pt x="2429151" y="1092479"/>
                </a:cubicBezTo>
                <a:cubicBezTo>
                  <a:pt x="2436829" y="1087622"/>
                  <a:pt x="2438829" y="1083516"/>
                  <a:pt x="2433590" y="1083355"/>
                </a:cubicBezTo>
                <a:cubicBezTo>
                  <a:pt x="2428351" y="1083193"/>
                  <a:pt x="2430371" y="1079078"/>
                  <a:pt x="2438076" y="1074201"/>
                </a:cubicBezTo>
                <a:cubicBezTo>
                  <a:pt x="2460679" y="1059904"/>
                  <a:pt x="2445515" y="1055551"/>
                  <a:pt x="2415721" y="1067791"/>
                </a:cubicBezTo>
                <a:close/>
                <a:moveTo>
                  <a:pt x="841905" y="1072191"/>
                </a:moveTo>
                <a:cubicBezTo>
                  <a:pt x="844582" y="1076535"/>
                  <a:pt x="828770" y="1087403"/>
                  <a:pt x="806748" y="1096337"/>
                </a:cubicBezTo>
                <a:cubicBezTo>
                  <a:pt x="708993" y="1136037"/>
                  <a:pt x="678656" y="1159936"/>
                  <a:pt x="716709" y="1167270"/>
                </a:cubicBezTo>
                <a:lnTo>
                  <a:pt x="733377" y="1170480"/>
                </a:lnTo>
                <a:lnTo>
                  <a:pt x="734044" y="1148344"/>
                </a:lnTo>
                <a:lnTo>
                  <a:pt x="734720" y="1126217"/>
                </a:lnTo>
                <a:lnTo>
                  <a:pt x="742902" y="1145267"/>
                </a:lnTo>
                <a:lnTo>
                  <a:pt x="751084" y="1164317"/>
                </a:lnTo>
                <a:lnTo>
                  <a:pt x="751904" y="1145267"/>
                </a:lnTo>
                <a:lnTo>
                  <a:pt x="752723" y="1126217"/>
                </a:lnTo>
                <a:lnTo>
                  <a:pt x="761952" y="1140505"/>
                </a:lnTo>
                <a:lnTo>
                  <a:pt x="771182" y="1154792"/>
                </a:lnTo>
                <a:lnTo>
                  <a:pt x="771477" y="1135742"/>
                </a:lnTo>
                <a:lnTo>
                  <a:pt x="771773" y="1116692"/>
                </a:lnTo>
                <a:lnTo>
                  <a:pt x="781002" y="1130980"/>
                </a:lnTo>
                <a:lnTo>
                  <a:pt x="790232" y="1145267"/>
                </a:lnTo>
                <a:lnTo>
                  <a:pt x="790527" y="1126217"/>
                </a:lnTo>
                <a:cubicBezTo>
                  <a:pt x="790718" y="1113606"/>
                  <a:pt x="793299" y="1111072"/>
                  <a:pt x="798157" y="1118711"/>
                </a:cubicBezTo>
                <a:cubicBezTo>
                  <a:pt x="808330" y="1134723"/>
                  <a:pt x="847639" y="1122817"/>
                  <a:pt x="847820" y="1103671"/>
                </a:cubicBezTo>
                <a:lnTo>
                  <a:pt x="847973" y="1088117"/>
                </a:lnTo>
                <a:lnTo>
                  <a:pt x="858250" y="1102405"/>
                </a:lnTo>
                <a:lnTo>
                  <a:pt x="868528" y="1116692"/>
                </a:lnTo>
                <a:lnTo>
                  <a:pt x="862860" y="1099242"/>
                </a:lnTo>
                <a:cubicBezTo>
                  <a:pt x="859746" y="1089651"/>
                  <a:pt x="857202" y="1077859"/>
                  <a:pt x="857202" y="1073048"/>
                </a:cubicBezTo>
                <a:cubicBezTo>
                  <a:pt x="857202" y="1068238"/>
                  <a:pt x="852659" y="1064305"/>
                  <a:pt x="847115" y="1064305"/>
                </a:cubicBezTo>
                <a:cubicBezTo>
                  <a:pt x="841572" y="1064305"/>
                  <a:pt x="839219" y="1067857"/>
                  <a:pt x="841905" y="1072191"/>
                </a:cubicBezTo>
                <a:close/>
                <a:moveTo>
                  <a:pt x="1085802" y="1072010"/>
                </a:moveTo>
                <a:cubicBezTo>
                  <a:pt x="1085802" y="1076249"/>
                  <a:pt x="1092584" y="1088031"/>
                  <a:pt x="1100871" y="1098204"/>
                </a:cubicBezTo>
                <a:lnTo>
                  <a:pt x="1115930" y="1116692"/>
                </a:lnTo>
                <a:lnTo>
                  <a:pt x="1110396" y="1099242"/>
                </a:lnTo>
                <a:cubicBezTo>
                  <a:pt x="1107348" y="1089651"/>
                  <a:pt x="1104852" y="1077859"/>
                  <a:pt x="1104852" y="1073048"/>
                </a:cubicBezTo>
                <a:cubicBezTo>
                  <a:pt x="1104852" y="1068238"/>
                  <a:pt x="1100566" y="1064305"/>
                  <a:pt x="1095327" y="1064305"/>
                </a:cubicBezTo>
                <a:cubicBezTo>
                  <a:pt x="1090089" y="1064305"/>
                  <a:pt x="1085802" y="1067772"/>
                  <a:pt x="1085802" y="1072010"/>
                </a:cubicBezTo>
                <a:close/>
                <a:moveTo>
                  <a:pt x="1136094" y="1072401"/>
                </a:moveTo>
                <a:lnTo>
                  <a:pt x="1114949" y="1078592"/>
                </a:lnTo>
                <a:lnTo>
                  <a:pt x="1124045" y="1092880"/>
                </a:lnTo>
                <a:lnTo>
                  <a:pt x="1133132" y="1107167"/>
                </a:lnTo>
                <a:lnTo>
                  <a:pt x="1133427" y="1092880"/>
                </a:lnTo>
                <a:lnTo>
                  <a:pt x="1133723" y="1078592"/>
                </a:lnTo>
                <a:lnTo>
                  <a:pt x="1142952" y="1092880"/>
                </a:lnTo>
                <a:lnTo>
                  <a:pt x="1152182" y="1107167"/>
                </a:lnTo>
                <a:lnTo>
                  <a:pt x="1152335" y="1094699"/>
                </a:lnTo>
                <a:cubicBezTo>
                  <a:pt x="1152411" y="1087841"/>
                  <a:pt x="1156764" y="1084879"/>
                  <a:pt x="1162002" y="1088117"/>
                </a:cubicBezTo>
                <a:cubicBezTo>
                  <a:pt x="1167241" y="1091356"/>
                  <a:pt x="1171527" y="1087317"/>
                  <a:pt x="1171527" y="1079154"/>
                </a:cubicBezTo>
                <a:cubicBezTo>
                  <a:pt x="1171527" y="1063295"/>
                  <a:pt x="1168899" y="1062790"/>
                  <a:pt x="1136094" y="1072401"/>
                </a:cubicBezTo>
                <a:close/>
                <a:moveTo>
                  <a:pt x="1648082" y="1069629"/>
                </a:moveTo>
                <a:cubicBezTo>
                  <a:pt x="1647911" y="1075173"/>
                  <a:pt x="1654074" y="1088031"/>
                  <a:pt x="1661760" y="1098204"/>
                </a:cubicBezTo>
                <a:cubicBezTo>
                  <a:pt x="1669456" y="1108367"/>
                  <a:pt x="1675886" y="1112158"/>
                  <a:pt x="1676048" y="1106605"/>
                </a:cubicBezTo>
                <a:cubicBezTo>
                  <a:pt x="1676219" y="1101061"/>
                  <a:pt x="1670056" y="1088203"/>
                  <a:pt x="1662370" y="1078030"/>
                </a:cubicBezTo>
                <a:cubicBezTo>
                  <a:pt x="1654673" y="1067867"/>
                  <a:pt x="1648244" y="1064076"/>
                  <a:pt x="1648082" y="1069629"/>
                </a:cubicBezTo>
                <a:close/>
                <a:moveTo>
                  <a:pt x="1700165" y="1073830"/>
                </a:moveTo>
                <a:cubicBezTo>
                  <a:pt x="1696822" y="1079240"/>
                  <a:pt x="1690097" y="1081202"/>
                  <a:pt x="1685220" y="1078182"/>
                </a:cubicBezTo>
                <a:cubicBezTo>
                  <a:pt x="1680343" y="1075173"/>
                  <a:pt x="1676352" y="1076992"/>
                  <a:pt x="1676352" y="1082231"/>
                </a:cubicBezTo>
                <a:cubicBezTo>
                  <a:pt x="1676352" y="1099585"/>
                  <a:pt x="1695431" y="1103890"/>
                  <a:pt x="1701556" y="1087927"/>
                </a:cubicBezTo>
                <a:lnTo>
                  <a:pt x="1707575" y="1072229"/>
                </a:lnTo>
                <a:lnTo>
                  <a:pt x="1715634" y="1084936"/>
                </a:lnTo>
                <a:cubicBezTo>
                  <a:pt x="1721129" y="1093603"/>
                  <a:pt x="1723730" y="1094032"/>
                  <a:pt x="1723835" y="1086298"/>
                </a:cubicBezTo>
                <a:cubicBezTo>
                  <a:pt x="1724035" y="1070562"/>
                  <a:pt x="1707547" y="1061876"/>
                  <a:pt x="1700165" y="1073830"/>
                </a:cubicBezTo>
                <a:close/>
                <a:moveTo>
                  <a:pt x="406260" y="1080935"/>
                </a:moveTo>
                <a:cubicBezTo>
                  <a:pt x="403155" y="1085964"/>
                  <a:pt x="406765" y="1098204"/>
                  <a:pt x="414290" y="1108148"/>
                </a:cubicBezTo>
                <a:lnTo>
                  <a:pt x="427968" y="1126217"/>
                </a:lnTo>
                <a:lnTo>
                  <a:pt x="428130" y="1111930"/>
                </a:lnTo>
                <a:cubicBezTo>
                  <a:pt x="428349" y="1091584"/>
                  <a:pt x="413071" y="1069924"/>
                  <a:pt x="406260" y="1080935"/>
                </a:cubicBezTo>
                <a:close/>
                <a:moveTo>
                  <a:pt x="2128885" y="1083202"/>
                </a:moveTo>
                <a:cubicBezTo>
                  <a:pt x="2125599" y="1088527"/>
                  <a:pt x="2127695" y="1092880"/>
                  <a:pt x="2133552" y="1092880"/>
                </a:cubicBezTo>
                <a:cubicBezTo>
                  <a:pt x="2139410" y="1092880"/>
                  <a:pt x="2141554" y="1097166"/>
                  <a:pt x="2138315" y="1102405"/>
                </a:cubicBezTo>
                <a:cubicBezTo>
                  <a:pt x="2135076" y="1107643"/>
                  <a:pt x="2136972" y="1111930"/>
                  <a:pt x="2142516" y="1111930"/>
                </a:cubicBezTo>
                <a:cubicBezTo>
                  <a:pt x="2154955" y="1111930"/>
                  <a:pt x="2155898" y="1086517"/>
                  <a:pt x="2143735" y="1079002"/>
                </a:cubicBezTo>
                <a:cubicBezTo>
                  <a:pt x="2138858" y="1075982"/>
                  <a:pt x="2132181" y="1077878"/>
                  <a:pt x="2128885" y="1083202"/>
                </a:cubicBezTo>
                <a:close/>
                <a:moveTo>
                  <a:pt x="1371695" y="1090498"/>
                </a:moveTo>
                <a:cubicBezTo>
                  <a:pt x="1371781" y="1094423"/>
                  <a:pt x="1376467" y="1104071"/>
                  <a:pt x="1382125" y="1111930"/>
                </a:cubicBezTo>
                <a:lnTo>
                  <a:pt x="1392403" y="1126217"/>
                </a:lnTo>
                <a:lnTo>
                  <a:pt x="1386735" y="1108748"/>
                </a:lnTo>
                <a:cubicBezTo>
                  <a:pt x="1382992" y="1097213"/>
                  <a:pt x="1385107" y="1092699"/>
                  <a:pt x="1392974" y="1095451"/>
                </a:cubicBezTo>
                <a:cubicBezTo>
                  <a:pt x="1399527" y="1097747"/>
                  <a:pt x="1403528" y="1107100"/>
                  <a:pt x="1401870" y="1116254"/>
                </a:cubicBezTo>
                <a:cubicBezTo>
                  <a:pt x="1400080" y="1126122"/>
                  <a:pt x="1402985" y="1130332"/>
                  <a:pt x="1409014" y="1126608"/>
                </a:cubicBezTo>
                <a:cubicBezTo>
                  <a:pt x="1424130" y="1117273"/>
                  <a:pt x="1421311" y="1095737"/>
                  <a:pt x="1404109" y="1089136"/>
                </a:cubicBezTo>
                <a:cubicBezTo>
                  <a:pt x="1383792" y="1081335"/>
                  <a:pt x="1371524" y="1081859"/>
                  <a:pt x="1371695" y="1090498"/>
                </a:cubicBezTo>
                <a:close/>
                <a:moveTo>
                  <a:pt x="2343102" y="1092318"/>
                </a:moveTo>
                <a:cubicBezTo>
                  <a:pt x="2343102" y="1097251"/>
                  <a:pt x="2347341" y="1103900"/>
                  <a:pt x="2352523" y="1107100"/>
                </a:cubicBezTo>
                <a:cubicBezTo>
                  <a:pt x="2357914" y="1110434"/>
                  <a:pt x="2359514" y="1106615"/>
                  <a:pt x="2356266" y="1098137"/>
                </a:cubicBezTo>
                <a:cubicBezTo>
                  <a:pt x="2349932" y="1081640"/>
                  <a:pt x="2343102" y="1078621"/>
                  <a:pt x="2343102" y="1092318"/>
                </a:cubicBezTo>
                <a:close/>
                <a:moveTo>
                  <a:pt x="2588971" y="1089860"/>
                </a:moveTo>
                <a:cubicBezTo>
                  <a:pt x="2595839" y="1092613"/>
                  <a:pt x="2604059" y="1092270"/>
                  <a:pt x="2607221" y="1089108"/>
                </a:cubicBezTo>
                <a:cubicBezTo>
                  <a:pt x="2610384" y="1085945"/>
                  <a:pt x="2604764" y="1083697"/>
                  <a:pt x="2594724" y="1084107"/>
                </a:cubicBezTo>
                <a:cubicBezTo>
                  <a:pt x="2583628" y="1084564"/>
                  <a:pt x="2581370" y="1086822"/>
                  <a:pt x="2588971" y="1089860"/>
                </a:cubicBezTo>
                <a:close/>
                <a:moveTo>
                  <a:pt x="371427" y="1101623"/>
                </a:moveTo>
                <a:cubicBezTo>
                  <a:pt x="371427" y="1122683"/>
                  <a:pt x="383591" y="1138895"/>
                  <a:pt x="395849" y="1134189"/>
                </a:cubicBezTo>
                <a:lnTo>
                  <a:pt x="409175" y="1129075"/>
                </a:lnTo>
                <a:lnTo>
                  <a:pt x="399498" y="1110977"/>
                </a:lnTo>
                <a:cubicBezTo>
                  <a:pt x="389477" y="1092260"/>
                  <a:pt x="371427" y="1086241"/>
                  <a:pt x="371427" y="1101623"/>
                </a:cubicBezTo>
                <a:close/>
                <a:moveTo>
                  <a:pt x="1031415" y="1111930"/>
                </a:moveTo>
                <a:cubicBezTo>
                  <a:pt x="1028671" y="1122407"/>
                  <a:pt x="1022775" y="1130980"/>
                  <a:pt x="1018318" y="1130980"/>
                </a:cubicBezTo>
                <a:cubicBezTo>
                  <a:pt x="1013851" y="1130980"/>
                  <a:pt x="1012669" y="1124550"/>
                  <a:pt x="1015679" y="1116692"/>
                </a:cubicBezTo>
                <a:cubicBezTo>
                  <a:pt x="1018699" y="1108834"/>
                  <a:pt x="1016880" y="1102405"/>
                  <a:pt x="1011641" y="1102405"/>
                </a:cubicBezTo>
                <a:cubicBezTo>
                  <a:pt x="1000163" y="1102405"/>
                  <a:pt x="988543" y="1129551"/>
                  <a:pt x="995324" y="1140524"/>
                </a:cubicBezTo>
                <a:cubicBezTo>
                  <a:pt x="999039" y="1146524"/>
                  <a:pt x="1036853" y="1138266"/>
                  <a:pt x="1064600" y="1125388"/>
                </a:cubicBezTo>
                <a:cubicBezTo>
                  <a:pt x="1066029" y="1124722"/>
                  <a:pt x="1064495" y="1117140"/>
                  <a:pt x="1061199" y="1108529"/>
                </a:cubicBezTo>
                <a:cubicBezTo>
                  <a:pt x="1052970" y="1087088"/>
                  <a:pt x="1037444" y="1088860"/>
                  <a:pt x="1031415" y="1111930"/>
                </a:cubicBezTo>
                <a:close/>
                <a:moveTo>
                  <a:pt x="1309592" y="1104910"/>
                </a:moveTo>
                <a:cubicBezTo>
                  <a:pt x="1301763" y="1109291"/>
                  <a:pt x="1295419" y="1120169"/>
                  <a:pt x="1295495" y="1129075"/>
                </a:cubicBezTo>
                <a:lnTo>
                  <a:pt x="1295648" y="1145267"/>
                </a:lnTo>
                <a:lnTo>
                  <a:pt x="1303868" y="1132284"/>
                </a:lnTo>
                <a:lnTo>
                  <a:pt x="1312097" y="1119302"/>
                </a:lnTo>
                <a:lnTo>
                  <a:pt x="1317260" y="1132284"/>
                </a:lnTo>
                <a:cubicBezTo>
                  <a:pt x="1320527" y="1140505"/>
                  <a:pt x="1322756" y="1138285"/>
                  <a:pt x="1323318" y="1126217"/>
                </a:cubicBezTo>
                <a:lnTo>
                  <a:pt x="1324223" y="1107167"/>
                </a:lnTo>
                <a:lnTo>
                  <a:pt x="1333452" y="1121455"/>
                </a:lnTo>
                <a:lnTo>
                  <a:pt x="1342682" y="1135742"/>
                </a:lnTo>
                <a:lnTo>
                  <a:pt x="1342977" y="1116692"/>
                </a:lnTo>
                <a:lnTo>
                  <a:pt x="1343273" y="1097642"/>
                </a:lnTo>
                <a:lnTo>
                  <a:pt x="1352502" y="1111930"/>
                </a:lnTo>
                <a:lnTo>
                  <a:pt x="1361732" y="1126217"/>
                </a:lnTo>
                <a:lnTo>
                  <a:pt x="1361885" y="1110139"/>
                </a:lnTo>
                <a:cubicBezTo>
                  <a:pt x="1362037" y="1093099"/>
                  <a:pt x="1335443" y="1090441"/>
                  <a:pt x="1309592" y="1104910"/>
                </a:cubicBezTo>
                <a:close/>
                <a:moveTo>
                  <a:pt x="2309765" y="1102405"/>
                </a:moveTo>
                <a:cubicBezTo>
                  <a:pt x="2301078" y="1116454"/>
                  <a:pt x="2313089" y="1130932"/>
                  <a:pt x="2328520" y="1125017"/>
                </a:cubicBezTo>
                <a:cubicBezTo>
                  <a:pt x="2335883" y="1122188"/>
                  <a:pt x="2339569" y="1113806"/>
                  <a:pt x="2336721" y="1106376"/>
                </a:cubicBezTo>
                <a:cubicBezTo>
                  <a:pt x="2330682" y="1090641"/>
                  <a:pt x="2318176" y="1088803"/>
                  <a:pt x="2309765" y="1102405"/>
                </a:cubicBezTo>
                <a:close/>
                <a:moveTo>
                  <a:pt x="336204" y="1108891"/>
                </a:moveTo>
                <a:lnTo>
                  <a:pt x="324783" y="1113187"/>
                </a:lnTo>
                <a:lnTo>
                  <a:pt x="335004" y="1135618"/>
                </a:lnTo>
                <a:cubicBezTo>
                  <a:pt x="344072" y="1155525"/>
                  <a:pt x="371427" y="1159793"/>
                  <a:pt x="371427" y="1141305"/>
                </a:cubicBezTo>
                <a:cubicBezTo>
                  <a:pt x="371427" y="1127198"/>
                  <a:pt x="347081" y="1104795"/>
                  <a:pt x="336204" y="1108891"/>
                </a:cubicBezTo>
                <a:close/>
                <a:moveTo>
                  <a:pt x="1224324" y="1111272"/>
                </a:moveTo>
                <a:cubicBezTo>
                  <a:pt x="1221305" y="1116149"/>
                  <a:pt x="1223201" y="1122826"/>
                  <a:pt x="1228525" y="1126122"/>
                </a:cubicBezTo>
                <a:cubicBezTo>
                  <a:pt x="1243965" y="1135666"/>
                  <a:pt x="1239736" y="1150039"/>
                  <a:pt x="1221534" y="1149887"/>
                </a:cubicBezTo>
                <a:lnTo>
                  <a:pt x="1204865" y="1149734"/>
                </a:lnTo>
                <a:lnTo>
                  <a:pt x="1217790" y="1141552"/>
                </a:lnTo>
                <a:lnTo>
                  <a:pt x="1230716" y="1133361"/>
                </a:lnTo>
                <a:lnTo>
                  <a:pt x="1205884" y="1133361"/>
                </a:lnTo>
                <a:cubicBezTo>
                  <a:pt x="1192225" y="1133361"/>
                  <a:pt x="1181052" y="1137571"/>
                  <a:pt x="1181052" y="1142714"/>
                </a:cubicBezTo>
                <a:cubicBezTo>
                  <a:pt x="1181052" y="1147858"/>
                  <a:pt x="1174461" y="1149534"/>
                  <a:pt x="1166403" y="1146448"/>
                </a:cubicBezTo>
                <a:cubicBezTo>
                  <a:pt x="1150858" y="1140485"/>
                  <a:pt x="1137342" y="1161812"/>
                  <a:pt x="1146877" y="1177252"/>
                </a:cubicBezTo>
                <a:cubicBezTo>
                  <a:pt x="1154497" y="1189577"/>
                  <a:pt x="1200112" y="1167584"/>
                  <a:pt x="1193130" y="1154944"/>
                </a:cubicBezTo>
                <a:cubicBezTo>
                  <a:pt x="1190187" y="1149620"/>
                  <a:pt x="1193063" y="1150125"/>
                  <a:pt x="1199512" y="1156068"/>
                </a:cubicBezTo>
                <a:cubicBezTo>
                  <a:pt x="1220191" y="1175128"/>
                  <a:pt x="1247727" y="1160164"/>
                  <a:pt x="1247727" y="1129865"/>
                </a:cubicBezTo>
                <a:cubicBezTo>
                  <a:pt x="1247727" y="1103157"/>
                  <a:pt x="1235393" y="1093356"/>
                  <a:pt x="1224324" y="1111272"/>
                </a:cubicBezTo>
                <a:close/>
                <a:moveTo>
                  <a:pt x="1800177" y="1112406"/>
                </a:moveTo>
                <a:cubicBezTo>
                  <a:pt x="1800177" y="1116159"/>
                  <a:pt x="1791605" y="1121474"/>
                  <a:pt x="1781127" y="1124217"/>
                </a:cubicBezTo>
                <a:cubicBezTo>
                  <a:pt x="1761982" y="1129217"/>
                  <a:pt x="1753800" y="1159555"/>
                  <a:pt x="1771602" y="1159555"/>
                </a:cubicBezTo>
                <a:cubicBezTo>
                  <a:pt x="1776841" y="1159555"/>
                  <a:pt x="1780623" y="1156335"/>
                  <a:pt x="1780003" y="1152411"/>
                </a:cubicBezTo>
                <a:cubicBezTo>
                  <a:pt x="1777194" y="1134618"/>
                  <a:pt x="1782128" y="1127331"/>
                  <a:pt x="1789319" y="1138676"/>
                </a:cubicBezTo>
                <a:cubicBezTo>
                  <a:pt x="1800454" y="1156230"/>
                  <a:pt x="1849688" y="1142991"/>
                  <a:pt x="1845897" y="1123474"/>
                </a:cubicBezTo>
                <a:cubicBezTo>
                  <a:pt x="1843116" y="1109148"/>
                  <a:pt x="1800177" y="1098766"/>
                  <a:pt x="1800177" y="1112406"/>
                </a:cubicBezTo>
                <a:close/>
                <a:moveTo>
                  <a:pt x="2076402" y="1111368"/>
                </a:moveTo>
                <a:cubicBezTo>
                  <a:pt x="2076402" y="1116301"/>
                  <a:pt x="2080641" y="1122950"/>
                  <a:pt x="2085823" y="1126150"/>
                </a:cubicBezTo>
                <a:cubicBezTo>
                  <a:pt x="2091214" y="1129484"/>
                  <a:pt x="2092814" y="1125665"/>
                  <a:pt x="2089566" y="1117187"/>
                </a:cubicBezTo>
                <a:cubicBezTo>
                  <a:pt x="2083232" y="1100690"/>
                  <a:pt x="2076402" y="1097671"/>
                  <a:pt x="2076402" y="1111368"/>
                </a:cubicBezTo>
                <a:close/>
                <a:moveTo>
                  <a:pt x="2272684" y="1117473"/>
                </a:moveTo>
                <a:cubicBezTo>
                  <a:pt x="2264645" y="1138419"/>
                  <a:pt x="2265236" y="1140505"/>
                  <a:pt x="2279152" y="1140505"/>
                </a:cubicBezTo>
                <a:cubicBezTo>
                  <a:pt x="2285886" y="1140505"/>
                  <a:pt x="2291391" y="1131932"/>
                  <a:pt x="2291391" y="1121455"/>
                </a:cubicBezTo>
                <a:cubicBezTo>
                  <a:pt x="2291391" y="1098671"/>
                  <a:pt x="2280761" y="1096413"/>
                  <a:pt x="2272684" y="1117473"/>
                </a:cubicBezTo>
                <a:close/>
                <a:moveTo>
                  <a:pt x="2579570" y="1107129"/>
                </a:moveTo>
                <a:cubicBezTo>
                  <a:pt x="2577865" y="1108786"/>
                  <a:pt x="2562130" y="1112377"/>
                  <a:pt x="2544613" y="1115111"/>
                </a:cubicBezTo>
                <a:cubicBezTo>
                  <a:pt x="2527087" y="1117845"/>
                  <a:pt x="2510590" y="1122245"/>
                  <a:pt x="2507942" y="1124893"/>
                </a:cubicBezTo>
                <a:cubicBezTo>
                  <a:pt x="2501151" y="1131684"/>
                  <a:pt x="2513753" y="1150030"/>
                  <a:pt x="2525202" y="1150030"/>
                </a:cubicBezTo>
                <a:cubicBezTo>
                  <a:pt x="2530440" y="1150030"/>
                  <a:pt x="2531507" y="1144676"/>
                  <a:pt x="2527573" y="1138123"/>
                </a:cubicBezTo>
                <a:lnTo>
                  <a:pt x="2520420" y="1126217"/>
                </a:lnTo>
                <a:lnTo>
                  <a:pt x="2534155" y="1136771"/>
                </a:lnTo>
                <a:cubicBezTo>
                  <a:pt x="2542480" y="1143171"/>
                  <a:pt x="2565654" y="1145048"/>
                  <a:pt x="2593029" y="1141533"/>
                </a:cubicBezTo>
                <a:lnTo>
                  <a:pt x="2638177" y="1135742"/>
                </a:lnTo>
                <a:lnTo>
                  <a:pt x="2610431" y="1119931"/>
                </a:lnTo>
                <a:cubicBezTo>
                  <a:pt x="2595172" y="1111244"/>
                  <a:pt x="2581285" y="1105481"/>
                  <a:pt x="2579570" y="1107129"/>
                </a:cubicBezTo>
                <a:close/>
                <a:moveTo>
                  <a:pt x="1260539" y="1126627"/>
                </a:moveTo>
                <a:cubicBezTo>
                  <a:pt x="1257433" y="1134713"/>
                  <a:pt x="1257290" y="1143714"/>
                  <a:pt x="1260205" y="1146629"/>
                </a:cubicBezTo>
                <a:cubicBezTo>
                  <a:pt x="1268549" y="1154973"/>
                  <a:pt x="1285827" y="1140828"/>
                  <a:pt x="1285827" y="1125655"/>
                </a:cubicBezTo>
                <a:cubicBezTo>
                  <a:pt x="1285827" y="1107377"/>
                  <a:pt x="1267654" y="1108081"/>
                  <a:pt x="1260539" y="1126627"/>
                </a:cubicBezTo>
                <a:close/>
                <a:moveTo>
                  <a:pt x="2058105" y="1127008"/>
                </a:moveTo>
                <a:cubicBezTo>
                  <a:pt x="2058562" y="1138104"/>
                  <a:pt x="2060819" y="1140362"/>
                  <a:pt x="2063858" y="1132770"/>
                </a:cubicBezTo>
                <a:cubicBezTo>
                  <a:pt x="2066611" y="1125893"/>
                  <a:pt x="2066268" y="1117673"/>
                  <a:pt x="2063106" y="1114511"/>
                </a:cubicBezTo>
                <a:cubicBezTo>
                  <a:pt x="2059943" y="1111349"/>
                  <a:pt x="2057695" y="1116968"/>
                  <a:pt x="2058105" y="1127008"/>
                </a:cubicBezTo>
                <a:close/>
                <a:moveTo>
                  <a:pt x="2231184" y="1121750"/>
                </a:moveTo>
                <a:cubicBezTo>
                  <a:pt x="2208581" y="1130837"/>
                  <a:pt x="2203418" y="1144991"/>
                  <a:pt x="2219173" y="1154725"/>
                </a:cubicBezTo>
                <a:cubicBezTo>
                  <a:pt x="2224564" y="1158059"/>
                  <a:pt x="2226164" y="1154240"/>
                  <a:pt x="2222916" y="1145762"/>
                </a:cubicBezTo>
                <a:cubicBezTo>
                  <a:pt x="2219792" y="1137628"/>
                  <a:pt x="2221983" y="1130980"/>
                  <a:pt x="2227783" y="1130980"/>
                </a:cubicBezTo>
                <a:cubicBezTo>
                  <a:pt x="2233584" y="1130980"/>
                  <a:pt x="2238327" y="1135266"/>
                  <a:pt x="2238327" y="1140505"/>
                </a:cubicBezTo>
                <a:cubicBezTo>
                  <a:pt x="2238327" y="1158640"/>
                  <a:pt x="2253329" y="1149944"/>
                  <a:pt x="2254758" y="1130980"/>
                </a:cubicBezTo>
                <a:cubicBezTo>
                  <a:pt x="2255549" y="1120502"/>
                  <a:pt x="2255387" y="1112206"/>
                  <a:pt x="2254406" y="1112530"/>
                </a:cubicBezTo>
                <a:cubicBezTo>
                  <a:pt x="2253425" y="1112863"/>
                  <a:pt x="2242976" y="1117016"/>
                  <a:pt x="2231184" y="1121750"/>
                </a:cubicBezTo>
                <a:close/>
                <a:moveTo>
                  <a:pt x="242687" y="1147915"/>
                </a:moveTo>
                <a:cubicBezTo>
                  <a:pt x="159172" y="1185710"/>
                  <a:pt x="83953" y="1230325"/>
                  <a:pt x="59741" y="1256452"/>
                </a:cubicBezTo>
                <a:lnTo>
                  <a:pt x="38567" y="1279303"/>
                </a:lnTo>
                <a:lnTo>
                  <a:pt x="165164" y="1507560"/>
                </a:lnTo>
                <a:cubicBezTo>
                  <a:pt x="295237" y="1742065"/>
                  <a:pt x="706222" y="2480805"/>
                  <a:pt x="1404957" y="3736067"/>
                </a:cubicBezTo>
                <a:cubicBezTo>
                  <a:pt x="1981886" y="4772501"/>
                  <a:pt x="2390594" y="5511708"/>
                  <a:pt x="2697871" y="6074454"/>
                </a:cubicBezTo>
                <a:cubicBezTo>
                  <a:pt x="2747925" y="6166133"/>
                  <a:pt x="2796807" y="6255001"/>
                  <a:pt x="2806503" y="6271946"/>
                </a:cubicBezTo>
                <a:lnTo>
                  <a:pt x="2824115" y="6302750"/>
                </a:lnTo>
                <a:lnTo>
                  <a:pt x="2843165" y="6297064"/>
                </a:lnTo>
                <a:cubicBezTo>
                  <a:pt x="2853643" y="6293939"/>
                  <a:pt x="2865596" y="6288272"/>
                  <a:pt x="2869730" y="6284462"/>
                </a:cubicBezTo>
                <a:cubicBezTo>
                  <a:pt x="2873864" y="6280662"/>
                  <a:pt x="2845622" y="6217920"/>
                  <a:pt x="2806970" y="6145044"/>
                </a:cubicBezTo>
                <a:cubicBezTo>
                  <a:pt x="2591657" y="5739099"/>
                  <a:pt x="2485073" y="5531844"/>
                  <a:pt x="2386175" y="5326742"/>
                </a:cubicBezTo>
                <a:cubicBezTo>
                  <a:pt x="2272627" y="5091265"/>
                  <a:pt x="2180196" y="4906614"/>
                  <a:pt x="1847450" y="4250417"/>
                </a:cubicBezTo>
                <a:cubicBezTo>
                  <a:pt x="1642539" y="3846328"/>
                  <a:pt x="1577397" y="3721399"/>
                  <a:pt x="1338958" y="3275181"/>
                </a:cubicBezTo>
                <a:cubicBezTo>
                  <a:pt x="1183824" y="2984849"/>
                  <a:pt x="1044635" y="2712130"/>
                  <a:pt x="1051589" y="2712130"/>
                </a:cubicBezTo>
                <a:cubicBezTo>
                  <a:pt x="1053798" y="2712130"/>
                  <a:pt x="1097290" y="2792501"/>
                  <a:pt x="1148239" y="2890723"/>
                </a:cubicBezTo>
                <a:cubicBezTo>
                  <a:pt x="1245546" y="3078309"/>
                  <a:pt x="1428417" y="3423666"/>
                  <a:pt x="1540726" y="3631959"/>
                </a:cubicBezTo>
                <a:cubicBezTo>
                  <a:pt x="1577245" y="3699701"/>
                  <a:pt x="1723901" y="3984431"/>
                  <a:pt x="1866614" y="4264705"/>
                </a:cubicBezTo>
                <a:cubicBezTo>
                  <a:pt x="2009327" y="4544978"/>
                  <a:pt x="2150983" y="4821441"/>
                  <a:pt x="2181387" y="4879067"/>
                </a:cubicBezTo>
                <a:cubicBezTo>
                  <a:pt x="2211800" y="4936694"/>
                  <a:pt x="2267312" y="5052422"/>
                  <a:pt x="2304745" y="5136242"/>
                </a:cubicBezTo>
                <a:cubicBezTo>
                  <a:pt x="2364010" y="5268935"/>
                  <a:pt x="2487292" y="5515223"/>
                  <a:pt x="2586057" y="5698217"/>
                </a:cubicBezTo>
                <a:cubicBezTo>
                  <a:pt x="2653103" y="5822433"/>
                  <a:pt x="2800217" y="6102992"/>
                  <a:pt x="2842032" y="6186373"/>
                </a:cubicBezTo>
                <a:cubicBezTo>
                  <a:pt x="2866339" y="6234827"/>
                  <a:pt x="2890047" y="6274479"/>
                  <a:pt x="2894724" y="6274479"/>
                </a:cubicBezTo>
                <a:cubicBezTo>
                  <a:pt x="2899400" y="6274479"/>
                  <a:pt x="2832697" y="6136253"/>
                  <a:pt x="2746486" y="5967298"/>
                </a:cubicBezTo>
                <a:cubicBezTo>
                  <a:pt x="2660285" y="5798353"/>
                  <a:pt x="2523087" y="5525100"/>
                  <a:pt x="2441610" y="5360079"/>
                </a:cubicBezTo>
                <a:cubicBezTo>
                  <a:pt x="1980848" y="4426877"/>
                  <a:pt x="1615126" y="3705978"/>
                  <a:pt x="1412367" y="3331255"/>
                </a:cubicBezTo>
                <a:cubicBezTo>
                  <a:pt x="1271788" y="3071470"/>
                  <a:pt x="1142067" y="2823191"/>
                  <a:pt x="904723" y="2359705"/>
                </a:cubicBezTo>
                <a:cubicBezTo>
                  <a:pt x="788022" y="2131819"/>
                  <a:pt x="672436" y="1908934"/>
                  <a:pt x="647852" y="1864405"/>
                </a:cubicBezTo>
                <a:cubicBezTo>
                  <a:pt x="576358" y="1734884"/>
                  <a:pt x="398231" y="1388155"/>
                  <a:pt x="403184" y="1388155"/>
                </a:cubicBezTo>
                <a:cubicBezTo>
                  <a:pt x="405670" y="1388155"/>
                  <a:pt x="451590" y="1470660"/>
                  <a:pt x="505225" y="1571511"/>
                </a:cubicBezTo>
                <a:cubicBezTo>
                  <a:pt x="558860" y="1672352"/>
                  <a:pt x="631888" y="1808931"/>
                  <a:pt x="667512" y="1875006"/>
                </a:cubicBezTo>
                <a:cubicBezTo>
                  <a:pt x="703126" y="1941081"/>
                  <a:pt x="832704" y="2191846"/>
                  <a:pt x="955453" y="2432256"/>
                </a:cubicBezTo>
                <a:cubicBezTo>
                  <a:pt x="1145305" y="2804084"/>
                  <a:pt x="1388231" y="3266094"/>
                  <a:pt x="1485767" y="3440792"/>
                </a:cubicBezTo>
                <a:cubicBezTo>
                  <a:pt x="1565215" y="3583105"/>
                  <a:pt x="1707242" y="3857292"/>
                  <a:pt x="1939690" y="4317092"/>
                </a:cubicBezTo>
                <a:cubicBezTo>
                  <a:pt x="2082699" y="4599985"/>
                  <a:pt x="2199827" y="4829061"/>
                  <a:pt x="2199970" y="4826146"/>
                </a:cubicBezTo>
                <a:cubicBezTo>
                  <a:pt x="2200351" y="4818402"/>
                  <a:pt x="1849622" y="4092302"/>
                  <a:pt x="1770040" y="3936092"/>
                </a:cubicBezTo>
                <a:cubicBezTo>
                  <a:pt x="1732674" y="3862750"/>
                  <a:pt x="1649768" y="3704158"/>
                  <a:pt x="1585808" y="3583667"/>
                </a:cubicBezTo>
                <a:cubicBezTo>
                  <a:pt x="1323756" y="3090053"/>
                  <a:pt x="1183910" y="2820124"/>
                  <a:pt x="771582" y="2012042"/>
                </a:cubicBezTo>
                <a:cubicBezTo>
                  <a:pt x="691391" y="1854880"/>
                  <a:pt x="594893" y="1668428"/>
                  <a:pt x="557155" y="1597705"/>
                </a:cubicBezTo>
                <a:cubicBezTo>
                  <a:pt x="519408" y="1526981"/>
                  <a:pt x="448961" y="1390888"/>
                  <a:pt x="400602" y="1295286"/>
                </a:cubicBezTo>
                <a:cubicBezTo>
                  <a:pt x="352254" y="1199683"/>
                  <a:pt x="309829" y="1121578"/>
                  <a:pt x="306334" y="1121721"/>
                </a:cubicBezTo>
                <a:cubicBezTo>
                  <a:pt x="302847" y="1121864"/>
                  <a:pt x="274206" y="1133656"/>
                  <a:pt x="242687" y="1147915"/>
                </a:cubicBezTo>
                <a:close/>
                <a:moveTo>
                  <a:pt x="947176" y="1131808"/>
                </a:moveTo>
                <a:cubicBezTo>
                  <a:pt x="943661" y="1137504"/>
                  <a:pt x="945547" y="1146934"/>
                  <a:pt x="951376" y="1152763"/>
                </a:cubicBezTo>
                <a:lnTo>
                  <a:pt x="961977" y="1163365"/>
                </a:lnTo>
                <a:lnTo>
                  <a:pt x="961977" y="1151373"/>
                </a:lnTo>
                <a:cubicBezTo>
                  <a:pt x="961977" y="1144781"/>
                  <a:pt x="966264" y="1142029"/>
                  <a:pt x="971502" y="1145267"/>
                </a:cubicBezTo>
                <a:cubicBezTo>
                  <a:pt x="976741" y="1148506"/>
                  <a:pt x="981027" y="1144467"/>
                  <a:pt x="981027" y="1136304"/>
                </a:cubicBezTo>
                <a:cubicBezTo>
                  <a:pt x="981027" y="1119397"/>
                  <a:pt x="956834" y="1116178"/>
                  <a:pt x="947176" y="1131808"/>
                </a:cubicBezTo>
                <a:close/>
                <a:moveTo>
                  <a:pt x="1521571" y="1128017"/>
                </a:moveTo>
                <a:cubicBezTo>
                  <a:pt x="1496320" y="1134618"/>
                  <a:pt x="1500578" y="1160802"/>
                  <a:pt x="1526334" y="1157259"/>
                </a:cubicBezTo>
                <a:cubicBezTo>
                  <a:pt x="1555080" y="1153306"/>
                  <a:pt x="1573120" y="1141181"/>
                  <a:pt x="1566405" y="1130322"/>
                </a:cubicBezTo>
                <a:cubicBezTo>
                  <a:pt x="1560728" y="1121131"/>
                  <a:pt x="1550032" y="1120578"/>
                  <a:pt x="1521571" y="1128017"/>
                </a:cubicBezTo>
                <a:close/>
                <a:moveTo>
                  <a:pt x="1804940" y="1130980"/>
                </a:moveTo>
                <a:cubicBezTo>
                  <a:pt x="1801701" y="1136218"/>
                  <a:pt x="1803597" y="1140505"/>
                  <a:pt x="1809141" y="1140505"/>
                </a:cubicBezTo>
                <a:cubicBezTo>
                  <a:pt x="1814684" y="1140505"/>
                  <a:pt x="1819227" y="1136218"/>
                  <a:pt x="1819227" y="1130980"/>
                </a:cubicBezTo>
                <a:cubicBezTo>
                  <a:pt x="1819227" y="1125741"/>
                  <a:pt x="1817341" y="1121455"/>
                  <a:pt x="1815027" y="1121455"/>
                </a:cubicBezTo>
                <a:cubicBezTo>
                  <a:pt x="1812712" y="1121455"/>
                  <a:pt x="1808179" y="1125741"/>
                  <a:pt x="1804940" y="1130980"/>
                </a:cubicBezTo>
                <a:close/>
                <a:moveTo>
                  <a:pt x="2004489" y="1129865"/>
                </a:moveTo>
                <a:cubicBezTo>
                  <a:pt x="1996526" y="1137838"/>
                  <a:pt x="2000136" y="1159555"/>
                  <a:pt x="2009432" y="1159555"/>
                </a:cubicBezTo>
                <a:cubicBezTo>
                  <a:pt x="2014499" y="1159555"/>
                  <a:pt x="2016014" y="1152058"/>
                  <a:pt x="2012785" y="1142886"/>
                </a:cubicBezTo>
                <a:lnTo>
                  <a:pt x="2006927" y="1126217"/>
                </a:lnTo>
                <a:lnTo>
                  <a:pt x="2019757" y="1138123"/>
                </a:lnTo>
                <a:cubicBezTo>
                  <a:pt x="2036569" y="1153725"/>
                  <a:pt x="2044656" y="1153182"/>
                  <a:pt x="2044656" y="1136456"/>
                </a:cubicBezTo>
                <a:cubicBezTo>
                  <a:pt x="2044656" y="1124198"/>
                  <a:pt x="2015014" y="1119340"/>
                  <a:pt x="2004489" y="1129865"/>
                </a:cubicBezTo>
                <a:close/>
                <a:moveTo>
                  <a:pt x="2442134" y="1135409"/>
                </a:moveTo>
                <a:lnTo>
                  <a:pt x="2424065" y="1148744"/>
                </a:lnTo>
                <a:lnTo>
                  <a:pt x="2436647" y="1161298"/>
                </a:lnTo>
                <a:cubicBezTo>
                  <a:pt x="2443572" y="1168194"/>
                  <a:pt x="2448420" y="1169556"/>
                  <a:pt x="2447430" y="1164317"/>
                </a:cubicBezTo>
                <a:cubicBezTo>
                  <a:pt x="2443496" y="1143600"/>
                  <a:pt x="2448535" y="1138714"/>
                  <a:pt x="2462165" y="1150030"/>
                </a:cubicBezTo>
                <a:lnTo>
                  <a:pt x="2476452" y="1161888"/>
                </a:lnTo>
                <a:lnTo>
                  <a:pt x="2476452" y="1146991"/>
                </a:lnTo>
                <a:cubicBezTo>
                  <a:pt x="2476452" y="1124988"/>
                  <a:pt x="2462594" y="1120302"/>
                  <a:pt x="2442134" y="1135409"/>
                </a:cubicBezTo>
                <a:close/>
                <a:moveTo>
                  <a:pt x="428577" y="1136018"/>
                </a:moveTo>
                <a:cubicBezTo>
                  <a:pt x="428577" y="1147582"/>
                  <a:pt x="487347" y="1256357"/>
                  <a:pt x="491404" y="1252299"/>
                </a:cubicBezTo>
                <a:cubicBezTo>
                  <a:pt x="498024" y="1245680"/>
                  <a:pt x="446456" y="1130980"/>
                  <a:pt x="436855" y="1130980"/>
                </a:cubicBezTo>
                <a:cubicBezTo>
                  <a:pt x="432302" y="1130980"/>
                  <a:pt x="428577" y="1133246"/>
                  <a:pt x="428577" y="1136018"/>
                </a:cubicBezTo>
                <a:close/>
                <a:moveTo>
                  <a:pt x="1543002" y="1141066"/>
                </a:moveTo>
                <a:cubicBezTo>
                  <a:pt x="1543002" y="1146610"/>
                  <a:pt x="1547289" y="1148506"/>
                  <a:pt x="1552527" y="1145267"/>
                </a:cubicBezTo>
                <a:cubicBezTo>
                  <a:pt x="1557766" y="1142029"/>
                  <a:pt x="1562052" y="1137495"/>
                  <a:pt x="1562052" y="1135180"/>
                </a:cubicBezTo>
                <a:cubicBezTo>
                  <a:pt x="1562052" y="1132865"/>
                  <a:pt x="1557766" y="1130980"/>
                  <a:pt x="1552527" y="1130980"/>
                </a:cubicBezTo>
                <a:cubicBezTo>
                  <a:pt x="1547289" y="1130980"/>
                  <a:pt x="1543002" y="1135523"/>
                  <a:pt x="1543002" y="1141066"/>
                </a:cubicBezTo>
                <a:close/>
                <a:moveTo>
                  <a:pt x="1727111" y="1146067"/>
                </a:moveTo>
                <a:lnTo>
                  <a:pt x="1721329" y="1161155"/>
                </a:lnTo>
                <a:lnTo>
                  <a:pt x="1713271" y="1148448"/>
                </a:lnTo>
                <a:lnTo>
                  <a:pt x="1705223" y="1135742"/>
                </a:lnTo>
                <a:lnTo>
                  <a:pt x="1704927" y="1150030"/>
                </a:lnTo>
                <a:lnTo>
                  <a:pt x="1704632" y="1164317"/>
                </a:lnTo>
                <a:lnTo>
                  <a:pt x="1695402" y="1150030"/>
                </a:lnTo>
                <a:cubicBezTo>
                  <a:pt x="1690326" y="1142171"/>
                  <a:pt x="1686173" y="1140028"/>
                  <a:pt x="1686173" y="1145267"/>
                </a:cubicBezTo>
                <a:cubicBezTo>
                  <a:pt x="1686173" y="1150506"/>
                  <a:pt x="1690326" y="1161221"/>
                  <a:pt x="1695402" y="1169080"/>
                </a:cubicBezTo>
                <a:lnTo>
                  <a:pt x="1704632" y="1183367"/>
                </a:lnTo>
                <a:lnTo>
                  <a:pt x="1704927" y="1169080"/>
                </a:lnTo>
                <a:lnTo>
                  <a:pt x="1705223" y="1154792"/>
                </a:lnTo>
                <a:lnTo>
                  <a:pt x="1714452" y="1169080"/>
                </a:lnTo>
                <a:cubicBezTo>
                  <a:pt x="1720291" y="1178119"/>
                  <a:pt x="1723739" y="1179100"/>
                  <a:pt x="1723835" y="1171756"/>
                </a:cubicBezTo>
                <a:cubicBezTo>
                  <a:pt x="1723911" y="1165374"/>
                  <a:pt x="1730407" y="1162622"/>
                  <a:pt x="1738265" y="1165631"/>
                </a:cubicBezTo>
                <a:cubicBezTo>
                  <a:pt x="1748180" y="1169441"/>
                  <a:pt x="1752552" y="1164974"/>
                  <a:pt x="1752552" y="1151049"/>
                </a:cubicBezTo>
                <a:cubicBezTo>
                  <a:pt x="1752552" y="1127550"/>
                  <a:pt x="1735503" y="1124207"/>
                  <a:pt x="1727111" y="1146067"/>
                </a:cubicBezTo>
                <a:close/>
                <a:moveTo>
                  <a:pt x="395478" y="1149648"/>
                </a:moveTo>
                <a:cubicBezTo>
                  <a:pt x="388934" y="1160231"/>
                  <a:pt x="444027" y="1273855"/>
                  <a:pt x="455705" y="1273855"/>
                </a:cubicBezTo>
                <a:cubicBezTo>
                  <a:pt x="475269" y="1273855"/>
                  <a:pt x="472945" y="1258081"/>
                  <a:pt x="444999" y="1201417"/>
                </a:cubicBezTo>
                <a:cubicBezTo>
                  <a:pt x="415271" y="1141124"/>
                  <a:pt x="406441" y="1131903"/>
                  <a:pt x="395478" y="1149648"/>
                </a:cubicBezTo>
                <a:close/>
                <a:moveTo>
                  <a:pt x="651396" y="1155573"/>
                </a:moveTo>
                <a:cubicBezTo>
                  <a:pt x="654577" y="1163860"/>
                  <a:pt x="657177" y="1174575"/>
                  <a:pt x="657177" y="1179386"/>
                </a:cubicBezTo>
                <a:cubicBezTo>
                  <a:pt x="657177" y="1190701"/>
                  <a:pt x="683000" y="1190768"/>
                  <a:pt x="689982" y="1179462"/>
                </a:cubicBezTo>
                <a:cubicBezTo>
                  <a:pt x="699526" y="1164031"/>
                  <a:pt x="684228" y="1140505"/>
                  <a:pt x="664664" y="1140505"/>
                </a:cubicBezTo>
                <a:lnTo>
                  <a:pt x="645614" y="1140505"/>
                </a:lnTo>
                <a:lnTo>
                  <a:pt x="651396" y="1155573"/>
                </a:lnTo>
                <a:close/>
                <a:moveTo>
                  <a:pt x="885777" y="1148867"/>
                </a:moveTo>
                <a:cubicBezTo>
                  <a:pt x="885777" y="1153459"/>
                  <a:pt x="891873" y="1162279"/>
                  <a:pt x="899312" y="1168460"/>
                </a:cubicBezTo>
                <a:lnTo>
                  <a:pt x="912857" y="1179690"/>
                </a:lnTo>
                <a:lnTo>
                  <a:pt x="907733" y="1160097"/>
                </a:lnTo>
                <a:cubicBezTo>
                  <a:pt x="902722" y="1140952"/>
                  <a:pt x="885777" y="1132284"/>
                  <a:pt x="885777" y="1148867"/>
                </a:cubicBezTo>
                <a:close/>
                <a:moveTo>
                  <a:pt x="1456220" y="1145267"/>
                </a:moveTo>
                <a:cubicBezTo>
                  <a:pt x="1450953" y="1168984"/>
                  <a:pt x="1455201" y="1192892"/>
                  <a:pt x="1464688" y="1192892"/>
                </a:cubicBezTo>
                <a:cubicBezTo>
                  <a:pt x="1471089" y="1192892"/>
                  <a:pt x="1476327" y="1189673"/>
                  <a:pt x="1476327" y="1185748"/>
                </a:cubicBezTo>
                <a:cubicBezTo>
                  <a:pt x="1476327" y="1181824"/>
                  <a:pt x="1476327" y="1170032"/>
                  <a:pt x="1476327" y="1159555"/>
                </a:cubicBezTo>
                <a:cubicBezTo>
                  <a:pt x="1476327" y="1143343"/>
                  <a:pt x="1459335" y="1131265"/>
                  <a:pt x="1456220" y="1145267"/>
                </a:cubicBezTo>
                <a:close/>
                <a:moveTo>
                  <a:pt x="1959721" y="1147067"/>
                </a:moveTo>
                <a:cubicBezTo>
                  <a:pt x="1945110" y="1150887"/>
                  <a:pt x="1934108" y="1197655"/>
                  <a:pt x="1947815" y="1197655"/>
                </a:cubicBezTo>
                <a:cubicBezTo>
                  <a:pt x="1956521" y="1197655"/>
                  <a:pt x="1990677" y="1159707"/>
                  <a:pt x="1990677" y="1150030"/>
                </a:cubicBezTo>
                <a:cubicBezTo>
                  <a:pt x="1990677" y="1140123"/>
                  <a:pt x="1987468" y="1139819"/>
                  <a:pt x="1959721" y="1147067"/>
                </a:cubicBezTo>
                <a:close/>
                <a:moveTo>
                  <a:pt x="857726" y="1170851"/>
                </a:moveTo>
                <a:lnTo>
                  <a:pt x="848887" y="1192892"/>
                </a:lnTo>
                <a:lnTo>
                  <a:pt x="848277" y="1176223"/>
                </a:lnTo>
                <a:cubicBezTo>
                  <a:pt x="847373" y="1151153"/>
                  <a:pt x="831533" y="1156192"/>
                  <a:pt x="824617" y="1183758"/>
                </a:cubicBezTo>
                <a:cubicBezTo>
                  <a:pt x="821274" y="1197064"/>
                  <a:pt x="814568" y="1205503"/>
                  <a:pt x="809711" y="1202503"/>
                </a:cubicBezTo>
                <a:cubicBezTo>
                  <a:pt x="804863" y="1199502"/>
                  <a:pt x="803300" y="1190749"/>
                  <a:pt x="806253" y="1183062"/>
                </a:cubicBezTo>
                <a:cubicBezTo>
                  <a:pt x="809196" y="1175376"/>
                  <a:pt x="806367" y="1169080"/>
                  <a:pt x="799957" y="1169080"/>
                </a:cubicBezTo>
                <a:cubicBezTo>
                  <a:pt x="792994" y="1169080"/>
                  <a:pt x="790308" y="1176747"/>
                  <a:pt x="793280" y="1188120"/>
                </a:cubicBezTo>
                <a:cubicBezTo>
                  <a:pt x="796023" y="1198588"/>
                  <a:pt x="794709" y="1209361"/>
                  <a:pt x="790356" y="1212047"/>
                </a:cubicBezTo>
                <a:cubicBezTo>
                  <a:pt x="786003" y="1214742"/>
                  <a:pt x="780479" y="1209380"/>
                  <a:pt x="778069" y="1200150"/>
                </a:cubicBezTo>
                <a:lnTo>
                  <a:pt x="773687" y="1183367"/>
                </a:lnTo>
                <a:lnTo>
                  <a:pt x="772582" y="1199474"/>
                </a:lnTo>
                <a:cubicBezTo>
                  <a:pt x="771973" y="1208332"/>
                  <a:pt x="774697" y="1217524"/>
                  <a:pt x="778621" y="1219895"/>
                </a:cubicBezTo>
                <a:cubicBezTo>
                  <a:pt x="790327" y="1226972"/>
                  <a:pt x="885758" y="1184329"/>
                  <a:pt x="885768" y="1172023"/>
                </a:cubicBezTo>
                <a:cubicBezTo>
                  <a:pt x="885787" y="1149934"/>
                  <a:pt x="866442" y="1149125"/>
                  <a:pt x="857726" y="1170851"/>
                </a:cubicBezTo>
                <a:close/>
                <a:moveTo>
                  <a:pt x="1152477" y="1159555"/>
                </a:moveTo>
                <a:cubicBezTo>
                  <a:pt x="1152477" y="1164793"/>
                  <a:pt x="1157021" y="1169080"/>
                  <a:pt x="1162564" y="1169080"/>
                </a:cubicBezTo>
                <a:cubicBezTo>
                  <a:pt x="1168108" y="1169080"/>
                  <a:pt x="1170003" y="1164793"/>
                  <a:pt x="1166765" y="1159555"/>
                </a:cubicBezTo>
                <a:cubicBezTo>
                  <a:pt x="1163526" y="1154316"/>
                  <a:pt x="1158993" y="1150030"/>
                  <a:pt x="1156678" y="1150030"/>
                </a:cubicBezTo>
                <a:cubicBezTo>
                  <a:pt x="1154363" y="1150030"/>
                  <a:pt x="1152477" y="1154316"/>
                  <a:pt x="1152477" y="1159555"/>
                </a:cubicBezTo>
                <a:close/>
                <a:moveTo>
                  <a:pt x="1428702" y="1164317"/>
                </a:moveTo>
                <a:cubicBezTo>
                  <a:pt x="1428702" y="1181462"/>
                  <a:pt x="1409776" y="1183786"/>
                  <a:pt x="1409367" y="1166698"/>
                </a:cubicBezTo>
                <a:cubicBezTo>
                  <a:pt x="1409205" y="1160155"/>
                  <a:pt x="1404528" y="1162612"/>
                  <a:pt x="1398965" y="1172175"/>
                </a:cubicBezTo>
                <a:cubicBezTo>
                  <a:pt x="1386307" y="1193940"/>
                  <a:pt x="1390526" y="1198378"/>
                  <a:pt x="1417215" y="1191406"/>
                </a:cubicBezTo>
                <a:cubicBezTo>
                  <a:pt x="1429502" y="1188187"/>
                  <a:pt x="1438227" y="1178452"/>
                  <a:pt x="1438227" y="1167965"/>
                </a:cubicBezTo>
                <a:cubicBezTo>
                  <a:pt x="1438227" y="1158107"/>
                  <a:pt x="1436084" y="1150030"/>
                  <a:pt x="1433465" y="1150030"/>
                </a:cubicBezTo>
                <a:cubicBezTo>
                  <a:pt x="1430846" y="1150030"/>
                  <a:pt x="1428702" y="1156459"/>
                  <a:pt x="1428702" y="1164317"/>
                </a:cubicBezTo>
                <a:close/>
                <a:moveTo>
                  <a:pt x="2138315" y="1159555"/>
                </a:moveTo>
                <a:cubicBezTo>
                  <a:pt x="2135076" y="1164793"/>
                  <a:pt x="2139115" y="1169080"/>
                  <a:pt x="2147278" y="1169080"/>
                </a:cubicBezTo>
                <a:cubicBezTo>
                  <a:pt x="2155441" y="1169080"/>
                  <a:pt x="2162127" y="1174080"/>
                  <a:pt x="2162127" y="1180195"/>
                </a:cubicBezTo>
                <a:cubicBezTo>
                  <a:pt x="2162127" y="1186301"/>
                  <a:pt x="2164375" y="1189063"/>
                  <a:pt x="2167119" y="1186320"/>
                </a:cubicBezTo>
                <a:cubicBezTo>
                  <a:pt x="2174015" y="1179414"/>
                  <a:pt x="2161889" y="1150030"/>
                  <a:pt x="2152145" y="1150030"/>
                </a:cubicBezTo>
                <a:cubicBezTo>
                  <a:pt x="2147773" y="1150030"/>
                  <a:pt x="2141554" y="1154316"/>
                  <a:pt x="2138315" y="1159555"/>
                </a:cubicBezTo>
                <a:close/>
                <a:moveTo>
                  <a:pt x="2327081" y="1162698"/>
                </a:moveTo>
                <a:cubicBezTo>
                  <a:pt x="2329348" y="1168832"/>
                  <a:pt x="2336540" y="1172594"/>
                  <a:pt x="2343083" y="1171070"/>
                </a:cubicBezTo>
                <a:cubicBezTo>
                  <a:pt x="2350294" y="1169384"/>
                  <a:pt x="2352751" y="1174061"/>
                  <a:pt x="2349332" y="1182976"/>
                </a:cubicBezTo>
                <a:cubicBezTo>
                  <a:pt x="2346236" y="1191054"/>
                  <a:pt x="2347856" y="1197655"/>
                  <a:pt x="2352923" y="1197655"/>
                </a:cubicBezTo>
                <a:cubicBezTo>
                  <a:pt x="2358000" y="1197655"/>
                  <a:pt x="2362152" y="1192911"/>
                  <a:pt x="2362152" y="1187110"/>
                </a:cubicBezTo>
                <a:cubicBezTo>
                  <a:pt x="2362152" y="1181310"/>
                  <a:pt x="2367896" y="1178776"/>
                  <a:pt x="2374926" y="1181462"/>
                </a:cubicBezTo>
                <a:cubicBezTo>
                  <a:pt x="2381945" y="1184158"/>
                  <a:pt x="2392861" y="1183167"/>
                  <a:pt x="2399186" y="1179262"/>
                </a:cubicBezTo>
                <a:lnTo>
                  <a:pt x="2410682" y="1172156"/>
                </a:lnTo>
                <a:lnTo>
                  <a:pt x="2394395" y="1158716"/>
                </a:lnTo>
                <a:lnTo>
                  <a:pt x="2378107" y="1145267"/>
                </a:lnTo>
                <a:lnTo>
                  <a:pt x="2374078" y="1157230"/>
                </a:lnTo>
                <a:cubicBezTo>
                  <a:pt x="2371859" y="1163812"/>
                  <a:pt x="2365058" y="1166079"/>
                  <a:pt x="2358962" y="1162260"/>
                </a:cubicBezTo>
                <a:cubicBezTo>
                  <a:pt x="2340388" y="1150658"/>
                  <a:pt x="2322729" y="1150896"/>
                  <a:pt x="2327081" y="1162698"/>
                </a:cubicBezTo>
                <a:close/>
                <a:moveTo>
                  <a:pt x="357883" y="1167879"/>
                </a:moveTo>
                <a:cubicBezTo>
                  <a:pt x="349425" y="1181557"/>
                  <a:pt x="411813" y="1292428"/>
                  <a:pt x="428577" y="1293495"/>
                </a:cubicBezTo>
                <a:lnTo>
                  <a:pt x="442865" y="1294409"/>
                </a:lnTo>
                <a:lnTo>
                  <a:pt x="430597" y="1299334"/>
                </a:lnTo>
                <a:lnTo>
                  <a:pt x="418328" y="1304258"/>
                </a:lnTo>
                <a:lnTo>
                  <a:pt x="477183" y="1415263"/>
                </a:lnTo>
                <a:cubicBezTo>
                  <a:pt x="611705" y="1668980"/>
                  <a:pt x="750418" y="1937137"/>
                  <a:pt x="921382" y="2273980"/>
                </a:cubicBezTo>
                <a:cubicBezTo>
                  <a:pt x="1099547" y="2625004"/>
                  <a:pt x="1237517" y="2891304"/>
                  <a:pt x="1387716" y="3174092"/>
                </a:cubicBezTo>
                <a:cubicBezTo>
                  <a:pt x="1429455" y="3252673"/>
                  <a:pt x="1490501" y="3370545"/>
                  <a:pt x="1523391" y="3436030"/>
                </a:cubicBezTo>
                <a:cubicBezTo>
                  <a:pt x="1556271" y="3501514"/>
                  <a:pt x="1587179" y="3559350"/>
                  <a:pt x="1592066" y="3564550"/>
                </a:cubicBezTo>
                <a:cubicBezTo>
                  <a:pt x="1611944" y="3585677"/>
                  <a:pt x="1280579" y="2921708"/>
                  <a:pt x="1062066" y="2502580"/>
                </a:cubicBezTo>
                <a:cubicBezTo>
                  <a:pt x="909437" y="2209810"/>
                  <a:pt x="790708" y="1978190"/>
                  <a:pt x="564061" y="1531030"/>
                </a:cubicBezTo>
                <a:cubicBezTo>
                  <a:pt x="461829" y="1329338"/>
                  <a:pt x="374914" y="1163022"/>
                  <a:pt x="370913" y="1161431"/>
                </a:cubicBezTo>
                <a:cubicBezTo>
                  <a:pt x="366922" y="1159850"/>
                  <a:pt x="361055" y="1162745"/>
                  <a:pt x="357883" y="1167879"/>
                </a:cubicBezTo>
                <a:close/>
                <a:moveTo>
                  <a:pt x="1088269" y="1166479"/>
                </a:moveTo>
                <a:lnTo>
                  <a:pt x="1076449" y="1170613"/>
                </a:lnTo>
                <a:lnTo>
                  <a:pt x="1091108" y="1185262"/>
                </a:lnTo>
                <a:cubicBezTo>
                  <a:pt x="1108139" y="1202303"/>
                  <a:pt x="1119854" y="1195883"/>
                  <a:pt x="1108110" y="1175957"/>
                </a:cubicBezTo>
                <a:cubicBezTo>
                  <a:pt x="1103700" y="1168470"/>
                  <a:pt x="1094775" y="1164203"/>
                  <a:pt x="1088269" y="1166479"/>
                </a:cubicBezTo>
                <a:close/>
                <a:moveTo>
                  <a:pt x="1377106" y="1166698"/>
                </a:moveTo>
                <a:cubicBezTo>
                  <a:pt x="1373181" y="1170623"/>
                  <a:pt x="1365018" y="1173842"/>
                  <a:pt x="1358979" y="1173842"/>
                </a:cubicBezTo>
                <a:cubicBezTo>
                  <a:pt x="1352941" y="1173842"/>
                  <a:pt x="1346559" y="1181338"/>
                  <a:pt x="1344787" y="1190511"/>
                </a:cubicBezTo>
                <a:cubicBezTo>
                  <a:pt x="1343025" y="1199683"/>
                  <a:pt x="1346045" y="1207180"/>
                  <a:pt x="1351502" y="1207180"/>
                </a:cubicBezTo>
                <a:cubicBezTo>
                  <a:pt x="1356989" y="1207180"/>
                  <a:pt x="1358637" y="1199721"/>
                  <a:pt x="1355179" y="1190511"/>
                </a:cubicBezTo>
                <a:lnTo>
                  <a:pt x="1348940" y="1173842"/>
                </a:lnTo>
                <a:lnTo>
                  <a:pt x="1363894" y="1185996"/>
                </a:lnTo>
                <a:lnTo>
                  <a:pt x="1378849" y="1198140"/>
                </a:lnTo>
                <a:lnTo>
                  <a:pt x="1384954" y="1182243"/>
                </a:lnTo>
                <a:cubicBezTo>
                  <a:pt x="1391879" y="1164203"/>
                  <a:pt x="1387764" y="1156049"/>
                  <a:pt x="1377106" y="1166698"/>
                </a:cubicBezTo>
                <a:close/>
                <a:moveTo>
                  <a:pt x="1878759" y="1172385"/>
                </a:moveTo>
                <a:cubicBezTo>
                  <a:pt x="1848745" y="1182234"/>
                  <a:pt x="1838535" y="1200331"/>
                  <a:pt x="1856670" y="1211532"/>
                </a:cubicBezTo>
                <a:cubicBezTo>
                  <a:pt x="1861547" y="1214552"/>
                  <a:pt x="1868634" y="1211999"/>
                  <a:pt x="1872425" y="1205865"/>
                </a:cubicBezTo>
                <a:cubicBezTo>
                  <a:pt x="1876730" y="1198902"/>
                  <a:pt x="1875196" y="1197264"/>
                  <a:pt x="1868329" y="1201512"/>
                </a:cubicBezTo>
                <a:cubicBezTo>
                  <a:pt x="1862280" y="1205246"/>
                  <a:pt x="1857327" y="1203760"/>
                  <a:pt x="1857327" y="1198216"/>
                </a:cubicBezTo>
                <a:cubicBezTo>
                  <a:pt x="1857327" y="1184796"/>
                  <a:pt x="1869862" y="1185424"/>
                  <a:pt x="1883997" y="1199560"/>
                </a:cubicBezTo>
                <a:lnTo>
                  <a:pt x="1895427" y="1210990"/>
                </a:lnTo>
                <a:lnTo>
                  <a:pt x="1895570" y="1192416"/>
                </a:lnTo>
                <a:lnTo>
                  <a:pt x="1895723" y="1173842"/>
                </a:lnTo>
                <a:lnTo>
                  <a:pt x="1904952" y="1188130"/>
                </a:lnTo>
                <a:lnTo>
                  <a:pt x="1914182" y="1202417"/>
                </a:lnTo>
                <a:lnTo>
                  <a:pt x="1914477" y="1183367"/>
                </a:lnTo>
                <a:lnTo>
                  <a:pt x="1914773" y="1164317"/>
                </a:lnTo>
                <a:lnTo>
                  <a:pt x="1924002" y="1178605"/>
                </a:lnTo>
                <a:lnTo>
                  <a:pt x="1933232" y="1192892"/>
                </a:lnTo>
                <a:lnTo>
                  <a:pt x="1933385" y="1176223"/>
                </a:lnTo>
                <a:cubicBezTo>
                  <a:pt x="1933546" y="1157878"/>
                  <a:pt x="1924850" y="1157269"/>
                  <a:pt x="1878759" y="1172385"/>
                </a:cubicBezTo>
                <a:close/>
                <a:moveTo>
                  <a:pt x="2295477" y="1169080"/>
                </a:moveTo>
                <a:lnTo>
                  <a:pt x="2281190" y="1178309"/>
                </a:lnTo>
                <a:lnTo>
                  <a:pt x="2297859" y="1178462"/>
                </a:lnTo>
                <a:cubicBezTo>
                  <a:pt x="2307022" y="1178538"/>
                  <a:pt x="2314527" y="1174318"/>
                  <a:pt x="2314527" y="1169080"/>
                </a:cubicBezTo>
                <a:cubicBezTo>
                  <a:pt x="2314527" y="1157459"/>
                  <a:pt x="2313451" y="1157459"/>
                  <a:pt x="2295477" y="1169080"/>
                </a:cubicBezTo>
                <a:close/>
                <a:moveTo>
                  <a:pt x="2562292" y="1192892"/>
                </a:moveTo>
                <a:lnTo>
                  <a:pt x="2552062" y="1211942"/>
                </a:lnTo>
                <a:lnTo>
                  <a:pt x="2557015" y="1194778"/>
                </a:lnTo>
                <a:cubicBezTo>
                  <a:pt x="2559872" y="1184872"/>
                  <a:pt x="2557977" y="1180071"/>
                  <a:pt x="2552548" y="1183434"/>
                </a:cubicBezTo>
                <a:cubicBezTo>
                  <a:pt x="2535869" y="1193740"/>
                  <a:pt x="2542518" y="1216705"/>
                  <a:pt x="2562177" y="1216705"/>
                </a:cubicBezTo>
                <a:cubicBezTo>
                  <a:pt x="2573150" y="1216705"/>
                  <a:pt x="2581227" y="1210351"/>
                  <a:pt x="2581227" y="1201741"/>
                </a:cubicBezTo>
                <a:lnTo>
                  <a:pt x="2581227" y="1186767"/>
                </a:lnTo>
                <a:lnTo>
                  <a:pt x="2596286" y="1201826"/>
                </a:lnTo>
                <a:cubicBezTo>
                  <a:pt x="2604564" y="1210104"/>
                  <a:pt x="2614918" y="1214666"/>
                  <a:pt x="2619280" y="1211971"/>
                </a:cubicBezTo>
                <a:cubicBezTo>
                  <a:pt x="2623652" y="1209265"/>
                  <a:pt x="2629148" y="1212447"/>
                  <a:pt x="2631501" y="1219029"/>
                </a:cubicBezTo>
                <a:cubicBezTo>
                  <a:pt x="2633844" y="1225610"/>
                  <a:pt x="2639111" y="1227877"/>
                  <a:pt x="2643197" y="1224077"/>
                </a:cubicBezTo>
                <a:cubicBezTo>
                  <a:pt x="2647274" y="1220276"/>
                  <a:pt x="2645197" y="1210628"/>
                  <a:pt x="2638568" y="1202646"/>
                </a:cubicBezTo>
                <a:lnTo>
                  <a:pt x="2626519" y="1188130"/>
                </a:lnTo>
                <a:lnTo>
                  <a:pt x="2649122" y="1187844"/>
                </a:lnTo>
                <a:lnTo>
                  <a:pt x="2671715" y="1187549"/>
                </a:lnTo>
                <a:lnTo>
                  <a:pt x="2655799" y="1178262"/>
                </a:lnTo>
                <a:cubicBezTo>
                  <a:pt x="2629329" y="1162822"/>
                  <a:pt x="2573779" y="1171508"/>
                  <a:pt x="2562292" y="1192892"/>
                </a:cubicBezTo>
                <a:close/>
                <a:moveTo>
                  <a:pt x="1011460" y="1202417"/>
                </a:moveTo>
                <a:cubicBezTo>
                  <a:pt x="1011650" y="1218133"/>
                  <a:pt x="1013784" y="1223410"/>
                  <a:pt x="1016203" y="1214142"/>
                </a:cubicBezTo>
                <a:cubicBezTo>
                  <a:pt x="1018623" y="1204874"/>
                  <a:pt x="1018461" y="1192016"/>
                  <a:pt x="1015851" y="1185567"/>
                </a:cubicBezTo>
                <a:cubicBezTo>
                  <a:pt x="1013241" y="1179119"/>
                  <a:pt x="1011269" y="1186701"/>
                  <a:pt x="1011460" y="1202417"/>
                </a:cubicBezTo>
                <a:close/>
                <a:moveTo>
                  <a:pt x="1028795" y="1194711"/>
                </a:moveTo>
                <a:cubicBezTo>
                  <a:pt x="1028881" y="1198950"/>
                  <a:pt x="1033101" y="1208846"/>
                  <a:pt x="1038177" y="1216705"/>
                </a:cubicBezTo>
                <a:lnTo>
                  <a:pt x="1047407" y="1230992"/>
                </a:lnTo>
                <a:lnTo>
                  <a:pt x="1047560" y="1214885"/>
                </a:lnTo>
                <a:cubicBezTo>
                  <a:pt x="1047636" y="1206027"/>
                  <a:pt x="1043416" y="1196131"/>
                  <a:pt x="1038177" y="1192892"/>
                </a:cubicBezTo>
                <a:cubicBezTo>
                  <a:pt x="1032939" y="1189654"/>
                  <a:pt x="1028719" y="1190473"/>
                  <a:pt x="1028795" y="1194711"/>
                </a:cubicBezTo>
                <a:close/>
                <a:moveTo>
                  <a:pt x="1285685" y="1204798"/>
                </a:moveTo>
                <a:lnTo>
                  <a:pt x="1285532" y="1221467"/>
                </a:lnTo>
                <a:lnTo>
                  <a:pt x="1277064" y="1208084"/>
                </a:lnTo>
                <a:lnTo>
                  <a:pt x="1268597" y="1194711"/>
                </a:lnTo>
                <a:lnTo>
                  <a:pt x="1217676" y="1208827"/>
                </a:lnTo>
                <a:lnTo>
                  <a:pt x="1166765" y="1222943"/>
                </a:lnTo>
                <a:lnTo>
                  <a:pt x="1165003" y="1246022"/>
                </a:lnTo>
                <a:lnTo>
                  <a:pt x="1163250" y="1269092"/>
                </a:lnTo>
                <a:lnTo>
                  <a:pt x="1168356" y="1251042"/>
                </a:lnTo>
                <a:cubicBezTo>
                  <a:pt x="1171813" y="1238812"/>
                  <a:pt x="1175699" y="1236612"/>
                  <a:pt x="1180395" y="1244222"/>
                </a:cubicBezTo>
                <a:cubicBezTo>
                  <a:pt x="1184215" y="1250394"/>
                  <a:pt x="1194473" y="1252709"/>
                  <a:pt x="1203189" y="1249366"/>
                </a:cubicBezTo>
                <a:cubicBezTo>
                  <a:pt x="1211913" y="1246022"/>
                  <a:pt x="1216952" y="1239898"/>
                  <a:pt x="1214390" y="1235755"/>
                </a:cubicBezTo>
                <a:cubicBezTo>
                  <a:pt x="1211828" y="1231611"/>
                  <a:pt x="1215923" y="1225848"/>
                  <a:pt x="1223486" y="1222953"/>
                </a:cubicBezTo>
                <a:cubicBezTo>
                  <a:pt x="1231306" y="1219952"/>
                  <a:pt x="1236059" y="1222600"/>
                  <a:pt x="1234516" y="1229097"/>
                </a:cubicBezTo>
                <a:cubicBezTo>
                  <a:pt x="1233021" y="1235373"/>
                  <a:pt x="1233602" y="1237278"/>
                  <a:pt x="1235812" y="1233316"/>
                </a:cubicBezTo>
                <a:cubicBezTo>
                  <a:pt x="1238021" y="1229354"/>
                  <a:pt x="1243698" y="1228506"/>
                  <a:pt x="1248432" y="1231430"/>
                </a:cubicBezTo>
                <a:cubicBezTo>
                  <a:pt x="1253166" y="1234354"/>
                  <a:pt x="1254481" y="1230097"/>
                  <a:pt x="1251366" y="1221962"/>
                </a:cubicBezTo>
                <a:cubicBezTo>
                  <a:pt x="1248242" y="1213828"/>
                  <a:pt x="1250433" y="1207180"/>
                  <a:pt x="1256233" y="1207180"/>
                </a:cubicBezTo>
                <a:cubicBezTo>
                  <a:pt x="1262034" y="1207180"/>
                  <a:pt x="1266777" y="1211466"/>
                  <a:pt x="1266777" y="1216705"/>
                </a:cubicBezTo>
                <a:cubicBezTo>
                  <a:pt x="1266777" y="1226906"/>
                  <a:pt x="1307440" y="1230020"/>
                  <a:pt x="1316917" y="1220534"/>
                </a:cubicBezTo>
                <a:cubicBezTo>
                  <a:pt x="1326194" y="1211266"/>
                  <a:pt x="1313459" y="1188130"/>
                  <a:pt x="1299096" y="1188130"/>
                </a:cubicBezTo>
                <a:cubicBezTo>
                  <a:pt x="1291800" y="1188130"/>
                  <a:pt x="1285761" y="1195626"/>
                  <a:pt x="1285685" y="1204798"/>
                </a:cubicBezTo>
                <a:close/>
                <a:moveTo>
                  <a:pt x="2488359" y="1200007"/>
                </a:moveTo>
                <a:cubicBezTo>
                  <a:pt x="2470547" y="1205722"/>
                  <a:pt x="2457336" y="1216428"/>
                  <a:pt x="2457260" y="1225229"/>
                </a:cubicBezTo>
                <a:lnTo>
                  <a:pt x="2457107" y="1240517"/>
                </a:lnTo>
                <a:lnTo>
                  <a:pt x="2449211" y="1228058"/>
                </a:lnTo>
                <a:cubicBezTo>
                  <a:pt x="2440505" y="1214333"/>
                  <a:pt x="2404643" y="1220086"/>
                  <a:pt x="2362791" y="1241927"/>
                </a:cubicBezTo>
                <a:cubicBezTo>
                  <a:pt x="2349341" y="1248947"/>
                  <a:pt x="2330834" y="1254709"/>
                  <a:pt x="2321671" y="1254747"/>
                </a:cubicBezTo>
                <a:cubicBezTo>
                  <a:pt x="2302602" y="1254814"/>
                  <a:pt x="2300869" y="1262939"/>
                  <a:pt x="2315575" y="1283380"/>
                </a:cubicBezTo>
                <a:lnTo>
                  <a:pt x="2325853" y="1297667"/>
                </a:lnTo>
                <a:lnTo>
                  <a:pt x="2320490" y="1280998"/>
                </a:lnTo>
                <a:cubicBezTo>
                  <a:pt x="2317537" y="1271826"/>
                  <a:pt x="2319281" y="1264330"/>
                  <a:pt x="2324348" y="1264330"/>
                </a:cubicBezTo>
                <a:cubicBezTo>
                  <a:pt x="2329425" y="1264330"/>
                  <a:pt x="2333577" y="1268616"/>
                  <a:pt x="2333577" y="1273855"/>
                </a:cubicBezTo>
                <a:cubicBezTo>
                  <a:pt x="2333577" y="1279093"/>
                  <a:pt x="2337730" y="1283380"/>
                  <a:pt x="2342807" y="1283380"/>
                </a:cubicBezTo>
                <a:cubicBezTo>
                  <a:pt x="2347875" y="1283380"/>
                  <a:pt x="2349560" y="1276950"/>
                  <a:pt x="2346550" y="1269092"/>
                </a:cubicBezTo>
                <a:cubicBezTo>
                  <a:pt x="2343531" y="1261234"/>
                  <a:pt x="2345455" y="1254805"/>
                  <a:pt x="2350818" y="1254805"/>
                </a:cubicBezTo>
                <a:cubicBezTo>
                  <a:pt x="2356180" y="1254805"/>
                  <a:pt x="2362724" y="1260167"/>
                  <a:pt x="2365372" y="1266711"/>
                </a:cubicBezTo>
                <a:cubicBezTo>
                  <a:pt x="2368591" y="1274702"/>
                  <a:pt x="2370420" y="1274998"/>
                  <a:pt x="2370925" y="1267606"/>
                </a:cubicBezTo>
                <a:cubicBezTo>
                  <a:pt x="2371354" y="1261377"/>
                  <a:pt x="2379964" y="1258757"/>
                  <a:pt x="2390727" y="1261567"/>
                </a:cubicBezTo>
                <a:lnTo>
                  <a:pt x="2409777" y="1266549"/>
                </a:lnTo>
                <a:lnTo>
                  <a:pt x="2409920" y="1248775"/>
                </a:lnTo>
                <a:lnTo>
                  <a:pt x="2410073" y="1230992"/>
                </a:lnTo>
                <a:lnTo>
                  <a:pt x="2419302" y="1245280"/>
                </a:lnTo>
                <a:lnTo>
                  <a:pt x="2428532" y="1259567"/>
                </a:lnTo>
                <a:lnTo>
                  <a:pt x="2428685" y="1247099"/>
                </a:lnTo>
                <a:cubicBezTo>
                  <a:pt x="2428761" y="1240241"/>
                  <a:pt x="2432723" y="1237040"/>
                  <a:pt x="2437495" y="1239984"/>
                </a:cubicBezTo>
                <a:cubicBezTo>
                  <a:pt x="2449801" y="1247594"/>
                  <a:pt x="2477395" y="1235469"/>
                  <a:pt x="2471071" y="1225229"/>
                </a:cubicBezTo>
                <a:cubicBezTo>
                  <a:pt x="2468175" y="1220543"/>
                  <a:pt x="2469985" y="1216705"/>
                  <a:pt x="2475100" y="1216705"/>
                </a:cubicBezTo>
                <a:cubicBezTo>
                  <a:pt x="2480205" y="1216705"/>
                  <a:pt x="2486187" y="1219924"/>
                  <a:pt x="2488387" y="1223848"/>
                </a:cubicBezTo>
                <a:cubicBezTo>
                  <a:pt x="2490578" y="1227773"/>
                  <a:pt x="2491073" y="1225639"/>
                  <a:pt x="2489473" y="1219086"/>
                </a:cubicBezTo>
                <a:cubicBezTo>
                  <a:pt x="2487883" y="1212542"/>
                  <a:pt x="2490730" y="1207180"/>
                  <a:pt x="2495798" y="1207180"/>
                </a:cubicBezTo>
                <a:cubicBezTo>
                  <a:pt x="2500875" y="1207180"/>
                  <a:pt x="2505027" y="1211466"/>
                  <a:pt x="2505027" y="1216705"/>
                </a:cubicBezTo>
                <a:cubicBezTo>
                  <a:pt x="2505027" y="1221943"/>
                  <a:pt x="2511457" y="1226230"/>
                  <a:pt x="2519315" y="1226230"/>
                </a:cubicBezTo>
                <a:cubicBezTo>
                  <a:pt x="2527173" y="1226230"/>
                  <a:pt x="2533602" y="1221686"/>
                  <a:pt x="2533602" y="1216143"/>
                </a:cubicBezTo>
                <a:cubicBezTo>
                  <a:pt x="2533602" y="1210599"/>
                  <a:pt x="2528250" y="1209275"/>
                  <a:pt x="2521696" y="1213209"/>
                </a:cubicBezTo>
                <a:cubicBezTo>
                  <a:pt x="2513609" y="1218067"/>
                  <a:pt x="2513981" y="1215200"/>
                  <a:pt x="2522858" y="1204246"/>
                </a:cubicBezTo>
                <a:cubicBezTo>
                  <a:pt x="2537470" y="1186234"/>
                  <a:pt x="2532993" y="1185691"/>
                  <a:pt x="2488359" y="1200007"/>
                </a:cubicBezTo>
                <a:close/>
                <a:moveTo>
                  <a:pt x="739759" y="1211151"/>
                </a:moveTo>
                <a:cubicBezTo>
                  <a:pt x="736911" y="1218581"/>
                  <a:pt x="740740" y="1227020"/>
                  <a:pt x="748265" y="1229906"/>
                </a:cubicBezTo>
                <a:cubicBezTo>
                  <a:pt x="757304" y="1233373"/>
                  <a:pt x="761952" y="1228792"/>
                  <a:pt x="761952" y="1216409"/>
                </a:cubicBezTo>
                <a:cubicBezTo>
                  <a:pt x="761952" y="1194730"/>
                  <a:pt x="747389" y="1191282"/>
                  <a:pt x="739759" y="1211151"/>
                </a:cubicBezTo>
                <a:close/>
                <a:moveTo>
                  <a:pt x="978513" y="1203350"/>
                </a:moveTo>
                <a:cubicBezTo>
                  <a:pt x="971102" y="1210751"/>
                  <a:pt x="980723" y="1235755"/>
                  <a:pt x="990981" y="1235755"/>
                </a:cubicBezTo>
                <a:cubicBezTo>
                  <a:pt x="995334" y="1235755"/>
                  <a:pt x="998249" y="1227182"/>
                  <a:pt x="997458" y="1216705"/>
                </a:cubicBezTo>
                <a:cubicBezTo>
                  <a:pt x="996020" y="1197588"/>
                  <a:pt x="989124" y="1192730"/>
                  <a:pt x="978513" y="1203350"/>
                </a:cubicBezTo>
                <a:close/>
                <a:moveTo>
                  <a:pt x="1516809" y="1210409"/>
                </a:moveTo>
                <a:cubicBezTo>
                  <a:pt x="1499787" y="1215390"/>
                  <a:pt x="1485852" y="1225267"/>
                  <a:pt x="1485852" y="1232373"/>
                </a:cubicBezTo>
                <a:cubicBezTo>
                  <a:pt x="1485852" y="1239469"/>
                  <a:pt x="1481309" y="1245280"/>
                  <a:pt x="1475766" y="1245280"/>
                </a:cubicBezTo>
                <a:cubicBezTo>
                  <a:pt x="1470222" y="1245280"/>
                  <a:pt x="1468326" y="1240993"/>
                  <a:pt x="1471565" y="1235755"/>
                </a:cubicBezTo>
                <a:cubicBezTo>
                  <a:pt x="1474804" y="1230516"/>
                  <a:pt x="1472556" y="1226230"/>
                  <a:pt x="1466574" y="1226230"/>
                </a:cubicBezTo>
                <a:cubicBezTo>
                  <a:pt x="1460583" y="1226230"/>
                  <a:pt x="1457573" y="1231592"/>
                  <a:pt x="1459868" y="1238136"/>
                </a:cubicBezTo>
                <a:cubicBezTo>
                  <a:pt x="1465440" y="1254052"/>
                  <a:pt x="1516218" y="1248166"/>
                  <a:pt x="1530134" y="1229992"/>
                </a:cubicBezTo>
                <a:cubicBezTo>
                  <a:pt x="1537116" y="1220867"/>
                  <a:pt x="1542355" y="1219524"/>
                  <a:pt x="1544603" y="1226268"/>
                </a:cubicBezTo>
                <a:cubicBezTo>
                  <a:pt x="1546546" y="1232087"/>
                  <a:pt x="1555518" y="1234011"/>
                  <a:pt x="1564557" y="1230535"/>
                </a:cubicBezTo>
                <a:cubicBezTo>
                  <a:pt x="1573597" y="1227068"/>
                  <a:pt x="1578169" y="1219667"/>
                  <a:pt x="1574721" y="1214085"/>
                </a:cubicBezTo>
                <a:cubicBezTo>
                  <a:pt x="1570749" y="1207665"/>
                  <a:pt x="1574445" y="1206246"/>
                  <a:pt x="1584798" y="1210218"/>
                </a:cubicBezTo>
                <a:cubicBezTo>
                  <a:pt x="1594504" y="1213942"/>
                  <a:pt x="1598781" y="1212666"/>
                  <a:pt x="1595323" y="1207075"/>
                </a:cubicBezTo>
                <a:cubicBezTo>
                  <a:pt x="1585665" y="1191454"/>
                  <a:pt x="1562100" y="1196492"/>
                  <a:pt x="1561386" y="1214323"/>
                </a:cubicBezTo>
                <a:lnTo>
                  <a:pt x="1560709" y="1230992"/>
                </a:lnTo>
                <a:lnTo>
                  <a:pt x="1554242" y="1216171"/>
                </a:lnTo>
                <a:lnTo>
                  <a:pt x="1547765" y="1201350"/>
                </a:lnTo>
                <a:lnTo>
                  <a:pt x="1516809" y="1210409"/>
                </a:lnTo>
                <a:close/>
                <a:moveTo>
                  <a:pt x="1774365" y="1216705"/>
                </a:moveTo>
                <a:cubicBezTo>
                  <a:pt x="1768983" y="1237278"/>
                  <a:pt x="1757086" y="1241689"/>
                  <a:pt x="1749295" y="1225991"/>
                </a:cubicBezTo>
                <a:cubicBezTo>
                  <a:pt x="1746637" y="1220619"/>
                  <a:pt x="1745561" y="1221696"/>
                  <a:pt x="1746914" y="1228373"/>
                </a:cubicBezTo>
                <a:cubicBezTo>
                  <a:pt x="1748266" y="1235050"/>
                  <a:pt x="1757591" y="1240517"/>
                  <a:pt x="1767631" y="1240517"/>
                </a:cubicBezTo>
                <a:cubicBezTo>
                  <a:pt x="1777670" y="1240517"/>
                  <a:pt x="1784814" y="1235164"/>
                  <a:pt x="1783509" y="1228611"/>
                </a:cubicBezTo>
                <a:cubicBezTo>
                  <a:pt x="1782204" y="1222067"/>
                  <a:pt x="1785414" y="1216705"/>
                  <a:pt x="1790652" y="1216705"/>
                </a:cubicBezTo>
                <a:cubicBezTo>
                  <a:pt x="1795891" y="1216705"/>
                  <a:pt x="1800177" y="1212418"/>
                  <a:pt x="1800177" y="1207180"/>
                </a:cubicBezTo>
                <a:cubicBezTo>
                  <a:pt x="1800177" y="1189711"/>
                  <a:pt x="1779413" y="1197378"/>
                  <a:pt x="1774365" y="1216705"/>
                </a:cubicBezTo>
                <a:close/>
                <a:moveTo>
                  <a:pt x="2031159" y="1203960"/>
                </a:moveTo>
                <a:cubicBezTo>
                  <a:pt x="2024615" y="1206608"/>
                  <a:pt x="2019186" y="1215914"/>
                  <a:pt x="2019110" y="1224639"/>
                </a:cubicBezTo>
                <a:lnTo>
                  <a:pt x="2018957" y="1240517"/>
                </a:lnTo>
                <a:lnTo>
                  <a:pt x="2010099" y="1226506"/>
                </a:lnTo>
                <a:cubicBezTo>
                  <a:pt x="2005222" y="1218800"/>
                  <a:pt x="1998078" y="1215657"/>
                  <a:pt x="1994211" y="1219524"/>
                </a:cubicBezTo>
                <a:cubicBezTo>
                  <a:pt x="1980124" y="1233611"/>
                  <a:pt x="2005889" y="1246108"/>
                  <a:pt x="2029539" y="1236650"/>
                </a:cubicBezTo>
                <a:cubicBezTo>
                  <a:pt x="2042217" y="1231583"/>
                  <a:pt x="2046161" y="1227096"/>
                  <a:pt x="2038302" y="1226687"/>
                </a:cubicBezTo>
                <a:lnTo>
                  <a:pt x="2024015" y="1225934"/>
                </a:lnTo>
                <a:lnTo>
                  <a:pt x="2037979" y="1217105"/>
                </a:lnTo>
                <a:cubicBezTo>
                  <a:pt x="2046865" y="1211485"/>
                  <a:pt x="2056476" y="1212028"/>
                  <a:pt x="2064391" y="1218600"/>
                </a:cubicBezTo>
                <a:lnTo>
                  <a:pt x="2076841" y="1228925"/>
                </a:lnTo>
                <a:lnTo>
                  <a:pt x="2070840" y="1213285"/>
                </a:lnTo>
                <a:cubicBezTo>
                  <a:pt x="2064830" y="1197635"/>
                  <a:pt x="2053466" y="1194959"/>
                  <a:pt x="2031159" y="1203960"/>
                </a:cubicBezTo>
                <a:close/>
                <a:moveTo>
                  <a:pt x="923877" y="1214885"/>
                </a:moveTo>
                <a:cubicBezTo>
                  <a:pt x="923877" y="1219124"/>
                  <a:pt x="930526" y="1230906"/>
                  <a:pt x="938660" y="1241079"/>
                </a:cubicBezTo>
                <a:lnTo>
                  <a:pt x="953443" y="1259567"/>
                </a:lnTo>
                <a:lnTo>
                  <a:pt x="946814" y="1235831"/>
                </a:lnTo>
                <a:lnTo>
                  <a:pt x="940184" y="1212094"/>
                </a:lnTo>
                <a:lnTo>
                  <a:pt x="956062" y="1225267"/>
                </a:lnTo>
                <a:lnTo>
                  <a:pt x="971941" y="1238450"/>
                </a:lnTo>
                <a:lnTo>
                  <a:pt x="965940" y="1222810"/>
                </a:lnTo>
                <a:cubicBezTo>
                  <a:pt x="959930" y="1207160"/>
                  <a:pt x="923877" y="1200369"/>
                  <a:pt x="923877" y="1214885"/>
                </a:cubicBezTo>
                <a:close/>
                <a:moveTo>
                  <a:pt x="1714452" y="1214885"/>
                </a:moveTo>
                <a:cubicBezTo>
                  <a:pt x="1714452" y="1219124"/>
                  <a:pt x="1720472" y="1230830"/>
                  <a:pt x="1727835" y="1240898"/>
                </a:cubicBezTo>
                <a:lnTo>
                  <a:pt x="1741227" y="1259205"/>
                </a:lnTo>
                <a:lnTo>
                  <a:pt x="1736255" y="1233192"/>
                </a:lnTo>
                <a:cubicBezTo>
                  <a:pt x="1731816" y="1209999"/>
                  <a:pt x="1714452" y="1195416"/>
                  <a:pt x="1714452" y="1214885"/>
                </a:cubicBezTo>
                <a:close/>
                <a:moveTo>
                  <a:pt x="2203028" y="1219533"/>
                </a:moveTo>
                <a:lnTo>
                  <a:pt x="2182006" y="1231221"/>
                </a:lnTo>
                <a:lnTo>
                  <a:pt x="2190969" y="1245394"/>
                </a:lnTo>
                <a:lnTo>
                  <a:pt x="2199932" y="1259567"/>
                </a:lnTo>
                <a:lnTo>
                  <a:pt x="2200751" y="1240517"/>
                </a:lnTo>
                <a:lnTo>
                  <a:pt x="2201571" y="1221467"/>
                </a:lnTo>
                <a:lnTo>
                  <a:pt x="2209752" y="1240517"/>
                </a:lnTo>
                <a:lnTo>
                  <a:pt x="2217935" y="1259567"/>
                </a:lnTo>
                <a:lnTo>
                  <a:pt x="2219277" y="1235755"/>
                </a:lnTo>
                <a:lnTo>
                  <a:pt x="2220621" y="1211942"/>
                </a:lnTo>
                <a:lnTo>
                  <a:pt x="2228802" y="1230992"/>
                </a:lnTo>
                <a:lnTo>
                  <a:pt x="2236985" y="1250042"/>
                </a:lnTo>
                <a:lnTo>
                  <a:pt x="2237661" y="1228611"/>
                </a:lnTo>
                <a:cubicBezTo>
                  <a:pt x="2238413" y="1204370"/>
                  <a:pt x="2232908" y="1202922"/>
                  <a:pt x="2203028" y="1219533"/>
                </a:cubicBezTo>
                <a:close/>
                <a:moveTo>
                  <a:pt x="697049" y="1227325"/>
                </a:moveTo>
                <a:cubicBezTo>
                  <a:pt x="683543" y="1232392"/>
                  <a:pt x="677694" y="1239945"/>
                  <a:pt x="681942" y="1246813"/>
                </a:cubicBezTo>
                <a:cubicBezTo>
                  <a:pt x="686695" y="1254519"/>
                  <a:pt x="683628" y="1256033"/>
                  <a:pt x="672170" y="1251633"/>
                </a:cubicBezTo>
                <a:cubicBezTo>
                  <a:pt x="647795" y="1242279"/>
                  <a:pt x="636413" y="1252852"/>
                  <a:pt x="647843" y="1274216"/>
                </a:cubicBezTo>
                <a:lnTo>
                  <a:pt x="657616" y="1292466"/>
                </a:lnTo>
                <a:lnTo>
                  <a:pt x="676446" y="1273635"/>
                </a:lnTo>
                <a:cubicBezTo>
                  <a:pt x="686800" y="1263282"/>
                  <a:pt x="695277" y="1249994"/>
                  <a:pt x="695277" y="1244117"/>
                </a:cubicBezTo>
                <a:cubicBezTo>
                  <a:pt x="695277" y="1236859"/>
                  <a:pt x="700002" y="1237336"/>
                  <a:pt x="709965" y="1245613"/>
                </a:cubicBezTo>
                <a:lnTo>
                  <a:pt x="724662" y="1257805"/>
                </a:lnTo>
                <a:lnTo>
                  <a:pt x="736159" y="1245384"/>
                </a:lnTo>
                <a:lnTo>
                  <a:pt x="747665" y="1232964"/>
                </a:lnTo>
                <a:lnTo>
                  <a:pt x="736483" y="1239241"/>
                </a:lnTo>
                <a:cubicBezTo>
                  <a:pt x="730329" y="1242689"/>
                  <a:pt x="723900" y="1239555"/>
                  <a:pt x="722195" y="1232278"/>
                </a:cubicBezTo>
                <a:lnTo>
                  <a:pt x="719090" y="1219048"/>
                </a:lnTo>
                <a:lnTo>
                  <a:pt x="697049" y="1227325"/>
                </a:lnTo>
                <a:close/>
                <a:moveTo>
                  <a:pt x="2665171" y="1223210"/>
                </a:moveTo>
                <a:cubicBezTo>
                  <a:pt x="2672039" y="1225963"/>
                  <a:pt x="2680259" y="1225620"/>
                  <a:pt x="2683421" y="1222458"/>
                </a:cubicBezTo>
                <a:cubicBezTo>
                  <a:pt x="2686584" y="1219295"/>
                  <a:pt x="2680964" y="1217047"/>
                  <a:pt x="2670924" y="1217457"/>
                </a:cubicBezTo>
                <a:cubicBezTo>
                  <a:pt x="2659828" y="1217914"/>
                  <a:pt x="2657570" y="1220172"/>
                  <a:pt x="2665171" y="1223210"/>
                </a:cubicBezTo>
                <a:close/>
                <a:moveTo>
                  <a:pt x="901379" y="1240517"/>
                </a:moveTo>
                <a:cubicBezTo>
                  <a:pt x="904399" y="1248375"/>
                  <a:pt x="908552" y="1254805"/>
                  <a:pt x="910609" y="1254805"/>
                </a:cubicBezTo>
                <a:cubicBezTo>
                  <a:pt x="912666" y="1254805"/>
                  <a:pt x="914352" y="1248375"/>
                  <a:pt x="914352" y="1240517"/>
                </a:cubicBezTo>
                <a:cubicBezTo>
                  <a:pt x="914352" y="1232659"/>
                  <a:pt x="910199" y="1226230"/>
                  <a:pt x="905123" y="1226230"/>
                </a:cubicBezTo>
                <a:cubicBezTo>
                  <a:pt x="900055" y="1226230"/>
                  <a:pt x="898369" y="1232659"/>
                  <a:pt x="901379" y="1240517"/>
                </a:cubicBezTo>
                <a:close/>
                <a:moveTo>
                  <a:pt x="1936718" y="1235755"/>
                </a:moveTo>
                <a:cubicBezTo>
                  <a:pt x="1925384" y="1240327"/>
                  <a:pt x="1911582" y="1251842"/>
                  <a:pt x="1906057" y="1261339"/>
                </a:cubicBezTo>
                <a:cubicBezTo>
                  <a:pt x="1899609" y="1272426"/>
                  <a:pt x="1895904" y="1273988"/>
                  <a:pt x="1895713" y="1265692"/>
                </a:cubicBezTo>
                <a:cubicBezTo>
                  <a:pt x="1895523" y="1257214"/>
                  <a:pt x="1889693" y="1255071"/>
                  <a:pt x="1878759" y="1259472"/>
                </a:cubicBezTo>
                <a:cubicBezTo>
                  <a:pt x="1869596" y="1263158"/>
                  <a:pt x="1855661" y="1267235"/>
                  <a:pt x="1847802" y="1268530"/>
                </a:cubicBezTo>
                <a:cubicBezTo>
                  <a:pt x="1826419" y="1272064"/>
                  <a:pt x="1823580" y="1302591"/>
                  <a:pt x="1844726" y="1301677"/>
                </a:cubicBezTo>
                <a:cubicBezTo>
                  <a:pt x="1854727" y="1301248"/>
                  <a:pt x="1857042" y="1298886"/>
                  <a:pt x="1850184" y="1296124"/>
                </a:cubicBezTo>
                <a:cubicBezTo>
                  <a:pt x="1843640" y="1293476"/>
                  <a:pt x="1838277" y="1287390"/>
                  <a:pt x="1838277" y="1282589"/>
                </a:cubicBezTo>
                <a:cubicBezTo>
                  <a:pt x="1838277" y="1271578"/>
                  <a:pt x="1859766" y="1275455"/>
                  <a:pt x="1869091" y="1288142"/>
                </a:cubicBezTo>
                <a:cubicBezTo>
                  <a:pt x="1872939" y="1293381"/>
                  <a:pt x="1876215" y="1289094"/>
                  <a:pt x="1876377" y="1278617"/>
                </a:cubicBezTo>
                <a:cubicBezTo>
                  <a:pt x="1876568" y="1266006"/>
                  <a:pt x="1879149" y="1263472"/>
                  <a:pt x="1884007" y="1271111"/>
                </a:cubicBezTo>
                <a:cubicBezTo>
                  <a:pt x="1893865" y="1286618"/>
                  <a:pt x="1931537" y="1275883"/>
                  <a:pt x="1936328" y="1256205"/>
                </a:cubicBezTo>
                <a:lnTo>
                  <a:pt x="1940147" y="1240517"/>
                </a:lnTo>
                <a:lnTo>
                  <a:pt x="1951330" y="1264330"/>
                </a:lnTo>
                <a:lnTo>
                  <a:pt x="1962512" y="1288142"/>
                </a:lnTo>
                <a:lnTo>
                  <a:pt x="1958864" y="1261948"/>
                </a:lnTo>
                <a:cubicBezTo>
                  <a:pt x="1956864" y="1247546"/>
                  <a:pt x="1958912" y="1235755"/>
                  <a:pt x="1963426" y="1235755"/>
                </a:cubicBezTo>
                <a:cubicBezTo>
                  <a:pt x="1967932" y="1235755"/>
                  <a:pt x="1971627" y="1240041"/>
                  <a:pt x="1971627" y="1245280"/>
                </a:cubicBezTo>
                <a:cubicBezTo>
                  <a:pt x="1971627" y="1250518"/>
                  <a:pt x="1975780" y="1254805"/>
                  <a:pt x="1980857" y="1254805"/>
                </a:cubicBezTo>
                <a:cubicBezTo>
                  <a:pt x="1985924" y="1254805"/>
                  <a:pt x="1987610" y="1248375"/>
                  <a:pt x="1984600" y="1240517"/>
                </a:cubicBezTo>
                <a:cubicBezTo>
                  <a:pt x="1978485" y="1224591"/>
                  <a:pt x="1967189" y="1223467"/>
                  <a:pt x="1936718" y="1235755"/>
                </a:cubicBezTo>
                <a:close/>
                <a:moveTo>
                  <a:pt x="876252" y="1250042"/>
                </a:moveTo>
                <a:lnTo>
                  <a:pt x="875957" y="1269092"/>
                </a:lnTo>
                <a:lnTo>
                  <a:pt x="867642" y="1255967"/>
                </a:lnTo>
                <a:cubicBezTo>
                  <a:pt x="857917" y="1240593"/>
                  <a:pt x="838152" y="1249766"/>
                  <a:pt x="838152" y="1269654"/>
                </a:cubicBezTo>
                <a:cubicBezTo>
                  <a:pt x="838152" y="1286170"/>
                  <a:pt x="845677" y="1286466"/>
                  <a:pt x="873452" y="1271026"/>
                </a:cubicBezTo>
                <a:lnTo>
                  <a:pt x="894474" y="1259338"/>
                </a:lnTo>
                <a:lnTo>
                  <a:pt x="885511" y="1245165"/>
                </a:lnTo>
                <a:lnTo>
                  <a:pt x="876548" y="1230992"/>
                </a:lnTo>
                <a:lnTo>
                  <a:pt x="876252" y="1250042"/>
                </a:lnTo>
                <a:close/>
                <a:moveTo>
                  <a:pt x="1111996" y="1242317"/>
                </a:moveTo>
                <a:cubicBezTo>
                  <a:pt x="1102824" y="1244718"/>
                  <a:pt x="1095327" y="1253081"/>
                  <a:pt x="1095327" y="1260901"/>
                </a:cubicBezTo>
                <a:cubicBezTo>
                  <a:pt x="1095327" y="1281741"/>
                  <a:pt x="1146639" y="1273883"/>
                  <a:pt x="1150715" y="1252423"/>
                </a:cubicBezTo>
                <a:cubicBezTo>
                  <a:pt x="1153840" y="1235936"/>
                  <a:pt x="1145134" y="1233659"/>
                  <a:pt x="1111996" y="1242317"/>
                </a:cubicBezTo>
                <a:close/>
                <a:moveTo>
                  <a:pt x="1390383" y="1257186"/>
                </a:moveTo>
                <a:lnTo>
                  <a:pt x="1370371" y="1278617"/>
                </a:lnTo>
                <a:lnTo>
                  <a:pt x="1376629" y="1259567"/>
                </a:lnTo>
                <a:lnTo>
                  <a:pt x="1382878" y="1240517"/>
                </a:lnTo>
                <a:lnTo>
                  <a:pt x="1372600" y="1254805"/>
                </a:lnTo>
                <a:lnTo>
                  <a:pt x="1362323" y="1269092"/>
                </a:lnTo>
                <a:lnTo>
                  <a:pt x="1362170" y="1255595"/>
                </a:lnTo>
                <a:cubicBezTo>
                  <a:pt x="1362094" y="1248175"/>
                  <a:pt x="1359780" y="1244346"/>
                  <a:pt x="1357036" y="1247089"/>
                </a:cubicBezTo>
                <a:cubicBezTo>
                  <a:pt x="1354303" y="1249832"/>
                  <a:pt x="1354646" y="1258824"/>
                  <a:pt x="1357808" y="1267082"/>
                </a:cubicBezTo>
                <a:cubicBezTo>
                  <a:pt x="1365133" y="1286151"/>
                  <a:pt x="1400080" y="1284180"/>
                  <a:pt x="1400270" y="1264682"/>
                </a:cubicBezTo>
                <a:lnTo>
                  <a:pt x="1400423" y="1250042"/>
                </a:lnTo>
                <a:lnTo>
                  <a:pt x="1408738" y="1263167"/>
                </a:lnTo>
                <a:cubicBezTo>
                  <a:pt x="1419301" y="1279855"/>
                  <a:pt x="1439189" y="1268397"/>
                  <a:pt x="1432027" y="1249737"/>
                </a:cubicBezTo>
                <a:cubicBezTo>
                  <a:pt x="1424569" y="1230287"/>
                  <a:pt x="1413682" y="1232240"/>
                  <a:pt x="1390383" y="1257186"/>
                </a:cubicBezTo>
                <a:close/>
                <a:moveTo>
                  <a:pt x="2162127" y="1244718"/>
                </a:moveTo>
                <a:cubicBezTo>
                  <a:pt x="2162127" y="1249652"/>
                  <a:pt x="2166366" y="1256300"/>
                  <a:pt x="2171548" y="1259500"/>
                </a:cubicBezTo>
                <a:cubicBezTo>
                  <a:pt x="2176939" y="1262834"/>
                  <a:pt x="2178539" y="1259014"/>
                  <a:pt x="2175291" y="1250537"/>
                </a:cubicBezTo>
                <a:cubicBezTo>
                  <a:pt x="2168957" y="1234040"/>
                  <a:pt x="2162127" y="1231021"/>
                  <a:pt x="2162127" y="1244718"/>
                </a:cubicBezTo>
                <a:close/>
                <a:moveTo>
                  <a:pt x="2385965" y="1245280"/>
                </a:moveTo>
                <a:cubicBezTo>
                  <a:pt x="2382726" y="1250518"/>
                  <a:pt x="2384622" y="1254805"/>
                  <a:pt x="2390166" y="1254805"/>
                </a:cubicBezTo>
                <a:cubicBezTo>
                  <a:pt x="2395709" y="1254805"/>
                  <a:pt x="2400252" y="1250518"/>
                  <a:pt x="2400252" y="1245280"/>
                </a:cubicBezTo>
                <a:cubicBezTo>
                  <a:pt x="2400252" y="1240041"/>
                  <a:pt x="2398367" y="1235755"/>
                  <a:pt x="2396052" y="1235755"/>
                </a:cubicBezTo>
                <a:cubicBezTo>
                  <a:pt x="2393737" y="1235755"/>
                  <a:pt x="2389204" y="1240041"/>
                  <a:pt x="2385965" y="1245280"/>
                </a:cubicBezTo>
                <a:close/>
                <a:moveTo>
                  <a:pt x="2566940" y="1258929"/>
                </a:moveTo>
                <a:cubicBezTo>
                  <a:pt x="2525030" y="1270721"/>
                  <a:pt x="2491645" y="1283284"/>
                  <a:pt x="2492759" y="1286847"/>
                </a:cubicBezTo>
                <a:cubicBezTo>
                  <a:pt x="2498369" y="1304792"/>
                  <a:pt x="2514009" y="1324785"/>
                  <a:pt x="2514267" y="1314336"/>
                </a:cubicBezTo>
                <a:cubicBezTo>
                  <a:pt x="2514419" y="1307792"/>
                  <a:pt x="2523125" y="1302430"/>
                  <a:pt x="2533602" y="1302430"/>
                </a:cubicBezTo>
                <a:cubicBezTo>
                  <a:pt x="2544080" y="1302430"/>
                  <a:pt x="2552652" y="1297886"/>
                  <a:pt x="2552652" y="1292343"/>
                </a:cubicBezTo>
                <a:cubicBezTo>
                  <a:pt x="2552652" y="1286799"/>
                  <a:pt x="2547700" y="1285313"/>
                  <a:pt x="2541651" y="1289047"/>
                </a:cubicBezTo>
                <a:cubicBezTo>
                  <a:pt x="2534831" y="1293266"/>
                  <a:pt x="2533241" y="1291666"/>
                  <a:pt x="2537479" y="1284818"/>
                </a:cubicBezTo>
                <a:cubicBezTo>
                  <a:pt x="2541565" y="1278208"/>
                  <a:pt x="2554176" y="1276264"/>
                  <a:pt x="2568940" y="1279970"/>
                </a:cubicBezTo>
                <a:lnTo>
                  <a:pt x="2593591" y="1286161"/>
                </a:lnTo>
                <a:lnTo>
                  <a:pt x="2585771" y="1272864"/>
                </a:lnTo>
                <a:cubicBezTo>
                  <a:pt x="2581475" y="1265549"/>
                  <a:pt x="2587266" y="1267730"/>
                  <a:pt x="2598639" y="1277712"/>
                </a:cubicBezTo>
                <a:cubicBezTo>
                  <a:pt x="2612384" y="1289761"/>
                  <a:pt x="2619327" y="1291761"/>
                  <a:pt x="2619327" y="1283646"/>
                </a:cubicBezTo>
                <a:lnTo>
                  <a:pt x="2619327" y="1271435"/>
                </a:lnTo>
                <a:lnTo>
                  <a:pt x="2666629" y="1275979"/>
                </a:lnTo>
                <a:cubicBezTo>
                  <a:pt x="2692651" y="1278474"/>
                  <a:pt x="2711682" y="1276874"/>
                  <a:pt x="2708929" y="1272426"/>
                </a:cubicBezTo>
                <a:cubicBezTo>
                  <a:pt x="2706177" y="1267968"/>
                  <a:pt x="2698280" y="1264330"/>
                  <a:pt x="2691365" y="1264330"/>
                </a:cubicBezTo>
                <a:cubicBezTo>
                  <a:pt x="2684460" y="1264330"/>
                  <a:pt x="2673477" y="1257900"/>
                  <a:pt x="2666952" y="1250042"/>
                </a:cubicBezTo>
                <a:cubicBezTo>
                  <a:pt x="2652894" y="1233097"/>
                  <a:pt x="2661390" y="1232345"/>
                  <a:pt x="2566940" y="1258929"/>
                </a:cubicBezTo>
                <a:close/>
                <a:moveTo>
                  <a:pt x="2140401" y="1261948"/>
                </a:moveTo>
                <a:lnTo>
                  <a:pt x="2146640" y="1278617"/>
                </a:lnTo>
                <a:lnTo>
                  <a:pt x="2132457" y="1267111"/>
                </a:lnTo>
                <a:cubicBezTo>
                  <a:pt x="2112769" y="1251137"/>
                  <a:pt x="2076402" y="1262415"/>
                  <a:pt x="2076402" y="1284494"/>
                </a:cubicBezTo>
                <a:cubicBezTo>
                  <a:pt x="2076402" y="1304106"/>
                  <a:pt x="2083670" y="1306582"/>
                  <a:pt x="2103815" y="1293819"/>
                </a:cubicBezTo>
                <a:cubicBezTo>
                  <a:pt x="2111035" y="1289247"/>
                  <a:pt x="2113998" y="1280741"/>
                  <a:pt x="2110397" y="1274921"/>
                </a:cubicBezTo>
                <a:cubicBezTo>
                  <a:pt x="2106797" y="1269092"/>
                  <a:pt x="2108035" y="1264330"/>
                  <a:pt x="2113150" y="1264330"/>
                </a:cubicBezTo>
                <a:cubicBezTo>
                  <a:pt x="2118255" y="1264330"/>
                  <a:pt x="2123951" y="1268863"/>
                  <a:pt x="2125799" y="1274397"/>
                </a:cubicBezTo>
                <a:cubicBezTo>
                  <a:pt x="2127647" y="1279941"/>
                  <a:pt x="2136305" y="1281722"/>
                  <a:pt x="2145040" y="1278369"/>
                </a:cubicBezTo>
                <a:cubicBezTo>
                  <a:pt x="2160651" y="1272388"/>
                  <a:pt x="2158451" y="1245280"/>
                  <a:pt x="2142354" y="1245280"/>
                </a:cubicBezTo>
                <a:cubicBezTo>
                  <a:pt x="2137848" y="1245280"/>
                  <a:pt x="2136962" y="1252776"/>
                  <a:pt x="2140401" y="1261948"/>
                </a:cubicBezTo>
                <a:close/>
                <a:moveTo>
                  <a:pt x="2638377" y="1254805"/>
                </a:moveTo>
                <a:cubicBezTo>
                  <a:pt x="2638377" y="1260043"/>
                  <a:pt x="2642921" y="1264330"/>
                  <a:pt x="2648464" y="1264330"/>
                </a:cubicBezTo>
                <a:cubicBezTo>
                  <a:pt x="2654008" y="1264330"/>
                  <a:pt x="2655903" y="1260043"/>
                  <a:pt x="2652665" y="1254805"/>
                </a:cubicBezTo>
                <a:cubicBezTo>
                  <a:pt x="2649426" y="1249566"/>
                  <a:pt x="2644892" y="1245280"/>
                  <a:pt x="2642578" y="1245280"/>
                </a:cubicBezTo>
                <a:cubicBezTo>
                  <a:pt x="2640263" y="1245280"/>
                  <a:pt x="2638377" y="1249566"/>
                  <a:pt x="2638377" y="1254805"/>
                </a:cubicBezTo>
                <a:close/>
                <a:moveTo>
                  <a:pt x="820607" y="1273855"/>
                </a:moveTo>
                <a:cubicBezTo>
                  <a:pt x="820607" y="1286951"/>
                  <a:pt x="822770" y="1292314"/>
                  <a:pt x="825408" y="1285761"/>
                </a:cubicBezTo>
                <a:cubicBezTo>
                  <a:pt x="828056" y="1279217"/>
                  <a:pt x="828056" y="1268501"/>
                  <a:pt x="825408" y="1261948"/>
                </a:cubicBezTo>
                <a:cubicBezTo>
                  <a:pt x="822770" y="1255405"/>
                  <a:pt x="820607" y="1260758"/>
                  <a:pt x="820607" y="1273855"/>
                </a:cubicBezTo>
                <a:close/>
                <a:moveTo>
                  <a:pt x="1035796" y="1261939"/>
                </a:moveTo>
                <a:cubicBezTo>
                  <a:pt x="1026624" y="1264025"/>
                  <a:pt x="1019127" y="1272664"/>
                  <a:pt x="1019127" y="1281132"/>
                </a:cubicBezTo>
                <a:lnTo>
                  <a:pt x="1019127" y="1296543"/>
                </a:lnTo>
                <a:lnTo>
                  <a:pt x="1005021" y="1278055"/>
                </a:lnTo>
                <a:lnTo>
                  <a:pt x="990914" y="1259567"/>
                </a:lnTo>
                <a:lnTo>
                  <a:pt x="982094" y="1272988"/>
                </a:lnTo>
                <a:cubicBezTo>
                  <a:pt x="968045" y="1294362"/>
                  <a:pt x="980380" y="1313421"/>
                  <a:pt x="1003583" y="1306220"/>
                </a:cubicBezTo>
                <a:cubicBezTo>
                  <a:pt x="1014755" y="1302753"/>
                  <a:pt x="1025328" y="1296162"/>
                  <a:pt x="1027081" y="1291590"/>
                </a:cubicBezTo>
                <a:cubicBezTo>
                  <a:pt x="1028843" y="1287009"/>
                  <a:pt x="1034196" y="1285685"/>
                  <a:pt x="1038987" y="1288647"/>
                </a:cubicBezTo>
                <a:cubicBezTo>
                  <a:pt x="1043778" y="1291609"/>
                  <a:pt x="1047769" y="1288418"/>
                  <a:pt x="1047845" y="1281560"/>
                </a:cubicBezTo>
                <a:lnTo>
                  <a:pt x="1047998" y="1269092"/>
                </a:lnTo>
                <a:lnTo>
                  <a:pt x="1057227" y="1283380"/>
                </a:lnTo>
                <a:lnTo>
                  <a:pt x="1066457" y="1297667"/>
                </a:lnTo>
                <a:lnTo>
                  <a:pt x="1066610" y="1281560"/>
                </a:lnTo>
                <a:cubicBezTo>
                  <a:pt x="1066781" y="1262291"/>
                  <a:pt x="1058237" y="1256843"/>
                  <a:pt x="1035796" y="1261939"/>
                </a:cubicBezTo>
                <a:close/>
                <a:moveTo>
                  <a:pt x="2606116" y="1266073"/>
                </a:moveTo>
                <a:cubicBezTo>
                  <a:pt x="2608869" y="1270521"/>
                  <a:pt x="2615108" y="1271702"/>
                  <a:pt x="2619985" y="1268683"/>
                </a:cubicBezTo>
                <a:cubicBezTo>
                  <a:pt x="2632444" y="1260986"/>
                  <a:pt x="2631043" y="1257976"/>
                  <a:pt x="2614984" y="1257976"/>
                </a:cubicBezTo>
                <a:cubicBezTo>
                  <a:pt x="2607355" y="1257976"/>
                  <a:pt x="2603364" y="1261624"/>
                  <a:pt x="2606116" y="1266073"/>
                </a:cubicBezTo>
                <a:close/>
                <a:moveTo>
                  <a:pt x="495252" y="1269330"/>
                </a:moveTo>
                <a:cubicBezTo>
                  <a:pt x="495252" y="1278169"/>
                  <a:pt x="562004" y="1407205"/>
                  <a:pt x="566576" y="1407205"/>
                </a:cubicBezTo>
                <a:cubicBezTo>
                  <a:pt x="572738" y="1407205"/>
                  <a:pt x="557651" y="1369305"/>
                  <a:pt x="528895" y="1312545"/>
                </a:cubicBezTo>
                <a:cubicBezTo>
                  <a:pt x="507159" y="1269664"/>
                  <a:pt x="495252" y="1254366"/>
                  <a:pt x="495252" y="1269330"/>
                </a:cubicBezTo>
                <a:close/>
                <a:moveTo>
                  <a:pt x="764334" y="1280951"/>
                </a:moveTo>
                <a:cubicBezTo>
                  <a:pt x="732311" y="1296886"/>
                  <a:pt x="726510" y="1306582"/>
                  <a:pt x="742902" y="1316717"/>
                </a:cubicBezTo>
                <a:cubicBezTo>
                  <a:pt x="748141" y="1319956"/>
                  <a:pt x="752427" y="1317812"/>
                  <a:pt x="752427" y="1311955"/>
                </a:cubicBezTo>
                <a:cubicBezTo>
                  <a:pt x="752427" y="1306097"/>
                  <a:pt x="757380" y="1304363"/>
                  <a:pt x="763429" y="1308097"/>
                </a:cubicBezTo>
                <a:cubicBezTo>
                  <a:pt x="770573" y="1312516"/>
                  <a:pt x="771820" y="1310688"/>
                  <a:pt x="766991" y="1302877"/>
                </a:cubicBezTo>
                <a:lnTo>
                  <a:pt x="759571" y="1290866"/>
                </a:lnTo>
                <a:lnTo>
                  <a:pt x="779745" y="1297267"/>
                </a:lnTo>
                <a:lnTo>
                  <a:pt x="799929" y="1303677"/>
                </a:lnTo>
                <a:lnTo>
                  <a:pt x="793614" y="1287199"/>
                </a:lnTo>
                <a:cubicBezTo>
                  <a:pt x="789318" y="1275998"/>
                  <a:pt x="790861" y="1272931"/>
                  <a:pt x="798433" y="1277617"/>
                </a:cubicBezTo>
                <a:cubicBezTo>
                  <a:pt x="804567" y="1281408"/>
                  <a:pt x="809577" y="1279960"/>
                  <a:pt x="809577" y="1274416"/>
                </a:cubicBezTo>
                <a:cubicBezTo>
                  <a:pt x="809577" y="1261224"/>
                  <a:pt x="801691" y="1262367"/>
                  <a:pt x="764334" y="1280951"/>
                </a:cubicBezTo>
                <a:close/>
                <a:moveTo>
                  <a:pt x="1300239" y="1273654"/>
                </a:moveTo>
                <a:cubicBezTo>
                  <a:pt x="1292333" y="1286456"/>
                  <a:pt x="1313183" y="1323356"/>
                  <a:pt x="1324404" y="1316422"/>
                </a:cubicBezTo>
                <a:cubicBezTo>
                  <a:pt x="1338987" y="1307411"/>
                  <a:pt x="1335119" y="1264330"/>
                  <a:pt x="1319727" y="1264330"/>
                </a:cubicBezTo>
                <a:cubicBezTo>
                  <a:pt x="1312174" y="1264330"/>
                  <a:pt x="1303411" y="1268530"/>
                  <a:pt x="1300239" y="1273654"/>
                </a:cubicBezTo>
                <a:close/>
                <a:moveTo>
                  <a:pt x="1606544" y="1270635"/>
                </a:moveTo>
                <a:cubicBezTo>
                  <a:pt x="1603362" y="1273826"/>
                  <a:pt x="1590980" y="1276922"/>
                  <a:pt x="1579026" y="1277522"/>
                </a:cubicBezTo>
                <a:cubicBezTo>
                  <a:pt x="1553470" y="1278807"/>
                  <a:pt x="1549346" y="1305401"/>
                  <a:pt x="1573959" y="1310145"/>
                </a:cubicBezTo>
                <a:cubicBezTo>
                  <a:pt x="1584874" y="1312240"/>
                  <a:pt x="1590675" y="1307363"/>
                  <a:pt x="1590770" y="1295981"/>
                </a:cubicBezTo>
                <a:lnTo>
                  <a:pt x="1590923" y="1278617"/>
                </a:lnTo>
                <a:lnTo>
                  <a:pt x="1600152" y="1292905"/>
                </a:lnTo>
                <a:lnTo>
                  <a:pt x="1609382" y="1307192"/>
                </a:lnTo>
                <a:lnTo>
                  <a:pt x="1609677" y="1288142"/>
                </a:lnTo>
                <a:lnTo>
                  <a:pt x="1609973" y="1269092"/>
                </a:lnTo>
                <a:lnTo>
                  <a:pt x="1619202" y="1283380"/>
                </a:lnTo>
                <a:cubicBezTo>
                  <a:pt x="1624746" y="1291962"/>
                  <a:pt x="1628489" y="1293143"/>
                  <a:pt x="1628585" y="1286323"/>
                </a:cubicBezTo>
                <a:cubicBezTo>
                  <a:pt x="1628756" y="1272645"/>
                  <a:pt x="1614611" y="1262577"/>
                  <a:pt x="1606544" y="1270635"/>
                </a:cubicBezTo>
                <a:close/>
                <a:moveTo>
                  <a:pt x="934069" y="1285199"/>
                </a:moveTo>
                <a:cubicBezTo>
                  <a:pt x="934441" y="1292057"/>
                  <a:pt x="938422" y="1306240"/>
                  <a:pt x="942927" y="1316717"/>
                </a:cubicBezTo>
                <a:lnTo>
                  <a:pt x="951109" y="1335767"/>
                </a:lnTo>
                <a:lnTo>
                  <a:pt x="951786" y="1310135"/>
                </a:lnTo>
                <a:cubicBezTo>
                  <a:pt x="952148" y="1296038"/>
                  <a:pt x="948166" y="1281856"/>
                  <a:pt x="942927" y="1278617"/>
                </a:cubicBezTo>
                <a:cubicBezTo>
                  <a:pt x="937689" y="1275378"/>
                  <a:pt x="933707" y="1278341"/>
                  <a:pt x="934069" y="1285199"/>
                </a:cubicBezTo>
                <a:close/>
                <a:moveTo>
                  <a:pt x="1276302" y="1290047"/>
                </a:moveTo>
                <a:lnTo>
                  <a:pt x="1276302" y="1306240"/>
                </a:lnTo>
                <a:lnTo>
                  <a:pt x="1264872" y="1294810"/>
                </a:lnTo>
                <a:cubicBezTo>
                  <a:pt x="1247632" y="1277569"/>
                  <a:pt x="1238279" y="1280989"/>
                  <a:pt x="1237536" y="1304811"/>
                </a:cubicBezTo>
                <a:lnTo>
                  <a:pt x="1236859" y="1326242"/>
                </a:lnTo>
                <a:lnTo>
                  <a:pt x="1229611" y="1307706"/>
                </a:lnTo>
                <a:lnTo>
                  <a:pt x="1222353" y="1289161"/>
                </a:lnTo>
                <a:lnTo>
                  <a:pt x="1216886" y="1310088"/>
                </a:lnTo>
                <a:lnTo>
                  <a:pt x="1211409" y="1331005"/>
                </a:lnTo>
                <a:lnTo>
                  <a:pt x="1229573" y="1331005"/>
                </a:lnTo>
                <a:cubicBezTo>
                  <a:pt x="1241832" y="1331005"/>
                  <a:pt x="1247975" y="1324042"/>
                  <a:pt x="1248480" y="1309573"/>
                </a:cubicBezTo>
                <a:cubicBezTo>
                  <a:pt x="1248890" y="1297781"/>
                  <a:pt x="1251395" y="1293505"/>
                  <a:pt x="1254033" y="1300048"/>
                </a:cubicBezTo>
                <a:cubicBezTo>
                  <a:pt x="1261748" y="1319165"/>
                  <a:pt x="1285827" y="1313745"/>
                  <a:pt x="1285827" y="1292905"/>
                </a:cubicBezTo>
                <a:cubicBezTo>
                  <a:pt x="1285827" y="1282427"/>
                  <a:pt x="1283684" y="1273855"/>
                  <a:pt x="1281065" y="1273855"/>
                </a:cubicBezTo>
                <a:cubicBezTo>
                  <a:pt x="1278446" y="1273855"/>
                  <a:pt x="1276302" y="1281141"/>
                  <a:pt x="1276302" y="1290047"/>
                </a:cubicBezTo>
                <a:close/>
                <a:moveTo>
                  <a:pt x="1304877" y="1283380"/>
                </a:moveTo>
                <a:cubicBezTo>
                  <a:pt x="1304877" y="1288618"/>
                  <a:pt x="1309164" y="1292905"/>
                  <a:pt x="1314402" y="1292905"/>
                </a:cubicBezTo>
                <a:cubicBezTo>
                  <a:pt x="1319641" y="1292905"/>
                  <a:pt x="1323927" y="1288618"/>
                  <a:pt x="1323927" y="1283380"/>
                </a:cubicBezTo>
                <a:cubicBezTo>
                  <a:pt x="1323927" y="1278141"/>
                  <a:pt x="1319641" y="1273855"/>
                  <a:pt x="1314402" y="1273855"/>
                </a:cubicBezTo>
                <a:cubicBezTo>
                  <a:pt x="1309164" y="1273855"/>
                  <a:pt x="1304877" y="1278141"/>
                  <a:pt x="1304877" y="1283380"/>
                </a:cubicBezTo>
                <a:close/>
                <a:moveTo>
                  <a:pt x="2031159" y="1283675"/>
                </a:moveTo>
                <a:cubicBezTo>
                  <a:pt x="2019367" y="1288418"/>
                  <a:pt x="2009727" y="1296124"/>
                  <a:pt x="2009727" y="1300801"/>
                </a:cubicBezTo>
                <a:cubicBezTo>
                  <a:pt x="2009727" y="1305487"/>
                  <a:pt x="1998307" y="1307135"/>
                  <a:pt x="1984353" y="1304458"/>
                </a:cubicBezTo>
                <a:lnTo>
                  <a:pt x="1958988" y="1299610"/>
                </a:lnTo>
                <a:lnTo>
                  <a:pt x="1966436" y="1317689"/>
                </a:lnTo>
                <a:cubicBezTo>
                  <a:pt x="1970542" y="1327633"/>
                  <a:pt x="1974104" y="1341130"/>
                  <a:pt x="1974352" y="1347673"/>
                </a:cubicBezTo>
                <a:cubicBezTo>
                  <a:pt x="1974599" y="1354226"/>
                  <a:pt x="1978838" y="1359580"/>
                  <a:pt x="1983772" y="1359580"/>
                </a:cubicBezTo>
                <a:cubicBezTo>
                  <a:pt x="1988706" y="1359580"/>
                  <a:pt x="1990030" y="1348759"/>
                  <a:pt x="1986706" y="1335529"/>
                </a:cubicBezTo>
                <a:lnTo>
                  <a:pt x="1980667" y="1311469"/>
                </a:lnTo>
                <a:lnTo>
                  <a:pt x="2004727" y="1317508"/>
                </a:lnTo>
                <a:lnTo>
                  <a:pt x="2028777" y="1323546"/>
                </a:lnTo>
                <a:lnTo>
                  <a:pt x="2029530" y="1305839"/>
                </a:lnTo>
                <a:cubicBezTo>
                  <a:pt x="2029959" y="1295819"/>
                  <a:pt x="2032368" y="1293305"/>
                  <a:pt x="2035083" y="1300048"/>
                </a:cubicBezTo>
                <a:cubicBezTo>
                  <a:pt x="2042798" y="1319165"/>
                  <a:pt x="2066877" y="1313745"/>
                  <a:pt x="2066877" y="1292905"/>
                </a:cubicBezTo>
                <a:cubicBezTo>
                  <a:pt x="2066877" y="1271978"/>
                  <a:pt x="2062858" y="1270940"/>
                  <a:pt x="2031159" y="1283675"/>
                </a:cubicBezTo>
                <a:close/>
                <a:moveTo>
                  <a:pt x="2247710" y="1289361"/>
                </a:moveTo>
                <a:lnTo>
                  <a:pt x="2247557" y="1307192"/>
                </a:lnTo>
                <a:lnTo>
                  <a:pt x="2237280" y="1292905"/>
                </a:lnTo>
                <a:lnTo>
                  <a:pt x="2227002" y="1278617"/>
                </a:lnTo>
                <a:lnTo>
                  <a:pt x="2232670" y="1296067"/>
                </a:lnTo>
                <a:cubicBezTo>
                  <a:pt x="2235784" y="1305658"/>
                  <a:pt x="2238327" y="1315307"/>
                  <a:pt x="2238327" y="1317498"/>
                </a:cubicBezTo>
                <a:cubicBezTo>
                  <a:pt x="2238327" y="1319689"/>
                  <a:pt x="2242614" y="1321480"/>
                  <a:pt x="2247852" y="1321480"/>
                </a:cubicBezTo>
                <a:cubicBezTo>
                  <a:pt x="2253091" y="1321480"/>
                  <a:pt x="2256873" y="1318260"/>
                  <a:pt x="2256254" y="1314336"/>
                </a:cubicBezTo>
                <a:cubicBezTo>
                  <a:pt x="2253282" y="1295524"/>
                  <a:pt x="2258597" y="1289580"/>
                  <a:pt x="2266902" y="1302430"/>
                </a:cubicBezTo>
                <a:cubicBezTo>
                  <a:pt x="2271979" y="1310288"/>
                  <a:pt x="2276199" y="1311888"/>
                  <a:pt x="2276285" y="1305973"/>
                </a:cubicBezTo>
                <a:cubicBezTo>
                  <a:pt x="2276361" y="1300067"/>
                  <a:pt x="2269998" y="1289904"/>
                  <a:pt x="2262140" y="1283380"/>
                </a:cubicBezTo>
                <a:lnTo>
                  <a:pt x="2247852" y="1271521"/>
                </a:lnTo>
                <a:lnTo>
                  <a:pt x="2247710" y="1289361"/>
                </a:lnTo>
                <a:close/>
                <a:moveTo>
                  <a:pt x="463953" y="1289275"/>
                </a:moveTo>
                <a:cubicBezTo>
                  <a:pt x="460715" y="1292523"/>
                  <a:pt x="473354" y="1325737"/>
                  <a:pt x="492062" y="1363094"/>
                </a:cubicBezTo>
                <a:cubicBezTo>
                  <a:pt x="532000" y="1442876"/>
                  <a:pt x="529419" y="1439332"/>
                  <a:pt x="541973" y="1431579"/>
                </a:cubicBezTo>
                <a:cubicBezTo>
                  <a:pt x="548145" y="1427759"/>
                  <a:pt x="538648" y="1398765"/>
                  <a:pt x="516703" y="1354427"/>
                </a:cubicBezTo>
                <a:cubicBezTo>
                  <a:pt x="482365" y="1285027"/>
                  <a:pt x="476031" y="1277198"/>
                  <a:pt x="463953" y="1289275"/>
                </a:cubicBezTo>
                <a:close/>
                <a:moveTo>
                  <a:pt x="1562052" y="1292905"/>
                </a:moveTo>
                <a:cubicBezTo>
                  <a:pt x="1562052" y="1298143"/>
                  <a:pt x="1566596" y="1302430"/>
                  <a:pt x="1572139" y="1302430"/>
                </a:cubicBezTo>
                <a:cubicBezTo>
                  <a:pt x="1577683" y="1302430"/>
                  <a:pt x="1579579" y="1298143"/>
                  <a:pt x="1576340" y="1292905"/>
                </a:cubicBezTo>
                <a:cubicBezTo>
                  <a:pt x="1573101" y="1287666"/>
                  <a:pt x="1568568" y="1283380"/>
                  <a:pt x="1566253" y="1283380"/>
                </a:cubicBezTo>
                <a:cubicBezTo>
                  <a:pt x="1563938" y="1283380"/>
                  <a:pt x="1562052" y="1287666"/>
                  <a:pt x="1562052" y="1292905"/>
                </a:cubicBezTo>
                <a:close/>
                <a:moveTo>
                  <a:pt x="1753372" y="1292905"/>
                </a:moveTo>
                <a:cubicBezTo>
                  <a:pt x="1753076" y="1300763"/>
                  <a:pt x="1757001" y="1313621"/>
                  <a:pt x="1762077" y="1321480"/>
                </a:cubicBezTo>
                <a:cubicBezTo>
                  <a:pt x="1773326" y="1338891"/>
                  <a:pt x="1773326" y="1323851"/>
                  <a:pt x="1762077" y="1297667"/>
                </a:cubicBezTo>
                <a:cubicBezTo>
                  <a:pt x="1756677" y="1285104"/>
                  <a:pt x="1753715" y="1283484"/>
                  <a:pt x="1753372" y="1292905"/>
                </a:cubicBezTo>
                <a:close/>
                <a:moveTo>
                  <a:pt x="1771745" y="1289961"/>
                </a:moveTo>
                <a:cubicBezTo>
                  <a:pt x="1771831" y="1294200"/>
                  <a:pt x="1776051" y="1304096"/>
                  <a:pt x="1781127" y="1311955"/>
                </a:cubicBezTo>
                <a:lnTo>
                  <a:pt x="1790357" y="1326242"/>
                </a:lnTo>
                <a:lnTo>
                  <a:pt x="1790510" y="1310135"/>
                </a:lnTo>
                <a:cubicBezTo>
                  <a:pt x="1790586" y="1301277"/>
                  <a:pt x="1786366" y="1291381"/>
                  <a:pt x="1781127" y="1288142"/>
                </a:cubicBezTo>
                <a:cubicBezTo>
                  <a:pt x="1775889" y="1284903"/>
                  <a:pt x="1771669" y="1285723"/>
                  <a:pt x="1771745" y="1289961"/>
                </a:cubicBezTo>
                <a:close/>
                <a:moveTo>
                  <a:pt x="1800177" y="1297667"/>
                </a:moveTo>
                <a:cubicBezTo>
                  <a:pt x="1800177" y="1305525"/>
                  <a:pt x="1804464" y="1311955"/>
                  <a:pt x="1809702" y="1311955"/>
                </a:cubicBezTo>
                <a:cubicBezTo>
                  <a:pt x="1814941" y="1311955"/>
                  <a:pt x="1819227" y="1305525"/>
                  <a:pt x="1819227" y="1297667"/>
                </a:cubicBezTo>
                <a:cubicBezTo>
                  <a:pt x="1819227" y="1289809"/>
                  <a:pt x="1814941" y="1283380"/>
                  <a:pt x="1809702" y="1283380"/>
                </a:cubicBezTo>
                <a:cubicBezTo>
                  <a:pt x="1804464" y="1283380"/>
                  <a:pt x="1800177" y="1289809"/>
                  <a:pt x="1800177" y="1297667"/>
                </a:cubicBezTo>
                <a:close/>
                <a:moveTo>
                  <a:pt x="2435200" y="1297210"/>
                </a:moveTo>
                <a:cubicBezTo>
                  <a:pt x="2425599" y="1304477"/>
                  <a:pt x="2396671" y="1315488"/>
                  <a:pt x="2370906" y="1321670"/>
                </a:cubicBezTo>
                <a:cubicBezTo>
                  <a:pt x="2321671" y="1333481"/>
                  <a:pt x="2318671" y="1336520"/>
                  <a:pt x="2333577" y="1359580"/>
                </a:cubicBezTo>
                <a:lnTo>
                  <a:pt x="2342807" y="1373867"/>
                </a:lnTo>
                <a:lnTo>
                  <a:pt x="2343712" y="1354817"/>
                </a:lnTo>
                <a:cubicBezTo>
                  <a:pt x="2344198" y="1344340"/>
                  <a:pt x="2346770" y="1341130"/>
                  <a:pt x="2349408" y="1347673"/>
                </a:cubicBezTo>
                <a:cubicBezTo>
                  <a:pt x="2352056" y="1354226"/>
                  <a:pt x="2358009" y="1359580"/>
                  <a:pt x="2362648" y="1359580"/>
                </a:cubicBezTo>
                <a:cubicBezTo>
                  <a:pt x="2367286" y="1359580"/>
                  <a:pt x="2368610" y="1353150"/>
                  <a:pt x="2365600" y="1345292"/>
                </a:cubicBezTo>
                <a:cubicBezTo>
                  <a:pt x="2358933" y="1327928"/>
                  <a:pt x="2372649" y="1326604"/>
                  <a:pt x="2390223" y="1342911"/>
                </a:cubicBezTo>
                <a:lnTo>
                  <a:pt x="2403053" y="1354817"/>
                </a:lnTo>
                <a:lnTo>
                  <a:pt x="2397195" y="1338148"/>
                </a:lnTo>
                <a:cubicBezTo>
                  <a:pt x="2393966" y="1328976"/>
                  <a:pt x="2395481" y="1321480"/>
                  <a:pt x="2400548" y="1321480"/>
                </a:cubicBezTo>
                <a:cubicBezTo>
                  <a:pt x="2405625" y="1321480"/>
                  <a:pt x="2410082" y="1326842"/>
                  <a:pt x="2410444" y="1333386"/>
                </a:cubicBezTo>
                <a:cubicBezTo>
                  <a:pt x="2410816" y="1339939"/>
                  <a:pt x="2414797" y="1336719"/>
                  <a:pt x="2419302" y="1326242"/>
                </a:cubicBezTo>
                <a:cubicBezTo>
                  <a:pt x="2423808" y="1315765"/>
                  <a:pt x="2427789" y="1312555"/>
                  <a:pt x="2428161" y="1319098"/>
                </a:cubicBezTo>
                <a:cubicBezTo>
                  <a:pt x="2428523" y="1325651"/>
                  <a:pt x="2432980" y="1331005"/>
                  <a:pt x="2438057" y="1331005"/>
                </a:cubicBezTo>
                <a:cubicBezTo>
                  <a:pt x="2443125" y="1331005"/>
                  <a:pt x="2444467" y="1323508"/>
                  <a:pt x="2441029" y="1314336"/>
                </a:cubicBezTo>
                <a:lnTo>
                  <a:pt x="2434790" y="1297667"/>
                </a:lnTo>
                <a:lnTo>
                  <a:pt x="2450106" y="1310116"/>
                </a:lnTo>
                <a:lnTo>
                  <a:pt x="2465432" y="1322565"/>
                </a:lnTo>
                <a:lnTo>
                  <a:pt x="2460308" y="1302972"/>
                </a:lnTo>
                <a:cubicBezTo>
                  <a:pt x="2457488" y="1292200"/>
                  <a:pt x="2454612" y="1283513"/>
                  <a:pt x="2453907" y="1283684"/>
                </a:cubicBezTo>
                <a:cubicBezTo>
                  <a:pt x="2453211" y="1283846"/>
                  <a:pt x="2444791" y="1289933"/>
                  <a:pt x="2435200" y="1297210"/>
                </a:cubicBezTo>
                <a:close/>
                <a:moveTo>
                  <a:pt x="1486148" y="1314336"/>
                </a:moveTo>
                <a:lnTo>
                  <a:pt x="1477537" y="1335767"/>
                </a:lnTo>
                <a:lnTo>
                  <a:pt x="1476927" y="1319098"/>
                </a:lnTo>
                <a:cubicBezTo>
                  <a:pt x="1476604" y="1309926"/>
                  <a:pt x="1472041" y="1302430"/>
                  <a:pt x="1466802" y="1302430"/>
                </a:cubicBezTo>
                <a:cubicBezTo>
                  <a:pt x="1455344" y="1302430"/>
                  <a:pt x="1454801" y="1312345"/>
                  <a:pt x="1465326" y="1328947"/>
                </a:cubicBezTo>
                <a:cubicBezTo>
                  <a:pt x="1476556" y="1346645"/>
                  <a:pt x="1505074" y="1333100"/>
                  <a:pt x="1497759" y="1313545"/>
                </a:cubicBezTo>
                <a:lnTo>
                  <a:pt x="1491815" y="1297667"/>
                </a:lnTo>
                <a:lnTo>
                  <a:pt x="1508103" y="1310916"/>
                </a:lnTo>
                <a:lnTo>
                  <a:pt x="1524391" y="1324175"/>
                </a:lnTo>
                <a:lnTo>
                  <a:pt x="1518390" y="1308535"/>
                </a:lnTo>
                <a:cubicBezTo>
                  <a:pt x="1509979" y="1286627"/>
                  <a:pt x="1496301" y="1289085"/>
                  <a:pt x="1486148" y="1314336"/>
                </a:cubicBezTo>
                <a:close/>
                <a:moveTo>
                  <a:pt x="2672353" y="1301363"/>
                </a:moveTo>
                <a:cubicBezTo>
                  <a:pt x="2682469" y="1310621"/>
                  <a:pt x="2741467" y="1326147"/>
                  <a:pt x="2732523" y="1317193"/>
                </a:cubicBezTo>
                <a:cubicBezTo>
                  <a:pt x="2729313" y="1313993"/>
                  <a:pt x="2712463" y="1307287"/>
                  <a:pt x="2695080" y="1302306"/>
                </a:cubicBezTo>
                <a:cubicBezTo>
                  <a:pt x="2677697" y="1297315"/>
                  <a:pt x="2667476" y="1296895"/>
                  <a:pt x="2672353" y="1301363"/>
                </a:cubicBezTo>
                <a:close/>
                <a:moveTo>
                  <a:pt x="714327" y="1316717"/>
                </a:moveTo>
                <a:lnTo>
                  <a:pt x="714032" y="1335767"/>
                </a:lnTo>
                <a:lnTo>
                  <a:pt x="704802" y="1321480"/>
                </a:lnTo>
                <a:lnTo>
                  <a:pt x="695573" y="1307192"/>
                </a:lnTo>
                <a:lnTo>
                  <a:pt x="695277" y="1326242"/>
                </a:lnTo>
                <a:lnTo>
                  <a:pt x="694982" y="1345292"/>
                </a:lnTo>
                <a:lnTo>
                  <a:pt x="684886" y="1331005"/>
                </a:lnTo>
                <a:lnTo>
                  <a:pt x="674780" y="1316717"/>
                </a:lnTo>
                <a:lnTo>
                  <a:pt x="678875" y="1331005"/>
                </a:lnTo>
                <a:cubicBezTo>
                  <a:pt x="681142" y="1338920"/>
                  <a:pt x="691020" y="1343873"/>
                  <a:pt x="701030" y="1342111"/>
                </a:cubicBezTo>
                <a:cubicBezTo>
                  <a:pt x="726891" y="1337567"/>
                  <a:pt x="733901" y="1328166"/>
                  <a:pt x="723605" y="1311878"/>
                </a:cubicBezTo>
                <a:lnTo>
                  <a:pt x="714623" y="1297667"/>
                </a:lnTo>
                <a:lnTo>
                  <a:pt x="714327" y="1316717"/>
                </a:lnTo>
                <a:close/>
                <a:moveTo>
                  <a:pt x="901256" y="1310030"/>
                </a:moveTo>
                <a:cubicBezTo>
                  <a:pt x="893721" y="1322213"/>
                  <a:pt x="911190" y="1343606"/>
                  <a:pt x="922811" y="1336424"/>
                </a:cubicBezTo>
                <a:cubicBezTo>
                  <a:pt x="938108" y="1326975"/>
                  <a:pt x="935841" y="1302430"/>
                  <a:pt x="919677" y="1302430"/>
                </a:cubicBezTo>
                <a:cubicBezTo>
                  <a:pt x="912124" y="1302430"/>
                  <a:pt x="903837" y="1305849"/>
                  <a:pt x="901256" y="1310030"/>
                </a:cubicBezTo>
                <a:close/>
                <a:moveTo>
                  <a:pt x="1181052" y="1316717"/>
                </a:moveTo>
                <a:cubicBezTo>
                  <a:pt x="1181052" y="1324575"/>
                  <a:pt x="1173556" y="1330938"/>
                  <a:pt x="1164384" y="1330862"/>
                </a:cubicBezTo>
                <a:lnTo>
                  <a:pt x="1147715" y="1330709"/>
                </a:lnTo>
                <a:lnTo>
                  <a:pt x="1162002" y="1321480"/>
                </a:lnTo>
                <a:lnTo>
                  <a:pt x="1176290" y="1312250"/>
                </a:lnTo>
                <a:lnTo>
                  <a:pt x="1158602" y="1312097"/>
                </a:lnTo>
                <a:cubicBezTo>
                  <a:pt x="1146362" y="1312002"/>
                  <a:pt x="1142695" y="1316593"/>
                  <a:pt x="1146696" y="1327023"/>
                </a:cubicBezTo>
                <a:cubicBezTo>
                  <a:pt x="1149877" y="1335310"/>
                  <a:pt x="1152477" y="1346330"/>
                  <a:pt x="1152477" y="1351512"/>
                </a:cubicBezTo>
                <a:cubicBezTo>
                  <a:pt x="1152477" y="1356703"/>
                  <a:pt x="1159250" y="1354169"/>
                  <a:pt x="1167536" y="1345883"/>
                </a:cubicBezTo>
                <a:cubicBezTo>
                  <a:pt x="1175814" y="1337605"/>
                  <a:pt x="1187187" y="1333672"/>
                  <a:pt x="1192816" y="1337148"/>
                </a:cubicBezTo>
                <a:cubicBezTo>
                  <a:pt x="1199207" y="1341101"/>
                  <a:pt x="1200245" y="1338939"/>
                  <a:pt x="1195588" y="1331414"/>
                </a:cubicBezTo>
                <a:cubicBezTo>
                  <a:pt x="1191244" y="1324385"/>
                  <a:pt x="1193616" y="1315879"/>
                  <a:pt x="1201264" y="1311040"/>
                </a:cubicBezTo>
                <a:lnTo>
                  <a:pt x="1214390" y="1302725"/>
                </a:lnTo>
                <a:lnTo>
                  <a:pt x="1197721" y="1302572"/>
                </a:lnTo>
                <a:cubicBezTo>
                  <a:pt x="1188549" y="1302496"/>
                  <a:pt x="1181052" y="1308859"/>
                  <a:pt x="1181052" y="1316717"/>
                </a:cubicBezTo>
                <a:close/>
                <a:moveTo>
                  <a:pt x="2162432" y="1311164"/>
                </a:moveTo>
                <a:cubicBezTo>
                  <a:pt x="2163080" y="1323070"/>
                  <a:pt x="2190702" y="1352998"/>
                  <a:pt x="2190702" y="1341787"/>
                </a:cubicBezTo>
                <a:cubicBezTo>
                  <a:pt x="2190702" y="1335243"/>
                  <a:pt x="2195303" y="1332729"/>
                  <a:pt x="2200932" y="1336205"/>
                </a:cubicBezTo>
                <a:cubicBezTo>
                  <a:pt x="2207038" y="1339977"/>
                  <a:pt x="2206514" y="1335091"/>
                  <a:pt x="2199627" y="1324061"/>
                </a:cubicBezTo>
                <a:cubicBezTo>
                  <a:pt x="2189159" y="1307297"/>
                  <a:pt x="2161699" y="1297772"/>
                  <a:pt x="2162432" y="1311164"/>
                </a:cubicBezTo>
                <a:close/>
                <a:moveTo>
                  <a:pt x="909590" y="1321480"/>
                </a:moveTo>
                <a:cubicBezTo>
                  <a:pt x="912828" y="1326718"/>
                  <a:pt x="917362" y="1331005"/>
                  <a:pt x="919677" y="1331005"/>
                </a:cubicBezTo>
                <a:cubicBezTo>
                  <a:pt x="921991" y="1331005"/>
                  <a:pt x="923877" y="1326718"/>
                  <a:pt x="923877" y="1321480"/>
                </a:cubicBezTo>
                <a:cubicBezTo>
                  <a:pt x="923877" y="1316241"/>
                  <a:pt x="919334" y="1311955"/>
                  <a:pt x="913790" y="1311955"/>
                </a:cubicBezTo>
                <a:cubicBezTo>
                  <a:pt x="908247" y="1311955"/>
                  <a:pt x="906351" y="1316241"/>
                  <a:pt x="909590" y="1321480"/>
                </a:cubicBezTo>
                <a:close/>
                <a:moveTo>
                  <a:pt x="376190" y="1350055"/>
                </a:moveTo>
                <a:cubicBezTo>
                  <a:pt x="384315" y="1365771"/>
                  <a:pt x="393106" y="1378630"/>
                  <a:pt x="395726" y="1378630"/>
                </a:cubicBezTo>
                <a:cubicBezTo>
                  <a:pt x="398345" y="1378630"/>
                  <a:pt x="393840" y="1365771"/>
                  <a:pt x="385715" y="1350055"/>
                </a:cubicBezTo>
                <a:cubicBezTo>
                  <a:pt x="377590" y="1334338"/>
                  <a:pt x="368799" y="1321480"/>
                  <a:pt x="366179" y="1321480"/>
                </a:cubicBezTo>
                <a:cubicBezTo>
                  <a:pt x="363560" y="1321480"/>
                  <a:pt x="368065" y="1334338"/>
                  <a:pt x="376190" y="1350055"/>
                </a:cubicBezTo>
                <a:close/>
                <a:moveTo>
                  <a:pt x="851421" y="1336548"/>
                </a:moveTo>
                <a:cubicBezTo>
                  <a:pt x="854602" y="1344835"/>
                  <a:pt x="857202" y="1353407"/>
                  <a:pt x="857202" y="1355598"/>
                </a:cubicBezTo>
                <a:cubicBezTo>
                  <a:pt x="857202" y="1357789"/>
                  <a:pt x="861089" y="1359580"/>
                  <a:pt x="865832" y="1359580"/>
                </a:cubicBezTo>
                <a:cubicBezTo>
                  <a:pt x="870585" y="1359580"/>
                  <a:pt x="872223" y="1351007"/>
                  <a:pt x="869490" y="1340530"/>
                </a:cubicBezTo>
                <a:cubicBezTo>
                  <a:pt x="866746" y="1330052"/>
                  <a:pt x="860260" y="1321480"/>
                  <a:pt x="855069" y="1321480"/>
                </a:cubicBezTo>
                <a:cubicBezTo>
                  <a:pt x="849887" y="1321480"/>
                  <a:pt x="848239" y="1328261"/>
                  <a:pt x="851421" y="1336548"/>
                </a:cubicBezTo>
                <a:close/>
                <a:moveTo>
                  <a:pt x="1089984" y="1334024"/>
                </a:moveTo>
                <a:cubicBezTo>
                  <a:pt x="1081954" y="1354731"/>
                  <a:pt x="1095489" y="1371257"/>
                  <a:pt x="1112072" y="1360999"/>
                </a:cubicBezTo>
                <a:lnTo>
                  <a:pt x="1123902" y="1353693"/>
                </a:lnTo>
                <a:lnTo>
                  <a:pt x="1110291" y="1335205"/>
                </a:lnTo>
                <a:lnTo>
                  <a:pt x="1096690" y="1316717"/>
                </a:lnTo>
                <a:lnTo>
                  <a:pt x="1089984" y="1334024"/>
                </a:lnTo>
                <a:close/>
                <a:moveTo>
                  <a:pt x="1362485" y="1330290"/>
                </a:moveTo>
                <a:cubicBezTo>
                  <a:pt x="1354874" y="1335234"/>
                  <a:pt x="1345235" y="1337158"/>
                  <a:pt x="1341053" y="1334576"/>
                </a:cubicBezTo>
                <a:cubicBezTo>
                  <a:pt x="1336872" y="1331995"/>
                  <a:pt x="1333757" y="1341920"/>
                  <a:pt x="1334119" y="1356636"/>
                </a:cubicBezTo>
                <a:lnTo>
                  <a:pt x="1334795" y="1383392"/>
                </a:lnTo>
                <a:lnTo>
                  <a:pt x="1342977" y="1364342"/>
                </a:lnTo>
                <a:cubicBezTo>
                  <a:pt x="1348492" y="1351512"/>
                  <a:pt x="1351426" y="1349959"/>
                  <a:pt x="1351979" y="1359580"/>
                </a:cubicBezTo>
                <a:cubicBezTo>
                  <a:pt x="1352464" y="1368038"/>
                  <a:pt x="1355646" y="1369981"/>
                  <a:pt x="1359789" y="1364342"/>
                </a:cubicBezTo>
                <a:cubicBezTo>
                  <a:pt x="1363637" y="1359103"/>
                  <a:pt x="1372152" y="1354388"/>
                  <a:pt x="1378696" y="1353865"/>
                </a:cubicBezTo>
                <a:cubicBezTo>
                  <a:pt x="1406376" y="1351655"/>
                  <a:pt x="1410472" y="1349569"/>
                  <a:pt x="1404890" y="1340530"/>
                </a:cubicBezTo>
                <a:cubicBezTo>
                  <a:pt x="1401651" y="1335291"/>
                  <a:pt x="1403185" y="1331005"/>
                  <a:pt x="1408300" y="1331005"/>
                </a:cubicBezTo>
                <a:cubicBezTo>
                  <a:pt x="1413405" y="1331005"/>
                  <a:pt x="1419768" y="1335396"/>
                  <a:pt x="1422435" y="1340768"/>
                </a:cubicBezTo>
                <a:cubicBezTo>
                  <a:pt x="1425092" y="1346140"/>
                  <a:pt x="1426197" y="1345063"/>
                  <a:pt x="1424873" y="1338386"/>
                </a:cubicBezTo>
                <a:cubicBezTo>
                  <a:pt x="1421902" y="1323385"/>
                  <a:pt x="1381239" y="1318108"/>
                  <a:pt x="1362485" y="1330290"/>
                </a:cubicBezTo>
                <a:close/>
                <a:moveTo>
                  <a:pt x="1890665" y="1334595"/>
                </a:moveTo>
                <a:cubicBezTo>
                  <a:pt x="1852746" y="1347778"/>
                  <a:pt x="1852927" y="1347569"/>
                  <a:pt x="1865843" y="1363132"/>
                </a:cubicBezTo>
                <a:cubicBezTo>
                  <a:pt x="1880064" y="1380268"/>
                  <a:pt x="1914430" y="1371953"/>
                  <a:pt x="1914620" y="1351321"/>
                </a:cubicBezTo>
                <a:lnTo>
                  <a:pt x="1914773" y="1335767"/>
                </a:lnTo>
                <a:lnTo>
                  <a:pt x="1924002" y="1350055"/>
                </a:lnTo>
                <a:lnTo>
                  <a:pt x="1933232" y="1364342"/>
                </a:lnTo>
                <a:lnTo>
                  <a:pt x="1933385" y="1348235"/>
                </a:lnTo>
                <a:cubicBezTo>
                  <a:pt x="1933585" y="1326061"/>
                  <a:pt x="1924021" y="1323003"/>
                  <a:pt x="1890665" y="1334595"/>
                </a:cubicBezTo>
                <a:close/>
                <a:moveTo>
                  <a:pt x="1013355" y="1344501"/>
                </a:moveTo>
                <a:cubicBezTo>
                  <a:pt x="1010164" y="1352798"/>
                  <a:pt x="998992" y="1359580"/>
                  <a:pt x="988514" y="1359580"/>
                </a:cubicBezTo>
                <a:lnTo>
                  <a:pt x="969464" y="1359580"/>
                </a:lnTo>
                <a:lnTo>
                  <a:pt x="975246" y="1374648"/>
                </a:lnTo>
                <a:cubicBezTo>
                  <a:pt x="978427" y="1382935"/>
                  <a:pt x="981027" y="1391507"/>
                  <a:pt x="981027" y="1393698"/>
                </a:cubicBezTo>
                <a:cubicBezTo>
                  <a:pt x="981027" y="1395889"/>
                  <a:pt x="985180" y="1397680"/>
                  <a:pt x="990257" y="1397680"/>
                </a:cubicBezTo>
                <a:cubicBezTo>
                  <a:pt x="995324" y="1397680"/>
                  <a:pt x="997220" y="1391803"/>
                  <a:pt x="994467" y="1384621"/>
                </a:cubicBezTo>
                <a:cubicBezTo>
                  <a:pt x="991714" y="1377439"/>
                  <a:pt x="996744" y="1368762"/>
                  <a:pt x="1005659" y="1365352"/>
                </a:cubicBezTo>
                <a:cubicBezTo>
                  <a:pt x="1026852" y="1357208"/>
                  <a:pt x="1036892" y="1367600"/>
                  <a:pt x="1018851" y="1379001"/>
                </a:cubicBezTo>
                <a:lnTo>
                  <a:pt x="1004840" y="1387859"/>
                </a:lnTo>
                <a:lnTo>
                  <a:pt x="1017051" y="1388012"/>
                </a:lnTo>
                <a:cubicBezTo>
                  <a:pt x="1023766" y="1388088"/>
                  <a:pt x="1033139" y="1378515"/>
                  <a:pt x="1037882" y="1366723"/>
                </a:cubicBezTo>
                <a:lnTo>
                  <a:pt x="1046493" y="1345292"/>
                </a:lnTo>
                <a:lnTo>
                  <a:pt x="1047102" y="1361961"/>
                </a:lnTo>
                <a:cubicBezTo>
                  <a:pt x="1047426" y="1371133"/>
                  <a:pt x="1052513" y="1378630"/>
                  <a:pt x="1058389" y="1378630"/>
                </a:cubicBezTo>
                <a:cubicBezTo>
                  <a:pt x="1065314" y="1378630"/>
                  <a:pt x="1064190" y="1371276"/>
                  <a:pt x="1055189" y="1357722"/>
                </a:cubicBezTo>
                <a:cubicBezTo>
                  <a:pt x="1037273" y="1330728"/>
                  <a:pt x="1020651" y="1325480"/>
                  <a:pt x="1013355" y="1344501"/>
                </a:cubicBezTo>
                <a:close/>
                <a:moveTo>
                  <a:pt x="2114502" y="1336443"/>
                </a:moveTo>
                <a:cubicBezTo>
                  <a:pt x="2114502" y="1339444"/>
                  <a:pt x="2120932" y="1348321"/>
                  <a:pt x="2128790" y="1356179"/>
                </a:cubicBezTo>
                <a:cubicBezTo>
                  <a:pt x="2144297" y="1371686"/>
                  <a:pt x="2146240" y="1369381"/>
                  <a:pt x="2137296" y="1346073"/>
                </a:cubicBezTo>
                <a:cubicBezTo>
                  <a:pt x="2131867" y="1331909"/>
                  <a:pt x="2114502" y="1324585"/>
                  <a:pt x="2114502" y="1336443"/>
                </a:cubicBezTo>
                <a:close/>
                <a:moveTo>
                  <a:pt x="792918" y="1355370"/>
                </a:moveTo>
                <a:cubicBezTo>
                  <a:pt x="784927" y="1361218"/>
                  <a:pt x="780774" y="1372057"/>
                  <a:pt x="783698" y="1379458"/>
                </a:cubicBezTo>
                <a:cubicBezTo>
                  <a:pt x="787279" y="1388507"/>
                  <a:pt x="789318" y="1386669"/>
                  <a:pt x="789918" y="1373867"/>
                </a:cubicBezTo>
                <a:lnTo>
                  <a:pt x="790823" y="1354817"/>
                </a:lnTo>
                <a:lnTo>
                  <a:pt x="798986" y="1367704"/>
                </a:lnTo>
                <a:lnTo>
                  <a:pt x="807158" y="1380592"/>
                </a:lnTo>
                <a:lnTo>
                  <a:pt x="827418" y="1369752"/>
                </a:lnTo>
                <a:cubicBezTo>
                  <a:pt x="838562" y="1363789"/>
                  <a:pt x="847677" y="1355036"/>
                  <a:pt x="847677" y="1350312"/>
                </a:cubicBezTo>
                <a:cubicBezTo>
                  <a:pt x="847677" y="1338748"/>
                  <a:pt x="811025" y="1342130"/>
                  <a:pt x="792918" y="1355370"/>
                </a:cubicBezTo>
                <a:close/>
                <a:moveTo>
                  <a:pt x="1600448" y="1345292"/>
                </a:moveTo>
                <a:cubicBezTo>
                  <a:pt x="1600448" y="1350531"/>
                  <a:pt x="1604601" y="1361246"/>
                  <a:pt x="1609677" y="1369105"/>
                </a:cubicBezTo>
                <a:cubicBezTo>
                  <a:pt x="1614754" y="1376963"/>
                  <a:pt x="1618907" y="1379106"/>
                  <a:pt x="1618907" y="1373867"/>
                </a:cubicBezTo>
                <a:cubicBezTo>
                  <a:pt x="1618907" y="1368628"/>
                  <a:pt x="1614754" y="1357913"/>
                  <a:pt x="1609677" y="1350055"/>
                </a:cubicBezTo>
                <a:cubicBezTo>
                  <a:pt x="1604601" y="1342196"/>
                  <a:pt x="1600448" y="1340053"/>
                  <a:pt x="1600448" y="1345292"/>
                </a:cubicBezTo>
                <a:close/>
                <a:moveTo>
                  <a:pt x="1626013" y="1356712"/>
                </a:moveTo>
                <a:cubicBezTo>
                  <a:pt x="1629899" y="1366838"/>
                  <a:pt x="1633652" y="1368628"/>
                  <a:pt x="1636033" y="1361475"/>
                </a:cubicBezTo>
                <a:cubicBezTo>
                  <a:pt x="1638129" y="1355198"/>
                  <a:pt x="1644025" y="1350055"/>
                  <a:pt x="1649130" y="1350055"/>
                </a:cubicBezTo>
                <a:cubicBezTo>
                  <a:pt x="1654245" y="1350055"/>
                  <a:pt x="1655779" y="1354341"/>
                  <a:pt x="1652540" y="1359580"/>
                </a:cubicBezTo>
                <a:cubicBezTo>
                  <a:pt x="1649301" y="1364818"/>
                  <a:pt x="1651197" y="1369105"/>
                  <a:pt x="1656741" y="1369105"/>
                </a:cubicBezTo>
                <a:cubicBezTo>
                  <a:pt x="1662284" y="1369105"/>
                  <a:pt x="1666827" y="1362675"/>
                  <a:pt x="1666827" y="1354817"/>
                </a:cubicBezTo>
                <a:cubicBezTo>
                  <a:pt x="1666827" y="1345978"/>
                  <a:pt x="1657864" y="1340530"/>
                  <a:pt x="1643310" y="1340530"/>
                </a:cubicBezTo>
                <a:lnTo>
                  <a:pt x="1619802" y="1340530"/>
                </a:lnTo>
                <a:lnTo>
                  <a:pt x="1626013" y="1356712"/>
                </a:lnTo>
                <a:close/>
                <a:moveTo>
                  <a:pt x="2696318" y="1343949"/>
                </a:moveTo>
                <a:cubicBezTo>
                  <a:pt x="2707539" y="1353626"/>
                  <a:pt x="2753697" y="1359398"/>
                  <a:pt x="2748153" y="1350436"/>
                </a:cubicBezTo>
                <a:cubicBezTo>
                  <a:pt x="2744781" y="1344987"/>
                  <a:pt x="2730856" y="1340530"/>
                  <a:pt x="2717187" y="1340530"/>
                </a:cubicBezTo>
                <a:cubicBezTo>
                  <a:pt x="2703528" y="1340530"/>
                  <a:pt x="2694137" y="1342073"/>
                  <a:pt x="2696318" y="1343949"/>
                </a:cubicBezTo>
                <a:close/>
                <a:moveTo>
                  <a:pt x="1266777" y="1364418"/>
                </a:moveTo>
                <a:cubicBezTo>
                  <a:pt x="1266777" y="1371619"/>
                  <a:pt x="1271788" y="1380601"/>
                  <a:pt x="1277922" y="1384392"/>
                </a:cubicBezTo>
                <a:cubicBezTo>
                  <a:pt x="1285418" y="1389021"/>
                  <a:pt x="1287075" y="1386088"/>
                  <a:pt x="1282979" y="1375429"/>
                </a:cubicBezTo>
                <a:cubicBezTo>
                  <a:pt x="1279636" y="1366714"/>
                  <a:pt x="1281055" y="1359580"/>
                  <a:pt x="1286123" y="1359580"/>
                </a:cubicBezTo>
                <a:cubicBezTo>
                  <a:pt x="1291200" y="1359580"/>
                  <a:pt x="1295352" y="1363866"/>
                  <a:pt x="1295352" y="1369105"/>
                </a:cubicBezTo>
                <a:cubicBezTo>
                  <a:pt x="1295352" y="1374343"/>
                  <a:pt x="1301782" y="1378630"/>
                  <a:pt x="1309640" y="1378630"/>
                </a:cubicBezTo>
                <a:cubicBezTo>
                  <a:pt x="1337910" y="1378630"/>
                  <a:pt x="1324061" y="1352960"/>
                  <a:pt x="1295352" y="1352140"/>
                </a:cubicBezTo>
                <a:cubicBezTo>
                  <a:pt x="1277074" y="1351617"/>
                  <a:pt x="1266777" y="1356046"/>
                  <a:pt x="1266777" y="1364418"/>
                </a:cubicBezTo>
                <a:close/>
                <a:moveTo>
                  <a:pt x="2059181" y="1356684"/>
                </a:moveTo>
                <a:cubicBezTo>
                  <a:pt x="2032473" y="1361989"/>
                  <a:pt x="2036597" y="1382220"/>
                  <a:pt x="2065239" y="1386440"/>
                </a:cubicBezTo>
                <a:lnTo>
                  <a:pt x="2085927" y="1389478"/>
                </a:lnTo>
                <a:lnTo>
                  <a:pt x="2086070" y="1372153"/>
                </a:lnTo>
                <a:cubicBezTo>
                  <a:pt x="2086156" y="1362456"/>
                  <a:pt x="2089299" y="1359018"/>
                  <a:pt x="2093214" y="1364342"/>
                </a:cubicBezTo>
                <a:cubicBezTo>
                  <a:pt x="2103835" y="1378801"/>
                  <a:pt x="2126371" y="1380915"/>
                  <a:pt x="2121789" y="1367019"/>
                </a:cubicBezTo>
                <a:cubicBezTo>
                  <a:pt x="2117417" y="1353741"/>
                  <a:pt x="2093719" y="1349826"/>
                  <a:pt x="2059181" y="1356684"/>
                </a:cubicBezTo>
                <a:close/>
                <a:moveTo>
                  <a:pt x="2241414" y="1363399"/>
                </a:moveTo>
                <a:lnTo>
                  <a:pt x="2247729" y="1379877"/>
                </a:lnTo>
                <a:lnTo>
                  <a:pt x="2227926" y="1373591"/>
                </a:lnTo>
                <a:lnTo>
                  <a:pt x="2208114" y="1367304"/>
                </a:lnTo>
                <a:lnTo>
                  <a:pt x="2220059" y="1389612"/>
                </a:lnTo>
                <a:cubicBezTo>
                  <a:pt x="2227364" y="1403261"/>
                  <a:pt x="2233536" y="1407281"/>
                  <a:pt x="2235975" y="1399975"/>
                </a:cubicBezTo>
                <a:cubicBezTo>
                  <a:pt x="2238166" y="1393412"/>
                  <a:pt x="2243681" y="1390336"/>
                  <a:pt x="2248224" y="1393146"/>
                </a:cubicBezTo>
                <a:cubicBezTo>
                  <a:pt x="2260130" y="1400508"/>
                  <a:pt x="2305002" y="1387773"/>
                  <a:pt x="2305002" y="1377039"/>
                </a:cubicBezTo>
                <a:cubicBezTo>
                  <a:pt x="2305002" y="1372057"/>
                  <a:pt x="2299992" y="1371076"/>
                  <a:pt x="2293858" y="1374867"/>
                </a:cubicBezTo>
                <a:cubicBezTo>
                  <a:pt x="2286257" y="1379563"/>
                  <a:pt x="2284743" y="1376458"/>
                  <a:pt x="2289105" y="1365104"/>
                </a:cubicBezTo>
                <a:cubicBezTo>
                  <a:pt x="2293363" y="1353998"/>
                  <a:pt x="2291525" y="1349845"/>
                  <a:pt x="2283581" y="1352626"/>
                </a:cubicBezTo>
                <a:cubicBezTo>
                  <a:pt x="2277028" y="1354922"/>
                  <a:pt x="2272922" y="1363847"/>
                  <a:pt x="2274465" y="1372476"/>
                </a:cubicBezTo>
                <a:cubicBezTo>
                  <a:pt x="2275999" y="1381096"/>
                  <a:pt x="2272789" y="1388155"/>
                  <a:pt x="2267322" y="1388155"/>
                </a:cubicBezTo>
                <a:cubicBezTo>
                  <a:pt x="2261854" y="1388155"/>
                  <a:pt x="2257377" y="1381982"/>
                  <a:pt x="2257377" y="1374429"/>
                </a:cubicBezTo>
                <a:cubicBezTo>
                  <a:pt x="2257377" y="1366876"/>
                  <a:pt x="2252367" y="1357608"/>
                  <a:pt x="2246233" y="1353817"/>
                </a:cubicBezTo>
                <a:cubicBezTo>
                  <a:pt x="2238661" y="1349131"/>
                  <a:pt x="2237118" y="1352198"/>
                  <a:pt x="2241414" y="1363399"/>
                </a:cubicBezTo>
                <a:close/>
                <a:moveTo>
                  <a:pt x="1492510" y="1378410"/>
                </a:moveTo>
                <a:cubicBezTo>
                  <a:pt x="1446124" y="1394927"/>
                  <a:pt x="1442495" y="1398527"/>
                  <a:pt x="1451200" y="1419349"/>
                </a:cubicBezTo>
                <a:lnTo>
                  <a:pt x="1456077" y="1431017"/>
                </a:lnTo>
                <a:lnTo>
                  <a:pt x="1468584" y="1416520"/>
                </a:lnTo>
                <a:cubicBezTo>
                  <a:pt x="1475461" y="1408557"/>
                  <a:pt x="1490367" y="1402594"/>
                  <a:pt x="1501712" y="1403280"/>
                </a:cubicBezTo>
                <a:lnTo>
                  <a:pt x="1522324" y="1404528"/>
                </a:lnTo>
                <a:lnTo>
                  <a:pt x="1516971" y="1389193"/>
                </a:lnTo>
                <a:lnTo>
                  <a:pt x="1511627" y="1373867"/>
                </a:lnTo>
                <a:lnTo>
                  <a:pt x="1524457" y="1385773"/>
                </a:lnTo>
                <a:cubicBezTo>
                  <a:pt x="1544231" y="1404118"/>
                  <a:pt x="1560938" y="1400251"/>
                  <a:pt x="1555290" y="1378630"/>
                </a:cubicBezTo>
                <a:cubicBezTo>
                  <a:pt x="1549603" y="1356893"/>
                  <a:pt x="1552899" y="1356912"/>
                  <a:pt x="1492510" y="1378410"/>
                </a:cubicBezTo>
                <a:close/>
                <a:moveTo>
                  <a:pt x="1781270" y="1364904"/>
                </a:moveTo>
                <a:cubicBezTo>
                  <a:pt x="1781794" y="1396860"/>
                  <a:pt x="1830591" y="1406081"/>
                  <a:pt x="1836591" y="1375353"/>
                </a:cubicBezTo>
                <a:cubicBezTo>
                  <a:pt x="1840582" y="1354912"/>
                  <a:pt x="1820466" y="1354788"/>
                  <a:pt x="1812636" y="1375201"/>
                </a:cubicBezTo>
                <a:lnTo>
                  <a:pt x="1806635" y="1390831"/>
                </a:lnTo>
                <a:lnTo>
                  <a:pt x="1793881" y="1373381"/>
                </a:lnTo>
                <a:cubicBezTo>
                  <a:pt x="1786871" y="1363789"/>
                  <a:pt x="1781194" y="1359970"/>
                  <a:pt x="1781270" y="1364904"/>
                </a:cubicBezTo>
                <a:close/>
                <a:moveTo>
                  <a:pt x="748856" y="1376705"/>
                </a:moveTo>
                <a:cubicBezTo>
                  <a:pt x="746274" y="1380887"/>
                  <a:pt x="747570" y="1389821"/>
                  <a:pt x="751732" y="1396556"/>
                </a:cubicBezTo>
                <a:lnTo>
                  <a:pt x="759314" y="1408814"/>
                </a:lnTo>
                <a:lnTo>
                  <a:pt x="764505" y="1388964"/>
                </a:lnTo>
                <a:cubicBezTo>
                  <a:pt x="769515" y="1369800"/>
                  <a:pt x="758466" y="1361151"/>
                  <a:pt x="748856" y="1376705"/>
                </a:cubicBezTo>
                <a:close/>
                <a:moveTo>
                  <a:pt x="945728" y="1376896"/>
                </a:moveTo>
                <a:cubicBezTo>
                  <a:pt x="938422" y="1381411"/>
                  <a:pt x="937460" y="1388840"/>
                  <a:pt x="943032" y="1397851"/>
                </a:cubicBezTo>
                <a:lnTo>
                  <a:pt x="951662" y="1411805"/>
                </a:lnTo>
                <a:lnTo>
                  <a:pt x="963482" y="1399985"/>
                </a:lnTo>
                <a:cubicBezTo>
                  <a:pt x="977694" y="1385773"/>
                  <a:pt x="962768" y="1366371"/>
                  <a:pt x="945728" y="1376896"/>
                </a:cubicBezTo>
                <a:close/>
                <a:moveTo>
                  <a:pt x="1206989" y="1374924"/>
                </a:moveTo>
                <a:cubicBezTo>
                  <a:pt x="1197035" y="1384868"/>
                  <a:pt x="1198512" y="1399785"/>
                  <a:pt x="1208818" y="1393422"/>
                </a:cubicBezTo>
                <a:cubicBezTo>
                  <a:pt x="1213609" y="1390460"/>
                  <a:pt x="1219448" y="1393422"/>
                  <a:pt x="1221800" y="1400004"/>
                </a:cubicBezTo>
                <a:cubicBezTo>
                  <a:pt x="1224144" y="1406585"/>
                  <a:pt x="1228754" y="1409510"/>
                  <a:pt x="1232040" y="1406509"/>
                </a:cubicBezTo>
                <a:cubicBezTo>
                  <a:pt x="1235316" y="1403509"/>
                  <a:pt x="1232573" y="1393622"/>
                  <a:pt x="1225934" y="1384544"/>
                </a:cubicBezTo>
                <a:cubicBezTo>
                  <a:pt x="1219295" y="1375467"/>
                  <a:pt x="1210770" y="1371133"/>
                  <a:pt x="1206989" y="1374924"/>
                </a:cubicBezTo>
                <a:close/>
                <a:moveTo>
                  <a:pt x="2688889" y="1376648"/>
                </a:moveTo>
                <a:cubicBezTo>
                  <a:pt x="2670372" y="1388412"/>
                  <a:pt x="2687803" y="1403328"/>
                  <a:pt x="2733323" y="1414672"/>
                </a:cubicBezTo>
                <a:cubicBezTo>
                  <a:pt x="2775547" y="1425197"/>
                  <a:pt x="2800541" y="1422597"/>
                  <a:pt x="2765946" y="1411281"/>
                </a:cubicBezTo>
                <a:cubicBezTo>
                  <a:pt x="2756030" y="1408033"/>
                  <a:pt x="2741486" y="1402966"/>
                  <a:pt x="2733627" y="1400023"/>
                </a:cubicBezTo>
                <a:cubicBezTo>
                  <a:pt x="2725770" y="1397079"/>
                  <a:pt x="2713987" y="1395536"/>
                  <a:pt x="2707434" y="1396594"/>
                </a:cubicBezTo>
                <a:cubicBezTo>
                  <a:pt x="2700890" y="1397651"/>
                  <a:pt x="2695527" y="1394365"/>
                  <a:pt x="2695527" y="1389288"/>
                </a:cubicBezTo>
                <a:cubicBezTo>
                  <a:pt x="2695527" y="1384221"/>
                  <a:pt x="2711606" y="1381916"/>
                  <a:pt x="2731246" y="1384183"/>
                </a:cubicBezTo>
                <a:lnTo>
                  <a:pt x="2766965" y="1388307"/>
                </a:lnTo>
                <a:lnTo>
                  <a:pt x="2752677" y="1378849"/>
                </a:lnTo>
                <a:cubicBezTo>
                  <a:pt x="2735685" y="1367600"/>
                  <a:pt x="2704786" y="1366533"/>
                  <a:pt x="2688889" y="1376648"/>
                </a:cubicBezTo>
                <a:close/>
                <a:moveTo>
                  <a:pt x="1181052" y="1392355"/>
                </a:moveTo>
                <a:cubicBezTo>
                  <a:pt x="1181052" y="1399908"/>
                  <a:pt x="1184939" y="1408481"/>
                  <a:pt x="1189692" y="1411414"/>
                </a:cubicBezTo>
                <a:cubicBezTo>
                  <a:pt x="1194435" y="1414358"/>
                  <a:pt x="1196083" y="1408176"/>
                  <a:pt x="1193340" y="1397689"/>
                </a:cubicBezTo>
                <a:cubicBezTo>
                  <a:pt x="1187520" y="1375448"/>
                  <a:pt x="1181052" y="1372638"/>
                  <a:pt x="1181052" y="1392355"/>
                </a:cubicBezTo>
                <a:close/>
                <a:moveTo>
                  <a:pt x="2000498" y="1383392"/>
                </a:moveTo>
                <a:cubicBezTo>
                  <a:pt x="2000498" y="1388631"/>
                  <a:pt x="2004651" y="1399346"/>
                  <a:pt x="2009727" y="1407205"/>
                </a:cubicBezTo>
                <a:cubicBezTo>
                  <a:pt x="2014804" y="1415063"/>
                  <a:pt x="2018957" y="1417206"/>
                  <a:pt x="2018957" y="1411967"/>
                </a:cubicBezTo>
                <a:cubicBezTo>
                  <a:pt x="2018957" y="1406728"/>
                  <a:pt x="2014804" y="1396013"/>
                  <a:pt x="2009727" y="1388155"/>
                </a:cubicBezTo>
                <a:cubicBezTo>
                  <a:pt x="2004651" y="1380296"/>
                  <a:pt x="2000498" y="1378153"/>
                  <a:pt x="2000498" y="1383392"/>
                </a:cubicBezTo>
                <a:close/>
                <a:moveTo>
                  <a:pt x="2657570" y="1392917"/>
                </a:moveTo>
                <a:cubicBezTo>
                  <a:pt x="2657285" y="1405557"/>
                  <a:pt x="2654665" y="1408081"/>
                  <a:pt x="2649798" y="1400423"/>
                </a:cubicBezTo>
                <a:cubicBezTo>
                  <a:pt x="2645721" y="1394003"/>
                  <a:pt x="2633243" y="1391279"/>
                  <a:pt x="2621709" y="1394298"/>
                </a:cubicBezTo>
                <a:lnTo>
                  <a:pt x="2600963" y="1399727"/>
                </a:lnTo>
                <a:lnTo>
                  <a:pt x="2614222" y="1412986"/>
                </a:lnTo>
                <a:cubicBezTo>
                  <a:pt x="2631824" y="1430588"/>
                  <a:pt x="2639130" y="1429779"/>
                  <a:pt x="2631939" y="1411024"/>
                </a:cubicBezTo>
                <a:lnTo>
                  <a:pt x="2626090" y="1395794"/>
                </a:lnTo>
                <a:lnTo>
                  <a:pt x="2646093" y="1408281"/>
                </a:lnTo>
                <a:cubicBezTo>
                  <a:pt x="2670515" y="1423540"/>
                  <a:pt x="2681811" y="1414805"/>
                  <a:pt x="2668115" y="1391250"/>
                </a:cubicBezTo>
                <a:lnTo>
                  <a:pt x="2658009" y="1373867"/>
                </a:lnTo>
                <a:lnTo>
                  <a:pt x="2657570" y="1392917"/>
                </a:lnTo>
                <a:close/>
                <a:moveTo>
                  <a:pt x="714327" y="1401880"/>
                </a:moveTo>
                <a:cubicBezTo>
                  <a:pt x="714327" y="1409433"/>
                  <a:pt x="718566" y="1418225"/>
                  <a:pt x="723748" y="1421425"/>
                </a:cubicBezTo>
                <a:cubicBezTo>
                  <a:pt x="729339" y="1424883"/>
                  <a:pt x="730615" y="1420606"/>
                  <a:pt x="726891" y="1410900"/>
                </a:cubicBezTo>
                <a:lnTo>
                  <a:pt x="720614" y="1394555"/>
                </a:lnTo>
                <a:lnTo>
                  <a:pt x="733235" y="1402347"/>
                </a:lnTo>
                <a:cubicBezTo>
                  <a:pt x="741626" y="1407538"/>
                  <a:pt x="743569" y="1406471"/>
                  <a:pt x="739045" y="1399156"/>
                </a:cubicBezTo>
                <a:cubicBezTo>
                  <a:pt x="729529" y="1383754"/>
                  <a:pt x="714327" y="1385430"/>
                  <a:pt x="714327" y="1401880"/>
                </a:cubicBezTo>
                <a:close/>
                <a:moveTo>
                  <a:pt x="1945434" y="1394879"/>
                </a:moveTo>
                <a:cubicBezTo>
                  <a:pt x="1923555" y="1399089"/>
                  <a:pt x="1916440" y="1420454"/>
                  <a:pt x="1933423" y="1430950"/>
                </a:cubicBezTo>
                <a:cubicBezTo>
                  <a:pt x="1939071" y="1434446"/>
                  <a:pt x="1940262" y="1429912"/>
                  <a:pt x="1936395" y="1419606"/>
                </a:cubicBezTo>
                <a:lnTo>
                  <a:pt x="1929965" y="1402442"/>
                </a:lnTo>
                <a:lnTo>
                  <a:pt x="1945577" y="1415139"/>
                </a:lnTo>
                <a:cubicBezTo>
                  <a:pt x="1954416" y="1422321"/>
                  <a:pt x="1969656" y="1425140"/>
                  <a:pt x="1980724" y="1421625"/>
                </a:cubicBezTo>
                <a:lnTo>
                  <a:pt x="2000260" y="1415425"/>
                </a:lnTo>
                <a:lnTo>
                  <a:pt x="1986620" y="1401794"/>
                </a:lnTo>
                <a:cubicBezTo>
                  <a:pt x="1979124" y="1394289"/>
                  <a:pt x="1971608" y="1388736"/>
                  <a:pt x="1969922" y="1389450"/>
                </a:cubicBezTo>
                <a:cubicBezTo>
                  <a:pt x="1968246" y="1390164"/>
                  <a:pt x="1957226" y="1392603"/>
                  <a:pt x="1945434" y="1394879"/>
                </a:cubicBezTo>
                <a:close/>
                <a:moveTo>
                  <a:pt x="2158841" y="1405576"/>
                </a:moveTo>
                <a:cubicBezTo>
                  <a:pt x="2141630" y="1424588"/>
                  <a:pt x="2137191" y="1450067"/>
                  <a:pt x="2152755" y="1440447"/>
                </a:cubicBezTo>
                <a:cubicBezTo>
                  <a:pt x="2158079" y="1437151"/>
                  <a:pt x="2159403" y="1429398"/>
                  <a:pt x="2155689" y="1423216"/>
                </a:cubicBezTo>
                <a:lnTo>
                  <a:pt x="2148945" y="1411967"/>
                </a:lnTo>
                <a:lnTo>
                  <a:pt x="2163004" y="1423330"/>
                </a:lnTo>
                <a:cubicBezTo>
                  <a:pt x="2181063" y="1437932"/>
                  <a:pt x="2202723" y="1424788"/>
                  <a:pt x="2194770" y="1404061"/>
                </a:cubicBezTo>
                <a:cubicBezTo>
                  <a:pt x="2186931" y="1383630"/>
                  <a:pt x="2178377" y="1383983"/>
                  <a:pt x="2158841" y="1405576"/>
                </a:cubicBezTo>
                <a:close/>
                <a:moveTo>
                  <a:pt x="821312" y="1427121"/>
                </a:moveTo>
                <a:cubicBezTo>
                  <a:pt x="788470" y="1443047"/>
                  <a:pt x="763895" y="1459792"/>
                  <a:pt x="766696" y="1464316"/>
                </a:cubicBezTo>
                <a:cubicBezTo>
                  <a:pt x="769496" y="1468850"/>
                  <a:pt x="767429" y="1475251"/>
                  <a:pt x="762105" y="1478547"/>
                </a:cubicBezTo>
                <a:cubicBezTo>
                  <a:pt x="756780" y="1481833"/>
                  <a:pt x="752427" y="1479271"/>
                  <a:pt x="752427" y="1472851"/>
                </a:cubicBezTo>
                <a:cubicBezTo>
                  <a:pt x="752427" y="1466431"/>
                  <a:pt x="749856" y="1463754"/>
                  <a:pt x="746712" y="1466898"/>
                </a:cubicBezTo>
                <a:cubicBezTo>
                  <a:pt x="743569" y="1470041"/>
                  <a:pt x="743569" y="1476775"/>
                  <a:pt x="746722" y="1481871"/>
                </a:cubicBezTo>
                <a:cubicBezTo>
                  <a:pt x="755085" y="1495415"/>
                  <a:pt x="798900" y="1472432"/>
                  <a:pt x="793166" y="1457506"/>
                </a:cubicBezTo>
                <a:cubicBezTo>
                  <a:pt x="787184" y="1441914"/>
                  <a:pt x="801929" y="1441742"/>
                  <a:pt x="818598" y="1457211"/>
                </a:cubicBezTo>
                <a:lnTo>
                  <a:pt x="831428" y="1469117"/>
                </a:lnTo>
                <a:lnTo>
                  <a:pt x="825570" y="1452448"/>
                </a:lnTo>
                <a:cubicBezTo>
                  <a:pt x="818960" y="1433674"/>
                  <a:pt x="833904" y="1429179"/>
                  <a:pt x="841372" y="1447686"/>
                </a:cubicBezTo>
                <a:cubicBezTo>
                  <a:pt x="844153" y="1454591"/>
                  <a:pt x="846487" y="1452353"/>
                  <a:pt x="846925" y="1442361"/>
                </a:cubicBezTo>
                <a:cubicBezTo>
                  <a:pt x="847335" y="1432884"/>
                  <a:pt x="851964" y="1427778"/>
                  <a:pt x="857202" y="1431017"/>
                </a:cubicBezTo>
                <a:cubicBezTo>
                  <a:pt x="862441" y="1434256"/>
                  <a:pt x="866880" y="1431293"/>
                  <a:pt x="867061" y="1424435"/>
                </a:cubicBezTo>
                <a:cubicBezTo>
                  <a:pt x="867251" y="1417577"/>
                  <a:pt x="872709" y="1421521"/>
                  <a:pt x="879196" y="1433189"/>
                </a:cubicBezTo>
                <a:lnTo>
                  <a:pt x="890988" y="1454410"/>
                </a:lnTo>
                <a:lnTo>
                  <a:pt x="901160" y="1437951"/>
                </a:lnTo>
                <a:cubicBezTo>
                  <a:pt x="912981" y="1418835"/>
                  <a:pt x="908190" y="1397575"/>
                  <a:pt x="892131" y="1397927"/>
                </a:cubicBezTo>
                <a:cubicBezTo>
                  <a:pt x="886015" y="1398061"/>
                  <a:pt x="854145" y="1411195"/>
                  <a:pt x="821312" y="1427121"/>
                </a:cubicBezTo>
                <a:close/>
                <a:moveTo>
                  <a:pt x="1120464" y="1404290"/>
                </a:moveTo>
                <a:cubicBezTo>
                  <a:pt x="1109082" y="1415672"/>
                  <a:pt x="1114320" y="1435780"/>
                  <a:pt x="1128665" y="1435780"/>
                </a:cubicBezTo>
                <a:cubicBezTo>
                  <a:pt x="1136523" y="1435780"/>
                  <a:pt x="1142952" y="1429607"/>
                  <a:pt x="1142952" y="1422054"/>
                </a:cubicBezTo>
                <a:cubicBezTo>
                  <a:pt x="1142952" y="1406138"/>
                  <a:pt x="1129360" y="1395403"/>
                  <a:pt x="1120464" y="1404290"/>
                </a:cubicBezTo>
                <a:close/>
                <a:moveTo>
                  <a:pt x="1392984" y="1404404"/>
                </a:moveTo>
                <a:cubicBezTo>
                  <a:pt x="1369533" y="1408919"/>
                  <a:pt x="1368514" y="1412272"/>
                  <a:pt x="1381944" y="1440542"/>
                </a:cubicBezTo>
                <a:lnTo>
                  <a:pt x="1390993" y="1459592"/>
                </a:lnTo>
                <a:lnTo>
                  <a:pt x="1386926" y="1438161"/>
                </a:lnTo>
                <a:cubicBezTo>
                  <a:pt x="1382763" y="1416225"/>
                  <a:pt x="1395536" y="1407719"/>
                  <a:pt x="1402280" y="1427940"/>
                </a:cubicBezTo>
                <a:cubicBezTo>
                  <a:pt x="1407166" y="1442618"/>
                  <a:pt x="1428702" y="1429141"/>
                  <a:pt x="1428702" y="1411405"/>
                </a:cubicBezTo>
                <a:cubicBezTo>
                  <a:pt x="1428702" y="1403852"/>
                  <a:pt x="1425483" y="1398261"/>
                  <a:pt x="1421559" y="1398975"/>
                </a:cubicBezTo>
                <a:cubicBezTo>
                  <a:pt x="1417634" y="1399689"/>
                  <a:pt x="1404776" y="1402128"/>
                  <a:pt x="1392984" y="1404404"/>
                </a:cubicBezTo>
                <a:close/>
                <a:moveTo>
                  <a:pt x="1085802" y="1417291"/>
                </a:moveTo>
                <a:cubicBezTo>
                  <a:pt x="1085802" y="1422835"/>
                  <a:pt x="1090089" y="1424731"/>
                  <a:pt x="1095327" y="1421492"/>
                </a:cubicBezTo>
                <a:cubicBezTo>
                  <a:pt x="1100566" y="1418253"/>
                  <a:pt x="1104852" y="1413720"/>
                  <a:pt x="1104852" y="1411405"/>
                </a:cubicBezTo>
                <a:cubicBezTo>
                  <a:pt x="1104852" y="1409091"/>
                  <a:pt x="1100566" y="1407205"/>
                  <a:pt x="1095327" y="1407205"/>
                </a:cubicBezTo>
                <a:cubicBezTo>
                  <a:pt x="1090089" y="1407205"/>
                  <a:pt x="1085802" y="1411748"/>
                  <a:pt x="1085802" y="1417291"/>
                </a:cubicBezTo>
                <a:close/>
                <a:moveTo>
                  <a:pt x="2124027" y="1416730"/>
                </a:moveTo>
                <a:cubicBezTo>
                  <a:pt x="2124027" y="1421968"/>
                  <a:pt x="2115712" y="1426255"/>
                  <a:pt x="2105539" y="1426255"/>
                </a:cubicBezTo>
                <a:cubicBezTo>
                  <a:pt x="2082260" y="1426255"/>
                  <a:pt x="2075021" y="1437427"/>
                  <a:pt x="2086737" y="1455287"/>
                </a:cubicBezTo>
                <a:lnTo>
                  <a:pt x="2095814" y="1469117"/>
                </a:lnTo>
                <a:lnTo>
                  <a:pt x="2108483" y="1452601"/>
                </a:lnTo>
                <a:cubicBezTo>
                  <a:pt x="2115445" y="1443514"/>
                  <a:pt x="2123942" y="1438866"/>
                  <a:pt x="2127352" y="1442276"/>
                </a:cubicBezTo>
                <a:cubicBezTo>
                  <a:pt x="2130762" y="1445686"/>
                  <a:pt x="2133552" y="1439189"/>
                  <a:pt x="2133552" y="1427845"/>
                </a:cubicBezTo>
                <a:cubicBezTo>
                  <a:pt x="2133552" y="1416491"/>
                  <a:pt x="2131409" y="1407205"/>
                  <a:pt x="2128790" y="1407205"/>
                </a:cubicBezTo>
                <a:cubicBezTo>
                  <a:pt x="2126171" y="1407205"/>
                  <a:pt x="2124027" y="1411491"/>
                  <a:pt x="2124027" y="1416730"/>
                </a:cubicBezTo>
                <a:close/>
                <a:moveTo>
                  <a:pt x="2565921" y="1422273"/>
                </a:moveTo>
                <a:cubicBezTo>
                  <a:pt x="2569102" y="1430560"/>
                  <a:pt x="2571702" y="1438732"/>
                  <a:pt x="2571702" y="1440428"/>
                </a:cubicBezTo>
                <a:cubicBezTo>
                  <a:pt x="2571702" y="1442133"/>
                  <a:pt x="2580361" y="1441256"/>
                  <a:pt x="2590952" y="1438485"/>
                </a:cubicBezTo>
                <a:lnTo>
                  <a:pt x="2610202" y="1433455"/>
                </a:lnTo>
                <a:lnTo>
                  <a:pt x="2599316" y="1420330"/>
                </a:lnTo>
                <a:cubicBezTo>
                  <a:pt x="2583980" y="1401851"/>
                  <a:pt x="2558653" y="1403328"/>
                  <a:pt x="2565921" y="1422273"/>
                </a:cubicBezTo>
                <a:close/>
                <a:moveTo>
                  <a:pt x="1038625" y="1421492"/>
                </a:moveTo>
                <a:cubicBezTo>
                  <a:pt x="1038539" y="1426731"/>
                  <a:pt x="1042206" y="1436923"/>
                  <a:pt x="1046788" y="1444142"/>
                </a:cubicBezTo>
                <a:cubicBezTo>
                  <a:pt x="1057208" y="1460611"/>
                  <a:pt x="1076649" y="1449610"/>
                  <a:pt x="1075173" y="1428074"/>
                </a:cubicBezTo>
                <a:lnTo>
                  <a:pt x="1074068" y="1411967"/>
                </a:lnTo>
                <a:lnTo>
                  <a:pt x="1069581" y="1429322"/>
                </a:lnTo>
                <a:lnTo>
                  <a:pt x="1065095" y="1446676"/>
                </a:lnTo>
                <a:lnTo>
                  <a:pt x="1051941" y="1429322"/>
                </a:lnTo>
                <a:cubicBezTo>
                  <a:pt x="1044702" y="1419778"/>
                  <a:pt x="1038711" y="1416253"/>
                  <a:pt x="1038625" y="1421492"/>
                </a:cubicBezTo>
                <a:close/>
                <a:moveTo>
                  <a:pt x="1297734" y="1431617"/>
                </a:moveTo>
                <a:cubicBezTo>
                  <a:pt x="1291190" y="1438704"/>
                  <a:pt x="1285961" y="1452182"/>
                  <a:pt x="1286132" y="1461573"/>
                </a:cubicBezTo>
                <a:lnTo>
                  <a:pt x="1286437" y="1478642"/>
                </a:lnTo>
                <a:lnTo>
                  <a:pt x="1300420" y="1460154"/>
                </a:lnTo>
                <a:cubicBezTo>
                  <a:pt x="1308106" y="1449981"/>
                  <a:pt x="1314402" y="1446771"/>
                  <a:pt x="1314402" y="1453010"/>
                </a:cubicBezTo>
                <a:cubicBezTo>
                  <a:pt x="1314402" y="1459249"/>
                  <a:pt x="1318289" y="1464355"/>
                  <a:pt x="1323032" y="1464355"/>
                </a:cubicBezTo>
                <a:cubicBezTo>
                  <a:pt x="1332167" y="1464355"/>
                  <a:pt x="1325852" y="1428502"/>
                  <a:pt x="1315631" y="1422340"/>
                </a:cubicBezTo>
                <a:cubicBezTo>
                  <a:pt x="1312336" y="1420359"/>
                  <a:pt x="1304287" y="1424531"/>
                  <a:pt x="1297734" y="1431617"/>
                </a:cubicBezTo>
                <a:close/>
                <a:moveTo>
                  <a:pt x="1878978" y="1435570"/>
                </a:moveTo>
                <a:cubicBezTo>
                  <a:pt x="1879778" y="1446162"/>
                  <a:pt x="1883807" y="1454830"/>
                  <a:pt x="1887931" y="1454830"/>
                </a:cubicBezTo>
                <a:cubicBezTo>
                  <a:pt x="1898466" y="1454830"/>
                  <a:pt x="1897304" y="1428540"/>
                  <a:pt x="1886483" y="1421844"/>
                </a:cubicBezTo>
                <a:cubicBezTo>
                  <a:pt x="1881559" y="1418806"/>
                  <a:pt x="1878187" y="1424978"/>
                  <a:pt x="1878978" y="1435570"/>
                </a:cubicBezTo>
                <a:close/>
                <a:moveTo>
                  <a:pt x="1835896" y="1432817"/>
                </a:moveTo>
                <a:cubicBezTo>
                  <a:pt x="1816989" y="1437761"/>
                  <a:pt x="1815579" y="1443971"/>
                  <a:pt x="1828752" y="1464355"/>
                </a:cubicBezTo>
                <a:cubicBezTo>
                  <a:pt x="1834591" y="1473394"/>
                  <a:pt x="1838039" y="1474375"/>
                  <a:pt x="1838135" y="1467031"/>
                </a:cubicBezTo>
                <a:cubicBezTo>
                  <a:pt x="1838220" y="1460306"/>
                  <a:pt x="1845288" y="1457678"/>
                  <a:pt x="1854946" y="1460792"/>
                </a:cubicBezTo>
                <a:lnTo>
                  <a:pt x="1871615" y="1466155"/>
                </a:lnTo>
                <a:lnTo>
                  <a:pt x="1857327" y="1455725"/>
                </a:lnTo>
                <a:lnTo>
                  <a:pt x="1843040" y="1445305"/>
                </a:lnTo>
                <a:lnTo>
                  <a:pt x="1857327" y="1435922"/>
                </a:lnTo>
                <a:cubicBezTo>
                  <a:pt x="1872053" y="1426255"/>
                  <a:pt x="1864957" y="1425226"/>
                  <a:pt x="1835896" y="1432817"/>
                </a:cubicBezTo>
                <a:close/>
                <a:moveTo>
                  <a:pt x="2476452" y="1432370"/>
                </a:moveTo>
                <a:cubicBezTo>
                  <a:pt x="2476452" y="1437485"/>
                  <a:pt x="2483120" y="1449981"/>
                  <a:pt x="2491264" y="1460154"/>
                </a:cubicBezTo>
                <a:lnTo>
                  <a:pt x="2506075" y="1478642"/>
                </a:lnTo>
                <a:lnTo>
                  <a:pt x="2494741" y="1454830"/>
                </a:lnTo>
                <a:cubicBezTo>
                  <a:pt x="2480853" y="1425674"/>
                  <a:pt x="2476452" y="1420273"/>
                  <a:pt x="2476452" y="1432370"/>
                </a:cubicBezTo>
                <a:close/>
                <a:moveTo>
                  <a:pt x="2509590" y="1436103"/>
                </a:moveTo>
                <a:cubicBezTo>
                  <a:pt x="2505894" y="1442076"/>
                  <a:pt x="2507904" y="1451953"/>
                  <a:pt x="2514038" y="1458039"/>
                </a:cubicBezTo>
                <a:lnTo>
                  <a:pt x="2525202" y="1469117"/>
                </a:lnTo>
                <a:lnTo>
                  <a:pt x="2518858" y="1452448"/>
                </a:lnTo>
                <a:cubicBezTo>
                  <a:pt x="2512190" y="1434941"/>
                  <a:pt x="2528497" y="1428683"/>
                  <a:pt x="2536860" y="1445543"/>
                </a:cubicBezTo>
                <a:cubicBezTo>
                  <a:pt x="2539517" y="1450915"/>
                  <a:pt x="2540680" y="1450105"/>
                  <a:pt x="2539441" y="1443762"/>
                </a:cubicBezTo>
                <a:cubicBezTo>
                  <a:pt x="2536298" y="1427750"/>
                  <a:pt x="2517705" y="1422978"/>
                  <a:pt x="2509590" y="1436103"/>
                </a:cubicBezTo>
                <a:close/>
                <a:moveTo>
                  <a:pt x="605285" y="1503426"/>
                </a:moveTo>
                <a:cubicBezTo>
                  <a:pt x="624021" y="1540640"/>
                  <a:pt x="641423" y="1569006"/>
                  <a:pt x="643966" y="1566462"/>
                </a:cubicBezTo>
                <a:cubicBezTo>
                  <a:pt x="650291" y="1560138"/>
                  <a:pt x="588293" y="1435780"/>
                  <a:pt x="578815" y="1435780"/>
                </a:cubicBezTo>
                <a:cubicBezTo>
                  <a:pt x="574634" y="1435780"/>
                  <a:pt x="586540" y="1466221"/>
                  <a:pt x="605285" y="1503426"/>
                </a:cubicBezTo>
                <a:close/>
                <a:moveTo>
                  <a:pt x="2740390" y="1454830"/>
                </a:moveTo>
                <a:cubicBezTo>
                  <a:pt x="2737085" y="1467479"/>
                  <a:pt x="2740104" y="1473880"/>
                  <a:pt x="2749372" y="1473880"/>
                </a:cubicBezTo>
                <a:cubicBezTo>
                  <a:pt x="2757050" y="1473880"/>
                  <a:pt x="2760678" y="1469593"/>
                  <a:pt x="2757440" y="1464355"/>
                </a:cubicBezTo>
                <a:cubicBezTo>
                  <a:pt x="2749887" y="1452124"/>
                  <a:pt x="2758631" y="1452248"/>
                  <a:pt x="2781881" y="1464688"/>
                </a:cubicBezTo>
                <a:cubicBezTo>
                  <a:pt x="2794711" y="1471555"/>
                  <a:pt x="2800302" y="1471479"/>
                  <a:pt x="2800302" y="1464450"/>
                </a:cubicBezTo>
                <a:cubicBezTo>
                  <a:pt x="2800302" y="1458897"/>
                  <a:pt x="2789311" y="1450181"/>
                  <a:pt x="2775871" y="1445066"/>
                </a:cubicBezTo>
                <a:cubicBezTo>
                  <a:pt x="2744457" y="1433122"/>
                  <a:pt x="2746191" y="1432646"/>
                  <a:pt x="2740390" y="1454830"/>
                </a:cubicBezTo>
                <a:close/>
                <a:moveTo>
                  <a:pt x="542877" y="1454648"/>
                </a:moveTo>
                <a:cubicBezTo>
                  <a:pt x="542877" y="1470231"/>
                  <a:pt x="603571" y="1588180"/>
                  <a:pt x="611600" y="1588180"/>
                </a:cubicBezTo>
                <a:cubicBezTo>
                  <a:pt x="626107" y="1588180"/>
                  <a:pt x="618763" y="1558433"/>
                  <a:pt x="590369" y="1502178"/>
                </a:cubicBezTo>
                <a:cubicBezTo>
                  <a:pt x="564594" y="1451134"/>
                  <a:pt x="542877" y="1429398"/>
                  <a:pt x="542877" y="1454648"/>
                </a:cubicBezTo>
                <a:close/>
                <a:moveTo>
                  <a:pt x="984028" y="1466736"/>
                </a:moveTo>
                <a:cubicBezTo>
                  <a:pt x="983447" y="1478528"/>
                  <a:pt x="985037" y="1482785"/>
                  <a:pt x="987571" y="1476204"/>
                </a:cubicBezTo>
                <a:cubicBezTo>
                  <a:pt x="990105" y="1469622"/>
                  <a:pt x="996048" y="1466631"/>
                  <a:pt x="1000782" y="1469555"/>
                </a:cubicBezTo>
                <a:cubicBezTo>
                  <a:pt x="1005516" y="1472479"/>
                  <a:pt x="1006831" y="1468222"/>
                  <a:pt x="1003716" y="1460087"/>
                </a:cubicBezTo>
                <a:cubicBezTo>
                  <a:pt x="995448" y="1438561"/>
                  <a:pt x="985247" y="1441999"/>
                  <a:pt x="984028" y="1466736"/>
                </a:cubicBezTo>
                <a:close/>
                <a:moveTo>
                  <a:pt x="1229135" y="1454344"/>
                </a:moveTo>
                <a:cubicBezTo>
                  <a:pt x="1221524" y="1459163"/>
                  <a:pt x="1211151" y="1460535"/>
                  <a:pt x="1206084" y="1457401"/>
                </a:cubicBezTo>
                <a:cubicBezTo>
                  <a:pt x="1200769" y="1454115"/>
                  <a:pt x="1199445" y="1458420"/>
                  <a:pt x="1202950" y="1467555"/>
                </a:cubicBezTo>
                <a:cubicBezTo>
                  <a:pt x="1209456" y="1484519"/>
                  <a:pt x="1195426" y="1489986"/>
                  <a:pt x="1187320" y="1473641"/>
                </a:cubicBezTo>
                <a:cubicBezTo>
                  <a:pt x="1184662" y="1468269"/>
                  <a:pt x="1183586" y="1469346"/>
                  <a:pt x="1184939" y="1476023"/>
                </a:cubicBezTo>
                <a:cubicBezTo>
                  <a:pt x="1188949" y="1495863"/>
                  <a:pt x="1219133" y="1496682"/>
                  <a:pt x="1219295" y="1476956"/>
                </a:cubicBezTo>
                <a:lnTo>
                  <a:pt x="1219448" y="1459592"/>
                </a:lnTo>
                <a:lnTo>
                  <a:pt x="1227582" y="1472432"/>
                </a:lnTo>
                <a:cubicBezTo>
                  <a:pt x="1239222" y="1490796"/>
                  <a:pt x="1270873" y="1481909"/>
                  <a:pt x="1273731" y="1459487"/>
                </a:cubicBezTo>
                <a:lnTo>
                  <a:pt x="1276140" y="1440542"/>
                </a:lnTo>
                <a:lnTo>
                  <a:pt x="1267368" y="1459592"/>
                </a:lnTo>
                <a:lnTo>
                  <a:pt x="1258595" y="1478642"/>
                </a:lnTo>
                <a:lnTo>
                  <a:pt x="1257919" y="1461973"/>
                </a:lnTo>
                <a:cubicBezTo>
                  <a:pt x="1257176" y="1443380"/>
                  <a:pt x="1249633" y="1441380"/>
                  <a:pt x="1229135" y="1454344"/>
                </a:cubicBezTo>
                <a:close/>
                <a:moveTo>
                  <a:pt x="1993059" y="1463545"/>
                </a:moveTo>
                <a:lnTo>
                  <a:pt x="1943052" y="1478394"/>
                </a:lnTo>
                <a:lnTo>
                  <a:pt x="1943052" y="1495187"/>
                </a:lnTo>
                <a:cubicBezTo>
                  <a:pt x="1943052" y="1516742"/>
                  <a:pt x="1958340" y="1516809"/>
                  <a:pt x="1970865" y="1495311"/>
                </a:cubicBezTo>
                <a:lnTo>
                  <a:pt x="1980571" y="1478642"/>
                </a:lnTo>
                <a:lnTo>
                  <a:pt x="1980867" y="1499778"/>
                </a:lnTo>
                <a:lnTo>
                  <a:pt x="1981152" y="1520904"/>
                </a:lnTo>
                <a:lnTo>
                  <a:pt x="1996078" y="1515180"/>
                </a:lnTo>
                <a:lnTo>
                  <a:pt x="2011004" y="1509446"/>
                </a:lnTo>
                <a:lnTo>
                  <a:pt x="2000841" y="1499283"/>
                </a:lnTo>
                <a:cubicBezTo>
                  <a:pt x="1987839" y="1486281"/>
                  <a:pt x="1987801" y="1473880"/>
                  <a:pt x="2000764" y="1473880"/>
                </a:cubicBezTo>
                <a:cubicBezTo>
                  <a:pt x="2006308" y="1473880"/>
                  <a:pt x="2008204" y="1478166"/>
                  <a:pt x="2004965" y="1483405"/>
                </a:cubicBezTo>
                <a:cubicBezTo>
                  <a:pt x="2001726" y="1488643"/>
                  <a:pt x="2004079" y="1492930"/>
                  <a:pt x="2010185" y="1492930"/>
                </a:cubicBezTo>
                <a:cubicBezTo>
                  <a:pt x="2016290" y="1492930"/>
                  <a:pt x="2018824" y="1486500"/>
                  <a:pt x="2015804" y="1478642"/>
                </a:cubicBezTo>
                <a:cubicBezTo>
                  <a:pt x="2012795" y="1470784"/>
                  <a:pt x="2014480" y="1464355"/>
                  <a:pt x="2019548" y="1464355"/>
                </a:cubicBezTo>
                <a:cubicBezTo>
                  <a:pt x="2024625" y="1464355"/>
                  <a:pt x="2028777" y="1468641"/>
                  <a:pt x="2028777" y="1473880"/>
                </a:cubicBezTo>
                <a:cubicBezTo>
                  <a:pt x="2028777" y="1479118"/>
                  <a:pt x="2035207" y="1483405"/>
                  <a:pt x="2043065" y="1483405"/>
                </a:cubicBezTo>
                <a:cubicBezTo>
                  <a:pt x="2057610" y="1483405"/>
                  <a:pt x="2063229" y="1458944"/>
                  <a:pt x="2050209" y="1452324"/>
                </a:cubicBezTo>
                <a:cubicBezTo>
                  <a:pt x="2046275" y="1450324"/>
                  <a:pt x="2020557" y="1455372"/>
                  <a:pt x="1993059" y="1463545"/>
                </a:cubicBezTo>
                <a:close/>
                <a:moveTo>
                  <a:pt x="2697928" y="1452020"/>
                </a:moveTo>
                <a:lnTo>
                  <a:pt x="2676516" y="1456153"/>
                </a:lnTo>
                <a:lnTo>
                  <a:pt x="2686164" y="1474184"/>
                </a:lnTo>
                <a:cubicBezTo>
                  <a:pt x="2697585" y="1495520"/>
                  <a:pt x="2720235" y="1489710"/>
                  <a:pt x="2727036" y="1463697"/>
                </a:cubicBezTo>
                <a:cubicBezTo>
                  <a:pt x="2729684" y="1453582"/>
                  <a:pt x="2729027" y="1445886"/>
                  <a:pt x="2725588" y="1446600"/>
                </a:cubicBezTo>
                <a:cubicBezTo>
                  <a:pt x="2722150" y="1447314"/>
                  <a:pt x="2709701" y="1449753"/>
                  <a:pt x="2697928" y="1452020"/>
                </a:cubicBezTo>
                <a:close/>
                <a:moveTo>
                  <a:pt x="2412321" y="1464593"/>
                </a:moveTo>
                <a:cubicBezTo>
                  <a:pt x="2392080" y="1472727"/>
                  <a:pt x="2390651" y="1502455"/>
                  <a:pt x="2410501" y="1502455"/>
                </a:cubicBezTo>
                <a:cubicBezTo>
                  <a:pt x="2415007" y="1502455"/>
                  <a:pt x="2416235" y="1496025"/>
                  <a:pt x="2413225" y="1488167"/>
                </a:cubicBezTo>
                <a:cubicBezTo>
                  <a:pt x="2410206" y="1480309"/>
                  <a:pt x="2412130" y="1473880"/>
                  <a:pt x="2417493" y="1473880"/>
                </a:cubicBezTo>
                <a:cubicBezTo>
                  <a:pt x="2422855" y="1473880"/>
                  <a:pt x="2428923" y="1478928"/>
                  <a:pt x="2430980" y="1485090"/>
                </a:cubicBezTo>
                <a:cubicBezTo>
                  <a:pt x="2433028" y="1491253"/>
                  <a:pt x="2439629" y="1493263"/>
                  <a:pt x="2445639" y="1489548"/>
                </a:cubicBezTo>
                <a:cubicBezTo>
                  <a:pt x="2451649" y="1485833"/>
                  <a:pt x="2454154" y="1476499"/>
                  <a:pt x="2451202" y="1468812"/>
                </a:cubicBezTo>
                <a:cubicBezTo>
                  <a:pt x="2445134" y="1452991"/>
                  <a:pt x="2442010" y="1452648"/>
                  <a:pt x="2412321" y="1464593"/>
                </a:cubicBezTo>
                <a:close/>
                <a:moveTo>
                  <a:pt x="912495" y="1470822"/>
                </a:moveTo>
                <a:cubicBezTo>
                  <a:pt x="902646" y="1473413"/>
                  <a:pt x="898522" y="1480718"/>
                  <a:pt x="901922" y="1489558"/>
                </a:cubicBezTo>
                <a:lnTo>
                  <a:pt x="907475" y="1504055"/>
                </a:lnTo>
                <a:lnTo>
                  <a:pt x="915534" y="1491348"/>
                </a:lnTo>
                <a:lnTo>
                  <a:pt x="923582" y="1478642"/>
                </a:lnTo>
                <a:lnTo>
                  <a:pt x="923735" y="1490548"/>
                </a:lnTo>
                <a:cubicBezTo>
                  <a:pt x="923811" y="1497101"/>
                  <a:pt x="928421" y="1502455"/>
                  <a:pt x="933964" y="1502455"/>
                </a:cubicBezTo>
                <a:cubicBezTo>
                  <a:pt x="939508" y="1502455"/>
                  <a:pt x="941108" y="1497692"/>
                  <a:pt x="937508" y="1491863"/>
                </a:cubicBezTo>
                <a:cubicBezTo>
                  <a:pt x="933907" y="1486043"/>
                  <a:pt x="936870" y="1477537"/>
                  <a:pt x="944089" y="1472965"/>
                </a:cubicBezTo>
                <a:lnTo>
                  <a:pt x="957215" y="1464650"/>
                </a:lnTo>
                <a:lnTo>
                  <a:pt x="942927" y="1465602"/>
                </a:lnTo>
                <a:cubicBezTo>
                  <a:pt x="935069" y="1466136"/>
                  <a:pt x="921372" y="1468479"/>
                  <a:pt x="912495" y="1470822"/>
                </a:cubicBezTo>
                <a:close/>
                <a:moveTo>
                  <a:pt x="2581227" y="1485176"/>
                </a:moveTo>
                <a:cubicBezTo>
                  <a:pt x="2517658" y="1509246"/>
                  <a:pt x="2517458" y="1509398"/>
                  <a:pt x="2533250" y="1524048"/>
                </a:cubicBezTo>
                <a:lnTo>
                  <a:pt x="2545918" y="1535792"/>
                </a:lnTo>
                <a:lnTo>
                  <a:pt x="2539203" y="1523886"/>
                </a:lnTo>
                <a:cubicBezTo>
                  <a:pt x="2535508" y="1517342"/>
                  <a:pt x="2536660" y="1511980"/>
                  <a:pt x="2541775" y="1511980"/>
                </a:cubicBezTo>
                <a:cubicBezTo>
                  <a:pt x="2546880" y="1511980"/>
                  <a:pt x="2552576" y="1516513"/>
                  <a:pt x="2554424" y="1522047"/>
                </a:cubicBezTo>
                <a:cubicBezTo>
                  <a:pt x="2556272" y="1527591"/>
                  <a:pt x="2564930" y="1529372"/>
                  <a:pt x="2573665" y="1526019"/>
                </a:cubicBezTo>
                <a:cubicBezTo>
                  <a:pt x="2583685" y="1522181"/>
                  <a:pt x="2587352" y="1514065"/>
                  <a:pt x="2583609" y="1504045"/>
                </a:cubicBezTo>
                <a:lnTo>
                  <a:pt x="2577665" y="1488167"/>
                </a:lnTo>
                <a:lnTo>
                  <a:pt x="2592057" y="1499845"/>
                </a:lnTo>
                <a:cubicBezTo>
                  <a:pt x="2604668" y="1510084"/>
                  <a:pt x="2643759" y="1509770"/>
                  <a:pt x="2654179" y="1499349"/>
                </a:cubicBezTo>
                <a:cubicBezTo>
                  <a:pt x="2659494" y="1494034"/>
                  <a:pt x="2647036" y="1464259"/>
                  <a:pt x="2639740" y="1464850"/>
                </a:cubicBezTo>
                <a:cubicBezTo>
                  <a:pt x="2636368" y="1465126"/>
                  <a:pt x="2610041" y="1474270"/>
                  <a:pt x="2581227" y="1485176"/>
                </a:cubicBezTo>
                <a:close/>
                <a:moveTo>
                  <a:pt x="876548" y="1483405"/>
                </a:moveTo>
                <a:cubicBezTo>
                  <a:pt x="876548" y="1491263"/>
                  <a:pt x="880701" y="1504121"/>
                  <a:pt x="885777" y="1511980"/>
                </a:cubicBezTo>
                <a:lnTo>
                  <a:pt x="895007" y="1526267"/>
                </a:lnTo>
                <a:lnTo>
                  <a:pt x="895007" y="1511980"/>
                </a:lnTo>
                <a:cubicBezTo>
                  <a:pt x="895007" y="1504121"/>
                  <a:pt x="890854" y="1491263"/>
                  <a:pt x="885777" y="1483405"/>
                </a:cubicBezTo>
                <a:lnTo>
                  <a:pt x="876548" y="1469117"/>
                </a:lnTo>
                <a:lnTo>
                  <a:pt x="876548" y="1483405"/>
                </a:lnTo>
                <a:close/>
                <a:moveTo>
                  <a:pt x="1697336" y="1482014"/>
                </a:moveTo>
                <a:lnTo>
                  <a:pt x="1684973" y="1489853"/>
                </a:lnTo>
                <a:lnTo>
                  <a:pt x="1699936" y="1502264"/>
                </a:lnTo>
                <a:lnTo>
                  <a:pt x="1714891" y="1514675"/>
                </a:lnTo>
                <a:lnTo>
                  <a:pt x="1709128" y="1496654"/>
                </a:lnTo>
                <a:lnTo>
                  <a:pt x="1703375" y="1478642"/>
                </a:lnTo>
                <a:lnTo>
                  <a:pt x="1718434" y="1497130"/>
                </a:lnTo>
                <a:cubicBezTo>
                  <a:pt x="1734312" y="1516618"/>
                  <a:pt x="1737322" y="1513961"/>
                  <a:pt x="1727721" y="1488948"/>
                </a:cubicBezTo>
                <a:cubicBezTo>
                  <a:pt x="1721225" y="1472022"/>
                  <a:pt x="1715233" y="1470651"/>
                  <a:pt x="1697336" y="1482014"/>
                </a:cubicBezTo>
                <a:close/>
                <a:moveTo>
                  <a:pt x="1904952" y="1481499"/>
                </a:moveTo>
                <a:cubicBezTo>
                  <a:pt x="1904952" y="1485690"/>
                  <a:pt x="1910096" y="1494263"/>
                  <a:pt x="1916383" y="1500549"/>
                </a:cubicBezTo>
                <a:cubicBezTo>
                  <a:pt x="1924326" y="1508493"/>
                  <a:pt x="1924564" y="1511980"/>
                  <a:pt x="1917173" y="1511980"/>
                </a:cubicBezTo>
                <a:cubicBezTo>
                  <a:pt x="1911325" y="1511980"/>
                  <a:pt x="1904857" y="1506931"/>
                  <a:pt x="1902800" y="1500769"/>
                </a:cubicBezTo>
                <a:cubicBezTo>
                  <a:pt x="1897752" y="1485624"/>
                  <a:pt x="1876377" y="1499835"/>
                  <a:pt x="1876377" y="1518333"/>
                </a:cubicBezTo>
                <a:lnTo>
                  <a:pt x="1876377" y="1533096"/>
                </a:lnTo>
                <a:lnTo>
                  <a:pt x="1902552" y="1526524"/>
                </a:lnTo>
                <a:cubicBezTo>
                  <a:pt x="1935137" y="1518352"/>
                  <a:pt x="1933842" y="1520000"/>
                  <a:pt x="1927279" y="1494892"/>
                </a:cubicBezTo>
                <a:cubicBezTo>
                  <a:pt x="1922116" y="1475156"/>
                  <a:pt x="1904952" y="1464859"/>
                  <a:pt x="1904952" y="1481499"/>
                </a:cubicBezTo>
                <a:close/>
                <a:moveTo>
                  <a:pt x="2366382" y="1486119"/>
                </a:moveTo>
                <a:cubicBezTo>
                  <a:pt x="2363124" y="1494606"/>
                  <a:pt x="2363581" y="1506588"/>
                  <a:pt x="2367391" y="1512751"/>
                </a:cubicBezTo>
                <a:lnTo>
                  <a:pt x="2374316" y="1523952"/>
                </a:lnTo>
                <a:lnTo>
                  <a:pt x="2383508" y="1507522"/>
                </a:lnTo>
                <a:cubicBezTo>
                  <a:pt x="2389594" y="1496644"/>
                  <a:pt x="2389251" y="1487643"/>
                  <a:pt x="2382498" y="1480890"/>
                </a:cubicBezTo>
                <a:lnTo>
                  <a:pt x="2372306" y="1470698"/>
                </a:lnTo>
                <a:lnTo>
                  <a:pt x="2366382" y="1486119"/>
                </a:lnTo>
                <a:close/>
                <a:moveTo>
                  <a:pt x="1107281" y="1491425"/>
                </a:moveTo>
                <a:cubicBezTo>
                  <a:pt x="1100128" y="1495854"/>
                  <a:pt x="1099404" y="1503055"/>
                  <a:pt x="1105205" y="1512227"/>
                </a:cubicBezTo>
                <a:lnTo>
                  <a:pt x="1114082" y="1526267"/>
                </a:lnTo>
                <a:lnTo>
                  <a:pt x="1114377" y="1507217"/>
                </a:lnTo>
                <a:lnTo>
                  <a:pt x="1114673" y="1488167"/>
                </a:lnTo>
                <a:lnTo>
                  <a:pt x="1123902" y="1502455"/>
                </a:lnTo>
                <a:cubicBezTo>
                  <a:pt x="1129446" y="1511037"/>
                  <a:pt x="1133189" y="1512218"/>
                  <a:pt x="1133285" y="1505398"/>
                </a:cubicBezTo>
                <a:cubicBezTo>
                  <a:pt x="1133475" y="1490053"/>
                  <a:pt x="1120654" y="1483166"/>
                  <a:pt x="1107281" y="1491425"/>
                </a:cubicBezTo>
                <a:close/>
                <a:moveTo>
                  <a:pt x="1650578" y="1495758"/>
                </a:moveTo>
                <a:cubicBezTo>
                  <a:pt x="1636233" y="1503731"/>
                  <a:pt x="1632118" y="1511570"/>
                  <a:pt x="1637605" y="1520457"/>
                </a:cubicBezTo>
                <a:cubicBezTo>
                  <a:pt x="1647587" y="1536611"/>
                  <a:pt x="1662894" y="1528058"/>
                  <a:pt x="1669552" y="1502607"/>
                </a:cubicBezTo>
                <a:cubicBezTo>
                  <a:pt x="1672314" y="1492044"/>
                  <a:pt x="1673895" y="1483557"/>
                  <a:pt x="1673076" y="1483738"/>
                </a:cubicBezTo>
                <a:cubicBezTo>
                  <a:pt x="1672257" y="1483928"/>
                  <a:pt x="1662132" y="1489339"/>
                  <a:pt x="1650578" y="1495758"/>
                </a:cubicBezTo>
                <a:close/>
                <a:moveTo>
                  <a:pt x="2600277" y="1493491"/>
                </a:moveTo>
                <a:cubicBezTo>
                  <a:pt x="2600277" y="1499035"/>
                  <a:pt x="2604564" y="1500931"/>
                  <a:pt x="2609802" y="1497692"/>
                </a:cubicBezTo>
                <a:cubicBezTo>
                  <a:pt x="2615041" y="1494453"/>
                  <a:pt x="2619327" y="1489920"/>
                  <a:pt x="2619327" y="1487605"/>
                </a:cubicBezTo>
                <a:cubicBezTo>
                  <a:pt x="2619327" y="1485291"/>
                  <a:pt x="2615041" y="1483405"/>
                  <a:pt x="2609802" y="1483405"/>
                </a:cubicBezTo>
                <a:cubicBezTo>
                  <a:pt x="2604564" y="1483405"/>
                  <a:pt x="2600277" y="1487948"/>
                  <a:pt x="2600277" y="1493491"/>
                </a:cubicBezTo>
                <a:close/>
                <a:moveTo>
                  <a:pt x="2781252" y="1492930"/>
                </a:moveTo>
                <a:cubicBezTo>
                  <a:pt x="2789111" y="1498006"/>
                  <a:pt x="2801970" y="1501931"/>
                  <a:pt x="2809827" y="1501635"/>
                </a:cubicBezTo>
                <a:cubicBezTo>
                  <a:pt x="2819248" y="1501292"/>
                  <a:pt x="2817628" y="1498330"/>
                  <a:pt x="2805065" y="1492930"/>
                </a:cubicBezTo>
                <a:cubicBezTo>
                  <a:pt x="2778881" y="1481681"/>
                  <a:pt x="2763841" y="1481681"/>
                  <a:pt x="2781252" y="1492930"/>
                </a:cubicBezTo>
                <a:close/>
                <a:moveTo>
                  <a:pt x="445084" y="1581036"/>
                </a:moveTo>
                <a:cubicBezTo>
                  <a:pt x="555203" y="1791786"/>
                  <a:pt x="718747" y="2091766"/>
                  <a:pt x="721833" y="2088671"/>
                </a:cubicBezTo>
                <a:cubicBezTo>
                  <a:pt x="725595" y="2084908"/>
                  <a:pt x="677770" y="1993287"/>
                  <a:pt x="516531" y="1695336"/>
                </a:cubicBezTo>
                <a:cubicBezTo>
                  <a:pt x="456286" y="1584017"/>
                  <a:pt x="405203" y="1492930"/>
                  <a:pt x="403012" y="1492930"/>
                </a:cubicBezTo>
                <a:cubicBezTo>
                  <a:pt x="400831" y="1492930"/>
                  <a:pt x="419757" y="1532573"/>
                  <a:pt x="445084" y="1581036"/>
                </a:cubicBezTo>
                <a:close/>
                <a:moveTo>
                  <a:pt x="853754" y="1507217"/>
                </a:moveTo>
                <a:cubicBezTo>
                  <a:pt x="856774" y="1515075"/>
                  <a:pt x="862936" y="1521505"/>
                  <a:pt x="867451" y="1521505"/>
                </a:cubicBezTo>
                <a:cubicBezTo>
                  <a:pt x="871957" y="1521505"/>
                  <a:pt x="873185" y="1515075"/>
                  <a:pt x="870175" y="1507217"/>
                </a:cubicBezTo>
                <a:cubicBezTo>
                  <a:pt x="867156" y="1499359"/>
                  <a:pt x="860993" y="1492930"/>
                  <a:pt x="856478" y="1492930"/>
                </a:cubicBezTo>
                <a:cubicBezTo>
                  <a:pt x="851973" y="1492930"/>
                  <a:pt x="850744" y="1499359"/>
                  <a:pt x="853754" y="1507217"/>
                </a:cubicBezTo>
                <a:close/>
                <a:moveTo>
                  <a:pt x="1076573" y="1497692"/>
                </a:moveTo>
                <a:cubicBezTo>
                  <a:pt x="1076573" y="1502931"/>
                  <a:pt x="1080726" y="1513646"/>
                  <a:pt x="1085802" y="1521505"/>
                </a:cubicBezTo>
                <a:cubicBezTo>
                  <a:pt x="1090879" y="1529363"/>
                  <a:pt x="1095032" y="1531506"/>
                  <a:pt x="1095032" y="1526267"/>
                </a:cubicBezTo>
                <a:cubicBezTo>
                  <a:pt x="1095032" y="1521028"/>
                  <a:pt x="1090879" y="1510313"/>
                  <a:pt x="1085802" y="1502455"/>
                </a:cubicBezTo>
                <a:cubicBezTo>
                  <a:pt x="1080726" y="1494596"/>
                  <a:pt x="1076573" y="1492453"/>
                  <a:pt x="1076573" y="1497692"/>
                </a:cubicBezTo>
                <a:close/>
                <a:moveTo>
                  <a:pt x="2328815" y="1502455"/>
                </a:moveTo>
                <a:cubicBezTo>
                  <a:pt x="2321871" y="1513694"/>
                  <a:pt x="2330882" y="1531030"/>
                  <a:pt x="2343664" y="1531030"/>
                </a:cubicBezTo>
                <a:cubicBezTo>
                  <a:pt x="2348598" y="1531030"/>
                  <a:pt x="2352627" y="1522457"/>
                  <a:pt x="2352627" y="1511980"/>
                </a:cubicBezTo>
                <a:cubicBezTo>
                  <a:pt x="2352627" y="1491891"/>
                  <a:pt x="2338769" y="1486348"/>
                  <a:pt x="2328815" y="1502455"/>
                </a:cubicBezTo>
                <a:close/>
                <a:moveTo>
                  <a:pt x="816245" y="1516199"/>
                </a:moveTo>
                <a:cubicBezTo>
                  <a:pt x="808587" y="1523857"/>
                  <a:pt x="798986" y="1527115"/>
                  <a:pt x="794909" y="1523429"/>
                </a:cubicBezTo>
                <a:cubicBezTo>
                  <a:pt x="790832" y="1519752"/>
                  <a:pt x="790413" y="1524848"/>
                  <a:pt x="793995" y="1534754"/>
                </a:cubicBezTo>
                <a:lnTo>
                  <a:pt x="800491" y="1552775"/>
                </a:lnTo>
                <a:lnTo>
                  <a:pt x="785984" y="1540736"/>
                </a:lnTo>
                <a:cubicBezTo>
                  <a:pt x="776935" y="1533220"/>
                  <a:pt x="771477" y="1532506"/>
                  <a:pt x="771477" y="1538831"/>
                </a:cubicBezTo>
                <a:cubicBezTo>
                  <a:pt x="771477" y="1557423"/>
                  <a:pt x="793271" y="1562710"/>
                  <a:pt x="804824" y="1546917"/>
                </a:cubicBezTo>
                <a:cubicBezTo>
                  <a:pt x="811092" y="1538345"/>
                  <a:pt x="819702" y="1534478"/>
                  <a:pt x="823951" y="1538326"/>
                </a:cubicBezTo>
                <a:cubicBezTo>
                  <a:pt x="828199" y="1542164"/>
                  <a:pt x="828151" y="1539231"/>
                  <a:pt x="823827" y="1531791"/>
                </a:cubicBezTo>
                <a:lnTo>
                  <a:pt x="815978" y="1518266"/>
                </a:lnTo>
                <a:lnTo>
                  <a:pt x="831828" y="1524353"/>
                </a:lnTo>
                <a:cubicBezTo>
                  <a:pt x="840543" y="1527696"/>
                  <a:pt x="847677" y="1526534"/>
                  <a:pt x="847677" y="1521771"/>
                </a:cubicBezTo>
                <a:cubicBezTo>
                  <a:pt x="847677" y="1505398"/>
                  <a:pt x="830151" y="1502293"/>
                  <a:pt x="816245" y="1516199"/>
                </a:cubicBezTo>
                <a:close/>
                <a:moveTo>
                  <a:pt x="1606649" y="1508665"/>
                </a:moveTo>
                <a:cubicBezTo>
                  <a:pt x="1594923" y="1520381"/>
                  <a:pt x="1599857" y="1540555"/>
                  <a:pt x="1614440" y="1540555"/>
                </a:cubicBezTo>
                <a:cubicBezTo>
                  <a:pt x="1630309" y="1540555"/>
                  <a:pt x="1632290" y="1532344"/>
                  <a:pt x="1620784" y="1514218"/>
                </a:cubicBezTo>
                <a:cubicBezTo>
                  <a:pt x="1616583" y="1507588"/>
                  <a:pt x="1610220" y="1505093"/>
                  <a:pt x="1606649" y="1508665"/>
                </a:cubicBezTo>
                <a:close/>
                <a:moveTo>
                  <a:pt x="1852051" y="1512808"/>
                </a:moveTo>
                <a:cubicBezTo>
                  <a:pt x="1848536" y="1518504"/>
                  <a:pt x="1849507" y="1527020"/>
                  <a:pt x="1854213" y="1531725"/>
                </a:cubicBezTo>
                <a:cubicBezTo>
                  <a:pt x="1859271" y="1536783"/>
                  <a:pt x="1862766" y="1532553"/>
                  <a:pt x="1862766" y="1521371"/>
                </a:cubicBezTo>
                <a:cubicBezTo>
                  <a:pt x="1862766" y="1499721"/>
                  <a:pt x="1861004" y="1498321"/>
                  <a:pt x="1852051" y="1512808"/>
                </a:cubicBezTo>
                <a:close/>
                <a:moveTo>
                  <a:pt x="2051714" y="1521924"/>
                </a:moveTo>
                <a:cubicBezTo>
                  <a:pt x="2013004" y="1534201"/>
                  <a:pt x="1989925" y="1547489"/>
                  <a:pt x="1982362" y="1561871"/>
                </a:cubicBezTo>
                <a:cubicBezTo>
                  <a:pt x="1976133" y="1573721"/>
                  <a:pt x="1973123" y="1576054"/>
                  <a:pt x="1975676" y="1567053"/>
                </a:cubicBezTo>
                <a:cubicBezTo>
                  <a:pt x="1978228" y="1558052"/>
                  <a:pt x="1976219" y="1548155"/>
                  <a:pt x="1971208" y="1545060"/>
                </a:cubicBezTo>
                <a:cubicBezTo>
                  <a:pt x="1961655" y="1539154"/>
                  <a:pt x="1958216" y="1571587"/>
                  <a:pt x="1967417" y="1580798"/>
                </a:cubicBezTo>
                <a:cubicBezTo>
                  <a:pt x="1977790" y="1591170"/>
                  <a:pt x="2009727" y="1576188"/>
                  <a:pt x="2009870" y="1560871"/>
                </a:cubicBezTo>
                <a:lnTo>
                  <a:pt x="2010023" y="1545317"/>
                </a:lnTo>
                <a:lnTo>
                  <a:pt x="2019252" y="1559605"/>
                </a:lnTo>
                <a:lnTo>
                  <a:pt x="2028482" y="1573892"/>
                </a:lnTo>
                <a:lnTo>
                  <a:pt x="2028635" y="1556061"/>
                </a:lnTo>
                <a:lnTo>
                  <a:pt x="2028777" y="1538221"/>
                </a:lnTo>
                <a:lnTo>
                  <a:pt x="2043284" y="1550261"/>
                </a:lnTo>
                <a:lnTo>
                  <a:pt x="2057791" y="1562300"/>
                </a:lnTo>
                <a:lnTo>
                  <a:pt x="2051409" y="1544279"/>
                </a:lnTo>
                <a:lnTo>
                  <a:pt x="2045027" y="1526267"/>
                </a:lnTo>
                <a:lnTo>
                  <a:pt x="2057857" y="1538173"/>
                </a:lnTo>
                <a:cubicBezTo>
                  <a:pt x="2075679" y="1554709"/>
                  <a:pt x="2085794" y="1553042"/>
                  <a:pt x="2086680" y="1533411"/>
                </a:cubicBezTo>
                <a:cubicBezTo>
                  <a:pt x="2087128" y="1523457"/>
                  <a:pt x="2089366" y="1521533"/>
                  <a:pt x="2092233" y="1528648"/>
                </a:cubicBezTo>
                <a:cubicBezTo>
                  <a:pt x="2099948" y="1547765"/>
                  <a:pt x="2124027" y="1542345"/>
                  <a:pt x="2124027" y="1521505"/>
                </a:cubicBezTo>
                <a:cubicBezTo>
                  <a:pt x="2124027" y="1498730"/>
                  <a:pt x="2124885" y="1498721"/>
                  <a:pt x="2051714" y="1521924"/>
                </a:cubicBezTo>
                <a:close/>
                <a:moveTo>
                  <a:pt x="2765117" y="1509274"/>
                </a:moveTo>
                <a:cubicBezTo>
                  <a:pt x="2758869" y="1511437"/>
                  <a:pt x="2756002" y="1520438"/>
                  <a:pt x="2758754" y="1529267"/>
                </a:cubicBezTo>
                <a:lnTo>
                  <a:pt x="2763755" y="1545317"/>
                </a:lnTo>
                <a:lnTo>
                  <a:pt x="2750134" y="1528801"/>
                </a:lnTo>
                <a:cubicBezTo>
                  <a:pt x="2742638" y="1519714"/>
                  <a:pt x="2733923" y="1514866"/>
                  <a:pt x="2730760" y="1518028"/>
                </a:cubicBezTo>
                <a:cubicBezTo>
                  <a:pt x="2715930" y="1532849"/>
                  <a:pt x="2751687" y="1547698"/>
                  <a:pt x="2791425" y="1543231"/>
                </a:cubicBezTo>
                <a:cubicBezTo>
                  <a:pt x="2814647" y="1540612"/>
                  <a:pt x="2834659" y="1537573"/>
                  <a:pt x="2835897" y="1536459"/>
                </a:cubicBezTo>
                <a:cubicBezTo>
                  <a:pt x="2841651" y="1531334"/>
                  <a:pt x="2775166" y="1505807"/>
                  <a:pt x="2765117" y="1509274"/>
                </a:cubicBezTo>
                <a:close/>
                <a:moveTo>
                  <a:pt x="1004840" y="1521505"/>
                </a:moveTo>
                <a:cubicBezTo>
                  <a:pt x="1001601" y="1526743"/>
                  <a:pt x="1003497" y="1531030"/>
                  <a:pt x="1009040" y="1531030"/>
                </a:cubicBezTo>
                <a:cubicBezTo>
                  <a:pt x="1014584" y="1531030"/>
                  <a:pt x="1019127" y="1535468"/>
                  <a:pt x="1019127" y="1540888"/>
                </a:cubicBezTo>
                <a:cubicBezTo>
                  <a:pt x="1019127" y="1547555"/>
                  <a:pt x="1012908" y="1547422"/>
                  <a:pt x="999954" y="1540488"/>
                </a:cubicBezTo>
                <a:cubicBezTo>
                  <a:pt x="975179" y="1527229"/>
                  <a:pt x="949881" y="1540154"/>
                  <a:pt x="962263" y="1559738"/>
                </a:cubicBezTo>
                <a:lnTo>
                  <a:pt x="971207" y="1573892"/>
                </a:lnTo>
                <a:lnTo>
                  <a:pt x="971360" y="1557223"/>
                </a:lnTo>
                <a:cubicBezTo>
                  <a:pt x="971531" y="1536783"/>
                  <a:pt x="975589" y="1536545"/>
                  <a:pt x="1004297" y="1555356"/>
                </a:cubicBezTo>
                <a:cubicBezTo>
                  <a:pt x="1029662" y="1571978"/>
                  <a:pt x="1039911" y="1563548"/>
                  <a:pt x="1031843" y="1532687"/>
                </a:cubicBezTo>
                <a:cubicBezTo>
                  <a:pt x="1026081" y="1510646"/>
                  <a:pt x="1014517" y="1505855"/>
                  <a:pt x="1004840" y="1521505"/>
                </a:cubicBezTo>
                <a:close/>
                <a:moveTo>
                  <a:pt x="1533773" y="1516742"/>
                </a:moveTo>
                <a:cubicBezTo>
                  <a:pt x="1533773" y="1521981"/>
                  <a:pt x="1537926" y="1532696"/>
                  <a:pt x="1543002" y="1540555"/>
                </a:cubicBezTo>
                <a:cubicBezTo>
                  <a:pt x="1548079" y="1548413"/>
                  <a:pt x="1552232" y="1550556"/>
                  <a:pt x="1552232" y="1545317"/>
                </a:cubicBezTo>
                <a:cubicBezTo>
                  <a:pt x="1552232" y="1540078"/>
                  <a:pt x="1548079" y="1529363"/>
                  <a:pt x="1543002" y="1521505"/>
                </a:cubicBezTo>
                <a:cubicBezTo>
                  <a:pt x="1537926" y="1513646"/>
                  <a:pt x="1533773" y="1511503"/>
                  <a:pt x="1533773" y="1516742"/>
                </a:cubicBezTo>
                <a:close/>
                <a:moveTo>
                  <a:pt x="1552670" y="1519123"/>
                </a:moveTo>
                <a:cubicBezTo>
                  <a:pt x="1553004" y="1535239"/>
                  <a:pt x="1570158" y="1552080"/>
                  <a:pt x="1580036" y="1545974"/>
                </a:cubicBezTo>
                <a:cubicBezTo>
                  <a:pt x="1597657" y="1535087"/>
                  <a:pt x="1591913" y="1511980"/>
                  <a:pt x="1571577" y="1511980"/>
                </a:cubicBezTo>
                <a:cubicBezTo>
                  <a:pt x="1561100" y="1511980"/>
                  <a:pt x="1552594" y="1515199"/>
                  <a:pt x="1552670" y="1519123"/>
                </a:cubicBezTo>
                <a:close/>
                <a:moveTo>
                  <a:pt x="2276427" y="1521505"/>
                </a:moveTo>
                <a:cubicBezTo>
                  <a:pt x="2276427" y="1526743"/>
                  <a:pt x="2273218" y="1530106"/>
                  <a:pt x="2269284" y="1528982"/>
                </a:cubicBezTo>
                <a:cubicBezTo>
                  <a:pt x="2257520" y="1525619"/>
                  <a:pt x="2171652" y="1561567"/>
                  <a:pt x="2171652" y="1569863"/>
                </a:cubicBezTo>
                <a:cubicBezTo>
                  <a:pt x="2171652" y="1585760"/>
                  <a:pt x="2192188" y="1589170"/>
                  <a:pt x="2224230" y="1578597"/>
                </a:cubicBezTo>
                <a:cubicBezTo>
                  <a:pt x="2244376" y="1571949"/>
                  <a:pt x="2257435" y="1561405"/>
                  <a:pt x="2257520" y="1551718"/>
                </a:cubicBezTo>
                <a:lnTo>
                  <a:pt x="2257673" y="1535792"/>
                </a:lnTo>
                <a:lnTo>
                  <a:pt x="2266902" y="1550080"/>
                </a:lnTo>
                <a:lnTo>
                  <a:pt x="2276132" y="1564367"/>
                </a:lnTo>
                <a:lnTo>
                  <a:pt x="2276285" y="1551899"/>
                </a:lnTo>
                <a:cubicBezTo>
                  <a:pt x="2276361" y="1545041"/>
                  <a:pt x="2280457" y="1541917"/>
                  <a:pt x="2285372" y="1544965"/>
                </a:cubicBezTo>
                <a:cubicBezTo>
                  <a:pt x="2290296" y="1548003"/>
                  <a:pt x="2293668" y="1541831"/>
                  <a:pt x="2292877" y="1531239"/>
                </a:cubicBezTo>
                <a:cubicBezTo>
                  <a:pt x="2291439" y="1512122"/>
                  <a:pt x="2276427" y="1503245"/>
                  <a:pt x="2276427" y="1521505"/>
                </a:cubicBezTo>
                <a:close/>
                <a:moveTo>
                  <a:pt x="2490226" y="1522333"/>
                </a:moveTo>
                <a:cubicBezTo>
                  <a:pt x="2486711" y="1528029"/>
                  <a:pt x="2489226" y="1537678"/>
                  <a:pt x="2495826" y="1543764"/>
                </a:cubicBezTo>
                <a:lnTo>
                  <a:pt x="2507828" y="1554842"/>
                </a:lnTo>
                <a:lnTo>
                  <a:pt x="2502199" y="1538792"/>
                </a:lnTo>
                <a:cubicBezTo>
                  <a:pt x="2499103" y="1529963"/>
                  <a:pt x="2501694" y="1520657"/>
                  <a:pt x="2507942" y="1518114"/>
                </a:cubicBezTo>
                <a:lnTo>
                  <a:pt x="2519315" y="1513484"/>
                </a:lnTo>
                <a:lnTo>
                  <a:pt x="2507971" y="1512732"/>
                </a:lnTo>
                <a:cubicBezTo>
                  <a:pt x="2501732" y="1512322"/>
                  <a:pt x="2493750" y="1516637"/>
                  <a:pt x="2490226" y="1522333"/>
                </a:cubicBezTo>
                <a:close/>
                <a:moveTo>
                  <a:pt x="2678859" y="1536773"/>
                </a:moveTo>
                <a:cubicBezTo>
                  <a:pt x="2667067" y="1550222"/>
                  <a:pt x="2657427" y="1556576"/>
                  <a:pt x="2657427" y="1550889"/>
                </a:cubicBezTo>
                <a:cubicBezTo>
                  <a:pt x="2657427" y="1538973"/>
                  <a:pt x="2632282" y="1536830"/>
                  <a:pt x="2625281" y="1548155"/>
                </a:cubicBezTo>
                <a:cubicBezTo>
                  <a:pt x="2615765" y="1563548"/>
                  <a:pt x="2634396" y="1576778"/>
                  <a:pt x="2658971" y="1572073"/>
                </a:cubicBezTo>
                <a:cubicBezTo>
                  <a:pt x="2673706" y="1569263"/>
                  <a:pt x="2686355" y="1559281"/>
                  <a:pt x="2689260" y="1548174"/>
                </a:cubicBezTo>
                <a:cubicBezTo>
                  <a:pt x="2692289" y="1536602"/>
                  <a:pt x="2698642" y="1531830"/>
                  <a:pt x="2705424" y="1536021"/>
                </a:cubicBezTo>
                <a:lnTo>
                  <a:pt x="2716616" y="1542936"/>
                </a:lnTo>
                <a:lnTo>
                  <a:pt x="2703690" y="1552165"/>
                </a:lnTo>
                <a:lnTo>
                  <a:pt x="2690765" y="1561405"/>
                </a:lnTo>
                <a:lnTo>
                  <a:pt x="2708215" y="1555737"/>
                </a:lnTo>
                <a:cubicBezTo>
                  <a:pt x="2717807" y="1552623"/>
                  <a:pt x="2727494" y="1550080"/>
                  <a:pt x="2729722" y="1550080"/>
                </a:cubicBezTo>
                <a:cubicBezTo>
                  <a:pt x="2731961" y="1550080"/>
                  <a:pt x="2728436" y="1541507"/>
                  <a:pt x="2721893" y="1531030"/>
                </a:cubicBezTo>
                <a:cubicBezTo>
                  <a:pt x="2706834" y="1506912"/>
                  <a:pt x="2704795" y="1507188"/>
                  <a:pt x="2678859" y="1536773"/>
                </a:cubicBezTo>
                <a:close/>
                <a:moveTo>
                  <a:pt x="1485995" y="1538173"/>
                </a:moveTo>
                <a:cubicBezTo>
                  <a:pt x="1486262" y="1551213"/>
                  <a:pt x="1503778" y="1573435"/>
                  <a:pt x="1509370" y="1567834"/>
                </a:cubicBezTo>
                <a:cubicBezTo>
                  <a:pt x="1516875" y="1560328"/>
                  <a:pt x="1504921" y="1531030"/>
                  <a:pt x="1494358" y="1531030"/>
                </a:cubicBezTo>
                <a:cubicBezTo>
                  <a:pt x="1489682" y="1531030"/>
                  <a:pt x="1485919" y="1534249"/>
                  <a:pt x="1485995" y="1538173"/>
                </a:cubicBezTo>
                <a:close/>
                <a:moveTo>
                  <a:pt x="2454231" y="1537383"/>
                </a:moveTo>
                <a:cubicBezTo>
                  <a:pt x="2450735" y="1540869"/>
                  <a:pt x="2447944" y="1548375"/>
                  <a:pt x="2448020" y="1554051"/>
                </a:cubicBezTo>
                <a:cubicBezTo>
                  <a:pt x="2448106" y="1559719"/>
                  <a:pt x="2452326" y="1557938"/>
                  <a:pt x="2457402" y="1550080"/>
                </a:cubicBezTo>
                <a:cubicBezTo>
                  <a:pt x="2463556" y="1540555"/>
                  <a:pt x="2466680" y="1539764"/>
                  <a:pt x="2466785" y="1547698"/>
                </a:cubicBezTo>
                <a:cubicBezTo>
                  <a:pt x="2466861" y="1554251"/>
                  <a:pt x="2471080" y="1559605"/>
                  <a:pt x="2476157" y="1559605"/>
                </a:cubicBezTo>
                <a:cubicBezTo>
                  <a:pt x="2481225" y="1559605"/>
                  <a:pt x="2482910" y="1553175"/>
                  <a:pt x="2479900" y="1545317"/>
                </a:cubicBezTo>
                <a:cubicBezTo>
                  <a:pt x="2474033" y="1530039"/>
                  <a:pt x="2464518" y="1527096"/>
                  <a:pt x="2454231" y="1537383"/>
                </a:cubicBezTo>
                <a:close/>
                <a:moveTo>
                  <a:pt x="930907" y="1546403"/>
                </a:moveTo>
                <a:cubicBezTo>
                  <a:pt x="924839" y="1556233"/>
                  <a:pt x="938927" y="1586122"/>
                  <a:pt x="945975" y="1578378"/>
                </a:cubicBezTo>
                <a:cubicBezTo>
                  <a:pt x="948223" y="1575911"/>
                  <a:pt x="947052" y="1565605"/>
                  <a:pt x="943375" y="1555471"/>
                </a:cubicBezTo>
                <a:cubicBezTo>
                  <a:pt x="939698" y="1545346"/>
                  <a:pt x="934088" y="1541259"/>
                  <a:pt x="930907" y="1546403"/>
                </a:cubicBezTo>
                <a:close/>
                <a:moveTo>
                  <a:pt x="2414540" y="1547346"/>
                </a:moveTo>
                <a:cubicBezTo>
                  <a:pt x="2388480" y="1553613"/>
                  <a:pt x="2380679" y="1562395"/>
                  <a:pt x="2389080" y="1575997"/>
                </a:cubicBezTo>
                <a:cubicBezTo>
                  <a:pt x="2399748" y="1593237"/>
                  <a:pt x="2438352" y="1579531"/>
                  <a:pt x="2438352" y="1558490"/>
                </a:cubicBezTo>
                <a:cubicBezTo>
                  <a:pt x="2438352" y="1548632"/>
                  <a:pt x="2437276" y="1541050"/>
                  <a:pt x="2435971" y="1541659"/>
                </a:cubicBezTo>
                <a:cubicBezTo>
                  <a:pt x="2434666" y="1542269"/>
                  <a:pt x="2425018" y="1544822"/>
                  <a:pt x="2414540" y="1547346"/>
                </a:cubicBezTo>
                <a:close/>
                <a:moveTo>
                  <a:pt x="1423940" y="1559605"/>
                </a:moveTo>
                <a:cubicBezTo>
                  <a:pt x="1420597" y="1565015"/>
                  <a:pt x="1413920" y="1567005"/>
                  <a:pt x="1409100" y="1564024"/>
                </a:cubicBezTo>
                <a:cubicBezTo>
                  <a:pt x="1404290" y="1561052"/>
                  <a:pt x="1402899" y="1565262"/>
                  <a:pt x="1406014" y="1573397"/>
                </a:cubicBezTo>
                <a:cubicBezTo>
                  <a:pt x="1413167" y="1592028"/>
                  <a:pt x="1447752" y="1592904"/>
                  <a:pt x="1447752" y="1574454"/>
                </a:cubicBezTo>
                <a:cubicBezTo>
                  <a:pt x="1447752" y="1556766"/>
                  <a:pt x="1431827" y="1546841"/>
                  <a:pt x="1423940" y="1559605"/>
                </a:cubicBezTo>
                <a:close/>
                <a:moveTo>
                  <a:pt x="1458030" y="1561986"/>
                </a:moveTo>
                <a:cubicBezTo>
                  <a:pt x="1457620" y="1571149"/>
                  <a:pt x="1463707" y="1578655"/>
                  <a:pt x="1471565" y="1578655"/>
                </a:cubicBezTo>
                <a:cubicBezTo>
                  <a:pt x="1479423" y="1578655"/>
                  <a:pt x="1485852" y="1574111"/>
                  <a:pt x="1485852" y="1568568"/>
                </a:cubicBezTo>
                <a:cubicBezTo>
                  <a:pt x="1485852" y="1563024"/>
                  <a:pt x="1481928" y="1560900"/>
                  <a:pt x="1477137" y="1563862"/>
                </a:cubicBezTo>
                <a:cubicBezTo>
                  <a:pt x="1472346" y="1566824"/>
                  <a:pt x="1466260" y="1563862"/>
                  <a:pt x="1463602" y="1557280"/>
                </a:cubicBezTo>
                <a:cubicBezTo>
                  <a:pt x="1460697" y="1550060"/>
                  <a:pt x="1458487" y="1551927"/>
                  <a:pt x="1458030" y="1561986"/>
                </a:cubicBezTo>
                <a:close/>
                <a:moveTo>
                  <a:pt x="1707309" y="1557090"/>
                </a:moveTo>
                <a:cubicBezTo>
                  <a:pt x="1700765" y="1559347"/>
                  <a:pt x="1695402" y="1566948"/>
                  <a:pt x="1695402" y="1573997"/>
                </a:cubicBezTo>
                <a:cubicBezTo>
                  <a:pt x="1695402" y="1582788"/>
                  <a:pt x="1704737" y="1585608"/>
                  <a:pt x="1725273" y="1583008"/>
                </a:cubicBezTo>
                <a:cubicBezTo>
                  <a:pt x="1760049" y="1578607"/>
                  <a:pt x="1766335" y="1574197"/>
                  <a:pt x="1757705" y="1560243"/>
                </a:cubicBezTo>
                <a:cubicBezTo>
                  <a:pt x="1747971" y="1544479"/>
                  <a:pt x="1733579" y="1548251"/>
                  <a:pt x="1732836" y="1566748"/>
                </a:cubicBezTo>
                <a:lnTo>
                  <a:pt x="1732159" y="1583417"/>
                </a:lnTo>
                <a:lnTo>
                  <a:pt x="1725692" y="1568206"/>
                </a:lnTo>
                <a:cubicBezTo>
                  <a:pt x="1722130" y="1559833"/>
                  <a:pt x="1713862" y="1554832"/>
                  <a:pt x="1707309" y="1557090"/>
                </a:cubicBezTo>
                <a:close/>
                <a:moveTo>
                  <a:pt x="1914477" y="1558824"/>
                </a:moveTo>
                <a:cubicBezTo>
                  <a:pt x="1914477" y="1574216"/>
                  <a:pt x="1925803" y="1597705"/>
                  <a:pt x="1933223" y="1597705"/>
                </a:cubicBezTo>
                <a:cubicBezTo>
                  <a:pt x="1937176" y="1597705"/>
                  <a:pt x="1938366" y="1586989"/>
                  <a:pt x="1935861" y="1573892"/>
                </a:cubicBezTo>
                <a:cubicBezTo>
                  <a:pt x="1931603" y="1551623"/>
                  <a:pt x="1914477" y="1539554"/>
                  <a:pt x="1914477" y="1558824"/>
                </a:cubicBezTo>
                <a:close/>
                <a:moveTo>
                  <a:pt x="873871" y="1571978"/>
                </a:moveTo>
                <a:cubicBezTo>
                  <a:pt x="859469" y="1577673"/>
                  <a:pt x="847677" y="1588189"/>
                  <a:pt x="847677" y="1595342"/>
                </a:cubicBezTo>
                <a:cubicBezTo>
                  <a:pt x="847677" y="1602496"/>
                  <a:pt x="843439" y="1605734"/>
                  <a:pt x="838257" y="1602534"/>
                </a:cubicBezTo>
                <a:cubicBezTo>
                  <a:pt x="832628" y="1599057"/>
                  <a:pt x="831418" y="1603419"/>
                  <a:pt x="835247" y="1613402"/>
                </a:cubicBezTo>
                <a:cubicBezTo>
                  <a:pt x="839219" y="1623746"/>
                  <a:pt x="843105" y="1625718"/>
                  <a:pt x="845477" y="1618593"/>
                </a:cubicBezTo>
                <a:cubicBezTo>
                  <a:pt x="847582" y="1612278"/>
                  <a:pt x="853954" y="1609982"/>
                  <a:pt x="859631" y="1613497"/>
                </a:cubicBezTo>
                <a:cubicBezTo>
                  <a:pt x="866204" y="1617555"/>
                  <a:pt x="867756" y="1614116"/>
                  <a:pt x="863879" y="1604029"/>
                </a:cubicBezTo>
                <a:cubicBezTo>
                  <a:pt x="857955" y="1588589"/>
                  <a:pt x="870699" y="1581083"/>
                  <a:pt x="878662" y="1595323"/>
                </a:cubicBezTo>
                <a:cubicBezTo>
                  <a:pt x="880853" y="1599257"/>
                  <a:pt x="881348" y="1597114"/>
                  <a:pt x="879748" y="1590561"/>
                </a:cubicBezTo>
                <a:cubicBezTo>
                  <a:pt x="878157" y="1584017"/>
                  <a:pt x="881005" y="1578655"/>
                  <a:pt x="886073" y="1578655"/>
                </a:cubicBezTo>
                <a:cubicBezTo>
                  <a:pt x="891149" y="1578655"/>
                  <a:pt x="895302" y="1582941"/>
                  <a:pt x="895302" y="1588180"/>
                </a:cubicBezTo>
                <a:cubicBezTo>
                  <a:pt x="895302" y="1593418"/>
                  <a:pt x="899455" y="1597705"/>
                  <a:pt x="904532" y="1597705"/>
                </a:cubicBezTo>
                <a:cubicBezTo>
                  <a:pt x="909599" y="1597705"/>
                  <a:pt x="911019" y="1590570"/>
                  <a:pt x="907675" y="1581855"/>
                </a:cubicBezTo>
                <a:lnTo>
                  <a:pt x="901589" y="1566005"/>
                </a:lnTo>
                <a:lnTo>
                  <a:pt x="914210" y="1573797"/>
                </a:lnTo>
                <a:cubicBezTo>
                  <a:pt x="922601" y="1578988"/>
                  <a:pt x="924544" y="1577921"/>
                  <a:pt x="920020" y="1570606"/>
                </a:cubicBezTo>
                <a:cubicBezTo>
                  <a:pt x="912181" y="1557919"/>
                  <a:pt x="909237" y="1558004"/>
                  <a:pt x="873871" y="1571978"/>
                </a:cubicBezTo>
                <a:close/>
                <a:moveTo>
                  <a:pt x="2574617" y="1566567"/>
                </a:moveTo>
                <a:cubicBezTo>
                  <a:pt x="2568369" y="1568653"/>
                  <a:pt x="2565502" y="1577588"/>
                  <a:pt x="2568254" y="1586417"/>
                </a:cubicBezTo>
                <a:lnTo>
                  <a:pt x="2573255" y="1602467"/>
                </a:lnTo>
                <a:lnTo>
                  <a:pt x="2558196" y="1583979"/>
                </a:lnTo>
                <a:cubicBezTo>
                  <a:pt x="2541727" y="1563767"/>
                  <a:pt x="2537574" y="1574683"/>
                  <a:pt x="2552976" y="1597705"/>
                </a:cubicBezTo>
                <a:lnTo>
                  <a:pt x="2562539" y="1611992"/>
                </a:lnTo>
                <a:lnTo>
                  <a:pt x="2575074" y="1595657"/>
                </a:lnTo>
                <a:cubicBezTo>
                  <a:pt x="2583847" y="1584217"/>
                  <a:pt x="2590610" y="1582322"/>
                  <a:pt x="2597630" y="1589342"/>
                </a:cubicBezTo>
                <a:cubicBezTo>
                  <a:pt x="2604640" y="1596352"/>
                  <a:pt x="2609574" y="1596257"/>
                  <a:pt x="2614051" y="1589008"/>
                </a:cubicBezTo>
                <a:cubicBezTo>
                  <a:pt x="2617575" y="1583312"/>
                  <a:pt x="2615660" y="1578655"/>
                  <a:pt x="2609802" y="1578655"/>
                </a:cubicBezTo>
                <a:cubicBezTo>
                  <a:pt x="2603945" y="1578655"/>
                  <a:pt x="2601363" y="1575083"/>
                  <a:pt x="2604059" y="1570720"/>
                </a:cubicBezTo>
                <a:cubicBezTo>
                  <a:pt x="2609231" y="1562348"/>
                  <a:pt x="2593801" y="1560176"/>
                  <a:pt x="2574617" y="1566567"/>
                </a:cubicBezTo>
                <a:close/>
                <a:moveTo>
                  <a:pt x="2801093" y="1563024"/>
                </a:moveTo>
                <a:cubicBezTo>
                  <a:pt x="2812314" y="1572701"/>
                  <a:pt x="2858472" y="1578473"/>
                  <a:pt x="2852928" y="1569511"/>
                </a:cubicBezTo>
                <a:cubicBezTo>
                  <a:pt x="2849556" y="1564062"/>
                  <a:pt x="2835631" y="1559605"/>
                  <a:pt x="2821962" y="1559605"/>
                </a:cubicBezTo>
                <a:cubicBezTo>
                  <a:pt x="2808303" y="1559605"/>
                  <a:pt x="2798912" y="1561148"/>
                  <a:pt x="2801093" y="1563024"/>
                </a:cubicBezTo>
                <a:close/>
                <a:moveTo>
                  <a:pt x="1362027" y="1582160"/>
                </a:moveTo>
                <a:cubicBezTo>
                  <a:pt x="1362027" y="1590094"/>
                  <a:pt x="1367038" y="1599676"/>
                  <a:pt x="1373172" y="1603467"/>
                </a:cubicBezTo>
                <a:cubicBezTo>
                  <a:pt x="1380668" y="1608096"/>
                  <a:pt x="1382325" y="1605163"/>
                  <a:pt x="1378229" y="1594504"/>
                </a:cubicBezTo>
                <a:cubicBezTo>
                  <a:pt x="1371724" y="1577540"/>
                  <a:pt x="1385754" y="1572073"/>
                  <a:pt x="1393860" y="1588418"/>
                </a:cubicBezTo>
                <a:cubicBezTo>
                  <a:pt x="1396517" y="1593790"/>
                  <a:pt x="1397594" y="1592713"/>
                  <a:pt x="1396241" y="1586036"/>
                </a:cubicBezTo>
                <a:cubicBezTo>
                  <a:pt x="1392660" y="1568339"/>
                  <a:pt x="1362027" y="1564872"/>
                  <a:pt x="1362027" y="1582160"/>
                </a:cubicBezTo>
                <a:close/>
                <a:moveTo>
                  <a:pt x="1666827" y="1583417"/>
                </a:moveTo>
                <a:cubicBezTo>
                  <a:pt x="1666827" y="1591275"/>
                  <a:pt x="1670399" y="1597705"/>
                  <a:pt x="1674762" y="1597705"/>
                </a:cubicBezTo>
                <a:cubicBezTo>
                  <a:pt x="1679134" y="1597705"/>
                  <a:pt x="1682706" y="1591275"/>
                  <a:pt x="1682706" y="1583417"/>
                </a:cubicBezTo>
                <a:cubicBezTo>
                  <a:pt x="1682706" y="1575559"/>
                  <a:pt x="1679134" y="1569130"/>
                  <a:pt x="1674762" y="1569130"/>
                </a:cubicBezTo>
                <a:cubicBezTo>
                  <a:pt x="1670399" y="1569130"/>
                  <a:pt x="1666827" y="1575559"/>
                  <a:pt x="1666827" y="1583417"/>
                </a:cubicBezTo>
                <a:close/>
                <a:moveTo>
                  <a:pt x="2126409" y="1580750"/>
                </a:moveTo>
                <a:cubicBezTo>
                  <a:pt x="2087813" y="1599371"/>
                  <a:pt x="2105930" y="1623165"/>
                  <a:pt x="2146859" y="1607601"/>
                </a:cubicBezTo>
                <a:cubicBezTo>
                  <a:pt x="2163213" y="1601381"/>
                  <a:pt x="2169433" y="1593495"/>
                  <a:pt x="2165690" y="1583722"/>
                </a:cubicBezTo>
                <a:cubicBezTo>
                  <a:pt x="2159241" y="1566929"/>
                  <a:pt x="2155651" y="1566653"/>
                  <a:pt x="2126409" y="1580750"/>
                </a:cubicBezTo>
                <a:close/>
                <a:moveTo>
                  <a:pt x="648576" y="1583417"/>
                </a:moveTo>
                <a:cubicBezTo>
                  <a:pt x="648576" y="1588656"/>
                  <a:pt x="663159" y="1620803"/>
                  <a:pt x="680990" y="1654855"/>
                </a:cubicBezTo>
                <a:cubicBezTo>
                  <a:pt x="698821" y="1688906"/>
                  <a:pt x="713404" y="1712481"/>
                  <a:pt x="713404" y="1707242"/>
                </a:cubicBezTo>
                <a:cubicBezTo>
                  <a:pt x="713404" y="1702003"/>
                  <a:pt x="698821" y="1669856"/>
                  <a:pt x="680990" y="1635805"/>
                </a:cubicBezTo>
                <a:cubicBezTo>
                  <a:pt x="663159" y="1601753"/>
                  <a:pt x="648576" y="1578178"/>
                  <a:pt x="648576" y="1583417"/>
                </a:cubicBezTo>
                <a:close/>
                <a:moveTo>
                  <a:pt x="1333452" y="1592380"/>
                </a:moveTo>
                <a:cubicBezTo>
                  <a:pt x="1333452" y="1599933"/>
                  <a:pt x="1337482" y="1608592"/>
                  <a:pt x="1342396" y="1611640"/>
                </a:cubicBezTo>
                <a:cubicBezTo>
                  <a:pt x="1347321" y="1614678"/>
                  <a:pt x="1350693" y="1608506"/>
                  <a:pt x="1349902" y="1597914"/>
                </a:cubicBezTo>
                <a:cubicBezTo>
                  <a:pt x="1348264" y="1576159"/>
                  <a:pt x="1333452" y="1571177"/>
                  <a:pt x="1333452" y="1592380"/>
                </a:cubicBezTo>
                <a:close/>
                <a:moveTo>
                  <a:pt x="1606106" y="1586255"/>
                </a:moveTo>
                <a:cubicBezTo>
                  <a:pt x="1596952" y="1601067"/>
                  <a:pt x="1615421" y="1615954"/>
                  <a:pt x="1636214" y="1610525"/>
                </a:cubicBezTo>
                <a:cubicBezTo>
                  <a:pt x="1664951" y="1603010"/>
                  <a:pt x="1663303" y="1578655"/>
                  <a:pt x="1634052" y="1578655"/>
                </a:cubicBezTo>
                <a:cubicBezTo>
                  <a:pt x="1621260" y="1578655"/>
                  <a:pt x="1608687" y="1582074"/>
                  <a:pt x="1606106" y="1586255"/>
                </a:cubicBezTo>
                <a:close/>
                <a:moveTo>
                  <a:pt x="1881807" y="1587103"/>
                </a:moveTo>
                <a:cubicBezTo>
                  <a:pt x="1875320" y="1597590"/>
                  <a:pt x="1899599" y="1618936"/>
                  <a:pt x="1908210" y="1610325"/>
                </a:cubicBezTo>
                <a:cubicBezTo>
                  <a:pt x="1911658" y="1606877"/>
                  <a:pt x="1914477" y="1598343"/>
                  <a:pt x="1914477" y="1591351"/>
                </a:cubicBezTo>
                <a:cubicBezTo>
                  <a:pt x="1914477" y="1577169"/>
                  <a:pt x="1889922" y="1573968"/>
                  <a:pt x="1881807" y="1587103"/>
                </a:cubicBezTo>
                <a:close/>
                <a:moveTo>
                  <a:pt x="2336711" y="1593742"/>
                </a:moveTo>
                <a:lnTo>
                  <a:pt x="2330930" y="1608830"/>
                </a:lnTo>
                <a:lnTo>
                  <a:pt x="2323119" y="1596200"/>
                </a:lnTo>
                <a:lnTo>
                  <a:pt x="2315318" y="1583579"/>
                </a:lnTo>
                <a:lnTo>
                  <a:pt x="2303498" y="1595399"/>
                </a:lnTo>
                <a:cubicBezTo>
                  <a:pt x="2296992" y="1601905"/>
                  <a:pt x="2283952" y="1607230"/>
                  <a:pt x="2274522" y="1607230"/>
                </a:cubicBezTo>
                <a:cubicBezTo>
                  <a:pt x="2255806" y="1607230"/>
                  <a:pt x="2251501" y="1621517"/>
                  <a:pt x="2267274" y="1631271"/>
                </a:cubicBezTo>
                <a:cubicBezTo>
                  <a:pt x="2281104" y="1639824"/>
                  <a:pt x="2362076" y="1605067"/>
                  <a:pt x="2362114" y="1590561"/>
                </a:cubicBezTo>
                <a:cubicBezTo>
                  <a:pt x="2362171" y="1573521"/>
                  <a:pt x="2343588" y="1575845"/>
                  <a:pt x="2336711" y="1593742"/>
                </a:cubicBezTo>
                <a:close/>
                <a:moveTo>
                  <a:pt x="2780500" y="1595323"/>
                </a:moveTo>
                <a:cubicBezTo>
                  <a:pt x="2780052" y="1605277"/>
                  <a:pt x="2777814" y="1607201"/>
                  <a:pt x="2774947" y="1600086"/>
                </a:cubicBezTo>
                <a:cubicBezTo>
                  <a:pt x="2769442" y="1586446"/>
                  <a:pt x="2737333" y="1583998"/>
                  <a:pt x="2729532" y="1596628"/>
                </a:cubicBezTo>
                <a:cubicBezTo>
                  <a:pt x="2726665" y="1601267"/>
                  <a:pt x="2730789" y="1610449"/>
                  <a:pt x="2738714" y="1617021"/>
                </a:cubicBezTo>
                <a:lnTo>
                  <a:pt x="2753116" y="1628975"/>
                </a:lnTo>
                <a:lnTo>
                  <a:pt x="2746734" y="1610954"/>
                </a:lnTo>
                <a:lnTo>
                  <a:pt x="2740352" y="1592942"/>
                </a:lnTo>
                <a:lnTo>
                  <a:pt x="2753182" y="1604848"/>
                </a:lnTo>
                <a:cubicBezTo>
                  <a:pt x="2771413" y="1621765"/>
                  <a:pt x="2797540" y="1619583"/>
                  <a:pt x="2810075" y="1600086"/>
                </a:cubicBezTo>
                <a:lnTo>
                  <a:pt x="2820791" y="1583417"/>
                </a:lnTo>
                <a:lnTo>
                  <a:pt x="2815981" y="1599124"/>
                </a:lnTo>
                <a:lnTo>
                  <a:pt x="2811161" y="1614830"/>
                </a:lnTo>
                <a:lnTo>
                  <a:pt x="2843832" y="1613906"/>
                </a:lnTo>
                <a:cubicBezTo>
                  <a:pt x="2861805" y="1613392"/>
                  <a:pt x="2876502" y="1612002"/>
                  <a:pt x="2876502" y="1610801"/>
                </a:cubicBezTo>
                <a:cubicBezTo>
                  <a:pt x="2876502" y="1609601"/>
                  <a:pt x="2862986" y="1601886"/>
                  <a:pt x="2846461" y="1593637"/>
                </a:cubicBezTo>
                <a:cubicBezTo>
                  <a:pt x="2806837" y="1573873"/>
                  <a:pt x="2781443" y="1574521"/>
                  <a:pt x="2780500" y="1595323"/>
                </a:cubicBezTo>
                <a:close/>
                <a:moveTo>
                  <a:pt x="623878" y="1599495"/>
                </a:moveTo>
                <a:cubicBezTo>
                  <a:pt x="617049" y="1616678"/>
                  <a:pt x="680476" y="1740580"/>
                  <a:pt x="696097" y="1740580"/>
                </a:cubicBezTo>
                <a:cubicBezTo>
                  <a:pt x="709603" y="1740580"/>
                  <a:pt x="706498" y="1731416"/>
                  <a:pt x="667064" y="1654855"/>
                </a:cubicBezTo>
                <a:lnTo>
                  <a:pt x="630260" y="1583417"/>
                </a:lnTo>
                <a:lnTo>
                  <a:pt x="623878" y="1599495"/>
                </a:lnTo>
                <a:close/>
                <a:moveTo>
                  <a:pt x="1304877" y="1601905"/>
                </a:moveTo>
                <a:cubicBezTo>
                  <a:pt x="1304877" y="1609458"/>
                  <a:pt x="1308907" y="1618117"/>
                  <a:pt x="1313821" y="1621165"/>
                </a:cubicBezTo>
                <a:cubicBezTo>
                  <a:pt x="1318746" y="1624203"/>
                  <a:pt x="1322118" y="1618031"/>
                  <a:pt x="1321327" y="1607439"/>
                </a:cubicBezTo>
                <a:cubicBezTo>
                  <a:pt x="1319689" y="1585684"/>
                  <a:pt x="1304877" y="1580702"/>
                  <a:pt x="1304877" y="1601905"/>
                </a:cubicBezTo>
                <a:close/>
                <a:moveTo>
                  <a:pt x="809873" y="1602467"/>
                </a:moveTo>
                <a:cubicBezTo>
                  <a:pt x="809873" y="1607706"/>
                  <a:pt x="814026" y="1618421"/>
                  <a:pt x="819102" y="1626280"/>
                </a:cubicBezTo>
                <a:cubicBezTo>
                  <a:pt x="824179" y="1634138"/>
                  <a:pt x="828332" y="1636281"/>
                  <a:pt x="828332" y="1631042"/>
                </a:cubicBezTo>
                <a:cubicBezTo>
                  <a:pt x="828332" y="1625803"/>
                  <a:pt x="824179" y="1615088"/>
                  <a:pt x="819102" y="1607230"/>
                </a:cubicBezTo>
                <a:cubicBezTo>
                  <a:pt x="814026" y="1599371"/>
                  <a:pt x="809873" y="1597228"/>
                  <a:pt x="809873" y="1602467"/>
                </a:cubicBezTo>
                <a:close/>
                <a:moveTo>
                  <a:pt x="1248156" y="1606963"/>
                </a:moveTo>
                <a:cubicBezTo>
                  <a:pt x="1243575" y="1609792"/>
                  <a:pt x="1246337" y="1620660"/>
                  <a:pt x="1254290" y="1631099"/>
                </a:cubicBezTo>
                <a:lnTo>
                  <a:pt x="1268749" y="1650092"/>
                </a:lnTo>
                <a:lnTo>
                  <a:pt x="1261929" y="1626280"/>
                </a:lnTo>
                <a:lnTo>
                  <a:pt x="1255109" y="1602467"/>
                </a:lnTo>
                <a:lnTo>
                  <a:pt x="1267616" y="1614373"/>
                </a:lnTo>
                <a:cubicBezTo>
                  <a:pt x="1284008" y="1629994"/>
                  <a:pt x="1292181" y="1629432"/>
                  <a:pt x="1292181" y="1612706"/>
                </a:cubicBezTo>
                <a:cubicBezTo>
                  <a:pt x="1292181" y="1599686"/>
                  <a:pt x="1265558" y="1596209"/>
                  <a:pt x="1248156" y="1606963"/>
                </a:cubicBezTo>
                <a:close/>
                <a:moveTo>
                  <a:pt x="1553632" y="1618345"/>
                </a:moveTo>
                <a:lnTo>
                  <a:pt x="1554737" y="1640567"/>
                </a:lnTo>
                <a:lnTo>
                  <a:pt x="1559357" y="1622517"/>
                </a:lnTo>
                <a:lnTo>
                  <a:pt x="1563986" y="1604467"/>
                </a:lnTo>
                <a:lnTo>
                  <a:pt x="1573263" y="1617755"/>
                </a:lnTo>
                <a:lnTo>
                  <a:pt x="1582550" y="1631042"/>
                </a:lnTo>
                <a:lnTo>
                  <a:pt x="1578855" y="1617355"/>
                </a:lnTo>
                <a:cubicBezTo>
                  <a:pt x="1572454" y="1593695"/>
                  <a:pt x="1552442" y="1594476"/>
                  <a:pt x="1553632" y="1618345"/>
                </a:cubicBezTo>
                <a:close/>
                <a:moveTo>
                  <a:pt x="2057772" y="1606972"/>
                </a:moveTo>
                <a:cubicBezTo>
                  <a:pt x="2050637" y="1611382"/>
                  <a:pt x="2032178" y="1613383"/>
                  <a:pt x="2016738" y="1611430"/>
                </a:cubicBezTo>
                <a:cubicBezTo>
                  <a:pt x="2000479" y="1609373"/>
                  <a:pt x="1982791" y="1613754"/>
                  <a:pt x="1974704" y="1621841"/>
                </a:cubicBezTo>
                <a:lnTo>
                  <a:pt x="1960740" y="1635805"/>
                </a:lnTo>
                <a:lnTo>
                  <a:pt x="1975714" y="1635805"/>
                </a:lnTo>
                <a:cubicBezTo>
                  <a:pt x="1983943" y="1635805"/>
                  <a:pt x="1990677" y="1642234"/>
                  <a:pt x="1990677" y="1650092"/>
                </a:cubicBezTo>
                <a:cubicBezTo>
                  <a:pt x="1990677" y="1657950"/>
                  <a:pt x="1994859" y="1664380"/>
                  <a:pt x="1999964" y="1664380"/>
                </a:cubicBezTo>
                <a:cubicBezTo>
                  <a:pt x="2005936" y="1664380"/>
                  <a:pt x="2006022" y="1655874"/>
                  <a:pt x="2000202" y="1640567"/>
                </a:cubicBezTo>
                <a:cubicBezTo>
                  <a:pt x="1994259" y="1624946"/>
                  <a:pt x="1994449" y="1616755"/>
                  <a:pt x="2000736" y="1616755"/>
                </a:cubicBezTo>
                <a:cubicBezTo>
                  <a:pt x="2006013" y="1616755"/>
                  <a:pt x="2012756" y="1623098"/>
                  <a:pt x="2015738" y="1630861"/>
                </a:cubicBezTo>
                <a:cubicBezTo>
                  <a:pt x="2022872" y="1649444"/>
                  <a:pt x="2066830" y="1645777"/>
                  <a:pt x="2067020" y="1626584"/>
                </a:cubicBezTo>
                <a:lnTo>
                  <a:pt x="2067173" y="1611992"/>
                </a:lnTo>
                <a:lnTo>
                  <a:pt x="2076402" y="1626280"/>
                </a:lnTo>
                <a:lnTo>
                  <a:pt x="2085632" y="1640567"/>
                </a:lnTo>
                <a:lnTo>
                  <a:pt x="2085785" y="1624460"/>
                </a:lnTo>
                <a:cubicBezTo>
                  <a:pt x="2085965" y="1603953"/>
                  <a:pt x="2074374" y="1596714"/>
                  <a:pt x="2057772" y="1606972"/>
                </a:cubicBezTo>
                <a:close/>
                <a:moveTo>
                  <a:pt x="2479053" y="1616545"/>
                </a:moveTo>
                <a:cubicBezTo>
                  <a:pt x="2479853" y="1627137"/>
                  <a:pt x="2483882" y="1635805"/>
                  <a:pt x="2488006" y="1635805"/>
                </a:cubicBezTo>
                <a:cubicBezTo>
                  <a:pt x="2498541" y="1635805"/>
                  <a:pt x="2497379" y="1609515"/>
                  <a:pt x="2486559" y="1602819"/>
                </a:cubicBezTo>
                <a:cubicBezTo>
                  <a:pt x="2481634" y="1599781"/>
                  <a:pt x="2478262" y="1605953"/>
                  <a:pt x="2479053" y="1616545"/>
                </a:cubicBezTo>
                <a:close/>
                <a:moveTo>
                  <a:pt x="960558" y="1614316"/>
                </a:moveTo>
                <a:cubicBezTo>
                  <a:pt x="956815" y="1623393"/>
                  <a:pt x="872271" y="1664380"/>
                  <a:pt x="857307" y="1664380"/>
                </a:cubicBezTo>
                <a:cubicBezTo>
                  <a:pt x="844858" y="1664380"/>
                  <a:pt x="845201" y="1684239"/>
                  <a:pt x="857974" y="1702480"/>
                </a:cubicBezTo>
                <a:lnTo>
                  <a:pt x="867975" y="1716767"/>
                </a:lnTo>
                <a:lnTo>
                  <a:pt x="861212" y="1693031"/>
                </a:lnTo>
                <a:lnTo>
                  <a:pt x="854459" y="1669294"/>
                </a:lnTo>
                <a:lnTo>
                  <a:pt x="871900" y="1683506"/>
                </a:lnTo>
                <a:lnTo>
                  <a:pt x="889340" y="1697717"/>
                </a:lnTo>
                <a:lnTo>
                  <a:pt x="883101" y="1681048"/>
                </a:lnTo>
                <a:cubicBezTo>
                  <a:pt x="876081" y="1662313"/>
                  <a:pt x="891016" y="1657703"/>
                  <a:pt x="898522" y="1676286"/>
                </a:cubicBezTo>
                <a:cubicBezTo>
                  <a:pt x="901665" y="1684077"/>
                  <a:pt x="903580" y="1683001"/>
                  <a:pt x="904075" y="1673171"/>
                </a:cubicBezTo>
                <a:lnTo>
                  <a:pt x="904827" y="1658150"/>
                </a:lnTo>
                <a:lnTo>
                  <a:pt x="935784" y="1661255"/>
                </a:lnTo>
                <a:cubicBezTo>
                  <a:pt x="952805" y="1662951"/>
                  <a:pt x="961387" y="1661855"/>
                  <a:pt x="954834" y="1658807"/>
                </a:cubicBezTo>
                <a:cubicBezTo>
                  <a:pt x="931707" y="1648044"/>
                  <a:pt x="943299" y="1636357"/>
                  <a:pt x="971502" y="1641996"/>
                </a:cubicBezTo>
                <a:lnTo>
                  <a:pt x="1000077" y="1647711"/>
                </a:lnTo>
                <a:lnTo>
                  <a:pt x="1000077" y="1632233"/>
                </a:lnTo>
                <a:cubicBezTo>
                  <a:pt x="1000077" y="1615059"/>
                  <a:pt x="1014822" y="1611278"/>
                  <a:pt x="1022385" y="1626518"/>
                </a:cubicBezTo>
                <a:cubicBezTo>
                  <a:pt x="1025042" y="1631890"/>
                  <a:pt x="1026119" y="1630813"/>
                  <a:pt x="1024766" y="1624136"/>
                </a:cubicBezTo>
                <a:cubicBezTo>
                  <a:pt x="1020756" y="1604305"/>
                  <a:pt x="990591" y="1603496"/>
                  <a:pt x="990248" y="1623203"/>
                </a:cubicBezTo>
                <a:lnTo>
                  <a:pt x="989943" y="1640567"/>
                </a:lnTo>
                <a:lnTo>
                  <a:pt x="976922" y="1623393"/>
                </a:lnTo>
                <a:cubicBezTo>
                  <a:pt x="969759" y="1613945"/>
                  <a:pt x="962397" y="1609868"/>
                  <a:pt x="960558" y="1614316"/>
                </a:cubicBezTo>
                <a:close/>
                <a:moveTo>
                  <a:pt x="1200102" y="1616193"/>
                </a:moveTo>
                <a:cubicBezTo>
                  <a:pt x="1200102" y="1621736"/>
                  <a:pt x="1193216" y="1626280"/>
                  <a:pt x="1184796" y="1626280"/>
                </a:cubicBezTo>
                <a:cubicBezTo>
                  <a:pt x="1174147" y="1626280"/>
                  <a:pt x="1171423" y="1631356"/>
                  <a:pt x="1175833" y="1642948"/>
                </a:cubicBezTo>
                <a:lnTo>
                  <a:pt x="1182176" y="1659617"/>
                </a:lnTo>
                <a:lnTo>
                  <a:pt x="1171023" y="1648539"/>
                </a:lnTo>
                <a:lnTo>
                  <a:pt x="1159859" y="1637471"/>
                </a:lnTo>
                <a:lnTo>
                  <a:pt x="1110920" y="1651902"/>
                </a:lnTo>
                <a:cubicBezTo>
                  <a:pt x="1052265" y="1669199"/>
                  <a:pt x="1051493" y="1669799"/>
                  <a:pt x="1065762" y="1686992"/>
                </a:cubicBezTo>
                <a:lnTo>
                  <a:pt x="1077011" y="1700546"/>
                </a:lnTo>
                <a:lnTo>
                  <a:pt x="1105214" y="1689897"/>
                </a:lnTo>
                <a:cubicBezTo>
                  <a:pt x="1120731" y="1684049"/>
                  <a:pt x="1133494" y="1672695"/>
                  <a:pt x="1133570" y="1664675"/>
                </a:cubicBezTo>
                <a:lnTo>
                  <a:pt x="1133723" y="1650092"/>
                </a:lnTo>
                <a:lnTo>
                  <a:pt x="1141886" y="1662979"/>
                </a:lnTo>
                <a:lnTo>
                  <a:pt x="1150058" y="1675867"/>
                </a:lnTo>
                <a:lnTo>
                  <a:pt x="1169060" y="1665694"/>
                </a:lnTo>
                <a:cubicBezTo>
                  <a:pt x="1179519" y="1660103"/>
                  <a:pt x="1191463" y="1658588"/>
                  <a:pt x="1195607" y="1662332"/>
                </a:cubicBezTo>
                <a:cubicBezTo>
                  <a:pt x="1199750" y="1666075"/>
                  <a:pt x="1200445" y="1661636"/>
                  <a:pt x="1197159" y="1652473"/>
                </a:cubicBezTo>
                <a:cubicBezTo>
                  <a:pt x="1193864" y="1643310"/>
                  <a:pt x="1195330" y="1635805"/>
                  <a:pt x="1200398" y="1635805"/>
                </a:cubicBezTo>
                <a:cubicBezTo>
                  <a:pt x="1205475" y="1635805"/>
                  <a:pt x="1209627" y="1640091"/>
                  <a:pt x="1209627" y="1645330"/>
                </a:cubicBezTo>
                <a:cubicBezTo>
                  <a:pt x="1209627" y="1650568"/>
                  <a:pt x="1213514" y="1654855"/>
                  <a:pt x="1218257" y="1654855"/>
                </a:cubicBezTo>
                <a:cubicBezTo>
                  <a:pt x="1228573" y="1654855"/>
                  <a:pt x="1220448" y="1618679"/>
                  <a:pt x="1208475" y="1611278"/>
                </a:cubicBezTo>
                <a:cubicBezTo>
                  <a:pt x="1203874" y="1608439"/>
                  <a:pt x="1200102" y="1610649"/>
                  <a:pt x="1200102" y="1616193"/>
                </a:cubicBezTo>
                <a:close/>
                <a:moveTo>
                  <a:pt x="1502521" y="1614049"/>
                </a:moveTo>
                <a:cubicBezTo>
                  <a:pt x="1488119" y="1616231"/>
                  <a:pt x="1476327" y="1622279"/>
                  <a:pt x="1476327" y="1627470"/>
                </a:cubicBezTo>
                <a:cubicBezTo>
                  <a:pt x="1476327" y="1632671"/>
                  <a:pt x="1472089" y="1634309"/>
                  <a:pt x="1466907" y="1631109"/>
                </a:cubicBezTo>
                <a:cubicBezTo>
                  <a:pt x="1461411" y="1627708"/>
                  <a:pt x="1459983" y="1631766"/>
                  <a:pt x="1463478" y="1640872"/>
                </a:cubicBezTo>
                <a:lnTo>
                  <a:pt x="1469450" y="1656455"/>
                </a:lnTo>
                <a:lnTo>
                  <a:pt x="1477509" y="1643748"/>
                </a:lnTo>
                <a:cubicBezTo>
                  <a:pt x="1481938" y="1636757"/>
                  <a:pt x="1485690" y="1635328"/>
                  <a:pt x="1485852" y="1640567"/>
                </a:cubicBezTo>
                <a:cubicBezTo>
                  <a:pt x="1486014" y="1645806"/>
                  <a:pt x="1490367" y="1643663"/>
                  <a:pt x="1495520" y="1635805"/>
                </a:cubicBezTo>
                <a:lnTo>
                  <a:pt x="1504902" y="1621517"/>
                </a:lnTo>
                <a:lnTo>
                  <a:pt x="1513361" y="1634642"/>
                </a:lnTo>
                <a:cubicBezTo>
                  <a:pt x="1518018" y="1641862"/>
                  <a:pt x="1526591" y="1644825"/>
                  <a:pt x="1532411" y="1641224"/>
                </a:cubicBezTo>
                <a:cubicBezTo>
                  <a:pt x="1544193" y="1633947"/>
                  <a:pt x="1547108" y="1606410"/>
                  <a:pt x="1535859" y="1608658"/>
                </a:cubicBezTo>
                <a:cubicBezTo>
                  <a:pt x="1531925" y="1609439"/>
                  <a:pt x="1516923" y="1611868"/>
                  <a:pt x="1502521" y="1614049"/>
                </a:cubicBezTo>
                <a:close/>
                <a:moveTo>
                  <a:pt x="2450259" y="1614249"/>
                </a:moveTo>
                <a:cubicBezTo>
                  <a:pt x="2443715" y="1616497"/>
                  <a:pt x="2438286" y="1625489"/>
                  <a:pt x="2438210" y="1634214"/>
                </a:cubicBezTo>
                <a:lnTo>
                  <a:pt x="2438057" y="1650092"/>
                </a:lnTo>
                <a:lnTo>
                  <a:pt x="2429894" y="1637205"/>
                </a:lnTo>
                <a:lnTo>
                  <a:pt x="2421722" y="1624317"/>
                </a:lnTo>
                <a:lnTo>
                  <a:pt x="2401462" y="1635157"/>
                </a:lnTo>
                <a:cubicBezTo>
                  <a:pt x="2376754" y="1648378"/>
                  <a:pt x="2373944" y="1676886"/>
                  <a:pt x="2397871" y="1671657"/>
                </a:cubicBezTo>
                <a:cubicBezTo>
                  <a:pt x="2407034" y="1669647"/>
                  <a:pt x="2413826" y="1663979"/>
                  <a:pt x="2412959" y="1659055"/>
                </a:cubicBezTo>
                <a:cubicBezTo>
                  <a:pt x="2412083" y="1654121"/>
                  <a:pt x="2422008" y="1649454"/>
                  <a:pt x="2435009" y="1648682"/>
                </a:cubicBezTo>
                <a:cubicBezTo>
                  <a:pt x="2448001" y="1647901"/>
                  <a:pt x="2460879" y="1645025"/>
                  <a:pt x="2463622" y="1642282"/>
                </a:cubicBezTo>
                <a:cubicBezTo>
                  <a:pt x="2473014" y="1632890"/>
                  <a:pt x="2462175" y="1610154"/>
                  <a:pt x="2450259" y="1614249"/>
                </a:cubicBezTo>
                <a:close/>
                <a:moveTo>
                  <a:pt x="2667410" y="1616269"/>
                </a:moveTo>
                <a:cubicBezTo>
                  <a:pt x="2659799" y="1621088"/>
                  <a:pt x="2650455" y="1623089"/>
                  <a:pt x="2646636" y="1620736"/>
                </a:cubicBezTo>
                <a:cubicBezTo>
                  <a:pt x="2634082" y="1612983"/>
                  <a:pt x="2626443" y="1637214"/>
                  <a:pt x="2637863" y="1648539"/>
                </a:cubicBezTo>
                <a:lnTo>
                  <a:pt x="2649027" y="1659617"/>
                </a:lnTo>
                <a:lnTo>
                  <a:pt x="2642302" y="1640567"/>
                </a:lnTo>
                <a:lnTo>
                  <a:pt x="2635577" y="1621517"/>
                </a:lnTo>
                <a:lnTo>
                  <a:pt x="2648407" y="1633423"/>
                </a:lnTo>
                <a:cubicBezTo>
                  <a:pt x="2665943" y="1649692"/>
                  <a:pt x="2676477" y="1648358"/>
                  <a:pt x="2676477" y="1629880"/>
                </a:cubicBezTo>
                <a:lnTo>
                  <a:pt x="2676477" y="1614421"/>
                </a:lnTo>
                <a:lnTo>
                  <a:pt x="2690984" y="1626461"/>
                </a:lnTo>
                <a:lnTo>
                  <a:pt x="2705491" y="1638500"/>
                </a:lnTo>
                <a:lnTo>
                  <a:pt x="2699490" y="1622860"/>
                </a:lnTo>
                <a:cubicBezTo>
                  <a:pt x="2692660" y="1605067"/>
                  <a:pt x="2686965" y="1603896"/>
                  <a:pt x="2667410" y="1616269"/>
                </a:cubicBezTo>
                <a:close/>
                <a:moveTo>
                  <a:pt x="1721863" y="1640348"/>
                </a:moveTo>
                <a:lnTo>
                  <a:pt x="1726359" y="1659617"/>
                </a:lnTo>
                <a:lnTo>
                  <a:pt x="1711185" y="1640567"/>
                </a:lnTo>
                <a:cubicBezTo>
                  <a:pt x="1694307" y="1619383"/>
                  <a:pt x="1690354" y="1627613"/>
                  <a:pt x="1704604" y="1654245"/>
                </a:cubicBezTo>
                <a:lnTo>
                  <a:pt x="1713795" y="1671428"/>
                </a:lnTo>
                <a:lnTo>
                  <a:pt x="1752229" y="1661179"/>
                </a:lnTo>
                <a:cubicBezTo>
                  <a:pt x="1776384" y="1654731"/>
                  <a:pt x="1790652" y="1645377"/>
                  <a:pt x="1790652" y="1636005"/>
                </a:cubicBezTo>
                <a:lnTo>
                  <a:pt x="1790652" y="1621088"/>
                </a:lnTo>
                <a:lnTo>
                  <a:pt x="1754010" y="1621088"/>
                </a:lnTo>
                <a:lnTo>
                  <a:pt x="1717367" y="1621088"/>
                </a:lnTo>
                <a:lnTo>
                  <a:pt x="1721863" y="1640348"/>
                </a:lnTo>
                <a:close/>
                <a:moveTo>
                  <a:pt x="2028777" y="1626280"/>
                </a:moveTo>
                <a:cubicBezTo>
                  <a:pt x="2028777" y="1631518"/>
                  <a:pt x="2033321" y="1635805"/>
                  <a:pt x="2038864" y="1635805"/>
                </a:cubicBezTo>
                <a:cubicBezTo>
                  <a:pt x="2044408" y="1635805"/>
                  <a:pt x="2046304" y="1631518"/>
                  <a:pt x="2043065" y="1626280"/>
                </a:cubicBezTo>
                <a:cubicBezTo>
                  <a:pt x="2039826" y="1621041"/>
                  <a:pt x="2035293" y="1616755"/>
                  <a:pt x="2032978" y="1616755"/>
                </a:cubicBezTo>
                <a:cubicBezTo>
                  <a:pt x="2030663" y="1616755"/>
                  <a:pt x="2028777" y="1621041"/>
                  <a:pt x="2028777" y="1626280"/>
                </a:cubicBezTo>
                <a:close/>
                <a:moveTo>
                  <a:pt x="476202" y="1735817"/>
                </a:moveTo>
                <a:cubicBezTo>
                  <a:pt x="509121" y="1798682"/>
                  <a:pt x="540391" y="1854403"/>
                  <a:pt x="545697" y="1859642"/>
                </a:cubicBezTo>
                <a:cubicBezTo>
                  <a:pt x="551002" y="1864881"/>
                  <a:pt x="528523" y="1817732"/>
                  <a:pt x="495748" y="1754867"/>
                </a:cubicBezTo>
                <a:cubicBezTo>
                  <a:pt x="462972" y="1692002"/>
                  <a:pt x="431692" y="1636281"/>
                  <a:pt x="426253" y="1631042"/>
                </a:cubicBezTo>
                <a:cubicBezTo>
                  <a:pt x="420805" y="1625803"/>
                  <a:pt x="443284" y="1672952"/>
                  <a:pt x="476202" y="1735817"/>
                </a:cubicBezTo>
                <a:close/>
                <a:moveTo>
                  <a:pt x="2205781" y="1633423"/>
                </a:moveTo>
                <a:cubicBezTo>
                  <a:pt x="2201856" y="1637357"/>
                  <a:pt x="2193693" y="1640567"/>
                  <a:pt x="2187655" y="1640567"/>
                </a:cubicBezTo>
                <a:cubicBezTo>
                  <a:pt x="2181616" y="1640567"/>
                  <a:pt x="2175234" y="1648073"/>
                  <a:pt x="2173462" y="1657236"/>
                </a:cubicBezTo>
                <a:cubicBezTo>
                  <a:pt x="2171700" y="1666399"/>
                  <a:pt x="2175110" y="1673905"/>
                  <a:pt x="2181044" y="1673905"/>
                </a:cubicBezTo>
                <a:cubicBezTo>
                  <a:pt x="2186969" y="1673905"/>
                  <a:pt x="2189179" y="1669618"/>
                  <a:pt x="2185940" y="1664380"/>
                </a:cubicBezTo>
                <a:cubicBezTo>
                  <a:pt x="2177958" y="1651464"/>
                  <a:pt x="2193836" y="1652273"/>
                  <a:pt x="2207019" y="1665456"/>
                </a:cubicBezTo>
                <a:cubicBezTo>
                  <a:pt x="2221001" y="1679439"/>
                  <a:pt x="2238327" y="1667990"/>
                  <a:pt x="2238327" y="1644768"/>
                </a:cubicBezTo>
                <a:cubicBezTo>
                  <a:pt x="2238327" y="1626375"/>
                  <a:pt x="2219420" y="1619783"/>
                  <a:pt x="2205781" y="1633423"/>
                </a:cubicBezTo>
                <a:close/>
                <a:moveTo>
                  <a:pt x="1405681" y="1642948"/>
                </a:moveTo>
                <a:cubicBezTo>
                  <a:pt x="1398175" y="1650454"/>
                  <a:pt x="1392993" y="1651730"/>
                  <a:pt x="1362027" y="1653664"/>
                </a:cubicBezTo>
                <a:cubicBezTo>
                  <a:pt x="1342796" y="1654864"/>
                  <a:pt x="1333281" y="1692955"/>
                  <a:pt x="1352207" y="1692955"/>
                </a:cubicBezTo>
                <a:cubicBezTo>
                  <a:pt x="1357274" y="1692955"/>
                  <a:pt x="1358960" y="1686525"/>
                  <a:pt x="1355950" y="1678667"/>
                </a:cubicBezTo>
                <a:cubicBezTo>
                  <a:pt x="1349369" y="1661522"/>
                  <a:pt x="1367809" y="1659208"/>
                  <a:pt x="1374924" y="1676286"/>
                </a:cubicBezTo>
                <a:lnTo>
                  <a:pt x="1379877" y="1688192"/>
                </a:lnTo>
                <a:lnTo>
                  <a:pt x="1393431" y="1671523"/>
                </a:lnTo>
                <a:cubicBezTo>
                  <a:pt x="1407785" y="1653873"/>
                  <a:pt x="1424407" y="1648216"/>
                  <a:pt x="1414415" y="1664380"/>
                </a:cubicBezTo>
                <a:cubicBezTo>
                  <a:pt x="1411176" y="1669618"/>
                  <a:pt x="1415358" y="1673905"/>
                  <a:pt x="1423711" y="1673905"/>
                </a:cubicBezTo>
                <a:lnTo>
                  <a:pt x="1438894" y="1673905"/>
                </a:lnTo>
                <a:lnTo>
                  <a:pt x="1428702" y="1654855"/>
                </a:lnTo>
                <a:cubicBezTo>
                  <a:pt x="1417310" y="1633576"/>
                  <a:pt x="1415825" y="1632804"/>
                  <a:pt x="1405681" y="1642948"/>
                </a:cubicBezTo>
                <a:close/>
                <a:moveTo>
                  <a:pt x="2209752" y="1650092"/>
                </a:moveTo>
                <a:cubicBezTo>
                  <a:pt x="2209752" y="1657950"/>
                  <a:pt x="2214039" y="1664380"/>
                  <a:pt x="2219277" y="1664380"/>
                </a:cubicBezTo>
                <a:cubicBezTo>
                  <a:pt x="2224516" y="1664380"/>
                  <a:pt x="2228802" y="1657950"/>
                  <a:pt x="2228802" y="1650092"/>
                </a:cubicBezTo>
                <a:cubicBezTo>
                  <a:pt x="2228802" y="1642234"/>
                  <a:pt x="2224516" y="1635805"/>
                  <a:pt x="2219277" y="1635805"/>
                </a:cubicBezTo>
                <a:cubicBezTo>
                  <a:pt x="2214039" y="1635805"/>
                  <a:pt x="2209752" y="1642234"/>
                  <a:pt x="2209752" y="1650092"/>
                </a:cubicBezTo>
                <a:close/>
                <a:moveTo>
                  <a:pt x="2824115" y="1647644"/>
                </a:moveTo>
                <a:cubicBezTo>
                  <a:pt x="2806913" y="1657560"/>
                  <a:pt x="2791968" y="1661522"/>
                  <a:pt x="2754649" y="1666056"/>
                </a:cubicBezTo>
                <a:cubicBezTo>
                  <a:pt x="2747877" y="1666885"/>
                  <a:pt x="2744524" y="1673266"/>
                  <a:pt x="2747210" y="1680258"/>
                </a:cubicBezTo>
                <a:cubicBezTo>
                  <a:pt x="2749887" y="1687240"/>
                  <a:pt x="2748239" y="1692955"/>
                  <a:pt x="2743552" y="1692955"/>
                </a:cubicBezTo>
                <a:cubicBezTo>
                  <a:pt x="2738866" y="1692955"/>
                  <a:pt x="2732999" y="1686439"/>
                  <a:pt x="2730532" y="1678477"/>
                </a:cubicBezTo>
                <a:cubicBezTo>
                  <a:pt x="2727389" y="1668361"/>
                  <a:pt x="2726503" y="1669075"/>
                  <a:pt x="2727579" y="1680858"/>
                </a:cubicBezTo>
                <a:cubicBezTo>
                  <a:pt x="2728532" y="1691259"/>
                  <a:pt x="2737485" y="1698146"/>
                  <a:pt x="2750953" y="1698822"/>
                </a:cubicBezTo>
                <a:cubicBezTo>
                  <a:pt x="2765755" y="1699574"/>
                  <a:pt x="2771175" y="1695736"/>
                  <a:pt x="2767794" y="1686916"/>
                </a:cubicBezTo>
                <a:cubicBezTo>
                  <a:pt x="2762641" y="1673485"/>
                  <a:pt x="2776557" y="1668342"/>
                  <a:pt x="2783662" y="1681048"/>
                </a:cubicBezTo>
                <a:cubicBezTo>
                  <a:pt x="2785853" y="1684982"/>
                  <a:pt x="2786348" y="1682839"/>
                  <a:pt x="2784748" y="1676286"/>
                </a:cubicBezTo>
                <a:cubicBezTo>
                  <a:pt x="2783158" y="1669742"/>
                  <a:pt x="2785643" y="1664380"/>
                  <a:pt x="2790282" y="1664380"/>
                </a:cubicBezTo>
                <a:cubicBezTo>
                  <a:pt x="2794921" y="1664380"/>
                  <a:pt x="2800893" y="1669742"/>
                  <a:pt x="2803551" y="1676286"/>
                </a:cubicBezTo>
                <a:lnTo>
                  <a:pt x="2808380" y="1688192"/>
                </a:lnTo>
                <a:lnTo>
                  <a:pt x="2818486" y="1673905"/>
                </a:lnTo>
                <a:cubicBezTo>
                  <a:pt x="2825334" y="1664218"/>
                  <a:pt x="2828630" y="1663456"/>
                  <a:pt x="2828735" y="1671523"/>
                </a:cubicBezTo>
                <a:cubicBezTo>
                  <a:pt x="2828811" y="1678076"/>
                  <a:pt x="2833030" y="1683430"/>
                  <a:pt x="2838107" y="1683430"/>
                </a:cubicBezTo>
                <a:cubicBezTo>
                  <a:pt x="2843175" y="1683430"/>
                  <a:pt x="2844994" y="1675924"/>
                  <a:pt x="2842146" y="1666761"/>
                </a:cubicBezTo>
                <a:lnTo>
                  <a:pt x="2836964" y="1650092"/>
                </a:lnTo>
                <a:lnTo>
                  <a:pt x="2847680" y="1666761"/>
                </a:lnTo>
                <a:cubicBezTo>
                  <a:pt x="2853576" y="1675924"/>
                  <a:pt x="2867835" y="1682934"/>
                  <a:pt x="2879360" y="1682325"/>
                </a:cubicBezTo>
                <a:lnTo>
                  <a:pt x="2900315" y="1681220"/>
                </a:lnTo>
                <a:lnTo>
                  <a:pt x="2883646" y="1676867"/>
                </a:lnTo>
                <a:cubicBezTo>
                  <a:pt x="2862434" y="1671323"/>
                  <a:pt x="2861843" y="1654855"/>
                  <a:pt x="2882856" y="1654855"/>
                </a:cubicBezTo>
                <a:cubicBezTo>
                  <a:pt x="2904716" y="1654855"/>
                  <a:pt x="2893333" y="1645349"/>
                  <a:pt x="2865768" y="1640577"/>
                </a:cubicBezTo>
                <a:cubicBezTo>
                  <a:pt x="2853338" y="1638433"/>
                  <a:pt x="2834593" y="1641605"/>
                  <a:pt x="2824115" y="1647644"/>
                </a:cubicBezTo>
                <a:close/>
                <a:moveTo>
                  <a:pt x="2143077" y="1664380"/>
                </a:moveTo>
                <a:cubicBezTo>
                  <a:pt x="2143077" y="1674857"/>
                  <a:pt x="2146449" y="1683430"/>
                  <a:pt x="2150564" y="1683430"/>
                </a:cubicBezTo>
                <a:cubicBezTo>
                  <a:pt x="2154679" y="1683430"/>
                  <a:pt x="2158041" y="1674857"/>
                  <a:pt x="2158041" y="1664380"/>
                </a:cubicBezTo>
                <a:cubicBezTo>
                  <a:pt x="2158041" y="1653902"/>
                  <a:pt x="2154679" y="1645330"/>
                  <a:pt x="2150564" y="1645330"/>
                </a:cubicBezTo>
                <a:cubicBezTo>
                  <a:pt x="2146449" y="1645330"/>
                  <a:pt x="2143077" y="1653902"/>
                  <a:pt x="2143077" y="1664380"/>
                </a:cubicBezTo>
                <a:close/>
                <a:moveTo>
                  <a:pt x="2544232" y="1661436"/>
                </a:moveTo>
                <a:cubicBezTo>
                  <a:pt x="2542870" y="1687078"/>
                  <a:pt x="2551624" y="1692897"/>
                  <a:pt x="2576465" y="1682906"/>
                </a:cubicBezTo>
                <a:cubicBezTo>
                  <a:pt x="2589057" y="1677838"/>
                  <a:pt x="2590667" y="1674971"/>
                  <a:pt x="2581227" y="1674428"/>
                </a:cubicBezTo>
                <a:lnTo>
                  <a:pt x="2566940" y="1673609"/>
                </a:lnTo>
                <a:lnTo>
                  <a:pt x="2580951" y="1664751"/>
                </a:lnTo>
                <a:cubicBezTo>
                  <a:pt x="2588657" y="1659874"/>
                  <a:pt x="2591524" y="1652445"/>
                  <a:pt x="2587314" y="1648244"/>
                </a:cubicBezTo>
                <a:cubicBezTo>
                  <a:pt x="2583113" y="1644034"/>
                  <a:pt x="2573960" y="1648397"/>
                  <a:pt x="2566988" y="1657931"/>
                </a:cubicBezTo>
                <a:lnTo>
                  <a:pt x="2554310" y="1675276"/>
                </a:lnTo>
                <a:lnTo>
                  <a:pt x="2549824" y="1657922"/>
                </a:lnTo>
                <a:lnTo>
                  <a:pt x="2545337" y="1640567"/>
                </a:lnTo>
                <a:lnTo>
                  <a:pt x="2544232" y="1661436"/>
                </a:lnTo>
                <a:close/>
                <a:moveTo>
                  <a:pt x="1298524" y="1675952"/>
                </a:moveTo>
                <a:cubicBezTo>
                  <a:pt x="1300496" y="1690173"/>
                  <a:pt x="1297372" y="1703765"/>
                  <a:pt x="1291590" y="1706156"/>
                </a:cubicBezTo>
                <a:cubicBezTo>
                  <a:pt x="1284475" y="1709090"/>
                  <a:pt x="1284742" y="1710747"/>
                  <a:pt x="1292409" y="1711252"/>
                </a:cubicBezTo>
                <a:cubicBezTo>
                  <a:pt x="1310307" y="1712443"/>
                  <a:pt x="1315288" y="1696669"/>
                  <a:pt x="1304696" y="1672400"/>
                </a:cubicBezTo>
                <a:lnTo>
                  <a:pt x="1294943" y="1650092"/>
                </a:lnTo>
                <a:lnTo>
                  <a:pt x="1298524" y="1675952"/>
                </a:lnTo>
                <a:close/>
                <a:moveTo>
                  <a:pt x="1609677" y="1673905"/>
                </a:moveTo>
                <a:cubicBezTo>
                  <a:pt x="1615288" y="1684382"/>
                  <a:pt x="1621460" y="1692955"/>
                  <a:pt x="1623412" y="1692955"/>
                </a:cubicBezTo>
                <a:cubicBezTo>
                  <a:pt x="1625356" y="1692955"/>
                  <a:pt x="1624698" y="1684382"/>
                  <a:pt x="1621965" y="1673905"/>
                </a:cubicBezTo>
                <a:cubicBezTo>
                  <a:pt x="1619221" y="1663427"/>
                  <a:pt x="1613040" y="1654855"/>
                  <a:pt x="1608230" y="1654855"/>
                </a:cubicBezTo>
                <a:cubicBezTo>
                  <a:pt x="1603400" y="1654855"/>
                  <a:pt x="1604048" y="1663379"/>
                  <a:pt x="1609677" y="1673905"/>
                </a:cubicBezTo>
                <a:close/>
                <a:moveTo>
                  <a:pt x="1628870" y="1661998"/>
                </a:moveTo>
                <a:cubicBezTo>
                  <a:pt x="1628956" y="1665932"/>
                  <a:pt x="1633642" y="1675571"/>
                  <a:pt x="1639300" y="1683430"/>
                </a:cubicBezTo>
                <a:lnTo>
                  <a:pt x="1649578" y="1697717"/>
                </a:lnTo>
                <a:lnTo>
                  <a:pt x="1644453" y="1681667"/>
                </a:lnTo>
                <a:cubicBezTo>
                  <a:pt x="1641634" y="1672838"/>
                  <a:pt x="1644444" y="1663532"/>
                  <a:pt x="1650692" y="1660989"/>
                </a:cubicBezTo>
                <a:cubicBezTo>
                  <a:pt x="1656950" y="1658436"/>
                  <a:pt x="1654559" y="1656017"/>
                  <a:pt x="1645396" y="1655607"/>
                </a:cubicBezTo>
                <a:cubicBezTo>
                  <a:pt x="1636233" y="1655197"/>
                  <a:pt x="1628794" y="1658064"/>
                  <a:pt x="1628870" y="1661998"/>
                </a:cubicBezTo>
                <a:close/>
                <a:moveTo>
                  <a:pt x="2351875" y="1671523"/>
                </a:moveTo>
                <a:cubicBezTo>
                  <a:pt x="2351427" y="1681477"/>
                  <a:pt x="2349189" y="1683401"/>
                  <a:pt x="2346322" y="1676286"/>
                </a:cubicBezTo>
                <a:cubicBezTo>
                  <a:pt x="2343674" y="1669742"/>
                  <a:pt x="2337064" y="1664380"/>
                  <a:pt x="2331615" y="1664380"/>
                </a:cubicBezTo>
                <a:cubicBezTo>
                  <a:pt x="2325462" y="1664380"/>
                  <a:pt x="2326024" y="1669561"/>
                  <a:pt x="2333111" y="1678105"/>
                </a:cubicBezTo>
                <a:cubicBezTo>
                  <a:pt x="2346570" y="1694317"/>
                  <a:pt x="2368506" y="1688506"/>
                  <a:pt x="2368506" y="1668733"/>
                </a:cubicBezTo>
                <a:cubicBezTo>
                  <a:pt x="2368506" y="1648873"/>
                  <a:pt x="2352780" y="1651511"/>
                  <a:pt x="2351875" y="1671523"/>
                </a:cubicBezTo>
                <a:close/>
                <a:moveTo>
                  <a:pt x="1314545" y="1671523"/>
                </a:moveTo>
                <a:cubicBezTo>
                  <a:pt x="1314631" y="1675457"/>
                  <a:pt x="1318727" y="1685039"/>
                  <a:pt x="1323651" y="1692831"/>
                </a:cubicBezTo>
                <a:lnTo>
                  <a:pt x="1332605" y="1707004"/>
                </a:lnTo>
                <a:lnTo>
                  <a:pt x="1331005" y="1685687"/>
                </a:lnTo>
                <a:cubicBezTo>
                  <a:pt x="1329585" y="1666808"/>
                  <a:pt x="1314183" y="1653550"/>
                  <a:pt x="1314545" y="1671523"/>
                </a:cubicBezTo>
                <a:close/>
                <a:moveTo>
                  <a:pt x="2114502" y="1673609"/>
                </a:moveTo>
                <a:cubicBezTo>
                  <a:pt x="2114502" y="1678677"/>
                  <a:pt x="2108511" y="1680534"/>
                  <a:pt x="2101177" y="1677715"/>
                </a:cubicBezTo>
                <a:cubicBezTo>
                  <a:pt x="2083737" y="1671028"/>
                  <a:pt x="2075317" y="1685401"/>
                  <a:pt x="2086413" y="1702937"/>
                </a:cubicBezTo>
                <a:lnTo>
                  <a:pt x="2095157" y="1716767"/>
                </a:lnTo>
                <a:lnTo>
                  <a:pt x="2095310" y="1700641"/>
                </a:lnTo>
                <a:cubicBezTo>
                  <a:pt x="2095405" y="1689678"/>
                  <a:pt x="2101548" y="1685696"/>
                  <a:pt x="2114502" y="1688192"/>
                </a:cubicBezTo>
                <a:cubicBezTo>
                  <a:pt x="2126447" y="1690488"/>
                  <a:pt x="2133552" y="1686735"/>
                  <a:pt x="2133552" y="1678124"/>
                </a:cubicBezTo>
                <a:cubicBezTo>
                  <a:pt x="2133552" y="1670561"/>
                  <a:pt x="2129266" y="1664380"/>
                  <a:pt x="2124027" y="1664380"/>
                </a:cubicBezTo>
                <a:cubicBezTo>
                  <a:pt x="2118789" y="1664380"/>
                  <a:pt x="2114502" y="1668532"/>
                  <a:pt x="2114502" y="1673609"/>
                </a:cubicBezTo>
                <a:close/>
                <a:moveTo>
                  <a:pt x="2486311" y="1676286"/>
                </a:moveTo>
                <a:cubicBezTo>
                  <a:pt x="2486120" y="1685973"/>
                  <a:pt x="2478672" y="1692955"/>
                  <a:pt x="2468518" y="1692955"/>
                </a:cubicBezTo>
                <a:cubicBezTo>
                  <a:pt x="2458908" y="1692955"/>
                  <a:pt x="2448487" y="1695517"/>
                  <a:pt x="2445363" y="1698650"/>
                </a:cubicBezTo>
                <a:cubicBezTo>
                  <a:pt x="2437352" y="1706651"/>
                  <a:pt x="2447954" y="1731055"/>
                  <a:pt x="2459441" y="1731055"/>
                </a:cubicBezTo>
                <a:cubicBezTo>
                  <a:pt x="2464680" y="1731055"/>
                  <a:pt x="2466499" y="1724625"/>
                  <a:pt x="2463479" y="1716767"/>
                </a:cubicBezTo>
                <a:cubicBezTo>
                  <a:pt x="2460469" y="1708909"/>
                  <a:pt x="2461793" y="1702480"/>
                  <a:pt x="2466432" y="1702480"/>
                </a:cubicBezTo>
                <a:cubicBezTo>
                  <a:pt x="2471071" y="1702480"/>
                  <a:pt x="2476519" y="1707452"/>
                  <a:pt x="2478548" y="1713528"/>
                </a:cubicBezTo>
                <a:cubicBezTo>
                  <a:pt x="2480977" y="1720806"/>
                  <a:pt x="2487492" y="1721615"/>
                  <a:pt x="2497646" y="1715910"/>
                </a:cubicBezTo>
                <a:lnTo>
                  <a:pt x="2513057" y="1707242"/>
                </a:lnTo>
                <a:lnTo>
                  <a:pt x="2499855" y="1683430"/>
                </a:lnTo>
                <a:lnTo>
                  <a:pt x="2486654" y="1659617"/>
                </a:lnTo>
                <a:lnTo>
                  <a:pt x="2486311" y="1676286"/>
                </a:lnTo>
                <a:close/>
                <a:moveTo>
                  <a:pt x="1545384" y="1680210"/>
                </a:moveTo>
                <a:cubicBezTo>
                  <a:pt x="1530925" y="1686049"/>
                  <a:pt x="1529439" y="1712005"/>
                  <a:pt x="1543564" y="1712005"/>
                </a:cubicBezTo>
                <a:cubicBezTo>
                  <a:pt x="1549108" y="1712005"/>
                  <a:pt x="1551004" y="1707718"/>
                  <a:pt x="1547765" y="1702480"/>
                </a:cubicBezTo>
                <a:cubicBezTo>
                  <a:pt x="1544526" y="1697241"/>
                  <a:pt x="1546422" y="1692955"/>
                  <a:pt x="1551966" y="1692955"/>
                </a:cubicBezTo>
                <a:cubicBezTo>
                  <a:pt x="1557509" y="1692955"/>
                  <a:pt x="1562052" y="1697241"/>
                  <a:pt x="1562052" y="1702480"/>
                </a:cubicBezTo>
                <a:cubicBezTo>
                  <a:pt x="1562052" y="1707718"/>
                  <a:pt x="1565939" y="1712005"/>
                  <a:pt x="1570682" y="1712005"/>
                </a:cubicBezTo>
                <a:cubicBezTo>
                  <a:pt x="1575435" y="1712005"/>
                  <a:pt x="1577073" y="1703432"/>
                  <a:pt x="1574340" y="1692955"/>
                </a:cubicBezTo>
                <a:cubicBezTo>
                  <a:pt x="1569225" y="1673390"/>
                  <a:pt x="1565910" y="1671933"/>
                  <a:pt x="1545384" y="1680210"/>
                </a:cubicBezTo>
                <a:close/>
                <a:moveTo>
                  <a:pt x="992934" y="1693250"/>
                </a:moveTo>
                <a:cubicBezTo>
                  <a:pt x="981094" y="1698012"/>
                  <a:pt x="971998" y="1709461"/>
                  <a:pt x="972607" y="1718843"/>
                </a:cubicBezTo>
                <a:lnTo>
                  <a:pt x="973712" y="1735817"/>
                </a:lnTo>
                <a:lnTo>
                  <a:pt x="978332" y="1717767"/>
                </a:lnTo>
                <a:lnTo>
                  <a:pt x="982961" y="1699717"/>
                </a:lnTo>
                <a:lnTo>
                  <a:pt x="991372" y="1713005"/>
                </a:lnTo>
                <a:lnTo>
                  <a:pt x="999782" y="1726292"/>
                </a:lnTo>
                <a:lnTo>
                  <a:pt x="1000077" y="1712005"/>
                </a:lnTo>
                <a:lnTo>
                  <a:pt x="1000373" y="1697717"/>
                </a:lnTo>
                <a:lnTo>
                  <a:pt x="1009602" y="1712005"/>
                </a:lnTo>
                <a:lnTo>
                  <a:pt x="1018832" y="1726292"/>
                </a:lnTo>
                <a:lnTo>
                  <a:pt x="1019127" y="1707242"/>
                </a:lnTo>
                <a:lnTo>
                  <a:pt x="1019423" y="1688192"/>
                </a:lnTo>
                <a:lnTo>
                  <a:pt x="1028652" y="1702480"/>
                </a:lnTo>
                <a:lnTo>
                  <a:pt x="1037882" y="1716767"/>
                </a:lnTo>
                <a:lnTo>
                  <a:pt x="1038035" y="1700098"/>
                </a:lnTo>
                <a:cubicBezTo>
                  <a:pt x="1038187" y="1681877"/>
                  <a:pt x="1025881" y="1680010"/>
                  <a:pt x="992934" y="1693250"/>
                </a:cubicBezTo>
                <a:close/>
                <a:moveTo>
                  <a:pt x="1490272" y="1700098"/>
                </a:moveTo>
                <a:cubicBezTo>
                  <a:pt x="1494473" y="1714195"/>
                  <a:pt x="1492644" y="1721530"/>
                  <a:pt x="1484909" y="1721530"/>
                </a:cubicBezTo>
                <a:cubicBezTo>
                  <a:pt x="1478442" y="1721530"/>
                  <a:pt x="1475689" y="1724063"/>
                  <a:pt x="1478785" y="1727159"/>
                </a:cubicBezTo>
                <a:cubicBezTo>
                  <a:pt x="1490472" y="1738856"/>
                  <a:pt x="1523952" y="1719663"/>
                  <a:pt x="1523952" y="1701279"/>
                </a:cubicBezTo>
                <a:cubicBezTo>
                  <a:pt x="1523952" y="1690840"/>
                  <a:pt x="1519599" y="1685001"/>
                  <a:pt x="1514275" y="1688287"/>
                </a:cubicBezTo>
                <a:cubicBezTo>
                  <a:pt x="1508951" y="1691583"/>
                  <a:pt x="1507122" y="1699336"/>
                  <a:pt x="1510217" y="1705518"/>
                </a:cubicBezTo>
                <a:cubicBezTo>
                  <a:pt x="1513313" y="1711709"/>
                  <a:pt x="1508646" y="1708194"/>
                  <a:pt x="1499864" y="1697717"/>
                </a:cubicBezTo>
                <a:lnTo>
                  <a:pt x="1483881" y="1678667"/>
                </a:lnTo>
                <a:lnTo>
                  <a:pt x="1490272" y="1700098"/>
                </a:lnTo>
                <a:close/>
                <a:moveTo>
                  <a:pt x="1804845" y="1693107"/>
                </a:moveTo>
                <a:cubicBezTo>
                  <a:pt x="1801549" y="1698431"/>
                  <a:pt x="1795739" y="1700860"/>
                  <a:pt x="1791919" y="1698498"/>
                </a:cubicBezTo>
                <a:cubicBezTo>
                  <a:pt x="1780223" y="1691269"/>
                  <a:pt x="1759220" y="1709195"/>
                  <a:pt x="1766183" y="1720463"/>
                </a:cubicBezTo>
                <a:cubicBezTo>
                  <a:pt x="1776651" y="1737398"/>
                  <a:pt x="1790624" y="1732683"/>
                  <a:pt x="1784185" y="1714386"/>
                </a:cubicBezTo>
                <a:lnTo>
                  <a:pt x="1778327" y="1697717"/>
                </a:lnTo>
                <a:lnTo>
                  <a:pt x="1791157" y="1709623"/>
                </a:lnTo>
                <a:cubicBezTo>
                  <a:pt x="1798215" y="1716176"/>
                  <a:pt x="1810626" y="1721187"/>
                  <a:pt x="1818751" y="1720777"/>
                </a:cubicBezTo>
                <a:cubicBezTo>
                  <a:pt x="1827733" y="1720320"/>
                  <a:pt x="1829067" y="1718215"/>
                  <a:pt x="1822142" y="1715395"/>
                </a:cubicBezTo>
                <a:cubicBezTo>
                  <a:pt x="1815894" y="1712852"/>
                  <a:pt x="1813131" y="1704623"/>
                  <a:pt x="1816018" y="1697098"/>
                </a:cubicBezTo>
                <a:cubicBezTo>
                  <a:pt x="1822018" y="1681477"/>
                  <a:pt x="1813836" y="1678553"/>
                  <a:pt x="1804845" y="1693107"/>
                </a:cubicBezTo>
                <a:close/>
                <a:moveTo>
                  <a:pt x="2057495" y="1700098"/>
                </a:moveTo>
                <a:cubicBezTo>
                  <a:pt x="2057419" y="1711890"/>
                  <a:pt x="2061639" y="1721530"/>
                  <a:pt x="2066877" y="1721530"/>
                </a:cubicBezTo>
                <a:cubicBezTo>
                  <a:pt x="2078812" y="1721530"/>
                  <a:pt x="2078812" y="1711424"/>
                  <a:pt x="2066877" y="1692955"/>
                </a:cubicBezTo>
                <a:lnTo>
                  <a:pt x="2057648" y="1678667"/>
                </a:lnTo>
                <a:lnTo>
                  <a:pt x="2057495" y="1700098"/>
                </a:lnTo>
                <a:close/>
                <a:moveTo>
                  <a:pt x="2276723" y="1688192"/>
                </a:moveTo>
                <a:cubicBezTo>
                  <a:pt x="2276723" y="1693431"/>
                  <a:pt x="2280876" y="1704146"/>
                  <a:pt x="2285952" y="1712005"/>
                </a:cubicBezTo>
                <a:cubicBezTo>
                  <a:pt x="2291029" y="1719863"/>
                  <a:pt x="2295182" y="1722006"/>
                  <a:pt x="2295182" y="1716767"/>
                </a:cubicBezTo>
                <a:cubicBezTo>
                  <a:pt x="2295182" y="1711528"/>
                  <a:pt x="2291029" y="1700813"/>
                  <a:pt x="2285952" y="1692955"/>
                </a:cubicBezTo>
                <a:cubicBezTo>
                  <a:pt x="2280876" y="1685096"/>
                  <a:pt x="2276723" y="1682953"/>
                  <a:pt x="2276723" y="1688192"/>
                </a:cubicBezTo>
                <a:close/>
                <a:moveTo>
                  <a:pt x="930564" y="1699365"/>
                </a:moveTo>
                <a:cubicBezTo>
                  <a:pt x="925411" y="1707709"/>
                  <a:pt x="949690" y="1747142"/>
                  <a:pt x="955519" y="1739884"/>
                </a:cubicBezTo>
                <a:cubicBezTo>
                  <a:pt x="957310" y="1737646"/>
                  <a:pt x="953557" y="1725797"/>
                  <a:pt x="947176" y="1713548"/>
                </a:cubicBezTo>
                <a:cubicBezTo>
                  <a:pt x="940794" y="1701289"/>
                  <a:pt x="933317" y="1694907"/>
                  <a:pt x="930564" y="1699365"/>
                </a:cubicBezTo>
                <a:close/>
                <a:moveTo>
                  <a:pt x="1236955" y="1705737"/>
                </a:moveTo>
                <a:cubicBezTo>
                  <a:pt x="1242784" y="1712766"/>
                  <a:pt x="1244384" y="1722025"/>
                  <a:pt x="1240498" y="1726311"/>
                </a:cubicBezTo>
                <a:cubicBezTo>
                  <a:pt x="1236621" y="1730597"/>
                  <a:pt x="1238612" y="1731140"/>
                  <a:pt x="1244927" y="1727511"/>
                </a:cubicBezTo>
                <a:cubicBezTo>
                  <a:pt x="1257891" y="1720082"/>
                  <a:pt x="1250890" y="1692955"/>
                  <a:pt x="1236021" y="1692955"/>
                </a:cubicBezTo>
                <a:cubicBezTo>
                  <a:pt x="1229935" y="1692955"/>
                  <a:pt x="1230287" y="1697698"/>
                  <a:pt x="1236955" y="1705737"/>
                </a:cubicBezTo>
                <a:close/>
                <a:moveTo>
                  <a:pt x="2028777" y="1706680"/>
                </a:moveTo>
                <a:cubicBezTo>
                  <a:pt x="2028777" y="1714233"/>
                  <a:pt x="2032807" y="1722892"/>
                  <a:pt x="2037721" y="1725940"/>
                </a:cubicBezTo>
                <a:cubicBezTo>
                  <a:pt x="2042646" y="1728978"/>
                  <a:pt x="2046018" y="1722806"/>
                  <a:pt x="2045227" y="1712214"/>
                </a:cubicBezTo>
                <a:cubicBezTo>
                  <a:pt x="2043589" y="1690459"/>
                  <a:pt x="2028777" y="1685477"/>
                  <a:pt x="2028777" y="1706680"/>
                </a:cubicBezTo>
                <a:close/>
                <a:moveTo>
                  <a:pt x="2257377" y="1707242"/>
                </a:moveTo>
                <a:lnTo>
                  <a:pt x="2257082" y="1726292"/>
                </a:lnTo>
                <a:lnTo>
                  <a:pt x="2247852" y="1712005"/>
                </a:lnTo>
                <a:lnTo>
                  <a:pt x="2238623" y="1697717"/>
                </a:lnTo>
                <a:lnTo>
                  <a:pt x="2238470" y="1714386"/>
                </a:lnTo>
                <a:cubicBezTo>
                  <a:pt x="2238394" y="1723549"/>
                  <a:pt x="2233584" y="1731055"/>
                  <a:pt x="2227783" y="1731055"/>
                </a:cubicBezTo>
                <a:cubicBezTo>
                  <a:pt x="2221983" y="1731055"/>
                  <a:pt x="2219706" y="1724625"/>
                  <a:pt x="2222725" y="1716767"/>
                </a:cubicBezTo>
                <a:cubicBezTo>
                  <a:pt x="2228364" y="1702070"/>
                  <a:pt x="2214572" y="1696498"/>
                  <a:pt x="2206181" y="1710080"/>
                </a:cubicBezTo>
                <a:cubicBezTo>
                  <a:pt x="2195855" y="1726778"/>
                  <a:pt x="2216696" y="1741589"/>
                  <a:pt x="2241699" y="1735312"/>
                </a:cubicBezTo>
                <a:cubicBezTo>
                  <a:pt x="2272437" y="1727597"/>
                  <a:pt x="2277923" y="1720206"/>
                  <a:pt x="2266417" y="1702022"/>
                </a:cubicBezTo>
                <a:lnTo>
                  <a:pt x="2257673" y="1688192"/>
                </a:lnTo>
                <a:lnTo>
                  <a:pt x="2257377" y="1707242"/>
                </a:lnTo>
                <a:close/>
                <a:moveTo>
                  <a:pt x="2669277" y="1699279"/>
                </a:moveTo>
                <a:cubicBezTo>
                  <a:pt x="2662695" y="1701937"/>
                  <a:pt x="2659733" y="1708023"/>
                  <a:pt x="2662695" y="1712814"/>
                </a:cubicBezTo>
                <a:cubicBezTo>
                  <a:pt x="2665657" y="1717605"/>
                  <a:pt x="2663895" y="1721530"/>
                  <a:pt x="2658780" y="1721530"/>
                </a:cubicBezTo>
                <a:cubicBezTo>
                  <a:pt x="2653675" y="1721530"/>
                  <a:pt x="2647312" y="1717138"/>
                  <a:pt x="2644645" y="1711766"/>
                </a:cubicBezTo>
                <a:cubicBezTo>
                  <a:pt x="2641987" y="1706394"/>
                  <a:pt x="2640911" y="1707471"/>
                  <a:pt x="2642264" y="1714148"/>
                </a:cubicBezTo>
                <a:cubicBezTo>
                  <a:pt x="2646274" y="1733988"/>
                  <a:pt x="2676459" y="1734807"/>
                  <a:pt x="2676620" y="1715081"/>
                </a:cubicBezTo>
                <a:lnTo>
                  <a:pt x="2676773" y="1697717"/>
                </a:lnTo>
                <a:lnTo>
                  <a:pt x="2686002" y="1712005"/>
                </a:lnTo>
                <a:lnTo>
                  <a:pt x="2695232" y="1726292"/>
                </a:lnTo>
                <a:lnTo>
                  <a:pt x="2695385" y="1709623"/>
                </a:lnTo>
                <a:cubicBezTo>
                  <a:pt x="2695527" y="1692650"/>
                  <a:pt x="2690584" y="1690697"/>
                  <a:pt x="2669277" y="1699279"/>
                </a:cubicBezTo>
                <a:close/>
                <a:moveTo>
                  <a:pt x="2903296" y="1699460"/>
                </a:moveTo>
                <a:cubicBezTo>
                  <a:pt x="2910164" y="1702213"/>
                  <a:pt x="2918384" y="1701870"/>
                  <a:pt x="2921546" y="1698708"/>
                </a:cubicBezTo>
                <a:cubicBezTo>
                  <a:pt x="2924709" y="1695545"/>
                  <a:pt x="2919089" y="1693297"/>
                  <a:pt x="2909049" y="1693707"/>
                </a:cubicBezTo>
                <a:cubicBezTo>
                  <a:pt x="2897953" y="1694164"/>
                  <a:pt x="2895695" y="1696422"/>
                  <a:pt x="2903296" y="1699460"/>
                </a:cubicBezTo>
                <a:close/>
                <a:moveTo>
                  <a:pt x="1743170" y="1713824"/>
                </a:moveTo>
                <a:cubicBezTo>
                  <a:pt x="1743094" y="1722682"/>
                  <a:pt x="1747314" y="1732578"/>
                  <a:pt x="1752552" y="1735817"/>
                </a:cubicBezTo>
                <a:cubicBezTo>
                  <a:pt x="1764611" y="1743266"/>
                  <a:pt x="1764611" y="1730654"/>
                  <a:pt x="1752552" y="1712005"/>
                </a:cubicBezTo>
                <a:lnTo>
                  <a:pt x="1743323" y="1697717"/>
                </a:lnTo>
                <a:lnTo>
                  <a:pt x="1743170" y="1713824"/>
                </a:lnTo>
                <a:close/>
                <a:moveTo>
                  <a:pt x="2009727" y="1716767"/>
                </a:moveTo>
                <a:lnTo>
                  <a:pt x="2009432" y="1735817"/>
                </a:lnTo>
                <a:lnTo>
                  <a:pt x="2000202" y="1721530"/>
                </a:lnTo>
                <a:lnTo>
                  <a:pt x="1990973" y="1707242"/>
                </a:lnTo>
                <a:lnTo>
                  <a:pt x="1990820" y="1719710"/>
                </a:lnTo>
                <a:cubicBezTo>
                  <a:pt x="1990744" y="1726568"/>
                  <a:pt x="1985839" y="1729188"/>
                  <a:pt x="1979914" y="1725530"/>
                </a:cubicBezTo>
                <a:cubicBezTo>
                  <a:pt x="1973361" y="1721472"/>
                  <a:pt x="1970951" y="1724044"/>
                  <a:pt x="1973761" y="1732112"/>
                </a:cubicBezTo>
                <a:cubicBezTo>
                  <a:pt x="1978266" y="1745047"/>
                  <a:pt x="2007832" y="1745332"/>
                  <a:pt x="2021234" y="1732559"/>
                </a:cubicBezTo>
                <a:cubicBezTo>
                  <a:pt x="2024948" y="1729026"/>
                  <a:pt x="2023939" y="1719739"/>
                  <a:pt x="2019005" y="1711928"/>
                </a:cubicBezTo>
                <a:lnTo>
                  <a:pt x="2010023" y="1697717"/>
                </a:lnTo>
                <a:lnTo>
                  <a:pt x="2009727" y="1716767"/>
                </a:lnTo>
                <a:close/>
                <a:moveTo>
                  <a:pt x="2398290" y="1718996"/>
                </a:moveTo>
                <a:cubicBezTo>
                  <a:pt x="2374516" y="1730712"/>
                  <a:pt x="2369639" y="1759630"/>
                  <a:pt x="2391451" y="1759630"/>
                </a:cubicBezTo>
                <a:cubicBezTo>
                  <a:pt x="2395957" y="1759630"/>
                  <a:pt x="2397185" y="1753200"/>
                  <a:pt x="2394175" y="1745342"/>
                </a:cubicBezTo>
                <a:cubicBezTo>
                  <a:pt x="2391156" y="1737484"/>
                  <a:pt x="2393080" y="1731055"/>
                  <a:pt x="2398443" y="1731055"/>
                </a:cubicBezTo>
                <a:cubicBezTo>
                  <a:pt x="2403805" y="1731055"/>
                  <a:pt x="2410349" y="1736417"/>
                  <a:pt x="2412997" y="1742961"/>
                </a:cubicBezTo>
                <a:cubicBezTo>
                  <a:pt x="2415635" y="1749514"/>
                  <a:pt x="2418207" y="1746294"/>
                  <a:pt x="2418693" y="1735817"/>
                </a:cubicBezTo>
                <a:lnTo>
                  <a:pt x="2419598" y="1716767"/>
                </a:lnTo>
                <a:lnTo>
                  <a:pt x="2428827" y="1731055"/>
                </a:lnTo>
                <a:cubicBezTo>
                  <a:pt x="2433904" y="1738913"/>
                  <a:pt x="2438057" y="1741056"/>
                  <a:pt x="2438057" y="1735817"/>
                </a:cubicBezTo>
                <a:cubicBezTo>
                  <a:pt x="2438057" y="1712576"/>
                  <a:pt x="2423674" y="1706499"/>
                  <a:pt x="2398290" y="1718996"/>
                </a:cubicBezTo>
                <a:close/>
                <a:moveTo>
                  <a:pt x="1145334" y="1718729"/>
                </a:moveTo>
                <a:cubicBezTo>
                  <a:pt x="1124331" y="1722777"/>
                  <a:pt x="1113330" y="1759630"/>
                  <a:pt x="1133132" y="1759630"/>
                </a:cubicBezTo>
                <a:cubicBezTo>
                  <a:pt x="1138199" y="1759630"/>
                  <a:pt x="1139714" y="1752124"/>
                  <a:pt x="1136485" y="1742961"/>
                </a:cubicBezTo>
                <a:lnTo>
                  <a:pt x="1130627" y="1726292"/>
                </a:lnTo>
                <a:lnTo>
                  <a:pt x="1143457" y="1738198"/>
                </a:lnTo>
                <a:cubicBezTo>
                  <a:pt x="1162688" y="1756048"/>
                  <a:pt x="1181052" y="1752552"/>
                  <a:pt x="1181052" y="1731055"/>
                </a:cubicBezTo>
                <a:cubicBezTo>
                  <a:pt x="1181052" y="1720577"/>
                  <a:pt x="1177833" y="1712586"/>
                  <a:pt x="1173909" y="1713300"/>
                </a:cubicBezTo>
                <a:cubicBezTo>
                  <a:pt x="1169984" y="1714014"/>
                  <a:pt x="1157126" y="1716453"/>
                  <a:pt x="1145334" y="1718729"/>
                </a:cubicBezTo>
                <a:close/>
                <a:moveTo>
                  <a:pt x="1190577" y="1726292"/>
                </a:moveTo>
                <a:cubicBezTo>
                  <a:pt x="1190577" y="1734150"/>
                  <a:pt x="1194730" y="1740580"/>
                  <a:pt x="1199807" y="1740580"/>
                </a:cubicBezTo>
                <a:cubicBezTo>
                  <a:pt x="1204874" y="1740580"/>
                  <a:pt x="1206560" y="1734150"/>
                  <a:pt x="1203551" y="1726292"/>
                </a:cubicBezTo>
                <a:cubicBezTo>
                  <a:pt x="1200531" y="1718434"/>
                  <a:pt x="1196378" y="1712005"/>
                  <a:pt x="1194321" y="1712005"/>
                </a:cubicBezTo>
                <a:cubicBezTo>
                  <a:pt x="1192263" y="1712005"/>
                  <a:pt x="1190577" y="1718434"/>
                  <a:pt x="1190577" y="1726292"/>
                </a:cubicBezTo>
                <a:close/>
                <a:moveTo>
                  <a:pt x="1416682" y="1717853"/>
                </a:moveTo>
                <a:cubicBezTo>
                  <a:pt x="1410614" y="1727683"/>
                  <a:pt x="1424702" y="1757572"/>
                  <a:pt x="1431750" y="1749828"/>
                </a:cubicBezTo>
                <a:cubicBezTo>
                  <a:pt x="1433998" y="1747361"/>
                  <a:pt x="1432827" y="1737055"/>
                  <a:pt x="1429150" y="1726921"/>
                </a:cubicBezTo>
                <a:cubicBezTo>
                  <a:pt x="1425474" y="1716796"/>
                  <a:pt x="1419863" y="1712709"/>
                  <a:pt x="1416682" y="1717853"/>
                </a:cubicBezTo>
                <a:close/>
                <a:moveTo>
                  <a:pt x="1949434" y="1728826"/>
                </a:moveTo>
                <a:cubicBezTo>
                  <a:pt x="1952425" y="1740694"/>
                  <a:pt x="1958645" y="1752733"/>
                  <a:pt x="1963255" y="1755581"/>
                </a:cubicBezTo>
                <a:cubicBezTo>
                  <a:pt x="1976285" y="1763630"/>
                  <a:pt x="1973113" y="1746209"/>
                  <a:pt x="1957816" y="1725730"/>
                </a:cubicBezTo>
                <a:lnTo>
                  <a:pt x="1943995" y="1707242"/>
                </a:lnTo>
                <a:lnTo>
                  <a:pt x="1949434" y="1728826"/>
                </a:lnTo>
                <a:close/>
                <a:moveTo>
                  <a:pt x="2867740" y="1728673"/>
                </a:moveTo>
                <a:cubicBezTo>
                  <a:pt x="2862348" y="1737922"/>
                  <a:pt x="2857900" y="1740046"/>
                  <a:pt x="2857738" y="1733436"/>
                </a:cubicBezTo>
                <a:cubicBezTo>
                  <a:pt x="2857586" y="1726892"/>
                  <a:pt x="2853300" y="1721530"/>
                  <a:pt x="2848223" y="1721530"/>
                </a:cubicBezTo>
                <a:cubicBezTo>
                  <a:pt x="2843155" y="1721530"/>
                  <a:pt x="2841355" y="1729035"/>
                  <a:pt x="2844241" y="1738198"/>
                </a:cubicBezTo>
                <a:lnTo>
                  <a:pt x="2849480" y="1754867"/>
                </a:lnTo>
                <a:lnTo>
                  <a:pt x="2834421" y="1736379"/>
                </a:lnTo>
                <a:cubicBezTo>
                  <a:pt x="2826134" y="1726206"/>
                  <a:pt x="2819419" y="1721920"/>
                  <a:pt x="2819495" y="1726854"/>
                </a:cubicBezTo>
                <a:cubicBezTo>
                  <a:pt x="2819848" y="1748371"/>
                  <a:pt x="2835812" y="1756420"/>
                  <a:pt x="2869949" y="1752276"/>
                </a:cubicBezTo>
                <a:lnTo>
                  <a:pt x="2906258" y="1747885"/>
                </a:lnTo>
                <a:lnTo>
                  <a:pt x="2900343" y="1732321"/>
                </a:lnTo>
                <a:lnTo>
                  <a:pt x="2894429" y="1716767"/>
                </a:lnTo>
                <a:lnTo>
                  <a:pt x="2906420" y="1728673"/>
                </a:lnTo>
                <a:cubicBezTo>
                  <a:pt x="2913012" y="1735226"/>
                  <a:pt x="2922918" y="1740446"/>
                  <a:pt x="2928414" y="1740275"/>
                </a:cubicBezTo>
                <a:cubicBezTo>
                  <a:pt x="2942473" y="1739846"/>
                  <a:pt x="2904087" y="1712005"/>
                  <a:pt x="2889447" y="1712005"/>
                </a:cubicBezTo>
                <a:cubicBezTo>
                  <a:pt x="2882846" y="1712005"/>
                  <a:pt x="2873083" y="1719510"/>
                  <a:pt x="2867740" y="1728673"/>
                </a:cubicBezTo>
                <a:close/>
                <a:moveTo>
                  <a:pt x="1390602" y="1728854"/>
                </a:moveTo>
                <a:cubicBezTo>
                  <a:pt x="1390602" y="1734969"/>
                  <a:pt x="1384211" y="1737532"/>
                  <a:pt x="1376391" y="1734531"/>
                </a:cubicBezTo>
                <a:cubicBezTo>
                  <a:pt x="1368123" y="1731359"/>
                  <a:pt x="1359608" y="1735798"/>
                  <a:pt x="1356017" y="1745152"/>
                </a:cubicBezTo>
                <a:lnTo>
                  <a:pt x="1349854" y="1761230"/>
                </a:lnTo>
                <a:lnTo>
                  <a:pt x="1342720" y="1749685"/>
                </a:lnTo>
                <a:cubicBezTo>
                  <a:pt x="1333433" y="1734665"/>
                  <a:pt x="1314364" y="1746618"/>
                  <a:pt x="1314545" y="1767335"/>
                </a:cubicBezTo>
                <a:lnTo>
                  <a:pt x="1314698" y="1783442"/>
                </a:lnTo>
                <a:lnTo>
                  <a:pt x="1322918" y="1770459"/>
                </a:lnTo>
                <a:lnTo>
                  <a:pt x="1331147" y="1757477"/>
                </a:lnTo>
                <a:lnTo>
                  <a:pt x="1334862" y="1768621"/>
                </a:lnTo>
                <a:cubicBezTo>
                  <a:pt x="1337024" y="1775108"/>
                  <a:pt x="1345711" y="1777032"/>
                  <a:pt x="1355617" y="1773231"/>
                </a:cubicBezTo>
                <a:cubicBezTo>
                  <a:pt x="1364980" y="1769640"/>
                  <a:pt x="1370390" y="1760820"/>
                  <a:pt x="1367638" y="1753638"/>
                </a:cubicBezTo>
                <a:cubicBezTo>
                  <a:pt x="1364885" y="1746456"/>
                  <a:pt x="1366418" y="1740580"/>
                  <a:pt x="1371057" y="1740580"/>
                </a:cubicBezTo>
                <a:cubicBezTo>
                  <a:pt x="1375696" y="1740580"/>
                  <a:pt x="1381458" y="1745942"/>
                  <a:pt x="1383859" y="1752486"/>
                </a:cubicBezTo>
                <a:lnTo>
                  <a:pt x="1388221" y="1764392"/>
                </a:lnTo>
                <a:lnTo>
                  <a:pt x="1400842" y="1752486"/>
                </a:lnTo>
                <a:lnTo>
                  <a:pt x="1413462" y="1740580"/>
                </a:lnTo>
                <a:lnTo>
                  <a:pt x="1402033" y="1729149"/>
                </a:lnTo>
                <a:lnTo>
                  <a:pt x="1390602" y="1717719"/>
                </a:lnTo>
                <a:lnTo>
                  <a:pt x="1390602" y="1728854"/>
                </a:lnTo>
                <a:close/>
                <a:moveTo>
                  <a:pt x="1611097" y="1737493"/>
                </a:moveTo>
                <a:cubicBezTo>
                  <a:pt x="1604020" y="1745123"/>
                  <a:pt x="1600810" y="1753934"/>
                  <a:pt x="1603953" y="1757077"/>
                </a:cubicBezTo>
                <a:cubicBezTo>
                  <a:pt x="1607106" y="1760230"/>
                  <a:pt x="1609677" y="1759801"/>
                  <a:pt x="1609677" y="1756115"/>
                </a:cubicBezTo>
                <a:cubicBezTo>
                  <a:pt x="1609677" y="1752438"/>
                  <a:pt x="1617555" y="1753648"/>
                  <a:pt x="1627184" y="1758801"/>
                </a:cubicBezTo>
                <a:cubicBezTo>
                  <a:pt x="1646520" y="1769155"/>
                  <a:pt x="1688478" y="1762020"/>
                  <a:pt x="1680848" y="1749676"/>
                </a:cubicBezTo>
                <a:cubicBezTo>
                  <a:pt x="1678210" y="1745399"/>
                  <a:pt x="1680401" y="1739208"/>
                  <a:pt x="1685725" y="1735912"/>
                </a:cubicBezTo>
                <a:cubicBezTo>
                  <a:pt x="1691049" y="1732626"/>
                  <a:pt x="1695402" y="1736865"/>
                  <a:pt x="1695402" y="1745342"/>
                </a:cubicBezTo>
                <a:cubicBezTo>
                  <a:pt x="1695402" y="1753819"/>
                  <a:pt x="1699898" y="1757972"/>
                  <a:pt x="1705394" y="1754581"/>
                </a:cubicBezTo>
                <a:cubicBezTo>
                  <a:pt x="1712290" y="1750314"/>
                  <a:pt x="1712138" y="1744504"/>
                  <a:pt x="1704889" y="1735779"/>
                </a:cubicBezTo>
                <a:lnTo>
                  <a:pt x="1694412" y="1723149"/>
                </a:lnTo>
                <a:lnTo>
                  <a:pt x="1664437" y="1731740"/>
                </a:lnTo>
                <a:cubicBezTo>
                  <a:pt x="1647330" y="1736646"/>
                  <a:pt x="1632214" y="1736750"/>
                  <a:pt x="1629213" y="1731988"/>
                </a:cubicBezTo>
                <a:cubicBezTo>
                  <a:pt x="1626327" y="1727397"/>
                  <a:pt x="1618174" y="1729873"/>
                  <a:pt x="1611097" y="1737493"/>
                </a:cubicBezTo>
                <a:close/>
                <a:moveTo>
                  <a:pt x="2152602" y="1728721"/>
                </a:moveTo>
                <a:cubicBezTo>
                  <a:pt x="2152602" y="1733960"/>
                  <a:pt x="2158527" y="1743170"/>
                  <a:pt x="2165776" y="1749181"/>
                </a:cubicBezTo>
                <a:lnTo>
                  <a:pt x="2178949" y="1760115"/>
                </a:lnTo>
                <a:lnTo>
                  <a:pt x="2185054" y="1744218"/>
                </a:lnTo>
                <a:cubicBezTo>
                  <a:pt x="2188407" y="1735484"/>
                  <a:pt x="2188902" y="1726082"/>
                  <a:pt x="2186169" y="1723339"/>
                </a:cubicBezTo>
                <a:cubicBezTo>
                  <a:pt x="2183425" y="1720596"/>
                  <a:pt x="2181177" y="1723882"/>
                  <a:pt x="2181177" y="1730635"/>
                </a:cubicBezTo>
                <a:lnTo>
                  <a:pt x="2181177" y="1742913"/>
                </a:lnTo>
                <a:lnTo>
                  <a:pt x="2166890" y="1731055"/>
                </a:lnTo>
                <a:cubicBezTo>
                  <a:pt x="2158918" y="1724444"/>
                  <a:pt x="2152602" y="1723406"/>
                  <a:pt x="2152602" y="1728721"/>
                </a:cubicBezTo>
                <a:close/>
                <a:moveTo>
                  <a:pt x="2566940" y="1734569"/>
                </a:moveTo>
                <a:cubicBezTo>
                  <a:pt x="2523487" y="1750952"/>
                  <a:pt x="2514838" y="1758801"/>
                  <a:pt x="2521401" y="1775908"/>
                </a:cubicBezTo>
                <a:lnTo>
                  <a:pt x="2527411" y="1791576"/>
                </a:lnTo>
                <a:lnTo>
                  <a:pt x="2534603" y="1773222"/>
                </a:lnTo>
                <a:cubicBezTo>
                  <a:pt x="2538556" y="1763125"/>
                  <a:pt x="2542089" y="1760230"/>
                  <a:pt x="2542461" y="1766773"/>
                </a:cubicBezTo>
                <a:cubicBezTo>
                  <a:pt x="2542823" y="1773326"/>
                  <a:pt x="2547871" y="1778680"/>
                  <a:pt x="2553672" y="1778680"/>
                </a:cubicBezTo>
                <a:cubicBezTo>
                  <a:pt x="2559472" y="1778680"/>
                  <a:pt x="2561882" y="1772603"/>
                  <a:pt x="2559034" y="1765183"/>
                </a:cubicBezTo>
                <a:cubicBezTo>
                  <a:pt x="2556186" y="1757753"/>
                  <a:pt x="2559796" y="1749400"/>
                  <a:pt x="2567054" y="1746618"/>
                </a:cubicBezTo>
                <a:cubicBezTo>
                  <a:pt x="2576122" y="1743132"/>
                  <a:pt x="2578408" y="1746361"/>
                  <a:pt x="2574360" y="1756915"/>
                </a:cubicBezTo>
                <a:cubicBezTo>
                  <a:pt x="2570436" y="1767145"/>
                  <a:pt x="2572188" y="1769983"/>
                  <a:pt x="2579608" y="1765392"/>
                </a:cubicBezTo>
                <a:cubicBezTo>
                  <a:pt x="2585742" y="1761601"/>
                  <a:pt x="2591057" y="1751257"/>
                  <a:pt x="2591419" y="1742399"/>
                </a:cubicBezTo>
                <a:lnTo>
                  <a:pt x="2592095" y="1726292"/>
                </a:lnTo>
                <a:lnTo>
                  <a:pt x="2600277" y="1745342"/>
                </a:lnTo>
                <a:lnTo>
                  <a:pt x="2608460" y="1764392"/>
                </a:lnTo>
                <a:lnTo>
                  <a:pt x="2609136" y="1742961"/>
                </a:lnTo>
                <a:cubicBezTo>
                  <a:pt x="2609869" y="1719348"/>
                  <a:pt x="2608202" y="1719015"/>
                  <a:pt x="2566940" y="1734569"/>
                </a:cubicBezTo>
                <a:close/>
                <a:moveTo>
                  <a:pt x="1095994" y="1749543"/>
                </a:moveTo>
                <a:lnTo>
                  <a:pt x="1095327" y="1772793"/>
                </a:lnTo>
                <a:lnTo>
                  <a:pt x="1081345" y="1754305"/>
                </a:lnTo>
                <a:cubicBezTo>
                  <a:pt x="1066457" y="1734626"/>
                  <a:pt x="1061399" y="1745961"/>
                  <a:pt x="1075287" y="1767878"/>
                </a:cubicBezTo>
                <a:cubicBezTo>
                  <a:pt x="1088327" y="1788471"/>
                  <a:pt x="1113606" y="1768802"/>
                  <a:pt x="1104262" y="1745342"/>
                </a:cubicBezTo>
                <a:lnTo>
                  <a:pt x="1096670" y="1726292"/>
                </a:lnTo>
                <a:lnTo>
                  <a:pt x="1095994" y="1749543"/>
                </a:lnTo>
                <a:close/>
                <a:moveTo>
                  <a:pt x="723852" y="1745818"/>
                </a:moveTo>
                <a:cubicBezTo>
                  <a:pt x="723852" y="1757629"/>
                  <a:pt x="754190" y="1808664"/>
                  <a:pt x="758590" y="1804264"/>
                </a:cubicBezTo>
                <a:cubicBezTo>
                  <a:pt x="763705" y="1799149"/>
                  <a:pt x="735911" y="1740580"/>
                  <a:pt x="728367" y="1740580"/>
                </a:cubicBezTo>
                <a:cubicBezTo>
                  <a:pt x="725881" y="1740580"/>
                  <a:pt x="723852" y="1742932"/>
                  <a:pt x="723852" y="1745818"/>
                </a:cubicBezTo>
                <a:close/>
                <a:moveTo>
                  <a:pt x="2777395" y="1751581"/>
                </a:moveTo>
                <a:cubicBezTo>
                  <a:pt x="2781729" y="1758572"/>
                  <a:pt x="2779995" y="1759982"/>
                  <a:pt x="2772661" y="1755439"/>
                </a:cubicBezTo>
                <a:cubicBezTo>
                  <a:pt x="2754944" y="1744494"/>
                  <a:pt x="2716492" y="1757639"/>
                  <a:pt x="2711615" y="1776308"/>
                </a:cubicBezTo>
                <a:lnTo>
                  <a:pt x="2707262" y="1792967"/>
                </a:lnTo>
                <a:lnTo>
                  <a:pt x="2706157" y="1775736"/>
                </a:lnTo>
                <a:cubicBezTo>
                  <a:pt x="2705548" y="1766259"/>
                  <a:pt x="2700957" y="1761039"/>
                  <a:pt x="2695947" y="1764135"/>
                </a:cubicBezTo>
                <a:cubicBezTo>
                  <a:pt x="2690936" y="1767230"/>
                  <a:pt x="2689594" y="1777127"/>
                  <a:pt x="2692965" y="1786128"/>
                </a:cubicBezTo>
                <a:lnTo>
                  <a:pt x="2699090" y="1802492"/>
                </a:lnTo>
                <a:lnTo>
                  <a:pt x="2682792" y="1789224"/>
                </a:lnTo>
                <a:cubicBezTo>
                  <a:pt x="2663981" y="1773927"/>
                  <a:pt x="2654827" y="1778108"/>
                  <a:pt x="2666343" y="1796739"/>
                </a:cubicBezTo>
                <a:lnTo>
                  <a:pt x="2674210" y="1809483"/>
                </a:lnTo>
                <a:lnTo>
                  <a:pt x="2708682" y="1798101"/>
                </a:lnTo>
                <a:cubicBezTo>
                  <a:pt x="2727836" y="1791786"/>
                  <a:pt x="2743152" y="1780404"/>
                  <a:pt x="2743152" y="1772498"/>
                </a:cubicBezTo>
                <a:lnTo>
                  <a:pt x="2743152" y="1758267"/>
                </a:lnTo>
                <a:lnTo>
                  <a:pt x="2758545" y="1773660"/>
                </a:lnTo>
                <a:cubicBezTo>
                  <a:pt x="2773499" y="1788614"/>
                  <a:pt x="2792940" y="1790024"/>
                  <a:pt x="2791492" y="1776060"/>
                </a:cubicBezTo>
                <a:cubicBezTo>
                  <a:pt x="2791101" y="1772260"/>
                  <a:pt x="2790777" y="1762725"/>
                  <a:pt x="2790777" y="1754867"/>
                </a:cubicBezTo>
                <a:cubicBezTo>
                  <a:pt x="2790777" y="1747009"/>
                  <a:pt x="2786234" y="1740580"/>
                  <a:pt x="2780691" y="1740580"/>
                </a:cubicBezTo>
                <a:cubicBezTo>
                  <a:pt x="2775147" y="1740580"/>
                  <a:pt x="2773661" y="1745532"/>
                  <a:pt x="2777395" y="1751581"/>
                </a:cubicBezTo>
                <a:close/>
                <a:moveTo>
                  <a:pt x="695277" y="1755057"/>
                </a:moveTo>
                <a:cubicBezTo>
                  <a:pt x="695277" y="1757782"/>
                  <a:pt x="715385" y="1799568"/>
                  <a:pt x="739959" y="1847926"/>
                </a:cubicBezTo>
                <a:cubicBezTo>
                  <a:pt x="765839" y="1898856"/>
                  <a:pt x="786098" y="1929184"/>
                  <a:pt x="788118" y="1920021"/>
                </a:cubicBezTo>
                <a:cubicBezTo>
                  <a:pt x="792290" y="1901076"/>
                  <a:pt x="718166" y="1750105"/>
                  <a:pt x="704698" y="1750105"/>
                </a:cubicBezTo>
                <a:cubicBezTo>
                  <a:pt x="699516" y="1750105"/>
                  <a:pt x="695277" y="1752333"/>
                  <a:pt x="695277" y="1755057"/>
                </a:cubicBezTo>
                <a:close/>
                <a:moveTo>
                  <a:pt x="1016746" y="1765097"/>
                </a:moveTo>
                <a:cubicBezTo>
                  <a:pt x="1002344" y="1772907"/>
                  <a:pt x="990486" y="1786652"/>
                  <a:pt x="990410" y="1795653"/>
                </a:cubicBezTo>
                <a:lnTo>
                  <a:pt x="990257" y="1812017"/>
                </a:lnTo>
                <a:lnTo>
                  <a:pt x="981027" y="1797730"/>
                </a:lnTo>
                <a:cubicBezTo>
                  <a:pt x="975865" y="1789738"/>
                  <a:pt x="971731" y="1788300"/>
                  <a:pt x="971645" y="1794453"/>
                </a:cubicBezTo>
                <a:cubicBezTo>
                  <a:pt x="971569" y="1800758"/>
                  <a:pt x="963359" y="1803340"/>
                  <a:pt x="952452" y="1800492"/>
                </a:cubicBezTo>
                <a:lnTo>
                  <a:pt x="933402" y="1795510"/>
                </a:lnTo>
                <a:lnTo>
                  <a:pt x="933260" y="1813284"/>
                </a:lnTo>
                <a:lnTo>
                  <a:pt x="933107" y="1831067"/>
                </a:lnTo>
                <a:lnTo>
                  <a:pt x="923877" y="1816780"/>
                </a:lnTo>
                <a:lnTo>
                  <a:pt x="914648" y="1802492"/>
                </a:lnTo>
                <a:lnTo>
                  <a:pt x="914495" y="1818570"/>
                </a:lnTo>
                <a:cubicBezTo>
                  <a:pt x="914400" y="1828876"/>
                  <a:pt x="921268" y="1834125"/>
                  <a:pt x="933640" y="1833191"/>
                </a:cubicBezTo>
                <a:cubicBezTo>
                  <a:pt x="944242" y="1832391"/>
                  <a:pt x="951195" y="1827248"/>
                  <a:pt x="949090" y="1821752"/>
                </a:cubicBezTo>
                <a:cubicBezTo>
                  <a:pt x="946718" y="1815579"/>
                  <a:pt x="961539" y="1812312"/>
                  <a:pt x="987857" y="1813198"/>
                </a:cubicBezTo>
                <a:lnTo>
                  <a:pt x="1030462" y="1814636"/>
                </a:lnTo>
                <a:lnTo>
                  <a:pt x="1026119" y="1791891"/>
                </a:lnTo>
                <a:cubicBezTo>
                  <a:pt x="1023728" y="1779384"/>
                  <a:pt x="1025462" y="1769155"/>
                  <a:pt x="1029976" y="1769155"/>
                </a:cubicBezTo>
                <a:cubicBezTo>
                  <a:pt x="1034482" y="1769155"/>
                  <a:pt x="1038177" y="1775451"/>
                  <a:pt x="1038177" y="1783147"/>
                </a:cubicBezTo>
                <a:cubicBezTo>
                  <a:pt x="1038177" y="1791862"/>
                  <a:pt x="1043740" y="1794996"/>
                  <a:pt x="1052932" y="1791472"/>
                </a:cubicBezTo>
                <a:cubicBezTo>
                  <a:pt x="1068686" y="1785423"/>
                  <a:pt x="1068343" y="1758296"/>
                  <a:pt x="1052465" y="1753676"/>
                </a:cubicBezTo>
                <a:cubicBezTo>
                  <a:pt x="1047226" y="1752162"/>
                  <a:pt x="1031148" y="1757296"/>
                  <a:pt x="1016746" y="1765097"/>
                </a:cubicBezTo>
                <a:close/>
                <a:moveTo>
                  <a:pt x="1281065" y="1759630"/>
                </a:moveTo>
                <a:cubicBezTo>
                  <a:pt x="1270587" y="1764135"/>
                  <a:pt x="1267377" y="1768116"/>
                  <a:pt x="1273921" y="1768488"/>
                </a:cubicBezTo>
                <a:cubicBezTo>
                  <a:pt x="1280474" y="1768850"/>
                  <a:pt x="1285827" y="1773698"/>
                  <a:pt x="1285827" y="1779241"/>
                </a:cubicBezTo>
                <a:cubicBezTo>
                  <a:pt x="1285827" y="1784785"/>
                  <a:pt x="1281541" y="1786681"/>
                  <a:pt x="1276302" y="1783442"/>
                </a:cubicBezTo>
                <a:cubicBezTo>
                  <a:pt x="1271064" y="1780203"/>
                  <a:pt x="1266777" y="1782099"/>
                  <a:pt x="1266777" y="1787643"/>
                </a:cubicBezTo>
                <a:cubicBezTo>
                  <a:pt x="1266777" y="1810512"/>
                  <a:pt x="1298658" y="1792100"/>
                  <a:pt x="1302915" y="1766773"/>
                </a:cubicBezTo>
                <a:cubicBezTo>
                  <a:pt x="1304449" y="1757610"/>
                  <a:pt x="1304449" y="1750409"/>
                  <a:pt x="1302915" y="1750771"/>
                </a:cubicBezTo>
                <a:cubicBezTo>
                  <a:pt x="1301372" y="1751143"/>
                  <a:pt x="1291542" y="1755124"/>
                  <a:pt x="1281065" y="1759630"/>
                </a:cubicBezTo>
                <a:close/>
                <a:moveTo>
                  <a:pt x="1536802" y="1763868"/>
                </a:moveTo>
                <a:cubicBezTo>
                  <a:pt x="1530029" y="1771279"/>
                  <a:pt x="1529067" y="1780937"/>
                  <a:pt x="1534277" y="1789176"/>
                </a:cubicBezTo>
                <a:lnTo>
                  <a:pt x="1542707" y="1802492"/>
                </a:lnTo>
                <a:lnTo>
                  <a:pt x="1543612" y="1783442"/>
                </a:lnTo>
                <a:cubicBezTo>
                  <a:pt x="1544098" y="1772965"/>
                  <a:pt x="1546670" y="1769755"/>
                  <a:pt x="1549308" y="1776298"/>
                </a:cubicBezTo>
                <a:cubicBezTo>
                  <a:pt x="1554251" y="1788547"/>
                  <a:pt x="1583027" y="1792634"/>
                  <a:pt x="1593142" y="1782509"/>
                </a:cubicBezTo>
                <a:cubicBezTo>
                  <a:pt x="1600667" y="1774993"/>
                  <a:pt x="1590866" y="1750105"/>
                  <a:pt x="1580379" y="1750105"/>
                </a:cubicBezTo>
                <a:cubicBezTo>
                  <a:pt x="1575873" y="1750105"/>
                  <a:pt x="1574911" y="1757610"/>
                  <a:pt x="1578254" y="1766773"/>
                </a:cubicBezTo>
                <a:lnTo>
                  <a:pt x="1584331" y="1783442"/>
                </a:lnTo>
                <a:lnTo>
                  <a:pt x="1566053" y="1767659"/>
                </a:lnTo>
                <a:lnTo>
                  <a:pt x="1547765" y="1751886"/>
                </a:lnTo>
                <a:lnTo>
                  <a:pt x="1536802" y="1763868"/>
                </a:lnTo>
                <a:close/>
                <a:moveTo>
                  <a:pt x="2301421" y="1762992"/>
                </a:moveTo>
                <a:lnTo>
                  <a:pt x="2274037" y="1774355"/>
                </a:lnTo>
                <a:lnTo>
                  <a:pt x="2289744" y="1787404"/>
                </a:lnTo>
                <a:cubicBezTo>
                  <a:pt x="2298392" y="1794577"/>
                  <a:pt x="2308450" y="1797453"/>
                  <a:pt x="2312099" y="1793805"/>
                </a:cubicBezTo>
                <a:cubicBezTo>
                  <a:pt x="2315747" y="1790157"/>
                  <a:pt x="2312432" y="1783185"/>
                  <a:pt x="2304726" y="1778308"/>
                </a:cubicBezTo>
                <a:cubicBezTo>
                  <a:pt x="2297021" y="1773431"/>
                  <a:pt x="2295220" y="1769383"/>
                  <a:pt x="2300716" y="1769297"/>
                </a:cubicBezTo>
                <a:cubicBezTo>
                  <a:pt x="2306212" y="1769221"/>
                  <a:pt x="2315375" y="1773812"/>
                  <a:pt x="2321071" y="1779508"/>
                </a:cubicBezTo>
                <a:lnTo>
                  <a:pt x="2331425" y="1789862"/>
                </a:lnTo>
                <a:lnTo>
                  <a:pt x="2338340" y="1778680"/>
                </a:lnTo>
                <a:cubicBezTo>
                  <a:pt x="2350141" y="1759591"/>
                  <a:pt x="2330129" y="1751086"/>
                  <a:pt x="2301421" y="1762992"/>
                </a:cubicBezTo>
                <a:close/>
                <a:moveTo>
                  <a:pt x="1505722" y="1769155"/>
                </a:moveTo>
                <a:cubicBezTo>
                  <a:pt x="1505426" y="1777013"/>
                  <a:pt x="1509351" y="1789871"/>
                  <a:pt x="1514427" y="1797730"/>
                </a:cubicBezTo>
                <a:cubicBezTo>
                  <a:pt x="1525676" y="1815141"/>
                  <a:pt x="1525676" y="1800101"/>
                  <a:pt x="1514427" y="1773917"/>
                </a:cubicBezTo>
                <a:cubicBezTo>
                  <a:pt x="1509027" y="1761354"/>
                  <a:pt x="1506065" y="1759734"/>
                  <a:pt x="1505722" y="1769155"/>
                </a:cubicBezTo>
                <a:close/>
                <a:moveTo>
                  <a:pt x="1606439" y="1773364"/>
                </a:moveTo>
                <a:cubicBezTo>
                  <a:pt x="1599829" y="1790595"/>
                  <a:pt x="1617250" y="1803492"/>
                  <a:pt x="1629966" y="1790776"/>
                </a:cubicBezTo>
                <a:cubicBezTo>
                  <a:pt x="1635747" y="1784995"/>
                  <a:pt x="1634109" y="1777575"/>
                  <a:pt x="1625479" y="1770412"/>
                </a:cubicBezTo>
                <a:lnTo>
                  <a:pt x="1611906" y="1759144"/>
                </a:lnTo>
                <a:lnTo>
                  <a:pt x="1606439" y="1773364"/>
                </a:lnTo>
                <a:close/>
                <a:moveTo>
                  <a:pt x="1838277" y="1772326"/>
                </a:moveTo>
                <a:cubicBezTo>
                  <a:pt x="1838277" y="1779318"/>
                  <a:pt x="1844297" y="1785033"/>
                  <a:pt x="1851660" y="1785033"/>
                </a:cubicBezTo>
                <a:cubicBezTo>
                  <a:pt x="1859013" y="1785033"/>
                  <a:pt x="1862842" y="1779318"/>
                  <a:pt x="1860166" y="1772326"/>
                </a:cubicBezTo>
                <a:cubicBezTo>
                  <a:pt x="1857480" y="1765344"/>
                  <a:pt x="1851460" y="1759630"/>
                  <a:pt x="1846783" y="1759630"/>
                </a:cubicBezTo>
                <a:cubicBezTo>
                  <a:pt x="1842107" y="1759630"/>
                  <a:pt x="1838277" y="1765344"/>
                  <a:pt x="1838277" y="1772326"/>
                </a:cubicBezTo>
                <a:close/>
                <a:moveTo>
                  <a:pt x="2495788" y="1767335"/>
                </a:moveTo>
                <a:cubicBezTo>
                  <a:pt x="2495636" y="1774193"/>
                  <a:pt x="2491559" y="1777365"/>
                  <a:pt x="2486749" y="1774393"/>
                </a:cubicBezTo>
                <a:cubicBezTo>
                  <a:pt x="2477481" y="1768669"/>
                  <a:pt x="2452907" y="1789157"/>
                  <a:pt x="2444687" y="1809464"/>
                </a:cubicBezTo>
                <a:lnTo>
                  <a:pt x="2439800" y="1821542"/>
                </a:lnTo>
                <a:lnTo>
                  <a:pt x="2431485" y="1809826"/>
                </a:lnTo>
                <a:lnTo>
                  <a:pt x="2423170" y="1798101"/>
                </a:lnTo>
                <a:lnTo>
                  <a:pt x="2379745" y="1814589"/>
                </a:lnTo>
                <a:cubicBezTo>
                  <a:pt x="2355866" y="1823647"/>
                  <a:pt x="2335711" y="1834277"/>
                  <a:pt x="2334949" y="1838211"/>
                </a:cubicBezTo>
                <a:cubicBezTo>
                  <a:pt x="2331606" y="1855594"/>
                  <a:pt x="2334244" y="1864405"/>
                  <a:pt x="2342807" y="1864405"/>
                </a:cubicBezTo>
                <a:cubicBezTo>
                  <a:pt x="2347875" y="1864405"/>
                  <a:pt x="2349389" y="1856899"/>
                  <a:pt x="2346160" y="1847736"/>
                </a:cubicBezTo>
                <a:lnTo>
                  <a:pt x="2340302" y="1831067"/>
                </a:lnTo>
                <a:lnTo>
                  <a:pt x="2353132" y="1842973"/>
                </a:lnTo>
                <a:cubicBezTo>
                  <a:pt x="2373087" y="1861490"/>
                  <a:pt x="2390708" y="1857042"/>
                  <a:pt x="2390870" y="1833448"/>
                </a:cubicBezTo>
                <a:cubicBezTo>
                  <a:pt x="2390975" y="1818656"/>
                  <a:pt x="2393433" y="1815817"/>
                  <a:pt x="2398805" y="1824295"/>
                </a:cubicBezTo>
                <a:lnTo>
                  <a:pt x="2406596" y="1836572"/>
                </a:lnTo>
                <a:lnTo>
                  <a:pt x="2431999" y="1826914"/>
                </a:lnTo>
                <a:cubicBezTo>
                  <a:pt x="2445973" y="1821599"/>
                  <a:pt x="2457402" y="1813931"/>
                  <a:pt x="2457412" y="1809874"/>
                </a:cubicBezTo>
                <a:cubicBezTo>
                  <a:pt x="2457412" y="1805816"/>
                  <a:pt x="2468404" y="1801854"/>
                  <a:pt x="2481844" y="1801082"/>
                </a:cubicBezTo>
                <a:cubicBezTo>
                  <a:pt x="2513600" y="1799244"/>
                  <a:pt x="2518505" y="1793434"/>
                  <a:pt x="2506190" y="1772250"/>
                </a:cubicBezTo>
                <a:cubicBezTo>
                  <a:pt x="2500208" y="1761973"/>
                  <a:pt x="2495960" y="1759963"/>
                  <a:pt x="2495788" y="1767335"/>
                </a:cubicBezTo>
                <a:close/>
                <a:moveTo>
                  <a:pt x="2905868" y="1763049"/>
                </a:moveTo>
                <a:cubicBezTo>
                  <a:pt x="2917089" y="1772726"/>
                  <a:pt x="2963247" y="1778498"/>
                  <a:pt x="2957703" y="1769536"/>
                </a:cubicBezTo>
                <a:cubicBezTo>
                  <a:pt x="2954331" y="1764087"/>
                  <a:pt x="2940406" y="1759630"/>
                  <a:pt x="2926737" y="1759630"/>
                </a:cubicBezTo>
                <a:cubicBezTo>
                  <a:pt x="2913078" y="1759630"/>
                  <a:pt x="2903687" y="1761173"/>
                  <a:pt x="2905868" y="1763049"/>
                </a:cubicBezTo>
                <a:close/>
                <a:moveTo>
                  <a:pt x="1226972" y="1781061"/>
                </a:moveTo>
                <a:cubicBezTo>
                  <a:pt x="1220057" y="1787614"/>
                  <a:pt x="1201560" y="1794367"/>
                  <a:pt x="1185882" y="1796072"/>
                </a:cubicBezTo>
                <a:cubicBezTo>
                  <a:pt x="1150315" y="1799949"/>
                  <a:pt x="1145619" y="1804454"/>
                  <a:pt x="1161650" y="1819323"/>
                </a:cubicBezTo>
                <a:lnTo>
                  <a:pt x="1174318" y="1831067"/>
                </a:lnTo>
                <a:lnTo>
                  <a:pt x="1166965" y="1818142"/>
                </a:lnTo>
                <a:lnTo>
                  <a:pt x="1159621" y="1805216"/>
                </a:lnTo>
                <a:lnTo>
                  <a:pt x="1181052" y="1812017"/>
                </a:lnTo>
                <a:cubicBezTo>
                  <a:pt x="1195654" y="1816656"/>
                  <a:pt x="1200407" y="1815456"/>
                  <a:pt x="1195969" y="1808274"/>
                </a:cubicBezTo>
                <a:cubicBezTo>
                  <a:pt x="1192387" y="1802473"/>
                  <a:pt x="1193997" y="1797730"/>
                  <a:pt x="1199540" y="1797730"/>
                </a:cubicBezTo>
                <a:cubicBezTo>
                  <a:pt x="1205084" y="1797730"/>
                  <a:pt x="1209694" y="1803092"/>
                  <a:pt x="1209770" y="1809636"/>
                </a:cubicBezTo>
                <a:lnTo>
                  <a:pt x="1209923" y="1821542"/>
                </a:lnTo>
                <a:lnTo>
                  <a:pt x="1218238" y="1808417"/>
                </a:lnTo>
                <a:cubicBezTo>
                  <a:pt x="1222810" y="1801197"/>
                  <a:pt x="1230830" y="1797930"/>
                  <a:pt x="1236059" y="1801168"/>
                </a:cubicBezTo>
                <a:cubicBezTo>
                  <a:pt x="1241279" y="1804397"/>
                  <a:pt x="1247794" y="1798520"/>
                  <a:pt x="1250518" y="1788100"/>
                </a:cubicBezTo>
                <a:cubicBezTo>
                  <a:pt x="1256138" y="1766592"/>
                  <a:pt x="1245603" y="1763440"/>
                  <a:pt x="1226972" y="1781061"/>
                </a:cubicBezTo>
                <a:close/>
                <a:moveTo>
                  <a:pt x="1759696" y="1780613"/>
                </a:moveTo>
                <a:cubicBezTo>
                  <a:pt x="1736798" y="1786690"/>
                  <a:pt x="1723930" y="1795739"/>
                  <a:pt x="1723835" y="1805816"/>
                </a:cubicBezTo>
                <a:cubicBezTo>
                  <a:pt x="1723730" y="1816703"/>
                  <a:pt x="1721453" y="1818027"/>
                  <a:pt x="1716424" y="1810112"/>
                </a:cubicBezTo>
                <a:lnTo>
                  <a:pt x="1709156" y="1798682"/>
                </a:lnTo>
                <a:lnTo>
                  <a:pt x="1666561" y="1809045"/>
                </a:lnTo>
                <a:cubicBezTo>
                  <a:pt x="1643129" y="1814751"/>
                  <a:pt x="1620926" y="1822066"/>
                  <a:pt x="1617221" y="1825323"/>
                </a:cubicBezTo>
                <a:cubicBezTo>
                  <a:pt x="1603258" y="1837544"/>
                  <a:pt x="1624956" y="1852955"/>
                  <a:pt x="1649511" y="1848269"/>
                </a:cubicBezTo>
                <a:lnTo>
                  <a:pt x="1675000" y="1843392"/>
                </a:lnTo>
                <a:lnTo>
                  <a:pt x="1669132" y="1827705"/>
                </a:lnTo>
                <a:lnTo>
                  <a:pt x="1663265" y="1812017"/>
                </a:lnTo>
                <a:lnTo>
                  <a:pt x="1678724" y="1824581"/>
                </a:lnTo>
                <a:lnTo>
                  <a:pt x="1694183" y="1837153"/>
                </a:lnTo>
                <a:lnTo>
                  <a:pt x="1712595" y="1827305"/>
                </a:lnTo>
                <a:cubicBezTo>
                  <a:pt x="1722711" y="1821885"/>
                  <a:pt x="1734388" y="1820513"/>
                  <a:pt x="1738532" y="1824257"/>
                </a:cubicBezTo>
                <a:cubicBezTo>
                  <a:pt x="1742675" y="1828000"/>
                  <a:pt x="1743370" y="1823561"/>
                  <a:pt x="1740084" y="1814398"/>
                </a:cubicBezTo>
                <a:cubicBezTo>
                  <a:pt x="1736789" y="1805235"/>
                  <a:pt x="1737893" y="1797730"/>
                  <a:pt x="1742532" y="1797730"/>
                </a:cubicBezTo>
                <a:cubicBezTo>
                  <a:pt x="1747171" y="1797730"/>
                  <a:pt x="1752390" y="1801911"/>
                  <a:pt x="1754143" y="1807007"/>
                </a:cubicBezTo>
                <a:cubicBezTo>
                  <a:pt x="1759782" y="1823504"/>
                  <a:pt x="1800177" y="1806026"/>
                  <a:pt x="1800177" y="1787090"/>
                </a:cubicBezTo>
                <a:cubicBezTo>
                  <a:pt x="1800177" y="1777232"/>
                  <a:pt x="1799101" y="1769602"/>
                  <a:pt x="1797796" y="1770136"/>
                </a:cubicBezTo>
                <a:cubicBezTo>
                  <a:pt x="1796491" y="1770678"/>
                  <a:pt x="1779346" y="1775393"/>
                  <a:pt x="1759696" y="1780613"/>
                </a:cubicBezTo>
                <a:close/>
                <a:moveTo>
                  <a:pt x="1815779" y="1783442"/>
                </a:moveTo>
                <a:cubicBezTo>
                  <a:pt x="1818799" y="1791300"/>
                  <a:pt x="1822952" y="1797730"/>
                  <a:pt x="1825009" y="1797730"/>
                </a:cubicBezTo>
                <a:cubicBezTo>
                  <a:pt x="1827066" y="1797730"/>
                  <a:pt x="1828752" y="1791300"/>
                  <a:pt x="1828752" y="1783442"/>
                </a:cubicBezTo>
                <a:cubicBezTo>
                  <a:pt x="1828752" y="1775584"/>
                  <a:pt x="1824600" y="1769155"/>
                  <a:pt x="1819523" y="1769155"/>
                </a:cubicBezTo>
                <a:cubicBezTo>
                  <a:pt x="1814455" y="1769155"/>
                  <a:pt x="1812770" y="1775584"/>
                  <a:pt x="1815779" y="1783442"/>
                </a:cubicBezTo>
                <a:close/>
                <a:moveTo>
                  <a:pt x="2033359" y="1784985"/>
                </a:moveTo>
                <a:lnTo>
                  <a:pt x="2017519" y="1800816"/>
                </a:lnTo>
                <a:lnTo>
                  <a:pt x="2008242" y="1787366"/>
                </a:lnTo>
                <a:lnTo>
                  <a:pt x="1998955" y="1773917"/>
                </a:lnTo>
                <a:lnTo>
                  <a:pt x="2004832" y="1797730"/>
                </a:lnTo>
                <a:lnTo>
                  <a:pt x="2010718" y="1821542"/>
                </a:lnTo>
                <a:lnTo>
                  <a:pt x="1995935" y="1803054"/>
                </a:lnTo>
                <a:cubicBezTo>
                  <a:pt x="1980133" y="1783290"/>
                  <a:pt x="1975657" y="1793348"/>
                  <a:pt x="1990096" y="1816170"/>
                </a:cubicBezTo>
                <a:lnTo>
                  <a:pt x="1998755" y="1829838"/>
                </a:lnTo>
                <a:lnTo>
                  <a:pt x="2011385" y="1819361"/>
                </a:lnTo>
                <a:cubicBezTo>
                  <a:pt x="2018328" y="1813589"/>
                  <a:pt x="2028301" y="1808512"/>
                  <a:pt x="2033540" y="1808064"/>
                </a:cubicBezTo>
                <a:cubicBezTo>
                  <a:pt x="2038779" y="1807616"/>
                  <a:pt x="2043598" y="1802968"/>
                  <a:pt x="2044256" y="1797730"/>
                </a:cubicBezTo>
                <a:cubicBezTo>
                  <a:pt x="2047008" y="1775727"/>
                  <a:pt x="2048561" y="1774603"/>
                  <a:pt x="2057352" y="1788205"/>
                </a:cubicBezTo>
                <a:lnTo>
                  <a:pt x="2066582" y="1802492"/>
                </a:lnTo>
                <a:lnTo>
                  <a:pt x="2066735" y="1785823"/>
                </a:lnTo>
                <a:cubicBezTo>
                  <a:pt x="2066915" y="1764849"/>
                  <a:pt x="2053828" y="1764516"/>
                  <a:pt x="2033359" y="1784985"/>
                </a:cubicBezTo>
                <a:close/>
                <a:moveTo>
                  <a:pt x="1004840" y="1788205"/>
                </a:moveTo>
                <a:cubicBezTo>
                  <a:pt x="1008078" y="1793443"/>
                  <a:pt x="1012612" y="1797730"/>
                  <a:pt x="1014927" y="1797730"/>
                </a:cubicBezTo>
                <a:cubicBezTo>
                  <a:pt x="1017241" y="1797730"/>
                  <a:pt x="1019127" y="1793443"/>
                  <a:pt x="1019127" y="1788205"/>
                </a:cubicBezTo>
                <a:cubicBezTo>
                  <a:pt x="1019127" y="1782966"/>
                  <a:pt x="1014584" y="1778680"/>
                  <a:pt x="1009040" y="1778680"/>
                </a:cubicBezTo>
                <a:cubicBezTo>
                  <a:pt x="1003497" y="1778680"/>
                  <a:pt x="1001601" y="1782966"/>
                  <a:pt x="1004840" y="1788205"/>
                </a:cubicBezTo>
                <a:close/>
                <a:moveTo>
                  <a:pt x="2241214" y="1786223"/>
                </a:moveTo>
                <a:cubicBezTo>
                  <a:pt x="2223288" y="1797615"/>
                  <a:pt x="2241480" y="1816665"/>
                  <a:pt x="2264521" y="1810636"/>
                </a:cubicBezTo>
                <a:lnTo>
                  <a:pt x="2285267" y="1805207"/>
                </a:lnTo>
                <a:lnTo>
                  <a:pt x="2272008" y="1791948"/>
                </a:lnTo>
                <a:cubicBezTo>
                  <a:pt x="2256701" y="1776641"/>
                  <a:pt x="2256368" y="1776584"/>
                  <a:pt x="2241214" y="1786223"/>
                </a:cubicBezTo>
                <a:close/>
                <a:moveTo>
                  <a:pt x="2638292" y="1797730"/>
                </a:moveTo>
                <a:cubicBezTo>
                  <a:pt x="2637511" y="1810826"/>
                  <a:pt x="2634710" y="1816189"/>
                  <a:pt x="2632072" y="1809636"/>
                </a:cubicBezTo>
                <a:cubicBezTo>
                  <a:pt x="2625404" y="1793110"/>
                  <a:pt x="2590752" y="1794634"/>
                  <a:pt x="2590752" y="1811455"/>
                </a:cubicBezTo>
                <a:cubicBezTo>
                  <a:pt x="2590752" y="1819008"/>
                  <a:pt x="2595763" y="1828276"/>
                  <a:pt x="2601897" y="1832067"/>
                </a:cubicBezTo>
                <a:cubicBezTo>
                  <a:pt x="2609393" y="1836696"/>
                  <a:pt x="2611050" y="1833763"/>
                  <a:pt x="2606955" y="1823104"/>
                </a:cubicBezTo>
                <a:cubicBezTo>
                  <a:pt x="2603611" y="1814389"/>
                  <a:pt x="2605030" y="1807255"/>
                  <a:pt x="2610098" y="1807255"/>
                </a:cubicBezTo>
                <a:cubicBezTo>
                  <a:pt x="2615175" y="1807255"/>
                  <a:pt x="2619327" y="1811541"/>
                  <a:pt x="2619327" y="1816780"/>
                </a:cubicBezTo>
                <a:cubicBezTo>
                  <a:pt x="2619327" y="1827828"/>
                  <a:pt x="2644788" y="1829743"/>
                  <a:pt x="2650912" y="1819161"/>
                </a:cubicBezTo>
                <a:cubicBezTo>
                  <a:pt x="2653179" y="1815227"/>
                  <a:pt x="2651598" y="1803444"/>
                  <a:pt x="2647379" y="1792967"/>
                </a:cubicBezTo>
                <a:lnTo>
                  <a:pt x="2639720" y="1773917"/>
                </a:lnTo>
                <a:lnTo>
                  <a:pt x="2638292" y="1797730"/>
                </a:lnTo>
                <a:close/>
                <a:moveTo>
                  <a:pt x="1438227" y="1807255"/>
                </a:moveTo>
                <a:cubicBezTo>
                  <a:pt x="1438227" y="1817837"/>
                  <a:pt x="1444581" y="1826305"/>
                  <a:pt x="1452515" y="1826305"/>
                </a:cubicBezTo>
                <a:cubicBezTo>
                  <a:pt x="1460373" y="1826305"/>
                  <a:pt x="1466802" y="1821761"/>
                  <a:pt x="1466802" y="1816218"/>
                </a:cubicBezTo>
                <a:cubicBezTo>
                  <a:pt x="1466802" y="1810674"/>
                  <a:pt x="1462564" y="1808750"/>
                  <a:pt x="1457382" y="1811950"/>
                </a:cubicBezTo>
                <a:cubicBezTo>
                  <a:pt x="1451991" y="1815284"/>
                  <a:pt x="1450391" y="1811464"/>
                  <a:pt x="1453639" y="1802987"/>
                </a:cubicBezTo>
                <a:cubicBezTo>
                  <a:pt x="1456763" y="1794853"/>
                  <a:pt x="1454572" y="1788205"/>
                  <a:pt x="1448772" y="1788205"/>
                </a:cubicBezTo>
                <a:cubicBezTo>
                  <a:pt x="1442971" y="1788205"/>
                  <a:pt x="1438227" y="1796777"/>
                  <a:pt x="1438227" y="1807255"/>
                </a:cubicBezTo>
                <a:close/>
                <a:moveTo>
                  <a:pt x="1757315" y="1797730"/>
                </a:moveTo>
                <a:cubicBezTo>
                  <a:pt x="1760554" y="1802968"/>
                  <a:pt x="1765087" y="1807255"/>
                  <a:pt x="1767402" y="1807255"/>
                </a:cubicBezTo>
                <a:cubicBezTo>
                  <a:pt x="1769716" y="1807255"/>
                  <a:pt x="1771602" y="1802968"/>
                  <a:pt x="1771602" y="1797730"/>
                </a:cubicBezTo>
                <a:cubicBezTo>
                  <a:pt x="1771602" y="1792491"/>
                  <a:pt x="1767059" y="1788205"/>
                  <a:pt x="1761516" y="1788205"/>
                </a:cubicBezTo>
                <a:cubicBezTo>
                  <a:pt x="1755972" y="1788205"/>
                  <a:pt x="1754076" y="1792491"/>
                  <a:pt x="1757315" y="1797730"/>
                </a:cubicBezTo>
                <a:close/>
                <a:moveTo>
                  <a:pt x="1409948" y="1802492"/>
                </a:moveTo>
                <a:cubicBezTo>
                  <a:pt x="1409948" y="1807731"/>
                  <a:pt x="1414101" y="1818446"/>
                  <a:pt x="1419177" y="1826305"/>
                </a:cubicBezTo>
                <a:cubicBezTo>
                  <a:pt x="1424254" y="1834163"/>
                  <a:pt x="1428407" y="1836306"/>
                  <a:pt x="1428407" y="1831067"/>
                </a:cubicBezTo>
                <a:cubicBezTo>
                  <a:pt x="1428407" y="1825828"/>
                  <a:pt x="1424254" y="1815113"/>
                  <a:pt x="1419177" y="1807255"/>
                </a:cubicBezTo>
                <a:cubicBezTo>
                  <a:pt x="1414101" y="1799396"/>
                  <a:pt x="1409948" y="1797253"/>
                  <a:pt x="1409948" y="1802492"/>
                </a:cubicBezTo>
                <a:close/>
                <a:moveTo>
                  <a:pt x="2940796" y="1804035"/>
                </a:moveTo>
                <a:cubicBezTo>
                  <a:pt x="2947350" y="1806683"/>
                  <a:pt x="2958065" y="1806683"/>
                  <a:pt x="2964609" y="1804035"/>
                </a:cubicBezTo>
                <a:cubicBezTo>
                  <a:pt x="2971162" y="1801397"/>
                  <a:pt x="2965799" y="1799234"/>
                  <a:pt x="2952702" y="1799234"/>
                </a:cubicBezTo>
                <a:cubicBezTo>
                  <a:pt x="2939606" y="1799234"/>
                  <a:pt x="2934253" y="1801397"/>
                  <a:pt x="2940796" y="1804035"/>
                </a:cubicBezTo>
                <a:close/>
                <a:moveTo>
                  <a:pt x="1359646" y="1813817"/>
                </a:moveTo>
                <a:cubicBezTo>
                  <a:pt x="1349702" y="1816418"/>
                  <a:pt x="1343425" y="1826543"/>
                  <a:pt x="1344082" y="1838906"/>
                </a:cubicBezTo>
                <a:lnTo>
                  <a:pt x="1345187" y="1859642"/>
                </a:lnTo>
                <a:lnTo>
                  <a:pt x="1349540" y="1842973"/>
                </a:lnTo>
                <a:cubicBezTo>
                  <a:pt x="1354531" y="1823876"/>
                  <a:pt x="1371219" y="1820370"/>
                  <a:pt x="1372219" y="1838211"/>
                </a:cubicBezTo>
                <a:cubicBezTo>
                  <a:pt x="1372591" y="1844764"/>
                  <a:pt x="1376572" y="1841544"/>
                  <a:pt x="1381077" y="1831067"/>
                </a:cubicBezTo>
                <a:cubicBezTo>
                  <a:pt x="1385583" y="1820590"/>
                  <a:pt x="1389564" y="1817380"/>
                  <a:pt x="1389936" y="1823923"/>
                </a:cubicBezTo>
                <a:cubicBezTo>
                  <a:pt x="1390298" y="1830476"/>
                  <a:pt x="1394755" y="1835830"/>
                  <a:pt x="1399832" y="1835830"/>
                </a:cubicBezTo>
                <a:cubicBezTo>
                  <a:pt x="1404899" y="1835830"/>
                  <a:pt x="1406585" y="1829400"/>
                  <a:pt x="1403575" y="1821542"/>
                </a:cubicBezTo>
                <a:cubicBezTo>
                  <a:pt x="1398051" y="1807169"/>
                  <a:pt x="1390317" y="1805807"/>
                  <a:pt x="1359646" y="1813817"/>
                </a:cubicBezTo>
                <a:close/>
                <a:moveTo>
                  <a:pt x="2173834" y="1818570"/>
                </a:moveTo>
                <a:cubicBezTo>
                  <a:pt x="2175910" y="1824790"/>
                  <a:pt x="2182806" y="1830896"/>
                  <a:pt x="2189150" y="1832143"/>
                </a:cubicBezTo>
                <a:cubicBezTo>
                  <a:pt x="2195503" y="1833382"/>
                  <a:pt x="2196284" y="1832210"/>
                  <a:pt x="2190884" y="1829543"/>
                </a:cubicBezTo>
                <a:cubicBezTo>
                  <a:pt x="2185483" y="1826866"/>
                  <a:pt x="2183483" y="1820761"/>
                  <a:pt x="2186445" y="1815970"/>
                </a:cubicBezTo>
                <a:cubicBezTo>
                  <a:pt x="2189407" y="1811179"/>
                  <a:pt x="2186931" y="1807255"/>
                  <a:pt x="2180949" y="1807255"/>
                </a:cubicBezTo>
                <a:cubicBezTo>
                  <a:pt x="2174958" y="1807255"/>
                  <a:pt x="2171757" y="1812341"/>
                  <a:pt x="2173834" y="1818570"/>
                </a:cubicBezTo>
                <a:close/>
                <a:moveTo>
                  <a:pt x="761952" y="1825743"/>
                </a:moveTo>
                <a:cubicBezTo>
                  <a:pt x="761952" y="1830677"/>
                  <a:pt x="766191" y="1837325"/>
                  <a:pt x="771373" y="1840525"/>
                </a:cubicBezTo>
                <a:cubicBezTo>
                  <a:pt x="776764" y="1843859"/>
                  <a:pt x="778364" y="1840039"/>
                  <a:pt x="775116" y="1831562"/>
                </a:cubicBezTo>
                <a:cubicBezTo>
                  <a:pt x="768782" y="1815065"/>
                  <a:pt x="761952" y="1812046"/>
                  <a:pt x="761952" y="1825743"/>
                </a:cubicBezTo>
                <a:close/>
                <a:moveTo>
                  <a:pt x="1097709" y="1823618"/>
                </a:moveTo>
                <a:cubicBezTo>
                  <a:pt x="1083583" y="1828686"/>
                  <a:pt x="1081592" y="1854880"/>
                  <a:pt x="1095327" y="1854880"/>
                </a:cubicBezTo>
                <a:cubicBezTo>
                  <a:pt x="1100566" y="1854880"/>
                  <a:pt x="1105157" y="1847374"/>
                  <a:pt x="1105519" y="1838211"/>
                </a:cubicBezTo>
                <a:lnTo>
                  <a:pt x="1106195" y="1821542"/>
                </a:lnTo>
                <a:lnTo>
                  <a:pt x="1114377" y="1840592"/>
                </a:lnTo>
                <a:lnTo>
                  <a:pt x="1122559" y="1859642"/>
                </a:lnTo>
                <a:lnTo>
                  <a:pt x="1123236" y="1843535"/>
                </a:lnTo>
                <a:cubicBezTo>
                  <a:pt x="1124007" y="1824866"/>
                  <a:pt x="1114635" y="1817551"/>
                  <a:pt x="1097709" y="1823618"/>
                </a:cubicBezTo>
                <a:close/>
                <a:moveTo>
                  <a:pt x="1280065" y="1822628"/>
                </a:moveTo>
                <a:cubicBezTo>
                  <a:pt x="1268768" y="1827295"/>
                  <a:pt x="1273807" y="1873930"/>
                  <a:pt x="1285618" y="1873930"/>
                </a:cubicBezTo>
                <a:cubicBezTo>
                  <a:pt x="1289523" y="1873930"/>
                  <a:pt x="1290542" y="1862576"/>
                  <a:pt x="1287885" y="1848698"/>
                </a:cubicBezTo>
                <a:cubicBezTo>
                  <a:pt x="1284561" y="1831286"/>
                  <a:pt x="1286447" y="1825562"/>
                  <a:pt x="1293971" y="1830210"/>
                </a:cubicBezTo>
                <a:cubicBezTo>
                  <a:pt x="1299972" y="1833924"/>
                  <a:pt x="1304877" y="1832410"/>
                  <a:pt x="1304877" y="1826866"/>
                </a:cubicBezTo>
                <a:cubicBezTo>
                  <a:pt x="1304877" y="1816389"/>
                  <a:pt x="1298019" y="1815217"/>
                  <a:pt x="1280065" y="1822628"/>
                </a:cubicBezTo>
                <a:close/>
                <a:moveTo>
                  <a:pt x="2116884" y="1831715"/>
                </a:moveTo>
                <a:cubicBezTo>
                  <a:pt x="2099358" y="1850612"/>
                  <a:pt x="2102368" y="1864405"/>
                  <a:pt x="2124027" y="1864405"/>
                </a:cubicBezTo>
                <a:cubicBezTo>
                  <a:pt x="2143382" y="1864405"/>
                  <a:pt x="2148469" y="1849412"/>
                  <a:pt x="2135791" y="1829743"/>
                </a:cubicBezTo>
                <a:lnTo>
                  <a:pt x="2128790" y="1818885"/>
                </a:lnTo>
                <a:lnTo>
                  <a:pt x="2116884" y="1831715"/>
                </a:lnTo>
                <a:close/>
                <a:moveTo>
                  <a:pt x="2544880" y="1840630"/>
                </a:moveTo>
                <a:cubicBezTo>
                  <a:pt x="2550852" y="1853756"/>
                  <a:pt x="2557025" y="1863204"/>
                  <a:pt x="2558587" y="1861652"/>
                </a:cubicBezTo>
                <a:cubicBezTo>
                  <a:pt x="2564378" y="1855851"/>
                  <a:pt x="2550128" y="1816780"/>
                  <a:pt x="2542223" y="1816780"/>
                </a:cubicBezTo>
                <a:cubicBezTo>
                  <a:pt x="2537708" y="1816780"/>
                  <a:pt x="2538898" y="1827514"/>
                  <a:pt x="2544880" y="1840630"/>
                </a:cubicBezTo>
                <a:close/>
                <a:moveTo>
                  <a:pt x="1039368" y="1835087"/>
                </a:moveTo>
                <a:cubicBezTo>
                  <a:pt x="1033120" y="1838954"/>
                  <a:pt x="1030757" y="1849269"/>
                  <a:pt x="1034110" y="1858023"/>
                </a:cubicBezTo>
                <a:cubicBezTo>
                  <a:pt x="1043159" y="1881597"/>
                  <a:pt x="1056170" y="1877311"/>
                  <a:pt x="1050865" y="1852498"/>
                </a:cubicBezTo>
                <a:lnTo>
                  <a:pt x="1046293" y="1831067"/>
                </a:lnTo>
                <a:lnTo>
                  <a:pt x="1061285" y="1849555"/>
                </a:lnTo>
                <a:lnTo>
                  <a:pt x="1076277" y="1868043"/>
                </a:lnTo>
                <a:lnTo>
                  <a:pt x="1076277" y="1852955"/>
                </a:lnTo>
                <a:cubicBezTo>
                  <a:pt x="1076277" y="1835153"/>
                  <a:pt x="1055522" y="1825114"/>
                  <a:pt x="1039368" y="1835087"/>
                </a:cubicBezTo>
                <a:close/>
                <a:moveTo>
                  <a:pt x="1314402" y="1840030"/>
                </a:moveTo>
                <a:cubicBezTo>
                  <a:pt x="1314402" y="1847583"/>
                  <a:pt x="1318432" y="1856242"/>
                  <a:pt x="1323346" y="1859290"/>
                </a:cubicBezTo>
                <a:cubicBezTo>
                  <a:pt x="1328271" y="1862328"/>
                  <a:pt x="1331643" y="1856156"/>
                  <a:pt x="1330852" y="1845564"/>
                </a:cubicBezTo>
                <a:cubicBezTo>
                  <a:pt x="1329214" y="1823809"/>
                  <a:pt x="1314402" y="1818827"/>
                  <a:pt x="1314402" y="1840030"/>
                </a:cubicBezTo>
                <a:close/>
                <a:moveTo>
                  <a:pt x="1564434" y="1838744"/>
                </a:moveTo>
                <a:cubicBezTo>
                  <a:pt x="1547403" y="1843897"/>
                  <a:pt x="1533477" y="1851374"/>
                  <a:pt x="1533477" y="1855365"/>
                </a:cubicBezTo>
                <a:cubicBezTo>
                  <a:pt x="1533477" y="1859356"/>
                  <a:pt x="1524905" y="1860375"/>
                  <a:pt x="1514427" y="1857642"/>
                </a:cubicBezTo>
                <a:cubicBezTo>
                  <a:pt x="1493272" y="1852108"/>
                  <a:pt x="1486995" y="1877149"/>
                  <a:pt x="1506522" y="1889217"/>
                </a:cubicBezTo>
                <a:cubicBezTo>
                  <a:pt x="1514018" y="1893846"/>
                  <a:pt x="1515675" y="1890913"/>
                  <a:pt x="1511579" y="1880254"/>
                </a:cubicBezTo>
                <a:cubicBezTo>
                  <a:pt x="1508236" y="1871539"/>
                  <a:pt x="1509655" y="1864405"/>
                  <a:pt x="1514723" y="1864405"/>
                </a:cubicBezTo>
                <a:cubicBezTo>
                  <a:pt x="1519800" y="1864405"/>
                  <a:pt x="1523952" y="1868310"/>
                  <a:pt x="1523952" y="1873091"/>
                </a:cubicBezTo>
                <a:cubicBezTo>
                  <a:pt x="1523952" y="1877863"/>
                  <a:pt x="1531458" y="1880664"/>
                  <a:pt x="1540621" y="1879321"/>
                </a:cubicBezTo>
                <a:cubicBezTo>
                  <a:pt x="1549784" y="1877978"/>
                  <a:pt x="1557290" y="1872282"/>
                  <a:pt x="1557290" y="1866671"/>
                </a:cubicBezTo>
                <a:cubicBezTo>
                  <a:pt x="1557290" y="1861061"/>
                  <a:pt x="1560500" y="1853251"/>
                  <a:pt x="1564434" y="1849326"/>
                </a:cubicBezTo>
                <a:cubicBezTo>
                  <a:pt x="1568368" y="1845393"/>
                  <a:pt x="1571577" y="1847183"/>
                  <a:pt x="1571577" y="1853289"/>
                </a:cubicBezTo>
                <a:cubicBezTo>
                  <a:pt x="1571577" y="1859404"/>
                  <a:pt x="1576121" y="1864405"/>
                  <a:pt x="1581664" y="1864405"/>
                </a:cubicBezTo>
                <a:cubicBezTo>
                  <a:pt x="1587208" y="1864405"/>
                  <a:pt x="1589104" y="1860118"/>
                  <a:pt x="1585865" y="1854880"/>
                </a:cubicBezTo>
                <a:cubicBezTo>
                  <a:pt x="1582626" y="1849641"/>
                  <a:pt x="1584160" y="1845355"/>
                  <a:pt x="1589275" y="1845355"/>
                </a:cubicBezTo>
                <a:cubicBezTo>
                  <a:pt x="1594380" y="1845355"/>
                  <a:pt x="1600724" y="1850717"/>
                  <a:pt x="1603372" y="1857261"/>
                </a:cubicBezTo>
                <a:cubicBezTo>
                  <a:pt x="1606325" y="1864595"/>
                  <a:pt x="1608458" y="1862976"/>
                  <a:pt x="1608925" y="1853060"/>
                </a:cubicBezTo>
                <a:cubicBezTo>
                  <a:pt x="1609963" y="1830877"/>
                  <a:pt x="1600495" y="1827828"/>
                  <a:pt x="1564434" y="1838744"/>
                </a:cubicBezTo>
                <a:close/>
                <a:moveTo>
                  <a:pt x="2962227" y="1830048"/>
                </a:moveTo>
                <a:cubicBezTo>
                  <a:pt x="2962227" y="1832105"/>
                  <a:pt x="2968657" y="1836258"/>
                  <a:pt x="2976515" y="1839278"/>
                </a:cubicBezTo>
                <a:cubicBezTo>
                  <a:pt x="2984373" y="1842287"/>
                  <a:pt x="2990802" y="1840602"/>
                  <a:pt x="2990802" y="1835534"/>
                </a:cubicBezTo>
                <a:cubicBezTo>
                  <a:pt x="2990802" y="1830457"/>
                  <a:pt x="2984373" y="1826305"/>
                  <a:pt x="2976515" y="1826305"/>
                </a:cubicBezTo>
                <a:cubicBezTo>
                  <a:pt x="2968657" y="1826305"/>
                  <a:pt x="2962227" y="1827990"/>
                  <a:pt x="2962227" y="1830048"/>
                </a:cubicBezTo>
                <a:close/>
                <a:moveTo>
                  <a:pt x="1860214" y="1843373"/>
                </a:moveTo>
                <a:cubicBezTo>
                  <a:pt x="1852689" y="1848155"/>
                  <a:pt x="1851832" y="1855403"/>
                  <a:pt x="1857680" y="1864652"/>
                </a:cubicBezTo>
                <a:lnTo>
                  <a:pt x="1866557" y="1878692"/>
                </a:lnTo>
                <a:lnTo>
                  <a:pt x="1866852" y="1859642"/>
                </a:lnTo>
                <a:lnTo>
                  <a:pt x="1867148" y="1840592"/>
                </a:lnTo>
                <a:lnTo>
                  <a:pt x="1876377" y="1854880"/>
                </a:lnTo>
                <a:lnTo>
                  <a:pt x="1885607" y="1869167"/>
                </a:lnTo>
                <a:lnTo>
                  <a:pt x="1885760" y="1852498"/>
                </a:lnTo>
                <a:cubicBezTo>
                  <a:pt x="1885912" y="1834563"/>
                  <a:pt x="1878330" y="1831858"/>
                  <a:pt x="1860214" y="1843373"/>
                </a:cubicBezTo>
                <a:close/>
                <a:moveTo>
                  <a:pt x="2509276" y="1846183"/>
                </a:moveTo>
                <a:cubicBezTo>
                  <a:pt x="2505761" y="1851879"/>
                  <a:pt x="2507904" y="1861528"/>
                  <a:pt x="2514038" y="1867614"/>
                </a:cubicBezTo>
                <a:lnTo>
                  <a:pt x="2525202" y="1878692"/>
                </a:lnTo>
                <a:lnTo>
                  <a:pt x="2518096" y="1859642"/>
                </a:lnTo>
                <a:lnTo>
                  <a:pt x="2510990" y="1840592"/>
                </a:lnTo>
                <a:lnTo>
                  <a:pt x="2527278" y="1853841"/>
                </a:lnTo>
                <a:lnTo>
                  <a:pt x="2543566" y="1867100"/>
                </a:lnTo>
                <a:lnTo>
                  <a:pt x="2537565" y="1851460"/>
                </a:lnTo>
                <a:cubicBezTo>
                  <a:pt x="2530659" y="1833467"/>
                  <a:pt x="2518534" y="1831200"/>
                  <a:pt x="2509276" y="1846183"/>
                </a:cubicBezTo>
                <a:close/>
                <a:moveTo>
                  <a:pt x="981847" y="1859642"/>
                </a:moveTo>
                <a:cubicBezTo>
                  <a:pt x="981551" y="1870119"/>
                  <a:pt x="985476" y="1885121"/>
                  <a:pt x="990552" y="1892980"/>
                </a:cubicBezTo>
                <a:lnTo>
                  <a:pt x="999782" y="1907267"/>
                </a:lnTo>
                <a:lnTo>
                  <a:pt x="999258" y="1892980"/>
                </a:lnTo>
                <a:cubicBezTo>
                  <a:pt x="998972" y="1885121"/>
                  <a:pt x="995058" y="1870119"/>
                  <a:pt x="990552" y="1859642"/>
                </a:cubicBezTo>
                <a:lnTo>
                  <a:pt x="982370" y="1840592"/>
                </a:lnTo>
                <a:lnTo>
                  <a:pt x="981847" y="1859642"/>
                </a:lnTo>
                <a:close/>
                <a:moveTo>
                  <a:pt x="1812617" y="1852012"/>
                </a:moveTo>
                <a:cubicBezTo>
                  <a:pt x="1806369" y="1854270"/>
                  <a:pt x="1803606" y="1862261"/>
                  <a:pt x="1806493" y="1869786"/>
                </a:cubicBezTo>
                <a:cubicBezTo>
                  <a:pt x="1812312" y="1884950"/>
                  <a:pt x="1834248" y="1888150"/>
                  <a:pt x="1842373" y="1875006"/>
                </a:cubicBezTo>
                <a:cubicBezTo>
                  <a:pt x="1849250" y="1863871"/>
                  <a:pt x="1827133" y="1846783"/>
                  <a:pt x="1812617" y="1852012"/>
                </a:cubicBezTo>
                <a:close/>
                <a:moveTo>
                  <a:pt x="2076402" y="1865995"/>
                </a:moveTo>
                <a:cubicBezTo>
                  <a:pt x="2076402" y="1877339"/>
                  <a:pt x="2079384" y="1883645"/>
                  <a:pt x="2083032" y="1880007"/>
                </a:cubicBezTo>
                <a:cubicBezTo>
                  <a:pt x="2093319" y="1869710"/>
                  <a:pt x="2094767" y="1845355"/>
                  <a:pt x="2085089" y="1845355"/>
                </a:cubicBezTo>
                <a:cubicBezTo>
                  <a:pt x="2080308" y="1845355"/>
                  <a:pt x="2076402" y="1854641"/>
                  <a:pt x="2076402" y="1865995"/>
                </a:cubicBezTo>
                <a:close/>
                <a:moveTo>
                  <a:pt x="2290982" y="1865909"/>
                </a:moveTo>
                <a:cubicBezTo>
                  <a:pt x="2300383" y="1896447"/>
                  <a:pt x="2304583" y="1899485"/>
                  <a:pt x="2314889" y="1883178"/>
                </a:cubicBezTo>
                <a:cubicBezTo>
                  <a:pt x="2326691" y="1864500"/>
                  <a:pt x="2321433" y="1850841"/>
                  <a:pt x="2300916" y="1846859"/>
                </a:cubicBezTo>
                <a:lnTo>
                  <a:pt x="2284114" y="1843602"/>
                </a:lnTo>
                <a:lnTo>
                  <a:pt x="2290982" y="1865909"/>
                </a:lnTo>
                <a:close/>
                <a:moveTo>
                  <a:pt x="2475224" y="1862833"/>
                </a:moveTo>
                <a:cubicBezTo>
                  <a:pt x="2467718" y="1874854"/>
                  <a:pt x="2456793" y="1878873"/>
                  <a:pt x="2440248" y="1875711"/>
                </a:cubicBezTo>
                <a:lnTo>
                  <a:pt x="2416188" y="1871110"/>
                </a:lnTo>
                <a:lnTo>
                  <a:pt x="2422503" y="1887588"/>
                </a:lnTo>
                <a:cubicBezTo>
                  <a:pt x="2425980" y="1896647"/>
                  <a:pt x="2428827" y="1908000"/>
                  <a:pt x="2428827" y="1912811"/>
                </a:cubicBezTo>
                <a:cubicBezTo>
                  <a:pt x="2428827" y="1917621"/>
                  <a:pt x="2432714" y="1921555"/>
                  <a:pt x="2437457" y="1921555"/>
                </a:cubicBezTo>
                <a:cubicBezTo>
                  <a:pt x="2442210" y="1921555"/>
                  <a:pt x="2443982" y="1911915"/>
                  <a:pt x="2441401" y="1900123"/>
                </a:cubicBezTo>
                <a:lnTo>
                  <a:pt x="2436705" y="1878692"/>
                </a:lnTo>
                <a:lnTo>
                  <a:pt x="2445858" y="1891617"/>
                </a:lnTo>
                <a:lnTo>
                  <a:pt x="2455021" y="1904543"/>
                </a:lnTo>
                <a:lnTo>
                  <a:pt x="2461632" y="1893837"/>
                </a:lnTo>
                <a:cubicBezTo>
                  <a:pt x="2465270" y="1887960"/>
                  <a:pt x="2472233" y="1885607"/>
                  <a:pt x="2477110" y="1888627"/>
                </a:cubicBezTo>
                <a:cubicBezTo>
                  <a:pt x="2481986" y="1891636"/>
                  <a:pt x="2485977" y="1889312"/>
                  <a:pt x="2485977" y="1883455"/>
                </a:cubicBezTo>
                <a:cubicBezTo>
                  <a:pt x="2485977" y="1877597"/>
                  <a:pt x="2489864" y="1875206"/>
                  <a:pt x="2494617" y="1878139"/>
                </a:cubicBezTo>
                <a:cubicBezTo>
                  <a:pt x="2499360" y="1881083"/>
                  <a:pt x="2501008" y="1874901"/>
                  <a:pt x="2498265" y="1864414"/>
                </a:cubicBezTo>
                <a:cubicBezTo>
                  <a:pt x="2492121" y="1840916"/>
                  <a:pt x="2489044" y="1840697"/>
                  <a:pt x="2475224" y="1862833"/>
                </a:cubicBezTo>
                <a:close/>
                <a:moveTo>
                  <a:pt x="2911897" y="1862709"/>
                </a:moveTo>
                <a:cubicBezTo>
                  <a:pt x="2866292" y="1880492"/>
                  <a:pt x="2871016" y="1898685"/>
                  <a:pt x="2920232" y="1894808"/>
                </a:cubicBezTo>
                <a:cubicBezTo>
                  <a:pt x="2940710" y="1893199"/>
                  <a:pt x="2973543" y="1898609"/>
                  <a:pt x="2993184" y="1906848"/>
                </a:cubicBezTo>
                <a:cubicBezTo>
                  <a:pt x="3012834" y="1915078"/>
                  <a:pt x="3028902" y="1918002"/>
                  <a:pt x="3028902" y="1913344"/>
                </a:cubicBezTo>
                <a:cubicBezTo>
                  <a:pt x="3028902" y="1908696"/>
                  <a:pt x="3016044" y="1902314"/>
                  <a:pt x="3000327" y="1899171"/>
                </a:cubicBezTo>
                <a:cubicBezTo>
                  <a:pt x="2968952" y="1892894"/>
                  <a:pt x="2962151" y="1877311"/>
                  <a:pt x="2988421" y="1871882"/>
                </a:cubicBezTo>
                <a:lnTo>
                  <a:pt x="3005090" y="1868434"/>
                </a:lnTo>
                <a:lnTo>
                  <a:pt x="2976515" y="1858547"/>
                </a:lnTo>
                <a:lnTo>
                  <a:pt x="2947940" y="1848660"/>
                </a:lnTo>
                <a:lnTo>
                  <a:pt x="2911897" y="1862709"/>
                </a:lnTo>
                <a:close/>
                <a:moveTo>
                  <a:pt x="496014" y="1873930"/>
                </a:moveTo>
                <a:cubicBezTo>
                  <a:pt x="509902" y="1903086"/>
                  <a:pt x="514302" y="1908486"/>
                  <a:pt x="514302" y="1896389"/>
                </a:cubicBezTo>
                <a:cubicBezTo>
                  <a:pt x="514302" y="1891275"/>
                  <a:pt x="507635" y="1878778"/>
                  <a:pt x="499491" y="1868605"/>
                </a:cubicBezTo>
                <a:lnTo>
                  <a:pt x="484680" y="1850117"/>
                </a:lnTo>
                <a:lnTo>
                  <a:pt x="496014" y="1873930"/>
                </a:lnTo>
                <a:close/>
                <a:moveTo>
                  <a:pt x="790527" y="1873930"/>
                </a:moveTo>
                <a:cubicBezTo>
                  <a:pt x="796138" y="1884407"/>
                  <a:pt x="802862" y="1892980"/>
                  <a:pt x="805482" y="1892980"/>
                </a:cubicBezTo>
                <a:cubicBezTo>
                  <a:pt x="808101" y="1892980"/>
                  <a:pt x="805663" y="1884407"/>
                  <a:pt x="800052" y="1873930"/>
                </a:cubicBezTo>
                <a:cubicBezTo>
                  <a:pt x="794442" y="1863452"/>
                  <a:pt x="787718" y="1854880"/>
                  <a:pt x="785098" y="1854880"/>
                </a:cubicBezTo>
                <a:cubicBezTo>
                  <a:pt x="782479" y="1854880"/>
                  <a:pt x="784917" y="1863452"/>
                  <a:pt x="790527" y="1873930"/>
                </a:cubicBezTo>
                <a:close/>
                <a:moveTo>
                  <a:pt x="1216276" y="1860928"/>
                </a:moveTo>
                <a:cubicBezTo>
                  <a:pt x="1207351" y="1869862"/>
                  <a:pt x="1207761" y="1912068"/>
                  <a:pt x="1216771" y="1911887"/>
                </a:cubicBezTo>
                <a:cubicBezTo>
                  <a:pt x="1220695" y="1911801"/>
                  <a:pt x="1228906" y="1908562"/>
                  <a:pt x="1235012" y="1904676"/>
                </a:cubicBezTo>
                <a:lnTo>
                  <a:pt x="1246118" y="1897618"/>
                </a:lnTo>
                <a:lnTo>
                  <a:pt x="1234516" y="1875949"/>
                </a:lnTo>
                <a:cubicBezTo>
                  <a:pt x="1228144" y="1864033"/>
                  <a:pt x="1219933" y="1857270"/>
                  <a:pt x="1216276" y="1860928"/>
                </a:cubicBezTo>
                <a:close/>
                <a:moveTo>
                  <a:pt x="2010023" y="1859642"/>
                </a:moveTo>
                <a:cubicBezTo>
                  <a:pt x="2010023" y="1864881"/>
                  <a:pt x="2014176" y="1875596"/>
                  <a:pt x="2019252" y="1883455"/>
                </a:cubicBezTo>
                <a:cubicBezTo>
                  <a:pt x="2024329" y="1891313"/>
                  <a:pt x="2028482" y="1893456"/>
                  <a:pt x="2028482" y="1888217"/>
                </a:cubicBezTo>
                <a:cubicBezTo>
                  <a:pt x="2028482" y="1882978"/>
                  <a:pt x="2024329" y="1872263"/>
                  <a:pt x="2019252" y="1864405"/>
                </a:cubicBezTo>
                <a:cubicBezTo>
                  <a:pt x="2014176" y="1856546"/>
                  <a:pt x="2010023" y="1854403"/>
                  <a:pt x="2010023" y="1859642"/>
                </a:cubicBezTo>
                <a:close/>
                <a:moveTo>
                  <a:pt x="2036045" y="1875854"/>
                </a:moveTo>
                <a:cubicBezTo>
                  <a:pt x="2042055" y="1898847"/>
                  <a:pt x="2066877" y="1897780"/>
                  <a:pt x="2066877" y="1874520"/>
                </a:cubicBezTo>
                <a:cubicBezTo>
                  <a:pt x="2066877" y="1862423"/>
                  <a:pt x="2060800" y="1856518"/>
                  <a:pt x="2049218" y="1857394"/>
                </a:cubicBezTo>
                <a:cubicBezTo>
                  <a:pt x="2037178" y="1858299"/>
                  <a:pt x="2032987" y="1864176"/>
                  <a:pt x="2036045" y="1875854"/>
                </a:cubicBezTo>
                <a:close/>
                <a:moveTo>
                  <a:pt x="2300240" y="1864405"/>
                </a:moveTo>
                <a:cubicBezTo>
                  <a:pt x="2303479" y="1869643"/>
                  <a:pt x="2308012" y="1873930"/>
                  <a:pt x="2310327" y="1873930"/>
                </a:cubicBezTo>
                <a:cubicBezTo>
                  <a:pt x="2312642" y="1873930"/>
                  <a:pt x="2314527" y="1869643"/>
                  <a:pt x="2314527" y="1864405"/>
                </a:cubicBezTo>
                <a:cubicBezTo>
                  <a:pt x="2314527" y="1859166"/>
                  <a:pt x="2309984" y="1854880"/>
                  <a:pt x="2304441" y="1854880"/>
                </a:cubicBezTo>
                <a:cubicBezTo>
                  <a:pt x="2298897" y="1854880"/>
                  <a:pt x="2297001" y="1859166"/>
                  <a:pt x="2300240" y="1864405"/>
                </a:cubicBezTo>
                <a:close/>
                <a:moveTo>
                  <a:pt x="2228936" y="1873844"/>
                </a:moveTo>
                <a:cubicBezTo>
                  <a:pt x="2221506" y="1878435"/>
                  <a:pt x="2211543" y="1879797"/>
                  <a:pt x="2206809" y="1876873"/>
                </a:cubicBezTo>
                <a:cubicBezTo>
                  <a:pt x="2201990" y="1873891"/>
                  <a:pt x="2201018" y="1880483"/>
                  <a:pt x="2204609" y="1891789"/>
                </a:cubicBezTo>
                <a:cubicBezTo>
                  <a:pt x="2213181" y="1918792"/>
                  <a:pt x="2201932" y="1917802"/>
                  <a:pt x="2190998" y="1890598"/>
                </a:cubicBezTo>
                <a:cubicBezTo>
                  <a:pt x="2186188" y="1878625"/>
                  <a:pt x="2182187" y="1875473"/>
                  <a:pt x="2181930" y="1883455"/>
                </a:cubicBezTo>
                <a:cubicBezTo>
                  <a:pt x="2181673" y="1891313"/>
                  <a:pt x="2185007" y="1903324"/>
                  <a:pt x="2189331" y="1910134"/>
                </a:cubicBezTo>
                <a:lnTo>
                  <a:pt x="2197189" y="1922526"/>
                </a:lnTo>
                <a:lnTo>
                  <a:pt x="2222221" y="1911125"/>
                </a:lnTo>
                <a:cubicBezTo>
                  <a:pt x="2235994" y="1904848"/>
                  <a:pt x="2244995" y="1896056"/>
                  <a:pt x="2242233" y="1891589"/>
                </a:cubicBezTo>
                <a:cubicBezTo>
                  <a:pt x="2239461" y="1887112"/>
                  <a:pt x="2241385" y="1883455"/>
                  <a:pt x="2246500" y="1883455"/>
                </a:cubicBezTo>
                <a:cubicBezTo>
                  <a:pt x="2251605" y="1883455"/>
                  <a:pt x="2257949" y="1888817"/>
                  <a:pt x="2260597" y="1895361"/>
                </a:cubicBezTo>
                <a:cubicBezTo>
                  <a:pt x="2263616" y="1902838"/>
                  <a:pt x="2265674" y="1903276"/>
                  <a:pt x="2266150" y="1896523"/>
                </a:cubicBezTo>
                <a:cubicBezTo>
                  <a:pt x="2267379" y="1878949"/>
                  <a:pt x="2243862" y="1864624"/>
                  <a:pt x="2228936" y="1873844"/>
                </a:cubicBezTo>
                <a:close/>
                <a:moveTo>
                  <a:pt x="2832983" y="1877092"/>
                </a:moveTo>
                <a:cubicBezTo>
                  <a:pt x="2835964" y="1886683"/>
                  <a:pt x="2838402" y="1898475"/>
                  <a:pt x="2838402" y="1903286"/>
                </a:cubicBezTo>
                <a:cubicBezTo>
                  <a:pt x="2838402" y="1908096"/>
                  <a:pt x="2846975" y="1912030"/>
                  <a:pt x="2857452" y="1912030"/>
                </a:cubicBezTo>
                <a:cubicBezTo>
                  <a:pt x="2878493" y="1912030"/>
                  <a:pt x="2880865" y="1904933"/>
                  <a:pt x="2866977" y="1883455"/>
                </a:cubicBezTo>
                <a:lnTo>
                  <a:pt x="2857748" y="1869167"/>
                </a:lnTo>
                <a:lnTo>
                  <a:pt x="2857262" y="1888217"/>
                </a:lnTo>
                <a:lnTo>
                  <a:pt x="2856776" y="1907267"/>
                </a:lnTo>
                <a:lnTo>
                  <a:pt x="2842165" y="1883455"/>
                </a:lnTo>
                <a:cubicBezTo>
                  <a:pt x="2834135" y="1870358"/>
                  <a:pt x="2830002" y="1867491"/>
                  <a:pt x="2832983" y="1877092"/>
                </a:cubicBezTo>
                <a:close/>
                <a:moveTo>
                  <a:pt x="2933652" y="1873930"/>
                </a:moveTo>
                <a:cubicBezTo>
                  <a:pt x="2933652" y="1879168"/>
                  <a:pt x="2937939" y="1883455"/>
                  <a:pt x="2943177" y="1883455"/>
                </a:cubicBezTo>
                <a:cubicBezTo>
                  <a:pt x="2948416" y="1883455"/>
                  <a:pt x="2952702" y="1879168"/>
                  <a:pt x="2952702" y="1873930"/>
                </a:cubicBezTo>
                <a:cubicBezTo>
                  <a:pt x="2952702" y="1868691"/>
                  <a:pt x="2948416" y="1864405"/>
                  <a:pt x="2943177" y="1864405"/>
                </a:cubicBezTo>
                <a:cubicBezTo>
                  <a:pt x="2937939" y="1864405"/>
                  <a:pt x="2933652" y="1868691"/>
                  <a:pt x="2933652" y="1873930"/>
                </a:cubicBezTo>
                <a:close/>
                <a:moveTo>
                  <a:pt x="585740" y="1940605"/>
                </a:moveTo>
                <a:cubicBezTo>
                  <a:pt x="604209" y="1977276"/>
                  <a:pt x="621459" y="2007280"/>
                  <a:pt x="624078" y="2007280"/>
                </a:cubicBezTo>
                <a:cubicBezTo>
                  <a:pt x="626697" y="2007280"/>
                  <a:pt x="613734" y="1977276"/>
                  <a:pt x="595265" y="1940605"/>
                </a:cubicBezTo>
                <a:cubicBezTo>
                  <a:pt x="576796" y="1903933"/>
                  <a:pt x="559546" y="1873930"/>
                  <a:pt x="556927" y="1873930"/>
                </a:cubicBezTo>
                <a:cubicBezTo>
                  <a:pt x="554307" y="1873930"/>
                  <a:pt x="567271" y="1903933"/>
                  <a:pt x="585740" y="1940605"/>
                </a:cubicBezTo>
                <a:close/>
                <a:moveTo>
                  <a:pt x="953348" y="1887141"/>
                </a:moveTo>
                <a:lnTo>
                  <a:pt x="942004" y="1900809"/>
                </a:lnTo>
                <a:lnTo>
                  <a:pt x="953462" y="1907886"/>
                </a:lnTo>
                <a:cubicBezTo>
                  <a:pt x="960396" y="1912182"/>
                  <a:pt x="962435" y="1910953"/>
                  <a:pt x="958625" y="1904790"/>
                </a:cubicBezTo>
                <a:cubicBezTo>
                  <a:pt x="955167" y="1899190"/>
                  <a:pt x="957720" y="1892684"/>
                  <a:pt x="964301" y="1890332"/>
                </a:cubicBezTo>
                <a:cubicBezTo>
                  <a:pt x="970883" y="1887988"/>
                  <a:pt x="973665" y="1883226"/>
                  <a:pt x="970483" y="1879768"/>
                </a:cubicBezTo>
                <a:cubicBezTo>
                  <a:pt x="967292" y="1876301"/>
                  <a:pt x="959587" y="1879616"/>
                  <a:pt x="953348" y="1887141"/>
                </a:cubicBezTo>
                <a:close/>
                <a:moveTo>
                  <a:pt x="1144705" y="1897780"/>
                </a:moveTo>
                <a:cubicBezTo>
                  <a:pt x="1150677" y="1910906"/>
                  <a:pt x="1157411" y="1919792"/>
                  <a:pt x="1159659" y="1917554"/>
                </a:cubicBezTo>
                <a:cubicBezTo>
                  <a:pt x="1166384" y="1910820"/>
                  <a:pt x="1151887" y="1873930"/>
                  <a:pt x="1142514" y="1873930"/>
                </a:cubicBezTo>
                <a:cubicBezTo>
                  <a:pt x="1137742" y="1873930"/>
                  <a:pt x="1138723" y="1884664"/>
                  <a:pt x="1144705" y="1897780"/>
                </a:cubicBezTo>
                <a:close/>
                <a:moveTo>
                  <a:pt x="1167956" y="1881530"/>
                </a:moveTo>
                <a:cubicBezTo>
                  <a:pt x="1165374" y="1885712"/>
                  <a:pt x="1167670" y="1895351"/>
                  <a:pt x="1173051" y="1902962"/>
                </a:cubicBezTo>
                <a:lnTo>
                  <a:pt x="1182853" y="1916792"/>
                </a:lnTo>
                <a:lnTo>
                  <a:pt x="1177490" y="1900123"/>
                </a:lnTo>
                <a:cubicBezTo>
                  <a:pt x="1171432" y="1881302"/>
                  <a:pt x="1186367" y="1876939"/>
                  <a:pt x="1193797" y="1895361"/>
                </a:cubicBezTo>
                <a:cubicBezTo>
                  <a:pt x="1196664" y="1902476"/>
                  <a:pt x="1198902" y="1900552"/>
                  <a:pt x="1199350" y="1890598"/>
                </a:cubicBezTo>
                <a:cubicBezTo>
                  <a:pt x="1200102" y="1873930"/>
                  <a:pt x="1176814" y="1867195"/>
                  <a:pt x="1167956" y="1881530"/>
                </a:cubicBezTo>
                <a:close/>
                <a:moveTo>
                  <a:pt x="1219905" y="1889008"/>
                </a:moveTo>
                <a:cubicBezTo>
                  <a:pt x="1220362" y="1900104"/>
                  <a:pt x="1222619" y="1902362"/>
                  <a:pt x="1225658" y="1894770"/>
                </a:cubicBezTo>
                <a:cubicBezTo>
                  <a:pt x="1228411" y="1887893"/>
                  <a:pt x="1228068" y="1879673"/>
                  <a:pt x="1224906" y="1876511"/>
                </a:cubicBezTo>
                <a:cubicBezTo>
                  <a:pt x="1221743" y="1873349"/>
                  <a:pt x="1219495" y="1878968"/>
                  <a:pt x="1219905" y="1889008"/>
                </a:cubicBezTo>
                <a:close/>
                <a:moveTo>
                  <a:pt x="1438227" y="1882893"/>
                </a:moveTo>
                <a:cubicBezTo>
                  <a:pt x="1438227" y="1887827"/>
                  <a:pt x="1442514" y="1894503"/>
                  <a:pt x="1447752" y="1897742"/>
                </a:cubicBezTo>
                <a:cubicBezTo>
                  <a:pt x="1452991" y="1900981"/>
                  <a:pt x="1457277" y="1896942"/>
                  <a:pt x="1457277" y="1888779"/>
                </a:cubicBezTo>
                <a:cubicBezTo>
                  <a:pt x="1457277" y="1880616"/>
                  <a:pt x="1452991" y="1873930"/>
                  <a:pt x="1447752" y="1873930"/>
                </a:cubicBezTo>
                <a:cubicBezTo>
                  <a:pt x="1442514" y="1873930"/>
                  <a:pt x="1438227" y="1877959"/>
                  <a:pt x="1438227" y="1882893"/>
                </a:cubicBezTo>
                <a:close/>
                <a:moveTo>
                  <a:pt x="1714452" y="1892980"/>
                </a:moveTo>
                <a:cubicBezTo>
                  <a:pt x="1714452" y="1903562"/>
                  <a:pt x="1720806" y="1912030"/>
                  <a:pt x="1728740" y="1912030"/>
                </a:cubicBezTo>
                <a:cubicBezTo>
                  <a:pt x="1736674" y="1912030"/>
                  <a:pt x="1743027" y="1903562"/>
                  <a:pt x="1743027" y="1892980"/>
                </a:cubicBezTo>
                <a:cubicBezTo>
                  <a:pt x="1743027" y="1882397"/>
                  <a:pt x="1736674" y="1873930"/>
                  <a:pt x="1728740" y="1873930"/>
                </a:cubicBezTo>
                <a:cubicBezTo>
                  <a:pt x="1720806" y="1873930"/>
                  <a:pt x="1714452" y="1882397"/>
                  <a:pt x="1714452" y="1892980"/>
                </a:cubicBezTo>
                <a:close/>
                <a:moveTo>
                  <a:pt x="1114682" y="1889446"/>
                </a:moveTo>
                <a:cubicBezTo>
                  <a:pt x="1114511" y="1895351"/>
                  <a:pt x="1101804" y="1905400"/>
                  <a:pt x="1086441" y="1911763"/>
                </a:cubicBezTo>
                <a:cubicBezTo>
                  <a:pt x="1066924" y="1919850"/>
                  <a:pt x="1060256" y="1927879"/>
                  <a:pt x="1064295" y="1938414"/>
                </a:cubicBezTo>
                <a:lnTo>
                  <a:pt x="1070086" y="1953501"/>
                </a:lnTo>
                <a:lnTo>
                  <a:pt x="1076297" y="1935775"/>
                </a:lnTo>
                <a:cubicBezTo>
                  <a:pt x="1080583" y="1923564"/>
                  <a:pt x="1084678" y="1921564"/>
                  <a:pt x="1089489" y="1929327"/>
                </a:cubicBezTo>
                <a:cubicBezTo>
                  <a:pt x="1100757" y="1947567"/>
                  <a:pt x="1114292" y="1942281"/>
                  <a:pt x="1115482" y="1919173"/>
                </a:cubicBezTo>
                <a:lnTo>
                  <a:pt x="1116587" y="1897742"/>
                </a:lnTo>
                <a:lnTo>
                  <a:pt x="1120940" y="1914411"/>
                </a:lnTo>
                <a:cubicBezTo>
                  <a:pt x="1125265" y="1930946"/>
                  <a:pt x="1142952" y="1938157"/>
                  <a:pt x="1142952" y="1923374"/>
                </a:cubicBezTo>
                <a:cubicBezTo>
                  <a:pt x="1142952" y="1911077"/>
                  <a:pt x="1115016" y="1877540"/>
                  <a:pt x="1114682" y="1889446"/>
                </a:cubicBezTo>
                <a:close/>
                <a:moveTo>
                  <a:pt x="1352788" y="1892980"/>
                </a:moveTo>
                <a:cubicBezTo>
                  <a:pt x="1352798" y="1909401"/>
                  <a:pt x="1368704" y="1937499"/>
                  <a:pt x="1374200" y="1930803"/>
                </a:cubicBezTo>
                <a:cubicBezTo>
                  <a:pt x="1376229" y="1928336"/>
                  <a:pt x="1372238" y="1915601"/>
                  <a:pt x="1365333" y="1902505"/>
                </a:cubicBezTo>
                <a:cubicBezTo>
                  <a:pt x="1358417" y="1889379"/>
                  <a:pt x="1352788" y="1885102"/>
                  <a:pt x="1352788" y="1892980"/>
                </a:cubicBezTo>
                <a:close/>
                <a:moveTo>
                  <a:pt x="1381077" y="1897180"/>
                </a:moveTo>
                <a:cubicBezTo>
                  <a:pt x="1381077" y="1918392"/>
                  <a:pt x="1395994" y="1922612"/>
                  <a:pt x="1397556" y="1901847"/>
                </a:cubicBezTo>
                <a:cubicBezTo>
                  <a:pt x="1398318" y="1891732"/>
                  <a:pt x="1394927" y="1883455"/>
                  <a:pt x="1390012" y="1883455"/>
                </a:cubicBezTo>
                <a:cubicBezTo>
                  <a:pt x="1385097" y="1883455"/>
                  <a:pt x="1381077" y="1889627"/>
                  <a:pt x="1381077" y="1897180"/>
                </a:cubicBezTo>
                <a:close/>
                <a:moveTo>
                  <a:pt x="1414653" y="1892598"/>
                </a:moveTo>
                <a:cubicBezTo>
                  <a:pt x="1406576" y="1905667"/>
                  <a:pt x="1413729" y="1915478"/>
                  <a:pt x="1427798" y="1910639"/>
                </a:cubicBezTo>
                <a:cubicBezTo>
                  <a:pt x="1433570" y="1908658"/>
                  <a:pt x="1434303" y="1901933"/>
                  <a:pt x="1429588" y="1894342"/>
                </a:cubicBezTo>
                <a:lnTo>
                  <a:pt x="1421559" y="1881416"/>
                </a:lnTo>
                <a:lnTo>
                  <a:pt x="1414653" y="1892598"/>
                </a:lnTo>
                <a:close/>
                <a:moveTo>
                  <a:pt x="1676352" y="1902505"/>
                </a:moveTo>
                <a:cubicBezTo>
                  <a:pt x="1676352" y="1913087"/>
                  <a:pt x="1682706" y="1921555"/>
                  <a:pt x="1690640" y="1921555"/>
                </a:cubicBezTo>
                <a:cubicBezTo>
                  <a:pt x="1698498" y="1921555"/>
                  <a:pt x="1704927" y="1917011"/>
                  <a:pt x="1704927" y="1911468"/>
                </a:cubicBezTo>
                <a:cubicBezTo>
                  <a:pt x="1704927" y="1905924"/>
                  <a:pt x="1700641" y="1904028"/>
                  <a:pt x="1695402" y="1907267"/>
                </a:cubicBezTo>
                <a:cubicBezTo>
                  <a:pt x="1690164" y="1910506"/>
                  <a:pt x="1685877" y="1908972"/>
                  <a:pt x="1685877" y="1903857"/>
                </a:cubicBezTo>
                <a:cubicBezTo>
                  <a:pt x="1685877" y="1898752"/>
                  <a:pt x="1691240" y="1892408"/>
                  <a:pt x="1697784" y="1889760"/>
                </a:cubicBezTo>
                <a:cubicBezTo>
                  <a:pt x="1704899" y="1886893"/>
                  <a:pt x="1702975" y="1884655"/>
                  <a:pt x="1693021" y="1884207"/>
                </a:cubicBezTo>
                <a:cubicBezTo>
                  <a:pt x="1682448" y="1883731"/>
                  <a:pt x="1676352" y="1890427"/>
                  <a:pt x="1676352" y="1902505"/>
                </a:cubicBezTo>
                <a:close/>
                <a:moveTo>
                  <a:pt x="1756924" y="1893618"/>
                </a:moveTo>
                <a:cubicBezTo>
                  <a:pt x="1753467" y="1899199"/>
                  <a:pt x="1752933" y="1906057"/>
                  <a:pt x="1755724" y="1908858"/>
                </a:cubicBezTo>
                <a:cubicBezTo>
                  <a:pt x="1762554" y="1915678"/>
                  <a:pt x="1781127" y="1903657"/>
                  <a:pt x="1781127" y="1892418"/>
                </a:cubicBezTo>
                <a:cubicBezTo>
                  <a:pt x="1781127" y="1880245"/>
                  <a:pt x="1764687" y="1881054"/>
                  <a:pt x="1756924" y="1893618"/>
                </a:cubicBezTo>
                <a:close/>
                <a:moveTo>
                  <a:pt x="1579550" y="1909105"/>
                </a:moveTo>
                <a:cubicBezTo>
                  <a:pt x="1564786" y="1926031"/>
                  <a:pt x="1565634" y="1950130"/>
                  <a:pt x="1581007" y="1950130"/>
                </a:cubicBezTo>
                <a:cubicBezTo>
                  <a:pt x="1585312" y="1950130"/>
                  <a:pt x="1586427" y="1940890"/>
                  <a:pt x="1583474" y="1929594"/>
                </a:cubicBezTo>
                <a:cubicBezTo>
                  <a:pt x="1579788" y="1915516"/>
                  <a:pt x="1581569" y="1911191"/>
                  <a:pt x="1589123" y="1915868"/>
                </a:cubicBezTo>
                <a:cubicBezTo>
                  <a:pt x="1595190" y="1919611"/>
                  <a:pt x="1600495" y="1929927"/>
                  <a:pt x="1600905" y="1938785"/>
                </a:cubicBezTo>
                <a:cubicBezTo>
                  <a:pt x="1601315" y="1947644"/>
                  <a:pt x="1603581" y="1950234"/>
                  <a:pt x="1605944" y="1944548"/>
                </a:cubicBezTo>
                <a:cubicBezTo>
                  <a:pt x="1608296" y="1938861"/>
                  <a:pt x="1606696" y="1924688"/>
                  <a:pt x="1602391" y="1913049"/>
                </a:cubicBezTo>
                <a:lnTo>
                  <a:pt x="1594571" y="1891894"/>
                </a:lnTo>
                <a:lnTo>
                  <a:pt x="1579550" y="1909105"/>
                </a:lnTo>
                <a:close/>
                <a:moveTo>
                  <a:pt x="1642148" y="1906086"/>
                </a:moveTo>
                <a:cubicBezTo>
                  <a:pt x="1634081" y="1927117"/>
                  <a:pt x="1644815" y="1937852"/>
                  <a:pt x="1659369" y="1923298"/>
                </a:cubicBezTo>
                <a:lnTo>
                  <a:pt x="1670637" y="1912030"/>
                </a:lnTo>
                <a:lnTo>
                  <a:pt x="1659522" y="1900914"/>
                </a:lnTo>
                <a:lnTo>
                  <a:pt x="1648406" y="1889798"/>
                </a:lnTo>
                <a:lnTo>
                  <a:pt x="1642148" y="1906086"/>
                </a:lnTo>
                <a:close/>
                <a:moveTo>
                  <a:pt x="2128028" y="1899123"/>
                </a:moveTo>
                <a:cubicBezTo>
                  <a:pt x="2132733" y="1908601"/>
                  <a:pt x="2113874" y="1923002"/>
                  <a:pt x="2093481" y="1925498"/>
                </a:cubicBezTo>
                <a:cubicBezTo>
                  <a:pt x="2089776" y="1925946"/>
                  <a:pt x="2080127" y="1934890"/>
                  <a:pt x="2072030" y="1945367"/>
                </a:cubicBezTo>
                <a:lnTo>
                  <a:pt x="2057305" y="1964417"/>
                </a:lnTo>
                <a:lnTo>
                  <a:pt x="2063496" y="1945367"/>
                </a:lnTo>
                <a:lnTo>
                  <a:pt x="2069678" y="1926317"/>
                </a:lnTo>
                <a:lnTo>
                  <a:pt x="2057486" y="1937585"/>
                </a:lnTo>
                <a:cubicBezTo>
                  <a:pt x="2041512" y="1952339"/>
                  <a:pt x="2052828" y="1984619"/>
                  <a:pt x="2069373" y="1971494"/>
                </a:cubicBezTo>
                <a:cubicBezTo>
                  <a:pt x="2075860" y="1966351"/>
                  <a:pt x="2097243" y="1956959"/>
                  <a:pt x="2116884" y="1950634"/>
                </a:cubicBezTo>
                <a:cubicBezTo>
                  <a:pt x="2156860" y="1937756"/>
                  <a:pt x="2159041" y="1933137"/>
                  <a:pt x="2137610" y="1906705"/>
                </a:cubicBezTo>
                <a:cubicBezTo>
                  <a:pt x="2129361" y="1896542"/>
                  <a:pt x="2125047" y="1893122"/>
                  <a:pt x="2128028" y="1899123"/>
                </a:cubicBezTo>
                <a:close/>
                <a:moveTo>
                  <a:pt x="2350665" y="1908591"/>
                </a:moveTo>
                <a:cubicBezTo>
                  <a:pt x="2334444" y="1917154"/>
                  <a:pt x="2326881" y="1927365"/>
                  <a:pt x="2330253" y="1936156"/>
                </a:cubicBezTo>
                <a:cubicBezTo>
                  <a:pt x="2337302" y="1954521"/>
                  <a:pt x="2351751" y="1953959"/>
                  <a:pt x="2359019" y="1935042"/>
                </a:cubicBezTo>
                <a:lnTo>
                  <a:pt x="2364800" y="1919954"/>
                </a:lnTo>
                <a:lnTo>
                  <a:pt x="2372859" y="1932661"/>
                </a:lnTo>
                <a:cubicBezTo>
                  <a:pt x="2378383" y="1941376"/>
                  <a:pt x="2380955" y="1937147"/>
                  <a:pt x="2381060" y="1919173"/>
                </a:cubicBezTo>
                <a:cubicBezTo>
                  <a:pt x="2381136" y="1904771"/>
                  <a:pt x="2380126" y="1893437"/>
                  <a:pt x="2378821" y="1893989"/>
                </a:cubicBezTo>
                <a:cubicBezTo>
                  <a:pt x="2377516" y="1894542"/>
                  <a:pt x="2364838" y="1901114"/>
                  <a:pt x="2350665" y="1908591"/>
                </a:cubicBezTo>
                <a:close/>
                <a:moveTo>
                  <a:pt x="1888446" y="1912782"/>
                </a:moveTo>
                <a:cubicBezTo>
                  <a:pt x="1874587" y="1918021"/>
                  <a:pt x="1869129" y="1925936"/>
                  <a:pt x="1872796" y="1935480"/>
                </a:cubicBezTo>
                <a:cubicBezTo>
                  <a:pt x="1875882" y="1943538"/>
                  <a:pt x="1880559" y="1950130"/>
                  <a:pt x="1883178" y="1950130"/>
                </a:cubicBezTo>
                <a:cubicBezTo>
                  <a:pt x="1885798" y="1950130"/>
                  <a:pt x="1885474" y="1943700"/>
                  <a:pt x="1882454" y="1935842"/>
                </a:cubicBezTo>
                <a:cubicBezTo>
                  <a:pt x="1879445" y="1927984"/>
                  <a:pt x="1881130" y="1921555"/>
                  <a:pt x="1886198" y="1921555"/>
                </a:cubicBezTo>
                <a:cubicBezTo>
                  <a:pt x="1891275" y="1921555"/>
                  <a:pt x="1895494" y="1926917"/>
                  <a:pt x="1895570" y="1933461"/>
                </a:cubicBezTo>
                <a:lnTo>
                  <a:pt x="1895723" y="1945367"/>
                </a:lnTo>
                <a:lnTo>
                  <a:pt x="1903943" y="1932384"/>
                </a:lnTo>
                <a:lnTo>
                  <a:pt x="1912172" y="1919402"/>
                </a:lnTo>
                <a:lnTo>
                  <a:pt x="1917335" y="1932384"/>
                </a:lnTo>
                <a:lnTo>
                  <a:pt x="1922498" y="1945367"/>
                </a:lnTo>
                <a:lnTo>
                  <a:pt x="1923250" y="1929260"/>
                </a:lnTo>
                <a:cubicBezTo>
                  <a:pt x="1924250" y="1907820"/>
                  <a:pt x="1914182" y="1903057"/>
                  <a:pt x="1888446" y="1912782"/>
                </a:cubicBezTo>
                <a:close/>
                <a:moveTo>
                  <a:pt x="2745534" y="1916706"/>
                </a:moveTo>
                <a:cubicBezTo>
                  <a:pt x="2728503" y="1924107"/>
                  <a:pt x="2714577" y="1933918"/>
                  <a:pt x="2714577" y="1938519"/>
                </a:cubicBezTo>
                <a:cubicBezTo>
                  <a:pt x="2714577" y="1943119"/>
                  <a:pt x="2704938" y="1946539"/>
                  <a:pt x="2693146" y="1946120"/>
                </a:cubicBezTo>
                <a:lnTo>
                  <a:pt x="2671715" y="1945367"/>
                </a:lnTo>
                <a:lnTo>
                  <a:pt x="2670153" y="1969180"/>
                </a:lnTo>
                <a:lnTo>
                  <a:pt x="2668591" y="1992992"/>
                </a:lnTo>
                <a:lnTo>
                  <a:pt x="2673201" y="1971561"/>
                </a:lnTo>
                <a:cubicBezTo>
                  <a:pt x="2675734" y="1959769"/>
                  <a:pt x="2681659" y="1950130"/>
                  <a:pt x="2686364" y="1950130"/>
                </a:cubicBezTo>
                <a:cubicBezTo>
                  <a:pt x="2691079" y="1950130"/>
                  <a:pt x="2693623" y="1955492"/>
                  <a:pt x="2692032" y="1962036"/>
                </a:cubicBezTo>
                <a:cubicBezTo>
                  <a:pt x="2690432" y="1968589"/>
                  <a:pt x="2690841" y="1970970"/>
                  <a:pt x="2692946" y="1967332"/>
                </a:cubicBezTo>
                <a:cubicBezTo>
                  <a:pt x="2695042" y="1963703"/>
                  <a:pt x="2702871" y="1963074"/>
                  <a:pt x="2710348" y="1965941"/>
                </a:cubicBezTo>
                <a:cubicBezTo>
                  <a:pt x="2717826" y="1968808"/>
                  <a:pt x="2726474" y="1964550"/>
                  <a:pt x="2729570" y="1956483"/>
                </a:cubicBezTo>
                <a:cubicBezTo>
                  <a:pt x="2732666" y="1948415"/>
                  <a:pt x="2741324" y="1944157"/>
                  <a:pt x="2748810" y="1947024"/>
                </a:cubicBezTo>
                <a:cubicBezTo>
                  <a:pt x="2758297" y="1950672"/>
                  <a:pt x="2760631" y="1947605"/>
                  <a:pt x="2756525" y="1936899"/>
                </a:cubicBezTo>
                <a:cubicBezTo>
                  <a:pt x="2753287" y="1928460"/>
                  <a:pt x="2755383" y="1921555"/>
                  <a:pt x="2761183" y="1921555"/>
                </a:cubicBezTo>
                <a:cubicBezTo>
                  <a:pt x="2766984" y="1921555"/>
                  <a:pt x="2771794" y="1926917"/>
                  <a:pt x="2771870" y="1933461"/>
                </a:cubicBezTo>
                <a:cubicBezTo>
                  <a:pt x="2771975" y="1941395"/>
                  <a:pt x="2775099" y="1940605"/>
                  <a:pt x="2781252" y="1931080"/>
                </a:cubicBezTo>
                <a:lnTo>
                  <a:pt x="2790482" y="1916792"/>
                </a:lnTo>
                <a:lnTo>
                  <a:pt x="2790635" y="1930289"/>
                </a:lnTo>
                <a:cubicBezTo>
                  <a:pt x="2790711" y="1937709"/>
                  <a:pt x="2793025" y="1941538"/>
                  <a:pt x="2795769" y="1938795"/>
                </a:cubicBezTo>
                <a:cubicBezTo>
                  <a:pt x="2801988" y="1932565"/>
                  <a:pt x="2790939" y="1902371"/>
                  <a:pt x="2782615" y="1902876"/>
                </a:cubicBezTo>
                <a:cubicBezTo>
                  <a:pt x="2779243" y="1903086"/>
                  <a:pt x="2762564" y="1909305"/>
                  <a:pt x="2745534" y="1916706"/>
                </a:cubicBezTo>
                <a:close/>
                <a:moveTo>
                  <a:pt x="528590" y="1940605"/>
                </a:moveTo>
                <a:cubicBezTo>
                  <a:pt x="536715" y="1956321"/>
                  <a:pt x="545506" y="1969180"/>
                  <a:pt x="548126" y="1969180"/>
                </a:cubicBezTo>
                <a:cubicBezTo>
                  <a:pt x="550745" y="1969180"/>
                  <a:pt x="546240" y="1956321"/>
                  <a:pt x="538115" y="1940605"/>
                </a:cubicBezTo>
                <a:cubicBezTo>
                  <a:pt x="529990" y="1924888"/>
                  <a:pt x="521199" y="1912030"/>
                  <a:pt x="518579" y="1912030"/>
                </a:cubicBezTo>
                <a:cubicBezTo>
                  <a:pt x="515960" y="1912030"/>
                  <a:pt x="520465" y="1924888"/>
                  <a:pt x="528590" y="1940605"/>
                </a:cubicBezTo>
                <a:close/>
                <a:moveTo>
                  <a:pt x="1314402" y="1926317"/>
                </a:moveTo>
                <a:cubicBezTo>
                  <a:pt x="1314402" y="1936128"/>
                  <a:pt x="1320641" y="1940795"/>
                  <a:pt x="1331071" y="1938795"/>
                </a:cubicBezTo>
                <a:cubicBezTo>
                  <a:pt x="1351150" y="1934928"/>
                  <a:pt x="1349883" y="1918021"/>
                  <a:pt x="1329195" y="1913715"/>
                </a:cubicBezTo>
                <a:cubicBezTo>
                  <a:pt x="1320565" y="1911915"/>
                  <a:pt x="1314402" y="1917163"/>
                  <a:pt x="1314402" y="1926317"/>
                </a:cubicBezTo>
                <a:close/>
                <a:moveTo>
                  <a:pt x="1847802" y="1921555"/>
                </a:moveTo>
                <a:cubicBezTo>
                  <a:pt x="1847802" y="1926793"/>
                  <a:pt x="1841068" y="1931080"/>
                  <a:pt x="1832839" y="1931080"/>
                </a:cubicBezTo>
                <a:cubicBezTo>
                  <a:pt x="1824600" y="1931080"/>
                  <a:pt x="1810674" y="1938271"/>
                  <a:pt x="1801882" y="1947072"/>
                </a:cubicBezTo>
                <a:lnTo>
                  <a:pt x="1785890" y="1963055"/>
                </a:lnTo>
                <a:lnTo>
                  <a:pt x="1782813" y="1947072"/>
                </a:lnTo>
                <a:cubicBezTo>
                  <a:pt x="1781118" y="1938271"/>
                  <a:pt x="1775612" y="1931080"/>
                  <a:pt x="1770564" y="1931080"/>
                </a:cubicBezTo>
                <a:cubicBezTo>
                  <a:pt x="1765049" y="1931080"/>
                  <a:pt x="1765459" y="1938652"/>
                  <a:pt x="1771602" y="1950130"/>
                </a:cubicBezTo>
                <a:cubicBezTo>
                  <a:pt x="1783766" y="1972866"/>
                  <a:pt x="1793939" y="1974056"/>
                  <a:pt x="1813017" y="1954978"/>
                </a:cubicBezTo>
                <a:lnTo>
                  <a:pt x="1827219" y="1940776"/>
                </a:lnTo>
                <a:lnTo>
                  <a:pt x="1832000" y="1952596"/>
                </a:lnTo>
                <a:lnTo>
                  <a:pt x="1836773" y="1964417"/>
                </a:lnTo>
                <a:lnTo>
                  <a:pt x="1837525" y="1952806"/>
                </a:lnTo>
                <a:cubicBezTo>
                  <a:pt x="1837935" y="1946424"/>
                  <a:pt x="1844392" y="1943548"/>
                  <a:pt x="1851870" y="1946415"/>
                </a:cubicBezTo>
                <a:lnTo>
                  <a:pt x="1865462" y="1951634"/>
                </a:lnTo>
                <a:lnTo>
                  <a:pt x="1860280" y="1931832"/>
                </a:lnTo>
                <a:cubicBezTo>
                  <a:pt x="1854860" y="1911077"/>
                  <a:pt x="1847802" y="1905267"/>
                  <a:pt x="1847802" y="1921555"/>
                </a:cubicBezTo>
                <a:close/>
                <a:moveTo>
                  <a:pt x="1543145" y="1933461"/>
                </a:moveTo>
                <a:cubicBezTo>
                  <a:pt x="1543069" y="1942624"/>
                  <a:pt x="1538459" y="1950130"/>
                  <a:pt x="1532916" y="1950130"/>
                </a:cubicBezTo>
                <a:cubicBezTo>
                  <a:pt x="1527372" y="1950130"/>
                  <a:pt x="1525476" y="1945843"/>
                  <a:pt x="1528715" y="1940605"/>
                </a:cubicBezTo>
                <a:cubicBezTo>
                  <a:pt x="1531954" y="1935366"/>
                  <a:pt x="1527915" y="1931080"/>
                  <a:pt x="1519752" y="1931080"/>
                </a:cubicBezTo>
                <a:cubicBezTo>
                  <a:pt x="1502455" y="1931080"/>
                  <a:pt x="1500530" y="1941948"/>
                  <a:pt x="1515227" y="1956645"/>
                </a:cubicBezTo>
                <a:cubicBezTo>
                  <a:pt x="1525534" y="1966951"/>
                  <a:pt x="1562186" y="1962836"/>
                  <a:pt x="1561910" y="1951396"/>
                </a:cubicBezTo>
                <a:cubicBezTo>
                  <a:pt x="1561824" y="1948082"/>
                  <a:pt x="1557604" y="1938938"/>
                  <a:pt x="1552527" y="1931080"/>
                </a:cubicBezTo>
                <a:lnTo>
                  <a:pt x="1543298" y="1916792"/>
                </a:lnTo>
                <a:lnTo>
                  <a:pt x="1543145" y="1933461"/>
                </a:lnTo>
                <a:close/>
                <a:moveTo>
                  <a:pt x="2119332" y="1930975"/>
                </a:moveTo>
                <a:cubicBezTo>
                  <a:pt x="2115998" y="1936366"/>
                  <a:pt x="2119817" y="1937966"/>
                  <a:pt x="2128295" y="1934718"/>
                </a:cubicBezTo>
                <a:cubicBezTo>
                  <a:pt x="2144792" y="1928384"/>
                  <a:pt x="2147811" y="1921555"/>
                  <a:pt x="2134114" y="1921555"/>
                </a:cubicBezTo>
                <a:cubicBezTo>
                  <a:pt x="2129180" y="1921555"/>
                  <a:pt x="2122532" y="1925793"/>
                  <a:pt x="2119332" y="1930975"/>
                </a:cubicBezTo>
                <a:close/>
                <a:moveTo>
                  <a:pt x="2945006" y="1928346"/>
                </a:moveTo>
                <a:lnTo>
                  <a:pt x="2923013" y="1932546"/>
                </a:lnTo>
                <a:lnTo>
                  <a:pt x="2933795" y="1945538"/>
                </a:lnTo>
                <a:cubicBezTo>
                  <a:pt x="2939720" y="1952682"/>
                  <a:pt x="2950683" y="1956178"/>
                  <a:pt x="2958160" y="1953311"/>
                </a:cubicBezTo>
                <a:cubicBezTo>
                  <a:pt x="2965637" y="1950434"/>
                  <a:pt x="2971752" y="1952454"/>
                  <a:pt x="2971752" y="1957797"/>
                </a:cubicBezTo>
                <a:cubicBezTo>
                  <a:pt x="2971752" y="1965893"/>
                  <a:pt x="2990679" y="1966636"/>
                  <a:pt x="3009852" y="1959283"/>
                </a:cubicBezTo>
                <a:cubicBezTo>
                  <a:pt x="3012472" y="1958283"/>
                  <a:pt x="3022121" y="1958226"/>
                  <a:pt x="3031284" y="1959159"/>
                </a:cubicBezTo>
                <a:cubicBezTo>
                  <a:pt x="3040447" y="1960093"/>
                  <a:pt x="3047952" y="1958492"/>
                  <a:pt x="3047952" y="1955616"/>
                </a:cubicBezTo>
                <a:cubicBezTo>
                  <a:pt x="3047952" y="1949653"/>
                  <a:pt x="2982087" y="1920878"/>
                  <a:pt x="2972972" y="1922850"/>
                </a:cubicBezTo>
                <a:cubicBezTo>
                  <a:pt x="2969686" y="1923564"/>
                  <a:pt x="2957093" y="1926041"/>
                  <a:pt x="2945006" y="1928346"/>
                </a:cubicBezTo>
                <a:close/>
                <a:moveTo>
                  <a:pt x="1025081" y="1938680"/>
                </a:moveTo>
                <a:cubicBezTo>
                  <a:pt x="1022499" y="1942862"/>
                  <a:pt x="1024214" y="1952463"/>
                  <a:pt x="1028881" y="1960026"/>
                </a:cubicBezTo>
                <a:lnTo>
                  <a:pt x="1037387" y="1973780"/>
                </a:lnTo>
                <a:lnTo>
                  <a:pt x="1049684" y="1960559"/>
                </a:lnTo>
                <a:lnTo>
                  <a:pt x="1061990" y="1947339"/>
                </a:lnTo>
                <a:lnTo>
                  <a:pt x="1048464" y="1955054"/>
                </a:lnTo>
                <a:lnTo>
                  <a:pt x="1034939" y="1962779"/>
                </a:lnTo>
                <a:lnTo>
                  <a:pt x="1041025" y="1946929"/>
                </a:lnTo>
                <a:cubicBezTo>
                  <a:pt x="1047093" y="1931099"/>
                  <a:pt x="1033967" y="1924298"/>
                  <a:pt x="1025081" y="1938680"/>
                </a:cubicBezTo>
                <a:close/>
                <a:moveTo>
                  <a:pt x="1260996" y="1942986"/>
                </a:moveTo>
                <a:cubicBezTo>
                  <a:pt x="1263844" y="1952149"/>
                  <a:pt x="1262024" y="1959655"/>
                  <a:pt x="1256957" y="1959655"/>
                </a:cubicBezTo>
                <a:cubicBezTo>
                  <a:pt x="1251880" y="1959655"/>
                  <a:pt x="1247727" y="1966084"/>
                  <a:pt x="1247727" y="1973942"/>
                </a:cubicBezTo>
                <a:cubicBezTo>
                  <a:pt x="1247727" y="1981800"/>
                  <a:pt x="1252147" y="1988230"/>
                  <a:pt x="1257548" y="1988230"/>
                </a:cubicBezTo>
                <a:cubicBezTo>
                  <a:pt x="1273397" y="1988230"/>
                  <a:pt x="1278817" y="1962245"/>
                  <a:pt x="1266854" y="1943567"/>
                </a:cubicBezTo>
                <a:lnTo>
                  <a:pt x="1255814" y="1926317"/>
                </a:lnTo>
                <a:lnTo>
                  <a:pt x="1260996" y="1942986"/>
                </a:lnTo>
                <a:close/>
                <a:moveTo>
                  <a:pt x="2286095" y="1938223"/>
                </a:moveTo>
                <a:cubicBezTo>
                  <a:pt x="2286181" y="1942157"/>
                  <a:pt x="2290286" y="1951758"/>
                  <a:pt x="2295230" y="1959578"/>
                </a:cubicBezTo>
                <a:lnTo>
                  <a:pt x="2304212" y="1973780"/>
                </a:lnTo>
                <a:lnTo>
                  <a:pt x="2315204" y="1962788"/>
                </a:lnTo>
                <a:cubicBezTo>
                  <a:pt x="2321252" y="1956740"/>
                  <a:pt x="2323319" y="1947129"/>
                  <a:pt x="2319804" y="1941433"/>
                </a:cubicBezTo>
                <a:cubicBezTo>
                  <a:pt x="2312594" y="1929765"/>
                  <a:pt x="2285876" y="1927222"/>
                  <a:pt x="2286095" y="1938223"/>
                </a:cubicBezTo>
                <a:close/>
                <a:moveTo>
                  <a:pt x="790699" y="1947748"/>
                </a:moveTo>
                <a:cubicBezTo>
                  <a:pt x="790794" y="1951682"/>
                  <a:pt x="811206" y="1991325"/>
                  <a:pt x="836057" y="2035855"/>
                </a:cubicBezTo>
                <a:cubicBezTo>
                  <a:pt x="860908" y="2080384"/>
                  <a:pt x="889340" y="2135038"/>
                  <a:pt x="899236" y="2157298"/>
                </a:cubicBezTo>
                <a:cubicBezTo>
                  <a:pt x="916057" y="2195113"/>
                  <a:pt x="933402" y="2210591"/>
                  <a:pt x="933402" y="2187778"/>
                </a:cubicBezTo>
                <a:cubicBezTo>
                  <a:pt x="933402" y="2173929"/>
                  <a:pt x="904142" y="2118093"/>
                  <a:pt x="893159" y="2110988"/>
                </a:cubicBezTo>
                <a:cubicBezTo>
                  <a:pt x="888206" y="2107787"/>
                  <a:pt x="885082" y="2102149"/>
                  <a:pt x="886225" y="2098472"/>
                </a:cubicBezTo>
                <a:cubicBezTo>
                  <a:pt x="890521" y="2084632"/>
                  <a:pt x="814283" y="1940605"/>
                  <a:pt x="802662" y="1940605"/>
                </a:cubicBezTo>
                <a:cubicBezTo>
                  <a:pt x="795985" y="1940605"/>
                  <a:pt x="790604" y="1943814"/>
                  <a:pt x="790699" y="1947748"/>
                </a:cubicBezTo>
                <a:close/>
                <a:moveTo>
                  <a:pt x="981170" y="1952511"/>
                </a:moveTo>
                <a:cubicBezTo>
                  <a:pt x="981408" y="1971989"/>
                  <a:pt x="995096" y="1987715"/>
                  <a:pt x="1005611" y="1980581"/>
                </a:cubicBezTo>
                <a:cubicBezTo>
                  <a:pt x="1011793" y="1976390"/>
                  <a:pt x="1009060" y="1967789"/>
                  <a:pt x="998220" y="1957273"/>
                </a:cubicBezTo>
                <a:cubicBezTo>
                  <a:pt x="987066" y="1946462"/>
                  <a:pt x="981075" y="1944786"/>
                  <a:pt x="981170" y="1952511"/>
                </a:cubicBezTo>
                <a:close/>
                <a:moveTo>
                  <a:pt x="1221534" y="1948034"/>
                </a:moveTo>
                <a:cubicBezTo>
                  <a:pt x="1209332" y="1949977"/>
                  <a:pt x="1199979" y="1958350"/>
                  <a:pt x="1199817" y="1967465"/>
                </a:cubicBezTo>
                <a:lnTo>
                  <a:pt x="1199521" y="1983467"/>
                </a:lnTo>
                <a:lnTo>
                  <a:pt x="1189815" y="1966798"/>
                </a:lnTo>
                <a:cubicBezTo>
                  <a:pt x="1177242" y="1945215"/>
                  <a:pt x="1166365" y="1945767"/>
                  <a:pt x="1142952" y="1969180"/>
                </a:cubicBezTo>
                <a:cubicBezTo>
                  <a:pt x="1132475" y="1979657"/>
                  <a:pt x="1117016" y="1988230"/>
                  <a:pt x="1108596" y="1988230"/>
                </a:cubicBezTo>
                <a:cubicBezTo>
                  <a:pt x="1098852" y="1988230"/>
                  <a:pt x="1095299" y="1993459"/>
                  <a:pt x="1098814" y="2002631"/>
                </a:cubicBezTo>
                <a:lnTo>
                  <a:pt x="1104348" y="2017043"/>
                </a:lnTo>
                <a:lnTo>
                  <a:pt x="1080783" y="2011128"/>
                </a:lnTo>
                <a:lnTo>
                  <a:pt x="1057227" y="2005213"/>
                </a:lnTo>
                <a:lnTo>
                  <a:pt x="1057227" y="2025301"/>
                </a:lnTo>
                <a:cubicBezTo>
                  <a:pt x="1057227" y="2036340"/>
                  <a:pt x="1061971" y="2045380"/>
                  <a:pt x="1067772" y="2045380"/>
                </a:cubicBezTo>
                <a:cubicBezTo>
                  <a:pt x="1073572" y="2045380"/>
                  <a:pt x="1075849" y="2038950"/>
                  <a:pt x="1072829" y="2031092"/>
                </a:cubicBezTo>
                <a:cubicBezTo>
                  <a:pt x="1069820" y="2023234"/>
                  <a:pt x="1071505" y="2016805"/>
                  <a:pt x="1076573" y="2016805"/>
                </a:cubicBezTo>
                <a:cubicBezTo>
                  <a:pt x="1081650" y="2016805"/>
                  <a:pt x="1085802" y="2020957"/>
                  <a:pt x="1085802" y="2026034"/>
                </a:cubicBezTo>
                <a:cubicBezTo>
                  <a:pt x="1085802" y="2031102"/>
                  <a:pt x="1092232" y="2032787"/>
                  <a:pt x="1100090" y="2029778"/>
                </a:cubicBezTo>
                <a:cubicBezTo>
                  <a:pt x="1107948" y="2026758"/>
                  <a:pt x="1114444" y="2017252"/>
                  <a:pt x="1114520" y="2008642"/>
                </a:cubicBezTo>
                <a:lnTo>
                  <a:pt x="1114673" y="1992992"/>
                </a:lnTo>
                <a:lnTo>
                  <a:pt x="1122759" y="2005756"/>
                </a:lnTo>
                <a:lnTo>
                  <a:pt x="1130846" y="2018510"/>
                </a:lnTo>
                <a:lnTo>
                  <a:pt x="1169060" y="1999012"/>
                </a:lnTo>
                <a:cubicBezTo>
                  <a:pt x="1190073" y="1988296"/>
                  <a:pt x="1210628" y="1982553"/>
                  <a:pt x="1214733" y="1986258"/>
                </a:cubicBezTo>
                <a:cubicBezTo>
                  <a:pt x="1218829" y="1989963"/>
                  <a:pt x="1219495" y="1985486"/>
                  <a:pt x="1216209" y="1976323"/>
                </a:cubicBezTo>
                <a:cubicBezTo>
                  <a:pt x="1212914" y="1967160"/>
                  <a:pt x="1214380" y="1959655"/>
                  <a:pt x="1219448" y="1959655"/>
                </a:cubicBezTo>
                <a:cubicBezTo>
                  <a:pt x="1224525" y="1959655"/>
                  <a:pt x="1228811" y="1965017"/>
                  <a:pt x="1228963" y="1971561"/>
                </a:cubicBezTo>
                <a:cubicBezTo>
                  <a:pt x="1229125" y="1978114"/>
                  <a:pt x="1233802" y="1975647"/>
                  <a:pt x="1239365" y="1966084"/>
                </a:cubicBezTo>
                <a:cubicBezTo>
                  <a:pt x="1251395" y="1945396"/>
                  <a:pt x="1249575" y="1943548"/>
                  <a:pt x="1221534" y="1948034"/>
                </a:cubicBezTo>
                <a:close/>
                <a:moveTo>
                  <a:pt x="1454896" y="1947739"/>
                </a:moveTo>
                <a:cubicBezTo>
                  <a:pt x="1445724" y="1949825"/>
                  <a:pt x="1438227" y="1957388"/>
                  <a:pt x="1438227" y="1964550"/>
                </a:cubicBezTo>
                <a:cubicBezTo>
                  <a:pt x="1438227" y="1971723"/>
                  <a:pt x="1433217" y="1980676"/>
                  <a:pt x="1427083" y="1984467"/>
                </a:cubicBezTo>
                <a:cubicBezTo>
                  <a:pt x="1419520" y="1989144"/>
                  <a:pt x="1417958" y="1986096"/>
                  <a:pt x="1422216" y="1975009"/>
                </a:cubicBezTo>
                <a:lnTo>
                  <a:pt x="1428483" y="1958664"/>
                </a:lnTo>
                <a:lnTo>
                  <a:pt x="1416691" y="1966160"/>
                </a:lnTo>
                <a:cubicBezTo>
                  <a:pt x="1410195" y="1970275"/>
                  <a:pt x="1400661" y="1973713"/>
                  <a:pt x="1395498" y="1973799"/>
                </a:cubicBezTo>
                <a:cubicBezTo>
                  <a:pt x="1390326" y="1973875"/>
                  <a:pt x="1384659" y="1981448"/>
                  <a:pt x="1382887" y="1990611"/>
                </a:cubicBezTo>
                <a:cubicBezTo>
                  <a:pt x="1381125" y="1999774"/>
                  <a:pt x="1384145" y="2007280"/>
                  <a:pt x="1389602" y="2007280"/>
                </a:cubicBezTo>
                <a:cubicBezTo>
                  <a:pt x="1395089" y="2007280"/>
                  <a:pt x="1396737" y="1999821"/>
                  <a:pt x="1393279" y="1990611"/>
                </a:cubicBezTo>
                <a:lnTo>
                  <a:pt x="1387040" y="1973942"/>
                </a:lnTo>
                <a:lnTo>
                  <a:pt x="1401223" y="1985448"/>
                </a:lnTo>
                <a:cubicBezTo>
                  <a:pt x="1418301" y="1999307"/>
                  <a:pt x="1457277" y="1991020"/>
                  <a:pt x="1457277" y="1973533"/>
                </a:cubicBezTo>
                <a:cubicBezTo>
                  <a:pt x="1457277" y="1966665"/>
                  <a:pt x="1464774" y="1959569"/>
                  <a:pt x="1473946" y="1957749"/>
                </a:cubicBezTo>
                <a:cubicBezTo>
                  <a:pt x="1483119" y="1955930"/>
                  <a:pt x="1486329" y="1952082"/>
                  <a:pt x="1481090" y="1949196"/>
                </a:cubicBezTo>
                <a:cubicBezTo>
                  <a:pt x="1475851" y="1946319"/>
                  <a:pt x="1464069" y="1945662"/>
                  <a:pt x="1454896" y="1947739"/>
                </a:cubicBezTo>
                <a:close/>
                <a:moveTo>
                  <a:pt x="2300240" y="1950130"/>
                </a:moveTo>
                <a:cubicBezTo>
                  <a:pt x="2303479" y="1955368"/>
                  <a:pt x="2308012" y="1959655"/>
                  <a:pt x="2310327" y="1959655"/>
                </a:cubicBezTo>
                <a:cubicBezTo>
                  <a:pt x="2312642" y="1959655"/>
                  <a:pt x="2314527" y="1955368"/>
                  <a:pt x="2314527" y="1950130"/>
                </a:cubicBezTo>
                <a:cubicBezTo>
                  <a:pt x="2314527" y="1944891"/>
                  <a:pt x="2309984" y="1940605"/>
                  <a:pt x="2304441" y="1940605"/>
                </a:cubicBezTo>
                <a:cubicBezTo>
                  <a:pt x="2298897" y="1940605"/>
                  <a:pt x="2297001" y="1944891"/>
                  <a:pt x="2300240" y="1950130"/>
                </a:cubicBezTo>
                <a:close/>
                <a:moveTo>
                  <a:pt x="2889276" y="1962169"/>
                </a:moveTo>
                <a:cubicBezTo>
                  <a:pt x="2890780" y="1987982"/>
                  <a:pt x="2899305" y="1995754"/>
                  <a:pt x="2908973" y="1980105"/>
                </a:cubicBezTo>
                <a:cubicBezTo>
                  <a:pt x="2911735" y="1975637"/>
                  <a:pt x="2908087" y="1963912"/>
                  <a:pt x="2900877" y="1954054"/>
                </a:cubicBezTo>
                <a:lnTo>
                  <a:pt x="2887761" y="1936118"/>
                </a:lnTo>
                <a:lnTo>
                  <a:pt x="2889276" y="1962169"/>
                </a:lnTo>
                <a:close/>
                <a:moveTo>
                  <a:pt x="2234422" y="1958273"/>
                </a:moveTo>
                <a:cubicBezTo>
                  <a:pt x="2229345" y="1966484"/>
                  <a:pt x="2174110" y="1982543"/>
                  <a:pt x="2159746" y="1979981"/>
                </a:cubicBezTo>
                <a:cubicBezTo>
                  <a:pt x="2150421" y="1978314"/>
                  <a:pt x="2150878" y="1989820"/>
                  <a:pt x="2160756" y="2005384"/>
                </a:cubicBezTo>
                <a:lnTo>
                  <a:pt x="2168614" y="2017776"/>
                </a:lnTo>
                <a:lnTo>
                  <a:pt x="2193646" y="2006375"/>
                </a:lnTo>
                <a:cubicBezTo>
                  <a:pt x="2207419" y="2000098"/>
                  <a:pt x="2215972" y="1990582"/>
                  <a:pt x="2212658" y="1985220"/>
                </a:cubicBezTo>
                <a:cubicBezTo>
                  <a:pt x="2209000" y="1979305"/>
                  <a:pt x="2212858" y="1977857"/>
                  <a:pt x="2222478" y="1981553"/>
                </a:cubicBezTo>
                <a:cubicBezTo>
                  <a:pt x="2231898" y="1985162"/>
                  <a:pt x="2238385" y="1982924"/>
                  <a:pt x="2238470" y="1976028"/>
                </a:cubicBezTo>
                <a:cubicBezTo>
                  <a:pt x="2238566" y="1968684"/>
                  <a:pt x="2242014" y="1969665"/>
                  <a:pt x="2247852" y="1978705"/>
                </a:cubicBezTo>
                <a:lnTo>
                  <a:pt x="2257082" y="1992992"/>
                </a:lnTo>
                <a:lnTo>
                  <a:pt x="2257235" y="1976885"/>
                </a:lnTo>
                <a:cubicBezTo>
                  <a:pt x="2257396" y="1958273"/>
                  <a:pt x="2242119" y="1945805"/>
                  <a:pt x="2234422" y="1958273"/>
                </a:cubicBezTo>
                <a:close/>
                <a:moveTo>
                  <a:pt x="2838545" y="1958169"/>
                </a:moveTo>
                <a:cubicBezTo>
                  <a:pt x="2838907" y="1973561"/>
                  <a:pt x="2856310" y="1990058"/>
                  <a:pt x="2865911" y="1984124"/>
                </a:cubicBezTo>
                <a:cubicBezTo>
                  <a:pt x="2882170" y="1974075"/>
                  <a:pt x="2878541" y="1962407"/>
                  <a:pt x="2857452" y="1956892"/>
                </a:cubicBezTo>
                <a:cubicBezTo>
                  <a:pt x="2846975" y="1954159"/>
                  <a:pt x="2838469" y="1954730"/>
                  <a:pt x="2838545" y="1958169"/>
                </a:cubicBezTo>
                <a:close/>
                <a:moveTo>
                  <a:pt x="1172280" y="1974733"/>
                </a:moveTo>
                <a:cubicBezTo>
                  <a:pt x="1172737" y="1985829"/>
                  <a:pt x="1174995" y="1988087"/>
                  <a:pt x="1178033" y="1980495"/>
                </a:cubicBezTo>
                <a:cubicBezTo>
                  <a:pt x="1180786" y="1973618"/>
                  <a:pt x="1180443" y="1965398"/>
                  <a:pt x="1177281" y="1962236"/>
                </a:cubicBezTo>
                <a:cubicBezTo>
                  <a:pt x="1174118" y="1959074"/>
                  <a:pt x="1171870" y="1964693"/>
                  <a:pt x="1172280" y="1974733"/>
                </a:cubicBezTo>
                <a:close/>
                <a:moveTo>
                  <a:pt x="1689421" y="1973685"/>
                </a:moveTo>
                <a:cubicBezTo>
                  <a:pt x="1681896" y="1993306"/>
                  <a:pt x="1688506" y="1999802"/>
                  <a:pt x="1708271" y="1992220"/>
                </a:cubicBezTo>
                <a:cubicBezTo>
                  <a:pt x="1716853" y="1988925"/>
                  <a:pt x="1720929" y="1981324"/>
                  <a:pt x="1717329" y="1975323"/>
                </a:cubicBezTo>
                <a:cubicBezTo>
                  <a:pt x="1713738" y="1969322"/>
                  <a:pt x="1718748" y="1970846"/>
                  <a:pt x="1728464" y="1978705"/>
                </a:cubicBezTo>
                <a:lnTo>
                  <a:pt x="1746123" y="1992992"/>
                </a:lnTo>
                <a:lnTo>
                  <a:pt x="1741446" y="1978705"/>
                </a:lnTo>
                <a:cubicBezTo>
                  <a:pt x="1734836" y="1958492"/>
                  <a:pt x="1696660" y="1954816"/>
                  <a:pt x="1689421" y="1973685"/>
                </a:cubicBezTo>
                <a:close/>
                <a:moveTo>
                  <a:pt x="2609802" y="1976133"/>
                </a:moveTo>
                <a:cubicBezTo>
                  <a:pt x="2591467" y="1984962"/>
                  <a:pt x="2573931" y="1995811"/>
                  <a:pt x="2570826" y="2000231"/>
                </a:cubicBezTo>
                <a:cubicBezTo>
                  <a:pt x="2567731" y="2004660"/>
                  <a:pt x="2559692" y="2006984"/>
                  <a:pt x="2552967" y="2005403"/>
                </a:cubicBezTo>
                <a:cubicBezTo>
                  <a:pt x="2536498" y="2001517"/>
                  <a:pt x="2531574" y="2018252"/>
                  <a:pt x="2544004" y="2035855"/>
                </a:cubicBezTo>
                <a:cubicBezTo>
                  <a:pt x="2550567" y="2045141"/>
                  <a:pt x="2555634" y="2046446"/>
                  <a:pt x="2558482" y="2039588"/>
                </a:cubicBezTo>
                <a:cubicBezTo>
                  <a:pt x="2560891" y="2033778"/>
                  <a:pt x="2569150" y="2020919"/>
                  <a:pt x="2576836" y="2011013"/>
                </a:cubicBezTo>
                <a:lnTo>
                  <a:pt x="2590800" y="1992992"/>
                </a:lnTo>
                <a:lnTo>
                  <a:pt x="2584875" y="2009975"/>
                </a:lnTo>
                <a:lnTo>
                  <a:pt x="2578951" y="2026958"/>
                </a:lnTo>
                <a:lnTo>
                  <a:pt x="2603144" y="2015938"/>
                </a:lnTo>
                <a:cubicBezTo>
                  <a:pt x="2617546" y="2009375"/>
                  <a:pt x="2625309" y="1999602"/>
                  <a:pt x="2622318" y="1991811"/>
                </a:cubicBezTo>
                <a:cubicBezTo>
                  <a:pt x="2619556" y="1984600"/>
                  <a:pt x="2622033" y="1978705"/>
                  <a:pt x="2627833" y="1978705"/>
                </a:cubicBezTo>
                <a:cubicBezTo>
                  <a:pt x="2633634" y="1978705"/>
                  <a:pt x="2638377" y="1982991"/>
                  <a:pt x="2638377" y="1988230"/>
                </a:cubicBezTo>
                <a:cubicBezTo>
                  <a:pt x="2638377" y="1993468"/>
                  <a:pt x="2642397" y="1997755"/>
                  <a:pt x="2647312" y="1997755"/>
                </a:cubicBezTo>
                <a:cubicBezTo>
                  <a:pt x="2652227" y="1997755"/>
                  <a:pt x="2655599" y="1989182"/>
                  <a:pt x="2654808" y="1978705"/>
                </a:cubicBezTo>
                <a:cubicBezTo>
                  <a:pt x="2653084" y="1955835"/>
                  <a:pt x="2652084" y="1955778"/>
                  <a:pt x="2609802" y="1976133"/>
                </a:cubicBezTo>
                <a:close/>
                <a:moveTo>
                  <a:pt x="1343273" y="1978705"/>
                </a:moveTo>
                <a:cubicBezTo>
                  <a:pt x="1343273" y="1986563"/>
                  <a:pt x="1347426" y="1999421"/>
                  <a:pt x="1352502" y="2007280"/>
                </a:cubicBezTo>
                <a:lnTo>
                  <a:pt x="1361732" y="2021567"/>
                </a:lnTo>
                <a:lnTo>
                  <a:pt x="1361732" y="2007280"/>
                </a:lnTo>
                <a:cubicBezTo>
                  <a:pt x="1361732" y="1999421"/>
                  <a:pt x="1357579" y="1986563"/>
                  <a:pt x="1352502" y="1978705"/>
                </a:cubicBezTo>
                <a:lnTo>
                  <a:pt x="1343273" y="1964417"/>
                </a:lnTo>
                <a:lnTo>
                  <a:pt x="1343273" y="1978705"/>
                </a:lnTo>
                <a:close/>
                <a:moveTo>
                  <a:pt x="1474546" y="1975685"/>
                </a:moveTo>
                <a:cubicBezTo>
                  <a:pt x="1481414" y="1978438"/>
                  <a:pt x="1489634" y="1978095"/>
                  <a:pt x="1492796" y="1974933"/>
                </a:cubicBezTo>
                <a:cubicBezTo>
                  <a:pt x="1495958" y="1971770"/>
                  <a:pt x="1490339" y="1969522"/>
                  <a:pt x="1480299" y="1969932"/>
                </a:cubicBezTo>
                <a:cubicBezTo>
                  <a:pt x="1469203" y="1970389"/>
                  <a:pt x="1466945" y="1972647"/>
                  <a:pt x="1474546" y="1975685"/>
                </a:cubicBezTo>
                <a:close/>
                <a:moveTo>
                  <a:pt x="1663256" y="1976780"/>
                </a:moveTo>
                <a:cubicBezTo>
                  <a:pt x="1660674" y="1980962"/>
                  <a:pt x="1662493" y="1990601"/>
                  <a:pt x="1667313" y="1998212"/>
                </a:cubicBezTo>
                <a:lnTo>
                  <a:pt x="1676057" y="2012042"/>
                </a:lnTo>
                <a:lnTo>
                  <a:pt x="1676210" y="1990611"/>
                </a:lnTo>
                <a:cubicBezTo>
                  <a:pt x="1676352" y="1968579"/>
                  <a:pt x="1671514" y="1963407"/>
                  <a:pt x="1663256" y="1976780"/>
                </a:cubicBezTo>
                <a:close/>
                <a:moveTo>
                  <a:pt x="2790777" y="1977523"/>
                </a:moveTo>
                <a:cubicBezTo>
                  <a:pt x="2790777" y="1982734"/>
                  <a:pt x="2775776" y="1992420"/>
                  <a:pt x="2757440" y="1999050"/>
                </a:cubicBezTo>
                <a:cubicBezTo>
                  <a:pt x="2739104" y="2005679"/>
                  <a:pt x="2724102" y="2014842"/>
                  <a:pt x="2724102" y="2019395"/>
                </a:cubicBezTo>
                <a:cubicBezTo>
                  <a:pt x="2724102" y="2023958"/>
                  <a:pt x="2717635" y="2034159"/>
                  <a:pt x="2709729" y="2042065"/>
                </a:cubicBezTo>
                <a:cubicBezTo>
                  <a:pt x="2701824" y="2049971"/>
                  <a:pt x="2698042" y="2060781"/>
                  <a:pt x="2701319" y="2066096"/>
                </a:cubicBezTo>
                <a:cubicBezTo>
                  <a:pt x="2704729" y="2071611"/>
                  <a:pt x="2718045" y="2064125"/>
                  <a:pt x="2732361" y="2048656"/>
                </a:cubicBezTo>
                <a:cubicBezTo>
                  <a:pt x="2746153" y="2033759"/>
                  <a:pt x="2762803" y="2021138"/>
                  <a:pt x="2769346" y="2020615"/>
                </a:cubicBezTo>
                <a:cubicBezTo>
                  <a:pt x="2775900" y="2020091"/>
                  <a:pt x="2787682" y="2019024"/>
                  <a:pt x="2795540" y="2018233"/>
                </a:cubicBezTo>
                <a:cubicBezTo>
                  <a:pt x="2811504" y="2016633"/>
                  <a:pt x="2815114" y="1983096"/>
                  <a:pt x="2800302" y="1973942"/>
                </a:cubicBezTo>
                <a:cubicBezTo>
                  <a:pt x="2795064" y="1970703"/>
                  <a:pt x="2790777" y="1972313"/>
                  <a:pt x="2790777" y="1977523"/>
                </a:cubicBezTo>
                <a:close/>
                <a:moveTo>
                  <a:pt x="1583484" y="1994983"/>
                </a:moveTo>
                <a:cubicBezTo>
                  <a:pt x="1554623" y="2003489"/>
                  <a:pt x="1533477" y="2015242"/>
                  <a:pt x="1533477" y="2022786"/>
                </a:cubicBezTo>
                <a:cubicBezTo>
                  <a:pt x="1533477" y="2029978"/>
                  <a:pt x="1538021" y="2035855"/>
                  <a:pt x="1543564" y="2035855"/>
                </a:cubicBezTo>
                <a:cubicBezTo>
                  <a:pt x="1549108" y="2035855"/>
                  <a:pt x="1551004" y="2031568"/>
                  <a:pt x="1547765" y="2026330"/>
                </a:cubicBezTo>
                <a:cubicBezTo>
                  <a:pt x="1544526" y="2021091"/>
                  <a:pt x="1546422" y="2016805"/>
                  <a:pt x="1551966" y="2016805"/>
                </a:cubicBezTo>
                <a:cubicBezTo>
                  <a:pt x="1557509" y="2016805"/>
                  <a:pt x="1562052" y="2021091"/>
                  <a:pt x="1562052" y="2026330"/>
                </a:cubicBezTo>
                <a:cubicBezTo>
                  <a:pt x="1562052" y="2031568"/>
                  <a:pt x="1566796" y="2035855"/>
                  <a:pt x="1572597" y="2035855"/>
                </a:cubicBezTo>
                <a:cubicBezTo>
                  <a:pt x="1578397" y="2035855"/>
                  <a:pt x="1580674" y="2029425"/>
                  <a:pt x="1577654" y="2021567"/>
                </a:cubicBezTo>
                <a:cubicBezTo>
                  <a:pt x="1574645" y="2013709"/>
                  <a:pt x="1576330" y="2007280"/>
                  <a:pt x="1581398" y="2007280"/>
                </a:cubicBezTo>
                <a:cubicBezTo>
                  <a:pt x="1586475" y="2007280"/>
                  <a:pt x="1590932" y="2012642"/>
                  <a:pt x="1591294" y="2019186"/>
                </a:cubicBezTo>
                <a:cubicBezTo>
                  <a:pt x="1591666" y="2025739"/>
                  <a:pt x="1595647" y="2022519"/>
                  <a:pt x="1600152" y="2012042"/>
                </a:cubicBezTo>
                <a:cubicBezTo>
                  <a:pt x="1604658" y="2001565"/>
                  <a:pt x="1608639" y="1998355"/>
                  <a:pt x="1609011" y="2004898"/>
                </a:cubicBezTo>
                <a:cubicBezTo>
                  <a:pt x="1610011" y="2022662"/>
                  <a:pt x="1628727" y="2019300"/>
                  <a:pt x="1628727" y="2001355"/>
                </a:cubicBezTo>
                <a:lnTo>
                  <a:pt x="1628727" y="1985896"/>
                </a:lnTo>
                <a:lnTo>
                  <a:pt x="1643234" y="1997936"/>
                </a:lnTo>
                <a:lnTo>
                  <a:pt x="1657741" y="2009975"/>
                </a:lnTo>
                <a:lnTo>
                  <a:pt x="1651740" y="1994335"/>
                </a:lnTo>
                <a:cubicBezTo>
                  <a:pt x="1644739" y="1976085"/>
                  <a:pt x="1647682" y="1976057"/>
                  <a:pt x="1583484" y="1994983"/>
                </a:cubicBezTo>
                <a:close/>
                <a:moveTo>
                  <a:pt x="2102872" y="1995373"/>
                </a:moveTo>
                <a:cubicBezTo>
                  <a:pt x="2097834" y="2014823"/>
                  <a:pt x="2103463" y="2035855"/>
                  <a:pt x="2113712" y="2035855"/>
                </a:cubicBezTo>
                <a:cubicBezTo>
                  <a:pt x="2117636" y="2035855"/>
                  <a:pt x="2120856" y="2022996"/>
                  <a:pt x="2120856" y="2007280"/>
                </a:cubicBezTo>
                <a:cubicBezTo>
                  <a:pt x="2120856" y="1976095"/>
                  <a:pt x="2109778" y="1968760"/>
                  <a:pt x="2102872" y="1995373"/>
                </a:cubicBezTo>
                <a:close/>
                <a:moveTo>
                  <a:pt x="3010643" y="1982124"/>
                </a:moveTo>
                <a:cubicBezTo>
                  <a:pt x="3021864" y="1991801"/>
                  <a:pt x="3068022" y="1997573"/>
                  <a:pt x="3062478" y="1988611"/>
                </a:cubicBezTo>
                <a:cubicBezTo>
                  <a:pt x="3059106" y="1983162"/>
                  <a:pt x="3045181" y="1978705"/>
                  <a:pt x="3031512" y="1978705"/>
                </a:cubicBezTo>
                <a:cubicBezTo>
                  <a:pt x="3017853" y="1978705"/>
                  <a:pt x="3008462" y="1980248"/>
                  <a:pt x="3010643" y="1982124"/>
                </a:cubicBezTo>
                <a:close/>
                <a:moveTo>
                  <a:pt x="1901504" y="2002517"/>
                </a:moveTo>
                <a:cubicBezTo>
                  <a:pt x="1904524" y="2010375"/>
                  <a:pt x="1911067" y="2016805"/>
                  <a:pt x="1916059" y="2016805"/>
                </a:cubicBezTo>
                <a:cubicBezTo>
                  <a:pt x="1921050" y="2016805"/>
                  <a:pt x="1922479" y="2021091"/>
                  <a:pt x="1919240" y="2026330"/>
                </a:cubicBezTo>
                <a:cubicBezTo>
                  <a:pt x="1916001" y="2031568"/>
                  <a:pt x="1917897" y="2035855"/>
                  <a:pt x="1923441" y="2035855"/>
                </a:cubicBezTo>
                <a:cubicBezTo>
                  <a:pt x="1928984" y="2035855"/>
                  <a:pt x="1933527" y="2025139"/>
                  <a:pt x="1933527" y="2012042"/>
                </a:cubicBezTo>
                <a:lnTo>
                  <a:pt x="1933527" y="1988230"/>
                </a:lnTo>
                <a:lnTo>
                  <a:pt x="1914773" y="1988230"/>
                </a:lnTo>
                <a:cubicBezTo>
                  <a:pt x="1902019" y="1988230"/>
                  <a:pt x="1897780" y="1992802"/>
                  <a:pt x="1901504" y="2002517"/>
                </a:cubicBezTo>
                <a:close/>
                <a:moveTo>
                  <a:pt x="1279912" y="2004908"/>
                </a:moveTo>
                <a:cubicBezTo>
                  <a:pt x="1268806" y="2006765"/>
                  <a:pt x="1254766" y="2017700"/>
                  <a:pt x="1248709" y="2029216"/>
                </a:cubicBezTo>
                <a:lnTo>
                  <a:pt x="1237707" y="2050142"/>
                </a:lnTo>
                <a:lnTo>
                  <a:pt x="1241641" y="2029425"/>
                </a:lnTo>
                <a:lnTo>
                  <a:pt x="1245575" y="2008708"/>
                </a:lnTo>
                <a:lnTo>
                  <a:pt x="1231811" y="2013985"/>
                </a:lnTo>
                <a:cubicBezTo>
                  <a:pt x="1224248" y="2016890"/>
                  <a:pt x="1220448" y="2025491"/>
                  <a:pt x="1223372" y="2033102"/>
                </a:cubicBezTo>
                <a:cubicBezTo>
                  <a:pt x="1226287" y="2040712"/>
                  <a:pt x="1228677" y="2048809"/>
                  <a:pt x="1228677" y="2051104"/>
                </a:cubicBezTo>
                <a:cubicBezTo>
                  <a:pt x="1228677" y="2060696"/>
                  <a:pt x="1282084" y="2040998"/>
                  <a:pt x="1293676" y="2027130"/>
                </a:cubicBezTo>
                <a:cubicBezTo>
                  <a:pt x="1300610" y="2018833"/>
                  <a:pt x="1303573" y="2017405"/>
                  <a:pt x="1300258" y="2023948"/>
                </a:cubicBezTo>
                <a:cubicBezTo>
                  <a:pt x="1296943" y="2030501"/>
                  <a:pt x="1298772" y="2035855"/>
                  <a:pt x="1304316" y="2035855"/>
                </a:cubicBezTo>
                <a:cubicBezTo>
                  <a:pt x="1315745" y="2035855"/>
                  <a:pt x="1318193" y="2010223"/>
                  <a:pt x="1307259" y="2004974"/>
                </a:cubicBezTo>
                <a:cubicBezTo>
                  <a:pt x="1303334" y="2003089"/>
                  <a:pt x="1291028" y="2003060"/>
                  <a:pt x="1279912" y="2004908"/>
                </a:cubicBezTo>
                <a:close/>
                <a:moveTo>
                  <a:pt x="1844545" y="2004184"/>
                </a:moveTo>
                <a:cubicBezTo>
                  <a:pt x="1841097" y="2007632"/>
                  <a:pt x="1838582" y="2017243"/>
                  <a:pt x="1838944" y="2025539"/>
                </a:cubicBezTo>
                <a:lnTo>
                  <a:pt x="1839620" y="2040617"/>
                </a:lnTo>
                <a:lnTo>
                  <a:pt x="1847802" y="2021567"/>
                </a:lnTo>
                <a:lnTo>
                  <a:pt x="1855984" y="2002517"/>
                </a:lnTo>
                <a:lnTo>
                  <a:pt x="1856661" y="2018290"/>
                </a:lnTo>
                <a:cubicBezTo>
                  <a:pt x="1857118" y="2029073"/>
                  <a:pt x="1863147" y="2032549"/>
                  <a:pt x="1875720" y="2029263"/>
                </a:cubicBezTo>
                <a:cubicBezTo>
                  <a:pt x="1887903" y="2026072"/>
                  <a:pt x="1892132" y="2019310"/>
                  <a:pt x="1888255" y="2009204"/>
                </a:cubicBezTo>
                <a:cubicBezTo>
                  <a:pt x="1884255" y="1998774"/>
                  <a:pt x="1881159" y="1997688"/>
                  <a:pt x="1878463" y="2005775"/>
                </a:cubicBezTo>
                <a:lnTo>
                  <a:pt x="1874530" y="2017595"/>
                </a:lnTo>
                <a:lnTo>
                  <a:pt x="1862671" y="2007756"/>
                </a:lnTo>
                <a:cubicBezTo>
                  <a:pt x="1856146" y="2002346"/>
                  <a:pt x="1847993" y="2000736"/>
                  <a:pt x="1844545" y="2004184"/>
                </a:cubicBezTo>
                <a:close/>
                <a:moveTo>
                  <a:pt x="2976610" y="2007432"/>
                </a:moveTo>
                <a:cubicBezTo>
                  <a:pt x="2979906" y="2012756"/>
                  <a:pt x="2986535" y="2014680"/>
                  <a:pt x="2991355" y="2011699"/>
                </a:cubicBezTo>
                <a:cubicBezTo>
                  <a:pt x="2996165" y="2008727"/>
                  <a:pt x="2997965" y="2011871"/>
                  <a:pt x="2995346" y="2018691"/>
                </a:cubicBezTo>
                <a:lnTo>
                  <a:pt x="2990593" y="2031092"/>
                </a:lnTo>
                <a:lnTo>
                  <a:pt x="3038323" y="2031092"/>
                </a:lnTo>
                <a:cubicBezTo>
                  <a:pt x="3064574" y="2031092"/>
                  <a:pt x="3086052" y="2030330"/>
                  <a:pt x="3086052" y="2029406"/>
                </a:cubicBezTo>
                <a:cubicBezTo>
                  <a:pt x="3086052" y="2028482"/>
                  <a:pt x="3072536" y="2020986"/>
                  <a:pt x="3056011" y="2012737"/>
                </a:cubicBezTo>
                <a:cubicBezTo>
                  <a:pt x="3022311" y="1995926"/>
                  <a:pt x="2967219" y="1992240"/>
                  <a:pt x="2976610" y="2007432"/>
                </a:cubicBezTo>
                <a:close/>
                <a:moveTo>
                  <a:pt x="1783413" y="2021958"/>
                </a:moveTo>
                <a:cubicBezTo>
                  <a:pt x="1766440" y="2029092"/>
                  <a:pt x="1752552" y="2032473"/>
                  <a:pt x="1752552" y="2029463"/>
                </a:cubicBezTo>
                <a:cubicBezTo>
                  <a:pt x="1752552" y="2026453"/>
                  <a:pt x="1746171" y="2029292"/>
                  <a:pt x="1738370" y="2035769"/>
                </a:cubicBezTo>
                <a:cubicBezTo>
                  <a:pt x="1722349" y="2049066"/>
                  <a:pt x="1727702" y="2064430"/>
                  <a:pt x="1748352" y="2064430"/>
                </a:cubicBezTo>
                <a:cubicBezTo>
                  <a:pt x="1755905" y="2064430"/>
                  <a:pt x="1762077" y="2057476"/>
                  <a:pt x="1762077" y="2048980"/>
                </a:cubicBezTo>
                <a:lnTo>
                  <a:pt x="1762077" y="2033521"/>
                </a:lnTo>
                <a:lnTo>
                  <a:pt x="1776584" y="2045561"/>
                </a:lnTo>
                <a:lnTo>
                  <a:pt x="1791091" y="2057600"/>
                </a:lnTo>
                <a:lnTo>
                  <a:pt x="1784328" y="2039579"/>
                </a:lnTo>
                <a:lnTo>
                  <a:pt x="1777565" y="2021567"/>
                </a:lnTo>
                <a:lnTo>
                  <a:pt x="1793634" y="2034635"/>
                </a:lnTo>
                <a:lnTo>
                  <a:pt x="1809702" y="2047713"/>
                </a:lnTo>
                <a:lnTo>
                  <a:pt x="1809845" y="2034635"/>
                </a:lnTo>
                <a:lnTo>
                  <a:pt x="1809998" y="2021567"/>
                </a:lnTo>
                <a:lnTo>
                  <a:pt x="1819227" y="2035855"/>
                </a:lnTo>
                <a:lnTo>
                  <a:pt x="1828457" y="2050142"/>
                </a:lnTo>
                <a:lnTo>
                  <a:pt x="1828610" y="2034035"/>
                </a:lnTo>
                <a:cubicBezTo>
                  <a:pt x="1828819" y="2010347"/>
                  <a:pt x="1817942" y="2007441"/>
                  <a:pt x="1783413" y="2021958"/>
                </a:cubicBezTo>
                <a:close/>
                <a:moveTo>
                  <a:pt x="2076698" y="2012042"/>
                </a:moveTo>
                <a:cubicBezTo>
                  <a:pt x="2076698" y="2017281"/>
                  <a:pt x="2080851" y="2027996"/>
                  <a:pt x="2085927" y="2035855"/>
                </a:cubicBezTo>
                <a:cubicBezTo>
                  <a:pt x="2091004" y="2043713"/>
                  <a:pt x="2095157" y="2045856"/>
                  <a:pt x="2095157" y="2040617"/>
                </a:cubicBezTo>
                <a:cubicBezTo>
                  <a:pt x="2095157" y="2035378"/>
                  <a:pt x="2091004" y="2024663"/>
                  <a:pt x="2085927" y="2016805"/>
                </a:cubicBezTo>
                <a:cubicBezTo>
                  <a:pt x="2080851" y="2008946"/>
                  <a:pt x="2076698" y="2006803"/>
                  <a:pt x="2076698" y="2012042"/>
                </a:cubicBezTo>
                <a:close/>
                <a:moveTo>
                  <a:pt x="2543127" y="2016805"/>
                </a:moveTo>
                <a:cubicBezTo>
                  <a:pt x="2543127" y="2022043"/>
                  <a:pt x="2547671" y="2026330"/>
                  <a:pt x="2553214" y="2026330"/>
                </a:cubicBezTo>
                <a:cubicBezTo>
                  <a:pt x="2558758" y="2026330"/>
                  <a:pt x="2560653" y="2022043"/>
                  <a:pt x="2557415" y="2016805"/>
                </a:cubicBezTo>
                <a:cubicBezTo>
                  <a:pt x="2554176" y="2011566"/>
                  <a:pt x="2549642" y="2007280"/>
                  <a:pt x="2547328" y="2007280"/>
                </a:cubicBezTo>
                <a:cubicBezTo>
                  <a:pt x="2545013" y="2007280"/>
                  <a:pt x="2543127" y="2011566"/>
                  <a:pt x="2543127" y="2016805"/>
                </a:cubicBezTo>
                <a:close/>
                <a:moveTo>
                  <a:pt x="1009602" y="2024510"/>
                </a:moveTo>
                <a:cubicBezTo>
                  <a:pt x="1009602" y="2038617"/>
                  <a:pt x="1035196" y="2067449"/>
                  <a:pt x="1039978" y="2058724"/>
                </a:cubicBezTo>
                <a:cubicBezTo>
                  <a:pt x="1042559" y="2054009"/>
                  <a:pt x="1036787" y="2042636"/>
                  <a:pt x="1027138" y="2033473"/>
                </a:cubicBezTo>
                <a:cubicBezTo>
                  <a:pt x="1017499" y="2024310"/>
                  <a:pt x="1009602" y="2020272"/>
                  <a:pt x="1009602" y="2024510"/>
                </a:cubicBezTo>
                <a:close/>
                <a:moveTo>
                  <a:pt x="1505045" y="2023948"/>
                </a:moveTo>
                <a:cubicBezTo>
                  <a:pt x="1505131" y="2027882"/>
                  <a:pt x="1509227" y="2037464"/>
                  <a:pt x="1514151" y="2045256"/>
                </a:cubicBezTo>
                <a:lnTo>
                  <a:pt x="1523105" y="2059429"/>
                </a:lnTo>
                <a:lnTo>
                  <a:pt x="1521505" y="2038112"/>
                </a:lnTo>
                <a:cubicBezTo>
                  <a:pt x="1520085" y="2019233"/>
                  <a:pt x="1504683" y="2005975"/>
                  <a:pt x="1505045" y="2023948"/>
                </a:cubicBezTo>
                <a:close/>
                <a:moveTo>
                  <a:pt x="2878255" y="2040655"/>
                </a:moveTo>
                <a:cubicBezTo>
                  <a:pt x="2884227" y="2053781"/>
                  <a:pt x="2890400" y="2063229"/>
                  <a:pt x="2891962" y="2061677"/>
                </a:cubicBezTo>
                <a:cubicBezTo>
                  <a:pt x="2897753" y="2055876"/>
                  <a:pt x="2883503" y="2016805"/>
                  <a:pt x="2875598" y="2016805"/>
                </a:cubicBezTo>
                <a:cubicBezTo>
                  <a:pt x="2871083" y="2016805"/>
                  <a:pt x="2872273" y="2027539"/>
                  <a:pt x="2878255" y="2040655"/>
                </a:cubicBezTo>
                <a:close/>
                <a:moveTo>
                  <a:pt x="2912574" y="2024653"/>
                </a:moveTo>
                <a:lnTo>
                  <a:pt x="2896248" y="2031092"/>
                </a:lnTo>
                <a:lnTo>
                  <a:pt x="2905277" y="2045380"/>
                </a:lnTo>
                <a:lnTo>
                  <a:pt x="2914307" y="2059667"/>
                </a:lnTo>
                <a:lnTo>
                  <a:pt x="2914460" y="2047199"/>
                </a:lnTo>
                <a:cubicBezTo>
                  <a:pt x="2914536" y="2040341"/>
                  <a:pt x="2918889" y="2037378"/>
                  <a:pt x="2924127" y="2040617"/>
                </a:cubicBezTo>
                <a:cubicBezTo>
                  <a:pt x="2929366" y="2043856"/>
                  <a:pt x="2933719" y="2040893"/>
                  <a:pt x="2933795" y="2034035"/>
                </a:cubicBezTo>
                <a:lnTo>
                  <a:pt x="2933948" y="2021567"/>
                </a:lnTo>
                <a:lnTo>
                  <a:pt x="2944044" y="2035855"/>
                </a:lnTo>
                <a:lnTo>
                  <a:pt x="2954150" y="2050142"/>
                </a:lnTo>
                <a:lnTo>
                  <a:pt x="2950455" y="2036455"/>
                </a:lnTo>
                <a:cubicBezTo>
                  <a:pt x="2945940" y="2019776"/>
                  <a:pt x="2934205" y="2016119"/>
                  <a:pt x="2912574" y="2024653"/>
                </a:cubicBezTo>
                <a:close/>
                <a:moveTo>
                  <a:pt x="1463631" y="2032683"/>
                </a:moveTo>
                <a:cubicBezTo>
                  <a:pt x="1454020" y="2042284"/>
                  <a:pt x="1456030" y="2064430"/>
                  <a:pt x="1466507" y="2064430"/>
                </a:cubicBezTo>
                <a:cubicBezTo>
                  <a:pt x="1471574" y="2064430"/>
                  <a:pt x="1473260" y="2058000"/>
                  <a:pt x="1470250" y="2050142"/>
                </a:cubicBezTo>
                <a:cubicBezTo>
                  <a:pt x="1467231" y="2042284"/>
                  <a:pt x="1469508" y="2035855"/>
                  <a:pt x="1475308" y="2035855"/>
                </a:cubicBezTo>
                <a:cubicBezTo>
                  <a:pt x="1481109" y="2035855"/>
                  <a:pt x="1485852" y="2040141"/>
                  <a:pt x="1485852" y="2045380"/>
                </a:cubicBezTo>
                <a:cubicBezTo>
                  <a:pt x="1485852" y="2050618"/>
                  <a:pt x="1490005" y="2054905"/>
                  <a:pt x="1495082" y="2054905"/>
                </a:cubicBezTo>
                <a:cubicBezTo>
                  <a:pt x="1500149" y="2054905"/>
                  <a:pt x="1501835" y="2048475"/>
                  <a:pt x="1498825" y="2040617"/>
                </a:cubicBezTo>
                <a:cubicBezTo>
                  <a:pt x="1493130" y="2025796"/>
                  <a:pt x="1474680" y="2021634"/>
                  <a:pt x="1463631" y="2032683"/>
                </a:cubicBezTo>
                <a:close/>
                <a:moveTo>
                  <a:pt x="2459784" y="2040579"/>
                </a:moveTo>
                <a:cubicBezTo>
                  <a:pt x="2441848" y="2060943"/>
                  <a:pt x="2444601" y="2084137"/>
                  <a:pt x="2464060" y="2076669"/>
                </a:cubicBezTo>
                <a:cubicBezTo>
                  <a:pt x="2474281" y="2072754"/>
                  <a:pt x="2476014" y="2069049"/>
                  <a:pt x="2468766" y="2066630"/>
                </a:cubicBezTo>
                <a:cubicBezTo>
                  <a:pt x="2462451" y="2064525"/>
                  <a:pt x="2459831" y="2058676"/>
                  <a:pt x="2462956" y="2053628"/>
                </a:cubicBezTo>
                <a:cubicBezTo>
                  <a:pt x="2466480" y="2047923"/>
                  <a:pt x="2473414" y="2048428"/>
                  <a:pt x="2481310" y="2054990"/>
                </a:cubicBezTo>
                <a:lnTo>
                  <a:pt x="2494007" y="2065515"/>
                </a:lnTo>
                <a:lnTo>
                  <a:pt x="2488883" y="2045922"/>
                </a:lnTo>
                <a:cubicBezTo>
                  <a:pt x="2482910" y="2023110"/>
                  <a:pt x="2476243" y="2021881"/>
                  <a:pt x="2459784" y="2040579"/>
                </a:cubicBezTo>
                <a:close/>
                <a:moveTo>
                  <a:pt x="2662752" y="2040922"/>
                </a:moveTo>
                <a:cubicBezTo>
                  <a:pt x="2652579" y="2048608"/>
                  <a:pt x="2636511" y="2054905"/>
                  <a:pt x="2627033" y="2054905"/>
                </a:cubicBezTo>
                <a:cubicBezTo>
                  <a:pt x="2605421" y="2054905"/>
                  <a:pt x="2604926" y="2067658"/>
                  <a:pt x="2625871" y="2084699"/>
                </a:cubicBezTo>
                <a:lnTo>
                  <a:pt x="2641940" y="2097767"/>
                </a:lnTo>
                <a:lnTo>
                  <a:pt x="2635949" y="2081765"/>
                </a:lnTo>
                <a:lnTo>
                  <a:pt x="2629957" y="2065753"/>
                </a:lnTo>
                <a:lnTo>
                  <a:pt x="2655599" y="2067478"/>
                </a:lnTo>
                <a:lnTo>
                  <a:pt x="2681240" y="2069192"/>
                </a:lnTo>
                <a:lnTo>
                  <a:pt x="2678221" y="2051571"/>
                </a:lnTo>
                <a:cubicBezTo>
                  <a:pt x="2676411" y="2040988"/>
                  <a:pt x="2679268" y="2036455"/>
                  <a:pt x="2685364" y="2040227"/>
                </a:cubicBezTo>
                <a:cubicBezTo>
                  <a:pt x="2690956" y="2043675"/>
                  <a:pt x="2695527" y="2041960"/>
                  <a:pt x="2695527" y="2036416"/>
                </a:cubicBezTo>
                <a:cubicBezTo>
                  <a:pt x="2695527" y="2022729"/>
                  <a:pt x="2684869" y="2024196"/>
                  <a:pt x="2662752" y="2040922"/>
                </a:cubicBezTo>
                <a:close/>
                <a:moveTo>
                  <a:pt x="1702432" y="2041703"/>
                </a:moveTo>
                <a:cubicBezTo>
                  <a:pt x="1696364" y="2051533"/>
                  <a:pt x="1710452" y="2081422"/>
                  <a:pt x="1717500" y="2073678"/>
                </a:cubicBezTo>
                <a:cubicBezTo>
                  <a:pt x="1719748" y="2071211"/>
                  <a:pt x="1718577" y="2060905"/>
                  <a:pt x="1714900" y="2050771"/>
                </a:cubicBezTo>
                <a:cubicBezTo>
                  <a:pt x="1711224" y="2040646"/>
                  <a:pt x="1705613" y="2036559"/>
                  <a:pt x="1702432" y="2041703"/>
                </a:cubicBezTo>
                <a:close/>
                <a:moveTo>
                  <a:pt x="2209895" y="2047761"/>
                </a:moveTo>
                <a:cubicBezTo>
                  <a:pt x="2209981" y="2054314"/>
                  <a:pt x="2214201" y="2066096"/>
                  <a:pt x="2219277" y="2073955"/>
                </a:cubicBezTo>
                <a:lnTo>
                  <a:pt x="2228507" y="2088242"/>
                </a:lnTo>
                <a:lnTo>
                  <a:pt x="2229412" y="2069192"/>
                </a:lnTo>
                <a:cubicBezTo>
                  <a:pt x="2229898" y="2058715"/>
                  <a:pt x="2232470" y="2055505"/>
                  <a:pt x="2235108" y="2062048"/>
                </a:cubicBezTo>
                <a:cubicBezTo>
                  <a:pt x="2237756" y="2068601"/>
                  <a:pt x="2244509" y="2073955"/>
                  <a:pt x="2250119" y="2073955"/>
                </a:cubicBezTo>
                <a:cubicBezTo>
                  <a:pt x="2255739" y="2073955"/>
                  <a:pt x="2252567" y="2065382"/>
                  <a:pt x="2243090" y="2054905"/>
                </a:cubicBezTo>
                <a:cubicBezTo>
                  <a:pt x="2223478" y="2033235"/>
                  <a:pt x="2209686" y="2030263"/>
                  <a:pt x="2209895" y="2047761"/>
                </a:cubicBezTo>
                <a:close/>
                <a:moveTo>
                  <a:pt x="2831744" y="2050952"/>
                </a:moveTo>
                <a:lnTo>
                  <a:pt x="2835802" y="2070811"/>
                </a:lnTo>
                <a:lnTo>
                  <a:pt x="2814400" y="2066725"/>
                </a:lnTo>
                <a:cubicBezTo>
                  <a:pt x="2791406" y="2062334"/>
                  <a:pt x="2778433" y="2073735"/>
                  <a:pt x="2789025" y="2089033"/>
                </a:cubicBezTo>
                <a:cubicBezTo>
                  <a:pt x="2793292" y="2095195"/>
                  <a:pt x="2805932" y="2094967"/>
                  <a:pt x="2825620" y="2088385"/>
                </a:cubicBezTo>
                <a:lnTo>
                  <a:pt x="2855700" y="2078317"/>
                </a:lnTo>
                <a:lnTo>
                  <a:pt x="2841689" y="2054704"/>
                </a:lnTo>
                <a:lnTo>
                  <a:pt x="2827687" y="2031092"/>
                </a:lnTo>
                <a:lnTo>
                  <a:pt x="2831744" y="2050952"/>
                </a:lnTo>
                <a:close/>
                <a:moveTo>
                  <a:pt x="1163164" y="2053990"/>
                </a:moveTo>
                <a:cubicBezTo>
                  <a:pt x="1155945" y="2058562"/>
                  <a:pt x="1152982" y="2067068"/>
                  <a:pt x="1156583" y="2072888"/>
                </a:cubicBezTo>
                <a:cubicBezTo>
                  <a:pt x="1160183" y="2078717"/>
                  <a:pt x="1158945" y="2083480"/>
                  <a:pt x="1153830" y="2083480"/>
                </a:cubicBezTo>
                <a:cubicBezTo>
                  <a:pt x="1148725" y="2083480"/>
                  <a:pt x="1142381" y="2078126"/>
                  <a:pt x="1139733" y="2071573"/>
                </a:cubicBezTo>
                <a:cubicBezTo>
                  <a:pt x="1137095" y="2065030"/>
                  <a:pt x="1134523" y="2068240"/>
                  <a:pt x="1134037" y="2078717"/>
                </a:cubicBezTo>
                <a:lnTo>
                  <a:pt x="1133132" y="2097767"/>
                </a:lnTo>
                <a:lnTo>
                  <a:pt x="1124969" y="2084880"/>
                </a:lnTo>
                <a:lnTo>
                  <a:pt x="1116797" y="2071992"/>
                </a:lnTo>
                <a:lnTo>
                  <a:pt x="1096537" y="2082832"/>
                </a:lnTo>
                <a:cubicBezTo>
                  <a:pt x="1085393" y="2088795"/>
                  <a:pt x="1076277" y="2099958"/>
                  <a:pt x="1076277" y="2107625"/>
                </a:cubicBezTo>
                <a:cubicBezTo>
                  <a:pt x="1076277" y="2124666"/>
                  <a:pt x="1060637" y="2126104"/>
                  <a:pt x="1054008" y="2109673"/>
                </a:cubicBezTo>
                <a:cubicBezTo>
                  <a:pt x="1051141" y="2102558"/>
                  <a:pt x="1048903" y="2104482"/>
                  <a:pt x="1048455" y="2114436"/>
                </a:cubicBezTo>
                <a:cubicBezTo>
                  <a:pt x="1047388" y="2137972"/>
                  <a:pt x="1076973" y="2135267"/>
                  <a:pt x="1083250" y="2111245"/>
                </a:cubicBezTo>
                <a:cubicBezTo>
                  <a:pt x="1086536" y="2098681"/>
                  <a:pt x="1090908" y="2095376"/>
                  <a:pt x="1095156" y="2102244"/>
                </a:cubicBezTo>
                <a:lnTo>
                  <a:pt x="1101862" y="2113102"/>
                </a:lnTo>
                <a:lnTo>
                  <a:pt x="1140857" y="2097500"/>
                </a:lnTo>
                <a:cubicBezTo>
                  <a:pt x="1167184" y="2086966"/>
                  <a:pt x="1178166" y="2077507"/>
                  <a:pt x="1174671" y="2068401"/>
                </a:cubicBezTo>
                <a:cubicBezTo>
                  <a:pt x="1171823" y="2060982"/>
                  <a:pt x="1173918" y="2054905"/>
                  <a:pt x="1179338" y="2054905"/>
                </a:cubicBezTo>
                <a:cubicBezTo>
                  <a:pt x="1184748" y="2054905"/>
                  <a:pt x="1191206" y="2061420"/>
                  <a:pt x="1193673" y="2069382"/>
                </a:cubicBezTo>
                <a:lnTo>
                  <a:pt x="1198159" y="2083851"/>
                </a:lnTo>
                <a:lnTo>
                  <a:pt x="1196750" y="2067782"/>
                </a:lnTo>
                <a:cubicBezTo>
                  <a:pt x="1195054" y="2048437"/>
                  <a:pt x="1181043" y="2042684"/>
                  <a:pt x="1163164" y="2053990"/>
                </a:cubicBezTo>
                <a:close/>
                <a:moveTo>
                  <a:pt x="1418425" y="2062048"/>
                </a:moveTo>
                <a:cubicBezTo>
                  <a:pt x="1417977" y="2072002"/>
                  <a:pt x="1415739" y="2073926"/>
                  <a:pt x="1412872" y="2066811"/>
                </a:cubicBezTo>
                <a:cubicBezTo>
                  <a:pt x="1405157" y="2047694"/>
                  <a:pt x="1381077" y="2053114"/>
                  <a:pt x="1381077" y="2073955"/>
                </a:cubicBezTo>
                <a:cubicBezTo>
                  <a:pt x="1381077" y="2095405"/>
                  <a:pt x="1388231" y="2097053"/>
                  <a:pt x="1423321" y="2083718"/>
                </a:cubicBezTo>
                <a:cubicBezTo>
                  <a:pt x="1436761" y="2078603"/>
                  <a:pt x="1447752" y="2067887"/>
                  <a:pt x="1447752" y="2059905"/>
                </a:cubicBezTo>
                <a:cubicBezTo>
                  <a:pt x="1447752" y="2039560"/>
                  <a:pt x="1419349" y="2041636"/>
                  <a:pt x="1418425" y="2062048"/>
                </a:cubicBezTo>
                <a:close/>
                <a:moveTo>
                  <a:pt x="1647777" y="2054343"/>
                </a:moveTo>
                <a:cubicBezTo>
                  <a:pt x="1647777" y="2059886"/>
                  <a:pt x="1641348" y="2064430"/>
                  <a:pt x="1633490" y="2064430"/>
                </a:cubicBezTo>
                <a:cubicBezTo>
                  <a:pt x="1624822" y="2064430"/>
                  <a:pt x="1619469" y="2072859"/>
                  <a:pt x="1619869" y="2085861"/>
                </a:cubicBezTo>
                <a:lnTo>
                  <a:pt x="1620545" y="2107292"/>
                </a:lnTo>
                <a:lnTo>
                  <a:pt x="1628727" y="2088242"/>
                </a:lnTo>
                <a:cubicBezTo>
                  <a:pt x="1633233" y="2077765"/>
                  <a:pt x="1637214" y="2074555"/>
                  <a:pt x="1637586" y="2081098"/>
                </a:cubicBezTo>
                <a:cubicBezTo>
                  <a:pt x="1637948" y="2087651"/>
                  <a:pt x="1646425" y="2093005"/>
                  <a:pt x="1656407" y="2093005"/>
                </a:cubicBezTo>
                <a:lnTo>
                  <a:pt x="1674571" y="2093005"/>
                </a:lnTo>
                <a:lnTo>
                  <a:pt x="1669552" y="2073802"/>
                </a:lnTo>
                <a:cubicBezTo>
                  <a:pt x="1664046" y="2052752"/>
                  <a:pt x="1647777" y="2038217"/>
                  <a:pt x="1647777" y="2054343"/>
                </a:cubicBezTo>
                <a:close/>
                <a:moveTo>
                  <a:pt x="2173310" y="2061724"/>
                </a:moveTo>
                <a:cubicBezTo>
                  <a:pt x="2158318" y="2064582"/>
                  <a:pt x="2152926" y="2070573"/>
                  <a:pt x="2156641" y="2080251"/>
                </a:cubicBezTo>
                <a:cubicBezTo>
                  <a:pt x="2159660" y="2088128"/>
                  <a:pt x="2162127" y="2096357"/>
                  <a:pt x="2162127" y="2098548"/>
                </a:cubicBezTo>
                <a:cubicBezTo>
                  <a:pt x="2162127" y="2100739"/>
                  <a:pt x="2166871" y="2102530"/>
                  <a:pt x="2172672" y="2102530"/>
                </a:cubicBezTo>
                <a:cubicBezTo>
                  <a:pt x="2178472" y="2102530"/>
                  <a:pt x="2180644" y="2095824"/>
                  <a:pt x="2177491" y="2087623"/>
                </a:cubicBezTo>
                <a:lnTo>
                  <a:pt x="2171776" y="2072707"/>
                </a:lnTo>
                <a:lnTo>
                  <a:pt x="2190702" y="2078717"/>
                </a:lnTo>
                <a:lnTo>
                  <a:pt x="2209629" y="2084727"/>
                </a:lnTo>
                <a:lnTo>
                  <a:pt x="2203914" y="2069811"/>
                </a:lnTo>
                <a:cubicBezTo>
                  <a:pt x="2200761" y="2061610"/>
                  <a:pt x="2197580" y="2055486"/>
                  <a:pt x="2196827" y="2056200"/>
                </a:cubicBezTo>
                <a:cubicBezTo>
                  <a:pt x="2196075" y="2056914"/>
                  <a:pt x="2185492" y="2059400"/>
                  <a:pt x="2173310" y="2061724"/>
                </a:cubicBezTo>
                <a:close/>
                <a:moveTo>
                  <a:pt x="2405806" y="2070554"/>
                </a:moveTo>
                <a:cubicBezTo>
                  <a:pt x="2402510" y="2079165"/>
                  <a:pt x="2401862" y="2088261"/>
                  <a:pt x="2404377" y="2090785"/>
                </a:cubicBezTo>
                <a:cubicBezTo>
                  <a:pt x="2413235" y="2099643"/>
                  <a:pt x="2438352" y="2083899"/>
                  <a:pt x="2438352" y="2069487"/>
                </a:cubicBezTo>
                <a:cubicBezTo>
                  <a:pt x="2438352" y="2049990"/>
                  <a:pt x="2413387" y="2050809"/>
                  <a:pt x="2405806" y="2070554"/>
                </a:cubicBezTo>
                <a:close/>
                <a:moveTo>
                  <a:pt x="3029722" y="2068211"/>
                </a:moveTo>
                <a:cubicBezTo>
                  <a:pt x="3023645" y="2075526"/>
                  <a:pt x="3010262" y="2079317"/>
                  <a:pt x="2999975" y="2076622"/>
                </a:cubicBezTo>
                <a:cubicBezTo>
                  <a:pt x="2980049" y="2071411"/>
                  <a:pt x="2976420" y="2080117"/>
                  <a:pt x="2989755" y="2101168"/>
                </a:cubicBezTo>
                <a:cubicBezTo>
                  <a:pt x="3001699" y="2120008"/>
                  <a:pt x="3038932" y="2106178"/>
                  <a:pt x="3032284" y="2085375"/>
                </a:cubicBezTo>
                <a:lnTo>
                  <a:pt x="3027102" y="2069192"/>
                </a:lnTo>
                <a:lnTo>
                  <a:pt x="3036770" y="2082813"/>
                </a:lnTo>
                <a:cubicBezTo>
                  <a:pt x="3042085" y="2090299"/>
                  <a:pt x="3054020" y="2097539"/>
                  <a:pt x="3063297" y="2098901"/>
                </a:cubicBezTo>
                <a:cubicBezTo>
                  <a:pt x="3072574" y="2100263"/>
                  <a:pt x="3090425" y="2103949"/>
                  <a:pt x="3102959" y="2107102"/>
                </a:cubicBezTo>
                <a:cubicBezTo>
                  <a:pt x="3117523" y="2110750"/>
                  <a:pt x="3123543" y="2109245"/>
                  <a:pt x="3119628" y="2102911"/>
                </a:cubicBezTo>
                <a:cubicBezTo>
                  <a:pt x="3116256" y="2097462"/>
                  <a:pt x="3105188" y="2093005"/>
                  <a:pt x="3095016" y="2093005"/>
                </a:cubicBezTo>
                <a:cubicBezTo>
                  <a:pt x="3084843" y="2093005"/>
                  <a:pt x="3076527" y="2088718"/>
                  <a:pt x="3076527" y="2083480"/>
                </a:cubicBezTo>
                <a:cubicBezTo>
                  <a:pt x="3076527" y="2078241"/>
                  <a:pt x="3084033" y="2073888"/>
                  <a:pt x="3093196" y="2073812"/>
                </a:cubicBezTo>
                <a:lnTo>
                  <a:pt x="3109865" y="2073659"/>
                </a:lnTo>
                <a:lnTo>
                  <a:pt x="3095577" y="2064430"/>
                </a:lnTo>
                <a:cubicBezTo>
                  <a:pt x="3074813" y="2051009"/>
                  <a:pt x="3042457" y="2052866"/>
                  <a:pt x="3029722" y="2068211"/>
                </a:cubicBezTo>
                <a:close/>
                <a:moveTo>
                  <a:pt x="2562482" y="2076336"/>
                </a:moveTo>
                <a:cubicBezTo>
                  <a:pt x="2562311" y="2085499"/>
                  <a:pt x="2555748" y="2093005"/>
                  <a:pt x="2547890" y="2093005"/>
                </a:cubicBezTo>
                <a:cubicBezTo>
                  <a:pt x="2540032" y="2093005"/>
                  <a:pt x="2533602" y="2097748"/>
                  <a:pt x="2533602" y="2103549"/>
                </a:cubicBezTo>
                <a:cubicBezTo>
                  <a:pt x="2533602" y="2109349"/>
                  <a:pt x="2527011" y="2111559"/>
                  <a:pt x="2518953" y="2108473"/>
                </a:cubicBezTo>
                <a:cubicBezTo>
                  <a:pt x="2510523" y="2105235"/>
                  <a:pt x="2501941" y="2109016"/>
                  <a:pt x="2498732" y="2117389"/>
                </a:cubicBezTo>
                <a:cubicBezTo>
                  <a:pt x="2490092" y="2139887"/>
                  <a:pt x="2500684" y="2143544"/>
                  <a:pt x="2538384" y="2131095"/>
                </a:cubicBezTo>
                <a:cubicBezTo>
                  <a:pt x="2561606" y="2123437"/>
                  <a:pt x="2571321" y="2115284"/>
                  <a:pt x="2567893" y="2106340"/>
                </a:cubicBezTo>
                <a:cubicBezTo>
                  <a:pt x="2565073" y="2099005"/>
                  <a:pt x="2566568" y="2093005"/>
                  <a:pt x="2571207" y="2093005"/>
                </a:cubicBezTo>
                <a:cubicBezTo>
                  <a:pt x="2575846" y="2093005"/>
                  <a:pt x="2581799" y="2098367"/>
                  <a:pt x="2584447" y="2104911"/>
                </a:cubicBezTo>
                <a:cubicBezTo>
                  <a:pt x="2587085" y="2111464"/>
                  <a:pt x="2589590" y="2112283"/>
                  <a:pt x="2590000" y="2106730"/>
                </a:cubicBezTo>
                <a:cubicBezTo>
                  <a:pt x="2590410" y="2101187"/>
                  <a:pt x="2584457" y="2088328"/>
                  <a:pt x="2576770" y="2078155"/>
                </a:cubicBezTo>
                <a:lnTo>
                  <a:pt x="2562787" y="2059667"/>
                </a:lnTo>
                <a:lnTo>
                  <a:pt x="2562482" y="2076336"/>
                </a:lnTo>
                <a:close/>
                <a:moveTo>
                  <a:pt x="1318908" y="2083899"/>
                </a:moveTo>
                <a:cubicBezTo>
                  <a:pt x="1310621" y="2097300"/>
                  <a:pt x="1334138" y="2124704"/>
                  <a:pt x="1344787" y="2114055"/>
                </a:cubicBezTo>
                <a:cubicBezTo>
                  <a:pt x="1354198" y="2104644"/>
                  <a:pt x="1345178" y="2073955"/>
                  <a:pt x="1332995" y="2073955"/>
                </a:cubicBezTo>
                <a:cubicBezTo>
                  <a:pt x="1328623" y="2073955"/>
                  <a:pt x="1322289" y="2078431"/>
                  <a:pt x="1318908" y="2083899"/>
                </a:cubicBezTo>
                <a:close/>
                <a:moveTo>
                  <a:pt x="1596704" y="2088242"/>
                </a:moveTo>
                <a:cubicBezTo>
                  <a:pt x="1599724" y="2096100"/>
                  <a:pt x="1597447" y="2102530"/>
                  <a:pt x="1591647" y="2102530"/>
                </a:cubicBezTo>
                <a:cubicBezTo>
                  <a:pt x="1585846" y="2102530"/>
                  <a:pt x="1581036" y="2097176"/>
                  <a:pt x="1580960" y="2090623"/>
                </a:cubicBezTo>
                <a:lnTo>
                  <a:pt x="1580807" y="2078717"/>
                </a:lnTo>
                <a:lnTo>
                  <a:pt x="1572625" y="2091642"/>
                </a:lnTo>
                <a:cubicBezTo>
                  <a:pt x="1567177" y="2100234"/>
                  <a:pt x="1562338" y="2101168"/>
                  <a:pt x="1558176" y="2094433"/>
                </a:cubicBezTo>
                <a:cubicBezTo>
                  <a:pt x="1554737" y="2088871"/>
                  <a:pt x="1545403" y="2086813"/>
                  <a:pt x="1537430" y="2089871"/>
                </a:cubicBezTo>
                <a:cubicBezTo>
                  <a:pt x="1519038" y="2096929"/>
                  <a:pt x="1523752" y="2135867"/>
                  <a:pt x="1543002" y="2135867"/>
                </a:cubicBezTo>
                <a:cubicBezTo>
                  <a:pt x="1550861" y="2135867"/>
                  <a:pt x="1556214" y="2130514"/>
                  <a:pt x="1554909" y="2123961"/>
                </a:cubicBezTo>
                <a:cubicBezTo>
                  <a:pt x="1553423" y="2116550"/>
                  <a:pt x="1563319" y="2112055"/>
                  <a:pt x="1581102" y="2112055"/>
                </a:cubicBezTo>
                <a:lnTo>
                  <a:pt x="1609677" y="2112055"/>
                </a:lnTo>
                <a:lnTo>
                  <a:pt x="1609677" y="2093005"/>
                </a:lnTo>
                <a:cubicBezTo>
                  <a:pt x="1609677" y="2082527"/>
                  <a:pt x="1605525" y="2073955"/>
                  <a:pt x="1600448" y="2073955"/>
                </a:cubicBezTo>
                <a:cubicBezTo>
                  <a:pt x="1595380" y="2073955"/>
                  <a:pt x="1593695" y="2080384"/>
                  <a:pt x="1596704" y="2088242"/>
                </a:cubicBezTo>
                <a:close/>
                <a:moveTo>
                  <a:pt x="2117789" y="2088652"/>
                </a:moveTo>
                <a:cubicBezTo>
                  <a:pt x="2110607" y="2107378"/>
                  <a:pt x="2119103" y="2115979"/>
                  <a:pt x="2137743" y="2108826"/>
                </a:cubicBezTo>
                <a:cubicBezTo>
                  <a:pt x="2146116" y="2105616"/>
                  <a:pt x="2149897" y="2097034"/>
                  <a:pt x="2146659" y="2088604"/>
                </a:cubicBezTo>
                <a:cubicBezTo>
                  <a:pt x="2139439" y="2069783"/>
                  <a:pt x="2125018" y="2069811"/>
                  <a:pt x="2117789" y="2088652"/>
                </a:cubicBezTo>
                <a:close/>
                <a:moveTo>
                  <a:pt x="2371677" y="2082918"/>
                </a:moveTo>
                <a:cubicBezTo>
                  <a:pt x="2371677" y="2087852"/>
                  <a:pt x="2375964" y="2094528"/>
                  <a:pt x="2381202" y="2097767"/>
                </a:cubicBezTo>
                <a:cubicBezTo>
                  <a:pt x="2386441" y="2101006"/>
                  <a:pt x="2390727" y="2096967"/>
                  <a:pt x="2390727" y="2088804"/>
                </a:cubicBezTo>
                <a:cubicBezTo>
                  <a:pt x="2390727" y="2080641"/>
                  <a:pt x="2386441" y="2073955"/>
                  <a:pt x="2381202" y="2073955"/>
                </a:cubicBezTo>
                <a:cubicBezTo>
                  <a:pt x="2375964" y="2073955"/>
                  <a:pt x="2371677" y="2077984"/>
                  <a:pt x="2371677" y="2082918"/>
                </a:cubicBezTo>
                <a:close/>
                <a:moveTo>
                  <a:pt x="2755059" y="2080908"/>
                </a:moveTo>
                <a:cubicBezTo>
                  <a:pt x="2748515" y="2083194"/>
                  <a:pt x="2743152" y="2095681"/>
                  <a:pt x="2743152" y="2108645"/>
                </a:cubicBezTo>
                <a:cubicBezTo>
                  <a:pt x="2743152" y="2121618"/>
                  <a:pt x="2747248" y="2129695"/>
                  <a:pt x="2752258" y="2126599"/>
                </a:cubicBezTo>
                <a:cubicBezTo>
                  <a:pt x="2757268" y="2123504"/>
                  <a:pt x="2759012" y="2113607"/>
                  <a:pt x="2756125" y="2104606"/>
                </a:cubicBezTo>
                <a:lnTo>
                  <a:pt x="2750877" y="2088242"/>
                </a:lnTo>
                <a:lnTo>
                  <a:pt x="2760783" y="2102253"/>
                </a:lnTo>
                <a:cubicBezTo>
                  <a:pt x="2773128" y="2119713"/>
                  <a:pt x="2785948" y="2108968"/>
                  <a:pt x="2774985" y="2090357"/>
                </a:cubicBezTo>
                <a:cubicBezTo>
                  <a:pt x="2770575" y="2082870"/>
                  <a:pt x="2761612" y="2078622"/>
                  <a:pt x="2755059" y="2080908"/>
                </a:cubicBezTo>
                <a:close/>
                <a:moveTo>
                  <a:pt x="1276302" y="2094024"/>
                </a:moveTo>
                <a:cubicBezTo>
                  <a:pt x="1276302" y="2099824"/>
                  <a:pt x="1270006" y="2102149"/>
                  <a:pt x="1262320" y="2099205"/>
                </a:cubicBezTo>
                <a:cubicBezTo>
                  <a:pt x="1243041" y="2091804"/>
                  <a:pt x="1234926" y="2108406"/>
                  <a:pt x="1247928" y="2128647"/>
                </a:cubicBezTo>
                <a:lnTo>
                  <a:pt x="1258691" y="2145392"/>
                </a:lnTo>
                <a:lnTo>
                  <a:pt x="1253509" y="2128723"/>
                </a:lnTo>
                <a:cubicBezTo>
                  <a:pt x="1250661" y="2119560"/>
                  <a:pt x="1252480" y="2112055"/>
                  <a:pt x="1257548" y="2112055"/>
                </a:cubicBezTo>
                <a:cubicBezTo>
                  <a:pt x="1262625" y="2112055"/>
                  <a:pt x="1266777" y="2116341"/>
                  <a:pt x="1266777" y="2121580"/>
                </a:cubicBezTo>
                <a:cubicBezTo>
                  <a:pt x="1266777" y="2126818"/>
                  <a:pt x="1271521" y="2131105"/>
                  <a:pt x="1277322" y="2131105"/>
                </a:cubicBezTo>
                <a:cubicBezTo>
                  <a:pt x="1283122" y="2131105"/>
                  <a:pt x="1285446" y="2124809"/>
                  <a:pt x="1282503" y="2117122"/>
                </a:cubicBezTo>
                <a:cubicBezTo>
                  <a:pt x="1279550" y="2109435"/>
                  <a:pt x="1281236" y="2100605"/>
                  <a:pt x="1286247" y="2097510"/>
                </a:cubicBezTo>
                <a:cubicBezTo>
                  <a:pt x="1291257" y="2094414"/>
                  <a:pt x="1295352" y="2098567"/>
                  <a:pt x="1295352" y="2106730"/>
                </a:cubicBezTo>
                <a:cubicBezTo>
                  <a:pt x="1295352" y="2114893"/>
                  <a:pt x="1300096" y="2121580"/>
                  <a:pt x="1305897" y="2121580"/>
                </a:cubicBezTo>
                <a:cubicBezTo>
                  <a:pt x="1311697" y="2121580"/>
                  <a:pt x="1313841" y="2114798"/>
                  <a:pt x="1310659" y="2106511"/>
                </a:cubicBezTo>
                <a:cubicBezTo>
                  <a:pt x="1307478" y="2098224"/>
                  <a:pt x="1304877" y="2089652"/>
                  <a:pt x="1304877" y="2087461"/>
                </a:cubicBezTo>
                <a:cubicBezTo>
                  <a:pt x="1304877" y="2085270"/>
                  <a:pt x="1298448" y="2083480"/>
                  <a:pt x="1290590" y="2083480"/>
                </a:cubicBezTo>
                <a:cubicBezTo>
                  <a:pt x="1282732" y="2083480"/>
                  <a:pt x="1276302" y="2088223"/>
                  <a:pt x="1276302" y="2094024"/>
                </a:cubicBezTo>
                <a:close/>
                <a:moveTo>
                  <a:pt x="1329300" y="2095795"/>
                </a:moveTo>
                <a:cubicBezTo>
                  <a:pt x="1332881" y="2105187"/>
                  <a:pt x="1338205" y="2110473"/>
                  <a:pt x="1341139" y="2107540"/>
                </a:cubicBezTo>
                <a:cubicBezTo>
                  <a:pt x="1344073" y="2104616"/>
                  <a:pt x="1341149" y="2096929"/>
                  <a:pt x="1334634" y="2090461"/>
                </a:cubicBezTo>
                <a:lnTo>
                  <a:pt x="1322803" y="2078717"/>
                </a:lnTo>
                <a:lnTo>
                  <a:pt x="1329300" y="2095795"/>
                </a:lnTo>
                <a:close/>
                <a:moveTo>
                  <a:pt x="1538240" y="2102530"/>
                </a:moveTo>
                <a:cubicBezTo>
                  <a:pt x="1535001" y="2107768"/>
                  <a:pt x="1536897" y="2112055"/>
                  <a:pt x="1542441" y="2112055"/>
                </a:cubicBezTo>
                <a:cubicBezTo>
                  <a:pt x="1547984" y="2112055"/>
                  <a:pt x="1552527" y="2107768"/>
                  <a:pt x="1552527" y="2102530"/>
                </a:cubicBezTo>
                <a:cubicBezTo>
                  <a:pt x="1552527" y="2097291"/>
                  <a:pt x="1550641" y="2093005"/>
                  <a:pt x="1548327" y="2093005"/>
                </a:cubicBezTo>
                <a:cubicBezTo>
                  <a:pt x="1546012" y="2093005"/>
                  <a:pt x="1541479" y="2097291"/>
                  <a:pt x="1538240" y="2102530"/>
                </a:cubicBezTo>
                <a:close/>
                <a:moveTo>
                  <a:pt x="2302212" y="2106682"/>
                </a:moveTo>
                <a:cubicBezTo>
                  <a:pt x="2293982" y="2114903"/>
                  <a:pt x="2285076" y="2116893"/>
                  <a:pt x="2279856" y="2111674"/>
                </a:cubicBezTo>
                <a:cubicBezTo>
                  <a:pt x="2269484" y="2101301"/>
                  <a:pt x="2200227" y="2120475"/>
                  <a:pt x="2200227" y="2133724"/>
                </a:cubicBezTo>
                <a:cubicBezTo>
                  <a:pt x="2200227" y="2138639"/>
                  <a:pt x="2206304" y="2140334"/>
                  <a:pt x="2213724" y="2137486"/>
                </a:cubicBezTo>
                <a:cubicBezTo>
                  <a:pt x="2221154" y="2134638"/>
                  <a:pt x="2229593" y="2138467"/>
                  <a:pt x="2232479" y="2145992"/>
                </a:cubicBezTo>
                <a:cubicBezTo>
                  <a:pt x="2235365" y="2153517"/>
                  <a:pt x="2243004" y="2159680"/>
                  <a:pt x="2249462" y="2159680"/>
                </a:cubicBezTo>
                <a:lnTo>
                  <a:pt x="2261188" y="2159680"/>
                </a:lnTo>
                <a:lnTo>
                  <a:pt x="2249758" y="2148250"/>
                </a:lnTo>
                <a:cubicBezTo>
                  <a:pt x="2233784" y="2132276"/>
                  <a:pt x="2235489" y="2118455"/>
                  <a:pt x="2252615" y="2125028"/>
                </a:cubicBezTo>
                <a:cubicBezTo>
                  <a:pt x="2260473" y="2128038"/>
                  <a:pt x="2266969" y="2125285"/>
                  <a:pt x="2267045" y="2118903"/>
                </a:cubicBezTo>
                <a:cubicBezTo>
                  <a:pt x="2267141" y="2111188"/>
                  <a:pt x="2270074" y="2111845"/>
                  <a:pt x="2275789" y="2120875"/>
                </a:cubicBezTo>
                <a:cubicBezTo>
                  <a:pt x="2286229" y="2137372"/>
                  <a:pt x="2320871" y="2143954"/>
                  <a:pt x="2328901" y="2130971"/>
                </a:cubicBezTo>
                <a:cubicBezTo>
                  <a:pt x="2332092" y="2125809"/>
                  <a:pt x="2330301" y="2121580"/>
                  <a:pt x="2324910" y="2121580"/>
                </a:cubicBezTo>
                <a:cubicBezTo>
                  <a:pt x="2319528" y="2121580"/>
                  <a:pt x="2317595" y="2115150"/>
                  <a:pt x="2320604" y="2107292"/>
                </a:cubicBezTo>
                <a:cubicBezTo>
                  <a:pt x="2327529" y="2089261"/>
                  <a:pt x="2319890" y="2089004"/>
                  <a:pt x="2302212" y="2106682"/>
                </a:cubicBezTo>
                <a:close/>
                <a:moveTo>
                  <a:pt x="2716959" y="2099310"/>
                </a:moveTo>
                <a:cubicBezTo>
                  <a:pt x="2710415" y="2101958"/>
                  <a:pt x="2704986" y="2111264"/>
                  <a:pt x="2704910" y="2119989"/>
                </a:cubicBezTo>
                <a:lnTo>
                  <a:pt x="2704757" y="2135867"/>
                </a:lnTo>
                <a:lnTo>
                  <a:pt x="2695899" y="2121856"/>
                </a:lnTo>
                <a:cubicBezTo>
                  <a:pt x="2691022" y="2114150"/>
                  <a:pt x="2684898" y="2109988"/>
                  <a:pt x="2682278" y="2112607"/>
                </a:cubicBezTo>
                <a:cubicBezTo>
                  <a:pt x="2679659" y="2115226"/>
                  <a:pt x="2680650" y="2122437"/>
                  <a:pt x="2684478" y="2128638"/>
                </a:cubicBezTo>
                <a:cubicBezTo>
                  <a:pt x="2695032" y="2145716"/>
                  <a:pt x="2733627" y="2131819"/>
                  <a:pt x="2733627" y="2110940"/>
                </a:cubicBezTo>
                <a:cubicBezTo>
                  <a:pt x="2733627" y="2101082"/>
                  <a:pt x="2732551" y="2093347"/>
                  <a:pt x="2731246" y="2093757"/>
                </a:cubicBezTo>
                <a:cubicBezTo>
                  <a:pt x="2729941" y="2094167"/>
                  <a:pt x="2723512" y="2096672"/>
                  <a:pt x="2716959" y="2099310"/>
                </a:cubicBezTo>
                <a:close/>
                <a:moveTo>
                  <a:pt x="2905087" y="2102653"/>
                </a:moveTo>
                <a:cubicBezTo>
                  <a:pt x="2905077" y="2105339"/>
                  <a:pt x="2895438" y="2111921"/>
                  <a:pt x="2883646" y="2117284"/>
                </a:cubicBezTo>
                <a:cubicBezTo>
                  <a:pt x="2871854" y="2122656"/>
                  <a:pt x="2863291" y="2132238"/>
                  <a:pt x="2864596" y="2138601"/>
                </a:cubicBezTo>
                <a:cubicBezTo>
                  <a:pt x="2867435" y="2152364"/>
                  <a:pt x="2850918" y="2154307"/>
                  <a:pt x="2846337" y="2140744"/>
                </a:cubicBezTo>
                <a:cubicBezTo>
                  <a:pt x="2844461" y="2135172"/>
                  <a:pt x="2832087" y="2137096"/>
                  <a:pt x="2815981" y="2145459"/>
                </a:cubicBezTo>
                <a:cubicBezTo>
                  <a:pt x="2801027" y="2153222"/>
                  <a:pt x="2785253" y="2157384"/>
                  <a:pt x="2780919" y="2154708"/>
                </a:cubicBezTo>
                <a:cubicBezTo>
                  <a:pt x="2767098" y="2146164"/>
                  <a:pt x="2761831" y="2166681"/>
                  <a:pt x="2771927" y="2189759"/>
                </a:cubicBezTo>
                <a:lnTo>
                  <a:pt x="2781691" y="2212067"/>
                </a:lnTo>
                <a:lnTo>
                  <a:pt x="2776033" y="2183492"/>
                </a:lnTo>
                <a:lnTo>
                  <a:pt x="2770375" y="2154917"/>
                </a:lnTo>
                <a:lnTo>
                  <a:pt x="2782481" y="2166823"/>
                </a:lnTo>
                <a:cubicBezTo>
                  <a:pt x="2789139" y="2173376"/>
                  <a:pt x="2801227" y="2178663"/>
                  <a:pt x="2809351" y="2178587"/>
                </a:cubicBezTo>
                <a:lnTo>
                  <a:pt x="2824115" y="2178434"/>
                </a:lnTo>
                <a:lnTo>
                  <a:pt x="2811409" y="2170386"/>
                </a:lnTo>
                <a:lnTo>
                  <a:pt x="2798702" y="2162328"/>
                </a:lnTo>
                <a:lnTo>
                  <a:pt x="2814647" y="2156212"/>
                </a:lnTo>
                <a:cubicBezTo>
                  <a:pt x="2823420" y="2152850"/>
                  <a:pt x="2834735" y="2152650"/>
                  <a:pt x="2839803" y="2155784"/>
                </a:cubicBezTo>
                <a:cubicBezTo>
                  <a:pt x="2844870" y="2158908"/>
                  <a:pt x="2860329" y="2158632"/>
                  <a:pt x="2874169" y="2155155"/>
                </a:cubicBezTo>
                <a:lnTo>
                  <a:pt x="2899324" y="2148850"/>
                </a:lnTo>
                <a:lnTo>
                  <a:pt x="2886894" y="2141163"/>
                </a:lnTo>
                <a:lnTo>
                  <a:pt x="2874464" y="2133486"/>
                </a:lnTo>
                <a:lnTo>
                  <a:pt x="2886075" y="2126314"/>
                </a:lnTo>
                <a:cubicBezTo>
                  <a:pt x="2892514" y="2122332"/>
                  <a:pt x="2901849" y="2124989"/>
                  <a:pt x="2907040" y="2132267"/>
                </a:cubicBezTo>
                <a:lnTo>
                  <a:pt x="2916403" y="2145392"/>
                </a:lnTo>
                <a:lnTo>
                  <a:pt x="2911040" y="2128723"/>
                </a:lnTo>
                <a:cubicBezTo>
                  <a:pt x="2908087" y="2119560"/>
                  <a:pt x="2909468" y="2112055"/>
                  <a:pt x="2914107" y="2112055"/>
                </a:cubicBezTo>
                <a:cubicBezTo>
                  <a:pt x="2918746" y="2112055"/>
                  <a:pt x="2924051" y="2116589"/>
                  <a:pt x="2925899" y="2122122"/>
                </a:cubicBezTo>
                <a:cubicBezTo>
                  <a:pt x="2927747" y="2127666"/>
                  <a:pt x="2936405" y="2129447"/>
                  <a:pt x="2945140" y="2126094"/>
                </a:cubicBezTo>
                <a:cubicBezTo>
                  <a:pt x="2968219" y="2117246"/>
                  <a:pt x="2955503" y="2094862"/>
                  <a:pt x="2928280" y="2096434"/>
                </a:cubicBezTo>
                <a:cubicBezTo>
                  <a:pt x="2915527" y="2097167"/>
                  <a:pt x="2905087" y="2099967"/>
                  <a:pt x="2905087" y="2102653"/>
                </a:cubicBezTo>
                <a:close/>
                <a:moveTo>
                  <a:pt x="1207999" y="2114341"/>
                </a:moveTo>
                <a:cubicBezTo>
                  <a:pt x="1199721" y="2120941"/>
                  <a:pt x="1187806" y="2134915"/>
                  <a:pt x="1181519" y="2145392"/>
                </a:cubicBezTo>
                <a:lnTo>
                  <a:pt x="1170089" y="2164442"/>
                </a:lnTo>
                <a:lnTo>
                  <a:pt x="1175271" y="2147773"/>
                </a:lnTo>
                <a:cubicBezTo>
                  <a:pt x="1180938" y="2129552"/>
                  <a:pt x="1167013" y="2124818"/>
                  <a:pt x="1156726" y="2141458"/>
                </a:cubicBezTo>
                <a:cubicBezTo>
                  <a:pt x="1145981" y="2158841"/>
                  <a:pt x="1167394" y="2172510"/>
                  <a:pt x="1187282" y="2160956"/>
                </a:cubicBezTo>
                <a:cubicBezTo>
                  <a:pt x="1196950" y="2155336"/>
                  <a:pt x="1201484" y="2150602"/>
                  <a:pt x="1197350" y="2150440"/>
                </a:cubicBezTo>
                <a:cubicBezTo>
                  <a:pt x="1193206" y="2150288"/>
                  <a:pt x="1195349" y="2144202"/>
                  <a:pt x="1202112" y="2136924"/>
                </a:cubicBezTo>
                <a:lnTo>
                  <a:pt x="1214390" y="2123685"/>
                </a:lnTo>
                <a:lnTo>
                  <a:pt x="1221019" y="2134267"/>
                </a:lnTo>
                <a:cubicBezTo>
                  <a:pt x="1231192" y="2150507"/>
                  <a:pt x="1241098" y="2134591"/>
                  <a:pt x="1231497" y="2117436"/>
                </a:cubicBezTo>
                <a:lnTo>
                  <a:pt x="1223048" y="2102339"/>
                </a:lnTo>
                <a:lnTo>
                  <a:pt x="1207999" y="2114341"/>
                </a:lnTo>
                <a:close/>
                <a:moveTo>
                  <a:pt x="1505655" y="2117608"/>
                </a:moveTo>
                <a:cubicBezTo>
                  <a:pt x="1506112" y="2128704"/>
                  <a:pt x="1508369" y="2130962"/>
                  <a:pt x="1511408" y="2123370"/>
                </a:cubicBezTo>
                <a:cubicBezTo>
                  <a:pt x="1514161" y="2116493"/>
                  <a:pt x="1513818" y="2108273"/>
                  <a:pt x="1510656" y="2105111"/>
                </a:cubicBezTo>
                <a:cubicBezTo>
                  <a:pt x="1507493" y="2101949"/>
                  <a:pt x="1505245" y="2107568"/>
                  <a:pt x="1505655" y="2117608"/>
                </a:cubicBezTo>
                <a:close/>
                <a:moveTo>
                  <a:pt x="1468984" y="2123370"/>
                </a:moveTo>
                <a:cubicBezTo>
                  <a:pt x="1471060" y="2129590"/>
                  <a:pt x="1478918" y="2136343"/>
                  <a:pt x="1486452" y="2138382"/>
                </a:cubicBezTo>
                <a:lnTo>
                  <a:pt x="1500140" y="2142077"/>
                </a:lnTo>
                <a:lnTo>
                  <a:pt x="1487157" y="2132981"/>
                </a:lnTo>
                <a:lnTo>
                  <a:pt x="1474175" y="2123885"/>
                </a:lnTo>
                <a:lnTo>
                  <a:pt x="1487157" y="2118722"/>
                </a:lnTo>
                <a:cubicBezTo>
                  <a:pt x="1495892" y="2115245"/>
                  <a:pt x="1494425" y="2113312"/>
                  <a:pt x="1482681" y="2112807"/>
                </a:cubicBezTo>
                <a:cubicBezTo>
                  <a:pt x="1473070" y="2112397"/>
                  <a:pt x="1466907" y="2117141"/>
                  <a:pt x="1468984" y="2123370"/>
                </a:cubicBezTo>
                <a:close/>
                <a:moveTo>
                  <a:pt x="1422692" y="2134543"/>
                </a:moveTo>
                <a:lnTo>
                  <a:pt x="1428922" y="2152279"/>
                </a:lnTo>
                <a:lnTo>
                  <a:pt x="1414520" y="2146754"/>
                </a:lnTo>
                <a:cubicBezTo>
                  <a:pt x="1405528" y="2143297"/>
                  <a:pt x="1400127" y="2146716"/>
                  <a:pt x="1400127" y="2155860"/>
                </a:cubicBezTo>
                <a:lnTo>
                  <a:pt x="1400127" y="2170490"/>
                </a:lnTo>
                <a:lnTo>
                  <a:pt x="1421559" y="2163899"/>
                </a:lnTo>
                <a:cubicBezTo>
                  <a:pt x="1452248" y="2154469"/>
                  <a:pt x="1453410" y="2151612"/>
                  <a:pt x="1433932" y="2133257"/>
                </a:cubicBezTo>
                <a:lnTo>
                  <a:pt x="1416472" y="2116817"/>
                </a:lnTo>
                <a:lnTo>
                  <a:pt x="1422692" y="2134543"/>
                </a:lnTo>
                <a:close/>
                <a:moveTo>
                  <a:pt x="1937633" y="2134267"/>
                </a:moveTo>
                <a:cubicBezTo>
                  <a:pt x="1940614" y="2143859"/>
                  <a:pt x="1943052" y="2155651"/>
                  <a:pt x="1943052" y="2160461"/>
                </a:cubicBezTo>
                <a:cubicBezTo>
                  <a:pt x="1943052" y="2165271"/>
                  <a:pt x="1949482" y="2169205"/>
                  <a:pt x="1957340" y="2169205"/>
                </a:cubicBezTo>
                <a:cubicBezTo>
                  <a:pt x="1965198" y="2169205"/>
                  <a:pt x="1971627" y="2163137"/>
                  <a:pt x="1971627" y="2155708"/>
                </a:cubicBezTo>
                <a:cubicBezTo>
                  <a:pt x="1971627" y="2148288"/>
                  <a:pt x="1976990" y="2140058"/>
                  <a:pt x="1983534" y="2137410"/>
                </a:cubicBezTo>
                <a:lnTo>
                  <a:pt x="1995440" y="2132609"/>
                </a:lnTo>
                <a:lnTo>
                  <a:pt x="1983238" y="2131857"/>
                </a:lnTo>
                <a:cubicBezTo>
                  <a:pt x="1976523" y="2131447"/>
                  <a:pt x="1968370" y="2138039"/>
                  <a:pt x="1965122" y="2146506"/>
                </a:cubicBezTo>
                <a:lnTo>
                  <a:pt x="1959207" y="2161918"/>
                </a:lnTo>
                <a:lnTo>
                  <a:pt x="1945710" y="2139363"/>
                </a:lnTo>
                <a:cubicBezTo>
                  <a:pt x="1937680" y="2125961"/>
                  <a:pt x="1934413" y="2123894"/>
                  <a:pt x="1937633" y="2134267"/>
                </a:cubicBezTo>
                <a:close/>
                <a:moveTo>
                  <a:pt x="2448173" y="2126342"/>
                </a:moveTo>
                <a:cubicBezTo>
                  <a:pt x="2448173" y="2131581"/>
                  <a:pt x="2452326" y="2142296"/>
                  <a:pt x="2457402" y="2150155"/>
                </a:cubicBezTo>
                <a:cubicBezTo>
                  <a:pt x="2462479" y="2158013"/>
                  <a:pt x="2466632" y="2160156"/>
                  <a:pt x="2466632" y="2154917"/>
                </a:cubicBezTo>
                <a:cubicBezTo>
                  <a:pt x="2466632" y="2149678"/>
                  <a:pt x="2462479" y="2138963"/>
                  <a:pt x="2457402" y="2131105"/>
                </a:cubicBezTo>
                <a:cubicBezTo>
                  <a:pt x="2452326" y="2123246"/>
                  <a:pt x="2448173" y="2121103"/>
                  <a:pt x="2448173" y="2126342"/>
                </a:cubicBezTo>
                <a:close/>
                <a:moveTo>
                  <a:pt x="3081528" y="2130714"/>
                </a:moveTo>
                <a:cubicBezTo>
                  <a:pt x="3078156" y="2136172"/>
                  <a:pt x="3064945" y="2140630"/>
                  <a:pt x="3052153" y="2140630"/>
                </a:cubicBezTo>
                <a:cubicBezTo>
                  <a:pt x="3005195" y="2140630"/>
                  <a:pt x="3030055" y="2170462"/>
                  <a:pt x="3080357" y="2174472"/>
                </a:cubicBezTo>
                <a:cubicBezTo>
                  <a:pt x="3096587" y="2175758"/>
                  <a:pt x="3122724" y="2179730"/>
                  <a:pt x="3138440" y="2183283"/>
                </a:cubicBezTo>
                <a:lnTo>
                  <a:pt x="3167015" y="2189750"/>
                </a:lnTo>
                <a:lnTo>
                  <a:pt x="3152727" y="2179625"/>
                </a:lnTo>
                <a:cubicBezTo>
                  <a:pt x="3144870" y="2174053"/>
                  <a:pt x="3130934" y="2169433"/>
                  <a:pt x="3121771" y="2169348"/>
                </a:cubicBezTo>
                <a:cubicBezTo>
                  <a:pt x="3112608" y="2169271"/>
                  <a:pt x="3105102" y="2164918"/>
                  <a:pt x="3105102" y="2159680"/>
                </a:cubicBezTo>
                <a:cubicBezTo>
                  <a:pt x="3105102" y="2154441"/>
                  <a:pt x="3114532" y="2150155"/>
                  <a:pt x="3126058" y="2150155"/>
                </a:cubicBezTo>
                <a:cubicBezTo>
                  <a:pt x="3138707" y="2150155"/>
                  <a:pt x="3143422" y="2146802"/>
                  <a:pt x="3137964" y="2141696"/>
                </a:cubicBezTo>
                <a:cubicBezTo>
                  <a:pt x="3122314" y="2127076"/>
                  <a:pt x="3087919" y="2120379"/>
                  <a:pt x="3081528" y="2130714"/>
                </a:cubicBezTo>
                <a:close/>
                <a:moveTo>
                  <a:pt x="1375934" y="2148964"/>
                </a:moveTo>
                <a:cubicBezTo>
                  <a:pt x="1379544" y="2160337"/>
                  <a:pt x="1378210" y="2169205"/>
                  <a:pt x="1372895" y="2169205"/>
                </a:cubicBezTo>
                <a:cubicBezTo>
                  <a:pt x="1367685" y="2169205"/>
                  <a:pt x="1361627" y="2163851"/>
                  <a:pt x="1359427" y="2157298"/>
                </a:cubicBezTo>
                <a:cubicBezTo>
                  <a:pt x="1357094" y="2150345"/>
                  <a:pt x="1355855" y="2151288"/>
                  <a:pt x="1356455" y="2159575"/>
                </a:cubicBezTo>
                <a:cubicBezTo>
                  <a:pt x="1358103" y="2182273"/>
                  <a:pt x="1390602" y="2183578"/>
                  <a:pt x="1390602" y="2160937"/>
                </a:cubicBezTo>
                <a:cubicBezTo>
                  <a:pt x="1390602" y="2150383"/>
                  <a:pt x="1385859" y="2138820"/>
                  <a:pt x="1380058" y="2135238"/>
                </a:cubicBezTo>
                <a:cubicBezTo>
                  <a:pt x="1372962" y="2130847"/>
                  <a:pt x="1371610" y="2135343"/>
                  <a:pt x="1375934" y="2148964"/>
                </a:cubicBezTo>
                <a:close/>
                <a:moveTo>
                  <a:pt x="2631234" y="2138058"/>
                </a:moveTo>
                <a:cubicBezTo>
                  <a:pt x="2624690" y="2140344"/>
                  <a:pt x="2619261" y="2149364"/>
                  <a:pt x="2619185" y="2158089"/>
                </a:cubicBezTo>
                <a:lnTo>
                  <a:pt x="2619032" y="2173967"/>
                </a:lnTo>
                <a:lnTo>
                  <a:pt x="2609802" y="2159680"/>
                </a:lnTo>
                <a:lnTo>
                  <a:pt x="2600573" y="2145392"/>
                </a:lnTo>
                <a:lnTo>
                  <a:pt x="2600277" y="2164442"/>
                </a:lnTo>
                <a:lnTo>
                  <a:pt x="2599982" y="2183492"/>
                </a:lnTo>
                <a:lnTo>
                  <a:pt x="2591124" y="2169481"/>
                </a:lnTo>
                <a:cubicBezTo>
                  <a:pt x="2586247" y="2161775"/>
                  <a:pt x="2579103" y="2158632"/>
                  <a:pt x="2575236" y="2162499"/>
                </a:cubicBezTo>
                <a:cubicBezTo>
                  <a:pt x="2571369" y="2166357"/>
                  <a:pt x="2572284" y="2173596"/>
                  <a:pt x="2577265" y="2178577"/>
                </a:cubicBezTo>
                <a:cubicBezTo>
                  <a:pt x="2589743" y="2191055"/>
                  <a:pt x="2628852" y="2179501"/>
                  <a:pt x="2628852" y="2163328"/>
                </a:cubicBezTo>
                <a:cubicBezTo>
                  <a:pt x="2628852" y="2156089"/>
                  <a:pt x="2633139" y="2150155"/>
                  <a:pt x="2638377" y="2150155"/>
                </a:cubicBezTo>
                <a:cubicBezTo>
                  <a:pt x="2643616" y="2150155"/>
                  <a:pt x="2647902" y="2155155"/>
                  <a:pt x="2647902" y="2161270"/>
                </a:cubicBezTo>
                <a:cubicBezTo>
                  <a:pt x="2647902" y="2167376"/>
                  <a:pt x="2650436" y="2169843"/>
                  <a:pt x="2653541" y="2166747"/>
                </a:cubicBezTo>
                <a:cubicBezTo>
                  <a:pt x="2662761" y="2157517"/>
                  <a:pt x="2644131" y="2133552"/>
                  <a:pt x="2631234" y="2138058"/>
                </a:cubicBezTo>
                <a:close/>
                <a:moveTo>
                  <a:pt x="2399433" y="2166604"/>
                </a:moveTo>
                <a:cubicBezTo>
                  <a:pt x="2394442" y="2179711"/>
                  <a:pt x="2386279" y="2186626"/>
                  <a:pt x="2380202" y="2182873"/>
                </a:cubicBezTo>
                <a:cubicBezTo>
                  <a:pt x="2372830" y="2178320"/>
                  <a:pt x="2373544" y="2173881"/>
                  <a:pt x="2382565" y="2168157"/>
                </a:cubicBezTo>
                <a:lnTo>
                  <a:pt x="2395490" y="2159975"/>
                </a:lnTo>
                <a:lnTo>
                  <a:pt x="2378821" y="2159823"/>
                </a:lnTo>
                <a:cubicBezTo>
                  <a:pt x="2361752" y="2159680"/>
                  <a:pt x="2355618" y="2183092"/>
                  <a:pt x="2370344" y="2192188"/>
                </a:cubicBezTo>
                <a:cubicBezTo>
                  <a:pt x="2382907" y="2199961"/>
                  <a:pt x="2427351" y="2175872"/>
                  <a:pt x="2431790" y="2158889"/>
                </a:cubicBezTo>
                <a:cubicBezTo>
                  <a:pt x="2438172" y="2134495"/>
                  <a:pt x="2408996" y="2141449"/>
                  <a:pt x="2399433" y="2166604"/>
                </a:cubicBezTo>
                <a:close/>
                <a:moveTo>
                  <a:pt x="3076527" y="2150155"/>
                </a:moveTo>
                <a:cubicBezTo>
                  <a:pt x="3076527" y="2155393"/>
                  <a:pt x="3081071" y="2159680"/>
                  <a:pt x="3086614" y="2159680"/>
                </a:cubicBezTo>
                <a:cubicBezTo>
                  <a:pt x="3092158" y="2159680"/>
                  <a:pt x="3094053" y="2155393"/>
                  <a:pt x="3090815" y="2150155"/>
                </a:cubicBezTo>
                <a:cubicBezTo>
                  <a:pt x="3087576" y="2144916"/>
                  <a:pt x="3083042" y="2140630"/>
                  <a:pt x="3080728" y="2140630"/>
                </a:cubicBezTo>
                <a:cubicBezTo>
                  <a:pt x="3078413" y="2140630"/>
                  <a:pt x="3076527" y="2144916"/>
                  <a:pt x="3076527" y="2150155"/>
                </a:cubicBezTo>
                <a:close/>
                <a:moveTo>
                  <a:pt x="1116282" y="2161585"/>
                </a:moveTo>
                <a:cubicBezTo>
                  <a:pt x="1109996" y="2167871"/>
                  <a:pt x="1104852" y="2178844"/>
                  <a:pt x="1104852" y="2185959"/>
                </a:cubicBezTo>
                <a:cubicBezTo>
                  <a:pt x="1104852" y="2193074"/>
                  <a:pt x="1100500" y="2196208"/>
                  <a:pt x="1095175" y="2192922"/>
                </a:cubicBezTo>
                <a:cubicBezTo>
                  <a:pt x="1089851" y="2189626"/>
                  <a:pt x="1088365" y="2182282"/>
                  <a:pt x="1091879" y="2176596"/>
                </a:cubicBezTo>
                <a:cubicBezTo>
                  <a:pt x="1095604" y="2170576"/>
                  <a:pt x="1093861" y="2168985"/>
                  <a:pt x="1087688" y="2172805"/>
                </a:cubicBezTo>
                <a:cubicBezTo>
                  <a:pt x="1076277" y="2179854"/>
                  <a:pt x="1082716" y="2207305"/>
                  <a:pt x="1095785" y="2207305"/>
                </a:cubicBezTo>
                <a:cubicBezTo>
                  <a:pt x="1104043" y="2207305"/>
                  <a:pt x="1118740" y="2188207"/>
                  <a:pt x="1118997" y="2177139"/>
                </a:cubicBezTo>
                <a:cubicBezTo>
                  <a:pt x="1119340" y="2162156"/>
                  <a:pt x="1133427" y="2158060"/>
                  <a:pt x="1133427" y="2172938"/>
                </a:cubicBezTo>
                <a:cubicBezTo>
                  <a:pt x="1133427" y="2181978"/>
                  <a:pt x="1137523" y="2186845"/>
                  <a:pt x="1142533" y="2183749"/>
                </a:cubicBezTo>
                <a:cubicBezTo>
                  <a:pt x="1152220" y="2177767"/>
                  <a:pt x="1145458" y="2150155"/>
                  <a:pt x="1134313" y="2150155"/>
                </a:cubicBezTo>
                <a:cubicBezTo>
                  <a:pt x="1130684" y="2150155"/>
                  <a:pt x="1122569" y="2155298"/>
                  <a:pt x="1116282" y="2161585"/>
                </a:cubicBezTo>
                <a:close/>
                <a:moveTo>
                  <a:pt x="1209627" y="2160242"/>
                </a:moveTo>
                <a:cubicBezTo>
                  <a:pt x="1209627" y="2165785"/>
                  <a:pt x="1213914" y="2167681"/>
                  <a:pt x="1219152" y="2164442"/>
                </a:cubicBezTo>
                <a:cubicBezTo>
                  <a:pt x="1224391" y="2161204"/>
                  <a:pt x="1228677" y="2156670"/>
                  <a:pt x="1228677" y="2154355"/>
                </a:cubicBezTo>
                <a:cubicBezTo>
                  <a:pt x="1228677" y="2152041"/>
                  <a:pt x="1224391" y="2150155"/>
                  <a:pt x="1219152" y="2150155"/>
                </a:cubicBezTo>
                <a:cubicBezTo>
                  <a:pt x="1213914" y="2150155"/>
                  <a:pt x="1209627" y="2154698"/>
                  <a:pt x="1209627" y="2160242"/>
                </a:cubicBezTo>
                <a:close/>
                <a:moveTo>
                  <a:pt x="1908696" y="2165223"/>
                </a:moveTo>
                <a:cubicBezTo>
                  <a:pt x="1911877" y="2173510"/>
                  <a:pt x="1914477" y="2184226"/>
                  <a:pt x="1914477" y="2189036"/>
                </a:cubicBezTo>
                <a:cubicBezTo>
                  <a:pt x="1914477" y="2193846"/>
                  <a:pt x="1918764" y="2197780"/>
                  <a:pt x="1924002" y="2197780"/>
                </a:cubicBezTo>
                <a:cubicBezTo>
                  <a:pt x="1929241" y="2197780"/>
                  <a:pt x="1933527" y="2191350"/>
                  <a:pt x="1933527" y="2183492"/>
                </a:cubicBezTo>
                <a:cubicBezTo>
                  <a:pt x="1933527" y="2175634"/>
                  <a:pt x="1928174" y="2169138"/>
                  <a:pt x="1921621" y="2169062"/>
                </a:cubicBezTo>
                <a:cubicBezTo>
                  <a:pt x="1913687" y="2168957"/>
                  <a:pt x="1914477" y="2165833"/>
                  <a:pt x="1924002" y="2159680"/>
                </a:cubicBezTo>
                <a:lnTo>
                  <a:pt x="1938290" y="2150450"/>
                </a:lnTo>
                <a:lnTo>
                  <a:pt x="1920602" y="2150298"/>
                </a:lnTo>
                <a:cubicBezTo>
                  <a:pt x="1908362" y="2150202"/>
                  <a:pt x="1904695" y="2154793"/>
                  <a:pt x="1908696" y="2165223"/>
                </a:cubicBezTo>
                <a:close/>
                <a:moveTo>
                  <a:pt x="2007946" y="2156660"/>
                </a:moveTo>
                <a:cubicBezTo>
                  <a:pt x="2014814" y="2159413"/>
                  <a:pt x="2023034" y="2159070"/>
                  <a:pt x="2026196" y="2155908"/>
                </a:cubicBezTo>
                <a:cubicBezTo>
                  <a:pt x="2029358" y="2152745"/>
                  <a:pt x="2023739" y="2150497"/>
                  <a:pt x="2013699" y="2150907"/>
                </a:cubicBezTo>
                <a:cubicBezTo>
                  <a:pt x="2002603" y="2151364"/>
                  <a:pt x="2000345" y="2153622"/>
                  <a:pt x="2007946" y="2156660"/>
                </a:cubicBezTo>
                <a:close/>
                <a:moveTo>
                  <a:pt x="2958151" y="2169976"/>
                </a:moveTo>
                <a:cubicBezTo>
                  <a:pt x="2924928" y="2184702"/>
                  <a:pt x="2902172" y="2216830"/>
                  <a:pt x="2924966" y="2216830"/>
                </a:cubicBezTo>
                <a:cubicBezTo>
                  <a:pt x="2929747" y="2216830"/>
                  <a:pt x="2933652" y="2209876"/>
                  <a:pt x="2933652" y="2201380"/>
                </a:cubicBezTo>
                <a:lnTo>
                  <a:pt x="2933652" y="2185921"/>
                </a:lnTo>
                <a:lnTo>
                  <a:pt x="2949721" y="2198999"/>
                </a:lnTo>
                <a:lnTo>
                  <a:pt x="2965790" y="2212067"/>
                </a:lnTo>
                <a:lnTo>
                  <a:pt x="2959551" y="2195398"/>
                </a:lnTo>
                <a:cubicBezTo>
                  <a:pt x="2956112" y="2186235"/>
                  <a:pt x="2957455" y="2178730"/>
                  <a:pt x="2962523" y="2178730"/>
                </a:cubicBezTo>
                <a:cubicBezTo>
                  <a:pt x="2967600" y="2178730"/>
                  <a:pt x="2971752" y="2183016"/>
                  <a:pt x="2971752" y="2188255"/>
                </a:cubicBezTo>
                <a:cubicBezTo>
                  <a:pt x="2971752" y="2193493"/>
                  <a:pt x="2976496" y="2197780"/>
                  <a:pt x="2982297" y="2197780"/>
                </a:cubicBezTo>
                <a:cubicBezTo>
                  <a:pt x="2988097" y="2197780"/>
                  <a:pt x="2990374" y="2191350"/>
                  <a:pt x="2987354" y="2183492"/>
                </a:cubicBezTo>
                <a:cubicBezTo>
                  <a:pt x="2984344" y="2175634"/>
                  <a:pt x="2985668" y="2169205"/>
                  <a:pt x="2990307" y="2169205"/>
                </a:cubicBezTo>
                <a:cubicBezTo>
                  <a:pt x="2994946" y="2169205"/>
                  <a:pt x="3000651" y="2174567"/>
                  <a:pt x="3002994" y="2181111"/>
                </a:cubicBezTo>
                <a:cubicBezTo>
                  <a:pt x="3005328" y="2187664"/>
                  <a:pt x="3009624" y="2190864"/>
                  <a:pt x="3012529" y="2188235"/>
                </a:cubicBezTo>
                <a:cubicBezTo>
                  <a:pt x="3015444" y="2185616"/>
                  <a:pt x="3012815" y="2176691"/>
                  <a:pt x="3006690" y="2168424"/>
                </a:cubicBezTo>
                <a:lnTo>
                  <a:pt x="2995565" y="2153393"/>
                </a:lnTo>
                <a:lnTo>
                  <a:pt x="2958151" y="2169976"/>
                </a:lnTo>
                <a:close/>
                <a:moveTo>
                  <a:pt x="1868538" y="2174472"/>
                </a:moveTo>
                <a:cubicBezTo>
                  <a:pt x="1872844" y="2195160"/>
                  <a:pt x="1889751" y="2196427"/>
                  <a:pt x="1893618" y="2176348"/>
                </a:cubicBezTo>
                <a:cubicBezTo>
                  <a:pt x="1895618" y="2165919"/>
                  <a:pt x="1890951" y="2159680"/>
                  <a:pt x="1881140" y="2159680"/>
                </a:cubicBezTo>
                <a:cubicBezTo>
                  <a:pt x="1871986" y="2159680"/>
                  <a:pt x="1866738" y="2165842"/>
                  <a:pt x="1868538" y="2174472"/>
                </a:cubicBezTo>
                <a:close/>
                <a:moveTo>
                  <a:pt x="1270254" y="2181892"/>
                </a:moveTo>
                <a:cubicBezTo>
                  <a:pt x="1273578" y="2191484"/>
                  <a:pt x="1276302" y="2201132"/>
                  <a:pt x="1276302" y="2203323"/>
                </a:cubicBezTo>
                <a:cubicBezTo>
                  <a:pt x="1276302" y="2205514"/>
                  <a:pt x="1282732" y="2207305"/>
                  <a:pt x="1290590" y="2207305"/>
                </a:cubicBezTo>
                <a:cubicBezTo>
                  <a:pt x="1298448" y="2207305"/>
                  <a:pt x="1304944" y="2199799"/>
                  <a:pt x="1305020" y="2190636"/>
                </a:cubicBezTo>
                <a:lnTo>
                  <a:pt x="1305173" y="2173967"/>
                </a:lnTo>
                <a:lnTo>
                  <a:pt x="1314402" y="2188255"/>
                </a:lnTo>
                <a:lnTo>
                  <a:pt x="1323632" y="2202542"/>
                </a:lnTo>
                <a:lnTo>
                  <a:pt x="1323785" y="2185873"/>
                </a:lnTo>
                <a:cubicBezTo>
                  <a:pt x="1323870" y="2175596"/>
                  <a:pt x="1316736" y="2169205"/>
                  <a:pt x="1305173" y="2169205"/>
                </a:cubicBezTo>
                <a:lnTo>
                  <a:pt x="1286427" y="2169205"/>
                </a:lnTo>
                <a:lnTo>
                  <a:pt x="1291666" y="2185873"/>
                </a:lnTo>
                <a:lnTo>
                  <a:pt x="1296905" y="2202542"/>
                </a:lnTo>
                <a:lnTo>
                  <a:pt x="1280560" y="2183492"/>
                </a:lnTo>
                <a:lnTo>
                  <a:pt x="1264215" y="2164442"/>
                </a:lnTo>
                <a:lnTo>
                  <a:pt x="1270254" y="2181892"/>
                </a:lnTo>
                <a:close/>
                <a:moveTo>
                  <a:pt x="1842240" y="2184835"/>
                </a:moveTo>
                <a:lnTo>
                  <a:pt x="1848241" y="2200475"/>
                </a:lnTo>
                <a:lnTo>
                  <a:pt x="1834191" y="2188817"/>
                </a:lnTo>
                <a:cubicBezTo>
                  <a:pt x="1826466" y="2182406"/>
                  <a:pt x="1813874" y="2178587"/>
                  <a:pt x="1806226" y="2180320"/>
                </a:cubicBezTo>
                <a:lnTo>
                  <a:pt x="1792300" y="2183492"/>
                </a:lnTo>
                <a:lnTo>
                  <a:pt x="1805816" y="2212067"/>
                </a:lnTo>
                <a:lnTo>
                  <a:pt x="1819332" y="2240642"/>
                </a:lnTo>
                <a:lnTo>
                  <a:pt x="1814341" y="2214448"/>
                </a:lnTo>
                <a:cubicBezTo>
                  <a:pt x="1811531" y="2199742"/>
                  <a:pt x="1813598" y="2188255"/>
                  <a:pt x="1819046" y="2188255"/>
                </a:cubicBezTo>
                <a:cubicBezTo>
                  <a:pt x="1824380" y="2188255"/>
                  <a:pt x="1828752" y="2192541"/>
                  <a:pt x="1828752" y="2197780"/>
                </a:cubicBezTo>
                <a:cubicBezTo>
                  <a:pt x="1828752" y="2203018"/>
                  <a:pt x="1834915" y="2207305"/>
                  <a:pt x="1842449" y="2207305"/>
                </a:cubicBezTo>
                <a:cubicBezTo>
                  <a:pt x="1850269" y="2207305"/>
                  <a:pt x="1855527" y="2199142"/>
                  <a:pt x="1854708" y="2188255"/>
                </a:cubicBezTo>
                <a:cubicBezTo>
                  <a:pt x="1853917" y="2177777"/>
                  <a:pt x="1849441" y="2169205"/>
                  <a:pt x="1844754" y="2169205"/>
                </a:cubicBezTo>
                <a:cubicBezTo>
                  <a:pt x="1840068" y="2169205"/>
                  <a:pt x="1838935" y="2176244"/>
                  <a:pt x="1842240" y="2184835"/>
                </a:cubicBezTo>
                <a:close/>
                <a:moveTo>
                  <a:pt x="2337216" y="2183987"/>
                </a:moveTo>
                <a:cubicBezTo>
                  <a:pt x="2340464" y="2192465"/>
                  <a:pt x="2338864" y="2196284"/>
                  <a:pt x="2333473" y="2192950"/>
                </a:cubicBezTo>
                <a:cubicBezTo>
                  <a:pt x="2328291" y="2189750"/>
                  <a:pt x="2323748" y="2192741"/>
                  <a:pt x="2323386" y="2199599"/>
                </a:cubicBezTo>
                <a:cubicBezTo>
                  <a:pt x="2323014" y="2206457"/>
                  <a:pt x="2319033" y="2203495"/>
                  <a:pt x="2314527" y="2193017"/>
                </a:cubicBezTo>
                <a:lnTo>
                  <a:pt x="2306346" y="2173967"/>
                </a:lnTo>
                <a:lnTo>
                  <a:pt x="2305669" y="2196418"/>
                </a:lnTo>
                <a:lnTo>
                  <a:pt x="2305002" y="2218868"/>
                </a:lnTo>
                <a:lnTo>
                  <a:pt x="2320071" y="2213086"/>
                </a:lnTo>
                <a:cubicBezTo>
                  <a:pt x="2328358" y="2209905"/>
                  <a:pt x="2340817" y="2207305"/>
                  <a:pt x="2347751" y="2207305"/>
                </a:cubicBezTo>
                <a:cubicBezTo>
                  <a:pt x="2355676" y="2207305"/>
                  <a:pt x="2358514" y="2200227"/>
                  <a:pt x="2355390" y="2188255"/>
                </a:cubicBezTo>
                <a:cubicBezTo>
                  <a:pt x="2352646" y="2177777"/>
                  <a:pt x="2346160" y="2169205"/>
                  <a:pt x="2340969" y="2169205"/>
                </a:cubicBezTo>
                <a:cubicBezTo>
                  <a:pt x="2335787" y="2169205"/>
                  <a:pt x="2334092" y="2175853"/>
                  <a:pt x="2337216" y="2183987"/>
                </a:cubicBezTo>
                <a:close/>
                <a:moveTo>
                  <a:pt x="2521696" y="2184178"/>
                </a:moveTo>
                <a:cubicBezTo>
                  <a:pt x="2493693" y="2199370"/>
                  <a:pt x="2484015" y="2232803"/>
                  <a:pt x="2510571" y="2222611"/>
                </a:cubicBezTo>
                <a:cubicBezTo>
                  <a:pt x="2518858" y="2219430"/>
                  <a:pt x="2529573" y="2216830"/>
                  <a:pt x="2534384" y="2216830"/>
                </a:cubicBezTo>
                <a:cubicBezTo>
                  <a:pt x="2539194" y="2216830"/>
                  <a:pt x="2543623" y="2207190"/>
                  <a:pt x="2544232" y="2195398"/>
                </a:cubicBezTo>
                <a:lnTo>
                  <a:pt x="2545337" y="2173967"/>
                </a:lnTo>
                <a:lnTo>
                  <a:pt x="2549719" y="2190750"/>
                </a:lnTo>
                <a:cubicBezTo>
                  <a:pt x="2552129" y="2199980"/>
                  <a:pt x="2557872" y="2205209"/>
                  <a:pt x="2562482" y="2202352"/>
                </a:cubicBezTo>
                <a:cubicBezTo>
                  <a:pt x="2571455" y="2196808"/>
                  <a:pt x="2564254" y="2168947"/>
                  <a:pt x="2554015" y="2169586"/>
                </a:cubicBezTo>
                <a:cubicBezTo>
                  <a:pt x="2550643" y="2169795"/>
                  <a:pt x="2536098" y="2176358"/>
                  <a:pt x="2521696" y="2184178"/>
                </a:cubicBezTo>
                <a:close/>
                <a:moveTo>
                  <a:pt x="1202398" y="2207171"/>
                </a:moveTo>
                <a:cubicBezTo>
                  <a:pt x="1188120" y="2230031"/>
                  <a:pt x="1187196" y="2245405"/>
                  <a:pt x="1200102" y="2245405"/>
                </a:cubicBezTo>
                <a:cubicBezTo>
                  <a:pt x="1205341" y="2245405"/>
                  <a:pt x="1209694" y="2237899"/>
                  <a:pt x="1209770" y="2228736"/>
                </a:cubicBezTo>
                <a:lnTo>
                  <a:pt x="1209923" y="2212067"/>
                </a:lnTo>
                <a:lnTo>
                  <a:pt x="1219152" y="2226355"/>
                </a:lnTo>
                <a:lnTo>
                  <a:pt x="1228382" y="2240642"/>
                </a:lnTo>
                <a:lnTo>
                  <a:pt x="1228535" y="2228174"/>
                </a:lnTo>
                <a:cubicBezTo>
                  <a:pt x="1228620" y="2220849"/>
                  <a:pt x="1233592" y="2218582"/>
                  <a:pt x="1240584" y="2222668"/>
                </a:cubicBezTo>
                <a:cubicBezTo>
                  <a:pt x="1247137" y="2226498"/>
                  <a:pt x="1244327" y="2220316"/>
                  <a:pt x="1234345" y="2208943"/>
                </a:cubicBezTo>
                <a:cubicBezTo>
                  <a:pt x="1224363" y="2197560"/>
                  <a:pt x="1215752" y="2188255"/>
                  <a:pt x="1215209" y="2188255"/>
                </a:cubicBezTo>
                <a:cubicBezTo>
                  <a:pt x="1214657" y="2188255"/>
                  <a:pt x="1208894" y="2196770"/>
                  <a:pt x="1202398" y="2207171"/>
                </a:cubicBezTo>
                <a:close/>
                <a:moveTo>
                  <a:pt x="2281600" y="2197122"/>
                </a:moveTo>
                <a:cubicBezTo>
                  <a:pt x="2278580" y="2201999"/>
                  <a:pt x="2280476" y="2208676"/>
                  <a:pt x="2285800" y="2211972"/>
                </a:cubicBezTo>
                <a:cubicBezTo>
                  <a:pt x="2291125" y="2215258"/>
                  <a:pt x="2295477" y="2211267"/>
                  <a:pt x="2295477" y="2203104"/>
                </a:cubicBezTo>
                <a:cubicBezTo>
                  <a:pt x="2295477" y="2186369"/>
                  <a:pt x="2289763" y="2183911"/>
                  <a:pt x="2281600" y="2197122"/>
                </a:cubicBezTo>
                <a:close/>
                <a:moveTo>
                  <a:pt x="2708500" y="2202542"/>
                </a:moveTo>
                <a:cubicBezTo>
                  <a:pt x="2713996" y="2216877"/>
                  <a:pt x="2700614" y="2223088"/>
                  <a:pt x="2693118" y="2209686"/>
                </a:cubicBezTo>
                <a:cubicBezTo>
                  <a:pt x="2690927" y="2205752"/>
                  <a:pt x="2690298" y="2207543"/>
                  <a:pt x="2691727" y="2213658"/>
                </a:cubicBezTo>
                <a:cubicBezTo>
                  <a:pt x="2693156" y="2219773"/>
                  <a:pt x="2688222" y="2227126"/>
                  <a:pt x="2680754" y="2229984"/>
                </a:cubicBezTo>
                <a:cubicBezTo>
                  <a:pt x="2673287" y="2232851"/>
                  <a:pt x="2668200" y="2231488"/>
                  <a:pt x="2669448" y="2226964"/>
                </a:cubicBezTo>
                <a:cubicBezTo>
                  <a:pt x="2670696" y="2222440"/>
                  <a:pt x="2667429" y="2218354"/>
                  <a:pt x="2662190" y="2217896"/>
                </a:cubicBezTo>
                <a:cubicBezTo>
                  <a:pt x="2645131" y="2216391"/>
                  <a:pt x="2619327" y="2227431"/>
                  <a:pt x="2619327" y="2236222"/>
                </a:cubicBezTo>
                <a:cubicBezTo>
                  <a:pt x="2619327" y="2240947"/>
                  <a:pt x="2612155" y="2242052"/>
                  <a:pt x="2603383" y="2238689"/>
                </a:cubicBezTo>
                <a:lnTo>
                  <a:pt x="2587447" y="2232574"/>
                </a:lnTo>
                <a:lnTo>
                  <a:pt x="2594077" y="2249862"/>
                </a:lnTo>
                <a:lnTo>
                  <a:pt x="2600716" y="2267150"/>
                </a:lnTo>
                <a:lnTo>
                  <a:pt x="2584657" y="2253891"/>
                </a:lnTo>
                <a:lnTo>
                  <a:pt x="2568607" y="2240642"/>
                </a:lnTo>
                <a:lnTo>
                  <a:pt x="2573322" y="2254930"/>
                </a:lnTo>
                <a:cubicBezTo>
                  <a:pt x="2579970" y="2275037"/>
                  <a:pt x="2604773" y="2277647"/>
                  <a:pt x="2622328" y="2260092"/>
                </a:cubicBezTo>
                <a:cubicBezTo>
                  <a:pt x="2631567" y="2250853"/>
                  <a:pt x="2639416" y="2248910"/>
                  <a:pt x="2643140" y="2254930"/>
                </a:cubicBezTo>
                <a:cubicBezTo>
                  <a:pt x="2646864" y="2260949"/>
                  <a:pt x="2654713" y="2259006"/>
                  <a:pt x="2663942" y="2249777"/>
                </a:cubicBezTo>
                <a:cubicBezTo>
                  <a:pt x="2672106" y="2241614"/>
                  <a:pt x="2691346" y="2232432"/>
                  <a:pt x="2706720" y="2229355"/>
                </a:cubicBezTo>
                <a:cubicBezTo>
                  <a:pt x="2725988" y="2225497"/>
                  <a:pt x="2733027" y="2219487"/>
                  <a:pt x="2729389" y="2209991"/>
                </a:cubicBezTo>
                <a:cubicBezTo>
                  <a:pt x="2726484" y="2202418"/>
                  <a:pt x="2724102" y="2194427"/>
                  <a:pt x="2724102" y="2192236"/>
                </a:cubicBezTo>
                <a:cubicBezTo>
                  <a:pt x="2724102" y="2190045"/>
                  <a:pt x="2719359" y="2188255"/>
                  <a:pt x="2713558" y="2188255"/>
                </a:cubicBezTo>
                <a:cubicBezTo>
                  <a:pt x="2707758" y="2188255"/>
                  <a:pt x="2705481" y="2194684"/>
                  <a:pt x="2708500" y="2202542"/>
                </a:cubicBezTo>
                <a:close/>
                <a:moveTo>
                  <a:pt x="2887304" y="2196789"/>
                </a:moveTo>
                <a:lnTo>
                  <a:pt x="2874283" y="2205038"/>
                </a:lnTo>
                <a:lnTo>
                  <a:pt x="2884627" y="2222840"/>
                </a:lnTo>
                <a:cubicBezTo>
                  <a:pt x="2890323" y="2232632"/>
                  <a:pt x="2895419" y="2238499"/>
                  <a:pt x="2895972" y="2235880"/>
                </a:cubicBezTo>
                <a:cubicBezTo>
                  <a:pt x="2901667" y="2208676"/>
                  <a:pt x="2904534" y="2188283"/>
                  <a:pt x="2902639" y="2188398"/>
                </a:cubicBezTo>
                <a:cubicBezTo>
                  <a:pt x="2901363" y="2188483"/>
                  <a:pt x="2894457" y="2192255"/>
                  <a:pt x="2887304" y="2196789"/>
                </a:cubicBezTo>
                <a:close/>
                <a:moveTo>
                  <a:pt x="1697784" y="2209657"/>
                </a:moveTo>
                <a:cubicBezTo>
                  <a:pt x="1680753" y="2215115"/>
                  <a:pt x="1666827" y="2223507"/>
                  <a:pt x="1666827" y="2228298"/>
                </a:cubicBezTo>
                <a:cubicBezTo>
                  <a:pt x="1666827" y="2233089"/>
                  <a:pt x="1662294" y="2234203"/>
                  <a:pt x="1656760" y="2230784"/>
                </a:cubicBezTo>
                <a:cubicBezTo>
                  <a:pt x="1651225" y="2227364"/>
                  <a:pt x="1636376" y="2227155"/>
                  <a:pt x="1623755" y="2230317"/>
                </a:cubicBezTo>
                <a:lnTo>
                  <a:pt x="1600829" y="2236070"/>
                </a:lnTo>
                <a:lnTo>
                  <a:pt x="1606915" y="2251948"/>
                </a:lnTo>
                <a:lnTo>
                  <a:pt x="1613011" y="2267826"/>
                </a:lnTo>
                <a:lnTo>
                  <a:pt x="1620203" y="2249472"/>
                </a:lnTo>
                <a:lnTo>
                  <a:pt x="1627384" y="2231117"/>
                </a:lnTo>
                <a:lnTo>
                  <a:pt x="1628727" y="2250167"/>
                </a:lnTo>
                <a:lnTo>
                  <a:pt x="1630070" y="2269217"/>
                </a:lnTo>
                <a:lnTo>
                  <a:pt x="1638252" y="2250167"/>
                </a:lnTo>
                <a:cubicBezTo>
                  <a:pt x="1642758" y="2239690"/>
                  <a:pt x="1646739" y="2236070"/>
                  <a:pt x="1647111" y="2242128"/>
                </a:cubicBezTo>
                <a:cubicBezTo>
                  <a:pt x="1647482" y="2248348"/>
                  <a:pt x="1656036" y="2250986"/>
                  <a:pt x="1666723" y="2248195"/>
                </a:cubicBezTo>
                <a:cubicBezTo>
                  <a:pt x="1677143" y="2245471"/>
                  <a:pt x="1683315" y="2239442"/>
                  <a:pt x="1680448" y="2234794"/>
                </a:cubicBezTo>
                <a:cubicBezTo>
                  <a:pt x="1677572" y="2230155"/>
                  <a:pt x="1679410" y="2226355"/>
                  <a:pt x="1684525" y="2226355"/>
                </a:cubicBezTo>
                <a:cubicBezTo>
                  <a:pt x="1689630" y="2226355"/>
                  <a:pt x="1695612" y="2229564"/>
                  <a:pt x="1697812" y="2233498"/>
                </a:cubicBezTo>
                <a:cubicBezTo>
                  <a:pt x="1700003" y="2237432"/>
                  <a:pt x="1700498" y="2235289"/>
                  <a:pt x="1698898" y="2228736"/>
                </a:cubicBezTo>
                <a:cubicBezTo>
                  <a:pt x="1695421" y="2214477"/>
                  <a:pt x="1710833" y="2212791"/>
                  <a:pt x="1719310" y="2226507"/>
                </a:cubicBezTo>
                <a:cubicBezTo>
                  <a:pt x="1727121" y="2239156"/>
                  <a:pt x="1743027" y="2229088"/>
                  <a:pt x="1743027" y="2211505"/>
                </a:cubicBezTo>
                <a:cubicBezTo>
                  <a:pt x="1743027" y="2195989"/>
                  <a:pt x="1740694" y="2195894"/>
                  <a:pt x="1697784" y="2209657"/>
                </a:cubicBezTo>
                <a:close/>
                <a:moveTo>
                  <a:pt x="2020014" y="2214448"/>
                </a:moveTo>
                <a:cubicBezTo>
                  <a:pt x="2014623" y="2223697"/>
                  <a:pt x="2010175" y="2225821"/>
                  <a:pt x="2010013" y="2219211"/>
                </a:cubicBezTo>
                <a:cubicBezTo>
                  <a:pt x="2009508" y="2198237"/>
                  <a:pt x="1981152" y="2206257"/>
                  <a:pt x="1981152" y="2227374"/>
                </a:cubicBezTo>
                <a:lnTo>
                  <a:pt x="1981152" y="2247443"/>
                </a:lnTo>
                <a:lnTo>
                  <a:pt x="1997821" y="2240528"/>
                </a:lnTo>
                <a:cubicBezTo>
                  <a:pt x="2006984" y="2236727"/>
                  <a:pt x="2019662" y="2233403"/>
                  <a:pt x="2025977" y="2233155"/>
                </a:cubicBezTo>
                <a:cubicBezTo>
                  <a:pt x="2032292" y="2232908"/>
                  <a:pt x="2034959" y="2228650"/>
                  <a:pt x="2031902" y="2223707"/>
                </a:cubicBezTo>
                <a:cubicBezTo>
                  <a:pt x="2028844" y="2218754"/>
                  <a:pt x="2032244" y="2210962"/>
                  <a:pt x="2039465" y="2206390"/>
                </a:cubicBezTo>
                <a:cubicBezTo>
                  <a:pt x="2048237" y="2200828"/>
                  <a:pt x="2048799" y="2198027"/>
                  <a:pt x="2041160" y="2197923"/>
                </a:cubicBezTo>
                <a:cubicBezTo>
                  <a:pt x="2034873" y="2197846"/>
                  <a:pt x="2025358" y="2205285"/>
                  <a:pt x="2020014" y="2214448"/>
                </a:cubicBezTo>
                <a:close/>
                <a:moveTo>
                  <a:pt x="2261121" y="2209686"/>
                </a:moveTo>
                <a:cubicBezTo>
                  <a:pt x="2266979" y="2228526"/>
                  <a:pt x="2252053" y="2232832"/>
                  <a:pt x="2244633" y="2214448"/>
                </a:cubicBezTo>
                <a:lnTo>
                  <a:pt x="2239832" y="2202542"/>
                </a:lnTo>
                <a:lnTo>
                  <a:pt x="2239080" y="2215010"/>
                </a:lnTo>
                <a:cubicBezTo>
                  <a:pt x="2238670" y="2221868"/>
                  <a:pt x="2234041" y="2224831"/>
                  <a:pt x="2228802" y="2221592"/>
                </a:cubicBezTo>
                <a:cubicBezTo>
                  <a:pt x="2223564" y="2218354"/>
                  <a:pt x="2219277" y="2219992"/>
                  <a:pt x="2219277" y="2225231"/>
                </a:cubicBezTo>
                <a:cubicBezTo>
                  <a:pt x="2219277" y="2230469"/>
                  <a:pt x="2223564" y="2237404"/>
                  <a:pt x="2228802" y="2240642"/>
                </a:cubicBezTo>
                <a:cubicBezTo>
                  <a:pt x="2234041" y="2243881"/>
                  <a:pt x="2238394" y="2240918"/>
                  <a:pt x="2238470" y="2234060"/>
                </a:cubicBezTo>
                <a:lnTo>
                  <a:pt x="2238623" y="2221592"/>
                </a:lnTo>
                <a:lnTo>
                  <a:pt x="2245871" y="2232993"/>
                </a:lnTo>
                <a:cubicBezTo>
                  <a:pt x="2250196" y="2239794"/>
                  <a:pt x="2258273" y="2241214"/>
                  <a:pt x="2265883" y="2236508"/>
                </a:cubicBezTo>
                <a:lnTo>
                  <a:pt x="2278647" y="2228622"/>
                </a:lnTo>
                <a:lnTo>
                  <a:pt x="2267293" y="2210819"/>
                </a:lnTo>
                <a:lnTo>
                  <a:pt x="2255939" y="2193017"/>
                </a:lnTo>
                <a:lnTo>
                  <a:pt x="2261121" y="2209686"/>
                </a:lnTo>
                <a:close/>
                <a:moveTo>
                  <a:pt x="3097635" y="2205828"/>
                </a:moveTo>
                <a:cubicBezTo>
                  <a:pt x="3081185" y="2216268"/>
                  <a:pt x="3093987" y="2248053"/>
                  <a:pt x="3111875" y="2241185"/>
                </a:cubicBezTo>
                <a:cubicBezTo>
                  <a:pt x="3119485" y="2238270"/>
                  <a:pt x="3141221" y="2235880"/>
                  <a:pt x="3160176" y="2235880"/>
                </a:cubicBezTo>
                <a:lnTo>
                  <a:pt x="3194637" y="2235880"/>
                </a:lnTo>
                <a:lnTo>
                  <a:pt x="3183446" y="2224688"/>
                </a:lnTo>
                <a:lnTo>
                  <a:pt x="3172244" y="2213486"/>
                </a:lnTo>
                <a:lnTo>
                  <a:pt x="3138678" y="2223792"/>
                </a:lnTo>
                <a:cubicBezTo>
                  <a:pt x="3119838" y="2229574"/>
                  <a:pt x="3105102" y="2230307"/>
                  <a:pt x="3105102" y="2225459"/>
                </a:cubicBezTo>
                <a:cubicBezTo>
                  <a:pt x="3105102" y="2220716"/>
                  <a:pt x="3113675" y="2216830"/>
                  <a:pt x="3124152" y="2216830"/>
                </a:cubicBezTo>
                <a:cubicBezTo>
                  <a:pt x="3134630" y="2216830"/>
                  <a:pt x="3143202" y="2212543"/>
                  <a:pt x="3143202" y="2207305"/>
                </a:cubicBezTo>
                <a:cubicBezTo>
                  <a:pt x="3143202" y="2195884"/>
                  <a:pt x="3114761" y="2194960"/>
                  <a:pt x="3097635" y="2205828"/>
                </a:cubicBezTo>
                <a:close/>
                <a:moveTo>
                  <a:pt x="935088" y="2219401"/>
                </a:moveTo>
                <a:cubicBezTo>
                  <a:pt x="939908" y="2238337"/>
                  <a:pt x="1124236" y="2597830"/>
                  <a:pt x="1129122" y="2597830"/>
                </a:cubicBezTo>
                <a:cubicBezTo>
                  <a:pt x="1140181" y="2597830"/>
                  <a:pt x="951328" y="2208771"/>
                  <a:pt x="939851" y="2207905"/>
                </a:cubicBezTo>
                <a:cubicBezTo>
                  <a:pt x="935536" y="2207571"/>
                  <a:pt x="933393" y="2212743"/>
                  <a:pt x="935088" y="2219401"/>
                </a:cubicBezTo>
                <a:close/>
                <a:moveTo>
                  <a:pt x="1916030" y="2223069"/>
                </a:moveTo>
                <a:cubicBezTo>
                  <a:pt x="1899647" y="2240794"/>
                  <a:pt x="1909610" y="2268360"/>
                  <a:pt x="1929622" y="2260683"/>
                </a:cubicBezTo>
                <a:cubicBezTo>
                  <a:pt x="1937871" y="2257520"/>
                  <a:pt x="1950691" y="2254930"/>
                  <a:pt x="1958121" y="2254930"/>
                </a:cubicBezTo>
                <a:cubicBezTo>
                  <a:pt x="1965550" y="2254930"/>
                  <a:pt x="1971627" y="2246357"/>
                  <a:pt x="1971627" y="2235880"/>
                </a:cubicBezTo>
                <a:cubicBezTo>
                  <a:pt x="1971627" y="2214858"/>
                  <a:pt x="1957626" y="2210486"/>
                  <a:pt x="1946739" y="2228107"/>
                </a:cubicBezTo>
                <a:lnTo>
                  <a:pt x="1939766" y="2239375"/>
                </a:lnTo>
                <a:lnTo>
                  <a:pt x="1934261" y="2224335"/>
                </a:lnTo>
                <a:lnTo>
                  <a:pt x="1928765" y="2209286"/>
                </a:lnTo>
                <a:lnTo>
                  <a:pt x="1916030" y="2223069"/>
                </a:lnTo>
                <a:close/>
                <a:moveTo>
                  <a:pt x="2459088" y="2222097"/>
                </a:moveTo>
                <a:cubicBezTo>
                  <a:pt x="2463394" y="2242785"/>
                  <a:pt x="2480300" y="2244052"/>
                  <a:pt x="2484168" y="2223973"/>
                </a:cubicBezTo>
                <a:cubicBezTo>
                  <a:pt x="2486168" y="2213544"/>
                  <a:pt x="2481501" y="2207305"/>
                  <a:pt x="2471690" y="2207305"/>
                </a:cubicBezTo>
                <a:cubicBezTo>
                  <a:pt x="2462536" y="2207305"/>
                  <a:pt x="2457288" y="2213467"/>
                  <a:pt x="2459088" y="2222097"/>
                </a:cubicBezTo>
                <a:close/>
                <a:moveTo>
                  <a:pt x="2842765" y="2227612"/>
                </a:moveTo>
                <a:cubicBezTo>
                  <a:pt x="2838536" y="2240928"/>
                  <a:pt x="2833954" y="2244100"/>
                  <a:pt x="2829459" y="2236813"/>
                </a:cubicBezTo>
                <a:cubicBezTo>
                  <a:pt x="2825677" y="2230708"/>
                  <a:pt x="2815438" y="2228460"/>
                  <a:pt x="2806684" y="2231812"/>
                </a:cubicBezTo>
                <a:cubicBezTo>
                  <a:pt x="2788806" y="2238670"/>
                  <a:pt x="2786015" y="2250862"/>
                  <a:pt x="2800302" y="2259692"/>
                </a:cubicBezTo>
                <a:cubicBezTo>
                  <a:pt x="2805541" y="2262931"/>
                  <a:pt x="2809837" y="2262111"/>
                  <a:pt x="2809847" y="2257873"/>
                </a:cubicBezTo>
                <a:cubicBezTo>
                  <a:pt x="2809856" y="2253634"/>
                  <a:pt x="2823305" y="2249224"/>
                  <a:pt x="2839727" y="2248062"/>
                </a:cubicBezTo>
                <a:cubicBezTo>
                  <a:pt x="2875683" y="2245538"/>
                  <a:pt x="2878684" y="2243128"/>
                  <a:pt x="2870949" y="2222954"/>
                </a:cubicBezTo>
                <a:cubicBezTo>
                  <a:pt x="2862653" y="2201352"/>
                  <a:pt x="2850461" y="2203371"/>
                  <a:pt x="2842765" y="2227612"/>
                </a:cubicBezTo>
                <a:close/>
                <a:moveTo>
                  <a:pt x="3038427" y="2231117"/>
                </a:moveTo>
                <a:cubicBezTo>
                  <a:pt x="3038427" y="2245938"/>
                  <a:pt x="3043828" y="2254930"/>
                  <a:pt x="3052715" y="2254930"/>
                </a:cubicBezTo>
                <a:cubicBezTo>
                  <a:pt x="3068088" y="2254930"/>
                  <a:pt x="3070365" y="2246205"/>
                  <a:pt x="3061221" y="2222373"/>
                </a:cubicBezTo>
                <a:cubicBezTo>
                  <a:pt x="3052325" y="2199180"/>
                  <a:pt x="3038427" y="2204514"/>
                  <a:pt x="3038427" y="2231117"/>
                </a:cubicBezTo>
                <a:close/>
                <a:moveTo>
                  <a:pt x="1162993" y="2225697"/>
                </a:moveTo>
                <a:cubicBezTo>
                  <a:pt x="1154687" y="2230860"/>
                  <a:pt x="1152249" y="2240566"/>
                  <a:pt x="1156497" y="2251586"/>
                </a:cubicBezTo>
                <a:lnTo>
                  <a:pt x="1163279" y="2269217"/>
                </a:lnTo>
                <a:lnTo>
                  <a:pt x="1172842" y="2252186"/>
                </a:lnTo>
                <a:cubicBezTo>
                  <a:pt x="1185424" y="2229784"/>
                  <a:pt x="1179976" y="2215144"/>
                  <a:pt x="1162993" y="2225697"/>
                </a:cubicBezTo>
                <a:close/>
                <a:moveTo>
                  <a:pt x="2182435" y="2247757"/>
                </a:moveTo>
                <a:cubicBezTo>
                  <a:pt x="2189550" y="2261054"/>
                  <a:pt x="2195398" y="2264645"/>
                  <a:pt x="2197875" y="2257225"/>
                </a:cubicBezTo>
                <a:cubicBezTo>
                  <a:pt x="2200066" y="2250662"/>
                  <a:pt x="2205723" y="2247681"/>
                  <a:pt x="2210457" y="2250605"/>
                </a:cubicBezTo>
                <a:cubicBezTo>
                  <a:pt x="2215191" y="2253529"/>
                  <a:pt x="2216372" y="2248910"/>
                  <a:pt x="2213077" y="2240337"/>
                </a:cubicBezTo>
                <a:lnTo>
                  <a:pt x="2207105" y="2224754"/>
                </a:lnTo>
                <a:lnTo>
                  <a:pt x="2199046" y="2237461"/>
                </a:lnTo>
                <a:lnTo>
                  <a:pt x="2190998" y="2250167"/>
                </a:lnTo>
                <a:lnTo>
                  <a:pt x="2190845" y="2238261"/>
                </a:lnTo>
                <a:cubicBezTo>
                  <a:pt x="2190769" y="2231717"/>
                  <a:pt x="2186264" y="2226355"/>
                  <a:pt x="2180844" y="2226355"/>
                </a:cubicBezTo>
                <a:cubicBezTo>
                  <a:pt x="2174520" y="2226355"/>
                  <a:pt x="2175091" y="2234032"/>
                  <a:pt x="2182435" y="2247757"/>
                </a:cubicBezTo>
                <a:close/>
                <a:moveTo>
                  <a:pt x="2401272" y="2235251"/>
                </a:moveTo>
                <a:lnTo>
                  <a:pt x="2388508" y="2243138"/>
                </a:lnTo>
                <a:lnTo>
                  <a:pt x="2398852" y="2260940"/>
                </a:lnTo>
                <a:lnTo>
                  <a:pt x="2409197" y="2278742"/>
                </a:lnTo>
                <a:lnTo>
                  <a:pt x="2409635" y="2259692"/>
                </a:lnTo>
                <a:lnTo>
                  <a:pt x="2410073" y="2240642"/>
                </a:lnTo>
                <a:lnTo>
                  <a:pt x="2419302" y="2254930"/>
                </a:lnTo>
                <a:cubicBezTo>
                  <a:pt x="2424379" y="2262788"/>
                  <a:pt x="2428532" y="2264931"/>
                  <a:pt x="2428532" y="2259692"/>
                </a:cubicBezTo>
                <a:cubicBezTo>
                  <a:pt x="2428532" y="2240452"/>
                  <a:pt x="2413978" y="2227402"/>
                  <a:pt x="2401272" y="2235251"/>
                </a:cubicBezTo>
                <a:close/>
                <a:moveTo>
                  <a:pt x="2643140" y="2235880"/>
                </a:moveTo>
                <a:cubicBezTo>
                  <a:pt x="2646378" y="2241118"/>
                  <a:pt x="2650912" y="2245405"/>
                  <a:pt x="2653227" y="2245405"/>
                </a:cubicBezTo>
                <a:cubicBezTo>
                  <a:pt x="2655542" y="2245405"/>
                  <a:pt x="2657427" y="2241118"/>
                  <a:pt x="2657427" y="2235880"/>
                </a:cubicBezTo>
                <a:cubicBezTo>
                  <a:pt x="2657427" y="2230641"/>
                  <a:pt x="2652884" y="2226355"/>
                  <a:pt x="2647341" y="2226355"/>
                </a:cubicBezTo>
                <a:cubicBezTo>
                  <a:pt x="2641797" y="2226355"/>
                  <a:pt x="2639901" y="2230641"/>
                  <a:pt x="2643140" y="2235880"/>
                </a:cubicBezTo>
                <a:close/>
                <a:moveTo>
                  <a:pt x="1133427" y="2250167"/>
                </a:moveTo>
                <a:lnTo>
                  <a:pt x="1133132" y="2269217"/>
                </a:lnTo>
                <a:lnTo>
                  <a:pt x="1123902" y="2254930"/>
                </a:lnTo>
                <a:cubicBezTo>
                  <a:pt x="1118826" y="2247071"/>
                  <a:pt x="1114673" y="2244928"/>
                  <a:pt x="1114673" y="2250167"/>
                </a:cubicBezTo>
                <a:cubicBezTo>
                  <a:pt x="1114673" y="2255406"/>
                  <a:pt x="1118826" y="2266121"/>
                  <a:pt x="1123902" y="2273980"/>
                </a:cubicBezTo>
                <a:lnTo>
                  <a:pt x="1133132" y="2288267"/>
                </a:lnTo>
                <a:lnTo>
                  <a:pt x="1133285" y="2275799"/>
                </a:lnTo>
                <a:cubicBezTo>
                  <a:pt x="1133361" y="2268941"/>
                  <a:pt x="1137714" y="2265979"/>
                  <a:pt x="1142952" y="2269217"/>
                </a:cubicBezTo>
                <a:cubicBezTo>
                  <a:pt x="1155011" y="2276666"/>
                  <a:pt x="1155011" y="2264055"/>
                  <a:pt x="1142952" y="2245405"/>
                </a:cubicBezTo>
                <a:lnTo>
                  <a:pt x="1133723" y="2231117"/>
                </a:lnTo>
                <a:lnTo>
                  <a:pt x="1133427" y="2250167"/>
                </a:lnTo>
                <a:close/>
                <a:moveTo>
                  <a:pt x="1914477" y="2245405"/>
                </a:moveTo>
                <a:cubicBezTo>
                  <a:pt x="1914477" y="2250643"/>
                  <a:pt x="1919021" y="2254930"/>
                  <a:pt x="1924564" y="2254930"/>
                </a:cubicBezTo>
                <a:cubicBezTo>
                  <a:pt x="1930108" y="2254930"/>
                  <a:pt x="1932004" y="2250643"/>
                  <a:pt x="1928765" y="2245405"/>
                </a:cubicBezTo>
                <a:cubicBezTo>
                  <a:pt x="1925526" y="2240166"/>
                  <a:pt x="1920993" y="2235880"/>
                  <a:pt x="1918678" y="2235880"/>
                </a:cubicBezTo>
                <a:cubicBezTo>
                  <a:pt x="1916363" y="2235880"/>
                  <a:pt x="1914477" y="2240166"/>
                  <a:pt x="1914477" y="2245405"/>
                </a:cubicBezTo>
                <a:close/>
                <a:moveTo>
                  <a:pt x="2966990" y="2248891"/>
                </a:moveTo>
                <a:cubicBezTo>
                  <a:pt x="2956512" y="2254834"/>
                  <a:pt x="2945006" y="2263778"/>
                  <a:pt x="2941425" y="2268760"/>
                </a:cubicBezTo>
                <a:cubicBezTo>
                  <a:pt x="2932871" y="2280666"/>
                  <a:pt x="2941939" y="2294916"/>
                  <a:pt x="2953512" y="2287762"/>
                </a:cubicBezTo>
                <a:cubicBezTo>
                  <a:pt x="2958475" y="2284695"/>
                  <a:pt x="2959789" y="2277742"/>
                  <a:pt x="2956427" y="2272303"/>
                </a:cubicBezTo>
                <a:cubicBezTo>
                  <a:pt x="2952474" y="2265902"/>
                  <a:pt x="2957884" y="2264817"/>
                  <a:pt x="2971752" y="2269217"/>
                </a:cubicBezTo>
                <a:lnTo>
                  <a:pt x="2993184" y="2276018"/>
                </a:lnTo>
                <a:lnTo>
                  <a:pt x="2985402" y="2263093"/>
                </a:lnTo>
                <a:lnTo>
                  <a:pt x="2977620" y="2250167"/>
                </a:lnTo>
                <a:lnTo>
                  <a:pt x="2993736" y="2263235"/>
                </a:lnTo>
                <a:cubicBezTo>
                  <a:pt x="3002604" y="2270427"/>
                  <a:pt x="3009852" y="2272027"/>
                  <a:pt x="3009852" y="2266788"/>
                </a:cubicBezTo>
                <a:cubicBezTo>
                  <a:pt x="3009852" y="2247443"/>
                  <a:pt x="2986631" y="2237747"/>
                  <a:pt x="2966990" y="2248891"/>
                </a:cubicBezTo>
                <a:close/>
                <a:moveTo>
                  <a:pt x="1538783" y="2266836"/>
                </a:moveTo>
                <a:cubicBezTo>
                  <a:pt x="1546469" y="2291839"/>
                  <a:pt x="1550851" y="2297878"/>
                  <a:pt x="1556909" y="2291820"/>
                </a:cubicBezTo>
                <a:cubicBezTo>
                  <a:pt x="1564186" y="2284543"/>
                  <a:pt x="1550984" y="2245405"/>
                  <a:pt x="1541250" y="2245405"/>
                </a:cubicBezTo>
                <a:cubicBezTo>
                  <a:pt x="1536259" y="2245405"/>
                  <a:pt x="1535144" y="2255015"/>
                  <a:pt x="1538783" y="2266836"/>
                </a:cubicBezTo>
                <a:close/>
                <a:moveTo>
                  <a:pt x="2358581" y="2253005"/>
                </a:moveTo>
                <a:cubicBezTo>
                  <a:pt x="2355999" y="2257187"/>
                  <a:pt x="2357714" y="2266788"/>
                  <a:pt x="2362381" y="2274351"/>
                </a:cubicBezTo>
                <a:lnTo>
                  <a:pt x="2370887" y="2288105"/>
                </a:lnTo>
                <a:lnTo>
                  <a:pt x="2381879" y="2277113"/>
                </a:lnTo>
                <a:cubicBezTo>
                  <a:pt x="2387927" y="2271065"/>
                  <a:pt x="2389994" y="2261454"/>
                  <a:pt x="2386479" y="2255758"/>
                </a:cubicBezTo>
                <a:cubicBezTo>
                  <a:pt x="2378955" y="2243585"/>
                  <a:pt x="2365239" y="2242233"/>
                  <a:pt x="2358581" y="2253005"/>
                </a:cubicBezTo>
                <a:close/>
                <a:moveTo>
                  <a:pt x="2765117" y="2252072"/>
                </a:moveTo>
                <a:cubicBezTo>
                  <a:pt x="2750163" y="2257454"/>
                  <a:pt x="2760431" y="2283505"/>
                  <a:pt x="2777509" y="2283505"/>
                </a:cubicBezTo>
                <a:cubicBezTo>
                  <a:pt x="2784805" y="2283505"/>
                  <a:pt x="2790777" y="2277332"/>
                  <a:pt x="2790777" y="2269779"/>
                </a:cubicBezTo>
                <a:cubicBezTo>
                  <a:pt x="2790777" y="2253387"/>
                  <a:pt x="2780729" y="2246452"/>
                  <a:pt x="2765117" y="2252072"/>
                </a:cubicBezTo>
                <a:close/>
                <a:moveTo>
                  <a:pt x="1828752" y="2269217"/>
                </a:moveTo>
                <a:cubicBezTo>
                  <a:pt x="1828752" y="2277075"/>
                  <a:pt x="1837182" y="2283505"/>
                  <a:pt x="1847507" y="2283505"/>
                </a:cubicBezTo>
                <a:cubicBezTo>
                  <a:pt x="1860261" y="2283505"/>
                  <a:pt x="1864500" y="2278933"/>
                  <a:pt x="1860775" y="2269217"/>
                </a:cubicBezTo>
                <a:cubicBezTo>
                  <a:pt x="1857756" y="2261359"/>
                  <a:pt x="1849317" y="2254930"/>
                  <a:pt x="1842021" y="2254930"/>
                </a:cubicBezTo>
                <a:cubicBezTo>
                  <a:pt x="1834725" y="2254930"/>
                  <a:pt x="1828752" y="2261359"/>
                  <a:pt x="1828752" y="2269217"/>
                </a:cubicBezTo>
                <a:close/>
                <a:moveTo>
                  <a:pt x="2552948" y="2259692"/>
                </a:moveTo>
                <a:cubicBezTo>
                  <a:pt x="2552948" y="2264931"/>
                  <a:pt x="2557101" y="2275646"/>
                  <a:pt x="2562177" y="2283505"/>
                </a:cubicBezTo>
                <a:cubicBezTo>
                  <a:pt x="2567254" y="2291363"/>
                  <a:pt x="2571407" y="2293506"/>
                  <a:pt x="2571407" y="2288267"/>
                </a:cubicBezTo>
                <a:cubicBezTo>
                  <a:pt x="2571407" y="2283028"/>
                  <a:pt x="2567254" y="2272313"/>
                  <a:pt x="2562177" y="2264455"/>
                </a:cubicBezTo>
                <a:cubicBezTo>
                  <a:pt x="2557101" y="2256596"/>
                  <a:pt x="2552948" y="2254453"/>
                  <a:pt x="2552948" y="2259692"/>
                </a:cubicBezTo>
                <a:close/>
                <a:moveTo>
                  <a:pt x="2726008" y="2266360"/>
                </a:moveTo>
                <a:cubicBezTo>
                  <a:pt x="2711872" y="2280495"/>
                  <a:pt x="2711053" y="2302555"/>
                  <a:pt x="2724664" y="2302555"/>
                </a:cubicBezTo>
                <a:cubicBezTo>
                  <a:pt x="2730208" y="2302555"/>
                  <a:pt x="2731656" y="2297544"/>
                  <a:pt x="2727865" y="2291410"/>
                </a:cubicBezTo>
                <a:cubicBezTo>
                  <a:pt x="2723331" y="2284086"/>
                  <a:pt x="2726036" y="2282209"/>
                  <a:pt x="2735751" y="2285933"/>
                </a:cubicBezTo>
                <a:lnTo>
                  <a:pt x="2750525" y="2291601"/>
                </a:lnTo>
                <a:lnTo>
                  <a:pt x="2745724" y="2273265"/>
                </a:lnTo>
                <a:cubicBezTo>
                  <a:pt x="2740066" y="2251624"/>
                  <a:pt x="2740571" y="2251796"/>
                  <a:pt x="2726008" y="2266360"/>
                </a:cubicBezTo>
                <a:close/>
                <a:moveTo>
                  <a:pt x="828627" y="2302555"/>
                </a:moveTo>
                <a:cubicBezTo>
                  <a:pt x="839314" y="2323510"/>
                  <a:pt x="850211" y="2340655"/>
                  <a:pt x="852830" y="2340655"/>
                </a:cubicBezTo>
                <a:cubicBezTo>
                  <a:pt x="855450" y="2340655"/>
                  <a:pt x="848839" y="2323510"/>
                  <a:pt x="838152" y="2302555"/>
                </a:cubicBezTo>
                <a:cubicBezTo>
                  <a:pt x="827465" y="2281600"/>
                  <a:pt x="816569" y="2264455"/>
                  <a:pt x="813949" y="2264455"/>
                </a:cubicBezTo>
                <a:cubicBezTo>
                  <a:pt x="811330" y="2264455"/>
                  <a:pt x="817940" y="2281600"/>
                  <a:pt x="828627" y="2302555"/>
                </a:cubicBezTo>
                <a:close/>
                <a:moveTo>
                  <a:pt x="1495377" y="2273684"/>
                </a:moveTo>
                <a:cubicBezTo>
                  <a:pt x="1495377" y="2278752"/>
                  <a:pt x="1488948" y="2280438"/>
                  <a:pt x="1481090" y="2277428"/>
                </a:cubicBezTo>
                <a:cubicBezTo>
                  <a:pt x="1471574" y="2273770"/>
                  <a:pt x="1466755" y="2277847"/>
                  <a:pt x="1466660" y="2289629"/>
                </a:cubicBezTo>
                <a:lnTo>
                  <a:pt x="1466507" y="2307317"/>
                </a:lnTo>
                <a:lnTo>
                  <a:pt x="1457135" y="2293030"/>
                </a:lnTo>
                <a:lnTo>
                  <a:pt x="1447752" y="2278742"/>
                </a:lnTo>
                <a:lnTo>
                  <a:pt x="1439294" y="2291868"/>
                </a:lnTo>
                <a:cubicBezTo>
                  <a:pt x="1434636" y="2299087"/>
                  <a:pt x="1426931" y="2302583"/>
                  <a:pt x="1422168" y="2299640"/>
                </a:cubicBezTo>
                <a:cubicBezTo>
                  <a:pt x="1406328" y="2289848"/>
                  <a:pt x="1392917" y="2306593"/>
                  <a:pt x="1400756" y="2326367"/>
                </a:cubicBezTo>
                <a:lnTo>
                  <a:pt x="1408309" y="2345417"/>
                </a:lnTo>
                <a:lnTo>
                  <a:pt x="1408986" y="2327586"/>
                </a:lnTo>
                <a:lnTo>
                  <a:pt x="1409652" y="2309746"/>
                </a:lnTo>
                <a:lnTo>
                  <a:pt x="1423940" y="2321605"/>
                </a:lnTo>
                <a:lnTo>
                  <a:pt x="1438227" y="2333463"/>
                </a:lnTo>
                <a:lnTo>
                  <a:pt x="1438227" y="2322205"/>
                </a:lnTo>
                <a:cubicBezTo>
                  <a:pt x="1438227" y="2316023"/>
                  <a:pt x="1441447" y="2312851"/>
                  <a:pt x="1445371" y="2315166"/>
                </a:cubicBezTo>
                <a:cubicBezTo>
                  <a:pt x="1449295" y="2317471"/>
                  <a:pt x="1463231" y="2314937"/>
                  <a:pt x="1476327" y="2309527"/>
                </a:cubicBezTo>
                <a:cubicBezTo>
                  <a:pt x="1489424" y="2304107"/>
                  <a:pt x="1506503" y="2299259"/>
                  <a:pt x="1514275" y="2298735"/>
                </a:cubicBezTo>
                <a:cubicBezTo>
                  <a:pt x="1537402" y="2297192"/>
                  <a:pt x="1538211" y="2264455"/>
                  <a:pt x="1515123" y="2264455"/>
                </a:cubicBezTo>
                <a:cubicBezTo>
                  <a:pt x="1504264" y="2264455"/>
                  <a:pt x="1495377" y="2268607"/>
                  <a:pt x="1495377" y="2273684"/>
                </a:cubicBezTo>
                <a:close/>
                <a:moveTo>
                  <a:pt x="1739560" y="2278685"/>
                </a:moveTo>
                <a:cubicBezTo>
                  <a:pt x="1742570" y="2286514"/>
                  <a:pt x="1749343" y="2290248"/>
                  <a:pt x="1754619" y="2286991"/>
                </a:cubicBezTo>
                <a:cubicBezTo>
                  <a:pt x="1759887" y="2283733"/>
                  <a:pt x="1767945" y="2286972"/>
                  <a:pt x="1772517" y="2294192"/>
                </a:cubicBezTo>
                <a:cubicBezTo>
                  <a:pt x="1778222" y="2303183"/>
                  <a:pt x="1780880" y="2303679"/>
                  <a:pt x="1780985" y="2295744"/>
                </a:cubicBezTo>
                <a:cubicBezTo>
                  <a:pt x="1781061" y="2289381"/>
                  <a:pt x="1772841" y="2279742"/>
                  <a:pt x="1762706" y="2274313"/>
                </a:cubicBezTo>
                <a:cubicBezTo>
                  <a:pt x="1737817" y="2260997"/>
                  <a:pt x="1733112" y="2261883"/>
                  <a:pt x="1739560" y="2278685"/>
                </a:cubicBezTo>
                <a:close/>
                <a:moveTo>
                  <a:pt x="2302155" y="2272722"/>
                </a:moveTo>
                <a:lnTo>
                  <a:pt x="2275484" y="2278742"/>
                </a:lnTo>
                <a:lnTo>
                  <a:pt x="2290267" y="2297792"/>
                </a:lnTo>
                <a:lnTo>
                  <a:pt x="2305050" y="2316842"/>
                </a:lnTo>
                <a:lnTo>
                  <a:pt x="2299240" y="2300173"/>
                </a:lnTo>
                <a:cubicBezTo>
                  <a:pt x="2295992" y="2290839"/>
                  <a:pt x="2298078" y="2283505"/>
                  <a:pt x="2303983" y="2283505"/>
                </a:cubicBezTo>
                <a:cubicBezTo>
                  <a:pt x="2309784" y="2283505"/>
                  <a:pt x="2314527" y="2287391"/>
                  <a:pt x="2314527" y="2292134"/>
                </a:cubicBezTo>
                <a:cubicBezTo>
                  <a:pt x="2314527" y="2296887"/>
                  <a:pt x="2322805" y="2298611"/>
                  <a:pt x="2332920" y="2295963"/>
                </a:cubicBezTo>
                <a:cubicBezTo>
                  <a:pt x="2349294" y="2291677"/>
                  <a:pt x="2351227" y="2262588"/>
                  <a:pt x="2334940" y="2265579"/>
                </a:cubicBezTo>
                <a:cubicBezTo>
                  <a:pt x="2331568" y="2266198"/>
                  <a:pt x="2316814" y="2269417"/>
                  <a:pt x="2302155" y="2272722"/>
                </a:cubicBezTo>
                <a:close/>
                <a:moveTo>
                  <a:pt x="2512533" y="2269655"/>
                </a:moveTo>
                <a:cubicBezTo>
                  <a:pt x="2509123" y="2273056"/>
                  <a:pt x="2508590" y="2282924"/>
                  <a:pt x="2511342" y="2291582"/>
                </a:cubicBezTo>
                <a:lnTo>
                  <a:pt x="2516353" y="2307317"/>
                </a:lnTo>
                <a:lnTo>
                  <a:pt x="2507542" y="2295087"/>
                </a:lnTo>
                <a:cubicBezTo>
                  <a:pt x="2496141" y="2279247"/>
                  <a:pt x="2466975" y="2290429"/>
                  <a:pt x="2466785" y="2310718"/>
                </a:cubicBezTo>
                <a:lnTo>
                  <a:pt x="2466632" y="2326367"/>
                </a:lnTo>
                <a:lnTo>
                  <a:pt x="2458469" y="2313480"/>
                </a:lnTo>
                <a:lnTo>
                  <a:pt x="2450297" y="2300592"/>
                </a:lnTo>
                <a:lnTo>
                  <a:pt x="2432418" y="2310155"/>
                </a:lnTo>
                <a:cubicBezTo>
                  <a:pt x="2414311" y="2319842"/>
                  <a:pt x="2407911" y="2321605"/>
                  <a:pt x="2390727" y="2321605"/>
                </a:cubicBezTo>
                <a:cubicBezTo>
                  <a:pt x="2377526" y="2321605"/>
                  <a:pt x="2378745" y="2347541"/>
                  <a:pt x="2392347" y="2355942"/>
                </a:cubicBezTo>
                <a:cubicBezTo>
                  <a:pt x="2400014" y="2360686"/>
                  <a:pt x="2401434" y="2357466"/>
                  <a:pt x="2396890" y="2345636"/>
                </a:cubicBezTo>
                <a:lnTo>
                  <a:pt x="2390289" y="2328434"/>
                </a:lnTo>
                <a:lnTo>
                  <a:pt x="2403148" y="2339102"/>
                </a:lnTo>
                <a:lnTo>
                  <a:pt x="2415997" y="2349770"/>
                </a:lnTo>
                <a:lnTo>
                  <a:pt x="2446230" y="2338359"/>
                </a:lnTo>
                <a:cubicBezTo>
                  <a:pt x="2462851" y="2332092"/>
                  <a:pt x="2476519" y="2320395"/>
                  <a:pt x="2476595" y="2312375"/>
                </a:cubicBezTo>
                <a:lnTo>
                  <a:pt x="2476748" y="2297792"/>
                </a:lnTo>
                <a:lnTo>
                  <a:pt x="2485082" y="2310965"/>
                </a:lnTo>
                <a:lnTo>
                  <a:pt x="2493426" y="2324138"/>
                </a:lnTo>
                <a:lnTo>
                  <a:pt x="2512133" y="2310965"/>
                </a:lnTo>
                <a:cubicBezTo>
                  <a:pt x="2524335" y="2302374"/>
                  <a:pt x="2528726" y="2291829"/>
                  <a:pt x="2524773" y="2280628"/>
                </a:cubicBezTo>
                <a:cubicBezTo>
                  <a:pt x="2521449" y="2271189"/>
                  <a:pt x="2515934" y="2266245"/>
                  <a:pt x="2512533" y="2269655"/>
                </a:cubicBezTo>
                <a:close/>
                <a:moveTo>
                  <a:pt x="2909840" y="2273980"/>
                </a:moveTo>
                <a:cubicBezTo>
                  <a:pt x="2906601" y="2279218"/>
                  <a:pt x="2906601" y="2287791"/>
                  <a:pt x="2909840" y="2293030"/>
                </a:cubicBezTo>
                <a:cubicBezTo>
                  <a:pt x="2913078" y="2298268"/>
                  <a:pt x="2911545" y="2302555"/>
                  <a:pt x="2906430" y="2302555"/>
                </a:cubicBezTo>
                <a:cubicBezTo>
                  <a:pt x="2901325" y="2302555"/>
                  <a:pt x="2894981" y="2297201"/>
                  <a:pt x="2892333" y="2290648"/>
                </a:cubicBezTo>
                <a:cubicBezTo>
                  <a:pt x="2889466" y="2283533"/>
                  <a:pt x="2887228" y="2285457"/>
                  <a:pt x="2886780" y="2295411"/>
                </a:cubicBezTo>
                <a:cubicBezTo>
                  <a:pt x="2885408" y="2325815"/>
                  <a:pt x="2927775" y="2311880"/>
                  <a:pt x="2930214" y="2281123"/>
                </a:cubicBezTo>
                <a:cubicBezTo>
                  <a:pt x="2931652" y="2263007"/>
                  <a:pt x="2919298" y="2258673"/>
                  <a:pt x="2909840" y="2273980"/>
                </a:cubicBezTo>
                <a:close/>
                <a:moveTo>
                  <a:pt x="3131296" y="2271274"/>
                </a:moveTo>
                <a:cubicBezTo>
                  <a:pt x="3116894" y="2273456"/>
                  <a:pt x="3105102" y="2279504"/>
                  <a:pt x="3105102" y="2284695"/>
                </a:cubicBezTo>
                <a:cubicBezTo>
                  <a:pt x="3105102" y="2289896"/>
                  <a:pt x="3108989" y="2291753"/>
                  <a:pt x="3113742" y="2288820"/>
                </a:cubicBezTo>
                <a:cubicBezTo>
                  <a:pt x="3118485" y="2285876"/>
                  <a:pt x="3120228" y="2291696"/>
                  <a:pt x="3117599" y="2301745"/>
                </a:cubicBezTo>
                <a:lnTo>
                  <a:pt x="3112827" y="2320004"/>
                </a:lnTo>
                <a:lnTo>
                  <a:pt x="3145098" y="2312727"/>
                </a:lnTo>
                <a:cubicBezTo>
                  <a:pt x="3162853" y="2308717"/>
                  <a:pt x="3187456" y="2309174"/>
                  <a:pt x="3199771" y="2313727"/>
                </a:cubicBezTo>
                <a:cubicBezTo>
                  <a:pt x="3212087" y="2318290"/>
                  <a:pt x="3224575" y="2319604"/>
                  <a:pt x="3227518" y="2316671"/>
                </a:cubicBezTo>
                <a:cubicBezTo>
                  <a:pt x="3230451" y="2313727"/>
                  <a:pt x="3223041" y="2308755"/>
                  <a:pt x="3211040" y="2305622"/>
                </a:cubicBezTo>
                <a:cubicBezTo>
                  <a:pt x="3196390" y="2301783"/>
                  <a:pt x="3193018" y="2297564"/>
                  <a:pt x="3200772" y="2292772"/>
                </a:cubicBezTo>
                <a:cubicBezTo>
                  <a:pt x="3207125" y="2288848"/>
                  <a:pt x="3209373" y="2280866"/>
                  <a:pt x="3205772" y="2275046"/>
                </a:cubicBezTo>
                <a:cubicBezTo>
                  <a:pt x="3199276" y="2264540"/>
                  <a:pt x="3181674" y="2263645"/>
                  <a:pt x="3131296" y="2271274"/>
                </a:cubicBezTo>
                <a:close/>
                <a:moveTo>
                  <a:pt x="2022996" y="2289048"/>
                </a:moveTo>
                <a:cubicBezTo>
                  <a:pt x="2026177" y="2297335"/>
                  <a:pt x="2028777" y="2305907"/>
                  <a:pt x="2028777" y="2308098"/>
                </a:cubicBezTo>
                <a:cubicBezTo>
                  <a:pt x="2028777" y="2310289"/>
                  <a:pt x="2032664" y="2312080"/>
                  <a:pt x="2037407" y="2312080"/>
                </a:cubicBezTo>
                <a:cubicBezTo>
                  <a:pt x="2042160" y="2312080"/>
                  <a:pt x="2043798" y="2303507"/>
                  <a:pt x="2041065" y="2293030"/>
                </a:cubicBezTo>
                <a:cubicBezTo>
                  <a:pt x="2038321" y="2282552"/>
                  <a:pt x="2031835" y="2273980"/>
                  <a:pt x="2026644" y="2273980"/>
                </a:cubicBezTo>
                <a:cubicBezTo>
                  <a:pt x="2021462" y="2273980"/>
                  <a:pt x="2019814" y="2280761"/>
                  <a:pt x="2022996" y="2289048"/>
                </a:cubicBezTo>
                <a:close/>
                <a:moveTo>
                  <a:pt x="2050742" y="2286667"/>
                </a:moveTo>
                <a:cubicBezTo>
                  <a:pt x="2054381" y="2296259"/>
                  <a:pt x="2057352" y="2308051"/>
                  <a:pt x="2057352" y="2312861"/>
                </a:cubicBezTo>
                <a:cubicBezTo>
                  <a:pt x="2057352" y="2317671"/>
                  <a:pt x="2061639" y="2321605"/>
                  <a:pt x="2066877" y="2321605"/>
                </a:cubicBezTo>
                <a:cubicBezTo>
                  <a:pt x="2081565" y="2321605"/>
                  <a:pt x="2078174" y="2302945"/>
                  <a:pt x="2060267" y="2285210"/>
                </a:cubicBezTo>
                <a:lnTo>
                  <a:pt x="2044132" y="2269217"/>
                </a:lnTo>
                <a:lnTo>
                  <a:pt x="2050742" y="2286667"/>
                </a:lnTo>
                <a:close/>
                <a:moveTo>
                  <a:pt x="2253615" y="2298630"/>
                </a:moveTo>
                <a:cubicBezTo>
                  <a:pt x="2245471" y="2319852"/>
                  <a:pt x="2246119" y="2321605"/>
                  <a:pt x="2262140" y="2321605"/>
                </a:cubicBezTo>
                <a:cubicBezTo>
                  <a:pt x="2269998" y="2321605"/>
                  <a:pt x="2276427" y="2315432"/>
                  <a:pt x="2276427" y="2307879"/>
                </a:cubicBezTo>
                <a:cubicBezTo>
                  <a:pt x="2276427" y="2287724"/>
                  <a:pt x="2260302" y="2281190"/>
                  <a:pt x="2253615" y="2298630"/>
                </a:cubicBezTo>
                <a:close/>
                <a:moveTo>
                  <a:pt x="2651512" y="2297363"/>
                </a:moveTo>
                <a:cubicBezTo>
                  <a:pt x="2648141" y="2306165"/>
                  <a:pt x="2650484" y="2318433"/>
                  <a:pt x="2656723" y="2324624"/>
                </a:cubicBezTo>
                <a:lnTo>
                  <a:pt x="2668077" y="2335892"/>
                </a:lnTo>
                <a:lnTo>
                  <a:pt x="2661733" y="2319223"/>
                </a:lnTo>
                <a:cubicBezTo>
                  <a:pt x="2654608" y="2300507"/>
                  <a:pt x="2672182" y="2295849"/>
                  <a:pt x="2679697" y="2314461"/>
                </a:cubicBezTo>
                <a:lnTo>
                  <a:pt x="2684498" y="2326367"/>
                </a:lnTo>
                <a:lnTo>
                  <a:pt x="2685250" y="2313899"/>
                </a:lnTo>
                <a:cubicBezTo>
                  <a:pt x="2685660" y="2307041"/>
                  <a:pt x="2689574" y="2303640"/>
                  <a:pt x="2693937" y="2306336"/>
                </a:cubicBezTo>
                <a:cubicBezTo>
                  <a:pt x="2698309" y="2309032"/>
                  <a:pt x="2701881" y="2305002"/>
                  <a:pt x="2701881" y="2297373"/>
                </a:cubicBezTo>
                <a:cubicBezTo>
                  <a:pt x="2701881" y="2289744"/>
                  <a:pt x="2698309" y="2283505"/>
                  <a:pt x="2693937" y="2283505"/>
                </a:cubicBezTo>
                <a:cubicBezTo>
                  <a:pt x="2689574" y="2283505"/>
                  <a:pt x="2686002" y="2288315"/>
                  <a:pt x="2686002" y="2294192"/>
                </a:cubicBezTo>
                <a:cubicBezTo>
                  <a:pt x="2686002" y="2301621"/>
                  <a:pt x="2681669" y="2301297"/>
                  <a:pt x="2671829" y="2293125"/>
                </a:cubicBezTo>
                <a:lnTo>
                  <a:pt x="2657656" y="2281361"/>
                </a:lnTo>
                <a:lnTo>
                  <a:pt x="2651512" y="2297363"/>
                </a:lnTo>
                <a:close/>
                <a:moveTo>
                  <a:pt x="1200855" y="2310860"/>
                </a:moveTo>
                <a:lnTo>
                  <a:pt x="1200102" y="2333463"/>
                </a:lnTo>
                <a:lnTo>
                  <a:pt x="1214390" y="2321605"/>
                </a:lnTo>
                <a:cubicBezTo>
                  <a:pt x="1229992" y="2308651"/>
                  <a:pt x="1233945" y="2298173"/>
                  <a:pt x="1219962" y="2306812"/>
                </a:cubicBezTo>
                <a:cubicBezTo>
                  <a:pt x="1215171" y="2309775"/>
                  <a:pt x="1209085" y="2306812"/>
                  <a:pt x="1206427" y="2300231"/>
                </a:cubicBezTo>
                <a:cubicBezTo>
                  <a:pt x="1203779" y="2293649"/>
                  <a:pt x="1201264" y="2298440"/>
                  <a:pt x="1200855" y="2310860"/>
                </a:cubicBezTo>
                <a:close/>
                <a:moveTo>
                  <a:pt x="1679029" y="2304936"/>
                </a:moveTo>
                <a:cubicBezTo>
                  <a:pt x="1682467" y="2314099"/>
                  <a:pt x="1681124" y="2321605"/>
                  <a:pt x="1676057" y="2321605"/>
                </a:cubicBezTo>
                <a:cubicBezTo>
                  <a:pt x="1670980" y="2321605"/>
                  <a:pt x="1666827" y="2317318"/>
                  <a:pt x="1666827" y="2312080"/>
                </a:cubicBezTo>
                <a:cubicBezTo>
                  <a:pt x="1666827" y="2306841"/>
                  <a:pt x="1660398" y="2302555"/>
                  <a:pt x="1652540" y="2302555"/>
                </a:cubicBezTo>
                <a:cubicBezTo>
                  <a:pt x="1636071" y="2302555"/>
                  <a:pt x="1634690" y="2310879"/>
                  <a:pt x="1647777" y="2331130"/>
                </a:cubicBezTo>
                <a:lnTo>
                  <a:pt x="1657007" y="2345417"/>
                </a:lnTo>
                <a:lnTo>
                  <a:pt x="1657160" y="2332949"/>
                </a:lnTo>
                <a:cubicBezTo>
                  <a:pt x="1657236" y="2326091"/>
                  <a:pt x="1661551" y="2323109"/>
                  <a:pt x="1666751" y="2326319"/>
                </a:cubicBezTo>
                <a:cubicBezTo>
                  <a:pt x="1671952" y="2329529"/>
                  <a:pt x="1682934" y="2328396"/>
                  <a:pt x="1691164" y="2323786"/>
                </a:cubicBezTo>
                <a:lnTo>
                  <a:pt x="1706128" y="2315413"/>
                </a:lnTo>
                <a:lnTo>
                  <a:pt x="1689459" y="2301840"/>
                </a:lnTo>
                <a:lnTo>
                  <a:pt x="1672790" y="2288267"/>
                </a:lnTo>
                <a:lnTo>
                  <a:pt x="1679029" y="2304936"/>
                </a:lnTo>
                <a:close/>
                <a:moveTo>
                  <a:pt x="1966389" y="2303326"/>
                </a:moveTo>
                <a:cubicBezTo>
                  <a:pt x="1963693" y="2307688"/>
                  <a:pt x="1955635" y="2309003"/>
                  <a:pt x="1948472" y="2306250"/>
                </a:cubicBezTo>
                <a:cubicBezTo>
                  <a:pt x="1930898" y="2299507"/>
                  <a:pt x="1920926" y="2317804"/>
                  <a:pt x="1931689" y="2337035"/>
                </a:cubicBezTo>
                <a:cubicBezTo>
                  <a:pt x="1937652" y="2347684"/>
                  <a:pt x="1942519" y="2349217"/>
                  <a:pt x="1947062" y="2341874"/>
                </a:cubicBezTo>
                <a:cubicBezTo>
                  <a:pt x="1950710" y="2335968"/>
                  <a:pt x="1962160" y="2331130"/>
                  <a:pt x="1972485" y="2331130"/>
                </a:cubicBezTo>
                <a:cubicBezTo>
                  <a:pt x="1982819" y="2331130"/>
                  <a:pt x="1993878" y="2324338"/>
                  <a:pt x="1997069" y="2316042"/>
                </a:cubicBezTo>
                <a:lnTo>
                  <a:pt x="2002850" y="2300954"/>
                </a:lnTo>
                <a:lnTo>
                  <a:pt x="2010909" y="2313661"/>
                </a:lnTo>
                <a:lnTo>
                  <a:pt x="2018957" y="2326367"/>
                </a:lnTo>
                <a:lnTo>
                  <a:pt x="2019110" y="2310889"/>
                </a:lnTo>
                <a:cubicBezTo>
                  <a:pt x="2019262" y="2294563"/>
                  <a:pt x="1975666" y="2288305"/>
                  <a:pt x="1966389" y="2303326"/>
                </a:cubicBezTo>
                <a:close/>
                <a:moveTo>
                  <a:pt x="2209752" y="2312080"/>
                </a:moveTo>
                <a:cubicBezTo>
                  <a:pt x="2223183" y="2337168"/>
                  <a:pt x="2233889" y="2336235"/>
                  <a:pt x="2235880" y="2309822"/>
                </a:cubicBezTo>
                <a:lnTo>
                  <a:pt x="2237480" y="2288505"/>
                </a:lnTo>
                <a:lnTo>
                  <a:pt x="2228526" y="2302678"/>
                </a:lnTo>
                <a:cubicBezTo>
                  <a:pt x="2222526" y="2312156"/>
                  <a:pt x="2219525" y="2312908"/>
                  <a:pt x="2219420" y="2304936"/>
                </a:cubicBezTo>
                <a:cubicBezTo>
                  <a:pt x="2219344" y="2298392"/>
                  <a:pt x="2214839" y="2293030"/>
                  <a:pt x="2209419" y="2293030"/>
                </a:cubicBezTo>
                <a:cubicBezTo>
                  <a:pt x="2202733" y="2293030"/>
                  <a:pt x="2202837" y="2299164"/>
                  <a:pt x="2209752" y="2312080"/>
                </a:cubicBezTo>
                <a:close/>
                <a:moveTo>
                  <a:pt x="2857595" y="2300173"/>
                </a:moveTo>
                <a:cubicBezTo>
                  <a:pt x="2857681" y="2304107"/>
                  <a:pt x="2861901" y="2313746"/>
                  <a:pt x="2866977" y="2321605"/>
                </a:cubicBezTo>
                <a:lnTo>
                  <a:pt x="2876207" y="2335892"/>
                </a:lnTo>
                <a:lnTo>
                  <a:pt x="2876360" y="2314461"/>
                </a:lnTo>
                <a:cubicBezTo>
                  <a:pt x="2876436" y="2302669"/>
                  <a:pt x="2872216" y="2293030"/>
                  <a:pt x="2866977" y="2293030"/>
                </a:cubicBezTo>
                <a:cubicBezTo>
                  <a:pt x="2861739" y="2293030"/>
                  <a:pt x="2857519" y="2296239"/>
                  <a:pt x="2857595" y="2300173"/>
                </a:cubicBezTo>
                <a:close/>
                <a:moveTo>
                  <a:pt x="3050867" y="2299164"/>
                </a:moveTo>
                <a:cubicBezTo>
                  <a:pt x="3044619" y="2301707"/>
                  <a:pt x="3041857" y="2309936"/>
                  <a:pt x="3044742" y="2317461"/>
                </a:cubicBezTo>
                <a:cubicBezTo>
                  <a:pt x="3047629" y="2324976"/>
                  <a:pt x="3045247" y="2331130"/>
                  <a:pt x="3039447" y="2331130"/>
                </a:cubicBezTo>
                <a:cubicBezTo>
                  <a:pt x="3033646" y="2331130"/>
                  <a:pt x="3028902" y="2326558"/>
                  <a:pt x="3028902" y="2320966"/>
                </a:cubicBezTo>
                <a:cubicBezTo>
                  <a:pt x="3028902" y="2314851"/>
                  <a:pt x="3020358" y="2313375"/>
                  <a:pt x="3007471" y="2317271"/>
                </a:cubicBezTo>
                <a:cubicBezTo>
                  <a:pt x="2978287" y="2326091"/>
                  <a:pt x="2971219" y="2333901"/>
                  <a:pt x="2979830" y="2347836"/>
                </a:cubicBezTo>
                <a:lnTo>
                  <a:pt x="2987116" y="2359619"/>
                </a:lnTo>
                <a:lnTo>
                  <a:pt x="3026312" y="2344227"/>
                </a:lnTo>
                <a:lnTo>
                  <a:pt x="3065516" y="2328825"/>
                </a:lnTo>
                <a:lnTo>
                  <a:pt x="3060726" y="2313308"/>
                </a:lnTo>
                <a:lnTo>
                  <a:pt x="3055925" y="2297792"/>
                </a:lnTo>
                <a:lnTo>
                  <a:pt x="3070984" y="2316280"/>
                </a:lnTo>
                <a:cubicBezTo>
                  <a:pt x="3086862" y="2335768"/>
                  <a:pt x="3089872" y="2333111"/>
                  <a:pt x="3080271" y="2308098"/>
                </a:cubicBezTo>
                <a:cubicBezTo>
                  <a:pt x="3074299" y="2292525"/>
                  <a:pt x="3070222" y="2291286"/>
                  <a:pt x="3050867" y="2299164"/>
                </a:cubicBezTo>
                <a:close/>
                <a:moveTo>
                  <a:pt x="1169146" y="2309117"/>
                </a:moveTo>
                <a:cubicBezTo>
                  <a:pt x="1149944" y="2314137"/>
                  <a:pt x="1148677" y="2320681"/>
                  <a:pt x="1163050" y="2340655"/>
                </a:cubicBezTo>
                <a:lnTo>
                  <a:pt x="1173328" y="2354942"/>
                </a:lnTo>
                <a:lnTo>
                  <a:pt x="1167965" y="2338273"/>
                </a:lnTo>
                <a:cubicBezTo>
                  <a:pt x="1161907" y="2319452"/>
                  <a:pt x="1176842" y="2315089"/>
                  <a:pt x="1184272" y="2333511"/>
                </a:cubicBezTo>
                <a:cubicBezTo>
                  <a:pt x="1186910" y="2340064"/>
                  <a:pt x="1189415" y="2335778"/>
                  <a:pt x="1189825" y="2323986"/>
                </a:cubicBezTo>
                <a:cubicBezTo>
                  <a:pt x="1190235" y="2312194"/>
                  <a:pt x="1189501" y="2303050"/>
                  <a:pt x="1188196" y="2303660"/>
                </a:cubicBezTo>
                <a:cubicBezTo>
                  <a:pt x="1186891" y="2304269"/>
                  <a:pt x="1178319" y="2306726"/>
                  <a:pt x="1169146" y="2309117"/>
                </a:cubicBezTo>
                <a:close/>
                <a:moveTo>
                  <a:pt x="1719215" y="2312080"/>
                </a:moveTo>
                <a:cubicBezTo>
                  <a:pt x="1711719" y="2324205"/>
                  <a:pt x="1733788" y="2324205"/>
                  <a:pt x="1752552" y="2312080"/>
                </a:cubicBezTo>
                <a:lnTo>
                  <a:pt x="1766840" y="2302850"/>
                </a:lnTo>
                <a:lnTo>
                  <a:pt x="1745971" y="2302698"/>
                </a:lnTo>
                <a:cubicBezTo>
                  <a:pt x="1734493" y="2302621"/>
                  <a:pt x="1722454" y="2306841"/>
                  <a:pt x="1719215" y="2312080"/>
                </a:cubicBezTo>
                <a:close/>
                <a:moveTo>
                  <a:pt x="1976390" y="2312080"/>
                </a:moveTo>
                <a:cubicBezTo>
                  <a:pt x="1973151" y="2317318"/>
                  <a:pt x="1975047" y="2321605"/>
                  <a:pt x="1980591" y="2321605"/>
                </a:cubicBezTo>
                <a:cubicBezTo>
                  <a:pt x="1986134" y="2321605"/>
                  <a:pt x="1990677" y="2317318"/>
                  <a:pt x="1990677" y="2312080"/>
                </a:cubicBezTo>
                <a:cubicBezTo>
                  <a:pt x="1990677" y="2306841"/>
                  <a:pt x="1988791" y="2302555"/>
                  <a:pt x="1986477" y="2302555"/>
                </a:cubicBezTo>
                <a:cubicBezTo>
                  <a:pt x="1984162" y="2302555"/>
                  <a:pt x="1979629" y="2306841"/>
                  <a:pt x="1976390" y="2312080"/>
                </a:cubicBezTo>
                <a:close/>
                <a:moveTo>
                  <a:pt x="1938290" y="2321605"/>
                </a:moveTo>
                <a:cubicBezTo>
                  <a:pt x="1941529" y="2326843"/>
                  <a:pt x="1946062" y="2331130"/>
                  <a:pt x="1948377" y="2331130"/>
                </a:cubicBezTo>
                <a:cubicBezTo>
                  <a:pt x="1950691" y="2331130"/>
                  <a:pt x="1952577" y="2326843"/>
                  <a:pt x="1952577" y="2321605"/>
                </a:cubicBezTo>
                <a:cubicBezTo>
                  <a:pt x="1952577" y="2316366"/>
                  <a:pt x="1948034" y="2312080"/>
                  <a:pt x="1942491" y="2312080"/>
                </a:cubicBezTo>
                <a:cubicBezTo>
                  <a:pt x="1936947" y="2312080"/>
                  <a:pt x="1935051" y="2316366"/>
                  <a:pt x="1938290" y="2321605"/>
                </a:cubicBezTo>
                <a:close/>
                <a:moveTo>
                  <a:pt x="2597639" y="2317899"/>
                </a:moveTo>
                <a:cubicBezTo>
                  <a:pt x="2588552" y="2326977"/>
                  <a:pt x="2588762" y="2359743"/>
                  <a:pt x="2597896" y="2359562"/>
                </a:cubicBezTo>
                <a:cubicBezTo>
                  <a:pt x="2601830" y="2359476"/>
                  <a:pt x="2610393" y="2356009"/>
                  <a:pt x="2616946" y="2351856"/>
                </a:cubicBezTo>
                <a:lnTo>
                  <a:pt x="2628852" y="2344293"/>
                </a:lnTo>
                <a:lnTo>
                  <a:pt x="2616680" y="2327653"/>
                </a:lnTo>
                <a:cubicBezTo>
                  <a:pt x="2609993" y="2318499"/>
                  <a:pt x="2601420" y="2314108"/>
                  <a:pt x="2597639" y="2317899"/>
                </a:cubicBezTo>
                <a:close/>
                <a:moveTo>
                  <a:pt x="2816781" y="2330415"/>
                </a:moveTo>
                <a:cubicBezTo>
                  <a:pt x="2813504" y="2342931"/>
                  <a:pt x="2815981" y="2347217"/>
                  <a:pt x="2824591" y="2343912"/>
                </a:cubicBezTo>
                <a:cubicBezTo>
                  <a:pt x="2831526" y="2341255"/>
                  <a:pt x="2834869" y="2333006"/>
                  <a:pt x="2832021" y="2325576"/>
                </a:cubicBezTo>
                <a:cubicBezTo>
                  <a:pt x="2825153" y="2307688"/>
                  <a:pt x="2822505" y="2308527"/>
                  <a:pt x="2816781" y="2330415"/>
                </a:cubicBezTo>
                <a:close/>
                <a:moveTo>
                  <a:pt x="1863681" y="2327958"/>
                </a:moveTo>
                <a:cubicBezTo>
                  <a:pt x="1850565" y="2341064"/>
                  <a:pt x="1858023" y="2359705"/>
                  <a:pt x="1876377" y="2359705"/>
                </a:cubicBezTo>
                <a:cubicBezTo>
                  <a:pt x="1897352" y="2359705"/>
                  <a:pt x="1898028" y="2358523"/>
                  <a:pt x="1889646" y="2336673"/>
                </a:cubicBezTo>
                <a:cubicBezTo>
                  <a:pt x="1883512" y="2320681"/>
                  <a:pt x="1874111" y="2317528"/>
                  <a:pt x="1863681" y="2327958"/>
                </a:cubicBezTo>
                <a:close/>
                <a:moveTo>
                  <a:pt x="2558596" y="2336263"/>
                </a:moveTo>
                <a:cubicBezTo>
                  <a:pt x="2549509" y="2359924"/>
                  <a:pt x="2551414" y="2369230"/>
                  <a:pt x="2565349" y="2369230"/>
                </a:cubicBezTo>
                <a:cubicBezTo>
                  <a:pt x="2572331" y="2369230"/>
                  <a:pt x="2577418" y="2360743"/>
                  <a:pt x="2576656" y="2350370"/>
                </a:cubicBezTo>
                <a:cubicBezTo>
                  <a:pt x="2574751" y="2324557"/>
                  <a:pt x="2565778" y="2317547"/>
                  <a:pt x="2558596" y="2336263"/>
                </a:cubicBezTo>
                <a:close/>
                <a:moveTo>
                  <a:pt x="2786558" y="2330253"/>
                </a:moveTo>
                <a:cubicBezTo>
                  <a:pt x="2783624" y="2335006"/>
                  <a:pt x="2785605" y="2348932"/>
                  <a:pt x="2790977" y="2361209"/>
                </a:cubicBezTo>
                <a:lnTo>
                  <a:pt x="2800741" y="2383517"/>
                </a:lnTo>
                <a:lnTo>
                  <a:pt x="2795778" y="2358114"/>
                </a:lnTo>
                <a:cubicBezTo>
                  <a:pt x="2792749" y="2342617"/>
                  <a:pt x="2795445" y="2330834"/>
                  <a:pt x="2802703" y="2327910"/>
                </a:cubicBezTo>
                <a:lnTo>
                  <a:pt x="2814590" y="2323109"/>
                </a:lnTo>
                <a:lnTo>
                  <a:pt x="2803246" y="2322357"/>
                </a:lnTo>
                <a:cubicBezTo>
                  <a:pt x="2797007" y="2321947"/>
                  <a:pt x="2789501" y="2325491"/>
                  <a:pt x="2786558" y="2330253"/>
                </a:cubicBezTo>
                <a:close/>
                <a:moveTo>
                  <a:pt x="1317689" y="2345827"/>
                </a:moveTo>
                <a:cubicBezTo>
                  <a:pt x="1314583" y="2353913"/>
                  <a:pt x="1314726" y="2363200"/>
                  <a:pt x="1317984" y="2366467"/>
                </a:cubicBezTo>
                <a:cubicBezTo>
                  <a:pt x="1321251" y="2369734"/>
                  <a:pt x="1324232" y="2364191"/>
                  <a:pt x="1324594" y="2354151"/>
                </a:cubicBezTo>
                <a:lnTo>
                  <a:pt x="1325270" y="2335892"/>
                </a:lnTo>
                <a:lnTo>
                  <a:pt x="1333452" y="2354942"/>
                </a:lnTo>
                <a:lnTo>
                  <a:pt x="1341634" y="2373992"/>
                </a:lnTo>
                <a:lnTo>
                  <a:pt x="1342311" y="2352561"/>
                </a:lnTo>
                <a:cubicBezTo>
                  <a:pt x="1343073" y="2328224"/>
                  <a:pt x="1326213" y="2323614"/>
                  <a:pt x="1317689" y="2345827"/>
                </a:cubicBezTo>
                <a:close/>
                <a:moveTo>
                  <a:pt x="1533477" y="2338445"/>
                </a:moveTo>
                <a:cubicBezTo>
                  <a:pt x="1525619" y="2340864"/>
                  <a:pt x="1513837" y="2349599"/>
                  <a:pt x="1507284" y="2357857"/>
                </a:cubicBezTo>
                <a:cubicBezTo>
                  <a:pt x="1500530" y="2366372"/>
                  <a:pt x="1495377" y="2368087"/>
                  <a:pt x="1495377" y="2361829"/>
                </a:cubicBezTo>
                <a:cubicBezTo>
                  <a:pt x="1495377" y="2355752"/>
                  <a:pt x="1488948" y="2353247"/>
                  <a:pt x="1481090" y="2356257"/>
                </a:cubicBezTo>
                <a:cubicBezTo>
                  <a:pt x="1465279" y="2362324"/>
                  <a:pt x="1461211" y="2397805"/>
                  <a:pt x="1476327" y="2397805"/>
                </a:cubicBezTo>
                <a:cubicBezTo>
                  <a:pt x="1481566" y="2397805"/>
                  <a:pt x="1485852" y="2393518"/>
                  <a:pt x="1485852" y="2388280"/>
                </a:cubicBezTo>
                <a:cubicBezTo>
                  <a:pt x="1485852" y="2383041"/>
                  <a:pt x="1489072" y="2379259"/>
                  <a:pt x="1492996" y="2379879"/>
                </a:cubicBezTo>
                <a:cubicBezTo>
                  <a:pt x="1511113" y="2382746"/>
                  <a:pt x="1533373" y="2378069"/>
                  <a:pt x="1532353" y="2371611"/>
                </a:cubicBezTo>
                <a:cubicBezTo>
                  <a:pt x="1529410" y="2352999"/>
                  <a:pt x="1534640" y="2346798"/>
                  <a:pt x="1542631" y="2359428"/>
                </a:cubicBezTo>
                <a:cubicBezTo>
                  <a:pt x="1553737" y="2376983"/>
                  <a:pt x="1561700" y="2369668"/>
                  <a:pt x="1553709" y="2349256"/>
                </a:cubicBezTo>
                <a:cubicBezTo>
                  <a:pt x="1550441" y="2340883"/>
                  <a:pt x="1541336" y="2336016"/>
                  <a:pt x="1533477" y="2338445"/>
                </a:cubicBezTo>
                <a:close/>
                <a:moveTo>
                  <a:pt x="1568987" y="2350808"/>
                </a:moveTo>
                <a:cubicBezTo>
                  <a:pt x="1572339" y="2363648"/>
                  <a:pt x="1577369" y="2367248"/>
                  <a:pt x="1583455" y="2361162"/>
                </a:cubicBezTo>
                <a:cubicBezTo>
                  <a:pt x="1593313" y="2351304"/>
                  <a:pt x="1585560" y="2331130"/>
                  <a:pt x="1571911" y="2331130"/>
                </a:cubicBezTo>
                <a:cubicBezTo>
                  <a:pt x="1567472" y="2331130"/>
                  <a:pt x="1566148" y="2339988"/>
                  <a:pt x="1568987" y="2350808"/>
                </a:cubicBezTo>
                <a:close/>
                <a:moveTo>
                  <a:pt x="1807321" y="2337692"/>
                </a:moveTo>
                <a:cubicBezTo>
                  <a:pt x="1789100" y="2342455"/>
                  <a:pt x="1787090" y="2348875"/>
                  <a:pt x="1798282" y="2366486"/>
                </a:cubicBezTo>
                <a:cubicBezTo>
                  <a:pt x="1802530" y="2373173"/>
                  <a:pt x="1814855" y="2375621"/>
                  <a:pt x="1827514" y="2372316"/>
                </a:cubicBezTo>
                <a:lnTo>
                  <a:pt x="1849412" y="2366591"/>
                </a:lnTo>
                <a:lnTo>
                  <a:pt x="1836706" y="2358381"/>
                </a:lnTo>
                <a:lnTo>
                  <a:pt x="1823990" y="2350180"/>
                </a:lnTo>
                <a:lnTo>
                  <a:pt x="1838277" y="2340798"/>
                </a:lnTo>
                <a:lnTo>
                  <a:pt x="1852565" y="2331425"/>
                </a:lnTo>
                <a:lnTo>
                  <a:pt x="1838277" y="2332377"/>
                </a:lnTo>
                <a:cubicBezTo>
                  <a:pt x="1830419" y="2332911"/>
                  <a:pt x="1816484" y="2335301"/>
                  <a:pt x="1807321" y="2337692"/>
                </a:cubicBezTo>
                <a:close/>
                <a:moveTo>
                  <a:pt x="1866852" y="2340655"/>
                </a:moveTo>
                <a:cubicBezTo>
                  <a:pt x="1866852" y="2345893"/>
                  <a:pt x="1871396" y="2350180"/>
                  <a:pt x="1876939" y="2350180"/>
                </a:cubicBezTo>
                <a:cubicBezTo>
                  <a:pt x="1882483" y="2350180"/>
                  <a:pt x="1884379" y="2345893"/>
                  <a:pt x="1881140" y="2340655"/>
                </a:cubicBezTo>
                <a:cubicBezTo>
                  <a:pt x="1877901" y="2335416"/>
                  <a:pt x="1873368" y="2331130"/>
                  <a:pt x="1871053" y="2331130"/>
                </a:cubicBezTo>
                <a:cubicBezTo>
                  <a:pt x="1868738" y="2331130"/>
                  <a:pt x="1866852" y="2335416"/>
                  <a:pt x="1866852" y="2340655"/>
                </a:cubicBezTo>
                <a:close/>
                <a:moveTo>
                  <a:pt x="2950207" y="2336978"/>
                </a:moveTo>
                <a:cubicBezTo>
                  <a:pt x="2944140" y="2346808"/>
                  <a:pt x="2958227" y="2376697"/>
                  <a:pt x="2965276" y="2368953"/>
                </a:cubicBezTo>
                <a:cubicBezTo>
                  <a:pt x="2967523" y="2366486"/>
                  <a:pt x="2966352" y="2356180"/>
                  <a:pt x="2962675" y="2346046"/>
                </a:cubicBezTo>
                <a:cubicBezTo>
                  <a:pt x="2958999" y="2335921"/>
                  <a:pt x="2953388" y="2331834"/>
                  <a:pt x="2950207" y="2336978"/>
                </a:cubicBezTo>
                <a:close/>
                <a:moveTo>
                  <a:pt x="2986040" y="2340655"/>
                </a:moveTo>
                <a:cubicBezTo>
                  <a:pt x="2989278" y="2345893"/>
                  <a:pt x="2993812" y="2350180"/>
                  <a:pt x="2996127" y="2350180"/>
                </a:cubicBezTo>
                <a:cubicBezTo>
                  <a:pt x="2998442" y="2350180"/>
                  <a:pt x="3000327" y="2345893"/>
                  <a:pt x="3000327" y="2340655"/>
                </a:cubicBezTo>
                <a:cubicBezTo>
                  <a:pt x="3000327" y="2335416"/>
                  <a:pt x="2995784" y="2331130"/>
                  <a:pt x="2990241" y="2331130"/>
                </a:cubicBezTo>
                <a:cubicBezTo>
                  <a:pt x="2984697" y="2331130"/>
                  <a:pt x="2982801" y="2335416"/>
                  <a:pt x="2986040" y="2340655"/>
                </a:cubicBezTo>
                <a:close/>
                <a:moveTo>
                  <a:pt x="1247051" y="2352561"/>
                </a:moveTo>
                <a:cubicBezTo>
                  <a:pt x="1239441" y="2359114"/>
                  <a:pt x="1235183" y="2363257"/>
                  <a:pt x="1237593" y="2361791"/>
                </a:cubicBezTo>
                <a:cubicBezTo>
                  <a:pt x="1240003" y="2360314"/>
                  <a:pt x="1247804" y="2368887"/>
                  <a:pt x="1254919" y="2380841"/>
                </a:cubicBezTo>
                <a:lnTo>
                  <a:pt x="1267863" y="2402567"/>
                </a:lnTo>
                <a:lnTo>
                  <a:pt x="1262577" y="2377164"/>
                </a:lnTo>
                <a:cubicBezTo>
                  <a:pt x="1259300" y="2361419"/>
                  <a:pt x="1261805" y="2349932"/>
                  <a:pt x="1269178" y="2346960"/>
                </a:cubicBezTo>
                <a:cubicBezTo>
                  <a:pt x="1275712" y="2344322"/>
                  <a:pt x="1276531" y="2341817"/>
                  <a:pt x="1270978" y="2341407"/>
                </a:cubicBezTo>
                <a:cubicBezTo>
                  <a:pt x="1265434" y="2340997"/>
                  <a:pt x="1254662" y="2346017"/>
                  <a:pt x="1247051" y="2352561"/>
                </a:cubicBezTo>
                <a:close/>
                <a:moveTo>
                  <a:pt x="1285827" y="2359705"/>
                </a:moveTo>
                <a:cubicBezTo>
                  <a:pt x="1285827" y="2370182"/>
                  <a:pt x="1289199" y="2378755"/>
                  <a:pt x="1293314" y="2378755"/>
                </a:cubicBezTo>
                <a:cubicBezTo>
                  <a:pt x="1297429" y="2378755"/>
                  <a:pt x="1300791" y="2370182"/>
                  <a:pt x="1300791" y="2359705"/>
                </a:cubicBezTo>
                <a:cubicBezTo>
                  <a:pt x="1300791" y="2349227"/>
                  <a:pt x="1297429" y="2340655"/>
                  <a:pt x="1293314" y="2340655"/>
                </a:cubicBezTo>
                <a:cubicBezTo>
                  <a:pt x="1289199" y="2340655"/>
                  <a:pt x="1285827" y="2349227"/>
                  <a:pt x="1285827" y="2359705"/>
                </a:cubicBezTo>
                <a:close/>
                <a:moveTo>
                  <a:pt x="2328815" y="2350180"/>
                </a:moveTo>
                <a:cubicBezTo>
                  <a:pt x="2325576" y="2355418"/>
                  <a:pt x="2325576" y="2363991"/>
                  <a:pt x="2328815" y="2369230"/>
                </a:cubicBezTo>
                <a:cubicBezTo>
                  <a:pt x="2336645" y="2381888"/>
                  <a:pt x="2362152" y="2381460"/>
                  <a:pt x="2362152" y="2368668"/>
                </a:cubicBezTo>
                <a:cubicBezTo>
                  <a:pt x="2362152" y="2363124"/>
                  <a:pt x="2357914" y="2361200"/>
                  <a:pt x="2352732" y="2364400"/>
                </a:cubicBezTo>
                <a:cubicBezTo>
                  <a:pt x="2347341" y="2367734"/>
                  <a:pt x="2345741" y="2363915"/>
                  <a:pt x="2348989" y="2355437"/>
                </a:cubicBezTo>
                <a:cubicBezTo>
                  <a:pt x="2355209" y="2339245"/>
                  <a:pt x="2338292" y="2334844"/>
                  <a:pt x="2328815" y="2350180"/>
                </a:cubicBezTo>
                <a:close/>
                <a:moveTo>
                  <a:pt x="2725865" y="2352818"/>
                </a:moveTo>
                <a:lnTo>
                  <a:pt x="2714339" y="2366706"/>
                </a:lnTo>
                <a:lnTo>
                  <a:pt x="2726684" y="2376945"/>
                </a:lnTo>
                <a:cubicBezTo>
                  <a:pt x="2733475" y="2382584"/>
                  <a:pt x="2744238" y="2383965"/>
                  <a:pt x="2750611" y="2380031"/>
                </a:cubicBezTo>
                <a:lnTo>
                  <a:pt x="2762202" y="2372868"/>
                </a:lnTo>
                <a:lnTo>
                  <a:pt x="2749791" y="2355904"/>
                </a:lnTo>
                <a:lnTo>
                  <a:pt x="2737390" y="2338931"/>
                </a:lnTo>
                <a:lnTo>
                  <a:pt x="2725865" y="2352818"/>
                </a:lnTo>
                <a:close/>
                <a:moveTo>
                  <a:pt x="890540" y="2416855"/>
                </a:moveTo>
                <a:cubicBezTo>
                  <a:pt x="909009" y="2453526"/>
                  <a:pt x="926259" y="2483530"/>
                  <a:pt x="928878" y="2483530"/>
                </a:cubicBezTo>
                <a:cubicBezTo>
                  <a:pt x="931497" y="2483530"/>
                  <a:pt x="918534" y="2453526"/>
                  <a:pt x="900065" y="2416855"/>
                </a:cubicBezTo>
                <a:cubicBezTo>
                  <a:pt x="881596" y="2380183"/>
                  <a:pt x="864346" y="2350180"/>
                  <a:pt x="861727" y="2350180"/>
                </a:cubicBezTo>
                <a:cubicBezTo>
                  <a:pt x="859107" y="2350180"/>
                  <a:pt x="872071" y="2380183"/>
                  <a:pt x="890540" y="2416855"/>
                </a:cubicBezTo>
                <a:close/>
                <a:moveTo>
                  <a:pt x="1745409" y="2356904"/>
                </a:moveTo>
                <a:cubicBezTo>
                  <a:pt x="1724406" y="2360952"/>
                  <a:pt x="1713405" y="2397805"/>
                  <a:pt x="1733207" y="2397805"/>
                </a:cubicBezTo>
                <a:cubicBezTo>
                  <a:pt x="1738274" y="2397805"/>
                  <a:pt x="1739960" y="2391375"/>
                  <a:pt x="1736950" y="2383517"/>
                </a:cubicBezTo>
                <a:cubicBezTo>
                  <a:pt x="1733931" y="2375659"/>
                  <a:pt x="1736208" y="2369230"/>
                  <a:pt x="1742008" y="2369230"/>
                </a:cubicBezTo>
                <a:cubicBezTo>
                  <a:pt x="1747809" y="2369230"/>
                  <a:pt x="1752552" y="2373516"/>
                  <a:pt x="1752552" y="2378755"/>
                </a:cubicBezTo>
                <a:cubicBezTo>
                  <a:pt x="1752552" y="2383993"/>
                  <a:pt x="1756705" y="2388280"/>
                  <a:pt x="1761782" y="2388280"/>
                </a:cubicBezTo>
                <a:cubicBezTo>
                  <a:pt x="1766849" y="2388280"/>
                  <a:pt x="1768192" y="2380774"/>
                  <a:pt x="1764754" y="2371611"/>
                </a:cubicBezTo>
                <a:lnTo>
                  <a:pt x="1758515" y="2354942"/>
                </a:lnTo>
                <a:lnTo>
                  <a:pt x="1774803" y="2368191"/>
                </a:lnTo>
                <a:lnTo>
                  <a:pt x="1791091" y="2381450"/>
                </a:lnTo>
                <a:lnTo>
                  <a:pt x="1785090" y="2365810"/>
                </a:lnTo>
                <a:cubicBezTo>
                  <a:pt x="1781785" y="2357219"/>
                  <a:pt x="1776336" y="2350761"/>
                  <a:pt x="1772965" y="2351475"/>
                </a:cubicBezTo>
                <a:cubicBezTo>
                  <a:pt x="1769593" y="2352189"/>
                  <a:pt x="1757201" y="2354628"/>
                  <a:pt x="1745409" y="2356904"/>
                </a:cubicBezTo>
                <a:close/>
                <a:moveTo>
                  <a:pt x="2054971" y="2356742"/>
                </a:moveTo>
                <a:cubicBezTo>
                  <a:pt x="2031444" y="2362895"/>
                  <a:pt x="2034178" y="2388280"/>
                  <a:pt x="2058372" y="2388280"/>
                </a:cubicBezTo>
                <a:cubicBezTo>
                  <a:pt x="2072297" y="2388280"/>
                  <a:pt x="2076764" y="2383908"/>
                  <a:pt x="2072954" y="2373992"/>
                </a:cubicBezTo>
                <a:cubicBezTo>
                  <a:pt x="2069945" y="2366134"/>
                  <a:pt x="2071630" y="2359705"/>
                  <a:pt x="2076698" y="2359705"/>
                </a:cubicBezTo>
                <a:cubicBezTo>
                  <a:pt x="2081775" y="2359705"/>
                  <a:pt x="2085994" y="2365067"/>
                  <a:pt x="2086070" y="2371611"/>
                </a:cubicBezTo>
                <a:lnTo>
                  <a:pt x="2086223" y="2383517"/>
                </a:lnTo>
                <a:lnTo>
                  <a:pt x="2094443" y="2370535"/>
                </a:lnTo>
                <a:lnTo>
                  <a:pt x="2102673" y="2357552"/>
                </a:lnTo>
                <a:lnTo>
                  <a:pt x="2107835" y="2370535"/>
                </a:lnTo>
                <a:cubicBezTo>
                  <a:pt x="2111435" y="2379583"/>
                  <a:pt x="2113226" y="2378469"/>
                  <a:pt x="2113750" y="2366848"/>
                </a:cubicBezTo>
                <a:cubicBezTo>
                  <a:pt x="2114502" y="2350199"/>
                  <a:pt x="2093690" y="2346627"/>
                  <a:pt x="2054971" y="2356742"/>
                </a:cubicBezTo>
                <a:close/>
                <a:moveTo>
                  <a:pt x="2295573" y="2364353"/>
                </a:moveTo>
                <a:lnTo>
                  <a:pt x="2283809" y="2378526"/>
                </a:lnTo>
                <a:lnTo>
                  <a:pt x="2299583" y="2384584"/>
                </a:lnTo>
                <a:cubicBezTo>
                  <a:pt x="2308251" y="2387908"/>
                  <a:pt x="2318023" y="2387956"/>
                  <a:pt x="2321290" y="2384698"/>
                </a:cubicBezTo>
                <a:cubicBezTo>
                  <a:pt x="2324557" y="2381431"/>
                  <a:pt x="2322357" y="2378755"/>
                  <a:pt x="2316413" y="2378755"/>
                </a:cubicBezTo>
                <a:cubicBezTo>
                  <a:pt x="2310470" y="2378755"/>
                  <a:pt x="2308070" y="2372325"/>
                  <a:pt x="2311079" y="2364467"/>
                </a:cubicBezTo>
                <a:cubicBezTo>
                  <a:pt x="2318090" y="2346198"/>
                  <a:pt x="2310689" y="2346141"/>
                  <a:pt x="2295573" y="2364353"/>
                </a:cubicBezTo>
                <a:close/>
                <a:moveTo>
                  <a:pt x="2530431" y="2356533"/>
                </a:moveTo>
                <a:cubicBezTo>
                  <a:pt x="2526935" y="2360019"/>
                  <a:pt x="2524211" y="2369668"/>
                  <a:pt x="2524363" y="2377964"/>
                </a:cubicBezTo>
                <a:lnTo>
                  <a:pt x="2524659" y="2393042"/>
                </a:lnTo>
                <a:lnTo>
                  <a:pt x="2534765" y="2375659"/>
                </a:lnTo>
                <a:cubicBezTo>
                  <a:pt x="2545023" y="2358019"/>
                  <a:pt x="2542051" y="2344912"/>
                  <a:pt x="2530431" y="2356533"/>
                </a:cubicBezTo>
                <a:close/>
                <a:moveTo>
                  <a:pt x="2692718" y="2356552"/>
                </a:moveTo>
                <a:cubicBezTo>
                  <a:pt x="2689355" y="2361981"/>
                  <a:pt x="2692765" y="2374554"/>
                  <a:pt x="2700290" y="2384498"/>
                </a:cubicBezTo>
                <a:cubicBezTo>
                  <a:pt x="2715006" y="2403939"/>
                  <a:pt x="2717692" y="2394880"/>
                  <a:pt x="2706024" y="2365096"/>
                </a:cubicBezTo>
                <a:cubicBezTo>
                  <a:pt x="2701862" y="2354475"/>
                  <a:pt x="2696232" y="2350856"/>
                  <a:pt x="2692718" y="2356552"/>
                </a:cubicBezTo>
                <a:close/>
                <a:moveTo>
                  <a:pt x="2903296" y="2362848"/>
                </a:moveTo>
                <a:cubicBezTo>
                  <a:pt x="2896324" y="2369820"/>
                  <a:pt x="2885304" y="2373754"/>
                  <a:pt x="2878808" y="2371582"/>
                </a:cubicBezTo>
                <a:cubicBezTo>
                  <a:pt x="2862005" y="2365982"/>
                  <a:pt x="2853909" y="2393423"/>
                  <a:pt x="2866311" y="2413892"/>
                </a:cubicBezTo>
                <a:lnTo>
                  <a:pt x="2876760" y="2431142"/>
                </a:lnTo>
                <a:lnTo>
                  <a:pt x="2870835" y="2404948"/>
                </a:lnTo>
                <a:cubicBezTo>
                  <a:pt x="2867130" y="2388565"/>
                  <a:pt x="2868863" y="2378755"/>
                  <a:pt x="2875474" y="2378755"/>
                </a:cubicBezTo>
                <a:cubicBezTo>
                  <a:pt x="2881275" y="2378755"/>
                  <a:pt x="2886027" y="2382822"/>
                  <a:pt x="2886027" y="2387784"/>
                </a:cubicBezTo>
                <a:cubicBezTo>
                  <a:pt x="2886027" y="2393309"/>
                  <a:pt x="2896895" y="2393023"/>
                  <a:pt x="2914021" y="2387051"/>
                </a:cubicBezTo>
                <a:cubicBezTo>
                  <a:pt x="2932300" y="2380679"/>
                  <a:pt x="2940215" y="2372592"/>
                  <a:pt x="2936815" y="2363734"/>
                </a:cubicBezTo>
                <a:cubicBezTo>
                  <a:pt x="2930319" y="2346789"/>
                  <a:pt x="2919632" y="2346512"/>
                  <a:pt x="2903296" y="2362848"/>
                </a:cubicBezTo>
                <a:close/>
                <a:moveTo>
                  <a:pt x="3102150" y="2366172"/>
                </a:moveTo>
                <a:cubicBezTo>
                  <a:pt x="3076947" y="2373878"/>
                  <a:pt x="3054087" y="2386022"/>
                  <a:pt x="3051353" y="2393156"/>
                </a:cubicBezTo>
                <a:cubicBezTo>
                  <a:pt x="3048619" y="2400291"/>
                  <a:pt x="3041152" y="2404120"/>
                  <a:pt x="3034760" y="2401672"/>
                </a:cubicBezTo>
                <a:cubicBezTo>
                  <a:pt x="3028369" y="2399214"/>
                  <a:pt x="3003156" y="2406053"/>
                  <a:pt x="2978734" y="2416855"/>
                </a:cubicBezTo>
                <a:lnTo>
                  <a:pt x="2934329" y="2436495"/>
                </a:lnTo>
                <a:lnTo>
                  <a:pt x="2945873" y="2461832"/>
                </a:lnTo>
                <a:lnTo>
                  <a:pt x="2957417" y="2487168"/>
                </a:lnTo>
                <a:lnTo>
                  <a:pt x="2960437" y="2471509"/>
                </a:lnTo>
                <a:cubicBezTo>
                  <a:pt x="2962094" y="2462898"/>
                  <a:pt x="2971657" y="2453240"/>
                  <a:pt x="2981697" y="2450059"/>
                </a:cubicBezTo>
                <a:cubicBezTo>
                  <a:pt x="2991727" y="2446878"/>
                  <a:pt x="2999518" y="2441315"/>
                  <a:pt x="2999003" y="2437705"/>
                </a:cubicBezTo>
                <a:cubicBezTo>
                  <a:pt x="2996374" y="2419226"/>
                  <a:pt x="3001661" y="2413702"/>
                  <a:pt x="3009852" y="2426380"/>
                </a:cubicBezTo>
                <a:lnTo>
                  <a:pt x="3019082" y="2440667"/>
                </a:lnTo>
                <a:lnTo>
                  <a:pt x="3019235" y="2422836"/>
                </a:lnTo>
                <a:lnTo>
                  <a:pt x="3019377" y="2404996"/>
                </a:lnTo>
                <a:lnTo>
                  <a:pt x="3033665" y="2416855"/>
                </a:lnTo>
                <a:lnTo>
                  <a:pt x="3047952" y="2428713"/>
                </a:lnTo>
                <a:lnTo>
                  <a:pt x="3047952" y="2417455"/>
                </a:lnTo>
                <a:cubicBezTo>
                  <a:pt x="3047952" y="2411273"/>
                  <a:pt x="3052191" y="2408825"/>
                  <a:pt x="3057373" y="2412025"/>
                </a:cubicBezTo>
                <a:cubicBezTo>
                  <a:pt x="3062764" y="2415359"/>
                  <a:pt x="3064364" y="2411540"/>
                  <a:pt x="3061116" y="2403062"/>
                </a:cubicBezTo>
                <a:cubicBezTo>
                  <a:pt x="3057992" y="2394928"/>
                  <a:pt x="3059830" y="2388280"/>
                  <a:pt x="3065193" y="2388280"/>
                </a:cubicBezTo>
                <a:cubicBezTo>
                  <a:pt x="3070555" y="2388280"/>
                  <a:pt x="3076366" y="2392461"/>
                  <a:pt x="3078118" y="2397557"/>
                </a:cubicBezTo>
                <a:cubicBezTo>
                  <a:pt x="3079861" y="2402662"/>
                  <a:pt x="3090882" y="2404320"/>
                  <a:pt x="3102617" y="2401243"/>
                </a:cubicBezTo>
                <a:cubicBezTo>
                  <a:pt x="3114342" y="2398157"/>
                  <a:pt x="3121142" y="2391109"/>
                  <a:pt x="3117723" y="2385574"/>
                </a:cubicBezTo>
                <a:cubicBezTo>
                  <a:pt x="3113846" y="2379307"/>
                  <a:pt x="3117485" y="2377812"/>
                  <a:pt x="3127353" y="2381603"/>
                </a:cubicBezTo>
                <a:cubicBezTo>
                  <a:pt x="3136068" y="2384946"/>
                  <a:pt x="3143202" y="2383527"/>
                  <a:pt x="3143202" y="2378459"/>
                </a:cubicBezTo>
                <a:cubicBezTo>
                  <a:pt x="3143202" y="2373382"/>
                  <a:pt x="3147746" y="2369230"/>
                  <a:pt x="3153289" y="2369230"/>
                </a:cubicBezTo>
                <a:cubicBezTo>
                  <a:pt x="3158833" y="2369230"/>
                  <a:pt x="3160319" y="2374183"/>
                  <a:pt x="3156585" y="2380231"/>
                </a:cubicBezTo>
                <a:cubicBezTo>
                  <a:pt x="3152461" y="2386889"/>
                  <a:pt x="3153956" y="2388642"/>
                  <a:pt x="3160367" y="2384679"/>
                </a:cubicBezTo>
                <a:cubicBezTo>
                  <a:pt x="3170978" y="2378126"/>
                  <a:pt x="3165586" y="2349313"/>
                  <a:pt x="3154090" y="2351170"/>
                </a:cubicBezTo>
                <a:cubicBezTo>
                  <a:pt x="3150718" y="2351713"/>
                  <a:pt x="3127343" y="2358466"/>
                  <a:pt x="3102150" y="2366172"/>
                </a:cubicBezTo>
                <a:close/>
                <a:moveTo>
                  <a:pt x="3202734" y="2356742"/>
                </a:moveTo>
                <a:cubicBezTo>
                  <a:pt x="3211897" y="2359143"/>
                  <a:pt x="3226908" y="2359143"/>
                  <a:pt x="3236071" y="2356742"/>
                </a:cubicBezTo>
                <a:cubicBezTo>
                  <a:pt x="3245234" y="2354351"/>
                  <a:pt x="3237738" y="2352389"/>
                  <a:pt x="3219402" y="2352389"/>
                </a:cubicBezTo>
                <a:cubicBezTo>
                  <a:pt x="3201067" y="2352389"/>
                  <a:pt x="3193571" y="2354351"/>
                  <a:pt x="3202734" y="2356742"/>
                </a:cubicBezTo>
                <a:close/>
                <a:moveTo>
                  <a:pt x="2492416" y="2373059"/>
                </a:moveTo>
                <a:cubicBezTo>
                  <a:pt x="2487359" y="2386232"/>
                  <a:pt x="2493055" y="2397805"/>
                  <a:pt x="2504589" y="2397805"/>
                </a:cubicBezTo>
                <a:cubicBezTo>
                  <a:pt x="2507837" y="2397805"/>
                  <a:pt x="2511142" y="2389232"/>
                  <a:pt x="2511933" y="2378755"/>
                </a:cubicBezTo>
                <a:cubicBezTo>
                  <a:pt x="2513571" y="2356980"/>
                  <a:pt x="2500093" y="2353047"/>
                  <a:pt x="2492416" y="2373059"/>
                </a:cubicBezTo>
                <a:close/>
                <a:moveTo>
                  <a:pt x="1418892" y="2392251"/>
                </a:moveTo>
                <a:lnTo>
                  <a:pt x="1410862" y="2412092"/>
                </a:lnTo>
                <a:lnTo>
                  <a:pt x="1410252" y="2394947"/>
                </a:lnTo>
                <a:lnTo>
                  <a:pt x="1409652" y="2377812"/>
                </a:lnTo>
                <a:lnTo>
                  <a:pt x="1393679" y="2386746"/>
                </a:lnTo>
                <a:cubicBezTo>
                  <a:pt x="1384887" y="2391670"/>
                  <a:pt x="1377048" y="2404539"/>
                  <a:pt x="1376248" y="2415359"/>
                </a:cubicBezTo>
                <a:cubicBezTo>
                  <a:pt x="1375458" y="2426170"/>
                  <a:pt x="1378353" y="2432828"/>
                  <a:pt x="1382706" y="2430142"/>
                </a:cubicBezTo>
                <a:cubicBezTo>
                  <a:pt x="1387050" y="2427456"/>
                  <a:pt x="1390669" y="2418007"/>
                  <a:pt x="1390745" y="2409149"/>
                </a:cubicBezTo>
                <a:cubicBezTo>
                  <a:pt x="1390841" y="2399119"/>
                  <a:pt x="1393536" y="2396995"/>
                  <a:pt x="1397889" y="2403510"/>
                </a:cubicBezTo>
                <a:cubicBezTo>
                  <a:pt x="1408033" y="2418674"/>
                  <a:pt x="1440104" y="2416445"/>
                  <a:pt x="1434170" y="2400976"/>
                </a:cubicBezTo>
                <a:cubicBezTo>
                  <a:pt x="1431493" y="2393995"/>
                  <a:pt x="1433093" y="2388280"/>
                  <a:pt x="1437732" y="2388280"/>
                </a:cubicBezTo>
                <a:cubicBezTo>
                  <a:pt x="1442371" y="2388280"/>
                  <a:pt x="1448324" y="2393642"/>
                  <a:pt x="1450972" y="2400186"/>
                </a:cubicBezTo>
                <a:cubicBezTo>
                  <a:pt x="1453610" y="2406739"/>
                  <a:pt x="1456115" y="2403167"/>
                  <a:pt x="1456525" y="2392251"/>
                </a:cubicBezTo>
                <a:cubicBezTo>
                  <a:pt x="1456982" y="2380126"/>
                  <a:pt x="1451372" y="2372401"/>
                  <a:pt x="1442095" y="2372401"/>
                </a:cubicBezTo>
                <a:cubicBezTo>
                  <a:pt x="1433741" y="2372401"/>
                  <a:pt x="1423302" y="2381336"/>
                  <a:pt x="1418892" y="2392251"/>
                </a:cubicBezTo>
                <a:close/>
                <a:moveTo>
                  <a:pt x="1690640" y="2378755"/>
                </a:moveTo>
                <a:cubicBezTo>
                  <a:pt x="1684220" y="2389146"/>
                  <a:pt x="1692374" y="2407330"/>
                  <a:pt x="1703451" y="2407330"/>
                </a:cubicBezTo>
                <a:cubicBezTo>
                  <a:pt x="1707252" y="2407330"/>
                  <a:pt x="1710366" y="2398757"/>
                  <a:pt x="1710366" y="2388280"/>
                </a:cubicBezTo>
                <a:cubicBezTo>
                  <a:pt x="1710366" y="2367934"/>
                  <a:pt x="1700327" y="2363086"/>
                  <a:pt x="1690640" y="2378755"/>
                </a:cubicBezTo>
                <a:close/>
                <a:moveTo>
                  <a:pt x="1949444" y="2384317"/>
                </a:moveTo>
                <a:lnTo>
                  <a:pt x="1955225" y="2399405"/>
                </a:lnTo>
                <a:lnTo>
                  <a:pt x="1962312" y="2387937"/>
                </a:lnTo>
                <a:lnTo>
                  <a:pt x="1969399" y="2376469"/>
                </a:lnTo>
                <a:lnTo>
                  <a:pt x="1979752" y="2394280"/>
                </a:lnTo>
                <a:lnTo>
                  <a:pt x="1990096" y="2412092"/>
                </a:lnTo>
                <a:lnTo>
                  <a:pt x="1990535" y="2397805"/>
                </a:lnTo>
                <a:lnTo>
                  <a:pt x="1990973" y="2383517"/>
                </a:lnTo>
                <a:lnTo>
                  <a:pt x="1999288" y="2396643"/>
                </a:lnTo>
                <a:cubicBezTo>
                  <a:pt x="2009013" y="2412016"/>
                  <a:pt x="2028777" y="2402843"/>
                  <a:pt x="2028777" y="2382955"/>
                </a:cubicBezTo>
                <a:cubicBezTo>
                  <a:pt x="2028777" y="2366915"/>
                  <a:pt x="2004260" y="2364477"/>
                  <a:pt x="1994926" y="2379583"/>
                </a:cubicBezTo>
                <a:lnTo>
                  <a:pt x="1988525" y="2389937"/>
                </a:lnTo>
                <a:lnTo>
                  <a:pt x="1978171" y="2379583"/>
                </a:lnTo>
                <a:cubicBezTo>
                  <a:pt x="1962350" y="2363762"/>
                  <a:pt x="1942786" y="2366982"/>
                  <a:pt x="1949444" y="2384317"/>
                </a:cubicBezTo>
                <a:close/>
                <a:moveTo>
                  <a:pt x="2238327" y="2376850"/>
                </a:moveTo>
                <a:cubicBezTo>
                  <a:pt x="2238327" y="2390785"/>
                  <a:pt x="2259521" y="2405910"/>
                  <a:pt x="2272227" y="2401034"/>
                </a:cubicBezTo>
                <a:cubicBezTo>
                  <a:pt x="2290201" y="2394137"/>
                  <a:pt x="2277771" y="2369230"/>
                  <a:pt x="2256358" y="2369230"/>
                </a:cubicBezTo>
                <a:cubicBezTo>
                  <a:pt x="2246443" y="2369230"/>
                  <a:pt x="2238327" y="2372659"/>
                  <a:pt x="2238327" y="2376850"/>
                </a:cubicBezTo>
                <a:close/>
                <a:moveTo>
                  <a:pt x="1650978" y="2393680"/>
                </a:moveTo>
                <a:cubicBezTo>
                  <a:pt x="1643443" y="2413321"/>
                  <a:pt x="1663189" y="2433828"/>
                  <a:pt x="1676667" y="2420350"/>
                </a:cubicBezTo>
                <a:cubicBezTo>
                  <a:pt x="1687573" y="2409444"/>
                  <a:pt x="1679343" y="2378755"/>
                  <a:pt x="1665513" y="2378755"/>
                </a:cubicBezTo>
                <a:cubicBezTo>
                  <a:pt x="1660665" y="2378755"/>
                  <a:pt x="1654131" y="2385470"/>
                  <a:pt x="1650978" y="2393680"/>
                </a:cubicBezTo>
                <a:close/>
                <a:moveTo>
                  <a:pt x="2445496" y="2385317"/>
                </a:moveTo>
                <a:cubicBezTo>
                  <a:pt x="2428761" y="2389689"/>
                  <a:pt x="2422608" y="2412064"/>
                  <a:pt x="2435971" y="2419941"/>
                </a:cubicBezTo>
                <a:cubicBezTo>
                  <a:pt x="2451116" y="2428856"/>
                  <a:pt x="2485654" y="2408053"/>
                  <a:pt x="2480034" y="2393404"/>
                </a:cubicBezTo>
                <a:cubicBezTo>
                  <a:pt x="2474224" y="2378259"/>
                  <a:pt x="2473319" y="2378050"/>
                  <a:pt x="2445496" y="2385317"/>
                </a:cubicBezTo>
                <a:close/>
                <a:moveTo>
                  <a:pt x="1585008" y="2396414"/>
                </a:moveTo>
                <a:cubicBezTo>
                  <a:pt x="1587770" y="2400881"/>
                  <a:pt x="1579445" y="2409368"/>
                  <a:pt x="1566520" y="2415254"/>
                </a:cubicBezTo>
                <a:cubicBezTo>
                  <a:pt x="1541078" y="2426846"/>
                  <a:pt x="1536459" y="2440267"/>
                  <a:pt x="1554147" y="2451192"/>
                </a:cubicBezTo>
                <a:cubicBezTo>
                  <a:pt x="1561643" y="2455821"/>
                  <a:pt x="1563300" y="2452888"/>
                  <a:pt x="1559204" y="2442229"/>
                </a:cubicBezTo>
                <a:cubicBezTo>
                  <a:pt x="1555861" y="2433514"/>
                  <a:pt x="1557280" y="2426380"/>
                  <a:pt x="1562348" y="2426380"/>
                </a:cubicBezTo>
                <a:cubicBezTo>
                  <a:pt x="1567425" y="2426380"/>
                  <a:pt x="1571577" y="2430666"/>
                  <a:pt x="1571577" y="2435905"/>
                </a:cubicBezTo>
                <a:cubicBezTo>
                  <a:pt x="1571577" y="2441143"/>
                  <a:pt x="1575730" y="2445430"/>
                  <a:pt x="1580807" y="2445430"/>
                </a:cubicBezTo>
                <a:cubicBezTo>
                  <a:pt x="1585874" y="2445430"/>
                  <a:pt x="1587560" y="2439000"/>
                  <a:pt x="1584550" y="2431142"/>
                </a:cubicBezTo>
                <a:cubicBezTo>
                  <a:pt x="1581531" y="2423284"/>
                  <a:pt x="1583808" y="2416855"/>
                  <a:pt x="1589608" y="2416855"/>
                </a:cubicBezTo>
                <a:cubicBezTo>
                  <a:pt x="1595409" y="2416855"/>
                  <a:pt x="1600152" y="2421855"/>
                  <a:pt x="1600152" y="2427970"/>
                </a:cubicBezTo>
                <a:cubicBezTo>
                  <a:pt x="1600152" y="2434076"/>
                  <a:pt x="1602124" y="2437105"/>
                  <a:pt x="1604534" y="2434695"/>
                </a:cubicBezTo>
                <a:cubicBezTo>
                  <a:pt x="1611782" y="2427456"/>
                  <a:pt x="1598629" y="2388280"/>
                  <a:pt x="1588951" y="2388280"/>
                </a:cubicBezTo>
                <a:cubicBezTo>
                  <a:pt x="1584017" y="2388280"/>
                  <a:pt x="1582236" y="2391937"/>
                  <a:pt x="1585008" y="2396414"/>
                </a:cubicBezTo>
                <a:close/>
                <a:moveTo>
                  <a:pt x="1657302" y="2397805"/>
                </a:moveTo>
                <a:cubicBezTo>
                  <a:pt x="1657302" y="2403043"/>
                  <a:pt x="1661846" y="2407330"/>
                  <a:pt x="1667389" y="2407330"/>
                </a:cubicBezTo>
                <a:cubicBezTo>
                  <a:pt x="1672933" y="2407330"/>
                  <a:pt x="1674829" y="2403043"/>
                  <a:pt x="1671590" y="2397805"/>
                </a:cubicBezTo>
                <a:cubicBezTo>
                  <a:pt x="1668351" y="2392566"/>
                  <a:pt x="1663818" y="2388280"/>
                  <a:pt x="1661503" y="2388280"/>
                </a:cubicBezTo>
                <a:cubicBezTo>
                  <a:pt x="1659188" y="2388280"/>
                  <a:pt x="1657302" y="2392566"/>
                  <a:pt x="1657302" y="2397805"/>
                </a:cubicBezTo>
                <a:close/>
                <a:moveTo>
                  <a:pt x="1899409" y="2400967"/>
                </a:moveTo>
                <a:cubicBezTo>
                  <a:pt x="1902457" y="2410559"/>
                  <a:pt x="1904952" y="2422351"/>
                  <a:pt x="1904952" y="2427161"/>
                </a:cubicBezTo>
                <a:cubicBezTo>
                  <a:pt x="1904952" y="2431971"/>
                  <a:pt x="1909239" y="2435905"/>
                  <a:pt x="1914477" y="2435905"/>
                </a:cubicBezTo>
                <a:cubicBezTo>
                  <a:pt x="1928270" y="2435905"/>
                  <a:pt x="1926193" y="2423179"/>
                  <a:pt x="1908934" y="2402005"/>
                </a:cubicBezTo>
                <a:lnTo>
                  <a:pt x="1893875" y="2383517"/>
                </a:lnTo>
                <a:lnTo>
                  <a:pt x="1899409" y="2400967"/>
                </a:lnTo>
                <a:close/>
                <a:moveTo>
                  <a:pt x="2643045" y="2397957"/>
                </a:moveTo>
                <a:cubicBezTo>
                  <a:pt x="2639749" y="2403281"/>
                  <a:pt x="2633939" y="2405710"/>
                  <a:pt x="2630119" y="2403348"/>
                </a:cubicBezTo>
                <a:cubicBezTo>
                  <a:pt x="2626300" y="2400995"/>
                  <a:pt x="2617880" y="2402339"/>
                  <a:pt x="2611403" y="2406339"/>
                </a:cubicBezTo>
                <a:cubicBezTo>
                  <a:pt x="2598382" y="2414388"/>
                  <a:pt x="2606288" y="2445430"/>
                  <a:pt x="2621366" y="2445430"/>
                </a:cubicBezTo>
                <a:cubicBezTo>
                  <a:pt x="2626605" y="2445430"/>
                  <a:pt x="2628195" y="2438391"/>
                  <a:pt x="2624890" y="2429799"/>
                </a:cubicBezTo>
                <a:lnTo>
                  <a:pt x="2618889" y="2414159"/>
                </a:lnTo>
                <a:lnTo>
                  <a:pt x="2632977" y="2425856"/>
                </a:lnTo>
                <a:cubicBezTo>
                  <a:pt x="2650531" y="2440419"/>
                  <a:pt x="2666952" y="2431190"/>
                  <a:pt x="2666952" y="2406768"/>
                </a:cubicBezTo>
                <a:cubicBezTo>
                  <a:pt x="2666952" y="2387060"/>
                  <a:pt x="2652970" y="2381907"/>
                  <a:pt x="2643045" y="2397957"/>
                </a:cubicBezTo>
                <a:close/>
                <a:moveTo>
                  <a:pt x="3219402" y="2391928"/>
                </a:moveTo>
                <a:cubicBezTo>
                  <a:pt x="3219402" y="2393937"/>
                  <a:pt x="3229985" y="2397605"/>
                  <a:pt x="3242929" y="2400081"/>
                </a:cubicBezTo>
                <a:cubicBezTo>
                  <a:pt x="3255864" y="2402558"/>
                  <a:pt x="3264189" y="2400910"/>
                  <a:pt x="3261417" y="2396433"/>
                </a:cubicBezTo>
                <a:cubicBezTo>
                  <a:pt x="3256541" y="2388537"/>
                  <a:pt x="3219402" y="2384565"/>
                  <a:pt x="3219402" y="2391928"/>
                </a:cubicBezTo>
                <a:close/>
                <a:moveTo>
                  <a:pt x="1351378" y="2404948"/>
                </a:moveTo>
                <a:cubicBezTo>
                  <a:pt x="1350750" y="2408882"/>
                  <a:pt x="1350864" y="2415626"/>
                  <a:pt x="1351607" y="2419941"/>
                </a:cubicBezTo>
                <a:cubicBezTo>
                  <a:pt x="1352360" y="2424265"/>
                  <a:pt x="1348616" y="2425103"/>
                  <a:pt x="1343292" y="2421808"/>
                </a:cubicBezTo>
                <a:cubicBezTo>
                  <a:pt x="1328852" y="2412892"/>
                  <a:pt x="1304620" y="2429589"/>
                  <a:pt x="1312793" y="2442829"/>
                </a:cubicBezTo>
                <a:cubicBezTo>
                  <a:pt x="1325023" y="2462622"/>
                  <a:pt x="1362027" y="2445849"/>
                  <a:pt x="1362027" y="2420503"/>
                </a:cubicBezTo>
                <a:cubicBezTo>
                  <a:pt x="1362027" y="2399757"/>
                  <a:pt x="1354036" y="2388089"/>
                  <a:pt x="1351378" y="2404948"/>
                </a:cubicBezTo>
                <a:close/>
                <a:moveTo>
                  <a:pt x="1870662" y="2411140"/>
                </a:moveTo>
                <a:cubicBezTo>
                  <a:pt x="1867176" y="2420226"/>
                  <a:pt x="1869034" y="2432371"/>
                  <a:pt x="1874796" y="2438133"/>
                </a:cubicBezTo>
                <a:lnTo>
                  <a:pt x="1885274" y="2448611"/>
                </a:lnTo>
                <a:lnTo>
                  <a:pt x="1891617" y="2432095"/>
                </a:lnTo>
                <a:cubicBezTo>
                  <a:pt x="1895104" y="2423008"/>
                  <a:pt x="1893246" y="2410863"/>
                  <a:pt x="1887484" y="2405101"/>
                </a:cubicBezTo>
                <a:lnTo>
                  <a:pt x="1877006" y="2394623"/>
                </a:lnTo>
                <a:lnTo>
                  <a:pt x="1870662" y="2411140"/>
                </a:lnTo>
                <a:close/>
                <a:moveTo>
                  <a:pt x="2648655" y="2412883"/>
                </a:moveTo>
                <a:cubicBezTo>
                  <a:pt x="2649112" y="2423979"/>
                  <a:pt x="2651370" y="2426237"/>
                  <a:pt x="2654408" y="2418645"/>
                </a:cubicBezTo>
                <a:cubicBezTo>
                  <a:pt x="2657161" y="2411768"/>
                  <a:pt x="2656818" y="2403548"/>
                  <a:pt x="2653656" y="2400386"/>
                </a:cubicBezTo>
                <a:cubicBezTo>
                  <a:pt x="2650493" y="2397224"/>
                  <a:pt x="2648245" y="2402843"/>
                  <a:pt x="2648655" y="2412883"/>
                </a:cubicBezTo>
                <a:close/>
                <a:moveTo>
                  <a:pt x="2807065" y="2416855"/>
                </a:moveTo>
                <a:cubicBezTo>
                  <a:pt x="2809809" y="2427332"/>
                  <a:pt x="2815990" y="2435905"/>
                  <a:pt x="2820800" y="2435905"/>
                </a:cubicBezTo>
                <a:cubicBezTo>
                  <a:pt x="2825629" y="2435905"/>
                  <a:pt x="2824982" y="2427380"/>
                  <a:pt x="2819352" y="2416855"/>
                </a:cubicBezTo>
                <a:cubicBezTo>
                  <a:pt x="2813742" y="2406377"/>
                  <a:pt x="2807570" y="2397805"/>
                  <a:pt x="2805618" y="2397805"/>
                </a:cubicBezTo>
                <a:cubicBezTo>
                  <a:pt x="2803674" y="2397805"/>
                  <a:pt x="2804332" y="2406377"/>
                  <a:pt x="2807065" y="2416855"/>
                </a:cubicBezTo>
                <a:close/>
                <a:moveTo>
                  <a:pt x="1838277" y="2421055"/>
                </a:moveTo>
                <a:cubicBezTo>
                  <a:pt x="1838277" y="2428608"/>
                  <a:pt x="1842307" y="2437267"/>
                  <a:pt x="1847221" y="2440315"/>
                </a:cubicBezTo>
                <a:cubicBezTo>
                  <a:pt x="1852146" y="2443353"/>
                  <a:pt x="1855518" y="2437181"/>
                  <a:pt x="1854727" y="2426589"/>
                </a:cubicBezTo>
                <a:cubicBezTo>
                  <a:pt x="1853089" y="2404834"/>
                  <a:pt x="1838277" y="2399852"/>
                  <a:pt x="1838277" y="2421055"/>
                </a:cubicBezTo>
                <a:close/>
                <a:moveTo>
                  <a:pt x="2368601" y="2414597"/>
                </a:moveTo>
                <a:cubicBezTo>
                  <a:pt x="2358285" y="2416931"/>
                  <a:pt x="2353323" y="2423989"/>
                  <a:pt x="2356390" y="2431971"/>
                </a:cubicBezTo>
                <a:cubicBezTo>
                  <a:pt x="2361667" y="2445715"/>
                  <a:pt x="2347941" y="2451240"/>
                  <a:pt x="2340693" y="2438286"/>
                </a:cubicBezTo>
                <a:cubicBezTo>
                  <a:pt x="2338502" y="2434352"/>
                  <a:pt x="2338007" y="2436505"/>
                  <a:pt x="2339607" y="2443048"/>
                </a:cubicBezTo>
                <a:cubicBezTo>
                  <a:pt x="2342988" y="2456926"/>
                  <a:pt x="2327177" y="2459403"/>
                  <a:pt x="2322462" y="2445734"/>
                </a:cubicBezTo>
                <a:cubicBezTo>
                  <a:pt x="2320490" y="2439991"/>
                  <a:pt x="2313937" y="2439838"/>
                  <a:pt x="2305079" y="2445334"/>
                </a:cubicBezTo>
                <a:lnTo>
                  <a:pt x="2290877" y="2454164"/>
                </a:lnTo>
                <a:lnTo>
                  <a:pt x="2302698" y="2465984"/>
                </a:lnTo>
                <a:lnTo>
                  <a:pt x="2314527" y="2477815"/>
                </a:lnTo>
                <a:lnTo>
                  <a:pt x="2314527" y="2465823"/>
                </a:lnTo>
                <a:cubicBezTo>
                  <a:pt x="2314527" y="2459231"/>
                  <a:pt x="2318842" y="2456498"/>
                  <a:pt x="2324110" y="2459755"/>
                </a:cubicBezTo>
                <a:cubicBezTo>
                  <a:pt x="2337940" y="2468299"/>
                  <a:pt x="2400252" y="2443782"/>
                  <a:pt x="2400252" y="2429789"/>
                </a:cubicBezTo>
                <a:cubicBezTo>
                  <a:pt x="2400252" y="2414521"/>
                  <a:pt x="2390242" y="2409720"/>
                  <a:pt x="2368601" y="2414597"/>
                </a:cubicBezTo>
                <a:close/>
                <a:moveTo>
                  <a:pt x="2781548" y="2412092"/>
                </a:moveTo>
                <a:cubicBezTo>
                  <a:pt x="2781548" y="2417331"/>
                  <a:pt x="2785701" y="2428046"/>
                  <a:pt x="2790777" y="2435905"/>
                </a:cubicBezTo>
                <a:cubicBezTo>
                  <a:pt x="2795854" y="2443763"/>
                  <a:pt x="2800007" y="2445906"/>
                  <a:pt x="2800007" y="2440667"/>
                </a:cubicBezTo>
                <a:cubicBezTo>
                  <a:pt x="2800007" y="2435428"/>
                  <a:pt x="2795854" y="2424713"/>
                  <a:pt x="2790777" y="2416855"/>
                </a:cubicBezTo>
                <a:cubicBezTo>
                  <a:pt x="2785701" y="2408996"/>
                  <a:pt x="2781548" y="2406853"/>
                  <a:pt x="2781548" y="2412092"/>
                </a:cubicBezTo>
                <a:close/>
                <a:moveTo>
                  <a:pt x="2106730" y="2423789"/>
                </a:moveTo>
                <a:lnTo>
                  <a:pt x="2075145" y="2427685"/>
                </a:lnTo>
                <a:lnTo>
                  <a:pt x="2087680" y="2443143"/>
                </a:lnTo>
                <a:lnTo>
                  <a:pt x="2100215" y="2458612"/>
                </a:lnTo>
                <a:lnTo>
                  <a:pt x="2088309" y="2451459"/>
                </a:lnTo>
                <a:cubicBezTo>
                  <a:pt x="2081765" y="2447525"/>
                  <a:pt x="2076402" y="2448849"/>
                  <a:pt x="2076402" y="2454392"/>
                </a:cubicBezTo>
                <a:cubicBezTo>
                  <a:pt x="2076402" y="2469261"/>
                  <a:pt x="2101444" y="2466651"/>
                  <a:pt x="2118036" y="2450059"/>
                </a:cubicBezTo>
                <a:lnTo>
                  <a:pt x="2132457" y="2435638"/>
                </a:lnTo>
                <a:lnTo>
                  <a:pt x="2141277" y="2451392"/>
                </a:lnTo>
                <a:cubicBezTo>
                  <a:pt x="2146126" y="2460060"/>
                  <a:pt x="2154955" y="2464146"/>
                  <a:pt x="2160899" y="2460479"/>
                </a:cubicBezTo>
                <a:lnTo>
                  <a:pt x="2171700" y="2453802"/>
                </a:lnTo>
                <a:lnTo>
                  <a:pt x="2161823" y="2435324"/>
                </a:lnTo>
                <a:cubicBezTo>
                  <a:pt x="2156384" y="2425170"/>
                  <a:pt x="2148869" y="2417540"/>
                  <a:pt x="2145125" y="2418379"/>
                </a:cubicBezTo>
                <a:cubicBezTo>
                  <a:pt x="2141382" y="2419217"/>
                  <a:pt x="2124104" y="2421655"/>
                  <a:pt x="2106730" y="2423789"/>
                </a:cubicBezTo>
                <a:close/>
                <a:moveTo>
                  <a:pt x="1507284" y="2432685"/>
                </a:moveTo>
                <a:cubicBezTo>
                  <a:pt x="1500740" y="2435333"/>
                  <a:pt x="1495311" y="2444639"/>
                  <a:pt x="1495235" y="2453364"/>
                </a:cubicBezTo>
                <a:lnTo>
                  <a:pt x="1495082" y="2469242"/>
                </a:lnTo>
                <a:lnTo>
                  <a:pt x="1485852" y="2454955"/>
                </a:lnTo>
                <a:lnTo>
                  <a:pt x="1476623" y="2440667"/>
                </a:lnTo>
                <a:lnTo>
                  <a:pt x="1476470" y="2457336"/>
                </a:lnTo>
                <a:cubicBezTo>
                  <a:pt x="1476299" y="2477653"/>
                  <a:pt x="1503369" y="2479567"/>
                  <a:pt x="1510960" y="2459774"/>
                </a:cubicBezTo>
                <a:cubicBezTo>
                  <a:pt x="1513970" y="2451945"/>
                  <a:pt x="1520257" y="2447906"/>
                  <a:pt x="1524953" y="2450811"/>
                </a:cubicBezTo>
                <a:cubicBezTo>
                  <a:pt x="1529639" y="2453707"/>
                  <a:pt x="1533477" y="2449392"/>
                  <a:pt x="1533477" y="2441229"/>
                </a:cubicBezTo>
                <a:cubicBezTo>
                  <a:pt x="1533477" y="2426018"/>
                  <a:pt x="1528143" y="2424275"/>
                  <a:pt x="1507284" y="2432685"/>
                </a:cubicBezTo>
                <a:close/>
                <a:moveTo>
                  <a:pt x="1721006" y="2433009"/>
                </a:moveTo>
                <a:cubicBezTo>
                  <a:pt x="1718320" y="2437352"/>
                  <a:pt x="1722215" y="2451564"/>
                  <a:pt x="1729654" y="2464603"/>
                </a:cubicBezTo>
                <a:lnTo>
                  <a:pt x="1743180" y="2488292"/>
                </a:lnTo>
                <a:lnTo>
                  <a:pt x="1736998" y="2459717"/>
                </a:lnTo>
                <a:cubicBezTo>
                  <a:pt x="1729731" y="2426103"/>
                  <a:pt x="1727540" y="2422436"/>
                  <a:pt x="1721006" y="2433009"/>
                </a:cubicBezTo>
                <a:close/>
                <a:moveTo>
                  <a:pt x="1781127" y="2435362"/>
                </a:moveTo>
                <a:cubicBezTo>
                  <a:pt x="1781127" y="2440296"/>
                  <a:pt x="1772164" y="2442610"/>
                  <a:pt x="1761201" y="2440496"/>
                </a:cubicBezTo>
                <a:lnTo>
                  <a:pt x="1741284" y="2436667"/>
                </a:lnTo>
                <a:lnTo>
                  <a:pt x="1746914" y="2451354"/>
                </a:lnTo>
                <a:cubicBezTo>
                  <a:pt x="1750019" y="2459431"/>
                  <a:pt x="1752552" y="2467832"/>
                  <a:pt x="1752552" y="2470023"/>
                </a:cubicBezTo>
                <a:cubicBezTo>
                  <a:pt x="1752552" y="2472214"/>
                  <a:pt x="1756705" y="2474005"/>
                  <a:pt x="1761782" y="2474005"/>
                </a:cubicBezTo>
                <a:cubicBezTo>
                  <a:pt x="1766849" y="2474005"/>
                  <a:pt x="1768364" y="2466499"/>
                  <a:pt x="1765135" y="2457336"/>
                </a:cubicBezTo>
                <a:lnTo>
                  <a:pt x="1759277" y="2440667"/>
                </a:lnTo>
                <a:lnTo>
                  <a:pt x="1772107" y="2452573"/>
                </a:lnTo>
                <a:cubicBezTo>
                  <a:pt x="1787766" y="2467109"/>
                  <a:pt x="1809702" y="2468166"/>
                  <a:pt x="1809702" y="2454392"/>
                </a:cubicBezTo>
                <a:cubicBezTo>
                  <a:pt x="1809702" y="2448849"/>
                  <a:pt x="1805464" y="2446925"/>
                  <a:pt x="1800282" y="2450125"/>
                </a:cubicBezTo>
                <a:cubicBezTo>
                  <a:pt x="1794891" y="2453459"/>
                  <a:pt x="1793291" y="2449640"/>
                  <a:pt x="1796539" y="2441162"/>
                </a:cubicBezTo>
                <a:cubicBezTo>
                  <a:pt x="1799663" y="2433028"/>
                  <a:pt x="1797472" y="2426380"/>
                  <a:pt x="1791672" y="2426380"/>
                </a:cubicBezTo>
                <a:cubicBezTo>
                  <a:pt x="1785871" y="2426380"/>
                  <a:pt x="1781127" y="2430418"/>
                  <a:pt x="1781127" y="2435362"/>
                </a:cubicBezTo>
                <a:close/>
                <a:moveTo>
                  <a:pt x="2055628" y="2431171"/>
                </a:moveTo>
                <a:cubicBezTo>
                  <a:pt x="2052056" y="2434800"/>
                  <a:pt x="2050285" y="2442705"/>
                  <a:pt x="2051685" y="2448744"/>
                </a:cubicBezTo>
                <a:cubicBezTo>
                  <a:pt x="2053085" y="2454774"/>
                  <a:pt x="2052428" y="2456507"/>
                  <a:pt x="2050237" y="2452573"/>
                </a:cubicBezTo>
                <a:cubicBezTo>
                  <a:pt x="2041217" y="2436457"/>
                  <a:pt x="2009727" y="2445849"/>
                  <a:pt x="2009727" y="2464660"/>
                </a:cubicBezTo>
                <a:lnTo>
                  <a:pt x="2009727" y="2483892"/>
                </a:lnTo>
                <a:lnTo>
                  <a:pt x="2035921" y="2477605"/>
                </a:lnTo>
                <a:cubicBezTo>
                  <a:pt x="2069316" y="2469594"/>
                  <a:pt x="2069002" y="2469947"/>
                  <a:pt x="2065268" y="2445344"/>
                </a:cubicBezTo>
                <a:cubicBezTo>
                  <a:pt x="2063534" y="2433914"/>
                  <a:pt x="2059200" y="2427542"/>
                  <a:pt x="2055628" y="2431171"/>
                </a:cubicBezTo>
                <a:close/>
                <a:moveTo>
                  <a:pt x="2267236" y="2431618"/>
                </a:moveTo>
                <a:cubicBezTo>
                  <a:pt x="2267426" y="2436590"/>
                  <a:pt x="2274037" y="2451383"/>
                  <a:pt x="2281923" y="2464480"/>
                </a:cubicBezTo>
                <a:lnTo>
                  <a:pt x="2296268" y="2488292"/>
                </a:lnTo>
                <a:lnTo>
                  <a:pt x="2290039" y="2464480"/>
                </a:lnTo>
                <a:cubicBezTo>
                  <a:pt x="2283543" y="2439638"/>
                  <a:pt x="2266626" y="2415264"/>
                  <a:pt x="2267236" y="2431618"/>
                </a:cubicBezTo>
                <a:close/>
                <a:moveTo>
                  <a:pt x="2510504" y="2446925"/>
                </a:moveTo>
                <a:cubicBezTo>
                  <a:pt x="2500417" y="2456583"/>
                  <a:pt x="2484349" y="2464480"/>
                  <a:pt x="2474786" y="2464480"/>
                </a:cubicBezTo>
                <a:cubicBezTo>
                  <a:pt x="2465223" y="2464480"/>
                  <a:pt x="2457402" y="2468366"/>
                  <a:pt x="2457402" y="2473109"/>
                </a:cubicBezTo>
                <a:cubicBezTo>
                  <a:pt x="2457402" y="2477862"/>
                  <a:pt x="2448830" y="2479501"/>
                  <a:pt x="2438352" y="2476767"/>
                </a:cubicBezTo>
                <a:cubicBezTo>
                  <a:pt x="2425322" y="2473357"/>
                  <a:pt x="2419302" y="2476472"/>
                  <a:pt x="2419302" y="2486616"/>
                </a:cubicBezTo>
                <a:cubicBezTo>
                  <a:pt x="2419302" y="2512676"/>
                  <a:pt x="2440324" y="2515695"/>
                  <a:pt x="2458060" y="2492188"/>
                </a:cubicBezTo>
                <a:cubicBezTo>
                  <a:pt x="2467461" y="2479720"/>
                  <a:pt x="2478300" y="2472681"/>
                  <a:pt x="2482148" y="2476529"/>
                </a:cubicBezTo>
                <a:cubicBezTo>
                  <a:pt x="2486006" y="2480377"/>
                  <a:pt x="2484149" y="2483530"/>
                  <a:pt x="2478043" y="2483530"/>
                </a:cubicBezTo>
                <a:cubicBezTo>
                  <a:pt x="2471928" y="2483530"/>
                  <a:pt x="2466927" y="2487683"/>
                  <a:pt x="2466927" y="2492759"/>
                </a:cubicBezTo>
                <a:cubicBezTo>
                  <a:pt x="2466927" y="2508723"/>
                  <a:pt x="2495464" y="2491807"/>
                  <a:pt x="2496255" y="2475367"/>
                </a:cubicBezTo>
                <a:cubicBezTo>
                  <a:pt x="2496731" y="2465480"/>
                  <a:pt x="2498779" y="2464108"/>
                  <a:pt x="2501808" y="2471623"/>
                </a:cubicBezTo>
                <a:cubicBezTo>
                  <a:pt x="2509923" y="2491731"/>
                  <a:pt x="2533555" y="2484815"/>
                  <a:pt x="2534355" y="2462098"/>
                </a:cubicBezTo>
                <a:cubicBezTo>
                  <a:pt x="2534765" y="2450306"/>
                  <a:pt x="2537270" y="2446030"/>
                  <a:pt x="2539908" y="2452573"/>
                </a:cubicBezTo>
                <a:cubicBezTo>
                  <a:pt x="2547385" y="2471090"/>
                  <a:pt x="2573569" y="2466937"/>
                  <a:pt x="2569893" y="2447811"/>
                </a:cubicBezTo>
                <a:cubicBezTo>
                  <a:pt x="2565616" y="2425589"/>
                  <a:pt x="2533288" y="2425103"/>
                  <a:pt x="2510504" y="2446925"/>
                </a:cubicBezTo>
                <a:close/>
                <a:moveTo>
                  <a:pt x="3229718" y="2429799"/>
                </a:moveTo>
                <a:cubicBezTo>
                  <a:pt x="3240939" y="2439477"/>
                  <a:pt x="3287097" y="2445249"/>
                  <a:pt x="3281553" y="2436286"/>
                </a:cubicBezTo>
                <a:cubicBezTo>
                  <a:pt x="3278181" y="2430837"/>
                  <a:pt x="3264256" y="2426380"/>
                  <a:pt x="3250587" y="2426380"/>
                </a:cubicBezTo>
                <a:cubicBezTo>
                  <a:pt x="3236928" y="2426380"/>
                  <a:pt x="3227537" y="2427923"/>
                  <a:pt x="3229718" y="2429799"/>
                </a:cubicBezTo>
                <a:close/>
                <a:moveTo>
                  <a:pt x="1275931" y="2445658"/>
                </a:moveTo>
                <a:lnTo>
                  <a:pt x="1262177" y="2454164"/>
                </a:lnTo>
                <a:lnTo>
                  <a:pt x="1273997" y="2465984"/>
                </a:lnTo>
                <a:lnTo>
                  <a:pt x="1285827" y="2477815"/>
                </a:lnTo>
                <a:lnTo>
                  <a:pt x="1285827" y="2465823"/>
                </a:lnTo>
                <a:cubicBezTo>
                  <a:pt x="1285827" y="2459231"/>
                  <a:pt x="1290114" y="2456479"/>
                  <a:pt x="1295352" y="2459717"/>
                </a:cubicBezTo>
                <a:cubicBezTo>
                  <a:pt x="1300591" y="2462956"/>
                  <a:pt x="1304877" y="2461317"/>
                  <a:pt x="1304877" y="2456078"/>
                </a:cubicBezTo>
                <a:cubicBezTo>
                  <a:pt x="1304877" y="2441267"/>
                  <a:pt x="1291076" y="2436295"/>
                  <a:pt x="1275931" y="2445658"/>
                </a:cubicBezTo>
                <a:close/>
                <a:moveTo>
                  <a:pt x="2709815" y="2448935"/>
                </a:moveTo>
                <a:cubicBezTo>
                  <a:pt x="2699337" y="2454869"/>
                  <a:pt x="2689298" y="2460469"/>
                  <a:pt x="2687508" y="2461384"/>
                </a:cubicBezTo>
                <a:cubicBezTo>
                  <a:pt x="2685717" y="2462298"/>
                  <a:pt x="2689260" y="2470871"/>
                  <a:pt x="2695375" y="2480434"/>
                </a:cubicBezTo>
                <a:lnTo>
                  <a:pt x="2706491" y="2497817"/>
                </a:lnTo>
                <a:lnTo>
                  <a:pt x="2701261" y="2481034"/>
                </a:lnTo>
                <a:lnTo>
                  <a:pt x="2696032" y="2464242"/>
                </a:lnTo>
                <a:lnTo>
                  <a:pt x="2719597" y="2470157"/>
                </a:lnTo>
                <a:lnTo>
                  <a:pt x="2743152" y="2476071"/>
                </a:lnTo>
                <a:lnTo>
                  <a:pt x="2743152" y="2461308"/>
                </a:lnTo>
                <a:cubicBezTo>
                  <a:pt x="2743152" y="2440534"/>
                  <a:pt x="2731980" y="2436390"/>
                  <a:pt x="2709815" y="2448935"/>
                </a:cubicBezTo>
                <a:close/>
                <a:moveTo>
                  <a:pt x="2886027" y="2439505"/>
                </a:moveTo>
                <a:cubicBezTo>
                  <a:pt x="2886027" y="2441477"/>
                  <a:pt x="2892552" y="2448516"/>
                  <a:pt x="2900534" y="2455135"/>
                </a:cubicBezTo>
                <a:lnTo>
                  <a:pt x="2915041" y="2467175"/>
                </a:lnTo>
                <a:lnTo>
                  <a:pt x="2909040" y="2451535"/>
                </a:lnTo>
                <a:cubicBezTo>
                  <a:pt x="2903915" y="2438191"/>
                  <a:pt x="2886027" y="2428827"/>
                  <a:pt x="2886027" y="2439505"/>
                </a:cubicBezTo>
                <a:close/>
                <a:moveTo>
                  <a:pt x="1428702" y="2461270"/>
                </a:moveTo>
                <a:cubicBezTo>
                  <a:pt x="1415606" y="2468442"/>
                  <a:pt x="1392688" y="2478576"/>
                  <a:pt x="1377772" y="2483796"/>
                </a:cubicBezTo>
                <a:cubicBezTo>
                  <a:pt x="1362866" y="2489016"/>
                  <a:pt x="1348512" y="2501513"/>
                  <a:pt x="1345883" y="2511562"/>
                </a:cubicBezTo>
                <a:cubicBezTo>
                  <a:pt x="1340882" y="2530659"/>
                  <a:pt x="1314402" y="2546890"/>
                  <a:pt x="1314402" y="2530859"/>
                </a:cubicBezTo>
                <a:cubicBezTo>
                  <a:pt x="1314402" y="2525783"/>
                  <a:pt x="1318689" y="2521630"/>
                  <a:pt x="1323927" y="2521630"/>
                </a:cubicBezTo>
                <a:cubicBezTo>
                  <a:pt x="1329166" y="2521630"/>
                  <a:pt x="1333452" y="2517258"/>
                  <a:pt x="1333452" y="2511914"/>
                </a:cubicBezTo>
                <a:cubicBezTo>
                  <a:pt x="1333452" y="2506561"/>
                  <a:pt x="1316450" y="2510866"/>
                  <a:pt x="1295667" y="2521468"/>
                </a:cubicBezTo>
                <a:lnTo>
                  <a:pt x="1257881" y="2540746"/>
                </a:lnTo>
                <a:lnTo>
                  <a:pt x="1263558" y="2555548"/>
                </a:lnTo>
                <a:cubicBezTo>
                  <a:pt x="1266682" y="2563692"/>
                  <a:pt x="1275464" y="2567959"/>
                  <a:pt x="1283075" y="2565035"/>
                </a:cubicBezTo>
                <a:cubicBezTo>
                  <a:pt x="1290685" y="2562120"/>
                  <a:pt x="1298572" y="2559730"/>
                  <a:pt x="1300591" y="2559730"/>
                </a:cubicBezTo>
                <a:cubicBezTo>
                  <a:pt x="1302620" y="2559730"/>
                  <a:pt x="1301467" y="2552224"/>
                  <a:pt x="1298029" y="2543061"/>
                </a:cubicBezTo>
                <a:lnTo>
                  <a:pt x="1291790" y="2526392"/>
                </a:lnTo>
                <a:lnTo>
                  <a:pt x="1307221" y="2538936"/>
                </a:lnTo>
                <a:lnTo>
                  <a:pt x="1322651" y="2551481"/>
                </a:lnTo>
                <a:lnTo>
                  <a:pt x="1340558" y="2533574"/>
                </a:lnTo>
                <a:cubicBezTo>
                  <a:pt x="1350397" y="2523735"/>
                  <a:pt x="1363551" y="2517372"/>
                  <a:pt x="1369771" y="2519448"/>
                </a:cubicBezTo>
                <a:cubicBezTo>
                  <a:pt x="1377191" y="2521925"/>
                  <a:pt x="1378830" y="2517210"/>
                  <a:pt x="1374534" y="2505761"/>
                </a:cubicBezTo>
                <a:lnTo>
                  <a:pt x="1367990" y="2488292"/>
                </a:lnTo>
                <a:lnTo>
                  <a:pt x="1384059" y="2501360"/>
                </a:lnTo>
                <a:lnTo>
                  <a:pt x="1400127" y="2514438"/>
                </a:lnTo>
                <a:lnTo>
                  <a:pt x="1400127" y="2497817"/>
                </a:lnTo>
                <a:lnTo>
                  <a:pt x="1400127" y="2481196"/>
                </a:lnTo>
                <a:lnTo>
                  <a:pt x="1414415" y="2493055"/>
                </a:lnTo>
                <a:lnTo>
                  <a:pt x="1428702" y="2504913"/>
                </a:lnTo>
                <a:lnTo>
                  <a:pt x="1428702" y="2488292"/>
                </a:lnTo>
                <a:lnTo>
                  <a:pt x="1428702" y="2471671"/>
                </a:lnTo>
                <a:lnTo>
                  <a:pt x="1442876" y="2483434"/>
                </a:lnTo>
                <a:lnTo>
                  <a:pt x="1457049" y="2495198"/>
                </a:lnTo>
                <a:lnTo>
                  <a:pt x="1463192" y="2479196"/>
                </a:lnTo>
                <a:cubicBezTo>
                  <a:pt x="1472375" y="2455259"/>
                  <a:pt x="1455611" y="2446544"/>
                  <a:pt x="1428702" y="2461270"/>
                </a:cubicBezTo>
                <a:close/>
                <a:moveTo>
                  <a:pt x="1671533" y="2457507"/>
                </a:moveTo>
                <a:cubicBezTo>
                  <a:pt x="1667751" y="2466766"/>
                  <a:pt x="1657645" y="2473195"/>
                  <a:pt x="1649073" y="2471795"/>
                </a:cubicBezTo>
                <a:cubicBezTo>
                  <a:pt x="1640500" y="2470385"/>
                  <a:pt x="1633490" y="2475557"/>
                  <a:pt x="1633490" y="2483282"/>
                </a:cubicBezTo>
                <a:cubicBezTo>
                  <a:pt x="1633490" y="2492264"/>
                  <a:pt x="1644653" y="2498236"/>
                  <a:pt x="1664446" y="2499836"/>
                </a:cubicBezTo>
                <a:cubicBezTo>
                  <a:pt x="1696765" y="2502456"/>
                  <a:pt x="1700775" y="2495083"/>
                  <a:pt x="1686230" y="2459717"/>
                </a:cubicBezTo>
                <a:lnTo>
                  <a:pt x="1678400" y="2440667"/>
                </a:lnTo>
                <a:lnTo>
                  <a:pt x="1671533" y="2457507"/>
                </a:lnTo>
                <a:close/>
                <a:moveTo>
                  <a:pt x="1228677" y="2473309"/>
                </a:moveTo>
                <a:cubicBezTo>
                  <a:pt x="1228677" y="2484168"/>
                  <a:pt x="1232830" y="2493055"/>
                  <a:pt x="1237907" y="2493055"/>
                </a:cubicBezTo>
                <a:cubicBezTo>
                  <a:pt x="1242974" y="2493055"/>
                  <a:pt x="1244317" y="2485549"/>
                  <a:pt x="1240879" y="2476386"/>
                </a:cubicBezTo>
                <a:lnTo>
                  <a:pt x="1234640" y="2459717"/>
                </a:lnTo>
                <a:lnTo>
                  <a:pt x="1252252" y="2474005"/>
                </a:lnTo>
                <a:lnTo>
                  <a:pt x="1269873" y="2488292"/>
                </a:lnTo>
                <a:lnTo>
                  <a:pt x="1265158" y="2474005"/>
                </a:lnTo>
                <a:cubicBezTo>
                  <a:pt x="1257538" y="2450935"/>
                  <a:pt x="1228677" y="2450383"/>
                  <a:pt x="1228677" y="2473309"/>
                </a:cubicBezTo>
                <a:close/>
                <a:moveTo>
                  <a:pt x="1991287" y="2469242"/>
                </a:moveTo>
                <a:lnTo>
                  <a:pt x="1990382" y="2488292"/>
                </a:lnTo>
                <a:lnTo>
                  <a:pt x="1982486" y="2475833"/>
                </a:lnTo>
                <a:cubicBezTo>
                  <a:pt x="1977352" y="2467737"/>
                  <a:pt x="1965732" y="2465594"/>
                  <a:pt x="1949291" y="2469718"/>
                </a:cubicBezTo>
                <a:cubicBezTo>
                  <a:pt x="1923078" y="2476300"/>
                  <a:pt x="1915735" y="2496341"/>
                  <a:pt x="1935147" y="2508342"/>
                </a:cubicBezTo>
                <a:cubicBezTo>
                  <a:pt x="1942643" y="2512971"/>
                  <a:pt x="1944300" y="2510038"/>
                  <a:pt x="1940204" y="2499379"/>
                </a:cubicBezTo>
                <a:cubicBezTo>
                  <a:pt x="1936861" y="2490664"/>
                  <a:pt x="1938280" y="2483530"/>
                  <a:pt x="1943348" y="2483530"/>
                </a:cubicBezTo>
                <a:cubicBezTo>
                  <a:pt x="1948425" y="2483530"/>
                  <a:pt x="1952577" y="2487816"/>
                  <a:pt x="1952577" y="2493055"/>
                </a:cubicBezTo>
                <a:cubicBezTo>
                  <a:pt x="1952577" y="2507390"/>
                  <a:pt x="1977228" y="2504494"/>
                  <a:pt x="1990411" y="2488616"/>
                </a:cubicBezTo>
                <a:cubicBezTo>
                  <a:pt x="1996783" y="2480929"/>
                  <a:pt x="1999793" y="2469147"/>
                  <a:pt x="1997088" y="2462422"/>
                </a:cubicBezTo>
                <a:cubicBezTo>
                  <a:pt x="1994316" y="2455498"/>
                  <a:pt x="1991792" y="2458460"/>
                  <a:pt x="1991287" y="2469242"/>
                </a:cubicBezTo>
                <a:close/>
                <a:moveTo>
                  <a:pt x="2859396" y="2473576"/>
                </a:moveTo>
                <a:cubicBezTo>
                  <a:pt x="2865787" y="2483815"/>
                  <a:pt x="2872350" y="2490854"/>
                  <a:pt x="2873988" y="2489226"/>
                </a:cubicBezTo>
                <a:cubicBezTo>
                  <a:pt x="2879627" y="2483577"/>
                  <a:pt x="2864901" y="2454955"/>
                  <a:pt x="2856357" y="2454955"/>
                </a:cubicBezTo>
                <a:cubicBezTo>
                  <a:pt x="2851633" y="2454955"/>
                  <a:pt x="2852995" y="2463337"/>
                  <a:pt x="2859396" y="2473576"/>
                </a:cubicBezTo>
                <a:close/>
                <a:moveTo>
                  <a:pt x="3247977" y="2474005"/>
                </a:moveTo>
                <a:cubicBezTo>
                  <a:pt x="3247977" y="2479243"/>
                  <a:pt x="3261903" y="2483225"/>
                  <a:pt x="3278934" y="2482863"/>
                </a:cubicBezTo>
                <a:lnTo>
                  <a:pt x="3309890" y="2482186"/>
                </a:lnTo>
                <a:lnTo>
                  <a:pt x="3290840" y="2474005"/>
                </a:lnTo>
                <a:cubicBezTo>
                  <a:pt x="3264522" y="2462698"/>
                  <a:pt x="3247977" y="2462698"/>
                  <a:pt x="3247977" y="2474005"/>
                </a:cubicBezTo>
                <a:close/>
                <a:moveTo>
                  <a:pt x="1602915" y="2493055"/>
                </a:moveTo>
                <a:cubicBezTo>
                  <a:pt x="1600171" y="2503532"/>
                  <a:pt x="1594276" y="2512105"/>
                  <a:pt x="1589818" y="2512105"/>
                </a:cubicBezTo>
                <a:cubicBezTo>
                  <a:pt x="1585351" y="2512105"/>
                  <a:pt x="1584341" y="2504599"/>
                  <a:pt x="1587570" y="2495436"/>
                </a:cubicBezTo>
                <a:lnTo>
                  <a:pt x="1593428" y="2478767"/>
                </a:lnTo>
                <a:lnTo>
                  <a:pt x="1581426" y="2489845"/>
                </a:lnTo>
                <a:cubicBezTo>
                  <a:pt x="1574825" y="2495931"/>
                  <a:pt x="1572311" y="2505580"/>
                  <a:pt x="1575826" y="2511276"/>
                </a:cubicBezTo>
                <a:cubicBezTo>
                  <a:pt x="1583855" y="2524268"/>
                  <a:pt x="1616107" y="2524820"/>
                  <a:pt x="1623965" y="2512105"/>
                </a:cubicBezTo>
                <a:cubicBezTo>
                  <a:pt x="1627204" y="2506866"/>
                  <a:pt x="1625451" y="2502580"/>
                  <a:pt x="1620060" y="2502580"/>
                </a:cubicBezTo>
                <a:cubicBezTo>
                  <a:pt x="1614678" y="2502580"/>
                  <a:pt x="1612745" y="2496150"/>
                  <a:pt x="1615754" y="2488292"/>
                </a:cubicBezTo>
                <a:cubicBezTo>
                  <a:pt x="1618774" y="2480434"/>
                  <a:pt x="1618240" y="2474005"/>
                  <a:pt x="1614564" y="2474005"/>
                </a:cubicBezTo>
                <a:cubicBezTo>
                  <a:pt x="1610897" y="2474005"/>
                  <a:pt x="1605648" y="2482577"/>
                  <a:pt x="1602915" y="2493055"/>
                </a:cubicBezTo>
                <a:close/>
                <a:moveTo>
                  <a:pt x="2635358" y="2480196"/>
                </a:moveTo>
                <a:cubicBezTo>
                  <a:pt x="2625214" y="2490340"/>
                  <a:pt x="2627719" y="2521630"/>
                  <a:pt x="2638673" y="2521630"/>
                </a:cubicBezTo>
                <a:cubicBezTo>
                  <a:pt x="2652760" y="2521630"/>
                  <a:pt x="2661628" y="2493445"/>
                  <a:pt x="2650912" y="2482729"/>
                </a:cubicBezTo>
                <a:cubicBezTo>
                  <a:pt x="2645940" y="2477757"/>
                  <a:pt x="2638939" y="2476614"/>
                  <a:pt x="2635358" y="2480196"/>
                </a:cubicBezTo>
                <a:close/>
                <a:moveTo>
                  <a:pt x="2893171" y="2480310"/>
                </a:moveTo>
                <a:cubicBezTo>
                  <a:pt x="2899725" y="2482958"/>
                  <a:pt x="2910440" y="2482958"/>
                  <a:pt x="2916984" y="2480310"/>
                </a:cubicBezTo>
                <a:cubicBezTo>
                  <a:pt x="2923537" y="2477672"/>
                  <a:pt x="2918174" y="2475509"/>
                  <a:pt x="2905077" y="2475509"/>
                </a:cubicBezTo>
                <a:cubicBezTo>
                  <a:pt x="2891981" y="2475509"/>
                  <a:pt x="2886628" y="2477672"/>
                  <a:pt x="2893171" y="2480310"/>
                </a:cubicBezTo>
                <a:close/>
                <a:moveTo>
                  <a:pt x="2428827" y="2493055"/>
                </a:moveTo>
                <a:cubicBezTo>
                  <a:pt x="2428827" y="2498293"/>
                  <a:pt x="2433114" y="2502580"/>
                  <a:pt x="2438352" y="2502580"/>
                </a:cubicBezTo>
                <a:cubicBezTo>
                  <a:pt x="2443591" y="2502580"/>
                  <a:pt x="2447877" y="2498293"/>
                  <a:pt x="2447877" y="2493055"/>
                </a:cubicBezTo>
                <a:cubicBezTo>
                  <a:pt x="2447877" y="2487816"/>
                  <a:pt x="2443591" y="2483530"/>
                  <a:pt x="2438352" y="2483530"/>
                </a:cubicBezTo>
                <a:cubicBezTo>
                  <a:pt x="2433114" y="2483530"/>
                  <a:pt x="2428827" y="2487816"/>
                  <a:pt x="2428827" y="2493055"/>
                </a:cubicBezTo>
                <a:close/>
                <a:moveTo>
                  <a:pt x="1818980" y="2505732"/>
                </a:moveTo>
                <a:cubicBezTo>
                  <a:pt x="1805740" y="2512638"/>
                  <a:pt x="1789671" y="2516543"/>
                  <a:pt x="1783261" y="2514400"/>
                </a:cubicBezTo>
                <a:cubicBezTo>
                  <a:pt x="1769402" y="2509780"/>
                  <a:pt x="1767431" y="2536984"/>
                  <a:pt x="1781023" y="2545375"/>
                </a:cubicBezTo>
                <a:cubicBezTo>
                  <a:pt x="1786671" y="2548871"/>
                  <a:pt x="1787862" y="2544337"/>
                  <a:pt x="1783995" y="2534031"/>
                </a:cubicBezTo>
                <a:lnTo>
                  <a:pt x="1777565" y="2516867"/>
                </a:lnTo>
                <a:lnTo>
                  <a:pt x="1793310" y="2529678"/>
                </a:lnTo>
                <a:lnTo>
                  <a:pt x="1809064" y="2542480"/>
                </a:lnTo>
                <a:lnTo>
                  <a:pt x="1835572" y="2532803"/>
                </a:lnTo>
                <a:cubicBezTo>
                  <a:pt x="1850155" y="2527487"/>
                  <a:pt x="1856737" y="2522791"/>
                  <a:pt x="1850184" y="2522382"/>
                </a:cubicBezTo>
                <a:cubicBezTo>
                  <a:pt x="1843640" y="2521972"/>
                  <a:pt x="1838277" y="2517724"/>
                  <a:pt x="1838277" y="2512943"/>
                </a:cubicBezTo>
                <a:cubicBezTo>
                  <a:pt x="1838277" y="2499903"/>
                  <a:pt x="1867176" y="2506751"/>
                  <a:pt x="1876625" y="2522020"/>
                </a:cubicBezTo>
                <a:cubicBezTo>
                  <a:pt x="1887341" y="2539375"/>
                  <a:pt x="1897656" y="2529002"/>
                  <a:pt x="1889874" y="2508704"/>
                </a:cubicBezTo>
                <a:cubicBezTo>
                  <a:pt x="1882645" y="2489864"/>
                  <a:pt x="1851851" y="2488568"/>
                  <a:pt x="1818980" y="2505732"/>
                </a:cubicBezTo>
                <a:close/>
                <a:moveTo>
                  <a:pt x="2132448" y="2514486"/>
                </a:moveTo>
                <a:lnTo>
                  <a:pt x="2131343" y="2535917"/>
                </a:lnTo>
                <a:lnTo>
                  <a:pt x="2126990" y="2519239"/>
                </a:lnTo>
                <a:lnTo>
                  <a:pt x="2122627" y="2502570"/>
                </a:lnTo>
                <a:lnTo>
                  <a:pt x="2097138" y="2508657"/>
                </a:lnTo>
                <a:cubicBezTo>
                  <a:pt x="2061639" y="2517124"/>
                  <a:pt x="2057257" y="2520506"/>
                  <a:pt x="2058019" y="2538860"/>
                </a:cubicBezTo>
                <a:lnTo>
                  <a:pt x="2058695" y="2554967"/>
                </a:lnTo>
                <a:lnTo>
                  <a:pt x="2066877" y="2535917"/>
                </a:lnTo>
                <a:lnTo>
                  <a:pt x="2075059" y="2516867"/>
                </a:lnTo>
                <a:lnTo>
                  <a:pt x="2075736" y="2534174"/>
                </a:lnTo>
                <a:cubicBezTo>
                  <a:pt x="2076193" y="2546071"/>
                  <a:pt x="2081613" y="2549938"/>
                  <a:pt x="2093071" y="2546537"/>
                </a:cubicBezTo>
                <a:cubicBezTo>
                  <a:pt x="2102234" y="2543813"/>
                  <a:pt x="2121532" y="2538775"/>
                  <a:pt x="2135934" y="2535336"/>
                </a:cubicBezTo>
                <a:cubicBezTo>
                  <a:pt x="2153079" y="2531250"/>
                  <a:pt x="2162127" y="2522858"/>
                  <a:pt x="2162127" y="2511076"/>
                </a:cubicBezTo>
                <a:cubicBezTo>
                  <a:pt x="2162127" y="2485244"/>
                  <a:pt x="2133791" y="2488502"/>
                  <a:pt x="2132448" y="2514486"/>
                </a:cubicBezTo>
                <a:close/>
                <a:moveTo>
                  <a:pt x="2378174" y="2499265"/>
                </a:moveTo>
                <a:cubicBezTo>
                  <a:pt x="2366448" y="2510981"/>
                  <a:pt x="2371382" y="2531155"/>
                  <a:pt x="2385965" y="2531155"/>
                </a:cubicBezTo>
                <a:cubicBezTo>
                  <a:pt x="2401834" y="2531155"/>
                  <a:pt x="2403815" y="2522944"/>
                  <a:pt x="2392309" y="2504818"/>
                </a:cubicBezTo>
                <a:cubicBezTo>
                  <a:pt x="2388108" y="2498189"/>
                  <a:pt x="2381745" y="2495693"/>
                  <a:pt x="2378174" y="2499265"/>
                </a:cubicBezTo>
                <a:close/>
                <a:moveTo>
                  <a:pt x="2597763" y="2498751"/>
                </a:moveTo>
                <a:cubicBezTo>
                  <a:pt x="2590352" y="2506152"/>
                  <a:pt x="2599973" y="2531155"/>
                  <a:pt x="2610231" y="2531155"/>
                </a:cubicBezTo>
                <a:cubicBezTo>
                  <a:pt x="2614584" y="2531155"/>
                  <a:pt x="2617499" y="2522582"/>
                  <a:pt x="2616708" y="2512105"/>
                </a:cubicBezTo>
                <a:cubicBezTo>
                  <a:pt x="2615270" y="2492988"/>
                  <a:pt x="2608374" y="2488130"/>
                  <a:pt x="2597763" y="2498751"/>
                </a:cubicBezTo>
                <a:close/>
                <a:moveTo>
                  <a:pt x="2782415" y="2514486"/>
                </a:moveTo>
                <a:cubicBezTo>
                  <a:pt x="2776052" y="2526583"/>
                  <a:pt x="2773290" y="2528440"/>
                  <a:pt x="2776090" y="2518753"/>
                </a:cubicBezTo>
                <a:cubicBezTo>
                  <a:pt x="2778947" y="2508847"/>
                  <a:pt x="2777052" y="2504046"/>
                  <a:pt x="2771623" y="2507409"/>
                </a:cubicBezTo>
                <a:cubicBezTo>
                  <a:pt x="2760107" y="2514524"/>
                  <a:pt x="2759069" y="2540680"/>
                  <a:pt x="2770308" y="2540680"/>
                </a:cubicBezTo>
                <a:cubicBezTo>
                  <a:pt x="2796912" y="2540680"/>
                  <a:pt x="2836688" y="2518734"/>
                  <a:pt x="2832040" y="2506609"/>
                </a:cubicBezTo>
                <a:cubicBezTo>
                  <a:pt x="2824086" y="2485873"/>
                  <a:pt x="2795045" y="2490483"/>
                  <a:pt x="2782415" y="2514486"/>
                </a:cubicBezTo>
                <a:close/>
                <a:moveTo>
                  <a:pt x="1534144" y="2513924"/>
                </a:moveTo>
                <a:cubicBezTo>
                  <a:pt x="1533335" y="2533441"/>
                  <a:pt x="1544755" y="2541841"/>
                  <a:pt x="1559624" y="2532659"/>
                </a:cubicBezTo>
                <a:cubicBezTo>
                  <a:pt x="1566777" y="2528230"/>
                  <a:pt x="1567501" y="2521029"/>
                  <a:pt x="1561700" y="2511857"/>
                </a:cubicBezTo>
                <a:lnTo>
                  <a:pt x="1552823" y="2497817"/>
                </a:lnTo>
                <a:lnTo>
                  <a:pt x="1552004" y="2516867"/>
                </a:lnTo>
                <a:lnTo>
                  <a:pt x="1551184" y="2535917"/>
                </a:lnTo>
                <a:lnTo>
                  <a:pt x="1543002" y="2516867"/>
                </a:lnTo>
                <a:lnTo>
                  <a:pt x="1534820" y="2497817"/>
                </a:lnTo>
                <a:lnTo>
                  <a:pt x="1534144" y="2513924"/>
                </a:lnTo>
                <a:close/>
                <a:moveTo>
                  <a:pt x="2343245" y="2509161"/>
                </a:moveTo>
                <a:cubicBezTo>
                  <a:pt x="2343331" y="2513400"/>
                  <a:pt x="2347551" y="2523296"/>
                  <a:pt x="2352627" y="2531155"/>
                </a:cubicBezTo>
                <a:lnTo>
                  <a:pt x="2361857" y="2545442"/>
                </a:lnTo>
                <a:lnTo>
                  <a:pt x="2362010" y="2529335"/>
                </a:lnTo>
                <a:cubicBezTo>
                  <a:pt x="2362086" y="2520477"/>
                  <a:pt x="2357866" y="2510581"/>
                  <a:pt x="2352627" y="2507342"/>
                </a:cubicBezTo>
                <a:cubicBezTo>
                  <a:pt x="2347389" y="2504104"/>
                  <a:pt x="2343169" y="2504923"/>
                  <a:pt x="2343245" y="2509161"/>
                </a:cubicBezTo>
                <a:close/>
                <a:moveTo>
                  <a:pt x="2567731" y="2509723"/>
                </a:moveTo>
                <a:cubicBezTo>
                  <a:pt x="2563806" y="2513657"/>
                  <a:pt x="2555586" y="2516867"/>
                  <a:pt x="2549481" y="2516867"/>
                </a:cubicBezTo>
                <a:cubicBezTo>
                  <a:pt x="2543366" y="2516867"/>
                  <a:pt x="2536994" y="2526506"/>
                  <a:pt x="2535317" y="2538298"/>
                </a:cubicBezTo>
                <a:cubicBezTo>
                  <a:pt x="2533641" y="2550100"/>
                  <a:pt x="2537308" y="2559730"/>
                  <a:pt x="2543480" y="2559730"/>
                </a:cubicBezTo>
                <a:cubicBezTo>
                  <a:pt x="2549652" y="2559730"/>
                  <a:pt x="2552224" y="2553300"/>
                  <a:pt x="2549204" y="2545442"/>
                </a:cubicBezTo>
                <a:cubicBezTo>
                  <a:pt x="2546194" y="2537584"/>
                  <a:pt x="2547880" y="2531155"/>
                  <a:pt x="2552948" y="2531155"/>
                </a:cubicBezTo>
                <a:cubicBezTo>
                  <a:pt x="2558025" y="2531155"/>
                  <a:pt x="2562177" y="2535308"/>
                  <a:pt x="2562177" y="2540384"/>
                </a:cubicBezTo>
                <a:cubicBezTo>
                  <a:pt x="2562177" y="2545452"/>
                  <a:pt x="2569464" y="2546814"/>
                  <a:pt x="2578360" y="2543394"/>
                </a:cubicBezTo>
                <a:cubicBezTo>
                  <a:pt x="2587638" y="2539841"/>
                  <a:pt x="2589895" y="2535631"/>
                  <a:pt x="2583666" y="2533555"/>
                </a:cubicBezTo>
                <a:cubicBezTo>
                  <a:pt x="2577675" y="2531555"/>
                  <a:pt x="2575132" y="2523773"/>
                  <a:pt x="2578017" y="2516248"/>
                </a:cubicBezTo>
                <a:cubicBezTo>
                  <a:pt x="2583723" y="2501379"/>
                  <a:pt x="2579046" y="2498408"/>
                  <a:pt x="2567731" y="2509723"/>
                </a:cubicBezTo>
                <a:close/>
                <a:moveTo>
                  <a:pt x="1814465" y="2521630"/>
                </a:moveTo>
                <a:cubicBezTo>
                  <a:pt x="1811226" y="2526868"/>
                  <a:pt x="1813122" y="2531155"/>
                  <a:pt x="1818666" y="2531155"/>
                </a:cubicBezTo>
                <a:cubicBezTo>
                  <a:pt x="1824209" y="2531155"/>
                  <a:pt x="1828752" y="2526868"/>
                  <a:pt x="1828752" y="2521630"/>
                </a:cubicBezTo>
                <a:cubicBezTo>
                  <a:pt x="1828752" y="2516391"/>
                  <a:pt x="1826866" y="2512105"/>
                  <a:pt x="1824552" y="2512105"/>
                </a:cubicBezTo>
                <a:cubicBezTo>
                  <a:pt x="1822237" y="2512105"/>
                  <a:pt x="1817704" y="2516391"/>
                  <a:pt x="1814465" y="2521630"/>
                </a:cubicBezTo>
                <a:close/>
                <a:moveTo>
                  <a:pt x="2308479" y="2524792"/>
                </a:moveTo>
                <a:cubicBezTo>
                  <a:pt x="2311803" y="2534384"/>
                  <a:pt x="2314527" y="2544032"/>
                  <a:pt x="2314527" y="2546223"/>
                </a:cubicBezTo>
                <a:cubicBezTo>
                  <a:pt x="2314527" y="2548414"/>
                  <a:pt x="2320957" y="2550205"/>
                  <a:pt x="2328815" y="2550205"/>
                </a:cubicBezTo>
                <a:cubicBezTo>
                  <a:pt x="2345712" y="2550205"/>
                  <a:pt x="2347951" y="2525754"/>
                  <a:pt x="2331958" y="2515867"/>
                </a:cubicBezTo>
                <a:cubicBezTo>
                  <a:pt x="2324253" y="2511104"/>
                  <a:pt x="2322795" y="2514610"/>
                  <a:pt x="2327224" y="2527211"/>
                </a:cubicBezTo>
                <a:lnTo>
                  <a:pt x="2333625" y="2545442"/>
                </a:lnTo>
                <a:lnTo>
                  <a:pt x="2318033" y="2526392"/>
                </a:lnTo>
                <a:lnTo>
                  <a:pt x="2302440" y="2507342"/>
                </a:lnTo>
                <a:lnTo>
                  <a:pt x="2308479" y="2524792"/>
                </a:lnTo>
                <a:close/>
                <a:moveTo>
                  <a:pt x="3184017" y="2536003"/>
                </a:moveTo>
                <a:cubicBezTo>
                  <a:pt x="3146212" y="2548881"/>
                  <a:pt x="3028341" y="2599830"/>
                  <a:pt x="2922080" y="2649207"/>
                </a:cubicBezTo>
                <a:cubicBezTo>
                  <a:pt x="2586590" y="2805113"/>
                  <a:pt x="2502360" y="2835621"/>
                  <a:pt x="2102072" y="2946235"/>
                </a:cubicBezTo>
                <a:cubicBezTo>
                  <a:pt x="1961645" y="2985030"/>
                  <a:pt x="1802254" y="3034179"/>
                  <a:pt x="1747876" y="3055439"/>
                </a:cubicBezTo>
                <a:cubicBezTo>
                  <a:pt x="1643091" y="3096406"/>
                  <a:pt x="1485167" y="3185675"/>
                  <a:pt x="1477661" y="3208182"/>
                </a:cubicBezTo>
                <a:cubicBezTo>
                  <a:pt x="1475146" y="3215735"/>
                  <a:pt x="1487500" y="3210697"/>
                  <a:pt x="1505903" y="3196657"/>
                </a:cubicBezTo>
                <a:cubicBezTo>
                  <a:pt x="1602848" y="3122714"/>
                  <a:pt x="1827714" y="3033503"/>
                  <a:pt x="2090690" y="2964647"/>
                </a:cubicBezTo>
                <a:cubicBezTo>
                  <a:pt x="2419807" y="2878474"/>
                  <a:pt x="2592753" y="2817209"/>
                  <a:pt x="2876502" y="2686298"/>
                </a:cubicBezTo>
                <a:cubicBezTo>
                  <a:pt x="3124810" y="2571731"/>
                  <a:pt x="3199733" y="2541775"/>
                  <a:pt x="3276552" y="2526335"/>
                </a:cubicBezTo>
                <a:lnTo>
                  <a:pt x="3338465" y="2513895"/>
                </a:lnTo>
                <a:lnTo>
                  <a:pt x="3295602" y="2513248"/>
                </a:lnTo>
                <a:cubicBezTo>
                  <a:pt x="3272028" y="2512886"/>
                  <a:pt x="3221812" y="2523125"/>
                  <a:pt x="3184017" y="2536003"/>
                </a:cubicBezTo>
                <a:close/>
                <a:moveTo>
                  <a:pt x="1731121" y="2528192"/>
                </a:moveTo>
                <a:cubicBezTo>
                  <a:pt x="1721958" y="2530592"/>
                  <a:pt x="1714452" y="2535927"/>
                  <a:pt x="1714452" y="2540060"/>
                </a:cubicBezTo>
                <a:cubicBezTo>
                  <a:pt x="1714452" y="2544185"/>
                  <a:pt x="1703032" y="2545385"/>
                  <a:pt x="1689078" y="2542708"/>
                </a:cubicBezTo>
                <a:lnTo>
                  <a:pt x="1663713" y="2537860"/>
                </a:lnTo>
                <a:lnTo>
                  <a:pt x="1670028" y="2554338"/>
                </a:lnTo>
                <a:cubicBezTo>
                  <a:pt x="1673504" y="2563397"/>
                  <a:pt x="1676352" y="2576894"/>
                  <a:pt x="1676352" y="2584323"/>
                </a:cubicBezTo>
                <a:cubicBezTo>
                  <a:pt x="1676352" y="2591753"/>
                  <a:pt x="1681105" y="2597830"/>
                  <a:pt x="1686906" y="2597830"/>
                </a:cubicBezTo>
                <a:cubicBezTo>
                  <a:pt x="1693393" y="2597830"/>
                  <a:pt x="1695374" y="2587714"/>
                  <a:pt x="1692050" y="2571636"/>
                </a:cubicBezTo>
                <a:cubicBezTo>
                  <a:pt x="1689068" y="2557234"/>
                  <a:pt x="1688964" y="2550805"/>
                  <a:pt x="1691811" y="2557348"/>
                </a:cubicBezTo>
                <a:cubicBezTo>
                  <a:pt x="1699574" y="2575198"/>
                  <a:pt x="1723863" y="2571684"/>
                  <a:pt x="1724730" y="2552586"/>
                </a:cubicBezTo>
                <a:cubicBezTo>
                  <a:pt x="1725178" y="2542632"/>
                  <a:pt x="1727416" y="2540708"/>
                  <a:pt x="1730283" y="2547823"/>
                </a:cubicBezTo>
                <a:cubicBezTo>
                  <a:pt x="1737998" y="2566940"/>
                  <a:pt x="1762077" y="2561520"/>
                  <a:pt x="1762077" y="2540680"/>
                </a:cubicBezTo>
                <a:cubicBezTo>
                  <a:pt x="1762077" y="2521268"/>
                  <a:pt x="1760334" y="2520563"/>
                  <a:pt x="1731121" y="2528192"/>
                </a:cubicBezTo>
                <a:close/>
                <a:moveTo>
                  <a:pt x="2035131" y="2527983"/>
                </a:moveTo>
                <a:cubicBezTo>
                  <a:pt x="2026320" y="2536784"/>
                  <a:pt x="2027149" y="2559730"/>
                  <a:pt x="2036274" y="2559730"/>
                </a:cubicBezTo>
                <a:cubicBezTo>
                  <a:pt x="2040398" y="2559730"/>
                  <a:pt x="2044417" y="2551157"/>
                  <a:pt x="2045208" y="2540680"/>
                </a:cubicBezTo>
                <a:cubicBezTo>
                  <a:pt x="2046751" y="2520210"/>
                  <a:pt x="2045046" y="2518058"/>
                  <a:pt x="2035131" y="2527983"/>
                </a:cubicBezTo>
                <a:close/>
                <a:moveTo>
                  <a:pt x="2714577" y="2531155"/>
                </a:moveTo>
                <a:cubicBezTo>
                  <a:pt x="2714577" y="2536393"/>
                  <a:pt x="2708148" y="2540680"/>
                  <a:pt x="2700290" y="2540680"/>
                </a:cubicBezTo>
                <a:cubicBezTo>
                  <a:pt x="2687403" y="2540680"/>
                  <a:pt x="2681773" y="2551986"/>
                  <a:pt x="2684879" y="2571636"/>
                </a:cubicBezTo>
                <a:cubicBezTo>
                  <a:pt x="2685498" y="2575570"/>
                  <a:pt x="2681259" y="2578780"/>
                  <a:pt x="2675458" y="2578780"/>
                </a:cubicBezTo>
                <a:cubicBezTo>
                  <a:pt x="2669658" y="2578780"/>
                  <a:pt x="2667381" y="2572350"/>
                  <a:pt x="2670400" y="2564492"/>
                </a:cubicBezTo>
                <a:cubicBezTo>
                  <a:pt x="2673410" y="2556634"/>
                  <a:pt x="2672182" y="2550205"/>
                  <a:pt x="2667677" y="2550205"/>
                </a:cubicBezTo>
                <a:cubicBezTo>
                  <a:pt x="2655275" y="2550205"/>
                  <a:pt x="2647417" y="2577351"/>
                  <a:pt x="2657932" y="2583856"/>
                </a:cubicBezTo>
                <a:cubicBezTo>
                  <a:pt x="2673687" y="2593591"/>
                  <a:pt x="2706843" y="2578132"/>
                  <a:pt x="2701281" y="2563635"/>
                </a:cubicBezTo>
                <a:cubicBezTo>
                  <a:pt x="2696013" y="2549909"/>
                  <a:pt x="2709748" y="2544413"/>
                  <a:pt x="2716987" y="2557348"/>
                </a:cubicBezTo>
                <a:cubicBezTo>
                  <a:pt x="2719178" y="2561282"/>
                  <a:pt x="2719673" y="2559139"/>
                  <a:pt x="2718073" y="2552586"/>
                </a:cubicBezTo>
                <a:cubicBezTo>
                  <a:pt x="2716483" y="2546042"/>
                  <a:pt x="2719330" y="2540680"/>
                  <a:pt x="2724398" y="2540680"/>
                </a:cubicBezTo>
                <a:cubicBezTo>
                  <a:pt x="2729475" y="2540680"/>
                  <a:pt x="2733627" y="2545680"/>
                  <a:pt x="2733627" y="2551795"/>
                </a:cubicBezTo>
                <a:cubicBezTo>
                  <a:pt x="2733627" y="2557901"/>
                  <a:pt x="2735875" y="2560663"/>
                  <a:pt x="2738619" y="2557920"/>
                </a:cubicBezTo>
                <a:cubicBezTo>
                  <a:pt x="2745734" y="2550805"/>
                  <a:pt x="2733246" y="2521630"/>
                  <a:pt x="2723083" y="2521630"/>
                </a:cubicBezTo>
                <a:cubicBezTo>
                  <a:pt x="2718407" y="2521630"/>
                  <a:pt x="2714577" y="2525916"/>
                  <a:pt x="2714577" y="2531155"/>
                </a:cubicBezTo>
                <a:close/>
                <a:moveTo>
                  <a:pt x="1453191" y="2546118"/>
                </a:moveTo>
                <a:cubicBezTo>
                  <a:pt x="1436208" y="2563102"/>
                  <a:pt x="1433598" y="2578780"/>
                  <a:pt x="1447752" y="2578780"/>
                </a:cubicBezTo>
                <a:cubicBezTo>
                  <a:pt x="1452991" y="2578780"/>
                  <a:pt x="1457277" y="2572560"/>
                  <a:pt x="1457277" y="2564968"/>
                </a:cubicBezTo>
                <a:cubicBezTo>
                  <a:pt x="1457277" y="2557367"/>
                  <a:pt x="1464774" y="2546785"/>
                  <a:pt x="1473946" y="2541442"/>
                </a:cubicBezTo>
                <a:cubicBezTo>
                  <a:pt x="1483119" y="2536098"/>
                  <a:pt x="1485567" y="2531602"/>
                  <a:pt x="1479385" y="2531440"/>
                </a:cubicBezTo>
                <a:cubicBezTo>
                  <a:pt x="1473213" y="2531288"/>
                  <a:pt x="1461430" y="2537889"/>
                  <a:pt x="1453191" y="2546118"/>
                </a:cubicBezTo>
                <a:close/>
                <a:moveTo>
                  <a:pt x="1983534" y="2540975"/>
                </a:moveTo>
                <a:cubicBezTo>
                  <a:pt x="1971742" y="2545718"/>
                  <a:pt x="1962102" y="2556158"/>
                  <a:pt x="1962102" y="2564187"/>
                </a:cubicBezTo>
                <a:cubicBezTo>
                  <a:pt x="1962102" y="2584571"/>
                  <a:pt x="1990506" y="2582561"/>
                  <a:pt x="1991430" y="2562111"/>
                </a:cubicBezTo>
                <a:cubicBezTo>
                  <a:pt x="1991878" y="2552157"/>
                  <a:pt x="1994116" y="2550233"/>
                  <a:pt x="1996983" y="2557348"/>
                </a:cubicBezTo>
                <a:cubicBezTo>
                  <a:pt x="2004384" y="2575693"/>
                  <a:pt x="2015166" y="2571455"/>
                  <a:pt x="2015166" y="2550205"/>
                </a:cubicBezTo>
                <a:cubicBezTo>
                  <a:pt x="2015166" y="2529050"/>
                  <a:pt x="2014023" y="2528716"/>
                  <a:pt x="1983534" y="2540975"/>
                </a:cubicBezTo>
                <a:close/>
                <a:moveTo>
                  <a:pt x="2496665" y="2539765"/>
                </a:moveTo>
                <a:cubicBezTo>
                  <a:pt x="2481291" y="2549490"/>
                  <a:pt x="2490464" y="2569255"/>
                  <a:pt x="2510352" y="2569255"/>
                </a:cubicBezTo>
                <a:cubicBezTo>
                  <a:pt x="2517905" y="2569255"/>
                  <a:pt x="2524077" y="2560682"/>
                  <a:pt x="2524077" y="2550205"/>
                </a:cubicBezTo>
                <a:cubicBezTo>
                  <a:pt x="2524077" y="2529526"/>
                  <a:pt x="2517048" y="2526849"/>
                  <a:pt x="2496665" y="2539765"/>
                </a:cubicBezTo>
                <a:close/>
                <a:moveTo>
                  <a:pt x="1271540" y="2550205"/>
                </a:moveTo>
                <a:cubicBezTo>
                  <a:pt x="1274779" y="2555443"/>
                  <a:pt x="1279312" y="2559730"/>
                  <a:pt x="1281627" y="2559730"/>
                </a:cubicBezTo>
                <a:cubicBezTo>
                  <a:pt x="1283941" y="2559730"/>
                  <a:pt x="1285827" y="2555443"/>
                  <a:pt x="1285827" y="2550205"/>
                </a:cubicBezTo>
                <a:cubicBezTo>
                  <a:pt x="1285827" y="2544966"/>
                  <a:pt x="1281284" y="2540680"/>
                  <a:pt x="1275741" y="2540680"/>
                </a:cubicBezTo>
                <a:cubicBezTo>
                  <a:pt x="1270197" y="2540680"/>
                  <a:pt x="1268301" y="2544966"/>
                  <a:pt x="1271540" y="2550205"/>
                </a:cubicBezTo>
                <a:close/>
                <a:moveTo>
                  <a:pt x="1393193" y="2559291"/>
                </a:moveTo>
                <a:cubicBezTo>
                  <a:pt x="1365047" y="2572769"/>
                  <a:pt x="1349264" y="2607355"/>
                  <a:pt x="1371257" y="2607355"/>
                </a:cubicBezTo>
                <a:cubicBezTo>
                  <a:pt x="1376324" y="2607355"/>
                  <a:pt x="1377667" y="2599849"/>
                  <a:pt x="1374229" y="2590686"/>
                </a:cubicBezTo>
                <a:lnTo>
                  <a:pt x="1367990" y="2574017"/>
                </a:lnTo>
                <a:lnTo>
                  <a:pt x="1384059" y="2587085"/>
                </a:lnTo>
                <a:lnTo>
                  <a:pt x="1400127" y="2600163"/>
                </a:lnTo>
                <a:lnTo>
                  <a:pt x="1400127" y="2584399"/>
                </a:lnTo>
                <a:cubicBezTo>
                  <a:pt x="1400127" y="2575732"/>
                  <a:pt x="1409433" y="2565197"/>
                  <a:pt x="1420806" y="2560987"/>
                </a:cubicBezTo>
                <a:cubicBezTo>
                  <a:pt x="1432179" y="2556786"/>
                  <a:pt x="1437542" y="2551366"/>
                  <a:pt x="1432712" y="2548957"/>
                </a:cubicBezTo>
                <a:cubicBezTo>
                  <a:pt x="1427883" y="2546547"/>
                  <a:pt x="1410100" y="2551195"/>
                  <a:pt x="1393193" y="2559291"/>
                </a:cubicBezTo>
                <a:close/>
                <a:moveTo>
                  <a:pt x="1606953" y="2569407"/>
                </a:moveTo>
                <a:cubicBezTo>
                  <a:pt x="1609715" y="2579961"/>
                  <a:pt x="1616478" y="2591381"/>
                  <a:pt x="1621974" y="2594782"/>
                </a:cubicBezTo>
                <a:cubicBezTo>
                  <a:pt x="1628251" y="2598658"/>
                  <a:pt x="1629594" y="2594782"/>
                  <a:pt x="1625584" y="2584323"/>
                </a:cubicBezTo>
                <a:cubicBezTo>
                  <a:pt x="1622070" y="2575179"/>
                  <a:pt x="1619202" y="2563759"/>
                  <a:pt x="1619202" y="2558949"/>
                </a:cubicBezTo>
                <a:cubicBezTo>
                  <a:pt x="1619202" y="2554138"/>
                  <a:pt x="1615316" y="2550205"/>
                  <a:pt x="1610573" y="2550205"/>
                </a:cubicBezTo>
                <a:cubicBezTo>
                  <a:pt x="1605820" y="2550205"/>
                  <a:pt x="1604191" y="2558844"/>
                  <a:pt x="1606953" y="2569407"/>
                </a:cubicBezTo>
                <a:close/>
                <a:moveTo>
                  <a:pt x="1638252" y="2569255"/>
                </a:moveTo>
                <a:cubicBezTo>
                  <a:pt x="1638252" y="2581532"/>
                  <a:pt x="1643072" y="2588285"/>
                  <a:pt x="1650159" y="2585923"/>
                </a:cubicBezTo>
                <a:cubicBezTo>
                  <a:pt x="1656712" y="2583742"/>
                  <a:pt x="1662065" y="2576236"/>
                  <a:pt x="1662065" y="2569255"/>
                </a:cubicBezTo>
                <a:cubicBezTo>
                  <a:pt x="1662065" y="2562273"/>
                  <a:pt x="1656712" y="2554767"/>
                  <a:pt x="1650159" y="2552586"/>
                </a:cubicBezTo>
                <a:cubicBezTo>
                  <a:pt x="1643072" y="2550224"/>
                  <a:pt x="1638252" y="2556977"/>
                  <a:pt x="1638252" y="2569255"/>
                </a:cubicBezTo>
                <a:close/>
                <a:moveTo>
                  <a:pt x="1929679" y="2557225"/>
                </a:moveTo>
                <a:cubicBezTo>
                  <a:pt x="1925822" y="2561092"/>
                  <a:pt x="1915459" y="2564301"/>
                  <a:pt x="1906657" y="2564368"/>
                </a:cubicBezTo>
                <a:cubicBezTo>
                  <a:pt x="1888103" y="2564511"/>
                  <a:pt x="1884750" y="2590276"/>
                  <a:pt x="1902809" y="2593943"/>
                </a:cubicBezTo>
                <a:cubicBezTo>
                  <a:pt x="1909486" y="2595296"/>
                  <a:pt x="1910563" y="2594220"/>
                  <a:pt x="1905191" y="2591562"/>
                </a:cubicBezTo>
                <a:cubicBezTo>
                  <a:pt x="1899818" y="2588895"/>
                  <a:pt x="1895427" y="2582637"/>
                  <a:pt x="1895427" y="2577646"/>
                </a:cubicBezTo>
                <a:cubicBezTo>
                  <a:pt x="1895427" y="2572188"/>
                  <a:pt x="1902743" y="2572503"/>
                  <a:pt x="1913849" y="2578446"/>
                </a:cubicBezTo>
                <a:cubicBezTo>
                  <a:pt x="1941328" y="2593153"/>
                  <a:pt x="1952577" y="2590486"/>
                  <a:pt x="1952577" y="2569255"/>
                </a:cubicBezTo>
                <a:cubicBezTo>
                  <a:pt x="1952577" y="2549881"/>
                  <a:pt x="1942386" y="2544528"/>
                  <a:pt x="1929679" y="2557225"/>
                </a:cubicBezTo>
                <a:close/>
                <a:moveTo>
                  <a:pt x="2458155" y="2571636"/>
                </a:moveTo>
                <a:cubicBezTo>
                  <a:pt x="2458565" y="2583428"/>
                  <a:pt x="2461079" y="2587685"/>
                  <a:pt x="2463727" y="2581104"/>
                </a:cubicBezTo>
                <a:cubicBezTo>
                  <a:pt x="2466384" y="2574522"/>
                  <a:pt x="2472423" y="2571531"/>
                  <a:pt x="2477157" y="2574455"/>
                </a:cubicBezTo>
                <a:cubicBezTo>
                  <a:pt x="2481891" y="2577379"/>
                  <a:pt x="2483206" y="2573122"/>
                  <a:pt x="2480091" y="2564987"/>
                </a:cubicBezTo>
                <a:cubicBezTo>
                  <a:pt x="2471595" y="2542851"/>
                  <a:pt x="2457298" y="2547185"/>
                  <a:pt x="2458155" y="2571636"/>
                </a:cubicBezTo>
                <a:close/>
                <a:moveTo>
                  <a:pt x="3296393" y="2553624"/>
                </a:moveTo>
                <a:cubicBezTo>
                  <a:pt x="3307614" y="2563302"/>
                  <a:pt x="3353772" y="2569074"/>
                  <a:pt x="3348228" y="2560111"/>
                </a:cubicBezTo>
                <a:cubicBezTo>
                  <a:pt x="3344856" y="2554662"/>
                  <a:pt x="3330931" y="2550205"/>
                  <a:pt x="3317262" y="2550205"/>
                </a:cubicBezTo>
                <a:cubicBezTo>
                  <a:pt x="3303603" y="2550205"/>
                  <a:pt x="3294212" y="2551748"/>
                  <a:pt x="3296393" y="2553624"/>
                </a:cubicBezTo>
                <a:close/>
                <a:moveTo>
                  <a:pt x="2196989" y="2573465"/>
                </a:moveTo>
                <a:cubicBezTo>
                  <a:pt x="2190379" y="2590695"/>
                  <a:pt x="2207800" y="2603592"/>
                  <a:pt x="2220516" y="2590876"/>
                </a:cubicBezTo>
                <a:cubicBezTo>
                  <a:pt x="2226297" y="2585095"/>
                  <a:pt x="2224659" y="2577675"/>
                  <a:pt x="2216030" y="2570512"/>
                </a:cubicBezTo>
                <a:lnTo>
                  <a:pt x="2202456" y="2559244"/>
                </a:lnTo>
                <a:lnTo>
                  <a:pt x="2196989" y="2573465"/>
                </a:lnTo>
                <a:close/>
                <a:moveTo>
                  <a:pt x="2414540" y="2569255"/>
                </a:moveTo>
                <a:cubicBezTo>
                  <a:pt x="2411301" y="2574493"/>
                  <a:pt x="2400986" y="2578780"/>
                  <a:pt x="2391623" y="2578780"/>
                </a:cubicBezTo>
                <a:cubicBezTo>
                  <a:pt x="2382250" y="2578780"/>
                  <a:pt x="2369515" y="2588419"/>
                  <a:pt x="2363315" y="2600211"/>
                </a:cubicBezTo>
                <a:cubicBezTo>
                  <a:pt x="2357114" y="2612003"/>
                  <a:pt x="2354180" y="2614136"/>
                  <a:pt x="2356799" y="2604973"/>
                </a:cubicBezTo>
                <a:cubicBezTo>
                  <a:pt x="2359409" y="2595810"/>
                  <a:pt x="2357400" y="2588305"/>
                  <a:pt x="2352332" y="2588305"/>
                </a:cubicBezTo>
                <a:cubicBezTo>
                  <a:pt x="2340569" y="2588305"/>
                  <a:pt x="2340245" y="2613993"/>
                  <a:pt x="2351913" y="2621204"/>
                </a:cubicBezTo>
                <a:cubicBezTo>
                  <a:pt x="2356761" y="2624195"/>
                  <a:pt x="2381403" y="2618251"/>
                  <a:pt x="2406682" y="2607993"/>
                </a:cubicBezTo>
                <a:cubicBezTo>
                  <a:pt x="2431961" y="2597734"/>
                  <a:pt x="2447287" y="2589114"/>
                  <a:pt x="2440734" y="2588828"/>
                </a:cubicBezTo>
                <a:cubicBezTo>
                  <a:pt x="2434190" y="2588543"/>
                  <a:pt x="2428827" y="2583761"/>
                  <a:pt x="2428827" y="2578217"/>
                </a:cubicBezTo>
                <a:cubicBezTo>
                  <a:pt x="2428827" y="2572674"/>
                  <a:pt x="2433114" y="2570779"/>
                  <a:pt x="2438352" y="2574017"/>
                </a:cubicBezTo>
                <a:cubicBezTo>
                  <a:pt x="2443591" y="2577256"/>
                  <a:pt x="2447877" y="2575360"/>
                  <a:pt x="2447877" y="2569817"/>
                </a:cubicBezTo>
                <a:cubicBezTo>
                  <a:pt x="2447877" y="2557025"/>
                  <a:pt x="2422370" y="2556596"/>
                  <a:pt x="2414540" y="2569255"/>
                </a:cubicBezTo>
                <a:close/>
                <a:moveTo>
                  <a:pt x="2628852" y="2568502"/>
                </a:moveTo>
                <a:cubicBezTo>
                  <a:pt x="2628852" y="2573322"/>
                  <a:pt x="2615994" y="2580094"/>
                  <a:pt x="2600277" y="2583542"/>
                </a:cubicBezTo>
                <a:cubicBezTo>
                  <a:pt x="2571369" y="2589895"/>
                  <a:pt x="2562406" y="2610002"/>
                  <a:pt x="2582847" y="2622642"/>
                </a:cubicBezTo>
                <a:cubicBezTo>
                  <a:pt x="2590343" y="2627271"/>
                  <a:pt x="2592000" y="2624338"/>
                  <a:pt x="2587905" y="2613679"/>
                </a:cubicBezTo>
                <a:cubicBezTo>
                  <a:pt x="2584561" y="2604964"/>
                  <a:pt x="2585980" y="2597830"/>
                  <a:pt x="2591048" y="2597830"/>
                </a:cubicBezTo>
                <a:cubicBezTo>
                  <a:pt x="2596125" y="2597830"/>
                  <a:pt x="2600277" y="2602116"/>
                  <a:pt x="2600277" y="2607355"/>
                </a:cubicBezTo>
                <a:cubicBezTo>
                  <a:pt x="2600277" y="2612593"/>
                  <a:pt x="2604430" y="2616880"/>
                  <a:pt x="2609507" y="2616880"/>
                </a:cubicBezTo>
                <a:cubicBezTo>
                  <a:pt x="2614575" y="2616880"/>
                  <a:pt x="2616260" y="2610450"/>
                  <a:pt x="2613250" y="2602592"/>
                </a:cubicBezTo>
                <a:cubicBezTo>
                  <a:pt x="2610231" y="2594734"/>
                  <a:pt x="2612508" y="2588305"/>
                  <a:pt x="2618308" y="2588305"/>
                </a:cubicBezTo>
                <a:cubicBezTo>
                  <a:pt x="2624109" y="2588305"/>
                  <a:pt x="2628852" y="2592591"/>
                  <a:pt x="2628852" y="2597830"/>
                </a:cubicBezTo>
                <a:cubicBezTo>
                  <a:pt x="2628852" y="2603068"/>
                  <a:pt x="2632062" y="2607355"/>
                  <a:pt x="2635996" y="2607355"/>
                </a:cubicBezTo>
                <a:cubicBezTo>
                  <a:pt x="2639930" y="2607355"/>
                  <a:pt x="2643140" y="2596639"/>
                  <a:pt x="2643140" y="2583542"/>
                </a:cubicBezTo>
                <a:cubicBezTo>
                  <a:pt x="2643140" y="2570445"/>
                  <a:pt x="2639930" y="2559730"/>
                  <a:pt x="2635996" y="2559730"/>
                </a:cubicBezTo>
                <a:cubicBezTo>
                  <a:pt x="2632062" y="2559730"/>
                  <a:pt x="2628852" y="2563673"/>
                  <a:pt x="2628852" y="2568502"/>
                </a:cubicBezTo>
                <a:close/>
                <a:moveTo>
                  <a:pt x="1004840" y="2635930"/>
                </a:moveTo>
                <a:cubicBezTo>
                  <a:pt x="1023309" y="2672601"/>
                  <a:pt x="1040559" y="2702605"/>
                  <a:pt x="1043178" y="2702605"/>
                </a:cubicBezTo>
                <a:cubicBezTo>
                  <a:pt x="1045797" y="2702605"/>
                  <a:pt x="1032834" y="2672601"/>
                  <a:pt x="1014365" y="2635930"/>
                </a:cubicBezTo>
                <a:cubicBezTo>
                  <a:pt x="995896" y="2599258"/>
                  <a:pt x="978646" y="2569255"/>
                  <a:pt x="976027" y="2569255"/>
                </a:cubicBezTo>
                <a:cubicBezTo>
                  <a:pt x="973407" y="2569255"/>
                  <a:pt x="986371" y="2599258"/>
                  <a:pt x="1004840" y="2635930"/>
                </a:cubicBezTo>
                <a:close/>
                <a:moveTo>
                  <a:pt x="1409652" y="2583542"/>
                </a:moveTo>
                <a:cubicBezTo>
                  <a:pt x="1409652" y="2591400"/>
                  <a:pt x="1413939" y="2597830"/>
                  <a:pt x="1419177" y="2597830"/>
                </a:cubicBezTo>
                <a:cubicBezTo>
                  <a:pt x="1424416" y="2597830"/>
                  <a:pt x="1428702" y="2591400"/>
                  <a:pt x="1428702" y="2583542"/>
                </a:cubicBezTo>
                <a:cubicBezTo>
                  <a:pt x="1428702" y="2575684"/>
                  <a:pt x="1424416" y="2569255"/>
                  <a:pt x="1419177" y="2569255"/>
                </a:cubicBezTo>
                <a:cubicBezTo>
                  <a:pt x="1413939" y="2569255"/>
                  <a:pt x="1409652" y="2575684"/>
                  <a:pt x="1409652" y="2583542"/>
                </a:cubicBezTo>
                <a:close/>
                <a:moveTo>
                  <a:pt x="2160270" y="2576675"/>
                </a:moveTo>
                <a:cubicBezTo>
                  <a:pt x="2150202" y="2578732"/>
                  <a:pt x="2146249" y="2585476"/>
                  <a:pt x="2149745" y="2594610"/>
                </a:cubicBezTo>
                <a:lnTo>
                  <a:pt x="2155365" y="2609241"/>
                </a:lnTo>
                <a:lnTo>
                  <a:pt x="2134638" y="2596391"/>
                </a:lnTo>
                <a:lnTo>
                  <a:pt x="2113922" y="2583542"/>
                </a:lnTo>
                <a:lnTo>
                  <a:pt x="2104835" y="2597830"/>
                </a:lnTo>
                <a:lnTo>
                  <a:pt x="2095748" y="2612117"/>
                </a:lnTo>
                <a:lnTo>
                  <a:pt x="2095595" y="2598620"/>
                </a:lnTo>
                <a:cubicBezTo>
                  <a:pt x="2095519" y="2591200"/>
                  <a:pt x="2093205" y="2587371"/>
                  <a:pt x="2090461" y="2590114"/>
                </a:cubicBezTo>
                <a:cubicBezTo>
                  <a:pt x="2081765" y="2598820"/>
                  <a:pt x="2096957" y="2626405"/>
                  <a:pt x="2110464" y="2626405"/>
                </a:cubicBezTo>
                <a:cubicBezTo>
                  <a:pt x="2118846" y="2626405"/>
                  <a:pt x="2121218" y="2620508"/>
                  <a:pt x="2117179" y="2609736"/>
                </a:cubicBezTo>
                <a:lnTo>
                  <a:pt x="2110940" y="2593067"/>
                </a:lnTo>
                <a:lnTo>
                  <a:pt x="2128038" y="2606993"/>
                </a:lnTo>
                <a:lnTo>
                  <a:pt x="2145135" y="2620928"/>
                </a:lnTo>
                <a:lnTo>
                  <a:pt x="2157432" y="2604107"/>
                </a:lnTo>
                <a:lnTo>
                  <a:pt x="2169728" y="2587295"/>
                </a:lnTo>
                <a:lnTo>
                  <a:pt x="2174148" y="2599706"/>
                </a:lnTo>
                <a:cubicBezTo>
                  <a:pt x="2176577" y="2606536"/>
                  <a:pt x="2180758" y="2609974"/>
                  <a:pt x="2183444" y="2607355"/>
                </a:cubicBezTo>
                <a:cubicBezTo>
                  <a:pt x="2193665" y="2597363"/>
                  <a:pt x="2175672" y="2573522"/>
                  <a:pt x="2160270" y="2576675"/>
                </a:cubicBezTo>
                <a:close/>
                <a:moveTo>
                  <a:pt x="1544193" y="2591638"/>
                </a:moveTo>
                <a:lnTo>
                  <a:pt x="1532992" y="2605126"/>
                </a:lnTo>
                <a:lnTo>
                  <a:pt x="1548013" y="2610898"/>
                </a:lnTo>
                <a:cubicBezTo>
                  <a:pt x="1556680" y="2614222"/>
                  <a:pt x="1560576" y="2612679"/>
                  <a:pt x="1557223" y="2607250"/>
                </a:cubicBezTo>
                <a:cubicBezTo>
                  <a:pt x="1554023" y="2602068"/>
                  <a:pt x="1555585" y="2597830"/>
                  <a:pt x="1560700" y="2597830"/>
                </a:cubicBezTo>
                <a:cubicBezTo>
                  <a:pt x="1565805" y="2597830"/>
                  <a:pt x="1572416" y="2603192"/>
                  <a:pt x="1575378" y="2609736"/>
                </a:cubicBezTo>
                <a:cubicBezTo>
                  <a:pt x="1578340" y="2616289"/>
                  <a:pt x="1579769" y="2613422"/>
                  <a:pt x="1578550" y="2603383"/>
                </a:cubicBezTo>
                <a:cubicBezTo>
                  <a:pt x="1575730" y="2580075"/>
                  <a:pt x="1558633" y="2574236"/>
                  <a:pt x="1544193" y="2591638"/>
                </a:cubicBezTo>
                <a:close/>
                <a:moveTo>
                  <a:pt x="1822133" y="2585428"/>
                </a:moveTo>
                <a:cubicBezTo>
                  <a:pt x="1794939" y="2590714"/>
                  <a:pt x="1803940" y="2616880"/>
                  <a:pt x="1832943" y="2616880"/>
                </a:cubicBezTo>
                <a:cubicBezTo>
                  <a:pt x="1844612" y="2616880"/>
                  <a:pt x="1856718" y="2614317"/>
                  <a:pt x="1859842" y="2611184"/>
                </a:cubicBezTo>
                <a:cubicBezTo>
                  <a:pt x="1866738" y="2604297"/>
                  <a:pt x="1857794" y="2578246"/>
                  <a:pt x="1849165" y="2580075"/>
                </a:cubicBezTo>
                <a:cubicBezTo>
                  <a:pt x="1845793" y="2580789"/>
                  <a:pt x="1833629" y="2583199"/>
                  <a:pt x="1822133" y="2585428"/>
                </a:cubicBezTo>
                <a:close/>
                <a:moveTo>
                  <a:pt x="2038445" y="2599516"/>
                </a:moveTo>
                <a:cubicBezTo>
                  <a:pt x="2038531" y="2606450"/>
                  <a:pt x="2043094" y="2618546"/>
                  <a:pt x="2048599" y="2626405"/>
                </a:cubicBezTo>
                <a:lnTo>
                  <a:pt x="2058600" y="2640692"/>
                </a:lnTo>
                <a:lnTo>
                  <a:pt x="2052571" y="2619261"/>
                </a:lnTo>
                <a:cubicBezTo>
                  <a:pt x="2049028" y="2606659"/>
                  <a:pt x="2050733" y="2597830"/>
                  <a:pt x="2056714" y="2597830"/>
                </a:cubicBezTo>
                <a:cubicBezTo>
                  <a:pt x="2062305" y="2597830"/>
                  <a:pt x="2066877" y="2604002"/>
                  <a:pt x="2066877" y="2611555"/>
                </a:cubicBezTo>
                <a:cubicBezTo>
                  <a:pt x="2066877" y="2619108"/>
                  <a:pt x="2071106" y="2627891"/>
                  <a:pt x="2076279" y="2631091"/>
                </a:cubicBezTo>
                <a:cubicBezTo>
                  <a:pt x="2082270" y="2634787"/>
                  <a:pt x="2082737" y="2628957"/>
                  <a:pt x="2077584" y="2614984"/>
                </a:cubicBezTo>
                <a:cubicBezTo>
                  <a:pt x="2068783" y="2591143"/>
                  <a:pt x="2038207" y="2579065"/>
                  <a:pt x="2038445" y="2599516"/>
                </a:cubicBezTo>
                <a:close/>
                <a:moveTo>
                  <a:pt x="1300058" y="2607440"/>
                </a:moveTo>
                <a:cubicBezTo>
                  <a:pt x="1296800" y="2612727"/>
                  <a:pt x="1297229" y="2626652"/>
                  <a:pt x="1301029" y="2638397"/>
                </a:cubicBezTo>
                <a:lnTo>
                  <a:pt x="1307945" y="2659742"/>
                </a:lnTo>
                <a:lnTo>
                  <a:pt x="1320270" y="2631167"/>
                </a:lnTo>
                <a:cubicBezTo>
                  <a:pt x="1327052" y="2615451"/>
                  <a:pt x="1332786" y="2608202"/>
                  <a:pt x="1333024" y="2615060"/>
                </a:cubicBezTo>
                <a:cubicBezTo>
                  <a:pt x="1333262" y="2621918"/>
                  <a:pt x="1338196" y="2624595"/>
                  <a:pt x="1343997" y="2621013"/>
                </a:cubicBezTo>
                <a:cubicBezTo>
                  <a:pt x="1351340" y="2616470"/>
                  <a:pt x="1350626" y="2612022"/>
                  <a:pt x="1341615" y="2606307"/>
                </a:cubicBezTo>
                <a:cubicBezTo>
                  <a:pt x="1324223" y="2595296"/>
                  <a:pt x="1307287" y="2595753"/>
                  <a:pt x="1300058" y="2607440"/>
                </a:cubicBezTo>
                <a:close/>
                <a:moveTo>
                  <a:pt x="1497921" y="2607593"/>
                </a:moveTo>
                <a:cubicBezTo>
                  <a:pt x="1483271" y="2613479"/>
                  <a:pt x="1478318" y="2621461"/>
                  <a:pt x="1482023" y="2633186"/>
                </a:cubicBezTo>
                <a:lnTo>
                  <a:pt x="1487405" y="2650217"/>
                </a:lnTo>
                <a:lnTo>
                  <a:pt x="1472346" y="2631729"/>
                </a:lnTo>
                <a:cubicBezTo>
                  <a:pt x="1456049" y="2611736"/>
                  <a:pt x="1451782" y="2622090"/>
                  <a:pt x="1466679" y="2645455"/>
                </a:cubicBezTo>
                <a:lnTo>
                  <a:pt x="1475785" y="2659742"/>
                </a:lnTo>
                <a:lnTo>
                  <a:pt x="1491806" y="2649760"/>
                </a:lnTo>
                <a:cubicBezTo>
                  <a:pt x="1504169" y="2642054"/>
                  <a:pt x="1530801" y="2595658"/>
                  <a:pt x="1521266" y="2598430"/>
                </a:cubicBezTo>
                <a:cubicBezTo>
                  <a:pt x="1520123" y="2598763"/>
                  <a:pt x="1509617" y="2602887"/>
                  <a:pt x="1497921" y="2607593"/>
                </a:cubicBezTo>
                <a:close/>
                <a:moveTo>
                  <a:pt x="1754877" y="2604154"/>
                </a:moveTo>
                <a:cubicBezTo>
                  <a:pt x="1748295" y="2606812"/>
                  <a:pt x="1745628" y="2613384"/>
                  <a:pt x="1748952" y="2618756"/>
                </a:cubicBezTo>
                <a:cubicBezTo>
                  <a:pt x="1752276" y="2624138"/>
                  <a:pt x="1749085" y="2632748"/>
                  <a:pt x="1741865" y="2637892"/>
                </a:cubicBezTo>
                <a:lnTo>
                  <a:pt x="1728740" y="2647255"/>
                </a:lnTo>
                <a:lnTo>
                  <a:pt x="1746190" y="2641587"/>
                </a:lnTo>
                <a:cubicBezTo>
                  <a:pt x="1755781" y="2638473"/>
                  <a:pt x="1767573" y="2635930"/>
                  <a:pt x="1772383" y="2635930"/>
                </a:cubicBezTo>
                <a:cubicBezTo>
                  <a:pt x="1777194" y="2635930"/>
                  <a:pt x="1781127" y="2627357"/>
                  <a:pt x="1781127" y="2616880"/>
                </a:cubicBezTo>
                <a:cubicBezTo>
                  <a:pt x="1781127" y="2597620"/>
                  <a:pt x="1776574" y="2595410"/>
                  <a:pt x="1754877" y="2604154"/>
                </a:cubicBezTo>
                <a:close/>
                <a:moveTo>
                  <a:pt x="3303346" y="2604335"/>
                </a:moveTo>
                <a:cubicBezTo>
                  <a:pt x="3310214" y="2607088"/>
                  <a:pt x="3318434" y="2606745"/>
                  <a:pt x="3321596" y="2603583"/>
                </a:cubicBezTo>
                <a:cubicBezTo>
                  <a:pt x="3324759" y="2600420"/>
                  <a:pt x="3319139" y="2598172"/>
                  <a:pt x="3309099" y="2598582"/>
                </a:cubicBezTo>
                <a:cubicBezTo>
                  <a:pt x="3298003" y="2599039"/>
                  <a:pt x="3295745" y="2601297"/>
                  <a:pt x="3303346" y="2604335"/>
                </a:cubicBezTo>
                <a:close/>
                <a:moveTo>
                  <a:pt x="2512171" y="2619070"/>
                </a:moveTo>
                <a:cubicBezTo>
                  <a:pt x="2497769" y="2623976"/>
                  <a:pt x="2485977" y="2634320"/>
                  <a:pt x="2485977" y="2642045"/>
                </a:cubicBezTo>
                <a:cubicBezTo>
                  <a:pt x="2485977" y="2649779"/>
                  <a:pt x="2482053" y="2653684"/>
                  <a:pt x="2477262" y="2650722"/>
                </a:cubicBezTo>
                <a:cubicBezTo>
                  <a:pt x="2472471" y="2647760"/>
                  <a:pt x="2466384" y="2650722"/>
                  <a:pt x="2463727" y="2657304"/>
                </a:cubicBezTo>
                <a:cubicBezTo>
                  <a:pt x="2461079" y="2663885"/>
                  <a:pt x="2458565" y="2659628"/>
                  <a:pt x="2458155" y="2647836"/>
                </a:cubicBezTo>
                <a:cubicBezTo>
                  <a:pt x="2457745" y="2636044"/>
                  <a:pt x="2453707" y="2626405"/>
                  <a:pt x="2449202" y="2626405"/>
                </a:cubicBezTo>
                <a:cubicBezTo>
                  <a:pt x="2444687" y="2626405"/>
                  <a:pt x="2442601" y="2638197"/>
                  <a:pt x="2444572" y="2652598"/>
                </a:cubicBezTo>
                <a:lnTo>
                  <a:pt x="2448144" y="2678792"/>
                </a:lnTo>
                <a:lnTo>
                  <a:pt x="2439505" y="2659742"/>
                </a:lnTo>
                <a:lnTo>
                  <a:pt x="2430875" y="2640692"/>
                </a:lnTo>
                <a:lnTo>
                  <a:pt x="2423913" y="2657770"/>
                </a:lnTo>
                <a:cubicBezTo>
                  <a:pt x="2413645" y="2682945"/>
                  <a:pt x="2422541" y="2686202"/>
                  <a:pt x="2466004" y="2673182"/>
                </a:cubicBezTo>
                <a:lnTo>
                  <a:pt x="2505027" y="2661485"/>
                </a:lnTo>
                <a:lnTo>
                  <a:pt x="2505027" y="2643388"/>
                </a:lnTo>
                <a:cubicBezTo>
                  <a:pt x="2505027" y="2633425"/>
                  <a:pt x="2509380" y="2627976"/>
                  <a:pt x="2514705" y="2631262"/>
                </a:cubicBezTo>
                <a:cubicBezTo>
                  <a:pt x="2520029" y="2634558"/>
                  <a:pt x="2521515" y="2641902"/>
                  <a:pt x="2518000" y="2647588"/>
                </a:cubicBezTo>
                <a:cubicBezTo>
                  <a:pt x="2514152" y="2653808"/>
                  <a:pt x="2516048" y="2655180"/>
                  <a:pt x="2522763" y="2651027"/>
                </a:cubicBezTo>
                <a:cubicBezTo>
                  <a:pt x="2528897" y="2647236"/>
                  <a:pt x="2531450" y="2640149"/>
                  <a:pt x="2528430" y="2635272"/>
                </a:cubicBezTo>
                <a:cubicBezTo>
                  <a:pt x="2525420" y="2630396"/>
                  <a:pt x="2527497" y="2626405"/>
                  <a:pt x="2533041" y="2626405"/>
                </a:cubicBezTo>
                <a:cubicBezTo>
                  <a:pt x="2538584" y="2626405"/>
                  <a:pt x="2543127" y="2631405"/>
                  <a:pt x="2543127" y="2637520"/>
                </a:cubicBezTo>
                <a:cubicBezTo>
                  <a:pt x="2543127" y="2643626"/>
                  <a:pt x="2545661" y="2646093"/>
                  <a:pt x="2548766" y="2642997"/>
                </a:cubicBezTo>
                <a:cubicBezTo>
                  <a:pt x="2551862" y="2639892"/>
                  <a:pt x="2550795" y="2631234"/>
                  <a:pt x="2546385" y="2623757"/>
                </a:cubicBezTo>
                <a:lnTo>
                  <a:pt x="2538365" y="2610145"/>
                </a:lnTo>
                <a:lnTo>
                  <a:pt x="2512171" y="2619070"/>
                </a:lnTo>
                <a:close/>
                <a:moveTo>
                  <a:pt x="1523952" y="2626967"/>
                </a:moveTo>
                <a:cubicBezTo>
                  <a:pt x="1523952" y="2632510"/>
                  <a:pt x="1528239" y="2634406"/>
                  <a:pt x="1533477" y="2631167"/>
                </a:cubicBezTo>
                <a:cubicBezTo>
                  <a:pt x="1538716" y="2627929"/>
                  <a:pt x="1543002" y="2623395"/>
                  <a:pt x="1543002" y="2621080"/>
                </a:cubicBezTo>
                <a:cubicBezTo>
                  <a:pt x="1543002" y="2618766"/>
                  <a:pt x="1538716" y="2616880"/>
                  <a:pt x="1533477" y="2616880"/>
                </a:cubicBezTo>
                <a:cubicBezTo>
                  <a:pt x="1528239" y="2616880"/>
                  <a:pt x="1523952" y="2621423"/>
                  <a:pt x="1523952" y="2626967"/>
                </a:cubicBezTo>
                <a:close/>
                <a:moveTo>
                  <a:pt x="1708375" y="2631167"/>
                </a:moveTo>
                <a:cubicBezTo>
                  <a:pt x="1711385" y="2639025"/>
                  <a:pt x="1709699" y="2645455"/>
                  <a:pt x="1704632" y="2645455"/>
                </a:cubicBezTo>
                <a:cubicBezTo>
                  <a:pt x="1699555" y="2645455"/>
                  <a:pt x="1695336" y="2640101"/>
                  <a:pt x="1695260" y="2633548"/>
                </a:cubicBezTo>
                <a:lnTo>
                  <a:pt x="1695107" y="2621642"/>
                </a:lnTo>
                <a:lnTo>
                  <a:pt x="1687049" y="2634358"/>
                </a:lnTo>
                <a:cubicBezTo>
                  <a:pt x="1682610" y="2641359"/>
                  <a:pt x="1675657" y="2647083"/>
                  <a:pt x="1671590" y="2647083"/>
                </a:cubicBezTo>
                <a:cubicBezTo>
                  <a:pt x="1667523" y="2647083"/>
                  <a:pt x="1660217" y="2641359"/>
                  <a:pt x="1655359" y="2634358"/>
                </a:cubicBezTo>
                <a:cubicBezTo>
                  <a:pt x="1649425" y="2625814"/>
                  <a:pt x="1648635" y="2629072"/>
                  <a:pt x="1652940" y="2644264"/>
                </a:cubicBezTo>
                <a:cubicBezTo>
                  <a:pt x="1657293" y="2659656"/>
                  <a:pt x="1655969" y="2664809"/>
                  <a:pt x="1648797" y="2660371"/>
                </a:cubicBezTo>
                <a:cubicBezTo>
                  <a:pt x="1642996" y="2656789"/>
                  <a:pt x="1638252" y="2658399"/>
                  <a:pt x="1638252" y="2663942"/>
                </a:cubicBezTo>
                <a:cubicBezTo>
                  <a:pt x="1638252" y="2679564"/>
                  <a:pt x="1657207" y="2675839"/>
                  <a:pt x="1663694" y="2658942"/>
                </a:cubicBezTo>
                <a:lnTo>
                  <a:pt x="1669475" y="2643854"/>
                </a:lnTo>
                <a:lnTo>
                  <a:pt x="1677534" y="2656561"/>
                </a:lnTo>
                <a:cubicBezTo>
                  <a:pt x="1682687" y="2664695"/>
                  <a:pt x="1685639" y="2665305"/>
                  <a:pt x="1685735" y="2658256"/>
                </a:cubicBezTo>
                <a:cubicBezTo>
                  <a:pt x="1685820" y="2651655"/>
                  <a:pt x="1694164" y="2649408"/>
                  <a:pt x="1706537" y="2652636"/>
                </a:cubicBezTo>
                <a:lnTo>
                  <a:pt x="1727187" y="2658037"/>
                </a:lnTo>
                <a:lnTo>
                  <a:pt x="1721358" y="2642835"/>
                </a:lnTo>
                <a:cubicBezTo>
                  <a:pt x="1718148" y="2634472"/>
                  <a:pt x="1720644" y="2625557"/>
                  <a:pt x="1726892" y="2623014"/>
                </a:cubicBezTo>
                <a:cubicBezTo>
                  <a:pt x="1733150" y="2620461"/>
                  <a:pt x="1730302" y="2618041"/>
                  <a:pt x="1720577" y="2617632"/>
                </a:cubicBezTo>
                <a:cubicBezTo>
                  <a:pt x="1708623" y="2617127"/>
                  <a:pt x="1704670" y="2621509"/>
                  <a:pt x="1708375" y="2631167"/>
                </a:cubicBezTo>
                <a:close/>
                <a:moveTo>
                  <a:pt x="1971627" y="2635367"/>
                </a:moveTo>
                <a:cubicBezTo>
                  <a:pt x="1971627" y="2654056"/>
                  <a:pt x="1987734" y="2670629"/>
                  <a:pt x="1996945" y="2661409"/>
                </a:cubicBezTo>
                <a:cubicBezTo>
                  <a:pt x="2004422" y="2653932"/>
                  <a:pt x="1990754" y="2616880"/>
                  <a:pt x="1980514" y="2616880"/>
                </a:cubicBezTo>
                <a:cubicBezTo>
                  <a:pt x="1975628" y="2616880"/>
                  <a:pt x="1971627" y="2625195"/>
                  <a:pt x="1971627" y="2635367"/>
                </a:cubicBezTo>
                <a:close/>
                <a:moveTo>
                  <a:pt x="1421559" y="2638673"/>
                </a:moveTo>
                <a:cubicBezTo>
                  <a:pt x="1409767" y="2644007"/>
                  <a:pt x="1400061" y="2655208"/>
                  <a:pt x="1399985" y="2663581"/>
                </a:cubicBezTo>
                <a:lnTo>
                  <a:pt x="1399832" y="2678792"/>
                </a:lnTo>
                <a:lnTo>
                  <a:pt x="1390602" y="2664505"/>
                </a:lnTo>
                <a:lnTo>
                  <a:pt x="1381373" y="2650217"/>
                </a:lnTo>
                <a:lnTo>
                  <a:pt x="1381220" y="2666886"/>
                </a:lnTo>
                <a:cubicBezTo>
                  <a:pt x="1381135" y="2677535"/>
                  <a:pt x="1388326" y="2683555"/>
                  <a:pt x="1401147" y="2683555"/>
                </a:cubicBezTo>
                <a:cubicBezTo>
                  <a:pt x="1415072" y="2683555"/>
                  <a:pt x="1419539" y="2679183"/>
                  <a:pt x="1415729" y="2669267"/>
                </a:cubicBezTo>
                <a:cubicBezTo>
                  <a:pt x="1412720" y="2661409"/>
                  <a:pt x="1414043" y="2654980"/>
                  <a:pt x="1418682" y="2654980"/>
                </a:cubicBezTo>
                <a:cubicBezTo>
                  <a:pt x="1423321" y="2654980"/>
                  <a:pt x="1429274" y="2660342"/>
                  <a:pt x="1431922" y="2666886"/>
                </a:cubicBezTo>
                <a:cubicBezTo>
                  <a:pt x="1434560" y="2673439"/>
                  <a:pt x="1437132" y="2670220"/>
                  <a:pt x="1437618" y="2659742"/>
                </a:cubicBezTo>
                <a:lnTo>
                  <a:pt x="1438523" y="2640692"/>
                </a:lnTo>
                <a:lnTo>
                  <a:pt x="1447752" y="2654980"/>
                </a:lnTo>
                <a:cubicBezTo>
                  <a:pt x="1452829" y="2662838"/>
                  <a:pt x="1456982" y="2664981"/>
                  <a:pt x="1456982" y="2659742"/>
                </a:cubicBezTo>
                <a:cubicBezTo>
                  <a:pt x="1456982" y="2654503"/>
                  <a:pt x="1453839" y="2645445"/>
                  <a:pt x="1449991" y="2639606"/>
                </a:cubicBezTo>
                <a:lnTo>
                  <a:pt x="1442990" y="2628986"/>
                </a:lnTo>
                <a:lnTo>
                  <a:pt x="1421559" y="2638673"/>
                </a:lnTo>
                <a:close/>
                <a:moveTo>
                  <a:pt x="1949406" y="2632758"/>
                </a:moveTo>
                <a:cubicBezTo>
                  <a:pt x="1940605" y="2641559"/>
                  <a:pt x="1941424" y="2664505"/>
                  <a:pt x="1950539" y="2664505"/>
                </a:cubicBezTo>
                <a:cubicBezTo>
                  <a:pt x="1954654" y="2664505"/>
                  <a:pt x="1958016" y="2655932"/>
                  <a:pt x="1958016" y="2645455"/>
                </a:cubicBezTo>
                <a:cubicBezTo>
                  <a:pt x="1958016" y="2623976"/>
                  <a:pt x="1958083" y="2624071"/>
                  <a:pt x="1949406" y="2632758"/>
                </a:cubicBezTo>
                <a:close/>
                <a:moveTo>
                  <a:pt x="1610887" y="2648760"/>
                </a:moveTo>
                <a:cubicBezTo>
                  <a:pt x="1603505" y="2657656"/>
                  <a:pt x="1602743" y="2669543"/>
                  <a:pt x="1608573" y="2684707"/>
                </a:cubicBezTo>
                <a:lnTo>
                  <a:pt x="1617297" y="2707367"/>
                </a:lnTo>
                <a:lnTo>
                  <a:pt x="1624727" y="2688889"/>
                </a:lnTo>
                <a:cubicBezTo>
                  <a:pt x="1629613" y="2676735"/>
                  <a:pt x="1627937" y="2669000"/>
                  <a:pt x="1619841" y="2666305"/>
                </a:cubicBezTo>
                <a:lnTo>
                  <a:pt x="1607525" y="2662200"/>
                </a:lnTo>
                <a:lnTo>
                  <a:pt x="1620231" y="2654341"/>
                </a:lnTo>
                <a:cubicBezTo>
                  <a:pt x="1627223" y="2650026"/>
                  <a:pt x="1630461" y="2644007"/>
                  <a:pt x="1627432" y="2640978"/>
                </a:cubicBezTo>
                <a:cubicBezTo>
                  <a:pt x="1624393" y="2637949"/>
                  <a:pt x="1616955" y="2641454"/>
                  <a:pt x="1610887" y="2648760"/>
                </a:cubicBezTo>
                <a:close/>
                <a:moveTo>
                  <a:pt x="1907962" y="2651998"/>
                </a:moveTo>
                <a:cubicBezTo>
                  <a:pt x="1904448" y="2661495"/>
                  <a:pt x="1896980" y="2672887"/>
                  <a:pt x="1891360" y="2677306"/>
                </a:cubicBezTo>
                <a:cubicBezTo>
                  <a:pt x="1885293" y="2682078"/>
                  <a:pt x="1888236" y="2683050"/>
                  <a:pt x="1898590" y="2679687"/>
                </a:cubicBezTo>
                <a:cubicBezTo>
                  <a:pt x="1908181" y="2676573"/>
                  <a:pt x="1919973" y="2674030"/>
                  <a:pt x="1924783" y="2674030"/>
                </a:cubicBezTo>
                <a:cubicBezTo>
                  <a:pt x="1936595" y="2674030"/>
                  <a:pt x="1935937" y="2648064"/>
                  <a:pt x="1923936" y="2640654"/>
                </a:cubicBezTo>
                <a:cubicBezTo>
                  <a:pt x="1918659" y="2637387"/>
                  <a:pt x="1911468" y="2642492"/>
                  <a:pt x="1907962" y="2651998"/>
                </a:cubicBezTo>
                <a:close/>
                <a:moveTo>
                  <a:pt x="2190702" y="2648093"/>
                </a:moveTo>
                <a:cubicBezTo>
                  <a:pt x="2167128" y="2653522"/>
                  <a:pt x="2146668" y="2658818"/>
                  <a:pt x="2145230" y="2659866"/>
                </a:cubicBezTo>
                <a:cubicBezTo>
                  <a:pt x="2139658" y="2663952"/>
                  <a:pt x="2155098" y="2693080"/>
                  <a:pt x="2162851" y="2693080"/>
                </a:cubicBezTo>
                <a:cubicBezTo>
                  <a:pt x="2167357" y="2693080"/>
                  <a:pt x="2168242" y="2685574"/>
                  <a:pt x="2164804" y="2676411"/>
                </a:cubicBezTo>
                <a:lnTo>
                  <a:pt x="2158565" y="2659742"/>
                </a:lnTo>
                <a:lnTo>
                  <a:pt x="2173834" y="2672153"/>
                </a:lnTo>
                <a:lnTo>
                  <a:pt x="2189112" y="2684564"/>
                </a:lnTo>
                <a:lnTo>
                  <a:pt x="2193560" y="2667391"/>
                </a:lnTo>
                <a:lnTo>
                  <a:pt x="2198018" y="2650217"/>
                </a:lnTo>
                <a:lnTo>
                  <a:pt x="2199123" y="2666886"/>
                </a:lnTo>
                <a:cubicBezTo>
                  <a:pt x="2200342" y="2685326"/>
                  <a:pt x="2201799" y="2686012"/>
                  <a:pt x="2222659" y="2678001"/>
                </a:cubicBezTo>
                <a:cubicBezTo>
                  <a:pt x="2231469" y="2674620"/>
                  <a:pt x="2234803" y="2666248"/>
                  <a:pt x="2231184" y="2656570"/>
                </a:cubicBezTo>
                <a:lnTo>
                  <a:pt x="2225240" y="2640692"/>
                </a:lnTo>
                <a:lnTo>
                  <a:pt x="2241528" y="2653941"/>
                </a:lnTo>
                <a:lnTo>
                  <a:pt x="2257816" y="2667200"/>
                </a:lnTo>
                <a:lnTo>
                  <a:pt x="2251815" y="2651560"/>
                </a:lnTo>
                <a:cubicBezTo>
                  <a:pt x="2248510" y="2642968"/>
                  <a:pt x="2243061" y="2636444"/>
                  <a:pt x="2239690" y="2637073"/>
                </a:cubicBezTo>
                <a:cubicBezTo>
                  <a:pt x="2236318" y="2637701"/>
                  <a:pt x="2214277" y="2642664"/>
                  <a:pt x="2190702" y="2648093"/>
                </a:cubicBezTo>
                <a:close/>
                <a:moveTo>
                  <a:pt x="1869653" y="2664352"/>
                </a:moveTo>
                <a:lnTo>
                  <a:pt x="1864214" y="2685164"/>
                </a:lnTo>
                <a:lnTo>
                  <a:pt x="1856527" y="2672725"/>
                </a:lnTo>
                <a:cubicBezTo>
                  <a:pt x="1852298" y="2665886"/>
                  <a:pt x="1846698" y="2662438"/>
                  <a:pt x="1844078" y="2665057"/>
                </a:cubicBezTo>
                <a:cubicBezTo>
                  <a:pt x="1841459" y="2667677"/>
                  <a:pt x="1843173" y="2676068"/>
                  <a:pt x="1847898" y="2683707"/>
                </a:cubicBezTo>
                <a:lnTo>
                  <a:pt x="1856470" y="2697585"/>
                </a:lnTo>
                <a:lnTo>
                  <a:pt x="1875854" y="2676782"/>
                </a:lnTo>
                <a:cubicBezTo>
                  <a:pt x="1888150" y="2663590"/>
                  <a:pt x="1891551" y="2653713"/>
                  <a:pt x="1885169" y="2649760"/>
                </a:cubicBezTo>
                <a:cubicBezTo>
                  <a:pt x="1879625" y="2646340"/>
                  <a:pt x="1872644" y="2652903"/>
                  <a:pt x="1869653" y="2664352"/>
                </a:cubicBezTo>
                <a:close/>
                <a:moveTo>
                  <a:pt x="2371677" y="2654980"/>
                </a:moveTo>
                <a:lnTo>
                  <a:pt x="2357390" y="2664209"/>
                </a:lnTo>
                <a:lnTo>
                  <a:pt x="2374059" y="2664362"/>
                </a:lnTo>
                <a:cubicBezTo>
                  <a:pt x="2383222" y="2664438"/>
                  <a:pt x="2390727" y="2670934"/>
                  <a:pt x="2390727" y="2678792"/>
                </a:cubicBezTo>
                <a:cubicBezTo>
                  <a:pt x="2390727" y="2686650"/>
                  <a:pt x="2393937" y="2693080"/>
                  <a:pt x="2397871" y="2693080"/>
                </a:cubicBezTo>
                <a:cubicBezTo>
                  <a:pt x="2401805" y="2693080"/>
                  <a:pt x="2405015" y="2682364"/>
                  <a:pt x="2405015" y="2669267"/>
                </a:cubicBezTo>
                <a:cubicBezTo>
                  <a:pt x="2405015" y="2644064"/>
                  <a:pt x="2395128" y="2639825"/>
                  <a:pt x="2371677" y="2654980"/>
                </a:cubicBezTo>
                <a:close/>
                <a:moveTo>
                  <a:pt x="1577931" y="2661333"/>
                </a:moveTo>
                <a:cubicBezTo>
                  <a:pt x="1565519" y="2673734"/>
                  <a:pt x="1571835" y="2693080"/>
                  <a:pt x="1588246" y="2692937"/>
                </a:cubicBezTo>
                <a:lnTo>
                  <a:pt x="1604915" y="2692784"/>
                </a:lnTo>
                <a:lnTo>
                  <a:pt x="1591790" y="2684469"/>
                </a:lnTo>
                <a:cubicBezTo>
                  <a:pt x="1584569" y="2679897"/>
                  <a:pt x="1581607" y="2671391"/>
                  <a:pt x="1585208" y="2665571"/>
                </a:cubicBezTo>
                <a:cubicBezTo>
                  <a:pt x="1592409" y="2653922"/>
                  <a:pt x="1587941" y="2651322"/>
                  <a:pt x="1577931" y="2661333"/>
                </a:cubicBezTo>
                <a:close/>
                <a:moveTo>
                  <a:pt x="1547251" y="2674858"/>
                </a:moveTo>
                <a:cubicBezTo>
                  <a:pt x="1543736" y="2680554"/>
                  <a:pt x="1545403" y="2689765"/>
                  <a:pt x="1550965" y="2695327"/>
                </a:cubicBezTo>
                <a:lnTo>
                  <a:pt x="1561081" y="2705443"/>
                </a:lnTo>
                <a:lnTo>
                  <a:pt x="1559538" y="2684974"/>
                </a:lnTo>
                <a:cubicBezTo>
                  <a:pt x="1557785" y="2661676"/>
                  <a:pt x="1556204" y="2660371"/>
                  <a:pt x="1547251" y="2674858"/>
                </a:cubicBezTo>
                <a:close/>
                <a:moveTo>
                  <a:pt x="1800177" y="2682992"/>
                </a:moveTo>
                <a:cubicBezTo>
                  <a:pt x="1800177" y="2693165"/>
                  <a:pt x="1804921" y="2704414"/>
                  <a:pt x="1810722" y="2707996"/>
                </a:cubicBezTo>
                <a:cubicBezTo>
                  <a:pt x="1817884" y="2712425"/>
                  <a:pt x="1819256" y="2707253"/>
                  <a:pt x="1814989" y="2691889"/>
                </a:cubicBezTo>
                <a:lnTo>
                  <a:pt x="1808712" y="2669267"/>
                </a:lnTo>
                <a:lnTo>
                  <a:pt x="1823495" y="2687755"/>
                </a:lnTo>
                <a:cubicBezTo>
                  <a:pt x="1831629" y="2697928"/>
                  <a:pt x="1838277" y="2701995"/>
                  <a:pt x="1838277" y="2696804"/>
                </a:cubicBezTo>
                <a:cubicBezTo>
                  <a:pt x="1838277" y="2685479"/>
                  <a:pt x="1818485" y="2664505"/>
                  <a:pt x="1807797" y="2664505"/>
                </a:cubicBezTo>
                <a:cubicBezTo>
                  <a:pt x="1803606" y="2664505"/>
                  <a:pt x="1800177" y="2672820"/>
                  <a:pt x="1800177" y="2682992"/>
                </a:cubicBezTo>
                <a:close/>
                <a:moveTo>
                  <a:pt x="1335462" y="2697433"/>
                </a:moveTo>
                <a:cubicBezTo>
                  <a:pt x="1349407" y="2724322"/>
                  <a:pt x="1349435" y="2724331"/>
                  <a:pt x="1355979" y="2707281"/>
                </a:cubicBezTo>
                <a:cubicBezTo>
                  <a:pt x="1359360" y="2698480"/>
                  <a:pt x="1357846" y="2694537"/>
                  <a:pt x="1352398" y="2697909"/>
                </a:cubicBezTo>
                <a:cubicBezTo>
                  <a:pt x="1347216" y="2701109"/>
                  <a:pt x="1342977" y="2699547"/>
                  <a:pt x="1342977" y="2694432"/>
                </a:cubicBezTo>
                <a:cubicBezTo>
                  <a:pt x="1342977" y="2689327"/>
                  <a:pt x="1348340" y="2683078"/>
                  <a:pt x="1354884" y="2680554"/>
                </a:cubicBezTo>
                <a:cubicBezTo>
                  <a:pt x="1361437" y="2678030"/>
                  <a:pt x="1357474" y="2676420"/>
                  <a:pt x="1346083" y="2676973"/>
                </a:cubicBezTo>
                <a:lnTo>
                  <a:pt x="1325366" y="2677973"/>
                </a:lnTo>
                <a:lnTo>
                  <a:pt x="1335462" y="2697433"/>
                </a:lnTo>
                <a:close/>
                <a:moveTo>
                  <a:pt x="1520314" y="2681726"/>
                </a:moveTo>
                <a:cubicBezTo>
                  <a:pt x="1516513" y="2687888"/>
                  <a:pt x="1517323" y="2699947"/>
                  <a:pt x="1522114" y="2708510"/>
                </a:cubicBezTo>
                <a:cubicBezTo>
                  <a:pt x="1533354" y="2728589"/>
                  <a:pt x="1542698" y="2713101"/>
                  <a:pt x="1533925" y="2688946"/>
                </a:cubicBezTo>
                <a:cubicBezTo>
                  <a:pt x="1529382" y="2676430"/>
                  <a:pt x="1525019" y="2674115"/>
                  <a:pt x="1520314" y="2681726"/>
                </a:cubicBezTo>
                <a:close/>
                <a:moveTo>
                  <a:pt x="2071059" y="2686574"/>
                </a:moveTo>
                <a:cubicBezTo>
                  <a:pt x="2063029" y="2707281"/>
                  <a:pt x="2076564" y="2723807"/>
                  <a:pt x="2093147" y="2713549"/>
                </a:cubicBezTo>
                <a:lnTo>
                  <a:pt x="2104977" y="2706243"/>
                </a:lnTo>
                <a:lnTo>
                  <a:pt x="2091366" y="2687755"/>
                </a:lnTo>
                <a:lnTo>
                  <a:pt x="2077765" y="2669267"/>
                </a:lnTo>
                <a:lnTo>
                  <a:pt x="2071059" y="2686574"/>
                </a:lnTo>
                <a:close/>
                <a:moveTo>
                  <a:pt x="3309842" y="2690698"/>
                </a:moveTo>
                <a:cubicBezTo>
                  <a:pt x="3313557" y="2699861"/>
                  <a:pt x="3320977" y="2719483"/>
                  <a:pt x="3326340" y="2734285"/>
                </a:cubicBezTo>
                <a:cubicBezTo>
                  <a:pt x="3332331" y="2750858"/>
                  <a:pt x="3339465" y="2757802"/>
                  <a:pt x="3344923" y="2752344"/>
                </a:cubicBezTo>
                <a:cubicBezTo>
                  <a:pt x="3354924" y="2742343"/>
                  <a:pt x="3326092" y="2674030"/>
                  <a:pt x="3311871" y="2674030"/>
                </a:cubicBezTo>
                <a:cubicBezTo>
                  <a:pt x="3307042" y="2674030"/>
                  <a:pt x="3306128" y="2681535"/>
                  <a:pt x="3309842" y="2690698"/>
                </a:cubicBezTo>
                <a:close/>
                <a:moveTo>
                  <a:pt x="2038445" y="2690698"/>
                </a:moveTo>
                <a:cubicBezTo>
                  <a:pt x="2038531" y="2694632"/>
                  <a:pt x="2042751" y="2704271"/>
                  <a:pt x="2047827" y="2712130"/>
                </a:cubicBezTo>
                <a:lnTo>
                  <a:pt x="2057057" y="2726417"/>
                </a:lnTo>
                <a:lnTo>
                  <a:pt x="2057210" y="2704986"/>
                </a:lnTo>
                <a:cubicBezTo>
                  <a:pt x="2057286" y="2693194"/>
                  <a:pt x="2053066" y="2683555"/>
                  <a:pt x="2047827" y="2683555"/>
                </a:cubicBezTo>
                <a:cubicBezTo>
                  <a:pt x="2042589" y="2683555"/>
                  <a:pt x="2038369" y="2686765"/>
                  <a:pt x="2038445" y="2690698"/>
                </a:cubicBezTo>
                <a:close/>
                <a:moveTo>
                  <a:pt x="1743170" y="2700223"/>
                </a:moveTo>
                <a:cubicBezTo>
                  <a:pt x="1743256" y="2704157"/>
                  <a:pt x="1747476" y="2713796"/>
                  <a:pt x="1752552" y="2721655"/>
                </a:cubicBezTo>
                <a:lnTo>
                  <a:pt x="1761782" y="2735942"/>
                </a:lnTo>
                <a:lnTo>
                  <a:pt x="1761935" y="2714511"/>
                </a:lnTo>
                <a:cubicBezTo>
                  <a:pt x="1762011" y="2702719"/>
                  <a:pt x="1757791" y="2693080"/>
                  <a:pt x="1752552" y="2693080"/>
                </a:cubicBezTo>
                <a:cubicBezTo>
                  <a:pt x="1747314" y="2693080"/>
                  <a:pt x="1743094" y="2696290"/>
                  <a:pt x="1743170" y="2700223"/>
                </a:cubicBezTo>
                <a:close/>
                <a:moveTo>
                  <a:pt x="2263435" y="2707424"/>
                </a:moveTo>
                <a:cubicBezTo>
                  <a:pt x="2260435" y="2715254"/>
                  <a:pt x="2251415" y="2721655"/>
                  <a:pt x="2243385" y="2721655"/>
                </a:cubicBezTo>
                <a:cubicBezTo>
                  <a:pt x="2226307" y="2721655"/>
                  <a:pt x="2225088" y="2730370"/>
                  <a:pt x="2239375" y="2750230"/>
                </a:cubicBezTo>
                <a:lnTo>
                  <a:pt x="2249653" y="2764517"/>
                </a:lnTo>
                <a:lnTo>
                  <a:pt x="2244290" y="2747848"/>
                </a:lnTo>
                <a:cubicBezTo>
                  <a:pt x="2241337" y="2738685"/>
                  <a:pt x="2242718" y="2731180"/>
                  <a:pt x="2247357" y="2731180"/>
                </a:cubicBezTo>
                <a:cubicBezTo>
                  <a:pt x="2251996" y="2731180"/>
                  <a:pt x="2257301" y="2735713"/>
                  <a:pt x="2259149" y="2741248"/>
                </a:cubicBezTo>
                <a:cubicBezTo>
                  <a:pt x="2265388" y="2759974"/>
                  <a:pt x="2293620" y="2740409"/>
                  <a:pt x="2288515" y="2720892"/>
                </a:cubicBezTo>
                <a:cubicBezTo>
                  <a:pt x="2282047" y="2696185"/>
                  <a:pt x="2270198" y="2689812"/>
                  <a:pt x="2263435" y="2707424"/>
                </a:cubicBezTo>
                <a:close/>
                <a:moveTo>
                  <a:pt x="1476470" y="2713949"/>
                </a:moveTo>
                <a:cubicBezTo>
                  <a:pt x="1476270" y="2736209"/>
                  <a:pt x="1490977" y="2743200"/>
                  <a:pt x="1504283" y="2727160"/>
                </a:cubicBezTo>
                <a:cubicBezTo>
                  <a:pt x="1511865" y="2718035"/>
                  <a:pt x="1512199" y="2711882"/>
                  <a:pt x="1505369" y="2707653"/>
                </a:cubicBezTo>
                <a:cubicBezTo>
                  <a:pt x="1499873" y="2704262"/>
                  <a:pt x="1495311" y="2707091"/>
                  <a:pt x="1495235" y="2713949"/>
                </a:cubicBezTo>
                <a:lnTo>
                  <a:pt x="1495082" y="2726417"/>
                </a:lnTo>
                <a:lnTo>
                  <a:pt x="1485852" y="2712130"/>
                </a:lnTo>
                <a:lnTo>
                  <a:pt x="1476623" y="2697842"/>
                </a:lnTo>
                <a:lnTo>
                  <a:pt x="1476470" y="2713949"/>
                </a:lnTo>
                <a:close/>
                <a:moveTo>
                  <a:pt x="1719844" y="2713149"/>
                </a:moveTo>
                <a:cubicBezTo>
                  <a:pt x="1724235" y="2720245"/>
                  <a:pt x="1719739" y="2721597"/>
                  <a:pt x="1706118" y="2717273"/>
                </a:cubicBezTo>
                <a:cubicBezTo>
                  <a:pt x="1677848" y="2708301"/>
                  <a:pt x="1647530" y="2719454"/>
                  <a:pt x="1654045" y="2736428"/>
                </a:cubicBezTo>
                <a:cubicBezTo>
                  <a:pt x="1661027" y="2754621"/>
                  <a:pt x="1685877" y="2754240"/>
                  <a:pt x="1685877" y="2735942"/>
                </a:cubicBezTo>
                <a:cubicBezTo>
                  <a:pt x="1685877" y="2719673"/>
                  <a:pt x="1701613" y="2716483"/>
                  <a:pt x="1706699" y="2731723"/>
                </a:cubicBezTo>
                <a:cubicBezTo>
                  <a:pt x="1708547" y="2737266"/>
                  <a:pt x="1717205" y="2739047"/>
                  <a:pt x="1725940" y="2735694"/>
                </a:cubicBezTo>
                <a:cubicBezTo>
                  <a:pt x="1742018" y="2729532"/>
                  <a:pt x="1739132" y="2702605"/>
                  <a:pt x="1722396" y="2702605"/>
                </a:cubicBezTo>
                <a:cubicBezTo>
                  <a:pt x="1717405" y="2702605"/>
                  <a:pt x="1716262" y="2707348"/>
                  <a:pt x="1719844" y="2713149"/>
                </a:cubicBezTo>
                <a:close/>
                <a:moveTo>
                  <a:pt x="1943052" y="2731180"/>
                </a:moveTo>
                <a:cubicBezTo>
                  <a:pt x="1943052" y="2754640"/>
                  <a:pt x="1959102" y="2756383"/>
                  <a:pt x="1965065" y="2733561"/>
                </a:cubicBezTo>
                <a:lnTo>
                  <a:pt x="1969418" y="2716892"/>
                </a:lnTo>
                <a:lnTo>
                  <a:pt x="1970523" y="2733561"/>
                </a:lnTo>
                <a:cubicBezTo>
                  <a:pt x="1971132" y="2742724"/>
                  <a:pt x="1976371" y="2750230"/>
                  <a:pt x="1982172" y="2750230"/>
                </a:cubicBezTo>
                <a:cubicBezTo>
                  <a:pt x="1987972" y="2750230"/>
                  <a:pt x="1990116" y="2743448"/>
                  <a:pt x="1986934" y="2735161"/>
                </a:cubicBezTo>
                <a:cubicBezTo>
                  <a:pt x="1983753" y="2726874"/>
                  <a:pt x="1981152" y="2718302"/>
                  <a:pt x="1981152" y="2716111"/>
                </a:cubicBezTo>
                <a:cubicBezTo>
                  <a:pt x="1981152" y="2713920"/>
                  <a:pt x="1972580" y="2712130"/>
                  <a:pt x="1962102" y="2712130"/>
                </a:cubicBezTo>
                <a:cubicBezTo>
                  <a:pt x="1949406" y="2712130"/>
                  <a:pt x="1943052" y="2718483"/>
                  <a:pt x="1943052" y="2731180"/>
                </a:cubicBezTo>
                <a:close/>
                <a:moveTo>
                  <a:pt x="1421387" y="2740705"/>
                </a:moveTo>
                <a:cubicBezTo>
                  <a:pt x="1427931" y="2751182"/>
                  <a:pt x="1436580" y="2759755"/>
                  <a:pt x="1440599" y="2759755"/>
                </a:cubicBezTo>
                <a:cubicBezTo>
                  <a:pt x="1444619" y="2759755"/>
                  <a:pt x="1442561" y="2751182"/>
                  <a:pt x="1436018" y="2740705"/>
                </a:cubicBezTo>
                <a:cubicBezTo>
                  <a:pt x="1429474" y="2730227"/>
                  <a:pt x="1420825" y="2721655"/>
                  <a:pt x="1416806" y="2721655"/>
                </a:cubicBezTo>
                <a:cubicBezTo>
                  <a:pt x="1412786" y="2721655"/>
                  <a:pt x="1414843" y="2730227"/>
                  <a:pt x="1421387" y="2740705"/>
                </a:cubicBezTo>
                <a:close/>
                <a:moveTo>
                  <a:pt x="1914477" y="2737104"/>
                </a:moveTo>
                <a:lnTo>
                  <a:pt x="1914477" y="2752563"/>
                </a:lnTo>
                <a:lnTo>
                  <a:pt x="1898409" y="2739485"/>
                </a:lnTo>
                <a:lnTo>
                  <a:pt x="1882340" y="2726417"/>
                </a:lnTo>
                <a:lnTo>
                  <a:pt x="1889103" y="2744429"/>
                </a:lnTo>
                <a:lnTo>
                  <a:pt x="1895866" y="2762450"/>
                </a:lnTo>
                <a:lnTo>
                  <a:pt x="1881359" y="2750410"/>
                </a:lnTo>
                <a:lnTo>
                  <a:pt x="1866852" y="2738371"/>
                </a:lnTo>
                <a:lnTo>
                  <a:pt x="1866252" y="2756211"/>
                </a:lnTo>
                <a:lnTo>
                  <a:pt x="1865643" y="2774042"/>
                </a:lnTo>
                <a:lnTo>
                  <a:pt x="1857032" y="2752611"/>
                </a:lnTo>
                <a:cubicBezTo>
                  <a:pt x="1852289" y="2740819"/>
                  <a:pt x="1846136" y="2731180"/>
                  <a:pt x="1843345" y="2731180"/>
                </a:cubicBezTo>
                <a:cubicBezTo>
                  <a:pt x="1835887" y="2731180"/>
                  <a:pt x="1837449" y="2753230"/>
                  <a:pt x="1845831" y="2766422"/>
                </a:cubicBezTo>
                <a:lnTo>
                  <a:pt x="1853098" y="2777852"/>
                </a:lnTo>
                <a:lnTo>
                  <a:pt x="1893313" y="2767641"/>
                </a:lnTo>
                <a:lnTo>
                  <a:pt x="1933527" y="2757440"/>
                </a:lnTo>
                <a:lnTo>
                  <a:pt x="1933527" y="2739543"/>
                </a:lnTo>
                <a:cubicBezTo>
                  <a:pt x="1933527" y="2729703"/>
                  <a:pt x="1929241" y="2721655"/>
                  <a:pt x="1924002" y="2721655"/>
                </a:cubicBezTo>
                <a:cubicBezTo>
                  <a:pt x="1918764" y="2721655"/>
                  <a:pt x="1914477" y="2728608"/>
                  <a:pt x="1914477" y="2737104"/>
                </a:cubicBezTo>
                <a:close/>
                <a:moveTo>
                  <a:pt x="2195532" y="2732504"/>
                </a:moveTo>
                <a:cubicBezTo>
                  <a:pt x="2191827" y="2742048"/>
                  <a:pt x="2182549" y="2746315"/>
                  <a:pt x="2171681" y="2743476"/>
                </a:cubicBezTo>
                <a:lnTo>
                  <a:pt x="2153898" y="2738819"/>
                </a:lnTo>
                <a:lnTo>
                  <a:pt x="2159680" y="2760945"/>
                </a:lnTo>
                <a:cubicBezTo>
                  <a:pt x="2162861" y="2773118"/>
                  <a:pt x="2167004" y="2778452"/>
                  <a:pt x="2168890" y="2772804"/>
                </a:cubicBezTo>
                <a:cubicBezTo>
                  <a:pt x="2170776" y="2767146"/>
                  <a:pt x="2182378" y="2764450"/>
                  <a:pt x="2194684" y="2766803"/>
                </a:cubicBezTo>
                <a:cubicBezTo>
                  <a:pt x="2223116" y="2772232"/>
                  <a:pt x="2232012" y="2758221"/>
                  <a:pt x="2214886" y="2734961"/>
                </a:cubicBezTo>
                <a:lnTo>
                  <a:pt x="2201590" y="2716892"/>
                </a:lnTo>
                <a:lnTo>
                  <a:pt x="2195532" y="2732504"/>
                </a:lnTo>
                <a:close/>
                <a:moveTo>
                  <a:pt x="1571577" y="2738590"/>
                </a:moveTo>
                <a:cubicBezTo>
                  <a:pt x="1571577" y="2742667"/>
                  <a:pt x="1580150" y="2753335"/>
                  <a:pt x="1590627" y="2762307"/>
                </a:cubicBezTo>
                <a:cubicBezTo>
                  <a:pt x="1601105" y="2771280"/>
                  <a:pt x="1609677" y="2774242"/>
                  <a:pt x="1609677" y="2768889"/>
                </a:cubicBezTo>
                <a:cubicBezTo>
                  <a:pt x="1609677" y="2763536"/>
                  <a:pt x="1603277" y="2756697"/>
                  <a:pt x="1595447" y="2753697"/>
                </a:cubicBezTo>
                <a:cubicBezTo>
                  <a:pt x="1587618" y="2750687"/>
                  <a:pt x="1583579" y="2744400"/>
                  <a:pt x="1586484" y="2739704"/>
                </a:cubicBezTo>
                <a:cubicBezTo>
                  <a:pt x="1589380" y="2735018"/>
                  <a:pt x="1587208" y="2731180"/>
                  <a:pt x="1581664" y="2731180"/>
                </a:cubicBezTo>
                <a:cubicBezTo>
                  <a:pt x="1576121" y="2731180"/>
                  <a:pt x="1571577" y="2734513"/>
                  <a:pt x="1571577" y="2738590"/>
                </a:cubicBezTo>
                <a:close/>
                <a:moveTo>
                  <a:pt x="1395365" y="2759755"/>
                </a:moveTo>
                <a:cubicBezTo>
                  <a:pt x="1392041" y="2770232"/>
                  <a:pt x="1384611" y="2778805"/>
                  <a:pt x="1378849" y="2778805"/>
                </a:cubicBezTo>
                <a:cubicBezTo>
                  <a:pt x="1373086" y="2778805"/>
                  <a:pt x="1370867" y="2781291"/>
                  <a:pt x="1373915" y="2784339"/>
                </a:cubicBezTo>
                <a:cubicBezTo>
                  <a:pt x="1383011" y="2793435"/>
                  <a:pt x="1419177" y="2769718"/>
                  <a:pt x="1419177" y="2754659"/>
                </a:cubicBezTo>
                <a:cubicBezTo>
                  <a:pt x="1419177" y="2734094"/>
                  <a:pt x="1402366" y="2737695"/>
                  <a:pt x="1395365" y="2759755"/>
                </a:cubicBezTo>
                <a:close/>
                <a:moveTo>
                  <a:pt x="1819370" y="2761574"/>
                </a:moveTo>
                <a:cubicBezTo>
                  <a:pt x="1819294" y="2770432"/>
                  <a:pt x="1823514" y="2780329"/>
                  <a:pt x="1828752" y="2783567"/>
                </a:cubicBezTo>
                <a:cubicBezTo>
                  <a:pt x="1840811" y="2791016"/>
                  <a:pt x="1840811" y="2778405"/>
                  <a:pt x="1828752" y="2759755"/>
                </a:cubicBezTo>
                <a:lnTo>
                  <a:pt x="1819523" y="2745467"/>
                </a:lnTo>
                <a:lnTo>
                  <a:pt x="1819370" y="2761574"/>
                </a:lnTo>
                <a:close/>
                <a:moveTo>
                  <a:pt x="2085927" y="2761774"/>
                </a:moveTo>
                <a:cubicBezTo>
                  <a:pt x="2072831" y="2767460"/>
                  <a:pt x="2056362" y="2773299"/>
                  <a:pt x="2049332" y="2774747"/>
                </a:cubicBezTo>
                <a:cubicBezTo>
                  <a:pt x="2031035" y="2778509"/>
                  <a:pt x="2025948" y="2785567"/>
                  <a:pt x="2033149" y="2797216"/>
                </a:cubicBezTo>
                <a:cubicBezTo>
                  <a:pt x="2043170" y="2813428"/>
                  <a:pt x="2066801" y="2808970"/>
                  <a:pt x="2067630" y="2790711"/>
                </a:cubicBezTo>
                <a:cubicBezTo>
                  <a:pt x="2068078" y="2780757"/>
                  <a:pt x="2070316" y="2778833"/>
                  <a:pt x="2073183" y="2785948"/>
                </a:cubicBezTo>
                <a:cubicBezTo>
                  <a:pt x="2075831" y="2792501"/>
                  <a:pt x="2081784" y="2797855"/>
                  <a:pt x="2086423" y="2797855"/>
                </a:cubicBezTo>
                <a:cubicBezTo>
                  <a:pt x="2091061" y="2797855"/>
                  <a:pt x="2092385" y="2791425"/>
                  <a:pt x="2089375" y="2783567"/>
                </a:cubicBezTo>
                <a:cubicBezTo>
                  <a:pt x="2086356" y="2775709"/>
                  <a:pt x="2088633" y="2769280"/>
                  <a:pt x="2094433" y="2769280"/>
                </a:cubicBezTo>
                <a:cubicBezTo>
                  <a:pt x="2100234" y="2769280"/>
                  <a:pt x="2105044" y="2774642"/>
                  <a:pt x="2105120" y="2781186"/>
                </a:cubicBezTo>
                <a:cubicBezTo>
                  <a:pt x="2105225" y="2789120"/>
                  <a:pt x="2108349" y="2788330"/>
                  <a:pt x="2114502" y="2778805"/>
                </a:cubicBezTo>
                <a:lnTo>
                  <a:pt x="2123732" y="2764517"/>
                </a:lnTo>
                <a:lnTo>
                  <a:pt x="2123885" y="2778014"/>
                </a:lnTo>
                <a:cubicBezTo>
                  <a:pt x="2123961" y="2785434"/>
                  <a:pt x="2126275" y="2789263"/>
                  <a:pt x="2129019" y="2786520"/>
                </a:cubicBezTo>
                <a:cubicBezTo>
                  <a:pt x="2135276" y="2780253"/>
                  <a:pt x="2124142" y="2750020"/>
                  <a:pt x="2115865" y="2750830"/>
                </a:cubicBezTo>
                <a:cubicBezTo>
                  <a:pt x="2112493" y="2751163"/>
                  <a:pt x="2099024" y="2756087"/>
                  <a:pt x="2085927" y="2761774"/>
                </a:cubicBezTo>
                <a:close/>
                <a:moveTo>
                  <a:pt x="1497463" y="2793864"/>
                </a:moveTo>
                <a:cubicBezTo>
                  <a:pt x="1491901" y="2809151"/>
                  <a:pt x="1487015" y="2816314"/>
                  <a:pt x="1486605" y="2809761"/>
                </a:cubicBezTo>
                <a:cubicBezTo>
                  <a:pt x="1486195" y="2803217"/>
                  <a:pt x="1481109" y="2797855"/>
                  <a:pt x="1475308" y="2797855"/>
                </a:cubicBezTo>
                <a:cubicBezTo>
                  <a:pt x="1469508" y="2797855"/>
                  <a:pt x="1467317" y="2804503"/>
                  <a:pt x="1470441" y="2812637"/>
                </a:cubicBezTo>
                <a:cubicBezTo>
                  <a:pt x="1473689" y="2821115"/>
                  <a:pt x="1472089" y="2824934"/>
                  <a:pt x="1466698" y="2821600"/>
                </a:cubicBezTo>
                <a:cubicBezTo>
                  <a:pt x="1461516" y="2818400"/>
                  <a:pt x="1457277" y="2822810"/>
                  <a:pt x="1457277" y="2831411"/>
                </a:cubicBezTo>
                <a:lnTo>
                  <a:pt x="1457277" y="2847032"/>
                </a:lnTo>
                <a:lnTo>
                  <a:pt x="1492996" y="2825553"/>
                </a:lnTo>
                <a:cubicBezTo>
                  <a:pt x="1512646" y="2813742"/>
                  <a:pt x="1529744" y="2803427"/>
                  <a:pt x="1531001" y="2802646"/>
                </a:cubicBezTo>
                <a:cubicBezTo>
                  <a:pt x="1532249" y="2801865"/>
                  <a:pt x="1527496" y="2793311"/>
                  <a:pt x="1520419" y="2783643"/>
                </a:cubicBezTo>
                <a:lnTo>
                  <a:pt x="1507560" y="2766060"/>
                </a:lnTo>
                <a:lnTo>
                  <a:pt x="1497463" y="2793864"/>
                </a:lnTo>
                <a:close/>
                <a:moveTo>
                  <a:pt x="3438477" y="2778805"/>
                </a:moveTo>
                <a:cubicBezTo>
                  <a:pt x="3438477" y="2784043"/>
                  <a:pt x="3443021" y="2788330"/>
                  <a:pt x="3448564" y="2788330"/>
                </a:cubicBezTo>
                <a:cubicBezTo>
                  <a:pt x="3454108" y="2788330"/>
                  <a:pt x="3456003" y="2784043"/>
                  <a:pt x="3452765" y="2778805"/>
                </a:cubicBezTo>
                <a:cubicBezTo>
                  <a:pt x="3449526" y="2773566"/>
                  <a:pt x="3444992" y="2769280"/>
                  <a:pt x="3442678" y="2769280"/>
                </a:cubicBezTo>
                <a:cubicBezTo>
                  <a:pt x="3440363" y="2769280"/>
                  <a:pt x="3438477" y="2773566"/>
                  <a:pt x="3438477" y="2778805"/>
                </a:cubicBezTo>
                <a:close/>
                <a:moveTo>
                  <a:pt x="1691354" y="2793883"/>
                </a:moveTo>
                <a:cubicBezTo>
                  <a:pt x="1644587" y="2810961"/>
                  <a:pt x="1642415" y="2813257"/>
                  <a:pt x="1656664" y="2830430"/>
                </a:cubicBezTo>
                <a:lnTo>
                  <a:pt x="1668275" y="2844413"/>
                </a:lnTo>
                <a:lnTo>
                  <a:pt x="1690611" y="2834240"/>
                </a:lnTo>
                <a:cubicBezTo>
                  <a:pt x="1703651" y="2828296"/>
                  <a:pt x="1710852" y="2818600"/>
                  <a:pt x="1707918" y="2810961"/>
                </a:cubicBezTo>
                <a:cubicBezTo>
                  <a:pt x="1705156" y="2803751"/>
                  <a:pt x="1707633" y="2797855"/>
                  <a:pt x="1713433" y="2797855"/>
                </a:cubicBezTo>
                <a:cubicBezTo>
                  <a:pt x="1719234" y="2797855"/>
                  <a:pt x="1723977" y="2802141"/>
                  <a:pt x="1723977" y="2807380"/>
                </a:cubicBezTo>
                <a:cubicBezTo>
                  <a:pt x="1723977" y="2812618"/>
                  <a:pt x="1730721" y="2816905"/>
                  <a:pt x="1738960" y="2816905"/>
                </a:cubicBezTo>
                <a:cubicBezTo>
                  <a:pt x="1755153" y="2816905"/>
                  <a:pt x="1754543" y="2786891"/>
                  <a:pt x="1738265" y="2782681"/>
                </a:cubicBezTo>
                <a:cubicBezTo>
                  <a:pt x="1733026" y="2781329"/>
                  <a:pt x="1711919" y="2786368"/>
                  <a:pt x="1691354" y="2793883"/>
                </a:cubicBezTo>
                <a:close/>
                <a:moveTo>
                  <a:pt x="2010023" y="2783567"/>
                </a:moveTo>
                <a:cubicBezTo>
                  <a:pt x="2010023" y="2788806"/>
                  <a:pt x="2014176" y="2799521"/>
                  <a:pt x="2019252" y="2807380"/>
                </a:cubicBezTo>
                <a:cubicBezTo>
                  <a:pt x="2024329" y="2815238"/>
                  <a:pt x="2028482" y="2817381"/>
                  <a:pt x="2028482" y="2812142"/>
                </a:cubicBezTo>
                <a:cubicBezTo>
                  <a:pt x="2028482" y="2806903"/>
                  <a:pt x="2024329" y="2796188"/>
                  <a:pt x="2019252" y="2788330"/>
                </a:cubicBezTo>
                <a:cubicBezTo>
                  <a:pt x="2014176" y="2780471"/>
                  <a:pt x="2010023" y="2778328"/>
                  <a:pt x="2010023" y="2783567"/>
                </a:cubicBezTo>
                <a:close/>
                <a:moveTo>
                  <a:pt x="1952206" y="2798083"/>
                </a:moveTo>
                <a:lnTo>
                  <a:pt x="1938452" y="2806589"/>
                </a:lnTo>
                <a:lnTo>
                  <a:pt x="1951673" y="2818886"/>
                </a:lnTo>
                <a:lnTo>
                  <a:pt x="1964893" y="2831192"/>
                </a:lnTo>
                <a:lnTo>
                  <a:pt x="1958178" y="2819286"/>
                </a:lnTo>
                <a:cubicBezTo>
                  <a:pt x="1954483" y="2812742"/>
                  <a:pt x="1955635" y="2807380"/>
                  <a:pt x="1960750" y="2807380"/>
                </a:cubicBezTo>
                <a:cubicBezTo>
                  <a:pt x="1965855" y="2807380"/>
                  <a:pt x="1972199" y="2812742"/>
                  <a:pt x="1974847" y="2819286"/>
                </a:cubicBezTo>
                <a:cubicBezTo>
                  <a:pt x="1977800" y="2826620"/>
                  <a:pt x="1979933" y="2825001"/>
                  <a:pt x="1980400" y="2815085"/>
                </a:cubicBezTo>
                <a:cubicBezTo>
                  <a:pt x="1981372" y="2794369"/>
                  <a:pt x="1969646" y="2787301"/>
                  <a:pt x="1952206" y="2798083"/>
                </a:cubicBezTo>
                <a:close/>
                <a:moveTo>
                  <a:pt x="1438227" y="2820772"/>
                </a:moveTo>
                <a:cubicBezTo>
                  <a:pt x="1438227" y="2829478"/>
                  <a:pt x="1431560" y="2832430"/>
                  <a:pt x="1419177" y="2829192"/>
                </a:cubicBezTo>
                <a:cubicBezTo>
                  <a:pt x="1398118" y="2823686"/>
                  <a:pt x="1395003" y="2833183"/>
                  <a:pt x="1410700" y="2855005"/>
                </a:cubicBezTo>
                <a:lnTo>
                  <a:pt x="1420978" y="2869292"/>
                </a:lnTo>
                <a:lnTo>
                  <a:pt x="1415615" y="2852623"/>
                </a:lnTo>
                <a:cubicBezTo>
                  <a:pt x="1412662" y="2843460"/>
                  <a:pt x="1414405" y="2835955"/>
                  <a:pt x="1419473" y="2835955"/>
                </a:cubicBezTo>
                <a:cubicBezTo>
                  <a:pt x="1424550" y="2835955"/>
                  <a:pt x="1428702" y="2840498"/>
                  <a:pt x="1428702" y="2846042"/>
                </a:cubicBezTo>
                <a:cubicBezTo>
                  <a:pt x="1428702" y="2851585"/>
                  <a:pt x="1432474" y="2853795"/>
                  <a:pt x="1437075" y="2850956"/>
                </a:cubicBezTo>
                <a:cubicBezTo>
                  <a:pt x="1449048" y="2843556"/>
                  <a:pt x="1457173" y="2807380"/>
                  <a:pt x="1446857" y="2807380"/>
                </a:cubicBezTo>
                <a:cubicBezTo>
                  <a:pt x="1442114" y="2807380"/>
                  <a:pt x="1438227" y="2813409"/>
                  <a:pt x="1438227" y="2820772"/>
                </a:cubicBezTo>
                <a:close/>
                <a:moveTo>
                  <a:pt x="1897809" y="2814104"/>
                </a:moveTo>
                <a:cubicBezTo>
                  <a:pt x="1873920" y="2818705"/>
                  <a:pt x="1871891" y="2824553"/>
                  <a:pt x="1886950" y="2845480"/>
                </a:cubicBezTo>
                <a:lnTo>
                  <a:pt x="1897228" y="2859767"/>
                </a:lnTo>
                <a:lnTo>
                  <a:pt x="1891865" y="2843098"/>
                </a:lnTo>
                <a:cubicBezTo>
                  <a:pt x="1888912" y="2833935"/>
                  <a:pt x="1890655" y="2826430"/>
                  <a:pt x="1895723" y="2826430"/>
                </a:cubicBezTo>
                <a:cubicBezTo>
                  <a:pt x="1900800" y="2826430"/>
                  <a:pt x="1904952" y="2830716"/>
                  <a:pt x="1904952" y="2835955"/>
                </a:cubicBezTo>
                <a:cubicBezTo>
                  <a:pt x="1904952" y="2841193"/>
                  <a:pt x="1909105" y="2845480"/>
                  <a:pt x="1914182" y="2845480"/>
                </a:cubicBezTo>
                <a:cubicBezTo>
                  <a:pt x="1919249" y="2845480"/>
                  <a:pt x="1920592" y="2837974"/>
                  <a:pt x="1917154" y="2828811"/>
                </a:cubicBezTo>
                <a:lnTo>
                  <a:pt x="1910915" y="2812142"/>
                </a:lnTo>
                <a:lnTo>
                  <a:pt x="1927203" y="2825391"/>
                </a:lnTo>
                <a:lnTo>
                  <a:pt x="1943491" y="2838650"/>
                </a:lnTo>
                <a:lnTo>
                  <a:pt x="1937490" y="2823010"/>
                </a:lnTo>
                <a:cubicBezTo>
                  <a:pt x="1934185" y="2814418"/>
                  <a:pt x="1928736" y="2807961"/>
                  <a:pt x="1925365" y="2808675"/>
                </a:cubicBezTo>
                <a:cubicBezTo>
                  <a:pt x="1921993" y="2809389"/>
                  <a:pt x="1909601" y="2811828"/>
                  <a:pt x="1897809" y="2814104"/>
                </a:cubicBezTo>
                <a:close/>
                <a:moveTo>
                  <a:pt x="3431334" y="2813942"/>
                </a:moveTo>
                <a:cubicBezTo>
                  <a:pt x="3440497" y="2816342"/>
                  <a:pt x="3455508" y="2816342"/>
                  <a:pt x="3464671" y="2813942"/>
                </a:cubicBezTo>
                <a:cubicBezTo>
                  <a:pt x="3473834" y="2811551"/>
                  <a:pt x="3466338" y="2809589"/>
                  <a:pt x="3448002" y="2809589"/>
                </a:cubicBezTo>
                <a:cubicBezTo>
                  <a:pt x="3429667" y="2809589"/>
                  <a:pt x="3422171" y="2811551"/>
                  <a:pt x="3431334" y="2813942"/>
                </a:cubicBezTo>
                <a:close/>
                <a:moveTo>
                  <a:pt x="1616231" y="2823058"/>
                </a:moveTo>
                <a:cubicBezTo>
                  <a:pt x="1606458" y="2832821"/>
                  <a:pt x="1608315" y="2855005"/>
                  <a:pt x="1618907" y="2855005"/>
                </a:cubicBezTo>
                <a:cubicBezTo>
                  <a:pt x="1623974" y="2855005"/>
                  <a:pt x="1625775" y="2847499"/>
                  <a:pt x="1622889" y="2838336"/>
                </a:cubicBezTo>
                <a:lnTo>
                  <a:pt x="1617650" y="2821667"/>
                </a:lnTo>
                <a:lnTo>
                  <a:pt x="1633566" y="2840717"/>
                </a:lnTo>
                <a:lnTo>
                  <a:pt x="1649492" y="2859767"/>
                </a:lnTo>
                <a:lnTo>
                  <a:pt x="1646254" y="2841508"/>
                </a:lnTo>
                <a:cubicBezTo>
                  <a:pt x="1642796" y="2821991"/>
                  <a:pt x="1626994" y="2812285"/>
                  <a:pt x="1616231" y="2823058"/>
                </a:cubicBezTo>
                <a:close/>
                <a:moveTo>
                  <a:pt x="1802921" y="2824534"/>
                </a:moveTo>
                <a:cubicBezTo>
                  <a:pt x="1785652" y="2835507"/>
                  <a:pt x="1799215" y="2874055"/>
                  <a:pt x="1820342" y="2874055"/>
                </a:cubicBezTo>
                <a:cubicBezTo>
                  <a:pt x="1845078" y="2874055"/>
                  <a:pt x="1842878" y="2856243"/>
                  <a:pt x="1816846" y="2845775"/>
                </a:cubicBezTo>
                <a:lnTo>
                  <a:pt x="1795415" y="2837164"/>
                </a:lnTo>
                <a:lnTo>
                  <a:pt x="1812084" y="2836555"/>
                </a:lnTo>
                <a:cubicBezTo>
                  <a:pt x="1821247" y="2836231"/>
                  <a:pt x="1828752" y="2831668"/>
                  <a:pt x="1828752" y="2826430"/>
                </a:cubicBezTo>
                <a:cubicBezTo>
                  <a:pt x="1828752" y="2815123"/>
                  <a:pt x="1818865" y="2814400"/>
                  <a:pt x="1802921" y="2824534"/>
                </a:cubicBezTo>
                <a:close/>
                <a:moveTo>
                  <a:pt x="1587618" y="2833573"/>
                </a:moveTo>
                <a:cubicBezTo>
                  <a:pt x="1585351" y="2837507"/>
                  <a:pt x="1586951" y="2849290"/>
                  <a:pt x="1591199" y="2859767"/>
                </a:cubicBezTo>
                <a:lnTo>
                  <a:pt x="1598905" y="2878817"/>
                </a:lnTo>
                <a:lnTo>
                  <a:pt x="1597447" y="2852623"/>
                </a:lnTo>
                <a:cubicBezTo>
                  <a:pt x="1595923" y="2825020"/>
                  <a:pt x="1594342" y="2821953"/>
                  <a:pt x="1587618" y="2833573"/>
                </a:cubicBezTo>
                <a:close/>
                <a:moveTo>
                  <a:pt x="1847802" y="2845480"/>
                </a:moveTo>
                <a:cubicBezTo>
                  <a:pt x="1847802" y="2864044"/>
                  <a:pt x="1857908" y="2870302"/>
                  <a:pt x="1869367" y="2858834"/>
                </a:cubicBezTo>
                <a:cubicBezTo>
                  <a:pt x="1877006" y="2851204"/>
                  <a:pt x="1867014" y="2826430"/>
                  <a:pt x="1856308" y="2826430"/>
                </a:cubicBezTo>
                <a:cubicBezTo>
                  <a:pt x="1851632" y="2826430"/>
                  <a:pt x="1847802" y="2835002"/>
                  <a:pt x="1847802" y="2845480"/>
                </a:cubicBezTo>
                <a:close/>
                <a:moveTo>
                  <a:pt x="1076277" y="2864530"/>
                </a:moveTo>
                <a:cubicBezTo>
                  <a:pt x="1081888" y="2875007"/>
                  <a:pt x="1088612" y="2883580"/>
                  <a:pt x="1091232" y="2883580"/>
                </a:cubicBezTo>
                <a:cubicBezTo>
                  <a:pt x="1093851" y="2883580"/>
                  <a:pt x="1091413" y="2875007"/>
                  <a:pt x="1085802" y="2864530"/>
                </a:cubicBezTo>
                <a:cubicBezTo>
                  <a:pt x="1080192" y="2854052"/>
                  <a:pt x="1073468" y="2845480"/>
                  <a:pt x="1070848" y="2845480"/>
                </a:cubicBezTo>
                <a:cubicBezTo>
                  <a:pt x="1068229" y="2845480"/>
                  <a:pt x="1070667" y="2854052"/>
                  <a:pt x="1076277" y="2864530"/>
                </a:cubicBezTo>
                <a:close/>
                <a:moveTo>
                  <a:pt x="1543593" y="2866111"/>
                </a:moveTo>
                <a:cubicBezTo>
                  <a:pt x="1538697" y="2878341"/>
                  <a:pt x="1534411" y="2882989"/>
                  <a:pt x="1534077" y="2876436"/>
                </a:cubicBezTo>
                <a:cubicBezTo>
                  <a:pt x="1533211" y="2859358"/>
                  <a:pt x="1505379" y="2861720"/>
                  <a:pt x="1498578" y="2879455"/>
                </a:cubicBezTo>
                <a:cubicBezTo>
                  <a:pt x="1495425" y="2887666"/>
                  <a:pt x="1497702" y="2899239"/>
                  <a:pt x="1503636" y="2905173"/>
                </a:cubicBezTo>
                <a:lnTo>
                  <a:pt x="1514427" y="2915965"/>
                </a:lnTo>
                <a:lnTo>
                  <a:pt x="1514570" y="2892628"/>
                </a:lnTo>
                <a:cubicBezTo>
                  <a:pt x="1514675" y="2876845"/>
                  <a:pt x="1517237" y="2873264"/>
                  <a:pt x="1522505" y="2881570"/>
                </a:cubicBezTo>
                <a:lnTo>
                  <a:pt x="1530296" y="2893848"/>
                </a:lnTo>
                <a:lnTo>
                  <a:pt x="1556471" y="2883894"/>
                </a:lnTo>
                <a:cubicBezTo>
                  <a:pt x="1570873" y="2878417"/>
                  <a:pt x="1580960" y="2868873"/>
                  <a:pt x="1578902" y="2862682"/>
                </a:cubicBezTo>
                <a:cubicBezTo>
                  <a:pt x="1571949" y="2841832"/>
                  <a:pt x="1552575" y="2843718"/>
                  <a:pt x="1543593" y="2866111"/>
                </a:cubicBezTo>
                <a:close/>
                <a:moveTo>
                  <a:pt x="3450384" y="2852042"/>
                </a:moveTo>
                <a:cubicBezTo>
                  <a:pt x="3459547" y="2854442"/>
                  <a:pt x="3474558" y="2854442"/>
                  <a:pt x="3483721" y="2852042"/>
                </a:cubicBezTo>
                <a:cubicBezTo>
                  <a:pt x="3492884" y="2849651"/>
                  <a:pt x="3485388" y="2847689"/>
                  <a:pt x="3467052" y="2847689"/>
                </a:cubicBezTo>
                <a:cubicBezTo>
                  <a:pt x="3448717" y="2847689"/>
                  <a:pt x="3441221" y="2849651"/>
                  <a:pt x="3450384" y="2852042"/>
                </a:cubicBezTo>
                <a:close/>
                <a:moveTo>
                  <a:pt x="1552527" y="2864530"/>
                </a:moveTo>
                <a:cubicBezTo>
                  <a:pt x="1552527" y="2869768"/>
                  <a:pt x="1557071" y="2874055"/>
                  <a:pt x="1562614" y="2874055"/>
                </a:cubicBezTo>
                <a:cubicBezTo>
                  <a:pt x="1568158" y="2874055"/>
                  <a:pt x="1570054" y="2869768"/>
                  <a:pt x="1566815" y="2864530"/>
                </a:cubicBezTo>
                <a:cubicBezTo>
                  <a:pt x="1563576" y="2859291"/>
                  <a:pt x="1559043" y="2855005"/>
                  <a:pt x="1556728" y="2855005"/>
                </a:cubicBezTo>
                <a:cubicBezTo>
                  <a:pt x="1554413" y="2855005"/>
                  <a:pt x="1552527" y="2859291"/>
                  <a:pt x="1552527" y="2864530"/>
                </a:cubicBezTo>
                <a:close/>
                <a:moveTo>
                  <a:pt x="1707309" y="2874350"/>
                </a:moveTo>
                <a:cubicBezTo>
                  <a:pt x="1695517" y="2879093"/>
                  <a:pt x="1685535" y="2890609"/>
                  <a:pt x="1685125" y="2899943"/>
                </a:cubicBezTo>
                <a:cubicBezTo>
                  <a:pt x="1684687" y="2909916"/>
                  <a:pt x="1682391" y="2912012"/>
                  <a:pt x="1679572" y="2905011"/>
                </a:cubicBezTo>
                <a:cubicBezTo>
                  <a:pt x="1672142" y="2886618"/>
                  <a:pt x="1657217" y="2890942"/>
                  <a:pt x="1663141" y="2909773"/>
                </a:cubicBezTo>
                <a:lnTo>
                  <a:pt x="1668380" y="2926442"/>
                </a:lnTo>
                <a:lnTo>
                  <a:pt x="1653321" y="2907954"/>
                </a:lnTo>
                <a:cubicBezTo>
                  <a:pt x="1637729" y="2888818"/>
                  <a:pt x="1632499" y="2897867"/>
                  <a:pt x="1646444" y="2919851"/>
                </a:cubicBezTo>
                <a:cubicBezTo>
                  <a:pt x="1659198" y="2939949"/>
                  <a:pt x="1704899" y="2923870"/>
                  <a:pt x="1705070" y="2899220"/>
                </a:cubicBezTo>
                <a:cubicBezTo>
                  <a:pt x="1705156" y="2887352"/>
                  <a:pt x="1708147" y="2883199"/>
                  <a:pt x="1712214" y="2889285"/>
                </a:cubicBezTo>
                <a:cubicBezTo>
                  <a:pt x="1724206" y="2907211"/>
                  <a:pt x="1750457" y="2901439"/>
                  <a:pt x="1745371" y="2881989"/>
                </a:cubicBezTo>
                <a:cubicBezTo>
                  <a:pt x="1740284" y="2862548"/>
                  <a:pt x="1737874" y="2862063"/>
                  <a:pt x="1707309" y="2874350"/>
                </a:cubicBezTo>
                <a:close/>
                <a:moveTo>
                  <a:pt x="1453706" y="2897715"/>
                </a:moveTo>
                <a:cubicBezTo>
                  <a:pt x="1442676" y="2906059"/>
                  <a:pt x="1438161" y="2917298"/>
                  <a:pt x="1441904" y="2927061"/>
                </a:cubicBezTo>
                <a:lnTo>
                  <a:pt x="1447981" y="2942873"/>
                </a:lnTo>
                <a:lnTo>
                  <a:pt x="1461126" y="2931967"/>
                </a:lnTo>
                <a:cubicBezTo>
                  <a:pt x="1475308" y="2920194"/>
                  <a:pt x="1488081" y="2883389"/>
                  <a:pt x="1477813" y="2883884"/>
                </a:cubicBezTo>
                <a:cubicBezTo>
                  <a:pt x="1474375" y="2884046"/>
                  <a:pt x="1463526" y="2890276"/>
                  <a:pt x="1453706" y="2897715"/>
                </a:cubicBezTo>
                <a:close/>
                <a:moveTo>
                  <a:pt x="1604924" y="2921660"/>
                </a:moveTo>
                <a:cubicBezTo>
                  <a:pt x="1601695" y="2926890"/>
                  <a:pt x="1605182" y="2939929"/>
                  <a:pt x="1612678" y="2950626"/>
                </a:cubicBezTo>
                <a:lnTo>
                  <a:pt x="1626299" y="2970086"/>
                </a:lnTo>
                <a:lnTo>
                  <a:pt x="1630728" y="2953026"/>
                </a:lnTo>
                <a:cubicBezTo>
                  <a:pt x="1638967" y="2921260"/>
                  <a:pt x="1619669" y="2897810"/>
                  <a:pt x="1604924" y="2921660"/>
                </a:cubicBezTo>
                <a:close/>
                <a:moveTo>
                  <a:pt x="1572244" y="2947873"/>
                </a:moveTo>
                <a:lnTo>
                  <a:pt x="1572920" y="2974067"/>
                </a:lnTo>
                <a:lnTo>
                  <a:pt x="1581102" y="2955017"/>
                </a:lnTo>
                <a:cubicBezTo>
                  <a:pt x="1585941" y="2943768"/>
                  <a:pt x="1589561" y="2941492"/>
                  <a:pt x="1589961" y="2949464"/>
                </a:cubicBezTo>
                <a:cubicBezTo>
                  <a:pt x="1590323" y="2956884"/>
                  <a:pt x="1592875" y="2960713"/>
                  <a:pt x="1595619" y="2957970"/>
                </a:cubicBezTo>
                <a:cubicBezTo>
                  <a:pt x="1602734" y="2950855"/>
                  <a:pt x="1590246" y="2921680"/>
                  <a:pt x="1580083" y="2921680"/>
                </a:cubicBezTo>
                <a:cubicBezTo>
                  <a:pt x="1575407" y="2921680"/>
                  <a:pt x="1571882" y="2933472"/>
                  <a:pt x="1572244" y="2947873"/>
                </a:cubicBezTo>
                <a:close/>
                <a:moveTo>
                  <a:pt x="3495627" y="2945730"/>
                </a:moveTo>
                <a:cubicBezTo>
                  <a:pt x="3495627" y="2952731"/>
                  <a:pt x="3485988" y="2959827"/>
                  <a:pt x="3474196" y="2961494"/>
                </a:cubicBezTo>
                <a:lnTo>
                  <a:pt x="3452765" y="2964542"/>
                </a:lnTo>
                <a:lnTo>
                  <a:pt x="3455327" y="2983592"/>
                </a:lnTo>
                <a:lnTo>
                  <a:pt x="3457889" y="3002642"/>
                </a:lnTo>
                <a:lnTo>
                  <a:pt x="3442830" y="2978830"/>
                </a:lnTo>
                <a:lnTo>
                  <a:pt x="3427762" y="2955017"/>
                </a:lnTo>
                <a:lnTo>
                  <a:pt x="3432229" y="2976448"/>
                </a:lnTo>
                <a:cubicBezTo>
                  <a:pt x="3436811" y="2998461"/>
                  <a:pt x="3424038" y="3006957"/>
                  <a:pt x="3417199" y="2986440"/>
                </a:cubicBezTo>
                <a:cubicBezTo>
                  <a:pt x="3414836" y="2979344"/>
                  <a:pt x="3411160" y="2978610"/>
                  <a:pt x="3407512" y="2984516"/>
                </a:cubicBezTo>
                <a:cubicBezTo>
                  <a:pt x="3404283" y="2989745"/>
                  <a:pt x="3404759" y="2999080"/>
                  <a:pt x="3408569" y="3005252"/>
                </a:cubicBezTo>
                <a:lnTo>
                  <a:pt x="3415513" y="3016472"/>
                </a:lnTo>
                <a:lnTo>
                  <a:pt x="3452336" y="3006309"/>
                </a:lnTo>
                <a:lnTo>
                  <a:pt x="3489169" y="2996136"/>
                </a:lnTo>
                <a:lnTo>
                  <a:pt x="3476006" y="2988002"/>
                </a:lnTo>
                <a:cubicBezTo>
                  <a:pt x="3468767" y="2983525"/>
                  <a:pt x="3465652" y="2977048"/>
                  <a:pt x="3469091" y="2973610"/>
                </a:cubicBezTo>
                <a:cubicBezTo>
                  <a:pt x="3472529" y="2970171"/>
                  <a:pt x="3485150" y="2974229"/>
                  <a:pt x="3497133" y="2982620"/>
                </a:cubicBezTo>
                <a:cubicBezTo>
                  <a:pt x="3509115" y="2991012"/>
                  <a:pt x="3529746" y="2997375"/>
                  <a:pt x="3542995" y="2996756"/>
                </a:cubicBezTo>
                <a:lnTo>
                  <a:pt x="3567065" y="2995622"/>
                </a:lnTo>
                <a:lnTo>
                  <a:pt x="3539166" y="2989612"/>
                </a:lnTo>
                <a:lnTo>
                  <a:pt x="3511258" y="2983592"/>
                </a:lnTo>
                <a:lnTo>
                  <a:pt x="3525946" y="2968914"/>
                </a:lnTo>
                <a:lnTo>
                  <a:pt x="3540633" y="2954236"/>
                </a:lnTo>
                <a:lnTo>
                  <a:pt x="3518125" y="2943616"/>
                </a:lnTo>
                <a:lnTo>
                  <a:pt x="3495627" y="2932995"/>
                </a:lnTo>
                <a:lnTo>
                  <a:pt x="3495627" y="2945730"/>
                </a:lnTo>
                <a:close/>
                <a:moveTo>
                  <a:pt x="1543002" y="2950817"/>
                </a:moveTo>
                <a:cubicBezTo>
                  <a:pt x="1543002" y="2956360"/>
                  <a:pt x="1538069" y="2957856"/>
                  <a:pt x="1532030" y="2954122"/>
                </a:cubicBezTo>
                <a:cubicBezTo>
                  <a:pt x="1526000" y="2950397"/>
                  <a:pt x="1516352" y="2953360"/>
                  <a:pt x="1510598" y="2960703"/>
                </a:cubicBezTo>
                <a:cubicBezTo>
                  <a:pt x="1504845" y="2968057"/>
                  <a:pt x="1493711" y="2974067"/>
                  <a:pt x="1485852" y="2974067"/>
                </a:cubicBezTo>
                <a:cubicBezTo>
                  <a:pt x="1465840" y="2974067"/>
                  <a:pt x="1467926" y="3001680"/>
                  <a:pt x="1488234" y="3005595"/>
                </a:cubicBezTo>
                <a:cubicBezTo>
                  <a:pt x="1498292" y="3007528"/>
                  <a:pt x="1504902" y="3002976"/>
                  <a:pt x="1504902" y="2994117"/>
                </a:cubicBezTo>
                <a:cubicBezTo>
                  <a:pt x="1504902" y="2985011"/>
                  <a:pt x="1510303" y="2981497"/>
                  <a:pt x="1519114" y="2984878"/>
                </a:cubicBezTo>
                <a:cubicBezTo>
                  <a:pt x="1527381" y="2988050"/>
                  <a:pt x="1535897" y="2983611"/>
                  <a:pt x="1539488" y="2974258"/>
                </a:cubicBezTo>
                <a:lnTo>
                  <a:pt x="1545650" y="2958179"/>
                </a:lnTo>
                <a:lnTo>
                  <a:pt x="1553432" y="2970771"/>
                </a:lnTo>
                <a:cubicBezTo>
                  <a:pt x="1558747" y="2979363"/>
                  <a:pt x="1560700" y="2976601"/>
                  <a:pt x="1559605" y="2962037"/>
                </a:cubicBezTo>
                <a:cubicBezTo>
                  <a:pt x="1558033" y="2941149"/>
                  <a:pt x="1543002" y="2930985"/>
                  <a:pt x="1543002" y="2950817"/>
                </a:cubicBezTo>
                <a:close/>
                <a:moveTo>
                  <a:pt x="3292431" y="2947083"/>
                </a:moveTo>
                <a:cubicBezTo>
                  <a:pt x="3283630" y="2955884"/>
                  <a:pt x="3284449" y="2978830"/>
                  <a:pt x="3293564" y="2978830"/>
                </a:cubicBezTo>
                <a:cubicBezTo>
                  <a:pt x="3297679" y="2978830"/>
                  <a:pt x="3301041" y="2970257"/>
                  <a:pt x="3301041" y="2959780"/>
                </a:cubicBezTo>
                <a:cubicBezTo>
                  <a:pt x="3301041" y="2938301"/>
                  <a:pt x="3301108" y="2938396"/>
                  <a:pt x="3292431" y="2947083"/>
                </a:cubicBezTo>
                <a:close/>
                <a:moveTo>
                  <a:pt x="1185815" y="3074080"/>
                </a:moveTo>
                <a:cubicBezTo>
                  <a:pt x="1214714" y="3131706"/>
                  <a:pt x="1240507" y="3178855"/>
                  <a:pt x="1243127" y="3178855"/>
                </a:cubicBezTo>
                <a:cubicBezTo>
                  <a:pt x="1245746" y="3178855"/>
                  <a:pt x="1224239" y="3131706"/>
                  <a:pt x="1195340" y="3074080"/>
                </a:cubicBezTo>
                <a:cubicBezTo>
                  <a:pt x="1166441" y="3016453"/>
                  <a:pt x="1140647" y="2969305"/>
                  <a:pt x="1138028" y="2969305"/>
                </a:cubicBezTo>
                <a:cubicBezTo>
                  <a:pt x="1135409" y="2969305"/>
                  <a:pt x="1156916" y="3016453"/>
                  <a:pt x="1185815" y="3074080"/>
                </a:cubicBezTo>
                <a:close/>
                <a:moveTo>
                  <a:pt x="3219860" y="2978344"/>
                </a:moveTo>
                <a:cubicBezTo>
                  <a:pt x="3212249" y="2983163"/>
                  <a:pt x="3202610" y="2984983"/>
                  <a:pt x="3198428" y="2982402"/>
                </a:cubicBezTo>
                <a:cubicBezTo>
                  <a:pt x="3188618" y="2976343"/>
                  <a:pt x="3188894" y="2989612"/>
                  <a:pt x="3198905" y="3005395"/>
                </a:cubicBezTo>
                <a:lnTo>
                  <a:pt x="3206696" y="3017673"/>
                </a:lnTo>
                <a:lnTo>
                  <a:pt x="3233138" y="3007614"/>
                </a:lnTo>
                <a:lnTo>
                  <a:pt x="3259569" y="2997565"/>
                </a:lnTo>
                <a:lnTo>
                  <a:pt x="3247844" y="2983430"/>
                </a:lnTo>
                <a:cubicBezTo>
                  <a:pt x="3241396" y="2975667"/>
                  <a:pt x="3235576" y="2969371"/>
                  <a:pt x="3234909" y="2969447"/>
                </a:cubicBezTo>
                <a:cubicBezTo>
                  <a:pt x="3234233" y="2969533"/>
                  <a:pt x="3227461" y="2973534"/>
                  <a:pt x="3219860" y="2978344"/>
                </a:cubicBezTo>
                <a:close/>
                <a:moveTo>
                  <a:pt x="1481090" y="2988355"/>
                </a:moveTo>
                <a:cubicBezTo>
                  <a:pt x="1477851" y="2993593"/>
                  <a:pt x="1479747" y="2997880"/>
                  <a:pt x="1485291" y="2997880"/>
                </a:cubicBezTo>
                <a:cubicBezTo>
                  <a:pt x="1490834" y="2997880"/>
                  <a:pt x="1495377" y="2993593"/>
                  <a:pt x="1495377" y="2988355"/>
                </a:cubicBezTo>
                <a:cubicBezTo>
                  <a:pt x="1495377" y="2983116"/>
                  <a:pt x="1493491" y="2978830"/>
                  <a:pt x="1491177" y="2978830"/>
                </a:cubicBezTo>
                <a:cubicBezTo>
                  <a:pt x="1488862" y="2978830"/>
                  <a:pt x="1484329" y="2983116"/>
                  <a:pt x="1481090" y="2988355"/>
                </a:cubicBezTo>
                <a:close/>
                <a:moveTo>
                  <a:pt x="3228927" y="2988355"/>
                </a:moveTo>
                <a:cubicBezTo>
                  <a:pt x="3228927" y="2993593"/>
                  <a:pt x="3233471" y="2997880"/>
                  <a:pt x="3239014" y="2997880"/>
                </a:cubicBezTo>
                <a:cubicBezTo>
                  <a:pt x="3244558" y="2997880"/>
                  <a:pt x="3246453" y="2993593"/>
                  <a:pt x="3243215" y="2988355"/>
                </a:cubicBezTo>
                <a:cubicBezTo>
                  <a:pt x="3239976" y="2983116"/>
                  <a:pt x="3235442" y="2978830"/>
                  <a:pt x="3233128" y="2978830"/>
                </a:cubicBezTo>
                <a:cubicBezTo>
                  <a:pt x="3230813" y="2978830"/>
                  <a:pt x="3228927" y="2983116"/>
                  <a:pt x="3228927" y="2988355"/>
                </a:cubicBezTo>
                <a:close/>
                <a:moveTo>
                  <a:pt x="3352752" y="2998089"/>
                </a:moveTo>
                <a:cubicBezTo>
                  <a:pt x="3352752" y="3001213"/>
                  <a:pt x="3358115" y="3010929"/>
                  <a:pt x="3364659" y="3019692"/>
                </a:cubicBezTo>
                <a:cubicBezTo>
                  <a:pt x="3379108" y="3039028"/>
                  <a:pt x="3406016" y="3026312"/>
                  <a:pt x="3397510" y="3004157"/>
                </a:cubicBezTo>
                <a:cubicBezTo>
                  <a:pt x="3392310" y="2990593"/>
                  <a:pt x="3352752" y="2985230"/>
                  <a:pt x="3352752" y="2998089"/>
                </a:cubicBezTo>
                <a:close/>
                <a:moveTo>
                  <a:pt x="3372555" y="3012958"/>
                </a:moveTo>
                <a:cubicBezTo>
                  <a:pt x="3373012" y="3024054"/>
                  <a:pt x="3375270" y="3026312"/>
                  <a:pt x="3378308" y="3018720"/>
                </a:cubicBezTo>
                <a:cubicBezTo>
                  <a:pt x="3381061" y="3011843"/>
                  <a:pt x="3380718" y="3003623"/>
                  <a:pt x="3377556" y="3000461"/>
                </a:cubicBezTo>
                <a:cubicBezTo>
                  <a:pt x="3374393" y="2997299"/>
                  <a:pt x="3372145" y="3002918"/>
                  <a:pt x="3372555" y="3012958"/>
                </a:cubicBezTo>
                <a:close/>
                <a:moveTo>
                  <a:pt x="3115237" y="3012167"/>
                </a:moveTo>
                <a:cubicBezTo>
                  <a:pt x="3115237" y="3017406"/>
                  <a:pt x="3121524" y="3030017"/>
                  <a:pt x="3129220" y="3040180"/>
                </a:cubicBezTo>
                <a:cubicBezTo>
                  <a:pt x="3136907" y="3050353"/>
                  <a:pt x="3143202" y="3054382"/>
                  <a:pt x="3143202" y="3049143"/>
                </a:cubicBezTo>
                <a:cubicBezTo>
                  <a:pt x="3143202" y="3043904"/>
                  <a:pt x="3136907" y="3031303"/>
                  <a:pt x="3129220" y="3021130"/>
                </a:cubicBezTo>
                <a:cubicBezTo>
                  <a:pt x="3121524" y="3010967"/>
                  <a:pt x="3115237" y="3006928"/>
                  <a:pt x="3115237" y="3012167"/>
                </a:cubicBezTo>
                <a:close/>
                <a:moveTo>
                  <a:pt x="3143650" y="3012167"/>
                </a:moveTo>
                <a:cubicBezTo>
                  <a:pt x="3143422" y="3026321"/>
                  <a:pt x="3160424" y="3050515"/>
                  <a:pt x="3166396" y="3044533"/>
                </a:cubicBezTo>
                <a:cubicBezTo>
                  <a:pt x="3169253" y="3041685"/>
                  <a:pt x="3165329" y="3031093"/>
                  <a:pt x="3157690" y="3020997"/>
                </a:cubicBezTo>
                <a:cubicBezTo>
                  <a:pt x="3150060" y="3010900"/>
                  <a:pt x="3143736" y="3006928"/>
                  <a:pt x="3143650" y="3012167"/>
                </a:cubicBezTo>
                <a:close/>
                <a:moveTo>
                  <a:pt x="3310195" y="3026455"/>
                </a:moveTo>
                <a:cubicBezTo>
                  <a:pt x="3318348" y="3054906"/>
                  <a:pt x="3322282" y="3060097"/>
                  <a:pt x="3329911" y="3052467"/>
                </a:cubicBezTo>
                <a:cubicBezTo>
                  <a:pt x="3333064" y="3049315"/>
                  <a:pt x="3328378" y="3036818"/>
                  <a:pt x="3319501" y="3024693"/>
                </a:cubicBezTo>
                <a:lnTo>
                  <a:pt x="3303365" y="3002642"/>
                </a:lnTo>
                <a:lnTo>
                  <a:pt x="3310195" y="3026455"/>
                </a:lnTo>
                <a:close/>
                <a:moveTo>
                  <a:pt x="3524202" y="3024550"/>
                </a:moveTo>
                <a:cubicBezTo>
                  <a:pt x="3524202" y="3028741"/>
                  <a:pt x="3529346" y="3037313"/>
                  <a:pt x="3535633" y="3043600"/>
                </a:cubicBezTo>
                <a:lnTo>
                  <a:pt x="3547062" y="3055030"/>
                </a:lnTo>
                <a:lnTo>
                  <a:pt x="3535633" y="3055030"/>
                </a:lnTo>
                <a:cubicBezTo>
                  <a:pt x="3529346" y="3055030"/>
                  <a:pt x="3524202" y="3050743"/>
                  <a:pt x="3524202" y="3045505"/>
                </a:cubicBezTo>
                <a:cubicBezTo>
                  <a:pt x="3524202" y="3040266"/>
                  <a:pt x="3519459" y="3035980"/>
                  <a:pt x="3513658" y="3035980"/>
                </a:cubicBezTo>
                <a:cubicBezTo>
                  <a:pt x="3507858" y="3035980"/>
                  <a:pt x="3505667" y="3042628"/>
                  <a:pt x="3508791" y="3050762"/>
                </a:cubicBezTo>
                <a:cubicBezTo>
                  <a:pt x="3512039" y="3059240"/>
                  <a:pt x="3510439" y="3063059"/>
                  <a:pt x="3505048" y="3059725"/>
                </a:cubicBezTo>
                <a:cubicBezTo>
                  <a:pt x="3499866" y="3056525"/>
                  <a:pt x="3495627" y="3047733"/>
                  <a:pt x="3495627" y="3040180"/>
                </a:cubicBezTo>
                <a:cubicBezTo>
                  <a:pt x="3495627" y="3032627"/>
                  <a:pt x="3491341" y="3026455"/>
                  <a:pt x="3486102" y="3026455"/>
                </a:cubicBezTo>
                <a:cubicBezTo>
                  <a:pt x="3473158" y="3026455"/>
                  <a:pt x="3474130" y="3038799"/>
                  <a:pt x="3488484" y="3056773"/>
                </a:cubicBezTo>
                <a:lnTo>
                  <a:pt x="3500390" y="3071689"/>
                </a:lnTo>
                <a:lnTo>
                  <a:pt x="3548015" y="3064631"/>
                </a:lnTo>
                <a:cubicBezTo>
                  <a:pt x="3574209" y="3060754"/>
                  <a:pt x="3588430" y="3057001"/>
                  <a:pt x="3579610" y="3056306"/>
                </a:cubicBezTo>
                <a:cubicBezTo>
                  <a:pt x="3570799" y="3055601"/>
                  <a:pt x="3560864" y="3046457"/>
                  <a:pt x="3557540" y="3035980"/>
                </a:cubicBezTo>
                <a:cubicBezTo>
                  <a:pt x="3551796" y="3017891"/>
                  <a:pt x="3524202" y="3008424"/>
                  <a:pt x="3524202" y="3024550"/>
                </a:cubicBezTo>
                <a:close/>
                <a:moveTo>
                  <a:pt x="3257807" y="3047886"/>
                </a:moveTo>
                <a:cubicBezTo>
                  <a:pt x="3257617" y="3058325"/>
                  <a:pt x="3250092" y="3064555"/>
                  <a:pt x="3237662" y="3064555"/>
                </a:cubicBezTo>
                <a:cubicBezTo>
                  <a:pt x="3226022" y="3064555"/>
                  <a:pt x="3219450" y="3069479"/>
                  <a:pt x="3221784" y="3076461"/>
                </a:cubicBezTo>
                <a:cubicBezTo>
                  <a:pt x="3227394" y="3093310"/>
                  <a:pt x="3257502" y="3097273"/>
                  <a:pt x="3257502" y="3081166"/>
                </a:cubicBezTo>
                <a:cubicBezTo>
                  <a:pt x="3257502" y="3073489"/>
                  <a:pt x="3266494" y="3068127"/>
                  <a:pt x="3278638" y="3068565"/>
                </a:cubicBezTo>
                <a:cubicBezTo>
                  <a:pt x="3291526" y="3069022"/>
                  <a:pt x="3301089" y="3062811"/>
                  <a:pt x="3303146" y="3052648"/>
                </a:cubicBezTo>
                <a:cubicBezTo>
                  <a:pt x="3305004" y="3043485"/>
                  <a:pt x="3302060" y="3035980"/>
                  <a:pt x="3296603" y="3035980"/>
                </a:cubicBezTo>
                <a:cubicBezTo>
                  <a:pt x="3291145" y="3035980"/>
                  <a:pt x="3289144" y="3042409"/>
                  <a:pt x="3292154" y="3050267"/>
                </a:cubicBezTo>
                <a:cubicBezTo>
                  <a:pt x="3299651" y="3069784"/>
                  <a:pt x="3286259" y="3068298"/>
                  <a:pt x="3270761" y="3047886"/>
                </a:cubicBezTo>
                <a:lnTo>
                  <a:pt x="3258112" y="3031217"/>
                </a:lnTo>
                <a:lnTo>
                  <a:pt x="3257807" y="3047886"/>
                </a:lnTo>
                <a:close/>
                <a:moveTo>
                  <a:pt x="3050791" y="3058411"/>
                </a:moveTo>
                <a:cubicBezTo>
                  <a:pt x="3029217" y="3078956"/>
                  <a:pt x="3010224" y="3093530"/>
                  <a:pt x="3005281" y="3093330"/>
                </a:cubicBezTo>
                <a:cubicBezTo>
                  <a:pt x="2985164" y="3092520"/>
                  <a:pt x="2981277" y="3094796"/>
                  <a:pt x="2981277" y="3107417"/>
                </a:cubicBezTo>
                <a:cubicBezTo>
                  <a:pt x="2981277" y="3115275"/>
                  <a:pt x="2985211" y="3121705"/>
                  <a:pt x="2990021" y="3121705"/>
                </a:cubicBezTo>
                <a:cubicBezTo>
                  <a:pt x="3009386" y="3121705"/>
                  <a:pt x="3028902" y="3109408"/>
                  <a:pt x="3028902" y="3097206"/>
                </a:cubicBezTo>
                <a:cubicBezTo>
                  <a:pt x="3028902" y="3090091"/>
                  <a:pt x="3037970" y="3079423"/>
                  <a:pt x="3049057" y="3073489"/>
                </a:cubicBezTo>
                <a:lnTo>
                  <a:pt x="3069203" y="3062707"/>
                </a:lnTo>
                <a:lnTo>
                  <a:pt x="3064535" y="3075537"/>
                </a:lnTo>
                <a:cubicBezTo>
                  <a:pt x="3061964" y="3082595"/>
                  <a:pt x="3055039" y="3087291"/>
                  <a:pt x="3049143" y="3085986"/>
                </a:cubicBezTo>
                <a:cubicBezTo>
                  <a:pt x="3043247" y="3084681"/>
                  <a:pt x="3038427" y="3088348"/>
                  <a:pt x="3038427" y="3094149"/>
                </a:cubicBezTo>
                <a:cubicBezTo>
                  <a:pt x="3038427" y="3099950"/>
                  <a:pt x="3045209" y="3102092"/>
                  <a:pt x="3053496" y="3098911"/>
                </a:cubicBezTo>
                <a:cubicBezTo>
                  <a:pt x="3061783" y="3095730"/>
                  <a:pt x="3070355" y="3093130"/>
                  <a:pt x="3072546" y="3093130"/>
                </a:cubicBezTo>
                <a:cubicBezTo>
                  <a:pt x="3079594" y="3093130"/>
                  <a:pt x="3076775" y="3056306"/>
                  <a:pt x="3069384" y="3051829"/>
                </a:cubicBezTo>
                <a:cubicBezTo>
                  <a:pt x="3065450" y="3049448"/>
                  <a:pt x="3057087" y="3052410"/>
                  <a:pt x="3050791" y="3058411"/>
                </a:cubicBezTo>
                <a:close/>
                <a:moveTo>
                  <a:pt x="3428952" y="3063764"/>
                </a:moveTo>
                <a:cubicBezTo>
                  <a:pt x="3428952" y="3068565"/>
                  <a:pt x="3434315" y="3074651"/>
                  <a:pt x="3440859" y="3077299"/>
                </a:cubicBezTo>
                <a:cubicBezTo>
                  <a:pt x="3447974" y="3080166"/>
                  <a:pt x="3446050" y="3082404"/>
                  <a:pt x="3436096" y="3082852"/>
                </a:cubicBezTo>
                <a:cubicBezTo>
                  <a:pt x="3426933" y="3083262"/>
                  <a:pt x="3419427" y="3079585"/>
                  <a:pt x="3419427" y="3074670"/>
                </a:cubicBezTo>
                <a:cubicBezTo>
                  <a:pt x="3419427" y="3069755"/>
                  <a:pt x="3410855" y="3066383"/>
                  <a:pt x="3400377" y="3067174"/>
                </a:cubicBezTo>
                <a:cubicBezTo>
                  <a:pt x="3378775" y="3068803"/>
                  <a:pt x="3375594" y="3078909"/>
                  <a:pt x="3393234" y="3089891"/>
                </a:cubicBezTo>
                <a:cubicBezTo>
                  <a:pt x="3403654" y="3096378"/>
                  <a:pt x="3448212" y="3095597"/>
                  <a:pt x="3455375" y="3088805"/>
                </a:cubicBezTo>
                <a:cubicBezTo>
                  <a:pt x="3456804" y="3087443"/>
                  <a:pt x="3455270" y="3079290"/>
                  <a:pt x="3451974" y="3070679"/>
                </a:cubicBezTo>
                <a:cubicBezTo>
                  <a:pt x="3445593" y="3054067"/>
                  <a:pt x="3428952" y="3049057"/>
                  <a:pt x="3428952" y="3063764"/>
                </a:cubicBezTo>
                <a:close/>
                <a:moveTo>
                  <a:pt x="3168006" y="3089224"/>
                </a:moveTo>
                <a:cubicBezTo>
                  <a:pt x="3164805" y="3097559"/>
                  <a:pt x="3164605" y="3108274"/>
                  <a:pt x="3167548" y="3113037"/>
                </a:cubicBezTo>
                <a:cubicBezTo>
                  <a:pt x="3174968" y="3125048"/>
                  <a:pt x="3200352" y="3123943"/>
                  <a:pt x="3200352" y="3111617"/>
                </a:cubicBezTo>
                <a:cubicBezTo>
                  <a:pt x="3200352" y="3106074"/>
                  <a:pt x="3196466" y="3103931"/>
                  <a:pt x="3191713" y="3106865"/>
                </a:cubicBezTo>
                <a:cubicBezTo>
                  <a:pt x="3186970" y="3109808"/>
                  <a:pt x="3185322" y="3103626"/>
                  <a:pt x="3188065" y="3093139"/>
                </a:cubicBezTo>
                <a:cubicBezTo>
                  <a:pt x="3193952" y="3070622"/>
                  <a:pt x="3176454" y="3067212"/>
                  <a:pt x="3168006" y="3089224"/>
                </a:cubicBezTo>
                <a:close/>
                <a:moveTo>
                  <a:pt x="3334007" y="3090082"/>
                </a:moveTo>
                <a:cubicBezTo>
                  <a:pt x="3333836" y="3096263"/>
                  <a:pt x="3314414" y="3110951"/>
                  <a:pt x="3290840" y="3122724"/>
                </a:cubicBezTo>
                <a:cubicBezTo>
                  <a:pt x="3267266" y="3134497"/>
                  <a:pt x="3247977" y="3149803"/>
                  <a:pt x="3247977" y="3156728"/>
                </a:cubicBezTo>
                <a:cubicBezTo>
                  <a:pt x="3247977" y="3175787"/>
                  <a:pt x="3276438" y="3171835"/>
                  <a:pt x="3277305" y="3152661"/>
                </a:cubicBezTo>
                <a:cubicBezTo>
                  <a:pt x="3277743" y="3142936"/>
                  <a:pt x="3280039" y="3140897"/>
                  <a:pt x="3282811" y="3147755"/>
                </a:cubicBezTo>
                <a:lnTo>
                  <a:pt x="3287573" y="3159519"/>
                </a:lnTo>
                <a:lnTo>
                  <a:pt x="3315710" y="3144974"/>
                </a:lnTo>
                <a:cubicBezTo>
                  <a:pt x="3333302" y="3135868"/>
                  <a:pt x="3341265" y="3126105"/>
                  <a:pt x="3336951" y="3118914"/>
                </a:cubicBezTo>
                <a:cubicBezTo>
                  <a:pt x="3332712" y="3111865"/>
                  <a:pt x="3336274" y="3112475"/>
                  <a:pt x="3346161" y="3120485"/>
                </a:cubicBezTo>
                <a:cubicBezTo>
                  <a:pt x="3355029" y="3127677"/>
                  <a:pt x="3362277" y="3129572"/>
                  <a:pt x="3362277" y="3124695"/>
                </a:cubicBezTo>
                <a:cubicBezTo>
                  <a:pt x="3362277" y="3111303"/>
                  <a:pt x="3334350" y="3077118"/>
                  <a:pt x="3334007" y="3090082"/>
                </a:cubicBezTo>
                <a:close/>
                <a:moveTo>
                  <a:pt x="3134773" y="3121933"/>
                </a:moveTo>
                <a:lnTo>
                  <a:pt x="3125362" y="3145517"/>
                </a:lnTo>
                <a:lnTo>
                  <a:pt x="3124753" y="3128286"/>
                </a:lnTo>
                <a:cubicBezTo>
                  <a:pt x="3124429" y="3118809"/>
                  <a:pt x="3120057" y="3113589"/>
                  <a:pt x="3115047" y="3116685"/>
                </a:cubicBezTo>
                <a:cubicBezTo>
                  <a:pt x="3110036" y="3119781"/>
                  <a:pt x="3108293" y="3129677"/>
                  <a:pt x="3111179" y="3138678"/>
                </a:cubicBezTo>
                <a:lnTo>
                  <a:pt x="3116428" y="3155042"/>
                </a:lnTo>
                <a:lnTo>
                  <a:pt x="3106522" y="3141031"/>
                </a:lnTo>
                <a:cubicBezTo>
                  <a:pt x="3101073" y="3133325"/>
                  <a:pt x="3093453" y="3130182"/>
                  <a:pt x="3089586" y="3134049"/>
                </a:cubicBezTo>
                <a:cubicBezTo>
                  <a:pt x="3075194" y="3148441"/>
                  <a:pt x="3101502" y="3160700"/>
                  <a:pt x="3126438" y="3151223"/>
                </a:cubicBezTo>
                <a:cubicBezTo>
                  <a:pt x="3156661" y="3139726"/>
                  <a:pt x="3163453" y="3129534"/>
                  <a:pt x="3152585" y="3111951"/>
                </a:cubicBezTo>
                <a:lnTo>
                  <a:pt x="3144183" y="3098349"/>
                </a:lnTo>
                <a:lnTo>
                  <a:pt x="3134773" y="3121933"/>
                </a:lnTo>
                <a:close/>
                <a:moveTo>
                  <a:pt x="3305127" y="3131792"/>
                </a:moveTo>
                <a:cubicBezTo>
                  <a:pt x="3305127" y="3137335"/>
                  <a:pt x="3309414" y="3139231"/>
                  <a:pt x="3314652" y="3135992"/>
                </a:cubicBezTo>
                <a:cubicBezTo>
                  <a:pt x="3319891" y="3132754"/>
                  <a:pt x="3324177" y="3128220"/>
                  <a:pt x="3324177" y="3125905"/>
                </a:cubicBezTo>
                <a:cubicBezTo>
                  <a:pt x="3324177" y="3123591"/>
                  <a:pt x="3319891" y="3121705"/>
                  <a:pt x="3314652" y="3121705"/>
                </a:cubicBezTo>
                <a:cubicBezTo>
                  <a:pt x="3309414" y="3121705"/>
                  <a:pt x="3305127" y="3126248"/>
                  <a:pt x="3305127" y="3131792"/>
                </a:cubicBezTo>
                <a:close/>
                <a:moveTo>
                  <a:pt x="3051629" y="3154442"/>
                </a:moveTo>
                <a:cubicBezTo>
                  <a:pt x="3048743" y="3161967"/>
                  <a:pt x="3040733" y="3165958"/>
                  <a:pt x="3033836" y="3163319"/>
                </a:cubicBezTo>
                <a:cubicBezTo>
                  <a:pt x="3018101" y="3157280"/>
                  <a:pt x="3004661" y="3177473"/>
                  <a:pt x="3016520" y="3189332"/>
                </a:cubicBezTo>
                <a:cubicBezTo>
                  <a:pt x="3021930" y="3194742"/>
                  <a:pt x="3037075" y="3194066"/>
                  <a:pt x="3055696" y="3187570"/>
                </a:cubicBezTo>
                <a:cubicBezTo>
                  <a:pt x="3089215" y="3175883"/>
                  <a:pt x="3088386" y="3176969"/>
                  <a:pt x="3080271" y="3155823"/>
                </a:cubicBezTo>
                <a:cubicBezTo>
                  <a:pt x="3073061" y="3137030"/>
                  <a:pt x="3058573" y="3136335"/>
                  <a:pt x="3051629" y="3154442"/>
                </a:cubicBezTo>
                <a:close/>
                <a:moveTo>
                  <a:pt x="2809827" y="3166739"/>
                </a:moveTo>
                <a:cubicBezTo>
                  <a:pt x="2801970" y="3175387"/>
                  <a:pt x="2792625" y="3189151"/>
                  <a:pt x="2789063" y="3197333"/>
                </a:cubicBezTo>
                <a:lnTo>
                  <a:pt x="2782595" y="3212192"/>
                </a:lnTo>
                <a:lnTo>
                  <a:pt x="2781919" y="3195523"/>
                </a:lnTo>
                <a:cubicBezTo>
                  <a:pt x="2781234" y="3178312"/>
                  <a:pt x="2762202" y="3171416"/>
                  <a:pt x="2762202" y="3188380"/>
                </a:cubicBezTo>
                <a:cubicBezTo>
                  <a:pt x="2762202" y="3193618"/>
                  <a:pt x="2755773" y="3197905"/>
                  <a:pt x="2747915" y="3197905"/>
                </a:cubicBezTo>
                <a:cubicBezTo>
                  <a:pt x="2740057" y="3197905"/>
                  <a:pt x="2733627" y="3205001"/>
                  <a:pt x="2733627" y="3213669"/>
                </a:cubicBezTo>
                <a:lnTo>
                  <a:pt x="2733627" y="3229432"/>
                </a:lnTo>
                <a:lnTo>
                  <a:pt x="2714577" y="3212192"/>
                </a:lnTo>
                <a:lnTo>
                  <a:pt x="2695527" y="3194952"/>
                </a:lnTo>
                <a:lnTo>
                  <a:pt x="2696280" y="3222622"/>
                </a:lnTo>
                <a:cubicBezTo>
                  <a:pt x="2696690" y="3237843"/>
                  <a:pt x="2699042" y="3245387"/>
                  <a:pt x="2701500" y="3239395"/>
                </a:cubicBezTo>
                <a:cubicBezTo>
                  <a:pt x="2703957" y="3233404"/>
                  <a:pt x="2714330" y="3230690"/>
                  <a:pt x="2724560" y="3233366"/>
                </a:cubicBezTo>
                <a:lnTo>
                  <a:pt x="2743152" y="3238224"/>
                </a:lnTo>
                <a:lnTo>
                  <a:pt x="2743905" y="3220450"/>
                </a:lnTo>
                <a:cubicBezTo>
                  <a:pt x="2744324" y="3210411"/>
                  <a:pt x="2746753" y="3207858"/>
                  <a:pt x="2749458" y="3214573"/>
                </a:cubicBezTo>
                <a:cubicBezTo>
                  <a:pt x="2756964" y="3233157"/>
                  <a:pt x="2771899" y="3228546"/>
                  <a:pt x="2764879" y="3209811"/>
                </a:cubicBezTo>
                <a:lnTo>
                  <a:pt x="2758640" y="3193142"/>
                </a:lnTo>
                <a:lnTo>
                  <a:pt x="2772328" y="3203953"/>
                </a:lnTo>
                <a:cubicBezTo>
                  <a:pt x="2792530" y="3219907"/>
                  <a:pt x="2830068" y="3203410"/>
                  <a:pt x="2823182" y="3181598"/>
                </a:cubicBezTo>
                <a:lnTo>
                  <a:pt x="2817800" y="3164567"/>
                </a:lnTo>
                <a:lnTo>
                  <a:pt x="2834145" y="3183617"/>
                </a:lnTo>
                <a:lnTo>
                  <a:pt x="2850490" y="3202667"/>
                </a:lnTo>
                <a:lnTo>
                  <a:pt x="2844451" y="3185217"/>
                </a:lnTo>
                <a:cubicBezTo>
                  <a:pt x="2841127" y="3175625"/>
                  <a:pt x="2838402" y="3163834"/>
                  <a:pt x="2838402" y="3159024"/>
                </a:cubicBezTo>
                <a:cubicBezTo>
                  <a:pt x="2838402" y="3145765"/>
                  <a:pt x="2825782" y="3149175"/>
                  <a:pt x="2809827" y="3166739"/>
                </a:cubicBezTo>
                <a:close/>
                <a:moveTo>
                  <a:pt x="3053325" y="3166539"/>
                </a:moveTo>
                <a:lnTo>
                  <a:pt x="3046829" y="3183617"/>
                </a:lnTo>
                <a:lnTo>
                  <a:pt x="3058658" y="3171873"/>
                </a:lnTo>
                <a:cubicBezTo>
                  <a:pt x="3065174" y="3165405"/>
                  <a:pt x="3068098" y="3157719"/>
                  <a:pt x="3065164" y="3154794"/>
                </a:cubicBezTo>
                <a:cubicBezTo>
                  <a:pt x="3062230" y="3151861"/>
                  <a:pt x="3056906" y="3157147"/>
                  <a:pt x="3053325" y="3166539"/>
                </a:cubicBezTo>
                <a:close/>
                <a:moveTo>
                  <a:pt x="3197971" y="3166100"/>
                </a:moveTo>
                <a:cubicBezTo>
                  <a:pt x="3183569" y="3173683"/>
                  <a:pt x="3171777" y="3185836"/>
                  <a:pt x="3171777" y="3193104"/>
                </a:cubicBezTo>
                <a:cubicBezTo>
                  <a:pt x="3171777" y="3200362"/>
                  <a:pt x="3166767" y="3209401"/>
                  <a:pt x="3160633" y="3213192"/>
                </a:cubicBezTo>
                <a:cubicBezTo>
                  <a:pt x="3153137" y="3217821"/>
                  <a:pt x="3151480" y="3214888"/>
                  <a:pt x="3155576" y="3204229"/>
                </a:cubicBezTo>
                <a:cubicBezTo>
                  <a:pt x="3158919" y="3195514"/>
                  <a:pt x="3158214" y="3188380"/>
                  <a:pt x="3154013" y="3188380"/>
                </a:cubicBezTo>
                <a:cubicBezTo>
                  <a:pt x="3139069" y="3188380"/>
                  <a:pt x="3134001" y="3201105"/>
                  <a:pt x="3144098" y="3213269"/>
                </a:cubicBezTo>
                <a:lnTo>
                  <a:pt x="3154356" y="3225622"/>
                </a:lnTo>
                <a:lnTo>
                  <a:pt x="3172587" y="3214240"/>
                </a:lnTo>
                <a:cubicBezTo>
                  <a:pt x="3182617" y="3207973"/>
                  <a:pt x="3190827" y="3197447"/>
                  <a:pt x="3190827" y="3190847"/>
                </a:cubicBezTo>
                <a:cubicBezTo>
                  <a:pt x="3190827" y="3184255"/>
                  <a:pt x="3195371" y="3178855"/>
                  <a:pt x="3200914" y="3178855"/>
                </a:cubicBezTo>
                <a:cubicBezTo>
                  <a:pt x="3206458" y="3178855"/>
                  <a:pt x="3208353" y="3183141"/>
                  <a:pt x="3205115" y="3188380"/>
                </a:cubicBezTo>
                <a:cubicBezTo>
                  <a:pt x="3197590" y="3200552"/>
                  <a:pt x="3206287" y="3200495"/>
                  <a:pt x="3229204" y="3188237"/>
                </a:cubicBezTo>
                <a:cubicBezTo>
                  <a:pt x="3239710" y="3182607"/>
                  <a:pt x="3244996" y="3172654"/>
                  <a:pt x="3241844" y="3164424"/>
                </a:cubicBezTo>
                <a:cubicBezTo>
                  <a:pt x="3235462" y="3147803"/>
                  <a:pt x="3232490" y="3147917"/>
                  <a:pt x="3197971" y="3166100"/>
                </a:cubicBezTo>
                <a:close/>
                <a:moveTo>
                  <a:pt x="3024140" y="3178855"/>
                </a:moveTo>
                <a:cubicBezTo>
                  <a:pt x="3027378" y="3184093"/>
                  <a:pt x="3031912" y="3188380"/>
                  <a:pt x="3034227" y="3188380"/>
                </a:cubicBezTo>
                <a:cubicBezTo>
                  <a:pt x="3036542" y="3188380"/>
                  <a:pt x="3038427" y="3184093"/>
                  <a:pt x="3038427" y="3178855"/>
                </a:cubicBezTo>
                <a:cubicBezTo>
                  <a:pt x="3038427" y="3173616"/>
                  <a:pt x="3033884" y="3169330"/>
                  <a:pt x="3028341" y="3169330"/>
                </a:cubicBezTo>
                <a:cubicBezTo>
                  <a:pt x="3022797" y="3169330"/>
                  <a:pt x="3020901" y="3173616"/>
                  <a:pt x="3024140" y="3178855"/>
                </a:cubicBezTo>
                <a:close/>
                <a:moveTo>
                  <a:pt x="3345609" y="3179150"/>
                </a:moveTo>
                <a:cubicBezTo>
                  <a:pt x="3333398" y="3184065"/>
                  <a:pt x="3324177" y="3195961"/>
                  <a:pt x="3324177" y="3206820"/>
                </a:cubicBezTo>
                <a:cubicBezTo>
                  <a:pt x="3324177" y="3219850"/>
                  <a:pt x="3328702" y="3224146"/>
                  <a:pt x="3338465" y="3220403"/>
                </a:cubicBezTo>
                <a:cubicBezTo>
                  <a:pt x="3346323" y="3217383"/>
                  <a:pt x="3352752" y="3208696"/>
                  <a:pt x="3352752" y="3201086"/>
                </a:cubicBezTo>
                <a:cubicBezTo>
                  <a:pt x="3352752" y="3193476"/>
                  <a:pt x="3357039" y="3189904"/>
                  <a:pt x="3362277" y="3193142"/>
                </a:cubicBezTo>
                <a:cubicBezTo>
                  <a:pt x="3367516" y="3196381"/>
                  <a:pt x="3371802" y="3192342"/>
                  <a:pt x="3371802" y="3184179"/>
                </a:cubicBezTo>
                <a:cubicBezTo>
                  <a:pt x="3371802" y="3176016"/>
                  <a:pt x="3370726" y="3169606"/>
                  <a:pt x="3369421" y="3169930"/>
                </a:cubicBezTo>
                <a:cubicBezTo>
                  <a:pt x="3368116" y="3170263"/>
                  <a:pt x="3357401" y="3174416"/>
                  <a:pt x="3345609" y="3179150"/>
                </a:cubicBezTo>
                <a:close/>
                <a:moveTo>
                  <a:pt x="2962418" y="3193371"/>
                </a:moveTo>
                <a:cubicBezTo>
                  <a:pt x="2969047" y="3201353"/>
                  <a:pt x="2971476" y="3210878"/>
                  <a:pt x="2967828" y="3214526"/>
                </a:cubicBezTo>
                <a:cubicBezTo>
                  <a:pt x="2964180" y="3218174"/>
                  <a:pt x="2956732" y="3214859"/>
                  <a:pt x="2951283" y="3207153"/>
                </a:cubicBezTo>
                <a:lnTo>
                  <a:pt x="2941377" y="3193142"/>
                </a:lnTo>
                <a:lnTo>
                  <a:pt x="2946740" y="3209811"/>
                </a:lnTo>
                <a:cubicBezTo>
                  <a:pt x="2949692" y="3218974"/>
                  <a:pt x="2947950" y="3226480"/>
                  <a:pt x="2942882" y="3226480"/>
                </a:cubicBezTo>
                <a:cubicBezTo>
                  <a:pt x="2937805" y="3226480"/>
                  <a:pt x="2933519" y="3221126"/>
                  <a:pt x="2933367" y="3214573"/>
                </a:cubicBezTo>
                <a:cubicBezTo>
                  <a:pt x="2933205" y="3208030"/>
                  <a:pt x="2928528" y="3210487"/>
                  <a:pt x="2922965" y="3220050"/>
                </a:cubicBezTo>
                <a:cubicBezTo>
                  <a:pt x="2908421" y="3245063"/>
                  <a:pt x="2916488" y="3247749"/>
                  <a:pt x="2956217" y="3231147"/>
                </a:cubicBezTo>
                <a:lnTo>
                  <a:pt x="2991241" y="3216516"/>
                </a:lnTo>
                <a:lnTo>
                  <a:pt x="2981163" y="3197685"/>
                </a:lnTo>
                <a:cubicBezTo>
                  <a:pt x="2975620" y="3187332"/>
                  <a:pt x="2966418" y="3178855"/>
                  <a:pt x="2960723" y="3178855"/>
                </a:cubicBezTo>
                <a:cubicBezTo>
                  <a:pt x="2954007" y="3178855"/>
                  <a:pt x="2954598" y="3183951"/>
                  <a:pt x="2962418" y="3193371"/>
                </a:cubicBezTo>
                <a:close/>
                <a:moveTo>
                  <a:pt x="3536614" y="3186398"/>
                </a:moveTo>
                <a:cubicBezTo>
                  <a:pt x="3529756" y="3190751"/>
                  <a:pt x="3528384" y="3198781"/>
                  <a:pt x="3533166" y="3206525"/>
                </a:cubicBezTo>
                <a:cubicBezTo>
                  <a:pt x="3542557" y="3221717"/>
                  <a:pt x="3562302" y="3212268"/>
                  <a:pt x="3562302" y="3192580"/>
                </a:cubicBezTo>
                <a:cubicBezTo>
                  <a:pt x="3562302" y="3177407"/>
                  <a:pt x="3553930" y="3175387"/>
                  <a:pt x="3536614" y="3186398"/>
                </a:cubicBezTo>
                <a:close/>
                <a:moveTo>
                  <a:pt x="3505295" y="3199724"/>
                </a:moveTo>
                <a:cubicBezTo>
                  <a:pt x="3505219" y="3208582"/>
                  <a:pt x="3509439" y="3218479"/>
                  <a:pt x="3514677" y="3221717"/>
                </a:cubicBezTo>
                <a:cubicBezTo>
                  <a:pt x="3526736" y="3229166"/>
                  <a:pt x="3526736" y="3216555"/>
                  <a:pt x="3514677" y="3197905"/>
                </a:cubicBezTo>
                <a:lnTo>
                  <a:pt x="3505448" y="3183617"/>
                </a:lnTo>
                <a:lnTo>
                  <a:pt x="3505295" y="3199724"/>
                </a:lnTo>
                <a:close/>
                <a:moveTo>
                  <a:pt x="3295602" y="3206867"/>
                </a:moveTo>
                <a:cubicBezTo>
                  <a:pt x="3295602" y="3211801"/>
                  <a:pt x="3299174" y="3218040"/>
                  <a:pt x="3303537" y="3220736"/>
                </a:cubicBezTo>
                <a:cubicBezTo>
                  <a:pt x="3307909" y="3223432"/>
                  <a:pt x="3311481" y="3219402"/>
                  <a:pt x="3311481" y="3211773"/>
                </a:cubicBezTo>
                <a:cubicBezTo>
                  <a:pt x="3311481" y="3204144"/>
                  <a:pt x="3307909" y="3197905"/>
                  <a:pt x="3303537" y="3197905"/>
                </a:cubicBezTo>
                <a:cubicBezTo>
                  <a:pt x="3299174" y="3197905"/>
                  <a:pt x="3295602" y="3201934"/>
                  <a:pt x="3295602" y="3206867"/>
                </a:cubicBezTo>
                <a:close/>
                <a:moveTo>
                  <a:pt x="3470253" y="3212830"/>
                </a:moveTo>
                <a:cubicBezTo>
                  <a:pt x="3462985" y="3231776"/>
                  <a:pt x="3477682" y="3247101"/>
                  <a:pt x="3493646" y="3237224"/>
                </a:cubicBezTo>
                <a:cubicBezTo>
                  <a:pt x="3506610" y="3229213"/>
                  <a:pt x="3499552" y="3197905"/>
                  <a:pt x="3484788" y="3197905"/>
                </a:cubicBezTo>
                <a:cubicBezTo>
                  <a:pt x="3479940" y="3197905"/>
                  <a:pt x="3473406" y="3204620"/>
                  <a:pt x="3470253" y="3212830"/>
                </a:cubicBezTo>
                <a:close/>
                <a:moveTo>
                  <a:pt x="1262625" y="3219745"/>
                </a:moveTo>
                <a:cubicBezTo>
                  <a:pt x="1266206" y="3229137"/>
                  <a:pt x="1271530" y="3234423"/>
                  <a:pt x="1274464" y="3231490"/>
                </a:cubicBezTo>
                <a:cubicBezTo>
                  <a:pt x="1277398" y="3228566"/>
                  <a:pt x="1274474" y="3220879"/>
                  <a:pt x="1267959" y="3214411"/>
                </a:cubicBezTo>
                <a:lnTo>
                  <a:pt x="1256128" y="3202667"/>
                </a:lnTo>
                <a:lnTo>
                  <a:pt x="1262625" y="3219745"/>
                </a:lnTo>
                <a:close/>
                <a:moveTo>
                  <a:pt x="3094158" y="3214068"/>
                </a:moveTo>
                <a:cubicBezTo>
                  <a:pt x="3092320" y="3218279"/>
                  <a:pt x="3076994" y="3228146"/>
                  <a:pt x="3060097" y="3236005"/>
                </a:cubicBezTo>
                <a:cubicBezTo>
                  <a:pt x="3038989" y="3245815"/>
                  <a:pt x="3031779" y="3254131"/>
                  <a:pt x="3037075" y="3262570"/>
                </a:cubicBezTo>
                <a:lnTo>
                  <a:pt x="3044771" y="3274848"/>
                </a:lnTo>
                <a:lnTo>
                  <a:pt x="3070174" y="3265189"/>
                </a:lnTo>
                <a:cubicBezTo>
                  <a:pt x="3084405" y="3259769"/>
                  <a:pt x="3095644" y="3248092"/>
                  <a:pt x="3095720" y="3238624"/>
                </a:cubicBezTo>
                <a:lnTo>
                  <a:pt x="3095873" y="3221717"/>
                </a:lnTo>
                <a:lnTo>
                  <a:pt x="3104731" y="3235728"/>
                </a:lnTo>
                <a:cubicBezTo>
                  <a:pt x="3109608" y="3243434"/>
                  <a:pt x="3115618" y="3247711"/>
                  <a:pt x="3118095" y="3245234"/>
                </a:cubicBezTo>
                <a:cubicBezTo>
                  <a:pt x="3120571" y="3242767"/>
                  <a:pt x="3116952" y="3233014"/>
                  <a:pt x="3110046" y="3223575"/>
                </a:cubicBezTo>
                <a:cubicBezTo>
                  <a:pt x="3103150" y="3214145"/>
                  <a:pt x="3095997" y="3209859"/>
                  <a:pt x="3094158" y="3214068"/>
                </a:cubicBezTo>
                <a:close/>
                <a:moveTo>
                  <a:pt x="3275591" y="3226480"/>
                </a:moveTo>
                <a:cubicBezTo>
                  <a:pt x="3274743" y="3242758"/>
                  <a:pt x="3272962" y="3245015"/>
                  <a:pt x="3269990" y="3233623"/>
                </a:cubicBezTo>
                <a:cubicBezTo>
                  <a:pt x="3267589" y="3224460"/>
                  <a:pt x="3261655" y="3216955"/>
                  <a:pt x="3256807" y="3216955"/>
                </a:cubicBezTo>
                <a:cubicBezTo>
                  <a:pt x="3245596" y="3216955"/>
                  <a:pt x="3245777" y="3227299"/>
                  <a:pt x="3257302" y="3245530"/>
                </a:cubicBezTo>
                <a:lnTo>
                  <a:pt x="3266342" y="3259817"/>
                </a:lnTo>
                <a:lnTo>
                  <a:pt x="3280629" y="3245530"/>
                </a:lnTo>
                <a:cubicBezTo>
                  <a:pt x="3290468" y="3235690"/>
                  <a:pt x="3292097" y="3226794"/>
                  <a:pt x="3285877" y="3216955"/>
                </a:cubicBezTo>
                <a:lnTo>
                  <a:pt x="3276848" y="3202667"/>
                </a:lnTo>
                <a:lnTo>
                  <a:pt x="3275591" y="3226480"/>
                </a:lnTo>
                <a:close/>
                <a:moveTo>
                  <a:pt x="3476577" y="3216955"/>
                </a:moveTo>
                <a:cubicBezTo>
                  <a:pt x="3476577" y="3222193"/>
                  <a:pt x="3481121" y="3226480"/>
                  <a:pt x="3486664" y="3226480"/>
                </a:cubicBezTo>
                <a:cubicBezTo>
                  <a:pt x="3492208" y="3226480"/>
                  <a:pt x="3494103" y="3222193"/>
                  <a:pt x="3490865" y="3216955"/>
                </a:cubicBezTo>
                <a:cubicBezTo>
                  <a:pt x="3487626" y="3211716"/>
                  <a:pt x="3483092" y="3207430"/>
                  <a:pt x="3480778" y="3207430"/>
                </a:cubicBezTo>
                <a:cubicBezTo>
                  <a:pt x="3478463" y="3207430"/>
                  <a:pt x="3476577" y="3211716"/>
                  <a:pt x="3476577" y="3216955"/>
                </a:cubicBezTo>
                <a:close/>
                <a:moveTo>
                  <a:pt x="2886027" y="3230680"/>
                </a:moveTo>
                <a:cubicBezTo>
                  <a:pt x="2886027" y="3252702"/>
                  <a:pt x="2902449" y="3256626"/>
                  <a:pt x="2907868" y="3235900"/>
                </a:cubicBezTo>
                <a:cubicBezTo>
                  <a:pt x="2911078" y="3223622"/>
                  <a:pt x="2908106" y="3216955"/>
                  <a:pt x="2899420" y="3216955"/>
                </a:cubicBezTo>
                <a:cubicBezTo>
                  <a:pt x="2892057" y="3216955"/>
                  <a:pt x="2886027" y="3223127"/>
                  <a:pt x="2886027" y="3230680"/>
                </a:cubicBezTo>
                <a:close/>
                <a:moveTo>
                  <a:pt x="3638502" y="3225737"/>
                </a:moveTo>
                <a:lnTo>
                  <a:pt x="3614690" y="3232614"/>
                </a:lnTo>
                <a:lnTo>
                  <a:pt x="3617347" y="3255540"/>
                </a:lnTo>
                <a:lnTo>
                  <a:pt x="3619995" y="3278458"/>
                </a:lnTo>
                <a:lnTo>
                  <a:pt x="3608299" y="3266761"/>
                </a:lnTo>
                <a:cubicBezTo>
                  <a:pt x="3595535" y="3253997"/>
                  <a:pt x="3562217" y="3250683"/>
                  <a:pt x="3562445" y="3262198"/>
                </a:cubicBezTo>
                <a:cubicBezTo>
                  <a:pt x="3562531" y="3266132"/>
                  <a:pt x="3565741" y="3274200"/>
                  <a:pt x="3569589" y="3280144"/>
                </a:cubicBezTo>
                <a:lnTo>
                  <a:pt x="3576590" y="3290945"/>
                </a:lnTo>
                <a:lnTo>
                  <a:pt x="3626596" y="3280639"/>
                </a:lnTo>
                <a:cubicBezTo>
                  <a:pt x="3678031" y="3270047"/>
                  <a:pt x="3688090" y="3261503"/>
                  <a:pt x="3661239" y="3251197"/>
                </a:cubicBezTo>
                <a:lnTo>
                  <a:pt x="3645884" y="3245301"/>
                </a:lnTo>
                <a:lnTo>
                  <a:pt x="3657648" y="3231128"/>
                </a:lnTo>
                <a:cubicBezTo>
                  <a:pt x="3664115" y="3223336"/>
                  <a:pt x="3667811" y="3217383"/>
                  <a:pt x="3665858" y="3217907"/>
                </a:cubicBezTo>
                <a:cubicBezTo>
                  <a:pt x="3663915" y="3218431"/>
                  <a:pt x="3651599" y="3221946"/>
                  <a:pt x="3638502" y="3225737"/>
                </a:cubicBezTo>
                <a:close/>
                <a:moveTo>
                  <a:pt x="2867120" y="3237824"/>
                </a:moveTo>
                <a:cubicBezTo>
                  <a:pt x="2867044" y="3246682"/>
                  <a:pt x="2871264" y="3256579"/>
                  <a:pt x="2876502" y="3259817"/>
                </a:cubicBezTo>
                <a:cubicBezTo>
                  <a:pt x="2888561" y="3267266"/>
                  <a:pt x="2888561" y="3254655"/>
                  <a:pt x="2876502" y="3236005"/>
                </a:cubicBezTo>
                <a:lnTo>
                  <a:pt x="2867273" y="3221717"/>
                </a:lnTo>
                <a:lnTo>
                  <a:pt x="2867120" y="3237824"/>
                </a:lnTo>
                <a:close/>
                <a:moveTo>
                  <a:pt x="3414513" y="3243748"/>
                </a:moveTo>
                <a:lnTo>
                  <a:pt x="3421095" y="3265780"/>
                </a:lnTo>
                <a:lnTo>
                  <a:pt x="3401644" y="3253635"/>
                </a:lnTo>
                <a:cubicBezTo>
                  <a:pt x="3378965" y="3239472"/>
                  <a:pt x="3368783" y="3245634"/>
                  <a:pt x="3377470" y="3268266"/>
                </a:cubicBezTo>
                <a:cubicBezTo>
                  <a:pt x="3381727" y="3279353"/>
                  <a:pt x="3389757" y="3282334"/>
                  <a:pt x="3403883" y="3278076"/>
                </a:cubicBezTo>
                <a:cubicBezTo>
                  <a:pt x="3434887" y="3268742"/>
                  <a:pt x="3438506" y="3261522"/>
                  <a:pt x="3422561" y="3240767"/>
                </a:cubicBezTo>
                <a:lnTo>
                  <a:pt x="3407931" y="3221717"/>
                </a:lnTo>
                <a:lnTo>
                  <a:pt x="3414513" y="3243748"/>
                </a:lnTo>
                <a:close/>
                <a:moveTo>
                  <a:pt x="3071765" y="3245530"/>
                </a:moveTo>
                <a:cubicBezTo>
                  <a:pt x="3075003" y="3250768"/>
                  <a:pt x="3079537" y="3255055"/>
                  <a:pt x="3081852" y="3255055"/>
                </a:cubicBezTo>
                <a:cubicBezTo>
                  <a:pt x="3084167" y="3255055"/>
                  <a:pt x="3086052" y="3250768"/>
                  <a:pt x="3086052" y="3245530"/>
                </a:cubicBezTo>
                <a:cubicBezTo>
                  <a:pt x="3086052" y="3240291"/>
                  <a:pt x="3081509" y="3236005"/>
                  <a:pt x="3075966" y="3236005"/>
                </a:cubicBezTo>
                <a:cubicBezTo>
                  <a:pt x="3070422" y="3236005"/>
                  <a:pt x="3068526" y="3240291"/>
                  <a:pt x="3071765" y="3245530"/>
                </a:cubicBezTo>
                <a:close/>
                <a:moveTo>
                  <a:pt x="3628977" y="3250292"/>
                </a:moveTo>
                <a:cubicBezTo>
                  <a:pt x="3628977" y="3258150"/>
                  <a:pt x="3633130" y="3264580"/>
                  <a:pt x="3638207" y="3264580"/>
                </a:cubicBezTo>
                <a:cubicBezTo>
                  <a:pt x="3643275" y="3264580"/>
                  <a:pt x="3644960" y="3258150"/>
                  <a:pt x="3641950" y="3250292"/>
                </a:cubicBezTo>
                <a:cubicBezTo>
                  <a:pt x="3638931" y="3242434"/>
                  <a:pt x="3634778" y="3236005"/>
                  <a:pt x="3632721" y="3236005"/>
                </a:cubicBezTo>
                <a:cubicBezTo>
                  <a:pt x="3630663" y="3236005"/>
                  <a:pt x="3628977" y="3242434"/>
                  <a:pt x="3628977" y="3250292"/>
                </a:cubicBezTo>
                <a:close/>
                <a:moveTo>
                  <a:pt x="1281675" y="3257845"/>
                </a:moveTo>
                <a:cubicBezTo>
                  <a:pt x="1285256" y="3267237"/>
                  <a:pt x="1290580" y="3272523"/>
                  <a:pt x="1293514" y="3269590"/>
                </a:cubicBezTo>
                <a:cubicBezTo>
                  <a:pt x="1296448" y="3266666"/>
                  <a:pt x="1293524" y="3258979"/>
                  <a:pt x="1287009" y="3252511"/>
                </a:cubicBezTo>
                <a:lnTo>
                  <a:pt x="1275178" y="3240767"/>
                </a:lnTo>
                <a:lnTo>
                  <a:pt x="1281675" y="3257845"/>
                </a:lnTo>
                <a:close/>
                <a:moveTo>
                  <a:pt x="2821972" y="3264580"/>
                </a:moveTo>
                <a:cubicBezTo>
                  <a:pt x="2822762" y="3275057"/>
                  <a:pt x="2828925" y="3283630"/>
                  <a:pt x="2835669" y="3283630"/>
                </a:cubicBezTo>
                <a:cubicBezTo>
                  <a:pt x="2849595" y="3283630"/>
                  <a:pt x="2850185" y="3281544"/>
                  <a:pt x="2842146" y="3260598"/>
                </a:cubicBezTo>
                <a:cubicBezTo>
                  <a:pt x="2833935" y="3239205"/>
                  <a:pt x="2820267" y="3241910"/>
                  <a:pt x="2821972" y="3264580"/>
                </a:cubicBezTo>
                <a:close/>
                <a:moveTo>
                  <a:pt x="3191990" y="3258417"/>
                </a:moveTo>
                <a:cubicBezTo>
                  <a:pt x="3180407" y="3272371"/>
                  <a:pt x="3186979" y="3283630"/>
                  <a:pt x="3206706" y="3283630"/>
                </a:cubicBezTo>
                <a:cubicBezTo>
                  <a:pt x="3220888" y="3283630"/>
                  <a:pt x="3224089" y="3259074"/>
                  <a:pt x="3210954" y="3250959"/>
                </a:cubicBezTo>
                <a:cubicBezTo>
                  <a:pt x="3206315" y="3248092"/>
                  <a:pt x="3197781" y="3251445"/>
                  <a:pt x="3191990" y="3258417"/>
                </a:cubicBezTo>
                <a:close/>
                <a:moveTo>
                  <a:pt x="2794740" y="3270685"/>
                </a:moveTo>
                <a:lnTo>
                  <a:pt x="2800741" y="3286325"/>
                </a:lnTo>
                <a:lnTo>
                  <a:pt x="2786348" y="3274381"/>
                </a:lnTo>
                <a:lnTo>
                  <a:pt x="2771956" y="3262436"/>
                </a:lnTo>
                <a:lnTo>
                  <a:pt x="2765898" y="3278210"/>
                </a:lnTo>
                <a:cubicBezTo>
                  <a:pt x="2757964" y="3298889"/>
                  <a:pt x="2763269" y="3303108"/>
                  <a:pt x="2788815" y="3296431"/>
                </a:cubicBezTo>
                <a:cubicBezTo>
                  <a:pt x="2810189" y="3290840"/>
                  <a:pt x="2819248" y="3255055"/>
                  <a:pt x="2799283" y="3255055"/>
                </a:cubicBezTo>
                <a:cubicBezTo>
                  <a:pt x="2793416" y="3255055"/>
                  <a:pt x="2791406" y="3261998"/>
                  <a:pt x="2794740" y="3270685"/>
                </a:cubicBezTo>
                <a:close/>
                <a:moveTo>
                  <a:pt x="3009852" y="3264017"/>
                </a:moveTo>
                <a:cubicBezTo>
                  <a:pt x="3009852" y="3268951"/>
                  <a:pt x="3014091" y="3275600"/>
                  <a:pt x="3019273" y="3278800"/>
                </a:cubicBezTo>
                <a:cubicBezTo>
                  <a:pt x="3024664" y="3282134"/>
                  <a:pt x="3026264" y="3278315"/>
                  <a:pt x="3023016" y="3269837"/>
                </a:cubicBezTo>
                <a:cubicBezTo>
                  <a:pt x="3016682" y="3253340"/>
                  <a:pt x="3009852" y="3250321"/>
                  <a:pt x="3009852" y="3264017"/>
                </a:cubicBezTo>
                <a:close/>
                <a:moveTo>
                  <a:pt x="3386090" y="3264580"/>
                </a:moveTo>
                <a:cubicBezTo>
                  <a:pt x="3389328" y="3269818"/>
                  <a:pt x="3393862" y="3274105"/>
                  <a:pt x="3396177" y="3274105"/>
                </a:cubicBezTo>
                <a:cubicBezTo>
                  <a:pt x="3398492" y="3274105"/>
                  <a:pt x="3400377" y="3269818"/>
                  <a:pt x="3400377" y="3264580"/>
                </a:cubicBezTo>
                <a:cubicBezTo>
                  <a:pt x="3400377" y="3259341"/>
                  <a:pt x="3395834" y="3255055"/>
                  <a:pt x="3390291" y="3255055"/>
                </a:cubicBezTo>
                <a:cubicBezTo>
                  <a:pt x="3384747" y="3255055"/>
                  <a:pt x="3382851" y="3259341"/>
                  <a:pt x="3386090" y="3264580"/>
                </a:cubicBezTo>
                <a:close/>
                <a:moveTo>
                  <a:pt x="3520278" y="3268094"/>
                </a:moveTo>
                <a:cubicBezTo>
                  <a:pt x="3524669" y="3279524"/>
                  <a:pt x="3503933" y="3291983"/>
                  <a:pt x="3472768" y="3296631"/>
                </a:cubicBezTo>
                <a:cubicBezTo>
                  <a:pt x="3468043" y="3297336"/>
                  <a:pt x="3462661" y="3307928"/>
                  <a:pt x="3460795" y="3320168"/>
                </a:cubicBezTo>
                <a:cubicBezTo>
                  <a:pt x="3458537" y="3334969"/>
                  <a:pt x="3461404" y="3340942"/>
                  <a:pt x="3469367" y="3338027"/>
                </a:cubicBezTo>
                <a:cubicBezTo>
                  <a:pt x="3475949" y="3335608"/>
                  <a:pt x="3480159" y="3328492"/>
                  <a:pt x="3478721" y="3322206"/>
                </a:cubicBezTo>
                <a:cubicBezTo>
                  <a:pt x="3477044" y="3314900"/>
                  <a:pt x="3482778" y="3312890"/>
                  <a:pt x="3494589" y="3316634"/>
                </a:cubicBezTo>
                <a:cubicBezTo>
                  <a:pt x="3504762" y="3319863"/>
                  <a:pt x="3516240" y="3317386"/>
                  <a:pt x="3520107" y="3311119"/>
                </a:cubicBezTo>
                <a:cubicBezTo>
                  <a:pt x="3524393" y="3304184"/>
                  <a:pt x="3523107" y="3302232"/>
                  <a:pt x="3516811" y="3306128"/>
                </a:cubicBezTo>
                <a:cubicBezTo>
                  <a:pt x="3511125" y="3309642"/>
                  <a:pt x="3504076" y="3308642"/>
                  <a:pt x="3501152" y="3303918"/>
                </a:cubicBezTo>
                <a:cubicBezTo>
                  <a:pt x="3498237" y="3299194"/>
                  <a:pt x="3504362" y="3293088"/>
                  <a:pt x="3514782" y="3290364"/>
                </a:cubicBezTo>
                <a:cubicBezTo>
                  <a:pt x="3525203" y="3287640"/>
                  <a:pt x="3533727" y="3290011"/>
                  <a:pt x="3533727" y="3295631"/>
                </a:cubicBezTo>
                <a:cubicBezTo>
                  <a:pt x="3533727" y="3301251"/>
                  <a:pt x="3535699" y="3303880"/>
                  <a:pt x="3538109" y="3301470"/>
                </a:cubicBezTo>
                <a:cubicBezTo>
                  <a:pt x="3544986" y="3294593"/>
                  <a:pt x="3532441" y="3255055"/>
                  <a:pt x="3523393" y="3255055"/>
                </a:cubicBezTo>
                <a:cubicBezTo>
                  <a:pt x="3518926" y="3255055"/>
                  <a:pt x="3517526" y="3260922"/>
                  <a:pt x="3520278" y="3268094"/>
                </a:cubicBezTo>
                <a:close/>
                <a:moveTo>
                  <a:pt x="2972029" y="3273733"/>
                </a:moveTo>
                <a:cubicBezTo>
                  <a:pt x="2964323" y="3278610"/>
                  <a:pt x="2961342" y="3285916"/>
                  <a:pt x="2965399" y="3289983"/>
                </a:cubicBezTo>
                <a:cubicBezTo>
                  <a:pt x="2969467" y="3294040"/>
                  <a:pt x="2977248" y="3291059"/>
                  <a:pt x="2982697" y="3283353"/>
                </a:cubicBezTo>
                <a:lnTo>
                  <a:pt x="2992603" y="3269342"/>
                </a:lnTo>
                <a:lnTo>
                  <a:pt x="2987240" y="3286011"/>
                </a:lnTo>
                <a:cubicBezTo>
                  <a:pt x="2982049" y="3302146"/>
                  <a:pt x="2991231" y="3308604"/>
                  <a:pt x="3002842" y="3296984"/>
                </a:cubicBezTo>
                <a:cubicBezTo>
                  <a:pt x="3009567" y="3290268"/>
                  <a:pt x="3001032" y="3264513"/>
                  <a:pt x="2992165" y="3264722"/>
                </a:cubicBezTo>
                <a:cubicBezTo>
                  <a:pt x="2988793" y="3264808"/>
                  <a:pt x="2979735" y="3268856"/>
                  <a:pt x="2972029" y="3273733"/>
                </a:cubicBezTo>
                <a:close/>
                <a:moveTo>
                  <a:pt x="3162691" y="3284449"/>
                </a:moveTo>
                <a:cubicBezTo>
                  <a:pt x="3168539" y="3295374"/>
                  <a:pt x="3175216" y="3302413"/>
                  <a:pt x="3177540" y="3300098"/>
                </a:cubicBezTo>
                <a:cubicBezTo>
                  <a:pt x="3184198" y="3293431"/>
                  <a:pt x="3170692" y="3264580"/>
                  <a:pt x="3160900" y="3264580"/>
                </a:cubicBezTo>
                <a:cubicBezTo>
                  <a:pt x="3156033" y="3264580"/>
                  <a:pt x="3156842" y="3273514"/>
                  <a:pt x="3162691" y="3284449"/>
                </a:cubicBezTo>
                <a:close/>
                <a:moveTo>
                  <a:pt x="3338265" y="3274428"/>
                </a:moveTo>
                <a:cubicBezTo>
                  <a:pt x="3334569" y="3280400"/>
                  <a:pt x="3336579" y="3290278"/>
                  <a:pt x="3342713" y="3296365"/>
                </a:cubicBezTo>
                <a:lnTo>
                  <a:pt x="3353877" y="3307442"/>
                </a:lnTo>
                <a:lnTo>
                  <a:pt x="3347533" y="3290773"/>
                </a:lnTo>
                <a:cubicBezTo>
                  <a:pt x="3340865" y="3273266"/>
                  <a:pt x="3357172" y="3267009"/>
                  <a:pt x="3365535" y="3283868"/>
                </a:cubicBezTo>
                <a:cubicBezTo>
                  <a:pt x="3368192" y="3289240"/>
                  <a:pt x="3369355" y="3288430"/>
                  <a:pt x="3368116" y="3282077"/>
                </a:cubicBezTo>
                <a:cubicBezTo>
                  <a:pt x="3364973" y="3266075"/>
                  <a:pt x="3346380" y="3261303"/>
                  <a:pt x="3338265" y="3274428"/>
                </a:cubicBezTo>
                <a:close/>
                <a:moveTo>
                  <a:pt x="3114627" y="3282286"/>
                </a:moveTo>
                <a:cubicBezTo>
                  <a:pt x="3114627" y="3298536"/>
                  <a:pt x="3125905" y="3321730"/>
                  <a:pt x="3133801" y="3321730"/>
                </a:cubicBezTo>
                <a:cubicBezTo>
                  <a:pt x="3143374" y="3321730"/>
                  <a:pt x="3134306" y="3285144"/>
                  <a:pt x="3123000" y="3278153"/>
                </a:cubicBezTo>
                <a:cubicBezTo>
                  <a:pt x="3118399" y="3275314"/>
                  <a:pt x="3114627" y="3277172"/>
                  <a:pt x="3114627" y="3282286"/>
                </a:cubicBezTo>
                <a:close/>
                <a:moveTo>
                  <a:pt x="2718940" y="3293802"/>
                </a:moveTo>
                <a:cubicBezTo>
                  <a:pt x="2715482" y="3299403"/>
                  <a:pt x="2707138" y="3301861"/>
                  <a:pt x="2700404" y="3299279"/>
                </a:cubicBezTo>
                <a:cubicBezTo>
                  <a:pt x="2692061" y="3296079"/>
                  <a:pt x="2689527" y="3301184"/>
                  <a:pt x="2692441" y="3315300"/>
                </a:cubicBezTo>
                <a:lnTo>
                  <a:pt x="2696718" y="3336017"/>
                </a:lnTo>
                <a:lnTo>
                  <a:pt x="2682173" y="3312205"/>
                </a:lnTo>
                <a:cubicBezTo>
                  <a:pt x="2673334" y="3297726"/>
                  <a:pt x="2667553" y="3293993"/>
                  <a:pt x="2667438" y="3302680"/>
                </a:cubicBezTo>
                <a:cubicBezTo>
                  <a:pt x="2667114" y="3326406"/>
                  <a:pt x="2681802" y="3341789"/>
                  <a:pt x="2698614" y="3335341"/>
                </a:cubicBezTo>
                <a:cubicBezTo>
                  <a:pt x="2707338" y="3331998"/>
                  <a:pt x="2712558" y="3326178"/>
                  <a:pt x="2710234" y="3322406"/>
                </a:cubicBezTo>
                <a:cubicBezTo>
                  <a:pt x="2707901" y="3318643"/>
                  <a:pt x="2715302" y="3315872"/>
                  <a:pt x="2726665" y="3316262"/>
                </a:cubicBezTo>
                <a:cubicBezTo>
                  <a:pt x="2739076" y="3316681"/>
                  <a:pt x="2748668" y="3310309"/>
                  <a:pt x="2750696" y="3300298"/>
                </a:cubicBezTo>
                <a:cubicBezTo>
                  <a:pt x="2754411" y="3281972"/>
                  <a:pt x="2729408" y="3276857"/>
                  <a:pt x="2718940" y="3293802"/>
                </a:cubicBezTo>
                <a:close/>
                <a:moveTo>
                  <a:pt x="2943177" y="3291431"/>
                </a:moveTo>
                <a:cubicBezTo>
                  <a:pt x="2943177" y="3302937"/>
                  <a:pt x="2961246" y="3316358"/>
                  <a:pt x="2967857" y="3309757"/>
                </a:cubicBezTo>
                <a:cubicBezTo>
                  <a:pt x="2970248" y="3307356"/>
                  <a:pt x="2965675" y="3299975"/>
                  <a:pt x="2957694" y="3293345"/>
                </a:cubicBezTo>
                <a:cubicBezTo>
                  <a:pt x="2948645" y="3285830"/>
                  <a:pt x="2943177" y="3285106"/>
                  <a:pt x="2943177" y="3291431"/>
                </a:cubicBezTo>
                <a:close/>
                <a:moveTo>
                  <a:pt x="3288354" y="3300403"/>
                </a:moveTo>
                <a:cubicBezTo>
                  <a:pt x="3279124" y="3309633"/>
                  <a:pt x="3264122" y="3315748"/>
                  <a:pt x="3255017" y="3313995"/>
                </a:cubicBezTo>
                <a:cubicBezTo>
                  <a:pt x="3234957" y="3310138"/>
                  <a:pt x="3232147" y="3338960"/>
                  <a:pt x="3251845" y="3346514"/>
                </a:cubicBezTo>
                <a:cubicBezTo>
                  <a:pt x="3267856" y="3352657"/>
                  <a:pt x="3306490" y="3322111"/>
                  <a:pt x="3298689" y="3309480"/>
                </a:cubicBezTo>
                <a:cubicBezTo>
                  <a:pt x="3295545" y="3304404"/>
                  <a:pt x="3301813" y="3303365"/>
                  <a:pt x="3313395" y="3307042"/>
                </a:cubicBezTo>
                <a:lnTo>
                  <a:pt x="3333579" y="3313452"/>
                </a:lnTo>
                <a:lnTo>
                  <a:pt x="3327864" y="3298536"/>
                </a:lnTo>
                <a:cubicBezTo>
                  <a:pt x="3320425" y="3279153"/>
                  <a:pt x="3309071" y="3279686"/>
                  <a:pt x="3288354" y="3300403"/>
                </a:cubicBezTo>
                <a:close/>
                <a:moveTo>
                  <a:pt x="2924270" y="3304499"/>
                </a:moveTo>
                <a:cubicBezTo>
                  <a:pt x="2924194" y="3313357"/>
                  <a:pt x="2928414" y="3323254"/>
                  <a:pt x="2933652" y="3326492"/>
                </a:cubicBezTo>
                <a:cubicBezTo>
                  <a:pt x="2945711" y="3333941"/>
                  <a:pt x="2945711" y="3321330"/>
                  <a:pt x="2933652" y="3302680"/>
                </a:cubicBezTo>
                <a:lnTo>
                  <a:pt x="2924423" y="3288392"/>
                </a:lnTo>
                <a:lnTo>
                  <a:pt x="2924270" y="3304499"/>
                </a:lnTo>
                <a:close/>
                <a:moveTo>
                  <a:pt x="3645189" y="3309833"/>
                </a:moveTo>
                <a:cubicBezTo>
                  <a:pt x="3622167" y="3319272"/>
                  <a:pt x="3610804" y="3329321"/>
                  <a:pt x="3613937" y="3337484"/>
                </a:cubicBezTo>
                <a:cubicBezTo>
                  <a:pt x="3616643" y="3344532"/>
                  <a:pt x="3616709" y="3350305"/>
                  <a:pt x="3614080" y="3350305"/>
                </a:cubicBezTo>
                <a:cubicBezTo>
                  <a:pt x="3611461" y="3350305"/>
                  <a:pt x="3605441" y="3340665"/>
                  <a:pt x="3600698" y="3328873"/>
                </a:cubicBezTo>
                <a:cubicBezTo>
                  <a:pt x="3595888" y="3316900"/>
                  <a:pt x="3591887" y="3313748"/>
                  <a:pt x="3591630" y="3321730"/>
                </a:cubicBezTo>
                <a:cubicBezTo>
                  <a:pt x="3590811" y="3347133"/>
                  <a:pt x="3604565" y="3358210"/>
                  <a:pt x="3630711" y="3353219"/>
                </a:cubicBezTo>
                <a:lnTo>
                  <a:pt x="3656200" y="3348343"/>
                </a:lnTo>
                <a:lnTo>
                  <a:pt x="3650714" y="3332655"/>
                </a:lnTo>
                <a:lnTo>
                  <a:pt x="3645227" y="3316967"/>
                </a:lnTo>
                <a:lnTo>
                  <a:pt x="3658057" y="3328873"/>
                </a:lnTo>
                <a:cubicBezTo>
                  <a:pt x="3665115" y="3335426"/>
                  <a:pt x="3686109" y="3340199"/>
                  <a:pt x="3704701" y="3339484"/>
                </a:cubicBezTo>
                <a:lnTo>
                  <a:pt x="3738515" y="3338189"/>
                </a:lnTo>
                <a:lnTo>
                  <a:pt x="3716179" y="3333941"/>
                </a:lnTo>
                <a:lnTo>
                  <a:pt x="3693843" y="3329693"/>
                </a:lnTo>
                <a:lnTo>
                  <a:pt x="3698615" y="3311424"/>
                </a:lnTo>
                <a:cubicBezTo>
                  <a:pt x="3704244" y="3289897"/>
                  <a:pt x="3694538" y="3289602"/>
                  <a:pt x="3645189" y="3309833"/>
                </a:cubicBezTo>
                <a:close/>
                <a:moveTo>
                  <a:pt x="2852071" y="3326492"/>
                </a:moveTo>
                <a:cubicBezTo>
                  <a:pt x="2855090" y="3342208"/>
                  <a:pt x="2855043" y="3349714"/>
                  <a:pt x="2851957" y="3343161"/>
                </a:cubicBezTo>
                <a:cubicBezTo>
                  <a:pt x="2842317" y="3322720"/>
                  <a:pt x="2816514" y="3328902"/>
                  <a:pt x="2822115" y="3350305"/>
                </a:cubicBezTo>
                <a:cubicBezTo>
                  <a:pt x="2824848" y="3360782"/>
                  <a:pt x="2823210" y="3369355"/>
                  <a:pt x="2818457" y="3369355"/>
                </a:cubicBezTo>
                <a:cubicBezTo>
                  <a:pt x="2813714" y="3369355"/>
                  <a:pt x="2809827" y="3365068"/>
                  <a:pt x="2809827" y="3359830"/>
                </a:cubicBezTo>
                <a:cubicBezTo>
                  <a:pt x="2809827" y="3354591"/>
                  <a:pt x="2805284" y="3350305"/>
                  <a:pt x="2799741" y="3350305"/>
                </a:cubicBezTo>
                <a:cubicBezTo>
                  <a:pt x="2794197" y="3350305"/>
                  <a:pt x="2792749" y="3355315"/>
                  <a:pt x="2796540" y="3361449"/>
                </a:cubicBezTo>
                <a:cubicBezTo>
                  <a:pt x="2801150" y="3368907"/>
                  <a:pt x="2798264" y="3370612"/>
                  <a:pt x="2787825" y="3366602"/>
                </a:cubicBezTo>
                <a:cubicBezTo>
                  <a:pt x="2778309" y="3362954"/>
                  <a:pt x="2768537" y="3366964"/>
                  <a:pt x="2762745" y="3376898"/>
                </a:cubicBezTo>
                <a:cubicBezTo>
                  <a:pt x="2757526" y="3385842"/>
                  <a:pt x="2753125" y="3388719"/>
                  <a:pt x="2752963" y="3383290"/>
                </a:cubicBezTo>
                <a:cubicBezTo>
                  <a:pt x="2752525" y="3368307"/>
                  <a:pt x="2714273" y="3368583"/>
                  <a:pt x="2708510" y="3383613"/>
                </a:cubicBezTo>
                <a:cubicBezTo>
                  <a:pt x="2705729" y="3390852"/>
                  <a:pt x="2707596" y="3404159"/>
                  <a:pt x="2712644" y="3413189"/>
                </a:cubicBezTo>
                <a:lnTo>
                  <a:pt x="2721835" y="3429610"/>
                </a:lnTo>
                <a:lnTo>
                  <a:pt x="2728417" y="3408864"/>
                </a:lnTo>
                <a:cubicBezTo>
                  <a:pt x="2732075" y="3397349"/>
                  <a:pt x="2739571" y="3390957"/>
                  <a:pt x="2745286" y="3394482"/>
                </a:cubicBezTo>
                <a:cubicBezTo>
                  <a:pt x="2750944" y="3397977"/>
                  <a:pt x="2761345" y="3392938"/>
                  <a:pt x="2768413" y="3383280"/>
                </a:cubicBezTo>
                <a:cubicBezTo>
                  <a:pt x="2775471" y="3373612"/>
                  <a:pt x="2781252" y="3370202"/>
                  <a:pt x="2781252" y="3375689"/>
                </a:cubicBezTo>
                <a:cubicBezTo>
                  <a:pt x="2781252" y="3381185"/>
                  <a:pt x="2794102" y="3385214"/>
                  <a:pt x="2809809" y="3384652"/>
                </a:cubicBezTo>
                <a:cubicBezTo>
                  <a:pt x="2825506" y="3384099"/>
                  <a:pt x="2838364" y="3378575"/>
                  <a:pt x="2838384" y="3372374"/>
                </a:cubicBezTo>
                <a:cubicBezTo>
                  <a:pt x="2838393" y="3366183"/>
                  <a:pt x="2847042" y="3358372"/>
                  <a:pt x="2857595" y="3355019"/>
                </a:cubicBezTo>
                <a:cubicBezTo>
                  <a:pt x="2868149" y="3351676"/>
                  <a:pt x="2874502" y="3345247"/>
                  <a:pt x="2871721" y="3340751"/>
                </a:cubicBezTo>
                <a:cubicBezTo>
                  <a:pt x="2868940" y="3336255"/>
                  <a:pt x="2871026" y="3329883"/>
                  <a:pt x="2876350" y="3326587"/>
                </a:cubicBezTo>
                <a:cubicBezTo>
                  <a:pt x="2881675" y="3323301"/>
                  <a:pt x="2886027" y="3325149"/>
                  <a:pt x="2886027" y="3330692"/>
                </a:cubicBezTo>
                <a:cubicBezTo>
                  <a:pt x="2886027" y="3336236"/>
                  <a:pt x="2890180" y="3340780"/>
                  <a:pt x="2895257" y="3340780"/>
                </a:cubicBezTo>
                <a:cubicBezTo>
                  <a:pt x="2900325" y="3340780"/>
                  <a:pt x="2901915" y="3334102"/>
                  <a:pt x="2898791" y="3325949"/>
                </a:cubicBezTo>
                <a:cubicBezTo>
                  <a:pt x="2895657" y="3317786"/>
                  <a:pt x="2887742" y="3313166"/>
                  <a:pt x="2881198" y="3315672"/>
                </a:cubicBezTo>
                <a:cubicBezTo>
                  <a:pt x="2874655" y="3318186"/>
                  <a:pt x="2864187" y="3315214"/>
                  <a:pt x="2857938" y="3309080"/>
                </a:cubicBezTo>
                <a:lnTo>
                  <a:pt x="2846575" y="3297917"/>
                </a:lnTo>
                <a:lnTo>
                  <a:pt x="2852071" y="3326492"/>
                </a:lnTo>
                <a:close/>
                <a:moveTo>
                  <a:pt x="3095577" y="3311642"/>
                </a:moveTo>
                <a:cubicBezTo>
                  <a:pt x="3095577" y="3316576"/>
                  <a:pt x="3099864" y="3323254"/>
                  <a:pt x="3105102" y="3326492"/>
                </a:cubicBezTo>
                <a:cubicBezTo>
                  <a:pt x="3110341" y="3329731"/>
                  <a:pt x="3114627" y="3325692"/>
                  <a:pt x="3114627" y="3317529"/>
                </a:cubicBezTo>
                <a:cubicBezTo>
                  <a:pt x="3114627" y="3309366"/>
                  <a:pt x="3110341" y="3302680"/>
                  <a:pt x="3105102" y="3302680"/>
                </a:cubicBezTo>
                <a:cubicBezTo>
                  <a:pt x="3099864" y="3302680"/>
                  <a:pt x="3095577" y="3306709"/>
                  <a:pt x="3095577" y="3311642"/>
                </a:cubicBezTo>
                <a:close/>
                <a:moveTo>
                  <a:pt x="3076527" y="3321167"/>
                </a:moveTo>
                <a:cubicBezTo>
                  <a:pt x="3076527" y="3326101"/>
                  <a:pt x="3080766" y="3332750"/>
                  <a:pt x="3085948" y="3335950"/>
                </a:cubicBezTo>
                <a:cubicBezTo>
                  <a:pt x="3091339" y="3339284"/>
                  <a:pt x="3092939" y="3335465"/>
                  <a:pt x="3089691" y="3326987"/>
                </a:cubicBezTo>
                <a:cubicBezTo>
                  <a:pt x="3083357" y="3310490"/>
                  <a:pt x="3076527" y="3307471"/>
                  <a:pt x="3076527" y="3321167"/>
                </a:cubicBezTo>
                <a:close/>
                <a:moveTo>
                  <a:pt x="3671840" y="3321730"/>
                </a:moveTo>
                <a:cubicBezTo>
                  <a:pt x="3675078" y="3326968"/>
                  <a:pt x="3679612" y="3331255"/>
                  <a:pt x="3681927" y="3331255"/>
                </a:cubicBezTo>
                <a:cubicBezTo>
                  <a:pt x="3684242" y="3331255"/>
                  <a:pt x="3686127" y="3326968"/>
                  <a:pt x="3686127" y="3321730"/>
                </a:cubicBezTo>
                <a:cubicBezTo>
                  <a:pt x="3686127" y="3316491"/>
                  <a:pt x="3681584" y="3312205"/>
                  <a:pt x="3676041" y="3312205"/>
                </a:cubicBezTo>
                <a:cubicBezTo>
                  <a:pt x="3670497" y="3312205"/>
                  <a:pt x="3668601" y="3316491"/>
                  <a:pt x="3671840" y="3321730"/>
                </a:cubicBezTo>
                <a:close/>
                <a:moveTo>
                  <a:pt x="3028902" y="3331683"/>
                </a:moveTo>
                <a:cubicBezTo>
                  <a:pt x="3021045" y="3335931"/>
                  <a:pt x="3006842" y="3341827"/>
                  <a:pt x="2997346" y="3344790"/>
                </a:cubicBezTo>
                <a:cubicBezTo>
                  <a:pt x="2987107" y="3347980"/>
                  <a:pt x="2982897" y="3354734"/>
                  <a:pt x="2987002" y="3361382"/>
                </a:cubicBezTo>
                <a:cubicBezTo>
                  <a:pt x="2991765" y="3369088"/>
                  <a:pt x="2988650" y="3370564"/>
                  <a:pt x="2977020" y="3366107"/>
                </a:cubicBezTo>
                <a:lnTo>
                  <a:pt x="2960103" y="3359610"/>
                </a:lnTo>
                <a:lnTo>
                  <a:pt x="2965628" y="3374012"/>
                </a:lnTo>
                <a:cubicBezTo>
                  <a:pt x="2971752" y="3389957"/>
                  <a:pt x="2957132" y="3394148"/>
                  <a:pt x="2949445" y="3378642"/>
                </a:cubicBezTo>
                <a:cubicBezTo>
                  <a:pt x="2946787" y="3373269"/>
                  <a:pt x="2945626" y="3374079"/>
                  <a:pt x="2946864" y="3380432"/>
                </a:cubicBezTo>
                <a:cubicBezTo>
                  <a:pt x="2950274" y="3397825"/>
                  <a:pt x="2967904" y="3400416"/>
                  <a:pt x="2982640" y="3385680"/>
                </a:cubicBezTo>
                <a:cubicBezTo>
                  <a:pt x="2989841" y="3378480"/>
                  <a:pt x="3001052" y="3374355"/>
                  <a:pt x="3007547" y="3376527"/>
                </a:cubicBezTo>
                <a:cubicBezTo>
                  <a:pt x="3014053" y="3378689"/>
                  <a:pt x="3022273" y="3372603"/>
                  <a:pt x="3025826" y="3363002"/>
                </a:cubicBezTo>
                <a:cubicBezTo>
                  <a:pt x="3029369" y="3353400"/>
                  <a:pt x="3036751" y="3342561"/>
                  <a:pt x="3042219" y="3338913"/>
                </a:cubicBezTo>
                <a:cubicBezTo>
                  <a:pt x="3057039" y="3329035"/>
                  <a:pt x="3045447" y="3322739"/>
                  <a:pt x="3028902" y="3331683"/>
                </a:cubicBezTo>
                <a:close/>
                <a:moveTo>
                  <a:pt x="3252740" y="3331255"/>
                </a:moveTo>
                <a:cubicBezTo>
                  <a:pt x="3255978" y="3336493"/>
                  <a:pt x="3260512" y="3340780"/>
                  <a:pt x="3262827" y="3340780"/>
                </a:cubicBezTo>
                <a:cubicBezTo>
                  <a:pt x="3265142" y="3340780"/>
                  <a:pt x="3267027" y="3336493"/>
                  <a:pt x="3267027" y="3331255"/>
                </a:cubicBezTo>
                <a:cubicBezTo>
                  <a:pt x="3267027" y="3326016"/>
                  <a:pt x="3262484" y="3321730"/>
                  <a:pt x="3256941" y="3321730"/>
                </a:cubicBezTo>
                <a:cubicBezTo>
                  <a:pt x="3251397" y="3321730"/>
                  <a:pt x="3249501" y="3326016"/>
                  <a:pt x="3252740" y="3331255"/>
                </a:cubicBezTo>
                <a:close/>
                <a:moveTo>
                  <a:pt x="3376841" y="3345799"/>
                </a:moveTo>
                <a:cubicBezTo>
                  <a:pt x="3356029" y="3357534"/>
                  <a:pt x="3333531" y="3365040"/>
                  <a:pt x="3326835" y="3362468"/>
                </a:cubicBezTo>
                <a:cubicBezTo>
                  <a:pt x="3315443" y="3358096"/>
                  <a:pt x="3310042" y="3371231"/>
                  <a:pt x="3314205" y="3393167"/>
                </a:cubicBezTo>
                <a:cubicBezTo>
                  <a:pt x="3315224" y="3398530"/>
                  <a:pt x="3311252" y="3398015"/>
                  <a:pt x="3305118" y="3392005"/>
                </a:cubicBezTo>
                <a:lnTo>
                  <a:pt x="3294231" y="3381318"/>
                </a:lnTo>
                <a:lnTo>
                  <a:pt x="3271180" y="3392005"/>
                </a:lnTo>
                <a:cubicBezTo>
                  <a:pt x="3246396" y="3403492"/>
                  <a:pt x="3241119" y="3421142"/>
                  <a:pt x="3259122" y="3432267"/>
                </a:cubicBezTo>
                <a:cubicBezTo>
                  <a:pt x="3266618" y="3436896"/>
                  <a:pt x="3268275" y="3433963"/>
                  <a:pt x="3264180" y="3423304"/>
                </a:cubicBezTo>
                <a:cubicBezTo>
                  <a:pt x="3260836" y="3414589"/>
                  <a:pt x="3261893" y="3407455"/>
                  <a:pt x="3266532" y="3407455"/>
                </a:cubicBezTo>
                <a:cubicBezTo>
                  <a:pt x="3271171" y="3407455"/>
                  <a:pt x="3277124" y="3412817"/>
                  <a:pt x="3279772" y="3419361"/>
                </a:cubicBezTo>
                <a:cubicBezTo>
                  <a:pt x="3282553" y="3426267"/>
                  <a:pt x="3284887" y="3424028"/>
                  <a:pt x="3285325" y="3414036"/>
                </a:cubicBezTo>
                <a:cubicBezTo>
                  <a:pt x="3285735" y="3404559"/>
                  <a:pt x="3290040" y="3399254"/>
                  <a:pt x="3294888" y="3402254"/>
                </a:cubicBezTo>
                <a:cubicBezTo>
                  <a:pt x="3307623" y="3410122"/>
                  <a:pt x="3353219" y="3387338"/>
                  <a:pt x="3346495" y="3376470"/>
                </a:cubicBezTo>
                <a:cubicBezTo>
                  <a:pt x="3343132" y="3371012"/>
                  <a:pt x="3349047" y="3369917"/>
                  <a:pt x="3361135" y="3373755"/>
                </a:cubicBezTo>
                <a:cubicBezTo>
                  <a:pt x="3374708" y="3378061"/>
                  <a:pt x="3383185" y="3375594"/>
                  <a:pt x="3386757" y="3366297"/>
                </a:cubicBezTo>
                <a:cubicBezTo>
                  <a:pt x="3389919" y="3358058"/>
                  <a:pt x="3399578" y="3354372"/>
                  <a:pt x="3410522" y="3357229"/>
                </a:cubicBezTo>
                <a:cubicBezTo>
                  <a:pt x="3429524" y="3362201"/>
                  <a:pt x="3433906" y="3353448"/>
                  <a:pt x="3421666" y="3334998"/>
                </a:cubicBezTo>
                <a:cubicBezTo>
                  <a:pt x="3416837" y="3327730"/>
                  <a:pt x="3402902" y="3331093"/>
                  <a:pt x="3376841" y="3345799"/>
                </a:cubicBezTo>
                <a:close/>
                <a:moveTo>
                  <a:pt x="3551130" y="3336074"/>
                </a:moveTo>
                <a:cubicBezTo>
                  <a:pt x="3543100" y="3344104"/>
                  <a:pt x="3553082" y="3378880"/>
                  <a:pt x="3563417" y="3378880"/>
                </a:cubicBezTo>
                <a:cubicBezTo>
                  <a:pt x="3573132" y="3378880"/>
                  <a:pt x="3573199" y="3371469"/>
                  <a:pt x="3563712" y="3347428"/>
                </a:cubicBezTo>
                <a:cubicBezTo>
                  <a:pt x="3559988" y="3337989"/>
                  <a:pt x="3554330" y="3332874"/>
                  <a:pt x="3551130" y="3336074"/>
                </a:cubicBezTo>
                <a:close/>
                <a:moveTo>
                  <a:pt x="3184732" y="3364706"/>
                </a:moveTo>
                <a:cubicBezTo>
                  <a:pt x="3183817" y="3380137"/>
                  <a:pt x="3187484" y="3385433"/>
                  <a:pt x="3196638" y="3381918"/>
                </a:cubicBezTo>
                <a:cubicBezTo>
                  <a:pt x="3213059" y="3375622"/>
                  <a:pt x="3213525" y="3365192"/>
                  <a:pt x="3197971" y="3352286"/>
                </a:cubicBezTo>
                <a:lnTo>
                  <a:pt x="3186065" y="3342408"/>
                </a:lnTo>
                <a:lnTo>
                  <a:pt x="3184732" y="3364706"/>
                </a:lnTo>
                <a:close/>
                <a:moveTo>
                  <a:pt x="3000327" y="3359830"/>
                </a:moveTo>
                <a:cubicBezTo>
                  <a:pt x="3000327" y="3365068"/>
                  <a:pt x="3004614" y="3369355"/>
                  <a:pt x="3009852" y="3369355"/>
                </a:cubicBezTo>
                <a:cubicBezTo>
                  <a:pt x="3015091" y="3369355"/>
                  <a:pt x="3019377" y="3365068"/>
                  <a:pt x="3019377" y="3359830"/>
                </a:cubicBezTo>
                <a:cubicBezTo>
                  <a:pt x="3019377" y="3354591"/>
                  <a:pt x="3015091" y="3350305"/>
                  <a:pt x="3009852" y="3350305"/>
                </a:cubicBezTo>
                <a:cubicBezTo>
                  <a:pt x="3004614" y="3350305"/>
                  <a:pt x="3000327" y="3354591"/>
                  <a:pt x="3000327" y="3359830"/>
                </a:cubicBezTo>
                <a:close/>
                <a:moveTo>
                  <a:pt x="3471815" y="3381899"/>
                </a:moveTo>
                <a:cubicBezTo>
                  <a:pt x="3450860" y="3391891"/>
                  <a:pt x="3432286" y="3403864"/>
                  <a:pt x="3430543" y="3408521"/>
                </a:cubicBezTo>
                <a:cubicBezTo>
                  <a:pt x="3428791" y="3413170"/>
                  <a:pt x="3419151" y="3416980"/>
                  <a:pt x="3409112" y="3416980"/>
                </a:cubicBezTo>
                <a:cubicBezTo>
                  <a:pt x="3399073" y="3416980"/>
                  <a:pt x="3390852" y="3423152"/>
                  <a:pt x="3390852" y="3430705"/>
                </a:cubicBezTo>
                <a:cubicBezTo>
                  <a:pt x="3390852" y="3447745"/>
                  <a:pt x="3406654" y="3458509"/>
                  <a:pt x="3414065" y="3446526"/>
                </a:cubicBezTo>
                <a:cubicBezTo>
                  <a:pt x="3417084" y="3441649"/>
                  <a:pt x="3414160" y="3435125"/>
                  <a:pt x="3407578" y="3432019"/>
                </a:cubicBezTo>
                <a:cubicBezTo>
                  <a:pt x="3400997" y="3428924"/>
                  <a:pt x="3407293" y="3428610"/>
                  <a:pt x="3421551" y="3431324"/>
                </a:cubicBezTo>
                <a:lnTo>
                  <a:pt x="3447498" y="3436268"/>
                </a:lnTo>
                <a:lnTo>
                  <a:pt x="3442430" y="3423075"/>
                </a:lnTo>
                <a:lnTo>
                  <a:pt x="3437373" y="3409884"/>
                </a:lnTo>
                <a:lnTo>
                  <a:pt x="3461871" y="3414570"/>
                </a:lnTo>
                <a:lnTo>
                  <a:pt x="3486379" y="3419256"/>
                </a:lnTo>
                <a:lnTo>
                  <a:pt x="3479692" y="3401444"/>
                </a:lnTo>
                <a:lnTo>
                  <a:pt x="3473015" y="3383642"/>
                </a:lnTo>
                <a:lnTo>
                  <a:pt x="3489084" y="3396710"/>
                </a:lnTo>
                <a:lnTo>
                  <a:pt x="3505152" y="3409788"/>
                </a:lnTo>
                <a:lnTo>
                  <a:pt x="3505295" y="3391948"/>
                </a:lnTo>
                <a:lnTo>
                  <a:pt x="3505448" y="3374117"/>
                </a:lnTo>
                <a:lnTo>
                  <a:pt x="3514677" y="3388405"/>
                </a:lnTo>
                <a:cubicBezTo>
                  <a:pt x="3519754" y="3396263"/>
                  <a:pt x="3523907" y="3398406"/>
                  <a:pt x="3523907" y="3393167"/>
                </a:cubicBezTo>
                <a:cubicBezTo>
                  <a:pt x="3523907" y="3367716"/>
                  <a:pt x="3508534" y="3364392"/>
                  <a:pt x="3471815" y="3381899"/>
                </a:cubicBezTo>
                <a:close/>
                <a:moveTo>
                  <a:pt x="2565921" y="3393948"/>
                </a:moveTo>
                <a:cubicBezTo>
                  <a:pt x="2569102" y="3402235"/>
                  <a:pt x="2571702" y="3411055"/>
                  <a:pt x="2571702" y="3413560"/>
                </a:cubicBezTo>
                <a:cubicBezTo>
                  <a:pt x="2571702" y="3416056"/>
                  <a:pt x="2575798" y="3415570"/>
                  <a:pt x="2580808" y="3412474"/>
                </a:cubicBezTo>
                <a:cubicBezTo>
                  <a:pt x="2591867" y="3405635"/>
                  <a:pt x="2582990" y="3378880"/>
                  <a:pt x="2569664" y="3378880"/>
                </a:cubicBezTo>
                <a:cubicBezTo>
                  <a:pt x="2564425" y="3378880"/>
                  <a:pt x="2562739" y="3385661"/>
                  <a:pt x="2565921" y="3393948"/>
                </a:cubicBezTo>
                <a:close/>
                <a:moveTo>
                  <a:pt x="2895552" y="3391262"/>
                </a:moveTo>
                <a:cubicBezTo>
                  <a:pt x="2895552" y="3398072"/>
                  <a:pt x="2900372" y="3408464"/>
                  <a:pt x="2906258" y="3414351"/>
                </a:cubicBezTo>
                <a:lnTo>
                  <a:pt x="2916965" y="3425057"/>
                </a:lnTo>
                <a:lnTo>
                  <a:pt x="2928871" y="3413922"/>
                </a:lnTo>
                <a:cubicBezTo>
                  <a:pt x="2935424" y="3407797"/>
                  <a:pt x="2938729" y="3397415"/>
                  <a:pt x="2936205" y="3390834"/>
                </a:cubicBezTo>
                <a:cubicBezTo>
                  <a:pt x="2930138" y="3375022"/>
                  <a:pt x="2895552" y="3375384"/>
                  <a:pt x="2895552" y="3391262"/>
                </a:cubicBezTo>
                <a:close/>
                <a:moveTo>
                  <a:pt x="3097206" y="3391214"/>
                </a:moveTo>
                <a:cubicBezTo>
                  <a:pt x="3090834" y="3398882"/>
                  <a:pt x="3090386" y="3408464"/>
                  <a:pt x="3095977" y="3417303"/>
                </a:cubicBezTo>
                <a:lnTo>
                  <a:pt x="3104807" y="3431267"/>
                </a:lnTo>
                <a:lnTo>
                  <a:pt x="3105102" y="3412217"/>
                </a:lnTo>
                <a:lnTo>
                  <a:pt x="3105398" y="3393167"/>
                </a:lnTo>
                <a:lnTo>
                  <a:pt x="3114627" y="3407455"/>
                </a:lnTo>
                <a:lnTo>
                  <a:pt x="3123857" y="3421742"/>
                </a:lnTo>
                <a:lnTo>
                  <a:pt x="3124010" y="3405635"/>
                </a:lnTo>
                <a:cubicBezTo>
                  <a:pt x="3124200" y="3384052"/>
                  <a:pt x="3109646" y="3376222"/>
                  <a:pt x="3097206" y="3391214"/>
                </a:cubicBezTo>
                <a:close/>
                <a:moveTo>
                  <a:pt x="2530031" y="3396006"/>
                </a:moveTo>
                <a:cubicBezTo>
                  <a:pt x="2527449" y="3400187"/>
                  <a:pt x="2529164" y="3409788"/>
                  <a:pt x="2533831" y="3417351"/>
                </a:cubicBezTo>
                <a:lnTo>
                  <a:pt x="2542337" y="3431105"/>
                </a:lnTo>
                <a:lnTo>
                  <a:pt x="2553329" y="3420113"/>
                </a:lnTo>
                <a:cubicBezTo>
                  <a:pt x="2559377" y="3414065"/>
                  <a:pt x="2561444" y="3404454"/>
                  <a:pt x="2557929" y="3398758"/>
                </a:cubicBezTo>
                <a:cubicBezTo>
                  <a:pt x="2550405" y="3386585"/>
                  <a:pt x="2536689" y="3385233"/>
                  <a:pt x="2530031" y="3396006"/>
                </a:cubicBezTo>
                <a:close/>
                <a:moveTo>
                  <a:pt x="2909840" y="3397930"/>
                </a:moveTo>
                <a:cubicBezTo>
                  <a:pt x="2913078" y="3403168"/>
                  <a:pt x="2917612" y="3407455"/>
                  <a:pt x="2919927" y="3407455"/>
                </a:cubicBezTo>
                <a:cubicBezTo>
                  <a:pt x="2922242" y="3407455"/>
                  <a:pt x="2924127" y="3403168"/>
                  <a:pt x="2924127" y="3397930"/>
                </a:cubicBezTo>
                <a:cubicBezTo>
                  <a:pt x="2924127" y="3392691"/>
                  <a:pt x="2919584" y="3388405"/>
                  <a:pt x="2914041" y="3388405"/>
                </a:cubicBezTo>
                <a:cubicBezTo>
                  <a:pt x="2908497" y="3388405"/>
                  <a:pt x="2906601" y="3392691"/>
                  <a:pt x="2909840" y="3397930"/>
                </a:cubicBezTo>
                <a:close/>
                <a:moveTo>
                  <a:pt x="3686127" y="3398225"/>
                </a:moveTo>
                <a:cubicBezTo>
                  <a:pt x="3686127" y="3403302"/>
                  <a:pt x="3692557" y="3407455"/>
                  <a:pt x="3700415" y="3407455"/>
                </a:cubicBezTo>
                <a:cubicBezTo>
                  <a:pt x="3708273" y="3407455"/>
                  <a:pt x="3714702" y="3405769"/>
                  <a:pt x="3714702" y="3403711"/>
                </a:cubicBezTo>
                <a:cubicBezTo>
                  <a:pt x="3714702" y="3401654"/>
                  <a:pt x="3708273" y="3397501"/>
                  <a:pt x="3700415" y="3394482"/>
                </a:cubicBezTo>
                <a:cubicBezTo>
                  <a:pt x="3692557" y="3391472"/>
                  <a:pt x="3686127" y="3393158"/>
                  <a:pt x="3686127" y="3398225"/>
                </a:cubicBezTo>
                <a:close/>
                <a:moveTo>
                  <a:pt x="2479462" y="3416017"/>
                </a:moveTo>
                <a:cubicBezTo>
                  <a:pt x="2476586" y="3427028"/>
                  <a:pt x="2469985" y="3436030"/>
                  <a:pt x="2464794" y="3436030"/>
                </a:cubicBezTo>
                <a:cubicBezTo>
                  <a:pt x="2459612" y="3436030"/>
                  <a:pt x="2457641" y="3430086"/>
                  <a:pt x="2460431" y="3422819"/>
                </a:cubicBezTo>
                <a:cubicBezTo>
                  <a:pt x="2463946" y="3413674"/>
                  <a:pt x="2460069" y="3411036"/>
                  <a:pt x="2447820" y="3414236"/>
                </a:cubicBezTo>
                <a:cubicBezTo>
                  <a:pt x="2430894" y="3418656"/>
                  <a:pt x="2414426" y="3443850"/>
                  <a:pt x="2422912" y="3452336"/>
                </a:cubicBezTo>
                <a:cubicBezTo>
                  <a:pt x="2425151" y="3454575"/>
                  <a:pt x="2444687" y="3451089"/>
                  <a:pt x="2466337" y="3444602"/>
                </a:cubicBezTo>
                <a:cubicBezTo>
                  <a:pt x="2489121" y="3437782"/>
                  <a:pt x="2501094" y="3429962"/>
                  <a:pt x="2494759" y="3426047"/>
                </a:cubicBezTo>
                <a:lnTo>
                  <a:pt x="2483825" y="3419285"/>
                </a:lnTo>
                <a:lnTo>
                  <a:pt x="2496341" y="3415113"/>
                </a:lnTo>
                <a:lnTo>
                  <a:pt x="2508847" y="3410941"/>
                </a:lnTo>
                <a:lnTo>
                  <a:pt x="2496769" y="3403473"/>
                </a:lnTo>
                <a:cubicBezTo>
                  <a:pt x="2488826" y="3398568"/>
                  <a:pt x="2482910" y="3402854"/>
                  <a:pt x="2479462" y="3416017"/>
                </a:cubicBezTo>
                <a:close/>
                <a:moveTo>
                  <a:pt x="2840298" y="3413389"/>
                </a:moveTo>
                <a:cubicBezTo>
                  <a:pt x="2826144" y="3428638"/>
                  <a:pt x="2832954" y="3445555"/>
                  <a:pt x="2853252" y="3445555"/>
                </a:cubicBezTo>
                <a:cubicBezTo>
                  <a:pt x="2867958" y="3445555"/>
                  <a:pt x="2871111" y="3428600"/>
                  <a:pt x="2859691" y="3410893"/>
                </a:cubicBezTo>
                <a:lnTo>
                  <a:pt x="2852690" y="3400035"/>
                </a:lnTo>
                <a:lnTo>
                  <a:pt x="2840298" y="3413389"/>
                </a:lnTo>
                <a:close/>
                <a:moveTo>
                  <a:pt x="3070441" y="3409045"/>
                </a:moveTo>
                <a:cubicBezTo>
                  <a:pt x="3073184" y="3417951"/>
                  <a:pt x="3069098" y="3427314"/>
                  <a:pt x="3061145" y="3430372"/>
                </a:cubicBezTo>
                <a:cubicBezTo>
                  <a:pt x="3053344" y="3433363"/>
                  <a:pt x="3049400" y="3431867"/>
                  <a:pt x="3052372" y="3427057"/>
                </a:cubicBezTo>
                <a:cubicBezTo>
                  <a:pt x="3055353" y="3422237"/>
                  <a:pt x="3054001" y="3415961"/>
                  <a:pt x="3049381" y="3413103"/>
                </a:cubicBezTo>
                <a:cubicBezTo>
                  <a:pt x="3038456" y="3406350"/>
                  <a:pt x="3004671" y="3443545"/>
                  <a:pt x="3013605" y="3452479"/>
                </a:cubicBezTo>
                <a:cubicBezTo>
                  <a:pt x="3017349" y="3456223"/>
                  <a:pt x="3024397" y="3452984"/>
                  <a:pt x="3029274" y="3445278"/>
                </a:cubicBezTo>
                <a:cubicBezTo>
                  <a:pt x="3035360" y="3435658"/>
                  <a:pt x="3038180" y="3435029"/>
                  <a:pt x="3038285" y="3443250"/>
                </a:cubicBezTo>
                <a:lnTo>
                  <a:pt x="3038427" y="3455242"/>
                </a:lnTo>
                <a:lnTo>
                  <a:pt x="3059859" y="3443250"/>
                </a:lnTo>
                <a:cubicBezTo>
                  <a:pt x="3071651" y="3436658"/>
                  <a:pt x="3082757" y="3430515"/>
                  <a:pt x="3084548" y="3429600"/>
                </a:cubicBezTo>
                <a:cubicBezTo>
                  <a:pt x="3086338" y="3428686"/>
                  <a:pt x="3082795" y="3420113"/>
                  <a:pt x="3076680" y="3410550"/>
                </a:cubicBezTo>
                <a:lnTo>
                  <a:pt x="3065564" y="3393167"/>
                </a:lnTo>
                <a:lnTo>
                  <a:pt x="3070441" y="3409045"/>
                </a:lnTo>
                <a:close/>
                <a:moveTo>
                  <a:pt x="2362152" y="3429448"/>
                </a:moveTo>
                <a:cubicBezTo>
                  <a:pt x="2362152" y="3445278"/>
                  <a:pt x="2390013" y="3482826"/>
                  <a:pt x="2390423" y="3467548"/>
                </a:cubicBezTo>
                <a:cubicBezTo>
                  <a:pt x="2390594" y="3461309"/>
                  <a:pt x="2386441" y="3453556"/>
                  <a:pt x="2381202" y="3450317"/>
                </a:cubicBezTo>
                <a:cubicBezTo>
                  <a:pt x="2369601" y="3443145"/>
                  <a:pt x="2368582" y="3426505"/>
                  <a:pt x="2379745" y="3426505"/>
                </a:cubicBezTo>
                <a:cubicBezTo>
                  <a:pt x="2384184" y="3426505"/>
                  <a:pt x="2392890" y="3436144"/>
                  <a:pt x="2399090" y="3447936"/>
                </a:cubicBezTo>
                <a:cubicBezTo>
                  <a:pt x="2405291" y="3459728"/>
                  <a:pt x="2408225" y="3461861"/>
                  <a:pt x="2405606" y="3452698"/>
                </a:cubicBezTo>
                <a:cubicBezTo>
                  <a:pt x="2402977" y="3443488"/>
                  <a:pt x="2406044" y="3435734"/>
                  <a:pt x="2412454" y="3435363"/>
                </a:cubicBezTo>
                <a:cubicBezTo>
                  <a:pt x="2426084" y="3434572"/>
                  <a:pt x="2387775" y="3427486"/>
                  <a:pt x="2370306" y="3426505"/>
                </a:cubicBezTo>
                <a:cubicBezTo>
                  <a:pt x="2363762" y="3426143"/>
                  <a:pt x="2362152" y="3422590"/>
                  <a:pt x="2362152" y="3429448"/>
                </a:cubicBezTo>
                <a:close/>
                <a:moveTo>
                  <a:pt x="3213164" y="3431677"/>
                </a:moveTo>
                <a:cubicBezTo>
                  <a:pt x="3205944" y="3450498"/>
                  <a:pt x="3212678" y="3457061"/>
                  <a:pt x="3231728" y="3449755"/>
                </a:cubicBezTo>
                <a:cubicBezTo>
                  <a:pt x="3240005" y="3446574"/>
                  <a:pt x="3244444" y="3437906"/>
                  <a:pt x="3241596" y="3430476"/>
                </a:cubicBezTo>
                <a:cubicBezTo>
                  <a:pt x="3234766" y="3412674"/>
                  <a:pt x="3220222" y="3413284"/>
                  <a:pt x="3213164" y="3431677"/>
                </a:cubicBezTo>
                <a:close/>
                <a:moveTo>
                  <a:pt x="2781329" y="3435782"/>
                </a:moveTo>
                <a:lnTo>
                  <a:pt x="2767127" y="3444764"/>
                </a:lnTo>
                <a:lnTo>
                  <a:pt x="2778643" y="3456280"/>
                </a:lnTo>
                <a:cubicBezTo>
                  <a:pt x="2786377" y="3464014"/>
                  <a:pt x="2796426" y="3464928"/>
                  <a:pt x="2809275" y="3459051"/>
                </a:cubicBezTo>
                <a:lnTo>
                  <a:pt x="2828392" y="3450317"/>
                </a:lnTo>
                <a:lnTo>
                  <a:pt x="2819257" y="3436030"/>
                </a:lnTo>
                <a:lnTo>
                  <a:pt x="2810123" y="3421742"/>
                </a:lnTo>
                <a:lnTo>
                  <a:pt x="2809970" y="3438411"/>
                </a:lnTo>
                <a:cubicBezTo>
                  <a:pt x="2809894" y="3447574"/>
                  <a:pt x="2805675" y="3455080"/>
                  <a:pt x="2800598" y="3455080"/>
                </a:cubicBezTo>
                <a:cubicBezTo>
                  <a:pt x="2795530" y="3455080"/>
                  <a:pt x="2793844" y="3448650"/>
                  <a:pt x="2796854" y="3440792"/>
                </a:cubicBezTo>
                <a:cubicBezTo>
                  <a:pt x="2803208" y="3424238"/>
                  <a:pt x="2800817" y="3423457"/>
                  <a:pt x="2781329" y="3435782"/>
                </a:cubicBezTo>
                <a:close/>
                <a:moveTo>
                  <a:pt x="2987164" y="3434201"/>
                </a:moveTo>
                <a:cubicBezTo>
                  <a:pt x="2983363" y="3440363"/>
                  <a:pt x="2984173" y="3452422"/>
                  <a:pt x="2988964" y="3460985"/>
                </a:cubicBezTo>
                <a:cubicBezTo>
                  <a:pt x="3000204" y="3481064"/>
                  <a:pt x="3009548" y="3465576"/>
                  <a:pt x="3000775" y="3441421"/>
                </a:cubicBezTo>
                <a:cubicBezTo>
                  <a:pt x="2996232" y="3428905"/>
                  <a:pt x="2991869" y="3426590"/>
                  <a:pt x="2987164" y="3434201"/>
                </a:cubicBezTo>
                <a:close/>
                <a:moveTo>
                  <a:pt x="2302393" y="3444678"/>
                </a:moveTo>
                <a:cubicBezTo>
                  <a:pt x="2303736" y="3446812"/>
                  <a:pt x="2299916" y="3454499"/>
                  <a:pt x="2293896" y="3461747"/>
                </a:cubicBezTo>
                <a:cubicBezTo>
                  <a:pt x="2279009" y="3479692"/>
                  <a:pt x="2296344" y="3495970"/>
                  <a:pt x="2320052" y="3486322"/>
                </a:cubicBezTo>
                <a:lnTo>
                  <a:pt x="2338340" y="3478892"/>
                </a:lnTo>
                <a:lnTo>
                  <a:pt x="2319147" y="3459842"/>
                </a:lnTo>
                <a:cubicBezTo>
                  <a:pt x="2308584" y="3449365"/>
                  <a:pt x="2301050" y="3442545"/>
                  <a:pt x="2302393" y="3444678"/>
                </a:cubicBezTo>
                <a:close/>
                <a:moveTo>
                  <a:pt x="3150346" y="3449288"/>
                </a:moveTo>
                <a:cubicBezTo>
                  <a:pt x="3133868" y="3461795"/>
                  <a:pt x="3127001" y="3493313"/>
                  <a:pt x="3140821" y="3493037"/>
                </a:cubicBezTo>
                <a:cubicBezTo>
                  <a:pt x="3159433" y="3492656"/>
                  <a:pt x="3171911" y="3476044"/>
                  <a:pt x="3165720" y="3459899"/>
                </a:cubicBezTo>
                <a:cubicBezTo>
                  <a:pt x="3161090" y="3447831"/>
                  <a:pt x="3162462" y="3444554"/>
                  <a:pt x="3170158" y="3449317"/>
                </a:cubicBezTo>
                <a:cubicBezTo>
                  <a:pt x="3176292" y="3453108"/>
                  <a:pt x="3181302" y="3451660"/>
                  <a:pt x="3181302" y="3446117"/>
                </a:cubicBezTo>
                <a:cubicBezTo>
                  <a:pt x="3181302" y="3432744"/>
                  <a:pt x="3170720" y="3433829"/>
                  <a:pt x="3150346" y="3449288"/>
                </a:cubicBezTo>
                <a:close/>
                <a:moveTo>
                  <a:pt x="3329921" y="3450717"/>
                </a:moveTo>
                <a:cubicBezTo>
                  <a:pt x="3319977" y="3458023"/>
                  <a:pt x="3307728" y="3461452"/>
                  <a:pt x="3302708" y="3458347"/>
                </a:cubicBezTo>
                <a:cubicBezTo>
                  <a:pt x="3297222" y="3454956"/>
                  <a:pt x="3296126" y="3461747"/>
                  <a:pt x="3299965" y="3475320"/>
                </a:cubicBezTo>
                <a:lnTo>
                  <a:pt x="3306375" y="3497942"/>
                </a:lnTo>
                <a:lnTo>
                  <a:pt x="3296745" y="3483931"/>
                </a:lnTo>
                <a:cubicBezTo>
                  <a:pt x="3291450" y="3476225"/>
                  <a:pt x="3283953" y="3473082"/>
                  <a:pt x="3280086" y="3476949"/>
                </a:cubicBezTo>
                <a:cubicBezTo>
                  <a:pt x="3276219" y="3480807"/>
                  <a:pt x="3277629" y="3488541"/>
                  <a:pt x="3283220" y="3494132"/>
                </a:cubicBezTo>
                <a:lnTo>
                  <a:pt x="3293383" y="3504295"/>
                </a:lnTo>
                <a:lnTo>
                  <a:pt x="3326606" y="3486836"/>
                </a:lnTo>
                <a:lnTo>
                  <a:pt x="3359820" y="3469367"/>
                </a:lnTo>
                <a:lnTo>
                  <a:pt x="3353905" y="3453403"/>
                </a:lnTo>
                <a:lnTo>
                  <a:pt x="3347990" y="3437449"/>
                </a:lnTo>
                <a:lnTo>
                  <a:pt x="3329921" y="3450717"/>
                </a:lnTo>
                <a:close/>
                <a:moveTo>
                  <a:pt x="1428702" y="3536042"/>
                </a:moveTo>
                <a:cubicBezTo>
                  <a:pt x="1456401" y="3588430"/>
                  <a:pt x="1483385" y="3635578"/>
                  <a:pt x="1488681" y="3640817"/>
                </a:cubicBezTo>
                <a:cubicBezTo>
                  <a:pt x="1493977" y="3646056"/>
                  <a:pt x="1475689" y="3607480"/>
                  <a:pt x="1448048" y="3555092"/>
                </a:cubicBezTo>
                <a:cubicBezTo>
                  <a:pt x="1420406" y="3502705"/>
                  <a:pt x="1393412" y="3455556"/>
                  <a:pt x="1388069" y="3450317"/>
                </a:cubicBezTo>
                <a:cubicBezTo>
                  <a:pt x="1382725" y="3445078"/>
                  <a:pt x="1401004" y="3483655"/>
                  <a:pt x="1428702" y="3536042"/>
                </a:cubicBezTo>
                <a:close/>
                <a:moveTo>
                  <a:pt x="2591048" y="3466986"/>
                </a:moveTo>
                <a:cubicBezTo>
                  <a:pt x="2586314" y="3478778"/>
                  <a:pt x="2582161" y="3482759"/>
                  <a:pt x="2581828" y="3475844"/>
                </a:cubicBezTo>
                <a:cubicBezTo>
                  <a:pt x="2580932" y="3457156"/>
                  <a:pt x="2539136" y="3466319"/>
                  <a:pt x="2535384" y="3486036"/>
                </a:cubicBezTo>
                <a:cubicBezTo>
                  <a:pt x="2533450" y="3496189"/>
                  <a:pt x="2538060" y="3502705"/>
                  <a:pt x="2547195" y="3502705"/>
                </a:cubicBezTo>
                <a:cubicBezTo>
                  <a:pt x="2555434" y="3502705"/>
                  <a:pt x="2562244" y="3495199"/>
                  <a:pt x="2562320" y="3486036"/>
                </a:cubicBezTo>
                <a:cubicBezTo>
                  <a:pt x="2562416" y="3475768"/>
                  <a:pt x="2565159" y="3473387"/>
                  <a:pt x="2569464" y="3479835"/>
                </a:cubicBezTo>
                <a:cubicBezTo>
                  <a:pt x="2579608" y="3494999"/>
                  <a:pt x="2611679" y="3492770"/>
                  <a:pt x="2605745" y="3477302"/>
                </a:cubicBezTo>
                <a:cubicBezTo>
                  <a:pt x="2603068" y="3470320"/>
                  <a:pt x="2605030" y="3464605"/>
                  <a:pt x="2610098" y="3464605"/>
                </a:cubicBezTo>
                <a:cubicBezTo>
                  <a:pt x="2615175" y="3464605"/>
                  <a:pt x="2619327" y="3469605"/>
                  <a:pt x="2619327" y="3475720"/>
                </a:cubicBezTo>
                <a:cubicBezTo>
                  <a:pt x="2619327" y="3481826"/>
                  <a:pt x="2621575" y="3484588"/>
                  <a:pt x="2624319" y="3481845"/>
                </a:cubicBezTo>
                <a:cubicBezTo>
                  <a:pt x="2631548" y="3474606"/>
                  <a:pt x="2618870" y="3445555"/>
                  <a:pt x="2608478" y="3445555"/>
                </a:cubicBezTo>
                <a:cubicBezTo>
                  <a:pt x="2603630" y="3445555"/>
                  <a:pt x="2595791" y="3455194"/>
                  <a:pt x="2591048" y="3466986"/>
                </a:cubicBezTo>
                <a:close/>
                <a:moveTo>
                  <a:pt x="2728960" y="3455232"/>
                </a:moveTo>
                <a:cubicBezTo>
                  <a:pt x="2732256" y="3460556"/>
                  <a:pt x="2738638" y="3462633"/>
                  <a:pt x="2743152" y="3459842"/>
                </a:cubicBezTo>
                <a:cubicBezTo>
                  <a:pt x="2747667" y="3457051"/>
                  <a:pt x="2754459" y="3459785"/>
                  <a:pt x="2758249" y="3465919"/>
                </a:cubicBezTo>
                <a:cubicBezTo>
                  <a:pt x="2762555" y="3472882"/>
                  <a:pt x="2761021" y="3474520"/>
                  <a:pt x="2754154" y="3470272"/>
                </a:cubicBezTo>
                <a:cubicBezTo>
                  <a:pt x="2748106" y="3466538"/>
                  <a:pt x="2743152" y="3468024"/>
                  <a:pt x="2743152" y="3473567"/>
                </a:cubicBezTo>
                <a:cubicBezTo>
                  <a:pt x="2743152" y="3484540"/>
                  <a:pt x="2755602" y="3487074"/>
                  <a:pt x="2764717" y="3477959"/>
                </a:cubicBezTo>
                <a:cubicBezTo>
                  <a:pt x="2775537" y="3467148"/>
                  <a:pt x="2760107" y="3445555"/>
                  <a:pt x="2741571" y="3445555"/>
                </a:cubicBezTo>
                <a:cubicBezTo>
                  <a:pt x="2731342" y="3445555"/>
                  <a:pt x="2725674" y="3449908"/>
                  <a:pt x="2728960" y="3455232"/>
                </a:cubicBezTo>
                <a:close/>
                <a:moveTo>
                  <a:pt x="2938548" y="3464605"/>
                </a:moveTo>
                <a:lnTo>
                  <a:pt x="2944425" y="3488417"/>
                </a:lnTo>
                <a:lnTo>
                  <a:pt x="2934795" y="3474406"/>
                </a:lnTo>
                <a:cubicBezTo>
                  <a:pt x="2923032" y="3457299"/>
                  <a:pt x="2912002" y="3465805"/>
                  <a:pt x="2919756" y="3485998"/>
                </a:cubicBezTo>
                <a:cubicBezTo>
                  <a:pt x="2923166" y="3494884"/>
                  <a:pt x="2932576" y="3498714"/>
                  <a:pt x="2943797" y="3495780"/>
                </a:cubicBezTo>
                <a:cubicBezTo>
                  <a:pt x="2966095" y="3489950"/>
                  <a:pt x="2966742" y="3483417"/>
                  <a:pt x="2947445" y="3459280"/>
                </a:cubicBezTo>
                <a:lnTo>
                  <a:pt x="2932662" y="3440792"/>
                </a:lnTo>
                <a:lnTo>
                  <a:pt x="2938548" y="3464605"/>
                </a:lnTo>
                <a:close/>
                <a:moveTo>
                  <a:pt x="3502771" y="3455842"/>
                </a:moveTo>
                <a:cubicBezTo>
                  <a:pt x="3493608" y="3461185"/>
                  <a:pt x="3485674" y="3472844"/>
                  <a:pt x="3485150" y="3481750"/>
                </a:cubicBezTo>
                <a:cubicBezTo>
                  <a:pt x="3484560" y="3491941"/>
                  <a:pt x="3481378" y="3489122"/>
                  <a:pt x="3476577" y="3474130"/>
                </a:cubicBezTo>
                <a:lnTo>
                  <a:pt x="3468948" y="3450317"/>
                </a:lnTo>
                <a:lnTo>
                  <a:pt x="3468005" y="3476511"/>
                </a:lnTo>
                <a:cubicBezTo>
                  <a:pt x="3467481" y="3490913"/>
                  <a:pt x="3469481" y="3502705"/>
                  <a:pt x="3472444" y="3502705"/>
                </a:cubicBezTo>
                <a:cubicBezTo>
                  <a:pt x="3488808" y="3502705"/>
                  <a:pt x="3514716" y="3480740"/>
                  <a:pt x="3514982" y="3466652"/>
                </a:cubicBezTo>
                <a:lnTo>
                  <a:pt x="3515287" y="3450317"/>
                </a:lnTo>
                <a:lnTo>
                  <a:pt x="3530546" y="3469367"/>
                </a:lnTo>
                <a:lnTo>
                  <a:pt x="3545815" y="3488417"/>
                </a:lnTo>
                <a:lnTo>
                  <a:pt x="3539776" y="3470967"/>
                </a:lnTo>
                <a:cubicBezTo>
                  <a:pt x="3536452" y="3461375"/>
                  <a:pt x="3533727" y="3451727"/>
                  <a:pt x="3533727" y="3449536"/>
                </a:cubicBezTo>
                <a:cubicBezTo>
                  <a:pt x="3533727" y="3442878"/>
                  <a:pt x="3520354" y="3445602"/>
                  <a:pt x="3502771" y="3455842"/>
                </a:cubicBezTo>
                <a:close/>
                <a:moveTo>
                  <a:pt x="1347740" y="3483655"/>
                </a:moveTo>
                <a:cubicBezTo>
                  <a:pt x="1355865" y="3499371"/>
                  <a:pt x="1364656" y="3512230"/>
                  <a:pt x="1367276" y="3512230"/>
                </a:cubicBezTo>
                <a:cubicBezTo>
                  <a:pt x="1369895" y="3512230"/>
                  <a:pt x="1365390" y="3499371"/>
                  <a:pt x="1357265" y="3483655"/>
                </a:cubicBezTo>
                <a:cubicBezTo>
                  <a:pt x="1349140" y="3467938"/>
                  <a:pt x="1340348" y="3455080"/>
                  <a:pt x="1337729" y="3455080"/>
                </a:cubicBezTo>
                <a:cubicBezTo>
                  <a:pt x="1335110" y="3455080"/>
                  <a:pt x="1339615" y="3467938"/>
                  <a:pt x="1347740" y="3483655"/>
                </a:cubicBezTo>
                <a:close/>
                <a:moveTo>
                  <a:pt x="2229107" y="3461166"/>
                </a:moveTo>
                <a:cubicBezTo>
                  <a:pt x="2229269" y="3465681"/>
                  <a:pt x="2235499" y="3477406"/>
                  <a:pt x="2242938" y="3487227"/>
                </a:cubicBezTo>
                <a:cubicBezTo>
                  <a:pt x="2258644" y="3507981"/>
                  <a:pt x="2288562" y="3501543"/>
                  <a:pt x="2280009" y="3479254"/>
                </a:cubicBezTo>
                <a:cubicBezTo>
                  <a:pt x="2272179" y="3458832"/>
                  <a:pt x="2254006" y="3460785"/>
                  <a:pt x="2261140" y="3481273"/>
                </a:cubicBezTo>
                <a:cubicBezTo>
                  <a:pt x="2265121" y="3492722"/>
                  <a:pt x="2260968" y="3490893"/>
                  <a:pt x="2247871" y="3475454"/>
                </a:cubicBezTo>
                <a:cubicBezTo>
                  <a:pt x="2237384" y="3463090"/>
                  <a:pt x="2228936" y="3456661"/>
                  <a:pt x="2229107" y="3461166"/>
                </a:cubicBezTo>
                <a:close/>
                <a:moveTo>
                  <a:pt x="2197075" y="3470929"/>
                </a:moveTo>
                <a:cubicBezTo>
                  <a:pt x="2193570" y="3474434"/>
                  <a:pt x="2190207" y="3488379"/>
                  <a:pt x="2189598" y="3501914"/>
                </a:cubicBezTo>
                <a:cubicBezTo>
                  <a:pt x="2188874" y="3518049"/>
                  <a:pt x="2186997" y="3520783"/>
                  <a:pt x="2184140" y="3509848"/>
                </a:cubicBezTo>
                <a:cubicBezTo>
                  <a:pt x="2181739" y="3500685"/>
                  <a:pt x="2175805" y="3493180"/>
                  <a:pt x="2170957" y="3493180"/>
                </a:cubicBezTo>
                <a:cubicBezTo>
                  <a:pt x="2159965" y="3493180"/>
                  <a:pt x="2159880" y="3503467"/>
                  <a:pt x="2170738" y="3520593"/>
                </a:cubicBezTo>
                <a:cubicBezTo>
                  <a:pt x="2182701" y="3539500"/>
                  <a:pt x="2200227" y="3524841"/>
                  <a:pt x="2200227" y="3495923"/>
                </a:cubicBezTo>
                <a:lnTo>
                  <a:pt x="2200227" y="3471215"/>
                </a:lnTo>
                <a:lnTo>
                  <a:pt x="2219277" y="3493180"/>
                </a:lnTo>
                <a:cubicBezTo>
                  <a:pt x="2229755" y="3505257"/>
                  <a:pt x="2238327" y="3510868"/>
                  <a:pt x="2238327" y="3505638"/>
                </a:cubicBezTo>
                <a:cubicBezTo>
                  <a:pt x="2238327" y="3491818"/>
                  <a:pt x="2204580" y="3463433"/>
                  <a:pt x="2197075" y="3470929"/>
                </a:cubicBezTo>
                <a:close/>
                <a:moveTo>
                  <a:pt x="3673145" y="3478921"/>
                </a:moveTo>
                <a:cubicBezTo>
                  <a:pt x="3669564" y="3488265"/>
                  <a:pt x="3668878" y="3498152"/>
                  <a:pt x="3671611" y="3500895"/>
                </a:cubicBezTo>
                <a:cubicBezTo>
                  <a:pt x="3674355" y="3503638"/>
                  <a:pt x="3676669" y="3499809"/>
                  <a:pt x="3676745" y="3492389"/>
                </a:cubicBezTo>
                <a:lnTo>
                  <a:pt x="3676898" y="3478892"/>
                </a:lnTo>
                <a:lnTo>
                  <a:pt x="3685756" y="3492903"/>
                </a:lnTo>
                <a:cubicBezTo>
                  <a:pt x="3690633" y="3500609"/>
                  <a:pt x="3696948" y="3504581"/>
                  <a:pt x="3699796" y="3501733"/>
                </a:cubicBezTo>
                <a:cubicBezTo>
                  <a:pt x="3702653" y="3498885"/>
                  <a:pt x="3699282" y="3488760"/>
                  <a:pt x="3692319" y="3479244"/>
                </a:cubicBezTo>
                <a:lnTo>
                  <a:pt x="3679669" y="3461928"/>
                </a:lnTo>
                <a:lnTo>
                  <a:pt x="3673145" y="3478921"/>
                </a:lnTo>
                <a:close/>
                <a:moveTo>
                  <a:pt x="2870959" y="3487941"/>
                </a:moveTo>
                <a:lnTo>
                  <a:pt x="2852690" y="3501419"/>
                </a:lnTo>
                <a:lnTo>
                  <a:pt x="2863767" y="3512668"/>
                </a:lnTo>
                <a:cubicBezTo>
                  <a:pt x="2877245" y="3526336"/>
                  <a:pt x="2898562" y="3515411"/>
                  <a:pt x="2889114" y="3499666"/>
                </a:cubicBezTo>
                <a:cubicBezTo>
                  <a:pt x="2885275" y="3493256"/>
                  <a:pt x="2889304" y="3494046"/>
                  <a:pt x="2898486" y="3501485"/>
                </a:cubicBezTo>
                <a:cubicBezTo>
                  <a:pt x="2907354" y="3508677"/>
                  <a:pt x="2914602" y="3510277"/>
                  <a:pt x="2914602" y="3505038"/>
                </a:cubicBezTo>
                <a:cubicBezTo>
                  <a:pt x="2914602" y="3499800"/>
                  <a:pt x="2908897" y="3490770"/>
                  <a:pt x="2901915" y="3484979"/>
                </a:cubicBezTo>
                <a:lnTo>
                  <a:pt x="2889228" y="3474453"/>
                </a:lnTo>
                <a:lnTo>
                  <a:pt x="2870959" y="3487941"/>
                </a:lnTo>
                <a:close/>
                <a:moveTo>
                  <a:pt x="3066669" y="3488817"/>
                </a:moveTo>
                <a:cubicBezTo>
                  <a:pt x="3051886" y="3506629"/>
                  <a:pt x="3066164" y="3525136"/>
                  <a:pt x="3088167" y="3516687"/>
                </a:cubicBezTo>
                <a:cubicBezTo>
                  <a:pt x="3097254" y="3513201"/>
                  <a:pt x="3101131" y="3503857"/>
                  <a:pt x="3098178" y="3492560"/>
                </a:cubicBezTo>
                <a:cubicBezTo>
                  <a:pt x="3092358" y="3470310"/>
                  <a:pt x="3082957" y="3469186"/>
                  <a:pt x="3066669" y="3488817"/>
                </a:cubicBezTo>
                <a:close/>
                <a:moveTo>
                  <a:pt x="3105102" y="3482531"/>
                </a:moveTo>
                <a:cubicBezTo>
                  <a:pt x="3105102" y="3487770"/>
                  <a:pt x="3109389" y="3494704"/>
                  <a:pt x="3114627" y="3497942"/>
                </a:cubicBezTo>
                <a:cubicBezTo>
                  <a:pt x="3119866" y="3501181"/>
                  <a:pt x="3124152" y="3499542"/>
                  <a:pt x="3124152" y="3494303"/>
                </a:cubicBezTo>
                <a:cubicBezTo>
                  <a:pt x="3124152" y="3489065"/>
                  <a:pt x="3119866" y="3482131"/>
                  <a:pt x="3114627" y="3478892"/>
                </a:cubicBezTo>
                <a:cubicBezTo>
                  <a:pt x="3109389" y="3475654"/>
                  <a:pt x="3105102" y="3477292"/>
                  <a:pt x="3105102" y="3482531"/>
                </a:cubicBezTo>
                <a:close/>
                <a:moveTo>
                  <a:pt x="3257502" y="3493180"/>
                </a:moveTo>
                <a:cubicBezTo>
                  <a:pt x="3263113" y="3503657"/>
                  <a:pt x="3269285" y="3512230"/>
                  <a:pt x="3271238" y="3512230"/>
                </a:cubicBezTo>
                <a:cubicBezTo>
                  <a:pt x="3273181" y="3512230"/>
                  <a:pt x="3272523" y="3503657"/>
                  <a:pt x="3269790" y="3493180"/>
                </a:cubicBezTo>
                <a:cubicBezTo>
                  <a:pt x="3267047" y="3482702"/>
                  <a:pt x="3260865" y="3474130"/>
                  <a:pt x="3256055" y="3474130"/>
                </a:cubicBezTo>
                <a:cubicBezTo>
                  <a:pt x="3251226" y="3474130"/>
                  <a:pt x="3251873" y="3482654"/>
                  <a:pt x="3257502" y="3493180"/>
                </a:cubicBezTo>
                <a:close/>
                <a:moveTo>
                  <a:pt x="3423409" y="3486817"/>
                </a:moveTo>
                <a:cubicBezTo>
                  <a:pt x="3426457" y="3496409"/>
                  <a:pt x="3428952" y="3508201"/>
                  <a:pt x="3428952" y="3513011"/>
                </a:cubicBezTo>
                <a:cubicBezTo>
                  <a:pt x="3428952" y="3517821"/>
                  <a:pt x="3433239" y="3521755"/>
                  <a:pt x="3438477" y="3521755"/>
                </a:cubicBezTo>
                <a:cubicBezTo>
                  <a:pt x="3452270" y="3521755"/>
                  <a:pt x="3450193" y="3509029"/>
                  <a:pt x="3432934" y="3487855"/>
                </a:cubicBezTo>
                <a:lnTo>
                  <a:pt x="3417875" y="3469367"/>
                </a:lnTo>
                <a:lnTo>
                  <a:pt x="3423409" y="3486817"/>
                </a:lnTo>
                <a:close/>
                <a:moveTo>
                  <a:pt x="3637836" y="3495561"/>
                </a:moveTo>
                <a:lnTo>
                  <a:pt x="3637160" y="3516992"/>
                </a:lnTo>
                <a:lnTo>
                  <a:pt x="3628977" y="3497942"/>
                </a:lnTo>
                <a:lnTo>
                  <a:pt x="3620795" y="3478892"/>
                </a:lnTo>
                <a:lnTo>
                  <a:pt x="3619452" y="3502705"/>
                </a:lnTo>
                <a:lnTo>
                  <a:pt x="3618110" y="3526517"/>
                </a:lnTo>
                <a:lnTo>
                  <a:pt x="3609927" y="3507467"/>
                </a:lnTo>
                <a:cubicBezTo>
                  <a:pt x="3605422" y="3496990"/>
                  <a:pt x="3601441" y="3494132"/>
                  <a:pt x="3601069" y="3501114"/>
                </a:cubicBezTo>
                <a:cubicBezTo>
                  <a:pt x="3600707" y="3508105"/>
                  <a:pt x="3595050" y="3511896"/>
                  <a:pt x="3588496" y="3509543"/>
                </a:cubicBezTo>
                <a:cubicBezTo>
                  <a:pt x="3581953" y="3507200"/>
                  <a:pt x="3569084" y="3509134"/>
                  <a:pt x="3559921" y="3513849"/>
                </a:cubicBezTo>
                <a:cubicBezTo>
                  <a:pt x="3538633" y="3524803"/>
                  <a:pt x="3537175" y="3554701"/>
                  <a:pt x="3558321" y="3546586"/>
                </a:cubicBezTo>
                <a:cubicBezTo>
                  <a:pt x="3566608" y="3543405"/>
                  <a:pt x="3575428" y="3540805"/>
                  <a:pt x="3577933" y="3540805"/>
                </a:cubicBezTo>
                <a:cubicBezTo>
                  <a:pt x="3580429" y="3540805"/>
                  <a:pt x="3579543" y="3536061"/>
                  <a:pt x="3575961" y="3530261"/>
                </a:cubicBezTo>
                <a:cubicBezTo>
                  <a:pt x="3571589" y="3523193"/>
                  <a:pt x="3575990" y="3521793"/>
                  <a:pt x="3589287" y="3526012"/>
                </a:cubicBezTo>
                <a:cubicBezTo>
                  <a:pt x="3614023" y="3533861"/>
                  <a:pt x="3652352" y="3513049"/>
                  <a:pt x="3654114" y="3490798"/>
                </a:cubicBezTo>
                <a:cubicBezTo>
                  <a:pt x="3654838" y="3481635"/>
                  <a:pt x="3651628" y="3474130"/>
                  <a:pt x="3646970" y="3474130"/>
                </a:cubicBezTo>
                <a:cubicBezTo>
                  <a:pt x="3642312" y="3474130"/>
                  <a:pt x="3638198" y="3483769"/>
                  <a:pt x="3637836" y="3495561"/>
                </a:cubicBezTo>
                <a:close/>
                <a:moveTo>
                  <a:pt x="2501579" y="3497942"/>
                </a:moveTo>
                <a:cubicBezTo>
                  <a:pt x="2504599" y="3505800"/>
                  <a:pt x="2510181" y="3512230"/>
                  <a:pt x="2513981" y="3512230"/>
                </a:cubicBezTo>
                <a:cubicBezTo>
                  <a:pt x="2517791" y="3512230"/>
                  <a:pt x="2520906" y="3505800"/>
                  <a:pt x="2520906" y="3497942"/>
                </a:cubicBezTo>
                <a:cubicBezTo>
                  <a:pt x="2520906" y="3490084"/>
                  <a:pt x="2515324" y="3483655"/>
                  <a:pt x="2508504" y="3483655"/>
                </a:cubicBezTo>
                <a:cubicBezTo>
                  <a:pt x="2501389" y="3483655"/>
                  <a:pt x="2498436" y="3489750"/>
                  <a:pt x="2501579" y="3497942"/>
                </a:cubicBezTo>
                <a:close/>
                <a:moveTo>
                  <a:pt x="3750535" y="3490389"/>
                </a:moveTo>
                <a:cubicBezTo>
                  <a:pt x="3762385" y="3492665"/>
                  <a:pt x="3779530" y="3492579"/>
                  <a:pt x="3788635" y="3490198"/>
                </a:cubicBezTo>
                <a:cubicBezTo>
                  <a:pt x="3797742" y="3487817"/>
                  <a:pt x="3788045" y="3485950"/>
                  <a:pt x="3767090" y="3486055"/>
                </a:cubicBezTo>
                <a:cubicBezTo>
                  <a:pt x="3746135" y="3486160"/>
                  <a:pt x="3738686" y="3488112"/>
                  <a:pt x="3750535" y="3490389"/>
                </a:cubicBezTo>
                <a:close/>
                <a:moveTo>
                  <a:pt x="2117779" y="3516916"/>
                </a:moveTo>
                <a:cubicBezTo>
                  <a:pt x="2130209" y="3543710"/>
                  <a:pt x="2145868" y="3549834"/>
                  <a:pt x="2136229" y="3524136"/>
                </a:cubicBezTo>
                <a:lnTo>
                  <a:pt x="2129990" y="3507467"/>
                </a:lnTo>
                <a:lnTo>
                  <a:pt x="2146059" y="3520535"/>
                </a:lnTo>
                <a:cubicBezTo>
                  <a:pt x="2156898" y="3529356"/>
                  <a:pt x="2162127" y="3530060"/>
                  <a:pt x="2162127" y="3522688"/>
                </a:cubicBezTo>
                <a:cubicBezTo>
                  <a:pt x="2162127" y="3516678"/>
                  <a:pt x="2151136" y="3507581"/>
                  <a:pt x="2137696" y="3502467"/>
                </a:cubicBezTo>
                <a:cubicBezTo>
                  <a:pt x="2104958" y="3490027"/>
                  <a:pt x="2105216" y="3489836"/>
                  <a:pt x="2117779" y="3516916"/>
                </a:cubicBezTo>
                <a:close/>
                <a:moveTo>
                  <a:pt x="2400738" y="3502705"/>
                </a:moveTo>
                <a:cubicBezTo>
                  <a:pt x="2400367" y="3530165"/>
                  <a:pt x="2415340" y="3542157"/>
                  <a:pt x="2441724" y="3535537"/>
                </a:cubicBezTo>
                <a:cubicBezTo>
                  <a:pt x="2470928" y="3528212"/>
                  <a:pt x="2480491" y="3516935"/>
                  <a:pt x="2470795" y="3501266"/>
                </a:cubicBezTo>
                <a:cubicBezTo>
                  <a:pt x="2466099" y="3493665"/>
                  <a:pt x="2460079" y="3495685"/>
                  <a:pt x="2451183" y="3507848"/>
                </a:cubicBezTo>
                <a:cubicBezTo>
                  <a:pt x="2444125" y="3517497"/>
                  <a:pt x="2438352" y="3520288"/>
                  <a:pt x="2438352" y="3514049"/>
                </a:cubicBezTo>
                <a:cubicBezTo>
                  <a:pt x="2438352" y="3507810"/>
                  <a:pt x="2434200" y="3502705"/>
                  <a:pt x="2429123" y="3502705"/>
                </a:cubicBezTo>
                <a:cubicBezTo>
                  <a:pt x="2424056" y="3502705"/>
                  <a:pt x="2422208" y="3510210"/>
                  <a:pt x="2425018" y="3519373"/>
                </a:cubicBezTo>
                <a:cubicBezTo>
                  <a:pt x="2427837" y="3528536"/>
                  <a:pt x="2423570" y="3525327"/>
                  <a:pt x="2415540" y="3512230"/>
                </a:cubicBezTo>
                <a:cubicBezTo>
                  <a:pt x="2406634" y="3497723"/>
                  <a:pt x="2400853" y="3493999"/>
                  <a:pt x="2400738" y="3502705"/>
                </a:cubicBezTo>
                <a:close/>
                <a:moveTo>
                  <a:pt x="3403845" y="3506143"/>
                </a:moveTo>
                <a:lnTo>
                  <a:pt x="3410122" y="3523879"/>
                </a:lnTo>
                <a:lnTo>
                  <a:pt x="3394929" y="3518049"/>
                </a:lnTo>
                <a:cubicBezTo>
                  <a:pt x="3385547" y="3514449"/>
                  <a:pt x="3381175" y="3516544"/>
                  <a:pt x="3383509" y="3523536"/>
                </a:cubicBezTo>
                <a:cubicBezTo>
                  <a:pt x="3389595" y="3541795"/>
                  <a:pt x="3409388" y="3543710"/>
                  <a:pt x="3415922" y="3526669"/>
                </a:cubicBezTo>
                <a:cubicBezTo>
                  <a:pt x="3419247" y="3518021"/>
                  <a:pt x="3416475" y="3505877"/>
                  <a:pt x="3409769" y="3499685"/>
                </a:cubicBezTo>
                <a:lnTo>
                  <a:pt x="3397577" y="3488417"/>
                </a:lnTo>
                <a:lnTo>
                  <a:pt x="3403845" y="3506143"/>
                </a:lnTo>
                <a:close/>
                <a:moveTo>
                  <a:pt x="3022264" y="3510248"/>
                </a:moveTo>
                <a:cubicBezTo>
                  <a:pt x="3014739" y="3515030"/>
                  <a:pt x="3013882" y="3522278"/>
                  <a:pt x="3019730" y="3531527"/>
                </a:cubicBezTo>
                <a:cubicBezTo>
                  <a:pt x="3025426" y="3540528"/>
                  <a:pt x="3028664" y="3541405"/>
                  <a:pt x="3028760" y="3533956"/>
                </a:cubicBezTo>
                <a:cubicBezTo>
                  <a:pt x="3028845" y="3526889"/>
                  <a:pt x="3035417" y="3524793"/>
                  <a:pt x="3045571" y="3528603"/>
                </a:cubicBezTo>
                <a:lnTo>
                  <a:pt x="3062240" y="3534842"/>
                </a:lnTo>
                <a:lnTo>
                  <a:pt x="3049172" y="3518773"/>
                </a:lnTo>
                <a:cubicBezTo>
                  <a:pt x="3041980" y="3509934"/>
                  <a:pt x="3035551" y="3502771"/>
                  <a:pt x="3034884" y="3502847"/>
                </a:cubicBezTo>
                <a:cubicBezTo>
                  <a:pt x="3034208" y="3502933"/>
                  <a:pt x="3028531" y="3506257"/>
                  <a:pt x="3022264" y="3510248"/>
                </a:cubicBezTo>
                <a:close/>
                <a:moveTo>
                  <a:pt x="3219698" y="3507467"/>
                </a:moveTo>
                <a:cubicBezTo>
                  <a:pt x="3219698" y="3512706"/>
                  <a:pt x="3223851" y="3523421"/>
                  <a:pt x="3228927" y="3531280"/>
                </a:cubicBezTo>
                <a:cubicBezTo>
                  <a:pt x="3234004" y="3539138"/>
                  <a:pt x="3238157" y="3541281"/>
                  <a:pt x="3238157" y="3536042"/>
                </a:cubicBezTo>
                <a:cubicBezTo>
                  <a:pt x="3238157" y="3530803"/>
                  <a:pt x="3234004" y="3520088"/>
                  <a:pt x="3228927" y="3512230"/>
                </a:cubicBezTo>
                <a:cubicBezTo>
                  <a:pt x="3223851" y="3504371"/>
                  <a:pt x="3219698" y="3502228"/>
                  <a:pt x="3219698" y="3507467"/>
                </a:cubicBezTo>
                <a:close/>
                <a:moveTo>
                  <a:pt x="2067182" y="3519002"/>
                </a:moveTo>
                <a:cubicBezTo>
                  <a:pt x="2067011" y="3525355"/>
                  <a:pt x="2049733" y="3535166"/>
                  <a:pt x="2028777" y="3540805"/>
                </a:cubicBezTo>
                <a:cubicBezTo>
                  <a:pt x="2007822" y="3546443"/>
                  <a:pt x="1990677" y="3554787"/>
                  <a:pt x="1990677" y="3559331"/>
                </a:cubicBezTo>
                <a:cubicBezTo>
                  <a:pt x="1990677" y="3563874"/>
                  <a:pt x="1981381" y="3565169"/>
                  <a:pt x="1970018" y="3562198"/>
                </a:cubicBezTo>
                <a:lnTo>
                  <a:pt x="1949368" y="3556797"/>
                </a:lnTo>
                <a:lnTo>
                  <a:pt x="1955730" y="3573390"/>
                </a:lnTo>
                <a:cubicBezTo>
                  <a:pt x="1959235" y="3582515"/>
                  <a:pt x="1962102" y="3591782"/>
                  <a:pt x="1962102" y="3593973"/>
                </a:cubicBezTo>
                <a:cubicBezTo>
                  <a:pt x="1962102" y="3596164"/>
                  <a:pt x="1966913" y="3597955"/>
                  <a:pt x="1972790" y="3597955"/>
                </a:cubicBezTo>
                <a:cubicBezTo>
                  <a:pt x="1980181" y="3597955"/>
                  <a:pt x="1979819" y="3593535"/>
                  <a:pt x="1971627" y="3583667"/>
                </a:cubicBezTo>
                <a:cubicBezTo>
                  <a:pt x="1964150" y="3574656"/>
                  <a:pt x="1963512" y="3569380"/>
                  <a:pt x="1969903" y="3569380"/>
                </a:cubicBezTo>
                <a:cubicBezTo>
                  <a:pt x="1975466" y="3569380"/>
                  <a:pt x="1982676" y="3573666"/>
                  <a:pt x="1985915" y="3578905"/>
                </a:cubicBezTo>
                <a:cubicBezTo>
                  <a:pt x="1995926" y="3595097"/>
                  <a:pt x="2009489" y="3589391"/>
                  <a:pt x="2002879" y="3571761"/>
                </a:cubicBezTo>
                <a:lnTo>
                  <a:pt x="1996640" y="3555092"/>
                </a:lnTo>
                <a:lnTo>
                  <a:pt x="2014490" y="3569380"/>
                </a:lnTo>
                <a:lnTo>
                  <a:pt x="2032340" y="3583667"/>
                </a:lnTo>
                <a:lnTo>
                  <a:pt x="2026101" y="3566998"/>
                </a:lnTo>
                <a:cubicBezTo>
                  <a:pt x="2022662" y="3557835"/>
                  <a:pt x="2023643" y="3550330"/>
                  <a:pt x="2028282" y="3550330"/>
                </a:cubicBezTo>
                <a:cubicBezTo>
                  <a:pt x="2032921" y="3550330"/>
                  <a:pt x="2038226" y="3554863"/>
                  <a:pt x="2040074" y="3560398"/>
                </a:cubicBezTo>
                <a:cubicBezTo>
                  <a:pt x="2045770" y="3577495"/>
                  <a:pt x="2075631" y="3559683"/>
                  <a:pt x="2070259" y="3542395"/>
                </a:cubicBezTo>
                <a:lnTo>
                  <a:pt x="2065325" y="3526517"/>
                </a:lnTo>
                <a:lnTo>
                  <a:pt x="2080384" y="3545005"/>
                </a:lnTo>
                <a:cubicBezTo>
                  <a:pt x="2099377" y="3568313"/>
                  <a:pt x="2100367" y="3550939"/>
                  <a:pt x="2081470" y="3525955"/>
                </a:cubicBezTo>
                <a:cubicBezTo>
                  <a:pt x="2073773" y="3515792"/>
                  <a:pt x="2067344" y="3512658"/>
                  <a:pt x="2067182" y="3519002"/>
                </a:cubicBezTo>
                <a:close/>
                <a:moveTo>
                  <a:pt x="2794149" y="3526708"/>
                </a:moveTo>
                <a:lnTo>
                  <a:pt x="2788130" y="3542405"/>
                </a:lnTo>
                <a:lnTo>
                  <a:pt x="2780071" y="3529698"/>
                </a:lnTo>
                <a:cubicBezTo>
                  <a:pt x="2775642" y="3522707"/>
                  <a:pt x="2772023" y="3521278"/>
                  <a:pt x="2772023" y="3526517"/>
                </a:cubicBezTo>
                <a:cubicBezTo>
                  <a:pt x="2772023" y="3531756"/>
                  <a:pt x="2775776" y="3541966"/>
                  <a:pt x="2780357" y="3549206"/>
                </a:cubicBezTo>
                <a:lnTo>
                  <a:pt x="2788692" y="3562369"/>
                </a:lnTo>
                <a:lnTo>
                  <a:pt x="2795540" y="3540805"/>
                </a:lnTo>
                <a:lnTo>
                  <a:pt x="2802388" y="3519240"/>
                </a:lnTo>
                <a:lnTo>
                  <a:pt x="2810723" y="3532403"/>
                </a:lnTo>
                <a:cubicBezTo>
                  <a:pt x="2816190" y="3541033"/>
                  <a:pt x="2819114" y="3541652"/>
                  <a:pt x="2819210" y="3534223"/>
                </a:cubicBezTo>
                <a:cubicBezTo>
                  <a:pt x="2819448" y="3515487"/>
                  <a:pt x="2800617" y="3509848"/>
                  <a:pt x="2794149" y="3526708"/>
                </a:cubicBezTo>
                <a:close/>
                <a:moveTo>
                  <a:pt x="2349541" y="3530461"/>
                </a:moveTo>
                <a:cubicBezTo>
                  <a:pt x="2339988" y="3533937"/>
                  <a:pt x="2332482" y="3539833"/>
                  <a:pt x="2332873" y="3543557"/>
                </a:cubicBezTo>
                <a:cubicBezTo>
                  <a:pt x="2334787" y="3561998"/>
                  <a:pt x="2331444" y="3562760"/>
                  <a:pt x="2324052" y="3545567"/>
                </a:cubicBezTo>
                <a:lnTo>
                  <a:pt x="2315871" y="3526517"/>
                </a:lnTo>
                <a:lnTo>
                  <a:pt x="2315051" y="3545567"/>
                </a:lnTo>
                <a:lnTo>
                  <a:pt x="2314232" y="3564617"/>
                </a:lnTo>
                <a:lnTo>
                  <a:pt x="2305002" y="3550330"/>
                </a:lnTo>
                <a:lnTo>
                  <a:pt x="2295773" y="3536042"/>
                </a:lnTo>
                <a:lnTo>
                  <a:pt x="2295620" y="3552711"/>
                </a:lnTo>
                <a:cubicBezTo>
                  <a:pt x="2295544" y="3561874"/>
                  <a:pt x="2290934" y="3569380"/>
                  <a:pt x="2285391" y="3569380"/>
                </a:cubicBezTo>
                <a:cubicBezTo>
                  <a:pt x="2279847" y="3569380"/>
                  <a:pt x="2277951" y="3565093"/>
                  <a:pt x="2281190" y="3559855"/>
                </a:cubicBezTo>
                <a:cubicBezTo>
                  <a:pt x="2284429" y="3554616"/>
                  <a:pt x="2282076" y="3550330"/>
                  <a:pt x="2275970" y="3550330"/>
                </a:cubicBezTo>
                <a:cubicBezTo>
                  <a:pt x="2269588" y="3550330"/>
                  <a:pt x="2267417" y="3556978"/>
                  <a:pt x="2270865" y="3565960"/>
                </a:cubicBezTo>
                <a:lnTo>
                  <a:pt x="2276866" y="3581600"/>
                </a:lnTo>
                <a:lnTo>
                  <a:pt x="2263721" y="3570694"/>
                </a:lnTo>
                <a:cubicBezTo>
                  <a:pt x="2255996" y="3564284"/>
                  <a:pt x="2238023" y="3562293"/>
                  <a:pt x="2220116" y="3565874"/>
                </a:cubicBezTo>
                <a:lnTo>
                  <a:pt x="2189655" y="3571970"/>
                </a:lnTo>
                <a:lnTo>
                  <a:pt x="2194941" y="3585743"/>
                </a:lnTo>
                <a:cubicBezTo>
                  <a:pt x="2197846" y="3593316"/>
                  <a:pt x="2200227" y="3601307"/>
                  <a:pt x="2200227" y="3603498"/>
                </a:cubicBezTo>
                <a:cubicBezTo>
                  <a:pt x="2200227" y="3605689"/>
                  <a:pt x="2204380" y="3607480"/>
                  <a:pt x="2209457" y="3607480"/>
                </a:cubicBezTo>
                <a:cubicBezTo>
                  <a:pt x="2214525" y="3607480"/>
                  <a:pt x="2216325" y="3599974"/>
                  <a:pt x="2213439" y="3590811"/>
                </a:cubicBezTo>
                <a:lnTo>
                  <a:pt x="2208200" y="3574142"/>
                </a:lnTo>
                <a:lnTo>
                  <a:pt x="2221897" y="3590763"/>
                </a:lnTo>
                <a:lnTo>
                  <a:pt x="2235603" y="3607394"/>
                </a:lnTo>
                <a:lnTo>
                  <a:pt x="2272684" y="3588696"/>
                </a:lnTo>
                <a:cubicBezTo>
                  <a:pt x="2293077" y="3578409"/>
                  <a:pt x="2321557" y="3567636"/>
                  <a:pt x="2335959" y="3564741"/>
                </a:cubicBezTo>
                <a:cubicBezTo>
                  <a:pt x="2352332" y="3561464"/>
                  <a:pt x="2362210" y="3553311"/>
                  <a:pt x="2362295" y="3543005"/>
                </a:cubicBezTo>
                <a:lnTo>
                  <a:pt x="2362448" y="3526517"/>
                </a:lnTo>
                <a:lnTo>
                  <a:pt x="2371677" y="3540805"/>
                </a:lnTo>
                <a:cubicBezTo>
                  <a:pt x="2377221" y="3549387"/>
                  <a:pt x="2380964" y="3550568"/>
                  <a:pt x="2381060" y="3543748"/>
                </a:cubicBezTo>
                <a:cubicBezTo>
                  <a:pt x="2381260" y="3527850"/>
                  <a:pt x="2369887" y="3523060"/>
                  <a:pt x="2349541" y="3530461"/>
                </a:cubicBezTo>
                <a:close/>
                <a:moveTo>
                  <a:pt x="2621547" y="3540776"/>
                </a:moveTo>
                <a:cubicBezTo>
                  <a:pt x="2609850" y="3551682"/>
                  <a:pt x="2600277" y="3556407"/>
                  <a:pt x="2600277" y="3551291"/>
                </a:cubicBezTo>
                <a:cubicBezTo>
                  <a:pt x="2600277" y="3546177"/>
                  <a:pt x="2592334" y="3542586"/>
                  <a:pt x="2582618" y="3543319"/>
                </a:cubicBezTo>
                <a:lnTo>
                  <a:pt x="2564968" y="3544653"/>
                </a:lnTo>
                <a:lnTo>
                  <a:pt x="2568931" y="3564160"/>
                </a:lnTo>
                <a:lnTo>
                  <a:pt x="2572893" y="3583667"/>
                </a:lnTo>
                <a:lnTo>
                  <a:pt x="2558348" y="3559855"/>
                </a:lnTo>
                <a:cubicBezTo>
                  <a:pt x="2542128" y="3533299"/>
                  <a:pt x="2537641" y="3541328"/>
                  <a:pt x="2552834" y="3569722"/>
                </a:cubicBezTo>
                <a:lnTo>
                  <a:pt x="2562539" y="3587858"/>
                </a:lnTo>
                <a:lnTo>
                  <a:pt x="2588552" y="3576428"/>
                </a:lnTo>
                <a:cubicBezTo>
                  <a:pt x="2602859" y="3570142"/>
                  <a:pt x="2617280" y="3561188"/>
                  <a:pt x="2620594" y="3556521"/>
                </a:cubicBezTo>
                <a:cubicBezTo>
                  <a:pt x="2623909" y="3551863"/>
                  <a:pt x="2630662" y="3555254"/>
                  <a:pt x="2635596" y="3564074"/>
                </a:cubicBezTo>
                <a:lnTo>
                  <a:pt x="2644569" y="3580105"/>
                </a:lnTo>
                <a:lnTo>
                  <a:pt x="2655599" y="3566817"/>
                </a:lnTo>
                <a:lnTo>
                  <a:pt x="2666629" y="3553530"/>
                </a:lnTo>
                <a:lnTo>
                  <a:pt x="2654722" y="3537242"/>
                </a:lnTo>
                <a:lnTo>
                  <a:pt x="2642816" y="3520964"/>
                </a:lnTo>
                <a:lnTo>
                  <a:pt x="2621547" y="3540776"/>
                </a:lnTo>
                <a:close/>
                <a:moveTo>
                  <a:pt x="2994250" y="3536042"/>
                </a:moveTo>
                <a:cubicBezTo>
                  <a:pt x="2997260" y="3543900"/>
                  <a:pt x="2995936" y="3550330"/>
                  <a:pt x="2991298" y="3550330"/>
                </a:cubicBezTo>
                <a:cubicBezTo>
                  <a:pt x="2986659" y="3550330"/>
                  <a:pt x="2980706" y="3544976"/>
                  <a:pt x="2978058" y="3538423"/>
                </a:cubicBezTo>
                <a:cubicBezTo>
                  <a:pt x="2975420" y="3531880"/>
                  <a:pt x="2972848" y="3535090"/>
                  <a:pt x="2972362" y="3545567"/>
                </a:cubicBezTo>
                <a:lnTo>
                  <a:pt x="2971457" y="3564617"/>
                </a:lnTo>
                <a:lnTo>
                  <a:pt x="2962599" y="3550606"/>
                </a:lnTo>
                <a:cubicBezTo>
                  <a:pt x="2951769" y="3533480"/>
                  <a:pt x="2938701" y="3543986"/>
                  <a:pt x="2946273" y="3563722"/>
                </a:cubicBezTo>
                <a:lnTo>
                  <a:pt x="2951731" y="3577933"/>
                </a:lnTo>
                <a:lnTo>
                  <a:pt x="2980316" y="3563665"/>
                </a:lnTo>
                <a:cubicBezTo>
                  <a:pt x="2998632" y="3554530"/>
                  <a:pt x="3006995" y="3544443"/>
                  <a:pt x="3003595" y="3535585"/>
                </a:cubicBezTo>
                <a:cubicBezTo>
                  <a:pt x="3000680" y="3527974"/>
                  <a:pt x="2996146" y="3521755"/>
                  <a:pt x="2993527" y="3521755"/>
                </a:cubicBezTo>
                <a:cubicBezTo>
                  <a:pt x="2990907" y="3521755"/>
                  <a:pt x="2991231" y="3528184"/>
                  <a:pt x="2994250" y="3536042"/>
                </a:cubicBezTo>
                <a:close/>
                <a:moveTo>
                  <a:pt x="3177854" y="3536042"/>
                </a:moveTo>
                <a:cubicBezTo>
                  <a:pt x="3183960" y="3551939"/>
                  <a:pt x="3205753" y="3555187"/>
                  <a:pt x="3214230" y="3541462"/>
                </a:cubicBezTo>
                <a:cubicBezTo>
                  <a:pt x="3217250" y="3536585"/>
                  <a:pt x="3215726" y="3530127"/>
                  <a:pt x="3210849" y="3527117"/>
                </a:cubicBezTo>
                <a:cubicBezTo>
                  <a:pt x="3205972" y="3524098"/>
                  <a:pt x="3199809" y="3527022"/>
                  <a:pt x="3197152" y="3533604"/>
                </a:cubicBezTo>
                <a:lnTo>
                  <a:pt x="3192333" y="3545567"/>
                </a:lnTo>
                <a:lnTo>
                  <a:pt x="3191580" y="3533661"/>
                </a:lnTo>
                <a:cubicBezTo>
                  <a:pt x="3191170" y="3527117"/>
                  <a:pt x="3186675" y="3521755"/>
                  <a:pt x="3181598" y="3521755"/>
                </a:cubicBezTo>
                <a:cubicBezTo>
                  <a:pt x="3176530" y="3521755"/>
                  <a:pt x="3174844" y="3528184"/>
                  <a:pt x="3177854" y="3536042"/>
                </a:cubicBezTo>
                <a:close/>
                <a:moveTo>
                  <a:pt x="3362277" y="3536042"/>
                </a:moveTo>
                <a:cubicBezTo>
                  <a:pt x="3362277" y="3543900"/>
                  <a:pt x="3366430" y="3550330"/>
                  <a:pt x="3371507" y="3550330"/>
                </a:cubicBezTo>
                <a:cubicBezTo>
                  <a:pt x="3376575" y="3550330"/>
                  <a:pt x="3378260" y="3543900"/>
                  <a:pt x="3375250" y="3536042"/>
                </a:cubicBezTo>
                <a:cubicBezTo>
                  <a:pt x="3372231" y="3528184"/>
                  <a:pt x="3368078" y="3521755"/>
                  <a:pt x="3366021" y="3521755"/>
                </a:cubicBezTo>
                <a:cubicBezTo>
                  <a:pt x="3363963" y="3521755"/>
                  <a:pt x="3362277" y="3528184"/>
                  <a:pt x="3362277" y="3536042"/>
                </a:cubicBezTo>
                <a:close/>
                <a:moveTo>
                  <a:pt x="3133820" y="3536642"/>
                </a:moveTo>
                <a:cubicBezTo>
                  <a:pt x="3133744" y="3542214"/>
                  <a:pt x="3118676" y="3552663"/>
                  <a:pt x="3100340" y="3559855"/>
                </a:cubicBezTo>
                <a:cubicBezTo>
                  <a:pt x="3082004" y="3567046"/>
                  <a:pt x="3067002" y="3576418"/>
                  <a:pt x="3067002" y="3580686"/>
                </a:cubicBezTo>
                <a:cubicBezTo>
                  <a:pt x="3067002" y="3584944"/>
                  <a:pt x="3058430" y="3588430"/>
                  <a:pt x="3047952" y="3588430"/>
                </a:cubicBezTo>
                <a:cubicBezTo>
                  <a:pt x="3026912" y="3588430"/>
                  <a:pt x="3024540" y="3595526"/>
                  <a:pt x="3038427" y="3617005"/>
                </a:cubicBezTo>
                <a:lnTo>
                  <a:pt x="3047657" y="3631292"/>
                </a:lnTo>
                <a:lnTo>
                  <a:pt x="3047810" y="3613604"/>
                </a:lnTo>
                <a:cubicBezTo>
                  <a:pt x="3047905" y="3601412"/>
                  <a:pt x="3052639" y="3597717"/>
                  <a:pt x="3063011" y="3601698"/>
                </a:cubicBezTo>
                <a:cubicBezTo>
                  <a:pt x="3071298" y="3604879"/>
                  <a:pt x="3085719" y="3602117"/>
                  <a:pt x="3095073" y="3595573"/>
                </a:cubicBezTo>
                <a:cubicBezTo>
                  <a:pt x="3111189" y="3584277"/>
                  <a:pt x="3114437" y="3578790"/>
                  <a:pt x="3114770" y="3562236"/>
                </a:cubicBezTo>
                <a:cubicBezTo>
                  <a:pt x="3114856" y="3558302"/>
                  <a:pt x="3119076" y="3561521"/>
                  <a:pt x="3124152" y="3569380"/>
                </a:cubicBezTo>
                <a:lnTo>
                  <a:pt x="3133382" y="3583667"/>
                </a:lnTo>
                <a:lnTo>
                  <a:pt x="3133677" y="3569380"/>
                </a:lnTo>
                <a:lnTo>
                  <a:pt x="3133973" y="3555092"/>
                </a:lnTo>
                <a:lnTo>
                  <a:pt x="3143202" y="3569380"/>
                </a:lnTo>
                <a:lnTo>
                  <a:pt x="3152432" y="3583667"/>
                </a:lnTo>
                <a:lnTo>
                  <a:pt x="3152432" y="3569380"/>
                </a:lnTo>
                <a:cubicBezTo>
                  <a:pt x="3152432" y="3561521"/>
                  <a:pt x="3148279" y="3548663"/>
                  <a:pt x="3143202" y="3540805"/>
                </a:cubicBezTo>
                <a:cubicBezTo>
                  <a:pt x="3138126" y="3532946"/>
                  <a:pt x="3133906" y="3531080"/>
                  <a:pt x="3133820" y="3536642"/>
                </a:cubicBezTo>
                <a:close/>
                <a:moveTo>
                  <a:pt x="3327064" y="3538823"/>
                </a:moveTo>
                <a:cubicBezTo>
                  <a:pt x="3319539" y="3543605"/>
                  <a:pt x="3318682" y="3550853"/>
                  <a:pt x="3324530" y="3560102"/>
                </a:cubicBezTo>
                <a:lnTo>
                  <a:pt x="3333407" y="3574142"/>
                </a:lnTo>
                <a:lnTo>
                  <a:pt x="3333702" y="3555092"/>
                </a:lnTo>
                <a:lnTo>
                  <a:pt x="3333998" y="3536042"/>
                </a:lnTo>
                <a:lnTo>
                  <a:pt x="3343227" y="3550330"/>
                </a:lnTo>
                <a:lnTo>
                  <a:pt x="3352457" y="3564617"/>
                </a:lnTo>
                <a:lnTo>
                  <a:pt x="3352610" y="3547948"/>
                </a:lnTo>
                <a:cubicBezTo>
                  <a:pt x="3352762" y="3530013"/>
                  <a:pt x="3345180" y="3527308"/>
                  <a:pt x="3327064" y="3538823"/>
                </a:cubicBezTo>
                <a:close/>
                <a:moveTo>
                  <a:pt x="3514677" y="3550330"/>
                </a:moveTo>
                <a:cubicBezTo>
                  <a:pt x="3514677" y="3560807"/>
                  <a:pt x="3518697" y="3569380"/>
                  <a:pt x="3523612" y="3569380"/>
                </a:cubicBezTo>
                <a:cubicBezTo>
                  <a:pt x="3528527" y="3569380"/>
                  <a:pt x="3531899" y="3560807"/>
                  <a:pt x="3531108" y="3550330"/>
                </a:cubicBezTo>
                <a:cubicBezTo>
                  <a:pt x="3530317" y="3539852"/>
                  <a:pt x="3526298" y="3531280"/>
                  <a:pt x="3522174" y="3531280"/>
                </a:cubicBezTo>
                <a:cubicBezTo>
                  <a:pt x="3518049" y="3531280"/>
                  <a:pt x="3514677" y="3539852"/>
                  <a:pt x="3514677" y="3550330"/>
                </a:cubicBezTo>
                <a:close/>
                <a:moveTo>
                  <a:pt x="1437732" y="3650342"/>
                </a:moveTo>
                <a:cubicBezTo>
                  <a:pt x="1470508" y="3713207"/>
                  <a:pt x="1501788" y="3768928"/>
                  <a:pt x="1507227" y="3774167"/>
                </a:cubicBezTo>
                <a:cubicBezTo>
                  <a:pt x="1512675" y="3779406"/>
                  <a:pt x="1490196" y="3732257"/>
                  <a:pt x="1457277" y="3669392"/>
                </a:cubicBezTo>
                <a:cubicBezTo>
                  <a:pt x="1424359" y="3606527"/>
                  <a:pt x="1393088" y="3550806"/>
                  <a:pt x="1387783" y="3545567"/>
                </a:cubicBezTo>
                <a:cubicBezTo>
                  <a:pt x="1382478" y="3540328"/>
                  <a:pt x="1404957" y="3587477"/>
                  <a:pt x="1437732" y="3650342"/>
                </a:cubicBezTo>
                <a:close/>
                <a:moveTo>
                  <a:pt x="3286077" y="3548510"/>
                </a:moveTo>
                <a:cubicBezTo>
                  <a:pt x="3286077" y="3552749"/>
                  <a:pt x="3292859" y="3564531"/>
                  <a:pt x="3301146" y="3574704"/>
                </a:cubicBezTo>
                <a:lnTo>
                  <a:pt x="3316205" y="3593192"/>
                </a:lnTo>
                <a:lnTo>
                  <a:pt x="3310671" y="3575742"/>
                </a:lnTo>
                <a:cubicBezTo>
                  <a:pt x="3307623" y="3566150"/>
                  <a:pt x="3305127" y="3554359"/>
                  <a:pt x="3305127" y="3549549"/>
                </a:cubicBezTo>
                <a:cubicBezTo>
                  <a:pt x="3305127" y="3544738"/>
                  <a:pt x="3300841" y="3540805"/>
                  <a:pt x="3295602" y="3540805"/>
                </a:cubicBezTo>
                <a:cubicBezTo>
                  <a:pt x="3290364" y="3540805"/>
                  <a:pt x="3286077" y="3544272"/>
                  <a:pt x="3286077" y="3548510"/>
                </a:cubicBezTo>
                <a:close/>
                <a:moveTo>
                  <a:pt x="3469701" y="3555787"/>
                </a:moveTo>
                <a:lnTo>
                  <a:pt x="3439011" y="3569218"/>
                </a:lnTo>
                <a:lnTo>
                  <a:pt x="3444736" y="3584134"/>
                </a:lnTo>
                <a:cubicBezTo>
                  <a:pt x="3447888" y="3592354"/>
                  <a:pt x="3456670" y="3596669"/>
                  <a:pt x="3464300" y="3593735"/>
                </a:cubicBezTo>
                <a:cubicBezTo>
                  <a:pt x="3471910" y="3590820"/>
                  <a:pt x="3479930" y="3588430"/>
                  <a:pt x="3482121" y="3588430"/>
                </a:cubicBezTo>
                <a:cubicBezTo>
                  <a:pt x="3484312" y="3588430"/>
                  <a:pt x="3486169" y="3580924"/>
                  <a:pt x="3486245" y="3571761"/>
                </a:cubicBezTo>
                <a:lnTo>
                  <a:pt x="3486398" y="3555092"/>
                </a:lnTo>
                <a:lnTo>
                  <a:pt x="3495627" y="3569380"/>
                </a:lnTo>
                <a:lnTo>
                  <a:pt x="3504857" y="3583667"/>
                </a:lnTo>
                <a:lnTo>
                  <a:pt x="3505010" y="3562236"/>
                </a:lnTo>
                <a:cubicBezTo>
                  <a:pt x="3505086" y="3550444"/>
                  <a:pt x="3504076" y="3541157"/>
                  <a:pt x="3502771" y="3541586"/>
                </a:cubicBezTo>
                <a:cubicBezTo>
                  <a:pt x="3501466" y="3542005"/>
                  <a:pt x="3486579" y="3548406"/>
                  <a:pt x="3469701" y="3555787"/>
                </a:cubicBezTo>
                <a:close/>
                <a:moveTo>
                  <a:pt x="2914745" y="3557473"/>
                </a:moveTo>
                <a:cubicBezTo>
                  <a:pt x="2914831" y="3561407"/>
                  <a:pt x="2919051" y="3571046"/>
                  <a:pt x="2924127" y="3578905"/>
                </a:cubicBezTo>
                <a:lnTo>
                  <a:pt x="2933357" y="3593192"/>
                </a:lnTo>
                <a:lnTo>
                  <a:pt x="2933510" y="3571761"/>
                </a:lnTo>
                <a:cubicBezTo>
                  <a:pt x="2933586" y="3559969"/>
                  <a:pt x="2929366" y="3550330"/>
                  <a:pt x="2924127" y="3550330"/>
                </a:cubicBezTo>
                <a:cubicBezTo>
                  <a:pt x="2918889" y="3550330"/>
                  <a:pt x="2914669" y="3553540"/>
                  <a:pt x="2914745" y="3557473"/>
                </a:cubicBezTo>
                <a:close/>
                <a:moveTo>
                  <a:pt x="2493121" y="3566417"/>
                </a:moveTo>
                <a:cubicBezTo>
                  <a:pt x="2475719" y="3570970"/>
                  <a:pt x="2469366" y="3607480"/>
                  <a:pt x="2485977" y="3607480"/>
                </a:cubicBezTo>
                <a:cubicBezTo>
                  <a:pt x="2491216" y="3607480"/>
                  <a:pt x="2495502" y="3600526"/>
                  <a:pt x="2495502" y="3592030"/>
                </a:cubicBezTo>
                <a:lnTo>
                  <a:pt x="2495502" y="3576571"/>
                </a:lnTo>
                <a:lnTo>
                  <a:pt x="2509037" y="3587810"/>
                </a:lnTo>
                <a:lnTo>
                  <a:pt x="2522582" y="3599040"/>
                </a:lnTo>
                <a:lnTo>
                  <a:pt x="2517458" y="3579448"/>
                </a:lnTo>
                <a:cubicBezTo>
                  <a:pt x="2514638" y="3568675"/>
                  <a:pt x="2511762" y="3560350"/>
                  <a:pt x="2511057" y="3560960"/>
                </a:cubicBezTo>
                <a:cubicBezTo>
                  <a:pt x="2510361" y="3561569"/>
                  <a:pt x="2502284" y="3564026"/>
                  <a:pt x="2493121" y="3566417"/>
                </a:cubicBezTo>
                <a:close/>
                <a:moveTo>
                  <a:pt x="2894943" y="3574142"/>
                </a:moveTo>
                <a:cubicBezTo>
                  <a:pt x="2894457" y="3584620"/>
                  <a:pt x="2891885" y="3587839"/>
                  <a:pt x="2889247" y="3581286"/>
                </a:cubicBezTo>
                <a:cubicBezTo>
                  <a:pt x="2882122" y="3563645"/>
                  <a:pt x="2866997" y="3566855"/>
                  <a:pt x="2866835" y="3586048"/>
                </a:cubicBezTo>
                <a:lnTo>
                  <a:pt x="2866682" y="3602717"/>
                </a:lnTo>
                <a:lnTo>
                  <a:pt x="2857824" y="3588706"/>
                </a:lnTo>
                <a:cubicBezTo>
                  <a:pt x="2846423" y="3570685"/>
                  <a:pt x="2834050" y="3582400"/>
                  <a:pt x="2844670" y="3601155"/>
                </a:cubicBezTo>
                <a:lnTo>
                  <a:pt x="2852690" y="3615300"/>
                </a:lnTo>
                <a:lnTo>
                  <a:pt x="2883265" y="3599431"/>
                </a:lnTo>
                <a:lnTo>
                  <a:pt x="2913850" y="3583572"/>
                </a:lnTo>
                <a:lnTo>
                  <a:pt x="2904849" y="3569332"/>
                </a:lnTo>
                <a:lnTo>
                  <a:pt x="2895848" y="3555092"/>
                </a:lnTo>
                <a:lnTo>
                  <a:pt x="2894943" y="3574142"/>
                </a:lnTo>
                <a:close/>
                <a:moveTo>
                  <a:pt x="3413427" y="3581286"/>
                </a:moveTo>
                <a:cubicBezTo>
                  <a:pt x="3416580" y="3593078"/>
                  <a:pt x="3419227" y="3606184"/>
                  <a:pt x="3419294" y="3610423"/>
                </a:cubicBezTo>
                <a:cubicBezTo>
                  <a:pt x="3419370" y="3614661"/>
                  <a:pt x="3423923" y="3615347"/>
                  <a:pt x="3429419" y="3611956"/>
                </a:cubicBezTo>
                <a:cubicBezTo>
                  <a:pt x="3436277" y="3607718"/>
                  <a:pt x="3436020" y="3601717"/>
                  <a:pt x="3428591" y="3592763"/>
                </a:cubicBezTo>
                <a:cubicBezTo>
                  <a:pt x="3422647" y="3585601"/>
                  <a:pt x="3420552" y="3575266"/>
                  <a:pt x="3423933" y="3569799"/>
                </a:cubicBezTo>
                <a:cubicBezTo>
                  <a:pt x="3427314" y="3564331"/>
                  <a:pt x="3425038" y="3559855"/>
                  <a:pt x="3418875" y="3559855"/>
                </a:cubicBezTo>
                <a:cubicBezTo>
                  <a:pt x="3411912" y="3559855"/>
                  <a:pt x="3409855" y="3567960"/>
                  <a:pt x="3413427" y="3581286"/>
                </a:cubicBezTo>
                <a:close/>
                <a:moveTo>
                  <a:pt x="1905591" y="3578905"/>
                </a:moveTo>
                <a:cubicBezTo>
                  <a:pt x="1905572" y="3586763"/>
                  <a:pt x="1911848" y="3601517"/>
                  <a:pt x="1919545" y="3611680"/>
                </a:cubicBezTo>
                <a:cubicBezTo>
                  <a:pt x="1937337" y="3635207"/>
                  <a:pt x="1937137" y="3619738"/>
                  <a:pt x="1919240" y="3588430"/>
                </a:cubicBezTo>
                <a:cubicBezTo>
                  <a:pt x="1911344" y="3574618"/>
                  <a:pt x="1905610" y="3570618"/>
                  <a:pt x="1905591" y="3578905"/>
                </a:cubicBezTo>
                <a:close/>
                <a:moveTo>
                  <a:pt x="2233565" y="3578905"/>
                </a:moveTo>
                <a:cubicBezTo>
                  <a:pt x="2236804" y="3584143"/>
                  <a:pt x="2241337" y="3588430"/>
                  <a:pt x="2243652" y="3588430"/>
                </a:cubicBezTo>
                <a:cubicBezTo>
                  <a:pt x="2245967" y="3588430"/>
                  <a:pt x="2247852" y="3584143"/>
                  <a:pt x="2247852" y="3578905"/>
                </a:cubicBezTo>
                <a:cubicBezTo>
                  <a:pt x="2247852" y="3573666"/>
                  <a:pt x="2243309" y="3569380"/>
                  <a:pt x="2237766" y="3569380"/>
                </a:cubicBezTo>
                <a:cubicBezTo>
                  <a:pt x="2232222" y="3569380"/>
                  <a:pt x="2230326" y="3573666"/>
                  <a:pt x="2233565" y="3578905"/>
                </a:cubicBezTo>
                <a:close/>
                <a:moveTo>
                  <a:pt x="3247977" y="3575885"/>
                </a:moveTo>
                <a:cubicBezTo>
                  <a:pt x="3247977" y="3581562"/>
                  <a:pt x="3239386" y="3588458"/>
                  <a:pt x="3228889" y="3591201"/>
                </a:cubicBezTo>
                <a:lnTo>
                  <a:pt x="3209801" y="3596193"/>
                </a:lnTo>
                <a:lnTo>
                  <a:pt x="3216269" y="3613042"/>
                </a:lnTo>
                <a:lnTo>
                  <a:pt x="3222736" y="3629902"/>
                </a:lnTo>
                <a:lnTo>
                  <a:pt x="3229928" y="3611547"/>
                </a:lnTo>
                <a:cubicBezTo>
                  <a:pt x="3233881" y="3601450"/>
                  <a:pt x="3237414" y="3598555"/>
                  <a:pt x="3237786" y="3605098"/>
                </a:cubicBezTo>
                <a:cubicBezTo>
                  <a:pt x="3238148" y="3611651"/>
                  <a:pt x="3242872" y="3617005"/>
                  <a:pt x="3248273" y="3617005"/>
                </a:cubicBezTo>
                <a:cubicBezTo>
                  <a:pt x="3263465" y="3617005"/>
                  <a:pt x="3270837" y="3588430"/>
                  <a:pt x="3258769" y="3576361"/>
                </a:cubicBezTo>
                <a:cubicBezTo>
                  <a:pt x="3251311" y="3568903"/>
                  <a:pt x="3247977" y="3568760"/>
                  <a:pt x="3247977" y="3575885"/>
                </a:cubicBezTo>
                <a:close/>
                <a:moveTo>
                  <a:pt x="3652790" y="3578905"/>
                </a:moveTo>
                <a:cubicBezTo>
                  <a:pt x="3656028" y="3584143"/>
                  <a:pt x="3660562" y="3588430"/>
                  <a:pt x="3662877" y="3588430"/>
                </a:cubicBezTo>
                <a:cubicBezTo>
                  <a:pt x="3665192" y="3588430"/>
                  <a:pt x="3667077" y="3584143"/>
                  <a:pt x="3667077" y="3578905"/>
                </a:cubicBezTo>
                <a:cubicBezTo>
                  <a:pt x="3667077" y="3573666"/>
                  <a:pt x="3662534" y="3569380"/>
                  <a:pt x="3656991" y="3569380"/>
                </a:cubicBezTo>
                <a:cubicBezTo>
                  <a:pt x="3651447" y="3569380"/>
                  <a:pt x="3649551" y="3573666"/>
                  <a:pt x="3652790" y="3578905"/>
                </a:cubicBezTo>
                <a:close/>
                <a:moveTo>
                  <a:pt x="2424065" y="3588430"/>
                </a:moveTo>
                <a:cubicBezTo>
                  <a:pt x="2415273" y="3602660"/>
                  <a:pt x="2427504" y="3617005"/>
                  <a:pt x="2448439" y="3617005"/>
                </a:cubicBezTo>
                <a:cubicBezTo>
                  <a:pt x="2461346" y="3617005"/>
                  <a:pt x="2466842" y="3610537"/>
                  <a:pt x="2466642" y="3595573"/>
                </a:cubicBezTo>
                <a:lnTo>
                  <a:pt x="2466346" y="3574142"/>
                </a:lnTo>
                <a:lnTo>
                  <a:pt x="2456641" y="3590811"/>
                </a:lnTo>
                <a:cubicBezTo>
                  <a:pt x="2445934" y="3609194"/>
                  <a:pt x="2428827" y="3613242"/>
                  <a:pt x="2428827" y="3597392"/>
                </a:cubicBezTo>
                <a:cubicBezTo>
                  <a:pt x="2428827" y="3591849"/>
                  <a:pt x="2433780" y="3590363"/>
                  <a:pt x="2439829" y="3594097"/>
                </a:cubicBezTo>
                <a:cubicBezTo>
                  <a:pt x="2446639" y="3598317"/>
                  <a:pt x="2448239" y="3596716"/>
                  <a:pt x="2444020" y="3589906"/>
                </a:cubicBezTo>
                <a:cubicBezTo>
                  <a:pt x="2435695" y="3576418"/>
                  <a:pt x="2431666" y="3576123"/>
                  <a:pt x="2424065" y="3588430"/>
                </a:cubicBezTo>
                <a:close/>
                <a:moveTo>
                  <a:pt x="3076527" y="3588992"/>
                </a:moveTo>
                <a:cubicBezTo>
                  <a:pt x="3076527" y="3594535"/>
                  <a:pt x="3080814" y="3596431"/>
                  <a:pt x="3086052" y="3593192"/>
                </a:cubicBezTo>
                <a:cubicBezTo>
                  <a:pt x="3091291" y="3589954"/>
                  <a:pt x="3095577" y="3585420"/>
                  <a:pt x="3095577" y="3583105"/>
                </a:cubicBezTo>
                <a:cubicBezTo>
                  <a:pt x="3095577" y="3580791"/>
                  <a:pt x="3091291" y="3578905"/>
                  <a:pt x="3086052" y="3578905"/>
                </a:cubicBezTo>
                <a:cubicBezTo>
                  <a:pt x="3080814" y="3578905"/>
                  <a:pt x="3076527" y="3583448"/>
                  <a:pt x="3076527" y="3588992"/>
                </a:cubicBezTo>
                <a:close/>
                <a:moveTo>
                  <a:pt x="2084032" y="3606822"/>
                </a:moveTo>
                <a:cubicBezTo>
                  <a:pt x="2059410" y="3616442"/>
                  <a:pt x="2036378" y="3621605"/>
                  <a:pt x="2032845" y="3618281"/>
                </a:cubicBezTo>
                <a:cubicBezTo>
                  <a:pt x="2029301" y="3614957"/>
                  <a:pt x="2029292" y="3622958"/>
                  <a:pt x="2032816" y="3636055"/>
                </a:cubicBezTo>
                <a:lnTo>
                  <a:pt x="2039207" y="3659867"/>
                </a:lnTo>
                <a:lnTo>
                  <a:pt x="2028978" y="3643598"/>
                </a:lnTo>
                <a:cubicBezTo>
                  <a:pt x="2017690" y="3625644"/>
                  <a:pt x="1990677" y="3630721"/>
                  <a:pt x="1990677" y="3650799"/>
                </a:cubicBezTo>
                <a:cubicBezTo>
                  <a:pt x="1990677" y="3657791"/>
                  <a:pt x="1995688" y="3666601"/>
                  <a:pt x="2001822" y="3670392"/>
                </a:cubicBezTo>
                <a:cubicBezTo>
                  <a:pt x="2009318" y="3675021"/>
                  <a:pt x="2010975" y="3672088"/>
                  <a:pt x="2006879" y="3661429"/>
                </a:cubicBezTo>
                <a:cubicBezTo>
                  <a:pt x="2003536" y="3652714"/>
                  <a:pt x="2004593" y="3645580"/>
                  <a:pt x="2009232" y="3645580"/>
                </a:cubicBezTo>
                <a:cubicBezTo>
                  <a:pt x="2013871" y="3645580"/>
                  <a:pt x="2019090" y="3649733"/>
                  <a:pt x="2020843" y="3654809"/>
                </a:cubicBezTo>
                <a:cubicBezTo>
                  <a:pt x="2024091" y="3664239"/>
                  <a:pt x="2142449" y="3627825"/>
                  <a:pt x="2141392" y="3617719"/>
                </a:cubicBezTo>
                <a:cubicBezTo>
                  <a:pt x="2139572" y="3600241"/>
                  <a:pt x="2144754" y="3597012"/>
                  <a:pt x="2157584" y="3607660"/>
                </a:cubicBezTo>
                <a:lnTo>
                  <a:pt x="2172091" y="3619700"/>
                </a:lnTo>
                <a:lnTo>
                  <a:pt x="2166090" y="3604060"/>
                </a:lnTo>
                <a:cubicBezTo>
                  <a:pt x="2158489" y="3584267"/>
                  <a:pt x="2140144" y="3584886"/>
                  <a:pt x="2084032" y="3606822"/>
                </a:cubicBezTo>
                <a:close/>
                <a:moveTo>
                  <a:pt x="2819352" y="3597392"/>
                </a:moveTo>
                <a:cubicBezTo>
                  <a:pt x="2819352" y="3602326"/>
                  <a:pt x="2823591" y="3608975"/>
                  <a:pt x="2828773" y="3612175"/>
                </a:cubicBezTo>
                <a:cubicBezTo>
                  <a:pt x="2834164" y="3615509"/>
                  <a:pt x="2835764" y="3611690"/>
                  <a:pt x="2832516" y="3603212"/>
                </a:cubicBezTo>
                <a:cubicBezTo>
                  <a:pt x="2826182" y="3586715"/>
                  <a:pt x="2819352" y="3583696"/>
                  <a:pt x="2819352" y="3597392"/>
                </a:cubicBezTo>
                <a:close/>
                <a:moveTo>
                  <a:pt x="3372098" y="3597955"/>
                </a:moveTo>
                <a:cubicBezTo>
                  <a:pt x="3372098" y="3605813"/>
                  <a:pt x="3376251" y="3618671"/>
                  <a:pt x="3381327" y="3626530"/>
                </a:cubicBezTo>
                <a:lnTo>
                  <a:pt x="3390557" y="3640817"/>
                </a:lnTo>
                <a:lnTo>
                  <a:pt x="3390557" y="3626530"/>
                </a:lnTo>
                <a:cubicBezTo>
                  <a:pt x="3390557" y="3618671"/>
                  <a:pt x="3386404" y="3605813"/>
                  <a:pt x="3381327" y="3597955"/>
                </a:cubicBezTo>
                <a:lnTo>
                  <a:pt x="3372098" y="3583667"/>
                </a:lnTo>
                <a:lnTo>
                  <a:pt x="3372098" y="3597955"/>
                </a:lnTo>
                <a:close/>
                <a:moveTo>
                  <a:pt x="3593478" y="3607270"/>
                </a:moveTo>
                <a:cubicBezTo>
                  <a:pt x="3594278" y="3617862"/>
                  <a:pt x="3598307" y="3626530"/>
                  <a:pt x="3602431" y="3626530"/>
                </a:cubicBezTo>
                <a:cubicBezTo>
                  <a:pt x="3612966" y="3626530"/>
                  <a:pt x="3611804" y="3600241"/>
                  <a:pt x="3600984" y="3593544"/>
                </a:cubicBezTo>
                <a:cubicBezTo>
                  <a:pt x="3596059" y="3590506"/>
                  <a:pt x="3592687" y="3596678"/>
                  <a:pt x="3593478" y="3607270"/>
                </a:cubicBezTo>
                <a:close/>
                <a:moveTo>
                  <a:pt x="1871101" y="3608308"/>
                </a:moveTo>
                <a:cubicBezTo>
                  <a:pt x="1867586" y="3614004"/>
                  <a:pt x="1870100" y="3623653"/>
                  <a:pt x="1876701" y="3629740"/>
                </a:cubicBezTo>
                <a:lnTo>
                  <a:pt x="1888703" y="3640817"/>
                </a:lnTo>
                <a:lnTo>
                  <a:pt x="1882845" y="3624148"/>
                </a:lnTo>
                <a:cubicBezTo>
                  <a:pt x="1879616" y="3614985"/>
                  <a:pt x="1881130" y="3607480"/>
                  <a:pt x="1886198" y="3607480"/>
                </a:cubicBezTo>
                <a:cubicBezTo>
                  <a:pt x="1891275" y="3607480"/>
                  <a:pt x="1895427" y="3611766"/>
                  <a:pt x="1895427" y="3617005"/>
                </a:cubicBezTo>
                <a:cubicBezTo>
                  <a:pt x="1895427" y="3622243"/>
                  <a:pt x="1900238" y="3626530"/>
                  <a:pt x="1906115" y="3626530"/>
                </a:cubicBezTo>
                <a:cubicBezTo>
                  <a:pt x="1913506" y="3626530"/>
                  <a:pt x="1913144" y="3622110"/>
                  <a:pt x="1904952" y="3612242"/>
                </a:cubicBezTo>
                <a:cubicBezTo>
                  <a:pt x="1890922" y="3595345"/>
                  <a:pt x="1879911" y="3594059"/>
                  <a:pt x="1871101" y="3608308"/>
                </a:cubicBezTo>
                <a:close/>
                <a:moveTo>
                  <a:pt x="2365067" y="3604089"/>
                </a:moveTo>
                <a:cubicBezTo>
                  <a:pt x="2358819" y="3606632"/>
                  <a:pt x="2356056" y="3614861"/>
                  <a:pt x="2358943" y="3622386"/>
                </a:cubicBezTo>
                <a:cubicBezTo>
                  <a:pt x="2361829" y="3629902"/>
                  <a:pt x="2359447" y="3636055"/>
                  <a:pt x="2353647" y="3636055"/>
                </a:cubicBezTo>
                <a:cubicBezTo>
                  <a:pt x="2347846" y="3636055"/>
                  <a:pt x="2343102" y="3632035"/>
                  <a:pt x="2343102" y="3627120"/>
                </a:cubicBezTo>
                <a:cubicBezTo>
                  <a:pt x="2343102" y="3622205"/>
                  <a:pt x="2334854" y="3618814"/>
                  <a:pt x="2324776" y="3619567"/>
                </a:cubicBezTo>
                <a:lnTo>
                  <a:pt x="2306441" y="3620948"/>
                </a:lnTo>
                <a:lnTo>
                  <a:pt x="2315128" y="3637169"/>
                </a:lnTo>
                <a:cubicBezTo>
                  <a:pt x="2326158" y="3657781"/>
                  <a:pt x="2362867" y="3649666"/>
                  <a:pt x="2369268" y="3625196"/>
                </a:cubicBezTo>
                <a:cubicBezTo>
                  <a:pt x="2371782" y="3615566"/>
                  <a:pt x="2377716" y="3610089"/>
                  <a:pt x="2382441" y="3613004"/>
                </a:cubicBezTo>
                <a:cubicBezTo>
                  <a:pt x="2387165" y="3615928"/>
                  <a:pt x="2388575" y="3622310"/>
                  <a:pt x="2385555" y="3627187"/>
                </a:cubicBezTo>
                <a:cubicBezTo>
                  <a:pt x="2382546" y="3632064"/>
                  <a:pt x="2384622" y="3636055"/>
                  <a:pt x="2390166" y="3636055"/>
                </a:cubicBezTo>
                <a:cubicBezTo>
                  <a:pt x="2401853" y="3636055"/>
                  <a:pt x="2402329" y="3633492"/>
                  <a:pt x="2394471" y="3613023"/>
                </a:cubicBezTo>
                <a:cubicBezTo>
                  <a:pt x="2388499" y="3597450"/>
                  <a:pt x="2384422" y="3596211"/>
                  <a:pt x="2365067" y="3604089"/>
                </a:cubicBezTo>
                <a:close/>
                <a:moveTo>
                  <a:pt x="2653379" y="3606479"/>
                </a:moveTo>
                <a:cubicBezTo>
                  <a:pt x="2643292" y="3610432"/>
                  <a:pt x="2631805" y="3621919"/>
                  <a:pt x="2627853" y="3632006"/>
                </a:cubicBezTo>
                <a:lnTo>
                  <a:pt x="2620670" y="3650342"/>
                </a:lnTo>
                <a:lnTo>
                  <a:pt x="2619994" y="3633673"/>
                </a:lnTo>
                <a:cubicBezTo>
                  <a:pt x="2619594" y="3623577"/>
                  <a:pt x="2611812" y="3617005"/>
                  <a:pt x="2600277" y="3617005"/>
                </a:cubicBezTo>
                <a:cubicBezTo>
                  <a:pt x="2578922" y="3617005"/>
                  <a:pt x="2576675" y="3624558"/>
                  <a:pt x="2591800" y="3645580"/>
                </a:cubicBezTo>
                <a:lnTo>
                  <a:pt x="2602078" y="3659867"/>
                </a:lnTo>
                <a:lnTo>
                  <a:pt x="2596715" y="3643198"/>
                </a:lnTo>
                <a:cubicBezTo>
                  <a:pt x="2593762" y="3634035"/>
                  <a:pt x="2595505" y="3626530"/>
                  <a:pt x="2600573" y="3626530"/>
                </a:cubicBezTo>
                <a:cubicBezTo>
                  <a:pt x="2605650" y="3626530"/>
                  <a:pt x="2609802" y="3633416"/>
                  <a:pt x="2609802" y="3641836"/>
                </a:cubicBezTo>
                <a:cubicBezTo>
                  <a:pt x="2609802" y="3651885"/>
                  <a:pt x="2614984" y="3655152"/>
                  <a:pt x="2624871" y="3651361"/>
                </a:cubicBezTo>
                <a:cubicBezTo>
                  <a:pt x="2633158" y="3648180"/>
                  <a:pt x="2643873" y="3645580"/>
                  <a:pt x="2648684" y="3645580"/>
                </a:cubicBezTo>
                <a:cubicBezTo>
                  <a:pt x="2653494" y="3645580"/>
                  <a:pt x="2657427" y="3641036"/>
                  <a:pt x="2657427" y="3635492"/>
                </a:cubicBezTo>
                <a:cubicBezTo>
                  <a:pt x="2657427" y="3629949"/>
                  <a:pt x="2652075" y="3628434"/>
                  <a:pt x="2645521" y="3632130"/>
                </a:cubicBezTo>
                <a:lnTo>
                  <a:pt x="2633615" y="3638845"/>
                </a:lnTo>
                <a:lnTo>
                  <a:pt x="2645921" y="3625625"/>
                </a:lnTo>
                <a:lnTo>
                  <a:pt x="2658218" y="3612404"/>
                </a:lnTo>
                <a:lnTo>
                  <a:pt x="2666952" y="3626530"/>
                </a:lnTo>
                <a:lnTo>
                  <a:pt x="2675687" y="3640655"/>
                </a:lnTo>
                <a:lnTo>
                  <a:pt x="2686679" y="3629663"/>
                </a:lnTo>
                <a:cubicBezTo>
                  <a:pt x="2692727" y="3623615"/>
                  <a:pt x="2694794" y="3614004"/>
                  <a:pt x="2691279" y="3608308"/>
                </a:cubicBezTo>
                <a:cubicBezTo>
                  <a:pt x="2684031" y="3596583"/>
                  <a:pt x="2679230" y="3596354"/>
                  <a:pt x="2653379" y="3606479"/>
                </a:cubicBezTo>
                <a:close/>
                <a:moveTo>
                  <a:pt x="2800302" y="3606917"/>
                </a:moveTo>
                <a:cubicBezTo>
                  <a:pt x="2800302" y="3611851"/>
                  <a:pt x="2804541" y="3618500"/>
                  <a:pt x="2809723" y="3621700"/>
                </a:cubicBezTo>
                <a:cubicBezTo>
                  <a:pt x="2815114" y="3625034"/>
                  <a:pt x="2816714" y="3621215"/>
                  <a:pt x="2813466" y="3612737"/>
                </a:cubicBezTo>
                <a:cubicBezTo>
                  <a:pt x="2807132" y="3596240"/>
                  <a:pt x="2800302" y="3593221"/>
                  <a:pt x="2800302" y="3606917"/>
                </a:cubicBezTo>
                <a:close/>
                <a:moveTo>
                  <a:pt x="2957465" y="3623167"/>
                </a:moveTo>
                <a:cubicBezTo>
                  <a:pt x="2926033" y="3636607"/>
                  <a:pt x="2899677" y="3648218"/>
                  <a:pt x="2898896" y="3648970"/>
                </a:cubicBezTo>
                <a:cubicBezTo>
                  <a:pt x="2898115" y="3649723"/>
                  <a:pt x="2904287" y="3656629"/>
                  <a:pt x="2912612" y="3664315"/>
                </a:cubicBezTo>
                <a:lnTo>
                  <a:pt x="2927757" y="3678288"/>
                </a:lnTo>
                <a:lnTo>
                  <a:pt x="2921480" y="3661934"/>
                </a:lnTo>
                <a:cubicBezTo>
                  <a:pt x="2918022" y="3652942"/>
                  <a:pt x="2919355" y="3645580"/>
                  <a:pt x="2924423" y="3645580"/>
                </a:cubicBezTo>
                <a:cubicBezTo>
                  <a:pt x="2929500" y="3645580"/>
                  <a:pt x="2933652" y="3649332"/>
                  <a:pt x="2933652" y="3653914"/>
                </a:cubicBezTo>
                <a:cubicBezTo>
                  <a:pt x="2933652" y="3658495"/>
                  <a:pt x="2944368" y="3662248"/>
                  <a:pt x="2957465" y="3662248"/>
                </a:cubicBezTo>
                <a:cubicBezTo>
                  <a:pt x="2970562" y="3662248"/>
                  <a:pt x="2981277" y="3658495"/>
                  <a:pt x="2981277" y="3653914"/>
                </a:cubicBezTo>
                <a:cubicBezTo>
                  <a:pt x="2981277" y="3649332"/>
                  <a:pt x="2987574" y="3645580"/>
                  <a:pt x="2995270" y="3645580"/>
                </a:cubicBezTo>
                <a:cubicBezTo>
                  <a:pt x="3003833" y="3645580"/>
                  <a:pt x="3007109" y="3639998"/>
                  <a:pt x="3003728" y="3631187"/>
                </a:cubicBezTo>
                <a:lnTo>
                  <a:pt x="2998203" y="3616785"/>
                </a:lnTo>
                <a:lnTo>
                  <a:pt x="3013662" y="3622720"/>
                </a:lnTo>
                <a:lnTo>
                  <a:pt x="3029122" y="3628654"/>
                </a:lnTo>
                <a:lnTo>
                  <a:pt x="3023225" y="3613299"/>
                </a:lnTo>
                <a:cubicBezTo>
                  <a:pt x="3019987" y="3604860"/>
                  <a:pt x="3016730" y="3598126"/>
                  <a:pt x="3015977" y="3598345"/>
                </a:cubicBezTo>
                <a:cubicBezTo>
                  <a:pt x="3015225" y="3598564"/>
                  <a:pt x="2988898" y="3609727"/>
                  <a:pt x="2957465" y="3623167"/>
                </a:cubicBezTo>
                <a:close/>
                <a:moveTo>
                  <a:pt x="3553235" y="3606994"/>
                </a:moveTo>
                <a:cubicBezTo>
                  <a:pt x="3545624" y="3611813"/>
                  <a:pt x="3535985" y="3613633"/>
                  <a:pt x="3531803" y="3611052"/>
                </a:cubicBezTo>
                <a:cubicBezTo>
                  <a:pt x="3522183" y="3605108"/>
                  <a:pt x="3522202" y="3618157"/>
                  <a:pt x="3531832" y="3633311"/>
                </a:cubicBezTo>
                <a:cubicBezTo>
                  <a:pt x="3542805" y="3650580"/>
                  <a:pt x="3581352" y="3637016"/>
                  <a:pt x="3581352" y="3615890"/>
                </a:cubicBezTo>
                <a:cubicBezTo>
                  <a:pt x="3581352" y="3596097"/>
                  <a:pt x="3574094" y="3593802"/>
                  <a:pt x="3553235" y="3606994"/>
                </a:cubicBezTo>
                <a:close/>
                <a:moveTo>
                  <a:pt x="3168606" y="3613833"/>
                </a:moveTo>
                <a:cubicBezTo>
                  <a:pt x="3165110" y="3617319"/>
                  <a:pt x="3162252" y="3627949"/>
                  <a:pt x="3162252" y="3637436"/>
                </a:cubicBezTo>
                <a:lnTo>
                  <a:pt x="3162252" y="3654695"/>
                </a:lnTo>
                <a:lnTo>
                  <a:pt x="3185312" y="3644189"/>
                </a:lnTo>
                <a:cubicBezTo>
                  <a:pt x="3198876" y="3638007"/>
                  <a:pt x="3206296" y="3628292"/>
                  <a:pt x="3203343" y="3620586"/>
                </a:cubicBezTo>
                <a:cubicBezTo>
                  <a:pt x="3198038" y="3606765"/>
                  <a:pt x="3179312" y="3603127"/>
                  <a:pt x="3168606" y="3613833"/>
                </a:cubicBezTo>
                <a:close/>
                <a:moveTo>
                  <a:pt x="3502876" y="3612976"/>
                </a:moveTo>
                <a:cubicBezTo>
                  <a:pt x="3499818" y="3617928"/>
                  <a:pt x="3503362" y="3630254"/>
                  <a:pt x="3510763" y="3640360"/>
                </a:cubicBezTo>
                <a:cubicBezTo>
                  <a:pt x="3525193" y="3660096"/>
                  <a:pt x="3527336" y="3652228"/>
                  <a:pt x="3515649" y="3622396"/>
                </a:cubicBezTo>
                <a:cubicBezTo>
                  <a:pt x="3511687" y="3612271"/>
                  <a:pt x="3505934" y="3608032"/>
                  <a:pt x="3502876" y="3612976"/>
                </a:cubicBezTo>
                <a:close/>
                <a:moveTo>
                  <a:pt x="1838277" y="3630235"/>
                </a:moveTo>
                <a:cubicBezTo>
                  <a:pt x="1838277" y="3637512"/>
                  <a:pt x="1832924" y="3642865"/>
                  <a:pt x="1826371" y="3642141"/>
                </a:cubicBezTo>
                <a:cubicBezTo>
                  <a:pt x="1812112" y="3640560"/>
                  <a:pt x="1804368" y="3658086"/>
                  <a:pt x="1817408" y="3662439"/>
                </a:cubicBezTo>
                <a:cubicBezTo>
                  <a:pt x="1822428" y="3664106"/>
                  <a:pt x="1833467" y="3658553"/>
                  <a:pt x="1841935" y="3650085"/>
                </a:cubicBezTo>
                <a:cubicBezTo>
                  <a:pt x="1852232" y="3639788"/>
                  <a:pt x="1857327" y="3638598"/>
                  <a:pt x="1857327" y="3646485"/>
                </a:cubicBezTo>
                <a:cubicBezTo>
                  <a:pt x="1857327" y="3652971"/>
                  <a:pt x="1859575" y="3656038"/>
                  <a:pt x="1862319" y="3653295"/>
                </a:cubicBezTo>
                <a:cubicBezTo>
                  <a:pt x="1869434" y="3646180"/>
                  <a:pt x="1856946" y="3617005"/>
                  <a:pt x="1846783" y="3617005"/>
                </a:cubicBezTo>
                <a:cubicBezTo>
                  <a:pt x="1842107" y="3617005"/>
                  <a:pt x="1838277" y="3622958"/>
                  <a:pt x="1838277" y="3630235"/>
                </a:cubicBezTo>
                <a:close/>
                <a:moveTo>
                  <a:pt x="2286095" y="3628349"/>
                </a:moveTo>
                <a:cubicBezTo>
                  <a:pt x="2286019" y="3637207"/>
                  <a:pt x="2290239" y="3647104"/>
                  <a:pt x="2295477" y="3650342"/>
                </a:cubicBezTo>
                <a:cubicBezTo>
                  <a:pt x="2307536" y="3657791"/>
                  <a:pt x="2307536" y="3645180"/>
                  <a:pt x="2295477" y="3626530"/>
                </a:cubicBezTo>
                <a:lnTo>
                  <a:pt x="2286248" y="3612242"/>
                </a:lnTo>
                <a:lnTo>
                  <a:pt x="2286095" y="3628349"/>
                </a:lnTo>
                <a:close/>
                <a:moveTo>
                  <a:pt x="3352752" y="3625967"/>
                </a:moveTo>
                <a:cubicBezTo>
                  <a:pt x="3352752" y="3630901"/>
                  <a:pt x="3357039" y="3637579"/>
                  <a:pt x="3362277" y="3640817"/>
                </a:cubicBezTo>
                <a:cubicBezTo>
                  <a:pt x="3367516" y="3644056"/>
                  <a:pt x="3371802" y="3640017"/>
                  <a:pt x="3371802" y="3631854"/>
                </a:cubicBezTo>
                <a:cubicBezTo>
                  <a:pt x="3371802" y="3623691"/>
                  <a:pt x="3367516" y="3617005"/>
                  <a:pt x="3362277" y="3617005"/>
                </a:cubicBezTo>
                <a:cubicBezTo>
                  <a:pt x="3357039" y="3617005"/>
                  <a:pt x="3352752" y="3621034"/>
                  <a:pt x="3352752" y="3625967"/>
                </a:cubicBezTo>
                <a:close/>
                <a:moveTo>
                  <a:pt x="3143060" y="3643198"/>
                </a:moveTo>
                <a:lnTo>
                  <a:pt x="3142907" y="3659867"/>
                </a:lnTo>
                <a:lnTo>
                  <a:pt x="3133677" y="3645580"/>
                </a:lnTo>
                <a:lnTo>
                  <a:pt x="3124448" y="3631292"/>
                </a:lnTo>
                <a:lnTo>
                  <a:pt x="3124295" y="3647961"/>
                </a:lnTo>
                <a:cubicBezTo>
                  <a:pt x="3124219" y="3657124"/>
                  <a:pt x="3130582" y="3664630"/>
                  <a:pt x="3138440" y="3664630"/>
                </a:cubicBezTo>
                <a:cubicBezTo>
                  <a:pt x="3146374" y="3664630"/>
                  <a:pt x="3152727" y="3656162"/>
                  <a:pt x="3152727" y="3645580"/>
                </a:cubicBezTo>
                <a:cubicBezTo>
                  <a:pt x="3152727" y="3635102"/>
                  <a:pt x="3150584" y="3626530"/>
                  <a:pt x="3147965" y="3626530"/>
                </a:cubicBezTo>
                <a:cubicBezTo>
                  <a:pt x="3145346" y="3626530"/>
                  <a:pt x="3143136" y="3634035"/>
                  <a:pt x="3143060" y="3643198"/>
                </a:cubicBezTo>
                <a:close/>
                <a:moveTo>
                  <a:pt x="3295602" y="3642522"/>
                </a:moveTo>
                <a:cubicBezTo>
                  <a:pt x="3253093" y="3660924"/>
                  <a:pt x="3253750" y="3660058"/>
                  <a:pt x="3266875" y="3680584"/>
                </a:cubicBezTo>
                <a:lnTo>
                  <a:pt x="3277991" y="3697967"/>
                </a:lnTo>
                <a:lnTo>
                  <a:pt x="3272295" y="3679955"/>
                </a:lnTo>
                <a:lnTo>
                  <a:pt x="3266589" y="3661934"/>
                </a:lnTo>
                <a:lnTo>
                  <a:pt x="3281582" y="3674374"/>
                </a:lnTo>
                <a:lnTo>
                  <a:pt x="3296565" y="3686813"/>
                </a:lnTo>
                <a:lnTo>
                  <a:pt x="3302165" y="3665392"/>
                </a:lnTo>
                <a:cubicBezTo>
                  <a:pt x="3305566" y="3652390"/>
                  <a:pt x="3310357" y="3648151"/>
                  <a:pt x="3314357" y="3654619"/>
                </a:cubicBezTo>
                <a:cubicBezTo>
                  <a:pt x="3323634" y="3669640"/>
                  <a:pt x="3352657" y="3656410"/>
                  <a:pt x="3346371" y="3640026"/>
                </a:cubicBezTo>
                <a:cubicBezTo>
                  <a:pt x="3340189" y="3623920"/>
                  <a:pt x="3338351" y="3624005"/>
                  <a:pt x="3295602" y="3642522"/>
                </a:cubicBezTo>
                <a:close/>
                <a:moveTo>
                  <a:pt x="3448002" y="3640036"/>
                </a:moveTo>
                <a:cubicBezTo>
                  <a:pt x="3448002" y="3660972"/>
                  <a:pt x="3458623" y="3683680"/>
                  <a:pt x="3468405" y="3683680"/>
                </a:cubicBezTo>
                <a:cubicBezTo>
                  <a:pt x="3473367" y="3683680"/>
                  <a:pt x="3472720" y="3675221"/>
                  <a:pt x="3466948" y="3664430"/>
                </a:cubicBezTo>
                <a:cubicBezTo>
                  <a:pt x="3461280" y="3653847"/>
                  <a:pt x="3459242" y="3640989"/>
                  <a:pt x="3462414" y="3635855"/>
                </a:cubicBezTo>
                <a:cubicBezTo>
                  <a:pt x="3465586" y="3630730"/>
                  <a:pt x="3463633" y="3626530"/>
                  <a:pt x="3458089" y="3626530"/>
                </a:cubicBezTo>
                <a:cubicBezTo>
                  <a:pt x="3452546" y="3626530"/>
                  <a:pt x="3448002" y="3632607"/>
                  <a:pt x="3448002" y="3640036"/>
                </a:cubicBezTo>
                <a:close/>
                <a:moveTo>
                  <a:pt x="3660724" y="3640817"/>
                </a:moveTo>
                <a:cubicBezTo>
                  <a:pt x="3660724" y="3648675"/>
                  <a:pt x="3665373" y="3655171"/>
                  <a:pt x="3671049" y="3655247"/>
                </a:cubicBezTo>
                <a:cubicBezTo>
                  <a:pt x="3676717" y="3655333"/>
                  <a:pt x="3674936" y="3659553"/>
                  <a:pt x="3667077" y="3664630"/>
                </a:cubicBezTo>
                <a:lnTo>
                  <a:pt x="3652790" y="3673859"/>
                </a:lnTo>
                <a:lnTo>
                  <a:pt x="3669459" y="3674012"/>
                </a:lnTo>
                <a:cubicBezTo>
                  <a:pt x="3687099" y="3674164"/>
                  <a:pt x="3689775" y="3666182"/>
                  <a:pt x="3680346" y="3641598"/>
                </a:cubicBezTo>
                <a:cubicBezTo>
                  <a:pt x="3673021" y="3622501"/>
                  <a:pt x="3660724" y="3622015"/>
                  <a:pt x="3660724" y="3640817"/>
                </a:cubicBezTo>
                <a:close/>
                <a:moveTo>
                  <a:pt x="2526459" y="3643075"/>
                </a:moveTo>
                <a:cubicBezTo>
                  <a:pt x="2511819" y="3648104"/>
                  <a:pt x="2510733" y="3680194"/>
                  <a:pt x="2524906" y="3688956"/>
                </a:cubicBezTo>
                <a:cubicBezTo>
                  <a:pt x="2530602" y="3692471"/>
                  <a:pt x="2539308" y="3691309"/>
                  <a:pt x="2544252" y="3686366"/>
                </a:cubicBezTo>
                <a:cubicBezTo>
                  <a:pt x="2556358" y="3674259"/>
                  <a:pt x="2541432" y="3637931"/>
                  <a:pt x="2526459" y="3643075"/>
                </a:cubicBezTo>
                <a:close/>
                <a:moveTo>
                  <a:pt x="1936423" y="3666592"/>
                </a:moveTo>
                <a:cubicBezTo>
                  <a:pt x="1908058" y="3683584"/>
                  <a:pt x="1901542" y="3712255"/>
                  <a:pt x="1926041" y="3712255"/>
                </a:cubicBezTo>
                <a:cubicBezTo>
                  <a:pt x="1931280" y="3712255"/>
                  <a:pt x="1933232" y="3706178"/>
                  <a:pt x="1930384" y="3698758"/>
                </a:cubicBezTo>
                <a:cubicBezTo>
                  <a:pt x="1927536" y="3691328"/>
                  <a:pt x="1931584" y="3682803"/>
                  <a:pt x="1939385" y="3679812"/>
                </a:cubicBezTo>
                <a:cubicBezTo>
                  <a:pt x="1947386" y="3676745"/>
                  <a:pt x="1951034" y="3678479"/>
                  <a:pt x="1947748" y="3683784"/>
                </a:cubicBezTo>
                <a:cubicBezTo>
                  <a:pt x="1944548" y="3688966"/>
                  <a:pt x="1946472" y="3693205"/>
                  <a:pt x="1952016" y="3693205"/>
                </a:cubicBezTo>
                <a:cubicBezTo>
                  <a:pt x="1957559" y="3693205"/>
                  <a:pt x="1962169" y="3685699"/>
                  <a:pt x="1962245" y="3676536"/>
                </a:cubicBezTo>
                <a:lnTo>
                  <a:pt x="1962398" y="3659867"/>
                </a:lnTo>
                <a:lnTo>
                  <a:pt x="1971627" y="3674155"/>
                </a:lnTo>
                <a:lnTo>
                  <a:pt x="1980857" y="3688442"/>
                </a:lnTo>
                <a:lnTo>
                  <a:pt x="1981010" y="3672335"/>
                </a:lnTo>
                <a:cubicBezTo>
                  <a:pt x="1981229" y="3647961"/>
                  <a:pt x="1969941" y="3646503"/>
                  <a:pt x="1936423" y="3666592"/>
                </a:cubicBezTo>
                <a:close/>
                <a:moveTo>
                  <a:pt x="2221183" y="3657009"/>
                </a:moveTo>
                <a:cubicBezTo>
                  <a:pt x="2203866" y="3674326"/>
                  <a:pt x="2207486" y="3686489"/>
                  <a:pt x="2228345" y="3681041"/>
                </a:cubicBezTo>
                <a:cubicBezTo>
                  <a:pt x="2238575" y="3678365"/>
                  <a:pt x="2248948" y="3681079"/>
                  <a:pt x="2251405" y="3687070"/>
                </a:cubicBezTo>
                <a:cubicBezTo>
                  <a:pt x="2253863" y="3693062"/>
                  <a:pt x="2256215" y="3690461"/>
                  <a:pt x="2256625" y="3681298"/>
                </a:cubicBezTo>
                <a:cubicBezTo>
                  <a:pt x="2257063" y="3671535"/>
                  <a:pt x="2250472" y="3664572"/>
                  <a:pt x="2240709" y="3664487"/>
                </a:cubicBezTo>
                <a:lnTo>
                  <a:pt x="2224040" y="3664334"/>
                </a:lnTo>
                <a:lnTo>
                  <a:pt x="2238327" y="3655105"/>
                </a:lnTo>
                <a:cubicBezTo>
                  <a:pt x="2246186" y="3650028"/>
                  <a:pt x="2248110" y="3645808"/>
                  <a:pt x="2242614" y="3645722"/>
                </a:cubicBezTo>
                <a:cubicBezTo>
                  <a:pt x="2237118" y="3645646"/>
                  <a:pt x="2227469" y="3650723"/>
                  <a:pt x="2221183" y="3657009"/>
                </a:cubicBezTo>
                <a:close/>
                <a:moveTo>
                  <a:pt x="2859662" y="3660381"/>
                </a:moveTo>
                <a:cubicBezTo>
                  <a:pt x="2828477" y="3676164"/>
                  <a:pt x="2826763" y="3679593"/>
                  <a:pt x="2843155" y="3693195"/>
                </a:cubicBezTo>
                <a:lnTo>
                  <a:pt x="2857891" y="3705425"/>
                </a:lnTo>
                <a:lnTo>
                  <a:pt x="2851128" y="3687404"/>
                </a:lnTo>
                <a:lnTo>
                  <a:pt x="2844365" y="3669392"/>
                </a:lnTo>
                <a:lnTo>
                  <a:pt x="2860434" y="3682460"/>
                </a:lnTo>
                <a:cubicBezTo>
                  <a:pt x="2870407" y="3690576"/>
                  <a:pt x="2876502" y="3691595"/>
                  <a:pt x="2876502" y="3685146"/>
                </a:cubicBezTo>
                <a:cubicBezTo>
                  <a:pt x="2876502" y="3679431"/>
                  <a:pt x="2882932" y="3677222"/>
                  <a:pt x="2890790" y="3680232"/>
                </a:cubicBezTo>
                <a:cubicBezTo>
                  <a:pt x="2898648" y="3683251"/>
                  <a:pt x="2905077" y="3680717"/>
                  <a:pt x="2905077" y="3674612"/>
                </a:cubicBezTo>
                <a:cubicBezTo>
                  <a:pt x="2905077" y="3668506"/>
                  <a:pt x="2901115" y="3665954"/>
                  <a:pt x="2896277" y="3668944"/>
                </a:cubicBezTo>
                <a:cubicBezTo>
                  <a:pt x="2891428" y="3671935"/>
                  <a:pt x="2886075" y="3668783"/>
                  <a:pt x="2884370" y="3661925"/>
                </a:cubicBezTo>
                <a:lnTo>
                  <a:pt x="2881265" y="3649456"/>
                </a:lnTo>
                <a:lnTo>
                  <a:pt x="2859662" y="3660381"/>
                </a:lnTo>
                <a:close/>
                <a:moveTo>
                  <a:pt x="3078642" y="3657324"/>
                </a:moveTo>
                <a:cubicBezTo>
                  <a:pt x="3056420" y="3668030"/>
                  <a:pt x="3054544" y="3684289"/>
                  <a:pt x="3074746" y="3691023"/>
                </a:cubicBezTo>
                <a:cubicBezTo>
                  <a:pt x="3082071" y="3693462"/>
                  <a:pt x="3083890" y="3688633"/>
                  <a:pt x="3079899" y="3677336"/>
                </a:cubicBezTo>
                <a:lnTo>
                  <a:pt x="3073727" y="3659867"/>
                </a:lnTo>
                <a:lnTo>
                  <a:pt x="3086557" y="3671773"/>
                </a:lnTo>
                <a:cubicBezTo>
                  <a:pt x="3104531" y="3688452"/>
                  <a:pt x="3110541" y="3686661"/>
                  <a:pt x="3110541" y="3664630"/>
                </a:cubicBezTo>
                <a:cubicBezTo>
                  <a:pt x="3110541" y="3643151"/>
                  <a:pt x="3108865" y="3642760"/>
                  <a:pt x="3078642" y="3657324"/>
                </a:cubicBezTo>
                <a:close/>
                <a:moveTo>
                  <a:pt x="3828164" y="3657791"/>
                </a:moveTo>
                <a:cubicBezTo>
                  <a:pt x="3819849" y="3664172"/>
                  <a:pt x="3814953" y="3675078"/>
                  <a:pt x="3817296" y="3682022"/>
                </a:cubicBezTo>
                <a:lnTo>
                  <a:pt x="3821554" y="3694662"/>
                </a:lnTo>
                <a:lnTo>
                  <a:pt x="3802999" y="3683079"/>
                </a:lnTo>
                <a:lnTo>
                  <a:pt x="3784444" y="3671488"/>
                </a:lnTo>
                <a:lnTo>
                  <a:pt x="3766242" y="3682060"/>
                </a:lnTo>
                <a:cubicBezTo>
                  <a:pt x="3756232" y="3687871"/>
                  <a:pt x="3753403" y="3692757"/>
                  <a:pt x="3759946" y="3692919"/>
                </a:cubicBezTo>
                <a:cubicBezTo>
                  <a:pt x="3776529" y="3693319"/>
                  <a:pt x="3774977" y="3712255"/>
                  <a:pt x="3758356" y="3712255"/>
                </a:cubicBezTo>
                <a:cubicBezTo>
                  <a:pt x="3750936" y="3712255"/>
                  <a:pt x="3742706" y="3706901"/>
                  <a:pt x="3740058" y="3700348"/>
                </a:cubicBezTo>
                <a:cubicBezTo>
                  <a:pt x="3737420" y="3693805"/>
                  <a:pt x="3734915" y="3698081"/>
                  <a:pt x="3734505" y="3709873"/>
                </a:cubicBezTo>
                <a:cubicBezTo>
                  <a:pt x="3734067" y="3722237"/>
                  <a:pt x="3727704" y="3731305"/>
                  <a:pt x="3719465" y="3731305"/>
                </a:cubicBezTo>
                <a:cubicBezTo>
                  <a:pt x="3702167" y="3731305"/>
                  <a:pt x="3700501" y="3715731"/>
                  <a:pt x="3717084" y="3709035"/>
                </a:cubicBezTo>
                <a:lnTo>
                  <a:pt x="3728990" y="3704234"/>
                </a:lnTo>
                <a:lnTo>
                  <a:pt x="3716788" y="3703482"/>
                </a:lnTo>
                <a:cubicBezTo>
                  <a:pt x="3697977" y="3702320"/>
                  <a:pt x="3691385" y="3731124"/>
                  <a:pt x="3706911" y="3746640"/>
                </a:cubicBezTo>
                <a:lnTo>
                  <a:pt x="3720770" y="3760508"/>
                </a:lnTo>
                <a:lnTo>
                  <a:pt x="3746802" y="3736381"/>
                </a:lnTo>
                <a:cubicBezTo>
                  <a:pt x="3761118" y="3723113"/>
                  <a:pt x="3777358" y="3712255"/>
                  <a:pt x="3782892" y="3712255"/>
                </a:cubicBezTo>
                <a:cubicBezTo>
                  <a:pt x="3788417" y="3712255"/>
                  <a:pt x="3790455" y="3704749"/>
                  <a:pt x="3787426" y="3695586"/>
                </a:cubicBezTo>
                <a:lnTo>
                  <a:pt x="3781911" y="3678917"/>
                </a:lnTo>
                <a:lnTo>
                  <a:pt x="3792636" y="3694205"/>
                </a:lnTo>
                <a:lnTo>
                  <a:pt x="3803352" y="3709492"/>
                </a:lnTo>
                <a:lnTo>
                  <a:pt x="3832850" y="3700015"/>
                </a:lnTo>
                <a:cubicBezTo>
                  <a:pt x="3866541" y="3689176"/>
                  <a:pt x="3908755" y="3671221"/>
                  <a:pt x="3884257" y="3678136"/>
                </a:cubicBezTo>
                <a:cubicBezTo>
                  <a:pt x="3874008" y="3681032"/>
                  <a:pt x="3865921" y="3675907"/>
                  <a:pt x="3862188" y="3664144"/>
                </a:cubicBezTo>
                <a:cubicBezTo>
                  <a:pt x="3855406" y="3642779"/>
                  <a:pt x="3849233" y="3641627"/>
                  <a:pt x="3828164" y="3657791"/>
                </a:cubicBezTo>
                <a:close/>
                <a:moveTo>
                  <a:pt x="1533477" y="3731305"/>
                </a:moveTo>
                <a:cubicBezTo>
                  <a:pt x="1554547" y="3773215"/>
                  <a:pt x="1573930" y="3807505"/>
                  <a:pt x="1576549" y="3807505"/>
                </a:cubicBezTo>
                <a:cubicBezTo>
                  <a:pt x="1579169" y="3807505"/>
                  <a:pt x="1564072" y="3773215"/>
                  <a:pt x="1543002" y="3731305"/>
                </a:cubicBezTo>
                <a:cubicBezTo>
                  <a:pt x="1521933" y="3689395"/>
                  <a:pt x="1502550" y="3655105"/>
                  <a:pt x="1499930" y="3655105"/>
                </a:cubicBezTo>
                <a:cubicBezTo>
                  <a:pt x="1497311" y="3655105"/>
                  <a:pt x="1512408" y="3689395"/>
                  <a:pt x="1533477" y="3731305"/>
                </a:cubicBezTo>
                <a:close/>
                <a:moveTo>
                  <a:pt x="2158899" y="3662143"/>
                </a:moveTo>
                <a:cubicBezTo>
                  <a:pt x="2155317" y="3667944"/>
                  <a:pt x="2138715" y="3675688"/>
                  <a:pt x="2122018" y="3679355"/>
                </a:cubicBezTo>
                <a:cubicBezTo>
                  <a:pt x="2070040" y="3690776"/>
                  <a:pt x="2000288" y="3725761"/>
                  <a:pt x="1994716" y="3743211"/>
                </a:cubicBezTo>
                <a:cubicBezTo>
                  <a:pt x="1991792" y="3752374"/>
                  <a:pt x="1984934" y="3759880"/>
                  <a:pt x="1979495" y="3759880"/>
                </a:cubicBezTo>
                <a:cubicBezTo>
                  <a:pt x="1973990" y="3759880"/>
                  <a:pt x="1972408" y="3752469"/>
                  <a:pt x="1975933" y="3743211"/>
                </a:cubicBezTo>
                <a:lnTo>
                  <a:pt x="1982276" y="3726542"/>
                </a:lnTo>
                <a:lnTo>
                  <a:pt x="1970923" y="3737810"/>
                </a:lnTo>
                <a:cubicBezTo>
                  <a:pt x="1964684" y="3744002"/>
                  <a:pt x="1962426" y="3756508"/>
                  <a:pt x="1965912" y="3765595"/>
                </a:cubicBezTo>
                <a:lnTo>
                  <a:pt x="1972256" y="3782111"/>
                </a:lnTo>
                <a:lnTo>
                  <a:pt x="1983372" y="3770995"/>
                </a:lnTo>
                <a:cubicBezTo>
                  <a:pt x="1989487" y="3764880"/>
                  <a:pt x="2002660" y="3759880"/>
                  <a:pt x="2012652" y="3759880"/>
                </a:cubicBezTo>
                <a:lnTo>
                  <a:pt x="2030816" y="3759880"/>
                </a:lnTo>
                <a:lnTo>
                  <a:pt x="2024929" y="3744535"/>
                </a:lnTo>
                <a:lnTo>
                  <a:pt x="2019033" y="3729181"/>
                </a:lnTo>
                <a:lnTo>
                  <a:pt x="2032835" y="3734477"/>
                </a:lnTo>
                <a:cubicBezTo>
                  <a:pt x="2040912" y="3737572"/>
                  <a:pt x="2048399" y="3733076"/>
                  <a:pt x="2050885" y="3723637"/>
                </a:cubicBezTo>
                <a:lnTo>
                  <a:pt x="2055143" y="3707492"/>
                </a:lnTo>
                <a:lnTo>
                  <a:pt x="2056248" y="3724161"/>
                </a:lnTo>
                <a:cubicBezTo>
                  <a:pt x="2056857" y="3733324"/>
                  <a:pt x="2061924" y="3740830"/>
                  <a:pt x="2067516" y="3740830"/>
                </a:cubicBezTo>
                <a:cubicBezTo>
                  <a:pt x="2073459" y="3740830"/>
                  <a:pt x="2075231" y="3731924"/>
                  <a:pt x="2071792" y="3719398"/>
                </a:cubicBezTo>
                <a:lnTo>
                  <a:pt x="2065887" y="3697967"/>
                </a:lnTo>
                <a:lnTo>
                  <a:pt x="2080670" y="3716455"/>
                </a:lnTo>
                <a:lnTo>
                  <a:pt x="2095452" y="3734943"/>
                </a:lnTo>
                <a:lnTo>
                  <a:pt x="2095452" y="3714074"/>
                </a:lnTo>
                <a:cubicBezTo>
                  <a:pt x="2095452" y="3701872"/>
                  <a:pt x="2101387" y="3693205"/>
                  <a:pt x="2109740" y="3693205"/>
                </a:cubicBezTo>
                <a:cubicBezTo>
                  <a:pt x="2117598" y="3693205"/>
                  <a:pt x="2124027" y="3697748"/>
                  <a:pt x="2124027" y="3703292"/>
                </a:cubicBezTo>
                <a:cubicBezTo>
                  <a:pt x="2124027" y="3708835"/>
                  <a:pt x="2119741" y="3710731"/>
                  <a:pt x="2114502" y="3707492"/>
                </a:cubicBezTo>
                <a:cubicBezTo>
                  <a:pt x="2109264" y="3704254"/>
                  <a:pt x="2104977" y="3706606"/>
                  <a:pt x="2104977" y="3712712"/>
                </a:cubicBezTo>
                <a:cubicBezTo>
                  <a:pt x="2104977" y="3719608"/>
                  <a:pt x="2111293" y="3721160"/>
                  <a:pt x="2121646" y="3716808"/>
                </a:cubicBezTo>
                <a:cubicBezTo>
                  <a:pt x="2130809" y="3712960"/>
                  <a:pt x="2147954" y="3707711"/>
                  <a:pt x="2159746" y="3705159"/>
                </a:cubicBezTo>
                <a:cubicBezTo>
                  <a:pt x="2182816" y="3700158"/>
                  <a:pt x="2183597" y="3698034"/>
                  <a:pt x="2172624" y="3670021"/>
                </a:cubicBezTo>
                <a:cubicBezTo>
                  <a:pt x="2168062" y="3658353"/>
                  <a:pt x="2163023" y="3655467"/>
                  <a:pt x="2158899" y="3662143"/>
                </a:cubicBezTo>
                <a:close/>
                <a:moveTo>
                  <a:pt x="2187131" y="3662706"/>
                </a:moveTo>
                <a:cubicBezTo>
                  <a:pt x="2184549" y="3666887"/>
                  <a:pt x="2185845" y="3675821"/>
                  <a:pt x="2190007" y="3682556"/>
                </a:cubicBezTo>
                <a:lnTo>
                  <a:pt x="2197589" y="3694814"/>
                </a:lnTo>
                <a:lnTo>
                  <a:pt x="2202780" y="3674964"/>
                </a:lnTo>
                <a:cubicBezTo>
                  <a:pt x="2207790" y="3655800"/>
                  <a:pt x="2196741" y="3647151"/>
                  <a:pt x="2187131" y="3662706"/>
                </a:cubicBezTo>
                <a:close/>
                <a:moveTo>
                  <a:pt x="2448544" y="3671211"/>
                </a:moveTo>
                <a:cubicBezTo>
                  <a:pt x="2448182" y="3682689"/>
                  <a:pt x="2452164" y="3694729"/>
                  <a:pt x="2457402" y="3697967"/>
                </a:cubicBezTo>
                <a:cubicBezTo>
                  <a:pt x="2468671" y="3704930"/>
                  <a:pt x="2468671" y="3695605"/>
                  <a:pt x="2457402" y="3669392"/>
                </a:cubicBezTo>
                <a:lnTo>
                  <a:pt x="2449220" y="3650342"/>
                </a:lnTo>
                <a:lnTo>
                  <a:pt x="2448544" y="3671211"/>
                </a:lnTo>
                <a:close/>
                <a:moveTo>
                  <a:pt x="2492054" y="3669392"/>
                </a:moveTo>
                <a:cubicBezTo>
                  <a:pt x="2495074" y="3677250"/>
                  <a:pt x="2499227" y="3683680"/>
                  <a:pt x="2501284" y="3683680"/>
                </a:cubicBezTo>
                <a:cubicBezTo>
                  <a:pt x="2503342" y="3683680"/>
                  <a:pt x="2505027" y="3677250"/>
                  <a:pt x="2505027" y="3669392"/>
                </a:cubicBezTo>
                <a:cubicBezTo>
                  <a:pt x="2505027" y="3661534"/>
                  <a:pt x="2500875" y="3655105"/>
                  <a:pt x="2495798" y="3655105"/>
                </a:cubicBezTo>
                <a:cubicBezTo>
                  <a:pt x="2490730" y="3655105"/>
                  <a:pt x="2489044" y="3661534"/>
                  <a:pt x="2492054" y="3669392"/>
                </a:cubicBezTo>
                <a:close/>
                <a:moveTo>
                  <a:pt x="3639255" y="3662810"/>
                </a:moveTo>
                <a:cubicBezTo>
                  <a:pt x="3638845" y="3669668"/>
                  <a:pt x="3634302" y="3672688"/>
                  <a:pt x="3629177" y="3669516"/>
                </a:cubicBezTo>
                <a:cubicBezTo>
                  <a:pt x="3614033" y="3660153"/>
                  <a:pt x="3581476" y="3682441"/>
                  <a:pt x="3587467" y="3698062"/>
                </a:cubicBezTo>
                <a:cubicBezTo>
                  <a:pt x="3590439" y="3705806"/>
                  <a:pt x="3596783" y="3709730"/>
                  <a:pt x="3601555" y="3706778"/>
                </a:cubicBezTo>
                <a:cubicBezTo>
                  <a:pt x="3606327" y="3703825"/>
                  <a:pt x="3607318" y="3696691"/>
                  <a:pt x="3603755" y="3690928"/>
                </a:cubicBezTo>
                <a:cubicBezTo>
                  <a:pt x="3599726" y="3684403"/>
                  <a:pt x="3602688" y="3682518"/>
                  <a:pt x="3611613" y="3685947"/>
                </a:cubicBezTo>
                <a:cubicBezTo>
                  <a:pt x="3630930" y="3693357"/>
                  <a:pt x="3651580" y="3679460"/>
                  <a:pt x="3645180" y="3663353"/>
                </a:cubicBezTo>
                <a:lnTo>
                  <a:pt x="3640008" y="3650342"/>
                </a:lnTo>
                <a:lnTo>
                  <a:pt x="3639255" y="3662810"/>
                </a:lnTo>
                <a:close/>
                <a:moveTo>
                  <a:pt x="2466927" y="3673031"/>
                </a:moveTo>
                <a:cubicBezTo>
                  <a:pt x="2466927" y="3678270"/>
                  <a:pt x="2471214" y="3685204"/>
                  <a:pt x="2476452" y="3688442"/>
                </a:cubicBezTo>
                <a:cubicBezTo>
                  <a:pt x="2481691" y="3691681"/>
                  <a:pt x="2485977" y="3690042"/>
                  <a:pt x="2485977" y="3684803"/>
                </a:cubicBezTo>
                <a:cubicBezTo>
                  <a:pt x="2485977" y="3679565"/>
                  <a:pt x="2481691" y="3672631"/>
                  <a:pt x="2476452" y="3669392"/>
                </a:cubicBezTo>
                <a:cubicBezTo>
                  <a:pt x="2471214" y="3666154"/>
                  <a:pt x="2466927" y="3667792"/>
                  <a:pt x="2466927" y="3673031"/>
                </a:cubicBezTo>
                <a:close/>
                <a:moveTo>
                  <a:pt x="3415856" y="3672231"/>
                </a:moveTo>
                <a:cubicBezTo>
                  <a:pt x="3413274" y="3676412"/>
                  <a:pt x="3414989" y="3686013"/>
                  <a:pt x="3419656" y="3693576"/>
                </a:cubicBezTo>
                <a:lnTo>
                  <a:pt x="3428162" y="3707330"/>
                </a:lnTo>
                <a:lnTo>
                  <a:pt x="3439154" y="3696338"/>
                </a:lnTo>
                <a:cubicBezTo>
                  <a:pt x="3445202" y="3690290"/>
                  <a:pt x="3447269" y="3680679"/>
                  <a:pt x="3443754" y="3674983"/>
                </a:cubicBezTo>
                <a:cubicBezTo>
                  <a:pt x="3436230" y="3662810"/>
                  <a:pt x="3422514" y="3661458"/>
                  <a:pt x="3415856" y="3672231"/>
                </a:cubicBezTo>
                <a:close/>
                <a:moveTo>
                  <a:pt x="2152602" y="3683680"/>
                </a:moveTo>
                <a:cubicBezTo>
                  <a:pt x="2152602" y="3688918"/>
                  <a:pt x="2157146" y="3693205"/>
                  <a:pt x="2162689" y="3693205"/>
                </a:cubicBezTo>
                <a:cubicBezTo>
                  <a:pt x="2168233" y="3693205"/>
                  <a:pt x="2170129" y="3688918"/>
                  <a:pt x="2166890" y="3683680"/>
                </a:cubicBezTo>
                <a:cubicBezTo>
                  <a:pt x="2163651" y="3678441"/>
                  <a:pt x="2159118" y="3674155"/>
                  <a:pt x="2156803" y="3674155"/>
                </a:cubicBezTo>
                <a:cubicBezTo>
                  <a:pt x="2154488" y="3674155"/>
                  <a:pt x="2152602" y="3678441"/>
                  <a:pt x="2152602" y="3683680"/>
                </a:cubicBezTo>
                <a:close/>
                <a:moveTo>
                  <a:pt x="2401014" y="3690823"/>
                </a:moveTo>
                <a:cubicBezTo>
                  <a:pt x="2395623" y="3700072"/>
                  <a:pt x="2391175" y="3702196"/>
                  <a:pt x="2391013" y="3695586"/>
                </a:cubicBezTo>
                <a:cubicBezTo>
                  <a:pt x="2390489" y="3673983"/>
                  <a:pt x="2362191" y="3682975"/>
                  <a:pt x="2361048" y="3705111"/>
                </a:cubicBezTo>
                <a:lnTo>
                  <a:pt x="2359943" y="3726542"/>
                </a:lnTo>
                <a:lnTo>
                  <a:pt x="2355514" y="3709473"/>
                </a:lnTo>
                <a:lnTo>
                  <a:pt x="2351075" y="3692414"/>
                </a:lnTo>
                <a:lnTo>
                  <a:pt x="2330425" y="3698834"/>
                </a:lnTo>
                <a:cubicBezTo>
                  <a:pt x="2319061" y="3702358"/>
                  <a:pt x="2308546" y="3708340"/>
                  <a:pt x="2307050" y="3712131"/>
                </a:cubicBezTo>
                <a:cubicBezTo>
                  <a:pt x="2305555" y="3715912"/>
                  <a:pt x="2293772" y="3716988"/>
                  <a:pt x="2280857" y="3714522"/>
                </a:cubicBezTo>
                <a:cubicBezTo>
                  <a:pt x="2267941" y="3712055"/>
                  <a:pt x="2257377" y="3712331"/>
                  <a:pt x="2257377" y="3715131"/>
                </a:cubicBezTo>
                <a:cubicBezTo>
                  <a:pt x="2257377" y="3732676"/>
                  <a:pt x="2271246" y="3750240"/>
                  <a:pt x="2284590" y="3749602"/>
                </a:cubicBezTo>
                <a:cubicBezTo>
                  <a:pt x="2294477" y="3749126"/>
                  <a:pt x="2295849" y="3747078"/>
                  <a:pt x="2288334" y="3744049"/>
                </a:cubicBezTo>
                <a:cubicBezTo>
                  <a:pt x="2281790" y="3741401"/>
                  <a:pt x="2276427" y="3735162"/>
                  <a:pt x="2276427" y="3730171"/>
                </a:cubicBezTo>
                <a:cubicBezTo>
                  <a:pt x="2276427" y="3724847"/>
                  <a:pt x="2284352" y="3725352"/>
                  <a:pt x="2295678" y="3731409"/>
                </a:cubicBezTo>
                <a:cubicBezTo>
                  <a:pt x="2306260" y="3737077"/>
                  <a:pt x="2320119" y="3738496"/>
                  <a:pt x="2326462" y="3734581"/>
                </a:cubicBezTo>
                <a:cubicBezTo>
                  <a:pt x="2338559" y="3727094"/>
                  <a:pt x="2348094" y="3724970"/>
                  <a:pt x="2396309" y="3718970"/>
                </a:cubicBezTo>
                <a:cubicBezTo>
                  <a:pt x="2435047" y="3714150"/>
                  <a:pt x="2448230" y="3705197"/>
                  <a:pt x="2441677" y="3688137"/>
                </a:cubicBezTo>
                <a:cubicBezTo>
                  <a:pt x="2434371" y="3669097"/>
                  <a:pt x="2412845" y="3670516"/>
                  <a:pt x="2401014" y="3690823"/>
                </a:cubicBezTo>
                <a:close/>
                <a:moveTo>
                  <a:pt x="3028902" y="3686061"/>
                </a:moveTo>
                <a:cubicBezTo>
                  <a:pt x="3028902" y="3694614"/>
                  <a:pt x="3033475" y="3704434"/>
                  <a:pt x="3039066" y="3707883"/>
                </a:cubicBezTo>
                <a:cubicBezTo>
                  <a:pt x="3055401" y="3717979"/>
                  <a:pt x="3057001" y="3708940"/>
                  <a:pt x="3042409" y="3688985"/>
                </a:cubicBezTo>
                <a:lnTo>
                  <a:pt x="3028902" y="3670516"/>
                </a:lnTo>
                <a:lnTo>
                  <a:pt x="3028902" y="3686061"/>
                </a:lnTo>
                <a:close/>
                <a:moveTo>
                  <a:pt x="2971752" y="3697967"/>
                </a:moveTo>
                <a:cubicBezTo>
                  <a:pt x="2971752" y="3705825"/>
                  <a:pt x="2976296" y="3712255"/>
                  <a:pt x="2981839" y="3712255"/>
                </a:cubicBezTo>
                <a:cubicBezTo>
                  <a:pt x="2987383" y="3712255"/>
                  <a:pt x="2989278" y="3716541"/>
                  <a:pt x="2986040" y="3721780"/>
                </a:cubicBezTo>
                <a:cubicBezTo>
                  <a:pt x="2982801" y="3727018"/>
                  <a:pt x="2984697" y="3731305"/>
                  <a:pt x="2990241" y="3731305"/>
                </a:cubicBezTo>
                <a:cubicBezTo>
                  <a:pt x="3001642" y="3731305"/>
                  <a:pt x="3003023" y="3720837"/>
                  <a:pt x="2994546" y="3698748"/>
                </a:cubicBezTo>
                <a:cubicBezTo>
                  <a:pt x="2987212" y="3679631"/>
                  <a:pt x="2971752" y="3679108"/>
                  <a:pt x="2971752" y="3697967"/>
                </a:cubicBezTo>
                <a:close/>
                <a:moveTo>
                  <a:pt x="3193209" y="3693500"/>
                </a:moveTo>
                <a:cubicBezTo>
                  <a:pt x="3172339" y="3701891"/>
                  <a:pt x="3162719" y="3731305"/>
                  <a:pt x="3180855" y="3731305"/>
                </a:cubicBezTo>
                <a:cubicBezTo>
                  <a:pt x="3203401" y="3731305"/>
                  <a:pt x="3236557" y="3708883"/>
                  <a:pt x="3231918" y="3696786"/>
                </a:cubicBezTo>
                <a:cubicBezTo>
                  <a:pt x="3226194" y="3681860"/>
                  <a:pt x="3222870" y="3681584"/>
                  <a:pt x="3193209" y="3693500"/>
                </a:cubicBezTo>
                <a:close/>
                <a:moveTo>
                  <a:pt x="3554749" y="3695043"/>
                </a:moveTo>
                <a:cubicBezTo>
                  <a:pt x="3548425" y="3701368"/>
                  <a:pt x="3542948" y="3713178"/>
                  <a:pt x="3542586" y="3721303"/>
                </a:cubicBezTo>
                <a:lnTo>
                  <a:pt x="3541910" y="3736067"/>
                </a:lnTo>
                <a:lnTo>
                  <a:pt x="3533727" y="3717017"/>
                </a:lnTo>
                <a:lnTo>
                  <a:pt x="3525545" y="3697967"/>
                </a:lnTo>
                <a:lnTo>
                  <a:pt x="3524869" y="3714074"/>
                </a:lnTo>
                <a:cubicBezTo>
                  <a:pt x="3524507" y="3722932"/>
                  <a:pt x="3527622" y="3732295"/>
                  <a:pt x="3531803" y="3734877"/>
                </a:cubicBezTo>
                <a:cubicBezTo>
                  <a:pt x="3543986" y="3742411"/>
                  <a:pt x="3565379" y="3724942"/>
                  <a:pt x="3558197" y="3713321"/>
                </a:cubicBezTo>
                <a:cubicBezTo>
                  <a:pt x="3554597" y="3707492"/>
                  <a:pt x="3556197" y="3702730"/>
                  <a:pt x="3561741" y="3702730"/>
                </a:cubicBezTo>
                <a:cubicBezTo>
                  <a:pt x="3567284" y="3702730"/>
                  <a:pt x="3571827" y="3707730"/>
                  <a:pt x="3571827" y="3713845"/>
                </a:cubicBezTo>
                <a:cubicBezTo>
                  <a:pt x="3571827" y="3719951"/>
                  <a:pt x="3574361" y="3722418"/>
                  <a:pt x="3577466" y="3719322"/>
                </a:cubicBezTo>
                <a:cubicBezTo>
                  <a:pt x="3580562" y="3716217"/>
                  <a:pt x="3579305" y="3706901"/>
                  <a:pt x="3574666" y="3698615"/>
                </a:cubicBezTo>
                <a:lnTo>
                  <a:pt x="3566236" y="3683556"/>
                </a:lnTo>
                <a:lnTo>
                  <a:pt x="3554749" y="3695043"/>
                </a:lnTo>
                <a:close/>
                <a:moveTo>
                  <a:pt x="1879521" y="3706701"/>
                </a:moveTo>
                <a:cubicBezTo>
                  <a:pt x="1882369" y="3714131"/>
                  <a:pt x="1878759" y="3722485"/>
                  <a:pt x="1871501" y="3725266"/>
                </a:cubicBezTo>
                <a:cubicBezTo>
                  <a:pt x="1862261" y="3728809"/>
                  <a:pt x="1860118" y="3725475"/>
                  <a:pt x="1864357" y="3714150"/>
                </a:cubicBezTo>
                <a:lnTo>
                  <a:pt x="1870415" y="3697967"/>
                </a:lnTo>
                <a:lnTo>
                  <a:pt x="1853946" y="3711378"/>
                </a:lnTo>
                <a:cubicBezTo>
                  <a:pt x="1829219" y="3731495"/>
                  <a:pt x="1850222" y="3747850"/>
                  <a:pt x="1880187" y="3731819"/>
                </a:cubicBezTo>
                <a:cubicBezTo>
                  <a:pt x="1902295" y="3719989"/>
                  <a:pt x="1904838" y="3693205"/>
                  <a:pt x="1883864" y="3693205"/>
                </a:cubicBezTo>
                <a:cubicBezTo>
                  <a:pt x="1878625" y="3693205"/>
                  <a:pt x="1876673" y="3699282"/>
                  <a:pt x="1879521" y="3706701"/>
                </a:cubicBezTo>
                <a:close/>
                <a:moveTo>
                  <a:pt x="3362573" y="3697967"/>
                </a:moveTo>
                <a:cubicBezTo>
                  <a:pt x="3362573" y="3703206"/>
                  <a:pt x="3366726" y="3713921"/>
                  <a:pt x="3371802" y="3721780"/>
                </a:cubicBezTo>
                <a:cubicBezTo>
                  <a:pt x="3376879" y="3729638"/>
                  <a:pt x="3381032" y="3731781"/>
                  <a:pt x="3381032" y="3726542"/>
                </a:cubicBezTo>
                <a:cubicBezTo>
                  <a:pt x="3381032" y="3721303"/>
                  <a:pt x="3376879" y="3710588"/>
                  <a:pt x="3371802" y="3702730"/>
                </a:cubicBezTo>
                <a:cubicBezTo>
                  <a:pt x="3366726" y="3694871"/>
                  <a:pt x="3362573" y="3692728"/>
                  <a:pt x="3362573" y="3697967"/>
                </a:cubicBezTo>
                <a:close/>
                <a:moveTo>
                  <a:pt x="3186065" y="3712255"/>
                </a:moveTo>
                <a:cubicBezTo>
                  <a:pt x="3182826" y="3717493"/>
                  <a:pt x="3184722" y="3721780"/>
                  <a:pt x="3190266" y="3721780"/>
                </a:cubicBezTo>
                <a:cubicBezTo>
                  <a:pt x="3195809" y="3721780"/>
                  <a:pt x="3200352" y="3717493"/>
                  <a:pt x="3200352" y="3712255"/>
                </a:cubicBezTo>
                <a:cubicBezTo>
                  <a:pt x="3200352" y="3707016"/>
                  <a:pt x="3198467" y="3702730"/>
                  <a:pt x="3196152" y="3702730"/>
                </a:cubicBezTo>
                <a:cubicBezTo>
                  <a:pt x="3193837" y="3702730"/>
                  <a:pt x="3189303" y="3707016"/>
                  <a:pt x="3186065" y="3712255"/>
                </a:cubicBezTo>
                <a:close/>
                <a:moveTo>
                  <a:pt x="3476577" y="3721780"/>
                </a:moveTo>
                <a:cubicBezTo>
                  <a:pt x="3476577" y="3732257"/>
                  <a:pt x="3470405" y="3740830"/>
                  <a:pt x="3462852" y="3740830"/>
                </a:cubicBezTo>
                <a:cubicBezTo>
                  <a:pt x="3443335" y="3740830"/>
                  <a:pt x="3434306" y="3759527"/>
                  <a:pt x="3447488" y="3772615"/>
                </a:cubicBezTo>
                <a:lnTo>
                  <a:pt x="3458652" y="3783692"/>
                </a:lnTo>
                <a:lnTo>
                  <a:pt x="3452308" y="3767023"/>
                </a:lnTo>
                <a:cubicBezTo>
                  <a:pt x="3445183" y="3748307"/>
                  <a:pt x="3462757" y="3743649"/>
                  <a:pt x="3470272" y="3762261"/>
                </a:cubicBezTo>
                <a:cubicBezTo>
                  <a:pt x="3472910" y="3768814"/>
                  <a:pt x="3475482" y="3765595"/>
                  <a:pt x="3475968" y="3755117"/>
                </a:cubicBezTo>
                <a:lnTo>
                  <a:pt x="3476873" y="3736067"/>
                </a:lnTo>
                <a:lnTo>
                  <a:pt x="3485988" y="3750355"/>
                </a:lnTo>
                <a:lnTo>
                  <a:pt x="3495104" y="3764642"/>
                </a:lnTo>
                <a:lnTo>
                  <a:pt x="3492989" y="3733705"/>
                </a:lnTo>
                <a:cubicBezTo>
                  <a:pt x="3490703" y="3700443"/>
                  <a:pt x="3476577" y="3690176"/>
                  <a:pt x="3476577" y="3721780"/>
                </a:cubicBezTo>
                <a:close/>
                <a:moveTo>
                  <a:pt x="2933652" y="3724952"/>
                </a:moveTo>
                <a:cubicBezTo>
                  <a:pt x="2933652" y="3742658"/>
                  <a:pt x="2942777" y="3749907"/>
                  <a:pt x="2957798" y="3744144"/>
                </a:cubicBezTo>
                <a:cubicBezTo>
                  <a:pt x="2973715" y="3738039"/>
                  <a:pt x="2964923" y="3712255"/>
                  <a:pt x="2946921" y="3712255"/>
                </a:cubicBezTo>
                <a:cubicBezTo>
                  <a:pt x="2939625" y="3712255"/>
                  <a:pt x="2933652" y="3717970"/>
                  <a:pt x="2933652" y="3724952"/>
                </a:cubicBezTo>
                <a:close/>
                <a:moveTo>
                  <a:pt x="3136964" y="3726952"/>
                </a:moveTo>
                <a:cubicBezTo>
                  <a:pt x="3133859" y="3735038"/>
                  <a:pt x="3133716" y="3744040"/>
                  <a:pt x="3136630" y="3746954"/>
                </a:cubicBezTo>
                <a:cubicBezTo>
                  <a:pt x="3144974" y="3755298"/>
                  <a:pt x="3162252" y="3741153"/>
                  <a:pt x="3162252" y="3725980"/>
                </a:cubicBezTo>
                <a:cubicBezTo>
                  <a:pt x="3162252" y="3707702"/>
                  <a:pt x="3144079" y="3708407"/>
                  <a:pt x="3136964" y="3726952"/>
                </a:cubicBezTo>
                <a:close/>
                <a:moveTo>
                  <a:pt x="3324320" y="3718703"/>
                </a:moveTo>
                <a:cubicBezTo>
                  <a:pt x="3324406" y="3723018"/>
                  <a:pt x="3329092" y="3732971"/>
                  <a:pt x="3334750" y="3740830"/>
                </a:cubicBezTo>
                <a:lnTo>
                  <a:pt x="3345028" y="3755117"/>
                </a:lnTo>
                <a:lnTo>
                  <a:pt x="3339665" y="3738448"/>
                </a:lnTo>
                <a:cubicBezTo>
                  <a:pt x="3333979" y="3720789"/>
                  <a:pt x="3347780" y="3714960"/>
                  <a:pt x="3356010" y="3731543"/>
                </a:cubicBezTo>
                <a:cubicBezTo>
                  <a:pt x="3358667" y="3736915"/>
                  <a:pt x="3359744" y="3735838"/>
                  <a:pt x="3358391" y="3729161"/>
                </a:cubicBezTo>
                <a:cubicBezTo>
                  <a:pt x="3355686" y="3715807"/>
                  <a:pt x="3324092" y="3706102"/>
                  <a:pt x="3324320" y="3718703"/>
                </a:cubicBezTo>
                <a:close/>
                <a:moveTo>
                  <a:pt x="3107484" y="3728800"/>
                </a:moveTo>
                <a:cubicBezTo>
                  <a:pt x="3100940" y="3731047"/>
                  <a:pt x="3095273" y="3742182"/>
                  <a:pt x="3094911" y="3753527"/>
                </a:cubicBezTo>
                <a:lnTo>
                  <a:pt x="3094235" y="3774167"/>
                </a:lnTo>
                <a:lnTo>
                  <a:pt x="3086052" y="3755117"/>
                </a:lnTo>
                <a:lnTo>
                  <a:pt x="3077870" y="3736067"/>
                </a:lnTo>
                <a:lnTo>
                  <a:pt x="3077194" y="3752174"/>
                </a:lnTo>
                <a:cubicBezTo>
                  <a:pt x="3076223" y="3775682"/>
                  <a:pt x="3093453" y="3782416"/>
                  <a:pt x="3110636" y="3765233"/>
                </a:cubicBezTo>
                <a:cubicBezTo>
                  <a:pt x="3127629" y="3748240"/>
                  <a:pt x="3125410" y="3722627"/>
                  <a:pt x="3107484" y="3728800"/>
                </a:cubicBezTo>
                <a:close/>
                <a:moveTo>
                  <a:pt x="3300346" y="3743211"/>
                </a:moveTo>
                <a:cubicBezTo>
                  <a:pt x="3303908" y="3755879"/>
                  <a:pt x="3303108" y="3759994"/>
                  <a:pt x="3298374" y="3753260"/>
                </a:cubicBezTo>
                <a:cubicBezTo>
                  <a:pt x="3282182" y="3730247"/>
                  <a:pt x="3232233" y="3753450"/>
                  <a:pt x="3246892" y="3777177"/>
                </a:cubicBezTo>
                <a:lnTo>
                  <a:pt x="3254550" y="3789560"/>
                </a:lnTo>
                <a:lnTo>
                  <a:pt x="3288154" y="3773529"/>
                </a:lnTo>
                <a:lnTo>
                  <a:pt x="3321768" y="3757498"/>
                </a:lnTo>
                <a:lnTo>
                  <a:pt x="3317101" y="3739639"/>
                </a:lnTo>
                <a:cubicBezTo>
                  <a:pt x="3314529" y="3729819"/>
                  <a:pt x="3308357" y="3721780"/>
                  <a:pt x="3303375" y="3721780"/>
                </a:cubicBezTo>
                <a:cubicBezTo>
                  <a:pt x="3298393" y="3721780"/>
                  <a:pt x="3297031" y="3731419"/>
                  <a:pt x="3300346" y="3743211"/>
                </a:cubicBezTo>
                <a:close/>
                <a:moveTo>
                  <a:pt x="3664163" y="3727866"/>
                </a:moveTo>
                <a:cubicBezTo>
                  <a:pt x="3656553" y="3735476"/>
                  <a:pt x="3665153" y="3750355"/>
                  <a:pt x="3677164" y="3750355"/>
                </a:cubicBezTo>
                <a:cubicBezTo>
                  <a:pt x="3682098" y="3750355"/>
                  <a:pt x="3686127" y="3743925"/>
                  <a:pt x="3686127" y="3736067"/>
                </a:cubicBezTo>
                <a:cubicBezTo>
                  <a:pt x="3686127" y="3721341"/>
                  <a:pt x="3674888" y="3717141"/>
                  <a:pt x="3664163" y="3727866"/>
                </a:cubicBezTo>
                <a:close/>
                <a:moveTo>
                  <a:pt x="2205085" y="3740677"/>
                </a:moveTo>
                <a:cubicBezTo>
                  <a:pt x="2201799" y="3746002"/>
                  <a:pt x="2190788" y="3750355"/>
                  <a:pt x="2180616" y="3750355"/>
                </a:cubicBezTo>
                <a:cubicBezTo>
                  <a:pt x="2170443" y="3750355"/>
                  <a:pt x="2162127" y="3756527"/>
                  <a:pt x="2162127" y="3764080"/>
                </a:cubicBezTo>
                <a:cubicBezTo>
                  <a:pt x="2162127" y="3787207"/>
                  <a:pt x="2179492" y="3790141"/>
                  <a:pt x="2199284" y="3770348"/>
                </a:cubicBezTo>
                <a:cubicBezTo>
                  <a:pt x="2212029" y="3757603"/>
                  <a:pt x="2219573" y="3755193"/>
                  <a:pt x="2222697" y="3762861"/>
                </a:cubicBezTo>
                <a:cubicBezTo>
                  <a:pt x="2225240" y="3769119"/>
                  <a:pt x="2227631" y="3766976"/>
                  <a:pt x="2228050" y="3758060"/>
                </a:cubicBezTo>
                <a:cubicBezTo>
                  <a:pt x="2228955" y="3738753"/>
                  <a:pt x="2213505" y="3727056"/>
                  <a:pt x="2205085" y="3740677"/>
                </a:cubicBezTo>
                <a:close/>
                <a:moveTo>
                  <a:pt x="2886027" y="3745030"/>
                </a:moveTo>
                <a:cubicBezTo>
                  <a:pt x="2886027" y="3752583"/>
                  <a:pt x="2890314" y="3761404"/>
                  <a:pt x="2895552" y="3764642"/>
                </a:cubicBezTo>
                <a:cubicBezTo>
                  <a:pt x="2900791" y="3767881"/>
                  <a:pt x="2905077" y="3761699"/>
                  <a:pt x="2905077" y="3750917"/>
                </a:cubicBezTo>
                <a:cubicBezTo>
                  <a:pt x="2905077" y="3740134"/>
                  <a:pt x="2900791" y="3731305"/>
                  <a:pt x="2895552" y="3731305"/>
                </a:cubicBezTo>
                <a:cubicBezTo>
                  <a:pt x="2890314" y="3731305"/>
                  <a:pt x="2886027" y="3737477"/>
                  <a:pt x="2886027" y="3745030"/>
                </a:cubicBezTo>
                <a:close/>
                <a:moveTo>
                  <a:pt x="3057335" y="3757498"/>
                </a:moveTo>
                <a:lnTo>
                  <a:pt x="3057182" y="3783692"/>
                </a:lnTo>
                <a:lnTo>
                  <a:pt x="3047952" y="3769405"/>
                </a:lnTo>
                <a:lnTo>
                  <a:pt x="3038723" y="3755117"/>
                </a:lnTo>
                <a:lnTo>
                  <a:pt x="3038570" y="3771786"/>
                </a:lnTo>
                <a:cubicBezTo>
                  <a:pt x="3038494" y="3780949"/>
                  <a:pt x="3044857" y="3788455"/>
                  <a:pt x="3052715" y="3788455"/>
                </a:cubicBezTo>
                <a:cubicBezTo>
                  <a:pt x="3062240" y="3788455"/>
                  <a:pt x="3067002" y="3778930"/>
                  <a:pt x="3067002" y="3759880"/>
                </a:cubicBezTo>
                <a:cubicBezTo>
                  <a:pt x="3067002" y="3744163"/>
                  <a:pt x="3064859" y="3731305"/>
                  <a:pt x="3062240" y="3731305"/>
                </a:cubicBezTo>
                <a:cubicBezTo>
                  <a:pt x="3059621" y="3731305"/>
                  <a:pt x="3057411" y="3743097"/>
                  <a:pt x="3057335" y="3757498"/>
                </a:cubicBezTo>
                <a:close/>
                <a:moveTo>
                  <a:pt x="2867273" y="3745592"/>
                </a:moveTo>
                <a:cubicBezTo>
                  <a:pt x="2867273" y="3750831"/>
                  <a:pt x="2871426" y="3761546"/>
                  <a:pt x="2876502" y="3769405"/>
                </a:cubicBezTo>
                <a:cubicBezTo>
                  <a:pt x="2881579" y="3777263"/>
                  <a:pt x="2885732" y="3779406"/>
                  <a:pt x="2885732" y="3774167"/>
                </a:cubicBezTo>
                <a:cubicBezTo>
                  <a:pt x="2885732" y="3768928"/>
                  <a:pt x="2881579" y="3758213"/>
                  <a:pt x="2876502" y="3750355"/>
                </a:cubicBezTo>
                <a:cubicBezTo>
                  <a:pt x="2871426" y="3742496"/>
                  <a:pt x="2867273" y="3740353"/>
                  <a:pt x="2867273" y="3745592"/>
                </a:cubicBezTo>
                <a:close/>
                <a:moveTo>
                  <a:pt x="3617071" y="3752431"/>
                </a:moveTo>
                <a:cubicBezTo>
                  <a:pt x="3602669" y="3757403"/>
                  <a:pt x="3590811" y="3768614"/>
                  <a:pt x="3590735" y="3777339"/>
                </a:cubicBezTo>
                <a:lnTo>
                  <a:pt x="3590582" y="3793217"/>
                </a:lnTo>
                <a:lnTo>
                  <a:pt x="3581724" y="3779206"/>
                </a:lnTo>
                <a:cubicBezTo>
                  <a:pt x="3576847" y="3771500"/>
                  <a:pt x="3569703" y="3768357"/>
                  <a:pt x="3565836" y="3772224"/>
                </a:cubicBezTo>
                <a:cubicBezTo>
                  <a:pt x="3561969" y="3776082"/>
                  <a:pt x="3562884" y="3783321"/>
                  <a:pt x="3567865" y="3788302"/>
                </a:cubicBezTo>
                <a:cubicBezTo>
                  <a:pt x="3578562" y="3798999"/>
                  <a:pt x="3619452" y="3790236"/>
                  <a:pt x="3619452" y="3777253"/>
                </a:cubicBezTo>
                <a:cubicBezTo>
                  <a:pt x="3619452" y="3772319"/>
                  <a:pt x="3614100" y="3771309"/>
                  <a:pt x="3607546" y="3775005"/>
                </a:cubicBezTo>
                <a:lnTo>
                  <a:pt x="3595640" y="3781720"/>
                </a:lnTo>
                <a:lnTo>
                  <a:pt x="3607946" y="3768500"/>
                </a:lnTo>
                <a:lnTo>
                  <a:pt x="3620243" y="3755279"/>
                </a:lnTo>
                <a:lnTo>
                  <a:pt x="3629225" y="3769481"/>
                </a:lnTo>
                <a:lnTo>
                  <a:pt x="3638207" y="3783692"/>
                </a:lnTo>
                <a:lnTo>
                  <a:pt x="3638502" y="3764642"/>
                </a:lnTo>
                <a:lnTo>
                  <a:pt x="3638798" y="3745592"/>
                </a:lnTo>
                <a:lnTo>
                  <a:pt x="3648027" y="3759880"/>
                </a:lnTo>
                <a:cubicBezTo>
                  <a:pt x="3653571" y="3768462"/>
                  <a:pt x="3657314" y="3769643"/>
                  <a:pt x="3657410" y="3762823"/>
                </a:cubicBezTo>
                <a:cubicBezTo>
                  <a:pt x="3657629" y="3745525"/>
                  <a:pt x="3645884" y="3742496"/>
                  <a:pt x="3617071" y="3752431"/>
                </a:cubicBezTo>
                <a:close/>
                <a:moveTo>
                  <a:pt x="1905286" y="3757498"/>
                </a:moveTo>
                <a:cubicBezTo>
                  <a:pt x="1905838" y="3769147"/>
                  <a:pt x="1932832" y="3813124"/>
                  <a:pt x="1933061" y="3802742"/>
                </a:cubicBezTo>
                <a:cubicBezTo>
                  <a:pt x="1933499" y="3782558"/>
                  <a:pt x="1921393" y="3750355"/>
                  <a:pt x="1913363" y="3750355"/>
                </a:cubicBezTo>
                <a:cubicBezTo>
                  <a:pt x="1908743" y="3750355"/>
                  <a:pt x="1905105" y="3753565"/>
                  <a:pt x="1905286" y="3757498"/>
                </a:cubicBezTo>
                <a:close/>
                <a:moveTo>
                  <a:pt x="3012767" y="3766014"/>
                </a:moveTo>
                <a:cubicBezTo>
                  <a:pt x="3006519" y="3768557"/>
                  <a:pt x="3003757" y="3776786"/>
                  <a:pt x="3006642" y="3784311"/>
                </a:cubicBezTo>
                <a:cubicBezTo>
                  <a:pt x="3014196" y="3803980"/>
                  <a:pt x="3024607" y="3801132"/>
                  <a:pt x="3026283" y="3778930"/>
                </a:cubicBezTo>
                <a:cubicBezTo>
                  <a:pt x="3027074" y="3768452"/>
                  <a:pt x="3026912" y="3760222"/>
                  <a:pt x="3025931" y="3760632"/>
                </a:cubicBezTo>
                <a:cubicBezTo>
                  <a:pt x="3024949" y="3761041"/>
                  <a:pt x="3019025" y="3763461"/>
                  <a:pt x="3012767" y="3766014"/>
                </a:cubicBezTo>
                <a:close/>
                <a:moveTo>
                  <a:pt x="3400377" y="3778930"/>
                </a:moveTo>
                <a:cubicBezTo>
                  <a:pt x="3405988" y="3789407"/>
                  <a:pt x="3412160" y="3797980"/>
                  <a:pt x="3414113" y="3797980"/>
                </a:cubicBezTo>
                <a:cubicBezTo>
                  <a:pt x="3416056" y="3797980"/>
                  <a:pt x="3415398" y="3789407"/>
                  <a:pt x="3412665" y="3778930"/>
                </a:cubicBezTo>
                <a:cubicBezTo>
                  <a:pt x="3409922" y="3768452"/>
                  <a:pt x="3403740" y="3759880"/>
                  <a:pt x="3398930" y="3759880"/>
                </a:cubicBezTo>
                <a:cubicBezTo>
                  <a:pt x="3394101" y="3759880"/>
                  <a:pt x="3394748" y="3768404"/>
                  <a:pt x="3400377" y="3778930"/>
                </a:cubicBezTo>
                <a:close/>
                <a:moveTo>
                  <a:pt x="2076402" y="3775291"/>
                </a:moveTo>
                <a:cubicBezTo>
                  <a:pt x="2076402" y="3780530"/>
                  <a:pt x="2082699" y="3793131"/>
                  <a:pt x="2090385" y="3803304"/>
                </a:cubicBezTo>
                <a:cubicBezTo>
                  <a:pt x="2098081" y="3813467"/>
                  <a:pt x="2104368" y="3817506"/>
                  <a:pt x="2104368" y="3812267"/>
                </a:cubicBezTo>
                <a:cubicBezTo>
                  <a:pt x="2104368" y="3807028"/>
                  <a:pt x="2098081" y="3794417"/>
                  <a:pt x="2090385" y="3784254"/>
                </a:cubicBezTo>
                <a:cubicBezTo>
                  <a:pt x="2082699" y="3774081"/>
                  <a:pt x="2076402" y="3770052"/>
                  <a:pt x="2076402" y="3775291"/>
                </a:cubicBezTo>
                <a:close/>
                <a:moveTo>
                  <a:pt x="2106921" y="3788026"/>
                </a:moveTo>
                <a:cubicBezTo>
                  <a:pt x="2113312" y="3798265"/>
                  <a:pt x="2119875" y="3805304"/>
                  <a:pt x="2121513" y="3803676"/>
                </a:cubicBezTo>
                <a:cubicBezTo>
                  <a:pt x="2127152" y="3798027"/>
                  <a:pt x="2112426" y="3769405"/>
                  <a:pt x="2103882" y="3769405"/>
                </a:cubicBezTo>
                <a:cubicBezTo>
                  <a:pt x="2099158" y="3769405"/>
                  <a:pt x="2100520" y="3777787"/>
                  <a:pt x="2106921" y="3788026"/>
                </a:cubicBezTo>
                <a:close/>
                <a:moveTo>
                  <a:pt x="2748201" y="3778463"/>
                </a:moveTo>
                <a:cubicBezTo>
                  <a:pt x="2739981" y="3791769"/>
                  <a:pt x="2750458" y="3807505"/>
                  <a:pt x="2767527" y="3807505"/>
                </a:cubicBezTo>
                <a:cubicBezTo>
                  <a:pt x="2785015" y="3807505"/>
                  <a:pt x="2785158" y="3794027"/>
                  <a:pt x="2767813" y="3779635"/>
                </a:cubicBezTo>
                <a:cubicBezTo>
                  <a:pt x="2758621" y="3772005"/>
                  <a:pt x="2752420" y="3771643"/>
                  <a:pt x="2748201" y="3778463"/>
                </a:cubicBezTo>
                <a:close/>
                <a:moveTo>
                  <a:pt x="3200495" y="3776548"/>
                </a:moveTo>
                <a:cubicBezTo>
                  <a:pt x="3200581" y="3780482"/>
                  <a:pt x="3204686" y="3790083"/>
                  <a:pt x="3209630" y="3797903"/>
                </a:cubicBezTo>
                <a:lnTo>
                  <a:pt x="3218612" y="3812105"/>
                </a:lnTo>
                <a:lnTo>
                  <a:pt x="3229604" y="3801113"/>
                </a:lnTo>
                <a:cubicBezTo>
                  <a:pt x="3235652" y="3795065"/>
                  <a:pt x="3237719" y="3785454"/>
                  <a:pt x="3234204" y="3779758"/>
                </a:cubicBezTo>
                <a:cubicBezTo>
                  <a:pt x="3226994" y="3768090"/>
                  <a:pt x="3200276" y="3765547"/>
                  <a:pt x="3200495" y="3776548"/>
                </a:cubicBezTo>
                <a:close/>
                <a:moveTo>
                  <a:pt x="3724227" y="3776548"/>
                </a:moveTo>
                <a:cubicBezTo>
                  <a:pt x="3724227" y="3781092"/>
                  <a:pt x="3730447" y="3793131"/>
                  <a:pt x="3738039" y="3803304"/>
                </a:cubicBezTo>
                <a:lnTo>
                  <a:pt x="3751859" y="3821792"/>
                </a:lnTo>
                <a:lnTo>
                  <a:pt x="3746421" y="3800208"/>
                </a:lnTo>
                <a:cubicBezTo>
                  <a:pt x="3741001" y="3778710"/>
                  <a:pt x="3724227" y="3760823"/>
                  <a:pt x="3724227" y="3776548"/>
                </a:cubicBezTo>
                <a:close/>
                <a:moveTo>
                  <a:pt x="1880626" y="3789283"/>
                </a:moveTo>
                <a:cubicBezTo>
                  <a:pt x="1872453" y="3802513"/>
                  <a:pt x="1890570" y="3821154"/>
                  <a:pt x="1903705" y="3813039"/>
                </a:cubicBezTo>
                <a:cubicBezTo>
                  <a:pt x="1914649" y="3806276"/>
                  <a:pt x="1907638" y="3778930"/>
                  <a:pt x="1894970" y="3778930"/>
                </a:cubicBezTo>
                <a:cubicBezTo>
                  <a:pt x="1890598" y="3778930"/>
                  <a:pt x="1884150" y="3783587"/>
                  <a:pt x="1880626" y="3789283"/>
                </a:cubicBezTo>
                <a:close/>
                <a:moveTo>
                  <a:pt x="2297697" y="3793198"/>
                </a:moveTo>
                <a:cubicBezTo>
                  <a:pt x="2280580" y="3800637"/>
                  <a:pt x="2263597" y="3806581"/>
                  <a:pt x="2259968" y="3806409"/>
                </a:cubicBezTo>
                <a:cubicBezTo>
                  <a:pt x="2256330" y="3806238"/>
                  <a:pt x="2250281" y="3813915"/>
                  <a:pt x="2246510" y="3823468"/>
                </a:cubicBezTo>
                <a:cubicBezTo>
                  <a:pt x="2242747" y="3833022"/>
                  <a:pt x="2239366" y="3835489"/>
                  <a:pt x="2238994" y="3828936"/>
                </a:cubicBezTo>
                <a:cubicBezTo>
                  <a:pt x="2238632" y="3822392"/>
                  <a:pt x="2231898" y="3817030"/>
                  <a:pt x="2224040" y="3817030"/>
                </a:cubicBezTo>
                <a:cubicBezTo>
                  <a:pt x="2207733" y="3817030"/>
                  <a:pt x="2205657" y="3834156"/>
                  <a:pt x="2219420" y="3855130"/>
                </a:cubicBezTo>
                <a:lnTo>
                  <a:pt x="2228802" y="3869417"/>
                </a:lnTo>
                <a:lnTo>
                  <a:pt x="2236042" y="3858263"/>
                </a:lnTo>
                <a:cubicBezTo>
                  <a:pt x="2240023" y="3852129"/>
                  <a:pt x="2255025" y="3844166"/>
                  <a:pt x="2269379" y="3840566"/>
                </a:cubicBezTo>
                <a:cubicBezTo>
                  <a:pt x="2283733" y="3836965"/>
                  <a:pt x="2295477" y="3829936"/>
                  <a:pt x="2295477" y="3824964"/>
                </a:cubicBezTo>
                <a:cubicBezTo>
                  <a:pt x="2295477" y="3819982"/>
                  <a:pt x="2291191" y="3818554"/>
                  <a:pt x="2285952" y="3821792"/>
                </a:cubicBezTo>
                <a:cubicBezTo>
                  <a:pt x="2280714" y="3825031"/>
                  <a:pt x="2276427" y="3823602"/>
                  <a:pt x="2276427" y="3818611"/>
                </a:cubicBezTo>
                <a:cubicBezTo>
                  <a:pt x="2276427" y="3813620"/>
                  <a:pt x="2282857" y="3807076"/>
                  <a:pt x="2290715" y="3804057"/>
                </a:cubicBezTo>
                <a:cubicBezTo>
                  <a:pt x="2299421" y="3800723"/>
                  <a:pt x="2305002" y="3804047"/>
                  <a:pt x="2305002" y="3812562"/>
                </a:cubicBezTo>
                <a:cubicBezTo>
                  <a:pt x="2305002" y="3820259"/>
                  <a:pt x="2309155" y="3826555"/>
                  <a:pt x="2314232" y="3826555"/>
                </a:cubicBezTo>
                <a:cubicBezTo>
                  <a:pt x="2319300" y="3826555"/>
                  <a:pt x="2320985" y="3820125"/>
                  <a:pt x="2317975" y="3812267"/>
                </a:cubicBezTo>
                <a:cubicBezTo>
                  <a:pt x="2314956" y="3804409"/>
                  <a:pt x="2316880" y="3797980"/>
                  <a:pt x="2322243" y="3797980"/>
                </a:cubicBezTo>
                <a:cubicBezTo>
                  <a:pt x="2327605" y="3797980"/>
                  <a:pt x="2334149" y="3803342"/>
                  <a:pt x="2336797" y="3809886"/>
                </a:cubicBezTo>
                <a:cubicBezTo>
                  <a:pt x="2339435" y="3816439"/>
                  <a:pt x="2341940" y="3812153"/>
                  <a:pt x="2342350" y="3800361"/>
                </a:cubicBezTo>
                <a:cubicBezTo>
                  <a:pt x="2343217" y="3775539"/>
                  <a:pt x="2339654" y="3774967"/>
                  <a:pt x="2297697" y="3793198"/>
                </a:cubicBezTo>
                <a:close/>
                <a:moveTo>
                  <a:pt x="3214640" y="3788455"/>
                </a:moveTo>
                <a:cubicBezTo>
                  <a:pt x="3217878" y="3793693"/>
                  <a:pt x="3222412" y="3797980"/>
                  <a:pt x="3224727" y="3797980"/>
                </a:cubicBezTo>
                <a:cubicBezTo>
                  <a:pt x="3227042" y="3797980"/>
                  <a:pt x="3228927" y="3793693"/>
                  <a:pt x="3228927" y="3788455"/>
                </a:cubicBezTo>
                <a:cubicBezTo>
                  <a:pt x="3228927" y="3783216"/>
                  <a:pt x="3224384" y="3778930"/>
                  <a:pt x="3218841" y="3778930"/>
                </a:cubicBezTo>
                <a:cubicBezTo>
                  <a:pt x="3213297" y="3778930"/>
                  <a:pt x="3211401" y="3783216"/>
                  <a:pt x="3214640" y="3788455"/>
                </a:cubicBezTo>
                <a:close/>
                <a:moveTo>
                  <a:pt x="3377927" y="3793322"/>
                </a:moveTo>
                <a:lnTo>
                  <a:pt x="3383451" y="3807724"/>
                </a:lnTo>
                <a:lnTo>
                  <a:pt x="3368097" y="3801828"/>
                </a:lnTo>
                <a:cubicBezTo>
                  <a:pt x="3358658" y="3798208"/>
                  <a:pt x="3352695" y="3800913"/>
                  <a:pt x="3352610" y="3808867"/>
                </a:cubicBezTo>
                <a:lnTo>
                  <a:pt x="3352457" y="3821792"/>
                </a:lnTo>
                <a:lnTo>
                  <a:pt x="3343227" y="3807505"/>
                </a:lnTo>
                <a:lnTo>
                  <a:pt x="3333998" y="3793217"/>
                </a:lnTo>
                <a:lnTo>
                  <a:pt x="3333845" y="3808295"/>
                </a:lnTo>
                <a:cubicBezTo>
                  <a:pt x="3333617" y="3832251"/>
                  <a:pt x="3342418" y="3835022"/>
                  <a:pt x="3371898" y="3820316"/>
                </a:cubicBezTo>
                <a:cubicBezTo>
                  <a:pt x="3389414" y="3811581"/>
                  <a:pt x="3397501" y="3801552"/>
                  <a:pt x="3394120" y="3792760"/>
                </a:cubicBezTo>
                <a:cubicBezTo>
                  <a:pt x="3391205" y="3785149"/>
                  <a:pt x="3385119" y="3778930"/>
                  <a:pt x="3380604" y="3778930"/>
                </a:cubicBezTo>
                <a:cubicBezTo>
                  <a:pt x="3376098" y="3778930"/>
                  <a:pt x="3374889" y="3785407"/>
                  <a:pt x="3377927" y="3793322"/>
                </a:cubicBezTo>
                <a:close/>
                <a:moveTo>
                  <a:pt x="1885902" y="3797980"/>
                </a:moveTo>
                <a:cubicBezTo>
                  <a:pt x="1885902" y="3803218"/>
                  <a:pt x="1890446" y="3807505"/>
                  <a:pt x="1895989" y="3807505"/>
                </a:cubicBezTo>
                <a:cubicBezTo>
                  <a:pt x="1901533" y="3807505"/>
                  <a:pt x="1903429" y="3803218"/>
                  <a:pt x="1900190" y="3797980"/>
                </a:cubicBezTo>
                <a:cubicBezTo>
                  <a:pt x="1896951" y="3792741"/>
                  <a:pt x="1892418" y="3788455"/>
                  <a:pt x="1890103" y="3788455"/>
                </a:cubicBezTo>
                <a:cubicBezTo>
                  <a:pt x="1887788" y="3788455"/>
                  <a:pt x="1885902" y="3792741"/>
                  <a:pt x="1885902" y="3797980"/>
                </a:cubicBezTo>
                <a:close/>
                <a:moveTo>
                  <a:pt x="2019252" y="3796636"/>
                </a:moveTo>
                <a:cubicBezTo>
                  <a:pt x="2019252" y="3812886"/>
                  <a:pt x="2030530" y="3836080"/>
                  <a:pt x="2038426" y="3836080"/>
                </a:cubicBezTo>
                <a:cubicBezTo>
                  <a:pt x="2047999" y="3836080"/>
                  <a:pt x="2038931" y="3799494"/>
                  <a:pt x="2027625" y="3792503"/>
                </a:cubicBezTo>
                <a:cubicBezTo>
                  <a:pt x="2023024" y="3789664"/>
                  <a:pt x="2019252" y="3791522"/>
                  <a:pt x="2019252" y="3796636"/>
                </a:cubicBezTo>
                <a:close/>
                <a:moveTo>
                  <a:pt x="2629338" y="3793217"/>
                </a:moveTo>
                <a:cubicBezTo>
                  <a:pt x="2629005" y="3809867"/>
                  <a:pt x="2645826" y="3829898"/>
                  <a:pt x="2662161" y="3832298"/>
                </a:cubicBezTo>
                <a:cubicBezTo>
                  <a:pt x="2672982" y="3833879"/>
                  <a:pt x="2676154" y="3829917"/>
                  <a:pt x="2672239" y="3819706"/>
                </a:cubicBezTo>
                <a:lnTo>
                  <a:pt x="2666514" y="3804809"/>
                </a:lnTo>
                <a:lnTo>
                  <a:pt x="2681240" y="3817030"/>
                </a:lnTo>
                <a:lnTo>
                  <a:pt x="2695966" y="3829250"/>
                </a:lnTo>
                <a:lnTo>
                  <a:pt x="2690203" y="3811229"/>
                </a:lnTo>
                <a:lnTo>
                  <a:pt x="2684450" y="3793217"/>
                </a:lnTo>
                <a:lnTo>
                  <a:pt x="2699509" y="3811705"/>
                </a:lnTo>
                <a:cubicBezTo>
                  <a:pt x="2714759" y="3830422"/>
                  <a:pt x="2720464" y="3821992"/>
                  <a:pt x="2706948" y="3800723"/>
                </a:cubicBezTo>
                <a:cubicBezTo>
                  <a:pt x="2696794" y="3784740"/>
                  <a:pt x="2657504" y="3796589"/>
                  <a:pt x="2657094" y="3815763"/>
                </a:cubicBezTo>
                <a:cubicBezTo>
                  <a:pt x="2656856" y="3826526"/>
                  <a:pt x="2652560" y="3823983"/>
                  <a:pt x="2643140" y="3807505"/>
                </a:cubicBezTo>
                <a:cubicBezTo>
                  <a:pt x="2635653" y="3794408"/>
                  <a:pt x="2629443" y="3787978"/>
                  <a:pt x="2629338" y="3793217"/>
                </a:cubicBezTo>
                <a:close/>
                <a:moveTo>
                  <a:pt x="2949912" y="3802133"/>
                </a:moveTo>
                <a:cubicBezTo>
                  <a:pt x="2940377" y="3811667"/>
                  <a:pt x="2933214" y="3812781"/>
                  <a:pt x="2926251" y="3805819"/>
                </a:cubicBezTo>
                <a:cubicBezTo>
                  <a:pt x="2907459" y="3787026"/>
                  <a:pt x="2896438" y="3801933"/>
                  <a:pt x="2910926" y="3826555"/>
                </a:cubicBezTo>
                <a:lnTo>
                  <a:pt x="2924918" y="3850367"/>
                </a:lnTo>
                <a:lnTo>
                  <a:pt x="2919575" y="3826555"/>
                </a:lnTo>
                <a:lnTo>
                  <a:pt x="2914221" y="3802742"/>
                </a:lnTo>
                <a:lnTo>
                  <a:pt x="2925804" y="3818678"/>
                </a:lnTo>
                <a:lnTo>
                  <a:pt x="2937386" y="3834613"/>
                </a:lnTo>
                <a:lnTo>
                  <a:pt x="2950588" y="3818678"/>
                </a:lnTo>
                <a:lnTo>
                  <a:pt x="2963780" y="3802742"/>
                </a:lnTo>
                <a:lnTo>
                  <a:pt x="2958541" y="3819411"/>
                </a:lnTo>
                <a:cubicBezTo>
                  <a:pt x="2955655" y="3828574"/>
                  <a:pt x="2957455" y="3836080"/>
                  <a:pt x="2962523" y="3836080"/>
                </a:cubicBezTo>
                <a:cubicBezTo>
                  <a:pt x="2967600" y="3836080"/>
                  <a:pt x="2971752" y="3825364"/>
                  <a:pt x="2971752" y="3812267"/>
                </a:cubicBezTo>
                <a:cubicBezTo>
                  <a:pt x="2971752" y="3784769"/>
                  <a:pt x="2968695" y="3783349"/>
                  <a:pt x="2949912" y="3802133"/>
                </a:cubicBezTo>
                <a:close/>
                <a:moveTo>
                  <a:pt x="3518116" y="3805933"/>
                </a:moveTo>
                <a:lnTo>
                  <a:pt x="3512039" y="3828164"/>
                </a:lnTo>
                <a:lnTo>
                  <a:pt x="3504229" y="3815534"/>
                </a:lnTo>
                <a:lnTo>
                  <a:pt x="3496418" y="3802904"/>
                </a:lnTo>
                <a:lnTo>
                  <a:pt x="3484598" y="3814725"/>
                </a:lnTo>
                <a:lnTo>
                  <a:pt x="3472768" y="3826555"/>
                </a:lnTo>
                <a:lnTo>
                  <a:pt x="3484760" y="3838461"/>
                </a:lnTo>
                <a:lnTo>
                  <a:pt x="3496752" y="3850367"/>
                </a:lnTo>
                <a:lnTo>
                  <a:pt x="3490027" y="3831317"/>
                </a:lnTo>
                <a:lnTo>
                  <a:pt x="3483302" y="3812267"/>
                </a:lnTo>
                <a:lnTo>
                  <a:pt x="3496132" y="3824173"/>
                </a:lnTo>
                <a:cubicBezTo>
                  <a:pt x="3513992" y="3840747"/>
                  <a:pt x="3524174" y="3839032"/>
                  <a:pt x="3524345" y="3819411"/>
                </a:cubicBezTo>
                <a:lnTo>
                  <a:pt x="3524498" y="3802742"/>
                </a:lnTo>
                <a:lnTo>
                  <a:pt x="3533727" y="3817030"/>
                </a:lnTo>
                <a:cubicBezTo>
                  <a:pt x="3538804" y="3824888"/>
                  <a:pt x="3542957" y="3827031"/>
                  <a:pt x="3542957" y="3821792"/>
                </a:cubicBezTo>
                <a:cubicBezTo>
                  <a:pt x="3542957" y="3816553"/>
                  <a:pt x="3538738" y="3805838"/>
                  <a:pt x="3533585" y="3797980"/>
                </a:cubicBezTo>
                <a:lnTo>
                  <a:pt x="3524202" y="3783692"/>
                </a:lnTo>
                <a:lnTo>
                  <a:pt x="3518116" y="3805933"/>
                </a:lnTo>
                <a:close/>
                <a:moveTo>
                  <a:pt x="3136526" y="3816687"/>
                </a:moveTo>
                <a:lnTo>
                  <a:pt x="3131630" y="3835394"/>
                </a:lnTo>
                <a:lnTo>
                  <a:pt x="3117685" y="3821449"/>
                </a:lnTo>
                <a:cubicBezTo>
                  <a:pt x="3101931" y="3805695"/>
                  <a:pt x="3095730" y="3804676"/>
                  <a:pt x="3079271" y="3815134"/>
                </a:cubicBezTo>
                <a:cubicBezTo>
                  <a:pt x="3066526" y="3823230"/>
                  <a:pt x="3073413" y="3864655"/>
                  <a:pt x="3087500" y="3864655"/>
                </a:cubicBezTo>
                <a:cubicBezTo>
                  <a:pt x="3092329" y="3864655"/>
                  <a:pt x="3091682" y="3856130"/>
                  <a:pt x="3086052" y="3845605"/>
                </a:cubicBezTo>
                <a:cubicBezTo>
                  <a:pt x="3073489" y="3822126"/>
                  <a:pt x="3084014" y="3820525"/>
                  <a:pt x="3101692" y="3843223"/>
                </a:cubicBezTo>
                <a:lnTo>
                  <a:pt x="3114675" y="3859892"/>
                </a:lnTo>
                <a:lnTo>
                  <a:pt x="3108484" y="3840842"/>
                </a:lnTo>
                <a:lnTo>
                  <a:pt x="3102302" y="3821792"/>
                </a:lnTo>
                <a:lnTo>
                  <a:pt x="3114389" y="3832955"/>
                </a:lnTo>
                <a:cubicBezTo>
                  <a:pt x="3128686" y="3846157"/>
                  <a:pt x="3155423" y="3838623"/>
                  <a:pt x="3146346" y="3823935"/>
                </a:cubicBezTo>
                <a:cubicBezTo>
                  <a:pt x="3142459" y="3817639"/>
                  <a:pt x="3145908" y="3816029"/>
                  <a:pt x="3155442" y="3819687"/>
                </a:cubicBezTo>
                <a:lnTo>
                  <a:pt x="3170806" y="3825583"/>
                </a:lnTo>
                <a:lnTo>
                  <a:pt x="3165510" y="3811781"/>
                </a:lnTo>
                <a:cubicBezTo>
                  <a:pt x="3157947" y="3792083"/>
                  <a:pt x="3142269" y="3794732"/>
                  <a:pt x="3136526" y="3816687"/>
                </a:cubicBezTo>
                <a:close/>
                <a:moveTo>
                  <a:pt x="3670402" y="3811810"/>
                </a:moveTo>
                <a:cubicBezTo>
                  <a:pt x="3655800" y="3827688"/>
                  <a:pt x="3669221" y="3847843"/>
                  <a:pt x="3689271" y="3840147"/>
                </a:cubicBezTo>
                <a:cubicBezTo>
                  <a:pt x="3708216" y="3832879"/>
                  <a:pt x="3709521" y="3822916"/>
                  <a:pt x="3693271" y="3809629"/>
                </a:cubicBezTo>
                <a:cubicBezTo>
                  <a:pt x="3685013" y="3802876"/>
                  <a:pt x="3678003" y="3803542"/>
                  <a:pt x="3670402" y="3811810"/>
                </a:cubicBezTo>
                <a:close/>
                <a:moveTo>
                  <a:pt x="1547765" y="3855130"/>
                </a:moveTo>
                <a:cubicBezTo>
                  <a:pt x="1561043" y="3881323"/>
                  <a:pt x="1574044" y="3902755"/>
                  <a:pt x="1576664" y="3902755"/>
                </a:cubicBezTo>
                <a:cubicBezTo>
                  <a:pt x="1579283" y="3902755"/>
                  <a:pt x="1570568" y="3881323"/>
                  <a:pt x="1557290" y="3855130"/>
                </a:cubicBezTo>
                <a:cubicBezTo>
                  <a:pt x="1544012" y="3828936"/>
                  <a:pt x="1531010" y="3807505"/>
                  <a:pt x="1528391" y="3807505"/>
                </a:cubicBezTo>
                <a:cubicBezTo>
                  <a:pt x="1525772" y="3807505"/>
                  <a:pt x="1534487" y="3828936"/>
                  <a:pt x="1547765" y="3855130"/>
                </a:cubicBezTo>
                <a:close/>
                <a:moveTo>
                  <a:pt x="2258130" y="3822583"/>
                </a:moveTo>
                <a:cubicBezTo>
                  <a:pt x="2258587" y="3833679"/>
                  <a:pt x="2260845" y="3835937"/>
                  <a:pt x="2263883" y="3828345"/>
                </a:cubicBezTo>
                <a:cubicBezTo>
                  <a:pt x="2266636" y="3821468"/>
                  <a:pt x="2266293" y="3813248"/>
                  <a:pt x="2263131" y="3810086"/>
                </a:cubicBezTo>
                <a:cubicBezTo>
                  <a:pt x="2259968" y="3806924"/>
                  <a:pt x="2257720" y="3812543"/>
                  <a:pt x="2258130" y="3822583"/>
                </a:cubicBezTo>
                <a:close/>
                <a:moveTo>
                  <a:pt x="2558825" y="3828936"/>
                </a:moveTo>
                <a:cubicBezTo>
                  <a:pt x="2562149" y="3845014"/>
                  <a:pt x="2560168" y="3855130"/>
                  <a:pt x="2553681" y="3855130"/>
                </a:cubicBezTo>
                <a:cubicBezTo>
                  <a:pt x="2547880" y="3855130"/>
                  <a:pt x="2543127" y="3851339"/>
                  <a:pt x="2543127" y="3846719"/>
                </a:cubicBezTo>
                <a:cubicBezTo>
                  <a:pt x="2543127" y="3842090"/>
                  <a:pt x="2534555" y="3836060"/>
                  <a:pt x="2524077" y="3833317"/>
                </a:cubicBezTo>
                <a:cubicBezTo>
                  <a:pt x="2504704" y="3828250"/>
                  <a:pt x="2499255" y="3841109"/>
                  <a:pt x="2512314" y="3861064"/>
                </a:cubicBezTo>
                <a:cubicBezTo>
                  <a:pt x="2522687" y="3876904"/>
                  <a:pt x="2583694" y="3865778"/>
                  <a:pt x="2577332" y="3849205"/>
                </a:cubicBezTo>
                <a:cubicBezTo>
                  <a:pt x="2574569" y="3841985"/>
                  <a:pt x="2576455" y="3836080"/>
                  <a:pt x="2581523" y="3836080"/>
                </a:cubicBezTo>
                <a:cubicBezTo>
                  <a:pt x="2586600" y="3836080"/>
                  <a:pt x="2590752" y="3840366"/>
                  <a:pt x="2590752" y="3845605"/>
                </a:cubicBezTo>
                <a:cubicBezTo>
                  <a:pt x="2590752" y="3850843"/>
                  <a:pt x="2595077" y="3855130"/>
                  <a:pt x="2600354" y="3855130"/>
                </a:cubicBezTo>
                <a:cubicBezTo>
                  <a:pt x="2606031" y="3855130"/>
                  <a:pt x="2605068" y="3847291"/>
                  <a:pt x="2598001" y="3835965"/>
                </a:cubicBezTo>
                <a:cubicBezTo>
                  <a:pt x="2591419" y="3825431"/>
                  <a:pt x="2580942" y="3818754"/>
                  <a:pt x="2574722" y="3821145"/>
                </a:cubicBezTo>
                <a:cubicBezTo>
                  <a:pt x="2568502" y="3823535"/>
                  <a:pt x="2561158" y="3820363"/>
                  <a:pt x="2558406" y="3814115"/>
                </a:cubicBezTo>
                <a:cubicBezTo>
                  <a:pt x="2555662" y="3807857"/>
                  <a:pt x="2555843" y="3814534"/>
                  <a:pt x="2558825" y="3828936"/>
                </a:cubicBezTo>
                <a:close/>
                <a:moveTo>
                  <a:pt x="3315138" y="3817030"/>
                </a:moveTo>
                <a:cubicBezTo>
                  <a:pt x="3314910" y="3834041"/>
                  <a:pt x="3330759" y="3861245"/>
                  <a:pt x="3337170" y="3854844"/>
                </a:cubicBezTo>
                <a:cubicBezTo>
                  <a:pt x="3339646" y="3852367"/>
                  <a:pt x="3335741" y="3839632"/>
                  <a:pt x="3328502" y="3826535"/>
                </a:cubicBezTo>
                <a:cubicBezTo>
                  <a:pt x="3320863" y="3812743"/>
                  <a:pt x="3315243" y="3808743"/>
                  <a:pt x="3315138" y="3817030"/>
                </a:cubicBezTo>
                <a:close/>
                <a:moveTo>
                  <a:pt x="3848052" y="3821230"/>
                </a:moveTo>
                <a:cubicBezTo>
                  <a:pt x="3848052" y="3828783"/>
                  <a:pt x="3851939" y="3837356"/>
                  <a:pt x="3856692" y="3840290"/>
                </a:cubicBezTo>
                <a:cubicBezTo>
                  <a:pt x="3861435" y="3843233"/>
                  <a:pt x="3863083" y="3837051"/>
                  <a:pt x="3860340" y="3826564"/>
                </a:cubicBezTo>
                <a:cubicBezTo>
                  <a:pt x="3854520" y="3804323"/>
                  <a:pt x="3848052" y="3801513"/>
                  <a:pt x="3848052" y="3821230"/>
                </a:cubicBezTo>
                <a:close/>
                <a:moveTo>
                  <a:pt x="2000202" y="3825992"/>
                </a:moveTo>
                <a:cubicBezTo>
                  <a:pt x="2000202" y="3830926"/>
                  <a:pt x="2004489" y="3837604"/>
                  <a:pt x="2009727" y="3840842"/>
                </a:cubicBezTo>
                <a:cubicBezTo>
                  <a:pt x="2014966" y="3844081"/>
                  <a:pt x="2019252" y="3840042"/>
                  <a:pt x="2019252" y="3831879"/>
                </a:cubicBezTo>
                <a:cubicBezTo>
                  <a:pt x="2019252" y="3823716"/>
                  <a:pt x="2014966" y="3817030"/>
                  <a:pt x="2009727" y="3817030"/>
                </a:cubicBezTo>
                <a:cubicBezTo>
                  <a:pt x="2004489" y="3817030"/>
                  <a:pt x="2000202" y="3821059"/>
                  <a:pt x="2000202" y="3825992"/>
                </a:cubicBezTo>
                <a:close/>
                <a:moveTo>
                  <a:pt x="3277372" y="3821792"/>
                </a:moveTo>
                <a:cubicBezTo>
                  <a:pt x="3278362" y="3839832"/>
                  <a:pt x="3294231" y="3870217"/>
                  <a:pt x="3294783" y="3855130"/>
                </a:cubicBezTo>
                <a:cubicBezTo>
                  <a:pt x="3295079" y="3847271"/>
                  <a:pt x="3291154" y="3834413"/>
                  <a:pt x="3286077" y="3826555"/>
                </a:cubicBezTo>
                <a:cubicBezTo>
                  <a:pt x="3281001" y="3818696"/>
                  <a:pt x="3277076" y="3816553"/>
                  <a:pt x="3277372" y="3821792"/>
                </a:cubicBezTo>
                <a:close/>
                <a:moveTo>
                  <a:pt x="3630883" y="3828459"/>
                </a:moveTo>
                <a:cubicBezTo>
                  <a:pt x="3617367" y="3841976"/>
                  <a:pt x="3615347" y="3877847"/>
                  <a:pt x="3628558" y="3869674"/>
                </a:cubicBezTo>
                <a:cubicBezTo>
                  <a:pt x="3633568" y="3866579"/>
                  <a:pt x="3634912" y="3856682"/>
                  <a:pt x="3631540" y="3847681"/>
                </a:cubicBezTo>
                <a:lnTo>
                  <a:pt x="3625415" y="3831317"/>
                </a:lnTo>
                <a:lnTo>
                  <a:pt x="3640731" y="3843766"/>
                </a:lnTo>
                <a:lnTo>
                  <a:pt x="3656057" y="3856215"/>
                </a:lnTo>
                <a:lnTo>
                  <a:pt x="3650933" y="3836623"/>
                </a:lnTo>
                <a:cubicBezTo>
                  <a:pt x="3644903" y="3813591"/>
                  <a:pt x="3645503" y="3813839"/>
                  <a:pt x="3630883" y="3828459"/>
                </a:cubicBezTo>
                <a:close/>
                <a:moveTo>
                  <a:pt x="1978362" y="3845500"/>
                </a:moveTo>
                <a:cubicBezTo>
                  <a:pt x="1981086" y="3855920"/>
                  <a:pt x="1986934" y="3862207"/>
                  <a:pt x="1991344" y="3859483"/>
                </a:cubicBezTo>
                <a:cubicBezTo>
                  <a:pt x="2000717" y="3853682"/>
                  <a:pt x="1992220" y="3826555"/>
                  <a:pt x="1981029" y="3826555"/>
                </a:cubicBezTo>
                <a:cubicBezTo>
                  <a:pt x="1976838" y="3826555"/>
                  <a:pt x="1975637" y="3835079"/>
                  <a:pt x="1978362" y="3845500"/>
                </a:cubicBezTo>
                <a:close/>
                <a:moveTo>
                  <a:pt x="1935909" y="3850015"/>
                </a:moveTo>
                <a:cubicBezTo>
                  <a:pt x="1913525" y="3860073"/>
                  <a:pt x="1907772" y="3878437"/>
                  <a:pt x="1923898" y="3888400"/>
                </a:cubicBezTo>
                <a:cubicBezTo>
                  <a:pt x="1929289" y="3891734"/>
                  <a:pt x="1930889" y="3887915"/>
                  <a:pt x="1927641" y="3879437"/>
                </a:cubicBezTo>
                <a:cubicBezTo>
                  <a:pt x="1924517" y="3871303"/>
                  <a:pt x="1926355" y="3864655"/>
                  <a:pt x="1931718" y="3864655"/>
                </a:cubicBezTo>
                <a:cubicBezTo>
                  <a:pt x="1937080" y="3864655"/>
                  <a:pt x="1943624" y="3870017"/>
                  <a:pt x="1946272" y="3876561"/>
                </a:cubicBezTo>
                <a:cubicBezTo>
                  <a:pt x="1948910" y="3883114"/>
                  <a:pt x="1951482" y="3879895"/>
                  <a:pt x="1951968" y="3869417"/>
                </a:cubicBezTo>
                <a:lnTo>
                  <a:pt x="1952873" y="3850367"/>
                </a:lnTo>
                <a:lnTo>
                  <a:pt x="1962102" y="3864655"/>
                </a:lnTo>
                <a:cubicBezTo>
                  <a:pt x="1967179" y="3872513"/>
                  <a:pt x="1971332" y="3874656"/>
                  <a:pt x="1971332" y="3869417"/>
                </a:cubicBezTo>
                <a:cubicBezTo>
                  <a:pt x="1971332" y="3848014"/>
                  <a:pt x="1957369" y="3840366"/>
                  <a:pt x="1935909" y="3850015"/>
                </a:cubicBezTo>
                <a:close/>
                <a:moveTo>
                  <a:pt x="3234100" y="3848891"/>
                </a:moveTo>
                <a:lnTo>
                  <a:pt x="3216583" y="3861692"/>
                </a:lnTo>
                <a:lnTo>
                  <a:pt x="3237043" y="3867045"/>
                </a:lnTo>
                <a:cubicBezTo>
                  <a:pt x="3248292" y="3869989"/>
                  <a:pt x="3257502" y="3868255"/>
                  <a:pt x="3257502" y="3863197"/>
                </a:cubicBezTo>
                <a:cubicBezTo>
                  <a:pt x="3257502" y="3858139"/>
                  <a:pt x="3261741" y="3856625"/>
                  <a:pt x="3266923" y="3859825"/>
                </a:cubicBezTo>
                <a:cubicBezTo>
                  <a:pt x="3272314" y="3863159"/>
                  <a:pt x="3273914" y="3859340"/>
                  <a:pt x="3270666" y="3850862"/>
                </a:cubicBezTo>
                <a:cubicBezTo>
                  <a:pt x="3263713" y="3832746"/>
                  <a:pt x="3256693" y="3832365"/>
                  <a:pt x="3234100" y="3848891"/>
                </a:cubicBezTo>
                <a:close/>
                <a:moveTo>
                  <a:pt x="3759946" y="3856768"/>
                </a:moveTo>
                <a:cubicBezTo>
                  <a:pt x="3739229" y="3866950"/>
                  <a:pt x="3724170" y="3881304"/>
                  <a:pt x="3724085" y="3890925"/>
                </a:cubicBezTo>
                <a:lnTo>
                  <a:pt x="3723932" y="3907517"/>
                </a:lnTo>
                <a:lnTo>
                  <a:pt x="3716179" y="3895287"/>
                </a:lnTo>
                <a:cubicBezTo>
                  <a:pt x="3708187" y="3882695"/>
                  <a:pt x="3676602" y="3889019"/>
                  <a:pt x="3676602" y="3903212"/>
                </a:cubicBezTo>
                <a:cubicBezTo>
                  <a:pt x="3676602" y="3930720"/>
                  <a:pt x="3742792" y="3914146"/>
                  <a:pt x="3744030" y="3886324"/>
                </a:cubicBezTo>
                <a:cubicBezTo>
                  <a:pt x="3744478" y="3876351"/>
                  <a:pt x="3746754" y="3874294"/>
                  <a:pt x="3749583" y="3881323"/>
                </a:cubicBezTo>
                <a:cubicBezTo>
                  <a:pt x="3752231" y="3887876"/>
                  <a:pt x="3758184" y="3893230"/>
                  <a:pt x="3762823" y="3893230"/>
                </a:cubicBezTo>
                <a:cubicBezTo>
                  <a:pt x="3767461" y="3893230"/>
                  <a:pt x="3768785" y="3886800"/>
                  <a:pt x="3765775" y="3878942"/>
                </a:cubicBezTo>
                <a:cubicBezTo>
                  <a:pt x="3762756" y="3871084"/>
                  <a:pt x="3764680" y="3864655"/>
                  <a:pt x="3770043" y="3864655"/>
                </a:cubicBezTo>
                <a:cubicBezTo>
                  <a:pt x="3775405" y="3864655"/>
                  <a:pt x="3781949" y="3870017"/>
                  <a:pt x="3784597" y="3876561"/>
                </a:cubicBezTo>
                <a:cubicBezTo>
                  <a:pt x="3787235" y="3883114"/>
                  <a:pt x="3789807" y="3879895"/>
                  <a:pt x="3790293" y="3869417"/>
                </a:cubicBezTo>
                <a:lnTo>
                  <a:pt x="3791198" y="3850367"/>
                </a:lnTo>
                <a:lnTo>
                  <a:pt x="3800056" y="3864378"/>
                </a:lnTo>
                <a:cubicBezTo>
                  <a:pt x="3804933" y="3872084"/>
                  <a:pt x="3811248" y="3876056"/>
                  <a:pt x="3814096" y="3873208"/>
                </a:cubicBezTo>
                <a:cubicBezTo>
                  <a:pt x="3816953" y="3870360"/>
                  <a:pt x="3813962" y="3861540"/>
                  <a:pt x="3807476" y="3853615"/>
                </a:cubicBezTo>
                <a:lnTo>
                  <a:pt x="3795665" y="3839213"/>
                </a:lnTo>
                <a:lnTo>
                  <a:pt x="3759946" y="3856768"/>
                </a:lnTo>
                <a:close/>
                <a:moveTo>
                  <a:pt x="2120198" y="3852615"/>
                </a:moveTo>
                <a:cubicBezTo>
                  <a:pt x="2117789" y="3855025"/>
                  <a:pt x="2118065" y="3864074"/>
                  <a:pt x="2120818" y="3872732"/>
                </a:cubicBezTo>
                <a:cubicBezTo>
                  <a:pt x="2123837" y="3882209"/>
                  <a:pt x="2122627" y="3884524"/>
                  <a:pt x="2117779" y="3878542"/>
                </a:cubicBezTo>
                <a:cubicBezTo>
                  <a:pt x="2113360" y="3873075"/>
                  <a:pt x="2097948" y="3867769"/>
                  <a:pt x="2083546" y="3866741"/>
                </a:cubicBezTo>
                <a:lnTo>
                  <a:pt x="2057352" y="3864864"/>
                </a:lnTo>
                <a:lnTo>
                  <a:pt x="2057352" y="3882228"/>
                </a:lnTo>
                <a:cubicBezTo>
                  <a:pt x="2057352" y="3891772"/>
                  <a:pt x="2059867" y="3902097"/>
                  <a:pt x="2062944" y="3905164"/>
                </a:cubicBezTo>
                <a:cubicBezTo>
                  <a:pt x="2073278" y="3915499"/>
                  <a:pt x="2152602" y="3880009"/>
                  <a:pt x="2152745" y="3864978"/>
                </a:cubicBezTo>
                <a:lnTo>
                  <a:pt x="2152898" y="3850367"/>
                </a:lnTo>
                <a:lnTo>
                  <a:pt x="2162994" y="3864655"/>
                </a:lnTo>
                <a:lnTo>
                  <a:pt x="2173100" y="3878942"/>
                </a:lnTo>
                <a:lnTo>
                  <a:pt x="2169205" y="3864655"/>
                </a:lnTo>
                <a:cubicBezTo>
                  <a:pt x="2165595" y="3851396"/>
                  <a:pt x="2130123" y="3842680"/>
                  <a:pt x="2120198" y="3852615"/>
                </a:cubicBezTo>
                <a:close/>
                <a:moveTo>
                  <a:pt x="2769346" y="3852425"/>
                </a:moveTo>
                <a:cubicBezTo>
                  <a:pt x="2754944" y="3854606"/>
                  <a:pt x="2743152" y="3860654"/>
                  <a:pt x="2743152" y="3865845"/>
                </a:cubicBezTo>
                <a:cubicBezTo>
                  <a:pt x="2743152" y="3871046"/>
                  <a:pt x="2747439" y="3872656"/>
                  <a:pt x="2752677" y="3869417"/>
                </a:cubicBezTo>
                <a:cubicBezTo>
                  <a:pt x="2757916" y="3866179"/>
                  <a:pt x="2762202" y="3868074"/>
                  <a:pt x="2762202" y="3873617"/>
                </a:cubicBezTo>
                <a:cubicBezTo>
                  <a:pt x="2762202" y="3879161"/>
                  <a:pt x="2766746" y="3883705"/>
                  <a:pt x="2772289" y="3883705"/>
                </a:cubicBezTo>
                <a:cubicBezTo>
                  <a:pt x="2777833" y="3883705"/>
                  <a:pt x="2779157" y="3878351"/>
                  <a:pt x="2775223" y="3871798"/>
                </a:cubicBezTo>
                <a:lnTo>
                  <a:pt x="2768070" y="3859892"/>
                </a:lnTo>
                <a:lnTo>
                  <a:pt x="2782681" y="3871713"/>
                </a:lnTo>
                <a:cubicBezTo>
                  <a:pt x="2790720" y="3878218"/>
                  <a:pt x="2800112" y="3880723"/>
                  <a:pt x="2803560" y="3877275"/>
                </a:cubicBezTo>
                <a:cubicBezTo>
                  <a:pt x="2812161" y="3868665"/>
                  <a:pt x="2811485" y="3845271"/>
                  <a:pt x="2802684" y="3847033"/>
                </a:cubicBezTo>
                <a:cubicBezTo>
                  <a:pt x="2798750" y="3847814"/>
                  <a:pt x="2783748" y="3850243"/>
                  <a:pt x="2769346" y="3852425"/>
                </a:cubicBezTo>
                <a:close/>
                <a:moveTo>
                  <a:pt x="2990802" y="3853310"/>
                </a:moveTo>
                <a:cubicBezTo>
                  <a:pt x="2990802" y="3869931"/>
                  <a:pt x="3017092" y="3895763"/>
                  <a:pt x="3027483" y="3889343"/>
                </a:cubicBezTo>
                <a:lnTo>
                  <a:pt x="3038475" y="3882552"/>
                </a:lnTo>
                <a:lnTo>
                  <a:pt x="3028598" y="3864074"/>
                </a:lnTo>
                <a:cubicBezTo>
                  <a:pt x="3018939" y="3846033"/>
                  <a:pt x="2990802" y="3838013"/>
                  <a:pt x="2990802" y="3853310"/>
                </a:cubicBezTo>
                <a:close/>
                <a:moveTo>
                  <a:pt x="3405188" y="3855053"/>
                </a:moveTo>
                <a:cubicBezTo>
                  <a:pt x="3401978" y="3860254"/>
                  <a:pt x="3403730" y="3872036"/>
                  <a:pt x="3409093" y="3881247"/>
                </a:cubicBezTo>
                <a:lnTo>
                  <a:pt x="3418846" y="3897992"/>
                </a:lnTo>
                <a:lnTo>
                  <a:pt x="3419285" y="3878942"/>
                </a:lnTo>
                <a:lnTo>
                  <a:pt x="3419723" y="3859892"/>
                </a:lnTo>
                <a:lnTo>
                  <a:pt x="3428952" y="3874180"/>
                </a:lnTo>
                <a:cubicBezTo>
                  <a:pt x="3439402" y="3890343"/>
                  <a:pt x="3441364" y="3883257"/>
                  <a:pt x="3432696" y="3860673"/>
                </a:cubicBezTo>
                <a:cubicBezTo>
                  <a:pt x="3426133" y="3843576"/>
                  <a:pt x="3413836" y="3841061"/>
                  <a:pt x="3405188" y="3855053"/>
                </a:cubicBezTo>
                <a:close/>
                <a:moveTo>
                  <a:pt x="3586115" y="3855130"/>
                </a:moveTo>
                <a:cubicBezTo>
                  <a:pt x="3579686" y="3865531"/>
                  <a:pt x="3587849" y="3883705"/>
                  <a:pt x="3598936" y="3883705"/>
                </a:cubicBezTo>
                <a:cubicBezTo>
                  <a:pt x="3602755" y="3883705"/>
                  <a:pt x="3606517" y="3875132"/>
                  <a:pt x="3607308" y="3864655"/>
                </a:cubicBezTo>
                <a:cubicBezTo>
                  <a:pt x="3608813" y="3844624"/>
                  <a:pt x="3596135" y="3838918"/>
                  <a:pt x="3586115" y="3855130"/>
                </a:cubicBezTo>
                <a:close/>
                <a:moveTo>
                  <a:pt x="2422017" y="3871341"/>
                </a:moveTo>
                <a:cubicBezTo>
                  <a:pt x="2414826" y="3890048"/>
                  <a:pt x="2428656" y="3905231"/>
                  <a:pt x="2442458" y="3893773"/>
                </a:cubicBezTo>
                <a:cubicBezTo>
                  <a:pt x="2449020" y="3888324"/>
                  <a:pt x="2457441" y="3886915"/>
                  <a:pt x="2461165" y="3890639"/>
                </a:cubicBezTo>
                <a:cubicBezTo>
                  <a:pt x="2464889" y="3894363"/>
                  <a:pt x="2464765" y="3888972"/>
                  <a:pt x="2460889" y="3878656"/>
                </a:cubicBezTo>
                <a:lnTo>
                  <a:pt x="2453840" y="3859892"/>
                </a:lnTo>
                <a:lnTo>
                  <a:pt x="2470128" y="3873141"/>
                </a:lnTo>
                <a:lnTo>
                  <a:pt x="2486416" y="3886400"/>
                </a:lnTo>
                <a:lnTo>
                  <a:pt x="2480815" y="3871808"/>
                </a:lnTo>
                <a:cubicBezTo>
                  <a:pt x="2474252" y="3854701"/>
                  <a:pt x="2428570" y="3854339"/>
                  <a:pt x="2422017" y="3871341"/>
                </a:cubicBezTo>
                <a:close/>
                <a:moveTo>
                  <a:pt x="3006404" y="3869417"/>
                </a:moveTo>
                <a:cubicBezTo>
                  <a:pt x="3009424" y="3877275"/>
                  <a:pt x="3015586" y="3883705"/>
                  <a:pt x="3020102" y="3883705"/>
                </a:cubicBezTo>
                <a:cubicBezTo>
                  <a:pt x="3024607" y="3883705"/>
                  <a:pt x="3025835" y="3877275"/>
                  <a:pt x="3022825" y="3869417"/>
                </a:cubicBezTo>
                <a:cubicBezTo>
                  <a:pt x="3019806" y="3861559"/>
                  <a:pt x="3013644" y="3855130"/>
                  <a:pt x="3009129" y="3855130"/>
                </a:cubicBezTo>
                <a:cubicBezTo>
                  <a:pt x="3004623" y="3855130"/>
                  <a:pt x="3003394" y="3861559"/>
                  <a:pt x="3006404" y="3869417"/>
                </a:cubicBezTo>
                <a:close/>
                <a:moveTo>
                  <a:pt x="3372098" y="3864655"/>
                </a:moveTo>
                <a:cubicBezTo>
                  <a:pt x="3372098" y="3872513"/>
                  <a:pt x="3376251" y="3885371"/>
                  <a:pt x="3381327" y="3893230"/>
                </a:cubicBezTo>
                <a:lnTo>
                  <a:pt x="3390557" y="3907517"/>
                </a:lnTo>
                <a:lnTo>
                  <a:pt x="3390557" y="3893230"/>
                </a:lnTo>
                <a:cubicBezTo>
                  <a:pt x="3390557" y="3885371"/>
                  <a:pt x="3386404" y="3872513"/>
                  <a:pt x="3381327" y="3864655"/>
                </a:cubicBezTo>
                <a:lnTo>
                  <a:pt x="3372098" y="3850367"/>
                </a:lnTo>
                <a:lnTo>
                  <a:pt x="3372098" y="3864655"/>
                </a:lnTo>
                <a:close/>
                <a:moveTo>
                  <a:pt x="3931110" y="3870255"/>
                </a:moveTo>
                <a:cubicBezTo>
                  <a:pt x="3914804" y="3879094"/>
                  <a:pt x="3907279" y="3889010"/>
                  <a:pt x="3911508" y="3896059"/>
                </a:cubicBezTo>
                <a:lnTo>
                  <a:pt x="3918385" y="3907517"/>
                </a:lnTo>
                <a:lnTo>
                  <a:pt x="3904050" y="3895925"/>
                </a:lnTo>
                <a:lnTo>
                  <a:pt x="3889715" y="3884333"/>
                </a:lnTo>
                <a:lnTo>
                  <a:pt x="3852215" y="3902631"/>
                </a:lnTo>
                <a:cubicBezTo>
                  <a:pt x="3831593" y="3912689"/>
                  <a:pt x="3794370" y="3929539"/>
                  <a:pt x="3769509" y="3940064"/>
                </a:cubicBezTo>
                <a:lnTo>
                  <a:pt x="3724313" y="3959190"/>
                </a:lnTo>
                <a:lnTo>
                  <a:pt x="3735305" y="3983326"/>
                </a:lnTo>
                <a:lnTo>
                  <a:pt x="3746297" y="4007453"/>
                </a:lnTo>
                <a:lnTo>
                  <a:pt x="3758699" y="3989756"/>
                </a:lnTo>
                <a:cubicBezTo>
                  <a:pt x="3765518" y="3980021"/>
                  <a:pt x="3784349" y="3966563"/>
                  <a:pt x="3800542" y="3959857"/>
                </a:cubicBezTo>
                <a:cubicBezTo>
                  <a:pt x="3818782" y="3952304"/>
                  <a:pt x="3828107" y="3942731"/>
                  <a:pt x="3825040" y="3934730"/>
                </a:cubicBezTo>
                <a:cubicBezTo>
                  <a:pt x="3822306" y="3927624"/>
                  <a:pt x="3823868" y="3921805"/>
                  <a:pt x="3828507" y="3921805"/>
                </a:cubicBezTo>
                <a:cubicBezTo>
                  <a:pt x="3833146" y="3921805"/>
                  <a:pt x="3838623" y="3926853"/>
                  <a:pt x="3840680" y="3933016"/>
                </a:cubicBezTo>
                <a:cubicBezTo>
                  <a:pt x="3843090" y="3940264"/>
                  <a:pt x="3849272" y="3941197"/>
                  <a:pt x="3858139" y="3935663"/>
                </a:cubicBezTo>
                <a:cubicBezTo>
                  <a:pt x="3865693" y="3930958"/>
                  <a:pt x="3876151" y="3926100"/>
                  <a:pt x="3881390" y="3924881"/>
                </a:cubicBezTo>
                <a:cubicBezTo>
                  <a:pt x="3936206" y="3912060"/>
                  <a:pt x="3982431" y="3896354"/>
                  <a:pt x="3981974" y="3890686"/>
                </a:cubicBezTo>
                <a:cubicBezTo>
                  <a:pt x="3981660" y="3886848"/>
                  <a:pt x="3981402" y="3877275"/>
                  <a:pt x="3981402" y="3869417"/>
                </a:cubicBezTo>
                <a:cubicBezTo>
                  <a:pt x="3981402" y="3851510"/>
                  <a:pt x="3965172" y="3851777"/>
                  <a:pt x="3931110" y="3870255"/>
                </a:cubicBezTo>
                <a:close/>
                <a:moveTo>
                  <a:pt x="2705052" y="3870922"/>
                </a:moveTo>
                <a:cubicBezTo>
                  <a:pt x="2697195" y="3873541"/>
                  <a:pt x="2685431" y="3877352"/>
                  <a:pt x="2678916" y="3879380"/>
                </a:cubicBezTo>
                <a:lnTo>
                  <a:pt x="2667067" y="3883066"/>
                </a:lnTo>
                <a:lnTo>
                  <a:pt x="2678278" y="3907660"/>
                </a:lnTo>
                <a:lnTo>
                  <a:pt x="2689489" y="3932263"/>
                </a:lnTo>
                <a:lnTo>
                  <a:pt x="2697147" y="3918575"/>
                </a:lnTo>
                <a:cubicBezTo>
                  <a:pt x="2701357" y="3911041"/>
                  <a:pt x="2715758" y="3902135"/>
                  <a:pt x="2729141" y="3898773"/>
                </a:cubicBezTo>
                <a:lnTo>
                  <a:pt x="2753478" y="3892667"/>
                </a:lnTo>
                <a:lnTo>
                  <a:pt x="2739466" y="3878656"/>
                </a:lnTo>
                <a:cubicBezTo>
                  <a:pt x="2731770" y="3870960"/>
                  <a:pt x="2724084" y="3864997"/>
                  <a:pt x="2722398" y="3865407"/>
                </a:cubicBezTo>
                <a:cubicBezTo>
                  <a:pt x="2720721" y="3865816"/>
                  <a:pt x="2712911" y="3868303"/>
                  <a:pt x="2705052" y="3870922"/>
                </a:cubicBezTo>
                <a:close/>
                <a:moveTo>
                  <a:pt x="3169396" y="3877027"/>
                </a:moveTo>
                <a:cubicBezTo>
                  <a:pt x="3154994" y="3882724"/>
                  <a:pt x="3143202" y="3892582"/>
                  <a:pt x="3143202" y="3898935"/>
                </a:cubicBezTo>
                <a:cubicBezTo>
                  <a:pt x="3143202" y="3905803"/>
                  <a:pt x="3135468" y="3908479"/>
                  <a:pt x="3124152" y="3905517"/>
                </a:cubicBezTo>
                <a:cubicBezTo>
                  <a:pt x="3102997" y="3899983"/>
                  <a:pt x="3096720" y="3925024"/>
                  <a:pt x="3116247" y="3937092"/>
                </a:cubicBezTo>
                <a:cubicBezTo>
                  <a:pt x="3123819" y="3941778"/>
                  <a:pt x="3125362" y="3938711"/>
                  <a:pt x="3121066" y="3927510"/>
                </a:cubicBezTo>
                <a:lnTo>
                  <a:pt x="3114751" y="3911032"/>
                </a:lnTo>
                <a:lnTo>
                  <a:pt x="3132191" y="3916566"/>
                </a:lnTo>
                <a:cubicBezTo>
                  <a:pt x="3148327" y="3921690"/>
                  <a:pt x="3238452" y="3888924"/>
                  <a:pt x="3238452" y="3877932"/>
                </a:cubicBezTo>
                <a:cubicBezTo>
                  <a:pt x="3238452" y="3875246"/>
                  <a:pt x="3234461" y="3875523"/>
                  <a:pt x="3229585" y="3878533"/>
                </a:cubicBezTo>
                <a:cubicBezTo>
                  <a:pt x="3224708" y="3881552"/>
                  <a:pt x="3218031" y="3879656"/>
                  <a:pt x="3214735" y="3874332"/>
                </a:cubicBezTo>
                <a:cubicBezTo>
                  <a:pt x="3207753" y="3863035"/>
                  <a:pt x="3204305" y="3863235"/>
                  <a:pt x="3169396" y="3877027"/>
                </a:cubicBezTo>
                <a:close/>
                <a:moveTo>
                  <a:pt x="3526584" y="3881276"/>
                </a:moveTo>
                <a:cubicBezTo>
                  <a:pt x="3494561" y="3897211"/>
                  <a:pt x="3488760" y="3906908"/>
                  <a:pt x="3505152" y="3917042"/>
                </a:cubicBezTo>
                <a:cubicBezTo>
                  <a:pt x="3510391" y="3920281"/>
                  <a:pt x="3514677" y="3918795"/>
                  <a:pt x="3514677" y="3913737"/>
                </a:cubicBezTo>
                <a:cubicBezTo>
                  <a:pt x="3514677" y="3908679"/>
                  <a:pt x="3523250" y="3906784"/>
                  <a:pt x="3533727" y="3909517"/>
                </a:cubicBezTo>
                <a:lnTo>
                  <a:pt x="3552777" y="3914499"/>
                </a:lnTo>
                <a:lnTo>
                  <a:pt x="3553882" y="3891963"/>
                </a:lnTo>
                <a:lnTo>
                  <a:pt x="3554987" y="3869417"/>
                </a:lnTo>
                <a:lnTo>
                  <a:pt x="3559369" y="3886200"/>
                </a:lnTo>
                <a:cubicBezTo>
                  <a:pt x="3561779" y="3895430"/>
                  <a:pt x="3567522" y="3900659"/>
                  <a:pt x="3572132" y="3897801"/>
                </a:cubicBezTo>
                <a:cubicBezTo>
                  <a:pt x="3581133" y="3892239"/>
                  <a:pt x="3573856" y="3864255"/>
                  <a:pt x="3563665" y="3865264"/>
                </a:cubicBezTo>
                <a:cubicBezTo>
                  <a:pt x="3560293" y="3865598"/>
                  <a:pt x="3543614" y="3872808"/>
                  <a:pt x="3526584" y="3881276"/>
                </a:cubicBezTo>
                <a:close/>
                <a:moveTo>
                  <a:pt x="2067630" y="3889258"/>
                </a:moveTo>
                <a:cubicBezTo>
                  <a:pt x="2068087" y="3900354"/>
                  <a:pt x="2070344" y="3902612"/>
                  <a:pt x="2073383" y="3895020"/>
                </a:cubicBezTo>
                <a:cubicBezTo>
                  <a:pt x="2076136" y="3888143"/>
                  <a:pt x="2075793" y="3879923"/>
                  <a:pt x="2072631" y="3876761"/>
                </a:cubicBezTo>
                <a:cubicBezTo>
                  <a:pt x="2069468" y="3873599"/>
                  <a:pt x="2067220" y="3879218"/>
                  <a:pt x="2067630" y="3889258"/>
                </a:cubicBezTo>
                <a:close/>
                <a:moveTo>
                  <a:pt x="2428827" y="3884267"/>
                </a:moveTo>
                <a:cubicBezTo>
                  <a:pt x="2428827" y="3889810"/>
                  <a:pt x="2433114" y="3891706"/>
                  <a:pt x="2438352" y="3888467"/>
                </a:cubicBezTo>
                <a:cubicBezTo>
                  <a:pt x="2443591" y="3885229"/>
                  <a:pt x="2447877" y="3880695"/>
                  <a:pt x="2447877" y="3878380"/>
                </a:cubicBezTo>
                <a:cubicBezTo>
                  <a:pt x="2447877" y="3876066"/>
                  <a:pt x="2443591" y="3874180"/>
                  <a:pt x="2438352" y="3874180"/>
                </a:cubicBezTo>
                <a:cubicBezTo>
                  <a:pt x="2433114" y="3874180"/>
                  <a:pt x="2428827" y="3878723"/>
                  <a:pt x="2428827" y="3884267"/>
                </a:cubicBezTo>
                <a:close/>
                <a:moveTo>
                  <a:pt x="2714577" y="3883705"/>
                </a:moveTo>
                <a:cubicBezTo>
                  <a:pt x="2714577" y="3888943"/>
                  <a:pt x="2719121" y="3893230"/>
                  <a:pt x="2724664" y="3893230"/>
                </a:cubicBezTo>
                <a:cubicBezTo>
                  <a:pt x="2730208" y="3893230"/>
                  <a:pt x="2732103" y="3888943"/>
                  <a:pt x="2728865" y="3883705"/>
                </a:cubicBezTo>
                <a:cubicBezTo>
                  <a:pt x="2725626" y="3878466"/>
                  <a:pt x="2721092" y="3874180"/>
                  <a:pt x="2718778" y="3874180"/>
                </a:cubicBezTo>
                <a:cubicBezTo>
                  <a:pt x="2716463" y="3874180"/>
                  <a:pt x="2714577" y="3878466"/>
                  <a:pt x="2714577" y="3883705"/>
                </a:cubicBezTo>
                <a:close/>
                <a:moveTo>
                  <a:pt x="2035807" y="3889553"/>
                </a:moveTo>
                <a:cubicBezTo>
                  <a:pt x="2029739" y="3899383"/>
                  <a:pt x="2043827" y="3929272"/>
                  <a:pt x="2050875" y="3921528"/>
                </a:cubicBezTo>
                <a:cubicBezTo>
                  <a:pt x="2053123" y="3919061"/>
                  <a:pt x="2051952" y="3908755"/>
                  <a:pt x="2048275" y="3898621"/>
                </a:cubicBezTo>
                <a:cubicBezTo>
                  <a:pt x="2044599" y="3888496"/>
                  <a:pt x="2038988" y="3884410"/>
                  <a:pt x="2035807" y="3889553"/>
                </a:cubicBezTo>
                <a:close/>
                <a:moveTo>
                  <a:pt x="2333720" y="3890848"/>
                </a:moveTo>
                <a:cubicBezTo>
                  <a:pt x="2334054" y="3906936"/>
                  <a:pt x="2349332" y="3920604"/>
                  <a:pt x="2364496" y="3918375"/>
                </a:cubicBezTo>
                <a:cubicBezTo>
                  <a:pt x="2385393" y="3915309"/>
                  <a:pt x="2398024" y="3902802"/>
                  <a:pt x="2380412" y="3902612"/>
                </a:cubicBezTo>
                <a:lnTo>
                  <a:pt x="2366915" y="3902459"/>
                </a:lnTo>
                <a:lnTo>
                  <a:pt x="2381202" y="3893230"/>
                </a:lnTo>
                <a:lnTo>
                  <a:pt x="2395490" y="3884000"/>
                </a:lnTo>
                <a:lnTo>
                  <a:pt x="2364534" y="3883847"/>
                </a:lnTo>
                <a:cubicBezTo>
                  <a:pt x="2347503" y="3883771"/>
                  <a:pt x="2333644" y="3886915"/>
                  <a:pt x="2333720" y="3890848"/>
                </a:cubicBezTo>
                <a:close/>
                <a:moveTo>
                  <a:pt x="2618956" y="3893458"/>
                </a:moveTo>
                <a:lnTo>
                  <a:pt x="2605202" y="3901964"/>
                </a:lnTo>
                <a:lnTo>
                  <a:pt x="2617022" y="3913784"/>
                </a:lnTo>
                <a:lnTo>
                  <a:pt x="2628852" y="3925615"/>
                </a:lnTo>
                <a:lnTo>
                  <a:pt x="2628995" y="3911803"/>
                </a:lnTo>
                <a:lnTo>
                  <a:pt x="2629148" y="3897992"/>
                </a:lnTo>
                <a:lnTo>
                  <a:pt x="2638377" y="3912280"/>
                </a:lnTo>
                <a:lnTo>
                  <a:pt x="2647607" y="3926567"/>
                </a:lnTo>
                <a:lnTo>
                  <a:pt x="2647760" y="3910460"/>
                </a:lnTo>
                <a:cubicBezTo>
                  <a:pt x="2647941" y="3889629"/>
                  <a:pt x="2636282" y="3882752"/>
                  <a:pt x="2618956" y="3893458"/>
                </a:cubicBezTo>
                <a:close/>
                <a:moveTo>
                  <a:pt x="2681335" y="3893382"/>
                </a:moveTo>
                <a:cubicBezTo>
                  <a:pt x="2684631" y="3898706"/>
                  <a:pt x="2691308" y="3900602"/>
                  <a:pt x="2696185" y="3897583"/>
                </a:cubicBezTo>
                <a:cubicBezTo>
                  <a:pt x="2709396" y="3889420"/>
                  <a:pt x="2706938" y="3883705"/>
                  <a:pt x="2690203" y="3883705"/>
                </a:cubicBezTo>
                <a:cubicBezTo>
                  <a:pt x="2682040" y="3883705"/>
                  <a:pt x="2678049" y="3888058"/>
                  <a:pt x="2681335" y="3893382"/>
                </a:cubicBezTo>
                <a:close/>
                <a:moveTo>
                  <a:pt x="3321596" y="3893973"/>
                </a:moveTo>
                <a:cubicBezTo>
                  <a:pt x="3312319" y="3899449"/>
                  <a:pt x="3307623" y="3908612"/>
                  <a:pt x="3311157" y="3914337"/>
                </a:cubicBezTo>
                <a:cubicBezTo>
                  <a:pt x="3315129" y="3920766"/>
                  <a:pt x="3313166" y="3922014"/>
                  <a:pt x="3306023" y="3917594"/>
                </a:cubicBezTo>
                <a:cubicBezTo>
                  <a:pt x="3288649" y="3906860"/>
                  <a:pt x="3238719" y="3930463"/>
                  <a:pt x="3244872" y="3946503"/>
                </a:cubicBezTo>
                <a:cubicBezTo>
                  <a:pt x="3247701" y="3953875"/>
                  <a:pt x="3253711" y="3959905"/>
                  <a:pt x="3258227" y="3959905"/>
                </a:cubicBezTo>
                <a:cubicBezTo>
                  <a:pt x="3262732" y="3959905"/>
                  <a:pt x="3263960" y="3953475"/>
                  <a:pt x="3260950" y="3945617"/>
                </a:cubicBezTo>
                <a:cubicBezTo>
                  <a:pt x="3257931" y="3937759"/>
                  <a:pt x="3259855" y="3931330"/>
                  <a:pt x="3265218" y="3931330"/>
                </a:cubicBezTo>
                <a:cubicBezTo>
                  <a:pt x="3270580" y="3931330"/>
                  <a:pt x="3277124" y="3936692"/>
                  <a:pt x="3279772" y="3943236"/>
                </a:cubicBezTo>
                <a:cubicBezTo>
                  <a:pt x="3282410" y="3949789"/>
                  <a:pt x="3284982" y="3946570"/>
                  <a:pt x="3285468" y="3936092"/>
                </a:cubicBezTo>
                <a:lnTo>
                  <a:pt x="3286373" y="3917042"/>
                </a:lnTo>
                <a:lnTo>
                  <a:pt x="3294126" y="3929272"/>
                </a:lnTo>
                <a:cubicBezTo>
                  <a:pt x="3304232" y="3945188"/>
                  <a:pt x="3336398" y="3933044"/>
                  <a:pt x="3329788" y="3915813"/>
                </a:cubicBezTo>
                <a:cubicBezTo>
                  <a:pt x="3324616" y="3902345"/>
                  <a:pt x="3338513" y="3897163"/>
                  <a:pt x="3345637" y="3909898"/>
                </a:cubicBezTo>
                <a:cubicBezTo>
                  <a:pt x="3347828" y="3913832"/>
                  <a:pt x="3348323" y="3911689"/>
                  <a:pt x="3346723" y="3905136"/>
                </a:cubicBezTo>
                <a:cubicBezTo>
                  <a:pt x="3343247" y="3890858"/>
                  <a:pt x="3358649" y="3889105"/>
                  <a:pt x="3365535" y="3902993"/>
                </a:cubicBezTo>
                <a:cubicBezTo>
                  <a:pt x="3368192" y="3908365"/>
                  <a:pt x="3369269" y="3907288"/>
                  <a:pt x="3367916" y="3900611"/>
                </a:cubicBezTo>
                <a:cubicBezTo>
                  <a:pt x="3364697" y="3884666"/>
                  <a:pt x="3342713" y="3881523"/>
                  <a:pt x="3321596" y="3893973"/>
                </a:cubicBezTo>
                <a:close/>
                <a:moveTo>
                  <a:pt x="1999364" y="3905441"/>
                </a:moveTo>
                <a:cubicBezTo>
                  <a:pt x="1991049" y="3911822"/>
                  <a:pt x="1986248" y="3922995"/>
                  <a:pt x="1988696" y="3930272"/>
                </a:cubicBezTo>
                <a:cubicBezTo>
                  <a:pt x="1991401" y="3938311"/>
                  <a:pt x="1988925" y="3940893"/>
                  <a:pt x="1982391" y="3936854"/>
                </a:cubicBezTo>
                <a:cubicBezTo>
                  <a:pt x="1976466" y="3933196"/>
                  <a:pt x="1971561" y="3935816"/>
                  <a:pt x="1971485" y="3942674"/>
                </a:cubicBezTo>
                <a:lnTo>
                  <a:pt x="1971332" y="3955142"/>
                </a:lnTo>
                <a:lnTo>
                  <a:pt x="1962474" y="3941131"/>
                </a:lnTo>
                <a:cubicBezTo>
                  <a:pt x="1957597" y="3933425"/>
                  <a:pt x="1950453" y="3930282"/>
                  <a:pt x="1946586" y="3934149"/>
                </a:cubicBezTo>
                <a:cubicBezTo>
                  <a:pt x="1942719" y="3938007"/>
                  <a:pt x="1943976" y="3945588"/>
                  <a:pt x="1949387" y="3950999"/>
                </a:cubicBezTo>
                <a:cubicBezTo>
                  <a:pt x="1964674" y="3966286"/>
                  <a:pt x="2009727" y="3942512"/>
                  <a:pt x="2002431" y="3923005"/>
                </a:cubicBezTo>
                <a:lnTo>
                  <a:pt x="1996640" y="3907517"/>
                </a:lnTo>
                <a:lnTo>
                  <a:pt x="2011956" y="3919966"/>
                </a:lnTo>
                <a:lnTo>
                  <a:pt x="2027282" y="3932415"/>
                </a:lnTo>
                <a:lnTo>
                  <a:pt x="2022158" y="3912823"/>
                </a:lnTo>
                <a:cubicBezTo>
                  <a:pt x="2019338" y="3902050"/>
                  <a:pt x="2016462" y="3893363"/>
                  <a:pt x="2015757" y="3893534"/>
                </a:cubicBezTo>
                <a:cubicBezTo>
                  <a:pt x="2015061" y="3893696"/>
                  <a:pt x="2007689" y="3899059"/>
                  <a:pt x="1999364" y="3905441"/>
                </a:cubicBezTo>
                <a:close/>
                <a:moveTo>
                  <a:pt x="2289982" y="3914661"/>
                </a:moveTo>
                <a:cubicBezTo>
                  <a:pt x="2292906" y="3926453"/>
                  <a:pt x="2292839" y="3930739"/>
                  <a:pt x="2289829" y="3924186"/>
                </a:cubicBezTo>
                <a:cubicBezTo>
                  <a:pt x="2281390" y="3905793"/>
                  <a:pt x="2259349" y="3910098"/>
                  <a:pt x="2252567" y="3931472"/>
                </a:cubicBezTo>
                <a:cubicBezTo>
                  <a:pt x="2249224" y="3942026"/>
                  <a:pt x="2242499" y="3948198"/>
                  <a:pt x="2237642" y="3945198"/>
                </a:cubicBezTo>
                <a:cubicBezTo>
                  <a:pt x="2232784" y="3942188"/>
                  <a:pt x="2228802" y="3944769"/>
                  <a:pt x="2228802" y="3950932"/>
                </a:cubicBezTo>
                <a:cubicBezTo>
                  <a:pt x="2228802" y="3958161"/>
                  <a:pt x="2236394" y="3959771"/>
                  <a:pt x="2250234" y="3955485"/>
                </a:cubicBezTo>
                <a:cubicBezTo>
                  <a:pt x="2262026" y="3951828"/>
                  <a:pt x="2281561" y="3946493"/>
                  <a:pt x="2293649" y="3943636"/>
                </a:cubicBezTo>
                <a:cubicBezTo>
                  <a:pt x="2307946" y="3940245"/>
                  <a:pt x="2313775" y="3933577"/>
                  <a:pt x="2310317" y="3924576"/>
                </a:cubicBezTo>
                <a:cubicBezTo>
                  <a:pt x="2307393" y="3916956"/>
                  <a:pt x="2305002" y="3906784"/>
                  <a:pt x="2305002" y="3901974"/>
                </a:cubicBezTo>
                <a:cubicBezTo>
                  <a:pt x="2305002" y="3897163"/>
                  <a:pt x="2300430" y="3893230"/>
                  <a:pt x="2294839" y="3893230"/>
                </a:cubicBezTo>
                <a:cubicBezTo>
                  <a:pt x="2289067" y="3893230"/>
                  <a:pt x="2286972" y="3902497"/>
                  <a:pt x="2289982" y="3914661"/>
                </a:cubicBezTo>
                <a:close/>
                <a:moveTo>
                  <a:pt x="2554310" y="3909575"/>
                </a:moveTo>
                <a:cubicBezTo>
                  <a:pt x="2539318" y="3912432"/>
                  <a:pt x="2533926" y="3918423"/>
                  <a:pt x="2537641" y="3928100"/>
                </a:cubicBezTo>
                <a:cubicBezTo>
                  <a:pt x="2540660" y="3935978"/>
                  <a:pt x="2543127" y="3943807"/>
                  <a:pt x="2543127" y="3945503"/>
                </a:cubicBezTo>
                <a:cubicBezTo>
                  <a:pt x="2543127" y="3947208"/>
                  <a:pt x="2551653" y="3946369"/>
                  <a:pt x="2562073" y="3943645"/>
                </a:cubicBezTo>
                <a:cubicBezTo>
                  <a:pt x="2572493" y="3940921"/>
                  <a:pt x="2578846" y="3935187"/>
                  <a:pt x="2576198" y="3930901"/>
                </a:cubicBezTo>
                <a:cubicBezTo>
                  <a:pt x="2573560" y="3926624"/>
                  <a:pt x="2575751" y="3920433"/>
                  <a:pt x="2581075" y="3917137"/>
                </a:cubicBezTo>
                <a:cubicBezTo>
                  <a:pt x="2586400" y="3913851"/>
                  <a:pt x="2590752" y="3915699"/>
                  <a:pt x="2590752" y="3921242"/>
                </a:cubicBezTo>
                <a:cubicBezTo>
                  <a:pt x="2590752" y="3926786"/>
                  <a:pt x="2594905" y="3931330"/>
                  <a:pt x="2599982" y="3931330"/>
                </a:cubicBezTo>
                <a:cubicBezTo>
                  <a:pt x="2605050" y="3931330"/>
                  <a:pt x="2606735" y="3924900"/>
                  <a:pt x="2603725" y="3917042"/>
                </a:cubicBezTo>
                <a:cubicBezTo>
                  <a:pt x="2598172" y="3902583"/>
                  <a:pt x="2594153" y="3901974"/>
                  <a:pt x="2554310" y="3909575"/>
                </a:cubicBezTo>
                <a:close/>
                <a:moveTo>
                  <a:pt x="3657552" y="3911717"/>
                </a:moveTo>
                <a:cubicBezTo>
                  <a:pt x="3657552" y="3916651"/>
                  <a:pt x="3661791" y="3923300"/>
                  <a:pt x="3666973" y="3926500"/>
                </a:cubicBezTo>
                <a:cubicBezTo>
                  <a:pt x="3672364" y="3929834"/>
                  <a:pt x="3673964" y="3926015"/>
                  <a:pt x="3670716" y="3917537"/>
                </a:cubicBezTo>
                <a:cubicBezTo>
                  <a:pt x="3664382" y="3901040"/>
                  <a:pt x="3657552" y="3898021"/>
                  <a:pt x="3657552" y="3911717"/>
                </a:cubicBezTo>
                <a:close/>
                <a:moveTo>
                  <a:pt x="4067270" y="3908879"/>
                </a:moveTo>
                <a:cubicBezTo>
                  <a:pt x="4067356" y="3913365"/>
                  <a:pt x="4071642" y="3923471"/>
                  <a:pt x="4076795" y="3931330"/>
                </a:cubicBezTo>
                <a:lnTo>
                  <a:pt x="4086177" y="3945617"/>
                </a:lnTo>
                <a:lnTo>
                  <a:pt x="4095188" y="3931606"/>
                </a:lnTo>
                <a:cubicBezTo>
                  <a:pt x="4100141" y="3923900"/>
                  <a:pt x="4107256" y="3920662"/>
                  <a:pt x="4111000" y="3924405"/>
                </a:cubicBezTo>
                <a:cubicBezTo>
                  <a:pt x="4114743" y="3928148"/>
                  <a:pt x="4110685" y="3939093"/>
                  <a:pt x="4101970" y="3948713"/>
                </a:cubicBezTo>
                <a:cubicBezTo>
                  <a:pt x="4075700" y="3977745"/>
                  <a:pt x="4097007" y="3981174"/>
                  <a:pt x="4127945" y="3952894"/>
                </a:cubicBezTo>
                <a:lnTo>
                  <a:pt x="4156748" y="3926567"/>
                </a:lnTo>
                <a:lnTo>
                  <a:pt x="4130021" y="3962914"/>
                </a:lnTo>
                <a:cubicBezTo>
                  <a:pt x="4097226" y="4007520"/>
                  <a:pt x="4104408" y="4021284"/>
                  <a:pt x="4139022" y="3980155"/>
                </a:cubicBezTo>
                <a:cubicBezTo>
                  <a:pt x="4152795" y="3963781"/>
                  <a:pt x="4168416" y="3950380"/>
                  <a:pt x="4173731" y="3950380"/>
                </a:cubicBezTo>
                <a:cubicBezTo>
                  <a:pt x="4179056" y="3950380"/>
                  <a:pt x="4170102" y="3965534"/>
                  <a:pt x="4153843" y="3984051"/>
                </a:cubicBezTo>
                <a:cubicBezTo>
                  <a:pt x="4137584" y="4002567"/>
                  <a:pt x="4124277" y="4024970"/>
                  <a:pt x="4124277" y="4033847"/>
                </a:cubicBezTo>
                <a:cubicBezTo>
                  <a:pt x="4124277" y="4044782"/>
                  <a:pt x="4133707" y="4038534"/>
                  <a:pt x="4153595" y="4014397"/>
                </a:cubicBezTo>
                <a:cubicBezTo>
                  <a:pt x="4169721" y="3994833"/>
                  <a:pt x="4192229" y="3974297"/>
                  <a:pt x="4203602" y="3968753"/>
                </a:cubicBezTo>
                <a:cubicBezTo>
                  <a:pt x="4217765" y="3961857"/>
                  <a:pt x="4214441" y="3967924"/>
                  <a:pt x="4193058" y="3987984"/>
                </a:cubicBezTo>
                <a:cubicBezTo>
                  <a:pt x="4163530" y="4015673"/>
                  <a:pt x="4143270" y="4052068"/>
                  <a:pt x="4143375" y="4077205"/>
                </a:cubicBezTo>
                <a:cubicBezTo>
                  <a:pt x="4143404" y="4083415"/>
                  <a:pt x="4153967" y="4075633"/>
                  <a:pt x="4166845" y="4059917"/>
                </a:cubicBezTo>
                <a:cubicBezTo>
                  <a:pt x="4194172" y="4026570"/>
                  <a:pt x="4196334" y="4030437"/>
                  <a:pt x="4176665" y="4077500"/>
                </a:cubicBezTo>
                <a:cubicBezTo>
                  <a:pt x="4160063" y="4117239"/>
                  <a:pt x="4159444" y="4121830"/>
                  <a:pt x="4170750" y="4121830"/>
                </a:cubicBezTo>
                <a:cubicBezTo>
                  <a:pt x="4175350" y="4121830"/>
                  <a:pt x="4184380" y="4109114"/>
                  <a:pt x="4190819" y="4093569"/>
                </a:cubicBezTo>
                <a:cubicBezTo>
                  <a:pt x="4197258" y="4078024"/>
                  <a:pt x="4208774" y="4060127"/>
                  <a:pt x="4216413" y="4053783"/>
                </a:cubicBezTo>
                <a:cubicBezTo>
                  <a:pt x="4225052" y="4046620"/>
                  <a:pt x="4221023" y="4063251"/>
                  <a:pt x="4205745" y="4097798"/>
                </a:cubicBezTo>
                <a:cubicBezTo>
                  <a:pt x="4181589" y="4152405"/>
                  <a:pt x="4178199" y="4182847"/>
                  <a:pt x="4201125" y="4139318"/>
                </a:cubicBezTo>
                <a:cubicBezTo>
                  <a:pt x="4214508" y="4113886"/>
                  <a:pt x="4257628" y="4060269"/>
                  <a:pt x="4257628" y="4069042"/>
                </a:cubicBezTo>
                <a:cubicBezTo>
                  <a:pt x="4257628" y="4072252"/>
                  <a:pt x="4251417" y="4084368"/>
                  <a:pt x="4243826" y="4095969"/>
                </a:cubicBezTo>
                <a:cubicBezTo>
                  <a:pt x="4223042" y="4127754"/>
                  <a:pt x="4199220" y="4188505"/>
                  <a:pt x="4207545" y="4188505"/>
                </a:cubicBezTo>
                <a:cubicBezTo>
                  <a:pt x="4211584" y="4188505"/>
                  <a:pt x="4220271" y="4176722"/>
                  <a:pt x="4226862" y="4162311"/>
                </a:cubicBezTo>
                <a:cubicBezTo>
                  <a:pt x="4233453" y="4147900"/>
                  <a:pt x="4252151" y="4121115"/>
                  <a:pt x="4268400" y="4102780"/>
                </a:cubicBezTo>
                <a:lnTo>
                  <a:pt x="4297957" y="4069442"/>
                </a:lnTo>
                <a:lnTo>
                  <a:pt x="4281316" y="4097198"/>
                </a:lnTo>
                <a:cubicBezTo>
                  <a:pt x="4242483" y="4161939"/>
                  <a:pt x="4230672" y="4185066"/>
                  <a:pt x="4224919" y="4207555"/>
                </a:cubicBezTo>
                <a:lnTo>
                  <a:pt x="4218832" y="4231367"/>
                </a:lnTo>
                <a:lnTo>
                  <a:pt x="4234853" y="4202792"/>
                </a:lnTo>
                <a:cubicBezTo>
                  <a:pt x="4252741" y="4170903"/>
                  <a:pt x="4286203" y="4125992"/>
                  <a:pt x="4286203" y="4133888"/>
                </a:cubicBezTo>
                <a:cubicBezTo>
                  <a:pt x="4286203" y="4136689"/>
                  <a:pt x="4275525" y="4161920"/>
                  <a:pt x="4262485" y="4189943"/>
                </a:cubicBezTo>
                <a:cubicBezTo>
                  <a:pt x="4229700" y="4260361"/>
                  <a:pt x="4232682" y="4280069"/>
                  <a:pt x="4267048" y="4220147"/>
                </a:cubicBezTo>
                <a:cubicBezTo>
                  <a:pt x="4303729" y="4156177"/>
                  <a:pt x="4323007" y="4144242"/>
                  <a:pt x="4292784" y="4204211"/>
                </a:cubicBezTo>
                <a:cubicBezTo>
                  <a:pt x="4279983" y="4229624"/>
                  <a:pt x="4266572" y="4265419"/>
                  <a:pt x="4262990" y="4283755"/>
                </a:cubicBezTo>
                <a:lnTo>
                  <a:pt x="4256485" y="4317092"/>
                </a:lnTo>
                <a:lnTo>
                  <a:pt x="4286136" y="4259942"/>
                </a:lnTo>
                <a:cubicBezTo>
                  <a:pt x="4326789" y="4181589"/>
                  <a:pt x="4338847" y="4172665"/>
                  <a:pt x="4311473" y="4241188"/>
                </a:cubicBezTo>
                <a:cubicBezTo>
                  <a:pt x="4287165" y="4302033"/>
                  <a:pt x="4273544" y="4350430"/>
                  <a:pt x="4280726" y="4350430"/>
                </a:cubicBezTo>
                <a:cubicBezTo>
                  <a:pt x="4283155" y="4350430"/>
                  <a:pt x="4296718" y="4324626"/>
                  <a:pt x="4310872" y="4293080"/>
                </a:cubicBezTo>
                <a:cubicBezTo>
                  <a:pt x="4325027" y="4261542"/>
                  <a:pt x="4337952" y="4237082"/>
                  <a:pt x="4339590" y="4238721"/>
                </a:cubicBezTo>
                <a:cubicBezTo>
                  <a:pt x="4341238" y="4240368"/>
                  <a:pt x="4334180" y="4268696"/>
                  <a:pt x="4323921" y="4301681"/>
                </a:cubicBezTo>
                <a:cubicBezTo>
                  <a:pt x="4298690" y="4382729"/>
                  <a:pt x="4300690" y="4405427"/>
                  <a:pt x="4327370" y="4340905"/>
                </a:cubicBezTo>
                <a:cubicBezTo>
                  <a:pt x="4365041" y="4249798"/>
                  <a:pt x="4385301" y="4224395"/>
                  <a:pt x="4357535" y="4303091"/>
                </a:cubicBezTo>
                <a:cubicBezTo>
                  <a:pt x="4338533" y="4356945"/>
                  <a:pt x="4344581" y="4360326"/>
                  <a:pt x="4369661" y="4309882"/>
                </a:cubicBezTo>
                <a:lnTo>
                  <a:pt x="4389749" y="4269467"/>
                </a:lnTo>
                <a:lnTo>
                  <a:pt x="4384348" y="4213365"/>
                </a:lnTo>
                <a:lnTo>
                  <a:pt x="4378947" y="4157263"/>
                </a:lnTo>
                <a:lnTo>
                  <a:pt x="4389730" y="4163921"/>
                </a:lnTo>
                <a:cubicBezTo>
                  <a:pt x="4395654" y="4167578"/>
                  <a:pt x="4400503" y="4190257"/>
                  <a:pt x="4400503" y="4214308"/>
                </a:cubicBezTo>
                <a:lnTo>
                  <a:pt x="4400503" y="4258037"/>
                </a:lnTo>
                <a:lnTo>
                  <a:pt x="4427687" y="4220890"/>
                </a:lnTo>
                <a:cubicBezTo>
                  <a:pt x="4442632" y="4200459"/>
                  <a:pt x="4464930" y="4175170"/>
                  <a:pt x="4477226" y="4164692"/>
                </a:cubicBezTo>
                <a:cubicBezTo>
                  <a:pt x="4492238" y="4151909"/>
                  <a:pt x="4487647" y="4162206"/>
                  <a:pt x="4463263" y="4196010"/>
                </a:cubicBezTo>
                <a:cubicBezTo>
                  <a:pt x="4408951" y="4271296"/>
                  <a:pt x="4329065" y="4474255"/>
                  <a:pt x="4353744" y="4474255"/>
                </a:cubicBezTo>
                <a:cubicBezTo>
                  <a:pt x="4358507" y="4474255"/>
                  <a:pt x="4362403" y="4468902"/>
                  <a:pt x="4362412" y="4462349"/>
                </a:cubicBezTo>
                <a:cubicBezTo>
                  <a:pt x="4362422" y="4445594"/>
                  <a:pt x="4419057" y="4327713"/>
                  <a:pt x="4424487" y="4333142"/>
                </a:cubicBezTo>
                <a:cubicBezTo>
                  <a:pt x="4426944" y="4335599"/>
                  <a:pt x="4418219" y="4364993"/>
                  <a:pt x="4405103" y="4398474"/>
                </a:cubicBezTo>
                <a:cubicBezTo>
                  <a:pt x="4373623" y="4478788"/>
                  <a:pt x="4379767" y="4490895"/>
                  <a:pt x="4417800" y="4423506"/>
                </a:cubicBezTo>
                <a:cubicBezTo>
                  <a:pt x="4434573" y="4393788"/>
                  <a:pt x="4450452" y="4369480"/>
                  <a:pt x="4453100" y="4369480"/>
                </a:cubicBezTo>
                <a:cubicBezTo>
                  <a:pt x="4459624" y="4369480"/>
                  <a:pt x="4431325" y="4436259"/>
                  <a:pt x="4417990" y="4452319"/>
                </a:cubicBezTo>
                <a:cubicBezTo>
                  <a:pt x="4412123" y="4459396"/>
                  <a:pt x="4410066" y="4467940"/>
                  <a:pt x="4413428" y="4471311"/>
                </a:cubicBezTo>
                <a:cubicBezTo>
                  <a:pt x="4416800" y="4474674"/>
                  <a:pt x="4420800" y="4475645"/>
                  <a:pt x="4422334" y="4473464"/>
                </a:cubicBezTo>
                <a:cubicBezTo>
                  <a:pt x="4423858" y="4471273"/>
                  <a:pt x="4437040" y="4450880"/>
                  <a:pt x="4451623" y="4428135"/>
                </a:cubicBezTo>
                <a:cubicBezTo>
                  <a:pt x="4482875" y="4379376"/>
                  <a:pt x="4497677" y="4381843"/>
                  <a:pt x="4468683" y="4430983"/>
                </a:cubicBezTo>
                <a:cubicBezTo>
                  <a:pt x="4440755" y="4478322"/>
                  <a:pt x="4459119" y="4473007"/>
                  <a:pt x="4501277" y="4421562"/>
                </a:cubicBezTo>
                <a:cubicBezTo>
                  <a:pt x="4520737" y="4397817"/>
                  <a:pt x="4554198" y="4364593"/>
                  <a:pt x="4575629" y="4347744"/>
                </a:cubicBezTo>
                <a:lnTo>
                  <a:pt x="4614615" y="4317092"/>
                </a:lnTo>
                <a:lnTo>
                  <a:pt x="4555265" y="4387815"/>
                </a:lnTo>
                <a:cubicBezTo>
                  <a:pt x="4522623" y="4426716"/>
                  <a:pt x="4498124" y="4460748"/>
                  <a:pt x="4500820" y="4463444"/>
                </a:cubicBezTo>
                <a:cubicBezTo>
                  <a:pt x="4503515" y="4466139"/>
                  <a:pt x="4525975" y="4449166"/>
                  <a:pt x="4550741" y="4425715"/>
                </a:cubicBezTo>
                <a:cubicBezTo>
                  <a:pt x="4627540" y="4353011"/>
                  <a:pt x="4644533" y="4343324"/>
                  <a:pt x="4595327" y="4400312"/>
                </a:cubicBezTo>
                <a:cubicBezTo>
                  <a:pt x="4569371" y="4430373"/>
                  <a:pt x="4544930" y="4455014"/>
                  <a:pt x="4540996" y="4455081"/>
                </a:cubicBezTo>
                <a:cubicBezTo>
                  <a:pt x="4537063" y="4455148"/>
                  <a:pt x="4533853" y="4458919"/>
                  <a:pt x="4533853" y="4463453"/>
                </a:cubicBezTo>
                <a:cubicBezTo>
                  <a:pt x="4533853" y="4468035"/>
                  <a:pt x="4551845" y="4467854"/>
                  <a:pt x="4574334" y="4463044"/>
                </a:cubicBezTo>
                <a:cubicBezTo>
                  <a:pt x="4596594" y="4458281"/>
                  <a:pt x="4636246" y="4452585"/>
                  <a:pt x="4662440" y="4450375"/>
                </a:cubicBezTo>
                <a:lnTo>
                  <a:pt x="4710065" y="4446365"/>
                </a:lnTo>
                <a:lnTo>
                  <a:pt x="4657678" y="4459243"/>
                </a:lnTo>
                <a:lnTo>
                  <a:pt x="4605290" y="4472121"/>
                </a:lnTo>
                <a:lnTo>
                  <a:pt x="4664821" y="4473188"/>
                </a:lnTo>
                <a:cubicBezTo>
                  <a:pt x="4697568" y="4473778"/>
                  <a:pt x="4724353" y="4478541"/>
                  <a:pt x="4724353" y="4483780"/>
                </a:cubicBezTo>
                <a:cubicBezTo>
                  <a:pt x="4724353" y="4489018"/>
                  <a:pt x="4721143" y="4493486"/>
                  <a:pt x="4717209" y="4493714"/>
                </a:cubicBezTo>
                <a:cubicBezTo>
                  <a:pt x="4713275" y="4493943"/>
                  <a:pt x="4641485" y="4497991"/>
                  <a:pt x="4557665" y="4502716"/>
                </a:cubicBezTo>
                <a:cubicBezTo>
                  <a:pt x="4473845" y="4507440"/>
                  <a:pt x="4358117" y="4516107"/>
                  <a:pt x="4300490" y="4521966"/>
                </a:cubicBezTo>
                <a:cubicBezTo>
                  <a:pt x="4147547" y="4537520"/>
                  <a:pt x="4019788" y="4517098"/>
                  <a:pt x="3817049" y="4444699"/>
                </a:cubicBezTo>
                <a:cubicBezTo>
                  <a:pt x="3760699" y="4424572"/>
                  <a:pt x="3664258" y="4396902"/>
                  <a:pt x="3602736" y="4383205"/>
                </a:cubicBezTo>
                <a:cubicBezTo>
                  <a:pt x="3541205" y="4369499"/>
                  <a:pt x="3439059" y="4341524"/>
                  <a:pt x="3375727" y="4321026"/>
                </a:cubicBezTo>
                <a:cubicBezTo>
                  <a:pt x="3245282" y="4278802"/>
                  <a:pt x="3204763" y="4272848"/>
                  <a:pt x="3292688" y="4308824"/>
                </a:cubicBezTo>
                <a:cubicBezTo>
                  <a:pt x="3325140" y="4322102"/>
                  <a:pt x="3363211" y="4343648"/>
                  <a:pt x="3377289" y="4356697"/>
                </a:cubicBezTo>
                <a:lnTo>
                  <a:pt x="3402892" y="4380424"/>
                </a:lnTo>
                <a:lnTo>
                  <a:pt x="3397949" y="4434983"/>
                </a:lnTo>
                <a:cubicBezTo>
                  <a:pt x="3391900" y="4501725"/>
                  <a:pt x="3358334" y="4582782"/>
                  <a:pt x="3326330" y="4607957"/>
                </a:cubicBezTo>
                <a:cubicBezTo>
                  <a:pt x="3277848" y="4646095"/>
                  <a:pt x="3138354" y="4619540"/>
                  <a:pt x="3082862" y="4561618"/>
                </a:cubicBezTo>
                <a:cubicBezTo>
                  <a:pt x="3024426" y="4500629"/>
                  <a:pt x="3024378" y="4381710"/>
                  <a:pt x="3082747" y="4312330"/>
                </a:cubicBezTo>
                <a:lnTo>
                  <a:pt x="3107293" y="4283164"/>
                </a:lnTo>
                <a:lnTo>
                  <a:pt x="3082147" y="4294623"/>
                </a:lnTo>
                <a:cubicBezTo>
                  <a:pt x="3014834" y="4325293"/>
                  <a:pt x="2978430" y="4487685"/>
                  <a:pt x="3025378" y="4547874"/>
                </a:cubicBezTo>
                <a:lnTo>
                  <a:pt x="3038542" y="4564742"/>
                </a:lnTo>
                <a:lnTo>
                  <a:pt x="3028960" y="4537929"/>
                </a:lnTo>
                <a:cubicBezTo>
                  <a:pt x="3023692" y="4523185"/>
                  <a:pt x="3019844" y="4497467"/>
                  <a:pt x="3020425" y="4480779"/>
                </a:cubicBezTo>
                <a:lnTo>
                  <a:pt x="3021463" y="4450442"/>
                </a:lnTo>
                <a:lnTo>
                  <a:pt x="3029836" y="4493200"/>
                </a:lnTo>
                <a:cubicBezTo>
                  <a:pt x="3034446" y="4516717"/>
                  <a:pt x="3046829" y="4547616"/>
                  <a:pt x="3057373" y="4561875"/>
                </a:cubicBezTo>
                <a:cubicBezTo>
                  <a:pt x="3067907" y="4576125"/>
                  <a:pt x="3076356" y="4595460"/>
                  <a:pt x="3076146" y="4604842"/>
                </a:cubicBezTo>
                <a:lnTo>
                  <a:pt x="3075766" y="4621892"/>
                </a:lnTo>
                <a:lnTo>
                  <a:pt x="3061116" y="4594860"/>
                </a:lnTo>
                <a:cubicBezTo>
                  <a:pt x="3053058" y="4579982"/>
                  <a:pt x="3044304" y="4569971"/>
                  <a:pt x="3041676" y="4572610"/>
                </a:cubicBezTo>
                <a:cubicBezTo>
                  <a:pt x="3034579" y="4579697"/>
                  <a:pt x="3052725" y="4609919"/>
                  <a:pt x="3077032" y="4631522"/>
                </a:cubicBezTo>
                <a:lnTo>
                  <a:pt x="3098349" y="4650467"/>
                </a:lnTo>
                <a:lnTo>
                  <a:pt x="3093520" y="4624274"/>
                </a:lnTo>
                <a:cubicBezTo>
                  <a:pt x="3090863" y="4609862"/>
                  <a:pt x="3092387" y="4598080"/>
                  <a:pt x="3096902" y="4598080"/>
                </a:cubicBezTo>
                <a:cubicBezTo>
                  <a:pt x="3101407" y="4598080"/>
                  <a:pt x="3105102" y="4612986"/>
                  <a:pt x="3105102" y="4631198"/>
                </a:cubicBezTo>
                <a:lnTo>
                  <a:pt x="3105102" y="4664307"/>
                </a:lnTo>
                <a:lnTo>
                  <a:pt x="3154766" y="4703569"/>
                </a:lnTo>
                <a:cubicBezTo>
                  <a:pt x="3209401" y="4746755"/>
                  <a:pt x="3359087" y="4824765"/>
                  <a:pt x="3433715" y="4848940"/>
                </a:cubicBezTo>
                <a:cubicBezTo>
                  <a:pt x="3503324" y="4871495"/>
                  <a:pt x="3608565" y="4892078"/>
                  <a:pt x="3713226" y="4903594"/>
                </a:cubicBezTo>
                <a:cubicBezTo>
                  <a:pt x="3933901" y="4927892"/>
                  <a:pt x="4058583" y="4964440"/>
                  <a:pt x="4187181" y="5042516"/>
                </a:cubicBezTo>
                <a:cubicBezTo>
                  <a:pt x="4224633" y="5065252"/>
                  <a:pt x="4267076" y="5083854"/>
                  <a:pt x="4281497" y="5083854"/>
                </a:cubicBezTo>
                <a:cubicBezTo>
                  <a:pt x="4314835" y="5083854"/>
                  <a:pt x="4431030" y="5042269"/>
                  <a:pt x="4483846" y="5011436"/>
                </a:cubicBezTo>
                <a:cubicBezTo>
                  <a:pt x="4506106" y="4998435"/>
                  <a:pt x="4524328" y="4990072"/>
                  <a:pt x="4524328" y="4992843"/>
                </a:cubicBezTo>
                <a:cubicBezTo>
                  <a:pt x="4524328" y="5001282"/>
                  <a:pt x="4446051" y="5048117"/>
                  <a:pt x="4400503" y="5066919"/>
                </a:cubicBezTo>
                <a:lnTo>
                  <a:pt x="4357640" y="5084626"/>
                </a:lnTo>
                <a:lnTo>
                  <a:pt x="4386215" y="5079521"/>
                </a:lnTo>
                <a:cubicBezTo>
                  <a:pt x="4401931" y="5076711"/>
                  <a:pt x="4466225" y="5048526"/>
                  <a:pt x="4529080" y="5016884"/>
                </a:cubicBezTo>
                <a:cubicBezTo>
                  <a:pt x="4653963" y="4954039"/>
                  <a:pt x="4659640" y="4962287"/>
                  <a:pt x="4538844" y="5031077"/>
                </a:cubicBezTo>
                <a:cubicBezTo>
                  <a:pt x="4451090" y="5081045"/>
                  <a:pt x="4451080" y="5086131"/>
                  <a:pt x="4538825" y="5046355"/>
                </a:cubicBezTo>
                <a:cubicBezTo>
                  <a:pt x="4623388" y="5008007"/>
                  <a:pt x="4617063" y="5019790"/>
                  <a:pt x="4531195" y="5060566"/>
                </a:cubicBezTo>
                <a:cubicBezTo>
                  <a:pt x="4462806" y="5093046"/>
                  <a:pt x="4355868" y="5121469"/>
                  <a:pt x="4300833" y="5121793"/>
                </a:cubicBezTo>
                <a:lnTo>
                  <a:pt x="4272591" y="5121954"/>
                </a:lnTo>
                <a:lnTo>
                  <a:pt x="4289279" y="5138623"/>
                </a:lnTo>
                <a:lnTo>
                  <a:pt x="4305957" y="5155292"/>
                </a:lnTo>
                <a:lnTo>
                  <a:pt x="4394654" y="5153701"/>
                </a:lnTo>
                <a:lnTo>
                  <a:pt x="4483351" y="5152111"/>
                </a:lnTo>
                <a:lnTo>
                  <a:pt x="4563371" y="5124374"/>
                </a:lnTo>
                <a:cubicBezTo>
                  <a:pt x="4607386" y="5109115"/>
                  <a:pt x="4651963" y="5093409"/>
                  <a:pt x="4662440" y="5089465"/>
                </a:cubicBezTo>
                <a:lnTo>
                  <a:pt x="4681490" y="5082302"/>
                </a:lnTo>
                <a:lnTo>
                  <a:pt x="4662973" y="5097390"/>
                </a:lnTo>
                <a:cubicBezTo>
                  <a:pt x="4632122" y="5122517"/>
                  <a:pt x="4504135" y="5167141"/>
                  <a:pt x="4443365" y="5173942"/>
                </a:cubicBezTo>
                <a:cubicBezTo>
                  <a:pt x="4411933" y="5177466"/>
                  <a:pt x="4367975" y="5176228"/>
                  <a:pt x="4345686" y="5171199"/>
                </a:cubicBezTo>
                <a:lnTo>
                  <a:pt x="4305157" y="5162055"/>
                </a:lnTo>
                <a:lnTo>
                  <a:pt x="4342743" y="5206946"/>
                </a:lnTo>
                <a:cubicBezTo>
                  <a:pt x="4462263" y="5349707"/>
                  <a:pt x="4689358" y="5494639"/>
                  <a:pt x="5015723" y="5636447"/>
                </a:cubicBezTo>
                <a:cubicBezTo>
                  <a:pt x="5117526" y="5680681"/>
                  <a:pt x="5335000" y="5690292"/>
                  <a:pt x="5467617" y="5656431"/>
                </a:cubicBezTo>
                <a:cubicBezTo>
                  <a:pt x="5506736" y="5646439"/>
                  <a:pt x="5539988" y="5639439"/>
                  <a:pt x="5541512" y="5640858"/>
                </a:cubicBezTo>
                <a:cubicBezTo>
                  <a:pt x="5543046" y="5642277"/>
                  <a:pt x="5526853" y="5650420"/>
                  <a:pt x="5505546" y="5658946"/>
                </a:cubicBezTo>
                <a:cubicBezTo>
                  <a:pt x="5443852" y="5683634"/>
                  <a:pt x="5289413" y="5705218"/>
                  <a:pt x="5214890" y="5699560"/>
                </a:cubicBezTo>
                <a:lnTo>
                  <a:pt x="5148215" y="5694512"/>
                </a:lnTo>
                <a:lnTo>
                  <a:pt x="5190058" y="5708056"/>
                </a:lnTo>
                <a:lnTo>
                  <a:pt x="5231893" y="5721610"/>
                </a:lnTo>
                <a:lnTo>
                  <a:pt x="5322094" y="5712257"/>
                </a:lnTo>
                <a:cubicBezTo>
                  <a:pt x="5413305" y="5702799"/>
                  <a:pt x="5507451" y="5684053"/>
                  <a:pt x="5555409" y="5665794"/>
                </a:cubicBezTo>
                <a:cubicBezTo>
                  <a:pt x="5594395" y="5650954"/>
                  <a:pt x="5587108" y="5662327"/>
                  <a:pt x="5546846" y="5679148"/>
                </a:cubicBezTo>
                <a:cubicBezTo>
                  <a:pt x="5495754" y="5700494"/>
                  <a:pt x="5409724" y="5721410"/>
                  <a:pt x="5333781" y="5730945"/>
                </a:cubicBezTo>
                <a:lnTo>
                  <a:pt x="5266944" y="5739337"/>
                </a:lnTo>
                <a:lnTo>
                  <a:pt x="5207585" y="5726735"/>
                </a:lnTo>
                <a:cubicBezTo>
                  <a:pt x="5174933" y="5719801"/>
                  <a:pt x="5139642" y="5711562"/>
                  <a:pt x="5129165" y="5708419"/>
                </a:cubicBezTo>
                <a:cubicBezTo>
                  <a:pt x="5118688" y="5705275"/>
                  <a:pt x="5133432" y="5714133"/>
                  <a:pt x="5161922" y="5728106"/>
                </a:cubicBezTo>
                <a:cubicBezTo>
                  <a:pt x="5190421" y="5742070"/>
                  <a:pt x="5237569" y="5756910"/>
                  <a:pt x="5266697" y="5761072"/>
                </a:cubicBezTo>
                <a:lnTo>
                  <a:pt x="5319665" y="5768645"/>
                </a:lnTo>
                <a:lnTo>
                  <a:pt x="5257753" y="5765626"/>
                </a:lnTo>
                <a:lnTo>
                  <a:pt x="5195840" y="5762606"/>
                </a:lnTo>
                <a:lnTo>
                  <a:pt x="5129165" y="5732307"/>
                </a:lnTo>
                <a:cubicBezTo>
                  <a:pt x="5045897" y="5694483"/>
                  <a:pt x="5060013" y="5710476"/>
                  <a:pt x="5153854" y="5760282"/>
                </a:cubicBezTo>
                <a:cubicBezTo>
                  <a:pt x="5192659" y="5780875"/>
                  <a:pt x="5221072" y="5797839"/>
                  <a:pt x="5216986" y="5797982"/>
                </a:cubicBezTo>
                <a:cubicBezTo>
                  <a:pt x="5201060" y="5798516"/>
                  <a:pt x="5089512" y="5747195"/>
                  <a:pt x="5053184" y="5722620"/>
                </a:cubicBezTo>
                <a:cubicBezTo>
                  <a:pt x="4992358" y="5681472"/>
                  <a:pt x="4983347" y="5679396"/>
                  <a:pt x="5024390" y="5716000"/>
                </a:cubicBezTo>
                <a:cubicBezTo>
                  <a:pt x="5045345" y="5734689"/>
                  <a:pt x="5095704" y="5767483"/>
                  <a:pt x="5136309" y="5788876"/>
                </a:cubicBezTo>
                <a:cubicBezTo>
                  <a:pt x="5176914" y="5810269"/>
                  <a:pt x="5210128" y="5829643"/>
                  <a:pt x="5210128" y="5831929"/>
                </a:cubicBezTo>
                <a:cubicBezTo>
                  <a:pt x="5210128" y="5838149"/>
                  <a:pt x="5107353" y="5791496"/>
                  <a:pt x="5069443" y="5768064"/>
                </a:cubicBezTo>
                <a:cubicBezTo>
                  <a:pt x="5051270" y="5756834"/>
                  <a:pt x="5012655" y="5726859"/>
                  <a:pt x="4983613" y="5701456"/>
                </a:cubicBezTo>
                <a:cubicBezTo>
                  <a:pt x="4954582" y="5676043"/>
                  <a:pt x="4928569" y="5657507"/>
                  <a:pt x="4925816" y="5660270"/>
                </a:cubicBezTo>
                <a:cubicBezTo>
                  <a:pt x="4917520" y="5668557"/>
                  <a:pt x="5001692" y="5749071"/>
                  <a:pt x="5057728" y="5786447"/>
                </a:cubicBezTo>
                <a:cubicBezTo>
                  <a:pt x="5133813" y="5837206"/>
                  <a:pt x="5137299" y="5843455"/>
                  <a:pt x="5069072" y="5806745"/>
                </a:cubicBezTo>
                <a:cubicBezTo>
                  <a:pt x="5032268" y="5786942"/>
                  <a:pt x="4981508" y="5746233"/>
                  <a:pt x="4938103" y="5701694"/>
                </a:cubicBezTo>
                <a:cubicBezTo>
                  <a:pt x="4899117" y="5661689"/>
                  <a:pt x="4867228" y="5630599"/>
                  <a:pt x="4867228" y="5632599"/>
                </a:cubicBezTo>
                <a:cubicBezTo>
                  <a:pt x="4867228" y="5639867"/>
                  <a:pt x="4965440" y="5775112"/>
                  <a:pt x="4989234" y="5800611"/>
                </a:cubicBezTo>
                <a:cubicBezTo>
                  <a:pt x="5002673" y="5815022"/>
                  <a:pt x="5010407" y="5826804"/>
                  <a:pt x="5006416" y="5826804"/>
                </a:cubicBezTo>
                <a:cubicBezTo>
                  <a:pt x="5002435" y="5826804"/>
                  <a:pt x="4978784" y="5804306"/>
                  <a:pt x="4953858" y="5776798"/>
                </a:cubicBezTo>
                <a:cubicBezTo>
                  <a:pt x="4928940" y="5749290"/>
                  <a:pt x="4894603" y="5711791"/>
                  <a:pt x="4877562" y="5693454"/>
                </a:cubicBezTo>
                <a:lnTo>
                  <a:pt x="4846577" y="5660117"/>
                </a:lnTo>
                <a:lnTo>
                  <a:pt x="4877686" y="5707742"/>
                </a:lnTo>
                <a:cubicBezTo>
                  <a:pt x="4894793" y="5733936"/>
                  <a:pt x="4923844" y="5774655"/>
                  <a:pt x="4942256" y="5798229"/>
                </a:cubicBezTo>
                <a:lnTo>
                  <a:pt x="4975727" y="5841092"/>
                </a:lnTo>
                <a:lnTo>
                  <a:pt x="4925902" y="5793496"/>
                </a:lnTo>
                <a:cubicBezTo>
                  <a:pt x="4898498" y="5767312"/>
                  <a:pt x="4864875" y="5729735"/>
                  <a:pt x="4851188" y="5709981"/>
                </a:cubicBezTo>
                <a:cubicBezTo>
                  <a:pt x="4837500" y="5690226"/>
                  <a:pt x="4824127" y="5676233"/>
                  <a:pt x="4821479" y="5678882"/>
                </a:cubicBezTo>
                <a:cubicBezTo>
                  <a:pt x="4816898" y="5683463"/>
                  <a:pt x="4875743" y="5773989"/>
                  <a:pt x="4930026" y="5845854"/>
                </a:cubicBezTo>
                <a:cubicBezTo>
                  <a:pt x="4943875" y="5864191"/>
                  <a:pt x="4923921" y="5847045"/>
                  <a:pt x="4885687" y="5807754"/>
                </a:cubicBezTo>
                <a:lnTo>
                  <a:pt x="4816164" y="5736317"/>
                </a:lnTo>
                <a:lnTo>
                  <a:pt x="4839091" y="5777513"/>
                </a:lnTo>
                <a:cubicBezTo>
                  <a:pt x="4851692" y="5800163"/>
                  <a:pt x="4880324" y="5840159"/>
                  <a:pt x="4902718" y="5866390"/>
                </a:cubicBezTo>
                <a:cubicBezTo>
                  <a:pt x="4925111" y="5892623"/>
                  <a:pt x="4943428" y="5916750"/>
                  <a:pt x="4943428" y="5920007"/>
                </a:cubicBezTo>
                <a:cubicBezTo>
                  <a:pt x="4943428" y="5933504"/>
                  <a:pt x="4863827" y="5847522"/>
                  <a:pt x="4841729" y="5810136"/>
                </a:cubicBezTo>
                <a:cubicBezTo>
                  <a:pt x="4828566" y="5787876"/>
                  <a:pt x="4816326" y="5769654"/>
                  <a:pt x="4814535" y="5769654"/>
                </a:cubicBezTo>
                <a:cubicBezTo>
                  <a:pt x="4801591" y="5769654"/>
                  <a:pt x="4848521" y="5998493"/>
                  <a:pt x="4872666" y="6053071"/>
                </a:cubicBezTo>
                <a:cubicBezTo>
                  <a:pt x="4903765" y="6123404"/>
                  <a:pt x="4896869" y="6140987"/>
                  <a:pt x="4864408" y="6074121"/>
                </a:cubicBezTo>
                <a:cubicBezTo>
                  <a:pt x="4834195" y="6011876"/>
                  <a:pt x="4813849" y="5925722"/>
                  <a:pt x="4804877" y="5822042"/>
                </a:cubicBezTo>
                <a:cubicBezTo>
                  <a:pt x="4795504" y="5713695"/>
                  <a:pt x="4782112" y="5699798"/>
                  <a:pt x="4781931" y="5798229"/>
                </a:cubicBezTo>
                <a:cubicBezTo>
                  <a:pt x="4781760" y="5890213"/>
                  <a:pt x="4798314" y="5971118"/>
                  <a:pt x="4833642" y="6051004"/>
                </a:cubicBezTo>
                <a:cubicBezTo>
                  <a:pt x="4863037" y="6117460"/>
                  <a:pt x="4858827" y="6129595"/>
                  <a:pt x="4826080" y="6072826"/>
                </a:cubicBezTo>
                <a:cubicBezTo>
                  <a:pt x="4780579" y="5993950"/>
                  <a:pt x="4754490" y="5874906"/>
                  <a:pt x="4751651" y="5733250"/>
                </a:cubicBezTo>
                <a:lnTo>
                  <a:pt x="4750384" y="5669642"/>
                </a:lnTo>
                <a:lnTo>
                  <a:pt x="4743450" y="5717267"/>
                </a:lnTo>
                <a:cubicBezTo>
                  <a:pt x="4730153" y="5808669"/>
                  <a:pt x="4751661" y="5958802"/>
                  <a:pt x="4791313" y="6051299"/>
                </a:cubicBezTo>
                <a:cubicBezTo>
                  <a:pt x="4815078" y="6106764"/>
                  <a:pt x="4797733" y="6096572"/>
                  <a:pt x="4767796" y="6037497"/>
                </a:cubicBezTo>
                <a:cubicBezTo>
                  <a:pt x="4737345" y="5977405"/>
                  <a:pt x="4714961" y="5864704"/>
                  <a:pt x="4714228" y="5767674"/>
                </a:cubicBezTo>
                <a:lnTo>
                  <a:pt x="4713618" y="5688692"/>
                </a:lnTo>
                <a:lnTo>
                  <a:pt x="4703836" y="5712504"/>
                </a:lnTo>
                <a:cubicBezTo>
                  <a:pt x="4685995" y="5755920"/>
                  <a:pt x="4709189" y="5933132"/>
                  <a:pt x="4748079" y="6050642"/>
                </a:cubicBezTo>
                <a:cubicBezTo>
                  <a:pt x="4751547" y="6061120"/>
                  <a:pt x="4743946" y="6053462"/>
                  <a:pt x="4731182" y="6033621"/>
                </a:cubicBezTo>
                <a:cubicBezTo>
                  <a:pt x="4708827" y="5998864"/>
                  <a:pt x="4688177" y="5923331"/>
                  <a:pt x="4668117" y="5802992"/>
                </a:cubicBezTo>
                <a:lnTo>
                  <a:pt x="4658592" y="5745842"/>
                </a:lnTo>
                <a:lnTo>
                  <a:pt x="4663383" y="5822042"/>
                </a:lnTo>
                <a:cubicBezTo>
                  <a:pt x="4666012" y="5863952"/>
                  <a:pt x="4674375" y="5925293"/>
                  <a:pt x="4681976" y="5958364"/>
                </a:cubicBezTo>
                <a:cubicBezTo>
                  <a:pt x="4698178" y="6028954"/>
                  <a:pt x="4698692" y="6036441"/>
                  <a:pt x="4686024" y="6017304"/>
                </a:cubicBezTo>
                <a:cubicBezTo>
                  <a:pt x="4668393" y="5990692"/>
                  <a:pt x="4645552" y="5898937"/>
                  <a:pt x="4638647" y="5826986"/>
                </a:cubicBezTo>
                <a:lnTo>
                  <a:pt x="4631770" y="5755367"/>
                </a:lnTo>
                <a:lnTo>
                  <a:pt x="4630636" y="5817279"/>
                </a:lnTo>
                <a:cubicBezTo>
                  <a:pt x="4630007" y="5851331"/>
                  <a:pt x="4635275" y="5906748"/>
                  <a:pt x="4642323" y="5940428"/>
                </a:cubicBezTo>
                <a:lnTo>
                  <a:pt x="4655154" y="6001665"/>
                </a:lnTo>
                <a:lnTo>
                  <a:pt x="4642523" y="5984396"/>
                </a:lnTo>
                <a:cubicBezTo>
                  <a:pt x="4635580" y="5974900"/>
                  <a:pt x="4625121" y="5943057"/>
                  <a:pt x="4619273" y="5913635"/>
                </a:cubicBezTo>
                <a:cubicBezTo>
                  <a:pt x="4613434" y="5884212"/>
                  <a:pt x="4604804" y="5847283"/>
                  <a:pt x="4600090" y="5831567"/>
                </a:cubicBezTo>
                <a:lnTo>
                  <a:pt x="4591526" y="5802992"/>
                </a:lnTo>
                <a:lnTo>
                  <a:pt x="4596727" y="5860142"/>
                </a:lnTo>
                <a:cubicBezTo>
                  <a:pt x="4599594" y="5891575"/>
                  <a:pt x="4604319" y="5928008"/>
                  <a:pt x="4607224" y="5941104"/>
                </a:cubicBezTo>
                <a:lnTo>
                  <a:pt x="4612510" y="5964917"/>
                </a:lnTo>
                <a:lnTo>
                  <a:pt x="4601013" y="5954173"/>
                </a:lnTo>
                <a:cubicBezTo>
                  <a:pt x="4585554" y="5939724"/>
                  <a:pt x="4572457" y="5880078"/>
                  <a:pt x="4572181" y="5822833"/>
                </a:cubicBezTo>
                <a:cubicBezTo>
                  <a:pt x="4572058" y="5797077"/>
                  <a:pt x="4569362" y="5778599"/>
                  <a:pt x="4566190" y="5781771"/>
                </a:cubicBezTo>
                <a:cubicBezTo>
                  <a:pt x="4563018" y="5784942"/>
                  <a:pt x="4560647" y="5823156"/>
                  <a:pt x="4560932" y="5866705"/>
                </a:cubicBezTo>
                <a:lnTo>
                  <a:pt x="4561437" y="5945867"/>
                </a:lnTo>
                <a:lnTo>
                  <a:pt x="4588126" y="5967937"/>
                </a:lnTo>
                <a:cubicBezTo>
                  <a:pt x="4634798" y="6006532"/>
                  <a:pt x="4746498" y="6080446"/>
                  <a:pt x="4795790" y="6105363"/>
                </a:cubicBezTo>
                <a:cubicBezTo>
                  <a:pt x="4861084" y="6138367"/>
                  <a:pt x="4951247" y="6165066"/>
                  <a:pt x="5078502" y="6189078"/>
                </a:cubicBezTo>
                <a:cubicBezTo>
                  <a:pt x="5137547" y="6200223"/>
                  <a:pt x="5230968" y="6224483"/>
                  <a:pt x="5286099" y="6242981"/>
                </a:cubicBezTo>
                <a:lnTo>
                  <a:pt x="5386340" y="6276623"/>
                </a:lnTo>
                <a:lnTo>
                  <a:pt x="5485581" y="6284662"/>
                </a:lnTo>
                <a:lnTo>
                  <a:pt x="5584812" y="6292692"/>
                </a:lnTo>
                <a:lnTo>
                  <a:pt x="5661794" y="6329820"/>
                </a:lnTo>
                <a:cubicBezTo>
                  <a:pt x="5743861" y="6369406"/>
                  <a:pt x="5857094" y="6449473"/>
                  <a:pt x="5944886" y="6529998"/>
                </a:cubicBezTo>
                <a:cubicBezTo>
                  <a:pt x="5974433" y="6557105"/>
                  <a:pt x="6000636" y="6579279"/>
                  <a:pt x="6003122" y="6579279"/>
                </a:cubicBezTo>
                <a:cubicBezTo>
                  <a:pt x="6005598" y="6579279"/>
                  <a:pt x="6013076" y="6553591"/>
                  <a:pt x="6019743" y="6522187"/>
                </a:cubicBezTo>
                <a:cubicBezTo>
                  <a:pt x="6026401" y="6490783"/>
                  <a:pt x="6037574" y="6457569"/>
                  <a:pt x="6044556" y="6448368"/>
                </a:cubicBezTo>
                <a:lnTo>
                  <a:pt x="6057243" y="6431642"/>
                </a:lnTo>
                <a:lnTo>
                  <a:pt x="6057548" y="6457560"/>
                </a:lnTo>
                <a:cubicBezTo>
                  <a:pt x="6057719" y="6471819"/>
                  <a:pt x="6047613" y="6506633"/>
                  <a:pt x="6035107" y="6534922"/>
                </a:cubicBezTo>
                <a:cubicBezTo>
                  <a:pt x="6013295" y="6584242"/>
                  <a:pt x="6014666" y="6618009"/>
                  <a:pt x="6037898" y="6603654"/>
                </a:cubicBezTo>
                <a:cubicBezTo>
                  <a:pt x="6043803" y="6600006"/>
                  <a:pt x="6046222" y="6593110"/>
                  <a:pt x="6043280" y="6588338"/>
                </a:cubicBezTo>
                <a:cubicBezTo>
                  <a:pt x="6036955" y="6578108"/>
                  <a:pt x="6056529" y="6506547"/>
                  <a:pt x="6073121" y="6479267"/>
                </a:cubicBezTo>
                <a:cubicBezTo>
                  <a:pt x="6079494" y="6468790"/>
                  <a:pt x="6092124" y="6433309"/>
                  <a:pt x="6101182" y="6400429"/>
                </a:cubicBezTo>
                <a:cubicBezTo>
                  <a:pt x="6110240" y="6367539"/>
                  <a:pt x="6121346" y="6338354"/>
                  <a:pt x="6125851" y="6335573"/>
                </a:cubicBezTo>
                <a:cubicBezTo>
                  <a:pt x="6136491" y="6329001"/>
                  <a:pt x="6136920" y="6326534"/>
                  <a:pt x="6115003" y="6398304"/>
                </a:cubicBezTo>
                <a:cubicBezTo>
                  <a:pt x="6104601" y="6432356"/>
                  <a:pt x="6096133" y="6464503"/>
                  <a:pt x="6096172" y="6469742"/>
                </a:cubicBezTo>
                <a:cubicBezTo>
                  <a:pt x="6096210" y="6474981"/>
                  <a:pt x="6128833" y="6417117"/>
                  <a:pt x="6168657" y="6341154"/>
                </a:cubicBezTo>
                <a:cubicBezTo>
                  <a:pt x="6274089" y="6140073"/>
                  <a:pt x="6343774" y="6020343"/>
                  <a:pt x="6444834" y="5866696"/>
                </a:cubicBezTo>
                <a:cubicBezTo>
                  <a:pt x="6495183" y="5790143"/>
                  <a:pt x="6531654" y="5725411"/>
                  <a:pt x="6528006" y="5719058"/>
                </a:cubicBezTo>
                <a:cubicBezTo>
                  <a:pt x="6524444" y="5712838"/>
                  <a:pt x="6525035" y="5710924"/>
                  <a:pt x="6529321" y="5714800"/>
                </a:cubicBezTo>
                <a:cubicBezTo>
                  <a:pt x="6533607" y="5718687"/>
                  <a:pt x="6543199" y="5716810"/>
                  <a:pt x="6550638" y="5710638"/>
                </a:cubicBezTo>
                <a:lnTo>
                  <a:pt x="6564164" y="5699417"/>
                </a:lnTo>
                <a:lnTo>
                  <a:pt x="6541989" y="5681510"/>
                </a:lnTo>
                <a:lnTo>
                  <a:pt x="6519815" y="5663603"/>
                </a:lnTo>
                <a:lnTo>
                  <a:pt x="6541446" y="5674204"/>
                </a:lnTo>
                <a:cubicBezTo>
                  <a:pt x="6563325" y="5684939"/>
                  <a:pt x="6581728" y="5680529"/>
                  <a:pt x="6581728" y="5664566"/>
                </a:cubicBezTo>
                <a:cubicBezTo>
                  <a:pt x="6581728" y="5659765"/>
                  <a:pt x="6568469" y="5648992"/>
                  <a:pt x="6552267" y="5640610"/>
                </a:cubicBezTo>
                <a:cubicBezTo>
                  <a:pt x="6536065" y="5632228"/>
                  <a:pt x="6525101" y="5623084"/>
                  <a:pt x="6527902" y="5620274"/>
                </a:cubicBezTo>
                <a:cubicBezTo>
                  <a:pt x="6530712" y="5617474"/>
                  <a:pt x="6545628" y="5624170"/>
                  <a:pt x="6561058" y="5635152"/>
                </a:cubicBezTo>
                <a:lnTo>
                  <a:pt x="6589110" y="5655126"/>
                </a:lnTo>
                <a:lnTo>
                  <a:pt x="6600587" y="5641296"/>
                </a:lnTo>
                <a:lnTo>
                  <a:pt x="6612055" y="5627475"/>
                </a:lnTo>
                <a:lnTo>
                  <a:pt x="6565935" y="5599100"/>
                </a:lnTo>
                <a:cubicBezTo>
                  <a:pt x="6505204" y="5561743"/>
                  <a:pt x="6470971" y="5533721"/>
                  <a:pt x="6517434" y="5559409"/>
                </a:cubicBezTo>
                <a:cubicBezTo>
                  <a:pt x="6537084" y="5570268"/>
                  <a:pt x="6567497" y="5587670"/>
                  <a:pt x="6585033" y="5598081"/>
                </a:cubicBezTo>
                <a:cubicBezTo>
                  <a:pt x="6614141" y="5615359"/>
                  <a:pt x="6629353" y="5615292"/>
                  <a:pt x="6629353" y="5597881"/>
                </a:cubicBezTo>
                <a:cubicBezTo>
                  <a:pt x="6629353" y="5594213"/>
                  <a:pt x="6567155" y="5553542"/>
                  <a:pt x="6491145" y="5507498"/>
                </a:cubicBezTo>
                <a:cubicBezTo>
                  <a:pt x="6415126" y="5461454"/>
                  <a:pt x="6354890" y="5421820"/>
                  <a:pt x="6357281" y="5419421"/>
                </a:cubicBezTo>
                <a:cubicBezTo>
                  <a:pt x="6359681" y="5417029"/>
                  <a:pt x="6426070" y="5453863"/>
                  <a:pt x="6504823" y="5501288"/>
                </a:cubicBezTo>
                <a:cubicBezTo>
                  <a:pt x="6586557" y="5550494"/>
                  <a:pt x="6650545" y="5583393"/>
                  <a:pt x="6653917" y="5577935"/>
                </a:cubicBezTo>
                <a:cubicBezTo>
                  <a:pt x="6657175" y="5572668"/>
                  <a:pt x="6658337" y="5567182"/>
                  <a:pt x="6656499" y="5565734"/>
                </a:cubicBezTo>
                <a:cubicBezTo>
                  <a:pt x="6586709" y="5510737"/>
                  <a:pt x="6255382" y="5324028"/>
                  <a:pt x="6164285" y="5288357"/>
                </a:cubicBezTo>
                <a:cubicBezTo>
                  <a:pt x="6070502" y="5251638"/>
                  <a:pt x="6072283" y="5243570"/>
                  <a:pt x="6166609" y="5277812"/>
                </a:cubicBezTo>
                <a:cubicBezTo>
                  <a:pt x="6239694" y="5304339"/>
                  <a:pt x="6461941" y="5424478"/>
                  <a:pt x="6584242" y="5503574"/>
                </a:cubicBezTo>
                <a:cubicBezTo>
                  <a:pt x="6662681" y="5554294"/>
                  <a:pt x="6686503" y="5563239"/>
                  <a:pt x="6686503" y="5541969"/>
                </a:cubicBezTo>
                <a:cubicBezTo>
                  <a:pt x="6686503" y="5535035"/>
                  <a:pt x="6350375" y="5334439"/>
                  <a:pt x="6278014" y="5298205"/>
                </a:cubicBezTo>
                <a:cubicBezTo>
                  <a:pt x="6227817" y="5273059"/>
                  <a:pt x="6128795" y="5237045"/>
                  <a:pt x="6024515" y="5206003"/>
                </a:cubicBezTo>
                <a:cubicBezTo>
                  <a:pt x="5972128" y="5190401"/>
                  <a:pt x="5894708" y="5161483"/>
                  <a:pt x="5852465" y="5141729"/>
                </a:cubicBezTo>
                <a:cubicBezTo>
                  <a:pt x="5777103" y="5106476"/>
                  <a:pt x="5663251" y="5036173"/>
                  <a:pt x="5681739" y="5036296"/>
                </a:cubicBezTo>
                <a:cubicBezTo>
                  <a:pt x="5686911" y="5036325"/>
                  <a:pt x="5703999" y="5045126"/>
                  <a:pt x="5719715" y="5055851"/>
                </a:cubicBezTo>
                <a:cubicBezTo>
                  <a:pt x="5784933" y="5100333"/>
                  <a:pt x="5889127" y="5145825"/>
                  <a:pt x="6038012" y="5194840"/>
                </a:cubicBezTo>
                <a:cubicBezTo>
                  <a:pt x="6232370" y="5258810"/>
                  <a:pt x="6322000" y="5300882"/>
                  <a:pt x="6528597" y="5425098"/>
                </a:cubicBezTo>
                <a:cubicBezTo>
                  <a:pt x="6671615" y="5511089"/>
                  <a:pt x="6715078" y="5532644"/>
                  <a:pt x="6715078" y="5517604"/>
                </a:cubicBezTo>
                <a:cubicBezTo>
                  <a:pt x="6715078" y="5509165"/>
                  <a:pt x="6404629" y="5327676"/>
                  <a:pt x="6281690" y="5264239"/>
                </a:cubicBezTo>
                <a:cubicBezTo>
                  <a:pt x="6198765" y="5221453"/>
                  <a:pt x="6129547" y="5193268"/>
                  <a:pt x="6072140" y="5178904"/>
                </a:cubicBezTo>
                <a:cubicBezTo>
                  <a:pt x="5881564" y="5131223"/>
                  <a:pt x="5777170" y="5078426"/>
                  <a:pt x="5638753" y="4959696"/>
                </a:cubicBezTo>
                <a:lnTo>
                  <a:pt x="5538740" y="4873905"/>
                </a:lnTo>
                <a:lnTo>
                  <a:pt x="5453015" y="4831966"/>
                </a:lnTo>
                <a:cubicBezTo>
                  <a:pt x="5405866" y="4808897"/>
                  <a:pt x="5327152" y="4778074"/>
                  <a:pt x="5278108" y="4763472"/>
                </a:cubicBezTo>
                <a:cubicBezTo>
                  <a:pt x="5229054" y="4748860"/>
                  <a:pt x="5192897" y="4735583"/>
                  <a:pt x="5197754" y="4733963"/>
                </a:cubicBezTo>
                <a:cubicBezTo>
                  <a:pt x="5202612" y="4732344"/>
                  <a:pt x="5244894" y="4742031"/>
                  <a:pt x="5291700" y="4755480"/>
                </a:cubicBezTo>
                <a:cubicBezTo>
                  <a:pt x="5421354" y="4792742"/>
                  <a:pt x="5536663" y="4852883"/>
                  <a:pt x="5622874" y="4928188"/>
                </a:cubicBezTo>
                <a:cubicBezTo>
                  <a:pt x="5781056" y="5066367"/>
                  <a:pt x="5871020" y="5112915"/>
                  <a:pt x="6097362" y="5173694"/>
                </a:cubicBezTo>
                <a:cubicBezTo>
                  <a:pt x="6150493" y="5187963"/>
                  <a:pt x="6040279" y="5137804"/>
                  <a:pt x="5943905" y="5103857"/>
                </a:cubicBezTo>
                <a:cubicBezTo>
                  <a:pt x="5819480" y="5060033"/>
                  <a:pt x="5769636" y="5029572"/>
                  <a:pt x="5648497" y="4923368"/>
                </a:cubicBezTo>
                <a:lnTo>
                  <a:pt x="5557790" y="4843844"/>
                </a:lnTo>
                <a:lnTo>
                  <a:pt x="5462540" y="4797695"/>
                </a:lnTo>
                <a:cubicBezTo>
                  <a:pt x="5410153" y="4772321"/>
                  <a:pt x="5319179" y="4737621"/>
                  <a:pt x="5260381" y="4720600"/>
                </a:cubicBezTo>
                <a:cubicBezTo>
                  <a:pt x="5201593" y="4703579"/>
                  <a:pt x="5155140" y="4687986"/>
                  <a:pt x="5157169" y="4685967"/>
                </a:cubicBezTo>
                <a:cubicBezTo>
                  <a:pt x="5159198" y="4683938"/>
                  <a:pt x="5202603" y="4693644"/>
                  <a:pt x="5253628" y="4707550"/>
                </a:cubicBezTo>
                <a:cubicBezTo>
                  <a:pt x="5363175" y="4737392"/>
                  <a:pt x="5493868" y="4792066"/>
                  <a:pt x="5556171" y="4834109"/>
                </a:cubicBezTo>
                <a:cubicBezTo>
                  <a:pt x="5580660" y="4850645"/>
                  <a:pt x="5606425" y="4861960"/>
                  <a:pt x="5613435" y="4859274"/>
                </a:cubicBezTo>
                <a:cubicBezTo>
                  <a:pt x="5620446" y="4856588"/>
                  <a:pt x="5631676" y="4861008"/>
                  <a:pt x="5638390" y="4869104"/>
                </a:cubicBezTo>
                <a:cubicBezTo>
                  <a:pt x="5650945" y="4884230"/>
                  <a:pt x="5640619" y="4889440"/>
                  <a:pt x="5623389" y="4876686"/>
                </a:cubicBezTo>
                <a:cubicBezTo>
                  <a:pt x="5618083" y="4872752"/>
                  <a:pt x="5639734" y="4894355"/>
                  <a:pt x="5671490" y="4924692"/>
                </a:cubicBezTo>
                <a:cubicBezTo>
                  <a:pt x="5703256" y="4955019"/>
                  <a:pt x="5757101" y="4996625"/>
                  <a:pt x="5791153" y="5017151"/>
                </a:cubicBezTo>
                <a:cubicBezTo>
                  <a:pt x="5852437" y="5054089"/>
                  <a:pt x="5980233" y="5107505"/>
                  <a:pt x="5988216" y="5099514"/>
                </a:cubicBezTo>
                <a:cubicBezTo>
                  <a:pt x="5990492" y="5097237"/>
                  <a:pt x="5939581" y="5069815"/>
                  <a:pt x="5875087" y="5038573"/>
                </a:cubicBezTo>
                <a:cubicBezTo>
                  <a:pt x="5756567" y="4981156"/>
                  <a:pt x="5637705" y="4896250"/>
                  <a:pt x="5658155" y="4883611"/>
                </a:cubicBezTo>
                <a:cubicBezTo>
                  <a:pt x="5665070" y="4879334"/>
                  <a:pt x="5657546" y="4867580"/>
                  <a:pt x="5637181" y="4850845"/>
                </a:cubicBezTo>
                <a:cubicBezTo>
                  <a:pt x="5603396" y="4823089"/>
                  <a:pt x="5616131" y="4826946"/>
                  <a:pt x="5661060" y="4858093"/>
                </a:cubicBezTo>
                <a:cubicBezTo>
                  <a:pt x="5679167" y="4870638"/>
                  <a:pt x="5684435" y="4879143"/>
                  <a:pt x="5676948" y="4883773"/>
                </a:cubicBezTo>
                <a:cubicBezTo>
                  <a:pt x="5662032" y="4892993"/>
                  <a:pt x="5712610" y="4934150"/>
                  <a:pt x="5810241" y="4992224"/>
                </a:cubicBezTo>
                <a:cubicBezTo>
                  <a:pt x="5896985" y="5043821"/>
                  <a:pt x="5934714" y="5048869"/>
                  <a:pt x="5853237" y="4997977"/>
                </a:cubicBezTo>
                <a:cubicBezTo>
                  <a:pt x="5726287" y="4918672"/>
                  <a:pt x="5685730" y="4890821"/>
                  <a:pt x="5690397" y="4886154"/>
                </a:cubicBezTo>
                <a:cubicBezTo>
                  <a:pt x="5693141" y="4883410"/>
                  <a:pt x="5709428" y="4891716"/>
                  <a:pt x="5726602" y="4904604"/>
                </a:cubicBezTo>
                <a:cubicBezTo>
                  <a:pt x="5768664" y="4936188"/>
                  <a:pt x="5785914" y="4946104"/>
                  <a:pt x="5778818" y="4934617"/>
                </a:cubicBezTo>
                <a:cubicBezTo>
                  <a:pt x="5775655" y="4929492"/>
                  <a:pt x="5741775" y="4901870"/>
                  <a:pt x="5703532" y="4873228"/>
                </a:cubicBezTo>
                <a:cubicBezTo>
                  <a:pt x="5665280" y="4844587"/>
                  <a:pt x="5592404" y="4790018"/>
                  <a:pt x="5541588" y="4751956"/>
                </a:cubicBezTo>
                <a:cubicBezTo>
                  <a:pt x="5485838" y="4710217"/>
                  <a:pt x="5395160" y="4625836"/>
                  <a:pt x="5313017" y="4539272"/>
                </a:cubicBezTo>
                <a:cubicBezTo>
                  <a:pt x="5238122" y="4460348"/>
                  <a:pt x="5142548" y="4367480"/>
                  <a:pt x="5100619" y="4332894"/>
                </a:cubicBezTo>
                <a:cubicBezTo>
                  <a:pt x="5058690" y="4298318"/>
                  <a:pt x="4979385" y="4226576"/>
                  <a:pt x="4924378" y="4173474"/>
                </a:cubicBezTo>
                <a:cubicBezTo>
                  <a:pt x="4869371" y="4120382"/>
                  <a:pt x="4807220" y="4068337"/>
                  <a:pt x="4786265" y="4057822"/>
                </a:cubicBezTo>
                <a:cubicBezTo>
                  <a:pt x="4702797" y="4015959"/>
                  <a:pt x="4565238" y="3985660"/>
                  <a:pt x="4407475" y="3974383"/>
                </a:cubicBezTo>
                <a:cubicBezTo>
                  <a:pt x="4338419" y="3969439"/>
                  <a:pt x="4135831" y="3927081"/>
                  <a:pt x="4081415" y="3906203"/>
                </a:cubicBezTo>
                <a:cubicBezTo>
                  <a:pt x="4073557" y="3903183"/>
                  <a:pt x="4067194" y="3904393"/>
                  <a:pt x="4067270" y="3908879"/>
                </a:cubicBezTo>
                <a:close/>
                <a:moveTo>
                  <a:pt x="3057782" y="3918785"/>
                </a:moveTo>
                <a:cubicBezTo>
                  <a:pt x="3057611" y="3924977"/>
                  <a:pt x="3048838" y="3932787"/>
                  <a:pt x="3038285" y="3936140"/>
                </a:cubicBezTo>
                <a:cubicBezTo>
                  <a:pt x="3027731" y="3939483"/>
                  <a:pt x="3021654" y="3946351"/>
                  <a:pt x="3024769" y="3951389"/>
                </a:cubicBezTo>
                <a:cubicBezTo>
                  <a:pt x="3028093" y="3956771"/>
                  <a:pt x="3019930" y="3958647"/>
                  <a:pt x="3005014" y="3955942"/>
                </a:cubicBezTo>
                <a:lnTo>
                  <a:pt x="2979611" y="3951341"/>
                </a:lnTo>
                <a:lnTo>
                  <a:pt x="2985421" y="3966496"/>
                </a:lnTo>
                <a:lnTo>
                  <a:pt x="2991241" y="3981650"/>
                </a:lnTo>
                <a:lnTo>
                  <a:pt x="2977486" y="3970230"/>
                </a:lnTo>
                <a:lnTo>
                  <a:pt x="2963723" y="3958819"/>
                </a:lnTo>
                <a:lnTo>
                  <a:pt x="2968924" y="3978678"/>
                </a:lnTo>
                <a:lnTo>
                  <a:pt x="2974115" y="3998538"/>
                </a:lnTo>
                <a:lnTo>
                  <a:pt x="2994365" y="3992223"/>
                </a:lnTo>
                <a:cubicBezTo>
                  <a:pt x="3005500" y="3988756"/>
                  <a:pt x="3017234" y="3981841"/>
                  <a:pt x="3020444" y="3976859"/>
                </a:cubicBezTo>
                <a:cubicBezTo>
                  <a:pt x="3023645" y="3971877"/>
                  <a:pt x="3029007" y="3968172"/>
                  <a:pt x="3032350" y="3968620"/>
                </a:cubicBezTo>
                <a:cubicBezTo>
                  <a:pt x="3058754" y="3972154"/>
                  <a:pt x="3064850" y="3967706"/>
                  <a:pt x="3060640" y="3947998"/>
                </a:cubicBezTo>
                <a:lnTo>
                  <a:pt x="3056068" y="3926567"/>
                </a:lnTo>
                <a:lnTo>
                  <a:pt x="3071060" y="3945055"/>
                </a:lnTo>
                <a:cubicBezTo>
                  <a:pt x="3079309" y="3955228"/>
                  <a:pt x="3086052" y="3959257"/>
                  <a:pt x="3086052" y="3954018"/>
                </a:cubicBezTo>
                <a:cubicBezTo>
                  <a:pt x="3086052" y="3940188"/>
                  <a:pt x="3058144" y="3905393"/>
                  <a:pt x="3057782" y="3918785"/>
                </a:cubicBezTo>
                <a:close/>
                <a:moveTo>
                  <a:pt x="3457670" y="3928948"/>
                </a:moveTo>
                <a:cubicBezTo>
                  <a:pt x="3457594" y="3940740"/>
                  <a:pt x="3461814" y="3950380"/>
                  <a:pt x="3467052" y="3950380"/>
                </a:cubicBezTo>
                <a:cubicBezTo>
                  <a:pt x="3478987" y="3950380"/>
                  <a:pt x="3478987" y="3940274"/>
                  <a:pt x="3467052" y="3921805"/>
                </a:cubicBezTo>
                <a:lnTo>
                  <a:pt x="3457823" y="3907517"/>
                </a:lnTo>
                <a:lnTo>
                  <a:pt x="3457670" y="3928948"/>
                </a:lnTo>
                <a:close/>
                <a:moveTo>
                  <a:pt x="3594259" y="3936349"/>
                </a:moveTo>
                <a:cubicBezTo>
                  <a:pt x="3582886" y="3960457"/>
                  <a:pt x="3586277" y="3969430"/>
                  <a:pt x="3606756" y="3969430"/>
                </a:cubicBezTo>
                <a:cubicBezTo>
                  <a:pt x="3620462" y="3969430"/>
                  <a:pt x="3623596" y="3943064"/>
                  <a:pt x="3612051" y="3924910"/>
                </a:cubicBezTo>
                <a:cubicBezTo>
                  <a:pt x="3607280" y="3917404"/>
                  <a:pt x="3601422" y="3921166"/>
                  <a:pt x="3594259" y="3936349"/>
                </a:cubicBezTo>
                <a:close/>
                <a:moveTo>
                  <a:pt x="3848052" y="3922367"/>
                </a:moveTo>
                <a:cubicBezTo>
                  <a:pt x="3848052" y="3927910"/>
                  <a:pt x="3852339" y="3929806"/>
                  <a:pt x="3857577" y="3926567"/>
                </a:cubicBezTo>
                <a:cubicBezTo>
                  <a:pt x="3862816" y="3923329"/>
                  <a:pt x="3867102" y="3918795"/>
                  <a:pt x="3867102" y="3916480"/>
                </a:cubicBezTo>
                <a:cubicBezTo>
                  <a:pt x="3867102" y="3914166"/>
                  <a:pt x="3862816" y="3912280"/>
                  <a:pt x="3857577" y="3912280"/>
                </a:cubicBezTo>
                <a:cubicBezTo>
                  <a:pt x="3852339" y="3912280"/>
                  <a:pt x="3848052" y="3916823"/>
                  <a:pt x="3848052" y="3922367"/>
                </a:cubicBezTo>
                <a:close/>
                <a:moveTo>
                  <a:pt x="2202609" y="3936892"/>
                </a:moveTo>
                <a:cubicBezTo>
                  <a:pt x="2185578" y="3944341"/>
                  <a:pt x="2171586" y="3955780"/>
                  <a:pt x="2171510" y="3962314"/>
                </a:cubicBezTo>
                <a:cubicBezTo>
                  <a:pt x="2171405" y="3970353"/>
                  <a:pt x="2168042" y="3969582"/>
                  <a:pt x="2161080" y="3959905"/>
                </a:cubicBezTo>
                <a:lnTo>
                  <a:pt x="2150802" y="3945617"/>
                </a:lnTo>
                <a:lnTo>
                  <a:pt x="2156470" y="3963067"/>
                </a:lnTo>
                <a:cubicBezTo>
                  <a:pt x="2159584" y="3972659"/>
                  <a:pt x="2162127" y="3981907"/>
                  <a:pt x="2162127" y="3983603"/>
                </a:cubicBezTo>
                <a:cubicBezTo>
                  <a:pt x="2162127" y="3985308"/>
                  <a:pt x="2170786" y="3984431"/>
                  <a:pt x="2181378" y="3981660"/>
                </a:cubicBezTo>
                <a:lnTo>
                  <a:pt x="2200628" y="3976630"/>
                </a:lnTo>
                <a:lnTo>
                  <a:pt x="2189740" y="3963505"/>
                </a:lnTo>
                <a:lnTo>
                  <a:pt x="2178844" y="3950380"/>
                </a:lnTo>
                <a:lnTo>
                  <a:pt x="2193503" y="3950380"/>
                </a:lnTo>
                <a:cubicBezTo>
                  <a:pt x="2201571" y="3950380"/>
                  <a:pt x="2210324" y="3955742"/>
                  <a:pt x="2212972" y="3962286"/>
                </a:cubicBezTo>
                <a:cubicBezTo>
                  <a:pt x="2215915" y="3969582"/>
                  <a:pt x="2218068" y="3967924"/>
                  <a:pt x="2218525" y="3958000"/>
                </a:cubicBezTo>
                <a:cubicBezTo>
                  <a:pt x="2218935" y="3949094"/>
                  <a:pt x="2226783" y="3937435"/>
                  <a:pt x="2235946" y="3932092"/>
                </a:cubicBezTo>
                <a:cubicBezTo>
                  <a:pt x="2260121" y="3918014"/>
                  <a:pt x="2238756" y="3921090"/>
                  <a:pt x="2202609" y="3936892"/>
                </a:cubicBezTo>
                <a:close/>
                <a:moveTo>
                  <a:pt x="2781081" y="3944503"/>
                </a:moveTo>
                <a:lnTo>
                  <a:pt x="2772937" y="3964667"/>
                </a:lnTo>
                <a:lnTo>
                  <a:pt x="2772328" y="3948494"/>
                </a:lnTo>
                <a:lnTo>
                  <a:pt x="2771727" y="3932320"/>
                </a:lnTo>
                <a:lnTo>
                  <a:pt x="2743152" y="3942283"/>
                </a:lnTo>
                <a:cubicBezTo>
                  <a:pt x="2727436" y="3947760"/>
                  <a:pt x="2714577" y="3955514"/>
                  <a:pt x="2714577" y="3959514"/>
                </a:cubicBezTo>
                <a:cubicBezTo>
                  <a:pt x="2714577" y="3963515"/>
                  <a:pt x="2703862" y="3964743"/>
                  <a:pt x="2690765" y="3962238"/>
                </a:cubicBezTo>
                <a:cubicBezTo>
                  <a:pt x="2665790" y="3957466"/>
                  <a:pt x="2661428" y="3964991"/>
                  <a:pt x="2675896" y="3987870"/>
                </a:cubicBezTo>
                <a:lnTo>
                  <a:pt x="2684555" y="4001538"/>
                </a:lnTo>
                <a:lnTo>
                  <a:pt x="2697185" y="3991061"/>
                </a:lnTo>
                <a:cubicBezTo>
                  <a:pt x="2704129" y="3985289"/>
                  <a:pt x="2714101" y="3979783"/>
                  <a:pt x="2719340" y="3978812"/>
                </a:cubicBezTo>
                <a:cubicBezTo>
                  <a:pt x="2724579" y="3977840"/>
                  <a:pt x="2727789" y="3973192"/>
                  <a:pt x="2726484" y="3968477"/>
                </a:cubicBezTo>
                <a:cubicBezTo>
                  <a:pt x="2722816" y="3955285"/>
                  <a:pt x="2740924" y="3958323"/>
                  <a:pt x="2746372" y="3971811"/>
                </a:cubicBezTo>
                <a:cubicBezTo>
                  <a:pt x="2749010" y="3978364"/>
                  <a:pt x="2751582" y="3975145"/>
                  <a:pt x="2752068" y="3964667"/>
                </a:cubicBezTo>
                <a:lnTo>
                  <a:pt x="2752973" y="3945617"/>
                </a:lnTo>
                <a:lnTo>
                  <a:pt x="2760726" y="3957847"/>
                </a:lnTo>
                <a:cubicBezTo>
                  <a:pt x="2771689" y="3975126"/>
                  <a:pt x="2800236" y="3961971"/>
                  <a:pt x="2794159" y="3942445"/>
                </a:cubicBezTo>
                <a:lnTo>
                  <a:pt x="2789225" y="3926567"/>
                </a:lnTo>
                <a:lnTo>
                  <a:pt x="2804284" y="3945055"/>
                </a:lnTo>
                <a:lnTo>
                  <a:pt x="2819352" y="3963543"/>
                </a:lnTo>
                <a:lnTo>
                  <a:pt x="2819495" y="3945055"/>
                </a:lnTo>
                <a:lnTo>
                  <a:pt x="2819648" y="3926567"/>
                </a:lnTo>
                <a:lnTo>
                  <a:pt x="2829744" y="3940855"/>
                </a:lnTo>
                <a:lnTo>
                  <a:pt x="2839850" y="3955142"/>
                </a:lnTo>
                <a:lnTo>
                  <a:pt x="2835955" y="3940855"/>
                </a:lnTo>
                <a:cubicBezTo>
                  <a:pt x="2829868" y="3918519"/>
                  <a:pt x="2790520" y="3921128"/>
                  <a:pt x="2781081" y="3944503"/>
                </a:cubicBezTo>
                <a:close/>
                <a:moveTo>
                  <a:pt x="1681115" y="4017055"/>
                </a:moveTo>
                <a:cubicBezTo>
                  <a:pt x="1704794" y="4064203"/>
                  <a:pt x="1726311" y="4102780"/>
                  <a:pt x="1728930" y="4102780"/>
                </a:cubicBezTo>
                <a:cubicBezTo>
                  <a:pt x="1731550" y="4102780"/>
                  <a:pt x="1714319" y="4064203"/>
                  <a:pt x="1690640" y="4017055"/>
                </a:cubicBezTo>
                <a:cubicBezTo>
                  <a:pt x="1666961" y="3969906"/>
                  <a:pt x="1645444" y="3931330"/>
                  <a:pt x="1642824" y="3931330"/>
                </a:cubicBezTo>
                <a:cubicBezTo>
                  <a:pt x="1640205" y="3931330"/>
                  <a:pt x="1657436" y="3969906"/>
                  <a:pt x="1681115" y="4017055"/>
                </a:cubicBezTo>
                <a:close/>
                <a:moveTo>
                  <a:pt x="2497512" y="3944655"/>
                </a:moveTo>
                <a:cubicBezTo>
                  <a:pt x="2504266" y="3951989"/>
                  <a:pt x="2511295" y="3956561"/>
                  <a:pt x="2513124" y="3954818"/>
                </a:cubicBezTo>
                <a:cubicBezTo>
                  <a:pt x="2518772" y="3949446"/>
                  <a:pt x="2504456" y="3931330"/>
                  <a:pt x="2494569" y="3931330"/>
                </a:cubicBezTo>
                <a:cubicBezTo>
                  <a:pt x="2489425" y="3931330"/>
                  <a:pt x="2490750" y="3937330"/>
                  <a:pt x="2497512" y="3944655"/>
                </a:cubicBezTo>
                <a:close/>
                <a:moveTo>
                  <a:pt x="3396358" y="3953389"/>
                </a:moveTo>
                <a:cubicBezTo>
                  <a:pt x="3399873" y="3964829"/>
                  <a:pt x="3404073" y="3975697"/>
                  <a:pt x="3405693" y="3977526"/>
                </a:cubicBezTo>
                <a:cubicBezTo>
                  <a:pt x="3412369" y="3985098"/>
                  <a:pt x="3428962" y="3967143"/>
                  <a:pt x="3429095" y="3952199"/>
                </a:cubicBezTo>
                <a:lnTo>
                  <a:pt x="3429248" y="3936092"/>
                </a:lnTo>
                <a:lnTo>
                  <a:pt x="3438477" y="3950380"/>
                </a:lnTo>
                <a:lnTo>
                  <a:pt x="3447707" y="3964667"/>
                </a:lnTo>
                <a:lnTo>
                  <a:pt x="3447860" y="3949446"/>
                </a:lnTo>
                <a:cubicBezTo>
                  <a:pt x="3447955" y="3938978"/>
                  <a:pt x="3438944" y="3933968"/>
                  <a:pt x="3418980" y="3933406"/>
                </a:cubicBezTo>
                <a:lnTo>
                  <a:pt x="3389967" y="3932577"/>
                </a:lnTo>
                <a:lnTo>
                  <a:pt x="3396358" y="3953389"/>
                </a:lnTo>
                <a:close/>
                <a:moveTo>
                  <a:pt x="2447877" y="3954351"/>
                </a:moveTo>
                <a:cubicBezTo>
                  <a:pt x="2447877" y="3961771"/>
                  <a:pt x="2442525" y="3970068"/>
                  <a:pt x="2435971" y="3972792"/>
                </a:cubicBezTo>
                <a:cubicBezTo>
                  <a:pt x="2429428" y="3975516"/>
                  <a:pt x="2434428" y="3976573"/>
                  <a:pt x="2447087" y="3975145"/>
                </a:cubicBezTo>
                <a:cubicBezTo>
                  <a:pt x="2471414" y="3972382"/>
                  <a:pt x="2484501" y="3940855"/>
                  <a:pt x="2461327" y="3940855"/>
                </a:cubicBezTo>
                <a:cubicBezTo>
                  <a:pt x="2453926" y="3940855"/>
                  <a:pt x="2447877" y="3946922"/>
                  <a:pt x="2447877" y="3954351"/>
                </a:cubicBezTo>
                <a:close/>
                <a:moveTo>
                  <a:pt x="3194609" y="3953094"/>
                </a:moveTo>
                <a:cubicBezTo>
                  <a:pt x="3183084" y="3959752"/>
                  <a:pt x="3176664" y="3970744"/>
                  <a:pt x="3179483" y="3978955"/>
                </a:cubicBezTo>
                <a:lnTo>
                  <a:pt x="3184398" y="3993242"/>
                </a:lnTo>
                <a:lnTo>
                  <a:pt x="3169415" y="3980869"/>
                </a:lnTo>
                <a:lnTo>
                  <a:pt x="3154423" y="3968506"/>
                </a:lnTo>
                <a:lnTo>
                  <a:pt x="3147593" y="3979555"/>
                </a:lnTo>
                <a:cubicBezTo>
                  <a:pt x="3136611" y="3997328"/>
                  <a:pt x="3161910" y="4006006"/>
                  <a:pt x="3191828" y="3994709"/>
                </a:cubicBezTo>
                <a:cubicBezTo>
                  <a:pt x="3206991" y="3988984"/>
                  <a:pt x="3219402" y="3981088"/>
                  <a:pt x="3219402" y="3977164"/>
                </a:cubicBezTo>
                <a:cubicBezTo>
                  <a:pt x="3219402" y="3973240"/>
                  <a:pt x="3212973" y="3972497"/>
                  <a:pt x="3205115" y="3975507"/>
                </a:cubicBezTo>
                <a:cubicBezTo>
                  <a:pt x="3197257" y="3978526"/>
                  <a:pt x="3190827" y="3976707"/>
                  <a:pt x="3190827" y="3971468"/>
                </a:cubicBezTo>
                <a:cubicBezTo>
                  <a:pt x="3190827" y="3956399"/>
                  <a:pt x="3215954" y="3950742"/>
                  <a:pt x="3228327" y="3963029"/>
                </a:cubicBezTo>
                <a:lnTo>
                  <a:pt x="3239577" y="3974192"/>
                </a:lnTo>
                <a:lnTo>
                  <a:pt x="3233233" y="3957523"/>
                </a:lnTo>
                <a:cubicBezTo>
                  <a:pt x="3225822" y="3938054"/>
                  <a:pt x="3221517" y="3937559"/>
                  <a:pt x="3194609" y="3953094"/>
                </a:cubicBezTo>
                <a:close/>
                <a:moveTo>
                  <a:pt x="3406454" y="3955142"/>
                </a:moveTo>
                <a:cubicBezTo>
                  <a:pt x="3409474" y="3963000"/>
                  <a:pt x="3413627" y="3969430"/>
                  <a:pt x="3415684" y="3969430"/>
                </a:cubicBezTo>
                <a:cubicBezTo>
                  <a:pt x="3417742" y="3969430"/>
                  <a:pt x="3419427" y="3963000"/>
                  <a:pt x="3419427" y="3955142"/>
                </a:cubicBezTo>
                <a:cubicBezTo>
                  <a:pt x="3419427" y="3947284"/>
                  <a:pt x="3415275" y="3940855"/>
                  <a:pt x="3410198" y="3940855"/>
                </a:cubicBezTo>
                <a:cubicBezTo>
                  <a:pt x="3405130" y="3940855"/>
                  <a:pt x="3403444" y="3947284"/>
                  <a:pt x="3406454" y="3955142"/>
                </a:cubicBezTo>
                <a:close/>
                <a:moveTo>
                  <a:pt x="2383955" y="3960943"/>
                </a:moveTo>
                <a:cubicBezTo>
                  <a:pt x="2350046" y="3970744"/>
                  <a:pt x="2349522" y="3998005"/>
                  <a:pt x="2383241" y="3998005"/>
                </a:cubicBezTo>
                <a:lnTo>
                  <a:pt x="2402291" y="3998005"/>
                </a:lnTo>
                <a:lnTo>
                  <a:pt x="2396290" y="3982374"/>
                </a:lnTo>
                <a:lnTo>
                  <a:pt x="2390289" y="3966734"/>
                </a:lnTo>
                <a:lnTo>
                  <a:pt x="2404796" y="3978774"/>
                </a:lnTo>
                <a:lnTo>
                  <a:pt x="2419302" y="3990813"/>
                </a:lnTo>
                <a:lnTo>
                  <a:pt x="2419302" y="3976154"/>
                </a:lnTo>
                <a:cubicBezTo>
                  <a:pt x="2419302" y="3968086"/>
                  <a:pt x="2424665" y="3959333"/>
                  <a:pt x="2431209" y="3956685"/>
                </a:cubicBezTo>
                <a:cubicBezTo>
                  <a:pt x="2452050" y="3948275"/>
                  <a:pt x="2416769" y="3951456"/>
                  <a:pt x="2383955" y="3960943"/>
                </a:cubicBezTo>
                <a:close/>
                <a:moveTo>
                  <a:pt x="3554625" y="3961867"/>
                </a:moveTo>
                <a:cubicBezTo>
                  <a:pt x="3548368" y="3968125"/>
                  <a:pt x="3542948" y="3979878"/>
                  <a:pt x="3542586" y="3988003"/>
                </a:cubicBezTo>
                <a:lnTo>
                  <a:pt x="3541910" y="4002767"/>
                </a:lnTo>
                <a:lnTo>
                  <a:pt x="3533727" y="3983717"/>
                </a:lnTo>
                <a:lnTo>
                  <a:pt x="3525545" y="3964667"/>
                </a:lnTo>
                <a:lnTo>
                  <a:pt x="3524869" y="3979745"/>
                </a:lnTo>
                <a:cubicBezTo>
                  <a:pt x="3523850" y="4002738"/>
                  <a:pt x="3533356" y="4007292"/>
                  <a:pt x="3558493" y="3995842"/>
                </a:cubicBezTo>
                <a:cubicBezTo>
                  <a:pt x="3583200" y="3984584"/>
                  <a:pt x="3585048" y="3980469"/>
                  <a:pt x="3573533" y="3962343"/>
                </a:cubicBezTo>
                <a:lnTo>
                  <a:pt x="3566008" y="3950484"/>
                </a:lnTo>
                <a:lnTo>
                  <a:pt x="3554625" y="3961867"/>
                </a:lnTo>
                <a:close/>
                <a:moveTo>
                  <a:pt x="4005215" y="3959905"/>
                </a:moveTo>
                <a:cubicBezTo>
                  <a:pt x="4008453" y="3965143"/>
                  <a:pt x="4018350" y="3969363"/>
                  <a:pt x="4027208" y="3969287"/>
                </a:cubicBezTo>
                <a:lnTo>
                  <a:pt x="4043315" y="3969134"/>
                </a:lnTo>
                <a:lnTo>
                  <a:pt x="4029027" y="3959905"/>
                </a:lnTo>
                <a:cubicBezTo>
                  <a:pt x="4010377" y="3947846"/>
                  <a:pt x="3997767" y="3947846"/>
                  <a:pt x="4005215" y="3959905"/>
                </a:cubicBezTo>
                <a:close/>
                <a:moveTo>
                  <a:pt x="2324357" y="3965229"/>
                </a:moveTo>
                <a:cubicBezTo>
                  <a:pt x="2324519" y="3970153"/>
                  <a:pt x="2330949" y="3982517"/>
                  <a:pt x="2338645" y="3992680"/>
                </a:cubicBezTo>
                <a:cubicBezTo>
                  <a:pt x="2346331" y="4002853"/>
                  <a:pt x="2352494" y="4007139"/>
                  <a:pt x="2352323" y="4002205"/>
                </a:cubicBezTo>
                <a:cubicBezTo>
                  <a:pt x="2352161" y="3997281"/>
                  <a:pt x="2345731" y="3984917"/>
                  <a:pt x="2338035" y="3974754"/>
                </a:cubicBezTo>
                <a:cubicBezTo>
                  <a:pt x="2330349" y="3964581"/>
                  <a:pt x="2324186" y="3960295"/>
                  <a:pt x="2324357" y="3965229"/>
                </a:cubicBezTo>
                <a:close/>
                <a:moveTo>
                  <a:pt x="2073726" y="3990861"/>
                </a:moveTo>
                <a:lnTo>
                  <a:pt x="2078784" y="4012292"/>
                </a:lnTo>
                <a:lnTo>
                  <a:pt x="2063610" y="3993242"/>
                </a:lnTo>
                <a:cubicBezTo>
                  <a:pt x="2045913" y="3971020"/>
                  <a:pt x="2042674" y="3980488"/>
                  <a:pt x="2059029" y="4006663"/>
                </a:cubicBezTo>
                <a:lnTo>
                  <a:pt x="2070221" y="4024598"/>
                </a:lnTo>
                <a:lnTo>
                  <a:pt x="2083108" y="4011701"/>
                </a:lnTo>
                <a:cubicBezTo>
                  <a:pt x="2090204" y="4004615"/>
                  <a:pt x="2101387" y="4000881"/>
                  <a:pt x="2107968" y="4003405"/>
                </a:cubicBezTo>
                <a:cubicBezTo>
                  <a:pt x="2114931" y="4006072"/>
                  <a:pt x="2120541" y="3999929"/>
                  <a:pt x="2121389" y="3988718"/>
                </a:cubicBezTo>
                <a:cubicBezTo>
                  <a:pt x="2123180" y="3965019"/>
                  <a:pt x="2109330" y="3963581"/>
                  <a:pt x="2096214" y="3986098"/>
                </a:cubicBezTo>
                <a:lnTo>
                  <a:pt x="2086508" y="4002767"/>
                </a:lnTo>
                <a:lnTo>
                  <a:pt x="2086213" y="3986098"/>
                </a:lnTo>
                <a:cubicBezTo>
                  <a:pt x="2086061" y="3976935"/>
                  <a:pt x="2082041" y="3969430"/>
                  <a:pt x="2077298" y="3969430"/>
                </a:cubicBezTo>
                <a:cubicBezTo>
                  <a:pt x="2072545" y="3969430"/>
                  <a:pt x="2070935" y="3979078"/>
                  <a:pt x="2073726" y="3990861"/>
                </a:cubicBezTo>
                <a:close/>
                <a:moveTo>
                  <a:pt x="2616946" y="3975992"/>
                </a:moveTo>
                <a:cubicBezTo>
                  <a:pt x="2607783" y="3978392"/>
                  <a:pt x="2600277" y="3989070"/>
                  <a:pt x="2600277" y="3999719"/>
                </a:cubicBezTo>
                <a:lnTo>
                  <a:pt x="2600277" y="4019093"/>
                </a:lnTo>
                <a:lnTo>
                  <a:pt x="2615346" y="4013311"/>
                </a:lnTo>
                <a:cubicBezTo>
                  <a:pt x="2623633" y="4010130"/>
                  <a:pt x="2636092" y="4007530"/>
                  <a:pt x="2643026" y="4007530"/>
                </a:cubicBezTo>
                <a:cubicBezTo>
                  <a:pt x="2650951" y="4007530"/>
                  <a:pt x="2653789" y="4000452"/>
                  <a:pt x="2650665" y="3988480"/>
                </a:cubicBezTo>
                <a:cubicBezTo>
                  <a:pt x="2647922" y="3978002"/>
                  <a:pt x="2642968" y="3969925"/>
                  <a:pt x="2639644" y="3970535"/>
                </a:cubicBezTo>
                <a:cubicBezTo>
                  <a:pt x="2636330" y="3971144"/>
                  <a:pt x="2626109" y="3973601"/>
                  <a:pt x="2616946" y="3975992"/>
                </a:cubicBezTo>
                <a:close/>
                <a:moveTo>
                  <a:pt x="3336836" y="3984517"/>
                </a:moveTo>
                <a:lnTo>
                  <a:pt x="3331055" y="3999605"/>
                </a:lnTo>
                <a:lnTo>
                  <a:pt x="3322996" y="3986898"/>
                </a:lnTo>
                <a:cubicBezTo>
                  <a:pt x="3318567" y="3979907"/>
                  <a:pt x="3314948" y="3978478"/>
                  <a:pt x="3314948" y="3983717"/>
                </a:cubicBezTo>
                <a:cubicBezTo>
                  <a:pt x="3314948" y="3988956"/>
                  <a:pt x="3319101" y="3999671"/>
                  <a:pt x="3324177" y="4007530"/>
                </a:cubicBezTo>
                <a:lnTo>
                  <a:pt x="3333407" y="4021817"/>
                </a:lnTo>
                <a:lnTo>
                  <a:pt x="3333560" y="4009349"/>
                </a:lnTo>
                <a:cubicBezTo>
                  <a:pt x="3333636" y="4002491"/>
                  <a:pt x="3337941" y="3999500"/>
                  <a:pt x="3343123" y="4002700"/>
                </a:cubicBezTo>
                <a:cubicBezTo>
                  <a:pt x="3348771" y="4006196"/>
                  <a:pt x="3349962" y="4001662"/>
                  <a:pt x="3346094" y="3991356"/>
                </a:cubicBezTo>
                <a:lnTo>
                  <a:pt x="3339665" y="3974192"/>
                </a:lnTo>
                <a:lnTo>
                  <a:pt x="3355953" y="3987441"/>
                </a:lnTo>
                <a:lnTo>
                  <a:pt x="3372241" y="4000700"/>
                </a:lnTo>
                <a:lnTo>
                  <a:pt x="3366240" y="3985060"/>
                </a:lnTo>
                <a:cubicBezTo>
                  <a:pt x="3358629" y="3965229"/>
                  <a:pt x="3344342" y="3964962"/>
                  <a:pt x="3336836" y="3984517"/>
                </a:cubicBezTo>
                <a:close/>
                <a:moveTo>
                  <a:pt x="4223385" y="3989870"/>
                </a:moveTo>
                <a:lnTo>
                  <a:pt x="4205240" y="4010301"/>
                </a:lnTo>
                <a:lnTo>
                  <a:pt x="4226138" y="3999338"/>
                </a:lnTo>
                <a:cubicBezTo>
                  <a:pt x="4249293" y="3987194"/>
                  <a:pt x="4263552" y="3969430"/>
                  <a:pt x="4250141" y="3969430"/>
                </a:cubicBezTo>
                <a:cubicBezTo>
                  <a:pt x="4245407" y="3969430"/>
                  <a:pt x="4233367" y="3978621"/>
                  <a:pt x="4223385" y="3989870"/>
                </a:cubicBezTo>
                <a:close/>
                <a:moveTo>
                  <a:pt x="3692204" y="3993242"/>
                </a:moveTo>
                <a:cubicBezTo>
                  <a:pt x="3695224" y="4001100"/>
                  <a:pt x="3699377" y="4007530"/>
                  <a:pt x="3701434" y="4007530"/>
                </a:cubicBezTo>
                <a:cubicBezTo>
                  <a:pt x="3703492" y="4007530"/>
                  <a:pt x="3705177" y="4001100"/>
                  <a:pt x="3705177" y="3993242"/>
                </a:cubicBezTo>
                <a:cubicBezTo>
                  <a:pt x="3705177" y="3985384"/>
                  <a:pt x="3701025" y="3978955"/>
                  <a:pt x="3695948" y="3978955"/>
                </a:cubicBezTo>
                <a:cubicBezTo>
                  <a:pt x="3690880" y="3978955"/>
                  <a:pt x="3689194" y="3985384"/>
                  <a:pt x="3692204" y="3993242"/>
                </a:cubicBezTo>
                <a:close/>
                <a:moveTo>
                  <a:pt x="3989146" y="3985460"/>
                </a:moveTo>
                <a:cubicBezTo>
                  <a:pt x="3996014" y="3988213"/>
                  <a:pt x="4004234" y="3987870"/>
                  <a:pt x="4007396" y="3984708"/>
                </a:cubicBezTo>
                <a:cubicBezTo>
                  <a:pt x="4010559" y="3981545"/>
                  <a:pt x="4004939" y="3979297"/>
                  <a:pt x="3994899" y="3979707"/>
                </a:cubicBezTo>
                <a:cubicBezTo>
                  <a:pt x="3983803" y="3980164"/>
                  <a:pt x="3981545" y="3982422"/>
                  <a:pt x="3989146" y="3985460"/>
                </a:cubicBezTo>
                <a:close/>
                <a:moveTo>
                  <a:pt x="4261485" y="3999481"/>
                </a:moveTo>
                <a:lnTo>
                  <a:pt x="4243340" y="4020007"/>
                </a:lnTo>
                <a:lnTo>
                  <a:pt x="4269534" y="4003148"/>
                </a:lnTo>
                <a:cubicBezTo>
                  <a:pt x="4296547" y="3985765"/>
                  <a:pt x="4301652" y="3978955"/>
                  <a:pt x="4287679" y="3978955"/>
                </a:cubicBezTo>
                <a:cubicBezTo>
                  <a:pt x="4283250" y="3978955"/>
                  <a:pt x="4271467" y="3988194"/>
                  <a:pt x="4261485" y="3999481"/>
                </a:cubicBezTo>
                <a:close/>
                <a:moveTo>
                  <a:pt x="4305253" y="3998005"/>
                </a:moveTo>
                <a:cubicBezTo>
                  <a:pt x="4292156" y="4008253"/>
                  <a:pt x="4285726" y="4016635"/>
                  <a:pt x="4290965" y="4016635"/>
                </a:cubicBezTo>
                <a:cubicBezTo>
                  <a:pt x="4296204" y="4016635"/>
                  <a:pt x="4311206" y="4008253"/>
                  <a:pt x="4324303" y="3998005"/>
                </a:cubicBezTo>
                <a:cubicBezTo>
                  <a:pt x="4337399" y="3987756"/>
                  <a:pt x="4343829" y="3979374"/>
                  <a:pt x="4338590" y="3979374"/>
                </a:cubicBezTo>
                <a:cubicBezTo>
                  <a:pt x="4333351" y="3979374"/>
                  <a:pt x="4318349" y="3987756"/>
                  <a:pt x="4305253" y="3998005"/>
                </a:cubicBezTo>
                <a:close/>
                <a:moveTo>
                  <a:pt x="2286095" y="3995623"/>
                </a:moveTo>
                <a:cubicBezTo>
                  <a:pt x="2286181" y="3999557"/>
                  <a:pt x="2289734" y="4008273"/>
                  <a:pt x="2294001" y="4014997"/>
                </a:cubicBezTo>
                <a:cubicBezTo>
                  <a:pt x="2304202" y="4031075"/>
                  <a:pt x="2333892" y="4019436"/>
                  <a:pt x="2327196" y="4001976"/>
                </a:cubicBezTo>
                <a:cubicBezTo>
                  <a:pt x="2321909" y="3988213"/>
                  <a:pt x="2285829" y="3982631"/>
                  <a:pt x="2286095" y="3995623"/>
                </a:cubicBezTo>
                <a:close/>
                <a:moveTo>
                  <a:pt x="2562177" y="3998424"/>
                </a:moveTo>
                <a:cubicBezTo>
                  <a:pt x="2562177" y="4003891"/>
                  <a:pt x="2554834" y="4007101"/>
                  <a:pt x="2545852" y="4005568"/>
                </a:cubicBezTo>
                <a:cubicBezTo>
                  <a:pt x="2536460" y="4003958"/>
                  <a:pt x="2528078" y="4009844"/>
                  <a:pt x="2526106" y="4019436"/>
                </a:cubicBezTo>
                <a:cubicBezTo>
                  <a:pt x="2524220" y="4028599"/>
                  <a:pt x="2527144" y="4036105"/>
                  <a:pt x="2532603" y="4036105"/>
                </a:cubicBezTo>
                <a:cubicBezTo>
                  <a:pt x="2538060" y="4036105"/>
                  <a:pt x="2539889" y="4028599"/>
                  <a:pt x="2536660" y="4019436"/>
                </a:cubicBezTo>
                <a:lnTo>
                  <a:pt x="2530802" y="4002767"/>
                </a:lnTo>
                <a:lnTo>
                  <a:pt x="2543632" y="4014673"/>
                </a:lnTo>
                <a:cubicBezTo>
                  <a:pt x="2563797" y="4033390"/>
                  <a:pt x="2590752" y="4029304"/>
                  <a:pt x="2590752" y="4007530"/>
                </a:cubicBezTo>
                <a:cubicBezTo>
                  <a:pt x="2590752" y="3996947"/>
                  <a:pt x="2584399" y="3988480"/>
                  <a:pt x="2576465" y="3988480"/>
                </a:cubicBezTo>
                <a:cubicBezTo>
                  <a:pt x="2568607" y="3988480"/>
                  <a:pt x="2562177" y="3992956"/>
                  <a:pt x="2562177" y="3998424"/>
                </a:cubicBezTo>
                <a:close/>
                <a:moveTo>
                  <a:pt x="2835450" y="4002310"/>
                </a:moveTo>
                <a:cubicBezTo>
                  <a:pt x="2827849" y="4009920"/>
                  <a:pt x="2819248" y="4013778"/>
                  <a:pt x="2816362" y="4010882"/>
                </a:cubicBezTo>
                <a:cubicBezTo>
                  <a:pt x="2813466" y="4007987"/>
                  <a:pt x="2805456" y="4009196"/>
                  <a:pt x="2798560" y="4013578"/>
                </a:cubicBezTo>
                <a:cubicBezTo>
                  <a:pt x="2781234" y="4024560"/>
                  <a:pt x="2768261" y="4024236"/>
                  <a:pt x="2759821" y="4012606"/>
                </a:cubicBezTo>
                <a:cubicBezTo>
                  <a:pt x="2754944" y="4005891"/>
                  <a:pt x="2750410" y="4006053"/>
                  <a:pt x="2745534" y="4013102"/>
                </a:cubicBezTo>
                <a:cubicBezTo>
                  <a:pt x="2741600" y="4018788"/>
                  <a:pt x="2731084" y="4027427"/>
                  <a:pt x="2722150" y="4032295"/>
                </a:cubicBezTo>
                <a:cubicBezTo>
                  <a:pt x="2711377" y="4038162"/>
                  <a:pt x="2708653" y="4045563"/>
                  <a:pt x="2714044" y="4054297"/>
                </a:cubicBezTo>
                <a:cubicBezTo>
                  <a:pt x="2724845" y="4071766"/>
                  <a:pt x="2756430" y="4059622"/>
                  <a:pt x="2749201" y="4040791"/>
                </a:cubicBezTo>
                <a:cubicBezTo>
                  <a:pt x="2746201" y="4032971"/>
                  <a:pt x="2747905" y="4026580"/>
                  <a:pt x="2752973" y="4026580"/>
                </a:cubicBezTo>
                <a:cubicBezTo>
                  <a:pt x="2758050" y="4026580"/>
                  <a:pt x="2762202" y="4033009"/>
                  <a:pt x="2762202" y="4040867"/>
                </a:cubicBezTo>
                <a:cubicBezTo>
                  <a:pt x="2762202" y="4048725"/>
                  <a:pt x="2766355" y="4055155"/>
                  <a:pt x="2771432" y="4055155"/>
                </a:cubicBezTo>
                <a:cubicBezTo>
                  <a:pt x="2776500" y="4055155"/>
                  <a:pt x="2778014" y="4047649"/>
                  <a:pt x="2774785" y="4038486"/>
                </a:cubicBezTo>
                <a:lnTo>
                  <a:pt x="2768927" y="4021817"/>
                </a:lnTo>
                <a:lnTo>
                  <a:pt x="2781757" y="4033723"/>
                </a:lnTo>
                <a:cubicBezTo>
                  <a:pt x="2799226" y="4049935"/>
                  <a:pt x="2810418" y="4048716"/>
                  <a:pt x="2803750" y="4031342"/>
                </a:cubicBezTo>
                <a:cubicBezTo>
                  <a:pt x="2800731" y="4023484"/>
                  <a:pt x="2803008" y="4017055"/>
                  <a:pt x="2808808" y="4017055"/>
                </a:cubicBezTo>
                <a:cubicBezTo>
                  <a:pt x="2814609" y="4017055"/>
                  <a:pt x="2819352" y="4021341"/>
                  <a:pt x="2819352" y="4026580"/>
                </a:cubicBezTo>
                <a:cubicBezTo>
                  <a:pt x="2819352" y="4031818"/>
                  <a:pt x="2823896" y="4036105"/>
                  <a:pt x="2829439" y="4036105"/>
                </a:cubicBezTo>
                <a:cubicBezTo>
                  <a:pt x="2834983" y="4036105"/>
                  <a:pt x="2836774" y="4031647"/>
                  <a:pt x="2833402" y="4026199"/>
                </a:cubicBezTo>
                <a:cubicBezTo>
                  <a:pt x="2829392" y="4019702"/>
                  <a:pt x="2836297" y="4018559"/>
                  <a:pt x="2853461" y="4022865"/>
                </a:cubicBezTo>
                <a:lnTo>
                  <a:pt x="2879636" y="4029427"/>
                </a:lnTo>
                <a:lnTo>
                  <a:pt x="2873302" y="4012940"/>
                </a:lnTo>
                <a:cubicBezTo>
                  <a:pt x="2869826" y="4003872"/>
                  <a:pt x="2866977" y="3994652"/>
                  <a:pt x="2866977" y="3992461"/>
                </a:cubicBezTo>
                <a:cubicBezTo>
                  <a:pt x="2866977" y="3983555"/>
                  <a:pt x="2848413" y="3989356"/>
                  <a:pt x="2835450" y="4002310"/>
                </a:cubicBezTo>
                <a:close/>
                <a:moveTo>
                  <a:pt x="3096330" y="3998567"/>
                </a:moveTo>
                <a:cubicBezTo>
                  <a:pt x="3095920" y="4006729"/>
                  <a:pt x="3101340" y="4021293"/>
                  <a:pt x="3108389" y="4030933"/>
                </a:cubicBezTo>
                <a:lnTo>
                  <a:pt x="3121190" y="4048449"/>
                </a:lnTo>
                <a:lnTo>
                  <a:pt x="3126543" y="4027989"/>
                </a:lnTo>
                <a:cubicBezTo>
                  <a:pt x="3130029" y="4014673"/>
                  <a:pt x="3127496" y="4007530"/>
                  <a:pt x="3119295" y="4007530"/>
                </a:cubicBezTo>
                <a:cubicBezTo>
                  <a:pt x="3112360" y="4007530"/>
                  <a:pt x="3104531" y="4002176"/>
                  <a:pt x="3101883" y="3995623"/>
                </a:cubicBezTo>
                <a:cubicBezTo>
                  <a:pt x="3098711" y="3987746"/>
                  <a:pt x="3096825" y="3988746"/>
                  <a:pt x="3096330" y="3998567"/>
                </a:cubicBezTo>
                <a:close/>
                <a:moveTo>
                  <a:pt x="3626558" y="3994766"/>
                </a:moveTo>
                <a:cubicBezTo>
                  <a:pt x="3622615" y="4000843"/>
                  <a:pt x="3621948" y="4013702"/>
                  <a:pt x="3625072" y="4023341"/>
                </a:cubicBezTo>
                <a:lnTo>
                  <a:pt x="3630749" y="4040867"/>
                </a:lnTo>
                <a:lnTo>
                  <a:pt x="3611023" y="4017055"/>
                </a:lnTo>
                <a:cubicBezTo>
                  <a:pt x="3589049" y="3990518"/>
                  <a:pt x="3584934" y="4000367"/>
                  <a:pt x="3603803" y="4034371"/>
                </a:cubicBezTo>
                <a:lnTo>
                  <a:pt x="3616052" y="4056440"/>
                </a:lnTo>
                <a:lnTo>
                  <a:pt x="3628006" y="4042039"/>
                </a:lnTo>
                <a:cubicBezTo>
                  <a:pt x="3634588" y="4034114"/>
                  <a:pt x="3638560" y="4017750"/>
                  <a:pt x="3636845" y="4005672"/>
                </a:cubicBezTo>
                <a:cubicBezTo>
                  <a:pt x="3634864" y="3991804"/>
                  <a:pt x="3631073" y="3987784"/>
                  <a:pt x="3626558" y="3994766"/>
                </a:cubicBezTo>
                <a:close/>
                <a:moveTo>
                  <a:pt x="3651457" y="4002805"/>
                </a:moveTo>
                <a:cubicBezTo>
                  <a:pt x="3648180" y="4011349"/>
                  <a:pt x="3650609" y="4023408"/>
                  <a:pt x="3656848" y="4029599"/>
                </a:cubicBezTo>
                <a:lnTo>
                  <a:pt x="3668202" y="4040867"/>
                </a:lnTo>
                <a:lnTo>
                  <a:pt x="3661258" y="4022636"/>
                </a:lnTo>
                <a:cubicBezTo>
                  <a:pt x="3656410" y="4009911"/>
                  <a:pt x="3657686" y="4006482"/>
                  <a:pt x="3665458" y="4011292"/>
                </a:cubicBezTo>
                <a:cubicBezTo>
                  <a:pt x="3671592" y="4015083"/>
                  <a:pt x="3676602" y="4013892"/>
                  <a:pt x="3676602" y="4008653"/>
                </a:cubicBezTo>
                <a:cubicBezTo>
                  <a:pt x="3676602" y="3991394"/>
                  <a:pt x="3657543" y="3986956"/>
                  <a:pt x="3651457" y="4002805"/>
                </a:cubicBezTo>
                <a:close/>
                <a:moveTo>
                  <a:pt x="4339285" y="4002967"/>
                </a:moveTo>
                <a:cubicBezTo>
                  <a:pt x="4311520" y="4023979"/>
                  <a:pt x="4325112" y="4026427"/>
                  <a:pt x="4357640" y="4006282"/>
                </a:cubicBezTo>
                <a:cubicBezTo>
                  <a:pt x="4373356" y="3996547"/>
                  <a:pt x="4379786" y="3988689"/>
                  <a:pt x="4371928" y="3988832"/>
                </a:cubicBezTo>
                <a:cubicBezTo>
                  <a:pt x="4364070" y="3988975"/>
                  <a:pt x="4349382" y="3995338"/>
                  <a:pt x="4339285" y="4002967"/>
                </a:cubicBezTo>
                <a:close/>
                <a:moveTo>
                  <a:pt x="4389654" y="4007996"/>
                </a:moveTo>
                <a:lnTo>
                  <a:pt x="4367165" y="4027523"/>
                </a:lnTo>
                <a:lnTo>
                  <a:pt x="4400503" y="4011549"/>
                </a:lnTo>
                <a:cubicBezTo>
                  <a:pt x="4441898" y="3991718"/>
                  <a:pt x="4445613" y="3988480"/>
                  <a:pt x="4426954" y="3988480"/>
                </a:cubicBezTo>
                <a:cubicBezTo>
                  <a:pt x="4418810" y="3988480"/>
                  <a:pt x="4402017" y="3997262"/>
                  <a:pt x="4389654" y="4007996"/>
                </a:cubicBezTo>
                <a:close/>
                <a:moveTo>
                  <a:pt x="2300240" y="4007530"/>
                </a:moveTo>
                <a:cubicBezTo>
                  <a:pt x="2303479" y="4012768"/>
                  <a:pt x="2308012" y="4017055"/>
                  <a:pt x="2310327" y="4017055"/>
                </a:cubicBezTo>
                <a:cubicBezTo>
                  <a:pt x="2312642" y="4017055"/>
                  <a:pt x="2314527" y="4012768"/>
                  <a:pt x="2314527" y="4007530"/>
                </a:cubicBezTo>
                <a:cubicBezTo>
                  <a:pt x="2314527" y="4002291"/>
                  <a:pt x="2309984" y="3998005"/>
                  <a:pt x="2304441" y="3998005"/>
                </a:cubicBezTo>
                <a:cubicBezTo>
                  <a:pt x="2298897" y="3998005"/>
                  <a:pt x="2297001" y="4002291"/>
                  <a:pt x="2300240" y="4007530"/>
                </a:cubicBezTo>
                <a:close/>
                <a:moveTo>
                  <a:pt x="2847927" y="4007530"/>
                </a:moveTo>
                <a:cubicBezTo>
                  <a:pt x="2847927" y="4012768"/>
                  <a:pt x="2852471" y="4017055"/>
                  <a:pt x="2858014" y="4017055"/>
                </a:cubicBezTo>
                <a:cubicBezTo>
                  <a:pt x="2863558" y="4017055"/>
                  <a:pt x="2865453" y="4012768"/>
                  <a:pt x="2862215" y="4007530"/>
                </a:cubicBezTo>
                <a:cubicBezTo>
                  <a:pt x="2858976" y="4002291"/>
                  <a:pt x="2854442" y="3998005"/>
                  <a:pt x="2852128" y="3998005"/>
                </a:cubicBezTo>
                <a:cubicBezTo>
                  <a:pt x="2849813" y="3998005"/>
                  <a:pt x="2847927" y="4002291"/>
                  <a:pt x="2847927" y="4007530"/>
                </a:cubicBezTo>
                <a:close/>
                <a:moveTo>
                  <a:pt x="3259055" y="4013140"/>
                </a:moveTo>
                <a:cubicBezTo>
                  <a:pt x="3241119" y="4033438"/>
                  <a:pt x="3251730" y="4054878"/>
                  <a:pt x="3276505" y="4048401"/>
                </a:cubicBezTo>
                <a:cubicBezTo>
                  <a:pt x="3289221" y="4045077"/>
                  <a:pt x="3294717" y="4038019"/>
                  <a:pt x="3291383" y="4029313"/>
                </a:cubicBezTo>
                <a:cubicBezTo>
                  <a:pt x="3288459" y="4021712"/>
                  <a:pt x="3286077" y="4011559"/>
                  <a:pt x="3286077" y="4006749"/>
                </a:cubicBezTo>
                <a:cubicBezTo>
                  <a:pt x="3286077" y="3993804"/>
                  <a:pt x="3273524" y="3996766"/>
                  <a:pt x="3259055" y="4013140"/>
                </a:cubicBezTo>
                <a:close/>
                <a:moveTo>
                  <a:pt x="3457527" y="4005186"/>
                </a:moveTo>
                <a:cubicBezTo>
                  <a:pt x="3457527" y="4011387"/>
                  <a:pt x="3451098" y="4013987"/>
                  <a:pt x="3443240" y="4010978"/>
                </a:cubicBezTo>
                <a:cubicBezTo>
                  <a:pt x="3433410" y="4007196"/>
                  <a:pt x="3428952" y="4011568"/>
                  <a:pt x="3428952" y="4024998"/>
                </a:cubicBezTo>
                <a:cubicBezTo>
                  <a:pt x="3428952" y="4052745"/>
                  <a:pt x="3448212" y="4061165"/>
                  <a:pt x="3454727" y="4036257"/>
                </a:cubicBezTo>
                <a:lnTo>
                  <a:pt x="3460166" y="4015445"/>
                </a:lnTo>
                <a:lnTo>
                  <a:pt x="3467853" y="4027885"/>
                </a:lnTo>
                <a:cubicBezTo>
                  <a:pt x="3472082" y="4034723"/>
                  <a:pt x="3478730" y="4037124"/>
                  <a:pt x="3482636" y="4033218"/>
                </a:cubicBezTo>
                <a:cubicBezTo>
                  <a:pt x="3486541" y="4029323"/>
                  <a:pt x="3482483" y="4018883"/>
                  <a:pt x="3473625" y="4010025"/>
                </a:cubicBezTo>
                <a:cubicBezTo>
                  <a:pt x="3463957" y="4000357"/>
                  <a:pt x="3457527" y="3998424"/>
                  <a:pt x="3457527" y="4005186"/>
                </a:cubicBezTo>
                <a:close/>
                <a:moveTo>
                  <a:pt x="4448128" y="4009616"/>
                </a:moveTo>
                <a:cubicBezTo>
                  <a:pt x="4429792" y="4015064"/>
                  <a:pt x="4419295" y="4021179"/>
                  <a:pt x="4424792" y="4023208"/>
                </a:cubicBezTo>
                <a:cubicBezTo>
                  <a:pt x="4430297" y="4025236"/>
                  <a:pt x="4451728" y="4020703"/>
                  <a:pt x="4472417" y="4013121"/>
                </a:cubicBezTo>
                <a:cubicBezTo>
                  <a:pt x="4515536" y="3997338"/>
                  <a:pt x="4498020" y="3994804"/>
                  <a:pt x="4448128" y="4009616"/>
                </a:cubicBezTo>
                <a:close/>
                <a:moveTo>
                  <a:pt x="2199132" y="4017055"/>
                </a:moveTo>
                <a:cubicBezTo>
                  <a:pt x="2198532" y="4019674"/>
                  <a:pt x="2198246" y="4030390"/>
                  <a:pt x="2198513" y="4040867"/>
                </a:cubicBezTo>
                <a:lnTo>
                  <a:pt x="2198989" y="4059917"/>
                </a:lnTo>
                <a:lnTo>
                  <a:pt x="2194150" y="4043248"/>
                </a:lnTo>
                <a:cubicBezTo>
                  <a:pt x="2191484" y="4034085"/>
                  <a:pt x="2185330" y="4026580"/>
                  <a:pt x="2180482" y="4026580"/>
                </a:cubicBezTo>
                <a:cubicBezTo>
                  <a:pt x="2169719" y="4026580"/>
                  <a:pt x="2169367" y="4036800"/>
                  <a:pt x="2179577" y="4052888"/>
                </a:cubicBezTo>
                <a:lnTo>
                  <a:pt x="2187207" y="4064908"/>
                </a:lnTo>
                <a:lnTo>
                  <a:pt x="2217525" y="4054336"/>
                </a:lnTo>
                <a:cubicBezTo>
                  <a:pt x="2234975" y="4048259"/>
                  <a:pt x="2247919" y="4037086"/>
                  <a:pt x="2247995" y="4028028"/>
                </a:cubicBezTo>
                <a:lnTo>
                  <a:pt x="2248148" y="4012292"/>
                </a:lnTo>
                <a:lnTo>
                  <a:pt x="2258244" y="4026580"/>
                </a:lnTo>
                <a:lnTo>
                  <a:pt x="2268350" y="4040867"/>
                </a:lnTo>
                <a:lnTo>
                  <a:pt x="2264455" y="4026580"/>
                </a:lnTo>
                <a:cubicBezTo>
                  <a:pt x="2260873" y="4013483"/>
                  <a:pt x="2201932" y="4004882"/>
                  <a:pt x="2199132" y="4017055"/>
                </a:cubicBezTo>
                <a:close/>
                <a:moveTo>
                  <a:pt x="2491578" y="4015693"/>
                </a:moveTo>
                <a:cubicBezTo>
                  <a:pt x="2487606" y="4022131"/>
                  <a:pt x="2476195" y="4024760"/>
                  <a:pt x="2466128" y="4021560"/>
                </a:cubicBezTo>
                <a:lnTo>
                  <a:pt x="2447877" y="4015769"/>
                </a:lnTo>
                <a:lnTo>
                  <a:pt x="2447877" y="4036028"/>
                </a:lnTo>
                <a:cubicBezTo>
                  <a:pt x="2447877" y="4047163"/>
                  <a:pt x="2443591" y="4053631"/>
                  <a:pt x="2438352" y="4050392"/>
                </a:cubicBezTo>
                <a:cubicBezTo>
                  <a:pt x="2433114" y="4047154"/>
                  <a:pt x="2428827" y="4049125"/>
                  <a:pt x="2428827" y="4054774"/>
                </a:cubicBezTo>
                <a:cubicBezTo>
                  <a:pt x="2428827" y="4061165"/>
                  <a:pt x="2438714" y="4062641"/>
                  <a:pt x="2455021" y="4058679"/>
                </a:cubicBezTo>
                <a:cubicBezTo>
                  <a:pt x="2505780" y="4046353"/>
                  <a:pt x="2512219" y="4041724"/>
                  <a:pt x="2505351" y="4022446"/>
                </a:cubicBezTo>
                <a:lnTo>
                  <a:pt x="2498789" y="4004034"/>
                </a:lnTo>
                <a:lnTo>
                  <a:pt x="2491578" y="4015693"/>
                </a:lnTo>
                <a:close/>
                <a:moveTo>
                  <a:pt x="4506278" y="4017864"/>
                </a:moveTo>
                <a:cubicBezTo>
                  <a:pt x="4493724" y="4022884"/>
                  <a:pt x="4485580" y="4029104"/>
                  <a:pt x="4488161" y="4031694"/>
                </a:cubicBezTo>
                <a:cubicBezTo>
                  <a:pt x="4490752" y="4034276"/>
                  <a:pt x="4507449" y="4030066"/>
                  <a:pt x="4525271" y="4022331"/>
                </a:cubicBezTo>
                <a:cubicBezTo>
                  <a:pt x="4560551" y="4007025"/>
                  <a:pt x="4543444" y="4002996"/>
                  <a:pt x="4506278" y="4017864"/>
                </a:cubicBezTo>
                <a:close/>
                <a:moveTo>
                  <a:pt x="3035522" y="4024293"/>
                </a:moveTo>
                <a:cubicBezTo>
                  <a:pt x="3012710" y="4029447"/>
                  <a:pt x="3020168" y="4049592"/>
                  <a:pt x="3046314" y="4053440"/>
                </a:cubicBezTo>
                <a:cubicBezTo>
                  <a:pt x="3059763" y="4055412"/>
                  <a:pt x="3067002" y="4051440"/>
                  <a:pt x="3067002" y="4042096"/>
                </a:cubicBezTo>
                <a:cubicBezTo>
                  <a:pt x="3067002" y="4024360"/>
                  <a:pt x="3057925" y="4019226"/>
                  <a:pt x="3035522" y="4024293"/>
                </a:cubicBezTo>
                <a:close/>
                <a:moveTo>
                  <a:pt x="3439230" y="4032133"/>
                </a:moveTo>
                <a:cubicBezTo>
                  <a:pt x="3439687" y="4043229"/>
                  <a:pt x="3441945" y="4045487"/>
                  <a:pt x="3444983" y="4037895"/>
                </a:cubicBezTo>
                <a:cubicBezTo>
                  <a:pt x="3447736" y="4031018"/>
                  <a:pt x="3447393" y="4022798"/>
                  <a:pt x="3444231" y="4019636"/>
                </a:cubicBezTo>
                <a:cubicBezTo>
                  <a:pt x="3441068" y="4016474"/>
                  <a:pt x="3438820" y="4022093"/>
                  <a:pt x="3439230" y="4032133"/>
                </a:cubicBezTo>
                <a:close/>
                <a:moveTo>
                  <a:pt x="4040619" y="4028161"/>
                </a:moveTo>
                <a:cubicBezTo>
                  <a:pt x="4042925" y="4035152"/>
                  <a:pt x="4054592" y="4042296"/>
                  <a:pt x="4066556" y="4044048"/>
                </a:cubicBezTo>
                <a:cubicBezTo>
                  <a:pt x="4081329" y="4046211"/>
                  <a:pt x="4086959" y="4043163"/>
                  <a:pt x="4084111" y="4034523"/>
                </a:cubicBezTo>
                <a:cubicBezTo>
                  <a:pt x="4081806" y="4027532"/>
                  <a:pt x="4070137" y="4020388"/>
                  <a:pt x="4058174" y="4018636"/>
                </a:cubicBezTo>
                <a:cubicBezTo>
                  <a:pt x="4043401" y="4016474"/>
                  <a:pt x="4037771" y="4019522"/>
                  <a:pt x="4040619" y="4028161"/>
                </a:cubicBezTo>
                <a:close/>
                <a:moveTo>
                  <a:pt x="4548140" y="4026580"/>
                </a:moveTo>
                <a:lnTo>
                  <a:pt x="4529090" y="4034761"/>
                </a:lnTo>
                <a:lnTo>
                  <a:pt x="4549959" y="4035438"/>
                </a:lnTo>
                <a:cubicBezTo>
                  <a:pt x="4561437" y="4035800"/>
                  <a:pt x="4573477" y="4031818"/>
                  <a:pt x="4576715" y="4026580"/>
                </a:cubicBezTo>
                <a:cubicBezTo>
                  <a:pt x="4583678" y="4015311"/>
                  <a:pt x="4574353" y="4015311"/>
                  <a:pt x="4548140" y="4026580"/>
                </a:cubicBezTo>
                <a:close/>
                <a:moveTo>
                  <a:pt x="2209752" y="4036105"/>
                </a:moveTo>
                <a:cubicBezTo>
                  <a:pt x="2209752" y="4041343"/>
                  <a:pt x="2214039" y="4045630"/>
                  <a:pt x="2219277" y="4045630"/>
                </a:cubicBezTo>
                <a:cubicBezTo>
                  <a:pt x="2224516" y="4045630"/>
                  <a:pt x="2228802" y="4041343"/>
                  <a:pt x="2228802" y="4036105"/>
                </a:cubicBezTo>
                <a:cubicBezTo>
                  <a:pt x="2228802" y="4030866"/>
                  <a:pt x="2224516" y="4026580"/>
                  <a:pt x="2219277" y="4026580"/>
                </a:cubicBezTo>
                <a:cubicBezTo>
                  <a:pt x="2214039" y="4026580"/>
                  <a:pt x="2209752" y="4030866"/>
                  <a:pt x="2209752" y="4036105"/>
                </a:cubicBezTo>
                <a:close/>
                <a:moveTo>
                  <a:pt x="2391032" y="4031904"/>
                </a:moveTo>
                <a:cubicBezTo>
                  <a:pt x="2390861" y="4037448"/>
                  <a:pt x="2397024" y="4050306"/>
                  <a:pt x="2404710" y="4060479"/>
                </a:cubicBezTo>
                <a:cubicBezTo>
                  <a:pt x="2412406" y="4070642"/>
                  <a:pt x="2418836" y="4074433"/>
                  <a:pt x="2418998" y="4068880"/>
                </a:cubicBezTo>
                <a:cubicBezTo>
                  <a:pt x="2419169" y="4063336"/>
                  <a:pt x="2413006" y="4050478"/>
                  <a:pt x="2405320" y="4040305"/>
                </a:cubicBezTo>
                <a:cubicBezTo>
                  <a:pt x="2397624" y="4030142"/>
                  <a:pt x="2391194" y="4026351"/>
                  <a:pt x="2391032" y="4031904"/>
                </a:cubicBezTo>
                <a:close/>
                <a:moveTo>
                  <a:pt x="2457402" y="4036105"/>
                </a:moveTo>
                <a:cubicBezTo>
                  <a:pt x="2457402" y="4041343"/>
                  <a:pt x="2461946" y="4045630"/>
                  <a:pt x="2467489" y="4045630"/>
                </a:cubicBezTo>
                <a:cubicBezTo>
                  <a:pt x="2473033" y="4045630"/>
                  <a:pt x="2474928" y="4041343"/>
                  <a:pt x="2471690" y="4036105"/>
                </a:cubicBezTo>
                <a:cubicBezTo>
                  <a:pt x="2468451" y="4030866"/>
                  <a:pt x="2463917" y="4026580"/>
                  <a:pt x="2461603" y="4026580"/>
                </a:cubicBezTo>
                <a:cubicBezTo>
                  <a:pt x="2459288" y="4026580"/>
                  <a:pt x="2457402" y="4030866"/>
                  <a:pt x="2457402" y="4036105"/>
                </a:cubicBezTo>
                <a:close/>
                <a:moveTo>
                  <a:pt x="3005881" y="4045630"/>
                </a:moveTo>
                <a:cubicBezTo>
                  <a:pt x="3012939" y="4072157"/>
                  <a:pt x="3017444" y="4079310"/>
                  <a:pt x="3023359" y="4073395"/>
                </a:cubicBezTo>
                <a:cubicBezTo>
                  <a:pt x="3025550" y="4071204"/>
                  <a:pt x="3021083" y="4058707"/>
                  <a:pt x="3013434" y="4045610"/>
                </a:cubicBezTo>
                <a:lnTo>
                  <a:pt x="2999537" y="4021817"/>
                </a:lnTo>
                <a:lnTo>
                  <a:pt x="3005881" y="4045630"/>
                </a:lnTo>
                <a:close/>
                <a:moveTo>
                  <a:pt x="3223041" y="4041362"/>
                </a:moveTo>
                <a:cubicBezTo>
                  <a:pt x="3226489" y="4050344"/>
                  <a:pt x="3224765" y="4053707"/>
                  <a:pt x="3218659" y="4049935"/>
                </a:cubicBezTo>
                <a:cubicBezTo>
                  <a:pt x="3213135" y="4046515"/>
                  <a:pt x="3202458" y="4051649"/>
                  <a:pt x="3194933" y="4061346"/>
                </a:cubicBezTo>
                <a:lnTo>
                  <a:pt x="3181255" y="4078967"/>
                </a:lnTo>
                <a:lnTo>
                  <a:pt x="3186703" y="4059917"/>
                </a:lnTo>
                <a:lnTo>
                  <a:pt x="3192142" y="4040867"/>
                </a:lnTo>
                <a:lnTo>
                  <a:pt x="3176540" y="4064680"/>
                </a:lnTo>
                <a:cubicBezTo>
                  <a:pt x="3167158" y="4078986"/>
                  <a:pt x="3163100" y="4081520"/>
                  <a:pt x="3166367" y="4071023"/>
                </a:cubicBezTo>
                <a:cubicBezTo>
                  <a:pt x="3169920" y="4059574"/>
                  <a:pt x="3167691" y="4054993"/>
                  <a:pt x="3159881" y="4057726"/>
                </a:cubicBezTo>
                <a:cubicBezTo>
                  <a:pt x="3153328" y="4060022"/>
                  <a:pt x="3149365" y="4070023"/>
                  <a:pt x="3151089" y="4079958"/>
                </a:cubicBezTo>
                <a:lnTo>
                  <a:pt x="3154204" y="4098017"/>
                </a:lnTo>
                <a:lnTo>
                  <a:pt x="3139478" y="4078967"/>
                </a:lnTo>
                <a:cubicBezTo>
                  <a:pt x="3129268" y="4065746"/>
                  <a:pt x="3124667" y="4064041"/>
                  <a:pt x="3124457" y="4073414"/>
                </a:cubicBezTo>
                <a:cubicBezTo>
                  <a:pt x="3124286" y="4080834"/>
                  <a:pt x="3121333" y="4084082"/>
                  <a:pt x="3117885" y="4080634"/>
                </a:cubicBezTo>
                <a:cubicBezTo>
                  <a:pt x="3109303" y="4072052"/>
                  <a:pt x="3086052" y="4092550"/>
                  <a:pt x="3086052" y="4108704"/>
                </a:cubicBezTo>
                <a:cubicBezTo>
                  <a:pt x="3086052" y="4115924"/>
                  <a:pt x="3090339" y="4121830"/>
                  <a:pt x="3095577" y="4121830"/>
                </a:cubicBezTo>
                <a:cubicBezTo>
                  <a:pt x="3100816" y="4121830"/>
                  <a:pt x="3105102" y="4115857"/>
                  <a:pt x="3105102" y="4108561"/>
                </a:cubicBezTo>
                <a:cubicBezTo>
                  <a:pt x="3105102" y="4093064"/>
                  <a:pt x="3131020" y="4080510"/>
                  <a:pt x="3135468" y="4093855"/>
                </a:cubicBezTo>
                <a:cubicBezTo>
                  <a:pt x="3138326" y="4102446"/>
                  <a:pt x="3199133" y="4085816"/>
                  <a:pt x="3209877" y="4073509"/>
                </a:cubicBezTo>
                <a:cubicBezTo>
                  <a:pt x="3212497" y="4070509"/>
                  <a:pt x="3222069" y="4065308"/>
                  <a:pt x="3231147" y="4061965"/>
                </a:cubicBezTo>
                <a:cubicBezTo>
                  <a:pt x="3248216" y="4055669"/>
                  <a:pt x="3244720" y="4026580"/>
                  <a:pt x="3226889" y="4026580"/>
                </a:cubicBezTo>
                <a:cubicBezTo>
                  <a:pt x="3221650" y="4026580"/>
                  <a:pt x="3219917" y="4033228"/>
                  <a:pt x="3223041" y="4041362"/>
                </a:cubicBezTo>
                <a:close/>
                <a:moveTo>
                  <a:pt x="3388471" y="4039972"/>
                </a:moveTo>
                <a:cubicBezTo>
                  <a:pt x="3371479" y="4052735"/>
                  <a:pt x="3364678" y="4070214"/>
                  <a:pt x="3380518" y="4060422"/>
                </a:cubicBezTo>
                <a:cubicBezTo>
                  <a:pt x="3385309" y="4057460"/>
                  <a:pt x="3390891" y="4060031"/>
                  <a:pt x="3392929" y="4066146"/>
                </a:cubicBezTo>
                <a:cubicBezTo>
                  <a:pt x="3395453" y="4073719"/>
                  <a:pt x="3401797" y="4074357"/>
                  <a:pt x="3412884" y="4068147"/>
                </a:cubicBezTo>
                <a:lnTo>
                  <a:pt x="3429143" y="4059050"/>
                </a:lnTo>
                <a:lnTo>
                  <a:pt x="3417142" y="4043258"/>
                </a:lnTo>
                <a:lnTo>
                  <a:pt x="3405140" y="4027456"/>
                </a:lnTo>
                <a:lnTo>
                  <a:pt x="3388471" y="4039972"/>
                </a:lnTo>
                <a:close/>
                <a:moveTo>
                  <a:pt x="3956609" y="4040534"/>
                </a:moveTo>
                <a:lnTo>
                  <a:pt x="3938540" y="4053869"/>
                </a:lnTo>
                <a:lnTo>
                  <a:pt x="3948856" y="4064346"/>
                </a:lnTo>
                <a:cubicBezTo>
                  <a:pt x="3961591" y="4077291"/>
                  <a:pt x="3990927" y="4067232"/>
                  <a:pt x="3990927" y="4049935"/>
                </a:cubicBezTo>
                <a:cubicBezTo>
                  <a:pt x="3990927" y="4029970"/>
                  <a:pt x="3976335" y="4025970"/>
                  <a:pt x="3956609" y="4040534"/>
                </a:cubicBezTo>
                <a:close/>
                <a:moveTo>
                  <a:pt x="4586240" y="4036105"/>
                </a:moveTo>
                <a:cubicBezTo>
                  <a:pt x="4579277" y="4047373"/>
                  <a:pt x="4588602" y="4047373"/>
                  <a:pt x="4614815" y="4036105"/>
                </a:cubicBezTo>
                <a:lnTo>
                  <a:pt x="4633865" y="4027923"/>
                </a:lnTo>
                <a:lnTo>
                  <a:pt x="4612996" y="4027246"/>
                </a:lnTo>
                <a:cubicBezTo>
                  <a:pt x="4601518" y="4026884"/>
                  <a:pt x="4589479" y="4030866"/>
                  <a:pt x="4586240" y="4036105"/>
                </a:cubicBezTo>
                <a:close/>
                <a:moveTo>
                  <a:pt x="2135286" y="4059917"/>
                </a:moveTo>
                <a:cubicBezTo>
                  <a:pt x="2141249" y="4073014"/>
                  <a:pt x="2149326" y="4083730"/>
                  <a:pt x="2153231" y="4083730"/>
                </a:cubicBezTo>
                <a:cubicBezTo>
                  <a:pt x="2157136" y="4083730"/>
                  <a:pt x="2155384" y="4073052"/>
                  <a:pt x="2149326" y="4059993"/>
                </a:cubicBezTo>
                <a:cubicBezTo>
                  <a:pt x="2143268" y="4046935"/>
                  <a:pt x="2135191" y="4036219"/>
                  <a:pt x="2131371" y="4036181"/>
                </a:cubicBezTo>
                <a:cubicBezTo>
                  <a:pt x="2127561" y="4036143"/>
                  <a:pt x="2129314" y="4046820"/>
                  <a:pt x="2135286" y="4059917"/>
                </a:cubicBezTo>
                <a:close/>
                <a:moveTo>
                  <a:pt x="2724102" y="4045630"/>
                </a:moveTo>
                <a:cubicBezTo>
                  <a:pt x="2724102" y="4050868"/>
                  <a:pt x="2728646" y="4055155"/>
                  <a:pt x="2734189" y="4055155"/>
                </a:cubicBezTo>
                <a:cubicBezTo>
                  <a:pt x="2739733" y="4055155"/>
                  <a:pt x="2741628" y="4050868"/>
                  <a:pt x="2738390" y="4045630"/>
                </a:cubicBezTo>
                <a:cubicBezTo>
                  <a:pt x="2735151" y="4040391"/>
                  <a:pt x="2730617" y="4036105"/>
                  <a:pt x="2728303" y="4036105"/>
                </a:cubicBezTo>
                <a:cubicBezTo>
                  <a:pt x="2725988" y="4036105"/>
                  <a:pt x="2724102" y="4040391"/>
                  <a:pt x="2724102" y="4045630"/>
                </a:cubicBezTo>
                <a:close/>
                <a:moveTo>
                  <a:pt x="3542500" y="4060822"/>
                </a:moveTo>
                <a:cubicBezTo>
                  <a:pt x="3542090" y="4076043"/>
                  <a:pt x="3539585" y="4083139"/>
                  <a:pt x="3536947" y="4076586"/>
                </a:cubicBezTo>
                <a:cubicBezTo>
                  <a:pt x="3534299" y="4070042"/>
                  <a:pt x="3527755" y="4064680"/>
                  <a:pt x="3522393" y="4064680"/>
                </a:cubicBezTo>
                <a:cubicBezTo>
                  <a:pt x="3517030" y="4064680"/>
                  <a:pt x="3515144" y="4071204"/>
                  <a:pt x="3518211" y="4079186"/>
                </a:cubicBezTo>
                <a:lnTo>
                  <a:pt x="3523774" y="4093693"/>
                </a:lnTo>
                <a:lnTo>
                  <a:pt x="3507315" y="4085454"/>
                </a:lnTo>
                <a:cubicBezTo>
                  <a:pt x="3496047" y="4079805"/>
                  <a:pt x="3479797" y="4083596"/>
                  <a:pt x="3455718" y="4097503"/>
                </a:cubicBezTo>
                <a:lnTo>
                  <a:pt x="3420570" y="4117791"/>
                </a:lnTo>
                <a:lnTo>
                  <a:pt x="3428457" y="4130554"/>
                </a:lnTo>
                <a:cubicBezTo>
                  <a:pt x="3438306" y="4146490"/>
                  <a:pt x="3457480" y="4135708"/>
                  <a:pt x="3457670" y="4114124"/>
                </a:cubicBezTo>
                <a:lnTo>
                  <a:pt x="3457823" y="4098017"/>
                </a:lnTo>
                <a:lnTo>
                  <a:pt x="3467376" y="4112305"/>
                </a:lnTo>
                <a:lnTo>
                  <a:pt x="3476939" y="4126592"/>
                </a:lnTo>
                <a:lnTo>
                  <a:pt x="3489608" y="4110076"/>
                </a:lnTo>
                <a:cubicBezTo>
                  <a:pt x="3496570" y="4100989"/>
                  <a:pt x="3504695" y="4095979"/>
                  <a:pt x="3507658" y="4098941"/>
                </a:cubicBezTo>
                <a:cubicBezTo>
                  <a:pt x="3517364" y="4108647"/>
                  <a:pt x="3552777" y="4083444"/>
                  <a:pt x="3552920" y="4066727"/>
                </a:cubicBezTo>
                <a:lnTo>
                  <a:pt x="3553073" y="4050392"/>
                </a:lnTo>
                <a:lnTo>
                  <a:pt x="3561931" y="4064403"/>
                </a:lnTo>
                <a:cubicBezTo>
                  <a:pt x="3566808" y="4072109"/>
                  <a:pt x="3573190" y="4076014"/>
                  <a:pt x="3576133" y="4073081"/>
                </a:cubicBezTo>
                <a:cubicBezTo>
                  <a:pt x="3579067" y="4070137"/>
                  <a:pt x="3572875" y="4059955"/>
                  <a:pt x="3562360" y="4050449"/>
                </a:cubicBezTo>
                <a:lnTo>
                  <a:pt x="3543252" y="4033152"/>
                </a:lnTo>
                <a:lnTo>
                  <a:pt x="3542500" y="4060822"/>
                </a:lnTo>
                <a:close/>
                <a:moveTo>
                  <a:pt x="4633865" y="4045630"/>
                </a:moveTo>
                <a:cubicBezTo>
                  <a:pt x="4621854" y="4050792"/>
                  <a:pt x="4620101" y="4053811"/>
                  <a:pt x="4629103" y="4053811"/>
                </a:cubicBezTo>
                <a:cubicBezTo>
                  <a:pt x="4636961" y="4053811"/>
                  <a:pt x="4651963" y="4050135"/>
                  <a:pt x="4662440" y="4045630"/>
                </a:cubicBezTo>
                <a:cubicBezTo>
                  <a:pt x="4674451" y="4040467"/>
                  <a:pt x="4676204" y="4037448"/>
                  <a:pt x="4667203" y="4037448"/>
                </a:cubicBezTo>
                <a:cubicBezTo>
                  <a:pt x="4659345" y="4037448"/>
                  <a:pt x="4644343" y="4041124"/>
                  <a:pt x="4633865" y="4045630"/>
                </a:cubicBezTo>
                <a:close/>
                <a:moveTo>
                  <a:pt x="2348522" y="4054088"/>
                </a:moveTo>
                <a:cubicBezTo>
                  <a:pt x="2344817" y="4060079"/>
                  <a:pt x="2337064" y="4062070"/>
                  <a:pt x="2331301" y="4058507"/>
                </a:cubicBezTo>
                <a:cubicBezTo>
                  <a:pt x="2324453" y="4054278"/>
                  <a:pt x="2323033" y="4057802"/>
                  <a:pt x="2327196" y="4068661"/>
                </a:cubicBezTo>
                <a:cubicBezTo>
                  <a:pt x="2330710" y="4077805"/>
                  <a:pt x="2333577" y="4087082"/>
                  <a:pt x="2333577" y="4089273"/>
                </a:cubicBezTo>
                <a:cubicBezTo>
                  <a:pt x="2333577" y="4091464"/>
                  <a:pt x="2338121" y="4093255"/>
                  <a:pt x="2343664" y="4093255"/>
                </a:cubicBezTo>
                <a:cubicBezTo>
                  <a:pt x="2349208" y="4093255"/>
                  <a:pt x="2351285" y="4089264"/>
                  <a:pt x="2348275" y="4084387"/>
                </a:cubicBezTo>
                <a:cubicBezTo>
                  <a:pt x="2345255" y="4079510"/>
                  <a:pt x="2347151" y="4072833"/>
                  <a:pt x="2352475" y="4069537"/>
                </a:cubicBezTo>
                <a:cubicBezTo>
                  <a:pt x="2357800" y="4066251"/>
                  <a:pt x="2362495" y="4071309"/>
                  <a:pt x="2362905" y="4080786"/>
                </a:cubicBezTo>
                <a:cubicBezTo>
                  <a:pt x="2363315" y="4090264"/>
                  <a:pt x="2365762" y="4092816"/>
                  <a:pt x="2368344" y="4086473"/>
                </a:cubicBezTo>
                <a:cubicBezTo>
                  <a:pt x="2375145" y="4069709"/>
                  <a:pt x="2357095" y="4040220"/>
                  <a:pt x="2348522" y="4054088"/>
                </a:cubicBezTo>
                <a:close/>
                <a:moveTo>
                  <a:pt x="2646540" y="4055345"/>
                </a:moveTo>
                <a:cubicBezTo>
                  <a:pt x="2633177" y="4063146"/>
                  <a:pt x="2604488" y="4070880"/>
                  <a:pt x="2579142" y="4073500"/>
                </a:cubicBezTo>
                <a:cubicBezTo>
                  <a:pt x="2563721" y="4075090"/>
                  <a:pt x="2584666" y="4102780"/>
                  <a:pt x="2601297" y="4102780"/>
                </a:cubicBezTo>
                <a:cubicBezTo>
                  <a:pt x="2611212" y="4102780"/>
                  <a:pt x="2619327" y="4096350"/>
                  <a:pt x="2619327" y="4088492"/>
                </a:cubicBezTo>
                <a:cubicBezTo>
                  <a:pt x="2619327" y="4080634"/>
                  <a:pt x="2623871" y="4074205"/>
                  <a:pt x="2629414" y="4074205"/>
                </a:cubicBezTo>
                <a:cubicBezTo>
                  <a:pt x="2634958" y="4074205"/>
                  <a:pt x="2636882" y="4078443"/>
                  <a:pt x="2633682" y="4083625"/>
                </a:cubicBezTo>
                <a:cubicBezTo>
                  <a:pt x="2630348" y="4089016"/>
                  <a:pt x="2634158" y="4090626"/>
                  <a:pt x="2642588" y="4087387"/>
                </a:cubicBezTo>
                <a:cubicBezTo>
                  <a:pt x="2650693" y="4084273"/>
                  <a:pt x="2655132" y="4078196"/>
                  <a:pt x="2652455" y="4073862"/>
                </a:cubicBezTo>
                <a:cubicBezTo>
                  <a:pt x="2649779" y="4069537"/>
                  <a:pt x="2651465" y="4063603"/>
                  <a:pt x="2656189" y="4060679"/>
                </a:cubicBezTo>
                <a:cubicBezTo>
                  <a:pt x="2660914" y="4057764"/>
                  <a:pt x="2667248" y="4064775"/>
                  <a:pt x="2670258" y="4076281"/>
                </a:cubicBezTo>
                <a:cubicBezTo>
                  <a:pt x="2673258" y="4087778"/>
                  <a:pt x="2677868" y="4095045"/>
                  <a:pt x="2680487" y="4092426"/>
                </a:cubicBezTo>
                <a:cubicBezTo>
                  <a:pt x="2686736" y="4086168"/>
                  <a:pt x="2676020" y="4045544"/>
                  <a:pt x="2668219" y="4045915"/>
                </a:cubicBezTo>
                <a:cubicBezTo>
                  <a:pt x="2664905" y="4046077"/>
                  <a:pt x="2655151" y="4050325"/>
                  <a:pt x="2646540" y="4055345"/>
                </a:cubicBezTo>
                <a:close/>
                <a:moveTo>
                  <a:pt x="3924252" y="4059355"/>
                </a:moveTo>
                <a:cubicBezTo>
                  <a:pt x="3924252" y="4066908"/>
                  <a:pt x="3928139" y="4075481"/>
                  <a:pt x="3932892" y="4078415"/>
                </a:cubicBezTo>
                <a:cubicBezTo>
                  <a:pt x="3937635" y="4081358"/>
                  <a:pt x="3939283" y="4075176"/>
                  <a:pt x="3936540" y="4064689"/>
                </a:cubicBezTo>
                <a:cubicBezTo>
                  <a:pt x="3930720" y="4042448"/>
                  <a:pt x="3924252" y="4039638"/>
                  <a:pt x="3924252" y="4059355"/>
                </a:cubicBezTo>
                <a:close/>
                <a:moveTo>
                  <a:pt x="3957685" y="4055307"/>
                </a:moveTo>
                <a:cubicBezTo>
                  <a:pt x="3960981" y="4060631"/>
                  <a:pt x="3967658" y="4062527"/>
                  <a:pt x="3972535" y="4059508"/>
                </a:cubicBezTo>
                <a:cubicBezTo>
                  <a:pt x="3985746" y="4051345"/>
                  <a:pt x="3983288" y="4045630"/>
                  <a:pt x="3966553" y="4045630"/>
                </a:cubicBezTo>
                <a:cubicBezTo>
                  <a:pt x="3958390" y="4045630"/>
                  <a:pt x="3954399" y="4049983"/>
                  <a:pt x="3957685" y="4055307"/>
                </a:cubicBezTo>
                <a:close/>
                <a:moveTo>
                  <a:pt x="2106140" y="4063765"/>
                </a:moveTo>
                <a:cubicBezTo>
                  <a:pt x="2098920" y="4068337"/>
                  <a:pt x="2095957" y="4076843"/>
                  <a:pt x="2099558" y="4082663"/>
                </a:cubicBezTo>
                <a:cubicBezTo>
                  <a:pt x="2103158" y="4088492"/>
                  <a:pt x="2101558" y="4093255"/>
                  <a:pt x="2096014" y="4093255"/>
                </a:cubicBezTo>
                <a:cubicBezTo>
                  <a:pt x="2090471" y="4093255"/>
                  <a:pt x="2085927" y="4088854"/>
                  <a:pt x="2085927" y="4083482"/>
                </a:cubicBezTo>
                <a:cubicBezTo>
                  <a:pt x="2085927" y="4077967"/>
                  <a:pt x="2073183" y="4080300"/>
                  <a:pt x="2056676" y="4088844"/>
                </a:cubicBezTo>
                <a:lnTo>
                  <a:pt x="2027425" y="4103970"/>
                </a:lnTo>
                <a:lnTo>
                  <a:pt x="2038712" y="4117553"/>
                </a:lnTo>
                <a:cubicBezTo>
                  <a:pt x="2051733" y="4133241"/>
                  <a:pt x="2066877" y="4127259"/>
                  <a:pt x="2066877" y="4106418"/>
                </a:cubicBezTo>
                <a:cubicBezTo>
                  <a:pt x="2066877" y="4098560"/>
                  <a:pt x="2071202" y="4094807"/>
                  <a:pt x="2076488" y="4098074"/>
                </a:cubicBezTo>
                <a:cubicBezTo>
                  <a:pt x="2093090" y="4108333"/>
                  <a:pt x="2119913" y="4094083"/>
                  <a:pt x="2121408" y="4074205"/>
                </a:cubicBezTo>
                <a:cubicBezTo>
                  <a:pt x="2123046" y="4052411"/>
                  <a:pt x="2123532" y="4052745"/>
                  <a:pt x="2106140" y="4063765"/>
                </a:cubicBezTo>
                <a:close/>
                <a:moveTo>
                  <a:pt x="2886361" y="4062298"/>
                </a:moveTo>
                <a:cubicBezTo>
                  <a:pt x="2886180" y="4068851"/>
                  <a:pt x="2877455" y="4074205"/>
                  <a:pt x="2866977" y="4074205"/>
                </a:cubicBezTo>
                <a:cubicBezTo>
                  <a:pt x="2854281" y="4074205"/>
                  <a:pt x="2847927" y="4080558"/>
                  <a:pt x="2847927" y="4093255"/>
                </a:cubicBezTo>
                <a:cubicBezTo>
                  <a:pt x="2847927" y="4103732"/>
                  <a:pt x="2852214" y="4112305"/>
                  <a:pt x="2857452" y="4112305"/>
                </a:cubicBezTo>
                <a:cubicBezTo>
                  <a:pt x="2862691" y="4112305"/>
                  <a:pt x="2867044" y="4104799"/>
                  <a:pt x="2867120" y="4095636"/>
                </a:cubicBezTo>
                <a:lnTo>
                  <a:pt x="2867273" y="4078967"/>
                </a:lnTo>
                <a:lnTo>
                  <a:pt x="2875407" y="4091807"/>
                </a:lnTo>
                <a:cubicBezTo>
                  <a:pt x="2879884" y="4098874"/>
                  <a:pt x="2890238" y="4103161"/>
                  <a:pt x="2898410" y="4101332"/>
                </a:cubicBezTo>
                <a:lnTo>
                  <a:pt x="2913278" y="4098017"/>
                </a:lnTo>
                <a:lnTo>
                  <a:pt x="2899991" y="4074205"/>
                </a:lnTo>
                <a:cubicBezTo>
                  <a:pt x="2892685" y="4061108"/>
                  <a:pt x="2886551" y="4055755"/>
                  <a:pt x="2886361" y="4062298"/>
                </a:cubicBezTo>
                <a:close/>
                <a:moveTo>
                  <a:pt x="3352610" y="4070661"/>
                </a:moveTo>
                <a:lnTo>
                  <a:pt x="3352457" y="4088492"/>
                </a:lnTo>
                <a:lnTo>
                  <a:pt x="3344218" y="4075481"/>
                </a:lnTo>
                <a:cubicBezTo>
                  <a:pt x="3338741" y="4066842"/>
                  <a:pt x="3330931" y="4065280"/>
                  <a:pt x="3320977" y="4070852"/>
                </a:cubicBezTo>
                <a:cubicBezTo>
                  <a:pt x="3310804" y="4076548"/>
                  <a:pt x="3308728" y="4083663"/>
                  <a:pt x="3314500" y="4093017"/>
                </a:cubicBezTo>
                <a:lnTo>
                  <a:pt x="3323015" y="4106790"/>
                </a:lnTo>
                <a:lnTo>
                  <a:pt x="3353181" y="4092502"/>
                </a:lnTo>
                <a:lnTo>
                  <a:pt x="3383347" y="4078215"/>
                </a:lnTo>
                <a:lnTo>
                  <a:pt x="3368050" y="4065518"/>
                </a:lnTo>
                <a:lnTo>
                  <a:pt x="3352752" y="4052821"/>
                </a:lnTo>
                <a:lnTo>
                  <a:pt x="3352610" y="4070661"/>
                </a:lnTo>
                <a:close/>
                <a:moveTo>
                  <a:pt x="4657678" y="4064680"/>
                </a:moveTo>
                <a:lnTo>
                  <a:pt x="4633865" y="4072309"/>
                </a:lnTo>
                <a:lnTo>
                  <a:pt x="4662440" y="4072309"/>
                </a:lnTo>
                <a:cubicBezTo>
                  <a:pt x="4678156" y="4072309"/>
                  <a:pt x="4701731" y="4068871"/>
                  <a:pt x="4714828" y="4064680"/>
                </a:cubicBezTo>
                <a:lnTo>
                  <a:pt x="4738640" y="4057050"/>
                </a:lnTo>
                <a:lnTo>
                  <a:pt x="4710065" y="4057050"/>
                </a:lnTo>
                <a:cubicBezTo>
                  <a:pt x="4694349" y="4057050"/>
                  <a:pt x="4670774" y="4060489"/>
                  <a:pt x="4657678" y="4064680"/>
                </a:cubicBezTo>
                <a:close/>
                <a:moveTo>
                  <a:pt x="2288124" y="4086111"/>
                </a:moveTo>
                <a:cubicBezTo>
                  <a:pt x="2289220" y="4100522"/>
                  <a:pt x="2293458" y="4112305"/>
                  <a:pt x="2297554" y="4112305"/>
                </a:cubicBezTo>
                <a:cubicBezTo>
                  <a:pt x="2307812" y="4112305"/>
                  <a:pt x="2306650" y="4091473"/>
                  <a:pt x="2295430" y="4074205"/>
                </a:cubicBezTo>
                <a:lnTo>
                  <a:pt x="2286143" y="4059917"/>
                </a:lnTo>
                <a:lnTo>
                  <a:pt x="2288124" y="4086111"/>
                </a:lnTo>
                <a:close/>
                <a:moveTo>
                  <a:pt x="3886448" y="4069442"/>
                </a:moveTo>
                <a:cubicBezTo>
                  <a:pt x="3886448" y="4074681"/>
                  <a:pt x="3890601" y="4085396"/>
                  <a:pt x="3895677" y="4093255"/>
                </a:cubicBezTo>
                <a:cubicBezTo>
                  <a:pt x="3900754" y="4101113"/>
                  <a:pt x="3904907" y="4103256"/>
                  <a:pt x="3904907" y="4098017"/>
                </a:cubicBezTo>
                <a:cubicBezTo>
                  <a:pt x="3904907" y="4092778"/>
                  <a:pt x="3900754" y="4082063"/>
                  <a:pt x="3895677" y="4074205"/>
                </a:cubicBezTo>
                <a:cubicBezTo>
                  <a:pt x="3890601" y="4066346"/>
                  <a:pt x="3886448" y="4064203"/>
                  <a:pt x="3886448" y="4069442"/>
                </a:cubicBezTo>
                <a:close/>
                <a:moveTo>
                  <a:pt x="2253672" y="4102780"/>
                </a:moveTo>
                <a:cubicBezTo>
                  <a:pt x="2242223" y="4118191"/>
                  <a:pt x="2238080" y="4120429"/>
                  <a:pt x="2241928" y="4109123"/>
                </a:cubicBezTo>
                <a:cubicBezTo>
                  <a:pt x="2245862" y="4097541"/>
                  <a:pt x="2243852" y="4092997"/>
                  <a:pt x="2235956" y="4095636"/>
                </a:cubicBezTo>
                <a:cubicBezTo>
                  <a:pt x="2213496" y="4103122"/>
                  <a:pt x="2222907" y="4126716"/>
                  <a:pt x="2247262" y="4124001"/>
                </a:cubicBezTo>
                <a:cubicBezTo>
                  <a:pt x="2276199" y="4120782"/>
                  <a:pt x="2278933" y="4118039"/>
                  <a:pt x="2274742" y="4096379"/>
                </a:cubicBezTo>
                <a:lnTo>
                  <a:pt x="2271370" y="4078967"/>
                </a:lnTo>
                <a:lnTo>
                  <a:pt x="2253672" y="4102780"/>
                </a:lnTo>
                <a:close/>
                <a:moveTo>
                  <a:pt x="2516934" y="4090035"/>
                </a:moveTo>
                <a:cubicBezTo>
                  <a:pt x="2510390" y="4092683"/>
                  <a:pt x="2504961" y="4101989"/>
                  <a:pt x="2504885" y="4110714"/>
                </a:cubicBezTo>
                <a:lnTo>
                  <a:pt x="2504732" y="4126592"/>
                </a:lnTo>
                <a:lnTo>
                  <a:pt x="2496322" y="4113305"/>
                </a:lnTo>
                <a:lnTo>
                  <a:pt x="2487911" y="4100017"/>
                </a:lnTo>
                <a:lnTo>
                  <a:pt x="2483282" y="4118067"/>
                </a:lnTo>
                <a:lnTo>
                  <a:pt x="2478662" y="4136117"/>
                </a:lnTo>
                <a:lnTo>
                  <a:pt x="2477557" y="4120468"/>
                </a:lnTo>
                <a:cubicBezTo>
                  <a:pt x="2476948" y="4111857"/>
                  <a:pt x="2469747" y="4102246"/>
                  <a:pt x="2461546" y="4099094"/>
                </a:cubicBezTo>
                <a:lnTo>
                  <a:pt x="2446630" y="4093378"/>
                </a:lnTo>
                <a:lnTo>
                  <a:pt x="2452507" y="4114743"/>
                </a:lnTo>
                <a:lnTo>
                  <a:pt x="2458393" y="4136117"/>
                </a:lnTo>
                <a:lnTo>
                  <a:pt x="2443610" y="4117629"/>
                </a:lnTo>
                <a:cubicBezTo>
                  <a:pt x="2426989" y="4096836"/>
                  <a:pt x="2423951" y="4104456"/>
                  <a:pt x="2438229" y="4131126"/>
                </a:cubicBezTo>
                <a:lnTo>
                  <a:pt x="2447630" y="4148700"/>
                </a:lnTo>
                <a:lnTo>
                  <a:pt x="2482520" y="4137993"/>
                </a:lnTo>
                <a:cubicBezTo>
                  <a:pt x="2503237" y="4131631"/>
                  <a:pt x="2519353" y="4119801"/>
                  <a:pt x="2522220" y="4108857"/>
                </a:cubicBezTo>
                <a:lnTo>
                  <a:pt x="2527040" y="4090435"/>
                </a:lnTo>
                <a:lnTo>
                  <a:pt x="2541127" y="4108514"/>
                </a:lnTo>
                <a:lnTo>
                  <a:pt x="2555215" y="4126592"/>
                </a:lnTo>
                <a:lnTo>
                  <a:pt x="2549176" y="4109142"/>
                </a:lnTo>
                <a:cubicBezTo>
                  <a:pt x="2545852" y="4099550"/>
                  <a:pt x="2543127" y="4089902"/>
                  <a:pt x="2543127" y="4087711"/>
                </a:cubicBezTo>
                <a:cubicBezTo>
                  <a:pt x="2543127" y="4082777"/>
                  <a:pt x="2532612" y="4083710"/>
                  <a:pt x="2516934" y="4090035"/>
                </a:cubicBezTo>
                <a:close/>
                <a:moveTo>
                  <a:pt x="2816857" y="4089578"/>
                </a:moveTo>
                <a:cubicBezTo>
                  <a:pt x="2810790" y="4099408"/>
                  <a:pt x="2824877" y="4129297"/>
                  <a:pt x="2831926" y="4121553"/>
                </a:cubicBezTo>
                <a:cubicBezTo>
                  <a:pt x="2834173" y="4119086"/>
                  <a:pt x="2833002" y="4108780"/>
                  <a:pt x="2829325" y="4098646"/>
                </a:cubicBezTo>
                <a:cubicBezTo>
                  <a:pt x="2825649" y="4088521"/>
                  <a:pt x="2820038" y="4084435"/>
                  <a:pt x="2816857" y="4089578"/>
                </a:cubicBezTo>
                <a:close/>
                <a:moveTo>
                  <a:pt x="4045772" y="4089206"/>
                </a:moveTo>
                <a:cubicBezTo>
                  <a:pt x="4040267" y="4094721"/>
                  <a:pt x="4015683" y="4100703"/>
                  <a:pt x="3992975" y="4102046"/>
                </a:cubicBezTo>
                <a:lnTo>
                  <a:pt x="3980736" y="4102780"/>
                </a:lnTo>
                <a:lnTo>
                  <a:pt x="3990975" y="4121915"/>
                </a:lnTo>
                <a:lnTo>
                  <a:pt x="4001215" y="4141051"/>
                </a:lnTo>
                <a:lnTo>
                  <a:pt x="4027027" y="4135317"/>
                </a:lnTo>
                <a:cubicBezTo>
                  <a:pt x="4078576" y="4123868"/>
                  <a:pt x="4084206" y="4120887"/>
                  <a:pt x="4089016" y="4102465"/>
                </a:cubicBezTo>
                <a:lnTo>
                  <a:pt x="4093921" y="4083730"/>
                </a:lnTo>
                <a:lnTo>
                  <a:pt x="4072585" y="4083730"/>
                </a:lnTo>
                <a:cubicBezTo>
                  <a:pt x="4060851" y="4083730"/>
                  <a:pt x="4048792" y="4086197"/>
                  <a:pt x="4045772" y="4089206"/>
                </a:cubicBezTo>
                <a:close/>
                <a:moveTo>
                  <a:pt x="4696568" y="4087168"/>
                </a:moveTo>
                <a:cubicBezTo>
                  <a:pt x="4698759" y="4089064"/>
                  <a:pt x="4726258" y="4093378"/>
                  <a:pt x="4757690" y="4096760"/>
                </a:cubicBezTo>
                <a:cubicBezTo>
                  <a:pt x="4796809" y="4100960"/>
                  <a:pt x="4810335" y="4099922"/>
                  <a:pt x="4800553" y="4093464"/>
                </a:cubicBezTo>
                <a:cubicBezTo>
                  <a:pt x="4787713" y="4084977"/>
                  <a:pt x="4687015" y="4078881"/>
                  <a:pt x="4696568" y="4087168"/>
                </a:cubicBezTo>
                <a:close/>
                <a:moveTo>
                  <a:pt x="2774109" y="4100570"/>
                </a:moveTo>
                <a:cubicBezTo>
                  <a:pt x="2761955" y="4102580"/>
                  <a:pt x="2752554" y="4111028"/>
                  <a:pt x="2752392" y="4120115"/>
                </a:cubicBezTo>
                <a:lnTo>
                  <a:pt x="2752096" y="4136117"/>
                </a:lnTo>
                <a:lnTo>
                  <a:pt x="2742609" y="4119848"/>
                </a:lnTo>
                <a:cubicBezTo>
                  <a:pt x="2729922" y="4098074"/>
                  <a:pt x="2705738" y="4108114"/>
                  <a:pt x="2712120" y="4132507"/>
                </a:cubicBezTo>
                <a:cubicBezTo>
                  <a:pt x="2715540" y="4145585"/>
                  <a:pt x="2721874" y="4149481"/>
                  <a:pt x="2732494" y="4145042"/>
                </a:cubicBezTo>
                <a:cubicBezTo>
                  <a:pt x="2740981" y="4141508"/>
                  <a:pt x="2752868" y="4138403"/>
                  <a:pt x="2758916" y="4138155"/>
                </a:cubicBezTo>
                <a:cubicBezTo>
                  <a:pt x="2764965" y="4137908"/>
                  <a:pt x="2767718" y="4131993"/>
                  <a:pt x="2765041" y="4125002"/>
                </a:cubicBezTo>
                <a:cubicBezTo>
                  <a:pt x="2762355" y="4118020"/>
                  <a:pt x="2764908" y="4112305"/>
                  <a:pt x="2770708" y="4112305"/>
                </a:cubicBezTo>
                <a:cubicBezTo>
                  <a:pt x="2776509" y="4112305"/>
                  <a:pt x="2781252" y="4116591"/>
                  <a:pt x="2781252" y="4121830"/>
                </a:cubicBezTo>
                <a:cubicBezTo>
                  <a:pt x="2781252" y="4127068"/>
                  <a:pt x="2787682" y="4131355"/>
                  <a:pt x="2795540" y="4131355"/>
                </a:cubicBezTo>
                <a:cubicBezTo>
                  <a:pt x="2810056" y="4131355"/>
                  <a:pt x="2815752" y="4106751"/>
                  <a:pt x="2802684" y="4100475"/>
                </a:cubicBezTo>
                <a:cubicBezTo>
                  <a:pt x="2798750" y="4098589"/>
                  <a:pt x="2785901" y="4098627"/>
                  <a:pt x="2774109" y="4100570"/>
                </a:cubicBezTo>
                <a:close/>
                <a:moveTo>
                  <a:pt x="3057620" y="4104599"/>
                </a:moveTo>
                <a:cubicBezTo>
                  <a:pt x="3057544" y="4113457"/>
                  <a:pt x="3061764" y="4123354"/>
                  <a:pt x="3067002" y="4126592"/>
                </a:cubicBezTo>
                <a:cubicBezTo>
                  <a:pt x="3079061" y="4134041"/>
                  <a:pt x="3079061" y="4121430"/>
                  <a:pt x="3067002" y="4102780"/>
                </a:cubicBezTo>
                <a:lnTo>
                  <a:pt x="3057773" y="4088492"/>
                </a:lnTo>
                <a:lnTo>
                  <a:pt x="3057620" y="4104599"/>
                </a:lnTo>
                <a:close/>
                <a:moveTo>
                  <a:pt x="3791236" y="4103999"/>
                </a:moveTo>
                <a:cubicBezTo>
                  <a:pt x="3791055" y="4112524"/>
                  <a:pt x="3797284" y="4124801"/>
                  <a:pt x="3805095" y="4131278"/>
                </a:cubicBezTo>
                <a:lnTo>
                  <a:pt x="3819287" y="4143051"/>
                </a:lnTo>
                <a:lnTo>
                  <a:pt x="3828307" y="4120534"/>
                </a:lnTo>
                <a:cubicBezTo>
                  <a:pt x="3833260" y="4108152"/>
                  <a:pt x="3837594" y="4104094"/>
                  <a:pt x="3837927" y="4111514"/>
                </a:cubicBezTo>
                <a:cubicBezTo>
                  <a:pt x="3838251" y="4118934"/>
                  <a:pt x="3841099" y="4122430"/>
                  <a:pt x="3844243" y="4119286"/>
                </a:cubicBezTo>
                <a:cubicBezTo>
                  <a:pt x="3854034" y="4109504"/>
                  <a:pt x="3838623" y="4093817"/>
                  <a:pt x="3824535" y="4099217"/>
                </a:cubicBezTo>
                <a:cubicBezTo>
                  <a:pt x="3817172" y="4102046"/>
                  <a:pt x="3813324" y="4111504"/>
                  <a:pt x="3815972" y="4120239"/>
                </a:cubicBezTo>
                <a:cubicBezTo>
                  <a:pt x="3818620" y="4128973"/>
                  <a:pt x="3814220" y="4125402"/>
                  <a:pt x="3806190" y="4112305"/>
                </a:cubicBezTo>
                <a:lnTo>
                  <a:pt x="3791579" y="4088492"/>
                </a:lnTo>
                <a:lnTo>
                  <a:pt x="3791236" y="4103999"/>
                </a:lnTo>
                <a:close/>
                <a:moveTo>
                  <a:pt x="3038427" y="4121830"/>
                </a:moveTo>
                <a:cubicBezTo>
                  <a:pt x="3044038" y="4132307"/>
                  <a:pt x="3050210" y="4140880"/>
                  <a:pt x="3052163" y="4140880"/>
                </a:cubicBezTo>
                <a:cubicBezTo>
                  <a:pt x="3054106" y="4140880"/>
                  <a:pt x="3053448" y="4132307"/>
                  <a:pt x="3050715" y="4121830"/>
                </a:cubicBezTo>
                <a:cubicBezTo>
                  <a:pt x="3047972" y="4111352"/>
                  <a:pt x="3041790" y="4102780"/>
                  <a:pt x="3036980" y="4102780"/>
                </a:cubicBezTo>
                <a:cubicBezTo>
                  <a:pt x="3032151" y="4102780"/>
                  <a:pt x="3032798" y="4111304"/>
                  <a:pt x="3038427" y="4121830"/>
                </a:cubicBezTo>
                <a:close/>
                <a:moveTo>
                  <a:pt x="3238748" y="4124211"/>
                </a:moveTo>
                <a:cubicBezTo>
                  <a:pt x="3234014" y="4135993"/>
                  <a:pt x="3229861" y="4140289"/>
                  <a:pt x="3229528" y="4133736"/>
                </a:cubicBezTo>
                <a:cubicBezTo>
                  <a:pt x="3228823" y="4119706"/>
                  <a:pt x="3200352" y="4117381"/>
                  <a:pt x="3200352" y="4131355"/>
                </a:cubicBezTo>
                <a:cubicBezTo>
                  <a:pt x="3200352" y="4136593"/>
                  <a:pt x="3205353" y="4140880"/>
                  <a:pt x="3211468" y="4140880"/>
                </a:cubicBezTo>
                <a:cubicBezTo>
                  <a:pt x="3217574" y="4140880"/>
                  <a:pt x="3219822" y="4143632"/>
                  <a:pt x="3216459" y="4147004"/>
                </a:cubicBezTo>
                <a:cubicBezTo>
                  <a:pt x="3213087" y="4150367"/>
                  <a:pt x="3203001" y="4147147"/>
                  <a:pt x="3194037" y="4139861"/>
                </a:cubicBezTo>
                <a:lnTo>
                  <a:pt x="3177740" y="4126592"/>
                </a:lnTo>
                <a:lnTo>
                  <a:pt x="3184284" y="4144042"/>
                </a:lnTo>
                <a:cubicBezTo>
                  <a:pt x="3187884" y="4153634"/>
                  <a:pt x="3190827" y="4163206"/>
                  <a:pt x="3190827" y="4165321"/>
                </a:cubicBezTo>
                <a:cubicBezTo>
                  <a:pt x="3190827" y="4167426"/>
                  <a:pt x="3205648" y="4162082"/>
                  <a:pt x="3223755" y="4153443"/>
                </a:cubicBezTo>
                <a:cubicBezTo>
                  <a:pt x="3241872" y="4144804"/>
                  <a:pt x="3254026" y="4133431"/>
                  <a:pt x="3250768" y="4128164"/>
                </a:cubicBezTo>
                <a:cubicBezTo>
                  <a:pt x="3247273" y="4122515"/>
                  <a:pt x="3251140" y="4121011"/>
                  <a:pt x="3260217" y="4124487"/>
                </a:cubicBezTo>
                <a:lnTo>
                  <a:pt x="3275581" y="4130383"/>
                </a:lnTo>
                <a:lnTo>
                  <a:pt x="3270285" y="4116581"/>
                </a:lnTo>
                <a:cubicBezTo>
                  <a:pt x="3262522" y="4096360"/>
                  <a:pt x="3248587" y="4099732"/>
                  <a:pt x="3238748" y="4124211"/>
                </a:cubicBezTo>
                <a:close/>
                <a:moveTo>
                  <a:pt x="2199618" y="4126592"/>
                </a:moveTo>
                <a:cubicBezTo>
                  <a:pt x="2199132" y="4137070"/>
                  <a:pt x="2196560" y="4140289"/>
                  <a:pt x="2193922" y="4133736"/>
                </a:cubicBezTo>
                <a:cubicBezTo>
                  <a:pt x="2188388" y="4120039"/>
                  <a:pt x="2162127" y="4117448"/>
                  <a:pt x="2162127" y="4130602"/>
                </a:cubicBezTo>
                <a:cubicBezTo>
                  <a:pt x="2162127" y="4135422"/>
                  <a:pt x="2148964" y="4142261"/>
                  <a:pt x="2132876" y="4145785"/>
                </a:cubicBezTo>
                <a:cubicBezTo>
                  <a:pt x="2114474" y="4149833"/>
                  <a:pt x="2105387" y="4156777"/>
                  <a:pt x="2108359" y="4164521"/>
                </a:cubicBezTo>
                <a:cubicBezTo>
                  <a:pt x="2111464" y="4172607"/>
                  <a:pt x="2107168" y="4175274"/>
                  <a:pt x="2095814" y="4172312"/>
                </a:cubicBezTo>
                <a:cubicBezTo>
                  <a:pt x="2075583" y="4167016"/>
                  <a:pt x="2061448" y="4184028"/>
                  <a:pt x="2077717" y="4194077"/>
                </a:cubicBezTo>
                <a:cubicBezTo>
                  <a:pt x="2084680" y="4198382"/>
                  <a:pt x="2086318" y="4196849"/>
                  <a:pt x="2082070" y="4189981"/>
                </a:cubicBezTo>
                <a:cubicBezTo>
                  <a:pt x="2078336" y="4183933"/>
                  <a:pt x="2079460" y="4178980"/>
                  <a:pt x="2084575" y="4178980"/>
                </a:cubicBezTo>
                <a:cubicBezTo>
                  <a:pt x="2089680" y="4178980"/>
                  <a:pt x="2095376" y="4183523"/>
                  <a:pt x="2097234" y="4189076"/>
                </a:cubicBezTo>
                <a:cubicBezTo>
                  <a:pt x="2099405" y="4195591"/>
                  <a:pt x="2110664" y="4193924"/>
                  <a:pt x="2128980" y="4184371"/>
                </a:cubicBezTo>
                <a:cubicBezTo>
                  <a:pt x="2144592" y="4176236"/>
                  <a:pt x="2152012" y="4169550"/>
                  <a:pt x="2145459" y="4169512"/>
                </a:cubicBezTo>
                <a:cubicBezTo>
                  <a:pt x="2138915" y="4169483"/>
                  <a:pt x="2133552" y="4166235"/>
                  <a:pt x="2133552" y="4162301"/>
                </a:cubicBezTo>
                <a:cubicBezTo>
                  <a:pt x="2133552" y="4158377"/>
                  <a:pt x="2148726" y="4154776"/>
                  <a:pt x="2167271" y="4154300"/>
                </a:cubicBezTo>
                <a:cubicBezTo>
                  <a:pt x="2207238" y="4153291"/>
                  <a:pt x="2222173" y="4141785"/>
                  <a:pt x="2209505" y="4121753"/>
                </a:cubicBezTo>
                <a:lnTo>
                  <a:pt x="2200523" y="4107542"/>
                </a:lnTo>
                <a:lnTo>
                  <a:pt x="2199618" y="4126592"/>
                </a:lnTo>
                <a:close/>
                <a:moveTo>
                  <a:pt x="2369296" y="4132688"/>
                </a:moveTo>
                <a:cubicBezTo>
                  <a:pt x="2346655" y="4156758"/>
                  <a:pt x="2347598" y="4178513"/>
                  <a:pt x="2371020" y="4172388"/>
                </a:cubicBezTo>
                <a:cubicBezTo>
                  <a:pt x="2381955" y="4169531"/>
                  <a:pt x="2387337" y="4162168"/>
                  <a:pt x="2384289" y="4154224"/>
                </a:cubicBezTo>
                <a:cubicBezTo>
                  <a:pt x="2381469" y="4146890"/>
                  <a:pt x="2383555" y="4140880"/>
                  <a:pt x="2388918" y="4140880"/>
                </a:cubicBezTo>
                <a:cubicBezTo>
                  <a:pt x="2394280" y="4140880"/>
                  <a:pt x="2400824" y="4146242"/>
                  <a:pt x="2403472" y="4152786"/>
                </a:cubicBezTo>
                <a:cubicBezTo>
                  <a:pt x="2406110" y="4159339"/>
                  <a:pt x="2408615" y="4160158"/>
                  <a:pt x="2409025" y="4154605"/>
                </a:cubicBezTo>
                <a:cubicBezTo>
                  <a:pt x="2409435" y="4149061"/>
                  <a:pt x="2404424" y="4137870"/>
                  <a:pt x="2397871" y="4129745"/>
                </a:cubicBezTo>
                <a:lnTo>
                  <a:pt x="2385965" y="4114972"/>
                </a:lnTo>
                <a:lnTo>
                  <a:pt x="2369296" y="4132688"/>
                </a:lnTo>
                <a:close/>
                <a:moveTo>
                  <a:pt x="2724855" y="4127383"/>
                </a:moveTo>
                <a:cubicBezTo>
                  <a:pt x="2725312" y="4138479"/>
                  <a:pt x="2727570" y="4140737"/>
                  <a:pt x="2730608" y="4133145"/>
                </a:cubicBezTo>
                <a:cubicBezTo>
                  <a:pt x="2733361" y="4126268"/>
                  <a:pt x="2733018" y="4118048"/>
                  <a:pt x="2729856" y="4114886"/>
                </a:cubicBezTo>
                <a:cubicBezTo>
                  <a:pt x="2726693" y="4111724"/>
                  <a:pt x="2724445" y="4117343"/>
                  <a:pt x="2724855" y="4127383"/>
                </a:cubicBezTo>
                <a:close/>
                <a:moveTo>
                  <a:pt x="4005215" y="4121830"/>
                </a:moveTo>
                <a:cubicBezTo>
                  <a:pt x="4008453" y="4127068"/>
                  <a:pt x="4012987" y="4131355"/>
                  <a:pt x="4015302" y="4131355"/>
                </a:cubicBezTo>
                <a:cubicBezTo>
                  <a:pt x="4017617" y="4131355"/>
                  <a:pt x="4019502" y="4127068"/>
                  <a:pt x="4019502" y="4121830"/>
                </a:cubicBezTo>
                <a:cubicBezTo>
                  <a:pt x="4019502" y="4116591"/>
                  <a:pt x="4014959" y="4112305"/>
                  <a:pt x="4009416" y="4112305"/>
                </a:cubicBezTo>
                <a:cubicBezTo>
                  <a:pt x="4003872" y="4112305"/>
                  <a:pt x="4001976" y="4116591"/>
                  <a:pt x="4005215" y="4121830"/>
                </a:cubicBezTo>
                <a:close/>
                <a:moveTo>
                  <a:pt x="4748165" y="4120191"/>
                </a:moveTo>
                <a:cubicBezTo>
                  <a:pt x="4758643" y="4124782"/>
                  <a:pt x="4790790" y="4131135"/>
                  <a:pt x="4819603" y="4134317"/>
                </a:cubicBezTo>
                <a:lnTo>
                  <a:pt x="4871990" y="4140108"/>
                </a:lnTo>
                <a:lnTo>
                  <a:pt x="4854855" y="4130231"/>
                </a:lnTo>
                <a:cubicBezTo>
                  <a:pt x="4845425" y="4124801"/>
                  <a:pt x="4813278" y="4118439"/>
                  <a:pt x="4783417" y="4116105"/>
                </a:cubicBezTo>
                <a:cubicBezTo>
                  <a:pt x="4747479" y="4113286"/>
                  <a:pt x="4735554" y="4114667"/>
                  <a:pt x="4748165" y="4120191"/>
                </a:cubicBezTo>
                <a:close/>
                <a:moveTo>
                  <a:pt x="3743573" y="4143261"/>
                </a:moveTo>
                <a:cubicBezTo>
                  <a:pt x="3738839" y="4155043"/>
                  <a:pt x="3734686" y="4159339"/>
                  <a:pt x="3734353" y="4152786"/>
                </a:cubicBezTo>
                <a:cubicBezTo>
                  <a:pt x="3733324" y="4132440"/>
                  <a:pt x="3716017" y="4139670"/>
                  <a:pt x="3700110" y="4167073"/>
                </a:cubicBezTo>
                <a:cubicBezTo>
                  <a:pt x="3691757" y="4181485"/>
                  <a:pt x="3687194" y="4185761"/>
                  <a:pt x="3689985" y="4176598"/>
                </a:cubicBezTo>
                <a:cubicBezTo>
                  <a:pt x="3692776" y="4167435"/>
                  <a:pt x="3690900" y="4159930"/>
                  <a:pt x="3685832" y="4159930"/>
                </a:cubicBezTo>
                <a:cubicBezTo>
                  <a:pt x="3680755" y="4159930"/>
                  <a:pt x="3676602" y="4164216"/>
                  <a:pt x="3676602" y="4169455"/>
                </a:cubicBezTo>
                <a:cubicBezTo>
                  <a:pt x="3676602" y="4174693"/>
                  <a:pt x="3670173" y="4178980"/>
                  <a:pt x="3662315" y="4178980"/>
                </a:cubicBezTo>
                <a:cubicBezTo>
                  <a:pt x="3654457" y="4178980"/>
                  <a:pt x="3648027" y="4183523"/>
                  <a:pt x="3648027" y="4189067"/>
                </a:cubicBezTo>
                <a:cubicBezTo>
                  <a:pt x="3648027" y="4194610"/>
                  <a:pt x="3644608" y="4197039"/>
                  <a:pt x="3640426" y="4194458"/>
                </a:cubicBezTo>
                <a:cubicBezTo>
                  <a:pt x="3628244" y="4186923"/>
                  <a:pt x="3606851" y="4204392"/>
                  <a:pt x="3614033" y="4216013"/>
                </a:cubicBezTo>
                <a:cubicBezTo>
                  <a:pt x="3624501" y="4232948"/>
                  <a:pt x="3638474" y="4228233"/>
                  <a:pt x="3632035" y="4209936"/>
                </a:cubicBezTo>
                <a:lnTo>
                  <a:pt x="3626177" y="4193267"/>
                </a:lnTo>
                <a:lnTo>
                  <a:pt x="3639007" y="4205174"/>
                </a:lnTo>
                <a:cubicBezTo>
                  <a:pt x="3657009" y="4221880"/>
                  <a:pt x="3670240" y="4219994"/>
                  <a:pt x="3663229" y="4201735"/>
                </a:cubicBezTo>
                <a:lnTo>
                  <a:pt x="3657333" y="4186381"/>
                </a:lnTo>
                <a:lnTo>
                  <a:pt x="3671735" y="4191905"/>
                </a:lnTo>
                <a:cubicBezTo>
                  <a:pt x="3692347" y="4199820"/>
                  <a:pt x="3714579" y="4189095"/>
                  <a:pt x="3715455" y="4170817"/>
                </a:cubicBezTo>
                <a:cubicBezTo>
                  <a:pt x="3715903" y="4161482"/>
                  <a:pt x="3718103" y="4159834"/>
                  <a:pt x="3720894" y="4166730"/>
                </a:cubicBezTo>
                <a:lnTo>
                  <a:pt x="3725590" y="4178294"/>
                </a:lnTo>
                <a:lnTo>
                  <a:pt x="3743011" y="4167416"/>
                </a:lnTo>
                <a:cubicBezTo>
                  <a:pt x="3752583" y="4161434"/>
                  <a:pt x="3758365" y="4149795"/>
                  <a:pt x="3755841" y="4141565"/>
                </a:cubicBezTo>
                <a:cubicBezTo>
                  <a:pt x="3752650" y="4131174"/>
                  <a:pt x="3756250" y="4132421"/>
                  <a:pt x="3767595" y="4145642"/>
                </a:cubicBezTo>
                <a:lnTo>
                  <a:pt x="3783940" y="4164692"/>
                </a:lnTo>
                <a:lnTo>
                  <a:pt x="3777901" y="4147242"/>
                </a:lnTo>
                <a:cubicBezTo>
                  <a:pt x="3774577" y="4137650"/>
                  <a:pt x="3771852" y="4128002"/>
                  <a:pt x="3771852" y="4125811"/>
                </a:cubicBezTo>
                <a:cubicBezTo>
                  <a:pt x="3771852" y="4112400"/>
                  <a:pt x="3750745" y="4125420"/>
                  <a:pt x="3743573" y="4143261"/>
                </a:cubicBezTo>
                <a:close/>
                <a:moveTo>
                  <a:pt x="3936102" y="4128154"/>
                </a:moveTo>
                <a:cubicBezTo>
                  <a:pt x="3929520" y="4130812"/>
                  <a:pt x="3926853" y="4137384"/>
                  <a:pt x="3930177" y="4142756"/>
                </a:cubicBezTo>
                <a:cubicBezTo>
                  <a:pt x="3933501" y="4148138"/>
                  <a:pt x="3930311" y="4156691"/>
                  <a:pt x="3923090" y="4161768"/>
                </a:cubicBezTo>
                <a:cubicBezTo>
                  <a:pt x="3914051" y="4168121"/>
                  <a:pt x="3918852" y="4169035"/>
                  <a:pt x="3938521" y="4164692"/>
                </a:cubicBezTo>
                <a:cubicBezTo>
                  <a:pt x="3973554" y="4156948"/>
                  <a:pt x="3973725" y="4156786"/>
                  <a:pt x="3966324" y="4137479"/>
                </a:cubicBezTo>
                <a:cubicBezTo>
                  <a:pt x="3960085" y="4121239"/>
                  <a:pt x="3956219" y="4120048"/>
                  <a:pt x="3936102" y="4128154"/>
                </a:cubicBezTo>
                <a:close/>
                <a:moveTo>
                  <a:pt x="2645521" y="4137917"/>
                </a:moveTo>
                <a:cubicBezTo>
                  <a:pt x="2627690" y="4142584"/>
                  <a:pt x="2622080" y="4169455"/>
                  <a:pt x="2638939" y="4169455"/>
                </a:cubicBezTo>
                <a:cubicBezTo>
                  <a:pt x="2644483" y="4169455"/>
                  <a:pt x="2646378" y="4165168"/>
                  <a:pt x="2643140" y="4159930"/>
                </a:cubicBezTo>
                <a:cubicBezTo>
                  <a:pt x="2639901" y="4154691"/>
                  <a:pt x="2641797" y="4150405"/>
                  <a:pt x="2647341" y="4150405"/>
                </a:cubicBezTo>
                <a:cubicBezTo>
                  <a:pt x="2652884" y="4150405"/>
                  <a:pt x="2657732" y="4155767"/>
                  <a:pt x="2658094" y="4162311"/>
                </a:cubicBezTo>
                <a:cubicBezTo>
                  <a:pt x="2658466" y="4168864"/>
                  <a:pt x="2662447" y="4165645"/>
                  <a:pt x="2666952" y="4155167"/>
                </a:cubicBezTo>
                <a:cubicBezTo>
                  <a:pt x="2671458" y="4144690"/>
                  <a:pt x="2675439" y="4141480"/>
                  <a:pt x="2675811" y="4148023"/>
                </a:cubicBezTo>
                <a:cubicBezTo>
                  <a:pt x="2676173" y="4154576"/>
                  <a:pt x="2680630" y="4159930"/>
                  <a:pt x="2685707" y="4159930"/>
                </a:cubicBezTo>
                <a:cubicBezTo>
                  <a:pt x="2690775" y="4159930"/>
                  <a:pt x="2692460" y="4153500"/>
                  <a:pt x="2689450" y="4145642"/>
                </a:cubicBezTo>
                <a:cubicBezTo>
                  <a:pt x="2683926" y="4131269"/>
                  <a:pt x="2676192" y="4129907"/>
                  <a:pt x="2645521" y="4137917"/>
                </a:cubicBezTo>
                <a:close/>
                <a:moveTo>
                  <a:pt x="2914602" y="4140880"/>
                </a:moveTo>
                <a:cubicBezTo>
                  <a:pt x="2914602" y="4146118"/>
                  <a:pt x="2908173" y="4150405"/>
                  <a:pt x="2900315" y="4150405"/>
                </a:cubicBezTo>
                <a:cubicBezTo>
                  <a:pt x="2892457" y="4150405"/>
                  <a:pt x="2886027" y="4154291"/>
                  <a:pt x="2886027" y="4159034"/>
                </a:cubicBezTo>
                <a:cubicBezTo>
                  <a:pt x="2886027" y="4163787"/>
                  <a:pt x="2877455" y="4165426"/>
                  <a:pt x="2866977" y="4162692"/>
                </a:cubicBezTo>
                <a:cubicBezTo>
                  <a:pt x="2848975" y="4157986"/>
                  <a:pt x="2839622" y="4177027"/>
                  <a:pt x="2853243" y="4190648"/>
                </a:cubicBezTo>
                <a:cubicBezTo>
                  <a:pt x="2863520" y="4200925"/>
                  <a:pt x="2895562" y="4186104"/>
                  <a:pt x="2896305" y="4170721"/>
                </a:cubicBezTo>
                <a:cubicBezTo>
                  <a:pt x="2896781" y="4160853"/>
                  <a:pt x="2898810" y="4159520"/>
                  <a:pt x="2901858" y="4167073"/>
                </a:cubicBezTo>
                <a:cubicBezTo>
                  <a:pt x="2909364" y="4185657"/>
                  <a:pt x="2924299" y="4181046"/>
                  <a:pt x="2917279" y="4162311"/>
                </a:cubicBezTo>
                <a:lnTo>
                  <a:pt x="2911040" y="4145642"/>
                </a:lnTo>
                <a:lnTo>
                  <a:pt x="2926356" y="4158091"/>
                </a:lnTo>
                <a:lnTo>
                  <a:pt x="2941682" y="4170540"/>
                </a:lnTo>
                <a:lnTo>
                  <a:pt x="2936558" y="4150948"/>
                </a:lnTo>
                <a:cubicBezTo>
                  <a:pt x="2931357" y="4131088"/>
                  <a:pt x="2914602" y="4123401"/>
                  <a:pt x="2914602" y="4140880"/>
                </a:cubicBezTo>
                <a:close/>
                <a:moveTo>
                  <a:pt x="3163072" y="4136117"/>
                </a:moveTo>
                <a:cubicBezTo>
                  <a:pt x="3164062" y="4154157"/>
                  <a:pt x="3179931" y="4184542"/>
                  <a:pt x="3180483" y="4169455"/>
                </a:cubicBezTo>
                <a:cubicBezTo>
                  <a:pt x="3180779" y="4161596"/>
                  <a:pt x="3176854" y="4148738"/>
                  <a:pt x="3171777" y="4140880"/>
                </a:cubicBezTo>
                <a:cubicBezTo>
                  <a:pt x="3166701" y="4133021"/>
                  <a:pt x="3162776" y="4130878"/>
                  <a:pt x="3163072" y="4136117"/>
                </a:cubicBezTo>
                <a:close/>
                <a:moveTo>
                  <a:pt x="3375546" y="4146423"/>
                </a:moveTo>
                <a:cubicBezTo>
                  <a:pt x="3378727" y="4154710"/>
                  <a:pt x="3381327" y="4163530"/>
                  <a:pt x="3381327" y="4166035"/>
                </a:cubicBezTo>
                <a:cubicBezTo>
                  <a:pt x="3381327" y="4168531"/>
                  <a:pt x="3385423" y="4168045"/>
                  <a:pt x="3390433" y="4164949"/>
                </a:cubicBezTo>
                <a:cubicBezTo>
                  <a:pt x="3401492" y="4158110"/>
                  <a:pt x="3392615" y="4131355"/>
                  <a:pt x="3379289" y="4131355"/>
                </a:cubicBezTo>
                <a:cubicBezTo>
                  <a:pt x="3374050" y="4131355"/>
                  <a:pt x="3372364" y="4138136"/>
                  <a:pt x="3375546" y="4146423"/>
                </a:cubicBezTo>
                <a:close/>
                <a:moveTo>
                  <a:pt x="3943302" y="4140880"/>
                </a:moveTo>
                <a:cubicBezTo>
                  <a:pt x="3943302" y="4146118"/>
                  <a:pt x="3947846" y="4150405"/>
                  <a:pt x="3953389" y="4150405"/>
                </a:cubicBezTo>
                <a:cubicBezTo>
                  <a:pt x="3958933" y="4150405"/>
                  <a:pt x="3960828" y="4146118"/>
                  <a:pt x="3957590" y="4140880"/>
                </a:cubicBezTo>
                <a:cubicBezTo>
                  <a:pt x="3954351" y="4135641"/>
                  <a:pt x="3949817" y="4131355"/>
                  <a:pt x="3947503" y="4131355"/>
                </a:cubicBezTo>
                <a:cubicBezTo>
                  <a:pt x="3945188" y="4131355"/>
                  <a:pt x="3943302" y="4135641"/>
                  <a:pt x="3943302" y="4140880"/>
                </a:cubicBezTo>
                <a:close/>
                <a:moveTo>
                  <a:pt x="2314527" y="4159930"/>
                </a:moveTo>
                <a:cubicBezTo>
                  <a:pt x="2294020" y="4180437"/>
                  <a:pt x="2289620" y="4198030"/>
                  <a:pt x="2305002" y="4198030"/>
                </a:cubicBezTo>
                <a:cubicBezTo>
                  <a:pt x="2310241" y="4198030"/>
                  <a:pt x="2314870" y="4190524"/>
                  <a:pt x="2315280" y="4181361"/>
                </a:cubicBezTo>
                <a:cubicBezTo>
                  <a:pt x="2315728" y="4171407"/>
                  <a:pt x="2317966" y="4169483"/>
                  <a:pt x="2320833" y="4176598"/>
                </a:cubicBezTo>
                <a:cubicBezTo>
                  <a:pt x="2328986" y="4196791"/>
                  <a:pt x="2340721" y="4189771"/>
                  <a:pt x="2340721" y="4164692"/>
                </a:cubicBezTo>
                <a:cubicBezTo>
                  <a:pt x="2340721" y="4135946"/>
                  <a:pt x="2338854" y="4135603"/>
                  <a:pt x="2314527" y="4159930"/>
                </a:cubicBezTo>
                <a:close/>
                <a:moveTo>
                  <a:pt x="3343227" y="4154272"/>
                </a:moveTo>
                <a:cubicBezTo>
                  <a:pt x="3343227" y="4162978"/>
                  <a:pt x="3336560" y="4165930"/>
                  <a:pt x="3324177" y="4162692"/>
                </a:cubicBezTo>
                <a:cubicBezTo>
                  <a:pt x="3304061" y="4157425"/>
                  <a:pt x="3296327" y="4181942"/>
                  <a:pt x="3314548" y="4193200"/>
                </a:cubicBezTo>
                <a:cubicBezTo>
                  <a:pt x="3319939" y="4196534"/>
                  <a:pt x="3321539" y="4192715"/>
                  <a:pt x="3318291" y="4184237"/>
                </a:cubicBezTo>
                <a:cubicBezTo>
                  <a:pt x="3315167" y="4176103"/>
                  <a:pt x="3317005" y="4169455"/>
                  <a:pt x="3322368" y="4169455"/>
                </a:cubicBezTo>
                <a:cubicBezTo>
                  <a:pt x="3327730" y="4169455"/>
                  <a:pt x="3334274" y="4174817"/>
                  <a:pt x="3336922" y="4181361"/>
                </a:cubicBezTo>
                <a:lnTo>
                  <a:pt x="3341723" y="4193267"/>
                </a:lnTo>
                <a:lnTo>
                  <a:pt x="3342475" y="4180799"/>
                </a:lnTo>
                <a:cubicBezTo>
                  <a:pt x="3342885" y="4173941"/>
                  <a:pt x="3346628" y="4170426"/>
                  <a:pt x="3350771" y="4172998"/>
                </a:cubicBezTo>
                <a:cubicBezTo>
                  <a:pt x="3354924" y="4175560"/>
                  <a:pt x="3358944" y="4169388"/>
                  <a:pt x="3359706" y="4159272"/>
                </a:cubicBezTo>
                <a:cubicBezTo>
                  <a:pt x="3360468" y="4149157"/>
                  <a:pt x="3357077" y="4140880"/>
                  <a:pt x="3352162" y="4140880"/>
                </a:cubicBezTo>
                <a:cubicBezTo>
                  <a:pt x="3347247" y="4140880"/>
                  <a:pt x="3343227" y="4146909"/>
                  <a:pt x="3343227" y="4154272"/>
                </a:cubicBezTo>
                <a:close/>
                <a:moveTo>
                  <a:pt x="2566940" y="4162177"/>
                </a:moveTo>
                <a:cubicBezTo>
                  <a:pt x="2520591" y="4174103"/>
                  <a:pt x="2522287" y="4172750"/>
                  <a:pt x="2529631" y="4191905"/>
                </a:cubicBezTo>
                <a:cubicBezTo>
                  <a:pt x="2537727" y="4212993"/>
                  <a:pt x="2553624" y="4212012"/>
                  <a:pt x="2546185" y="4190886"/>
                </a:cubicBezTo>
                <a:lnTo>
                  <a:pt x="2540327" y="4174217"/>
                </a:lnTo>
                <a:lnTo>
                  <a:pt x="2553157" y="4186123"/>
                </a:lnTo>
                <a:cubicBezTo>
                  <a:pt x="2570626" y="4202335"/>
                  <a:pt x="2581818" y="4201116"/>
                  <a:pt x="2575150" y="4183742"/>
                </a:cubicBezTo>
                <a:cubicBezTo>
                  <a:pt x="2572131" y="4175884"/>
                  <a:pt x="2574055" y="4169455"/>
                  <a:pt x="2579418" y="4169455"/>
                </a:cubicBezTo>
                <a:cubicBezTo>
                  <a:pt x="2584780" y="4169455"/>
                  <a:pt x="2590848" y="4174503"/>
                  <a:pt x="2592905" y="4180666"/>
                </a:cubicBezTo>
                <a:cubicBezTo>
                  <a:pt x="2597792" y="4195344"/>
                  <a:pt x="2619327" y="4181866"/>
                  <a:pt x="2619327" y="4164130"/>
                </a:cubicBezTo>
                <a:cubicBezTo>
                  <a:pt x="2619327" y="4148690"/>
                  <a:pt x="2619347" y="4148690"/>
                  <a:pt x="2566940" y="4162177"/>
                </a:cubicBezTo>
                <a:close/>
                <a:moveTo>
                  <a:pt x="3883476" y="4167073"/>
                </a:moveTo>
                <a:lnTo>
                  <a:pt x="3889715" y="4183742"/>
                </a:lnTo>
                <a:lnTo>
                  <a:pt x="3875713" y="4172379"/>
                </a:lnTo>
                <a:cubicBezTo>
                  <a:pt x="3857701" y="4157777"/>
                  <a:pt x="3836032" y="4170931"/>
                  <a:pt x="3843985" y="4191648"/>
                </a:cubicBezTo>
                <a:cubicBezTo>
                  <a:pt x="3851996" y="4212527"/>
                  <a:pt x="3883171" y="4212050"/>
                  <a:pt x="3894058" y="4190886"/>
                </a:cubicBezTo>
                <a:cubicBezTo>
                  <a:pt x="3903488" y="4172550"/>
                  <a:pt x="3898887" y="4150405"/>
                  <a:pt x="3885657" y="4150405"/>
                </a:cubicBezTo>
                <a:cubicBezTo>
                  <a:pt x="3881018" y="4150405"/>
                  <a:pt x="3880037" y="4157910"/>
                  <a:pt x="3883476" y="4167073"/>
                </a:cubicBezTo>
                <a:close/>
                <a:moveTo>
                  <a:pt x="4052840" y="4159930"/>
                </a:moveTo>
                <a:cubicBezTo>
                  <a:pt x="4049601" y="4165168"/>
                  <a:pt x="4053278" y="4169455"/>
                  <a:pt x="4061012" y="4169455"/>
                </a:cubicBezTo>
                <a:cubicBezTo>
                  <a:pt x="4068737" y="4169455"/>
                  <a:pt x="4076605" y="4174065"/>
                  <a:pt x="4078481" y="4179694"/>
                </a:cubicBezTo>
                <a:cubicBezTo>
                  <a:pt x="4082272" y="4191076"/>
                  <a:pt x="4133802" y="4181685"/>
                  <a:pt x="4133802" y="4169617"/>
                </a:cubicBezTo>
                <a:cubicBezTo>
                  <a:pt x="4133802" y="4165597"/>
                  <a:pt x="4120410" y="4159634"/>
                  <a:pt x="4104037" y="4156358"/>
                </a:cubicBezTo>
                <a:cubicBezTo>
                  <a:pt x="4064432" y="4148433"/>
                  <a:pt x="4059746" y="4148766"/>
                  <a:pt x="4052840" y="4159930"/>
                </a:cubicBezTo>
                <a:close/>
                <a:moveTo>
                  <a:pt x="4819126" y="4165406"/>
                </a:moveTo>
                <a:cubicBezTo>
                  <a:pt x="4858150" y="4172522"/>
                  <a:pt x="4891774" y="4176655"/>
                  <a:pt x="4893840" y="4174598"/>
                </a:cubicBezTo>
                <a:cubicBezTo>
                  <a:pt x="4901232" y="4167197"/>
                  <a:pt x="4823613" y="4150528"/>
                  <a:pt x="4786265" y="4151490"/>
                </a:cubicBezTo>
                <a:lnTo>
                  <a:pt x="4748165" y="4152462"/>
                </a:lnTo>
                <a:lnTo>
                  <a:pt x="4819126" y="4165406"/>
                </a:lnTo>
                <a:close/>
                <a:moveTo>
                  <a:pt x="2281485" y="4168978"/>
                </a:moveTo>
                <a:cubicBezTo>
                  <a:pt x="2277980" y="4174646"/>
                  <a:pt x="2271093" y="4176808"/>
                  <a:pt x="2266179" y="4173769"/>
                </a:cubicBezTo>
                <a:cubicBezTo>
                  <a:pt x="2253253" y="4165778"/>
                  <a:pt x="2243471" y="4197458"/>
                  <a:pt x="2255225" y="4209212"/>
                </a:cubicBezTo>
                <a:cubicBezTo>
                  <a:pt x="2262083" y="4216070"/>
                  <a:pt x="2270198" y="4211384"/>
                  <a:pt x="2281590" y="4193991"/>
                </a:cubicBezTo>
                <a:cubicBezTo>
                  <a:pt x="2290648" y="4180170"/>
                  <a:pt x="2295763" y="4166568"/>
                  <a:pt x="2292963" y="4163759"/>
                </a:cubicBezTo>
                <a:cubicBezTo>
                  <a:pt x="2290153" y="4160958"/>
                  <a:pt x="2284990" y="4163302"/>
                  <a:pt x="2281485" y="4168978"/>
                </a:cubicBezTo>
                <a:close/>
                <a:moveTo>
                  <a:pt x="3067002" y="4174284"/>
                </a:moveTo>
                <a:cubicBezTo>
                  <a:pt x="3067002" y="4177551"/>
                  <a:pt x="3071355" y="4188362"/>
                  <a:pt x="3076670" y="4198306"/>
                </a:cubicBezTo>
                <a:cubicBezTo>
                  <a:pt x="3088453" y="4220318"/>
                  <a:pt x="3116047" y="4212974"/>
                  <a:pt x="3107484" y="4190095"/>
                </a:cubicBezTo>
                <a:lnTo>
                  <a:pt x="3101540" y="4174217"/>
                </a:lnTo>
                <a:lnTo>
                  <a:pt x="3117828" y="4187466"/>
                </a:lnTo>
                <a:lnTo>
                  <a:pt x="3134116" y="4200725"/>
                </a:lnTo>
                <a:lnTo>
                  <a:pt x="3128115" y="4185085"/>
                </a:lnTo>
                <a:cubicBezTo>
                  <a:pt x="3119704" y="4163178"/>
                  <a:pt x="3106027" y="4165635"/>
                  <a:pt x="3095873" y="4190886"/>
                </a:cubicBezTo>
                <a:lnTo>
                  <a:pt x="3087262" y="4212317"/>
                </a:lnTo>
                <a:lnTo>
                  <a:pt x="3086653" y="4196210"/>
                </a:lnTo>
                <a:cubicBezTo>
                  <a:pt x="3086110" y="4181609"/>
                  <a:pt x="3067002" y="4160292"/>
                  <a:pt x="3067002" y="4174284"/>
                </a:cubicBezTo>
                <a:close/>
                <a:moveTo>
                  <a:pt x="3852815" y="4178980"/>
                </a:moveTo>
                <a:cubicBezTo>
                  <a:pt x="3849576" y="4184218"/>
                  <a:pt x="3851472" y="4188505"/>
                  <a:pt x="3857016" y="4188505"/>
                </a:cubicBezTo>
                <a:cubicBezTo>
                  <a:pt x="3862559" y="4188505"/>
                  <a:pt x="3867102" y="4184218"/>
                  <a:pt x="3867102" y="4178980"/>
                </a:cubicBezTo>
                <a:cubicBezTo>
                  <a:pt x="3867102" y="4173741"/>
                  <a:pt x="3865217" y="4169455"/>
                  <a:pt x="3862902" y="4169455"/>
                </a:cubicBezTo>
                <a:cubicBezTo>
                  <a:pt x="3860587" y="4169455"/>
                  <a:pt x="3856053" y="4173741"/>
                  <a:pt x="3852815" y="4178980"/>
                </a:cubicBezTo>
                <a:close/>
                <a:moveTo>
                  <a:pt x="2485977" y="4198030"/>
                </a:moveTo>
                <a:cubicBezTo>
                  <a:pt x="2491588" y="4208507"/>
                  <a:pt x="2497760" y="4217080"/>
                  <a:pt x="2499713" y="4217080"/>
                </a:cubicBezTo>
                <a:cubicBezTo>
                  <a:pt x="2501656" y="4217080"/>
                  <a:pt x="2500998" y="4208507"/>
                  <a:pt x="2498265" y="4198030"/>
                </a:cubicBezTo>
                <a:cubicBezTo>
                  <a:pt x="2495522" y="4187552"/>
                  <a:pt x="2489340" y="4178980"/>
                  <a:pt x="2484530" y="4178980"/>
                </a:cubicBezTo>
                <a:cubicBezTo>
                  <a:pt x="2479701" y="4178980"/>
                  <a:pt x="2480348" y="4187504"/>
                  <a:pt x="2485977" y="4198030"/>
                </a:cubicBezTo>
                <a:close/>
                <a:moveTo>
                  <a:pt x="2505027" y="4187381"/>
                </a:moveTo>
                <a:cubicBezTo>
                  <a:pt x="2505027" y="4192620"/>
                  <a:pt x="2509314" y="4199554"/>
                  <a:pt x="2514552" y="4202792"/>
                </a:cubicBezTo>
                <a:cubicBezTo>
                  <a:pt x="2519791" y="4206031"/>
                  <a:pt x="2524077" y="4204392"/>
                  <a:pt x="2524077" y="4199154"/>
                </a:cubicBezTo>
                <a:cubicBezTo>
                  <a:pt x="2524077" y="4193915"/>
                  <a:pt x="2519791" y="4186981"/>
                  <a:pt x="2514552" y="4183742"/>
                </a:cubicBezTo>
                <a:cubicBezTo>
                  <a:pt x="2509314" y="4180504"/>
                  <a:pt x="2505027" y="4182142"/>
                  <a:pt x="2505027" y="4187381"/>
                </a:cubicBezTo>
                <a:close/>
                <a:moveTo>
                  <a:pt x="2781252" y="4197334"/>
                </a:moveTo>
                <a:cubicBezTo>
                  <a:pt x="2781252" y="4208193"/>
                  <a:pt x="2785996" y="4217080"/>
                  <a:pt x="2791797" y="4217080"/>
                </a:cubicBezTo>
                <a:cubicBezTo>
                  <a:pt x="2797597" y="4217080"/>
                  <a:pt x="2799874" y="4210650"/>
                  <a:pt x="2796854" y="4202792"/>
                </a:cubicBezTo>
                <a:cubicBezTo>
                  <a:pt x="2790768" y="4186914"/>
                  <a:pt x="2805427" y="4182828"/>
                  <a:pt x="2813085" y="4198268"/>
                </a:cubicBezTo>
                <a:cubicBezTo>
                  <a:pt x="2815742" y="4203640"/>
                  <a:pt x="2816819" y="4202563"/>
                  <a:pt x="2815466" y="4195887"/>
                </a:cubicBezTo>
                <a:cubicBezTo>
                  <a:pt x="2811113" y="4174341"/>
                  <a:pt x="2781252" y="4175598"/>
                  <a:pt x="2781252" y="4197334"/>
                </a:cubicBezTo>
                <a:close/>
                <a:moveTo>
                  <a:pt x="4012359" y="4185285"/>
                </a:moveTo>
                <a:cubicBezTo>
                  <a:pt x="4005815" y="4187933"/>
                  <a:pt x="4000452" y="4197715"/>
                  <a:pt x="4000452" y="4207031"/>
                </a:cubicBezTo>
                <a:lnTo>
                  <a:pt x="4000452" y="4223966"/>
                </a:lnTo>
                <a:lnTo>
                  <a:pt x="4024265" y="4219413"/>
                </a:lnTo>
                <a:cubicBezTo>
                  <a:pt x="4050764" y="4214346"/>
                  <a:pt x="4050325" y="4214965"/>
                  <a:pt x="4042296" y="4194048"/>
                </a:cubicBezTo>
                <a:cubicBezTo>
                  <a:pt x="4036285" y="4178399"/>
                  <a:pt x="4032323" y="4177236"/>
                  <a:pt x="4012359" y="4185285"/>
                </a:cubicBezTo>
                <a:close/>
                <a:moveTo>
                  <a:pt x="2429494" y="4195086"/>
                </a:moveTo>
                <a:cubicBezTo>
                  <a:pt x="2429866" y="4199325"/>
                  <a:pt x="2433847" y="4211365"/>
                  <a:pt x="2438352" y="4221842"/>
                </a:cubicBezTo>
                <a:lnTo>
                  <a:pt x="2446535" y="4240892"/>
                </a:lnTo>
                <a:lnTo>
                  <a:pt x="2447211" y="4220023"/>
                </a:lnTo>
                <a:cubicBezTo>
                  <a:pt x="2447573" y="4208545"/>
                  <a:pt x="2443591" y="4196506"/>
                  <a:pt x="2438352" y="4193267"/>
                </a:cubicBezTo>
                <a:cubicBezTo>
                  <a:pt x="2433114" y="4190029"/>
                  <a:pt x="2429132" y="4190848"/>
                  <a:pt x="2429494" y="4195086"/>
                </a:cubicBezTo>
                <a:close/>
                <a:moveTo>
                  <a:pt x="2726474" y="4198334"/>
                </a:moveTo>
                <a:cubicBezTo>
                  <a:pt x="2714682" y="4203068"/>
                  <a:pt x="2698604" y="4204488"/>
                  <a:pt x="2690755" y="4201468"/>
                </a:cubicBezTo>
                <a:cubicBezTo>
                  <a:pt x="2682897" y="4198458"/>
                  <a:pt x="2676477" y="4200735"/>
                  <a:pt x="2676477" y="4206536"/>
                </a:cubicBezTo>
                <a:cubicBezTo>
                  <a:pt x="2676477" y="4212336"/>
                  <a:pt x="2670448" y="4217080"/>
                  <a:pt x="2663085" y="4217080"/>
                </a:cubicBezTo>
                <a:cubicBezTo>
                  <a:pt x="2653979" y="4217080"/>
                  <a:pt x="2651436" y="4223776"/>
                  <a:pt x="2655160" y="4237997"/>
                </a:cubicBezTo>
                <a:lnTo>
                  <a:pt x="2660628" y="4258923"/>
                </a:lnTo>
                <a:lnTo>
                  <a:pt x="2667886" y="4240378"/>
                </a:lnTo>
                <a:cubicBezTo>
                  <a:pt x="2671877" y="4230186"/>
                  <a:pt x="2675439" y="4227205"/>
                  <a:pt x="2675811" y="4233749"/>
                </a:cubicBezTo>
                <a:cubicBezTo>
                  <a:pt x="2676173" y="4240302"/>
                  <a:pt x="2681050" y="4245655"/>
                  <a:pt x="2686641" y="4245655"/>
                </a:cubicBezTo>
                <a:cubicBezTo>
                  <a:pt x="2692584" y="4245655"/>
                  <a:pt x="2694356" y="4236749"/>
                  <a:pt x="2690917" y="4224224"/>
                </a:cubicBezTo>
                <a:lnTo>
                  <a:pt x="2685012" y="4202792"/>
                </a:lnTo>
                <a:lnTo>
                  <a:pt x="2698461" y="4219461"/>
                </a:lnTo>
                <a:cubicBezTo>
                  <a:pt x="2705862" y="4228624"/>
                  <a:pt x="2716797" y="4236130"/>
                  <a:pt x="2722769" y="4236130"/>
                </a:cubicBezTo>
                <a:cubicBezTo>
                  <a:pt x="2728741" y="4236130"/>
                  <a:pt x="2733970" y="4228624"/>
                  <a:pt x="2734380" y="4219461"/>
                </a:cubicBezTo>
                <a:cubicBezTo>
                  <a:pt x="2734828" y="4209507"/>
                  <a:pt x="2737066" y="4207583"/>
                  <a:pt x="2739933" y="4214699"/>
                </a:cubicBezTo>
                <a:cubicBezTo>
                  <a:pt x="2747648" y="4233815"/>
                  <a:pt x="2771727" y="4228395"/>
                  <a:pt x="2771727" y="4207555"/>
                </a:cubicBezTo>
                <a:cubicBezTo>
                  <a:pt x="2771727" y="4187057"/>
                  <a:pt x="2760317" y="4184733"/>
                  <a:pt x="2726474" y="4198334"/>
                </a:cubicBezTo>
                <a:close/>
                <a:moveTo>
                  <a:pt x="3794646" y="4203573"/>
                </a:moveTo>
                <a:cubicBezTo>
                  <a:pt x="3797827" y="4211860"/>
                  <a:pt x="3800427" y="4220432"/>
                  <a:pt x="3800427" y="4222623"/>
                </a:cubicBezTo>
                <a:cubicBezTo>
                  <a:pt x="3800427" y="4224814"/>
                  <a:pt x="3804314" y="4226605"/>
                  <a:pt x="3809057" y="4226605"/>
                </a:cubicBezTo>
                <a:cubicBezTo>
                  <a:pt x="3813810" y="4226605"/>
                  <a:pt x="3815448" y="4218032"/>
                  <a:pt x="3812715" y="4207555"/>
                </a:cubicBezTo>
                <a:cubicBezTo>
                  <a:pt x="3809972" y="4197077"/>
                  <a:pt x="3803485" y="4188505"/>
                  <a:pt x="3798294" y="4188505"/>
                </a:cubicBezTo>
                <a:cubicBezTo>
                  <a:pt x="3793112" y="4188505"/>
                  <a:pt x="3791464" y="4195287"/>
                  <a:pt x="3794646" y="4203573"/>
                </a:cubicBezTo>
                <a:close/>
                <a:moveTo>
                  <a:pt x="4791028" y="4196268"/>
                </a:moveTo>
                <a:cubicBezTo>
                  <a:pt x="4798886" y="4201078"/>
                  <a:pt x="4828890" y="4207736"/>
                  <a:pt x="4857703" y="4211079"/>
                </a:cubicBezTo>
                <a:cubicBezTo>
                  <a:pt x="4886516" y="4214413"/>
                  <a:pt x="4920806" y="4219356"/>
                  <a:pt x="4933903" y="4222061"/>
                </a:cubicBezTo>
                <a:cubicBezTo>
                  <a:pt x="4946999" y="4224776"/>
                  <a:pt x="4942018" y="4220832"/>
                  <a:pt x="4922844" y="4213298"/>
                </a:cubicBezTo>
                <a:cubicBezTo>
                  <a:pt x="4882296" y="4197382"/>
                  <a:pt x="4768920" y="4182732"/>
                  <a:pt x="4791028" y="4196268"/>
                </a:cubicBezTo>
                <a:close/>
                <a:moveTo>
                  <a:pt x="2191950" y="4210812"/>
                </a:moveTo>
                <a:cubicBezTo>
                  <a:pt x="2186121" y="4217842"/>
                  <a:pt x="2184159" y="4226414"/>
                  <a:pt x="2187607" y="4229862"/>
                </a:cubicBezTo>
                <a:cubicBezTo>
                  <a:pt x="2191055" y="4233310"/>
                  <a:pt x="2188874" y="4236130"/>
                  <a:pt x="2182768" y="4236130"/>
                </a:cubicBezTo>
                <a:cubicBezTo>
                  <a:pt x="2176653" y="4236130"/>
                  <a:pt x="2171652" y="4231977"/>
                  <a:pt x="2171652" y="4226900"/>
                </a:cubicBezTo>
                <a:cubicBezTo>
                  <a:pt x="2171652" y="4221833"/>
                  <a:pt x="2165223" y="4220147"/>
                  <a:pt x="2157365" y="4223157"/>
                </a:cubicBezTo>
                <a:cubicBezTo>
                  <a:pt x="2149507" y="4226176"/>
                  <a:pt x="2143077" y="4234215"/>
                  <a:pt x="2143077" y="4241016"/>
                </a:cubicBezTo>
                <a:cubicBezTo>
                  <a:pt x="2143077" y="4248703"/>
                  <a:pt x="2135858" y="4251513"/>
                  <a:pt x="2124027" y="4248417"/>
                </a:cubicBezTo>
                <a:cubicBezTo>
                  <a:pt x="2110778" y="4244950"/>
                  <a:pt x="2104977" y="4248122"/>
                  <a:pt x="2104977" y="4258828"/>
                </a:cubicBezTo>
                <a:cubicBezTo>
                  <a:pt x="2104977" y="4267305"/>
                  <a:pt x="2109521" y="4274230"/>
                  <a:pt x="2115064" y="4274230"/>
                </a:cubicBezTo>
                <a:cubicBezTo>
                  <a:pt x="2120608" y="4274230"/>
                  <a:pt x="2122218" y="4269486"/>
                  <a:pt x="2118636" y="4263686"/>
                </a:cubicBezTo>
                <a:cubicBezTo>
                  <a:pt x="2114245" y="4256589"/>
                  <a:pt x="2118741" y="4255237"/>
                  <a:pt x="2132362" y="4259561"/>
                </a:cubicBezTo>
                <a:lnTo>
                  <a:pt x="2152602" y="4265990"/>
                </a:lnTo>
                <a:lnTo>
                  <a:pt x="2152745" y="4248674"/>
                </a:lnTo>
                <a:lnTo>
                  <a:pt x="2152898" y="4231367"/>
                </a:lnTo>
                <a:lnTo>
                  <a:pt x="2161213" y="4244493"/>
                </a:lnTo>
                <a:cubicBezTo>
                  <a:pt x="2166499" y="4252846"/>
                  <a:pt x="2174243" y="4254627"/>
                  <a:pt x="2182492" y="4249398"/>
                </a:cubicBezTo>
                <a:cubicBezTo>
                  <a:pt x="2189626" y="4244883"/>
                  <a:pt x="2199399" y="4241121"/>
                  <a:pt x="2204199" y="4241035"/>
                </a:cubicBezTo>
                <a:cubicBezTo>
                  <a:pt x="2209000" y="4240959"/>
                  <a:pt x="2214915" y="4234939"/>
                  <a:pt x="2217334" y="4227662"/>
                </a:cubicBezTo>
                <a:cubicBezTo>
                  <a:pt x="2220392" y="4218508"/>
                  <a:pt x="2217696" y="4216870"/>
                  <a:pt x="2208610" y="4222347"/>
                </a:cubicBezTo>
                <a:lnTo>
                  <a:pt x="2195465" y="4230262"/>
                </a:lnTo>
                <a:lnTo>
                  <a:pt x="2208533" y="4214146"/>
                </a:lnTo>
                <a:cubicBezTo>
                  <a:pt x="2215725" y="4205278"/>
                  <a:pt x="2217325" y="4198030"/>
                  <a:pt x="2212086" y="4198030"/>
                </a:cubicBezTo>
                <a:cubicBezTo>
                  <a:pt x="2206847" y="4198030"/>
                  <a:pt x="2197789" y="4203783"/>
                  <a:pt x="2191950" y="4210812"/>
                </a:cubicBezTo>
                <a:close/>
                <a:moveTo>
                  <a:pt x="2950150" y="4209993"/>
                </a:moveTo>
                <a:cubicBezTo>
                  <a:pt x="2947149" y="4217804"/>
                  <a:pt x="2929509" y="4227052"/>
                  <a:pt x="2910935" y="4230529"/>
                </a:cubicBezTo>
                <a:cubicBezTo>
                  <a:pt x="2873407" y="4237578"/>
                  <a:pt x="2864692" y="4245588"/>
                  <a:pt x="2875512" y="4263105"/>
                </a:cubicBezTo>
                <a:cubicBezTo>
                  <a:pt x="2886018" y="4280107"/>
                  <a:pt x="2914431" y="4266438"/>
                  <a:pt x="2908459" y="4247245"/>
                </a:cubicBezTo>
                <a:lnTo>
                  <a:pt x="2903525" y="4231367"/>
                </a:lnTo>
                <a:lnTo>
                  <a:pt x="2919870" y="4250417"/>
                </a:lnTo>
                <a:lnTo>
                  <a:pt x="2936215" y="4269467"/>
                </a:lnTo>
                <a:lnTo>
                  <a:pt x="2930471" y="4252799"/>
                </a:lnTo>
                <a:cubicBezTo>
                  <a:pt x="2927309" y="4243635"/>
                  <a:pt x="2928518" y="4236130"/>
                  <a:pt x="2933157" y="4236130"/>
                </a:cubicBezTo>
                <a:cubicBezTo>
                  <a:pt x="2937796" y="4236130"/>
                  <a:pt x="2943244" y="4241102"/>
                  <a:pt x="2945273" y="4247179"/>
                </a:cubicBezTo>
                <a:cubicBezTo>
                  <a:pt x="2947702" y="4254456"/>
                  <a:pt x="2954217" y="4255266"/>
                  <a:pt x="2964371" y="4249560"/>
                </a:cubicBezTo>
                <a:lnTo>
                  <a:pt x="2979782" y="4240892"/>
                </a:lnTo>
                <a:lnTo>
                  <a:pt x="2967685" y="4218347"/>
                </a:lnTo>
                <a:lnTo>
                  <a:pt x="2955598" y="4195791"/>
                </a:lnTo>
                <a:lnTo>
                  <a:pt x="2950150" y="4209993"/>
                </a:lnTo>
                <a:close/>
                <a:moveTo>
                  <a:pt x="3972020" y="4205174"/>
                </a:moveTo>
                <a:cubicBezTo>
                  <a:pt x="3972106" y="4209107"/>
                  <a:pt x="3976202" y="4218690"/>
                  <a:pt x="3981126" y="4226481"/>
                </a:cubicBezTo>
                <a:lnTo>
                  <a:pt x="3990080" y="4240654"/>
                </a:lnTo>
                <a:lnTo>
                  <a:pt x="3988480" y="4219337"/>
                </a:lnTo>
                <a:cubicBezTo>
                  <a:pt x="3987060" y="4200459"/>
                  <a:pt x="3971658" y="4187200"/>
                  <a:pt x="3972020" y="4205174"/>
                </a:cubicBezTo>
                <a:close/>
                <a:moveTo>
                  <a:pt x="4078072" y="4206469"/>
                </a:moveTo>
                <a:cubicBezTo>
                  <a:pt x="4069785" y="4211727"/>
                  <a:pt x="4080796" y="4214937"/>
                  <a:pt x="4109028" y="4215508"/>
                </a:cubicBezTo>
                <a:cubicBezTo>
                  <a:pt x="4133136" y="4215984"/>
                  <a:pt x="4152852" y="4212250"/>
                  <a:pt x="4152852" y="4207212"/>
                </a:cubicBezTo>
                <a:cubicBezTo>
                  <a:pt x="4152852" y="4195877"/>
                  <a:pt x="4095684" y="4195315"/>
                  <a:pt x="4078072" y="4206469"/>
                </a:cubicBezTo>
                <a:close/>
                <a:moveTo>
                  <a:pt x="2409777" y="4221842"/>
                </a:moveTo>
                <a:lnTo>
                  <a:pt x="2409482" y="4240892"/>
                </a:lnTo>
                <a:lnTo>
                  <a:pt x="2401167" y="4227767"/>
                </a:lnTo>
                <a:cubicBezTo>
                  <a:pt x="2396366" y="4220185"/>
                  <a:pt x="2387803" y="4217765"/>
                  <a:pt x="2380898" y="4222033"/>
                </a:cubicBezTo>
                <a:cubicBezTo>
                  <a:pt x="2374316" y="4226100"/>
                  <a:pt x="2356695" y="4229081"/>
                  <a:pt x="2341731" y="4228653"/>
                </a:cubicBezTo>
                <a:cubicBezTo>
                  <a:pt x="2311794" y="4227805"/>
                  <a:pt x="2305507" y="4245359"/>
                  <a:pt x="2328815" y="4264705"/>
                </a:cubicBezTo>
                <a:cubicBezTo>
                  <a:pt x="2338235" y="4272525"/>
                  <a:pt x="2343102" y="4273030"/>
                  <a:pt x="2343102" y="4266172"/>
                </a:cubicBezTo>
                <a:cubicBezTo>
                  <a:pt x="2343102" y="4260456"/>
                  <a:pt x="2349503" y="4258237"/>
                  <a:pt x="2357333" y="4261238"/>
                </a:cubicBezTo>
                <a:cubicBezTo>
                  <a:pt x="2366439" y="4264733"/>
                  <a:pt x="2374783" y="4258628"/>
                  <a:pt x="2380536" y="4244273"/>
                </a:cubicBezTo>
                <a:cubicBezTo>
                  <a:pt x="2385479" y="4231939"/>
                  <a:pt x="2389794" y="4227205"/>
                  <a:pt x="2390127" y="4233749"/>
                </a:cubicBezTo>
                <a:cubicBezTo>
                  <a:pt x="2390785" y="4246874"/>
                  <a:pt x="2415426" y="4250112"/>
                  <a:pt x="2422874" y="4238054"/>
                </a:cubicBezTo>
                <a:cubicBezTo>
                  <a:pt x="2425456" y="4233872"/>
                  <a:pt x="2423636" y="4224233"/>
                  <a:pt x="2418817" y="4216623"/>
                </a:cubicBezTo>
                <a:lnTo>
                  <a:pt x="2410073" y="4202792"/>
                </a:lnTo>
                <a:lnTo>
                  <a:pt x="2409777" y="4221842"/>
                </a:lnTo>
                <a:close/>
                <a:moveTo>
                  <a:pt x="3759813" y="4213251"/>
                </a:moveTo>
                <a:cubicBezTo>
                  <a:pt x="3756679" y="4216384"/>
                  <a:pt x="3756765" y="4226024"/>
                  <a:pt x="3760003" y="4234682"/>
                </a:cubicBezTo>
                <a:lnTo>
                  <a:pt x="3765890" y="4250417"/>
                </a:lnTo>
                <a:lnTo>
                  <a:pt x="3748040" y="4236130"/>
                </a:lnTo>
                <a:lnTo>
                  <a:pt x="3730190" y="4221842"/>
                </a:lnTo>
                <a:lnTo>
                  <a:pt x="3736429" y="4238511"/>
                </a:lnTo>
                <a:cubicBezTo>
                  <a:pt x="3743449" y="4257246"/>
                  <a:pt x="3728514" y="4261857"/>
                  <a:pt x="3721008" y="4243274"/>
                </a:cubicBezTo>
                <a:lnTo>
                  <a:pt x="3716208" y="4231367"/>
                </a:lnTo>
                <a:lnTo>
                  <a:pt x="3715455" y="4242711"/>
                </a:lnTo>
                <a:cubicBezTo>
                  <a:pt x="3715045" y="4248950"/>
                  <a:pt x="3718865" y="4256628"/>
                  <a:pt x="3723951" y="4259771"/>
                </a:cubicBezTo>
                <a:cubicBezTo>
                  <a:pt x="3737648" y="4268239"/>
                  <a:pt x="3790902" y="4237873"/>
                  <a:pt x="3790902" y="4221595"/>
                </a:cubicBezTo>
                <a:cubicBezTo>
                  <a:pt x="3790902" y="4207688"/>
                  <a:pt x="3770776" y="4202278"/>
                  <a:pt x="3759813" y="4213251"/>
                </a:cubicBezTo>
                <a:close/>
                <a:moveTo>
                  <a:pt x="3947913" y="4228986"/>
                </a:moveTo>
                <a:lnTo>
                  <a:pt x="3953818" y="4250417"/>
                </a:lnTo>
                <a:lnTo>
                  <a:pt x="3937749" y="4231367"/>
                </a:lnTo>
                <a:lnTo>
                  <a:pt x="3921690" y="4212317"/>
                </a:lnTo>
                <a:lnTo>
                  <a:pt x="3927729" y="4229767"/>
                </a:lnTo>
                <a:cubicBezTo>
                  <a:pt x="3931053" y="4239359"/>
                  <a:pt x="3933777" y="4249007"/>
                  <a:pt x="3933777" y="4251198"/>
                </a:cubicBezTo>
                <a:cubicBezTo>
                  <a:pt x="3933777" y="4257571"/>
                  <a:pt x="3947036" y="4255542"/>
                  <a:pt x="3960295" y="4247131"/>
                </a:cubicBezTo>
                <a:cubicBezTo>
                  <a:pt x="3967039" y="4242854"/>
                  <a:pt x="3969782" y="4232234"/>
                  <a:pt x="3966420" y="4223461"/>
                </a:cubicBezTo>
                <a:cubicBezTo>
                  <a:pt x="3957238" y="4199535"/>
                  <a:pt x="3941131" y="4204335"/>
                  <a:pt x="3947913" y="4228986"/>
                </a:cubicBezTo>
                <a:close/>
                <a:moveTo>
                  <a:pt x="2628852" y="4236130"/>
                </a:moveTo>
                <a:cubicBezTo>
                  <a:pt x="2634463" y="4246607"/>
                  <a:pt x="2640635" y="4255180"/>
                  <a:pt x="2642588" y="4255180"/>
                </a:cubicBezTo>
                <a:cubicBezTo>
                  <a:pt x="2644531" y="4255180"/>
                  <a:pt x="2643873" y="4246607"/>
                  <a:pt x="2641140" y="4236130"/>
                </a:cubicBezTo>
                <a:cubicBezTo>
                  <a:pt x="2638397" y="4225652"/>
                  <a:pt x="2632215" y="4217080"/>
                  <a:pt x="2627405" y="4217080"/>
                </a:cubicBezTo>
                <a:cubicBezTo>
                  <a:pt x="2622576" y="4217080"/>
                  <a:pt x="2623223" y="4225605"/>
                  <a:pt x="2628852" y="4236130"/>
                </a:cubicBezTo>
                <a:close/>
                <a:moveTo>
                  <a:pt x="3564684" y="4223385"/>
                </a:moveTo>
                <a:cubicBezTo>
                  <a:pt x="3552034" y="4228491"/>
                  <a:pt x="3547834" y="4264809"/>
                  <a:pt x="3559921" y="4264562"/>
                </a:cubicBezTo>
                <a:cubicBezTo>
                  <a:pt x="3574866" y="4264257"/>
                  <a:pt x="3587991" y="4249779"/>
                  <a:pt x="3587849" y="4233749"/>
                </a:cubicBezTo>
                <a:cubicBezTo>
                  <a:pt x="3587696" y="4216518"/>
                  <a:pt x="3584867" y="4215242"/>
                  <a:pt x="3564684" y="4223385"/>
                </a:cubicBezTo>
                <a:close/>
                <a:moveTo>
                  <a:pt x="4819603" y="4236730"/>
                </a:moveTo>
                <a:cubicBezTo>
                  <a:pt x="4819603" y="4241635"/>
                  <a:pt x="4833624" y="4245655"/>
                  <a:pt x="4850768" y="4245655"/>
                </a:cubicBezTo>
                <a:cubicBezTo>
                  <a:pt x="4877686" y="4245655"/>
                  <a:pt x="4962773" y="4266315"/>
                  <a:pt x="5024390" y="4287803"/>
                </a:cubicBezTo>
                <a:cubicBezTo>
                  <a:pt x="5034867" y="4291460"/>
                  <a:pt x="5028438" y="4285888"/>
                  <a:pt x="5010103" y="4275430"/>
                </a:cubicBezTo>
                <a:cubicBezTo>
                  <a:pt x="4960963" y="4247407"/>
                  <a:pt x="4819603" y="4218680"/>
                  <a:pt x="4819603" y="4236730"/>
                </a:cubicBezTo>
                <a:close/>
                <a:moveTo>
                  <a:pt x="2328815" y="4245655"/>
                </a:moveTo>
                <a:cubicBezTo>
                  <a:pt x="2332054" y="4250893"/>
                  <a:pt x="2336587" y="4255180"/>
                  <a:pt x="2338902" y="4255180"/>
                </a:cubicBezTo>
                <a:cubicBezTo>
                  <a:pt x="2341217" y="4255180"/>
                  <a:pt x="2343102" y="4250893"/>
                  <a:pt x="2343102" y="4245655"/>
                </a:cubicBezTo>
                <a:cubicBezTo>
                  <a:pt x="2343102" y="4240416"/>
                  <a:pt x="2338559" y="4236130"/>
                  <a:pt x="2333016" y="4236130"/>
                </a:cubicBezTo>
                <a:cubicBezTo>
                  <a:pt x="2327472" y="4236130"/>
                  <a:pt x="2325576" y="4240416"/>
                  <a:pt x="2328815" y="4245655"/>
                </a:cubicBezTo>
                <a:close/>
                <a:moveTo>
                  <a:pt x="2357390" y="4245655"/>
                </a:moveTo>
                <a:cubicBezTo>
                  <a:pt x="2360629" y="4250893"/>
                  <a:pt x="2365162" y="4255180"/>
                  <a:pt x="2367477" y="4255180"/>
                </a:cubicBezTo>
                <a:cubicBezTo>
                  <a:pt x="2369792" y="4255180"/>
                  <a:pt x="2371677" y="4250893"/>
                  <a:pt x="2371677" y="4245655"/>
                </a:cubicBezTo>
                <a:cubicBezTo>
                  <a:pt x="2371677" y="4240416"/>
                  <a:pt x="2367134" y="4236130"/>
                  <a:pt x="2361591" y="4236130"/>
                </a:cubicBezTo>
                <a:cubicBezTo>
                  <a:pt x="2356047" y="4236130"/>
                  <a:pt x="2354151" y="4240416"/>
                  <a:pt x="2357390" y="4245655"/>
                </a:cubicBezTo>
                <a:close/>
                <a:moveTo>
                  <a:pt x="2550690" y="4252760"/>
                </a:moveTo>
                <a:lnTo>
                  <a:pt x="2524916" y="4265343"/>
                </a:lnTo>
                <a:lnTo>
                  <a:pt x="2531364" y="4281688"/>
                </a:lnTo>
                <a:lnTo>
                  <a:pt x="2537803" y="4298042"/>
                </a:lnTo>
                <a:lnTo>
                  <a:pt x="2541261" y="4280869"/>
                </a:lnTo>
                <a:lnTo>
                  <a:pt x="2544718" y="4263695"/>
                </a:lnTo>
                <a:lnTo>
                  <a:pt x="2558615" y="4275230"/>
                </a:lnTo>
                <a:cubicBezTo>
                  <a:pt x="2575417" y="4289174"/>
                  <a:pt x="2591181" y="4275725"/>
                  <a:pt x="2582523" y="4254827"/>
                </a:cubicBezTo>
                <a:lnTo>
                  <a:pt x="2576465" y="4240187"/>
                </a:lnTo>
                <a:lnTo>
                  <a:pt x="2550690" y="4252760"/>
                </a:lnTo>
                <a:close/>
                <a:moveTo>
                  <a:pt x="3526584" y="4243112"/>
                </a:moveTo>
                <a:cubicBezTo>
                  <a:pt x="3520040" y="4245388"/>
                  <a:pt x="3514611" y="4254389"/>
                  <a:pt x="3514535" y="4263114"/>
                </a:cubicBezTo>
                <a:lnTo>
                  <a:pt x="3514382" y="4278992"/>
                </a:lnTo>
                <a:lnTo>
                  <a:pt x="3504105" y="4264705"/>
                </a:lnTo>
                <a:lnTo>
                  <a:pt x="3493827" y="4250417"/>
                </a:lnTo>
                <a:lnTo>
                  <a:pt x="3499190" y="4267086"/>
                </a:lnTo>
                <a:cubicBezTo>
                  <a:pt x="3504876" y="4284745"/>
                  <a:pt x="3491075" y="4290575"/>
                  <a:pt x="3482845" y="4273992"/>
                </a:cubicBezTo>
                <a:cubicBezTo>
                  <a:pt x="3480187" y="4268619"/>
                  <a:pt x="3479026" y="4269429"/>
                  <a:pt x="3480264" y="4275782"/>
                </a:cubicBezTo>
                <a:cubicBezTo>
                  <a:pt x="3483893" y="4294261"/>
                  <a:pt x="3498694" y="4294137"/>
                  <a:pt x="3523079" y="4275392"/>
                </a:cubicBezTo>
                <a:cubicBezTo>
                  <a:pt x="3546053" y="4257742"/>
                  <a:pt x="3548463" y="4235530"/>
                  <a:pt x="3526584" y="4243112"/>
                </a:cubicBezTo>
                <a:close/>
                <a:moveTo>
                  <a:pt x="3863359" y="4251198"/>
                </a:moveTo>
                <a:cubicBezTo>
                  <a:pt x="3854587" y="4274068"/>
                  <a:pt x="3856444" y="4295099"/>
                  <a:pt x="3866683" y="4288775"/>
                </a:cubicBezTo>
                <a:cubicBezTo>
                  <a:pt x="3871693" y="4285679"/>
                  <a:pt x="3873494" y="4275782"/>
                  <a:pt x="3870674" y="4266781"/>
                </a:cubicBezTo>
                <a:lnTo>
                  <a:pt x="3865550" y="4250417"/>
                </a:lnTo>
                <a:lnTo>
                  <a:pt x="3881895" y="4269467"/>
                </a:lnTo>
                <a:lnTo>
                  <a:pt x="3898240" y="4288517"/>
                </a:lnTo>
                <a:lnTo>
                  <a:pt x="3892201" y="4271067"/>
                </a:lnTo>
                <a:cubicBezTo>
                  <a:pt x="3888877" y="4261476"/>
                  <a:pt x="3886152" y="4249684"/>
                  <a:pt x="3886152" y="4244874"/>
                </a:cubicBezTo>
                <a:cubicBezTo>
                  <a:pt x="3886152" y="4230424"/>
                  <a:pt x="3869569" y="4235025"/>
                  <a:pt x="3863359" y="4251198"/>
                </a:cubicBezTo>
                <a:close/>
                <a:moveTo>
                  <a:pt x="3681746" y="4258485"/>
                </a:moveTo>
                <a:cubicBezTo>
                  <a:pt x="3669583" y="4267381"/>
                  <a:pt x="3667563" y="4273401"/>
                  <a:pt x="3675164" y="4278097"/>
                </a:cubicBezTo>
                <a:cubicBezTo>
                  <a:pt x="3681193" y="4281831"/>
                  <a:pt x="3686127" y="4280478"/>
                  <a:pt x="3686127" y="4275087"/>
                </a:cubicBezTo>
                <a:cubicBezTo>
                  <a:pt x="3686127" y="4269705"/>
                  <a:pt x="3692604" y="4267791"/>
                  <a:pt x="3700520" y="4270829"/>
                </a:cubicBezTo>
                <a:lnTo>
                  <a:pt x="3714922" y="4276354"/>
                </a:lnTo>
                <a:lnTo>
                  <a:pt x="3709025" y="4260999"/>
                </a:lnTo>
                <a:cubicBezTo>
                  <a:pt x="3701939" y="4242521"/>
                  <a:pt x="3703396" y="4242654"/>
                  <a:pt x="3681746" y="4258485"/>
                </a:cubicBezTo>
                <a:close/>
                <a:moveTo>
                  <a:pt x="2263731" y="4261533"/>
                </a:moveTo>
                <a:cubicBezTo>
                  <a:pt x="2252767" y="4272487"/>
                  <a:pt x="2256549" y="4304443"/>
                  <a:pt x="2267969" y="4297385"/>
                </a:cubicBezTo>
                <a:cubicBezTo>
                  <a:pt x="2273789" y="4293784"/>
                  <a:pt x="2282133" y="4296623"/>
                  <a:pt x="2286495" y="4303690"/>
                </a:cubicBezTo>
                <a:cubicBezTo>
                  <a:pt x="2298154" y="4322550"/>
                  <a:pt x="2304059" y="4311387"/>
                  <a:pt x="2298287" y="4281374"/>
                </a:cubicBezTo>
                <a:cubicBezTo>
                  <a:pt x="2293525" y="4256599"/>
                  <a:pt x="2277732" y="4247522"/>
                  <a:pt x="2263731" y="4261533"/>
                </a:cubicBezTo>
                <a:close/>
                <a:moveTo>
                  <a:pt x="2817028" y="4261504"/>
                </a:moveTo>
                <a:cubicBezTo>
                  <a:pt x="2823610" y="4264162"/>
                  <a:pt x="2826449" y="4270458"/>
                  <a:pt x="2823324" y="4275506"/>
                </a:cubicBezTo>
                <a:cubicBezTo>
                  <a:pt x="2819895" y="4281050"/>
                  <a:pt x="2811618" y="4279783"/>
                  <a:pt x="2802388" y="4272315"/>
                </a:cubicBezTo>
                <a:lnTo>
                  <a:pt x="2787120" y="4259942"/>
                </a:lnTo>
                <a:lnTo>
                  <a:pt x="2794273" y="4271849"/>
                </a:lnTo>
                <a:cubicBezTo>
                  <a:pt x="2798207" y="4278402"/>
                  <a:pt x="2797245" y="4283755"/>
                  <a:pt x="2792130" y="4283755"/>
                </a:cubicBezTo>
                <a:cubicBezTo>
                  <a:pt x="2787025" y="4283755"/>
                  <a:pt x="2780681" y="4278402"/>
                  <a:pt x="2778033" y="4271849"/>
                </a:cubicBezTo>
                <a:cubicBezTo>
                  <a:pt x="2775395" y="4265305"/>
                  <a:pt x="2772890" y="4268267"/>
                  <a:pt x="2772480" y="4278430"/>
                </a:cubicBezTo>
                <a:lnTo>
                  <a:pt x="2771727" y="4296918"/>
                </a:lnTo>
                <a:lnTo>
                  <a:pt x="2759069" y="4279611"/>
                </a:lnTo>
                <a:lnTo>
                  <a:pt x="2746420" y="4262314"/>
                </a:lnTo>
                <a:lnTo>
                  <a:pt x="2725731" y="4288603"/>
                </a:lnTo>
                <a:cubicBezTo>
                  <a:pt x="2714358" y="4303062"/>
                  <a:pt x="2705052" y="4310034"/>
                  <a:pt x="2705052" y="4304090"/>
                </a:cubicBezTo>
                <a:cubicBezTo>
                  <a:pt x="2705052" y="4298147"/>
                  <a:pt x="2696480" y="4293280"/>
                  <a:pt x="2686002" y="4293280"/>
                </a:cubicBezTo>
                <a:cubicBezTo>
                  <a:pt x="2673306" y="4293280"/>
                  <a:pt x="2666952" y="4299633"/>
                  <a:pt x="2666952" y="4312330"/>
                </a:cubicBezTo>
                <a:lnTo>
                  <a:pt x="2666952" y="4331380"/>
                </a:lnTo>
                <a:lnTo>
                  <a:pt x="2689174" y="4331380"/>
                </a:lnTo>
                <a:cubicBezTo>
                  <a:pt x="2701404" y="4331380"/>
                  <a:pt x="2714387" y="4328398"/>
                  <a:pt x="2718025" y="4324750"/>
                </a:cubicBezTo>
                <a:cubicBezTo>
                  <a:pt x="2721674" y="4321112"/>
                  <a:pt x="2729884" y="4317102"/>
                  <a:pt x="2736285" y="4315854"/>
                </a:cubicBezTo>
                <a:cubicBezTo>
                  <a:pt x="2742686" y="4314597"/>
                  <a:pt x="2761412" y="4309434"/>
                  <a:pt x="2777909" y="4304367"/>
                </a:cubicBezTo>
                <a:cubicBezTo>
                  <a:pt x="2794635" y="4299233"/>
                  <a:pt x="2811523" y="4298785"/>
                  <a:pt x="2816086" y="4303348"/>
                </a:cubicBezTo>
                <a:cubicBezTo>
                  <a:pt x="2820591" y="4307853"/>
                  <a:pt x="2829439" y="4308348"/>
                  <a:pt x="2835745" y="4304453"/>
                </a:cubicBezTo>
                <a:cubicBezTo>
                  <a:pt x="2851861" y="4294489"/>
                  <a:pt x="2839555" y="4255018"/>
                  <a:pt x="2820619" y="4255932"/>
                </a:cubicBezTo>
                <a:cubicBezTo>
                  <a:pt x="2810656" y="4256418"/>
                  <a:pt x="2809361" y="4258418"/>
                  <a:pt x="2817028" y="4261504"/>
                </a:cubicBezTo>
                <a:close/>
                <a:moveTo>
                  <a:pt x="4025627" y="4276611"/>
                </a:moveTo>
                <a:lnTo>
                  <a:pt x="4010377" y="4298042"/>
                </a:lnTo>
                <a:lnTo>
                  <a:pt x="4016559" y="4279811"/>
                </a:lnTo>
                <a:cubicBezTo>
                  <a:pt x="4020817" y="4267258"/>
                  <a:pt x="4019274" y="4263724"/>
                  <a:pt x="4011597" y="4268467"/>
                </a:cubicBezTo>
                <a:cubicBezTo>
                  <a:pt x="3991775" y="4280716"/>
                  <a:pt x="3999757" y="4300452"/>
                  <a:pt x="4026618" y="4305586"/>
                </a:cubicBezTo>
                <a:cubicBezTo>
                  <a:pt x="4055802" y="4311168"/>
                  <a:pt x="4067147" y="4300176"/>
                  <a:pt x="4060089" y="4273173"/>
                </a:cubicBezTo>
                <a:cubicBezTo>
                  <a:pt x="4053897" y="4249493"/>
                  <a:pt x="4044239" y="4250455"/>
                  <a:pt x="4025627" y="4276611"/>
                </a:cubicBezTo>
                <a:close/>
                <a:moveTo>
                  <a:pt x="2271665" y="4274230"/>
                </a:moveTo>
                <a:cubicBezTo>
                  <a:pt x="2268426" y="4279468"/>
                  <a:pt x="2270322" y="4283755"/>
                  <a:pt x="2275866" y="4283755"/>
                </a:cubicBezTo>
                <a:cubicBezTo>
                  <a:pt x="2281409" y="4283755"/>
                  <a:pt x="2285952" y="4279468"/>
                  <a:pt x="2285952" y="4274230"/>
                </a:cubicBezTo>
                <a:cubicBezTo>
                  <a:pt x="2285952" y="4268991"/>
                  <a:pt x="2284067" y="4264705"/>
                  <a:pt x="2281752" y="4264705"/>
                </a:cubicBezTo>
                <a:cubicBezTo>
                  <a:pt x="2279437" y="4264705"/>
                  <a:pt x="2274904" y="4268991"/>
                  <a:pt x="2271665" y="4274230"/>
                </a:cubicBezTo>
                <a:close/>
                <a:moveTo>
                  <a:pt x="2501579" y="4278992"/>
                </a:moveTo>
                <a:cubicBezTo>
                  <a:pt x="2504599" y="4286850"/>
                  <a:pt x="2510761" y="4293280"/>
                  <a:pt x="2515277" y="4293280"/>
                </a:cubicBezTo>
                <a:cubicBezTo>
                  <a:pt x="2519782" y="4293280"/>
                  <a:pt x="2521010" y="4286850"/>
                  <a:pt x="2518000" y="4278992"/>
                </a:cubicBezTo>
                <a:cubicBezTo>
                  <a:pt x="2514981" y="4271134"/>
                  <a:pt x="2508819" y="4264705"/>
                  <a:pt x="2504304" y="4264705"/>
                </a:cubicBezTo>
                <a:cubicBezTo>
                  <a:pt x="2499798" y="4264705"/>
                  <a:pt x="2498569" y="4271134"/>
                  <a:pt x="2501579" y="4278992"/>
                </a:cubicBezTo>
                <a:close/>
                <a:moveTo>
                  <a:pt x="2231184" y="4280535"/>
                </a:moveTo>
                <a:cubicBezTo>
                  <a:pt x="2224640" y="4283183"/>
                  <a:pt x="2219211" y="4292489"/>
                  <a:pt x="2219135" y="4301214"/>
                </a:cubicBezTo>
                <a:lnTo>
                  <a:pt x="2218982" y="4317092"/>
                </a:lnTo>
                <a:lnTo>
                  <a:pt x="2210667" y="4303967"/>
                </a:lnTo>
                <a:cubicBezTo>
                  <a:pt x="2200418" y="4287774"/>
                  <a:pt x="2181225" y="4298176"/>
                  <a:pt x="2181035" y="4320035"/>
                </a:cubicBezTo>
                <a:lnTo>
                  <a:pt x="2180882" y="4336142"/>
                </a:lnTo>
                <a:lnTo>
                  <a:pt x="2171900" y="4321931"/>
                </a:lnTo>
                <a:lnTo>
                  <a:pt x="2162918" y="4307729"/>
                </a:lnTo>
                <a:lnTo>
                  <a:pt x="2151926" y="4318721"/>
                </a:lnTo>
                <a:cubicBezTo>
                  <a:pt x="2145878" y="4324769"/>
                  <a:pt x="2143620" y="4334075"/>
                  <a:pt x="2146907" y="4339400"/>
                </a:cubicBezTo>
                <a:cubicBezTo>
                  <a:pt x="2156384" y="4354735"/>
                  <a:pt x="2247357" y="4310920"/>
                  <a:pt x="2247624" y="4290899"/>
                </a:cubicBezTo>
                <a:cubicBezTo>
                  <a:pt x="2247748" y="4281735"/>
                  <a:pt x="2246776" y="4274572"/>
                  <a:pt x="2245471" y="4274982"/>
                </a:cubicBezTo>
                <a:cubicBezTo>
                  <a:pt x="2244166" y="4275392"/>
                  <a:pt x="2237737" y="4277897"/>
                  <a:pt x="2231184" y="4280535"/>
                </a:cubicBezTo>
                <a:close/>
                <a:moveTo>
                  <a:pt x="3640884" y="4281069"/>
                </a:moveTo>
                <a:cubicBezTo>
                  <a:pt x="3634340" y="4283421"/>
                  <a:pt x="3628911" y="4292489"/>
                  <a:pt x="3628835" y="4301214"/>
                </a:cubicBezTo>
                <a:lnTo>
                  <a:pt x="3628682" y="4317092"/>
                </a:lnTo>
                <a:lnTo>
                  <a:pt x="3620034" y="4303414"/>
                </a:lnTo>
                <a:lnTo>
                  <a:pt x="3611375" y="4289746"/>
                </a:lnTo>
                <a:lnTo>
                  <a:pt x="3596936" y="4301728"/>
                </a:lnTo>
                <a:cubicBezTo>
                  <a:pt x="3588982" y="4308329"/>
                  <a:pt x="3584686" y="4319464"/>
                  <a:pt x="3587372" y="4326474"/>
                </a:cubicBezTo>
                <a:lnTo>
                  <a:pt x="3592268" y="4339219"/>
                </a:lnTo>
                <a:lnTo>
                  <a:pt x="3620091" y="4323398"/>
                </a:lnTo>
                <a:cubicBezTo>
                  <a:pt x="3635388" y="4314692"/>
                  <a:pt x="3647999" y="4301138"/>
                  <a:pt x="3648113" y="4293280"/>
                </a:cubicBezTo>
                <a:lnTo>
                  <a:pt x="3648323" y="4278992"/>
                </a:lnTo>
                <a:lnTo>
                  <a:pt x="3657552" y="4293280"/>
                </a:lnTo>
                <a:cubicBezTo>
                  <a:pt x="3663096" y="4301862"/>
                  <a:pt x="3666839" y="4303043"/>
                  <a:pt x="3666935" y="4296223"/>
                </a:cubicBezTo>
                <a:cubicBezTo>
                  <a:pt x="3667116" y="4281878"/>
                  <a:pt x="3656248" y="4275563"/>
                  <a:pt x="3640884" y="4281069"/>
                </a:cubicBezTo>
                <a:close/>
                <a:moveTo>
                  <a:pt x="3816153" y="4288212"/>
                </a:moveTo>
                <a:cubicBezTo>
                  <a:pt x="3810038" y="4304129"/>
                  <a:pt x="3824230" y="4316397"/>
                  <a:pt x="3838527" y="4307567"/>
                </a:cubicBezTo>
                <a:cubicBezTo>
                  <a:pt x="3852767" y="4298766"/>
                  <a:pt x="3850015" y="4274230"/>
                  <a:pt x="3834784" y="4274230"/>
                </a:cubicBezTo>
                <a:cubicBezTo>
                  <a:pt x="3827488" y="4274230"/>
                  <a:pt x="3819096" y="4280526"/>
                  <a:pt x="3816153" y="4288212"/>
                </a:cubicBezTo>
                <a:close/>
                <a:moveTo>
                  <a:pt x="4888220" y="4279354"/>
                </a:moveTo>
                <a:cubicBezTo>
                  <a:pt x="4891040" y="4282164"/>
                  <a:pt x="4931397" y="4294699"/>
                  <a:pt x="4977918" y="4307205"/>
                </a:cubicBezTo>
                <a:cubicBezTo>
                  <a:pt x="5024428" y="4319702"/>
                  <a:pt x="5071063" y="4332675"/>
                  <a:pt x="5081540" y="4336028"/>
                </a:cubicBezTo>
                <a:cubicBezTo>
                  <a:pt x="5092017" y="4339381"/>
                  <a:pt x="5088655" y="4335199"/>
                  <a:pt x="5074082" y="4326751"/>
                </a:cubicBezTo>
                <a:cubicBezTo>
                  <a:pt x="5037163" y="4305358"/>
                  <a:pt x="4872142" y="4263266"/>
                  <a:pt x="4888220" y="4279354"/>
                </a:cubicBezTo>
                <a:close/>
                <a:moveTo>
                  <a:pt x="2442096" y="4298823"/>
                </a:moveTo>
                <a:cubicBezTo>
                  <a:pt x="2445277" y="4307110"/>
                  <a:pt x="2447877" y="4315930"/>
                  <a:pt x="2447877" y="4318435"/>
                </a:cubicBezTo>
                <a:cubicBezTo>
                  <a:pt x="2447877" y="4320931"/>
                  <a:pt x="2451973" y="4320445"/>
                  <a:pt x="2456983" y="4317350"/>
                </a:cubicBezTo>
                <a:cubicBezTo>
                  <a:pt x="2468042" y="4310510"/>
                  <a:pt x="2459165" y="4283755"/>
                  <a:pt x="2445839" y="4283755"/>
                </a:cubicBezTo>
                <a:cubicBezTo>
                  <a:pt x="2440600" y="4283755"/>
                  <a:pt x="2438914" y="4290537"/>
                  <a:pt x="2442096" y="4298823"/>
                </a:cubicBezTo>
                <a:close/>
                <a:moveTo>
                  <a:pt x="2738390" y="4293280"/>
                </a:moveTo>
                <a:cubicBezTo>
                  <a:pt x="2735151" y="4298518"/>
                  <a:pt x="2737047" y="4302805"/>
                  <a:pt x="2742591" y="4302805"/>
                </a:cubicBezTo>
                <a:cubicBezTo>
                  <a:pt x="2748134" y="4302805"/>
                  <a:pt x="2752677" y="4298518"/>
                  <a:pt x="2752677" y="4293280"/>
                </a:cubicBezTo>
                <a:cubicBezTo>
                  <a:pt x="2752677" y="4288041"/>
                  <a:pt x="2750792" y="4283755"/>
                  <a:pt x="2748477" y="4283755"/>
                </a:cubicBezTo>
                <a:cubicBezTo>
                  <a:pt x="2746162" y="4283755"/>
                  <a:pt x="2741628" y="4288041"/>
                  <a:pt x="2738390" y="4293280"/>
                </a:cubicBezTo>
                <a:close/>
                <a:moveTo>
                  <a:pt x="3127782" y="4294823"/>
                </a:moveTo>
                <a:cubicBezTo>
                  <a:pt x="3104141" y="4306281"/>
                  <a:pt x="3071889" y="4360955"/>
                  <a:pt x="3062431" y="4405618"/>
                </a:cubicBezTo>
                <a:cubicBezTo>
                  <a:pt x="3058773" y="4422877"/>
                  <a:pt x="3060983" y="4458672"/>
                  <a:pt x="3067336" y="4485161"/>
                </a:cubicBezTo>
                <a:lnTo>
                  <a:pt x="3078890" y="4533319"/>
                </a:lnTo>
                <a:lnTo>
                  <a:pt x="3121790" y="4560523"/>
                </a:lnTo>
                <a:cubicBezTo>
                  <a:pt x="3145384" y="4575486"/>
                  <a:pt x="3187361" y="4592803"/>
                  <a:pt x="3215069" y="4599004"/>
                </a:cubicBezTo>
                <a:lnTo>
                  <a:pt x="3265446" y="4610281"/>
                </a:lnTo>
                <a:lnTo>
                  <a:pt x="3296260" y="4592279"/>
                </a:lnTo>
                <a:cubicBezTo>
                  <a:pt x="3333159" y="4570714"/>
                  <a:pt x="3358715" y="4524623"/>
                  <a:pt x="3373888" y="4452271"/>
                </a:cubicBezTo>
                <a:lnTo>
                  <a:pt x="3385080" y="4398931"/>
                </a:lnTo>
                <a:lnTo>
                  <a:pt x="3368021" y="4380090"/>
                </a:lnTo>
                <a:cubicBezTo>
                  <a:pt x="3350067" y="4360250"/>
                  <a:pt x="3183674" y="4283298"/>
                  <a:pt x="3161119" y="4284402"/>
                </a:cubicBezTo>
                <a:cubicBezTo>
                  <a:pt x="3153880" y="4284755"/>
                  <a:pt x="3138888" y="4289441"/>
                  <a:pt x="3127782" y="4294823"/>
                </a:cubicBezTo>
                <a:close/>
                <a:moveTo>
                  <a:pt x="3965267" y="4289889"/>
                </a:moveTo>
                <a:cubicBezTo>
                  <a:pt x="3959019" y="4292432"/>
                  <a:pt x="3956152" y="4301738"/>
                  <a:pt x="3958904" y="4310568"/>
                </a:cubicBezTo>
                <a:lnTo>
                  <a:pt x="3963905" y="4326617"/>
                </a:lnTo>
                <a:lnTo>
                  <a:pt x="3948846" y="4308129"/>
                </a:lnTo>
                <a:cubicBezTo>
                  <a:pt x="3929853" y="4284822"/>
                  <a:pt x="3928863" y="4302195"/>
                  <a:pt x="3947760" y="4327179"/>
                </a:cubicBezTo>
                <a:cubicBezTo>
                  <a:pt x="3955637" y="4337590"/>
                  <a:pt x="3961876" y="4340466"/>
                  <a:pt x="3962048" y="4333761"/>
                </a:cubicBezTo>
                <a:cubicBezTo>
                  <a:pt x="3962219" y="4327217"/>
                  <a:pt x="3967868" y="4321855"/>
                  <a:pt x="3974611" y="4321855"/>
                </a:cubicBezTo>
                <a:cubicBezTo>
                  <a:pt x="3981355" y="4321855"/>
                  <a:pt x="3987517" y="4313282"/>
                  <a:pt x="3988308" y="4302805"/>
                </a:cubicBezTo>
                <a:cubicBezTo>
                  <a:pt x="3989756" y="4283574"/>
                  <a:pt x="3985984" y="4281459"/>
                  <a:pt x="3965267" y="4289889"/>
                </a:cubicBezTo>
                <a:close/>
                <a:moveTo>
                  <a:pt x="2400252" y="4314149"/>
                </a:moveTo>
                <a:lnTo>
                  <a:pt x="2400252" y="4335018"/>
                </a:lnTo>
                <a:lnTo>
                  <a:pt x="2388346" y="4319788"/>
                </a:lnTo>
                <a:lnTo>
                  <a:pt x="2376440" y="4304557"/>
                </a:lnTo>
                <a:lnTo>
                  <a:pt x="2355009" y="4312901"/>
                </a:lnTo>
                <a:cubicBezTo>
                  <a:pt x="2332006" y="4321855"/>
                  <a:pt x="2326519" y="4344943"/>
                  <a:pt x="2344722" y="4356192"/>
                </a:cubicBezTo>
                <a:cubicBezTo>
                  <a:pt x="2352218" y="4360822"/>
                  <a:pt x="2353875" y="4357888"/>
                  <a:pt x="2349780" y="4347229"/>
                </a:cubicBezTo>
                <a:cubicBezTo>
                  <a:pt x="2346436" y="4338514"/>
                  <a:pt x="2347493" y="4331380"/>
                  <a:pt x="2352132" y="4331380"/>
                </a:cubicBezTo>
                <a:cubicBezTo>
                  <a:pt x="2356771" y="4331380"/>
                  <a:pt x="2362057" y="4335866"/>
                  <a:pt x="2363886" y="4341352"/>
                </a:cubicBezTo>
                <a:cubicBezTo>
                  <a:pt x="2366039" y="4347791"/>
                  <a:pt x="2379688" y="4346105"/>
                  <a:pt x="2402481" y="4336590"/>
                </a:cubicBezTo>
                <a:cubicBezTo>
                  <a:pt x="2426980" y="4326350"/>
                  <a:pt x="2436076" y="4317483"/>
                  <a:pt x="2432275" y="4307567"/>
                </a:cubicBezTo>
                <a:cubicBezTo>
                  <a:pt x="2423884" y="4285717"/>
                  <a:pt x="2400252" y="4290575"/>
                  <a:pt x="2400252" y="4314149"/>
                </a:cubicBezTo>
                <a:close/>
                <a:moveTo>
                  <a:pt x="3787454" y="4307567"/>
                </a:moveTo>
                <a:cubicBezTo>
                  <a:pt x="3790474" y="4315425"/>
                  <a:pt x="3796636" y="4321855"/>
                  <a:pt x="3801152" y="4321855"/>
                </a:cubicBezTo>
                <a:cubicBezTo>
                  <a:pt x="3805657" y="4321855"/>
                  <a:pt x="3806885" y="4315425"/>
                  <a:pt x="3803875" y="4307567"/>
                </a:cubicBezTo>
                <a:cubicBezTo>
                  <a:pt x="3800856" y="4299709"/>
                  <a:pt x="3794694" y="4293280"/>
                  <a:pt x="3790179" y="4293280"/>
                </a:cubicBezTo>
                <a:cubicBezTo>
                  <a:pt x="3785673" y="4293280"/>
                  <a:pt x="3784444" y="4299709"/>
                  <a:pt x="3787454" y="4307567"/>
                </a:cubicBezTo>
                <a:close/>
                <a:moveTo>
                  <a:pt x="2600277" y="4310510"/>
                </a:moveTo>
                <a:cubicBezTo>
                  <a:pt x="2600277" y="4314749"/>
                  <a:pt x="2607059" y="4326532"/>
                  <a:pt x="2615346" y="4336704"/>
                </a:cubicBezTo>
                <a:lnTo>
                  <a:pt x="2630405" y="4355192"/>
                </a:lnTo>
                <a:lnTo>
                  <a:pt x="2624871" y="4337742"/>
                </a:lnTo>
                <a:cubicBezTo>
                  <a:pt x="2621823" y="4328151"/>
                  <a:pt x="2619327" y="4316359"/>
                  <a:pt x="2619327" y="4311549"/>
                </a:cubicBezTo>
                <a:cubicBezTo>
                  <a:pt x="2619327" y="4306739"/>
                  <a:pt x="2615041" y="4302805"/>
                  <a:pt x="2609802" y="4302805"/>
                </a:cubicBezTo>
                <a:cubicBezTo>
                  <a:pt x="2604564" y="4302805"/>
                  <a:pt x="2600277" y="4306272"/>
                  <a:pt x="2600277" y="4310510"/>
                </a:cubicBezTo>
                <a:close/>
                <a:moveTo>
                  <a:pt x="2647902" y="4312892"/>
                </a:moveTo>
                <a:cubicBezTo>
                  <a:pt x="2647902" y="4318435"/>
                  <a:pt x="2643064" y="4319988"/>
                  <a:pt x="2637139" y="4316330"/>
                </a:cubicBezTo>
                <a:cubicBezTo>
                  <a:pt x="2630729" y="4312368"/>
                  <a:pt x="2628081" y="4314778"/>
                  <a:pt x="2630596" y="4322312"/>
                </a:cubicBezTo>
                <a:cubicBezTo>
                  <a:pt x="2637682" y="4343581"/>
                  <a:pt x="2657427" y="4343829"/>
                  <a:pt x="2657427" y="4322645"/>
                </a:cubicBezTo>
                <a:cubicBezTo>
                  <a:pt x="2657427" y="4311739"/>
                  <a:pt x="2655284" y="4302805"/>
                  <a:pt x="2652665" y="4302805"/>
                </a:cubicBezTo>
                <a:cubicBezTo>
                  <a:pt x="2650046" y="4302805"/>
                  <a:pt x="2647902" y="4307348"/>
                  <a:pt x="2647902" y="4312892"/>
                </a:cubicBezTo>
                <a:close/>
                <a:moveTo>
                  <a:pt x="2681240" y="4312330"/>
                </a:moveTo>
                <a:cubicBezTo>
                  <a:pt x="2684478" y="4317568"/>
                  <a:pt x="2689012" y="4321855"/>
                  <a:pt x="2691327" y="4321855"/>
                </a:cubicBezTo>
                <a:cubicBezTo>
                  <a:pt x="2693642" y="4321855"/>
                  <a:pt x="2695527" y="4317568"/>
                  <a:pt x="2695527" y="4312330"/>
                </a:cubicBezTo>
                <a:cubicBezTo>
                  <a:pt x="2695527" y="4307091"/>
                  <a:pt x="2690984" y="4302805"/>
                  <a:pt x="2685441" y="4302805"/>
                </a:cubicBezTo>
                <a:cubicBezTo>
                  <a:pt x="2679897" y="4302805"/>
                  <a:pt x="2678001" y="4307091"/>
                  <a:pt x="2681240" y="4312330"/>
                </a:cubicBezTo>
                <a:close/>
                <a:moveTo>
                  <a:pt x="2372430" y="4327408"/>
                </a:moveTo>
                <a:cubicBezTo>
                  <a:pt x="2372887" y="4338504"/>
                  <a:pt x="2375145" y="4340762"/>
                  <a:pt x="2378183" y="4333170"/>
                </a:cubicBezTo>
                <a:cubicBezTo>
                  <a:pt x="2380936" y="4326293"/>
                  <a:pt x="2380593" y="4318073"/>
                  <a:pt x="2377431" y="4314911"/>
                </a:cubicBezTo>
                <a:cubicBezTo>
                  <a:pt x="2374268" y="4311749"/>
                  <a:pt x="2372020" y="4317368"/>
                  <a:pt x="2372430" y="4327408"/>
                </a:cubicBezTo>
                <a:close/>
                <a:moveTo>
                  <a:pt x="2895695" y="4319474"/>
                </a:moveTo>
                <a:cubicBezTo>
                  <a:pt x="2895781" y="4323407"/>
                  <a:pt x="2899334" y="4332123"/>
                  <a:pt x="2903601" y="4338847"/>
                </a:cubicBezTo>
                <a:cubicBezTo>
                  <a:pt x="2913803" y="4354925"/>
                  <a:pt x="2943492" y="4343286"/>
                  <a:pt x="2936796" y="4325827"/>
                </a:cubicBezTo>
                <a:cubicBezTo>
                  <a:pt x="2931509" y="4312063"/>
                  <a:pt x="2895429" y="4306481"/>
                  <a:pt x="2895695" y="4319474"/>
                </a:cubicBezTo>
                <a:close/>
                <a:moveTo>
                  <a:pt x="3722142" y="4322836"/>
                </a:moveTo>
                <a:cubicBezTo>
                  <a:pt x="3713198" y="4327836"/>
                  <a:pt x="3708378" y="4338152"/>
                  <a:pt x="3711359" y="4345915"/>
                </a:cubicBezTo>
                <a:cubicBezTo>
                  <a:pt x="3717979" y="4363184"/>
                  <a:pt x="3725237" y="4363517"/>
                  <a:pt x="3747078" y="4347544"/>
                </a:cubicBezTo>
                <a:lnTo>
                  <a:pt x="3764051" y="4335142"/>
                </a:lnTo>
                <a:lnTo>
                  <a:pt x="3751183" y="4324464"/>
                </a:lnTo>
                <a:cubicBezTo>
                  <a:pt x="3742687" y="4317416"/>
                  <a:pt x="3732809" y="4316863"/>
                  <a:pt x="3722142" y="4322836"/>
                </a:cubicBezTo>
                <a:close/>
                <a:moveTo>
                  <a:pt x="2909840" y="4331380"/>
                </a:moveTo>
                <a:cubicBezTo>
                  <a:pt x="2913078" y="4336618"/>
                  <a:pt x="2917612" y="4340905"/>
                  <a:pt x="2919927" y="4340905"/>
                </a:cubicBezTo>
                <a:cubicBezTo>
                  <a:pt x="2922242" y="4340905"/>
                  <a:pt x="2924127" y="4336618"/>
                  <a:pt x="2924127" y="4331380"/>
                </a:cubicBezTo>
                <a:cubicBezTo>
                  <a:pt x="2924127" y="4326141"/>
                  <a:pt x="2919584" y="4321855"/>
                  <a:pt x="2914041" y="4321855"/>
                </a:cubicBezTo>
                <a:cubicBezTo>
                  <a:pt x="2908497" y="4321855"/>
                  <a:pt x="2906601" y="4326141"/>
                  <a:pt x="2909840" y="4331380"/>
                </a:cubicBezTo>
                <a:close/>
                <a:moveTo>
                  <a:pt x="3891544" y="4330361"/>
                </a:moveTo>
                <a:cubicBezTo>
                  <a:pt x="3887962" y="4336161"/>
                  <a:pt x="3876246" y="4340905"/>
                  <a:pt x="3865521" y="4340905"/>
                </a:cubicBezTo>
                <a:lnTo>
                  <a:pt x="3846014" y="4340905"/>
                </a:lnTo>
                <a:lnTo>
                  <a:pt x="3851796" y="4355973"/>
                </a:lnTo>
                <a:cubicBezTo>
                  <a:pt x="3854977" y="4364260"/>
                  <a:pt x="3857577" y="4372832"/>
                  <a:pt x="3857577" y="4375023"/>
                </a:cubicBezTo>
                <a:cubicBezTo>
                  <a:pt x="3857577" y="4377214"/>
                  <a:pt x="3861730" y="4379005"/>
                  <a:pt x="3866807" y="4379005"/>
                </a:cubicBezTo>
                <a:cubicBezTo>
                  <a:pt x="3871875" y="4379005"/>
                  <a:pt x="3873217" y="4371499"/>
                  <a:pt x="3869779" y="4362336"/>
                </a:cubicBezTo>
                <a:lnTo>
                  <a:pt x="3863540" y="4345667"/>
                </a:lnTo>
                <a:lnTo>
                  <a:pt x="3881390" y="4359955"/>
                </a:lnTo>
                <a:lnTo>
                  <a:pt x="3899240" y="4374242"/>
                </a:lnTo>
                <a:lnTo>
                  <a:pt x="3892477" y="4356230"/>
                </a:lnTo>
                <a:lnTo>
                  <a:pt x="3885714" y="4338209"/>
                </a:lnTo>
                <a:lnTo>
                  <a:pt x="3900221" y="4350249"/>
                </a:lnTo>
                <a:cubicBezTo>
                  <a:pt x="3915975" y="4363327"/>
                  <a:pt x="3919376" y="4353459"/>
                  <a:pt x="3906250" y="4332742"/>
                </a:cubicBezTo>
                <a:cubicBezTo>
                  <a:pt x="3900535" y="4323731"/>
                  <a:pt x="3896087" y="4323017"/>
                  <a:pt x="3891544" y="4330361"/>
                </a:cubicBezTo>
                <a:close/>
                <a:moveTo>
                  <a:pt x="2307927" y="4342800"/>
                </a:moveTo>
                <a:lnTo>
                  <a:pt x="2313556" y="4358983"/>
                </a:lnTo>
                <a:lnTo>
                  <a:pt x="2298192" y="4353087"/>
                </a:lnTo>
                <a:cubicBezTo>
                  <a:pt x="2288515" y="4349373"/>
                  <a:pt x="2285190" y="4351020"/>
                  <a:pt x="2289210" y="4357526"/>
                </a:cubicBezTo>
                <a:cubicBezTo>
                  <a:pt x="2292725" y="4363203"/>
                  <a:pt x="2290210" y="4370194"/>
                  <a:pt x="2283628" y="4373052"/>
                </a:cubicBezTo>
                <a:cubicBezTo>
                  <a:pt x="2277047" y="4375909"/>
                  <a:pt x="2284524" y="4375671"/>
                  <a:pt x="2300240" y="4372528"/>
                </a:cubicBezTo>
                <a:cubicBezTo>
                  <a:pt x="2338407" y="4364879"/>
                  <a:pt x="2340140" y="4362269"/>
                  <a:pt x="2319757" y="4343057"/>
                </a:cubicBezTo>
                <a:lnTo>
                  <a:pt x="2302297" y="4326617"/>
                </a:lnTo>
                <a:lnTo>
                  <a:pt x="2307927" y="4342800"/>
                </a:lnTo>
                <a:close/>
                <a:moveTo>
                  <a:pt x="2562320" y="4338524"/>
                </a:moveTo>
                <a:cubicBezTo>
                  <a:pt x="2562406" y="4342457"/>
                  <a:pt x="2566626" y="4352097"/>
                  <a:pt x="2571702" y="4359955"/>
                </a:cubicBezTo>
                <a:lnTo>
                  <a:pt x="2580932" y="4374242"/>
                </a:lnTo>
                <a:lnTo>
                  <a:pt x="2581085" y="4352811"/>
                </a:lnTo>
                <a:cubicBezTo>
                  <a:pt x="2581161" y="4341029"/>
                  <a:pt x="2576941" y="4331380"/>
                  <a:pt x="2571702" y="4331380"/>
                </a:cubicBezTo>
                <a:cubicBezTo>
                  <a:pt x="2566464" y="4331380"/>
                  <a:pt x="2562244" y="4334590"/>
                  <a:pt x="2562320" y="4338524"/>
                </a:cubicBezTo>
                <a:close/>
                <a:moveTo>
                  <a:pt x="2822962" y="4337942"/>
                </a:moveTo>
                <a:cubicBezTo>
                  <a:pt x="2811856" y="4340124"/>
                  <a:pt x="2797797" y="4351325"/>
                  <a:pt x="2791711" y="4362841"/>
                </a:cubicBezTo>
                <a:cubicBezTo>
                  <a:pt x="2785634" y="4374347"/>
                  <a:pt x="2782805" y="4376262"/>
                  <a:pt x="2785425" y="4367099"/>
                </a:cubicBezTo>
                <a:cubicBezTo>
                  <a:pt x="2791330" y="4346381"/>
                  <a:pt x="2777966" y="4345553"/>
                  <a:pt x="2758116" y="4365393"/>
                </a:cubicBezTo>
                <a:cubicBezTo>
                  <a:pt x="2733227" y="4390292"/>
                  <a:pt x="2740981" y="4395912"/>
                  <a:pt x="2786015" y="4385606"/>
                </a:cubicBezTo>
                <a:cubicBezTo>
                  <a:pt x="2812666" y="4379509"/>
                  <a:pt x="2828877" y="4370556"/>
                  <a:pt x="2828877" y="4361945"/>
                </a:cubicBezTo>
                <a:lnTo>
                  <a:pt x="2828877" y="4348096"/>
                </a:lnTo>
                <a:lnTo>
                  <a:pt x="2843165" y="4359955"/>
                </a:lnTo>
                <a:lnTo>
                  <a:pt x="2857452" y="4371813"/>
                </a:lnTo>
                <a:lnTo>
                  <a:pt x="2858119" y="4353973"/>
                </a:lnTo>
                <a:lnTo>
                  <a:pt x="2858795" y="4336142"/>
                </a:lnTo>
                <a:lnTo>
                  <a:pt x="2866977" y="4355192"/>
                </a:lnTo>
                <a:lnTo>
                  <a:pt x="2875160" y="4374242"/>
                </a:lnTo>
                <a:lnTo>
                  <a:pt x="2875836" y="4352811"/>
                </a:lnTo>
                <a:cubicBezTo>
                  <a:pt x="2876512" y="4331084"/>
                  <a:pt x="2868854" y="4328932"/>
                  <a:pt x="2822962" y="4337942"/>
                </a:cubicBezTo>
                <a:close/>
                <a:moveTo>
                  <a:pt x="3238452" y="4333542"/>
                </a:moveTo>
                <a:cubicBezTo>
                  <a:pt x="3246691" y="4341381"/>
                  <a:pt x="3352752" y="4387682"/>
                  <a:pt x="3352752" y="4383434"/>
                </a:cubicBezTo>
                <a:cubicBezTo>
                  <a:pt x="3352752" y="4377805"/>
                  <a:pt x="3286344" y="4344867"/>
                  <a:pt x="3257502" y="4336180"/>
                </a:cubicBezTo>
                <a:cubicBezTo>
                  <a:pt x="3244406" y="4332237"/>
                  <a:pt x="3235833" y="4331056"/>
                  <a:pt x="3238452" y="4333542"/>
                </a:cubicBezTo>
                <a:close/>
                <a:moveTo>
                  <a:pt x="4513583" y="4348049"/>
                </a:moveTo>
                <a:lnTo>
                  <a:pt x="4500515" y="4364717"/>
                </a:lnTo>
                <a:lnTo>
                  <a:pt x="4517184" y="4351649"/>
                </a:lnTo>
                <a:cubicBezTo>
                  <a:pt x="4533053" y="4339200"/>
                  <a:pt x="4538091" y="4331380"/>
                  <a:pt x="4530252" y="4331380"/>
                </a:cubicBezTo>
                <a:cubicBezTo>
                  <a:pt x="4528281" y="4331380"/>
                  <a:pt x="4520775" y="4338885"/>
                  <a:pt x="4513583" y="4348049"/>
                </a:cubicBezTo>
                <a:close/>
                <a:moveTo>
                  <a:pt x="5057432" y="4364841"/>
                </a:moveTo>
                <a:cubicBezTo>
                  <a:pt x="5160931" y="4398283"/>
                  <a:pt x="5193363" y="4403055"/>
                  <a:pt x="5122412" y="4374404"/>
                </a:cubicBezTo>
                <a:cubicBezTo>
                  <a:pt x="5061928" y="4349982"/>
                  <a:pt x="4998368" y="4331513"/>
                  <a:pt x="4976765" y="4332104"/>
                </a:cubicBezTo>
                <a:cubicBezTo>
                  <a:pt x="4966288" y="4332389"/>
                  <a:pt x="5002587" y="4347115"/>
                  <a:pt x="5057432" y="4364841"/>
                </a:cubicBezTo>
                <a:close/>
                <a:moveTo>
                  <a:pt x="2524077" y="4353935"/>
                </a:moveTo>
                <a:cubicBezTo>
                  <a:pt x="2524077" y="4361869"/>
                  <a:pt x="2528316" y="4370975"/>
                  <a:pt x="2533498" y="4374175"/>
                </a:cubicBezTo>
                <a:cubicBezTo>
                  <a:pt x="2538889" y="4377509"/>
                  <a:pt x="2540489" y="4373690"/>
                  <a:pt x="2537241" y="4365213"/>
                </a:cubicBezTo>
                <a:cubicBezTo>
                  <a:pt x="2531021" y="4349010"/>
                  <a:pt x="2548090" y="4344429"/>
                  <a:pt x="2555910" y="4360193"/>
                </a:cubicBezTo>
                <a:cubicBezTo>
                  <a:pt x="2558567" y="4365565"/>
                  <a:pt x="2559644" y="4364488"/>
                  <a:pt x="2558291" y="4357812"/>
                </a:cubicBezTo>
                <a:cubicBezTo>
                  <a:pt x="2554710" y="4340114"/>
                  <a:pt x="2524077" y="4336647"/>
                  <a:pt x="2524077" y="4353935"/>
                </a:cubicBezTo>
                <a:close/>
                <a:moveTo>
                  <a:pt x="2224040" y="4374776"/>
                </a:moveTo>
                <a:cubicBezTo>
                  <a:pt x="2203085" y="4387177"/>
                  <a:pt x="2186369" y="4401779"/>
                  <a:pt x="2186893" y="4407218"/>
                </a:cubicBezTo>
                <a:cubicBezTo>
                  <a:pt x="2187416" y="4412656"/>
                  <a:pt x="2188483" y="4423534"/>
                  <a:pt x="2189274" y="4431392"/>
                </a:cubicBezTo>
                <a:cubicBezTo>
                  <a:pt x="2190064" y="4439250"/>
                  <a:pt x="2198208" y="4445337"/>
                  <a:pt x="2207371" y="4444927"/>
                </a:cubicBezTo>
                <a:cubicBezTo>
                  <a:pt x="2217325" y="4444480"/>
                  <a:pt x="2219249" y="4442241"/>
                  <a:pt x="2212134" y="4439374"/>
                </a:cubicBezTo>
                <a:cubicBezTo>
                  <a:pt x="2194322" y="4432183"/>
                  <a:pt x="2197760" y="4419171"/>
                  <a:pt x="2219277" y="4412342"/>
                </a:cubicBezTo>
                <a:cubicBezTo>
                  <a:pt x="2229755" y="4409018"/>
                  <a:pt x="2238327" y="4399693"/>
                  <a:pt x="2238327" y="4391635"/>
                </a:cubicBezTo>
                <a:cubicBezTo>
                  <a:pt x="2238327" y="4382510"/>
                  <a:pt x="2243728" y="4379043"/>
                  <a:pt x="2252615" y="4382453"/>
                </a:cubicBezTo>
                <a:cubicBezTo>
                  <a:pt x="2260473" y="4385463"/>
                  <a:pt x="2266902" y="4386272"/>
                  <a:pt x="2266902" y="4384243"/>
                </a:cubicBezTo>
                <a:cubicBezTo>
                  <a:pt x="2266902" y="4382224"/>
                  <a:pt x="2269503" y="4373785"/>
                  <a:pt x="2272684" y="4365498"/>
                </a:cubicBezTo>
                <a:cubicBezTo>
                  <a:pt x="2280314" y="4345620"/>
                  <a:pt x="2269970" y="4347591"/>
                  <a:pt x="2224040" y="4374776"/>
                </a:cubicBezTo>
                <a:close/>
                <a:moveTo>
                  <a:pt x="2476757" y="4357574"/>
                </a:moveTo>
                <a:cubicBezTo>
                  <a:pt x="2476586" y="4364127"/>
                  <a:pt x="2467880" y="4369480"/>
                  <a:pt x="2457402" y="4369480"/>
                </a:cubicBezTo>
                <a:cubicBezTo>
                  <a:pt x="2445668" y="4369480"/>
                  <a:pt x="2438295" y="4375881"/>
                  <a:pt x="2438210" y="4386149"/>
                </a:cubicBezTo>
                <a:lnTo>
                  <a:pt x="2438057" y="4402817"/>
                </a:lnTo>
                <a:lnTo>
                  <a:pt x="2430313" y="4390606"/>
                </a:lnTo>
                <a:lnTo>
                  <a:pt x="2422570" y="4378405"/>
                </a:lnTo>
                <a:lnTo>
                  <a:pt x="2368544" y="4399074"/>
                </a:lnTo>
                <a:cubicBezTo>
                  <a:pt x="2333968" y="4412304"/>
                  <a:pt x="2314470" y="4425277"/>
                  <a:pt x="2314385" y="4435098"/>
                </a:cubicBezTo>
                <a:lnTo>
                  <a:pt x="2314232" y="4450442"/>
                </a:lnTo>
                <a:lnTo>
                  <a:pt x="2305002" y="4436155"/>
                </a:lnTo>
                <a:cubicBezTo>
                  <a:pt x="2299459" y="4427573"/>
                  <a:pt x="2295716" y="4426392"/>
                  <a:pt x="2295620" y="4433211"/>
                </a:cubicBezTo>
                <a:cubicBezTo>
                  <a:pt x="2295411" y="4449680"/>
                  <a:pt x="2311927" y="4457310"/>
                  <a:pt x="2333177" y="4450566"/>
                </a:cubicBezTo>
                <a:cubicBezTo>
                  <a:pt x="2345731" y="4446585"/>
                  <a:pt x="2349713" y="4439517"/>
                  <a:pt x="2345598" y="4428525"/>
                </a:cubicBezTo>
                <a:lnTo>
                  <a:pt x="2339540" y="4412342"/>
                </a:lnTo>
                <a:lnTo>
                  <a:pt x="2353228" y="4423153"/>
                </a:lnTo>
                <a:cubicBezTo>
                  <a:pt x="2371677" y="4437717"/>
                  <a:pt x="2409739" y="4422677"/>
                  <a:pt x="2409920" y="4400741"/>
                </a:cubicBezTo>
                <a:cubicBezTo>
                  <a:pt x="2410016" y="4390340"/>
                  <a:pt x="2412778" y="4387825"/>
                  <a:pt x="2417064" y="4394235"/>
                </a:cubicBezTo>
                <a:cubicBezTo>
                  <a:pt x="2427208" y="4409399"/>
                  <a:pt x="2459279" y="4407170"/>
                  <a:pt x="2453345" y="4391702"/>
                </a:cubicBezTo>
                <a:cubicBezTo>
                  <a:pt x="2450668" y="4384720"/>
                  <a:pt x="2452630" y="4379005"/>
                  <a:pt x="2457698" y="4379005"/>
                </a:cubicBezTo>
                <a:cubicBezTo>
                  <a:pt x="2462775" y="4379005"/>
                  <a:pt x="2466927" y="4383291"/>
                  <a:pt x="2466927" y="4388530"/>
                </a:cubicBezTo>
                <a:cubicBezTo>
                  <a:pt x="2466927" y="4400131"/>
                  <a:pt x="2492407" y="4401236"/>
                  <a:pt x="2499398" y="4389930"/>
                </a:cubicBezTo>
                <a:cubicBezTo>
                  <a:pt x="2502160" y="4385463"/>
                  <a:pt x="2498265" y="4373680"/>
                  <a:pt x="2490740" y="4363736"/>
                </a:cubicBezTo>
                <a:cubicBezTo>
                  <a:pt x="2482891" y="4353382"/>
                  <a:pt x="2476929" y="4350744"/>
                  <a:pt x="2476757" y="4357574"/>
                </a:cubicBezTo>
                <a:close/>
                <a:moveTo>
                  <a:pt x="3238452" y="4356545"/>
                </a:moveTo>
                <a:cubicBezTo>
                  <a:pt x="3238452" y="4362984"/>
                  <a:pt x="3325025" y="4400388"/>
                  <a:pt x="3329521" y="4395892"/>
                </a:cubicBezTo>
                <a:cubicBezTo>
                  <a:pt x="3331588" y="4393826"/>
                  <a:pt x="3311938" y="4383120"/>
                  <a:pt x="3285868" y="4372099"/>
                </a:cubicBezTo>
                <a:cubicBezTo>
                  <a:pt x="3259788" y="4361079"/>
                  <a:pt x="3238452" y="4354087"/>
                  <a:pt x="3238452" y="4356545"/>
                </a:cubicBezTo>
                <a:close/>
                <a:moveTo>
                  <a:pt x="1862700" y="4372271"/>
                </a:moveTo>
                <a:cubicBezTo>
                  <a:pt x="1866281" y="4381662"/>
                  <a:pt x="1871605" y="4386948"/>
                  <a:pt x="1874539" y="4384015"/>
                </a:cubicBezTo>
                <a:cubicBezTo>
                  <a:pt x="1877473" y="4381091"/>
                  <a:pt x="1874549" y="4373404"/>
                  <a:pt x="1868034" y="4366937"/>
                </a:cubicBezTo>
                <a:lnTo>
                  <a:pt x="1856203" y="4355192"/>
                </a:lnTo>
                <a:lnTo>
                  <a:pt x="1862700" y="4372271"/>
                </a:lnTo>
                <a:close/>
                <a:moveTo>
                  <a:pt x="2689232" y="4379005"/>
                </a:moveTo>
                <a:cubicBezTo>
                  <a:pt x="2691165" y="4392102"/>
                  <a:pt x="2690917" y="4397464"/>
                  <a:pt x="2688679" y="4390911"/>
                </a:cubicBezTo>
                <a:cubicBezTo>
                  <a:pt x="2684307" y="4378138"/>
                  <a:pt x="2666857" y="4374280"/>
                  <a:pt x="2667095" y="4386149"/>
                </a:cubicBezTo>
                <a:cubicBezTo>
                  <a:pt x="2667181" y="4390082"/>
                  <a:pt x="2670782" y="4398874"/>
                  <a:pt x="2675106" y="4405684"/>
                </a:cubicBezTo>
                <a:lnTo>
                  <a:pt x="2682964" y="4418076"/>
                </a:lnTo>
                <a:lnTo>
                  <a:pt x="2707777" y="4406780"/>
                </a:lnTo>
                <a:cubicBezTo>
                  <a:pt x="2731008" y="4396188"/>
                  <a:pt x="2748629" y="4371785"/>
                  <a:pt x="2739571" y="4362726"/>
                </a:cubicBezTo>
                <a:cubicBezTo>
                  <a:pt x="2737361" y="4360517"/>
                  <a:pt x="2729818" y="4364841"/>
                  <a:pt x="2722807" y="4372347"/>
                </a:cubicBezTo>
                <a:lnTo>
                  <a:pt x="2710063" y="4385987"/>
                </a:lnTo>
                <a:lnTo>
                  <a:pt x="2697880" y="4370594"/>
                </a:lnTo>
                <a:lnTo>
                  <a:pt x="2685707" y="4355192"/>
                </a:lnTo>
                <a:lnTo>
                  <a:pt x="2689232" y="4379005"/>
                </a:lnTo>
                <a:close/>
                <a:moveTo>
                  <a:pt x="3416113" y="4419972"/>
                </a:moveTo>
                <a:cubicBezTo>
                  <a:pt x="3412855" y="4447737"/>
                  <a:pt x="3401444" y="4495838"/>
                  <a:pt x="3390776" y="4526871"/>
                </a:cubicBezTo>
                <a:cubicBezTo>
                  <a:pt x="3369031" y="4590060"/>
                  <a:pt x="3379203" y="4587459"/>
                  <a:pt x="3403930" y="4523508"/>
                </a:cubicBezTo>
                <a:cubicBezTo>
                  <a:pt x="3419494" y="4483265"/>
                  <a:pt x="3436430" y="4369480"/>
                  <a:pt x="3426857" y="4369480"/>
                </a:cubicBezTo>
                <a:cubicBezTo>
                  <a:pt x="3424218" y="4369480"/>
                  <a:pt x="3419380" y="4392197"/>
                  <a:pt x="3416113" y="4419972"/>
                </a:cubicBezTo>
                <a:close/>
                <a:moveTo>
                  <a:pt x="5001530" y="4373614"/>
                </a:moveTo>
                <a:cubicBezTo>
                  <a:pt x="5003806" y="4375881"/>
                  <a:pt x="5047183" y="4392768"/>
                  <a:pt x="5097933" y="4411142"/>
                </a:cubicBezTo>
                <a:cubicBezTo>
                  <a:pt x="5148682" y="4429506"/>
                  <a:pt x="5198964" y="4449232"/>
                  <a:pt x="5209689" y="4454967"/>
                </a:cubicBezTo>
                <a:cubicBezTo>
                  <a:pt x="5220405" y="4460710"/>
                  <a:pt x="5229178" y="4463177"/>
                  <a:pt x="5229178" y="4460463"/>
                </a:cubicBezTo>
                <a:cubicBezTo>
                  <a:pt x="5229178" y="4450976"/>
                  <a:pt x="5138166" y="4409590"/>
                  <a:pt x="5073396" y="4389615"/>
                </a:cubicBezTo>
                <a:cubicBezTo>
                  <a:pt x="5006864" y="4369099"/>
                  <a:pt x="4994205" y="4366279"/>
                  <a:pt x="5001530" y="4373614"/>
                </a:cubicBezTo>
                <a:close/>
                <a:moveTo>
                  <a:pt x="3448002" y="4402817"/>
                </a:moveTo>
                <a:cubicBezTo>
                  <a:pt x="3448002" y="4415914"/>
                  <a:pt x="3449650" y="4426630"/>
                  <a:pt x="3451650" y="4426630"/>
                </a:cubicBezTo>
                <a:cubicBezTo>
                  <a:pt x="3453660" y="4426630"/>
                  <a:pt x="3457356" y="4415914"/>
                  <a:pt x="3459861" y="4402817"/>
                </a:cubicBezTo>
                <a:cubicBezTo>
                  <a:pt x="3462366" y="4389720"/>
                  <a:pt x="3460718" y="4379005"/>
                  <a:pt x="3456203" y="4379005"/>
                </a:cubicBezTo>
                <a:cubicBezTo>
                  <a:pt x="3451698" y="4379005"/>
                  <a:pt x="3448002" y="4389720"/>
                  <a:pt x="3448002" y="4402817"/>
                </a:cubicBezTo>
                <a:close/>
                <a:moveTo>
                  <a:pt x="3487960" y="4402817"/>
                </a:moveTo>
                <a:cubicBezTo>
                  <a:pt x="3488150" y="4418533"/>
                  <a:pt x="3490284" y="4423810"/>
                  <a:pt x="3492703" y="4414542"/>
                </a:cubicBezTo>
                <a:cubicBezTo>
                  <a:pt x="3495123" y="4405275"/>
                  <a:pt x="3494961" y="4392416"/>
                  <a:pt x="3492351" y="4385967"/>
                </a:cubicBezTo>
                <a:cubicBezTo>
                  <a:pt x="3489741" y="4379519"/>
                  <a:pt x="3487770" y="4387101"/>
                  <a:pt x="3487960" y="4402817"/>
                </a:cubicBezTo>
                <a:close/>
                <a:moveTo>
                  <a:pt x="2927871" y="4403598"/>
                </a:moveTo>
                <a:cubicBezTo>
                  <a:pt x="2931052" y="4411885"/>
                  <a:pt x="2933652" y="4420457"/>
                  <a:pt x="2933652" y="4422648"/>
                </a:cubicBezTo>
                <a:cubicBezTo>
                  <a:pt x="2933652" y="4424839"/>
                  <a:pt x="2938463" y="4426630"/>
                  <a:pt x="2944340" y="4426630"/>
                </a:cubicBezTo>
                <a:lnTo>
                  <a:pt x="2955036" y="4426630"/>
                </a:lnTo>
                <a:lnTo>
                  <a:pt x="2944425" y="4413847"/>
                </a:lnTo>
                <a:cubicBezTo>
                  <a:pt x="2938596" y="4406818"/>
                  <a:pt x="2936634" y="4398245"/>
                  <a:pt x="2940082" y="4394797"/>
                </a:cubicBezTo>
                <a:cubicBezTo>
                  <a:pt x="2943530" y="4391349"/>
                  <a:pt x="2940892" y="4388530"/>
                  <a:pt x="2934224" y="4388530"/>
                </a:cubicBezTo>
                <a:cubicBezTo>
                  <a:pt x="2927071" y="4388530"/>
                  <a:pt x="2924461" y="4394721"/>
                  <a:pt x="2927871" y="4403598"/>
                </a:cubicBezTo>
                <a:close/>
                <a:moveTo>
                  <a:pt x="3525708" y="4407580"/>
                </a:moveTo>
                <a:cubicBezTo>
                  <a:pt x="3525708" y="4420677"/>
                  <a:pt x="3527870" y="4426039"/>
                  <a:pt x="3530508" y="4419486"/>
                </a:cubicBezTo>
                <a:cubicBezTo>
                  <a:pt x="3533156" y="4412942"/>
                  <a:pt x="3533156" y="4402227"/>
                  <a:pt x="3530508" y="4395674"/>
                </a:cubicBezTo>
                <a:cubicBezTo>
                  <a:pt x="3527870" y="4389130"/>
                  <a:pt x="3525708" y="4394483"/>
                  <a:pt x="3525708" y="4407580"/>
                </a:cubicBezTo>
                <a:close/>
                <a:moveTo>
                  <a:pt x="2190702" y="4408142"/>
                </a:moveTo>
                <a:cubicBezTo>
                  <a:pt x="2190702" y="4413685"/>
                  <a:pt x="2194989" y="4415581"/>
                  <a:pt x="2200227" y="4412342"/>
                </a:cubicBezTo>
                <a:cubicBezTo>
                  <a:pt x="2205466" y="4409104"/>
                  <a:pt x="2209752" y="4404570"/>
                  <a:pt x="2209752" y="4402255"/>
                </a:cubicBezTo>
                <a:cubicBezTo>
                  <a:pt x="2209752" y="4399941"/>
                  <a:pt x="2205466" y="4398055"/>
                  <a:pt x="2200227" y="4398055"/>
                </a:cubicBezTo>
                <a:cubicBezTo>
                  <a:pt x="2194989" y="4398055"/>
                  <a:pt x="2190702" y="4402598"/>
                  <a:pt x="2190702" y="4408142"/>
                </a:cubicBezTo>
                <a:close/>
                <a:moveTo>
                  <a:pt x="2591048" y="4402817"/>
                </a:moveTo>
                <a:cubicBezTo>
                  <a:pt x="2591048" y="4408056"/>
                  <a:pt x="2595201" y="4418772"/>
                  <a:pt x="2600277" y="4426630"/>
                </a:cubicBezTo>
                <a:cubicBezTo>
                  <a:pt x="2605354" y="4434488"/>
                  <a:pt x="2609507" y="4436631"/>
                  <a:pt x="2609507" y="4431392"/>
                </a:cubicBezTo>
                <a:cubicBezTo>
                  <a:pt x="2609507" y="4426153"/>
                  <a:pt x="2605354" y="4415438"/>
                  <a:pt x="2600277" y="4407580"/>
                </a:cubicBezTo>
                <a:cubicBezTo>
                  <a:pt x="2595201" y="4399722"/>
                  <a:pt x="2591048" y="4397578"/>
                  <a:pt x="2591048" y="4402817"/>
                </a:cubicBezTo>
                <a:close/>
                <a:moveTo>
                  <a:pt x="2617308" y="4418933"/>
                </a:moveTo>
                <a:lnTo>
                  <a:pt x="2623318" y="4440917"/>
                </a:lnTo>
                <a:lnTo>
                  <a:pt x="2627052" y="4422867"/>
                </a:lnTo>
                <a:lnTo>
                  <a:pt x="2630786" y="4404817"/>
                </a:lnTo>
                <a:lnTo>
                  <a:pt x="2640063" y="4418105"/>
                </a:lnTo>
                <a:lnTo>
                  <a:pt x="2649350" y="4431392"/>
                </a:lnTo>
                <a:lnTo>
                  <a:pt x="2645455" y="4417105"/>
                </a:lnTo>
                <a:cubicBezTo>
                  <a:pt x="2643311" y="4409247"/>
                  <a:pt x="2634749" y="4401493"/>
                  <a:pt x="2626433" y="4399883"/>
                </a:cubicBezTo>
                <a:lnTo>
                  <a:pt x="2611298" y="4396950"/>
                </a:lnTo>
                <a:lnTo>
                  <a:pt x="2617308" y="4418933"/>
                </a:lnTo>
                <a:close/>
                <a:moveTo>
                  <a:pt x="2868140" y="4406665"/>
                </a:moveTo>
                <a:cubicBezTo>
                  <a:pt x="2860920" y="4411237"/>
                  <a:pt x="2857957" y="4419743"/>
                  <a:pt x="2861558" y="4425563"/>
                </a:cubicBezTo>
                <a:cubicBezTo>
                  <a:pt x="2865158" y="4431392"/>
                  <a:pt x="2863558" y="4436155"/>
                  <a:pt x="2858014" y="4436155"/>
                </a:cubicBezTo>
                <a:cubicBezTo>
                  <a:pt x="2852471" y="4436155"/>
                  <a:pt x="2847623" y="4430802"/>
                  <a:pt x="2847261" y="4424249"/>
                </a:cubicBezTo>
                <a:cubicBezTo>
                  <a:pt x="2846889" y="4417705"/>
                  <a:pt x="2842908" y="4420915"/>
                  <a:pt x="2838402" y="4431392"/>
                </a:cubicBezTo>
                <a:lnTo>
                  <a:pt x="2830220" y="4450442"/>
                </a:lnTo>
                <a:lnTo>
                  <a:pt x="2829544" y="4434897"/>
                </a:lnTo>
                <a:lnTo>
                  <a:pt x="2828877" y="4419353"/>
                </a:lnTo>
                <a:lnTo>
                  <a:pt x="2793492" y="4431516"/>
                </a:lnTo>
                <a:cubicBezTo>
                  <a:pt x="2755526" y="4444565"/>
                  <a:pt x="2744581" y="4458596"/>
                  <a:pt x="2763317" y="4470178"/>
                </a:cubicBezTo>
                <a:cubicBezTo>
                  <a:pt x="2771385" y="4475169"/>
                  <a:pt x="2773090" y="4472502"/>
                  <a:pt x="2768880" y="4461529"/>
                </a:cubicBezTo>
                <a:cubicBezTo>
                  <a:pt x="2765536" y="4452814"/>
                  <a:pt x="2766955" y="4445680"/>
                  <a:pt x="2772023" y="4445680"/>
                </a:cubicBezTo>
                <a:cubicBezTo>
                  <a:pt x="2777100" y="4445680"/>
                  <a:pt x="2781252" y="4449966"/>
                  <a:pt x="2781252" y="4455205"/>
                </a:cubicBezTo>
                <a:cubicBezTo>
                  <a:pt x="2781252" y="4460443"/>
                  <a:pt x="2787682" y="4464730"/>
                  <a:pt x="2795540" y="4464730"/>
                </a:cubicBezTo>
                <a:cubicBezTo>
                  <a:pt x="2803398" y="4464730"/>
                  <a:pt x="2809894" y="4457224"/>
                  <a:pt x="2809970" y="4448061"/>
                </a:cubicBezTo>
                <a:cubicBezTo>
                  <a:pt x="2810066" y="4437583"/>
                  <a:pt x="2812723" y="4435364"/>
                  <a:pt x="2817114" y="4442089"/>
                </a:cubicBezTo>
                <a:cubicBezTo>
                  <a:pt x="2827535" y="4458005"/>
                  <a:pt x="2885970" y="4447080"/>
                  <a:pt x="2879569" y="4430411"/>
                </a:cubicBezTo>
                <a:cubicBezTo>
                  <a:pt x="2876760" y="4423096"/>
                  <a:pt x="2879208" y="4417105"/>
                  <a:pt x="2885008" y="4417105"/>
                </a:cubicBezTo>
                <a:cubicBezTo>
                  <a:pt x="2890809" y="4417105"/>
                  <a:pt x="2895552" y="4412818"/>
                  <a:pt x="2895552" y="4407580"/>
                </a:cubicBezTo>
                <a:cubicBezTo>
                  <a:pt x="2895552" y="4395940"/>
                  <a:pt x="2885599" y="4395607"/>
                  <a:pt x="2868140" y="4406665"/>
                </a:cubicBezTo>
                <a:close/>
                <a:moveTo>
                  <a:pt x="3563055" y="4413133"/>
                </a:moveTo>
                <a:cubicBezTo>
                  <a:pt x="3563512" y="4424229"/>
                  <a:pt x="3565770" y="4426487"/>
                  <a:pt x="3568808" y="4418895"/>
                </a:cubicBezTo>
                <a:cubicBezTo>
                  <a:pt x="3571561" y="4412018"/>
                  <a:pt x="3571218" y="4403798"/>
                  <a:pt x="3568056" y="4400636"/>
                </a:cubicBezTo>
                <a:cubicBezTo>
                  <a:pt x="3564893" y="4397474"/>
                  <a:pt x="3562645" y="4403093"/>
                  <a:pt x="3563055" y="4413133"/>
                </a:cubicBezTo>
                <a:close/>
                <a:moveTo>
                  <a:pt x="4612434" y="4422496"/>
                </a:moveTo>
                <a:cubicBezTo>
                  <a:pt x="4567485" y="4449442"/>
                  <a:pt x="4557113" y="4463520"/>
                  <a:pt x="4598146" y="4441889"/>
                </a:cubicBezTo>
                <a:cubicBezTo>
                  <a:pt x="4626941" y="4426716"/>
                  <a:pt x="4665212" y="4398788"/>
                  <a:pt x="4657678" y="4398445"/>
                </a:cubicBezTo>
                <a:cubicBezTo>
                  <a:pt x="4655058" y="4398331"/>
                  <a:pt x="4634694" y="4409151"/>
                  <a:pt x="4612434" y="4422496"/>
                </a:cubicBezTo>
                <a:close/>
                <a:moveTo>
                  <a:pt x="1895427" y="4436155"/>
                </a:moveTo>
                <a:cubicBezTo>
                  <a:pt x="1901038" y="4446632"/>
                  <a:pt x="1907762" y="4455205"/>
                  <a:pt x="1910382" y="4455205"/>
                </a:cubicBezTo>
                <a:cubicBezTo>
                  <a:pt x="1913001" y="4455205"/>
                  <a:pt x="1910563" y="4446632"/>
                  <a:pt x="1904952" y="4436155"/>
                </a:cubicBezTo>
                <a:cubicBezTo>
                  <a:pt x="1899342" y="4425677"/>
                  <a:pt x="1892618" y="4417105"/>
                  <a:pt x="1889998" y="4417105"/>
                </a:cubicBezTo>
                <a:cubicBezTo>
                  <a:pt x="1887379" y="4417105"/>
                  <a:pt x="1889817" y="4425677"/>
                  <a:pt x="1895427" y="4436155"/>
                </a:cubicBezTo>
                <a:close/>
                <a:moveTo>
                  <a:pt x="2540822" y="4422581"/>
                </a:moveTo>
                <a:cubicBezTo>
                  <a:pt x="2537813" y="4425591"/>
                  <a:pt x="2529602" y="4429230"/>
                  <a:pt x="2522573" y="4430668"/>
                </a:cubicBezTo>
                <a:cubicBezTo>
                  <a:pt x="2495064" y="4436288"/>
                  <a:pt x="2476452" y="4448289"/>
                  <a:pt x="2476452" y="4460425"/>
                </a:cubicBezTo>
                <a:cubicBezTo>
                  <a:pt x="2476452" y="4483627"/>
                  <a:pt x="2495522" y="4485351"/>
                  <a:pt x="2504504" y="4462958"/>
                </a:cubicBezTo>
                <a:cubicBezTo>
                  <a:pt x="2509371" y="4450833"/>
                  <a:pt x="2513619" y="4446280"/>
                  <a:pt x="2513952" y="4452824"/>
                </a:cubicBezTo>
                <a:cubicBezTo>
                  <a:pt x="2514886" y="4471388"/>
                  <a:pt x="2543109" y="4466806"/>
                  <a:pt x="2543270" y="4448061"/>
                </a:cubicBezTo>
                <a:lnTo>
                  <a:pt x="2543423" y="4431392"/>
                </a:lnTo>
                <a:lnTo>
                  <a:pt x="2552281" y="4445404"/>
                </a:lnTo>
                <a:cubicBezTo>
                  <a:pt x="2563530" y="4463196"/>
                  <a:pt x="2574122" y="4453538"/>
                  <a:pt x="2566149" y="4432754"/>
                </a:cubicBezTo>
                <a:cubicBezTo>
                  <a:pt x="2559987" y="4416705"/>
                  <a:pt x="2550509" y="4412895"/>
                  <a:pt x="2540822" y="4422581"/>
                </a:cubicBezTo>
                <a:close/>
                <a:moveTo>
                  <a:pt x="3590354" y="4465530"/>
                </a:moveTo>
                <a:lnTo>
                  <a:pt x="3567065" y="4517117"/>
                </a:lnTo>
                <a:lnTo>
                  <a:pt x="3567065" y="4628569"/>
                </a:lnTo>
                <a:lnTo>
                  <a:pt x="3567065" y="4740012"/>
                </a:lnTo>
                <a:lnTo>
                  <a:pt x="3579648" y="4752394"/>
                </a:lnTo>
                <a:lnTo>
                  <a:pt x="3592230" y="4764767"/>
                </a:lnTo>
                <a:lnTo>
                  <a:pt x="3587363" y="4740955"/>
                </a:lnTo>
                <a:cubicBezTo>
                  <a:pt x="3567541" y="4643847"/>
                  <a:pt x="3575790" y="4521537"/>
                  <a:pt x="3606118" y="4462892"/>
                </a:cubicBezTo>
                <a:cubicBezTo>
                  <a:pt x="3614090" y="4447470"/>
                  <a:pt x="3619043" y="4430154"/>
                  <a:pt x="3617119" y="4424401"/>
                </a:cubicBezTo>
                <a:cubicBezTo>
                  <a:pt x="3615204" y="4418648"/>
                  <a:pt x="3603155" y="4437155"/>
                  <a:pt x="3590354" y="4465530"/>
                </a:cubicBezTo>
                <a:close/>
                <a:moveTo>
                  <a:pt x="5038697" y="4420134"/>
                </a:moveTo>
                <a:cubicBezTo>
                  <a:pt x="5041306" y="4422648"/>
                  <a:pt x="5082664" y="4439812"/>
                  <a:pt x="5130594" y="4458272"/>
                </a:cubicBezTo>
                <a:cubicBezTo>
                  <a:pt x="5178533" y="4476731"/>
                  <a:pt x="5232111" y="4499258"/>
                  <a:pt x="5249657" y="4508326"/>
                </a:cubicBezTo>
                <a:lnTo>
                  <a:pt x="5281565" y="4524823"/>
                </a:lnTo>
                <a:lnTo>
                  <a:pt x="5269535" y="4510316"/>
                </a:lnTo>
                <a:cubicBezTo>
                  <a:pt x="5256714" y="4494867"/>
                  <a:pt x="5110277" y="4432249"/>
                  <a:pt x="5062509" y="4421800"/>
                </a:cubicBezTo>
                <a:cubicBezTo>
                  <a:pt x="5046803" y="4418372"/>
                  <a:pt x="5036087" y="4417619"/>
                  <a:pt x="5038697" y="4420134"/>
                </a:cubicBezTo>
                <a:close/>
                <a:moveTo>
                  <a:pt x="3664296" y="4457586"/>
                </a:moveTo>
                <a:cubicBezTo>
                  <a:pt x="3645017" y="4498781"/>
                  <a:pt x="3618357" y="4590631"/>
                  <a:pt x="3624025" y="4596298"/>
                </a:cubicBezTo>
                <a:cubicBezTo>
                  <a:pt x="3626501" y="4598775"/>
                  <a:pt x="3630444" y="4594832"/>
                  <a:pt x="3632778" y="4587536"/>
                </a:cubicBezTo>
                <a:cubicBezTo>
                  <a:pt x="3635112" y="4580239"/>
                  <a:pt x="3644275" y="4550693"/>
                  <a:pt x="3653133" y="4521880"/>
                </a:cubicBezTo>
                <a:cubicBezTo>
                  <a:pt x="3661991" y="4493067"/>
                  <a:pt x="3675278" y="4459843"/>
                  <a:pt x="3682661" y="4448061"/>
                </a:cubicBezTo>
                <a:cubicBezTo>
                  <a:pt x="3690052" y="4436279"/>
                  <a:pt x="3692195" y="4426630"/>
                  <a:pt x="3687432" y="4426630"/>
                </a:cubicBezTo>
                <a:cubicBezTo>
                  <a:pt x="3682670" y="4426630"/>
                  <a:pt x="3672259" y="4440555"/>
                  <a:pt x="3664296" y="4457586"/>
                </a:cubicBezTo>
                <a:close/>
                <a:moveTo>
                  <a:pt x="2258654" y="4444689"/>
                </a:moveTo>
                <a:lnTo>
                  <a:pt x="2245633" y="4452938"/>
                </a:lnTo>
                <a:lnTo>
                  <a:pt x="2255977" y="4470740"/>
                </a:lnTo>
                <a:lnTo>
                  <a:pt x="2266322" y="4488542"/>
                </a:lnTo>
                <a:lnTo>
                  <a:pt x="2267369" y="4469492"/>
                </a:lnTo>
                <a:cubicBezTo>
                  <a:pt x="2267941" y="4459015"/>
                  <a:pt x="2270570" y="4455805"/>
                  <a:pt x="2273208" y="4462349"/>
                </a:cubicBezTo>
                <a:cubicBezTo>
                  <a:pt x="2281076" y="4481846"/>
                  <a:pt x="2294106" y="4475845"/>
                  <a:pt x="2288715" y="4455205"/>
                </a:cubicBezTo>
                <a:cubicBezTo>
                  <a:pt x="2283228" y="4434212"/>
                  <a:pt x="2278047" y="4432402"/>
                  <a:pt x="2258654" y="4444689"/>
                </a:cubicBezTo>
                <a:close/>
                <a:moveTo>
                  <a:pt x="3431658" y="4480008"/>
                </a:moveTo>
                <a:cubicBezTo>
                  <a:pt x="3425790" y="4505639"/>
                  <a:pt x="3422494" y="4528128"/>
                  <a:pt x="3424342" y="4529966"/>
                </a:cubicBezTo>
                <a:cubicBezTo>
                  <a:pt x="3429638" y="4535262"/>
                  <a:pt x="3449508" y="4454957"/>
                  <a:pt x="3445717" y="4443594"/>
                </a:cubicBezTo>
                <a:cubicBezTo>
                  <a:pt x="3443850" y="4437983"/>
                  <a:pt x="3437516" y="4454366"/>
                  <a:pt x="3431658" y="4480008"/>
                </a:cubicBezTo>
                <a:close/>
                <a:moveTo>
                  <a:pt x="2709815" y="4452471"/>
                </a:moveTo>
                <a:cubicBezTo>
                  <a:pt x="2682945" y="4458939"/>
                  <a:pt x="2676001" y="4467597"/>
                  <a:pt x="2685441" y="4482865"/>
                </a:cubicBezTo>
                <a:cubicBezTo>
                  <a:pt x="2690098" y="4490400"/>
                  <a:pt x="2700423" y="4493467"/>
                  <a:pt x="2709453" y="4489999"/>
                </a:cubicBezTo>
                <a:cubicBezTo>
                  <a:pt x="2718178" y="4486656"/>
                  <a:pt x="2722645" y="4479598"/>
                  <a:pt x="2719378" y="4474321"/>
                </a:cubicBezTo>
                <a:cubicBezTo>
                  <a:pt x="2716121" y="4469045"/>
                  <a:pt x="2717635" y="4464730"/>
                  <a:pt x="2722750" y="4464730"/>
                </a:cubicBezTo>
                <a:cubicBezTo>
                  <a:pt x="2727855" y="4464730"/>
                  <a:pt x="2733951" y="4470092"/>
                  <a:pt x="2736294" y="4476636"/>
                </a:cubicBezTo>
                <a:cubicBezTo>
                  <a:pt x="2738628" y="4483189"/>
                  <a:pt x="2743372" y="4485942"/>
                  <a:pt x="2746839" y="4482761"/>
                </a:cubicBezTo>
                <a:cubicBezTo>
                  <a:pt x="2754183" y="4476017"/>
                  <a:pt x="2744019" y="4445156"/>
                  <a:pt x="2734990" y="4446785"/>
                </a:cubicBezTo>
                <a:cubicBezTo>
                  <a:pt x="2731618" y="4447394"/>
                  <a:pt x="2720293" y="4449947"/>
                  <a:pt x="2709815" y="4452471"/>
                </a:cubicBezTo>
                <a:close/>
                <a:moveTo>
                  <a:pt x="3760184" y="4517289"/>
                </a:moveTo>
                <a:cubicBezTo>
                  <a:pt x="3757517" y="4559103"/>
                  <a:pt x="3748526" y="4612434"/>
                  <a:pt x="3740201" y="4635808"/>
                </a:cubicBezTo>
                <a:cubicBezTo>
                  <a:pt x="3719427" y="4694158"/>
                  <a:pt x="3728714" y="4697025"/>
                  <a:pt x="3753479" y="4639914"/>
                </a:cubicBezTo>
                <a:cubicBezTo>
                  <a:pt x="3776891" y="4585926"/>
                  <a:pt x="3787111" y="4499067"/>
                  <a:pt x="3774062" y="4464901"/>
                </a:cubicBezTo>
                <a:lnTo>
                  <a:pt x="3765033" y="4441251"/>
                </a:lnTo>
                <a:lnTo>
                  <a:pt x="3760184" y="4517289"/>
                </a:lnTo>
                <a:close/>
                <a:moveTo>
                  <a:pt x="2221564" y="4466740"/>
                </a:moveTo>
                <a:lnTo>
                  <a:pt x="2211324" y="4479074"/>
                </a:lnTo>
                <a:lnTo>
                  <a:pt x="2223468" y="4501763"/>
                </a:lnTo>
                <a:lnTo>
                  <a:pt x="2235613" y="4524461"/>
                </a:lnTo>
                <a:lnTo>
                  <a:pt x="2242261" y="4497982"/>
                </a:lnTo>
                <a:cubicBezTo>
                  <a:pt x="2249900" y="4467559"/>
                  <a:pt x="2237013" y="4448118"/>
                  <a:pt x="2221564" y="4466740"/>
                </a:cubicBezTo>
                <a:close/>
                <a:moveTo>
                  <a:pt x="2447125" y="4471874"/>
                </a:moveTo>
                <a:cubicBezTo>
                  <a:pt x="2446677" y="4481827"/>
                  <a:pt x="2444439" y="4483751"/>
                  <a:pt x="2441572" y="4476636"/>
                </a:cubicBezTo>
                <a:cubicBezTo>
                  <a:pt x="2438924" y="4470092"/>
                  <a:pt x="2428399" y="4464730"/>
                  <a:pt x="2418169" y="4464730"/>
                </a:cubicBezTo>
                <a:lnTo>
                  <a:pt x="2399586" y="4464730"/>
                </a:lnTo>
                <a:lnTo>
                  <a:pt x="2409349" y="4482980"/>
                </a:lnTo>
                <a:lnTo>
                  <a:pt x="2419122" y="4501230"/>
                </a:lnTo>
                <a:lnTo>
                  <a:pt x="2442839" y="4494886"/>
                </a:lnTo>
                <a:cubicBezTo>
                  <a:pt x="2455888" y="4491400"/>
                  <a:pt x="2466651" y="4485332"/>
                  <a:pt x="2466747" y="4481399"/>
                </a:cubicBezTo>
                <a:cubicBezTo>
                  <a:pt x="2467318" y="4458757"/>
                  <a:pt x="2466051" y="4455205"/>
                  <a:pt x="2457402" y="4455205"/>
                </a:cubicBezTo>
                <a:cubicBezTo>
                  <a:pt x="2452164" y="4455205"/>
                  <a:pt x="2447535" y="4462710"/>
                  <a:pt x="2447125" y="4471874"/>
                </a:cubicBezTo>
                <a:close/>
                <a:moveTo>
                  <a:pt x="4219528" y="4478179"/>
                </a:moveTo>
                <a:cubicBezTo>
                  <a:pt x="4219528" y="4485846"/>
                  <a:pt x="4226691" y="4490247"/>
                  <a:pt x="4236196" y="4488428"/>
                </a:cubicBezTo>
                <a:cubicBezTo>
                  <a:pt x="4245359" y="4486675"/>
                  <a:pt x="4262514" y="4484913"/>
                  <a:pt x="4274296" y="4484513"/>
                </a:cubicBezTo>
                <a:cubicBezTo>
                  <a:pt x="4312511" y="4483208"/>
                  <a:pt x="4296937" y="4464730"/>
                  <a:pt x="4257628" y="4464730"/>
                </a:cubicBezTo>
                <a:cubicBezTo>
                  <a:pt x="4231177" y="4464730"/>
                  <a:pt x="4219528" y="4468835"/>
                  <a:pt x="4219528" y="4478179"/>
                </a:cubicBezTo>
                <a:close/>
                <a:moveTo>
                  <a:pt x="5081540" y="4474245"/>
                </a:moveTo>
                <a:cubicBezTo>
                  <a:pt x="5092017" y="4478770"/>
                  <a:pt x="5137023" y="4498105"/>
                  <a:pt x="5181553" y="4517203"/>
                </a:cubicBezTo>
                <a:cubicBezTo>
                  <a:pt x="5226082" y="4536301"/>
                  <a:pt x="5276440" y="4558084"/>
                  <a:pt x="5293471" y="4565609"/>
                </a:cubicBezTo>
                <a:cubicBezTo>
                  <a:pt x="5347116" y="4589317"/>
                  <a:pt x="5327047" y="4571095"/>
                  <a:pt x="5265020" y="4539787"/>
                </a:cubicBezTo>
                <a:cubicBezTo>
                  <a:pt x="5197450" y="4505678"/>
                  <a:pt x="5091617" y="4464415"/>
                  <a:pt x="5074177" y="4465377"/>
                </a:cubicBezTo>
                <a:cubicBezTo>
                  <a:pt x="5067748" y="4465730"/>
                  <a:pt x="5071063" y="4469721"/>
                  <a:pt x="5081540" y="4474245"/>
                </a:cubicBezTo>
                <a:close/>
                <a:moveTo>
                  <a:pt x="2100215" y="4483780"/>
                </a:moveTo>
                <a:cubicBezTo>
                  <a:pt x="2096976" y="4489018"/>
                  <a:pt x="2098872" y="4493305"/>
                  <a:pt x="2104416" y="4493305"/>
                </a:cubicBezTo>
                <a:cubicBezTo>
                  <a:pt x="2109959" y="4493305"/>
                  <a:pt x="2114502" y="4489018"/>
                  <a:pt x="2114502" y="4483780"/>
                </a:cubicBezTo>
                <a:cubicBezTo>
                  <a:pt x="2114502" y="4478541"/>
                  <a:pt x="2112617" y="4474255"/>
                  <a:pt x="2110302" y="4474255"/>
                </a:cubicBezTo>
                <a:cubicBezTo>
                  <a:pt x="2107987" y="4474255"/>
                  <a:pt x="2103454" y="4478541"/>
                  <a:pt x="2100215" y="4483780"/>
                </a:cubicBezTo>
                <a:close/>
                <a:moveTo>
                  <a:pt x="2625947" y="4480922"/>
                </a:moveTo>
                <a:cubicBezTo>
                  <a:pt x="2603249" y="4486809"/>
                  <a:pt x="2610507" y="4506773"/>
                  <a:pt x="2636739" y="4510640"/>
                </a:cubicBezTo>
                <a:lnTo>
                  <a:pt x="2657427" y="4513679"/>
                </a:lnTo>
                <a:lnTo>
                  <a:pt x="2657427" y="4493972"/>
                </a:lnTo>
                <a:cubicBezTo>
                  <a:pt x="2657427" y="4473836"/>
                  <a:pt x="2655837" y="4473169"/>
                  <a:pt x="2625947" y="4480922"/>
                </a:cubicBezTo>
                <a:close/>
                <a:moveTo>
                  <a:pt x="2902696" y="4480817"/>
                </a:moveTo>
                <a:cubicBezTo>
                  <a:pt x="2893533" y="4483218"/>
                  <a:pt x="2886027" y="4489399"/>
                  <a:pt x="2886027" y="4494562"/>
                </a:cubicBezTo>
                <a:cubicBezTo>
                  <a:pt x="2886027" y="4499724"/>
                  <a:pt x="2881789" y="4501334"/>
                  <a:pt x="2876607" y="4498134"/>
                </a:cubicBezTo>
                <a:cubicBezTo>
                  <a:pt x="2871111" y="4494733"/>
                  <a:pt x="2869454" y="4499448"/>
                  <a:pt x="2872626" y="4509478"/>
                </a:cubicBezTo>
                <a:lnTo>
                  <a:pt x="2878055" y="4526642"/>
                </a:lnTo>
                <a:lnTo>
                  <a:pt x="2862996" y="4508154"/>
                </a:lnTo>
                <a:cubicBezTo>
                  <a:pt x="2854709" y="4497982"/>
                  <a:pt x="2847994" y="4493695"/>
                  <a:pt x="2848070" y="4498629"/>
                </a:cubicBezTo>
                <a:cubicBezTo>
                  <a:pt x="2848385" y="4517803"/>
                  <a:pt x="2864482" y="4531767"/>
                  <a:pt x="2879589" y="4525966"/>
                </a:cubicBezTo>
                <a:cubicBezTo>
                  <a:pt x="2888313" y="4522623"/>
                  <a:pt x="2892962" y="4515879"/>
                  <a:pt x="2889933" y="4510973"/>
                </a:cubicBezTo>
                <a:cubicBezTo>
                  <a:pt x="2886713" y="4505763"/>
                  <a:pt x="2894648" y="4504630"/>
                  <a:pt x="2909040" y="4508240"/>
                </a:cubicBezTo>
                <a:lnTo>
                  <a:pt x="2933652" y="4514421"/>
                </a:lnTo>
                <a:lnTo>
                  <a:pt x="2933652" y="4494333"/>
                </a:lnTo>
                <a:cubicBezTo>
                  <a:pt x="2933652" y="4473893"/>
                  <a:pt x="2931986" y="4473169"/>
                  <a:pt x="2902696" y="4480817"/>
                </a:cubicBezTo>
                <a:close/>
                <a:moveTo>
                  <a:pt x="3137221" y="4489838"/>
                </a:moveTo>
                <a:cubicBezTo>
                  <a:pt x="3173397" y="4509431"/>
                  <a:pt x="3266046" y="4541072"/>
                  <a:pt x="3285192" y="4540368"/>
                </a:cubicBezTo>
                <a:cubicBezTo>
                  <a:pt x="3298041" y="4539891"/>
                  <a:pt x="3128315" y="4474807"/>
                  <a:pt x="3114627" y="4474960"/>
                </a:cubicBezTo>
                <a:cubicBezTo>
                  <a:pt x="3112008" y="4474998"/>
                  <a:pt x="3122171" y="4481684"/>
                  <a:pt x="3137221" y="4489838"/>
                </a:cubicBezTo>
                <a:close/>
                <a:moveTo>
                  <a:pt x="4190952" y="4483780"/>
                </a:moveTo>
                <a:cubicBezTo>
                  <a:pt x="4190952" y="4489018"/>
                  <a:pt x="4195239" y="4493305"/>
                  <a:pt x="4200478" y="4493305"/>
                </a:cubicBezTo>
                <a:cubicBezTo>
                  <a:pt x="4205717" y="4493305"/>
                  <a:pt x="4210003" y="4489018"/>
                  <a:pt x="4210003" y="4483780"/>
                </a:cubicBezTo>
                <a:cubicBezTo>
                  <a:pt x="4210003" y="4478541"/>
                  <a:pt x="4205717" y="4474255"/>
                  <a:pt x="4200478" y="4474255"/>
                </a:cubicBezTo>
                <a:cubicBezTo>
                  <a:pt x="4195239" y="4474255"/>
                  <a:pt x="4190952" y="4478541"/>
                  <a:pt x="4190952" y="4483780"/>
                </a:cubicBezTo>
                <a:close/>
                <a:moveTo>
                  <a:pt x="3086052" y="4493819"/>
                </a:moveTo>
                <a:cubicBezTo>
                  <a:pt x="3120600" y="4517384"/>
                  <a:pt x="3176873" y="4543054"/>
                  <a:pt x="3231661" y="4560227"/>
                </a:cubicBezTo>
                <a:cubicBezTo>
                  <a:pt x="3300956" y="4581954"/>
                  <a:pt x="3295602" y="4581030"/>
                  <a:pt x="3295602" y="4571305"/>
                </a:cubicBezTo>
                <a:cubicBezTo>
                  <a:pt x="3295602" y="4567057"/>
                  <a:pt x="3274714" y="4558227"/>
                  <a:pt x="3249187" y="4551683"/>
                </a:cubicBezTo>
                <a:cubicBezTo>
                  <a:pt x="3223660" y="4545140"/>
                  <a:pt x="3176130" y="4527185"/>
                  <a:pt x="3143555" y="4511783"/>
                </a:cubicBezTo>
                <a:cubicBezTo>
                  <a:pt x="3083557" y="4483408"/>
                  <a:pt x="3060011" y="4476055"/>
                  <a:pt x="3086052" y="4493819"/>
                </a:cubicBezTo>
                <a:close/>
                <a:moveTo>
                  <a:pt x="2346017" y="4499439"/>
                </a:moveTo>
                <a:cubicBezTo>
                  <a:pt x="2339769" y="4501982"/>
                  <a:pt x="2337006" y="4510212"/>
                  <a:pt x="2339893" y="4517736"/>
                </a:cubicBezTo>
                <a:cubicBezTo>
                  <a:pt x="2347446" y="4537406"/>
                  <a:pt x="2362572" y="4534643"/>
                  <a:pt x="2356314" y="4514736"/>
                </a:cubicBezTo>
                <a:lnTo>
                  <a:pt x="2351075" y="4498067"/>
                </a:lnTo>
                <a:lnTo>
                  <a:pt x="2366134" y="4516555"/>
                </a:lnTo>
                <a:cubicBezTo>
                  <a:pt x="2382012" y="4536043"/>
                  <a:pt x="2385022" y="4533386"/>
                  <a:pt x="2375421" y="4508373"/>
                </a:cubicBezTo>
                <a:cubicBezTo>
                  <a:pt x="2369449" y="4492800"/>
                  <a:pt x="2365372" y="4491562"/>
                  <a:pt x="2346017" y="4499439"/>
                </a:cubicBezTo>
                <a:close/>
                <a:moveTo>
                  <a:pt x="2576008" y="4509974"/>
                </a:moveTo>
                <a:lnTo>
                  <a:pt x="2582352" y="4526642"/>
                </a:lnTo>
                <a:lnTo>
                  <a:pt x="2570360" y="4514736"/>
                </a:lnTo>
                <a:cubicBezTo>
                  <a:pt x="2553024" y="4497534"/>
                  <a:pt x="2543661" y="4499982"/>
                  <a:pt x="2533898" y="4524261"/>
                </a:cubicBezTo>
                <a:lnTo>
                  <a:pt x="2525287" y="4545692"/>
                </a:lnTo>
                <a:lnTo>
                  <a:pt x="2524678" y="4529024"/>
                </a:lnTo>
                <a:cubicBezTo>
                  <a:pt x="2524354" y="4519860"/>
                  <a:pt x="2519334" y="4512355"/>
                  <a:pt x="2513533" y="4512355"/>
                </a:cubicBezTo>
                <a:cubicBezTo>
                  <a:pt x="2507666" y="4512355"/>
                  <a:pt x="2505656" y="4519299"/>
                  <a:pt x="2508990" y="4527985"/>
                </a:cubicBezTo>
                <a:lnTo>
                  <a:pt x="2514991" y="4543625"/>
                </a:lnTo>
                <a:lnTo>
                  <a:pt x="2502542" y="4533300"/>
                </a:lnTo>
                <a:cubicBezTo>
                  <a:pt x="2485577" y="4519222"/>
                  <a:pt x="2464756" y="4533719"/>
                  <a:pt x="2472595" y="4554141"/>
                </a:cubicBezTo>
                <a:cubicBezTo>
                  <a:pt x="2476738" y="4564942"/>
                  <a:pt x="2484225" y="4568314"/>
                  <a:pt x="2494350" y="4563961"/>
                </a:cubicBezTo>
                <a:cubicBezTo>
                  <a:pt x="2502846" y="4560304"/>
                  <a:pt x="2529078" y="4550445"/>
                  <a:pt x="2552652" y="4542054"/>
                </a:cubicBezTo>
                <a:cubicBezTo>
                  <a:pt x="2576227" y="4533662"/>
                  <a:pt x="2596687" y="4526299"/>
                  <a:pt x="2598125" y="4525699"/>
                </a:cubicBezTo>
                <a:cubicBezTo>
                  <a:pt x="2604850" y="4522880"/>
                  <a:pt x="2587571" y="4493305"/>
                  <a:pt x="2579189" y="4493305"/>
                </a:cubicBezTo>
                <a:cubicBezTo>
                  <a:pt x="2573950" y="4493305"/>
                  <a:pt x="2572522" y="4500810"/>
                  <a:pt x="2576008" y="4509974"/>
                </a:cubicBezTo>
                <a:close/>
                <a:moveTo>
                  <a:pt x="3252740" y="4502830"/>
                </a:moveTo>
                <a:cubicBezTo>
                  <a:pt x="3278924" y="4514079"/>
                  <a:pt x="3293964" y="4514079"/>
                  <a:pt x="3276552" y="4502830"/>
                </a:cubicBezTo>
                <a:cubicBezTo>
                  <a:pt x="3268695" y="4497753"/>
                  <a:pt x="3255836" y="4493829"/>
                  <a:pt x="3247977" y="4494124"/>
                </a:cubicBezTo>
                <a:cubicBezTo>
                  <a:pt x="3238557" y="4494467"/>
                  <a:pt x="3240176" y="4497429"/>
                  <a:pt x="3252740" y="4502830"/>
                </a:cubicBezTo>
                <a:close/>
                <a:moveTo>
                  <a:pt x="3692347" y="4518784"/>
                </a:moveTo>
                <a:cubicBezTo>
                  <a:pt x="3679346" y="4563628"/>
                  <a:pt x="3638579" y="4743726"/>
                  <a:pt x="3639198" y="4753623"/>
                </a:cubicBezTo>
                <a:cubicBezTo>
                  <a:pt x="3639579" y="4759757"/>
                  <a:pt x="3648218" y="4741317"/>
                  <a:pt x="3658391" y="4712646"/>
                </a:cubicBezTo>
                <a:cubicBezTo>
                  <a:pt x="3679927" y="4651953"/>
                  <a:pt x="3709388" y="4513383"/>
                  <a:pt x="3702272" y="4506268"/>
                </a:cubicBezTo>
                <a:cubicBezTo>
                  <a:pt x="3699586" y="4503592"/>
                  <a:pt x="3695119" y="4509221"/>
                  <a:pt x="3692347" y="4518784"/>
                </a:cubicBezTo>
                <a:close/>
                <a:moveTo>
                  <a:pt x="3840195" y="4527509"/>
                </a:moveTo>
                <a:cubicBezTo>
                  <a:pt x="3837566" y="4574020"/>
                  <a:pt x="3813553" y="4644047"/>
                  <a:pt x="3785464" y="4687110"/>
                </a:cubicBezTo>
                <a:lnTo>
                  <a:pt x="3759670" y="4726667"/>
                </a:lnTo>
                <a:lnTo>
                  <a:pt x="3784711" y="4703664"/>
                </a:lnTo>
                <a:cubicBezTo>
                  <a:pt x="3818439" y="4672698"/>
                  <a:pt x="3849938" y="4586174"/>
                  <a:pt x="3845424" y="4536939"/>
                </a:cubicBezTo>
                <a:lnTo>
                  <a:pt x="3841852" y="4498067"/>
                </a:lnTo>
                <a:lnTo>
                  <a:pt x="3840195" y="4527509"/>
                </a:lnTo>
                <a:close/>
                <a:moveTo>
                  <a:pt x="3109865" y="4535967"/>
                </a:moveTo>
                <a:cubicBezTo>
                  <a:pt x="3140374" y="4561523"/>
                  <a:pt x="3249673" y="4602357"/>
                  <a:pt x="3269437" y="4595575"/>
                </a:cubicBezTo>
                <a:cubicBezTo>
                  <a:pt x="3275971" y="4593336"/>
                  <a:pt x="3257579" y="4584564"/>
                  <a:pt x="3228575" y="4576067"/>
                </a:cubicBezTo>
                <a:cubicBezTo>
                  <a:pt x="3199562" y="4567571"/>
                  <a:pt x="3154556" y="4549693"/>
                  <a:pt x="3128563" y="4536329"/>
                </a:cubicBezTo>
                <a:lnTo>
                  <a:pt x="3081290" y="4512031"/>
                </a:lnTo>
                <a:lnTo>
                  <a:pt x="3109865" y="4535967"/>
                </a:lnTo>
                <a:close/>
                <a:moveTo>
                  <a:pt x="5106143" y="4515860"/>
                </a:moveTo>
                <a:cubicBezTo>
                  <a:pt x="5108334" y="4517784"/>
                  <a:pt x="5157264" y="4539548"/>
                  <a:pt x="5214890" y="4564228"/>
                </a:cubicBezTo>
                <a:cubicBezTo>
                  <a:pt x="5272516" y="4588907"/>
                  <a:pt x="5333590" y="4615244"/>
                  <a:pt x="5350621" y="4622768"/>
                </a:cubicBezTo>
                <a:cubicBezTo>
                  <a:pt x="5403609" y="4646162"/>
                  <a:pt x="5384540" y="4628426"/>
                  <a:pt x="5323675" y="4597699"/>
                </a:cubicBezTo>
                <a:cubicBezTo>
                  <a:pt x="5251466" y="4561247"/>
                  <a:pt x="5087798" y="4499667"/>
                  <a:pt x="5106143" y="4515860"/>
                </a:cubicBezTo>
                <a:close/>
                <a:moveTo>
                  <a:pt x="2292220" y="4528976"/>
                </a:moveTo>
                <a:cubicBezTo>
                  <a:pt x="2289467" y="4533433"/>
                  <a:pt x="2291144" y="4543301"/>
                  <a:pt x="2295963" y="4550912"/>
                </a:cubicBezTo>
                <a:lnTo>
                  <a:pt x="2304707" y="4564742"/>
                </a:lnTo>
                <a:lnTo>
                  <a:pt x="2305002" y="4545692"/>
                </a:lnTo>
                <a:lnTo>
                  <a:pt x="2305298" y="4526642"/>
                </a:lnTo>
                <a:lnTo>
                  <a:pt x="2315394" y="4540930"/>
                </a:lnTo>
                <a:lnTo>
                  <a:pt x="2325500" y="4555217"/>
                </a:lnTo>
                <a:lnTo>
                  <a:pt x="2321805" y="4541530"/>
                </a:lnTo>
                <a:cubicBezTo>
                  <a:pt x="2317395" y="4525223"/>
                  <a:pt x="2299278" y="4517546"/>
                  <a:pt x="2292220" y="4528976"/>
                </a:cubicBezTo>
                <a:close/>
                <a:moveTo>
                  <a:pt x="2727912" y="4534939"/>
                </a:moveTo>
                <a:lnTo>
                  <a:pt x="2698385" y="4545730"/>
                </a:lnTo>
                <a:lnTo>
                  <a:pt x="2705815" y="4564761"/>
                </a:lnTo>
                <a:lnTo>
                  <a:pt x="2713235" y="4583792"/>
                </a:lnTo>
                <a:lnTo>
                  <a:pt x="2714663" y="4564742"/>
                </a:lnTo>
                <a:cubicBezTo>
                  <a:pt x="2715444" y="4554255"/>
                  <a:pt x="2718245" y="4551045"/>
                  <a:pt x="2720883" y="4557599"/>
                </a:cubicBezTo>
                <a:cubicBezTo>
                  <a:pt x="2723531" y="4564152"/>
                  <a:pt x="2730075" y="4569505"/>
                  <a:pt x="2735437" y="4569505"/>
                </a:cubicBezTo>
                <a:cubicBezTo>
                  <a:pt x="2740800" y="4569505"/>
                  <a:pt x="2742724" y="4563075"/>
                  <a:pt x="2739704" y="4555217"/>
                </a:cubicBezTo>
                <a:cubicBezTo>
                  <a:pt x="2736694" y="4547359"/>
                  <a:pt x="2738018" y="4540930"/>
                  <a:pt x="2742657" y="4540930"/>
                </a:cubicBezTo>
                <a:cubicBezTo>
                  <a:pt x="2747296" y="4540930"/>
                  <a:pt x="2753249" y="4546292"/>
                  <a:pt x="2755897" y="4552836"/>
                </a:cubicBezTo>
                <a:cubicBezTo>
                  <a:pt x="2758535" y="4559389"/>
                  <a:pt x="2761107" y="4556170"/>
                  <a:pt x="2761593" y="4545692"/>
                </a:cubicBezTo>
                <a:lnTo>
                  <a:pt x="2762498" y="4526642"/>
                </a:lnTo>
                <a:lnTo>
                  <a:pt x="2771727" y="4540930"/>
                </a:lnTo>
                <a:lnTo>
                  <a:pt x="2780957" y="4555217"/>
                </a:lnTo>
                <a:lnTo>
                  <a:pt x="2781252" y="4540930"/>
                </a:lnTo>
                <a:lnTo>
                  <a:pt x="2781548" y="4526642"/>
                </a:lnTo>
                <a:lnTo>
                  <a:pt x="2790777" y="4540930"/>
                </a:lnTo>
                <a:lnTo>
                  <a:pt x="2800007" y="4555217"/>
                </a:lnTo>
                <a:lnTo>
                  <a:pt x="2800160" y="4538549"/>
                </a:lnTo>
                <a:cubicBezTo>
                  <a:pt x="2800322" y="4519356"/>
                  <a:pt x="2774147" y="4518051"/>
                  <a:pt x="2727912" y="4534939"/>
                </a:cubicBezTo>
                <a:close/>
                <a:moveTo>
                  <a:pt x="2267198" y="4536167"/>
                </a:moveTo>
                <a:cubicBezTo>
                  <a:pt x="2267198" y="4541406"/>
                  <a:pt x="2271351" y="4552122"/>
                  <a:pt x="2276427" y="4559980"/>
                </a:cubicBezTo>
                <a:cubicBezTo>
                  <a:pt x="2281504" y="4567838"/>
                  <a:pt x="2285657" y="4569981"/>
                  <a:pt x="2285657" y="4564742"/>
                </a:cubicBezTo>
                <a:cubicBezTo>
                  <a:pt x="2285657" y="4559503"/>
                  <a:pt x="2281504" y="4548788"/>
                  <a:pt x="2276427" y="4540930"/>
                </a:cubicBezTo>
                <a:cubicBezTo>
                  <a:pt x="2271351" y="4533072"/>
                  <a:pt x="2267198" y="4530928"/>
                  <a:pt x="2267198" y="4536167"/>
                </a:cubicBezTo>
                <a:close/>
                <a:moveTo>
                  <a:pt x="2666952" y="4539110"/>
                </a:moveTo>
                <a:cubicBezTo>
                  <a:pt x="2666952" y="4543349"/>
                  <a:pt x="2672972" y="4555055"/>
                  <a:pt x="2680335" y="4565123"/>
                </a:cubicBezTo>
                <a:lnTo>
                  <a:pt x="2693727" y="4583430"/>
                </a:lnTo>
                <a:lnTo>
                  <a:pt x="2688755" y="4557417"/>
                </a:lnTo>
                <a:cubicBezTo>
                  <a:pt x="2684317" y="4534224"/>
                  <a:pt x="2666952" y="4519641"/>
                  <a:pt x="2666952" y="4539110"/>
                </a:cubicBezTo>
                <a:close/>
                <a:moveTo>
                  <a:pt x="1977323" y="4590936"/>
                </a:moveTo>
                <a:cubicBezTo>
                  <a:pt x="2034378" y="4704779"/>
                  <a:pt x="2212343" y="5036229"/>
                  <a:pt x="2216410" y="5036229"/>
                </a:cubicBezTo>
                <a:cubicBezTo>
                  <a:pt x="2218830" y="5036229"/>
                  <a:pt x="2192027" y="4981585"/>
                  <a:pt x="2156841" y="4914786"/>
                </a:cubicBezTo>
                <a:cubicBezTo>
                  <a:pt x="2121656" y="4847987"/>
                  <a:pt x="2063115" y="4736554"/>
                  <a:pt x="2026749" y="4667136"/>
                </a:cubicBezTo>
                <a:cubicBezTo>
                  <a:pt x="1990382" y="4597718"/>
                  <a:pt x="1958740" y="4540930"/>
                  <a:pt x="1956445" y="4540930"/>
                </a:cubicBezTo>
                <a:cubicBezTo>
                  <a:pt x="1954140" y="4540930"/>
                  <a:pt x="1963531" y="4563428"/>
                  <a:pt x="1977323" y="4590936"/>
                </a:cubicBezTo>
                <a:close/>
                <a:moveTo>
                  <a:pt x="2247852" y="4549893"/>
                </a:moveTo>
                <a:cubicBezTo>
                  <a:pt x="2247852" y="4554827"/>
                  <a:pt x="2252091" y="4561475"/>
                  <a:pt x="2257273" y="4564675"/>
                </a:cubicBezTo>
                <a:cubicBezTo>
                  <a:pt x="2262664" y="4568009"/>
                  <a:pt x="2264264" y="4564190"/>
                  <a:pt x="2261016" y="4555713"/>
                </a:cubicBezTo>
                <a:cubicBezTo>
                  <a:pt x="2254682" y="4539215"/>
                  <a:pt x="2247852" y="4536196"/>
                  <a:pt x="2247852" y="4549893"/>
                </a:cubicBezTo>
                <a:close/>
                <a:moveTo>
                  <a:pt x="4074271" y="4547235"/>
                </a:moveTo>
                <a:cubicBezTo>
                  <a:pt x="4080825" y="4549883"/>
                  <a:pt x="4091540" y="4549883"/>
                  <a:pt x="4098084" y="4547235"/>
                </a:cubicBezTo>
                <a:cubicBezTo>
                  <a:pt x="4104637" y="4544597"/>
                  <a:pt x="4099274" y="4542435"/>
                  <a:pt x="4086177" y="4542435"/>
                </a:cubicBezTo>
                <a:cubicBezTo>
                  <a:pt x="4073081" y="4542435"/>
                  <a:pt x="4067728" y="4544597"/>
                  <a:pt x="4074271" y="4547235"/>
                </a:cubicBezTo>
                <a:close/>
                <a:moveTo>
                  <a:pt x="4355259" y="4547492"/>
                </a:moveTo>
                <a:cubicBezTo>
                  <a:pt x="4364422" y="4549893"/>
                  <a:pt x="4379433" y="4549893"/>
                  <a:pt x="4388596" y="4547492"/>
                </a:cubicBezTo>
                <a:cubicBezTo>
                  <a:pt x="4397759" y="4545102"/>
                  <a:pt x="4390263" y="4543140"/>
                  <a:pt x="4371928" y="4543140"/>
                </a:cubicBezTo>
                <a:cubicBezTo>
                  <a:pt x="4353592" y="4543140"/>
                  <a:pt x="4346096" y="4545102"/>
                  <a:pt x="4355259" y="4547492"/>
                </a:cubicBezTo>
                <a:close/>
                <a:moveTo>
                  <a:pt x="4593260" y="4556265"/>
                </a:moveTo>
                <a:cubicBezTo>
                  <a:pt x="4628560" y="4563837"/>
                  <a:pt x="4692558" y="4584849"/>
                  <a:pt x="4735497" y="4602957"/>
                </a:cubicBezTo>
                <a:cubicBezTo>
                  <a:pt x="4830442" y="4643009"/>
                  <a:pt x="4844834" y="4640999"/>
                  <a:pt x="4755433" y="4600175"/>
                </a:cubicBezTo>
                <a:cubicBezTo>
                  <a:pt x="4686329" y="4568628"/>
                  <a:pt x="4588040" y="4540444"/>
                  <a:pt x="4551531" y="4541711"/>
                </a:cubicBezTo>
                <a:cubicBezTo>
                  <a:pt x="4539187" y="4542130"/>
                  <a:pt x="4557970" y="4548683"/>
                  <a:pt x="4593260" y="4556265"/>
                </a:cubicBezTo>
                <a:close/>
                <a:moveTo>
                  <a:pt x="2376564" y="4559780"/>
                </a:moveTo>
                <a:cubicBezTo>
                  <a:pt x="2367182" y="4574963"/>
                  <a:pt x="2389489" y="4607481"/>
                  <a:pt x="2405158" y="4601471"/>
                </a:cubicBezTo>
                <a:cubicBezTo>
                  <a:pt x="2423293" y="4594508"/>
                  <a:pt x="2423055" y="4584145"/>
                  <a:pt x="2404339" y="4565418"/>
                </a:cubicBezTo>
                <a:cubicBezTo>
                  <a:pt x="2386794" y="4547883"/>
                  <a:pt x="2384241" y="4547359"/>
                  <a:pt x="2376564" y="4559780"/>
                </a:cubicBezTo>
                <a:close/>
                <a:moveTo>
                  <a:pt x="2419302" y="4564180"/>
                </a:moveTo>
                <a:cubicBezTo>
                  <a:pt x="2419302" y="4580782"/>
                  <a:pt x="2434923" y="4591803"/>
                  <a:pt x="2447458" y="4584050"/>
                </a:cubicBezTo>
                <a:cubicBezTo>
                  <a:pt x="2460136" y="4576210"/>
                  <a:pt x="2448725" y="4550455"/>
                  <a:pt x="2432571" y="4550455"/>
                </a:cubicBezTo>
                <a:cubicBezTo>
                  <a:pt x="2425275" y="4550455"/>
                  <a:pt x="2419302" y="4556627"/>
                  <a:pt x="2419302" y="4564180"/>
                </a:cubicBezTo>
                <a:close/>
                <a:moveTo>
                  <a:pt x="4159996" y="4557179"/>
                </a:moveTo>
                <a:cubicBezTo>
                  <a:pt x="4171779" y="4559446"/>
                  <a:pt x="4191076" y="4559446"/>
                  <a:pt x="4202859" y="4557179"/>
                </a:cubicBezTo>
                <a:cubicBezTo>
                  <a:pt x="4214641" y="4554903"/>
                  <a:pt x="4205002" y="4553046"/>
                  <a:pt x="4181427" y="4553046"/>
                </a:cubicBezTo>
                <a:cubicBezTo>
                  <a:pt x="4157853" y="4553046"/>
                  <a:pt x="4148214" y="4554903"/>
                  <a:pt x="4159996" y="4557179"/>
                </a:cubicBezTo>
                <a:close/>
                <a:moveTo>
                  <a:pt x="4255418" y="4557360"/>
                </a:moveTo>
                <a:cubicBezTo>
                  <a:pt x="4272534" y="4559475"/>
                  <a:pt x="4298252" y="4559437"/>
                  <a:pt x="4312568" y="4557265"/>
                </a:cubicBezTo>
                <a:cubicBezTo>
                  <a:pt x="4326884" y="4555084"/>
                  <a:pt x="4312873" y="4553350"/>
                  <a:pt x="4281440" y="4553407"/>
                </a:cubicBezTo>
                <a:cubicBezTo>
                  <a:pt x="4250008" y="4553455"/>
                  <a:pt x="4238301" y="4555236"/>
                  <a:pt x="4255418" y="4557360"/>
                </a:cubicBezTo>
                <a:close/>
                <a:moveTo>
                  <a:pt x="4705303" y="4552665"/>
                </a:moveTo>
                <a:cubicBezTo>
                  <a:pt x="4713961" y="4560999"/>
                  <a:pt x="4964678" y="4665726"/>
                  <a:pt x="4968002" y="4662402"/>
                </a:cubicBezTo>
                <a:cubicBezTo>
                  <a:pt x="4969793" y="4660611"/>
                  <a:pt x="4921063" y="4637265"/>
                  <a:pt x="4859712" y="4610529"/>
                </a:cubicBezTo>
                <a:cubicBezTo>
                  <a:pt x="4755033" y="4564895"/>
                  <a:pt x="4694397" y="4542177"/>
                  <a:pt x="4705303" y="4552665"/>
                </a:cubicBezTo>
                <a:close/>
                <a:moveTo>
                  <a:pt x="2386575" y="4572296"/>
                </a:moveTo>
                <a:cubicBezTo>
                  <a:pt x="2390156" y="4581687"/>
                  <a:pt x="2395481" y="4586973"/>
                  <a:pt x="2398414" y="4584040"/>
                </a:cubicBezTo>
                <a:cubicBezTo>
                  <a:pt x="2401348" y="4581116"/>
                  <a:pt x="2398424" y="4573429"/>
                  <a:pt x="2391909" y="4566962"/>
                </a:cubicBezTo>
                <a:lnTo>
                  <a:pt x="2380079" y="4555217"/>
                </a:lnTo>
                <a:lnTo>
                  <a:pt x="2386575" y="4572296"/>
                </a:lnTo>
                <a:close/>
                <a:moveTo>
                  <a:pt x="2428827" y="4569505"/>
                </a:moveTo>
                <a:cubicBezTo>
                  <a:pt x="2428827" y="4574743"/>
                  <a:pt x="2433371" y="4579030"/>
                  <a:pt x="2438914" y="4579030"/>
                </a:cubicBezTo>
                <a:cubicBezTo>
                  <a:pt x="2444458" y="4579030"/>
                  <a:pt x="2446353" y="4574743"/>
                  <a:pt x="2443115" y="4569505"/>
                </a:cubicBezTo>
                <a:cubicBezTo>
                  <a:pt x="2439876" y="4564266"/>
                  <a:pt x="2435343" y="4559980"/>
                  <a:pt x="2433028" y="4559980"/>
                </a:cubicBezTo>
                <a:cubicBezTo>
                  <a:pt x="2430713" y="4559980"/>
                  <a:pt x="2428827" y="4564266"/>
                  <a:pt x="2428827" y="4569505"/>
                </a:cubicBezTo>
                <a:close/>
                <a:moveTo>
                  <a:pt x="2904706" y="4569733"/>
                </a:moveTo>
                <a:lnTo>
                  <a:pt x="2890952" y="4578239"/>
                </a:lnTo>
                <a:lnTo>
                  <a:pt x="2904173" y="4590536"/>
                </a:lnTo>
                <a:lnTo>
                  <a:pt x="2917393" y="4602842"/>
                </a:lnTo>
                <a:lnTo>
                  <a:pt x="2910678" y="4590936"/>
                </a:lnTo>
                <a:cubicBezTo>
                  <a:pt x="2906983" y="4584392"/>
                  <a:pt x="2908135" y="4579030"/>
                  <a:pt x="2913250" y="4579030"/>
                </a:cubicBezTo>
                <a:cubicBezTo>
                  <a:pt x="2918355" y="4579030"/>
                  <a:pt x="2924699" y="4584392"/>
                  <a:pt x="2927347" y="4590936"/>
                </a:cubicBezTo>
                <a:cubicBezTo>
                  <a:pt x="2930300" y="4598270"/>
                  <a:pt x="2932433" y="4596651"/>
                  <a:pt x="2932900" y="4586735"/>
                </a:cubicBezTo>
                <a:cubicBezTo>
                  <a:pt x="2933872" y="4566019"/>
                  <a:pt x="2922146" y="4558951"/>
                  <a:pt x="2904706" y="4569733"/>
                </a:cubicBezTo>
                <a:close/>
                <a:moveTo>
                  <a:pt x="4539911" y="4574038"/>
                </a:moveTo>
                <a:cubicBezTo>
                  <a:pt x="4577287" y="4580820"/>
                  <a:pt x="4632503" y="4595584"/>
                  <a:pt x="4662602" y="4606852"/>
                </a:cubicBezTo>
                <a:cubicBezTo>
                  <a:pt x="4692701" y="4618111"/>
                  <a:pt x="4719209" y="4625445"/>
                  <a:pt x="4721505" y="4623159"/>
                </a:cubicBezTo>
                <a:cubicBezTo>
                  <a:pt x="4726886" y="4617768"/>
                  <a:pt x="4630169" y="4581583"/>
                  <a:pt x="4578525" y="4569657"/>
                </a:cubicBezTo>
                <a:cubicBezTo>
                  <a:pt x="4556570" y="4564590"/>
                  <a:pt x="4523613" y="4560732"/>
                  <a:pt x="4505278" y="4561075"/>
                </a:cubicBezTo>
                <a:cubicBezTo>
                  <a:pt x="4483027" y="4561494"/>
                  <a:pt x="4494543" y="4565799"/>
                  <a:pt x="4539911" y="4574038"/>
                </a:cubicBezTo>
                <a:close/>
                <a:moveTo>
                  <a:pt x="2547290" y="4581925"/>
                </a:moveTo>
                <a:lnTo>
                  <a:pt x="2540899" y="4598565"/>
                </a:lnTo>
                <a:lnTo>
                  <a:pt x="2527725" y="4587631"/>
                </a:lnTo>
                <a:cubicBezTo>
                  <a:pt x="2510476" y="4573315"/>
                  <a:pt x="2511352" y="4588279"/>
                  <a:pt x="2529145" y="4611805"/>
                </a:cubicBezTo>
                <a:lnTo>
                  <a:pt x="2543127" y="4630293"/>
                </a:lnTo>
                <a:lnTo>
                  <a:pt x="2543127" y="4614186"/>
                </a:lnTo>
                <a:cubicBezTo>
                  <a:pt x="2543127" y="4594546"/>
                  <a:pt x="2558148" y="4592898"/>
                  <a:pt x="2565378" y="4611739"/>
                </a:cubicBezTo>
                <a:lnTo>
                  <a:pt x="2570626" y="4625407"/>
                </a:lnTo>
                <a:lnTo>
                  <a:pt x="2599734" y="4614415"/>
                </a:lnTo>
                <a:cubicBezTo>
                  <a:pt x="2615756" y="4608376"/>
                  <a:pt x="2628852" y="4599832"/>
                  <a:pt x="2628852" y="4595432"/>
                </a:cubicBezTo>
                <a:cubicBezTo>
                  <a:pt x="2628852" y="4591031"/>
                  <a:pt x="2624614" y="4590050"/>
                  <a:pt x="2619432" y="4593250"/>
                </a:cubicBezTo>
                <a:cubicBezTo>
                  <a:pt x="2614041" y="4596584"/>
                  <a:pt x="2612441" y="4592765"/>
                  <a:pt x="2615689" y="4584288"/>
                </a:cubicBezTo>
                <a:cubicBezTo>
                  <a:pt x="2622404" y="4566800"/>
                  <a:pt x="2615622" y="4565723"/>
                  <a:pt x="2588914" y="4580011"/>
                </a:cubicBezTo>
                <a:lnTo>
                  <a:pt x="2569283" y="4590517"/>
                </a:lnTo>
                <a:lnTo>
                  <a:pt x="2561482" y="4577896"/>
                </a:lnTo>
                <a:lnTo>
                  <a:pt x="2553681" y="4565276"/>
                </a:lnTo>
                <a:lnTo>
                  <a:pt x="2547290" y="4581925"/>
                </a:lnTo>
                <a:close/>
                <a:moveTo>
                  <a:pt x="2876502" y="4583230"/>
                </a:moveTo>
                <a:cubicBezTo>
                  <a:pt x="2876502" y="4590783"/>
                  <a:pt x="2880389" y="4599356"/>
                  <a:pt x="2885142" y="4602290"/>
                </a:cubicBezTo>
                <a:cubicBezTo>
                  <a:pt x="2889885" y="4605233"/>
                  <a:pt x="2891533" y="4599051"/>
                  <a:pt x="2888790" y="4588564"/>
                </a:cubicBezTo>
                <a:cubicBezTo>
                  <a:pt x="2882970" y="4566323"/>
                  <a:pt x="2876502" y="4563514"/>
                  <a:pt x="2876502" y="4583230"/>
                </a:cubicBezTo>
                <a:close/>
                <a:moveTo>
                  <a:pt x="4370147" y="4576010"/>
                </a:moveTo>
                <a:cubicBezTo>
                  <a:pt x="4377014" y="4578763"/>
                  <a:pt x="4385234" y="4578420"/>
                  <a:pt x="4388396" y="4575258"/>
                </a:cubicBezTo>
                <a:cubicBezTo>
                  <a:pt x="4391559" y="4572096"/>
                  <a:pt x="4385939" y="4569847"/>
                  <a:pt x="4375899" y="4570257"/>
                </a:cubicBezTo>
                <a:cubicBezTo>
                  <a:pt x="4364803" y="4570714"/>
                  <a:pt x="4362546" y="4572972"/>
                  <a:pt x="4370147" y="4576010"/>
                </a:cubicBezTo>
                <a:close/>
                <a:moveTo>
                  <a:pt x="2825172" y="4585907"/>
                </a:moveTo>
                <a:cubicBezTo>
                  <a:pt x="2821096" y="4589983"/>
                  <a:pt x="2813837" y="4593851"/>
                  <a:pt x="2809037" y="4594508"/>
                </a:cubicBezTo>
                <a:cubicBezTo>
                  <a:pt x="2804236" y="4595165"/>
                  <a:pt x="2796016" y="4596232"/>
                  <a:pt x="2790777" y="4596889"/>
                </a:cubicBezTo>
                <a:cubicBezTo>
                  <a:pt x="2785539" y="4597546"/>
                  <a:pt x="2780948" y="4605585"/>
                  <a:pt x="2780586" y="4614749"/>
                </a:cubicBezTo>
                <a:lnTo>
                  <a:pt x="2779910" y="4631417"/>
                </a:lnTo>
                <a:lnTo>
                  <a:pt x="2771137" y="4612367"/>
                </a:lnTo>
                <a:lnTo>
                  <a:pt x="2762364" y="4593317"/>
                </a:lnTo>
                <a:lnTo>
                  <a:pt x="2764660" y="4611586"/>
                </a:lnTo>
                <a:cubicBezTo>
                  <a:pt x="2767784" y="4636342"/>
                  <a:pt x="2810675" y="4639752"/>
                  <a:pt x="2816952" y="4615739"/>
                </a:cubicBezTo>
                <a:cubicBezTo>
                  <a:pt x="2819467" y="4606147"/>
                  <a:pt x="2825391" y="4600689"/>
                  <a:pt x="2830116" y="4603604"/>
                </a:cubicBezTo>
                <a:cubicBezTo>
                  <a:pt x="2834840" y="4606528"/>
                  <a:pt x="2835869" y="4613986"/>
                  <a:pt x="2832402" y="4620168"/>
                </a:cubicBezTo>
                <a:lnTo>
                  <a:pt x="2826087" y="4631417"/>
                </a:lnTo>
                <a:lnTo>
                  <a:pt x="2837993" y="4620425"/>
                </a:lnTo>
                <a:cubicBezTo>
                  <a:pt x="2845832" y="4613196"/>
                  <a:pt x="2846937" y="4604147"/>
                  <a:pt x="2841241" y="4593965"/>
                </a:cubicBezTo>
                <a:cubicBezTo>
                  <a:pt x="2836478" y="4585459"/>
                  <a:pt x="2829249" y="4581830"/>
                  <a:pt x="2825172" y="4585907"/>
                </a:cubicBezTo>
                <a:close/>
                <a:moveTo>
                  <a:pt x="4264771" y="4585754"/>
                </a:moveTo>
                <a:cubicBezTo>
                  <a:pt x="4276554" y="4588021"/>
                  <a:pt x="4295851" y="4588021"/>
                  <a:pt x="4307634" y="4585754"/>
                </a:cubicBezTo>
                <a:cubicBezTo>
                  <a:pt x="4319416" y="4583478"/>
                  <a:pt x="4309777" y="4581621"/>
                  <a:pt x="4286203" y="4581621"/>
                </a:cubicBezTo>
                <a:cubicBezTo>
                  <a:pt x="4262628" y="4581621"/>
                  <a:pt x="4252989" y="4583478"/>
                  <a:pt x="4264771" y="4585754"/>
                </a:cubicBezTo>
                <a:close/>
                <a:moveTo>
                  <a:pt x="5181553" y="4582316"/>
                </a:moveTo>
                <a:cubicBezTo>
                  <a:pt x="5181553" y="4584830"/>
                  <a:pt x="5214766" y="4599728"/>
                  <a:pt x="5255371" y="4615425"/>
                </a:cubicBezTo>
                <a:cubicBezTo>
                  <a:pt x="5295976" y="4631122"/>
                  <a:pt x="5346335" y="4651181"/>
                  <a:pt x="5367290" y="4660011"/>
                </a:cubicBezTo>
                <a:cubicBezTo>
                  <a:pt x="5388245" y="4668831"/>
                  <a:pt x="5400847" y="4671317"/>
                  <a:pt x="5395294" y="4665536"/>
                </a:cubicBezTo>
                <a:cubicBezTo>
                  <a:pt x="5378682" y="4648258"/>
                  <a:pt x="5181553" y="4571505"/>
                  <a:pt x="5181553" y="4582316"/>
                </a:cubicBezTo>
                <a:close/>
                <a:moveTo>
                  <a:pt x="2328977" y="4607081"/>
                </a:moveTo>
                <a:lnTo>
                  <a:pt x="2321967" y="4629169"/>
                </a:lnTo>
                <a:lnTo>
                  <a:pt x="2313632" y="4616006"/>
                </a:lnTo>
                <a:lnTo>
                  <a:pt x="2305298" y="4602842"/>
                </a:lnTo>
                <a:lnTo>
                  <a:pt x="2305002" y="4621892"/>
                </a:lnTo>
                <a:lnTo>
                  <a:pt x="2304707" y="4640942"/>
                </a:lnTo>
                <a:lnTo>
                  <a:pt x="2295477" y="4626655"/>
                </a:lnTo>
                <a:cubicBezTo>
                  <a:pt x="2289934" y="4618073"/>
                  <a:pt x="2286191" y="4616892"/>
                  <a:pt x="2286095" y="4623711"/>
                </a:cubicBezTo>
                <a:cubicBezTo>
                  <a:pt x="2286019" y="4629950"/>
                  <a:pt x="2289848" y="4637465"/>
                  <a:pt x="2294620" y="4640409"/>
                </a:cubicBezTo>
                <a:cubicBezTo>
                  <a:pt x="2308822" y="4649191"/>
                  <a:pt x="2333568" y="4635323"/>
                  <a:pt x="2333720" y="4618492"/>
                </a:cubicBezTo>
                <a:lnTo>
                  <a:pt x="2333873" y="4602842"/>
                </a:lnTo>
                <a:lnTo>
                  <a:pt x="2342731" y="4616854"/>
                </a:lnTo>
                <a:cubicBezTo>
                  <a:pt x="2347608" y="4624559"/>
                  <a:pt x="2353923" y="4628531"/>
                  <a:pt x="2356771" y="4625683"/>
                </a:cubicBezTo>
                <a:cubicBezTo>
                  <a:pt x="2359628" y="4622835"/>
                  <a:pt x="2356114" y="4612510"/>
                  <a:pt x="2348970" y="4602747"/>
                </a:cubicBezTo>
                <a:lnTo>
                  <a:pt x="2335987" y="4584992"/>
                </a:lnTo>
                <a:lnTo>
                  <a:pt x="2328977" y="4607081"/>
                </a:lnTo>
                <a:close/>
                <a:moveTo>
                  <a:pt x="4489285" y="4595317"/>
                </a:moveTo>
                <a:cubicBezTo>
                  <a:pt x="4492543" y="4600594"/>
                  <a:pt x="4519975" y="4607214"/>
                  <a:pt x="4550255" y="4610024"/>
                </a:cubicBezTo>
                <a:cubicBezTo>
                  <a:pt x="4580525" y="4612834"/>
                  <a:pt x="4643867" y="4630007"/>
                  <a:pt x="4691015" y="4648191"/>
                </a:cubicBezTo>
                <a:cubicBezTo>
                  <a:pt x="4810964" y="4694444"/>
                  <a:pt x="4823527" y="4697740"/>
                  <a:pt x="4756481" y="4665355"/>
                </a:cubicBezTo>
                <a:cubicBezTo>
                  <a:pt x="4724381" y="4649858"/>
                  <a:pt x="4672822" y="4628645"/>
                  <a:pt x="4641904" y="4618235"/>
                </a:cubicBezTo>
                <a:cubicBezTo>
                  <a:pt x="4574000" y="4595356"/>
                  <a:pt x="4480646" y="4581344"/>
                  <a:pt x="4489285" y="4595317"/>
                </a:cubicBezTo>
                <a:close/>
                <a:moveTo>
                  <a:pt x="4924378" y="4607605"/>
                </a:moveTo>
                <a:cubicBezTo>
                  <a:pt x="4942713" y="4617644"/>
                  <a:pt x="4962001" y="4625855"/>
                  <a:pt x="4967240" y="4625855"/>
                </a:cubicBezTo>
                <a:cubicBezTo>
                  <a:pt x="4972479" y="4625855"/>
                  <a:pt x="4961763" y="4617644"/>
                  <a:pt x="4943428" y="4607605"/>
                </a:cubicBezTo>
                <a:cubicBezTo>
                  <a:pt x="4925092" y="4597565"/>
                  <a:pt x="4905804" y="4589355"/>
                  <a:pt x="4900565" y="4589355"/>
                </a:cubicBezTo>
                <a:cubicBezTo>
                  <a:pt x="4895326" y="4589355"/>
                  <a:pt x="4906042" y="4597565"/>
                  <a:pt x="4924378" y="4607605"/>
                </a:cubicBezTo>
                <a:close/>
                <a:moveTo>
                  <a:pt x="5019628" y="4607605"/>
                </a:moveTo>
                <a:cubicBezTo>
                  <a:pt x="5027486" y="4612681"/>
                  <a:pt x="5038201" y="4616834"/>
                  <a:pt x="5043440" y="4616834"/>
                </a:cubicBezTo>
                <a:cubicBezTo>
                  <a:pt x="5048679" y="4616834"/>
                  <a:pt x="5046536" y="4612681"/>
                  <a:pt x="5038678" y="4607605"/>
                </a:cubicBezTo>
                <a:cubicBezTo>
                  <a:pt x="5030819" y="4602528"/>
                  <a:pt x="5020104" y="4598375"/>
                  <a:pt x="5014865" y="4598375"/>
                </a:cubicBezTo>
                <a:cubicBezTo>
                  <a:pt x="5009626" y="4598375"/>
                  <a:pt x="5011769" y="4602528"/>
                  <a:pt x="5019628" y="4607605"/>
                </a:cubicBezTo>
                <a:close/>
                <a:moveTo>
                  <a:pt x="5144443" y="4611386"/>
                </a:moveTo>
                <a:cubicBezTo>
                  <a:pt x="5147615" y="4614767"/>
                  <a:pt x="5205480" y="4636256"/>
                  <a:pt x="5273031" y="4659144"/>
                </a:cubicBezTo>
                <a:cubicBezTo>
                  <a:pt x="5340592" y="4682033"/>
                  <a:pt x="5404438" y="4703674"/>
                  <a:pt x="5414915" y="4707227"/>
                </a:cubicBezTo>
                <a:cubicBezTo>
                  <a:pt x="5427945" y="4711656"/>
                  <a:pt x="5426441" y="4709017"/>
                  <a:pt x="5410153" y="4698883"/>
                </a:cubicBezTo>
                <a:cubicBezTo>
                  <a:pt x="5397056" y="4690729"/>
                  <a:pt x="5339191" y="4668927"/>
                  <a:pt x="5281565" y="4650410"/>
                </a:cubicBezTo>
                <a:cubicBezTo>
                  <a:pt x="5140424" y="4605081"/>
                  <a:pt x="5137852" y="4604347"/>
                  <a:pt x="5144443" y="4611386"/>
                </a:cubicBezTo>
                <a:close/>
                <a:moveTo>
                  <a:pt x="2688384" y="4629779"/>
                </a:moveTo>
                <a:cubicBezTo>
                  <a:pt x="2671353" y="4634818"/>
                  <a:pt x="2657427" y="4645266"/>
                  <a:pt x="2657427" y="4653010"/>
                </a:cubicBezTo>
                <a:lnTo>
                  <a:pt x="2657427" y="4667088"/>
                </a:lnTo>
                <a:lnTo>
                  <a:pt x="2641359" y="4654010"/>
                </a:lnTo>
                <a:lnTo>
                  <a:pt x="2625290" y="4640942"/>
                </a:lnTo>
                <a:lnTo>
                  <a:pt x="2631834" y="4658392"/>
                </a:lnTo>
                <a:cubicBezTo>
                  <a:pt x="2635434" y="4667984"/>
                  <a:pt x="2638377" y="4677232"/>
                  <a:pt x="2638377" y="4678928"/>
                </a:cubicBezTo>
                <a:cubicBezTo>
                  <a:pt x="2638377" y="4680633"/>
                  <a:pt x="2647188" y="4679718"/>
                  <a:pt x="2657970" y="4676899"/>
                </a:cubicBezTo>
                <a:cubicBezTo>
                  <a:pt x="2669591" y="4673861"/>
                  <a:pt x="2675525" y="4666479"/>
                  <a:pt x="2672553" y="4658744"/>
                </a:cubicBezTo>
                <a:cubicBezTo>
                  <a:pt x="2669801" y="4651572"/>
                  <a:pt x="2671705" y="4645705"/>
                  <a:pt x="2676773" y="4645705"/>
                </a:cubicBezTo>
                <a:cubicBezTo>
                  <a:pt x="2681850" y="4645705"/>
                  <a:pt x="2686002" y="4649991"/>
                  <a:pt x="2686002" y="4655230"/>
                </a:cubicBezTo>
                <a:cubicBezTo>
                  <a:pt x="2686002" y="4660468"/>
                  <a:pt x="2690155" y="4664755"/>
                  <a:pt x="2695232" y="4664755"/>
                </a:cubicBezTo>
                <a:cubicBezTo>
                  <a:pt x="2700300" y="4664755"/>
                  <a:pt x="2701642" y="4657249"/>
                  <a:pt x="2698204" y="4648086"/>
                </a:cubicBezTo>
                <a:lnTo>
                  <a:pt x="2691965" y="4631417"/>
                </a:lnTo>
                <a:lnTo>
                  <a:pt x="2708262" y="4644686"/>
                </a:lnTo>
                <a:cubicBezTo>
                  <a:pt x="2727141" y="4660040"/>
                  <a:pt x="2739095" y="4653287"/>
                  <a:pt x="2727360" y="4633884"/>
                </a:cubicBezTo>
                <a:lnTo>
                  <a:pt x="2719340" y="4620625"/>
                </a:lnTo>
                <a:lnTo>
                  <a:pt x="2688384" y="4629779"/>
                </a:lnTo>
                <a:close/>
                <a:moveTo>
                  <a:pt x="3126362" y="4645705"/>
                </a:moveTo>
                <a:cubicBezTo>
                  <a:pt x="3126362" y="4664040"/>
                  <a:pt x="3128325" y="4671537"/>
                  <a:pt x="3130715" y="4662374"/>
                </a:cubicBezTo>
                <a:cubicBezTo>
                  <a:pt x="3133116" y="4653210"/>
                  <a:pt x="3133116" y="4638199"/>
                  <a:pt x="3130715" y="4629036"/>
                </a:cubicBezTo>
                <a:cubicBezTo>
                  <a:pt x="3128325" y="4619873"/>
                  <a:pt x="3126362" y="4627369"/>
                  <a:pt x="3126362" y="4645705"/>
                </a:cubicBezTo>
                <a:close/>
                <a:moveTo>
                  <a:pt x="5057728" y="4620321"/>
                </a:moveTo>
                <a:cubicBezTo>
                  <a:pt x="5057728" y="4622778"/>
                  <a:pt x="5071558" y="4629617"/>
                  <a:pt x="5088465" y="4635503"/>
                </a:cubicBezTo>
                <a:cubicBezTo>
                  <a:pt x="5105372" y="4641400"/>
                  <a:pt x="5115021" y="4642304"/>
                  <a:pt x="5109896" y="4637513"/>
                </a:cubicBezTo>
                <a:cubicBezTo>
                  <a:pt x="5099047" y="4627360"/>
                  <a:pt x="5057728" y="4613739"/>
                  <a:pt x="5057728" y="4620321"/>
                </a:cubicBezTo>
                <a:close/>
                <a:moveTo>
                  <a:pt x="2429132" y="4634475"/>
                </a:moveTo>
                <a:cubicBezTo>
                  <a:pt x="2428961" y="4641400"/>
                  <a:pt x="2435257" y="4653496"/>
                  <a:pt x="2443115" y="4661354"/>
                </a:cubicBezTo>
                <a:cubicBezTo>
                  <a:pt x="2461479" y="4679718"/>
                  <a:pt x="2461698" y="4664545"/>
                  <a:pt x="2443420" y="4640380"/>
                </a:cubicBezTo>
                <a:cubicBezTo>
                  <a:pt x="2434647" y="4628779"/>
                  <a:pt x="2429323" y="4626579"/>
                  <a:pt x="2429132" y="4634475"/>
                </a:cubicBezTo>
                <a:close/>
                <a:moveTo>
                  <a:pt x="2946587" y="4633246"/>
                </a:moveTo>
                <a:lnTo>
                  <a:pt x="2926185" y="4637237"/>
                </a:lnTo>
                <a:lnTo>
                  <a:pt x="2931033" y="4655754"/>
                </a:lnTo>
                <a:cubicBezTo>
                  <a:pt x="2933691" y="4665945"/>
                  <a:pt x="2939529" y="4674280"/>
                  <a:pt x="2943987" y="4674280"/>
                </a:cubicBezTo>
                <a:cubicBezTo>
                  <a:pt x="2948454" y="4674280"/>
                  <a:pt x="2949369" y="4667146"/>
                  <a:pt x="2946026" y="4658430"/>
                </a:cubicBezTo>
                <a:cubicBezTo>
                  <a:pt x="2941930" y="4647771"/>
                  <a:pt x="2943587" y="4644838"/>
                  <a:pt x="2951083" y="4649467"/>
                </a:cubicBezTo>
                <a:cubicBezTo>
                  <a:pt x="2957370" y="4653353"/>
                  <a:pt x="2962523" y="4650915"/>
                  <a:pt x="2962894" y="4643885"/>
                </a:cubicBezTo>
                <a:cubicBezTo>
                  <a:pt x="2963266" y="4637027"/>
                  <a:pt x="2967247" y="4639990"/>
                  <a:pt x="2971752" y="4650467"/>
                </a:cubicBezTo>
                <a:lnTo>
                  <a:pt x="2979935" y="4669517"/>
                </a:lnTo>
                <a:lnTo>
                  <a:pt x="2980611" y="4648086"/>
                </a:lnTo>
                <a:cubicBezTo>
                  <a:pt x="2980973" y="4636304"/>
                  <a:pt x="2978067" y="4627236"/>
                  <a:pt x="2974134" y="4627950"/>
                </a:cubicBezTo>
                <a:cubicBezTo>
                  <a:pt x="2970200" y="4628665"/>
                  <a:pt x="2957808" y="4631046"/>
                  <a:pt x="2946587" y="4633246"/>
                </a:cubicBezTo>
                <a:close/>
                <a:moveTo>
                  <a:pt x="3155128" y="4659992"/>
                </a:moveTo>
                <a:cubicBezTo>
                  <a:pt x="3155233" y="4680947"/>
                  <a:pt x="3157185" y="4688396"/>
                  <a:pt x="3159462" y="4676547"/>
                </a:cubicBezTo>
                <a:cubicBezTo>
                  <a:pt x="3161738" y="4664698"/>
                  <a:pt x="3161652" y="4647553"/>
                  <a:pt x="3159271" y="4638447"/>
                </a:cubicBezTo>
                <a:cubicBezTo>
                  <a:pt x="3156890" y="4629341"/>
                  <a:pt x="3155023" y="4639037"/>
                  <a:pt x="3155128" y="4659992"/>
                </a:cubicBezTo>
                <a:close/>
                <a:moveTo>
                  <a:pt x="5005340" y="4639866"/>
                </a:moveTo>
                <a:cubicBezTo>
                  <a:pt x="5021057" y="4647019"/>
                  <a:pt x="5044631" y="4655506"/>
                  <a:pt x="5057728" y="4658716"/>
                </a:cubicBezTo>
                <a:lnTo>
                  <a:pt x="5081540" y="4664555"/>
                </a:lnTo>
                <a:lnTo>
                  <a:pt x="5052965" y="4651544"/>
                </a:lnTo>
                <a:cubicBezTo>
                  <a:pt x="5037249" y="4644390"/>
                  <a:pt x="5013674" y="4635904"/>
                  <a:pt x="5000578" y="4632694"/>
                </a:cubicBezTo>
                <a:lnTo>
                  <a:pt x="4976765" y="4626855"/>
                </a:lnTo>
                <a:lnTo>
                  <a:pt x="5005340" y="4639866"/>
                </a:lnTo>
                <a:close/>
                <a:moveTo>
                  <a:pt x="2397871" y="4655211"/>
                </a:moveTo>
                <a:cubicBezTo>
                  <a:pt x="2388708" y="4663955"/>
                  <a:pt x="2381202" y="4675861"/>
                  <a:pt x="2381202" y="4681662"/>
                </a:cubicBezTo>
                <a:cubicBezTo>
                  <a:pt x="2381202" y="4697607"/>
                  <a:pt x="2364400" y="4704674"/>
                  <a:pt x="2356580" y="4692015"/>
                </a:cubicBezTo>
                <a:cubicBezTo>
                  <a:pt x="2352275" y="4685052"/>
                  <a:pt x="2353809" y="4683414"/>
                  <a:pt x="2360676" y="4687662"/>
                </a:cubicBezTo>
                <a:cubicBezTo>
                  <a:pt x="2366725" y="4691396"/>
                  <a:pt x="2371677" y="4689910"/>
                  <a:pt x="2371677" y="4684367"/>
                </a:cubicBezTo>
                <a:cubicBezTo>
                  <a:pt x="2371677" y="4670698"/>
                  <a:pt x="2359819" y="4671689"/>
                  <a:pt x="2338702" y="4687119"/>
                </a:cubicBezTo>
                <a:cubicBezTo>
                  <a:pt x="2329044" y="4694187"/>
                  <a:pt x="2323833" y="4704331"/>
                  <a:pt x="2327129" y="4709656"/>
                </a:cubicBezTo>
                <a:cubicBezTo>
                  <a:pt x="2333892" y="4720590"/>
                  <a:pt x="2381202" y="4714332"/>
                  <a:pt x="2381202" y="4702502"/>
                </a:cubicBezTo>
                <a:cubicBezTo>
                  <a:pt x="2381202" y="4698292"/>
                  <a:pt x="2394061" y="4692015"/>
                  <a:pt x="2409777" y="4688567"/>
                </a:cubicBezTo>
                <a:cubicBezTo>
                  <a:pt x="2441153" y="4681681"/>
                  <a:pt x="2443429" y="4676918"/>
                  <a:pt x="2426141" y="4654411"/>
                </a:cubicBezTo>
                <a:lnTo>
                  <a:pt x="2414540" y="4639304"/>
                </a:lnTo>
                <a:lnTo>
                  <a:pt x="2397871" y="4655211"/>
                </a:lnTo>
                <a:close/>
                <a:moveTo>
                  <a:pt x="4629103" y="4664221"/>
                </a:moveTo>
                <a:cubicBezTo>
                  <a:pt x="4673632" y="4679433"/>
                  <a:pt x="4748079" y="4709541"/>
                  <a:pt x="4794552" y="4731144"/>
                </a:cubicBezTo>
                <a:cubicBezTo>
                  <a:pt x="4841015" y="4752747"/>
                  <a:pt x="4880734" y="4768730"/>
                  <a:pt x="4882801" y="4766653"/>
                </a:cubicBezTo>
                <a:cubicBezTo>
                  <a:pt x="4887916" y="4761548"/>
                  <a:pt x="4703636" y="4676232"/>
                  <a:pt x="4639514" y="4654020"/>
                </a:cubicBezTo>
                <a:cubicBezTo>
                  <a:pt x="4611196" y="4644209"/>
                  <a:pt x="4579049" y="4636266"/>
                  <a:pt x="4568076" y="4636380"/>
                </a:cubicBezTo>
                <a:cubicBezTo>
                  <a:pt x="4557113" y="4636484"/>
                  <a:pt x="4584573" y="4649010"/>
                  <a:pt x="4629103" y="4664221"/>
                </a:cubicBezTo>
                <a:close/>
                <a:moveTo>
                  <a:pt x="2185940" y="4655230"/>
                </a:moveTo>
                <a:cubicBezTo>
                  <a:pt x="2182701" y="4660468"/>
                  <a:pt x="2184597" y="4664755"/>
                  <a:pt x="2190141" y="4664755"/>
                </a:cubicBezTo>
                <a:cubicBezTo>
                  <a:pt x="2195684" y="4664755"/>
                  <a:pt x="2200227" y="4660468"/>
                  <a:pt x="2200227" y="4655230"/>
                </a:cubicBezTo>
                <a:cubicBezTo>
                  <a:pt x="2200227" y="4649991"/>
                  <a:pt x="2198342" y="4645705"/>
                  <a:pt x="2196027" y="4645705"/>
                </a:cubicBezTo>
                <a:cubicBezTo>
                  <a:pt x="2193712" y="4645705"/>
                  <a:pt x="2189179" y="4649991"/>
                  <a:pt x="2185940" y="4655230"/>
                </a:cubicBezTo>
                <a:close/>
                <a:moveTo>
                  <a:pt x="3029417" y="4655230"/>
                </a:moveTo>
                <a:cubicBezTo>
                  <a:pt x="3029541" y="4673965"/>
                  <a:pt x="3054229" y="4706284"/>
                  <a:pt x="3060583" y="4696016"/>
                </a:cubicBezTo>
                <a:cubicBezTo>
                  <a:pt x="3063297" y="4691625"/>
                  <a:pt x="3057373" y="4677442"/>
                  <a:pt x="3047419" y="4664488"/>
                </a:cubicBezTo>
                <a:cubicBezTo>
                  <a:pt x="3035513" y="4648991"/>
                  <a:pt x="3029360" y="4645829"/>
                  <a:pt x="3029417" y="4655230"/>
                </a:cubicBezTo>
                <a:close/>
                <a:moveTo>
                  <a:pt x="3171911" y="4657611"/>
                </a:moveTo>
                <a:cubicBezTo>
                  <a:pt x="3172139" y="4678604"/>
                  <a:pt x="3183312" y="4712380"/>
                  <a:pt x="3190028" y="4712380"/>
                </a:cubicBezTo>
                <a:cubicBezTo>
                  <a:pt x="3193599" y="4712380"/>
                  <a:pt x="3194780" y="4697378"/>
                  <a:pt x="3192637" y="4679042"/>
                </a:cubicBezTo>
                <a:cubicBezTo>
                  <a:pt x="3189056" y="4648372"/>
                  <a:pt x="3171606" y="4630331"/>
                  <a:pt x="3171911" y="4657611"/>
                </a:cubicBezTo>
                <a:close/>
                <a:moveTo>
                  <a:pt x="3534394" y="4675070"/>
                </a:moveTo>
                <a:cubicBezTo>
                  <a:pt x="3534766" y="4692968"/>
                  <a:pt x="3538966" y="4716190"/>
                  <a:pt x="3543738" y="4726667"/>
                </a:cubicBezTo>
                <a:cubicBezTo>
                  <a:pt x="3549577" y="4739488"/>
                  <a:pt x="3550510" y="4730153"/>
                  <a:pt x="3546605" y="4698092"/>
                </a:cubicBezTo>
                <a:cubicBezTo>
                  <a:pt x="3539709" y="4641380"/>
                  <a:pt x="3533461" y="4629617"/>
                  <a:pt x="3534394" y="4675070"/>
                </a:cubicBezTo>
                <a:close/>
                <a:moveTo>
                  <a:pt x="2566902" y="4673051"/>
                </a:moveTo>
                <a:cubicBezTo>
                  <a:pt x="2563959" y="4680719"/>
                  <a:pt x="2565978" y="4691415"/>
                  <a:pt x="2571388" y="4696825"/>
                </a:cubicBezTo>
                <a:cubicBezTo>
                  <a:pt x="2578160" y="4703598"/>
                  <a:pt x="2581466" y="4700864"/>
                  <a:pt x="2581980" y="4688091"/>
                </a:cubicBezTo>
                <a:cubicBezTo>
                  <a:pt x="2582390" y="4677871"/>
                  <a:pt x="2584895" y="4674880"/>
                  <a:pt x="2587533" y="4681424"/>
                </a:cubicBezTo>
                <a:cubicBezTo>
                  <a:pt x="2595039" y="4700007"/>
                  <a:pt x="2609974" y="4695396"/>
                  <a:pt x="2602954" y="4676661"/>
                </a:cubicBezTo>
                <a:lnTo>
                  <a:pt x="2596715" y="4659992"/>
                </a:lnTo>
                <a:lnTo>
                  <a:pt x="2614327" y="4674280"/>
                </a:lnTo>
                <a:lnTo>
                  <a:pt x="2631948" y="4688567"/>
                </a:lnTo>
                <a:lnTo>
                  <a:pt x="2627224" y="4674280"/>
                </a:lnTo>
                <a:cubicBezTo>
                  <a:pt x="2621128" y="4655820"/>
                  <a:pt x="2573884" y="4654858"/>
                  <a:pt x="2566902" y="4673051"/>
                </a:cubicBezTo>
                <a:close/>
                <a:moveTo>
                  <a:pt x="2850471" y="4665031"/>
                </a:moveTo>
                <a:cubicBezTo>
                  <a:pt x="2836688" y="4670546"/>
                  <a:pt x="2831173" y="4678709"/>
                  <a:pt x="2834821" y="4688205"/>
                </a:cubicBezTo>
                <a:cubicBezTo>
                  <a:pt x="2841203" y="4704836"/>
                  <a:pt x="2841212" y="4704836"/>
                  <a:pt x="2860834" y="4697302"/>
                </a:cubicBezTo>
                <a:cubicBezTo>
                  <a:pt x="2868787" y="4694254"/>
                  <a:pt x="2872969" y="4685681"/>
                  <a:pt x="2870121" y="4678252"/>
                </a:cubicBezTo>
                <a:cubicBezTo>
                  <a:pt x="2867273" y="4670832"/>
                  <a:pt x="2869368" y="4664755"/>
                  <a:pt x="2874788" y="4664755"/>
                </a:cubicBezTo>
                <a:cubicBezTo>
                  <a:pt x="2880198" y="4664755"/>
                  <a:pt x="2886656" y="4671270"/>
                  <a:pt x="2889123" y="4679233"/>
                </a:cubicBezTo>
                <a:lnTo>
                  <a:pt x="2893609" y="4693701"/>
                </a:lnTo>
                <a:lnTo>
                  <a:pt x="2892200" y="4677632"/>
                </a:lnTo>
                <a:cubicBezTo>
                  <a:pt x="2890447" y="4657725"/>
                  <a:pt x="2878055" y="4653972"/>
                  <a:pt x="2850471" y="4665031"/>
                </a:cubicBezTo>
                <a:close/>
                <a:moveTo>
                  <a:pt x="3209877" y="4686414"/>
                </a:moveTo>
                <a:cubicBezTo>
                  <a:pt x="3209877" y="4705322"/>
                  <a:pt x="3214440" y="4723600"/>
                  <a:pt x="3220012" y="4727039"/>
                </a:cubicBezTo>
                <a:cubicBezTo>
                  <a:pt x="3226908" y="4731306"/>
                  <a:pt x="3228023" y="4721609"/>
                  <a:pt x="3223508" y="4696644"/>
                </a:cubicBezTo>
                <a:cubicBezTo>
                  <a:pt x="3214707" y="4648010"/>
                  <a:pt x="3209877" y="4644381"/>
                  <a:pt x="3209877" y="4686414"/>
                </a:cubicBezTo>
                <a:close/>
                <a:moveTo>
                  <a:pt x="5291090" y="4697159"/>
                </a:moveTo>
                <a:cubicBezTo>
                  <a:pt x="5425898" y="4741707"/>
                  <a:pt x="5496897" y="4771558"/>
                  <a:pt x="5562791" y="4811411"/>
                </a:cubicBezTo>
                <a:lnTo>
                  <a:pt x="5605415" y="4837195"/>
                </a:lnTo>
                <a:lnTo>
                  <a:pt x="5581603" y="4816240"/>
                </a:lnTo>
                <a:cubicBezTo>
                  <a:pt x="5531682" y="4772311"/>
                  <a:pt x="5236674" y="4653839"/>
                  <a:pt x="5181933" y="4655734"/>
                </a:cubicBezTo>
                <a:cubicBezTo>
                  <a:pt x="5173866" y="4656020"/>
                  <a:pt x="5222986" y="4674661"/>
                  <a:pt x="5291090" y="4697159"/>
                </a:cubicBezTo>
                <a:close/>
                <a:moveTo>
                  <a:pt x="2395490" y="4674280"/>
                </a:moveTo>
                <a:cubicBezTo>
                  <a:pt x="2392251" y="4679518"/>
                  <a:pt x="2394147" y="4683805"/>
                  <a:pt x="2399691" y="4683805"/>
                </a:cubicBezTo>
                <a:cubicBezTo>
                  <a:pt x="2405234" y="4683805"/>
                  <a:pt x="2409777" y="4679518"/>
                  <a:pt x="2409777" y="4674280"/>
                </a:cubicBezTo>
                <a:cubicBezTo>
                  <a:pt x="2409777" y="4669041"/>
                  <a:pt x="2407892" y="4664755"/>
                  <a:pt x="2405577" y="4664755"/>
                </a:cubicBezTo>
                <a:cubicBezTo>
                  <a:pt x="2403262" y="4664755"/>
                  <a:pt x="2398729" y="4669041"/>
                  <a:pt x="2395490" y="4674280"/>
                </a:cubicBezTo>
                <a:close/>
                <a:moveTo>
                  <a:pt x="3243225" y="4674261"/>
                </a:moveTo>
                <a:cubicBezTo>
                  <a:pt x="3234776" y="4687939"/>
                  <a:pt x="3246101" y="4750480"/>
                  <a:pt x="3257026" y="4750480"/>
                </a:cubicBezTo>
                <a:cubicBezTo>
                  <a:pt x="3261532" y="4750480"/>
                  <a:pt x="3262894" y="4732258"/>
                  <a:pt x="3260046" y="4709999"/>
                </a:cubicBezTo>
                <a:cubicBezTo>
                  <a:pt x="3254092" y="4663316"/>
                  <a:pt x="3252321" y="4659554"/>
                  <a:pt x="3243225" y="4674261"/>
                </a:cubicBezTo>
                <a:close/>
                <a:moveTo>
                  <a:pt x="2533898" y="4695711"/>
                </a:moveTo>
                <a:lnTo>
                  <a:pt x="2525287" y="4717142"/>
                </a:lnTo>
                <a:lnTo>
                  <a:pt x="2524678" y="4699911"/>
                </a:lnTo>
                <a:cubicBezTo>
                  <a:pt x="2524354" y="4690434"/>
                  <a:pt x="2519725" y="4685376"/>
                  <a:pt x="2514400" y="4688662"/>
                </a:cubicBezTo>
                <a:cubicBezTo>
                  <a:pt x="2509076" y="4691958"/>
                  <a:pt x="2507590" y="4699302"/>
                  <a:pt x="2511104" y="4704988"/>
                </a:cubicBezTo>
                <a:cubicBezTo>
                  <a:pt x="2515095" y="4711437"/>
                  <a:pt x="2513019" y="4712561"/>
                  <a:pt x="2505589" y="4707970"/>
                </a:cubicBezTo>
                <a:cubicBezTo>
                  <a:pt x="2487521" y="4696797"/>
                  <a:pt x="2448354" y="4721333"/>
                  <a:pt x="2454802" y="4739774"/>
                </a:cubicBezTo>
                <a:lnTo>
                  <a:pt x="2460203" y="4755242"/>
                </a:lnTo>
                <a:lnTo>
                  <a:pt x="2447373" y="4743336"/>
                </a:lnTo>
                <a:cubicBezTo>
                  <a:pt x="2427989" y="4725353"/>
                  <a:pt x="2410149" y="4728982"/>
                  <a:pt x="2400548" y="4752861"/>
                </a:cubicBezTo>
                <a:cubicBezTo>
                  <a:pt x="2395814" y="4764643"/>
                  <a:pt x="2391661" y="4769073"/>
                  <a:pt x="2391328" y="4762681"/>
                </a:cubicBezTo>
                <a:cubicBezTo>
                  <a:pt x="2390518" y="4746974"/>
                  <a:pt x="2362152" y="4758700"/>
                  <a:pt x="2362152" y="4774750"/>
                </a:cubicBezTo>
                <a:cubicBezTo>
                  <a:pt x="2362152" y="4781741"/>
                  <a:pt x="2367163" y="4790551"/>
                  <a:pt x="2373297" y="4794342"/>
                </a:cubicBezTo>
                <a:cubicBezTo>
                  <a:pt x="2380688" y="4798914"/>
                  <a:pt x="2382479" y="4796123"/>
                  <a:pt x="2378612" y="4786046"/>
                </a:cubicBezTo>
                <a:lnTo>
                  <a:pt x="2372782" y="4770854"/>
                </a:lnTo>
                <a:lnTo>
                  <a:pt x="2398424" y="4772578"/>
                </a:lnTo>
                <a:lnTo>
                  <a:pt x="2424065" y="4774292"/>
                </a:lnTo>
                <a:lnTo>
                  <a:pt x="2421265" y="4757624"/>
                </a:lnTo>
                <a:cubicBezTo>
                  <a:pt x="2418274" y="4739821"/>
                  <a:pt x="2434495" y="4734144"/>
                  <a:pt x="2440124" y="4751023"/>
                </a:cubicBezTo>
                <a:cubicBezTo>
                  <a:pt x="2441972" y="4756566"/>
                  <a:pt x="2450630" y="4758347"/>
                  <a:pt x="2459365" y="4754995"/>
                </a:cubicBezTo>
                <a:cubicBezTo>
                  <a:pt x="2469385" y="4751156"/>
                  <a:pt x="2473052" y="4743041"/>
                  <a:pt x="2469309" y="4733020"/>
                </a:cubicBezTo>
                <a:lnTo>
                  <a:pt x="2463365" y="4717142"/>
                </a:lnTo>
                <a:lnTo>
                  <a:pt x="2481215" y="4731430"/>
                </a:lnTo>
                <a:lnTo>
                  <a:pt x="2499065" y="4745717"/>
                </a:lnTo>
                <a:lnTo>
                  <a:pt x="2492740" y="4728829"/>
                </a:lnTo>
                <a:lnTo>
                  <a:pt x="2486406" y="4711941"/>
                </a:lnTo>
                <a:lnTo>
                  <a:pt x="2503018" y="4720828"/>
                </a:lnTo>
                <a:cubicBezTo>
                  <a:pt x="2522735" y="4731382"/>
                  <a:pt x="2571950" y="4710017"/>
                  <a:pt x="2553786" y="4698788"/>
                </a:cubicBezTo>
                <a:cubicBezTo>
                  <a:pt x="2547757" y="4695063"/>
                  <a:pt x="2545280" y="4688024"/>
                  <a:pt x="2548300" y="4683148"/>
                </a:cubicBezTo>
                <a:cubicBezTo>
                  <a:pt x="2551310" y="4678271"/>
                  <a:pt x="2551243" y="4674280"/>
                  <a:pt x="2548147" y="4674280"/>
                </a:cubicBezTo>
                <a:cubicBezTo>
                  <a:pt x="2545051" y="4674280"/>
                  <a:pt x="2538641" y="4683929"/>
                  <a:pt x="2533898" y="4695711"/>
                </a:cubicBezTo>
                <a:close/>
                <a:moveTo>
                  <a:pt x="2783634" y="4684100"/>
                </a:moveTo>
                <a:cubicBezTo>
                  <a:pt x="2760164" y="4693539"/>
                  <a:pt x="2755973" y="4707408"/>
                  <a:pt x="2773347" y="4718142"/>
                </a:cubicBezTo>
                <a:cubicBezTo>
                  <a:pt x="2780843" y="4722772"/>
                  <a:pt x="2782500" y="4719838"/>
                  <a:pt x="2778405" y="4709179"/>
                </a:cubicBezTo>
                <a:cubicBezTo>
                  <a:pt x="2775061" y="4700464"/>
                  <a:pt x="2776480" y="4693330"/>
                  <a:pt x="2781548" y="4693330"/>
                </a:cubicBezTo>
                <a:cubicBezTo>
                  <a:pt x="2786625" y="4693330"/>
                  <a:pt x="2790777" y="4697616"/>
                  <a:pt x="2790777" y="4702855"/>
                </a:cubicBezTo>
                <a:cubicBezTo>
                  <a:pt x="2790777" y="4708093"/>
                  <a:pt x="2794930" y="4712380"/>
                  <a:pt x="2800007" y="4712380"/>
                </a:cubicBezTo>
                <a:cubicBezTo>
                  <a:pt x="2805075" y="4712380"/>
                  <a:pt x="2806875" y="4704874"/>
                  <a:pt x="2803989" y="4695711"/>
                </a:cubicBezTo>
                <a:lnTo>
                  <a:pt x="2798750" y="4679042"/>
                </a:lnTo>
                <a:lnTo>
                  <a:pt x="2813809" y="4697530"/>
                </a:lnTo>
                <a:cubicBezTo>
                  <a:pt x="2829687" y="4717018"/>
                  <a:pt x="2832697" y="4714361"/>
                  <a:pt x="2823096" y="4689348"/>
                </a:cubicBezTo>
                <a:cubicBezTo>
                  <a:pt x="2816590" y="4672384"/>
                  <a:pt x="2813723" y="4672003"/>
                  <a:pt x="2783634" y="4684100"/>
                </a:cubicBezTo>
                <a:close/>
                <a:moveTo>
                  <a:pt x="3277372" y="4703417"/>
                </a:moveTo>
                <a:cubicBezTo>
                  <a:pt x="3276924" y="4722057"/>
                  <a:pt x="3283049" y="4745632"/>
                  <a:pt x="3290983" y="4755804"/>
                </a:cubicBezTo>
                <a:lnTo>
                  <a:pt x="3305423" y="4774292"/>
                </a:lnTo>
                <a:lnTo>
                  <a:pt x="3298965" y="4745717"/>
                </a:lnTo>
                <a:cubicBezTo>
                  <a:pt x="3295412" y="4730001"/>
                  <a:pt x="3289287" y="4706427"/>
                  <a:pt x="3285354" y="4693330"/>
                </a:cubicBezTo>
                <a:lnTo>
                  <a:pt x="3278191" y="4669517"/>
                </a:lnTo>
                <a:lnTo>
                  <a:pt x="3277372" y="4703417"/>
                </a:lnTo>
                <a:close/>
                <a:moveTo>
                  <a:pt x="4552922" y="4677432"/>
                </a:moveTo>
                <a:cubicBezTo>
                  <a:pt x="4556856" y="4681328"/>
                  <a:pt x="4675937" y="4728553"/>
                  <a:pt x="4748165" y="4754861"/>
                </a:cubicBezTo>
                <a:lnTo>
                  <a:pt x="4767215" y="4761805"/>
                </a:lnTo>
                <a:lnTo>
                  <a:pt x="4752928" y="4751480"/>
                </a:lnTo>
                <a:cubicBezTo>
                  <a:pt x="4721571" y="4728839"/>
                  <a:pt x="4535139" y="4659811"/>
                  <a:pt x="4552922" y="4677432"/>
                </a:cubicBezTo>
                <a:close/>
                <a:moveTo>
                  <a:pt x="2200227" y="4703417"/>
                </a:moveTo>
                <a:cubicBezTo>
                  <a:pt x="2200227" y="4708960"/>
                  <a:pt x="2204514" y="4710856"/>
                  <a:pt x="2209752" y="4707617"/>
                </a:cubicBezTo>
                <a:cubicBezTo>
                  <a:pt x="2214991" y="4704379"/>
                  <a:pt x="2219277" y="4699845"/>
                  <a:pt x="2219277" y="4697530"/>
                </a:cubicBezTo>
                <a:cubicBezTo>
                  <a:pt x="2219277" y="4695216"/>
                  <a:pt x="2214991" y="4693330"/>
                  <a:pt x="2209752" y="4693330"/>
                </a:cubicBezTo>
                <a:cubicBezTo>
                  <a:pt x="2204514" y="4693330"/>
                  <a:pt x="2200227" y="4697873"/>
                  <a:pt x="2200227" y="4703417"/>
                </a:cubicBezTo>
                <a:close/>
                <a:moveTo>
                  <a:pt x="2700290" y="4711199"/>
                </a:moveTo>
                <a:cubicBezTo>
                  <a:pt x="2674096" y="4719114"/>
                  <a:pt x="2651255" y="4726515"/>
                  <a:pt x="2649541" y="4727667"/>
                </a:cubicBezTo>
                <a:cubicBezTo>
                  <a:pt x="2647817" y="4728810"/>
                  <a:pt x="2653008" y="4741907"/>
                  <a:pt x="2661066" y="4756785"/>
                </a:cubicBezTo>
                <a:cubicBezTo>
                  <a:pt x="2669391" y="4772139"/>
                  <a:pt x="2675877" y="4777445"/>
                  <a:pt x="2676096" y="4769053"/>
                </a:cubicBezTo>
                <a:cubicBezTo>
                  <a:pt x="2676306" y="4760929"/>
                  <a:pt x="2671334" y="4749146"/>
                  <a:pt x="2665048" y="4742860"/>
                </a:cubicBezTo>
                <a:cubicBezTo>
                  <a:pt x="2658694" y="4736506"/>
                  <a:pt x="2657847" y="4731430"/>
                  <a:pt x="2663143" y="4731430"/>
                </a:cubicBezTo>
                <a:cubicBezTo>
                  <a:pt x="2668381" y="4731430"/>
                  <a:pt x="2676811" y="4735573"/>
                  <a:pt x="2681878" y="4740640"/>
                </a:cubicBezTo>
                <a:cubicBezTo>
                  <a:pt x="2695394" y="4754156"/>
                  <a:pt x="2733599" y="4741288"/>
                  <a:pt x="2733770" y="4723172"/>
                </a:cubicBezTo>
                <a:lnTo>
                  <a:pt x="2733923" y="4707617"/>
                </a:lnTo>
                <a:lnTo>
                  <a:pt x="2742781" y="4721629"/>
                </a:lnTo>
                <a:cubicBezTo>
                  <a:pt x="2753830" y="4739097"/>
                  <a:pt x="2761898" y="4731896"/>
                  <a:pt x="2753858" y="4711741"/>
                </a:cubicBezTo>
                <a:lnTo>
                  <a:pt x="2747915" y="4696816"/>
                </a:lnTo>
                <a:lnTo>
                  <a:pt x="2700290" y="4711199"/>
                </a:lnTo>
                <a:close/>
                <a:moveTo>
                  <a:pt x="3316081" y="4717142"/>
                </a:moveTo>
                <a:cubicBezTo>
                  <a:pt x="3315767" y="4732858"/>
                  <a:pt x="3321396" y="4758576"/>
                  <a:pt x="3328597" y="4774292"/>
                </a:cubicBezTo>
                <a:lnTo>
                  <a:pt x="3341685" y="4802867"/>
                </a:lnTo>
                <a:lnTo>
                  <a:pt x="3341723" y="4783817"/>
                </a:lnTo>
                <a:cubicBezTo>
                  <a:pt x="3341741" y="4773340"/>
                  <a:pt x="3336112" y="4747622"/>
                  <a:pt x="3329207" y="4726667"/>
                </a:cubicBezTo>
                <a:lnTo>
                  <a:pt x="3316653" y="4688567"/>
                </a:lnTo>
                <a:lnTo>
                  <a:pt x="3316081" y="4717142"/>
                </a:lnTo>
                <a:close/>
                <a:moveTo>
                  <a:pt x="3353505" y="4728601"/>
                </a:moveTo>
                <a:cubicBezTo>
                  <a:pt x="3352714" y="4760814"/>
                  <a:pt x="3369755" y="4807630"/>
                  <a:pt x="3382280" y="4807630"/>
                </a:cubicBezTo>
                <a:cubicBezTo>
                  <a:pt x="3388614" y="4807630"/>
                  <a:pt x="3382690" y="4783360"/>
                  <a:pt x="3359020" y="4712380"/>
                </a:cubicBezTo>
                <a:cubicBezTo>
                  <a:pt x="3356400" y="4704522"/>
                  <a:pt x="3353915" y="4711818"/>
                  <a:pt x="3353505" y="4728601"/>
                </a:cubicBezTo>
                <a:close/>
                <a:moveTo>
                  <a:pt x="3391719" y="4734116"/>
                </a:moveTo>
                <a:cubicBezTo>
                  <a:pt x="3390834" y="4761148"/>
                  <a:pt x="3416217" y="4833061"/>
                  <a:pt x="3423923" y="4825356"/>
                </a:cubicBezTo>
                <a:cubicBezTo>
                  <a:pt x="3426257" y="4823022"/>
                  <a:pt x="3420170" y="4795571"/>
                  <a:pt x="3410379" y="4764367"/>
                </a:cubicBezTo>
                <a:lnTo>
                  <a:pt x="3392586" y="4707617"/>
                </a:lnTo>
                <a:lnTo>
                  <a:pt x="3391719" y="4734116"/>
                </a:lnTo>
                <a:close/>
                <a:moveTo>
                  <a:pt x="5122621" y="4718885"/>
                </a:moveTo>
                <a:cubicBezTo>
                  <a:pt x="5129489" y="4721638"/>
                  <a:pt x="5137709" y="4721295"/>
                  <a:pt x="5140871" y="4718133"/>
                </a:cubicBezTo>
                <a:cubicBezTo>
                  <a:pt x="5144034" y="4714971"/>
                  <a:pt x="5138414" y="4712722"/>
                  <a:pt x="5128374" y="4713132"/>
                </a:cubicBezTo>
                <a:cubicBezTo>
                  <a:pt x="5117278" y="4713589"/>
                  <a:pt x="5115021" y="4715847"/>
                  <a:pt x="5122621" y="4718885"/>
                </a:cubicBezTo>
                <a:close/>
                <a:moveTo>
                  <a:pt x="3095873" y="4731430"/>
                </a:moveTo>
                <a:cubicBezTo>
                  <a:pt x="3095873" y="4739288"/>
                  <a:pt x="3100026" y="4752147"/>
                  <a:pt x="3105102" y="4760005"/>
                </a:cubicBezTo>
                <a:lnTo>
                  <a:pt x="3114332" y="4774292"/>
                </a:lnTo>
                <a:lnTo>
                  <a:pt x="3114332" y="4760005"/>
                </a:lnTo>
                <a:cubicBezTo>
                  <a:pt x="3114332" y="4752147"/>
                  <a:pt x="3110179" y="4739288"/>
                  <a:pt x="3105102" y="4731430"/>
                </a:cubicBezTo>
                <a:lnTo>
                  <a:pt x="3095873" y="4717142"/>
                </a:lnTo>
                <a:lnTo>
                  <a:pt x="3095873" y="4731430"/>
                </a:lnTo>
                <a:close/>
                <a:moveTo>
                  <a:pt x="3432800" y="4761195"/>
                </a:moveTo>
                <a:cubicBezTo>
                  <a:pt x="3439402" y="4802467"/>
                  <a:pt x="3455889" y="4841024"/>
                  <a:pt x="3463624" y="4833281"/>
                </a:cubicBezTo>
                <a:cubicBezTo>
                  <a:pt x="3469291" y="4827613"/>
                  <a:pt x="3439106" y="4721905"/>
                  <a:pt x="3431819" y="4721905"/>
                </a:cubicBezTo>
                <a:cubicBezTo>
                  <a:pt x="3428905" y="4721905"/>
                  <a:pt x="3429343" y="4739583"/>
                  <a:pt x="3432800" y="4761195"/>
                </a:cubicBezTo>
                <a:close/>
                <a:moveTo>
                  <a:pt x="2605040" y="4740955"/>
                </a:moveTo>
                <a:cubicBezTo>
                  <a:pt x="2608278" y="4746193"/>
                  <a:pt x="2606526" y="4750480"/>
                  <a:pt x="2601135" y="4750480"/>
                </a:cubicBezTo>
                <a:cubicBezTo>
                  <a:pt x="2595753" y="4750480"/>
                  <a:pt x="2593991" y="4757985"/>
                  <a:pt x="2597220" y="4767149"/>
                </a:cubicBezTo>
                <a:lnTo>
                  <a:pt x="2603078" y="4783817"/>
                </a:lnTo>
                <a:lnTo>
                  <a:pt x="2590248" y="4771911"/>
                </a:lnTo>
                <a:cubicBezTo>
                  <a:pt x="2572388" y="4755337"/>
                  <a:pt x="2562206" y="4757052"/>
                  <a:pt x="2562035" y="4776674"/>
                </a:cubicBezTo>
                <a:lnTo>
                  <a:pt x="2561882" y="4793342"/>
                </a:lnTo>
                <a:lnTo>
                  <a:pt x="2553472" y="4780045"/>
                </a:lnTo>
                <a:cubicBezTo>
                  <a:pt x="2543213" y="4763862"/>
                  <a:pt x="2514552" y="4773016"/>
                  <a:pt x="2514552" y="4792485"/>
                </a:cubicBezTo>
                <a:cubicBezTo>
                  <a:pt x="2514552" y="4800191"/>
                  <a:pt x="2519515" y="4809573"/>
                  <a:pt x="2525583" y="4813316"/>
                </a:cubicBezTo>
                <a:cubicBezTo>
                  <a:pt x="2533136" y="4817993"/>
                  <a:pt x="2534917" y="4813669"/>
                  <a:pt x="2531231" y="4799591"/>
                </a:cubicBezTo>
                <a:cubicBezTo>
                  <a:pt x="2528278" y="4788294"/>
                  <a:pt x="2529745" y="4779055"/>
                  <a:pt x="2534498" y="4779055"/>
                </a:cubicBezTo>
                <a:cubicBezTo>
                  <a:pt x="2539241" y="4779055"/>
                  <a:pt x="2543127" y="4785084"/>
                  <a:pt x="2543127" y="4792447"/>
                </a:cubicBezTo>
                <a:lnTo>
                  <a:pt x="2543127" y="4805848"/>
                </a:lnTo>
                <a:lnTo>
                  <a:pt x="2576465" y="4795619"/>
                </a:lnTo>
                <a:cubicBezTo>
                  <a:pt x="2596068" y="4789599"/>
                  <a:pt x="2609860" y="4779179"/>
                  <a:pt x="2609945" y="4770311"/>
                </a:cubicBezTo>
                <a:lnTo>
                  <a:pt x="2610098" y="4755242"/>
                </a:lnTo>
                <a:lnTo>
                  <a:pt x="2620375" y="4769530"/>
                </a:lnTo>
                <a:lnTo>
                  <a:pt x="2630653" y="4783817"/>
                </a:lnTo>
                <a:lnTo>
                  <a:pt x="2624985" y="4766367"/>
                </a:lnTo>
                <a:cubicBezTo>
                  <a:pt x="2621871" y="4756776"/>
                  <a:pt x="2619327" y="4744984"/>
                  <a:pt x="2619327" y="4740174"/>
                </a:cubicBezTo>
                <a:cubicBezTo>
                  <a:pt x="2619327" y="4735364"/>
                  <a:pt x="2614784" y="4731430"/>
                  <a:pt x="2609241" y="4731430"/>
                </a:cubicBezTo>
                <a:cubicBezTo>
                  <a:pt x="2603697" y="4731430"/>
                  <a:pt x="2601801" y="4735716"/>
                  <a:pt x="2605040" y="4740955"/>
                </a:cubicBezTo>
                <a:close/>
                <a:moveTo>
                  <a:pt x="3471643" y="4769530"/>
                </a:moveTo>
                <a:cubicBezTo>
                  <a:pt x="3478025" y="4809935"/>
                  <a:pt x="3502057" y="4861522"/>
                  <a:pt x="3510553" y="4853026"/>
                </a:cubicBezTo>
                <a:cubicBezTo>
                  <a:pt x="3514744" y="4848835"/>
                  <a:pt x="3478073" y="4739297"/>
                  <a:pt x="3469853" y="4731430"/>
                </a:cubicBezTo>
                <a:cubicBezTo>
                  <a:pt x="3467119" y="4728810"/>
                  <a:pt x="3467919" y="4745955"/>
                  <a:pt x="3471643" y="4769530"/>
                </a:cubicBezTo>
                <a:close/>
                <a:moveTo>
                  <a:pt x="4624340" y="4750918"/>
                </a:moveTo>
                <a:cubicBezTo>
                  <a:pt x="4650534" y="4761148"/>
                  <a:pt x="4676175" y="4768110"/>
                  <a:pt x="4681309" y="4766406"/>
                </a:cubicBezTo>
                <a:cubicBezTo>
                  <a:pt x="4691330" y="4763072"/>
                  <a:pt x="4604004" y="4731134"/>
                  <a:pt x="4586926" y="4731877"/>
                </a:cubicBezTo>
                <a:cubicBezTo>
                  <a:pt x="4581306" y="4732125"/>
                  <a:pt x="4598146" y="4740688"/>
                  <a:pt x="4624340" y="4750918"/>
                </a:cubicBezTo>
                <a:close/>
                <a:moveTo>
                  <a:pt x="2876502" y="4756633"/>
                </a:moveTo>
                <a:cubicBezTo>
                  <a:pt x="2862882" y="4763853"/>
                  <a:pt x="2858805" y="4769368"/>
                  <a:pt x="2866977" y="4769539"/>
                </a:cubicBezTo>
                <a:lnTo>
                  <a:pt x="2881265" y="4769825"/>
                </a:lnTo>
                <a:lnTo>
                  <a:pt x="2867254" y="4778683"/>
                </a:lnTo>
                <a:cubicBezTo>
                  <a:pt x="2859548" y="4783560"/>
                  <a:pt x="2856233" y="4790532"/>
                  <a:pt x="2859881" y="4794180"/>
                </a:cubicBezTo>
                <a:cubicBezTo>
                  <a:pt x="2863529" y="4797829"/>
                  <a:pt x="2873054" y="4795400"/>
                  <a:pt x="2881036" y="4788770"/>
                </a:cubicBezTo>
                <a:cubicBezTo>
                  <a:pt x="2890961" y="4780531"/>
                  <a:pt x="2895552" y="4780102"/>
                  <a:pt x="2895552" y="4787418"/>
                </a:cubicBezTo>
                <a:cubicBezTo>
                  <a:pt x="2895552" y="4793295"/>
                  <a:pt x="2899839" y="4798105"/>
                  <a:pt x="2905077" y="4798105"/>
                </a:cubicBezTo>
                <a:cubicBezTo>
                  <a:pt x="2916060" y="4798105"/>
                  <a:pt x="2918174" y="4753499"/>
                  <a:pt x="2907459" y="4747813"/>
                </a:cubicBezTo>
                <a:cubicBezTo>
                  <a:pt x="2903525" y="4745727"/>
                  <a:pt x="2889599" y="4749699"/>
                  <a:pt x="2876502" y="4756633"/>
                </a:cubicBezTo>
                <a:close/>
                <a:moveTo>
                  <a:pt x="3124152" y="4750480"/>
                </a:moveTo>
                <a:cubicBezTo>
                  <a:pt x="3124152" y="4755718"/>
                  <a:pt x="3128696" y="4760005"/>
                  <a:pt x="3134239" y="4760005"/>
                </a:cubicBezTo>
                <a:cubicBezTo>
                  <a:pt x="3139783" y="4760005"/>
                  <a:pt x="3141678" y="4755718"/>
                  <a:pt x="3138440" y="4750480"/>
                </a:cubicBezTo>
                <a:cubicBezTo>
                  <a:pt x="3135201" y="4745241"/>
                  <a:pt x="3130667" y="4740955"/>
                  <a:pt x="3128353" y="4740955"/>
                </a:cubicBezTo>
                <a:cubicBezTo>
                  <a:pt x="3126038" y="4740955"/>
                  <a:pt x="3124152" y="4745241"/>
                  <a:pt x="3124152" y="4750480"/>
                </a:cubicBezTo>
                <a:close/>
                <a:moveTo>
                  <a:pt x="2839155" y="4756471"/>
                </a:moveTo>
                <a:cubicBezTo>
                  <a:pt x="2838355" y="4767891"/>
                  <a:pt x="2800969" y="4785979"/>
                  <a:pt x="2763298" y="4793171"/>
                </a:cubicBezTo>
                <a:cubicBezTo>
                  <a:pt x="2731599" y="4799219"/>
                  <a:pt x="2727655" y="4805734"/>
                  <a:pt x="2745124" y="4823203"/>
                </a:cubicBezTo>
                <a:lnTo>
                  <a:pt x="2760240" y="4838329"/>
                </a:lnTo>
                <a:lnTo>
                  <a:pt x="2766632" y="4818222"/>
                </a:lnTo>
                <a:cubicBezTo>
                  <a:pt x="2770137" y="4807153"/>
                  <a:pt x="2777261" y="4798105"/>
                  <a:pt x="2782453" y="4798105"/>
                </a:cubicBezTo>
                <a:cubicBezTo>
                  <a:pt x="2787653" y="4798105"/>
                  <a:pt x="2789253" y="4802391"/>
                  <a:pt x="2786015" y="4807630"/>
                </a:cubicBezTo>
                <a:cubicBezTo>
                  <a:pt x="2782776" y="4812868"/>
                  <a:pt x="2786815" y="4817155"/>
                  <a:pt x="2794978" y="4817155"/>
                </a:cubicBezTo>
                <a:cubicBezTo>
                  <a:pt x="2803141" y="4817155"/>
                  <a:pt x="2809894" y="4809649"/>
                  <a:pt x="2809970" y="4800486"/>
                </a:cubicBezTo>
                <a:lnTo>
                  <a:pt x="2810123" y="4783817"/>
                </a:lnTo>
                <a:lnTo>
                  <a:pt x="2819105" y="4798029"/>
                </a:lnTo>
                <a:lnTo>
                  <a:pt x="2828087" y="4812230"/>
                </a:lnTo>
                <a:lnTo>
                  <a:pt x="2840384" y="4799010"/>
                </a:lnTo>
                <a:lnTo>
                  <a:pt x="2852690" y="4785789"/>
                </a:lnTo>
                <a:lnTo>
                  <a:pt x="2840784" y="4792504"/>
                </a:lnTo>
                <a:cubicBezTo>
                  <a:pt x="2834240" y="4796200"/>
                  <a:pt x="2828877" y="4795047"/>
                  <a:pt x="2828877" y="4789932"/>
                </a:cubicBezTo>
                <a:cubicBezTo>
                  <a:pt x="2828877" y="4784827"/>
                  <a:pt x="2833802" y="4778998"/>
                  <a:pt x="2839831" y="4776988"/>
                </a:cubicBezTo>
                <a:cubicBezTo>
                  <a:pt x="2845861" y="4774978"/>
                  <a:pt x="2848337" y="4767120"/>
                  <a:pt x="2845346" y="4759528"/>
                </a:cubicBezTo>
                <a:cubicBezTo>
                  <a:pt x="2842355" y="4751937"/>
                  <a:pt x="2839565" y="4750556"/>
                  <a:pt x="2839155" y="4756471"/>
                </a:cubicBezTo>
                <a:close/>
                <a:moveTo>
                  <a:pt x="2890790" y="4760005"/>
                </a:moveTo>
                <a:cubicBezTo>
                  <a:pt x="2887551" y="4765243"/>
                  <a:pt x="2889447" y="4769530"/>
                  <a:pt x="2894991" y="4769530"/>
                </a:cubicBezTo>
                <a:cubicBezTo>
                  <a:pt x="2900534" y="4769530"/>
                  <a:pt x="2905077" y="4765243"/>
                  <a:pt x="2905077" y="4760005"/>
                </a:cubicBezTo>
                <a:cubicBezTo>
                  <a:pt x="2905077" y="4754766"/>
                  <a:pt x="2903192" y="4750480"/>
                  <a:pt x="2900877" y="4750480"/>
                </a:cubicBezTo>
                <a:cubicBezTo>
                  <a:pt x="2898562" y="4750480"/>
                  <a:pt x="2894028" y="4754766"/>
                  <a:pt x="2890790" y="4760005"/>
                </a:cubicBezTo>
                <a:close/>
                <a:moveTo>
                  <a:pt x="3515020" y="4772216"/>
                </a:moveTo>
                <a:cubicBezTo>
                  <a:pt x="3514639" y="4801705"/>
                  <a:pt x="3543224" y="4875105"/>
                  <a:pt x="3549139" y="4859827"/>
                </a:cubicBezTo>
                <a:cubicBezTo>
                  <a:pt x="3551206" y="4854483"/>
                  <a:pt x="3544453" y="4826623"/>
                  <a:pt x="3534137" y="4797914"/>
                </a:cubicBezTo>
                <a:lnTo>
                  <a:pt x="3515363" y="4745717"/>
                </a:lnTo>
                <a:lnTo>
                  <a:pt x="3515020" y="4772216"/>
                </a:lnTo>
                <a:close/>
                <a:moveTo>
                  <a:pt x="3547167" y="4769530"/>
                </a:moveTo>
                <a:cubicBezTo>
                  <a:pt x="3564369" y="4834766"/>
                  <a:pt x="3575619" y="4864780"/>
                  <a:pt x="3582876" y="4864780"/>
                </a:cubicBezTo>
                <a:cubicBezTo>
                  <a:pt x="3593249" y="4864780"/>
                  <a:pt x="3593659" y="4867180"/>
                  <a:pt x="3573390" y="4809620"/>
                </a:cubicBezTo>
                <a:cubicBezTo>
                  <a:pt x="3554940" y="4757233"/>
                  <a:pt x="3536480" y="4729010"/>
                  <a:pt x="3547167" y="4769530"/>
                </a:cubicBezTo>
                <a:close/>
                <a:moveTo>
                  <a:pt x="4791028" y="4774292"/>
                </a:moveTo>
                <a:cubicBezTo>
                  <a:pt x="4804124" y="4781779"/>
                  <a:pt x="4819126" y="4787903"/>
                  <a:pt x="4824365" y="4787903"/>
                </a:cubicBezTo>
                <a:cubicBezTo>
                  <a:pt x="4829604" y="4787903"/>
                  <a:pt x="4823174" y="4781779"/>
                  <a:pt x="4810078" y="4774292"/>
                </a:cubicBezTo>
                <a:cubicBezTo>
                  <a:pt x="4796981" y="4766806"/>
                  <a:pt x="4781979" y="4760681"/>
                  <a:pt x="4776740" y="4760681"/>
                </a:cubicBezTo>
                <a:cubicBezTo>
                  <a:pt x="4771501" y="4760681"/>
                  <a:pt x="4777931" y="4766806"/>
                  <a:pt x="4791028" y="4774292"/>
                </a:cubicBezTo>
                <a:close/>
                <a:moveTo>
                  <a:pt x="5141671" y="4766510"/>
                </a:moveTo>
                <a:cubicBezTo>
                  <a:pt x="5148539" y="4769263"/>
                  <a:pt x="5156759" y="4768920"/>
                  <a:pt x="5159921" y="4765758"/>
                </a:cubicBezTo>
                <a:cubicBezTo>
                  <a:pt x="5163084" y="4762596"/>
                  <a:pt x="5157464" y="4760347"/>
                  <a:pt x="5147424" y="4760757"/>
                </a:cubicBezTo>
                <a:cubicBezTo>
                  <a:pt x="5136328" y="4761214"/>
                  <a:pt x="5134071" y="4763472"/>
                  <a:pt x="5141671" y="4766510"/>
                </a:cubicBezTo>
                <a:close/>
                <a:moveTo>
                  <a:pt x="5276803" y="4806544"/>
                </a:moveTo>
                <a:cubicBezTo>
                  <a:pt x="5409724" y="4850102"/>
                  <a:pt x="5487382" y="4888392"/>
                  <a:pt x="5581603" y="4956810"/>
                </a:cubicBezTo>
                <a:lnTo>
                  <a:pt x="5653040" y="5008683"/>
                </a:lnTo>
                <a:lnTo>
                  <a:pt x="5601291" y="4960611"/>
                </a:lnTo>
                <a:cubicBezTo>
                  <a:pt x="5535035" y="4899051"/>
                  <a:pt x="5413038" y="4836186"/>
                  <a:pt x="5287471" y="4798895"/>
                </a:cubicBezTo>
                <a:cubicBezTo>
                  <a:pt x="5150739" y="4758281"/>
                  <a:pt x="5144091" y="4763053"/>
                  <a:pt x="5276803" y="4806544"/>
                </a:cubicBezTo>
                <a:close/>
                <a:moveTo>
                  <a:pt x="2479929" y="4800486"/>
                </a:moveTo>
                <a:cubicBezTo>
                  <a:pt x="2481806" y="4814897"/>
                  <a:pt x="2479643" y="4826680"/>
                  <a:pt x="2475128" y="4826680"/>
                </a:cubicBezTo>
                <a:cubicBezTo>
                  <a:pt x="2470623" y="4826680"/>
                  <a:pt x="2466927" y="4822393"/>
                  <a:pt x="2466927" y="4817155"/>
                </a:cubicBezTo>
                <a:cubicBezTo>
                  <a:pt x="2466927" y="4811916"/>
                  <a:pt x="2462384" y="4807630"/>
                  <a:pt x="2456841" y="4807630"/>
                </a:cubicBezTo>
                <a:cubicBezTo>
                  <a:pt x="2451297" y="4807630"/>
                  <a:pt x="2449849" y="4812640"/>
                  <a:pt x="2453640" y="4818774"/>
                </a:cubicBezTo>
                <a:cubicBezTo>
                  <a:pt x="2458269" y="4826270"/>
                  <a:pt x="2455336" y="4827927"/>
                  <a:pt x="2444677" y="4823832"/>
                </a:cubicBezTo>
                <a:cubicBezTo>
                  <a:pt x="2435962" y="4820489"/>
                  <a:pt x="2428827" y="4822155"/>
                  <a:pt x="2428827" y="4827537"/>
                </a:cubicBezTo>
                <a:cubicBezTo>
                  <a:pt x="2428827" y="4832928"/>
                  <a:pt x="2424589" y="4834709"/>
                  <a:pt x="2419407" y="4831509"/>
                </a:cubicBezTo>
                <a:cubicBezTo>
                  <a:pt x="2413759" y="4828013"/>
                  <a:pt x="2412568" y="4832547"/>
                  <a:pt x="2416435" y="4842853"/>
                </a:cubicBezTo>
                <a:lnTo>
                  <a:pt x="2422865" y="4860017"/>
                </a:lnTo>
                <a:lnTo>
                  <a:pt x="2405272" y="4845730"/>
                </a:lnTo>
                <a:lnTo>
                  <a:pt x="2387670" y="4831442"/>
                </a:lnTo>
                <a:lnTo>
                  <a:pt x="2401072" y="4852969"/>
                </a:lnTo>
                <a:cubicBezTo>
                  <a:pt x="2408444" y="4864808"/>
                  <a:pt x="2415921" y="4870161"/>
                  <a:pt x="2417683" y="4864875"/>
                </a:cubicBezTo>
                <a:cubicBezTo>
                  <a:pt x="2419445" y="4859579"/>
                  <a:pt x="2428037" y="4855188"/>
                  <a:pt x="2436762" y="4855112"/>
                </a:cubicBezTo>
                <a:lnTo>
                  <a:pt x="2452640" y="4854959"/>
                </a:lnTo>
                <a:lnTo>
                  <a:pt x="2438734" y="4846168"/>
                </a:lnTo>
                <a:lnTo>
                  <a:pt x="2424818" y="4837367"/>
                </a:lnTo>
                <a:lnTo>
                  <a:pt x="2455536" y="4838233"/>
                </a:lnTo>
                <a:cubicBezTo>
                  <a:pt x="2494503" y="4839348"/>
                  <a:pt x="2496855" y="4836557"/>
                  <a:pt x="2485701" y="4802391"/>
                </a:cubicBezTo>
                <a:lnTo>
                  <a:pt x="2476529" y="4774292"/>
                </a:lnTo>
                <a:lnTo>
                  <a:pt x="2479929" y="4800486"/>
                </a:lnTo>
                <a:close/>
                <a:moveTo>
                  <a:pt x="3050334" y="4785779"/>
                </a:moveTo>
                <a:cubicBezTo>
                  <a:pt x="3028912" y="4789904"/>
                  <a:pt x="3021235" y="4811287"/>
                  <a:pt x="3037551" y="4821374"/>
                </a:cubicBezTo>
                <a:cubicBezTo>
                  <a:pt x="3042304" y="4824308"/>
                  <a:pt x="3056230" y="4822698"/>
                  <a:pt x="3068508" y="4817774"/>
                </a:cubicBezTo>
                <a:cubicBezTo>
                  <a:pt x="3081138" y="4812716"/>
                  <a:pt x="3084624" y="4808439"/>
                  <a:pt x="3076527" y="4807934"/>
                </a:cubicBezTo>
                <a:lnTo>
                  <a:pt x="3062240" y="4807020"/>
                </a:lnTo>
                <a:lnTo>
                  <a:pt x="3080728" y="4793037"/>
                </a:lnTo>
                <a:cubicBezTo>
                  <a:pt x="3099759" y="4778645"/>
                  <a:pt x="3094225" y="4777321"/>
                  <a:pt x="3050334" y="4785779"/>
                </a:cubicBezTo>
                <a:close/>
                <a:moveTo>
                  <a:pt x="3587791" y="4802867"/>
                </a:moveTo>
                <a:cubicBezTo>
                  <a:pt x="3590906" y="4818583"/>
                  <a:pt x="3597021" y="4837872"/>
                  <a:pt x="3601403" y="4845730"/>
                </a:cubicBezTo>
                <a:lnTo>
                  <a:pt x="3609346" y="4860017"/>
                </a:lnTo>
                <a:lnTo>
                  <a:pt x="3609204" y="4845730"/>
                </a:lnTo>
                <a:cubicBezTo>
                  <a:pt x="3609128" y="4837872"/>
                  <a:pt x="3603012" y="4818583"/>
                  <a:pt x="3595602" y="4802867"/>
                </a:cubicBezTo>
                <a:lnTo>
                  <a:pt x="3582134" y="4774292"/>
                </a:lnTo>
                <a:lnTo>
                  <a:pt x="3587791" y="4802867"/>
                </a:lnTo>
                <a:close/>
                <a:moveTo>
                  <a:pt x="3620453" y="4812392"/>
                </a:moveTo>
                <a:cubicBezTo>
                  <a:pt x="3620062" y="4833347"/>
                  <a:pt x="3623729" y="4856798"/>
                  <a:pt x="3628606" y="4864504"/>
                </a:cubicBezTo>
                <a:cubicBezTo>
                  <a:pt x="3644694" y="4889945"/>
                  <a:pt x="3647304" y="4869628"/>
                  <a:pt x="3634131" y="4821584"/>
                </a:cubicBezTo>
                <a:lnTo>
                  <a:pt x="3621158" y="4774292"/>
                </a:lnTo>
                <a:lnTo>
                  <a:pt x="3620453" y="4812392"/>
                </a:lnTo>
                <a:close/>
                <a:moveTo>
                  <a:pt x="3658400" y="4812954"/>
                </a:moveTo>
                <a:cubicBezTo>
                  <a:pt x="3657934" y="4834214"/>
                  <a:pt x="3663849" y="4859932"/>
                  <a:pt x="3671535" y="4870104"/>
                </a:cubicBezTo>
                <a:cubicBezTo>
                  <a:pt x="3689080" y="4893288"/>
                  <a:pt x="3689299" y="4882258"/>
                  <a:pt x="3672507" y="4821917"/>
                </a:cubicBezTo>
                <a:lnTo>
                  <a:pt x="3659258" y="4774292"/>
                </a:lnTo>
                <a:lnTo>
                  <a:pt x="3658400" y="4812954"/>
                </a:lnTo>
                <a:close/>
                <a:moveTo>
                  <a:pt x="4619578" y="4793342"/>
                </a:moveTo>
                <a:cubicBezTo>
                  <a:pt x="4663650" y="4810316"/>
                  <a:pt x="4677842" y="4810316"/>
                  <a:pt x="4648153" y="4793342"/>
                </a:cubicBezTo>
                <a:cubicBezTo>
                  <a:pt x="4635056" y="4785856"/>
                  <a:pt x="4615768" y="4779902"/>
                  <a:pt x="4605290" y="4780122"/>
                </a:cubicBezTo>
                <a:cubicBezTo>
                  <a:pt x="4592812" y="4780369"/>
                  <a:pt x="4597746" y="4784932"/>
                  <a:pt x="4619578" y="4793342"/>
                </a:cubicBezTo>
                <a:close/>
                <a:moveTo>
                  <a:pt x="4714828" y="4782798"/>
                </a:moveTo>
                <a:cubicBezTo>
                  <a:pt x="4714828" y="4784855"/>
                  <a:pt x="4721476" y="4789094"/>
                  <a:pt x="4729610" y="4792218"/>
                </a:cubicBezTo>
                <a:cubicBezTo>
                  <a:pt x="4738088" y="4795466"/>
                  <a:pt x="4741907" y="4793866"/>
                  <a:pt x="4738574" y="4788475"/>
                </a:cubicBezTo>
                <a:cubicBezTo>
                  <a:pt x="4732982" y="4779417"/>
                  <a:pt x="4714828" y="4775083"/>
                  <a:pt x="4714828" y="4782798"/>
                </a:cubicBezTo>
                <a:close/>
                <a:moveTo>
                  <a:pt x="2495645" y="4799924"/>
                </a:moveTo>
                <a:cubicBezTo>
                  <a:pt x="2495569" y="4808782"/>
                  <a:pt x="2499789" y="4818679"/>
                  <a:pt x="2505027" y="4821917"/>
                </a:cubicBezTo>
                <a:cubicBezTo>
                  <a:pt x="2517086" y="4829366"/>
                  <a:pt x="2517086" y="4816755"/>
                  <a:pt x="2505027" y="4798105"/>
                </a:cubicBezTo>
                <a:lnTo>
                  <a:pt x="2495798" y="4783817"/>
                </a:lnTo>
                <a:lnTo>
                  <a:pt x="2495645" y="4799924"/>
                </a:lnTo>
                <a:close/>
                <a:moveTo>
                  <a:pt x="3191275" y="4793342"/>
                </a:moveTo>
                <a:cubicBezTo>
                  <a:pt x="3191047" y="4807496"/>
                  <a:pt x="3208049" y="4831690"/>
                  <a:pt x="3214021" y="4825708"/>
                </a:cubicBezTo>
                <a:cubicBezTo>
                  <a:pt x="3216878" y="4822860"/>
                  <a:pt x="3212954" y="4812268"/>
                  <a:pt x="3205315" y="4802172"/>
                </a:cubicBezTo>
                <a:cubicBezTo>
                  <a:pt x="3197685" y="4792075"/>
                  <a:pt x="3191361" y="4788103"/>
                  <a:pt x="3191275" y="4793342"/>
                </a:cubicBezTo>
                <a:close/>
                <a:moveTo>
                  <a:pt x="3699386" y="4829528"/>
                </a:moveTo>
                <a:cubicBezTo>
                  <a:pt x="3702787" y="4873209"/>
                  <a:pt x="3709711" y="4891992"/>
                  <a:pt x="3718998" y="4882706"/>
                </a:cubicBezTo>
                <a:cubicBezTo>
                  <a:pt x="3721370" y="4880344"/>
                  <a:pt x="3717122" y="4857122"/>
                  <a:pt x="3709559" y="4831109"/>
                </a:cubicBezTo>
                <a:lnTo>
                  <a:pt x="3695824" y="4783817"/>
                </a:lnTo>
                <a:lnTo>
                  <a:pt x="3699386" y="4829528"/>
                </a:lnTo>
                <a:close/>
                <a:moveTo>
                  <a:pt x="3734600" y="4827899"/>
                </a:moveTo>
                <a:cubicBezTo>
                  <a:pt x="3734057" y="4856322"/>
                  <a:pt x="3738829" y="4876181"/>
                  <a:pt x="3748040" y="4883829"/>
                </a:cubicBezTo>
                <a:cubicBezTo>
                  <a:pt x="3765509" y="4898327"/>
                  <a:pt x="3765585" y="4892107"/>
                  <a:pt x="3748707" y="4831442"/>
                </a:cubicBezTo>
                <a:lnTo>
                  <a:pt x="3735458" y="4783817"/>
                </a:lnTo>
                <a:lnTo>
                  <a:pt x="3734600" y="4827899"/>
                </a:lnTo>
                <a:close/>
                <a:moveTo>
                  <a:pt x="3772453" y="4823517"/>
                </a:moveTo>
                <a:cubicBezTo>
                  <a:pt x="3771795" y="4866846"/>
                  <a:pt x="3778958" y="4893354"/>
                  <a:pt x="3791322" y="4893354"/>
                </a:cubicBezTo>
                <a:cubicBezTo>
                  <a:pt x="3799856" y="4893354"/>
                  <a:pt x="3792788" y="4833938"/>
                  <a:pt x="3780558" y="4802867"/>
                </a:cubicBezTo>
                <a:lnTo>
                  <a:pt x="3773062" y="4783817"/>
                </a:lnTo>
                <a:lnTo>
                  <a:pt x="3772453" y="4823517"/>
                </a:lnTo>
                <a:close/>
                <a:moveTo>
                  <a:pt x="5113144" y="4800181"/>
                </a:moveTo>
                <a:cubicBezTo>
                  <a:pt x="5118221" y="4805258"/>
                  <a:pt x="5130337" y="4807734"/>
                  <a:pt x="5140062" y="4805668"/>
                </a:cubicBezTo>
                <a:lnTo>
                  <a:pt x="5157740" y="4801924"/>
                </a:lnTo>
                <a:lnTo>
                  <a:pt x="5130823" y="4796438"/>
                </a:lnTo>
                <a:cubicBezTo>
                  <a:pt x="5113439" y="4792885"/>
                  <a:pt x="5107182" y="4794218"/>
                  <a:pt x="5113144" y="4800181"/>
                </a:cubicBezTo>
                <a:close/>
                <a:moveTo>
                  <a:pt x="3038427" y="4807630"/>
                </a:moveTo>
                <a:cubicBezTo>
                  <a:pt x="3038427" y="4812868"/>
                  <a:pt x="3042714" y="4817155"/>
                  <a:pt x="3047952" y="4817155"/>
                </a:cubicBezTo>
                <a:cubicBezTo>
                  <a:pt x="3053191" y="4817155"/>
                  <a:pt x="3057477" y="4812868"/>
                  <a:pt x="3057477" y="4807630"/>
                </a:cubicBezTo>
                <a:cubicBezTo>
                  <a:pt x="3057477" y="4802391"/>
                  <a:pt x="3053191" y="4798105"/>
                  <a:pt x="3047952" y="4798105"/>
                </a:cubicBezTo>
                <a:cubicBezTo>
                  <a:pt x="3042714" y="4798105"/>
                  <a:pt x="3038427" y="4802391"/>
                  <a:pt x="3038427" y="4807630"/>
                </a:cubicBezTo>
                <a:close/>
                <a:moveTo>
                  <a:pt x="3810095" y="4838586"/>
                </a:moveTo>
                <a:cubicBezTo>
                  <a:pt x="3810229" y="4875467"/>
                  <a:pt x="3822935" y="4913576"/>
                  <a:pt x="3831441" y="4902603"/>
                </a:cubicBezTo>
                <a:cubicBezTo>
                  <a:pt x="3838575" y="4893402"/>
                  <a:pt x="3826831" y="4798105"/>
                  <a:pt x="3818554" y="4798105"/>
                </a:cubicBezTo>
                <a:cubicBezTo>
                  <a:pt x="3813829" y="4798105"/>
                  <a:pt x="3810019" y="4816326"/>
                  <a:pt x="3810095" y="4838586"/>
                </a:cubicBezTo>
                <a:close/>
                <a:moveTo>
                  <a:pt x="3852377" y="4830404"/>
                </a:moveTo>
                <a:cubicBezTo>
                  <a:pt x="3845690" y="4866085"/>
                  <a:pt x="3853996" y="4919158"/>
                  <a:pt x="3864617" y="4908547"/>
                </a:cubicBezTo>
                <a:cubicBezTo>
                  <a:pt x="3870684" y="4902470"/>
                  <a:pt x="3868493" y="4805915"/>
                  <a:pt x="3862130" y="4799514"/>
                </a:cubicBezTo>
                <a:cubicBezTo>
                  <a:pt x="3860302" y="4797666"/>
                  <a:pt x="3855911" y="4811573"/>
                  <a:pt x="3852377" y="4830404"/>
                </a:cubicBezTo>
                <a:close/>
                <a:moveTo>
                  <a:pt x="2681135" y="4818936"/>
                </a:moveTo>
                <a:cubicBezTo>
                  <a:pt x="2677544" y="4828194"/>
                  <a:pt x="2668934" y="4832709"/>
                  <a:pt x="2660837" y="4829604"/>
                </a:cubicBezTo>
                <a:cubicBezTo>
                  <a:pt x="2651617" y="4826070"/>
                  <a:pt x="2644769" y="4831842"/>
                  <a:pt x="2640968" y="4846368"/>
                </a:cubicBezTo>
                <a:lnTo>
                  <a:pt x="2635177" y="4868523"/>
                </a:lnTo>
                <a:lnTo>
                  <a:pt x="2628891" y="4850616"/>
                </a:lnTo>
                <a:cubicBezTo>
                  <a:pt x="2625442" y="4840767"/>
                  <a:pt x="2620013" y="4836910"/>
                  <a:pt x="2616832" y="4842053"/>
                </a:cubicBezTo>
                <a:cubicBezTo>
                  <a:pt x="2613660" y="4847197"/>
                  <a:pt x="2614346" y="4856722"/>
                  <a:pt x="2618366" y="4863227"/>
                </a:cubicBezTo>
                <a:lnTo>
                  <a:pt x="2625671" y="4875048"/>
                </a:lnTo>
                <a:lnTo>
                  <a:pt x="2653456" y="4863684"/>
                </a:lnTo>
                <a:cubicBezTo>
                  <a:pt x="2668734" y="4857436"/>
                  <a:pt x="2686993" y="4851168"/>
                  <a:pt x="2694023" y="4849740"/>
                </a:cubicBezTo>
                <a:cubicBezTo>
                  <a:pt x="2714168" y="4845673"/>
                  <a:pt x="2715320" y="4840853"/>
                  <a:pt x="2700871" y="4821222"/>
                </a:cubicBezTo>
                <a:lnTo>
                  <a:pt x="2687365" y="4802867"/>
                </a:lnTo>
                <a:lnTo>
                  <a:pt x="2681135" y="4818936"/>
                </a:lnTo>
                <a:close/>
                <a:moveTo>
                  <a:pt x="2962685" y="4816678"/>
                </a:moveTo>
                <a:cubicBezTo>
                  <a:pt x="2955074" y="4821489"/>
                  <a:pt x="2944968" y="4823022"/>
                  <a:pt x="2940234" y="4820098"/>
                </a:cubicBezTo>
                <a:cubicBezTo>
                  <a:pt x="2935300" y="4817050"/>
                  <a:pt x="2934624" y="4824441"/>
                  <a:pt x="2938663" y="4837395"/>
                </a:cubicBezTo>
                <a:lnTo>
                  <a:pt x="2945711" y="4860017"/>
                </a:lnTo>
                <a:lnTo>
                  <a:pt x="2926937" y="4837072"/>
                </a:lnTo>
                <a:cubicBezTo>
                  <a:pt x="2905887" y="4811344"/>
                  <a:pt x="2885180" y="4816602"/>
                  <a:pt x="2892800" y="4845739"/>
                </a:cubicBezTo>
                <a:cubicBezTo>
                  <a:pt x="2899658" y="4871980"/>
                  <a:pt x="2913793" y="4869856"/>
                  <a:pt x="2908697" y="4843349"/>
                </a:cubicBezTo>
                <a:lnTo>
                  <a:pt x="2904582" y="4821917"/>
                </a:lnTo>
                <a:lnTo>
                  <a:pt x="2915984" y="4843739"/>
                </a:lnTo>
                <a:cubicBezTo>
                  <a:pt x="2923623" y="4858360"/>
                  <a:pt x="2932348" y="4863456"/>
                  <a:pt x="2942425" y="4859189"/>
                </a:cubicBezTo>
                <a:cubicBezTo>
                  <a:pt x="2950702" y="4855674"/>
                  <a:pt x="2967323" y="4850673"/>
                  <a:pt x="2979363" y="4848063"/>
                </a:cubicBezTo>
                <a:cubicBezTo>
                  <a:pt x="2992593" y="4845206"/>
                  <a:pt x="3000137" y="4837519"/>
                  <a:pt x="2998413" y="4828651"/>
                </a:cubicBezTo>
                <a:cubicBezTo>
                  <a:pt x="2994822" y="4810154"/>
                  <a:pt x="2980563" y="4805382"/>
                  <a:pt x="2962685" y="4816678"/>
                </a:cubicBezTo>
                <a:close/>
                <a:moveTo>
                  <a:pt x="3892153" y="4829061"/>
                </a:moveTo>
                <a:cubicBezTo>
                  <a:pt x="3883333" y="4861970"/>
                  <a:pt x="3885086" y="4901099"/>
                  <a:pt x="3895677" y="4907642"/>
                </a:cubicBezTo>
                <a:cubicBezTo>
                  <a:pt x="3901592" y="4911300"/>
                  <a:pt x="3905202" y="4893450"/>
                  <a:pt x="3905202" y="4860579"/>
                </a:cubicBezTo>
                <a:cubicBezTo>
                  <a:pt x="3905202" y="4803924"/>
                  <a:pt x="3901373" y="4794676"/>
                  <a:pt x="3892153" y="4829061"/>
                </a:cubicBezTo>
                <a:close/>
                <a:moveTo>
                  <a:pt x="3933539" y="4841586"/>
                </a:moveTo>
                <a:cubicBezTo>
                  <a:pt x="3921862" y="4872305"/>
                  <a:pt x="3921166" y="4929083"/>
                  <a:pt x="3932615" y="4916691"/>
                </a:cubicBezTo>
                <a:cubicBezTo>
                  <a:pt x="3941035" y="4907585"/>
                  <a:pt x="3953799" y="4817155"/>
                  <a:pt x="3946655" y="4817155"/>
                </a:cubicBezTo>
                <a:cubicBezTo>
                  <a:pt x="3944550" y="4817155"/>
                  <a:pt x="3938654" y="4828147"/>
                  <a:pt x="3933539" y="4841586"/>
                </a:cubicBezTo>
                <a:close/>
                <a:moveTo>
                  <a:pt x="5208346" y="4823660"/>
                </a:moveTo>
                <a:cubicBezTo>
                  <a:pt x="5215214" y="4826413"/>
                  <a:pt x="5223434" y="4826070"/>
                  <a:pt x="5226596" y="4822908"/>
                </a:cubicBezTo>
                <a:cubicBezTo>
                  <a:pt x="5229759" y="4819746"/>
                  <a:pt x="5224139" y="4817497"/>
                  <a:pt x="5214099" y="4817907"/>
                </a:cubicBezTo>
                <a:cubicBezTo>
                  <a:pt x="5203003" y="4818364"/>
                  <a:pt x="5200746" y="4820622"/>
                  <a:pt x="5208346" y="4823660"/>
                </a:cubicBezTo>
                <a:close/>
                <a:moveTo>
                  <a:pt x="2266902" y="4836767"/>
                </a:moveTo>
                <a:cubicBezTo>
                  <a:pt x="2266902" y="4842310"/>
                  <a:pt x="2271189" y="4844206"/>
                  <a:pt x="2276427" y="4840967"/>
                </a:cubicBezTo>
                <a:cubicBezTo>
                  <a:pt x="2281666" y="4837729"/>
                  <a:pt x="2285952" y="4833195"/>
                  <a:pt x="2285952" y="4830880"/>
                </a:cubicBezTo>
                <a:cubicBezTo>
                  <a:pt x="2285952" y="4828566"/>
                  <a:pt x="2281666" y="4826680"/>
                  <a:pt x="2276427" y="4826680"/>
                </a:cubicBezTo>
                <a:cubicBezTo>
                  <a:pt x="2271189" y="4826680"/>
                  <a:pt x="2266902" y="4831223"/>
                  <a:pt x="2266902" y="4836767"/>
                </a:cubicBezTo>
                <a:close/>
                <a:moveTo>
                  <a:pt x="3971716" y="4850911"/>
                </a:moveTo>
                <a:cubicBezTo>
                  <a:pt x="3954266" y="4896812"/>
                  <a:pt x="3950522" y="4921929"/>
                  <a:pt x="3961143" y="4921929"/>
                </a:cubicBezTo>
                <a:cubicBezTo>
                  <a:pt x="3966848" y="4921929"/>
                  <a:pt x="3973468" y="4912281"/>
                  <a:pt x="3975859" y="4900498"/>
                </a:cubicBezTo>
                <a:cubicBezTo>
                  <a:pt x="3978250" y="4888716"/>
                  <a:pt x="3982698" y="4867285"/>
                  <a:pt x="3985746" y="4852874"/>
                </a:cubicBezTo>
                <a:cubicBezTo>
                  <a:pt x="3992709" y="4819964"/>
                  <a:pt x="3983946" y="4818736"/>
                  <a:pt x="3971716" y="4850911"/>
                </a:cubicBezTo>
                <a:close/>
                <a:moveTo>
                  <a:pt x="2647902" y="4845730"/>
                </a:moveTo>
                <a:cubicBezTo>
                  <a:pt x="2647902" y="4850968"/>
                  <a:pt x="2652446" y="4855255"/>
                  <a:pt x="2657989" y="4855255"/>
                </a:cubicBezTo>
                <a:cubicBezTo>
                  <a:pt x="2663533" y="4855255"/>
                  <a:pt x="2665428" y="4850968"/>
                  <a:pt x="2662190" y="4845730"/>
                </a:cubicBezTo>
                <a:cubicBezTo>
                  <a:pt x="2658951" y="4840491"/>
                  <a:pt x="2654417" y="4836205"/>
                  <a:pt x="2652103" y="4836205"/>
                </a:cubicBezTo>
                <a:cubicBezTo>
                  <a:pt x="2649788" y="4836205"/>
                  <a:pt x="2647902" y="4840491"/>
                  <a:pt x="2647902" y="4845730"/>
                </a:cubicBezTo>
                <a:close/>
                <a:moveTo>
                  <a:pt x="3247977" y="4840520"/>
                </a:moveTo>
                <a:cubicBezTo>
                  <a:pt x="3247977" y="4852892"/>
                  <a:pt x="3271218" y="4893354"/>
                  <a:pt x="3278324" y="4893354"/>
                </a:cubicBezTo>
                <a:cubicBezTo>
                  <a:pt x="3282858" y="4893354"/>
                  <a:pt x="3279915" y="4880496"/>
                  <a:pt x="3271790" y="4864780"/>
                </a:cubicBezTo>
                <a:cubicBezTo>
                  <a:pt x="3258607" y="4839291"/>
                  <a:pt x="3247977" y="4828461"/>
                  <a:pt x="3247977" y="4840520"/>
                </a:cubicBezTo>
                <a:close/>
                <a:moveTo>
                  <a:pt x="4015454" y="4844568"/>
                </a:moveTo>
                <a:cubicBezTo>
                  <a:pt x="3999767" y="4869952"/>
                  <a:pt x="3983336" y="4931521"/>
                  <a:pt x="3990985" y="4936255"/>
                </a:cubicBezTo>
                <a:cubicBezTo>
                  <a:pt x="3995690" y="4939160"/>
                  <a:pt x="4006168" y="4919253"/>
                  <a:pt x="4014254" y="4892021"/>
                </a:cubicBezTo>
                <a:cubicBezTo>
                  <a:pt x="4028132" y="4845301"/>
                  <a:pt x="4028694" y="4823156"/>
                  <a:pt x="4015454" y="4844568"/>
                </a:cubicBezTo>
                <a:close/>
                <a:moveTo>
                  <a:pt x="5265496" y="4842710"/>
                </a:moveTo>
                <a:cubicBezTo>
                  <a:pt x="5272364" y="4845463"/>
                  <a:pt x="5280584" y="4845120"/>
                  <a:pt x="5283746" y="4841958"/>
                </a:cubicBezTo>
                <a:cubicBezTo>
                  <a:pt x="5286909" y="4838796"/>
                  <a:pt x="5281289" y="4836547"/>
                  <a:pt x="5271249" y="4836957"/>
                </a:cubicBezTo>
                <a:cubicBezTo>
                  <a:pt x="5260153" y="4837414"/>
                  <a:pt x="5257896" y="4839672"/>
                  <a:pt x="5265496" y="4842710"/>
                </a:cubicBezTo>
                <a:close/>
                <a:moveTo>
                  <a:pt x="3117009" y="4852454"/>
                </a:moveTo>
                <a:cubicBezTo>
                  <a:pt x="3105217" y="4854721"/>
                  <a:pt x="3095235" y="4863780"/>
                  <a:pt x="3094825" y="4872590"/>
                </a:cubicBezTo>
                <a:cubicBezTo>
                  <a:pt x="3094358" y="4882496"/>
                  <a:pt x="3092244" y="4884059"/>
                  <a:pt x="3089272" y="4876686"/>
                </a:cubicBezTo>
                <a:cubicBezTo>
                  <a:pt x="3081366" y="4857093"/>
                  <a:pt x="3057477" y="4863227"/>
                  <a:pt x="3057477" y="4884849"/>
                </a:cubicBezTo>
                <a:lnTo>
                  <a:pt x="3057477" y="4904918"/>
                </a:lnTo>
                <a:lnTo>
                  <a:pt x="3072546" y="4899136"/>
                </a:lnTo>
                <a:cubicBezTo>
                  <a:pt x="3080833" y="4895955"/>
                  <a:pt x="3093558" y="4893354"/>
                  <a:pt x="3100816" y="4893354"/>
                </a:cubicBezTo>
                <a:cubicBezTo>
                  <a:pt x="3109427" y="4893354"/>
                  <a:pt x="3111856" y="4887554"/>
                  <a:pt x="3107779" y="4876686"/>
                </a:cubicBezTo>
                <a:lnTo>
                  <a:pt x="3101540" y="4860017"/>
                </a:lnTo>
                <a:lnTo>
                  <a:pt x="3116399" y="4872085"/>
                </a:lnTo>
                <a:cubicBezTo>
                  <a:pt x="3134678" y="4886935"/>
                  <a:pt x="3162967" y="4877724"/>
                  <a:pt x="3155871" y="4859227"/>
                </a:cubicBezTo>
                <a:cubicBezTo>
                  <a:pt x="3153023" y="4851807"/>
                  <a:pt x="3147936" y="4846311"/>
                  <a:pt x="3144565" y="4847025"/>
                </a:cubicBezTo>
                <a:cubicBezTo>
                  <a:pt x="3141193" y="4847740"/>
                  <a:pt x="3128801" y="4850178"/>
                  <a:pt x="3117009" y="4852454"/>
                </a:cubicBezTo>
                <a:close/>
                <a:moveTo>
                  <a:pt x="4039219" y="4882525"/>
                </a:moveTo>
                <a:cubicBezTo>
                  <a:pt x="4018807" y="4922539"/>
                  <a:pt x="4013054" y="4955610"/>
                  <a:pt x="4028132" y="4946295"/>
                </a:cubicBezTo>
                <a:cubicBezTo>
                  <a:pt x="4038362" y="4939970"/>
                  <a:pt x="4068899" y="4853855"/>
                  <a:pt x="4063003" y="4847958"/>
                </a:cubicBezTo>
                <a:cubicBezTo>
                  <a:pt x="4060765" y="4845711"/>
                  <a:pt x="4050059" y="4861274"/>
                  <a:pt x="4039219" y="4882525"/>
                </a:cubicBezTo>
                <a:close/>
                <a:moveTo>
                  <a:pt x="2825925" y="4861379"/>
                </a:moveTo>
                <a:cubicBezTo>
                  <a:pt x="2822315" y="4864999"/>
                  <a:pt x="2819419" y="4872600"/>
                  <a:pt x="2819495" y="4878277"/>
                </a:cubicBezTo>
                <a:cubicBezTo>
                  <a:pt x="2819581" y="4883953"/>
                  <a:pt x="2824143" y="4882163"/>
                  <a:pt x="2829649" y="4874305"/>
                </a:cubicBezTo>
                <a:lnTo>
                  <a:pt x="2839650" y="4860017"/>
                </a:lnTo>
                <a:lnTo>
                  <a:pt x="2833621" y="4881448"/>
                </a:lnTo>
                <a:cubicBezTo>
                  <a:pt x="2827439" y="4903442"/>
                  <a:pt x="2841565" y="4911357"/>
                  <a:pt x="2853252" y="4892441"/>
                </a:cubicBezTo>
                <a:cubicBezTo>
                  <a:pt x="2860796" y="4880239"/>
                  <a:pt x="2835650" y="4851654"/>
                  <a:pt x="2825925" y="4861379"/>
                </a:cubicBezTo>
                <a:close/>
                <a:moveTo>
                  <a:pt x="4078853" y="4887011"/>
                </a:moveTo>
                <a:cubicBezTo>
                  <a:pt x="4054202" y="4928788"/>
                  <a:pt x="4044334" y="4960029"/>
                  <a:pt x="4055783" y="4960029"/>
                </a:cubicBezTo>
                <a:cubicBezTo>
                  <a:pt x="4065708" y="4960029"/>
                  <a:pt x="4109104" y="4865485"/>
                  <a:pt x="4102313" y="4858684"/>
                </a:cubicBezTo>
                <a:cubicBezTo>
                  <a:pt x="4099970" y="4856350"/>
                  <a:pt x="4089416" y="4869095"/>
                  <a:pt x="4078853" y="4887011"/>
                </a:cubicBezTo>
                <a:close/>
                <a:moveTo>
                  <a:pt x="4548140" y="4864780"/>
                </a:moveTo>
                <a:cubicBezTo>
                  <a:pt x="4544902" y="4870018"/>
                  <a:pt x="4546797" y="4874305"/>
                  <a:pt x="4552341" y="4874305"/>
                </a:cubicBezTo>
                <a:cubicBezTo>
                  <a:pt x="4557884" y="4874305"/>
                  <a:pt x="4562428" y="4870018"/>
                  <a:pt x="4562428" y="4864780"/>
                </a:cubicBezTo>
                <a:cubicBezTo>
                  <a:pt x="4562428" y="4859541"/>
                  <a:pt x="4560542" y="4855255"/>
                  <a:pt x="4558227" y="4855255"/>
                </a:cubicBezTo>
                <a:cubicBezTo>
                  <a:pt x="4555913" y="4855255"/>
                  <a:pt x="4551379" y="4859541"/>
                  <a:pt x="4548140" y="4864780"/>
                </a:cubicBezTo>
                <a:close/>
                <a:moveTo>
                  <a:pt x="5338715" y="4867990"/>
                </a:moveTo>
                <a:cubicBezTo>
                  <a:pt x="5402352" y="4893136"/>
                  <a:pt x="5523310" y="4960611"/>
                  <a:pt x="5581603" y="5003483"/>
                </a:cubicBezTo>
                <a:cubicBezTo>
                  <a:pt x="5615655" y="5028524"/>
                  <a:pt x="5637314" y="5041459"/>
                  <a:pt x="5629732" y="5032238"/>
                </a:cubicBezTo>
                <a:cubicBezTo>
                  <a:pt x="5590242" y="4984185"/>
                  <a:pt x="5365137" y="4854007"/>
                  <a:pt x="5324932" y="4855979"/>
                </a:cubicBezTo>
                <a:cubicBezTo>
                  <a:pt x="5316798" y="4856379"/>
                  <a:pt x="5322999" y="4861789"/>
                  <a:pt x="5338715" y="4867990"/>
                </a:cubicBezTo>
                <a:close/>
                <a:moveTo>
                  <a:pt x="2550138" y="4870476"/>
                </a:moveTo>
                <a:cubicBezTo>
                  <a:pt x="2547004" y="4873609"/>
                  <a:pt x="2546690" y="4883249"/>
                  <a:pt x="2549442" y="4891907"/>
                </a:cubicBezTo>
                <a:lnTo>
                  <a:pt x="2554453" y="4907642"/>
                </a:lnTo>
                <a:lnTo>
                  <a:pt x="2544547" y="4893631"/>
                </a:lnTo>
                <a:cubicBezTo>
                  <a:pt x="2533536" y="4878058"/>
                  <a:pt x="2518496" y="4886144"/>
                  <a:pt x="2528468" y="4902280"/>
                </a:cubicBezTo>
                <a:cubicBezTo>
                  <a:pt x="2532069" y="4908109"/>
                  <a:pt x="2545747" y="4909842"/>
                  <a:pt x="2560377" y="4906337"/>
                </a:cubicBezTo>
                <a:cubicBezTo>
                  <a:pt x="2594124" y="4898251"/>
                  <a:pt x="2595591" y="4896374"/>
                  <a:pt x="2581418" y="4879296"/>
                </a:cubicBezTo>
                <a:cubicBezTo>
                  <a:pt x="2568597" y="4863846"/>
                  <a:pt x="2559368" y="4861246"/>
                  <a:pt x="2550138" y="4870476"/>
                </a:cubicBezTo>
                <a:close/>
                <a:moveTo>
                  <a:pt x="2778595" y="4888135"/>
                </a:moveTo>
                <a:lnTo>
                  <a:pt x="2782662" y="4907642"/>
                </a:lnTo>
                <a:lnTo>
                  <a:pt x="2767670" y="4889154"/>
                </a:lnTo>
                <a:cubicBezTo>
                  <a:pt x="2751868" y="4869666"/>
                  <a:pt x="2747058" y="4879248"/>
                  <a:pt x="2761326" y="4901784"/>
                </a:cubicBezTo>
                <a:cubicBezTo>
                  <a:pt x="2766746" y="4910347"/>
                  <a:pt x="2778100" y="4912871"/>
                  <a:pt x="2793635" y="4908976"/>
                </a:cubicBezTo>
                <a:lnTo>
                  <a:pt x="2817590" y="4902956"/>
                </a:lnTo>
                <a:lnTo>
                  <a:pt x="2812771" y="4884535"/>
                </a:lnTo>
                <a:cubicBezTo>
                  <a:pt x="2806056" y="4858865"/>
                  <a:pt x="2773204" y="4862332"/>
                  <a:pt x="2778595" y="4888135"/>
                </a:cubicBezTo>
                <a:close/>
                <a:moveTo>
                  <a:pt x="4107685" y="4914290"/>
                </a:moveTo>
                <a:cubicBezTo>
                  <a:pt x="4090940" y="4941513"/>
                  <a:pt x="4079577" y="4966126"/>
                  <a:pt x="4082425" y="4968974"/>
                </a:cubicBezTo>
                <a:cubicBezTo>
                  <a:pt x="4085273" y="4971831"/>
                  <a:pt x="4091426" y="4967764"/>
                  <a:pt x="4096084" y="4959953"/>
                </a:cubicBezTo>
                <a:cubicBezTo>
                  <a:pt x="4100751" y="4952133"/>
                  <a:pt x="4115667" y="4927521"/>
                  <a:pt x="4129250" y="4905261"/>
                </a:cubicBezTo>
                <a:cubicBezTo>
                  <a:pt x="4142823" y="4883001"/>
                  <a:pt x="4150376" y="4864780"/>
                  <a:pt x="4146033" y="4864780"/>
                </a:cubicBezTo>
                <a:cubicBezTo>
                  <a:pt x="4141689" y="4864780"/>
                  <a:pt x="4124430" y="4887059"/>
                  <a:pt x="4107685" y="4914290"/>
                </a:cubicBezTo>
                <a:close/>
                <a:moveTo>
                  <a:pt x="4191686" y="4927426"/>
                </a:moveTo>
                <a:cubicBezTo>
                  <a:pt x="4159187" y="4962163"/>
                  <a:pt x="4134993" y="4992967"/>
                  <a:pt x="4137908" y="4995882"/>
                </a:cubicBezTo>
                <a:cubicBezTo>
                  <a:pt x="4144823" y="5002797"/>
                  <a:pt x="4174265" y="4975870"/>
                  <a:pt x="4221795" y="4919167"/>
                </a:cubicBezTo>
                <a:cubicBezTo>
                  <a:pt x="4279773" y="4850007"/>
                  <a:pt x="4258704" y="4855788"/>
                  <a:pt x="4191686" y="4927426"/>
                </a:cubicBezTo>
                <a:close/>
                <a:moveTo>
                  <a:pt x="4234310" y="4936379"/>
                </a:moveTo>
                <a:cubicBezTo>
                  <a:pt x="4192667" y="4975251"/>
                  <a:pt x="4161273" y="5009722"/>
                  <a:pt x="4164530" y="5012979"/>
                </a:cubicBezTo>
                <a:cubicBezTo>
                  <a:pt x="4171798" y="5020247"/>
                  <a:pt x="4248360" y="4950657"/>
                  <a:pt x="4287593" y="4901117"/>
                </a:cubicBezTo>
                <a:cubicBezTo>
                  <a:pt x="4303424" y="4881134"/>
                  <a:pt x="4314949" y="4864989"/>
                  <a:pt x="4313197" y="4865246"/>
                </a:cubicBezTo>
                <a:cubicBezTo>
                  <a:pt x="4311444" y="4865494"/>
                  <a:pt x="4275944" y="4897508"/>
                  <a:pt x="4234310" y="4936379"/>
                </a:cubicBezTo>
                <a:close/>
                <a:moveTo>
                  <a:pt x="3343227" y="4882706"/>
                </a:moveTo>
                <a:cubicBezTo>
                  <a:pt x="3343227" y="4887944"/>
                  <a:pt x="3347514" y="4894879"/>
                  <a:pt x="3352752" y="4898117"/>
                </a:cubicBezTo>
                <a:cubicBezTo>
                  <a:pt x="3357991" y="4901356"/>
                  <a:pt x="3362277" y="4899717"/>
                  <a:pt x="3362277" y="4894479"/>
                </a:cubicBezTo>
                <a:cubicBezTo>
                  <a:pt x="3362277" y="4889240"/>
                  <a:pt x="3357991" y="4882306"/>
                  <a:pt x="3352752" y="4879067"/>
                </a:cubicBezTo>
                <a:cubicBezTo>
                  <a:pt x="3347514" y="4875829"/>
                  <a:pt x="3343227" y="4877467"/>
                  <a:pt x="3343227" y="4882706"/>
                </a:cubicBezTo>
                <a:close/>
                <a:moveTo>
                  <a:pt x="4150633" y="4914262"/>
                </a:moveTo>
                <a:cubicBezTo>
                  <a:pt x="4109390" y="4965630"/>
                  <a:pt x="4101656" y="4979079"/>
                  <a:pt x="4113381" y="4979079"/>
                </a:cubicBezTo>
                <a:cubicBezTo>
                  <a:pt x="4124935" y="4979079"/>
                  <a:pt x="4195029" y="4884725"/>
                  <a:pt x="4188400" y="4878096"/>
                </a:cubicBezTo>
                <a:cubicBezTo>
                  <a:pt x="4185733" y="4875438"/>
                  <a:pt x="4168740" y="4891716"/>
                  <a:pt x="4150633" y="4914262"/>
                </a:cubicBezTo>
                <a:close/>
                <a:moveTo>
                  <a:pt x="2724102" y="4902879"/>
                </a:moveTo>
                <a:cubicBezTo>
                  <a:pt x="2724102" y="4913357"/>
                  <a:pt x="2730132" y="4921929"/>
                  <a:pt x="2737495" y="4921929"/>
                </a:cubicBezTo>
                <a:cubicBezTo>
                  <a:pt x="2746201" y="4921929"/>
                  <a:pt x="2749153" y="4915262"/>
                  <a:pt x="2745915" y="4902879"/>
                </a:cubicBezTo>
                <a:cubicBezTo>
                  <a:pt x="2743172" y="4892402"/>
                  <a:pt x="2737142" y="4883829"/>
                  <a:pt x="2732513" y="4883829"/>
                </a:cubicBezTo>
                <a:cubicBezTo>
                  <a:pt x="2727894" y="4883829"/>
                  <a:pt x="2724102" y="4892402"/>
                  <a:pt x="2724102" y="4902879"/>
                </a:cubicBezTo>
                <a:close/>
                <a:moveTo>
                  <a:pt x="2977334" y="4899422"/>
                </a:moveTo>
                <a:cubicBezTo>
                  <a:pt x="2974743" y="4906175"/>
                  <a:pt x="2964142" y="4908633"/>
                  <a:pt x="2951683" y="4905375"/>
                </a:cubicBezTo>
                <a:lnTo>
                  <a:pt x="2930442" y="4899822"/>
                </a:lnTo>
                <a:lnTo>
                  <a:pt x="2936805" y="4916415"/>
                </a:lnTo>
                <a:cubicBezTo>
                  <a:pt x="2940310" y="4925540"/>
                  <a:pt x="2943177" y="4934808"/>
                  <a:pt x="2943177" y="4936998"/>
                </a:cubicBezTo>
                <a:cubicBezTo>
                  <a:pt x="2943177" y="4939189"/>
                  <a:pt x="2947330" y="4940979"/>
                  <a:pt x="2952407" y="4940979"/>
                </a:cubicBezTo>
                <a:cubicBezTo>
                  <a:pt x="2957475" y="4940979"/>
                  <a:pt x="2958989" y="4933474"/>
                  <a:pt x="2955760" y="4924311"/>
                </a:cubicBezTo>
                <a:lnTo>
                  <a:pt x="2949902" y="4907642"/>
                </a:lnTo>
                <a:lnTo>
                  <a:pt x="2962732" y="4919548"/>
                </a:lnTo>
                <a:cubicBezTo>
                  <a:pt x="2981554" y="4937008"/>
                  <a:pt x="2994289" y="4934055"/>
                  <a:pt x="3005614" y="4909604"/>
                </a:cubicBezTo>
                <a:lnTo>
                  <a:pt x="3015663" y="4887916"/>
                </a:lnTo>
                <a:lnTo>
                  <a:pt x="2998708" y="4887916"/>
                </a:lnTo>
                <a:cubicBezTo>
                  <a:pt x="2989383" y="4887916"/>
                  <a:pt x="2979763" y="4893088"/>
                  <a:pt x="2977334" y="4899422"/>
                </a:cubicBezTo>
                <a:close/>
                <a:moveTo>
                  <a:pt x="3381937" y="4888592"/>
                </a:moveTo>
                <a:cubicBezTo>
                  <a:pt x="3381937" y="4893831"/>
                  <a:pt x="3388224" y="4906442"/>
                  <a:pt x="3395920" y="4916605"/>
                </a:cubicBezTo>
                <a:cubicBezTo>
                  <a:pt x="3403607" y="4926778"/>
                  <a:pt x="3409902" y="4930807"/>
                  <a:pt x="3409902" y="4925568"/>
                </a:cubicBezTo>
                <a:cubicBezTo>
                  <a:pt x="3409902" y="4920330"/>
                  <a:pt x="3403607" y="4907728"/>
                  <a:pt x="3395920" y="4897555"/>
                </a:cubicBezTo>
                <a:cubicBezTo>
                  <a:pt x="3388224" y="4887392"/>
                  <a:pt x="3381937" y="4883353"/>
                  <a:pt x="3381937" y="4888592"/>
                </a:cubicBezTo>
                <a:close/>
                <a:moveTo>
                  <a:pt x="4405332" y="4893250"/>
                </a:moveTo>
                <a:cubicBezTo>
                  <a:pt x="4401998" y="4898641"/>
                  <a:pt x="4405818" y="4900241"/>
                  <a:pt x="4414295" y="4896993"/>
                </a:cubicBezTo>
                <a:cubicBezTo>
                  <a:pt x="4430792" y="4890659"/>
                  <a:pt x="4433812" y="4883829"/>
                  <a:pt x="4420114" y="4883829"/>
                </a:cubicBezTo>
                <a:cubicBezTo>
                  <a:pt x="4415181" y="4883829"/>
                  <a:pt x="4408532" y="4888068"/>
                  <a:pt x="4405332" y="4893250"/>
                </a:cubicBezTo>
                <a:close/>
                <a:moveTo>
                  <a:pt x="2492331" y="4899708"/>
                </a:moveTo>
                <a:cubicBezTo>
                  <a:pt x="2482139" y="4909890"/>
                  <a:pt x="2485016" y="4940979"/>
                  <a:pt x="2496141" y="4940979"/>
                </a:cubicBezTo>
                <a:cubicBezTo>
                  <a:pt x="2502342" y="4940979"/>
                  <a:pt x="2503665" y="4932645"/>
                  <a:pt x="2499532" y="4919624"/>
                </a:cubicBezTo>
                <a:lnTo>
                  <a:pt x="2492759" y="4898270"/>
                </a:lnTo>
                <a:lnTo>
                  <a:pt x="2508637" y="4911443"/>
                </a:lnTo>
                <a:lnTo>
                  <a:pt x="2524516" y="4924625"/>
                </a:lnTo>
                <a:lnTo>
                  <a:pt x="2518515" y="4908985"/>
                </a:lnTo>
                <a:cubicBezTo>
                  <a:pt x="2512181" y="4892478"/>
                  <a:pt x="2502856" y="4889173"/>
                  <a:pt x="2492331" y="4899708"/>
                </a:cubicBezTo>
                <a:close/>
                <a:moveTo>
                  <a:pt x="3419427" y="4901156"/>
                </a:moveTo>
                <a:cubicBezTo>
                  <a:pt x="3419427" y="4912662"/>
                  <a:pt x="3437496" y="4926083"/>
                  <a:pt x="3444107" y="4919482"/>
                </a:cubicBezTo>
                <a:cubicBezTo>
                  <a:pt x="3446498" y="4917082"/>
                  <a:pt x="3441925" y="4909699"/>
                  <a:pt x="3433944" y="4903070"/>
                </a:cubicBezTo>
                <a:cubicBezTo>
                  <a:pt x="3424895" y="4895555"/>
                  <a:pt x="3419427" y="4894831"/>
                  <a:pt x="3419427" y="4901156"/>
                </a:cubicBezTo>
                <a:close/>
                <a:moveTo>
                  <a:pt x="4268667" y="4956344"/>
                </a:moveTo>
                <a:cubicBezTo>
                  <a:pt x="4225366" y="4990986"/>
                  <a:pt x="4192172" y="5021570"/>
                  <a:pt x="4194906" y="5024314"/>
                </a:cubicBezTo>
                <a:cubicBezTo>
                  <a:pt x="4197649" y="5027047"/>
                  <a:pt x="4210412" y="5022380"/>
                  <a:pt x="4223290" y="5013951"/>
                </a:cubicBezTo>
                <a:cubicBezTo>
                  <a:pt x="4250636" y="4996034"/>
                  <a:pt x="4360059" y="4894212"/>
                  <a:pt x="4352516" y="4893697"/>
                </a:cubicBezTo>
                <a:cubicBezTo>
                  <a:pt x="4349696" y="4893507"/>
                  <a:pt x="4311968" y="4921701"/>
                  <a:pt x="4268667" y="4956344"/>
                </a:cubicBezTo>
                <a:close/>
                <a:moveTo>
                  <a:pt x="4411999" y="4950248"/>
                </a:moveTo>
                <a:cubicBezTo>
                  <a:pt x="4292841" y="5017609"/>
                  <a:pt x="4235263" y="5055146"/>
                  <a:pt x="4241521" y="5061395"/>
                </a:cubicBezTo>
                <a:cubicBezTo>
                  <a:pt x="4244102" y="5063976"/>
                  <a:pt x="4266991" y="5055518"/>
                  <a:pt x="4292403" y="5042602"/>
                </a:cubicBezTo>
                <a:cubicBezTo>
                  <a:pt x="4345267" y="5015723"/>
                  <a:pt x="4514803" y="4905718"/>
                  <a:pt x="4514803" y="4898288"/>
                </a:cubicBezTo>
                <a:cubicBezTo>
                  <a:pt x="4514803" y="4891688"/>
                  <a:pt x="4522270" y="4887907"/>
                  <a:pt x="4411999" y="4950248"/>
                </a:cubicBezTo>
                <a:close/>
                <a:moveTo>
                  <a:pt x="2671239" y="4911290"/>
                </a:moveTo>
                <a:cubicBezTo>
                  <a:pt x="2668886" y="4913653"/>
                  <a:pt x="2666952" y="4923435"/>
                  <a:pt x="2666952" y="4933046"/>
                </a:cubicBezTo>
                <a:cubicBezTo>
                  <a:pt x="2666952" y="4957391"/>
                  <a:pt x="2684860" y="4954877"/>
                  <a:pt x="2695232" y="4929073"/>
                </a:cubicBezTo>
                <a:lnTo>
                  <a:pt x="2703843" y="4907642"/>
                </a:lnTo>
                <a:lnTo>
                  <a:pt x="2704452" y="4924873"/>
                </a:lnTo>
                <a:cubicBezTo>
                  <a:pt x="2704776" y="4934350"/>
                  <a:pt x="2709148" y="4939570"/>
                  <a:pt x="2714158" y="4936475"/>
                </a:cubicBezTo>
                <a:cubicBezTo>
                  <a:pt x="2729256" y="4927150"/>
                  <a:pt x="2714397" y="4904080"/>
                  <a:pt x="2694280" y="4905594"/>
                </a:cubicBezTo>
                <a:cubicBezTo>
                  <a:pt x="2683964" y="4906366"/>
                  <a:pt x="2673601" y="4908938"/>
                  <a:pt x="2671239" y="4911290"/>
                </a:cubicBezTo>
                <a:close/>
                <a:moveTo>
                  <a:pt x="3016491" y="4916148"/>
                </a:moveTo>
                <a:cubicBezTo>
                  <a:pt x="3012596" y="4926064"/>
                  <a:pt x="3011653" y="4936427"/>
                  <a:pt x="3014386" y="4939170"/>
                </a:cubicBezTo>
                <a:cubicBezTo>
                  <a:pt x="3023083" y="4947857"/>
                  <a:pt x="3030722" y="4933617"/>
                  <a:pt x="3027083" y="4915529"/>
                </a:cubicBezTo>
                <a:lnTo>
                  <a:pt x="3023578" y="4898117"/>
                </a:lnTo>
                <a:lnTo>
                  <a:pt x="3016491" y="4916148"/>
                </a:lnTo>
                <a:close/>
                <a:moveTo>
                  <a:pt x="2460651" y="4926187"/>
                </a:moveTo>
                <a:lnTo>
                  <a:pt x="2467147" y="4943104"/>
                </a:lnTo>
                <a:lnTo>
                  <a:pt x="2452250" y="4937389"/>
                </a:lnTo>
                <a:cubicBezTo>
                  <a:pt x="2443696" y="4934103"/>
                  <a:pt x="2439838" y="4935675"/>
                  <a:pt x="2443182" y="4941085"/>
                </a:cubicBezTo>
                <a:cubicBezTo>
                  <a:pt x="2446382" y="4946266"/>
                  <a:pt x="2455174" y="4950504"/>
                  <a:pt x="2462727" y="4950504"/>
                </a:cubicBezTo>
                <a:cubicBezTo>
                  <a:pt x="2479186" y="4950504"/>
                  <a:pt x="2481034" y="4925883"/>
                  <a:pt x="2465308" y="4916167"/>
                </a:cubicBezTo>
                <a:cubicBezTo>
                  <a:pt x="2457679" y="4911452"/>
                  <a:pt x="2456212" y="4914605"/>
                  <a:pt x="2460651" y="4926187"/>
                </a:cubicBezTo>
                <a:close/>
                <a:moveTo>
                  <a:pt x="2624623" y="4930598"/>
                </a:moveTo>
                <a:cubicBezTo>
                  <a:pt x="2615632" y="4945142"/>
                  <a:pt x="2629577" y="4968678"/>
                  <a:pt x="2643931" y="4963173"/>
                </a:cubicBezTo>
                <a:cubicBezTo>
                  <a:pt x="2661618" y="4956381"/>
                  <a:pt x="2661437" y="4921929"/>
                  <a:pt x="2643702" y="4921929"/>
                </a:cubicBezTo>
                <a:cubicBezTo>
                  <a:pt x="2636149" y="4921929"/>
                  <a:pt x="2627566" y="4925825"/>
                  <a:pt x="2624623" y="4930598"/>
                </a:cubicBezTo>
                <a:close/>
                <a:moveTo>
                  <a:pt x="2827058" y="4932645"/>
                </a:moveTo>
                <a:cubicBezTo>
                  <a:pt x="2821696" y="4935922"/>
                  <a:pt x="2820257" y="4947885"/>
                  <a:pt x="2823867" y="4959239"/>
                </a:cubicBezTo>
                <a:lnTo>
                  <a:pt x="2830411" y="4979880"/>
                </a:lnTo>
                <a:lnTo>
                  <a:pt x="2851080" y="4973460"/>
                </a:lnTo>
                <a:cubicBezTo>
                  <a:pt x="2862444" y="4969926"/>
                  <a:pt x="2873016" y="4963773"/>
                  <a:pt x="2874578" y="4959782"/>
                </a:cubicBezTo>
                <a:cubicBezTo>
                  <a:pt x="2876141" y="4955791"/>
                  <a:pt x="2885780" y="4954715"/>
                  <a:pt x="2896010" y="4957391"/>
                </a:cubicBezTo>
                <a:cubicBezTo>
                  <a:pt x="2906668" y="4960172"/>
                  <a:pt x="2914602" y="4957467"/>
                  <a:pt x="2914602" y="4951057"/>
                </a:cubicBezTo>
                <a:cubicBezTo>
                  <a:pt x="2914602" y="4944894"/>
                  <a:pt x="2910364" y="4942475"/>
                  <a:pt x="2905182" y="4945676"/>
                </a:cubicBezTo>
                <a:cubicBezTo>
                  <a:pt x="2900010" y="4948876"/>
                  <a:pt x="2898039" y="4945580"/>
                  <a:pt x="2900810" y="4938360"/>
                </a:cubicBezTo>
                <a:lnTo>
                  <a:pt x="2905849" y="4925235"/>
                </a:lnTo>
                <a:lnTo>
                  <a:pt x="2871321" y="4925959"/>
                </a:lnTo>
                <a:cubicBezTo>
                  <a:pt x="2852338" y="4926359"/>
                  <a:pt x="2832411" y="4929369"/>
                  <a:pt x="2827058" y="4932645"/>
                </a:cubicBezTo>
                <a:close/>
                <a:moveTo>
                  <a:pt x="2628852" y="4940979"/>
                </a:moveTo>
                <a:cubicBezTo>
                  <a:pt x="2628852" y="4946219"/>
                  <a:pt x="2633139" y="4950504"/>
                  <a:pt x="2638377" y="4950504"/>
                </a:cubicBezTo>
                <a:cubicBezTo>
                  <a:pt x="2643616" y="4950504"/>
                  <a:pt x="2647902" y="4946219"/>
                  <a:pt x="2647902" y="4940979"/>
                </a:cubicBezTo>
                <a:cubicBezTo>
                  <a:pt x="2647902" y="4935741"/>
                  <a:pt x="2643616" y="4931454"/>
                  <a:pt x="2638377" y="4931454"/>
                </a:cubicBezTo>
                <a:cubicBezTo>
                  <a:pt x="2633139" y="4931454"/>
                  <a:pt x="2628852" y="4935741"/>
                  <a:pt x="2628852" y="4940979"/>
                </a:cubicBezTo>
                <a:close/>
                <a:moveTo>
                  <a:pt x="3167015" y="4940979"/>
                </a:moveTo>
                <a:cubicBezTo>
                  <a:pt x="3170253" y="4946219"/>
                  <a:pt x="3174787" y="4950504"/>
                  <a:pt x="3177102" y="4950504"/>
                </a:cubicBezTo>
                <a:cubicBezTo>
                  <a:pt x="3179417" y="4950504"/>
                  <a:pt x="3181302" y="4946219"/>
                  <a:pt x="3181302" y="4940979"/>
                </a:cubicBezTo>
                <a:cubicBezTo>
                  <a:pt x="3181302" y="4935741"/>
                  <a:pt x="3176759" y="4931454"/>
                  <a:pt x="3171216" y="4931454"/>
                </a:cubicBezTo>
                <a:cubicBezTo>
                  <a:pt x="3165672" y="4931454"/>
                  <a:pt x="3163776" y="4935741"/>
                  <a:pt x="3167015" y="4940979"/>
                </a:cubicBezTo>
                <a:close/>
                <a:moveTo>
                  <a:pt x="3530279" y="4945742"/>
                </a:moveTo>
                <a:cubicBezTo>
                  <a:pt x="3533299" y="4953600"/>
                  <a:pt x="3537452" y="4960029"/>
                  <a:pt x="3539509" y="4960029"/>
                </a:cubicBezTo>
                <a:cubicBezTo>
                  <a:pt x="3541567" y="4960029"/>
                  <a:pt x="3543252" y="4953600"/>
                  <a:pt x="3543252" y="4945742"/>
                </a:cubicBezTo>
                <a:cubicBezTo>
                  <a:pt x="3543252" y="4937884"/>
                  <a:pt x="3539100" y="4931454"/>
                  <a:pt x="3534023" y="4931454"/>
                </a:cubicBezTo>
                <a:cubicBezTo>
                  <a:pt x="3528955" y="4931454"/>
                  <a:pt x="3527269" y="4937884"/>
                  <a:pt x="3530279" y="4945742"/>
                </a:cubicBezTo>
                <a:close/>
                <a:moveTo>
                  <a:pt x="3557540" y="4940979"/>
                </a:moveTo>
                <a:cubicBezTo>
                  <a:pt x="3560778" y="4946219"/>
                  <a:pt x="3565312" y="4950504"/>
                  <a:pt x="3567627" y="4950504"/>
                </a:cubicBezTo>
                <a:cubicBezTo>
                  <a:pt x="3569942" y="4950504"/>
                  <a:pt x="3571827" y="4946219"/>
                  <a:pt x="3571827" y="4940979"/>
                </a:cubicBezTo>
                <a:cubicBezTo>
                  <a:pt x="3571827" y="4935741"/>
                  <a:pt x="3567284" y="4931454"/>
                  <a:pt x="3561741" y="4931454"/>
                </a:cubicBezTo>
                <a:cubicBezTo>
                  <a:pt x="3556197" y="4931454"/>
                  <a:pt x="3554301" y="4935741"/>
                  <a:pt x="3557540" y="4940979"/>
                </a:cubicBezTo>
                <a:close/>
                <a:moveTo>
                  <a:pt x="4288889" y="4986766"/>
                </a:moveTo>
                <a:cubicBezTo>
                  <a:pt x="4221271" y="5039125"/>
                  <a:pt x="4201544" y="5065281"/>
                  <a:pt x="4256065" y="5030276"/>
                </a:cubicBezTo>
                <a:cubicBezTo>
                  <a:pt x="4289184" y="5009007"/>
                  <a:pt x="4365470" y="4940770"/>
                  <a:pt x="4360869" y="4936512"/>
                </a:cubicBezTo>
                <a:cubicBezTo>
                  <a:pt x="4359098" y="4934874"/>
                  <a:pt x="4326703" y="4957487"/>
                  <a:pt x="4288889" y="4986766"/>
                </a:cubicBezTo>
                <a:close/>
                <a:moveTo>
                  <a:pt x="4656458" y="4948123"/>
                </a:moveTo>
                <a:lnTo>
                  <a:pt x="4643390" y="4964792"/>
                </a:lnTo>
                <a:lnTo>
                  <a:pt x="4662440" y="4950819"/>
                </a:lnTo>
                <a:cubicBezTo>
                  <a:pt x="4672918" y="4943132"/>
                  <a:pt x="4683281" y="4935636"/>
                  <a:pt x="4685462" y="4934150"/>
                </a:cubicBezTo>
                <a:cubicBezTo>
                  <a:pt x="4687643" y="4932664"/>
                  <a:pt x="4684948" y="4931454"/>
                  <a:pt x="4679480" y="4931454"/>
                </a:cubicBezTo>
                <a:cubicBezTo>
                  <a:pt x="4674013" y="4931454"/>
                  <a:pt x="4663650" y="4938960"/>
                  <a:pt x="4656458" y="4948123"/>
                </a:cubicBezTo>
                <a:close/>
                <a:moveTo>
                  <a:pt x="2579303" y="4946371"/>
                </a:moveTo>
                <a:cubicBezTo>
                  <a:pt x="2576436" y="4951267"/>
                  <a:pt x="2577094" y="4963554"/>
                  <a:pt x="2580780" y="4973689"/>
                </a:cubicBezTo>
                <a:cubicBezTo>
                  <a:pt x="2584457" y="4983813"/>
                  <a:pt x="2589809" y="4988100"/>
                  <a:pt x="2592676" y="4983214"/>
                </a:cubicBezTo>
                <a:cubicBezTo>
                  <a:pt x="2595543" y="4978318"/>
                  <a:pt x="2594886" y="4966030"/>
                  <a:pt x="2591200" y="4955896"/>
                </a:cubicBezTo>
                <a:cubicBezTo>
                  <a:pt x="2587524" y="4945771"/>
                  <a:pt x="2582170" y="4941485"/>
                  <a:pt x="2579303" y="4946371"/>
                </a:cubicBezTo>
                <a:close/>
                <a:moveTo>
                  <a:pt x="2828877" y="4949943"/>
                </a:moveTo>
                <a:cubicBezTo>
                  <a:pt x="2828877" y="4954877"/>
                  <a:pt x="2833164" y="4961554"/>
                  <a:pt x="2838402" y="4964792"/>
                </a:cubicBezTo>
                <a:cubicBezTo>
                  <a:pt x="2843641" y="4968031"/>
                  <a:pt x="2847927" y="4963992"/>
                  <a:pt x="2847927" y="4955829"/>
                </a:cubicBezTo>
                <a:cubicBezTo>
                  <a:pt x="2847927" y="4947666"/>
                  <a:pt x="2843641" y="4940979"/>
                  <a:pt x="2838402" y="4940979"/>
                </a:cubicBezTo>
                <a:cubicBezTo>
                  <a:pt x="2833164" y="4940979"/>
                  <a:pt x="2828877" y="4945009"/>
                  <a:pt x="2828877" y="4949943"/>
                </a:cubicBezTo>
                <a:close/>
                <a:moveTo>
                  <a:pt x="3113046" y="4949324"/>
                </a:moveTo>
                <a:lnTo>
                  <a:pt x="3125753" y="4957382"/>
                </a:lnTo>
                <a:lnTo>
                  <a:pt x="3110665" y="4963164"/>
                </a:lnTo>
                <a:cubicBezTo>
                  <a:pt x="3102369" y="4966354"/>
                  <a:pt x="3095577" y="4964802"/>
                  <a:pt x="3095577" y="4959734"/>
                </a:cubicBezTo>
                <a:cubicBezTo>
                  <a:pt x="3095577" y="4942122"/>
                  <a:pt x="3066764" y="4950628"/>
                  <a:pt x="3046171" y="4974317"/>
                </a:cubicBezTo>
                <a:cubicBezTo>
                  <a:pt x="3023111" y="5000844"/>
                  <a:pt x="3007528" y="5005750"/>
                  <a:pt x="3015929" y="4983842"/>
                </a:cubicBezTo>
                <a:cubicBezTo>
                  <a:pt x="3018949" y="4975984"/>
                  <a:pt x="3016672" y="4969554"/>
                  <a:pt x="3010872" y="4969554"/>
                </a:cubicBezTo>
                <a:cubicBezTo>
                  <a:pt x="3005071" y="4969554"/>
                  <a:pt x="3000327" y="4975670"/>
                  <a:pt x="3000327" y="4983157"/>
                </a:cubicBezTo>
                <a:lnTo>
                  <a:pt x="3000327" y="4996749"/>
                </a:lnTo>
                <a:lnTo>
                  <a:pt x="2947940" y="4993586"/>
                </a:lnTo>
                <a:cubicBezTo>
                  <a:pt x="2919127" y="4991853"/>
                  <a:pt x="2895552" y="4991881"/>
                  <a:pt x="2895552" y="4993662"/>
                </a:cubicBezTo>
                <a:cubicBezTo>
                  <a:pt x="2895552" y="5006283"/>
                  <a:pt x="2916184" y="5047355"/>
                  <a:pt x="2920403" y="5043126"/>
                </a:cubicBezTo>
                <a:cubicBezTo>
                  <a:pt x="2923299" y="5040230"/>
                  <a:pt x="2920889" y="5028924"/>
                  <a:pt x="2915041" y="5017999"/>
                </a:cubicBezTo>
                <a:cubicBezTo>
                  <a:pt x="2909192" y="5007074"/>
                  <a:pt x="2908345" y="4998129"/>
                  <a:pt x="2913155" y="4998129"/>
                </a:cubicBezTo>
                <a:cubicBezTo>
                  <a:pt x="2917965" y="4998129"/>
                  <a:pt x="2924794" y="5007778"/>
                  <a:pt x="2928338" y="5019561"/>
                </a:cubicBezTo>
                <a:lnTo>
                  <a:pt x="2934767" y="5040992"/>
                </a:lnTo>
                <a:lnTo>
                  <a:pt x="2943063" y="5021942"/>
                </a:lnTo>
                <a:cubicBezTo>
                  <a:pt x="2947626" y="5011465"/>
                  <a:pt x="2951664" y="5008255"/>
                  <a:pt x="2952036" y="5014798"/>
                </a:cubicBezTo>
                <a:cubicBezTo>
                  <a:pt x="2952398" y="5021352"/>
                  <a:pt x="2956855" y="5026704"/>
                  <a:pt x="2961932" y="5026704"/>
                </a:cubicBezTo>
                <a:cubicBezTo>
                  <a:pt x="2967000" y="5026704"/>
                  <a:pt x="2968685" y="5020275"/>
                  <a:pt x="2965675" y="5012417"/>
                </a:cubicBezTo>
                <a:cubicBezTo>
                  <a:pt x="2962656" y="5004559"/>
                  <a:pt x="2964933" y="4998129"/>
                  <a:pt x="2970733" y="4998129"/>
                </a:cubicBezTo>
                <a:cubicBezTo>
                  <a:pt x="2976534" y="4998129"/>
                  <a:pt x="2981277" y="5002035"/>
                  <a:pt x="2981277" y="5006817"/>
                </a:cubicBezTo>
                <a:cubicBezTo>
                  <a:pt x="2981277" y="5011589"/>
                  <a:pt x="2986640" y="5014398"/>
                  <a:pt x="2993184" y="5013065"/>
                </a:cubicBezTo>
                <a:cubicBezTo>
                  <a:pt x="3038275" y="5003864"/>
                  <a:pt x="3057497" y="4994129"/>
                  <a:pt x="3057620" y="4980432"/>
                </a:cubicBezTo>
                <a:lnTo>
                  <a:pt x="3057773" y="4964792"/>
                </a:lnTo>
                <a:lnTo>
                  <a:pt x="3067002" y="4979079"/>
                </a:lnTo>
                <a:lnTo>
                  <a:pt x="3076232" y="4993367"/>
                </a:lnTo>
                <a:lnTo>
                  <a:pt x="3077137" y="4974317"/>
                </a:lnTo>
                <a:cubicBezTo>
                  <a:pt x="3077623" y="4963840"/>
                  <a:pt x="3080195" y="4960630"/>
                  <a:pt x="3082833" y="4967173"/>
                </a:cubicBezTo>
                <a:cubicBezTo>
                  <a:pt x="3085481" y="4973727"/>
                  <a:pt x="3098254" y="4979079"/>
                  <a:pt x="3111217" y="4979079"/>
                </a:cubicBezTo>
                <a:cubicBezTo>
                  <a:pt x="3124514" y="4979079"/>
                  <a:pt x="3132230" y="4983233"/>
                  <a:pt x="3128915" y="4988604"/>
                </a:cubicBezTo>
                <a:cubicBezTo>
                  <a:pt x="3125676" y="4993844"/>
                  <a:pt x="3128029" y="4998129"/>
                  <a:pt x="3134135" y="4998129"/>
                </a:cubicBezTo>
                <a:cubicBezTo>
                  <a:pt x="3140345" y="4998129"/>
                  <a:pt x="3142698" y="4991491"/>
                  <a:pt x="3139459" y="4983061"/>
                </a:cubicBezTo>
                <a:cubicBezTo>
                  <a:pt x="3136278" y="4974775"/>
                  <a:pt x="3133677" y="4961915"/>
                  <a:pt x="3133677" y="4954486"/>
                </a:cubicBezTo>
                <a:cubicBezTo>
                  <a:pt x="3133677" y="4947056"/>
                  <a:pt x="3126172" y="4941046"/>
                  <a:pt x="3117009" y="4941122"/>
                </a:cubicBezTo>
                <a:lnTo>
                  <a:pt x="3100340" y="4941275"/>
                </a:lnTo>
                <a:lnTo>
                  <a:pt x="3113046" y="4949324"/>
                </a:lnTo>
                <a:close/>
                <a:moveTo>
                  <a:pt x="3486102" y="4954143"/>
                </a:moveTo>
                <a:cubicBezTo>
                  <a:pt x="3486102" y="4962001"/>
                  <a:pt x="3490389" y="4971079"/>
                  <a:pt x="3495627" y="4974317"/>
                </a:cubicBezTo>
                <a:cubicBezTo>
                  <a:pt x="3500866" y="4977556"/>
                  <a:pt x="3505152" y="4973775"/>
                  <a:pt x="3505152" y="4965916"/>
                </a:cubicBezTo>
                <a:cubicBezTo>
                  <a:pt x="3505152" y="4958058"/>
                  <a:pt x="3500866" y="4948981"/>
                  <a:pt x="3495627" y="4945742"/>
                </a:cubicBezTo>
                <a:cubicBezTo>
                  <a:pt x="3490389" y="4942504"/>
                  <a:pt x="3486102" y="4946285"/>
                  <a:pt x="3486102" y="4954143"/>
                </a:cubicBezTo>
                <a:close/>
                <a:moveTo>
                  <a:pt x="4476703" y="4960878"/>
                </a:moveTo>
                <a:cubicBezTo>
                  <a:pt x="4460882" y="4973822"/>
                  <a:pt x="4459291" y="4977051"/>
                  <a:pt x="4471940" y="4970517"/>
                </a:cubicBezTo>
                <a:cubicBezTo>
                  <a:pt x="4503011" y="4954458"/>
                  <a:pt x="4520232" y="4941266"/>
                  <a:pt x="4510040" y="4941342"/>
                </a:cubicBezTo>
                <a:cubicBezTo>
                  <a:pt x="4504801" y="4941370"/>
                  <a:pt x="4489799" y="4950171"/>
                  <a:pt x="4476703" y="4960878"/>
                </a:cubicBezTo>
                <a:close/>
                <a:moveTo>
                  <a:pt x="3448307" y="4956867"/>
                </a:moveTo>
                <a:cubicBezTo>
                  <a:pt x="3447812" y="4974965"/>
                  <a:pt x="3458909" y="4998129"/>
                  <a:pt x="3468072" y="4998129"/>
                </a:cubicBezTo>
                <a:cubicBezTo>
                  <a:pt x="3480559" y="4998129"/>
                  <a:pt x="3478473" y="4985223"/>
                  <a:pt x="3462595" y="4964230"/>
                </a:cubicBezTo>
                <a:cubicBezTo>
                  <a:pt x="3454899" y="4954067"/>
                  <a:pt x="3448469" y="4950752"/>
                  <a:pt x="3448307" y="4956867"/>
                </a:cubicBezTo>
                <a:close/>
                <a:moveTo>
                  <a:pt x="3692204" y="4964792"/>
                </a:moveTo>
                <a:cubicBezTo>
                  <a:pt x="3695224" y="4972650"/>
                  <a:pt x="3699377" y="4979079"/>
                  <a:pt x="3701434" y="4979079"/>
                </a:cubicBezTo>
                <a:cubicBezTo>
                  <a:pt x="3703492" y="4979079"/>
                  <a:pt x="3705177" y="4972650"/>
                  <a:pt x="3705177" y="4964792"/>
                </a:cubicBezTo>
                <a:cubicBezTo>
                  <a:pt x="3705177" y="4956934"/>
                  <a:pt x="3701025" y="4950504"/>
                  <a:pt x="3695948" y="4950504"/>
                </a:cubicBezTo>
                <a:cubicBezTo>
                  <a:pt x="3690880" y="4950504"/>
                  <a:pt x="3689194" y="4956934"/>
                  <a:pt x="3692204" y="4964792"/>
                </a:cubicBezTo>
                <a:close/>
                <a:moveTo>
                  <a:pt x="2333577" y="4970117"/>
                </a:moveTo>
                <a:cubicBezTo>
                  <a:pt x="2333577" y="4975660"/>
                  <a:pt x="2337864" y="4977556"/>
                  <a:pt x="2343102" y="4974317"/>
                </a:cubicBezTo>
                <a:cubicBezTo>
                  <a:pt x="2348341" y="4971079"/>
                  <a:pt x="2352627" y="4966545"/>
                  <a:pt x="2352627" y="4964230"/>
                </a:cubicBezTo>
                <a:cubicBezTo>
                  <a:pt x="2352627" y="4961915"/>
                  <a:pt x="2348341" y="4960029"/>
                  <a:pt x="2343102" y="4960029"/>
                </a:cubicBezTo>
                <a:cubicBezTo>
                  <a:pt x="2337864" y="4960029"/>
                  <a:pt x="2333577" y="4964573"/>
                  <a:pt x="2333577" y="4970117"/>
                </a:cubicBezTo>
                <a:close/>
                <a:moveTo>
                  <a:pt x="2545680" y="4979889"/>
                </a:moveTo>
                <a:cubicBezTo>
                  <a:pt x="2542213" y="4993129"/>
                  <a:pt x="2538155" y="4995977"/>
                  <a:pt x="2533488" y="4988424"/>
                </a:cubicBezTo>
                <a:lnTo>
                  <a:pt x="2526497" y="4977117"/>
                </a:lnTo>
                <a:lnTo>
                  <a:pt x="2506237" y="4987957"/>
                </a:lnTo>
                <a:cubicBezTo>
                  <a:pt x="2495093" y="4993920"/>
                  <a:pt x="2485977" y="5005540"/>
                  <a:pt x="2485977" y="5013770"/>
                </a:cubicBezTo>
                <a:lnTo>
                  <a:pt x="2485977" y="5028743"/>
                </a:lnTo>
                <a:lnTo>
                  <a:pt x="2502646" y="5021990"/>
                </a:lnTo>
                <a:cubicBezTo>
                  <a:pt x="2511809" y="5018275"/>
                  <a:pt x="2531107" y="5010960"/>
                  <a:pt x="2545509" y="5005750"/>
                </a:cubicBezTo>
                <a:cubicBezTo>
                  <a:pt x="2561577" y="4999930"/>
                  <a:pt x="2571702" y="4989262"/>
                  <a:pt x="2571702" y="4978146"/>
                </a:cubicBezTo>
                <a:cubicBezTo>
                  <a:pt x="2571702" y="4953734"/>
                  <a:pt x="2552176" y="4955038"/>
                  <a:pt x="2545680" y="4979889"/>
                </a:cubicBezTo>
                <a:close/>
                <a:moveTo>
                  <a:pt x="2744038" y="4973212"/>
                </a:moveTo>
                <a:cubicBezTo>
                  <a:pt x="2725884" y="4979775"/>
                  <a:pt x="2708091" y="4994415"/>
                  <a:pt x="2703643" y="5006435"/>
                </a:cubicBezTo>
                <a:cubicBezTo>
                  <a:pt x="2697071" y="5024190"/>
                  <a:pt x="2676477" y="5027867"/>
                  <a:pt x="2676477" y="5011293"/>
                </a:cubicBezTo>
                <a:cubicBezTo>
                  <a:pt x="2676477" y="5008674"/>
                  <a:pt x="2680764" y="5009179"/>
                  <a:pt x="2686002" y="5012417"/>
                </a:cubicBezTo>
                <a:cubicBezTo>
                  <a:pt x="2691241" y="5015656"/>
                  <a:pt x="2695527" y="5011369"/>
                  <a:pt x="2695527" y="5002892"/>
                </a:cubicBezTo>
                <a:cubicBezTo>
                  <a:pt x="2695527" y="4992929"/>
                  <a:pt x="2691318" y="4990119"/>
                  <a:pt x="2683621" y="4994948"/>
                </a:cubicBezTo>
                <a:cubicBezTo>
                  <a:pt x="2677078" y="4999054"/>
                  <a:pt x="2664209" y="5001187"/>
                  <a:pt x="2655046" y="4999673"/>
                </a:cubicBezTo>
                <a:cubicBezTo>
                  <a:pt x="2637444" y="4996777"/>
                  <a:pt x="2633339" y="5013541"/>
                  <a:pt x="2646550" y="5034373"/>
                </a:cubicBezTo>
                <a:lnTo>
                  <a:pt x="2654437" y="5046803"/>
                </a:lnTo>
                <a:lnTo>
                  <a:pt x="2693432" y="5031201"/>
                </a:lnTo>
                <a:cubicBezTo>
                  <a:pt x="2719759" y="5020666"/>
                  <a:pt x="2730741" y="5011208"/>
                  <a:pt x="2727246" y="5002102"/>
                </a:cubicBezTo>
                <a:cubicBezTo>
                  <a:pt x="2724398" y="4994681"/>
                  <a:pt x="2726455" y="4988604"/>
                  <a:pt x="2731818" y="4988604"/>
                </a:cubicBezTo>
                <a:cubicBezTo>
                  <a:pt x="2737180" y="4988604"/>
                  <a:pt x="2742991" y="4992539"/>
                  <a:pt x="2744743" y="4997349"/>
                </a:cubicBezTo>
                <a:cubicBezTo>
                  <a:pt x="2748801" y="5008531"/>
                  <a:pt x="2800302" y="4998882"/>
                  <a:pt x="2800302" y="4986928"/>
                </a:cubicBezTo>
                <a:cubicBezTo>
                  <a:pt x="2800302" y="4981994"/>
                  <a:pt x="2796064" y="4980575"/>
                  <a:pt x="2790882" y="4983776"/>
                </a:cubicBezTo>
                <a:cubicBezTo>
                  <a:pt x="2785491" y="4987109"/>
                  <a:pt x="2783891" y="4983290"/>
                  <a:pt x="2787139" y="4974812"/>
                </a:cubicBezTo>
                <a:cubicBezTo>
                  <a:pt x="2793759" y="4957563"/>
                  <a:pt x="2787930" y="4957344"/>
                  <a:pt x="2744038" y="4973212"/>
                </a:cubicBezTo>
                <a:close/>
                <a:moveTo>
                  <a:pt x="3287440" y="4977717"/>
                </a:moveTo>
                <a:cubicBezTo>
                  <a:pt x="3276867" y="4988291"/>
                  <a:pt x="3266837" y="4992786"/>
                  <a:pt x="3265142" y="4987709"/>
                </a:cubicBezTo>
                <a:cubicBezTo>
                  <a:pt x="3263227" y="4981975"/>
                  <a:pt x="3249492" y="4982690"/>
                  <a:pt x="3228832" y="4989605"/>
                </a:cubicBezTo>
                <a:cubicBezTo>
                  <a:pt x="3186256" y="5003854"/>
                  <a:pt x="3174635" y="5014322"/>
                  <a:pt x="3187332" y="5027019"/>
                </a:cubicBezTo>
                <a:cubicBezTo>
                  <a:pt x="3200210" y="5039897"/>
                  <a:pt x="3226708" y="5029353"/>
                  <a:pt x="3232042" y="5009226"/>
                </a:cubicBezTo>
                <a:lnTo>
                  <a:pt x="3236243" y="4993367"/>
                </a:lnTo>
                <a:lnTo>
                  <a:pt x="3237348" y="5009798"/>
                </a:lnTo>
                <a:lnTo>
                  <a:pt x="3238452" y="5026228"/>
                </a:lnTo>
                <a:lnTo>
                  <a:pt x="3263065" y="5016875"/>
                </a:lnTo>
                <a:cubicBezTo>
                  <a:pt x="3276600" y="5011732"/>
                  <a:pt x="3292278" y="5010360"/>
                  <a:pt x="3297898" y="5013837"/>
                </a:cubicBezTo>
                <a:cubicBezTo>
                  <a:pt x="3304537" y="5017942"/>
                  <a:pt x="3306194" y="5012760"/>
                  <a:pt x="3302613" y="4999072"/>
                </a:cubicBezTo>
                <a:lnTo>
                  <a:pt x="3297098" y="4977994"/>
                </a:lnTo>
                <a:lnTo>
                  <a:pt x="3310871" y="4989414"/>
                </a:lnTo>
                <a:cubicBezTo>
                  <a:pt x="3329797" y="5005131"/>
                  <a:pt x="3334883" y="4997082"/>
                  <a:pt x="3319405" y="4975917"/>
                </a:cubicBezTo>
                <a:lnTo>
                  <a:pt x="3306661" y="4958496"/>
                </a:lnTo>
                <a:lnTo>
                  <a:pt x="3287440" y="4977717"/>
                </a:lnTo>
                <a:close/>
                <a:moveTo>
                  <a:pt x="3647685" y="4977517"/>
                </a:moveTo>
                <a:cubicBezTo>
                  <a:pt x="3653962" y="4989747"/>
                  <a:pt x="3661705" y="4997149"/>
                  <a:pt x="3664896" y="4993958"/>
                </a:cubicBezTo>
                <a:cubicBezTo>
                  <a:pt x="3668097" y="4990767"/>
                  <a:pt x="3662963" y="4980756"/>
                  <a:pt x="3653495" y="4971707"/>
                </a:cubicBezTo>
                <a:lnTo>
                  <a:pt x="3636274" y="4955267"/>
                </a:lnTo>
                <a:lnTo>
                  <a:pt x="3647685" y="4977517"/>
                </a:lnTo>
                <a:close/>
                <a:moveTo>
                  <a:pt x="3591182" y="4975917"/>
                </a:moveTo>
                <a:cubicBezTo>
                  <a:pt x="3590687" y="4994015"/>
                  <a:pt x="3601784" y="5017179"/>
                  <a:pt x="3610947" y="5017179"/>
                </a:cubicBezTo>
                <a:cubicBezTo>
                  <a:pt x="3623434" y="5017179"/>
                  <a:pt x="3621348" y="5004273"/>
                  <a:pt x="3605470" y="4983280"/>
                </a:cubicBezTo>
                <a:cubicBezTo>
                  <a:pt x="3597774" y="4973117"/>
                  <a:pt x="3591344" y="4969802"/>
                  <a:pt x="3591182" y="4975917"/>
                </a:cubicBezTo>
                <a:close/>
                <a:moveTo>
                  <a:pt x="3619452" y="4977956"/>
                </a:moveTo>
                <a:cubicBezTo>
                  <a:pt x="3619452" y="4983194"/>
                  <a:pt x="3623739" y="4990129"/>
                  <a:pt x="3628977" y="4993367"/>
                </a:cubicBezTo>
                <a:cubicBezTo>
                  <a:pt x="3634216" y="4996606"/>
                  <a:pt x="3638502" y="4994967"/>
                  <a:pt x="3638502" y="4989729"/>
                </a:cubicBezTo>
                <a:cubicBezTo>
                  <a:pt x="3638502" y="4984490"/>
                  <a:pt x="3634216" y="4977556"/>
                  <a:pt x="3628977" y="4974317"/>
                </a:cubicBezTo>
                <a:cubicBezTo>
                  <a:pt x="3623739" y="4971079"/>
                  <a:pt x="3619452" y="4972717"/>
                  <a:pt x="3619452" y="4977956"/>
                </a:cubicBezTo>
                <a:close/>
                <a:moveTo>
                  <a:pt x="3791017" y="4988824"/>
                </a:moveTo>
                <a:cubicBezTo>
                  <a:pt x="3796560" y="4999178"/>
                  <a:pt x="3805095" y="5007654"/>
                  <a:pt x="3809991" y="5007654"/>
                </a:cubicBezTo>
                <a:cubicBezTo>
                  <a:pt x="3823107" y="5007654"/>
                  <a:pt x="3810734" y="4981413"/>
                  <a:pt x="3794712" y="4975270"/>
                </a:cubicBezTo>
                <a:lnTo>
                  <a:pt x="3780939" y="4969984"/>
                </a:lnTo>
                <a:lnTo>
                  <a:pt x="3791017" y="4988824"/>
                </a:lnTo>
                <a:close/>
                <a:moveTo>
                  <a:pt x="3829002" y="4977356"/>
                </a:moveTo>
                <a:cubicBezTo>
                  <a:pt x="3829002" y="4988862"/>
                  <a:pt x="3847071" y="5002283"/>
                  <a:pt x="3853682" y="4995682"/>
                </a:cubicBezTo>
                <a:cubicBezTo>
                  <a:pt x="3856073" y="4993282"/>
                  <a:pt x="3851500" y="4985899"/>
                  <a:pt x="3843519" y="4979270"/>
                </a:cubicBezTo>
                <a:cubicBezTo>
                  <a:pt x="3834470" y="4971755"/>
                  <a:pt x="3829002" y="4971031"/>
                  <a:pt x="3829002" y="4977356"/>
                </a:cubicBezTo>
                <a:close/>
                <a:moveTo>
                  <a:pt x="3556521" y="4994148"/>
                </a:moveTo>
                <a:cubicBezTo>
                  <a:pt x="3559702" y="5002435"/>
                  <a:pt x="3562302" y="5013151"/>
                  <a:pt x="3562302" y="5017961"/>
                </a:cubicBezTo>
                <a:cubicBezTo>
                  <a:pt x="3562302" y="5022771"/>
                  <a:pt x="3568732" y="5026704"/>
                  <a:pt x="3576590" y="5026704"/>
                </a:cubicBezTo>
                <a:cubicBezTo>
                  <a:pt x="3593487" y="5026704"/>
                  <a:pt x="3594183" y="5022113"/>
                  <a:pt x="3581019" y="4997501"/>
                </a:cubicBezTo>
                <a:cubicBezTo>
                  <a:pt x="3569227" y="4975470"/>
                  <a:pt x="3548253" y="4972593"/>
                  <a:pt x="3556521" y="4994148"/>
                </a:cubicBezTo>
                <a:close/>
                <a:moveTo>
                  <a:pt x="3749707" y="4985919"/>
                </a:moveTo>
                <a:cubicBezTo>
                  <a:pt x="3743392" y="4996130"/>
                  <a:pt x="3767252" y="5034487"/>
                  <a:pt x="3775053" y="5026676"/>
                </a:cubicBezTo>
                <a:cubicBezTo>
                  <a:pt x="3777672" y="5024057"/>
                  <a:pt x="3774348" y="5011693"/>
                  <a:pt x="3767671" y="4999206"/>
                </a:cubicBezTo>
                <a:cubicBezTo>
                  <a:pt x="3760985" y="4986719"/>
                  <a:pt x="3752898" y="4980737"/>
                  <a:pt x="3749707" y="4985919"/>
                </a:cubicBezTo>
                <a:close/>
                <a:moveTo>
                  <a:pt x="4352878" y="5027143"/>
                </a:moveTo>
                <a:cubicBezTo>
                  <a:pt x="4303109" y="5052774"/>
                  <a:pt x="4269210" y="5073873"/>
                  <a:pt x="4277535" y="5074034"/>
                </a:cubicBezTo>
                <a:cubicBezTo>
                  <a:pt x="4296004" y="5074396"/>
                  <a:pt x="4396264" y="5024314"/>
                  <a:pt x="4429078" y="4998349"/>
                </a:cubicBezTo>
                <a:cubicBezTo>
                  <a:pt x="4462834" y="4971631"/>
                  <a:pt x="4454700" y="4974708"/>
                  <a:pt x="4352878" y="5027143"/>
                </a:cubicBezTo>
                <a:close/>
                <a:moveTo>
                  <a:pt x="2277228" y="4993367"/>
                </a:moveTo>
                <a:cubicBezTo>
                  <a:pt x="2277228" y="4998606"/>
                  <a:pt x="2285438" y="5017894"/>
                  <a:pt x="2295477" y="5036229"/>
                </a:cubicBezTo>
                <a:cubicBezTo>
                  <a:pt x="2305517" y="5054566"/>
                  <a:pt x="2313727" y="5065281"/>
                  <a:pt x="2313727" y="5060042"/>
                </a:cubicBezTo>
                <a:cubicBezTo>
                  <a:pt x="2313727" y="5054803"/>
                  <a:pt x="2305517" y="5035516"/>
                  <a:pt x="2295477" y="5017179"/>
                </a:cubicBezTo>
                <a:cubicBezTo>
                  <a:pt x="2285438" y="4998844"/>
                  <a:pt x="2277228" y="4988128"/>
                  <a:pt x="2277228" y="4993367"/>
                </a:cubicBezTo>
                <a:close/>
                <a:moveTo>
                  <a:pt x="3933920" y="4993710"/>
                </a:moveTo>
                <a:cubicBezTo>
                  <a:pt x="3934187" y="5010103"/>
                  <a:pt x="3951599" y="5031115"/>
                  <a:pt x="3958886" y="5023819"/>
                </a:cubicBezTo>
                <a:cubicBezTo>
                  <a:pt x="3962791" y="5019923"/>
                  <a:pt x="3958733" y="5009483"/>
                  <a:pt x="3949875" y="5000625"/>
                </a:cubicBezTo>
                <a:cubicBezTo>
                  <a:pt x="3941026" y="4991767"/>
                  <a:pt x="3933844" y="4988652"/>
                  <a:pt x="3933920" y="4993710"/>
                </a:cubicBezTo>
                <a:close/>
                <a:moveTo>
                  <a:pt x="3716436" y="5021942"/>
                </a:moveTo>
                <a:cubicBezTo>
                  <a:pt x="3722399" y="5035039"/>
                  <a:pt x="3732933" y="5045754"/>
                  <a:pt x="3739839" y="5045754"/>
                </a:cubicBezTo>
                <a:lnTo>
                  <a:pt x="3752393" y="5045754"/>
                </a:lnTo>
                <a:lnTo>
                  <a:pt x="3741544" y="5021942"/>
                </a:lnTo>
                <a:cubicBezTo>
                  <a:pt x="3735581" y="5008845"/>
                  <a:pt x="3725047" y="4998129"/>
                  <a:pt x="3718141" y="4998129"/>
                </a:cubicBezTo>
                <a:lnTo>
                  <a:pt x="3705587" y="4998129"/>
                </a:lnTo>
                <a:lnTo>
                  <a:pt x="3716436" y="5021942"/>
                </a:lnTo>
                <a:close/>
                <a:moveTo>
                  <a:pt x="3895982" y="5008874"/>
                </a:moveTo>
                <a:cubicBezTo>
                  <a:pt x="3895811" y="5017399"/>
                  <a:pt x="3902107" y="5029705"/>
                  <a:pt x="3909965" y="5036229"/>
                </a:cubicBezTo>
                <a:cubicBezTo>
                  <a:pt x="3928282" y="5051431"/>
                  <a:pt x="3928472" y="5035925"/>
                  <a:pt x="3910270" y="5011855"/>
                </a:cubicBezTo>
                <a:lnTo>
                  <a:pt x="3896287" y="4993367"/>
                </a:lnTo>
                <a:lnTo>
                  <a:pt x="3895982" y="5008874"/>
                </a:lnTo>
                <a:close/>
                <a:moveTo>
                  <a:pt x="3976640" y="5007654"/>
                </a:moveTo>
                <a:cubicBezTo>
                  <a:pt x="3979878" y="5012894"/>
                  <a:pt x="3984412" y="5017179"/>
                  <a:pt x="3986727" y="5017179"/>
                </a:cubicBezTo>
                <a:cubicBezTo>
                  <a:pt x="3989042" y="5017179"/>
                  <a:pt x="3990927" y="5012894"/>
                  <a:pt x="3990927" y="5007654"/>
                </a:cubicBezTo>
                <a:cubicBezTo>
                  <a:pt x="3990927" y="5002416"/>
                  <a:pt x="3986384" y="4998129"/>
                  <a:pt x="3980841" y="4998129"/>
                </a:cubicBezTo>
                <a:cubicBezTo>
                  <a:pt x="3975297" y="4998129"/>
                  <a:pt x="3973401" y="5002416"/>
                  <a:pt x="3976640" y="5007654"/>
                </a:cubicBezTo>
                <a:close/>
                <a:moveTo>
                  <a:pt x="2653979" y="5021942"/>
                </a:moveTo>
                <a:cubicBezTo>
                  <a:pt x="2656999" y="5029800"/>
                  <a:pt x="2661152" y="5036229"/>
                  <a:pt x="2663209" y="5036229"/>
                </a:cubicBezTo>
                <a:cubicBezTo>
                  <a:pt x="2665267" y="5036229"/>
                  <a:pt x="2666952" y="5029800"/>
                  <a:pt x="2666952" y="5021942"/>
                </a:cubicBezTo>
                <a:cubicBezTo>
                  <a:pt x="2666952" y="5014084"/>
                  <a:pt x="2662800" y="5007654"/>
                  <a:pt x="2657723" y="5007654"/>
                </a:cubicBezTo>
                <a:cubicBezTo>
                  <a:pt x="2652655" y="5007654"/>
                  <a:pt x="2650969" y="5014084"/>
                  <a:pt x="2653979" y="5021942"/>
                </a:cubicBezTo>
                <a:close/>
                <a:moveTo>
                  <a:pt x="3133982" y="5014798"/>
                </a:moveTo>
                <a:cubicBezTo>
                  <a:pt x="3134592" y="5029305"/>
                  <a:pt x="3157833" y="5052070"/>
                  <a:pt x="3168387" y="5048517"/>
                </a:cubicBezTo>
                <a:cubicBezTo>
                  <a:pt x="3185760" y="5042659"/>
                  <a:pt x="3171396" y="5007654"/>
                  <a:pt x="3151613" y="5007654"/>
                </a:cubicBezTo>
                <a:cubicBezTo>
                  <a:pt x="3141755" y="5007654"/>
                  <a:pt x="3133811" y="5010865"/>
                  <a:pt x="3133982" y="5014798"/>
                </a:cubicBezTo>
                <a:close/>
                <a:moveTo>
                  <a:pt x="3861321" y="5032248"/>
                </a:moveTo>
                <a:cubicBezTo>
                  <a:pt x="3864502" y="5040535"/>
                  <a:pt x="3867102" y="5049108"/>
                  <a:pt x="3867102" y="5051298"/>
                </a:cubicBezTo>
                <a:cubicBezTo>
                  <a:pt x="3867102" y="5053489"/>
                  <a:pt x="3873684" y="5055279"/>
                  <a:pt x="3881723" y="5055279"/>
                </a:cubicBezTo>
                <a:lnTo>
                  <a:pt x="3896344" y="5055279"/>
                </a:lnTo>
                <a:lnTo>
                  <a:pt x="3886152" y="5036229"/>
                </a:lnTo>
                <a:cubicBezTo>
                  <a:pt x="3874122" y="5013751"/>
                  <a:pt x="3852920" y="5010350"/>
                  <a:pt x="3861321" y="5032248"/>
                </a:cubicBezTo>
                <a:close/>
                <a:moveTo>
                  <a:pt x="5548265" y="5023676"/>
                </a:moveTo>
                <a:cubicBezTo>
                  <a:pt x="5563534" y="5039687"/>
                  <a:pt x="5714953" y="5143100"/>
                  <a:pt x="5714953" y="5137519"/>
                </a:cubicBezTo>
                <a:cubicBezTo>
                  <a:pt x="5714953" y="5134728"/>
                  <a:pt x="5688168" y="5113535"/>
                  <a:pt x="5655421" y="5090437"/>
                </a:cubicBezTo>
                <a:cubicBezTo>
                  <a:pt x="5585698" y="5041230"/>
                  <a:pt x="5534730" y="5009474"/>
                  <a:pt x="5548265" y="5023676"/>
                </a:cubicBezTo>
                <a:close/>
                <a:moveTo>
                  <a:pt x="2800302" y="5043173"/>
                </a:moveTo>
                <a:cubicBezTo>
                  <a:pt x="2756916" y="5058318"/>
                  <a:pt x="2740552" y="5071939"/>
                  <a:pt x="2749106" y="5085779"/>
                </a:cubicBezTo>
                <a:cubicBezTo>
                  <a:pt x="2757554" y="5099447"/>
                  <a:pt x="2773909" y="5093742"/>
                  <a:pt x="2768279" y="5079092"/>
                </a:cubicBezTo>
                <a:cubicBezTo>
                  <a:pt x="2765269" y="5071234"/>
                  <a:pt x="2766955" y="5064804"/>
                  <a:pt x="2772023" y="5064804"/>
                </a:cubicBezTo>
                <a:cubicBezTo>
                  <a:pt x="2777100" y="5064804"/>
                  <a:pt x="2781252" y="5069091"/>
                  <a:pt x="2781252" y="5074329"/>
                </a:cubicBezTo>
                <a:cubicBezTo>
                  <a:pt x="2781252" y="5079569"/>
                  <a:pt x="2785405" y="5083854"/>
                  <a:pt x="2790482" y="5083854"/>
                </a:cubicBezTo>
                <a:cubicBezTo>
                  <a:pt x="2795550" y="5083854"/>
                  <a:pt x="2796892" y="5076349"/>
                  <a:pt x="2793454" y="5067186"/>
                </a:cubicBezTo>
                <a:lnTo>
                  <a:pt x="2787215" y="5050517"/>
                </a:lnTo>
                <a:lnTo>
                  <a:pt x="2803503" y="5063767"/>
                </a:lnTo>
                <a:lnTo>
                  <a:pt x="2819791" y="5077025"/>
                </a:lnTo>
                <a:lnTo>
                  <a:pt x="2813409" y="5059004"/>
                </a:lnTo>
                <a:lnTo>
                  <a:pt x="2807027" y="5040992"/>
                </a:lnTo>
                <a:lnTo>
                  <a:pt x="2819857" y="5052898"/>
                </a:lnTo>
                <a:cubicBezTo>
                  <a:pt x="2835174" y="5067110"/>
                  <a:pt x="2851509" y="5068777"/>
                  <a:pt x="2843165" y="5055279"/>
                </a:cubicBezTo>
                <a:cubicBezTo>
                  <a:pt x="2839926" y="5050041"/>
                  <a:pt x="2841822" y="5045754"/>
                  <a:pt x="2847366" y="5045754"/>
                </a:cubicBezTo>
                <a:cubicBezTo>
                  <a:pt x="2852909" y="5045754"/>
                  <a:pt x="2857452" y="5050041"/>
                  <a:pt x="2857452" y="5055279"/>
                </a:cubicBezTo>
                <a:cubicBezTo>
                  <a:pt x="2857452" y="5060519"/>
                  <a:pt x="2861777" y="5064804"/>
                  <a:pt x="2867054" y="5064804"/>
                </a:cubicBezTo>
                <a:cubicBezTo>
                  <a:pt x="2872750" y="5064804"/>
                  <a:pt x="2871816" y="5057051"/>
                  <a:pt x="2864768" y="5045754"/>
                </a:cubicBezTo>
                <a:cubicBezTo>
                  <a:pt x="2851014" y="5023733"/>
                  <a:pt x="2855481" y="5023914"/>
                  <a:pt x="2800302" y="5043173"/>
                </a:cubicBezTo>
                <a:close/>
                <a:moveTo>
                  <a:pt x="4049868" y="5036830"/>
                </a:moveTo>
                <a:cubicBezTo>
                  <a:pt x="4052154" y="5043697"/>
                  <a:pt x="4059660" y="5051203"/>
                  <a:pt x="4066537" y="5053499"/>
                </a:cubicBezTo>
                <a:cubicBezTo>
                  <a:pt x="4073681" y="5055880"/>
                  <a:pt x="4077253" y="5052308"/>
                  <a:pt x="4074871" y="5045164"/>
                </a:cubicBezTo>
                <a:cubicBezTo>
                  <a:pt x="4072576" y="5038287"/>
                  <a:pt x="4065070" y="5030782"/>
                  <a:pt x="4058203" y="5028496"/>
                </a:cubicBezTo>
                <a:cubicBezTo>
                  <a:pt x="4051059" y="5026114"/>
                  <a:pt x="4047487" y="5029686"/>
                  <a:pt x="4049868" y="5036830"/>
                </a:cubicBezTo>
                <a:close/>
                <a:moveTo>
                  <a:pt x="4731325" y="5050860"/>
                </a:moveTo>
                <a:cubicBezTo>
                  <a:pt x="4711770" y="5064148"/>
                  <a:pt x="4695778" y="5077244"/>
                  <a:pt x="4695778" y="5079978"/>
                </a:cubicBezTo>
                <a:cubicBezTo>
                  <a:pt x="4695778" y="5087036"/>
                  <a:pt x="4752423" y="5052870"/>
                  <a:pt x="4764348" y="5038611"/>
                </a:cubicBezTo>
                <a:cubicBezTo>
                  <a:pt x="4779150" y="5020914"/>
                  <a:pt x="4770873" y="5023990"/>
                  <a:pt x="4731325" y="5050860"/>
                </a:cubicBezTo>
                <a:close/>
                <a:moveTo>
                  <a:pt x="2581227" y="5053689"/>
                </a:moveTo>
                <a:cubicBezTo>
                  <a:pt x="2581227" y="5076101"/>
                  <a:pt x="2589228" y="5083845"/>
                  <a:pt x="2605793" y="5077482"/>
                </a:cubicBezTo>
                <a:lnTo>
                  <a:pt x="2618975" y="5072425"/>
                </a:lnTo>
                <a:lnTo>
                  <a:pt x="2609298" y="5054327"/>
                </a:lnTo>
                <a:cubicBezTo>
                  <a:pt x="2596972" y="5031305"/>
                  <a:pt x="2581227" y="5030943"/>
                  <a:pt x="2581227" y="5053689"/>
                </a:cubicBezTo>
                <a:close/>
                <a:moveTo>
                  <a:pt x="3067002" y="5055279"/>
                </a:moveTo>
                <a:cubicBezTo>
                  <a:pt x="3072613" y="5065757"/>
                  <a:pt x="3078785" y="5074329"/>
                  <a:pt x="3080738" y="5074329"/>
                </a:cubicBezTo>
                <a:cubicBezTo>
                  <a:pt x="3082681" y="5074329"/>
                  <a:pt x="3082023" y="5065757"/>
                  <a:pt x="3079290" y="5055279"/>
                </a:cubicBezTo>
                <a:cubicBezTo>
                  <a:pt x="3076547" y="5044802"/>
                  <a:pt x="3070365" y="5036229"/>
                  <a:pt x="3065555" y="5036229"/>
                </a:cubicBezTo>
                <a:cubicBezTo>
                  <a:pt x="3060726" y="5036229"/>
                  <a:pt x="3061373" y="5044755"/>
                  <a:pt x="3067002" y="5055279"/>
                </a:cubicBezTo>
                <a:close/>
                <a:moveTo>
                  <a:pt x="3092129" y="5050517"/>
                </a:moveTo>
                <a:cubicBezTo>
                  <a:pt x="3095149" y="5058375"/>
                  <a:pt x="3103455" y="5064804"/>
                  <a:pt x="3110589" y="5064804"/>
                </a:cubicBezTo>
                <a:cubicBezTo>
                  <a:pt x="3118199" y="5064804"/>
                  <a:pt x="3121295" y="5058909"/>
                  <a:pt x="3118075" y="5050517"/>
                </a:cubicBezTo>
                <a:cubicBezTo>
                  <a:pt x="3115056" y="5042659"/>
                  <a:pt x="3106750" y="5036229"/>
                  <a:pt x="3099616" y="5036229"/>
                </a:cubicBezTo>
                <a:cubicBezTo>
                  <a:pt x="3092006" y="5036229"/>
                  <a:pt x="3088910" y="5042126"/>
                  <a:pt x="3092129" y="5050517"/>
                </a:cubicBezTo>
                <a:close/>
                <a:moveTo>
                  <a:pt x="3319415" y="5049593"/>
                </a:moveTo>
                <a:cubicBezTo>
                  <a:pt x="3303699" y="5054918"/>
                  <a:pt x="3289669" y="5059909"/>
                  <a:pt x="3288230" y="5060680"/>
                </a:cubicBezTo>
                <a:cubicBezTo>
                  <a:pt x="3286802" y="5061452"/>
                  <a:pt x="3288087" y="5068482"/>
                  <a:pt x="3291097" y="5076321"/>
                </a:cubicBezTo>
                <a:cubicBezTo>
                  <a:pt x="3294669" y="5085636"/>
                  <a:pt x="3304804" y="5088979"/>
                  <a:pt x="3320444" y="5085988"/>
                </a:cubicBezTo>
                <a:cubicBezTo>
                  <a:pt x="3335769" y="5083055"/>
                  <a:pt x="3342532" y="5076740"/>
                  <a:pt x="3339313" y="5068348"/>
                </a:cubicBezTo>
                <a:cubicBezTo>
                  <a:pt x="3336560" y="5061166"/>
                  <a:pt x="3338455" y="5055279"/>
                  <a:pt x="3343523" y="5055279"/>
                </a:cubicBezTo>
                <a:cubicBezTo>
                  <a:pt x="3348600" y="5055279"/>
                  <a:pt x="3352752" y="5060280"/>
                  <a:pt x="3352752" y="5066396"/>
                </a:cubicBezTo>
                <a:cubicBezTo>
                  <a:pt x="3352752" y="5072501"/>
                  <a:pt x="3355286" y="5074968"/>
                  <a:pt x="3358391" y="5071872"/>
                </a:cubicBezTo>
                <a:cubicBezTo>
                  <a:pt x="3361487" y="5068767"/>
                  <a:pt x="3360420" y="5060309"/>
                  <a:pt x="3356010" y="5053070"/>
                </a:cubicBezTo>
                <a:lnTo>
                  <a:pt x="3347990" y="5039907"/>
                </a:lnTo>
                <a:lnTo>
                  <a:pt x="3319415" y="5049593"/>
                </a:lnTo>
                <a:close/>
                <a:moveTo>
                  <a:pt x="3830736" y="5060042"/>
                </a:moveTo>
                <a:cubicBezTo>
                  <a:pt x="3836699" y="5073139"/>
                  <a:pt x="3845185" y="5083854"/>
                  <a:pt x="3849586" y="5083854"/>
                </a:cubicBezTo>
                <a:cubicBezTo>
                  <a:pt x="3860111" y="5083854"/>
                  <a:pt x="3859663" y="5076987"/>
                  <a:pt x="3847719" y="5054651"/>
                </a:cubicBezTo>
                <a:cubicBezTo>
                  <a:pt x="3833060" y="5027276"/>
                  <a:pt x="3817982" y="5032058"/>
                  <a:pt x="3830736" y="5060042"/>
                </a:cubicBezTo>
                <a:close/>
                <a:moveTo>
                  <a:pt x="4000452" y="5043145"/>
                </a:moveTo>
                <a:cubicBezTo>
                  <a:pt x="4000452" y="5047812"/>
                  <a:pt x="4006529" y="5059957"/>
                  <a:pt x="4013959" y="5070110"/>
                </a:cubicBezTo>
                <a:cubicBezTo>
                  <a:pt x="4029904" y="5091923"/>
                  <a:pt x="4047173" y="5080597"/>
                  <a:pt x="4032771" y="5057775"/>
                </a:cubicBezTo>
                <a:cubicBezTo>
                  <a:pt x="4021522" y="5039935"/>
                  <a:pt x="4000452" y="5030400"/>
                  <a:pt x="4000452" y="5043145"/>
                </a:cubicBezTo>
                <a:close/>
                <a:moveTo>
                  <a:pt x="2376440" y="5055279"/>
                </a:moveTo>
                <a:cubicBezTo>
                  <a:pt x="2373201" y="5060519"/>
                  <a:pt x="2375097" y="5064804"/>
                  <a:pt x="2380641" y="5064804"/>
                </a:cubicBezTo>
                <a:cubicBezTo>
                  <a:pt x="2386184" y="5064804"/>
                  <a:pt x="2390727" y="5060519"/>
                  <a:pt x="2390727" y="5055279"/>
                </a:cubicBezTo>
                <a:cubicBezTo>
                  <a:pt x="2390727" y="5050041"/>
                  <a:pt x="2388842" y="5045754"/>
                  <a:pt x="2386527" y="5045754"/>
                </a:cubicBezTo>
                <a:cubicBezTo>
                  <a:pt x="2384212" y="5045754"/>
                  <a:pt x="2379679" y="5050041"/>
                  <a:pt x="2376440" y="5055279"/>
                </a:cubicBezTo>
                <a:close/>
                <a:moveTo>
                  <a:pt x="2552510" y="5062423"/>
                </a:moveTo>
                <a:cubicBezTo>
                  <a:pt x="2552405" y="5073710"/>
                  <a:pt x="2550024" y="5075406"/>
                  <a:pt x="2545109" y="5067691"/>
                </a:cubicBezTo>
                <a:cubicBezTo>
                  <a:pt x="2540832" y="5060956"/>
                  <a:pt x="2532688" y="5059480"/>
                  <a:pt x="2525220" y="5064100"/>
                </a:cubicBezTo>
                <a:lnTo>
                  <a:pt x="2512590" y="5071910"/>
                </a:lnTo>
                <a:lnTo>
                  <a:pt x="2523868" y="5092979"/>
                </a:lnTo>
                <a:cubicBezTo>
                  <a:pt x="2530069" y="5104581"/>
                  <a:pt x="2537555" y="5111658"/>
                  <a:pt x="2540499" y="5108715"/>
                </a:cubicBezTo>
                <a:cubicBezTo>
                  <a:pt x="2543432" y="5105772"/>
                  <a:pt x="2540422" y="5096828"/>
                  <a:pt x="2533793" y="5088846"/>
                </a:cubicBezTo>
                <a:cubicBezTo>
                  <a:pt x="2526278" y="5079797"/>
                  <a:pt x="2525554" y="5074329"/>
                  <a:pt x="2531878" y="5074329"/>
                </a:cubicBezTo>
                <a:cubicBezTo>
                  <a:pt x="2537441" y="5074329"/>
                  <a:pt x="2544651" y="5078616"/>
                  <a:pt x="2547890" y="5083854"/>
                </a:cubicBezTo>
                <a:cubicBezTo>
                  <a:pt x="2551128" y="5089094"/>
                  <a:pt x="2558882" y="5093313"/>
                  <a:pt x="2565121" y="5093237"/>
                </a:cubicBezTo>
                <a:cubicBezTo>
                  <a:pt x="2571941" y="5093142"/>
                  <a:pt x="2570759" y="5089398"/>
                  <a:pt x="2562177" y="5083854"/>
                </a:cubicBezTo>
                <a:cubicBezTo>
                  <a:pt x="2554320" y="5078778"/>
                  <a:pt x="2552538" y="5074559"/>
                  <a:pt x="2558206" y="5074472"/>
                </a:cubicBezTo>
                <a:cubicBezTo>
                  <a:pt x="2563883" y="5074396"/>
                  <a:pt x="2568531" y="5067900"/>
                  <a:pt x="2568531" y="5060042"/>
                </a:cubicBezTo>
                <a:cubicBezTo>
                  <a:pt x="2568531" y="5052184"/>
                  <a:pt x="2564959" y="5045754"/>
                  <a:pt x="2560587" y="5045754"/>
                </a:cubicBezTo>
                <a:cubicBezTo>
                  <a:pt x="2556224" y="5045754"/>
                  <a:pt x="2552586" y="5053260"/>
                  <a:pt x="2552510" y="5062423"/>
                </a:cubicBezTo>
                <a:close/>
                <a:moveTo>
                  <a:pt x="3016739" y="5051574"/>
                </a:moveTo>
                <a:cubicBezTo>
                  <a:pt x="3004557" y="5063748"/>
                  <a:pt x="3009405" y="5093379"/>
                  <a:pt x="3023578" y="5093379"/>
                </a:cubicBezTo>
                <a:cubicBezTo>
                  <a:pt x="3031131" y="5093379"/>
                  <a:pt x="3039561" y="5089722"/>
                  <a:pt x="3042323" y="5085255"/>
                </a:cubicBezTo>
                <a:cubicBezTo>
                  <a:pt x="3049143" y="5074225"/>
                  <a:pt x="3025378" y="5042935"/>
                  <a:pt x="3016739" y="5051574"/>
                </a:cubicBezTo>
                <a:close/>
                <a:moveTo>
                  <a:pt x="3969315" y="5051717"/>
                </a:moveTo>
                <a:cubicBezTo>
                  <a:pt x="3966305" y="5056594"/>
                  <a:pt x="3971982" y="5071167"/>
                  <a:pt x="3981936" y="5084121"/>
                </a:cubicBezTo>
                <a:lnTo>
                  <a:pt x="4000033" y="5107667"/>
                </a:lnTo>
                <a:lnTo>
                  <a:pt x="4000243" y="5092818"/>
                </a:lnTo>
                <a:cubicBezTo>
                  <a:pt x="4000529" y="5072891"/>
                  <a:pt x="3976202" y="5040573"/>
                  <a:pt x="3969315" y="5051717"/>
                </a:cubicBezTo>
                <a:close/>
                <a:moveTo>
                  <a:pt x="3499895" y="5074329"/>
                </a:moveTo>
                <a:lnTo>
                  <a:pt x="3506143" y="5098142"/>
                </a:lnTo>
                <a:lnTo>
                  <a:pt x="3491360" y="5079654"/>
                </a:lnTo>
                <a:cubicBezTo>
                  <a:pt x="3475806" y="5060195"/>
                  <a:pt x="3470986" y="5069805"/>
                  <a:pt x="3485112" y="5092103"/>
                </a:cubicBezTo>
                <a:cubicBezTo>
                  <a:pt x="3490513" y="5100628"/>
                  <a:pt x="3498428" y="5102276"/>
                  <a:pt x="3508039" y="5096866"/>
                </a:cubicBezTo>
                <a:lnTo>
                  <a:pt x="3522716" y="5088617"/>
                </a:lnTo>
                <a:lnTo>
                  <a:pt x="3508191" y="5069567"/>
                </a:lnTo>
                <a:lnTo>
                  <a:pt x="3493656" y="5050517"/>
                </a:lnTo>
                <a:lnTo>
                  <a:pt x="3499895" y="5074329"/>
                </a:lnTo>
                <a:close/>
                <a:moveTo>
                  <a:pt x="3538490" y="5064804"/>
                </a:moveTo>
                <a:cubicBezTo>
                  <a:pt x="3541728" y="5070044"/>
                  <a:pt x="3546262" y="5074329"/>
                  <a:pt x="3548577" y="5074329"/>
                </a:cubicBezTo>
                <a:cubicBezTo>
                  <a:pt x="3550892" y="5074329"/>
                  <a:pt x="3552777" y="5070044"/>
                  <a:pt x="3552777" y="5064804"/>
                </a:cubicBezTo>
                <a:cubicBezTo>
                  <a:pt x="3552777" y="5059566"/>
                  <a:pt x="3548234" y="5055279"/>
                  <a:pt x="3542691" y="5055279"/>
                </a:cubicBezTo>
                <a:cubicBezTo>
                  <a:pt x="3537147" y="5055279"/>
                  <a:pt x="3535251" y="5059566"/>
                  <a:pt x="3538490" y="5064804"/>
                </a:cubicBezTo>
                <a:close/>
                <a:moveTo>
                  <a:pt x="4610053" y="5074539"/>
                </a:moveTo>
                <a:cubicBezTo>
                  <a:pt x="4563209" y="5100485"/>
                  <a:pt x="4486494" y="5122364"/>
                  <a:pt x="4411837" y="5131070"/>
                </a:cubicBezTo>
                <a:lnTo>
                  <a:pt x="4348115" y="5138499"/>
                </a:lnTo>
                <a:lnTo>
                  <a:pt x="4396121" y="5139757"/>
                </a:lnTo>
                <a:cubicBezTo>
                  <a:pt x="4422524" y="5140443"/>
                  <a:pt x="4468673" y="5134614"/>
                  <a:pt x="4498677" y="5126793"/>
                </a:cubicBezTo>
                <a:cubicBezTo>
                  <a:pt x="4550683" y="5113249"/>
                  <a:pt x="4648153" y="5069615"/>
                  <a:pt x="4648153" y="5059880"/>
                </a:cubicBezTo>
                <a:cubicBezTo>
                  <a:pt x="4648153" y="5053537"/>
                  <a:pt x="4647600" y="5053746"/>
                  <a:pt x="4610053" y="5074539"/>
                </a:cubicBezTo>
                <a:close/>
                <a:moveTo>
                  <a:pt x="5524453" y="5058499"/>
                </a:moveTo>
                <a:cubicBezTo>
                  <a:pt x="5524453" y="5064481"/>
                  <a:pt x="5696246" y="5178800"/>
                  <a:pt x="5734003" y="5197945"/>
                </a:cubicBezTo>
                <a:cubicBezTo>
                  <a:pt x="5774960" y="5218700"/>
                  <a:pt x="5742146" y="5193716"/>
                  <a:pt x="5653669" y="5136766"/>
                </a:cubicBezTo>
                <a:cubicBezTo>
                  <a:pt x="5606873" y="5106648"/>
                  <a:pt x="5558648" y="5075492"/>
                  <a:pt x="5546512" y="5067548"/>
                </a:cubicBezTo>
                <a:cubicBezTo>
                  <a:pt x="5534378" y="5059594"/>
                  <a:pt x="5524453" y="5055527"/>
                  <a:pt x="5524453" y="5058499"/>
                </a:cubicBezTo>
                <a:close/>
                <a:moveTo>
                  <a:pt x="2710406" y="5079863"/>
                </a:moveTo>
                <a:cubicBezTo>
                  <a:pt x="2695556" y="5094713"/>
                  <a:pt x="2697966" y="5112429"/>
                  <a:pt x="2714844" y="5112429"/>
                </a:cubicBezTo>
                <a:cubicBezTo>
                  <a:pt x="2719607" y="5112429"/>
                  <a:pt x="2720692" y="5104924"/>
                  <a:pt x="2717254" y="5095761"/>
                </a:cubicBezTo>
                <a:lnTo>
                  <a:pt x="2711015" y="5079092"/>
                </a:lnTo>
                <a:lnTo>
                  <a:pt x="2725036" y="5090474"/>
                </a:lnTo>
                <a:lnTo>
                  <a:pt x="2739066" y="5101848"/>
                </a:lnTo>
                <a:lnTo>
                  <a:pt x="2739066" y="5083331"/>
                </a:lnTo>
                <a:cubicBezTo>
                  <a:pt x="2739066" y="5060871"/>
                  <a:pt x="2730437" y="5059833"/>
                  <a:pt x="2710406" y="5079863"/>
                </a:cubicBezTo>
                <a:close/>
                <a:moveTo>
                  <a:pt x="2973848" y="5086236"/>
                </a:moveTo>
                <a:lnTo>
                  <a:pt x="2963513" y="5107667"/>
                </a:lnTo>
                <a:lnTo>
                  <a:pt x="2962532" y="5088617"/>
                </a:lnTo>
                <a:lnTo>
                  <a:pt x="2961551" y="5069567"/>
                </a:lnTo>
                <a:lnTo>
                  <a:pt x="2947940" y="5093379"/>
                </a:lnTo>
                <a:lnTo>
                  <a:pt x="2934329" y="5117192"/>
                </a:lnTo>
                <a:lnTo>
                  <a:pt x="2933986" y="5099962"/>
                </a:lnTo>
                <a:cubicBezTo>
                  <a:pt x="2933805" y="5090484"/>
                  <a:pt x="2929557" y="5085264"/>
                  <a:pt x="2924547" y="5088360"/>
                </a:cubicBezTo>
                <a:cubicBezTo>
                  <a:pt x="2919536" y="5091456"/>
                  <a:pt x="2917736" y="5101352"/>
                  <a:pt x="2920556" y="5110353"/>
                </a:cubicBezTo>
                <a:lnTo>
                  <a:pt x="2925680" y="5126717"/>
                </a:lnTo>
                <a:lnTo>
                  <a:pt x="2910621" y="5108229"/>
                </a:lnTo>
                <a:cubicBezTo>
                  <a:pt x="2895400" y="5089551"/>
                  <a:pt x="2889657" y="5097933"/>
                  <a:pt x="2903134" y="5119145"/>
                </a:cubicBezTo>
                <a:lnTo>
                  <a:pt x="2910431" y="5130623"/>
                </a:lnTo>
                <a:lnTo>
                  <a:pt x="2954636" y="5114725"/>
                </a:lnTo>
                <a:lnTo>
                  <a:pt x="2998832" y="5098828"/>
                </a:lnTo>
                <a:lnTo>
                  <a:pt x="2997556" y="5081816"/>
                </a:lnTo>
                <a:cubicBezTo>
                  <a:pt x="2995813" y="5058671"/>
                  <a:pt x="2986297" y="5060443"/>
                  <a:pt x="2973848" y="5086236"/>
                </a:cubicBezTo>
                <a:close/>
                <a:moveTo>
                  <a:pt x="3267027" y="5073768"/>
                </a:moveTo>
                <a:cubicBezTo>
                  <a:pt x="3267027" y="5078702"/>
                  <a:pt x="3271266" y="5085350"/>
                  <a:pt x="3276448" y="5088551"/>
                </a:cubicBezTo>
                <a:cubicBezTo>
                  <a:pt x="3281839" y="5091884"/>
                  <a:pt x="3283439" y="5088065"/>
                  <a:pt x="3280191" y="5079587"/>
                </a:cubicBezTo>
                <a:cubicBezTo>
                  <a:pt x="3273857" y="5063090"/>
                  <a:pt x="3267027" y="5060071"/>
                  <a:pt x="3267027" y="5073768"/>
                </a:cubicBezTo>
                <a:close/>
                <a:moveTo>
                  <a:pt x="3743582" y="5076711"/>
                </a:moveTo>
                <a:cubicBezTo>
                  <a:pt x="3743744" y="5083264"/>
                  <a:pt x="3750193" y="5096961"/>
                  <a:pt x="3757908" y="5107153"/>
                </a:cubicBezTo>
                <a:cubicBezTo>
                  <a:pt x="3778187" y="5133975"/>
                  <a:pt x="3795446" y="5113630"/>
                  <a:pt x="3775986" y="5085846"/>
                </a:cubicBezTo>
                <a:cubicBezTo>
                  <a:pt x="3759803" y="5062738"/>
                  <a:pt x="3743106" y="5058032"/>
                  <a:pt x="3743582" y="5076711"/>
                </a:cubicBezTo>
                <a:close/>
                <a:moveTo>
                  <a:pt x="3933920" y="5076711"/>
                </a:moveTo>
                <a:cubicBezTo>
                  <a:pt x="3934139" y="5094189"/>
                  <a:pt x="3950799" y="5117630"/>
                  <a:pt x="3957943" y="5110487"/>
                </a:cubicBezTo>
                <a:cubicBezTo>
                  <a:pt x="3966267" y="5102161"/>
                  <a:pt x="3953770" y="5064804"/>
                  <a:pt x="3942664" y="5064804"/>
                </a:cubicBezTo>
                <a:cubicBezTo>
                  <a:pt x="3937778" y="5064804"/>
                  <a:pt x="3933844" y="5070168"/>
                  <a:pt x="3933920" y="5076711"/>
                </a:cubicBezTo>
                <a:close/>
                <a:moveTo>
                  <a:pt x="4115057" y="5071167"/>
                </a:moveTo>
                <a:cubicBezTo>
                  <a:pt x="4114562" y="5089265"/>
                  <a:pt x="4125659" y="5112429"/>
                  <a:pt x="4134822" y="5112429"/>
                </a:cubicBezTo>
                <a:cubicBezTo>
                  <a:pt x="4147309" y="5112429"/>
                  <a:pt x="4145223" y="5099523"/>
                  <a:pt x="4129345" y="5078530"/>
                </a:cubicBezTo>
                <a:cubicBezTo>
                  <a:pt x="4121649" y="5068367"/>
                  <a:pt x="4115219" y="5065052"/>
                  <a:pt x="4115057" y="5071167"/>
                </a:cubicBezTo>
                <a:close/>
                <a:moveTo>
                  <a:pt x="4143327" y="5071996"/>
                </a:moveTo>
                <a:cubicBezTo>
                  <a:pt x="4143327" y="5077235"/>
                  <a:pt x="4149757" y="5086855"/>
                  <a:pt x="4157615" y="5093379"/>
                </a:cubicBezTo>
                <a:cubicBezTo>
                  <a:pt x="4165587" y="5099990"/>
                  <a:pt x="4171902" y="5101028"/>
                  <a:pt x="4171902" y="5095713"/>
                </a:cubicBezTo>
                <a:cubicBezTo>
                  <a:pt x="4171902" y="5090474"/>
                  <a:pt x="4165473" y="5080854"/>
                  <a:pt x="4157615" y="5074329"/>
                </a:cubicBezTo>
                <a:cubicBezTo>
                  <a:pt x="4149642" y="5067719"/>
                  <a:pt x="4143327" y="5066681"/>
                  <a:pt x="4143327" y="5071996"/>
                </a:cubicBezTo>
                <a:close/>
                <a:moveTo>
                  <a:pt x="2315547" y="5079092"/>
                </a:moveTo>
                <a:cubicBezTo>
                  <a:pt x="2315547" y="5084331"/>
                  <a:pt x="2362238" y="5180772"/>
                  <a:pt x="2419302" y="5293404"/>
                </a:cubicBezTo>
                <a:cubicBezTo>
                  <a:pt x="2476367" y="5406038"/>
                  <a:pt x="2523058" y="5493906"/>
                  <a:pt x="2523058" y="5488667"/>
                </a:cubicBezTo>
                <a:cubicBezTo>
                  <a:pt x="2523058" y="5483428"/>
                  <a:pt x="2476367" y="5386988"/>
                  <a:pt x="2419302" y="5274354"/>
                </a:cubicBezTo>
                <a:cubicBezTo>
                  <a:pt x="2362238" y="5161722"/>
                  <a:pt x="2315547" y="5073853"/>
                  <a:pt x="2315547" y="5079092"/>
                </a:cubicBezTo>
                <a:close/>
                <a:moveTo>
                  <a:pt x="3207496" y="5081464"/>
                </a:moveTo>
                <a:cubicBezTo>
                  <a:pt x="3198333" y="5083550"/>
                  <a:pt x="3190827" y="5089474"/>
                  <a:pt x="3190827" y="5094637"/>
                </a:cubicBezTo>
                <a:cubicBezTo>
                  <a:pt x="3190827" y="5099799"/>
                  <a:pt x="3195066" y="5101409"/>
                  <a:pt x="3200248" y="5098209"/>
                </a:cubicBezTo>
                <a:cubicBezTo>
                  <a:pt x="3205639" y="5094875"/>
                  <a:pt x="3207239" y="5098695"/>
                  <a:pt x="3203991" y="5107172"/>
                </a:cubicBezTo>
                <a:cubicBezTo>
                  <a:pt x="3200867" y="5115306"/>
                  <a:pt x="3203058" y="5121954"/>
                  <a:pt x="3208858" y="5121954"/>
                </a:cubicBezTo>
                <a:cubicBezTo>
                  <a:pt x="3214659" y="5121954"/>
                  <a:pt x="3219469" y="5114449"/>
                  <a:pt x="3219545" y="5105286"/>
                </a:cubicBezTo>
                <a:lnTo>
                  <a:pt x="3219698" y="5088617"/>
                </a:lnTo>
                <a:lnTo>
                  <a:pt x="3228927" y="5102904"/>
                </a:lnTo>
                <a:lnTo>
                  <a:pt x="3238157" y="5117192"/>
                </a:lnTo>
                <a:lnTo>
                  <a:pt x="3238310" y="5101085"/>
                </a:lnTo>
                <a:cubicBezTo>
                  <a:pt x="3238481" y="5081816"/>
                  <a:pt x="3229937" y="5076368"/>
                  <a:pt x="3207496" y="5081464"/>
                </a:cubicBezTo>
                <a:close/>
                <a:moveTo>
                  <a:pt x="3902355" y="5080759"/>
                </a:moveTo>
                <a:cubicBezTo>
                  <a:pt x="3893201" y="5095571"/>
                  <a:pt x="3906117" y="5131479"/>
                  <a:pt x="3920604" y="5131479"/>
                </a:cubicBezTo>
                <a:cubicBezTo>
                  <a:pt x="3927844" y="5131479"/>
                  <a:pt x="3933777" y="5125869"/>
                  <a:pt x="3933777" y="5119012"/>
                </a:cubicBezTo>
                <a:cubicBezTo>
                  <a:pt x="3933777" y="5100228"/>
                  <a:pt x="3908984" y="5070034"/>
                  <a:pt x="3902355" y="5080759"/>
                </a:cubicBezTo>
                <a:close/>
                <a:moveTo>
                  <a:pt x="2673325" y="5090770"/>
                </a:moveTo>
                <a:cubicBezTo>
                  <a:pt x="2665590" y="5103286"/>
                  <a:pt x="2675077" y="5131479"/>
                  <a:pt x="2687022" y="5131479"/>
                </a:cubicBezTo>
                <a:cubicBezTo>
                  <a:pt x="2696937" y="5131479"/>
                  <a:pt x="2696928" y="5124183"/>
                  <a:pt x="2686974" y="5098771"/>
                </a:cubicBezTo>
                <a:cubicBezTo>
                  <a:pt x="2682478" y="5087293"/>
                  <a:pt x="2677335" y="5084284"/>
                  <a:pt x="2673325" y="5090770"/>
                </a:cubicBezTo>
                <a:close/>
                <a:moveTo>
                  <a:pt x="3661296" y="5098923"/>
                </a:moveTo>
                <a:cubicBezTo>
                  <a:pt x="3664477" y="5107210"/>
                  <a:pt x="3667077" y="5116030"/>
                  <a:pt x="3667077" y="5118535"/>
                </a:cubicBezTo>
                <a:cubicBezTo>
                  <a:pt x="3667077" y="5121031"/>
                  <a:pt x="3671173" y="5120545"/>
                  <a:pt x="3676183" y="5117450"/>
                </a:cubicBezTo>
                <a:cubicBezTo>
                  <a:pt x="3687242" y="5110610"/>
                  <a:pt x="3678365" y="5083854"/>
                  <a:pt x="3665039" y="5083854"/>
                </a:cubicBezTo>
                <a:cubicBezTo>
                  <a:pt x="3659800" y="5083854"/>
                  <a:pt x="3658114" y="5090637"/>
                  <a:pt x="3661296" y="5098923"/>
                </a:cubicBezTo>
                <a:close/>
                <a:moveTo>
                  <a:pt x="4076652" y="5091560"/>
                </a:moveTo>
                <a:cubicBezTo>
                  <a:pt x="4076652" y="5105457"/>
                  <a:pt x="4103523" y="5136357"/>
                  <a:pt x="4109980" y="5129899"/>
                </a:cubicBezTo>
                <a:cubicBezTo>
                  <a:pt x="4118010" y="5121869"/>
                  <a:pt x="4098074" y="5083854"/>
                  <a:pt x="4085844" y="5083854"/>
                </a:cubicBezTo>
                <a:cubicBezTo>
                  <a:pt x="4080786" y="5083854"/>
                  <a:pt x="4076652" y="5087322"/>
                  <a:pt x="4076652" y="5091560"/>
                </a:cubicBezTo>
                <a:close/>
                <a:moveTo>
                  <a:pt x="4038552" y="5097694"/>
                </a:moveTo>
                <a:cubicBezTo>
                  <a:pt x="4038552" y="5109848"/>
                  <a:pt x="4061736" y="5150529"/>
                  <a:pt x="4068661" y="5150529"/>
                </a:cubicBezTo>
                <a:cubicBezTo>
                  <a:pt x="4079510" y="5150529"/>
                  <a:pt x="4078719" y="5134080"/>
                  <a:pt x="4066794" y="5111801"/>
                </a:cubicBezTo>
                <a:cubicBezTo>
                  <a:pt x="4058145" y="5095647"/>
                  <a:pt x="4038552" y="5085855"/>
                  <a:pt x="4038552" y="5097694"/>
                </a:cubicBezTo>
                <a:close/>
                <a:moveTo>
                  <a:pt x="3154671" y="5121526"/>
                </a:moveTo>
                <a:cubicBezTo>
                  <a:pt x="3161062" y="5131766"/>
                  <a:pt x="3167625" y="5138805"/>
                  <a:pt x="3169263" y="5137176"/>
                </a:cubicBezTo>
                <a:cubicBezTo>
                  <a:pt x="3174902" y="5131527"/>
                  <a:pt x="3160176" y="5102904"/>
                  <a:pt x="3151632" y="5102904"/>
                </a:cubicBezTo>
                <a:cubicBezTo>
                  <a:pt x="3146908" y="5102904"/>
                  <a:pt x="3148270" y="5111287"/>
                  <a:pt x="3154671" y="5121526"/>
                </a:cubicBezTo>
                <a:close/>
                <a:moveTo>
                  <a:pt x="3364287" y="5117554"/>
                </a:moveTo>
                <a:cubicBezTo>
                  <a:pt x="3357525" y="5125212"/>
                  <a:pt x="3343847" y="5131479"/>
                  <a:pt x="3333893" y="5131479"/>
                </a:cubicBezTo>
                <a:cubicBezTo>
                  <a:pt x="3323930" y="5131479"/>
                  <a:pt x="3312900" y="5136137"/>
                  <a:pt x="3309376" y="5141833"/>
                </a:cubicBezTo>
                <a:cubicBezTo>
                  <a:pt x="3297022" y="5161826"/>
                  <a:pt x="3319615" y="5168913"/>
                  <a:pt x="3358753" y="5157331"/>
                </a:cubicBezTo>
                <a:lnTo>
                  <a:pt x="3397815" y="5145767"/>
                </a:lnTo>
                <a:lnTo>
                  <a:pt x="3389881" y="5124336"/>
                </a:lnTo>
                <a:cubicBezTo>
                  <a:pt x="3380632" y="5099371"/>
                  <a:pt x="3380384" y="5099304"/>
                  <a:pt x="3364287" y="5117554"/>
                </a:cubicBezTo>
                <a:close/>
                <a:moveTo>
                  <a:pt x="2628852" y="5123012"/>
                </a:moveTo>
                <a:lnTo>
                  <a:pt x="2614565" y="5133280"/>
                </a:lnTo>
                <a:lnTo>
                  <a:pt x="2630748" y="5128098"/>
                </a:lnTo>
                <a:lnTo>
                  <a:pt x="2646931" y="5122927"/>
                </a:lnTo>
                <a:lnTo>
                  <a:pt x="2641597" y="5136833"/>
                </a:lnTo>
                <a:lnTo>
                  <a:pt x="2636253" y="5150749"/>
                </a:lnTo>
                <a:lnTo>
                  <a:pt x="2652008" y="5144700"/>
                </a:lnTo>
                <a:cubicBezTo>
                  <a:pt x="2668105" y="5138528"/>
                  <a:pt x="2668143" y="5120640"/>
                  <a:pt x="2652075" y="5115564"/>
                </a:cubicBezTo>
                <a:cubicBezTo>
                  <a:pt x="2647159" y="5114011"/>
                  <a:pt x="2636711" y="5117363"/>
                  <a:pt x="2628852" y="5123012"/>
                </a:cubicBezTo>
                <a:close/>
                <a:moveTo>
                  <a:pt x="2839869" y="5127212"/>
                </a:moveTo>
                <a:cubicBezTo>
                  <a:pt x="2841689" y="5136547"/>
                  <a:pt x="2848928" y="5146110"/>
                  <a:pt x="2855986" y="5148453"/>
                </a:cubicBezTo>
                <a:cubicBezTo>
                  <a:pt x="2864177" y="5151187"/>
                  <a:pt x="2867606" y="5146605"/>
                  <a:pt x="2865511" y="5135747"/>
                </a:cubicBezTo>
                <a:cubicBezTo>
                  <a:pt x="2863691" y="5126412"/>
                  <a:pt x="2856453" y="5116850"/>
                  <a:pt x="2849394" y="5114506"/>
                </a:cubicBezTo>
                <a:cubicBezTo>
                  <a:pt x="2841203" y="5111773"/>
                  <a:pt x="2837774" y="5116354"/>
                  <a:pt x="2839869" y="5127212"/>
                </a:cubicBezTo>
                <a:close/>
                <a:moveTo>
                  <a:pt x="3114627" y="5121659"/>
                </a:moveTo>
                <a:cubicBezTo>
                  <a:pt x="3114627" y="5126727"/>
                  <a:pt x="3108198" y="5128413"/>
                  <a:pt x="3100340" y="5125403"/>
                </a:cubicBezTo>
                <a:cubicBezTo>
                  <a:pt x="3092482" y="5122384"/>
                  <a:pt x="3086052" y="5124917"/>
                  <a:pt x="3086052" y="5131023"/>
                </a:cubicBezTo>
                <a:cubicBezTo>
                  <a:pt x="3086052" y="5137128"/>
                  <a:pt x="3081728" y="5139452"/>
                  <a:pt x="3076442" y="5136185"/>
                </a:cubicBezTo>
                <a:cubicBezTo>
                  <a:pt x="3060716" y="5126469"/>
                  <a:pt x="3028950" y="5141052"/>
                  <a:pt x="3028236" y="5158312"/>
                </a:cubicBezTo>
                <a:lnTo>
                  <a:pt x="3027560" y="5174342"/>
                </a:lnTo>
                <a:lnTo>
                  <a:pt x="3020206" y="5155502"/>
                </a:lnTo>
                <a:lnTo>
                  <a:pt x="3012843" y="5136671"/>
                </a:lnTo>
                <a:lnTo>
                  <a:pt x="3001052" y="5158702"/>
                </a:lnTo>
                <a:cubicBezTo>
                  <a:pt x="2994565" y="5170818"/>
                  <a:pt x="2991745" y="5183229"/>
                  <a:pt x="2994793" y="5186267"/>
                </a:cubicBezTo>
                <a:cubicBezTo>
                  <a:pt x="2997842" y="5189315"/>
                  <a:pt x="3000327" y="5186934"/>
                  <a:pt x="3000327" y="5180990"/>
                </a:cubicBezTo>
                <a:cubicBezTo>
                  <a:pt x="3000327" y="5175047"/>
                  <a:pt x="3006719" y="5172628"/>
                  <a:pt x="3014539" y="5175628"/>
                </a:cubicBezTo>
                <a:cubicBezTo>
                  <a:pt x="3022807" y="5178800"/>
                  <a:pt x="3031322" y="5174361"/>
                  <a:pt x="3034913" y="5165008"/>
                </a:cubicBezTo>
                <a:lnTo>
                  <a:pt x="3041076" y="5148930"/>
                </a:lnTo>
                <a:lnTo>
                  <a:pt x="3048210" y="5160474"/>
                </a:lnTo>
                <a:cubicBezTo>
                  <a:pt x="3052591" y="5167560"/>
                  <a:pt x="3060364" y="5168884"/>
                  <a:pt x="3068317" y="5163912"/>
                </a:cubicBezTo>
                <a:cubicBezTo>
                  <a:pt x="3081004" y="5155978"/>
                  <a:pt x="3085005" y="5154950"/>
                  <a:pt x="3114970" y="5151978"/>
                </a:cubicBezTo>
                <a:cubicBezTo>
                  <a:pt x="3129515" y="5150539"/>
                  <a:pt x="3136402" y="5112429"/>
                  <a:pt x="3122114" y="5112429"/>
                </a:cubicBezTo>
                <a:cubicBezTo>
                  <a:pt x="3117999" y="5112429"/>
                  <a:pt x="3114627" y="5116583"/>
                  <a:pt x="3114627" y="5121659"/>
                </a:cubicBezTo>
                <a:close/>
                <a:moveTo>
                  <a:pt x="4006206" y="5120355"/>
                </a:moveTo>
                <a:cubicBezTo>
                  <a:pt x="4002891" y="5125717"/>
                  <a:pt x="4010797" y="5142195"/>
                  <a:pt x="4023770" y="5156988"/>
                </a:cubicBezTo>
                <a:lnTo>
                  <a:pt x="4047354" y="5183867"/>
                </a:lnTo>
                <a:lnTo>
                  <a:pt x="4043143" y="5160588"/>
                </a:lnTo>
                <a:cubicBezTo>
                  <a:pt x="4037952" y="5131861"/>
                  <a:pt x="4014730" y="5106562"/>
                  <a:pt x="4006206" y="5120355"/>
                </a:cubicBezTo>
                <a:close/>
                <a:moveTo>
                  <a:pt x="4181494" y="5122517"/>
                </a:moveTo>
                <a:cubicBezTo>
                  <a:pt x="4181418" y="5140300"/>
                  <a:pt x="4206288" y="5176466"/>
                  <a:pt x="4213584" y="5169179"/>
                </a:cubicBezTo>
                <a:cubicBezTo>
                  <a:pt x="4216403" y="5166351"/>
                  <a:pt x="4210355" y="5151358"/>
                  <a:pt x="4200135" y="5135852"/>
                </a:cubicBezTo>
                <a:cubicBezTo>
                  <a:pt x="4188952" y="5118888"/>
                  <a:pt x="4181532" y="5113582"/>
                  <a:pt x="4181494" y="5122517"/>
                </a:cubicBezTo>
                <a:close/>
                <a:moveTo>
                  <a:pt x="2777871" y="5136080"/>
                </a:moveTo>
                <a:cubicBezTo>
                  <a:pt x="2774890" y="5143853"/>
                  <a:pt x="2766289" y="5147844"/>
                  <a:pt x="2758764" y="5144958"/>
                </a:cubicBezTo>
                <a:cubicBezTo>
                  <a:pt x="2751239" y="5142071"/>
                  <a:pt x="2742486" y="5143900"/>
                  <a:pt x="2739323" y="5149025"/>
                </a:cubicBezTo>
                <a:cubicBezTo>
                  <a:pt x="2730322" y="5163579"/>
                  <a:pt x="2743572" y="5188629"/>
                  <a:pt x="2760278" y="5188629"/>
                </a:cubicBezTo>
                <a:lnTo>
                  <a:pt x="2775366" y="5188629"/>
                </a:lnTo>
                <a:lnTo>
                  <a:pt x="2756897" y="5175123"/>
                </a:lnTo>
                <a:cubicBezTo>
                  <a:pt x="2746734" y="5167694"/>
                  <a:pt x="2741857" y="5158169"/>
                  <a:pt x="2746067" y="5153968"/>
                </a:cubicBezTo>
                <a:cubicBezTo>
                  <a:pt x="2750268" y="5149758"/>
                  <a:pt x="2757697" y="5152625"/>
                  <a:pt x="2762574" y="5160331"/>
                </a:cubicBezTo>
                <a:lnTo>
                  <a:pt x="2771432" y="5174342"/>
                </a:lnTo>
                <a:lnTo>
                  <a:pt x="2771870" y="5160054"/>
                </a:lnTo>
                <a:lnTo>
                  <a:pt x="2772309" y="5145767"/>
                </a:lnTo>
                <a:lnTo>
                  <a:pt x="2782129" y="5162636"/>
                </a:lnTo>
                <a:cubicBezTo>
                  <a:pt x="2793464" y="5182105"/>
                  <a:pt x="2809894" y="5175971"/>
                  <a:pt x="2809685" y="5152349"/>
                </a:cubicBezTo>
                <a:lnTo>
                  <a:pt x="2809532" y="5136242"/>
                </a:lnTo>
                <a:lnTo>
                  <a:pt x="2799331" y="5150529"/>
                </a:lnTo>
                <a:lnTo>
                  <a:pt x="2789130" y="5164817"/>
                </a:lnTo>
                <a:lnTo>
                  <a:pt x="2793826" y="5143386"/>
                </a:lnTo>
                <a:cubicBezTo>
                  <a:pt x="2799036" y="5119612"/>
                  <a:pt x="2786406" y="5113830"/>
                  <a:pt x="2777871" y="5136080"/>
                </a:cubicBezTo>
                <a:close/>
                <a:moveTo>
                  <a:pt x="2819352" y="5141004"/>
                </a:moveTo>
                <a:cubicBezTo>
                  <a:pt x="2819352" y="5151482"/>
                  <a:pt x="2823239" y="5160054"/>
                  <a:pt x="2827982" y="5160054"/>
                </a:cubicBezTo>
                <a:cubicBezTo>
                  <a:pt x="2832735" y="5160054"/>
                  <a:pt x="2834373" y="5151482"/>
                  <a:pt x="2831640" y="5141004"/>
                </a:cubicBezTo>
                <a:cubicBezTo>
                  <a:pt x="2828897" y="5130527"/>
                  <a:pt x="2825010" y="5121954"/>
                  <a:pt x="2823000" y="5121954"/>
                </a:cubicBezTo>
                <a:cubicBezTo>
                  <a:pt x="2821000" y="5121954"/>
                  <a:pt x="2819352" y="5130527"/>
                  <a:pt x="2819352" y="5141004"/>
                </a:cubicBezTo>
                <a:close/>
                <a:moveTo>
                  <a:pt x="3562131" y="5131585"/>
                </a:moveTo>
                <a:lnTo>
                  <a:pt x="3548177" y="5140214"/>
                </a:lnTo>
                <a:lnTo>
                  <a:pt x="3559997" y="5152035"/>
                </a:lnTo>
                <a:cubicBezTo>
                  <a:pt x="3574209" y="5166246"/>
                  <a:pt x="3593611" y="5151320"/>
                  <a:pt x="3583086" y="5134280"/>
                </a:cubicBezTo>
                <a:cubicBezTo>
                  <a:pt x="3578571" y="5126975"/>
                  <a:pt x="3571142" y="5126012"/>
                  <a:pt x="3562131" y="5131585"/>
                </a:cubicBezTo>
                <a:close/>
                <a:moveTo>
                  <a:pt x="2585590" y="5141653"/>
                </a:moveTo>
                <a:cubicBezTo>
                  <a:pt x="2582132" y="5147253"/>
                  <a:pt x="2573303" y="5149530"/>
                  <a:pt x="2565978" y="5146720"/>
                </a:cubicBezTo>
                <a:cubicBezTo>
                  <a:pt x="2551081" y="5141004"/>
                  <a:pt x="2549024" y="5149120"/>
                  <a:pt x="2560701" y="5167522"/>
                </a:cubicBezTo>
                <a:cubicBezTo>
                  <a:pt x="2571398" y="5184372"/>
                  <a:pt x="2600535" y="5171808"/>
                  <a:pt x="2593467" y="5153397"/>
                </a:cubicBezTo>
                <a:lnTo>
                  <a:pt x="2587866" y="5138785"/>
                </a:lnTo>
                <a:lnTo>
                  <a:pt x="2608355" y="5149758"/>
                </a:lnTo>
                <a:cubicBezTo>
                  <a:pt x="2619632" y="5155787"/>
                  <a:pt x="2628852" y="5156749"/>
                  <a:pt x="2628852" y="5151882"/>
                </a:cubicBezTo>
                <a:cubicBezTo>
                  <a:pt x="2628852" y="5147024"/>
                  <a:pt x="2622071" y="5140443"/>
                  <a:pt x="2613784" y="5137261"/>
                </a:cubicBezTo>
                <a:cubicBezTo>
                  <a:pt x="2593915" y="5129632"/>
                  <a:pt x="2592924" y="5129784"/>
                  <a:pt x="2585590" y="5141653"/>
                </a:cubicBezTo>
                <a:close/>
                <a:moveTo>
                  <a:pt x="3347990" y="5141004"/>
                </a:moveTo>
                <a:cubicBezTo>
                  <a:pt x="3344751" y="5146244"/>
                  <a:pt x="3346647" y="5150529"/>
                  <a:pt x="3352191" y="5150529"/>
                </a:cubicBezTo>
                <a:cubicBezTo>
                  <a:pt x="3357734" y="5150529"/>
                  <a:pt x="3362277" y="5146244"/>
                  <a:pt x="3362277" y="5141004"/>
                </a:cubicBezTo>
                <a:cubicBezTo>
                  <a:pt x="3362277" y="5135766"/>
                  <a:pt x="3360392" y="5131479"/>
                  <a:pt x="3358077" y="5131479"/>
                </a:cubicBezTo>
                <a:cubicBezTo>
                  <a:pt x="3355762" y="5131479"/>
                  <a:pt x="3351228" y="5135766"/>
                  <a:pt x="3347990" y="5141004"/>
                </a:cubicBezTo>
                <a:close/>
                <a:moveTo>
                  <a:pt x="3724523" y="5136242"/>
                </a:moveTo>
                <a:cubicBezTo>
                  <a:pt x="3724523" y="5141481"/>
                  <a:pt x="3728676" y="5152197"/>
                  <a:pt x="3733752" y="5160054"/>
                </a:cubicBezTo>
                <a:cubicBezTo>
                  <a:pt x="3738829" y="5167913"/>
                  <a:pt x="3742982" y="5170056"/>
                  <a:pt x="3742982" y="5164817"/>
                </a:cubicBezTo>
                <a:cubicBezTo>
                  <a:pt x="3742982" y="5159578"/>
                  <a:pt x="3738829" y="5148863"/>
                  <a:pt x="3733752" y="5141004"/>
                </a:cubicBezTo>
                <a:cubicBezTo>
                  <a:pt x="3728676" y="5133147"/>
                  <a:pt x="3724523" y="5131003"/>
                  <a:pt x="3724523" y="5136242"/>
                </a:cubicBezTo>
                <a:close/>
                <a:moveTo>
                  <a:pt x="4153062" y="5139252"/>
                </a:moveTo>
                <a:cubicBezTo>
                  <a:pt x="4152757" y="5157292"/>
                  <a:pt x="4170979" y="5188629"/>
                  <a:pt x="4181761" y="5188629"/>
                </a:cubicBezTo>
                <a:cubicBezTo>
                  <a:pt x="4195591" y="5188629"/>
                  <a:pt x="4192572" y="5176952"/>
                  <a:pt x="4171902" y="5150529"/>
                </a:cubicBezTo>
                <a:cubicBezTo>
                  <a:pt x="4161654" y="5137433"/>
                  <a:pt x="4153176" y="5132356"/>
                  <a:pt x="4153062" y="5139252"/>
                </a:cubicBezTo>
                <a:close/>
                <a:moveTo>
                  <a:pt x="2424065" y="5150529"/>
                </a:moveTo>
                <a:cubicBezTo>
                  <a:pt x="2420826" y="5155769"/>
                  <a:pt x="2422722" y="5160054"/>
                  <a:pt x="2428266" y="5160054"/>
                </a:cubicBezTo>
                <a:cubicBezTo>
                  <a:pt x="2433809" y="5160054"/>
                  <a:pt x="2438352" y="5155769"/>
                  <a:pt x="2438352" y="5150529"/>
                </a:cubicBezTo>
                <a:cubicBezTo>
                  <a:pt x="2438352" y="5145291"/>
                  <a:pt x="2436467" y="5141004"/>
                  <a:pt x="2434152" y="5141004"/>
                </a:cubicBezTo>
                <a:cubicBezTo>
                  <a:pt x="2431837" y="5141004"/>
                  <a:pt x="2427304" y="5145291"/>
                  <a:pt x="2424065" y="5150529"/>
                </a:cubicBezTo>
                <a:close/>
                <a:moveTo>
                  <a:pt x="3314652" y="5150529"/>
                </a:moveTo>
                <a:cubicBezTo>
                  <a:pt x="3314652" y="5155769"/>
                  <a:pt x="3319196" y="5160054"/>
                  <a:pt x="3324739" y="5160054"/>
                </a:cubicBezTo>
                <a:cubicBezTo>
                  <a:pt x="3330283" y="5160054"/>
                  <a:pt x="3332178" y="5155769"/>
                  <a:pt x="3328940" y="5150529"/>
                </a:cubicBezTo>
                <a:cubicBezTo>
                  <a:pt x="3325701" y="5145291"/>
                  <a:pt x="3321167" y="5141004"/>
                  <a:pt x="3318853" y="5141004"/>
                </a:cubicBezTo>
                <a:cubicBezTo>
                  <a:pt x="3316538" y="5141004"/>
                  <a:pt x="3314652" y="5145291"/>
                  <a:pt x="3314652" y="5150529"/>
                </a:cubicBezTo>
                <a:close/>
                <a:moveTo>
                  <a:pt x="3505295" y="5148148"/>
                </a:moveTo>
                <a:cubicBezTo>
                  <a:pt x="3505381" y="5152082"/>
                  <a:pt x="3508934" y="5160797"/>
                  <a:pt x="3513201" y="5167522"/>
                </a:cubicBezTo>
                <a:cubicBezTo>
                  <a:pt x="3523403" y="5183601"/>
                  <a:pt x="3553092" y="5171961"/>
                  <a:pt x="3546396" y="5154502"/>
                </a:cubicBezTo>
                <a:cubicBezTo>
                  <a:pt x="3541109" y="5140738"/>
                  <a:pt x="3505029" y="5135157"/>
                  <a:pt x="3505295" y="5148148"/>
                </a:cubicBezTo>
                <a:close/>
                <a:moveTo>
                  <a:pt x="3211173" y="5155911"/>
                </a:moveTo>
                <a:cubicBezTo>
                  <a:pt x="3209477" y="5169170"/>
                  <a:pt x="3154328" y="5195202"/>
                  <a:pt x="3110532" y="5203422"/>
                </a:cubicBezTo>
                <a:lnTo>
                  <a:pt x="3075946" y="5209908"/>
                </a:lnTo>
                <a:lnTo>
                  <a:pt x="3082185" y="5230225"/>
                </a:lnTo>
                <a:cubicBezTo>
                  <a:pt x="3091177" y="5259543"/>
                  <a:pt x="3095825" y="5262020"/>
                  <a:pt x="3106398" y="5243122"/>
                </a:cubicBezTo>
                <a:cubicBezTo>
                  <a:pt x="3111570" y="5233883"/>
                  <a:pt x="3119819" y="5228815"/>
                  <a:pt x="3124734" y="5231854"/>
                </a:cubicBezTo>
                <a:cubicBezTo>
                  <a:pt x="3129658" y="5234892"/>
                  <a:pt x="3133677" y="5230835"/>
                  <a:pt x="3133677" y="5222824"/>
                </a:cubicBezTo>
                <a:cubicBezTo>
                  <a:pt x="3133677" y="5213166"/>
                  <a:pt x="3139011" y="5210318"/>
                  <a:pt x="3149527" y="5214357"/>
                </a:cubicBezTo>
                <a:cubicBezTo>
                  <a:pt x="3160186" y="5218453"/>
                  <a:pt x="3163119" y="5216795"/>
                  <a:pt x="3158490" y="5209299"/>
                </a:cubicBezTo>
                <a:cubicBezTo>
                  <a:pt x="3154699" y="5203165"/>
                  <a:pt x="3156147" y="5198154"/>
                  <a:pt x="3161691" y="5198154"/>
                </a:cubicBezTo>
                <a:cubicBezTo>
                  <a:pt x="3167234" y="5198154"/>
                  <a:pt x="3172082" y="5203518"/>
                  <a:pt x="3172444" y="5210061"/>
                </a:cubicBezTo>
                <a:cubicBezTo>
                  <a:pt x="3172816" y="5216614"/>
                  <a:pt x="3176797" y="5213395"/>
                  <a:pt x="3181302" y="5202917"/>
                </a:cubicBezTo>
                <a:lnTo>
                  <a:pt x="3189485" y="5183867"/>
                </a:lnTo>
                <a:lnTo>
                  <a:pt x="3190161" y="5200536"/>
                </a:lnTo>
                <a:cubicBezTo>
                  <a:pt x="3190523" y="5209699"/>
                  <a:pt x="3195400" y="5217204"/>
                  <a:pt x="3200991" y="5217204"/>
                </a:cubicBezTo>
                <a:cubicBezTo>
                  <a:pt x="3206763" y="5217204"/>
                  <a:pt x="3208858" y="5207937"/>
                  <a:pt x="3205848" y="5195773"/>
                </a:cubicBezTo>
                <a:cubicBezTo>
                  <a:pt x="3202924" y="5183991"/>
                  <a:pt x="3202991" y="5179705"/>
                  <a:pt x="3206001" y="5186248"/>
                </a:cubicBezTo>
                <a:cubicBezTo>
                  <a:pt x="3213707" y="5203041"/>
                  <a:pt x="3237938" y="5201050"/>
                  <a:pt x="3244844" y="5183067"/>
                </a:cubicBezTo>
                <a:lnTo>
                  <a:pt x="3250626" y="5167980"/>
                </a:lnTo>
                <a:lnTo>
                  <a:pt x="3258312" y="5180410"/>
                </a:lnTo>
                <a:cubicBezTo>
                  <a:pt x="3262532" y="5187249"/>
                  <a:pt x="3268980" y="5189849"/>
                  <a:pt x="3272628" y="5186201"/>
                </a:cubicBezTo>
                <a:cubicBezTo>
                  <a:pt x="3276276" y="5182553"/>
                  <a:pt x="3274057" y="5173285"/>
                  <a:pt x="3267685" y="5165618"/>
                </a:cubicBezTo>
                <a:cubicBezTo>
                  <a:pt x="3253835" y="5148920"/>
                  <a:pt x="3225708" y="5156969"/>
                  <a:pt x="3232842" y="5175571"/>
                </a:cubicBezTo>
                <a:cubicBezTo>
                  <a:pt x="3235595" y="5182753"/>
                  <a:pt x="3234004" y="5188629"/>
                  <a:pt x="3229289" y="5188629"/>
                </a:cubicBezTo>
                <a:cubicBezTo>
                  <a:pt x="3224584" y="5188629"/>
                  <a:pt x="3218869" y="5178981"/>
                  <a:pt x="3216602" y="5167198"/>
                </a:cubicBezTo>
                <a:cubicBezTo>
                  <a:pt x="3214326" y="5155416"/>
                  <a:pt x="3211887" y="5150329"/>
                  <a:pt x="3211173" y="5155911"/>
                </a:cubicBezTo>
                <a:close/>
                <a:moveTo>
                  <a:pt x="3662906" y="5170894"/>
                </a:moveTo>
                <a:lnTo>
                  <a:pt x="3644446" y="5188859"/>
                </a:lnTo>
                <a:lnTo>
                  <a:pt x="3655762" y="5200174"/>
                </a:lnTo>
                <a:lnTo>
                  <a:pt x="3667077" y="5211490"/>
                </a:lnTo>
                <a:lnTo>
                  <a:pt x="3667077" y="5199498"/>
                </a:lnTo>
                <a:cubicBezTo>
                  <a:pt x="3667077" y="5192907"/>
                  <a:pt x="3671316" y="5190125"/>
                  <a:pt x="3676498" y="5193326"/>
                </a:cubicBezTo>
                <a:cubicBezTo>
                  <a:pt x="3681889" y="5196659"/>
                  <a:pt x="3683489" y="5192840"/>
                  <a:pt x="3680241" y="5184362"/>
                </a:cubicBezTo>
                <a:cubicBezTo>
                  <a:pt x="3677117" y="5176228"/>
                  <a:pt x="3678993" y="5169579"/>
                  <a:pt x="3684413" y="5169579"/>
                </a:cubicBezTo>
                <a:cubicBezTo>
                  <a:pt x="3689823" y="5169579"/>
                  <a:pt x="3696214" y="5177085"/>
                  <a:pt x="3698615" y="5186248"/>
                </a:cubicBezTo>
                <a:lnTo>
                  <a:pt x="3702968" y="5202917"/>
                </a:lnTo>
                <a:lnTo>
                  <a:pt x="3704073" y="5187410"/>
                </a:lnTo>
                <a:cubicBezTo>
                  <a:pt x="3706016" y="5160131"/>
                  <a:pt x="3683327" y="5151025"/>
                  <a:pt x="3662906" y="5170894"/>
                </a:cubicBezTo>
                <a:close/>
                <a:moveTo>
                  <a:pt x="4115057" y="5162436"/>
                </a:moveTo>
                <a:cubicBezTo>
                  <a:pt x="4115495" y="5179724"/>
                  <a:pt x="4142003" y="5212176"/>
                  <a:pt x="4149538" y="5204641"/>
                </a:cubicBezTo>
                <a:cubicBezTo>
                  <a:pt x="4158034" y="5196145"/>
                  <a:pt x="4136917" y="5150529"/>
                  <a:pt x="4124477" y="5150529"/>
                </a:cubicBezTo>
                <a:cubicBezTo>
                  <a:pt x="4119134" y="5150529"/>
                  <a:pt x="4114886" y="5155893"/>
                  <a:pt x="4115057" y="5162436"/>
                </a:cubicBezTo>
                <a:close/>
                <a:moveTo>
                  <a:pt x="4684948" y="5155007"/>
                </a:moveTo>
                <a:cubicBezTo>
                  <a:pt x="4671946" y="5168008"/>
                  <a:pt x="4547397" y="5191211"/>
                  <a:pt x="4458777" y="5197155"/>
                </a:cubicBezTo>
                <a:lnTo>
                  <a:pt x="4357640" y="5203927"/>
                </a:lnTo>
                <a:lnTo>
                  <a:pt x="4413628" y="5211814"/>
                </a:lnTo>
                <a:lnTo>
                  <a:pt x="4469606" y="5219700"/>
                </a:lnTo>
                <a:lnTo>
                  <a:pt x="4551407" y="5203631"/>
                </a:lnTo>
                <a:cubicBezTo>
                  <a:pt x="4624492" y="5189268"/>
                  <a:pt x="4726258" y="5153397"/>
                  <a:pt x="4699749" y="5151330"/>
                </a:cubicBezTo>
                <a:cubicBezTo>
                  <a:pt x="4694073" y="5150892"/>
                  <a:pt x="4687415" y="5152549"/>
                  <a:pt x="4684948" y="5155007"/>
                </a:cubicBezTo>
                <a:close/>
                <a:moveTo>
                  <a:pt x="5624970" y="5177485"/>
                </a:moveTo>
                <a:cubicBezTo>
                  <a:pt x="5672519" y="5211566"/>
                  <a:pt x="5734003" y="5248618"/>
                  <a:pt x="5734003" y="5243189"/>
                </a:cubicBezTo>
                <a:cubicBezTo>
                  <a:pt x="5734003" y="5237569"/>
                  <a:pt x="5602615" y="5150529"/>
                  <a:pt x="5594128" y="5150529"/>
                </a:cubicBezTo>
                <a:cubicBezTo>
                  <a:pt x="5590413" y="5150529"/>
                  <a:pt x="5604291" y="5162655"/>
                  <a:pt x="5624970" y="5177485"/>
                </a:cubicBezTo>
                <a:close/>
                <a:moveTo>
                  <a:pt x="2676687" y="5166637"/>
                </a:moveTo>
                <a:cubicBezTo>
                  <a:pt x="2676573" y="5172875"/>
                  <a:pt x="2680764" y="5180629"/>
                  <a:pt x="2686002" y="5183867"/>
                </a:cubicBezTo>
                <a:cubicBezTo>
                  <a:pt x="2691241" y="5187106"/>
                  <a:pt x="2695461" y="5194859"/>
                  <a:pt x="2695385" y="5201098"/>
                </a:cubicBezTo>
                <a:cubicBezTo>
                  <a:pt x="2695289" y="5208022"/>
                  <a:pt x="2691784" y="5206984"/>
                  <a:pt x="2686374" y="5198431"/>
                </a:cubicBezTo>
                <a:cubicBezTo>
                  <a:pt x="2675430" y="5181124"/>
                  <a:pt x="2664438" y="5190049"/>
                  <a:pt x="2672106" y="5210023"/>
                </a:cubicBezTo>
                <a:cubicBezTo>
                  <a:pt x="2677402" y="5223815"/>
                  <a:pt x="2714854" y="5222862"/>
                  <a:pt x="2714368" y="5208946"/>
                </a:cubicBezTo>
                <a:cubicBezTo>
                  <a:pt x="2713949" y="5197117"/>
                  <a:pt x="2676897" y="5155511"/>
                  <a:pt x="2676687" y="5166637"/>
                </a:cubicBezTo>
                <a:close/>
                <a:moveTo>
                  <a:pt x="2953465" y="5176723"/>
                </a:moveTo>
                <a:cubicBezTo>
                  <a:pt x="2948121" y="5185887"/>
                  <a:pt x="2943625" y="5188239"/>
                  <a:pt x="2943463" y="5181943"/>
                </a:cubicBezTo>
                <a:lnTo>
                  <a:pt x="2943177" y="5170494"/>
                </a:lnTo>
                <a:lnTo>
                  <a:pt x="2900315" y="5186382"/>
                </a:lnTo>
                <a:cubicBezTo>
                  <a:pt x="2871464" y="5197069"/>
                  <a:pt x="2857452" y="5207822"/>
                  <a:pt x="2857452" y="5219262"/>
                </a:cubicBezTo>
                <a:cubicBezTo>
                  <a:pt x="2857452" y="5228606"/>
                  <a:pt x="2863882" y="5236254"/>
                  <a:pt x="2871740" y="5236254"/>
                </a:cubicBezTo>
                <a:cubicBezTo>
                  <a:pt x="2880160" y="5236254"/>
                  <a:pt x="2886085" y="5227463"/>
                  <a:pt x="2886170" y="5214823"/>
                </a:cubicBezTo>
                <a:cubicBezTo>
                  <a:pt x="2886275" y="5200098"/>
                  <a:pt x="2888752" y="5197221"/>
                  <a:pt x="2894076" y="5205622"/>
                </a:cubicBezTo>
                <a:cubicBezTo>
                  <a:pt x="2903630" y="5220672"/>
                  <a:pt x="2936119" y="5209975"/>
                  <a:pt x="2927004" y="5194773"/>
                </a:cubicBezTo>
                <a:cubicBezTo>
                  <a:pt x="2923232" y="5188468"/>
                  <a:pt x="2926909" y="5189087"/>
                  <a:pt x="2935738" y="5196240"/>
                </a:cubicBezTo>
                <a:cubicBezTo>
                  <a:pt x="2946178" y="5204698"/>
                  <a:pt x="2952988" y="5205403"/>
                  <a:pt x="2957275" y="5198460"/>
                </a:cubicBezTo>
                <a:cubicBezTo>
                  <a:pt x="2960723" y="5192887"/>
                  <a:pt x="2967276" y="5190621"/>
                  <a:pt x="2971838" y="5193440"/>
                </a:cubicBezTo>
                <a:cubicBezTo>
                  <a:pt x="2976391" y="5196259"/>
                  <a:pt x="2979468" y="5189906"/>
                  <a:pt x="2978677" y="5179314"/>
                </a:cubicBezTo>
                <a:cubicBezTo>
                  <a:pt x="2976886" y="5155635"/>
                  <a:pt x="2966380" y="5154549"/>
                  <a:pt x="2953465" y="5176723"/>
                </a:cubicBezTo>
                <a:close/>
                <a:moveTo>
                  <a:pt x="3819477" y="5170475"/>
                </a:moveTo>
                <a:cubicBezTo>
                  <a:pt x="3819477" y="5175219"/>
                  <a:pt x="3825907" y="5179104"/>
                  <a:pt x="3833765" y="5179104"/>
                </a:cubicBezTo>
                <a:cubicBezTo>
                  <a:pt x="3841623" y="5179104"/>
                  <a:pt x="3848052" y="5184105"/>
                  <a:pt x="3848052" y="5190221"/>
                </a:cubicBezTo>
                <a:cubicBezTo>
                  <a:pt x="3848052" y="5196326"/>
                  <a:pt x="3845262" y="5198536"/>
                  <a:pt x="3841852" y="5195126"/>
                </a:cubicBezTo>
                <a:cubicBezTo>
                  <a:pt x="3838442" y="5191716"/>
                  <a:pt x="3829517" y="5196364"/>
                  <a:pt x="3822021" y="5205451"/>
                </a:cubicBezTo>
                <a:lnTo>
                  <a:pt x="3808400" y="5221967"/>
                </a:lnTo>
                <a:lnTo>
                  <a:pt x="3813639" y="5205298"/>
                </a:lnTo>
                <a:cubicBezTo>
                  <a:pt x="3816525" y="5196135"/>
                  <a:pt x="3814982" y="5188629"/>
                  <a:pt x="3810219" y="5188629"/>
                </a:cubicBezTo>
                <a:cubicBezTo>
                  <a:pt x="3796579" y="5188629"/>
                  <a:pt x="3791417" y="5202632"/>
                  <a:pt x="3799970" y="5216461"/>
                </a:cubicBezTo>
                <a:lnTo>
                  <a:pt x="3807771" y="5229092"/>
                </a:lnTo>
                <a:lnTo>
                  <a:pt x="3836556" y="5212090"/>
                </a:lnTo>
                <a:cubicBezTo>
                  <a:pt x="3852377" y="5202745"/>
                  <a:pt x="3863293" y="5189772"/>
                  <a:pt x="3860797" y="5183277"/>
                </a:cubicBezTo>
                <a:cubicBezTo>
                  <a:pt x="3855387" y="5169189"/>
                  <a:pt x="3819477" y="5158064"/>
                  <a:pt x="3819477" y="5170475"/>
                </a:cubicBezTo>
                <a:close/>
                <a:moveTo>
                  <a:pt x="4083644" y="5175295"/>
                </a:moveTo>
                <a:cubicBezTo>
                  <a:pt x="4074528" y="5184410"/>
                  <a:pt x="4097465" y="5226729"/>
                  <a:pt x="4111524" y="5226729"/>
                </a:cubicBezTo>
                <a:cubicBezTo>
                  <a:pt x="4127068" y="5226729"/>
                  <a:pt x="4127183" y="5224482"/>
                  <a:pt x="4113219" y="5193840"/>
                </a:cubicBezTo>
                <a:cubicBezTo>
                  <a:pt x="4102151" y="5169532"/>
                  <a:pt x="4094312" y="5164617"/>
                  <a:pt x="4083644" y="5175295"/>
                </a:cubicBezTo>
                <a:close/>
                <a:moveTo>
                  <a:pt x="3411655" y="5202955"/>
                </a:moveTo>
                <a:cubicBezTo>
                  <a:pt x="3417627" y="5216081"/>
                  <a:pt x="3423800" y="5225530"/>
                  <a:pt x="3425362" y="5223977"/>
                </a:cubicBezTo>
                <a:cubicBezTo>
                  <a:pt x="3431153" y="5218177"/>
                  <a:pt x="3416903" y="5179104"/>
                  <a:pt x="3408998" y="5179104"/>
                </a:cubicBezTo>
                <a:cubicBezTo>
                  <a:pt x="3404483" y="5179104"/>
                  <a:pt x="3405673" y="5189839"/>
                  <a:pt x="3411655" y="5202955"/>
                </a:cubicBezTo>
                <a:close/>
                <a:moveTo>
                  <a:pt x="4259361" y="5202917"/>
                </a:moveTo>
                <a:cubicBezTo>
                  <a:pt x="4265324" y="5216014"/>
                  <a:pt x="4273811" y="5226729"/>
                  <a:pt x="4278211" y="5226729"/>
                </a:cubicBezTo>
                <a:cubicBezTo>
                  <a:pt x="4289594" y="5226729"/>
                  <a:pt x="4287612" y="5215100"/>
                  <a:pt x="4272944" y="5195773"/>
                </a:cubicBezTo>
                <a:cubicBezTo>
                  <a:pt x="4254456" y="5171418"/>
                  <a:pt x="4246836" y="5175419"/>
                  <a:pt x="4259361" y="5202917"/>
                </a:cubicBezTo>
                <a:close/>
                <a:moveTo>
                  <a:pt x="2443620" y="5197345"/>
                </a:moveTo>
                <a:cubicBezTo>
                  <a:pt x="2440553" y="5202308"/>
                  <a:pt x="2442105" y="5208870"/>
                  <a:pt x="2447068" y="5211937"/>
                </a:cubicBezTo>
                <a:cubicBezTo>
                  <a:pt x="2452030" y="5215005"/>
                  <a:pt x="2458593" y="5213452"/>
                  <a:pt x="2461660" y="5208489"/>
                </a:cubicBezTo>
                <a:cubicBezTo>
                  <a:pt x="2464727" y="5203527"/>
                  <a:pt x="2463175" y="5196964"/>
                  <a:pt x="2458212" y="5193897"/>
                </a:cubicBezTo>
                <a:cubicBezTo>
                  <a:pt x="2453250" y="5190830"/>
                  <a:pt x="2446687" y="5192383"/>
                  <a:pt x="2443620" y="5197345"/>
                </a:cubicBezTo>
                <a:close/>
                <a:moveTo>
                  <a:pt x="4219842" y="5190563"/>
                </a:moveTo>
                <a:cubicBezTo>
                  <a:pt x="4219213" y="5203870"/>
                  <a:pt x="4241826" y="5245779"/>
                  <a:pt x="4249636" y="5245779"/>
                </a:cubicBezTo>
                <a:cubicBezTo>
                  <a:pt x="4254027" y="5245779"/>
                  <a:pt x="4257628" y="5241970"/>
                  <a:pt x="4257628" y="5237312"/>
                </a:cubicBezTo>
                <a:cubicBezTo>
                  <a:pt x="4257628" y="5227139"/>
                  <a:pt x="4220299" y="5180953"/>
                  <a:pt x="4219842" y="5190563"/>
                </a:cubicBezTo>
                <a:close/>
                <a:moveTo>
                  <a:pt x="2623938" y="5224063"/>
                </a:moveTo>
                <a:cubicBezTo>
                  <a:pt x="2615498" y="5238626"/>
                  <a:pt x="2610783" y="5243256"/>
                  <a:pt x="2613470" y="5234359"/>
                </a:cubicBezTo>
                <a:cubicBezTo>
                  <a:pt x="2616794" y="5223358"/>
                  <a:pt x="2614136" y="5219796"/>
                  <a:pt x="2605154" y="5223244"/>
                </a:cubicBezTo>
                <a:cubicBezTo>
                  <a:pt x="2597896" y="5226025"/>
                  <a:pt x="2594286" y="5234378"/>
                  <a:pt x="2597134" y="5241808"/>
                </a:cubicBezTo>
                <a:cubicBezTo>
                  <a:pt x="2603745" y="5259019"/>
                  <a:pt x="2614355" y="5258915"/>
                  <a:pt x="2631805" y="5241475"/>
                </a:cubicBezTo>
                <a:cubicBezTo>
                  <a:pt x="2639406" y="5233864"/>
                  <a:pt x="2648284" y="5230292"/>
                  <a:pt x="2651532" y="5233531"/>
                </a:cubicBezTo>
                <a:cubicBezTo>
                  <a:pt x="2654770" y="5236779"/>
                  <a:pt x="2657427" y="5232540"/>
                  <a:pt x="2657427" y="5224120"/>
                </a:cubicBezTo>
                <a:cubicBezTo>
                  <a:pt x="2657427" y="5196907"/>
                  <a:pt x="2639692" y="5196878"/>
                  <a:pt x="2623938" y="5224063"/>
                </a:cubicBezTo>
                <a:close/>
                <a:moveTo>
                  <a:pt x="3384719" y="5212300"/>
                </a:moveTo>
                <a:lnTo>
                  <a:pt x="3390148" y="5226453"/>
                </a:lnTo>
                <a:lnTo>
                  <a:pt x="3371879" y="5215042"/>
                </a:lnTo>
                <a:cubicBezTo>
                  <a:pt x="3348685" y="5200565"/>
                  <a:pt x="3338103" y="5210499"/>
                  <a:pt x="3352600" y="5233159"/>
                </a:cubicBezTo>
                <a:lnTo>
                  <a:pt x="3363716" y="5250542"/>
                </a:lnTo>
                <a:lnTo>
                  <a:pt x="3358534" y="5233873"/>
                </a:lnTo>
                <a:cubicBezTo>
                  <a:pt x="3353076" y="5216338"/>
                  <a:pt x="3367773" y="5209889"/>
                  <a:pt x="3373574" y="5227272"/>
                </a:cubicBezTo>
                <a:cubicBezTo>
                  <a:pt x="3375422" y="5232816"/>
                  <a:pt x="3384080" y="5234598"/>
                  <a:pt x="3392815" y="5231244"/>
                </a:cubicBezTo>
                <a:cubicBezTo>
                  <a:pt x="3409141" y="5224987"/>
                  <a:pt x="3405893" y="5198154"/>
                  <a:pt x="3388814" y="5198154"/>
                </a:cubicBezTo>
                <a:cubicBezTo>
                  <a:pt x="3383575" y="5198154"/>
                  <a:pt x="3381737" y="5204517"/>
                  <a:pt x="3384719" y="5212300"/>
                </a:cubicBezTo>
                <a:close/>
                <a:moveTo>
                  <a:pt x="3572285" y="5207394"/>
                </a:moveTo>
                <a:cubicBezTo>
                  <a:pt x="3566436" y="5211014"/>
                  <a:pt x="3564246" y="5222196"/>
                  <a:pt x="3567398" y="5232254"/>
                </a:cubicBezTo>
                <a:cubicBezTo>
                  <a:pt x="3571037" y="5243827"/>
                  <a:pt x="3567779" y="5241798"/>
                  <a:pt x="3558540" y="5226729"/>
                </a:cubicBezTo>
                <a:lnTo>
                  <a:pt x="3543929" y="5202917"/>
                </a:lnTo>
                <a:lnTo>
                  <a:pt x="3543586" y="5218424"/>
                </a:lnTo>
                <a:cubicBezTo>
                  <a:pt x="3543405" y="5226949"/>
                  <a:pt x="3548758" y="5238483"/>
                  <a:pt x="3555483" y="5244065"/>
                </a:cubicBezTo>
                <a:cubicBezTo>
                  <a:pt x="3570265" y="5256333"/>
                  <a:pt x="3596107" y="5242894"/>
                  <a:pt x="3586772" y="5227796"/>
                </a:cubicBezTo>
                <a:cubicBezTo>
                  <a:pt x="3583172" y="5221967"/>
                  <a:pt x="3584772" y="5217204"/>
                  <a:pt x="3590316" y="5217204"/>
                </a:cubicBezTo>
                <a:cubicBezTo>
                  <a:pt x="3595859" y="5217204"/>
                  <a:pt x="3600402" y="5221843"/>
                  <a:pt x="3600402" y="5227520"/>
                </a:cubicBezTo>
                <a:cubicBezTo>
                  <a:pt x="3600402" y="5233197"/>
                  <a:pt x="3605765" y="5236054"/>
                  <a:pt x="3612309" y="5233873"/>
                </a:cubicBezTo>
                <a:cubicBezTo>
                  <a:pt x="3618862" y="5231692"/>
                  <a:pt x="3624215" y="5223834"/>
                  <a:pt x="3624215" y="5216414"/>
                </a:cubicBezTo>
                <a:cubicBezTo>
                  <a:pt x="3624215" y="5202165"/>
                  <a:pt x="3590287" y="5196278"/>
                  <a:pt x="3572285" y="5207394"/>
                </a:cubicBezTo>
                <a:close/>
                <a:moveTo>
                  <a:pt x="3940483" y="5204537"/>
                </a:moveTo>
                <a:cubicBezTo>
                  <a:pt x="3933273" y="5216195"/>
                  <a:pt x="3941207" y="5245875"/>
                  <a:pt x="3951465" y="5245637"/>
                </a:cubicBezTo>
                <a:cubicBezTo>
                  <a:pt x="3969106" y="5245218"/>
                  <a:pt x="3979755" y="5229978"/>
                  <a:pt x="3971525" y="5216957"/>
                </a:cubicBezTo>
                <a:lnTo>
                  <a:pt x="3962648" y="5202917"/>
                </a:lnTo>
                <a:lnTo>
                  <a:pt x="3961553" y="5221967"/>
                </a:lnTo>
                <a:lnTo>
                  <a:pt x="3960457" y="5241017"/>
                </a:lnTo>
                <a:lnTo>
                  <a:pt x="3953856" y="5217300"/>
                </a:lnTo>
                <a:cubicBezTo>
                  <a:pt x="3949760" y="5202584"/>
                  <a:pt x="3944684" y="5197745"/>
                  <a:pt x="3940483" y="5204537"/>
                </a:cubicBezTo>
                <a:close/>
                <a:moveTo>
                  <a:pt x="4652915" y="5213699"/>
                </a:moveTo>
                <a:cubicBezTo>
                  <a:pt x="4626721" y="5221310"/>
                  <a:pt x="4560284" y="5230283"/>
                  <a:pt x="4505278" y="5233635"/>
                </a:cubicBezTo>
                <a:lnTo>
                  <a:pt x="4405265" y="5239722"/>
                </a:lnTo>
                <a:lnTo>
                  <a:pt x="4438603" y="5247647"/>
                </a:lnTo>
                <a:cubicBezTo>
                  <a:pt x="4494038" y="5260829"/>
                  <a:pt x="4628950" y="5242055"/>
                  <a:pt x="4700540" y="5211214"/>
                </a:cubicBezTo>
                <a:cubicBezTo>
                  <a:pt x="4738192" y="5194992"/>
                  <a:pt x="4712704" y="5196326"/>
                  <a:pt x="4652915" y="5213699"/>
                </a:cubicBezTo>
                <a:close/>
                <a:moveTo>
                  <a:pt x="5614940" y="5215348"/>
                </a:moveTo>
                <a:cubicBezTo>
                  <a:pt x="5625417" y="5225787"/>
                  <a:pt x="5659708" y="5247847"/>
                  <a:pt x="5691140" y="5264373"/>
                </a:cubicBezTo>
                <a:cubicBezTo>
                  <a:pt x="5753243" y="5297024"/>
                  <a:pt x="5744480" y="5289566"/>
                  <a:pt x="5654259" y="5232988"/>
                </a:cubicBezTo>
                <a:cubicBezTo>
                  <a:pt x="5622160" y="5212852"/>
                  <a:pt x="5604463" y="5204917"/>
                  <a:pt x="5614940" y="5215348"/>
                </a:cubicBezTo>
                <a:close/>
                <a:moveTo>
                  <a:pt x="2824115" y="5217204"/>
                </a:moveTo>
                <a:cubicBezTo>
                  <a:pt x="2816895" y="5228892"/>
                  <a:pt x="2826363" y="5245779"/>
                  <a:pt x="2840126" y="5245779"/>
                </a:cubicBezTo>
                <a:cubicBezTo>
                  <a:pt x="2846832" y="5245779"/>
                  <a:pt x="2846508" y="5241255"/>
                  <a:pt x="2839174" y="5232416"/>
                </a:cubicBezTo>
                <a:lnTo>
                  <a:pt x="2828087" y="5219053"/>
                </a:lnTo>
                <a:lnTo>
                  <a:pt x="2840384" y="5214119"/>
                </a:lnTo>
                <a:cubicBezTo>
                  <a:pt x="2848832" y="5210728"/>
                  <a:pt x="2849128" y="5208946"/>
                  <a:pt x="2841346" y="5208432"/>
                </a:cubicBezTo>
                <a:cubicBezTo>
                  <a:pt x="2835107" y="5208022"/>
                  <a:pt x="2827353" y="5211966"/>
                  <a:pt x="2824115" y="5217204"/>
                </a:cubicBezTo>
                <a:close/>
                <a:moveTo>
                  <a:pt x="4190952" y="5213071"/>
                </a:moveTo>
                <a:cubicBezTo>
                  <a:pt x="4190952" y="5216033"/>
                  <a:pt x="4195391" y="5226749"/>
                  <a:pt x="4200811" y="5236884"/>
                </a:cubicBezTo>
                <a:cubicBezTo>
                  <a:pt x="4215470" y="5264258"/>
                  <a:pt x="4230548" y="5259477"/>
                  <a:pt x="4217794" y="5231492"/>
                </a:cubicBezTo>
                <a:cubicBezTo>
                  <a:pt x="4208193" y="5210414"/>
                  <a:pt x="4190952" y="5198584"/>
                  <a:pt x="4190952" y="5213071"/>
                </a:cubicBezTo>
                <a:close/>
                <a:moveTo>
                  <a:pt x="5237483" y="5224348"/>
                </a:moveTo>
                <a:lnTo>
                  <a:pt x="5224415" y="5241017"/>
                </a:lnTo>
                <a:lnTo>
                  <a:pt x="5241084" y="5227949"/>
                </a:lnTo>
                <a:cubicBezTo>
                  <a:pt x="5256953" y="5215500"/>
                  <a:pt x="5261991" y="5207679"/>
                  <a:pt x="5254152" y="5207679"/>
                </a:cubicBezTo>
                <a:cubicBezTo>
                  <a:pt x="5252180" y="5207679"/>
                  <a:pt x="5244675" y="5215185"/>
                  <a:pt x="5237483" y="5224348"/>
                </a:cubicBezTo>
                <a:close/>
                <a:moveTo>
                  <a:pt x="2794521" y="5232273"/>
                </a:moveTo>
                <a:cubicBezTo>
                  <a:pt x="2797702" y="5240560"/>
                  <a:pt x="2800302" y="5249133"/>
                  <a:pt x="2800302" y="5251323"/>
                </a:cubicBezTo>
                <a:cubicBezTo>
                  <a:pt x="2800302" y="5253514"/>
                  <a:pt x="2804189" y="5255304"/>
                  <a:pt x="2808932" y="5255304"/>
                </a:cubicBezTo>
                <a:cubicBezTo>
                  <a:pt x="2813685" y="5255304"/>
                  <a:pt x="2815323" y="5246732"/>
                  <a:pt x="2812590" y="5236254"/>
                </a:cubicBezTo>
                <a:cubicBezTo>
                  <a:pt x="2809847" y="5225777"/>
                  <a:pt x="2803360" y="5217204"/>
                  <a:pt x="2798169" y="5217204"/>
                </a:cubicBezTo>
                <a:cubicBezTo>
                  <a:pt x="2792987" y="5217204"/>
                  <a:pt x="2791339" y="5223987"/>
                  <a:pt x="2794521" y="5232273"/>
                </a:cubicBezTo>
                <a:close/>
                <a:moveTo>
                  <a:pt x="3090815" y="5226729"/>
                </a:moveTo>
                <a:cubicBezTo>
                  <a:pt x="3094053" y="5231969"/>
                  <a:pt x="3098587" y="5236254"/>
                  <a:pt x="3100902" y="5236254"/>
                </a:cubicBezTo>
                <a:cubicBezTo>
                  <a:pt x="3103217" y="5236254"/>
                  <a:pt x="3105102" y="5231969"/>
                  <a:pt x="3105102" y="5226729"/>
                </a:cubicBezTo>
                <a:cubicBezTo>
                  <a:pt x="3105102" y="5221491"/>
                  <a:pt x="3100559" y="5217204"/>
                  <a:pt x="3095016" y="5217204"/>
                </a:cubicBezTo>
                <a:cubicBezTo>
                  <a:pt x="3089472" y="5217204"/>
                  <a:pt x="3087576" y="5221491"/>
                  <a:pt x="3090815" y="5226729"/>
                </a:cubicBezTo>
                <a:close/>
                <a:moveTo>
                  <a:pt x="3291326" y="5225939"/>
                </a:moveTo>
                <a:cubicBezTo>
                  <a:pt x="3286563" y="5233655"/>
                  <a:pt x="3273628" y="5236150"/>
                  <a:pt x="3256350" y="5232692"/>
                </a:cubicBezTo>
                <a:cubicBezTo>
                  <a:pt x="3227146" y="5226853"/>
                  <a:pt x="3220869" y="5238617"/>
                  <a:pt x="3239224" y="5264829"/>
                </a:cubicBezTo>
                <a:lnTo>
                  <a:pt x="3249225" y="5279117"/>
                </a:lnTo>
                <a:lnTo>
                  <a:pt x="3242567" y="5255304"/>
                </a:lnTo>
                <a:lnTo>
                  <a:pt x="3235919" y="5231492"/>
                </a:lnTo>
                <a:lnTo>
                  <a:pt x="3256064" y="5255304"/>
                </a:lnTo>
                <a:lnTo>
                  <a:pt x="3276219" y="5279117"/>
                </a:lnTo>
                <a:lnTo>
                  <a:pt x="3282467" y="5256876"/>
                </a:lnTo>
                <a:lnTo>
                  <a:pt x="3288716" y="5234645"/>
                </a:lnTo>
                <a:lnTo>
                  <a:pt x="3296403" y="5247085"/>
                </a:lnTo>
                <a:cubicBezTo>
                  <a:pt x="3307233" y="5264592"/>
                  <a:pt x="3313595" y="5254209"/>
                  <a:pt x="3305575" y="5232121"/>
                </a:cubicBezTo>
                <a:lnTo>
                  <a:pt x="3298889" y="5213709"/>
                </a:lnTo>
                <a:lnTo>
                  <a:pt x="3291326" y="5225939"/>
                </a:lnTo>
                <a:close/>
                <a:moveTo>
                  <a:pt x="3738515" y="5226729"/>
                </a:moveTo>
                <a:cubicBezTo>
                  <a:pt x="3735276" y="5231969"/>
                  <a:pt x="3737420" y="5236254"/>
                  <a:pt x="3743277" y="5236254"/>
                </a:cubicBezTo>
                <a:cubicBezTo>
                  <a:pt x="3749135" y="5236254"/>
                  <a:pt x="3751278" y="5240541"/>
                  <a:pt x="3748040" y="5245779"/>
                </a:cubicBezTo>
                <a:cubicBezTo>
                  <a:pt x="3744801" y="5251019"/>
                  <a:pt x="3746697" y="5255304"/>
                  <a:pt x="3752241" y="5255304"/>
                </a:cubicBezTo>
                <a:cubicBezTo>
                  <a:pt x="3757784" y="5255304"/>
                  <a:pt x="3762327" y="5246732"/>
                  <a:pt x="3762327" y="5236254"/>
                </a:cubicBezTo>
                <a:cubicBezTo>
                  <a:pt x="3762327" y="5216167"/>
                  <a:pt x="3748469" y="5210623"/>
                  <a:pt x="3738515" y="5226729"/>
                </a:cubicBezTo>
                <a:close/>
                <a:moveTo>
                  <a:pt x="4739040" y="5237426"/>
                </a:moveTo>
                <a:cubicBezTo>
                  <a:pt x="4707836" y="5247494"/>
                  <a:pt x="4628541" y="5261887"/>
                  <a:pt x="4562828" y="5269392"/>
                </a:cubicBezTo>
                <a:lnTo>
                  <a:pt x="4443365" y="5283051"/>
                </a:lnTo>
                <a:lnTo>
                  <a:pt x="4552903" y="5279879"/>
                </a:lnTo>
                <a:lnTo>
                  <a:pt x="4662440" y="5276707"/>
                </a:lnTo>
                <a:lnTo>
                  <a:pt x="4726334" y="5256219"/>
                </a:lnTo>
                <a:cubicBezTo>
                  <a:pt x="4761472" y="5244951"/>
                  <a:pt x="4792799" y="5231568"/>
                  <a:pt x="4795952" y="5226473"/>
                </a:cubicBezTo>
                <a:cubicBezTo>
                  <a:pt x="4799095" y="5221377"/>
                  <a:pt x="4800353" y="5217634"/>
                  <a:pt x="4798733" y="5218157"/>
                </a:cubicBezTo>
                <a:cubicBezTo>
                  <a:pt x="4797114" y="5218681"/>
                  <a:pt x="4770254" y="5227349"/>
                  <a:pt x="4739040" y="5237426"/>
                </a:cubicBezTo>
                <a:close/>
                <a:moveTo>
                  <a:pt x="3016206" y="5233083"/>
                </a:moveTo>
                <a:cubicBezTo>
                  <a:pt x="3006233" y="5243046"/>
                  <a:pt x="3008776" y="5272564"/>
                  <a:pt x="3020206" y="5279631"/>
                </a:cubicBezTo>
                <a:cubicBezTo>
                  <a:pt x="3036008" y="5289395"/>
                  <a:pt x="3048000" y="5271812"/>
                  <a:pt x="3041771" y="5247999"/>
                </a:cubicBezTo>
                <a:cubicBezTo>
                  <a:pt x="3036132" y="5226444"/>
                  <a:pt x="3027740" y="5221548"/>
                  <a:pt x="3016206" y="5233083"/>
                </a:cubicBezTo>
                <a:close/>
                <a:moveTo>
                  <a:pt x="3702663" y="5237474"/>
                </a:moveTo>
                <a:lnTo>
                  <a:pt x="3685861" y="5246875"/>
                </a:lnTo>
                <a:lnTo>
                  <a:pt x="3700891" y="5261906"/>
                </a:lnTo>
                <a:cubicBezTo>
                  <a:pt x="3719246" y="5280260"/>
                  <a:pt x="3740191" y="5265116"/>
                  <a:pt x="3727590" y="5242608"/>
                </a:cubicBezTo>
                <a:lnTo>
                  <a:pt x="3719455" y="5228073"/>
                </a:lnTo>
                <a:lnTo>
                  <a:pt x="3702663" y="5237474"/>
                </a:lnTo>
                <a:close/>
                <a:moveTo>
                  <a:pt x="4152852" y="5234435"/>
                </a:moveTo>
                <a:cubicBezTo>
                  <a:pt x="4152852" y="5248447"/>
                  <a:pt x="4179751" y="5279212"/>
                  <a:pt x="4186285" y="5272678"/>
                </a:cubicBezTo>
                <a:cubicBezTo>
                  <a:pt x="4196668" y="5262296"/>
                  <a:pt x="4181351" y="5226729"/>
                  <a:pt x="4166502" y="5226729"/>
                </a:cubicBezTo>
                <a:cubicBezTo>
                  <a:pt x="4158996" y="5226729"/>
                  <a:pt x="4152852" y="5230197"/>
                  <a:pt x="4152852" y="5234435"/>
                </a:cubicBezTo>
                <a:close/>
                <a:moveTo>
                  <a:pt x="2729684" y="5244456"/>
                </a:moveTo>
                <a:cubicBezTo>
                  <a:pt x="2726579" y="5249475"/>
                  <a:pt x="2726779" y="5261477"/>
                  <a:pt x="2730113" y="5271116"/>
                </a:cubicBezTo>
                <a:lnTo>
                  <a:pt x="2736190" y="5288642"/>
                </a:lnTo>
                <a:lnTo>
                  <a:pt x="2722064" y="5270516"/>
                </a:lnTo>
                <a:cubicBezTo>
                  <a:pt x="2700909" y="5243370"/>
                  <a:pt x="2675906" y="5262725"/>
                  <a:pt x="2694413" y="5291919"/>
                </a:cubicBezTo>
                <a:lnTo>
                  <a:pt x="2702528" y="5304730"/>
                </a:lnTo>
                <a:lnTo>
                  <a:pt x="2732361" y="5289299"/>
                </a:lnTo>
                <a:cubicBezTo>
                  <a:pt x="2748772" y="5280813"/>
                  <a:pt x="2762202" y="5270211"/>
                  <a:pt x="2762202" y="5265754"/>
                </a:cubicBezTo>
                <a:cubicBezTo>
                  <a:pt x="2762202" y="5251828"/>
                  <a:pt x="2735809" y="5234540"/>
                  <a:pt x="2729684" y="5244456"/>
                </a:cubicBezTo>
                <a:close/>
                <a:moveTo>
                  <a:pt x="2973553" y="5244141"/>
                </a:moveTo>
                <a:cubicBezTo>
                  <a:pt x="2947178" y="5247875"/>
                  <a:pt x="2935872" y="5271221"/>
                  <a:pt x="2952836" y="5286899"/>
                </a:cubicBezTo>
                <a:lnTo>
                  <a:pt x="2965028" y="5298167"/>
                </a:lnTo>
                <a:lnTo>
                  <a:pt x="2959170" y="5281498"/>
                </a:lnTo>
                <a:cubicBezTo>
                  <a:pt x="2955941" y="5272335"/>
                  <a:pt x="2957093" y="5264829"/>
                  <a:pt x="2961732" y="5264829"/>
                </a:cubicBezTo>
                <a:cubicBezTo>
                  <a:pt x="2966371" y="5264829"/>
                  <a:pt x="2972134" y="5270193"/>
                  <a:pt x="2974534" y="5276736"/>
                </a:cubicBezTo>
                <a:lnTo>
                  <a:pt x="2978896" y="5288642"/>
                </a:lnTo>
                <a:lnTo>
                  <a:pt x="2990507" y="5277746"/>
                </a:lnTo>
                <a:cubicBezTo>
                  <a:pt x="3008528" y="5260838"/>
                  <a:pt x="2998327" y="5240627"/>
                  <a:pt x="2973553" y="5244141"/>
                </a:cubicBezTo>
                <a:close/>
                <a:moveTo>
                  <a:pt x="3868626" y="5251495"/>
                </a:moveTo>
                <a:cubicBezTo>
                  <a:pt x="3856663" y="5259886"/>
                  <a:pt x="3838556" y="5264573"/>
                  <a:pt x="3828412" y="5261915"/>
                </a:cubicBezTo>
                <a:cubicBezTo>
                  <a:pt x="3806542" y="5256200"/>
                  <a:pt x="3805543" y="5262963"/>
                  <a:pt x="3824545" y="5288080"/>
                </a:cubicBezTo>
                <a:lnTo>
                  <a:pt x="3838527" y="5306568"/>
                </a:lnTo>
                <a:lnTo>
                  <a:pt x="3838527" y="5290462"/>
                </a:lnTo>
                <a:cubicBezTo>
                  <a:pt x="3838527" y="5272164"/>
                  <a:pt x="3854063" y="5268573"/>
                  <a:pt x="3859730" y="5285565"/>
                </a:cubicBezTo>
                <a:cubicBezTo>
                  <a:pt x="3865626" y="5303263"/>
                  <a:pt x="3886134" y="5284985"/>
                  <a:pt x="3886295" y="5261887"/>
                </a:cubicBezTo>
                <a:lnTo>
                  <a:pt x="3886448" y="5241017"/>
                </a:lnTo>
                <a:lnTo>
                  <a:pt x="3895677" y="5255304"/>
                </a:lnTo>
                <a:lnTo>
                  <a:pt x="3904907" y="5269592"/>
                </a:lnTo>
                <a:lnTo>
                  <a:pt x="3905060" y="5252923"/>
                </a:lnTo>
                <a:cubicBezTo>
                  <a:pt x="3905241" y="5232263"/>
                  <a:pt x="3896582" y="5231921"/>
                  <a:pt x="3868626" y="5251495"/>
                </a:cubicBezTo>
                <a:close/>
                <a:moveTo>
                  <a:pt x="4849321" y="5250971"/>
                </a:moveTo>
                <a:cubicBezTo>
                  <a:pt x="4794923" y="5274593"/>
                  <a:pt x="4705388" y="5294814"/>
                  <a:pt x="4595765" y="5308245"/>
                </a:cubicBezTo>
                <a:lnTo>
                  <a:pt x="4490990" y="5321075"/>
                </a:lnTo>
                <a:lnTo>
                  <a:pt x="4595765" y="5318122"/>
                </a:lnTo>
                <a:lnTo>
                  <a:pt x="4700540" y="5315160"/>
                </a:lnTo>
                <a:lnTo>
                  <a:pt x="4778950" y="5288795"/>
                </a:lnTo>
                <a:cubicBezTo>
                  <a:pt x="4822070" y="5274288"/>
                  <a:pt x="4864932" y="5256667"/>
                  <a:pt x="4874200" y="5249637"/>
                </a:cubicBezTo>
                <a:cubicBezTo>
                  <a:pt x="4895812" y="5233235"/>
                  <a:pt x="4889383" y="5233588"/>
                  <a:pt x="4849321" y="5250971"/>
                </a:cubicBezTo>
                <a:close/>
                <a:moveTo>
                  <a:pt x="2466927" y="5255867"/>
                </a:moveTo>
                <a:cubicBezTo>
                  <a:pt x="2466927" y="5261410"/>
                  <a:pt x="2471214" y="5263306"/>
                  <a:pt x="2476452" y="5260067"/>
                </a:cubicBezTo>
                <a:cubicBezTo>
                  <a:pt x="2481691" y="5256829"/>
                  <a:pt x="2485977" y="5252295"/>
                  <a:pt x="2485977" y="5249980"/>
                </a:cubicBezTo>
                <a:cubicBezTo>
                  <a:pt x="2485977" y="5247665"/>
                  <a:pt x="2481691" y="5245779"/>
                  <a:pt x="2476452" y="5245779"/>
                </a:cubicBezTo>
                <a:cubicBezTo>
                  <a:pt x="2471214" y="5245779"/>
                  <a:pt x="2466927" y="5250323"/>
                  <a:pt x="2466927" y="5255867"/>
                </a:cubicBezTo>
                <a:close/>
                <a:moveTo>
                  <a:pt x="3638502" y="5255934"/>
                </a:moveTo>
                <a:cubicBezTo>
                  <a:pt x="3638502" y="5275279"/>
                  <a:pt x="3658553" y="5303435"/>
                  <a:pt x="3668125" y="5297519"/>
                </a:cubicBezTo>
                <a:cubicBezTo>
                  <a:pt x="3673802" y="5294014"/>
                  <a:pt x="3670687" y="5286423"/>
                  <a:pt x="3660515" y="5278984"/>
                </a:cubicBezTo>
                <a:cubicBezTo>
                  <a:pt x="3651047" y="5272059"/>
                  <a:pt x="3646303" y="5263382"/>
                  <a:pt x="3649971" y="5259715"/>
                </a:cubicBezTo>
                <a:cubicBezTo>
                  <a:pt x="3653638" y="5256038"/>
                  <a:pt x="3663791" y="5260182"/>
                  <a:pt x="3672516" y="5268916"/>
                </a:cubicBezTo>
                <a:cubicBezTo>
                  <a:pt x="3681251" y="5277641"/>
                  <a:pt x="3690538" y="5282641"/>
                  <a:pt x="3693157" y="5280022"/>
                </a:cubicBezTo>
                <a:cubicBezTo>
                  <a:pt x="3700768" y="5272412"/>
                  <a:pt x="3669906" y="5245779"/>
                  <a:pt x="3653466" y="5245779"/>
                </a:cubicBezTo>
                <a:cubicBezTo>
                  <a:pt x="3645237" y="5245779"/>
                  <a:pt x="3638502" y="5250352"/>
                  <a:pt x="3638502" y="5255934"/>
                </a:cubicBezTo>
                <a:close/>
                <a:moveTo>
                  <a:pt x="4114752" y="5253485"/>
                </a:moveTo>
                <a:cubicBezTo>
                  <a:pt x="4114752" y="5272669"/>
                  <a:pt x="4139060" y="5292738"/>
                  <a:pt x="4152243" y="5284432"/>
                </a:cubicBezTo>
                <a:lnTo>
                  <a:pt x="4165911" y="5275803"/>
                </a:lnTo>
                <a:lnTo>
                  <a:pt x="4153453" y="5260791"/>
                </a:lnTo>
                <a:cubicBezTo>
                  <a:pt x="4140413" y="5245075"/>
                  <a:pt x="4114752" y="5240227"/>
                  <a:pt x="4114752" y="5253485"/>
                </a:cubicBezTo>
                <a:close/>
                <a:moveTo>
                  <a:pt x="5299710" y="5267211"/>
                </a:moveTo>
                <a:lnTo>
                  <a:pt x="5281565" y="5288642"/>
                </a:lnTo>
                <a:lnTo>
                  <a:pt x="5302996" y="5270497"/>
                </a:lnTo>
                <a:cubicBezTo>
                  <a:pt x="5323132" y="5253448"/>
                  <a:pt x="5328762" y="5245779"/>
                  <a:pt x="5321142" y="5245779"/>
                </a:cubicBezTo>
                <a:cubicBezTo>
                  <a:pt x="5319332" y="5245779"/>
                  <a:pt x="5309692" y="5255428"/>
                  <a:pt x="5299710" y="5267211"/>
                </a:cubicBezTo>
                <a:close/>
                <a:moveTo>
                  <a:pt x="2918584" y="5267992"/>
                </a:moveTo>
                <a:cubicBezTo>
                  <a:pt x="2921632" y="5277584"/>
                  <a:pt x="2924127" y="5289376"/>
                  <a:pt x="2924127" y="5294186"/>
                </a:cubicBezTo>
                <a:cubicBezTo>
                  <a:pt x="2924127" y="5298996"/>
                  <a:pt x="2928414" y="5302929"/>
                  <a:pt x="2933652" y="5302929"/>
                </a:cubicBezTo>
                <a:cubicBezTo>
                  <a:pt x="2947445" y="5302929"/>
                  <a:pt x="2945368" y="5290204"/>
                  <a:pt x="2928109" y="5269030"/>
                </a:cubicBezTo>
                <a:lnTo>
                  <a:pt x="2913050" y="5250542"/>
                </a:lnTo>
                <a:lnTo>
                  <a:pt x="2918584" y="5267992"/>
                </a:lnTo>
                <a:close/>
                <a:moveTo>
                  <a:pt x="3177026" y="5264039"/>
                </a:moveTo>
                <a:cubicBezTo>
                  <a:pt x="3173082" y="5270421"/>
                  <a:pt x="3163853" y="5273355"/>
                  <a:pt x="3156528" y="5270545"/>
                </a:cubicBezTo>
                <a:cubicBezTo>
                  <a:pt x="3141774" y="5264877"/>
                  <a:pt x="3139564" y="5272926"/>
                  <a:pt x="3150946" y="5290852"/>
                </a:cubicBezTo>
                <a:cubicBezTo>
                  <a:pt x="3155042" y="5297300"/>
                  <a:pt x="3168415" y="5300653"/>
                  <a:pt x="3180664" y="5298291"/>
                </a:cubicBezTo>
                <a:cubicBezTo>
                  <a:pt x="3210430" y="5292557"/>
                  <a:pt x="3211801" y="5290156"/>
                  <a:pt x="3196942" y="5269840"/>
                </a:cubicBezTo>
                <a:lnTo>
                  <a:pt x="3184208" y="5252419"/>
                </a:lnTo>
                <a:lnTo>
                  <a:pt x="3177026" y="5264039"/>
                </a:lnTo>
                <a:close/>
                <a:moveTo>
                  <a:pt x="4009977" y="5277879"/>
                </a:moveTo>
                <a:cubicBezTo>
                  <a:pt x="4009977" y="5293547"/>
                  <a:pt x="4027075" y="5308054"/>
                  <a:pt x="4035562" y="5299577"/>
                </a:cubicBezTo>
                <a:cubicBezTo>
                  <a:pt x="4038448" y="5296681"/>
                  <a:pt x="4033885" y="5287375"/>
                  <a:pt x="4025399" y="5278888"/>
                </a:cubicBezTo>
                <a:lnTo>
                  <a:pt x="4009977" y="5263467"/>
                </a:lnTo>
                <a:lnTo>
                  <a:pt x="4009977" y="5277879"/>
                </a:lnTo>
                <a:close/>
                <a:moveTo>
                  <a:pt x="4884411" y="5293834"/>
                </a:moveTo>
                <a:cubicBezTo>
                  <a:pt x="4844101" y="5308930"/>
                  <a:pt x="4773378" y="5326028"/>
                  <a:pt x="4727248" y="5331819"/>
                </a:cubicBezTo>
                <a:cubicBezTo>
                  <a:pt x="4681128" y="5337610"/>
                  <a:pt x="4621959" y="5345773"/>
                  <a:pt x="4595765" y="5349964"/>
                </a:cubicBezTo>
                <a:lnTo>
                  <a:pt x="4548140" y="5357574"/>
                </a:lnTo>
                <a:lnTo>
                  <a:pt x="4626255" y="5358832"/>
                </a:lnTo>
                <a:cubicBezTo>
                  <a:pt x="4669212" y="5359518"/>
                  <a:pt x="4727077" y="5355260"/>
                  <a:pt x="4754842" y="5349374"/>
                </a:cubicBezTo>
                <a:cubicBezTo>
                  <a:pt x="4809373" y="5337810"/>
                  <a:pt x="4942504" y="5287994"/>
                  <a:pt x="4957239" y="5273641"/>
                </a:cubicBezTo>
                <a:cubicBezTo>
                  <a:pt x="4969107" y="5262087"/>
                  <a:pt x="4969469" y="5261982"/>
                  <a:pt x="4884411" y="5293834"/>
                </a:cubicBezTo>
                <a:close/>
                <a:moveTo>
                  <a:pt x="2314680" y="5278165"/>
                </a:moveTo>
                <a:cubicBezTo>
                  <a:pt x="2314518" y="5287166"/>
                  <a:pt x="2509209" y="5660622"/>
                  <a:pt x="2632967" y="5888717"/>
                </a:cubicBezTo>
                <a:cubicBezTo>
                  <a:pt x="2672763" y="5962060"/>
                  <a:pt x="2731008" y="6072435"/>
                  <a:pt x="2762412" y="6133986"/>
                </a:cubicBezTo>
                <a:cubicBezTo>
                  <a:pt x="2793806" y="6195537"/>
                  <a:pt x="2821953" y="6245904"/>
                  <a:pt x="2824944" y="6245904"/>
                </a:cubicBezTo>
                <a:cubicBezTo>
                  <a:pt x="2831783" y="6245904"/>
                  <a:pt x="2667438" y="5925512"/>
                  <a:pt x="2522030" y="5655354"/>
                </a:cubicBezTo>
                <a:cubicBezTo>
                  <a:pt x="2461412" y="5542722"/>
                  <a:pt x="2389985" y="5409848"/>
                  <a:pt x="2363315" y="5360079"/>
                </a:cubicBezTo>
                <a:cubicBezTo>
                  <a:pt x="2336645" y="5310312"/>
                  <a:pt x="2314756" y="5273450"/>
                  <a:pt x="2314680" y="5278165"/>
                </a:cubicBezTo>
                <a:close/>
                <a:moveTo>
                  <a:pt x="2667095" y="5288642"/>
                </a:moveTo>
                <a:lnTo>
                  <a:pt x="2666657" y="5307692"/>
                </a:lnTo>
                <a:lnTo>
                  <a:pt x="2657427" y="5293404"/>
                </a:lnTo>
                <a:lnTo>
                  <a:pt x="2648198" y="5279117"/>
                </a:lnTo>
                <a:lnTo>
                  <a:pt x="2648045" y="5291585"/>
                </a:lnTo>
                <a:cubicBezTo>
                  <a:pt x="2647969" y="5298444"/>
                  <a:pt x="2643616" y="5301406"/>
                  <a:pt x="2638377" y="5298167"/>
                </a:cubicBezTo>
                <a:cubicBezTo>
                  <a:pt x="2627386" y="5291376"/>
                  <a:pt x="2626557" y="5295396"/>
                  <a:pt x="2634634" y="5316436"/>
                </a:cubicBezTo>
                <a:cubicBezTo>
                  <a:pt x="2637816" y="5324723"/>
                  <a:pt x="2644492" y="5331504"/>
                  <a:pt x="2649484" y="5331504"/>
                </a:cubicBezTo>
                <a:cubicBezTo>
                  <a:pt x="2654475" y="5331504"/>
                  <a:pt x="2655456" y="5326494"/>
                  <a:pt x="2651665" y="5320360"/>
                </a:cubicBezTo>
                <a:cubicBezTo>
                  <a:pt x="2647064" y="5312912"/>
                  <a:pt x="2649931" y="5311198"/>
                  <a:pt x="2660323" y="5315179"/>
                </a:cubicBezTo>
                <a:cubicBezTo>
                  <a:pt x="2680592" y="5322961"/>
                  <a:pt x="2689641" y="5307559"/>
                  <a:pt x="2677287" y="5286337"/>
                </a:cubicBezTo>
                <a:lnTo>
                  <a:pt x="2667534" y="5269592"/>
                </a:lnTo>
                <a:lnTo>
                  <a:pt x="2667095" y="5288642"/>
                </a:lnTo>
                <a:close/>
                <a:moveTo>
                  <a:pt x="2872940" y="5288956"/>
                </a:moveTo>
                <a:cubicBezTo>
                  <a:pt x="2864587" y="5310712"/>
                  <a:pt x="2865187" y="5312454"/>
                  <a:pt x="2880970" y="5312454"/>
                </a:cubicBezTo>
                <a:cubicBezTo>
                  <a:pt x="2889485" y="5312454"/>
                  <a:pt x="2892809" y="5306873"/>
                  <a:pt x="2889475" y="5298167"/>
                </a:cubicBezTo>
                <a:cubicBezTo>
                  <a:pt x="2883389" y="5282308"/>
                  <a:pt x="2900658" y="5278165"/>
                  <a:pt x="2908335" y="5293643"/>
                </a:cubicBezTo>
                <a:cubicBezTo>
                  <a:pt x="2910992" y="5299015"/>
                  <a:pt x="2912069" y="5297938"/>
                  <a:pt x="2910716" y="5291262"/>
                </a:cubicBezTo>
                <a:cubicBezTo>
                  <a:pt x="2907011" y="5272926"/>
                  <a:pt x="2879732" y="5271259"/>
                  <a:pt x="2872940" y="5288956"/>
                </a:cubicBezTo>
                <a:close/>
                <a:moveTo>
                  <a:pt x="3985146" y="5289423"/>
                </a:moveTo>
                <a:cubicBezTo>
                  <a:pt x="3988327" y="5297710"/>
                  <a:pt x="3990927" y="5306283"/>
                  <a:pt x="3990927" y="5308473"/>
                </a:cubicBezTo>
                <a:cubicBezTo>
                  <a:pt x="3990927" y="5310664"/>
                  <a:pt x="3994814" y="5312454"/>
                  <a:pt x="3999557" y="5312454"/>
                </a:cubicBezTo>
                <a:cubicBezTo>
                  <a:pt x="4004310" y="5312454"/>
                  <a:pt x="4005948" y="5303882"/>
                  <a:pt x="4003215" y="5293404"/>
                </a:cubicBezTo>
                <a:cubicBezTo>
                  <a:pt x="4000472" y="5282927"/>
                  <a:pt x="3993985" y="5274354"/>
                  <a:pt x="3988794" y="5274354"/>
                </a:cubicBezTo>
                <a:cubicBezTo>
                  <a:pt x="3983612" y="5274354"/>
                  <a:pt x="3981964" y="5281137"/>
                  <a:pt x="3985146" y="5289423"/>
                </a:cubicBezTo>
                <a:close/>
                <a:moveTo>
                  <a:pt x="4978346" y="5309635"/>
                </a:moveTo>
                <a:cubicBezTo>
                  <a:pt x="4890221" y="5348859"/>
                  <a:pt x="4754747" y="5378825"/>
                  <a:pt x="4664821" y="5379006"/>
                </a:cubicBezTo>
                <a:cubicBezTo>
                  <a:pt x="4628388" y="5379073"/>
                  <a:pt x="4600528" y="5383254"/>
                  <a:pt x="4600528" y="5388654"/>
                </a:cubicBezTo>
                <a:cubicBezTo>
                  <a:pt x="4600528" y="5402618"/>
                  <a:pt x="4728115" y="5400075"/>
                  <a:pt x="4800781" y="5384673"/>
                </a:cubicBezTo>
                <a:cubicBezTo>
                  <a:pt x="4876905" y="5368538"/>
                  <a:pt x="5006407" y="5318913"/>
                  <a:pt x="5038678" y="5293519"/>
                </a:cubicBezTo>
                <a:cubicBezTo>
                  <a:pt x="5069148" y="5269535"/>
                  <a:pt x="5067386" y="5270011"/>
                  <a:pt x="4978346" y="5309635"/>
                </a:cubicBezTo>
                <a:close/>
                <a:moveTo>
                  <a:pt x="2812209" y="5298129"/>
                </a:moveTo>
                <a:cubicBezTo>
                  <a:pt x="2794102" y="5318694"/>
                  <a:pt x="2797826" y="5341029"/>
                  <a:pt x="2819352" y="5341029"/>
                </a:cubicBezTo>
                <a:cubicBezTo>
                  <a:pt x="2829830" y="5341029"/>
                  <a:pt x="2838402" y="5336286"/>
                  <a:pt x="2838402" y="5330485"/>
                </a:cubicBezTo>
                <a:cubicBezTo>
                  <a:pt x="2838402" y="5324685"/>
                  <a:pt x="2844832" y="5322409"/>
                  <a:pt x="2852690" y="5325428"/>
                </a:cubicBezTo>
                <a:cubicBezTo>
                  <a:pt x="2871359" y="5332590"/>
                  <a:pt x="2870987" y="5317818"/>
                  <a:pt x="2852014" y="5298844"/>
                </a:cubicBezTo>
                <a:cubicBezTo>
                  <a:pt x="2833869" y="5280708"/>
                  <a:pt x="2827649" y="5280594"/>
                  <a:pt x="2812209" y="5298129"/>
                </a:cubicBezTo>
                <a:close/>
                <a:moveTo>
                  <a:pt x="3067002" y="5290462"/>
                </a:moveTo>
                <a:cubicBezTo>
                  <a:pt x="3067002" y="5292767"/>
                  <a:pt x="3071232" y="5302558"/>
                  <a:pt x="3076404" y="5312226"/>
                </a:cubicBezTo>
                <a:cubicBezTo>
                  <a:pt x="3085986" y="5330124"/>
                  <a:pt x="3124152" y="5328971"/>
                  <a:pt x="3124152" y="5310778"/>
                </a:cubicBezTo>
                <a:cubicBezTo>
                  <a:pt x="3124152" y="5305844"/>
                  <a:pt x="3119914" y="5304425"/>
                  <a:pt x="3114732" y="5307626"/>
                </a:cubicBezTo>
                <a:cubicBezTo>
                  <a:pt x="3109513" y="5310855"/>
                  <a:pt x="3107646" y="5307387"/>
                  <a:pt x="3110532" y="5299853"/>
                </a:cubicBezTo>
                <a:lnTo>
                  <a:pt x="3115752" y="5286261"/>
                </a:lnTo>
                <a:lnTo>
                  <a:pt x="3091377" y="5286261"/>
                </a:lnTo>
                <a:cubicBezTo>
                  <a:pt x="3077975" y="5286261"/>
                  <a:pt x="3067002" y="5288147"/>
                  <a:pt x="3067002" y="5290462"/>
                </a:cubicBezTo>
                <a:close/>
                <a:moveTo>
                  <a:pt x="3785626" y="5294233"/>
                </a:moveTo>
                <a:cubicBezTo>
                  <a:pt x="3782111" y="5299929"/>
                  <a:pt x="3783997" y="5309359"/>
                  <a:pt x="3789826" y="5315189"/>
                </a:cubicBezTo>
                <a:lnTo>
                  <a:pt x="3800427" y="5325790"/>
                </a:lnTo>
                <a:lnTo>
                  <a:pt x="3811029" y="5315189"/>
                </a:lnTo>
                <a:cubicBezTo>
                  <a:pt x="3822021" y="5304196"/>
                  <a:pt x="3815144" y="5283879"/>
                  <a:pt x="3800427" y="5283879"/>
                </a:cubicBezTo>
                <a:cubicBezTo>
                  <a:pt x="3795808" y="5283879"/>
                  <a:pt x="3789150" y="5288537"/>
                  <a:pt x="3785626" y="5294233"/>
                </a:cubicBezTo>
                <a:close/>
                <a:moveTo>
                  <a:pt x="3965715" y="5301091"/>
                </a:moveTo>
                <a:lnTo>
                  <a:pt x="3970382" y="5323065"/>
                </a:lnTo>
                <a:lnTo>
                  <a:pt x="3957180" y="5312112"/>
                </a:lnTo>
                <a:lnTo>
                  <a:pt x="3943969" y="5301158"/>
                </a:lnTo>
                <a:lnTo>
                  <a:pt x="3917442" y="5320046"/>
                </a:lnTo>
                <a:cubicBezTo>
                  <a:pt x="3902850" y="5330438"/>
                  <a:pt x="3886629" y="5339182"/>
                  <a:pt x="3881390" y="5339477"/>
                </a:cubicBezTo>
                <a:cubicBezTo>
                  <a:pt x="3868569" y="5340210"/>
                  <a:pt x="3863016" y="5369604"/>
                  <a:pt x="3875704" y="5369604"/>
                </a:cubicBezTo>
                <a:cubicBezTo>
                  <a:pt x="3897659" y="5369604"/>
                  <a:pt x="3940064" y="5335810"/>
                  <a:pt x="3935445" y="5321979"/>
                </a:cubicBezTo>
                <a:lnTo>
                  <a:pt x="3930682" y="5307692"/>
                </a:lnTo>
                <a:lnTo>
                  <a:pt x="3946922" y="5321103"/>
                </a:lnTo>
                <a:lnTo>
                  <a:pt x="3963162" y="5334505"/>
                </a:lnTo>
                <a:lnTo>
                  <a:pt x="3973268" y="5324399"/>
                </a:lnTo>
                <a:lnTo>
                  <a:pt x="3983374" y="5314293"/>
                </a:lnTo>
                <a:lnTo>
                  <a:pt x="3972211" y="5296700"/>
                </a:lnTo>
                <a:lnTo>
                  <a:pt x="3961038" y="5279117"/>
                </a:lnTo>
                <a:lnTo>
                  <a:pt x="3965715" y="5301091"/>
                </a:lnTo>
                <a:close/>
                <a:moveTo>
                  <a:pt x="5075254" y="5322465"/>
                </a:moveTo>
                <a:cubicBezTo>
                  <a:pt x="4986128" y="5367909"/>
                  <a:pt x="4859217" y="5405724"/>
                  <a:pt x="4768368" y="5413915"/>
                </a:cubicBezTo>
                <a:cubicBezTo>
                  <a:pt x="4663745" y="5423345"/>
                  <a:pt x="4648276" y="5437565"/>
                  <a:pt x="4749232" y="5431488"/>
                </a:cubicBezTo>
                <a:cubicBezTo>
                  <a:pt x="4853083" y="5425240"/>
                  <a:pt x="4950867" y="5399608"/>
                  <a:pt x="5042583" y="5354593"/>
                </a:cubicBezTo>
                <a:cubicBezTo>
                  <a:pt x="5100114" y="5326352"/>
                  <a:pt x="5168323" y="5283223"/>
                  <a:pt x="5152978" y="5284785"/>
                </a:cubicBezTo>
                <a:cubicBezTo>
                  <a:pt x="5150358" y="5285051"/>
                  <a:pt x="5115382" y="5302016"/>
                  <a:pt x="5075254" y="5322465"/>
                </a:cubicBezTo>
                <a:close/>
                <a:moveTo>
                  <a:pt x="5252990" y="5293404"/>
                </a:moveTo>
                <a:cubicBezTo>
                  <a:pt x="5249752" y="5298644"/>
                  <a:pt x="5251390" y="5302929"/>
                  <a:pt x="5256629" y="5302929"/>
                </a:cubicBezTo>
                <a:cubicBezTo>
                  <a:pt x="5261867" y="5302929"/>
                  <a:pt x="5268802" y="5298644"/>
                  <a:pt x="5272040" y="5293404"/>
                </a:cubicBezTo>
                <a:cubicBezTo>
                  <a:pt x="5275279" y="5288166"/>
                  <a:pt x="5273641" y="5283879"/>
                  <a:pt x="5268401" y="5283879"/>
                </a:cubicBezTo>
                <a:cubicBezTo>
                  <a:pt x="5263163" y="5283879"/>
                  <a:pt x="5256229" y="5288166"/>
                  <a:pt x="5252990" y="5293404"/>
                </a:cubicBezTo>
                <a:close/>
                <a:moveTo>
                  <a:pt x="2495502" y="5303492"/>
                </a:moveTo>
                <a:cubicBezTo>
                  <a:pt x="2495502" y="5309035"/>
                  <a:pt x="2499789" y="5310931"/>
                  <a:pt x="2505027" y="5307692"/>
                </a:cubicBezTo>
                <a:cubicBezTo>
                  <a:pt x="2510266" y="5304454"/>
                  <a:pt x="2514552" y="5299920"/>
                  <a:pt x="2514552" y="5297605"/>
                </a:cubicBezTo>
                <a:cubicBezTo>
                  <a:pt x="2514552" y="5295290"/>
                  <a:pt x="2510266" y="5293404"/>
                  <a:pt x="2505027" y="5293404"/>
                </a:cubicBezTo>
                <a:cubicBezTo>
                  <a:pt x="2499789" y="5293404"/>
                  <a:pt x="2495502" y="5297948"/>
                  <a:pt x="2495502" y="5303492"/>
                </a:cubicBezTo>
                <a:close/>
                <a:moveTo>
                  <a:pt x="3790902" y="5302929"/>
                </a:moveTo>
                <a:cubicBezTo>
                  <a:pt x="3790902" y="5308169"/>
                  <a:pt x="3795189" y="5312454"/>
                  <a:pt x="3800427" y="5312454"/>
                </a:cubicBezTo>
                <a:cubicBezTo>
                  <a:pt x="3805666" y="5312454"/>
                  <a:pt x="3809952" y="5308169"/>
                  <a:pt x="3809952" y="5302929"/>
                </a:cubicBezTo>
                <a:cubicBezTo>
                  <a:pt x="3809952" y="5297691"/>
                  <a:pt x="3805666" y="5293404"/>
                  <a:pt x="3800427" y="5293404"/>
                </a:cubicBezTo>
                <a:cubicBezTo>
                  <a:pt x="3795189" y="5293404"/>
                  <a:pt x="3790902" y="5297691"/>
                  <a:pt x="3790902" y="5302929"/>
                </a:cubicBezTo>
                <a:close/>
                <a:moveTo>
                  <a:pt x="2821734" y="5309235"/>
                </a:moveTo>
                <a:cubicBezTo>
                  <a:pt x="2808113" y="5314731"/>
                  <a:pt x="2805551" y="5331504"/>
                  <a:pt x="2818333" y="5331504"/>
                </a:cubicBezTo>
                <a:cubicBezTo>
                  <a:pt x="2823010" y="5331504"/>
                  <a:pt x="2829306" y="5325075"/>
                  <a:pt x="2832325" y="5317217"/>
                </a:cubicBezTo>
                <a:cubicBezTo>
                  <a:pt x="2835335" y="5309359"/>
                  <a:pt x="2836869" y="5303272"/>
                  <a:pt x="2835726" y="5303682"/>
                </a:cubicBezTo>
                <a:cubicBezTo>
                  <a:pt x="2834573" y="5304092"/>
                  <a:pt x="2828287" y="5306597"/>
                  <a:pt x="2821734" y="5309235"/>
                </a:cubicBezTo>
                <a:close/>
                <a:moveTo>
                  <a:pt x="4074938" y="5324866"/>
                </a:moveTo>
                <a:cubicBezTo>
                  <a:pt x="4053735" y="5338010"/>
                  <a:pt x="4042905" y="5351107"/>
                  <a:pt x="4045820" y="5360079"/>
                </a:cubicBezTo>
                <a:lnTo>
                  <a:pt x="4050459" y="5374367"/>
                </a:lnTo>
                <a:lnTo>
                  <a:pt x="4038286" y="5362908"/>
                </a:lnTo>
                <a:cubicBezTo>
                  <a:pt x="4029828" y="5354945"/>
                  <a:pt x="4020731" y="5354326"/>
                  <a:pt x="4008520" y="5360861"/>
                </a:cubicBezTo>
                <a:lnTo>
                  <a:pt x="3990927" y="5370271"/>
                </a:lnTo>
                <a:lnTo>
                  <a:pt x="3990927" y="5358832"/>
                </a:lnTo>
                <a:cubicBezTo>
                  <a:pt x="3990927" y="5352526"/>
                  <a:pt x="3988442" y="5349869"/>
                  <a:pt x="3985393" y="5352917"/>
                </a:cubicBezTo>
                <a:cubicBezTo>
                  <a:pt x="3982345" y="5355955"/>
                  <a:pt x="3984441" y="5367005"/>
                  <a:pt x="3990032" y="5377453"/>
                </a:cubicBezTo>
                <a:lnTo>
                  <a:pt x="4000205" y="5396465"/>
                </a:lnTo>
                <a:lnTo>
                  <a:pt x="4021760" y="5391046"/>
                </a:lnTo>
                <a:cubicBezTo>
                  <a:pt x="4054269" y="5382873"/>
                  <a:pt x="4083530" y="5356917"/>
                  <a:pt x="4078243" y="5340935"/>
                </a:cubicBezTo>
                <a:lnTo>
                  <a:pt x="4073557" y="5326742"/>
                </a:lnTo>
                <a:lnTo>
                  <a:pt x="4088978" y="5339467"/>
                </a:lnTo>
                <a:cubicBezTo>
                  <a:pt x="4106085" y="5353593"/>
                  <a:pt x="4124277" y="5347040"/>
                  <a:pt x="4124277" y="5326742"/>
                </a:cubicBezTo>
                <a:cubicBezTo>
                  <a:pt x="4124277" y="5303854"/>
                  <a:pt x="4109733" y="5303301"/>
                  <a:pt x="4074938" y="5324866"/>
                </a:cubicBezTo>
                <a:close/>
                <a:moveTo>
                  <a:pt x="5389883" y="5319598"/>
                </a:moveTo>
                <a:lnTo>
                  <a:pt x="5376815" y="5336267"/>
                </a:lnTo>
                <a:lnTo>
                  <a:pt x="5393484" y="5323199"/>
                </a:lnTo>
                <a:cubicBezTo>
                  <a:pt x="5409353" y="5310750"/>
                  <a:pt x="5414391" y="5302929"/>
                  <a:pt x="5406552" y="5302929"/>
                </a:cubicBezTo>
                <a:cubicBezTo>
                  <a:pt x="5404580" y="5302929"/>
                  <a:pt x="5397075" y="5310435"/>
                  <a:pt x="5389883" y="5319598"/>
                </a:cubicBezTo>
                <a:close/>
                <a:moveTo>
                  <a:pt x="3000327" y="5323989"/>
                </a:moveTo>
                <a:cubicBezTo>
                  <a:pt x="2987231" y="5329676"/>
                  <a:pt x="2968133" y="5335943"/>
                  <a:pt x="2957875" y="5337915"/>
                </a:cubicBezTo>
                <a:cubicBezTo>
                  <a:pt x="2947626" y="5339896"/>
                  <a:pt x="2936910" y="5344621"/>
                  <a:pt x="2934062" y="5348412"/>
                </a:cubicBezTo>
                <a:cubicBezTo>
                  <a:pt x="2931224" y="5352212"/>
                  <a:pt x="2922461" y="5355317"/>
                  <a:pt x="2914602" y="5355317"/>
                </a:cubicBezTo>
                <a:cubicBezTo>
                  <a:pt x="2892876" y="5355317"/>
                  <a:pt x="2897534" y="5383807"/>
                  <a:pt x="2919365" y="5384483"/>
                </a:cubicBezTo>
                <a:cubicBezTo>
                  <a:pt x="2929843" y="5384806"/>
                  <a:pt x="2942701" y="5382159"/>
                  <a:pt x="2947940" y="5378587"/>
                </a:cubicBezTo>
                <a:cubicBezTo>
                  <a:pt x="2953179" y="5375015"/>
                  <a:pt x="2973581" y="5366899"/>
                  <a:pt x="2993269" y="5360556"/>
                </a:cubicBezTo>
                <a:cubicBezTo>
                  <a:pt x="3014825" y="5353612"/>
                  <a:pt x="3026531" y="5344887"/>
                  <a:pt x="3022664" y="5338639"/>
                </a:cubicBezTo>
                <a:cubicBezTo>
                  <a:pt x="3018616" y="5332086"/>
                  <a:pt x="3021911" y="5330438"/>
                  <a:pt x="3031617" y="5334162"/>
                </a:cubicBezTo>
                <a:lnTo>
                  <a:pt x="3046981" y="5340058"/>
                </a:lnTo>
                <a:lnTo>
                  <a:pt x="3041685" y="5326257"/>
                </a:lnTo>
                <a:cubicBezTo>
                  <a:pt x="3035551" y="5310264"/>
                  <a:pt x="3032379" y="5310092"/>
                  <a:pt x="3000327" y="5323989"/>
                </a:cubicBezTo>
                <a:close/>
                <a:moveTo>
                  <a:pt x="3722856" y="5318827"/>
                </a:moveTo>
                <a:cubicBezTo>
                  <a:pt x="3706768" y="5323104"/>
                  <a:pt x="3691785" y="5369604"/>
                  <a:pt x="3706502" y="5369604"/>
                </a:cubicBezTo>
                <a:cubicBezTo>
                  <a:pt x="3711007" y="5369604"/>
                  <a:pt x="3714702" y="5361032"/>
                  <a:pt x="3714702" y="5350554"/>
                </a:cubicBezTo>
                <a:cubicBezTo>
                  <a:pt x="3714702" y="5329476"/>
                  <a:pt x="3729438" y="5324742"/>
                  <a:pt x="3736972" y="5343411"/>
                </a:cubicBezTo>
                <a:cubicBezTo>
                  <a:pt x="3739610" y="5349964"/>
                  <a:pt x="3742115" y="5345668"/>
                  <a:pt x="3742525" y="5333886"/>
                </a:cubicBezTo>
                <a:cubicBezTo>
                  <a:pt x="3742935" y="5322103"/>
                  <a:pt x="3742201" y="5312950"/>
                  <a:pt x="3740896" y="5313560"/>
                </a:cubicBezTo>
                <a:cubicBezTo>
                  <a:pt x="3739591" y="5314169"/>
                  <a:pt x="3731467" y="5316541"/>
                  <a:pt x="3722856" y="5318827"/>
                </a:cubicBezTo>
                <a:close/>
                <a:moveTo>
                  <a:pt x="5294633" y="5329123"/>
                </a:moveTo>
                <a:lnTo>
                  <a:pt x="5281565" y="5345792"/>
                </a:lnTo>
                <a:lnTo>
                  <a:pt x="5298234" y="5332724"/>
                </a:lnTo>
                <a:cubicBezTo>
                  <a:pt x="5314103" y="5320275"/>
                  <a:pt x="5319141" y="5312454"/>
                  <a:pt x="5311302" y="5312454"/>
                </a:cubicBezTo>
                <a:cubicBezTo>
                  <a:pt x="5309330" y="5312454"/>
                  <a:pt x="5301825" y="5319960"/>
                  <a:pt x="5294633" y="5329123"/>
                </a:cubicBezTo>
                <a:close/>
                <a:moveTo>
                  <a:pt x="4100465" y="5331504"/>
                </a:moveTo>
                <a:cubicBezTo>
                  <a:pt x="4103703" y="5336744"/>
                  <a:pt x="4108237" y="5341029"/>
                  <a:pt x="4110552" y="5341029"/>
                </a:cubicBezTo>
                <a:cubicBezTo>
                  <a:pt x="4112867" y="5341029"/>
                  <a:pt x="4114752" y="5336744"/>
                  <a:pt x="4114752" y="5331504"/>
                </a:cubicBezTo>
                <a:cubicBezTo>
                  <a:pt x="4114752" y="5326266"/>
                  <a:pt x="4110209" y="5321979"/>
                  <a:pt x="4104666" y="5321979"/>
                </a:cubicBezTo>
                <a:cubicBezTo>
                  <a:pt x="4099122" y="5321979"/>
                  <a:pt x="4097226" y="5326266"/>
                  <a:pt x="4100465" y="5331504"/>
                </a:cubicBezTo>
                <a:close/>
                <a:moveTo>
                  <a:pt x="5167265" y="5342944"/>
                </a:moveTo>
                <a:cubicBezTo>
                  <a:pt x="5063328" y="5397846"/>
                  <a:pt x="4881001" y="5445804"/>
                  <a:pt x="4776254" y="5445804"/>
                </a:cubicBezTo>
                <a:cubicBezTo>
                  <a:pt x="4747994" y="5445804"/>
                  <a:pt x="4722448" y="5450710"/>
                  <a:pt x="4718647" y="5456863"/>
                </a:cubicBezTo>
                <a:lnTo>
                  <a:pt x="4711808" y="5467912"/>
                </a:lnTo>
                <a:lnTo>
                  <a:pt x="4806191" y="5461931"/>
                </a:lnTo>
                <a:cubicBezTo>
                  <a:pt x="4858093" y="5458635"/>
                  <a:pt x="4931121" y="5447367"/>
                  <a:pt x="4968459" y="5436870"/>
                </a:cubicBezTo>
                <a:cubicBezTo>
                  <a:pt x="5040687" y="5416592"/>
                  <a:pt x="5164208" y="5362690"/>
                  <a:pt x="5195840" y="5337658"/>
                </a:cubicBezTo>
                <a:cubicBezTo>
                  <a:pt x="5221625" y="5317255"/>
                  <a:pt x="5212823" y="5318884"/>
                  <a:pt x="5167265" y="5342944"/>
                </a:cubicBezTo>
                <a:close/>
                <a:moveTo>
                  <a:pt x="3459585" y="5339553"/>
                </a:moveTo>
                <a:cubicBezTo>
                  <a:pt x="3443135" y="5349993"/>
                  <a:pt x="3455937" y="5381778"/>
                  <a:pt x="3473825" y="5374910"/>
                </a:cubicBezTo>
                <a:cubicBezTo>
                  <a:pt x="3481435" y="5371996"/>
                  <a:pt x="3491636" y="5369604"/>
                  <a:pt x="3496485" y="5369604"/>
                </a:cubicBezTo>
                <a:cubicBezTo>
                  <a:pt x="3501343" y="5369604"/>
                  <a:pt x="3499961" y="5361032"/>
                  <a:pt x="3493418" y="5350554"/>
                </a:cubicBezTo>
                <a:cubicBezTo>
                  <a:pt x="3480187" y="5329371"/>
                  <a:pt x="3477178" y="5328390"/>
                  <a:pt x="3459585" y="5339553"/>
                </a:cubicBezTo>
                <a:close/>
                <a:moveTo>
                  <a:pt x="3655648" y="5342935"/>
                </a:moveTo>
                <a:cubicBezTo>
                  <a:pt x="3661934" y="5349221"/>
                  <a:pt x="3667077" y="5360756"/>
                  <a:pt x="3667077" y="5368567"/>
                </a:cubicBezTo>
                <a:lnTo>
                  <a:pt x="3667077" y="5382768"/>
                </a:lnTo>
                <a:lnTo>
                  <a:pt x="3654666" y="5365804"/>
                </a:lnTo>
                <a:lnTo>
                  <a:pt x="3642265" y="5348831"/>
                </a:lnTo>
                <a:lnTo>
                  <a:pt x="3630102" y="5363480"/>
                </a:lnTo>
                <a:cubicBezTo>
                  <a:pt x="3622577" y="5372548"/>
                  <a:pt x="3621034" y="5383654"/>
                  <a:pt x="3626063" y="5392627"/>
                </a:cubicBezTo>
                <a:lnTo>
                  <a:pt x="3634169" y="5407114"/>
                </a:lnTo>
                <a:lnTo>
                  <a:pt x="3658924" y="5390740"/>
                </a:lnTo>
                <a:lnTo>
                  <a:pt x="3683689" y="5374367"/>
                </a:lnTo>
                <a:lnTo>
                  <a:pt x="3675688" y="5352936"/>
                </a:lnTo>
                <a:cubicBezTo>
                  <a:pt x="3671288" y="5341153"/>
                  <a:pt x="3662410" y="5331504"/>
                  <a:pt x="3655952" y="5331504"/>
                </a:cubicBezTo>
                <a:lnTo>
                  <a:pt x="3644218" y="5331504"/>
                </a:lnTo>
                <a:lnTo>
                  <a:pt x="3655648" y="5342935"/>
                </a:lnTo>
                <a:close/>
                <a:moveTo>
                  <a:pt x="2721874" y="5354584"/>
                </a:moveTo>
                <a:cubicBezTo>
                  <a:pt x="2712787" y="5361261"/>
                  <a:pt x="2708139" y="5369519"/>
                  <a:pt x="2711549" y="5372929"/>
                </a:cubicBezTo>
                <a:cubicBezTo>
                  <a:pt x="2714959" y="5376339"/>
                  <a:pt x="2713111" y="5379129"/>
                  <a:pt x="2707434" y="5379129"/>
                </a:cubicBezTo>
                <a:cubicBezTo>
                  <a:pt x="2701757" y="5379129"/>
                  <a:pt x="2694566" y="5373777"/>
                  <a:pt x="2691451" y="5367223"/>
                </a:cubicBezTo>
                <a:cubicBezTo>
                  <a:pt x="2688336" y="5360680"/>
                  <a:pt x="2687765" y="5366033"/>
                  <a:pt x="2690184" y="5379129"/>
                </a:cubicBezTo>
                <a:lnTo>
                  <a:pt x="2694584" y="5402942"/>
                </a:lnTo>
                <a:lnTo>
                  <a:pt x="2680764" y="5384454"/>
                </a:lnTo>
                <a:cubicBezTo>
                  <a:pt x="2666114" y="5364842"/>
                  <a:pt x="2661609" y="5375005"/>
                  <a:pt x="2675354" y="5396684"/>
                </a:cubicBezTo>
                <a:lnTo>
                  <a:pt x="2683450" y="5409467"/>
                </a:lnTo>
                <a:lnTo>
                  <a:pt x="2716835" y="5391922"/>
                </a:lnTo>
                <a:lnTo>
                  <a:pt x="2750220" y="5374367"/>
                </a:lnTo>
                <a:lnTo>
                  <a:pt x="2744305" y="5358403"/>
                </a:lnTo>
                <a:lnTo>
                  <a:pt x="2738390" y="5342449"/>
                </a:lnTo>
                <a:lnTo>
                  <a:pt x="2721874" y="5354584"/>
                </a:lnTo>
                <a:close/>
                <a:moveTo>
                  <a:pt x="5214890" y="5370195"/>
                </a:moveTo>
                <a:cubicBezTo>
                  <a:pt x="5138138" y="5413905"/>
                  <a:pt x="4968355" y="5465893"/>
                  <a:pt x="4864846" y="5477399"/>
                </a:cubicBezTo>
                <a:cubicBezTo>
                  <a:pt x="4813773" y="5483067"/>
                  <a:pt x="4771978" y="5491591"/>
                  <a:pt x="4771978" y="5496325"/>
                </a:cubicBezTo>
                <a:cubicBezTo>
                  <a:pt x="4771978" y="5509565"/>
                  <a:pt x="4919891" y="5494572"/>
                  <a:pt x="5000578" y="5473151"/>
                </a:cubicBezTo>
                <a:cubicBezTo>
                  <a:pt x="5071663" y="5454273"/>
                  <a:pt x="5226196" y="5385607"/>
                  <a:pt x="5262515" y="5356765"/>
                </a:cubicBezTo>
                <a:cubicBezTo>
                  <a:pt x="5292062" y="5333296"/>
                  <a:pt x="5267544" y="5340210"/>
                  <a:pt x="5214890" y="5370195"/>
                </a:cubicBezTo>
                <a:close/>
                <a:moveTo>
                  <a:pt x="5338153" y="5355841"/>
                </a:moveTo>
                <a:lnTo>
                  <a:pt x="5319665" y="5370653"/>
                </a:lnTo>
                <a:lnTo>
                  <a:pt x="5341096" y="5360270"/>
                </a:lnTo>
                <a:cubicBezTo>
                  <a:pt x="5352879" y="5354555"/>
                  <a:pt x="5362528" y="5347888"/>
                  <a:pt x="5362528" y="5345459"/>
                </a:cubicBezTo>
                <a:cubicBezTo>
                  <a:pt x="5362528" y="5338172"/>
                  <a:pt x="5357584" y="5340277"/>
                  <a:pt x="5338153" y="5355841"/>
                </a:cubicBezTo>
                <a:close/>
                <a:moveTo>
                  <a:pt x="3429095" y="5361899"/>
                </a:moveTo>
                <a:cubicBezTo>
                  <a:pt x="3429019" y="5370757"/>
                  <a:pt x="3433239" y="5380654"/>
                  <a:pt x="3438477" y="5383892"/>
                </a:cubicBezTo>
                <a:cubicBezTo>
                  <a:pt x="3450536" y="5391341"/>
                  <a:pt x="3450536" y="5378729"/>
                  <a:pt x="3438477" y="5360079"/>
                </a:cubicBezTo>
                <a:lnTo>
                  <a:pt x="3429248" y="5345792"/>
                </a:lnTo>
                <a:lnTo>
                  <a:pt x="3429095" y="5361899"/>
                </a:lnTo>
                <a:close/>
                <a:moveTo>
                  <a:pt x="3467052" y="5360642"/>
                </a:moveTo>
                <a:cubicBezTo>
                  <a:pt x="3467052" y="5366185"/>
                  <a:pt x="3471339" y="5368081"/>
                  <a:pt x="3476577" y="5364842"/>
                </a:cubicBezTo>
                <a:cubicBezTo>
                  <a:pt x="3481816" y="5361604"/>
                  <a:pt x="3486102" y="5357070"/>
                  <a:pt x="3486102" y="5354755"/>
                </a:cubicBezTo>
                <a:cubicBezTo>
                  <a:pt x="3486102" y="5352440"/>
                  <a:pt x="3481816" y="5350554"/>
                  <a:pt x="3476577" y="5350554"/>
                </a:cubicBezTo>
                <a:cubicBezTo>
                  <a:pt x="3471339" y="5350554"/>
                  <a:pt x="3467052" y="5355098"/>
                  <a:pt x="3467052" y="5360642"/>
                </a:cubicBezTo>
                <a:close/>
                <a:moveTo>
                  <a:pt x="2905077" y="5369604"/>
                </a:moveTo>
                <a:cubicBezTo>
                  <a:pt x="2905077" y="5374844"/>
                  <a:pt x="2909621" y="5379129"/>
                  <a:pt x="2915164" y="5379129"/>
                </a:cubicBezTo>
                <a:cubicBezTo>
                  <a:pt x="2920708" y="5379129"/>
                  <a:pt x="2922603" y="5374844"/>
                  <a:pt x="2919365" y="5369604"/>
                </a:cubicBezTo>
                <a:cubicBezTo>
                  <a:pt x="2916126" y="5364366"/>
                  <a:pt x="2911592" y="5360079"/>
                  <a:pt x="2909278" y="5360079"/>
                </a:cubicBezTo>
                <a:cubicBezTo>
                  <a:pt x="2906963" y="5360079"/>
                  <a:pt x="2905077" y="5364366"/>
                  <a:pt x="2905077" y="5369604"/>
                </a:cubicBezTo>
                <a:close/>
                <a:moveTo>
                  <a:pt x="3382985" y="5366899"/>
                </a:moveTo>
                <a:cubicBezTo>
                  <a:pt x="3367573" y="5369834"/>
                  <a:pt x="3362563" y="5375653"/>
                  <a:pt x="3366526" y="5385997"/>
                </a:cubicBezTo>
                <a:lnTo>
                  <a:pt x="3372241" y="5400875"/>
                </a:lnTo>
                <a:lnTo>
                  <a:pt x="3358153" y="5389179"/>
                </a:lnTo>
                <a:cubicBezTo>
                  <a:pt x="3350400" y="5382749"/>
                  <a:pt x="3339779" y="5380139"/>
                  <a:pt x="3334531" y="5383378"/>
                </a:cubicBezTo>
                <a:cubicBezTo>
                  <a:pt x="3321196" y="5391617"/>
                  <a:pt x="3333531" y="5419335"/>
                  <a:pt x="3348057" y="5413763"/>
                </a:cubicBezTo>
                <a:cubicBezTo>
                  <a:pt x="3354600" y="5411248"/>
                  <a:pt x="3363878" y="5413115"/>
                  <a:pt x="3368669" y="5417906"/>
                </a:cubicBezTo>
                <a:cubicBezTo>
                  <a:pt x="3380661" y="5429898"/>
                  <a:pt x="3428819" y="5389855"/>
                  <a:pt x="3422418" y="5373196"/>
                </a:cubicBezTo>
                <a:cubicBezTo>
                  <a:pt x="3419656" y="5365985"/>
                  <a:pt x="3414636" y="5360661"/>
                  <a:pt x="3411265" y="5361375"/>
                </a:cubicBezTo>
                <a:cubicBezTo>
                  <a:pt x="3407893" y="5362089"/>
                  <a:pt x="3395167" y="5364576"/>
                  <a:pt x="3382985" y="5366899"/>
                </a:cubicBezTo>
                <a:close/>
                <a:moveTo>
                  <a:pt x="3822040" y="5372072"/>
                </a:moveTo>
                <a:lnTo>
                  <a:pt x="3827840" y="5387178"/>
                </a:lnTo>
                <a:lnTo>
                  <a:pt x="3803942" y="5382854"/>
                </a:lnTo>
                <a:lnTo>
                  <a:pt x="3780053" y="5378520"/>
                </a:lnTo>
                <a:lnTo>
                  <a:pt x="3792341" y="5391674"/>
                </a:lnTo>
                <a:cubicBezTo>
                  <a:pt x="3806828" y="5407181"/>
                  <a:pt x="3838527" y="5401466"/>
                  <a:pt x="3838527" y="5383340"/>
                </a:cubicBezTo>
                <a:cubicBezTo>
                  <a:pt x="3838527" y="5376406"/>
                  <a:pt x="3833517" y="5367633"/>
                  <a:pt x="3827383" y="5363842"/>
                </a:cubicBezTo>
                <a:cubicBezTo>
                  <a:pt x="3820001" y="5359280"/>
                  <a:pt x="3818201" y="5362051"/>
                  <a:pt x="3822040" y="5372072"/>
                </a:cubicBezTo>
                <a:close/>
                <a:moveTo>
                  <a:pt x="2538365" y="5379129"/>
                </a:moveTo>
                <a:cubicBezTo>
                  <a:pt x="2535126" y="5384369"/>
                  <a:pt x="2537022" y="5388654"/>
                  <a:pt x="2542566" y="5388654"/>
                </a:cubicBezTo>
                <a:cubicBezTo>
                  <a:pt x="2548109" y="5388654"/>
                  <a:pt x="2552652" y="5384369"/>
                  <a:pt x="2552652" y="5379129"/>
                </a:cubicBezTo>
                <a:cubicBezTo>
                  <a:pt x="2552652" y="5373891"/>
                  <a:pt x="2550767" y="5369604"/>
                  <a:pt x="2548452" y="5369604"/>
                </a:cubicBezTo>
                <a:cubicBezTo>
                  <a:pt x="2546137" y="5369604"/>
                  <a:pt x="2541603" y="5373891"/>
                  <a:pt x="2538365" y="5379129"/>
                </a:cubicBezTo>
                <a:close/>
                <a:moveTo>
                  <a:pt x="3633740" y="5379129"/>
                </a:moveTo>
                <a:cubicBezTo>
                  <a:pt x="3636978" y="5384369"/>
                  <a:pt x="3641512" y="5388654"/>
                  <a:pt x="3643827" y="5388654"/>
                </a:cubicBezTo>
                <a:cubicBezTo>
                  <a:pt x="3646142" y="5388654"/>
                  <a:pt x="3648027" y="5384369"/>
                  <a:pt x="3648027" y="5379129"/>
                </a:cubicBezTo>
                <a:cubicBezTo>
                  <a:pt x="3648027" y="5373891"/>
                  <a:pt x="3643484" y="5369604"/>
                  <a:pt x="3637941" y="5369604"/>
                </a:cubicBezTo>
                <a:cubicBezTo>
                  <a:pt x="3632397" y="5369604"/>
                  <a:pt x="3630501" y="5373891"/>
                  <a:pt x="3633740" y="5379129"/>
                </a:cubicBezTo>
                <a:close/>
                <a:moveTo>
                  <a:pt x="5253571" y="5402628"/>
                </a:moveTo>
                <a:cubicBezTo>
                  <a:pt x="5183153" y="5443004"/>
                  <a:pt x="5044498" y="5489581"/>
                  <a:pt x="4951800" y="5503993"/>
                </a:cubicBezTo>
                <a:cubicBezTo>
                  <a:pt x="4913147" y="5510003"/>
                  <a:pt x="4870799" y="5518595"/>
                  <a:pt x="4857703" y="5523100"/>
                </a:cubicBezTo>
                <a:cubicBezTo>
                  <a:pt x="4819441" y="5536244"/>
                  <a:pt x="4989357" y="5521300"/>
                  <a:pt x="5048203" y="5506346"/>
                </a:cubicBezTo>
                <a:cubicBezTo>
                  <a:pt x="5109001" y="5490887"/>
                  <a:pt x="5261115" y="5419630"/>
                  <a:pt x="5295853" y="5390322"/>
                </a:cubicBezTo>
                <a:cubicBezTo>
                  <a:pt x="5329257" y="5362147"/>
                  <a:pt x="5318894" y="5365166"/>
                  <a:pt x="5253571" y="5402628"/>
                </a:cubicBezTo>
                <a:close/>
                <a:moveTo>
                  <a:pt x="2816495" y="5391903"/>
                </a:moveTo>
                <a:cubicBezTo>
                  <a:pt x="2813799" y="5398922"/>
                  <a:pt x="2815419" y="5410715"/>
                  <a:pt x="2820086" y="5418096"/>
                </a:cubicBezTo>
                <a:lnTo>
                  <a:pt x="2828582" y="5431517"/>
                </a:lnTo>
                <a:lnTo>
                  <a:pt x="2828735" y="5405323"/>
                </a:lnTo>
                <a:cubicBezTo>
                  <a:pt x="2828887" y="5376882"/>
                  <a:pt x="2824220" y="5371757"/>
                  <a:pt x="2816495" y="5391903"/>
                </a:cubicBezTo>
                <a:close/>
                <a:moveTo>
                  <a:pt x="2847689" y="5385397"/>
                </a:moveTo>
                <a:cubicBezTo>
                  <a:pt x="2853061" y="5388064"/>
                  <a:pt x="2857452" y="5394427"/>
                  <a:pt x="2857452" y="5399532"/>
                </a:cubicBezTo>
                <a:cubicBezTo>
                  <a:pt x="2857452" y="5404647"/>
                  <a:pt x="2853166" y="5406181"/>
                  <a:pt x="2847927" y="5402942"/>
                </a:cubicBezTo>
                <a:cubicBezTo>
                  <a:pt x="2842689" y="5399704"/>
                  <a:pt x="2838402" y="5401599"/>
                  <a:pt x="2838402" y="5407143"/>
                </a:cubicBezTo>
                <a:cubicBezTo>
                  <a:pt x="2838402" y="5412686"/>
                  <a:pt x="2845146" y="5417229"/>
                  <a:pt x="2853385" y="5417229"/>
                </a:cubicBezTo>
                <a:cubicBezTo>
                  <a:pt x="2871150" y="5417229"/>
                  <a:pt x="2868187" y="5386674"/>
                  <a:pt x="2850071" y="5383016"/>
                </a:cubicBezTo>
                <a:cubicBezTo>
                  <a:pt x="2843394" y="5381664"/>
                  <a:pt x="2842317" y="5382740"/>
                  <a:pt x="2847689" y="5385397"/>
                </a:cubicBezTo>
                <a:close/>
                <a:moveTo>
                  <a:pt x="3292554" y="5400561"/>
                </a:moveTo>
                <a:lnTo>
                  <a:pt x="3297250" y="5421992"/>
                </a:lnTo>
                <a:lnTo>
                  <a:pt x="3287973" y="5408867"/>
                </a:lnTo>
                <a:cubicBezTo>
                  <a:pt x="3276914" y="5393245"/>
                  <a:pt x="3257502" y="5402676"/>
                  <a:pt x="3257502" y="5423669"/>
                </a:cubicBezTo>
                <a:lnTo>
                  <a:pt x="3257502" y="5438499"/>
                </a:lnTo>
                <a:lnTo>
                  <a:pt x="3278934" y="5432755"/>
                </a:lnTo>
                <a:cubicBezTo>
                  <a:pt x="3290726" y="5429603"/>
                  <a:pt x="3302984" y="5426954"/>
                  <a:pt x="3306185" y="5426888"/>
                </a:cubicBezTo>
                <a:cubicBezTo>
                  <a:pt x="3314891" y="5426688"/>
                  <a:pt x="3304128" y="5379129"/>
                  <a:pt x="3295383" y="5379129"/>
                </a:cubicBezTo>
                <a:cubicBezTo>
                  <a:pt x="3291250" y="5379129"/>
                  <a:pt x="3289973" y="5388778"/>
                  <a:pt x="3292554" y="5400561"/>
                </a:cubicBezTo>
                <a:close/>
                <a:moveTo>
                  <a:pt x="3381327" y="5389217"/>
                </a:moveTo>
                <a:cubicBezTo>
                  <a:pt x="3381327" y="5394760"/>
                  <a:pt x="3385614" y="5396656"/>
                  <a:pt x="3390852" y="5393417"/>
                </a:cubicBezTo>
                <a:cubicBezTo>
                  <a:pt x="3396091" y="5390179"/>
                  <a:pt x="3400377" y="5385645"/>
                  <a:pt x="3400377" y="5383330"/>
                </a:cubicBezTo>
                <a:cubicBezTo>
                  <a:pt x="3400377" y="5381015"/>
                  <a:pt x="3396091" y="5379129"/>
                  <a:pt x="3390852" y="5379129"/>
                </a:cubicBezTo>
                <a:cubicBezTo>
                  <a:pt x="3385614" y="5379129"/>
                  <a:pt x="3381327" y="5383673"/>
                  <a:pt x="3381327" y="5389217"/>
                </a:cubicBezTo>
                <a:close/>
                <a:moveTo>
                  <a:pt x="3748164" y="5388454"/>
                </a:moveTo>
                <a:cubicBezTo>
                  <a:pt x="3744992" y="5393588"/>
                  <a:pt x="3747297" y="5406943"/>
                  <a:pt x="3753288" y="5418144"/>
                </a:cubicBezTo>
                <a:lnTo>
                  <a:pt x="3764185" y="5438499"/>
                </a:lnTo>
                <a:lnTo>
                  <a:pt x="3779358" y="5423326"/>
                </a:lnTo>
                <a:cubicBezTo>
                  <a:pt x="3787702" y="5414982"/>
                  <a:pt x="3790988" y="5404838"/>
                  <a:pt x="3786654" y="5400790"/>
                </a:cubicBezTo>
                <a:cubicBezTo>
                  <a:pt x="3782320" y="5396732"/>
                  <a:pt x="3776844" y="5398799"/>
                  <a:pt x="3774501" y="5405381"/>
                </a:cubicBezTo>
                <a:cubicBezTo>
                  <a:pt x="3772148" y="5411962"/>
                  <a:pt x="3766099" y="5414801"/>
                  <a:pt x="3761051" y="5411677"/>
                </a:cubicBezTo>
                <a:cubicBezTo>
                  <a:pt x="3755403" y="5408190"/>
                  <a:pt x="3756165" y="5400837"/>
                  <a:pt x="3763032" y="5392569"/>
                </a:cubicBezTo>
                <a:cubicBezTo>
                  <a:pt x="3770376" y="5383720"/>
                  <a:pt x="3770729" y="5379129"/>
                  <a:pt x="3764051" y="5379129"/>
                </a:cubicBezTo>
                <a:cubicBezTo>
                  <a:pt x="3758489" y="5379129"/>
                  <a:pt x="3751336" y="5383330"/>
                  <a:pt x="3748164" y="5388454"/>
                </a:cubicBezTo>
                <a:close/>
                <a:moveTo>
                  <a:pt x="3943607" y="5387292"/>
                </a:moveTo>
                <a:cubicBezTo>
                  <a:pt x="3943426" y="5394970"/>
                  <a:pt x="3937349" y="5397932"/>
                  <a:pt x="3928653" y="5394598"/>
                </a:cubicBezTo>
                <a:cubicBezTo>
                  <a:pt x="3919090" y="5390931"/>
                  <a:pt x="3911261" y="5396370"/>
                  <a:pt x="3906127" y="5410248"/>
                </a:cubicBezTo>
                <a:cubicBezTo>
                  <a:pt x="3901802" y="5421944"/>
                  <a:pt x="3894458" y="5430222"/>
                  <a:pt x="3889820" y="5428631"/>
                </a:cubicBezTo>
                <a:cubicBezTo>
                  <a:pt x="3885181" y="5427050"/>
                  <a:pt x="3880009" y="5432403"/>
                  <a:pt x="3878313" y="5440537"/>
                </a:cubicBezTo>
                <a:cubicBezTo>
                  <a:pt x="3876561" y="5448948"/>
                  <a:pt x="3881695" y="5455329"/>
                  <a:pt x="3890220" y="5455329"/>
                </a:cubicBezTo>
                <a:cubicBezTo>
                  <a:pt x="3898459" y="5455329"/>
                  <a:pt x="3905269" y="5447824"/>
                  <a:pt x="3905345" y="5438661"/>
                </a:cubicBezTo>
                <a:lnTo>
                  <a:pt x="3905498" y="5421992"/>
                </a:lnTo>
                <a:lnTo>
                  <a:pt x="3913937" y="5435327"/>
                </a:lnTo>
                <a:lnTo>
                  <a:pt x="3922376" y="5448662"/>
                </a:lnTo>
                <a:lnTo>
                  <a:pt x="3946750" y="5429489"/>
                </a:lnTo>
                <a:lnTo>
                  <a:pt x="3971125" y="5410315"/>
                </a:lnTo>
                <a:lnTo>
                  <a:pt x="3957514" y="5392341"/>
                </a:lnTo>
                <a:cubicBezTo>
                  <a:pt x="3948408" y="5380311"/>
                  <a:pt x="3943807" y="5378644"/>
                  <a:pt x="3943607" y="5387292"/>
                </a:cubicBezTo>
                <a:close/>
                <a:moveTo>
                  <a:pt x="4449490" y="5384949"/>
                </a:moveTo>
                <a:cubicBezTo>
                  <a:pt x="4482084" y="5456873"/>
                  <a:pt x="4514803" y="5503726"/>
                  <a:pt x="4514803" y="5478457"/>
                </a:cubicBezTo>
                <a:cubicBezTo>
                  <a:pt x="4514803" y="5468465"/>
                  <a:pt x="4465520" y="5388750"/>
                  <a:pt x="4455519" y="5382568"/>
                </a:cubicBezTo>
                <a:cubicBezTo>
                  <a:pt x="4450090" y="5379216"/>
                  <a:pt x="4447385" y="5380292"/>
                  <a:pt x="4449490" y="5384949"/>
                </a:cubicBezTo>
                <a:close/>
                <a:moveTo>
                  <a:pt x="5291090" y="5432765"/>
                </a:moveTo>
                <a:cubicBezTo>
                  <a:pt x="5196640" y="5489877"/>
                  <a:pt x="5092770" y="5526434"/>
                  <a:pt x="4970860" y="5545465"/>
                </a:cubicBezTo>
                <a:lnTo>
                  <a:pt x="4891040" y="5557923"/>
                </a:lnTo>
                <a:lnTo>
                  <a:pt x="4938665" y="5558943"/>
                </a:lnTo>
                <a:cubicBezTo>
                  <a:pt x="5077759" y="5561924"/>
                  <a:pt x="5245189" y="5500469"/>
                  <a:pt x="5356127" y="5405714"/>
                </a:cubicBezTo>
                <a:cubicBezTo>
                  <a:pt x="5398313" y="5369671"/>
                  <a:pt x="5389026" y="5373539"/>
                  <a:pt x="5291090" y="5432765"/>
                </a:cubicBezTo>
                <a:close/>
                <a:moveTo>
                  <a:pt x="6293435" y="5389836"/>
                </a:moveTo>
                <a:cubicBezTo>
                  <a:pt x="6299902" y="5396351"/>
                  <a:pt x="6307588" y="5399275"/>
                  <a:pt x="6310513" y="5396341"/>
                </a:cubicBezTo>
                <a:cubicBezTo>
                  <a:pt x="6313446" y="5393408"/>
                  <a:pt x="6308160" y="5388083"/>
                  <a:pt x="6298769" y="5384502"/>
                </a:cubicBezTo>
                <a:lnTo>
                  <a:pt x="6281690" y="5378006"/>
                </a:lnTo>
                <a:lnTo>
                  <a:pt x="6293435" y="5389836"/>
                </a:lnTo>
                <a:close/>
                <a:moveTo>
                  <a:pt x="3338465" y="5398179"/>
                </a:moveTo>
                <a:cubicBezTo>
                  <a:pt x="3341703" y="5403419"/>
                  <a:pt x="3346237" y="5407704"/>
                  <a:pt x="3348552" y="5407704"/>
                </a:cubicBezTo>
                <a:cubicBezTo>
                  <a:pt x="3350867" y="5407704"/>
                  <a:pt x="3352752" y="5403419"/>
                  <a:pt x="3352752" y="5398179"/>
                </a:cubicBezTo>
                <a:cubicBezTo>
                  <a:pt x="3352752" y="5392941"/>
                  <a:pt x="3348209" y="5388654"/>
                  <a:pt x="3342666" y="5388654"/>
                </a:cubicBezTo>
                <a:cubicBezTo>
                  <a:pt x="3337122" y="5388654"/>
                  <a:pt x="3335226" y="5392941"/>
                  <a:pt x="3338465" y="5398179"/>
                </a:cubicBezTo>
                <a:close/>
                <a:moveTo>
                  <a:pt x="5445367" y="5430526"/>
                </a:moveTo>
                <a:cubicBezTo>
                  <a:pt x="5381015" y="5488219"/>
                  <a:pt x="5257743" y="5554361"/>
                  <a:pt x="5162503" y="5582289"/>
                </a:cubicBezTo>
                <a:cubicBezTo>
                  <a:pt x="5117973" y="5595347"/>
                  <a:pt x="5066538" y="5610473"/>
                  <a:pt x="5048203" y="5615902"/>
                </a:cubicBezTo>
                <a:lnTo>
                  <a:pt x="5014865" y="5625780"/>
                </a:lnTo>
                <a:lnTo>
                  <a:pt x="5062490" y="5620608"/>
                </a:lnTo>
                <a:cubicBezTo>
                  <a:pt x="5140491" y="5612140"/>
                  <a:pt x="5220262" y="5589299"/>
                  <a:pt x="5291090" y="5555152"/>
                </a:cubicBezTo>
                <a:cubicBezTo>
                  <a:pt x="5360908" y="5521491"/>
                  <a:pt x="5469322" y="5439528"/>
                  <a:pt x="5486505" y="5407419"/>
                </a:cubicBezTo>
                <a:cubicBezTo>
                  <a:pt x="5500021" y="5382168"/>
                  <a:pt x="5498097" y="5383254"/>
                  <a:pt x="5445367" y="5430526"/>
                </a:cubicBezTo>
                <a:close/>
                <a:moveTo>
                  <a:pt x="3000023" y="5412838"/>
                </a:moveTo>
                <a:lnTo>
                  <a:pt x="2988907" y="5426221"/>
                </a:lnTo>
                <a:lnTo>
                  <a:pt x="3004147" y="5441461"/>
                </a:lnTo>
                <a:cubicBezTo>
                  <a:pt x="3012519" y="5449834"/>
                  <a:pt x="3019377" y="5452415"/>
                  <a:pt x="3019377" y="5447186"/>
                </a:cubicBezTo>
                <a:cubicBezTo>
                  <a:pt x="3019377" y="5441956"/>
                  <a:pt x="3024854" y="5436289"/>
                  <a:pt x="3031560" y="5434594"/>
                </a:cubicBezTo>
                <a:lnTo>
                  <a:pt x="3043733" y="5431517"/>
                </a:lnTo>
                <a:lnTo>
                  <a:pt x="3027436" y="5415487"/>
                </a:lnTo>
                <a:lnTo>
                  <a:pt x="3011129" y="5399456"/>
                </a:lnTo>
                <a:lnTo>
                  <a:pt x="3000023" y="5412838"/>
                </a:lnTo>
                <a:close/>
                <a:moveTo>
                  <a:pt x="5397342" y="5421030"/>
                </a:moveTo>
                <a:cubicBezTo>
                  <a:pt x="5317694" y="5486191"/>
                  <a:pt x="5080569" y="5579154"/>
                  <a:pt x="4994024" y="5579154"/>
                </a:cubicBezTo>
                <a:cubicBezTo>
                  <a:pt x="4976670" y="5579154"/>
                  <a:pt x="4962478" y="5583745"/>
                  <a:pt x="4962478" y="5589365"/>
                </a:cubicBezTo>
                <a:cubicBezTo>
                  <a:pt x="4962478" y="5603072"/>
                  <a:pt x="5050622" y="5592671"/>
                  <a:pt x="5146225" y="5567677"/>
                </a:cubicBezTo>
                <a:cubicBezTo>
                  <a:pt x="5225320" y="5547008"/>
                  <a:pt x="5354955" y="5476275"/>
                  <a:pt x="5405209" y="5426374"/>
                </a:cubicBezTo>
                <a:cubicBezTo>
                  <a:pt x="5439032" y="5392789"/>
                  <a:pt x="5435118" y="5390131"/>
                  <a:pt x="5397342" y="5421030"/>
                </a:cubicBezTo>
                <a:close/>
                <a:moveTo>
                  <a:pt x="5507746" y="5474256"/>
                </a:moveTo>
                <a:lnTo>
                  <a:pt x="5429126" y="5549570"/>
                </a:lnTo>
                <a:lnTo>
                  <a:pt x="5360109" y="5582536"/>
                </a:lnTo>
                <a:cubicBezTo>
                  <a:pt x="5322151" y="5600672"/>
                  <a:pt x="5282975" y="5618140"/>
                  <a:pt x="5273059" y="5621369"/>
                </a:cubicBezTo>
                <a:cubicBezTo>
                  <a:pt x="5263144" y="5624589"/>
                  <a:pt x="5257219" y="5629418"/>
                  <a:pt x="5259895" y="5632104"/>
                </a:cubicBezTo>
                <a:cubicBezTo>
                  <a:pt x="5268154" y="5640353"/>
                  <a:pt x="5374167" y="5597062"/>
                  <a:pt x="5424440" y="5564896"/>
                </a:cubicBezTo>
                <a:cubicBezTo>
                  <a:pt x="5477771" y="5530786"/>
                  <a:pt x="5537778" y="5474922"/>
                  <a:pt x="5570602" y="5428822"/>
                </a:cubicBezTo>
                <a:cubicBezTo>
                  <a:pt x="5582603" y="5411972"/>
                  <a:pt x="5591061" y="5398351"/>
                  <a:pt x="5589394" y="5398551"/>
                </a:cubicBezTo>
                <a:cubicBezTo>
                  <a:pt x="5587727" y="5398761"/>
                  <a:pt x="5550989" y="5432822"/>
                  <a:pt x="5507746" y="5474256"/>
                </a:cubicBezTo>
                <a:close/>
                <a:moveTo>
                  <a:pt x="2796759" y="5421992"/>
                </a:moveTo>
                <a:lnTo>
                  <a:pt x="2803865" y="5441042"/>
                </a:lnTo>
                <a:lnTo>
                  <a:pt x="2789682" y="5429536"/>
                </a:lnTo>
                <a:cubicBezTo>
                  <a:pt x="2781881" y="5423202"/>
                  <a:pt x="2766079" y="5420487"/>
                  <a:pt x="2754563" y="5423497"/>
                </a:cubicBezTo>
                <a:cubicBezTo>
                  <a:pt x="2732723" y="5429212"/>
                  <a:pt x="2725417" y="5445804"/>
                  <a:pt x="2744743" y="5445804"/>
                </a:cubicBezTo>
                <a:cubicBezTo>
                  <a:pt x="2750849" y="5445804"/>
                  <a:pt x="2753097" y="5448557"/>
                  <a:pt x="2749734" y="5451929"/>
                </a:cubicBezTo>
                <a:cubicBezTo>
                  <a:pt x="2746362" y="5455292"/>
                  <a:pt x="2737133" y="5452663"/>
                  <a:pt x="2729208" y="5446091"/>
                </a:cubicBezTo>
                <a:lnTo>
                  <a:pt x="2714806" y="5434137"/>
                </a:lnTo>
                <a:lnTo>
                  <a:pt x="2708748" y="5449910"/>
                </a:lnTo>
                <a:cubicBezTo>
                  <a:pt x="2699747" y="5473370"/>
                  <a:pt x="2710586" y="5478342"/>
                  <a:pt x="2742209" y="5465245"/>
                </a:cubicBezTo>
                <a:cubicBezTo>
                  <a:pt x="2760155" y="5457816"/>
                  <a:pt x="2768575" y="5448662"/>
                  <a:pt x="2765308" y="5440157"/>
                </a:cubicBezTo>
                <a:cubicBezTo>
                  <a:pt x="2762479" y="5432784"/>
                  <a:pt x="2764555" y="5426754"/>
                  <a:pt x="2769918" y="5426754"/>
                </a:cubicBezTo>
                <a:cubicBezTo>
                  <a:pt x="2775280" y="5426754"/>
                  <a:pt x="2781634" y="5432118"/>
                  <a:pt x="2784034" y="5438661"/>
                </a:cubicBezTo>
                <a:lnTo>
                  <a:pt x="2788396" y="5450567"/>
                </a:lnTo>
                <a:lnTo>
                  <a:pt x="2801017" y="5438661"/>
                </a:lnTo>
                <a:lnTo>
                  <a:pt x="2813637" y="5426754"/>
                </a:lnTo>
                <a:lnTo>
                  <a:pt x="2801645" y="5414848"/>
                </a:lnTo>
                <a:lnTo>
                  <a:pt x="2789654" y="5402942"/>
                </a:lnTo>
                <a:lnTo>
                  <a:pt x="2796759" y="5421992"/>
                </a:lnTo>
                <a:close/>
                <a:moveTo>
                  <a:pt x="3221574" y="5429136"/>
                </a:moveTo>
                <a:cubicBezTo>
                  <a:pt x="3222670" y="5443547"/>
                  <a:pt x="3226908" y="5455329"/>
                  <a:pt x="3231004" y="5455329"/>
                </a:cubicBezTo>
                <a:cubicBezTo>
                  <a:pt x="3241262" y="5455329"/>
                  <a:pt x="3240100" y="5434499"/>
                  <a:pt x="3228880" y="5417229"/>
                </a:cubicBezTo>
                <a:lnTo>
                  <a:pt x="3219593" y="5402942"/>
                </a:lnTo>
                <a:lnTo>
                  <a:pt x="3221574" y="5429136"/>
                </a:lnTo>
                <a:close/>
                <a:moveTo>
                  <a:pt x="3496790" y="5416316"/>
                </a:moveTo>
                <a:cubicBezTo>
                  <a:pt x="3489570" y="5420887"/>
                  <a:pt x="3486607" y="5429393"/>
                  <a:pt x="3490208" y="5435213"/>
                </a:cubicBezTo>
                <a:cubicBezTo>
                  <a:pt x="3493808" y="5441042"/>
                  <a:pt x="3492208" y="5445804"/>
                  <a:pt x="3486664" y="5445804"/>
                </a:cubicBezTo>
                <a:cubicBezTo>
                  <a:pt x="3481121" y="5445804"/>
                  <a:pt x="3476577" y="5441519"/>
                  <a:pt x="3476577" y="5436279"/>
                </a:cubicBezTo>
                <a:cubicBezTo>
                  <a:pt x="3476577" y="5431041"/>
                  <a:pt x="3471834" y="5426754"/>
                  <a:pt x="3466033" y="5426754"/>
                </a:cubicBezTo>
                <a:cubicBezTo>
                  <a:pt x="3460233" y="5426754"/>
                  <a:pt x="3457937" y="5433117"/>
                  <a:pt x="3460919" y="5440900"/>
                </a:cubicBezTo>
                <a:lnTo>
                  <a:pt x="3466348" y="5455053"/>
                </a:lnTo>
                <a:lnTo>
                  <a:pt x="3449441" y="5444490"/>
                </a:lnTo>
                <a:lnTo>
                  <a:pt x="3432534" y="5433937"/>
                </a:lnTo>
                <a:lnTo>
                  <a:pt x="3402168" y="5449643"/>
                </a:lnTo>
                <a:cubicBezTo>
                  <a:pt x="3368745" y="5466931"/>
                  <a:pt x="3359772" y="5494792"/>
                  <a:pt x="3390195" y="5486839"/>
                </a:cubicBezTo>
                <a:cubicBezTo>
                  <a:pt x="3402568" y="5483600"/>
                  <a:pt x="3406654" y="5476875"/>
                  <a:pt x="3402702" y="5466293"/>
                </a:cubicBezTo>
                <a:lnTo>
                  <a:pt x="3396815" y="5450567"/>
                </a:lnTo>
                <a:lnTo>
                  <a:pt x="3412884" y="5463635"/>
                </a:lnTo>
                <a:lnTo>
                  <a:pt x="3428952" y="5476713"/>
                </a:lnTo>
                <a:lnTo>
                  <a:pt x="3429095" y="5458873"/>
                </a:lnTo>
                <a:lnTo>
                  <a:pt x="3429248" y="5441042"/>
                </a:lnTo>
                <a:lnTo>
                  <a:pt x="3437601" y="5454234"/>
                </a:lnTo>
                <a:cubicBezTo>
                  <a:pt x="3449679" y="5473303"/>
                  <a:pt x="3494513" y="5459568"/>
                  <a:pt x="3504962" y="5433613"/>
                </a:cubicBezTo>
                <a:lnTo>
                  <a:pt x="3513468" y="5412467"/>
                </a:lnTo>
                <a:lnTo>
                  <a:pt x="3514220" y="5441042"/>
                </a:lnTo>
                <a:cubicBezTo>
                  <a:pt x="3514744" y="5460893"/>
                  <a:pt x="3517478" y="5465664"/>
                  <a:pt x="3523183" y="5456654"/>
                </a:cubicBezTo>
                <a:cubicBezTo>
                  <a:pt x="3531727" y="5443157"/>
                  <a:pt x="3526460" y="5407600"/>
                  <a:pt x="3515944" y="5407847"/>
                </a:cubicBezTo>
                <a:cubicBezTo>
                  <a:pt x="3512630" y="5407934"/>
                  <a:pt x="3504010" y="5411734"/>
                  <a:pt x="3496790" y="5416316"/>
                </a:cubicBezTo>
                <a:close/>
                <a:moveTo>
                  <a:pt x="3920804" y="5421992"/>
                </a:moveTo>
                <a:cubicBezTo>
                  <a:pt x="3923824" y="5429850"/>
                  <a:pt x="3927977" y="5436279"/>
                  <a:pt x="3930034" y="5436279"/>
                </a:cubicBezTo>
                <a:cubicBezTo>
                  <a:pt x="3932092" y="5436279"/>
                  <a:pt x="3933777" y="5429850"/>
                  <a:pt x="3933777" y="5421992"/>
                </a:cubicBezTo>
                <a:cubicBezTo>
                  <a:pt x="3933777" y="5414134"/>
                  <a:pt x="3929625" y="5407704"/>
                  <a:pt x="3924548" y="5407704"/>
                </a:cubicBezTo>
                <a:cubicBezTo>
                  <a:pt x="3919480" y="5407704"/>
                  <a:pt x="3917794" y="5414134"/>
                  <a:pt x="3920804" y="5421992"/>
                </a:cubicBezTo>
                <a:close/>
                <a:moveTo>
                  <a:pt x="4504001" y="5421992"/>
                </a:moveTo>
                <a:cubicBezTo>
                  <a:pt x="4518994" y="5452367"/>
                  <a:pt x="4542740" y="5480190"/>
                  <a:pt x="4543073" y="5467769"/>
                </a:cubicBezTo>
                <a:cubicBezTo>
                  <a:pt x="4543244" y="5461512"/>
                  <a:pt x="4532405" y="5444366"/>
                  <a:pt x="4518994" y="5429669"/>
                </a:cubicBezTo>
                <a:cubicBezTo>
                  <a:pt x="4502925" y="5412058"/>
                  <a:pt x="4497810" y="5409438"/>
                  <a:pt x="4504001" y="5421992"/>
                </a:cubicBezTo>
                <a:close/>
                <a:moveTo>
                  <a:pt x="2962370" y="5424373"/>
                </a:moveTo>
                <a:cubicBezTo>
                  <a:pt x="2962637" y="5437413"/>
                  <a:pt x="2980154" y="5459635"/>
                  <a:pt x="2985745" y="5454034"/>
                </a:cubicBezTo>
                <a:cubicBezTo>
                  <a:pt x="2993251" y="5446529"/>
                  <a:pt x="2981297" y="5417229"/>
                  <a:pt x="2970733" y="5417229"/>
                </a:cubicBezTo>
                <a:cubicBezTo>
                  <a:pt x="2966057" y="5417229"/>
                  <a:pt x="2962294" y="5420440"/>
                  <a:pt x="2962370" y="5424373"/>
                </a:cubicBezTo>
                <a:close/>
                <a:moveTo>
                  <a:pt x="3005090" y="5426754"/>
                </a:moveTo>
                <a:cubicBezTo>
                  <a:pt x="3008328" y="5431994"/>
                  <a:pt x="3012862" y="5436279"/>
                  <a:pt x="3015177" y="5436279"/>
                </a:cubicBezTo>
                <a:cubicBezTo>
                  <a:pt x="3017492" y="5436279"/>
                  <a:pt x="3019377" y="5431994"/>
                  <a:pt x="3019377" y="5426754"/>
                </a:cubicBezTo>
                <a:cubicBezTo>
                  <a:pt x="3019377" y="5421516"/>
                  <a:pt x="3014834" y="5417229"/>
                  <a:pt x="3009291" y="5417229"/>
                </a:cubicBezTo>
                <a:cubicBezTo>
                  <a:pt x="3003747" y="5417229"/>
                  <a:pt x="3001851" y="5421516"/>
                  <a:pt x="3005090" y="5426754"/>
                </a:cubicBezTo>
                <a:close/>
                <a:moveTo>
                  <a:pt x="3712026" y="5433898"/>
                </a:moveTo>
                <a:lnTo>
                  <a:pt x="3718265" y="5450567"/>
                </a:lnTo>
                <a:lnTo>
                  <a:pt x="3701168" y="5436642"/>
                </a:lnTo>
                <a:lnTo>
                  <a:pt x="3684070" y="5422706"/>
                </a:lnTo>
                <a:lnTo>
                  <a:pt x="3670811" y="5440842"/>
                </a:lnTo>
                <a:cubicBezTo>
                  <a:pt x="3662191" y="5452624"/>
                  <a:pt x="3657552" y="5454444"/>
                  <a:pt x="3657552" y="5446034"/>
                </a:cubicBezTo>
                <a:cubicBezTo>
                  <a:pt x="3657552" y="5438928"/>
                  <a:pt x="3655019" y="5435642"/>
                  <a:pt x="3651914" y="5438737"/>
                </a:cubicBezTo>
                <a:cubicBezTo>
                  <a:pt x="3648818" y="5441843"/>
                  <a:pt x="3650828" y="5452196"/>
                  <a:pt x="3656390" y="5461759"/>
                </a:cubicBezTo>
                <a:cubicBezTo>
                  <a:pt x="3662372" y="5472037"/>
                  <a:pt x="3666620" y="5474046"/>
                  <a:pt x="3666792" y="5466674"/>
                </a:cubicBezTo>
                <a:cubicBezTo>
                  <a:pt x="3666944" y="5459816"/>
                  <a:pt x="3671278" y="5456797"/>
                  <a:pt x="3676402" y="5459968"/>
                </a:cubicBezTo>
                <a:cubicBezTo>
                  <a:pt x="3689871" y="5468293"/>
                  <a:pt x="3724227" y="5447614"/>
                  <a:pt x="3724227" y="5431184"/>
                </a:cubicBezTo>
                <a:cubicBezTo>
                  <a:pt x="3724227" y="5423506"/>
                  <a:pt x="3720075" y="5417229"/>
                  <a:pt x="3714998" y="5417229"/>
                </a:cubicBezTo>
                <a:cubicBezTo>
                  <a:pt x="3709930" y="5417229"/>
                  <a:pt x="3708587" y="5424735"/>
                  <a:pt x="3712026" y="5433898"/>
                </a:cubicBezTo>
                <a:close/>
                <a:moveTo>
                  <a:pt x="5567315" y="5480266"/>
                </a:moveTo>
                <a:cubicBezTo>
                  <a:pt x="5530644" y="5514442"/>
                  <a:pt x="5488858" y="5549446"/>
                  <a:pt x="5474446" y="5558066"/>
                </a:cubicBezTo>
                <a:cubicBezTo>
                  <a:pt x="5460035" y="5566687"/>
                  <a:pt x="5448253" y="5577202"/>
                  <a:pt x="5448253" y="5581431"/>
                </a:cubicBezTo>
                <a:cubicBezTo>
                  <a:pt x="5448253" y="5601376"/>
                  <a:pt x="5565391" y="5509632"/>
                  <a:pt x="5608663" y="5455796"/>
                </a:cubicBezTo>
                <a:cubicBezTo>
                  <a:pt x="5625703" y="5434584"/>
                  <a:pt x="5638381" y="5417429"/>
                  <a:pt x="5636819" y="5417687"/>
                </a:cubicBezTo>
                <a:cubicBezTo>
                  <a:pt x="5635267" y="5417935"/>
                  <a:pt x="5603986" y="5446091"/>
                  <a:pt x="5567315" y="5480266"/>
                </a:cubicBezTo>
                <a:close/>
                <a:moveTo>
                  <a:pt x="2916984" y="5440414"/>
                </a:moveTo>
                <a:cubicBezTo>
                  <a:pt x="2894905" y="5450625"/>
                  <a:pt x="2885923" y="5489020"/>
                  <a:pt x="2907459" y="5481123"/>
                </a:cubicBezTo>
                <a:cubicBezTo>
                  <a:pt x="2914012" y="5478723"/>
                  <a:pt x="2918289" y="5471941"/>
                  <a:pt x="2916984" y="5466045"/>
                </a:cubicBezTo>
                <a:cubicBezTo>
                  <a:pt x="2914336" y="5454130"/>
                  <a:pt x="2929776" y="5451244"/>
                  <a:pt x="2936062" y="5462473"/>
                </a:cubicBezTo>
                <a:cubicBezTo>
                  <a:pt x="2938253" y="5466407"/>
                  <a:pt x="2938748" y="5464264"/>
                  <a:pt x="2937148" y="5457711"/>
                </a:cubicBezTo>
                <a:cubicBezTo>
                  <a:pt x="2935558" y="5451168"/>
                  <a:pt x="2938043" y="5445804"/>
                  <a:pt x="2942682" y="5445804"/>
                </a:cubicBezTo>
                <a:cubicBezTo>
                  <a:pt x="2947321" y="5445804"/>
                  <a:pt x="2953274" y="5451168"/>
                  <a:pt x="2955922" y="5457711"/>
                </a:cubicBezTo>
                <a:cubicBezTo>
                  <a:pt x="2958951" y="5465226"/>
                  <a:pt x="2960999" y="5463855"/>
                  <a:pt x="2961475" y="5453967"/>
                </a:cubicBezTo>
                <a:cubicBezTo>
                  <a:pt x="2962456" y="5433622"/>
                  <a:pt x="2943892" y="5427964"/>
                  <a:pt x="2916984" y="5440414"/>
                </a:cubicBezTo>
                <a:close/>
                <a:moveTo>
                  <a:pt x="3181598" y="5448186"/>
                </a:moveTo>
                <a:lnTo>
                  <a:pt x="3172987" y="5469617"/>
                </a:lnTo>
                <a:lnTo>
                  <a:pt x="3172378" y="5452948"/>
                </a:lnTo>
                <a:cubicBezTo>
                  <a:pt x="3172054" y="5443785"/>
                  <a:pt x="3167491" y="5436279"/>
                  <a:pt x="3162252" y="5436279"/>
                </a:cubicBezTo>
                <a:cubicBezTo>
                  <a:pt x="3157014" y="5436279"/>
                  <a:pt x="3152661" y="5443785"/>
                  <a:pt x="3152585" y="5452948"/>
                </a:cubicBezTo>
                <a:lnTo>
                  <a:pt x="3152432" y="5469617"/>
                </a:lnTo>
                <a:lnTo>
                  <a:pt x="3143202" y="5455329"/>
                </a:lnTo>
                <a:lnTo>
                  <a:pt x="3133973" y="5441042"/>
                </a:lnTo>
                <a:lnTo>
                  <a:pt x="3133820" y="5456120"/>
                </a:lnTo>
                <a:cubicBezTo>
                  <a:pt x="3133592" y="5479637"/>
                  <a:pt x="3141736" y="5482571"/>
                  <a:pt x="3177073" y="5471722"/>
                </a:cubicBezTo>
                <a:cubicBezTo>
                  <a:pt x="3198866" y="5465036"/>
                  <a:pt x="3209877" y="5455796"/>
                  <a:pt x="3209877" y="5444205"/>
                </a:cubicBezTo>
                <a:cubicBezTo>
                  <a:pt x="3209877" y="5419868"/>
                  <a:pt x="3191970" y="5422383"/>
                  <a:pt x="3181598" y="5448186"/>
                </a:cubicBezTo>
                <a:close/>
                <a:moveTo>
                  <a:pt x="5471398" y="5458368"/>
                </a:moveTo>
                <a:cubicBezTo>
                  <a:pt x="5381835" y="5533997"/>
                  <a:pt x="5305921" y="5576059"/>
                  <a:pt x="5183334" y="5617969"/>
                </a:cubicBezTo>
                <a:lnTo>
                  <a:pt x="5100590" y="5646259"/>
                </a:lnTo>
                <a:lnTo>
                  <a:pt x="5148215" y="5640477"/>
                </a:lnTo>
                <a:cubicBezTo>
                  <a:pt x="5251266" y="5627961"/>
                  <a:pt x="5392655" y="5555628"/>
                  <a:pt x="5471703" y="5474980"/>
                </a:cubicBezTo>
                <a:cubicBezTo>
                  <a:pt x="5525958" y="5419630"/>
                  <a:pt x="5525824" y="5412401"/>
                  <a:pt x="5471398" y="5458368"/>
                </a:cubicBezTo>
                <a:close/>
                <a:moveTo>
                  <a:pt x="3676602" y="5445804"/>
                </a:moveTo>
                <a:cubicBezTo>
                  <a:pt x="3676602" y="5451044"/>
                  <a:pt x="3680889" y="5455329"/>
                  <a:pt x="3686127" y="5455329"/>
                </a:cubicBezTo>
                <a:cubicBezTo>
                  <a:pt x="3691366" y="5455329"/>
                  <a:pt x="3695652" y="5451044"/>
                  <a:pt x="3695652" y="5445804"/>
                </a:cubicBezTo>
                <a:cubicBezTo>
                  <a:pt x="3695652" y="5440566"/>
                  <a:pt x="3691366" y="5436279"/>
                  <a:pt x="3686127" y="5436279"/>
                </a:cubicBezTo>
                <a:cubicBezTo>
                  <a:pt x="3680889" y="5436279"/>
                  <a:pt x="3676602" y="5440566"/>
                  <a:pt x="3676602" y="5445804"/>
                </a:cubicBezTo>
                <a:close/>
                <a:moveTo>
                  <a:pt x="3819477" y="5449310"/>
                </a:moveTo>
                <a:cubicBezTo>
                  <a:pt x="3819477" y="5457244"/>
                  <a:pt x="3824488" y="5466826"/>
                  <a:pt x="3830622" y="5470617"/>
                </a:cubicBezTo>
                <a:cubicBezTo>
                  <a:pt x="3838118" y="5475246"/>
                  <a:pt x="3839775" y="5472313"/>
                  <a:pt x="3835680" y="5461654"/>
                </a:cubicBezTo>
                <a:cubicBezTo>
                  <a:pt x="3832336" y="5452939"/>
                  <a:pt x="3833441" y="5445804"/>
                  <a:pt x="3838127" y="5445804"/>
                </a:cubicBezTo>
                <a:cubicBezTo>
                  <a:pt x="3842814" y="5445804"/>
                  <a:pt x="3848872" y="5453310"/>
                  <a:pt x="3851567" y="5462473"/>
                </a:cubicBezTo>
                <a:lnTo>
                  <a:pt x="3856482" y="5479142"/>
                </a:lnTo>
                <a:lnTo>
                  <a:pt x="3854539" y="5460197"/>
                </a:lnTo>
                <a:cubicBezTo>
                  <a:pt x="3852253" y="5437880"/>
                  <a:pt x="3819477" y="5427697"/>
                  <a:pt x="3819477" y="5449310"/>
                </a:cubicBezTo>
                <a:close/>
                <a:moveTo>
                  <a:pt x="4552903" y="5445804"/>
                </a:moveTo>
                <a:cubicBezTo>
                  <a:pt x="4552903" y="5451044"/>
                  <a:pt x="4557446" y="5455329"/>
                  <a:pt x="4562989" y="5455329"/>
                </a:cubicBezTo>
                <a:cubicBezTo>
                  <a:pt x="4568533" y="5455329"/>
                  <a:pt x="4570429" y="5451044"/>
                  <a:pt x="4567190" y="5445804"/>
                </a:cubicBezTo>
                <a:cubicBezTo>
                  <a:pt x="4563952" y="5440566"/>
                  <a:pt x="4559418" y="5436279"/>
                  <a:pt x="4557103" y="5436279"/>
                </a:cubicBezTo>
                <a:cubicBezTo>
                  <a:pt x="4554789" y="5436279"/>
                  <a:pt x="4552903" y="5440566"/>
                  <a:pt x="4552903" y="5445804"/>
                </a:cubicBezTo>
                <a:close/>
                <a:moveTo>
                  <a:pt x="2576465" y="5455329"/>
                </a:moveTo>
                <a:cubicBezTo>
                  <a:pt x="2573226" y="5460569"/>
                  <a:pt x="2575122" y="5464854"/>
                  <a:pt x="2580666" y="5464854"/>
                </a:cubicBezTo>
                <a:cubicBezTo>
                  <a:pt x="2586209" y="5464854"/>
                  <a:pt x="2590752" y="5460569"/>
                  <a:pt x="2590752" y="5455329"/>
                </a:cubicBezTo>
                <a:cubicBezTo>
                  <a:pt x="2590752" y="5450091"/>
                  <a:pt x="2588867" y="5445804"/>
                  <a:pt x="2586552" y="5445804"/>
                </a:cubicBezTo>
                <a:cubicBezTo>
                  <a:pt x="2584237" y="5445804"/>
                  <a:pt x="2579703" y="5450091"/>
                  <a:pt x="2576465" y="5455329"/>
                </a:cubicBezTo>
                <a:close/>
                <a:moveTo>
                  <a:pt x="3101940" y="5459359"/>
                </a:moveTo>
                <a:cubicBezTo>
                  <a:pt x="3098511" y="5468284"/>
                  <a:pt x="3091406" y="5472923"/>
                  <a:pt x="3086138" y="5469665"/>
                </a:cubicBezTo>
                <a:cubicBezTo>
                  <a:pt x="3080871" y="5466417"/>
                  <a:pt x="3067202" y="5470303"/>
                  <a:pt x="3055763" y="5478323"/>
                </a:cubicBezTo>
                <a:lnTo>
                  <a:pt x="3034961" y="5492887"/>
                </a:lnTo>
                <a:lnTo>
                  <a:pt x="3021483" y="5481695"/>
                </a:lnTo>
                <a:lnTo>
                  <a:pt x="3007995" y="5470512"/>
                </a:lnTo>
                <a:lnTo>
                  <a:pt x="3010024" y="5489115"/>
                </a:lnTo>
                <a:cubicBezTo>
                  <a:pt x="3013415" y="5520300"/>
                  <a:pt x="3010481" y="5524853"/>
                  <a:pt x="2995165" y="5512146"/>
                </a:cubicBezTo>
                <a:cubicBezTo>
                  <a:pt x="2977591" y="5497564"/>
                  <a:pt x="2959256" y="5511308"/>
                  <a:pt x="2970971" y="5530273"/>
                </a:cubicBezTo>
                <a:lnTo>
                  <a:pt x="2978925" y="5543140"/>
                </a:lnTo>
                <a:lnTo>
                  <a:pt x="3012872" y="5530863"/>
                </a:lnTo>
                <a:cubicBezTo>
                  <a:pt x="3031541" y="5524110"/>
                  <a:pt x="3046562" y="5516147"/>
                  <a:pt x="3046257" y="5513156"/>
                </a:cubicBezTo>
                <a:cubicBezTo>
                  <a:pt x="3044562" y="5496716"/>
                  <a:pt x="3049133" y="5490058"/>
                  <a:pt x="3055363" y="5499859"/>
                </a:cubicBezTo>
                <a:lnTo>
                  <a:pt x="3062478" y="5511051"/>
                </a:lnTo>
                <a:lnTo>
                  <a:pt x="3098083" y="5499907"/>
                </a:lnTo>
                <a:cubicBezTo>
                  <a:pt x="3137783" y="5487486"/>
                  <a:pt x="3139031" y="5485333"/>
                  <a:pt x="3120924" y="5460578"/>
                </a:cubicBezTo>
                <a:lnTo>
                  <a:pt x="3108169" y="5443128"/>
                </a:lnTo>
                <a:lnTo>
                  <a:pt x="3101940" y="5459359"/>
                </a:lnTo>
                <a:close/>
                <a:moveTo>
                  <a:pt x="2867978" y="5464235"/>
                </a:moveTo>
                <a:lnTo>
                  <a:pt x="2855233" y="5472113"/>
                </a:lnTo>
                <a:lnTo>
                  <a:pt x="2864549" y="5488753"/>
                </a:lnTo>
                <a:cubicBezTo>
                  <a:pt x="2870835" y="5499983"/>
                  <a:pt x="2876026" y="5501907"/>
                  <a:pt x="2880512" y="5494649"/>
                </a:cubicBezTo>
                <a:cubicBezTo>
                  <a:pt x="2884161" y="5488743"/>
                  <a:pt x="2881541" y="5483838"/>
                  <a:pt x="2874683" y="5483762"/>
                </a:cubicBezTo>
                <a:lnTo>
                  <a:pt x="2862215" y="5483609"/>
                </a:lnTo>
                <a:lnTo>
                  <a:pt x="2876226" y="5474751"/>
                </a:lnTo>
                <a:cubicBezTo>
                  <a:pt x="2883932" y="5469875"/>
                  <a:pt x="2888094" y="5463750"/>
                  <a:pt x="2885475" y="5461130"/>
                </a:cubicBezTo>
                <a:cubicBezTo>
                  <a:pt x="2882856" y="5458511"/>
                  <a:pt x="2874978" y="5459911"/>
                  <a:pt x="2867978" y="5464235"/>
                </a:cubicBezTo>
                <a:close/>
                <a:moveTo>
                  <a:pt x="3794646" y="5470398"/>
                </a:moveTo>
                <a:cubicBezTo>
                  <a:pt x="3797827" y="5478685"/>
                  <a:pt x="3800427" y="5487258"/>
                  <a:pt x="3800427" y="5489448"/>
                </a:cubicBezTo>
                <a:cubicBezTo>
                  <a:pt x="3800427" y="5491639"/>
                  <a:pt x="3804314" y="5493429"/>
                  <a:pt x="3809057" y="5493429"/>
                </a:cubicBezTo>
                <a:cubicBezTo>
                  <a:pt x="3813810" y="5493429"/>
                  <a:pt x="3815448" y="5484857"/>
                  <a:pt x="3812715" y="5474379"/>
                </a:cubicBezTo>
                <a:cubicBezTo>
                  <a:pt x="3809972" y="5463902"/>
                  <a:pt x="3803485" y="5455329"/>
                  <a:pt x="3798294" y="5455329"/>
                </a:cubicBezTo>
                <a:cubicBezTo>
                  <a:pt x="3793112" y="5455329"/>
                  <a:pt x="3791464" y="5462112"/>
                  <a:pt x="3794646" y="5470398"/>
                </a:cubicBezTo>
                <a:close/>
                <a:moveTo>
                  <a:pt x="3329731" y="5471998"/>
                </a:moveTo>
                <a:cubicBezTo>
                  <a:pt x="3325806" y="5475932"/>
                  <a:pt x="3317643" y="5479142"/>
                  <a:pt x="3311604" y="5479142"/>
                </a:cubicBezTo>
                <a:cubicBezTo>
                  <a:pt x="3305566" y="5479142"/>
                  <a:pt x="3299184" y="5486648"/>
                  <a:pt x="3297412" y="5495811"/>
                </a:cubicBezTo>
                <a:lnTo>
                  <a:pt x="3294202" y="5512479"/>
                </a:lnTo>
                <a:lnTo>
                  <a:pt x="3314976" y="5512479"/>
                </a:lnTo>
                <a:cubicBezTo>
                  <a:pt x="3328368" y="5512479"/>
                  <a:pt x="3334007" y="5507975"/>
                  <a:pt x="3330864" y="5499783"/>
                </a:cubicBezTo>
                <a:cubicBezTo>
                  <a:pt x="3328187" y="5492792"/>
                  <a:pt x="3331826" y="5487076"/>
                  <a:pt x="3338951" y="5487076"/>
                </a:cubicBezTo>
                <a:cubicBezTo>
                  <a:pt x="3346085" y="5487076"/>
                  <a:pt x="3349704" y="5490648"/>
                  <a:pt x="3347009" y="5495021"/>
                </a:cubicBezTo>
                <a:cubicBezTo>
                  <a:pt x="3344313" y="5499383"/>
                  <a:pt x="3346647" y="5502954"/>
                  <a:pt x="3352191" y="5502954"/>
                </a:cubicBezTo>
                <a:cubicBezTo>
                  <a:pt x="3357734" y="5502954"/>
                  <a:pt x="3362277" y="5494382"/>
                  <a:pt x="3362277" y="5483904"/>
                </a:cubicBezTo>
                <a:cubicBezTo>
                  <a:pt x="3362277" y="5465054"/>
                  <a:pt x="3343532" y="5458197"/>
                  <a:pt x="3329731" y="5471998"/>
                </a:cubicBezTo>
                <a:close/>
                <a:moveTo>
                  <a:pt x="3543252" y="5493992"/>
                </a:moveTo>
                <a:cubicBezTo>
                  <a:pt x="3543252" y="5510013"/>
                  <a:pt x="3546967" y="5520833"/>
                  <a:pt x="3551501" y="5518033"/>
                </a:cubicBezTo>
                <a:cubicBezTo>
                  <a:pt x="3559169" y="5513289"/>
                  <a:pt x="3554987" y="5464854"/>
                  <a:pt x="3546900" y="5464854"/>
                </a:cubicBezTo>
                <a:cubicBezTo>
                  <a:pt x="3544900" y="5464854"/>
                  <a:pt x="3543252" y="5477971"/>
                  <a:pt x="3543252" y="5493992"/>
                </a:cubicBezTo>
                <a:close/>
                <a:moveTo>
                  <a:pt x="3068365" y="5482857"/>
                </a:moveTo>
                <a:cubicBezTo>
                  <a:pt x="3059354" y="5488572"/>
                  <a:pt x="3058640" y="5493020"/>
                  <a:pt x="3065983" y="5497564"/>
                </a:cubicBezTo>
                <a:cubicBezTo>
                  <a:pt x="3071784" y="5501145"/>
                  <a:pt x="3076527" y="5499288"/>
                  <a:pt x="3076527" y="5493429"/>
                </a:cubicBezTo>
                <a:cubicBezTo>
                  <a:pt x="3076527" y="5487572"/>
                  <a:pt x="3081481" y="5485838"/>
                  <a:pt x="3087529" y="5489572"/>
                </a:cubicBezTo>
                <a:cubicBezTo>
                  <a:pt x="3094339" y="5493792"/>
                  <a:pt x="3095939" y="5492191"/>
                  <a:pt x="3091720" y="5485381"/>
                </a:cubicBezTo>
                <a:cubicBezTo>
                  <a:pt x="3083700" y="5472389"/>
                  <a:pt x="3084719" y="5472503"/>
                  <a:pt x="3068365" y="5482857"/>
                </a:cubicBezTo>
                <a:close/>
                <a:moveTo>
                  <a:pt x="2800893" y="5504536"/>
                </a:moveTo>
                <a:lnTo>
                  <a:pt x="2791987" y="5526767"/>
                </a:lnTo>
                <a:lnTo>
                  <a:pt x="2791378" y="5508194"/>
                </a:lnTo>
                <a:lnTo>
                  <a:pt x="2790777" y="5489620"/>
                </a:lnTo>
                <a:lnTo>
                  <a:pt x="2779348" y="5501050"/>
                </a:lnTo>
                <a:cubicBezTo>
                  <a:pt x="2773061" y="5507336"/>
                  <a:pt x="2760202" y="5512479"/>
                  <a:pt x="2750773" y="5512479"/>
                </a:cubicBezTo>
                <a:cubicBezTo>
                  <a:pt x="2731313" y="5512479"/>
                  <a:pt x="2728665" y="5522757"/>
                  <a:pt x="2744143" y="5538235"/>
                </a:cubicBezTo>
                <a:lnTo>
                  <a:pt x="2754668" y="5548760"/>
                </a:lnTo>
                <a:lnTo>
                  <a:pt x="2794149" y="5531082"/>
                </a:lnTo>
                <a:cubicBezTo>
                  <a:pt x="2833030" y="5513670"/>
                  <a:pt x="2845089" y="5494068"/>
                  <a:pt x="2821724" y="5486286"/>
                </a:cubicBezTo>
                <a:cubicBezTo>
                  <a:pt x="2815171" y="5484095"/>
                  <a:pt x="2805798" y="5492315"/>
                  <a:pt x="2800893" y="5504536"/>
                </a:cubicBezTo>
                <a:close/>
                <a:moveTo>
                  <a:pt x="3750993" y="5488896"/>
                </a:moveTo>
                <a:cubicBezTo>
                  <a:pt x="3743573" y="5496306"/>
                  <a:pt x="3753774" y="5541054"/>
                  <a:pt x="3762880" y="5541054"/>
                </a:cubicBezTo>
                <a:cubicBezTo>
                  <a:pt x="3779920" y="5541054"/>
                  <a:pt x="3783378" y="5518452"/>
                  <a:pt x="3768043" y="5507232"/>
                </a:cubicBezTo>
                <a:lnTo>
                  <a:pt x="3751793" y="5495354"/>
                </a:lnTo>
                <a:lnTo>
                  <a:pt x="3764204" y="5490382"/>
                </a:lnTo>
                <a:cubicBezTo>
                  <a:pt x="3771033" y="5487648"/>
                  <a:pt x="3771967" y="5485067"/>
                  <a:pt x="3766299" y="5484657"/>
                </a:cubicBezTo>
                <a:cubicBezTo>
                  <a:pt x="3760623" y="5484247"/>
                  <a:pt x="3753736" y="5486153"/>
                  <a:pt x="3750993" y="5488896"/>
                </a:cubicBezTo>
                <a:close/>
                <a:moveTo>
                  <a:pt x="5572078" y="5526767"/>
                </a:moveTo>
                <a:cubicBezTo>
                  <a:pt x="5548941" y="5550342"/>
                  <a:pt x="5534387" y="5569629"/>
                  <a:pt x="5539740" y="5569629"/>
                </a:cubicBezTo>
                <a:cubicBezTo>
                  <a:pt x="5548960" y="5569629"/>
                  <a:pt x="5581955" y="5536940"/>
                  <a:pt x="5609435" y="5500573"/>
                </a:cubicBezTo>
                <a:cubicBezTo>
                  <a:pt x="5631571" y="5471284"/>
                  <a:pt x="5615407" y="5482619"/>
                  <a:pt x="5572078" y="5526767"/>
                </a:cubicBezTo>
                <a:close/>
                <a:moveTo>
                  <a:pt x="6398210" y="5494611"/>
                </a:moveTo>
                <a:cubicBezTo>
                  <a:pt x="6404677" y="5501126"/>
                  <a:pt x="6412363" y="5504050"/>
                  <a:pt x="6415288" y="5501116"/>
                </a:cubicBezTo>
                <a:cubicBezTo>
                  <a:pt x="6418221" y="5498183"/>
                  <a:pt x="6412935" y="5492858"/>
                  <a:pt x="6403544" y="5489277"/>
                </a:cubicBezTo>
                <a:lnTo>
                  <a:pt x="6386465" y="5482781"/>
                </a:lnTo>
                <a:lnTo>
                  <a:pt x="6398210" y="5494611"/>
                </a:lnTo>
                <a:close/>
                <a:moveTo>
                  <a:pt x="2814590" y="5502954"/>
                </a:moveTo>
                <a:cubicBezTo>
                  <a:pt x="2817828" y="5508194"/>
                  <a:pt x="2822362" y="5512479"/>
                  <a:pt x="2824677" y="5512479"/>
                </a:cubicBezTo>
                <a:cubicBezTo>
                  <a:pt x="2826992" y="5512479"/>
                  <a:pt x="2828877" y="5508194"/>
                  <a:pt x="2828877" y="5502954"/>
                </a:cubicBezTo>
                <a:cubicBezTo>
                  <a:pt x="2828877" y="5497716"/>
                  <a:pt x="2824334" y="5493429"/>
                  <a:pt x="2818791" y="5493429"/>
                </a:cubicBezTo>
                <a:cubicBezTo>
                  <a:pt x="2813247" y="5493429"/>
                  <a:pt x="2811351" y="5497716"/>
                  <a:pt x="2814590" y="5502954"/>
                </a:cubicBezTo>
                <a:close/>
                <a:moveTo>
                  <a:pt x="3245025" y="5499554"/>
                </a:moveTo>
                <a:cubicBezTo>
                  <a:pt x="3241939" y="5502641"/>
                  <a:pt x="3225270" y="5508060"/>
                  <a:pt x="3207982" y="5511594"/>
                </a:cubicBezTo>
                <a:cubicBezTo>
                  <a:pt x="3174530" y="5518433"/>
                  <a:pt x="3164662" y="5543264"/>
                  <a:pt x="3193209" y="5548770"/>
                </a:cubicBezTo>
                <a:cubicBezTo>
                  <a:pt x="3203982" y="5550837"/>
                  <a:pt x="3210144" y="5545836"/>
                  <a:pt x="3210630" y="5534606"/>
                </a:cubicBezTo>
                <a:cubicBezTo>
                  <a:pt x="3211058" y="5524605"/>
                  <a:pt x="3213421" y="5522291"/>
                  <a:pt x="3216183" y="5529148"/>
                </a:cubicBezTo>
                <a:cubicBezTo>
                  <a:pt x="3223432" y="5547094"/>
                  <a:pt x="3247959" y="5543436"/>
                  <a:pt x="3248120" y="5524386"/>
                </a:cubicBezTo>
                <a:lnTo>
                  <a:pt x="3248273" y="5507717"/>
                </a:lnTo>
                <a:lnTo>
                  <a:pt x="3257502" y="5522004"/>
                </a:lnTo>
                <a:lnTo>
                  <a:pt x="3266732" y="5536292"/>
                </a:lnTo>
                <a:lnTo>
                  <a:pt x="3266885" y="5520185"/>
                </a:lnTo>
                <a:cubicBezTo>
                  <a:pt x="3267037" y="5502736"/>
                  <a:pt x="3254083" y="5490506"/>
                  <a:pt x="3245025" y="5499554"/>
                </a:cubicBezTo>
                <a:close/>
                <a:moveTo>
                  <a:pt x="3508077" y="5505841"/>
                </a:moveTo>
                <a:cubicBezTo>
                  <a:pt x="3510620" y="5529587"/>
                  <a:pt x="3528165" y="5531016"/>
                  <a:pt x="3531137" y="5507717"/>
                </a:cubicBezTo>
                <a:lnTo>
                  <a:pt x="3533566" y="5488667"/>
                </a:lnTo>
                <a:lnTo>
                  <a:pt x="3525403" y="5507717"/>
                </a:lnTo>
                <a:lnTo>
                  <a:pt x="3517249" y="5526767"/>
                </a:lnTo>
                <a:lnTo>
                  <a:pt x="3511744" y="5507717"/>
                </a:lnTo>
                <a:lnTo>
                  <a:pt x="3506248" y="5488667"/>
                </a:lnTo>
                <a:lnTo>
                  <a:pt x="3508077" y="5505841"/>
                </a:lnTo>
                <a:close/>
                <a:moveTo>
                  <a:pt x="3729028" y="5512479"/>
                </a:moveTo>
                <a:lnTo>
                  <a:pt x="3734743" y="5536292"/>
                </a:lnTo>
                <a:lnTo>
                  <a:pt x="3719960" y="5517804"/>
                </a:lnTo>
                <a:cubicBezTo>
                  <a:pt x="3711645" y="5507403"/>
                  <a:pt x="3705177" y="5504526"/>
                  <a:pt x="3705177" y="5511223"/>
                </a:cubicBezTo>
                <a:cubicBezTo>
                  <a:pt x="3705177" y="5517766"/>
                  <a:pt x="3700891" y="5520481"/>
                  <a:pt x="3695652" y="5517242"/>
                </a:cubicBezTo>
                <a:cubicBezTo>
                  <a:pt x="3683594" y="5509794"/>
                  <a:pt x="3683594" y="5522405"/>
                  <a:pt x="3695652" y="5541054"/>
                </a:cubicBezTo>
                <a:lnTo>
                  <a:pt x="3704882" y="5555342"/>
                </a:lnTo>
                <a:lnTo>
                  <a:pt x="3705177" y="5536292"/>
                </a:lnTo>
                <a:lnTo>
                  <a:pt x="3705473" y="5517242"/>
                </a:lnTo>
                <a:lnTo>
                  <a:pt x="3714455" y="5531453"/>
                </a:lnTo>
                <a:lnTo>
                  <a:pt x="3723437" y="5545655"/>
                </a:lnTo>
                <a:lnTo>
                  <a:pt x="3734343" y="5534749"/>
                </a:lnTo>
                <a:lnTo>
                  <a:pt x="3745249" y="5523843"/>
                </a:lnTo>
                <a:lnTo>
                  <a:pt x="3734286" y="5506250"/>
                </a:lnTo>
                <a:lnTo>
                  <a:pt x="3723323" y="5488667"/>
                </a:lnTo>
                <a:lnTo>
                  <a:pt x="3729028" y="5512479"/>
                </a:lnTo>
                <a:close/>
                <a:moveTo>
                  <a:pt x="6738119" y="5538397"/>
                </a:moveTo>
                <a:cubicBezTo>
                  <a:pt x="6502299" y="5783237"/>
                  <a:pt x="6134529" y="6422679"/>
                  <a:pt x="5994302" y="6831692"/>
                </a:cubicBezTo>
                <a:cubicBezTo>
                  <a:pt x="5965098" y="6916865"/>
                  <a:pt x="5924465" y="7076171"/>
                  <a:pt x="5924617" y="7104879"/>
                </a:cubicBezTo>
                <a:cubicBezTo>
                  <a:pt x="5924703" y="7119719"/>
                  <a:pt x="5936037" y="7134292"/>
                  <a:pt x="5959145" y="7149265"/>
                </a:cubicBezTo>
                <a:cubicBezTo>
                  <a:pt x="5978062" y="7161524"/>
                  <a:pt x="6087761" y="7242144"/>
                  <a:pt x="6202928" y="7328430"/>
                </a:cubicBezTo>
                <a:cubicBezTo>
                  <a:pt x="6318085" y="7414708"/>
                  <a:pt x="6413440" y="7483964"/>
                  <a:pt x="6414812" y="7482345"/>
                </a:cubicBezTo>
                <a:cubicBezTo>
                  <a:pt x="6416183" y="7480716"/>
                  <a:pt x="6432976" y="7412955"/>
                  <a:pt x="6452130" y="7331754"/>
                </a:cubicBezTo>
                <a:cubicBezTo>
                  <a:pt x="6471285" y="7250554"/>
                  <a:pt x="6489621" y="7173401"/>
                  <a:pt x="6492878" y="7160304"/>
                </a:cubicBezTo>
                <a:cubicBezTo>
                  <a:pt x="6496146" y="7147208"/>
                  <a:pt x="6496298" y="7138740"/>
                  <a:pt x="6493212" y="7141484"/>
                </a:cubicBezTo>
                <a:cubicBezTo>
                  <a:pt x="6488307" y="7145845"/>
                  <a:pt x="6467999" y="7213778"/>
                  <a:pt x="6413935" y="7406592"/>
                </a:cubicBezTo>
                <a:cubicBezTo>
                  <a:pt x="6386560" y="7504224"/>
                  <a:pt x="6390428" y="7447503"/>
                  <a:pt x="6418803" y="7335232"/>
                </a:cubicBezTo>
                <a:cubicBezTo>
                  <a:pt x="6449968" y="7211911"/>
                  <a:pt x="6477886" y="7127481"/>
                  <a:pt x="6523921" y="7017429"/>
                </a:cubicBezTo>
                <a:cubicBezTo>
                  <a:pt x="6540351" y="6978139"/>
                  <a:pt x="6581232" y="6870983"/>
                  <a:pt x="6614780" y="6779304"/>
                </a:cubicBezTo>
                <a:cubicBezTo>
                  <a:pt x="6685226" y="6586738"/>
                  <a:pt x="6734004" y="6474419"/>
                  <a:pt x="6833026" y="6276708"/>
                </a:cubicBezTo>
                <a:cubicBezTo>
                  <a:pt x="6946630" y="6049871"/>
                  <a:pt x="7079276" y="5829100"/>
                  <a:pt x="7142826" y="5761063"/>
                </a:cubicBezTo>
                <a:lnTo>
                  <a:pt x="7170954" y="5730955"/>
                </a:lnTo>
                <a:lnTo>
                  <a:pt x="7135892" y="5708962"/>
                </a:lnTo>
                <a:cubicBezTo>
                  <a:pt x="7016916" y="5634314"/>
                  <a:pt x="6821024" y="5513775"/>
                  <a:pt x="6803117" y="5504193"/>
                </a:cubicBezTo>
                <a:lnTo>
                  <a:pt x="6781962" y="5492877"/>
                </a:lnTo>
                <a:lnTo>
                  <a:pt x="6738119" y="5538397"/>
                </a:lnTo>
                <a:close/>
                <a:moveTo>
                  <a:pt x="6334078" y="5507051"/>
                </a:moveTo>
                <a:cubicBezTo>
                  <a:pt x="6334078" y="5509670"/>
                  <a:pt x="6342650" y="5516394"/>
                  <a:pt x="6353128" y="5522004"/>
                </a:cubicBezTo>
                <a:cubicBezTo>
                  <a:pt x="6363605" y="5527615"/>
                  <a:pt x="6372178" y="5530053"/>
                  <a:pt x="6372178" y="5527434"/>
                </a:cubicBezTo>
                <a:cubicBezTo>
                  <a:pt x="6372178" y="5524815"/>
                  <a:pt x="6363605" y="5518090"/>
                  <a:pt x="6353128" y="5512479"/>
                </a:cubicBezTo>
                <a:cubicBezTo>
                  <a:pt x="6342650" y="5506869"/>
                  <a:pt x="6334078" y="5504431"/>
                  <a:pt x="6334078" y="5507051"/>
                </a:cubicBezTo>
                <a:close/>
                <a:moveTo>
                  <a:pt x="3435306" y="5518833"/>
                </a:moveTo>
                <a:cubicBezTo>
                  <a:pt x="3425504" y="5528624"/>
                  <a:pt x="3427790" y="5567791"/>
                  <a:pt x="3438544" y="5574430"/>
                </a:cubicBezTo>
                <a:cubicBezTo>
                  <a:pt x="3453403" y="5583612"/>
                  <a:pt x="3461109" y="5552094"/>
                  <a:pt x="3447898" y="5536168"/>
                </a:cubicBezTo>
                <a:lnTo>
                  <a:pt x="3436144" y="5522004"/>
                </a:lnTo>
                <a:lnTo>
                  <a:pt x="3450898" y="5522004"/>
                </a:lnTo>
                <a:cubicBezTo>
                  <a:pt x="3459013" y="5522004"/>
                  <a:pt x="3467614" y="5529510"/>
                  <a:pt x="3470015" y="5538673"/>
                </a:cubicBezTo>
                <a:lnTo>
                  <a:pt x="3474368" y="5555342"/>
                </a:lnTo>
                <a:lnTo>
                  <a:pt x="3475473" y="5533911"/>
                </a:lnTo>
                <a:cubicBezTo>
                  <a:pt x="3476235" y="5519081"/>
                  <a:pt x="3471205" y="5512479"/>
                  <a:pt x="3459118" y="5512479"/>
                </a:cubicBezTo>
                <a:cubicBezTo>
                  <a:pt x="3449508" y="5512479"/>
                  <a:pt x="3438792" y="5515337"/>
                  <a:pt x="3435306" y="5518833"/>
                </a:cubicBezTo>
                <a:close/>
                <a:moveTo>
                  <a:pt x="5608815" y="5543436"/>
                </a:moveTo>
                <a:lnTo>
                  <a:pt x="5587108" y="5574392"/>
                </a:lnTo>
                <a:lnTo>
                  <a:pt x="5603929" y="5560886"/>
                </a:lnTo>
                <a:cubicBezTo>
                  <a:pt x="5620903" y="5547255"/>
                  <a:pt x="5643210" y="5512479"/>
                  <a:pt x="5634971" y="5512479"/>
                </a:cubicBezTo>
                <a:cubicBezTo>
                  <a:pt x="5632523" y="5512479"/>
                  <a:pt x="5620760" y="5526405"/>
                  <a:pt x="5608815" y="5543436"/>
                </a:cubicBezTo>
                <a:close/>
                <a:moveTo>
                  <a:pt x="6438853" y="5516576"/>
                </a:moveTo>
                <a:cubicBezTo>
                  <a:pt x="6438853" y="5519195"/>
                  <a:pt x="6447425" y="5525919"/>
                  <a:pt x="6457903" y="5531529"/>
                </a:cubicBezTo>
                <a:cubicBezTo>
                  <a:pt x="6468380" y="5537140"/>
                  <a:pt x="6476953" y="5539578"/>
                  <a:pt x="6476953" y="5536959"/>
                </a:cubicBezTo>
                <a:cubicBezTo>
                  <a:pt x="6476953" y="5534340"/>
                  <a:pt x="6468380" y="5527615"/>
                  <a:pt x="6457903" y="5522004"/>
                </a:cubicBezTo>
                <a:cubicBezTo>
                  <a:pt x="6447425" y="5516394"/>
                  <a:pt x="6438853" y="5513956"/>
                  <a:pt x="6438853" y="5516576"/>
                </a:cubicBezTo>
                <a:close/>
                <a:moveTo>
                  <a:pt x="2918889" y="5532301"/>
                </a:moveTo>
                <a:cubicBezTo>
                  <a:pt x="2915384" y="5537969"/>
                  <a:pt x="2902191" y="5540007"/>
                  <a:pt x="2889552" y="5536835"/>
                </a:cubicBezTo>
                <a:cubicBezTo>
                  <a:pt x="2876922" y="5533663"/>
                  <a:pt x="2858224" y="5535549"/>
                  <a:pt x="2847994" y="5541017"/>
                </a:cubicBezTo>
                <a:lnTo>
                  <a:pt x="2829401" y="5550970"/>
                </a:lnTo>
                <a:lnTo>
                  <a:pt x="2845546" y="5569829"/>
                </a:lnTo>
                <a:cubicBezTo>
                  <a:pt x="2854424" y="5580193"/>
                  <a:pt x="2865549" y="5588679"/>
                  <a:pt x="2870264" y="5588679"/>
                </a:cubicBezTo>
                <a:cubicBezTo>
                  <a:pt x="2874978" y="5588679"/>
                  <a:pt x="2873655" y="5582441"/>
                  <a:pt x="2867320" y="5574811"/>
                </a:cubicBezTo>
                <a:cubicBezTo>
                  <a:pt x="2855871" y="5561010"/>
                  <a:pt x="2860977" y="5541054"/>
                  <a:pt x="2875950" y="5541054"/>
                </a:cubicBezTo>
                <a:cubicBezTo>
                  <a:pt x="2880274" y="5541054"/>
                  <a:pt x="2886523" y="5550703"/>
                  <a:pt x="2889847" y="5562486"/>
                </a:cubicBezTo>
                <a:lnTo>
                  <a:pt x="2895886" y="5583917"/>
                </a:lnTo>
                <a:lnTo>
                  <a:pt x="2913917" y="5562486"/>
                </a:lnTo>
                <a:cubicBezTo>
                  <a:pt x="2931900" y="5541102"/>
                  <a:pt x="2949578" y="5532511"/>
                  <a:pt x="2938415" y="5550579"/>
                </a:cubicBezTo>
                <a:cubicBezTo>
                  <a:pt x="2935176" y="5555819"/>
                  <a:pt x="2937072" y="5560104"/>
                  <a:pt x="2942616" y="5560104"/>
                </a:cubicBezTo>
                <a:cubicBezTo>
                  <a:pt x="2954303" y="5560104"/>
                  <a:pt x="2954779" y="5557542"/>
                  <a:pt x="2946921" y="5537073"/>
                </a:cubicBezTo>
                <a:cubicBezTo>
                  <a:pt x="2940215" y="5519605"/>
                  <a:pt x="2928014" y="5517528"/>
                  <a:pt x="2918889" y="5532301"/>
                </a:cubicBezTo>
                <a:close/>
                <a:moveTo>
                  <a:pt x="4571953" y="5531529"/>
                </a:moveTo>
                <a:cubicBezTo>
                  <a:pt x="4571953" y="5536769"/>
                  <a:pt x="4576239" y="5541054"/>
                  <a:pt x="4581478" y="5541054"/>
                </a:cubicBezTo>
                <a:cubicBezTo>
                  <a:pt x="4586717" y="5541054"/>
                  <a:pt x="4591003" y="5536769"/>
                  <a:pt x="4591003" y="5531529"/>
                </a:cubicBezTo>
                <a:cubicBezTo>
                  <a:pt x="4591003" y="5526291"/>
                  <a:pt x="4586717" y="5522004"/>
                  <a:pt x="4581478" y="5522004"/>
                </a:cubicBezTo>
                <a:cubicBezTo>
                  <a:pt x="4576239" y="5522004"/>
                  <a:pt x="4571953" y="5526291"/>
                  <a:pt x="4571953" y="5531529"/>
                </a:cubicBezTo>
                <a:close/>
                <a:moveTo>
                  <a:pt x="6747167" y="5572011"/>
                </a:moveTo>
                <a:cubicBezTo>
                  <a:pt x="6707638" y="5613006"/>
                  <a:pt x="6632105" y="5710981"/>
                  <a:pt x="6664557" y="5679167"/>
                </a:cubicBezTo>
                <a:cubicBezTo>
                  <a:pt x="6683026" y="5661070"/>
                  <a:pt x="6801489" y="5522004"/>
                  <a:pt x="6798441" y="5522004"/>
                </a:cubicBezTo>
                <a:cubicBezTo>
                  <a:pt x="6796764" y="5522004"/>
                  <a:pt x="6773685" y="5544503"/>
                  <a:pt x="6747167" y="5572011"/>
                </a:cubicBezTo>
                <a:close/>
                <a:moveTo>
                  <a:pt x="2614175" y="5541693"/>
                </a:moveTo>
                <a:cubicBezTo>
                  <a:pt x="2603925" y="5558276"/>
                  <a:pt x="2615594" y="5561790"/>
                  <a:pt x="2628662" y="5546046"/>
                </a:cubicBezTo>
                <a:cubicBezTo>
                  <a:pt x="2636177" y="5536997"/>
                  <a:pt x="2636901" y="5531529"/>
                  <a:pt x="2630576" y="5531529"/>
                </a:cubicBezTo>
                <a:cubicBezTo>
                  <a:pt x="2625014" y="5531529"/>
                  <a:pt x="2617623" y="5536102"/>
                  <a:pt x="2614175" y="5541693"/>
                </a:cubicBezTo>
                <a:close/>
                <a:moveTo>
                  <a:pt x="3397206" y="5537883"/>
                </a:moveTo>
                <a:cubicBezTo>
                  <a:pt x="3385604" y="5549484"/>
                  <a:pt x="3390643" y="5569629"/>
                  <a:pt x="3405140" y="5569629"/>
                </a:cubicBezTo>
                <a:cubicBezTo>
                  <a:pt x="3413074" y="5569629"/>
                  <a:pt x="3419427" y="5561162"/>
                  <a:pt x="3419427" y="5550579"/>
                </a:cubicBezTo>
                <a:cubicBezTo>
                  <a:pt x="3419427" y="5531606"/>
                  <a:pt x="3409274" y="5525805"/>
                  <a:pt x="3397206" y="5537883"/>
                </a:cubicBezTo>
                <a:close/>
                <a:moveTo>
                  <a:pt x="4538615" y="5541054"/>
                </a:moveTo>
                <a:cubicBezTo>
                  <a:pt x="4535377" y="5546294"/>
                  <a:pt x="4537272" y="5550579"/>
                  <a:pt x="4542816" y="5550579"/>
                </a:cubicBezTo>
                <a:cubicBezTo>
                  <a:pt x="4548359" y="5550579"/>
                  <a:pt x="4552903" y="5546294"/>
                  <a:pt x="4552903" y="5541054"/>
                </a:cubicBezTo>
                <a:cubicBezTo>
                  <a:pt x="4552903" y="5535816"/>
                  <a:pt x="4551017" y="5531529"/>
                  <a:pt x="4548702" y="5531529"/>
                </a:cubicBezTo>
                <a:cubicBezTo>
                  <a:pt x="4546388" y="5531529"/>
                  <a:pt x="4541854" y="5535816"/>
                  <a:pt x="4538615" y="5541054"/>
                </a:cubicBezTo>
                <a:close/>
                <a:moveTo>
                  <a:pt x="5657803" y="5555342"/>
                </a:moveTo>
                <a:cubicBezTo>
                  <a:pt x="5645496" y="5568439"/>
                  <a:pt x="5639391" y="5579021"/>
                  <a:pt x="5644239" y="5578859"/>
                </a:cubicBezTo>
                <a:cubicBezTo>
                  <a:pt x="5652383" y="5578583"/>
                  <a:pt x="5691635" y="5531529"/>
                  <a:pt x="5683720" y="5531529"/>
                </a:cubicBezTo>
                <a:cubicBezTo>
                  <a:pt x="5681767" y="5531529"/>
                  <a:pt x="5670109" y="5542245"/>
                  <a:pt x="5657803" y="5555342"/>
                </a:cubicBezTo>
                <a:close/>
                <a:moveTo>
                  <a:pt x="3099025" y="5555361"/>
                </a:moveTo>
                <a:cubicBezTo>
                  <a:pt x="3102369" y="5564067"/>
                  <a:pt x="3105102" y="5572983"/>
                  <a:pt x="3105102" y="5575173"/>
                </a:cubicBezTo>
                <a:cubicBezTo>
                  <a:pt x="3105102" y="5577364"/>
                  <a:pt x="3111532" y="5579154"/>
                  <a:pt x="3119390" y="5579154"/>
                </a:cubicBezTo>
                <a:cubicBezTo>
                  <a:pt x="3127248" y="5579154"/>
                  <a:pt x="3133744" y="5571649"/>
                  <a:pt x="3133820" y="5562486"/>
                </a:cubicBezTo>
                <a:lnTo>
                  <a:pt x="3133973" y="5545817"/>
                </a:lnTo>
                <a:lnTo>
                  <a:pt x="3144069" y="5560104"/>
                </a:lnTo>
                <a:lnTo>
                  <a:pt x="3154175" y="5574392"/>
                </a:lnTo>
                <a:lnTo>
                  <a:pt x="3150337" y="5560104"/>
                </a:lnTo>
                <a:cubicBezTo>
                  <a:pt x="3148222" y="5552247"/>
                  <a:pt x="3134449" y="5544408"/>
                  <a:pt x="3119723" y="5542674"/>
                </a:cubicBezTo>
                <a:lnTo>
                  <a:pt x="3092958" y="5539540"/>
                </a:lnTo>
                <a:lnTo>
                  <a:pt x="3099025" y="5555361"/>
                </a:lnTo>
                <a:close/>
                <a:moveTo>
                  <a:pt x="3358182" y="5549503"/>
                </a:moveTo>
                <a:cubicBezTo>
                  <a:pt x="3355315" y="5554142"/>
                  <a:pt x="3359106" y="5563039"/>
                  <a:pt x="3366611" y="5569268"/>
                </a:cubicBezTo>
                <a:lnTo>
                  <a:pt x="3380251" y="5580593"/>
                </a:lnTo>
                <a:lnTo>
                  <a:pt x="3378765" y="5560829"/>
                </a:lnTo>
                <a:cubicBezTo>
                  <a:pt x="3377222" y="5540321"/>
                  <a:pt x="3367250" y="5534835"/>
                  <a:pt x="3358182" y="5549503"/>
                </a:cubicBezTo>
                <a:close/>
                <a:moveTo>
                  <a:pt x="4228681" y="5665746"/>
                </a:moveTo>
                <a:cubicBezTo>
                  <a:pt x="3907146" y="5846883"/>
                  <a:pt x="3871170" y="5862847"/>
                  <a:pt x="3500390" y="5988835"/>
                </a:cubicBezTo>
                <a:cubicBezTo>
                  <a:pt x="3200714" y="6090657"/>
                  <a:pt x="3091339" y="6138710"/>
                  <a:pt x="3016149" y="6201556"/>
                </a:cubicBezTo>
                <a:lnTo>
                  <a:pt x="2989117" y="6224159"/>
                </a:lnTo>
                <a:lnTo>
                  <a:pt x="3014482" y="6274223"/>
                </a:lnTo>
                <a:lnTo>
                  <a:pt x="3039856" y="6324296"/>
                </a:lnTo>
                <a:lnTo>
                  <a:pt x="3065336" y="6300273"/>
                </a:lnTo>
                <a:cubicBezTo>
                  <a:pt x="3132363" y="6237075"/>
                  <a:pt x="3239948" y="6190317"/>
                  <a:pt x="3440659" y="6137158"/>
                </a:cubicBezTo>
                <a:cubicBezTo>
                  <a:pt x="3741001" y="6057614"/>
                  <a:pt x="3902393" y="5988339"/>
                  <a:pt x="4373975" y="5736555"/>
                </a:cubicBezTo>
                <a:lnTo>
                  <a:pt x="4495076" y="5671890"/>
                </a:lnTo>
                <a:lnTo>
                  <a:pt x="4485580" y="5654145"/>
                </a:lnTo>
                <a:lnTo>
                  <a:pt x="4476083" y="5636400"/>
                </a:lnTo>
                <a:lnTo>
                  <a:pt x="4400198" y="5674557"/>
                </a:lnTo>
                <a:cubicBezTo>
                  <a:pt x="4358450" y="5695550"/>
                  <a:pt x="4324303" y="5710828"/>
                  <a:pt x="4324303" y="5708513"/>
                </a:cubicBezTo>
                <a:cubicBezTo>
                  <a:pt x="4324303" y="5706209"/>
                  <a:pt x="4356449" y="5686568"/>
                  <a:pt x="4395740" y="5664879"/>
                </a:cubicBezTo>
                <a:cubicBezTo>
                  <a:pt x="4461044" y="5628828"/>
                  <a:pt x="4483570" y="5607729"/>
                  <a:pt x="4456738" y="5607729"/>
                </a:cubicBezTo>
                <a:cubicBezTo>
                  <a:pt x="4450995" y="5607729"/>
                  <a:pt x="4410275" y="5627361"/>
                  <a:pt x="4366251" y="5651363"/>
                </a:cubicBezTo>
                <a:cubicBezTo>
                  <a:pt x="4322226" y="5675367"/>
                  <a:pt x="4286203" y="5692826"/>
                  <a:pt x="4286203" y="5690178"/>
                </a:cubicBezTo>
                <a:cubicBezTo>
                  <a:pt x="4286203" y="5687530"/>
                  <a:pt x="4325607" y="5662813"/>
                  <a:pt x="4373766" y="5635257"/>
                </a:cubicBezTo>
                <a:cubicBezTo>
                  <a:pt x="4421924" y="5607692"/>
                  <a:pt x="4456205" y="5583432"/>
                  <a:pt x="4449937" y="5581346"/>
                </a:cubicBezTo>
                <a:cubicBezTo>
                  <a:pt x="4439879" y="5577993"/>
                  <a:pt x="4230834" y="5682996"/>
                  <a:pt x="4174284" y="5719801"/>
                </a:cubicBezTo>
                <a:cubicBezTo>
                  <a:pt x="4162501" y="5727469"/>
                  <a:pt x="4152852" y="5731278"/>
                  <a:pt x="4152852" y="5728259"/>
                </a:cubicBezTo>
                <a:cubicBezTo>
                  <a:pt x="4152852" y="5721049"/>
                  <a:pt x="4298137" y="5635400"/>
                  <a:pt x="4382062" y="5593137"/>
                </a:cubicBezTo>
                <a:cubicBezTo>
                  <a:pt x="4443260" y="5562314"/>
                  <a:pt x="4459405" y="5550579"/>
                  <a:pt x="4440612" y="5550579"/>
                </a:cubicBezTo>
                <a:cubicBezTo>
                  <a:pt x="4436488" y="5550579"/>
                  <a:pt x="4341114" y="5602405"/>
                  <a:pt x="4228681" y="5665746"/>
                </a:cubicBezTo>
                <a:close/>
                <a:moveTo>
                  <a:pt x="4505278" y="5560667"/>
                </a:moveTo>
                <a:cubicBezTo>
                  <a:pt x="4505278" y="5566210"/>
                  <a:pt x="4509564" y="5568106"/>
                  <a:pt x="4514803" y="5564867"/>
                </a:cubicBezTo>
                <a:cubicBezTo>
                  <a:pt x="4520042" y="5561629"/>
                  <a:pt x="4524328" y="5557095"/>
                  <a:pt x="4524328" y="5554780"/>
                </a:cubicBezTo>
                <a:cubicBezTo>
                  <a:pt x="4524328" y="5552465"/>
                  <a:pt x="4520042" y="5550579"/>
                  <a:pt x="4514803" y="5550579"/>
                </a:cubicBezTo>
                <a:cubicBezTo>
                  <a:pt x="4509564" y="5550579"/>
                  <a:pt x="4505278" y="5555123"/>
                  <a:pt x="4505278" y="5560667"/>
                </a:cubicBezTo>
                <a:close/>
                <a:moveTo>
                  <a:pt x="4581478" y="5560667"/>
                </a:moveTo>
                <a:cubicBezTo>
                  <a:pt x="4581478" y="5566210"/>
                  <a:pt x="4585764" y="5568106"/>
                  <a:pt x="4591003" y="5564867"/>
                </a:cubicBezTo>
                <a:cubicBezTo>
                  <a:pt x="4596242" y="5561629"/>
                  <a:pt x="4600528" y="5557095"/>
                  <a:pt x="4600528" y="5554780"/>
                </a:cubicBezTo>
                <a:cubicBezTo>
                  <a:pt x="4600528" y="5552465"/>
                  <a:pt x="4596242" y="5550579"/>
                  <a:pt x="4591003" y="5550579"/>
                </a:cubicBezTo>
                <a:cubicBezTo>
                  <a:pt x="4585764" y="5550579"/>
                  <a:pt x="4581478" y="5555123"/>
                  <a:pt x="4581478" y="5560667"/>
                </a:cubicBezTo>
                <a:close/>
                <a:moveTo>
                  <a:pt x="6772104" y="5595823"/>
                </a:moveTo>
                <a:cubicBezTo>
                  <a:pt x="6738452" y="5634047"/>
                  <a:pt x="6694685" y="5698227"/>
                  <a:pt x="6721774" y="5669642"/>
                </a:cubicBezTo>
                <a:cubicBezTo>
                  <a:pt x="6795688" y="5591642"/>
                  <a:pt x="6830264" y="5550579"/>
                  <a:pt x="6822043" y="5550579"/>
                </a:cubicBezTo>
                <a:cubicBezTo>
                  <a:pt x="6816491" y="5550579"/>
                  <a:pt x="6794021" y="5570944"/>
                  <a:pt x="6772104" y="5595823"/>
                </a:cubicBezTo>
                <a:close/>
                <a:moveTo>
                  <a:pt x="3055553" y="5565496"/>
                </a:moveTo>
                <a:cubicBezTo>
                  <a:pt x="3052686" y="5570392"/>
                  <a:pt x="3053344" y="5582679"/>
                  <a:pt x="3057030" y="5592814"/>
                </a:cubicBezTo>
                <a:cubicBezTo>
                  <a:pt x="3060707" y="5602938"/>
                  <a:pt x="3066059" y="5607225"/>
                  <a:pt x="3068926" y="5602339"/>
                </a:cubicBezTo>
                <a:cubicBezTo>
                  <a:pt x="3071793" y="5597443"/>
                  <a:pt x="3071136" y="5585155"/>
                  <a:pt x="3067450" y="5575021"/>
                </a:cubicBezTo>
                <a:cubicBezTo>
                  <a:pt x="3063774" y="5564896"/>
                  <a:pt x="3058420" y="5560610"/>
                  <a:pt x="3055553" y="5565496"/>
                </a:cubicBezTo>
                <a:close/>
                <a:moveTo>
                  <a:pt x="3280372" y="5572773"/>
                </a:moveTo>
                <a:cubicBezTo>
                  <a:pt x="3261132" y="5580040"/>
                  <a:pt x="3252397" y="5588889"/>
                  <a:pt x="3255274" y="5598204"/>
                </a:cubicBezTo>
                <a:cubicBezTo>
                  <a:pt x="3258122" y="5607425"/>
                  <a:pt x="3254855" y="5606215"/>
                  <a:pt x="3246063" y="5594785"/>
                </a:cubicBezTo>
                <a:cubicBezTo>
                  <a:pt x="3238567" y="5585051"/>
                  <a:pt x="3225508" y="5578621"/>
                  <a:pt x="3217050" y="5580498"/>
                </a:cubicBezTo>
                <a:lnTo>
                  <a:pt x="3201677" y="5583917"/>
                </a:lnTo>
                <a:lnTo>
                  <a:pt x="3215697" y="5607729"/>
                </a:lnTo>
                <a:lnTo>
                  <a:pt x="3229718" y="5631542"/>
                </a:lnTo>
                <a:lnTo>
                  <a:pt x="3223575" y="5607729"/>
                </a:lnTo>
                <a:lnTo>
                  <a:pt x="3217431" y="5583917"/>
                </a:lnTo>
                <a:lnTo>
                  <a:pt x="3231118" y="5601853"/>
                </a:lnTo>
                <a:lnTo>
                  <a:pt x="3244806" y="5619779"/>
                </a:lnTo>
                <a:lnTo>
                  <a:pt x="3279724" y="5608254"/>
                </a:lnTo>
                <a:cubicBezTo>
                  <a:pt x="3301298" y="5601139"/>
                  <a:pt x="3314710" y="5590632"/>
                  <a:pt x="3314795" y="5580793"/>
                </a:cubicBezTo>
                <a:lnTo>
                  <a:pt x="3314948" y="5564867"/>
                </a:lnTo>
                <a:lnTo>
                  <a:pt x="3325044" y="5579154"/>
                </a:lnTo>
                <a:lnTo>
                  <a:pt x="3335150" y="5593442"/>
                </a:lnTo>
                <a:lnTo>
                  <a:pt x="3331455" y="5579755"/>
                </a:lnTo>
                <a:cubicBezTo>
                  <a:pt x="3326425" y="5561171"/>
                  <a:pt x="3315186" y="5559638"/>
                  <a:pt x="3280372" y="5572773"/>
                </a:cubicBezTo>
                <a:close/>
                <a:moveTo>
                  <a:pt x="4473531" y="5566458"/>
                </a:moveTo>
                <a:cubicBezTo>
                  <a:pt x="4470035" y="5569944"/>
                  <a:pt x="4467178" y="5577231"/>
                  <a:pt x="4467178" y="5582650"/>
                </a:cubicBezTo>
                <a:cubicBezTo>
                  <a:pt x="4467178" y="5588613"/>
                  <a:pt x="4471616" y="5588051"/>
                  <a:pt x="4478446" y="5581222"/>
                </a:cubicBezTo>
                <a:cubicBezTo>
                  <a:pt x="4484647" y="5575021"/>
                  <a:pt x="4487504" y="5567734"/>
                  <a:pt x="4484799" y="5565029"/>
                </a:cubicBezTo>
                <a:cubicBezTo>
                  <a:pt x="4482094" y="5562314"/>
                  <a:pt x="4477017" y="5562962"/>
                  <a:pt x="4473531" y="5566458"/>
                </a:cubicBezTo>
                <a:close/>
                <a:moveTo>
                  <a:pt x="4548140" y="5569629"/>
                </a:moveTo>
                <a:cubicBezTo>
                  <a:pt x="4544902" y="5574869"/>
                  <a:pt x="4549188" y="5579154"/>
                  <a:pt x="4557665" y="5579154"/>
                </a:cubicBezTo>
                <a:cubicBezTo>
                  <a:pt x="4566142" y="5579154"/>
                  <a:pt x="4570429" y="5574869"/>
                  <a:pt x="4567190" y="5569629"/>
                </a:cubicBezTo>
                <a:cubicBezTo>
                  <a:pt x="4563952" y="5564391"/>
                  <a:pt x="4559665" y="5560104"/>
                  <a:pt x="4557665" y="5560104"/>
                </a:cubicBezTo>
                <a:cubicBezTo>
                  <a:pt x="4555665" y="5560104"/>
                  <a:pt x="4551379" y="5564391"/>
                  <a:pt x="4548140" y="5569629"/>
                </a:cubicBezTo>
                <a:close/>
                <a:moveTo>
                  <a:pt x="4705303" y="5569629"/>
                </a:moveTo>
                <a:cubicBezTo>
                  <a:pt x="4705303" y="5574869"/>
                  <a:pt x="4709846" y="5579154"/>
                  <a:pt x="4715389" y="5579154"/>
                </a:cubicBezTo>
                <a:cubicBezTo>
                  <a:pt x="4720933" y="5579154"/>
                  <a:pt x="4722829" y="5574869"/>
                  <a:pt x="4719590" y="5569629"/>
                </a:cubicBezTo>
                <a:cubicBezTo>
                  <a:pt x="4716352" y="5564391"/>
                  <a:pt x="4711818" y="5560104"/>
                  <a:pt x="4709503" y="5560104"/>
                </a:cubicBezTo>
                <a:cubicBezTo>
                  <a:pt x="4707189" y="5560104"/>
                  <a:pt x="4705303" y="5564391"/>
                  <a:pt x="4705303" y="5569629"/>
                </a:cubicBezTo>
                <a:close/>
                <a:moveTo>
                  <a:pt x="5691083" y="5579212"/>
                </a:moveTo>
                <a:cubicBezTo>
                  <a:pt x="5681577" y="5589728"/>
                  <a:pt x="5676043" y="5600576"/>
                  <a:pt x="5678795" y="5603320"/>
                </a:cubicBezTo>
                <a:cubicBezTo>
                  <a:pt x="5681548" y="5606073"/>
                  <a:pt x="5690902" y="5597471"/>
                  <a:pt x="5699598" y="5584212"/>
                </a:cubicBezTo>
                <a:cubicBezTo>
                  <a:pt x="5718581" y="5555247"/>
                  <a:pt x="5714791" y="5553018"/>
                  <a:pt x="5691083" y="5579212"/>
                </a:cubicBezTo>
                <a:close/>
                <a:moveTo>
                  <a:pt x="6429328" y="5569629"/>
                </a:moveTo>
                <a:cubicBezTo>
                  <a:pt x="6437186" y="5574706"/>
                  <a:pt x="6447901" y="5578859"/>
                  <a:pt x="6453140" y="5578859"/>
                </a:cubicBezTo>
                <a:cubicBezTo>
                  <a:pt x="6458379" y="5578859"/>
                  <a:pt x="6456236" y="5574706"/>
                  <a:pt x="6448378" y="5569629"/>
                </a:cubicBezTo>
                <a:cubicBezTo>
                  <a:pt x="6440519" y="5564553"/>
                  <a:pt x="6429804" y="5560400"/>
                  <a:pt x="6424565" y="5560400"/>
                </a:cubicBezTo>
                <a:cubicBezTo>
                  <a:pt x="6419326" y="5560400"/>
                  <a:pt x="6421469" y="5564553"/>
                  <a:pt x="6429328" y="5569629"/>
                </a:cubicBezTo>
                <a:close/>
                <a:moveTo>
                  <a:pt x="3021759" y="5576583"/>
                </a:moveTo>
                <a:cubicBezTo>
                  <a:pt x="3015215" y="5578869"/>
                  <a:pt x="3009510" y="5587889"/>
                  <a:pt x="3009100" y="5596614"/>
                </a:cubicBezTo>
                <a:cubicBezTo>
                  <a:pt x="3008633" y="5606520"/>
                  <a:pt x="3006538" y="5608016"/>
                  <a:pt x="3003547" y="5600586"/>
                </a:cubicBezTo>
                <a:cubicBezTo>
                  <a:pt x="2996041" y="5582003"/>
                  <a:pt x="2981106" y="5586613"/>
                  <a:pt x="2988126" y="5605348"/>
                </a:cubicBezTo>
                <a:lnTo>
                  <a:pt x="2994365" y="5622017"/>
                </a:lnTo>
                <a:lnTo>
                  <a:pt x="2979820" y="5610206"/>
                </a:lnTo>
                <a:lnTo>
                  <a:pt x="2965266" y="5598395"/>
                </a:lnTo>
                <a:lnTo>
                  <a:pt x="2911535" y="5624494"/>
                </a:lnTo>
                <a:cubicBezTo>
                  <a:pt x="2876931" y="5641305"/>
                  <a:pt x="2857748" y="5656526"/>
                  <a:pt x="2857634" y="5667261"/>
                </a:cubicBezTo>
                <a:cubicBezTo>
                  <a:pt x="2857538" y="5676424"/>
                  <a:pt x="2862196" y="5683929"/>
                  <a:pt x="2867997" y="5683929"/>
                </a:cubicBezTo>
                <a:cubicBezTo>
                  <a:pt x="2873797" y="5683929"/>
                  <a:pt x="2875969" y="5677224"/>
                  <a:pt x="2872816" y="5669023"/>
                </a:cubicBezTo>
                <a:lnTo>
                  <a:pt x="2867101" y="5654107"/>
                </a:lnTo>
                <a:lnTo>
                  <a:pt x="2886027" y="5660117"/>
                </a:lnTo>
                <a:lnTo>
                  <a:pt x="2904954" y="5666128"/>
                </a:lnTo>
                <a:lnTo>
                  <a:pt x="2899239" y="5651211"/>
                </a:lnTo>
                <a:cubicBezTo>
                  <a:pt x="2896086" y="5643010"/>
                  <a:pt x="2897905" y="5636304"/>
                  <a:pt x="2903268" y="5636304"/>
                </a:cubicBezTo>
                <a:cubicBezTo>
                  <a:pt x="2908630" y="5636304"/>
                  <a:pt x="2914441" y="5640486"/>
                  <a:pt x="2916193" y="5645582"/>
                </a:cubicBezTo>
                <a:cubicBezTo>
                  <a:pt x="2917936" y="5650687"/>
                  <a:pt x="2928709" y="5652412"/>
                  <a:pt x="2940139" y="5649411"/>
                </a:cubicBezTo>
                <a:cubicBezTo>
                  <a:pt x="2952941" y="5646049"/>
                  <a:pt x="2958941" y="5638839"/>
                  <a:pt x="2955789" y="5630599"/>
                </a:cubicBezTo>
                <a:cubicBezTo>
                  <a:pt x="2952969" y="5623265"/>
                  <a:pt x="2955408" y="5617254"/>
                  <a:pt x="2961208" y="5617254"/>
                </a:cubicBezTo>
                <a:cubicBezTo>
                  <a:pt x="2967009" y="5617254"/>
                  <a:pt x="2971752" y="5622065"/>
                  <a:pt x="2971752" y="5627942"/>
                </a:cubicBezTo>
                <a:cubicBezTo>
                  <a:pt x="2971752" y="5635333"/>
                  <a:pt x="2976172" y="5634971"/>
                  <a:pt x="2986040" y="5626779"/>
                </a:cubicBezTo>
                <a:cubicBezTo>
                  <a:pt x="2993898" y="5620255"/>
                  <a:pt x="3000470" y="5618664"/>
                  <a:pt x="3000642" y="5623237"/>
                </a:cubicBezTo>
                <a:cubicBezTo>
                  <a:pt x="3000823" y="5627799"/>
                  <a:pt x="3009395" y="5621427"/>
                  <a:pt x="3019692" y="5609054"/>
                </a:cubicBezTo>
                <a:cubicBezTo>
                  <a:pt x="3029998" y="5596690"/>
                  <a:pt x="3038427" y="5592042"/>
                  <a:pt x="3038427" y="5598738"/>
                </a:cubicBezTo>
                <a:cubicBezTo>
                  <a:pt x="3038427" y="5605424"/>
                  <a:pt x="3040961" y="5608368"/>
                  <a:pt x="3044066" y="5605272"/>
                </a:cubicBezTo>
                <a:cubicBezTo>
                  <a:pt x="3053286" y="5596042"/>
                  <a:pt x="3034656" y="5572078"/>
                  <a:pt x="3021759" y="5576583"/>
                </a:cubicBezTo>
                <a:close/>
                <a:moveTo>
                  <a:pt x="6818890" y="5605348"/>
                </a:moveTo>
                <a:cubicBezTo>
                  <a:pt x="6766294" y="5661594"/>
                  <a:pt x="6754759" y="5682987"/>
                  <a:pt x="6799631" y="5641067"/>
                </a:cubicBezTo>
                <a:cubicBezTo>
                  <a:pt x="6835112" y="5607920"/>
                  <a:pt x="6865039" y="5569629"/>
                  <a:pt x="6855457" y="5569629"/>
                </a:cubicBezTo>
                <a:cubicBezTo>
                  <a:pt x="6853714" y="5569629"/>
                  <a:pt x="6837264" y="5585708"/>
                  <a:pt x="6818890" y="5605348"/>
                </a:cubicBezTo>
                <a:close/>
                <a:moveTo>
                  <a:pt x="2638377" y="5589242"/>
                </a:moveTo>
                <a:cubicBezTo>
                  <a:pt x="2638377" y="5594785"/>
                  <a:pt x="2642664" y="5596681"/>
                  <a:pt x="2647902" y="5593442"/>
                </a:cubicBezTo>
                <a:cubicBezTo>
                  <a:pt x="2653141" y="5590204"/>
                  <a:pt x="2657427" y="5585670"/>
                  <a:pt x="2657427" y="5583355"/>
                </a:cubicBezTo>
                <a:cubicBezTo>
                  <a:pt x="2657427" y="5581040"/>
                  <a:pt x="2653141" y="5579154"/>
                  <a:pt x="2647902" y="5579154"/>
                </a:cubicBezTo>
                <a:cubicBezTo>
                  <a:pt x="2642664" y="5579154"/>
                  <a:pt x="2638377" y="5583698"/>
                  <a:pt x="2638377" y="5589242"/>
                </a:cubicBezTo>
                <a:close/>
                <a:moveTo>
                  <a:pt x="4514803" y="5588679"/>
                </a:moveTo>
                <a:cubicBezTo>
                  <a:pt x="4514803" y="5593919"/>
                  <a:pt x="4519089" y="5598204"/>
                  <a:pt x="4524328" y="5598204"/>
                </a:cubicBezTo>
                <a:cubicBezTo>
                  <a:pt x="4529567" y="5598204"/>
                  <a:pt x="4533853" y="5593919"/>
                  <a:pt x="4533853" y="5588679"/>
                </a:cubicBezTo>
                <a:cubicBezTo>
                  <a:pt x="4533853" y="5583441"/>
                  <a:pt x="4529567" y="5579154"/>
                  <a:pt x="4524328" y="5579154"/>
                </a:cubicBezTo>
                <a:cubicBezTo>
                  <a:pt x="4519089" y="5579154"/>
                  <a:pt x="4514803" y="5583441"/>
                  <a:pt x="4514803" y="5588679"/>
                </a:cubicBezTo>
                <a:close/>
                <a:moveTo>
                  <a:pt x="4481170" y="5598681"/>
                </a:moveTo>
                <a:cubicBezTo>
                  <a:pt x="4472121" y="5613330"/>
                  <a:pt x="4484513" y="5622779"/>
                  <a:pt x="4496743" y="5610549"/>
                </a:cubicBezTo>
                <a:cubicBezTo>
                  <a:pt x="4503582" y="5603710"/>
                  <a:pt x="4503744" y="5598386"/>
                  <a:pt x="4497239" y="5594366"/>
                </a:cubicBezTo>
                <a:cubicBezTo>
                  <a:pt x="4491905" y="5591071"/>
                  <a:pt x="4484675" y="5593014"/>
                  <a:pt x="4481170" y="5598681"/>
                </a:cubicBezTo>
                <a:close/>
                <a:moveTo>
                  <a:pt x="4568733" y="5595709"/>
                </a:moveTo>
                <a:cubicBezTo>
                  <a:pt x="4561647" y="5607177"/>
                  <a:pt x="4577210" y="5629837"/>
                  <a:pt x="4589231" y="5625560"/>
                </a:cubicBezTo>
                <a:cubicBezTo>
                  <a:pt x="4595651" y="5623274"/>
                  <a:pt x="4594670" y="5615883"/>
                  <a:pt x="4586488" y="5604777"/>
                </a:cubicBezTo>
                <a:cubicBezTo>
                  <a:pt x="4579496" y="5595299"/>
                  <a:pt x="4571505" y="5591214"/>
                  <a:pt x="4568733" y="5595709"/>
                </a:cubicBezTo>
                <a:close/>
                <a:moveTo>
                  <a:pt x="4638628" y="5598204"/>
                </a:moveTo>
                <a:cubicBezTo>
                  <a:pt x="4638628" y="5603444"/>
                  <a:pt x="4642914" y="5607729"/>
                  <a:pt x="4648153" y="5607729"/>
                </a:cubicBezTo>
                <a:cubicBezTo>
                  <a:pt x="4653392" y="5607729"/>
                  <a:pt x="4657678" y="5603444"/>
                  <a:pt x="4657678" y="5598204"/>
                </a:cubicBezTo>
                <a:cubicBezTo>
                  <a:pt x="4657678" y="5592966"/>
                  <a:pt x="4653392" y="5588679"/>
                  <a:pt x="4648153" y="5588679"/>
                </a:cubicBezTo>
                <a:cubicBezTo>
                  <a:pt x="4642914" y="5588679"/>
                  <a:pt x="4638628" y="5592966"/>
                  <a:pt x="4638628" y="5598204"/>
                </a:cubicBezTo>
                <a:close/>
                <a:moveTo>
                  <a:pt x="6852266" y="5629161"/>
                </a:moveTo>
                <a:cubicBezTo>
                  <a:pt x="6831235" y="5651421"/>
                  <a:pt x="6807842" y="5678215"/>
                  <a:pt x="6800279" y="5688692"/>
                </a:cubicBezTo>
                <a:lnTo>
                  <a:pt x="6786515" y="5707742"/>
                </a:lnTo>
                <a:lnTo>
                  <a:pt x="6803479" y="5694427"/>
                </a:lnTo>
                <a:cubicBezTo>
                  <a:pt x="6821862" y="5679996"/>
                  <a:pt x="6900167" y="5588679"/>
                  <a:pt x="6894157" y="5588679"/>
                </a:cubicBezTo>
                <a:cubicBezTo>
                  <a:pt x="6892148" y="5588679"/>
                  <a:pt x="6873288" y="5606901"/>
                  <a:pt x="6852266" y="5629161"/>
                </a:cubicBezTo>
                <a:close/>
                <a:moveTo>
                  <a:pt x="4605290" y="5607729"/>
                </a:moveTo>
                <a:cubicBezTo>
                  <a:pt x="4608529" y="5612969"/>
                  <a:pt x="4615206" y="5617254"/>
                  <a:pt x="4620139" y="5617254"/>
                </a:cubicBezTo>
                <a:cubicBezTo>
                  <a:pt x="4625073" y="5617254"/>
                  <a:pt x="4629103" y="5612969"/>
                  <a:pt x="4629103" y="5607729"/>
                </a:cubicBezTo>
                <a:cubicBezTo>
                  <a:pt x="4629103" y="5602491"/>
                  <a:pt x="4622416" y="5598204"/>
                  <a:pt x="4614253" y="5598204"/>
                </a:cubicBezTo>
                <a:cubicBezTo>
                  <a:pt x="4606090" y="5598204"/>
                  <a:pt x="4602052" y="5602491"/>
                  <a:pt x="4605290" y="5607729"/>
                </a:cubicBezTo>
                <a:close/>
                <a:moveTo>
                  <a:pt x="6491240" y="5607729"/>
                </a:moveTo>
                <a:cubicBezTo>
                  <a:pt x="6494479" y="5612969"/>
                  <a:pt x="6499012" y="5617254"/>
                  <a:pt x="6501327" y="5617254"/>
                </a:cubicBezTo>
                <a:cubicBezTo>
                  <a:pt x="6503642" y="5617254"/>
                  <a:pt x="6505528" y="5612969"/>
                  <a:pt x="6505528" y="5607729"/>
                </a:cubicBezTo>
                <a:cubicBezTo>
                  <a:pt x="6505528" y="5602491"/>
                  <a:pt x="6500984" y="5598204"/>
                  <a:pt x="6495440" y="5598204"/>
                </a:cubicBezTo>
                <a:cubicBezTo>
                  <a:pt x="6489897" y="5598204"/>
                  <a:pt x="6488002" y="5602491"/>
                  <a:pt x="6491240" y="5607729"/>
                </a:cubicBezTo>
                <a:close/>
                <a:moveTo>
                  <a:pt x="3144584" y="5618417"/>
                </a:moveTo>
                <a:cubicBezTo>
                  <a:pt x="3129106" y="5624274"/>
                  <a:pt x="3124010" y="5631723"/>
                  <a:pt x="3128134" y="5642477"/>
                </a:cubicBezTo>
                <a:lnTo>
                  <a:pt x="3134116" y="5658050"/>
                </a:lnTo>
                <a:lnTo>
                  <a:pt x="3121667" y="5647715"/>
                </a:lnTo>
                <a:cubicBezTo>
                  <a:pt x="3114818" y="5642039"/>
                  <a:pt x="3100788" y="5638962"/>
                  <a:pt x="3090491" y="5640877"/>
                </a:cubicBezTo>
                <a:cubicBezTo>
                  <a:pt x="3080195" y="5642801"/>
                  <a:pt x="3068555" y="5644696"/>
                  <a:pt x="3064621" y="5645096"/>
                </a:cubicBezTo>
                <a:cubicBezTo>
                  <a:pt x="3060687" y="5645506"/>
                  <a:pt x="3057477" y="5654707"/>
                  <a:pt x="3057477" y="5665556"/>
                </a:cubicBezTo>
                <a:lnTo>
                  <a:pt x="3057477" y="5685292"/>
                </a:lnTo>
                <a:lnTo>
                  <a:pt x="3042418" y="5670233"/>
                </a:lnTo>
                <a:cubicBezTo>
                  <a:pt x="3024769" y="5652583"/>
                  <a:pt x="3008176" y="5658965"/>
                  <a:pt x="3016358" y="5680272"/>
                </a:cubicBezTo>
                <a:lnTo>
                  <a:pt x="3022026" y="5695055"/>
                </a:lnTo>
                <a:lnTo>
                  <a:pt x="3029074" y="5683653"/>
                </a:lnTo>
                <a:lnTo>
                  <a:pt x="3036122" y="5672252"/>
                </a:lnTo>
                <a:lnTo>
                  <a:pt x="3039837" y="5683396"/>
                </a:lnTo>
                <a:cubicBezTo>
                  <a:pt x="3041885" y="5689530"/>
                  <a:pt x="3050705" y="5691798"/>
                  <a:pt x="3059440" y="5688444"/>
                </a:cubicBezTo>
                <a:cubicBezTo>
                  <a:pt x="3068193" y="5685092"/>
                  <a:pt x="3073003" y="5676290"/>
                  <a:pt x="3070146" y="5668852"/>
                </a:cubicBezTo>
                <a:cubicBezTo>
                  <a:pt x="3067298" y="5661431"/>
                  <a:pt x="3069355" y="5655354"/>
                  <a:pt x="3074718" y="5655354"/>
                </a:cubicBezTo>
                <a:cubicBezTo>
                  <a:pt x="3080080" y="5655354"/>
                  <a:pt x="3086224" y="5660631"/>
                  <a:pt x="3088367" y="5667071"/>
                </a:cubicBezTo>
                <a:lnTo>
                  <a:pt x="3092272" y="5678786"/>
                </a:lnTo>
                <a:lnTo>
                  <a:pt x="3131763" y="5660974"/>
                </a:lnTo>
                <a:cubicBezTo>
                  <a:pt x="3153490" y="5651183"/>
                  <a:pt x="3168977" y="5639486"/>
                  <a:pt x="3166196" y="5634971"/>
                </a:cubicBezTo>
                <a:cubicBezTo>
                  <a:pt x="3163405" y="5630466"/>
                  <a:pt x="3165310" y="5626779"/>
                  <a:pt x="3170425" y="5626779"/>
                </a:cubicBezTo>
                <a:cubicBezTo>
                  <a:pt x="3175530" y="5626779"/>
                  <a:pt x="3181874" y="5632143"/>
                  <a:pt x="3184522" y="5638686"/>
                </a:cubicBezTo>
                <a:cubicBezTo>
                  <a:pt x="3187541" y="5646163"/>
                  <a:pt x="3189599" y="5646601"/>
                  <a:pt x="3190075" y="5639848"/>
                </a:cubicBezTo>
                <a:cubicBezTo>
                  <a:pt x="3191437" y="5620417"/>
                  <a:pt x="3168215" y="5609473"/>
                  <a:pt x="3144584" y="5618417"/>
                </a:cubicBezTo>
                <a:close/>
                <a:moveTo>
                  <a:pt x="4531338" y="5613426"/>
                </a:moveTo>
                <a:cubicBezTo>
                  <a:pt x="4522061" y="5622694"/>
                  <a:pt x="4534796" y="5645829"/>
                  <a:pt x="4549159" y="5645829"/>
                </a:cubicBezTo>
                <a:cubicBezTo>
                  <a:pt x="4564133" y="5645829"/>
                  <a:pt x="4564752" y="5643925"/>
                  <a:pt x="4556646" y="5622798"/>
                </a:cubicBezTo>
                <a:cubicBezTo>
                  <a:pt x="4550645" y="5607149"/>
                  <a:pt x="4541130" y="5603624"/>
                  <a:pt x="4531338" y="5613426"/>
                </a:cubicBezTo>
                <a:close/>
                <a:moveTo>
                  <a:pt x="5387978" y="5614026"/>
                </a:moveTo>
                <a:cubicBezTo>
                  <a:pt x="5384511" y="5617493"/>
                  <a:pt x="5346297" y="5630037"/>
                  <a:pt x="5303044" y="5641896"/>
                </a:cubicBezTo>
                <a:cubicBezTo>
                  <a:pt x="5259801" y="5653755"/>
                  <a:pt x="5231016" y="5663784"/>
                  <a:pt x="5239083" y="5664175"/>
                </a:cubicBezTo>
                <a:cubicBezTo>
                  <a:pt x="5262001" y="5665280"/>
                  <a:pt x="5361146" y="5637695"/>
                  <a:pt x="5389417" y="5622341"/>
                </a:cubicBezTo>
                <a:cubicBezTo>
                  <a:pt x="5403437" y="5614721"/>
                  <a:pt x="5410276" y="5608320"/>
                  <a:pt x="5404599" y="5608111"/>
                </a:cubicBezTo>
                <a:cubicBezTo>
                  <a:pt x="5398922" y="5607901"/>
                  <a:pt x="5391446" y="5610568"/>
                  <a:pt x="5387978" y="5614026"/>
                </a:cubicBezTo>
                <a:close/>
                <a:moveTo>
                  <a:pt x="5483791" y="5613473"/>
                </a:moveTo>
                <a:cubicBezTo>
                  <a:pt x="5480628" y="5616626"/>
                  <a:pt x="5450986" y="5629561"/>
                  <a:pt x="5417906" y="5642201"/>
                </a:cubicBezTo>
                <a:cubicBezTo>
                  <a:pt x="5379387" y="5656926"/>
                  <a:pt x="5369747" y="5663003"/>
                  <a:pt x="5391103" y="5659108"/>
                </a:cubicBezTo>
                <a:cubicBezTo>
                  <a:pt x="5424945" y="5652935"/>
                  <a:pt x="5518766" y="5608987"/>
                  <a:pt x="5499849" y="5608177"/>
                </a:cubicBezTo>
                <a:cubicBezTo>
                  <a:pt x="5494172" y="5607929"/>
                  <a:pt x="5486943" y="5610311"/>
                  <a:pt x="5483791" y="5613473"/>
                </a:cubicBezTo>
                <a:close/>
                <a:moveTo>
                  <a:pt x="6880022" y="5652973"/>
                </a:moveTo>
                <a:cubicBezTo>
                  <a:pt x="6827006" y="5718048"/>
                  <a:pt x="6816985" y="5731554"/>
                  <a:pt x="6821758" y="5731554"/>
                </a:cubicBezTo>
                <a:cubicBezTo>
                  <a:pt x="6824091" y="5731554"/>
                  <a:pt x="6850609" y="5703694"/>
                  <a:pt x="6880689" y="5669642"/>
                </a:cubicBezTo>
                <a:cubicBezTo>
                  <a:pt x="6910769" y="5635591"/>
                  <a:pt x="6931219" y="5607729"/>
                  <a:pt x="6926133" y="5607729"/>
                </a:cubicBezTo>
                <a:cubicBezTo>
                  <a:pt x="6921037" y="5607729"/>
                  <a:pt x="6900291" y="5628094"/>
                  <a:pt x="6880022" y="5652973"/>
                </a:cubicBezTo>
                <a:close/>
                <a:moveTo>
                  <a:pt x="4498353" y="5627989"/>
                </a:moveTo>
                <a:cubicBezTo>
                  <a:pt x="4485104" y="5641238"/>
                  <a:pt x="4493247" y="5664879"/>
                  <a:pt x="4511059" y="5664879"/>
                </a:cubicBezTo>
                <a:cubicBezTo>
                  <a:pt x="4525642" y="5664879"/>
                  <a:pt x="4528261" y="5647725"/>
                  <a:pt x="4516508" y="5629218"/>
                </a:cubicBezTo>
                <a:lnTo>
                  <a:pt x="4508983" y="5617360"/>
                </a:lnTo>
                <a:lnTo>
                  <a:pt x="4498353" y="5627989"/>
                </a:lnTo>
                <a:close/>
                <a:moveTo>
                  <a:pt x="2657427" y="5636867"/>
                </a:moveTo>
                <a:cubicBezTo>
                  <a:pt x="2657427" y="5642410"/>
                  <a:pt x="2661714" y="5644306"/>
                  <a:pt x="2666952" y="5641067"/>
                </a:cubicBezTo>
                <a:cubicBezTo>
                  <a:pt x="2672191" y="5637829"/>
                  <a:pt x="2676477" y="5633295"/>
                  <a:pt x="2676477" y="5630980"/>
                </a:cubicBezTo>
                <a:cubicBezTo>
                  <a:pt x="2676477" y="5628665"/>
                  <a:pt x="2672191" y="5626779"/>
                  <a:pt x="2666952" y="5626779"/>
                </a:cubicBezTo>
                <a:cubicBezTo>
                  <a:pt x="2661714" y="5626779"/>
                  <a:pt x="2657427" y="5631323"/>
                  <a:pt x="2657427" y="5636867"/>
                </a:cubicBezTo>
                <a:close/>
                <a:moveTo>
                  <a:pt x="4800553" y="5635743"/>
                </a:moveTo>
                <a:cubicBezTo>
                  <a:pt x="4800553" y="5640677"/>
                  <a:pt x="4804791" y="5647325"/>
                  <a:pt x="4809973" y="5650526"/>
                </a:cubicBezTo>
                <a:cubicBezTo>
                  <a:pt x="4815364" y="5653859"/>
                  <a:pt x="4816964" y="5650040"/>
                  <a:pt x="4813716" y="5641562"/>
                </a:cubicBezTo>
                <a:cubicBezTo>
                  <a:pt x="4807382" y="5625065"/>
                  <a:pt x="4800553" y="5622046"/>
                  <a:pt x="4800553" y="5635743"/>
                </a:cubicBezTo>
                <a:close/>
                <a:moveTo>
                  <a:pt x="4562418" y="5686921"/>
                </a:moveTo>
                <a:cubicBezTo>
                  <a:pt x="4444956" y="5741194"/>
                  <a:pt x="4391635" y="5768664"/>
                  <a:pt x="4402532" y="5769274"/>
                </a:cubicBezTo>
                <a:cubicBezTo>
                  <a:pt x="4408789" y="5769626"/>
                  <a:pt x="4676518" y="5646878"/>
                  <a:pt x="4685462" y="5639553"/>
                </a:cubicBezTo>
                <a:cubicBezTo>
                  <a:pt x="4701969" y="5626036"/>
                  <a:pt x="4655287" y="5644001"/>
                  <a:pt x="4562418" y="5686921"/>
                </a:cubicBezTo>
                <a:close/>
                <a:moveTo>
                  <a:pt x="6913197" y="5676786"/>
                </a:moveTo>
                <a:cubicBezTo>
                  <a:pt x="6848237" y="5757015"/>
                  <a:pt x="6853123" y="5766330"/>
                  <a:pt x="6919446" y="5688692"/>
                </a:cubicBezTo>
                <a:cubicBezTo>
                  <a:pt x="6944058" y="5659879"/>
                  <a:pt x="6960099" y="5636304"/>
                  <a:pt x="6955089" y="5636304"/>
                </a:cubicBezTo>
                <a:cubicBezTo>
                  <a:pt x="6950078" y="5636304"/>
                  <a:pt x="6931219" y="5654526"/>
                  <a:pt x="6913197" y="5676786"/>
                </a:cubicBezTo>
                <a:close/>
                <a:moveTo>
                  <a:pt x="3100340" y="5655354"/>
                </a:moveTo>
                <a:cubicBezTo>
                  <a:pt x="3103578" y="5660594"/>
                  <a:pt x="3108112" y="5664879"/>
                  <a:pt x="3110427" y="5664879"/>
                </a:cubicBezTo>
                <a:cubicBezTo>
                  <a:pt x="3112742" y="5664879"/>
                  <a:pt x="3114627" y="5660594"/>
                  <a:pt x="3114627" y="5655354"/>
                </a:cubicBezTo>
                <a:cubicBezTo>
                  <a:pt x="3114627" y="5650116"/>
                  <a:pt x="3110084" y="5645829"/>
                  <a:pt x="3104541" y="5645829"/>
                </a:cubicBezTo>
                <a:cubicBezTo>
                  <a:pt x="3098997" y="5645829"/>
                  <a:pt x="3097101" y="5650116"/>
                  <a:pt x="3100340" y="5655354"/>
                </a:cubicBezTo>
                <a:close/>
                <a:moveTo>
                  <a:pt x="3424190" y="5665689"/>
                </a:moveTo>
                <a:cubicBezTo>
                  <a:pt x="3397996" y="5675805"/>
                  <a:pt x="3388948" y="5681663"/>
                  <a:pt x="3404092" y="5678719"/>
                </a:cubicBezTo>
                <a:cubicBezTo>
                  <a:pt x="3434039" y="5672900"/>
                  <a:pt x="3496808" y="5647411"/>
                  <a:pt x="3481340" y="5647344"/>
                </a:cubicBezTo>
                <a:cubicBezTo>
                  <a:pt x="3476101" y="5647325"/>
                  <a:pt x="3450384" y="5655584"/>
                  <a:pt x="3424190" y="5665689"/>
                </a:cubicBezTo>
                <a:close/>
                <a:moveTo>
                  <a:pt x="2824163" y="5664813"/>
                </a:moveTo>
                <a:cubicBezTo>
                  <a:pt x="2820838" y="5670185"/>
                  <a:pt x="2820762" y="5682892"/>
                  <a:pt x="2823991" y="5693054"/>
                </a:cubicBezTo>
                <a:cubicBezTo>
                  <a:pt x="2831659" y="5717219"/>
                  <a:pt x="2856929" y="5707790"/>
                  <a:pt x="2850490" y="5683168"/>
                </a:cubicBezTo>
                <a:cubicBezTo>
                  <a:pt x="2844508" y="5660308"/>
                  <a:pt x="2832230" y="5651745"/>
                  <a:pt x="2824163" y="5664813"/>
                </a:cubicBezTo>
                <a:close/>
                <a:moveTo>
                  <a:pt x="4557665" y="5717448"/>
                </a:moveTo>
                <a:cubicBezTo>
                  <a:pt x="4489561" y="5750662"/>
                  <a:pt x="4374718" y="5802249"/>
                  <a:pt x="4302462" y="5832072"/>
                </a:cubicBezTo>
                <a:cubicBezTo>
                  <a:pt x="4230205" y="5861904"/>
                  <a:pt x="4172722" y="5887946"/>
                  <a:pt x="4174722" y="5889955"/>
                </a:cubicBezTo>
                <a:cubicBezTo>
                  <a:pt x="4187857" y="5903081"/>
                  <a:pt x="4665174" y="5691283"/>
                  <a:pt x="4681309" y="5665175"/>
                </a:cubicBezTo>
                <a:cubicBezTo>
                  <a:pt x="4689072" y="5652612"/>
                  <a:pt x="4700445" y="5647801"/>
                  <a:pt x="4557665" y="5717448"/>
                </a:cubicBezTo>
                <a:close/>
                <a:moveTo>
                  <a:pt x="6951297" y="5695836"/>
                </a:moveTo>
                <a:cubicBezTo>
                  <a:pt x="6886337" y="5776065"/>
                  <a:pt x="6891223" y="5785380"/>
                  <a:pt x="6957546" y="5707742"/>
                </a:cubicBezTo>
                <a:cubicBezTo>
                  <a:pt x="6982158" y="5678929"/>
                  <a:pt x="6998199" y="5655354"/>
                  <a:pt x="6993189" y="5655354"/>
                </a:cubicBezTo>
                <a:cubicBezTo>
                  <a:pt x="6988178" y="5655354"/>
                  <a:pt x="6969319" y="5673576"/>
                  <a:pt x="6951297" y="5695836"/>
                </a:cubicBezTo>
                <a:close/>
                <a:moveTo>
                  <a:pt x="3257502" y="5678272"/>
                </a:moveTo>
                <a:cubicBezTo>
                  <a:pt x="3257502" y="5686978"/>
                  <a:pt x="3250835" y="5689930"/>
                  <a:pt x="3238452" y="5686692"/>
                </a:cubicBezTo>
                <a:cubicBezTo>
                  <a:pt x="3218393" y="5681444"/>
                  <a:pt x="3213126" y="5697389"/>
                  <a:pt x="3227451" y="5719972"/>
                </a:cubicBezTo>
                <a:cubicBezTo>
                  <a:pt x="3240100" y="5739908"/>
                  <a:pt x="3262113" y="5723973"/>
                  <a:pt x="3264265" y="5693331"/>
                </a:cubicBezTo>
                <a:cubicBezTo>
                  <a:pt x="3265361" y="5677681"/>
                  <a:pt x="3264294" y="5664879"/>
                  <a:pt x="3261884" y="5664879"/>
                </a:cubicBezTo>
                <a:cubicBezTo>
                  <a:pt x="3259474" y="5664879"/>
                  <a:pt x="3257502" y="5670909"/>
                  <a:pt x="3257502" y="5678272"/>
                </a:cubicBezTo>
                <a:close/>
                <a:moveTo>
                  <a:pt x="3281906" y="5679938"/>
                </a:moveTo>
                <a:cubicBezTo>
                  <a:pt x="3273628" y="5688216"/>
                  <a:pt x="3269818" y="5699789"/>
                  <a:pt x="3273447" y="5705656"/>
                </a:cubicBezTo>
                <a:lnTo>
                  <a:pt x="3280039" y="5716324"/>
                </a:lnTo>
                <a:lnTo>
                  <a:pt x="3283868" y="5704837"/>
                </a:lnTo>
                <a:cubicBezTo>
                  <a:pt x="3285982" y="5698512"/>
                  <a:pt x="3291135" y="5695455"/>
                  <a:pt x="3295336" y="5698055"/>
                </a:cubicBezTo>
                <a:cubicBezTo>
                  <a:pt x="3299527" y="5700646"/>
                  <a:pt x="3305194" y="5694245"/>
                  <a:pt x="3307918" y="5683825"/>
                </a:cubicBezTo>
                <a:cubicBezTo>
                  <a:pt x="3313871" y="5661041"/>
                  <a:pt x="3302508" y="5659336"/>
                  <a:pt x="3281906" y="5679938"/>
                </a:cubicBezTo>
                <a:close/>
                <a:moveTo>
                  <a:pt x="2991250" y="5679167"/>
                </a:moveTo>
                <a:cubicBezTo>
                  <a:pt x="2991022" y="5693321"/>
                  <a:pt x="3008024" y="5717515"/>
                  <a:pt x="3013996" y="5711533"/>
                </a:cubicBezTo>
                <a:cubicBezTo>
                  <a:pt x="3016853" y="5708685"/>
                  <a:pt x="3012929" y="5698093"/>
                  <a:pt x="3005290" y="5687997"/>
                </a:cubicBezTo>
                <a:cubicBezTo>
                  <a:pt x="2997660" y="5677900"/>
                  <a:pt x="2991336" y="5673928"/>
                  <a:pt x="2991250" y="5679167"/>
                </a:cubicBezTo>
                <a:close/>
                <a:moveTo>
                  <a:pt x="3478368" y="5690435"/>
                </a:moveTo>
                <a:cubicBezTo>
                  <a:pt x="3455775" y="5698427"/>
                  <a:pt x="3438973" y="5706647"/>
                  <a:pt x="3441030" y="5708704"/>
                </a:cubicBezTo>
                <a:cubicBezTo>
                  <a:pt x="3445374" y="5713057"/>
                  <a:pt x="3533727" y="5684044"/>
                  <a:pt x="3533727" y="5678272"/>
                </a:cubicBezTo>
                <a:cubicBezTo>
                  <a:pt x="3533727" y="5672309"/>
                  <a:pt x="3522888" y="5674691"/>
                  <a:pt x="3478368" y="5690435"/>
                </a:cubicBezTo>
                <a:close/>
                <a:moveTo>
                  <a:pt x="5634648" y="5705361"/>
                </a:moveTo>
                <a:cubicBezTo>
                  <a:pt x="5627685" y="5722392"/>
                  <a:pt x="5619122" y="5747033"/>
                  <a:pt x="5615626" y="5760129"/>
                </a:cubicBezTo>
                <a:lnTo>
                  <a:pt x="5609273" y="5783942"/>
                </a:lnTo>
                <a:lnTo>
                  <a:pt x="5619588" y="5767521"/>
                </a:lnTo>
                <a:cubicBezTo>
                  <a:pt x="5633342" y="5745613"/>
                  <a:pt x="5658231" y="5674404"/>
                  <a:pt x="5652135" y="5674404"/>
                </a:cubicBezTo>
                <a:cubicBezTo>
                  <a:pt x="5649478" y="5674404"/>
                  <a:pt x="5641610" y="5688330"/>
                  <a:pt x="5634648" y="5705361"/>
                </a:cubicBezTo>
                <a:close/>
                <a:moveTo>
                  <a:pt x="6989369" y="5714648"/>
                </a:moveTo>
                <a:cubicBezTo>
                  <a:pt x="6959318" y="5751500"/>
                  <a:pt x="6919294" y="5816384"/>
                  <a:pt x="6940734" y="5793467"/>
                </a:cubicBezTo>
                <a:cubicBezTo>
                  <a:pt x="6974729" y="5757148"/>
                  <a:pt x="7031003" y="5682349"/>
                  <a:pt x="7027193" y="5678548"/>
                </a:cubicBezTo>
                <a:cubicBezTo>
                  <a:pt x="7024649" y="5676005"/>
                  <a:pt x="7007628" y="5692245"/>
                  <a:pt x="6989369" y="5714648"/>
                </a:cubicBezTo>
                <a:close/>
                <a:moveTo>
                  <a:pt x="2935729" y="5703189"/>
                </a:moveTo>
                <a:cubicBezTo>
                  <a:pt x="2929261" y="5713553"/>
                  <a:pt x="2915431" y="5722029"/>
                  <a:pt x="2905001" y="5722029"/>
                </a:cubicBezTo>
                <a:cubicBezTo>
                  <a:pt x="2894562" y="5722029"/>
                  <a:pt x="2886027" y="5727030"/>
                  <a:pt x="2886027" y="5733146"/>
                </a:cubicBezTo>
                <a:cubicBezTo>
                  <a:pt x="2886027" y="5739251"/>
                  <a:pt x="2883208" y="5741432"/>
                  <a:pt x="2879760" y="5737984"/>
                </a:cubicBezTo>
                <a:cubicBezTo>
                  <a:pt x="2876312" y="5734536"/>
                  <a:pt x="2867692" y="5736536"/>
                  <a:pt x="2860596" y="5742423"/>
                </a:cubicBezTo>
                <a:lnTo>
                  <a:pt x="2847689" y="5753129"/>
                </a:lnTo>
                <a:lnTo>
                  <a:pt x="2858148" y="5765730"/>
                </a:lnTo>
                <a:lnTo>
                  <a:pt x="2868606" y="5778323"/>
                </a:lnTo>
                <a:lnTo>
                  <a:pt x="2886837" y="5766940"/>
                </a:lnTo>
                <a:cubicBezTo>
                  <a:pt x="2896867" y="5760672"/>
                  <a:pt x="2905144" y="5749081"/>
                  <a:pt x="2905220" y="5741166"/>
                </a:cubicBezTo>
                <a:lnTo>
                  <a:pt x="2905373" y="5726792"/>
                </a:lnTo>
                <a:lnTo>
                  <a:pt x="2914602" y="5741079"/>
                </a:lnTo>
                <a:lnTo>
                  <a:pt x="2923832" y="5755367"/>
                </a:lnTo>
                <a:lnTo>
                  <a:pt x="2923985" y="5737537"/>
                </a:lnTo>
                <a:lnTo>
                  <a:pt x="2924127" y="5719696"/>
                </a:lnTo>
                <a:lnTo>
                  <a:pt x="2936358" y="5729840"/>
                </a:lnTo>
                <a:cubicBezTo>
                  <a:pt x="2943073" y="5735422"/>
                  <a:pt x="2953427" y="5736994"/>
                  <a:pt x="2959360" y="5733326"/>
                </a:cubicBezTo>
                <a:lnTo>
                  <a:pt x="2970143" y="5726668"/>
                </a:lnTo>
                <a:lnTo>
                  <a:pt x="2958817" y="5705504"/>
                </a:lnTo>
                <a:lnTo>
                  <a:pt x="2947492" y="5684349"/>
                </a:lnTo>
                <a:lnTo>
                  <a:pt x="2935729" y="5703189"/>
                </a:lnTo>
                <a:close/>
                <a:moveTo>
                  <a:pt x="5587556" y="5721829"/>
                </a:moveTo>
                <a:cubicBezTo>
                  <a:pt x="5579041" y="5743108"/>
                  <a:pt x="5572316" y="5765787"/>
                  <a:pt x="5572601" y="5772226"/>
                </a:cubicBezTo>
                <a:cubicBezTo>
                  <a:pt x="5572887" y="5778675"/>
                  <a:pt x="5581603" y="5763016"/>
                  <a:pt x="5591985" y="5737441"/>
                </a:cubicBezTo>
                <a:cubicBezTo>
                  <a:pt x="5602358" y="5711867"/>
                  <a:pt x="5609092" y="5689187"/>
                  <a:pt x="5606939" y="5687044"/>
                </a:cubicBezTo>
                <a:cubicBezTo>
                  <a:pt x="5604796" y="5684892"/>
                  <a:pt x="5596071" y="5700551"/>
                  <a:pt x="5587556" y="5721829"/>
                </a:cubicBezTo>
                <a:close/>
                <a:moveTo>
                  <a:pt x="3228927" y="5701856"/>
                </a:moveTo>
                <a:cubicBezTo>
                  <a:pt x="3228927" y="5707094"/>
                  <a:pt x="3233214" y="5714029"/>
                  <a:pt x="3238452" y="5717267"/>
                </a:cubicBezTo>
                <a:cubicBezTo>
                  <a:pt x="3243691" y="5720506"/>
                  <a:pt x="3247977" y="5718867"/>
                  <a:pt x="3247977" y="5713629"/>
                </a:cubicBezTo>
                <a:cubicBezTo>
                  <a:pt x="3247977" y="5708390"/>
                  <a:pt x="3243691" y="5701456"/>
                  <a:pt x="3238452" y="5698217"/>
                </a:cubicBezTo>
                <a:cubicBezTo>
                  <a:pt x="3233214" y="5694979"/>
                  <a:pt x="3228927" y="5696617"/>
                  <a:pt x="3228927" y="5701856"/>
                </a:cubicBezTo>
                <a:close/>
                <a:moveTo>
                  <a:pt x="5671042" y="5727821"/>
                </a:moveTo>
                <a:cubicBezTo>
                  <a:pt x="5663146" y="5746728"/>
                  <a:pt x="5658965" y="5764464"/>
                  <a:pt x="5661737" y="5767245"/>
                </a:cubicBezTo>
                <a:cubicBezTo>
                  <a:pt x="5666128" y="5771626"/>
                  <a:pt x="5672776" y="5757624"/>
                  <a:pt x="5691121" y="5705361"/>
                </a:cubicBezTo>
                <a:cubicBezTo>
                  <a:pt x="5700827" y="5677739"/>
                  <a:pt x="5684206" y="5696331"/>
                  <a:pt x="5671042" y="5727821"/>
                </a:cubicBezTo>
                <a:close/>
                <a:moveTo>
                  <a:pt x="2699900" y="5713143"/>
                </a:moveTo>
                <a:cubicBezTo>
                  <a:pt x="2689650" y="5729726"/>
                  <a:pt x="2701319" y="5733240"/>
                  <a:pt x="2714387" y="5717496"/>
                </a:cubicBezTo>
                <a:cubicBezTo>
                  <a:pt x="2721902" y="5708447"/>
                  <a:pt x="2722626" y="5702979"/>
                  <a:pt x="2716301" y="5702979"/>
                </a:cubicBezTo>
                <a:cubicBezTo>
                  <a:pt x="2710739" y="5702979"/>
                  <a:pt x="2703348" y="5707552"/>
                  <a:pt x="2699900" y="5713143"/>
                </a:cubicBezTo>
                <a:close/>
                <a:moveTo>
                  <a:pt x="3159871" y="5709609"/>
                </a:moveTo>
                <a:cubicBezTo>
                  <a:pt x="3141821" y="5714257"/>
                  <a:pt x="3137392" y="5736365"/>
                  <a:pt x="3152623" y="5745776"/>
                </a:cubicBezTo>
                <a:cubicBezTo>
                  <a:pt x="3158119" y="5749176"/>
                  <a:pt x="3159776" y="5744461"/>
                  <a:pt x="3156604" y="5734431"/>
                </a:cubicBezTo>
                <a:lnTo>
                  <a:pt x="3151175" y="5717267"/>
                </a:lnTo>
                <a:lnTo>
                  <a:pt x="3167225" y="5736317"/>
                </a:lnTo>
                <a:lnTo>
                  <a:pt x="3183274" y="5755367"/>
                </a:lnTo>
                <a:lnTo>
                  <a:pt x="3176883" y="5733936"/>
                </a:lnTo>
                <a:cubicBezTo>
                  <a:pt x="3173263" y="5721801"/>
                  <a:pt x="3174597" y="5712504"/>
                  <a:pt x="3179960" y="5712504"/>
                </a:cubicBezTo>
                <a:cubicBezTo>
                  <a:pt x="3185170" y="5712504"/>
                  <a:pt x="3191456" y="5719020"/>
                  <a:pt x="3193923" y="5726983"/>
                </a:cubicBezTo>
                <a:lnTo>
                  <a:pt x="3198409" y="5741451"/>
                </a:lnTo>
                <a:lnTo>
                  <a:pt x="3197000" y="5725383"/>
                </a:lnTo>
                <a:cubicBezTo>
                  <a:pt x="3195438" y="5707590"/>
                  <a:pt x="3184960" y="5703142"/>
                  <a:pt x="3159871" y="5709609"/>
                </a:cubicBezTo>
                <a:close/>
                <a:moveTo>
                  <a:pt x="5491115" y="5723144"/>
                </a:moveTo>
                <a:lnTo>
                  <a:pt x="5433965" y="5741061"/>
                </a:lnTo>
                <a:lnTo>
                  <a:pt x="5471770" y="5735489"/>
                </a:lnTo>
                <a:cubicBezTo>
                  <a:pt x="5492553" y="5732421"/>
                  <a:pt x="5522557" y="5724201"/>
                  <a:pt x="5538445" y="5717219"/>
                </a:cubicBezTo>
                <a:cubicBezTo>
                  <a:pt x="5578850" y="5699465"/>
                  <a:pt x="5558562" y="5702008"/>
                  <a:pt x="5491115" y="5723144"/>
                </a:cubicBezTo>
                <a:close/>
                <a:moveTo>
                  <a:pt x="7022278" y="5738698"/>
                </a:moveTo>
                <a:cubicBezTo>
                  <a:pt x="6965118" y="5812203"/>
                  <a:pt x="6969481" y="5820575"/>
                  <a:pt x="7028479" y="5750604"/>
                </a:cubicBezTo>
                <a:cubicBezTo>
                  <a:pt x="7050567" y="5724411"/>
                  <a:pt x="7064455" y="5702979"/>
                  <a:pt x="7059349" y="5702979"/>
                </a:cubicBezTo>
                <a:cubicBezTo>
                  <a:pt x="7054234" y="5702979"/>
                  <a:pt x="7037556" y="5719058"/>
                  <a:pt x="7022278" y="5738698"/>
                </a:cubicBezTo>
                <a:close/>
                <a:moveTo>
                  <a:pt x="3459528" y="5743499"/>
                </a:moveTo>
                <a:cubicBezTo>
                  <a:pt x="3416103" y="5759216"/>
                  <a:pt x="3382270" y="5773769"/>
                  <a:pt x="3384337" y="5775846"/>
                </a:cubicBezTo>
                <a:cubicBezTo>
                  <a:pt x="3387995" y="5779503"/>
                  <a:pt x="3553540" y="5723839"/>
                  <a:pt x="3561512" y="5716267"/>
                </a:cubicBezTo>
                <a:cubicBezTo>
                  <a:pt x="3571570" y="5706723"/>
                  <a:pt x="3531803" y="5717334"/>
                  <a:pt x="3459528" y="5743499"/>
                </a:cubicBezTo>
                <a:close/>
                <a:moveTo>
                  <a:pt x="5716496" y="5732612"/>
                </a:moveTo>
                <a:cubicBezTo>
                  <a:pt x="5697845" y="5782399"/>
                  <a:pt x="5696989" y="5800573"/>
                  <a:pt x="5715133" y="5761120"/>
                </a:cubicBezTo>
                <a:cubicBezTo>
                  <a:pt x="5725735" y="5738098"/>
                  <a:pt x="5732288" y="5717143"/>
                  <a:pt x="5729707" y="5714562"/>
                </a:cubicBezTo>
                <a:cubicBezTo>
                  <a:pt x="5727126" y="5711971"/>
                  <a:pt x="5721173" y="5720106"/>
                  <a:pt x="5716496" y="5732612"/>
                </a:cubicBezTo>
                <a:close/>
                <a:moveTo>
                  <a:pt x="3105407" y="5729173"/>
                </a:moveTo>
                <a:cubicBezTo>
                  <a:pt x="3105569" y="5733107"/>
                  <a:pt x="3112580" y="5744890"/>
                  <a:pt x="3120971" y="5755367"/>
                </a:cubicBezTo>
                <a:lnTo>
                  <a:pt x="3136240" y="5774417"/>
                </a:lnTo>
                <a:lnTo>
                  <a:pt x="3130201" y="5756967"/>
                </a:lnTo>
                <a:cubicBezTo>
                  <a:pt x="3126877" y="5747376"/>
                  <a:pt x="3124152" y="5735584"/>
                  <a:pt x="3124152" y="5730774"/>
                </a:cubicBezTo>
                <a:cubicBezTo>
                  <a:pt x="3124152" y="5725964"/>
                  <a:pt x="3119866" y="5722029"/>
                  <a:pt x="3114627" y="5722029"/>
                </a:cubicBezTo>
                <a:cubicBezTo>
                  <a:pt x="3109389" y="5722029"/>
                  <a:pt x="3105236" y="5725240"/>
                  <a:pt x="3105407" y="5729173"/>
                </a:cubicBezTo>
                <a:close/>
                <a:moveTo>
                  <a:pt x="7060159" y="5757748"/>
                </a:moveTo>
                <a:cubicBezTo>
                  <a:pt x="7036042" y="5788514"/>
                  <a:pt x="6998827" y="5849969"/>
                  <a:pt x="7012572" y="5836329"/>
                </a:cubicBezTo>
                <a:cubicBezTo>
                  <a:pt x="7038108" y="5810984"/>
                  <a:pt x="7103803" y="5722029"/>
                  <a:pt x="7096992" y="5722029"/>
                </a:cubicBezTo>
                <a:cubicBezTo>
                  <a:pt x="7092125" y="5722029"/>
                  <a:pt x="7075552" y="5738108"/>
                  <a:pt x="7060159" y="5757748"/>
                </a:cubicBezTo>
                <a:close/>
                <a:moveTo>
                  <a:pt x="7093972" y="5776351"/>
                </a:moveTo>
                <a:cubicBezTo>
                  <a:pt x="7055835" y="5829215"/>
                  <a:pt x="7045671" y="5845854"/>
                  <a:pt x="7051510" y="5845854"/>
                </a:cubicBezTo>
                <a:cubicBezTo>
                  <a:pt x="7059283" y="5845854"/>
                  <a:pt x="7135930" y="5739660"/>
                  <a:pt x="7131416" y="5735136"/>
                </a:cubicBezTo>
                <a:cubicBezTo>
                  <a:pt x="7128948" y="5732679"/>
                  <a:pt x="7112099" y="5751224"/>
                  <a:pt x="7093972" y="5776351"/>
                </a:cubicBezTo>
                <a:close/>
                <a:moveTo>
                  <a:pt x="2724293" y="5755138"/>
                </a:moveTo>
                <a:cubicBezTo>
                  <a:pt x="2716778" y="5764187"/>
                  <a:pt x="2716054" y="5769654"/>
                  <a:pt x="2722378" y="5769654"/>
                </a:cubicBezTo>
                <a:cubicBezTo>
                  <a:pt x="2733885" y="5769654"/>
                  <a:pt x="2747305" y="5751586"/>
                  <a:pt x="2740705" y="5744975"/>
                </a:cubicBezTo>
                <a:cubicBezTo>
                  <a:pt x="2738304" y="5742585"/>
                  <a:pt x="2730922" y="5747156"/>
                  <a:pt x="2724293" y="5755138"/>
                </a:cubicBezTo>
                <a:close/>
                <a:moveTo>
                  <a:pt x="3043190" y="5760129"/>
                </a:moveTo>
                <a:cubicBezTo>
                  <a:pt x="3022235" y="5770255"/>
                  <a:pt x="2997127" y="5778675"/>
                  <a:pt x="2987402" y="5778856"/>
                </a:cubicBezTo>
                <a:cubicBezTo>
                  <a:pt x="2976582" y="5779056"/>
                  <a:pt x="2971619" y="5784142"/>
                  <a:pt x="2974629" y="5791981"/>
                </a:cubicBezTo>
                <a:lnTo>
                  <a:pt x="2979535" y="5804783"/>
                </a:lnTo>
                <a:lnTo>
                  <a:pt x="2957227" y="5800516"/>
                </a:lnTo>
                <a:lnTo>
                  <a:pt x="2934919" y="5796249"/>
                </a:lnTo>
                <a:lnTo>
                  <a:pt x="2940158" y="5816289"/>
                </a:lnTo>
                <a:cubicBezTo>
                  <a:pt x="2943044" y="5827310"/>
                  <a:pt x="2940930" y="5836329"/>
                  <a:pt x="2935462" y="5836329"/>
                </a:cubicBezTo>
                <a:cubicBezTo>
                  <a:pt x="2929995" y="5836329"/>
                  <a:pt x="2923566" y="5828824"/>
                  <a:pt x="2921165" y="5819661"/>
                </a:cubicBezTo>
                <a:lnTo>
                  <a:pt x="2916812" y="5802992"/>
                </a:lnTo>
                <a:lnTo>
                  <a:pt x="2915707" y="5823862"/>
                </a:lnTo>
                <a:cubicBezTo>
                  <a:pt x="2914422" y="5848188"/>
                  <a:pt x="2932529" y="5863095"/>
                  <a:pt x="2942930" y="5846264"/>
                </a:cubicBezTo>
                <a:cubicBezTo>
                  <a:pt x="2946854" y="5839901"/>
                  <a:pt x="2953874" y="5835110"/>
                  <a:pt x="2958532" y="5835616"/>
                </a:cubicBezTo>
                <a:cubicBezTo>
                  <a:pt x="2976334" y="5837539"/>
                  <a:pt x="3019377" y="5817785"/>
                  <a:pt x="3019377" y="5807688"/>
                </a:cubicBezTo>
                <a:cubicBezTo>
                  <a:pt x="3019377" y="5801868"/>
                  <a:pt x="3023073" y="5799392"/>
                  <a:pt x="3027588" y="5802183"/>
                </a:cubicBezTo>
                <a:cubicBezTo>
                  <a:pt x="3032103" y="5804973"/>
                  <a:pt x="3053372" y="5800354"/>
                  <a:pt x="3074851" y="5791915"/>
                </a:cubicBezTo>
                <a:lnTo>
                  <a:pt x="3113904" y="5776570"/>
                </a:lnTo>
                <a:lnTo>
                  <a:pt x="3104407" y="5758825"/>
                </a:lnTo>
                <a:cubicBezTo>
                  <a:pt x="3092796" y="5737127"/>
                  <a:pt x="3090720" y="5737174"/>
                  <a:pt x="3043190" y="5760129"/>
                </a:cubicBezTo>
                <a:close/>
                <a:moveTo>
                  <a:pt x="5400628" y="5750309"/>
                </a:moveTo>
                <a:cubicBezTo>
                  <a:pt x="5400628" y="5755377"/>
                  <a:pt x="5407057" y="5757063"/>
                  <a:pt x="5414915" y="5754053"/>
                </a:cubicBezTo>
                <a:cubicBezTo>
                  <a:pt x="5422773" y="5751034"/>
                  <a:pt x="5429203" y="5746880"/>
                  <a:pt x="5429203" y="5744823"/>
                </a:cubicBezTo>
                <a:cubicBezTo>
                  <a:pt x="5429203" y="5742765"/>
                  <a:pt x="5422773" y="5741079"/>
                  <a:pt x="5414915" y="5741079"/>
                </a:cubicBezTo>
                <a:cubicBezTo>
                  <a:pt x="5407057" y="5741079"/>
                  <a:pt x="5400628" y="5745233"/>
                  <a:pt x="5400628" y="5750309"/>
                </a:cubicBezTo>
                <a:close/>
                <a:moveTo>
                  <a:pt x="5746119" y="5774093"/>
                </a:moveTo>
                <a:cubicBezTo>
                  <a:pt x="5739794" y="5794696"/>
                  <a:pt x="5736508" y="5813431"/>
                  <a:pt x="5738813" y="5815737"/>
                </a:cubicBezTo>
                <a:cubicBezTo>
                  <a:pt x="5745376" y="5822309"/>
                  <a:pt x="5763673" y="5768092"/>
                  <a:pt x="5760482" y="5751510"/>
                </a:cubicBezTo>
                <a:cubicBezTo>
                  <a:pt x="5758901" y="5743328"/>
                  <a:pt x="5752443" y="5753491"/>
                  <a:pt x="5746119" y="5774093"/>
                </a:cubicBezTo>
                <a:close/>
                <a:moveTo>
                  <a:pt x="3469091" y="5785999"/>
                </a:moveTo>
                <a:cubicBezTo>
                  <a:pt x="3415208" y="5804573"/>
                  <a:pt x="3372993" y="5821642"/>
                  <a:pt x="3375279" y="5823928"/>
                </a:cubicBezTo>
                <a:cubicBezTo>
                  <a:pt x="3379937" y="5828596"/>
                  <a:pt x="3546796" y="5774160"/>
                  <a:pt x="3570742" y="5760168"/>
                </a:cubicBezTo>
                <a:cubicBezTo>
                  <a:pt x="3598174" y="5744137"/>
                  <a:pt x="3568999" y="5751547"/>
                  <a:pt x="3469091" y="5785999"/>
                </a:cubicBezTo>
                <a:close/>
                <a:moveTo>
                  <a:pt x="3058230" y="5775208"/>
                </a:moveTo>
                <a:cubicBezTo>
                  <a:pt x="3058687" y="5786305"/>
                  <a:pt x="3060945" y="5788562"/>
                  <a:pt x="3063983" y="5780971"/>
                </a:cubicBezTo>
                <a:cubicBezTo>
                  <a:pt x="3066736" y="5774093"/>
                  <a:pt x="3066393" y="5765873"/>
                  <a:pt x="3063231" y="5762711"/>
                </a:cubicBezTo>
                <a:cubicBezTo>
                  <a:pt x="3060068" y="5759549"/>
                  <a:pt x="3057820" y="5765169"/>
                  <a:pt x="3058230" y="5775208"/>
                </a:cubicBezTo>
                <a:close/>
                <a:moveTo>
                  <a:pt x="4602033" y="5779179"/>
                </a:moveTo>
                <a:cubicBezTo>
                  <a:pt x="4602033" y="5792276"/>
                  <a:pt x="4604195" y="5797639"/>
                  <a:pt x="4606833" y="5791086"/>
                </a:cubicBezTo>
                <a:cubicBezTo>
                  <a:pt x="4609481" y="5784543"/>
                  <a:pt x="4609481" y="5773827"/>
                  <a:pt x="4606833" y="5767273"/>
                </a:cubicBezTo>
                <a:cubicBezTo>
                  <a:pt x="4604195" y="5760730"/>
                  <a:pt x="4602033" y="5766083"/>
                  <a:pt x="4602033" y="5779179"/>
                </a:cubicBezTo>
                <a:close/>
                <a:moveTo>
                  <a:pt x="5472703" y="5799420"/>
                </a:moveTo>
                <a:cubicBezTo>
                  <a:pt x="5451262" y="5853008"/>
                  <a:pt x="5458959" y="5855218"/>
                  <a:pt x="5484429" y="5802783"/>
                </a:cubicBezTo>
                <a:cubicBezTo>
                  <a:pt x="5495830" y="5779322"/>
                  <a:pt x="5501392" y="5760129"/>
                  <a:pt x="5496792" y="5760129"/>
                </a:cubicBezTo>
                <a:cubicBezTo>
                  <a:pt x="5492182" y="5760129"/>
                  <a:pt x="5481342" y="5777808"/>
                  <a:pt x="5472703" y="5799420"/>
                </a:cubicBezTo>
                <a:close/>
                <a:moveTo>
                  <a:pt x="5783304" y="5788000"/>
                </a:moveTo>
                <a:cubicBezTo>
                  <a:pt x="5777141" y="5805669"/>
                  <a:pt x="5772407" y="5826986"/>
                  <a:pt x="5772769" y="5835368"/>
                </a:cubicBezTo>
                <a:cubicBezTo>
                  <a:pt x="5773141" y="5843759"/>
                  <a:pt x="5779646" y="5833691"/>
                  <a:pt x="5787219" y="5812994"/>
                </a:cubicBezTo>
                <a:cubicBezTo>
                  <a:pt x="5794801" y="5792305"/>
                  <a:pt x="5799535" y="5770988"/>
                  <a:pt x="5797744" y="5765626"/>
                </a:cubicBezTo>
                <a:cubicBezTo>
                  <a:pt x="5795963" y="5760263"/>
                  <a:pt x="5789457" y="5770331"/>
                  <a:pt x="5783304" y="5788000"/>
                </a:cubicBezTo>
                <a:close/>
                <a:moveTo>
                  <a:pt x="3039180" y="5784733"/>
                </a:moveTo>
                <a:cubicBezTo>
                  <a:pt x="3039637" y="5795830"/>
                  <a:pt x="3041895" y="5798087"/>
                  <a:pt x="3044933" y="5790496"/>
                </a:cubicBezTo>
                <a:cubicBezTo>
                  <a:pt x="3047686" y="5783618"/>
                  <a:pt x="3047343" y="5775398"/>
                  <a:pt x="3044181" y="5772236"/>
                </a:cubicBezTo>
                <a:cubicBezTo>
                  <a:pt x="3041018" y="5769074"/>
                  <a:pt x="3038770" y="5774694"/>
                  <a:pt x="3039180" y="5784733"/>
                </a:cubicBezTo>
                <a:close/>
                <a:moveTo>
                  <a:pt x="3521374" y="5814965"/>
                </a:moveTo>
                <a:cubicBezTo>
                  <a:pt x="3454337" y="5838454"/>
                  <a:pt x="3401482" y="5859657"/>
                  <a:pt x="3403921" y="5862095"/>
                </a:cubicBezTo>
                <a:cubicBezTo>
                  <a:pt x="3409817" y="5867991"/>
                  <a:pt x="3630120" y="5791372"/>
                  <a:pt x="3642312" y="5779179"/>
                </a:cubicBezTo>
                <a:cubicBezTo>
                  <a:pt x="3647551" y="5773941"/>
                  <a:pt x="3649904" y="5770245"/>
                  <a:pt x="3647551" y="5770960"/>
                </a:cubicBezTo>
                <a:cubicBezTo>
                  <a:pt x="3645189" y="5771674"/>
                  <a:pt x="3588420" y="5791476"/>
                  <a:pt x="3521374" y="5814965"/>
                </a:cubicBezTo>
                <a:close/>
                <a:moveTo>
                  <a:pt x="5429469" y="5792762"/>
                </a:moveTo>
                <a:cubicBezTo>
                  <a:pt x="5415315" y="5829996"/>
                  <a:pt x="5418115" y="5835853"/>
                  <a:pt x="5435089" y="5804535"/>
                </a:cubicBezTo>
                <a:cubicBezTo>
                  <a:pt x="5443147" y="5789657"/>
                  <a:pt x="5447386" y="5775141"/>
                  <a:pt x="5444500" y="5772255"/>
                </a:cubicBezTo>
                <a:cubicBezTo>
                  <a:pt x="5441623" y="5769369"/>
                  <a:pt x="5434851" y="5778599"/>
                  <a:pt x="5429469" y="5792762"/>
                </a:cubicBezTo>
                <a:close/>
                <a:moveTo>
                  <a:pt x="4338028" y="5793991"/>
                </a:moveTo>
                <a:lnTo>
                  <a:pt x="4319540" y="5808803"/>
                </a:lnTo>
                <a:lnTo>
                  <a:pt x="4343353" y="5797468"/>
                </a:lnTo>
                <a:cubicBezTo>
                  <a:pt x="4372509" y="5783580"/>
                  <a:pt x="4377909" y="5779179"/>
                  <a:pt x="4365813" y="5779179"/>
                </a:cubicBezTo>
                <a:cubicBezTo>
                  <a:pt x="4360698" y="5779179"/>
                  <a:pt x="4348201" y="5785847"/>
                  <a:pt x="4338028" y="5793991"/>
                </a:cubicBezTo>
                <a:close/>
                <a:moveTo>
                  <a:pt x="5378130" y="5793467"/>
                </a:moveTo>
                <a:cubicBezTo>
                  <a:pt x="5375120" y="5801325"/>
                  <a:pt x="5376348" y="5807754"/>
                  <a:pt x="5380854" y="5807754"/>
                </a:cubicBezTo>
                <a:cubicBezTo>
                  <a:pt x="5385369" y="5807754"/>
                  <a:pt x="5391531" y="5801325"/>
                  <a:pt x="5394551" y="5793467"/>
                </a:cubicBezTo>
                <a:cubicBezTo>
                  <a:pt x="5397560" y="5785609"/>
                  <a:pt x="5396332" y="5779179"/>
                  <a:pt x="5391826" y="5779179"/>
                </a:cubicBezTo>
                <a:cubicBezTo>
                  <a:pt x="5387312" y="5779179"/>
                  <a:pt x="5381149" y="5785609"/>
                  <a:pt x="5378130" y="5793467"/>
                </a:cubicBezTo>
                <a:close/>
                <a:moveTo>
                  <a:pt x="5511660" y="5823804"/>
                </a:moveTo>
                <a:cubicBezTo>
                  <a:pt x="5469179" y="5956049"/>
                  <a:pt x="5456387" y="6052862"/>
                  <a:pt x="5467874" y="6155265"/>
                </a:cubicBezTo>
                <a:cubicBezTo>
                  <a:pt x="5472246" y="6194212"/>
                  <a:pt x="5482600" y="6238047"/>
                  <a:pt x="5490896" y="6252667"/>
                </a:cubicBezTo>
                <a:lnTo>
                  <a:pt x="5505984" y="6279242"/>
                </a:lnTo>
                <a:lnTo>
                  <a:pt x="5498545" y="6198279"/>
                </a:lnTo>
                <a:cubicBezTo>
                  <a:pt x="5486181" y="6063549"/>
                  <a:pt x="5492144" y="5925055"/>
                  <a:pt x="5513528" y="5850751"/>
                </a:cubicBezTo>
                <a:cubicBezTo>
                  <a:pt x="5535340" y="5774903"/>
                  <a:pt x="5533930" y="5754482"/>
                  <a:pt x="5511660" y="5823804"/>
                </a:cubicBezTo>
                <a:close/>
                <a:moveTo>
                  <a:pt x="2738390" y="5798229"/>
                </a:moveTo>
                <a:cubicBezTo>
                  <a:pt x="2735151" y="5803469"/>
                  <a:pt x="2736790" y="5807754"/>
                  <a:pt x="2742029" y="5807754"/>
                </a:cubicBezTo>
                <a:cubicBezTo>
                  <a:pt x="2747267" y="5807754"/>
                  <a:pt x="2754201" y="5803469"/>
                  <a:pt x="2757440" y="5798229"/>
                </a:cubicBezTo>
                <a:cubicBezTo>
                  <a:pt x="2760678" y="5792991"/>
                  <a:pt x="2759040" y="5788704"/>
                  <a:pt x="2753802" y="5788704"/>
                </a:cubicBezTo>
                <a:cubicBezTo>
                  <a:pt x="2748563" y="5788704"/>
                  <a:pt x="2741628" y="5792991"/>
                  <a:pt x="2738390" y="5798229"/>
                </a:cubicBezTo>
                <a:close/>
                <a:moveTo>
                  <a:pt x="2995565" y="5798229"/>
                </a:moveTo>
                <a:cubicBezTo>
                  <a:pt x="2998803" y="5803469"/>
                  <a:pt x="3003337" y="5807754"/>
                  <a:pt x="3005652" y="5807754"/>
                </a:cubicBezTo>
                <a:cubicBezTo>
                  <a:pt x="3007967" y="5807754"/>
                  <a:pt x="3009852" y="5803469"/>
                  <a:pt x="3009852" y="5798229"/>
                </a:cubicBezTo>
                <a:cubicBezTo>
                  <a:pt x="3009852" y="5792991"/>
                  <a:pt x="3005309" y="5788704"/>
                  <a:pt x="2999766" y="5788704"/>
                </a:cubicBezTo>
                <a:cubicBezTo>
                  <a:pt x="2994222" y="5788704"/>
                  <a:pt x="2992326" y="5792991"/>
                  <a:pt x="2995565" y="5798229"/>
                </a:cubicBezTo>
                <a:close/>
                <a:moveTo>
                  <a:pt x="5324428" y="5798792"/>
                </a:moveTo>
                <a:cubicBezTo>
                  <a:pt x="5324428" y="5804335"/>
                  <a:pt x="5328714" y="5806231"/>
                  <a:pt x="5333953" y="5802992"/>
                </a:cubicBezTo>
                <a:cubicBezTo>
                  <a:pt x="5339191" y="5799754"/>
                  <a:pt x="5343478" y="5795220"/>
                  <a:pt x="5343478" y="5792905"/>
                </a:cubicBezTo>
                <a:cubicBezTo>
                  <a:pt x="5343478" y="5790590"/>
                  <a:pt x="5339191" y="5788704"/>
                  <a:pt x="5333953" y="5788704"/>
                </a:cubicBezTo>
                <a:cubicBezTo>
                  <a:pt x="5328714" y="5788704"/>
                  <a:pt x="5324428" y="5793248"/>
                  <a:pt x="5324428" y="5798792"/>
                </a:cubicBezTo>
                <a:close/>
                <a:moveTo>
                  <a:pt x="7224665" y="5798229"/>
                </a:moveTo>
                <a:cubicBezTo>
                  <a:pt x="7221427" y="5803469"/>
                  <a:pt x="7223322" y="5807754"/>
                  <a:pt x="7228865" y="5807754"/>
                </a:cubicBezTo>
                <a:cubicBezTo>
                  <a:pt x="7234409" y="5807754"/>
                  <a:pt x="7238953" y="5803469"/>
                  <a:pt x="7238953" y="5798229"/>
                </a:cubicBezTo>
                <a:cubicBezTo>
                  <a:pt x="7238953" y="5792991"/>
                  <a:pt x="7237067" y="5788704"/>
                  <a:pt x="7234752" y="5788704"/>
                </a:cubicBezTo>
                <a:cubicBezTo>
                  <a:pt x="7232437" y="5788704"/>
                  <a:pt x="7227904" y="5792991"/>
                  <a:pt x="7224665" y="5798229"/>
                </a:cubicBezTo>
                <a:close/>
                <a:moveTo>
                  <a:pt x="5826071" y="5805373"/>
                </a:moveTo>
                <a:cubicBezTo>
                  <a:pt x="5816623" y="5821061"/>
                  <a:pt x="5801897" y="5886517"/>
                  <a:pt x="5809650" y="5878383"/>
                </a:cubicBezTo>
                <a:cubicBezTo>
                  <a:pt x="5814222" y="5873592"/>
                  <a:pt x="5822300" y="5853599"/>
                  <a:pt x="5827595" y="5833948"/>
                </a:cubicBezTo>
                <a:cubicBezTo>
                  <a:pt x="5836625" y="5800516"/>
                  <a:pt x="5836006" y="5788895"/>
                  <a:pt x="5826071" y="5805373"/>
                </a:cubicBezTo>
                <a:close/>
                <a:moveTo>
                  <a:pt x="2952702" y="5817279"/>
                </a:moveTo>
                <a:cubicBezTo>
                  <a:pt x="2952702" y="5822519"/>
                  <a:pt x="2957246" y="5826804"/>
                  <a:pt x="2962789" y="5826804"/>
                </a:cubicBezTo>
                <a:cubicBezTo>
                  <a:pt x="2968333" y="5826804"/>
                  <a:pt x="2970228" y="5822519"/>
                  <a:pt x="2966990" y="5817279"/>
                </a:cubicBezTo>
                <a:cubicBezTo>
                  <a:pt x="2963751" y="5812041"/>
                  <a:pt x="2959217" y="5807754"/>
                  <a:pt x="2956903" y="5807754"/>
                </a:cubicBezTo>
                <a:cubicBezTo>
                  <a:pt x="2954588" y="5807754"/>
                  <a:pt x="2952702" y="5812041"/>
                  <a:pt x="2952702" y="5817279"/>
                </a:cubicBezTo>
                <a:close/>
                <a:moveTo>
                  <a:pt x="3535804" y="5857732"/>
                </a:moveTo>
                <a:cubicBezTo>
                  <a:pt x="3460995" y="5884050"/>
                  <a:pt x="3401387" y="5907186"/>
                  <a:pt x="3403359" y="5909158"/>
                </a:cubicBezTo>
                <a:cubicBezTo>
                  <a:pt x="3408483" y="5914282"/>
                  <a:pt x="3660496" y="5827262"/>
                  <a:pt x="3671364" y="5816613"/>
                </a:cubicBezTo>
                <a:cubicBezTo>
                  <a:pt x="3682746" y="5805469"/>
                  <a:pt x="3694871" y="5801792"/>
                  <a:pt x="3535804" y="5857732"/>
                </a:cubicBezTo>
                <a:close/>
                <a:moveTo>
                  <a:pt x="5545360" y="5838073"/>
                </a:moveTo>
                <a:cubicBezTo>
                  <a:pt x="5529567" y="5890213"/>
                  <a:pt x="5525862" y="5912529"/>
                  <a:pt x="5532987" y="5912529"/>
                </a:cubicBezTo>
                <a:cubicBezTo>
                  <a:pt x="5539692" y="5912529"/>
                  <a:pt x="5563019" y="5815280"/>
                  <a:pt x="5557705" y="5809498"/>
                </a:cubicBezTo>
                <a:cubicBezTo>
                  <a:pt x="5556180" y="5807841"/>
                  <a:pt x="5550618" y="5820699"/>
                  <a:pt x="5545360" y="5838073"/>
                </a:cubicBezTo>
                <a:close/>
                <a:moveTo>
                  <a:pt x="4482789" y="5824662"/>
                </a:moveTo>
                <a:cubicBezTo>
                  <a:pt x="4480284" y="5828719"/>
                  <a:pt x="4481732" y="5846931"/>
                  <a:pt x="4486018" y="5865143"/>
                </a:cubicBezTo>
                <a:lnTo>
                  <a:pt x="4493800" y="5898242"/>
                </a:lnTo>
                <a:lnTo>
                  <a:pt x="4494781" y="5857761"/>
                </a:lnTo>
                <a:cubicBezTo>
                  <a:pt x="4495724" y="5818623"/>
                  <a:pt x="4492324" y="5809240"/>
                  <a:pt x="4482789" y="5824662"/>
                </a:cubicBezTo>
                <a:close/>
                <a:moveTo>
                  <a:pt x="7372303" y="5827367"/>
                </a:moveTo>
                <a:cubicBezTo>
                  <a:pt x="7372303" y="5832910"/>
                  <a:pt x="7376589" y="5834806"/>
                  <a:pt x="7381828" y="5831567"/>
                </a:cubicBezTo>
                <a:cubicBezTo>
                  <a:pt x="7387066" y="5828329"/>
                  <a:pt x="7391353" y="5823795"/>
                  <a:pt x="7391353" y="5821480"/>
                </a:cubicBezTo>
                <a:cubicBezTo>
                  <a:pt x="7391353" y="5819165"/>
                  <a:pt x="7387066" y="5817279"/>
                  <a:pt x="7381828" y="5817279"/>
                </a:cubicBezTo>
                <a:cubicBezTo>
                  <a:pt x="7376589" y="5817279"/>
                  <a:pt x="7372303" y="5821823"/>
                  <a:pt x="7372303" y="5827367"/>
                </a:cubicBezTo>
                <a:close/>
                <a:moveTo>
                  <a:pt x="2768556" y="5833158"/>
                </a:moveTo>
                <a:cubicBezTo>
                  <a:pt x="2765060" y="5836644"/>
                  <a:pt x="2762202" y="5843931"/>
                  <a:pt x="2762202" y="5849350"/>
                </a:cubicBezTo>
                <a:cubicBezTo>
                  <a:pt x="2762202" y="5855313"/>
                  <a:pt x="2766641" y="5854751"/>
                  <a:pt x="2773471" y="5847922"/>
                </a:cubicBezTo>
                <a:cubicBezTo>
                  <a:pt x="2779671" y="5841721"/>
                  <a:pt x="2782529" y="5834434"/>
                  <a:pt x="2779824" y="5831729"/>
                </a:cubicBezTo>
                <a:cubicBezTo>
                  <a:pt x="2777119" y="5829014"/>
                  <a:pt x="2772042" y="5829662"/>
                  <a:pt x="2768556" y="5833158"/>
                </a:cubicBezTo>
                <a:close/>
                <a:moveTo>
                  <a:pt x="2886237" y="5832129"/>
                </a:moveTo>
                <a:cubicBezTo>
                  <a:pt x="2885951" y="5845893"/>
                  <a:pt x="2911859" y="5880345"/>
                  <a:pt x="2917936" y="5874268"/>
                </a:cubicBezTo>
                <a:cubicBezTo>
                  <a:pt x="2920622" y="5871582"/>
                  <a:pt x="2914641" y="5858733"/>
                  <a:pt x="2904639" y="5845712"/>
                </a:cubicBezTo>
                <a:cubicBezTo>
                  <a:pt x="2894638" y="5832691"/>
                  <a:pt x="2886351" y="5826576"/>
                  <a:pt x="2886237" y="5832129"/>
                </a:cubicBezTo>
                <a:close/>
                <a:moveTo>
                  <a:pt x="4448128" y="5845854"/>
                </a:moveTo>
                <a:cubicBezTo>
                  <a:pt x="4448128" y="5856332"/>
                  <a:pt x="4452014" y="5864904"/>
                  <a:pt x="4456757" y="5864904"/>
                </a:cubicBezTo>
                <a:cubicBezTo>
                  <a:pt x="4461510" y="5864904"/>
                  <a:pt x="4463148" y="5856332"/>
                  <a:pt x="4460415" y="5845854"/>
                </a:cubicBezTo>
                <a:cubicBezTo>
                  <a:pt x="4457672" y="5835377"/>
                  <a:pt x="4453785" y="5826804"/>
                  <a:pt x="4451776" y="5826804"/>
                </a:cubicBezTo>
                <a:cubicBezTo>
                  <a:pt x="4449775" y="5826804"/>
                  <a:pt x="4448128" y="5835377"/>
                  <a:pt x="4448128" y="5845854"/>
                </a:cubicBezTo>
                <a:close/>
                <a:moveTo>
                  <a:pt x="4514803" y="5867200"/>
                </a:moveTo>
                <a:cubicBezTo>
                  <a:pt x="4514803" y="5905519"/>
                  <a:pt x="4527042" y="5931579"/>
                  <a:pt x="4545045" y="5931579"/>
                </a:cubicBezTo>
                <a:cubicBezTo>
                  <a:pt x="4549112" y="5931579"/>
                  <a:pt x="4548254" y="5920588"/>
                  <a:pt x="4543140" y="5907148"/>
                </a:cubicBezTo>
                <a:cubicBezTo>
                  <a:pt x="4538034" y="5893709"/>
                  <a:pt x="4533853" y="5872534"/>
                  <a:pt x="4533853" y="5860085"/>
                </a:cubicBezTo>
                <a:cubicBezTo>
                  <a:pt x="4533853" y="5847636"/>
                  <a:pt x="4529567" y="5834806"/>
                  <a:pt x="4524328" y="5831567"/>
                </a:cubicBezTo>
                <a:cubicBezTo>
                  <a:pt x="4518536" y="5827986"/>
                  <a:pt x="4514803" y="5841949"/>
                  <a:pt x="4514803" y="5867200"/>
                </a:cubicBezTo>
                <a:close/>
                <a:moveTo>
                  <a:pt x="5848303" y="5864904"/>
                </a:moveTo>
                <a:cubicBezTo>
                  <a:pt x="5834272" y="5917026"/>
                  <a:pt x="5841711" y="5924465"/>
                  <a:pt x="5856961" y="5873563"/>
                </a:cubicBezTo>
                <a:cubicBezTo>
                  <a:pt x="5863400" y="5852065"/>
                  <a:pt x="5866514" y="5832320"/>
                  <a:pt x="5863876" y="5829681"/>
                </a:cubicBezTo>
                <a:cubicBezTo>
                  <a:pt x="5861238" y="5827043"/>
                  <a:pt x="5854227" y="5842892"/>
                  <a:pt x="5848303" y="5864904"/>
                </a:cubicBezTo>
                <a:close/>
                <a:moveTo>
                  <a:pt x="4414790" y="5845854"/>
                </a:moveTo>
                <a:cubicBezTo>
                  <a:pt x="4418029" y="5851094"/>
                  <a:pt x="4422563" y="5855379"/>
                  <a:pt x="4424877" y="5855379"/>
                </a:cubicBezTo>
                <a:cubicBezTo>
                  <a:pt x="4427192" y="5855379"/>
                  <a:pt x="4429078" y="5851094"/>
                  <a:pt x="4429078" y="5845854"/>
                </a:cubicBezTo>
                <a:cubicBezTo>
                  <a:pt x="4429078" y="5840616"/>
                  <a:pt x="4424534" y="5836329"/>
                  <a:pt x="4418991" y="5836329"/>
                </a:cubicBezTo>
                <a:cubicBezTo>
                  <a:pt x="4413447" y="5836329"/>
                  <a:pt x="4411552" y="5840616"/>
                  <a:pt x="4414790" y="5845854"/>
                </a:cubicBezTo>
                <a:close/>
                <a:moveTo>
                  <a:pt x="7229428" y="5855942"/>
                </a:moveTo>
                <a:cubicBezTo>
                  <a:pt x="7229428" y="5861485"/>
                  <a:pt x="7233714" y="5863381"/>
                  <a:pt x="7238953" y="5860142"/>
                </a:cubicBezTo>
                <a:cubicBezTo>
                  <a:pt x="7244191" y="5856904"/>
                  <a:pt x="7248478" y="5852370"/>
                  <a:pt x="7248478" y="5850055"/>
                </a:cubicBezTo>
                <a:cubicBezTo>
                  <a:pt x="7248478" y="5847740"/>
                  <a:pt x="7244191" y="5845854"/>
                  <a:pt x="7238953" y="5845854"/>
                </a:cubicBezTo>
                <a:cubicBezTo>
                  <a:pt x="7233714" y="5845854"/>
                  <a:pt x="7229428" y="5850398"/>
                  <a:pt x="7229428" y="5855942"/>
                </a:cubicBezTo>
                <a:close/>
                <a:moveTo>
                  <a:pt x="7343728" y="5855942"/>
                </a:moveTo>
                <a:cubicBezTo>
                  <a:pt x="7343728" y="5861485"/>
                  <a:pt x="7348014" y="5863381"/>
                  <a:pt x="7353253" y="5860142"/>
                </a:cubicBezTo>
                <a:cubicBezTo>
                  <a:pt x="7358491" y="5856904"/>
                  <a:pt x="7362778" y="5852370"/>
                  <a:pt x="7362778" y="5850055"/>
                </a:cubicBezTo>
                <a:cubicBezTo>
                  <a:pt x="7362778" y="5847740"/>
                  <a:pt x="7358491" y="5845854"/>
                  <a:pt x="7353253" y="5845854"/>
                </a:cubicBezTo>
                <a:cubicBezTo>
                  <a:pt x="7348014" y="5845854"/>
                  <a:pt x="7343728" y="5850398"/>
                  <a:pt x="7343728" y="5855942"/>
                </a:cubicBezTo>
                <a:close/>
                <a:moveTo>
                  <a:pt x="3520954" y="5905672"/>
                </a:moveTo>
                <a:cubicBezTo>
                  <a:pt x="3443202" y="5932704"/>
                  <a:pt x="3383585" y="5956145"/>
                  <a:pt x="3388452" y="5957764"/>
                </a:cubicBezTo>
                <a:cubicBezTo>
                  <a:pt x="3397501" y="5960784"/>
                  <a:pt x="3641160" y="5878868"/>
                  <a:pt x="3667077" y="5864105"/>
                </a:cubicBezTo>
                <a:cubicBezTo>
                  <a:pt x="3697224" y="5846921"/>
                  <a:pt x="3657324" y="5858275"/>
                  <a:pt x="3520954" y="5905672"/>
                </a:cubicBezTo>
                <a:close/>
                <a:moveTo>
                  <a:pt x="5886669" y="5878487"/>
                </a:moveTo>
                <a:cubicBezTo>
                  <a:pt x="5881288" y="5892651"/>
                  <a:pt x="5877182" y="5911463"/>
                  <a:pt x="5877544" y="5920292"/>
                </a:cubicBezTo>
                <a:cubicBezTo>
                  <a:pt x="5877916" y="5929122"/>
                  <a:pt x="5884364" y="5919569"/>
                  <a:pt x="5891870" y="5899071"/>
                </a:cubicBezTo>
                <a:cubicBezTo>
                  <a:pt x="5899385" y="5878573"/>
                  <a:pt x="5903490" y="5859761"/>
                  <a:pt x="5900995" y="5857275"/>
                </a:cubicBezTo>
                <a:cubicBezTo>
                  <a:pt x="5898500" y="5854780"/>
                  <a:pt x="5892051" y="5864324"/>
                  <a:pt x="5886669" y="5878487"/>
                </a:cubicBezTo>
                <a:close/>
                <a:moveTo>
                  <a:pt x="7162753" y="5865467"/>
                </a:moveTo>
                <a:cubicBezTo>
                  <a:pt x="7162753" y="5871010"/>
                  <a:pt x="7167039" y="5872906"/>
                  <a:pt x="7172278" y="5869667"/>
                </a:cubicBezTo>
                <a:cubicBezTo>
                  <a:pt x="7177516" y="5866429"/>
                  <a:pt x="7181803" y="5861895"/>
                  <a:pt x="7181803" y="5859580"/>
                </a:cubicBezTo>
                <a:cubicBezTo>
                  <a:pt x="7181803" y="5857265"/>
                  <a:pt x="7177516" y="5855379"/>
                  <a:pt x="7172278" y="5855379"/>
                </a:cubicBezTo>
                <a:cubicBezTo>
                  <a:pt x="7167039" y="5855379"/>
                  <a:pt x="7162753" y="5859923"/>
                  <a:pt x="7162753" y="5865467"/>
                </a:cubicBezTo>
                <a:close/>
                <a:moveTo>
                  <a:pt x="2785625" y="5875068"/>
                </a:moveTo>
                <a:cubicBezTo>
                  <a:pt x="2775375" y="5891651"/>
                  <a:pt x="2787044" y="5895165"/>
                  <a:pt x="2800112" y="5879421"/>
                </a:cubicBezTo>
                <a:cubicBezTo>
                  <a:pt x="2807627" y="5870372"/>
                  <a:pt x="2808351" y="5864904"/>
                  <a:pt x="2802026" y="5864904"/>
                </a:cubicBezTo>
                <a:cubicBezTo>
                  <a:pt x="2796464" y="5864904"/>
                  <a:pt x="2789073" y="5869477"/>
                  <a:pt x="2785625" y="5875068"/>
                </a:cubicBezTo>
                <a:close/>
                <a:moveTo>
                  <a:pt x="4859779" y="5883954"/>
                </a:moveTo>
                <a:cubicBezTo>
                  <a:pt x="4859874" y="5897051"/>
                  <a:pt x="4863227" y="5920626"/>
                  <a:pt x="4867228" y="5936342"/>
                </a:cubicBezTo>
                <a:lnTo>
                  <a:pt x="4874495" y="5964917"/>
                </a:lnTo>
                <a:lnTo>
                  <a:pt x="4874676" y="5936342"/>
                </a:lnTo>
                <a:cubicBezTo>
                  <a:pt x="4874771" y="5920626"/>
                  <a:pt x="4871419" y="5897051"/>
                  <a:pt x="4867228" y="5883954"/>
                </a:cubicBezTo>
                <a:lnTo>
                  <a:pt x="4859598" y="5860142"/>
                </a:lnTo>
                <a:lnTo>
                  <a:pt x="4859779" y="5883954"/>
                </a:lnTo>
                <a:close/>
                <a:moveTo>
                  <a:pt x="5572868" y="5912996"/>
                </a:moveTo>
                <a:cubicBezTo>
                  <a:pt x="5560457" y="5970842"/>
                  <a:pt x="5560000" y="5989330"/>
                  <a:pt x="5571458" y="5969679"/>
                </a:cubicBezTo>
                <a:cubicBezTo>
                  <a:pt x="5581422" y="5952601"/>
                  <a:pt x="5595462" y="5864904"/>
                  <a:pt x="5588232" y="5864904"/>
                </a:cubicBezTo>
                <a:cubicBezTo>
                  <a:pt x="5585460" y="5864904"/>
                  <a:pt x="5578535" y="5886546"/>
                  <a:pt x="5572868" y="5912996"/>
                </a:cubicBezTo>
                <a:close/>
                <a:moveTo>
                  <a:pt x="7267528" y="5874992"/>
                </a:moveTo>
                <a:cubicBezTo>
                  <a:pt x="7267528" y="5880535"/>
                  <a:pt x="7271814" y="5882431"/>
                  <a:pt x="7277053" y="5879192"/>
                </a:cubicBezTo>
                <a:cubicBezTo>
                  <a:pt x="7282291" y="5875954"/>
                  <a:pt x="7286578" y="5871420"/>
                  <a:pt x="7286578" y="5869105"/>
                </a:cubicBezTo>
                <a:cubicBezTo>
                  <a:pt x="7286578" y="5866790"/>
                  <a:pt x="7282291" y="5864904"/>
                  <a:pt x="7277053" y="5864904"/>
                </a:cubicBezTo>
                <a:cubicBezTo>
                  <a:pt x="7271814" y="5864904"/>
                  <a:pt x="7267528" y="5869448"/>
                  <a:pt x="7267528" y="5874992"/>
                </a:cubicBezTo>
                <a:close/>
                <a:moveTo>
                  <a:pt x="7381828" y="5874429"/>
                </a:moveTo>
                <a:cubicBezTo>
                  <a:pt x="7381828" y="5879669"/>
                  <a:pt x="7386114" y="5883954"/>
                  <a:pt x="7391353" y="5883954"/>
                </a:cubicBezTo>
                <a:cubicBezTo>
                  <a:pt x="7396591" y="5883954"/>
                  <a:pt x="7400878" y="5879669"/>
                  <a:pt x="7400878" y="5874429"/>
                </a:cubicBezTo>
                <a:cubicBezTo>
                  <a:pt x="7400878" y="5869191"/>
                  <a:pt x="7396591" y="5864904"/>
                  <a:pt x="7391353" y="5864904"/>
                </a:cubicBezTo>
                <a:cubicBezTo>
                  <a:pt x="7386114" y="5864904"/>
                  <a:pt x="7381828" y="5869191"/>
                  <a:pt x="7381828" y="5874429"/>
                </a:cubicBezTo>
                <a:close/>
                <a:moveTo>
                  <a:pt x="7453265" y="5874429"/>
                </a:moveTo>
                <a:cubicBezTo>
                  <a:pt x="7456504" y="5879669"/>
                  <a:pt x="7461037" y="5883954"/>
                  <a:pt x="7463352" y="5883954"/>
                </a:cubicBezTo>
                <a:cubicBezTo>
                  <a:pt x="7465667" y="5883954"/>
                  <a:pt x="7467553" y="5879669"/>
                  <a:pt x="7467553" y="5874429"/>
                </a:cubicBezTo>
                <a:cubicBezTo>
                  <a:pt x="7467553" y="5869191"/>
                  <a:pt x="7463009" y="5864904"/>
                  <a:pt x="7457465" y="5864904"/>
                </a:cubicBezTo>
                <a:cubicBezTo>
                  <a:pt x="7451922" y="5864904"/>
                  <a:pt x="7450027" y="5869191"/>
                  <a:pt x="7453265" y="5874429"/>
                </a:cubicBezTo>
                <a:close/>
                <a:moveTo>
                  <a:pt x="5643515" y="5882793"/>
                </a:moveTo>
                <a:cubicBezTo>
                  <a:pt x="5654935" y="5894042"/>
                  <a:pt x="5876878" y="5998903"/>
                  <a:pt x="5876878" y="5993054"/>
                </a:cubicBezTo>
                <a:cubicBezTo>
                  <a:pt x="5876878" y="5988110"/>
                  <a:pt x="5764330" y="5931008"/>
                  <a:pt x="5688750" y="5897614"/>
                </a:cubicBezTo>
                <a:cubicBezTo>
                  <a:pt x="5658631" y="5884297"/>
                  <a:pt x="5638276" y="5877630"/>
                  <a:pt x="5643515" y="5882793"/>
                </a:cubicBezTo>
                <a:close/>
                <a:moveTo>
                  <a:pt x="7196090" y="5883954"/>
                </a:moveTo>
                <a:cubicBezTo>
                  <a:pt x="7192852" y="5889194"/>
                  <a:pt x="7194747" y="5893479"/>
                  <a:pt x="7200290" y="5893479"/>
                </a:cubicBezTo>
                <a:cubicBezTo>
                  <a:pt x="7205834" y="5893479"/>
                  <a:pt x="7210378" y="5889194"/>
                  <a:pt x="7210378" y="5883954"/>
                </a:cubicBezTo>
                <a:cubicBezTo>
                  <a:pt x="7210378" y="5878716"/>
                  <a:pt x="7208492" y="5874429"/>
                  <a:pt x="7206177" y="5874429"/>
                </a:cubicBezTo>
                <a:cubicBezTo>
                  <a:pt x="7203862" y="5874429"/>
                  <a:pt x="7199329" y="5878716"/>
                  <a:pt x="7196090" y="5883954"/>
                </a:cubicBezTo>
                <a:close/>
                <a:moveTo>
                  <a:pt x="7311981" y="5880783"/>
                </a:moveTo>
                <a:cubicBezTo>
                  <a:pt x="7308485" y="5884269"/>
                  <a:pt x="7305628" y="5891556"/>
                  <a:pt x="7305628" y="5896975"/>
                </a:cubicBezTo>
                <a:cubicBezTo>
                  <a:pt x="7305628" y="5902938"/>
                  <a:pt x="7310066" y="5902376"/>
                  <a:pt x="7316895" y="5895547"/>
                </a:cubicBezTo>
                <a:cubicBezTo>
                  <a:pt x="7323096" y="5889346"/>
                  <a:pt x="7325954" y="5882059"/>
                  <a:pt x="7323249" y="5879354"/>
                </a:cubicBezTo>
                <a:cubicBezTo>
                  <a:pt x="7320544" y="5876639"/>
                  <a:pt x="7315467" y="5877287"/>
                  <a:pt x="7311981" y="5880783"/>
                </a:cubicBezTo>
                <a:close/>
                <a:moveTo>
                  <a:pt x="3771852" y="5908291"/>
                </a:moveTo>
                <a:cubicBezTo>
                  <a:pt x="3743039" y="5920759"/>
                  <a:pt x="3616262" y="5965012"/>
                  <a:pt x="3490122" y="6006637"/>
                </a:cubicBezTo>
                <a:cubicBezTo>
                  <a:pt x="3280000" y="6075960"/>
                  <a:pt x="3133677" y="6132662"/>
                  <a:pt x="3133677" y="6144759"/>
                </a:cubicBezTo>
                <a:cubicBezTo>
                  <a:pt x="3133677" y="6147406"/>
                  <a:pt x="3164748" y="6136758"/>
                  <a:pt x="3202734" y="6121099"/>
                </a:cubicBezTo>
                <a:cubicBezTo>
                  <a:pt x="3240719" y="6105430"/>
                  <a:pt x="3335646" y="6073207"/>
                  <a:pt x="3413703" y="6049490"/>
                </a:cubicBezTo>
                <a:cubicBezTo>
                  <a:pt x="3562645" y="6004217"/>
                  <a:pt x="3744182" y="5937076"/>
                  <a:pt x="3806495" y="5904205"/>
                </a:cubicBezTo>
                <a:cubicBezTo>
                  <a:pt x="3856139" y="5878021"/>
                  <a:pt x="3836413" y="5880345"/>
                  <a:pt x="3771852" y="5908291"/>
                </a:cubicBezTo>
                <a:close/>
                <a:moveTo>
                  <a:pt x="5916235" y="5921598"/>
                </a:moveTo>
                <a:cubicBezTo>
                  <a:pt x="5909577" y="5943829"/>
                  <a:pt x="5906148" y="5964022"/>
                  <a:pt x="5908605" y="5966479"/>
                </a:cubicBezTo>
                <a:cubicBezTo>
                  <a:pt x="5914997" y="5972880"/>
                  <a:pt x="5936285" y="5905005"/>
                  <a:pt x="5931951" y="5892013"/>
                </a:cubicBezTo>
                <a:cubicBezTo>
                  <a:pt x="5929970" y="5886060"/>
                  <a:pt x="5922893" y="5899376"/>
                  <a:pt x="5916235" y="5921598"/>
                </a:cubicBezTo>
                <a:close/>
                <a:moveTo>
                  <a:pt x="7134368" y="5898013"/>
                </a:moveTo>
                <a:cubicBezTo>
                  <a:pt x="7126853" y="5907062"/>
                  <a:pt x="7126129" y="5912529"/>
                  <a:pt x="7132454" y="5912529"/>
                </a:cubicBezTo>
                <a:cubicBezTo>
                  <a:pt x="7143960" y="5912529"/>
                  <a:pt x="7157381" y="5894461"/>
                  <a:pt x="7150779" y="5887850"/>
                </a:cubicBezTo>
                <a:cubicBezTo>
                  <a:pt x="7148380" y="5885460"/>
                  <a:pt x="7140998" y="5890031"/>
                  <a:pt x="7134368" y="5898013"/>
                </a:cubicBezTo>
                <a:close/>
                <a:moveTo>
                  <a:pt x="7496128" y="5894042"/>
                </a:moveTo>
                <a:cubicBezTo>
                  <a:pt x="7496128" y="5899585"/>
                  <a:pt x="7500414" y="5901481"/>
                  <a:pt x="7505653" y="5898242"/>
                </a:cubicBezTo>
                <a:cubicBezTo>
                  <a:pt x="7510891" y="5895004"/>
                  <a:pt x="7515178" y="5890470"/>
                  <a:pt x="7515178" y="5888155"/>
                </a:cubicBezTo>
                <a:cubicBezTo>
                  <a:pt x="7515178" y="5885840"/>
                  <a:pt x="7510891" y="5883954"/>
                  <a:pt x="7505653" y="5883954"/>
                </a:cubicBezTo>
                <a:cubicBezTo>
                  <a:pt x="7500414" y="5883954"/>
                  <a:pt x="7496128" y="5888498"/>
                  <a:pt x="7496128" y="5894042"/>
                </a:cubicBezTo>
                <a:close/>
                <a:moveTo>
                  <a:pt x="7234190" y="5903004"/>
                </a:moveTo>
                <a:cubicBezTo>
                  <a:pt x="7230952" y="5908244"/>
                  <a:pt x="7232847" y="5912529"/>
                  <a:pt x="7238390" y="5912529"/>
                </a:cubicBezTo>
                <a:cubicBezTo>
                  <a:pt x="7243934" y="5912529"/>
                  <a:pt x="7248478" y="5908244"/>
                  <a:pt x="7248478" y="5903004"/>
                </a:cubicBezTo>
                <a:cubicBezTo>
                  <a:pt x="7248478" y="5897766"/>
                  <a:pt x="7246592" y="5893479"/>
                  <a:pt x="7244277" y="5893479"/>
                </a:cubicBezTo>
                <a:cubicBezTo>
                  <a:pt x="7241962" y="5893479"/>
                  <a:pt x="7237429" y="5897766"/>
                  <a:pt x="7234190" y="5903004"/>
                </a:cubicBezTo>
                <a:close/>
                <a:moveTo>
                  <a:pt x="7348195" y="5903481"/>
                </a:moveTo>
                <a:cubicBezTo>
                  <a:pt x="7339146" y="5918130"/>
                  <a:pt x="7351538" y="5927579"/>
                  <a:pt x="7363768" y="5915349"/>
                </a:cubicBezTo>
                <a:cubicBezTo>
                  <a:pt x="7370607" y="5908510"/>
                  <a:pt x="7370769" y="5903186"/>
                  <a:pt x="7364264" y="5899166"/>
                </a:cubicBezTo>
                <a:cubicBezTo>
                  <a:pt x="7358930" y="5895871"/>
                  <a:pt x="7351700" y="5897814"/>
                  <a:pt x="7348195" y="5903481"/>
                </a:cubicBezTo>
                <a:close/>
                <a:moveTo>
                  <a:pt x="2804675" y="5913168"/>
                </a:moveTo>
                <a:cubicBezTo>
                  <a:pt x="2794425" y="5929751"/>
                  <a:pt x="2806094" y="5933265"/>
                  <a:pt x="2819162" y="5917521"/>
                </a:cubicBezTo>
                <a:cubicBezTo>
                  <a:pt x="2826677" y="5908472"/>
                  <a:pt x="2827401" y="5903004"/>
                  <a:pt x="2821076" y="5903004"/>
                </a:cubicBezTo>
                <a:cubicBezTo>
                  <a:pt x="2815514" y="5903004"/>
                  <a:pt x="2808123" y="5907577"/>
                  <a:pt x="2804675" y="5913168"/>
                </a:cubicBezTo>
                <a:close/>
                <a:moveTo>
                  <a:pt x="3837023" y="5917216"/>
                </a:moveTo>
                <a:cubicBezTo>
                  <a:pt x="3825526" y="5928703"/>
                  <a:pt x="3590173" y="6012771"/>
                  <a:pt x="3437478" y="6059929"/>
                </a:cubicBezTo>
                <a:cubicBezTo>
                  <a:pt x="3345247" y="6088409"/>
                  <a:pt x="3246663" y="6122689"/>
                  <a:pt x="3218403" y="6136091"/>
                </a:cubicBezTo>
                <a:cubicBezTo>
                  <a:pt x="3190142" y="6149502"/>
                  <a:pt x="3175587" y="6157656"/>
                  <a:pt x="3186065" y="6154208"/>
                </a:cubicBezTo>
                <a:cubicBezTo>
                  <a:pt x="3196543" y="6150769"/>
                  <a:pt x="3292983" y="6120413"/>
                  <a:pt x="3400377" y="6086751"/>
                </a:cubicBezTo>
                <a:cubicBezTo>
                  <a:pt x="3632959" y="6013847"/>
                  <a:pt x="3891410" y="5914368"/>
                  <a:pt x="3852024" y="5912911"/>
                </a:cubicBezTo>
                <a:cubicBezTo>
                  <a:pt x="3846348" y="5912701"/>
                  <a:pt x="3839594" y="5914635"/>
                  <a:pt x="3837023" y="5917216"/>
                </a:cubicBezTo>
                <a:close/>
                <a:moveTo>
                  <a:pt x="5617254" y="5931579"/>
                </a:moveTo>
                <a:cubicBezTo>
                  <a:pt x="5613502" y="5944676"/>
                  <a:pt x="5610768" y="5968251"/>
                  <a:pt x="5611168" y="5983967"/>
                </a:cubicBezTo>
                <a:lnTo>
                  <a:pt x="5611892" y="6012542"/>
                </a:lnTo>
                <a:lnTo>
                  <a:pt x="5621093" y="5980586"/>
                </a:lnTo>
                <a:cubicBezTo>
                  <a:pt x="5626151" y="5963012"/>
                  <a:pt x="5628894" y="5939438"/>
                  <a:pt x="5627180" y="5928198"/>
                </a:cubicBezTo>
                <a:lnTo>
                  <a:pt x="5624074" y="5907767"/>
                </a:lnTo>
                <a:lnTo>
                  <a:pt x="5617254" y="5931579"/>
                </a:lnTo>
                <a:close/>
                <a:moveTo>
                  <a:pt x="5953078" y="5945867"/>
                </a:moveTo>
                <a:cubicBezTo>
                  <a:pt x="5946791" y="5964908"/>
                  <a:pt x="5943800" y="5982624"/>
                  <a:pt x="5946420" y="5985244"/>
                </a:cubicBezTo>
                <a:cubicBezTo>
                  <a:pt x="5949039" y="5987863"/>
                  <a:pt x="5956316" y="5974433"/>
                  <a:pt x="5962603" y="5955392"/>
                </a:cubicBezTo>
                <a:cubicBezTo>
                  <a:pt x="5968889" y="5936352"/>
                  <a:pt x="5971880" y="5918635"/>
                  <a:pt x="5969260" y="5916016"/>
                </a:cubicBezTo>
                <a:cubicBezTo>
                  <a:pt x="5966641" y="5913396"/>
                  <a:pt x="5959364" y="5926827"/>
                  <a:pt x="5953078" y="5945867"/>
                </a:cubicBezTo>
                <a:close/>
                <a:moveTo>
                  <a:pt x="7162753" y="5922054"/>
                </a:moveTo>
                <a:cubicBezTo>
                  <a:pt x="7162753" y="5927294"/>
                  <a:pt x="7167039" y="5931579"/>
                  <a:pt x="7172278" y="5931579"/>
                </a:cubicBezTo>
                <a:cubicBezTo>
                  <a:pt x="7177516" y="5931579"/>
                  <a:pt x="7181803" y="5927294"/>
                  <a:pt x="7181803" y="5922054"/>
                </a:cubicBezTo>
                <a:cubicBezTo>
                  <a:pt x="7181803" y="5916816"/>
                  <a:pt x="7177516" y="5912529"/>
                  <a:pt x="7172278" y="5912529"/>
                </a:cubicBezTo>
                <a:cubicBezTo>
                  <a:pt x="7167039" y="5912529"/>
                  <a:pt x="7162753" y="5916816"/>
                  <a:pt x="7162753" y="5922054"/>
                </a:cubicBezTo>
                <a:close/>
                <a:moveTo>
                  <a:pt x="7272290" y="5922054"/>
                </a:moveTo>
                <a:cubicBezTo>
                  <a:pt x="7269052" y="5927294"/>
                  <a:pt x="7273090" y="5931579"/>
                  <a:pt x="7281253" y="5931579"/>
                </a:cubicBezTo>
                <a:cubicBezTo>
                  <a:pt x="7289416" y="5931579"/>
                  <a:pt x="7296103" y="5927294"/>
                  <a:pt x="7296103" y="5922054"/>
                </a:cubicBezTo>
                <a:cubicBezTo>
                  <a:pt x="7296103" y="5916816"/>
                  <a:pt x="7292074" y="5912529"/>
                  <a:pt x="7287140" y="5912529"/>
                </a:cubicBezTo>
                <a:cubicBezTo>
                  <a:pt x="7282206" y="5912529"/>
                  <a:pt x="7275529" y="5916816"/>
                  <a:pt x="7272290" y="5922054"/>
                </a:cubicBezTo>
                <a:close/>
                <a:moveTo>
                  <a:pt x="7467553" y="5922617"/>
                </a:moveTo>
                <a:cubicBezTo>
                  <a:pt x="7467553" y="5928160"/>
                  <a:pt x="7471839" y="5930056"/>
                  <a:pt x="7477078" y="5926817"/>
                </a:cubicBezTo>
                <a:cubicBezTo>
                  <a:pt x="7482316" y="5923579"/>
                  <a:pt x="7486603" y="5919045"/>
                  <a:pt x="7486603" y="5916730"/>
                </a:cubicBezTo>
                <a:cubicBezTo>
                  <a:pt x="7486603" y="5914415"/>
                  <a:pt x="7482316" y="5912529"/>
                  <a:pt x="7477078" y="5912529"/>
                </a:cubicBezTo>
                <a:cubicBezTo>
                  <a:pt x="7471839" y="5912529"/>
                  <a:pt x="7467553" y="5917073"/>
                  <a:pt x="7467553" y="5922617"/>
                </a:cubicBezTo>
                <a:close/>
                <a:moveTo>
                  <a:pt x="4952953" y="5931579"/>
                </a:moveTo>
                <a:cubicBezTo>
                  <a:pt x="4952953" y="5936819"/>
                  <a:pt x="4957496" y="5941104"/>
                  <a:pt x="4963040" y="5941104"/>
                </a:cubicBezTo>
                <a:cubicBezTo>
                  <a:pt x="4968583" y="5941104"/>
                  <a:pt x="4970479" y="5936819"/>
                  <a:pt x="4967240" y="5931579"/>
                </a:cubicBezTo>
                <a:cubicBezTo>
                  <a:pt x="4964002" y="5926341"/>
                  <a:pt x="4959468" y="5922054"/>
                  <a:pt x="4957153" y="5922054"/>
                </a:cubicBezTo>
                <a:cubicBezTo>
                  <a:pt x="4954839" y="5922054"/>
                  <a:pt x="4952953" y="5926341"/>
                  <a:pt x="4952953" y="5931579"/>
                </a:cubicBezTo>
                <a:close/>
                <a:moveTo>
                  <a:pt x="7088801" y="5948534"/>
                </a:moveTo>
                <a:cubicBezTo>
                  <a:pt x="7076942" y="5962783"/>
                  <a:pt x="7058340" y="5985158"/>
                  <a:pt x="7047472" y="5998254"/>
                </a:cubicBezTo>
                <a:cubicBezTo>
                  <a:pt x="6997008" y="6059024"/>
                  <a:pt x="6850637" y="6317961"/>
                  <a:pt x="6860924" y="6328248"/>
                </a:cubicBezTo>
                <a:cubicBezTo>
                  <a:pt x="6863230" y="6330563"/>
                  <a:pt x="6879098" y="6305474"/>
                  <a:pt x="6896196" y="6272508"/>
                </a:cubicBezTo>
                <a:cubicBezTo>
                  <a:pt x="6937420" y="6192965"/>
                  <a:pt x="7051462" y="6013228"/>
                  <a:pt x="7092868" y="5962536"/>
                </a:cubicBezTo>
                <a:cubicBezTo>
                  <a:pt x="7111051" y="5940276"/>
                  <a:pt x="7122424" y="5922178"/>
                  <a:pt x="7118147" y="5922341"/>
                </a:cubicBezTo>
                <a:cubicBezTo>
                  <a:pt x="7113870" y="5922493"/>
                  <a:pt x="7100659" y="5934285"/>
                  <a:pt x="7088801" y="5948534"/>
                </a:cubicBezTo>
                <a:close/>
                <a:moveTo>
                  <a:pt x="7386590" y="5931579"/>
                </a:moveTo>
                <a:cubicBezTo>
                  <a:pt x="7383352" y="5936819"/>
                  <a:pt x="7387390" y="5941104"/>
                  <a:pt x="7395553" y="5941104"/>
                </a:cubicBezTo>
                <a:cubicBezTo>
                  <a:pt x="7403716" y="5941104"/>
                  <a:pt x="7410403" y="5936819"/>
                  <a:pt x="7410403" y="5931579"/>
                </a:cubicBezTo>
                <a:cubicBezTo>
                  <a:pt x="7410403" y="5926341"/>
                  <a:pt x="7406374" y="5922054"/>
                  <a:pt x="7401440" y="5922054"/>
                </a:cubicBezTo>
                <a:cubicBezTo>
                  <a:pt x="7396506" y="5922054"/>
                  <a:pt x="7389829" y="5926341"/>
                  <a:pt x="7386590" y="5931579"/>
                </a:cubicBezTo>
                <a:close/>
                <a:moveTo>
                  <a:pt x="7200853" y="5941104"/>
                </a:moveTo>
                <a:cubicBezTo>
                  <a:pt x="7200853" y="5946344"/>
                  <a:pt x="7205139" y="5950629"/>
                  <a:pt x="7210378" y="5950629"/>
                </a:cubicBezTo>
                <a:cubicBezTo>
                  <a:pt x="7215616" y="5950629"/>
                  <a:pt x="7219903" y="5946344"/>
                  <a:pt x="7219903" y="5941104"/>
                </a:cubicBezTo>
                <a:cubicBezTo>
                  <a:pt x="7219903" y="5935866"/>
                  <a:pt x="7215616" y="5931579"/>
                  <a:pt x="7210378" y="5931579"/>
                </a:cubicBezTo>
                <a:cubicBezTo>
                  <a:pt x="7205139" y="5931579"/>
                  <a:pt x="7200853" y="5935866"/>
                  <a:pt x="7200853" y="5941104"/>
                </a:cubicBezTo>
                <a:close/>
                <a:moveTo>
                  <a:pt x="7315153" y="5946429"/>
                </a:moveTo>
                <a:cubicBezTo>
                  <a:pt x="7315153" y="5954592"/>
                  <a:pt x="7319439" y="5958631"/>
                  <a:pt x="7324678" y="5955392"/>
                </a:cubicBezTo>
                <a:cubicBezTo>
                  <a:pt x="7329916" y="5952154"/>
                  <a:pt x="7334203" y="5945477"/>
                  <a:pt x="7334203" y="5940543"/>
                </a:cubicBezTo>
                <a:cubicBezTo>
                  <a:pt x="7334203" y="5935609"/>
                  <a:pt x="7329916" y="5931579"/>
                  <a:pt x="7324678" y="5931579"/>
                </a:cubicBezTo>
                <a:cubicBezTo>
                  <a:pt x="7319439" y="5931579"/>
                  <a:pt x="7315153" y="5938266"/>
                  <a:pt x="7315153" y="5946429"/>
                </a:cubicBezTo>
                <a:close/>
                <a:moveTo>
                  <a:pt x="7505653" y="5941104"/>
                </a:moveTo>
                <a:cubicBezTo>
                  <a:pt x="7505653" y="5946344"/>
                  <a:pt x="7509939" y="5950629"/>
                  <a:pt x="7515178" y="5950629"/>
                </a:cubicBezTo>
                <a:cubicBezTo>
                  <a:pt x="7520416" y="5950629"/>
                  <a:pt x="7524703" y="5946344"/>
                  <a:pt x="7524703" y="5941104"/>
                </a:cubicBezTo>
                <a:cubicBezTo>
                  <a:pt x="7524703" y="5935866"/>
                  <a:pt x="7520416" y="5931579"/>
                  <a:pt x="7515178" y="5931579"/>
                </a:cubicBezTo>
                <a:cubicBezTo>
                  <a:pt x="7509939" y="5931579"/>
                  <a:pt x="7505653" y="5935866"/>
                  <a:pt x="7505653" y="5941104"/>
                </a:cubicBezTo>
                <a:close/>
                <a:moveTo>
                  <a:pt x="2825706" y="5947458"/>
                </a:moveTo>
                <a:cubicBezTo>
                  <a:pt x="2822210" y="5950944"/>
                  <a:pt x="2819352" y="5958231"/>
                  <a:pt x="2819352" y="5963650"/>
                </a:cubicBezTo>
                <a:cubicBezTo>
                  <a:pt x="2819352" y="5969613"/>
                  <a:pt x="2823791" y="5969051"/>
                  <a:pt x="2830621" y="5962222"/>
                </a:cubicBezTo>
                <a:cubicBezTo>
                  <a:pt x="2836821" y="5956021"/>
                  <a:pt x="2839679" y="5948734"/>
                  <a:pt x="2836974" y="5946029"/>
                </a:cubicBezTo>
                <a:cubicBezTo>
                  <a:pt x="2834269" y="5943314"/>
                  <a:pt x="2829192" y="5943962"/>
                  <a:pt x="2825706" y="5947458"/>
                </a:cubicBezTo>
                <a:close/>
                <a:moveTo>
                  <a:pt x="5425555" y="6007779"/>
                </a:moveTo>
                <a:cubicBezTo>
                  <a:pt x="5417630" y="6084932"/>
                  <a:pt x="5429698" y="6186802"/>
                  <a:pt x="5453520" y="6243809"/>
                </a:cubicBezTo>
                <a:cubicBezTo>
                  <a:pt x="5473970" y="6292758"/>
                  <a:pt x="5476704" y="6278947"/>
                  <a:pt x="5461931" y="6201299"/>
                </a:cubicBezTo>
                <a:cubicBezTo>
                  <a:pt x="5454768" y="6163675"/>
                  <a:pt x="5445309" y="6088666"/>
                  <a:pt x="5440909" y="6034612"/>
                </a:cubicBezTo>
                <a:lnTo>
                  <a:pt x="5432889" y="5936342"/>
                </a:lnTo>
                <a:lnTo>
                  <a:pt x="5425555" y="6007779"/>
                </a:lnTo>
                <a:close/>
                <a:moveTo>
                  <a:pt x="5991444" y="5964212"/>
                </a:moveTo>
                <a:cubicBezTo>
                  <a:pt x="5986063" y="5978376"/>
                  <a:pt x="5981957" y="5997188"/>
                  <a:pt x="5982319" y="6006017"/>
                </a:cubicBezTo>
                <a:cubicBezTo>
                  <a:pt x="5982691" y="6014847"/>
                  <a:pt x="5989139" y="6005294"/>
                  <a:pt x="5996645" y="5984796"/>
                </a:cubicBezTo>
                <a:cubicBezTo>
                  <a:pt x="6004160" y="5964298"/>
                  <a:pt x="6008265" y="5945486"/>
                  <a:pt x="6005770" y="5943000"/>
                </a:cubicBezTo>
                <a:cubicBezTo>
                  <a:pt x="6003275" y="5940505"/>
                  <a:pt x="5996826" y="5950049"/>
                  <a:pt x="5991444" y="5964212"/>
                </a:cubicBezTo>
                <a:close/>
                <a:moveTo>
                  <a:pt x="7134178" y="5955392"/>
                </a:moveTo>
                <a:lnTo>
                  <a:pt x="7122319" y="5969679"/>
                </a:lnTo>
                <a:lnTo>
                  <a:pt x="7137778" y="5969679"/>
                </a:lnTo>
                <a:cubicBezTo>
                  <a:pt x="7146275" y="5969679"/>
                  <a:pt x="7153228" y="5963250"/>
                  <a:pt x="7153228" y="5955392"/>
                </a:cubicBezTo>
                <a:cubicBezTo>
                  <a:pt x="7153228" y="5947534"/>
                  <a:pt x="7151608" y="5941104"/>
                  <a:pt x="7149627" y="5941104"/>
                </a:cubicBezTo>
                <a:cubicBezTo>
                  <a:pt x="7147655" y="5941104"/>
                  <a:pt x="7140702" y="5947534"/>
                  <a:pt x="7134178" y="5955392"/>
                </a:cubicBezTo>
                <a:close/>
                <a:moveTo>
                  <a:pt x="7429453" y="5950629"/>
                </a:moveTo>
                <a:cubicBezTo>
                  <a:pt x="7429453" y="5955869"/>
                  <a:pt x="7433739" y="5960154"/>
                  <a:pt x="7438978" y="5960154"/>
                </a:cubicBezTo>
                <a:cubicBezTo>
                  <a:pt x="7444216" y="5960154"/>
                  <a:pt x="7448503" y="5955869"/>
                  <a:pt x="7448503" y="5950629"/>
                </a:cubicBezTo>
                <a:cubicBezTo>
                  <a:pt x="7448503" y="5945391"/>
                  <a:pt x="7444216" y="5941104"/>
                  <a:pt x="7438978" y="5941104"/>
                </a:cubicBezTo>
                <a:cubicBezTo>
                  <a:pt x="7433739" y="5941104"/>
                  <a:pt x="7429453" y="5945391"/>
                  <a:pt x="7429453" y="5950629"/>
                </a:cubicBezTo>
                <a:close/>
                <a:moveTo>
                  <a:pt x="3837375" y="5960231"/>
                </a:moveTo>
                <a:cubicBezTo>
                  <a:pt x="3807571" y="5977642"/>
                  <a:pt x="3662277" y="6028011"/>
                  <a:pt x="3463433" y="6089866"/>
                </a:cubicBezTo>
                <a:cubicBezTo>
                  <a:pt x="3353038" y="6124213"/>
                  <a:pt x="3251892" y="6158637"/>
                  <a:pt x="3238672" y="6166371"/>
                </a:cubicBezTo>
                <a:cubicBezTo>
                  <a:pt x="3223746" y="6175115"/>
                  <a:pt x="3221860" y="6177982"/>
                  <a:pt x="3233690" y="6173953"/>
                </a:cubicBezTo>
                <a:cubicBezTo>
                  <a:pt x="3244168" y="6170390"/>
                  <a:pt x="3341065" y="6140796"/>
                  <a:pt x="3449012" y="6108193"/>
                </a:cubicBezTo>
                <a:cubicBezTo>
                  <a:pt x="3638093" y="6051080"/>
                  <a:pt x="3798227" y="5993616"/>
                  <a:pt x="3848052" y="5964984"/>
                </a:cubicBezTo>
                <a:cubicBezTo>
                  <a:pt x="3861149" y="5957459"/>
                  <a:pt x="3867579" y="5951287"/>
                  <a:pt x="3862340" y="5951259"/>
                </a:cubicBezTo>
                <a:cubicBezTo>
                  <a:pt x="3857101" y="5951230"/>
                  <a:pt x="3845862" y="5955268"/>
                  <a:pt x="3837375" y="5960231"/>
                </a:cubicBezTo>
                <a:close/>
                <a:moveTo>
                  <a:pt x="5509784" y="6022868"/>
                </a:moveTo>
                <a:cubicBezTo>
                  <a:pt x="5501926" y="6106744"/>
                  <a:pt x="5508784" y="6227093"/>
                  <a:pt x="5522853" y="6252239"/>
                </a:cubicBezTo>
                <a:cubicBezTo>
                  <a:pt x="5529282" y="6263726"/>
                  <a:pt x="5530653" y="6218739"/>
                  <a:pt x="5527120" y="6112278"/>
                </a:cubicBezTo>
                <a:cubicBezTo>
                  <a:pt x="5524262" y="6025992"/>
                  <a:pt x="5520738" y="5954001"/>
                  <a:pt x="5519299" y="5952306"/>
                </a:cubicBezTo>
                <a:cubicBezTo>
                  <a:pt x="5517861" y="5950601"/>
                  <a:pt x="5513575" y="5982357"/>
                  <a:pt x="5509784" y="6022868"/>
                </a:cubicBezTo>
                <a:close/>
                <a:moveTo>
                  <a:pt x="5657383" y="5962536"/>
                </a:moveTo>
                <a:cubicBezTo>
                  <a:pt x="5657155" y="5969089"/>
                  <a:pt x="5653450" y="5992664"/>
                  <a:pt x="5649144" y="6014923"/>
                </a:cubicBezTo>
                <a:cubicBezTo>
                  <a:pt x="5644839" y="6037183"/>
                  <a:pt x="5644306" y="6055404"/>
                  <a:pt x="5647963" y="6055404"/>
                </a:cubicBezTo>
                <a:cubicBezTo>
                  <a:pt x="5651621" y="6055404"/>
                  <a:pt x="5658889" y="6031830"/>
                  <a:pt x="5664108" y="6003017"/>
                </a:cubicBezTo>
                <a:cubicBezTo>
                  <a:pt x="5669337" y="5974204"/>
                  <a:pt x="5670052" y="5950629"/>
                  <a:pt x="5665708" y="5950629"/>
                </a:cubicBezTo>
                <a:cubicBezTo>
                  <a:pt x="5661355" y="5950629"/>
                  <a:pt x="5657612" y="5955993"/>
                  <a:pt x="5657383" y="5962536"/>
                </a:cubicBezTo>
                <a:close/>
                <a:moveTo>
                  <a:pt x="7238953" y="5960154"/>
                </a:moveTo>
                <a:cubicBezTo>
                  <a:pt x="7238953" y="5965394"/>
                  <a:pt x="7243239" y="5969679"/>
                  <a:pt x="7248478" y="5969679"/>
                </a:cubicBezTo>
                <a:cubicBezTo>
                  <a:pt x="7253716" y="5969679"/>
                  <a:pt x="7258003" y="5965394"/>
                  <a:pt x="7258003" y="5960154"/>
                </a:cubicBezTo>
                <a:cubicBezTo>
                  <a:pt x="7258003" y="5954916"/>
                  <a:pt x="7253716" y="5950629"/>
                  <a:pt x="7248478" y="5950629"/>
                </a:cubicBezTo>
                <a:cubicBezTo>
                  <a:pt x="7243239" y="5950629"/>
                  <a:pt x="7238953" y="5954916"/>
                  <a:pt x="7238953" y="5960154"/>
                </a:cubicBezTo>
                <a:close/>
                <a:moveTo>
                  <a:pt x="7358806" y="5958878"/>
                </a:moveTo>
                <a:cubicBezTo>
                  <a:pt x="7354700" y="5965518"/>
                  <a:pt x="7353919" y="5973518"/>
                  <a:pt x="7357063" y="5976662"/>
                </a:cubicBezTo>
                <a:cubicBezTo>
                  <a:pt x="7365587" y="5985187"/>
                  <a:pt x="7374884" y="5972651"/>
                  <a:pt x="7370274" y="5958840"/>
                </a:cubicBezTo>
                <a:lnTo>
                  <a:pt x="7366264" y="5946810"/>
                </a:lnTo>
                <a:lnTo>
                  <a:pt x="7358806" y="5958878"/>
                </a:lnTo>
                <a:close/>
                <a:moveTo>
                  <a:pt x="7472020" y="5970156"/>
                </a:moveTo>
                <a:cubicBezTo>
                  <a:pt x="7462971" y="5984805"/>
                  <a:pt x="7475363" y="5994254"/>
                  <a:pt x="7487593" y="5982024"/>
                </a:cubicBezTo>
                <a:cubicBezTo>
                  <a:pt x="7494432" y="5975185"/>
                  <a:pt x="7494594" y="5969861"/>
                  <a:pt x="7488089" y="5965841"/>
                </a:cubicBezTo>
                <a:cubicBezTo>
                  <a:pt x="7482755" y="5962546"/>
                  <a:pt x="7475525" y="5964489"/>
                  <a:pt x="7472020" y="5970156"/>
                </a:cubicBezTo>
                <a:close/>
                <a:moveTo>
                  <a:pt x="7548515" y="5969679"/>
                </a:moveTo>
                <a:cubicBezTo>
                  <a:pt x="7551754" y="5974919"/>
                  <a:pt x="7556287" y="5979204"/>
                  <a:pt x="7558602" y="5979204"/>
                </a:cubicBezTo>
                <a:cubicBezTo>
                  <a:pt x="7560917" y="5979204"/>
                  <a:pt x="7562803" y="5974919"/>
                  <a:pt x="7562803" y="5969679"/>
                </a:cubicBezTo>
                <a:cubicBezTo>
                  <a:pt x="7562803" y="5964441"/>
                  <a:pt x="7558259" y="5960154"/>
                  <a:pt x="7552715" y="5960154"/>
                </a:cubicBezTo>
                <a:cubicBezTo>
                  <a:pt x="7547172" y="5960154"/>
                  <a:pt x="7545277" y="5964441"/>
                  <a:pt x="7548515" y="5969679"/>
                </a:cubicBezTo>
                <a:close/>
                <a:moveTo>
                  <a:pt x="4881029" y="6002227"/>
                </a:moveTo>
                <a:cubicBezTo>
                  <a:pt x="4886144" y="6044003"/>
                  <a:pt x="4930398" y="6141129"/>
                  <a:pt x="4944323" y="6141129"/>
                </a:cubicBezTo>
                <a:cubicBezTo>
                  <a:pt x="4949285" y="6141129"/>
                  <a:pt x="4944075" y="6122965"/>
                  <a:pt x="4932740" y="6100763"/>
                </a:cubicBezTo>
                <a:cubicBezTo>
                  <a:pt x="4921416" y="6078560"/>
                  <a:pt x="4904118" y="6038907"/>
                  <a:pt x="4894307" y="6012657"/>
                </a:cubicBezTo>
                <a:lnTo>
                  <a:pt x="4876467" y="5964917"/>
                </a:lnTo>
                <a:lnTo>
                  <a:pt x="4881029" y="6002227"/>
                </a:lnTo>
                <a:close/>
                <a:moveTo>
                  <a:pt x="5701675" y="5985634"/>
                </a:moveTo>
                <a:cubicBezTo>
                  <a:pt x="5689683" y="6023563"/>
                  <a:pt x="5679710" y="6093504"/>
                  <a:pt x="5686292" y="6093504"/>
                </a:cubicBezTo>
                <a:cubicBezTo>
                  <a:pt x="5690130" y="6093504"/>
                  <a:pt x="5697655" y="6066721"/>
                  <a:pt x="5703018" y="6033973"/>
                </a:cubicBezTo>
                <a:cubicBezTo>
                  <a:pt x="5712724" y="5974652"/>
                  <a:pt x="5712114" y="5952601"/>
                  <a:pt x="5701675" y="5985634"/>
                </a:cubicBezTo>
                <a:close/>
                <a:moveTo>
                  <a:pt x="6022029" y="6007360"/>
                </a:moveTo>
                <a:cubicBezTo>
                  <a:pt x="6016676" y="6028468"/>
                  <a:pt x="6015781" y="6043574"/>
                  <a:pt x="6020048" y="6040936"/>
                </a:cubicBezTo>
                <a:cubicBezTo>
                  <a:pt x="6029287" y="6035221"/>
                  <a:pt x="6042546" y="5979767"/>
                  <a:pt x="6036193" y="5973423"/>
                </a:cubicBezTo>
                <a:cubicBezTo>
                  <a:pt x="6033755" y="5970985"/>
                  <a:pt x="6027382" y="5986263"/>
                  <a:pt x="6022029" y="6007360"/>
                </a:cubicBezTo>
                <a:close/>
                <a:moveTo>
                  <a:pt x="7167124" y="5979843"/>
                </a:moveTo>
                <a:cubicBezTo>
                  <a:pt x="7156876" y="5996426"/>
                  <a:pt x="7168544" y="5999940"/>
                  <a:pt x="7181612" y="5984196"/>
                </a:cubicBezTo>
                <a:cubicBezTo>
                  <a:pt x="7189127" y="5975147"/>
                  <a:pt x="7189852" y="5969679"/>
                  <a:pt x="7183527" y="5969679"/>
                </a:cubicBezTo>
                <a:cubicBezTo>
                  <a:pt x="7177964" y="5969679"/>
                  <a:pt x="7170572" y="5974252"/>
                  <a:pt x="7167124" y="5979843"/>
                </a:cubicBezTo>
                <a:close/>
                <a:moveTo>
                  <a:pt x="7281424" y="5979843"/>
                </a:moveTo>
                <a:cubicBezTo>
                  <a:pt x="7277967" y="5985424"/>
                  <a:pt x="7277433" y="5992283"/>
                  <a:pt x="7280224" y="5995083"/>
                </a:cubicBezTo>
                <a:cubicBezTo>
                  <a:pt x="7287054" y="6001903"/>
                  <a:pt x="7305628" y="5989882"/>
                  <a:pt x="7305628" y="5978643"/>
                </a:cubicBezTo>
                <a:cubicBezTo>
                  <a:pt x="7305628" y="5966470"/>
                  <a:pt x="7289187" y="5967280"/>
                  <a:pt x="7281424" y="5979843"/>
                </a:cubicBezTo>
                <a:close/>
                <a:moveTo>
                  <a:pt x="7662815" y="5979204"/>
                </a:moveTo>
                <a:cubicBezTo>
                  <a:pt x="7659577" y="5984444"/>
                  <a:pt x="7661472" y="5988729"/>
                  <a:pt x="7667015" y="5988729"/>
                </a:cubicBezTo>
                <a:cubicBezTo>
                  <a:pt x="7672559" y="5988729"/>
                  <a:pt x="7677103" y="5984444"/>
                  <a:pt x="7677103" y="5979204"/>
                </a:cubicBezTo>
                <a:cubicBezTo>
                  <a:pt x="7677103" y="5973966"/>
                  <a:pt x="7675217" y="5969679"/>
                  <a:pt x="7672902" y="5969679"/>
                </a:cubicBezTo>
                <a:cubicBezTo>
                  <a:pt x="7670587" y="5969679"/>
                  <a:pt x="7666054" y="5973966"/>
                  <a:pt x="7662815" y="5979204"/>
                </a:cubicBezTo>
                <a:close/>
                <a:moveTo>
                  <a:pt x="7105603" y="5993492"/>
                </a:moveTo>
                <a:cubicBezTo>
                  <a:pt x="7098869" y="6001608"/>
                  <a:pt x="7095506" y="6010380"/>
                  <a:pt x="7098126" y="6013000"/>
                </a:cubicBezTo>
                <a:cubicBezTo>
                  <a:pt x="7100745" y="6015619"/>
                  <a:pt x="7108394" y="6011133"/>
                  <a:pt x="7115128" y="6003017"/>
                </a:cubicBezTo>
                <a:cubicBezTo>
                  <a:pt x="7121862" y="5994902"/>
                  <a:pt x="7125224" y="5986130"/>
                  <a:pt x="7122605" y="5983510"/>
                </a:cubicBezTo>
                <a:cubicBezTo>
                  <a:pt x="7119985" y="5980890"/>
                  <a:pt x="7112337" y="5985377"/>
                  <a:pt x="7105603" y="5993492"/>
                </a:cubicBezTo>
                <a:close/>
                <a:moveTo>
                  <a:pt x="7391353" y="5988729"/>
                </a:moveTo>
                <a:cubicBezTo>
                  <a:pt x="7391353" y="5993969"/>
                  <a:pt x="7395382" y="5998254"/>
                  <a:pt x="7400315" y="5998254"/>
                </a:cubicBezTo>
                <a:cubicBezTo>
                  <a:pt x="7405249" y="5998254"/>
                  <a:pt x="7411927" y="5993969"/>
                  <a:pt x="7415165" y="5988729"/>
                </a:cubicBezTo>
                <a:cubicBezTo>
                  <a:pt x="7418404" y="5983491"/>
                  <a:pt x="7414365" y="5979204"/>
                  <a:pt x="7406202" y="5979204"/>
                </a:cubicBezTo>
                <a:cubicBezTo>
                  <a:pt x="7398039" y="5979204"/>
                  <a:pt x="7391353" y="5983491"/>
                  <a:pt x="7391353" y="5988729"/>
                </a:cubicBezTo>
                <a:close/>
                <a:moveTo>
                  <a:pt x="7591378" y="5988729"/>
                </a:moveTo>
                <a:cubicBezTo>
                  <a:pt x="7591378" y="5993969"/>
                  <a:pt x="7595921" y="5998254"/>
                  <a:pt x="7601465" y="5998254"/>
                </a:cubicBezTo>
                <a:cubicBezTo>
                  <a:pt x="7607008" y="5998254"/>
                  <a:pt x="7608904" y="5993969"/>
                  <a:pt x="7605665" y="5988729"/>
                </a:cubicBezTo>
                <a:cubicBezTo>
                  <a:pt x="7602427" y="5983491"/>
                  <a:pt x="7597893" y="5979204"/>
                  <a:pt x="7595578" y="5979204"/>
                </a:cubicBezTo>
                <a:cubicBezTo>
                  <a:pt x="7593264" y="5979204"/>
                  <a:pt x="7591378" y="5983491"/>
                  <a:pt x="7591378" y="5988729"/>
                </a:cubicBezTo>
                <a:close/>
                <a:moveTo>
                  <a:pt x="2842775" y="5998893"/>
                </a:moveTo>
                <a:cubicBezTo>
                  <a:pt x="2832525" y="6015476"/>
                  <a:pt x="2844194" y="6018990"/>
                  <a:pt x="2857262" y="6003246"/>
                </a:cubicBezTo>
                <a:cubicBezTo>
                  <a:pt x="2864777" y="5994197"/>
                  <a:pt x="2865501" y="5988729"/>
                  <a:pt x="2859176" y="5988729"/>
                </a:cubicBezTo>
                <a:cubicBezTo>
                  <a:pt x="2853614" y="5988729"/>
                  <a:pt x="2846223" y="5993302"/>
                  <a:pt x="2842775" y="5998893"/>
                </a:cubicBezTo>
                <a:close/>
                <a:moveTo>
                  <a:pt x="4929416" y="6026287"/>
                </a:moveTo>
                <a:cubicBezTo>
                  <a:pt x="4934798" y="6069302"/>
                  <a:pt x="4977794" y="6160179"/>
                  <a:pt x="4992758" y="6160179"/>
                </a:cubicBezTo>
                <a:cubicBezTo>
                  <a:pt x="4997273" y="6160179"/>
                  <a:pt x="4991700" y="6142015"/>
                  <a:pt x="4980365" y="6119813"/>
                </a:cubicBezTo>
                <a:cubicBezTo>
                  <a:pt x="4969041" y="6097610"/>
                  <a:pt x="4951753" y="6057957"/>
                  <a:pt x="4941952" y="6031707"/>
                </a:cubicBezTo>
                <a:lnTo>
                  <a:pt x="4924121" y="5983967"/>
                </a:lnTo>
                <a:lnTo>
                  <a:pt x="4929416" y="6026287"/>
                </a:lnTo>
                <a:close/>
                <a:moveTo>
                  <a:pt x="5557790" y="5998254"/>
                </a:moveTo>
                <a:cubicBezTo>
                  <a:pt x="5554552" y="6003494"/>
                  <a:pt x="5556447" y="6007779"/>
                  <a:pt x="5561990" y="6007779"/>
                </a:cubicBezTo>
                <a:cubicBezTo>
                  <a:pt x="5567534" y="6007779"/>
                  <a:pt x="5572078" y="6003494"/>
                  <a:pt x="5572078" y="5998254"/>
                </a:cubicBezTo>
                <a:cubicBezTo>
                  <a:pt x="5572078" y="5993016"/>
                  <a:pt x="5570192" y="5988729"/>
                  <a:pt x="5567877" y="5988729"/>
                </a:cubicBezTo>
                <a:cubicBezTo>
                  <a:pt x="5565562" y="5988729"/>
                  <a:pt x="5561029" y="5993016"/>
                  <a:pt x="5557790" y="5998254"/>
                </a:cubicBezTo>
                <a:close/>
                <a:moveTo>
                  <a:pt x="7210378" y="5998254"/>
                </a:moveTo>
                <a:cubicBezTo>
                  <a:pt x="7210378" y="6003494"/>
                  <a:pt x="7214664" y="6007779"/>
                  <a:pt x="7219903" y="6007779"/>
                </a:cubicBezTo>
                <a:cubicBezTo>
                  <a:pt x="7225141" y="6007779"/>
                  <a:pt x="7229428" y="6003494"/>
                  <a:pt x="7229428" y="5998254"/>
                </a:cubicBezTo>
                <a:cubicBezTo>
                  <a:pt x="7229428" y="5993016"/>
                  <a:pt x="7225141" y="5988729"/>
                  <a:pt x="7219903" y="5988729"/>
                </a:cubicBezTo>
                <a:cubicBezTo>
                  <a:pt x="7214664" y="5988729"/>
                  <a:pt x="7210378" y="5993016"/>
                  <a:pt x="7210378" y="5998254"/>
                </a:cubicBezTo>
                <a:close/>
                <a:moveTo>
                  <a:pt x="7320325" y="5997598"/>
                </a:moveTo>
                <a:cubicBezTo>
                  <a:pt x="7313819" y="6008122"/>
                  <a:pt x="7328840" y="6019496"/>
                  <a:pt x="7337641" y="6010694"/>
                </a:cubicBezTo>
                <a:cubicBezTo>
                  <a:pt x="7346690" y="6001636"/>
                  <a:pt x="7345004" y="5988729"/>
                  <a:pt x="7334765" y="5988729"/>
                </a:cubicBezTo>
                <a:cubicBezTo>
                  <a:pt x="7329831" y="5988729"/>
                  <a:pt x="7323335" y="5992721"/>
                  <a:pt x="7320325" y="5997598"/>
                </a:cubicBezTo>
                <a:close/>
                <a:moveTo>
                  <a:pt x="7515178" y="5998254"/>
                </a:moveTo>
                <a:cubicBezTo>
                  <a:pt x="7515178" y="6003494"/>
                  <a:pt x="7519464" y="6007779"/>
                  <a:pt x="7524703" y="6007779"/>
                </a:cubicBezTo>
                <a:cubicBezTo>
                  <a:pt x="7529941" y="6007779"/>
                  <a:pt x="7534228" y="6003494"/>
                  <a:pt x="7534228" y="5998254"/>
                </a:cubicBezTo>
                <a:cubicBezTo>
                  <a:pt x="7534228" y="5993016"/>
                  <a:pt x="7529941" y="5988729"/>
                  <a:pt x="7524703" y="5988729"/>
                </a:cubicBezTo>
                <a:cubicBezTo>
                  <a:pt x="7519464" y="5988729"/>
                  <a:pt x="7515178" y="5993016"/>
                  <a:pt x="7515178" y="5998254"/>
                </a:cubicBezTo>
                <a:close/>
                <a:moveTo>
                  <a:pt x="6057853" y="6031592"/>
                </a:moveTo>
                <a:cubicBezTo>
                  <a:pt x="6051566" y="6050633"/>
                  <a:pt x="6048575" y="6068349"/>
                  <a:pt x="6051195" y="6070969"/>
                </a:cubicBezTo>
                <a:cubicBezTo>
                  <a:pt x="6053814" y="6073588"/>
                  <a:pt x="6061091" y="6060158"/>
                  <a:pt x="6067378" y="6041117"/>
                </a:cubicBezTo>
                <a:cubicBezTo>
                  <a:pt x="6073664" y="6022077"/>
                  <a:pt x="6076655" y="6004360"/>
                  <a:pt x="6074035" y="6001741"/>
                </a:cubicBezTo>
                <a:cubicBezTo>
                  <a:pt x="6071416" y="5999121"/>
                  <a:pt x="6064139" y="6012552"/>
                  <a:pt x="6057853" y="6031592"/>
                </a:cubicBezTo>
                <a:close/>
                <a:moveTo>
                  <a:pt x="7434215" y="6007779"/>
                </a:moveTo>
                <a:cubicBezTo>
                  <a:pt x="7430977" y="6013019"/>
                  <a:pt x="7435015" y="6017304"/>
                  <a:pt x="7443178" y="6017304"/>
                </a:cubicBezTo>
                <a:cubicBezTo>
                  <a:pt x="7451341" y="6017304"/>
                  <a:pt x="7458028" y="6013019"/>
                  <a:pt x="7458028" y="6007779"/>
                </a:cubicBezTo>
                <a:cubicBezTo>
                  <a:pt x="7458028" y="6002541"/>
                  <a:pt x="7453999" y="5998254"/>
                  <a:pt x="7449065" y="5998254"/>
                </a:cubicBezTo>
                <a:cubicBezTo>
                  <a:pt x="7444131" y="5998254"/>
                  <a:pt x="7437454" y="6002541"/>
                  <a:pt x="7434215" y="6007779"/>
                </a:cubicBezTo>
                <a:close/>
                <a:moveTo>
                  <a:pt x="7634240" y="6007779"/>
                </a:moveTo>
                <a:cubicBezTo>
                  <a:pt x="7631002" y="6013019"/>
                  <a:pt x="7632897" y="6017304"/>
                  <a:pt x="7638440" y="6017304"/>
                </a:cubicBezTo>
                <a:cubicBezTo>
                  <a:pt x="7643984" y="6017304"/>
                  <a:pt x="7648528" y="6013019"/>
                  <a:pt x="7648528" y="6007779"/>
                </a:cubicBezTo>
                <a:cubicBezTo>
                  <a:pt x="7648528" y="6002541"/>
                  <a:pt x="7646642" y="5998254"/>
                  <a:pt x="7644327" y="5998254"/>
                </a:cubicBezTo>
                <a:cubicBezTo>
                  <a:pt x="7642012" y="5998254"/>
                  <a:pt x="7637479" y="6002541"/>
                  <a:pt x="7634240" y="6007779"/>
                </a:cubicBezTo>
                <a:close/>
                <a:moveTo>
                  <a:pt x="4973498" y="6047832"/>
                </a:moveTo>
                <a:cubicBezTo>
                  <a:pt x="4983357" y="6091705"/>
                  <a:pt x="5018465" y="6160179"/>
                  <a:pt x="5031095" y="6160179"/>
                </a:cubicBezTo>
                <a:cubicBezTo>
                  <a:pt x="5035477" y="6160179"/>
                  <a:pt x="5030886" y="6144111"/>
                  <a:pt x="5020885" y="6124461"/>
                </a:cubicBezTo>
                <a:cubicBezTo>
                  <a:pt x="5010884" y="6104821"/>
                  <a:pt x="4997253" y="6070521"/>
                  <a:pt x="4990605" y="6048261"/>
                </a:cubicBezTo>
                <a:cubicBezTo>
                  <a:pt x="4974974" y="5995931"/>
                  <a:pt x="4961763" y="5995597"/>
                  <a:pt x="4973498" y="6047832"/>
                </a:cubicBezTo>
                <a:close/>
                <a:moveTo>
                  <a:pt x="5733926" y="6070121"/>
                </a:moveTo>
                <a:cubicBezTo>
                  <a:pt x="5727449" y="6104411"/>
                  <a:pt x="5724821" y="6135129"/>
                  <a:pt x="5728078" y="6138387"/>
                </a:cubicBezTo>
                <a:cubicBezTo>
                  <a:pt x="5731336" y="6141644"/>
                  <a:pt x="5734155" y="6138234"/>
                  <a:pt x="5734346" y="6130814"/>
                </a:cubicBezTo>
                <a:cubicBezTo>
                  <a:pt x="5734526" y="6123385"/>
                  <a:pt x="5740575" y="6092676"/>
                  <a:pt x="5747766" y="6062548"/>
                </a:cubicBezTo>
                <a:cubicBezTo>
                  <a:pt x="5754967" y="6032421"/>
                  <a:pt x="5757444" y="6007779"/>
                  <a:pt x="5753272" y="6007779"/>
                </a:cubicBezTo>
                <a:cubicBezTo>
                  <a:pt x="5749100" y="6007779"/>
                  <a:pt x="5740394" y="6035831"/>
                  <a:pt x="5733926" y="6070121"/>
                </a:cubicBezTo>
                <a:close/>
                <a:moveTo>
                  <a:pt x="7138549" y="6017943"/>
                </a:moveTo>
                <a:cubicBezTo>
                  <a:pt x="7135092" y="6023524"/>
                  <a:pt x="7134558" y="6030383"/>
                  <a:pt x="7137349" y="6033183"/>
                </a:cubicBezTo>
                <a:cubicBezTo>
                  <a:pt x="7144179" y="6040003"/>
                  <a:pt x="7162753" y="6027982"/>
                  <a:pt x="7162753" y="6016743"/>
                </a:cubicBezTo>
                <a:cubicBezTo>
                  <a:pt x="7162753" y="6004570"/>
                  <a:pt x="7146312" y="6005380"/>
                  <a:pt x="7138549" y="6017943"/>
                </a:cubicBezTo>
                <a:close/>
                <a:moveTo>
                  <a:pt x="7248478" y="6022629"/>
                </a:moveTo>
                <a:cubicBezTo>
                  <a:pt x="7248478" y="6030792"/>
                  <a:pt x="7252764" y="6034831"/>
                  <a:pt x="7258003" y="6031592"/>
                </a:cubicBezTo>
                <a:cubicBezTo>
                  <a:pt x="7263241" y="6028354"/>
                  <a:pt x="7267528" y="6021677"/>
                  <a:pt x="7267528" y="6016743"/>
                </a:cubicBezTo>
                <a:cubicBezTo>
                  <a:pt x="7267528" y="6011809"/>
                  <a:pt x="7263241" y="6007779"/>
                  <a:pt x="7258003" y="6007779"/>
                </a:cubicBezTo>
                <a:cubicBezTo>
                  <a:pt x="7252764" y="6007779"/>
                  <a:pt x="7248478" y="6014466"/>
                  <a:pt x="7248478" y="6022629"/>
                </a:cubicBezTo>
                <a:close/>
                <a:moveTo>
                  <a:pt x="7558040" y="6017304"/>
                </a:moveTo>
                <a:cubicBezTo>
                  <a:pt x="7554802" y="6022544"/>
                  <a:pt x="7559088" y="6026829"/>
                  <a:pt x="7567565" y="6026829"/>
                </a:cubicBezTo>
                <a:cubicBezTo>
                  <a:pt x="7576042" y="6026829"/>
                  <a:pt x="7580329" y="6022544"/>
                  <a:pt x="7577090" y="6017304"/>
                </a:cubicBezTo>
                <a:cubicBezTo>
                  <a:pt x="7573852" y="6012066"/>
                  <a:pt x="7569566" y="6007779"/>
                  <a:pt x="7567565" y="6007779"/>
                </a:cubicBezTo>
                <a:cubicBezTo>
                  <a:pt x="7565565" y="6007779"/>
                  <a:pt x="7561279" y="6012066"/>
                  <a:pt x="7558040" y="6017304"/>
                </a:cubicBezTo>
                <a:close/>
                <a:moveTo>
                  <a:pt x="2865758" y="6033973"/>
                </a:moveTo>
                <a:lnTo>
                  <a:pt x="2852690" y="6050642"/>
                </a:lnTo>
                <a:lnTo>
                  <a:pt x="2869359" y="6037574"/>
                </a:lnTo>
                <a:cubicBezTo>
                  <a:pt x="2885228" y="6025125"/>
                  <a:pt x="2890266" y="6017304"/>
                  <a:pt x="2882427" y="6017304"/>
                </a:cubicBezTo>
                <a:cubicBezTo>
                  <a:pt x="2880455" y="6017304"/>
                  <a:pt x="2872950" y="6024810"/>
                  <a:pt x="2865758" y="6033973"/>
                </a:cubicBezTo>
                <a:close/>
                <a:moveTo>
                  <a:pt x="5015732" y="6043498"/>
                </a:moveTo>
                <a:cubicBezTo>
                  <a:pt x="5024942" y="6083742"/>
                  <a:pt x="5068948" y="6175781"/>
                  <a:pt x="5073387" y="6164104"/>
                </a:cubicBezTo>
                <a:cubicBezTo>
                  <a:pt x="5075558" y="6158408"/>
                  <a:pt x="5066538" y="6130548"/>
                  <a:pt x="5053337" y="6102192"/>
                </a:cubicBezTo>
                <a:cubicBezTo>
                  <a:pt x="5040135" y="6073845"/>
                  <a:pt x="5029296" y="6043137"/>
                  <a:pt x="5029248" y="6033973"/>
                </a:cubicBezTo>
                <a:cubicBezTo>
                  <a:pt x="5029191" y="6024810"/>
                  <a:pt x="5024781" y="6017304"/>
                  <a:pt x="5019447" y="6017304"/>
                </a:cubicBezTo>
                <a:cubicBezTo>
                  <a:pt x="5013751" y="6017304"/>
                  <a:pt x="5012217" y="6028135"/>
                  <a:pt x="5015732" y="6043498"/>
                </a:cubicBezTo>
                <a:close/>
                <a:moveTo>
                  <a:pt x="5338772" y="6086780"/>
                </a:moveTo>
                <a:cubicBezTo>
                  <a:pt x="5342754" y="6151912"/>
                  <a:pt x="5376034" y="6264145"/>
                  <a:pt x="5387864" y="6252315"/>
                </a:cubicBezTo>
                <a:cubicBezTo>
                  <a:pt x="5389903" y="6250286"/>
                  <a:pt x="5382464" y="6208367"/>
                  <a:pt x="5371338" y="6159160"/>
                </a:cubicBezTo>
                <a:cubicBezTo>
                  <a:pt x="5338696" y="6014685"/>
                  <a:pt x="5333705" y="6003588"/>
                  <a:pt x="5338772" y="6086780"/>
                </a:cubicBezTo>
                <a:close/>
                <a:moveTo>
                  <a:pt x="5382721" y="6075103"/>
                </a:moveTo>
                <a:cubicBezTo>
                  <a:pt x="5381530" y="6140473"/>
                  <a:pt x="5402780" y="6231788"/>
                  <a:pt x="5424402" y="6254230"/>
                </a:cubicBezTo>
                <a:lnTo>
                  <a:pt x="5437013" y="6267326"/>
                </a:lnTo>
                <a:lnTo>
                  <a:pt x="5419563" y="6182792"/>
                </a:lnTo>
                <a:cubicBezTo>
                  <a:pt x="5409962" y="6136301"/>
                  <a:pt x="5397999" y="6078979"/>
                  <a:pt x="5392989" y="6055404"/>
                </a:cubicBezTo>
                <a:lnTo>
                  <a:pt x="5383863" y="6012542"/>
                </a:lnTo>
                <a:lnTo>
                  <a:pt x="5382721" y="6075103"/>
                </a:lnTo>
                <a:close/>
                <a:moveTo>
                  <a:pt x="7182698" y="6030516"/>
                </a:moveTo>
                <a:cubicBezTo>
                  <a:pt x="7174906" y="6039898"/>
                  <a:pt x="7174507" y="6046127"/>
                  <a:pt x="7181412" y="6050394"/>
                </a:cubicBezTo>
                <a:cubicBezTo>
                  <a:pt x="7186937" y="6053814"/>
                  <a:pt x="7194109" y="6049728"/>
                  <a:pt x="7197338" y="6041308"/>
                </a:cubicBezTo>
                <a:cubicBezTo>
                  <a:pt x="7205377" y="6020353"/>
                  <a:pt x="7196538" y="6013838"/>
                  <a:pt x="7182698" y="6030516"/>
                </a:cubicBezTo>
                <a:close/>
                <a:moveTo>
                  <a:pt x="7362778" y="6026829"/>
                </a:moveTo>
                <a:cubicBezTo>
                  <a:pt x="7362778" y="6032069"/>
                  <a:pt x="7367064" y="6036354"/>
                  <a:pt x="7372303" y="6036354"/>
                </a:cubicBezTo>
                <a:cubicBezTo>
                  <a:pt x="7377541" y="6036354"/>
                  <a:pt x="7381828" y="6032069"/>
                  <a:pt x="7381828" y="6026829"/>
                </a:cubicBezTo>
                <a:cubicBezTo>
                  <a:pt x="7381828" y="6021591"/>
                  <a:pt x="7377541" y="6017304"/>
                  <a:pt x="7372303" y="6017304"/>
                </a:cubicBezTo>
                <a:cubicBezTo>
                  <a:pt x="7367064" y="6017304"/>
                  <a:pt x="7362778" y="6021591"/>
                  <a:pt x="7362778" y="6026829"/>
                </a:cubicBezTo>
                <a:close/>
                <a:moveTo>
                  <a:pt x="7481545" y="6027306"/>
                </a:moveTo>
                <a:cubicBezTo>
                  <a:pt x="7472496" y="6041955"/>
                  <a:pt x="7484888" y="6051404"/>
                  <a:pt x="7497118" y="6039174"/>
                </a:cubicBezTo>
                <a:cubicBezTo>
                  <a:pt x="7503957" y="6032335"/>
                  <a:pt x="7504119" y="6027011"/>
                  <a:pt x="7497614" y="6022991"/>
                </a:cubicBezTo>
                <a:cubicBezTo>
                  <a:pt x="7492280" y="6019696"/>
                  <a:pt x="7485050" y="6021639"/>
                  <a:pt x="7481545" y="6027306"/>
                </a:cubicBezTo>
                <a:close/>
                <a:moveTo>
                  <a:pt x="7743778" y="6026829"/>
                </a:moveTo>
                <a:cubicBezTo>
                  <a:pt x="7743778" y="6032069"/>
                  <a:pt x="7748064" y="6036354"/>
                  <a:pt x="7753303" y="6036354"/>
                </a:cubicBezTo>
                <a:cubicBezTo>
                  <a:pt x="7758541" y="6036354"/>
                  <a:pt x="7762828" y="6032069"/>
                  <a:pt x="7762828" y="6026829"/>
                </a:cubicBezTo>
                <a:cubicBezTo>
                  <a:pt x="7762828" y="6021591"/>
                  <a:pt x="7758541" y="6017304"/>
                  <a:pt x="7753303" y="6017304"/>
                </a:cubicBezTo>
                <a:cubicBezTo>
                  <a:pt x="7748064" y="6017304"/>
                  <a:pt x="7743778" y="6021591"/>
                  <a:pt x="7743778" y="6026829"/>
                </a:cubicBezTo>
                <a:close/>
                <a:moveTo>
                  <a:pt x="5248980" y="6041908"/>
                </a:moveTo>
                <a:cubicBezTo>
                  <a:pt x="5249437" y="6053005"/>
                  <a:pt x="5251695" y="6055262"/>
                  <a:pt x="5254733" y="6047671"/>
                </a:cubicBezTo>
                <a:cubicBezTo>
                  <a:pt x="5257486" y="6040793"/>
                  <a:pt x="5257143" y="6032573"/>
                  <a:pt x="5253981" y="6029411"/>
                </a:cubicBezTo>
                <a:cubicBezTo>
                  <a:pt x="5250819" y="6026249"/>
                  <a:pt x="5248571" y="6031869"/>
                  <a:pt x="5248980" y="6041908"/>
                </a:cubicBezTo>
                <a:close/>
                <a:moveTo>
                  <a:pt x="5553780" y="6041908"/>
                </a:moveTo>
                <a:cubicBezTo>
                  <a:pt x="5554237" y="6053005"/>
                  <a:pt x="5556495" y="6055262"/>
                  <a:pt x="5559533" y="6047671"/>
                </a:cubicBezTo>
                <a:cubicBezTo>
                  <a:pt x="5562286" y="6040793"/>
                  <a:pt x="5561943" y="6032573"/>
                  <a:pt x="5558781" y="6029411"/>
                </a:cubicBezTo>
                <a:cubicBezTo>
                  <a:pt x="5555619" y="6026249"/>
                  <a:pt x="5553371" y="6031869"/>
                  <a:pt x="5553780" y="6041908"/>
                </a:cubicBezTo>
                <a:close/>
                <a:moveTo>
                  <a:pt x="6097582" y="6054824"/>
                </a:moveTo>
                <a:cubicBezTo>
                  <a:pt x="6091400" y="6072559"/>
                  <a:pt x="6088380" y="6089113"/>
                  <a:pt x="6090885" y="6091609"/>
                </a:cubicBezTo>
                <a:cubicBezTo>
                  <a:pt x="6097239" y="6097962"/>
                  <a:pt x="6116374" y="6045232"/>
                  <a:pt x="6112221" y="6032783"/>
                </a:cubicBezTo>
                <a:cubicBezTo>
                  <a:pt x="6110355" y="6027172"/>
                  <a:pt x="6103763" y="6037088"/>
                  <a:pt x="6097582" y="6054824"/>
                </a:cubicBezTo>
                <a:close/>
                <a:moveTo>
                  <a:pt x="7036032" y="6091123"/>
                </a:moveTo>
                <a:cubicBezTo>
                  <a:pt x="6969814" y="6191393"/>
                  <a:pt x="6893862" y="6329810"/>
                  <a:pt x="6898091" y="6342507"/>
                </a:cubicBezTo>
                <a:cubicBezTo>
                  <a:pt x="6900196" y="6348823"/>
                  <a:pt x="6916198" y="6326458"/>
                  <a:pt x="6933638" y="6292806"/>
                </a:cubicBezTo>
                <a:cubicBezTo>
                  <a:pt x="6951088" y="6259154"/>
                  <a:pt x="6994541" y="6185545"/>
                  <a:pt x="7030212" y="6129223"/>
                </a:cubicBezTo>
                <a:cubicBezTo>
                  <a:pt x="7100545" y="6018171"/>
                  <a:pt x="7105460" y="5985987"/>
                  <a:pt x="7036032" y="6091123"/>
                </a:cubicBezTo>
                <a:close/>
                <a:moveTo>
                  <a:pt x="7290949" y="6036993"/>
                </a:moveTo>
                <a:cubicBezTo>
                  <a:pt x="7287492" y="6042574"/>
                  <a:pt x="7286958" y="6049433"/>
                  <a:pt x="7289749" y="6052233"/>
                </a:cubicBezTo>
                <a:cubicBezTo>
                  <a:pt x="7296579" y="6059053"/>
                  <a:pt x="7315153" y="6047032"/>
                  <a:pt x="7315153" y="6035793"/>
                </a:cubicBezTo>
                <a:cubicBezTo>
                  <a:pt x="7315153" y="6023620"/>
                  <a:pt x="7298712" y="6024430"/>
                  <a:pt x="7290949" y="6036993"/>
                </a:cubicBezTo>
                <a:close/>
                <a:moveTo>
                  <a:pt x="7667578" y="6036354"/>
                </a:moveTo>
                <a:cubicBezTo>
                  <a:pt x="7667578" y="6041594"/>
                  <a:pt x="7671864" y="6045879"/>
                  <a:pt x="7677103" y="6045879"/>
                </a:cubicBezTo>
                <a:cubicBezTo>
                  <a:pt x="7682341" y="6045879"/>
                  <a:pt x="7686628" y="6041594"/>
                  <a:pt x="7686628" y="6036354"/>
                </a:cubicBezTo>
                <a:cubicBezTo>
                  <a:pt x="7686628" y="6031116"/>
                  <a:pt x="7682341" y="6026829"/>
                  <a:pt x="7677103" y="6026829"/>
                </a:cubicBezTo>
                <a:cubicBezTo>
                  <a:pt x="7671864" y="6026829"/>
                  <a:pt x="7667578" y="6031116"/>
                  <a:pt x="7667578" y="6036354"/>
                </a:cubicBezTo>
                <a:close/>
                <a:moveTo>
                  <a:pt x="5073339" y="6086361"/>
                </a:moveTo>
                <a:cubicBezTo>
                  <a:pt x="5088075" y="6136872"/>
                  <a:pt x="5112896" y="6184383"/>
                  <a:pt x="5120564" y="6176724"/>
                </a:cubicBezTo>
                <a:cubicBezTo>
                  <a:pt x="5126355" y="6170924"/>
                  <a:pt x="5073539" y="6036717"/>
                  <a:pt x="5065386" y="6036517"/>
                </a:cubicBezTo>
                <a:cubicBezTo>
                  <a:pt x="5061738" y="6036431"/>
                  <a:pt x="5065319" y="6058853"/>
                  <a:pt x="5073339" y="6086361"/>
                </a:cubicBezTo>
                <a:close/>
                <a:moveTo>
                  <a:pt x="7400878" y="6045879"/>
                </a:moveTo>
                <a:cubicBezTo>
                  <a:pt x="7400878" y="6051119"/>
                  <a:pt x="7404907" y="6055404"/>
                  <a:pt x="7409840" y="6055404"/>
                </a:cubicBezTo>
                <a:cubicBezTo>
                  <a:pt x="7414774" y="6055404"/>
                  <a:pt x="7421452" y="6051119"/>
                  <a:pt x="7424690" y="6045879"/>
                </a:cubicBezTo>
                <a:cubicBezTo>
                  <a:pt x="7427929" y="6040641"/>
                  <a:pt x="7423890" y="6036354"/>
                  <a:pt x="7415727" y="6036354"/>
                </a:cubicBezTo>
                <a:cubicBezTo>
                  <a:pt x="7407564" y="6036354"/>
                  <a:pt x="7400878" y="6040641"/>
                  <a:pt x="7400878" y="6045879"/>
                </a:cubicBezTo>
                <a:close/>
                <a:moveTo>
                  <a:pt x="7600903" y="6046442"/>
                </a:moveTo>
                <a:cubicBezTo>
                  <a:pt x="7600903" y="6051985"/>
                  <a:pt x="7605189" y="6053881"/>
                  <a:pt x="7610428" y="6050642"/>
                </a:cubicBezTo>
                <a:cubicBezTo>
                  <a:pt x="7615666" y="6047404"/>
                  <a:pt x="7619953" y="6042870"/>
                  <a:pt x="7619953" y="6040555"/>
                </a:cubicBezTo>
                <a:cubicBezTo>
                  <a:pt x="7619953" y="6038240"/>
                  <a:pt x="7615666" y="6036354"/>
                  <a:pt x="7610428" y="6036354"/>
                </a:cubicBezTo>
                <a:cubicBezTo>
                  <a:pt x="7605189" y="6036354"/>
                  <a:pt x="7600903" y="6040898"/>
                  <a:pt x="7600903" y="6046442"/>
                </a:cubicBezTo>
                <a:close/>
                <a:moveTo>
                  <a:pt x="2880875" y="6056043"/>
                </a:moveTo>
                <a:cubicBezTo>
                  <a:pt x="2870625" y="6072626"/>
                  <a:pt x="2882294" y="6076140"/>
                  <a:pt x="2895362" y="6060396"/>
                </a:cubicBezTo>
                <a:cubicBezTo>
                  <a:pt x="2902877" y="6051347"/>
                  <a:pt x="2903601" y="6045879"/>
                  <a:pt x="2897276" y="6045879"/>
                </a:cubicBezTo>
                <a:cubicBezTo>
                  <a:pt x="2891714" y="6045879"/>
                  <a:pt x="2884323" y="6050452"/>
                  <a:pt x="2880875" y="6056043"/>
                </a:cubicBezTo>
                <a:close/>
                <a:moveTo>
                  <a:pt x="5111439" y="6072073"/>
                </a:moveTo>
                <a:cubicBezTo>
                  <a:pt x="5121793" y="6114174"/>
                  <a:pt x="5150425" y="6176524"/>
                  <a:pt x="5162950" y="6184269"/>
                </a:cubicBezTo>
                <a:cubicBezTo>
                  <a:pt x="5169303" y="6188193"/>
                  <a:pt x="5172875" y="6187545"/>
                  <a:pt x="5170885" y="6182821"/>
                </a:cubicBezTo>
                <a:cubicBezTo>
                  <a:pt x="5168894" y="6178096"/>
                  <a:pt x="5156588" y="6145350"/>
                  <a:pt x="5143539" y="6110049"/>
                </a:cubicBezTo>
                <a:cubicBezTo>
                  <a:pt x="5120031" y="6046480"/>
                  <a:pt x="5099019" y="6021619"/>
                  <a:pt x="5111439" y="6072073"/>
                </a:cubicBezTo>
                <a:close/>
                <a:moveTo>
                  <a:pt x="5783294" y="6065987"/>
                </a:moveTo>
                <a:cubicBezTo>
                  <a:pt x="5773017" y="6093867"/>
                  <a:pt x="5761501" y="6164428"/>
                  <a:pt x="5768350" y="6157580"/>
                </a:cubicBezTo>
                <a:cubicBezTo>
                  <a:pt x="5776084" y="6149845"/>
                  <a:pt x="5800478" y="6052033"/>
                  <a:pt x="5795830" y="6047385"/>
                </a:cubicBezTo>
                <a:cubicBezTo>
                  <a:pt x="5793553" y="6045099"/>
                  <a:pt x="5787914" y="6053481"/>
                  <a:pt x="5783294" y="6065987"/>
                </a:cubicBezTo>
                <a:close/>
                <a:moveTo>
                  <a:pt x="7064112" y="6124461"/>
                </a:moveTo>
                <a:cubicBezTo>
                  <a:pt x="7018249" y="6193479"/>
                  <a:pt x="6905578" y="6397924"/>
                  <a:pt x="6905578" y="6412126"/>
                </a:cubicBezTo>
                <a:cubicBezTo>
                  <a:pt x="6905578" y="6415002"/>
                  <a:pt x="6909483" y="6417354"/>
                  <a:pt x="6914246" y="6417354"/>
                </a:cubicBezTo>
                <a:cubicBezTo>
                  <a:pt x="6919017" y="6417354"/>
                  <a:pt x="6941011" y="6381998"/>
                  <a:pt x="6963128" y="6338773"/>
                </a:cubicBezTo>
                <a:cubicBezTo>
                  <a:pt x="7001285" y="6264183"/>
                  <a:pt x="7089172" y="6113574"/>
                  <a:pt x="7121519" y="6067311"/>
                </a:cubicBezTo>
                <a:cubicBezTo>
                  <a:pt x="7129901" y="6055319"/>
                  <a:pt x="7132063" y="6045879"/>
                  <a:pt x="7126415" y="6045879"/>
                </a:cubicBezTo>
                <a:cubicBezTo>
                  <a:pt x="7120871" y="6045879"/>
                  <a:pt x="7092839" y="6081237"/>
                  <a:pt x="7064112" y="6124461"/>
                </a:cubicBezTo>
                <a:close/>
                <a:moveTo>
                  <a:pt x="7214749" y="6056043"/>
                </a:moveTo>
                <a:cubicBezTo>
                  <a:pt x="7211292" y="6061624"/>
                  <a:pt x="7210758" y="6068483"/>
                  <a:pt x="7213549" y="6071283"/>
                </a:cubicBezTo>
                <a:cubicBezTo>
                  <a:pt x="7220379" y="6078103"/>
                  <a:pt x="7238953" y="6066082"/>
                  <a:pt x="7238953" y="6054843"/>
                </a:cubicBezTo>
                <a:cubicBezTo>
                  <a:pt x="7238953" y="6042670"/>
                  <a:pt x="7222512" y="6043480"/>
                  <a:pt x="7214749" y="6056043"/>
                </a:cubicBezTo>
                <a:close/>
                <a:moveTo>
                  <a:pt x="7524703" y="6055404"/>
                </a:moveTo>
                <a:cubicBezTo>
                  <a:pt x="7524703" y="6060644"/>
                  <a:pt x="7528989" y="6064929"/>
                  <a:pt x="7534228" y="6064929"/>
                </a:cubicBezTo>
                <a:cubicBezTo>
                  <a:pt x="7539466" y="6064929"/>
                  <a:pt x="7543753" y="6060644"/>
                  <a:pt x="7543753" y="6055404"/>
                </a:cubicBezTo>
                <a:cubicBezTo>
                  <a:pt x="7543753" y="6050166"/>
                  <a:pt x="7539466" y="6045879"/>
                  <a:pt x="7534228" y="6045879"/>
                </a:cubicBezTo>
                <a:cubicBezTo>
                  <a:pt x="7528989" y="6045879"/>
                  <a:pt x="7524703" y="6050166"/>
                  <a:pt x="7524703" y="6055404"/>
                </a:cubicBezTo>
                <a:close/>
                <a:moveTo>
                  <a:pt x="7715203" y="6055404"/>
                </a:moveTo>
                <a:cubicBezTo>
                  <a:pt x="7715203" y="6060644"/>
                  <a:pt x="7719489" y="6064929"/>
                  <a:pt x="7724728" y="6064929"/>
                </a:cubicBezTo>
                <a:cubicBezTo>
                  <a:pt x="7729966" y="6064929"/>
                  <a:pt x="7734253" y="6060644"/>
                  <a:pt x="7734253" y="6055404"/>
                </a:cubicBezTo>
                <a:cubicBezTo>
                  <a:pt x="7734253" y="6050166"/>
                  <a:pt x="7729966" y="6045879"/>
                  <a:pt x="7724728" y="6045879"/>
                </a:cubicBezTo>
                <a:cubicBezTo>
                  <a:pt x="7719489" y="6045879"/>
                  <a:pt x="7715203" y="6050166"/>
                  <a:pt x="7715203" y="6055404"/>
                </a:cubicBezTo>
                <a:close/>
                <a:moveTo>
                  <a:pt x="7786735" y="6055557"/>
                </a:moveTo>
                <a:cubicBezTo>
                  <a:pt x="7790031" y="6060881"/>
                  <a:pt x="7796708" y="6062777"/>
                  <a:pt x="7801585" y="6059758"/>
                </a:cubicBezTo>
                <a:cubicBezTo>
                  <a:pt x="7814796" y="6051595"/>
                  <a:pt x="7812339" y="6045879"/>
                  <a:pt x="7795603" y="6045879"/>
                </a:cubicBezTo>
                <a:cubicBezTo>
                  <a:pt x="7787440" y="6045879"/>
                  <a:pt x="7783449" y="6050233"/>
                  <a:pt x="7786735" y="6055557"/>
                </a:cubicBezTo>
                <a:close/>
                <a:moveTo>
                  <a:pt x="7862840" y="6055404"/>
                </a:moveTo>
                <a:cubicBezTo>
                  <a:pt x="7866079" y="6060644"/>
                  <a:pt x="7870612" y="6064929"/>
                  <a:pt x="7872927" y="6064929"/>
                </a:cubicBezTo>
                <a:cubicBezTo>
                  <a:pt x="7875242" y="6064929"/>
                  <a:pt x="7877128" y="6060644"/>
                  <a:pt x="7877128" y="6055404"/>
                </a:cubicBezTo>
                <a:cubicBezTo>
                  <a:pt x="7877128" y="6050166"/>
                  <a:pt x="7872584" y="6045879"/>
                  <a:pt x="7867040" y="6045879"/>
                </a:cubicBezTo>
                <a:cubicBezTo>
                  <a:pt x="7861497" y="6045879"/>
                  <a:pt x="7859602" y="6050166"/>
                  <a:pt x="7862840" y="6055404"/>
                </a:cubicBezTo>
                <a:close/>
                <a:moveTo>
                  <a:pt x="5299463" y="6112984"/>
                </a:moveTo>
                <a:cubicBezTo>
                  <a:pt x="5301377" y="6147997"/>
                  <a:pt x="5310359" y="6189755"/>
                  <a:pt x="5319951" y="6208234"/>
                </a:cubicBezTo>
                <a:cubicBezTo>
                  <a:pt x="5345773" y="6258001"/>
                  <a:pt x="5345611" y="6231703"/>
                  <a:pt x="5319513" y="6136367"/>
                </a:cubicBezTo>
                <a:lnTo>
                  <a:pt x="5296043" y="6050642"/>
                </a:lnTo>
                <a:lnTo>
                  <a:pt x="5299463" y="6112984"/>
                </a:lnTo>
                <a:close/>
                <a:moveTo>
                  <a:pt x="6137767" y="6089771"/>
                </a:moveTo>
                <a:cubicBezTo>
                  <a:pt x="6129871" y="6108678"/>
                  <a:pt x="6125804" y="6126537"/>
                  <a:pt x="6128728" y="6129462"/>
                </a:cubicBezTo>
                <a:cubicBezTo>
                  <a:pt x="6131662" y="6132386"/>
                  <a:pt x="6134053" y="6132443"/>
                  <a:pt x="6134053" y="6129595"/>
                </a:cubicBezTo>
                <a:cubicBezTo>
                  <a:pt x="6134053" y="6126737"/>
                  <a:pt x="6140539" y="6108878"/>
                  <a:pt x="6148464" y="6089904"/>
                </a:cubicBezTo>
                <a:cubicBezTo>
                  <a:pt x="6156398" y="6070930"/>
                  <a:pt x="6160466" y="6055404"/>
                  <a:pt x="6157503" y="6055404"/>
                </a:cubicBezTo>
                <a:cubicBezTo>
                  <a:pt x="6154550" y="6055404"/>
                  <a:pt x="6145673" y="6070873"/>
                  <a:pt x="6137767" y="6089771"/>
                </a:cubicBezTo>
                <a:close/>
                <a:moveTo>
                  <a:pt x="7324678" y="6064929"/>
                </a:moveTo>
                <a:cubicBezTo>
                  <a:pt x="7324678" y="6070169"/>
                  <a:pt x="7328707" y="6074454"/>
                  <a:pt x="7333640" y="6074454"/>
                </a:cubicBezTo>
                <a:cubicBezTo>
                  <a:pt x="7338574" y="6074454"/>
                  <a:pt x="7345252" y="6070169"/>
                  <a:pt x="7348490" y="6064929"/>
                </a:cubicBezTo>
                <a:cubicBezTo>
                  <a:pt x="7351729" y="6059691"/>
                  <a:pt x="7347690" y="6055404"/>
                  <a:pt x="7339527" y="6055404"/>
                </a:cubicBezTo>
                <a:cubicBezTo>
                  <a:pt x="7331364" y="6055404"/>
                  <a:pt x="7324678" y="6059691"/>
                  <a:pt x="7324678" y="6064929"/>
                </a:cubicBezTo>
                <a:close/>
                <a:moveTo>
                  <a:pt x="7444150" y="6064273"/>
                </a:moveTo>
                <a:cubicBezTo>
                  <a:pt x="7437644" y="6074797"/>
                  <a:pt x="7452665" y="6086171"/>
                  <a:pt x="7461466" y="6077369"/>
                </a:cubicBezTo>
                <a:cubicBezTo>
                  <a:pt x="7470515" y="6068311"/>
                  <a:pt x="7468829" y="6055404"/>
                  <a:pt x="7458590" y="6055404"/>
                </a:cubicBezTo>
                <a:cubicBezTo>
                  <a:pt x="7453656" y="6055404"/>
                  <a:pt x="7447160" y="6059396"/>
                  <a:pt x="7444150" y="6064273"/>
                </a:cubicBezTo>
                <a:close/>
                <a:moveTo>
                  <a:pt x="7639003" y="6064929"/>
                </a:moveTo>
                <a:cubicBezTo>
                  <a:pt x="7639003" y="6070169"/>
                  <a:pt x="7643289" y="6074454"/>
                  <a:pt x="7648528" y="6074454"/>
                </a:cubicBezTo>
                <a:cubicBezTo>
                  <a:pt x="7653766" y="6074454"/>
                  <a:pt x="7658053" y="6070169"/>
                  <a:pt x="7658053" y="6064929"/>
                </a:cubicBezTo>
                <a:cubicBezTo>
                  <a:pt x="7658053" y="6059691"/>
                  <a:pt x="7653766" y="6055404"/>
                  <a:pt x="7648528" y="6055404"/>
                </a:cubicBezTo>
                <a:cubicBezTo>
                  <a:pt x="7643289" y="6055404"/>
                  <a:pt x="7639003" y="6059691"/>
                  <a:pt x="7639003" y="6064929"/>
                </a:cubicBezTo>
                <a:close/>
                <a:moveTo>
                  <a:pt x="5168637" y="6114193"/>
                </a:moveTo>
                <a:cubicBezTo>
                  <a:pt x="5182296" y="6160199"/>
                  <a:pt x="5209013" y="6212091"/>
                  <a:pt x="5215624" y="6205481"/>
                </a:cubicBezTo>
                <a:cubicBezTo>
                  <a:pt x="5221196" y="6199908"/>
                  <a:pt x="5169456" y="6064929"/>
                  <a:pt x="5161750" y="6064929"/>
                </a:cubicBezTo>
                <a:cubicBezTo>
                  <a:pt x="5157492" y="6064929"/>
                  <a:pt x="5160588" y="6087104"/>
                  <a:pt x="5168637" y="6114193"/>
                </a:cubicBezTo>
                <a:close/>
                <a:moveTo>
                  <a:pt x="5206994" y="6100648"/>
                </a:moveTo>
                <a:cubicBezTo>
                  <a:pt x="5212442" y="6138158"/>
                  <a:pt x="5247380" y="6221349"/>
                  <a:pt x="5254628" y="6214101"/>
                </a:cubicBezTo>
                <a:cubicBezTo>
                  <a:pt x="5260638" y="6208091"/>
                  <a:pt x="5216252" y="6065129"/>
                  <a:pt x="5208346" y="6065016"/>
                </a:cubicBezTo>
                <a:cubicBezTo>
                  <a:pt x="5204746" y="6064968"/>
                  <a:pt x="5204137" y="6081008"/>
                  <a:pt x="5206994" y="6100648"/>
                </a:cubicBezTo>
                <a:close/>
                <a:moveTo>
                  <a:pt x="5248456" y="6080008"/>
                </a:moveTo>
                <a:cubicBezTo>
                  <a:pt x="5249094" y="6129776"/>
                  <a:pt x="5287928" y="6237961"/>
                  <a:pt x="5300596" y="6225283"/>
                </a:cubicBezTo>
                <a:cubicBezTo>
                  <a:pt x="5305054" y="6220825"/>
                  <a:pt x="5262934" y="6076464"/>
                  <a:pt x="5254809" y="6068330"/>
                </a:cubicBezTo>
                <a:cubicBezTo>
                  <a:pt x="5251190" y="6064711"/>
                  <a:pt x="5248332" y="6069969"/>
                  <a:pt x="5248456" y="6080008"/>
                </a:cubicBezTo>
                <a:close/>
                <a:moveTo>
                  <a:pt x="5817289" y="6121746"/>
                </a:moveTo>
                <a:cubicBezTo>
                  <a:pt x="5809317" y="6153360"/>
                  <a:pt x="5805926" y="6179229"/>
                  <a:pt x="5809755" y="6179229"/>
                </a:cubicBezTo>
                <a:cubicBezTo>
                  <a:pt x="5817804" y="6179229"/>
                  <a:pt x="5842626" y="6075131"/>
                  <a:pt x="5836120" y="6068625"/>
                </a:cubicBezTo>
                <a:cubicBezTo>
                  <a:pt x="5833720" y="6066225"/>
                  <a:pt x="5825252" y="6090133"/>
                  <a:pt x="5817289" y="6121746"/>
                </a:cubicBezTo>
                <a:close/>
                <a:moveTo>
                  <a:pt x="7107917" y="6138748"/>
                </a:moveTo>
                <a:cubicBezTo>
                  <a:pt x="7060569" y="6212005"/>
                  <a:pt x="6972253" y="6370749"/>
                  <a:pt x="6972253" y="6382598"/>
                </a:cubicBezTo>
                <a:cubicBezTo>
                  <a:pt x="6972253" y="6407077"/>
                  <a:pt x="6996837" y="6375235"/>
                  <a:pt x="7039194" y="6295911"/>
                </a:cubicBezTo>
                <a:cubicBezTo>
                  <a:pt x="7066464" y="6244838"/>
                  <a:pt x="7107565" y="6173972"/>
                  <a:pt x="7130530" y="6138453"/>
                </a:cubicBezTo>
                <a:cubicBezTo>
                  <a:pt x="7174783" y="6069987"/>
                  <a:pt x="7177078" y="6064929"/>
                  <a:pt x="7163953" y="6064929"/>
                </a:cubicBezTo>
                <a:cubicBezTo>
                  <a:pt x="7159371" y="6064929"/>
                  <a:pt x="7134158" y="6098143"/>
                  <a:pt x="7107917" y="6138748"/>
                </a:cubicBezTo>
                <a:close/>
                <a:moveTo>
                  <a:pt x="7258003" y="6079217"/>
                </a:moveTo>
                <a:lnTo>
                  <a:pt x="7246144" y="6093504"/>
                </a:lnTo>
                <a:lnTo>
                  <a:pt x="7261603" y="6093504"/>
                </a:lnTo>
                <a:cubicBezTo>
                  <a:pt x="7270100" y="6093504"/>
                  <a:pt x="7277053" y="6087075"/>
                  <a:pt x="7277053" y="6079217"/>
                </a:cubicBezTo>
                <a:cubicBezTo>
                  <a:pt x="7277053" y="6071359"/>
                  <a:pt x="7275433" y="6064929"/>
                  <a:pt x="7273452" y="6064929"/>
                </a:cubicBezTo>
                <a:cubicBezTo>
                  <a:pt x="7271480" y="6064929"/>
                  <a:pt x="7264527" y="6071359"/>
                  <a:pt x="7258003" y="6079217"/>
                </a:cubicBezTo>
                <a:close/>
                <a:moveTo>
                  <a:pt x="7562803" y="6074454"/>
                </a:moveTo>
                <a:cubicBezTo>
                  <a:pt x="7562803" y="6079694"/>
                  <a:pt x="7567089" y="6083979"/>
                  <a:pt x="7572328" y="6083979"/>
                </a:cubicBezTo>
                <a:cubicBezTo>
                  <a:pt x="7577566" y="6083979"/>
                  <a:pt x="7581853" y="6079694"/>
                  <a:pt x="7581853" y="6074454"/>
                </a:cubicBezTo>
                <a:cubicBezTo>
                  <a:pt x="7581853" y="6069216"/>
                  <a:pt x="7577566" y="6064929"/>
                  <a:pt x="7572328" y="6064929"/>
                </a:cubicBezTo>
                <a:cubicBezTo>
                  <a:pt x="7567089" y="6064929"/>
                  <a:pt x="7562803" y="6069216"/>
                  <a:pt x="7562803" y="6074454"/>
                </a:cubicBezTo>
                <a:close/>
                <a:moveTo>
                  <a:pt x="7829503" y="6074454"/>
                </a:moveTo>
                <a:cubicBezTo>
                  <a:pt x="7829503" y="6079694"/>
                  <a:pt x="7834046" y="6083979"/>
                  <a:pt x="7839590" y="6083979"/>
                </a:cubicBezTo>
                <a:cubicBezTo>
                  <a:pt x="7845133" y="6083979"/>
                  <a:pt x="7847029" y="6079694"/>
                  <a:pt x="7843790" y="6074454"/>
                </a:cubicBezTo>
                <a:cubicBezTo>
                  <a:pt x="7840552" y="6069216"/>
                  <a:pt x="7836018" y="6064929"/>
                  <a:pt x="7833703" y="6064929"/>
                </a:cubicBezTo>
                <a:cubicBezTo>
                  <a:pt x="7831389" y="6064929"/>
                  <a:pt x="7829503" y="6069216"/>
                  <a:pt x="7829503" y="6074454"/>
                </a:cubicBezTo>
                <a:close/>
                <a:moveTo>
                  <a:pt x="5544455" y="6153036"/>
                </a:moveTo>
                <a:cubicBezTo>
                  <a:pt x="5545941" y="6276385"/>
                  <a:pt x="5560495" y="6296587"/>
                  <a:pt x="5561600" y="6176848"/>
                </a:cubicBezTo>
                <a:cubicBezTo>
                  <a:pt x="5562181" y="6114307"/>
                  <a:pt x="5558848" y="6074454"/>
                  <a:pt x="5553028" y="6074454"/>
                </a:cubicBezTo>
                <a:cubicBezTo>
                  <a:pt x="5547370" y="6074454"/>
                  <a:pt x="5543883" y="6106364"/>
                  <a:pt x="5544455" y="6153036"/>
                </a:cubicBezTo>
                <a:close/>
                <a:moveTo>
                  <a:pt x="7367540" y="6083979"/>
                </a:moveTo>
                <a:cubicBezTo>
                  <a:pt x="7364302" y="6089219"/>
                  <a:pt x="7368340" y="6093504"/>
                  <a:pt x="7376503" y="6093504"/>
                </a:cubicBezTo>
                <a:cubicBezTo>
                  <a:pt x="7384666" y="6093504"/>
                  <a:pt x="7391353" y="6089219"/>
                  <a:pt x="7391353" y="6083979"/>
                </a:cubicBezTo>
                <a:cubicBezTo>
                  <a:pt x="7391353" y="6078741"/>
                  <a:pt x="7387324" y="6074454"/>
                  <a:pt x="7382390" y="6074454"/>
                </a:cubicBezTo>
                <a:cubicBezTo>
                  <a:pt x="7377456" y="6074454"/>
                  <a:pt x="7370779" y="6078741"/>
                  <a:pt x="7367540" y="6083979"/>
                </a:cubicBezTo>
                <a:close/>
                <a:moveTo>
                  <a:pt x="7681865" y="6083979"/>
                </a:moveTo>
                <a:cubicBezTo>
                  <a:pt x="7678627" y="6089219"/>
                  <a:pt x="7682913" y="6093504"/>
                  <a:pt x="7691390" y="6093504"/>
                </a:cubicBezTo>
                <a:cubicBezTo>
                  <a:pt x="7699867" y="6093504"/>
                  <a:pt x="7704154" y="6089219"/>
                  <a:pt x="7700915" y="6083979"/>
                </a:cubicBezTo>
                <a:cubicBezTo>
                  <a:pt x="7697677" y="6078741"/>
                  <a:pt x="7693391" y="6074454"/>
                  <a:pt x="7691390" y="6074454"/>
                </a:cubicBezTo>
                <a:cubicBezTo>
                  <a:pt x="7689390" y="6074454"/>
                  <a:pt x="7685104" y="6078741"/>
                  <a:pt x="7681865" y="6083979"/>
                </a:cubicBezTo>
                <a:close/>
                <a:moveTo>
                  <a:pt x="7758160" y="6084132"/>
                </a:moveTo>
                <a:cubicBezTo>
                  <a:pt x="7761456" y="6089456"/>
                  <a:pt x="7768133" y="6091352"/>
                  <a:pt x="7773010" y="6088333"/>
                </a:cubicBezTo>
                <a:cubicBezTo>
                  <a:pt x="7786221" y="6080170"/>
                  <a:pt x="7783764" y="6074454"/>
                  <a:pt x="7767028" y="6074454"/>
                </a:cubicBezTo>
                <a:cubicBezTo>
                  <a:pt x="7758865" y="6074454"/>
                  <a:pt x="7754874" y="6078808"/>
                  <a:pt x="7758160" y="6084132"/>
                </a:cubicBezTo>
                <a:close/>
                <a:moveTo>
                  <a:pt x="2895552" y="6098267"/>
                </a:moveTo>
                <a:cubicBezTo>
                  <a:pt x="2889028" y="6106125"/>
                  <a:pt x="2886666" y="6112554"/>
                  <a:pt x="2890304" y="6112554"/>
                </a:cubicBezTo>
                <a:cubicBezTo>
                  <a:pt x="2893943" y="6112554"/>
                  <a:pt x="2903344" y="6106125"/>
                  <a:pt x="2911202" y="6098267"/>
                </a:cubicBezTo>
                <a:cubicBezTo>
                  <a:pt x="2919060" y="6090409"/>
                  <a:pt x="2921422" y="6083979"/>
                  <a:pt x="2916450" y="6083979"/>
                </a:cubicBezTo>
                <a:cubicBezTo>
                  <a:pt x="2911478" y="6083979"/>
                  <a:pt x="2902077" y="6090409"/>
                  <a:pt x="2895552" y="6098267"/>
                </a:cubicBezTo>
                <a:close/>
                <a:moveTo>
                  <a:pt x="6174058" y="6119222"/>
                </a:moveTo>
                <a:cubicBezTo>
                  <a:pt x="6168114" y="6138596"/>
                  <a:pt x="6164818" y="6156027"/>
                  <a:pt x="6166752" y="6157951"/>
                </a:cubicBezTo>
                <a:cubicBezTo>
                  <a:pt x="6168676" y="6159875"/>
                  <a:pt x="6175391" y="6145883"/>
                  <a:pt x="6181678" y="6126842"/>
                </a:cubicBezTo>
                <a:cubicBezTo>
                  <a:pt x="6187964" y="6107802"/>
                  <a:pt x="6191250" y="6090380"/>
                  <a:pt x="6188984" y="6088114"/>
                </a:cubicBezTo>
                <a:cubicBezTo>
                  <a:pt x="6186726" y="6085847"/>
                  <a:pt x="6180001" y="6099848"/>
                  <a:pt x="6174058" y="6119222"/>
                </a:cubicBezTo>
                <a:close/>
                <a:moveTo>
                  <a:pt x="7150827" y="6155922"/>
                </a:moveTo>
                <a:cubicBezTo>
                  <a:pt x="7082142" y="6264059"/>
                  <a:pt x="7008524" y="6407906"/>
                  <a:pt x="7022192" y="6407277"/>
                </a:cubicBezTo>
                <a:cubicBezTo>
                  <a:pt x="7028774" y="6406973"/>
                  <a:pt x="7051310" y="6372044"/>
                  <a:pt x="7072265" y="6329658"/>
                </a:cubicBezTo>
                <a:cubicBezTo>
                  <a:pt x="7093220" y="6287281"/>
                  <a:pt x="7126443" y="6227379"/>
                  <a:pt x="7146084" y="6196546"/>
                </a:cubicBezTo>
                <a:cubicBezTo>
                  <a:pt x="7165734" y="6165713"/>
                  <a:pt x="7181803" y="6136872"/>
                  <a:pt x="7181803" y="6132453"/>
                </a:cubicBezTo>
                <a:cubicBezTo>
                  <a:pt x="7181803" y="6128033"/>
                  <a:pt x="7188232" y="6119079"/>
                  <a:pt x="7196090" y="6112554"/>
                </a:cubicBezTo>
                <a:cubicBezTo>
                  <a:pt x="7203948" y="6106030"/>
                  <a:pt x="7210378" y="6096934"/>
                  <a:pt x="7210378" y="6092343"/>
                </a:cubicBezTo>
                <a:cubicBezTo>
                  <a:pt x="7210378" y="6071188"/>
                  <a:pt x="7192585" y="6090190"/>
                  <a:pt x="7150827" y="6155922"/>
                </a:cubicBezTo>
                <a:close/>
                <a:moveTo>
                  <a:pt x="7486603" y="6093504"/>
                </a:moveTo>
                <a:cubicBezTo>
                  <a:pt x="7486603" y="6098744"/>
                  <a:pt x="7490632" y="6103029"/>
                  <a:pt x="7495565" y="6103029"/>
                </a:cubicBezTo>
                <a:cubicBezTo>
                  <a:pt x="7500499" y="6103029"/>
                  <a:pt x="7507177" y="6098744"/>
                  <a:pt x="7510415" y="6093504"/>
                </a:cubicBezTo>
                <a:cubicBezTo>
                  <a:pt x="7513654" y="6088266"/>
                  <a:pt x="7509615" y="6083979"/>
                  <a:pt x="7501452" y="6083979"/>
                </a:cubicBezTo>
                <a:cubicBezTo>
                  <a:pt x="7493289" y="6083979"/>
                  <a:pt x="7486603" y="6088266"/>
                  <a:pt x="7486603" y="6093504"/>
                </a:cubicBezTo>
                <a:close/>
                <a:moveTo>
                  <a:pt x="7605370" y="6093981"/>
                </a:moveTo>
                <a:cubicBezTo>
                  <a:pt x="7596321" y="6108630"/>
                  <a:pt x="7608713" y="6118079"/>
                  <a:pt x="7620943" y="6105849"/>
                </a:cubicBezTo>
                <a:cubicBezTo>
                  <a:pt x="7627782" y="6099010"/>
                  <a:pt x="7627944" y="6093686"/>
                  <a:pt x="7621439" y="6089666"/>
                </a:cubicBezTo>
                <a:cubicBezTo>
                  <a:pt x="7616105" y="6086371"/>
                  <a:pt x="7608875" y="6088314"/>
                  <a:pt x="7605370" y="6093981"/>
                </a:cubicBezTo>
                <a:close/>
                <a:moveTo>
                  <a:pt x="5587156" y="6131604"/>
                </a:moveTo>
                <a:cubicBezTo>
                  <a:pt x="5577250" y="6181173"/>
                  <a:pt x="5579555" y="6253753"/>
                  <a:pt x="5591699" y="6274479"/>
                </a:cubicBezTo>
                <a:cubicBezTo>
                  <a:pt x="5597452" y="6284291"/>
                  <a:pt x="5600167" y="6275908"/>
                  <a:pt x="5600367" y="6247724"/>
                </a:cubicBezTo>
                <a:cubicBezTo>
                  <a:pt x="5600538" y="6222854"/>
                  <a:pt x="5604405" y="6208995"/>
                  <a:pt x="5610178" y="6212567"/>
                </a:cubicBezTo>
                <a:cubicBezTo>
                  <a:pt x="5615416" y="6215806"/>
                  <a:pt x="5619703" y="6235599"/>
                  <a:pt x="5619703" y="6256554"/>
                </a:cubicBezTo>
                <a:cubicBezTo>
                  <a:pt x="5619703" y="6279528"/>
                  <a:pt x="5623484" y="6292320"/>
                  <a:pt x="5629228" y="6288767"/>
                </a:cubicBezTo>
                <a:cubicBezTo>
                  <a:pt x="5634466" y="6285529"/>
                  <a:pt x="5638753" y="6270279"/>
                  <a:pt x="5638753" y="6254868"/>
                </a:cubicBezTo>
                <a:cubicBezTo>
                  <a:pt x="5638753" y="6239456"/>
                  <a:pt x="5643039" y="6226854"/>
                  <a:pt x="5648278" y="6226854"/>
                </a:cubicBezTo>
                <a:cubicBezTo>
                  <a:pt x="5653516" y="6226854"/>
                  <a:pt x="5657803" y="6246400"/>
                  <a:pt x="5657803" y="6270279"/>
                </a:cubicBezTo>
                <a:cubicBezTo>
                  <a:pt x="5657803" y="6296806"/>
                  <a:pt x="5661508" y="6311418"/>
                  <a:pt x="5667328" y="6307817"/>
                </a:cubicBezTo>
                <a:cubicBezTo>
                  <a:pt x="5672566" y="6304579"/>
                  <a:pt x="5676853" y="6286929"/>
                  <a:pt x="5676853" y="6268593"/>
                </a:cubicBezTo>
                <a:cubicBezTo>
                  <a:pt x="5676853" y="6247124"/>
                  <a:pt x="5680520" y="6237522"/>
                  <a:pt x="5687149" y="6241619"/>
                </a:cubicBezTo>
                <a:cubicBezTo>
                  <a:pt x="5692817" y="6245124"/>
                  <a:pt x="5694960" y="6257878"/>
                  <a:pt x="5691931" y="6269975"/>
                </a:cubicBezTo>
                <a:cubicBezTo>
                  <a:pt x="5688892" y="6282062"/>
                  <a:pt x="5690206" y="6301950"/>
                  <a:pt x="5694845" y="6314171"/>
                </a:cubicBezTo>
                <a:lnTo>
                  <a:pt x="5703275" y="6336392"/>
                </a:lnTo>
                <a:lnTo>
                  <a:pt x="5710171" y="6300673"/>
                </a:lnTo>
                <a:cubicBezTo>
                  <a:pt x="5719553" y="6252087"/>
                  <a:pt x="5737955" y="6254153"/>
                  <a:pt x="5731402" y="6303054"/>
                </a:cubicBezTo>
                <a:cubicBezTo>
                  <a:pt x="5724964" y="6351022"/>
                  <a:pt x="5739194" y="6362462"/>
                  <a:pt x="5747862" y="6316285"/>
                </a:cubicBezTo>
                <a:cubicBezTo>
                  <a:pt x="5756158" y="6272060"/>
                  <a:pt x="5767378" y="6283109"/>
                  <a:pt x="5763844" y="6332039"/>
                </a:cubicBezTo>
                <a:cubicBezTo>
                  <a:pt x="5762235" y="6354290"/>
                  <a:pt x="5765321" y="6369729"/>
                  <a:pt x="5771379" y="6369729"/>
                </a:cubicBezTo>
                <a:cubicBezTo>
                  <a:pt x="5777017" y="6369729"/>
                  <a:pt x="5781628" y="6359271"/>
                  <a:pt x="5781628" y="6346479"/>
                </a:cubicBezTo>
                <a:cubicBezTo>
                  <a:pt x="5781628" y="6333687"/>
                  <a:pt x="5786285" y="6320352"/>
                  <a:pt x="5791972" y="6316837"/>
                </a:cubicBezTo>
                <a:cubicBezTo>
                  <a:pt x="5798754" y="6312646"/>
                  <a:pt x="5801707" y="6321495"/>
                  <a:pt x="5800535" y="6342469"/>
                </a:cubicBezTo>
                <a:cubicBezTo>
                  <a:pt x="5797506" y="6396742"/>
                  <a:pt x="5801592" y="6404458"/>
                  <a:pt x="5814965" y="6369729"/>
                </a:cubicBezTo>
                <a:lnTo>
                  <a:pt x="5827805" y="6336392"/>
                </a:lnTo>
                <a:lnTo>
                  <a:pt x="5829300" y="6379254"/>
                </a:lnTo>
                <a:lnTo>
                  <a:pt x="5830805" y="6422117"/>
                </a:lnTo>
                <a:lnTo>
                  <a:pt x="5844340" y="6391161"/>
                </a:lnTo>
                <a:cubicBezTo>
                  <a:pt x="5862647" y="6349308"/>
                  <a:pt x="5871077" y="6352156"/>
                  <a:pt x="5863790" y="6397733"/>
                </a:cubicBezTo>
                <a:cubicBezTo>
                  <a:pt x="5852980" y="6465322"/>
                  <a:pt x="5873763" y="6447072"/>
                  <a:pt x="5891013" y="6373835"/>
                </a:cubicBezTo>
                <a:cubicBezTo>
                  <a:pt x="5907729" y="6302836"/>
                  <a:pt x="5905243" y="6267793"/>
                  <a:pt x="5886907" y="6316018"/>
                </a:cubicBezTo>
                <a:cubicBezTo>
                  <a:pt x="5873458" y="6351375"/>
                  <a:pt x="5864552" y="6347260"/>
                  <a:pt x="5869162" y="6307817"/>
                </a:cubicBezTo>
                <a:cubicBezTo>
                  <a:pt x="5873620" y="6269612"/>
                  <a:pt x="5861171" y="6262612"/>
                  <a:pt x="5852217" y="6298292"/>
                </a:cubicBezTo>
                <a:cubicBezTo>
                  <a:pt x="5842283" y="6337869"/>
                  <a:pt x="5828557" y="6325048"/>
                  <a:pt x="5835349" y="6282548"/>
                </a:cubicBezTo>
                <a:lnTo>
                  <a:pt x="5841683" y="6242990"/>
                </a:lnTo>
                <a:lnTo>
                  <a:pt x="5830700" y="6249772"/>
                </a:lnTo>
                <a:cubicBezTo>
                  <a:pt x="5824671" y="6253506"/>
                  <a:pt x="5819728" y="6265231"/>
                  <a:pt x="5819728" y="6275832"/>
                </a:cubicBezTo>
                <a:cubicBezTo>
                  <a:pt x="5819728" y="6286939"/>
                  <a:pt x="5814717" y="6293444"/>
                  <a:pt x="5807917" y="6291177"/>
                </a:cubicBezTo>
                <a:cubicBezTo>
                  <a:pt x="5800773" y="6288796"/>
                  <a:pt x="5796810" y="6272517"/>
                  <a:pt x="5797868" y="6249905"/>
                </a:cubicBezTo>
                <a:lnTo>
                  <a:pt x="5799630" y="6212567"/>
                </a:lnTo>
                <a:lnTo>
                  <a:pt x="5788791" y="6238761"/>
                </a:lnTo>
                <a:cubicBezTo>
                  <a:pt x="5772503" y="6278109"/>
                  <a:pt x="5760235" y="6270308"/>
                  <a:pt x="5763997" y="6222997"/>
                </a:cubicBezTo>
                <a:cubicBezTo>
                  <a:pt x="5767702" y="6176506"/>
                  <a:pt x="5758006" y="6173076"/>
                  <a:pt x="5748262" y="6217435"/>
                </a:cubicBezTo>
                <a:cubicBezTo>
                  <a:pt x="5738727" y="6260849"/>
                  <a:pt x="5724621" y="6251381"/>
                  <a:pt x="5723278" y="6200661"/>
                </a:cubicBezTo>
                <a:lnTo>
                  <a:pt x="5722068" y="6155417"/>
                </a:lnTo>
                <a:lnTo>
                  <a:pt x="5712019" y="6191355"/>
                </a:lnTo>
                <a:cubicBezTo>
                  <a:pt x="5699522" y="6236008"/>
                  <a:pt x="5681158" y="6232303"/>
                  <a:pt x="5682949" y="6185478"/>
                </a:cubicBezTo>
                <a:cubicBezTo>
                  <a:pt x="5684549" y="6143435"/>
                  <a:pt x="5671309" y="6139425"/>
                  <a:pt x="5662546" y="6179316"/>
                </a:cubicBezTo>
                <a:cubicBezTo>
                  <a:pt x="5654240" y="6217129"/>
                  <a:pt x="5638981" y="6206405"/>
                  <a:pt x="5637896" y="6161999"/>
                </a:cubicBezTo>
                <a:lnTo>
                  <a:pt x="5637038" y="6126842"/>
                </a:lnTo>
                <a:lnTo>
                  <a:pt x="5627761" y="6159094"/>
                </a:lnTo>
                <a:cubicBezTo>
                  <a:pt x="5615978" y="6200071"/>
                  <a:pt x="5602786" y="6187555"/>
                  <a:pt x="5598795" y="6131604"/>
                </a:cubicBezTo>
                <a:lnTo>
                  <a:pt x="5595728" y="6088742"/>
                </a:lnTo>
                <a:lnTo>
                  <a:pt x="5587156" y="6131604"/>
                </a:lnTo>
                <a:close/>
                <a:moveTo>
                  <a:pt x="5859600" y="6127356"/>
                </a:moveTo>
                <a:cubicBezTo>
                  <a:pt x="5838968" y="6199604"/>
                  <a:pt x="5837939" y="6234789"/>
                  <a:pt x="5858218" y="6174667"/>
                </a:cubicBezTo>
                <a:cubicBezTo>
                  <a:pt x="5868791" y="6143349"/>
                  <a:pt x="5875906" y="6111202"/>
                  <a:pt x="5874029" y="6103229"/>
                </a:cubicBezTo>
                <a:cubicBezTo>
                  <a:pt x="5872163" y="6095257"/>
                  <a:pt x="5865667" y="6106125"/>
                  <a:pt x="5859600" y="6127356"/>
                </a:cubicBezTo>
                <a:close/>
                <a:moveTo>
                  <a:pt x="7296103" y="6108954"/>
                </a:moveTo>
                <a:lnTo>
                  <a:pt x="7296103" y="6124413"/>
                </a:lnTo>
                <a:lnTo>
                  <a:pt x="7310390" y="6112554"/>
                </a:lnTo>
                <a:cubicBezTo>
                  <a:pt x="7318248" y="6106030"/>
                  <a:pt x="7324678" y="6099077"/>
                  <a:pt x="7324678" y="6097105"/>
                </a:cubicBezTo>
                <a:cubicBezTo>
                  <a:pt x="7324678" y="6095124"/>
                  <a:pt x="7318248" y="6093504"/>
                  <a:pt x="7310390" y="6093504"/>
                </a:cubicBezTo>
                <a:cubicBezTo>
                  <a:pt x="7302532" y="6093504"/>
                  <a:pt x="7296103" y="6100458"/>
                  <a:pt x="7296103" y="6108954"/>
                </a:cubicBezTo>
                <a:close/>
                <a:moveTo>
                  <a:pt x="7414774" y="6103668"/>
                </a:moveTo>
                <a:cubicBezTo>
                  <a:pt x="7411317" y="6109249"/>
                  <a:pt x="7410783" y="6116108"/>
                  <a:pt x="7413574" y="6118908"/>
                </a:cubicBezTo>
                <a:cubicBezTo>
                  <a:pt x="7420404" y="6125728"/>
                  <a:pt x="7438978" y="6113707"/>
                  <a:pt x="7438978" y="6102468"/>
                </a:cubicBezTo>
                <a:cubicBezTo>
                  <a:pt x="7438978" y="6090295"/>
                  <a:pt x="7422537" y="6091105"/>
                  <a:pt x="7414774" y="6103668"/>
                </a:cubicBezTo>
                <a:close/>
                <a:moveTo>
                  <a:pt x="7800928" y="6103029"/>
                </a:moveTo>
                <a:cubicBezTo>
                  <a:pt x="7800928" y="6108269"/>
                  <a:pt x="7805471" y="6112554"/>
                  <a:pt x="7811015" y="6112554"/>
                </a:cubicBezTo>
                <a:cubicBezTo>
                  <a:pt x="7816558" y="6112554"/>
                  <a:pt x="7818454" y="6108269"/>
                  <a:pt x="7815215" y="6103029"/>
                </a:cubicBezTo>
                <a:cubicBezTo>
                  <a:pt x="7811977" y="6097791"/>
                  <a:pt x="7807443" y="6093504"/>
                  <a:pt x="7805128" y="6093504"/>
                </a:cubicBezTo>
                <a:cubicBezTo>
                  <a:pt x="7802814" y="6093504"/>
                  <a:pt x="7800928" y="6097791"/>
                  <a:pt x="7800928" y="6103029"/>
                </a:cubicBezTo>
                <a:close/>
                <a:moveTo>
                  <a:pt x="7872365" y="6103029"/>
                </a:moveTo>
                <a:cubicBezTo>
                  <a:pt x="7875604" y="6108269"/>
                  <a:pt x="7880137" y="6112554"/>
                  <a:pt x="7882452" y="6112554"/>
                </a:cubicBezTo>
                <a:cubicBezTo>
                  <a:pt x="7884767" y="6112554"/>
                  <a:pt x="7886653" y="6108269"/>
                  <a:pt x="7886653" y="6103029"/>
                </a:cubicBezTo>
                <a:cubicBezTo>
                  <a:pt x="7886653" y="6097791"/>
                  <a:pt x="7882109" y="6093504"/>
                  <a:pt x="7876565" y="6093504"/>
                </a:cubicBezTo>
                <a:cubicBezTo>
                  <a:pt x="7871022" y="6093504"/>
                  <a:pt x="7869127" y="6097791"/>
                  <a:pt x="7872365" y="6103029"/>
                </a:cubicBezTo>
                <a:close/>
                <a:moveTo>
                  <a:pt x="7189175" y="6179229"/>
                </a:moveTo>
                <a:cubicBezTo>
                  <a:pt x="7128196" y="6272860"/>
                  <a:pt x="7044157" y="6436404"/>
                  <a:pt x="7057025" y="6436404"/>
                </a:cubicBezTo>
                <a:cubicBezTo>
                  <a:pt x="7061845" y="6436404"/>
                  <a:pt x="7083971" y="6401048"/>
                  <a:pt x="7106184" y="6357823"/>
                </a:cubicBezTo>
                <a:cubicBezTo>
                  <a:pt x="7128396" y="6314599"/>
                  <a:pt x="7163067" y="6253058"/>
                  <a:pt x="7183241" y="6221064"/>
                </a:cubicBezTo>
                <a:cubicBezTo>
                  <a:pt x="7203405" y="6189069"/>
                  <a:pt x="7219903" y="6159532"/>
                  <a:pt x="7219903" y="6155436"/>
                </a:cubicBezTo>
                <a:cubicBezTo>
                  <a:pt x="7219903" y="6151340"/>
                  <a:pt x="7226922" y="6142863"/>
                  <a:pt x="7235505" y="6136586"/>
                </a:cubicBezTo>
                <a:cubicBezTo>
                  <a:pt x="7244077" y="6130309"/>
                  <a:pt x="7249030" y="6119127"/>
                  <a:pt x="7246506" y="6111726"/>
                </a:cubicBezTo>
                <a:cubicBezTo>
                  <a:pt x="7243744" y="6103639"/>
                  <a:pt x="7220836" y="6130614"/>
                  <a:pt x="7189175" y="6179229"/>
                </a:cubicBezTo>
                <a:close/>
                <a:moveTo>
                  <a:pt x="7524703" y="6112554"/>
                </a:moveTo>
                <a:cubicBezTo>
                  <a:pt x="7524703" y="6117794"/>
                  <a:pt x="7528732" y="6122079"/>
                  <a:pt x="7533665" y="6122079"/>
                </a:cubicBezTo>
                <a:cubicBezTo>
                  <a:pt x="7538599" y="6122079"/>
                  <a:pt x="7545277" y="6117794"/>
                  <a:pt x="7548515" y="6112554"/>
                </a:cubicBezTo>
                <a:cubicBezTo>
                  <a:pt x="7551754" y="6107316"/>
                  <a:pt x="7547715" y="6103029"/>
                  <a:pt x="7539552" y="6103029"/>
                </a:cubicBezTo>
                <a:cubicBezTo>
                  <a:pt x="7531389" y="6103029"/>
                  <a:pt x="7524703" y="6107316"/>
                  <a:pt x="7524703" y="6112554"/>
                </a:cubicBezTo>
                <a:close/>
                <a:moveTo>
                  <a:pt x="7724728" y="6112554"/>
                </a:moveTo>
                <a:cubicBezTo>
                  <a:pt x="7724728" y="6117794"/>
                  <a:pt x="7729014" y="6122079"/>
                  <a:pt x="7734253" y="6122079"/>
                </a:cubicBezTo>
                <a:cubicBezTo>
                  <a:pt x="7739491" y="6122079"/>
                  <a:pt x="7743778" y="6117794"/>
                  <a:pt x="7743778" y="6112554"/>
                </a:cubicBezTo>
                <a:cubicBezTo>
                  <a:pt x="7743778" y="6107316"/>
                  <a:pt x="7739491" y="6103029"/>
                  <a:pt x="7734253" y="6103029"/>
                </a:cubicBezTo>
                <a:cubicBezTo>
                  <a:pt x="7729014" y="6103029"/>
                  <a:pt x="7724728" y="6107316"/>
                  <a:pt x="7724728" y="6112554"/>
                </a:cubicBezTo>
                <a:close/>
                <a:moveTo>
                  <a:pt x="6210253" y="6141129"/>
                </a:moveTo>
                <a:cubicBezTo>
                  <a:pt x="6203604" y="6157179"/>
                  <a:pt x="6200385" y="6172543"/>
                  <a:pt x="6203109" y="6175258"/>
                </a:cubicBezTo>
                <a:cubicBezTo>
                  <a:pt x="6205824" y="6177982"/>
                  <a:pt x="6212853" y="6166428"/>
                  <a:pt x="6218720" y="6149598"/>
                </a:cubicBezTo>
                <a:cubicBezTo>
                  <a:pt x="6232579" y="6109840"/>
                  <a:pt x="6225959" y="6103220"/>
                  <a:pt x="6210253" y="6141129"/>
                </a:cubicBezTo>
                <a:close/>
                <a:moveTo>
                  <a:pt x="7338574" y="6122718"/>
                </a:moveTo>
                <a:cubicBezTo>
                  <a:pt x="7335117" y="6128299"/>
                  <a:pt x="7334583" y="6135158"/>
                  <a:pt x="7337374" y="6137958"/>
                </a:cubicBezTo>
                <a:cubicBezTo>
                  <a:pt x="7344204" y="6144778"/>
                  <a:pt x="7362778" y="6132757"/>
                  <a:pt x="7362778" y="6121518"/>
                </a:cubicBezTo>
                <a:cubicBezTo>
                  <a:pt x="7362778" y="6109345"/>
                  <a:pt x="7346337" y="6110155"/>
                  <a:pt x="7338574" y="6122718"/>
                </a:cubicBezTo>
                <a:close/>
                <a:moveTo>
                  <a:pt x="7464381" y="6118908"/>
                </a:moveTo>
                <a:cubicBezTo>
                  <a:pt x="7460885" y="6122394"/>
                  <a:pt x="7458028" y="6129681"/>
                  <a:pt x="7458028" y="6135100"/>
                </a:cubicBezTo>
                <a:cubicBezTo>
                  <a:pt x="7458028" y="6141063"/>
                  <a:pt x="7462466" y="6140501"/>
                  <a:pt x="7469295" y="6133672"/>
                </a:cubicBezTo>
                <a:cubicBezTo>
                  <a:pt x="7475496" y="6127471"/>
                  <a:pt x="7478354" y="6120184"/>
                  <a:pt x="7475649" y="6117479"/>
                </a:cubicBezTo>
                <a:cubicBezTo>
                  <a:pt x="7472944" y="6114764"/>
                  <a:pt x="7467867" y="6115412"/>
                  <a:pt x="7464381" y="6118908"/>
                </a:cubicBezTo>
                <a:close/>
                <a:moveTo>
                  <a:pt x="7643765" y="6122079"/>
                </a:moveTo>
                <a:cubicBezTo>
                  <a:pt x="7640527" y="6127319"/>
                  <a:pt x="7644565" y="6131604"/>
                  <a:pt x="7652728" y="6131604"/>
                </a:cubicBezTo>
                <a:cubicBezTo>
                  <a:pt x="7660891" y="6131604"/>
                  <a:pt x="7667578" y="6127319"/>
                  <a:pt x="7667578" y="6122079"/>
                </a:cubicBezTo>
                <a:cubicBezTo>
                  <a:pt x="7667578" y="6116841"/>
                  <a:pt x="7663549" y="6112554"/>
                  <a:pt x="7658615" y="6112554"/>
                </a:cubicBezTo>
                <a:cubicBezTo>
                  <a:pt x="7653681" y="6112554"/>
                  <a:pt x="7647004" y="6116841"/>
                  <a:pt x="7643765" y="6122079"/>
                </a:cubicBezTo>
                <a:close/>
                <a:moveTo>
                  <a:pt x="7915228" y="6122079"/>
                </a:moveTo>
                <a:cubicBezTo>
                  <a:pt x="7915228" y="6127319"/>
                  <a:pt x="7919771" y="6131604"/>
                  <a:pt x="7925315" y="6131604"/>
                </a:cubicBezTo>
                <a:cubicBezTo>
                  <a:pt x="7930858" y="6131604"/>
                  <a:pt x="7932754" y="6127319"/>
                  <a:pt x="7929515" y="6122079"/>
                </a:cubicBezTo>
                <a:cubicBezTo>
                  <a:pt x="7926277" y="6116841"/>
                  <a:pt x="7921743" y="6112554"/>
                  <a:pt x="7919428" y="6112554"/>
                </a:cubicBezTo>
                <a:cubicBezTo>
                  <a:pt x="7917114" y="6112554"/>
                  <a:pt x="7915228" y="6116841"/>
                  <a:pt x="7915228" y="6122079"/>
                </a:cubicBezTo>
                <a:close/>
                <a:moveTo>
                  <a:pt x="2914602" y="6136367"/>
                </a:moveTo>
                <a:cubicBezTo>
                  <a:pt x="2907992" y="6144340"/>
                  <a:pt x="2906954" y="6150654"/>
                  <a:pt x="2912269" y="6150654"/>
                </a:cubicBezTo>
                <a:cubicBezTo>
                  <a:pt x="2917508" y="6150654"/>
                  <a:pt x="2927128" y="6144225"/>
                  <a:pt x="2933652" y="6136367"/>
                </a:cubicBezTo>
                <a:cubicBezTo>
                  <a:pt x="2940263" y="6128395"/>
                  <a:pt x="2941301" y="6122079"/>
                  <a:pt x="2935986" y="6122079"/>
                </a:cubicBezTo>
                <a:cubicBezTo>
                  <a:pt x="2930747" y="6122079"/>
                  <a:pt x="2921127" y="6128509"/>
                  <a:pt x="2914602" y="6136367"/>
                </a:cubicBezTo>
                <a:close/>
                <a:moveTo>
                  <a:pt x="5891841" y="6173553"/>
                </a:moveTo>
                <a:cubicBezTo>
                  <a:pt x="5873686" y="6235999"/>
                  <a:pt x="5873344" y="6249029"/>
                  <a:pt x="5890708" y="6217139"/>
                </a:cubicBezTo>
                <a:cubicBezTo>
                  <a:pt x="5904881" y="6191079"/>
                  <a:pt x="5920302" y="6122079"/>
                  <a:pt x="5911949" y="6122079"/>
                </a:cubicBezTo>
                <a:cubicBezTo>
                  <a:pt x="5909120" y="6122079"/>
                  <a:pt x="5900071" y="6145244"/>
                  <a:pt x="5891841" y="6173553"/>
                </a:cubicBezTo>
                <a:close/>
                <a:moveTo>
                  <a:pt x="7567565" y="6131604"/>
                </a:moveTo>
                <a:cubicBezTo>
                  <a:pt x="7564327" y="6136844"/>
                  <a:pt x="7568365" y="6141129"/>
                  <a:pt x="7576528" y="6141129"/>
                </a:cubicBezTo>
                <a:cubicBezTo>
                  <a:pt x="7584691" y="6141129"/>
                  <a:pt x="7591378" y="6136844"/>
                  <a:pt x="7591378" y="6131604"/>
                </a:cubicBezTo>
                <a:cubicBezTo>
                  <a:pt x="7591378" y="6126366"/>
                  <a:pt x="7587349" y="6122079"/>
                  <a:pt x="7582415" y="6122079"/>
                </a:cubicBezTo>
                <a:cubicBezTo>
                  <a:pt x="7577481" y="6122079"/>
                  <a:pt x="7570804" y="6126366"/>
                  <a:pt x="7567565" y="6131604"/>
                </a:cubicBezTo>
                <a:close/>
                <a:moveTo>
                  <a:pt x="7767590" y="6131604"/>
                </a:moveTo>
                <a:cubicBezTo>
                  <a:pt x="7764352" y="6136844"/>
                  <a:pt x="7768638" y="6141129"/>
                  <a:pt x="7777115" y="6141129"/>
                </a:cubicBezTo>
                <a:cubicBezTo>
                  <a:pt x="7785592" y="6141129"/>
                  <a:pt x="7789879" y="6136844"/>
                  <a:pt x="7786640" y="6131604"/>
                </a:cubicBezTo>
                <a:cubicBezTo>
                  <a:pt x="7783402" y="6126366"/>
                  <a:pt x="7779116" y="6122079"/>
                  <a:pt x="7777115" y="6122079"/>
                </a:cubicBezTo>
                <a:cubicBezTo>
                  <a:pt x="7775115" y="6122079"/>
                  <a:pt x="7770829" y="6126366"/>
                  <a:pt x="7767590" y="6131604"/>
                </a:cubicBezTo>
                <a:close/>
                <a:moveTo>
                  <a:pt x="7843885" y="6131757"/>
                </a:moveTo>
                <a:cubicBezTo>
                  <a:pt x="7847181" y="6137081"/>
                  <a:pt x="7853858" y="6138977"/>
                  <a:pt x="7858735" y="6135958"/>
                </a:cubicBezTo>
                <a:cubicBezTo>
                  <a:pt x="7871946" y="6127795"/>
                  <a:pt x="7869489" y="6122079"/>
                  <a:pt x="7852753" y="6122079"/>
                </a:cubicBezTo>
                <a:cubicBezTo>
                  <a:pt x="7844590" y="6122079"/>
                  <a:pt x="7840599" y="6126433"/>
                  <a:pt x="7843885" y="6131757"/>
                </a:cubicBezTo>
                <a:close/>
                <a:moveTo>
                  <a:pt x="7226789" y="6201823"/>
                </a:moveTo>
                <a:cubicBezTo>
                  <a:pt x="7172078" y="6285224"/>
                  <a:pt x="7064121" y="6493354"/>
                  <a:pt x="7071665" y="6500889"/>
                </a:cubicBezTo>
                <a:cubicBezTo>
                  <a:pt x="7078666" y="6507900"/>
                  <a:pt x="7077532" y="6509642"/>
                  <a:pt x="7119757" y="6426879"/>
                </a:cubicBezTo>
                <a:cubicBezTo>
                  <a:pt x="7139798" y="6387589"/>
                  <a:pt x="7184460" y="6308294"/>
                  <a:pt x="7219007" y="6250667"/>
                </a:cubicBezTo>
                <a:cubicBezTo>
                  <a:pt x="7291702" y="6129405"/>
                  <a:pt x="7290635" y="6131471"/>
                  <a:pt x="7280224" y="6132034"/>
                </a:cubicBezTo>
                <a:cubicBezTo>
                  <a:pt x="7275862" y="6132262"/>
                  <a:pt x="7251811" y="6163666"/>
                  <a:pt x="7226789" y="6201823"/>
                </a:cubicBezTo>
                <a:close/>
                <a:moveTo>
                  <a:pt x="7378075" y="6146693"/>
                </a:moveTo>
                <a:cubicBezTo>
                  <a:pt x="7374522" y="6155960"/>
                  <a:pt x="7376646" y="6160322"/>
                  <a:pt x="7383609" y="6157998"/>
                </a:cubicBezTo>
                <a:cubicBezTo>
                  <a:pt x="7397849" y="6153255"/>
                  <a:pt x="7405688" y="6131604"/>
                  <a:pt x="7393162" y="6131604"/>
                </a:cubicBezTo>
                <a:cubicBezTo>
                  <a:pt x="7388048" y="6131604"/>
                  <a:pt x="7381265" y="6138396"/>
                  <a:pt x="7378075" y="6146693"/>
                </a:cubicBezTo>
                <a:close/>
                <a:moveTo>
                  <a:pt x="7500595" y="6141606"/>
                </a:moveTo>
                <a:cubicBezTo>
                  <a:pt x="7491546" y="6156255"/>
                  <a:pt x="7503938" y="6165704"/>
                  <a:pt x="7516168" y="6153474"/>
                </a:cubicBezTo>
                <a:cubicBezTo>
                  <a:pt x="7523007" y="6146635"/>
                  <a:pt x="7523169" y="6141311"/>
                  <a:pt x="7516664" y="6137291"/>
                </a:cubicBezTo>
                <a:cubicBezTo>
                  <a:pt x="7511330" y="6133996"/>
                  <a:pt x="7504100" y="6135939"/>
                  <a:pt x="7500595" y="6141606"/>
                </a:cubicBezTo>
                <a:close/>
                <a:moveTo>
                  <a:pt x="7686628" y="6141129"/>
                </a:moveTo>
                <a:cubicBezTo>
                  <a:pt x="7686628" y="6146369"/>
                  <a:pt x="7693057" y="6150654"/>
                  <a:pt x="7700915" y="6150654"/>
                </a:cubicBezTo>
                <a:cubicBezTo>
                  <a:pt x="7708773" y="6150654"/>
                  <a:pt x="7715203" y="6146369"/>
                  <a:pt x="7715203" y="6141129"/>
                </a:cubicBezTo>
                <a:cubicBezTo>
                  <a:pt x="7715203" y="6135891"/>
                  <a:pt x="7708773" y="6131604"/>
                  <a:pt x="7700915" y="6131604"/>
                </a:cubicBezTo>
                <a:cubicBezTo>
                  <a:pt x="7693057" y="6131604"/>
                  <a:pt x="7686628" y="6135891"/>
                  <a:pt x="7686628" y="6141129"/>
                </a:cubicBezTo>
                <a:close/>
                <a:moveTo>
                  <a:pt x="3438477" y="6189117"/>
                </a:moveTo>
                <a:cubicBezTo>
                  <a:pt x="3378232" y="6215415"/>
                  <a:pt x="3277848" y="6254782"/>
                  <a:pt x="3215411" y="6276604"/>
                </a:cubicBezTo>
                <a:cubicBezTo>
                  <a:pt x="3085081" y="6322134"/>
                  <a:pt x="3077918" y="6336650"/>
                  <a:pt x="3206515" y="6294625"/>
                </a:cubicBezTo>
                <a:cubicBezTo>
                  <a:pt x="3279553" y="6270765"/>
                  <a:pt x="3549587" y="6157017"/>
                  <a:pt x="3561503" y="6145102"/>
                </a:cubicBezTo>
                <a:cubicBezTo>
                  <a:pt x="3573504" y="6133100"/>
                  <a:pt x="3536366" y="6146387"/>
                  <a:pt x="3438477" y="6189117"/>
                </a:cubicBezTo>
                <a:close/>
                <a:moveTo>
                  <a:pt x="6235923" y="6174591"/>
                </a:moveTo>
                <a:cubicBezTo>
                  <a:pt x="6227217" y="6192860"/>
                  <a:pt x="6222054" y="6207804"/>
                  <a:pt x="6224445" y="6207804"/>
                </a:cubicBezTo>
                <a:cubicBezTo>
                  <a:pt x="6230969" y="6207804"/>
                  <a:pt x="6259878" y="6149483"/>
                  <a:pt x="6255525" y="6145130"/>
                </a:cubicBezTo>
                <a:cubicBezTo>
                  <a:pt x="6253458" y="6143063"/>
                  <a:pt x="6244638" y="6156312"/>
                  <a:pt x="6235923" y="6174591"/>
                </a:cubicBezTo>
                <a:close/>
                <a:moveTo>
                  <a:pt x="7614895" y="6151131"/>
                </a:moveTo>
                <a:cubicBezTo>
                  <a:pt x="7605846" y="6165780"/>
                  <a:pt x="7618238" y="6175229"/>
                  <a:pt x="7630468" y="6162999"/>
                </a:cubicBezTo>
                <a:cubicBezTo>
                  <a:pt x="7637307" y="6156160"/>
                  <a:pt x="7637469" y="6150836"/>
                  <a:pt x="7630964" y="6146816"/>
                </a:cubicBezTo>
                <a:cubicBezTo>
                  <a:pt x="7625630" y="6143521"/>
                  <a:pt x="7618400" y="6145464"/>
                  <a:pt x="7614895" y="6151131"/>
                </a:cubicBezTo>
                <a:close/>
                <a:moveTo>
                  <a:pt x="7886653" y="6150654"/>
                </a:moveTo>
                <a:cubicBezTo>
                  <a:pt x="7886653" y="6155894"/>
                  <a:pt x="7890939" y="6160179"/>
                  <a:pt x="7896178" y="6160179"/>
                </a:cubicBezTo>
                <a:cubicBezTo>
                  <a:pt x="7901416" y="6160179"/>
                  <a:pt x="7905703" y="6155894"/>
                  <a:pt x="7905703" y="6150654"/>
                </a:cubicBezTo>
                <a:cubicBezTo>
                  <a:pt x="7905703" y="6145416"/>
                  <a:pt x="7901416" y="6141129"/>
                  <a:pt x="7896178" y="6141129"/>
                </a:cubicBezTo>
                <a:cubicBezTo>
                  <a:pt x="7890939" y="6141129"/>
                  <a:pt x="7886653" y="6145416"/>
                  <a:pt x="7886653" y="6150654"/>
                </a:cubicBezTo>
                <a:close/>
                <a:moveTo>
                  <a:pt x="7958090" y="6150654"/>
                </a:moveTo>
                <a:cubicBezTo>
                  <a:pt x="7961329" y="6155894"/>
                  <a:pt x="7965862" y="6160179"/>
                  <a:pt x="7968177" y="6160179"/>
                </a:cubicBezTo>
                <a:cubicBezTo>
                  <a:pt x="7970492" y="6160179"/>
                  <a:pt x="7972378" y="6155894"/>
                  <a:pt x="7972378" y="6150654"/>
                </a:cubicBezTo>
                <a:cubicBezTo>
                  <a:pt x="7972378" y="6145416"/>
                  <a:pt x="7967834" y="6141129"/>
                  <a:pt x="7962290" y="6141129"/>
                </a:cubicBezTo>
                <a:cubicBezTo>
                  <a:pt x="7956747" y="6141129"/>
                  <a:pt x="7954852" y="6145416"/>
                  <a:pt x="7958090" y="6150654"/>
                </a:cubicBezTo>
                <a:close/>
                <a:moveTo>
                  <a:pt x="8037271" y="6147635"/>
                </a:moveTo>
                <a:cubicBezTo>
                  <a:pt x="8044139" y="6150388"/>
                  <a:pt x="8052359" y="6150045"/>
                  <a:pt x="8055521" y="6146883"/>
                </a:cubicBezTo>
                <a:cubicBezTo>
                  <a:pt x="8058684" y="6143721"/>
                  <a:pt x="8053064" y="6141472"/>
                  <a:pt x="8043024" y="6141882"/>
                </a:cubicBezTo>
                <a:cubicBezTo>
                  <a:pt x="8031928" y="6142339"/>
                  <a:pt x="8029671" y="6144597"/>
                  <a:pt x="8037271" y="6147635"/>
                </a:cubicBezTo>
                <a:close/>
                <a:moveTo>
                  <a:pt x="5931084" y="6157237"/>
                </a:moveTo>
                <a:cubicBezTo>
                  <a:pt x="5928417" y="6161551"/>
                  <a:pt x="5923788" y="6182201"/>
                  <a:pt x="5920798" y="6203118"/>
                </a:cubicBezTo>
                <a:lnTo>
                  <a:pt x="5915349" y="6241142"/>
                </a:lnTo>
                <a:lnTo>
                  <a:pt x="5929341" y="6198965"/>
                </a:lnTo>
                <a:cubicBezTo>
                  <a:pt x="5942095" y="6160485"/>
                  <a:pt x="5943038" y="6137891"/>
                  <a:pt x="5931084" y="6157237"/>
                </a:cubicBezTo>
                <a:close/>
                <a:moveTo>
                  <a:pt x="7264613" y="6229103"/>
                </a:moveTo>
                <a:cubicBezTo>
                  <a:pt x="7211464" y="6309665"/>
                  <a:pt x="7134178" y="6446368"/>
                  <a:pt x="7134178" y="6459817"/>
                </a:cubicBezTo>
                <a:cubicBezTo>
                  <a:pt x="7134178" y="6463942"/>
                  <a:pt x="7140607" y="6461979"/>
                  <a:pt x="7148465" y="6455454"/>
                </a:cubicBezTo>
                <a:cubicBezTo>
                  <a:pt x="7156323" y="6448930"/>
                  <a:pt x="7162753" y="6439157"/>
                  <a:pt x="7162753" y="6433738"/>
                </a:cubicBezTo>
                <a:cubicBezTo>
                  <a:pt x="7162753" y="6420889"/>
                  <a:pt x="7271423" y="6241904"/>
                  <a:pt x="7306818" y="6196460"/>
                </a:cubicBezTo>
                <a:cubicBezTo>
                  <a:pt x="7321877" y="6177125"/>
                  <a:pt x="7330221" y="6158846"/>
                  <a:pt x="7325373" y="6155846"/>
                </a:cubicBezTo>
                <a:cubicBezTo>
                  <a:pt x="7320515" y="6152846"/>
                  <a:pt x="7293169" y="6185812"/>
                  <a:pt x="7264613" y="6229103"/>
                </a:cubicBezTo>
                <a:close/>
                <a:moveTo>
                  <a:pt x="7424299" y="6160818"/>
                </a:moveTo>
                <a:cubicBezTo>
                  <a:pt x="7420842" y="6166399"/>
                  <a:pt x="7420308" y="6173258"/>
                  <a:pt x="7423099" y="6176058"/>
                </a:cubicBezTo>
                <a:cubicBezTo>
                  <a:pt x="7429929" y="6182878"/>
                  <a:pt x="7448503" y="6170857"/>
                  <a:pt x="7448503" y="6159618"/>
                </a:cubicBezTo>
                <a:cubicBezTo>
                  <a:pt x="7448503" y="6147445"/>
                  <a:pt x="7432062" y="6148255"/>
                  <a:pt x="7424299" y="6160818"/>
                </a:cubicBezTo>
                <a:close/>
                <a:moveTo>
                  <a:pt x="7810453" y="6160179"/>
                </a:moveTo>
                <a:cubicBezTo>
                  <a:pt x="7810453" y="6165419"/>
                  <a:pt x="7814739" y="6169704"/>
                  <a:pt x="7819978" y="6169704"/>
                </a:cubicBezTo>
                <a:cubicBezTo>
                  <a:pt x="7825216" y="6169704"/>
                  <a:pt x="7829503" y="6165419"/>
                  <a:pt x="7829503" y="6160179"/>
                </a:cubicBezTo>
                <a:cubicBezTo>
                  <a:pt x="7829503" y="6154941"/>
                  <a:pt x="7825216" y="6150654"/>
                  <a:pt x="7819978" y="6150654"/>
                </a:cubicBezTo>
                <a:cubicBezTo>
                  <a:pt x="7814739" y="6150654"/>
                  <a:pt x="7810453" y="6154941"/>
                  <a:pt x="7810453" y="6160179"/>
                </a:cubicBezTo>
                <a:close/>
                <a:moveTo>
                  <a:pt x="2932433" y="6176848"/>
                </a:moveTo>
                <a:lnTo>
                  <a:pt x="2919365" y="6193517"/>
                </a:lnTo>
                <a:lnTo>
                  <a:pt x="2936034" y="6180449"/>
                </a:lnTo>
                <a:cubicBezTo>
                  <a:pt x="2951903" y="6168000"/>
                  <a:pt x="2956941" y="6160179"/>
                  <a:pt x="2949102" y="6160179"/>
                </a:cubicBezTo>
                <a:cubicBezTo>
                  <a:pt x="2947130" y="6160179"/>
                  <a:pt x="2939625" y="6167685"/>
                  <a:pt x="2932433" y="6176848"/>
                </a:cubicBezTo>
                <a:close/>
                <a:moveTo>
                  <a:pt x="7534228" y="6169704"/>
                </a:moveTo>
                <a:cubicBezTo>
                  <a:pt x="7534228" y="6174944"/>
                  <a:pt x="7538257" y="6179229"/>
                  <a:pt x="7543190" y="6179229"/>
                </a:cubicBezTo>
                <a:cubicBezTo>
                  <a:pt x="7548124" y="6179229"/>
                  <a:pt x="7554802" y="6174944"/>
                  <a:pt x="7558040" y="6169704"/>
                </a:cubicBezTo>
                <a:cubicBezTo>
                  <a:pt x="7561279" y="6164466"/>
                  <a:pt x="7557240" y="6160179"/>
                  <a:pt x="7549077" y="6160179"/>
                </a:cubicBezTo>
                <a:cubicBezTo>
                  <a:pt x="7540914" y="6160179"/>
                  <a:pt x="7534228" y="6164466"/>
                  <a:pt x="7534228" y="6169704"/>
                </a:cubicBezTo>
                <a:close/>
                <a:moveTo>
                  <a:pt x="7734253" y="6169704"/>
                </a:moveTo>
                <a:cubicBezTo>
                  <a:pt x="7734253" y="6174944"/>
                  <a:pt x="7738539" y="6179229"/>
                  <a:pt x="7743778" y="6179229"/>
                </a:cubicBezTo>
                <a:cubicBezTo>
                  <a:pt x="7749016" y="6179229"/>
                  <a:pt x="7753303" y="6174944"/>
                  <a:pt x="7753303" y="6169704"/>
                </a:cubicBezTo>
                <a:cubicBezTo>
                  <a:pt x="7753303" y="6164466"/>
                  <a:pt x="7749016" y="6160179"/>
                  <a:pt x="7743778" y="6160179"/>
                </a:cubicBezTo>
                <a:cubicBezTo>
                  <a:pt x="7738539" y="6160179"/>
                  <a:pt x="7734253" y="6164466"/>
                  <a:pt x="7734253" y="6169704"/>
                </a:cubicBezTo>
                <a:close/>
                <a:moveTo>
                  <a:pt x="8000953" y="6169704"/>
                </a:moveTo>
                <a:cubicBezTo>
                  <a:pt x="8000953" y="6174944"/>
                  <a:pt x="8005239" y="6179229"/>
                  <a:pt x="8010478" y="6179229"/>
                </a:cubicBezTo>
                <a:cubicBezTo>
                  <a:pt x="8015716" y="6179229"/>
                  <a:pt x="8020003" y="6174944"/>
                  <a:pt x="8020003" y="6169704"/>
                </a:cubicBezTo>
                <a:cubicBezTo>
                  <a:pt x="8020003" y="6164466"/>
                  <a:pt x="8015716" y="6160179"/>
                  <a:pt x="8010478" y="6160179"/>
                </a:cubicBezTo>
                <a:cubicBezTo>
                  <a:pt x="8005239" y="6160179"/>
                  <a:pt x="8000953" y="6164466"/>
                  <a:pt x="8000953" y="6169704"/>
                </a:cubicBezTo>
                <a:close/>
                <a:moveTo>
                  <a:pt x="8081915" y="6169704"/>
                </a:moveTo>
                <a:cubicBezTo>
                  <a:pt x="8085154" y="6174944"/>
                  <a:pt x="8089687" y="6179229"/>
                  <a:pt x="8092002" y="6179229"/>
                </a:cubicBezTo>
                <a:cubicBezTo>
                  <a:pt x="8094317" y="6179229"/>
                  <a:pt x="8096203" y="6174944"/>
                  <a:pt x="8096203" y="6169704"/>
                </a:cubicBezTo>
                <a:cubicBezTo>
                  <a:pt x="8096203" y="6164466"/>
                  <a:pt x="8091659" y="6160179"/>
                  <a:pt x="8086115" y="6160179"/>
                </a:cubicBezTo>
                <a:cubicBezTo>
                  <a:pt x="8080572" y="6160179"/>
                  <a:pt x="8078677" y="6164466"/>
                  <a:pt x="8081915" y="6169704"/>
                </a:cubicBezTo>
                <a:close/>
                <a:moveTo>
                  <a:pt x="5954211" y="6191755"/>
                </a:moveTo>
                <a:cubicBezTo>
                  <a:pt x="5948353" y="6206500"/>
                  <a:pt x="5943857" y="6227931"/>
                  <a:pt x="5944219" y="6239380"/>
                </a:cubicBezTo>
                <a:cubicBezTo>
                  <a:pt x="5944696" y="6253887"/>
                  <a:pt x="5949067" y="6248800"/>
                  <a:pt x="5958669" y="6222569"/>
                </a:cubicBezTo>
                <a:cubicBezTo>
                  <a:pt x="5974461" y="6179449"/>
                  <a:pt x="5970365" y="6151121"/>
                  <a:pt x="5954211" y="6191755"/>
                </a:cubicBezTo>
                <a:close/>
                <a:moveTo>
                  <a:pt x="7327478" y="6218606"/>
                </a:moveTo>
                <a:cubicBezTo>
                  <a:pt x="7284416" y="6274585"/>
                  <a:pt x="7172278" y="6459560"/>
                  <a:pt x="7172278" y="6474619"/>
                </a:cubicBezTo>
                <a:cubicBezTo>
                  <a:pt x="7172278" y="6496069"/>
                  <a:pt x="7187966" y="6480724"/>
                  <a:pt x="7209178" y="6438529"/>
                </a:cubicBezTo>
                <a:cubicBezTo>
                  <a:pt x="7239239" y="6378712"/>
                  <a:pt x="7343423" y="6215520"/>
                  <a:pt x="7360644" y="6201261"/>
                </a:cubicBezTo>
                <a:cubicBezTo>
                  <a:pt x="7368150" y="6195051"/>
                  <a:pt x="7372607" y="6184906"/>
                  <a:pt x="7370550" y="6178725"/>
                </a:cubicBezTo>
                <a:cubicBezTo>
                  <a:pt x="7368483" y="6172543"/>
                  <a:pt x="7349109" y="6190488"/>
                  <a:pt x="7327478" y="6218606"/>
                </a:cubicBezTo>
                <a:close/>
                <a:moveTo>
                  <a:pt x="7658053" y="6179229"/>
                </a:moveTo>
                <a:cubicBezTo>
                  <a:pt x="7658053" y="6184469"/>
                  <a:pt x="7662339" y="6188754"/>
                  <a:pt x="7667578" y="6188754"/>
                </a:cubicBezTo>
                <a:cubicBezTo>
                  <a:pt x="7672816" y="6188754"/>
                  <a:pt x="7677103" y="6184469"/>
                  <a:pt x="7677103" y="6179229"/>
                </a:cubicBezTo>
                <a:cubicBezTo>
                  <a:pt x="7677103" y="6173991"/>
                  <a:pt x="7672816" y="6169704"/>
                  <a:pt x="7667578" y="6169704"/>
                </a:cubicBezTo>
                <a:cubicBezTo>
                  <a:pt x="7662339" y="6169704"/>
                  <a:pt x="7658053" y="6173991"/>
                  <a:pt x="7658053" y="6179229"/>
                </a:cubicBezTo>
                <a:close/>
                <a:moveTo>
                  <a:pt x="7853315" y="6179229"/>
                </a:moveTo>
                <a:cubicBezTo>
                  <a:pt x="7850077" y="6184469"/>
                  <a:pt x="7854363" y="6188754"/>
                  <a:pt x="7862840" y="6188754"/>
                </a:cubicBezTo>
                <a:cubicBezTo>
                  <a:pt x="7871317" y="6188754"/>
                  <a:pt x="7875604" y="6184469"/>
                  <a:pt x="7872365" y="6179229"/>
                </a:cubicBezTo>
                <a:cubicBezTo>
                  <a:pt x="7869127" y="6173991"/>
                  <a:pt x="7864841" y="6169704"/>
                  <a:pt x="7862840" y="6169704"/>
                </a:cubicBezTo>
                <a:cubicBezTo>
                  <a:pt x="7860840" y="6169704"/>
                  <a:pt x="7856554" y="6173991"/>
                  <a:pt x="7853315" y="6179229"/>
                </a:cubicBezTo>
                <a:close/>
                <a:moveTo>
                  <a:pt x="7924753" y="6179229"/>
                </a:moveTo>
                <a:cubicBezTo>
                  <a:pt x="7924753" y="6184469"/>
                  <a:pt x="7929039" y="6188754"/>
                  <a:pt x="7934278" y="6188754"/>
                </a:cubicBezTo>
                <a:cubicBezTo>
                  <a:pt x="7939516" y="6188754"/>
                  <a:pt x="7943803" y="6184469"/>
                  <a:pt x="7943803" y="6179229"/>
                </a:cubicBezTo>
                <a:cubicBezTo>
                  <a:pt x="7943803" y="6173991"/>
                  <a:pt x="7939516" y="6169704"/>
                  <a:pt x="7934278" y="6169704"/>
                </a:cubicBezTo>
                <a:cubicBezTo>
                  <a:pt x="7929039" y="6169704"/>
                  <a:pt x="7924753" y="6173991"/>
                  <a:pt x="7924753" y="6179229"/>
                </a:cubicBezTo>
                <a:close/>
                <a:moveTo>
                  <a:pt x="7462399" y="6189393"/>
                </a:moveTo>
                <a:cubicBezTo>
                  <a:pt x="7458942" y="6194974"/>
                  <a:pt x="7458408" y="6201833"/>
                  <a:pt x="7461199" y="6204633"/>
                </a:cubicBezTo>
                <a:cubicBezTo>
                  <a:pt x="7468029" y="6211453"/>
                  <a:pt x="7486603" y="6199432"/>
                  <a:pt x="7486603" y="6188193"/>
                </a:cubicBezTo>
                <a:cubicBezTo>
                  <a:pt x="7486603" y="6176020"/>
                  <a:pt x="7470162" y="6176830"/>
                  <a:pt x="7462399" y="6189393"/>
                </a:cubicBezTo>
                <a:close/>
                <a:moveTo>
                  <a:pt x="7577500" y="6188098"/>
                </a:moveTo>
                <a:cubicBezTo>
                  <a:pt x="7570994" y="6198622"/>
                  <a:pt x="7586015" y="6209996"/>
                  <a:pt x="7594816" y="6201194"/>
                </a:cubicBezTo>
                <a:cubicBezTo>
                  <a:pt x="7603865" y="6192136"/>
                  <a:pt x="7602179" y="6179229"/>
                  <a:pt x="7591940" y="6179229"/>
                </a:cubicBezTo>
                <a:cubicBezTo>
                  <a:pt x="7587006" y="6179229"/>
                  <a:pt x="7580510" y="6183221"/>
                  <a:pt x="7577500" y="6188098"/>
                </a:cubicBezTo>
                <a:close/>
                <a:moveTo>
                  <a:pt x="7777115" y="6188754"/>
                </a:moveTo>
                <a:cubicBezTo>
                  <a:pt x="7773877" y="6193994"/>
                  <a:pt x="7777915" y="6198279"/>
                  <a:pt x="7786078" y="6198279"/>
                </a:cubicBezTo>
                <a:cubicBezTo>
                  <a:pt x="7794241" y="6198279"/>
                  <a:pt x="7800928" y="6193994"/>
                  <a:pt x="7800928" y="6188754"/>
                </a:cubicBezTo>
                <a:cubicBezTo>
                  <a:pt x="7800928" y="6183516"/>
                  <a:pt x="7796899" y="6179229"/>
                  <a:pt x="7791965" y="6179229"/>
                </a:cubicBezTo>
                <a:cubicBezTo>
                  <a:pt x="7787031" y="6179229"/>
                  <a:pt x="7780354" y="6183516"/>
                  <a:pt x="7777115" y="6188754"/>
                </a:cubicBezTo>
                <a:close/>
                <a:moveTo>
                  <a:pt x="8124778" y="6188754"/>
                </a:moveTo>
                <a:cubicBezTo>
                  <a:pt x="8124778" y="6193994"/>
                  <a:pt x="8129321" y="6198279"/>
                  <a:pt x="8134865" y="6198279"/>
                </a:cubicBezTo>
                <a:cubicBezTo>
                  <a:pt x="8140408" y="6198279"/>
                  <a:pt x="8142304" y="6193994"/>
                  <a:pt x="8139065" y="6188754"/>
                </a:cubicBezTo>
                <a:cubicBezTo>
                  <a:pt x="8135827" y="6183516"/>
                  <a:pt x="8131293" y="6179229"/>
                  <a:pt x="8128978" y="6179229"/>
                </a:cubicBezTo>
                <a:cubicBezTo>
                  <a:pt x="8126664" y="6179229"/>
                  <a:pt x="8124778" y="6183516"/>
                  <a:pt x="8124778" y="6188754"/>
                </a:cubicBezTo>
                <a:close/>
                <a:moveTo>
                  <a:pt x="7700915" y="6198279"/>
                </a:moveTo>
                <a:cubicBezTo>
                  <a:pt x="7697677" y="6203519"/>
                  <a:pt x="7701715" y="6207804"/>
                  <a:pt x="7709878" y="6207804"/>
                </a:cubicBezTo>
                <a:cubicBezTo>
                  <a:pt x="7718041" y="6207804"/>
                  <a:pt x="7724728" y="6203519"/>
                  <a:pt x="7724728" y="6198279"/>
                </a:cubicBezTo>
                <a:cubicBezTo>
                  <a:pt x="7724728" y="6193041"/>
                  <a:pt x="7720699" y="6188754"/>
                  <a:pt x="7715765" y="6188754"/>
                </a:cubicBezTo>
                <a:cubicBezTo>
                  <a:pt x="7710831" y="6188754"/>
                  <a:pt x="7704154" y="6193041"/>
                  <a:pt x="7700915" y="6198279"/>
                </a:cubicBezTo>
                <a:close/>
                <a:moveTo>
                  <a:pt x="7967615" y="6198279"/>
                </a:moveTo>
                <a:cubicBezTo>
                  <a:pt x="7964377" y="6203519"/>
                  <a:pt x="7968663" y="6207804"/>
                  <a:pt x="7977140" y="6207804"/>
                </a:cubicBezTo>
                <a:cubicBezTo>
                  <a:pt x="7985617" y="6207804"/>
                  <a:pt x="7989904" y="6203519"/>
                  <a:pt x="7986665" y="6198279"/>
                </a:cubicBezTo>
                <a:cubicBezTo>
                  <a:pt x="7983427" y="6193041"/>
                  <a:pt x="7979141" y="6188754"/>
                  <a:pt x="7977140" y="6188754"/>
                </a:cubicBezTo>
                <a:cubicBezTo>
                  <a:pt x="7975140" y="6188754"/>
                  <a:pt x="7970854" y="6193041"/>
                  <a:pt x="7967615" y="6198279"/>
                </a:cubicBezTo>
                <a:close/>
                <a:moveTo>
                  <a:pt x="5986958" y="6218587"/>
                </a:moveTo>
                <a:cubicBezTo>
                  <a:pt x="5969709" y="6294130"/>
                  <a:pt x="5965460" y="6321467"/>
                  <a:pt x="5971547" y="6317704"/>
                </a:cubicBezTo>
                <a:cubicBezTo>
                  <a:pt x="5980776" y="6311999"/>
                  <a:pt x="6003779" y="6207710"/>
                  <a:pt x="5997255" y="6201175"/>
                </a:cubicBezTo>
                <a:cubicBezTo>
                  <a:pt x="5994426" y="6198346"/>
                  <a:pt x="5989787" y="6206185"/>
                  <a:pt x="5986958" y="6218587"/>
                </a:cubicBezTo>
                <a:close/>
                <a:moveTo>
                  <a:pt x="7386199" y="6208443"/>
                </a:moveTo>
                <a:cubicBezTo>
                  <a:pt x="7382742" y="6214024"/>
                  <a:pt x="7382208" y="6220883"/>
                  <a:pt x="7384999" y="6223683"/>
                </a:cubicBezTo>
                <a:cubicBezTo>
                  <a:pt x="7391829" y="6230503"/>
                  <a:pt x="7410403" y="6218482"/>
                  <a:pt x="7410403" y="6207243"/>
                </a:cubicBezTo>
                <a:cubicBezTo>
                  <a:pt x="7410403" y="6195070"/>
                  <a:pt x="7393962" y="6195880"/>
                  <a:pt x="7386199" y="6208443"/>
                </a:cubicBezTo>
                <a:close/>
                <a:moveTo>
                  <a:pt x="7500499" y="6208443"/>
                </a:moveTo>
                <a:cubicBezTo>
                  <a:pt x="7497042" y="6214024"/>
                  <a:pt x="7496508" y="6220883"/>
                  <a:pt x="7499299" y="6223683"/>
                </a:cubicBezTo>
                <a:cubicBezTo>
                  <a:pt x="7506129" y="6230503"/>
                  <a:pt x="7524703" y="6218482"/>
                  <a:pt x="7524703" y="6207243"/>
                </a:cubicBezTo>
                <a:cubicBezTo>
                  <a:pt x="7524703" y="6195070"/>
                  <a:pt x="7508262" y="6195880"/>
                  <a:pt x="7500499" y="6208443"/>
                </a:cubicBezTo>
                <a:close/>
                <a:moveTo>
                  <a:pt x="7624324" y="6208443"/>
                </a:moveTo>
                <a:cubicBezTo>
                  <a:pt x="7620867" y="6214024"/>
                  <a:pt x="7620333" y="6220883"/>
                  <a:pt x="7623124" y="6223683"/>
                </a:cubicBezTo>
                <a:cubicBezTo>
                  <a:pt x="7629954" y="6230503"/>
                  <a:pt x="7648528" y="6218482"/>
                  <a:pt x="7648528" y="6207243"/>
                </a:cubicBezTo>
                <a:cubicBezTo>
                  <a:pt x="7648528" y="6195070"/>
                  <a:pt x="7632087" y="6195880"/>
                  <a:pt x="7624324" y="6208443"/>
                </a:cubicBezTo>
                <a:close/>
                <a:moveTo>
                  <a:pt x="7896178" y="6207804"/>
                </a:moveTo>
                <a:cubicBezTo>
                  <a:pt x="7896178" y="6213044"/>
                  <a:pt x="7900464" y="6217329"/>
                  <a:pt x="7905703" y="6217329"/>
                </a:cubicBezTo>
                <a:cubicBezTo>
                  <a:pt x="7910941" y="6217329"/>
                  <a:pt x="7915228" y="6213044"/>
                  <a:pt x="7915228" y="6207804"/>
                </a:cubicBezTo>
                <a:cubicBezTo>
                  <a:pt x="7915228" y="6202566"/>
                  <a:pt x="7910941" y="6198279"/>
                  <a:pt x="7905703" y="6198279"/>
                </a:cubicBezTo>
                <a:cubicBezTo>
                  <a:pt x="7900464" y="6198279"/>
                  <a:pt x="7896178" y="6202566"/>
                  <a:pt x="7896178" y="6207804"/>
                </a:cubicBezTo>
                <a:close/>
                <a:moveTo>
                  <a:pt x="3019654" y="6216958"/>
                </a:moveTo>
                <a:cubicBezTo>
                  <a:pt x="3011948" y="6221835"/>
                  <a:pt x="3008119" y="6228303"/>
                  <a:pt x="3011148" y="6231332"/>
                </a:cubicBezTo>
                <a:cubicBezTo>
                  <a:pt x="3014186" y="6234360"/>
                  <a:pt x="3022083" y="6230303"/>
                  <a:pt x="3028712" y="6222321"/>
                </a:cubicBezTo>
                <a:cubicBezTo>
                  <a:pt x="3042457" y="6205766"/>
                  <a:pt x="3039818" y="6204204"/>
                  <a:pt x="3019654" y="6216958"/>
                </a:cubicBezTo>
                <a:close/>
                <a:moveTo>
                  <a:pt x="3244958" y="6237694"/>
                </a:moveTo>
                <a:cubicBezTo>
                  <a:pt x="3204010" y="6253734"/>
                  <a:pt x="3172387" y="6268746"/>
                  <a:pt x="3174692" y="6271051"/>
                </a:cubicBezTo>
                <a:cubicBezTo>
                  <a:pt x="3178607" y="6274956"/>
                  <a:pt x="3324187" y="6220387"/>
                  <a:pt x="3332912" y="6211739"/>
                </a:cubicBezTo>
                <a:cubicBezTo>
                  <a:pt x="3342513" y="6202214"/>
                  <a:pt x="3314186" y="6210576"/>
                  <a:pt x="3244958" y="6237694"/>
                </a:cubicBezTo>
                <a:close/>
                <a:moveTo>
                  <a:pt x="7819978" y="6217329"/>
                </a:moveTo>
                <a:cubicBezTo>
                  <a:pt x="7819978" y="6222569"/>
                  <a:pt x="7824264" y="6226854"/>
                  <a:pt x="7829503" y="6226854"/>
                </a:cubicBezTo>
                <a:cubicBezTo>
                  <a:pt x="7834741" y="6226854"/>
                  <a:pt x="7839028" y="6222569"/>
                  <a:pt x="7839028" y="6217329"/>
                </a:cubicBezTo>
                <a:cubicBezTo>
                  <a:pt x="7839028" y="6212091"/>
                  <a:pt x="7834741" y="6207804"/>
                  <a:pt x="7829503" y="6207804"/>
                </a:cubicBezTo>
                <a:cubicBezTo>
                  <a:pt x="7824264" y="6207804"/>
                  <a:pt x="7819978" y="6212091"/>
                  <a:pt x="7819978" y="6217329"/>
                </a:cubicBezTo>
                <a:close/>
                <a:moveTo>
                  <a:pt x="8096203" y="6217892"/>
                </a:moveTo>
                <a:cubicBezTo>
                  <a:pt x="8096203" y="6223435"/>
                  <a:pt x="8100489" y="6225331"/>
                  <a:pt x="8105728" y="6222092"/>
                </a:cubicBezTo>
                <a:cubicBezTo>
                  <a:pt x="8110966" y="6218854"/>
                  <a:pt x="8115253" y="6214320"/>
                  <a:pt x="8115253" y="6212005"/>
                </a:cubicBezTo>
                <a:cubicBezTo>
                  <a:pt x="8115253" y="6209690"/>
                  <a:pt x="8110966" y="6207804"/>
                  <a:pt x="8105728" y="6207804"/>
                </a:cubicBezTo>
                <a:cubicBezTo>
                  <a:pt x="8100489" y="6207804"/>
                  <a:pt x="8096203" y="6212348"/>
                  <a:pt x="8096203" y="6217892"/>
                </a:cubicBezTo>
                <a:close/>
                <a:moveTo>
                  <a:pt x="8177165" y="6217329"/>
                </a:moveTo>
                <a:cubicBezTo>
                  <a:pt x="8180404" y="6222569"/>
                  <a:pt x="8184937" y="6226854"/>
                  <a:pt x="8187252" y="6226854"/>
                </a:cubicBezTo>
                <a:cubicBezTo>
                  <a:pt x="8189567" y="6226854"/>
                  <a:pt x="8191453" y="6222569"/>
                  <a:pt x="8191453" y="6217329"/>
                </a:cubicBezTo>
                <a:cubicBezTo>
                  <a:pt x="8191453" y="6212091"/>
                  <a:pt x="8186909" y="6207804"/>
                  <a:pt x="8181365" y="6207804"/>
                </a:cubicBezTo>
                <a:cubicBezTo>
                  <a:pt x="8175822" y="6207804"/>
                  <a:pt x="8173927" y="6212091"/>
                  <a:pt x="8177165" y="6217329"/>
                </a:cubicBezTo>
                <a:close/>
                <a:moveTo>
                  <a:pt x="7428538" y="6232713"/>
                </a:moveTo>
                <a:lnTo>
                  <a:pt x="7415775" y="6248105"/>
                </a:lnTo>
                <a:lnTo>
                  <a:pt x="7433729" y="6244619"/>
                </a:lnTo>
                <a:cubicBezTo>
                  <a:pt x="7443607" y="6242704"/>
                  <a:pt x="7453475" y="6235789"/>
                  <a:pt x="7455646" y="6229236"/>
                </a:cubicBezTo>
                <a:cubicBezTo>
                  <a:pt x="7461304" y="6212243"/>
                  <a:pt x="7443645" y="6214510"/>
                  <a:pt x="7428538" y="6232713"/>
                </a:cubicBezTo>
                <a:close/>
                <a:moveTo>
                  <a:pt x="7542838" y="6232713"/>
                </a:moveTo>
                <a:lnTo>
                  <a:pt x="7530075" y="6248105"/>
                </a:lnTo>
                <a:lnTo>
                  <a:pt x="7548029" y="6244619"/>
                </a:lnTo>
                <a:cubicBezTo>
                  <a:pt x="7557907" y="6242704"/>
                  <a:pt x="7567775" y="6235789"/>
                  <a:pt x="7569946" y="6229236"/>
                </a:cubicBezTo>
                <a:cubicBezTo>
                  <a:pt x="7575604" y="6212243"/>
                  <a:pt x="7557945" y="6214510"/>
                  <a:pt x="7542838" y="6232713"/>
                </a:cubicBezTo>
                <a:close/>
                <a:moveTo>
                  <a:pt x="7743778" y="6226854"/>
                </a:moveTo>
                <a:cubicBezTo>
                  <a:pt x="7743778" y="6232094"/>
                  <a:pt x="7747807" y="6236379"/>
                  <a:pt x="7752740" y="6236379"/>
                </a:cubicBezTo>
                <a:cubicBezTo>
                  <a:pt x="7757674" y="6236379"/>
                  <a:pt x="7764352" y="6232094"/>
                  <a:pt x="7767590" y="6226854"/>
                </a:cubicBezTo>
                <a:cubicBezTo>
                  <a:pt x="7770829" y="6221616"/>
                  <a:pt x="7766790" y="6217329"/>
                  <a:pt x="7758627" y="6217329"/>
                </a:cubicBezTo>
                <a:cubicBezTo>
                  <a:pt x="7750464" y="6217329"/>
                  <a:pt x="7743778" y="6221616"/>
                  <a:pt x="7743778" y="6226854"/>
                </a:cubicBezTo>
                <a:close/>
                <a:moveTo>
                  <a:pt x="7934278" y="6226854"/>
                </a:moveTo>
                <a:cubicBezTo>
                  <a:pt x="7934278" y="6232094"/>
                  <a:pt x="7938564" y="6236379"/>
                  <a:pt x="7943803" y="6236379"/>
                </a:cubicBezTo>
                <a:cubicBezTo>
                  <a:pt x="7949041" y="6236379"/>
                  <a:pt x="7953328" y="6232094"/>
                  <a:pt x="7953328" y="6226854"/>
                </a:cubicBezTo>
                <a:cubicBezTo>
                  <a:pt x="7953328" y="6221616"/>
                  <a:pt x="7949041" y="6217329"/>
                  <a:pt x="7943803" y="6217329"/>
                </a:cubicBezTo>
                <a:cubicBezTo>
                  <a:pt x="7938564" y="6217329"/>
                  <a:pt x="7934278" y="6221616"/>
                  <a:pt x="7934278" y="6226854"/>
                </a:cubicBezTo>
                <a:close/>
                <a:moveTo>
                  <a:pt x="8010478" y="6226854"/>
                </a:moveTo>
                <a:cubicBezTo>
                  <a:pt x="8010478" y="6232094"/>
                  <a:pt x="8014507" y="6236379"/>
                  <a:pt x="8019440" y="6236379"/>
                </a:cubicBezTo>
                <a:cubicBezTo>
                  <a:pt x="8024374" y="6236379"/>
                  <a:pt x="8031052" y="6232094"/>
                  <a:pt x="8034290" y="6226854"/>
                </a:cubicBezTo>
                <a:cubicBezTo>
                  <a:pt x="8037529" y="6221616"/>
                  <a:pt x="8033490" y="6217329"/>
                  <a:pt x="8025327" y="6217329"/>
                </a:cubicBezTo>
                <a:cubicBezTo>
                  <a:pt x="8017164" y="6217329"/>
                  <a:pt x="8010478" y="6221616"/>
                  <a:pt x="8010478" y="6226854"/>
                </a:cubicBezTo>
                <a:close/>
                <a:moveTo>
                  <a:pt x="3027683" y="6243523"/>
                </a:moveTo>
                <a:lnTo>
                  <a:pt x="3014615" y="6260192"/>
                </a:lnTo>
                <a:lnTo>
                  <a:pt x="3031284" y="6247124"/>
                </a:lnTo>
                <a:cubicBezTo>
                  <a:pt x="3040447" y="6239933"/>
                  <a:pt x="3047952" y="6232427"/>
                  <a:pt x="3047952" y="6230455"/>
                </a:cubicBezTo>
                <a:cubicBezTo>
                  <a:pt x="3047952" y="6222616"/>
                  <a:pt x="3040133" y="6227655"/>
                  <a:pt x="3027683" y="6243523"/>
                </a:cubicBezTo>
                <a:close/>
                <a:moveTo>
                  <a:pt x="6020639" y="6248333"/>
                </a:moveTo>
                <a:cubicBezTo>
                  <a:pt x="6015600" y="6261592"/>
                  <a:pt x="6009132" y="6288977"/>
                  <a:pt x="6006284" y="6309179"/>
                </a:cubicBezTo>
                <a:lnTo>
                  <a:pt x="6001093" y="6345917"/>
                </a:lnTo>
                <a:lnTo>
                  <a:pt x="6020019" y="6289634"/>
                </a:lnTo>
                <a:cubicBezTo>
                  <a:pt x="6038440" y="6234865"/>
                  <a:pt x="6038965" y="6200128"/>
                  <a:pt x="6020639" y="6248333"/>
                </a:cubicBezTo>
                <a:close/>
                <a:moveTo>
                  <a:pt x="7662815" y="6236379"/>
                </a:moveTo>
                <a:cubicBezTo>
                  <a:pt x="7659577" y="6241619"/>
                  <a:pt x="7663615" y="6245904"/>
                  <a:pt x="7671778" y="6245904"/>
                </a:cubicBezTo>
                <a:cubicBezTo>
                  <a:pt x="7679941" y="6245904"/>
                  <a:pt x="7686628" y="6241619"/>
                  <a:pt x="7686628" y="6236379"/>
                </a:cubicBezTo>
                <a:cubicBezTo>
                  <a:pt x="7686628" y="6231141"/>
                  <a:pt x="7682599" y="6226854"/>
                  <a:pt x="7677665" y="6226854"/>
                </a:cubicBezTo>
                <a:cubicBezTo>
                  <a:pt x="7672731" y="6226854"/>
                  <a:pt x="7666054" y="6231141"/>
                  <a:pt x="7662815" y="6236379"/>
                </a:cubicBezTo>
                <a:close/>
                <a:moveTo>
                  <a:pt x="7858078" y="6236379"/>
                </a:moveTo>
                <a:cubicBezTo>
                  <a:pt x="7858078" y="6241619"/>
                  <a:pt x="7862364" y="6245904"/>
                  <a:pt x="7867603" y="6245904"/>
                </a:cubicBezTo>
                <a:cubicBezTo>
                  <a:pt x="7872841" y="6245904"/>
                  <a:pt x="7877128" y="6241619"/>
                  <a:pt x="7877128" y="6236379"/>
                </a:cubicBezTo>
                <a:cubicBezTo>
                  <a:pt x="7877128" y="6231141"/>
                  <a:pt x="7872841" y="6226854"/>
                  <a:pt x="7867603" y="6226854"/>
                </a:cubicBezTo>
                <a:cubicBezTo>
                  <a:pt x="7862364" y="6226854"/>
                  <a:pt x="7858078" y="6231141"/>
                  <a:pt x="7858078" y="6236379"/>
                </a:cubicBezTo>
                <a:close/>
                <a:moveTo>
                  <a:pt x="8139065" y="6236379"/>
                </a:moveTo>
                <a:cubicBezTo>
                  <a:pt x="8135827" y="6241619"/>
                  <a:pt x="8140113" y="6245904"/>
                  <a:pt x="8148590" y="6245904"/>
                </a:cubicBezTo>
                <a:cubicBezTo>
                  <a:pt x="8157067" y="6245904"/>
                  <a:pt x="8161354" y="6241619"/>
                  <a:pt x="8158115" y="6236379"/>
                </a:cubicBezTo>
                <a:cubicBezTo>
                  <a:pt x="8154877" y="6231141"/>
                  <a:pt x="8150591" y="6226854"/>
                  <a:pt x="8148590" y="6226854"/>
                </a:cubicBezTo>
                <a:cubicBezTo>
                  <a:pt x="8146590" y="6226854"/>
                  <a:pt x="8142304" y="6231141"/>
                  <a:pt x="8139065" y="6236379"/>
                </a:cubicBezTo>
                <a:close/>
                <a:moveTo>
                  <a:pt x="7317258" y="6310198"/>
                </a:moveTo>
                <a:cubicBezTo>
                  <a:pt x="7291216" y="6350803"/>
                  <a:pt x="7254059" y="6414021"/>
                  <a:pt x="7234676" y="6450692"/>
                </a:cubicBezTo>
                <a:cubicBezTo>
                  <a:pt x="7215302" y="6487364"/>
                  <a:pt x="7195481" y="6521444"/>
                  <a:pt x="7190623" y="6526416"/>
                </a:cubicBezTo>
                <a:cubicBezTo>
                  <a:pt x="7185774" y="6531398"/>
                  <a:pt x="7181803" y="6541561"/>
                  <a:pt x="7181803" y="6549009"/>
                </a:cubicBezTo>
                <a:lnTo>
                  <a:pt x="7181803" y="6562563"/>
                </a:lnTo>
                <a:lnTo>
                  <a:pt x="7196090" y="6550704"/>
                </a:lnTo>
                <a:cubicBezTo>
                  <a:pt x="7203948" y="6544180"/>
                  <a:pt x="7210378" y="6535236"/>
                  <a:pt x="7210378" y="6530826"/>
                </a:cubicBezTo>
                <a:cubicBezTo>
                  <a:pt x="7210378" y="6518805"/>
                  <a:pt x="7310695" y="6347403"/>
                  <a:pt x="7348671" y="6294549"/>
                </a:cubicBezTo>
                <a:cubicBezTo>
                  <a:pt x="7383323" y="6246305"/>
                  <a:pt x="7387514" y="6236379"/>
                  <a:pt x="7373217" y="6236379"/>
                </a:cubicBezTo>
                <a:cubicBezTo>
                  <a:pt x="7368483" y="6236379"/>
                  <a:pt x="7343299" y="6269593"/>
                  <a:pt x="7317258" y="6310198"/>
                </a:cubicBezTo>
                <a:close/>
                <a:moveTo>
                  <a:pt x="7473906" y="6242733"/>
                </a:moveTo>
                <a:cubicBezTo>
                  <a:pt x="7470410" y="6246219"/>
                  <a:pt x="7467553" y="6255316"/>
                  <a:pt x="7467553" y="6262945"/>
                </a:cubicBezTo>
                <a:lnTo>
                  <a:pt x="7467553" y="6276813"/>
                </a:lnTo>
                <a:lnTo>
                  <a:pt x="7481840" y="6264954"/>
                </a:lnTo>
                <a:cubicBezTo>
                  <a:pt x="7489698" y="6258430"/>
                  <a:pt x="7496128" y="6249334"/>
                  <a:pt x="7496128" y="6244743"/>
                </a:cubicBezTo>
                <a:cubicBezTo>
                  <a:pt x="7496128" y="6234875"/>
                  <a:pt x="7482945" y="6233684"/>
                  <a:pt x="7473906" y="6242733"/>
                </a:cubicBezTo>
                <a:close/>
                <a:moveTo>
                  <a:pt x="7591378" y="6250667"/>
                </a:moveTo>
                <a:lnTo>
                  <a:pt x="7579519" y="6264954"/>
                </a:lnTo>
                <a:lnTo>
                  <a:pt x="7594978" y="6264954"/>
                </a:lnTo>
                <a:cubicBezTo>
                  <a:pt x="7603475" y="6264954"/>
                  <a:pt x="7610428" y="6258525"/>
                  <a:pt x="7610428" y="6250667"/>
                </a:cubicBezTo>
                <a:cubicBezTo>
                  <a:pt x="7610428" y="6242809"/>
                  <a:pt x="7608808" y="6236379"/>
                  <a:pt x="7606827" y="6236379"/>
                </a:cubicBezTo>
                <a:cubicBezTo>
                  <a:pt x="7604855" y="6236379"/>
                  <a:pt x="7597902" y="6242809"/>
                  <a:pt x="7591378" y="6250667"/>
                </a:cubicBezTo>
                <a:close/>
                <a:moveTo>
                  <a:pt x="7786640" y="6245904"/>
                </a:moveTo>
                <a:cubicBezTo>
                  <a:pt x="7783402" y="6251144"/>
                  <a:pt x="7787440" y="6255429"/>
                  <a:pt x="7795603" y="6255429"/>
                </a:cubicBezTo>
                <a:cubicBezTo>
                  <a:pt x="7803766" y="6255429"/>
                  <a:pt x="7810453" y="6251144"/>
                  <a:pt x="7810453" y="6245904"/>
                </a:cubicBezTo>
                <a:cubicBezTo>
                  <a:pt x="7810453" y="6240666"/>
                  <a:pt x="7806424" y="6236379"/>
                  <a:pt x="7801490" y="6236379"/>
                </a:cubicBezTo>
                <a:cubicBezTo>
                  <a:pt x="7796556" y="6236379"/>
                  <a:pt x="7789879" y="6240666"/>
                  <a:pt x="7786640" y="6245904"/>
                </a:cubicBezTo>
                <a:close/>
                <a:moveTo>
                  <a:pt x="8058103" y="6245904"/>
                </a:moveTo>
                <a:cubicBezTo>
                  <a:pt x="8058103" y="6251144"/>
                  <a:pt x="8062132" y="6255429"/>
                  <a:pt x="8067065" y="6255429"/>
                </a:cubicBezTo>
                <a:cubicBezTo>
                  <a:pt x="8071999" y="6255429"/>
                  <a:pt x="8078677" y="6251144"/>
                  <a:pt x="8081915" y="6245904"/>
                </a:cubicBezTo>
                <a:cubicBezTo>
                  <a:pt x="8085154" y="6240666"/>
                  <a:pt x="8081115" y="6236379"/>
                  <a:pt x="8072952" y="6236379"/>
                </a:cubicBezTo>
                <a:cubicBezTo>
                  <a:pt x="8064789" y="6236379"/>
                  <a:pt x="8058103" y="6240666"/>
                  <a:pt x="8058103" y="6245904"/>
                </a:cubicBezTo>
                <a:close/>
                <a:moveTo>
                  <a:pt x="8218246" y="6242885"/>
                </a:moveTo>
                <a:cubicBezTo>
                  <a:pt x="8225114" y="6245638"/>
                  <a:pt x="8233334" y="6245295"/>
                  <a:pt x="8236496" y="6242133"/>
                </a:cubicBezTo>
                <a:cubicBezTo>
                  <a:pt x="8239659" y="6238971"/>
                  <a:pt x="8234039" y="6236722"/>
                  <a:pt x="8223999" y="6237132"/>
                </a:cubicBezTo>
                <a:cubicBezTo>
                  <a:pt x="8212903" y="6237589"/>
                  <a:pt x="8210646" y="6239847"/>
                  <a:pt x="8218246" y="6242885"/>
                </a:cubicBezTo>
                <a:close/>
                <a:moveTo>
                  <a:pt x="3037208" y="6262573"/>
                </a:moveTo>
                <a:lnTo>
                  <a:pt x="3024140" y="6279242"/>
                </a:lnTo>
                <a:lnTo>
                  <a:pt x="3040809" y="6266174"/>
                </a:lnTo>
                <a:cubicBezTo>
                  <a:pt x="3056678" y="6253725"/>
                  <a:pt x="3061716" y="6245904"/>
                  <a:pt x="3053877" y="6245904"/>
                </a:cubicBezTo>
                <a:cubicBezTo>
                  <a:pt x="3051905" y="6245904"/>
                  <a:pt x="3044400" y="6253410"/>
                  <a:pt x="3037208" y="6262573"/>
                </a:cubicBezTo>
                <a:close/>
                <a:moveTo>
                  <a:pt x="7710049" y="6256068"/>
                </a:moveTo>
                <a:cubicBezTo>
                  <a:pt x="7706592" y="6261649"/>
                  <a:pt x="7706058" y="6268508"/>
                  <a:pt x="7708849" y="6271308"/>
                </a:cubicBezTo>
                <a:cubicBezTo>
                  <a:pt x="7715679" y="6278128"/>
                  <a:pt x="7734253" y="6266107"/>
                  <a:pt x="7734253" y="6254868"/>
                </a:cubicBezTo>
                <a:cubicBezTo>
                  <a:pt x="7734253" y="6242695"/>
                  <a:pt x="7717812" y="6243505"/>
                  <a:pt x="7710049" y="6256068"/>
                </a:cubicBezTo>
                <a:close/>
                <a:moveTo>
                  <a:pt x="7977140" y="6255429"/>
                </a:moveTo>
                <a:cubicBezTo>
                  <a:pt x="7973902" y="6260669"/>
                  <a:pt x="7977940" y="6264954"/>
                  <a:pt x="7986103" y="6264954"/>
                </a:cubicBezTo>
                <a:cubicBezTo>
                  <a:pt x="7994266" y="6264954"/>
                  <a:pt x="8000953" y="6260669"/>
                  <a:pt x="8000953" y="6255429"/>
                </a:cubicBezTo>
                <a:cubicBezTo>
                  <a:pt x="8000953" y="6250191"/>
                  <a:pt x="7996924" y="6245904"/>
                  <a:pt x="7991990" y="6245904"/>
                </a:cubicBezTo>
                <a:cubicBezTo>
                  <a:pt x="7987056" y="6245904"/>
                  <a:pt x="7980379" y="6250191"/>
                  <a:pt x="7977140" y="6255429"/>
                </a:cubicBezTo>
                <a:close/>
                <a:moveTo>
                  <a:pt x="7399649" y="6271365"/>
                </a:moveTo>
                <a:cubicBezTo>
                  <a:pt x="7359292" y="6318085"/>
                  <a:pt x="7219903" y="6553229"/>
                  <a:pt x="7219903" y="6574593"/>
                </a:cubicBezTo>
                <a:cubicBezTo>
                  <a:pt x="7219903" y="6587757"/>
                  <a:pt x="7238467" y="6576765"/>
                  <a:pt x="7243620" y="6560544"/>
                </a:cubicBezTo>
                <a:cubicBezTo>
                  <a:pt x="7251345" y="6536179"/>
                  <a:pt x="7345928" y="6378083"/>
                  <a:pt x="7388152" y="6318952"/>
                </a:cubicBezTo>
                <a:cubicBezTo>
                  <a:pt x="7420356" y="6273842"/>
                  <a:pt x="7429233" y="6237113"/>
                  <a:pt x="7399649" y="6271365"/>
                </a:cubicBezTo>
                <a:close/>
                <a:moveTo>
                  <a:pt x="7510472" y="6274423"/>
                </a:moveTo>
                <a:lnTo>
                  <a:pt x="7493175" y="6293529"/>
                </a:lnTo>
                <a:lnTo>
                  <a:pt x="7509234" y="6293529"/>
                </a:lnTo>
                <a:cubicBezTo>
                  <a:pt x="7518073" y="6293529"/>
                  <a:pt x="7527836" y="6286919"/>
                  <a:pt x="7530942" y="6278833"/>
                </a:cubicBezTo>
                <a:cubicBezTo>
                  <a:pt x="7539809" y="6255716"/>
                  <a:pt x="7529417" y="6253477"/>
                  <a:pt x="7510472" y="6274423"/>
                </a:cubicBezTo>
                <a:close/>
                <a:moveTo>
                  <a:pt x="7829503" y="6270279"/>
                </a:moveTo>
                <a:cubicBezTo>
                  <a:pt x="7829503" y="6278442"/>
                  <a:pt x="7833789" y="6282481"/>
                  <a:pt x="7839028" y="6279242"/>
                </a:cubicBezTo>
                <a:cubicBezTo>
                  <a:pt x="7844266" y="6276004"/>
                  <a:pt x="7848553" y="6269327"/>
                  <a:pt x="7848553" y="6264393"/>
                </a:cubicBezTo>
                <a:cubicBezTo>
                  <a:pt x="7848553" y="6259459"/>
                  <a:pt x="7844266" y="6255429"/>
                  <a:pt x="7839028" y="6255429"/>
                </a:cubicBezTo>
                <a:cubicBezTo>
                  <a:pt x="7833789" y="6255429"/>
                  <a:pt x="7829503" y="6262116"/>
                  <a:pt x="7829503" y="6270279"/>
                </a:cubicBezTo>
                <a:close/>
                <a:moveTo>
                  <a:pt x="7901035" y="6265107"/>
                </a:moveTo>
                <a:cubicBezTo>
                  <a:pt x="7904331" y="6270431"/>
                  <a:pt x="7911008" y="6272327"/>
                  <a:pt x="7915885" y="6269308"/>
                </a:cubicBezTo>
                <a:cubicBezTo>
                  <a:pt x="7929096" y="6261145"/>
                  <a:pt x="7926639" y="6255429"/>
                  <a:pt x="7909903" y="6255429"/>
                </a:cubicBezTo>
                <a:cubicBezTo>
                  <a:pt x="7901740" y="6255429"/>
                  <a:pt x="7897749" y="6259783"/>
                  <a:pt x="7901035" y="6265107"/>
                </a:cubicBezTo>
                <a:close/>
                <a:moveTo>
                  <a:pt x="8105728" y="6264954"/>
                </a:moveTo>
                <a:cubicBezTo>
                  <a:pt x="8105728" y="6270194"/>
                  <a:pt x="8110014" y="6274479"/>
                  <a:pt x="8115253" y="6274479"/>
                </a:cubicBezTo>
                <a:cubicBezTo>
                  <a:pt x="8120491" y="6274479"/>
                  <a:pt x="8124778" y="6270194"/>
                  <a:pt x="8124778" y="6264954"/>
                </a:cubicBezTo>
                <a:cubicBezTo>
                  <a:pt x="8124778" y="6259716"/>
                  <a:pt x="8120491" y="6255429"/>
                  <a:pt x="8115253" y="6255429"/>
                </a:cubicBezTo>
                <a:cubicBezTo>
                  <a:pt x="8110014" y="6255429"/>
                  <a:pt x="8105728" y="6259716"/>
                  <a:pt x="8105728" y="6264954"/>
                </a:cubicBezTo>
                <a:close/>
                <a:moveTo>
                  <a:pt x="8181928" y="6264954"/>
                </a:moveTo>
                <a:cubicBezTo>
                  <a:pt x="8181928" y="6270194"/>
                  <a:pt x="8186214" y="6274479"/>
                  <a:pt x="8191453" y="6274479"/>
                </a:cubicBezTo>
                <a:cubicBezTo>
                  <a:pt x="8196691" y="6274479"/>
                  <a:pt x="8200978" y="6270194"/>
                  <a:pt x="8200978" y="6264954"/>
                </a:cubicBezTo>
                <a:cubicBezTo>
                  <a:pt x="8200978" y="6259716"/>
                  <a:pt x="8196691" y="6255429"/>
                  <a:pt x="8191453" y="6255429"/>
                </a:cubicBezTo>
                <a:cubicBezTo>
                  <a:pt x="8186214" y="6255429"/>
                  <a:pt x="8181928" y="6259716"/>
                  <a:pt x="8181928" y="6264954"/>
                </a:cubicBezTo>
                <a:close/>
                <a:moveTo>
                  <a:pt x="3046733" y="6281623"/>
                </a:moveTo>
                <a:lnTo>
                  <a:pt x="3033665" y="6298292"/>
                </a:lnTo>
                <a:lnTo>
                  <a:pt x="3050334" y="6285224"/>
                </a:lnTo>
                <a:cubicBezTo>
                  <a:pt x="3066203" y="6272775"/>
                  <a:pt x="3071241" y="6264954"/>
                  <a:pt x="3063402" y="6264954"/>
                </a:cubicBezTo>
                <a:cubicBezTo>
                  <a:pt x="3061430" y="6264954"/>
                  <a:pt x="3053925" y="6272460"/>
                  <a:pt x="3046733" y="6281623"/>
                </a:cubicBezTo>
                <a:close/>
                <a:moveTo>
                  <a:pt x="5934780" y="6280033"/>
                </a:moveTo>
                <a:cubicBezTo>
                  <a:pt x="5935237" y="6291130"/>
                  <a:pt x="5937495" y="6293387"/>
                  <a:pt x="5940533" y="6285796"/>
                </a:cubicBezTo>
                <a:cubicBezTo>
                  <a:pt x="5943286" y="6278918"/>
                  <a:pt x="5942943" y="6270698"/>
                  <a:pt x="5939781" y="6267536"/>
                </a:cubicBezTo>
                <a:cubicBezTo>
                  <a:pt x="5936619" y="6264374"/>
                  <a:pt x="5934371" y="6269994"/>
                  <a:pt x="5934780" y="6280033"/>
                </a:cubicBezTo>
                <a:close/>
                <a:moveTo>
                  <a:pt x="6045584" y="6317428"/>
                </a:moveTo>
                <a:cubicBezTo>
                  <a:pt x="6036840" y="6348165"/>
                  <a:pt x="6031297" y="6374921"/>
                  <a:pt x="6033269" y="6376902"/>
                </a:cubicBezTo>
                <a:cubicBezTo>
                  <a:pt x="6039193" y="6382826"/>
                  <a:pt x="6069235" y="6284824"/>
                  <a:pt x="6065206" y="6272727"/>
                </a:cubicBezTo>
                <a:cubicBezTo>
                  <a:pt x="6063158" y="6266574"/>
                  <a:pt x="6054328" y="6286691"/>
                  <a:pt x="6045584" y="6317428"/>
                </a:cubicBezTo>
                <a:close/>
                <a:moveTo>
                  <a:pt x="7625630" y="6280299"/>
                </a:moveTo>
                <a:lnTo>
                  <a:pt x="7619733" y="6295654"/>
                </a:lnTo>
                <a:lnTo>
                  <a:pt x="7634907" y="6289824"/>
                </a:lnTo>
                <a:cubicBezTo>
                  <a:pt x="7643260" y="6286624"/>
                  <a:pt x="7651880" y="6284004"/>
                  <a:pt x="7654071" y="6284004"/>
                </a:cubicBezTo>
                <a:cubicBezTo>
                  <a:pt x="7656262" y="6284004"/>
                  <a:pt x="7658053" y="6279719"/>
                  <a:pt x="7658053" y="6274479"/>
                </a:cubicBezTo>
                <a:cubicBezTo>
                  <a:pt x="7658053" y="6258964"/>
                  <a:pt x="7632021" y="6263640"/>
                  <a:pt x="7625630" y="6280299"/>
                </a:cubicBezTo>
                <a:close/>
                <a:moveTo>
                  <a:pt x="8024765" y="6274479"/>
                </a:moveTo>
                <a:cubicBezTo>
                  <a:pt x="8021527" y="6279719"/>
                  <a:pt x="8025813" y="6284004"/>
                  <a:pt x="8034290" y="6284004"/>
                </a:cubicBezTo>
                <a:cubicBezTo>
                  <a:pt x="8042767" y="6284004"/>
                  <a:pt x="8047054" y="6279719"/>
                  <a:pt x="8043815" y="6274479"/>
                </a:cubicBezTo>
                <a:cubicBezTo>
                  <a:pt x="8040577" y="6269241"/>
                  <a:pt x="8036291" y="6264954"/>
                  <a:pt x="8034290" y="6264954"/>
                </a:cubicBezTo>
                <a:cubicBezTo>
                  <a:pt x="8032290" y="6264954"/>
                  <a:pt x="8028004" y="6269241"/>
                  <a:pt x="8024765" y="6274479"/>
                </a:cubicBezTo>
                <a:close/>
                <a:moveTo>
                  <a:pt x="2910602" y="6287205"/>
                </a:moveTo>
                <a:cubicBezTo>
                  <a:pt x="2868063" y="6300045"/>
                  <a:pt x="2861272" y="6310665"/>
                  <a:pt x="2879589" y="6335707"/>
                </a:cubicBezTo>
                <a:lnTo>
                  <a:pt x="2892447" y="6353299"/>
                </a:lnTo>
                <a:lnTo>
                  <a:pt x="2937291" y="6327020"/>
                </a:lnTo>
                <a:cubicBezTo>
                  <a:pt x="2991403" y="6295311"/>
                  <a:pt x="2989374" y="6284157"/>
                  <a:pt x="2934577" y="6312113"/>
                </a:cubicBezTo>
                <a:cubicBezTo>
                  <a:pt x="2913116" y="6323057"/>
                  <a:pt x="2895552" y="6328163"/>
                  <a:pt x="2895552" y="6323457"/>
                </a:cubicBezTo>
                <a:cubicBezTo>
                  <a:pt x="2895552" y="6318742"/>
                  <a:pt x="2908507" y="6309522"/>
                  <a:pt x="2924327" y="6302969"/>
                </a:cubicBezTo>
                <a:cubicBezTo>
                  <a:pt x="2940158" y="6296416"/>
                  <a:pt x="2955417" y="6287319"/>
                  <a:pt x="2958227" y="6282766"/>
                </a:cubicBezTo>
                <a:cubicBezTo>
                  <a:pt x="2964628" y="6272413"/>
                  <a:pt x="2957408" y="6273089"/>
                  <a:pt x="2910602" y="6287205"/>
                </a:cubicBezTo>
                <a:close/>
                <a:moveTo>
                  <a:pt x="7753303" y="6284004"/>
                </a:moveTo>
                <a:cubicBezTo>
                  <a:pt x="7753303" y="6289244"/>
                  <a:pt x="7757332" y="6293529"/>
                  <a:pt x="7762265" y="6293529"/>
                </a:cubicBezTo>
                <a:cubicBezTo>
                  <a:pt x="7767199" y="6293529"/>
                  <a:pt x="7773877" y="6289244"/>
                  <a:pt x="7777115" y="6284004"/>
                </a:cubicBezTo>
                <a:cubicBezTo>
                  <a:pt x="7780354" y="6278766"/>
                  <a:pt x="7776315" y="6274479"/>
                  <a:pt x="7768152" y="6274479"/>
                </a:cubicBezTo>
                <a:cubicBezTo>
                  <a:pt x="7759989" y="6274479"/>
                  <a:pt x="7753303" y="6278766"/>
                  <a:pt x="7753303" y="6284004"/>
                </a:cubicBezTo>
                <a:close/>
                <a:moveTo>
                  <a:pt x="7943803" y="6284004"/>
                </a:moveTo>
                <a:cubicBezTo>
                  <a:pt x="7943803" y="6289244"/>
                  <a:pt x="7948089" y="6293529"/>
                  <a:pt x="7953328" y="6293529"/>
                </a:cubicBezTo>
                <a:cubicBezTo>
                  <a:pt x="7958566" y="6293529"/>
                  <a:pt x="7962853" y="6289244"/>
                  <a:pt x="7962853" y="6284004"/>
                </a:cubicBezTo>
                <a:cubicBezTo>
                  <a:pt x="7962853" y="6278766"/>
                  <a:pt x="7958566" y="6274479"/>
                  <a:pt x="7953328" y="6274479"/>
                </a:cubicBezTo>
                <a:cubicBezTo>
                  <a:pt x="7948089" y="6274479"/>
                  <a:pt x="7943803" y="6278766"/>
                  <a:pt x="7943803" y="6284004"/>
                </a:cubicBezTo>
                <a:close/>
                <a:moveTo>
                  <a:pt x="7385485" y="6372130"/>
                </a:moveTo>
                <a:cubicBezTo>
                  <a:pt x="7319563" y="6471819"/>
                  <a:pt x="7282663" y="6540446"/>
                  <a:pt x="7290673" y="6548457"/>
                </a:cubicBezTo>
                <a:cubicBezTo>
                  <a:pt x="7297541" y="6555325"/>
                  <a:pt x="7296550" y="6556687"/>
                  <a:pt x="7334250" y="6488792"/>
                </a:cubicBezTo>
                <a:cubicBezTo>
                  <a:pt x="7351710" y="6457360"/>
                  <a:pt x="7386705" y="6400486"/>
                  <a:pt x="7412012" y="6362405"/>
                </a:cubicBezTo>
                <a:cubicBezTo>
                  <a:pt x="7437320" y="6324324"/>
                  <a:pt x="7458028" y="6291101"/>
                  <a:pt x="7458028" y="6288586"/>
                </a:cubicBezTo>
                <a:cubicBezTo>
                  <a:pt x="7458028" y="6270460"/>
                  <a:pt x="7435749" y="6296121"/>
                  <a:pt x="7385485" y="6372130"/>
                </a:cubicBezTo>
                <a:close/>
                <a:moveTo>
                  <a:pt x="7549830" y="6298292"/>
                </a:moveTo>
                <a:cubicBezTo>
                  <a:pt x="7546610" y="6306684"/>
                  <a:pt x="7549706" y="6312579"/>
                  <a:pt x="7557316" y="6312579"/>
                </a:cubicBezTo>
                <a:cubicBezTo>
                  <a:pt x="7564451" y="6312579"/>
                  <a:pt x="7572756" y="6306150"/>
                  <a:pt x="7575776" y="6298292"/>
                </a:cubicBezTo>
                <a:cubicBezTo>
                  <a:pt x="7578995" y="6289901"/>
                  <a:pt x="7575899" y="6284004"/>
                  <a:pt x="7568289" y="6284004"/>
                </a:cubicBezTo>
                <a:cubicBezTo>
                  <a:pt x="7561155" y="6284004"/>
                  <a:pt x="7552849" y="6290434"/>
                  <a:pt x="7549830" y="6298292"/>
                </a:cubicBezTo>
                <a:close/>
                <a:moveTo>
                  <a:pt x="7673931" y="6290358"/>
                </a:moveTo>
                <a:cubicBezTo>
                  <a:pt x="7662967" y="6301312"/>
                  <a:pt x="7666987" y="6312579"/>
                  <a:pt x="7681865" y="6312579"/>
                </a:cubicBezTo>
                <a:cubicBezTo>
                  <a:pt x="7689723" y="6312579"/>
                  <a:pt x="7696153" y="6306150"/>
                  <a:pt x="7696153" y="6298292"/>
                </a:cubicBezTo>
                <a:cubicBezTo>
                  <a:pt x="7696153" y="6283414"/>
                  <a:pt x="7684885" y="6279395"/>
                  <a:pt x="7673931" y="6290358"/>
                </a:cubicBezTo>
                <a:close/>
                <a:moveTo>
                  <a:pt x="7867603" y="6293529"/>
                </a:moveTo>
                <a:cubicBezTo>
                  <a:pt x="7867603" y="6298769"/>
                  <a:pt x="7871889" y="6303054"/>
                  <a:pt x="7877128" y="6303054"/>
                </a:cubicBezTo>
                <a:cubicBezTo>
                  <a:pt x="7882366" y="6303054"/>
                  <a:pt x="7886653" y="6298769"/>
                  <a:pt x="7886653" y="6293529"/>
                </a:cubicBezTo>
                <a:cubicBezTo>
                  <a:pt x="7886653" y="6288291"/>
                  <a:pt x="7882366" y="6284004"/>
                  <a:pt x="7877128" y="6284004"/>
                </a:cubicBezTo>
                <a:cubicBezTo>
                  <a:pt x="7871889" y="6284004"/>
                  <a:pt x="7867603" y="6288291"/>
                  <a:pt x="7867603" y="6293529"/>
                </a:cubicBezTo>
                <a:close/>
                <a:moveTo>
                  <a:pt x="8143828" y="6293529"/>
                </a:moveTo>
                <a:cubicBezTo>
                  <a:pt x="8143828" y="6298769"/>
                  <a:pt x="8150257" y="6303054"/>
                  <a:pt x="8158115" y="6303054"/>
                </a:cubicBezTo>
                <a:cubicBezTo>
                  <a:pt x="8165973" y="6303054"/>
                  <a:pt x="8172403" y="6298769"/>
                  <a:pt x="8172403" y="6293529"/>
                </a:cubicBezTo>
                <a:cubicBezTo>
                  <a:pt x="8172403" y="6288291"/>
                  <a:pt x="8165973" y="6284004"/>
                  <a:pt x="8158115" y="6284004"/>
                </a:cubicBezTo>
                <a:cubicBezTo>
                  <a:pt x="8150257" y="6284004"/>
                  <a:pt x="8143828" y="6288291"/>
                  <a:pt x="8143828" y="6293529"/>
                </a:cubicBezTo>
                <a:close/>
                <a:moveTo>
                  <a:pt x="8224790" y="6293529"/>
                </a:moveTo>
                <a:cubicBezTo>
                  <a:pt x="8228029" y="6298769"/>
                  <a:pt x="8234706" y="6303054"/>
                  <a:pt x="8239640" y="6303054"/>
                </a:cubicBezTo>
                <a:cubicBezTo>
                  <a:pt x="8244574" y="6303054"/>
                  <a:pt x="8248603" y="6298769"/>
                  <a:pt x="8248603" y="6293529"/>
                </a:cubicBezTo>
                <a:cubicBezTo>
                  <a:pt x="8248603" y="6288291"/>
                  <a:pt x="8241916" y="6284004"/>
                  <a:pt x="8233753" y="6284004"/>
                </a:cubicBezTo>
                <a:cubicBezTo>
                  <a:pt x="8225590" y="6284004"/>
                  <a:pt x="8221552" y="6288291"/>
                  <a:pt x="8224790" y="6293529"/>
                </a:cubicBezTo>
                <a:close/>
                <a:moveTo>
                  <a:pt x="7796165" y="6303054"/>
                </a:moveTo>
                <a:cubicBezTo>
                  <a:pt x="7792927" y="6308294"/>
                  <a:pt x="7796965" y="6312579"/>
                  <a:pt x="7805128" y="6312579"/>
                </a:cubicBezTo>
                <a:cubicBezTo>
                  <a:pt x="7813291" y="6312579"/>
                  <a:pt x="7819978" y="6308294"/>
                  <a:pt x="7819978" y="6303054"/>
                </a:cubicBezTo>
                <a:cubicBezTo>
                  <a:pt x="7819978" y="6297816"/>
                  <a:pt x="7815949" y="6293529"/>
                  <a:pt x="7811015" y="6293529"/>
                </a:cubicBezTo>
                <a:cubicBezTo>
                  <a:pt x="7806081" y="6293529"/>
                  <a:pt x="7799404" y="6297816"/>
                  <a:pt x="7796165" y="6303054"/>
                </a:cubicBezTo>
                <a:close/>
                <a:moveTo>
                  <a:pt x="8067628" y="6303054"/>
                </a:moveTo>
                <a:cubicBezTo>
                  <a:pt x="8067628" y="6308294"/>
                  <a:pt x="8071657" y="6312579"/>
                  <a:pt x="8076590" y="6312579"/>
                </a:cubicBezTo>
                <a:cubicBezTo>
                  <a:pt x="8081524" y="6312579"/>
                  <a:pt x="8088202" y="6308294"/>
                  <a:pt x="8091440" y="6303054"/>
                </a:cubicBezTo>
                <a:cubicBezTo>
                  <a:pt x="8094679" y="6297816"/>
                  <a:pt x="8090640" y="6293529"/>
                  <a:pt x="8082477" y="6293529"/>
                </a:cubicBezTo>
                <a:cubicBezTo>
                  <a:pt x="8074314" y="6293529"/>
                  <a:pt x="8067628" y="6297816"/>
                  <a:pt x="8067628" y="6303054"/>
                </a:cubicBezTo>
                <a:close/>
                <a:moveTo>
                  <a:pt x="6087885" y="6319723"/>
                </a:moveTo>
                <a:cubicBezTo>
                  <a:pt x="6077046" y="6340411"/>
                  <a:pt x="6063006" y="6405096"/>
                  <a:pt x="6070997" y="6397543"/>
                </a:cubicBezTo>
                <a:cubicBezTo>
                  <a:pt x="6078026" y="6390894"/>
                  <a:pt x="6105106" y="6303054"/>
                  <a:pt x="6100115" y="6303054"/>
                </a:cubicBezTo>
                <a:cubicBezTo>
                  <a:pt x="6098191" y="6303054"/>
                  <a:pt x="6092695" y="6310560"/>
                  <a:pt x="6087885" y="6319723"/>
                </a:cubicBezTo>
                <a:close/>
                <a:moveTo>
                  <a:pt x="7464743" y="6334687"/>
                </a:moveTo>
                <a:cubicBezTo>
                  <a:pt x="7446084" y="6359148"/>
                  <a:pt x="7384943" y="6456655"/>
                  <a:pt x="7328212" y="6552429"/>
                </a:cubicBezTo>
                <a:cubicBezTo>
                  <a:pt x="7326097" y="6555991"/>
                  <a:pt x="7328316" y="6561354"/>
                  <a:pt x="7333136" y="6564335"/>
                </a:cubicBezTo>
                <a:cubicBezTo>
                  <a:pt x="7337965" y="6567316"/>
                  <a:pt x="7355729" y="6545114"/>
                  <a:pt x="7372626" y="6514986"/>
                </a:cubicBezTo>
                <a:cubicBezTo>
                  <a:pt x="7389514" y="6484868"/>
                  <a:pt x="7426071" y="6427070"/>
                  <a:pt x="7453856" y="6386570"/>
                </a:cubicBezTo>
                <a:cubicBezTo>
                  <a:pt x="7481640" y="6346060"/>
                  <a:pt x="7500852" y="6310741"/>
                  <a:pt x="7496547" y="6308075"/>
                </a:cubicBezTo>
                <a:cubicBezTo>
                  <a:pt x="7492241" y="6305417"/>
                  <a:pt x="7477925" y="6317390"/>
                  <a:pt x="7464743" y="6334687"/>
                </a:cubicBezTo>
                <a:close/>
                <a:moveTo>
                  <a:pt x="7597731" y="6309408"/>
                </a:moveTo>
                <a:cubicBezTo>
                  <a:pt x="7594235" y="6312894"/>
                  <a:pt x="7591378" y="6321991"/>
                  <a:pt x="7591378" y="6329620"/>
                </a:cubicBezTo>
                <a:lnTo>
                  <a:pt x="7591378" y="6343488"/>
                </a:lnTo>
                <a:lnTo>
                  <a:pt x="7605665" y="6331629"/>
                </a:lnTo>
                <a:cubicBezTo>
                  <a:pt x="7613523" y="6325105"/>
                  <a:pt x="7619953" y="6316009"/>
                  <a:pt x="7619953" y="6311418"/>
                </a:cubicBezTo>
                <a:cubicBezTo>
                  <a:pt x="7619953" y="6301550"/>
                  <a:pt x="7606770" y="6300359"/>
                  <a:pt x="7597731" y="6309408"/>
                </a:cubicBezTo>
                <a:close/>
                <a:moveTo>
                  <a:pt x="7916590" y="6311694"/>
                </a:moveTo>
                <a:lnTo>
                  <a:pt x="7903664" y="6319723"/>
                </a:lnTo>
                <a:lnTo>
                  <a:pt x="7914847" y="6326629"/>
                </a:lnTo>
                <a:cubicBezTo>
                  <a:pt x="7927915" y="6334706"/>
                  <a:pt x="7937726" y="6327553"/>
                  <a:pt x="7932887" y="6313485"/>
                </a:cubicBezTo>
                <a:cubicBezTo>
                  <a:pt x="7930906" y="6307712"/>
                  <a:pt x="7924181" y="6306979"/>
                  <a:pt x="7916590" y="6311694"/>
                </a:cubicBezTo>
                <a:close/>
                <a:moveTo>
                  <a:pt x="7991428" y="6312579"/>
                </a:moveTo>
                <a:cubicBezTo>
                  <a:pt x="7991428" y="6317819"/>
                  <a:pt x="7995714" y="6322104"/>
                  <a:pt x="8000953" y="6322104"/>
                </a:cubicBezTo>
                <a:cubicBezTo>
                  <a:pt x="8006191" y="6322104"/>
                  <a:pt x="8010478" y="6317819"/>
                  <a:pt x="8010478" y="6312579"/>
                </a:cubicBezTo>
                <a:cubicBezTo>
                  <a:pt x="8010478" y="6307341"/>
                  <a:pt x="8006191" y="6303054"/>
                  <a:pt x="8000953" y="6303054"/>
                </a:cubicBezTo>
                <a:cubicBezTo>
                  <a:pt x="7995714" y="6303054"/>
                  <a:pt x="7991428" y="6307341"/>
                  <a:pt x="7991428" y="6312579"/>
                </a:cubicBezTo>
                <a:close/>
                <a:moveTo>
                  <a:pt x="5912453" y="6359100"/>
                </a:moveTo>
                <a:cubicBezTo>
                  <a:pt x="5903367" y="6384694"/>
                  <a:pt x="5896375" y="6422193"/>
                  <a:pt x="5896928" y="6442444"/>
                </a:cubicBezTo>
                <a:lnTo>
                  <a:pt x="5897928" y="6479267"/>
                </a:lnTo>
                <a:lnTo>
                  <a:pt x="5908834" y="6445929"/>
                </a:lnTo>
                <a:cubicBezTo>
                  <a:pt x="5914835" y="6427594"/>
                  <a:pt x="5922264" y="6408306"/>
                  <a:pt x="5925341" y="6403067"/>
                </a:cubicBezTo>
                <a:cubicBezTo>
                  <a:pt x="5931170" y="6393161"/>
                  <a:pt x="5936999" y="6312579"/>
                  <a:pt x="5931885" y="6312579"/>
                </a:cubicBezTo>
                <a:cubicBezTo>
                  <a:pt x="5930284" y="6312579"/>
                  <a:pt x="5921541" y="6333515"/>
                  <a:pt x="5912453" y="6359100"/>
                </a:cubicBezTo>
                <a:close/>
                <a:moveTo>
                  <a:pt x="7715203" y="6328029"/>
                </a:moveTo>
                <a:lnTo>
                  <a:pt x="7715203" y="6343488"/>
                </a:lnTo>
                <a:lnTo>
                  <a:pt x="7729490" y="6331629"/>
                </a:lnTo>
                <a:cubicBezTo>
                  <a:pt x="7737348" y="6325105"/>
                  <a:pt x="7743778" y="6318152"/>
                  <a:pt x="7743778" y="6316180"/>
                </a:cubicBezTo>
                <a:cubicBezTo>
                  <a:pt x="7743778" y="6314199"/>
                  <a:pt x="7737348" y="6312579"/>
                  <a:pt x="7729490" y="6312579"/>
                </a:cubicBezTo>
                <a:cubicBezTo>
                  <a:pt x="7721632" y="6312579"/>
                  <a:pt x="7715203" y="6319533"/>
                  <a:pt x="7715203" y="6328029"/>
                </a:cubicBezTo>
                <a:close/>
                <a:moveTo>
                  <a:pt x="7844581" y="6320828"/>
                </a:moveTo>
                <a:cubicBezTo>
                  <a:pt x="7840475" y="6327468"/>
                  <a:pt x="7839694" y="6335468"/>
                  <a:pt x="7842838" y="6338612"/>
                </a:cubicBezTo>
                <a:cubicBezTo>
                  <a:pt x="7851362" y="6347137"/>
                  <a:pt x="7860659" y="6334601"/>
                  <a:pt x="7856049" y="6320790"/>
                </a:cubicBezTo>
                <a:lnTo>
                  <a:pt x="7852039" y="6308760"/>
                </a:lnTo>
                <a:lnTo>
                  <a:pt x="7844581" y="6320828"/>
                </a:lnTo>
                <a:close/>
                <a:moveTo>
                  <a:pt x="8115253" y="6322104"/>
                </a:moveTo>
                <a:cubicBezTo>
                  <a:pt x="8115253" y="6327344"/>
                  <a:pt x="8119539" y="6331629"/>
                  <a:pt x="8124778" y="6331629"/>
                </a:cubicBezTo>
                <a:cubicBezTo>
                  <a:pt x="8130016" y="6331629"/>
                  <a:pt x="8134303" y="6327344"/>
                  <a:pt x="8134303" y="6322104"/>
                </a:cubicBezTo>
                <a:cubicBezTo>
                  <a:pt x="8134303" y="6316866"/>
                  <a:pt x="8130016" y="6312579"/>
                  <a:pt x="8124778" y="6312579"/>
                </a:cubicBezTo>
                <a:cubicBezTo>
                  <a:pt x="8119539" y="6312579"/>
                  <a:pt x="8115253" y="6316866"/>
                  <a:pt x="8115253" y="6322104"/>
                </a:cubicBezTo>
                <a:close/>
                <a:moveTo>
                  <a:pt x="8191453" y="6322104"/>
                </a:moveTo>
                <a:cubicBezTo>
                  <a:pt x="8191453" y="6327344"/>
                  <a:pt x="8195739" y="6331629"/>
                  <a:pt x="8200978" y="6331629"/>
                </a:cubicBezTo>
                <a:cubicBezTo>
                  <a:pt x="8206216" y="6331629"/>
                  <a:pt x="8210503" y="6327344"/>
                  <a:pt x="8210503" y="6322104"/>
                </a:cubicBezTo>
                <a:cubicBezTo>
                  <a:pt x="8210503" y="6316866"/>
                  <a:pt x="8206216" y="6312579"/>
                  <a:pt x="8200978" y="6312579"/>
                </a:cubicBezTo>
                <a:cubicBezTo>
                  <a:pt x="8195739" y="6312579"/>
                  <a:pt x="8191453" y="6316866"/>
                  <a:pt x="8191453" y="6322104"/>
                </a:cubicBezTo>
                <a:close/>
                <a:moveTo>
                  <a:pt x="8272415" y="6322104"/>
                </a:moveTo>
                <a:cubicBezTo>
                  <a:pt x="8275654" y="6327344"/>
                  <a:pt x="8280187" y="6331629"/>
                  <a:pt x="8282502" y="6331629"/>
                </a:cubicBezTo>
                <a:cubicBezTo>
                  <a:pt x="8284817" y="6331629"/>
                  <a:pt x="8286703" y="6327344"/>
                  <a:pt x="8286703" y="6322104"/>
                </a:cubicBezTo>
                <a:cubicBezTo>
                  <a:pt x="8286703" y="6316866"/>
                  <a:pt x="8282159" y="6312579"/>
                  <a:pt x="8276615" y="6312579"/>
                </a:cubicBezTo>
                <a:cubicBezTo>
                  <a:pt x="8271072" y="6312579"/>
                  <a:pt x="8269177" y="6316866"/>
                  <a:pt x="8272415" y="6322104"/>
                </a:cubicBezTo>
                <a:close/>
                <a:moveTo>
                  <a:pt x="7498719" y="6370987"/>
                </a:moveTo>
                <a:cubicBezTo>
                  <a:pt x="7432358" y="6460808"/>
                  <a:pt x="7353929" y="6593501"/>
                  <a:pt x="7370721" y="6587528"/>
                </a:cubicBezTo>
                <a:cubicBezTo>
                  <a:pt x="7384913" y="6582480"/>
                  <a:pt x="7544467" y="6338535"/>
                  <a:pt x="7540791" y="6327505"/>
                </a:cubicBezTo>
                <a:cubicBezTo>
                  <a:pt x="7539085" y="6322400"/>
                  <a:pt x="7520159" y="6341964"/>
                  <a:pt x="7498719" y="6370987"/>
                </a:cubicBezTo>
                <a:close/>
                <a:moveTo>
                  <a:pt x="7639003" y="6341154"/>
                </a:moveTo>
                <a:cubicBezTo>
                  <a:pt x="7633392" y="6351632"/>
                  <a:pt x="7632383" y="6360204"/>
                  <a:pt x="7636764" y="6360204"/>
                </a:cubicBezTo>
                <a:cubicBezTo>
                  <a:pt x="7646889" y="6360204"/>
                  <a:pt x="7667578" y="6339745"/>
                  <a:pt x="7667578" y="6329725"/>
                </a:cubicBezTo>
                <a:cubicBezTo>
                  <a:pt x="7667578" y="6314942"/>
                  <a:pt x="7649071" y="6322343"/>
                  <a:pt x="7639003" y="6341154"/>
                </a:cubicBezTo>
                <a:close/>
                <a:moveTo>
                  <a:pt x="8034700" y="6330973"/>
                </a:moveTo>
                <a:cubicBezTo>
                  <a:pt x="8028194" y="6341497"/>
                  <a:pt x="8043215" y="6352871"/>
                  <a:pt x="8052016" y="6344069"/>
                </a:cubicBezTo>
                <a:cubicBezTo>
                  <a:pt x="8061065" y="6335011"/>
                  <a:pt x="8059379" y="6322104"/>
                  <a:pt x="8049140" y="6322104"/>
                </a:cubicBezTo>
                <a:cubicBezTo>
                  <a:pt x="8044206" y="6322104"/>
                  <a:pt x="8037710" y="6326096"/>
                  <a:pt x="8034700" y="6330973"/>
                </a:cubicBezTo>
                <a:close/>
                <a:moveTo>
                  <a:pt x="7759656" y="6337983"/>
                </a:moveTo>
                <a:cubicBezTo>
                  <a:pt x="7748969" y="6348660"/>
                  <a:pt x="7752569" y="6360204"/>
                  <a:pt x="7766571" y="6360204"/>
                </a:cubicBezTo>
                <a:cubicBezTo>
                  <a:pt x="7773867" y="6360204"/>
                  <a:pt x="7782306" y="6353775"/>
                  <a:pt x="7785326" y="6345917"/>
                </a:cubicBezTo>
                <a:cubicBezTo>
                  <a:pt x="7790822" y="6331592"/>
                  <a:pt x="7771886" y="6325743"/>
                  <a:pt x="7759656" y="6337983"/>
                </a:cubicBezTo>
                <a:close/>
                <a:moveTo>
                  <a:pt x="7958500" y="6340498"/>
                </a:moveTo>
                <a:cubicBezTo>
                  <a:pt x="7951994" y="6351022"/>
                  <a:pt x="7967015" y="6362396"/>
                  <a:pt x="7975816" y="6353594"/>
                </a:cubicBezTo>
                <a:cubicBezTo>
                  <a:pt x="7984865" y="6344536"/>
                  <a:pt x="7983179" y="6331629"/>
                  <a:pt x="7972940" y="6331629"/>
                </a:cubicBezTo>
                <a:cubicBezTo>
                  <a:pt x="7968006" y="6331629"/>
                  <a:pt x="7961510" y="6335621"/>
                  <a:pt x="7958500" y="6340498"/>
                </a:cubicBezTo>
                <a:close/>
                <a:moveTo>
                  <a:pt x="8234820" y="6340345"/>
                </a:moveTo>
                <a:cubicBezTo>
                  <a:pt x="8231753" y="6345308"/>
                  <a:pt x="8233305" y="6351870"/>
                  <a:pt x="8238268" y="6354937"/>
                </a:cubicBezTo>
                <a:cubicBezTo>
                  <a:pt x="8243231" y="6358005"/>
                  <a:pt x="8249793" y="6356452"/>
                  <a:pt x="8252860" y="6351489"/>
                </a:cubicBezTo>
                <a:cubicBezTo>
                  <a:pt x="8255927" y="6346527"/>
                  <a:pt x="8254375" y="6339964"/>
                  <a:pt x="8249412" y="6336897"/>
                </a:cubicBezTo>
                <a:cubicBezTo>
                  <a:pt x="8244450" y="6333830"/>
                  <a:pt x="8237887" y="6335383"/>
                  <a:pt x="8234820" y="6340345"/>
                </a:cubicBezTo>
                <a:close/>
                <a:moveTo>
                  <a:pt x="8311020" y="6340345"/>
                </a:moveTo>
                <a:cubicBezTo>
                  <a:pt x="8307953" y="6345308"/>
                  <a:pt x="8309505" y="6351870"/>
                  <a:pt x="8314468" y="6354937"/>
                </a:cubicBezTo>
                <a:cubicBezTo>
                  <a:pt x="8319431" y="6358005"/>
                  <a:pt x="8325993" y="6356452"/>
                  <a:pt x="8329060" y="6351489"/>
                </a:cubicBezTo>
                <a:cubicBezTo>
                  <a:pt x="8332127" y="6346527"/>
                  <a:pt x="8330575" y="6339964"/>
                  <a:pt x="8325612" y="6336897"/>
                </a:cubicBezTo>
                <a:cubicBezTo>
                  <a:pt x="8320650" y="6333830"/>
                  <a:pt x="8314087" y="6335383"/>
                  <a:pt x="8311020" y="6340345"/>
                </a:cubicBezTo>
                <a:close/>
                <a:moveTo>
                  <a:pt x="6845256" y="6347508"/>
                </a:moveTo>
                <a:cubicBezTo>
                  <a:pt x="6841760" y="6350994"/>
                  <a:pt x="6838903" y="6358281"/>
                  <a:pt x="6838903" y="6363700"/>
                </a:cubicBezTo>
                <a:cubicBezTo>
                  <a:pt x="6838903" y="6369663"/>
                  <a:pt x="6843341" y="6369101"/>
                  <a:pt x="6850170" y="6362272"/>
                </a:cubicBezTo>
                <a:cubicBezTo>
                  <a:pt x="6856371" y="6356071"/>
                  <a:pt x="6859229" y="6348784"/>
                  <a:pt x="6856524" y="6346079"/>
                </a:cubicBezTo>
                <a:cubicBezTo>
                  <a:pt x="6853819" y="6343364"/>
                  <a:pt x="6848742" y="6344012"/>
                  <a:pt x="6845256" y="6347508"/>
                </a:cubicBezTo>
                <a:close/>
                <a:moveTo>
                  <a:pt x="7882300" y="6350023"/>
                </a:moveTo>
                <a:cubicBezTo>
                  <a:pt x="7875794" y="6360547"/>
                  <a:pt x="7890815" y="6371921"/>
                  <a:pt x="7899616" y="6363119"/>
                </a:cubicBezTo>
                <a:cubicBezTo>
                  <a:pt x="7908665" y="6354061"/>
                  <a:pt x="7906979" y="6341154"/>
                  <a:pt x="7896740" y="6341154"/>
                </a:cubicBezTo>
                <a:cubicBezTo>
                  <a:pt x="7891806" y="6341154"/>
                  <a:pt x="7885310" y="6345146"/>
                  <a:pt x="7882300" y="6350023"/>
                </a:cubicBezTo>
                <a:close/>
                <a:moveTo>
                  <a:pt x="8153353" y="6350679"/>
                </a:moveTo>
                <a:cubicBezTo>
                  <a:pt x="8153353" y="6355919"/>
                  <a:pt x="8157382" y="6360204"/>
                  <a:pt x="8162315" y="6360204"/>
                </a:cubicBezTo>
                <a:cubicBezTo>
                  <a:pt x="8167249" y="6360204"/>
                  <a:pt x="8173927" y="6355919"/>
                  <a:pt x="8177165" y="6350679"/>
                </a:cubicBezTo>
                <a:cubicBezTo>
                  <a:pt x="8180404" y="6345441"/>
                  <a:pt x="8176365" y="6341154"/>
                  <a:pt x="8168202" y="6341154"/>
                </a:cubicBezTo>
                <a:cubicBezTo>
                  <a:pt x="8160039" y="6341154"/>
                  <a:pt x="8153353" y="6345441"/>
                  <a:pt x="8153353" y="6350679"/>
                </a:cubicBezTo>
                <a:close/>
                <a:moveTo>
                  <a:pt x="5943296" y="6391161"/>
                </a:moveTo>
                <a:cubicBezTo>
                  <a:pt x="5933189" y="6413421"/>
                  <a:pt x="5924941" y="6446644"/>
                  <a:pt x="5924960" y="6464979"/>
                </a:cubicBezTo>
                <a:lnTo>
                  <a:pt x="5924998" y="6498317"/>
                </a:lnTo>
                <a:lnTo>
                  <a:pt x="5943372" y="6460217"/>
                </a:lnTo>
                <a:lnTo>
                  <a:pt x="5961746" y="6422117"/>
                </a:lnTo>
                <a:lnTo>
                  <a:pt x="5956830" y="6474504"/>
                </a:lnTo>
                <a:lnTo>
                  <a:pt x="5951915" y="6526892"/>
                </a:lnTo>
                <a:lnTo>
                  <a:pt x="5971604" y="6488792"/>
                </a:lnTo>
                <a:lnTo>
                  <a:pt x="5991292" y="6450692"/>
                </a:lnTo>
                <a:lnTo>
                  <a:pt x="5986806" y="6503079"/>
                </a:lnTo>
                <a:lnTo>
                  <a:pt x="5982319" y="6555467"/>
                </a:lnTo>
                <a:lnTo>
                  <a:pt x="6001093" y="6513938"/>
                </a:lnTo>
                <a:cubicBezTo>
                  <a:pt x="6011418" y="6491097"/>
                  <a:pt x="6022086" y="6454664"/>
                  <a:pt x="6024801" y="6432976"/>
                </a:cubicBezTo>
                <a:lnTo>
                  <a:pt x="6029735" y="6393542"/>
                </a:lnTo>
                <a:lnTo>
                  <a:pt x="6020648" y="6414002"/>
                </a:lnTo>
                <a:cubicBezTo>
                  <a:pt x="6005189" y="6448806"/>
                  <a:pt x="5991178" y="6449807"/>
                  <a:pt x="5991178" y="6416098"/>
                </a:cubicBezTo>
                <a:lnTo>
                  <a:pt x="5991178" y="6385141"/>
                </a:lnTo>
                <a:lnTo>
                  <a:pt x="5976614" y="6403629"/>
                </a:lnTo>
                <a:lnTo>
                  <a:pt x="5962060" y="6422117"/>
                </a:lnTo>
                <a:lnTo>
                  <a:pt x="5967041" y="6386398"/>
                </a:lnTo>
                <a:cubicBezTo>
                  <a:pt x="5973557" y="6339688"/>
                  <a:pt x="5965965" y="6341212"/>
                  <a:pt x="5943296" y="6391161"/>
                </a:cubicBezTo>
                <a:close/>
                <a:moveTo>
                  <a:pt x="7536361" y="6400686"/>
                </a:moveTo>
                <a:cubicBezTo>
                  <a:pt x="7487669" y="6467256"/>
                  <a:pt x="7410403" y="6592662"/>
                  <a:pt x="7410403" y="6605102"/>
                </a:cubicBezTo>
                <a:cubicBezTo>
                  <a:pt x="7410403" y="6610569"/>
                  <a:pt x="7403973" y="6620380"/>
                  <a:pt x="7396115" y="6626904"/>
                </a:cubicBezTo>
                <a:cubicBezTo>
                  <a:pt x="7388257" y="6633429"/>
                  <a:pt x="7381828" y="6645193"/>
                  <a:pt x="7381828" y="6653051"/>
                </a:cubicBezTo>
                <a:lnTo>
                  <a:pt x="7381828" y="6667338"/>
                </a:lnTo>
                <a:lnTo>
                  <a:pt x="7396115" y="6655479"/>
                </a:lnTo>
                <a:cubicBezTo>
                  <a:pt x="7403973" y="6648955"/>
                  <a:pt x="7410403" y="6639525"/>
                  <a:pt x="7410403" y="6634525"/>
                </a:cubicBezTo>
                <a:cubicBezTo>
                  <a:pt x="7410403" y="6629524"/>
                  <a:pt x="7450979" y="6563611"/>
                  <a:pt x="7500566" y="6488059"/>
                </a:cubicBezTo>
                <a:cubicBezTo>
                  <a:pt x="7550163" y="6412497"/>
                  <a:pt x="7586730" y="6350679"/>
                  <a:pt x="7581833" y="6350679"/>
                </a:cubicBezTo>
                <a:cubicBezTo>
                  <a:pt x="7576938" y="6350679"/>
                  <a:pt x="7556469" y="6373178"/>
                  <a:pt x="7536361" y="6400686"/>
                </a:cubicBezTo>
                <a:close/>
                <a:moveTo>
                  <a:pt x="7681474" y="6360843"/>
                </a:moveTo>
                <a:cubicBezTo>
                  <a:pt x="7678017" y="6366424"/>
                  <a:pt x="7677483" y="6373283"/>
                  <a:pt x="7680274" y="6376083"/>
                </a:cubicBezTo>
                <a:cubicBezTo>
                  <a:pt x="7687104" y="6382903"/>
                  <a:pt x="7705678" y="6370882"/>
                  <a:pt x="7705678" y="6359643"/>
                </a:cubicBezTo>
                <a:cubicBezTo>
                  <a:pt x="7705678" y="6347470"/>
                  <a:pt x="7689237" y="6348280"/>
                  <a:pt x="7681474" y="6360843"/>
                </a:cubicBezTo>
                <a:close/>
                <a:moveTo>
                  <a:pt x="7805299" y="6360843"/>
                </a:moveTo>
                <a:cubicBezTo>
                  <a:pt x="7801842" y="6366424"/>
                  <a:pt x="7801308" y="6373283"/>
                  <a:pt x="7804099" y="6376083"/>
                </a:cubicBezTo>
                <a:cubicBezTo>
                  <a:pt x="7810929" y="6382903"/>
                  <a:pt x="7829503" y="6370882"/>
                  <a:pt x="7829503" y="6359643"/>
                </a:cubicBezTo>
                <a:cubicBezTo>
                  <a:pt x="7829503" y="6347470"/>
                  <a:pt x="7813062" y="6348280"/>
                  <a:pt x="7805299" y="6360843"/>
                </a:cubicBezTo>
                <a:close/>
                <a:moveTo>
                  <a:pt x="8077153" y="6360204"/>
                </a:moveTo>
                <a:cubicBezTo>
                  <a:pt x="8077153" y="6365444"/>
                  <a:pt x="8081182" y="6369729"/>
                  <a:pt x="8086115" y="6369729"/>
                </a:cubicBezTo>
                <a:cubicBezTo>
                  <a:pt x="8091049" y="6369729"/>
                  <a:pt x="8097727" y="6365444"/>
                  <a:pt x="8100965" y="6360204"/>
                </a:cubicBezTo>
                <a:cubicBezTo>
                  <a:pt x="8104204" y="6354966"/>
                  <a:pt x="8100165" y="6350679"/>
                  <a:pt x="8092002" y="6350679"/>
                </a:cubicBezTo>
                <a:cubicBezTo>
                  <a:pt x="8083839" y="6350679"/>
                  <a:pt x="8077153" y="6354966"/>
                  <a:pt x="8077153" y="6360204"/>
                </a:cubicBezTo>
                <a:close/>
                <a:moveTo>
                  <a:pt x="6873250" y="6375293"/>
                </a:moveTo>
                <a:cubicBezTo>
                  <a:pt x="6869697" y="6384560"/>
                  <a:pt x="6871821" y="6388922"/>
                  <a:pt x="6878784" y="6386598"/>
                </a:cubicBezTo>
                <a:cubicBezTo>
                  <a:pt x="6893024" y="6381855"/>
                  <a:pt x="6900863" y="6360204"/>
                  <a:pt x="6888337" y="6360204"/>
                </a:cubicBezTo>
                <a:cubicBezTo>
                  <a:pt x="6883223" y="6360204"/>
                  <a:pt x="6876440" y="6366996"/>
                  <a:pt x="6873250" y="6375293"/>
                </a:cubicBezTo>
                <a:close/>
                <a:moveTo>
                  <a:pt x="7929220" y="6370206"/>
                </a:moveTo>
                <a:cubicBezTo>
                  <a:pt x="7920171" y="6384855"/>
                  <a:pt x="7932563" y="6394304"/>
                  <a:pt x="7944793" y="6382074"/>
                </a:cubicBezTo>
                <a:cubicBezTo>
                  <a:pt x="7951632" y="6375235"/>
                  <a:pt x="7951794" y="6369911"/>
                  <a:pt x="7945289" y="6365891"/>
                </a:cubicBezTo>
                <a:cubicBezTo>
                  <a:pt x="7939955" y="6362596"/>
                  <a:pt x="7932725" y="6364539"/>
                  <a:pt x="7929220" y="6370206"/>
                </a:cubicBezTo>
                <a:close/>
                <a:moveTo>
                  <a:pt x="8000953" y="6369729"/>
                </a:moveTo>
                <a:cubicBezTo>
                  <a:pt x="8000953" y="6374969"/>
                  <a:pt x="8004982" y="6379254"/>
                  <a:pt x="8009915" y="6379254"/>
                </a:cubicBezTo>
                <a:cubicBezTo>
                  <a:pt x="8014849" y="6379254"/>
                  <a:pt x="8021527" y="6374969"/>
                  <a:pt x="8024765" y="6369729"/>
                </a:cubicBezTo>
                <a:cubicBezTo>
                  <a:pt x="8028004" y="6364491"/>
                  <a:pt x="8023965" y="6360204"/>
                  <a:pt x="8015802" y="6360204"/>
                </a:cubicBezTo>
                <a:cubicBezTo>
                  <a:pt x="8007639" y="6360204"/>
                  <a:pt x="8000953" y="6364491"/>
                  <a:pt x="8000953" y="6369729"/>
                </a:cubicBezTo>
                <a:close/>
                <a:moveTo>
                  <a:pt x="8277178" y="6369168"/>
                </a:moveTo>
                <a:cubicBezTo>
                  <a:pt x="8277178" y="6374102"/>
                  <a:pt x="8281464" y="6380779"/>
                  <a:pt x="8286703" y="6384017"/>
                </a:cubicBezTo>
                <a:cubicBezTo>
                  <a:pt x="8291941" y="6387256"/>
                  <a:pt x="8296228" y="6383217"/>
                  <a:pt x="8296228" y="6375054"/>
                </a:cubicBezTo>
                <a:cubicBezTo>
                  <a:pt x="8296228" y="6366891"/>
                  <a:pt x="8291941" y="6360204"/>
                  <a:pt x="8286703" y="6360204"/>
                </a:cubicBezTo>
                <a:cubicBezTo>
                  <a:pt x="8281464" y="6360204"/>
                  <a:pt x="8277178" y="6364234"/>
                  <a:pt x="8277178" y="6369168"/>
                </a:cubicBezTo>
                <a:close/>
                <a:moveTo>
                  <a:pt x="8349539" y="6368244"/>
                </a:moveTo>
                <a:cubicBezTo>
                  <a:pt x="8346243" y="6373578"/>
                  <a:pt x="8348187" y="6380807"/>
                  <a:pt x="8353854" y="6384312"/>
                </a:cubicBezTo>
                <a:cubicBezTo>
                  <a:pt x="8368503" y="6393361"/>
                  <a:pt x="8377952" y="6380969"/>
                  <a:pt x="8365722" y="6368739"/>
                </a:cubicBezTo>
                <a:cubicBezTo>
                  <a:pt x="8358883" y="6361900"/>
                  <a:pt x="8353558" y="6361738"/>
                  <a:pt x="8349539" y="6368244"/>
                </a:cubicBezTo>
                <a:close/>
                <a:moveTo>
                  <a:pt x="7551392" y="6462598"/>
                </a:moveTo>
                <a:cubicBezTo>
                  <a:pt x="7465486" y="6591662"/>
                  <a:pt x="7445311" y="6626904"/>
                  <a:pt x="7457342" y="6626904"/>
                </a:cubicBezTo>
                <a:cubicBezTo>
                  <a:pt x="7463057" y="6626904"/>
                  <a:pt x="7481516" y="6604406"/>
                  <a:pt x="7498366" y="6576898"/>
                </a:cubicBezTo>
                <a:cubicBezTo>
                  <a:pt x="7515225" y="6549390"/>
                  <a:pt x="7551620" y="6493793"/>
                  <a:pt x="7579243" y="6453340"/>
                </a:cubicBezTo>
                <a:cubicBezTo>
                  <a:pt x="7606875" y="6412897"/>
                  <a:pt x="7629478" y="6377531"/>
                  <a:pt x="7629478" y="6374759"/>
                </a:cubicBezTo>
                <a:cubicBezTo>
                  <a:pt x="7629478" y="6354690"/>
                  <a:pt x="7604579" y="6382693"/>
                  <a:pt x="7551392" y="6462598"/>
                </a:cubicBezTo>
                <a:close/>
                <a:moveTo>
                  <a:pt x="7724537" y="6384246"/>
                </a:moveTo>
                <a:cubicBezTo>
                  <a:pt x="7717908" y="6392228"/>
                  <a:pt x="7715136" y="6401419"/>
                  <a:pt x="7718374" y="6404658"/>
                </a:cubicBezTo>
                <a:cubicBezTo>
                  <a:pt x="7725299" y="6411573"/>
                  <a:pt x="7753303" y="6390265"/>
                  <a:pt x="7753303" y="6378093"/>
                </a:cubicBezTo>
                <a:cubicBezTo>
                  <a:pt x="7753303" y="6364967"/>
                  <a:pt x="7737777" y="6368291"/>
                  <a:pt x="7724537" y="6384246"/>
                </a:cubicBezTo>
                <a:close/>
                <a:moveTo>
                  <a:pt x="8120425" y="6378598"/>
                </a:moveTo>
                <a:cubicBezTo>
                  <a:pt x="8113919" y="6389122"/>
                  <a:pt x="8128940" y="6400496"/>
                  <a:pt x="8137741" y="6391694"/>
                </a:cubicBezTo>
                <a:cubicBezTo>
                  <a:pt x="8146790" y="6382636"/>
                  <a:pt x="8145104" y="6369729"/>
                  <a:pt x="8134865" y="6369729"/>
                </a:cubicBezTo>
                <a:cubicBezTo>
                  <a:pt x="8129931" y="6369729"/>
                  <a:pt x="8123435" y="6373721"/>
                  <a:pt x="8120425" y="6378598"/>
                </a:cubicBezTo>
                <a:close/>
                <a:moveTo>
                  <a:pt x="8200978" y="6379254"/>
                </a:moveTo>
                <a:cubicBezTo>
                  <a:pt x="8200978" y="6384494"/>
                  <a:pt x="8205264" y="6388779"/>
                  <a:pt x="8210503" y="6388779"/>
                </a:cubicBezTo>
                <a:cubicBezTo>
                  <a:pt x="8215741" y="6388779"/>
                  <a:pt x="8220028" y="6384494"/>
                  <a:pt x="8220028" y="6379254"/>
                </a:cubicBezTo>
                <a:cubicBezTo>
                  <a:pt x="8220028" y="6374016"/>
                  <a:pt x="8215741" y="6369729"/>
                  <a:pt x="8210503" y="6369729"/>
                </a:cubicBezTo>
                <a:cubicBezTo>
                  <a:pt x="8205264" y="6369729"/>
                  <a:pt x="8200978" y="6374016"/>
                  <a:pt x="8200978" y="6379254"/>
                </a:cubicBezTo>
                <a:close/>
                <a:moveTo>
                  <a:pt x="7844200" y="6388123"/>
                </a:moveTo>
                <a:cubicBezTo>
                  <a:pt x="7834656" y="6403562"/>
                  <a:pt x="7855392" y="6408259"/>
                  <a:pt x="7867689" y="6393437"/>
                </a:cubicBezTo>
                <a:lnTo>
                  <a:pt x="7879461" y="6379254"/>
                </a:lnTo>
                <a:lnTo>
                  <a:pt x="7864564" y="6379254"/>
                </a:lnTo>
                <a:cubicBezTo>
                  <a:pt x="7856382" y="6379254"/>
                  <a:pt x="7847210" y="6383246"/>
                  <a:pt x="7844200" y="6388123"/>
                </a:cubicBezTo>
                <a:close/>
                <a:moveTo>
                  <a:pt x="8044225" y="6388123"/>
                </a:moveTo>
                <a:cubicBezTo>
                  <a:pt x="8037719" y="6398647"/>
                  <a:pt x="8052740" y="6410021"/>
                  <a:pt x="8061541" y="6401219"/>
                </a:cubicBezTo>
                <a:cubicBezTo>
                  <a:pt x="8070590" y="6392161"/>
                  <a:pt x="8068904" y="6379254"/>
                  <a:pt x="8058665" y="6379254"/>
                </a:cubicBezTo>
                <a:cubicBezTo>
                  <a:pt x="8053731" y="6379254"/>
                  <a:pt x="8047235" y="6383246"/>
                  <a:pt x="8044225" y="6388123"/>
                </a:cubicBezTo>
                <a:close/>
                <a:moveTo>
                  <a:pt x="6820605" y="6403858"/>
                </a:moveTo>
                <a:cubicBezTo>
                  <a:pt x="6821062" y="6414955"/>
                  <a:pt x="6823320" y="6417212"/>
                  <a:pt x="6826358" y="6409621"/>
                </a:cubicBezTo>
                <a:cubicBezTo>
                  <a:pt x="6829111" y="6402743"/>
                  <a:pt x="6828768" y="6394523"/>
                  <a:pt x="6825606" y="6391361"/>
                </a:cubicBezTo>
                <a:cubicBezTo>
                  <a:pt x="6822444" y="6388199"/>
                  <a:pt x="6820196" y="6393819"/>
                  <a:pt x="6820605" y="6403858"/>
                </a:cubicBezTo>
                <a:close/>
                <a:moveTo>
                  <a:pt x="7968025" y="6397648"/>
                </a:moveTo>
                <a:cubicBezTo>
                  <a:pt x="7961519" y="6408172"/>
                  <a:pt x="7976540" y="6419546"/>
                  <a:pt x="7985341" y="6410744"/>
                </a:cubicBezTo>
                <a:cubicBezTo>
                  <a:pt x="7994390" y="6401686"/>
                  <a:pt x="7992704" y="6388779"/>
                  <a:pt x="7982465" y="6388779"/>
                </a:cubicBezTo>
                <a:cubicBezTo>
                  <a:pt x="7977531" y="6388779"/>
                  <a:pt x="7971035" y="6392771"/>
                  <a:pt x="7968025" y="6397648"/>
                </a:cubicBezTo>
                <a:close/>
                <a:moveTo>
                  <a:pt x="8244345" y="6397495"/>
                </a:moveTo>
                <a:cubicBezTo>
                  <a:pt x="8241278" y="6402458"/>
                  <a:pt x="8242830" y="6409020"/>
                  <a:pt x="8247793" y="6412087"/>
                </a:cubicBezTo>
                <a:cubicBezTo>
                  <a:pt x="8252756" y="6415155"/>
                  <a:pt x="8259318" y="6413602"/>
                  <a:pt x="8262385" y="6408639"/>
                </a:cubicBezTo>
                <a:cubicBezTo>
                  <a:pt x="8265452" y="6403677"/>
                  <a:pt x="8263900" y="6397114"/>
                  <a:pt x="8258937" y="6394047"/>
                </a:cubicBezTo>
                <a:cubicBezTo>
                  <a:pt x="8253975" y="6390980"/>
                  <a:pt x="8247412" y="6392533"/>
                  <a:pt x="8244345" y="6397495"/>
                </a:cubicBezTo>
                <a:close/>
                <a:moveTo>
                  <a:pt x="8320545" y="6397495"/>
                </a:moveTo>
                <a:cubicBezTo>
                  <a:pt x="8317478" y="6402458"/>
                  <a:pt x="8319030" y="6409020"/>
                  <a:pt x="8323993" y="6412087"/>
                </a:cubicBezTo>
                <a:cubicBezTo>
                  <a:pt x="8328956" y="6415155"/>
                  <a:pt x="8335518" y="6413602"/>
                  <a:pt x="8338585" y="6408639"/>
                </a:cubicBezTo>
                <a:cubicBezTo>
                  <a:pt x="8341652" y="6403677"/>
                  <a:pt x="8340100" y="6397114"/>
                  <a:pt x="8335137" y="6394047"/>
                </a:cubicBezTo>
                <a:cubicBezTo>
                  <a:pt x="8330175" y="6390980"/>
                  <a:pt x="8323612" y="6392533"/>
                  <a:pt x="8320545" y="6397495"/>
                </a:cubicBezTo>
                <a:close/>
                <a:moveTo>
                  <a:pt x="8392906" y="6397828"/>
                </a:moveTo>
                <a:cubicBezTo>
                  <a:pt x="8397002" y="6410106"/>
                  <a:pt x="8410060" y="6412316"/>
                  <a:pt x="8411242" y="6400924"/>
                </a:cubicBezTo>
                <a:cubicBezTo>
                  <a:pt x="8411632" y="6397124"/>
                  <a:pt x="8406812" y="6392304"/>
                  <a:pt x="8400526" y="6390208"/>
                </a:cubicBezTo>
                <a:cubicBezTo>
                  <a:pt x="8394239" y="6388113"/>
                  <a:pt x="8390811" y="6391542"/>
                  <a:pt x="8392906" y="6397828"/>
                </a:cubicBezTo>
                <a:close/>
                <a:moveTo>
                  <a:pt x="6959289" y="6404915"/>
                </a:moveTo>
                <a:cubicBezTo>
                  <a:pt x="6950212" y="6413992"/>
                  <a:pt x="6951936" y="6436404"/>
                  <a:pt x="6961708" y="6436404"/>
                </a:cubicBezTo>
                <a:cubicBezTo>
                  <a:pt x="6973396" y="6436404"/>
                  <a:pt x="6982778" y="6409573"/>
                  <a:pt x="6973167" y="6403629"/>
                </a:cubicBezTo>
                <a:cubicBezTo>
                  <a:pt x="6968891" y="6400991"/>
                  <a:pt x="6962642" y="6401562"/>
                  <a:pt x="6959289" y="6404915"/>
                </a:cubicBezTo>
                <a:close/>
                <a:moveTo>
                  <a:pt x="7572851" y="6517720"/>
                </a:moveTo>
                <a:cubicBezTo>
                  <a:pt x="7529294" y="6583394"/>
                  <a:pt x="7496347" y="6639830"/>
                  <a:pt x="7499652" y="6643126"/>
                </a:cubicBezTo>
                <a:cubicBezTo>
                  <a:pt x="7506948" y="6650422"/>
                  <a:pt x="7499414" y="6660252"/>
                  <a:pt x="7574100" y="6545942"/>
                </a:cubicBezTo>
                <a:cubicBezTo>
                  <a:pt x="7608322" y="6493554"/>
                  <a:pt x="7645499" y="6440396"/>
                  <a:pt x="7656719" y="6427804"/>
                </a:cubicBezTo>
                <a:cubicBezTo>
                  <a:pt x="7680570" y="6401029"/>
                  <a:pt x="7681294" y="6398304"/>
                  <a:pt x="7664577" y="6398304"/>
                </a:cubicBezTo>
                <a:cubicBezTo>
                  <a:pt x="7657690" y="6398304"/>
                  <a:pt x="7616409" y="6452035"/>
                  <a:pt x="7572851" y="6517720"/>
                </a:cubicBezTo>
                <a:close/>
                <a:moveTo>
                  <a:pt x="7767199" y="6408468"/>
                </a:moveTo>
                <a:cubicBezTo>
                  <a:pt x="7756027" y="6426537"/>
                  <a:pt x="7772315" y="6430994"/>
                  <a:pt x="7788907" y="6414402"/>
                </a:cubicBezTo>
                <a:lnTo>
                  <a:pt x="7805014" y="6398304"/>
                </a:lnTo>
                <a:lnTo>
                  <a:pt x="7789241" y="6398304"/>
                </a:lnTo>
                <a:cubicBezTo>
                  <a:pt x="7780572" y="6398304"/>
                  <a:pt x="7770647" y="6402877"/>
                  <a:pt x="7767199" y="6408468"/>
                </a:cubicBezTo>
                <a:close/>
                <a:moveTo>
                  <a:pt x="7891415" y="6407829"/>
                </a:moveTo>
                <a:cubicBezTo>
                  <a:pt x="7883643" y="6420403"/>
                  <a:pt x="7895035" y="6438233"/>
                  <a:pt x="7906360" y="6431233"/>
                </a:cubicBezTo>
                <a:cubicBezTo>
                  <a:pt x="7917933" y="6424089"/>
                  <a:pt x="7917856" y="6398304"/>
                  <a:pt x="7906265" y="6398304"/>
                </a:cubicBezTo>
                <a:cubicBezTo>
                  <a:pt x="7901331" y="6398304"/>
                  <a:pt x="7894654" y="6402591"/>
                  <a:pt x="7891415" y="6407829"/>
                </a:cubicBezTo>
                <a:close/>
                <a:moveTo>
                  <a:pt x="8162878" y="6407829"/>
                </a:moveTo>
                <a:cubicBezTo>
                  <a:pt x="8162878" y="6413069"/>
                  <a:pt x="8169307" y="6417354"/>
                  <a:pt x="8177165" y="6417354"/>
                </a:cubicBezTo>
                <a:cubicBezTo>
                  <a:pt x="8185023" y="6417354"/>
                  <a:pt x="8191453" y="6413069"/>
                  <a:pt x="8191453" y="6407829"/>
                </a:cubicBezTo>
                <a:cubicBezTo>
                  <a:pt x="8191453" y="6402591"/>
                  <a:pt x="8185023" y="6398304"/>
                  <a:pt x="8177165" y="6398304"/>
                </a:cubicBezTo>
                <a:cubicBezTo>
                  <a:pt x="8169307" y="6398304"/>
                  <a:pt x="8162878" y="6402591"/>
                  <a:pt x="8162878" y="6407829"/>
                </a:cubicBezTo>
                <a:close/>
                <a:moveTo>
                  <a:pt x="6853981" y="6416078"/>
                </a:moveTo>
                <a:cubicBezTo>
                  <a:pt x="6849875" y="6422718"/>
                  <a:pt x="6849094" y="6430718"/>
                  <a:pt x="6852238" y="6433862"/>
                </a:cubicBezTo>
                <a:cubicBezTo>
                  <a:pt x="6860762" y="6442387"/>
                  <a:pt x="6870059" y="6429851"/>
                  <a:pt x="6865449" y="6416040"/>
                </a:cubicBezTo>
                <a:lnTo>
                  <a:pt x="6861439" y="6404010"/>
                </a:lnTo>
                <a:lnTo>
                  <a:pt x="6853981" y="6416078"/>
                </a:lnTo>
                <a:close/>
                <a:moveTo>
                  <a:pt x="8086678" y="6417354"/>
                </a:moveTo>
                <a:cubicBezTo>
                  <a:pt x="8086678" y="6422594"/>
                  <a:pt x="8090707" y="6426879"/>
                  <a:pt x="8095640" y="6426879"/>
                </a:cubicBezTo>
                <a:cubicBezTo>
                  <a:pt x="8100574" y="6426879"/>
                  <a:pt x="8107252" y="6422594"/>
                  <a:pt x="8110490" y="6417354"/>
                </a:cubicBezTo>
                <a:cubicBezTo>
                  <a:pt x="8113729" y="6412116"/>
                  <a:pt x="8109690" y="6407829"/>
                  <a:pt x="8101527" y="6407829"/>
                </a:cubicBezTo>
                <a:cubicBezTo>
                  <a:pt x="8093364" y="6407829"/>
                  <a:pt x="8086678" y="6412116"/>
                  <a:pt x="8086678" y="6417354"/>
                </a:cubicBezTo>
                <a:close/>
                <a:moveTo>
                  <a:pt x="6997103" y="6432366"/>
                </a:moveTo>
                <a:cubicBezTo>
                  <a:pt x="6993665" y="6441329"/>
                  <a:pt x="6993169" y="6450969"/>
                  <a:pt x="6995998" y="6453798"/>
                </a:cubicBezTo>
                <a:cubicBezTo>
                  <a:pt x="6998827" y="6456636"/>
                  <a:pt x="7006219" y="6453874"/>
                  <a:pt x="7012419" y="6447673"/>
                </a:cubicBezTo>
                <a:lnTo>
                  <a:pt x="7023688" y="6436404"/>
                </a:lnTo>
                <a:lnTo>
                  <a:pt x="7013524" y="6426242"/>
                </a:lnTo>
                <a:lnTo>
                  <a:pt x="7003361" y="6416078"/>
                </a:lnTo>
                <a:lnTo>
                  <a:pt x="6997103" y="6432366"/>
                </a:lnTo>
                <a:close/>
                <a:moveTo>
                  <a:pt x="7645689" y="6491698"/>
                </a:moveTo>
                <a:cubicBezTo>
                  <a:pt x="7574928" y="6589976"/>
                  <a:pt x="7501948" y="6712096"/>
                  <a:pt x="7509481" y="6719631"/>
                </a:cubicBezTo>
                <a:cubicBezTo>
                  <a:pt x="7517026" y="6727175"/>
                  <a:pt x="7534856" y="6709953"/>
                  <a:pt x="7537638" y="6692446"/>
                </a:cubicBezTo>
                <a:cubicBezTo>
                  <a:pt x="7538781" y="6685207"/>
                  <a:pt x="7552411" y="6661509"/>
                  <a:pt x="7567927" y="6639773"/>
                </a:cubicBezTo>
                <a:cubicBezTo>
                  <a:pt x="7609304" y="6581823"/>
                  <a:pt x="7709926" y="6433290"/>
                  <a:pt x="7713612" y="6424727"/>
                </a:cubicBezTo>
                <a:cubicBezTo>
                  <a:pt x="7715365" y="6420669"/>
                  <a:pt x="7712831" y="6417354"/>
                  <a:pt x="7708002" y="6417354"/>
                </a:cubicBezTo>
                <a:cubicBezTo>
                  <a:pt x="7703172" y="6417354"/>
                  <a:pt x="7675131" y="6450807"/>
                  <a:pt x="7645689" y="6491698"/>
                </a:cubicBezTo>
                <a:close/>
                <a:moveTo>
                  <a:pt x="7812358" y="6428785"/>
                </a:moveTo>
                <a:cubicBezTo>
                  <a:pt x="7796803" y="6444339"/>
                  <a:pt x="7797994" y="6455454"/>
                  <a:pt x="7815215" y="6455454"/>
                </a:cubicBezTo>
                <a:cubicBezTo>
                  <a:pt x="7823073" y="6455454"/>
                  <a:pt x="7829503" y="6453664"/>
                  <a:pt x="7829503" y="6451473"/>
                </a:cubicBezTo>
                <a:cubicBezTo>
                  <a:pt x="7829503" y="6449283"/>
                  <a:pt x="7832103" y="6440710"/>
                  <a:pt x="7835284" y="6432423"/>
                </a:cubicBezTo>
                <a:cubicBezTo>
                  <a:pt x="7842104" y="6414640"/>
                  <a:pt x="7828636" y="6412507"/>
                  <a:pt x="7812358" y="6428785"/>
                </a:cubicBezTo>
                <a:close/>
                <a:moveTo>
                  <a:pt x="8010478" y="6426879"/>
                </a:moveTo>
                <a:cubicBezTo>
                  <a:pt x="8010478" y="6432119"/>
                  <a:pt x="8014507" y="6436404"/>
                  <a:pt x="8019440" y="6436404"/>
                </a:cubicBezTo>
                <a:cubicBezTo>
                  <a:pt x="8024374" y="6436404"/>
                  <a:pt x="8031052" y="6432119"/>
                  <a:pt x="8034290" y="6426879"/>
                </a:cubicBezTo>
                <a:cubicBezTo>
                  <a:pt x="8037529" y="6421641"/>
                  <a:pt x="8033490" y="6417354"/>
                  <a:pt x="8025327" y="6417354"/>
                </a:cubicBezTo>
                <a:cubicBezTo>
                  <a:pt x="8017164" y="6417354"/>
                  <a:pt x="8010478" y="6421641"/>
                  <a:pt x="8010478" y="6426879"/>
                </a:cubicBezTo>
                <a:close/>
                <a:moveTo>
                  <a:pt x="8282864" y="6425394"/>
                </a:moveTo>
                <a:cubicBezTo>
                  <a:pt x="8279568" y="6430728"/>
                  <a:pt x="8281512" y="6437957"/>
                  <a:pt x="8287179" y="6441462"/>
                </a:cubicBezTo>
                <a:cubicBezTo>
                  <a:pt x="8301828" y="6450511"/>
                  <a:pt x="8311277" y="6438119"/>
                  <a:pt x="8299047" y="6425889"/>
                </a:cubicBezTo>
                <a:cubicBezTo>
                  <a:pt x="8292208" y="6419050"/>
                  <a:pt x="8286883" y="6418888"/>
                  <a:pt x="8282864" y="6425394"/>
                </a:cubicBezTo>
                <a:close/>
                <a:moveTo>
                  <a:pt x="8362903" y="6426879"/>
                </a:moveTo>
                <a:cubicBezTo>
                  <a:pt x="8362903" y="6432119"/>
                  <a:pt x="8367189" y="6436404"/>
                  <a:pt x="8372428" y="6436404"/>
                </a:cubicBezTo>
                <a:cubicBezTo>
                  <a:pt x="8377666" y="6436404"/>
                  <a:pt x="8381953" y="6432119"/>
                  <a:pt x="8381953" y="6426879"/>
                </a:cubicBezTo>
                <a:cubicBezTo>
                  <a:pt x="8381953" y="6421641"/>
                  <a:pt x="8377666" y="6417354"/>
                  <a:pt x="8372428" y="6417354"/>
                </a:cubicBezTo>
                <a:cubicBezTo>
                  <a:pt x="8367189" y="6417354"/>
                  <a:pt x="8362903" y="6421641"/>
                  <a:pt x="8362903" y="6426879"/>
                </a:cubicBezTo>
                <a:close/>
                <a:moveTo>
                  <a:pt x="6889814" y="6441577"/>
                </a:moveTo>
                <a:cubicBezTo>
                  <a:pt x="6886708" y="6449664"/>
                  <a:pt x="6886566" y="6458665"/>
                  <a:pt x="6889480" y="6461579"/>
                </a:cubicBezTo>
                <a:cubicBezTo>
                  <a:pt x="6897825" y="6469923"/>
                  <a:pt x="6915103" y="6455778"/>
                  <a:pt x="6915103" y="6440605"/>
                </a:cubicBezTo>
                <a:cubicBezTo>
                  <a:pt x="6915103" y="6422327"/>
                  <a:pt x="6896929" y="6423031"/>
                  <a:pt x="6889814" y="6441577"/>
                </a:cubicBezTo>
                <a:close/>
                <a:moveTo>
                  <a:pt x="7938649" y="6437043"/>
                </a:moveTo>
                <a:cubicBezTo>
                  <a:pt x="7935192" y="6442624"/>
                  <a:pt x="7934658" y="6449483"/>
                  <a:pt x="7937449" y="6452283"/>
                </a:cubicBezTo>
                <a:cubicBezTo>
                  <a:pt x="7944279" y="6459103"/>
                  <a:pt x="7962853" y="6447082"/>
                  <a:pt x="7962853" y="6435843"/>
                </a:cubicBezTo>
                <a:cubicBezTo>
                  <a:pt x="7962853" y="6423670"/>
                  <a:pt x="7946412" y="6424480"/>
                  <a:pt x="7938649" y="6437043"/>
                </a:cubicBezTo>
                <a:close/>
                <a:moveTo>
                  <a:pt x="8130864" y="6433490"/>
                </a:moveTo>
                <a:cubicBezTo>
                  <a:pt x="8120139" y="6444215"/>
                  <a:pt x="8124339" y="6455454"/>
                  <a:pt x="8139065" y="6455454"/>
                </a:cubicBezTo>
                <a:cubicBezTo>
                  <a:pt x="8146923" y="6455454"/>
                  <a:pt x="8153353" y="6451426"/>
                  <a:pt x="8153353" y="6446492"/>
                </a:cubicBezTo>
                <a:cubicBezTo>
                  <a:pt x="8153353" y="6434481"/>
                  <a:pt x="8138474" y="6425880"/>
                  <a:pt x="8130864" y="6433490"/>
                </a:cubicBezTo>
                <a:close/>
                <a:moveTo>
                  <a:pt x="8205740" y="6436404"/>
                </a:moveTo>
                <a:cubicBezTo>
                  <a:pt x="8202502" y="6441644"/>
                  <a:pt x="8206540" y="6445929"/>
                  <a:pt x="8214703" y="6445929"/>
                </a:cubicBezTo>
                <a:cubicBezTo>
                  <a:pt x="8222866" y="6445929"/>
                  <a:pt x="8229553" y="6441644"/>
                  <a:pt x="8229553" y="6436404"/>
                </a:cubicBezTo>
                <a:cubicBezTo>
                  <a:pt x="8229553" y="6431166"/>
                  <a:pt x="8225524" y="6426879"/>
                  <a:pt x="8220590" y="6426879"/>
                </a:cubicBezTo>
                <a:cubicBezTo>
                  <a:pt x="8215656" y="6426879"/>
                  <a:pt x="8208979" y="6431166"/>
                  <a:pt x="8205740" y="6436404"/>
                </a:cubicBezTo>
                <a:close/>
                <a:moveTo>
                  <a:pt x="8443960" y="6436557"/>
                </a:moveTo>
                <a:cubicBezTo>
                  <a:pt x="8447256" y="6441881"/>
                  <a:pt x="8453933" y="6443777"/>
                  <a:pt x="8458810" y="6440758"/>
                </a:cubicBezTo>
                <a:cubicBezTo>
                  <a:pt x="8472021" y="6432595"/>
                  <a:pt x="8469563" y="6426879"/>
                  <a:pt x="8452828" y="6426879"/>
                </a:cubicBezTo>
                <a:cubicBezTo>
                  <a:pt x="8444665" y="6426879"/>
                  <a:pt x="8440674" y="6431233"/>
                  <a:pt x="8443960" y="6436557"/>
                </a:cubicBezTo>
                <a:close/>
                <a:moveTo>
                  <a:pt x="7674750" y="6538960"/>
                </a:moveTo>
                <a:cubicBezTo>
                  <a:pt x="7587349" y="6664176"/>
                  <a:pt x="7567146" y="6700752"/>
                  <a:pt x="7590215" y="6691989"/>
                </a:cubicBezTo>
                <a:cubicBezTo>
                  <a:pt x="7604513" y="6686569"/>
                  <a:pt x="7761037" y="6445949"/>
                  <a:pt x="7753360" y="6441205"/>
                </a:cubicBezTo>
                <a:cubicBezTo>
                  <a:pt x="7749378" y="6438738"/>
                  <a:pt x="7714003" y="6482725"/>
                  <a:pt x="7674750" y="6538960"/>
                </a:cubicBezTo>
                <a:close/>
                <a:moveTo>
                  <a:pt x="8053750" y="6445273"/>
                </a:moveTo>
                <a:cubicBezTo>
                  <a:pt x="8047244" y="6455797"/>
                  <a:pt x="8062265" y="6467171"/>
                  <a:pt x="8071066" y="6458369"/>
                </a:cubicBezTo>
                <a:cubicBezTo>
                  <a:pt x="8080115" y="6449311"/>
                  <a:pt x="8078429" y="6436404"/>
                  <a:pt x="8068190" y="6436404"/>
                </a:cubicBezTo>
                <a:cubicBezTo>
                  <a:pt x="8063256" y="6436404"/>
                  <a:pt x="8056760" y="6440396"/>
                  <a:pt x="8053750" y="6445273"/>
                </a:cubicBezTo>
                <a:close/>
                <a:moveTo>
                  <a:pt x="7032689" y="6460627"/>
                </a:moveTo>
                <a:cubicBezTo>
                  <a:pt x="7024974" y="6480724"/>
                  <a:pt x="7037851" y="6491583"/>
                  <a:pt x="7048824" y="6474228"/>
                </a:cubicBezTo>
                <a:cubicBezTo>
                  <a:pt x="7060483" y="6455788"/>
                  <a:pt x="7060254" y="6445929"/>
                  <a:pt x="7048157" y="6445929"/>
                </a:cubicBezTo>
                <a:cubicBezTo>
                  <a:pt x="7042747" y="6445929"/>
                  <a:pt x="7035794" y="6452540"/>
                  <a:pt x="7032689" y="6460627"/>
                </a:cubicBezTo>
                <a:close/>
                <a:moveTo>
                  <a:pt x="7854992" y="6459284"/>
                </a:moveTo>
                <a:cubicBezTo>
                  <a:pt x="7852172" y="6466628"/>
                  <a:pt x="7852391" y="6475171"/>
                  <a:pt x="7855477" y="6478258"/>
                </a:cubicBezTo>
                <a:cubicBezTo>
                  <a:pt x="7862192" y="6484972"/>
                  <a:pt x="7886653" y="6466170"/>
                  <a:pt x="7886653" y="6454293"/>
                </a:cubicBezTo>
                <a:cubicBezTo>
                  <a:pt x="7886653" y="6440662"/>
                  <a:pt x="7860554" y="6444777"/>
                  <a:pt x="7854992" y="6459284"/>
                </a:cubicBezTo>
                <a:close/>
                <a:moveTo>
                  <a:pt x="7982798" y="6459141"/>
                </a:moveTo>
                <a:cubicBezTo>
                  <a:pt x="7975006" y="6468523"/>
                  <a:pt x="7974607" y="6474752"/>
                  <a:pt x="7981512" y="6479019"/>
                </a:cubicBezTo>
                <a:cubicBezTo>
                  <a:pt x="7987037" y="6482439"/>
                  <a:pt x="7994209" y="6478353"/>
                  <a:pt x="7997438" y="6469933"/>
                </a:cubicBezTo>
                <a:cubicBezTo>
                  <a:pt x="8005477" y="6448978"/>
                  <a:pt x="7996638" y="6442463"/>
                  <a:pt x="7982798" y="6459141"/>
                </a:cubicBezTo>
                <a:close/>
                <a:moveTo>
                  <a:pt x="8329270" y="6455931"/>
                </a:moveTo>
                <a:cubicBezTo>
                  <a:pt x="8320221" y="6470580"/>
                  <a:pt x="8332613" y="6480029"/>
                  <a:pt x="8344843" y="6467799"/>
                </a:cubicBezTo>
                <a:cubicBezTo>
                  <a:pt x="8351682" y="6460960"/>
                  <a:pt x="8351844" y="6455636"/>
                  <a:pt x="8345339" y="6451616"/>
                </a:cubicBezTo>
                <a:cubicBezTo>
                  <a:pt x="8340005" y="6448321"/>
                  <a:pt x="8332775" y="6450264"/>
                  <a:pt x="8329270" y="6455931"/>
                </a:cubicBezTo>
                <a:close/>
                <a:moveTo>
                  <a:pt x="8405765" y="6455454"/>
                </a:moveTo>
                <a:cubicBezTo>
                  <a:pt x="8402527" y="6460694"/>
                  <a:pt x="8406812" y="6464979"/>
                  <a:pt x="8415290" y="6464979"/>
                </a:cubicBezTo>
                <a:cubicBezTo>
                  <a:pt x="8423767" y="6464979"/>
                  <a:pt x="8428054" y="6460694"/>
                  <a:pt x="8424815" y="6455454"/>
                </a:cubicBezTo>
                <a:cubicBezTo>
                  <a:pt x="8421577" y="6450216"/>
                  <a:pt x="8417290" y="6445929"/>
                  <a:pt x="8415290" y="6445929"/>
                </a:cubicBezTo>
                <a:cubicBezTo>
                  <a:pt x="8413289" y="6445929"/>
                  <a:pt x="8409004" y="6450216"/>
                  <a:pt x="8405765" y="6455454"/>
                </a:cubicBezTo>
                <a:close/>
                <a:moveTo>
                  <a:pt x="6834931" y="6463703"/>
                </a:moveTo>
                <a:cubicBezTo>
                  <a:pt x="6830825" y="6470343"/>
                  <a:pt x="6830044" y="6478343"/>
                  <a:pt x="6833188" y="6481487"/>
                </a:cubicBezTo>
                <a:cubicBezTo>
                  <a:pt x="6841712" y="6490012"/>
                  <a:pt x="6851009" y="6477476"/>
                  <a:pt x="6846399" y="6463665"/>
                </a:cubicBezTo>
                <a:lnTo>
                  <a:pt x="6842389" y="6451635"/>
                </a:lnTo>
                <a:lnTo>
                  <a:pt x="6834931" y="6463703"/>
                </a:lnTo>
                <a:close/>
                <a:moveTo>
                  <a:pt x="6930400" y="6470543"/>
                </a:moveTo>
                <a:cubicBezTo>
                  <a:pt x="6926847" y="6479810"/>
                  <a:pt x="6928971" y="6484172"/>
                  <a:pt x="6935934" y="6481848"/>
                </a:cubicBezTo>
                <a:cubicBezTo>
                  <a:pt x="6950174" y="6477105"/>
                  <a:pt x="6958013" y="6455454"/>
                  <a:pt x="6945487" y="6455454"/>
                </a:cubicBezTo>
                <a:cubicBezTo>
                  <a:pt x="6940373" y="6455454"/>
                  <a:pt x="6933590" y="6462246"/>
                  <a:pt x="6930400" y="6470543"/>
                </a:cubicBezTo>
                <a:close/>
                <a:moveTo>
                  <a:pt x="8172403" y="6469742"/>
                </a:moveTo>
                <a:cubicBezTo>
                  <a:pt x="8172403" y="6478477"/>
                  <a:pt x="8177013" y="6484077"/>
                  <a:pt x="8182642" y="6482201"/>
                </a:cubicBezTo>
                <a:cubicBezTo>
                  <a:pt x="8188271" y="6480324"/>
                  <a:pt x="8192882" y="6474724"/>
                  <a:pt x="8192882" y="6469742"/>
                </a:cubicBezTo>
                <a:cubicBezTo>
                  <a:pt x="8192882" y="6464761"/>
                  <a:pt x="8188271" y="6459160"/>
                  <a:pt x="8182642" y="6457283"/>
                </a:cubicBezTo>
                <a:cubicBezTo>
                  <a:pt x="8177013" y="6455407"/>
                  <a:pt x="8172403" y="6461008"/>
                  <a:pt x="8172403" y="6469742"/>
                </a:cubicBezTo>
                <a:close/>
                <a:moveTo>
                  <a:pt x="8248603" y="6464979"/>
                </a:moveTo>
                <a:cubicBezTo>
                  <a:pt x="8248603" y="6470219"/>
                  <a:pt x="8252632" y="6474504"/>
                  <a:pt x="8257565" y="6474504"/>
                </a:cubicBezTo>
                <a:cubicBezTo>
                  <a:pt x="8262499" y="6474504"/>
                  <a:pt x="8269177" y="6470219"/>
                  <a:pt x="8272415" y="6464979"/>
                </a:cubicBezTo>
                <a:cubicBezTo>
                  <a:pt x="8275654" y="6459741"/>
                  <a:pt x="8271615" y="6455454"/>
                  <a:pt x="8263452" y="6455454"/>
                </a:cubicBezTo>
                <a:cubicBezTo>
                  <a:pt x="8255289" y="6455454"/>
                  <a:pt x="8248603" y="6459741"/>
                  <a:pt x="8248603" y="6464979"/>
                </a:cubicBezTo>
                <a:close/>
                <a:moveTo>
                  <a:pt x="8486727" y="6464979"/>
                </a:moveTo>
                <a:cubicBezTo>
                  <a:pt x="8486727" y="6470219"/>
                  <a:pt x="8491014" y="6474504"/>
                  <a:pt x="8496252" y="6474504"/>
                </a:cubicBezTo>
                <a:cubicBezTo>
                  <a:pt x="8501491" y="6474504"/>
                  <a:pt x="8505777" y="6470219"/>
                  <a:pt x="8505777" y="6464979"/>
                </a:cubicBezTo>
                <a:cubicBezTo>
                  <a:pt x="8505777" y="6459741"/>
                  <a:pt x="8501491" y="6455454"/>
                  <a:pt x="8496252" y="6455454"/>
                </a:cubicBezTo>
                <a:cubicBezTo>
                  <a:pt x="8491014" y="6455454"/>
                  <a:pt x="8486727" y="6459741"/>
                  <a:pt x="8486727" y="6464979"/>
                </a:cubicBezTo>
                <a:close/>
                <a:moveTo>
                  <a:pt x="7706668" y="6579537"/>
                </a:moveTo>
                <a:cubicBezTo>
                  <a:pt x="7664216" y="6642545"/>
                  <a:pt x="7629478" y="6698266"/>
                  <a:pt x="7629478" y="6703362"/>
                </a:cubicBezTo>
                <a:cubicBezTo>
                  <a:pt x="7629478" y="6724383"/>
                  <a:pt x="7648185" y="6710124"/>
                  <a:pt x="7670445" y="6672148"/>
                </a:cubicBezTo>
                <a:cubicBezTo>
                  <a:pt x="7683494" y="6649889"/>
                  <a:pt x="7718194" y="6598187"/>
                  <a:pt x="7747549" y="6557267"/>
                </a:cubicBezTo>
                <a:cubicBezTo>
                  <a:pt x="7776906" y="6516348"/>
                  <a:pt x="7800928" y="6478848"/>
                  <a:pt x="7800928" y="6473924"/>
                </a:cubicBezTo>
                <a:cubicBezTo>
                  <a:pt x="7800928" y="6448473"/>
                  <a:pt x="7776658" y="6475657"/>
                  <a:pt x="7706668" y="6579537"/>
                </a:cubicBezTo>
                <a:close/>
                <a:moveTo>
                  <a:pt x="7908084" y="6471819"/>
                </a:moveTo>
                <a:cubicBezTo>
                  <a:pt x="7894644" y="6476638"/>
                  <a:pt x="7891644" y="6503079"/>
                  <a:pt x="7904540" y="6503079"/>
                </a:cubicBezTo>
                <a:cubicBezTo>
                  <a:pt x="7917018" y="6503079"/>
                  <a:pt x="7936383" y="6476876"/>
                  <a:pt x="7927601" y="6471876"/>
                </a:cubicBezTo>
                <a:cubicBezTo>
                  <a:pt x="7923410" y="6469494"/>
                  <a:pt x="7914637" y="6469476"/>
                  <a:pt x="7908084" y="6471819"/>
                </a:cubicBezTo>
                <a:close/>
                <a:moveTo>
                  <a:pt x="8096203" y="6474504"/>
                </a:moveTo>
                <a:cubicBezTo>
                  <a:pt x="8096203" y="6479744"/>
                  <a:pt x="8102632" y="6484029"/>
                  <a:pt x="8110490" y="6484029"/>
                </a:cubicBezTo>
                <a:cubicBezTo>
                  <a:pt x="8118348" y="6484029"/>
                  <a:pt x="8124778" y="6479744"/>
                  <a:pt x="8124778" y="6474504"/>
                </a:cubicBezTo>
                <a:cubicBezTo>
                  <a:pt x="8124778" y="6469266"/>
                  <a:pt x="8118348" y="6464979"/>
                  <a:pt x="8110490" y="6464979"/>
                </a:cubicBezTo>
                <a:cubicBezTo>
                  <a:pt x="8102632" y="6464979"/>
                  <a:pt x="8096203" y="6469266"/>
                  <a:pt x="8096203" y="6474504"/>
                </a:cubicBezTo>
                <a:close/>
                <a:moveTo>
                  <a:pt x="6867478" y="6494117"/>
                </a:moveTo>
                <a:cubicBezTo>
                  <a:pt x="6867478" y="6504899"/>
                  <a:pt x="6871764" y="6511081"/>
                  <a:pt x="6877003" y="6507842"/>
                </a:cubicBezTo>
                <a:cubicBezTo>
                  <a:pt x="6882241" y="6504604"/>
                  <a:pt x="6886528" y="6495783"/>
                  <a:pt x="6886528" y="6488230"/>
                </a:cubicBezTo>
                <a:cubicBezTo>
                  <a:pt x="6886528" y="6480677"/>
                  <a:pt x="6882241" y="6474504"/>
                  <a:pt x="6877003" y="6474504"/>
                </a:cubicBezTo>
                <a:cubicBezTo>
                  <a:pt x="6871764" y="6474504"/>
                  <a:pt x="6867478" y="6483334"/>
                  <a:pt x="6867478" y="6494117"/>
                </a:cubicBezTo>
                <a:close/>
                <a:moveTo>
                  <a:pt x="6972253" y="6488792"/>
                </a:moveTo>
                <a:cubicBezTo>
                  <a:pt x="6972253" y="6496650"/>
                  <a:pt x="6976539" y="6503079"/>
                  <a:pt x="6981778" y="6503079"/>
                </a:cubicBezTo>
                <a:cubicBezTo>
                  <a:pt x="6987016" y="6503079"/>
                  <a:pt x="6991303" y="6496650"/>
                  <a:pt x="6991303" y="6488792"/>
                </a:cubicBezTo>
                <a:cubicBezTo>
                  <a:pt x="6991303" y="6480934"/>
                  <a:pt x="6987016" y="6474504"/>
                  <a:pt x="6981778" y="6474504"/>
                </a:cubicBezTo>
                <a:cubicBezTo>
                  <a:pt x="6976539" y="6474504"/>
                  <a:pt x="6972253" y="6480934"/>
                  <a:pt x="6972253" y="6488792"/>
                </a:cubicBezTo>
                <a:close/>
                <a:moveTo>
                  <a:pt x="8020003" y="6489583"/>
                </a:moveTo>
                <a:cubicBezTo>
                  <a:pt x="8020003" y="6497879"/>
                  <a:pt x="8025089" y="6502975"/>
                  <a:pt x="8031318" y="6500898"/>
                </a:cubicBezTo>
                <a:cubicBezTo>
                  <a:pt x="8048978" y="6495012"/>
                  <a:pt x="8051902" y="6474504"/>
                  <a:pt x="8035081" y="6474504"/>
                </a:cubicBezTo>
                <a:cubicBezTo>
                  <a:pt x="8026784" y="6474504"/>
                  <a:pt x="8020003" y="6481287"/>
                  <a:pt x="8020003" y="6489583"/>
                </a:cubicBezTo>
                <a:close/>
                <a:moveTo>
                  <a:pt x="8372428" y="6488792"/>
                </a:moveTo>
                <a:cubicBezTo>
                  <a:pt x="8372428" y="6496650"/>
                  <a:pt x="8376714" y="6503079"/>
                  <a:pt x="8381953" y="6503079"/>
                </a:cubicBezTo>
                <a:cubicBezTo>
                  <a:pt x="8387191" y="6503079"/>
                  <a:pt x="8391477" y="6496650"/>
                  <a:pt x="8391477" y="6488792"/>
                </a:cubicBezTo>
                <a:cubicBezTo>
                  <a:pt x="8391477" y="6480934"/>
                  <a:pt x="8387191" y="6474504"/>
                  <a:pt x="8381953" y="6474504"/>
                </a:cubicBezTo>
                <a:cubicBezTo>
                  <a:pt x="8376714" y="6474504"/>
                  <a:pt x="8372428" y="6480934"/>
                  <a:pt x="8372428" y="6488792"/>
                </a:cubicBezTo>
                <a:close/>
                <a:moveTo>
                  <a:pt x="8450056" y="6483553"/>
                </a:moveTo>
                <a:cubicBezTo>
                  <a:pt x="8452152" y="6489840"/>
                  <a:pt x="8456971" y="6494660"/>
                  <a:pt x="8460772" y="6494269"/>
                </a:cubicBezTo>
                <a:cubicBezTo>
                  <a:pt x="8472164" y="6493088"/>
                  <a:pt x="8469954" y="6480029"/>
                  <a:pt x="8457676" y="6475933"/>
                </a:cubicBezTo>
                <a:cubicBezTo>
                  <a:pt x="8451389" y="6473838"/>
                  <a:pt x="8447961" y="6477267"/>
                  <a:pt x="8450056" y="6483553"/>
                </a:cubicBezTo>
                <a:close/>
                <a:moveTo>
                  <a:pt x="6778581" y="6490383"/>
                </a:moveTo>
                <a:cubicBezTo>
                  <a:pt x="6775085" y="6493869"/>
                  <a:pt x="6772228" y="6501156"/>
                  <a:pt x="6772228" y="6506575"/>
                </a:cubicBezTo>
                <a:cubicBezTo>
                  <a:pt x="6772228" y="6512538"/>
                  <a:pt x="6776666" y="6511976"/>
                  <a:pt x="6783495" y="6505147"/>
                </a:cubicBezTo>
                <a:cubicBezTo>
                  <a:pt x="6789696" y="6498946"/>
                  <a:pt x="6792554" y="6491659"/>
                  <a:pt x="6789849" y="6488954"/>
                </a:cubicBezTo>
                <a:cubicBezTo>
                  <a:pt x="6787144" y="6486239"/>
                  <a:pt x="6782067" y="6486887"/>
                  <a:pt x="6778581" y="6490383"/>
                </a:cubicBezTo>
                <a:close/>
                <a:moveTo>
                  <a:pt x="7111680" y="6498317"/>
                </a:moveTo>
                <a:cubicBezTo>
                  <a:pt x="7108670" y="6506175"/>
                  <a:pt x="7109898" y="6512604"/>
                  <a:pt x="7114404" y="6512604"/>
                </a:cubicBezTo>
                <a:cubicBezTo>
                  <a:pt x="7118919" y="6512604"/>
                  <a:pt x="7125081" y="6506175"/>
                  <a:pt x="7128101" y="6498317"/>
                </a:cubicBezTo>
                <a:cubicBezTo>
                  <a:pt x="7131110" y="6490459"/>
                  <a:pt x="7129882" y="6484029"/>
                  <a:pt x="7125376" y="6484029"/>
                </a:cubicBezTo>
                <a:cubicBezTo>
                  <a:pt x="7120862" y="6484029"/>
                  <a:pt x="7114699" y="6490459"/>
                  <a:pt x="7111680" y="6498317"/>
                </a:cubicBezTo>
                <a:close/>
                <a:moveTo>
                  <a:pt x="7831884" y="6491012"/>
                </a:moveTo>
                <a:cubicBezTo>
                  <a:pt x="7825340" y="6493288"/>
                  <a:pt x="7819978" y="6499022"/>
                  <a:pt x="7819978" y="6503765"/>
                </a:cubicBezTo>
                <a:cubicBezTo>
                  <a:pt x="7819978" y="6508509"/>
                  <a:pt x="7801261" y="6537084"/>
                  <a:pt x="7778392" y="6567269"/>
                </a:cubicBezTo>
                <a:cubicBezTo>
                  <a:pt x="7716031" y="6649555"/>
                  <a:pt x="7665139" y="6732451"/>
                  <a:pt x="7672588" y="6739614"/>
                </a:cubicBezTo>
                <a:cubicBezTo>
                  <a:pt x="7676217" y="6743110"/>
                  <a:pt x="7686218" y="6735404"/>
                  <a:pt x="7694810" y="6722497"/>
                </a:cubicBezTo>
                <a:cubicBezTo>
                  <a:pt x="7703411" y="6709582"/>
                  <a:pt x="7741672" y="6654327"/>
                  <a:pt x="7779839" y="6599701"/>
                </a:cubicBezTo>
                <a:cubicBezTo>
                  <a:pt x="7846847" y="6503794"/>
                  <a:pt x="7857173" y="6482249"/>
                  <a:pt x="7831884" y="6491012"/>
                </a:cubicBezTo>
                <a:close/>
                <a:moveTo>
                  <a:pt x="8215265" y="6493554"/>
                </a:moveTo>
                <a:cubicBezTo>
                  <a:pt x="8212027" y="6498794"/>
                  <a:pt x="8216065" y="6503079"/>
                  <a:pt x="8224228" y="6503079"/>
                </a:cubicBezTo>
                <a:cubicBezTo>
                  <a:pt x="8232391" y="6503079"/>
                  <a:pt x="8239078" y="6498794"/>
                  <a:pt x="8239078" y="6493554"/>
                </a:cubicBezTo>
                <a:cubicBezTo>
                  <a:pt x="8239078" y="6488316"/>
                  <a:pt x="8235049" y="6484029"/>
                  <a:pt x="8230115" y="6484029"/>
                </a:cubicBezTo>
                <a:cubicBezTo>
                  <a:pt x="8225181" y="6484029"/>
                  <a:pt x="8218504" y="6488316"/>
                  <a:pt x="8215265" y="6493554"/>
                </a:cubicBezTo>
                <a:close/>
                <a:moveTo>
                  <a:pt x="8291465" y="6493554"/>
                </a:moveTo>
                <a:cubicBezTo>
                  <a:pt x="8294704" y="6498794"/>
                  <a:pt x="8301381" y="6503079"/>
                  <a:pt x="8306315" y="6503079"/>
                </a:cubicBezTo>
                <a:cubicBezTo>
                  <a:pt x="8311249" y="6503079"/>
                  <a:pt x="8315278" y="6498794"/>
                  <a:pt x="8315278" y="6493554"/>
                </a:cubicBezTo>
                <a:cubicBezTo>
                  <a:pt x="8315278" y="6488316"/>
                  <a:pt x="8308591" y="6484029"/>
                  <a:pt x="8300428" y="6484029"/>
                </a:cubicBezTo>
                <a:cubicBezTo>
                  <a:pt x="8292265" y="6484029"/>
                  <a:pt x="8288227" y="6488316"/>
                  <a:pt x="8291465" y="6493554"/>
                </a:cubicBezTo>
                <a:close/>
                <a:moveTo>
                  <a:pt x="8529685" y="6493707"/>
                </a:moveTo>
                <a:cubicBezTo>
                  <a:pt x="8532981" y="6499031"/>
                  <a:pt x="8539658" y="6500927"/>
                  <a:pt x="8544535" y="6497908"/>
                </a:cubicBezTo>
                <a:cubicBezTo>
                  <a:pt x="8557746" y="6489745"/>
                  <a:pt x="8555288" y="6484029"/>
                  <a:pt x="8538553" y="6484029"/>
                </a:cubicBezTo>
                <a:cubicBezTo>
                  <a:pt x="8530390" y="6484029"/>
                  <a:pt x="8526399" y="6488383"/>
                  <a:pt x="8529685" y="6493707"/>
                </a:cubicBezTo>
                <a:close/>
                <a:moveTo>
                  <a:pt x="7017296" y="6499308"/>
                </a:moveTo>
                <a:cubicBezTo>
                  <a:pt x="7013477" y="6503127"/>
                  <a:pt x="7010353" y="6512824"/>
                  <a:pt x="7010353" y="6520863"/>
                </a:cubicBezTo>
                <a:lnTo>
                  <a:pt x="7010353" y="6535465"/>
                </a:lnTo>
                <a:lnTo>
                  <a:pt x="7020944" y="6524864"/>
                </a:lnTo>
                <a:cubicBezTo>
                  <a:pt x="7026774" y="6519044"/>
                  <a:pt x="7029907" y="6509338"/>
                  <a:pt x="7027897" y="6503318"/>
                </a:cubicBezTo>
                <a:cubicBezTo>
                  <a:pt x="7025888" y="6497298"/>
                  <a:pt x="7021116" y="6495488"/>
                  <a:pt x="7017296" y="6499308"/>
                </a:cubicBezTo>
                <a:close/>
                <a:moveTo>
                  <a:pt x="7155485" y="6504623"/>
                </a:moveTo>
                <a:cubicBezTo>
                  <a:pt x="7149008" y="6511109"/>
                  <a:pt x="7143703" y="6522901"/>
                  <a:pt x="7143703" y="6530835"/>
                </a:cubicBezTo>
                <a:lnTo>
                  <a:pt x="7143703" y="6545266"/>
                </a:lnTo>
                <a:lnTo>
                  <a:pt x="7159095" y="6529874"/>
                </a:lnTo>
                <a:cubicBezTo>
                  <a:pt x="7167563" y="6521406"/>
                  <a:pt x="7172868" y="6509604"/>
                  <a:pt x="7170887" y="6503661"/>
                </a:cubicBezTo>
                <a:lnTo>
                  <a:pt x="7167277" y="6492841"/>
                </a:lnTo>
                <a:lnTo>
                  <a:pt x="7155485" y="6504623"/>
                </a:lnTo>
                <a:close/>
                <a:moveTo>
                  <a:pt x="7940088" y="6508537"/>
                </a:moveTo>
                <a:cubicBezTo>
                  <a:pt x="7936087" y="6518977"/>
                  <a:pt x="7939145" y="6522587"/>
                  <a:pt x="7950194" y="6520444"/>
                </a:cubicBezTo>
                <a:cubicBezTo>
                  <a:pt x="7958909" y="6518748"/>
                  <a:pt x="7967825" y="6512014"/>
                  <a:pt x="7969996" y="6505461"/>
                </a:cubicBezTo>
                <a:cubicBezTo>
                  <a:pt x="7975835" y="6487944"/>
                  <a:pt x="7946851" y="6490926"/>
                  <a:pt x="7940088" y="6508537"/>
                </a:cubicBezTo>
                <a:close/>
                <a:moveTo>
                  <a:pt x="8143828" y="6503079"/>
                </a:moveTo>
                <a:cubicBezTo>
                  <a:pt x="8143828" y="6508319"/>
                  <a:pt x="8148114" y="6512604"/>
                  <a:pt x="8153353" y="6512604"/>
                </a:cubicBezTo>
                <a:cubicBezTo>
                  <a:pt x="8158591" y="6512604"/>
                  <a:pt x="8162878" y="6508319"/>
                  <a:pt x="8162878" y="6503079"/>
                </a:cubicBezTo>
                <a:cubicBezTo>
                  <a:pt x="8162878" y="6497841"/>
                  <a:pt x="8158591" y="6493554"/>
                  <a:pt x="8153353" y="6493554"/>
                </a:cubicBezTo>
                <a:cubicBezTo>
                  <a:pt x="8148114" y="6493554"/>
                  <a:pt x="8143828" y="6497841"/>
                  <a:pt x="8143828" y="6503079"/>
                </a:cubicBezTo>
                <a:close/>
                <a:moveTo>
                  <a:pt x="6810328" y="6517929"/>
                </a:moveTo>
                <a:cubicBezTo>
                  <a:pt x="6810328" y="6526092"/>
                  <a:pt x="6814614" y="6530131"/>
                  <a:pt x="6819853" y="6526892"/>
                </a:cubicBezTo>
                <a:cubicBezTo>
                  <a:pt x="6825091" y="6523654"/>
                  <a:pt x="6829378" y="6516977"/>
                  <a:pt x="6829378" y="6512043"/>
                </a:cubicBezTo>
                <a:cubicBezTo>
                  <a:pt x="6829378" y="6507109"/>
                  <a:pt x="6825091" y="6503079"/>
                  <a:pt x="6819853" y="6503079"/>
                </a:cubicBezTo>
                <a:cubicBezTo>
                  <a:pt x="6814614" y="6503079"/>
                  <a:pt x="6810328" y="6509766"/>
                  <a:pt x="6810328" y="6517929"/>
                </a:cubicBezTo>
                <a:close/>
                <a:moveTo>
                  <a:pt x="6905578" y="6517367"/>
                </a:moveTo>
                <a:cubicBezTo>
                  <a:pt x="6905578" y="6525225"/>
                  <a:pt x="6909864" y="6531654"/>
                  <a:pt x="6915103" y="6531654"/>
                </a:cubicBezTo>
                <a:cubicBezTo>
                  <a:pt x="6920341" y="6531654"/>
                  <a:pt x="6924628" y="6525225"/>
                  <a:pt x="6924628" y="6517367"/>
                </a:cubicBezTo>
                <a:cubicBezTo>
                  <a:pt x="6924628" y="6509509"/>
                  <a:pt x="6920341" y="6503079"/>
                  <a:pt x="6915103" y="6503079"/>
                </a:cubicBezTo>
                <a:cubicBezTo>
                  <a:pt x="6909864" y="6503079"/>
                  <a:pt x="6905578" y="6509509"/>
                  <a:pt x="6905578" y="6517367"/>
                </a:cubicBezTo>
                <a:close/>
                <a:moveTo>
                  <a:pt x="8062865" y="6512604"/>
                </a:moveTo>
                <a:cubicBezTo>
                  <a:pt x="8059627" y="6517844"/>
                  <a:pt x="8063408" y="6522129"/>
                  <a:pt x="8071266" y="6522129"/>
                </a:cubicBezTo>
                <a:cubicBezTo>
                  <a:pt x="8079125" y="6522129"/>
                  <a:pt x="8088202" y="6517844"/>
                  <a:pt x="8091440" y="6512604"/>
                </a:cubicBezTo>
                <a:cubicBezTo>
                  <a:pt x="8094679" y="6507366"/>
                  <a:pt x="8090897" y="6503079"/>
                  <a:pt x="8083039" y="6503079"/>
                </a:cubicBezTo>
                <a:cubicBezTo>
                  <a:pt x="8075181" y="6503079"/>
                  <a:pt x="8066104" y="6507366"/>
                  <a:pt x="8062865" y="6512604"/>
                </a:cubicBezTo>
                <a:close/>
                <a:moveTo>
                  <a:pt x="8416614" y="6509690"/>
                </a:moveTo>
                <a:cubicBezTo>
                  <a:pt x="8405889" y="6520415"/>
                  <a:pt x="8410089" y="6531654"/>
                  <a:pt x="8424815" y="6531654"/>
                </a:cubicBezTo>
                <a:cubicBezTo>
                  <a:pt x="8432673" y="6531654"/>
                  <a:pt x="8439102" y="6527626"/>
                  <a:pt x="8439102" y="6522692"/>
                </a:cubicBezTo>
                <a:cubicBezTo>
                  <a:pt x="8439102" y="6510681"/>
                  <a:pt x="8424224" y="6502080"/>
                  <a:pt x="8416614" y="6509690"/>
                </a:cubicBezTo>
                <a:close/>
                <a:moveTo>
                  <a:pt x="8496252" y="6516805"/>
                </a:moveTo>
                <a:cubicBezTo>
                  <a:pt x="8496252" y="6524968"/>
                  <a:pt x="8500539" y="6531654"/>
                  <a:pt x="8505777" y="6531654"/>
                </a:cubicBezTo>
                <a:cubicBezTo>
                  <a:pt x="8511016" y="6531654"/>
                  <a:pt x="8515302" y="6527626"/>
                  <a:pt x="8515302" y="6522692"/>
                </a:cubicBezTo>
                <a:cubicBezTo>
                  <a:pt x="8515302" y="6517758"/>
                  <a:pt x="8511016" y="6511081"/>
                  <a:pt x="8505777" y="6507842"/>
                </a:cubicBezTo>
                <a:cubicBezTo>
                  <a:pt x="8500539" y="6504604"/>
                  <a:pt x="8496252" y="6508643"/>
                  <a:pt x="8496252" y="6516805"/>
                </a:cubicBezTo>
                <a:close/>
                <a:moveTo>
                  <a:pt x="7054006" y="6520853"/>
                </a:moveTo>
                <a:cubicBezTo>
                  <a:pt x="7049900" y="6527493"/>
                  <a:pt x="7049119" y="6535493"/>
                  <a:pt x="7052263" y="6538637"/>
                </a:cubicBezTo>
                <a:cubicBezTo>
                  <a:pt x="7060787" y="6547162"/>
                  <a:pt x="7070084" y="6534626"/>
                  <a:pt x="7065474" y="6520815"/>
                </a:cubicBezTo>
                <a:lnTo>
                  <a:pt x="7061464" y="6508785"/>
                </a:lnTo>
                <a:lnTo>
                  <a:pt x="7054006" y="6520853"/>
                </a:lnTo>
                <a:close/>
                <a:moveTo>
                  <a:pt x="7841447" y="6562611"/>
                </a:moveTo>
                <a:cubicBezTo>
                  <a:pt x="7785773" y="6635887"/>
                  <a:pt x="7715203" y="6744157"/>
                  <a:pt x="7715203" y="6756293"/>
                </a:cubicBezTo>
                <a:cubicBezTo>
                  <a:pt x="7715203" y="6762083"/>
                  <a:pt x="7706735" y="6774494"/>
                  <a:pt x="7696381" y="6783867"/>
                </a:cubicBezTo>
                <a:cubicBezTo>
                  <a:pt x="7675331" y="6802908"/>
                  <a:pt x="7680408" y="6824901"/>
                  <a:pt x="7701763" y="6807175"/>
                </a:cubicBezTo>
                <a:cubicBezTo>
                  <a:pt x="7709154" y="6801041"/>
                  <a:pt x="7715203" y="6792287"/>
                  <a:pt x="7715203" y="6787715"/>
                </a:cubicBezTo>
                <a:cubicBezTo>
                  <a:pt x="7715203" y="6775628"/>
                  <a:pt x="7869812" y="6547333"/>
                  <a:pt x="7884100" y="6538322"/>
                </a:cubicBezTo>
                <a:cubicBezTo>
                  <a:pt x="7890739" y="6534131"/>
                  <a:pt x="7896178" y="6526635"/>
                  <a:pt x="7896178" y="6521653"/>
                </a:cubicBezTo>
                <a:cubicBezTo>
                  <a:pt x="7896178" y="6501270"/>
                  <a:pt x="7877356" y="6515357"/>
                  <a:pt x="7841447" y="6562611"/>
                </a:cubicBezTo>
                <a:close/>
                <a:moveTo>
                  <a:pt x="7988256" y="6518958"/>
                </a:moveTo>
                <a:cubicBezTo>
                  <a:pt x="7984760" y="6522444"/>
                  <a:pt x="7981903" y="6531541"/>
                  <a:pt x="7981903" y="6539170"/>
                </a:cubicBezTo>
                <a:lnTo>
                  <a:pt x="7981903" y="6553038"/>
                </a:lnTo>
                <a:lnTo>
                  <a:pt x="7996190" y="6541179"/>
                </a:lnTo>
                <a:cubicBezTo>
                  <a:pt x="8004048" y="6534655"/>
                  <a:pt x="8010478" y="6525559"/>
                  <a:pt x="8010478" y="6520968"/>
                </a:cubicBezTo>
                <a:cubicBezTo>
                  <a:pt x="8010478" y="6511100"/>
                  <a:pt x="7997295" y="6509909"/>
                  <a:pt x="7988256" y="6518958"/>
                </a:cubicBezTo>
                <a:close/>
                <a:moveTo>
                  <a:pt x="8186395" y="6522606"/>
                </a:moveTo>
                <a:cubicBezTo>
                  <a:pt x="8177346" y="6537255"/>
                  <a:pt x="8189738" y="6546704"/>
                  <a:pt x="8201968" y="6534474"/>
                </a:cubicBezTo>
                <a:cubicBezTo>
                  <a:pt x="8208807" y="6527635"/>
                  <a:pt x="8208969" y="6522311"/>
                  <a:pt x="8202464" y="6518291"/>
                </a:cubicBezTo>
                <a:cubicBezTo>
                  <a:pt x="8197130" y="6514996"/>
                  <a:pt x="8189900" y="6516939"/>
                  <a:pt x="8186395" y="6522606"/>
                </a:cubicBezTo>
                <a:close/>
                <a:moveTo>
                  <a:pt x="8259957" y="6522844"/>
                </a:moveTo>
                <a:cubicBezTo>
                  <a:pt x="8261833" y="6528473"/>
                  <a:pt x="8267433" y="6533083"/>
                  <a:pt x="8272415" y="6533083"/>
                </a:cubicBezTo>
                <a:cubicBezTo>
                  <a:pt x="8277397" y="6533083"/>
                  <a:pt x="8282998" y="6528473"/>
                  <a:pt x="8284874" y="6522844"/>
                </a:cubicBezTo>
                <a:cubicBezTo>
                  <a:pt x="8286750" y="6517215"/>
                  <a:pt x="8281149" y="6512604"/>
                  <a:pt x="8272415" y="6512604"/>
                </a:cubicBezTo>
                <a:cubicBezTo>
                  <a:pt x="8263681" y="6512604"/>
                  <a:pt x="8258080" y="6517215"/>
                  <a:pt x="8259957" y="6522844"/>
                </a:cubicBezTo>
                <a:close/>
                <a:moveTo>
                  <a:pt x="8334328" y="6522129"/>
                </a:moveTo>
                <a:cubicBezTo>
                  <a:pt x="8334328" y="6527369"/>
                  <a:pt x="8341014" y="6531654"/>
                  <a:pt x="8349177" y="6531654"/>
                </a:cubicBezTo>
                <a:cubicBezTo>
                  <a:pt x="8357340" y="6531654"/>
                  <a:pt x="8361379" y="6527369"/>
                  <a:pt x="8358140" y="6522129"/>
                </a:cubicBezTo>
                <a:cubicBezTo>
                  <a:pt x="8354902" y="6516891"/>
                  <a:pt x="8348224" y="6512604"/>
                  <a:pt x="8343290" y="6512604"/>
                </a:cubicBezTo>
                <a:cubicBezTo>
                  <a:pt x="8338357" y="6512604"/>
                  <a:pt x="8334328" y="6516891"/>
                  <a:pt x="8334328" y="6522129"/>
                </a:cubicBezTo>
                <a:close/>
                <a:moveTo>
                  <a:pt x="8577215" y="6522129"/>
                </a:moveTo>
                <a:cubicBezTo>
                  <a:pt x="8580454" y="6527369"/>
                  <a:pt x="8584987" y="6531654"/>
                  <a:pt x="8587302" y="6531654"/>
                </a:cubicBezTo>
                <a:cubicBezTo>
                  <a:pt x="8589616" y="6531654"/>
                  <a:pt x="8591502" y="6527369"/>
                  <a:pt x="8591502" y="6522129"/>
                </a:cubicBezTo>
                <a:cubicBezTo>
                  <a:pt x="8591502" y="6516891"/>
                  <a:pt x="8586959" y="6512604"/>
                  <a:pt x="8581415" y="6512604"/>
                </a:cubicBezTo>
                <a:cubicBezTo>
                  <a:pt x="8575872" y="6512604"/>
                  <a:pt x="8573977" y="6516891"/>
                  <a:pt x="8577215" y="6522129"/>
                </a:cubicBezTo>
                <a:close/>
                <a:moveTo>
                  <a:pt x="6848428" y="6536417"/>
                </a:moveTo>
                <a:cubicBezTo>
                  <a:pt x="6848428" y="6544275"/>
                  <a:pt x="6852714" y="6550704"/>
                  <a:pt x="6857953" y="6550704"/>
                </a:cubicBezTo>
                <a:cubicBezTo>
                  <a:pt x="6863191" y="6550704"/>
                  <a:pt x="6867478" y="6544275"/>
                  <a:pt x="6867478" y="6536417"/>
                </a:cubicBezTo>
                <a:cubicBezTo>
                  <a:pt x="6867478" y="6528559"/>
                  <a:pt x="6863191" y="6522129"/>
                  <a:pt x="6857953" y="6522129"/>
                </a:cubicBezTo>
                <a:cubicBezTo>
                  <a:pt x="6852714" y="6522129"/>
                  <a:pt x="6848428" y="6528559"/>
                  <a:pt x="6848428" y="6536417"/>
                </a:cubicBezTo>
                <a:close/>
                <a:moveTo>
                  <a:pt x="6948049" y="6532293"/>
                </a:moveTo>
                <a:cubicBezTo>
                  <a:pt x="6944592" y="6537874"/>
                  <a:pt x="6944058" y="6544733"/>
                  <a:pt x="6946849" y="6547533"/>
                </a:cubicBezTo>
                <a:cubicBezTo>
                  <a:pt x="6953679" y="6554353"/>
                  <a:pt x="6972253" y="6542332"/>
                  <a:pt x="6972253" y="6531093"/>
                </a:cubicBezTo>
                <a:cubicBezTo>
                  <a:pt x="6972253" y="6518920"/>
                  <a:pt x="6955812" y="6519730"/>
                  <a:pt x="6948049" y="6532293"/>
                </a:cubicBezTo>
                <a:close/>
                <a:moveTo>
                  <a:pt x="8112081" y="6528483"/>
                </a:moveTo>
                <a:cubicBezTo>
                  <a:pt x="8101117" y="6539437"/>
                  <a:pt x="8105137" y="6550704"/>
                  <a:pt x="8120015" y="6550704"/>
                </a:cubicBezTo>
                <a:cubicBezTo>
                  <a:pt x="8127873" y="6550704"/>
                  <a:pt x="8134303" y="6544275"/>
                  <a:pt x="8134303" y="6536417"/>
                </a:cubicBezTo>
                <a:cubicBezTo>
                  <a:pt x="8134303" y="6521539"/>
                  <a:pt x="8123035" y="6517520"/>
                  <a:pt x="8112081" y="6528483"/>
                </a:cubicBezTo>
                <a:close/>
                <a:moveTo>
                  <a:pt x="7093496" y="6537408"/>
                </a:moveTo>
                <a:cubicBezTo>
                  <a:pt x="7089677" y="6541227"/>
                  <a:pt x="7086553" y="6550924"/>
                  <a:pt x="7086553" y="6558963"/>
                </a:cubicBezTo>
                <a:lnTo>
                  <a:pt x="7086553" y="6573565"/>
                </a:lnTo>
                <a:lnTo>
                  <a:pt x="7097144" y="6562964"/>
                </a:lnTo>
                <a:cubicBezTo>
                  <a:pt x="7102974" y="6557144"/>
                  <a:pt x="7106107" y="6547438"/>
                  <a:pt x="7104097" y="6541418"/>
                </a:cubicBezTo>
                <a:cubicBezTo>
                  <a:pt x="7102088" y="6535398"/>
                  <a:pt x="7097316" y="6533588"/>
                  <a:pt x="7093496" y="6537408"/>
                </a:cubicBezTo>
                <a:close/>
                <a:moveTo>
                  <a:pt x="7908989" y="6546352"/>
                </a:moveTo>
                <a:cubicBezTo>
                  <a:pt x="7901274" y="6566449"/>
                  <a:pt x="7914151" y="6577308"/>
                  <a:pt x="7925124" y="6559953"/>
                </a:cubicBezTo>
                <a:cubicBezTo>
                  <a:pt x="7936783" y="6541513"/>
                  <a:pt x="7936554" y="6531654"/>
                  <a:pt x="7924457" y="6531654"/>
                </a:cubicBezTo>
                <a:cubicBezTo>
                  <a:pt x="7919047" y="6531654"/>
                  <a:pt x="7912094" y="6538265"/>
                  <a:pt x="7908989" y="6546352"/>
                </a:cubicBezTo>
                <a:close/>
                <a:moveTo>
                  <a:pt x="8543877" y="6545380"/>
                </a:moveTo>
                <a:cubicBezTo>
                  <a:pt x="8543877" y="6553543"/>
                  <a:pt x="8548164" y="6560229"/>
                  <a:pt x="8553402" y="6560229"/>
                </a:cubicBezTo>
                <a:cubicBezTo>
                  <a:pt x="8558641" y="6560229"/>
                  <a:pt x="8562927" y="6556201"/>
                  <a:pt x="8562927" y="6551267"/>
                </a:cubicBezTo>
                <a:cubicBezTo>
                  <a:pt x="8562927" y="6546333"/>
                  <a:pt x="8558641" y="6539656"/>
                  <a:pt x="8553402" y="6536417"/>
                </a:cubicBezTo>
                <a:cubicBezTo>
                  <a:pt x="8548164" y="6533179"/>
                  <a:pt x="8543877" y="6537218"/>
                  <a:pt x="8543877" y="6545380"/>
                </a:cubicBezTo>
                <a:close/>
                <a:moveTo>
                  <a:pt x="6891585" y="6553496"/>
                </a:moveTo>
                <a:cubicBezTo>
                  <a:pt x="6887509" y="6562887"/>
                  <a:pt x="6886851" y="6573250"/>
                  <a:pt x="6890109" y="6576517"/>
                </a:cubicBezTo>
                <a:cubicBezTo>
                  <a:pt x="6899787" y="6586185"/>
                  <a:pt x="6907587" y="6572603"/>
                  <a:pt x="6903129" y="6553829"/>
                </a:cubicBezTo>
                <a:lnTo>
                  <a:pt x="6899005" y="6536417"/>
                </a:lnTo>
                <a:lnTo>
                  <a:pt x="6891585" y="6553496"/>
                </a:lnTo>
                <a:close/>
                <a:moveTo>
                  <a:pt x="6991303" y="6555467"/>
                </a:moveTo>
                <a:cubicBezTo>
                  <a:pt x="6991303" y="6563325"/>
                  <a:pt x="6995589" y="6569754"/>
                  <a:pt x="7000828" y="6569754"/>
                </a:cubicBezTo>
                <a:cubicBezTo>
                  <a:pt x="7006066" y="6569754"/>
                  <a:pt x="7010353" y="6563325"/>
                  <a:pt x="7010353" y="6555467"/>
                </a:cubicBezTo>
                <a:cubicBezTo>
                  <a:pt x="7010353" y="6547609"/>
                  <a:pt x="7006066" y="6541179"/>
                  <a:pt x="7000828" y="6541179"/>
                </a:cubicBezTo>
                <a:cubicBezTo>
                  <a:pt x="6995589" y="6541179"/>
                  <a:pt x="6991303" y="6547609"/>
                  <a:pt x="6991303" y="6555467"/>
                </a:cubicBezTo>
                <a:close/>
                <a:moveTo>
                  <a:pt x="8025813" y="6556162"/>
                </a:moveTo>
                <a:cubicBezTo>
                  <a:pt x="8021812" y="6566602"/>
                  <a:pt x="8024870" y="6570212"/>
                  <a:pt x="8035919" y="6568069"/>
                </a:cubicBezTo>
                <a:cubicBezTo>
                  <a:pt x="8044634" y="6566373"/>
                  <a:pt x="8053550" y="6559639"/>
                  <a:pt x="8055721" y="6553086"/>
                </a:cubicBezTo>
                <a:cubicBezTo>
                  <a:pt x="8061560" y="6535569"/>
                  <a:pt x="8032576" y="6538551"/>
                  <a:pt x="8025813" y="6556162"/>
                </a:cubicBezTo>
                <a:close/>
                <a:moveTo>
                  <a:pt x="8234020" y="6551181"/>
                </a:moveTo>
                <a:cubicBezTo>
                  <a:pt x="8224971" y="6565830"/>
                  <a:pt x="8237363" y="6575279"/>
                  <a:pt x="8249593" y="6563049"/>
                </a:cubicBezTo>
                <a:cubicBezTo>
                  <a:pt x="8256432" y="6556210"/>
                  <a:pt x="8256594" y="6550886"/>
                  <a:pt x="8250089" y="6546866"/>
                </a:cubicBezTo>
                <a:cubicBezTo>
                  <a:pt x="8244755" y="6543571"/>
                  <a:pt x="8237525" y="6545514"/>
                  <a:pt x="8234020" y="6551181"/>
                </a:cubicBezTo>
                <a:close/>
                <a:moveTo>
                  <a:pt x="8302838" y="6547266"/>
                </a:moveTo>
                <a:cubicBezTo>
                  <a:pt x="8295228" y="6554877"/>
                  <a:pt x="8303829" y="6569754"/>
                  <a:pt x="8315840" y="6569754"/>
                </a:cubicBezTo>
                <a:cubicBezTo>
                  <a:pt x="8320774" y="6569754"/>
                  <a:pt x="8324803" y="6563325"/>
                  <a:pt x="8324803" y="6555467"/>
                </a:cubicBezTo>
                <a:cubicBezTo>
                  <a:pt x="8324803" y="6540742"/>
                  <a:pt x="8313563" y="6536541"/>
                  <a:pt x="8302838" y="6547266"/>
                </a:cubicBezTo>
                <a:close/>
                <a:moveTo>
                  <a:pt x="8381953" y="6550704"/>
                </a:moveTo>
                <a:cubicBezTo>
                  <a:pt x="8381953" y="6555944"/>
                  <a:pt x="8386239" y="6560229"/>
                  <a:pt x="8391477" y="6560229"/>
                </a:cubicBezTo>
                <a:cubicBezTo>
                  <a:pt x="8396716" y="6560229"/>
                  <a:pt x="8401002" y="6555944"/>
                  <a:pt x="8401002" y="6550704"/>
                </a:cubicBezTo>
                <a:cubicBezTo>
                  <a:pt x="8401002" y="6545466"/>
                  <a:pt x="8396716" y="6541179"/>
                  <a:pt x="8391477" y="6541179"/>
                </a:cubicBezTo>
                <a:cubicBezTo>
                  <a:pt x="8386239" y="6541179"/>
                  <a:pt x="8381953" y="6545466"/>
                  <a:pt x="8381953" y="6550704"/>
                </a:cubicBezTo>
                <a:close/>
                <a:moveTo>
                  <a:pt x="8458152" y="6550704"/>
                </a:moveTo>
                <a:cubicBezTo>
                  <a:pt x="8458152" y="6555944"/>
                  <a:pt x="8462439" y="6560229"/>
                  <a:pt x="8467677" y="6560229"/>
                </a:cubicBezTo>
                <a:cubicBezTo>
                  <a:pt x="8472916" y="6560229"/>
                  <a:pt x="8477202" y="6555944"/>
                  <a:pt x="8477202" y="6550704"/>
                </a:cubicBezTo>
                <a:cubicBezTo>
                  <a:pt x="8477202" y="6545466"/>
                  <a:pt x="8472916" y="6541179"/>
                  <a:pt x="8467677" y="6541179"/>
                </a:cubicBezTo>
                <a:cubicBezTo>
                  <a:pt x="8462439" y="6541179"/>
                  <a:pt x="8458152" y="6545466"/>
                  <a:pt x="8458152" y="6550704"/>
                </a:cubicBezTo>
                <a:close/>
                <a:moveTo>
                  <a:pt x="8615315" y="6550704"/>
                </a:moveTo>
                <a:cubicBezTo>
                  <a:pt x="8618554" y="6555944"/>
                  <a:pt x="8623087" y="6560229"/>
                  <a:pt x="8625402" y="6560229"/>
                </a:cubicBezTo>
                <a:cubicBezTo>
                  <a:pt x="8627716" y="6560229"/>
                  <a:pt x="8629602" y="6555944"/>
                  <a:pt x="8629602" y="6550704"/>
                </a:cubicBezTo>
                <a:cubicBezTo>
                  <a:pt x="8629602" y="6545466"/>
                  <a:pt x="8625059" y="6541179"/>
                  <a:pt x="8619515" y="6541179"/>
                </a:cubicBezTo>
                <a:cubicBezTo>
                  <a:pt x="8613972" y="6541179"/>
                  <a:pt x="8612077" y="6545466"/>
                  <a:pt x="8615315" y="6550704"/>
                </a:cubicBezTo>
                <a:close/>
                <a:moveTo>
                  <a:pt x="6787830" y="6564992"/>
                </a:moveTo>
                <a:cubicBezTo>
                  <a:pt x="6784820" y="6572850"/>
                  <a:pt x="6786506" y="6579279"/>
                  <a:pt x="6791573" y="6579279"/>
                </a:cubicBezTo>
                <a:cubicBezTo>
                  <a:pt x="6796650" y="6579279"/>
                  <a:pt x="6800803" y="6572850"/>
                  <a:pt x="6800803" y="6564992"/>
                </a:cubicBezTo>
                <a:cubicBezTo>
                  <a:pt x="6800803" y="6557134"/>
                  <a:pt x="6799117" y="6550704"/>
                  <a:pt x="6797059" y="6550704"/>
                </a:cubicBezTo>
                <a:cubicBezTo>
                  <a:pt x="6795002" y="6550704"/>
                  <a:pt x="6790849" y="6557134"/>
                  <a:pt x="6787830" y="6564992"/>
                </a:cubicBezTo>
                <a:close/>
                <a:moveTo>
                  <a:pt x="7124653" y="6570317"/>
                </a:moveTo>
                <a:cubicBezTo>
                  <a:pt x="7124653" y="6581099"/>
                  <a:pt x="7128939" y="6587281"/>
                  <a:pt x="7134178" y="6584042"/>
                </a:cubicBezTo>
                <a:cubicBezTo>
                  <a:pt x="7139416" y="6580804"/>
                  <a:pt x="7143703" y="6571983"/>
                  <a:pt x="7143703" y="6564430"/>
                </a:cubicBezTo>
                <a:cubicBezTo>
                  <a:pt x="7143703" y="6556877"/>
                  <a:pt x="7139416" y="6550704"/>
                  <a:pt x="7134178" y="6550704"/>
                </a:cubicBezTo>
                <a:cubicBezTo>
                  <a:pt x="7128939" y="6550704"/>
                  <a:pt x="7124653" y="6559534"/>
                  <a:pt x="7124653" y="6570317"/>
                </a:cubicBezTo>
                <a:close/>
                <a:moveTo>
                  <a:pt x="8153353" y="6564992"/>
                </a:moveTo>
                <a:cubicBezTo>
                  <a:pt x="8153353" y="6573727"/>
                  <a:pt x="8157963" y="6579327"/>
                  <a:pt x="8163592" y="6577451"/>
                </a:cubicBezTo>
                <a:cubicBezTo>
                  <a:pt x="8169221" y="6575574"/>
                  <a:pt x="8173832" y="6569974"/>
                  <a:pt x="8173832" y="6564992"/>
                </a:cubicBezTo>
                <a:cubicBezTo>
                  <a:pt x="8173832" y="6560011"/>
                  <a:pt x="8169221" y="6554410"/>
                  <a:pt x="8163592" y="6552533"/>
                </a:cubicBezTo>
                <a:cubicBezTo>
                  <a:pt x="8157963" y="6550657"/>
                  <a:pt x="8153353" y="6556258"/>
                  <a:pt x="8153353" y="6564992"/>
                </a:cubicBezTo>
                <a:close/>
                <a:moveTo>
                  <a:pt x="7263556" y="6575879"/>
                </a:moveTo>
                <a:cubicBezTo>
                  <a:pt x="7260260" y="6584490"/>
                  <a:pt x="7259517" y="6593491"/>
                  <a:pt x="7261908" y="6595882"/>
                </a:cubicBezTo>
                <a:cubicBezTo>
                  <a:pt x="7269480" y="6603454"/>
                  <a:pt x="7286578" y="6588252"/>
                  <a:pt x="7286578" y="6573955"/>
                </a:cubicBezTo>
                <a:cubicBezTo>
                  <a:pt x="7286578" y="6555267"/>
                  <a:pt x="7270966" y="6556581"/>
                  <a:pt x="7263556" y="6575879"/>
                </a:cubicBezTo>
                <a:close/>
                <a:moveTo>
                  <a:pt x="7894520" y="6648336"/>
                </a:moveTo>
                <a:cubicBezTo>
                  <a:pt x="7816892" y="6759055"/>
                  <a:pt x="7787469" y="6807879"/>
                  <a:pt x="7798366" y="6807879"/>
                </a:cubicBezTo>
                <a:cubicBezTo>
                  <a:pt x="7805166" y="6807879"/>
                  <a:pt x="7891663" y="6685579"/>
                  <a:pt x="7939040" y="6608969"/>
                </a:cubicBezTo>
                <a:cubicBezTo>
                  <a:pt x="7944279" y="6600501"/>
                  <a:pt x="7953928" y="6590138"/>
                  <a:pt x="7960471" y="6585947"/>
                </a:cubicBezTo>
                <a:cubicBezTo>
                  <a:pt x="7967024" y="6581756"/>
                  <a:pt x="7972378" y="6574260"/>
                  <a:pt x="7972378" y="6569278"/>
                </a:cubicBezTo>
                <a:cubicBezTo>
                  <a:pt x="7972378" y="6545904"/>
                  <a:pt x="7951422" y="6567183"/>
                  <a:pt x="7894520" y="6648336"/>
                </a:cubicBezTo>
                <a:close/>
                <a:moveTo>
                  <a:pt x="8076876" y="6574851"/>
                </a:moveTo>
                <a:cubicBezTo>
                  <a:pt x="8060332" y="6594787"/>
                  <a:pt x="8074124" y="6605435"/>
                  <a:pt x="8092583" y="6586985"/>
                </a:cubicBezTo>
                <a:cubicBezTo>
                  <a:pt x="8101489" y="6578080"/>
                  <a:pt x="8103765" y="6569669"/>
                  <a:pt x="8098193" y="6566221"/>
                </a:cubicBezTo>
                <a:cubicBezTo>
                  <a:pt x="8093050" y="6563040"/>
                  <a:pt x="8083458" y="6566926"/>
                  <a:pt x="8076876" y="6574851"/>
                </a:cubicBezTo>
                <a:close/>
                <a:moveTo>
                  <a:pt x="8581977" y="6573955"/>
                </a:moveTo>
                <a:cubicBezTo>
                  <a:pt x="8581977" y="6582118"/>
                  <a:pt x="8586264" y="6588804"/>
                  <a:pt x="8591502" y="6588804"/>
                </a:cubicBezTo>
                <a:cubicBezTo>
                  <a:pt x="8596741" y="6588804"/>
                  <a:pt x="8601027" y="6584776"/>
                  <a:pt x="8601027" y="6579842"/>
                </a:cubicBezTo>
                <a:cubicBezTo>
                  <a:pt x="8601027" y="6574908"/>
                  <a:pt x="8596741" y="6568231"/>
                  <a:pt x="8591502" y="6564992"/>
                </a:cubicBezTo>
                <a:cubicBezTo>
                  <a:pt x="8586264" y="6561754"/>
                  <a:pt x="8581977" y="6565793"/>
                  <a:pt x="8581977" y="6573955"/>
                </a:cubicBezTo>
                <a:close/>
                <a:moveTo>
                  <a:pt x="8658177" y="6569754"/>
                </a:moveTo>
                <a:cubicBezTo>
                  <a:pt x="8658177" y="6574994"/>
                  <a:pt x="8662721" y="6579279"/>
                  <a:pt x="8668265" y="6579279"/>
                </a:cubicBezTo>
                <a:cubicBezTo>
                  <a:pt x="8673808" y="6579279"/>
                  <a:pt x="8675704" y="6574994"/>
                  <a:pt x="8672465" y="6569754"/>
                </a:cubicBezTo>
                <a:cubicBezTo>
                  <a:pt x="8669227" y="6564516"/>
                  <a:pt x="8664693" y="6560229"/>
                  <a:pt x="8662378" y="6560229"/>
                </a:cubicBezTo>
                <a:cubicBezTo>
                  <a:pt x="8660063" y="6560229"/>
                  <a:pt x="8658177" y="6564516"/>
                  <a:pt x="8658177" y="6569754"/>
                </a:cubicBezTo>
                <a:close/>
                <a:moveTo>
                  <a:pt x="6826292" y="6583109"/>
                </a:moveTo>
                <a:cubicBezTo>
                  <a:pt x="6820339" y="6598625"/>
                  <a:pt x="6828339" y="6609626"/>
                  <a:pt x="6840226" y="6602273"/>
                </a:cubicBezTo>
                <a:cubicBezTo>
                  <a:pt x="6851047" y="6595587"/>
                  <a:pt x="6850809" y="6569754"/>
                  <a:pt x="6839922" y="6569754"/>
                </a:cubicBezTo>
                <a:cubicBezTo>
                  <a:pt x="6835245" y="6569754"/>
                  <a:pt x="6829111" y="6575765"/>
                  <a:pt x="6826292" y="6583109"/>
                </a:cubicBezTo>
                <a:close/>
                <a:moveTo>
                  <a:pt x="6930181" y="6578003"/>
                </a:moveTo>
                <a:cubicBezTo>
                  <a:pt x="6926075" y="6584643"/>
                  <a:pt x="6925294" y="6592643"/>
                  <a:pt x="6928438" y="6595787"/>
                </a:cubicBezTo>
                <a:cubicBezTo>
                  <a:pt x="6936962" y="6604312"/>
                  <a:pt x="6946259" y="6591776"/>
                  <a:pt x="6941649" y="6577965"/>
                </a:cubicBezTo>
                <a:lnTo>
                  <a:pt x="6937639" y="6565935"/>
                </a:lnTo>
                <a:lnTo>
                  <a:pt x="6930181" y="6578003"/>
                </a:lnTo>
                <a:close/>
                <a:moveTo>
                  <a:pt x="7025050" y="6578623"/>
                </a:moveTo>
                <a:cubicBezTo>
                  <a:pt x="7022030" y="6583500"/>
                  <a:pt x="7023478" y="6589900"/>
                  <a:pt x="7028250" y="6592853"/>
                </a:cubicBezTo>
                <a:cubicBezTo>
                  <a:pt x="7033022" y="6595806"/>
                  <a:pt x="7039385" y="6591815"/>
                  <a:pt x="7042395" y="6583985"/>
                </a:cubicBezTo>
                <a:cubicBezTo>
                  <a:pt x="7048319" y="6568555"/>
                  <a:pt x="7034003" y="6564125"/>
                  <a:pt x="7025050" y="6578623"/>
                </a:cubicBezTo>
                <a:close/>
                <a:moveTo>
                  <a:pt x="7169696" y="6575508"/>
                </a:moveTo>
                <a:cubicBezTo>
                  <a:pt x="7165877" y="6579327"/>
                  <a:pt x="7162753" y="6589024"/>
                  <a:pt x="7162753" y="6597063"/>
                </a:cubicBezTo>
                <a:lnTo>
                  <a:pt x="7162753" y="6611665"/>
                </a:lnTo>
                <a:lnTo>
                  <a:pt x="7173344" y="6601064"/>
                </a:lnTo>
                <a:cubicBezTo>
                  <a:pt x="7179174" y="6595244"/>
                  <a:pt x="7182307" y="6585538"/>
                  <a:pt x="7180297" y="6579518"/>
                </a:cubicBezTo>
                <a:cubicBezTo>
                  <a:pt x="7178288" y="6573498"/>
                  <a:pt x="7173516" y="6571688"/>
                  <a:pt x="7169696" y="6575508"/>
                </a:cubicBezTo>
                <a:close/>
                <a:moveTo>
                  <a:pt x="8273339" y="6577794"/>
                </a:moveTo>
                <a:cubicBezTo>
                  <a:pt x="8270043" y="6583128"/>
                  <a:pt x="8271987" y="6590357"/>
                  <a:pt x="8277654" y="6593862"/>
                </a:cubicBezTo>
                <a:cubicBezTo>
                  <a:pt x="8292303" y="6602911"/>
                  <a:pt x="8301752" y="6590519"/>
                  <a:pt x="8289522" y="6578289"/>
                </a:cubicBezTo>
                <a:cubicBezTo>
                  <a:pt x="8282683" y="6571450"/>
                  <a:pt x="8277358" y="6571288"/>
                  <a:pt x="8273339" y="6577794"/>
                </a:cubicBezTo>
                <a:close/>
                <a:moveTo>
                  <a:pt x="8349539" y="6577794"/>
                </a:moveTo>
                <a:cubicBezTo>
                  <a:pt x="8346243" y="6583128"/>
                  <a:pt x="8348187" y="6590357"/>
                  <a:pt x="8353854" y="6593862"/>
                </a:cubicBezTo>
                <a:cubicBezTo>
                  <a:pt x="8368503" y="6602911"/>
                  <a:pt x="8377952" y="6590519"/>
                  <a:pt x="8365722" y="6578289"/>
                </a:cubicBezTo>
                <a:cubicBezTo>
                  <a:pt x="8358883" y="6571450"/>
                  <a:pt x="8353558" y="6571288"/>
                  <a:pt x="8349539" y="6577794"/>
                </a:cubicBezTo>
                <a:close/>
                <a:moveTo>
                  <a:pt x="8421481" y="6578803"/>
                </a:moveTo>
                <a:cubicBezTo>
                  <a:pt x="8423577" y="6585090"/>
                  <a:pt x="8428396" y="6589910"/>
                  <a:pt x="8432197" y="6589519"/>
                </a:cubicBezTo>
                <a:cubicBezTo>
                  <a:pt x="8443589" y="6588338"/>
                  <a:pt x="8441379" y="6575279"/>
                  <a:pt x="8429101" y="6571183"/>
                </a:cubicBezTo>
                <a:cubicBezTo>
                  <a:pt x="8422814" y="6569088"/>
                  <a:pt x="8419386" y="6572517"/>
                  <a:pt x="8421481" y="6578803"/>
                </a:cubicBezTo>
                <a:close/>
                <a:moveTo>
                  <a:pt x="8505777" y="6579279"/>
                </a:moveTo>
                <a:cubicBezTo>
                  <a:pt x="8505777" y="6584519"/>
                  <a:pt x="8510064" y="6588804"/>
                  <a:pt x="8515302" y="6588804"/>
                </a:cubicBezTo>
                <a:cubicBezTo>
                  <a:pt x="8520541" y="6588804"/>
                  <a:pt x="8524827" y="6584519"/>
                  <a:pt x="8524827" y="6579279"/>
                </a:cubicBezTo>
                <a:cubicBezTo>
                  <a:pt x="8524827" y="6574041"/>
                  <a:pt x="8520541" y="6569754"/>
                  <a:pt x="8515302" y="6569754"/>
                </a:cubicBezTo>
                <a:cubicBezTo>
                  <a:pt x="8510064" y="6569754"/>
                  <a:pt x="8505777" y="6574041"/>
                  <a:pt x="8505777" y="6579279"/>
                </a:cubicBezTo>
                <a:close/>
                <a:moveTo>
                  <a:pt x="7305628" y="6598329"/>
                </a:moveTo>
                <a:cubicBezTo>
                  <a:pt x="7299074" y="6610579"/>
                  <a:pt x="7298827" y="6617379"/>
                  <a:pt x="7304961" y="6617379"/>
                </a:cubicBezTo>
                <a:cubicBezTo>
                  <a:pt x="7310199" y="6617379"/>
                  <a:pt x="7319067" y="6608807"/>
                  <a:pt x="7324678" y="6598329"/>
                </a:cubicBezTo>
                <a:cubicBezTo>
                  <a:pt x="7331231" y="6586081"/>
                  <a:pt x="7331478" y="6579279"/>
                  <a:pt x="7325344" y="6579279"/>
                </a:cubicBezTo>
                <a:cubicBezTo>
                  <a:pt x="7320106" y="6579279"/>
                  <a:pt x="7311238" y="6587852"/>
                  <a:pt x="7305628" y="6598329"/>
                </a:cubicBezTo>
                <a:close/>
                <a:moveTo>
                  <a:pt x="7865660" y="6610236"/>
                </a:moveTo>
                <a:cubicBezTo>
                  <a:pt x="7816816" y="6675244"/>
                  <a:pt x="7752560" y="6781724"/>
                  <a:pt x="7758675" y="6787525"/>
                </a:cubicBezTo>
                <a:cubicBezTo>
                  <a:pt x="7762189" y="6790868"/>
                  <a:pt x="7769914" y="6785696"/>
                  <a:pt x="7775848" y="6776047"/>
                </a:cubicBezTo>
                <a:cubicBezTo>
                  <a:pt x="7781782" y="6766398"/>
                  <a:pt x="7813386" y="6718183"/>
                  <a:pt x="7846067" y="6668891"/>
                </a:cubicBezTo>
                <a:cubicBezTo>
                  <a:pt x="7878757" y="6619608"/>
                  <a:pt x="7901769" y="6579279"/>
                  <a:pt x="7897207" y="6579279"/>
                </a:cubicBezTo>
                <a:cubicBezTo>
                  <a:pt x="7892644" y="6579279"/>
                  <a:pt x="7878451" y="6593205"/>
                  <a:pt x="7865660" y="6610236"/>
                </a:cubicBezTo>
                <a:close/>
                <a:moveTo>
                  <a:pt x="7935125" y="6672148"/>
                </a:moveTo>
                <a:cubicBezTo>
                  <a:pt x="7844124" y="6795783"/>
                  <a:pt x="7826778" y="6824120"/>
                  <a:pt x="7837904" y="6830997"/>
                </a:cubicBezTo>
                <a:cubicBezTo>
                  <a:pt x="7842980" y="6834131"/>
                  <a:pt x="7870079" y="6803431"/>
                  <a:pt x="7898120" y="6762760"/>
                </a:cubicBezTo>
                <a:cubicBezTo>
                  <a:pt x="7983722" y="6638639"/>
                  <a:pt x="7995752" y="6622428"/>
                  <a:pt x="8008096" y="6614522"/>
                </a:cubicBezTo>
                <a:cubicBezTo>
                  <a:pt x="8021584" y="6605892"/>
                  <a:pt x="8024337" y="6579279"/>
                  <a:pt x="8011744" y="6579279"/>
                </a:cubicBezTo>
                <a:cubicBezTo>
                  <a:pt x="8007201" y="6579279"/>
                  <a:pt x="7972721" y="6621075"/>
                  <a:pt x="7935125" y="6672148"/>
                </a:cubicBezTo>
                <a:close/>
                <a:moveTo>
                  <a:pt x="8197806" y="6585633"/>
                </a:moveTo>
                <a:cubicBezTo>
                  <a:pt x="8186842" y="6596587"/>
                  <a:pt x="8190862" y="6607854"/>
                  <a:pt x="8205740" y="6607854"/>
                </a:cubicBezTo>
                <a:cubicBezTo>
                  <a:pt x="8213598" y="6607854"/>
                  <a:pt x="8220028" y="6601425"/>
                  <a:pt x="8220028" y="6593567"/>
                </a:cubicBezTo>
                <a:cubicBezTo>
                  <a:pt x="8220028" y="6578689"/>
                  <a:pt x="8208760" y="6574670"/>
                  <a:pt x="8197806" y="6585633"/>
                </a:cubicBezTo>
                <a:close/>
                <a:moveTo>
                  <a:pt x="6729365" y="6598329"/>
                </a:moveTo>
                <a:cubicBezTo>
                  <a:pt x="6726127" y="6603569"/>
                  <a:pt x="6728022" y="6607854"/>
                  <a:pt x="6733565" y="6607854"/>
                </a:cubicBezTo>
                <a:cubicBezTo>
                  <a:pt x="6739109" y="6607854"/>
                  <a:pt x="6743653" y="6603569"/>
                  <a:pt x="6743653" y="6598329"/>
                </a:cubicBezTo>
                <a:cubicBezTo>
                  <a:pt x="6743653" y="6593091"/>
                  <a:pt x="6741767" y="6588804"/>
                  <a:pt x="6739452" y="6588804"/>
                </a:cubicBezTo>
                <a:cubicBezTo>
                  <a:pt x="6737137" y="6588804"/>
                  <a:pt x="6732604" y="6593091"/>
                  <a:pt x="6729365" y="6598329"/>
                </a:cubicBezTo>
                <a:close/>
                <a:moveTo>
                  <a:pt x="6968814" y="6595415"/>
                </a:moveTo>
                <a:cubicBezTo>
                  <a:pt x="6958089" y="6606140"/>
                  <a:pt x="6962289" y="6617379"/>
                  <a:pt x="6977015" y="6617379"/>
                </a:cubicBezTo>
                <a:cubicBezTo>
                  <a:pt x="6984873" y="6617379"/>
                  <a:pt x="6991303" y="6613351"/>
                  <a:pt x="6991303" y="6608417"/>
                </a:cubicBezTo>
                <a:cubicBezTo>
                  <a:pt x="6991303" y="6596406"/>
                  <a:pt x="6976424" y="6587805"/>
                  <a:pt x="6968814" y="6595415"/>
                </a:cubicBezTo>
                <a:close/>
                <a:moveTo>
                  <a:pt x="7062740" y="6598329"/>
                </a:moveTo>
                <a:cubicBezTo>
                  <a:pt x="7059502" y="6603569"/>
                  <a:pt x="7061140" y="6607854"/>
                  <a:pt x="7066379" y="6607854"/>
                </a:cubicBezTo>
                <a:cubicBezTo>
                  <a:pt x="7071617" y="6607854"/>
                  <a:pt x="7078552" y="6603569"/>
                  <a:pt x="7081790" y="6598329"/>
                </a:cubicBezTo>
                <a:cubicBezTo>
                  <a:pt x="7085029" y="6593091"/>
                  <a:pt x="7083391" y="6588804"/>
                  <a:pt x="7078151" y="6588804"/>
                </a:cubicBezTo>
                <a:cubicBezTo>
                  <a:pt x="7072913" y="6588804"/>
                  <a:pt x="7065979" y="6593091"/>
                  <a:pt x="7062740" y="6598329"/>
                </a:cubicBezTo>
                <a:close/>
                <a:moveTo>
                  <a:pt x="7201529" y="6602283"/>
                </a:moveTo>
                <a:cubicBezTo>
                  <a:pt x="7194423" y="6610836"/>
                  <a:pt x="7191442" y="6620666"/>
                  <a:pt x="7194890" y="6624114"/>
                </a:cubicBezTo>
                <a:cubicBezTo>
                  <a:pt x="7203786" y="6633010"/>
                  <a:pt x="7222818" y="6611827"/>
                  <a:pt x="7218245" y="6598120"/>
                </a:cubicBezTo>
                <a:cubicBezTo>
                  <a:pt x="7215616" y="6590233"/>
                  <a:pt x="7210454" y="6591519"/>
                  <a:pt x="7201529" y="6602283"/>
                </a:cubicBezTo>
                <a:close/>
                <a:moveTo>
                  <a:pt x="8115062" y="6603321"/>
                </a:moveTo>
                <a:cubicBezTo>
                  <a:pt x="8108433" y="6611303"/>
                  <a:pt x="8105585" y="6620409"/>
                  <a:pt x="8108719" y="6623552"/>
                </a:cubicBezTo>
                <a:cubicBezTo>
                  <a:pt x="8118472" y="6633305"/>
                  <a:pt x="8143828" y="6618742"/>
                  <a:pt x="8143828" y="6603387"/>
                </a:cubicBezTo>
                <a:cubicBezTo>
                  <a:pt x="8143828" y="6584737"/>
                  <a:pt x="8130512" y="6584699"/>
                  <a:pt x="8115062" y="6603321"/>
                </a:cubicBezTo>
                <a:close/>
                <a:moveTo>
                  <a:pt x="8620077" y="6598329"/>
                </a:moveTo>
                <a:cubicBezTo>
                  <a:pt x="8620077" y="6603569"/>
                  <a:pt x="8624364" y="6607854"/>
                  <a:pt x="8629602" y="6607854"/>
                </a:cubicBezTo>
                <a:cubicBezTo>
                  <a:pt x="8634841" y="6607854"/>
                  <a:pt x="8639127" y="6603569"/>
                  <a:pt x="8639127" y="6598329"/>
                </a:cubicBezTo>
                <a:cubicBezTo>
                  <a:pt x="8639127" y="6593091"/>
                  <a:pt x="8634841" y="6588804"/>
                  <a:pt x="8629602" y="6588804"/>
                </a:cubicBezTo>
                <a:cubicBezTo>
                  <a:pt x="8624364" y="6588804"/>
                  <a:pt x="8620077" y="6593091"/>
                  <a:pt x="8620077" y="6598329"/>
                </a:cubicBezTo>
                <a:close/>
                <a:moveTo>
                  <a:pt x="6768256" y="6606578"/>
                </a:moveTo>
                <a:cubicBezTo>
                  <a:pt x="6764150" y="6613218"/>
                  <a:pt x="6763369" y="6621218"/>
                  <a:pt x="6766513" y="6624362"/>
                </a:cubicBezTo>
                <a:cubicBezTo>
                  <a:pt x="6775037" y="6632887"/>
                  <a:pt x="6784334" y="6620351"/>
                  <a:pt x="6779724" y="6606540"/>
                </a:cubicBezTo>
                <a:lnTo>
                  <a:pt x="6775714" y="6594510"/>
                </a:lnTo>
                <a:lnTo>
                  <a:pt x="6768256" y="6606578"/>
                </a:lnTo>
                <a:close/>
                <a:moveTo>
                  <a:pt x="6867478" y="6613179"/>
                </a:moveTo>
                <a:cubicBezTo>
                  <a:pt x="6867478" y="6621342"/>
                  <a:pt x="6871764" y="6625381"/>
                  <a:pt x="6877003" y="6622142"/>
                </a:cubicBezTo>
                <a:cubicBezTo>
                  <a:pt x="6882241" y="6618904"/>
                  <a:pt x="6886528" y="6612227"/>
                  <a:pt x="6886528" y="6607293"/>
                </a:cubicBezTo>
                <a:cubicBezTo>
                  <a:pt x="6886528" y="6602359"/>
                  <a:pt x="6882241" y="6598329"/>
                  <a:pt x="6877003" y="6598329"/>
                </a:cubicBezTo>
                <a:cubicBezTo>
                  <a:pt x="6871764" y="6598329"/>
                  <a:pt x="6867478" y="6605016"/>
                  <a:pt x="6867478" y="6613179"/>
                </a:cubicBezTo>
                <a:close/>
                <a:moveTo>
                  <a:pt x="7102135" y="6612675"/>
                </a:moveTo>
                <a:cubicBezTo>
                  <a:pt x="7099135" y="6620504"/>
                  <a:pt x="7100573" y="6626904"/>
                  <a:pt x="7105336" y="6626904"/>
                </a:cubicBezTo>
                <a:cubicBezTo>
                  <a:pt x="7118252" y="6626904"/>
                  <a:pt x="7126272" y="6609979"/>
                  <a:pt x="7116280" y="6603806"/>
                </a:cubicBezTo>
                <a:cubicBezTo>
                  <a:pt x="7111508" y="6600854"/>
                  <a:pt x="7105146" y="6604845"/>
                  <a:pt x="7102135" y="6612675"/>
                </a:cubicBezTo>
                <a:close/>
                <a:moveTo>
                  <a:pt x="7350081" y="6604683"/>
                </a:moveTo>
                <a:cubicBezTo>
                  <a:pt x="7346585" y="6608169"/>
                  <a:pt x="7343861" y="6619961"/>
                  <a:pt x="7344032" y="6630877"/>
                </a:cubicBezTo>
                <a:lnTo>
                  <a:pt x="7344337" y="6650717"/>
                </a:lnTo>
                <a:lnTo>
                  <a:pt x="7358320" y="6632229"/>
                </a:lnTo>
                <a:cubicBezTo>
                  <a:pt x="7366006" y="6622057"/>
                  <a:pt x="7372303" y="6610274"/>
                  <a:pt x="7372303" y="6606035"/>
                </a:cubicBezTo>
                <a:cubicBezTo>
                  <a:pt x="7372303" y="6596710"/>
                  <a:pt x="7358863" y="6595891"/>
                  <a:pt x="7350081" y="6604683"/>
                </a:cubicBezTo>
                <a:close/>
                <a:moveTo>
                  <a:pt x="8321364" y="6604940"/>
                </a:moveTo>
                <a:cubicBezTo>
                  <a:pt x="8310639" y="6615665"/>
                  <a:pt x="8314839" y="6626904"/>
                  <a:pt x="8329565" y="6626904"/>
                </a:cubicBezTo>
                <a:cubicBezTo>
                  <a:pt x="8337423" y="6626904"/>
                  <a:pt x="8343853" y="6622876"/>
                  <a:pt x="8343853" y="6617942"/>
                </a:cubicBezTo>
                <a:cubicBezTo>
                  <a:pt x="8343853" y="6605931"/>
                  <a:pt x="8328974" y="6597330"/>
                  <a:pt x="8321364" y="6604940"/>
                </a:cubicBezTo>
                <a:close/>
                <a:moveTo>
                  <a:pt x="8391477" y="6612617"/>
                </a:moveTo>
                <a:cubicBezTo>
                  <a:pt x="8391477" y="6620475"/>
                  <a:pt x="8395764" y="6626904"/>
                  <a:pt x="8401002" y="6626904"/>
                </a:cubicBezTo>
                <a:cubicBezTo>
                  <a:pt x="8406241" y="6626904"/>
                  <a:pt x="8410527" y="6620475"/>
                  <a:pt x="8410527" y="6612617"/>
                </a:cubicBezTo>
                <a:cubicBezTo>
                  <a:pt x="8410527" y="6604759"/>
                  <a:pt x="8406241" y="6598329"/>
                  <a:pt x="8401002" y="6598329"/>
                </a:cubicBezTo>
                <a:cubicBezTo>
                  <a:pt x="8395764" y="6598329"/>
                  <a:pt x="8391477" y="6604759"/>
                  <a:pt x="8391477" y="6612617"/>
                </a:cubicBezTo>
                <a:close/>
                <a:moveTo>
                  <a:pt x="8467677" y="6607854"/>
                </a:moveTo>
                <a:cubicBezTo>
                  <a:pt x="8467677" y="6613094"/>
                  <a:pt x="8474107" y="6617379"/>
                  <a:pt x="8481965" y="6617379"/>
                </a:cubicBezTo>
                <a:cubicBezTo>
                  <a:pt x="8489823" y="6617379"/>
                  <a:pt x="8496252" y="6613094"/>
                  <a:pt x="8496252" y="6607854"/>
                </a:cubicBezTo>
                <a:cubicBezTo>
                  <a:pt x="8496252" y="6602616"/>
                  <a:pt x="8489823" y="6598329"/>
                  <a:pt x="8481965" y="6598329"/>
                </a:cubicBezTo>
                <a:cubicBezTo>
                  <a:pt x="8474107" y="6598329"/>
                  <a:pt x="8467677" y="6602616"/>
                  <a:pt x="8467677" y="6607854"/>
                </a:cubicBezTo>
                <a:close/>
                <a:moveTo>
                  <a:pt x="8548735" y="6608007"/>
                </a:moveTo>
                <a:cubicBezTo>
                  <a:pt x="8552031" y="6613331"/>
                  <a:pt x="8558708" y="6615227"/>
                  <a:pt x="8563585" y="6612208"/>
                </a:cubicBezTo>
                <a:cubicBezTo>
                  <a:pt x="8576796" y="6604045"/>
                  <a:pt x="8574338" y="6598329"/>
                  <a:pt x="8557603" y="6598329"/>
                </a:cubicBezTo>
                <a:cubicBezTo>
                  <a:pt x="8549440" y="6598329"/>
                  <a:pt x="8545449" y="6602683"/>
                  <a:pt x="8548735" y="6608007"/>
                </a:cubicBezTo>
                <a:close/>
                <a:moveTo>
                  <a:pt x="6083675" y="6687246"/>
                </a:moveTo>
                <a:cubicBezTo>
                  <a:pt x="6039441" y="6792907"/>
                  <a:pt x="5975480" y="6992036"/>
                  <a:pt x="5968432" y="7046004"/>
                </a:cubicBezTo>
                <a:cubicBezTo>
                  <a:pt x="5961069" y="7102421"/>
                  <a:pt x="5965451" y="7091430"/>
                  <a:pt x="6004474" y="6955517"/>
                </a:cubicBezTo>
                <a:cubicBezTo>
                  <a:pt x="6022525" y="6892652"/>
                  <a:pt x="6056690" y="6789915"/>
                  <a:pt x="6080408" y="6727212"/>
                </a:cubicBezTo>
                <a:cubicBezTo>
                  <a:pt x="6104125" y="6664509"/>
                  <a:pt x="6122118" y="6611798"/>
                  <a:pt x="6120403" y="6610083"/>
                </a:cubicBezTo>
                <a:cubicBezTo>
                  <a:pt x="6118689" y="6608360"/>
                  <a:pt x="6102163" y="6643088"/>
                  <a:pt x="6083675" y="6687246"/>
                </a:cubicBezTo>
                <a:close/>
                <a:moveTo>
                  <a:pt x="8020965" y="6647174"/>
                </a:moveTo>
                <a:cubicBezTo>
                  <a:pt x="7966224" y="6713087"/>
                  <a:pt x="7848333" y="6895072"/>
                  <a:pt x="7854220" y="6904587"/>
                </a:cubicBezTo>
                <a:cubicBezTo>
                  <a:pt x="7862354" y="6917760"/>
                  <a:pt x="7888501" y="6893100"/>
                  <a:pt x="7882624" y="6877793"/>
                </a:cubicBezTo>
                <a:cubicBezTo>
                  <a:pt x="7879928" y="6870773"/>
                  <a:pt x="7881766" y="6865029"/>
                  <a:pt x="7886710" y="6865029"/>
                </a:cubicBezTo>
                <a:cubicBezTo>
                  <a:pt x="7891644" y="6865029"/>
                  <a:pt x="7922181" y="6825377"/>
                  <a:pt x="7954566" y="6776923"/>
                </a:cubicBezTo>
                <a:cubicBezTo>
                  <a:pt x="7986960" y="6728470"/>
                  <a:pt x="8025641" y="6673196"/>
                  <a:pt x="8040539" y="6654108"/>
                </a:cubicBezTo>
                <a:cubicBezTo>
                  <a:pt x="8055436" y="6635020"/>
                  <a:pt x="8067628" y="6616799"/>
                  <a:pt x="8067628" y="6613627"/>
                </a:cubicBezTo>
                <a:cubicBezTo>
                  <a:pt x="8067628" y="6599178"/>
                  <a:pt x="8050750" y="6611312"/>
                  <a:pt x="8020965" y="6647174"/>
                </a:cubicBezTo>
                <a:close/>
                <a:moveTo>
                  <a:pt x="8239078" y="6622933"/>
                </a:moveTo>
                <a:cubicBezTo>
                  <a:pt x="8239078" y="6631229"/>
                  <a:pt x="8244164" y="6636325"/>
                  <a:pt x="8250393" y="6634248"/>
                </a:cubicBezTo>
                <a:cubicBezTo>
                  <a:pt x="8268053" y="6628362"/>
                  <a:pt x="8270977" y="6607854"/>
                  <a:pt x="8254156" y="6607854"/>
                </a:cubicBezTo>
                <a:cubicBezTo>
                  <a:pt x="8245859" y="6607854"/>
                  <a:pt x="8239078" y="6614637"/>
                  <a:pt x="8239078" y="6622933"/>
                </a:cubicBezTo>
                <a:close/>
                <a:moveTo>
                  <a:pt x="6905578" y="6631667"/>
                </a:moveTo>
                <a:cubicBezTo>
                  <a:pt x="6905578" y="6639525"/>
                  <a:pt x="6909864" y="6645954"/>
                  <a:pt x="6915103" y="6645954"/>
                </a:cubicBezTo>
                <a:cubicBezTo>
                  <a:pt x="6920341" y="6645954"/>
                  <a:pt x="6924628" y="6639525"/>
                  <a:pt x="6924628" y="6631667"/>
                </a:cubicBezTo>
                <a:cubicBezTo>
                  <a:pt x="6924628" y="6623809"/>
                  <a:pt x="6920341" y="6617379"/>
                  <a:pt x="6915103" y="6617379"/>
                </a:cubicBezTo>
                <a:cubicBezTo>
                  <a:pt x="6909864" y="6617379"/>
                  <a:pt x="6905578" y="6623809"/>
                  <a:pt x="6905578" y="6631667"/>
                </a:cubicBezTo>
                <a:close/>
                <a:moveTo>
                  <a:pt x="7005590" y="6626904"/>
                </a:moveTo>
                <a:cubicBezTo>
                  <a:pt x="7002352" y="6632144"/>
                  <a:pt x="7004247" y="6636429"/>
                  <a:pt x="7009790" y="6636429"/>
                </a:cubicBezTo>
                <a:cubicBezTo>
                  <a:pt x="7015334" y="6636429"/>
                  <a:pt x="7019878" y="6632144"/>
                  <a:pt x="7019878" y="6626904"/>
                </a:cubicBezTo>
                <a:cubicBezTo>
                  <a:pt x="7019878" y="6621666"/>
                  <a:pt x="7017992" y="6617379"/>
                  <a:pt x="7015677" y="6617379"/>
                </a:cubicBezTo>
                <a:cubicBezTo>
                  <a:pt x="7013362" y="6617379"/>
                  <a:pt x="7008829" y="6621666"/>
                  <a:pt x="7005590" y="6626904"/>
                </a:cubicBezTo>
                <a:close/>
                <a:moveTo>
                  <a:pt x="7238953" y="6631667"/>
                </a:moveTo>
                <a:cubicBezTo>
                  <a:pt x="7238953" y="6639525"/>
                  <a:pt x="7243239" y="6645954"/>
                  <a:pt x="7248478" y="6645954"/>
                </a:cubicBezTo>
                <a:cubicBezTo>
                  <a:pt x="7253716" y="6645954"/>
                  <a:pt x="7258003" y="6639525"/>
                  <a:pt x="7258003" y="6631667"/>
                </a:cubicBezTo>
                <a:cubicBezTo>
                  <a:pt x="7258003" y="6623809"/>
                  <a:pt x="7253716" y="6617379"/>
                  <a:pt x="7248478" y="6617379"/>
                </a:cubicBezTo>
                <a:cubicBezTo>
                  <a:pt x="7243239" y="6617379"/>
                  <a:pt x="7238953" y="6623809"/>
                  <a:pt x="7238953" y="6631667"/>
                </a:cubicBezTo>
                <a:close/>
                <a:moveTo>
                  <a:pt x="8159792" y="6630734"/>
                </a:moveTo>
                <a:cubicBezTo>
                  <a:pt x="8156972" y="6638078"/>
                  <a:pt x="8157191" y="6646621"/>
                  <a:pt x="8160277" y="6649708"/>
                </a:cubicBezTo>
                <a:cubicBezTo>
                  <a:pt x="8166992" y="6656422"/>
                  <a:pt x="8191453" y="6637620"/>
                  <a:pt x="8191453" y="6625743"/>
                </a:cubicBezTo>
                <a:cubicBezTo>
                  <a:pt x="8191453" y="6612112"/>
                  <a:pt x="8165354" y="6616227"/>
                  <a:pt x="8159792" y="6630734"/>
                </a:cubicBezTo>
                <a:close/>
                <a:moveTo>
                  <a:pt x="8587244" y="6626095"/>
                </a:moveTo>
                <a:cubicBezTo>
                  <a:pt x="8584178" y="6631058"/>
                  <a:pt x="8585730" y="6637620"/>
                  <a:pt x="8590692" y="6640687"/>
                </a:cubicBezTo>
                <a:cubicBezTo>
                  <a:pt x="8595656" y="6643755"/>
                  <a:pt x="8602218" y="6642202"/>
                  <a:pt x="8605285" y="6637239"/>
                </a:cubicBezTo>
                <a:cubicBezTo>
                  <a:pt x="8608352" y="6632277"/>
                  <a:pt x="8606800" y="6625714"/>
                  <a:pt x="8601837" y="6622647"/>
                </a:cubicBezTo>
                <a:cubicBezTo>
                  <a:pt x="8596875" y="6619580"/>
                  <a:pt x="8590312" y="6621133"/>
                  <a:pt x="8587244" y="6626095"/>
                </a:cubicBezTo>
                <a:close/>
                <a:moveTo>
                  <a:pt x="8662940" y="6626904"/>
                </a:moveTo>
                <a:cubicBezTo>
                  <a:pt x="8659702" y="6632144"/>
                  <a:pt x="8663987" y="6636429"/>
                  <a:pt x="8672465" y="6636429"/>
                </a:cubicBezTo>
                <a:cubicBezTo>
                  <a:pt x="8680942" y="6636429"/>
                  <a:pt x="8685229" y="6632144"/>
                  <a:pt x="8681990" y="6626904"/>
                </a:cubicBezTo>
                <a:cubicBezTo>
                  <a:pt x="8678752" y="6621666"/>
                  <a:pt x="8674465" y="6617379"/>
                  <a:pt x="8672465" y="6617379"/>
                </a:cubicBezTo>
                <a:cubicBezTo>
                  <a:pt x="8670464" y="6617379"/>
                  <a:pt x="8666179" y="6621666"/>
                  <a:pt x="8662940" y="6626904"/>
                </a:cubicBezTo>
                <a:close/>
                <a:moveTo>
                  <a:pt x="6805975" y="6635773"/>
                </a:moveTo>
                <a:cubicBezTo>
                  <a:pt x="6799469" y="6646297"/>
                  <a:pt x="6814490" y="6657671"/>
                  <a:pt x="6823291" y="6648869"/>
                </a:cubicBezTo>
                <a:cubicBezTo>
                  <a:pt x="6832340" y="6639811"/>
                  <a:pt x="6830654" y="6626904"/>
                  <a:pt x="6820415" y="6626904"/>
                </a:cubicBezTo>
                <a:cubicBezTo>
                  <a:pt x="6815481" y="6626904"/>
                  <a:pt x="6808985" y="6630896"/>
                  <a:pt x="6805975" y="6635773"/>
                </a:cubicBezTo>
                <a:close/>
                <a:moveTo>
                  <a:pt x="7139350" y="6635773"/>
                </a:moveTo>
                <a:cubicBezTo>
                  <a:pt x="7136330" y="6640650"/>
                  <a:pt x="7137778" y="6647050"/>
                  <a:pt x="7142550" y="6650003"/>
                </a:cubicBezTo>
                <a:cubicBezTo>
                  <a:pt x="7147322" y="6652956"/>
                  <a:pt x="7153685" y="6648965"/>
                  <a:pt x="7156695" y="6641135"/>
                </a:cubicBezTo>
                <a:cubicBezTo>
                  <a:pt x="7162619" y="6625705"/>
                  <a:pt x="7148303" y="6621275"/>
                  <a:pt x="7139350" y="6635773"/>
                </a:cubicBezTo>
                <a:close/>
                <a:moveTo>
                  <a:pt x="8435264" y="6634944"/>
                </a:moveTo>
                <a:cubicBezTo>
                  <a:pt x="8431968" y="6640278"/>
                  <a:pt x="8433911" y="6647507"/>
                  <a:pt x="8439578" y="6651012"/>
                </a:cubicBezTo>
                <a:cubicBezTo>
                  <a:pt x="8454228" y="6660061"/>
                  <a:pt x="8463677" y="6647669"/>
                  <a:pt x="8451447" y="6635439"/>
                </a:cubicBezTo>
                <a:cubicBezTo>
                  <a:pt x="8444608" y="6628600"/>
                  <a:pt x="8439283" y="6628438"/>
                  <a:pt x="8435264" y="6634944"/>
                </a:cubicBezTo>
                <a:close/>
                <a:moveTo>
                  <a:pt x="8515302" y="6636429"/>
                </a:moveTo>
                <a:cubicBezTo>
                  <a:pt x="8515302" y="6641669"/>
                  <a:pt x="8519589" y="6645954"/>
                  <a:pt x="8524827" y="6645954"/>
                </a:cubicBezTo>
                <a:cubicBezTo>
                  <a:pt x="8530066" y="6645954"/>
                  <a:pt x="8534352" y="6641669"/>
                  <a:pt x="8534352" y="6636429"/>
                </a:cubicBezTo>
                <a:cubicBezTo>
                  <a:pt x="8534352" y="6631191"/>
                  <a:pt x="8530066" y="6626904"/>
                  <a:pt x="8524827" y="6626904"/>
                </a:cubicBezTo>
                <a:cubicBezTo>
                  <a:pt x="8519589" y="6626904"/>
                  <a:pt x="8515302" y="6631191"/>
                  <a:pt x="8515302" y="6636429"/>
                </a:cubicBezTo>
                <a:close/>
                <a:moveTo>
                  <a:pt x="8724852" y="6636429"/>
                </a:moveTo>
                <a:cubicBezTo>
                  <a:pt x="8724852" y="6641669"/>
                  <a:pt x="8728882" y="6645954"/>
                  <a:pt x="8733815" y="6645954"/>
                </a:cubicBezTo>
                <a:cubicBezTo>
                  <a:pt x="8738749" y="6645954"/>
                  <a:pt x="8745427" y="6641669"/>
                  <a:pt x="8748665" y="6636429"/>
                </a:cubicBezTo>
                <a:cubicBezTo>
                  <a:pt x="8751904" y="6631191"/>
                  <a:pt x="8747865" y="6626904"/>
                  <a:pt x="8739702" y="6626904"/>
                </a:cubicBezTo>
                <a:cubicBezTo>
                  <a:pt x="8731539" y="6626904"/>
                  <a:pt x="8724852" y="6631191"/>
                  <a:pt x="8724852" y="6636429"/>
                </a:cubicBezTo>
                <a:close/>
                <a:moveTo>
                  <a:pt x="6948145" y="6646431"/>
                </a:moveTo>
                <a:cubicBezTo>
                  <a:pt x="6939096" y="6661080"/>
                  <a:pt x="6951488" y="6670529"/>
                  <a:pt x="6963718" y="6658299"/>
                </a:cubicBezTo>
                <a:cubicBezTo>
                  <a:pt x="6970557" y="6651460"/>
                  <a:pt x="6970719" y="6646136"/>
                  <a:pt x="6964214" y="6642116"/>
                </a:cubicBezTo>
                <a:cubicBezTo>
                  <a:pt x="6958880" y="6638821"/>
                  <a:pt x="6951650" y="6640764"/>
                  <a:pt x="6948145" y="6646431"/>
                </a:cubicBezTo>
                <a:close/>
                <a:moveTo>
                  <a:pt x="7038928" y="6645954"/>
                </a:moveTo>
                <a:cubicBezTo>
                  <a:pt x="7038928" y="6651194"/>
                  <a:pt x="7043214" y="6655479"/>
                  <a:pt x="7048453" y="6655479"/>
                </a:cubicBezTo>
                <a:cubicBezTo>
                  <a:pt x="7053691" y="6655479"/>
                  <a:pt x="7057978" y="6651194"/>
                  <a:pt x="7057978" y="6645954"/>
                </a:cubicBezTo>
                <a:cubicBezTo>
                  <a:pt x="7057978" y="6640716"/>
                  <a:pt x="7053691" y="6636429"/>
                  <a:pt x="7048453" y="6636429"/>
                </a:cubicBezTo>
                <a:cubicBezTo>
                  <a:pt x="7043214" y="6636429"/>
                  <a:pt x="7038928" y="6640716"/>
                  <a:pt x="7038928" y="6645954"/>
                </a:cubicBezTo>
                <a:close/>
                <a:moveTo>
                  <a:pt x="7282606" y="6644678"/>
                </a:moveTo>
                <a:cubicBezTo>
                  <a:pt x="7278500" y="6651318"/>
                  <a:pt x="7277719" y="6659318"/>
                  <a:pt x="7280863" y="6662462"/>
                </a:cubicBezTo>
                <a:cubicBezTo>
                  <a:pt x="7289387" y="6670987"/>
                  <a:pt x="7298684" y="6658451"/>
                  <a:pt x="7294074" y="6644640"/>
                </a:cubicBezTo>
                <a:lnTo>
                  <a:pt x="7290064" y="6632610"/>
                </a:lnTo>
                <a:lnTo>
                  <a:pt x="7282606" y="6644678"/>
                </a:lnTo>
                <a:close/>
                <a:moveTo>
                  <a:pt x="8042386" y="6700723"/>
                </a:moveTo>
                <a:cubicBezTo>
                  <a:pt x="7992256" y="6768246"/>
                  <a:pt x="7924753" y="6871230"/>
                  <a:pt x="7924753" y="6880184"/>
                </a:cubicBezTo>
                <a:cubicBezTo>
                  <a:pt x="7924753" y="6883070"/>
                  <a:pt x="7918323" y="6891871"/>
                  <a:pt x="7910465" y="6899729"/>
                </a:cubicBezTo>
                <a:cubicBezTo>
                  <a:pt x="7902607" y="6907587"/>
                  <a:pt x="7896178" y="6917998"/>
                  <a:pt x="7896178" y="6922856"/>
                </a:cubicBezTo>
                <a:cubicBezTo>
                  <a:pt x="7896178" y="6938267"/>
                  <a:pt x="7915561" y="6932400"/>
                  <a:pt x="7922676" y="6914836"/>
                </a:cubicBezTo>
                <a:cubicBezTo>
                  <a:pt x="7931982" y="6891881"/>
                  <a:pt x="8061570" y="6703467"/>
                  <a:pt x="8086049" y="6677311"/>
                </a:cubicBezTo>
                <a:cubicBezTo>
                  <a:pt x="8106214" y="6655756"/>
                  <a:pt x="8111824" y="6636429"/>
                  <a:pt x="8097927" y="6636429"/>
                </a:cubicBezTo>
                <a:cubicBezTo>
                  <a:pt x="8093631" y="6636429"/>
                  <a:pt x="8068637" y="6665367"/>
                  <a:pt x="8042386" y="6700723"/>
                </a:cubicBezTo>
                <a:close/>
                <a:moveTo>
                  <a:pt x="8286703" y="6650717"/>
                </a:moveTo>
                <a:cubicBezTo>
                  <a:pt x="8286703" y="6658575"/>
                  <a:pt x="8290989" y="6665004"/>
                  <a:pt x="8296228" y="6665004"/>
                </a:cubicBezTo>
                <a:cubicBezTo>
                  <a:pt x="8301466" y="6665004"/>
                  <a:pt x="8305753" y="6658575"/>
                  <a:pt x="8305753" y="6650717"/>
                </a:cubicBezTo>
                <a:cubicBezTo>
                  <a:pt x="8305753" y="6642859"/>
                  <a:pt x="8301466" y="6636429"/>
                  <a:pt x="8296228" y="6636429"/>
                </a:cubicBezTo>
                <a:cubicBezTo>
                  <a:pt x="8290989" y="6636429"/>
                  <a:pt x="8286703" y="6642859"/>
                  <a:pt x="8286703" y="6650717"/>
                </a:cubicBezTo>
                <a:close/>
                <a:moveTo>
                  <a:pt x="8362903" y="6645954"/>
                </a:moveTo>
                <a:cubicBezTo>
                  <a:pt x="8362903" y="6651194"/>
                  <a:pt x="8367189" y="6655479"/>
                  <a:pt x="8372428" y="6655479"/>
                </a:cubicBezTo>
                <a:cubicBezTo>
                  <a:pt x="8377666" y="6655479"/>
                  <a:pt x="8381953" y="6651194"/>
                  <a:pt x="8381953" y="6645954"/>
                </a:cubicBezTo>
                <a:cubicBezTo>
                  <a:pt x="8381953" y="6640716"/>
                  <a:pt x="8377666" y="6636429"/>
                  <a:pt x="8372428" y="6636429"/>
                </a:cubicBezTo>
                <a:cubicBezTo>
                  <a:pt x="8367189" y="6636429"/>
                  <a:pt x="8362903" y="6640716"/>
                  <a:pt x="8362903" y="6645954"/>
                </a:cubicBezTo>
                <a:close/>
                <a:moveTo>
                  <a:pt x="6749206" y="6654203"/>
                </a:moveTo>
                <a:cubicBezTo>
                  <a:pt x="6745100" y="6660843"/>
                  <a:pt x="6744319" y="6668843"/>
                  <a:pt x="6747463" y="6671987"/>
                </a:cubicBezTo>
                <a:cubicBezTo>
                  <a:pt x="6755987" y="6680512"/>
                  <a:pt x="6765284" y="6667976"/>
                  <a:pt x="6760674" y="6654165"/>
                </a:cubicBezTo>
                <a:lnTo>
                  <a:pt x="6756664" y="6642135"/>
                </a:lnTo>
                <a:lnTo>
                  <a:pt x="6749206" y="6654203"/>
                </a:lnTo>
                <a:close/>
                <a:moveTo>
                  <a:pt x="6848428" y="6660804"/>
                </a:moveTo>
                <a:cubicBezTo>
                  <a:pt x="6848428" y="6668967"/>
                  <a:pt x="6852714" y="6673006"/>
                  <a:pt x="6857953" y="6669767"/>
                </a:cubicBezTo>
                <a:cubicBezTo>
                  <a:pt x="6863191" y="6666529"/>
                  <a:pt x="6867478" y="6659852"/>
                  <a:pt x="6867478" y="6654918"/>
                </a:cubicBezTo>
                <a:cubicBezTo>
                  <a:pt x="6867478" y="6649984"/>
                  <a:pt x="6863191" y="6645954"/>
                  <a:pt x="6857953" y="6645954"/>
                </a:cubicBezTo>
                <a:cubicBezTo>
                  <a:pt x="6852714" y="6645954"/>
                  <a:pt x="6848428" y="6652641"/>
                  <a:pt x="6848428" y="6660804"/>
                </a:cubicBezTo>
                <a:close/>
                <a:moveTo>
                  <a:pt x="7177831" y="6654203"/>
                </a:moveTo>
                <a:cubicBezTo>
                  <a:pt x="7173725" y="6660843"/>
                  <a:pt x="7172944" y="6668843"/>
                  <a:pt x="7176088" y="6671987"/>
                </a:cubicBezTo>
                <a:cubicBezTo>
                  <a:pt x="7184612" y="6680512"/>
                  <a:pt x="7193909" y="6667976"/>
                  <a:pt x="7189299" y="6654165"/>
                </a:cubicBezTo>
                <a:lnTo>
                  <a:pt x="7185289" y="6642135"/>
                </a:lnTo>
                <a:lnTo>
                  <a:pt x="7177831" y="6654203"/>
                </a:lnTo>
                <a:close/>
                <a:moveTo>
                  <a:pt x="7425709" y="6661023"/>
                </a:moveTo>
                <a:cubicBezTo>
                  <a:pt x="7417946" y="6681254"/>
                  <a:pt x="7418356" y="6684054"/>
                  <a:pt x="7429119" y="6684054"/>
                </a:cubicBezTo>
                <a:cubicBezTo>
                  <a:pt x="7434167" y="6684054"/>
                  <a:pt x="7442892" y="6675482"/>
                  <a:pt x="7448503" y="6665004"/>
                </a:cubicBezTo>
                <a:lnTo>
                  <a:pt x="7458694" y="6645954"/>
                </a:lnTo>
                <a:lnTo>
                  <a:pt x="7445093" y="6645954"/>
                </a:lnTo>
                <a:cubicBezTo>
                  <a:pt x="7437615" y="6645954"/>
                  <a:pt x="7428890" y="6652737"/>
                  <a:pt x="7425709" y="6661023"/>
                </a:cubicBezTo>
                <a:close/>
                <a:moveTo>
                  <a:pt x="8207331" y="6652308"/>
                </a:moveTo>
                <a:cubicBezTo>
                  <a:pt x="8196367" y="6663262"/>
                  <a:pt x="8200387" y="6674529"/>
                  <a:pt x="8215265" y="6674529"/>
                </a:cubicBezTo>
                <a:cubicBezTo>
                  <a:pt x="8223123" y="6674529"/>
                  <a:pt x="8229553" y="6668100"/>
                  <a:pt x="8229553" y="6660242"/>
                </a:cubicBezTo>
                <a:cubicBezTo>
                  <a:pt x="8229553" y="6645364"/>
                  <a:pt x="8218285" y="6641345"/>
                  <a:pt x="8207331" y="6652308"/>
                </a:cubicBezTo>
                <a:close/>
                <a:moveTo>
                  <a:pt x="8629602" y="6655479"/>
                </a:moveTo>
                <a:cubicBezTo>
                  <a:pt x="8629602" y="6660719"/>
                  <a:pt x="8633889" y="6665004"/>
                  <a:pt x="8639127" y="6665004"/>
                </a:cubicBezTo>
                <a:cubicBezTo>
                  <a:pt x="8644366" y="6665004"/>
                  <a:pt x="8648652" y="6660719"/>
                  <a:pt x="8648652" y="6655479"/>
                </a:cubicBezTo>
                <a:cubicBezTo>
                  <a:pt x="8648652" y="6650241"/>
                  <a:pt x="8644366" y="6645954"/>
                  <a:pt x="8639127" y="6645954"/>
                </a:cubicBezTo>
                <a:cubicBezTo>
                  <a:pt x="8633889" y="6645954"/>
                  <a:pt x="8629602" y="6650241"/>
                  <a:pt x="8629602" y="6655479"/>
                </a:cubicBezTo>
                <a:close/>
                <a:moveTo>
                  <a:pt x="8767715" y="6655479"/>
                </a:moveTo>
                <a:cubicBezTo>
                  <a:pt x="8764477" y="6660719"/>
                  <a:pt x="8768762" y="6665004"/>
                  <a:pt x="8777240" y="6665004"/>
                </a:cubicBezTo>
                <a:cubicBezTo>
                  <a:pt x="8785717" y="6665004"/>
                  <a:pt x="8790004" y="6660719"/>
                  <a:pt x="8786765" y="6655479"/>
                </a:cubicBezTo>
                <a:cubicBezTo>
                  <a:pt x="8783527" y="6650241"/>
                  <a:pt x="8779240" y="6645954"/>
                  <a:pt x="8777240" y="6645954"/>
                </a:cubicBezTo>
                <a:cubicBezTo>
                  <a:pt x="8775239" y="6645954"/>
                  <a:pt x="8770954" y="6650241"/>
                  <a:pt x="8767715" y="6655479"/>
                </a:cubicBezTo>
                <a:close/>
                <a:moveTo>
                  <a:pt x="7077028" y="6670329"/>
                </a:moveTo>
                <a:cubicBezTo>
                  <a:pt x="7077028" y="6678492"/>
                  <a:pt x="7081314" y="6682531"/>
                  <a:pt x="7086553" y="6679292"/>
                </a:cubicBezTo>
                <a:cubicBezTo>
                  <a:pt x="7091791" y="6676054"/>
                  <a:pt x="7096078" y="6669377"/>
                  <a:pt x="7096078" y="6664443"/>
                </a:cubicBezTo>
                <a:cubicBezTo>
                  <a:pt x="7096078" y="6659509"/>
                  <a:pt x="7091791" y="6655479"/>
                  <a:pt x="7086553" y="6655479"/>
                </a:cubicBezTo>
                <a:cubicBezTo>
                  <a:pt x="7081314" y="6655479"/>
                  <a:pt x="7077028" y="6662166"/>
                  <a:pt x="7077028" y="6670329"/>
                </a:cubicBezTo>
                <a:close/>
                <a:moveTo>
                  <a:pt x="7321506" y="6661833"/>
                </a:moveTo>
                <a:cubicBezTo>
                  <a:pt x="7318010" y="6665319"/>
                  <a:pt x="7315153" y="6674416"/>
                  <a:pt x="7315153" y="6682045"/>
                </a:cubicBezTo>
                <a:lnTo>
                  <a:pt x="7315153" y="6695913"/>
                </a:lnTo>
                <a:lnTo>
                  <a:pt x="7329440" y="6684054"/>
                </a:lnTo>
                <a:cubicBezTo>
                  <a:pt x="7337298" y="6677530"/>
                  <a:pt x="7343728" y="6668434"/>
                  <a:pt x="7343728" y="6663843"/>
                </a:cubicBezTo>
                <a:cubicBezTo>
                  <a:pt x="7343728" y="6653975"/>
                  <a:pt x="7330545" y="6652784"/>
                  <a:pt x="7321506" y="6661833"/>
                </a:cubicBezTo>
                <a:close/>
                <a:moveTo>
                  <a:pt x="7474325" y="6674559"/>
                </a:moveTo>
                <a:cubicBezTo>
                  <a:pt x="7465600" y="6687007"/>
                  <a:pt x="7460609" y="6699342"/>
                  <a:pt x="7463238" y="6701962"/>
                </a:cubicBezTo>
                <a:cubicBezTo>
                  <a:pt x="7471420" y="6710144"/>
                  <a:pt x="7498556" y="6677064"/>
                  <a:pt x="7494261" y="6664157"/>
                </a:cubicBezTo>
                <a:cubicBezTo>
                  <a:pt x="7491565" y="6656070"/>
                  <a:pt x="7484803" y="6659594"/>
                  <a:pt x="7474325" y="6674559"/>
                </a:cubicBezTo>
                <a:close/>
                <a:moveTo>
                  <a:pt x="8477202" y="6664443"/>
                </a:moveTo>
                <a:cubicBezTo>
                  <a:pt x="8477202" y="6669377"/>
                  <a:pt x="8481489" y="6676054"/>
                  <a:pt x="8486727" y="6679292"/>
                </a:cubicBezTo>
                <a:cubicBezTo>
                  <a:pt x="8491966" y="6682531"/>
                  <a:pt x="8496252" y="6678492"/>
                  <a:pt x="8496252" y="6670329"/>
                </a:cubicBezTo>
                <a:cubicBezTo>
                  <a:pt x="8496252" y="6662166"/>
                  <a:pt x="8491966" y="6655479"/>
                  <a:pt x="8486727" y="6655479"/>
                </a:cubicBezTo>
                <a:cubicBezTo>
                  <a:pt x="8481489" y="6655479"/>
                  <a:pt x="8477202" y="6659509"/>
                  <a:pt x="8477202" y="6664443"/>
                </a:cubicBezTo>
                <a:close/>
                <a:moveTo>
                  <a:pt x="8553402" y="6665004"/>
                </a:moveTo>
                <a:cubicBezTo>
                  <a:pt x="8553402" y="6670244"/>
                  <a:pt x="8557689" y="6674529"/>
                  <a:pt x="8562927" y="6674529"/>
                </a:cubicBezTo>
                <a:cubicBezTo>
                  <a:pt x="8568166" y="6674529"/>
                  <a:pt x="8572452" y="6670244"/>
                  <a:pt x="8572452" y="6665004"/>
                </a:cubicBezTo>
                <a:cubicBezTo>
                  <a:pt x="8572452" y="6659766"/>
                  <a:pt x="8568166" y="6655479"/>
                  <a:pt x="8562927" y="6655479"/>
                </a:cubicBezTo>
                <a:cubicBezTo>
                  <a:pt x="8557689" y="6655479"/>
                  <a:pt x="8553402" y="6659766"/>
                  <a:pt x="8553402" y="6665004"/>
                </a:cubicBezTo>
                <a:close/>
                <a:moveTo>
                  <a:pt x="8696277" y="6665004"/>
                </a:moveTo>
                <a:cubicBezTo>
                  <a:pt x="8696277" y="6670244"/>
                  <a:pt x="8700564" y="6674529"/>
                  <a:pt x="8705802" y="6674529"/>
                </a:cubicBezTo>
                <a:cubicBezTo>
                  <a:pt x="8711041" y="6674529"/>
                  <a:pt x="8715327" y="6670244"/>
                  <a:pt x="8715327" y="6665004"/>
                </a:cubicBezTo>
                <a:cubicBezTo>
                  <a:pt x="8715327" y="6659766"/>
                  <a:pt x="8711041" y="6655479"/>
                  <a:pt x="8705802" y="6655479"/>
                </a:cubicBezTo>
                <a:cubicBezTo>
                  <a:pt x="8700564" y="6655479"/>
                  <a:pt x="8696277" y="6659766"/>
                  <a:pt x="8696277" y="6665004"/>
                </a:cubicBezTo>
                <a:close/>
                <a:moveTo>
                  <a:pt x="6892081" y="6673253"/>
                </a:moveTo>
                <a:cubicBezTo>
                  <a:pt x="6887975" y="6679893"/>
                  <a:pt x="6887194" y="6687893"/>
                  <a:pt x="6890338" y="6691037"/>
                </a:cubicBezTo>
                <a:cubicBezTo>
                  <a:pt x="6898862" y="6699562"/>
                  <a:pt x="6908159" y="6687026"/>
                  <a:pt x="6903549" y="6673215"/>
                </a:cubicBezTo>
                <a:lnTo>
                  <a:pt x="6899539" y="6661185"/>
                </a:lnTo>
                <a:lnTo>
                  <a:pt x="6892081" y="6673253"/>
                </a:lnTo>
                <a:close/>
                <a:moveTo>
                  <a:pt x="6986540" y="6674529"/>
                </a:moveTo>
                <a:cubicBezTo>
                  <a:pt x="6983302" y="6679769"/>
                  <a:pt x="6985197" y="6684054"/>
                  <a:pt x="6990740" y="6684054"/>
                </a:cubicBezTo>
                <a:cubicBezTo>
                  <a:pt x="6996284" y="6684054"/>
                  <a:pt x="7000828" y="6679769"/>
                  <a:pt x="7000828" y="6674529"/>
                </a:cubicBezTo>
                <a:cubicBezTo>
                  <a:pt x="7000828" y="6669291"/>
                  <a:pt x="6998942" y="6665004"/>
                  <a:pt x="6996627" y="6665004"/>
                </a:cubicBezTo>
                <a:cubicBezTo>
                  <a:pt x="6994312" y="6665004"/>
                  <a:pt x="6989779" y="6669291"/>
                  <a:pt x="6986540" y="6674529"/>
                </a:cubicBezTo>
                <a:close/>
                <a:moveTo>
                  <a:pt x="7214749" y="6675168"/>
                </a:moveTo>
                <a:cubicBezTo>
                  <a:pt x="7211292" y="6680749"/>
                  <a:pt x="7210758" y="6687608"/>
                  <a:pt x="7213549" y="6690408"/>
                </a:cubicBezTo>
                <a:cubicBezTo>
                  <a:pt x="7220379" y="6697228"/>
                  <a:pt x="7238953" y="6685207"/>
                  <a:pt x="7238953" y="6673968"/>
                </a:cubicBezTo>
                <a:cubicBezTo>
                  <a:pt x="7238953" y="6661795"/>
                  <a:pt x="7222512" y="6662605"/>
                  <a:pt x="7214749" y="6675168"/>
                </a:cubicBezTo>
                <a:close/>
                <a:moveTo>
                  <a:pt x="8071562" y="6743710"/>
                </a:moveTo>
                <a:cubicBezTo>
                  <a:pt x="8007820" y="6829959"/>
                  <a:pt x="7944812" y="6926457"/>
                  <a:pt x="7941288" y="6943201"/>
                </a:cubicBezTo>
                <a:cubicBezTo>
                  <a:pt x="7940050" y="6949107"/>
                  <a:pt x="7931534" y="6961785"/>
                  <a:pt x="7922371" y="6971396"/>
                </a:cubicBezTo>
                <a:cubicBezTo>
                  <a:pt x="7913209" y="6980997"/>
                  <a:pt x="7905703" y="6993141"/>
                  <a:pt x="7905703" y="6998379"/>
                </a:cubicBezTo>
                <a:cubicBezTo>
                  <a:pt x="7905703" y="7023192"/>
                  <a:pt x="7926076" y="7000694"/>
                  <a:pt x="7976864" y="6919798"/>
                </a:cubicBezTo>
                <a:cubicBezTo>
                  <a:pt x="8007286" y="6871345"/>
                  <a:pt x="8059446" y="6796631"/>
                  <a:pt x="8092764" y="6753778"/>
                </a:cubicBezTo>
                <a:cubicBezTo>
                  <a:pt x="8156810" y="6671405"/>
                  <a:pt x="8160363" y="6664928"/>
                  <a:pt x="8141446" y="6665128"/>
                </a:cubicBezTo>
                <a:cubicBezTo>
                  <a:pt x="8134903" y="6665195"/>
                  <a:pt x="8103451" y="6700562"/>
                  <a:pt x="8071562" y="6743710"/>
                </a:cubicBezTo>
                <a:close/>
                <a:moveTo>
                  <a:pt x="8330070" y="6673720"/>
                </a:moveTo>
                <a:cubicBezTo>
                  <a:pt x="8327003" y="6678683"/>
                  <a:pt x="8328555" y="6685245"/>
                  <a:pt x="8333518" y="6688312"/>
                </a:cubicBezTo>
                <a:cubicBezTo>
                  <a:pt x="8338481" y="6691380"/>
                  <a:pt x="8345043" y="6689827"/>
                  <a:pt x="8348110" y="6684864"/>
                </a:cubicBezTo>
                <a:cubicBezTo>
                  <a:pt x="8351177" y="6679902"/>
                  <a:pt x="8349625" y="6673339"/>
                  <a:pt x="8344662" y="6670272"/>
                </a:cubicBezTo>
                <a:cubicBezTo>
                  <a:pt x="8339700" y="6667205"/>
                  <a:pt x="8333137" y="6668758"/>
                  <a:pt x="8330070" y="6673720"/>
                </a:cubicBezTo>
                <a:close/>
                <a:moveTo>
                  <a:pt x="8401002" y="6674529"/>
                </a:moveTo>
                <a:cubicBezTo>
                  <a:pt x="8401002" y="6679769"/>
                  <a:pt x="8405289" y="6684054"/>
                  <a:pt x="8410527" y="6684054"/>
                </a:cubicBezTo>
                <a:cubicBezTo>
                  <a:pt x="8415766" y="6684054"/>
                  <a:pt x="8420052" y="6679769"/>
                  <a:pt x="8420052" y="6674529"/>
                </a:cubicBezTo>
                <a:cubicBezTo>
                  <a:pt x="8420052" y="6669291"/>
                  <a:pt x="8415766" y="6665004"/>
                  <a:pt x="8410527" y="6665004"/>
                </a:cubicBezTo>
                <a:cubicBezTo>
                  <a:pt x="8405289" y="6665004"/>
                  <a:pt x="8401002" y="6669291"/>
                  <a:pt x="8401002" y="6674529"/>
                </a:cubicBezTo>
                <a:close/>
                <a:moveTo>
                  <a:pt x="6786925" y="6683398"/>
                </a:moveTo>
                <a:cubicBezTo>
                  <a:pt x="6783905" y="6688275"/>
                  <a:pt x="6785353" y="6694675"/>
                  <a:pt x="6790125" y="6697628"/>
                </a:cubicBezTo>
                <a:cubicBezTo>
                  <a:pt x="6794897" y="6700581"/>
                  <a:pt x="6801260" y="6696590"/>
                  <a:pt x="6804270" y="6688760"/>
                </a:cubicBezTo>
                <a:cubicBezTo>
                  <a:pt x="6810194" y="6673330"/>
                  <a:pt x="6795878" y="6668900"/>
                  <a:pt x="6786925" y="6683398"/>
                </a:cubicBezTo>
                <a:close/>
                <a:moveTo>
                  <a:pt x="7115128" y="6689379"/>
                </a:moveTo>
                <a:cubicBezTo>
                  <a:pt x="7115128" y="6697542"/>
                  <a:pt x="7119414" y="6701581"/>
                  <a:pt x="7124653" y="6698342"/>
                </a:cubicBezTo>
                <a:cubicBezTo>
                  <a:pt x="7129891" y="6695104"/>
                  <a:pt x="7134178" y="6688427"/>
                  <a:pt x="7134178" y="6683493"/>
                </a:cubicBezTo>
                <a:cubicBezTo>
                  <a:pt x="7134178" y="6678559"/>
                  <a:pt x="7129891" y="6674529"/>
                  <a:pt x="7124653" y="6674529"/>
                </a:cubicBezTo>
                <a:cubicBezTo>
                  <a:pt x="7119414" y="6674529"/>
                  <a:pt x="7115128" y="6681216"/>
                  <a:pt x="7115128" y="6689379"/>
                </a:cubicBezTo>
                <a:close/>
                <a:moveTo>
                  <a:pt x="7358806" y="6690179"/>
                </a:moveTo>
                <a:cubicBezTo>
                  <a:pt x="7350834" y="6710963"/>
                  <a:pt x="7361425" y="6720621"/>
                  <a:pt x="7372674" y="6702828"/>
                </a:cubicBezTo>
                <a:cubicBezTo>
                  <a:pt x="7383942" y="6685017"/>
                  <a:pt x="7384180" y="6674529"/>
                  <a:pt x="7373322" y="6674529"/>
                </a:cubicBezTo>
                <a:cubicBezTo>
                  <a:pt x="7368645" y="6674529"/>
                  <a:pt x="7362111" y="6681569"/>
                  <a:pt x="7358806" y="6690179"/>
                </a:cubicBezTo>
                <a:close/>
                <a:moveTo>
                  <a:pt x="8252974" y="6684693"/>
                </a:moveTo>
                <a:cubicBezTo>
                  <a:pt x="8249517" y="6690274"/>
                  <a:pt x="8248983" y="6697133"/>
                  <a:pt x="8251774" y="6699933"/>
                </a:cubicBezTo>
                <a:cubicBezTo>
                  <a:pt x="8258604" y="6706753"/>
                  <a:pt x="8277178" y="6694732"/>
                  <a:pt x="8277178" y="6683493"/>
                </a:cubicBezTo>
                <a:cubicBezTo>
                  <a:pt x="8277178" y="6671320"/>
                  <a:pt x="8260737" y="6672130"/>
                  <a:pt x="8252974" y="6684693"/>
                </a:cubicBezTo>
                <a:close/>
                <a:moveTo>
                  <a:pt x="8597055" y="6682778"/>
                </a:moveTo>
                <a:cubicBezTo>
                  <a:pt x="8592950" y="6689418"/>
                  <a:pt x="8592169" y="6697418"/>
                  <a:pt x="8595313" y="6700562"/>
                </a:cubicBezTo>
                <a:cubicBezTo>
                  <a:pt x="8603837" y="6709087"/>
                  <a:pt x="8613134" y="6696551"/>
                  <a:pt x="8608523" y="6682740"/>
                </a:cubicBezTo>
                <a:lnTo>
                  <a:pt x="8604514" y="6670710"/>
                </a:lnTo>
                <a:lnTo>
                  <a:pt x="8597055" y="6682778"/>
                </a:lnTo>
                <a:close/>
                <a:moveTo>
                  <a:pt x="8667702" y="6684054"/>
                </a:moveTo>
                <a:cubicBezTo>
                  <a:pt x="8667702" y="6689294"/>
                  <a:pt x="8671989" y="6693579"/>
                  <a:pt x="8677227" y="6693579"/>
                </a:cubicBezTo>
                <a:cubicBezTo>
                  <a:pt x="8682466" y="6693579"/>
                  <a:pt x="8686752" y="6689294"/>
                  <a:pt x="8686752" y="6684054"/>
                </a:cubicBezTo>
                <a:cubicBezTo>
                  <a:pt x="8686752" y="6678816"/>
                  <a:pt x="8682466" y="6674529"/>
                  <a:pt x="8677227" y="6674529"/>
                </a:cubicBezTo>
                <a:cubicBezTo>
                  <a:pt x="8671989" y="6674529"/>
                  <a:pt x="8667702" y="6678816"/>
                  <a:pt x="8667702" y="6684054"/>
                </a:cubicBezTo>
                <a:close/>
                <a:moveTo>
                  <a:pt x="8735463" y="6683378"/>
                </a:moveTo>
                <a:cubicBezTo>
                  <a:pt x="8727281" y="6688445"/>
                  <a:pt x="8726300" y="6693351"/>
                  <a:pt x="8732701" y="6697304"/>
                </a:cubicBezTo>
                <a:cubicBezTo>
                  <a:pt x="8738140" y="6700666"/>
                  <a:pt x="8745455" y="6698771"/>
                  <a:pt x="8748960" y="6693103"/>
                </a:cubicBezTo>
                <a:cubicBezTo>
                  <a:pt x="8757704" y="6678950"/>
                  <a:pt x="8750751" y="6673939"/>
                  <a:pt x="8735463" y="6683378"/>
                </a:cubicBezTo>
                <a:close/>
                <a:moveTo>
                  <a:pt x="6928876" y="6694408"/>
                </a:moveTo>
                <a:cubicBezTo>
                  <a:pt x="6925361" y="6700104"/>
                  <a:pt x="6927247" y="6709534"/>
                  <a:pt x="6933076" y="6715364"/>
                </a:cubicBezTo>
                <a:lnTo>
                  <a:pt x="6943678" y="6725965"/>
                </a:lnTo>
                <a:lnTo>
                  <a:pt x="6943678" y="6705010"/>
                </a:lnTo>
                <a:cubicBezTo>
                  <a:pt x="6943678" y="6682007"/>
                  <a:pt x="6938734" y="6678464"/>
                  <a:pt x="6928876" y="6694408"/>
                </a:cubicBezTo>
                <a:close/>
                <a:moveTo>
                  <a:pt x="7019878" y="6693579"/>
                </a:moveTo>
                <a:cubicBezTo>
                  <a:pt x="7019878" y="6698819"/>
                  <a:pt x="7024164" y="6703104"/>
                  <a:pt x="7029403" y="6703104"/>
                </a:cubicBezTo>
                <a:cubicBezTo>
                  <a:pt x="7034641" y="6703104"/>
                  <a:pt x="7038928" y="6698819"/>
                  <a:pt x="7038928" y="6693579"/>
                </a:cubicBezTo>
                <a:cubicBezTo>
                  <a:pt x="7038928" y="6688341"/>
                  <a:pt x="7034641" y="6684054"/>
                  <a:pt x="7029403" y="6684054"/>
                </a:cubicBezTo>
                <a:cubicBezTo>
                  <a:pt x="7024164" y="6684054"/>
                  <a:pt x="7019878" y="6688341"/>
                  <a:pt x="7019878" y="6693579"/>
                </a:cubicBezTo>
                <a:close/>
                <a:moveTo>
                  <a:pt x="7254555" y="6698342"/>
                </a:moveTo>
                <a:cubicBezTo>
                  <a:pt x="7251221" y="6707048"/>
                  <a:pt x="7254545" y="6712629"/>
                  <a:pt x="7263060" y="6712629"/>
                </a:cubicBezTo>
                <a:cubicBezTo>
                  <a:pt x="7270756" y="6712629"/>
                  <a:pt x="7277053" y="6706200"/>
                  <a:pt x="7277053" y="6698342"/>
                </a:cubicBezTo>
                <a:cubicBezTo>
                  <a:pt x="7277053" y="6690484"/>
                  <a:pt x="7273224" y="6684054"/>
                  <a:pt x="7268547" y="6684054"/>
                </a:cubicBezTo>
                <a:cubicBezTo>
                  <a:pt x="7263870" y="6684054"/>
                  <a:pt x="7257574" y="6690484"/>
                  <a:pt x="7254555" y="6698342"/>
                </a:cubicBezTo>
                <a:close/>
                <a:moveTo>
                  <a:pt x="8173927" y="6695866"/>
                </a:moveTo>
                <a:cubicBezTo>
                  <a:pt x="8159030" y="6710763"/>
                  <a:pt x="8159992" y="6722154"/>
                  <a:pt x="8176146" y="6722154"/>
                </a:cubicBezTo>
                <a:cubicBezTo>
                  <a:pt x="8191243" y="6722154"/>
                  <a:pt x="8204073" y="6696618"/>
                  <a:pt x="8192558" y="6689503"/>
                </a:cubicBezTo>
                <a:cubicBezTo>
                  <a:pt x="8188385" y="6686922"/>
                  <a:pt x="8180004" y="6689789"/>
                  <a:pt x="8173927" y="6695866"/>
                </a:cubicBezTo>
                <a:close/>
                <a:moveTo>
                  <a:pt x="8524827" y="6693579"/>
                </a:moveTo>
                <a:cubicBezTo>
                  <a:pt x="8524827" y="6698819"/>
                  <a:pt x="8529114" y="6703104"/>
                  <a:pt x="8534352" y="6703104"/>
                </a:cubicBezTo>
                <a:cubicBezTo>
                  <a:pt x="8539591" y="6703104"/>
                  <a:pt x="8543877" y="6698819"/>
                  <a:pt x="8543877" y="6693579"/>
                </a:cubicBezTo>
                <a:cubicBezTo>
                  <a:pt x="8543877" y="6688341"/>
                  <a:pt x="8539591" y="6684054"/>
                  <a:pt x="8534352" y="6684054"/>
                </a:cubicBezTo>
                <a:cubicBezTo>
                  <a:pt x="8529114" y="6684054"/>
                  <a:pt x="8524827" y="6688341"/>
                  <a:pt x="8524827" y="6693579"/>
                </a:cubicBezTo>
                <a:close/>
                <a:moveTo>
                  <a:pt x="6829378" y="6707867"/>
                </a:moveTo>
                <a:cubicBezTo>
                  <a:pt x="6829378" y="6715725"/>
                  <a:pt x="6833664" y="6722154"/>
                  <a:pt x="6838903" y="6722154"/>
                </a:cubicBezTo>
                <a:cubicBezTo>
                  <a:pt x="6844141" y="6722154"/>
                  <a:pt x="6848428" y="6715725"/>
                  <a:pt x="6848428" y="6707867"/>
                </a:cubicBezTo>
                <a:cubicBezTo>
                  <a:pt x="6848428" y="6700009"/>
                  <a:pt x="6844141" y="6693579"/>
                  <a:pt x="6838903" y="6693579"/>
                </a:cubicBezTo>
                <a:cubicBezTo>
                  <a:pt x="6833664" y="6693579"/>
                  <a:pt x="6829378" y="6700009"/>
                  <a:pt x="6829378" y="6707867"/>
                </a:cubicBezTo>
                <a:close/>
                <a:moveTo>
                  <a:pt x="7153228" y="6708429"/>
                </a:moveTo>
                <a:cubicBezTo>
                  <a:pt x="7153228" y="6716592"/>
                  <a:pt x="7157514" y="6720631"/>
                  <a:pt x="7162753" y="6717392"/>
                </a:cubicBezTo>
                <a:cubicBezTo>
                  <a:pt x="7167991" y="6714154"/>
                  <a:pt x="7172278" y="6707477"/>
                  <a:pt x="7172278" y="6702543"/>
                </a:cubicBezTo>
                <a:cubicBezTo>
                  <a:pt x="7172278" y="6697609"/>
                  <a:pt x="7167991" y="6693579"/>
                  <a:pt x="7162753" y="6693579"/>
                </a:cubicBezTo>
                <a:cubicBezTo>
                  <a:pt x="7157514" y="6693579"/>
                  <a:pt x="7153228" y="6700266"/>
                  <a:pt x="7153228" y="6708429"/>
                </a:cubicBezTo>
                <a:close/>
                <a:moveTo>
                  <a:pt x="7407821" y="6699333"/>
                </a:moveTo>
                <a:cubicBezTo>
                  <a:pt x="7404002" y="6703152"/>
                  <a:pt x="7400878" y="6712849"/>
                  <a:pt x="7400878" y="6720888"/>
                </a:cubicBezTo>
                <a:lnTo>
                  <a:pt x="7400878" y="6735490"/>
                </a:lnTo>
                <a:lnTo>
                  <a:pt x="7411469" y="6724889"/>
                </a:lnTo>
                <a:cubicBezTo>
                  <a:pt x="7417299" y="6719069"/>
                  <a:pt x="7420432" y="6709363"/>
                  <a:pt x="7418422" y="6703343"/>
                </a:cubicBezTo>
                <a:cubicBezTo>
                  <a:pt x="7416413" y="6697323"/>
                  <a:pt x="7411641" y="6695513"/>
                  <a:pt x="7407821" y="6699333"/>
                </a:cubicBezTo>
                <a:close/>
                <a:moveTo>
                  <a:pt x="8372428" y="6708429"/>
                </a:moveTo>
                <a:cubicBezTo>
                  <a:pt x="8372428" y="6716592"/>
                  <a:pt x="8376714" y="6720631"/>
                  <a:pt x="8381953" y="6717392"/>
                </a:cubicBezTo>
                <a:cubicBezTo>
                  <a:pt x="8387191" y="6714154"/>
                  <a:pt x="8391477" y="6707477"/>
                  <a:pt x="8391477" y="6702543"/>
                </a:cubicBezTo>
                <a:cubicBezTo>
                  <a:pt x="8391477" y="6697609"/>
                  <a:pt x="8387191" y="6693579"/>
                  <a:pt x="8381953" y="6693579"/>
                </a:cubicBezTo>
                <a:cubicBezTo>
                  <a:pt x="8376714" y="6693579"/>
                  <a:pt x="8372428" y="6700266"/>
                  <a:pt x="8372428" y="6708429"/>
                </a:cubicBezTo>
                <a:close/>
                <a:moveTo>
                  <a:pt x="8439102" y="6703104"/>
                </a:moveTo>
                <a:cubicBezTo>
                  <a:pt x="8439102" y="6708344"/>
                  <a:pt x="8443389" y="6712629"/>
                  <a:pt x="8448627" y="6712629"/>
                </a:cubicBezTo>
                <a:cubicBezTo>
                  <a:pt x="8453866" y="6712629"/>
                  <a:pt x="8458152" y="6708344"/>
                  <a:pt x="8458152" y="6703104"/>
                </a:cubicBezTo>
                <a:cubicBezTo>
                  <a:pt x="8458152" y="6697866"/>
                  <a:pt x="8453866" y="6693579"/>
                  <a:pt x="8448627" y="6693579"/>
                </a:cubicBezTo>
                <a:cubicBezTo>
                  <a:pt x="8443389" y="6693579"/>
                  <a:pt x="8439102" y="6697866"/>
                  <a:pt x="8439102" y="6703104"/>
                </a:cubicBezTo>
                <a:close/>
                <a:moveTo>
                  <a:pt x="6724603" y="6712629"/>
                </a:moveTo>
                <a:cubicBezTo>
                  <a:pt x="6724603" y="6717869"/>
                  <a:pt x="6728889" y="6722154"/>
                  <a:pt x="6734128" y="6722154"/>
                </a:cubicBezTo>
                <a:cubicBezTo>
                  <a:pt x="6739366" y="6722154"/>
                  <a:pt x="6743653" y="6717869"/>
                  <a:pt x="6743653" y="6712629"/>
                </a:cubicBezTo>
                <a:cubicBezTo>
                  <a:pt x="6743653" y="6707391"/>
                  <a:pt x="6739366" y="6703104"/>
                  <a:pt x="6734128" y="6703104"/>
                </a:cubicBezTo>
                <a:cubicBezTo>
                  <a:pt x="6728889" y="6703104"/>
                  <a:pt x="6724603" y="6707391"/>
                  <a:pt x="6724603" y="6712629"/>
                </a:cubicBezTo>
                <a:close/>
                <a:moveTo>
                  <a:pt x="7057978" y="6712629"/>
                </a:moveTo>
                <a:cubicBezTo>
                  <a:pt x="7057978" y="6717869"/>
                  <a:pt x="7062264" y="6722154"/>
                  <a:pt x="7067503" y="6722154"/>
                </a:cubicBezTo>
                <a:cubicBezTo>
                  <a:pt x="7072741" y="6722154"/>
                  <a:pt x="7077028" y="6717869"/>
                  <a:pt x="7077028" y="6712629"/>
                </a:cubicBezTo>
                <a:cubicBezTo>
                  <a:pt x="7077028" y="6707391"/>
                  <a:pt x="7072741" y="6703104"/>
                  <a:pt x="7067503" y="6703104"/>
                </a:cubicBezTo>
                <a:cubicBezTo>
                  <a:pt x="7062264" y="6703104"/>
                  <a:pt x="7057978" y="6707391"/>
                  <a:pt x="7057978" y="6712629"/>
                </a:cubicBezTo>
                <a:close/>
                <a:moveTo>
                  <a:pt x="7303046" y="6708858"/>
                </a:moveTo>
                <a:cubicBezTo>
                  <a:pt x="7299227" y="6712677"/>
                  <a:pt x="7296103" y="6722374"/>
                  <a:pt x="7296103" y="6730413"/>
                </a:cubicBezTo>
                <a:lnTo>
                  <a:pt x="7296103" y="6745015"/>
                </a:lnTo>
                <a:lnTo>
                  <a:pt x="7306694" y="6734414"/>
                </a:lnTo>
                <a:cubicBezTo>
                  <a:pt x="7312524" y="6728594"/>
                  <a:pt x="7315657" y="6718888"/>
                  <a:pt x="7313647" y="6712868"/>
                </a:cubicBezTo>
                <a:cubicBezTo>
                  <a:pt x="7311638" y="6706848"/>
                  <a:pt x="7306866" y="6705038"/>
                  <a:pt x="7303046" y="6708858"/>
                </a:cubicBezTo>
                <a:close/>
                <a:moveTo>
                  <a:pt x="7555763" y="6721717"/>
                </a:moveTo>
                <a:cubicBezTo>
                  <a:pt x="7548944" y="6732632"/>
                  <a:pt x="7547801" y="6742586"/>
                  <a:pt x="7552992" y="6745795"/>
                </a:cubicBezTo>
                <a:cubicBezTo>
                  <a:pt x="7560736" y="6750577"/>
                  <a:pt x="7581853" y="6723279"/>
                  <a:pt x="7581853" y="6708496"/>
                </a:cubicBezTo>
                <a:cubicBezTo>
                  <a:pt x="7581853" y="6696542"/>
                  <a:pt x="7566679" y="6704229"/>
                  <a:pt x="7555763" y="6721717"/>
                </a:cubicBezTo>
                <a:close/>
                <a:moveTo>
                  <a:pt x="8296228" y="6717392"/>
                </a:moveTo>
                <a:cubicBezTo>
                  <a:pt x="8296228" y="6725250"/>
                  <a:pt x="8300514" y="6731679"/>
                  <a:pt x="8305753" y="6731679"/>
                </a:cubicBezTo>
                <a:cubicBezTo>
                  <a:pt x="8310991" y="6731679"/>
                  <a:pt x="8315278" y="6725250"/>
                  <a:pt x="8315278" y="6717392"/>
                </a:cubicBezTo>
                <a:cubicBezTo>
                  <a:pt x="8315278" y="6709534"/>
                  <a:pt x="8310991" y="6703104"/>
                  <a:pt x="8305753" y="6703104"/>
                </a:cubicBezTo>
                <a:cubicBezTo>
                  <a:pt x="8300514" y="6703104"/>
                  <a:pt x="8296228" y="6709534"/>
                  <a:pt x="8296228" y="6717392"/>
                </a:cubicBezTo>
                <a:close/>
                <a:moveTo>
                  <a:pt x="8634365" y="6712629"/>
                </a:moveTo>
                <a:cubicBezTo>
                  <a:pt x="8631127" y="6717869"/>
                  <a:pt x="8635165" y="6722154"/>
                  <a:pt x="8643328" y="6722154"/>
                </a:cubicBezTo>
                <a:cubicBezTo>
                  <a:pt x="8651491" y="6722154"/>
                  <a:pt x="8658177" y="6717869"/>
                  <a:pt x="8658177" y="6712629"/>
                </a:cubicBezTo>
                <a:cubicBezTo>
                  <a:pt x="8658177" y="6707391"/>
                  <a:pt x="8654149" y="6703104"/>
                  <a:pt x="8649215" y="6703104"/>
                </a:cubicBezTo>
                <a:cubicBezTo>
                  <a:pt x="8644281" y="6703104"/>
                  <a:pt x="8637604" y="6707391"/>
                  <a:pt x="8634365" y="6712629"/>
                </a:cubicBezTo>
                <a:close/>
                <a:moveTo>
                  <a:pt x="8705802" y="6712629"/>
                </a:moveTo>
                <a:cubicBezTo>
                  <a:pt x="8705802" y="6717869"/>
                  <a:pt x="8710089" y="6722154"/>
                  <a:pt x="8715327" y="6722154"/>
                </a:cubicBezTo>
                <a:cubicBezTo>
                  <a:pt x="8720566" y="6722154"/>
                  <a:pt x="8724852" y="6717869"/>
                  <a:pt x="8724852" y="6712629"/>
                </a:cubicBezTo>
                <a:cubicBezTo>
                  <a:pt x="8724852" y="6707391"/>
                  <a:pt x="8720566" y="6703104"/>
                  <a:pt x="8715327" y="6703104"/>
                </a:cubicBezTo>
                <a:cubicBezTo>
                  <a:pt x="8710089" y="6703104"/>
                  <a:pt x="8705802" y="6707391"/>
                  <a:pt x="8705802" y="6712629"/>
                </a:cubicBezTo>
                <a:close/>
                <a:moveTo>
                  <a:pt x="8772477" y="6712629"/>
                </a:moveTo>
                <a:cubicBezTo>
                  <a:pt x="8772477" y="6717869"/>
                  <a:pt x="8776764" y="6722154"/>
                  <a:pt x="8782002" y="6722154"/>
                </a:cubicBezTo>
                <a:cubicBezTo>
                  <a:pt x="8787241" y="6722154"/>
                  <a:pt x="8791527" y="6717869"/>
                  <a:pt x="8791527" y="6712629"/>
                </a:cubicBezTo>
                <a:cubicBezTo>
                  <a:pt x="8791527" y="6707391"/>
                  <a:pt x="8787241" y="6703104"/>
                  <a:pt x="8782002" y="6703104"/>
                </a:cubicBezTo>
                <a:cubicBezTo>
                  <a:pt x="8776764" y="6703104"/>
                  <a:pt x="8772477" y="6707391"/>
                  <a:pt x="8772477" y="6712629"/>
                </a:cubicBezTo>
                <a:close/>
                <a:moveTo>
                  <a:pt x="6873031" y="6720878"/>
                </a:moveTo>
                <a:cubicBezTo>
                  <a:pt x="6868925" y="6727518"/>
                  <a:pt x="6868144" y="6735518"/>
                  <a:pt x="6871288" y="6738662"/>
                </a:cubicBezTo>
                <a:cubicBezTo>
                  <a:pt x="6879812" y="6747187"/>
                  <a:pt x="6889109" y="6734651"/>
                  <a:pt x="6884499" y="6720840"/>
                </a:cubicBezTo>
                <a:lnTo>
                  <a:pt x="6880489" y="6708810"/>
                </a:lnTo>
                <a:lnTo>
                  <a:pt x="6873031" y="6720878"/>
                </a:lnTo>
                <a:close/>
                <a:moveTo>
                  <a:pt x="6967490" y="6722154"/>
                </a:moveTo>
                <a:cubicBezTo>
                  <a:pt x="6964252" y="6727394"/>
                  <a:pt x="6966147" y="6731679"/>
                  <a:pt x="6971690" y="6731679"/>
                </a:cubicBezTo>
                <a:cubicBezTo>
                  <a:pt x="6977234" y="6731679"/>
                  <a:pt x="6981778" y="6727394"/>
                  <a:pt x="6981778" y="6722154"/>
                </a:cubicBezTo>
                <a:cubicBezTo>
                  <a:pt x="6981778" y="6716916"/>
                  <a:pt x="6979892" y="6712629"/>
                  <a:pt x="6977577" y="6712629"/>
                </a:cubicBezTo>
                <a:cubicBezTo>
                  <a:pt x="6975262" y="6712629"/>
                  <a:pt x="6970729" y="6716916"/>
                  <a:pt x="6967490" y="6722154"/>
                </a:cubicBezTo>
                <a:close/>
                <a:moveTo>
                  <a:pt x="7191328" y="6726917"/>
                </a:moveTo>
                <a:cubicBezTo>
                  <a:pt x="7191328" y="6734775"/>
                  <a:pt x="7195614" y="6741204"/>
                  <a:pt x="7200853" y="6741204"/>
                </a:cubicBezTo>
                <a:cubicBezTo>
                  <a:pt x="7206091" y="6741204"/>
                  <a:pt x="7210378" y="6734775"/>
                  <a:pt x="7210378" y="6726917"/>
                </a:cubicBezTo>
                <a:cubicBezTo>
                  <a:pt x="7210378" y="6719059"/>
                  <a:pt x="7206091" y="6712629"/>
                  <a:pt x="7200853" y="6712629"/>
                </a:cubicBezTo>
                <a:cubicBezTo>
                  <a:pt x="7195614" y="6712629"/>
                  <a:pt x="7191328" y="6719059"/>
                  <a:pt x="7191328" y="6726917"/>
                </a:cubicBezTo>
                <a:close/>
                <a:moveTo>
                  <a:pt x="8216856" y="6718983"/>
                </a:moveTo>
                <a:cubicBezTo>
                  <a:pt x="8207264" y="6728574"/>
                  <a:pt x="8209245" y="6750729"/>
                  <a:pt x="8219694" y="6750729"/>
                </a:cubicBezTo>
                <a:cubicBezTo>
                  <a:pt x="8224742" y="6750729"/>
                  <a:pt x="8233467" y="6742157"/>
                  <a:pt x="8239078" y="6731679"/>
                </a:cubicBezTo>
                <a:lnTo>
                  <a:pt x="8249269" y="6712629"/>
                </a:lnTo>
                <a:lnTo>
                  <a:pt x="8236239" y="6712629"/>
                </a:lnTo>
                <a:cubicBezTo>
                  <a:pt x="8229067" y="6712629"/>
                  <a:pt x="8220342" y="6715487"/>
                  <a:pt x="8216856" y="6718983"/>
                </a:cubicBezTo>
                <a:close/>
                <a:moveTo>
                  <a:pt x="8496252" y="6722717"/>
                </a:moveTo>
                <a:cubicBezTo>
                  <a:pt x="8496252" y="6728260"/>
                  <a:pt x="8500539" y="6730156"/>
                  <a:pt x="8505777" y="6726917"/>
                </a:cubicBezTo>
                <a:cubicBezTo>
                  <a:pt x="8511016" y="6723679"/>
                  <a:pt x="8515302" y="6719145"/>
                  <a:pt x="8515302" y="6716830"/>
                </a:cubicBezTo>
                <a:cubicBezTo>
                  <a:pt x="8515302" y="6714515"/>
                  <a:pt x="8511016" y="6712629"/>
                  <a:pt x="8505777" y="6712629"/>
                </a:cubicBezTo>
                <a:cubicBezTo>
                  <a:pt x="8500539" y="6712629"/>
                  <a:pt x="8496252" y="6717173"/>
                  <a:pt x="8496252" y="6722717"/>
                </a:cubicBezTo>
                <a:close/>
                <a:moveTo>
                  <a:pt x="8562927" y="6722154"/>
                </a:moveTo>
                <a:cubicBezTo>
                  <a:pt x="8562927" y="6727394"/>
                  <a:pt x="8567214" y="6731679"/>
                  <a:pt x="8572452" y="6731679"/>
                </a:cubicBezTo>
                <a:cubicBezTo>
                  <a:pt x="8577691" y="6731679"/>
                  <a:pt x="8581977" y="6727394"/>
                  <a:pt x="8581977" y="6722154"/>
                </a:cubicBezTo>
                <a:cubicBezTo>
                  <a:pt x="8581977" y="6716916"/>
                  <a:pt x="8577691" y="6712629"/>
                  <a:pt x="8572452" y="6712629"/>
                </a:cubicBezTo>
                <a:cubicBezTo>
                  <a:pt x="8567214" y="6712629"/>
                  <a:pt x="8562927" y="6716916"/>
                  <a:pt x="8562927" y="6722154"/>
                </a:cubicBezTo>
                <a:close/>
                <a:moveTo>
                  <a:pt x="6767465" y="6731679"/>
                </a:moveTo>
                <a:cubicBezTo>
                  <a:pt x="6764227" y="6736919"/>
                  <a:pt x="6765865" y="6741204"/>
                  <a:pt x="6771104" y="6741204"/>
                </a:cubicBezTo>
                <a:cubicBezTo>
                  <a:pt x="6776342" y="6741204"/>
                  <a:pt x="6783277" y="6736919"/>
                  <a:pt x="6786515" y="6731679"/>
                </a:cubicBezTo>
                <a:cubicBezTo>
                  <a:pt x="6789754" y="6726441"/>
                  <a:pt x="6788116" y="6722154"/>
                  <a:pt x="6782876" y="6722154"/>
                </a:cubicBezTo>
                <a:cubicBezTo>
                  <a:pt x="6777638" y="6722154"/>
                  <a:pt x="6770704" y="6726441"/>
                  <a:pt x="6767465" y="6731679"/>
                </a:cubicBezTo>
                <a:close/>
                <a:moveTo>
                  <a:pt x="7091315" y="6731679"/>
                </a:moveTo>
                <a:cubicBezTo>
                  <a:pt x="7088077" y="6736919"/>
                  <a:pt x="7092115" y="6741204"/>
                  <a:pt x="7100278" y="6741204"/>
                </a:cubicBezTo>
                <a:cubicBezTo>
                  <a:pt x="7108441" y="6741204"/>
                  <a:pt x="7115128" y="6736919"/>
                  <a:pt x="7115128" y="6731679"/>
                </a:cubicBezTo>
                <a:cubicBezTo>
                  <a:pt x="7115128" y="6726441"/>
                  <a:pt x="7111099" y="6722154"/>
                  <a:pt x="7106165" y="6722154"/>
                </a:cubicBezTo>
                <a:cubicBezTo>
                  <a:pt x="7101231" y="6722154"/>
                  <a:pt x="7094554" y="6726441"/>
                  <a:pt x="7091315" y="6731679"/>
                </a:cubicBezTo>
                <a:close/>
                <a:moveTo>
                  <a:pt x="7435530" y="6736442"/>
                </a:moveTo>
                <a:cubicBezTo>
                  <a:pt x="7432196" y="6745148"/>
                  <a:pt x="7435520" y="6750729"/>
                  <a:pt x="7444035" y="6750729"/>
                </a:cubicBezTo>
                <a:cubicBezTo>
                  <a:pt x="7451731" y="6750729"/>
                  <a:pt x="7458028" y="6744300"/>
                  <a:pt x="7458028" y="6736442"/>
                </a:cubicBezTo>
                <a:cubicBezTo>
                  <a:pt x="7458028" y="6728584"/>
                  <a:pt x="7454199" y="6722154"/>
                  <a:pt x="7449522" y="6722154"/>
                </a:cubicBezTo>
                <a:cubicBezTo>
                  <a:pt x="7444845" y="6722154"/>
                  <a:pt x="7438549" y="6728584"/>
                  <a:pt x="7435530" y="6736442"/>
                </a:cubicBezTo>
                <a:close/>
                <a:moveTo>
                  <a:pt x="7602532" y="6742129"/>
                </a:moveTo>
                <a:cubicBezTo>
                  <a:pt x="7595673" y="6753121"/>
                  <a:pt x="7592397" y="6764445"/>
                  <a:pt x="7595254" y="6767303"/>
                </a:cubicBezTo>
                <a:cubicBezTo>
                  <a:pt x="7603036" y="6775085"/>
                  <a:pt x="7629478" y="6750339"/>
                  <a:pt x="7629478" y="6735280"/>
                </a:cubicBezTo>
                <a:cubicBezTo>
                  <a:pt x="7629478" y="6716040"/>
                  <a:pt x="7616809" y="6719269"/>
                  <a:pt x="7602532" y="6742129"/>
                </a:cubicBezTo>
                <a:close/>
                <a:moveTo>
                  <a:pt x="8683580" y="6728508"/>
                </a:moveTo>
                <a:cubicBezTo>
                  <a:pt x="8680085" y="6731994"/>
                  <a:pt x="8677227" y="6739281"/>
                  <a:pt x="8677227" y="6744700"/>
                </a:cubicBezTo>
                <a:cubicBezTo>
                  <a:pt x="8677227" y="6750663"/>
                  <a:pt x="8681666" y="6750101"/>
                  <a:pt x="8688495" y="6743272"/>
                </a:cubicBezTo>
                <a:cubicBezTo>
                  <a:pt x="8694696" y="6737071"/>
                  <a:pt x="8697554" y="6729784"/>
                  <a:pt x="8694848" y="6727079"/>
                </a:cubicBezTo>
                <a:cubicBezTo>
                  <a:pt x="8692143" y="6724364"/>
                  <a:pt x="8687067" y="6725012"/>
                  <a:pt x="8683580" y="6728508"/>
                </a:cubicBezTo>
                <a:close/>
                <a:moveTo>
                  <a:pt x="7000828" y="6741204"/>
                </a:moveTo>
                <a:cubicBezTo>
                  <a:pt x="7000828" y="6746444"/>
                  <a:pt x="7005114" y="6750729"/>
                  <a:pt x="7010353" y="6750729"/>
                </a:cubicBezTo>
                <a:cubicBezTo>
                  <a:pt x="7015591" y="6750729"/>
                  <a:pt x="7019878" y="6746444"/>
                  <a:pt x="7019878" y="6741204"/>
                </a:cubicBezTo>
                <a:cubicBezTo>
                  <a:pt x="7019878" y="6735966"/>
                  <a:pt x="7015591" y="6731679"/>
                  <a:pt x="7010353" y="6731679"/>
                </a:cubicBezTo>
                <a:cubicBezTo>
                  <a:pt x="7005114" y="6731679"/>
                  <a:pt x="7000828" y="6735966"/>
                  <a:pt x="7000828" y="6741204"/>
                </a:cubicBezTo>
                <a:close/>
                <a:moveTo>
                  <a:pt x="7234981" y="6739928"/>
                </a:moveTo>
                <a:cubicBezTo>
                  <a:pt x="7230875" y="6746568"/>
                  <a:pt x="7230094" y="6754568"/>
                  <a:pt x="7233238" y="6757712"/>
                </a:cubicBezTo>
                <a:cubicBezTo>
                  <a:pt x="7241762" y="6766237"/>
                  <a:pt x="7251059" y="6753701"/>
                  <a:pt x="7246449" y="6739890"/>
                </a:cubicBezTo>
                <a:lnTo>
                  <a:pt x="7242439" y="6727860"/>
                </a:lnTo>
                <a:lnTo>
                  <a:pt x="7234981" y="6739928"/>
                </a:lnTo>
                <a:close/>
                <a:moveTo>
                  <a:pt x="7334203" y="6746529"/>
                </a:moveTo>
                <a:cubicBezTo>
                  <a:pt x="7334203" y="6754692"/>
                  <a:pt x="7338489" y="6758731"/>
                  <a:pt x="7343728" y="6755492"/>
                </a:cubicBezTo>
                <a:cubicBezTo>
                  <a:pt x="7348966" y="6752254"/>
                  <a:pt x="7353253" y="6745577"/>
                  <a:pt x="7353253" y="6740643"/>
                </a:cubicBezTo>
                <a:cubicBezTo>
                  <a:pt x="7353253" y="6735709"/>
                  <a:pt x="7348966" y="6731679"/>
                  <a:pt x="7343728" y="6731679"/>
                </a:cubicBezTo>
                <a:cubicBezTo>
                  <a:pt x="7338489" y="6731679"/>
                  <a:pt x="7334203" y="6738366"/>
                  <a:pt x="7334203" y="6746529"/>
                </a:cubicBezTo>
                <a:close/>
                <a:moveTo>
                  <a:pt x="8093212" y="6800736"/>
                </a:moveTo>
                <a:cubicBezTo>
                  <a:pt x="8029413" y="6887557"/>
                  <a:pt x="7953328" y="7005581"/>
                  <a:pt x="7953328" y="7017725"/>
                </a:cubicBezTo>
                <a:cubicBezTo>
                  <a:pt x="7953328" y="7041490"/>
                  <a:pt x="7972959" y="7020192"/>
                  <a:pt x="8023489" y="6941592"/>
                </a:cubicBezTo>
                <a:cubicBezTo>
                  <a:pt x="8053674" y="6894643"/>
                  <a:pt x="8097384" y="6831750"/>
                  <a:pt x="8120625" y="6801812"/>
                </a:cubicBezTo>
                <a:cubicBezTo>
                  <a:pt x="8143866" y="6771885"/>
                  <a:pt x="8162878" y="6743862"/>
                  <a:pt x="8162878" y="6739538"/>
                </a:cubicBezTo>
                <a:cubicBezTo>
                  <a:pt x="8162878" y="6717497"/>
                  <a:pt x="8138913" y="6738547"/>
                  <a:pt x="8093212" y="6800736"/>
                </a:cubicBezTo>
                <a:close/>
                <a:moveTo>
                  <a:pt x="8334328" y="6745967"/>
                </a:moveTo>
                <a:cubicBezTo>
                  <a:pt x="8334328" y="6753825"/>
                  <a:pt x="8338614" y="6760254"/>
                  <a:pt x="8343853" y="6760254"/>
                </a:cubicBezTo>
                <a:cubicBezTo>
                  <a:pt x="8349091" y="6760254"/>
                  <a:pt x="8353378" y="6753825"/>
                  <a:pt x="8353378" y="6745967"/>
                </a:cubicBezTo>
                <a:cubicBezTo>
                  <a:pt x="8353378" y="6738109"/>
                  <a:pt x="8349091" y="6731679"/>
                  <a:pt x="8343853" y="6731679"/>
                </a:cubicBezTo>
                <a:cubicBezTo>
                  <a:pt x="8338614" y="6731679"/>
                  <a:pt x="8334328" y="6738109"/>
                  <a:pt x="8334328" y="6745967"/>
                </a:cubicBezTo>
                <a:close/>
                <a:moveTo>
                  <a:pt x="8472850" y="6740548"/>
                </a:moveTo>
                <a:cubicBezTo>
                  <a:pt x="8469830" y="6745425"/>
                  <a:pt x="8471725" y="6752101"/>
                  <a:pt x="8477050" y="6755397"/>
                </a:cubicBezTo>
                <a:cubicBezTo>
                  <a:pt x="8482375" y="6758683"/>
                  <a:pt x="8486727" y="6754692"/>
                  <a:pt x="8486727" y="6746529"/>
                </a:cubicBezTo>
                <a:cubicBezTo>
                  <a:pt x="8486727" y="6729794"/>
                  <a:pt x="8481013" y="6727336"/>
                  <a:pt x="8472850" y="6740548"/>
                </a:cubicBezTo>
                <a:close/>
                <a:moveTo>
                  <a:pt x="8582120" y="6764875"/>
                </a:moveTo>
                <a:cubicBezTo>
                  <a:pt x="8564423" y="6783134"/>
                  <a:pt x="8552326" y="6800460"/>
                  <a:pt x="8555250" y="6803375"/>
                </a:cubicBezTo>
                <a:cubicBezTo>
                  <a:pt x="8558165" y="6806299"/>
                  <a:pt x="8571529" y="6795640"/>
                  <a:pt x="8584940" y="6779705"/>
                </a:cubicBezTo>
                <a:cubicBezTo>
                  <a:pt x="8598351" y="6763769"/>
                  <a:pt x="8613886" y="6750729"/>
                  <a:pt x="8619458" y="6750729"/>
                </a:cubicBezTo>
                <a:cubicBezTo>
                  <a:pt x="8625040" y="6750729"/>
                  <a:pt x="8629602" y="6746444"/>
                  <a:pt x="8629602" y="6741204"/>
                </a:cubicBezTo>
                <a:cubicBezTo>
                  <a:pt x="8629602" y="6723840"/>
                  <a:pt x="8614667" y="6731289"/>
                  <a:pt x="8582120" y="6764875"/>
                </a:cubicBezTo>
                <a:close/>
                <a:moveTo>
                  <a:pt x="8739140" y="6741204"/>
                </a:moveTo>
                <a:cubicBezTo>
                  <a:pt x="8735902" y="6746444"/>
                  <a:pt x="8737797" y="6750729"/>
                  <a:pt x="8743340" y="6750729"/>
                </a:cubicBezTo>
                <a:cubicBezTo>
                  <a:pt x="8748884" y="6750729"/>
                  <a:pt x="8753427" y="6746444"/>
                  <a:pt x="8753427" y="6741204"/>
                </a:cubicBezTo>
                <a:cubicBezTo>
                  <a:pt x="8753427" y="6735966"/>
                  <a:pt x="8751541" y="6731679"/>
                  <a:pt x="8749227" y="6731679"/>
                </a:cubicBezTo>
                <a:cubicBezTo>
                  <a:pt x="8746912" y="6731679"/>
                  <a:pt x="8742379" y="6735966"/>
                  <a:pt x="8739140" y="6741204"/>
                </a:cubicBezTo>
                <a:close/>
                <a:moveTo>
                  <a:pt x="6711106" y="6749453"/>
                </a:moveTo>
                <a:cubicBezTo>
                  <a:pt x="6707000" y="6756093"/>
                  <a:pt x="6706219" y="6764093"/>
                  <a:pt x="6709363" y="6767237"/>
                </a:cubicBezTo>
                <a:cubicBezTo>
                  <a:pt x="6717887" y="6775762"/>
                  <a:pt x="6727184" y="6763226"/>
                  <a:pt x="6722574" y="6749415"/>
                </a:cubicBezTo>
                <a:lnTo>
                  <a:pt x="6718564" y="6737385"/>
                </a:lnTo>
                <a:lnTo>
                  <a:pt x="6711106" y="6749453"/>
                </a:lnTo>
                <a:close/>
                <a:moveTo>
                  <a:pt x="6810328" y="6756054"/>
                </a:moveTo>
                <a:cubicBezTo>
                  <a:pt x="6810328" y="6764217"/>
                  <a:pt x="6814614" y="6768256"/>
                  <a:pt x="6819853" y="6765017"/>
                </a:cubicBezTo>
                <a:cubicBezTo>
                  <a:pt x="6825091" y="6761779"/>
                  <a:pt x="6829378" y="6755102"/>
                  <a:pt x="6829378" y="6750168"/>
                </a:cubicBezTo>
                <a:cubicBezTo>
                  <a:pt x="6829378" y="6745234"/>
                  <a:pt x="6825091" y="6741204"/>
                  <a:pt x="6819853" y="6741204"/>
                </a:cubicBezTo>
                <a:cubicBezTo>
                  <a:pt x="6814614" y="6741204"/>
                  <a:pt x="6810328" y="6747891"/>
                  <a:pt x="6810328" y="6756054"/>
                </a:cubicBezTo>
                <a:close/>
                <a:moveTo>
                  <a:pt x="6905578" y="6750729"/>
                </a:moveTo>
                <a:cubicBezTo>
                  <a:pt x="6905578" y="6755969"/>
                  <a:pt x="6909864" y="6760254"/>
                  <a:pt x="6915103" y="6760254"/>
                </a:cubicBezTo>
                <a:cubicBezTo>
                  <a:pt x="6920341" y="6760254"/>
                  <a:pt x="6924628" y="6755969"/>
                  <a:pt x="6924628" y="6750729"/>
                </a:cubicBezTo>
                <a:cubicBezTo>
                  <a:pt x="6924628" y="6745491"/>
                  <a:pt x="6920341" y="6741204"/>
                  <a:pt x="6915103" y="6741204"/>
                </a:cubicBezTo>
                <a:cubicBezTo>
                  <a:pt x="6909864" y="6741204"/>
                  <a:pt x="6905578" y="6745491"/>
                  <a:pt x="6905578" y="6750729"/>
                </a:cubicBezTo>
                <a:close/>
                <a:moveTo>
                  <a:pt x="7134178" y="6756054"/>
                </a:moveTo>
                <a:cubicBezTo>
                  <a:pt x="7134178" y="6764217"/>
                  <a:pt x="7138464" y="6768256"/>
                  <a:pt x="7143703" y="6765017"/>
                </a:cubicBezTo>
                <a:cubicBezTo>
                  <a:pt x="7148941" y="6761779"/>
                  <a:pt x="7153228" y="6755102"/>
                  <a:pt x="7153228" y="6750168"/>
                </a:cubicBezTo>
                <a:cubicBezTo>
                  <a:pt x="7153228" y="6745234"/>
                  <a:pt x="7148941" y="6741204"/>
                  <a:pt x="7143703" y="6741204"/>
                </a:cubicBezTo>
                <a:cubicBezTo>
                  <a:pt x="7138464" y="6741204"/>
                  <a:pt x="7134178" y="6747891"/>
                  <a:pt x="7134178" y="6756054"/>
                </a:cubicBezTo>
                <a:close/>
                <a:moveTo>
                  <a:pt x="7483431" y="6747558"/>
                </a:moveTo>
                <a:cubicBezTo>
                  <a:pt x="7479935" y="6751044"/>
                  <a:pt x="7477078" y="6760141"/>
                  <a:pt x="7477078" y="6767770"/>
                </a:cubicBezTo>
                <a:lnTo>
                  <a:pt x="7477078" y="6781638"/>
                </a:lnTo>
                <a:lnTo>
                  <a:pt x="7491365" y="6769779"/>
                </a:lnTo>
                <a:cubicBezTo>
                  <a:pt x="7499223" y="6763255"/>
                  <a:pt x="7505653" y="6754159"/>
                  <a:pt x="7505653" y="6749568"/>
                </a:cubicBezTo>
                <a:cubicBezTo>
                  <a:pt x="7505653" y="6739700"/>
                  <a:pt x="7492470" y="6738509"/>
                  <a:pt x="7483431" y="6747558"/>
                </a:cubicBezTo>
                <a:close/>
                <a:moveTo>
                  <a:pt x="8258128" y="6749244"/>
                </a:moveTo>
                <a:cubicBezTo>
                  <a:pt x="8258128" y="6753673"/>
                  <a:pt x="8247174" y="6769742"/>
                  <a:pt x="8233791" y="6784962"/>
                </a:cubicBezTo>
                <a:cubicBezTo>
                  <a:pt x="8201244" y="6821977"/>
                  <a:pt x="8189690" y="6843770"/>
                  <a:pt x="8199435" y="6849790"/>
                </a:cubicBezTo>
                <a:cubicBezTo>
                  <a:pt x="8207455" y="6854743"/>
                  <a:pt x="8248603" y="6805965"/>
                  <a:pt x="8248603" y="6791506"/>
                </a:cubicBezTo>
                <a:cubicBezTo>
                  <a:pt x="8248603" y="6787315"/>
                  <a:pt x="8257175" y="6778533"/>
                  <a:pt x="8267653" y="6771989"/>
                </a:cubicBezTo>
                <a:cubicBezTo>
                  <a:pt x="8290103" y="6757969"/>
                  <a:pt x="8292703" y="6741204"/>
                  <a:pt x="8272415" y="6741204"/>
                </a:cubicBezTo>
                <a:cubicBezTo>
                  <a:pt x="8264557" y="6741204"/>
                  <a:pt x="8258128" y="6744824"/>
                  <a:pt x="8258128" y="6749244"/>
                </a:cubicBezTo>
                <a:close/>
                <a:moveTo>
                  <a:pt x="8529590" y="6750729"/>
                </a:moveTo>
                <a:cubicBezTo>
                  <a:pt x="8526352" y="6755969"/>
                  <a:pt x="8528247" y="6760254"/>
                  <a:pt x="8533790" y="6760254"/>
                </a:cubicBezTo>
                <a:cubicBezTo>
                  <a:pt x="8539334" y="6760254"/>
                  <a:pt x="8543877" y="6755969"/>
                  <a:pt x="8543877" y="6750729"/>
                </a:cubicBezTo>
                <a:cubicBezTo>
                  <a:pt x="8543877" y="6745491"/>
                  <a:pt x="8541991" y="6741204"/>
                  <a:pt x="8539677" y="6741204"/>
                </a:cubicBezTo>
                <a:cubicBezTo>
                  <a:pt x="8537362" y="6741204"/>
                  <a:pt x="8532829" y="6745491"/>
                  <a:pt x="8529590" y="6750729"/>
                </a:cubicBezTo>
                <a:close/>
                <a:moveTo>
                  <a:pt x="6069568" y="6830130"/>
                </a:moveTo>
                <a:cubicBezTo>
                  <a:pt x="6035631" y="6923304"/>
                  <a:pt x="5987949" y="7107745"/>
                  <a:pt x="5993492" y="7124396"/>
                </a:cubicBezTo>
                <a:cubicBezTo>
                  <a:pt x="5995597" y="7130710"/>
                  <a:pt x="6006923" y="7097621"/>
                  <a:pt x="6018648" y="7050862"/>
                </a:cubicBezTo>
                <a:cubicBezTo>
                  <a:pt x="6030373" y="7004104"/>
                  <a:pt x="6055043" y="6919208"/>
                  <a:pt x="6073474" y="6862210"/>
                </a:cubicBezTo>
                <a:cubicBezTo>
                  <a:pt x="6091895" y="6805213"/>
                  <a:pt x="6105106" y="6756712"/>
                  <a:pt x="6102820" y="6754425"/>
                </a:cubicBezTo>
                <a:cubicBezTo>
                  <a:pt x="6100534" y="6752139"/>
                  <a:pt x="6085571" y="6786201"/>
                  <a:pt x="6069568" y="6830130"/>
                </a:cubicBezTo>
                <a:close/>
                <a:moveTo>
                  <a:pt x="6115355" y="6828768"/>
                </a:moveTo>
                <a:cubicBezTo>
                  <a:pt x="6082008" y="6915807"/>
                  <a:pt x="6028963" y="7111489"/>
                  <a:pt x="6029821" y="7144284"/>
                </a:cubicBezTo>
                <a:cubicBezTo>
                  <a:pt x="6030116" y="7155713"/>
                  <a:pt x="6046489" y="7107203"/>
                  <a:pt x="6066206" y="7036479"/>
                </a:cubicBezTo>
                <a:cubicBezTo>
                  <a:pt x="6085923" y="6965756"/>
                  <a:pt x="6113507" y="6873917"/>
                  <a:pt x="6127490" y="6832397"/>
                </a:cubicBezTo>
                <a:cubicBezTo>
                  <a:pt x="6141482" y="6790868"/>
                  <a:pt x="6151293" y="6755263"/>
                  <a:pt x="6149292" y="6753273"/>
                </a:cubicBezTo>
                <a:cubicBezTo>
                  <a:pt x="6147292" y="6751272"/>
                  <a:pt x="6132024" y="6785248"/>
                  <a:pt x="6115355" y="6828768"/>
                </a:cubicBezTo>
                <a:close/>
                <a:moveTo>
                  <a:pt x="7034165" y="6760254"/>
                </a:moveTo>
                <a:cubicBezTo>
                  <a:pt x="7030927" y="6765494"/>
                  <a:pt x="7032565" y="6769779"/>
                  <a:pt x="7037804" y="6769779"/>
                </a:cubicBezTo>
                <a:cubicBezTo>
                  <a:pt x="7043042" y="6769779"/>
                  <a:pt x="7049977" y="6765494"/>
                  <a:pt x="7053215" y="6760254"/>
                </a:cubicBezTo>
                <a:cubicBezTo>
                  <a:pt x="7056454" y="6755016"/>
                  <a:pt x="7054816" y="6750729"/>
                  <a:pt x="7049576" y="6750729"/>
                </a:cubicBezTo>
                <a:cubicBezTo>
                  <a:pt x="7044338" y="6750729"/>
                  <a:pt x="7037404" y="6755016"/>
                  <a:pt x="7034165" y="6760254"/>
                </a:cubicBezTo>
                <a:close/>
                <a:moveTo>
                  <a:pt x="7377856" y="6758978"/>
                </a:moveTo>
                <a:cubicBezTo>
                  <a:pt x="7373750" y="6765618"/>
                  <a:pt x="7372969" y="6773618"/>
                  <a:pt x="7376113" y="6776762"/>
                </a:cubicBezTo>
                <a:cubicBezTo>
                  <a:pt x="7384637" y="6785287"/>
                  <a:pt x="7393934" y="6772751"/>
                  <a:pt x="7389324" y="6758940"/>
                </a:cubicBezTo>
                <a:lnTo>
                  <a:pt x="7385314" y="6746910"/>
                </a:lnTo>
                <a:lnTo>
                  <a:pt x="7377856" y="6758978"/>
                </a:lnTo>
                <a:close/>
                <a:moveTo>
                  <a:pt x="7644784" y="6765798"/>
                </a:moveTo>
                <a:cubicBezTo>
                  <a:pt x="7637021" y="6786029"/>
                  <a:pt x="7637431" y="6788829"/>
                  <a:pt x="7648194" y="6788829"/>
                </a:cubicBezTo>
                <a:cubicBezTo>
                  <a:pt x="7653242" y="6788829"/>
                  <a:pt x="7661967" y="6780257"/>
                  <a:pt x="7667578" y="6769779"/>
                </a:cubicBezTo>
                <a:lnTo>
                  <a:pt x="7677769" y="6750729"/>
                </a:lnTo>
                <a:lnTo>
                  <a:pt x="7664168" y="6750729"/>
                </a:lnTo>
                <a:cubicBezTo>
                  <a:pt x="7656690" y="6750729"/>
                  <a:pt x="7647965" y="6757512"/>
                  <a:pt x="7644784" y="6765798"/>
                </a:cubicBezTo>
                <a:close/>
                <a:moveTo>
                  <a:pt x="8145847" y="6815023"/>
                </a:moveTo>
                <a:cubicBezTo>
                  <a:pt x="8065856" y="6923485"/>
                  <a:pt x="7989952" y="7045433"/>
                  <a:pt x="7996171" y="7055501"/>
                </a:cubicBezTo>
                <a:cubicBezTo>
                  <a:pt x="7999419" y="7060759"/>
                  <a:pt x="7995857" y="7065054"/>
                  <a:pt x="7988246" y="7065054"/>
                </a:cubicBezTo>
                <a:cubicBezTo>
                  <a:pt x="7980636" y="7065054"/>
                  <a:pt x="7971815" y="7071837"/>
                  <a:pt x="7968634" y="7080123"/>
                </a:cubicBezTo>
                <a:cubicBezTo>
                  <a:pt x="7960624" y="7101002"/>
                  <a:pt x="7961195" y="7103154"/>
                  <a:pt x="7974759" y="7103145"/>
                </a:cubicBezTo>
                <a:cubicBezTo>
                  <a:pt x="7981312" y="7103136"/>
                  <a:pt x="7999124" y="7080638"/>
                  <a:pt x="8014345" y="7053139"/>
                </a:cubicBezTo>
                <a:cubicBezTo>
                  <a:pt x="8040176" y="7006476"/>
                  <a:pt x="8104299" y="6910369"/>
                  <a:pt x="8179089" y="6806232"/>
                </a:cubicBezTo>
                <a:cubicBezTo>
                  <a:pt x="8196663" y="6781753"/>
                  <a:pt x="8207045" y="6759245"/>
                  <a:pt x="8202159" y="6756216"/>
                </a:cubicBezTo>
                <a:cubicBezTo>
                  <a:pt x="8197263" y="6753197"/>
                  <a:pt x="8171926" y="6779657"/>
                  <a:pt x="8145847" y="6815023"/>
                </a:cubicBezTo>
                <a:close/>
                <a:moveTo>
                  <a:pt x="8643499" y="6760893"/>
                </a:moveTo>
                <a:cubicBezTo>
                  <a:pt x="8640042" y="6766474"/>
                  <a:pt x="8639508" y="6773333"/>
                  <a:pt x="8642299" y="6776133"/>
                </a:cubicBezTo>
                <a:cubicBezTo>
                  <a:pt x="8649128" y="6782953"/>
                  <a:pt x="8667702" y="6770932"/>
                  <a:pt x="8667702" y="6759693"/>
                </a:cubicBezTo>
                <a:cubicBezTo>
                  <a:pt x="8667702" y="6747520"/>
                  <a:pt x="8651262" y="6748330"/>
                  <a:pt x="8643499" y="6760893"/>
                </a:cubicBezTo>
                <a:close/>
                <a:moveTo>
                  <a:pt x="6948440" y="6769779"/>
                </a:moveTo>
                <a:cubicBezTo>
                  <a:pt x="6945202" y="6775019"/>
                  <a:pt x="6947097" y="6779304"/>
                  <a:pt x="6952640" y="6779304"/>
                </a:cubicBezTo>
                <a:cubicBezTo>
                  <a:pt x="6958184" y="6779304"/>
                  <a:pt x="6962728" y="6775019"/>
                  <a:pt x="6962728" y="6769779"/>
                </a:cubicBezTo>
                <a:cubicBezTo>
                  <a:pt x="6962728" y="6764541"/>
                  <a:pt x="6960842" y="6760254"/>
                  <a:pt x="6958527" y="6760254"/>
                </a:cubicBezTo>
                <a:cubicBezTo>
                  <a:pt x="6956212" y="6760254"/>
                  <a:pt x="6951679" y="6764541"/>
                  <a:pt x="6948440" y="6769779"/>
                </a:cubicBezTo>
                <a:close/>
                <a:moveTo>
                  <a:pt x="7071970" y="6770256"/>
                </a:moveTo>
                <a:cubicBezTo>
                  <a:pt x="7062921" y="6784905"/>
                  <a:pt x="7075313" y="6794354"/>
                  <a:pt x="7087543" y="6782124"/>
                </a:cubicBezTo>
                <a:cubicBezTo>
                  <a:pt x="7094382" y="6775285"/>
                  <a:pt x="7094544" y="6769961"/>
                  <a:pt x="7088039" y="6765941"/>
                </a:cubicBezTo>
                <a:cubicBezTo>
                  <a:pt x="7082705" y="6762646"/>
                  <a:pt x="7075475" y="6764589"/>
                  <a:pt x="7071970" y="6770256"/>
                </a:cubicBezTo>
                <a:close/>
                <a:moveTo>
                  <a:pt x="7172278" y="6775104"/>
                </a:moveTo>
                <a:cubicBezTo>
                  <a:pt x="7172278" y="6783267"/>
                  <a:pt x="7176564" y="6787306"/>
                  <a:pt x="7181803" y="6784067"/>
                </a:cubicBezTo>
                <a:cubicBezTo>
                  <a:pt x="7187041" y="6780829"/>
                  <a:pt x="7191328" y="6774152"/>
                  <a:pt x="7191328" y="6769218"/>
                </a:cubicBezTo>
                <a:cubicBezTo>
                  <a:pt x="7191328" y="6764284"/>
                  <a:pt x="7187041" y="6760254"/>
                  <a:pt x="7181803" y="6760254"/>
                </a:cubicBezTo>
                <a:cubicBezTo>
                  <a:pt x="7176564" y="6760254"/>
                  <a:pt x="7172278" y="6766941"/>
                  <a:pt x="7172278" y="6775104"/>
                </a:cubicBezTo>
                <a:close/>
                <a:moveTo>
                  <a:pt x="7273881" y="6766608"/>
                </a:moveTo>
                <a:cubicBezTo>
                  <a:pt x="7264775" y="6775704"/>
                  <a:pt x="7266052" y="6788829"/>
                  <a:pt x="7276033" y="6788829"/>
                </a:cubicBezTo>
                <a:cubicBezTo>
                  <a:pt x="7280710" y="6788829"/>
                  <a:pt x="7287006" y="6782400"/>
                  <a:pt x="7290026" y="6774542"/>
                </a:cubicBezTo>
                <a:cubicBezTo>
                  <a:pt x="7295598" y="6760026"/>
                  <a:pt x="7285444" y="6755035"/>
                  <a:pt x="7273881" y="6766608"/>
                </a:cubicBezTo>
                <a:close/>
                <a:moveTo>
                  <a:pt x="7525379" y="6773733"/>
                </a:moveTo>
                <a:cubicBezTo>
                  <a:pt x="7518273" y="6782286"/>
                  <a:pt x="7515292" y="6792116"/>
                  <a:pt x="7518740" y="6795564"/>
                </a:cubicBezTo>
                <a:cubicBezTo>
                  <a:pt x="7527636" y="6804460"/>
                  <a:pt x="7546668" y="6783277"/>
                  <a:pt x="7542095" y="6769570"/>
                </a:cubicBezTo>
                <a:cubicBezTo>
                  <a:pt x="7539466" y="6761683"/>
                  <a:pt x="7534304" y="6762969"/>
                  <a:pt x="7525379" y="6773733"/>
                </a:cubicBezTo>
                <a:close/>
                <a:moveTo>
                  <a:pt x="8443865" y="6769779"/>
                </a:moveTo>
                <a:cubicBezTo>
                  <a:pt x="8440627" y="6775019"/>
                  <a:pt x="8442522" y="6779304"/>
                  <a:pt x="8448065" y="6779304"/>
                </a:cubicBezTo>
                <a:cubicBezTo>
                  <a:pt x="8453609" y="6779304"/>
                  <a:pt x="8458152" y="6775019"/>
                  <a:pt x="8458152" y="6769779"/>
                </a:cubicBezTo>
                <a:cubicBezTo>
                  <a:pt x="8458152" y="6764541"/>
                  <a:pt x="8456266" y="6760254"/>
                  <a:pt x="8453952" y="6760254"/>
                </a:cubicBezTo>
                <a:cubicBezTo>
                  <a:pt x="8451637" y="6760254"/>
                  <a:pt x="8447104" y="6764541"/>
                  <a:pt x="8443865" y="6769779"/>
                </a:cubicBezTo>
                <a:close/>
                <a:moveTo>
                  <a:pt x="8762952" y="6769779"/>
                </a:moveTo>
                <a:cubicBezTo>
                  <a:pt x="8762952" y="6775019"/>
                  <a:pt x="8766982" y="6779304"/>
                  <a:pt x="8771915" y="6779304"/>
                </a:cubicBezTo>
                <a:cubicBezTo>
                  <a:pt x="8776849" y="6779304"/>
                  <a:pt x="8783527" y="6775019"/>
                  <a:pt x="8786765" y="6769779"/>
                </a:cubicBezTo>
                <a:cubicBezTo>
                  <a:pt x="8790004" y="6764541"/>
                  <a:pt x="8785965" y="6760254"/>
                  <a:pt x="8777802" y="6760254"/>
                </a:cubicBezTo>
                <a:cubicBezTo>
                  <a:pt x="8769639" y="6760254"/>
                  <a:pt x="8762952" y="6764541"/>
                  <a:pt x="8762952" y="6769779"/>
                </a:cubicBezTo>
                <a:close/>
                <a:moveTo>
                  <a:pt x="6154941" y="6842951"/>
                </a:moveTo>
                <a:cubicBezTo>
                  <a:pt x="6106640" y="6968662"/>
                  <a:pt x="6051071" y="7175754"/>
                  <a:pt x="6062567" y="7187241"/>
                </a:cubicBezTo>
                <a:cubicBezTo>
                  <a:pt x="6064701" y="7189385"/>
                  <a:pt x="6069359" y="7178831"/>
                  <a:pt x="6072902" y="7163810"/>
                </a:cubicBezTo>
                <a:cubicBezTo>
                  <a:pt x="6087990" y="7099935"/>
                  <a:pt x="6164514" y="6840845"/>
                  <a:pt x="6177401" y="6810004"/>
                </a:cubicBezTo>
                <a:cubicBezTo>
                  <a:pt x="6185135" y="6791506"/>
                  <a:pt x="6189679" y="6774600"/>
                  <a:pt x="6187507" y="6772437"/>
                </a:cubicBezTo>
                <a:cubicBezTo>
                  <a:pt x="6185335" y="6770265"/>
                  <a:pt x="6170686" y="6801993"/>
                  <a:pt x="6154941" y="6842951"/>
                </a:cubicBezTo>
                <a:close/>
                <a:moveTo>
                  <a:pt x="6748825" y="6778648"/>
                </a:moveTo>
                <a:cubicBezTo>
                  <a:pt x="6742319" y="6789172"/>
                  <a:pt x="6757340" y="6800546"/>
                  <a:pt x="6766141" y="6791744"/>
                </a:cubicBezTo>
                <a:cubicBezTo>
                  <a:pt x="6775190" y="6782686"/>
                  <a:pt x="6773504" y="6769779"/>
                  <a:pt x="6763265" y="6769779"/>
                </a:cubicBezTo>
                <a:cubicBezTo>
                  <a:pt x="6758331" y="6769779"/>
                  <a:pt x="6751835" y="6773771"/>
                  <a:pt x="6748825" y="6778648"/>
                </a:cubicBezTo>
                <a:close/>
                <a:moveTo>
                  <a:pt x="6848428" y="6779304"/>
                </a:moveTo>
                <a:cubicBezTo>
                  <a:pt x="6848428" y="6784544"/>
                  <a:pt x="6852714" y="6788829"/>
                  <a:pt x="6857953" y="6788829"/>
                </a:cubicBezTo>
                <a:cubicBezTo>
                  <a:pt x="6863191" y="6788829"/>
                  <a:pt x="6867478" y="6784544"/>
                  <a:pt x="6867478" y="6779304"/>
                </a:cubicBezTo>
                <a:cubicBezTo>
                  <a:pt x="6867478" y="6774066"/>
                  <a:pt x="6863191" y="6769779"/>
                  <a:pt x="6857953" y="6769779"/>
                </a:cubicBezTo>
                <a:cubicBezTo>
                  <a:pt x="6852714" y="6769779"/>
                  <a:pt x="6848428" y="6774066"/>
                  <a:pt x="6848428" y="6779304"/>
                </a:cubicBezTo>
                <a:close/>
                <a:moveTo>
                  <a:pt x="7415956" y="6778028"/>
                </a:moveTo>
                <a:cubicBezTo>
                  <a:pt x="7411850" y="6784668"/>
                  <a:pt x="7411069" y="6792668"/>
                  <a:pt x="7414213" y="6795812"/>
                </a:cubicBezTo>
                <a:cubicBezTo>
                  <a:pt x="7422737" y="6804337"/>
                  <a:pt x="7432034" y="6791801"/>
                  <a:pt x="7427424" y="6777990"/>
                </a:cubicBezTo>
                <a:lnTo>
                  <a:pt x="7423414" y="6765960"/>
                </a:lnTo>
                <a:lnTo>
                  <a:pt x="7415956" y="6778028"/>
                </a:lnTo>
                <a:close/>
                <a:moveTo>
                  <a:pt x="8300990" y="6779304"/>
                </a:moveTo>
                <a:cubicBezTo>
                  <a:pt x="8293218" y="6791878"/>
                  <a:pt x="8304610" y="6809708"/>
                  <a:pt x="8315935" y="6802708"/>
                </a:cubicBezTo>
                <a:cubicBezTo>
                  <a:pt x="8327508" y="6795564"/>
                  <a:pt x="8327431" y="6769779"/>
                  <a:pt x="8315840" y="6769779"/>
                </a:cubicBezTo>
                <a:cubicBezTo>
                  <a:pt x="8310906" y="6769779"/>
                  <a:pt x="8304229" y="6774066"/>
                  <a:pt x="8300990" y="6779304"/>
                </a:cubicBezTo>
                <a:close/>
                <a:moveTo>
                  <a:pt x="8641137" y="6833340"/>
                </a:moveTo>
                <a:cubicBezTo>
                  <a:pt x="8608657" y="6868297"/>
                  <a:pt x="8584168" y="6898968"/>
                  <a:pt x="8586692" y="6901501"/>
                </a:cubicBezTo>
                <a:cubicBezTo>
                  <a:pt x="8590702" y="6905501"/>
                  <a:pt x="8715327" y="6780810"/>
                  <a:pt x="8715327" y="6772799"/>
                </a:cubicBezTo>
                <a:cubicBezTo>
                  <a:pt x="8715327" y="6759683"/>
                  <a:pt x="8691477" y="6779133"/>
                  <a:pt x="8641137" y="6833340"/>
                </a:cubicBezTo>
                <a:close/>
                <a:moveTo>
                  <a:pt x="6981778" y="6788829"/>
                </a:moveTo>
                <a:cubicBezTo>
                  <a:pt x="6981778" y="6794069"/>
                  <a:pt x="6986064" y="6798354"/>
                  <a:pt x="6991303" y="6798354"/>
                </a:cubicBezTo>
                <a:cubicBezTo>
                  <a:pt x="6996541" y="6798354"/>
                  <a:pt x="7000828" y="6794069"/>
                  <a:pt x="7000828" y="6788829"/>
                </a:cubicBezTo>
                <a:cubicBezTo>
                  <a:pt x="7000828" y="6783591"/>
                  <a:pt x="6996541" y="6779304"/>
                  <a:pt x="6991303" y="6779304"/>
                </a:cubicBezTo>
                <a:cubicBezTo>
                  <a:pt x="6986064" y="6779304"/>
                  <a:pt x="6981778" y="6783591"/>
                  <a:pt x="6981778" y="6788829"/>
                </a:cubicBezTo>
                <a:close/>
                <a:moveTo>
                  <a:pt x="7210378" y="6793592"/>
                </a:moveTo>
                <a:cubicBezTo>
                  <a:pt x="7210378" y="6801450"/>
                  <a:pt x="7214664" y="6807879"/>
                  <a:pt x="7219903" y="6807879"/>
                </a:cubicBezTo>
                <a:cubicBezTo>
                  <a:pt x="7225141" y="6807879"/>
                  <a:pt x="7229428" y="6801450"/>
                  <a:pt x="7229428" y="6793592"/>
                </a:cubicBezTo>
                <a:cubicBezTo>
                  <a:pt x="7229428" y="6785734"/>
                  <a:pt x="7225141" y="6779304"/>
                  <a:pt x="7219903" y="6779304"/>
                </a:cubicBezTo>
                <a:cubicBezTo>
                  <a:pt x="7214664" y="6779304"/>
                  <a:pt x="7210378" y="6785734"/>
                  <a:pt x="7210378" y="6793592"/>
                </a:cubicBezTo>
                <a:close/>
                <a:moveTo>
                  <a:pt x="7311181" y="6787553"/>
                </a:moveTo>
                <a:cubicBezTo>
                  <a:pt x="7307075" y="6794193"/>
                  <a:pt x="7306294" y="6802193"/>
                  <a:pt x="7309438" y="6805337"/>
                </a:cubicBezTo>
                <a:cubicBezTo>
                  <a:pt x="7317962" y="6813862"/>
                  <a:pt x="7327259" y="6801326"/>
                  <a:pt x="7322649" y="6787515"/>
                </a:cubicBezTo>
                <a:lnTo>
                  <a:pt x="7318639" y="6775485"/>
                </a:lnTo>
                <a:lnTo>
                  <a:pt x="7311181" y="6787553"/>
                </a:lnTo>
                <a:close/>
                <a:moveTo>
                  <a:pt x="7573004" y="6792783"/>
                </a:moveTo>
                <a:cubicBezTo>
                  <a:pt x="7565898" y="6801336"/>
                  <a:pt x="7562917" y="6811166"/>
                  <a:pt x="7566365" y="6814614"/>
                </a:cubicBezTo>
                <a:cubicBezTo>
                  <a:pt x="7575261" y="6823510"/>
                  <a:pt x="7594293" y="6802327"/>
                  <a:pt x="7589720" y="6788620"/>
                </a:cubicBezTo>
                <a:cubicBezTo>
                  <a:pt x="7587091" y="6780733"/>
                  <a:pt x="7581929" y="6782019"/>
                  <a:pt x="7573004" y="6792783"/>
                </a:cubicBezTo>
                <a:close/>
                <a:moveTo>
                  <a:pt x="6692056" y="6797078"/>
                </a:moveTo>
                <a:cubicBezTo>
                  <a:pt x="6687950" y="6803718"/>
                  <a:pt x="6687169" y="6811718"/>
                  <a:pt x="6690313" y="6814862"/>
                </a:cubicBezTo>
                <a:cubicBezTo>
                  <a:pt x="6698837" y="6823387"/>
                  <a:pt x="6708134" y="6810851"/>
                  <a:pt x="6703524" y="6797040"/>
                </a:cubicBezTo>
                <a:lnTo>
                  <a:pt x="6699514" y="6785010"/>
                </a:lnTo>
                <a:lnTo>
                  <a:pt x="6692056" y="6797078"/>
                </a:lnTo>
                <a:close/>
                <a:moveTo>
                  <a:pt x="6791278" y="6803117"/>
                </a:moveTo>
                <a:cubicBezTo>
                  <a:pt x="6791278" y="6810975"/>
                  <a:pt x="6795564" y="6817404"/>
                  <a:pt x="6800803" y="6817404"/>
                </a:cubicBezTo>
                <a:cubicBezTo>
                  <a:pt x="6806041" y="6817404"/>
                  <a:pt x="6810328" y="6810975"/>
                  <a:pt x="6810328" y="6803117"/>
                </a:cubicBezTo>
                <a:cubicBezTo>
                  <a:pt x="6810328" y="6795259"/>
                  <a:pt x="6806041" y="6788829"/>
                  <a:pt x="6800803" y="6788829"/>
                </a:cubicBezTo>
                <a:cubicBezTo>
                  <a:pt x="6795564" y="6788829"/>
                  <a:pt x="6791278" y="6795259"/>
                  <a:pt x="6791278" y="6803117"/>
                </a:cubicBezTo>
                <a:close/>
                <a:moveTo>
                  <a:pt x="6891700" y="6797698"/>
                </a:moveTo>
                <a:cubicBezTo>
                  <a:pt x="6888680" y="6802575"/>
                  <a:pt x="6890576" y="6809251"/>
                  <a:pt x="6895900" y="6812547"/>
                </a:cubicBezTo>
                <a:cubicBezTo>
                  <a:pt x="6901225" y="6815833"/>
                  <a:pt x="6905578" y="6811842"/>
                  <a:pt x="6905578" y="6803679"/>
                </a:cubicBezTo>
                <a:cubicBezTo>
                  <a:pt x="6905578" y="6786944"/>
                  <a:pt x="6899863" y="6784486"/>
                  <a:pt x="6891700" y="6797698"/>
                </a:cubicBezTo>
                <a:close/>
                <a:moveTo>
                  <a:pt x="7105603" y="6797793"/>
                </a:moveTo>
                <a:cubicBezTo>
                  <a:pt x="7105603" y="6813756"/>
                  <a:pt x="7122500" y="6817719"/>
                  <a:pt x="7128120" y="6803060"/>
                </a:cubicBezTo>
                <a:cubicBezTo>
                  <a:pt x="7131434" y="6794421"/>
                  <a:pt x="7128091" y="6788829"/>
                  <a:pt x="7119595" y="6788829"/>
                </a:cubicBezTo>
                <a:cubicBezTo>
                  <a:pt x="7111899" y="6788829"/>
                  <a:pt x="7105603" y="6792859"/>
                  <a:pt x="7105603" y="6797793"/>
                </a:cubicBezTo>
                <a:close/>
                <a:moveTo>
                  <a:pt x="7454589" y="6795440"/>
                </a:moveTo>
                <a:cubicBezTo>
                  <a:pt x="7445512" y="6804517"/>
                  <a:pt x="7447236" y="6826929"/>
                  <a:pt x="7457008" y="6826929"/>
                </a:cubicBezTo>
                <a:cubicBezTo>
                  <a:pt x="7468696" y="6826929"/>
                  <a:pt x="7478078" y="6800098"/>
                  <a:pt x="7468467" y="6794154"/>
                </a:cubicBezTo>
                <a:cubicBezTo>
                  <a:pt x="7464191" y="6791516"/>
                  <a:pt x="7457942" y="6792087"/>
                  <a:pt x="7454589" y="6795440"/>
                </a:cubicBezTo>
                <a:close/>
                <a:moveTo>
                  <a:pt x="8420052" y="6803679"/>
                </a:moveTo>
                <a:cubicBezTo>
                  <a:pt x="8420052" y="6811842"/>
                  <a:pt x="8424406" y="6815833"/>
                  <a:pt x="8429730" y="6812547"/>
                </a:cubicBezTo>
                <a:cubicBezTo>
                  <a:pt x="8435054" y="6809251"/>
                  <a:pt x="8436950" y="6802575"/>
                  <a:pt x="8433931" y="6797698"/>
                </a:cubicBezTo>
                <a:cubicBezTo>
                  <a:pt x="8425767" y="6784486"/>
                  <a:pt x="8420052" y="6786944"/>
                  <a:pt x="8420052" y="6803679"/>
                </a:cubicBezTo>
                <a:close/>
                <a:moveTo>
                  <a:pt x="8486727" y="6803679"/>
                </a:moveTo>
                <a:cubicBezTo>
                  <a:pt x="8486727" y="6811842"/>
                  <a:pt x="8491014" y="6815881"/>
                  <a:pt x="8496252" y="6812642"/>
                </a:cubicBezTo>
                <a:cubicBezTo>
                  <a:pt x="8501491" y="6809404"/>
                  <a:pt x="8505777" y="6802727"/>
                  <a:pt x="8505777" y="6797793"/>
                </a:cubicBezTo>
                <a:cubicBezTo>
                  <a:pt x="8505777" y="6792859"/>
                  <a:pt x="8501491" y="6788829"/>
                  <a:pt x="8496252" y="6788829"/>
                </a:cubicBezTo>
                <a:cubicBezTo>
                  <a:pt x="8491014" y="6788829"/>
                  <a:pt x="8486727" y="6795516"/>
                  <a:pt x="8486727" y="6803679"/>
                </a:cubicBezTo>
                <a:close/>
                <a:moveTo>
                  <a:pt x="8587883" y="6823205"/>
                </a:moveTo>
                <a:cubicBezTo>
                  <a:pt x="8572795" y="6841351"/>
                  <a:pt x="8563470" y="6859219"/>
                  <a:pt x="8567166" y="6862915"/>
                </a:cubicBezTo>
                <a:cubicBezTo>
                  <a:pt x="8570862" y="6866611"/>
                  <a:pt x="8578301" y="6861734"/>
                  <a:pt x="8583702" y="6852085"/>
                </a:cubicBezTo>
                <a:cubicBezTo>
                  <a:pt x="8589102" y="6842437"/>
                  <a:pt x="8601637" y="6827587"/>
                  <a:pt x="8611562" y="6819090"/>
                </a:cubicBezTo>
                <a:cubicBezTo>
                  <a:pt x="8629878" y="6803412"/>
                  <a:pt x="8635460" y="6788268"/>
                  <a:pt x="8622459" y="6789515"/>
                </a:cubicBezTo>
                <a:cubicBezTo>
                  <a:pt x="8618525" y="6789896"/>
                  <a:pt x="8602970" y="6805051"/>
                  <a:pt x="8587883" y="6823205"/>
                </a:cubicBezTo>
                <a:close/>
                <a:moveTo>
                  <a:pt x="8730025" y="6797698"/>
                </a:moveTo>
                <a:cubicBezTo>
                  <a:pt x="8723519" y="6808222"/>
                  <a:pt x="8738540" y="6819596"/>
                  <a:pt x="8747341" y="6810794"/>
                </a:cubicBezTo>
                <a:cubicBezTo>
                  <a:pt x="8756390" y="6801736"/>
                  <a:pt x="8754704" y="6788829"/>
                  <a:pt x="8744465" y="6788829"/>
                </a:cubicBezTo>
                <a:cubicBezTo>
                  <a:pt x="8739531" y="6788829"/>
                  <a:pt x="8733034" y="6792821"/>
                  <a:pt x="8730025" y="6797698"/>
                </a:cubicBezTo>
                <a:close/>
                <a:moveTo>
                  <a:pt x="8801052" y="6798354"/>
                </a:moveTo>
                <a:cubicBezTo>
                  <a:pt x="8801052" y="6803594"/>
                  <a:pt x="8805339" y="6807879"/>
                  <a:pt x="8810577" y="6807879"/>
                </a:cubicBezTo>
                <a:cubicBezTo>
                  <a:pt x="8815816" y="6807879"/>
                  <a:pt x="8820102" y="6803594"/>
                  <a:pt x="8820102" y="6798354"/>
                </a:cubicBezTo>
                <a:cubicBezTo>
                  <a:pt x="8820102" y="6793116"/>
                  <a:pt x="8815816" y="6788829"/>
                  <a:pt x="8810577" y="6788829"/>
                </a:cubicBezTo>
                <a:cubicBezTo>
                  <a:pt x="8805339" y="6788829"/>
                  <a:pt x="8801052" y="6793116"/>
                  <a:pt x="8801052" y="6798354"/>
                </a:cubicBezTo>
                <a:close/>
                <a:moveTo>
                  <a:pt x="7010353" y="6807879"/>
                </a:moveTo>
                <a:cubicBezTo>
                  <a:pt x="7010353" y="6813119"/>
                  <a:pt x="7014639" y="6817404"/>
                  <a:pt x="7019878" y="6817404"/>
                </a:cubicBezTo>
                <a:cubicBezTo>
                  <a:pt x="7025116" y="6817404"/>
                  <a:pt x="7029403" y="6813119"/>
                  <a:pt x="7029403" y="6807879"/>
                </a:cubicBezTo>
                <a:cubicBezTo>
                  <a:pt x="7029403" y="6802641"/>
                  <a:pt x="7025116" y="6798354"/>
                  <a:pt x="7019878" y="6798354"/>
                </a:cubicBezTo>
                <a:cubicBezTo>
                  <a:pt x="7014639" y="6798354"/>
                  <a:pt x="7010353" y="6802641"/>
                  <a:pt x="7010353" y="6807879"/>
                </a:cubicBezTo>
                <a:close/>
                <a:moveTo>
                  <a:pt x="7348099" y="6808518"/>
                </a:moveTo>
                <a:cubicBezTo>
                  <a:pt x="7344642" y="6814099"/>
                  <a:pt x="7344108" y="6820958"/>
                  <a:pt x="7346899" y="6823758"/>
                </a:cubicBezTo>
                <a:cubicBezTo>
                  <a:pt x="7353729" y="6830578"/>
                  <a:pt x="7372303" y="6818557"/>
                  <a:pt x="7372303" y="6807318"/>
                </a:cubicBezTo>
                <a:cubicBezTo>
                  <a:pt x="7372303" y="6795145"/>
                  <a:pt x="7355862" y="6795955"/>
                  <a:pt x="7348099" y="6808518"/>
                </a:cubicBezTo>
                <a:close/>
                <a:moveTo>
                  <a:pt x="7730281" y="6814004"/>
                </a:moveTo>
                <a:cubicBezTo>
                  <a:pt x="7722309" y="6834788"/>
                  <a:pt x="7732900" y="6844446"/>
                  <a:pt x="7744149" y="6826653"/>
                </a:cubicBezTo>
                <a:cubicBezTo>
                  <a:pt x="7755417" y="6808842"/>
                  <a:pt x="7755655" y="6798354"/>
                  <a:pt x="7744797" y="6798354"/>
                </a:cubicBezTo>
                <a:cubicBezTo>
                  <a:pt x="7740120" y="6798354"/>
                  <a:pt x="7733586" y="6805394"/>
                  <a:pt x="7730281" y="6814004"/>
                </a:cubicBezTo>
                <a:close/>
                <a:moveTo>
                  <a:pt x="6834931" y="6816128"/>
                </a:moveTo>
                <a:cubicBezTo>
                  <a:pt x="6830825" y="6822768"/>
                  <a:pt x="6830044" y="6830768"/>
                  <a:pt x="6833188" y="6833912"/>
                </a:cubicBezTo>
                <a:cubicBezTo>
                  <a:pt x="6841712" y="6842437"/>
                  <a:pt x="6851009" y="6829901"/>
                  <a:pt x="6846399" y="6816090"/>
                </a:cubicBezTo>
                <a:lnTo>
                  <a:pt x="6842389" y="6804060"/>
                </a:lnTo>
                <a:lnTo>
                  <a:pt x="6834931" y="6816128"/>
                </a:lnTo>
                <a:close/>
                <a:moveTo>
                  <a:pt x="6929390" y="6817404"/>
                </a:moveTo>
                <a:cubicBezTo>
                  <a:pt x="6926152" y="6822644"/>
                  <a:pt x="6928047" y="6826929"/>
                  <a:pt x="6933590" y="6826929"/>
                </a:cubicBezTo>
                <a:cubicBezTo>
                  <a:pt x="6939134" y="6826929"/>
                  <a:pt x="6943678" y="6822644"/>
                  <a:pt x="6943678" y="6817404"/>
                </a:cubicBezTo>
                <a:cubicBezTo>
                  <a:pt x="6943678" y="6812166"/>
                  <a:pt x="6941792" y="6807879"/>
                  <a:pt x="6939477" y="6807879"/>
                </a:cubicBezTo>
                <a:cubicBezTo>
                  <a:pt x="6937162" y="6807879"/>
                  <a:pt x="6932629" y="6812166"/>
                  <a:pt x="6929390" y="6817404"/>
                </a:cubicBezTo>
                <a:close/>
                <a:moveTo>
                  <a:pt x="7054006" y="6816128"/>
                </a:moveTo>
                <a:cubicBezTo>
                  <a:pt x="7049900" y="6822768"/>
                  <a:pt x="7049119" y="6830768"/>
                  <a:pt x="7052263" y="6833912"/>
                </a:cubicBezTo>
                <a:cubicBezTo>
                  <a:pt x="7060787" y="6842437"/>
                  <a:pt x="7070084" y="6829901"/>
                  <a:pt x="7065474" y="6816090"/>
                </a:cubicBezTo>
                <a:lnTo>
                  <a:pt x="7061464" y="6804060"/>
                </a:lnTo>
                <a:lnTo>
                  <a:pt x="7054006" y="6816128"/>
                </a:lnTo>
                <a:close/>
                <a:moveTo>
                  <a:pt x="7148875" y="6816748"/>
                </a:moveTo>
                <a:cubicBezTo>
                  <a:pt x="7142369" y="6827272"/>
                  <a:pt x="7157390" y="6838646"/>
                  <a:pt x="7166191" y="6829844"/>
                </a:cubicBezTo>
                <a:cubicBezTo>
                  <a:pt x="7175240" y="6820786"/>
                  <a:pt x="7173554" y="6807879"/>
                  <a:pt x="7163315" y="6807879"/>
                </a:cubicBezTo>
                <a:cubicBezTo>
                  <a:pt x="7158381" y="6807879"/>
                  <a:pt x="7151885" y="6811871"/>
                  <a:pt x="7148875" y="6816748"/>
                </a:cubicBezTo>
                <a:close/>
                <a:moveTo>
                  <a:pt x="7248478" y="6817404"/>
                </a:moveTo>
                <a:cubicBezTo>
                  <a:pt x="7248478" y="6822644"/>
                  <a:pt x="7252764" y="6826929"/>
                  <a:pt x="7258003" y="6826929"/>
                </a:cubicBezTo>
                <a:cubicBezTo>
                  <a:pt x="7263241" y="6826929"/>
                  <a:pt x="7267528" y="6822644"/>
                  <a:pt x="7267528" y="6817404"/>
                </a:cubicBezTo>
                <a:cubicBezTo>
                  <a:pt x="7267528" y="6812166"/>
                  <a:pt x="7263241" y="6807879"/>
                  <a:pt x="7258003" y="6807879"/>
                </a:cubicBezTo>
                <a:cubicBezTo>
                  <a:pt x="7252764" y="6807879"/>
                  <a:pt x="7248478" y="6812166"/>
                  <a:pt x="7248478" y="6817404"/>
                </a:cubicBezTo>
                <a:close/>
                <a:moveTo>
                  <a:pt x="7503071" y="6813633"/>
                </a:moveTo>
                <a:cubicBezTo>
                  <a:pt x="7499252" y="6817452"/>
                  <a:pt x="7496128" y="6827149"/>
                  <a:pt x="7496128" y="6835188"/>
                </a:cubicBezTo>
                <a:lnTo>
                  <a:pt x="7496128" y="6849790"/>
                </a:lnTo>
                <a:lnTo>
                  <a:pt x="7506719" y="6839189"/>
                </a:lnTo>
                <a:cubicBezTo>
                  <a:pt x="7512549" y="6833369"/>
                  <a:pt x="7515682" y="6823663"/>
                  <a:pt x="7513672" y="6817643"/>
                </a:cubicBezTo>
                <a:cubicBezTo>
                  <a:pt x="7511663" y="6811623"/>
                  <a:pt x="7506891" y="6809813"/>
                  <a:pt x="7503071" y="6813633"/>
                </a:cubicBezTo>
                <a:close/>
                <a:moveTo>
                  <a:pt x="7613714" y="6822577"/>
                </a:moveTo>
                <a:cubicBezTo>
                  <a:pt x="7605999" y="6842674"/>
                  <a:pt x="7618876" y="6853533"/>
                  <a:pt x="7629849" y="6836178"/>
                </a:cubicBezTo>
                <a:cubicBezTo>
                  <a:pt x="7641508" y="6817738"/>
                  <a:pt x="7641279" y="6807879"/>
                  <a:pt x="7629182" y="6807879"/>
                </a:cubicBezTo>
                <a:cubicBezTo>
                  <a:pt x="7623772" y="6807879"/>
                  <a:pt x="7616819" y="6814490"/>
                  <a:pt x="7613714" y="6822577"/>
                </a:cubicBezTo>
                <a:close/>
                <a:moveTo>
                  <a:pt x="8272710" y="6820196"/>
                </a:moveTo>
                <a:cubicBezTo>
                  <a:pt x="8268634" y="6829587"/>
                  <a:pt x="8267976" y="6839950"/>
                  <a:pt x="8271234" y="6843217"/>
                </a:cubicBezTo>
                <a:cubicBezTo>
                  <a:pt x="8280912" y="6852885"/>
                  <a:pt x="8288712" y="6839303"/>
                  <a:pt x="8284254" y="6820529"/>
                </a:cubicBezTo>
                <a:lnTo>
                  <a:pt x="8280130" y="6803117"/>
                </a:lnTo>
                <a:lnTo>
                  <a:pt x="8272710" y="6820196"/>
                </a:lnTo>
                <a:close/>
                <a:moveTo>
                  <a:pt x="8531180" y="6814233"/>
                </a:moveTo>
                <a:cubicBezTo>
                  <a:pt x="8527685" y="6817719"/>
                  <a:pt x="8524960" y="6827368"/>
                  <a:pt x="8525113" y="6835664"/>
                </a:cubicBezTo>
                <a:lnTo>
                  <a:pt x="8525409" y="6850742"/>
                </a:lnTo>
                <a:lnTo>
                  <a:pt x="8535514" y="6833359"/>
                </a:lnTo>
                <a:cubicBezTo>
                  <a:pt x="8545773" y="6815719"/>
                  <a:pt x="8542801" y="6802612"/>
                  <a:pt x="8531180" y="6814233"/>
                </a:cubicBezTo>
                <a:close/>
                <a:moveTo>
                  <a:pt x="6193441" y="6866754"/>
                </a:moveTo>
                <a:cubicBezTo>
                  <a:pt x="6142092" y="7006038"/>
                  <a:pt x="6089219" y="7194852"/>
                  <a:pt x="6098868" y="7204501"/>
                </a:cubicBezTo>
                <a:cubicBezTo>
                  <a:pt x="6100991" y="7206615"/>
                  <a:pt x="6118689" y="7152275"/>
                  <a:pt x="6138196" y="7083752"/>
                </a:cubicBezTo>
                <a:cubicBezTo>
                  <a:pt x="6157713" y="7015220"/>
                  <a:pt x="6184040" y="6928676"/>
                  <a:pt x="6196708" y="6891433"/>
                </a:cubicBezTo>
                <a:cubicBezTo>
                  <a:pt x="6223578" y="6812404"/>
                  <a:pt x="6220911" y="6792230"/>
                  <a:pt x="6193441" y="6866754"/>
                </a:cubicBezTo>
                <a:close/>
                <a:moveTo>
                  <a:pt x="6729775" y="6826273"/>
                </a:moveTo>
                <a:cubicBezTo>
                  <a:pt x="6723269" y="6836797"/>
                  <a:pt x="6738290" y="6848171"/>
                  <a:pt x="6747091" y="6839369"/>
                </a:cubicBezTo>
                <a:cubicBezTo>
                  <a:pt x="6756140" y="6830311"/>
                  <a:pt x="6754454" y="6817404"/>
                  <a:pt x="6744215" y="6817404"/>
                </a:cubicBezTo>
                <a:cubicBezTo>
                  <a:pt x="6739281" y="6817404"/>
                  <a:pt x="6732785" y="6821396"/>
                  <a:pt x="6729775" y="6826273"/>
                </a:cubicBezTo>
                <a:close/>
                <a:moveTo>
                  <a:pt x="7387600" y="6832493"/>
                </a:moveTo>
                <a:cubicBezTo>
                  <a:pt x="7384047" y="6841760"/>
                  <a:pt x="7386171" y="6846122"/>
                  <a:pt x="7393134" y="6843798"/>
                </a:cubicBezTo>
                <a:cubicBezTo>
                  <a:pt x="7407374" y="6839055"/>
                  <a:pt x="7415213" y="6817404"/>
                  <a:pt x="7402687" y="6817404"/>
                </a:cubicBezTo>
                <a:cubicBezTo>
                  <a:pt x="7397573" y="6817404"/>
                  <a:pt x="7390790" y="6824196"/>
                  <a:pt x="7387600" y="6832493"/>
                </a:cubicBezTo>
                <a:close/>
                <a:moveTo>
                  <a:pt x="7773029" y="6830883"/>
                </a:moveTo>
                <a:cubicBezTo>
                  <a:pt x="7765923" y="6839436"/>
                  <a:pt x="7762942" y="6849266"/>
                  <a:pt x="7766390" y="6852714"/>
                </a:cubicBezTo>
                <a:cubicBezTo>
                  <a:pt x="7775286" y="6861610"/>
                  <a:pt x="7794318" y="6840427"/>
                  <a:pt x="7789745" y="6826720"/>
                </a:cubicBezTo>
                <a:cubicBezTo>
                  <a:pt x="7787116" y="6818833"/>
                  <a:pt x="7781954" y="6820119"/>
                  <a:pt x="7773029" y="6830883"/>
                </a:cubicBezTo>
                <a:close/>
                <a:moveTo>
                  <a:pt x="8767715" y="6826929"/>
                </a:moveTo>
                <a:cubicBezTo>
                  <a:pt x="8764477" y="6832169"/>
                  <a:pt x="8766115" y="6836454"/>
                  <a:pt x="8771354" y="6836454"/>
                </a:cubicBezTo>
                <a:cubicBezTo>
                  <a:pt x="8776592" y="6836454"/>
                  <a:pt x="8783527" y="6832169"/>
                  <a:pt x="8786765" y="6826929"/>
                </a:cubicBezTo>
                <a:cubicBezTo>
                  <a:pt x="8790004" y="6821691"/>
                  <a:pt x="8788365" y="6817404"/>
                  <a:pt x="8783126" y="6817404"/>
                </a:cubicBezTo>
                <a:cubicBezTo>
                  <a:pt x="8777887" y="6817404"/>
                  <a:pt x="8770954" y="6821691"/>
                  <a:pt x="8767715" y="6826929"/>
                </a:cubicBezTo>
                <a:close/>
                <a:moveTo>
                  <a:pt x="6962728" y="6836454"/>
                </a:moveTo>
                <a:cubicBezTo>
                  <a:pt x="6962728" y="6841694"/>
                  <a:pt x="6967014" y="6845979"/>
                  <a:pt x="6972253" y="6845979"/>
                </a:cubicBezTo>
                <a:cubicBezTo>
                  <a:pt x="6977491" y="6845979"/>
                  <a:pt x="6981778" y="6841694"/>
                  <a:pt x="6981778" y="6836454"/>
                </a:cubicBezTo>
                <a:cubicBezTo>
                  <a:pt x="6981778" y="6831216"/>
                  <a:pt x="6977491" y="6826929"/>
                  <a:pt x="6972253" y="6826929"/>
                </a:cubicBezTo>
                <a:cubicBezTo>
                  <a:pt x="6967014" y="6826929"/>
                  <a:pt x="6962728" y="6831216"/>
                  <a:pt x="6962728" y="6836454"/>
                </a:cubicBezTo>
                <a:close/>
                <a:moveTo>
                  <a:pt x="7191328" y="6841217"/>
                </a:moveTo>
                <a:cubicBezTo>
                  <a:pt x="7191328" y="6849075"/>
                  <a:pt x="7195614" y="6855504"/>
                  <a:pt x="7200853" y="6855504"/>
                </a:cubicBezTo>
                <a:cubicBezTo>
                  <a:pt x="7206091" y="6855504"/>
                  <a:pt x="7210378" y="6849075"/>
                  <a:pt x="7210378" y="6841217"/>
                </a:cubicBezTo>
                <a:cubicBezTo>
                  <a:pt x="7210378" y="6833359"/>
                  <a:pt x="7206091" y="6826929"/>
                  <a:pt x="7200853" y="6826929"/>
                </a:cubicBezTo>
                <a:cubicBezTo>
                  <a:pt x="7195614" y="6826929"/>
                  <a:pt x="7191328" y="6833359"/>
                  <a:pt x="7191328" y="6841217"/>
                </a:cubicBezTo>
                <a:close/>
                <a:moveTo>
                  <a:pt x="7286578" y="6841779"/>
                </a:moveTo>
                <a:cubicBezTo>
                  <a:pt x="7286578" y="6849942"/>
                  <a:pt x="7290864" y="6853981"/>
                  <a:pt x="7296103" y="6850742"/>
                </a:cubicBezTo>
                <a:cubicBezTo>
                  <a:pt x="7301341" y="6847504"/>
                  <a:pt x="7305628" y="6840827"/>
                  <a:pt x="7305628" y="6835893"/>
                </a:cubicBezTo>
                <a:cubicBezTo>
                  <a:pt x="7305628" y="6830959"/>
                  <a:pt x="7301341" y="6826929"/>
                  <a:pt x="7296103" y="6826929"/>
                </a:cubicBezTo>
                <a:cubicBezTo>
                  <a:pt x="7290864" y="6826929"/>
                  <a:pt x="7286578" y="6833616"/>
                  <a:pt x="7286578" y="6841779"/>
                </a:cubicBezTo>
                <a:close/>
                <a:moveTo>
                  <a:pt x="7658491" y="6845160"/>
                </a:moveTo>
                <a:cubicBezTo>
                  <a:pt x="7651119" y="6858943"/>
                  <a:pt x="7650976" y="6865029"/>
                  <a:pt x="7658015" y="6865029"/>
                </a:cubicBezTo>
                <a:cubicBezTo>
                  <a:pt x="7669568" y="6865029"/>
                  <a:pt x="7682141" y="6838312"/>
                  <a:pt x="7674293" y="6830464"/>
                </a:cubicBezTo>
                <a:cubicBezTo>
                  <a:pt x="7671445" y="6827625"/>
                  <a:pt x="7664339" y="6834235"/>
                  <a:pt x="7658491" y="6845160"/>
                </a:cubicBezTo>
                <a:close/>
                <a:moveTo>
                  <a:pt x="8320831" y="6835178"/>
                </a:moveTo>
                <a:cubicBezTo>
                  <a:pt x="8316725" y="6841818"/>
                  <a:pt x="8315944" y="6849818"/>
                  <a:pt x="8319088" y="6852962"/>
                </a:cubicBezTo>
                <a:cubicBezTo>
                  <a:pt x="8327612" y="6861487"/>
                  <a:pt x="8336909" y="6848951"/>
                  <a:pt x="8332299" y="6835140"/>
                </a:cubicBezTo>
                <a:lnTo>
                  <a:pt x="8328289" y="6823110"/>
                </a:lnTo>
                <a:lnTo>
                  <a:pt x="8320831" y="6835178"/>
                </a:lnTo>
                <a:close/>
                <a:moveTo>
                  <a:pt x="8646147" y="6890747"/>
                </a:moveTo>
                <a:cubicBezTo>
                  <a:pt x="8616096" y="6925847"/>
                  <a:pt x="8591502" y="6958984"/>
                  <a:pt x="8591502" y="6964376"/>
                </a:cubicBezTo>
                <a:cubicBezTo>
                  <a:pt x="8591502" y="6969776"/>
                  <a:pt x="8609724" y="6953079"/>
                  <a:pt x="8631984" y="6927266"/>
                </a:cubicBezTo>
                <a:cubicBezTo>
                  <a:pt x="8654243" y="6901453"/>
                  <a:pt x="8682114" y="6871840"/>
                  <a:pt x="8693896" y="6861439"/>
                </a:cubicBezTo>
                <a:cubicBezTo>
                  <a:pt x="8715337" y="6842541"/>
                  <a:pt x="8721738" y="6826929"/>
                  <a:pt x="8708060" y="6826929"/>
                </a:cubicBezTo>
                <a:cubicBezTo>
                  <a:pt x="8704059" y="6826929"/>
                  <a:pt x="8676199" y="6855647"/>
                  <a:pt x="8646147" y="6890747"/>
                </a:cubicBezTo>
                <a:close/>
                <a:moveTo>
                  <a:pt x="6772228" y="6850742"/>
                </a:moveTo>
                <a:cubicBezTo>
                  <a:pt x="6772228" y="6858600"/>
                  <a:pt x="6776514" y="6865029"/>
                  <a:pt x="6781753" y="6865029"/>
                </a:cubicBezTo>
                <a:cubicBezTo>
                  <a:pt x="6786991" y="6865029"/>
                  <a:pt x="6791278" y="6858600"/>
                  <a:pt x="6791278" y="6850742"/>
                </a:cubicBezTo>
                <a:cubicBezTo>
                  <a:pt x="6791278" y="6842884"/>
                  <a:pt x="6786991" y="6836454"/>
                  <a:pt x="6781753" y="6836454"/>
                </a:cubicBezTo>
                <a:cubicBezTo>
                  <a:pt x="6776514" y="6836454"/>
                  <a:pt x="6772228" y="6842884"/>
                  <a:pt x="6772228" y="6850742"/>
                </a:cubicBezTo>
                <a:close/>
                <a:moveTo>
                  <a:pt x="6872650" y="6845323"/>
                </a:moveTo>
                <a:cubicBezTo>
                  <a:pt x="6866144" y="6855847"/>
                  <a:pt x="6881165" y="6867221"/>
                  <a:pt x="6889966" y="6858419"/>
                </a:cubicBezTo>
                <a:cubicBezTo>
                  <a:pt x="6899015" y="6849361"/>
                  <a:pt x="6897329" y="6836454"/>
                  <a:pt x="6887090" y="6836454"/>
                </a:cubicBezTo>
                <a:cubicBezTo>
                  <a:pt x="6882156" y="6836454"/>
                  <a:pt x="6875660" y="6840446"/>
                  <a:pt x="6872650" y="6845323"/>
                </a:cubicBezTo>
                <a:close/>
                <a:moveTo>
                  <a:pt x="7086553" y="6845979"/>
                </a:moveTo>
                <a:cubicBezTo>
                  <a:pt x="7086553" y="6851219"/>
                  <a:pt x="7090839" y="6855504"/>
                  <a:pt x="7096078" y="6855504"/>
                </a:cubicBezTo>
                <a:cubicBezTo>
                  <a:pt x="7101316" y="6855504"/>
                  <a:pt x="7105603" y="6851219"/>
                  <a:pt x="7105603" y="6845979"/>
                </a:cubicBezTo>
                <a:cubicBezTo>
                  <a:pt x="7105603" y="6840741"/>
                  <a:pt x="7101316" y="6836454"/>
                  <a:pt x="7096078" y="6836454"/>
                </a:cubicBezTo>
                <a:cubicBezTo>
                  <a:pt x="7090839" y="6836454"/>
                  <a:pt x="7086553" y="6840741"/>
                  <a:pt x="7086553" y="6845979"/>
                </a:cubicBezTo>
                <a:close/>
                <a:moveTo>
                  <a:pt x="7436396" y="6842208"/>
                </a:moveTo>
                <a:cubicBezTo>
                  <a:pt x="7432577" y="6846027"/>
                  <a:pt x="7429453" y="6855724"/>
                  <a:pt x="7429453" y="6863763"/>
                </a:cubicBezTo>
                <a:lnTo>
                  <a:pt x="7429453" y="6878365"/>
                </a:lnTo>
                <a:lnTo>
                  <a:pt x="7440044" y="6867764"/>
                </a:lnTo>
                <a:cubicBezTo>
                  <a:pt x="7445874" y="6861944"/>
                  <a:pt x="7449007" y="6852238"/>
                  <a:pt x="7446997" y="6846218"/>
                </a:cubicBezTo>
                <a:cubicBezTo>
                  <a:pt x="7444988" y="6840198"/>
                  <a:pt x="7440216" y="6838388"/>
                  <a:pt x="7436396" y="6842208"/>
                </a:cubicBezTo>
                <a:close/>
                <a:moveTo>
                  <a:pt x="7538599" y="6846618"/>
                </a:moveTo>
                <a:cubicBezTo>
                  <a:pt x="7535142" y="6852199"/>
                  <a:pt x="7534608" y="6859058"/>
                  <a:pt x="7537399" y="6861858"/>
                </a:cubicBezTo>
                <a:cubicBezTo>
                  <a:pt x="7544229" y="6868678"/>
                  <a:pt x="7562803" y="6856657"/>
                  <a:pt x="7562803" y="6845418"/>
                </a:cubicBezTo>
                <a:cubicBezTo>
                  <a:pt x="7562803" y="6833245"/>
                  <a:pt x="7546362" y="6834055"/>
                  <a:pt x="7538599" y="6846618"/>
                </a:cubicBezTo>
                <a:close/>
                <a:moveTo>
                  <a:pt x="7811310" y="6853905"/>
                </a:moveTo>
                <a:cubicBezTo>
                  <a:pt x="7798566" y="6877717"/>
                  <a:pt x="7813015" y="6889661"/>
                  <a:pt x="7829922" y="6869287"/>
                </a:cubicBezTo>
                <a:lnTo>
                  <a:pt x="7842028" y="6854695"/>
                </a:lnTo>
                <a:lnTo>
                  <a:pt x="7831884" y="6844551"/>
                </a:lnTo>
                <a:lnTo>
                  <a:pt x="7821740" y="6834407"/>
                </a:lnTo>
                <a:lnTo>
                  <a:pt x="7811310" y="6853905"/>
                </a:lnTo>
                <a:close/>
                <a:moveTo>
                  <a:pt x="6672215" y="6855504"/>
                </a:moveTo>
                <a:cubicBezTo>
                  <a:pt x="6668977" y="6860744"/>
                  <a:pt x="6670872" y="6865029"/>
                  <a:pt x="6676415" y="6865029"/>
                </a:cubicBezTo>
                <a:cubicBezTo>
                  <a:pt x="6681959" y="6865029"/>
                  <a:pt x="6686503" y="6860744"/>
                  <a:pt x="6686503" y="6855504"/>
                </a:cubicBezTo>
                <a:cubicBezTo>
                  <a:pt x="6686503" y="6850266"/>
                  <a:pt x="6684617" y="6845979"/>
                  <a:pt x="6682302" y="6845979"/>
                </a:cubicBezTo>
                <a:cubicBezTo>
                  <a:pt x="6679987" y="6845979"/>
                  <a:pt x="6675454" y="6850266"/>
                  <a:pt x="6672215" y="6855504"/>
                </a:cubicBezTo>
                <a:close/>
                <a:moveTo>
                  <a:pt x="6996065" y="6855504"/>
                </a:moveTo>
                <a:cubicBezTo>
                  <a:pt x="6992827" y="6860744"/>
                  <a:pt x="6994722" y="6865029"/>
                  <a:pt x="7000265" y="6865029"/>
                </a:cubicBezTo>
                <a:cubicBezTo>
                  <a:pt x="7005809" y="6865029"/>
                  <a:pt x="7010353" y="6860744"/>
                  <a:pt x="7010353" y="6855504"/>
                </a:cubicBezTo>
                <a:cubicBezTo>
                  <a:pt x="7010353" y="6850266"/>
                  <a:pt x="7008467" y="6845979"/>
                  <a:pt x="7006152" y="6845979"/>
                </a:cubicBezTo>
                <a:cubicBezTo>
                  <a:pt x="7003837" y="6845979"/>
                  <a:pt x="6999304" y="6850266"/>
                  <a:pt x="6996065" y="6855504"/>
                </a:cubicBezTo>
                <a:close/>
                <a:moveTo>
                  <a:pt x="7234981" y="6854228"/>
                </a:moveTo>
                <a:cubicBezTo>
                  <a:pt x="7230875" y="6860868"/>
                  <a:pt x="7230094" y="6868868"/>
                  <a:pt x="7233238" y="6872012"/>
                </a:cubicBezTo>
                <a:cubicBezTo>
                  <a:pt x="7241762" y="6880537"/>
                  <a:pt x="7251059" y="6868001"/>
                  <a:pt x="7246449" y="6854190"/>
                </a:cubicBezTo>
                <a:lnTo>
                  <a:pt x="7242439" y="6842160"/>
                </a:lnTo>
                <a:lnTo>
                  <a:pt x="7234981" y="6854228"/>
                </a:lnTo>
                <a:close/>
                <a:moveTo>
                  <a:pt x="7331031" y="6852333"/>
                </a:moveTo>
                <a:cubicBezTo>
                  <a:pt x="7327535" y="6855819"/>
                  <a:pt x="7324678" y="6863106"/>
                  <a:pt x="7324678" y="6868525"/>
                </a:cubicBezTo>
                <a:cubicBezTo>
                  <a:pt x="7324678" y="6874488"/>
                  <a:pt x="7329116" y="6873926"/>
                  <a:pt x="7335945" y="6867097"/>
                </a:cubicBezTo>
                <a:cubicBezTo>
                  <a:pt x="7342146" y="6860896"/>
                  <a:pt x="7345004" y="6853609"/>
                  <a:pt x="7342299" y="6850904"/>
                </a:cubicBezTo>
                <a:cubicBezTo>
                  <a:pt x="7339594" y="6848189"/>
                  <a:pt x="7334517" y="6848837"/>
                  <a:pt x="7331031" y="6852333"/>
                </a:cubicBezTo>
                <a:close/>
                <a:moveTo>
                  <a:pt x="8243326" y="6856333"/>
                </a:moveTo>
                <a:cubicBezTo>
                  <a:pt x="8239811" y="6862029"/>
                  <a:pt x="8241697" y="6871459"/>
                  <a:pt x="8247526" y="6877289"/>
                </a:cubicBezTo>
                <a:lnTo>
                  <a:pt x="8258128" y="6887890"/>
                </a:lnTo>
                <a:lnTo>
                  <a:pt x="8258128" y="6866935"/>
                </a:lnTo>
                <a:cubicBezTo>
                  <a:pt x="8258128" y="6843932"/>
                  <a:pt x="8253184" y="6840389"/>
                  <a:pt x="8243326" y="6856333"/>
                </a:cubicBezTo>
                <a:close/>
                <a:moveTo>
                  <a:pt x="8807405" y="6852333"/>
                </a:moveTo>
                <a:cubicBezTo>
                  <a:pt x="8803910" y="6855819"/>
                  <a:pt x="8801052" y="6863106"/>
                  <a:pt x="8801052" y="6868525"/>
                </a:cubicBezTo>
                <a:cubicBezTo>
                  <a:pt x="8801052" y="6874488"/>
                  <a:pt x="8805491" y="6873926"/>
                  <a:pt x="8812320" y="6867097"/>
                </a:cubicBezTo>
                <a:cubicBezTo>
                  <a:pt x="8818521" y="6860896"/>
                  <a:pt x="8821379" y="6853609"/>
                  <a:pt x="8818673" y="6850904"/>
                </a:cubicBezTo>
                <a:cubicBezTo>
                  <a:pt x="8815968" y="6848189"/>
                  <a:pt x="8810892" y="6848837"/>
                  <a:pt x="8807405" y="6852333"/>
                </a:cubicBezTo>
                <a:close/>
                <a:moveTo>
                  <a:pt x="6915103" y="6870354"/>
                </a:moveTo>
                <a:cubicBezTo>
                  <a:pt x="6915103" y="6878517"/>
                  <a:pt x="6919456" y="6882508"/>
                  <a:pt x="6924780" y="6879222"/>
                </a:cubicBezTo>
                <a:cubicBezTo>
                  <a:pt x="6930105" y="6875926"/>
                  <a:pt x="6932000" y="6869250"/>
                  <a:pt x="6928981" y="6864373"/>
                </a:cubicBezTo>
                <a:cubicBezTo>
                  <a:pt x="6920817" y="6851161"/>
                  <a:pt x="6915103" y="6853619"/>
                  <a:pt x="6915103" y="6870354"/>
                </a:cubicBezTo>
                <a:close/>
                <a:moveTo>
                  <a:pt x="7034956" y="6863753"/>
                </a:moveTo>
                <a:cubicBezTo>
                  <a:pt x="7030850" y="6870393"/>
                  <a:pt x="7030069" y="6878393"/>
                  <a:pt x="7033213" y="6881537"/>
                </a:cubicBezTo>
                <a:cubicBezTo>
                  <a:pt x="7041737" y="6890062"/>
                  <a:pt x="7051034" y="6877526"/>
                  <a:pt x="7046424" y="6863715"/>
                </a:cubicBezTo>
                <a:lnTo>
                  <a:pt x="7042414" y="6851685"/>
                </a:lnTo>
                <a:lnTo>
                  <a:pt x="7034956" y="6863753"/>
                </a:lnTo>
                <a:close/>
                <a:moveTo>
                  <a:pt x="7129825" y="6864373"/>
                </a:moveTo>
                <a:cubicBezTo>
                  <a:pt x="7126805" y="6869250"/>
                  <a:pt x="7128701" y="6875926"/>
                  <a:pt x="7134025" y="6879222"/>
                </a:cubicBezTo>
                <a:cubicBezTo>
                  <a:pt x="7139350" y="6882508"/>
                  <a:pt x="7143703" y="6878517"/>
                  <a:pt x="7143703" y="6870354"/>
                </a:cubicBezTo>
                <a:cubicBezTo>
                  <a:pt x="7143703" y="6853619"/>
                  <a:pt x="7137988" y="6851161"/>
                  <a:pt x="7129825" y="6864373"/>
                </a:cubicBezTo>
                <a:close/>
                <a:moveTo>
                  <a:pt x="7586615" y="6865029"/>
                </a:moveTo>
                <a:cubicBezTo>
                  <a:pt x="7582815" y="6871183"/>
                  <a:pt x="7583986" y="6880498"/>
                  <a:pt x="7589225" y="6885737"/>
                </a:cubicBezTo>
                <a:cubicBezTo>
                  <a:pt x="7595578" y="6892090"/>
                  <a:pt x="7601055" y="6891538"/>
                  <a:pt x="7605665" y="6884079"/>
                </a:cubicBezTo>
                <a:cubicBezTo>
                  <a:pt x="7609465" y="6877926"/>
                  <a:pt x="7608294" y="6868611"/>
                  <a:pt x="7603055" y="6863373"/>
                </a:cubicBezTo>
                <a:cubicBezTo>
                  <a:pt x="7596702" y="6857019"/>
                  <a:pt x="7591225" y="6857572"/>
                  <a:pt x="7586615" y="6865029"/>
                </a:cubicBezTo>
                <a:close/>
                <a:moveTo>
                  <a:pt x="7702506" y="6861858"/>
                </a:moveTo>
                <a:cubicBezTo>
                  <a:pt x="7699010" y="6865344"/>
                  <a:pt x="7696153" y="6874441"/>
                  <a:pt x="7696153" y="6882070"/>
                </a:cubicBezTo>
                <a:lnTo>
                  <a:pt x="7696153" y="6895938"/>
                </a:lnTo>
                <a:lnTo>
                  <a:pt x="7710440" y="6884079"/>
                </a:lnTo>
                <a:cubicBezTo>
                  <a:pt x="7718298" y="6877555"/>
                  <a:pt x="7724728" y="6868459"/>
                  <a:pt x="7724728" y="6863868"/>
                </a:cubicBezTo>
                <a:cubicBezTo>
                  <a:pt x="7724728" y="6854000"/>
                  <a:pt x="7711545" y="6852809"/>
                  <a:pt x="7702506" y="6861858"/>
                </a:cubicBezTo>
                <a:close/>
                <a:moveTo>
                  <a:pt x="8136941" y="6916636"/>
                </a:moveTo>
                <a:cubicBezTo>
                  <a:pt x="8073400" y="7003171"/>
                  <a:pt x="8008639" y="7111927"/>
                  <a:pt x="8012954" y="7124862"/>
                </a:cubicBezTo>
                <a:cubicBezTo>
                  <a:pt x="8014840" y="7130530"/>
                  <a:pt x="8055807" y="7075542"/>
                  <a:pt x="8103985" y="7002666"/>
                </a:cubicBezTo>
                <a:cubicBezTo>
                  <a:pt x="8196644" y="6862487"/>
                  <a:pt x="8218389" y="6805717"/>
                  <a:pt x="8136941" y="6916636"/>
                </a:cubicBezTo>
                <a:close/>
                <a:moveTo>
                  <a:pt x="8729615" y="6865029"/>
                </a:moveTo>
                <a:cubicBezTo>
                  <a:pt x="8726377" y="6870269"/>
                  <a:pt x="8728015" y="6874554"/>
                  <a:pt x="8733254" y="6874554"/>
                </a:cubicBezTo>
                <a:cubicBezTo>
                  <a:pt x="8738492" y="6874554"/>
                  <a:pt x="8745427" y="6870269"/>
                  <a:pt x="8748665" y="6865029"/>
                </a:cubicBezTo>
                <a:cubicBezTo>
                  <a:pt x="8751904" y="6859791"/>
                  <a:pt x="8750265" y="6855504"/>
                  <a:pt x="8745026" y="6855504"/>
                </a:cubicBezTo>
                <a:cubicBezTo>
                  <a:pt x="8739787" y="6855504"/>
                  <a:pt x="8732854" y="6859791"/>
                  <a:pt x="8729615" y="6865029"/>
                </a:cubicBezTo>
                <a:close/>
                <a:moveTo>
                  <a:pt x="6715078" y="6879879"/>
                </a:moveTo>
                <a:cubicBezTo>
                  <a:pt x="6715078" y="6888042"/>
                  <a:pt x="6719431" y="6892033"/>
                  <a:pt x="6724755" y="6888747"/>
                </a:cubicBezTo>
                <a:cubicBezTo>
                  <a:pt x="6730080" y="6885451"/>
                  <a:pt x="6731975" y="6878775"/>
                  <a:pt x="6728956" y="6873898"/>
                </a:cubicBezTo>
                <a:cubicBezTo>
                  <a:pt x="6720792" y="6860686"/>
                  <a:pt x="6715078" y="6863144"/>
                  <a:pt x="6715078" y="6879879"/>
                </a:cubicBezTo>
                <a:close/>
                <a:moveTo>
                  <a:pt x="6810328" y="6874554"/>
                </a:moveTo>
                <a:cubicBezTo>
                  <a:pt x="6810328" y="6879794"/>
                  <a:pt x="6814614" y="6884079"/>
                  <a:pt x="6819853" y="6884079"/>
                </a:cubicBezTo>
                <a:cubicBezTo>
                  <a:pt x="6825091" y="6884079"/>
                  <a:pt x="6829378" y="6879794"/>
                  <a:pt x="6829378" y="6874554"/>
                </a:cubicBezTo>
                <a:cubicBezTo>
                  <a:pt x="6829378" y="6869316"/>
                  <a:pt x="6825091" y="6865029"/>
                  <a:pt x="6819853" y="6865029"/>
                </a:cubicBezTo>
                <a:cubicBezTo>
                  <a:pt x="6814614" y="6865029"/>
                  <a:pt x="6810328" y="6869316"/>
                  <a:pt x="6810328" y="6874554"/>
                </a:cubicBezTo>
                <a:close/>
                <a:moveTo>
                  <a:pt x="7368331" y="6873278"/>
                </a:moveTo>
                <a:cubicBezTo>
                  <a:pt x="7364225" y="6879918"/>
                  <a:pt x="7363444" y="6887918"/>
                  <a:pt x="7366588" y="6891062"/>
                </a:cubicBezTo>
                <a:cubicBezTo>
                  <a:pt x="7375112" y="6899587"/>
                  <a:pt x="7384409" y="6887051"/>
                  <a:pt x="7379799" y="6873240"/>
                </a:cubicBezTo>
                <a:lnTo>
                  <a:pt x="7375789" y="6861210"/>
                </a:lnTo>
                <a:lnTo>
                  <a:pt x="7368331" y="6873278"/>
                </a:lnTo>
                <a:close/>
                <a:moveTo>
                  <a:pt x="7467553" y="6879879"/>
                </a:moveTo>
                <a:cubicBezTo>
                  <a:pt x="7467553" y="6888042"/>
                  <a:pt x="7471839" y="6892081"/>
                  <a:pt x="7477078" y="6888842"/>
                </a:cubicBezTo>
                <a:cubicBezTo>
                  <a:pt x="7482316" y="6885604"/>
                  <a:pt x="7486603" y="6878927"/>
                  <a:pt x="7486603" y="6873993"/>
                </a:cubicBezTo>
                <a:cubicBezTo>
                  <a:pt x="7486603" y="6869059"/>
                  <a:pt x="7482316" y="6865029"/>
                  <a:pt x="7477078" y="6865029"/>
                </a:cubicBezTo>
                <a:cubicBezTo>
                  <a:pt x="7471839" y="6865029"/>
                  <a:pt x="7467553" y="6871716"/>
                  <a:pt x="7467553" y="6879879"/>
                </a:cubicBezTo>
                <a:close/>
                <a:moveTo>
                  <a:pt x="8292256" y="6873278"/>
                </a:moveTo>
                <a:cubicBezTo>
                  <a:pt x="8288150" y="6879918"/>
                  <a:pt x="8287369" y="6887918"/>
                  <a:pt x="8290513" y="6891062"/>
                </a:cubicBezTo>
                <a:cubicBezTo>
                  <a:pt x="8299037" y="6899587"/>
                  <a:pt x="8308334" y="6887051"/>
                  <a:pt x="8303724" y="6873240"/>
                </a:cubicBezTo>
                <a:lnTo>
                  <a:pt x="8299714" y="6861210"/>
                </a:lnTo>
                <a:lnTo>
                  <a:pt x="8292256" y="6873278"/>
                </a:lnTo>
                <a:close/>
                <a:moveTo>
                  <a:pt x="8429577" y="6875117"/>
                </a:moveTo>
                <a:cubicBezTo>
                  <a:pt x="8429577" y="6880660"/>
                  <a:pt x="8433864" y="6882556"/>
                  <a:pt x="8439102" y="6879317"/>
                </a:cubicBezTo>
                <a:cubicBezTo>
                  <a:pt x="8444341" y="6876079"/>
                  <a:pt x="8448627" y="6871545"/>
                  <a:pt x="8448627" y="6869230"/>
                </a:cubicBezTo>
                <a:cubicBezTo>
                  <a:pt x="8448627" y="6866915"/>
                  <a:pt x="8444341" y="6865029"/>
                  <a:pt x="8439102" y="6865029"/>
                </a:cubicBezTo>
                <a:cubicBezTo>
                  <a:pt x="8433864" y="6865029"/>
                  <a:pt x="8429577" y="6869573"/>
                  <a:pt x="8429577" y="6875117"/>
                </a:cubicBezTo>
                <a:close/>
                <a:moveTo>
                  <a:pt x="6216701" y="6938791"/>
                </a:moveTo>
                <a:cubicBezTo>
                  <a:pt x="6180563" y="7031117"/>
                  <a:pt x="6145720" y="7151856"/>
                  <a:pt x="6139873" y="7205006"/>
                </a:cubicBezTo>
                <a:cubicBezTo>
                  <a:pt x="6137101" y="7230190"/>
                  <a:pt x="6137291" y="7242220"/>
                  <a:pt x="6140282" y="7231742"/>
                </a:cubicBezTo>
                <a:cubicBezTo>
                  <a:pt x="6143273" y="7221265"/>
                  <a:pt x="6168571" y="7137797"/>
                  <a:pt x="6196508" y="7046271"/>
                </a:cubicBezTo>
                <a:cubicBezTo>
                  <a:pt x="6224435" y="6954736"/>
                  <a:pt x="6246076" y="6878622"/>
                  <a:pt x="6244590" y="6877136"/>
                </a:cubicBezTo>
                <a:cubicBezTo>
                  <a:pt x="6243104" y="6875650"/>
                  <a:pt x="6230550" y="6903396"/>
                  <a:pt x="6216701" y="6938791"/>
                </a:cubicBezTo>
                <a:close/>
                <a:moveTo>
                  <a:pt x="6278251" y="6905873"/>
                </a:moveTo>
                <a:cubicBezTo>
                  <a:pt x="6241628" y="6998427"/>
                  <a:pt x="6182221" y="7190537"/>
                  <a:pt x="6177477" y="7231742"/>
                </a:cubicBezTo>
                <a:lnTo>
                  <a:pt x="6172000" y="7279367"/>
                </a:lnTo>
                <a:lnTo>
                  <a:pt x="6196213" y="7198404"/>
                </a:lnTo>
                <a:cubicBezTo>
                  <a:pt x="6209538" y="7153875"/>
                  <a:pt x="6237828" y="7064617"/>
                  <a:pt x="6259087" y="7000056"/>
                </a:cubicBezTo>
                <a:cubicBezTo>
                  <a:pt x="6280347" y="6935496"/>
                  <a:pt x="6296082" y="6881003"/>
                  <a:pt x="6294044" y="6878975"/>
                </a:cubicBezTo>
                <a:cubicBezTo>
                  <a:pt x="6292015" y="6876946"/>
                  <a:pt x="6284910" y="6889052"/>
                  <a:pt x="6278251" y="6905873"/>
                </a:cubicBezTo>
                <a:close/>
                <a:moveTo>
                  <a:pt x="6948440" y="6884079"/>
                </a:moveTo>
                <a:cubicBezTo>
                  <a:pt x="6945202" y="6889319"/>
                  <a:pt x="6947097" y="6893604"/>
                  <a:pt x="6952640" y="6893604"/>
                </a:cubicBezTo>
                <a:cubicBezTo>
                  <a:pt x="6958184" y="6893604"/>
                  <a:pt x="6962728" y="6889319"/>
                  <a:pt x="6962728" y="6884079"/>
                </a:cubicBezTo>
                <a:cubicBezTo>
                  <a:pt x="6962728" y="6878841"/>
                  <a:pt x="6960842" y="6874554"/>
                  <a:pt x="6958527" y="6874554"/>
                </a:cubicBezTo>
                <a:cubicBezTo>
                  <a:pt x="6956212" y="6874554"/>
                  <a:pt x="6951679" y="6878841"/>
                  <a:pt x="6948440" y="6884079"/>
                </a:cubicBezTo>
                <a:close/>
                <a:moveTo>
                  <a:pt x="7172278" y="6889404"/>
                </a:moveTo>
                <a:cubicBezTo>
                  <a:pt x="7172278" y="6897567"/>
                  <a:pt x="7176564" y="6901606"/>
                  <a:pt x="7181803" y="6898367"/>
                </a:cubicBezTo>
                <a:cubicBezTo>
                  <a:pt x="7187041" y="6895129"/>
                  <a:pt x="7191328" y="6888452"/>
                  <a:pt x="7191328" y="6883518"/>
                </a:cubicBezTo>
                <a:cubicBezTo>
                  <a:pt x="7191328" y="6878584"/>
                  <a:pt x="7187041" y="6874554"/>
                  <a:pt x="7181803" y="6874554"/>
                </a:cubicBezTo>
                <a:cubicBezTo>
                  <a:pt x="7176564" y="6874554"/>
                  <a:pt x="7172278" y="6881241"/>
                  <a:pt x="7172278" y="6889404"/>
                </a:cubicBezTo>
                <a:close/>
                <a:moveTo>
                  <a:pt x="7267528" y="6884079"/>
                </a:moveTo>
                <a:cubicBezTo>
                  <a:pt x="7267528" y="6889319"/>
                  <a:pt x="7271814" y="6893604"/>
                  <a:pt x="7277053" y="6893604"/>
                </a:cubicBezTo>
                <a:cubicBezTo>
                  <a:pt x="7282291" y="6893604"/>
                  <a:pt x="7286578" y="6889319"/>
                  <a:pt x="7286578" y="6884079"/>
                </a:cubicBezTo>
                <a:cubicBezTo>
                  <a:pt x="7286578" y="6878841"/>
                  <a:pt x="7282291" y="6874554"/>
                  <a:pt x="7277053" y="6874554"/>
                </a:cubicBezTo>
                <a:cubicBezTo>
                  <a:pt x="7271814" y="6874554"/>
                  <a:pt x="7267528" y="6878841"/>
                  <a:pt x="7267528" y="6884079"/>
                </a:cubicBezTo>
                <a:close/>
                <a:moveTo>
                  <a:pt x="7739806" y="6890204"/>
                </a:moveTo>
                <a:cubicBezTo>
                  <a:pt x="7731834" y="6910988"/>
                  <a:pt x="7742425" y="6920646"/>
                  <a:pt x="7753674" y="6902853"/>
                </a:cubicBezTo>
                <a:cubicBezTo>
                  <a:pt x="7764942" y="6885042"/>
                  <a:pt x="7765180" y="6874554"/>
                  <a:pt x="7754322" y="6874554"/>
                </a:cubicBezTo>
                <a:cubicBezTo>
                  <a:pt x="7749645" y="6874554"/>
                  <a:pt x="7743111" y="6881594"/>
                  <a:pt x="7739806" y="6890204"/>
                </a:cubicBezTo>
                <a:close/>
                <a:moveTo>
                  <a:pt x="8539115" y="6884079"/>
                </a:moveTo>
                <a:cubicBezTo>
                  <a:pt x="8535877" y="6889319"/>
                  <a:pt x="8537772" y="6893604"/>
                  <a:pt x="8543315" y="6893604"/>
                </a:cubicBezTo>
                <a:cubicBezTo>
                  <a:pt x="8548859" y="6893604"/>
                  <a:pt x="8553402" y="6889319"/>
                  <a:pt x="8553402" y="6884079"/>
                </a:cubicBezTo>
                <a:cubicBezTo>
                  <a:pt x="8553402" y="6878841"/>
                  <a:pt x="8551516" y="6874554"/>
                  <a:pt x="8549202" y="6874554"/>
                </a:cubicBezTo>
                <a:cubicBezTo>
                  <a:pt x="8546887" y="6874554"/>
                  <a:pt x="8542354" y="6878841"/>
                  <a:pt x="8539115" y="6884079"/>
                </a:cubicBezTo>
                <a:close/>
                <a:moveTo>
                  <a:pt x="6857953" y="6898929"/>
                </a:moveTo>
                <a:cubicBezTo>
                  <a:pt x="6857953" y="6907092"/>
                  <a:pt x="6862239" y="6911131"/>
                  <a:pt x="6867478" y="6907892"/>
                </a:cubicBezTo>
                <a:cubicBezTo>
                  <a:pt x="6872716" y="6904654"/>
                  <a:pt x="6877003" y="6897977"/>
                  <a:pt x="6877003" y="6893043"/>
                </a:cubicBezTo>
                <a:cubicBezTo>
                  <a:pt x="6877003" y="6888109"/>
                  <a:pt x="6872716" y="6884079"/>
                  <a:pt x="6867478" y="6884079"/>
                </a:cubicBezTo>
                <a:cubicBezTo>
                  <a:pt x="6862239" y="6884079"/>
                  <a:pt x="6857953" y="6890766"/>
                  <a:pt x="6857953" y="6898929"/>
                </a:cubicBezTo>
                <a:close/>
                <a:moveTo>
                  <a:pt x="7067503" y="6893604"/>
                </a:moveTo>
                <a:cubicBezTo>
                  <a:pt x="7067503" y="6898844"/>
                  <a:pt x="7071789" y="6903129"/>
                  <a:pt x="7077028" y="6903129"/>
                </a:cubicBezTo>
                <a:cubicBezTo>
                  <a:pt x="7082266" y="6903129"/>
                  <a:pt x="7086553" y="6898844"/>
                  <a:pt x="7086553" y="6893604"/>
                </a:cubicBezTo>
                <a:cubicBezTo>
                  <a:pt x="7086553" y="6888366"/>
                  <a:pt x="7082266" y="6884079"/>
                  <a:pt x="7077028" y="6884079"/>
                </a:cubicBezTo>
                <a:cubicBezTo>
                  <a:pt x="7071789" y="6884079"/>
                  <a:pt x="7067503" y="6888366"/>
                  <a:pt x="7067503" y="6893604"/>
                </a:cubicBezTo>
                <a:close/>
                <a:moveTo>
                  <a:pt x="7406431" y="6892328"/>
                </a:moveTo>
                <a:cubicBezTo>
                  <a:pt x="7402325" y="6898968"/>
                  <a:pt x="7401544" y="6906968"/>
                  <a:pt x="7404688" y="6910112"/>
                </a:cubicBezTo>
                <a:cubicBezTo>
                  <a:pt x="7413212" y="6918637"/>
                  <a:pt x="7422509" y="6906101"/>
                  <a:pt x="7417899" y="6892290"/>
                </a:cubicBezTo>
                <a:lnTo>
                  <a:pt x="7413889" y="6880260"/>
                </a:lnTo>
                <a:lnTo>
                  <a:pt x="7406431" y="6892328"/>
                </a:lnTo>
                <a:close/>
                <a:moveTo>
                  <a:pt x="7510024" y="6894243"/>
                </a:moveTo>
                <a:cubicBezTo>
                  <a:pt x="7506567" y="6899824"/>
                  <a:pt x="7506033" y="6906683"/>
                  <a:pt x="7508824" y="6909483"/>
                </a:cubicBezTo>
                <a:cubicBezTo>
                  <a:pt x="7515654" y="6916303"/>
                  <a:pt x="7534228" y="6904282"/>
                  <a:pt x="7534228" y="6893043"/>
                </a:cubicBezTo>
                <a:cubicBezTo>
                  <a:pt x="7534228" y="6880870"/>
                  <a:pt x="7517787" y="6881680"/>
                  <a:pt x="7510024" y="6894243"/>
                </a:cubicBezTo>
                <a:close/>
                <a:moveTo>
                  <a:pt x="7626392" y="6897434"/>
                </a:moveTo>
                <a:cubicBezTo>
                  <a:pt x="7620439" y="6912950"/>
                  <a:pt x="7628439" y="6923951"/>
                  <a:pt x="7640326" y="6916598"/>
                </a:cubicBezTo>
                <a:cubicBezTo>
                  <a:pt x="7651147" y="6909912"/>
                  <a:pt x="7650909" y="6884079"/>
                  <a:pt x="7640022" y="6884079"/>
                </a:cubicBezTo>
                <a:cubicBezTo>
                  <a:pt x="7635345" y="6884079"/>
                  <a:pt x="7629211" y="6890090"/>
                  <a:pt x="7626392" y="6897434"/>
                </a:cubicBezTo>
                <a:close/>
                <a:moveTo>
                  <a:pt x="8214874" y="6894243"/>
                </a:moveTo>
                <a:cubicBezTo>
                  <a:pt x="8211417" y="6899824"/>
                  <a:pt x="8210883" y="6906683"/>
                  <a:pt x="8213674" y="6909483"/>
                </a:cubicBezTo>
                <a:cubicBezTo>
                  <a:pt x="8220504" y="6916303"/>
                  <a:pt x="8239078" y="6904282"/>
                  <a:pt x="8239078" y="6893043"/>
                </a:cubicBezTo>
                <a:cubicBezTo>
                  <a:pt x="8239078" y="6880870"/>
                  <a:pt x="8222637" y="6881680"/>
                  <a:pt x="8214874" y="6894243"/>
                </a:cubicBezTo>
                <a:close/>
                <a:moveTo>
                  <a:pt x="8330356" y="6892328"/>
                </a:moveTo>
                <a:cubicBezTo>
                  <a:pt x="8326250" y="6898968"/>
                  <a:pt x="8325469" y="6906968"/>
                  <a:pt x="8328613" y="6910112"/>
                </a:cubicBezTo>
                <a:cubicBezTo>
                  <a:pt x="8337137" y="6918637"/>
                  <a:pt x="8346434" y="6906101"/>
                  <a:pt x="8341824" y="6892290"/>
                </a:cubicBezTo>
                <a:lnTo>
                  <a:pt x="8337814" y="6880260"/>
                </a:lnTo>
                <a:lnTo>
                  <a:pt x="8330356" y="6892328"/>
                </a:lnTo>
                <a:close/>
                <a:moveTo>
                  <a:pt x="8372428" y="6893604"/>
                </a:moveTo>
                <a:cubicBezTo>
                  <a:pt x="8372428" y="6898844"/>
                  <a:pt x="8376714" y="6903129"/>
                  <a:pt x="8381953" y="6903129"/>
                </a:cubicBezTo>
                <a:cubicBezTo>
                  <a:pt x="8387191" y="6903129"/>
                  <a:pt x="8391477" y="6898844"/>
                  <a:pt x="8391477" y="6893604"/>
                </a:cubicBezTo>
                <a:cubicBezTo>
                  <a:pt x="8391477" y="6888366"/>
                  <a:pt x="8387191" y="6884079"/>
                  <a:pt x="8381953" y="6884079"/>
                </a:cubicBezTo>
                <a:cubicBezTo>
                  <a:pt x="8376714" y="6884079"/>
                  <a:pt x="8372428" y="6888366"/>
                  <a:pt x="8372428" y="6893604"/>
                </a:cubicBezTo>
                <a:close/>
                <a:moveTo>
                  <a:pt x="8675037" y="6920589"/>
                </a:moveTo>
                <a:cubicBezTo>
                  <a:pt x="8622430" y="6978816"/>
                  <a:pt x="8560698" y="7065997"/>
                  <a:pt x="8567357" y="7072665"/>
                </a:cubicBezTo>
                <a:cubicBezTo>
                  <a:pt x="8570729" y="7076037"/>
                  <a:pt x="8577358" y="7072484"/>
                  <a:pt x="8582092" y="7064778"/>
                </a:cubicBezTo>
                <a:cubicBezTo>
                  <a:pt x="8593893" y="7045557"/>
                  <a:pt x="8622745" y="7006952"/>
                  <a:pt x="8634689" y="6994427"/>
                </a:cubicBezTo>
                <a:cubicBezTo>
                  <a:pt x="8696801" y="6929238"/>
                  <a:pt x="8724195" y="6894319"/>
                  <a:pt x="8716804" y="6889756"/>
                </a:cubicBezTo>
                <a:cubicBezTo>
                  <a:pt x="8711898" y="6886718"/>
                  <a:pt x="8693096" y="6900596"/>
                  <a:pt x="8675037" y="6920589"/>
                </a:cubicBezTo>
                <a:close/>
                <a:moveTo>
                  <a:pt x="8762952" y="6893604"/>
                </a:moveTo>
                <a:cubicBezTo>
                  <a:pt x="8762952" y="6898844"/>
                  <a:pt x="8767239" y="6903129"/>
                  <a:pt x="8772477" y="6903129"/>
                </a:cubicBezTo>
                <a:cubicBezTo>
                  <a:pt x="8777716" y="6903129"/>
                  <a:pt x="8782002" y="6898844"/>
                  <a:pt x="8782002" y="6893604"/>
                </a:cubicBezTo>
                <a:cubicBezTo>
                  <a:pt x="8782002" y="6888366"/>
                  <a:pt x="8777716" y="6884079"/>
                  <a:pt x="8772477" y="6884079"/>
                </a:cubicBezTo>
                <a:cubicBezTo>
                  <a:pt x="8767239" y="6884079"/>
                  <a:pt x="8762952" y="6888366"/>
                  <a:pt x="8762952" y="6893604"/>
                </a:cubicBezTo>
                <a:close/>
                <a:moveTo>
                  <a:pt x="6753178" y="6903129"/>
                </a:moveTo>
                <a:cubicBezTo>
                  <a:pt x="6753178" y="6908369"/>
                  <a:pt x="6757464" y="6912654"/>
                  <a:pt x="6762703" y="6912654"/>
                </a:cubicBezTo>
                <a:cubicBezTo>
                  <a:pt x="6767941" y="6912654"/>
                  <a:pt x="6772228" y="6908369"/>
                  <a:pt x="6772228" y="6903129"/>
                </a:cubicBezTo>
                <a:cubicBezTo>
                  <a:pt x="6772228" y="6897891"/>
                  <a:pt x="6767941" y="6893604"/>
                  <a:pt x="6762703" y="6893604"/>
                </a:cubicBezTo>
                <a:cubicBezTo>
                  <a:pt x="6757464" y="6893604"/>
                  <a:pt x="6753178" y="6897891"/>
                  <a:pt x="6753178" y="6903129"/>
                </a:cubicBezTo>
                <a:close/>
                <a:moveTo>
                  <a:pt x="7215931" y="6901853"/>
                </a:moveTo>
                <a:cubicBezTo>
                  <a:pt x="7211825" y="6908493"/>
                  <a:pt x="7211044" y="6916493"/>
                  <a:pt x="7214188" y="6919637"/>
                </a:cubicBezTo>
                <a:cubicBezTo>
                  <a:pt x="7222712" y="6928162"/>
                  <a:pt x="7232009" y="6915626"/>
                  <a:pt x="7227399" y="6901815"/>
                </a:cubicBezTo>
                <a:lnTo>
                  <a:pt x="7223389" y="6889785"/>
                </a:lnTo>
                <a:lnTo>
                  <a:pt x="7215931" y="6901853"/>
                </a:lnTo>
                <a:close/>
                <a:moveTo>
                  <a:pt x="7305628" y="6903129"/>
                </a:moveTo>
                <a:cubicBezTo>
                  <a:pt x="7305628" y="6908369"/>
                  <a:pt x="7309914" y="6912654"/>
                  <a:pt x="7315153" y="6912654"/>
                </a:cubicBezTo>
                <a:cubicBezTo>
                  <a:pt x="7320391" y="6912654"/>
                  <a:pt x="7324678" y="6908369"/>
                  <a:pt x="7324678" y="6903129"/>
                </a:cubicBezTo>
                <a:cubicBezTo>
                  <a:pt x="7324678" y="6897891"/>
                  <a:pt x="7320391" y="6893604"/>
                  <a:pt x="7315153" y="6893604"/>
                </a:cubicBezTo>
                <a:cubicBezTo>
                  <a:pt x="7309914" y="6893604"/>
                  <a:pt x="7305628" y="6897891"/>
                  <a:pt x="7305628" y="6903129"/>
                </a:cubicBezTo>
                <a:close/>
                <a:moveTo>
                  <a:pt x="7782582" y="6907044"/>
                </a:moveTo>
                <a:lnTo>
                  <a:pt x="7771429" y="6920484"/>
                </a:lnTo>
                <a:lnTo>
                  <a:pt x="7782478" y="6927313"/>
                </a:lnTo>
                <a:cubicBezTo>
                  <a:pt x="7792726" y="6933648"/>
                  <a:pt x="7809967" y="6917179"/>
                  <a:pt x="7810310" y="6900748"/>
                </a:cubicBezTo>
                <a:cubicBezTo>
                  <a:pt x="7810548" y="6889013"/>
                  <a:pt x="7794527" y="6892643"/>
                  <a:pt x="7782582" y="6907044"/>
                </a:cubicBezTo>
                <a:close/>
                <a:moveTo>
                  <a:pt x="8467677" y="6903129"/>
                </a:moveTo>
                <a:cubicBezTo>
                  <a:pt x="8467677" y="6908369"/>
                  <a:pt x="8471964" y="6912654"/>
                  <a:pt x="8477202" y="6912654"/>
                </a:cubicBezTo>
                <a:cubicBezTo>
                  <a:pt x="8482441" y="6912654"/>
                  <a:pt x="8486727" y="6908369"/>
                  <a:pt x="8486727" y="6903129"/>
                </a:cubicBezTo>
                <a:cubicBezTo>
                  <a:pt x="8486727" y="6897891"/>
                  <a:pt x="8482441" y="6893604"/>
                  <a:pt x="8477202" y="6893604"/>
                </a:cubicBezTo>
                <a:cubicBezTo>
                  <a:pt x="8471964" y="6893604"/>
                  <a:pt x="8467677" y="6897891"/>
                  <a:pt x="8467677" y="6903129"/>
                </a:cubicBezTo>
                <a:close/>
                <a:moveTo>
                  <a:pt x="6896053" y="6917417"/>
                </a:moveTo>
                <a:cubicBezTo>
                  <a:pt x="6896053" y="6925275"/>
                  <a:pt x="6900339" y="6931704"/>
                  <a:pt x="6905578" y="6931704"/>
                </a:cubicBezTo>
                <a:cubicBezTo>
                  <a:pt x="6910816" y="6931704"/>
                  <a:pt x="6915103" y="6925275"/>
                  <a:pt x="6915103" y="6917417"/>
                </a:cubicBezTo>
                <a:cubicBezTo>
                  <a:pt x="6915103" y="6909559"/>
                  <a:pt x="6910816" y="6903129"/>
                  <a:pt x="6905578" y="6903129"/>
                </a:cubicBezTo>
                <a:cubicBezTo>
                  <a:pt x="6900339" y="6903129"/>
                  <a:pt x="6896053" y="6909559"/>
                  <a:pt x="6896053" y="6917417"/>
                </a:cubicBezTo>
                <a:close/>
                <a:moveTo>
                  <a:pt x="7015906" y="6911378"/>
                </a:moveTo>
                <a:cubicBezTo>
                  <a:pt x="7011800" y="6918018"/>
                  <a:pt x="7011019" y="6926018"/>
                  <a:pt x="7014163" y="6929162"/>
                </a:cubicBezTo>
                <a:cubicBezTo>
                  <a:pt x="7022687" y="6937687"/>
                  <a:pt x="7031984" y="6925151"/>
                  <a:pt x="7027374" y="6911340"/>
                </a:cubicBezTo>
                <a:lnTo>
                  <a:pt x="7023364" y="6899310"/>
                </a:lnTo>
                <a:lnTo>
                  <a:pt x="7015906" y="6911378"/>
                </a:lnTo>
                <a:close/>
                <a:moveTo>
                  <a:pt x="7110775" y="6911998"/>
                </a:moveTo>
                <a:cubicBezTo>
                  <a:pt x="7107755" y="6916875"/>
                  <a:pt x="7109203" y="6923275"/>
                  <a:pt x="7113975" y="6926228"/>
                </a:cubicBezTo>
                <a:cubicBezTo>
                  <a:pt x="7118747" y="6929181"/>
                  <a:pt x="7125110" y="6925190"/>
                  <a:pt x="7128120" y="6917360"/>
                </a:cubicBezTo>
                <a:cubicBezTo>
                  <a:pt x="7134044" y="6901930"/>
                  <a:pt x="7119728" y="6897500"/>
                  <a:pt x="7110775" y="6911998"/>
                </a:cubicBezTo>
                <a:close/>
                <a:moveTo>
                  <a:pt x="7349281" y="6911378"/>
                </a:moveTo>
                <a:cubicBezTo>
                  <a:pt x="7345175" y="6918018"/>
                  <a:pt x="7344394" y="6926018"/>
                  <a:pt x="7347538" y="6929162"/>
                </a:cubicBezTo>
                <a:cubicBezTo>
                  <a:pt x="7356062" y="6937687"/>
                  <a:pt x="7365359" y="6925151"/>
                  <a:pt x="7360749" y="6911340"/>
                </a:cubicBezTo>
                <a:lnTo>
                  <a:pt x="7356739" y="6899310"/>
                </a:lnTo>
                <a:lnTo>
                  <a:pt x="7349281" y="6911378"/>
                </a:lnTo>
                <a:close/>
                <a:moveTo>
                  <a:pt x="7557173" y="6916236"/>
                </a:moveTo>
                <a:cubicBezTo>
                  <a:pt x="7553735" y="6925199"/>
                  <a:pt x="7553668" y="6935267"/>
                  <a:pt x="7557021" y="6938620"/>
                </a:cubicBezTo>
                <a:cubicBezTo>
                  <a:pt x="7560374" y="6941982"/>
                  <a:pt x="7568194" y="6939649"/>
                  <a:pt x="7574394" y="6933448"/>
                </a:cubicBezTo>
                <a:lnTo>
                  <a:pt x="7585663" y="6922179"/>
                </a:lnTo>
                <a:lnTo>
                  <a:pt x="7574547" y="6911064"/>
                </a:lnTo>
                <a:lnTo>
                  <a:pt x="7563431" y="6899948"/>
                </a:lnTo>
                <a:lnTo>
                  <a:pt x="7557173" y="6916236"/>
                </a:lnTo>
                <a:close/>
                <a:moveTo>
                  <a:pt x="7673664" y="6909740"/>
                </a:moveTo>
                <a:cubicBezTo>
                  <a:pt x="7664587" y="6918817"/>
                  <a:pt x="7666311" y="6941229"/>
                  <a:pt x="7676083" y="6941229"/>
                </a:cubicBezTo>
                <a:cubicBezTo>
                  <a:pt x="7687771" y="6941229"/>
                  <a:pt x="7697153" y="6914398"/>
                  <a:pt x="7687542" y="6908454"/>
                </a:cubicBezTo>
                <a:cubicBezTo>
                  <a:pt x="7683266" y="6905816"/>
                  <a:pt x="7677017" y="6906387"/>
                  <a:pt x="7673664" y="6909740"/>
                </a:cubicBezTo>
                <a:close/>
                <a:moveTo>
                  <a:pt x="8263681" y="6911378"/>
                </a:moveTo>
                <a:cubicBezTo>
                  <a:pt x="8259575" y="6918018"/>
                  <a:pt x="8258794" y="6926018"/>
                  <a:pt x="8261938" y="6929162"/>
                </a:cubicBezTo>
                <a:cubicBezTo>
                  <a:pt x="8270462" y="6937687"/>
                  <a:pt x="8279759" y="6925151"/>
                  <a:pt x="8275149" y="6911340"/>
                </a:cubicBezTo>
                <a:lnTo>
                  <a:pt x="8271139" y="6899310"/>
                </a:lnTo>
                <a:lnTo>
                  <a:pt x="8263681" y="6911378"/>
                </a:lnTo>
                <a:close/>
                <a:moveTo>
                  <a:pt x="8807405" y="6909483"/>
                </a:moveTo>
                <a:cubicBezTo>
                  <a:pt x="8803910" y="6912969"/>
                  <a:pt x="8801052" y="6920256"/>
                  <a:pt x="8801052" y="6925675"/>
                </a:cubicBezTo>
                <a:cubicBezTo>
                  <a:pt x="8801052" y="6931638"/>
                  <a:pt x="8805491" y="6931076"/>
                  <a:pt x="8812320" y="6924247"/>
                </a:cubicBezTo>
                <a:cubicBezTo>
                  <a:pt x="8818521" y="6918046"/>
                  <a:pt x="8821379" y="6910759"/>
                  <a:pt x="8818673" y="6908054"/>
                </a:cubicBezTo>
                <a:cubicBezTo>
                  <a:pt x="8815968" y="6905339"/>
                  <a:pt x="8810892" y="6905987"/>
                  <a:pt x="8807405" y="6909483"/>
                </a:cubicBezTo>
                <a:close/>
                <a:moveTo>
                  <a:pt x="6292044" y="7004161"/>
                </a:moveTo>
                <a:cubicBezTo>
                  <a:pt x="6254344" y="7102659"/>
                  <a:pt x="6210062" y="7257631"/>
                  <a:pt x="6210681" y="7288892"/>
                </a:cubicBezTo>
                <a:cubicBezTo>
                  <a:pt x="6210891" y="7299370"/>
                  <a:pt x="6232027" y="7239362"/>
                  <a:pt x="6257649" y="7155542"/>
                </a:cubicBezTo>
                <a:cubicBezTo>
                  <a:pt x="6283271" y="7071722"/>
                  <a:pt x="6310999" y="6984254"/>
                  <a:pt x="6319257" y="6961175"/>
                </a:cubicBezTo>
                <a:cubicBezTo>
                  <a:pt x="6327524" y="6938096"/>
                  <a:pt x="6332696" y="6917627"/>
                  <a:pt x="6330763" y="6915693"/>
                </a:cubicBezTo>
                <a:cubicBezTo>
                  <a:pt x="6328829" y="6913760"/>
                  <a:pt x="6311408" y="6953574"/>
                  <a:pt x="6292044" y="7004161"/>
                </a:cubicBezTo>
                <a:close/>
                <a:moveTo>
                  <a:pt x="6696028" y="6922179"/>
                </a:moveTo>
                <a:cubicBezTo>
                  <a:pt x="6696028" y="6927419"/>
                  <a:pt x="6700314" y="6931704"/>
                  <a:pt x="6705553" y="6931704"/>
                </a:cubicBezTo>
                <a:cubicBezTo>
                  <a:pt x="6710791" y="6931704"/>
                  <a:pt x="6715078" y="6927419"/>
                  <a:pt x="6715078" y="6922179"/>
                </a:cubicBezTo>
                <a:cubicBezTo>
                  <a:pt x="6715078" y="6916941"/>
                  <a:pt x="6710791" y="6912654"/>
                  <a:pt x="6705553" y="6912654"/>
                </a:cubicBezTo>
                <a:cubicBezTo>
                  <a:pt x="6700314" y="6912654"/>
                  <a:pt x="6696028" y="6916941"/>
                  <a:pt x="6696028" y="6922179"/>
                </a:cubicBezTo>
                <a:close/>
                <a:moveTo>
                  <a:pt x="7254031" y="6920903"/>
                </a:moveTo>
                <a:cubicBezTo>
                  <a:pt x="7249925" y="6927543"/>
                  <a:pt x="7249144" y="6935543"/>
                  <a:pt x="7252288" y="6938687"/>
                </a:cubicBezTo>
                <a:cubicBezTo>
                  <a:pt x="7260812" y="6947212"/>
                  <a:pt x="7270109" y="6934676"/>
                  <a:pt x="7265499" y="6920865"/>
                </a:cubicBezTo>
                <a:lnTo>
                  <a:pt x="7261489" y="6908835"/>
                </a:lnTo>
                <a:lnTo>
                  <a:pt x="7254031" y="6920903"/>
                </a:lnTo>
                <a:close/>
                <a:moveTo>
                  <a:pt x="7443349" y="6922818"/>
                </a:moveTo>
                <a:cubicBezTo>
                  <a:pt x="7433101" y="6939401"/>
                  <a:pt x="7444769" y="6942915"/>
                  <a:pt x="7457837" y="6927171"/>
                </a:cubicBezTo>
                <a:cubicBezTo>
                  <a:pt x="7465352" y="6918122"/>
                  <a:pt x="7466077" y="6912654"/>
                  <a:pt x="7459752" y="6912654"/>
                </a:cubicBezTo>
                <a:cubicBezTo>
                  <a:pt x="7454189" y="6912654"/>
                  <a:pt x="7446797" y="6917227"/>
                  <a:pt x="7443349" y="6922818"/>
                </a:cubicBezTo>
                <a:close/>
                <a:moveTo>
                  <a:pt x="7831408" y="6924085"/>
                </a:moveTo>
                <a:cubicBezTo>
                  <a:pt x="7818111" y="6937381"/>
                  <a:pt x="7816167" y="6960279"/>
                  <a:pt x="7828340" y="6960279"/>
                </a:cubicBezTo>
                <a:cubicBezTo>
                  <a:pt x="7832931" y="6960279"/>
                  <a:pt x="7842180" y="6953669"/>
                  <a:pt x="7848886" y="6945592"/>
                </a:cubicBezTo>
                <a:cubicBezTo>
                  <a:pt x="7864355" y="6926952"/>
                  <a:pt x="7848296" y="6907197"/>
                  <a:pt x="7831408" y="6924085"/>
                </a:cubicBezTo>
                <a:close/>
                <a:moveTo>
                  <a:pt x="8559755" y="6919008"/>
                </a:moveTo>
                <a:cubicBezTo>
                  <a:pt x="8550650" y="6928104"/>
                  <a:pt x="8551926" y="6941229"/>
                  <a:pt x="8561908" y="6941229"/>
                </a:cubicBezTo>
                <a:cubicBezTo>
                  <a:pt x="8566585" y="6941229"/>
                  <a:pt x="8572881" y="6934800"/>
                  <a:pt x="8575900" y="6926942"/>
                </a:cubicBezTo>
                <a:cubicBezTo>
                  <a:pt x="8581473" y="6912426"/>
                  <a:pt x="8571319" y="6907435"/>
                  <a:pt x="8559755" y="6919008"/>
                </a:cubicBezTo>
                <a:close/>
                <a:moveTo>
                  <a:pt x="6357090" y="6957898"/>
                </a:moveTo>
                <a:cubicBezTo>
                  <a:pt x="6326838" y="7028355"/>
                  <a:pt x="6258192" y="7245716"/>
                  <a:pt x="6253487" y="7285949"/>
                </a:cubicBezTo>
                <a:lnTo>
                  <a:pt x="6248686" y="7326992"/>
                </a:lnTo>
                <a:lnTo>
                  <a:pt x="6259668" y="7293654"/>
                </a:lnTo>
                <a:cubicBezTo>
                  <a:pt x="6314980" y="7125786"/>
                  <a:pt x="6378683" y="6922179"/>
                  <a:pt x="6375892" y="6922179"/>
                </a:cubicBezTo>
                <a:cubicBezTo>
                  <a:pt x="6373987" y="6922179"/>
                  <a:pt x="6365529" y="6938258"/>
                  <a:pt x="6357090" y="6957898"/>
                </a:cubicBezTo>
                <a:close/>
                <a:moveTo>
                  <a:pt x="6934153" y="6937029"/>
                </a:moveTo>
                <a:cubicBezTo>
                  <a:pt x="6934153" y="6945192"/>
                  <a:pt x="6938506" y="6949183"/>
                  <a:pt x="6943830" y="6945897"/>
                </a:cubicBezTo>
                <a:cubicBezTo>
                  <a:pt x="6949155" y="6942601"/>
                  <a:pt x="6951050" y="6935925"/>
                  <a:pt x="6948031" y="6931048"/>
                </a:cubicBezTo>
                <a:cubicBezTo>
                  <a:pt x="6939867" y="6917836"/>
                  <a:pt x="6934153" y="6920294"/>
                  <a:pt x="6934153" y="6937029"/>
                </a:cubicBezTo>
                <a:close/>
                <a:moveTo>
                  <a:pt x="7153228" y="6937029"/>
                </a:moveTo>
                <a:cubicBezTo>
                  <a:pt x="7153228" y="6945192"/>
                  <a:pt x="7157514" y="6949231"/>
                  <a:pt x="7162753" y="6945992"/>
                </a:cubicBezTo>
                <a:cubicBezTo>
                  <a:pt x="7167991" y="6942754"/>
                  <a:pt x="7172278" y="6936077"/>
                  <a:pt x="7172278" y="6931143"/>
                </a:cubicBezTo>
                <a:cubicBezTo>
                  <a:pt x="7172278" y="6926209"/>
                  <a:pt x="7167991" y="6922179"/>
                  <a:pt x="7162753" y="6922179"/>
                </a:cubicBezTo>
                <a:cubicBezTo>
                  <a:pt x="7157514" y="6922179"/>
                  <a:pt x="7153228" y="6928866"/>
                  <a:pt x="7153228" y="6937029"/>
                </a:cubicBezTo>
                <a:close/>
                <a:moveTo>
                  <a:pt x="8166526" y="6962480"/>
                </a:moveTo>
                <a:cubicBezTo>
                  <a:pt x="8122739" y="7026745"/>
                  <a:pt x="8122644" y="7026954"/>
                  <a:pt x="8137951" y="7026954"/>
                </a:cubicBezTo>
                <a:cubicBezTo>
                  <a:pt x="8145714" y="7026954"/>
                  <a:pt x="8154829" y="7018239"/>
                  <a:pt x="8158210" y="7007600"/>
                </a:cubicBezTo>
                <a:cubicBezTo>
                  <a:pt x="8161592" y="6996951"/>
                  <a:pt x="8174736" y="6977034"/>
                  <a:pt x="8187433" y="6963347"/>
                </a:cubicBezTo>
                <a:cubicBezTo>
                  <a:pt x="8211160" y="6937734"/>
                  <a:pt x="8216760" y="6922179"/>
                  <a:pt x="8202244" y="6922179"/>
                </a:cubicBezTo>
                <a:cubicBezTo>
                  <a:pt x="8197701" y="6922179"/>
                  <a:pt x="8181623" y="6940316"/>
                  <a:pt x="8166526" y="6962480"/>
                </a:cubicBezTo>
                <a:close/>
                <a:moveTo>
                  <a:pt x="8691153" y="6972186"/>
                </a:moveTo>
                <a:cubicBezTo>
                  <a:pt x="8648585" y="7019515"/>
                  <a:pt x="8572452" y="7124548"/>
                  <a:pt x="8572452" y="7135968"/>
                </a:cubicBezTo>
                <a:cubicBezTo>
                  <a:pt x="8572452" y="7138873"/>
                  <a:pt x="8576739" y="7141254"/>
                  <a:pt x="8581977" y="7141254"/>
                </a:cubicBezTo>
                <a:cubicBezTo>
                  <a:pt x="8587216" y="7141254"/>
                  <a:pt x="8591502" y="7137016"/>
                  <a:pt x="8591502" y="7131835"/>
                </a:cubicBezTo>
                <a:cubicBezTo>
                  <a:pt x="8591502" y="7121433"/>
                  <a:pt x="8594931" y="7116852"/>
                  <a:pt x="8671541" y="7024859"/>
                </a:cubicBezTo>
                <a:cubicBezTo>
                  <a:pt x="8700868" y="6989655"/>
                  <a:pt x="8724852" y="6956441"/>
                  <a:pt x="8724852" y="6951041"/>
                </a:cubicBezTo>
                <a:cubicBezTo>
                  <a:pt x="8724852" y="6945650"/>
                  <a:pt x="8731282" y="6941229"/>
                  <a:pt x="8739140" y="6941229"/>
                </a:cubicBezTo>
                <a:cubicBezTo>
                  <a:pt x="8746998" y="6941229"/>
                  <a:pt x="8753427" y="6936944"/>
                  <a:pt x="8753427" y="6931704"/>
                </a:cubicBezTo>
                <a:cubicBezTo>
                  <a:pt x="8753427" y="6911674"/>
                  <a:pt x="8734558" y="6923942"/>
                  <a:pt x="8691153" y="6972186"/>
                </a:cubicBezTo>
                <a:close/>
                <a:moveTo>
                  <a:pt x="6377798" y="7029546"/>
                </a:moveTo>
                <a:cubicBezTo>
                  <a:pt x="6338088" y="7136778"/>
                  <a:pt x="6283224" y="7336345"/>
                  <a:pt x="6288825" y="7353157"/>
                </a:cubicBezTo>
                <a:cubicBezTo>
                  <a:pt x="6290787" y="7359034"/>
                  <a:pt x="6304331" y="7321258"/>
                  <a:pt x="6318942" y="7269214"/>
                </a:cubicBezTo>
                <a:cubicBezTo>
                  <a:pt x="6333544" y="7217169"/>
                  <a:pt x="6362557" y="7121719"/>
                  <a:pt x="6383417" y="7057092"/>
                </a:cubicBezTo>
                <a:cubicBezTo>
                  <a:pt x="6404277" y="6992465"/>
                  <a:pt x="6419660" y="6937915"/>
                  <a:pt x="6417612" y="6935858"/>
                </a:cubicBezTo>
                <a:cubicBezTo>
                  <a:pt x="6415555" y="6933810"/>
                  <a:pt x="6397638" y="6975967"/>
                  <a:pt x="6377798" y="7029546"/>
                </a:cubicBezTo>
                <a:close/>
                <a:moveTo>
                  <a:pt x="6744405" y="6946783"/>
                </a:moveTo>
                <a:cubicBezTo>
                  <a:pt x="6744862" y="6957880"/>
                  <a:pt x="6747120" y="6960137"/>
                  <a:pt x="6750158" y="6952546"/>
                </a:cubicBezTo>
                <a:cubicBezTo>
                  <a:pt x="6752911" y="6945668"/>
                  <a:pt x="6752568" y="6937448"/>
                  <a:pt x="6749406" y="6934286"/>
                </a:cubicBezTo>
                <a:cubicBezTo>
                  <a:pt x="6746244" y="6931124"/>
                  <a:pt x="6743996" y="6936744"/>
                  <a:pt x="6744405" y="6946783"/>
                </a:cubicBezTo>
                <a:close/>
                <a:moveTo>
                  <a:pt x="6838903" y="6946554"/>
                </a:moveTo>
                <a:cubicBezTo>
                  <a:pt x="6838903" y="6954717"/>
                  <a:pt x="6843189" y="6958756"/>
                  <a:pt x="6848428" y="6955517"/>
                </a:cubicBezTo>
                <a:cubicBezTo>
                  <a:pt x="6853666" y="6952279"/>
                  <a:pt x="6857953" y="6945602"/>
                  <a:pt x="6857953" y="6940668"/>
                </a:cubicBezTo>
                <a:cubicBezTo>
                  <a:pt x="6857953" y="6935734"/>
                  <a:pt x="6853666" y="6931704"/>
                  <a:pt x="6848428" y="6931704"/>
                </a:cubicBezTo>
                <a:cubicBezTo>
                  <a:pt x="6843189" y="6931704"/>
                  <a:pt x="6838903" y="6938391"/>
                  <a:pt x="6838903" y="6946554"/>
                </a:cubicBezTo>
                <a:close/>
                <a:moveTo>
                  <a:pt x="7048453" y="6941229"/>
                </a:moveTo>
                <a:cubicBezTo>
                  <a:pt x="7048453" y="6946469"/>
                  <a:pt x="7052739" y="6950754"/>
                  <a:pt x="7057978" y="6950754"/>
                </a:cubicBezTo>
                <a:cubicBezTo>
                  <a:pt x="7063216" y="6950754"/>
                  <a:pt x="7067503" y="6946469"/>
                  <a:pt x="7067503" y="6941229"/>
                </a:cubicBezTo>
                <a:cubicBezTo>
                  <a:pt x="7067503" y="6935991"/>
                  <a:pt x="7063216" y="6931704"/>
                  <a:pt x="7057978" y="6931704"/>
                </a:cubicBezTo>
                <a:cubicBezTo>
                  <a:pt x="7052739" y="6931704"/>
                  <a:pt x="7048453" y="6935991"/>
                  <a:pt x="7048453" y="6941229"/>
                </a:cubicBezTo>
                <a:close/>
                <a:moveTo>
                  <a:pt x="7381828" y="6946554"/>
                </a:moveTo>
                <a:cubicBezTo>
                  <a:pt x="7381828" y="6954717"/>
                  <a:pt x="7386114" y="6958756"/>
                  <a:pt x="7391353" y="6955517"/>
                </a:cubicBezTo>
                <a:cubicBezTo>
                  <a:pt x="7396591" y="6952279"/>
                  <a:pt x="7400878" y="6945602"/>
                  <a:pt x="7400878" y="6940668"/>
                </a:cubicBezTo>
                <a:cubicBezTo>
                  <a:pt x="7400878" y="6935734"/>
                  <a:pt x="7396591" y="6931704"/>
                  <a:pt x="7391353" y="6931704"/>
                </a:cubicBezTo>
                <a:cubicBezTo>
                  <a:pt x="7386114" y="6931704"/>
                  <a:pt x="7381828" y="6938391"/>
                  <a:pt x="7381828" y="6946554"/>
                </a:cubicBezTo>
                <a:close/>
                <a:moveTo>
                  <a:pt x="7486603" y="6946554"/>
                </a:moveTo>
                <a:cubicBezTo>
                  <a:pt x="7486603" y="6954717"/>
                  <a:pt x="7490889" y="6958756"/>
                  <a:pt x="7496128" y="6955517"/>
                </a:cubicBezTo>
                <a:cubicBezTo>
                  <a:pt x="7501366" y="6952279"/>
                  <a:pt x="7505653" y="6945602"/>
                  <a:pt x="7505653" y="6940668"/>
                </a:cubicBezTo>
                <a:cubicBezTo>
                  <a:pt x="7505653" y="6935734"/>
                  <a:pt x="7501366" y="6931704"/>
                  <a:pt x="7496128" y="6931704"/>
                </a:cubicBezTo>
                <a:cubicBezTo>
                  <a:pt x="7490889" y="6931704"/>
                  <a:pt x="7486603" y="6938391"/>
                  <a:pt x="7486603" y="6946554"/>
                </a:cubicBezTo>
                <a:close/>
                <a:moveTo>
                  <a:pt x="7606989" y="6938315"/>
                </a:moveTo>
                <a:cubicBezTo>
                  <a:pt x="7597912" y="6947392"/>
                  <a:pt x="7599636" y="6969804"/>
                  <a:pt x="7609408" y="6969804"/>
                </a:cubicBezTo>
                <a:cubicBezTo>
                  <a:pt x="7621096" y="6969804"/>
                  <a:pt x="7630478" y="6942973"/>
                  <a:pt x="7620867" y="6937029"/>
                </a:cubicBezTo>
                <a:cubicBezTo>
                  <a:pt x="7616591" y="6934391"/>
                  <a:pt x="7610342" y="6934962"/>
                  <a:pt x="7606989" y="6938315"/>
                </a:cubicBezTo>
                <a:close/>
                <a:moveTo>
                  <a:pt x="7710049" y="6941868"/>
                </a:moveTo>
                <a:cubicBezTo>
                  <a:pt x="7706592" y="6947449"/>
                  <a:pt x="7706058" y="6954308"/>
                  <a:pt x="7708849" y="6957108"/>
                </a:cubicBezTo>
                <a:cubicBezTo>
                  <a:pt x="7715679" y="6963928"/>
                  <a:pt x="7734253" y="6951907"/>
                  <a:pt x="7734253" y="6940668"/>
                </a:cubicBezTo>
                <a:cubicBezTo>
                  <a:pt x="7734253" y="6928495"/>
                  <a:pt x="7717812" y="6929305"/>
                  <a:pt x="7710049" y="6941868"/>
                </a:cubicBezTo>
                <a:close/>
                <a:moveTo>
                  <a:pt x="8300990" y="6941229"/>
                </a:moveTo>
                <a:cubicBezTo>
                  <a:pt x="8297752" y="6946469"/>
                  <a:pt x="8299647" y="6950754"/>
                  <a:pt x="8305190" y="6950754"/>
                </a:cubicBezTo>
                <a:cubicBezTo>
                  <a:pt x="8310734" y="6950754"/>
                  <a:pt x="8315278" y="6946469"/>
                  <a:pt x="8315278" y="6941229"/>
                </a:cubicBezTo>
                <a:cubicBezTo>
                  <a:pt x="8315278" y="6935991"/>
                  <a:pt x="8313392" y="6931704"/>
                  <a:pt x="8311077" y="6931704"/>
                </a:cubicBezTo>
                <a:cubicBezTo>
                  <a:pt x="8308762" y="6931704"/>
                  <a:pt x="8304229" y="6935991"/>
                  <a:pt x="8300990" y="6941229"/>
                </a:cubicBezTo>
                <a:close/>
                <a:moveTo>
                  <a:pt x="8391477" y="6941792"/>
                </a:moveTo>
                <a:cubicBezTo>
                  <a:pt x="8391477" y="6947335"/>
                  <a:pt x="8395764" y="6949231"/>
                  <a:pt x="8401002" y="6945992"/>
                </a:cubicBezTo>
                <a:cubicBezTo>
                  <a:pt x="8406241" y="6942754"/>
                  <a:pt x="8410527" y="6938220"/>
                  <a:pt x="8410527" y="6935905"/>
                </a:cubicBezTo>
                <a:cubicBezTo>
                  <a:pt x="8410527" y="6933590"/>
                  <a:pt x="8406241" y="6931704"/>
                  <a:pt x="8401002" y="6931704"/>
                </a:cubicBezTo>
                <a:cubicBezTo>
                  <a:pt x="8395764" y="6931704"/>
                  <a:pt x="8391477" y="6936248"/>
                  <a:pt x="8391477" y="6941792"/>
                </a:cubicBezTo>
                <a:close/>
                <a:moveTo>
                  <a:pt x="6963480" y="6956308"/>
                </a:moveTo>
                <a:cubicBezTo>
                  <a:pt x="6963937" y="6967405"/>
                  <a:pt x="6966195" y="6969662"/>
                  <a:pt x="6969233" y="6962071"/>
                </a:cubicBezTo>
                <a:cubicBezTo>
                  <a:pt x="6971986" y="6955193"/>
                  <a:pt x="6971643" y="6946973"/>
                  <a:pt x="6968481" y="6943811"/>
                </a:cubicBezTo>
                <a:cubicBezTo>
                  <a:pt x="6965319" y="6940649"/>
                  <a:pt x="6963071" y="6946269"/>
                  <a:pt x="6963480" y="6956308"/>
                </a:cubicBezTo>
                <a:close/>
                <a:moveTo>
                  <a:pt x="7196881" y="6949478"/>
                </a:moveTo>
                <a:cubicBezTo>
                  <a:pt x="7192775" y="6956118"/>
                  <a:pt x="7191994" y="6964118"/>
                  <a:pt x="7195138" y="6967262"/>
                </a:cubicBezTo>
                <a:cubicBezTo>
                  <a:pt x="7203662" y="6975787"/>
                  <a:pt x="7212959" y="6963251"/>
                  <a:pt x="7208349" y="6949440"/>
                </a:cubicBezTo>
                <a:lnTo>
                  <a:pt x="7204339" y="6937410"/>
                </a:lnTo>
                <a:lnTo>
                  <a:pt x="7196881" y="6949478"/>
                </a:lnTo>
                <a:close/>
                <a:moveTo>
                  <a:pt x="7286578" y="6951317"/>
                </a:moveTo>
                <a:cubicBezTo>
                  <a:pt x="7286578" y="6956860"/>
                  <a:pt x="7290864" y="6958756"/>
                  <a:pt x="7296103" y="6955517"/>
                </a:cubicBezTo>
                <a:cubicBezTo>
                  <a:pt x="7301341" y="6952279"/>
                  <a:pt x="7305628" y="6947745"/>
                  <a:pt x="7305628" y="6945430"/>
                </a:cubicBezTo>
                <a:cubicBezTo>
                  <a:pt x="7305628" y="6943115"/>
                  <a:pt x="7301341" y="6941229"/>
                  <a:pt x="7296103" y="6941229"/>
                </a:cubicBezTo>
                <a:cubicBezTo>
                  <a:pt x="7290864" y="6941229"/>
                  <a:pt x="7286578" y="6945773"/>
                  <a:pt x="7286578" y="6951317"/>
                </a:cubicBezTo>
                <a:close/>
                <a:moveTo>
                  <a:pt x="7870889" y="6955927"/>
                </a:moveTo>
                <a:cubicBezTo>
                  <a:pt x="7867783" y="6964014"/>
                  <a:pt x="7867641" y="6973015"/>
                  <a:pt x="7870555" y="6975929"/>
                </a:cubicBezTo>
                <a:cubicBezTo>
                  <a:pt x="7878900" y="6984273"/>
                  <a:pt x="7896178" y="6970128"/>
                  <a:pt x="7896178" y="6954955"/>
                </a:cubicBezTo>
                <a:cubicBezTo>
                  <a:pt x="7896178" y="6936677"/>
                  <a:pt x="7878004" y="6937381"/>
                  <a:pt x="7870889" y="6955927"/>
                </a:cubicBezTo>
                <a:close/>
                <a:moveTo>
                  <a:pt x="8234020" y="6951231"/>
                </a:moveTo>
                <a:cubicBezTo>
                  <a:pt x="8224971" y="6965880"/>
                  <a:pt x="8237363" y="6975329"/>
                  <a:pt x="8249593" y="6963099"/>
                </a:cubicBezTo>
                <a:cubicBezTo>
                  <a:pt x="8256432" y="6956260"/>
                  <a:pt x="8256594" y="6950936"/>
                  <a:pt x="8250089" y="6946916"/>
                </a:cubicBezTo>
                <a:cubicBezTo>
                  <a:pt x="8244755" y="6943621"/>
                  <a:pt x="8237525" y="6945564"/>
                  <a:pt x="8234020" y="6951231"/>
                </a:cubicBezTo>
                <a:close/>
                <a:moveTo>
                  <a:pt x="7091725" y="6959623"/>
                </a:moveTo>
                <a:cubicBezTo>
                  <a:pt x="7088705" y="6964500"/>
                  <a:pt x="7090601" y="6971176"/>
                  <a:pt x="7095925" y="6974472"/>
                </a:cubicBezTo>
                <a:cubicBezTo>
                  <a:pt x="7101250" y="6977758"/>
                  <a:pt x="7105603" y="6973767"/>
                  <a:pt x="7105603" y="6965604"/>
                </a:cubicBezTo>
                <a:cubicBezTo>
                  <a:pt x="7105603" y="6948869"/>
                  <a:pt x="7099888" y="6946411"/>
                  <a:pt x="7091725" y="6959623"/>
                </a:cubicBezTo>
                <a:close/>
                <a:moveTo>
                  <a:pt x="7321230" y="6965042"/>
                </a:moveTo>
                <a:cubicBezTo>
                  <a:pt x="7318220" y="6972900"/>
                  <a:pt x="7319906" y="6979329"/>
                  <a:pt x="7324973" y="6979329"/>
                </a:cubicBezTo>
                <a:cubicBezTo>
                  <a:pt x="7330050" y="6979329"/>
                  <a:pt x="7334203" y="6972900"/>
                  <a:pt x="7334203" y="6965042"/>
                </a:cubicBezTo>
                <a:cubicBezTo>
                  <a:pt x="7334203" y="6957184"/>
                  <a:pt x="7332517" y="6950754"/>
                  <a:pt x="7330459" y="6950754"/>
                </a:cubicBezTo>
                <a:cubicBezTo>
                  <a:pt x="7328402" y="6950754"/>
                  <a:pt x="7324249" y="6957184"/>
                  <a:pt x="7321230" y="6965042"/>
                </a:cubicBezTo>
                <a:close/>
                <a:moveTo>
                  <a:pt x="7426281" y="6957108"/>
                </a:moveTo>
                <a:cubicBezTo>
                  <a:pt x="7422785" y="6960594"/>
                  <a:pt x="7419928" y="6967881"/>
                  <a:pt x="7419928" y="6973300"/>
                </a:cubicBezTo>
                <a:cubicBezTo>
                  <a:pt x="7419928" y="6979263"/>
                  <a:pt x="7424366" y="6978701"/>
                  <a:pt x="7431195" y="6971872"/>
                </a:cubicBezTo>
                <a:cubicBezTo>
                  <a:pt x="7437396" y="6965671"/>
                  <a:pt x="7440254" y="6958384"/>
                  <a:pt x="7437549" y="6955679"/>
                </a:cubicBezTo>
                <a:cubicBezTo>
                  <a:pt x="7434844" y="6952964"/>
                  <a:pt x="7429767" y="6953612"/>
                  <a:pt x="7426281" y="6957108"/>
                </a:cubicBezTo>
                <a:close/>
                <a:moveTo>
                  <a:pt x="7749978" y="6964737"/>
                </a:moveTo>
                <a:cubicBezTo>
                  <a:pt x="7741482" y="6986874"/>
                  <a:pt x="7760742" y="6991493"/>
                  <a:pt x="7772210" y="6970071"/>
                </a:cubicBezTo>
                <a:lnTo>
                  <a:pt x="7782544" y="6950754"/>
                </a:lnTo>
                <a:lnTo>
                  <a:pt x="7768943" y="6950754"/>
                </a:lnTo>
                <a:cubicBezTo>
                  <a:pt x="7761465" y="6950754"/>
                  <a:pt x="7752922" y="6957051"/>
                  <a:pt x="7749978" y="6964737"/>
                </a:cubicBezTo>
                <a:close/>
                <a:moveTo>
                  <a:pt x="8430330" y="6965833"/>
                </a:moveTo>
                <a:cubicBezTo>
                  <a:pt x="8430787" y="6976930"/>
                  <a:pt x="8433045" y="6979187"/>
                  <a:pt x="8436083" y="6971596"/>
                </a:cubicBezTo>
                <a:cubicBezTo>
                  <a:pt x="8438835" y="6964718"/>
                  <a:pt x="8438493" y="6956498"/>
                  <a:pt x="8435330" y="6953336"/>
                </a:cubicBezTo>
                <a:cubicBezTo>
                  <a:pt x="8432168" y="6950174"/>
                  <a:pt x="8429920" y="6955794"/>
                  <a:pt x="8430330" y="6965833"/>
                </a:cubicBezTo>
                <a:close/>
                <a:moveTo>
                  <a:pt x="8767715" y="6960279"/>
                </a:moveTo>
                <a:cubicBezTo>
                  <a:pt x="8764477" y="6965519"/>
                  <a:pt x="8766115" y="6969804"/>
                  <a:pt x="8771354" y="6969804"/>
                </a:cubicBezTo>
                <a:cubicBezTo>
                  <a:pt x="8776592" y="6969804"/>
                  <a:pt x="8783527" y="6965519"/>
                  <a:pt x="8786765" y="6960279"/>
                </a:cubicBezTo>
                <a:cubicBezTo>
                  <a:pt x="8790004" y="6955041"/>
                  <a:pt x="8788365" y="6950754"/>
                  <a:pt x="8783126" y="6950754"/>
                </a:cubicBezTo>
                <a:cubicBezTo>
                  <a:pt x="8777887" y="6950754"/>
                  <a:pt x="8770954" y="6955041"/>
                  <a:pt x="8767715" y="6960279"/>
                </a:cubicBezTo>
                <a:close/>
                <a:moveTo>
                  <a:pt x="6465037" y="7048148"/>
                </a:moveTo>
                <a:cubicBezTo>
                  <a:pt x="6420289" y="7165572"/>
                  <a:pt x="6386180" y="7275547"/>
                  <a:pt x="6371806" y="7348719"/>
                </a:cubicBezTo>
                <a:cubicBezTo>
                  <a:pt x="6352708" y="7445960"/>
                  <a:pt x="6367139" y="7425824"/>
                  <a:pt x="6395828" y="7315210"/>
                </a:cubicBezTo>
                <a:cubicBezTo>
                  <a:pt x="6410449" y="7258822"/>
                  <a:pt x="6441281" y="7157495"/>
                  <a:pt x="6464342" y="7090029"/>
                </a:cubicBezTo>
                <a:cubicBezTo>
                  <a:pt x="6487401" y="7022563"/>
                  <a:pt x="6504565" y="6965671"/>
                  <a:pt x="6502489" y="6963585"/>
                </a:cubicBezTo>
                <a:cubicBezTo>
                  <a:pt x="6500403" y="6961508"/>
                  <a:pt x="6483553" y="6999561"/>
                  <a:pt x="6465037" y="7048148"/>
                </a:cubicBezTo>
                <a:close/>
                <a:moveTo>
                  <a:pt x="6781753" y="6969804"/>
                </a:moveTo>
                <a:cubicBezTo>
                  <a:pt x="6781753" y="6975044"/>
                  <a:pt x="6786039" y="6979329"/>
                  <a:pt x="6791278" y="6979329"/>
                </a:cubicBezTo>
                <a:cubicBezTo>
                  <a:pt x="6796516" y="6979329"/>
                  <a:pt x="6800803" y="6975044"/>
                  <a:pt x="6800803" y="6969804"/>
                </a:cubicBezTo>
                <a:cubicBezTo>
                  <a:pt x="6800803" y="6964566"/>
                  <a:pt x="6796516" y="6960279"/>
                  <a:pt x="6791278" y="6960279"/>
                </a:cubicBezTo>
                <a:cubicBezTo>
                  <a:pt x="6786039" y="6960279"/>
                  <a:pt x="6781753" y="6964566"/>
                  <a:pt x="6781753" y="6969804"/>
                </a:cubicBezTo>
                <a:close/>
                <a:moveTo>
                  <a:pt x="6877003" y="6969804"/>
                </a:moveTo>
                <a:cubicBezTo>
                  <a:pt x="6877003" y="6975044"/>
                  <a:pt x="6881289" y="6979329"/>
                  <a:pt x="6886528" y="6979329"/>
                </a:cubicBezTo>
                <a:cubicBezTo>
                  <a:pt x="6891766" y="6979329"/>
                  <a:pt x="6896053" y="6975044"/>
                  <a:pt x="6896053" y="6969804"/>
                </a:cubicBezTo>
                <a:cubicBezTo>
                  <a:pt x="6896053" y="6964566"/>
                  <a:pt x="6891766" y="6960279"/>
                  <a:pt x="6886528" y="6960279"/>
                </a:cubicBezTo>
                <a:cubicBezTo>
                  <a:pt x="6881289" y="6960279"/>
                  <a:pt x="6877003" y="6964566"/>
                  <a:pt x="6877003" y="6969804"/>
                </a:cubicBezTo>
                <a:close/>
                <a:moveTo>
                  <a:pt x="6991303" y="6969804"/>
                </a:moveTo>
                <a:cubicBezTo>
                  <a:pt x="6991303" y="6975044"/>
                  <a:pt x="6995589" y="6979329"/>
                  <a:pt x="7000828" y="6979329"/>
                </a:cubicBezTo>
                <a:cubicBezTo>
                  <a:pt x="7006066" y="6979329"/>
                  <a:pt x="7010353" y="6975044"/>
                  <a:pt x="7010353" y="6969804"/>
                </a:cubicBezTo>
                <a:cubicBezTo>
                  <a:pt x="7010353" y="6964566"/>
                  <a:pt x="7006066" y="6960279"/>
                  <a:pt x="7000828" y="6960279"/>
                </a:cubicBezTo>
                <a:cubicBezTo>
                  <a:pt x="6995589" y="6960279"/>
                  <a:pt x="6991303" y="6964566"/>
                  <a:pt x="6991303" y="6969804"/>
                </a:cubicBezTo>
                <a:close/>
                <a:moveTo>
                  <a:pt x="7235781" y="6966633"/>
                </a:moveTo>
                <a:cubicBezTo>
                  <a:pt x="7232285" y="6970119"/>
                  <a:pt x="7229428" y="6977406"/>
                  <a:pt x="7229428" y="6982825"/>
                </a:cubicBezTo>
                <a:cubicBezTo>
                  <a:pt x="7229428" y="6988788"/>
                  <a:pt x="7233866" y="6988226"/>
                  <a:pt x="7240695" y="6981397"/>
                </a:cubicBezTo>
                <a:cubicBezTo>
                  <a:pt x="7246896" y="6975196"/>
                  <a:pt x="7249754" y="6967909"/>
                  <a:pt x="7247049" y="6965204"/>
                </a:cubicBezTo>
                <a:cubicBezTo>
                  <a:pt x="7244344" y="6962489"/>
                  <a:pt x="7239267" y="6963137"/>
                  <a:pt x="7235781" y="6966633"/>
                </a:cubicBezTo>
                <a:close/>
                <a:moveTo>
                  <a:pt x="7529465" y="6969804"/>
                </a:moveTo>
                <a:cubicBezTo>
                  <a:pt x="7526227" y="6975044"/>
                  <a:pt x="7527046" y="6979463"/>
                  <a:pt x="7531284" y="6979616"/>
                </a:cubicBezTo>
                <a:cubicBezTo>
                  <a:pt x="7535523" y="6979777"/>
                  <a:pt x="7531484" y="6984273"/>
                  <a:pt x="7522321" y="6989617"/>
                </a:cubicBezTo>
                <a:cubicBezTo>
                  <a:pt x="7502405" y="7001218"/>
                  <a:pt x="7500366" y="7017429"/>
                  <a:pt x="7518826" y="7017429"/>
                </a:cubicBezTo>
                <a:cubicBezTo>
                  <a:pt x="7526074" y="7017429"/>
                  <a:pt x="7534656" y="7009924"/>
                  <a:pt x="7537885" y="7000761"/>
                </a:cubicBezTo>
                <a:cubicBezTo>
                  <a:pt x="7541124" y="6991598"/>
                  <a:pt x="7546258" y="6978739"/>
                  <a:pt x="7549315" y="6972186"/>
                </a:cubicBezTo>
                <a:cubicBezTo>
                  <a:pt x="7555878" y="6958098"/>
                  <a:pt x="7538019" y="6955955"/>
                  <a:pt x="7529465" y="6969804"/>
                </a:cubicBezTo>
                <a:close/>
                <a:moveTo>
                  <a:pt x="7643374" y="6970443"/>
                </a:moveTo>
                <a:cubicBezTo>
                  <a:pt x="7639917" y="6976024"/>
                  <a:pt x="7639383" y="6982883"/>
                  <a:pt x="7642174" y="6985683"/>
                </a:cubicBezTo>
                <a:cubicBezTo>
                  <a:pt x="7649004" y="6992503"/>
                  <a:pt x="7667578" y="6980482"/>
                  <a:pt x="7667578" y="6969243"/>
                </a:cubicBezTo>
                <a:cubicBezTo>
                  <a:pt x="7667578" y="6957070"/>
                  <a:pt x="7651137" y="6957880"/>
                  <a:pt x="7643374" y="6970443"/>
                </a:cubicBezTo>
                <a:close/>
                <a:moveTo>
                  <a:pt x="7134178" y="6984654"/>
                </a:moveTo>
                <a:cubicBezTo>
                  <a:pt x="7134178" y="6992817"/>
                  <a:pt x="7138464" y="6996856"/>
                  <a:pt x="7143703" y="6993617"/>
                </a:cubicBezTo>
                <a:cubicBezTo>
                  <a:pt x="7148941" y="6990379"/>
                  <a:pt x="7153228" y="6983702"/>
                  <a:pt x="7153228" y="6978768"/>
                </a:cubicBezTo>
                <a:cubicBezTo>
                  <a:pt x="7153228" y="6973834"/>
                  <a:pt x="7148941" y="6969804"/>
                  <a:pt x="7143703" y="6969804"/>
                </a:cubicBezTo>
                <a:cubicBezTo>
                  <a:pt x="7138464" y="6969804"/>
                  <a:pt x="7134178" y="6976491"/>
                  <a:pt x="7134178" y="6984654"/>
                </a:cubicBezTo>
                <a:close/>
                <a:moveTo>
                  <a:pt x="7363530" y="6984883"/>
                </a:moveTo>
                <a:cubicBezTo>
                  <a:pt x="7363987" y="6995980"/>
                  <a:pt x="7366245" y="6998237"/>
                  <a:pt x="7369283" y="6990646"/>
                </a:cubicBezTo>
                <a:cubicBezTo>
                  <a:pt x="7372036" y="6983768"/>
                  <a:pt x="7371693" y="6975548"/>
                  <a:pt x="7368531" y="6972386"/>
                </a:cubicBezTo>
                <a:cubicBezTo>
                  <a:pt x="7365369" y="6969224"/>
                  <a:pt x="7363121" y="6974844"/>
                  <a:pt x="7363530" y="6984883"/>
                </a:cubicBezTo>
                <a:close/>
                <a:moveTo>
                  <a:pt x="7463581" y="6978053"/>
                </a:moveTo>
                <a:cubicBezTo>
                  <a:pt x="7459475" y="6984693"/>
                  <a:pt x="7458694" y="6992693"/>
                  <a:pt x="7461838" y="6995837"/>
                </a:cubicBezTo>
                <a:cubicBezTo>
                  <a:pt x="7470362" y="7004362"/>
                  <a:pt x="7479659" y="6991826"/>
                  <a:pt x="7475049" y="6978015"/>
                </a:cubicBezTo>
                <a:lnTo>
                  <a:pt x="7471039" y="6965985"/>
                </a:lnTo>
                <a:lnTo>
                  <a:pt x="7463581" y="6978053"/>
                </a:lnTo>
                <a:close/>
                <a:moveTo>
                  <a:pt x="7796956" y="6985454"/>
                </a:moveTo>
                <a:cubicBezTo>
                  <a:pt x="7793660" y="6994065"/>
                  <a:pt x="7792917" y="7003066"/>
                  <a:pt x="7795308" y="7005457"/>
                </a:cubicBezTo>
                <a:cubicBezTo>
                  <a:pt x="7802880" y="7013029"/>
                  <a:pt x="7819978" y="6997827"/>
                  <a:pt x="7819978" y="6983530"/>
                </a:cubicBezTo>
                <a:cubicBezTo>
                  <a:pt x="7819978" y="6964842"/>
                  <a:pt x="7804366" y="6966156"/>
                  <a:pt x="7796956" y="6985454"/>
                </a:cubicBezTo>
                <a:close/>
                <a:moveTo>
                  <a:pt x="8324803" y="6979892"/>
                </a:moveTo>
                <a:cubicBezTo>
                  <a:pt x="8324803" y="6985435"/>
                  <a:pt x="8329089" y="6987331"/>
                  <a:pt x="8334328" y="6984092"/>
                </a:cubicBezTo>
                <a:cubicBezTo>
                  <a:pt x="8339566" y="6980854"/>
                  <a:pt x="8343853" y="6976320"/>
                  <a:pt x="8343853" y="6974005"/>
                </a:cubicBezTo>
                <a:cubicBezTo>
                  <a:pt x="8343853" y="6971690"/>
                  <a:pt x="8339566" y="6969804"/>
                  <a:pt x="8334328" y="6969804"/>
                </a:cubicBezTo>
                <a:cubicBezTo>
                  <a:pt x="8329089" y="6969804"/>
                  <a:pt x="8324803" y="6974348"/>
                  <a:pt x="8324803" y="6979892"/>
                </a:cubicBezTo>
                <a:close/>
                <a:moveTo>
                  <a:pt x="8367665" y="6979329"/>
                </a:moveTo>
                <a:cubicBezTo>
                  <a:pt x="8364427" y="6984569"/>
                  <a:pt x="8366322" y="6988854"/>
                  <a:pt x="8371865" y="6988854"/>
                </a:cubicBezTo>
                <a:cubicBezTo>
                  <a:pt x="8377409" y="6988854"/>
                  <a:pt x="8381953" y="6984569"/>
                  <a:pt x="8381953" y="6979329"/>
                </a:cubicBezTo>
                <a:cubicBezTo>
                  <a:pt x="8381953" y="6974091"/>
                  <a:pt x="8380067" y="6969804"/>
                  <a:pt x="8377752" y="6969804"/>
                </a:cubicBezTo>
                <a:cubicBezTo>
                  <a:pt x="8375437" y="6969804"/>
                  <a:pt x="8370904" y="6974091"/>
                  <a:pt x="8367665" y="6979329"/>
                </a:cubicBezTo>
                <a:close/>
                <a:moveTo>
                  <a:pt x="6724603" y="6988854"/>
                </a:moveTo>
                <a:cubicBezTo>
                  <a:pt x="6724603" y="6994094"/>
                  <a:pt x="6728889" y="6998379"/>
                  <a:pt x="6734128" y="6998379"/>
                </a:cubicBezTo>
                <a:cubicBezTo>
                  <a:pt x="6739366" y="6998379"/>
                  <a:pt x="6743653" y="6994094"/>
                  <a:pt x="6743653" y="6988854"/>
                </a:cubicBezTo>
                <a:cubicBezTo>
                  <a:pt x="6743653" y="6983616"/>
                  <a:pt x="6739366" y="6979329"/>
                  <a:pt x="6734128" y="6979329"/>
                </a:cubicBezTo>
                <a:cubicBezTo>
                  <a:pt x="6728889" y="6979329"/>
                  <a:pt x="6724603" y="6983616"/>
                  <a:pt x="6724603" y="6988854"/>
                </a:cubicBezTo>
                <a:close/>
                <a:moveTo>
                  <a:pt x="6915103" y="6988854"/>
                </a:moveTo>
                <a:cubicBezTo>
                  <a:pt x="6915103" y="6994094"/>
                  <a:pt x="6919389" y="6998379"/>
                  <a:pt x="6924628" y="6998379"/>
                </a:cubicBezTo>
                <a:cubicBezTo>
                  <a:pt x="6929866" y="6998379"/>
                  <a:pt x="6934153" y="6994094"/>
                  <a:pt x="6934153" y="6988854"/>
                </a:cubicBezTo>
                <a:cubicBezTo>
                  <a:pt x="6934153" y="6983616"/>
                  <a:pt x="6929866" y="6979329"/>
                  <a:pt x="6924628" y="6979329"/>
                </a:cubicBezTo>
                <a:cubicBezTo>
                  <a:pt x="6919389" y="6979329"/>
                  <a:pt x="6915103" y="6983616"/>
                  <a:pt x="6915103" y="6988854"/>
                </a:cubicBezTo>
                <a:close/>
                <a:moveTo>
                  <a:pt x="7029403" y="6988854"/>
                </a:moveTo>
                <a:cubicBezTo>
                  <a:pt x="7029403" y="6994094"/>
                  <a:pt x="7033689" y="6998379"/>
                  <a:pt x="7038928" y="6998379"/>
                </a:cubicBezTo>
                <a:cubicBezTo>
                  <a:pt x="7044166" y="6998379"/>
                  <a:pt x="7048453" y="6994094"/>
                  <a:pt x="7048453" y="6988854"/>
                </a:cubicBezTo>
                <a:cubicBezTo>
                  <a:pt x="7048453" y="6983616"/>
                  <a:pt x="7044166" y="6979329"/>
                  <a:pt x="7038928" y="6979329"/>
                </a:cubicBezTo>
                <a:cubicBezTo>
                  <a:pt x="7033689" y="6979329"/>
                  <a:pt x="7029403" y="6983616"/>
                  <a:pt x="7029403" y="6988854"/>
                </a:cubicBezTo>
                <a:close/>
                <a:moveTo>
                  <a:pt x="7576795" y="6989331"/>
                </a:moveTo>
                <a:cubicBezTo>
                  <a:pt x="7567746" y="7003980"/>
                  <a:pt x="7580138" y="7013429"/>
                  <a:pt x="7592368" y="7001199"/>
                </a:cubicBezTo>
                <a:cubicBezTo>
                  <a:pt x="7599207" y="6994360"/>
                  <a:pt x="7599369" y="6989036"/>
                  <a:pt x="7592864" y="6985016"/>
                </a:cubicBezTo>
                <a:cubicBezTo>
                  <a:pt x="7587530" y="6981721"/>
                  <a:pt x="7580300" y="6983664"/>
                  <a:pt x="7576795" y="6989331"/>
                </a:cubicBezTo>
                <a:close/>
                <a:moveTo>
                  <a:pt x="7682656" y="6994979"/>
                </a:moveTo>
                <a:cubicBezTo>
                  <a:pt x="7674684" y="7015763"/>
                  <a:pt x="7685275" y="7025421"/>
                  <a:pt x="7696524" y="7007628"/>
                </a:cubicBezTo>
                <a:cubicBezTo>
                  <a:pt x="7707792" y="6989817"/>
                  <a:pt x="7708030" y="6979329"/>
                  <a:pt x="7697172" y="6979329"/>
                </a:cubicBezTo>
                <a:cubicBezTo>
                  <a:pt x="7692495" y="6979329"/>
                  <a:pt x="7685961" y="6986369"/>
                  <a:pt x="7682656" y="6994979"/>
                </a:cubicBezTo>
                <a:close/>
                <a:moveTo>
                  <a:pt x="8206531" y="6987578"/>
                </a:moveTo>
                <a:cubicBezTo>
                  <a:pt x="8202425" y="6994218"/>
                  <a:pt x="8201644" y="7002218"/>
                  <a:pt x="8204788" y="7005362"/>
                </a:cubicBezTo>
                <a:cubicBezTo>
                  <a:pt x="8213312" y="7013887"/>
                  <a:pt x="8222609" y="7001351"/>
                  <a:pt x="8217999" y="6987540"/>
                </a:cubicBezTo>
                <a:lnTo>
                  <a:pt x="8213989" y="6975510"/>
                </a:lnTo>
                <a:lnTo>
                  <a:pt x="8206531" y="6987578"/>
                </a:lnTo>
                <a:close/>
                <a:moveTo>
                  <a:pt x="8567690" y="6988854"/>
                </a:moveTo>
                <a:cubicBezTo>
                  <a:pt x="8564452" y="6994094"/>
                  <a:pt x="8566347" y="6998379"/>
                  <a:pt x="8571890" y="6998379"/>
                </a:cubicBezTo>
                <a:cubicBezTo>
                  <a:pt x="8577434" y="6998379"/>
                  <a:pt x="8581977" y="6994094"/>
                  <a:pt x="8581977" y="6988854"/>
                </a:cubicBezTo>
                <a:cubicBezTo>
                  <a:pt x="8581977" y="6983616"/>
                  <a:pt x="8580091" y="6979329"/>
                  <a:pt x="8577777" y="6979329"/>
                </a:cubicBezTo>
                <a:cubicBezTo>
                  <a:pt x="8575462" y="6979329"/>
                  <a:pt x="8570929" y="6983616"/>
                  <a:pt x="8567690" y="6988854"/>
                </a:cubicBezTo>
                <a:close/>
                <a:moveTo>
                  <a:pt x="8706793" y="7023326"/>
                </a:moveTo>
                <a:cubicBezTo>
                  <a:pt x="8662797" y="7073303"/>
                  <a:pt x="8601027" y="7163524"/>
                  <a:pt x="8601027" y="7177792"/>
                </a:cubicBezTo>
                <a:cubicBezTo>
                  <a:pt x="8601027" y="7183022"/>
                  <a:pt x="8596093" y="7188937"/>
                  <a:pt x="8590073" y="7190947"/>
                </a:cubicBezTo>
                <a:cubicBezTo>
                  <a:pt x="8584054" y="7192957"/>
                  <a:pt x="8580834" y="7199662"/>
                  <a:pt x="8582930" y="7205863"/>
                </a:cubicBezTo>
                <a:cubicBezTo>
                  <a:pt x="8586083" y="7215188"/>
                  <a:pt x="8686933" y="7092153"/>
                  <a:pt x="8720090" y="7038528"/>
                </a:cubicBezTo>
                <a:cubicBezTo>
                  <a:pt x="8725328" y="7030060"/>
                  <a:pt x="8737816" y="7016096"/>
                  <a:pt x="8747827" y="7007504"/>
                </a:cubicBezTo>
                <a:cubicBezTo>
                  <a:pt x="8759523" y="6997484"/>
                  <a:pt x="8762381" y="6989626"/>
                  <a:pt x="8755818" y="6985569"/>
                </a:cubicBezTo>
                <a:cubicBezTo>
                  <a:pt x="8750198" y="6982092"/>
                  <a:pt x="8728129" y="6999085"/>
                  <a:pt x="8706793" y="7023326"/>
                </a:cubicBezTo>
                <a:close/>
                <a:moveTo>
                  <a:pt x="6420917" y="7040442"/>
                </a:moveTo>
                <a:cubicBezTo>
                  <a:pt x="6370501" y="7175202"/>
                  <a:pt x="6321295" y="7351881"/>
                  <a:pt x="6326915" y="7377970"/>
                </a:cubicBezTo>
                <a:cubicBezTo>
                  <a:pt x="6328772" y="7386599"/>
                  <a:pt x="6336087" y="7370093"/>
                  <a:pt x="6343174" y="7341279"/>
                </a:cubicBezTo>
                <a:cubicBezTo>
                  <a:pt x="6350251" y="7312467"/>
                  <a:pt x="6376559" y="7222551"/>
                  <a:pt x="6401629" y="7141474"/>
                </a:cubicBezTo>
                <a:cubicBezTo>
                  <a:pt x="6447844" y="6992026"/>
                  <a:pt x="6457026" y="6943925"/>
                  <a:pt x="6420917" y="7040442"/>
                </a:cubicBezTo>
                <a:close/>
                <a:moveTo>
                  <a:pt x="7177831" y="6997103"/>
                </a:moveTo>
                <a:cubicBezTo>
                  <a:pt x="7173725" y="7003743"/>
                  <a:pt x="7172944" y="7011743"/>
                  <a:pt x="7176088" y="7014887"/>
                </a:cubicBezTo>
                <a:cubicBezTo>
                  <a:pt x="7184612" y="7023412"/>
                  <a:pt x="7193909" y="7010876"/>
                  <a:pt x="7189299" y="6997065"/>
                </a:cubicBezTo>
                <a:lnTo>
                  <a:pt x="7185289" y="6985035"/>
                </a:lnTo>
                <a:lnTo>
                  <a:pt x="7177831" y="6997103"/>
                </a:lnTo>
                <a:close/>
                <a:moveTo>
                  <a:pt x="7267528" y="6998942"/>
                </a:moveTo>
                <a:cubicBezTo>
                  <a:pt x="7267528" y="7004485"/>
                  <a:pt x="7271814" y="7006381"/>
                  <a:pt x="7277053" y="7003142"/>
                </a:cubicBezTo>
                <a:cubicBezTo>
                  <a:pt x="7282291" y="6999904"/>
                  <a:pt x="7286578" y="6995370"/>
                  <a:pt x="7286578" y="6993055"/>
                </a:cubicBezTo>
                <a:cubicBezTo>
                  <a:pt x="7286578" y="6990740"/>
                  <a:pt x="7282291" y="6988854"/>
                  <a:pt x="7277053" y="6988854"/>
                </a:cubicBezTo>
                <a:cubicBezTo>
                  <a:pt x="7271814" y="6988854"/>
                  <a:pt x="7267528" y="6993398"/>
                  <a:pt x="7267528" y="6998942"/>
                </a:cubicBezTo>
                <a:close/>
                <a:moveTo>
                  <a:pt x="8401002" y="6998379"/>
                </a:moveTo>
                <a:cubicBezTo>
                  <a:pt x="8401002" y="7003619"/>
                  <a:pt x="8405289" y="7007904"/>
                  <a:pt x="8410527" y="7007904"/>
                </a:cubicBezTo>
                <a:cubicBezTo>
                  <a:pt x="8415766" y="7007904"/>
                  <a:pt x="8420052" y="7003619"/>
                  <a:pt x="8420052" y="6998379"/>
                </a:cubicBezTo>
                <a:cubicBezTo>
                  <a:pt x="8420052" y="6993141"/>
                  <a:pt x="8415766" y="6988854"/>
                  <a:pt x="8410527" y="6988854"/>
                </a:cubicBezTo>
                <a:cubicBezTo>
                  <a:pt x="8405289" y="6988854"/>
                  <a:pt x="8401002" y="6993141"/>
                  <a:pt x="8401002" y="6998379"/>
                </a:cubicBezTo>
                <a:close/>
                <a:moveTo>
                  <a:pt x="6667453" y="7013229"/>
                </a:moveTo>
                <a:cubicBezTo>
                  <a:pt x="6667453" y="7021392"/>
                  <a:pt x="6671739" y="7025431"/>
                  <a:pt x="6676978" y="7022192"/>
                </a:cubicBezTo>
                <a:cubicBezTo>
                  <a:pt x="6682216" y="7018954"/>
                  <a:pt x="6686503" y="7012277"/>
                  <a:pt x="6686503" y="7007343"/>
                </a:cubicBezTo>
                <a:cubicBezTo>
                  <a:pt x="6686503" y="7002409"/>
                  <a:pt x="6682216" y="6998379"/>
                  <a:pt x="6676978" y="6998379"/>
                </a:cubicBezTo>
                <a:cubicBezTo>
                  <a:pt x="6671739" y="6998379"/>
                  <a:pt x="6667453" y="7005066"/>
                  <a:pt x="6667453" y="7013229"/>
                </a:cubicBezTo>
                <a:close/>
                <a:moveTo>
                  <a:pt x="6767875" y="7007248"/>
                </a:moveTo>
                <a:cubicBezTo>
                  <a:pt x="6764855" y="7012125"/>
                  <a:pt x="6766751" y="7018801"/>
                  <a:pt x="6772075" y="7022097"/>
                </a:cubicBezTo>
                <a:cubicBezTo>
                  <a:pt x="6777400" y="7025383"/>
                  <a:pt x="6781753" y="7021392"/>
                  <a:pt x="6781753" y="7013229"/>
                </a:cubicBezTo>
                <a:cubicBezTo>
                  <a:pt x="6781753" y="6996494"/>
                  <a:pt x="6776038" y="6994036"/>
                  <a:pt x="6767875" y="7007248"/>
                </a:cubicBezTo>
                <a:close/>
                <a:moveTo>
                  <a:pt x="7067503" y="7007343"/>
                </a:moveTo>
                <a:cubicBezTo>
                  <a:pt x="7067503" y="7012277"/>
                  <a:pt x="7071789" y="7018954"/>
                  <a:pt x="7077028" y="7022192"/>
                </a:cubicBezTo>
                <a:cubicBezTo>
                  <a:pt x="7082266" y="7025431"/>
                  <a:pt x="7086553" y="7021392"/>
                  <a:pt x="7086553" y="7013229"/>
                </a:cubicBezTo>
                <a:cubicBezTo>
                  <a:pt x="7086553" y="7005066"/>
                  <a:pt x="7082266" y="6998379"/>
                  <a:pt x="7077028" y="6998379"/>
                </a:cubicBezTo>
                <a:cubicBezTo>
                  <a:pt x="7071789" y="6998379"/>
                  <a:pt x="7067503" y="7002409"/>
                  <a:pt x="7067503" y="7007343"/>
                </a:cubicBezTo>
                <a:close/>
                <a:moveTo>
                  <a:pt x="7301275" y="7007248"/>
                </a:moveTo>
                <a:cubicBezTo>
                  <a:pt x="7298255" y="7012125"/>
                  <a:pt x="7300151" y="7018801"/>
                  <a:pt x="7305475" y="7022097"/>
                </a:cubicBezTo>
                <a:cubicBezTo>
                  <a:pt x="7310800" y="7025383"/>
                  <a:pt x="7315153" y="7021392"/>
                  <a:pt x="7315153" y="7013229"/>
                </a:cubicBezTo>
                <a:cubicBezTo>
                  <a:pt x="7315153" y="6996494"/>
                  <a:pt x="7309438" y="6994036"/>
                  <a:pt x="7301275" y="7007248"/>
                </a:cubicBezTo>
                <a:close/>
                <a:moveTo>
                  <a:pt x="7400878" y="7007904"/>
                </a:moveTo>
                <a:cubicBezTo>
                  <a:pt x="7400878" y="7013144"/>
                  <a:pt x="7405164" y="7017429"/>
                  <a:pt x="7410403" y="7017429"/>
                </a:cubicBezTo>
                <a:cubicBezTo>
                  <a:pt x="7415641" y="7017429"/>
                  <a:pt x="7419928" y="7013144"/>
                  <a:pt x="7419928" y="7007904"/>
                </a:cubicBezTo>
                <a:cubicBezTo>
                  <a:pt x="7419928" y="7002666"/>
                  <a:pt x="7415641" y="6998379"/>
                  <a:pt x="7410403" y="6998379"/>
                </a:cubicBezTo>
                <a:cubicBezTo>
                  <a:pt x="7405164" y="6998379"/>
                  <a:pt x="7400878" y="7002666"/>
                  <a:pt x="7400878" y="7007904"/>
                </a:cubicBezTo>
                <a:close/>
                <a:moveTo>
                  <a:pt x="7728242" y="7012477"/>
                </a:moveTo>
                <a:cubicBezTo>
                  <a:pt x="7720203" y="7033432"/>
                  <a:pt x="7729042" y="7039947"/>
                  <a:pt x="7742882" y="7023269"/>
                </a:cubicBezTo>
                <a:cubicBezTo>
                  <a:pt x="7750674" y="7013887"/>
                  <a:pt x="7751074" y="7007657"/>
                  <a:pt x="7744168" y="7003390"/>
                </a:cubicBezTo>
                <a:cubicBezTo>
                  <a:pt x="7738644" y="6999971"/>
                  <a:pt x="7731471" y="7004056"/>
                  <a:pt x="7728242" y="7012477"/>
                </a:cubicBezTo>
                <a:close/>
                <a:moveTo>
                  <a:pt x="7843399" y="7008543"/>
                </a:moveTo>
                <a:cubicBezTo>
                  <a:pt x="7839942" y="7014124"/>
                  <a:pt x="7839408" y="7020983"/>
                  <a:pt x="7842199" y="7023783"/>
                </a:cubicBezTo>
                <a:cubicBezTo>
                  <a:pt x="7849029" y="7030603"/>
                  <a:pt x="7867603" y="7018582"/>
                  <a:pt x="7867603" y="7007343"/>
                </a:cubicBezTo>
                <a:cubicBezTo>
                  <a:pt x="7867603" y="6995170"/>
                  <a:pt x="7851162" y="6995980"/>
                  <a:pt x="7843399" y="7008543"/>
                </a:cubicBezTo>
                <a:close/>
                <a:moveTo>
                  <a:pt x="8443474" y="7008543"/>
                </a:moveTo>
                <a:cubicBezTo>
                  <a:pt x="8433225" y="7025126"/>
                  <a:pt x="8444894" y="7028640"/>
                  <a:pt x="8457962" y="7012896"/>
                </a:cubicBezTo>
                <a:cubicBezTo>
                  <a:pt x="8465477" y="7003847"/>
                  <a:pt x="8466201" y="6998379"/>
                  <a:pt x="8459877" y="6998379"/>
                </a:cubicBezTo>
                <a:cubicBezTo>
                  <a:pt x="8454314" y="6998379"/>
                  <a:pt x="8446922" y="7002952"/>
                  <a:pt x="8443474" y="7008543"/>
                </a:cubicBezTo>
                <a:close/>
                <a:moveTo>
                  <a:pt x="6972253" y="7017429"/>
                </a:moveTo>
                <a:cubicBezTo>
                  <a:pt x="6972253" y="7022669"/>
                  <a:pt x="6976539" y="7026954"/>
                  <a:pt x="6981778" y="7026954"/>
                </a:cubicBezTo>
                <a:cubicBezTo>
                  <a:pt x="6987016" y="7026954"/>
                  <a:pt x="6991303" y="7022669"/>
                  <a:pt x="6991303" y="7017429"/>
                </a:cubicBezTo>
                <a:cubicBezTo>
                  <a:pt x="6991303" y="7012191"/>
                  <a:pt x="6987016" y="7007904"/>
                  <a:pt x="6981778" y="7007904"/>
                </a:cubicBezTo>
                <a:cubicBezTo>
                  <a:pt x="6976539" y="7007904"/>
                  <a:pt x="6972253" y="7012191"/>
                  <a:pt x="6972253" y="7017429"/>
                </a:cubicBezTo>
                <a:close/>
                <a:moveTo>
                  <a:pt x="7215931" y="7016153"/>
                </a:moveTo>
                <a:cubicBezTo>
                  <a:pt x="7211825" y="7022793"/>
                  <a:pt x="7211044" y="7030793"/>
                  <a:pt x="7214188" y="7033937"/>
                </a:cubicBezTo>
                <a:cubicBezTo>
                  <a:pt x="7222712" y="7042462"/>
                  <a:pt x="7232009" y="7029926"/>
                  <a:pt x="7227399" y="7016115"/>
                </a:cubicBezTo>
                <a:lnTo>
                  <a:pt x="7223389" y="7004085"/>
                </a:lnTo>
                <a:lnTo>
                  <a:pt x="7215931" y="7016153"/>
                </a:lnTo>
                <a:close/>
                <a:moveTo>
                  <a:pt x="7611466" y="7033251"/>
                </a:moveTo>
                <a:cubicBezTo>
                  <a:pt x="7596474" y="7066150"/>
                  <a:pt x="7603903" y="7071665"/>
                  <a:pt x="7623315" y="7042033"/>
                </a:cubicBezTo>
                <a:cubicBezTo>
                  <a:pt x="7631830" y="7029050"/>
                  <a:pt x="7635183" y="7016191"/>
                  <a:pt x="7630764" y="7013468"/>
                </a:cubicBezTo>
                <a:cubicBezTo>
                  <a:pt x="7626353" y="7010733"/>
                  <a:pt x="7617667" y="7019639"/>
                  <a:pt x="7611466" y="7033251"/>
                </a:cubicBezTo>
                <a:close/>
                <a:moveTo>
                  <a:pt x="8239830" y="7022983"/>
                </a:moveTo>
                <a:cubicBezTo>
                  <a:pt x="8240287" y="7034080"/>
                  <a:pt x="8242545" y="7036337"/>
                  <a:pt x="8245583" y="7028746"/>
                </a:cubicBezTo>
                <a:cubicBezTo>
                  <a:pt x="8248336" y="7021868"/>
                  <a:pt x="8247993" y="7013648"/>
                  <a:pt x="8244831" y="7010486"/>
                </a:cubicBezTo>
                <a:cubicBezTo>
                  <a:pt x="8241669" y="7007324"/>
                  <a:pt x="8239421" y="7012944"/>
                  <a:pt x="8239830" y="7022983"/>
                </a:cubicBezTo>
                <a:close/>
                <a:moveTo>
                  <a:pt x="6905578" y="7031155"/>
                </a:moveTo>
                <a:cubicBezTo>
                  <a:pt x="6905578" y="7039318"/>
                  <a:pt x="6909864" y="7046004"/>
                  <a:pt x="6915103" y="7046004"/>
                </a:cubicBezTo>
                <a:cubicBezTo>
                  <a:pt x="6920341" y="7046004"/>
                  <a:pt x="6924628" y="7041976"/>
                  <a:pt x="6924628" y="7037042"/>
                </a:cubicBezTo>
                <a:cubicBezTo>
                  <a:pt x="6924628" y="7032108"/>
                  <a:pt x="6920341" y="7025431"/>
                  <a:pt x="6915103" y="7022192"/>
                </a:cubicBezTo>
                <a:cubicBezTo>
                  <a:pt x="6909864" y="7018954"/>
                  <a:pt x="6905578" y="7022993"/>
                  <a:pt x="6905578" y="7031155"/>
                </a:cubicBezTo>
                <a:close/>
                <a:moveTo>
                  <a:pt x="7115128" y="7031717"/>
                </a:moveTo>
                <a:cubicBezTo>
                  <a:pt x="7115128" y="7039575"/>
                  <a:pt x="7119414" y="7046004"/>
                  <a:pt x="7124653" y="7046004"/>
                </a:cubicBezTo>
                <a:cubicBezTo>
                  <a:pt x="7129891" y="7046004"/>
                  <a:pt x="7134178" y="7039575"/>
                  <a:pt x="7134178" y="7031717"/>
                </a:cubicBezTo>
                <a:cubicBezTo>
                  <a:pt x="7134178" y="7023859"/>
                  <a:pt x="7129891" y="7017429"/>
                  <a:pt x="7124653" y="7017429"/>
                </a:cubicBezTo>
                <a:cubicBezTo>
                  <a:pt x="7119414" y="7017429"/>
                  <a:pt x="7115128" y="7023859"/>
                  <a:pt x="7115128" y="7031717"/>
                </a:cubicBezTo>
                <a:close/>
                <a:moveTo>
                  <a:pt x="7339375" y="7026298"/>
                </a:moveTo>
                <a:cubicBezTo>
                  <a:pt x="7336355" y="7031175"/>
                  <a:pt x="7338251" y="7037851"/>
                  <a:pt x="7343575" y="7041147"/>
                </a:cubicBezTo>
                <a:cubicBezTo>
                  <a:pt x="7348900" y="7044433"/>
                  <a:pt x="7353253" y="7040442"/>
                  <a:pt x="7353253" y="7032279"/>
                </a:cubicBezTo>
                <a:cubicBezTo>
                  <a:pt x="7353253" y="7015544"/>
                  <a:pt x="7347538" y="7013086"/>
                  <a:pt x="7339375" y="7026298"/>
                </a:cubicBezTo>
                <a:close/>
                <a:moveTo>
                  <a:pt x="7438978" y="7026954"/>
                </a:moveTo>
                <a:cubicBezTo>
                  <a:pt x="7438978" y="7032194"/>
                  <a:pt x="7443264" y="7036479"/>
                  <a:pt x="7448503" y="7036479"/>
                </a:cubicBezTo>
                <a:cubicBezTo>
                  <a:pt x="7453741" y="7036479"/>
                  <a:pt x="7458028" y="7032194"/>
                  <a:pt x="7458028" y="7026954"/>
                </a:cubicBezTo>
                <a:cubicBezTo>
                  <a:pt x="7458028" y="7021716"/>
                  <a:pt x="7453741" y="7017429"/>
                  <a:pt x="7448503" y="7017429"/>
                </a:cubicBezTo>
                <a:cubicBezTo>
                  <a:pt x="7443264" y="7017429"/>
                  <a:pt x="7438978" y="7021716"/>
                  <a:pt x="7438978" y="7026954"/>
                </a:cubicBezTo>
                <a:close/>
                <a:moveTo>
                  <a:pt x="7558450" y="7026298"/>
                </a:moveTo>
                <a:cubicBezTo>
                  <a:pt x="7555430" y="7031175"/>
                  <a:pt x="7557326" y="7037851"/>
                  <a:pt x="7562650" y="7041147"/>
                </a:cubicBezTo>
                <a:cubicBezTo>
                  <a:pt x="7567975" y="7044433"/>
                  <a:pt x="7572328" y="7040442"/>
                  <a:pt x="7572328" y="7032279"/>
                </a:cubicBezTo>
                <a:cubicBezTo>
                  <a:pt x="7572328" y="7015544"/>
                  <a:pt x="7566613" y="7013086"/>
                  <a:pt x="7558450" y="7026298"/>
                </a:cubicBezTo>
                <a:close/>
                <a:moveTo>
                  <a:pt x="7883567" y="7030784"/>
                </a:moveTo>
                <a:cubicBezTo>
                  <a:pt x="7877614" y="7046300"/>
                  <a:pt x="7885614" y="7057301"/>
                  <a:pt x="7897501" y="7049948"/>
                </a:cubicBezTo>
                <a:cubicBezTo>
                  <a:pt x="7908322" y="7043262"/>
                  <a:pt x="7908084" y="7017429"/>
                  <a:pt x="7897197" y="7017429"/>
                </a:cubicBezTo>
                <a:cubicBezTo>
                  <a:pt x="7892520" y="7017429"/>
                  <a:pt x="7886386" y="7023440"/>
                  <a:pt x="7883567" y="7030784"/>
                </a:cubicBezTo>
                <a:close/>
                <a:moveTo>
                  <a:pt x="8178489" y="7024040"/>
                </a:moveTo>
                <a:cubicBezTo>
                  <a:pt x="8169412" y="7033117"/>
                  <a:pt x="8171136" y="7055529"/>
                  <a:pt x="8180908" y="7055529"/>
                </a:cubicBezTo>
                <a:cubicBezTo>
                  <a:pt x="8192596" y="7055529"/>
                  <a:pt x="8201978" y="7028698"/>
                  <a:pt x="8192367" y="7022754"/>
                </a:cubicBezTo>
                <a:cubicBezTo>
                  <a:pt x="8188091" y="7020116"/>
                  <a:pt x="8181842" y="7020687"/>
                  <a:pt x="8178489" y="7024040"/>
                </a:cubicBezTo>
                <a:close/>
                <a:moveTo>
                  <a:pt x="8772477" y="7031717"/>
                </a:moveTo>
                <a:cubicBezTo>
                  <a:pt x="8772477" y="7039575"/>
                  <a:pt x="8776764" y="7046004"/>
                  <a:pt x="8782002" y="7046004"/>
                </a:cubicBezTo>
                <a:cubicBezTo>
                  <a:pt x="8787241" y="7046004"/>
                  <a:pt x="8791527" y="7039575"/>
                  <a:pt x="8791527" y="7031717"/>
                </a:cubicBezTo>
                <a:cubicBezTo>
                  <a:pt x="8791527" y="7023859"/>
                  <a:pt x="8787241" y="7017429"/>
                  <a:pt x="8782002" y="7017429"/>
                </a:cubicBezTo>
                <a:cubicBezTo>
                  <a:pt x="8776764" y="7017429"/>
                  <a:pt x="8772477" y="7023859"/>
                  <a:pt x="8772477" y="7031717"/>
                </a:cubicBezTo>
                <a:close/>
                <a:moveTo>
                  <a:pt x="6610303" y="7037042"/>
                </a:moveTo>
                <a:cubicBezTo>
                  <a:pt x="6610303" y="7042585"/>
                  <a:pt x="6614589" y="7044481"/>
                  <a:pt x="6619828" y="7041242"/>
                </a:cubicBezTo>
                <a:cubicBezTo>
                  <a:pt x="6625066" y="7038004"/>
                  <a:pt x="6629353" y="7033470"/>
                  <a:pt x="6629353" y="7031155"/>
                </a:cubicBezTo>
                <a:cubicBezTo>
                  <a:pt x="6629353" y="7028840"/>
                  <a:pt x="6625066" y="7026954"/>
                  <a:pt x="6619828" y="7026954"/>
                </a:cubicBezTo>
                <a:cubicBezTo>
                  <a:pt x="6614589" y="7026954"/>
                  <a:pt x="6610303" y="7031498"/>
                  <a:pt x="6610303" y="7037042"/>
                </a:cubicBezTo>
                <a:close/>
                <a:moveTo>
                  <a:pt x="6705553" y="7036479"/>
                </a:moveTo>
                <a:cubicBezTo>
                  <a:pt x="6705553" y="7041719"/>
                  <a:pt x="6709839" y="7046004"/>
                  <a:pt x="6715078" y="7046004"/>
                </a:cubicBezTo>
                <a:cubicBezTo>
                  <a:pt x="6720316" y="7046004"/>
                  <a:pt x="6724603" y="7041719"/>
                  <a:pt x="6724603" y="7036479"/>
                </a:cubicBezTo>
                <a:cubicBezTo>
                  <a:pt x="6724603" y="7031241"/>
                  <a:pt x="6720316" y="7026954"/>
                  <a:pt x="6715078" y="7026954"/>
                </a:cubicBezTo>
                <a:cubicBezTo>
                  <a:pt x="6709839" y="7026954"/>
                  <a:pt x="6705553" y="7031241"/>
                  <a:pt x="6705553" y="7036479"/>
                </a:cubicBezTo>
                <a:close/>
                <a:moveTo>
                  <a:pt x="6810328" y="7036479"/>
                </a:moveTo>
                <a:cubicBezTo>
                  <a:pt x="6810328" y="7041719"/>
                  <a:pt x="6814614" y="7046004"/>
                  <a:pt x="6819853" y="7046004"/>
                </a:cubicBezTo>
                <a:cubicBezTo>
                  <a:pt x="6825091" y="7046004"/>
                  <a:pt x="6829378" y="7041719"/>
                  <a:pt x="6829378" y="7036479"/>
                </a:cubicBezTo>
                <a:cubicBezTo>
                  <a:pt x="6829378" y="7031241"/>
                  <a:pt x="6825091" y="7026954"/>
                  <a:pt x="6819853" y="7026954"/>
                </a:cubicBezTo>
                <a:cubicBezTo>
                  <a:pt x="6814614" y="7026954"/>
                  <a:pt x="6810328" y="7031241"/>
                  <a:pt x="6810328" y="7036479"/>
                </a:cubicBezTo>
                <a:close/>
                <a:moveTo>
                  <a:pt x="7010353" y="7041804"/>
                </a:moveTo>
                <a:cubicBezTo>
                  <a:pt x="7010353" y="7049967"/>
                  <a:pt x="7014639" y="7054006"/>
                  <a:pt x="7019878" y="7050767"/>
                </a:cubicBezTo>
                <a:cubicBezTo>
                  <a:pt x="7025116" y="7047529"/>
                  <a:pt x="7029403" y="7040852"/>
                  <a:pt x="7029403" y="7035918"/>
                </a:cubicBezTo>
                <a:cubicBezTo>
                  <a:pt x="7029403" y="7030984"/>
                  <a:pt x="7025116" y="7026954"/>
                  <a:pt x="7019878" y="7026954"/>
                </a:cubicBezTo>
                <a:cubicBezTo>
                  <a:pt x="7014639" y="7026954"/>
                  <a:pt x="7010353" y="7033641"/>
                  <a:pt x="7010353" y="7041804"/>
                </a:cubicBezTo>
                <a:close/>
                <a:moveTo>
                  <a:pt x="7249230" y="7042033"/>
                </a:moveTo>
                <a:cubicBezTo>
                  <a:pt x="7249687" y="7053130"/>
                  <a:pt x="7251945" y="7055387"/>
                  <a:pt x="7254983" y="7047796"/>
                </a:cubicBezTo>
                <a:cubicBezTo>
                  <a:pt x="7257736" y="7040918"/>
                  <a:pt x="7257393" y="7032698"/>
                  <a:pt x="7254231" y="7029536"/>
                </a:cubicBezTo>
                <a:cubicBezTo>
                  <a:pt x="7251069" y="7026374"/>
                  <a:pt x="7248821" y="7031994"/>
                  <a:pt x="7249230" y="7042033"/>
                </a:cubicBezTo>
                <a:close/>
                <a:moveTo>
                  <a:pt x="7767199" y="7037118"/>
                </a:moveTo>
                <a:cubicBezTo>
                  <a:pt x="7763742" y="7042699"/>
                  <a:pt x="7763208" y="7049558"/>
                  <a:pt x="7765999" y="7052358"/>
                </a:cubicBezTo>
                <a:cubicBezTo>
                  <a:pt x="7772829" y="7059178"/>
                  <a:pt x="7791403" y="7047157"/>
                  <a:pt x="7791403" y="7035918"/>
                </a:cubicBezTo>
                <a:cubicBezTo>
                  <a:pt x="7791403" y="7023745"/>
                  <a:pt x="7774962" y="7024555"/>
                  <a:pt x="7767199" y="7037118"/>
                </a:cubicBezTo>
                <a:close/>
                <a:moveTo>
                  <a:pt x="8377190" y="7036479"/>
                </a:moveTo>
                <a:cubicBezTo>
                  <a:pt x="8373952" y="7041719"/>
                  <a:pt x="8375847" y="7046004"/>
                  <a:pt x="8381390" y="7046004"/>
                </a:cubicBezTo>
                <a:cubicBezTo>
                  <a:pt x="8386934" y="7046004"/>
                  <a:pt x="8391477" y="7041719"/>
                  <a:pt x="8391477" y="7036479"/>
                </a:cubicBezTo>
                <a:cubicBezTo>
                  <a:pt x="8391477" y="7031241"/>
                  <a:pt x="8389591" y="7026954"/>
                  <a:pt x="8387277" y="7026954"/>
                </a:cubicBezTo>
                <a:cubicBezTo>
                  <a:pt x="8384962" y="7026954"/>
                  <a:pt x="8380429" y="7031241"/>
                  <a:pt x="8377190" y="7036479"/>
                </a:cubicBezTo>
                <a:close/>
                <a:moveTo>
                  <a:pt x="7158781" y="7044728"/>
                </a:moveTo>
                <a:cubicBezTo>
                  <a:pt x="7154675" y="7051368"/>
                  <a:pt x="7153894" y="7059368"/>
                  <a:pt x="7157038" y="7062512"/>
                </a:cubicBezTo>
                <a:cubicBezTo>
                  <a:pt x="7165562" y="7071037"/>
                  <a:pt x="7174859" y="7058501"/>
                  <a:pt x="7170249" y="7044690"/>
                </a:cubicBezTo>
                <a:lnTo>
                  <a:pt x="7166239" y="7032660"/>
                </a:lnTo>
                <a:lnTo>
                  <a:pt x="7158781" y="7044728"/>
                </a:lnTo>
                <a:close/>
                <a:moveTo>
                  <a:pt x="7381828" y="7051329"/>
                </a:moveTo>
                <a:cubicBezTo>
                  <a:pt x="7381828" y="7059492"/>
                  <a:pt x="7386181" y="7063483"/>
                  <a:pt x="7391505" y="7060197"/>
                </a:cubicBezTo>
                <a:cubicBezTo>
                  <a:pt x="7396830" y="7056901"/>
                  <a:pt x="7398725" y="7050225"/>
                  <a:pt x="7395706" y="7045348"/>
                </a:cubicBezTo>
                <a:cubicBezTo>
                  <a:pt x="7387542" y="7032136"/>
                  <a:pt x="7381828" y="7034594"/>
                  <a:pt x="7381828" y="7051329"/>
                </a:cubicBezTo>
                <a:close/>
                <a:moveTo>
                  <a:pt x="7486603" y="7050767"/>
                </a:moveTo>
                <a:cubicBezTo>
                  <a:pt x="7486603" y="7059502"/>
                  <a:pt x="7491213" y="7065102"/>
                  <a:pt x="7496842" y="7063226"/>
                </a:cubicBezTo>
                <a:cubicBezTo>
                  <a:pt x="7502471" y="7061349"/>
                  <a:pt x="7507082" y="7055749"/>
                  <a:pt x="7507082" y="7050767"/>
                </a:cubicBezTo>
                <a:cubicBezTo>
                  <a:pt x="7507082" y="7045786"/>
                  <a:pt x="7502471" y="7040185"/>
                  <a:pt x="7496842" y="7038308"/>
                </a:cubicBezTo>
                <a:cubicBezTo>
                  <a:pt x="7491213" y="7036432"/>
                  <a:pt x="7486603" y="7042033"/>
                  <a:pt x="7486603" y="7050767"/>
                </a:cubicBezTo>
                <a:close/>
                <a:moveTo>
                  <a:pt x="7651013" y="7055092"/>
                </a:moveTo>
                <a:cubicBezTo>
                  <a:pt x="7644194" y="7066007"/>
                  <a:pt x="7643051" y="7075961"/>
                  <a:pt x="7648242" y="7079170"/>
                </a:cubicBezTo>
                <a:cubicBezTo>
                  <a:pt x="7655986" y="7083952"/>
                  <a:pt x="7677103" y="7056654"/>
                  <a:pt x="7677103" y="7041871"/>
                </a:cubicBezTo>
                <a:cubicBezTo>
                  <a:pt x="7677103" y="7029917"/>
                  <a:pt x="7661929" y="7037604"/>
                  <a:pt x="7651013" y="7055092"/>
                </a:cubicBezTo>
                <a:close/>
                <a:moveTo>
                  <a:pt x="7931106" y="7042833"/>
                </a:moveTo>
                <a:cubicBezTo>
                  <a:pt x="7927610" y="7046319"/>
                  <a:pt x="7924753" y="7057558"/>
                  <a:pt x="7924753" y="7067807"/>
                </a:cubicBezTo>
                <a:lnTo>
                  <a:pt x="7924753" y="7086438"/>
                </a:lnTo>
                <a:lnTo>
                  <a:pt x="7939040" y="7074579"/>
                </a:lnTo>
                <a:cubicBezTo>
                  <a:pt x="7946898" y="7068055"/>
                  <a:pt x="7953328" y="7056815"/>
                  <a:pt x="7953328" y="7049605"/>
                </a:cubicBezTo>
                <a:cubicBezTo>
                  <a:pt x="7953328" y="7035718"/>
                  <a:pt x="7941736" y="7032194"/>
                  <a:pt x="7931106" y="7042833"/>
                </a:cubicBezTo>
                <a:close/>
                <a:moveTo>
                  <a:pt x="8082210" y="7089048"/>
                </a:moveTo>
                <a:cubicBezTo>
                  <a:pt x="8048130" y="7142331"/>
                  <a:pt x="8041768" y="7160304"/>
                  <a:pt x="8056988" y="7160304"/>
                </a:cubicBezTo>
                <a:cubicBezTo>
                  <a:pt x="8064246" y="7160304"/>
                  <a:pt x="8134303" y="7051796"/>
                  <a:pt x="8134303" y="7040557"/>
                </a:cubicBezTo>
                <a:cubicBezTo>
                  <a:pt x="8134303" y="7038318"/>
                  <a:pt x="8130150" y="7036479"/>
                  <a:pt x="8125073" y="7036479"/>
                </a:cubicBezTo>
                <a:cubicBezTo>
                  <a:pt x="8119996" y="7036479"/>
                  <a:pt x="8100708" y="7060140"/>
                  <a:pt x="8082210" y="7089048"/>
                </a:cubicBezTo>
                <a:close/>
                <a:moveTo>
                  <a:pt x="8315278" y="7046567"/>
                </a:moveTo>
                <a:cubicBezTo>
                  <a:pt x="8315278" y="7052110"/>
                  <a:pt x="8319564" y="7054006"/>
                  <a:pt x="8324803" y="7050767"/>
                </a:cubicBezTo>
                <a:cubicBezTo>
                  <a:pt x="8330041" y="7047529"/>
                  <a:pt x="8334328" y="7042995"/>
                  <a:pt x="8334328" y="7040680"/>
                </a:cubicBezTo>
                <a:cubicBezTo>
                  <a:pt x="8334328" y="7038365"/>
                  <a:pt x="8330041" y="7036479"/>
                  <a:pt x="8324803" y="7036479"/>
                </a:cubicBezTo>
                <a:cubicBezTo>
                  <a:pt x="8319564" y="7036479"/>
                  <a:pt x="8315278" y="7041023"/>
                  <a:pt x="8315278" y="7046567"/>
                </a:cubicBezTo>
                <a:close/>
                <a:moveTo>
                  <a:pt x="6653575" y="7054873"/>
                </a:moveTo>
                <a:cubicBezTo>
                  <a:pt x="6650555" y="7059750"/>
                  <a:pt x="6652451" y="7066426"/>
                  <a:pt x="6657775" y="7069722"/>
                </a:cubicBezTo>
                <a:cubicBezTo>
                  <a:pt x="6663100" y="7073008"/>
                  <a:pt x="6667453" y="7069017"/>
                  <a:pt x="6667453" y="7060854"/>
                </a:cubicBezTo>
                <a:cubicBezTo>
                  <a:pt x="6667453" y="7044119"/>
                  <a:pt x="6661738" y="7041661"/>
                  <a:pt x="6653575" y="7054873"/>
                </a:cubicBezTo>
                <a:close/>
                <a:moveTo>
                  <a:pt x="6753178" y="7055529"/>
                </a:moveTo>
                <a:cubicBezTo>
                  <a:pt x="6753178" y="7060769"/>
                  <a:pt x="6757464" y="7065054"/>
                  <a:pt x="6762703" y="7065054"/>
                </a:cubicBezTo>
                <a:cubicBezTo>
                  <a:pt x="6767941" y="7065054"/>
                  <a:pt x="6772228" y="7060769"/>
                  <a:pt x="6772228" y="7055529"/>
                </a:cubicBezTo>
                <a:cubicBezTo>
                  <a:pt x="6772228" y="7050291"/>
                  <a:pt x="6767941" y="7046004"/>
                  <a:pt x="6762703" y="7046004"/>
                </a:cubicBezTo>
                <a:cubicBezTo>
                  <a:pt x="6757464" y="7046004"/>
                  <a:pt x="6753178" y="7050291"/>
                  <a:pt x="6753178" y="7055529"/>
                </a:cubicBezTo>
                <a:close/>
                <a:moveTo>
                  <a:pt x="6848428" y="7055529"/>
                </a:moveTo>
                <a:cubicBezTo>
                  <a:pt x="6848428" y="7060769"/>
                  <a:pt x="6852714" y="7065054"/>
                  <a:pt x="6857953" y="7065054"/>
                </a:cubicBezTo>
                <a:cubicBezTo>
                  <a:pt x="6863191" y="7065054"/>
                  <a:pt x="6867478" y="7060769"/>
                  <a:pt x="6867478" y="7055529"/>
                </a:cubicBezTo>
                <a:cubicBezTo>
                  <a:pt x="6867478" y="7050291"/>
                  <a:pt x="6863191" y="7046004"/>
                  <a:pt x="6857953" y="7046004"/>
                </a:cubicBezTo>
                <a:cubicBezTo>
                  <a:pt x="6852714" y="7046004"/>
                  <a:pt x="6848428" y="7050291"/>
                  <a:pt x="6848428" y="7055529"/>
                </a:cubicBezTo>
                <a:close/>
                <a:moveTo>
                  <a:pt x="6953203" y="7055529"/>
                </a:moveTo>
                <a:cubicBezTo>
                  <a:pt x="6953203" y="7060769"/>
                  <a:pt x="6957746" y="7065054"/>
                  <a:pt x="6963290" y="7065054"/>
                </a:cubicBezTo>
                <a:cubicBezTo>
                  <a:pt x="6968833" y="7065054"/>
                  <a:pt x="6970729" y="7060769"/>
                  <a:pt x="6967490" y="7055529"/>
                </a:cubicBezTo>
                <a:cubicBezTo>
                  <a:pt x="6964252" y="7050291"/>
                  <a:pt x="6959718" y="7046004"/>
                  <a:pt x="6957403" y="7046004"/>
                </a:cubicBezTo>
                <a:cubicBezTo>
                  <a:pt x="6955089" y="7046004"/>
                  <a:pt x="6953203" y="7050291"/>
                  <a:pt x="6953203" y="7055529"/>
                </a:cubicBezTo>
                <a:close/>
                <a:moveTo>
                  <a:pt x="7053720" y="7054720"/>
                </a:moveTo>
                <a:cubicBezTo>
                  <a:pt x="7050653" y="7059683"/>
                  <a:pt x="7052205" y="7066245"/>
                  <a:pt x="7057168" y="7069312"/>
                </a:cubicBezTo>
                <a:cubicBezTo>
                  <a:pt x="7062131" y="7072380"/>
                  <a:pt x="7068693" y="7070827"/>
                  <a:pt x="7071760" y="7065864"/>
                </a:cubicBezTo>
                <a:cubicBezTo>
                  <a:pt x="7074827" y="7060902"/>
                  <a:pt x="7073275" y="7054339"/>
                  <a:pt x="7068312" y="7051272"/>
                </a:cubicBezTo>
                <a:cubicBezTo>
                  <a:pt x="7063350" y="7048205"/>
                  <a:pt x="7056787" y="7049758"/>
                  <a:pt x="7053720" y="7054720"/>
                </a:cubicBezTo>
                <a:close/>
                <a:moveTo>
                  <a:pt x="7282225" y="7054873"/>
                </a:moveTo>
                <a:cubicBezTo>
                  <a:pt x="7279205" y="7059750"/>
                  <a:pt x="7281101" y="7066426"/>
                  <a:pt x="7286425" y="7069722"/>
                </a:cubicBezTo>
                <a:cubicBezTo>
                  <a:pt x="7291750" y="7073008"/>
                  <a:pt x="7296103" y="7069017"/>
                  <a:pt x="7296103" y="7060854"/>
                </a:cubicBezTo>
                <a:cubicBezTo>
                  <a:pt x="7296103" y="7044119"/>
                  <a:pt x="7290388" y="7041661"/>
                  <a:pt x="7282225" y="7054873"/>
                </a:cubicBezTo>
                <a:close/>
                <a:moveTo>
                  <a:pt x="7812358" y="7057435"/>
                </a:moveTo>
                <a:cubicBezTo>
                  <a:pt x="7796803" y="7072989"/>
                  <a:pt x="7797994" y="7084104"/>
                  <a:pt x="7815215" y="7084104"/>
                </a:cubicBezTo>
                <a:cubicBezTo>
                  <a:pt x="7823073" y="7084104"/>
                  <a:pt x="7829503" y="7082314"/>
                  <a:pt x="7829503" y="7080123"/>
                </a:cubicBezTo>
                <a:cubicBezTo>
                  <a:pt x="7829503" y="7077933"/>
                  <a:pt x="7832103" y="7069360"/>
                  <a:pt x="7835284" y="7061073"/>
                </a:cubicBezTo>
                <a:cubicBezTo>
                  <a:pt x="7842104" y="7043290"/>
                  <a:pt x="7828636" y="7041157"/>
                  <a:pt x="7812358" y="7057435"/>
                </a:cubicBezTo>
                <a:close/>
                <a:moveTo>
                  <a:pt x="8216856" y="7052358"/>
                </a:moveTo>
                <a:cubicBezTo>
                  <a:pt x="8213360" y="7055844"/>
                  <a:pt x="8210503" y="7063131"/>
                  <a:pt x="8210503" y="7068550"/>
                </a:cubicBezTo>
                <a:cubicBezTo>
                  <a:pt x="8210503" y="7074513"/>
                  <a:pt x="8214941" y="7073951"/>
                  <a:pt x="8221770" y="7067122"/>
                </a:cubicBezTo>
                <a:cubicBezTo>
                  <a:pt x="8227971" y="7060921"/>
                  <a:pt x="8230829" y="7053634"/>
                  <a:pt x="8228124" y="7050929"/>
                </a:cubicBezTo>
                <a:cubicBezTo>
                  <a:pt x="8225419" y="7048214"/>
                  <a:pt x="8220342" y="7048862"/>
                  <a:pt x="8216856" y="7052358"/>
                </a:cubicBezTo>
                <a:close/>
                <a:moveTo>
                  <a:pt x="8410527" y="7055529"/>
                </a:moveTo>
                <a:cubicBezTo>
                  <a:pt x="8410527" y="7060769"/>
                  <a:pt x="8414814" y="7065054"/>
                  <a:pt x="8420052" y="7065054"/>
                </a:cubicBezTo>
                <a:cubicBezTo>
                  <a:pt x="8425291" y="7065054"/>
                  <a:pt x="8429577" y="7060769"/>
                  <a:pt x="8429577" y="7055529"/>
                </a:cubicBezTo>
                <a:cubicBezTo>
                  <a:pt x="8429577" y="7050291"/>
                  <a:pt x="8425291" y="7046004"/>
                  <a:pt x="8420052" y="7046004"/>
                </a:cubicBezTo>
                <a:cubicBezTo>
                  <a:pt x="8414814" y="7046004"/>
                  <a:pt x="8410527" y="7050291"/>
                  <a:pt x="8410527" y="7055529"/>
                </a:cubicBezTo>
                <a:close/>
                <a:moveTo>
                  <a:pt x="8515302" y="7055529"/>
                </a:moveTo>
                <a:cubicBezTo>
                  <a:pt x="8515302" y="7060769"/>
                  <a:pt x="8519846" y="7065054"/>
                  <a:pt x="8525390" y="7065054"/>
                </a:cubicBezTo>
                <a:cubicBezTo>
                  <a:pt x="8530933" y="7065054"/>
                  <a:pt x="8532829" y="7060769"/>
                  <a:pt x="8529590" y="7055529"/>
                </a:cubicBezTo>
                <a:cubicBezTo>
                  <a:pt x="8526352" y="7050291"/>
                  <a:pt x="8521818" y="7046004"/>
                  <a:pt x="8519503" y="7046004"/>
                </a:cubicBezTo>
                <a:cubicBezTo>
                  <a:pt x="8517188" y="7046004"/>
                  <a:pt x="8515302" y="7050291"/>
                  <a:pt x="8515302" y="7055529"/>
                </a:cubicBezTo>
                <a:close/>
                <a:moveTo>
                  <a:pt x="7196881" y="7063778"/>
                </a:moveTo>
                <a:cubicBezTo>
                  <a:pt x="7192775" y="7070418"/>
                  <a:pt x="7191994" y="7078418"/>
                  <a:pt x="7195138" y="7081562"/>
                </a:cubicBezTo>
                <a:cubicBezTo>
                  <a:pt x="7203662" y="7090087"/>
                  <a:pt x="7212959" y="7077551"/>
                  <a:pt x="7208349" y="7063740"/>
                </a:cubicBezTo>
                <a:lnTo>
                  <a:pt x="7204339" y="7051710"/>
                </a:lnTo>
                <a:lnTo>
                  <a:pt x="7196881" y="7063778"/>
                </a:lnTo>
                <a:close/>
                <a:moveTo>
                  <a:pt x="7537742" y="7069627"/>
                </a:moveTo>
                <a:cubicBezTo>
                  <a:pt x="7529703" y="7090582"/>
                  <a:pt x="7538542" y="7097097"/>
                  <a:pt x="7552382" y="7080419"/>
                </a:cubicBezTo>
                <a:cubicBezTo>
                  <a:pt x="7560174" y="7071037"/>
                  <a:pt x="7560574" y="7064807"/>
                  <a:pt x="7553668" y="7060540"/>
                </a:cubicBezTo>
                <a:cubicBezTo>
                  <a:pt x="7548144" y="7057121"/>
                  <a:pt x="7540971" y="7061206"/>
                  <a:pt x="7537742" y="7069627"/>
                </a:cubicBezTo>
                <a:close/>
                <a:moveTo>
                  <a:pt x="7696153" y="7074579"/>
                </a:moveTo>
                <a:cubicBezTo>
                  <a:pt x="7690066" y="7085953"/>
                  <a:pt x="7687228" y="7097401"/>
                  <a:pt x="7689847" y="7100021"/>
                </a:cubicBezTo>
                <a:cubicBezTo>
                  <a:pt x="7692466" y="7102641"/>
                  <a:pt x="7699591" y="7095478"/>
                  <a:pt x="7705678" y="7084104"/>
                </a:cubicBezTo>
                <a:cubicBezTo>
                  <a:pt x="7711764" y="7072732"/>
                  <a:pt x="7714603" y="7061283"/>
                  <a:pt x="7711983" y="7058664"/>
                </a:cubicBezTo>
                <a:cubicBezTo>
                  <a:pt x="7709364" y="7056044"/>
                  <a:pt x="7702239" y="7063207"/>
                  <a:pt x="7696153" y="7074579"/>
                </a:cubicBezTo>
                <a:close/>
                <a:moveTo>
                  <a:pt x="8258880" y="7070608"/>
                </a:moveTo>
                <a:cubicBezTo>
                  <a:pt x="8259337" y="7081705"/>
                  <a:pt x="8261595" y="7083962"/>
                  <a:pt x="8264633" y="7076371"/>
                </a:cubicBezTo>
                <a:cubicBezTo>
                  <a:pt x="8267386" y="7069493"/>
                  <a:pt x="8267043" y="7061273"/>
                  <a:pt x="8263881" y="7058111"/>
                </a:cubicBezTo>
                <a:cubicBezTo>
                  <a:pt x="8260719" y="7054949"/>
                  <a:pt x="8258471" y="7060569"/>
                  <a:pt x="8258880" y="7070608"/>
                </a:cubicBezTo>
                <a:close/>
                <a:moveTo>
                  <a:pt x="8689381" y="7129348"/>
                </a:moveTo>
                <a:cubicBezTo>
                  <a:pt x="8631174" y="7204863"/>
                  <a:pt x="8606114" y="7244773"/>
                  <a:pt x="8612743" y="7251393"/>
                </a:cubicBezTo>
                <a:cubicBezTo>
                  <a:pt x="8614791" y="7253450"/>
                  <a:pt x="8643614" y="7218483"/>
                  <a:pt x="8676780" y="7173707"/>
                </a:cubicBezTo>
                <a:cubicBezTo>
                  <a:pt x="8709946" y="7128929"/>
                  <a:pt x="8742902" y="7086467"/>
                  <a:pt x="8750018" y="7079352"/>
                </a:cubicBezTo>
                <a:cubicBezTo>
                  <a:pt x="8764886" y="7064474"/>
                  <a:pt x="8766620" y="7055529"/>
                  <a:pt x="8754618" y="7055529"/>
                </a:cubicBezTo>
                <a:cubicBezTo>
                  <a:pt x="8750036" y="7055529"/>
                  <a:pt x="8720680" y="7088743"/>
                  <a:pt x="8689381" y="7129348"/>
                </a:cubicBezTo>
                <a:close/>
                <a:moveTo>
                  <a:pt x="6996475" y="7073923"/>
                </a:moveTo>
                <a:cubicBezTo>
                  <a:pt x="6993455" y="7078800"/>
                  <a:pt x="6995351" y="7085476"/>
                  <a:pt x="7000675" y="7088772"/>
                </a:cubicBezTo>
                <a:cubicBezTo>
                  <a:pt x="7006000" y="7092058"/>
                  <a:pt x="7010353" y="7088067"/>
                  <a:pt x="7010353" y="7079904"/>
                </a:cubicBezTo>
                <a:cubicBezTo>
                  <a:pt x="7010353" y="7063169"/>
                  <a:pt x="7004638" y="7060711"/>
                  <a:pt x="6996475" y="7073923"/>
                </a:cubicBezTo>
                <a:close/>
                <a:moveTo>
                  <a:pt x="7096078" y="7078780"/>
                </a:moveTo>
                <a:cubicBezTo>
                  <a:pt x="7096078" y="7086943"/>
                  <a:pt x="7100364" y="7093629"/>
                  <a:pt x="7105603" y="7093629"/>
                </a:cubicBezTo>
                <a:cubicBezTo>
                  <a:pt x="7110841" y="7093629"/>
                  <a:pt x="7115128" y="7089601"/>
                  <a:pt x="7115128" y="7084667"/>
                </a:cubicBezTo>
                <a:cubicBezTo>
                  <a:pt x="7115128" y="7079733"/>
                  <a:pt x="7110841" y="7073056"/>
                  <a:pt x="7105603" y="7069817"/>
                </a:cubicBezTo>
                <a:cubicBezTo>
                  <a:pt x="7100364" y="7066579"/>
                  <a:pt x="7096078" y="7070618"/>
                  <a:pt x="7096078" y="7078780"/>
                </a:cubicBezTo>
                <a:close/>
                <a:moveTo>
                  <a:pt x="7320706" y="7073303"/>
                </a:moveTo>
                <a:cubicBezTo>
                  <a:pt x="7316600" y="7079943"/>
                  <a:pt x="7315819" y="7087943"/>
                  <a:pt x="7318963" y="7091087"/>
                </a:cubicBezTo>
                <a:cubicBezTo>
                  <a:pt x="7327487" y="7099612"/>
                  <a:pt x="7336784" y="7087076"/>
                  <a:pt x="7332174" y="7073265"/>
                </a:cubicBezTo>
                <a:lnTo>
                  <a:pt x="7328164" y="7061235"/>
                </a:lnTo>
                <a:lnTo>
                  <a:pt x="7320706" y="7073303"/>
                </a:lnTo>
                <a:close/>
                <a:moveTo>
                  <a:pt x="7419928" y="7074579"/>
                </a:moveTo>
                <a:cubicBezTo>
                  <a:pt x="7419928" y="7079819"/>
                  <a:pt x="7424214" y="7084104"/>
                  <a:pt x="7429453" y="7084104"/>
                </a:cubicBezTo>
                <a:cubicBezTo>
                  <a:pt x="7434691" y="7084104"/>
                  <a:pt x="7438978" y="7079819"/>
                  <a:pt x="7438978" y="7074579"/>
                </a:cubicBezTo>
                <a:cubicBezTo>
                  <a:pt x="7438978" y="7069341"/>
                  <a:pt x="7434691" y="7065054"/>
                  <a:pt x="7429453" y="7065054"/>
                </a:cubicBezTo>
                <a:cubicBezTo>
                  <a:pt x="7424214" y="7065054"/>
                  <a:pt x="7419928" y="7069341"/>
                  <a:pt x="7419928" y="7074579"/>
                </a:cubicBezTo>
                <a:close/>
                <a:moveTo>
                  <a:pt x="7859820" y="7076647"/>
                </a:moveTo>
                <a:cubicBezTo>
                  <a:pt x="7846391" y="7090077"/>
                  <a:pt x="7844895" y="7112679"/>
                  <a:pt x="7857439" y="7112679"/>
                </a:cubicBezTo>
                <a:cubicBezTo>
                  <a:pt x="7866793" y="7112679"/>
                  <a:pt x="7881642" y="7075923"/>
                  <a:pt x="7874985" y="7069255"/>
                </a:cubicBezTo>
                <a:cubicBezTo>
                  <a:pt x="7872841" y="7067122"/>
                  <a:pt x="7866021" y="7070446"/>
                  <a:pt x="7859820" y="7076647"/>
                </a:cubicBezTo>
                <a:close/>
                <a:moveTo>
                  <a:pt x="8141961" y="7086486"/>
                </a:moveTo>
                <a:cubicBezTo>
                  <a:pt x="8097765" y="7156237"/>
                  <a:pt x="8087001" y="7178431"/>
                  <a:pt x="8094983" y="7183365"/>
                </a:cubicBezTo>
                <a:cubicBezTo>
                  <a:pt x="8101937" y="7187660"/>
                  <a:pt x="8152210" y="7113965"/>
                  <a:pt x="8170812" y="7072198"/>
                </a:cubicBezTo>
                <a:cubicBezTo>
                  <a:pt x="8178423" y="7055101"/>
                  <a:pt x="8154267" y="7067064"/>
                  <a:pt x="8141961" y="7086486"/>
                </a:cubicBezTo>
                <a:close/>
                <a:moveTo>
                  <a:pt x="8343853" y="7074579"/>
                </a:moveTo>
                <a:cubicBezTo>
                  <a:pt x="8343853" y="7079819"/>
                  <a:pt x="8348139" y="7084104"/>
                  <a:pt x="8353378" y="7084104"/>
                </a:cubicBezTo>
                <a:cubicBezTo>
                  <a:pt x="8358616" y="7084104"/>
                  <a:pt x="8362903" y="7079819"/>
                  <a:pt x="8362903" y="7074579"/>
                </a:cubicBezTo>
                <a:cubicBezTo>
                  <a:pt x="8362903" y="7069341"/>
                  <a:pt x="8358616" y="7065054"/>
                  <a:pt x="8353378" y="7065054"/>
                </a:cubicBezTo>
                <a:cubicBezTo>
                  <a:pt x="8348139" y="7065054"/>
                  <a:pt x="8343853" y="7069341"/>
                  <a:pt x="8343853" y="7074579"/>
                </a:cubicBezTo>
                <a:close/>
                <a:moveTo>
                  <a:pt x="8448627" y="7074579"/>
                </a:moveTo>
                <a:cubicBezTo>
                  <a:pt x="8448627" y="7079819"/>
                  <a:pt x="8452914" y="7084104"/>
                  <a:pt x="8458152" y="7084104"/>
                </a:cubicBezTo>
                <a:cubicBezTo>
                  <a:pt x="8463391" y="7084104"/>
                  <a:pt x="8467677" y="7079819"/>
                  <a:pt x="8467677" y="7074579"/>
                </a:cubicBezTo>
                <a:cubicBezTo>
                  <a:pt x="8467677" y="7069341"/>
                  <a:pt x="8463391" y="7065054"/>
                  <a:pt x="8458152" y="7065054"/>
                </a:cubicBezTo>
                <a:cubicBezTo>
                  <a:pt x="8452914" y="7065054"/>
                  <a:pt x="8448627" y="7069341"/>
                  <a:pt x="8448627" y="7074579"/>
                </a:cubicBezTo>
                <a:close/>
                <a:moveTo>
                  <a:pt x="6591253" y="7084104"/>
                </a:moveTo>
                <a:cubicBezTo>
                  <a:pt x="6591253" y="7089344"/>
                  <a:pt x="6595539" y="7093629"/>
                  <a:pt x="6600778" y="7093629"/>
                </a:cubicBezTo>
                <a:cubicBezTo>
                  <a:pt x="6606016" y="7093629"/>
                  <a:pt x="6610303" y="7089344"/>
                  <a:pt x="6610303" y="7084104"/>
                </a:cubicBezTo>
                <a:cubicBezTo>
                  <a:pt x="6610303" y="7078866"/>
                  <a:pt x="6606016" y="7074579"/>
                  <a:pt x="6600778" y="7074579"/>
                </a:cubicBezTo>
                <a:cubicBezTo>
                  <a:pt x="6595539" y="7074579"/>
                  <a:pt x="6591253" y="7078866"/>
                  <a:pt x="6591253" y="7084104"/>
                </a:cubicBezTo>
                <a:close/>
                <a:moveTo>
                  <a:pt x="6696028" y="7084104"/>
                </a:moveTo>
                <a:cubicBezTo>
                  <a:pt x="6696028" y="7089344"/>
                  <a:pt x="6700314" y="7093629"/>
                  <a:pt x="6705553" y="7093629"/>
                </a:cubicBezTo>
                <a:cubicBezTo>
                  <a:pt x="6710791" y="7093629"/>
                  <a:pt x="6715078" y="7089344"/>
                  <a:pt x="6715078" y="7084104"/>
                </a:cubicBezTo>
                <a:cubicBezTo>
                  <a:pt x="6715078" y="7078866"/>
                  <a:pt x="6710791" y="7074579"/>
                  <a:pt x="6705553" y="7074579"/>
                </a:cubicBezTo>
                <a:cubicBezTo>
                  <a:pt x="6700314" y="7074579"/>
                  <a:pt x="6696028" y="7078866"/>
                  <a:pt x="6696028" y="7084104"/>
                </a:cubicBezTo>
                <a:close/>
                <a:moveTo>
                  <a:pt x="6791278" y="7084104"/>
                </a:moveTo>
                <a:cubicBezTo>
                  <a:pt x="6791278" y="7089344"/>
                  <a:pt x="6795564" y="7093629"/>
                  <a:pt x="6800803" y="7093629"/>
                </a:cubicBezTo>
                <a:cubicBezTo>
                  <a:pt x="6806041" y="7093629"/>
                  <a:pt x="6810328" y="7089344"/>
                  <a:pt x="6810328" y="7084104"/>
                </a:cubicBezTo>
                <a:cubicBezTo>
                  <a:pt x="6810328" y="7078866"/>
                  <a:pt x="6806041" y="7074579"/>
                  <a:pt x="6800803" y="7074579"/>
                </a:cubicBezTo>
                <a:cubicBezTo>
                  <a:pt x="6795564" y="7074579"/>
                  <a:pt x="6791278" y="7078866"/>
                  <a:pt x="6791278" y="7084104"/>
                </a:cubicBezTo>
                <a:close/>
                <a:moveTo>
                  <a:pt x="7736158" y="7094115"/>
                </a:moveTo>
                <a:cubicBezTo>
                  <a:pt x="7722327" y="7116271"/>
                  <a:pt x="7721851" y="7122204"/>
                  <a:pt x="7733919" y="7122204"/>
                </a:cubicBezTo>
                <a:cubicBezTo>
                  <a:pt x="7746454" y="7122204"/>
                  <a:pt x="7764761" y="7086419"/>
                  <a:pt x="7755236" y="7080533"/>
                </a:cubicBezTo>
                <a:cubicBezTo>
                  <a:pt x="7751026" y="7077942"/>
                  <a:pt x="7742444" y="7084048"/>
                  <a:pt x="7736158" y="7094115"/>
                </a:cubicBezTo>
                <a:close/>
                <a:moveTo>
                  <a:pt x="8291875" y="7083448"/>
                </a:moveTo>
                <a:cubicBezTo>
                  <a:pt x="8288855" y="7088325"/>
                  <a:pt x="8290751" y="7095001"/>
                  <a:pt x="8296075" y="7098297"/>
                </a:cubicBezTo>
                <a:cubicBezTo>
                  <a:pt x="8301400" y="7101583"/>
                  <a:pt x="8305753" y="7097592"/>
                  <a:pt x="8305753" y="7089429"/>
                </a:cubicBezTo>
                <a:cubicBezTo>
                  <a:pt x="8305753" y="7072694"/>
                  <a:pt x="8300038" y="7070236"/>
                  <a:pt x="8291875" y="7083448"/>
                </a:cubicBezTo>
                <a:close/>
                <a:moveTo>
                  <a:pt x="7229428" y="7094192"/>
                </a:moveTo>
                <a:cubicBezTo>
                  <a:pt x="7229428" y="7099735"/>
                  <a:pt x="7233714" y="7101631"/>
                  <a:pt x="7238953" y="7098392"/>
                </a:cubicBezTo>
                <a:cubicBezTo>
                  <a:pt x="7244191" y="7095154"/>
                  <a:pt x="7248478" y="7090620"/>
                  <a:pt x="7248478" y="7088305"/>
                </a:cubicBezTo>
                <a:cubicBezTo>
                  <a:pt x="7248478" y="7085990"/>
                  <a:pt x="7244191" y="7084104"/>
                  <a:pt x="7238953" y="7084104"/>
                </a:cubicBezTo>
                <a:cubicBezTo>
                  <a:pt x="7233714" y="7084104"/>
                  <a:pt x="7229428" y="7088648"/>
                  <a:pt x="7229428" y="7094192"/>
                </a:cubicBezTo>
                <a:close/>
                <a:moveTo>
                  <a:pt x="7358425" y="7092973"/>
                </a:moveTo>
                <a:cubicBezTo>
                  <a:pt x="7355405" y="7097850"/>
                  <a:pt x="7357301" y="7104526"/>
                  <a:pt x="7362625" y="7107822"/>
                </a:cubicBezTo>
                <a:cubicBezTo>
                  <a:pt x="7367950" y="7111108"/>
                  <a:pt x="7372303" y="7107117"/>
                  <a:pt x="7372303" y="7098954"/>
                </a:cubicBezTo>
                <a:cubicBezTo>
                  <a:pt x="7372303" y="7082219"/>
                  <a:pt x="7366588" y="7079761"/>
                  <a:pt x="7358425" y="7092973"/>
                </a:cubicBezTo>
                <a:close/>
                <a:moveTo>
                  <a:pt x="7463200" y="7092973"/>
                </a:moveTo>
                <a:cubicBezTo>
                  <a:pt x="7456694" y="7103497"/>
                  <a:pt x="7471715" y="7114871"/>
                  <a:pt x="7480516" y="7106069"/>
                </a:cubicBezTo>
                <a:cubicBezTo>
                  <a:pt x="7489565" y="7097011"/>
                  <a:pt x="7487879" y="7084104"/>
                  <a:pt x="7477640" y="7084104"/>
                </a:cubicBezTo>
                <a:cubicBezTo>
                  <a:pt x="7472706" y="7084104"/>
                  <a:pt x="7466210" y="7088096"/>
                  <a:pt x="7463200" y="7092973"/>
                </a:cubicBezTo>
                <a:close/>
                <a:moveTo>
                  <a:pt x="7581853" y="7098954"/>
                </a:moveTo>
                <a:cubicBezTo>
                  <a:pt x="7581853" y="7107117"/>
                  <a:pt x="7586139" y="7111156"/>
                  <a:pt x="7591378" y="7107917"/>
                </a:cubicBezTo>
                <a:cubicBezTo>
                  <a:pt x="7596616" y="7104679"/>
                  <a:pt x="7600903" y="7098002"/>
                  <a:pt x="7600903" y="7093068"/>
                </a:cubicBezTo>
                <a:cubicBezTo>
                  <a:pt x="7600903" y="7088134"/>
                  <a:pt x="7596616" y="7084104"/>
                  <a:pt x="7591378" y="7084104"/>
                </a:cubicBezTo>
                <a:cubicBezTo>
                  <a:pt x="7586139" y="7084104"/>
                  <a:pt x="7581853" y="7090791"/>
                  <a:pt x="7581853" y="7098954"/>
                </a:cubicBezTo>
                <a:close/>
                <a:moveTo>
                  <a:pt x="8386715" y="7093629"/>
                </a:moveTo>
                <a:cubicBezTo>
                  <a:pt x="8383477" y="7098869"/>
                  <a:pt x="8385372" y="7103154"/>
                  <a:pt x="8390915" y="7103154"/>
                </a:cubicBezTo>
                <a:cubicBezTo>
                  <a:pt x="8396459" y="7103154"/>
                  <a:pt x="8401002" y="7098869"/>
                  <a:pt x="8401002" y="7093629"/>
                </a:cubicBezTo>
                <a:cubicBezTo>
                  <a:pt x="8401002" y="7088391"/>
                  <a:pt x="8399116" y="7084104"/>
                  <a:pt x="8396802" y="7084104"/>
                </a:cubicBezTo>
                <a:cubicBezTo>
                  <a:pt x="8394487" y="7084104"/>
                  <a:pt x="8389954" y="7088391"/>
                  <a:pt x="8386715" y="7093629"/>
                </a:cubicBezTo>
                <a:close/>
                <a:moveTo>
                  <a:pt x="8486727" y="7093629"/>
                </a:moveTo>
                <a:cubicBezTo>
                  <a:pt x="8486727" y="7098869"/>
                  <a:pt x="8491014" y="7103154"/>
                  <a:pt x="8496252" y="7103154"/>
                </a:cubicBezTo>
                <a:cubicBezTo>
                  <a:pt x="8501491" y="7103154"/>
                  <a:pt x="8505777" y="7098869"/>
                  <a:pt x="8505777" y="7093629"/>
                </a:cubicBezTo>
                <a:cubicBezTo>
                  <a:pt x="8505777" y="7088391"/>
                  <a:pt x="8501491" y="7084104"/>
                  <a:pt x="8496252" y="7084104"/>
                </a:cubicBezTo>
                <a:cubicBezTo>
                  <a:pt x="8491014" y="7084104"/>
                  <a:pt x="8486727" y="7088391"/>
                  <a:pt x="8486727" y="7093629"/>
                </a:cubicBezTo>
                <a:close/>
                <a:moveTo>
                  <a:pt x="8539905" y="7092353"/>
                </a:moveTo>
                <a:cubicBezTo>
                  <a:pt x="8535800" y="7098993"/>
                  <a:pt x="8535019" y="7106993"/>
                  <a:pt x="8538163" y="7110137"/>
                </a:cubicBezTo>
                <a:cubicBezTo>
                  <a:pt x="8546687" y="7118662"/>
                  <a:pt x="8555984" y="7106126"/>
                  <a:pt x="8551373" y="7092315"/>
                </a:cubicBezTo>
                <a:lnTo>
                  <a:pt x="8547364" y="7080285"/>
                </a:lnTo>
                <a:lnTo>
                  <a:pt x="8539905" y="7092353"/>
                </a:lnTo>
                <a:close/>
                <a:moveTo>
                  <a:pt x="8772477" y="7098954"/>
                </a:moveTo>
                <a:cubicBezTo>
                  <a:pt x="8772477" y="7107117"/>
                  <a:pt x="8776764" y="7111156"/>
                  <a:pt x="8782002" y="7107917"/>
                </a:cubicBezTo>
                <a:cubicBezTo>
                  <a:pt x="8787241" y="7104679"/>
                  <a:pt x="8791527" y="7098002"/>
                  <a:pt x="8791527" y="7093068"/>
                </a:cubicBezTo>
                <a:cubicBezTo>
                  <a:pt x="8791527" y="7088134"/>
                  <a:pt x="8787241" y="7084104"/>
                  <a:pt x="8782002" y="7084104"/>
                </a:cubicBezTo>
                <a:cubicBezTo>
                  <a:pt x="8776764" y="7084104"/>
                  <a:pt x="8772477" y="7090791"/>
                  <a:pt x="8772477" y="7098954"/>
                </a:cubicBezTo>
                <a:close/>
                <a:moveTo>
                  <a:pt x="6634525" y="7102498"/>
                </a:moveTo>
                <a:cubicBezTo>
                  <a:pt x="6631505" y="7107375"/>
                  <a:pt x="6633401" y="7114051"/>
                  <a:pt x="6638725" y="7117347"/>
                </a:cubicBezTo>
                <a:cubicBezTo>
                  <a:pt x="6644050" y="7120633"/>
                  <a:pt x="6648403" y="7116642"/>
                  <a:pt x="6648403" y="7108479"/>
                </a:cubicBezTo>
                <a:cubicBezTo>
                  <a:pt x="6648403" y="7091744"/>
                  <a:pt x="6642688" y="7089286"/>
                  <a:pt x="6634525" y="7102498"/>
                </a:cubicBezTo>
                <a:close/>
                <a:moveTo>
                  <a:pt x="6739300" y="7102498"/>
                </a:moveTo>
                <a:cubicBezTo>
                  <a:pt x="6736280" y="7107375"/>
                  <a:pt x="6738176" y="7114051"/>
                  <a:pt x="6743500" y="7117347"/>
                </a:cubicBezTo>
                <a:cubicBezTo>
                  <a:pt x="6748825" y="7120633"/>
                  <a:pt x="6753178" y="7116642"/>
                  <a:pt x="6753178" y="7108479"/>
                </a:cubicBezTo>
                <a:cubicBezTo>
                  <a:pt x="6753178" y="7091744"/>
                  <a:pt x="6747463" y="7089286"/>
                  <a:pt x="6739300" y="7102498"/>
                </a:cubicBezTo>
                <a:close/>
                <a:moveTo>
                  <a:pt x="6934153" y="7103154"/>
                </a:moveTo>
                <a:cubicBezTo>
                  <a:pt x="6934153" y="7108394"/>
                  <a:pt x="6938439" y="7112679"/>
                  <a:pt x="6943678" y="7112679"/>
                </a:cubicBezTo>
                <a:cubicBezTo>
                  <a:pt x="6948916" y="7112679"/>
                  <a:pt x="6953203" y="7108394"/>
                  <a:pt x="6953203" y="7103154"/>
                </a:cubicBezTo>
                <a:cubicBezTo>
                  <a:pt x="6953203" y="7097916"/>
                  <a:pt x="6948916" y="7093629"/>
                  <a:pt x="6943678" y="7093629"/>
                </a:cubicBezTo>
                <a:cubicBezTo>
                  <a:pt x="6938439" y="7093629"/>
                  <a:pt x="6934153" y="7097916"/>
                  <a:pt x="6934153" y="7103154"/>
                </a:cubicBezTo>
                <a:close/>
                <a:moveTo>
                  <a:pt x="7038928" y="7103154"/>
                </a:moveTo>
                <a:cubicBezTo>
                  <a:pt x="7038928" y="7108394"/>
                  <a:pt x="7043214" y="7112679"/>
                  <a:pt x="7048453" y="7112679"/>
                </a:cubicBezTo>
                <a:cubicBezTo>
                  <a:pt x="7053691" y="7112679"/>
                  <a:pt x="7057978" y="7108394"/>
                  <a:pt x="7057978" y="7103154"/>
                </a:cubicBezTo>
                <a:cubicBezTo>
                  <a:pt x="7057978" y="7097916"/>
                  <a:pt x="7053691" y="7093629"/>
                  <a:pt x="7048453" y="7093629"/>
                </a:cubicBezTo>
                <a:cubicBezTo>
                  <a:pt x="7043214" y="7093629"/>
                  <a:pt x="7038928" y="7097916"/>
                  <a:pt x="7038928" y="7103154"/>
                </a:cubicBezTo>
                <a:close/>
                <a:moveTo>
                  <a:pt x="7134178" y="7103154"/>
                </a:moveTo>
                <a:cubicBezTo>
                  <a:pt x="7134178" y="7108394"/>
                  <a:pt x="7138464" y="7112679"/>
                  <a:pt x="7143703" y="7112679"/>
                </a:cubicBezTo>
                <a:cubicBezTo>
                  <a:pt x="7148941" y="7112679"/>
                  <a:pt x="7153228" y="7108394"/>
                  <a:pt x="7153228" y="7103154"/>
                </a:cubicBezTo>
                <a:cubicBezTo>
                  <a:pt x="7153228" y="7097916"/>
                  <a:pt x="7148941" y="7093629"/>
                  <a:pt x="7143703" y="7093629"/>
                </a:cubicBezTo>
                <a:cubicBezTo>
                  <a:pt x="7138464" y="7093629"/>
                  <a:pt x="7134178" y="7097916"/>
                  <a:pt x="7134178" y="7103154"/>
                </a:cubicBezTo>
                <a:close/>
                <a:moveTo>
                  <a:pt x="7263556" y="7101878"/>
                </a:moveTo>
                <a:cubicBezTo>
                  <a:pt x="7259450" y="7108518"/>
                  <a:pt x="7258669" y="7116518"/>
                  <a:pt x="7261813" y="7119662"/>
                </a:cubicBezTo>
                <a:cubicBezTo>
                  <a:pt x="7270337" y="7128187"/>
                  <a:pt x="7279634" y="7115651"/>
                  <a:pt x="7275024" y="7101840"/>
                </a:cubicBezTo>
                <a:lnTo>
                  <a:pt x="7271014" y="7089810"/>
                </a:lnTo>
                <a:lnTo>
                  <a:pt x="7263556" y="7101878"/>
                </a:lnTo>
                <a:close/>
                <a:moveTo>
                  <a:pt x="7896625" y="7111832"/>
                </a:moveTo>
                <a:cubicBezTo>
                  <a:pt x="7890377" y="7123510"/>
                  <a:pt x="7890024" y="7132682"/>
                  <a:pt x="7895673" y="7136178"/>
                </a:cubicBezTo>
                <a:cubicBezTo>
                  <a:pt x="7900664" y="7139264"/>
                  <a:pt x="7909255" y="7133358"/>
                  <a:pt x="7914780" y="7123053"/>
                </a:cubicBezTo>
                <a:cubicBezTo>
                  <a:pt x="7921028" y="7111375"/>
                  <a:pt x="7921381" y="7102202"/>
                  <a:pt x="7915732" y="7098706"/>
                </a:cubicBezTo>
                <a:cubicBezTo>
                  <a:pt x="7910741" y="7095621"/>
                  <a:pt x="7902150" y="7101526"/>
                  <a:pt x="7896625" y="7111832"/>
                </a:cubicBezTo>
                <a:close/>
                <a:moveTo>
                  <a:pt x="7510415" y="7112679"/>
                </a:moveTo>
                <a:cubicBezTo>
                  <a:pt x="7506615" y="7118833"/>
                  <a:pt x="7507786" y="7128148"/>
                  <a:pt x="7513025" y="7133387"/>
                </a:cubicBezTo>
                <a:cubicBezTo>
                  <a:pt x="7519378" y="7139740"/>
                  <a:pt x="7524855" y="7139188"/>
                  <a:pt x="7529465" y="7131729"/>
                </a:cubicBezTo>
                <a:cubicBezTo>
                  <a:pt x="7533265" y="7125576"/>
                  <a:pt x="7532094" y="7116261"/>
                  <a:pt x="7526855" y="7111023"/>
                </a:cubicBezTo>
                <a:cubicBezTo>
                  <a:pt x="7520502" y="7104669"/>
                  <a:pt x="7515025" y="7105222"/>
                  <a:pt x="7510415" y="7112679"/>
                </a:cubicBezTo>
                <a:close/>
                <a:moveTo>
                  <a:pt x="7619953" y="7118004"/>
                </a:moveTo>
                <a:cubicBezTo>
                  <a:pt x="7619953" y="7126167"/>
                  <a:pt x="7624239" y="7130206"/>
                  <a:pt x="7629478" y="7126967"/>
                </a:cubicBezTo>
                <a:cubicBezTo>
                  <a:pt x="7634716" y="7123729"/>
                  <a:pt x="7639003" y="7117052"/>
                  <a:pt x="7639003" y="7112118"/>
                </a:cubicBezTo>
                <a:cubicBezTo>
                  <a:pt x="7639003" y="7107184"/>
                  <a:pt x="7634716" y="7103154"/>
                  <a:pt x="7629478" y="7103154"/>
                </a:cubicBezTo>
                <a:cubicBezTo>
                  <a:pt x="7624239" y="7103154"/>
                  <a:pt x="7619953" y="7109841"/>
                  <a:pt x="7619953" y="7118004"/>
                </a:cubicBezTo>
                <a:close/>
                <a:moveTo>
                  <a:pt x="7781878" y="7111899"/>
                </a:moveTo>
                <a:cubicBezTo>
                  <a:pt x="7781878" y="7116709"/>
                  <a:pt x="7779382" y="7128501"/>
                  <a:pt x="7776334" y="7138092"/>
                </a:cubicBezTo>
                <a:lnTo>
                  <a:pt x="7770800" y="7155542"/>
                </a:lnTo>
                <a:lnTo>
                  <a:pt x="7785859" y="7137054"/>
                </a:lnTo>
                <a:cubicBezTo>
                  <a:pt x="7803118" y="7115880"/>
                  <a:pt x="7805195" y="7103154"/>
                  <a:pt x="7791403" y="7103154"/>
                </a:cubicBezTo>
                <a:cubicBezTo>
                  <a:pt x="7786164" y="7103154"/>
                  <a:pt x="7781878" y="7107089"/>
                  <a:pt x="7781878" y="7111899"/>
                </a:cubicBezTo>
                <a:close/>
                <a:moveTo>
                  <a:pt x="8229553" y="7118004"/>
                </a:moveTo>
                <a:cubicBezTo>
                  <a:pt x="8229553" y="7126167"/>
                  <a:pt x="8233839" y="7130206"/>
                  <a:pt x="8239078" y="7126967"/>
                </a:cubicBezTo>
                <a:cubicBezTo>
                  <a:pt x="8244316" y="7123729"/>
                  <a:pt x="8248603" y="7117052"/>
                  <a:pt x="8248603" y="7112118"/>
                </a:cubicBezTo>
                <a:cubicBezTo>
                  <a:pt x="8248603" y="7107184"/>
                  <a:pt x="8244316" y="7103154"/>
                  <a:pt x="8239078" y="7103154"/>
                </a:cubicBezTo>
                <a:cubicBezTo>
                  <a:pt x="8233839" y="7103154"/>
                  <a:pt x="8229553" y="7109841"/>
                  <a:pt x="8229553" y="7118004"/>
                </a:cubicBezTo>
                <a:close/>
                <a:moveTo>
                  <a:pt x="8430330" y="7118233"/>
                </a:moveTo>
                <a:cubicBezTo>
                  <a:pt x="8430787" y="7129330"/>
                  <a:pt x="8433045" y="7131587"/>
                  <a:pt x="8436083" y="7123996"/>
                </a:cubicBezTo>
                <a:cubicBezTo>
                  <a:pt x="8438835" y="7117118"/>
                  <a:pt x="8438493" y="7108898"/>
                  <a:pt x="8435330" y="7105736"/>
                </a:cubicBezTo>
                <a:cubicBezTo>
                  <a:pt x="8432168" y="7102574"/>
                  <a:pt x="8429920" y="7108194"/>
                  <a:pt x="8430330" y="7118233"/>
                </a:cubicBezTo>
                <a:close/>
                <a:moveTo>
                  <a:pt x="6877003" y="7127529"/>
                </a:moveTo>
                <a:cubicBezTo>
                  <a:pt x="6877003" y="7135692"/>
                  <a:pt x="6881289" y="7139731"/>
                  <a:pt x="6886528" y="7136492"/>
                </a:cubicBezTo>
                <a:cubicBezTo>
                  <a:pt x="6891766" y="7133254"/>
                  <a:pt x="6896053" y="7126577"/>
                  <a:pt x="6896053" y="7121643"/>
                </a:cubicBezTo>
                <a:cubicBezTo>
                  <a:pt x="6896053" y="7116709"/>
                  <a:pt x="6891766" y="7112679"/>
                  <a:pt x="6886528" y="7112679"/>
                </a:cubicBezTo>
                <a:cubicBezTo>
                  <a:pt x="6881289" y="7112679"/>
                  <a:pt x="6877003" y="7119366"/>
                  <a:pt x="6877003" y="7127529"/>
                </a:cubicBezTo>
                <a:close/>
                <a:moveTo>
                  <a:pt x="6981778" y="7122204"/>
                </a:moveTo>
                <a:cubicBezTo>
                  <a:pt x="6981778" y="7127444"/>
                  <a:pt x="6986321" y="7131729"/>
                  <a:pt x="6991865" y="7131729"/>
                </a:cubicBezTo>
                <a:cubicBezTo>
                  <a:pt x="6997408" y="7131729"/>
                  <a:pt x="6999304" y="7127444"/>
                  <a:pt x="6996065" y="7122204"/>
                </a:cubicBezTo>
                <a:cubicBezTo>
                  <a:pt x="6992827" y="7116966"/>
                  <a:pt x="6988293" y="7112679"/>
                  <a:pt x="6985978" y="7112679"/>
                </a:cubicBezTo>
                <a:cubicBezTo>
                  <a:pt x="6983664" y="7112679"/>
                  <a:pt x="6981778" y="7116966"/>
                  <a:pt x="6981778" y="7122204"/>
                </a:cubicBezTo>
                <a:close/>
                <a:moveTo>
                  <a:pt x="7077028" y="7122204"/>
                </a:moveTo>
                <a:cubicBezTo>
                  <a:pt x="7077028" y="7127444"/>
                  <a:pt x="7081314" y="7131729"/>
                  <a:pt x="7086553" y="7131729"/>
                </a:cubicBezTo>
                <a:cubicBezTo>
                  <a:pt x="7091791" y="7131729"/>
                  <a:pt x="7096078" y="7127444"/>
                  <a:pt x="7096078" y="7122204"/>
                </a:cubicBezTo>
                <a:cubicBezTo>
                  <a:pt x="7096078" y="7116966"/>
                  <a:pt x="7091791" y="7112679"/>
                  <a:pt x="7086553" y="7112679"/>
                </a:cubicBezTo>
                <a:cubicBezTo>
                  <a:pt x="7081314" y="7112679"/>
                  <a:pt x="7077028" y="7116966"/>
                  <a:pt x="7077028" y="7122204"/>
                </a:cubicBezTo>
                <a:close/>
                <a:moveTo>
                  <a:pt x="7172278" y="7122204"/>
                </a:moveTo>
                <a:cubicBezTo>
                  <a:pt x="7172278" y="7127444"/>
                  <a:pt x="7176564" y="7131729"/>
                  <a:pt x="7181803" y="7131729"/>
                </a:cubicBezTo>
                <a:cubicBezTo>
                  <a:pt x="7187041" y="7131729"/>
                  <a:pt x="7191328" y="7127444"/>
                  <a:pt x="7191328" y="7122204"/>
                </a:cubicBezTo>
                <a:cubicBezTo>
                  <a:pt x="7191328" y="7116966"/>
                  <a:pt x="7187041" y="7112679"/>
                  <a:pt x="7181803" y="7112679"/>
                </a:cubicBezTo>
                <a:cubicBezTo>
                  <a:pt x="7176564" y="7112679"/>
                  <a:pt x="7172278" y="7116966"/>
                  <a:pt x="7172278" y="7122204"/>
                </a:cubicBezTo>
                <a:close/>
                <a:moveTo>
                  <a:pt x="7301656" y="7120928"/>
                </a:moveTo>
                <a:cubicBezTo>
                  <a:pt x="7297550" y="7127568"/>
                  <a:pt x="7296769" y="7135568"/>
                  <a:pt x="7299913" y="7138712"/>
                </a:cubicBezTo>
                <a:cubicBezTo>
                  <a:pt x="7308437" y="7147237"/>
                  <a:pt x="7317734" y="7134701"/>
                  <a:pt x="7313124" y="7120890"/>
                </a:cubicBezTo>
                <a:lnTo>
                  <a:pt x="7309114" y="7108860"/>
                </a:lnTo>
                <a:lnTo>
                  <a:pt x="7301656" y="7120928"/>
                </a:lnTo>
                <a:close/>
                <a:moveTo>
                  <a:pt x="7400878" y="7122767"/>
                </a:moveTo>
                <a:cubicBezTo>
                  <a:pt x="7400878" y="7128310"/>
                  <a:pt x="7405164" y="7130206"/>
                  <a:pt x="7410403" y="7126967"/>
                </a:cubicBezTo>
                <a:cubicBezTo>
                  <a:pt x="7415641" y="7123729"/>
                  <a:pt x="7419928" y="7119195"/>
                  <a:pt x="7419928" y="7116880"/>
                </a:cubicBezTo>
                <a:cubicBezTo>
                  <a:pt x="7419928" y="7114565"/>
                  <a:pt x="7415641" y="7112679"/>
                  <a:pt x="7410403" y="7112679"/>
                </a:cubicBezTo>
                <a:cubicBezTo>
                  <a:pt x="7405164" y="7112679"/>
                  <a:pt x="7400878" y="7117223"/>
                  <a:pt x="7400878" y="7122767"/>
                </a:cubicBezTo>
                <a:close/>
                <a:moveTo>
                  <a:pt x="6577375" y="7131073"/>
                </a:moveTo>
                <a:cubicBezTo>
                  <a:pt x="6574355" y="7135950"/>
                  <a:pt x="6576251" y="7142626"/>
                  <a:pt x="6581575" y="7145922"/>
                </a:cubicBezTo>
                <a:cubicBezTo>
                  <a:pt x="6586900" y="7149208"/>
                  <a:pt x="6591253" y="7145217"/>
                  <a:pt x="6591253" y="7137054"/>
                </a:cubicBezTo>
                <a:cubicBezTo>
                  <a:pt x="6591253" y="7120319"/>
                  <a:pt x="6585538" y="7117861"/>
                  <a:pt x="6577375" y="7131073"/>
                </a:cubicBezTo>
                <a:close/>
                <a:moveTo>
                  <a:pt x="6676978" y="7131729"/>
                </a:moveTo>
                <a:cubicBezTo>
                  <a:pt x="6676978" y="7136969"/>
                  <a:pt x="6681264" y="7141254"/>
                  <a:pt x="6686503" y="7141254"/>
                </a:cubicBezTo>
                <a:cubicBezTo>
                  <a:pt x="6691741" y="7141254"/>
                  <a:pt x="6696028" y="7136969"/>
                  <a:pt x="6696028" y="7131729"/>
                </a:cubicBezTo>
                <a:cubicBezTo>
                  <a:pt x="6696028" y="7126491"/>
                  <a:pt x="6691741" y="7122204"/>
                  <a:pt x="6686503" y="7122204"/>
                </a:cubicBezTo>
                <a:cubicBezTo>
                  <a:pt x="6681264" y="7122204"/>
                  <a:pt x="6676978" y="7126491"/>
                  <a:pt x="6676978" y="7131729"/>
                </a:cubicBezTo>
                <a:close/>
                <a:moveTo>
                  <a:pt x="6781753" y="7132292"/>
                </a:moveTo>
                <a:cubicBezTo>
                  <a:pt x="6781753" y="7137835"/>
                  <a:pt x="6786039" y="7139731"/>
                  <a:pt x="6791278" y="7136492"/>
                </a:cubicBezTo>
                <a:cubicBezTo>
                  <a:pt x="6796516" y="7133254"/>
                  <a:pt x="6800803" y="7128720"/>
                  <a:pt x="6800803" y="7126405"/>
                </a:cubicBezTo>
                <a:cubicBezTo>
                  <a:pt x="6800803" y="7124090"/>
                  <a:pt x="6796516" y="7122204"/>
                  <a:pt x="6791278" y="7122204"/>
                </a:cubicBezTo>
                <a:cubicBezTo>
                  <a:pt x="6786039" y="7122204"/>
                  <a:pt x="6781753" y="7126748"/>
                  <a:pt x="6781753" y="7132292"/>
                </a:cubicBezTo>
                <a:close/>
                <a:moveTo>
                  <a:pt x="7663606" y="7130453"/>
                </a:moveTo>
                <a:cubicBezTo>
                  <a:pt x="7659500" y="7137093"/>
                  <a:pt x="7658719" y="7145093"/>
                  <a:pt x="7661863" y="7148237"/>
                </a:cubicBezTo>
                <a:cubicBezTo>
                  <a:pt x="7670387" y="7156762"/>
                  <a:pt x="7679684" y="7144226"/>
                  <a:pt x="7675074" y="7130415"/>
                </a:cubicBezTo>
                <a:lnTo>
                  <a:pt x="7671064" y="7118385"/>
                </a:lnTo>
                <a:lnTo>
                  <a:pt x="7663606" y="7130453"/>
                </a:lnTo>
                <a:close/>
                <a:moveTo>
                  <a:pt x="7940631" y="7128558"/>
                </a:moveTo>
                <a:cubicBezTo>
                  <a:pt x="7931039" y="7138149"/>
                  <a:pt x="7933020" y="7160304"/>
                  <a:pt x="7943469" y="7160304"/>
                </a:cubicBezTo>
                <a:cubicBezTo>
                  <a:pt x="7948517" y="7160304"/>
                  <a:pt x="7957242" y="7151732"/>
                  <a:pt x="7962853" y="7141254"/>
                </a:cubicBezTo>
                <a:lnTo>
                  <a:pt x="7973044" y="7122204"/>
                </a:lnTo>
                <a:lnTo>
                  <a:pt x="7960014" y="7122204"/>
                </a:lnTo>
                <a:cubicBezTo>
                  <a:pt x="7952842" y="7122204"/>
                  <a:pt x="7944117" y="7125062"/>
                  <a:pt x="7940631" y="7128558"/>
                </a:cubicBezTo>
                <a:close/>
                <a:moveTo>
                  <a:pt x="8168431" y="7130453"/>
                </a:moveTo>
                <a:cubicBezTo>
                  <a:pt x="8164325" y="7137093"/>
                  <a:pt x="8163544" y="7145093"/>
                  <a:pt x="8166688" y="7148237"/>
                </a:cubicBezTo>
                <a:cubicBezTo>
                  <a:pt x="8175212" y="7156762"/>
                  <a:pt x="8184509" y="7144226"/>
                  <a:pt x="8179899" y="7130415"/>
                </a:cubicBezTo>
                <a:lnTo>
                  <a:pt x="8175889" y="7118385"/>
                </a:lnTo>
                <a:lnTo>
                  <a:pt x="8168431" y="7130453"/>
                </a:lnTo>
                <a:close/>
                <a:moveTo>
                  <a:pt x="8267653" y="7137054"/>
                </a:moveTo>
                <a:cubicBezTo>
                  <a:pt x="8267653" y="7145217"/>
                  <a:pt x="8271939" y="7149256"/>
                  <a:pt x="8277178" y="7146017"/>
                </a:cubicBezTo>
                <a:cubicBezTo>
                  <a:pt x="8282416" y="7142779"/>
                  <a:pt x="8286703" y="7136102"/>
                  <a:pt x="8286703" y="7131168"/>
                </a:cubicBezTo>
                <a:cubicBezTo>
                  <a:pt x="8286703" y="7126234"/>
                  <a:pt x="8282416" y="7122204"/>
                  <a:pt x="8277178" y="7122204"/>
                </a:cubicBezTo>
                <a:cubicBezTo>
                  <a:pt x="8271939" y="7122204"/>
                  <a:pt x="8267653" y="7128891"/>
                  <a:pt x="8267653" y="7137054"/>
                </a:cubicBezTo>
                <a:close/>
                <a:moveTo>
                  <a:pt x="8362903" y="7131729"/>
                </a:moveTo>
                <a:cubicBezTo>
                  <a:pt x="8362903" y="7136969"/>
                  <a:pt x="8367189" y="7141254"/>
                  <a:pt x="8372428" y="7141254"/>
                </a:cubicBezTo>
                <a:cubicBezTo>
                  <a:pt x="8377666" y="7141254"/>
                  <a:pt x="8381953" y="7136969"/>
                  <a:pt x="8381953" y="7131729"/>
                </a:cubicBezTo>
                <a:cubicBezTo>
                  <a:pt x="8381953" y="7126491"/>
                  <a:pt x="8377666" y="7122204"/>
                  <a:pt x="8372428" y="7122204"/>
                </a:cubicBezTo>
                <a:cubicBezTo>
                  <a:pt x="8367189" y="7122204"/>
                  <a:pt x="8362903" y="7126491"/>
                  <a:pt x="8362903" y="7131729"/>
                </a:cubicBezTo>
                <a:close/>
                <a:moveTo>
                  <a:pt x="8468430" y="7137283"/>
                </a:moveTo>
                <a:cubicBezTo>
                  <a:pt x="8468887" y="7148380"/>
                  <a:pt x="8471145" y="7150637"/>
                  <a:pt x="8474183" y="7143046"/>
                </a:cubicBezTo>
                <a:cubicBezTo>
                  <a:pt x="8476935" y="7136168"/>
                  <a:pt x="8476593" y="7127948"/>
                  <a:pt x="8473430" y="7124786"/>
                </a:cubicBezTo>
                <a:cubicBezTo>
                  <a:pt x="8470268" y="7121624"/>
                  <a:pt x="8468020" y="7127244"/>
                  <a:pt x="8468430" y="7137283"/>
                </a:cubicBezTo>
                <a:close/>
                <a:moveTo>
                  <a:pt x="8688057" y="7204387"/>
                </a:moveTo>
                <a:cubicBezTo>
                  <a:pt x="8638775" y="7273671"/>
                  <a:pt x="8618801" y="7312704"/>
                  <a:pt x="8632641" y="7312704"/>
                </a:cubicBezTo>
                <a:cubicBezTo>
                  <a:pt x="8634308" y="7312704"/>
                  <a:pt x="8661102" y="7275205"/>
                  <a:pt x="8692172" y="7229361"/>
                </a:cubicBezTo>
                <a:cubicBezTo>
                  <a:pt x="8723243" y="7183527"/>
                  <a:pt x="8751875" y="7144589"/>
                  <a:pt x="8755809" y="7142846"/>
                </a:cubicBezTo>
                <a:cubicBezTo>
                  <a:pt x="8759743" y="7141093"/>
                  <a:pt x="8762952" y="7135740"/>
                  <a:pt x="8762952" y="7130939"/>
                </a:cubicBezTo>
                <a:cubicBezTo>
                  <a:pt x="8762952" y="7108127"/>
                  <a:pt x="8741712" y="7128948"/>
                  <a:pt x="8688057" y="7204387"/>
                </a:cubicBezTo>
                <a:close/>
                <a:moveTo>
                  <a:pt x="6920275" y="7140598"/>
                </a:moveTo>
                <a:cubicBezTo>
                  <a:pt x="6917255" y="7145475"/>
                  <a:pt x="6919151" y="7152151"/>
                  <a:pt x="6924475" y="7155447"/>
                </a:cubicBezTo>
                <a:cubicBezTo>
                  <a:pt x="6929800" y="7158733"/>
                  <a:pt x="6934153" y="7154742"/>
                  <a:pt x="6934153" y="7146579"/>
                </a:cubicBezTo>
                <a:cubicBezTo>
                  <a:pt x="6934153" y="7129844"/>
                  <a:pt x="6928438" y="7127386"/>
                  <a:pt x="6920275" y="7140598"/>
                </a:cubicBezTo>
                <a:close/>
                <a:moveTo>
                  <a:pt x="7120300" y="7140598"/>
                </a:moveTo>
                <a:cubicBezTo>
                  <a:pt x="7117280" y="7145475"/>
                  <a:pt x="7119176" y="7152151"/>
                  <a:pt x="7124500" y="7155447"/>
                </a:cubicBezTo>
                <a:cubicBezTo>
                  <a:pt x="7129825" y="7158733"/>
                  <a:pt x="7134178" y="7154742"/>
                  <a:pt x="7134178" y="7146579"/>
                </a:cubicBezTo>
                <a:cubicBezTo>
                  <a:pt x="7134178" y="7129844"/>
                  <a:pt x="7128463" y="7127386"/>
                  <a:pt x="7120300" y="7140598"/>
                </a:cubicBezTo>
                <a:close/>
                <a:moveTo>
                  <a:pt x="7210378" y="7141817"/>
                </a:moveTo>
                <a:cubicBezTo>
                  <a:pt x="7210378" y="7147360"/>
                  <a:pt x="7214664" y="7149256"/>
                  <a:pt x="7219903" y="7146017"/>
                </a:cubicBezTo>
                <a:cubicBezTo>
                  <a:pt x="7225141" y="7142779"/>
                  <a:pt x="7229428" y="7138245"/>
                  <a:pt x="7229428" y="7135930"/>
                </a:cubicBezTo>
                <a:cubicBezTo>
                  <a:pt x="7229428" y="7133615"/>
                  <a:pt x="7225141" y="7131729"/>
                  <a:pt x="7219903" y="7131729"/>
                </a:cubicBezTo>
                <a:cubicBezTo>
                  <a:pt x="7214664" y="7131729"/>
                  <a:pt x="7210378" y="7136273"/>
                  <a:pt x="7210378" y="7141817"/>
                </a:cubicBezTo>
                <a:close/>
                <a:moveTo>
                  <a:pt x="7339375" y="7140598"/>
                </a:moveTo>
                <a:cubicBezTo>
                  <a:pt x="7336355" y="7145475"/>
                  <a:pt x="7338251" y="7152151"/>
                  <a:pt x="7343575" y="7155447"/>
                </a:cubicBezTo>
                <a:cubicBezTo>
                  <a:pt x="7348900" y="7158733"/>
                  <a:pt x="7353253" y="7154742"/>
                  <a:pt x="7353253" y="7146579"/>
                </a:cubicBezTo>
                <a:cubicBezTo>
                  <a:pt x="7353253" y="7129844"/>
                  <a:pt x="7347538" y="7127386"/>
                  <a:pt x="7339375" y="7140598"/>
                </a:cubicBezTo>
                <a:close/>
                <a:moveTo>
                  <a:pt x="7438978" y="7141254"/>
                </a:moveTo>
                <a:cubicBezTo>
                  <a:pt x="7438978" y="7146494"/>
                  <a:pt x="7443264" y="7150779"/>
                  <a:pt x="7448503" y="7150779"/>
                </a:cubicBezTo>
                <a:cubicBezTo>
                  <a:pt x="7453741" y="7150779"/>
                  <a:pt x="7458028" y="7146494"/>
                  <a:pt x="7458028" y="7141254"/>
                </a:cubicBezTo>
                <a:cubicBezTo>
                  <a:pt x="7458028" y="7136016"/>
                  <a:pt x="7453741" y="7131729"/>
                  <a:pt x="7448503" y="7131729"/>
                </a:cubicBezTo>
                <a:cubicBezTo>
                  <a:pt x="7443264" y="7131729"/>
                  <a:pt x="7438978" y="7136016"/>
                  <a:pt x="7438978" y="7141254"/>
                </a:cubicBezTo>
                <a:close/>
                <a:moveTo>
                  <a:pt x="7559631" y="7138083"/>
                </a:moveTo>
                <a:cubicBezTo>
                  <a:pt x="7556135" y="7141569"/>
                  <a:pt x="7553278" y="7148856"/>
                  <a:pt x="7553278" y="7154275"/>
                </a:cubicBezTo>
                <a:cubicBezTo>
                  <a:pt x="7553278" y="7160238"/>
                  <a:pt x="7557716" y="7159676"/>
                  <a:pt x="7564545" y="7152847"/>
                </a:cubicBezTo>
                <a:cubicBezTo>
                  <a:pt x="7570746" y="7146646"/>
                  <a:pt x="7573604" y="7139359"/>
                  <a:pt x="7570899" y="7136654"/>
                </a:cubicBezTo>
                <a:cubicBezTo>
                  <a:pt x="7568194" y="7133939"/>
                  <a:pt x="7563117" y="7134587"/>
                  <a:pt x="7559631" y="7138083"/>
                </a:cubicBezTo>
                <a:close/>
                <a:moveTo>
                  <a:pt x="7816006" y="7147379"/>
                </a:moveTo>
                <a:cubicBezTo>
                  <a:pt x="7812710" y="7155990"/>
                  <a:pt x="7812148" y="7165172"/>
                  <a:pt x="7814758" y="7167791"/>
                </a:cubicBezTo>
                <a:cubicBezTo>
                  <a:pt x="7820844" y="7173868"/>
                  <a:pt x="7848553" y="7151151"/>
                  <a:pt x="7848553" y="7140093"/>
                </a:cubicBezTo>
                <a:cubicBezTo>
                  <a:pt x="7848553" y="7125300"/>
                  <a:pt x="7822216" y="7131196"/>
                  <a:pt x="7816006" y="7147379"/>
                </a:cubicBezTo>
                <a:close/>
                <a:moveTo>
                  <a:pt x="8512130" y="7138083"/>
                </a:moveTo>
                <a:cubicBezTo>
                  <a:pt x="8503025" y="7147179"/>
                  <a:pt x="8504301" y="7160304"/>
                  <a:pt x="8514283" y="7160304"/>
                </a:cubicBezTo>
                <a:cubicBezTo>
                  <a:pt x="8518960" y="7160304"/>
                  <a:pt x="8525256" y="7153875"/>
                  <a:pt x="8528275" y="7146017"/>
                </a:cubicBezTo>
                <a:cubicBezTo>
                  <a:pt x="8533848" y="7131501"/>
                  <a:pt x="8523694" y="7126510"/>
                  <a:pt x="8512130" y="7138083"/>
                </a:cubicBezTo>
                <a:close/>
                <a:moveTo>
                  <a:pt x="6724603" y="7156104"/>
                </a:moveTo>
                <a:cubicBezTo>
                  <a:pt x="6724603" y="7164267"/>
                  <a:pt x="6728956" y="7168258"/>
                  <a:pt x="6734280" y="7164972"/>
                </a:cubicBezTo>
                <a:cubicBezTo>
                  <a:pt x="6739605" y="7161676"/>
                  <a:pt x="6741500" y="7155000"/>
                  <a:pt x="6738481" y="7150123"/>
                </a:cubicBezTo>
                <a:cubicBezTo>
                  <a:pt x="6730317" y="7136911"/>
                  <a:pt x="6724603" y="7139369"/>
                  <a:pt x="6724603" y="7156104"/>
                </a:cubicBezTo>
                <a:close/>
                <a:moveTo>
                  <a:pt x="6819853" y="7150779"/>
                </a:moveTo>
                <a:cubicBezTo>
                  <a:pt x="6819853" y="7156019"/>
                  <a:pt x="6824139" y="7160304"/>
                  <a:pt x="6829378" y="7160304"/>
                </a:cubicBezTo>
                <a:cubicBezTo>
                  <a:pt x="6834616" y="7160304"/>
                  <a:pt x="6838903" y="7156019"/>
                  <a:pt x="6838903" y="7150779"/>
                </a:cubicBezTo>
                <a:cubicBezTo>
                  <a:pt x="6838903" y="7145541"/>
                  <a:pt x="6834616" y="7141254"/>
                  <a:pt x="6829378" y="7141254"/>
                </a:cubicBezTo>
                <a:cubicBezTo>
                  <a:pt x="6824139" y="7141254"/>
                  <a:pt x="6819853" y="7145541"/>
                  <a:pt x="6819853" y="7150779"/>
                </a:cubicBezTo>
                <a:close/>
                <a:moveTo>
                  <a:pt x="7019878" y="7150779"/>
                </a:moveTo>
                <a:cubicBezTo>
                  <a:pt x="7019878" y="7156019"/>
                  <a:pt x="7024164" y="7160304"/>
                  <a:pt x="7029403" y="7160304"/>
                </a:cubicBezTo>
                <a:cubicBezTo>
                  <a:pt x="7034641" y="7160304"/>
                  <a:pt x="7038928" y="7156019"/>
                  <a:pt x="7038928" y="7150779"/>
                </a:cubicBezTo>
                <a:cubicBezTo>
                  <a:pt x="7038928" y="7145541"/>
                  <a:pt x="7034641" y="7141254"/>
                  <a:pt x="7029403" y="7141254"/>
                </a:cubicBezTo>
                <a:cubicBezTo>
                  <a:pt x="7024164" y="7141254"/>
                  <a:pt x="7019878" y="7145541"/>
                  <a:pt x="7019878" y="7150779"/>
                </a:cubicBezTo>
                <a:close/>
                <a:moveTo>
                  <a:pt x="7988256" y="7147608"/>
                </a:moveTo>
                <a:cubicBezTo>
                  <a:pt x="7984760" y="7151094"/>
                  <a:pt x="7981903" y="7162333"/>
                  <a:pt x="7981903" y="7172582"/>
                </a:cubicBezTo>
                <a:lnTo>
                  <a:pt x="7981903" y="7191213"/>
                </a:lnTo>
                <a:lnTo>
                  <a:pt x="7996190" y="7179354"/>
                </a:lnTo>
                <a:cubicBezTo>
                  <a:pt x="8004048" y="7172830"/>
                  <a:pt x="8010478" y="7161590"/>
                  <a:pt x="8010478" y="7154380"/>
                </a:cubicBezTo>
                <a:cubicBezTo>
                  <a:pt x="8010478" y="7140493"/>
                  <a:pt x="7998886" y="7136969"/>
                  <a:pt x="7988256" y="7147608"/>
                </a:cubicBezTo>
                <a:close/>
                <a:moveTo>
                  <a:pt x="8206531" y="7149503"/>
                </a:moveTo>
                <a:cubicBezTo>
                  <a:pt x="8202425" y="7156143"/>
                  <a:pt x="8201644" y="7164143"/>
                  <a:pt x="8204788" y="7167287"/>
                </a:cubicBezTo>
                <a:cubicBezTo>
                  <a:pt x="8213312" y="7175812"/>
                  <a:pt x="8222609" y="7163276"/>
                  <a:pt x="8217999" y="7149465"/>
                </a:cubicBezTo>
                <a:lnTo>
                  <a:pt x="8213989" y="7137435"/>
                </a:lnTo>
                <a:lnTo>
                  <a:pt x="8206531" y="7149503"/>
                </a:lnTo>
                <a:close/>
                <a:moveTo>
                  <a:pt x="8401002" y="7156104"/>
                </a:moveTo>
                <a:cubicBezTo>
                  <a:pt x="8401002" y="7164267"/>
                  <a:pt x="8405356" y="7168258"/>
                  <a:pt x="8410680" y="7164972"/>
                </a:cubicBezTo>
                <a:cubicBezTo>
                  <a:pt x="8416004" y="7161676"/>
                  <a:pt x="8417900" y="7155000"/>
                  <a:pt x="8414881" y="7150123"/>
                </a:cubicBezTo>
                <a:cubicBezTo>
                  <a:pt x="8406717" y="7136911"/>
                  <a:pt x="8401002" y="7139369"/>
                  <a:pt x="8401002" y="7156104"/>
                </a:cubicBezTo>
                <a:close/>
                <a:moveTo>
                  <a:pt x="8787555" y="7149503"/>
                </a:moveTo>
                <a:cubicBezTo>
                  <a:pt x="8783450" y="7156143"/>
                  <a:pt x="8782669" y="7164143"/>
                  <a:pt x="8785813" y="7167287"/>
                </a:cubicBezTo>
                <a:cubicBezTo>
                  <a:pt x="8794337" y="7175812"/>
                  <a:pt x="8803634" y="7163276"/>
                  <a:pt x="8799023" y="7149465"/>
                </a:cubicBezTo>
                <a:lnTo>
                  <a:pt x="8795014" y="7137435"/>
                </a:lnTo>
                <a:lnTo>
                  <a:pt x="8787555" y="7149503"/>
                </a:lnTo>
                <a:close/>
                <a:moveTo>
                  <a:pt x="7158400" y="7159648"/>
                </a:moveTo>
                <a:cubicBezTo>
                  <a:pt x="7155380" y="7164525"/>
                  <a:pt x="7157276" y="7171201"/>
                  <a:pt x="7162600" y="7174497"/>
                </a:cubicBezTo>
                <a:cubicBezTo>
                  <a:pt x="7167925" y="7177783"/>
                  <a:pt x="7172278" y="7173792"/>
                  <a:pt x="7172278" y="7165629"/>
                </a:cubicBezTo>
                <a:cubicBezTo>
                  <a:pt x="7172278" y="7148894"/>
                  <a:pt x="7166563" y="7146436"/>
                  <a:pt x="7158400" y="7159648"/>
                </a:cubicBezTo>
                <a:close/>
                <a:moveTo>
                  <a:pt x="7381828" y="7165629"/>
                </a:moveTo>
                <a:cubicBezTo>
                  <a:pt x="7381828" y="7173792"/>
                  <a:pt x="7386181" y="7177783"/>
                  <a:pt x="7391505" y="7174497"/>
                </a:cubicBezTo>
                <a:cubicBezTo>
                  <a:pt x="7396830" y="7171201"/>
                  <a:pt x="7398725" y="7164525"/>
                  <a:pt x="7395706" y="7159648"/>
                </a:cubicBezTo>
                <a:cubicBezTo>
                  <a:pt x="7387542" y="7146436"/>
                  <a:pt x="7381828" y="7148894"/>
                  <a:pt x="7381828" y="7165629"/>
                </a:cubicBezTo>
                <a:close/>
                <a:moveTo>
                  <a:pt x="7491070" y="7160781"/>
                </a:moveTo>
                <a:cubicBezTo>
                  <a:pt x="7482021" y="7175430"/>
                  <a:pt x="7494413" y="7184879"/>
                  <a:pt x="7506643" y="7172649"/>
                </a:cubicBezTo>
                <a:cubicBezTo>
                  <a:pt x="7513482" y="7165810"/>
                  <a:pt x="7513644" y="7160486"/>
                  <a:pt x="7507139" y="7156466"/>
                </a:cubicBezTo>
                <a:cubicBezTo>
                  <a:pt x="7501805" y="7153171"/>
                  <a:pt x="7494575" y="7155114"/>
                  <a:pt x="7491070" y="7160781"/>
                </a:cubicBezTo>
                <a:close/>
                <a:moveTo>
                  <a:pt x="7600903" y="7165629"/>
                </a:moveTo>
                <a:cubicBezTo>
                  <a:pt x="7600903" y="7173792"/>
                  <a:pt x="7605256" y="7177783"/>
                  <a:pt x="7610580" y="7174497"/>
                </a:cubicBezTo>
                <a:cubicBezTo>
                  <a:pt x="7615905" y="7171201"/>
                  <a:pt x="7617800" y="7164525"/>
                  <a:pt x="7614781" y="7159648"/>
                </a:cubicBezTo>
                <a:cubicBezTo>
                  <a:pt x="7606617" y="7146436"/>
                  <a:pt x="7600903" y="7148894"/>
                  <a:pt x="7600903" y="7165629"/>
                </a:cubicBezTo>
                <a:close/>
                <a:moveTo>
                  <a:pt x="7705678" y="7165629"/>
                </a:moveTo>
                <a:cubicBezTo>
                  <a:pt x="7705678" y="7173792"/>
                  <a:pt x="7709964" y="7177831"/>
                  <a:pt x="7715203" y="7174592"/>
                </a:cubicBezTo>
                <a:cubicBezTo>
                  <a:pt x="7720441" y="7171354"/>
                  <a:pt x="7724728" y="7164677"/>
                  <a:pt x="7724728" y="7159743"/>
                </a:cubicBezTo>
                <a:cubicBezTo>
                  <a:pt x="7724728" y="7154809"/>
                  <a:pt x="7720441" y="7150779"/>
                  <a:pt x="7715203" y="7150779"/>
                </a:cubicBezTo>
                <a:cubicBezTo>
                  <a:pt x="7709964" y="7150779"/>
                  <a:pt x="7705678" y="7157466"/>
                  <a:pt x="7705678" y="7165629"/>
                </a:cubicBezTo>
                <a:close/>
                <a:moveTo>
                  <a:pt x="7868136" y="7164429"/>
                </a:moveTo>
                <a:lnTo>
                  <a:pt x="7855077" y="7180164"/>
                </a:lnTo>
                <a:lnTo>
                  <a:pt x="7865793" y="7190880"/>
                </a:lnTo>
                <a:lnTo>
                  <a:pt x="7876499" y="7201586"/>
                </a:lnTo>
                <a:lnTo>
                  <a:pt x="7882481" y="7186022"/>
                </a:lnTo>
                <a:cubicBezTo>
                  <a:pt x="7892215" y="7160638"/>
                  <a:pt x="7882909" y="7146627"/>
                  <a:pt x="7868136" y="7164429"/>
                </a:cubicBezTo>
                <a:close/>
                <a:moveTo>
                  <a:pt x="8549430" y="7159028"/>
                </a:moveTo>
                <a:cubicBezTo>
                  <a:pt x="8545325" y="7165668"/>
                  <a:pt x="8544544" y="7173668"/>
                  <a:pt x="8547688" y="7176812"/>
                </a:cubicBezTo>
                <a:cubicBezTo>
                  <a:pt x="8556212" y="7185337"/>
                  <a:pt x="8565509" y="7172801"/>
                  <a:pt x="8560898" y="7158990"/>
                </a:cubicBezTo>
                <a:lnTo>
                  <a:pt x="8556889" y="7146960"/>
                </a:lnTo>
                <a:lnTo>
                  <a:pt x="8549430" y="7159028"/>
                </a:lnTo>
                <a:close/>
                <a:moveTo>
                  <a:pt x="6863125" y="7169173"/>
                </a:moveTo>
                <a:cubicBezTo>
                  <a:pt x="6860105" y="7174050"/>
                  <a:pt x="6862001" y="7180726"/>
                  <a:pt x="6867325" y="7184022"/>
                </a:cubicBezTo>
                <a:cubicBezTo>
                  <a:pt x="6872650" y="7187308"/>
                  <a:pt x="6877003" y="7183317"/>
                  <a:pt x="6877003" y="7175154"/>
                </a:cubicBezTo>
                <a:cubicBezTo>
                  <a:pt x="6877003" y="7158419"/>
                  <a:pt x="6871288" y="7155961"/>
                  <a:pt x="6863125" y="7169173"/>
                </a:cubicBezTo>
                <a:close/>
                <a:moveTo>
                  <a:pt x="6962728" y="7169829"/>
                </a:moveTo>
                <a:cubicBezTo>
                  <a:pt x="6962728" y="7175069"/>
                  <a:pt x="6967014" y="7179354"/>
                  <a:pt x="6972253" y="7179354"/>
                </a:cubicBezTo>
                <a:cubicBezTo>
                  <a:pt x="6977491" y="7179354"/>
                  <a:pt x="6981778" y="7175069"/>
                  <a:pt x="6981778" y="7169829"/>
                </a:cubicBezTo>
                <a:cubicBezTo>
                  <a:pt x="6981778" y="7164591"/>
                  <a:pt x="6977491" y="7160304"/>
                  <a:pt x="6972253" y="7160304"/>
                </a:cubicBezTo>
                <a:cubicBezTo>
                  <a:pt x="6967014" y="7160304"/>
                  <a:pt x="6962728" y="7164591"/>
                  <a:pt x="6962728" y="7169829"/>
                </a:cubicBezTo>
                <a:close/>
                <a:moveTo>
                  <a:pt x="8139856" y="7175954"/>
                </a:moveTo>
                <a:cubicBezTo>
                  <a:pt x="8131884" y="7196738"/>
                  <a:pt x="8142475" y="7206396"/>
                  <a:pt x="8153724" y="7188603"/>
                </a:cubicBezTo>
                <a:cubicBezTo>
                  <a:pt x="8164992" y="7170792"/>
                  <a:pt x="8165230" y="7160304"/>
                  <a:pt x="8154372" y="7160304"/>
                </a:cubicBezTo>
                <a:cubicBezTo>
                  <a:pt x="8149695" y="7160304"/>
                  <a:pt x="8143161" y="7167344"/>
                  <a:pt x="8139856" y="7175954"/>
                </a:cubicBezTo>
                <a:close/>
                <a:moveTo>
                  <a:pt x="8339881" y="7168553"/>
                </a:moveTo>
                <a:cubicBezTo>
                  <a:pt x="8335775" y="7175193"/>
                  <a:pt x="8334994" y="7183193"/>
                  <a:pt x="8338138" y="7186337"/>
                </a:cubicBezTo>
                <a:cubicBezTo>
                  <a:pt x="8346662" y="7194862"/>
                  <a:pt x="8355959" y="7182326"/>
                  <a:pt x="8351349" y="7168515"/>
                </a:cubicBezTo>
                <a:lnTo>
                  <a:pt x="8347339" y="7156485"/>
                </a:lnTo>
                <a:lnTo>
                  <a:pt x="8339881" y="7168553"/>
                </a:lnTo>
                <a:close/>
                <a:moveTo>
                  <a:pt x="6663100" y="7178698"/>
                </a:moveTo>
                <a:cubicBezTo>
                  <a:pt x="6660080" y="7183575"/>
                  <a:pt x="6661976" y="7190251"/>
                  <a:pt x="6667300" y="7193547"/>
                </a:cubicBezTo>
                <a:cubicBezTo>
                  <a:pt x="6672625" y="7196833"/>
                  <a:pt x="6676978" y="7192842"/>
                  <a:pt x="6676978" y="7184679"/>
                </a:cubicBezTo>
                <a:cubicBezTo>
                  <a:pt x="6676978" y="7167944"/>
                  <a:pt x="6671263" y="7165486"/>
                  <a:pt x="6663100" y="7178698"/>
                </a:cubicBezTo>
                <a:close/>
                <a:moveTo>
                  <a:pt x="6762703" y="7179354"/>
                </a:moveTo>
                <a:cubicBezTo>
                  <a:pt x="6762703" y="7184594"/>
                  <a:pt x="6766989" y="7188879"/>
                  <a:pt x="6772228" y="7188879"/>
                </a:cubicBezTo>
                <a:cubicBezTo>
                  <a:pt x="6777466" y="7188879"/>
                  <a:pt x="6781753" y="7184594"/>
                  <a:pt x="6781753" y="7179354"/>
                </a:cubicBezTo>
                <a:cubicBezTo>
                  <a:pt x="6781753" y="7174116"/>
                  <a:pt x="6777466" y="7169829"/>
                  <a:pt x="6772228" y="7169829"/>
                </a:cubicBezTo>
                <a:cubicBezTo>
                  <a:pt x="6766989" y="7169829"/>
                  <a:pt x="6762703" y="7174116"/>
                  <a:pt x="6762703" y="7179354"/>
                </a:cubicBezTo>
                <a:close/>
                <a:moveTo>
                  <a:pt x="7196090" y="7179354"/>
                </a:moveTo>
                <a:cubicBezTo>
                  <a:pt x="7192852" y="7184594"/>
                  <a:pt x="7194747" y="7188879"/>
                  <a:pt x="7200290" y="7188879"/>
                </a:cubicBezTo>
                <a:cubicBezTo>
                  <a:pt x="7205834" y="7188879"/>
                  <a:pt x="7210378" y="7184594"/>
                  <a:pt x="7210378" y="7179354"/>
                </a:cubicBezTo>
                <a:cubicBezTo>
                  <a:pt x="7210378" y="7174116"/>
                  <a:pt x="7208492" y="7169829"/>
                  <a:pt x="7206177" y="7169829"/>
                </a:cubicBezTo>
                <a:cubicBezTo>
                  <a:pt x="7203862" y="7169829"/>
                  <a:pt x="7199329" y="7174116"/>
                  <a:pt x="7196090" y="7179354"/>
                </a:cubicBezTo>
                <a:close/>
                <a:moveTo>
                  <a:pt x="7748149" y="7179993"/>
                </a:moveTo>
                <a:cubicBezTo>
                  <a:pt x="7744692" y="7185574"/>
                  <a:pt x="7744158" y="7192433"/>
                  <a:pt x="7746949" y="7195233"/>
                </a:cubicBezTo>
                <a:cubicBezTo>
                  <a:pt x="7753779" y="7202053"/>
                  <a:pt x="7772353" y="7190032"/>
                  <a:pt x="7772353" y="7178793"/>
                </a:cubicBezTo>
                <a:cubicBezTo>
                  <a:pt x="7772353" y="7166620"/>
                  <a:pt x="7755912" y="7167430"/>
                  <a:pt x="7748149" y="7179993"/>
                </a:cubicBezTo>
                <a:close/>
                <a:moveTo>
                  <a:pt x="8023289" y="7184527"/>
                </a:moveTo>
                <a:cubicBezTo>
                  <a:pt x="8020183" y="7192614"/>
                  <a:pt x="8020041" y="7201615"/>
                  <a:pt x="8022955" y="7204529"/>
                </a:cubicBezTo>
                <a:cubicBezTo>
                  <a:pt x="8031300" y="7212873"/>
                  <a:pt x="8048578" y="7198728"/>
                  <a:pt x="8048578" y="7183555"/>
                </a:cubicBezTo>
                <a:cubicBezTo>
                  <a:pt x="8048578" y="7165277"/>
                  <a:pt x="8030404" y="7165981"/>
                  <a:pt x="8023289" y="7184527"/>
                </a:cubicBezTo>
                <a:close/>
                <a:moveTo>
                  <a:pt x="8239078" y="7179354"/>
                </a:moveTo>
                <a:cubicBezTo>
                  <a:pt x="8239078" y="7184594"/>
                  <a:pt x="8243364" y="7188879"/>
                  <a:pt x="8248603" y="7188879"/>
                </a:cubicBezTo>
                <a:cubicBezTo>
                  <a:pt x="8253841" y="7188879"/>
                  <a:pt x="8258128" y="7184594"/>
                  <a:pt x="8258128" y="7179354"/>
                </a:cubicBezTo>
                <a:cubicBezTo>
                  <a:pt x="8258128" y="7174116"/>
                  <a:pt x="8253841" y="7169829"/>
                  <a:pt x="8248603" y="7169829"/>
                </a:cubicBezTo>
                <a:cubicBezTo>
                  <a:pt x="8243364" y="7169829"/>
                  <a:pt x="8239078" y="7174116"/>
                  <a:pt x="8239078" y="7179354"/>
                </a:cubicBezTo>
                <a:close/>
                <a:moveTo>
                  <a:pt x="8439102" y="7179917"/>
                </a:moveTo>
                <a:cubicBezTo>
                  <a:pt x="8439102" y="7185460"/>
                  <a:pt x="8443389" y="7187356"/>
                  <a:pt x="8448627" y="7184117"/>
                </a:cubicBezTo>
                <a:cubicBezTo>
                  <a:pt x="8453866" y="7180879"/>
                  <a:pt x="8458152" y="7176345"/>
                  <a:pt x="8458152" y="7174030"/>
                </a:cubicBezTo>
                <a:cubicBezTo>
                  <a:pt x="8458152" y="7171715"/>
                  <a:pt x="8453866" y="7169829"/>
                  <a:pt x="8448627" y="7169829"/>
                </a:cubicBezTo>
                <a:cubicBezTo>
                  <a:pt x="8443389" y="7169829"/>
                  <a:pt x="8439102" y="7174373"/>
                  <a:pt x="8439102" y="7179917"/>
                </a:cubicBezTo>
                <a:close/>
                <a:moveTo>
                  <a:pt x="6558325" y="7188223"/>
                </a:moveTo>
                <a:cubicBezTo>
                  <a:pt x="6555305" y="7193100"/>
                  <a:pt x="6557201" y="7199776"/>
                  <a:pt x="6562525" y="7203072"/>
                </a:cubicBezTo>
                <a:cubicBezTo>
                  <a:pt x="6567850" y="7206358"/>
                  <a:pt x="6572203" y="7202367"/>
                  <a:pt x="6572203" y="7194204"/>
                </a:cubicBezTo>
                <a:cubicBezTo>
                  <a:pt x="6572203" y="7177469"/>
                  <a:pt x="6566488" y="7175011"/>
                  <a:pt x="6558325" y="7188223"/>
                </a:cubicBezTo>
                <a:close/>
                <a:moveTo>
                  <a:pt x="7010353" y="7194204"/>
                </a:moveTo>
                <a:cubicBezTo>
                  <a:pt x="7010353" y="7202367"/>
                  <a:pt x="7014706" y="7206358"/>
                  <a:pt x="7020030" y="7203072"/>
                </a:cubicBezTo>
                <a:cubicBezTo>
                  <a:pt x="7025355" y="7199776"/>
                  <a:pt x="7027250" y="7193100"/>
                  <a:pt x="7024231" y="7188223"/>
                </a:cubicBezTo>
                <a:cubicBezTo>
                  <a:pt x="7016067" y="7175011"/>
                  <a:pt x="7010353" y="7177469"/>
                  <a:pt x="7010353" y="7194204"/>
                </a:cubicBezTo>
                <a:close/>
                <a:moveTo>
                  <a:pt x="7105603" y="7188879"/>
                </a:moveTo>
                <a:cubicBezTo>
                  <a:pt x="7105603" y="7194119"/>
                  <a:pt x="7109889" y="7198404"/>
                  <a:pt x="7115128" y="7198404"/>
                </a:cubicBezTo>
                <a:cubicBezTo>
                  <a:pt x="7120366" y="7198404"/>
                  <a:pt x="7124653" y="7194119"/>
                  <a:pt x="7124653" y="7188879"/>
                </a:cubicBezTo>
                <a:cubicBezTo>
                  <a:pt x="7124653" y="7183641"/>
                  <a:pt x="7120366" y="7179354"/>
                  <a:pt x="7115128" y="7179354"/>
                </a:cubicBezTo>
                <a:cubicBezTo>
                  <a:pt x="7109889" y="7179354"/>
                  <a:pt x="7105603" y="7183641"/>
                  <a:pt x="7105603" y="7188879"/>
                </a:cubicBezTo>
                <a:close/>
                <a:moveTo>
                  <a:pt x="7320706" y="7187603"/>
                </a:moveTo>
                <a:cubicBezTo>
                  <a:pt x="7316600" y="7194243"/>
                  <a:pt x="7315819" y="7202243"/>
                  <a:pt x="7318963" y="7205387"/>
                </a:cubicBezTo>
                <a:cubicBezTo>
                  <a:pt x="7327487" y="7213912"/>
                  <a:pt x="7336784" y="7201376"/>
                  <a:pt x="7332174" y="7187565"/>
                </a:cubicBezTo>
                <a:lnTo>
                  <a:pt x="7328164" y="7175535"/>
                </a:lnTo>
                <a:lnTo>
                  <a:pt x="7320706" y="7187603"/>
                </a:lnTo>
                <a:close/>
                <a:moveTo>
                  <a:pt x="7419928" y="7188879"/>
                </a:moveTo>
                <a:cubicBezTo>
                  <a:pt x="7419928" y="7194119"/>
                  <a:pt x="7424214" y="7198404"/>
                  <a:pt x="7429453" y="7198404"/>
                </a:cubicBezTo>
                <a:cubicBezTo>
                  <a:pt x="7434691" y="7198404"/>
                  <a:pt x="7438978" y="7194119"/>
                  <a:pt x="7438978" y="7188879"/>
                </a:cubicBezTo>
                <a:cubicBezTo>
                  <a:pt x="7438978" y="7183641"/>
                  <a:pt x="7434691" y="7179354"/>
                  <a:pt x="7429453" y="7179354"/>
                </a:cubicBezTo>
                <a:cubicBezTo>
                  <a:pt x="7424214" y="7179354"/>
                  <a:pt x="7419928" y="7183641"/>
                  <a:pt x="7419928" y="7188879"/>
                </a:cubicBezTo>
                <a:close/>
                <a:moveTo>
                  <a:pt x="7534228" y="7188879"/>
                </a:moveTo>
                <a:cubicBezTo>
                  <a:pt x="7534228" y="7194119"/>
                  <a:pt x="7538514" y="7198404"/>
                  <a:pt x="7543753" y="7198404"/>
                </a:cubicBezTo>
                <a:cubicBezTo>
                  <a:pt x="7548991" y="7198404"/>
                  <a:pt x="7553278" y="7194119"/>
                  <a:pt x="7553278" y="7188879"/>
                </a:cubicBezTo>
                <a:cubicBezTo>
                  <a:pt x="7553278" y="7183641"/>
                  <a:pt x="7548991" y="7179354"/>
                  <a:pt x="7543753" y="7179354"/>
                </a:cubicBezTo>
                <a:cubicBezTo>
                  <a:pt x="7538514" y="7179354"/>
                  <a:pt x="7534228" y="7183641"/>
                  <a:pt x="7534228" y="7188879"/>
                </a:cubicBezTo>
                <a:close/>
                <a:moveTo>
                  <a:pt x="7634240" y="7188879"/>
                </a:moveTo>
                <a:cubicBezTo>
                  <a:pt x="7631002" y="7194119"/>
                  <a:pt x="7632640" y="7198404"/>
                  <a:pt x="7637879" y="7198404"/>
                </a:cubicBezTo>
                <a:cubicBezTo>
                  <a:pt x="7643117" y="7198404"/>
                  <a:pt x="7650052" y="7194119"/>
                  <a:pt x="7653290" y="7188879"/>
                </a:cubicBezTo>
                <a:cubicBezTo>
                  <a:pt x="7656529" y="7183641"/>
                  <a:pt x="7654891" y="7179354"/>
                  <a:pt x="7649651" y="7179354"/>
                </a:cubicBezTo>
                <a:cubicBezTo>
                  <a:pt x="7644413" y="7179354"/>
                  <a:pt x="7637479" y="7183641"/>
                  <a:pt x="7634240" y="7188879"/>
                </a:cubicBezTo>
                <a:close/>
                <a:moveTo>
                  <a:pt x="7908989" y="7194052"/>
                </a:moveTo>
                <a:cubicBezTo>
                  <a:pt x="7905883" y="7202139"/>
                  <a:pt x="7905741" y="7211140"/>
                  <a:pt x="7908655" y="7214054"/>
                </a:cubicBezTo>
                <a:cubicBezTo>
                  <a:pt x="7917000" y="7222398"/>
                  <a:pt x="7934278" y="7208253"/>
                  <a:pt x="7934278" y="7193080"/>
                </a:cubicBezTo>
                <a:cubicBezTo>
                  <a:pt x="7934278" y="7174802"/>
                  <a:pt x="7916104" y="7175506"/>
                  <a:pt x="7908989" y="7194052"/>
                </a:cubicBezTo>
                <a:close/>
                <a:moveTo>
                  <a:pt x="6805565" y="7198404"/>
                </a:moveTo>
                <a:cubicBezTo>
                  <a:pt x="6802327" y="7203644"/>
                  <a:pt x="6804222" y="7207929"/>
                  <a:pt x="6809765" y="7207929"/>
                </a:cubicBezTo>
                <a:cubicBezTo>
                  <a:pt x="6815309" y="7207929"/>
                  <a:pt x="6819853" y="7203644"/>
                  <a:pt x="6819853" y="7198404"/>
                </a:cubicBezTo>
                <a:cubicBezTo>
                  <a:pt x="6819853" y="7193166"/>
                  <a:pt x="6817967" y="7188879"/>
                  <a:pt x="6815652" y="7188879"/>
                </a:cubicBezTo>
                <a:cubicBezTo>
                  <a:pt x="6813337" y="7188879"/>
                  <a:pt x="6808804" y="7193166"/>
                  <a:pt x="6805565" y="7198404"/>
                </a:cubicBezTo>
                <a:close/>
                <a:moveTo>
                  <a:pt x="6905578" y="7198404"/>
                </a:moveTo>
                <a:cubicBezTo>
                  <a:pt x="6905578" y="7203644"/>
                  <a:pt x="6909864" y="7207929"/>
                  <a:pt x="6915103" y="7207929"/>
                </a:cubicBezTo>
                <a:cubicBezTo>
                  <a:pt x="6920341" y="7207929"/>
                  <a:pt x="6924628" y="7203644"/>
                  <a:pt x="6924628" y="7198404"/>
                </a:cubicBezTo>
                <a:cubicBezTo>
                  <a:pt x="6924628" y="7193166"/>
                  <a:pt x="6920341" y="7188879"/>
                  <a:pt x="6915103" y="7188879"/>
                </a:cubicBezTo>
                <a:cubicBezTo>
                  <a:pt x="6909864" y="7188879"/>
                  <a:pt x="6905578" y="7193166"/>
                  <a:pt x="6905578" y="7198404"/>
                </a:cubicBezTo>
                <a:close/>
                <a:moveTo>
                  <a:pt x="7792298" y="7202091"/>
                </a:moveTo>
                <a:cubicBezTo>
                  <a:pt x="7784506" y="7211473"/>
                  <a:pt x="7784107" y="7217702"/>
                  <a:pt x="7791012" y="7221969"/>
                </a:cubicBezTo>
                <a:cubicBezTo>
                  <a:pt x="7796537" y="7225389"/>
                  <a:pt x="7803709" y="7221303"/>
                  <a:pt x="7806938" y="7212883"/>
                </a:cubicBezTo>
                <a:cubicBezTo>
                  <a:pt x="7814977" y="7191928"/>
                  <a:pt x="7806138" y="7185413"/>
                  <a:pt x="7792298" y="7202091"/>
                </a:cubicBezTo>
                <a:close/>
                <a:moveTo>
                  <a:pt x="8067189" y="7208749"/>
                </a:moveTo>
                <a:cubicBezTo>
                  <a:pt x="8054941" y="7231647"/>
                  <a:pt x="8064208" y="7247754"/>
                  <a:pt x="8077524" y="7226703"/>
                </a:cubicBezTo>
                <a:cubicBezTo>
                  <a:pt x="8086868" y="7211930"/>
                  <a:pt x="8089745" y="7188879"/>
                  <a:pt x="8082249" y="7188879"/>
                </a:cubicBezTo>
                <a:cubicBezTo>
                  <a:pt x="8079820" y="7188879"/>
                  <a:pt x="8073038" y="7197824"/>
                  <a:pt x="8067189" y="7208749"/>
                </a:cubicBezTo>
                <a:close/>
                <a:moveTo>
                  <a:pt x="8177956" y="7197128"/>
                </a:moveTo>
                <a:cubicBezTo>
                  <a:pt x="8173850" y="7203768"/>
                  <a:pt x="8173069" y="7211768"/>
                  <a:pt x="8176213" y="7214912"/>
                </a:cubicBezTo>
                <a:cubicBezTo>
                  <a:pt x="8184737" y="7223437"/>
                  <a:pt x="8194034" y="7210901"/>
                  <a:pt x="8189424" y="7197090"/>
                </a:cubicBezTo>
                <a:lnTo>
                  <a:pt x="8185414" y="7185060"/>
                </a:lnTo>
                <a:lnTo>
                  <a:pt x="8177956" y="7197128"/>
                </a:lnTo>
                <a:close/>
                <a:moveTo>
                  <a:pt x="8277178" y="7203729"/>
                </a:moveTo>
                <a:cubicBezTo>
                  <a:pt x="8277178" y="7211892"/>
                  <a:pt x="8281464" y="7215931"/>
                  <a:pt x="8286703" y="7212692"/>
                </a:cubicBezTo>
                <a:cubicBezTo>
                  <a:pt x="8291941" y="7209454"/>
                  <a:pt x="8296228" y="7202777"/>
                  <a:pt x="8296228" y="7197843"/>
                </a:cubicBezTo>
                <a:cubicBezTo>
                  <a:pt x="8296228" y="7192909"/>
                  <a:pt x="8291941" y="7188879"/>
                  <a:pt x="8286703" y="7188879"/>
                </a:cubicBezTo>
                <a:cubicBezTo>
                  <a:pt x="8281464" y="7188879"/>
                  <a:pt x="8277178" y="7195566"/>
                  <a:pt x="8277178" y="7203729"/>
                </a:cubicBezTo>
                <a:close/>
                <a:moveTo>
                  <a:pt x="8477202" y="7203729"/>
                </a:moveTo>
                <a:cubicBezTo>
                  <a:pt x="8477202" y="7211892"/>
                  <a:pt x="8481489" y="7215931"/>
                  <a:pt x="8486727" y="7212692"/>
                </a:cubicBezTo>
                <a:cubicBezTo>
                  <a:pt x="8491966" y="7209454"/>
                  <a:pt x="8496252" y="7202777"/>
                  <a:pt x="8496252" y="7197843"/>
                </a:cubicBezTo>
                <a:cubicBezTo>
                  <a:pt x="8496252" y="7192909"/>
                  <a:pt x="8491966" y="7188879"/>
                  <a:pt x="8486727" y="7188879"/>
                </a:cubicBezTo>
                <a:cubicBezTo>
                  <a:pt x="8481489" y="7188879"/>
                  <a:pt x="8477202" y="7195566"/>
                  <a:pt x="8477202" y="7203729"/>
                </a:cubicBezTo>
                <a:close/>
                <a:moveTo>
                  <a:pt x="8696706" y="7276281"/>
                </a:moveTo>
                <a:cubicBezTo>
                  <a:pt x="8665036" y="7324344"/>
                  <a:pt x="8639127" y="7370064"/>
                  <a:pt x="8639127" y="7377875"/>
                </a:cubicBezTo>
                <a:cubicBezTo>
                  <a:pt x="8639127" y="7395772"/>
                  <a:pt x="8634965" y="7400935"/>
                  <a:pt x="8709393" y="7290683"/>
                </a:cubicBezTo>
                <a:cubicBezTo>
                  <a:pt x="8776097" y="7191851"/>
                  <a:pt x="8777678" y="7188879"/>
                  <a:pt x="8763381" y="7188879"/>
                </a:cubicBezTo>
                <a:cubicBezTo>
                  <a:pt x="8758371" y="7188879"/>
                  <a:pt x="8728367" y="7228208"/>
                  <a:pt x="8696706" y="7276281"/>
                </a:cubicBezTo>
                <a:close/>
                <a:moveTo>
                  <a:pt x="6705553" y="7208492"/>
                </a:moveTo>
                <a:cubicBezTo>
                  <a:pt x="6705553" y="7214035"/>
                  <a:pt x="6709839" y="7215931"/>
                  <a:pt x="6715078" y="7212692"/>
                </a:cubicBezTo>
                <a:cubicBezTo>
                  <a:pt x="6720316" y="7209454"/>
                  <a:pt x="6724603" y="7204920"/>
                  <a:pt x="6724603" y="7202605"/>
                </a:cubicBezTo>
                <a:cubicBezTo>
                  <a:pt x="6724603" y="7200290"/>
                  <a:pt x="6720316" y="7198404"/>
                  <a:pt x="6715078" y="7198404"/>
                </a:cubicBezTo>
                <a:cubicBezTo>
                  <a:pt x="6709839" y="7198404"/>
                  <a:pt x="6705553" y="7202948"/>
                  <a:pt x="6705553" y="7208492"/>
                </a:cubicBezTo>
                <a:close/>
                <a:moveTo>
                  <a:pt x="7143703" y="7207929"/>
                </a:moveTo>
                <a:cubicBezTo>
                  <a:pt x="7143703" y="7213169"/>
                  <a:pt x="7148246" y="7217454"/>
                  <a:pt x="7153790" y="7217454"/>
                </a:cubicBezTo>
                <a:cubicBezTo>
                  <a:pt x="7159333" y="7217454"/>
                  <a:pt x="7161229" y="7213169"/>
                  <a:pt x="7157990" y="7207929"/>
                </a:cubicBezTo>
                <a:cubicBezTo>
                  <a:pt x="7154752" y="7202691"/>
                  <a:pt x="7150218" y="7198404"/>
                  <a:pt x="7147903" y="7198404"/>
                </a:cubicBezTo>
                <a:cubicBezTo>
                  <a:pt x="7145589" y="7198404"/>
                  <a:pt x="7143703" y="7202691"/>
                  <a:pt x="7143703" y="7207929"/>
                </a:cubicBezTo>
                <a:close/>
                <a:moveTo>
                  <a:pt x="7229428" y="7208492"/>
                </a:moveTo>
                <a:cubicBezTo>
                  <a:pt x="7229428" y="7214035"/>
                  <a:pt x="7233714" y="7215931"/>
                  <a:pt x="7238953" y="7212692"/>
                </a:cubicBezTo>
                <a:cubicBezTo>
                  <a:pt x="7244191" y="7209454"/>
                  <a:pt x="7248478" y="7204920"/>
                  <a:pt x="7248478" y="7202605"/>
                </a:cubicBezTo>
                <a:cubicBezTo>
                  <a:pt x="7248478" y="7200290"/>
                  <a:pt x="7244191" y="7198404"/>
                  <a:pt x="7238953" y="7198404"/>
                </a:cubicBezTo>
                <a:cubicBezTo>
                  <a:pt x="7233714" y="7198404"/>
                  <a:pt x="7229428" y="7202948"/>
                  <a:pt x="7229428" y="7208492"/>
                </a:cubicBezTo>
                <a:close/>
                <a:moveTo>
                  <a:pt x="7467553" y="7212692"/>
                </a:moveTo>
                <a:cubicBezTo>
                  <a:pt x="7467553" y="7220550"/>
                  <a:pt x="7471839" y="7226979"/>
                  <a:pt x="7477078" y="7226979"/>
                </a:cubicBezTo>
                <a:cubicBezTo>
                  <a:pt x="7482316" y="7226979"/>
                  <a:pt x="7486603" y="7220550"/>
                  <a:pt x="7486603" y="7212692"/>
                </a:cubicBezTo>
                <a:cubicBezTo>
                  <a:pt x="7486603" y="7204834"/>
                  <a:pt x="7482316" y="7198404"/>
                  <a:pt x="7477078" y="7198404"/>
                </a:cubicBezTo>
                <a:cubicBezTo>
                  <a:pt x="7471839" y="7198404"/>
                  <a:pt x="7467553" y="7204834"/>
                  <a:pt x="7467553" y="7212692"/>
                </a:cubicBezTo>
                <a:close/>
                <a:moveTo>
                  <a:pt x="7577881" y="7206653"/>
                </a:moveTo>
                <a:cubicBezTo>
                  <a:pt x="7573775" y="7213293"/>
                  <a:pt x="7572994" y="7221293"/>
                  <a:pt x="7576138" y="7224437"/>
                </a:cubicBezTo>
                <a:cubicBezTo>
                  <a:pt x="7584662" y="7232962"/>
                  <a:pt x="7593959" y="7220426"/>
                  <a:pt x="7589349" y="7206615"/>
                </a:cubicBezTo>
                <a:lnTo>
                  <a:pt x="7585339" y="7194585"/>
                </a:lnTo>
                <a:lnTo>
                  <a:pt x="7577881" y="7206653"/>
                </a:lnTo>
                <a:close/>
                <a:moveTo>
                  <a:pt x="7677103" y="7213254"/>
                </a:moveTo>
                <a:cubicBezTo>
                  <a:pt x="7677103" y="7221417"/>
                  <a:pt x="7681389" y="7225456"/>
                  <a:pt x="7686628" y="7222217"/>
                </a:cubicBezTo>
                <a:cubicBezTo>
                  <a:pt x="7691866" y="7218979"/>
                  <a:pt x="7696153" y="7212302"/>
                  <a:pt x="7696153" y="7207368"/>
                </a:cubicBezTo>
                <a:cubicBezTo>
                  <a:pt x="7696153" y="7202434"/>
                  <a:pt x="7691866" y="7198404"/>
                  <a:pt x="7686628" y="7198404"/>
                </a:cubicBezTo>
                <a:cubicBezTo>
                  <a:pt x="7681389" y="7198404"/>
                  <a:pt x="7677103" y="7205091"/>
                  <a:pt x="7677103" y="7213254"/>
                </a:cubicBezTo>
                <a:close/>
                <a:moveTo>
                  <a:pt x="7953671" y="7212273"/>
                </a:moveTo>
                <a:cubicBezTo>
                  <a:pt x="7947346" y="7219903"/>
                  <a:pt x="7945327" y="7231266"/>
                  <a:pt x="7949203" y="7237533"/>
                </a:cubicBezTo>
                <a:lnTo>
                  <a:pt x="7956233" y="7248916"/>
                </a:lnTo>
                <a:lnTo>
                  <a:pt x="7969073" y="7231361"/>
                </a:lnTo>
                <a:cubicBezTo>
                  <a:pt x="7991666" y="7200472"/>
                  <a:pt x="7977769" y="7183241"/>
                  <a:pt x="7953671" y="7212273"/>
                </a:cubicBezTo>
                <a:close/>
                <a:moveTo>
                  <a:pt x="6600778" y="7217454"/>
                </a:moveTo>
                <a:cubicBezTo>
                  <a:pt x="6600778" y="7222694"/>
                  <a:pt x="6605064" y="7226979"/>
                  <a:pt x="6610303" y="7226979"/>
                </a:cubicBezTo>
                <a:cubicBezTo>
                  <a:pt x="6615541" y="7226979"/>
                  <a:pt x="6619828" y="7222694"/>
                  <a:pt x="6619828" y="7217454"/>
                </a:cubicBezTo>
                <a:cubicBezTo>
                  <a:pt x="6619828" y="7212216"/>
                  <a:pt x="6615541" y="7207929"/>
                  <a:pt x="6610303" y="7207929"/>
                </a:cubicBezTo>
                <a:cubicBezTo>
                  <a:pt x="6605064" y="7207929"/>
                  <a:pt x="6600778" y="7212216"/>
                  <a:pt x="6600778" y="7217454"/>
                </a:cubicBezTo>
                <a:close/>
                <a:moveTo>
                  <a:pt x="6948850" y="7216798"/>
                </a:moveTo>
                <a:cubicBezTo>
                  <a:pt x="6945830" y="7221675"/>
                  <a:pt x="6947726" y="7228351"/>
                  <a:pt x="6953050" y="7231647"/>
                </a:cubicBezTo>
                <a:cubicBezTo>
                  <a:pt x="6958375" y="7234933"/>
                  <a:pt x="6962728" y="7230942"/>
                  <a:pt x="6962728" y="7222779"/>
                </a:cubicBezTo>
                <a:cubicBezTo>
                  <a:pt x="6962728" y="7206044"/>
                  <a:pt x="6957013" y="7203586"/>
                  <a:pt x="6948850" y="7216798"/>
                </a:cubicBezTo>
                <a:close/>
                <a:moveTo>
                  <a:pt x="7048453" y="7217454"/>
                </a:moveTo>
                <a:cubicBezTo>
                  <a:pt x="7048453" y="7222694"/>
                  <a:pt x="7052739" y="7226979"/>
                  <a:pt x="7057978" y="7226979"/>
                </a:cubicBezTo>
                <a:cubicBezTo>
                  <a:pt x="7063216" y="7226979"/>
                  <a:pt x="7067503" y="7222694"/>
                  <a:pt x="7067503" y="7217454"/>
                </a:cubicBezTo>
                <a:cubicBezTo>
                  <a:pt x="7067503" y="7212216"/>
                  <a:pt x="7063216" y="7207929"/>
                  <a:pt x="7057978" y="7207929"/>
                </a:cubicBezTo>
                <a:cubicBezTo>
                  <a:pt x="7052739" y="7207929"/>
                  <a:pt x="7048453" y="7212216"/>
                  <a:pt x="7048453" y="7217454"/>
                </a:cubicBezTo>
                <a:close/>
                <a:moveTo>
                  <a:pt x="7362778" y="7217454"/>
                </a:moveTo>
                <a:cubicBezTo>
                  <a:pt x="7362778" y="7222694"/>
                  <a:pt x="7367064" y="7226979"/>
                  <a:pt x="7372303" y="7226979"/>
                </a:cubicBezTo>
                <a:cubicBezTo>
                  <a:pt x="7377541" y="7226979"/>
                  <a:pt x="7381828" y="7222694"/>
                  <a:pt x="7381828" y="7217454"/>
                </a:cubicBezTo>
                <a:cubicBezTo>
                  <a:pt x="7381828" y="7212216"/>
                  <a:pt x="7377541" y="7207929"/>
                  <a:pt x="7372303" y="7207929"/>
                </a:cubicBezTo>
                <a:cubicBezTo>
                  <a:pt x="7367064" y="7207929"/>
                  <a:pt x="7362778" y="7212216"/>
                  <a:pt x="7362778" y="7217454"/>
                </a:cubicBezTo>
                <a:close/>
                <a:moveTo>
                  <a:pt x="8107461" y="7231742"/>
                </a:moveTo>
                <a:cubicBezTo>
                  <a:pt x="8094707" y="7259727"/>
                  <a:pt x="8109785" y="7264508"/>
                  <a:pt x="8124444" y="7237134"/>
                </a:cubicBezTo>
                <a:cubicBezTo>
                  <a:pt x="8136388" y="7214797"/>
                  <a:pt x="8136836" y="7207929"/>
                  <a:pt x="8126311" y="7207929"/>
                </a:cubicBezTo>
                <a:cubicBezTo>
                  <a:pt x="8121910" y="7207929"/>
                  <a:pt x="8113424" y="7218645"/>
                  <a:pt x="8107461" y="7231742"/>
                </a:cubicBezTo>
                <a:close/>
                <a:moveTo>
                  <a:pt x="8316030" y="7223008"/>
                </a:moveTo>
                <a:cubicBezTo>
                  <a:pt x="8316487" y="7234105"/>
                  <a:pt x="8318745" y="7236362"/>
                  <a:pt x="8321783" y="7228771"/>
                </a:cubicBezTo>
                <a:cubicBezTo>
                  <a:pt x="8324536" y="7221893"/>
                  <a:pt x="8324193" y="7213673"/>
                  <a:pt x="8321031" y="7210511"/>
                </a:cubicBezTo>
                <a:cubicBezTo>
                  <a:pt x="8317869" y="7207349"/>
                  <a:pt x="8315621" y="7212969"/>
                  <a:pt x="8316030" y="7223008"/>
                </a:cubicBezTo>
                <a:close/>
                <a:moveTo>
                  <a:pt x="8410527" y="7222217"/>
                </a:moveTo>
                <a:cubicBezTo>
                  <a:pt x="8410527" y="7230075"/>
                  <a:pt x="8414814" y="7236504"/>
                  <a:pt x="8420052" y="7236504"/>
                </a:cubicBezTo>
                <a:cubicBezTo>
                  <a:pt x="8425291" y="7236504"/>
                  <a:pt x="8429577" y="7230075"/>
                  <a:pt x="8429577" y="7222217"/>
                </a:cubicBezTo>
                <a:cubicBezTo>
                  <a:pt x="8429577" y="7214359"/>
                  <a:pt x="8425291" y="7207929"/>
                  <a:pt x="8420052" y="7207929"/>
                </a:cubicBezTo>
                <a:cubicBezTo>
                  <a:pt x="8414814" y="7207929"/>
                  <a:pt x="8410527" y="7214359"/>
                  <a:pt x="8410527" y="7222217"/>
                </a:cubicBezTo>
                <a:close/>
                <a:moveTo>
                  <a:pt x="8515302" y="7222779"/>
                </a:moveTo>
                <a:cubicBezTo>
                  <a:pt x="8515302" y="7230942"/>
                  <a:pt x="8519589" y="7234981"/>
                  <a:pt x="8524827" y="7231742"/>
                </a:cubicBezTo>
                <a:cubicBezTo>
                  <a:pt x="8530066" y="7228504"/>
                  <a:pt x="8534352" y="7221827"/>
                  <a:pt x="8534352" y="7216893"/>
                </a:cubicBezTo>
                <a:cubicBezTo>
                  <a:pt x="8534352" y="7211959"/>
                  <a:pt x="8530066" y="7207929"/>
                  <a:pt x="8524827" y="7207929"/>
                </a:cubicBezTo>
                <a:cubicBezTo>
                  <a:pt x="8519589" y="7207929"/>
                  <a:pt x="8515302" y="7214616"/>
                  <a:pt x="8515302" y="7222779"/>
                </a:cubicBezTo>
                <a:close/>
                <a:moveTo>
                  <a:pt x="6743653" y="7226979"/>
                </a:moveTo>
                <a:cubicBezTo>
                  <a:pt x="6743653" y="7232219"/>
                  <a:pt x="6747939" y="7236504"/>
                  <a:pt x="6753178" y="7236504"/>
                </a:cubicBezTo>
                <a:cubicBezTo>
                  <a:pt x="6758416" y="7236504"/>
                  <a:pt x="6762703" y="7232219"/>
                  <a:pt x="6762703" y="7226979"/>
                </a:cubicBezTo>
                <a:cubicBezTo>
                  <a:pt x="6762703" y="7221741"/>
                  <a:pt x="6758416" y="7217454"/>
                  <a:pt x="6753178" y="7217454"/>
                </a:cubicBezTo>
                <a:cubicBezTo>
                  <a:pt x="6747939" y="7217454"/>
                  <a:pt x="6743653" y="7221741"/>
                  <a:pt x="6743653" y="7226979"/>
                </a:cubicBezTo>
                <a:close/>
                <a:moveTo>
                  <a:pt x="7177040" y="7226979"/>
                </a:moveTo>
                <a:cubicBezTo>
                  <a:pt x="7173802" y="7232219"/>
                  <a:pt x="7175697" y="7236504"/>
                  <a:pt x="7181240" y="7236504"/>
                </a:cubicBezTo>
                <a:cubicBezTo>
                  <a:pt x="7186784" y="7236504"/>
                  <a:pt x="7191328" y="7232219"/>
                  <a:pt x="7191328" y="7226979"/>
                </a:cubicBezTo>
                <a:cubicBezTo>
                  <a:pt x="7191328" y="7221741"/>
                  <a:pt x="7189442" y="7217454"/>
                  <a:pt x="7187127" y="7217454"/>
                </a:cubicBezTo>
                <a:cubicBezTo>
                  <a:pt x="7184812" y="7217454"/>
                  <a:pt x="7180279" y="7221741"/>
                  <a:pt x="7177040" y="7226979"/>
                </a:cubicBezTo>
                <a:close/>
                <a:moveTo>
                  <a:pt x="7267528" y="7227542"/>
                </a:moveTo>
                <a:cubicBezTo>
                  <a:pt x="7267528" y="7233085"/>
                  <a:pt x="7271814" y="7234981"/>
                  <a:pt x="7277053" y="7231742"/>
                </a:cubicBezTo>
                <a:cubicBezTo>
                  <a:pt x="7282291" y="7228504"/>
                  <a:pt x="7286578" y="7223970"/>
                  <a:pt x="7286578" y="7221655"/>
                </a:cubicBezTo>
                <a:cubicBezTo>
                  <a:pt x="7286578" y="7219340"/>
                  <a:pt x="7282291" y="7217454"/>
                  <a:pt x="7277053" y="7217454"/>
                </a:cubicBezTo>
                <a:cubicBezTo>
                  <a:pt x="7271814" y="7217454"/>
                  <a:pt x="7267528" y="7221998"/>
                  <a:pt x="7267528" y="7227542"/>
                </a:cubicBezTo>
                <a:close/>
                <a:moveTo>
                  <a:pt x="7720975" y="7232543"/>
                </a:moveTo>
                <a:cubicBezTo>
                  <a:pt x="7717422" y="7241810"/>
                  <a:pt x="7719546" y="7246172"/>
                  <a:pt x="7726509" y="7243848"/>
                </a:cubicBezTo>
                <a:cubicBezTo>
                  <a:pt x="7740749" y="7239105"/>
                  <a:pt x="7748588" y="7217454"/>
                  <a:pt x="7736062" y="7217454"/>
                </a:cubicBezTo>
                <a:cubicBezTo>
                  <a:pt x="7730948" y="7217454"/>
                  <a:pt x="7724165" y="7224246"/>
                  <a:pt x="7720975" y="7232543"/>
                </a:cubicBezTo>
                <a:close/>
                <a:moveTo>
                  <a:pt x="7833874" y="7227618"/>
                </a:moveTo>
                <a:cubicBezTo>
                  <a:pt x="7830417" y="7233199"/>
                  <a:pt x="7829883" y="7240058"/>
                  <a:pt x="7832674" y="7242858"/>
                </a:cubicBezTo>
                <a:cubicBezTo>
                  <a:pt x="7839504" y="7249678"/>
                  <a:pt x="7858078" y="7237657"/>
                  <a:pt x="7858078" y="7226418"/>
                </a:cubicBezTo>
                <a:cubicBezTo>
                  <a:pt x="7858078" y="7214245"/>
                  <a:pt x="7841637" y="7215055"/>
                  <a:pt x="7833874" y="7227618"/>
                </a:cubicBezTo>
                <a:close/>
                <a:moveTo>
                  <a:pt x="8002695" y="7229047"/>
                </a:moveTo>
                <a:cubicBezTo>
                  <a:pt x="7989266" y="7242477"/>
                  <a:pt x="7987770" y="7265079"/>
                  <a:pt x="8000314" y="7265079"/>
                </a:cubicBezTo>
                <a:cubicBezTo>
                  <a:pt x="8009668" y="7265079"/>
                  <a:pt x="8024517" y="7228323"/>
                  <a:pt x="8017860" y="7221655"/>
                </a:cubicBezTo>
                <a:cubicBezTo>
                  <a:pt x="8015716" y="7219522"/>
                  <a:pt x="8008896" y="7222846"/>
                  <a:pt x="8002695" y="7229047"/>
                </a:cubicBezTo>
                <a:close/>
                <a:moveTo>
                  <a:pt x="8210503" y="7231742"/>
                </a:moveTo>
                <a:cubicBezTo>
                  <a:pt x="8210503" y="7239600"/>
                  <a:pt x="8214789" y="7246029"/>
                  <a:pt x="8220028" y="7246029"/>
                </a:cubicBezTo>
                <a:cubicBezTo>
                  <a:pt x="8225266" y="7246029"/>
                  <a:pt x="8229553" y="7239600"/>
                  <a:pt x="8229553" y="7231742"/>
                </a:cubicBezTo>
                <a:cubicBezTo>
                  <a:pt x="8229553" y="7223884"/>
                  <a:pt x="8225266" y="7217454"/>
                  <a:pt x="8220028" y="7217454"/>
                </a:cubicBezTo>
                <a:cubicBezTo>
                  <a:pt x="8214789" y="7217454"/>
                  <a:pt x="8210503" y="7223884"/>
                  <a:pt x="8210503" y="7231742"/>
                </a:cubicBezTo>
                <a:close/>
                <a:moveTo>
                  <a:pt x="8791527" y="7232533"/>
                </a:moveTo>
                <a:cubicBezTo>
                  <a:pt x="8791527" y="7240829"/>
                  <a:pt x="8796614" y="7245925"/>
                  <a:pt x="8802843" y="7243848"/>
                </a:cubicBezTo>
                <a:cubicBezTo>
                  <a:pt x="8820502" y="7237962"/>
                  <a:pt x="8823427" y="7217454"/>
                  <a:pt x="8806605" y="7217454"/>
                </a:cubicBezTo>
                <a:cubicBezTo>
                  <a:pt x="8798309" y="7217454"/>
                  <a:pt x="8791527" y="7224237"/>
                  <a:pt x="8791527" y="7232533"/>
                </a:cubicBezTo>
                <a:close/>
                <a:moveTo>
                  <a:pt x="6638878" y="7241267"/>
                </a:moveTo>
                <a:cubicBezTo>
                  <a:pt x="6638878" y="7249125"/>
                  <a:pt x="6643164" y="7255554"/>
                  <a:pt x="6648403" y="7255554"/>
                </a:cubicBezTo>
                <a:cubicBezTo>
                  <a:pt x="6653641" y="7255554"/>
                  <a:pt x="6657928" y="7249125"/>
                  <a:pt x="6657928" y="7241267"/>
                </a:cubicBezTo>
                <a:cubicBezTo>
                  <a:pt x="6657928" y="7233409"/>
                  <a:pt x="6653641" y="7226979"/>
                  <a:pt x="6648403" y="7226979"/>
                </a:cubicBezTo>
                <a:cubicBezTo>
                  <a:pt x="6643164" y="7226979"/>
                  <a:pt x="6638878" y="7233409"/>
                  <a:pt x="6638878" y="7241267"/>
                </a:cubicBezTo>
                <a:close/>
                <a:moveTo>
                  <a:pt x="7086553" y="7235943"/>
                </a:moveTo>
                <a:cubicBezTo>
                  <a:pt x="7086553" y="7240877"/>
                  <a:pt x="7090839" y="7247554"/>
                  <a:pt x="7096078" y="7250792"/>
                </a:cubicBezTo>
                <a:cubicBezTo>
                  <a:pt x="7101316" y="7254031"/>
                  <a:pt x="7105603" y="7249992"/>
                  <a:pt x="7105603" y="7241829"/>
                </a:cubicBezTo>
                <a:cubicBezTo>
                  <a:pt x="7105603" y="7233666"/>
                  <a:pt x="7101316" y="7226979"/>
                  <a:pt x="7096078" y="7226979"/>
                </a:cubicBezTo>
                <a:cubicBezTo>
                  <a:pt x="7090839" y="7226979"/>
                  <a:pt x="7086553" y="7231009"/>
                  <a:pt x="7086553" y="7235943"/>
                </a:cubicBezTo>
                <a:close/>
                <a:moveTo>
                  <a:pt x="7400878" y="7235943"/>
                </a:moveTo>
                <a:cubicBezTo>
                  <a:pt x="7400878" y="7240877"/>
                  <a:pt x="7405164" y="7247554"/>
                  <a:pt x="7410403" y="7250792"/>
                </a:cubicBezTo>
                <a:cubicBezTo>
                  <a:pt x="7415641" y="7254031"/>
                  <a:pt x="7419928" y="7249992"/>
                  <a:pt x="7419928" y="7241829"/>
                </a:cubicBezTo>
                <a:cubicBezTo>
                  <a:pt x="7419928" y="7233666"/>
                  <a:pt x="7415641" y="7226979"/>
                  <a:pt x="7410403" y="7226979"/>
                </a:cubicBezTo>
                <a:cubicBezTo>
                  <a:pt x="7405164" y="7226979"/>
                  <a:pt x="7400878" y="7231009"/>
                  <a:pt x="7400878" y="7235943"/>
                </a:cubicBezTo>
                <a:close/>
                <a:moveTo>
                  <a:pt x="7515178" y="7237067"/>
                </a:moveTo>
                <a:cubicBezTo>
                  <a:pt x="7515178" y="7242610"/>
                  <a:pt x="7519464" y="7244506"/>
                  <a:pt x="7524703" y="7241267"/>
                </a:cubicBezTo>
                <a:cubicBezTo>
                  <a:pt x="7529941" y="7238029"/>
                  <a:pt x="7534228" y="7233495"/>
                  <a:pt x="7534228" y="7231180"/>
                </a:cubicBezTo>
                <a:cubicBezTo>
                  <a:pt x="7534228" y="7228865"/>
                  <a:pt x="7529941" y="7226979"/>
                  <a:pt x="7524703" y="7226979"/>
                </a:cubicBezTo>
                <a:cubicBezTo>
                  <a:pt x="7519464" y="7226979"/>
                  <a:pt x="7515178" y="7231523"/>
                  <a:pt x="7515178" y="7237067"/>
                </a:cubicBezTo>
                <a:close/>
                <a:moveTo>
                  <a:pt x="7610428" y="7236504"/>
                </a:moveTo>
                <a:cubicBezTo>
                  <a:pt x="7610428" y="7241744"/>
                  <a:pt x="7614714" y="7246029"/>
                  <a:pt x="7619953" y="7246029"/>
                </a:cubicBezTo>
                <a:cubicBezTo>
                  <a:pt x="7625191" y="7246029"/>
                  <a:pt x="7629478" y="7241744"/>
                  <a:pt x="7629478" y="7236504"/>
                </a:cubicBezTo>
                <a:cubicBezTo>
                  <a:pt x="7629478" y="7231266"/>
                  <a:pt x="7625191" y="7226979"/>
                  <a:pt x="7619953" y="7226979"/>
                </a:cubicBezTo>
                <a:cubicBezTo>
                  <a:pt x="7614714" y="7226979"/>
                  <a:pt x="7610428" y="7231266"/>
                  <a:pt x="7610428" y="7236504"/>
                </a:cubicBezTo>
                <a:close/>
                <a:moveTo>
                  <a:pt x="8349406" y="7235228"/>
                </a:moveTo>
                <a:cubicBezTo>
                  <a:pt x="8345300" y="7241868"/>
                  <a:pt x="8344519" y="7249868"/>
                  <a:pt x="8347663" y="7253012"/>
                </a:cubicBezTo>
                <a:cubicBezTo>
                  <a:pt x="8356187" y="7261537"/>
                  <a:pt x="8365484" y="7249001"/>
                  <a:pt x="8360874" y="7235190"/>
                </a:cubicBezTo>
                <a:lnTo>
                  <a:pt x="8356864" y="7223160"/>
                </a:lnTo>
                <a:lnTo>
                  <a:pt x="8349406" y="7235228"/>
                </a:lnTo>
                <a:close/>
                <a:moveTo>
                  <a:pt x="8553402" y="7241267"/>
                </a:moveTo>
                <a:cubicBezTo>
                  <a:pt x="8553402" y="7249125"/>
                  <a:pt x="8557689" y="7255554"/>
                  <a:pt x="8562927" y="7255554"/>
                </a:cubicBezTo>
                <a:cubicBezTo>
                  <a:pt x="8568166" y="7255554"/>
                  <a:pt x="8572452" y="7249125"/>
                  <a:pt x="8572452" y="7241267"/>
                </a:cubicBezTo>
                <a:cubicBezTo>
                  <a:pt x="8572452" y="7233409"/>
                  <a:pt x="8568166" y="7226979"/>
                  <a:pt x="8562927" y="7226979"/>
                </a:cubicBezTo>
                <a:cubicBezTo>
                  <a:pt x="8557689" y="7226979"/>
                  <a:pt x="8553402" y="7233409"/>
                  <a:pt x="8553402" y="7241267"/>
                </a:cubicBezTo>
                <a:close/>
                <a:moveTo>
                  <a:pt x="6886528" y="7246029"/>
                </a:moveTo>
                <a:cubicBezTo>
                  <a:pt x="6886528" y="7251269"/>
                  <a:pt x="6890814" y="7255554"/>
                  <a:pt x="6896053" y="7255554"/>
                </a:cubicBezTo>
                <a:cubicBezTo>
                  <a:pt x="6901291" y="7255554"/>
                  <a:pt x="6905578" y="7251269"/>
                  <a:pt x="6905578" y="7246029"/>
                </a:cubicBezTo>
                <a:cubicBezTo>
                  <a:pt x="6905578" y="7240791"/>
                  <a:pt x="6901291" y="7236504"/>
                  <a:pt x="6896053" y="7236504"/>
                </a:cubicBezTo>
                <a:cubicBezTo>
                  <a:pt x="6890814" y="7236504"/>
                  <a:pt x="6886528" y="7240791"/>
                  <a:pt x="6886528" y="7246029"/>
                </a:cubicBezTo>
                <a:close/>
                <a:moveTo>
                  <a:pt x="6991303" y="7246029"/>
                </a:moveTo>
                <a:cubicBezTo>
                  <a:pt x="6991303" y="7251269"/>
                  <a:pt x="6995589" y="7255554"/>
                  <a:pt x="7000828" y="7255554"/>
                </a:cubicBezTo>
                <a:cubicBezTo>
                  <a:pt x="7006066" y="7255554"/>
                  <a:pt x="7010353" y="7251269"/>
                  <a:pt x="7010353" y="7246029"/>
                </a:cubicBezTo>
                <a:cubicBezTo>
                  <a:pt x="7010353" y="7240791"/>
                  <a:pt x="7006066" y="7236504"/>
                  <a:pt x="7000828" y="7236504"/>
                </a:cubicBezTo>
                <a:cubicBezTo>
                  <a:pt x="6995589" y="7236504"/>
                  <a:pt x="6991303" y="7240791"/>
                  <a:pt x="6991303" y="7246029"/>
                </a:cubicBezTo>
                <a:close/>
                <a:moveTo>
                  <a:pt x="7210378" y="7246029"/>
                </a:moveTo>
                <a:cubicBezTo>
                  <a:pt x="7210378" y="7251269"/>
                  <a:pt x="7214664" y="7255554"/>
                  <a:pt x="7219903" y="7255554"/>
                </a:cubicBezTo>
                <a:cubicBezTo>
                  <a:pt x="7225141" y="7255554"/>
                  <a:pt x="7229428" y="7251269"/>
                  <a:pt x="7229428" y="7246029"/>
                </a:cubicBezTo>
                <a:cubicBezTo>
                  <a:pt x="7229428" y="7240791"/>
                  <a:pt x="7225141" y="7236504"/>
                  <a:pt x="7219903" y="7236504"/>
                </a:cubicBezTo>
                <a:cubicBezTo>
                  <a:pt x="7214664" y="7236504"/>
                  <a:pt x="7210378" y="7240791"/>
                  <a:pt x="7210378" y="7246029"/>
                </a:cubicBezTo>
                <a:close/>
                <a:moveTo>
                  <a:pt x="7305628" y="7246592"/>
                </a:moveTo>
                <a:cubicBezTo>
                  <a:pt x="7305628" y="7252135"/>
                  <a:pt x="7309914" y="7254031"/>
                  <a:pt x="7315153" y="7250792"/>
                </a:cubicBezTo>
                <a:cubicBezTo>
                  <a:pt x="7320391" y="7247554"/>
                  <a:pt x="7324678" y="7243020"/>
                  <a:pt x="7324678" y="7240705"/>
                </a:cubicBezTo>
                <a:cubicBezTo>
                  <a:pt x="7324678" y="7238390"/>
                  <a:pt x="7320391" y="7236504"/>
                  <a:pt x="7315153" y="7236504"/>
                </a:cubicBezTo>
                <a:cubicBezTo>
                  <a:pt x="7309914" y="7236504"/>
                  <a:pt x="7305628" y="7241048"/>
                  <a:pt x="7305628" y="7246592"/>
                </a:cubicBezTo>
                <a:close/>
                <a:moveTo>
                  <a:pt x="7880414" y="7251202"/>
                </a:moveTo>
                <a:cubicBezTo>
                  <a:pt x="7872699" y="7271299"/>
                  <a:pt x="7885576" y="7282158"/>
                  <a:pt x="7896549" y="7264803"/>
                </a:cubicBezTo>
                <a:cubicBezTo>
                  <a:pt x="7908208" y="7246363"/>
                  <a:pt x="7907979" y="7236504"/>
                  <a:pt x="7895882" y="7236504"/>
                </a:cubicBezTo>
                <a:cubicBezTo>
                  <a:pt x="7890472" y="7236504"/>
                  <a:pt x="7883519" y="7243115"/>
                  <a:pt x="7880414" y="7251202"/>
                </a:cubicBezTo>
                <a:close/>
                <a:moveTo>
                  <a:pt x="8150771" y="7242258"/>
                </a:moveTo>
                <a:cubicBezTo>
                  <a:pt x="8146952" y="7246077"/>
                  <a:pt x="8143828" y="7255774"/>
                  <a:pt x="8143828" y="7263813"/>
                </a:cubicBezTo>
                <a:lnTo>
                  <a:pt x="8143828" y="7278415"/>
                </a:lnTo>
                <a:lnTo>
                  <a:pt x="8154419" y="7267814"/>
                </a:lnTo>
                <a:cubicBezTo>
                  <a:pt x="8160249" y="7261994"/>
                  <a:pt x="8163382" y="7252288"/>
                  <a:pt x="8161372" y="7246268"/>
                </a:cubicBezTo>
                <a:cubicBezTo>
                  <a:pt x="8159363" y="7240248"/>
                  <a:pt x="8154591" y="7238438"/>
                  <a:pt x="8150771" y="7242258"/>
                </a:cubicBezTo>
                <a:close/>
                <a:moveTo>
                  <a:pt x="8248603" y="7250792"/>
                </a:moveTo>
                <a:cubicBezTo>
                  <a:pt x="8248603" y="7258650"/>
                  <a:pt x="8252889" y="7265079"/>
                  <a:pt x="8258128" y="7265079"/>
                </a:cubicBezTo>
                <a:cubicBezTo>
                  <a:pt x="8263366" y="7265079"/>
                  <a:pt x="8267653" y="7258650"/>
                  <a:pt x="8267653" y="7250792"/>
                </a:cubicBezTo>
                <a:cubicBezTo>
                  <a:pt x="8267653" y="7242934"/>
                  <a:pt x="8263366" y="7236504"/>
                  <a:pt x="8258128" y="7236504"/>
                </a:cubicBezTo>
                <a:cubicBezTo>
                  <a:pt x="8252889" y="7236504"/>
                  <a:pt x="8248603" y="7242934"/>
                  <a:pt x="8248603" y="7250792"/>
                </a:cubicBezTo>
                <a:close/>
                <a:moveTo>
                  <a:pt x="8448627" y="7251354"/>
                </a:moveTo>
                <a:cubicBezTo>
                  <a:pt x="8448627" y="7259517"/>
                  <a:pt x="8452914" y="7263556"/>
                  <a:pt x="8458152" y="7260317"/>
                </a:cubicBezTo>
                <a:cubicBezTo>
                  <a:pt x="8463391" y="7257079"/>
                  <a:pt x="8467677" y="7250402"/>
                  <a:pt x="8467677" y="7245468"/>
                </a:cubicBezTo>
                <a:cubicBezTo>
                  <a:pt x="8467677" y="7240534"/>
                  <a:pt x="8463391" y="7236504"/>
                  <a:pt x="8458152" y="7236504"/>
                </a:cubicBezTo>
                <a:cubicBezTo>
                  <a:pt x="8452914" y="7236504"/>
                  <a:pt x="8448627" y="7243191"/>
                  <a:pt x="8448627" y="7251354"/>
                </a:cubicBezTo>
                <a:close/>
                <a:moveTo>
                  <a:pt x="6786515" y="7255554"/>
                </a:moveTo>
                <a:cubicBezTo>
                  <a:pt x="6789754" y="7260794"/>
                  <a:pt x="6794287" y="7265079"/>
                  <a:pt x="6796602" y="7265079"/>
                </a:cubicBezTo>
                <a:cubicBezTo>
                  <a:pt x="6798917" y="7265079"/>
                  <a:pt x="6800803" y="7260794"/>
                  <a:pt x="6800803" y="7255554"/>
                </a:cubicBezTo>
                <a:cubicBezTo>
                  <a:pt x="6800803" y="7250316"/>
                  <a:pt x="6796259" y="7246029"/>
                  <a:pt x="6790715" y="7246029"/>
                </a:cubicBezTo>
                <a:cubicBezTo>
                  <a:pt x="6785172" y="7246029"/>
                  <a:pt x="6783277" y="7250316"/>
                  <a:pt x="6786515" y="7255554"/>
                </a:cubicBezTo>
                <a:close/>
                <a:moveTo>
                  <a:pt x="7129415" y="7255554"/>
                </a:moveTo>
                <a:cubicBezTo>
                  <a:pt x="7126177" y="7260794"/>
                  <a:pt x="7128072" y="7265079"/>
                  <a:pt x="7133615" y="7265079"/>
                </a:cubicBezTo>
                <a:cubicBezTo>
                  <a:pt x="7139159" y="7265079"/>
                  <a:pt x="7143703" y="7260794"/>
                  <a:pt x="7143703" y="7255554"/>
                </a:cubicBezTo>
                <a:cubicBezTo>
                  <a:pt x="7143703" y="7250316"/>
                  <a:pt x="7141817" y="7246029"/>
                  <a:pt x="7139502" y="7246029"/>
                </a:cubicBezTo>
                <a:cubicBezTo>
                  <a:pt x="7137187" y="7246029"/>
                  <a:pt x="7132654" y="7250316"/>
                  <a:pt x="7129415" y="7255554"/>
                </a:cubicBezTo>
                <a:close/>
                <a:moveTo>
                  <a:pt x="7349281" y="7254278"/>
                </a:moveTo>
                <a:cubicBezTo>
                  <a:pt x="7345175" y="7260918"/>
                  <a:pt x="7344394" y="7268918"/>
                  <a:pt x="7347538" y="7272062"/>
                </a:cubicBezTo>
                <a:cubicBezTo>
                  <a:pt x="7356062" y="7280587"/>
                  <a:pt x="7365359" y="7268051"/>
                  <a:pt x="7360749" y="7254240"/>
                </a:cubicBezTo>
                <a:lnTo>
                  <a:pt x="7356739" y="7242210"/>
                </a:lnTo>
                <a:lnTo>
                  <a:pt x="7349281" y="7254278"/>
                </a:lnTo>
                <a:close/>
                <a:moveTo>
                  <a:pt x="7448503" y="7260317"/>
                </a:moveTo>
                <a:cubicBezTo>
                  <a:pt x="7448503" y="7268175"/>
                  <a:pt x="7452789" y="7274604"/>
                  <a:pt x="7458028" y="7274604"/>
                </a:cubicBezTo>
                <a:cubicBezTo>
                  <a:pt x="7463266" y="7274604"/>
                  <a:pt x="7467553" y="7268175"/>
                  <a:pt x="7467553" y="7260317"/>
                </a:cubicBezTo>
                <a:cubicBezTo>
                  <a:pt x="7467553" y="7252459"/>
                  <a:pt x="7463266" y="7246029"/>
                  <a:pt x="7458028" y="7246029"/>
                </a:cubicBezTo>
                <a:cubicBezTo>
                  <a:pt x="7452789" y="7246029"/>
                  <a:pt x="7448503" y="7252459"/>
                  <a:pt x="7448503" y="7260317"/>
                </a:cubicBezTo>
                <a:close/>
                <a:moveTo>
                  <a:pt x="7553278" y="7255554"/>
                </a:moveTo>
                <a:cubicBezTo>
                  <a:pt x="7553278" y="7260794"/>
                  <a:pt x="7557564" y="7265079"/>
                  <a:pt x="7562803" y="7265079"/>
                </a:cubicBezTo>
                <a:cubicBezTo>
                  <a:pt x="7568041" y="7265079"/>
                  <a:pt x="7572328" y="7260794"/>
                  <a:pt x="7572328" y="7255554"/>
                </a:cubicBezTo>
                <a:cubicBezTo>
                  <a:pt x="7572328" y="7250316"/>
                  <a:pt x="7568041" y="7246029"/>
                  <a:pt x="7562803" y="7246029"/>
                </a:cubicBezTo>
                <a:cubicBezTo>
                  <a:pt x="7557564" y="7246029"/>
                  <a:pt x="7553278" y="7250316"/>
                  <a:pt x="7553278" y="7255554"/>
                </a:cubicBezTo>
                <a:close/>
                <a:moveTo>
                  <a:pt x="7658053" y="7260879"/>
                </a:moveTo>
                <a:cubicBezTo>
                  <a:pt x="7658053" y="7269042"/>
                  <a:pt x="7662339" y="7273081"/>
                  <a:pt x="7667578" y="7269842"/>
                </a:cubicBezTo>
                <a:cubicBezTo>
                  <a:pt x="7672816" y="7266604"/>
                  <a:pt x="7677103" y="7259927"/>
                  <a:pt x="7677103" y="7254993"/>
                </a:cubicBezTo>
                <a:cubicBezTo>
                  <a:pt x="7677103" y="7250059"/>
                  <a:pt x="7672816" y="7246029"/>
                  <a:pt x="7667578" y="7246029"/>
                </a:cubicBezTo>
                <a:cubicBezTo>
                  <a:pt x="7662339" y="7246029"/>
                  <a:pt x="7658053" y="7252716"/>
                  <a:pt x="7658053" y="7260879"/>
                </a:cubicBezTo>
                <a:close/>
                <a:moveTo>
                  <a:pt x="7762828" y="7260317"/>
                </a:moveTo>
                <a:cubicBezTo>
                  <a:pt x="7762828" y="7268175"/>
                  <a:pt x="7767114" y="7274604"/>
                  <a:pt x="7772353" y="7274604"/>
                </a:cubicBezTo>
                <a:cubicBezTo>
                  <a:pt x="7777591" y="7274604"/>
                  <a:pt x="7781878" y="7268175"/>
                  <a:pt x="7781878" y="7260317"/>
                </a:cubicBezTo>
                <a:cubicBezTo>
                  <a:pt x="7781878" y="7252459"/>
                  <a:pt x="7777591" y="7246029"/>
                  <a:pt x="7772353" y="7246029"/>
                </a:cubicBezTo>
                <a:cubicBezTo>
                  <a:pt x="7767114" y="7246029"/>
                  <a:pt x="7762828" y="7252459"/>
                  <a:pt x="7762828" y="7260317"/>
                </a:cubicBezTo>
                <a:close/>
                <a:moveTo>
                  <a:pt x="8039729" y="7259508"/>
                </a:moveTo>
                <a:cubicBezTo>
                  <a:pt x="8032623" y="7268061"/>
                  <a:pt x="8029642" y="7277891"/>
                  <a:pt x="8033090" y="7281339"/>
                </a:cubicBezTo>
                <a:cubicBezTo>
                  <a:pt x="8041986" y="7290235"/>
                  <a:pt x="8061018" y="7269052"/>
                  <a:pt x="8056445" y="7255345"/>
                </a:cubicBezTo>
                <a:cubicBezTo>
                  <a:pt x="8053816" y="7247458"/>
                  <a:pt x="8048654" y="7248744"/>
                  <a:pt x="8039729" y="7259508"/>
                </a:cubicBezTo>
                <a:close/>
                <a:moveTo>
                  <a:pt x="6686503" y="7265079"/>
                </a:moveTo>
                <a:cubicBezTo>
                  <a:pt x="6686503" y="7270319"/>
                  <a:pt x="6690789" y="7274604"/>
                  <a:pt x="6696028" y="7274604"/>
                </a:cubicBezTo>
                <a:cubicBezTo>
                  <a:pt x="6701266" y="7274604"/>
                  <a:pt x="6705553" y="7270319"/>
                  <a:pt x="6705553" y="7265079"/>
                </a:cubicBezTo>
                <a:cubicBezTo>
                  <a:pt x="6705553" y="7259841"/>
                  <a:pt x="6701266" y="7255554"/>
                  <a:pt x="6696028" y="7255554"/>
                </a:cubicBezTo>
                <a:cubicBezTo>
                  <a:pt x="6690789" y="7255554"/>
                  <a:pt x="6686503" y="7259841"/>
                  <a:pt x="6686503" y="7265079"/>
                </a:cubicBezTo>
                <a:close/>
                <a:moveTo>
                  <a:pt x="6934153" y="7270404"/>
                </a:moveTo>
                <a:cubicBezTo>
                  <a:pt x="6934153" y="7278567"/>
                  <a:pt x="6938506" y="7282558"/>
                  <a:pt x="6943830" y="7279272"/>
                </a:cubicBezTo>
                <a:cubicBezTo>
                  <a:pt x="6949155" y="7275976"/>
                  <a:pt x="6951050" y="7269300"/>
                  <a:pt x="6948031" y="7264423"/>
                </a:cubicBezTo>
                <a:cubicBezTo>
                  <a:pt x="6939867" y="7251211"/>
                  <a:pt x="6934153" y="7253669"/>
                  <a:pt x="6934153" y="7270404"/>
                </a:cubicBezTo>
                <a:close/>
                <a:moveTo>
                  <a:pt x="7034670" y="7264270"/>
                </a:moveTo>
                <a:cubicBezTo>
                  <a:pt x="7031603" y="7269233"/>
                  <a:pt x="7033155" y="7275795"/>
                  <a:pt x="7038118" y="7278862"/>
                </a:cubicBezTo>
                <a:cubicBezTo>
                  <a:pt x="7043081" y="7281930"/>
                  <a:pt x="7049643" y="7280377"/>
                  <a:pt x="7052710" y="7275414"/>
                </a:cubicBezTo>
                <a:cubicBezTo>
                  <a:pt x="7055777" y="7270452"/>
                  <a:pt x="7054225" y="7263889"/>
                  <a:pt x="7049262" y="7260822"/>
                </a:cubicBezTo>
                <a:cubicBezTo>
                  <a:pt x="7044300" y="7257755"/>
                  <a:pt x="7037737" y="7259308"/>
                  <a:pt x="7034670" y="7264270"/>
                </a:cubicBezTo>
                <a:close/>
                <a:moveTo>
                  <a:pt x="7253650" y="7264423"/>
                </a:moveTo>
                <a:cubicBezTo>
                  <a:pt x="7250630" y="7269300"/>
                  <a:pt x="7252526" y="7275976"/>
                  <a:pt x="7257850" y="7279272"/>
                </a:cubicBezTo>
                <a:cubicBezTo>
                  <a:pt x="7263175" y="7282558"/>
                  <a:pt x="7267528" y="7278567"/>
                  <a:pt x="7267528" y="7270404"/>
                </a:cubicBezTo>
                <a:cubicBezTo>
                  <a:pt x="7267528" y="7253669"/>
                  <a:pt x="7261813" y="7251211"/>
                  <a:pt x="7253650" y="7264423"/>
                </a:cubicBezTo>
                <a:close/>
                <a:moveTo>
                  <a:pt x="7925429" y="7269033"/>
                </a:moveTo>
                <a:cubicBezTo>
                  <a:pt x="7918323" y="7277586"/>
                  <a:pt x="7915342" y="7287416"/>
                  <a:pt x="7918790" y="7290864"/>
                </a:cubicBezTo>
                <a:cubicBezTo>
                  <a:pt x="7927686" y="7299760"/>
                  <a:pt x="7946718" y="7278577"/>
                  <a:pt x="7942145" y="7264870"/>
                </a:cubicBezTo>
                <a:cubicBezTo>
                  <a:pt x="7939516" y="7256983"/>
                  <a:pt x="7934354" y="7258269"/>
                  <a:pt x="7925429" y="7269033"/>
                </a:cubicBezTo>
                <a:close/>
                <a:moveTo>
                  <a:pt x="8182366" y="7273785"/>
                </a:moveTo>
                <a:cubicBezTo>
                  <a:pt x="8174994" y="7287568"/>
                  <a:pt x="8174851" y="7293654"/>
                  <a:pt x="8181890" y="7293654"/>
                </a:cubicBezTo>
                <a:cubicBezTo>
                  <a:pt x="8193443" y="7293654"/>
                  <a:pt x="8206016" y="7266937"/>
                  <a:pt x="8198168" y="7259089"/>
                </a:cubicBezTo>
                <a:cubicBezTo>
                  <a:pt x="8195320" y="7256250"/>
                  <a:pt x="8188214" y="7262860"/>
                  <a:pt x="8182366" y="7273785"/>
                </a:cubicBezTo>
                <a:close/>
                <a:moveTo>
                  <a:pt x="8387506" y="7263803"/>
                </a:moveTo>
                <a:cubicBezTo>
                  <a:pt x="8383400" y="7270443"/>
                  <a:pt x="8382619" y="7278443"/>
                  <a:pt x="8385763" y="7281587"/>
                </a:cubicBezTo>
                <a:cubicBezTo>
                  <a:pt x="8394287" y="7290112"/>
                  <a:pt x="8403584" y="7277576"/>
                  <a:pt x="8398973" y="7263765"/>
                </a:cubicBezTo>
                <a:lnTo>
                  <a:pt x="8394964" y="7251735"/>
                </a:lnTo>
                <a:lnTo>
                  <a:pt x="8387506" y="7263803"/>
                </a:lnTo>
                <a:close/>
                <a:moveTo>
                  <a:pt x="8486727" y="7270404"/>
                </a:moveTo>
                <a:cubicBezTo>
                  <a:pt x="8486727" y="7278567"/>
                  <a:pt x="8491014" y="7282606"/>
                  <a:pt x="8496252" y="7279367"/>
                </a:cubicBezTo>
                <a:cubicBezTo>
                  <a:pt x="8501491" y="7276129"/>
                  <a:pt x="8505777" y="7269452"/>
                  <a:pt x="8505777" y="7264518"/>
                </a:cubicBezTo>
                <a:cubicBezTo>
                  <a:pt x="8505777" y="7259584"/>
                  <a:pt x="8501491" y="7255554"/>
                  <a:pt x="8496252" y="7255554"/>
                </a:cubicBezTo>
                <a:cubicBezTo>
                  <a:pt x="8491014" y="7255554"/>
                  <a:pt x="8486727" y="7262241"/>
                  <a:pt x="8486727" y="7270404"/>
                </a:cubicBezTo>
                <a:close/>
                <a:moveTo>
                  <a:pt x="8759180" y="7270699"/>
                </a:moveTo>
                <a:cubicBezTo>
                  <a:pt x="8755980" y="7279034"/>
                  <a:pt x="8755780" y="7289749"/>
                  <a:pt x="8758724" y="7294512"/>
                </a:cubicBezTo>
                <a:cubicBezTo>
                  <a:pt x="8761666" y="7299284"/>
                  <a:pt x="8757599" y="7303179"/>
                  <a:pt x="8749684" y="7303179"/>
                </a:cubicBezTo>
                <a:cubicBezTo>
                  <a:pt x="8741769" y="7303179"/>
                  <a:pt x="8721690" y="7322954"/>
                  <a:pt x="8705059" y="7347119"/>
                </a:cubicBezTo>
                <a:lnTo>
                  <a:pt x="8674827" y="7391057"/>
                </a:lnTo>
                <a:lnTo>
                  <a:pt x="8687714" y="7399030"/>
                </a:lnTo>
                <a:cubicBezTo>
                  <a:pt x="8701021" y="7407250"/>
                  <a:pt x="8734377" y="7384628"/>
                  <a:pt x="8734377" y="7367378"/>
                </a:cubicBezTo>
                <a:cubicBezTo>
                  <a:pt x="8734377" y="7362406"/>
                  <a:pt x="8747236" y="7339280"/>
                  <a:pt x="8762952" y="7315991"/>
                </a:cubicBezTo>
                <a:cubicBezTo>
                  <a:pt x="8778669" y="7292702"/>
                  <a:pt x="8791527" y="7269576"/>
                  <a:pt x="8791527" y="7264603"/>
                </a:cubicBezTo>
                <a:cubicBezTo>
                  <a:pt x="8791527" y="7249544"/>
                  <a:pt x="8765410" y="7254469"/>
                  <a:pt x="8759180" y="7270699"/>
                </a:cubicBezTo>
                <a:close/>
                <a:moveTo>
                  <a:pt x="6581728" y="7274604"/>
                </a:moveTo>
                <a:cubicBezTo>
                  <a:pt x="6581728" y="7279844"/>
                  <a:pt x="6586014" y="7284129"/>
                  <a:pt x="6591253" y="7284129"/>
                </a:cubicBezTo>
                <a:cubicBezTo>
                  <a:pt x="6596491" y="7284129"/>
                  <a:pt x="6600778" y="7279844"/>
                  <a:pt x="6600778" y="7274604"/>
                </a:cubicBezTo>
                <a:cubicBezTo>
                  <a:pt x="6600778" y="7269366"/>
                  <a:pt x="6596491" y="7265079"/>
                  <a:pt x="6591253" y="7265079"/>
                </a:cubicBezTo>
                <a:cubicBezTo>
                  <a:pt x="6586014" y="7265079"/>
                  <a:pt x="6581728" y="7269366"/>
                  <a:pt x="6581728" y="7274604"/>
                </a:cubicBezTo>
                <a:close/>
                <a:moveTo>
                  <a:pt x="6829378" y="7275167"/>
                </a:moveTo>
                <a:cubicBezTo>
                  <a:pt x="6829378" y="7280710"/>
                  <a:pt x="6833664" y="7282606"/>
                  <a:pt x="6838903" y="7279367"/>
                </a:cubicBezTo>
                <a:cubicBezTo>
                  <a:pt x="6844141" y="7276129"/>
                  <a:pt x="6848428" y="7271595"/>
                  <a:pt x="6848428" y="7269280"/>
                </a:cubicBezTo>
                <a:cubicBezTo>
                  <a:pt x="6848428" y="7266965"/>
                  <a:pt x="6844141" y="7265079"/>
                  <a:pt x="6838903" y="7265079"/>
                </a:cubicBezTo>
                <a:cubicBezTo>
                  <a:pt x="6833664" y="7265079"/>
                  <a:pt x="6829378" y="7269623"/>
                  <a:pt x="6829378" y="7275167"/>
                </a:cubicBezTo>
                <a:close/>
                <a:moveTo>
                  <a:pt x="7163505" y="7280158"/>
                </a:moveTo>
                <a:cubicBezTo>
                  <a:pt x="7163962" y="7291255"/>
                  <a:pt x="7166220" y="7293512"/>
                  <a:pt x="7169258" y="7285921"/>
                </a:cubicBezTo>
                <a:cubicBezTo>
                  <a:pt x="7172011" y="7279043"/>
                  <a:pt x="7171668" y="7270823"/>
                  <a:pt x="7168506" y="7267661"/>
                </a:cubicBezTo>
                <a:cubicBezTo>
                  <a:pt x="7165344" y="7264499"/>
                  <a:pt x="7163096" y="7270119"/>
                  <a:pt x="7163505" y="7280158"/>
                </a:cubicBezTo>
                <a:close/>
                <a:moveTo>
                  <a:pt x="7596550" y="7273948"/>
                </a:moveTo>
                <a:cubicBezTo>
                  <a:pt x="7593530" y="7278825"/>
                  <a:pt x="7595426" y="7285501"/>
                  <a:pt x="7600750" y="7288797"/>
                </a:cubicBezTo>
                <a:cubicBezTo>
                  <a:pt x="7606075" y="7292083"/>
                  <a:pt x="7610428" y="7288092"/>
                  <a:pt x="7610428" y="7279929"/>
                </a:cubicBezTo>
                <a:cubicBezTo>
                  <a:pt x="7610428" y="7263194"/>
                  <a:pt x="7604713" y="7260736"/>
                  <a:pt x="7596550" y="7273948"/>
                </a:cubicBezTo>
                <a:close/>
                <a:moveTo>
                  <a:pt x="7701706" y="7273328"/>
                </a:moveTo>
                <a:cubicBezTo>
                  <a:pt x="7697600" y="7279968"/>
                  <a:pt x="7696819" y="7287968"/>
                  <a:pt x="7699963" y="7291112"/>
                </a:cubicBezTo>
                <a:cubicBezTo>
                  <a:pt x="7708487" y="7299637"/>
                  <a:pt x="7717784" y="7287101"/>
                  <a:pt x="7713174" y="7273290"/>
                </a:cubicBezTo>
                <a:lnTo>
                  <a:pt x="7709164" y="7261260"/>
                </a:lnTo>
                <a:lnTo>
                  <a:pt x="7701706" y="7273328"/>
                </a:lnTo>
                <a:close/>
                <a:moveTo>
                  <a:pt x="7810453" y="7279367"/>
                </a:moveTo>
                <a:cubicBezTo>
                  <a:pt x="7810453" y="7287225"/>
                  <a:pt x="7814739" y="7293654"/>
                  <a:pt x="7819978" y="7293654"/>
                </a:cubicBezTo>
                <a:cubicBezTo>
                  <a:pt x="7825216" y="7293654"/>
                  <a:pt x="7829503" y="7287225"/>
                  <a:pt x="7829503" y="7279367"/>
                </a:cubicBezTo>
                <a:cubicBezTo>
                  <a:pt x="7829503" y="7271509"/>
                  <a:pt x="7825216" y="7265079"/>
                  <a:pt x="7819978" y="7265079"/>
                </a:cubicBezTo>
                <a:cubicBezTo>
                  <a:pt x="7814739" y="7265079"/>
                  <a:pt x="7810453" y="7271509"/>
                  <a:pt x="7810453" y="7279367"/>
                </a:cubicBezTo>
                <a:close/>
                <a:moveTo>
                  <a:pt x="8077486" y="7283501"/>
                </a:moveTo>
                <a:cubicBezTo>
                  <a:pt x="8065542" y="7305837"/>
                  <a:pt x="8065094" y="7312704"/>
                  <a:pt x="8075619" y="7312704"/>
                </a:cubicBezTo>
                <a:cubicBezTo>
                  <a:pt x="8080020" y="7312704"/>
                  <a:pt x="8088507" y="7301989"/>
                  <a:pt x="8094469" y="7288892"/>
                </a:cubicBezTo>
                <a:cubicBezTo>
                  <a:pt x="8107223" y="7260908"/>
                  <a:pt x="8092145" y="7256126"/>
                  <a:pt x="8077486" y="7283501"/>
                </a:cubicBezTo>
                <a:close/>
                <a:moveTo>
                  <a:pt x="8286703" y="7275167"/>
                </a:moveTo>
                <a:cubicBezTo>
                  <a:pt x="8286703" y="7280710"/>
                  <a:pt x="8290989" y="7282606"/>
                  <a:pt x="8296228" y="7279367"/>
                </a:cubicBezTo>
                <a:cubicBezTo>
                  <a:pt x="8301466" y="7276129"/>
                  <a:pt x="8305753" y="7271595"/>
                  <a:pt x="8305753" y="7269280"/>
                </a:cubicBezTo>
                <a:cubicBezTo>
                  <a:pt x="8305753" y="7266965"/>
                  <a:pt x="8301466" y="7265079"/>
                  <a:pt x="8296228" y="7265079"/>
                </a:cubicBezTo>
                <a:cubicBezTo>
                  <a:pt x="8290989" y="7265079"/>
                  <a:pt x="8286703" y="7269623"/>
                  <a:pt x="8286703" y="7275167"/>
                </a:cubicBezTo>
                <a:close/>
                <a:moveTo>
                  <a:pt x="8591502" y="7275167"/>
                </a:moveTo>
                <a:cubicBezTo>
                  <a:pt x="8591502" y="7280710"/>
                  <a:pt x="8595789" y="7282606"/>
                  <a:pt x="8601027" y="7279367"/>
                </a:cubicBezTo>
                <a:cubicBezTo>
                  <a:pt x="8606266" y="7276129"/>
                  <a:pt x="8610552" y="7271595"/>
                  <a:pt x="8610552" y="7269280"/>
                </a:cubicBezTo>
                <a:cubicBezTo>
                  <a:pt x="8610552" y="7266965"/>
                  <a:pt x="8606266" y="7265079"/>
                  <a:pt x="8601027" y="7265079"/>
                </a:cubicBezTo>
                <a:cubicBezTo>
                  <a:pt x="8595789" y="7265079"/>
                  <a:pt x="8591502" y="7269623"/>
                  <a:pt x="8591502" y="7275167"/>
                </a:cubicBezTo>
                <a:close/>
                <a:moveTo>
                  <a:pt x="6729365" y="7284129"/>
                </a:moveTo>
                <a:cubicBezTo>
                  <a:pt x="6726127" y="7289369"/>
                  <a:pt x="6728022" y="7293654"/>
                  <a:pt x="6733565" y="7293654"/>
                </a:cubicBezTo>
                <a:cubicBezTo>
                  <a:pt x="6739109" y="7293654"/>
                  <a:pt x="6743653" y="7289369"/>
                  <a:pt x="6743653" y="7284129"/>
                </a:cubicBezTo>
                <a:cubicBezTo>
                  <a:pt x="6743653" y="7278891"/>
                  <a:pt x="6741767" y="7274604"/>
                  <a:pt x="6739452" y="7274604"/>
                </a:cubicBezTo>
                <a:cubicBezTo>
                  <a:pt x="6737137" y="7274604"/>
                  <a:pt x="6732604" y="7278891"/>
                  <a:pt x="6729365" y="7284129"/>
                </a:cubicBezTo>
                <a:close/>
                <a:moveTo>
                  <a:pt x="7291750" y="7283473"/>
                </a:moveTo>
                <a:cubicBezTo>
                  <a:pt x="7288730" y="7288350"/>
                  <a:pt x="7290626" y="7295026"/>
                  <a:pt x="7295950" y="7298322"/>
                </a:cubicBezTo>
                <a:cubicBezTo>
                  <a:pt x="7301275" y="7301608"/>
                  <a:pt x="7305628" y="7297617"/>
                  <a:pt x="7305628" y="7289454"/>
                </a:cubicBezTo>
                <a:cubicBezTo>
                  <a:pt x="7305628" y="7272719"/>
                  <a:pt x="7299913" y="7270261"/>
                  <a:pt x="7291750" y="7283473"/>
                </a:cubicBezTo>
                <a:close/>
                <a:moveTo>
                  <a:pt x="7391353" y="7284129"/>
                </a:moveTo>
                <a:cubicBezTo>
                  <a:pt x="7391353" y="7289369"/>
                  <a:pt x="7395639" y="7293654"/>
                  <a:pt x="7400878" y="7293654"/>
                </a:cubicBezTo>
                <a:cubicBezTo>
                  <a:pt x="7406116" y="7293654"/>
                  <a:pt x="7410403" y="7289369"/>
                  <a:pt x="7410403" y="7284129"/>
                </a:cubicBezTo>
                <a:cubicBezTo>
                  <a:pt x="7410403" y="7278891"/>
                  <a:pt x="7406116" y="7274604"/>
                  <a:pt x="7400878" y="7274604"/>
                </a:cubicBezTo>
                <a:cubicBezTo>
                  <a:pt x="7395639" y="7274604"/>
                  <a:pt x="7391353" y="7278891"/>
                  <a:pt x="7391353" y="7284129"/>
                </a:cubicBezTo>
                <a:close/>
                <a:moveTo>
                  <a:pt x="7496128" y="7284692"/>
                </a:moveTo>
                <a:cubicBezTo>
                  <a:pt x="7496128" y="7290235"/>
                  <a:pt x="7500414" y="7292131"/>
                  <a:pt x="7505653" y="7288892"/>
                </a:cubicBezTo>
                <a:cubicBezTo>
                  <a:pt x="7510891" y="7285654"/>
                  <a:pt x="7515178" y="7281120"/>
                  <a:pt x="7515178" y="7278805"/>
                </a:cubicBezTo>
                <a:cubicBezTo>
                  <a:pt x="7515178" y="7276490"/>
                  <a:pt x="7510891" y="7274604"/>
                  <a:pt x="7505653" y="7274604"/>
                </a:cubicBezTo>
                <a:cubicBezTo>
                  <a:pt x="7500414" y="7274604"/>
                  <a:pt x="7496128" y="7279148"/>
                  <a:pt x="7496128" y="7284692"/>
                </a:cubicBezTo>
                <a:close/>
                <a:moveTo>
                  <a:pt x="6524578" y="7293654"/>
                </a:moveTo>
                <a:cubicBezTo>
                  <a:pt x="6524578" y="7298894"/>
                  <a:pt x="6529121" y="7303179"/>
                  <a:pt x="6534665" y="7303179"/>
                </a:cubicBezTo>
                <a:cubicBezTo>
                  <a:pt x="6540208" y="7303179"/>
                  <a:pt x="6542104" y="7298894"/>
                  <a:pt x="6538865" y="7293654"/>
                </a:cubicBezTo>
                <a:cubicBezTo>
                  <a:pt x="6535627" y="7288416"/>
                  <a:pt x="6531093" y="7284129"/>
                  <a:pt x="6528778" y="7284129"/>
                </a:cubicBezTo>
                <a:cubicBezTo>
                  <a:pt x="6526464" y="7284129"/>
                  <a:pt x="6524578" y="7288416"/>
                  <a:pt x="6524578" y="7293654"/>
                </a:cubicBezTo>
                <a:close/>
                <a:moveTo>
                  <a:pt x="6624590" y="7293654"/>
                </a:moveTo>
                <a:cubicBezTo>
                  <a:pt x="6621352" y="7298894"/>
                  <a:pt x="6623247" y="7303179"/>
                  <a:pt x="6628790" y="7303179"/>
                </a:cubicBezTo>
                <a:cubicBezTo>
                  <a:pt x="6634334" y="7303179"/>
                  <a:pt x="6638878" y="7298894"/>
                  <a:pt x="6638878" y="7293654"/>
                </a:cubicBezTo>
                <a:cubicBezTo>
                  <a:pt x="6638878" y="7288416"/>
                  <a:pt x="6636992" y="7284129"/>
                  <a:pt x="6634677" y="7284129"/>
                </a:cubicBezTo>
                <a:cubicBezTo>
                  <a:pt x="6632362" y="7284129"/>
                  <a:pt x="6627829" y="7288416"/>
                  <a:pt x="6624590" y="7293654"/>
                </a:cubicBezTo>
                <a:close/>
                <a:moveTo>
                  <a:pt x="6872650" y="7292998"/>
                </a:moveTo>
                <a:cubicBezTo>
                  <a:pt x="6869630" y="7297875"/>
                  <a:pt x="6871526" y="7304551"/>
                  <a:pt x="6876850" y="7307847"/>
                </a:cubicBezTo>
                <a:cubicBezTo>
                  <a:pt x="6882175" y="7311133"/>
                  <a:pt x="6886528" y="7307142"/>
                  <a:pt x="6886528" y="7298979"/>
                </a:cubicBezTo>
                <a:cubicBezTo>
                  <a:pt x="6886528" y="7282244"/>
                  <a:pt x="6880813" y="7279786"/>
                  <a:pt x="6872650" y="7292998"/>
                </a:cubicBezTo>
                <a:close/>
                <a:moveTo>
                  <a:pt x="6972253" y="7293654"/>
                </a:moveTo>
                <a:cubicBezTo>
                  <a:pt x="6972253" y="7298894"/>
                  <a:pt x="6976539" y="7303179"/>
                  <a:pt x="6981778" y="7303179"/>
                </a:cubicBezTo>
                <a:cubicBezTo>
                  <a:pt x="6987016" y="7303179"/>
                  <a:pt x="6991303" y="7298894"/>
                  <a:pt x="6991303" y="7293654"/>
                </a:cubicBezTo>
                <a:cubicBezTo>
                  <a:pt x="6991303" y="7288416"/>
                  <a:pt x="6987016" y="7284129"/>
                  <a:pt x="6981778" y="7284129"/>
                </a:cubicBezTo>
                <a:cubicBezTo>
                  <a:pt x="6976539" y="7284129"/>
                  <a:pt x="6972253" y="7288416"/>
                  <a:pt x="6972253" y="7293654"/>
                </a:cubicBezTo>
                <a:close/>
                <a:moveTo>
                  <a:pt x="7077028" y="7294217"/>
                </a:moveTo>
                <a:cubicBezTo>
                  <a:pt x="7077028" y="7299760"/>
                  <a:pt x="7081314" y="7301656"/>
                  <a:pt x="7086553" y="7298417"/>
                </a:cubicBezTo>
                <a:cubicBezTo>
                  <a:pt x="7091791" y="7295179"/>
                  <a:pt x="7096078" y="7290645"/>
                  <a:pt x="7096078" y="7288330"/>
                </a:cubicBezTo>
                <a:cubicBezTo>
                  <a:pt x="7096078" y="7286015"/>
                  <a:pt x="7091791" y="7284129"/>
                  <a:pt x="7086553" y="7284129"/>
                </a:cubicBezTo>
                <a:cubicBezTo>
                  <a:pt x="7081314" y="7284129"/>
                  <a:pt x="7077028" y="7288673"/>
                  <a:pt x="7077028" y="7294217"/>
                </a:cubicBezTo>
                <a:close/>
                <a:moveTo>
                  <a:pt x="7201605" y="7299208"/>
                </a:moveTo>
                <a:cubicBezTo>
                  <a:pt x="7202062" y="7310305"/>
                  <a:pt x="7204320" y="7312562"/>
                  <a:pt x="7207358" y="7304971"/>
                </a:cubicBezTo>
                <a:cubicBezTo>
                  <a:pt x="7210111" y="7298093"/>
                  <a:pt x="7209768" y="7289873"/>
                  <a:pt x="7206606" y="7286711"/>
                </a:cubicBezTo>
                <a:cubicBezTo>
                  <a:pt x="7203444" y="7283549"/>
                  <a:pt x="7201196" y="7289169"/>
                  <a:pt x="7201605" y="7299208"/>
                </a:cubicBezTo>
                <a:close/>
                <a:moveTo>
                  <a:pt x="7962853" y="7304342"/>
                </a:moveTo>
                <a:lnTo>
                  <a:pt x="7962853" y="7324563"/>
                </a:lnTo>
                <a:lnTo>
                  <a:pt x="7977140" y="7312704"/>
                </a:lnTo>
                <a:cubicBezTo>
                  <a:pt x="7984998" y="7306180"/>
                  <a:pt x="7991428" y="7297084"/>
                  <a:pt x="7991428" y="7292493"/>
                </a:cubicBezTo>
                <a:cubicBezTo>
                  <a:pt x="7991428" y="7287892"/>
                  <a:pt x="7984998" y="7284129"/>
                  <a:pt x="7977140" y="7284129"/>
                </a:cubicBezTo>
                <a:cubicBezTo>
                  <a:pt x="7968930" y="7284129"/>
                  <a:pt x="7962853" y="7292721"/>
                  <a:pt x="7962853" y="7304342"/>
                </a:cubicBezTo>
                <a:close/>
                <a:moveTo>
                  <a:pt x="8115700" y="7302332"/>
                </a:moveTo>
                <a:cubicBezTo>
                  <a:pt x="8109452" y="7314010"/>
                  <a:pt x="8109099" y="7323182"/>
                  <a:pt x="8114748" y="7326678"/>
                </a:cubicBezTo>
                <a:cubicBezTo>
                  <a:pt x="8119739" y="7329764"/>
                  <a:pt x="8128330" y="7323858"/>
                  <a:pt x="8133855" y="7313553"/>
                </a:cubicBezTo>
                <a:cubicBezTo>
                  <a:pt x="8140103" y="7301875"/>
                  <a:pt x="8140456" y="7292702"/>
                  <a:pt x="8134807" y="7289206"/>
                </a:cubicBezTo>
                <a:cubicBezTo>
                  <a:pt x="8129816" y="7286121"/>
                  <a:pt x="8121225" y="7292026"/>
                  <a:pt x="8115700" y="7302332"/>
                </a:cubicBezTo>
                <a:close/>
                <a:moveTo>
                  <a:pt x="8216675" y="7298169"/>
                </a:moveTo>
                <a:cubicBezTo>
                  <a:pt x="8213741" y="7305828"/>
                  <a:pt x="8214989" y="7314353"/>
                  <a:pt x="8219447" y="7317105"/>
                </a:cubicBezTo>
                <a:cubicBezTo>
                  <a:pt x="8223904" y="7319867"/>
                  <a:pt x="8229962" y="7315857"/>
                  <a:pt x="8232905" y="7308190"/>
                </a:cubicBezTo>
                <a:cubicBezTo>
                  <a:pt x="8235839" y="7300532"/>
                  <a:pt x="8234591" y="7292007"/>
                  <a:pt x="8230134" y="7289254"/>
                </a:cubicBezTo>
                <a:cubicBezTo>
                  <a:pt x="8225676" y="7286492"/>
                  <a:pt x="8219618" y="7290502"/>
                  <a:pt x="8216675" y="7298169"/>
                </a:cubicBezTo>
                <a:close/>
                <a:moveTo>
                  <a:pt x="8325555" y="7299208"/>
                </a:moveTo>
                <a:cubicBezTo>
                  <a:pt x="8326012" y="7310305"/>
                  <a:pt x="8328270" y="7312562"/>
                  <a:pt x="8331308" y="7304971"/>
                </a:cubicBezTo>
                <a:cubicBezTo>
                  <a:pt x="8334061" y="7298093"/>
                  <a:pt x="8333718" y="7289873"/>
                  <a:pt x="8330556" y="7286711"/>
                </a:cubicBezTo>
                <a:cubicBezTo>
                  <a:pt x="8327394" y="7283549"/>
                  <a:pt x="8325146" y="7289169"/>
                  <a:pt x="8325555" y="7299208"/>
                </a:cubicBezTo>
                <a:close/>
                <a:moveTo>
                  <a:pt x="8420052" y="7293654"/>
                </a:moveTo>
                <a:cubicBezTo>
                  <a:pt x="8420052" y="7298894"/>
                  <a:pt x="8424339" y="7303179"/>
                  <a:pt x="8429577" y="7303179"/>
                </a:cubicBezTo>
                <a:cubicBezTo>
                  <a:pt x="8434816" y="7303179"/>
                  <a:pt x="8439102" y="7298894"/>
                  <a:pt x="8439102" y="7293654"/>
                </a:cubicBezTo>
                <a:cubicBezTo>
                  <a:pt x="8439102" y="7288416"/>
                  <a:pt x="8434816" y="7284129"/>
                  <a:pt x="8429577" y="7284129"/>
                </a:cubicBezTo>
                <a:cubicBezTo>
                  <a:pt x="8424339" y="7284129"/>
                  <a:pt x="8420052" y="7288416"/>
                  <a:pt x="8420052" y="7293654"/>
                </a:cubicBezTo>
                <a:close/>
                <a:moveTo>
                  <a:pt x="8524827" y="7298979"/>
                </a:moveTo>
                <a:cubicBezTo>
                  <a:pt x="8524827" y="7307142"/>
                  <a:pt x="8529114" y="7311181"/>
                  <a:pt x="8534352" y="7307942"/>
                </a:cubicBezTo>
                <a:cubicBezTo>
                  <a:pt x="8539591" y="7304704"/>
                  <a:pt x="8543877" y="7298027"/>
                  <a:pt x="8543877" y="7293093"/>
                </a:cubicBezTo>
                <a:cubicBezTo>
                  <a:pt x="8543877" y="7288159"/>
                  <a:pt x="8539591" y="7284129"/>
                  <a:pt x="8534352" y="7284129"/>
                </a:cubicBezTo>
                <a:cubicBezTo>
                  <a:pt x="8529114" y="7284129"/>
                  <a:pt x="8524827" y="7290816"/>
                  <a:pt x="8524827" y="7298979"/>
                </a:cubicBezTo>
                <a:close/>
                <a:moveTo>
                  <a:pt x="6772980" y="7308733"/>
                </a:moveTo>
                <a:cubicBezTo>
                  <a:pt x="6773437" y="7319830"/>
                  <a:pt x="6775695" y="7322087"/>
                  <a:pt x="6778733" y="7314496"/>
                </a:cubicBezTo>
                <a:cubicBezTo>
                  <a:pt x="6781486" y="7307618"/>
                  <a:pt x="6781143" y="7299398"/>
                  <a:pt x="6777981" y="7296236"/>
                </a:cubicBezTo>
                <a:cubicBezTo>
                  <a:pt x="6774819" y="7293074"/>
                  <a:pt x="6772571" y="7298694"/>
                  <a:pt x="6772980" y="7308733"/>
                </a:cubicBezTo>
                <a:close/>
                <a:moveTo>
                  <a:pt x="7334203" y="7307380"/>
                </a:moveTo>
                <a:cubicBezTo>
                  <a:pt x="7334203" y="7315543"/>
                  <a:pt x="7338489" y="7322229"/>
                  <a:pt x="7343728" y="7322229"/>
                </a:cubicBezTo>
                <a:cubicBezTo>
                  <a:pt x="7348966" y="7322229"/>
                  <a:pt x="7353253" y="7318201"/>
                  <a:pt x="7353253" y="7313267"/>
                </a:cubicBezTo>
                <a:cubicBezTo>
                  <a:pt x="7353253" y="7308333"/>
                  <a:pt x="7348966" y="7301656"/>
                  <a:pt x="7343728" y="7298417"/>
                </a:cubicBezTo>
                <a:cubicBezTo>
                  <a:pt x="7338489" y="7295179"/>
                  <a:pt x="7334203" y="7299218"/>
                  <a:pt x="7334203" y="7307380"/>
                </a:cubicBezTo>
                <a:close/>
                <a:moveTo>
                  <a:pt x="7434625" y="7302523"/>
                </a:moveTo>
                <a:cubicBezTo>
                  <a:pt x="7431605" y="7307400"/>
                  <a:pt x="7433501" y="7314076"/>
                  <a:pt x="7438825" y="7317372"/>
                </a:cubicBezTo>
                <a:cubicBezTo>
                  <a:pt x="7444150" y="7320658"/>
                  <a:pt x="7448503" y="7316667"/>
                  <a:pt x="7448503" y="7308504"/>
                </a:cubicBezTo>
                <a:cubicBezTo>
                  <a:pt x="7448503" y="7291769"/>
                  <a:pt x="7442788" y="7289311"/>
                  <a:pt x="7434625" y="7302523"/>
                </a:cubicBezTo>
                <a:close/>
                <a:moveTo>
                  <a:pt x="7534228" y="7303179"/>
                </a:moveTo>
                <a:cubicBezTo>
                  <a:pt x="7534228" y="7308419"/>
                  <a:pt x="7538514" y="7312704"/>
                  <a:pt x="7543753" y="7312704"/>
                </a:cubicBezTo>
                <a:cubicBezTo>
                  <a:pt x="7548991" y="7312704"/>
                  <a:pt x="7553278" y="7308419"/>
                  <a:pt x="7553278" y="7303179"/>
                </a:cubicBezTo>
                <a:cubicBezTo>
                  <a:pt x="7553278" y="7297941"/>
                  <a:pt x="7548991" y="7293654"/>
                  <a:pt x="7543753" y="7293654"/>
                </a:cubicBezTo>
                <a:cubicBezTo>
                  <a:pt x="7538514" y="7293654"/>
                  <a:pt x="7534228" y="7297941"/>
                  <a:pt x="7534228" y="7303179"/>
                </a:cubicBezTo>
                <a:close/>
                <a:moveTo>
                  <a:pt x="7634240" y="7303179"/>
                </a:moveTo>
                <a:cubicBezTo>
                  <a:pt x="7631002" y="7308419"/>
                  <a:pt x="7632897" y="7312704"/>
                  <a:pt x="7638440" y="7312704"/>
                </a:cubicBezTo>
                <a:cubicBezTo>
                  <a:pt x="7643984" y="7312704"/>
                  <a:pt x="7648528" y="7308419"/>
                  <a:pt x="7648528" y="7303179"/>
                </a:cubicBezTo>
                <a:cubicBezTo>
                  <a:pt x="7648528" y="7297941"/>
                  <a:pt x="7646642" y="7293654"/>
                  <a:pt x="7644327" y="7293654"/>
                </a:cubicBezTo>
                <a:cubicBezTo>
                  <a:pt x="7642012" y="7293654"/>
                  <a:pt x="7637479" y="7297941"/>
                  <a:pt x="7634240" y="7303179"/>
                </a:cubicBezTo>
                <a:close/>
                <a:moveTo>
                  <a:pt x="7743778" y="7308504"/>
                </a:moveTo>
                <a:cubicBezTo>
                  <a:pt x="7743778" y="7316667"/>
                  <a:pt x="7748064" y="7320706"/>
                  <a:pt x="7753303" y="7317467"/>
                </a:cubicBezTo>
                <a:cubicBezTo>
                  <a:pt x="7758541" y="7314229"/>
                  <a:pt x="7762828" y="7307552"/>
                  <a:pt x="7762828" y="7302618"/>
                </a:cubicBezTo>
                <a:cubicBezTo>
                  <a:pt x="7762828" y="7297684"/>
                  <a:pt x="7758541" y="7293654"/>
                  <a:pt x="7753303" y="7293654"/>
                </a:cubicBezTo>
                <a:cubicBezTo>
                  <a:pt x="7748064" y="7293654"/>
                  <a:pt x="7743778" y="7300341"/>
                  <a:pt x="7743778" y="7308504"/>
                </a:cubicBezTo>
                <a:close/>
                <a:moveTo>
                  <a:pt x="7853725" y="7302523"/>
                </a:moveTo>
                <a:cubicBezTo>
                  <a:pt x="7847219" y="7313047"/>
                  <a:pt x="7862240" y="7324421"/>
                  <a:pt x="7871041" y="7315619"/>
                </a:cubicBezTo>
                <a:cubicBezTo>
                  <a:pt x="7880090" y="7306561"/>
                  <a:pt x="7878404" y="7293654"/>
                  <a:pt x="7868165" y="7293654"/>
                </a:cubicBezTo>
                <a:cubicBezTo>
                  <a:pt x="7863231" y="7293654"/>
                  <a:pt x="7856735" y="7297646"/>
                  <a:pt x="7853725" y="7302523"/>
                </a:cubicBezTo>
                <a:close/>
                <a:moveTo>
                  <a:pt x="8569871" y="7299408"/>
                </a:moveTo>
                <a:cubicBezTo>
                  <a:pt x="8566052" y="7303227"/>
                  <a:pt x="8562927" y="7312924"/>
                  <a:pt x="8562927" y="7320963"/>
                </a:cubicBezTo>
                <a:lnTo>
                  <a:pt x="8562927" y="7335565"/>
                </a:lnTo>
                <a:lnTo>
                  <a:pt x="8573519" y="7324964"/>
                </a:lnTo>
                <a:cubicBezTo>
                  <a:pt x="8579348" y="7319144"/>
                  <a:pt x="8582482" y="7309438"/>
                  <a:pt x="8580472" y="7303418"/>
                </a:cubicBezTo>
                <a:cubicBezTo>
                  <a:pt x="8578462" y="7297398"/>
                  <a:pt x="8573691" y="7295588"/>
                  <a:pt x="8569871" y="7299408"/>
                </a:cubicBezTo>
                <a:close/>
                <a:moveTo>
                  <a:pt x="7239705" y="7318258"/>
                </a:moveTo>
                <a:cubicBezTo>
                  <a:pt x="7240162" y="7329355"/>
                  <a:pt x="7242420" y="7331612"/>
                  <a:pt x="7245458" y="7324021"/>
                </a:cubicBezTo>
                <a:cubicBezTo>
                  <a:pt x="7248211" y="7317143"/>
                  <a:pt x="7247868" y="7308923"/>
                  <a:pt x="7244706" y="7305761"/>
                </a:cubicBezTo>
                <a:cubicBezTo>
                  <a:pt x="7241544" y="7302599"/>
                  <a:pt x="7239296" y="7308219"/>
                  <a:pt x="7239705" y="7318258"/>
                </a:cubicBezTo>
                <a:close/>
                <a:moveTo>
                  <a:pt x="8006506" y="7318829"/>
                </a:moveTo>
                <a:cubicBezTo>
                  <a:pt x="7998534" y="7339613"/>
                  <a:pt x="8009125" y="7349271"/>
                  <a:pt x="8020374" y="7331478"/>
                </a:cubicBezTo>
                <a:cubicBezTo>
                  <a:pt x="8031642" y="7313667"/>
                  <a:pt x="8031880" y="7303179"/>
                  <a:pt x="8021022" y="7303179"/>
                </a:cubicBezTo>
                <a:cubicBezTo>
                  <a:pt x="8016345" y="7303179"/>
                  <a:pt x="8009811" y="7310219"/>
                  <a:pt x="8006506" y="7318829"/>
                </a:cubicBezTo>
                <a:close/>
                <a:moveTo>
                  <a:pt x="8359455" y="7317467"/>
                </a:moveTo>
                <a:cubicBezTo>
                  <a:pt x="8356445" y="7325325"/>
                  <a:pt x="8358131" y="7331754"/>
                  <a:pt x="8363198" y="7331754"/>
                </a:cubicBezTo>
                <a:cubicBezTo>
                  <a:pt x="8368275" y="7331754"/>
                  <a:pt x="8372428" y="7325325"/>
                  <a:pt x="8372428" y="7317467"/>
                </a:cubicBezTo>
                <a:cubicBezTo>
                  <a:pt x="8372428" y="7309609"/>
                  <a:pt x="8370742" y="7303179"/>
                  <a:pt x="8368684" y="7303179"/>
                </a:cubicBezTo>
                <a:cubicBezTo>
                  <a:pt x="8366627" y="7303179"/>
                  <a:pt x="8362474" y="7309609"/>
                  <a:pt x="8359455" y="7317467"/>
                </a:cubicBezTo>
                <a:close/>
                <a:moveTo>
                  <a:pt x="8463705" y="7311428"/>
                </a:moveTo>
                <a:cubicBezTo>
                  <a:pt x="8459600" y="7318068"/>
                  <a:pt x="8458819" y="7326068"/>
                  <a:pt x="8461963" y="7329212"/>
                </a:cubicBezTo>
                <a:cubicBezTo>
                  <a:pt x="8470487" y="7337737"/>
                  <a:pt x="8479784" y="7325201"/>
                  <a:pt x="8475173" y="7311390"/>
                </a:cubicBezTo>
                <a:lnTo>
                  <a:pt x="8471164" y="7299360"/>
                </a:lnTo>
                <a:lnTo>
                  <a:pt x="8463705" y="7311428"/>
                </a:lnTo>
                <a:close/>
                <a:moveTo>
                  <a:pt x="6567440" y="7322229"/>
                </a:moveTo>
                <a:cubicBezTo>
                  <a:pt x="6564202" y="7327469"/>
                  <a:pt x="6566097" y="7331754"/>
                  <a:pt x="6571640" y="7331754"/>
                </a:cubicBezTo>
                <a:cubicBezTo>
                  <a:pt x="6577184" y="7331754"/>
                  <a:pt x="6581728" y="7327469"/>
                  <a:pt x="6581728" y="7322229"/>
                </a:cubicBezTo>
                <a:cubicBezTo>
                  <a:pt x="6581728" y="7316991"/>
                  <a:pt x="6579842" y="7312704"/>
                  <a:pt x="6577527" y="7312704"/>
                </a:cubicBezTo>
                <a:cubicBezTo>
                  <a:pt x="6575212" y="7312704"/>
                  <a:pt x="6570679" y="7316991"/>
                  <a:pt x="6567440" y="7322229"/>
                </a:cubicBezTo>
                <a:close/>
                <a:moveTo>
                  <a:pt x="6667453" y="7322792"/>
                </a:moveTo>
                <a:cubicBezTo>
                  <a:pt x="6667453" y="7328335"/>
                  <a:pt x="6671739" y="7330231"/>
                  <a:pt x="6676978" y="7326992"/>
                </a:cubicBezTo>
                <a:cubicBezTo>
                  <a:pt x="6682216" y="7323754"/>
                  <a:pt x="6686503" y="7319220"/>
                  <a:pt x="6686503" y="7316905"/>
                </a:cubicBezTo>
                <a:cubicBezTo>
                  <a:pt x="6686503" y="7314590"/>
                  <a:pt x="6682216" y="7312704"/>
                  <a:pt x="6676978" y="7312704"/>
                </a:cubicBezTo>
                <a:cubicBezTo>
                  <a:pt x="6671739" y="7312704"/>
                  <a:pt x="6667453" y="7317248"/>
                  <a:pt x="6667453" y="7322792"/>
                </a:cubicBezTo>
                <a:close/>
                <a:moveTo>
                  <a:pt x="6915103" y="7322229"/>
                </a:moveTo>
                <a:cubicBezTo>
                  <a:pt x="6915103" y="7327469"/>
                  <a:pt x="6919389" y="7331754"/>
                  <a:pt x="6924628" y="7331754"/>
                </a:cubicBezTo>
                <a:cubicBezTo>
                  <a:pt x="6929866" y="7331754"/>
                  <a:pt x="6934153" y="7327469"/>
                  <a:pt x="6934153" y="7322229"/>
                </a:cubicBezTo>
                <a:cubicBezTo>
                  <a:pt x="6934153" y="7316991"/>
                  <a:pt x="6929866" y="7312704"/>
                  <a:pt x="6924628" y="7312704"/>
                </a:cubicBezTo>
                <a:cubicBezTo>
                  <a:pt x="6919389" y="7312704"/>
                  <a:pt x="6915103" y="7316991"/>
                  <a:pt x="6915103" y="7322229"/>
                </a:cubicBezTo>
                <a:close/>
                <a:moveTo>
                  <a:pt x="7019878" y="7322229"/>
                </a:moveTo>
                <a:cubicBezTo>
                  <a:pt x="7019878" y="7327469"/>
                  <a:pt x="7024164" y="7331754"/>
                  <a:pt x="7029403" y="7331754"/>
                </a:cubicBezTo>
                <a:cubicBezTo>
                  <a:pt x="7034641" y="7331754"/>
                  <a:pt x="7038928" y="7327469"/>
                  <a:pt x="7038928" y="7322229"/>
                </a:cubicBezTo>
                <a:cubicBezTo>
                  <a:pt x="7038928" y="7316991"/>
                  <a:pt x="7034641" y="7312704"/>
                  <a:pt x="7029403" y="7312704"/>
                </a:cubicBezTo>
                <a:cubicBezTo>
                  <a:pt x="7024164" y="7312704"/>
                  <a:pt x="7019878" y="7316991"/>
                  <a:pt x="7019878" y="7322229"/>
                </a:cubicBezTo>
                <a:close/>
                <a:moveTo>
                  <a:pt x="7577090" y="7322229"/>
                </a:moveTo>
                <a:cubicBezTo>
                  <a:pt x="7573852" y="7327469"/>
                  <a:pt x="7575747" y="7331754"/>
                  <a:pt x="7581290" y="7331754"/>
                </a:cubicBezTo>
                <a:cubicBezTo>
                  <a:pt x="7586834" y="7331754"/>
                  <a:pt x="7591378" y="7327469"/>
                  <a:pt x="7591378" y="7322229"/>
                </a:cubicBezTo>
                <a:cubicBezTo>
                  <a:pt x="7591378" y="7316991"/>
                  <a:pt x="7589492" y="7312704"/>
                  <a:pt x="7587177" y="7312704"/>
                </a:cubicBezTo>
                <a:cubicBezTo>
                  <a:pt x="7584862" y="7312704"/>
                  <a:pt x="7580329" y="7316991"/>
                  <a:pt x="7577090" y="7322229"/>
                </a:cubicBezTo>
                <a:close/>
                <a:moveTo>
                  <a:pt x="7677103" y="7327554"/>
                </a:moveTo>
                <a:cubicBezTo>
                  <a:pt x="7677103" y="7335717"/>
                  <a:pt x="7681456" y="7339708"/>
                  <a:pt x="7686780" y="7336422"/>
                </a:cubicBezTo>
                <a:cubicBezTo>
                  <a:pt x="7692105" y="7333126"/>
                  <a:pt x="7694000" y="7326450"/>
                  <a:pt x="7690981" y="7321573"/>
                </a:cubicBezTo>
                <a:cubicBezTo>
                  <a:pt x="7682817" y="7308361"/>
                  <a:pt x="7677103" y="7310819"/>
                  <a:pt x="7677103" y="7327554"/>
                </a:cubicBezTo>
                <a:close/>
                <a:moveTo>
                  <a:pt x="7786345" y="7322706"/>
                </a:moveTo>
                <a:cubicBezTo>
                  <a:pt x="7777296" y="7337355"/>
                  <a:pt x="7789688" y="7346804"/>
                  <a:pt x="7801918" y="7334574"/>
                </a:cubicBezTo>
                <a:cubicBezTo>
                  <a:pt x="7808757" y="7327735"/>
                  <a:pt x="7808919" y="7322411"/>
                  <a:pt x="7802414" y="7318391"/>
                </a:cubicBezTo>
                <a:cubicBezTo>
                  <a:pt x="7797080" y="7315096"/>
                  <a:pt x="7789850" y="7317039"/>
                  <a:pt x="7786345" y="7322706"/>
                </a:cubicBezTo>
                <a:close/>
                <a:moveTo>
                  <a:pt x="7896178" y="7326992"/>
                </a:moveTo>
                <a:cubicBezTo>
                  <a:pt x="7896178" y="7334850"/>
                  <a:pt x="7900464" y="7341279"/>
                  <a:pt x="7905703" y="7341279"/>
                </a:cubicBezTo>
                <a:cubicBezTo>
                  <a:pt x="7910941" y="7341279"/>
                  <a:pt x="7915228" y="7334850"/>
                  <a:pt x="7915228" y="7326992"/>
                </a:cubicBezTo>
                <a:cubicBezTo>
                  <a:pt x="7915228" y="7319134"/>
                  <a:pt x="7910941" y="7312704"/>
                  <a:pt x="7905703" y="7312704"/>
                </a:cubicBezTo>
                <a:cubicBezTo>
                  <a:pt x="7900464" y="7312704"/>
                  <a:pt x="7896178" y="7319134"/>
                  <a:pt x="7896178" y="7326992"/>
                </a:cubicBezTo>
                <a:close/>
                <a:moveTo>
                  <a:pt x="8150267" y="7326059"/>
                </a:moveTo>
                <a:cubicBezTo>
                  <a:pt x="8144314" y="7341575"/>
                  <a:pt x="8152314" y="7352576"/>
                  <a:pt x="8164201" y="7345223"/>
                </a:cubicBezTo>
                <a:cubicBezTo>
                  <a:pt x="8175022" y="7338537"/>
                  <a:pt x="8174784" y="7312704"/>
                  <a:pt x="8163897" y="7312704"/>
                </a:cubicBezTo>
                <a:cubicBezTo>
                  <a:pt x="8159220" y="7312704"/>
                  <a:pt x="8153086" y="7318715"/>
                  <a:pt x="8150267" y="7326059"/>
                </a:cubicBezTo>
                <a:close/>
                <a:moveTo>
                  <a:pt x="8254956" y="7319058"/>
                </a:moveTo>
                <a:cubicBezTo>
                  <a:pt x="8245850" y="7328154"/>
                  <a:pt x="8247127" y="7341279"/>
                  <a:pt x="8257108" y="7341279"/>
                </a:cubicBezTo>
                <a:cubicBezTo>
                  <a:pt x="8261785" y="7341279"/>
                  <a:pt x="8268081" y="7334850"/>
                  <a:pt x="8271101" y="7326992"/>
                </a:cubicBezTo>
                <a:cubicBezTo>
                  <a:pt x="8276673" y="7312476"/>
                  <a:pt x="8266519" y="7307485"/>
                  <a:pt x="8254956" y="7319058"/>
                </a:cubicBezTo>
                <a:close/>
                <a:moveTo>
                  <a:pt x="6810328" y="7331754"/>
                </a:moveTo>
                <a:cubicBezTo>
                  <a:pt x="6810328" y="7336994"/>
                  <a:pt x="6814614" y="7341279"/>
                  <a:pt x="6819853" y="7341279"/>
                </a:cubicBezTo>
                <a:cubicBezTo>
                  <a:pt x="6825091" y="7341279"/>
                  <a:pt x="6829378" y="7336994"/>
                  <a:pt x="6829378" y="7331754"/>
                </a:cubicBezTo>
                <a:cubicBezTo>
                  <a:pt x="6829378" y="7326516"/>
                  <a:pt x="6825091" y="7322229"/>
                  <a:pt x="6819853" y="7322229"/>
                </a:cubicBezTo>
                <a:cubicBezTo>
                  <a:pt x="6814614" y="7322229"/>
                  <a:pt x="6810328" y="7326516"/>
                  <a:pt x="6810328" y="7331754"/>
                </a:cubicBezTo>
                <a:close/>
                <a:moveTo>
                  <a:pt x="7143703" y="7332317"/>
                </a:moveTo>
                <a:cubicBezTo>
                  <a:pt x="7143703" y="7337860"/>
                  <a:pt x="7147989" y="7339756"/>
                  <a:pt x="7153228" y="7336517"/>
                </a:cubicBezTo>
                <a:cubicBezTo>
                  <a:pt x="7158466" y="7333279"/>
                  <a:pt x="7162753" y="7328745"/>
                  <a:pt x="7162753" y="7326430"/>
                </a:cubicBezTo>
                <a:cubicBezTo>
                  <a:pt x="7162753" y="7324115"/>
                  <a:pt x="7158466" y="7322229"/>
                  <a:pt x="7153228" y="7322229"/>
                </a:cubicBezTo>
                <a:cubicBezTo>
                  <a:pt x="7147989" y="7322229"/>
                  <a:pt x="7143703" y="7326773"/>
                  <a:pt x="7143703" y="7332317"/>
                </a:cubicBezTo>
                <a:close/>
                <a:moveTo>
                  <a:pt x="7372303" y="7331754"/>
                </a:moveTo>
                <a:cubicBezTo>
                  <a:pt x="7372303" y="7336994"/>
                  <a:pt x="7376589" y="7341279"/>
                  <a:pt x="7381828" y="7341279"/>
                </a:cubicBezTo>
                <a:cubicBezTo>
                  <a:pt x="7387066" y="7341279"/>
                  <a:pt x="7391353" y="7336994"/>
                  <a:pt x="7391353" y="7331754"/>
                </a:cubicBezTo>
                <a:cubicBezTo>
                  <a:pt x="7391353" y="7326516"/>
                  <a:pt x="7387066" y="7322229"/>
                  <a:pt x="7381828" y="7322229"/>
                </a:cubicBezTo>
                <a:cubicBezTo>
                  <a:pt x="7376589" y="7322229"/>
                  <a:pt x="7372303" y="7326516"/>
                  <a:pt x="7372303" y="7331754"/>
                </a:cubicBezTo>
                <a:close/>
                <a:moveTo>
                  <a:pt x="7477078" y="7331754"/>
                </a:moveTo>
                <a:cubicBezTo>
                  <a:pt x="7477078" y="7336994"/>
                  <a:pt x="7481364" y="7341279"/>
                  <a:pt x="7486603" y="7341279"/>
                </a:cubicBezTo>
                <a:cubicBezTo>
                  <a:pt x="7491841" y="7341279"/>
                  <a:pt x="7496128" y="7336994"/>
                  <a:pt x="7496128" y="7331754"/>
                </a:cubicBezTo>
                <a:cubicBezTo>
                  <a:pt x="7496128" y="7326516"/>
                  <a:pt x="7491841" y="7322229"/>
                  <a:pt x="7486603" y="7322229"/>
                </a:cubicBezTo>
                <a:cubicBezTo>
                  <a:pt x="7481364" y="7322229"/>
                  <a:pt x="7477078" y="7326516"/>
                  <a:pt x="7477078" y="7331754"/>
                </a:cubicBezTo>
                <a:close/>
                <a:moveTo>
                  <a:pt x="8049254" y="7335708"/>
                </a:moveTo>
                <a:cubicBezTo>
                  <a:pt x="8042148" y="7344261"/>
                  <a:pt x="8039167" y="7354091"/>
                  <a:pt x="8042615" y="7357539"/>
                </a:cubicBezTo>
                <a:cubicBezTo>
                  <a:pt x="8051511" y="7366435"/>
                  <a:pt x="8070543" y="7345252"/>
                  <a:pt x="8065970" y="7331545"/>
                </a:cubicBezTo>
                <a:cubicBezTo>
                  <a:pt x="8063341" y="7323658"/>
                  <a:pt x="8058179" y="7324944"/>
                  <a:pt x="8049254" y="7335708"/>
                </a:cubicBezTo>
                <a:close/>
                <a:moveTo>
                  <a:pt x="8607104" y="7336517"/>
                </a:moveTo>
                <a:cubicBezTo>
                  <a:pt x="8604095" y="7344375"/>
                  <a:pt x="8605781" y="7350804"/>
                  <a:pt x="8610848" y="7350804"/>
                </a:cubicBezTo>
                <a:cubicBezTo>
                  <a:pt x="8615925" y="7350804"/>
                  <a:pt x="8620077" y="7344375"/>
                  <a:pt x="8620077" y="7336517"/>
                </a:cubicBezTo>
                <a:cubicBezTo>
                  <a:pt x="8620077" y="7328659"/>
                  <a:pt x="8618391" y="7322229"/>
                  <a:pt x="8616334" y="7322229"/>
                </a:cubicBezTo>
                <a:cubicBezTo>
                  <a:pt x="8614277" y="7322229"/>
                  <a:pt x="8610124" y="7328659"/>
                  <a:pt x="8607104" y="7336517"/>
                </a:cubicBezTo>
                <a:close/>
                <a:moveTo>
                  <a:pt x="8751046" y="7394153"/>
                </a:moveTo>
                <a:cubicBezTo>
                  <a:pt x="8705040" y="7467190"/>
                  <a:pt x="8698306" y="7484154"/>
                  <a:pt x="8715327" y="7484154"/>
                </a:cubicBezTo>
                <a:cubicBezTo>
                  <a:pt x="8720566" y="7484154"/>
                  <a:pt x="8724852" y="7480202"/>
                  <a:pt x="8724852" y="7475372"/>
                </a:cubicBezTo>
                <a:cubicBezTo>
                  <a:pt x="8724852" y="7470544"/>
                  <a:pt x="8744141" y="7437835"/>
                  <a:pt x="8767715" y="7402678"/>
                </a:cubicBezTo>
                <a:cubicBezTo>
                  <a:pt x="8791289" y="7367521"/>
                  <a:pt x="8810577" y="7335041"/>
                  <a:pt x="8810577" y="7330498"/>
                </a:cubicBezTo>
                <a:cubicBezTo>
                  <a:pt x="8810577" y="7308990"/>
                  <a:pt x="8792537" y="7328288"/>
                  <a:pt x="8751046" y="7394153"/>
                </a:cubicBezTo>
                <a:close/>
                <a:moveTo>
                  <a:pt x="6710315" y="7341279"/>
                </a:moveTo>
                <a:cubicBezTo>
                  <a:pt x="6707077" y="7346519"/>
                  <a:pt x="6708972" y="7350804"/>
                  <a:pt x="6714515" y="7350804"/>
                </a:cubicBezTo>
                <a:cubicBezTo>
                  <a:pt x="6720059" y="7350804"/>
                  <a:pt x="6724603" y="7346519"/>
                  <a:pt x="6724603" y="7341279"/>
                </a:cubicBezTo>
                <a:cubicBezTo>
                  <a:pt x="6724603" y="7336041"/>
                  <a:pt x="6722717" y="7331754"/>
                  <a:pt x="6720402" y="7331754"/>
                </a:cubicBezTo>
                <a:cubicBezTo>
                  <a:pt x="6718087" y="7331754"/>
                  <a:pt x="6713554" y="7336041"/>
                  <a:pt x="6710315" y="7341279"/>
                </a:cubicBezTo>
                <a:close/>
                <a:moveTo>
                  <a:pt x="6958375" y="7340623"/>
                </a:moveTo>
                <a:cubicBezTo>
                  <a:pt x="6955355" y="7345500"/>
                  <a:pt x="6957251" y="7352176"/>
                  <a:pt x="6962575" y="7355472"/>
                </a:cubicBezTo>
                <a:cubicBezTo>
                  <a:pt x="6967900" y="7358758"/>
                  <a:pt x="6972253" y="7354767"/>
                  <a:pt x="6972253" y="7346604"/>
                </a:cubicBezTo>
                <a:cubicBezTo>
                  <a:pt x="6972253" y="7329869"/>
                  <a:pt x="6966538" y="7327411"/>
                  <a:pt x="6958375" y="7340623"/>
                </a:cubicBezTo>
                <a:close/>
                <a:moveTo>
                  <a:pt x="7057978" y="7341279"/>
                </a:moveTo>
                <a:cubicBezTo>
                  <a:pt x="7057978" y="7346519"/>
                  <a:pt x="7062264" y="7350804"/>
                  <a:pt x="7067503" y="7350804"/>
                </a:cubicBezTo>
                <a:cubicBezTo>
                  <a:pt x="7072741" y="7350804"/>
                  <a:pt x="7077028" y="7346519"/>
                  <a:pt x="7077028" y="7341279"/>
                </a:cubicBezTo>
                <a:cubicBezTo>
                  <a:pt x="7077028" y="7336041"/>
                  <a:pt x="7072741" y="7331754"/>
                  <a:pt x="7067503" y="7331754"/>
                </a:cubicBezTo>
                <a:cubicBezTo>
                  <a:pt x="7062264" y="7331754"/>
                  <a:pt x="7057978" y="7336041"/>
                  <a:pt x="7057978" y="7341279"/>
                </a:cubicBezTo>
                <a:close/>
                <a:moveTo>
                  <a:pt x="7277053" y="7341279"/>
                </a:moveTo>
                <a:cubicBezTo>
                  <a:pt x="7277053" y="7346519"/>
                  <a:pt x="7281339" y="7350804"/>
                  <a:pt x="7286578" y="7350804"/>
                </a:cubicBezTo>
                <a:cubicBezTo>
                  <a:pt x="7291816" y="7350804"/>
                  <a:pt x="7296103" y="7346519"/>
                  <a:pt x="7296103" y="7341279"/>
                </a:cubicBezTo>
                <a:cubicBezTo>
                  <a:pt x="7296103" y="7336041"/>
                  <a:pt x="7291816" y="7331754"/>
                  <a:pt x="7286578" y="7331754"/>
                </a:cubicBezTo>
                <a:cubicBezTo>
                  <a:pt x="7281339" y="7331754"/>
                  <a:pt x="7277053" y="7336041"/>
                  <a:pt x="7277053" y="7341279"/>
                </a:cubicBezTo>
                <a:close/>
                <a:moveTo>
                  <a:pt x="7937564" y="7346452"/>
                </a:moveTo>
                <a:cubicBezTo>
                  <a:pt x="7934458" y="7354539"/>
                  <a:pt x="7934316" y="7363540"/>
                  <a:pt x="7937230" y="7366454"/>
                </a:cubicBezTo>
                <a:cubicBezTo>
                  <a:pt x="7945575" y="7374798"/>
                  <a:pt x="7962853" y="7360653"/>
                  <a:pt x="7962853" y="7345480"/>
                </a:cubicBezTo>
                <a:cubicBezTo>
                  <a:pt x="7962853" y="7327202"/>
                  <a:pt x="7944679" y="7327906"/>
                  <a:pt x="7937564" y="7346452"/>
                </a:cubicBezTo>
                <a:close/>
                <a:moveTo>
                  <a:pt x="8187728" y="7346766"/>
                </a:moveTo>
                <a:cubicBezTo>
                  <a:pt x="8184290" y="7355729"/>
                  <a:pt x="8183794" y="7365369"/>
                  <a:pt x="8186623" y="7368198"/>
                </a:cubicBezTo>
                <a:cubicBezTo>
                  <a:pt x="8189452" y="7371036"/>
                  <a:pt x="8196844" y="7368274"/>
                  <a:pt x="8203044" y="7362073"/>
                </a:cubicBezTo>
                <a:lnTo>
                  <a:pt x="8214313" y="7350804"/>
                </a:lnTo>
                <a:lnTo>
                  <a:pt x="8204149" y="7340642"/>
                </a:lnTo>
                <a:lnTo>
                  <a:pt x="8193986" y="7330478"/>
                </a:lnTo>
                <a:lnTo>
                  <a:pt x="8187728" y="7346766"/>
                </a:lnTo>
                <a:close/>
                <a:moveTo>
                  <a:pt x="8292256" y="7340003"/>
                </a:moveTo>
                <a:cubicBezTo>
                  <a:pt x="8288150" y="7346643"/>
                  <a:pt x="8287369" y="7354643"/>
                  <a:pt x="8290513" y="7357787"/>
                </a:cubicBezTo>
                <a:cubicBezTo>
                  <a:pt x="8299037" y="7366312"/>
                  <a:pt x="8308334" y="7353776"/>
                  <a:pt x="8303724" y="7339965"/>
                </a:cubicBezTo>
                <a:lnTo>
                  <a:pt x="8299714" y="7327935"/>
                </a:lnTo>
                <a:lnTo>
                  <a:pt x="8292256" y="7340003"/>
                </a:lnTo>
                <a:close/>
                <a:moveTo>
                  <a:pt x="8397030" y="7340003"/>
                </a:moveTo>
                <a:cubicBezTo>
                  <a:pt x="8392925" y="7346643"/>
                  <a:pt x="8392144" y="7354643"/>
                  <a:pt x="8395288" y="7357787"/>
                </a:cubicBezTo>
                <a:cubicBezTo>
                  <a:pt x="8403812" y="7366312"/>
                  <a:pt x="8413109" y="7353776"/>
                  <a:pt x="8408498" y="7339965"/>
                </a:cubicBezTo>
                <a:lnTo>
                  <a:pt x="8404489" y="7327935"/>
                </a:lnTo>
                <a:lnTo>
                  <a:pt x="8397030" y="7340003"/>
                </a:lnTo>
                <a:close/>
                <a:moveTo>
                  <a:pt x="8496252" y="7346604"/>
                </a:moveTo>
                <a:cubicBezTo>
                  <a:pt x="8496252" y="7354767"/>
                  <a:pt x="8500539" y="7358806"/>
                  <a:pt x="8505777" y="7355567"/>
                </a:cubicBezTo>
                <a:cubicBezTo>
                  <a:pt x="8511016" y="7352329"/>
                  <a:pt x="8515302" y="7345652"/>
                  <a:pt x="8515302" y="7340718"/>
                </a:cubicBezTo>
                <a:cubicBezTo>
                  <a:pt x="8515302" y="7335784"/>
                  <a:pt x="8511016" y="7331754"/>
                  <a:pt x="8505777" y="7331754"/>
                </a:cubicBezTo>
                <a:cubicBezTo>
                  <a:pt x="8500539" y="7331754"/>
                  <a:pt x="8496252" y="7338441"/>
                  <a:pt x="8496252" y="7346604"/>
                </a:cubicBezTo>
                <a:close/>
                <a:moveTo>
                  <a:pt x="6505528" y="7350804"/>
                </a:moveTo>
                <a:cubicBezTo>
                  <a:pt x="6505528" y="7356044"/>
                  <a:pt x="6509814" y="7360329"/>
                  <a:pt x="6515053" y="7360329"/>
                </a:cubicBezTo>
                <a:cubicBezTo>
                  <a:pt x="6520291" y="7360329"/>
                  <a:pt x="6524578" y="7356044"/>
                  <a:pt x="6524578" y="7350804"/>
                </a:cubicBezTo>
                <a:cubicBezTo>
                  <a:pt x="6524578" y="7345566"/>
                  <a:pt x="6520291" y="7341279"/>
                  <a:pt x="6515053" y="7341279"/>
                </a:cubicBezTo>
                <a:cubicBezTo>
                  <a:pt x="6509814" y="7341279"/>
                  <a:pt x="6505528" y="7345566"/>
                  <a:pt x="6505528" y="7350804"/>
                </a:cubicBezTo>
                <a:close/>
                <a:moveTo>
                  <a:pt x="6853600" y="7350148"/>
                </a:moveTo>
                <a:cubicBezTo>
                  <a:pt x="6850580" y="7355025"/>
                  <a:pt x="6852476" y="7361701"/>
                  <a:pt x="6857800" y="7364997"/>
                </a:cubicBezTo>
                <a:cubicBezTo>
                  <a:pt x="6863125" y="7368283"/>
                  <a:pt x="6867478" y="7364292"/>
                  <a:pt x="6867478" y="7356129"/>
                </a:cubicBezTo>
                <a:cubicBezTo>
                  <a:pt x="6867478" y="7339394"/>
                  <a:pt x="6861763" y="7336936"/>
                  <a:pt x="6853600" y="7350148"/>
                </a:cubicBezTo>
                <a:close/>
                <a:moveTo>
                  <a:pt x="7181803" y="7351367"/>
                </a:moveTo>
                <a:cubicBezTo>
                  <a:pt x="7181803" y="7356910"/>
                  <a:pt x="7186089" y="7358806"/>
                  <a:pt x="7191328" y="7355567"/>
                </a:cubicBezTo>
                <a:cubicBezTo>
                  <a:pt x="7196566" y="7352329"/>
                  <a:pt x="7200853" y="7347795"/>
                  <a:pt x="7200853" y="7345480"/>
                </a:cubicBezTo>
                <a:cubicBezTo>
                  <a:pt x="7200853" y="7343165"/>
                  <a:pt x="7196566" y="7341279"/>
                  <a:pt x="7191328" y="7341279"/>
                </a:cubicBezTo>
                <a:cubicBezTo>
                  <a:pt x="7186089" y="7341279"/>
                  <a:pt x="7181803" y="7345823"/>
                  <a:pt x="7181803" y="7351367"/>
                </a:cubicBezTo>
                <a:close/>
                <a:moveTo>
                  <a:pt x="7519940" y="7350804"/>
                </a:moveTo>
                <a:cubicBezTo>
                  <a:pt x="7516702" y="7356044"/>
                  <a:pt x="7518597" y="7360329"/>
                  <a:pt x="7524140" y="7360329"/>
                </a:cubicBezTo>
                <a:cubicBezTo>
                  <a:pt x="7529684" y="7360329"/>
                  <a:pt x="7534228" y="7356044"/>
                  <a:pt x="7534228" y="7350804"/>
                </a:cubicBezTo>
                <a:cubicBezTo>
                  <a:pt x="7534228" y="7345566"/>
                  <a:pt x="7532342" y="7341279"/>
                  <a:pt x="7530027" y="7341279"/>
                </a:cubicBezTo>
                <a:cubicBezTo>
                  <a:pt x="7527712" y="7341279"/>
                  <a:pt x="7523179" y="7345566"/>
                  <a:pt x="7519940" y="7350804"/>
                </a:cubicBezTo>
                <a:close/>
                <a:moveTo>
                  <a:pt x="7719965" y="7350804"/>
                </a:moveTo>
                <a:cubicBezTo>
                  <a:pt x="7716727" y="7356044"/>
                  <a:pt x="7718365" y="7360329"/>
                  <a:pt x="7723604" y="7360329"/>
                </a:cubicBezTo>
                <a:cubicBezTo>
                  <a:pt x="7728842" y="7360329"/>
                  <a:pt x="7735777" y="7356044"/>
                  <a:pt x="7739015" y="7350804"/>
                </a:cubicBezTo>
                <a:cubicBezTo>
                  <a:pt x="7742254" y="7345566"/>
                  <a:pt x="7740616" y="7341279"/>
                  <a:pt x="7735376" y="7341279"/>
                </a:cubicBezTo>
                <a:cubicBezTo>
                  <a:pt x="7730138" y="7341279"/>
                  <a:pt x="7723204" y="7345566"/>
                  <a:pt x="7719965" y="7350804"/>
                </a:cubicBezTo>
                <a:close/>
                <a:moveTo>
                  <a:pt x="7829503" y="7356129"/>
                </a:moveTo>
                <a:cubicBezTo>
                  <a:pt x="7829503" y="7364292"/>
                  <a:pt x="7833789" y="7368331"/>
                  <a:pt x="7839028" y="7365092"/>
                </a:cubicBezTo>
                <a:cubicBezTo>
                  <a:pt x="7844266" y="7361854"/>
                  <a:pt x="7848553" y="7355177"/>
                  <a:pt x="7848553" y="7350243"/>
                </a:cubicBezTo>
                <a:cubicBezTo>
                  <a:pt x="7848553" y="7345309"/>
                  <a:pt x="7844266" y="7341279"/>
                  <a:pt x="7839028" y="7341279"/>
                </a:cubicBezTo>
                <a:cubicBezTo>
                  <a:pt x="7833789" y="7341279"/>
                  <a:pt x="7829503" y="7347966"/>
                  <a:pt x="7829503" y="7356129"/>
                </a:cubicBezTo>
                <a:close/>
                <a:moveTo>
                  <a:pt x="8086678" y="7360329"/>
                </a:moveTo>
                <a:lnTo>
                  <a:pt x="8076486" y="7379379"/>
                </a:lnTo>
                <a:lnTo>
                  <a:pt x="8091107" y="7379379"/>
                </a:lnTo>
                <a:cubicBezTo>
                  <a:pt x="8099374" y="7379379"/>
                  <a:pt x="8105728" y="7371103"/>
                  <a:pt x="8105728" y="7360329"/>
                </a:cubicBezTo>
                <a:cubicBezTo>
                  <a:pt x="8105728" y="7349852"/>
                  <a:pt x="8103737" y="7341279"/>
                  <a:pt x="8101299" y="7341279"/>
                </a:cubicBezTo>
                <a:cubicBezTo>
                  <a:pt x="8098870" y="7341279"/>
                  <a:pt x="8092288" y="7349852"/>
                  <a:pt x="8086678" y="7360329"/>
                </a:cubicBezTo>
                <a:close/>
                <a:moveTo>
                  <a:pt x="6753930" y="7365883"/>
                </a:moveTo>
                <a:cubicBezTo>
                  <a:pt x="6754387" y="7376980"/>
                  <a:pt x="6756645" y="7379237"/>
                  <a:pt x="6759683" y="7371646"/>
                </a:cubicBezTo>
                <a:cubicBezTo>
                  <a:pt x="6762436" y="7364768"/>
                  <a:pt x="6762093" y="7356548"/>
                  <a:pt x="6758931" y="7353386"/>
                </a:cubicBezTo>
                <a:cubicBezTo>
                  <a:pt x="6755769" y="7350224"/>
                  <a:pt x="6753521" y="7355844"/>
                  <a:pt x="6753930" y="7365883"/>
                </a:cubicBezTo>
                <a:close/>
                <a:moveTo>
                  <a:pt x="7096078" y="7360329"/>
                </a:moveTo>
                <a:cubicBezTo>
                  <a:pt x="7096078" y="7365569"/>
                  <a:pt x="7100364" y="7369854"/>
                  <a:pt x="7105603" y="7369854"/>
                </a:cubicBezTo>
                <a:cubicBezTo>
                  <a:pt x="7110841" y="7369854"/>
                  <a:pt x="7115128" y="7365569"/>
                  <a:pt x="7115128" y="7360329"/>
                </a:cubicBezTo>
                <a:cubicBezTo>
                  <a:pt x="7115128" y="7355091"/>
                  <a:pt x="7110841" y="7350804"/>
                  <a:pt x="7105603" y="7350804"/>
                </a:cubicBezTo>
                <a:cubicBezTo>
                  <a:pt x="7100364" y="7350804"/>
                  <a:pt x="7096078" y="7355091"/>
                  <a:pt x="7096078" y="7360329"/>
                </a:cubicBezTo>
                <a:close/>
                <a:moveTo>
                  <a:pt x="7315153" y="7360329"/>
                </a:moveTo>
                <a:cubicBezTo>
                  <a:pt x="7315153" y="7365569"/>
                  <a:pt x="7319439" y="7369854"/>
                  <a:pt x="7324678" y="7369854"/>
                </a:cubicBezTo>
                <a:cubicBezTo>
                  <a:pt x="7329916" y="7369854"/>
                  <a:pt x="7334203" y="7365569"/>
                  <a:pt x="7334203" y="7360329"/>
                </a:cubicBezTo>
                <a:cubicBezTo>
                  <a:pt x="7334203" y="7355091"/>
                  <a:pt x="7329916" y="7350804"/>
                  <a:pt x="7324678" y="7350804"/>
                </a:cubicBezTo>
                <a:cubicBezTo>
                  <a:pt x="7319439" y="7350804"/>
                  <a:pt x="7315153" y="7355091"/>
                  <a:pt x="7315153" y="7360329"/>
                </a:cubicBezTo>
                <a:close/>
                <a:moveTo>
                  <a:pt x="7419928" y="7360892"/>
                </a:moveTo>
                <a:cubicBezTo>
                  <a:pt x="7419928" y="7366435"/>
                  <a:pt x="7424214" y="7368331"/>
                  <a:pt x="7429453" y="7365092"/>
                </a:cubicBezTo>
                <a:cubicBezTo>
                  <a:pt x="7434691" y="7361854"/>
                  <a:pt x="7438978" y="7357320"/>
                  <a:pt x="7438978" y="7355005"/>
                </a:cubicBezTo>
                <a:cubicBezTo>
                  <a:pt x="7438978" y="7352690"/>
                  <a:pt x="7434691" y="7350804"/>
                  <a:pt x="7429453" y="7350804"/>
                </a:cubicBezTo>
                <a:cubicBezTo>
                  <a:pt x="7424214" y="7350804"/>
                  <a:pt x="7419928" y="7355348"/>
                  <a:pt x="7419928" y="7360892"/>
                </a:cubicBezTo>
                <a:close/>
                <a:moveTo>
                  <a:pt x="8435130" y="7359053"/>
                </a:moveTo>
                <a:cubicBezTo>
                  <a:pt x="8431025" y="7365693"/>
                  <a:pt x="8430244" y="7373693"/>
                  <a:pt x="8433388" y="7376837"/>
                </a:cubicBezTo>
                <a:cubicBezTo>
                  <a:pt x="8441912" y="7385362"/>
                  <a:pt x="8451209" y="7372826"/>
                  <a:pt x="8446598" y="7359015"/>
                </a:cubicBezTo>
                <a:lnTo>
                  <a:pt x="8442589" y="7346985"/>
                </a:lnTo>
                <a:lnTo>
                  <a:pt x="8435130" y="7359053"/>
                </a:lnTo>
                <a:close/>
                <a:moveTo>
                  <a:pt x="8539905" y="7359053"/>
                </a:moveTo>
                <a:cubicBezTo>
                  <a:pt x="8535800" y="7365693"/>
                  <a:pt x="8535019" y="7373693"/>
                  <a:pt x="8538163" y="7376837"/>
                </a:cubicBezTo>
                <a:cubicBezTo>
                  <a:pt x="8546687" y="7385362"/>
                  <a:pt x="8555984" y="7372826"/>
                  <a:pt x="8551373" y="7359015"/>
                </a:cubicBezTo>
                <a:lnTo>
                  <a:pt x="8547364" y="7346985"/>
                </a:lnTo>
                <a:lnTo>
                  <a:pt x="8539905" y="7359053"/>
                </a:lnTo>
                <a:close/>
                <a:moveTo>
                  <a:pt x="6648403" y="7369854"/>
                </a:moveTo>
                <a:cubicBezTo>
                  <a:pt x="6648403" y="7375094"/>
                  <a:pt x="6652689" y="7379379"/>
                  <a:pt x="6657928" y="7379379"/>
                </a:cubicBezTo>
                <a:cubicBezTo>
                  <a:pt x="6663166" y="7379379"/>
                  <a:pt x="6667453" y="7375094"/>
                  <a:pt x="6667453" y="7369854"/>
                </a:cubicBezTo>
                <a:cubicBezTo>
                  <a:pt x="6667453" y="7364616"/>
                  <a:pt x="6663166" y="7360329"/>
                  <a:pt x="6657928" y="7360329"/>
                </a:cubicBezTo>
                <a:cubicBezTo>
                  <a:pt x="6652689" y="7360329"/>
                  <a:pt x="6648403" y="7364616"/>
                  <a:pt x="6648403" y="7369854"/>
                </a:cubicBezTo>
                <a:close/>
                <a:moveTo>
                  <a:pt x="6896053" y="7374617"/>
                </a:moveTo>
                <a:cubicBezTo>
                  <a:pt x="6896053" y="7382475"/>
                  <a:pt x="6900339" y="7388904"/>
                  <a:pt x="6905578" y="7388904"/>
                </a:cubicBezTo>
                <a:cubicBezTo>
                  <a:pt x="6910816" y="7388904"/>
                  <a:pt x="6915103" y="7382475"/>
                  <a:pt x="6915103" y="7374617"/>
                </a:cubicBezTo>
                <a:cubicBezTo>
                  <a:pt x="6915103" y="7366759"/>
                  <a:pt x="6910816" y="7360329"/>
                  <a:pt x="6905578" y="7360329"/>
                </a:cubicBezTo>
                <a:cubicBezTo>
                  <a:pt x="6900339" y="7360329"/>
                  <a:pt x="6896053" y="7366759"/>
                  <a:pt x="6896053" y="7374617"/>
                </a:cubicBezTo>
                <a:close/>
                <a:moveTo>
                  <a:pt x="7000828" y="7369854"/>
                </a:moveTo>
                <a:cubicBezTo>
                  <a:pt x="7000828" y="7375094"/>
                  <a:pt x="7005114" y="7379379"/>
                  <a:pt x="7010353" y="7379379"/>
                </a:cubicBezTo>
                <a:cubicBezTo>
                  <a:pt x="7015591" y="7379379"/>
                  <a:pt x="7019878" y="7375094"/>
                  <a:pt x="7019878" y="7369854"/>
                </a:cubicBezTo>
                <a:cubicBezTo>
                  <a:pt x="7019878" y="7364616"/>
                  <a:pt x="7015591" y="7360329"/>
                  <a:pt x="7010353" y="7360329"/>
                </a:cubicBezTo>
                <a:cubicBezTo>
                  <a:pt x="7005114" y="7360329"/>
                  <a:pt x="7000828" y="7364616"/>
                  <a:pt x="7000828" y="7369854"/>
                </a:cubicBezTo>
                <a:close/>
                <a:moveTo>
                  <a:pt x="7219903" y="7369854"/>
                </a:moveTo>
                <a:cubicBezTo>
                  <a:pt x="7219903" y="7375094"/>
                  <a:pt x="7224189" y="7379379"/>
                  <a:pt x="7229428" y="7379379"/>
                </a:cubicBezTo>
                <a:cubicBezTo>
                  <a:pt x="7234666" y="7379379"/>
                  <a:pt x="7238953" y="7375094"/>
                  <a:pt x="7238953" y="7369854"/>
                </a:cubicBezTo>
                <a:cubicBezTo>
                  <a:pt x="7238953" y="7364616"/>
                  <a:pt x="7234666" y="7360329"/>
                  <a:pt x="7229428" y="7360329"/>
                </a:cubicBezTo>
                <a:cubicBezTo>
                  <a:pt x="7224189" y="7360329"/>
                  <a:pt x="7219903" y="7364616"/>
                  <a:pt x="7219903" y="7369854"/>
                </a:cubicBezTo>
                <a:close/>
                <a:moveTo>
                  <a:pt x="7658053" y="7375179"/>
                </a:moveTo>
                <a:cubicBezTo>
                  <a:pt x="7658053" y="7383342"/>
                  <a:pt x="7662339" y="7387381"/>
                  <a:pt x="7667578" y="7384142"/>
                </a:cubicBezTo>
                <a:cubicBezTo>
                  <a:pt x="7672816" y="7380904"/>
                  <a:pt x="7677103" y="7374227"/>
                  <a:pt x="7677103" y="7369293"/>
                </a:cubicBezTo>
                <a:cubicBezTo>
                  <a:pt x="7677103" y="7364359"/>
                  <a:pt x="7672816" y="7360329"/>
                  <a:pt x="7667578" y="7360329"/>
                </a:cubicBezTo>
                <a:cubicBezTo>
                  <a:pt x="7662339" y="7360329"/>
                  <a:pt x="7658053" y="7367016"/>
                  <a:pt x="7658053" y="7375179"/>
                </a:cubicBezTo>
                <a:close/>
                <a:moveTo>
                  <a:pt x="7762828" y="7374617"/>
                </a:moveTo>
                <a:cubicBezTo>
                  <a:pt x="7762828" y="7382475"/>
                  <a:pt x="7767114" y="7388904"/>
                  <a:pt x="7772353" y="7388904"/>
                </a:cubicBezTo>
                <a:cubicBezTo>
                  <a:pt x="7777591" y="7388904"/>
                  <a:pt x="7781878" y="7382475"/>
                  <a:pt x="7781878" y="7374617"/>
                </a:cubicBezTo>
                <a:cubicBezTo>
                  <a:pt x="7781878" y="7366759"/>
                  <a:pt x="7777591" y="7360329"/>
                  <a:pt x="7772353" y="7360329"/>
                </a:cubicBezTo>
                <a:cubicBezTo>
                  <a:pt x="7767114" y="7360329"/>
                  <a:pt x="7762828" y="7366759"/>
                  <a:pt x="7762828" y="7374617"/>
                </a:cubicBezTo>
                <a:close/>
                <a:moveTo>
                  <a:pt x="7871974" y="7370493"/>
                </a:moveTo>
                <a:cubicBezTo>
                  <a:pt x="7868517" y="7376074"/>
                  <a:pt x="7867983" y="7382933"/>
                  <a:pt x="7870774" y="7385733"/>
                </a:cubicBezTo>
                <a:cubicBezTo>
                  <a:pt x="7877604" y="7392553"/>
                  <a:pt x="7896178" y="7380532"/>
                  <a:pt x="7896178" y="7369293"/>
                </a:cubicBezTo>
                <a:cubicBezTo>
                  <a:pt x="7896178" y="7357120"/>
                  <a:pt x="7879737" y="7357930"/>
                  <a:pt x="7871974" y="7370493"/>
                </a:cubicBezTo>
                <a:close/>
                <a:moveTo>
                  <a:pt x="7981903" y="7375179"/>
                </a:moveTo>
                <a:cubicBezTo>
                  <a:pt x="7981903" y="7383342"/>
                  <a:pt x="7986189" y="7387381"/>
                  <a:pt x="7991428" y="7384142"/>
                </a:cubicBezTo>
                <a:cubicBezTo>
                  <a:pt x="7996666" y="7380904"/>
                  <a:pt x="8000953" y="7374227"/>
                  <a:pt x="8000953" y="7369293"/>
                </a:cubicBezTo>
                <a:cubicBezTo>
                  <a:pt x="8000953" y="7364359"/>
                  <a:pt x="7996666" y="7360329"/>
                  <a:pt x="7991428" y="7360329"/>
                </a:cubicBezTo>
                <a:cubicBezTo>
                  <a:pt x="7986189" y="7360329"/>
                  <a:pt x="7981903" y="7367016"/>
                  <a:pt x="7981903" y="7375179"/>
                </a:cubicBezTo>
                <a:close/>
                <a:moveTo>
                  <a:pt x="8226381" y="7366683"/>
                </a:moveTo>
                <a:cubicBezTo>
                  <a:pt x="8215417" y="7377637"/>
                  <a:pt x="8219437" y="7388904"/>
                  <a:pt x="8234315" y="7388904"/>
                </a:cubicBezTo>
                <a:cubicBezTo>
                  <a:pt x="8242173" y="7388904"/>
                  <a:pt x="8248603" y="7382475"/>
                  <a:pt x="8248603" y="7374617"/>
                </a:cubicBezTo>
                <a:cubicBezTo>
                  <a:pt x="8248603" y="7359739"/>
                  <a:pt x="8237335" y="7355720"/>
                  <a:pt x="8226381" y="7366683"/>
                </a:cubicBezTo>
                <a:close/>
                <a:moveTo>
                  <a:pt x="8331156" y="7366683"/>
                </a:moveTo>
                <a:cubicBezTo>
                  <a:pt x="8322050" y="7375779"/>
                  <a:pt x="8323327" y="7388904"/>
                  <a:pt x="8333308" y="7388904"/>
                </a:cubicBezTo>
                <a:cubicBezTo>
                  <a:pt x="8337985" y="7388904"/>
                  <a:pt x="8344281" y="7382475"/>
                  <a:pt x="8347301" y="7374617"/>
                </a:cubicBezTo>
                <a:cubicBezTo>
                  <a:pt x="8352873" y="7360101"/>
                  <a:pt x="8342719" y="7355110"/>
                  <a:pt x="8331156" y="7366683"/>
                </a:cubicBezTo>
                <a:close/>
                <a:moveTo>
                  <a:pt x="7362778" y="7384704"/>
                </a:moveTo>
                <a:cubicBezTo>
                  <a:pt x="7362778" y="7392867"/>
                  <a:pt x="7367064" y="7396906"/>
                  <a:pt x="7372303" y="7393667"/>
                </a:cubicBezTo>
                <a:cubicBezTo>
                  <a:pt x="7377541" y="7390429"/>
                  <a:pt x="7381828" y="7383752"/>
                  <a:pt x="7381828" y="7378818"/>
                </a:cubicBezTo>
                <a:cubicBezTo>
                  <a:pt x="7381828" y="7373884"/>
                  <a:pt x="7377541" y="7369854"/>
                  <a:pt x="7372303" y="7369854"/>
                </a:cubicBezTo>
                <a:cubicBezTo>
                  <a:pt x="7367064" y="7369854"/>
                  <a:pt x="7362778" y="7376541"/>
                  <a:pt x="7362778" y="7384704"/>
                </a:cubicBezTo>
                <a:close/>
                <a:moveTo>
                  <a:pt x="7458028" y="7379379"/>
                </a:moveTo>
                <a:cubicBezTo>
                  <a:pt x="7458028" y="7384619"/>
                  <a:pt x="7462314" y="7388904"/>
                  <a:pt x="7467553" y="7388904"/>
                </a:cubicBezTo>
                <a:cubicBezTo>
                  <a:pt x="7472791" y="7388904"/>
                  <a:pt x="7477078" y="7384619"/>
                  <a:pt x="7477078" y="7379379"/>
                </a:cubicBezTo>
                <a:cubicBezTo>
                  <a:pt x="7477078" y="7374141"/>
                  <a:pt x="7472791" y="7369854"/>
                  <a:pt x="7467553" y="7369854"/>
                </a:cubicBezTo>
                <a:cubicBezTo>
                  <a:pt x="7462314" y="7369854"/>
                  <a:pt x="7458028" y="7374141"/>
                  <a:pt x="7458028" y="7379379"/>
                </a:cubicBezTo>
                <a:close/>
                <a:moveTo>
                  <a:pt x="8121692" y="7383209"/>
                </a:moveTo>
                <a:cubicBezTo>
                  <a:pt x="8115739" y="7398725"/>
                  <a:pt x="8123739" y="7409726"/>
                  <a:pt x="8135626" y="7402373"/>
                </a:cubicBezTo>
                <a:cubicBezTo>
                  <a:pt x="8146447" y="7395687"/>
                  <a:pt x="8146209" y="7369854"/>
                  <a:pt x="8135322" y="7369854"/>
                </a:cubicBezTo>
                <a:cubicBezTo>
                  <a:pt x="8130645" y="7369854"/>
                  <a:pt x="8124511" y="7375865"/>
                  <a:pt x="8121692" y="7383209"/>
                </a:cubicBezTo>
                <a:close/>
                <a:moveTo>
                  <a:pt x="8578005" y="7378103"/>
                </a:moveTo>
                <a:cubicBezTo>
                  <a:pt x="8573900" y="7384743"/>
                  <a:pt x="8573119" y="7392743"/>
                  <a:pt x="8576263" y="7395887"/>
                </a:cubicBezTo>
                <a:cubicBezTo>
                  <a:pt x="8584787" y="7404412"/>
                  <a:pt x="8594084" y="7391876"/>
                  <a:pt x="8589473" y="7378065"/>
                </a:cubicBezTo>
                <a:lnTo>
                  <a:pt x="8585464" y="7366035"/>
                </a:lnTo>
                <a:lnTo>
                  <a:pt x="8578005" y="7378103"/>
                </a:lnTo>
                <a:close/>
                <a:moveTo>
                  <a:pt x="6696780" y="7394458"/>
                </a:moveTo>
                <a:cubicBezTo>
                  <a:pt x="6697237" y="7405555"/>
                  <a:pt x="6699495" y="7407812"/>
                  <a:pt x="6702533" y="7400221"/>
                </a:cubicBezTo>
                <a:cubicBezTo>
                  <a:pt x="6705286" y="7393343"/>
                  <a:pt x="6704943" y="7385123"/>
                  <a:pt x="6701781" y="7381961"/>
                </a:cubicBezTo>
                <a:cubicBezTo>
                  <a:pt x="6698619" y="7378799"/>
                  <a:pt x="6696371" y="7384419"/>
                  <a:pt x="6696780" y="7394458"/>
                </a:cubicBezTo>
                <a:close/>
                <a:moveTo>
                  <a:pt x="6791278" y="7388904"/>
                </a:moveTo>
                <a:cubicBezTo>
                  <a:pt x="6791278" y="7394144"/>
                  <a:pt x="6795564" y="7398429"/>
                  <a:pt x="6800803" y="7398429"/>
                </a:cubicBezTo>
                <a:cubicBezTo>
                  <a:pt x="6806041" y="7398429"/>
                  <a:pt x="6810328" y="7394144"/>
                  <a:pt x="6810328" y="7388904"/>
                </a:cubicBezTo>
                <a:cubicBezTo>
                  <a:pt x="6810328" y="7383666"/>
                  <a:pt x="6806041" y="7379379"/>
                  <a:pt x="6800803" y="7379379"/>
                </a:cubicBezTo>
                <a:cubicBezTo>
                  <a:pt x="6795564" y="7379379"/>
                  <a:pt x="6791278" y="7383666"/>
                  <a:pt x="6791278" y="7388904"/>
                </a:cubicBezTo>
                <a:close/>
                <a:moveTo>
                  <a:pt x="7048453" y="7394229"/>
                </a:moveTo>
                <a:cubicBezTo>
                  <a:pt x="7048453" y="7402392"/>
                  <a:pt x="7052806" y="7406383"/>
                  <a:pt x="7058130" y="7403097"/>
                </a:cubicBezTo>
                <a:cubicBezTo>
                  <a:pt x="7063455" y="7399801"/>
                  <a:pt x="7065350" y="7393125"/>
                  <a:pt x="7062331" y="7388248"/>
                </a:cubicBezTo>
                <a:cubicBezTo>
                  <a:pt x="7054167" y="7375036"/>
                  <a:pt x="7048453" y="7377494"/>
                  <a:pt x="7048453" y="7394229"/>
                </a:cubicBezTo>
                <a:close/>
                <a:moveTo>
                  <a:pt x="7258003" y="7388904"/>
                </a:moveTo>
                <a:cubicBezTo>
                  <a:pt x="7258003" y="7394144"/>
                  <a:pt x="7262289" y="7398429"/>
                  <a:pt x="7267528" y="7398429"/>
                </a:cubicBezTo>
                <a:cubicBezTo>
                  <a:pt x="7272766" y="7398429"/>
                  <a:pt x="7277053" y="7394144"/>
                  <a:pt x="7277053" y="7388904"/>
                </a:cubicBezTo>
                <a:cubicBezTo>
                  <a:pt x="7277053" y="7383666"/>
                  <a:pt x="7272766" y="7379379"/>
                  <a:pt x="7267528" y="7379379"/>
                </a:cubicBezTo>
                <a:cubicBezTo>
                  <a:pt x="7262289" y="7379379"/>
                  <a:pt x="7258003" y="7383666"/>
                  <a:pt x="7258003" y="7388904"/>
                </a:cubicBezTo>
                <a:close/>
                <a:moveTo>
                  <a:pt x="8020003" y="7398992"/>
                </a:moveTo>
                <a:cubicBezTo>
                  <a:pt x="8020003" y="7409774"/>
                  <a:pt x="8024289" y="7415956"/>
                  <a:pt x="8029528" y="7412717"/>
                </a:cubicBezTo>
                <a:cubicBezTo>
                  <a:pt x="8034766" y="7409479"/>
                  <a:pt x="8039053" y="7400658"/>
                  <a:pt x="8039053" y="7393105"/>
                </a:cubicBezTo>
                <a:cubicBezTo>
                  <a:pt x="8039053" y="7385552"/>
                  <a:pt x="8034766" y="7379379"/>
                  <a:pt x="8029528" y="7379379"/>
                </a:cubicBezTo>
                <a:cubicBezTo>
                  <a:pt x="8024289" y="7379379"/>
                  <a:pt x="8020003" y="7388209"/>
                  <a:pt x="8020003" y="7398992"/>
                </a:cubicBezTo>
                <a:close/>
                <a:moveTo>
                  <a:pt x="8267653" y="7398429"/>
                </a:moveTo>
                <a:lnTo>
                  <a:pt x="8267653" y="7421290"/>
                </a:lnTo>
                <a:lnTo>
                  <a:pt x="8279083" y="7409860"/>
                </a:lnTo>
                <a:lnTo>
                  <a:pt x="8290513" y="7398429"/>
                </a:lnTo>
                <a:lnTo>
                  <a:pt x="8279083" y="7387000"/>
                </a:lnTo>
                <a:lnTo>
                  <a:pt x="8267653" y="7375570"/>
                </a:lnTo>
                <a:lnTo>
                  <a:pt x="8267653" y="7398429"/>
                </a:lnTo>
                <a:close/>
                <a:moveTo>
                  <a:pt x="8372428" y="7394229"/>
                </a:moveTo>
                <a:cubicBezTo>
                  <a:pt x="8372428" y="7402392"/>
                  <a:pt x="8376781" y="7406383"/>
                  <a:pt x="8382105" y="7403097"/>
                </a:cubicBezTo>
                <a:cubicBezTo>
                  <a:pt x="8387430" y="7399801"/>
                  <a:pt x="8389325" y="7393125"/>
                  <a:pt x="8386306" y="7388248"/>
                </a:cubicBezTo>
                <a:cubicBezTo>
                  <a:pt x="8378142" y="7375036"/>
                  <a:pt x="8372428" y="7377494"/>
                  <a:pt x="8372428" y="7394229"/>
                </a:cubicBezTo>
                <a:close/>
                <a:moveTo>
                  <a:pt x="8467677" y="7393667"/>
                </a:moveTo>
                <a:cubicBezTo>
                  <a:pt x="8467677" y="7401525"/>
                  <a:pt x="8471964" y="7407954"/>
                  <a:pt x="8477202" y="7407954"/>
                </a:cubicBezTo>
                <a:cubicBezTo>
                  <a:pt x="8482441" y="7407954"/>
                  <a:pt x="8486727" y="7401525"/>
                  <a:pt x="8486727" y="7393667"/>
                </a:cubicBezTo>
                <a:cubicBezTo>
                  <a:pt x="8486727" y="7385809"/>
                  <a:pt x="8482441" y="7379379"/>
                  <a:pt x="8477202" y="7379379"/>
                </a:cubicBezTo>
                <a:cubicBezTo>
                  <a:pt x="8471964" y="7379379"/>
                  <a:pt x="8467677" y="7385809"/>
                  <a:pt x="8467677" y="7393667"/>
                </a:cubicBezTo>
                <a:close/>
                <a:moveTo>
                  <a:pt x="6596015" y="7398429"/>
                </a:moveTo>
                <a:cubicBezTo>
                  <a:pt x="6599254" y="7403669"/>
                  <a:pt x="6603787" y="7407954"/>
                  <a:pt x="6606102" y="7407954"/>
                </a:cubicBezTo>
                <a:cubicBezTo>
                  <a:pt x="6608417" y="7407954"/>
                  <a:pt x="6610303" y="7403669"/>
                  <a:pt x="6610303" y="7398429"/>
                </a:cubicBezTo>
                <a:cubicBezTo>
                  <a:pt x="6610303" y="7393191"/>
                  <a:pt x="6605759" y="7388904"/>
                  <a:pt x="6600215" y="7388904"/>
                </a:cubicBezTo>
                <a:cubicBezTo>
                  <a:pt x="6594672" y="7388904"/>
                  <a:pt x="6592777" y="7393191"/>
                  <a:pt x="6596015" y="7398429"/>
                </a:cubicBezTo>
                <a:close/>
                <a:moveTo>
                  <a:pt x="6939325" y="7397773"/>
                </a:moveTo>
                <a:cubicBezTo>
                  <a:pt x="6936305" y="7402650"/>
                  <a:pt x="6938201" y="7409326"/>
                  <a:pt x="6943525" y="7412622"/>
                </a:cubicBezTo>
                <a:cubicBezTo>
                  <a:pt x="6948850" y="7415908"/>
                  <a:pt x="6953203" y="7411917"/>
                  <a:pt x="6953203" y="7403754"/>
                </a:cubicBezTo>
                <a:cubicBezTo>
                  <a:pt x="6953203" y="7387019"/>
                  <a:pt x="6947488" y="7384561"/>
                  <a:pt x="6939325" y="7397773"/>
                </a:cubicBezTo>
                <a:close/>
                <a:moveTo>
                  <a:pt x="7162753" y="7398429"/>
                </a:moveTo>
                <a:cubicBezTo>
                  <a:pt x="7162753" y="7403669"/>
                  <a:pt x="7167039" y="7407954"/>
                  <a:pt x="7172278" y="7407954"/>
                </a:cubicBezTo>
                <a:cubicBezTo>
                  <a:pt x="7177516" y="7407954"/>
                  <a:pt x="7181803" y="7403669"/>
                  <a:pt x="7181803" y="7398429"/>
                </a:cubicBezTo>
                <a:cubicBezTo>
                  <a:pt x="7181803" y="7393191"/>
                  <a:pt x="7177516" y="7388904"/>
                  <a:pt x="7172278" y="7388904"/>
                </a:cubicBezTo>
                <a:cubicBezTo>
                  <a:pt x="7167039" y="7388904"/>
                  <a:pt x="7162753" y="7393191"/>
                  <a:pt x="7162753" y="7398429"/>
                </a:cubicBezTo>
                <a:close/>
                <a:moveTo>
                  <a:pt x="7505653" y="7403754"/>
                </a:moveTo>
                <a:cubicBezTo>
                  <a:pt x="7505653" y="7411917"/>
                  <a:pt x="7510006" y="7415908"/>
                  <a:pt x="7515330" y="7412622"/>
                </a:cubicBezTo>
                <a:cubicBezTo>
                  <a:pt x="7520655" y="7409326"/>
                  <a:pt x="7522550" y="7402650"/>
                  <a:pt x="7519531" y="7397773"/>
                </a:cubicBezTo>
                <a:cubicBezTo>
                  <a:pt x="7511367" y="7384561"/>
                  <a:pt x="7505653" y="7387019"/>
                  <a:pt x="7505653" y="7403754"/>
                </a:cubicBezTo>
                <a:close/>
                <a:moveTo>
                  <a:pt x="7600903" y="7398992"/>
                </a:moveTo>
                <a:cubicBezTo>
                  <a:pt x="7600903" y="7404535"/>
                  <a:pt x="7605189" y="7406431"/>
                  <a:pt x="7610428" y="7403192"/>
                </a:cubicBezTo>
                <a:cubicBezTo>
                  <a:pt x="7615666" y="7399954"/>
                  <a:pt x="7619953" y="7395420"/>
                  <a:pt x="7619953" y="7393105"/>
                </a:cubicBezTo>
                <a:cubicBezTo>
                  <a:pt x="7619953" y="7390790"/>
                  <a:pt x="7615666" y="7388904"/>
                  <a:pt x="7610428" y="7388904"/>
                </a:cubicBezTo>
                <a:cubicBezTo>
                  <a:pt x="7605189" y="7388904"/>
                  <a:pt x="7600903" y="7393448"/>
                  <a:pt x="7600903" y="7398992"/>
                </a:cubicBezTo>
                <a:close/>
                <a:moveTo>
                  <a:pt x="7696153" y="7398429"/>
                </a:moveTo>
                <a:cubicBezTo>
                  <a:pt x="7696153" y="7403669"/>
                  <a:pt x="7700439" y="7407954"/>
                  <a:pt x="7705678" y="7407954"/>
                </a:cubicBezTo>
                <a:cubicBezTo>
                  <a:pt x="7710916" y="7407954"/>
                  <a:pt x="7715203" y="7403669"/>
                  <a:pt x="7715203" y="7398429"/>
                </a:cubicBezTo>
                <a:cubicBezTo>
                  <a:pt x="7715203" y="7393191"/>
                  <a:pt x="7710916" y="7388904"/>
                  <a:pt x="7705678" y="7388904"/>
                </a:cubicBezTo>
                <a:cubicBezTo>
                  <a:pt x="7700439" y="7388904"/>
                  <a:pt x="7696153" y="7393191"/>
                  <a:pt x="7696153" y="7398429"/>
                </a:cubicBezTo>
                <a:close/>
                <a:moveTo>
                  <a:pt x="7800928" y="7398429"/>
                </a:moveTo>
                <a:cubicBezTo>
                  <a:pt x="7800928" y="7403669"/>
                  <a:pt x="7805214" y="7407954"/>
                  <a:pt x="7810453" y="7407954"/>
                </a:cubicBezTo>
                <a:cubicBezTo>
                  <a:pt x="7815691" y="7407954"/>
                  <a:pt x="7819978" y="7403669"/>
                  <a:pt x="7819978" y="7398429"/>
                </a:cubicBezTo>
                <a:cubicBezTo>
                  <a:pt x="7819978" y="7393191"/>
                  <a:pt x="7815691" y="7388904"/>
                  <a:pt x="7810453" y="7388904"/>
                </a:cubicBezTo>
                <a:cubicBezTo>
                  <a:pt x="7805214" y="7388904"/>
                  <a:pt x="7800928" y="7393191"/>
                  <a:pt x="7800928" y="7398429"/>
                </a:cubicBezTo>
                <a:close/>
                <a:moveTo>
                  <a:pt x="7915228" y="7403754"/>
                </a:moveTo>
                <a:cubicBezTo>
                  <a:pt x="7915228" y="7411917"/>
                  <a:pt x="7919514" y="7415956"/>
                  <a:pt x="7924753" y="7412717"/>
                </a:cubicBezTo>
                <a:cubicBezTo>
                  <a:pt x="7929991" y="7409479"/>
                  <a:pt x="7934278" y="7402802"/>
                  <a:pt x="7934278" y="7397868"/>
                </a:cubicBezTo>
                <a:cubicBezTo>
                  <a:pt x="7934278" y="7392934"/>
                  <a:pt x="7929991" y="7388904"/>
                  <a:pt x="7924753" y="7388904"/>
                </a:cubicBezTo>
                <a:cubicBezTo>
                  <a:pt x="7919514" y="7388904"/>
                  <a:pt x="7915228" y="7395591"/>
                  <a:pt x="7915228" y="7403754"/>
                </a:cubicBezTo>
                <a:close/>
                <a:moveTo>
                  <a:pt x="8158115" y="7398429"/>
                </a:moveTo>
                <a:cubicBezTo>
                  <a:pt x="8150343" y="7411003"/>
                  <a:pt x="8161735" y="7428833"/>
                  <a:pt x="8173060" y="7421833"/>
                </a:cubicBezTo>
                <a:cubicBezTo>
                  <a:pt x="8184633" y="7414689"/>
                  <a:pt x="8184556" y="7388904"/>
                  <a:pt x="8172965" y="7388904"/>
                </a:cubicBezTo>
                <a:cubicBezTo>
                  <a:pt x="8168031" y="7388904"/>
                  <a:pt x="8161354" y="7393191"/>
                  <a:pt x="8158115" y="7398429"/>
                </a:cubicBezTo>
                <a:close/>
                <a:moveTo>
                  <a:pt x="6834550" y="7407298"/>
                </a:moveTo>
                <a:cubicBezTo>
                  <a:pt x="6831530" y="7412175"/>
                  <a:pt x="6833426" y="7418851"/>
                  <a:pt x="6838750" y="7422147"/>
                </a:cubicBezTo>
                <a:cubicBezTo>
                  <a:pt x="6844075" y="7425433"/>
                  <a:pt x="6848428" y="7421442"/>
                  <a:pt x="6848428" y="7413279"/>
                </a:cubicBezTo>
                <a:cubicBezTo>
                  <a:pt x="6848428" y="7396544"/>
                  <a:pt x="6842713" y="7394086"/>
                  <a:pt x="6834550" y="7407298"/>
                </a:cubicBezTo>
                <a:close/>
                <a:moveTo>
                  <a:pt x="7087305" y="7413508"/>
                </a:moveTo>
                <a:cubicBezTo>
                  <a:pt x="7087762" y="7424605"/>
                  <a:pt x="7090020" y="7426862"/>
                  <a:pt x="7093058" y="7419271"/>
                </a:cubicBezTo>
                <a:cubicBezTo>
                  <a:pt x="7095811" y="7412393"/>
                  <a:pt x="7095468" y="7404173"/>
                  <a:pt x="7092306" y="7401011"/>
                </a:cubicBezTo>
                <a:cubicBezTo>
                  <a:pt x="7089144" y="7397849"/>
                  <a:pt x="7086896" y="7403469"/>
                  <a:pt x="7087305" y="7413508"/>
                </a:cubicBezTo>
                <a:close/>
                <a:moveTo>
                  <a:pt x="7301370" y="7407145"/>
                </a:moveTo>
                <a:cubicBezTo>
                  <a:pt x="7298303" y="7412108"/>
                  <a:pt x="7299855" y="7418670"/>
                  <a:pt x="7304818" y="7421737"/>
                </a:cubicBezTo>
                <a:cubicBezTo>
                  <a:pt x="7309781" y="7424805"/>
                  <a:pt x="7316343" y="7423252"/>
                  <a:pt x="7319410" y="7418289"/>
                </a:cubicBezTo>
                <a:cubicBezTo>
                  <a:pt x="7322477" y="7413327"/>
                  <a:pt x="7320925" y="7406764"/>
                  <a:pt x="7315962" y="7403697"/>
                </a:cubicBezTo>
                <a:cubicBezTo>
                  <a:pt x="7311000" y="7400630"/>
                  <a:pt x="7304437" y="7402183"/>
                  <a:pt x="7301370" y="7407145"/>
                </a:cubicBezTo>
                <a:close/>
                <a:moveTo>
                  <a:pt x="7400878" y="7407954"/>
                </a:moveTo>
                <a:cubicBezTo>
                  <a:pt x="7400878" y="7413194"/>
                  <a:pt x="7405164" y="7417479"/>
                  <a:pt x="7410403" y="7417479"/>
                </a:cubicBezTo>
                <a:cubicBezTo>
                  <a:pt x="7415641" y="7417479"/>
                  <a:pt x="7419928" y="7413194"/>
                  <a:pt x="7419928" y="7407954"/>
                </a:cubicBezTo>
                <a:cubicBezTo>
                  <a:pt x="7419928" y="7402716"/>
                  <a:pt x="7415641" y="7398429"/>
                  <a:pt x="7410403" y="7398429"/>
                </a:cubicBezTo>
                <a:cubicBezTo>
                  <a:pt x="7405164" y="7398429"/>
                  <a:pt x="7400878" y="7402716"/>
                  <a:pt x="7400878" y="7407954"/>
                </a:cubicBezTo>
                <a:close/>
                <a:moveTo>
                  <a:pt x="8061617" y="7412527"/>
                </a:moveTo>
                <a:cubicBezTo>
                  <a:pt x="8053578" y="7433482"/>
                  <a:pt x="8062417" y="7439997"/>
                  <a:pt x="8076257" y="7423319"/>
                </a:cubicBezTo>
                <a:cubicBezTo>
                  <a:pt x="8084049" y="7413937"/>
                  <a:pt x="8084449" y="7407707"/>
                  <a:pt x="8077543" y="7403440"/>
                </a:cubicBezTo>
                <a:cubicBezTo>
                  <a:pt x="8072019" y="7400021"/>
                  <a:pt x="8064846" y="7404106"/>
                  <a:pt x="8061617" y="7412527"/>
                </a:cubicBezTo>
                <a:close/>
                <a:moveTo>
                  <a:pt x="8511854" y="7412717"/>
                </a:moveTo>
                <a:cubicBezTo>
                  <a:pt x="8508845" y="7420575"/>
                  <a:pt x="8510531" y="7427004"/>
                  <a:pt x="8515598" y="7427004"/>
                </a:cubicBezTo>
                <a:cubicBezTo>
                  <a:pt x="8520675" y="7427004"/>
                  <a:pt x="8524827" y="7420575"/>
                  <a:pt x="8524827" y="7412717"/>
                </a:cubicBezTo>
                <a:cubicBezTo>
                  <a:pt x="8524827" y="7404859"/>
                  <a:pt x="8523141" y="7398429"/>
                  <a:pt x="8521084" y="7398429"/>
                </a:cubicBezTo>
                <a:cubicBezTo>
                  <a:pt x="8519027" y="7398429"/>
                  <a:pt x="8514874" y="7404859"/>
                  <a:pt x="8511854" y="7412717"/>
                </a:cubicBezTo>
                <a:close/>
                <a:moveTo>
                  <a:pt x="6538865" y="7417479"/>
                </a:moveTo>
                <a:cubicBezTo>
                  <a:pt x="6535627" y="7422719"/>
                  <a:pt x="6537522" y="7427004"/>
                  <a:pt x="6543065" y="7427004"/>
                </a:cubicBezTo>
                <a:cubicBezTo>
                  <a:pt x="6548609" y="7427004"/>
                  <a:pt x="6553153" y="7422719"/>
                  <a:pt x="6553153" y="7417479"/>
                </a:cubicBezTo>
                <a:cubicBezTo>
                  <a:pt x="6553153" y="7412241"/>
                  <a:pt x="6551267" y="7407954"/>
                  <a:pt x="6548952" y="7407954"/>
                </a:cubicBezTo>
                <a:cubicBezTo>
                  <a:pt x="6546637" y="7407954"/>
                  <a:pt x="6542104" y="7412241"/>
                  <a:pt x="6538865" y="7417479"/>
                </a:cubicBezTo>
                <a:close/>
                <a:moveTo>
                  <a:pt x="6734128" y="7417479"/>
                </a:moveTo>
                <a:cubicBezTo>
                  <a:pt x="6734128" y="7422719"/>
                  <a:pt x="6738414" y="7427004"/>
                  <a:pt x="6743653" y="7427004"/>
                </a:cubicBezTo>
                <a:cubicBezTo>
                  <a:pt x="6748891" y="7427004"/>
                  <a:pt x="6753178" y="7422719"/>
                  <a:pt x="6753178" y="7417479"/>
                </a:cubicBezTo>
                <a:cubicBezTo>
                  <a:pt x="6753178" y="7412241"/>
                  <a:pt x="6748891" y="7407954"/>
                  <a:pt x="6743653" y="7407954"/>
                </a:cubicBezTo>
                <a:cubicBezTo>
                  <a:pt x="6738414" y="7407954"/>
                  <a:pt x="6734128" y="7412241"/>
                  <a:pt x="6734128" y="7417479"/>
                </a:cubicBezTo>
                <a:close/>
                <a:moveTo>
                  <a:pt x="6987331" y="7416203"/>
                </a:moveTo>
                <a:cubicBezTo>
                  <a:pt x="6983225" y="7422843"/>
                  <a:pt x="6982444" y="7430843"/>
                  <a:pt x="6985588" y="7433987"/>
                </a:cubicBezTo>
                <a:cubicBezTo>
                  <a:pt x="6994112" y="7442512"/>
                  <a:pt x="7003409" y="7429976"/>
                  <a:pt x="6998799" y="7416165"/>
                </a:cubicBezTo>
                <a:lnTo>
                  <a:pt x="6994789" y="7404135"/>
                </a:lnTo>
                <a:lnTo>
                  <a:pt x="6987331" y="7416203"/>
                </a:lnTo>
                <a:close/>
                <a:moveTo>
                  <a:pt x="7200853" y="7417479"/>
                </a:moveTo>
                <a:cubicBezTo>
                  <a:pt x="7200853" y="7422719"/>
                  <a:pt x="7205139" y="7427004"/>
                  <a:pt x="7210378" y="7427004"/>
                </a:cubicBezTo>
                <a:cubicBezTo>
                  <a:pt x="7215616" y="7427004"/>
                  <a:pt x="7219903" y="7422719"/>
                  <a:pt x="7219903" y="7417479"/>
                </a:cubicBezTo>
                <a:cubicBezTo>
                  <a:pt x="7219903" y="7412241"/>
                  <a:pt x="7215616" y="7407954"/>
                  <a:pt x="7210378" y="7407954"/>
                </a:cubicBezTo>
                <a:cubicBezTo>
                  <a:pt x="7205139" y="7407954"/>
                  <a:pt x="7200853" y="7412241"/>
                  <a:pt x="7200853" y="7417479"/>
                </a:cubicBezTo>
                <a:close/>
                <a:moveTo>
                  <a:pt x="7639003" y="7417479"/>
                </a:moveTo>
                <a:cubicBezTo>
                  <a:pt x="7639003" y="7422719"/>
                  <a:pt x="7643546" y="7427004"/>
                  <a:pt x="7649090" y="7427004"/>
                </a:cubicBezTo>
                <a:cubicBezTo>
                  <a:pt x="7654633" y="7427004"/>
                  <a:pt x="7656529" y="7422719"/>
                  <a:pt x="7653290" y="7417479"/>
                </a:cubicBezTo>
                <a:cubicBezTo>
                  <a:pt x="7650052" y="7412241"/>
                  <a:pt x="7645518" y="7407954"/>
                  <a:pt x="7643203" y="7407954"/>
                </a:cubicBezTo>
                <a:cubicBezTo>
                  <a:pt x="7640889" y="7407954"/>
                  <a:pt x="7639003" y="7412241"/>
                  <a:pt x="7639003" y="7417479"/>
                </a:cubicBezTo>
                <a:close/>
                <a:moveTo>
                  <a:pt x="7743778" y="7422804"/>
                </a:moveTo>
                <a:cubicBezTo>
                  <a:pt x="7743778" y="7430967"/>
                  <a:pt x="7748131" y="7434958"/>
                  <a:pt x="7753455" y="7431672"/>
                </a:cubicBezTo>
                <a:cubicBezTo>
                  <a:pt x="7758780" y="7428376"/>
                  <a:pt x="7760675" y="7421700"/>
                  <a:pt x="7757656" y="7416823"/>
                </a:cubicBezTo>
                <a:cubicBezTo>
                  <a:pt x="7749492" y="7403611"/>
                  <a:pt x="7743778" y="7406069"/>
                  <a:pt x="7743778" y="7422804"/>
                </a:cubicBezTo>
                <a:close/>
                <a:moveTo>
                  <a:pt x="7848553" y="7422804"/>
                </a:moveTo>
                <a:cubicBezTo>
                  <a:pt x="7848553" y="7430967"/>
                  <a:pt x="7852839" y="7435006"/>
                  <a:pt x="7858078" y="7431767"/>
                </a:cubicBezTo>
                <a:cubicBezTo>
                  <a:pt x="7863316" y="7428529"/>
                  <a:pt x="7867603" y="7421852"/>
                  <a:pt x="7867603" y="7416918"/>
                </a:cubicBezTo>
                <a:cubicBezTo>
                  <a:pt x="7867603" y="7411984"/>
                  <a:pt x="7863316" y="7407954"/>
                  <a:pt x="7858078" y="7407954"/>
                </a:cubicBezTo>
                <a:cubicBezTo>
                  <a:pt x="7852839" y="7407954"/>
                  <a:pt x="7848553" y="7414641"/>
                  <a:pt x="7848553" y="7422804"/>
                </a:cubicBezTo>
                <a:close/>
                <a:moveTo>
                  <a:pt x="7958881" y="7416203"/>
                </a:moveTo>
                <a:cubicBezTo>
                  <a:pt x="7954775" y="7422843"/>
                  <a:pt x="7953994" y="7430843"/>
                  <a:pt x="7957138" y="7433987"/>
                </a:cubicBezTo>
                <a:cubicBezTo>
                  <a:pt x="7965662" y="7442512"/>
                  <a:pt x="7974959" y="7429976"/>
                  <a:pt x="7970349" y="7416165"/>
                </a:cubicBezTo>
                <a:lnTo>
                  <a:pt x="7966339" y="7404135"/>
                </a:lnTo>
                <a:lnTo>
                  <a:pt x="7958881" y="7416203"/>
                </a:lnTo>
                <a:close/>
                <a:moveTo>
                  <a:pt x="8197892" y="7421309"/>
                </a:moveTo>
                <a:cubicBezTo>
                  <a:pt x="8191939" y="7436825"/>
                  <a:pt x="8199939" y="7447826"/>
                  <a:pt x="8211826" y="7440473"/>
                </a:cubicBezTo>
                <a:cubicBezTo>
                  <a:pt x="8222647" y="7433787"/>
                  <a:pt x="8222409" y="7407954"/>
                  <a:pt x="8211522" y="7407954"/>
                </a:cubicBezTo>
                <a:cubicBezTo>
                  <a:pt x="8206845" y="7407954"/>
                  <a:pt x="8200711" y="7413965"/>
                  <a:pt x="8197892" y="7421309"/>
                </a:cubicBezTo>
                <a:close/>
                <a:moveTo>
                  <a:pt x="8305753" y="7422804"/>
                </a:moveTo>
                <a:cubicBezTo>
                  <a:pt x="8305753" y="7430967"/>
                  <a:pt x="8310106" y="7434958"/>
                  <a:pt x="8315430" y="7431672"/>
                </a:cubicBezTo>
                <a:cubicBezTo>
                  <a:pt x="8320755" y="7428376"/>
                  <a:pt x="8322650" y="7421700"/>
                  <a:pt x="8319631" y="7416823"/>
                </a:cubicBezTo>
                <a:cubicBezTo>
                  <a:pt x="8311467" y="7403611"/>
                  <a:pt x="8305753" y="7406069"/>
                  <a:pt x="8305753" y="7422804"/>
                </a:cubicBezTo>
                <a:close/>
                <a:moveTo>
                  <a:pt x="8410527" y="7422804"/>
                </a:moveTo>
                <a:cubicBezTo>
                  <a:pt x="8410527" y="7430967"/>
                  <a:pt x="8414814" y="7435006"/>
                  <a:pt x="8420052" y="7431767"/>
                </a:cubicBezTo>
                <a:cubicBezTo>
                  <a:pt x="8425291" y="7428529"/>
                  <a:pt x="8429577" y="7421852"/>
                  <a:pt x="8429577" y="7416918"/>
                </a:cubicBezTo>
                <a:cubicBezTo>
                  <a:pt x="8429577" y="7411984"/>
                  <a:pt x="8425291" y="7407954"/>
                  <a:pt x="8420052" y="7407954"/>
                </a:cubicBezTo>
                <a:cubicBezTo>
                  <a:pt x="8414814" y="7407954"/>
                  <a:pt x="8410527" y="7414641"/>
                  <a:pt x="8410527" y="7422804"/>
                </a:cubicBezTo>
                <a:close/>
                <a:moveTo>
                  <a:pt x="8610552" y="7417479"/>
                </a:moveTo>
                <a:cubicBezTo>
                  <a:pt x="8610552" y="7422719"/>
                  <a:pt x="8614839" y="7427004"/>
                  <a:pt x="8620077" y="7427004"/>
                </a:cubicBezTo>
                <a:cubicBezTo>
                  <a:pt x="8625316" y="7427004"/>
                  <a:pt x="8629602" y="7422719"/>
                  <a:pt x="8629602" y="7417479"/>
                </a:cubicBezTo>
                <a:cubicBezTo>
                  <a:pt x="8629602" y="7412241"/>
                  <a:pt x="8625316" y="7407954"/>
                  <a:pt x="8620077" y="7407954"/>
                </a:cubicBezTo>
                <a:cubicBezTo>
                  <a:pt x="8614839" y="7407954"/>
                  <a:pt x="8610552" y="7412241"/>
                  <a:pt x="8610552" y="7417479"/>
                </a:cubicBezTo>
                <a:close/>
                <a:moveTo>
                  <a:pt x="8662235" y="7420651"/>
                </a:moveTo>
                <a:cubicBezTo>
                  <a:pt x="8658882" y="7429386"/>
                  <a:pt x="8659196" y="7444035"/>
                  <a:pt x="8662931" y="7453198"/>
                </a:cubicBezTo>
                <a:lnTo>
                  <a:pt x="8669721" y="7469867"/>
                </a:lnTo>
                <a:lnTo>
                  <a:pt x="8679828" y="7448122"/>
                </a:lnTo>
                <a:lnTo>
                  <a:pt x="8689943" y="7426385"/>
                </a:lnTo>
                <a:lnTo>
                  <a:pt x="8679132" y="7415575"/>
                </a:lnTo>
                <a:lnTo>
                  <a:pt x="8668331" y="7404773"/>
                </a:lnTo>
                <a:lnTo>
                  <a:pt x="8662235" y="7420651"/>
                </a:lnTo>
                <a:close/>
                <a:moveTo>
                  <a:pt x="7349281" y="7425728"/>
                </a:moveTo>
                <a:cubicBezTo>
                  <a:pt x="7345175" y="7432368"/>
                  <a:pt x="7344394" y="7440368"/>
                  <a:pt x="7347538" y="7443512"/>
                </a:cubicBezTo>
                <a:cubicBezTo>
                  <a:pt x="7356062" y="7452037"/>
                  <a:pt x="7365359" y="7439501"/>
                  <a:pt x="7360749" y="7425690"/>
                </a:cubicBezTo>
                <a:lnTo>
                  <a:pt x="7356739" y="7413660"/>
                </a:lnTo>
                <a:lnTo>
                  <a:pt x="7349281" y="7425728"/>
                </a:lnTo>
                <a:close/>
                <a:moveTo>
                  <a:pt x="7448503" y="7432329"/>
                </a:moveTo>
                <a:cubicBezTo>
                  <a:pt x="7448503" y="7440492"/>
                  <a:pt x="7452789" y="7444531"/>
                  <a:pt x="7458028" y="7441292"/>
                </a:cubicBezTo>
                <a:cubicBezTo>
                  <a:pt x="7463266" y="7438054"/>
                  <a:pt x="7467553" y="7431377"/>
                  <a:pt x="7467553" y="7426443"/>
                </a:cubicBezTo>
                <a:cubicBezTo>
                  <a:pt x="7467553" y="7421509"/>
                  <a:pt x="7463266" y="7417479"/>
                  <a:pt x="7458028" y="7417479"/>
                </a:cubicBezTo>
                <a:cubicBezTo>
                  <a:pt x="7452789" y="7417479"/>
                  <a:pt x="7448503" y="7424166"/>
                  <a:pt x="7448503" y="7432329"/>
                </a:cubicBezTo>
                <a:close/>
                <a:moveTo>
                  <a:pt x="7543753" y="7427567"/>
                </a:moveTo>
                <a:cubicBezTo>
                  <a:pt x="7543753" y="7433110"/>
                  <a:pt x="7548039" y="7435006"/>
                  <a:pt x="7553278" y="7431767"/>
                </a:cubicBezTo>
                <a:cubicBezTo>
                  <a:pt x="7558516" y="7428529"/>
                  <a:pt x="7562803" y="7423995"/>
                  <a:pt x="7562803" y="7421680"/>
                </a:cubicBezTo>
                <a:cubicBezTo>
                  <a:pt x="7562803" y="7419365"/>
                  <a:pt x="7558516" y="7417479"/>
                  <a:pt x="7553278" y="7417479"/>
                </a:cubicBezTo>
                <a:cubicBezTo>
                  <a:pt x="7548039" y="7417479"/>
                  <a:pt x="7543753" y="7422023"/>
                  <a:pt x="7543753" y="7427567"/>
                </a:cubicBezTo>
                <a:close/>
                <a:moveTo>
                  <a:pt x="8102289" y="7424090"/>
                </a:moveTo>
                <a:cubicBezTo>
                  <a:pt x="8093212" y="7433167"/>
                  <a:pt x="8094936" y="7455579"/>
                  <a:pt x="8104708" y="7455579"/>
                </a:cubicBezTo>
                <a:cubicBezTo>
                  <a:pt x="8116396" y="7455579"/>
                  <a:pt x="8125778" y="7428748"/>
                  <a:pt x="8116167" y="7422804"/>
                </a:cubicBezTo>
                <a:cubicBezTo>
                  <a:pt x="8111891" y="7420166"/>
                  <a:pt x="8105642" y="7420737"/>
                  <a:pt x="8102289" y="7424090"/>
                </a:cubicBezTo>
                <a:close/>
                <a:moveTo>
                  <a:pt x="6676978" y="7436529"/>
                </a:moveTo>
                <a:cubicBezTo>
                  <a:pt x="6676978" y="7441769"/>
                  <a:pt x="6681521" y="7446054"/>
                  <a:pt x="6687065" y="7446054"/>
                </a:cubicBezTo>
                <a:cubicBezTo>
                  <a:pt x="6692608" y="7446054"/>
                  <a:pt x="6694504" y="7441769"/>
                  <a:pt x="6691265" y="7436529"/>
                </a:cubicBezTo>
                <a:cubicBezTo>
                  <a:pt x="6688027" y="7431291"/>
                  <a:pt x="6683493" y="7427004"/>
                  <a:pt x="6681178" y="7427004"/>
                </a:cubicBezTo>
                <a:cubicBezTo>
                  <a:pt x="6678864" y="7427004"/>
                  <a:pt x="6676978" y="7431291"/>
                  <a:pt x="6676978" y="7436529"/>
                </a:cubicBezTo>
                <a:close/>
                <a:moveTo>
                  <a:pt x="6776990" y="7436529"/>
                </a:moveTo>
                <a:cubicBezTo>
                  <a:pt x="6773752" y="7441769"/>
                  <a:pt x="6775647" y="7446054"/>
                  <a:pt x="6781190" y="7446054"/>
                </a:cubicBezTo>
                <a:cubicBezTo>
                  <a:pt x="6786734" y="7446054"/>
                  <a:pt x="6791278" y="7441769"/>
                  <a:pt x="6791278" y="7436529"/>
                </a:cubicBezTo>
                <a:cubicBezTo>
                  <a:pt x="6791278" y="7431291"/>
                  <a:pt x="6789392" y="7427004"/>
                  <a:pt x="6787077" y="7427004"/>
                </a:cubicBezTo>
                <a:cubicBezTo>
                  <a:pt x="6784762" y="7427004"/>
                  <a:pt x="6780229" y="7431291"/>
                  <a:pt x="6776990" y="7436529"/>
                </a:cubicBezTo>
                <a:close/>
                <a:moveTo>
                  <a:pt x="6877003" y="7436529"/>
                </a:moveTo>
                <a:cubicBezTo>
                  <a:pt x="6877003" y="7441769"/>
                  <a:pt x="6881289" y="7446054"/>
                  <a:pt x="6886528" y="7446054"/>
                </a:cubicBezTo>
                <a:cubicBezTo>
                  <a:pt x="6891766" y="7446054"/>
                  <a:pt x="6896053" y="7441769"/>
                  <a:pt x="6896053" y="7436529"/>
                </a:cubicBezTo>
                <a:cubicBezTo>
                  <a:pt x="6896053" y="7431291"/>
                  <a:pt x="6891766" y="7427004"/>
                  <a:pt x="6886528" y="7427004"/>
                </a:cubicBezTo>
                <a:cubicBezTo>
                  <a:pt x="6881289" y="7427004"/>
                  <a:pt x="6877003" y="7431291"/>
                  <a:pt x="6877003" y="7436529"/>
                </a:cubicBezTo>
                <a:close/>
                <a:moveTo>
                  <a:pt x="7244125" y="7435873"/>
                </a:moveTo>
                <a:cubicBezTo>
                  <a:pt x="7241105" y="7440750"/>
                  <a:pt x="7243001" y="7447426"/>
                  <a:pt x="7248325" y="7450722"/>
                </a:cubicBezTo>
                <a:cubicBezTo>
                  <a:pt x="7253650" y="7454008"/>
                  <a:pt x="7258003" y="7450017"/>
                  <a:pt x="7258003" y="7441854"/>
                </a:cubicBezTo>
                <a:cubicBezTo>
                  <a:pt x="7258003" y="7425119"/>
                  <a:pt x="7252288" y="7422661"/>
                  <a:pt x="7244125" y="7435873"/>
                </a:cubicBezTo>
                <a:close/>
                <a:moveTo>
                  <a:pt x="7995799" y="7437168"/>
                </a:moveTo>
                <a:cubicBezTo>
                  <a:pt x="7992342" y="7442749"/>
                  <a:pt x="7991808" y="7449608"/>
                  <a:pt x="7994599" y="7452408"/>
                </a:cubicBezTo>
                <a:cubicBezTo>
                  <a:pt x="8001429" y="7459228"/>
                  <a:pt x="8020003" y="7447207"/>
                  <a:pt x="8020003" y="7435968"/>
                </a:cubicBezTo>
                <a:cubicBezTo>
                  <a:pt x="8020003" y="7423795"/>
                  <a:pt x="8003562" y="7424605"/>
                  <a:pt x="7995799" y="7437168"/>
                </a:cubicBezTo>
                <a:close/>
                <a:moveTo>
                  <a:pt x="8444655" y="7435253"/>
                </a:moveTo>
                <a:cubicBezTo>
                  <a:pt x="8440550" y="7441893"/>
                  <a:pt x="8439769" y="7449893"/>
                  <a:pt x="8442913" y="7453037"/>
                </a:cubicBezTo>
                <a:cubicBezTo>
                  <a:pt x="8451437" y="7461562"/>
                  <a:pt x="8460734" y="7449026"/>
                  <a:pt x="8456123" y="7435215"/>
                </a:cubicBezTo>
                <a:lnTo>
                  <a:pt x="8452114" y="7423185"/>
                </a:lnTo>
                <a:lnTo>
                  <a:pt x="8444655" y="7435253"/>
                </a:lnTo>
                <a:close/>
                <a:moveTo>
                  <a:pt x="8548640" y="7436529"/>
                </a:moveTo>
                <a:cubicBezTo>
                  <a:pt x="8545402" y="7441769"/>
                  <a:pt x="8547297" y="7446054"/>
                  <a:pt x="8552840" y="7446054"/>
                </a:cubicBezTo>
                <a:cubicBezTo>
                  <a:pt x="8558384" y="7446054"/>
                  <a:pt x="8562927" y="7441769"/>
                  <a:pt x="8562927" y="7436529"/>
                </a:cubicBezTo>
                <a:cubicBezTo>
                  <a:pt x="8562927" y="7431291"/>
                  <a:pt x="8561041" y="7427004"/>
                  <a:pt x="8558727" y="7427004"/>
                </a:cubicBezTo>
                <a:cubicBezTo>
                  <a:pt x="8556412" y="7427004"/>
                  <a:pt x="8551879" y="7431291"/>
                  <a:pt x="8548640" y="7436529"/>
                </a:cubicBezTo>
                <a:close/>
                <a:moveTo>
                  <a:pt x="6481715" y="7446054"/>
                </a:moveTo>
                <a:cubicBezTo>
                  <a:pt x="6478477" y="7451294"/>
                  <a:pt x="6480372" y="7455579"/>
                  <a:pt x="6485915" y="7455579"/>
                </a:cubicBezTo>
                <a:cubicBezTo>
                  <a:pt x="6491459" y="7455579"/>
                  <a:pt x="6496003" y="7451294"/>
                  <a:pt x="6496003" y="7446054"/>
                </a:cubicBezTo>
                <a:cubicBezTo>
                  <a:pt x="6496003" y="7440816"/>
                  <a:pt x="6494117" y="7436529"/>
                  <a:pt x="6491802" y="7436529"/>
                </a:cubicBezTo>
                <a:cubicBezTo>
                  <a:pt x="6489487" y="7436529"/>
                  <a:pt x="6484954" y="7440816"/>
                  <a:pt x="6481715" y="7446054"/>
                </a:cubicBezTo>
                <a:close/>
                <a:moveTo>
                  <a:pt x="7029403" y="7446054"/>
                </a:moveTo>
                <a:cubicBezTo>
                  <a:pt x="7029403" y="7451294"/>
                  <a:pt x="7033689" y="7455579"/>
                  <a:pt x="7038928" y="7455579"/>
                </a:cubicBezTo>
                <a:cubicBezTo>
                  <a:pt x="7044166" y="7455579"/>
                  <a:pt x="7048453" y="7451294"/>
                  <a:pt x="7048453" y="7446054"/>
                </a:cubicBezTo>
                <a:cubicBezTo>
                  <a:pt x="7048453" y="7440816"/>
                  <a:pt x="7044166" y="7436529"/>
                  <a:pt x="7038928" y="7436529"/>
                </a:cubicBezTo>
                <a:cubicBezTo>
                  <a:pt x="7033689" y="7436529"/>
                  <a:pt x="7029403" y="7440816"/>
                  <a:pt x="7029403" y="7446054"/>
                </a:cubicBezTo>
                <a:close/>
                <a:moveTo>
                  <a:pt x="7143703" y="7446054"/>
                </a:moveTo>
                <a:cubicBezTo>
                  <a:pt x="7143703" y="7451294"/>
                  <a:pt x="7147989" y="7455579"/>
                  <a:pt x="7153228" y="7455579"/>
                </a:cubicBezTo>
                <a:cubicBezTo>
                  <a:pt x="7158466" y="7455579"/>
                  <a:pt x="7162753" y="7451294"/>
                  <a:pt x="7162753" y="7446054"/>
                </a:cubicBezTo>
                <a:cubicBezTo>
                  <a:pt x="7162753" y="7440816"/>
                  <a:pt x="7158466" y="7436529"/>
                  <a:pt x="7153228" y="7436529"/>
                </a:cubicBezTo>
                <a:cubicBezTo>
                  <a:pt x="7147989" y="7436529"/>
                  <a:pt x="7143703" y="7440816"/>
                  <a:pt x="7143703" y="7446054"/>
                </a:cubicBezTo>
                <a:close/>
                <a:moveTo>
                  <a:pt x="7681865" y="7446054"/>
                </a:moveTo>
                <a:cubicBezTo>
                  <a:pt x="7685104" y="7451294"/>
                  <a:pt x="7689637" y="7455579"/>
                  <a:pt x="7691952" y="7455579"/>
                </a:cubicBezTo>
                <a:cubicBezTo>
                  <a:pt x="7694267" y="7455579"/>
                  <a:pt x="7696153" y="7451294"/>
                  <a:pt x="7696153" y="7446054"/>
                </a:cubicBezTo>
                <a:cubicBezTo>
                  <a:pt x="7696153" y="7440816"/>
                  <a:pt x="7691609" y="7436529"/>
                  <a:pt x="7686065" y="7436529"/>
                </a:cubicBezTo>
                <a:cubicBezTo>
                  <a:pt x="7680522" y="7436529"/>
                  <a:pt x="7678627" y="7440816"/>
                  <a:pt x="7681865" y="7446054"/>
                </a:cubicBezTo>
                <a:close/>
                <a:moveTo>
                  <a:pt x="7781878" y="7446054"/>
                </a:moveTo>
                <a:cubicBezTo>
                  <a:pt x="7781878" y="7451294"/>
                  <a:pt x="7786164" y="7455579"/>
                  <a:pt x="7791403" y="7455579"/>
                </a:cubicBezTo>
                <a:cubicBezTo>
                  <a:pt x="7796641" y="7455579"/>
                  <a:pt x="7800928" y="7451294"/>
                  <a:pt x="7800928" y="7446054"/>
                </a:cubicBezTo>
                <a:cubicBezTo>
                  <a:pt x="7800928" y="7440816"/>
                  <a:pt x="7796641" y="7436529"/>
                  <a:pt x="7791403" y="7436529"/>
                </a:cubicBezTo>
                <a:cubicBezTo>
                  <a:pt x="7786164" y="7436529"/>
                  <a:pt x="7781878" y="7440816"/>
                  <a:pt x="7781878" y="7446054"/>
                </a:cubicBezTo>
                <a:close/>
                <a:moveTo>
                  <a:pt x="7891415" y="7446054"/>
                </a:moveTo>
                <a:cubicBezTo>
                  <a:pt x="7888177" y="7451294"/>
                  <a:pt x="7889815" y="7455579"/>
                  <a:pt x="7895054" y="7455579"/>
                </a:cubicBezTo>
                <a:cubicBezTo>
                  <a:pt x="7900292" y="7455579"/>
                  <a:pt x="7907227" y="7451294"/>
                  <a:pt x="7910465" y="7446054"/>
                </a:cubicBezTo>
                <a:cubicBezTo>
                  <a:pt x="7913704" y="7440816"/>
                  <a:pt x="7912066" y="7436529"/>
                  <a:pt x="7906826" y="7436529"/>
                </a:cubicBezTo>
                <a:cubicBezTo>
                  <a:pt x="7901588" y="7436529"/>
                  <a:pt x="7894654" y="7440816"/>
                  <a:pt x="7891415" y="7446054"/>
                </a:cubicBezTo>
                <a:close/>
                <a:moveTo>
                  <a:pt x="8139360" y="7448846"/>
                </a:moveTo>
                <a:cubicBezTo>
                  <a:pt x="8135284" y="7458237"/>
                  <a:pt x="8134626" y="7468600"/>
                  <a:pt x="8137884" y="7471867"/>
                </a:cubicBezTo>
                <a:cubicBezTo>
                  <a:pt x="8147562" y="7481535"/>
                  <a:pt x="8155362" y="7467953"/>
                  <a:pt x="8150904" y="7449179"/>
                </a:cubicBezTo>
                <a:lnTo>
                  <a:pt x="8146780" y="7431767"/>
                </a:lnTo>
                <a:lnTo>
                  <a:pt x="8139360" y="7448846"/>
                </a:lnTo>
                <a:close/>
                <a:moveTo>
                  <a:pt x="8239078" y="7450817"/>
                </a:moveTo>
                <a:cubicBezTo>
                  <a:pt x="8239078" y="7458675"/>
                  <a:pt x="8243364" y="7465104"/>
                  <a:pt x="8248603" y="7465104"/>
                </a:cubicBezTo>
                <a:cubicBezTo>
                  <a:pt x="8253841" y="7465104"/>
                  <a:pt x="8258128" y="7458675"/>
                  <a:pt x="8258128" y="7450817"/>
                </a:cubicBezTo>
                <a:cubicBezTo>
                  <a:pt x="8258128" y="7442959"/>
                  <a:pt x="8253841" y="7436529"/>
                  <a:pt x="8248603" y="7436529"/>
                </a:cubicBezTo>
                <a:cubicBezTo>
                  <a:pt x="8243364" y="7436529"/>
                  <a:pt x="8239078" y="7442959"/>
                  <a:pt x="8239078" y="7450817"/>
                </a:cubicBezTo>
                <a:close/>
                <a:moveTo>
                  <a:pt x="8343853" y="7451379"/>
                </a:moveTo>
                <a:cubicBezTo>
                  <a:pt x="8343853" y="7459542"/>
                  <a:pt x="8348139" y="7463581"/>
                  <a:pt x="8353378" y="7460342"/>
                </a:cubicBezTo>
                <a:cubicBezTo>
                  <a:pt x="8358616" y="7457104"/>
                  <a:pt x="8362903" y="7450427"/>
                  <a:pt x="8362903" y="7445493"/>
                </a:cubicBezTo>
                <a:cubicBezTo>
                  <a:pt x="8362903" y="7440559"/>
                  <a:pt x="8358616" y="7436529"/>
                  <a:pt x="8353378" y="7436529"/>
                </a:cubicBezTo>
                <a:cubicBezTo>
                  <a:pt x="8348139" y="7436529"/>
                  <a:pt x="8343853" y="7443216"/>
                  <a:pt x="8343853" y="7451379"/>
                </a:cubicBezTo>
                <a:close/>
                <a:moveTo>
                  <a:pt x="7286578" y="7460904"/>
                </a:moveTo>
                <a:cubicBezTo>
                  <a:pt x="7286578" y="7469067"/>
                  <a:pt x="7290931" y="7473058"/>
                  <a:pt x="7296255" y="7469772"/>
                </a:cubicBezTo>
                <a:cubicBezTo>
                  <a:pt x="7301580" y="7466476"/>
                  <a:pt x="7303475" y="7459800"/>
                  <a:pt x="7300456" y="7454923"/>
                </a:cubicBezTo>
                <a:cubicBezTo>
                  <a:pt x="7292292" y="7441711"/>
                  <a:pt x="7286578" y="7444169"/>
                  <a:pt x="7286578" y="7460904"/>
                </a:cubicBezTo>
                <a:close/>
                <a:moveTo>
                  <a:pt x="7387000" y="7454923"/>
                </a:moveTo>
                <a:cubicBezTo>
                  <a:pt x="7383980" y="7459800"/>
                  <a:pt x="7385876" y="7466476"/>
                  <a:pt x="7391200" y="7469772"/>
                </a:cubicBezTo>
                <a:cubicBezTo>
                  <a:pt x="7396525" y="7473058"/>
                  <a:pt x="7400878" y="7469067"/>
                  <a:pt x="7400878" y="7460904"/>
                </a:cubicBezTo>
                <a:cubicBezTo>
                  <a:pt x="7400878" y="7444169"/>
                  <a:pt x="7395163" y="7441711"/>
                  <a:pt x="7387000" y="7454923"/>
                </a:cubicBezTo>
                <a:close/>
                <a:moveTo>
                  <a:pt x="7486603" y="7455579"/>
                </a:moveTo>
                <a:cubicBezTo>
                  <a:pt x="7486603" y="7460819"/>
                  <a:pt x="7490889" y="7465104"/>
                  <a:pt x="7496128" y="7465104"/>
                </a:cubicBezTo>
                <a:cubicBezTo>
                  <a:pt x="7501366" y="7465104"/>
                  <a:pt x="7505653" y="7460819"/>
                  <a:pt x="7505653" y="7455579"/>
                </a:cubicBezTo>
                <a:cubicBezTo>
                  <a:pt x="7505653" y="7450341"/>
                  <a:pt x="7501366" y="7446054"/>
                  <a:pt x="7496128" y="7446054"/>
                </a:cubicBezTo>
                <a:cubicBezTo>
                  <a:pt x="7490889" y="7446054"/>
                  <a:pt x="7486603" y="7450341"/>
                  <a:pt x="7486603" y="7455579"/>
                </a:cubicBezTo>
                <a:close/>
                <a:moveTo>
                  <a:pt x="8035967" y="7459409"/>
                </a:moveTo>
                <a:cubicBezTo>
                  <a:pt x="8030014" y="7474925"/>
                  <a:pt x="8038014" y="7485926"/>
                  <a:pt x="8049901" y="7478573"/>
                </a:cubicBezTo>
                <a:cubicBezTo>
                  <a:pt x="8060722" y="7471887"/>
                  <a:pt x="8060484" y="7446054"/>
                  <a:pt x="8049597" y="7446054"/>
                </a:cubicBezTo>
                <a:cubicBezTo>
                  <a:pt x="8044920" y="7446054"/>
                  <a:pt x="8038786" y="7452065"/>
                  <a:pt x="8035967" y="7459409"/>
                </a:cubicBezTo>
                <a:close/>
                <a:moveTo>
                  <a:pt x="8586444" y="7456056"/>
                </a:moveTo>
                <a:cubicBezTo>
                  <a:pt x="8577396" y="7470705"/>
                  <a:pt x="8589788" y="7480154"/>
                  <a:pt x="8602018" y="7467924"/>
                </a:cubicBezTo>
                <a:cubicBezTo>
                  <a:pt x="8608857" y="7461085"/>
                  <a:pt x="8609019" y="7455761"/>
                  <a:pt x="8602513" y="7451741"/>
                </a:cubicBezTo>
                <a:cubicBezTo>
                  <a:pt x="8597179" y="7448446"/>
                  <a:pt x="8589950" y="7450389"/>
                  <a:pt x="8586444" y="7456056"/>
                </a:cubicBezTo>
                <a:close/>
                <a:moveTo>
                  <a:pt x="6619828" y="7465104"/>
                </a:moveTo>
                <a:cubicBezTo>
                  <a:pt x="6619828" y="7470344"/>
                  <a:pt x="6624114" y="7474629"/>
                  <a:pt x="6629353" y="7474629"/>
                </a:cubicBezTo>
                <a:cubicBezTo>
                  <a:pt x="6634591" y="7474629"/>
                  <a:pt x="6638878" y="7470344"/>
                  <a:pt x="6638878" y="7465104"/>
                </a:cubicBezTo>
                <a:cubicBezTo>
                  <a:pt x="6638878" y="7459866"/>
                  <a:pt x="6634591" y="7455579"/>
                  <a:pt x="6629353" y="7455579"/>
                </a:cubicBezTo>
                <a:cubicBezTo>
                  <a:pt x="6624114" y="7455579"/>
                  <a:pt x="6619828" y="7459866"/>
                  <a:pt x="6619828" y="7465104"/>
                </a:cubicBezTo>
                <a:close/>
                <a:moveTo>
                  <a:pt x="6719840" y="7465104"/>
                </a:moveTo>
                <a:cubicBezTo>
                  <a:pt x="6723079" y="7470344"/>
                  <a:pt x="6727612" y="7474629"/>
                  <a:pt x="6729927" y="7474629"/>
                </a:cubicBezTo>
                <a:cubicBezTo>
                  <a:pt x="6732242" y="7474629"/>
                  <a:pt x="6734128" y="7470344"/>
                  <a:pt x="6734128" y="7465104"/>
                </a:cubicBezTo>
                <a:cubicBezTo>
                  <a:pt x="6734128" y="7459866"/>
                  <a:pt x="6729584" y="7455579"/>
                  <a:pt x="6724040" y="7455579"/>
                </a:cubicBezTo>
                <a:cubicBezTo>
                  <a:pt x="6718497" y="7455579"/>
                  <a:pt x="6716602" y="7459866"/>
                  <a:pt x="6719840" y="7465104"/>
                </a:cubicBezTo>
                <a:close/>
                <a:moveTo>
                  <a:pt x="7067503" y="7465104"/>
                </a:moveTo>
                <a:cubicBezTo>
                  <a:pt x="7067503" y="7470344"/>
                  <a:pt x="7071789" y="7474629"/>
                  <a:pt x="7077028" y="7474629"/>
                </a:cubicBezTo>
                <a:cubicBezTo>
                  <a:pt x="7082266" y="7474629"/>
                  <a:pt x="7086553" y="7470344"/>
                  <a:pt x="7086553" y="7465104"/>
                </a:cubicBezTo>
                <a:cubicBezTo>
                  <a:pt x="7086553" y="7459866"/>
                  <a:pt x="7082266" y="7455579"/>
                  <a:pt x="7077028" y="7455579"/>
                </a:cubicBezTo>
                <a:cubicBezTo>
                  <a:pt x="7071789" y="7455579"/>
                  <a:pt x="7067503" y="7459866"/>
                  <a:pt x="7067503" y="7465104"/>
                </a:cubicBezTo>
                <a:close/>
                <a:moveTo>
                  <a:pt x="7186565" y="7465104"/>
                </a:moveTo>
                <a:cubicBezTo>
                  <a:pt x="7183327" y="7470344"/>
                  <a:pt x="7185222" y="7474629"/>
                  <a:pt x="7190765" y="7474629"/>
                </a:cubicBezTo>
                <a:cubicBezTo>
                  <a:pt x="7196309" y="7474629"/>
                  <a:pt x="7200853" y="7470344"/>
                  <a:pt x="7200853" y="7465104"/>
                </a:cubicBezTo>
                <a:cubicBezTo>
                  <a:pt x="7200853" y="7459866"/>
                  <a:pt x="7198967" y="7455579"/>
                  <a:pt x="7196652" y="7455579"/>
                </a:cubicBezTo>
                <a:cubicBezTo>
                  <a:pt x="7194337" y="7455579"/>
                  <a:pt x="7189804" y="7459866"/>
                  <a:pt x="7186565" y="7465104"/>
                </a:cubicBezTo>
                <a:close/>
                <a:moveTo>
                  <a:pt x="7829503" y="7465104"/>
                </a:moveTo>
                <a:cubicBezTo>
                  <a:pt x="7829503" y="7470344"/>
                  <a:pt x="7833789" y="7474629"/>
                  <a:pt x="7839028" y="7474629"/>
                </a:cubicBezTo>
                <a:cubicBezTo>
                  <a:pt x="7844266" y="7474629"/>
                  <a:pt x="7848553" y="7470344"/>
                  <a:pt x="7848553" y="7465104"/>
                </a:cubicBezTo>
                <a:cubicBezTo>
                  <a:pt x="7848553" y="7459866"/>
                  <a:pt x="7844266" y="7455579"/>
                  <a:pt x="7839028" y="7455579"/>
                </a:cubicBezTo>
                <a:cubicBezTo>
                  <a:pt x="7833789" y="7455579"/>
                  <a:pt x="7829503" y="7459866"/>
                  <a:pt x="7829503" y="7465104"/>
                </a:cubicBezTo>
                <a:close/>
                <a:moveTo>
                  <a:pt x="7934278" y="7470429"/>
                </a:moveTo>
                <a:cubicBezTo>
                  <a:pt x="7934278" y="7478592"/>
                  <a:pt x="7938564" y="7482631"/>
                  <a:pt x="7943803" y="7479392"/>
                </a:cubicBezTo>
                <a:cubicBezTo>
                  <a:pt x="7949041" y="7476154"/>
                  <a:pt x="7953328" y="7469477"/>
                  <a:pt x="7953328" y="7464543"/>
                </a:cubicBezTo>
                <a:cubicBezTo>
                  <a:pt x="7953328" y="7459609"/>
                  <a:pt x="7949041" y="7455579"/>
                  <a:pt x="7943803" y="7455579"/>
                </a:cubicBezTo>
                <a:cubicBezTo>
                  <a:pt x="7938564" y="7455579"/>
                  <a:pt x="7934278" y="7462266"/>
                  <a:pt x="7934278" y="7470429"/>
                </a:cubicBezTo>
                <a:close/>
                <a:moveTo>
                  <a:pt x="8282235" y="7467896"/>
                </a:moveTo>
                <a:cubicBezTo>
                  <a:pt x="8278159" y="7477287"/>
                  <a:pt x="8277501" y="7487650"/>
                  <a:pt x="8280759" y="7490917"/>
                </a:cubicBezTo>
                <a:cubicBezTo>
                  <a:pt x="8290437" y="7500585"/>
                  <a:pt x="8298237" y="7487003"/>
                  <a:pt x="8293779" y="7468229"/>
                </a:cubicBezTo>
                <a:lnTo>
                  <a:pt x="8289655" y="7450817"/>
                </a:lnTo>
                <a:lnTo>
                  <a:pt x="8282235" y="7467896"/>
                </a:lnTo>
                <a:close/>
                <a:moveTo>
                  <a:pt x="8381953" y="7470429"/>
                </a:moveTo>
                <a:cubicBezTo>
                  <a:pt x="8381953" y="7478592"/>
                  <a:pt x="8386239" y="7482631"/>
                  <a:pt x="8391477" y="7479392"/>
                </a:cubicBezTo>
                <a:cubicBezTo>
                  <a:pt x="8396716" y="7476154"/>
                  <a:pt x="8401002" y="7469477"/>
                  <a:pt x="8401002" y="7464543"/>
                </a:cubicBezTo>
                <a:cubicBezTo>
                  <a:pt x="8401002" y="7459609"/>
                  <a:pt x="8396716" y="7455579"/>
                  <a:pt x="8391477" y="7455579"/>
                </a:cubicBezTo>
                <a:cubicBezTo>
                  <a:pt x="8386239" y="7455579"/>
                  <a:pt x="8381953" y="7462266"/>
                  <a:pt x="8381953" y="7470429"/>
                </a:cubicBezTo>
                <a:close/>
                <a:moveTo>
                  <a:pt x="8481965" y="7465104"/>
                </a:moveTo>
                <a:cubicBezTo>
                  <a:pt x="8478727" y="7470344"/>
                  <a:pt x="8480622" y="7474629"/>
                  <a:pt x="8486165" y="7474629"/>
                </a:cubicBezTo>
                <a:cubicBezTo>
                  <a:pt x="8491709" y="7474629"/>
                  <a:pt x="8496252" y="7470344"/>
                  <a:pt x="8496252" y="7465104"/>
                </a:cubicBezTo>
                <a:cubicBezTo>
                  <a:pt x="8496252" y="7459866"/>
                  <a:pt x="8494366" y="7455579"/>
                  <a:pt x="8492052" y="7455579"/>
                </a:cubicBezTo>
                <a:cubicBezTo>
                  <a:pt x="8489737" y="7455579"/>
                  <a:pt x="8485204" y="7459866"/>
                  <a:pt x="8481965" y="7465104"/>
                </a:cubicBezTo>
                <a:close/>
                <a:moveTo>
                  <a:pt x="7435006" y="7473353"/>
                </a:moveTo>
                <a:cubicBezTo>
                  <a:pt x="7430900" y="7479993"/>
                  <a:pt x="7430119" y="7487993"/>
                  <a:pt x="7433263" y="7491137"/>
                </a:cubicBezTo>
                <a:cubicBezTo>
                  <a:pt x="7441787" y="7499662"/>
                  <a:pt x="7451084" y="7487126"/>
                  <a:pt x="7446474" y="7473315"/>
                </a:cubicBezTo>
                <a:lnTo>
                  <a:pt x="7442464" y="7461285"/>
                </a:lnTo>
                <a:lnTo>
                  <a:pt x="7435006" y="7473353"/>
                </a:lnTo>
                <a:close/>
                <a:moveTo>
                  <a:pt x="8172403" y="7480183"/>
                </a:moveTo>
                <a:cubicBezTo>
                  <a:pt x="8172403" y="7488479"/>
                  <a:pt x="8177489" y="7493575"/>
                  <a:pt x="8183718" y="7491498"/>
                </a:cubicBezTo>
                <a:cubicBezTo>
                  <a:pt x="8201378" y="7485612"/>
                  <a:pt x="8204302" y="7465104"/>
                  <a:pt x="8187481" y="7465104"/>
                </a:cubicBezTo>
                <a:cubicBezTo>
                  <a:pt x="8179184" y="7465104"/>
                  <a:pt x="8172403" y="7471887"/>
                  <a:pt x="8172403" y="7480183"/>
                </a:cubicBezTo>
                <a:close/>
                <a:moveTo>
                  <a:pt x="6862715" y="7484154"/>
                </a:moveTo>
                <a:cubicBezTo>
                  <a:pt x="6859477" y="7489394"/>
                  <a:pt x="6861372" y="7493679"/>
                  <a:pt x="6866915" y="7493679"/>
                </a:cubicBezTo>
                <a:cubicBezTo>
                  <a:pt x="6872459" y="7493679"/>
                  <a:pt x="6877003" y="7489394"/>
                  <a:pt x="6877003" y="7484154"/>
                </a:cubicBezTo>
                <a:cubicBezTo>
                  <a:pt x="6877003" y="7478916"/>
                  <a:pt x="6875117" y="7474629"/>
                  <a:pt x="6872802" y="7474629"/>
                </a:cubicBezTo>
                <a:cubicBezTo>
                  <a:pt x="6870487" y="7474629"/>
                  <a:pt x="6865954" y="7478916"/>
                  <a:pt x="6862715" y="7484154"/>
                </a:cubicBezTo>
                <a:close/>
                <a:moveTo>
                  <a:pt x="6962728" y="7484154"/>
                </a:moveTo>
                <a:cubicBezTo>
                  <a:pt x="6962728" y="7489394"/>
                  <a:pt x="6967014" y="7493679"/>
                  <a:pt x="6972253" y="7493679"/>
                </a:cubicBezTo>
                <a:cubicBezTo>
                  <a:pt x="6977491" y="7493679"/>
                  <a:pt x="6981778" y="7489394"/>
                  <a:pt x="6981778" y="7484154"/>
                </a:cubicBezTo>
                <a:cubicBezTo>
                  <a:pt x="6981778" y="7478916"/>
                  <a:pt x="6977491" y="7474629"/>
                  <a:pt x="6972253" y="7474629"/>
                </a:cubicBezTo>
                <a:cubicBezTo>
                  <a:pt x="6967014" y="7474629"/>
                  <a:pt x="6962728" y="7478916"/>
                  <a:pt x="6962728" y="7484154"/>
                </a:cubicBezTo>
                <a:close/>
                <a:moveTo>
                  <a:pt x="7229428" y="7489479"/>
                </a:moveTo>
                <a:cubicBezTo>
                  <a:pt x="7229428" y="7497642"/>
                  <a:pt x="7233781" y="7501633"/>
                  <a:pt x="7239105" y="7498347"/>
                </a:cubicBezTo>
                <a:cubicBezTo>
                  <a:pt x="7244430" y="7495051"/>
                  <a:pt x="7246325" y="7488375"/>
                  <a:pt x="7243306" y="7483498"/>
                </a:cubicBezTo>
                <a:cubicBezTo>
                  <a:pt x="7235142" y="7470286"/>
                  <a:pt x="7229428" y="7472744"/>
                  <a:pt x="7229428" y="7489479"/>
                </a:cubicBezTo>
                <a:close/>
                <a:moveTo>
                  <a:pt x="7324678" y="7484154"/>
                </a:moveTo>
                <a:cubicBezTo>
                  <a:pt x="7324678" y="7489394"/>
                  <a:pt x="7328964" y="7493679"/>
                  <a:pt x="7334203" y="7493679"/>
                </a:cubicBezTo>
                <a:cubicBezTo>
                  <a:pt x="7339441" y="7493679"/>
                  <a:pt x="7343728" y="7489394"/>
                  <a:pt x="7343728" y="7484154"/>
                </a:cubicBezTo>
                <a:cubicBezTo>
                  <a:pt x="7343728" y="7478916"/>
                  <a:pt x="7339441" y="7474629"/>
                  <a:pt x="7334203" y="7474629"/>
                </a:cubicBezTo>
                <a:cubicBezTo>
                  <a:pt x="7328964" y="7474629"/>
                  <a:pt x="7324678" y="7478916"/>
                  <a:pt x="7324678" y="7484154"/>
                </a:cubicBezTo>
                <a:close/>
                <a:moveTo>
                  <a:pt x="7668330" y="7489708"/>
                </a:moveTo>
                <a:cubicBezTo>
                  <a:pt x="7668787" y="7500805"/>
                  <a:pt x="7671045" y="7503062"/>
                  <a:pt x="7674083" y="7495471"/>
                </a:cubicBezTo>
                <a:cubicBezTo>
                  <a:pt x="7676836" y="7488593"/>
                  <a:pt x="7676493" y="7480373"/>
                  <a:pt x="7673331" y="7477211"/>
                </a:cubicBezTo>
                <a:cubicBezTo>
                  <a:pt x="7670169" y="7474049"/>
                  <a:pt x="7667921" y="7479669"/>
                  <a:pt x="7668330" y="7489708"/>
                </a:cubicBezTo>
                <a:close/>
                <a:moveTo>
                  <a:pt x="7762828" y="7484154"/>
                </a:moveTo>
                <a:cubicBezTo>
                  <a:pt x="7762828" y="7489394"/>
                  <a:pt x="7767114" y="7493679"/>
                  <a:pt x="7772353" y="7493679"/>
                </a:cubicBezTo>
                <a:cubicBezTo>
                  <a:pt x="7777591" y="7493679"/>
                  <a:pt x="7781878" y="7489394"/>
                  <a:pt x="7781878" y="7484154"/>
                </a:cubicBezTo>
                <a:cubicBezTo>
                  <a:pt x="7781878" y="7478916"/>
                  <a:pt x="7777591" y="7474629"/>
                  <a:pt x="7772353" y="7474629"/>
                </a:cubicBezTo>
                <a:cubicBezTo>
                  <a:pt x="7767114" y="7474629"/>
                  <a:pt x="7762828" y="7478916"/>
                  <a:pt x="7762828" y="7484154"/>
                </a:cubicBezTo>
                <a:close/>
                <a:moveTo>
                  <a:pt x="7977931" y="7482878"/>
                </a:moveTo>
                <a:cubicBezTo>
                  <a:pt x="7973825" y="7489518"/>
                  <a:pt x="7973044" y="7497518"/>
                  <a:pt x="7976188" y="7500662"/>
                </a:cubicBezTo>
                <a:cubicBezTo>
                  <a:pt x="7984712" y="7509187"/>
                  <a:pt x="7994009" y="7496651"/>
                  <a:pt x="7989399" y="7482840"/>
                </a:cubicBezTo>
                <a:lnTo>
                  <a:pt x="7985389" y="7470810"/>
                </a:lnTo>
                <a:lnTo>
                  <a:pt x="7977931" y="7482878"/>
                </a:lnTo>
                <a:close/>
                <a:moveTo>
                  <a:pt x="8071999" y="7484793"/>
                </a:moveTo>
                <a:cubicBezTo>
                  <a:pt x="8068542" y="7490374"/>
                  <a:pt x="8068008" y="7497233"/>
                  <a:pt x="8070799" y="7500033"/>
                </a:cubicBezTo>
                <a:cubicBezTo>
                  <a:pt x="8077629" y="7506853"/>
                  <a:pt x="8096203" y="7494832"/>
                  <a:pt x="8096203" y="7483593"/>
                </a:cubicBezTo>
                <a:cubicBezTo>
                  <a:pt x="8096203" y="7471420"/>
                  <a:pt x="8079762" y="7472230"/>
                  <a:pt x="8071999" y="7484793"/>
                </a:cubicBezTo>
                <a:close/>
                <a:moveTo>
                  <a:pt x="8520855" y="7482878"/>
                </a:moveTo>
                <a:cubicBezTo>
                  <a:pt x="8516750" y="7489518"/>
                  <a:pt x="8515969" y="7497518"/>
                  <a:pt x="8519113" y="7500662"/>
                </a:cubicBezTo>
                <a:cubicBezTo>
                  <a:pt x="8527637" y="7509187"/>
                  <a:pt x="8536934" y="7496651"/>
                  <a:pt x="8532323" y="7482840"/>
                </a:cubicBezTo>
                <a:lnTo>
                  <a:pt x="8528314" y="7470810"/>
                </a:lnTo>
                <a:lnTo>
                  <a:pt x="8520855" y="7482878"/>
                </a:lnTo>
                <a:close/>
                <a:moveTo>
                  <a:pt x="8629602" y="7488917"/>
                </a:moveTo>
                <a:cubicBezTo>
                  <a:pt x="8629602" y="7496775"/>
                  <a:pt x="8633889" y="7503204"/>
                  <a:pt x="8639127" y="7503204"/>
                </a:cubicBezTo>
                <a:cubicBezTo>
                  <a:pt x="8644366" y="7503204"/>
                  <a:pt x="8648652" y="7496775"/>
                  <a:pt x="8648652" y="7488917"/>
                </a:cubicBezTo>
                <a:cubicBezTo>
                  <a:pt x="8648652" y="7481059"/>
                  <a:pt x="8644366" y="7474629"/>
                  <a:pt x="8639127" y="7474629"/>
                </a:cubicBezTo>
                <a:cubicBezTo>
                  <a:pt x="8633889" y="7474629"/>
                  <a:pt x="8629602" y="7481059"/>
                  <a:pt x="8629602" y="7488917"/>
                </a:cubicBezTo>
                <a:close/>
                <a:moveTo>
                  <a:pt x="6562678" y="7493679"/>
                </a:moveTo>
                <a:cubicBezTo>
                  <a:pt x="6562678" y="7498919"/>
                  <a:pt x="6566964" y="7503204"/>
                  <a:pt x="6572203" y="7503204"/>
                </a:cubicBezTo>
                <a:cubicBezTo>
                  <a:pt x="6577441" y="7503204"/>
                  <a:pt x="6581728" y="7498919"/>
                  <a:pt x="6581728" y="7493679"/>
                </a:cubicBezTo>
                <a:cubicBezTo>
                  <a:pt x="6581728" y="7488441"/>
                  <a:pt x="6577441" y="7484154"/>
                  <a:pt x="6572203" y="7484154"/>
                </a:cubicBezTo>
                <a:cubicBezTo>
                  <a:pt x="6566964" y="7484154"/>
                  <a:pt x="6562678" y="7488441"/>
                  <a:pt x="6562678" y="7493679"/>
                </a:cubicBezTo>
                <a:close/>
                <a:moveTo>
                  <a:pt x="7124653" y="7498442"/>
                </a:moveTo>
                <a:cubicBezTo>
                  <a:pt x="7124653" y="7506300"/>
                  <a:pt x="7128939" y="7512729"/>
                  <a:pt x="7134178" y="7512729"/>
                </a:cubicBezTo>
                <a:cubicBezTo>
                  <a:pt x="7139416" y="7512729"/>
                  <a:pt x="7143703" y="7506300"/>
                  <a:pt x="7143703" y="7498442"/>
                </a:cubicBezTo>
                <a:cubicBezTo>
                  <a:pt x="7143703" y="7490584"/>
                  <a:pt x="7139416" y="7484154"/>
                  <a:pt x="7134178" y="7484154"/>
                </a:cubicBezTo>
                <a:cubicBezTo>
                  <a:pt x="7128939" y="7484154"/>
                  <a:pt x="7124653" y="7490584"/>
                  <a:pt x="7124653" y="7498442"/>
                </a:cubicBezTo>
                <a:close/>
                <a:moveTo>
                  <a:pt x="7867603" y="7493679"/>
                </a:moveTo>
                <a:cubicBezTo>
                  <a:pt x="7867603" y="7498919"/>
                  <a:pt x="7871889" y="7503204"/>
                  <a:pt x="7877128" y="7503204"/>
                </a:cubicBezTo>
                <a:cubicBezTo>
                  <a:pt x="7882366" y="7503204"/>
                  <a:pt x="7886653" y="7498919"/>
                  <a:pt x="7886653" y="7493679"/>
                </a:cubicBezTo>
                <a:cubicBezTo>
                  <a:pt x="7886653" y="7488441"/>
                  <a:pt x="7882366" y="7484154"/>
                  <a:pt x="7877128" y="7484154"/>
                </a:cubicBezTo>
                <a:cubicBezTo>
                  <a:pt x="7871889" y="7484154"/>
                  <a:pt x="7867603" y="7488441"/>
                  <a:pt x="7867603" y="7493679"/>
                </a:cubicBezTo>
                <a:close/>
                <a:moveTo>
                  <a:pt x="8214846" y="7494356"/>
                </a:moveTo>
                <a:cubicBezTo>
                  <a:pt x="8211274" y="7500138"/>
                  <a:pt x="8212551" y="7509063"/>
                  <a:pt x="8217685" y="7514197"/>
                </a:cubicBezTo>
                <a:cubicBezTo>
                  <a:pt x="8223780" y="7520292"/>
                  <a:pt x="8228972" y="7518464"/>
                  <a:pt x="8232638" y="7508910"/>
                </a:cubicBezTo>
                <a:cubicBezTo>
                  <a:pt x="8239297" y="7491546"/>
                  <a:pt x="8224209" y="7479202"/>
                  <a:pt x="8214846" y="7494356"/>
                </a:cubicBezTo>
                <a:close/>
                <a:moveTo>
                  <a:pt x="8321355" y="7498442"/>
                </a:moveTo>
                <a:cubicBezTo>
                  <a:pt x="8318345" y="7506300"/>
                  <a:pt x="8320031" y="7512729"/>
                  <a:pt x="8325098" y="7512729"/>
                </a:cubicBezTo>
                <a:cubicBezTo>
                  <a:pt x="8330175" y="7512729"/>
                  <a:pt x="8334328" y="7506300"/>
                  <a:pt x="8334328" y="7498442"/>
                </a:cubicBezTo>
                <a:cubicBezTo>
                  <a:pt x="8334328" y="7490584"/>
                  <a:pt x="8332642" y="7484154"/>
                  <a:pt x="8330584" y="7484154"/>
                </a:cubicBezTo>
                <a:cubicBezTo>
                  <a:pt x="8328527" y="7484154"/>
                  <a:pt x="8324374" y="7490584"/>
                  <a:pt x="8321355" y="7498442"/>
                </a:cubicBezTo>
                <a:close/>
                <a:moveTo>
                  <a:pt x="8420052" y="7494242"/>
                </a:moveTo>
                <a:cubicBezTo>
                  <a:pt x="8420052" y="7499785"/>
                  <a:pt x="8424339" y="7501681"/>
                  <a:pt x="8429577" y="7498442"/>
                </a:cubicBezTo>
                <a:cubicBezTo>
                  <a:pt x="8434816" y="7495204"/>
                  <a:pt x="8439102" y="7490670"/>
                  <a:pt x="8439102" y="7488355"/>
                </a:cubicBezTo>
                <a:cubicBezTo>
                  <a:pt x="8439102" y="7486040"/>
                  <a:pt x="8434816" y="7484154"/>
                  <a:pt x="8429577" y="7484154"/>
                </a:cubicBezTo>
                <a:cubicBezTo>
                  <a:pt x="8424339" y="7484154"/>
                  <a:pt x="8420052" y="7488698"/>
                  <a:pt x="8420052" y="7494242"/>
                </a:cubicBezTo>
                <a:close/>
                <a:moveTo>
                  <a:pt x="7010353" y="7502643"/>
                </a:moveTo>
                <a:cubicBezTo>
                  <a:pt x="7010353" y="7507577"/>
                  <a:pt x="7014639" y="7514254"/>
                  <a:pt x="7019878" y="7517492"/>
                </a:cubicBezTo>
                <a:cubicBezTo>
                  <a:pt x="7025116" y="7520731"/>
                  <a:pt x="7029403" y="7516692"/>
                  <a:pt x="7029403" y="7508529"/>
                </a:cubicBezTo>
                <a:cubicBezTo>
                  <a:pt x="7029403" y="7500366"/>
                  <a:pt x="7025116" y="7493679"/>
                  <a:pt x="7019878" y="7493679"/>
                </a:cubicBezTo>
                <a:cubicBezTo>
                  <a:pt x="7014639" y="7493679"/>
                  <a:pt x="7010353" y="7497709"/>
                  <a:pt x="7010353" y="7502643"/>
                </a:cubicBezTo>
                <a:close/>
                <a:moveTo>
                  <a:pt x="7372303" y="7508529"/>
                </a:moveTo>
                <a:cubicBezTo>
                  <a:pt x="7372303" y="7516692"/>
                  <a:pt x="7376656" y="7520683"/>
                  <a:pt x="7381980" y="7517397"/>
                </a:cubicBezTo>
                <a:cubicBezTo>
                  <a:pt x="7387305" y="7514101"/>
                  <a:pt x="7389200" y="7507425"/>
                  <a:pt x="7386181" y="7502548"/>
                </a:cubicBezTo>
                <a:cubicBezTo>
                  <a:pt x="7378017" y="7489336"/>
                  <a:pt x="7372303" y="7491794"/>
                  <a:pt x="7372303" y="7508529"/>
                </a:cubicBezTo>
                <a:close/>
                <a:moveTo>
                  <a:pt x="8015535" y="7505996"/>
                </a:moveTo>
                <a:cubicBezTo>
                  <a:pt x="8011459" y="7515387"/>
                  <a:pt x="8010801" y="7525750"/>
                  <a:pt x="8014059" y="7529017"/>
                </a:cubicBezTo>
                <a:cubicBezTo>
                  <a:pt x="8023737" y="7538685"/>
                  <a:pt x="8031537" y="7525103"/>
                  <a:pt x="8027079" y="7506329"/>
                </a:cubicBezTo>
                <a:lnTo>
                  <a:pt x="8022955" y="7488917"/>
                </a:lnTo>
                <a:lnTo>
                  <a:pt x="8015535" y="7505996"/>
                </a:lnTo>
                <a:close/>
                <a:moveTo>
                  <a:pt x="8109014" y="7508377"/>
                </a:moveTo>
                <a:cubicBezTo>
                  <a:pt x="8105908" y="7516464"/>
                  <a:pt x="8105766" y="7525465"/>
                  <a:pt x="8108680" y="7528379"/>
                </a:cubicBezTo>
                <a:cubicBezTo>
                  <a:pt x="8117025" y="7536723"/>
                  <a:pt x="8134303" y="7522578"/>
                  <a:pt x="8134303" y="7507405"/>
                </a:cubicBezTo>
                <a:cubicBezTo>
                  <a:pt x="8134303" y="7489127"/>
                  <a:pt x="8116129" y="7489831"/>
                  <a:pt x="8109014" y="7508377"/>
                </a:cubicBezTo>
                <a:close/>
                <a:moveTo>
                  <a:pt x="8680514" y="7508377"/>
                </a:moveTo>
                <a:cubicBezTo>
                  <a:pt x="8671655" y="7531466"/>
                  <a:pt x="8684019" y="7535637"/>
                  <a:pt x="8695839" y="7513549"/>
                </a:cubicBezTo>
                <a:cubicBezTo>
                  <a:pt x="8703212" y="7499766"/>
                  <a:pt x="8703354" y="7493679"/>
                  <a:pt x="8696316" y="7493679"/>
                </a:cubicBezTo>
                <a:cubicBezTo>
                  <a:pt x="8690724" y="7493679"/>
                  <a:pt x="8683619" y="7500290"/>
                  <a:pt x="8680514" y="7508377"/>
                </a:cubicBezTo>
                <a:close/>
                <a:moveTo>
                  <a:pt x="6605540" y="7512729"/>
                </a:moveTo>
                <a:cubicBezTo>
                  <a:pt x="6602302" y="7517969"/>
                  <a:pt x="6604197" y="7522254"/>
                  <a:pt x="6609740" y="7522254"/>
                </a:cubicBezTo>
                <a:cubicBezTo>
                  <a:pt x="6615284" y="7522254"/>
                  <a:pt x="6619828" y="7517969"/>
                  <a:pt x="6619828" y="7512729"/>
                </a:cubicBezTo>
                <a:cubicBezTo>
                  <a:pt x="6619828" y="7507491"/>
                  <a:pt x="6617942" y="7503204"/>
                  <a:pt x="6615627" y="7503204"/>
                </a:cubicBezTo>
                <a:cubicBezTo>
                  <a:pt x="6613312" y="7503204"/>
                  <a:pt x="6608779" y="7507491"/>
                  <a:pt x="6605540" y="7512729"/>
                </a:cubicBezTo>
                <a:close/>
                <a:moveTo>
                  <a:pt x="6705553" y="7513292"/>
                </a:moveTo>
                <a:cubicBezTo>
                  <a:pt x="6705553" y="7518835"/>
                  <a:pt x="6709839" y="7520731"/>
                  <a:pt x="6715078" y="7517492"/>
                </a:cubicBezTo>
                <a:cubicBezTo>
                  <a:pt x="6720316" y="7514254"/>
                  <a:pt x="6724603" y="7509720"/>
                  <a:pt x="6724603" y="7507405"/>
                </a:cubicBezTo>
                <a:cubicBezTo>
                  <a:pt x="6724603" y="7505090"/>
                  <a:pt x="6720316" y="7503204"/>
                  <a:pt x="6715078" y="7503204"/>
                </a:cubicBezTo>
                <a:cubicBezTo>
                  <a:pt x="6709839" y="7503204"/>
                  <a:pt x="6705553" y="7507748"/>
                  <a:pt x="6705553" y="7513292"/>
                </a:cubicBezTo>
                <a:close/>
                <a:moveTo>
                  <a:pt x="6905578" y="7513292"/>
                </a:moveTo>
                <a:cubicBezTo>
                  <a:pt x="6905578" y="7518835"/>
                  <a:pt x="6909864" y="7520731"/>
                  <a:pt x="6915103" y="7517492"/>
                </a:cubicBezTo>
                <a:cubicBezTo>
                  <a:pt x="6920341" y="7514254"/>
                  <a:pt x="6924628" y="7509720"/>
                  <a:pt x="6924628" y="7507405"/>
                </a:cubicBezTo>
                <a:cubicBezTo>
                  <a:pt x="6924628" y="7505090"/>
                  <a:pt x="6920341" y="7503204"/>
                  <a:pt x="6915103" y="7503204"/>
                </a:cubicBezTo>
                <a:cubicBezTo>
                  <a:pt x="6909864" y="7503204"/>
                  <a:pt x="6905578" y="7507748"/>
                  <a:pt x="6905578" y="7513292"/>
                </a:cubicBezTo>
                <a:close/>
                <a:moveTo>
                  <a:pt x="7168306" y="7511453"/>
                </a:moveTo>
                <a:cubicBezTo>
                  <a:pt x="7164200" y="7518093"/>
                  <a:pt x="7163419" y="7526093"/>
                  <a:pt x="7166563" y="7529237"/>
                </a:cubicBezTo>
                <a:cubicBezTo>
                  <a:pt x="7175087" y="7537762"/>
                  <a:pt x="7184384" y="7525226"/>
                  <a:pt x="7179774" y="7511415"/>
                </a:cubicBezTo>
                <a:lnTo>
                  <a:pt x="7175764" y="7499385"/>
                </a:lnTo>
                <a:lnTo>
                  <a:pt x="7168306" y="7511453"/>
                </a:lnTo>
                <a:close/>
                <a:moveTo>
                  <a:pt x="7267528" y="7512729"/>
                </a:moveTo>
                <a:cubicBezTo>
                  <a:pt x="7267528" y="7517969"/>
                  <a:pt x="7271814" y="7522254"/>
                  <a:pt x="7277053" y="7522254"/>
                </a:cubicBezTo>
                <a:cubicBezTo>
                  <a:pt x="7282291" y="7522254"/>
                  <a:pt x="7286578" y="7517969"/>
                  <a:pt x="7286578" y="7512729"/>
                </a:cubicBezTo>
                <a:cubicBezTo>
                  <a:pt x="7286578" y="7507491"/>
                  <a:pt x="7282291" y="7503204"/>
                  <a:pt x="7277053" y="7503204"/>
                </a:cubicBezTo>
                <a:cubicBezTo>
                  <a:pt x="7271814" y="7503204"/>
                  <a:pt x="7267528" y="7507491"/>
                  <a:pt x="7267528" y="7512729"/>
                </a:cubicBezTo>
                <a:close/>
                <a:moveTo>
                  <a:pt x="7705678" y="7512729"/>
                </a:moveTo>
                <a:cubicBezTo>
                  <a:pt x="7705678" y="7517969"/>
                  <a:pt x="7709964" y="7522254"/>
                  <a:pt x="7715203" y="7522254"/>
                </a:cubicBezTo>
                <a:cubicBezTo>
                  <a:pt x="7720441" y="7522254"/>
                  <a:pt x="7724728" y="7517969"/>
                  <a:pt x="7724728" y="7512729"/>
                </a:cubicBezTo>
                <a:cubicBezTo>
                  <a:pt x="7724728" y="7507491"/>
                  <a:pt x="7720441" y="7503204"/>
                  <a:pt x="7715203" y="7503204"/>
                </a:cubicBezTo>
                <a:cubicBezTo>
                  <a:pt x="7709964" y="7503204"/>
                  <a:pt x="7705678" y="7507491"/>
                  <a:pt x="7705678" y="7512729"/>
                </a:cubicBezTo>
                <a:close/>
                <a:moveTo>
                  <a:pt x="7805690" y="7512729"/>
                </a:moveTo>
                <a:cubicBezTo>
                  <a:pt x="7808929" y="7517969"/>
                  <a:pt x="7813462" y="7522254"/>
                  <a:pt x="7815777" y="7522254"/>
                </a:cubicBezTo>
                <a:cubicBezTo>
                  <a:pt x="7818092" y="7522254"/>
                  <a:pt x="7819978" y="7517969"/>
                  <a:pt x="7819978" y="7512729"/>
                </a:cubicBezTo>
                <a:cubicBezTo>
                  <a:pt x="7819978" y="7507491"/>
                  <a:pt x="7815434" y="7503204"/>
                  <a:pt x="7809890" y="7503204"/>
                </a:cubicBezTo>
                <a:cubicBezTo>
                  <a:pt x="7804347" y="7503204"/>
                  <a:pt x="7802452" y="7507491"/>
                  <a:pt x="7805690" y="7512729"/>
                </a:cubicBezTo>
                <a:close/>
                <a:moveTo>
                  <a:pt x="7915980" y="7518283"/>
                </a:moveTo>
                <a:cubicBezTo>
                  <a:pt x="7916437" y="7529380"/>
                  <a:pt x="7918695" y="7531637"/>
                  <a:pt x="7921733" y="7524046"/>
                </a:cubicBezTo>
                <a:cubicBezTo>
                  <a:pt x="7924486" y="7517168"/>
                  <a:pt x="7924143" y="7508948"/>
                  <a:pt x="7920981" y="7505786"/>
                </a:cubicBezTo>
                <a:cubicBezTo>
                  <a:pt x="7917819" y="7502624"/>
                  <a:pt x="7915571" y="7508244"/>
                  <a:pt x="7915980" y="7518283"/>
                </a:cubicBezTo>
                <a:close/>
                <a:moveTo>
                  <a:pt x="8253460" y="7512577"/>
                </a:moveTo>
                <a:cubicBezTo>
                  <a:pt x="8246441" y="7523940"/>
                  <a:pt x="8255356" y="7541304"/>
                  <a:pt x="8268215" y="7541304"/>
                </a:cubicBezTo>
                <a:cubicBezTo>
                  <a:pt x="8279806" y="7541304"/>
                  <a:pt x="8279883" y="7515521"/>
                  <a:pt x="8268310" y="7508377"/>
                </a:cubicBezTo>
                <a:cubicBezTo>
                  <a:pt x="8263433" y="7505357"/>
                  <a:pt x="8256756" y="7507253"/>
                  <a:pt x="8253460" y="7512577"/>
                </a:cubicBezTo>
                <a:close/>
                <a:moveTo>
                  <a:pt x="8458905" y="7518283"/>
                </a:moveTo>
                <a:cubicBezTo>
                  <a:pt x="8459362" y="7529380"/>
                  <a:pt x="8461620" y="7531637"/>
                  <a:pt x="8464658" y="7524046"/>
                </a:cubicBezTo>
                <a:cubicBezTo>
                  <a:pt x="8467410" y="7517168"/>
                  <a:pt x="8467068" y="7508948"/>
                  <a:pt x="8463905" y="7505786"/>
                </a:cubicBezTo>
                <a:cubicBezTo>
                  <a:pt x="8460743" y="7502624"/>
                  <a:pt x="8458495" y="7508244"/>
                  <a:pt x="8458905" y="7518283"/>
                </a:cubicBezTo>
                <a:close/>
                <a:moveTo>
                  <a:pt x="8558575" y="7512073"/>
                </a:moveTo>
                <a:cubicBezTo>
                  <a:pt x="8555555" y="7516950"/>
                  <a:pt x="8557003" y="7523350"/>
                  <a:pt x="8561775" y="7526303"/>
                </a:cubicBezTo>
                <a:cubicBezTo>
                  <a:pt x="8566547" y="7529256"/>
                  <a:pt x="8572910" y="7525265"/>
                  <a:pt x="8575920" y="7517435"/>
                </a:cubicBezTo>
                <a:cubicBezTo>
                  <a:pt x="8581844" y="7502005"/>
                  <a:pt x="8567528" y="7497575"/>
                  <a:pt x="8558575" y="7512073"/>
                </a:cubicBezTo>
                <a:close/>
                <a:moveTo>
                  <a:pt x="6505528" y="7522254"/>
                </a:moveTo>
                <a:cubicBezTo>
                  <a:pt x="6505528" y="7527494"/>
                  <a:pt x="6509814" y="7531779"/>
                  <a:pt x="6515053" y="7531779"/>
                </a:cubicBezTo>
                <a:cubicBezTo>
                  <a:pt x="6520291" y="7531779"/>
                  <a:pt x="6524578" y="7527494"/>
                  <a:pt x="6524578" y="7522254"/>
                </a:cubicBezTo>
                <a:cubicBezTo>
                  <a:pt x="6524578" y="7517016"/>
                  <a:pt x="6520291" y="7512729"/>
                  <a:pt x="6515053" y="7512729"/>
                </a:cubicBezTo>
                <a:cubicBezTo>
                  <a:pt x="6509814" y="7512729"/>
                  <a:pt x="6505528" y="7517016"/>
                  <a:pt x="6505528" y="7522254"/>
                </a:cubicBezTo>
                <a:close/>
                <a:moveTo>
                  <a:pt x="7063531" y="7520978"/>
                </a:moveTo>
                <a:cubicBezTo>
                  <a:pt x="7059425" y="7527618"/>
                  <a:pt x="7058644" y="7535618"/>
                  <a:pt x="7061788" y="7538762"/>
                </a:cubicBezTo>
                <a:cubicBezTo>
                  <a:pt x="7070312" y="7547287"/>
                  <a:pt x="7079609" y="7534751"/>
                  <a:pt x="7074999" y="7520940"/>
                </a:cubicBezTo>
                <a:lnTo>
                  <a:pt x="7070989" y="7508910"/>
                </a:lnTo>
                <a:lnTo>
                  <a:pt x="7063531" y="7520978"/>
                </a:lnTo>
                <a:close/>
                <a:moveTo>
                  <a:pt x="7515178" y="7527579"/>
                </a:moveTo>
                <a:cubicBezTo>
                  <a:pt x="7515178" y="7535742"/>
                  <a:pt x="7519464" y="7539781"/>
                  <a:pt x="7524703" y="7536542"/>
                </a:cubicBezTo>
                <a:cubicBezTo>
                  <a:pt x="7529941" y="7533304"/>
                  <a:pt x="7534228" y="7526627"/>
                  <a:pt x="7534228" y="7521693"/>
                </a:cubicBezTo>
                <a:cubicBezTo>
                  <a:pt x="7534228" y="7516759"/>
                  <a:pt x="7529941" y="7512729"/>
                  <a:pt x="7524703" y="7512729"/>
                </a:cubicBezTo>
                <a:cubicBezTo>
                  <a:pt x="7519464" y="7512729"/>
                  <a:pt x="7515178" y="7519416"/>
                  <a:pt x="7515178" y="7527579"/>
                </a:cubicBezTo>
                <a:close/>
                <a:moveTo>
                  <a:pt x="8147114" y="7527427"/>
                </a:moveTo>
                <a:cubicBezTo>
                  <a:pt x="8144008" y="7535514"/>
                  <a:pt x="8143866" y="7544515"/>
                  <a:pt x="8146780" y="7547429"/>
                </a:cubicBezTo>
                <a:cubicBezTo>
                  <a:pt x="8155125" y="7555773"/>
                  <a:pt x="8172403" y="7541628"/>
                  <a:pt x="8172403" y="7526455"/>
                </a:cubicBezTo>
                <a:cubicBezTo>
                  <a:pt x="8172403" y="7508177"/>
                  <a:pt x="8154229" y="7508881"/>
                  <a:pt x="8147114" y="7527427"/>
                </a:cubicBezTo>
                <a:close/>
                <a:moveTo>
                  <a:pt x="8358140" y="7522254"/>
                </a:moveTo>
                <a:cubicBezTo>
                  <a:pt x="8354902" y="7527494"/>
                  <a:pt x="8356797" y="7531779"/>
                  <a:pt x="8362340" y="7531779"/>
                </a:cubicBezTo>
                <a:cubicBezTo>
                  <a:pt x="8367884" y="7531779"/>
                  <a:pt x="8372428" y="7527494"/>
                  <a:pt x="8372428" y="7522254"/>
                </a:cubicBezTo>
                <a:cubicBezTo>
                  <a:pt x="8372428" y="7517016"/>
                  <a:pt x="8370542" y="7512729"/>
                  <a:pt x="8368227" y="7512729"/>
                </a:cubicBezTo>
                <a:cubicBezTo>
                  <a:pt x="8365912" y="7512729"/>
                  <a:pt x="8361379" y="7517016"/>
                  <a:pt x="8358140" y="7522254"/>
                </a:cubicBezTo>
                <a:close/>
                <a:moveTo>
                  <a:pt x="6743653" y="7531779"/>
                </a:moveTo>
                <a:cubicBezTo>
                  <a:pt x="6743653" y="7537019"/>
                  <a:pt x="6747939" y="7541304"/>
                  <a:pt x="6753178" y="7541304"/>
                </a:cubicBezTo>
                <a:cubicBezTo>
                  <a:pt x="6758416" y="7541304"/>
                  <a:pt x="6762703" y="7537019"/>
                  <a:pt x="6762703" y="7531779"/>
                </a:cubicBezTo>
                <a:cubicBezTo>
                  <a:pt x="6762703" y="7526541"/>
                  <a:pt x="6758416" y="7522254"/>
                  <a:pt x="6753178" y="7522254"/>
                </a:cubicBezTo>
                <a:cubicBezTo>
                  <a:pt x="6747939" y="7522254"/>
                  <a:pt x="6743653" y="7526541"/>
                  <a:pt x="6743653" y="7531779"/>
                </a:cubicBezTo>
                <a:close/>
                <a:moveTo>
                  <a:pt x="7410403" y="7531779"/>
                </a:moveTo>
                <a:cubicBezTo>
                  <a:pt x="7410403" y="7537019"/>
                  <a:pt x="7414689" y="7541304"/>
                  <a:pt x="7419928" y="7541304"/>
                </a:cubicBezTo>
                <a:cubicBezTo>
                  <a:pt x="7425166" y="7541304"/>
                  <a:pt x="7429453" y="7537019"/>
                  <a:pt x="7429453" y="7531779"/>
                </a:cubicBezTo>
                <a:cubicBezTo>
                  <a:pt x="7429453" y="7526541"/>
                  <a:pt x="7425166" y="7522254"/>
                  <a:pt x="7419928" y="7522254"/>
                </a:cubicBezTo>
                <a:cubicBezTo>
                  <a:pt x="7414689" y="7522254"/>
                  <a:pt x="7410403" y="7526541"/>
                  <a:pt x="7410403" y="7531779"/>
                </a:cubicBezTo>
                <a:close/>
                <a:moveTo>
                  <a:pt x="7748540" y="7531779"/>
                </a:moveTo>
                <a:cubicBezTo>
                  <a:pt x="7745302" y="7537019"/>
                  <a:pt x="7747197" y="7541304"/>
                  <a:pt x="7752740" y="7541304"/>
                </a:cubicBezTo>
                <a:cubicBezTo>
                  <a:pt x="7758284" y="7541304"/>
                  <a:pt x="7762828" y="7537019"/>
                  <a:pt x="7762828" y="7531779"/>
                </a:cubicBezTo>
                <a:cubicBezTo>
                  <a:pt x="7762828" y="7526541"/>
                  <a:pt x="7760942" y="7522254"/>
                  <a:pt x="7758627" y="7522254"/>
                </a:cubicBezTo>
                <a:cubicBezTo>
                  <a:pt x="7756312" y="7522254"/>
                  <a:pt x="7751779" y="7526541"/>
                  <a:pt x="7748540" y="7531779"/>
                </a:cubicBezTo>
                <a:close/>
                <a:moveTo>
                  <a:pt x="7853315" y="7531779"/>
                </a:moveTo>
                <a:cubicBezTo>
                  <a:pt x="7850077" y="7537019"/>
                  <a:pt x="7851972" y="7541304"/>
                  <a:pt x="7857515" y="7541304"/>
                </a:cubicBezTo>
                <a:cubicBezTo>
                  <a:pt x="7863059" y="7541304"/>
                  <a:pt x="7867603" y="7537019"/>
                  <a:pt x="7867603" y="7531779"/>
                </a:cubicBezTo>
                <a:cubicBezTo>
                  <a:pt x="7867603" y="7526541"/>
                  <a:pt x="7865717" y="7522254"/>
                  <a:pt x="7863402" y="7522254"/>
                </a:cubicBezTo>
                <a:cubicBezTo>
                  <a:pt x="7861087" y="7522254"/>
                  <a:pt x="7856554" y="7526541"/>
                  <a:pt x="7853315" y="7531779"/>
                </a:cubicBezTo>
                <a:close/>
                <a:moveTo>
                  <a:pt x="8054131" y="7530503"/>
                </a:moveTo>
                <a:cubicBezTo>
                  <a:pt x="8050025" y="7537143"/>
                  <a:pt x="8049244" y="7545143"/>
                  <a:pt x="8052388" y="7548287"/>
                </a:cubicBezTo>
                <a:cubicBezTo>
                  <a:pt x="8060912" y="7556812"/>
                  <a:pt x="8070209" y="7544276"/>
                  <a:pt x="8065599" y="7530465"/>
                </a:cubicBezTo>
                <a:lnTo>
                  <a:pt x="8061589" y="7518435"/>
                </a:lnTo>
                <a:lnTo>
                  <a:pt x="8054131" y="7530503"/>
                </a:lnTo>
                <a:close/>
                <a:moveTo>
                  <a:pt x="8491900" y="7531123"/>
                </a:moveTo>
                <a:cubicBezTo>
                  <a:pt x="8488880" y="7536000"/>
                  <a:pt x="8490775" y="7542676"/>
                  <a:pt x="8496100" y="7545972"/>
                </a:cubicBezTo>
                <a:cubicBezTo>
                  <a:pt x="8501425" y="7549258"/>
                  <a:pt x="8505777" y="7545267"/>
                  <a:pt x="8505777" y="7537104"/>
                </a:cubicBezTo>
                <a:cubicBezTo>
                  <a:pt x="8505777" y="7520369"/>
                  <a:pt x="8500063" y="7517911"/>
                  <a:pt x="8491900" y="7531123"/>
                </a:cubicBezTo>
                <a:close/>
                <a:moveTo>
                  <a:pt x="8605494" y="7532256"/>
                </a:moveTo>
                <a:cubicBezTo>
                  <a:pt x="8596446" y="7546905"/>
                  <a:pt x="8608838" y="7556354"/>
                  <a:pt x="8621068" y="7544124"/>
                </a:cubicBezTo>
                <a:cubicBezTo>
                  <a:pt x="8627907" y="7537285"/>
                  <a:pt x="8628069" y="7531961"/>
                  <a:pt x="8621563" y="7527941"/>
                </a:cubicBezTo>
                <a:cubicBezTo>
                  <a:pt x="8616229" y="7524646"/>
                  <a:pt x="8609000" y="7526589"/>
                  <a:pt x="8605494" y="7532256"/>
                </a:cubicBezTo>
                <a:close/>
                <a:moveTo>
                  <a:pt x="8712241" y="7535609"/>
                </a:moveTo>
                <a:cubicBezTo>
                  <a:pt x="8706288" y="7551125"/>
                  <a:pt x="8714289" y="7562126"/>
                  <a:pt x="8726176" y="7554773"/>
                </a:cubicBezTo>
                <a:cubicBezTo>
                  <a:pt x="8736997" y="7548087"/>
                  <a:pt x="8736759" y="7522254"/>
                  <a:pt x="8725871" y="7522254"/>
                </a:cubicBezTo>
                <a:cubicBezTo>
                  <a:pt x="8721195" y="7522254"/>
                  <a:pt x="8715060" y="7528265"/>
                  <a:pt x="8712241" y="7535609"/>
                </a:cubicBezTo>
                <a:close/>
                <a:moveTo>
                  <a:pt x="6648403" y="7541867"/>
                </a:moveTo>
                <a:cubicBezTo>
                  <a:pt x="6648403" y="7547410"/>
                  <a:pt x="6652689" y="7549306"/>
                  <a:pt x="6657928" y="7546067"/>
                </a:cubicBezTo>
                <a:cubicBezTo>
                  <a:pt x="6663166" y="7542829"/>
                  <a:pt x="6667453" y="7538295"/>
                  <a:pt x="6667453" y="7535980"/>
                </a:cubicBezTo>
                <a:cubicBezTo>
                  <a:pt x="6667453" y="7533665"/>
                  <a:pt x="6663166" y="7531779"/>
                  <a:pt x="6657928" y="7531779"/>
                </a:cubicBezTo>
                <a:cubicBezTo>
                  <a:pt x="6652689" y="7531779"/>
                  <a:pt x="6648403" y="7536323"/>
                  <a:pt x="6648403" y="7541867"/>
                </a:cubicBezTo>
                <a:close/>
                <a:moveTo>
                  <a:pt x="7210378" y="7541867"/>
                </a:moveTo>
                <a:cubicBezTo>
                  <a:pt x="7210378" y="7547410"/>
                  <a:pt x="7214664" y="7549306"/>
                  <a:pt x="7219903" y="7546067"/>
                </a:cubicBezTo>
                <a:cubicBezTo>
                  <a:pt x="7225141" y="7542829"/>
                  <a:pt x="7229428" y="7538295"/>
                  <a:pt x="7229428" y="7535980"/>
                </a:cubicBezTo>
                <a:cubicBezTo>
                  <a:pt x="7229428" y="7533665"/>
                  <a:pt x="7225141" y="7531779"/>
                  <a:pt x="7219903" y="7531779"/>
                </a:cubicBezTo>
                <a:cubicBezTo>
                  <a:pt x="7214664" y="7531779"/>
                  <a:pt x="7210378" y="7536323"/>
                  <a:pt x="7210378" y="7541867"/>
                </a:cubicBezTo>
                <a:close/>
                <a:moveTo>
                  <a:pt x="7953328" y="7541304"/>
                </a:moveTo>
                <a:cubicBezTo>
                  <a:pt x="7953328" y="7546544"/>
                  <a:pt x="7957614" y="7550829"/>
                  <a:pt x="7962853" y="7550829"/>
                </a:cubicBezTo>
                <a:cubicBezTo>
                  <a:pt x="7968091" y="7550829"/>
                  <a:pt x="7972378" y="7546544"/>
                  <a:pt x="7972378" y="7541304"/>
                </a:cubicBezTo>
                <a:cubicBezTo>
                  <a:pt x="7972378" y="7536066"/>
                  <a:pt x="7968091" y="7531779"/>
                  <a:pt x="7962853" y="7531779"/>
                </a:cubicBezTo>
                <a:cubicBezTo>
                  <a:pt x="7957614" y="7531779"/>
                  <a:pt x="7953328" y="7536066"/>
                  <a:pt x="7953328" y="7541304"/>
                </a:cubicBezTo>
                <a:close/>
                <a:moveTo>
                  <a:pt x="8188367" y="7545134"/>
                </a:moveTo>
                <a:cubicBezTo>
                  <a:pt x="8182985" y="7559155"/>
                  <a:pt x="8189147" y="7569879"/>
                  <a:pt x="8202568" y="7569879"/>
                </a:cubicBezTo>
                <a:cubicBezTo>
                  <a:pt x="8206931" y="7569879"/>
                  <a:pt x="8210503" y="7561307"/>
                  <a:pt x="8210503" y="7550829"/>
                </a:cubicBezTo>
                <a:cubicBezTo>
                  <a:pt x="8210503" y="7528989"/>
                  <a:pt x="8195996" y="7525255"/>
                  <a:pt x="8188367" y="7545134"/>
                </a:cubicBezTo>
                <a:close/>
                <a:moveTo>
                  <a:pt x="8303171" y="7537533"/>
                </a:moveTo>
                <a:cubicBezTo>
                  <a:pt x="8299352" y="7541352"/>
                  <a:pt x="8296228" y="7551049"/>
                  <a:pt x="8296228" y="7559088"/>
                </a:cubicBezTo>
                <a:lnTo>
                  <a:pt x="8296228" y="7573690"/>
                </a:lnTo>
                <a:lnTo>
                  <a:pt x="8306819" y="7563089"/>
                </a:lnTo>
                <a:cubicBezTo>
                  <a:pt x="8312649" y="7557269"/>
                  <a:pt x="8315782" y="7547563"/>
                  <a:pt x="8313772" y="7541543"/>
                </a:cubicBezTo>
                <a:cubicBezTo>
                  <a:pt x="8311763" y="7535523"/>
                  <a:pt x="8306991" y="7533713"/>
                  <a:pt x="8303171" y="7537533"/>
                </a:cubicBezTo>
                <a:close/>
                <a:moveTo>
                  <a:pt x="8397830" y="7538133"/>
                </a:moveTo>
                <a:cubicBezTo>
                  <a:pt x="8394335" y="7541619"/>
                  <a:pt x="8391477" y="7548906"/>
                  <a:pt x="8391477" y="7554325"/>
                </a:cubicBezTo>
                <a:cubicBezTo>
                  <a:pt x="8391477" y="7560288"/>
                  <a:pt x="8395916" y="7559726"/>
                  <a:pt x="8402745" y="7552897"/>
                </a:cubicBezTo>
                <a:cubicBezTo>
                  <a:pt x="8408946" y="7546696"/>
                  <a:pt x="8411804" y="7539409"/>
                  <a:pt x="8409098" y="7536704"/>
                </a:cubicBezTo>
                <a:cubicBezTo>
                  <a:pt x="8406393" y="7533989"/>
                  <a:pt x="8401317" y="7534637"/>
                  <a:pt x="8397830" y="7538133"/>
                </a:cubicBezTo>
                <a:close/>
                <a:moveTo>
                  <a:pt x="6453140" y="7550829"/>
                </a:moveTo>
                <a:cubicBezTo>
                  <a:pt x="6456379" y="7556069"/>
                  <a:pt x="6460912" y="7560354"/>
                  <a:pt x="6463227" y="7560354"/>
                </a:cubicBezTo>
                <a:cubicBezTo>
                  <a:pt x="6465542" y="7560354"/>
                  <a:pt x="6467428" y="7556069"/>
                  <a:pt x="6467428" y="7550829"/>
                </a:cubicBezTo>
                <a:cubicBezTo>
                  <a:pt x="6467428" y="7545591"/>
                  <a:pt x="6462884" y="7541304"/>
                  <a:pt x="6457340" y="7541304"/>
                </a:cubicBezTo>
                <a:cubicBezTo>
                  <a:pt x="6451797" y="7541304"/>
                  <a:pt x="6449902" y="7545591"/>
                  <a:pt x="6453140" y="7550829"/>
                </a:cubicBezTo>
                <a:close/>
                <a:moveTo>
                  <a:pt x="7105603" y="7556154"/>
                </a:moveTo>
                <a:cubicBezTo>
                  <a:pt x="7105603" y="7564317"/>
                  <a:pt x="7109889" y="7568356"/>
                  <a:pt x="7115128" y="7565117"/>
                </a:cubicBezTo>
                <a:cubicBezTo>
                  <a:pt x="7120366" y="7561879"/>
                  <a:pt x="7124653" y="7555202"/>
                  <a:pt x="7124653" y="7550268"/>
                </a:cubicBezTo>
                <a:cubicBezTo>
                  <a:pt x="7124653" y="7545334"/>
                  <a:pt x="7120366" y="7541304"/>
                  <a:pt x="7115128" y="7541304"/>
                </a:cubicBezTo>
                <a:cubicBezTo>
                  <a:pt x="7109889" y="7541304"/>
                  <a:pt x="7105603" y="7547991"/>
                  <a:pt x="7105603" y="7556154"/>
                </a:cubicBezTo>
                <a:close/>
                <a:moveTo>
                  <a:pt x="7458028" y="7550829"/>
                </a:moveTo>
                <a:cubicBezTo>
                  <a:pt x="7458028" y="7556069"/>
                  <a:pt x="7462571" y="7560354"/>
                  <a:pt x="7468115" y="7560354"/>
                </a:cubicBezTo>
                <a:cubicBezTo>
                  <a:pt x="7473658" y="7560354"/>
                  <a:pt x="7475554" y="7556069"/>
                  <a:pt x="7472315" y="7550829"/>
                </a:cubicBezTo>
                <a:cubicBezTo>
                  <a:pt x="7469077" y="7545591"/>
                  <a:pt x="7464543" y="7541304"/>
                  <a:pt x="7462228" y="7541304"/>
                </a:cubicBezTo>
                <a:cubicBezTo>
                  <a:pt x="7459914" y="7541304"/>
                  <a:pt x="7458028" y="7545591"/>
                  <a:pt x="7458028" y="7550829"/>
                </a:cubicBezTo>
                <a:close/>
                <a:moveTo>
                  <a:pt x="7558040" y="7550829"/>
                </a:moveTo>
                <a:cubicBezTo>
                  <a:pt x="7561279" y="7556069"/>
                  <a:pt x="7565812" y="7560354"/>
                  <a:pt x="7568127" y="7560354"/>
                </a:cubicBezTo>
                <a:cubicBezTo>
                  <a:pt x="7570442" y="7560354"/>
                  <a:pt x="7572328" y="7556069"/>
                  <a:pt x="7572328" y="7550829"/>
                </a:cubicBezTo>
                <a:cubicBezTo>
                  <a:pt x="7572328" y="7545591"/>
                  <a:pt x="7567784" y="7541304"/>
                  <a:pt x="7562240" y="7541304"/>
                </a:cubicBezTo>
                <a:cubicBezTo>
                  <a:pt x="7556697" y="7541304"/>
                  <a:pt x="7554802" y="7545591"/>
                  <a:pt x="7558040" y="7550829"/>
                </a:cubicBezTo>
                <a:close/>
                <a:moveTo>
                  <a:pt x="8092231" y="7549553"/>
                </a:moveTo>
                <a:cubicBezTo>
                  <a:pt x="8088125" y="7556193"/>
                  <a:pt x="8087344" y="7564193"/>
                  <a:pt x="8090488" y="7567337"/>
                </a:cubicBezTo>
                <a:cubicBezTo>
                  <a:pt x="8099012" y="7575862"/>
                  <a:pt x="8108309" y="7563326"/>
                  <a:pt x="8103699" y="7549515"/>
                </a:cubicBezTo>
                <a:lnTo>
                  <a:pt x="8099689" y="7537485"/>
                </a:lnTo>
                <a:lnTo>
                  <a:pt x="8092231" y="7549553"/>
                </a:lnTo>
                <a:close/>
                <a:moveTo>
                  <a:pt x="8760371" y="7547058"/>
                </a:moveTo>
                <a:cubicBezTo>
                  <a:pt x="8756552" y="7550877"/>
                  <a:pt x="8753427" y="7560574"/>
                  <a:pt x="8753427" y="7568613"/>
                </a:cubicBezTo>
                <a:lnTo>
                  <a:pt x="8753427" y="7583215"/>
                </a:lnTo>
                <a:lnTo>
                  <a:pt x="8764019" y="7572614"/>
                </a:lnTo>
                <a:cubicBezTo>
                  <a:pt x="8769848" y="7566794"/>
                  <a:pt x="8772982" y="7557088"/>
                  <a:pt x="8770972" y="7551068"/>
                </a:cubicBezTo>
                <a:cubicBezTo>
                  <a:pt x="8768962" y="7545048"/>
                  <a:pt x="8764191" y="7543238"/>
                  <a:pt x="8760371" y="7547058"/>
                </a:cubicBezTo>
                <a:close/>
                <a:moveTo>
                  <a:pt x="6691265" y="7560354"/>
                </a:moveTo>
                <a:cubicBezTo>
                  <a:pt x="6694504" y="7565594"/>
                  <a:pt x="6699037" y="7569879"/>
                  <a:pt x="6701352" y="7569879"/>
                </a:cubicBezTo>
                <a:cubicBezTo>
                  <a:pt x="6703667" y="7569879"/>
                  <a:pt x="6705553" y="7565594"/>
                  <a:pt x="6705553" y="7560354"/>
                </a:cubicBezTo>
                <a:cubicBezTo>
                  <a:pt x="6705553" y="7555116"/>
                  <a:pt x="6701009" y="7550829"/>
                  <a:pt x="6695465" y="7550829"/>
                </a:cubicBezTo>
                <a:cubicBezTo>
                  <a:pt x="6689922" y="7550829"/>
                  <a:pt x="6688027" y="7555116"/>
                  <a:pt x="6691265" y="7560354"/>
                </a:cubicBezTo>
                <a:close/>
                <a:moveTo>
                  <a:pt x="6891290" y="7560354"/>
                </a:moveTo>
                <a:cubicBezTo>
                  <a:pt x="6894529" y="7565594"/>
                  <a:pt x="6899062" y="7569879"/>
                  <a:pt x="6901377" y="7569879"/>
                </a:cubicBezTo>
                <a:cubicBezTo>
                  <a:pt x="6903692" y="7569879"/>
                  <a:pt x="6905578" y="7565594"/>
                  <a:pt x="6905578" y="7560354"/>
                </a:cubicBezTo>
                <a:cubicBezTo>
                  <a:pt x="6905578" y="7555116"/>
                  <a:pt x="6901034" y="7550829"/>
                  <a:pt x="6895490" y="7550829"/>
                </a:cubicBezTo>
                <a:cubicBezTo>
                  <a:pt x="6889947" y="7550829"/>
                  <a:pt x="6888052" y="7555116"/>
                  <a:pt x="6891290" y="7560354"/>
                </a:cubicBezTo>
                <a:close/>
                <a:moveTo>
                  <a:pt x="6996065" y="7560354"/>
                </a:moveTo>
                <a:cubicBezTo>
                  <a:pt x="6999304" y="7565594"/>
                  <a:pt x="7003837" y="7569879"/>
                  <a:pt x="7006152" y="7569879"/>
                </a:cubicBezTo>
                <a:cubicBezTo>
                  <a:pt x="7008467" y="7569879"/>
                  <a:pt x="7010353" y="7565594"/>
                  <a:pt x="7010353" y="7560354"/>
                </a:cubicBezTo>
                <a:cubicBezTo>
                  <a:pt x="7010353" y="7555116"/>
                  <a:pt x="7005809" y="7550829"/>
                  <a:pt x="7000265" y="7550829"/>
                </a:cubicBezTo>
                <a:cubicBezTo>
                  <a:pt x="6994722" y="7550829"/>
                  <a:pt x="6992827" y="7555116"/>
                  <a:pt x="6996065" y="7560354"/>
                </a:cubicBezTo>
                <a:close/>
                <a:moveTo>
                  <a:pt x="7248478" y="7559793"/>
                </a:moveTo>
                <a:cubicBezTo>
                  <a:pt x="7248478" y="7564727"/>
                  <a:pt x="7252764" y="7571404"/>
                  <a:pt x="7258003" y="7574642"/>
                </a:cubicBezTo>
                <a:cubicBezTo>
                  <a:pt x="7263241" y="7577881"/>
                  <a:pt x="7267528" y="7573842"/>
                  <a:pt x="7267528" y="7565679"/>
                </a:cubicBezTo>
                <a:cubicBezTo>
                  <a:pt x="7267528" y="7557516"/>
                  <a:pt x="7263241" y="7550829"/>
                  <a:pt x="7258003" y="7550829"/>
                </a:cubicBezTo>
                <a:cubicBezTo>
                  <a:pt x="7252764" y="7550829"/>
                  <a:pt x="7248478" y="7554859"/>
                  <a:pt x="7248478" y="7559793"/>
                </a:cubicBezTo>
                <a:close/>
                <a:moveTo>
                  <a:pt x="7353253" y="7560354"/>
                </a:moveTo>
                <a:cubicBezTo>
                  <a:pt x="7353253" y="7565594"/>
                  <a:pt x="7357539" y="7569879"/>
                  <a:pt x="7362778" y="7569879"/>
                </a:cubicBezTo>
                <a:cubicBezTo>
                  <a:pt x="7368016" y="7569879"/>
                  <a:pt x="7372303" y="7565594"/>
                  <a:pt x="7372303" y="7560354"/>
                </a:cubicBezTo>
                <a:cubicBezTo>
                  <a:pt x="7372303" y="7555116"/>
                  <a:pt x="7368016" y="7550829"/>
                  <a:pt x="7362778" y="7550829"/>
                </a:cubicBezTo>
                <a:cubicBezTo>
                  <a:pt x="7357539" y="7550829"/>
                  <a:pt x="7353253" y="7555116"/>
                  <a:pt x="7353253" y="7560354"/>
                </a:cubicBezTo>
                <a:close/>
                <a:moveTo>
                  <a:pt x="7991428" y="7565679"/>
                </a:moveTo>
                <a:cubicBezTo>
                  <a:pt x="7991428" y="7573842"/>
                  <a:pt x="7995714" y="7577881"/>
                  <a:pt x="8000953" y="7574642"/>
                </a:cubicBezTo>
                <a:cubicBezTo>
                  <a:pt x="8006191" y="7571404"/>
                  <a:pt x="8010478" y="7564727"/>
                  <a:pt x="8010478" y="7559793"/>
                </a:cubicBezTo>
                <a:cubicBezTo>
                  <a:pt x="8010478" y="7554859"/>
                  <a:pt x="8006191" y="7550829"/>
                  <a:pt x="8000953" y="7550829"/>
                </a:cubicBezTo>
                <a:cubicBezTo>
                  <a:pt x="7995714" y="7550829"/>
                  <a:pt x="7991428" y="7557516"/>
                  <a:pt x="7991428" y="7565679"/>
                </a:cubicBezTo>
                <a:close/>
                <a:moveTo>
                  <a:pt x="8429577" y="7565679"/>
                </a:moveTo>
                <a:cubicBezTo>
                  <a:pt x="8429577" y="7573842"/>
                  <a:pt x="8433864" y="7577881"/>
                  <a:pt x="8439102" y="7574642"/>
                </a:cubicBezTo>
                <a:cubicBezTo>
                  <a:pt x="8444341" y="7571404"/>
                  <a:pt x="8448627" y="7564727"/>
                  <a:pt x="8448627" y="7559793"/>
                </a:cubicBezTo>
                <a:cubicBezTo>
                  <a:pt x="8448627" y="7554859"/>
                  <a:pt x="8444341" y="7550829"/>
                  <a:pt x="8439102" y="7550829"/>
                </a:cubicBezTo>
                <a:cubicBezTo>
                  <a:pt x="8433864" y="7550829"/>
                  <a:pt x="8429577" y="7557516"/>
                  <a:pt x="8429577" y="7565679"/>
                </a:cubicBezTo>
                <a:close/>
                <a:moveTo>
                  <a:pt x="8534352" y="7565679"/>
                </a:moveTo>
                <a:cubicBezTo>
                  <a:pt x="8534352" y="7573842"/>
                  <a:pt x="8538639" y="7577881"/>
                  <a:pt x="8543877" y="7574642"/>
                </a:cubicBezTo>
                <a:cubicBezTo>
                  <a:pt x="8549116" y="7571404"/>
                  <a:pt x="8553402" y="7564727"/>
                  <a:pt x="8553402" y="7559793"/>
                </a:cubicBezTo>
                <a:cubicBezTo>
                  <a:pt x="8553402" y="7554859"/>
                  <a:pt x="8549116" y="7550829"/>
                  <a:pt x="8543877" y="7550829"/>
                </a:cubicBezTo>
                <a:cubicBezTo>
                  <a:pt x="8538639" y="7550829"/>
                  <a:pt x="8534352" y="7557516"/>
                  <a:pt x="8534352" y="7565679"/>
                </a:cubicBezTo>
                <a:close/>
                <a:moveTo>
                  <a:pt x="8648652" y="7565117"/>
                </a:moveTo>
                <a:cubicBezTo>
                  <a:pt x="8648652" y="7572975"/>
                  <a:pt x="8652939" y="7579404"/>
                  <a:pt x="8658177" y="7579404"/>
                </a:cubicBezTo>
                <a:cubicBezTo>
                  <a:pt x="8663416" y="7579404"/>
                  <a:pt x="8667702" y="7572975"/>
                  <a:pt x="8667702" y="7565117"/>
                </a:cubicBezTo>
                <a:cubicBezTo>
                  <a:pt x="8667702" y="7557259"/>
                  <a:pt x="8663416" y="7550829"/>
                  <a:pt x="8658177" y="7550829"/>
                </a:cubicBezTo>
                <a:cubicBezTo>
                  <a:pt x="8652939" y="7550829"/>
                  <a:pt x="8648652" y="7557259"/>
                  <a:pt x="8648652" y="7565117"/>
                </a:cubicBezTo>
                <a:close/>
                <a:moveTo>
                  <a:pt x="6496755" y="7575433"/>
                </a:moveTo>
                <a:cubicBezTo>
                  <a:pt x="6497212" y="7586530"/>
                  <a:pt x="6499470" y="7588787"/>
                  <a:pt x="6502508" y="7581196"/>
                </a:cubicBezTo>
                <a:cubicBezTo>
                  <a:pt x="6505261" y="7574318"/>
                  <a:pt x="6504918" y="7566098"/>
                  <a:pt x="6501756" y="7562936"/>
                </a:cubicBezTo>
                <a:cubicBezTo>
                  <a:pt x="6498594" y="7559774"/>
                  <a:pt x="6496346" y="7565394"/>
                  <a:pt x="6496755" y="7575433"/>
                </a:cubicBezTo>
                <a:close/>
                <a:moveTo>
                  <a:pt x="6591253" y="7570442"/>
                </a:moveTo>
                <a:cubicBezTo>
                  <a:pt x="6591253" y="7575985"/>
                  <a:pt x="6595539" y="7577881"/>
                  <a:pt x="6600778" y="7574642"/>
                </a:cubicBezTo>
                <a:cubicBezTo>
                  <a:pt x="6606016" y="7571404"/>
                  <a:pt x="6610303" y="7566870"/>
                  <a:pt x="6610303" y="7564555"/>
                </a:cubicBezTo>
                <a:cubicBezTo>
                  <a:pt x="6610303" y="7562240"/>
                  <a:pt x="6606016" y="7560354"/>
                  <a:pt x="6600778" y="7560354"/>
                </a:cubicBezTo>
                <a:cubicBezTo>
                  <a:pt x="6595539" y="7560354"/>
                  <a:pt x="6591253" y="7564898"/>
                  <a:pt x="6591253" y="7570442"/>
                </a:cubicBezTo>
                <a:close/>
                <a:moveTo>
                  <a:pt x="7148875" y="7569223"/>
                </a:moveTo>
                <a:cubicBezTo>
                  <a:pt x="7145855" y="7574100"/>
                  <a:pt x="7147751" y="7580776"/>
                  <a:pt x="7153075" y="7584072"/>
                </a:cubicBezTo>
                <a:cubicBezTo>
                  <a:pt x="7158400" y="7587358"/>
                  <a:pt x="7162753" y="7583367"/>
                  <a:pt x="7162753" y="7575204"/>
                </a:cubicBezTo>
                <a:cubicBezTo>
                  <a:pt x="7162753" y="7558469"/>
                  <a:pt x="7157038" y="7556011"/>
                  <a:pt x="7148875" y="7569223"/>
                </a:cubicBezTo>
                <a:close/>
                <a:moveTo>
                  <a:pt x="8229553" y="7579967"/>
                </a:moveTo>
                <a:cubicBezTo>
                  <a:pt x="8229553" y="7590749"/>
                  <a:pt x="8233839" y="7596931"/>
                  <a:pt x="8239078" y="7593692"/>
                </a:cubicBezTo>
                <a:cubicBezTo>
                  <a:pt x="8244316" y="7590454"/>
                  <a:pt x="8248603" y="7581633"/>
                  <a:pt x="8248603" y="7574080"/>
                </a:cubicBezTo>
                <a:cubicBezTo>
                  <a:pt x="8248603" y="7566527"/>
                  <a:pt x="8244316" y="7560354"/>
                  <a:pt x="8239078" y="7560354"/>
                </a:cubicBezTo>
                <a:cubicBezTo>
                  <a:pt x="8233839" y="7560354"/>
                  <a:pt x="8229553" y="7569184"/>
                  <a:pt x="8229553" y="7579967"/>
                </a:cubicBezTo>
                <a:close/>
                <a:moveTo>
                  <a:pt x="8340681" y="7566708"/>
                </a:moveTo>
                <a:cubicBezTo>
                  <a:pt x="8337185" y="7570194"/>
                  <a:pt x="8334328" y="7577481"/>
                  <a:pt x="8334328" y="7582900"/>
                </a:cubicBezTo>
                <a:cubicBezTo>
                  <a:pt x="8334328" y="7588863"/>
                  <a:pt x="8338766" y="7588301"/>
                  <a:pt x="8345595" y="7581472"/>
                </a:cubicBezTo>
                <a:cubicBezTo>
                  <a:pt x="8351796" y="7575271"/>
                  <a:pt x="8354654" y="7567984"/>
                  <a:pt x="8351949" y="7565279"/>
                </a:cubicBezTo>
                <a:cubicBezTo>
                  <a:pt x="8349244" y="7562564"/>
                  <a:pt x="8344167" y="7563212"/>
                  <a:pt x="8340681" y="7566708"/>
                </a:cubicBezTo>
                <a:close/>
                <a:moveTo>
                  <a:pt x="6829378" y="7579404"/>
                </a:moveTo>
                <a:cubicBezTo>
                  <a:pt x="6829378" y="7584644"/>
                  <a:pt x="6833664" y="7588929"/>
                  <a:pt x="6838903" y="7588929"/>
                </a:cubicBezTo>
                <a:cubicBezTo>
                  <a:pt x="6844141" y="7588929"/>
                  <a:pt x="6848428" y="7584644"/>
                  <a:pt x="6848428" y="7579404"/>
                </a:cubicBezTo>
                <a:cubicBezTo>
                  <a:pt x="6848428" y="7574166"/>
                  <a:pt x="6844141" y="7569879"/>
                  <a:pt x="6838903" y="7569879"/>
                </a:cubicBezTo>
                <a:cubicBezTo>
                  <a:pt x="6833664" y="7569879"/>
                  <a:pt x="6829378" y="7574166"/>
                  <a:pt x="6829378" y="7579404"/>
                </a:cubicBezTo>
                <a:close/>
                <a:moveTo>
                  <a:pt x="6934153" y="7579404"/>
                </a:moveTo>
                <a:cubicBezTo>
                  <a:pt x="6934153" y="7584644"/>
                  <a:pt x="6938439" y="7588929"/>
                  <a:pt x="6943678" y="7588929"/>
                </a:cubicBezTo>
                <a:cubicBezTo>
                  <a:pt x="6948916" y="7588929"/>
                  <a:pt x="6953203" y="7584644"/>
                  <a:pt x="6953203" y="7579404"/>
                </a:cubicBezTo>
                <a:cubicBezTo>
                  <a:pt x="6953203" y="7574166"/>
                  <a:pt x="6948916" y="7569879"/>
                  <a:pt x="6943678" y="7569879"/>
                </a:cubicBezTo>
                <a:cubicBezTo>
                  <a:pt x="6938439" y="7569879"/>
                  <a:pt x="6934153" y="7574166"/>
                  <a:pt x="6934153" y="7579404"/>
                </a:cubicBezTo>
                <a:close/>
                <a:moveTo>
                  <a:pt x="7038928" y="7579404"/>
                </a:moveTo>
                <a:cubicBezTo>
                  <a:pt x="7038928" y="7584644"/>
                  <a:pt x="7043214" y="7588929"/>
                  <a:pt x="7048453" y="7588929"/>
                </a:cubicBezTo>
                <a:cubicBezTo>
                  <a:pt x="7053691" y="7588929"/>
                  <a:pt x="7057978" y="7584644"/>
                  <a:pt x="7057978" y="7579404"/>
                </a:cubicBezTo>
                <a:cubicBezTo>
                  <a:pt x="7057978" y="7574166"/>
                  <a:pt x="7053691" y="7569879"/>
                  <a:pt x="7048453" y="7569879"/>
                </a:cubicBezTo>
                <a:cubicBezTo>
                  <a:pt x="7043214" y="7569879"/>
                  <a:pt x="7038928" y="7574166"/>
                  <a:pt x="7038928" y="7579404"/>
                </a:cubicBezTo>
                <a:close/>
                <a:moveTo>
                  <a:pt x="7296103" y="7584729"/>
                </a:moveTo>
                <a:cubicBezTo>
                  <a:pt x="7296103" y="7592892"/>
                  <a:pt x="7300456" y="7596883"/>
                  <a:pt x="7305780" y="7593597"/>
                </a:cubicBezTo>
                <a:cubicBezTo>
                  <a:pt x="7311105" y="7590301"/>
                  <a:pt x="7313000" y="7583625"/>
                  <a:pt x="7309981" y="7578748"/>
                </a:cubicBezTo>
                <a:cubicBezTo>
                  <a:pt x="7301817" y="7565536"/>
                  <a:pt x="7296103" y="7567994"/>
                  <a:pt x="7296103" y="7584729"/>
                </a:cubicBezTo>
                <a:close/>
                <a:moveTo>
                  <a:pt x="7500890" y="7579404"/>
                </a:moveTo>
                <a:cubicBezTo>
                  <a:pt x="7504129" y="7584644"/>
                  <a:pt x="7508662" y="7588929"/>
                  <a:pt x="7510977" y="7588929"/>
                </a:cubicBezTo>
                <a:cubicBezTo>
                  <a:pt x="7513292" y="7588929"/>
                  <a:pt x="7515178" y="7584644"/>
                  <a:pt x="7515178" y="7579404"/>
                </a:cubicBezTo>
                <a:cubicBezTo>
                  <a:pt x="7515178" y="7574166"/>
                  <a:pt x="7510634" y="7569879"/>
                  <a:pt x="7505090" y="7569879"/>
                </a:cubicBezTo>
                <a:cubicBezTo>
                  <a:pt x="7499547" y="7569879"/>
                  <a:pt x="7497652" y="7574166"/>
                  <a:pt x="7500890" y="7579404"/>
                </a:cubicBezTo>
                <a:close/>
                <a:moveTo>
                  <a:pt x="7829503" y="7579404"/>
                </a:moveTo>
                <a:cubicBezTo>
                  <a:pt x="7829503" y="7584644"/>
                  <a:pt x="7833789" y="7588929"/>
                  <a:pt x="7839028" y="7588929"/>
                </a:cubicBezTo>
                <a:cubicBezTo>
                  <a:pt x="7844266" y="7588929"/>
                  <a:pt x="7848553" y="7584644"/>
                  <a:pt x="7848553" y="7579404"/>
                </a:cubicBezTo>
                <a:cubicBezTo>
                  <a:pt x="7848553" y="7574166"/>
                  <a:pt x="7844266" y="7569879"/>
                  <a:pt x="7839028" y="7569879"/>
                </a:cubicBezTo>
                <a:cubicBezTo>
                  <a:pt x="7833789" y="7569879"/>
                  <a:pt x="7829503" y="7574166"/>
                  <a:pt x="7829503" y="7579404"/>
                </a:cubicBezTo>
                <a:close/>
                <a:moveTo>
                  <a:pt x="7934278" y="7579404"/>
                </a:moveTo>
                <a:cubicBezTo>
                  <a:pt x="7934278" y="7584644"/>
                  <a:pt x="7938564" y="7588929"/>
                  <a:pt x="7943803" y="7588929"/>
                </a:cubicBezTo>
                <a:cubicBezTo>
                  <a:pt x="7949041" y="7588929"/>
                  <a:pt x="7953328" y="7584644"/>
                  <a:pt x="7953328" y="7579404"/>
                </a:cubicBezTo>
                <a:cubicBezTo>
                  <a:pt x="7953328" y="7574166"/>
                  <a:pt x="7949041" y="7569879"/>
                  <a:pt x="7943803" y="7569879"/>
                </a:cubicBezTo>
                <a:cubicBezTo>
                  <a:pt x="7938564" y="7569879"/>
                  <a:pt x="7934278" y="7574166"/>
                  <a:pt x="7934278" y="7579404"/>
                </a:cubicBezTo>
                <a:close/>
                <a:moveTo>
                  <a:pt x="8035081" y="7578128"/>
                </a:moveTo>
                <a:cubicBezTo>
                  <a:pt x="8030975" y="7584768"/>
                  <a:pt x="8030194" y="7592768"/>
                  <a:pt x="8033338" y="7595912"/>
                </a:cubicBezTo>
                <a:cubicBezTo>
                  <a:pt x="8041862" y="7604437"/>
                  <a:pt x="8051159" y="7591901"/>
                  <a:pt x="8046549" y="7578090"/>
                </a:cubicBezTo>
                <a:lnTo>
                  <a:pt x="8042539" y="7566060"/>
                </a:lnTo>
                <a:lnTo>
                  <a:pt x="8035081" y="7578128"/>
                </a:lnTo>
                <a:close/>
                <a:moveTo>
                  <a:pt x="8124778" y="7584167"/>
                </a:moveTo>
                <a:cubicBezTo>
                  <a:pt x="8124778" y="7592025"/>
                  <a:pt x="8129064" y="7598454"/>
                  <a:pt x="8134303" y="7598454"/>
                </a:cubicBezTo>
                <a:cubicBezTo>
                  <a:pt x="8139541" y="7598454"/>
                  <a:pt x="8143828" y="7592025"/>
                  <a:pt x="8143828" y="7584167"/>
                </a:cubicBezTo>
                <a:cubicBezTo>
                  <a:pt x="8143828" y="7576309"/>
                  <a:pt x="8139541" y="7569879"/>
                  <a:pt x="8134303" y="7569879"/>
                </a:cubicBezTo>
                <a:cubicBezTo>
                  <a:pt x="8129064" y="7569879"/>
                  <a:pt x="8124778" y="7576309"/>
                  <a:pt x="8124778" y="7584167"/>
                </a:cubicBezTo>
                <a:close/>
                <a:moveTo>
                  <a:pt x="8473230" y="7578128"/>
                </a:moveTo>
                <a:cubicBezTo>
                  <a:pt x="8469125" y="7584768"/>
                  <a:pt x="8468344" y="7592768"/>
                  <a:pt x="8471488" y="7595912"/>
                </a:cubicBezTo>
                <a:cubicBezTo>
                  <a:pt x="8480012" y="7604437"/>
                  <a:pt x="8489309" y="7591901"/>
                  <a:pt x="8484698" y="7578090"/>
                </a:cubicBezTo>
                <a:lnTo>
                  <a:pt x="8480689" y="7566060"/>
                </a:lnTo>
                <a:lnTo>
                  <a:pt x="8473230" y="7578128"/>
                </a:lnTo>
                <a:close/>
                <a:moveTo>
                  <a:pt x="8576919" y="7579881"/>
                </a:moveTo>
                <a:cubicBezTo>
                  <a:pt x="8567871" y="7594530"/>
                  <a:pt x="8580263" y="7603979"/>
                  <a:pt x="8592493" y="7591749"/>
                </a:cubicBezTo>
                <a:cubicBezTo>
                  <a:pt x="8599332" y="7584910"/>
                  <a:pt x="8599494" y="7579586"/>
                  <a:pt x="8592988" y="7575566"/>
                </a:cubicBezTo>
                <a:cubicBezTo>
                  <a:pt x="8587654" y="7572271"/>
                  <a:pt x="8580425" y="7574214"/>
                  <a:pt x="8576919" y="7579881"/>
                </a:cubicBezTo>
                <a:close/>
                <a:moveTo>
                  <a:pt x="8693696" y="7575633"/>
                </a:moveTo>
                <a:cubicBezTo>
                  <a:pt x="8689877" y="7579452"/>
                  <a:pt x="8686752" y="7589149"/>
                  <a:pt x="8686752" y="7597188"/>
                </a:cubicBezTo>
                <a:lnTo>
                  <a:pt x="8686752" y="7611790"/>
                </a:lnTo>
                <a:lnTo>
                  <a:pt x="8697344" y="7601189"/>
                </a:lnTo>
                <a:cubicBezTo>
                  <a:pt x="8703173" y="7595369"/>
                  <a:pt x="8706307" y="7585663"/>
                  <a:pt x="8704297" y="7579643"/>
                </a:cubicBezTo>
                <a:cubicBezTo>
                  <a:pt x="8702287" y="7573623"/>
                  <a:pt x="8697516" y="7571813"/>
                  <a:pt x="8693696" y="7575633"/>
                </a:cubicBezTo>
                <a:close/>
                <a:moveTo>
                  <a:pt x="6634115" y="7588929"/>
                </a:moveTo>
                <a:cubicBezTo>
                  <a:pt x="6630877" y="7594169"/>
                  <a:pt x="6632772" y="7598454"/>
                  <a:pt x="6638315" y="7598454"/>
                </a:cubicBezTo>
                <a:cubicBezTo>
                  <a:pt x="6643859" y="7598454"/>
                  <a:pt x="6648403" y="7594169"/>
                  <a:pt x="6648403" y="7588929"/>
                </a:cubicBezTo>
                <a:cubicBezTo>
                  <a:pt x="6648403" y="7583691"/>
                  <a:pt x="6646517" y="7579404"/>
                  <a:pt x="6644202" y="7579404"/>
                </a:cubicBezTo>
                <a:cubicBezTo>
                  <a:pt x="6641887" y="7579404"/>
                  <a:pt x="6637354" y="7583691"/>
                  <a:pt x="6634115" y="7588929"/>
                </a:cubicBezTo>
                <a:close/>
                <a:moveTo>
                  <a:pt x="8271996" y="7589606"/>
                </a:moveTo>
                <a:cubicBezTo>
                  <a:pt x="8268424" y="7595388"/>
                  <a:pt x="8269701" y="7604313"/>
                  <a:pt x="8274835" y="7609447"/>
                </a:cubicBezTo>
                <a:cubicBezTo>
                  <a:pt x="8280930" y="7615542"/>
                  <a:pt x="8286122" y="7613714"/>
                  <a:pt x="8289788" y="7604160"/>
                </a:cubicBezTo>
                <a:cubicBezTo>
                  <a:pt x="8296447" y="7586796"/>
                  <a:pt x="8281359" y="7574452"/>
                  <a:pt x="8271996" y="7589606"/>
                </a:cubicBezTo>
                <a:close/>
                <a:moveTo>
                  <a:pt x="8378781" y="7585758"/>
                </a:moveTo>
                <a:cubicBezTo>
                  <a:pt x="8375285" y="7589244"/>
                  <a:pt x="8372428" y="7596531"/>
                  <a:pt x="8372428" y="7601950"/>
                </a:cubicBezTo>
                <a:cubicBezTo>
                  <a:pt x="8372428" y="7607913"/>
                  <a:pt x="8376866" y="7607351"/>
                  <a:pt x="8383695" y="7600522"/>
                </a:cubicBezTo>
                <a:cubicBezTo>
                  <a:pt x="8389896" y="7594321"/>
                  <a:pt x="8392754" y="7587034"/>
                  <a:pt x="8390048" y="7584329"/>
                </a:cubicBezTo>
                <a:cubicBezTo>
                  <a:pt x="8387344" y="7581614"/>
                  <a:pt x="8382267" y="7582262"/>
                  <a:pt x="8378781" y="7585758"/>
                </a:cubicBezTo>
                <a:close/>
                <a:moveTo>
                  <a:pt x="6438853" y="7603779"/>
                </a:moveTo>
                <a:cubicBezTo>
                  <a:pt x="6438853" y="7611942"/>
                  <a:pt x="6443139" y="7615981"/>
                  <a:pt x="6448378" y="7612742"/>
                </a:cubicBezTo>
                <a:cubicBezTo>
                  <a:pt x="6453616" y="7609504"/>
                  <a:pt x="6457903" y="7602827"/>
                  <a:pt x="6457903" y="7597893"/>
                </a:cubicBezTo>
                <a:cubicBezTo>
                  <a:pt x="6457903" y="7592959"/>
                  <a:pt x="6453616" y="7588929"/>
                  <a:pt x="6448378" y="7588929"/>
                </a:cubicBezTo>
                <a:cubicBezTo>
                  <a:pt x="6443139" y="7588929"/>
                  <a:pt x="6438853" y="7595616"/>
                  <a:pt x="6438853" y="7603779"/>
                </a:cubicBezTo>
                <a:close/>
                <a:moveTo>
                  <a:pt x="6534103" y="7598454"/>
                </a:moveTo>
                <a:cubicBezTo>
                  <a:pt x="6534103" y="7603694"/>
                  <a:pt x="6538389" y="7607979"/>
                  <a:pt x="6543628" y="7607979"/>
                </a:cubicBezTo>
                <a:cubicBezTo>
                  <a:pt x="6548866" y="7607979"/>
                  <a:pt x="6553153" y="7603694"/>
                  <a:pt x="6553153" y="7598454"/>
                </a:cubicBezTo>
                <a:cubicBezTo>
                  <a:pt x="6553153" y="7593216"/>
                  <a:pt x="6548866" y="7588929"/>
                  <a:pt x="6543628" y="7588929"/>
                </a:cubicBezTo>
                <a:cubicBezTo>
                  <a:pt x="6538389" y="7588929"/>
                  <a:pt x="6534103" y="7593216"/>
                  <a:pt x="6534103" y="7598454"/>
                </a:cubicBezTo>
                <a:close/>
                <a:moveTo>
                  <a:pt x="6981778" y="7603779"/>
                </a:moveTo>
                <a:cubicBezTo>
                  <a:pt x="6981778" y="7611942"/>
                  <a:pt x="6986131" y="7615933"/>
                  <a:pt x="6991455" y="7612647"/>
                </a:cubicBezTo>
                <a:cubicBezTo>
                  <a:pt x="6996780" y="7609351"/>
                  <a:pt x="6998675" y="7602675"/>
                  <a:pt x="6995656" y="7597798"/>
                </a:cubicBezTo>
                <a:cubicBezTo>
                  <a:pt x="6987492" y="7584586"/>
                  <a:pt x="6981778" y="7587044"/>
                  <a:pt x="6981778" y="7603779"/>
                </a:cubicBezTo>
                <a:close/>
                <a:moveTo>
                  <a:pt x="7191328" y="7598454"/>
                </a:moveTo>
                <a:cubicBezTo>
                  <a:pt x="7191328" y="7603694"/>
                  <a:pt x="7195614" y="7607979"/>
                  <a:pt x="7200853" y="7607979"/>
                </a:cubicBezTo>
                <a:cubicBezTo>
                  <a:pt x="7206091" y="7607979"/>
                  <a:pt x="7210378" y="7603694"/>
                  <a:pt x="7210378" y="7598454"/>
                </a:cubicBezTo>
                <a:cubicBezTo>
                  <a:pt x="7210378" y="7593216"/>
                  <a:pt x="7206091" y="7588929"/>
                  <a:pt x="7200853" y="7588929"/>
                </a:cubicBezTo>
                <a:cubicBezTo>
                  <a:pt x="7195614" y="7588929"/>
                  <a:pt x="7191328" y="7593216"/>
                  <a:pt x="7191328" y="7598454"/>
                </a:cubicBezTo>
                <a:close/>
                <a:moveTo>
                  <a:pt x="7443740" y="7598454"/>
                </a:moveTo>
                <a:cubicBezTo>
                  <a:pt x="7440502" y="7603694"/>
                  <a:pt x="7442397" y="7607979"/>
                  <a:pt x="7447940" y="7607979"/>
                </a:cubicBezTo>
                <a:cubicBezTo>
                  <a:pt x="7453484" y="7607979"/>
                  <a:pt x="7458028" y="7603694"/>
                  <a:pt x="7458028" y="7598454"/>
                </a:cubicBezTo>
                <a:cubicBezTo>
                  <a:pt x="7458028" y="7593216"/>
                  <a:pt x="7456142" y="7588929"/>
                  <a:pt x="7453827" y="7588929"/>
                </a:cubicBezTo>
                <a:cubicBezTo>
                  <a:pt x="7451512" y="7588929"/>
                  <a:pt x="7446979" y="7593216"/>
                  <a:pt x="7443740" y="7598454"/>
                </a:cubicBezTo>
                <a:close/>
                <a:moveTo>
                  <a:pt x="8073181" y="7597178"/>
                </a:moveTo>
                <a:cubicBezTo>
                  <a:pt x="8069075" y="7603818"/>
                  <a:pt x="8068294" y="7611818"/>
                  <a:pt x="8071438" y="7614962"/>
                </a:cubicBezTo>
                <a:cubicBezTo>
                  <a:pt x="8079962" y="7623487"/>
                  <a:pt x="8089259" y="7610951"/>
                  <a:pt x="8084649" y="7597140"/>
                </a:cubicBezTo>
                <a:lnTo>
                  <a:pt x="8080639" y="7585110"/>
                </a:lnTo>
                <a:lnTo>
                  <a:pt x="8073181" y="7597178"/>
                </a:lnTo>
                <a:close/>
                <a:moveTo>
                  <a:pt x="8162878" y="7604008"/>
                </a:moveTo>
                <a:cubicBezTo>
                  <a:pt x="8162878" y="7612304"/>
                  <a:pt x="8167964" y="7617400"/>
                  <a:pt x="8174193" y="7615323"/>
                </a:cubicBezTo>
                <a:cubicBezTo>
                  <a:pt x="8191853" y="7609437"/>
                  <a:pt x="8194777" y="7588929"/>
                  <a:pt x="8177956" y="7588929"/>
                </a:cubicBezTo>
                <a:cubicBezTo>
                  <a:pt x="8169659" y="7588929"/>
                  <a:pt x="8162878" y="7595712"/>
                  <a:pt x="8162878" y="7604008"/>
                </a:cubicBezTo>
                <a:close/>
                <a:moveTo>
                  <a:pt x="8728139" y="7603627"/>
                </a:moveTo>
                <a:cubicBezTo>
                  <a:pt x="8720424" y="7623724"/>
                  <a:pt x="8733301" y="7634583"/>
                  <a:pt x="8744274" y="7617228"/>
                </a:cubicBezTo>
                <a:cubicBezTo>
                  <a:pt x="8755932" y="7598788"/>
                  <a:pt x="8755704" y="7588929"/>
                  <a:pt x="8743607" y="7588929"/>
                </a:cubicBezTo>
                <a:cubicBezTo>
                  <a:pt x="8738197" y="7588929"/>
                  <a:pt x="8731244" y="7595540"/>
                  <a:pt x="8728139" y="7603627"/>
                </a:cubicBezTo>
                <a:close/>
                <a:moveTo>
                  <a:pt x="6772228" y="7608542"/>
                </a:moveTo>
                <a:cubicBezTo>
                  <a:pt x="6772228" y="7614085"/>
                  <a:pt x="6776514" y="7615981"/>
                  <a:pt x="6781753" y="7612742"/>
                </a:cubicBezTo>
                <a:cubicBezTo>
                  <a:pt x="6786991" y="7609504"/>
                  <a:pt x="6791278" y="7604970"/>
                  <a:pt x="6791278" y="7602655"/>
                </a:cubicBezTo>
                <a:cubicBezTo>
                  <a:pt x="6791278" y="7600340"/>
                  <a:pt x="6786991" y="7598454"/>
                  <a:pt x="6781753" y="7598454"/>
                </a:cubicBezTo>
                <a:cubicBezTo>
                  <a:pt x="6776514" y="7598454"/>
                  <a:pt x="6772228" y="7602998"/>
                  <a:pt x="6772228" y="7608542"/>
                </a:cubicBezTo>
                <a:close/>
                <a:moveTo>
                  <a:pt x="7086553" y="7607979"/>
                </a:moveTo>
                <a:cubicBezTo>
                  <a:pt x="7086553" y="7613219"/>
                  <a:pt x="7090839" y="7617504"/>
                  <a:pt x="7096078" y="7617504"/>
                </a:cubicBezTo>
                <a:cubicBezTo>
                  <a:pt x="7101316" y="7617504"/>
                  <a:pt x="7105603" y="7613219"/>
                  <a:pt x="7105603" y="7607979"/>
                </a:cubicBezTo>
                <a:cubicBezTo>
                  <a:pt x="7105603" y="7602741"/>
                  <a:pt x="7101316" y="7598454"/>
                  <a:pt x="7096078" y="7598454"/>
                </a:cubicBezTo>
                <a:cubicBezTo>
                  <a:pt x="7090839" y="7598454"/>
                  <a:pt x="7086553" y="7602741"/>
                  <a:pt x="7086553" y="7607979"/>
                </a:cubicBezTo>
                <a:close/>
                <a:moveTo>
                  <a:pt x="7334203" y="7607979"/>
                </a:moveTo>
                <a:cubicBezTo>
                  <a:pt x="7334203" y="7613219"/>
                  <a:pt x="7338489" y="7617504"/>
                  <a:pt x="7343728" y="7617504"/>
                </a:cubicBezTo>
                <a:cubicBezTo>
                  <a:pt x="7348966" y="7617504"/>
                  <a:pt x="7353253" y="7613219"/>
                  <a:pt x="7353253" y="7607979"/>
                </a:cubicBezTo>
                <a:cubicBezTo>
                  <a:pt x="7353253" y="7602741"/>
                  <a:pt x="7348966" y="7598454"/>
                  <a:pt x="7343728" y="7598454"/>
                </a:cubicBezTo>
                <a:cubicBezTo>
                  <a:pt x="7338489" y="7598454"/>
                  <a:pt x="7334203" y="7602741"/>
                  <a:pt x="7334203" y="7607979"/>
                </a:cubicBezTo>
                <a:close/>
                <a:moveTo>
                  <a:pt x="7972378" y="7607979"/>
                </a:moveTo>
                <a:cubicBezTo>
                  <a:pt x="7972378" y="7613219"/>
                  <a:pt x="7976664" y="7617504"/>
                  <a:pt x="7981903" y="7617504"/>
                </a:cubicBezTo>
                <a:cubicBezTo>
                  <a:pt x="7987141" y="7617504"/>
                  <a:pt x="7991428" y="7613219"/>
                  <a:pt x="7991428" y="7607979"/>
                </a:cubicBezTo>
                <a:cubicBezTo>
                  <a:pt x="7991428" y="7602741"/>
                  <a:pt x="7987141" y="7598454"/>
                  <a:pt x="7981903" y="7598454"/>
                </a:cubicBezTo>
                <a:cubicBezTo>
                  <a:pt x="7976664" y="7598454"/>
                  <a:pt x="7972378" y="7602741"/>
                  <a:pt x="7972378" y="7607979"/>
                </a:cubicBezTo>
                <a:close/>
                <a:moveTo>
                  <a:pt x="8410527" y="7613304"/>
                </a:moveTo>
                <a:cubicBezTo>
                  <a:pt x="8410527" y="7621467"/>
                  <a:pt x="8414814" y="7625506"/>
                  <a:pt x="8420052" y="7622267"/>
                </a:cubicBezTo>
                <a:cubicBezTo>
                  <a:pt x="8425291" y="7619029"/>
                  <a:pt x="8429577" y="7612352"/>
                  <a:pt x="8429577" y="7607418"/>
                </a:cubicBezTo>
                <a:cubicBezTo>
                  <a:pt x="8429577" y="7602484"/>
                  <a:pt x="8425291" y="7598454"/>
                  <a:pt x="8420052" y="7598454"/>
                </a:cubicBezTo>
                <a:cubicBezTo>
                  <a:pt x="8414814" y="7598454"/>
                  <a:pt x="8410527" y="7605141"/>
                  <a:pt x="8410527" y="7613304"/>
                </a:cubicBezTo>
                <a:close/>
                <a:moveTo>
                  <a:pt x="8505777" y="7607979"/>
                </a:moveTo>
                <a:cubicBezTo>
                  <a:pt x="8505777" y="7613219"/>
                  <a:pt x="8510064" y="7617504"/>
                  <a:pt x="8515302" y="7617504"/>
                </a:cubicBezTo>
                <a:cubicBezTo>
                  <a:pt x="8520541" y="7617504"/>
                  <a:pt x="8524827" y="7613219"/>
                  <a:pt x="8524827" y="7607979"/>
                </a:cubicBezTo>
                <a:cubicBezTo>
                  <a:pt x="8524827" y="7602741"/>
                  <a:pt x="8520541" y="7598454"/>
                  <a:pt x="8515302" y="7598454"/>
                </a:cubicBezTo>
                <a:cubicBezTo>
                  <a:pt x="8510064" y="7598454"/>
                  <a:pt x="8505777" y="7602741"/>
                  <a:pt x="8505777" y="7607979"/>
                </a:cubicBezTo>
                <a:close/>
                <a:moveTo>
                  <a:pt x="8625630" y="7606703"/>
                </a:moveTo>
                <a:cubicBezTo>
                  <a:pt x="8621525" y="7613343"/>
                  <a:pt x="8620744" y="7621343"/>
                  <a:pt x="8623888" y="7624487"/>
                </a:cubicBezTo>
                <a:cubicBezTo>
                  <a:pt x="8632412" y="7633012"/>
                  <a:pt x="8641709" y="7620476"/>
                  <a:pt x="8637098" y="7606665"/>
                </a:cubicBezTo>
                <a:lnTo>
                  <a:pt x="8633089" y="7594635"/>
                </a:lnTo>
                <a:lnTo>
                  <a:pt x="8625630" y="7606703"/>
                </a:lnTo>
                <a:close/>
                <a:moveTo>
                  <a:pt x="6576965" y="7617504"/>
                </a:moveTo>
                <a:cubicBezTo>
                  <a:pt x="6573727" y="7622744"/>
                  <a:pt x="6575622" y="7627029"/>
                  <a:pt x="6581165" y="7627029"/>
                </a:cubicBezTo>
                <a:cubicBezTo>
                  <a:pt x="6586709" y="7627029"/>
                  <a:pt x="6591253" y="7622744"/>
                  <a:pt x="6591253" y="7617504"/>
                </a:cubicBezTo>
                <a:cubicBezTo>
                  <a:pt x="6591253" y="7612266"/>
                  <a:pt x="6589367" y="7607979"/>
                  <a:pt x="6587052" y="7607979"/>
                </a:cubicBezTo>
                <a:cubicBezTo>
                  <a:pt x="6584737" y="7607979"/>
                  <a:pt x="6580204" y="7612266"/>
                  <a:pt x="6576965" y="7617504"/>
                </a:cubicBezTo>
                <a:close/>
                <a:moveTo>
                  <a:pt x="7229428" y="7617504"/>
                </a:moveTo>
                <a:cubicBezTo>
                  <a:pt x="7229428" y="7622744"/>
                  <a:pt x="7233714" y="7627029"/>
                  <a:pt x="7238953" y="7627029"/>
                </a:cubicBezTo>
                <a:cubicBezTo>
                  <a:pt x="7244191" y="7627029"/>
                  <a:pt x="7248478" y="7622744"/>
                  <a:pt x="7248478" y="7617504"/>
                </a:cubicBezTo>
                <a:cubicBezTo>
                  <a:pt x="7248478" y="7612266"/>
                  <a:pt x="7244191" y="7607979"/>
                  <a:pt x="7238953" y="7607979"/>
                </a:cubicBezTo>
                <a:cubicBezTo>
                  <a:pt x="7233714" y="7607979"/>
                  <a:pt x="7229428" y="7612266"/>
                  <a:pt x="7229428" y="7617504"/>
                </a:cubicBezTo>
                <a:close/>
                <a:moveTo>
                  <a:pt x="8207417" y="7621334"/>
                </a:moveTo>
                <a:cubicBezTo>
                  <a:pt x="8201464" y="7636850"/>
                  <a:pt x="8209464" y="7647851"/>
                  <a:pt x="8221351" y="7640498"/>
                </a:cubicBezTo>
                <a:cubicBezTo>
                  <a:pt x="8232172" y="7633812"/>
                  <a:pt x="8231934" y="7607979"/>
                  <a:pt x="8221047" y="7607979"/>
                </a:cubicBezTo>
                <a:cubicBezTo>
                  <a:pt x="8216370" y="7607979"/>
                  <a:pt x="8210236" y="7613990"/>
                  <a:pt x="8207417" y="7621334"/>
                </a:cubicBezTo>
                <a:close/>
                <a:moveTo>
                  <a:pt x="8315278" y="7622829"/>
                </a:moveTo>
                <a:cubicBezTo>
                  <a:pt x="8315278" y="7630992"/>
                  <a:pt x="8319564" y="7635031"/>
                  <a:pt x="8324803" y="7631792"/>
                </a:cubicBezTo>
                <a:cubicBezTo>
                  <a:pt x="8330041" y="7628554"/>
                  <a:pt x="8334328" y="7621877"/>
                  <a:pt x="8334328" y="7616943"/>
                </a:cubicBezTo>
                <a:cubicBezTo>
                  <a:pt x="8334328" y="7612009"/>
                  <a:pt x="8330041" y="7607979"/>
                  <a:pt x="8324803" y="7607979"/>
                </a:cubicBezTo>
                <a:cubicBezTo>
                  <a:pt x="8319564" y="7607979"/>
                  <a:pt x="8315278" y="7614666"/>
                  <a:pt x="8315278" y="7622829"/>
                </a:cubicBezTo>
                <a:close/>
                <a:moveTo>
                  <a:pt x="6476953" y="7627029"/>
                </a:moveTo>
                <a:cubicBezTo>
                  <a:pt x="6476953" y="7632269"/>
                  <a:pt x="6481239" y="7636554"/>
                  <a:pt x="6486478" y="7636554"/>
                </a:cubicBezTo>
                <a:cubicBezTo>
                  <a:pt x="6491716" y="7636554"/>
                  <a:pt x="6496003" y="7632269"/>
                  <a:pt x="6496003" y="7627029"/>
                </a:cubicBezTo>
                <a:cubicBezTo>
                  <a:pt x="6496003" y="7621791"/>
                  <a:pt x="6491716" y="7617504"/>
                  <a:pt x="6486478" y="7617504"/>
                </a:cubicBezTo>
                <a:cubicBezTo>
                  <a:pt x="6481239" y="7617504"/>
                  <a:pt x="6476953" y="7621791"/>
                  <a:pt x="6476953" y="7627029"/>
                </a:cubicBezTo>
                <a:close/>
                <a:moveTo>
                  <a:pt x="7029403" y="7627029"/>
                </a:moveTo>
                <a:cubicBezTo>
                  <a:pt x="7029403" y="7632269"/>
                  <a:pt x="7033946" y="7636554"/>
                  <a:pt x="7039490" y="7636554"/>
                </a:cubicBezTo>
                <a:cubicBezTo>
                  <a:pt x="7045033" y="7636554"/>
                  <a:pt x="7046929" y="7632269"/>
                  <a:pt x="7043690" y="7627029"/>
                </a:cubicBezTo>
                <a:cubicBezTo>
                  <a:pt x="7040452" y="7621791"/>
                  <a:pt x="7035918" y="7617504"/>
                  <a:pt x="7033603" y="7617504"/>
                </a:cubicBezTo>
                <a:cubicBezTo>
                  <a:pt x="7031289" y="7617504"/>
                  <a:pt x="7029403" y="7621791"/>
                  <a:pt x="7029403" y="7627029"/>
                </a:cubicBezTo>
                <a:close/>
                <a:moveTo>
                  <a:pt x="7381828" y="7632354"/>
                </a:moveTo>
                <a:cubicBezTo>
                  <a:pt x="7381828" y="7640517"/>
                  <a:pt x="7386114" y="7644556"/>
                  <a:pt x="7391353" y="7641317"/>
                </a:cubicBezTo>
                <a:cubicBezTo>
                  <a:pt x="7396591" y="7638079"/>
                  <a:pt x="7400878" y="7631402"/>
                  <a:pt x="7400878" y="7626468"/>
                </a:cubicBezTo>
                <a:cubicBezTo>
                  <a:pt x="7400878" y="7621534"/>
                  <a:pt x="7396591" y="7617504"/>
                  <a:pt x="7391353" y="7617504"/>
                </a:cubicBezTo>
                <a:cubicBezTo>
                  <a:pt x="7386114" y="7617504"/>
                  <a:pt x="7381828" y="7624191"/>
                  <a:pt x="7381828" y="7632354"/>
                </a:cubicBezTo>
                <a:close/>
                <a:moveTo>
                  <a:pt x="7486603" y="7627029"/>
                </a:moveTo>
                <a:cubicBezTo>
                  <a:pt x="7486603" y="7632269"/>
                  <a:pt x="7490889" y="7636554"/>
                  <a:pt x="7496128" y="7636554"/>
                </a:cubicBezTo>
                <a:cubicBezTo>
                  <a:pt x="7501366" y="7636554"/>
                  <a:pt x="7505653" y="7632269"/>
                  <a:pt x="7505653" y="7627029"/>
                </a:cubicBezTo>
                <a:cubicBezTo>
                  <a:pt x="7505653" y="7621791"/>
                  <a:pt x="7501366" y="7617504"/>
                  <a:pt x="7496128" y="7617504"/>
                </a:cubicBezTo>
                <a:cubicBezTo>
                  <a:pt x="7490889" y="7617504"/>
                  <a:pt x="7486603" y="7621791"/>
                  <a:pt x="7486603" y="7627029"/>
                </a:cubicBezTo>
                <a:close/>
                <a:moveTo>
                  <a:pt x="7915228" y="7627029"/>
                </a:moveTo>
                <a:cubicBezTo>
                  <a:pt x="7915228" y="7632269"/>
                  <a:pt x="7919514" y="7636554"/>
                  <a:pt x="7924753" y="7636554"/>
                </a:cubicBezTo>
                <a:cubicBezTo>
                  <a:pt x="7929991" y="7636554"/>
                  <a:pt x="7934278" y="7632269"/>
                  <a:pt x="7934278" y="7627029"/>
                </a:cubicBezTo>
                <a:cubicBezTo>
                  <a:pt x="7934278" y="7621791"/>
                  <a:pt x="7929991" y="7617504"/>
                  <a:pt x="7924753" y="7617504"/>
                </a:cubicBezTo>
                <a:cubicBezTo>
                  <a:pt x="7919514" y="7617504"/>
                  <a:pt x="7915228" y="7621791"/>
                  <a:pt x="7915228" y="7627029"/>
                </a:cubicBezTo>
                <a:close/>
                <a:moveTo>
                  <a:pt x="8015240" y="7627029"/>
                </a:moveTo>
                <a:cubicBezTo>
                  <a:pt x="8012002" y="7632269"/>
                  <a:pt x="8013897" y="7636554"/>
                  <a:pt x="8019440" y="7636554"/>
                </a:cubicBezTo>
                <a:cubicBezTo>
                  <a:pt x="8024984" y="7636554"/>
                  <a:pt x="8029528" y="7632269"/>
                  <a:pt x="8029528" y="7627029"/>
                </a:cubicBezTo>
                <a:cubicBezTo>
                  <a:pt x="8029528" y="7621791"/>
                  <a:pt x="8027642" y="7617504"/>
                  <a:pt x="8025327" y="7617504"/>
                </a:cubicBezTo>
                <a:cubicBezTo>
                  <a:pt x="8023012" y="7617504"/>
                  <a:pt x="8018479" y="7621791"/>
                  <a:pt x="8015240" y="7627029"/>
                </a:cubicBezTo>
                <a:close/>
                <a:moveTo>
                  <a:pt x="8105728" y="7631792"/>
                </a:moveTo>
                <a:cubicBezTo>
                  <a:pt x="8105728" y="7639650"/>
                  <a:pt x="8110014" y="7646079"/>
                  <a:pt x="8115253" y="7646079"/>
                </a:cubicBezTo>
                <a:cubicBezTo>
                  <a:pt x="8120491" y="7646079"/>
                  <a:pt x="8124778" y="7639650"/>
                  <a:pt x="8124778" y="7631792"/>
                </a:cubicBezTo>
                <a:cubicBezTo>
                  <a:pt x="8124778" y="7623934"/>
                  <a:pt x="8120491" y="7617504"/>
                  <a:pt x="8115253" y="7617504"/>
                </a:cubicBezTo>
                <a:cubicBezTo>
                  <a:pt x="8110014" y="7617504"/>
                  <a:pt x="8105728" y="7623934"/>
                  <a:pt x="8105728" y="7631792"/>
                </a:cubicBezTo>
                <a:close/>
                <a:moveTo>
                  <a:pt x="8448627" y="7632354"/>
                </a:moveTo>
                <a:cubicBezTo>
                  <a:pt x="8448627" y="7640517"/>
                  <a:pt x="8452981" y="7644508"/>
                  <a:pt x="8458305" y="7641222"/>
                </a:cubicBezTo>
                <a:cubicBezTo>
                  <a:pt x="8463629" y="7637926"/>
                  <a:pt x="8465525" y="7631250"/>
                  <a:pt x="8462506" y="7626373"/>
                </a:cubicBezTo>
                <a:cubicBezTo>
                  <a:pt x="8454342" y="7613161"/>
                  <a:pt x="8448627" y="7615619"/>
                  <a:pt x="8448627" y="7632354"/>
                </a:cubicBezTo>
                <a:close/>
                <a:moveTo>
                  <a:pt x="8553402" y="7631792"/>
                </a:moveTo>
                <a:cubicBezTo>
                  <a:pt x="8553402" y="7639650"/>
                  <a:pt x="8557689" y="7646079"/>
                  <a:pt x="8562927" y="7646079"/>
                </a:cubicBezTo>
                <a:cubicBezTo>
                  <a:pt x="8568166" y="7646079"/>
                  <a:pt x="8572452" y="7639650"/>
                  <a:pt x="8572452" y="7631792"/>
                </a:cubicBezTo>
                <a:cubicBezTo>
                  <a:pt x="8572452" y="7623934"/>
                  <a:pt x="8568166" y="7617504"/>
                  <a:pt x="8562927" y="7617504"/>
                </a:cubicBezTo>
                <a:cubicBezTo>
                  <a:pt x="8557689" y="7617504"/>
                  <a:pt x="8553402" y="7623934"/>
                  <a:pt x="8553402" y="7631792"/>
                </a:cubicBezTo>
                <a:close/>
                <a:moveTo>
                  <a:pt x="8663950" y="7632593"/>
                </a:moveTo>
                <a:cubicBezTo>
                  <a:pt x="8660397" y="7641860"/>
                  <a:pt x="8662521" y="7646222"/>
                  <a:pt x="8669484" y="7643898"/>
                </a:cubicBezTo>
                <a:cubicBezTo>
                  <a:pt x="8683723" y="7639155"/>
                  <a:pt x="8691562" y="7617504"/>
                  <a:pt x="8679037" y="7617504"/>
                </a:cubicBezTo>
                <a:cubicBezTo>
                  <a:pt x="8673922" y="7617504"/>
                  <a:pt x="8667140" y="7624296"/>
                  <a:pt x="8663950" y="7632593"/>
                </a:cubicBezTo>
                <a:close/>
                <a:moveTo>
                  <a:pt x="8767324" y="7627668"/>
                </a:moveTo>
                <a:cubicBezTo>
                  <a:pt x="8763867" y="7633249"/>
                  <a:pt x="8763333" y="7640108"/>
                  <a:pt x="8766124" y="7642908"/>
                </a:cubicBezTo>
                <a:cubicBezTo>
                  <a:pt x="8772953" y="7649728"/>
                  <a:pt x="8791527" y="7637707"/>
                  <a:pt x="8791527" y="7626468"/>
                </a:cubicBezTo>
                <a:cubicBezTo>
                  <a:pt x="8791527" y="7614295"/>
                  <a:pt x="8775087" y="7615105"/>
                  <a:pt x="8767324" y="7627668"/>
                </a:cubicBezTo>
                <a:close/>
                <a:moveTo>
                  <a:pt x="6715078" y="7637117"/>
                </a:moveTo>
                <a:cubicBezTo>
                  <a:pt x="6715078" y="7642660"/>
                  <a:pt x="6719364" y="7644556"/>
                  <a:pt x="6724603" y="7641317"/>
                </a:cubicBezTo>
                <a:cubicBezTo>
                  <a:pt x="6729841" y="7638079"/>
                  <a:pt x="6734128" y="7633545"/>
                  <a:pt x="6734128" y="7631230"/>
                </a:cubicBezTo>
                <a:cubicBezTo>
                  <a:pt x="6734128" y="7628915"/>
                  <a:pt x="6729841" y="7627029"/>
                  <a:pt x="6724603" y="7627029"/>
                </a:cubicBezTo>
                <a:cubicBezTo>
                  <a:pt x="6719364" y="7627029"/>
                  <a:pt x="6715078" y="7631573"/>
                  <a:pt x="6715078" y="7637117"/>
                </a:cubicBezTo>
                <a:close/>
                <a:moveTo>
                  <a:pt x="7277053" y="7641879"/>
                </a:moveTo>
                <a:cubicBezTo>
                  <a:pt x="7277053" y="7650042"/>
                  <a:pt x="7281339" y="7654081"/>
                  <a:pt x="7286578" y="7650842"/>
                </a:cubicBezTo>
                <a:cubicBezTo>
                  <a:pt x="7291816" y="7647604"/>
                  <a:pt x="7296103" y="7640927"/>
                  <a:pt x="7296103" y="7635993"/>
                </a:cubicBezTo>
                <a:cubicBezTo>
                  <a:pt x="7296103" y="7631059"/>
                  <a:pt x="7291816" y="7627029"/>
                  <a:pt x="7286578" y="7627029"/>
                </a:cubicBezTo>
                <a:cubicBezTo>
                  <a:pt x="7281339" y="7627029"/>
                  <a:pt x="7277053" y="7633716"/>
                  <a:pt x="7277053" y="7641879"/>
                </a:cubicBezTo>
                <a:close/>
                <a:moveTo>
                  <a:pt x="8353378" y="7641879"/>
                </a:moveTo>
                <a:cubicBezTo>
                  <a:pt x="8353378" y="7650042"/>
                  <a:pt x="8357731" y="7654033"/>
                  <a:pt x="8363055" y="7650747"/>
                </a:cubicBezTo>
                <a:cubicBezTo>
                  <a:pt x="8368380" y="7647451"/>
                  <a:pt x="8370275" y="7640775"/>
                  <a:pt x="8367256" y="7635898"/>
                </a:cubicBezTo>
                <a:cubicBezTo>
                  <a:pt x="8359092" y="7622686"/>
                  <a:pt x="8353378" y="7625144"/>
                  <a:pt x="8353378" y="7641879"/>
                </a:cubicBezTo>
                <a:close/>
                <a:moveTo>
                  <a:pt x="6525330" y="7651633"/>
                </a:moveTo>
                <a:cubicBezTo>
                  <a:pt x="6525787" y="7662730"/>
                  <a:pt x="6528045" y="7664987"/>
                  <a:pt x="6531083" y="7657396"/>
                </a:cubicBezTo>
                <a:cubicBezTo>
                  <a:pt x="6533836" y="7650518"/>
                  <a:pt x="6533493" y="7642298"/>
                  <a:pt x="6530331" y="7639136"/>
                </a:cubicBezTo>
                <a:cubicBezTo>
                  <a:pt x="6527169" y="7635974"/>
                  <a:pt x="6524921" y="7641594"/>
                  <a:pt x="6525330" y="7651633"/>
                </a:cubicBezTo>
                <a:close/>
                <a:moveTo>
                  <a:pt x="6619828" y="7646642"/>
                </a:moveTo>
                <a:cubicBezTo>
                  <a:pt x="6619828" y="7652185"/>
                  <a:pt x="6624114" y="7654081"/>
                  <a:pt x="6629353" y="7650842"/>
                </a:cubicBezTo>
                <a:cubicBezTo>
                  <a:pt x="6634591" y="7647604"/>
                  <a:pt x="6638878" y="7643070"/>
                  <a:pt x="6638878" y="7640755"/>
                </a:cubicBezTo>
                <a:cubicBezTo>
                  <a:pt x="6638878" y="7638440"/>
                  <a:pt x="6634591" y="7636554"/>
                  <a:pt x="6629353" y="7636554"/>
                </a:cubicBezTo>
                <a:cubicBezTo>
                  <a:pt x="6624114" y="7636554"/>
                  <a:pt x="6619828" y="7641098"/>
                  <a:pt x="6619828" y="7646642"/>
                </a:cubicBezTo>
                <a:close/>
                <a:moveTo>
                  <a:pt x="7172278" y="7651404"/>
                </a:moveTo>
                <a:cubicBezTo>
                  <a:pt x="7172278" y="7659567"/>
                  <a:pt x="7176564" y="7663606"/>
                  <a:pt x="7181803" y="7660367"/>
                </a:cubicBezTo>
                <a:cubicBezTo>
                  <a:pt x="7187041" y="7657129"/>
                  <a:pt x="7191328" y="7650452"/>
                  <a:pt x="7191328" y="7645518"/>
                </a:cubicBezTo>
                <a:cubicBezTo>
                  <a:pt x="7191328" y="7640584"/>
                  <a:pt x="7187041" y="7636554"/>
                  <a:pt x="7181803" y="7636554"/>
                </a:cubicBezTo>
                <a:cubicBezTo>
                  <a:pt x="7176564" y="7636554"/>
                  <a:pt x="7172278" y="7643241"/>
                  <a:pt x="7172278" y="7651404"/>
                </a:cubicBezTo>
                <a:close/>
                <a:moveTo>
                  <a:pt x="7430205" y="7651633"/>
                </a:moveTo>
                <a:cubicBezTo>
                  <a:pt x="7430662" y="7662730"/>
                  <a:pt x="7432920" y="7664987"/>
                  <a:pt x="7435958" y="7657396"/>
                </a:cubicBezTo>
                <a:cubicBezTo>
                  <a:pt x="7438711" y="7650518"/>
                  <a:pt x="7438368" y="7642298"/>
                  <a:pt x="7435206" y="7639136"/>
                </a:cubicBezTo>
                <a:cubicBezTo>
                  <a:pt x="7432044" y="7635974"/>
                  <a:pt x="7429796" y="7641594"/>
                  <a:pt x="7430205" y="7651633"/>
                </a:cubicBezTo>
                <a:close/>
                <a:moveTo>
                  <a:pt x="7619953" y="7646079"/>
                </a:moveTo>
                <a:cubicBezTo>
                  <a:pt x="7619953" y="7651319"/>
                  <a:pt x="7624239" y="7655604"/>
                  <a:pt x="7629478" y="7655604"/>
                </a:cubicBezTo>
                <a:cubicBezTo>
                  <a:pt x="7634716" y="7655604"/>
                  <a:pt x="7639003" y="7651319"/>
                  <a:pt x="7639003" y="7646079"/>
                </a:cubicBezTo>
                <a:cubicBezTo>
                  <a:pt x="7639003" y="7640841"/>
                  <a:pt x="7634716" y="7636554"/>
                  <a:pt x="7629478" y="7636554"/>
                </a:cubicBezTo>
                <a:cubicBezTo>
                  <a:pt x="7624239" y="7636554"/>
                  <a:pt x="7619953" y="7640841"/>
                  <a:pt x="7619953" y="7646079"/>
                </a:cubicBezTo>
                <a:close/>
                <a:moveTo>
                  <a:pt x="7963605" y="7651633"/>
                </a:moveTo>
                <a:cubicBezTo>
                  <a:pt x="7964062" y="7662730"/>
                  <a:pt x="7966320" y="7664987"/>
                  <a:pt x="7969358" y="7657396"/>
                </a:cubicBezTo>
                <a:cubicBezTo>
                  <a:pt x="7972111" y="7650518"/>
                  <a:pt x="7971768" y="7642298"/>
                  <a:pt x="7968606" y="7639136"/>
                </a:cubicBezTo>
                <a:cubicBezTo>
                  <a:pt x="7965444" y="7635974"/>
                  <a:pt x="7963196" y="7641594"/>
                  <a:pt x="7963605" y="7651633"/>
                </a:cubicBezTo>
                <a:close/>
                <a:moveTo>
                  <a:pt x="8053340" y="7646079"/>
                </a:moveTo>
                <a:cubicBezTo>
                  <a:pt x="8050102" y="7651319"/>
                  <a:pt x="8051997" y="7655604"/>
                  <a:pt x="8057540" y="7655604"/>
                </a:cubicBezTo>
                <a:cubicBezTo>
                  <a:pt x="8063084" y="7655604"/>
                  <a:pt x="8067628" y="7651319"/>
                  <a:pt x="8067628" y="7646079"/>
                </a:cubicBezTo>
                <a:cubicBezTo>
                  <a:pt x="8067628" y="7640841"/>
                  <a:pt x="8065742" y="7636554"/>
                  <a:pt x="8063427" y="7636554"/>
                </a:cubicBezTo>
                <a:cubicBezTo>
                  <a:pt x="8061112" y="7636554"/>
                  <a:pt x="8056579" y="7640841"/>
                  <a:pt x="8053340" y="7646079"/>
                </a:cubicBezTo>
                <a:close/>
                <a:moveTo>
                  <a:pt x="8144647" y="7659424"/>
                </a:moveTo>
                <a:cubicBezTo>
                  <a:pt x="8138617" y="7674626"/>
                  <a:pt x="8135446" y="7691771"/>
                  <a:pt x="8137617" y="7697524"/>
                </a:cubicBezTo>
                <a:cubicBezTo>
                  <a:pt x="8139780" y="7703287"/>
                  <a:pt x="8146495" y="7695553"/>
                  <a:pt x="8152533" y="7680360"/>
                </a:cubicBezTo>
                <a:cubicBezTo>
                  <a:pt x="8158563" y="7665159"/>
                  <a:pt x="8161735" y="7648013"/>
                  <a:pt x="8159563" y="7642260"/>
                </a:cubicBezTo>
                <a:cubicBezTo>
                  <a:pt x="8157401" y="7636498"/>
                  <a:pt x="8150686" y="7644232"/>
                  <a:pt x="8144647" y="7659424"/>
                </a:cubicBezTo>
                <a:close/>
                <a:moveTo>
                  <a:pt x="8248603" y="7650842"/>
                </a:moveTo>
                <a:cubicBezTo>
                  <a:pt x="8248603" y="7658700"/>
                  <a:pt x="8252889" y="7665129"/>
                  <a:pt x="8258128" y="7665129"/>
                </a:cubicBezTo>
                <a:cubicBezTo>
                  <a:pt x="8263366" y="7665129"/>
                  <a:pt x="8267653" y="7658700"/>
                  <a:pt x="8267653" y="7650842"/>
                </a:cubicBezTo>
                <a:cubicBezTo>
                  <a:pt x="8267653" y="7642984"/>
                  <a:pt x="8263366" y="7636554"/>
                  <a:pt x="8258128" y="7636554"/>
                </a:cubicBezTo>
                <a:cubicBezTo>
                  <a:pt x="8252889" y="7636554"/>
                  <a:pt x="8248603" y="7642984"/>
                  <a:pt x="8248603" y="7650842"/>
                </a:cubicBezTo>
                <a:close/>
                <a:moveTo>
                  <a:pt x="8706478" y="7650033"/>
                </a:moveTo>
                <a:cubicBezTo>
                  <a:pt x="8699373" y="7658586"/>
                  <a:pt x="8696392" y="7668416"/>
                  <a:pt x="8699840" y="7671864"/>
                </a:cubicBezTo>
                <a:cubicBezTo>
                  <a:pt x="8708736" y="7680760"/>
                  <a:pt x="8727767" y="7659577"/>
                  <a:pt x="8723195" y="7645870"/>
                </a:cubicBezTo>
                <a:cubicBezTo>
                  <a:pt x="8720566" y="7637983"/>
                  <a:pt x="8715403" y="7639269"/>
                  <a:pt x="8706478" y="7650033"/>
                </a:cubicBezTo>
                <a:close/>
                <a:moveTo>
                  <a:pt x="6430080" y="7661158"/>
                </a:moveTo>
                <a:cubicBezTo>
                  <a:pt x="6430537" y="7672255"/>
                  <a:pt x="6432795" y="7674512"/>
                  <a:pt x="6435833" y="7666921"/>
                </a:cubicBezTo>
                <a:cubicBezTo>
                  <a:pt x="6438586" y="7660043"/>
                  <a:pt x="6438243" y="7651823"/>
                  <a:pt x="6435081" y="7648661"/>
                </a:cubicBezTo>
                <a:cubicBezTo>
                  <a:pt x="6431919" y="7645499"/>
                  <a:pt x="6429671" y="7651119"/>
                  <a:pt x="6430080" y="7661158"/>
                </a:cubicBezTo>
                <a:close/>
                <a:moveTo>
                  <a:pt x="6862715" y="7655604"/>
                </a:moveTo>
                <a:cubicBezTo>
                  <a:pt x="6865954" y="7660844"/>
                  <a:pt x="6870487" y="7665129"/>
                  <a:pt x="6872802" y="7665129"/>
                </a:cubicBezTo>
                <a:cubicBezTo>
                  <a:pt x="6875117" y="7665129"/>
                  <a:pt x="6877003" y="7660844"/>
                  <a:pt x="6877003" y="7655604"/>
                </a:cubicBezTo>
                <a:cubicBezTo>
                  <a:pt x="6877003" y="7650366"/>
                  <a:pt x="6872459" y="7646079"/>
                  <a:pt x="6866915" y="7646079"/>
                </a:cubicBezTo>
                <a:cubicBezTo>
                  <a:pt x="6861372" y="7646079"/>
                  <a:pt x="6859477" y="7650366"/>
                  <a:pt x="6862715" y="7655604"/>
                </a:cubicBezTo>
                <a:close/>
                <a:moveTo>
                  <a:pt x="6967490" y="7655604"/>
                </a:moveTo>
                <a:cubicBezTo>
                  <a:pt x="6970729" y="7660844"/>
                  <a:pt x="6975262" y="7665129"/>
                  <a:pt x="6977577" y="7665129"/>
                </a:cubicBezTo>
                <a:cubicBezTo>
                  <a:pt x="6979892" y="7665129"/>
                  <a:pt x="6981778" y="7660844"/>
                  <a:pt x="6981778" y="7655604"/>
                </a:cubicBezTo>
                <a:cubicBezTo>
                  <a:pt x="6981778" y="7650366"/>
                  <a:pt x="6977234" y="7646079"/>
                  <a:pt x="6971690" y="7646079"/>
                </a:cubicBezTo>
                <a:cubicBezTo>
                  <a:pt x="6966147" y="7646079"/>
                  <a:pt x="6964252" y="7650366"/>
                  <a:pt x="6967490" y="7655604"/>
                </a:cubicBezTo>
                <a:close/>
                <a:moveTo>
                  <a:pt x="7072265" y="7655604"/>
                </a:moveTo>
                <a:cubicBezTo>
                  <a:pt x="7075504" y="7660844"/>
                  <a:pt x="7080037" y="7665129"/>
                  <a:pt x="7082352" y="7665129"/>
                </a:cubicBezTo>
                <a:cubicBezTo>
                  <a:pt x="7084667" y="7665129"/>
                  <a:pt x="7086553" y="7660844"/>
                  <a:pt x="7086553" y="7655604"/>
                </a:cubicBezTo>
                <a:cubicBezTo>
                  <a:pt x="7086553" y="7650366"/>
                  <a:pt x="7082009" y="7646079"/>
                  <a:pt x="7076465" y="7646079"/>
                </a:cubicBezTo>
                <a:cubicBezTo>
                  <a:pt x="7070922" y="7646079"/>
                  <a:pt x="7069027" y="7650366"/>
                  <a:pt x="7072265" y="7655604"/>
                </a:cubicBezTo>
                <a:close/>
                <a:moveTo>
                  <a:pt x="7320706" y="7654328"/>
                </a:moveTo>
                <a:cubicBezTo>
                  <a:pt x="7316600" y="7660968"/>
                  <a:pt x="7315819" y="7668968"/>
                  <a:pt x="7318963" y="7672112"/>
                </a:cubicBezTo>
                <a:cubicBezTo>
                  <a:pt x="7327487" y="7680637"/>
                  <a:pt x="7336784" y="7668101"/>
                  <a:pt x="7332174" y="7654290"/>
                </a:cubicBezTo>
                <a:lnTo>
                  <a:pt x="7328164" y="7642260"/>
                </a:lnTo>
                <a:lnTo>
                  <a:pt x="7320706" y="7654328"/>
                </a:lnTo>
                <a:close/>
                <a:moveTo>
                  <a:pt x="7753303" y="7656167"/>
                </a:moveTo>
                <a:cubicBezTo>
                  <a:pt x="7753303" y="7661710"/>
                  <a:pt x="7757589" y="7663606"/>
                  <a:pt x="7762828" y="7660367"/>
                </a:cubicBezTo>
                <a:cubicBezTo>
                  <a:pt x="7768066" y="7657129"/>
                  <a:pt x="7772353" y="7652595"/>
                  <a:pt x="7772353" y="7650280"/>
                </a:cubicBezTo>
                <a:cubicBezTo>
                  <a:pt x="7772353" y="7647965"/>
                  <a:pt x="7768066" y="7646079"/>
                  <a:pt x="7762828" y="7646079"/>
                </a:cubicBezTo>
                <a:cubicBezTo>
                  <a:pt x="7757589" y="7646079"/>
                  <a:pt x="7753303" y="7650623"/>
                  <a:pt x="7753303" y="7656167"/>
                </a:cubicBezTo>
                <a:close/>
                <a:moveTo>
                  <a:pt x="8486727" y="7660929"/>
                </a:moveTo>
                <a:cubicBezTo>
                  <a:pt x="8486727" y="7669092"/>
                  <a:pt x="8491014" y="7673131"/>
                  <a:pt x="8496252" y="7669892"/>
                </a:cubicBezTo>
                <a:cubicBezTo>
                  <a:pt x="8501491" y="7666654"/>
                  <a:pt x="8505777" y="7659977"/>
                  <a:pt x="8505777" y="7655043"/>
                </a:cubicBezTo>
                <a:cubicBezTo>
                  <a:pt x="8505777" y="7650109"/>
                  <a:pt x="8501491" y="7646079"/>
                  <a:pt x="8496252" y="7646079"/>
                </a:cubicBezTo>
                <a:cubicBezTo>
                  <a:pt x="8491014" y="7646079"/>
                  <a:pt x="8486727" y="7652766"/>
                  <a:pt x="8486727" y="7660929"/>
                </a:cubicBezTo>
                <a:close/>
                <a:moveTo>
                  <a:pt x="8601027" y="7660929"/>
                </a:moveTo>
                <a:cubicBezTo>
                  <a:pt x="8601027" y="7669092"/>
                  <a:pt x="8605314" y="7673131"/>
                  <a:pt x="8610552" y="7669892"/>
                </a:cubicBezTo>
                <a:cubicBezTo>
                  <a:pt x="8615791" y="7666654"/>
                  <a:pt x="8620077" y="7659977"/>
                  <a:pt x="8620077" y="7655043"/>
                </a:cubicBezTo>
                <a:cubicBezTo>
                  <a:pt x="8620077" y="7650109"/>
                  <a:pt x="8615791" y="7646079"/>
                  <a:pt x="8610552" y="7646079"/>
                </a:cubicBezTo>
                <a:cubicBezTo>
                  <a:pt x="8605314" y="7646079"/>
                  <a:pt x="8601027" y="7652766"/>
                  <a:pt x="8601027" y="7660929"/>
                </a:cubicBezTo>
                <a:close/>
                <a:moveTo>
                  <a:pt x="6657928" y="7665129"/>
                </a:moveTo>
                <a:cubicBezTo>
                  <a:pt x="6657928" y="7670369"/>
                  <a:pt x="6662214" y="7674654"/>
                  <a:pt x="6667453" y="7674654"/>
                </a:cubicBezTo>
                <a:cubicBezTo>
                  <a:pt x="6672691" y="7674654"/>
                  <a:pt x="6676978" y="7670369"/>
                  <a:pt x="6676978" y="7665129"/>
                </a:cubicBezTo>
                <a:cubicBezTo>
                  <a:pt x="6676978" y="7659891"/>
                  <a:pt x="6672691" y="7655604"/>
                  <a:pt x="6667453" y="7655604"/>
                </a:cubicBezTo>
                <a:cubicBezTo>
                  <a:pt x="6662214" y="7655604"/>
                  <a:pt x="6657928" y="7659891"/>
                  <a:pt x="6657928" y="7665129"/>
                </a:cubicBezTo>
                <a:close/>
                <a:moveTo>
                  <a:pt x="7215550" y="7664473"/>
                </a:moveTo>
                <a:cubicBezTo>
                  <a:pt x="7212530" y="7669350"/>
                  <a:pt x="7214426" y="7676026"/>
                  <a:pt x="7219750" y="7679322"/>
                </a:cubicBezTo>
                <a:cubicBezTo>
                  <a:pt x="7225075" y="7682608"/>
                  <a:pt x="7229428" y="7678617"/>
                  <a:pt x="7229428" y="7670454"/>
                </a:cubicBezTo>
                <a:cubicBezTo>
                  <a:pt x="7229428" y="7653719"/>
                  <a:pt x="7223713" y="7651261"/>
                  <a:pt x="7215550" y="7664473"/>
                </a:cubicBezTo>
                <a:close/>
                <a:moveTo>
                  <a:pt x="7658053" y="7665129"/>
                </a:moveTo>
                <a:cubicBezTo>
                  <a:pt x="7658053" y="7670369"/>
                  <a:pt x="7662339" y="7674654"/>
                  <a:pt x="7667578" y="7674654"/>
                </a:cubicBezTo>
                <a:cubicBezTo>
                  <a:pt x="7672816" y="7674654"/>
                  <a:pt x="7677103" y="7670369"/>
                  <a:pt x="7677103" y="7665129"/>
                </a:cubicBezTo>
                <a:cubicBezTo>
                  <a:pt x="7677103" y="7659891"/>
                  <a:pt x="7672816" y="7655604"/>
                  <a:pt x="7667578" y="7655604"/>
                </a:cubicBezTo>
                <a:cubicBezTo>
                  <a:pt x="7662339" y="7655604"/>
                  <a:pt x="7658053" y="7659891"/>
                  <a:pt x="7658053" y="7665129"/>
                </a:cubicBezTo>
                <a:close/>
                <a:moveTo>
                  <a:pt x="8091850" y="7664473"/>
                </a:moveTo>
                <a:cubicBezTo>
                  <a:pt x="8088830" y="7669350"/>
                  <a:pt x="8090726" y="7676026"/>
                  <a:pt x="8096050" y="7679322"/>
                </a:cubicBezTo>
                <a:cubicBezTo>
                  <a:pt x="8101375" y="7682608"/>
                  <a:pt x="8105728" y="7678617"/>
                  <a:pt x="8105728" y="7670454"/>
                </a:cubicBezTo>
                <a:cubicBezTo>
                  <a:pt x="8105728" y="7653719"/>
                  <a:pt x="8100013" y="7651261"/>
                  <a:pt x="8091850" y="7664473"/>
                </a:cubicBezTo>
                <a:close/>
                <a:moveTo>
                  <a:pt x="8292256" y="7663853"/>
                </a:moveTo>
                <a:cubicBezTo>
                  <a:pt x="8288150" y="7670493"/>
                  <a:pt x="8287369" y="7678493"/>
                  <a:pt x="8290513" y="7681637"/>
                </a:cubicBezTo>
                <a:cubicBezTo>
                  <a:pt x="8299037" y="7690162"/>
                  <a:pt x="8308334" y="7677626"/>
                  <a:pt x="8303724" y="7663815"/>
                </a:cubicBezTo>
                <a:lnTo>
                  <a:pt x="8299714" y="7651785"/>
                </a:lnTo>
                <a:lnTo>
                  <a:pt x="8292256" y="7663853"/>
                </a:lnTo>
                <a:close/>
                <a:moveTo>
                  <a:pt x="6905578" y="7674654"/>
                </a:moveTo>
                <a:cubicBezTo>
                  <a:pt x="6905578" y="7679894"/>
                  <a:pt x="6910121" y="7684179"/>
                  <a:pt x="6915665" y="7684179"/>
                </a:cubicBezTo>
                <a:cubicBezTo>
                  <a:pt x="6921208" y="7684179"/>
                  <a:pt x="6923104" y="7679894"/>
                  <a:pt x="6919865" y="7674654"/>
                </a:cubicBezTo>
                <a:cubicBezTo>
                  <a:pt x="6916627" y="7669416"/>
                  <a:pt x="6912093" y="7665129"/>
                  <a:pt x="6909778" y="7665129"/>
                </a:cubicBezTo>
                <a:cubicBezTo>
                  <a:pt x="6907464" y="7665129"/>
                  <a:pt x="6905578" y="7669416"/>
                  <a:pt x="6905578" y="7674654"/>
                </a:cubicBezTo>
                <a:close/>
                <a:moveTo>
                  <a:pt x="7010353" y="7674654"/>
                </a:moveTo>
                <a:cubicBezTo>
                  <a:pt x="7010353" y="7679894"/>
                  <a:pt x="7014639" y="7684179"/>
                  <a:pt x="7019878" y="7684179"/>
                </a:cubicBezTo>
                <a:cubicBezTo>
                  <a:pt x="7025116" y="7684179"/>
                  <a:pt x="7029403" y="7679894"/>
                  <a:pt x="7029403" y="7674654"/>
                </a:cubicBezTo>
                <a:cubicBezTo>
                  <a:pt x="7029403" y="7669416"/>
                  <a:pt x="7025116" y="7665129"/>
                  <a:pt x="7019878" y="7665129"/>
                </a:cubicBezTo>
                <a:cubicBezTo>
                  <a:pt x="7014639" y="7665129"/>
                  <a:pt x="7010353" y="7669416"/>
                  <a:pt x="7010353" y="7674654"/>
                </a:cubicBezTo>
                <a:close/>
                <a:moveTo>
                  <a:pt x="7115128" y="7674654"/>
                </a:moveTo>
                <a:cubicBezTo>
                  <a:pt x="7115128" y="7679894"/>
                  <a:pt x="7119414" y="7684179"/>
                  <a:pt x="7124653" y="7684179"/>
                </a:cubicBezTo>
                <a:cubicBezTo>
                  <a:pt x="7129891" y="7684179"/>
                  <a:pt x="7134178" y="7679894"/>
                  <a:pt x="7134178" y="7674654"/>
                </a:cubicBezTo>
                <a:cubicBezTo>
                  <a:pt x="7134178" y="7669416"/>
                  <a:pt x="7129891" y="7665129"/>
                  <a:pt x="7124653" y="7665129"/>
                </a:cubicBezTo>
                <a:cubicBezTo>
                  <a:pt x="7119414" y="7665129"/>
                  <a:pt x="7115128" y="7669416"/>
                  <a:pt x="7115128" y="7674654"/>
                </a:cubicBezTo>
                <a:close/>
                <a:moveTo>
                  <a:pt x="7467553" y="7679979"/>
                </a:moveTo>
                <a:cubicBezTo>
                  <a:pt x="7467553" y="7688142"/>
                  <a:pt x="7471839" y="7692181"/>
                  <a:pt x="7477078" y="7688942"/>
                </a:cubicBezTo>
                <a:cubicBezTo>
                  <a:pt x="7482316" y="7685704"/>
                  <a:pt x="7486603" y="7679027"/>
                  <a:pt x="7486603" y="7674093"/>
                </a:cubicBezTo>
                <a:cubicBezTo>
                  <a:pt x="7486603" y="7669159"/>
                  <a:pt x="7482316" y="7665129"/>
                  <a:pt x="7477078" y="7665129"/>
                </a:cubicBezTo>
                <a:cubicBezTo>
                  <a:pt x="7471839" y="7665129"/>
                  <a:pt x="7467553" y="7671816"/>
                  <a:pt x="7467553" y="7679979"/>
                </a:cubicBezTo>
                <a:close/>
                <a:moveTo>
                  <a:pt x="8178736" y="7685837"/>
                </a:moveTo>
                <a:cubicBezTo>
                  <a:pt x="8170574" y="7717060"/>
                  <a:pt x="8182928" y="7727947"/>
                  <a:pt x="8197234" y="7702134"/>
                </a:cubicBezTo>
                <a:cubicBezTo>
                  <a:pt x="8213484" y="7672816"/>
                  <a:pt x="8213503" y="7665129"/>
                  <a:pt x="8197330" y="7665129"/>
                </a:cubicBezTo>
                <a:cubicBezTo>
                  <a:pt x="8190081" y="7665129"/>
                  <a:pt x="8181708" y="7674445"/>
                  <a:pt x="8178736" y="7685837"/>
                </a:cubicBezTo>
                <a:close/>
                <a:moveTo>
                  <a:pt x="8529294" y="7675131"/>
                </a:moveTo>
                <a:cubicBezTo>
                  <a:pt x="8520246" y="7689780"/>
                  <a:pt x="8532638" y="7699229"/>
                  <a:pt x="8544868" y="7686999"/>
                </a:cubicBezTo>
                <a:cubicBezTo>
                  <a:pt x="8551707" y="7680160"/>
                  <a:pt x="8551869" y="7674836"/>
                  <a:pt x="8545363" y="7670816"/>
                </a:cubicBezTo>
                <a:cubicBezTo>
                  <a:pt x="8540029" y="7667521"/>
                  <a:pt x="8532800" y="7669464"/>
                  <a:pt x="8529294" y="7675131"/>
                </a:cubicBezTo>
                <a:close/>
                <a:moveTo>
                  <a:pt x="8644680" y="7673378"/>
                </a:moveTo>
                <a:cubicBezTo>
                  <a:pt x="8640575" y="7680018"/>
                  <a:pt x="8639794" y="7688018"/>
                  <a:pt x="8642938" y="7691162"/>
                </a:cubicBezTo>
                <a:cubicBezTo>
                  <a:pt x="8651462" y="7699687"/>
                  <a:pt x="8660759" y="7687151"/>
                  <a:pt x="8656148" y="7673340"/>
                </a:cubicBezTo>
                <a:lnTo>
                  <a:pt x="8652139" y="7661310"/>
                </a:lnTo>
                <a:lnTo>
                  <a:pt x="8644680" y="7673378"/>
                </a:lnTo>
                <a:close/>
                <a:moveTo>
                  <a:pt x="8740150" y="7680218"/>
                </a:moveTo>
                <a:cubicBezTo>
                  <a:pt x="8736597" y="7689485"/>
                  <a:pt x="8738721" y="7693847"/>
                  <a:pt x="8745684" y="7691523"/>
                </a:cubicBezTo>
                <a:cubicBezTo>
                  <a:pt x="8759923" y="7686780"/>
                  <a:pt x="8767762" y="7665129"/>
                  <a:pt x="8755237" y="7665129"/>
                </a:cubicBezTo>
                <a:cubicBezTo>
                  <a:pt x="8750122" y="7665129"/>
                  <a:pt x="8743340" y="7671921"/>
                  <a:pt x="8740150" y="7680218"/>
                </a:cubicBezTo>
                <a:close/>
                <a:moveTo>
                  <a:pt x="6468180" y="7689733"/>
                </a:moveTo>
                <a:cubicBezTo>
                  <a:pt x="6468637" y="7700830"/>
                  <a:pt x="6470895" y="7703087"/>
                  <a:pt x="6473933" y="7695496"/>
                </a:cubicBezTo>
                <a:cubicBezTo>
                  <a:pt x="6476686" y="7688618"/>
                  <a:pt x="6476343" y="7680398"/>
                  <a:pt x="6473181" y="7677236"/>
                </a:cubicBezTo>
                <a:cubicBezTo>
                  <a:pt x="6470019" y="7674074"/>
                  <a:pt x="6467771" y="7679694"/>
                  <a:pt x="6468180" y="7689733"/>
                </a:cubicBezTo>
                <a:close/>
                <a:moveTo>
                  <a:pt x="6700790" y="7684179"/>
                </a:moveTo>
                <a:cubicBezTo>
                  <a:pt x="6697552" y="7689419"/>
                  <a:pt x="6699447" y="7693704"/>
                  <a:pt x="6704990" y="7693704"/>
                </a:cubicBezTo>
                <a:cubicBezTo>
                  <a:pt x="6710534" y="7693704"/>
                  <a:pt x="6715078" y="7689419"/>
                  <a:pt x="6715078" y="7684179"/>
                </a:cubicBezTo>
                <a:cubicBezTo>
                  <a:pt x="6715078" y="7678941"/>
                  <a:pt x="6713192" y="7674654"/>
                  <a:pt x="6710877" y="7674654"/>
                </a:cubicBezTo>
                <a:cubicBezTo>
                  <a:pt x="6708562" y="7674654"/>
                  <a:pt x="6704029" y="7678941"/>
                  <a:pt x="6700790" y="7684179"/>
                </a:cubicBezTo>
                <a:close/>
                <a:moveTo>
                  <a:pt x="7362778" y="7684179"/>
                </a:moveTo>
                <a:cubicBezTo>
                  <a:pt x="7362778" y="7689419"/>
                  <a:pt x="7367064" y="7693704"/>
                  <a:pt x="7372303" y="7693704"/>
                </a:cubicBezTo>
                <a:cubicBezTo>
                  <a:pt x="7377541" y="7693704"/>
                  <a:pt x="7381828" y="7689419"/>
                  <a:pt x="7381828" y="7684179"/>
                </a:cubicBezTo>
                <a:cubicBezTo>
                  <a:pt x="7381828" y="7678941"/>
                  <a:pt x="7377541" y="7674654"/>
                  <a:pt x="7372303" y="7674654"/>
                </a:cubicBezTo>
                <a:cubicBezTo>
                  <a:pt x="7367064" y="7674654"/>
                  <a:pt x="7362778" y="7678941"/>
                  <a:pt x="7362778" y="7684179"/>
                </a:cubicBezTo>
                <a:close/>
                <a:moveTo>
                  <a:pt x="8039805" y="7689733"/>
                </a:moveTo>
                <a:cubicBezTo>
                  <a:pt x="8040262" y="7700830"/>
                  <a:pt x="8042520" y="7703087"/>
                  <a:pt x="8045558" y="7695496"/>
                </a:cubicBezTo>
                <a:cubicBezTo>
                  <a:pt x="8048311" y="7688618"/>
                  <a:pt x="8047968" y="7680398"/>
                  <a:pt x="8044806" y="7677236"/>
                </a:cubicBezTo>
                <a:cubicBezTo>
                  <a:pt x="8041644" y="7674074"/>
                  <a:pt x="8039396" y="7679694"/>
                  <a:pt x="8039805" y="7689733"/>
                </a:cubicBezTo>
                <a:close/>
                <a:moveTo>
                  <a:pt x="8420052" y="7684179"/>
                </a:moveTo>
                <a:cubicBezTo>
                  <a:pt x="8420052" y="7689419"/>
                  <a:pt x="8424339" y="7693704"/>
                  <a:pt x="8429577" y="7693704"/>
                </a:cubicBezTo>
                <a:cubicBezTo>
                  <a:pt x="8434816" y="7693704"/>
                  <a:pt x="8439102" y="7689419"/>
                  <a:pt x="8439102" y="7684179"/>
                </a:cubicBezTo>
                <a:cubicBezTo>
                  <a:pt x="8439102" y="7678941"/>
                  <a:pt x="8434816" y="7674654"/>
                  <a:pt x="8429577" y="7674654"/>
                </a:cubicBezTo>
                <a:cubicBezTo>
                  <a:pt x="8424339" y="7674654"/>
                  <a:pt x="8420052" y="7678941"/>
                  <a:pt x="8420052" y="7684179"/>
                </a:cubicBezTo>
                <a:close/>
                <a:moveTo>
                  <a:pt x="6600778" y="7693704"/>
                </a:moveTo>
                <a:cubicBezTo>
                  <a:pt x="6600778" y="7698944"/>
                  <a:pt x="6605064" y="7703229"/>
                  <a:pt x="6610303" y="7703229"/>
                </a:cubicBezTo>
                <a:cubicBezTo>
                  <a:pt x="6615541" y="7703229"/>
                  <a:pt x="6619828" y="7698944"/>
                  <a:pt x="6619828" y="7693704"/>
                </a:cubicBezTo>
                <a:cubicBezTo>
                  <a:pt x="6619828" y="7688466"/>
                  <a:pt x="6615541" y="7684179"/>
                  <a:pt x="6610303" y="7684179"/>
                </a:cubicBezTo>
                <a:cubicBezTo>
                  <a:pt x="6605064" y="7684179"/>
                  <a:pt x="6600778" y="7688466"/>
                  <a:pt x="6600778" y="7693704"/>
                </a:cubicBezTo>
                <a:close/>
                <a:moveTo>
                  <a:pt x="7258003" y="7693704"/>
                </a:moveTo>
                <a:cubicBezTo>
                  <a:pt x="7258003" y="7698944"/>
                  <a:pt x="7262289" y="7703229"/>
                  <a:pt x="7267528" y="7703229"/>
                </a:cubicBezTo>
                <a:cubicBezTo>
                  <a:pt x="7272766" y="7703229"/>
                  <a:pt x="7277053" y="7698944"/>
                  <a:pt x="7277053" y="7693704"/>
                </a:cubicBezTo>
                <a:cubicBezTo>
                  <a:pt x="7277053" y="7688466"/>
                  <a:pt x="7272766" y="7684179"/>
                  <a:pt x="7267528" y="7684179"/>
                </a:cubicBezTo>
                <a:cubicBezTo>
                  <a:pt x="7262289" y="7684179"/>
                  <a:pt x="7258003" y="7688466"/>
                  <a:pt x="7258003" y="7693704"/>
                </a:cubicBezTo>
                <a:close/>
                <a:moveTo>
                  <a:pt x="7510825" y="7693048"/>
                </a:moveTo>
                <a:cubicBezTo>
                  <a:pt x="7507805" y="7697925"/>
                  <a:pt x="7509701" y="7704601"/>
                  <a:pt x="7515025" y="7707897"/>
                </a:cubicBezTo>
                <a:cubicBezTo>
                  <a:pt x="7520350" y="7711183"/>
                  <a:pt x="7524703" y="7707192"/>
                  <a:pt x="7524703" y="7699029"/>
                </a:cubicBezTo>
                <a:cubicBezTo>
                  <a:pt x="7524703" y="7682294"/>
                  <a:pt x="7518988" y="7679836"/>
                  <a:pt x="7510825" y="7693048"/>
                </a:cubicBezTo>
                <a:close/>
                <a:moveTo>
                  <a:pt x="7943803" y="7693704"/>
                </a:moveTo>
                <a:cubicBezTo>
                  <a:pt x="7943803" y="7698944"/>
                  <a:pt x="7948346" y="7703229"/>
                  <a:pt x="7953890" y="7703229"/>
                </a:cubicBezTo>
                <a:cubicBezTo>
                  <a:pt x="7959433" y="7703229"/>
                  <a:pt x="7961329" y="7698944"/>
                  <a:pt x="7958090" y="7693704"/>
                </a:cubicBezTo>
                <a:cubicBezTo>
                  <a:pt x="7954852" y="7688466"/>
                  <a:pt x="7950318" y="7684179"/>
                  <a:pt x="7948003" y="7684179"/>
                </a:cubicBezTo>
                <a:cubicBezTo>
                  <a:pt x="7945689" y="7684179"/>
                  <a:pt x="7943803" y="7688466"/>
                  <a:pt x="7943803" y="7693704"/>
                </a:cubicBezTo>
                <a:close/>
                <a:moveTo>
                  <a:pt x="8229553" y="7700534"/>
                </a:moveTo>
                <a:cubicBezTo>
                  <a:pt x="8229553" y="7711621"/>
                  <a:pt x="8224199" y="7722661"/>
                  <a:pt x="8217646" y="7725061"/>
                </a:cubicBezTo>
                <a:lnTo>
                  <a:pt x="8205740" y="7729423"/>
                </a:lnTo>
                <a:lnTo>
                  <a:pt x="8217294" y="7741692"/>
                </a:lnTo>
                <a:lnTo>
                  <a:pt x="8228848" y="7753960"/>
                </a:lnTo>
                <a:lnTo>
                  <a:pt x="8239078" y="7727042"/>
                </a:lnTo>
                <a:cubicBezTo>
                  <a:pt x="8246145" y="7708459"/>
                  <a:pt x="8246250" y="7697067"/>
                  <a:pt x="8239430" y="7690247"/>
                </a:cubicBezTo>
                <a:cubicBezTo>
                  <a:pt x="8232610" y="7683427"/>
                  <a:pt x="8229553" y="7686608"/>
                  <a:pt x="8229553" y="7700534"/>
                </a:cubicBezTo>
                <a:close/>
                <a:moveTo>
                  <a:pt x="8329975" y="7693048"/>
                </a:moveTo>
                <a:cubicBezTo>
                  <a:pt x="8326955" y="7697925"/>
                  <a:pt x="8328851" y="7704601"/>
                  <a:pt x="8334175" y="7707897"/>
                </a:cubicBezTo>
                <a:cubicBezTo>
                  <a:pt x="8339500" y="7711183"/>
                  <a:pt x="8343853" y="7707192"/>
                  <a:pt x="8343853" y="7699029"/>
                </a:cubicBezTo>
                <a:cubicBezTo>
                  <a:pt x="8343853" y="7682294"/>
                  <a:pt x="8338138" y="7679836"/>
                  <a:pt x="8329975" y="7693048"/>
                </a:cubicBezTo>
                <a:close/>
                <a:moveTo>
                  <a:pt x="6848428" y="7703229"/>
                </a:moveTo>
                <a:cubicBezTo>
                  <a:pt x="6848428" y="7708469"/>
                  <a:pt x="6852971" y="7712754"/>
                  <a:pt x="6858515" y="7712754"/>
                </a:cubicBezTo>
                <a:cubicBezTo>
                  <a:pt x="6864058" y="7712754"/>
                  <a:pt x="6865954" y="7708469"/>
                  <a:pt x="6862715" y="7703229"/>
                </a:cubicBezTo>
                <a:cubicBezTo>
                  <a:pt x="6859477" y="7697991"/>
                  <a:pt x="6854943" y="7693704"/>
                  <a:pt x="6852628" y="7693704"/>
                </a:cubicBezTo>
                <a:cubicBezTo>
                  <a:pt x="6850314" y="7693704"/>
                  <a:pt x="6848428" y="7697991"/>
                  <a:pt x="6848428" y="7703229"/>
                </a:cubicBezTo>
                <a:close/>
                <a:moveTo>
                  <a:pt x="7057978" y="7703792"/>
                </a:moveTo>
                <a:cubicBezTo>
                  <a:pt x="7057978" y="7709335"/>
                  <a:pt x="7062264" y="7711231"/>
                  <a:pt x="7067503" y="7707992"/>
                </a:cubicBezTo>
                <a:cubicBezTo>
                  <a:pt x="7072741" y="7704754"/>
                  <a:pt x="7077028" y="7700220"/>
                  <a:pt x="7077028" y="7697905"/>
                </a:cubicBezTo>
                <a:cubicBezTo>
                  <a:pt x="7077028" y="7695590"/>
                  <a:pt x="7072741" y="7693704"/>
                  <a:pt x="7067503" y="7693704"/>
                </a:cubicBezTo>
                <a:cubicBezTo>
                  <a:pt x="7062264" y="7693704"/>
                  <a:pt x="7057978" y="7698248"/>
                  <a:pt x="7057978" y="7703792"/>
                </a:cubicBezTo>
                <a:close/>
                <a:moveTo>
                  <a:pt x="7157990" y="7703229"/>
                </a:moveTo>
                <a:cubicBezTo>
                  <a:pt x="7161229" y="7708469"/>
                  <a:pt x="7165762" y="7712754"/>
                  <a:pt x="7168077" y="7712754"/>
                </a:cubicBezTo>
                <a:cubicBezTo>
                  <a:pt x="7170392" y="7712754"/>
                  <a:pt x="7172278" y="7708469"/>
                  <a:pt x="7172278" y="7703229"/>
                </a:cubicBezTo>
                <a:cubicBezTo>
                  <a:pt x="7172278" y="7697991"/>
                  <a:pt x="7167734" y="7693704"/>
                  <a:pt x="7162190" y="7693704"/>
                </a:cubicBezTo>
                <a:cubicBezTo>
                  <a:pt x="7156647" y="7693704"/>
                  <a:pt x="7154752" y="7697991"/>
                  <a:pt x="7157990" y="7703229"/>
                </a:cubicBezTo>
                <a:close/>
                <a:moveTo>
                  <a:pt x="7411155" y="7708783"/>
                </a:moveTo>
                <a:cubicBezTo>
                  <a:pt x="7411612" y="7719880"/>
                  <a:pt x="7413870" y="7722137"/>
                  <a:pt x="7416908" y="7714546"/>
                </a:cubicBezTo>
                <a:cubicBezTo>
                  <a:pt x="7419661" y="7707668"/>
                  <a:pt x="7419318" y="7699448"/>
                  <a:pt x="7416156" y="7696286"/>
                </a:cubicBezTo>
                <a:cubicBezTo>
                  <a:pt x="7412994" y="7693124"/>
                  <a:pt x="7410746" y="7698744"/>
                  <a:pt x="7411155" y="7708783"/>
                </a:cubicBezTo>
                <a:close/>
                <a:moveTo>
                  <a:pt x="8463705" y="7701953"/>
                </a:moveTo>
                <a:cubicBezTo>
                  <a:pt x="8459600" y="7708593"/>
                  <a:pt x="8458819" y="7716593"/>
                  <a:pt x="8461963" y="7719737"/>
                </a:cubicBezTo>
                <a:cubicBezTo>
                  <a:pt x="8470487" y="7728262"/>
                  <a:pt x="8479784" y="7715726"/>
                  <a:pt x="8475173" y="7701915"/>
                </a:cubicBezTo>
                <a:lnTo>
                  <a:pt x="8471164" y="7689885"/>
                </a:lnTo>
                <a:lnTo>
                  <a:pt x="8463705" y="7701953"/>
                </a:lnTo>
                <a:close/>
                <a:moveTo>
                  <a:pt x="8578005" y="7701953"/>
                </a:moveTo>
                <a:cubicBezTo>
                  <a:pt x="8573900" y="7708593"/>
                  <a:pt x="8573119" y="7716593"/>
                  <a:pt x="8576263" y="7719737"/>
                </a:cubicBezTo>
                <a:cubicBezTo>
                  <a:pt x="8584787" y="7728262"/>
                  <a:pt x="8594084" y="7715726"/>
                  <a:pt x="8589473" y="7701915"/>
                </a:cubicBezTo>
                <a:lnTo>
                  <a:pt x="8585464" y="7689885"/>
                </a:lnTo>
                <a:lnTo>
                  <a:pt x="8578005" y="7701953"/>
                </a:lnTo>
                <a:close/>
                <a:moveTo>
                  <a:pt x="8677227" y="7707992"/>
                </a:moveTo>
                <a:cubicBezTo>
                  <a:pt x="8677227" y="7715850"/>
                  <a:pt x="8681514" y="7722279"/>
                  <a:pt x="8686752" y="7722279"/>
                </a:cubicBezTo>
                <a:cubicBezTo>
                  <a:pt x="8691991" y="7722279"/>
                  <a:pt x="8696277" y="7715850"/>
                  <a:pt x="8696277" y="7707992"/>
                </a:cubicBezTo>
                <a:cubicBezTo>
                  <a:pt x="8696277" y="7700134"/>
                  <a:pt x="8691991" y="7693704"/>
                  <a:pt x="8686752" y="7693704"/>
                </a:cubicBezTo>
                <a:cubicBezTo>
                  <a:pt x="8681514" y="7693704"/>
                  <a:pt x="8677227" y="7700134"/>
                  <a:pt x="8677227" y="7707992"/>
                </a:cubicBezTo>
                <a:close/>
                <a:moveTo>
                  <a:pt x="8778250" y="7708793"/>
                </a:moveTo>
                <a:cubicBezTo>
                  <a:pt x="8774697" y="7718060"/>
                  <a:pt x="8776821" y="7722422"/>
                  <a:pt x="8783784" y="7720098"/>
                </a:cubicBezTo>
                <a:cubicBezTo>
                  <a:pt x="8798023" y="7715355"/>
                  <a:pt x="8805862" y="7693704"/>
                  <a:pt x="8793337" y="7693704"/>
                </a:cubicBezTo>
                <a:cubicBezTo>
                  <a:pt x="8788222" y="7693704"/>
                  <a:pt x="8781440" y="7700496"/>
                  <a:pt x="8778250" y="7708793"/>
                </a:cubicBezTo>
                <a:close/>
                <a:moveTo>
                  <a:pt x="6505528" y="7713317"/>
                </a:moveTo>
                <a:cubicBezTo>
                  <a:pt x="6505528" y="7718860"/>
                  <a:pt x="6509814" y="7720756"/>
                  <a:pt x="6515053" y="7717517"/>
                </a:cubicBezTo>
                <a:cubicBezTo>
                  <a:pt x="6520291" y="7714279"/>
                  <a:pt x="6524578" y="7709745"/>
                  <a:pt x="6524578" y="7707430"/>
                </a:cubicBezTo>
                <a:cubicBezTo>
                  <a:pt x="6524578" y="7705115"/>
                  <a:pt x="6520291" y="7703229"/>
                  <a:pt x="6515053" y="7703229"/>
                </a:cubicBezTo>
                <a:cubicBezTo>
                  <a:pt x="6509814" y="7703229"/>
                  <a:pt x="6505528" y="7707773"/>
                  <a:pt x="6505528" y="7713317"/>
                </a:cubicBezTo>
                <a:close/>
                <a:moveTo>
                  <a:pt x="6743653" y="7713317"/>
                </a:moveTo>
                <a:cubicBezTo>
                  <a:pt x="6743653" y="7718860"/>
                  <a:pt x="6747939" y="7720756"/>
                  <a:pt x="6753178" y="7717517"/>
                </a:cubicBezTo>
                <a:cubicBezTo>
                  <a:pt x="6758416" y="7714279"/>
                  <a:pt x="6762703" y="7709745"/>
                  <a:pt x="6762703" y="7707430"/>
                </a:cubicBezTo>
                <a:cubicBezTo>
                  <a:pt x="6762703" y="7705115"/>
                  <a:pt x="6758416" y="7703229"/>
                  <a:pt x="6753178" y="7703229"/>
                </a:cubicBezTo>
                <a:cubicBezTo>
                  <a:pt x="6747939" y="7703229"/>
                  <a:pt x="6743653" y="7707773"/>
                  <a:pt x="6743653" y="7713317"/>
                </a:cubicBezTo>
                <a:close/>
                <a:moveTo>
                  <a:pt x="7301370" y="7711945"/>
                </a:moveTo>
                <a:cubicBezTo>
                  <a:pt x="7298303" y="7716908"/>
                  <a:pt x="7299855" y="7723470"/>
                  <a:pt x="7304818" y="7726537"/>
                </a:cubicBezTo>
                <a:cubicBezTo>
                  <a:pt x="7309781" y="7729605"/>
                  <a:pt x="7316343" y="7728052"/>
                  <a:pt x="7319410" y="7723089"/>
                </a:cubicBezTo>
                <a:cubicBezTo>
                  <a:pt x="7322477" y="7718127"/>
                  <a:pt x="7320925" y="7711564"/>
                  <a:pt x="7315962" y="7708497"/>
                </a:cubicBezTo>
                <a:cubicBezTo>
                  <a:pt x="7311000" y="7705430"/>
                  <a:pt x="7304437" y="7706983"/>
                  <a:pt x="7301370" y="7711945"/>
                </a:cubicBezTo>
                <a:close/>
                <a:moveTo>
                  <a:pt x="8077153" y="7713317"/>
                </a:moveTo>
                <a:cubicBezTo>
                  <a:pt x="8077153" y="7718860"/>
                  <a:pt x="8081439" y="7720756"/>
                  <a:pt x="8086678" y="7717517"/>
                </a:cubicBezTo>
                <a:cubicBezTo>
                  <a:pt x="8091916" y="7714279"/>
                  <a:pt x="8096203" y="7709745"/>
                  <a:pt x="8096203" y="7707430"/>
                </a:cubicBezTo>
                <a:cubicBezTo>
                  <a:pt x="8096203" y="7705115"/>
                  <a:pt x="8091916" y="7703229"/>
                  <a:pt x="8086678" y="7703229"/>
                </a:cubicBezTo>
                <a:cubicBezTo>
                  <a:pt x="8081439" y="7703229"/>
                  <a:pt x="8077153" y="7707773"/>
                  <a:pt x="8077153" y="7713317"/>
                </a:cubicBezTo>
                <a:close/>
                <a:moveTo>
                  <a:pt x="8362903" y="7717517"/>
                </a:moveTo>
                <a:cubicBezTo>
                  <a:pt x="8362903" y="7725375"/>
                  <a:pt x="8367189" y="7731804"/>
                  <a:pt x="8372428" y="7731804"/>
                </a:cubicBezTo>
                <a:cubicBezTo>
                  <a:pt x="8377666" y="7731804"/>
                  <a:pt x="8381953" y="7725375"/>
                  <a:pt x="8381953" y="7717517"/>
                </a:cubicBezTo>
                <a:cubicBezTo>
                  <a:pt x="8381953" y="7709659"/>
                  <a:pt x="8377666" y="7703229"/>
                  <a:pt x="8372428" y="7703229"/>
                </a:cubicBezTo>
                <a:cubicBezTo>
                  <a:pt x="8367189" y="7703229"/>
                  <a:pt x="8362903" y="7709659"/>
                  <a:pt x="8362903" y="7717517"/>
                </a:cubicBezTo>
                <a:close/>
                <a:moveTo>
                  <a:pt x="6410278" y="7722279"/>
                </a:moveTo>
                <a:cubicBezTo>
                  <a:pt x="6410278" y="7727519"/>
                  <a:pt x="6414564" y="7731804"/>
                  <a:pt x="6419803" y="7731804"/>
                </a:cubicBezTo>
                <a:cubicBezTo>
                  <a:pt x="6425041" y="7731804"/>
                  <a:pt x="6429328" y="7727519"/>
                  <a:pt x="6429328" y="7722279"/>
                </a:cubicBezTo>
                <a:cubicBezTo>
                  <a:pt x="6429328" y="7717041"/>
                  <a:pt x="6425041" y="7712754"/>
                  <a:pt x="6419803" y="7712754"/>
                </a:cubicBezTo>
                <a:cubicBezTo>
                  <a:pt x="6414564" y="7712754"/>
                  <a:pt x="6410278" y="7717041"/>
                  <a:pt x="6410278" y="7722279"/>
                </a:cubicBezTo>
                <a:close/>
                <a:moveTo>
                  <a:pt x="6996065" y="7722279"/>
                </a:moveTo>
                <a:cubicBezTo>
                  <a:pt x="6992827" y="7727519"/>
                  <a:pt x="6994722" y="7731804"/>
                  <a:pt x="7000265" y="7731804"/>
                </a:cubicBezTo>
                <a:cubicBezTo>
                  <a:pt x="7005809" y="7731804"/>
                  <a:pt x="7010353" y="7727519"/>
                  <a:pt x="7010353" y="7722279"/>
                </a:cubicBezTo>
                <a:cubicBezTo>
                  <a:pt x="7010353" y="7717041"/>
                  <a:pt x="7008467" y="7712754"/>
                  <a:pt x="7006152" y="7712754"/>
                </a:cubicBezTo>
                <a:cubicBezTo>
                  <a:pt x="7003837" y="7712754"/>
                  <a:pt x="6999304" y="7717041"/>
                  <a:pt x="6996065" y="7722279"/>
                </a:cubicBezTo>
                <a:close/>
                <a:moveTo>
                  <a:pt x="7200853" y="7722842"/>
                </a:moveTo>
                <a:cubicBezTo>
                  <a:pt x="7200853" y="7728385"/>
                  <a:pt x="7205139" y="7730281"/>
                  <a:pt x="7210378" y="7727042"/>
                </a:cubicBezTo>
                <a:cubicBezTo>
                  <a:pt x="7215616" y="7723804"/>
                  <a:pt x="7219903" y="7719270"/>
                  <a:pt x="7219903" y="7716955"/>
                </a:cubicBezTo>
                <a:cubicBezTo>
                  <a:pt x="7219903" y="7714640"/>
                  <a:pt x="7215616" y="7712754"/>
                  <a:pt x="7210378" y="7712754"/>
                </a:cubicBezTo>
                <a:cubicBezTo>
                  <a:pt x="7205139" y="7712754"/>
                  <a:pt x="7200853" y="7717298"/>
                  <a:pt x="7200853" y="7722842"/>
                </a:cubicBezTo>
                <a:close/>
                <a:moveTo>
                  <a:pt x="7553278" y="7722279"/>
                </a:moveTo>
                <a:cubicBezTo>
                  <a:pt x="7553278" y="7727519"/>
                  <a:pt x="7557821" y="7731804"/>
                  <a:pt x="7563365" y="7731804"/>
                </a:cubicBezTo>
                <a:cubicBezTo>
                  <a:pt x="7568908" y="7731804"/>
                  <a:pt x="7570804" y="7727519"/>
                  <a:pt x="7567565" y="7722279"/>
                </a:cubicBezTo>
                <a:cubicBezTo>
                  <a:pt x="7564327" y="7717041"/>
                  <a:pt x="7559793" y="7712754"/>
                  <a:pt x="7557478" y="7712754"/>
                </a:cubicBezTo>
                <a:cubicBezTo>
                  <a:pt x="7555164" y="7712754"/>
                  <a:pt x="7553278" y="7717041"/>
                  <a:pt x="7553278" y="7722279"/>
                </a:cubicBezTo>
                <a:close/>
                <a:moveTo>
                  <a:pt x="8272415" y="7722279"/>
                </a:moveTo>
                <a:cubicBezTo>
                  <a:pt x="8275654" y="7727519"/>
                  <a:pt x="8280187" y="7731804"/>
                  <a:pt x="8282502" y="7731804"/>
                </a:cubicBezTo>
                <a:cubicBezTo>
                  <a:pt x="8284817" y="7731804"/>
                  <a:pt x="8286703" y="7727519"/>
                  <a:pt x="8286703" y="7722279"/>
                </a:cubicBezTo>
                <a:cubicBezTo>
                  <a:pt x="8286703" y="7717041"/>
                  <a:pt x="8282159" y="7712754"/>
                  <a:pt x="8276615" y="7712754"/>
                </a:cubicBezTo>
                <a:cubicBezTo>
                  <a:pt x="8271072" y="7712754"/>
                  <a:pt x="8269177" y="7717041"/>
                  <a:pt x="8272415" y="7722279"/>
                </a:cubicBezTo>
                <a:close/>
                <a:moveTo>
                  <a:pt x="8512721" y="7718508"/>
                </a:moveTo>
                <a:cubicBezTo>
                  <a:pt x="8508902" y="7722327"/>
                  <a:pt x="8505777" y="7732024"/>
                  <a:pt x="8505777" y="7740063"/>
                </a:cubicBezTo>
                <a:lnTo>
                  <a:pt x="8505777" y="7754665"/>
                </a:lnTo>
                <a:lnTo>
                  <a:pt x="8516369" y="7744064"/>
                </a:lnTo>
                <a:cubicBezTo>
                  <a:pt x="8522198" y="7738244"/>
                  <a:pt x="8525332" y="7728538"/>
                  <a:pt x="8523322" y="7722518"/>
                </a:cubicBezTo>
                <a:cubicBezTo>
                  <a:pt x="8521312" y="7716498"/>
                  <a:pt x="8516541" y="7714688"/>
                  <a:pt x="8512721" y="7718508"/>
                </a:cubicBezTo>
                <a:close/>
                <a:moveTo>
                  <a:pt x="8616610" y="7727100"/>
                </a:moveTo>
                <a:cubicBezTo>
                  <a:pt x="8613610" y="7734929"/>
                  <a:pt x="8615048" y="7741329"/>
                  <a:pt x="8619810" y="7741329"/>
                </a:cubicBezTo>
                <a:cubicBezTo>
                  <a:pt x="8632727" y="7741329"/>
                  <a:pt x="8640746" y="7724404"/>
                  <a:pt x="8630755" y="7718231"/>
                </a:cubicBezTo>
                <a:cubicBezTo>
                  <a:pt x="8625983" y="7715279"/>
                  <a:pt x="8619620" y="7719270"/>
                  <a:pt x="8616610" y="7727100"/>
                </a:cubicBezTo>
                <a:close/>
                <a:moveTo>
                  <a:pt x="8720880" y="7721003"/>
                </a:moveTo>
                <a:cubicBezTo>
                  <a:pt x="8716775" y="7727643"/>
                  <a:pt x="8715994" y="7735643"/>
                  <a:pt x="8719138" y="7738787"/>
                </a:cubicBezTo>
                <a:cubicBezTo>
                  <a:pt x="8727662" y="7747312"/>
                  <a:pt x="8736959" y="7734776"/>
                  <a:pt x="8732348" y="7720965"/>
                </a:cubicBezTo>
                <a:lnTo>
                  <a:pt x="8728339" y="7708935"/>
                </a:lnTo>
                <a:lnTo>
                  <a:pt x="8720880" y="7721003"/>
                </a:lnTo>
                <a:close/>
                <a:moveTo>
                  <a:pt x="6543628" y="7731804"/>
                </a:moveTo>
                <a:cubicBezTo>
                  <a:pt x="6543628" y="7737044"/>
                  <a:pt x="6547914" y="7741329"/>
                  <a:pt x="6553153" y="7741329"/>
                </a:cubicBezTo>
                <a:cubicBezTo>
                  <a:pt x="6558391" y="7741329"/>
                  <a:pt x="6562678" y="7737044"/>
                  <a:pt x="6562678" y="7731804"/>
                </a:cubicBezTo>
                <a:cubicBezTo>
                  <a:pt x="6562678" y="7726566"/>
                  <a:pt x="6558391" y="7722279"/>
                  <a:pt x="6553153" y="7722279"/>
                </a:cubicBezTo>
                <a:cubicBezTo>
                  <a:pt x="6547914" y="7722279"/>
                  <a:pt x="6543628" y="7726566"/>
                  <a:pt x="6543628" y="7731804"/>
                </a:cubicBezTo>
                <a:close/>
                <a:moveTo>
                  <a:pt x="6786515" y="7731804"/>
                </a:moveTo>
                <a:cubicBezTo>
                  <a:pt x="6783277" y="7737044"/>
                  <a:pt x="6785172" y="7741329"/>
                  <a:pt x="6790715" y="7741329"/>
                </a:cubicBezTo>
                <a:cubicBezTo>
                  <a:pt x="6796259" y="7741329"/>
                  <a:pt x="6800803" y="7737044"/>
                  <a:pt x="6800803" y="7731804"/>
                </a:cubicBezTo>
                <a:cubicBezTo>
                  <a:pt x="6800803" y="7726566"/>
                  <a:pt x="6798917" y="7722279"/>
                  <a:pt x="6796602" y="7722279"/>
                </a:cubicBezTo>
                <a:cubicBezTo>
                  <a:pt x="6794287" y="7722279"/>
                  <a:pt x="6789754" y="7726566"/>
                  <a:pt x="6786515" y="7731804"/>
                </a:cubicBezTo>
                <a:close/>
                <a:moveTo>
                  <a:pt x="7448503" y="7731804"/>
                </a:moveTo>
                <a:cubicBezTo>
                  <a:pt x="7448503" y="7737044"/>
                  <a:pt x="7452789" y="7741329"/>
                  <a:pt x="7458028" y="7741329"/>
                </a:cubicBezTo>
                <a:cubicBezTo>
                  <a:pt x="7463266" y="7741329"/>
                  <a:pt x="7467553" y="7737044"/>
                  <a:pt x="7467553" y="7731804"/>
                </a:cubicBezTo>
                <a:cubicBezTo>
                  <a:pt x="7467553" y="7726566"/>
                  <a:pt x="7463266" y="7722279"/>
                  <a:pt x="7458028" y="7722279"/>
                </a:cubicBezTo>
                <a:cubicBezTo>
                  <a:pt x="7452789" y="7722279"/>
                  <a:pt x="7448503" y="7726566"/>
                  <a:pt x="7448503" y="7731804"/>
                </a:cubicBezTo>
                <a:close/>
                <a:moveTo>
                  <a:pt x="8115253" y="7737129"/>
                </a:moveTo>
                <a:cubicBezTo>
                  <a:pt x="8115253" y="7745292"/>
                  <a:pt x="8119539" y="7749331"/>
                  <a:pt x="8124778" y="7746092"/>
                </a:cubicBezTo>
                <a:cubicBezTo>
                  <a:pt x="8130016" y="7742854"/>
                  <a:pt x="8134303" y="7736177"/>
                  <a:pt x="8134303" y="7731243"/>
                </a:cubicBezTo>
                <a:cubicBezTo>
                  <a:pt x="8134303" y="7726309"/>
                  <a:pt x="8130016" y="7722279"/>
                  <a:pt x="8124778" y="7722279"/>
                </a:cubicBezTo>
                <a:cubicBezTo>
                  <a:pt x="8119539" y="7722279"/>
                  <a:pt x="8115253" y="7728966"/>
                  <a:pt x="8115253" y="7737129"/>
                </a:cubicBezTo>
                <a:close/>
                <a:moveTo>
                  <a:pt x="8401002" y="7737129"/>
                </a:moveTo>
                <a:cubicBezTo>
                  <a:pt x="8401002" y="7745292"/>
                  <a:pt x="8405356" y="7749283"/>
                  <a:pt x="8410680" y="7745997"/>
                </a:cubicBezTo>
                <a:cubicBezTo>
                  <a:pt x="8416004" y="7742701"/>
                  <a:pt x="8417900" y="7736025"/>
                  <a:pt x="8414881" y="7731148"/>
                </a:cubicBezTo>
                <a:cubicBezTo>
                  <a:pt x="8406717" y="7717936"/>
                  <a:pt x="8401002" y="7720394"/>
                  <a:pt x="8401002" y="7737129"/>
                </a:cubicBezTo>
                <a:close/>
                <a:moveTo>
                  <a:pt x="6453140" y="7741329"/>
                </a:moveTo>
                <a:cubicBezTo>
                  <a:pt x="6449902" y="7746569"/>
                  <a:pt x="6451797" y="7750854"/>
                  <a:pt x="6457340" y="7750854"/>
                </a:cubicBezTo>
                <a:cubicBezTo>
                  <a:pt x="6462884" y="7750854"/>
                  <a:pt x="6467428" y="7746569"/>
                  <a:pt x="6467428" y="7741329"/>
                </a:cubicBezTo>
                <a:cubicBezTo>
                  <a:pt x="6467428" y="7736091"/>
                  <a:pt x="6465542" y="7731804"/>
                  <a:pt x="6463227" y="7731804"/>
                </a:cubicBezTo>
                <a:cubicBezTo>
                  <a:pt x="6460912" y="7731804"/>
                  <a:pt x="6456379" y="7736091"/>
                  <a:pt x="6453140" y="7741329"/>
                </a:cubicBezTo>
                <a:close/>
                <a:moveTo>
                  <a:pt x="6686503" y="7741329"/>
                </a:moveTo>
                <a:cubicBezTo>
                  <a:pt x="6686503" y="7746569"/>
                  <a:pt x="6691046" y="7750854"/>
                  <a:pt x="6696590" y="7750854"/>
                </a:cubicBezTo>
                <a:cubicBezTo>
                  <a:pt x="6702133" y="7750854"/>
                  <a:pt x="6704029" y="7746569"/>
                  <a:pt x="6700790" y="7741329"/>
                </a:cubicBezTo>
                <a:cubicBezTo>
                  <a:pt x="6697552" y="7736091"/>
                  <a:pt x="6693018" y="7731804"/>
                  <a:pt x="6690703" y="7731804"/>
                </a:cubicBezTo>
                <a:cubicBezTo>
                  <a:pt x="6688389" y="7731804"/>
                  <a:pt x="6686503" y="7736091"/>
                  <a:pt x="6686503" y="7741329"/>
                </a:cubicBezTo>
                <a:close/>
                <a:moveTo>
                  <a:pt x="7243715" y="7741329"/>
                </a:moveTo>
                <a:cubicBezTo>
                  <a:pt x="7240477" y="7746569"/>
                  <a:pt x="7242372" y="7750854"/>
                  <a:pt x="7247915" y="7750854"/>
                </a:cubicBezTo>
                <a:cubicBezTo>
                  <a:pt x="7253459" y="7750854"/>
                  <a:pt x="7258003" y="7746569"/>
                  <a:pt x="7258003" y="7741329"/>
                </a:cubicBezTo>
                <a:cubicBezTo>
                  <a:pt x="7258003" y="7736091"/>
                  <a:pt x="7256117" y="7731804"/>
                  <a:pt x="7253802" y="7731804"/>
                </a:cubicBezTo>
                <a:cubicBezTo>
                  <a:pt x="7251487" y="7731804"/>
                  <a:pt x="7246954" y="7736091"/>
                  <a:pt x="7243715" y="7741329"/>
                </a:cubicBezTo>
                <a:close/>
                <a:moveTo>
                  <a:pt x="7343728" y="7741329"/>
                </a:moveTo>
                <a:cubicBezTo>
                  <a:pt x="7343728" y="7746569"/>
                  <a:pt x="7348014" y="7750854"/>
                  <a:pt x="7353253" y="7750854"/>
                </a:cubicBezTo>
                <a:cubicBezTo>
                  <a:pt x="7358491" y="7750854"/>
                  <a:pt x="7362778" y="7746569"/>
                  <a:pt x="7362778" y="7741329"/>
                </a:cubicBezTo>
                <a:cubicBezTo>
                  <a:pt x="7362778" y="7736091"/>
                  <a:pt x="7358491" y="7731804"/>
                  <a:pt x="7353253" y="7731804"/>
                </a:cubicBezTo>
                <a:cubicBezTo>
                  <a:pt x="7348014" y="7731804"/>
                  <a:pt x="7343728" y="7736091"/>
                  <a:pt x="7343728" y="7741329"/>
                </a:cubicBezTo>
                <a:close/>
                <a:moveTo>
                  <a:pt x="8020003" y="7741892"/>
                </a:moveTo>
                <a:cubicBezTo>
                  <a:pt x="8020003" y="7747435"/>
                  <a:pt x="8024289" y="7749331"/>
                  <a:pt x="8029528" y="7746092"/>
                </a:cubicBezTo>
                <a:cubicBezTo>
                  <a:pt x="8034766" y="7742854"/>
                  <a:pt x="8039053" y="7738320"/>
                  <a:pt x="8039053" y="7736005"/>
                </a:cubicBezTo>
                <a:cubicBezTo>
                  <a:pt x="8039053" y="7733690"/>
                  <a:pt x="8034766" y="7731804"/>
                  <a:pt x="8029528" y="7731804"/>
                </a:cubicBezTo>
                <a:cubicBezTo>
                  <a:pt x="8024289" y="7731804"/>
                  <a:pt x="8020003" y="7736348"/>
                  <a:pt x="8020003" y="7741892"/>
                </a:cubicBezTo>
                <a:close/>
                <a:moveTo>
                  <a:pt x="8310515" y="7741329"/>
                </a:moveTo>
                <a:cubicBezTo>
                  <a:pt x="8307277" y="7746569"/>
                  <a:pt x="8309172" y="7750854"/>
                  <a:pt x="8314715" y="7750854"/>
                </a:cubicBezTo>
                <a:cubicBezTo>
                  <a:pt x="8320259" y="7750854"/>
                  <a:pt x="8324803" y="7746569"/>
                  <a:pt x="8324803" y="7741329"/>
                </a:cubicBezTo>
                <a:cubicBezTo>
                  <a:pt x="8324803" y="7736091"/>
                  <a:pt x="8322917" y="7731804"/>
                  <a:pt x="8320602" y="7731804"/>
                </a:cubicBezTo>
                <a:cubicBezTo>
                  <a:pt x="8318287" y="7731804"/>
                  <a:pt x="8313754" y="7736091"/>
                  <a:pt x="8310515" y="7741329"/>
                </a:cubicBezTo>
                <a:close/>
                <a:moveTo>
                  <a:pt x="6591253" y="7756179"/>
                </a:moveTo>
                <a:cubicBezTo>
                  <a:pt x="6591253" y="7764342"/>
                  <a:pt x="6595606" y="7768333"/>
                  <a:pt x="6600930" y="7765047"/>
                </a:cubicBezTo>
                <a:cubicBezTo>
                  <a:pt x="6606255" y="7761751"/>
                  <a:pt x="6608150" y="7755075"/>
                  <a:pt x="6605131" y="7750198"/>
                </a:cubicBezTo>
                <a:cubicBezTo>
                  <a:pt x="6596967" y="7736986"/>
                  <a:pt x="6591253" y="7739444"/>
                  <a:pt x="6591253" y="7756179"/>
                </a:cubicBezTo>
                <a:close/>
                <a:moveTo>
                  <a:pt x="6934153" y="7750854"/>
                </a:moveTo>
                <a:cubicBezTo>
                  <a:pt x="6934153" y="7756094"/>
                  <a:pt x="6938439" y="7760379"/>
                  <a:pt x="6943678" y="7760379"/>
                </a:cubicBezTo>
                <a:cubicBezTo>
                  <a:pt x="6948916" y="7760379"/>
                  <a:pt x="6953203" y="7756094"/>
                  <a:pt x="6953203" y="7750854"/>
                </a:cubicBezTo>
                <a:cubicBezTo>
                  <a:pt x="6953203" y="7745616"/>
                  <a:pt x="6948916" y="7741329"/>
                  <a:pt x="6943678" y="7741329"/>
                </a:cubicBezTo>
                <a:cubicBezTo>
                  <a:pt x="6938439" y="7741329"/>
                  <a:pt x="6934153" y="7745616"/>
                  <a:pt x="6934153" y="7750854"/>
                </a:cubicBezTo>
                <a:close/>
                <a:moveTo>
                  <a:pt x="7043690" y="7750854"/>
                </a:moveTo>
                <a:cubicBezTo>
                  <a:pt x="7046929" y="7756094"/>
                  <a:pt x="7051462" y="7760379"/>
                  <a:pt x="7053777" y="7760379"/>
                </a:cubicBezTo>
                <a:cubicBezTo>
                  <a:pt x="7056092" y="7760379"/>
                  <a:pt x="7057978" y="7756094"/>
                  <a:pt x="7057978" y="7750854"/>
                </a:cubicBezTo>
                <a:cubicBezTo>
                  <a:pt x="7057978" y="7745616"/>
                  <a:pt x="7053434" y="7741329"/>
                  <a:pt x="7047890" y="7741329"/>
                </a:cubicBezTo>
                <a:cubicBezTo>
                  <a:pt x="7042347" y="7741329"/>
                  <a:pt x="7040452" y="7745616"/>
                  <a:pt x="7043690" y="7750854"/>
                </a:cubicBezTo>
                <a:close/>
                <a:moveTo>
                  <a:pt x="7496128" y="7756179"/>
                </a:moveTo>
                <a:cubicBezTo>
                  <a:pt x="7496128" y="7764342"/>
                  <a:pt x="7500481" y="7768333"/>
                  <a:pt x="7505805" y="7765047"/>
                </a:cubicBezTo>
                <a:cubicBezTo>
                  <a:pt x="7511130" y="7761751"/>
                  <a:pt x="7513025" y="7755075"/>
                  <a:pt x="7510006" y="7750198"/>
                </a:cubicBezTo>
                <a:cubicBezTo>
                  <a:pt x="7501842" y="7736986"/>
                  <a:pt x="7496128" y="7739444"/>
                  <a:pt x="7496128" y="7756179"/>
                </a:cubicBezTo>
                <a:close/>
                <a:moveTo>
                  <a:pt x="7929515" y="7750854"/>
                </a:moveTo>
                <a:cubicBezTo>
                  <a:pt x="7932754" y="7756094"/>
                  <a:pt x="7937287" y="7760379"/>
                  <a:pt x="7939602" y="7760379"/>
                </a:cubicBezTo>
                <a:cubicBezTo>
                  <a:pt x="7941917" y="7760379"/>
                  <a:pt x="7943803" y="7756094"/>
                  <a:pt x="7943803" y="7750854"/>
                </a:cubicBezTo>
                <a:cubicBezTo>
                  <a:pt x="7943803" y="7745616"/>
                  <a:pt x="7939259" y="7741329"/>
                  <a:pt x="7933715" y="7741329"/>
                </a:cubicBezTo>
                <a:cubicBezTo>
                  <a:pt x="7928172" y="7741329"/>
                  <a:pt x="7926277" y="7745616"/>
                  <a:pt x="7929515" y="7750854"/>
                </a:cubicBezTo>
                <a:close/>
                <a:moveTo>
                  <a:pt x="8158906" y="7749578"/>
                </a:moveTo>
                <a:cubicBezTo>
                  <a:pt x="8154800" y="7756218"/>
                  <a:pt x="8154019" y="7764218"/>
                  <a:pt x="8157163" y="7767362"/>
                </a:cubicBezTo>
                <a:cubicBezTo>
                  <a:pt x="8165687" y="7775887"/>
                  <a:pt x="8174984" y="7763351"/>
                  <a:pt x="8170374" y="7749540"/>
                </a:cubicBezTo>
                <a:lnTo>
                  <a:pt x="8166364" y="7737510"/>
                </a:lnTo>
                <a:lnTo>
                  <a:pt x="8158906" y="7749578"/>
                </a:lnTo>
                <a:close/>
                <a:moveTo>
                  <a:pt x="8258128" y="7756179"/>
                </a:moveTo>
                <a:cubicBezTo>
                  <a:pt x="8258128" y="7764342"/>
                  <a:pt x="8262481" y="7768333"/>
                  <a:pt x="8267805" y="7765047"/>
                </a:cubicBezTo>
                <a:cubicBezTo>
                  <a:pt x="8273130" y="7761751"/>
                  <a:pt x="8275025" y="7755075"/>
                  <a:pt x="8272006" y="7750198"/>
                </a:cubicBezTo>
                <a:cubicBezTo>
                  <a:pt x="8263842" y="7736986"/>
                  <a:pt x="8258128" y="7739444"/>
                  <a:pt x="8258128" y="7756179"/>
                </a:cubicBezTo>
                <a:close/>
                <a:moveTo>
                  <a:pt x="8436016" y="7754674"/>
                </a:moveTo>
                <a:cubicBezTo>
                  <a:pt x="8432930" y="7762713"/>
                  <a:pt x="8434216" y="7771648"/>
                  <a:pt x="8438864" y="7774515"/>
                </a:cubicBezTo>
                <a:cubicBezTo>
                  <a:pt x="8451313" y="7782211"/>
                  <a:pt x="8461877" y="7760294"/>
                  <a:pt x="8450971" y="7749388"/>
                </a:cubicBezTo>
                <a:cubicBezTo>
                  <a:pt x="8444875" y="7743292"/>
                  <a:pt x="8439684" y="7745121"/>
                  <a:pt x="8436016" y="7754674"/>
                </a:cubicBezTo>
                <a:close/>
                <a:moveTo>
                  <a:pt x="8553402" y="7756179"/>
                </a:moveTo>
                <a:cubicBezTo>
                  <a:pt x="8553402" y="7764342"/>
                  <a:pt x="8557689" y="7768381"/>
                  <a:pt x="8562927" y="7765142"/>
                </a:cubicBezTo>
                <a:cubicBezTo>
                  <a:pt x="8568166" y="7761904"/>
                  <a:pt x="8572452" y="7755227"/>
                  <a:pt x="8572452" y="7750293"/>
                </a:cubicBezTo>
                <a:cubicBezTo>
                  <a:pt x="8572452" y="7745359"/>
                  <a:pt x="8568166" y="7741329"/>
                  <a:pt x="8562927" y="7741329"/>
                </a:cubicBezTo>
                <a:cubicBezTo>
                  <a:pt x="8557689" y="7741329"/>
                  <a:pt x="8553402" y="7748016"/>
                  <a:pt x="8553402" y="7756179"/>
                </a:cubicBezTo>
                <a:close/>
                <a:moveTo>
                  <a:pt x="8658177" y="7756179"/>
                </a:moveTo>
                <a:cubicBezTo>
                  <a:pt x="8658177" y="7764342"/>
                  <a:pt x="8662464" y="7768381"/>
                  <a:pt x="8667702" y="7765142"/>
                </a:cubicBezTo>
                <a:cubicBezTo>
                  <a:pt x="8672941" y="7761904"/>
                  <a:pt x="8677227" y="7755227"/>
                  <a:pt x="8677227" y="7750293"/>
                </a:cubicBezTo>
                <a:cubicBezTo>
                  <a:pt x="8677227" y="7745359"/>
                  <a:pt x="8672941" y="7741329"/>
                  <a:pt x="8667702" y="7741329"/>
                </a:cubicBezTo>
                <a:cubicBezTo>
                  <a:pt x="8662464" y="7741329"/>
                  <a:pt x="8658177" y="7748016"/>
                  <a:pt x="8658177" y="7756179"/>
                </a:cubicBezTo>
                <a:close/>
                <a:moveTo>
                  <a:pt x="8758980" y="7749578"/>
                </a:moveTo>
                <a:cubicBezTo>
                  <a:pt x="8754875" y="7756218"/>
                  <a:pt x="8754094" y="7764218"/>
                  <a:pt x="8757238" y="7767362"/>
                </a:cubicBezTo>
                <a:cubicBezTo>
                  <a:pt x="8765762" y="7775887"/>
                  <a:pt x="8775059" y="7763351"/>
                  <a:pt x="8770448" y="7749540"/>
                </a:cubicBezTo>
                <a:lnTo>
                  <a:pt x="8766439" y="7737510"/>
                </a:lnTo>
                <a:lnTo>
                  <a:pt x="8758980" y="7749578"/>
                </a:lnTo>
                <a:close/>
                <a:moveTo>
                  <a:pt x="6496755" y="7765933"/>
                </a:moveTo>
                <a:cubicBezTo>
                  <a:pt x="6497212" y="7777030"/>
                  <a:pt x="6499470" y="7779287"/>
                  <a:pt x="6502508" y="7771696"/>
                </a:cubicBezTo>
                <a:cubicBezTo>
                  <a:pt x="6505261" y="7764818"/>
                  <a:pt x="6504918" y="7756598"/>
                  <a:pt x="6501756" y="7753436"/>
                </a:cubicBezTo>
                <a:cubicBezTo>
                  <a:pt x="6498594" y="7750274"/>
                  <a:pt x="6496346" y="7755894"/>
                  <a:pt x="6496755" y="7765933"/>
                </a:cubicBezTo>
                <a:close/>
                <a:moveTo>
                  <a:pt x="6829378" y="7760942"/>
                </a:moveTo>
                <a:cubicBezTo>
                  <a:pt x="6829378" y="7766485"/>
                  <a:pt x="6833664" y="7768381"/>
                  <a:pt x="6838903" y="7765142"/>
                </a:cubicBezTo>
                <a:cubicBezTo>
                  <a:pt x="6844141" y="7761904"/>
                  <a:pt x="6848428" y="7757370"/>
                  <a:pt x="6848428" y="7755055"/>
                </a:cubicBezTo>
                <a:cubicBezTo>
                  <a:pt x="6848428" y="7752740"/>
                  <a:pt x="6844141" y="7750854"/>
                  <a:pt x="6838903" y="7750854"/>
                </a:cubicBezTo>
                <a:cubicBezTo>
                  <a:pt x="6833664" y="7750854"/>
                  <a:pt x="6829378" y="7755398"/>
                  <a:pt x="6829378" y="7760942"/>
                </a:cubicBezTo>
                <a:close/>
                <a:moveTo>
                  <a:pt x="7286578" y="7765704"/>
                </a:moveTo>
                <a:cubicBezTo>
                  <a:pt x="7286578" y="7773867"/>
                  <a:pt x="7290931" y="7777858"/>
                  <a:pt x="7296255" y="7774572"/>
                </a:cubicBezTo>
                <a:cubicBezTo>
                  <a:pt x="7301580" y="7771276"/>
                  <a:pt x="7303475" y="7764600"/>
                  <a:pt x="7300456" y="7759723"/>
                </a:cubicBezTo>
                <a:cubicBezTo>
                  <a:pt x="7292292" y="7746511"/>
                  <a:pt x="7286578" y="7748969"/>
                  <a:pt x="7286578" y="7765704"/>
                </a:cubicBezTo>
                <a:close/>
                <a:moveTo>
                  <a:pt x="7391353" y="7760379"/>
                </a:moveTo>
                <a:cubicBezTo>
                  <a:pt x="7391353" y="7765619"/>
                  <a:pt x="7395896" y="7769904"/>
                  <a:pt x="7401440" y="7769904"/>
                </a:cubicBezTo>
                <a:cubicBezTo>
                  <a:pt x="7406983" y="7769904"/>
                  <a:pt x="7408879" y="7765619"/>
                  <a:pt x="7405640" y="7760379"/>
                </a:cubicBezTo>
                <a:cubicBezTo>
                  <a:pt x="7402402" y="7755141"/>
                  <a:pt x="7397868" y="7750854"/>
                  <a:pt x="7395553" y="7750854"/>
                </a:cubicBezTo>
                <a:cubicBezTo>
                  <a:pt x="7393239" y="7750854"/>
                  <a:pt x="7391353" y="7755141"/>
                  <a:pt x="7391353" y="7760379"/>
                </a:cubicBezTo>
                <a:close/>
                <a:moveTo>
                  <a:pt x="8058103" y="7760379"/>
                </a:moveTo>
                <a:cubicBezTo>
                  <a:pt x="8058103" y="7765619"/>
                  <a:pt x="8062389" y="7769904"/>
                  <a:pt x="8067628" y="7769904"/>
                </a:cubicBezTo>
                <a:cubicBezTo>
                  <a:pt x="8072866" y="7769904"/>
                  <a:pt x="8077153" y="7765619"/>
                  <a:pt x="8077153" y="7760379"/>
                </a:cubicBezTo>
                <a:cubicBezTo>
                  <a:pt x="8077153" y="7755141"/>
                  <a:pt x="8072866" y="7750854"/>
                  <a:pt x="8067628" y="7750854"/>
                </a:cubicBezTo>
                <a:cubicBezTo>
                  <a:pt x="8062389" y="7750854"/>
                  <a:pt x="8058103" y="7755141"/>
                  <a:pt x="8058103" y="7760379"/>
                </a:cubicBezTo>
                <a:close/>
                <a:moveTo>
                  <a:pt x="8348615" y="7760379"/>
                </a:moveTo>
                <a:cubicBezTo>
                  <a:pt x="8345377" y="7765619"/>
                  <a:pt x="8347272" y="7769904"/>
                  <a:pt x="8352815" y="7769904"/>
                </a:cubicBezTo>
                <a:cubicBezTo>
                  <a:pt x="8358359" y="7769904"/>
                  <a:pt x="8362903" y="7765619"/>
                  <a:pt x="8362903" y="7760379"/>
                </a:cubicBezTo>
                <a:cubicBezTo>
                  <a:pt x="8362903" y="7755141"/>
                  <a:pt x="8361017" y="7750854"/>
                  <a:pt x="8358702" y="7750854"/>
                </a:cubicBezTo>
                <a:cubicBezTo>
                  <a:pt x="8356387" y="7750854"/>
                  <a:pt x="8351854" y="7755141"/>
                  <a:pt x="8348615" y="7760379"/>
                </a:cubicBezTo>
                <a:close/>
                <a:moveTo>
                  <a:pt x="6405515" y="7769904"/>
                </a:moveTo>
                <a:cubicBezTo>
                  <a:pt x="6402277" y="7775144"/>
                  <a:pt x="6404172" y="7779429"/>
                  <a:pt x="6409715" y="7779429"/>
                </a:cubicBezTo>
                <a:cubicBezTo>
                  <a:pt x="6415259" y="7779429"/>
                  <a:pt x="6419803" y="7775144"/>
                  <a:pt x="6419803" y="7769904"/>
                </a:cubicBezTo>
                <a:cubicBezTo>
                  <a:pt x="6419803" y="7764666"/>
                  <a:pt x="6417917" y="7760379"/>
                  <a:pt x="6415602" y="7760379"/>
                </a:cubicBezTo>
                <a:cubicBezTo>
                  <a:pt x="6413287" y="7760379"/>
                  <a:pt x="6408754" y="7764666"/>
                  <a:pt x="6405515" y="7769904"/>
                </a:cubicBezTo>
                <a:close/>
                <a:moveTo>
                  <a:pt x="6729365" y="7769904"/>
                </a:moveTo>
                <a:cubicBezTo>
                  <a:pt x="6732604" y="7775144"/>
                  <a:pt x="6737137" y="7779429"/>
                  <a:pt x="6739452" y="7779429"/>
                </a:cubicBezTo>
                <a:cubicBezTo>
                  <a:pt x="6741767" y="7779429"/>
                  <a:pt x="6743653" y="7775144"/>
                  <a:pt x="6743653" y="7769904"/>
                </a:cubicBezTo>
                <a:cubicBezTo>
                  <a:pt x="6743653" y="7764666"/>
                  <a:pt x="6739109" y="7760379"/>
                  <a:pt x="6733565" y="7760379"/>
                </a:cubicBezTo>
                <a:cubicBezTo>
                  <a:pt x="6728022" y="7760379"/>
                  <a:pt x="6726127" y="7764666"/>
                  <a:pt x="6729365" y="7769904"/>
                </a:cubicBezTo>
                <a:close/>
                <a:moveTo>
                  <a:pt x="7086553" y="7769904"/>
                </a:moveTo>
                <a:cubicBezTo>
                  <a:pt x="7086553" y="7775144"/>
                  <a:pt x="7091096" y="7779429"/>
                  <a:pt x="7096640" y="7779429"/>
                </a:cubicBezTo>
                <a:cubicBezTo>
                  <a:pt x="7102183" y="7779429"/>
                  <a:pt x="7104079" y="7775144"/>
                  <a:pt x="7100840" y="7769904"/>
                </a:cubicBezTo>
                <a:cubicBezTo>
                  <a:pt x="7097602" y="7764666"/>
                  <a:pt x="7093068" y="7760379"/>
                  <a:pt x="7090753" y="7760379"/>
                </a:cubicBezTo>
                <a:cubicBezTo>
                  <a:pt x="7088439" y="7760379"/>
                  <a:pt x="7086553" y="7764666"/>
                  <a:pt x="7086553" y="7769904"/>
                </a:cubicBezTo>
                <a:close/>
                <a:moveTo>
                  <a:pt x="7181803" y="7769904"/>
                </a:moveTo>
                <a:cubicBezTo>
                  <a:pt x="7181803" y="7775144"/>
                  <a:pt x="7186089" y="7779429"/>
                  <a:pt x="7191328" y="7779429"/>
                </a:cubicBezTo>
                <a:cubicBezTo>
                  <a:pt x="7196566" y="7779429"/>
                  <a:pt x="7200853" y="7775144"/>
                  <a:pt x="7200853" y="7769904"/>
                </a:cubicBezTo>
                <a:cubicBezTo>
                  <a:pt x="7200853" y="7764666"/>
                  <a:pt x="7196566" y="7760379"/>
                  <a:pt x="7191328" y="7760379"/>
                </a:cubicBezTo>
                <a:cubicBezTo>
                  <a:pt x="7186089" y="7760379"/>
                  <a:pt x="7181803" y="7764666"/>
                  <a:pt x="7181803" y="7769904"/>
                </a:cubicBezTo>
                <a:close/>
                <a:moveTo>
                  <a:pt x="7967615" y="7769904"/>
                </a:moveTo>
                <a:cubicBezTo>
                  <a:pt x="7970854" y="7775144"/>
                  <a:pt x="7975387" y="7779429"/>
                  <a:pt x="7977702" y="7779429"/>
                </a:cubicBezTo>
                <a:cubicBezTo>
                  <a:pt x="7980017" y="7779429"/>
                  <a:pt x="7981903" y="7775144"/>
                  <a:pt x="7981903" y="7769904"/>
                </a:cubicBezTo>
                <a:cubicBezTo>
                  <a:pt x="7981903" y="7764666"/>
                  <a:pt x="7977359" y="7760379"/>
                  <a:pt x="7971815" y="7760379"/>
                </a:cubicBezTo>
                <a:cubicBezTo>
                  <a:pt x="7966272" y="7760379"/>
                  <a:pt x="7964377" y="7764666"/>
                  <a:pt x="7967615" y="7769904"/>
                </a:cubicBezTo>
                <a:close/>
                <a:moveTo>
                  <a:pt x="8195920" y="7770381"/>
                </a:moveTo>
                <a:cubicBezTo>
                  <a:pt x="8186871" y="7785030"/>
                  <a:pt x="8199263" y="7794479"/>
                  <a:pt x="8211493" y="7782249"/>
                </a:cubicBezTo>
                <a:cubicBezTo>
                  <a:pt x="8218332" y="7775410"/>
                  <a:pt x="8218494" y="7770086"/>
                  <a:pt x="8211989" y="7766066"/>
                </a:cubicBezTo>
                <a:cubicBezTo>
                  <a:pt x="8206655" y="7762771"/>
                  <a:pt x="8199425" y="7764714"/>
                  <a:pt x="8195920" y="7770381"/>
                </a:cubicBezTo>
                <a:close/>
                <a:moveTo>
                  <a:pt x="8597055" y="7768628"/>
                </a:moveTo>
                <a:cubicBezTo>
                  <a:pt x="8592950" y="7775268"/>
                  <a:pt x="8592169" y="7783268"/>
                  <a:pt x="8595313" y="7786412"/>
                </a:cubicBezTo>
                <a:cubicBezTo>
                  <a:pt x="8603837" y="7794937"/>
                  <a:pt x="8613134" y="7782401"/>
                  <a:pt x="8608523" y="7768590"/>
                </a:cubicBezTo>
                <a:lnTo>
                  <a:pt x="8604514" y="7756560"/>
                </a:lnTo>
                <a:lnTo>
                  <a:pt x="8597055" y="7768628"/>
                </a:lnTo>
                <a:close/>
                <a:moveTo>
                  <a:pt x="8696277" y="7775229"/>
                </a:moveTo>
                <a:cubicBezTo>
                  <a:pt x="8696277" y="7783392"/>
                  <a:pt x="8700564" y="7787431"/>
                  <a:pt x="8705802" y="7784192"/>
                </a:cubicBezTo>
                <a:cubicBezTo>
                  <a:pt x="8711041" y="7780954"/>
                  <a:pt x="8715327" y="7774277"/>
                  <a:pt x="8715327" y="7769343"/>
                </a:cubicBezTo>
                <a:cubicBezTo>
                  <a:pt x="8715327" y="7764409"/>
                  <a:pt x="8711041" y="7760379"/>
                  <a:pt x="8705802" y="7760379"/>
                </a:cubicBezTo>
                <a:cubicBezTo>
                  <a:pt x="8700564" y="7760379"/>
                  <a:pt x="8696277" y="7767066"/>
                  <a:pt x="8696277" y="7775229"/>
                </a:cubicBezTo>
                <a:close/>
                <a:moveTo>
                  <a:pt x="8797880" y="7766733"/>
                </a:moveTo>
                <a:cubicBezTo>
                  <a:pt x="8788775" y="7775829"/>
                  <a:pt x="8790051" y="7788954"/>
                  <a:pt x="8800033" y="7788954"/>
                </a:cubicBezTo>
                <a:cubicBezTo>
                  <a:pt x="8804710" y="7788954"/>
                  <a:pt x="8811006" y="7782525"/>
                  <a:pt x="8814025" y="7774667"/>
                </a:cubicBezTo>
                <a:cubicBezTo>
                  <a:pt x="8819598" y="7760151"/>
                  <a:pt x="8809444" y="7755160"/>
                  <a:pt x="8797880" y="7766733"/>
                </a:cubicBezTo>
                <a:close/>
                <a:moveTo>
                  <a:pt x="6629353" y="7779429"/>
                </a:moveTo>
                <a:cubicBezTo>
                  <a:pt x="6629353" y="7784669"/>
                  <a:pt x="6633639" y="7788954"/>
                  <a:pt x="6638878" y="7788954"/>
                </a:cubicBezTo>
                <a:cubicBezTo>
                  <a:pt x="6644116" y="7788954"/>
                  <a:pt x="6648403" y="7784669"/>
                  <a:pt x="6648403" y="7779429"/>
                </a:cubicBezTo>
                <a:cubicBezTo>
                  <a:pt x="6648403" y="7774191"/>
                  <a:pt x="6644116" y="7769904"/>
                  <a:pt x="6638878" y="7769904"/>
                </a:cubicBezTo>
                <a:cubicBezTo>
                  <a:pt x="6633639" y="7769904"/>
                  <a:pt x="6629353" y="7774191"/>
                  <a:pt x="6629353" y="7779429"/>
                </a:cubicBezTo>
                <a:close/>
                <a:moveTo>
                  <a:pt x="6877003" y="7779429"/>
                </a:moveTo>
                <a:cubicBezTo>
                  <a:pt x="6877003" y="7784669"/>
                  <a:pt x="6881546" y="7788954"/>
                  <a:pt x="6887090" y="7788954"/>
                </a:cubicBezTo>
                <a:cubicBezTo>
                  <a:pt x="6892633" y="7788954"/>
                  <a:pt x="6894529" y="7784669"/>
                  <a:pt x="6891290" y="7779429"/>
                </a:cubicBezTo>
                <a:cubicBezTo>
                  <a:pt x="6888052" y="7774191"/>
                  <a:pt x="6883518" y="7769904"/>
                  <a:pt x="6881203" y="7769904"/>
                </a:cubicBezTo>
                <a:cubicBezTo>
                  <a:pt x="6878889" y="7769904"/>
                  <a:pt x="6877003" y="7774191"/>
                  <a:pt x="6877003" y="7779429"/>
                </a:cubicBezTo>
                <a:close/>
                <a:moveTo>
                  <a:pt x="6981778" y="7779992"/>
                </a:moveTo>
                <a:cubicBezTo>
                  <a:pt x="6981778" y="7785535"/>
                  <a:pt x="6986064" y="7787431"/>
                  <a:pt x="6991303" y="7784192"/>
                </a:cubicBezTo>
                <a:cubicBezTo>
                  <a:pt x="6996541" y="7780954"/>
                  <a:pt x="7000828" y="7776420"/>
                  <a:pt x="7000828" y="7774105"/>
                </a:cubicBezTo>
                <a:cubicBezTo>
                  <a:pt x="7000828" y="7771790"/>
                  <a:pt x="6996541" y="7769904"/>
                  <a:pt x="6991303" y="7769904"/>
                </a:cubicBezTo>
                <a:cubicBezTo>
                  <a:pt x="6986064" y="7769904"/>
                  <a:pt x="6981778" y="7774448"/>
                  <a:pt x="6981778" y="7779992"/>
                </a:cubicBezTo>
                <a:close/>
                <a:moveTo>
                  <a:pt x="7434625" y="7778773"/>
                </a:moveTo>
                <a:cubicBezTo>
                  <a:pt x="7431605" y="7783650"/>
                  <a:pt x="7433501" y="7790326"/>
                  <a:pt x="7438825" y="7793622"/>
                </a:cubicBezTo>
                <a:cubicBezTo>
                  <a:pt x="7444150" y="7796908"/>
                  <a:pt x="7448503" y="7792917"/>
                  <a:pt x="7448503" y="7784754"/>
                </a:cubicBezTo>
                <a:cubicBezTo>
                  <a:pt x="7448503" y="7768019"/>
                  <a:pt x="7442788" y="7765561"/>
                  <a:pt x="7434625" y="7778773"/>
                </a:cubicBezTo>
                <a:close/>
                <a:moveTo>
                  <a:pt x="7534228" y="7779429"/>
                </a:moveTo>
                <a:cubicBezTo>
                  <a:pt x="7534228" y="7784669"/>
                  <a:pt x="7538514" y="7788954"/>
                  <a:pt x="7543753" y="7788954"/>
                </a:cubicBezTo>
                <a:cubicBezTo>
                  <a:pt x="7548991" y="7788954"/>
                  <a:pt x="7553278" y="7784669"/>
                  <a:pt x="7553278" y="7779429"/>
                </a:cubicBezTo>
                <a:cubicBezTo>
                  <a:pt x="7553278" y="7774191"/>
                  <a:pt x="7548991" y="7769904"/>
                  <a:pt x="7543753" y="7769904"/>
                </a:cubicBezTo>
                <a:cubicBezTo>
                  <a:pt x="7538514" y="7769904"/>
                  <a:pt x="7534228" y="7774191"/>
                  <a:pt x="7534228" y="7779429"/>
                </a:cubicBezTo>
                <a:close/>
                <a:moveTo>
                  <a:pt x="7762828" y="7779429"/>
                </a:moveTo>
                <a:cubicBezTo>
                  <a:pt x="7762828" y="7784669"/>
                  <a:pt x="7767114" y="7788954"/>
                  <a:pt x="7772353" y="7788954"/>
                </a:cubicBezTo>
                <a:cubicBezTo>
                  <a:pt x="7777591" y="7788954"/>
                  <a:pt x="7781878" y="7784669"/>
                  <a:pt x="7781878" y="7779429"/>
                </a:cubicBezTo>
                <a:cubicBezTo>
                  <a:pt x="7781878" y="7774191"/>
                  <a:pt x="7777591" y="7769904"/>
                  <a:pt x="7772353" y="7769904"/>
                </a:cubicBezTo>
                <a:cubicBezTo>
                  <a:pt x="7767114" y="7769904"/>
                  <a:pt x="7762828" y="7774191"/>
                  <a:pt x="7762828" y="7779429"/>
                </a:cubicBezTo>
                <a:close/>
                <a:moveTo>
                  <a:pt x="8096203" y="7784192"/>
                </a:moveTo>
                <a:cubicBezTo>
                  <a:pt x="8096203" y="7792050"/>
                  <a:pt x="8100489" y="7798479"/>
                  <a:pt x="8105728" y="7798479"/>
                </a:cubicBezTo>
                <a:cubicBezTo>
                  <a:pt x="8110966" y="7798479"/>
                  <a:pt x="8115253" y="7792050"/>
                  <a:pt x="8115253" y="7784192"/>
                </a:cubicBezTo>
                <a:cubicBezTo>
                  <a:pt x="8115253" y="7776334"/>
                  <a:pt x="8110966" y="7769904"/>
                  <a:pt x="8105728" y="7769904"/>
                </a:cubicBezTo>
                <a:cubicBezTo>
                  <a:pt x="8100489" y="7769904"/>
                  <a:pt x="8096203" y="7776334"/>
                  <a:pt x="8096203" y="7784192"/>
                </a:cubicBezTo>
                <a:close/>
                <a:moveTo>
                  <a:pt x="8296228" y="7779992"/>
                </a:moveTo>
                <a:cubicBezTo>
                  <a:pt x="8296228" y="7785535"/>
                  <a:pt x="8300514" y="7787431"/>
                  <a:pt x="8305753" y="7784192"/>
                </a:cubicBezTo>
                <a:cubicBezTo>
                  <a:pt x="8310991" y="7780954"/>
                  <a:pt x="8315278" y="7776420"/>
                  <a:pt x="8315278" y="7774105"/>
                </a:cubicBezTo>
                <a:cubicBezTo>
                  <a:pt x="8315278" y="7771790"/>
                  <a:pt x="8310991" y="7769904"/>
                  <a:pt x="8305753" y="7769904"/>
                </a:cubicBezTo>
                <a:cubicBezTo>
                  <a:pt x="8300514" y="7769904"/>
                  <a:pt x="8296228" y="7774448"/>
                  <a:pt x="8296228" y="7779992"/>
                </a:cubicBezTo>
                <a:close/>
                <a:moveTo>
                  <a:pt x="8482755" y="7778153"/>
                </a:moveTo>
                <a:cubicBezTo>
                  <a:pt x="8478650" y="7784793"/>
                  <a:pt x="8477869" y="7792793"/>
                  <a:pt x="8481013" y="7795937"/>
                </a:cubicBezTo>
                <a:cubicBezTo>
                  <a:pt x="8489537" y="7804462"/>
                  <a:pt x="8498834" y="7791926"/>
                  <a:pt x="8494223" y="7778115"/>
                </a:cubicBezTo>
                <a:lnTo>
                  <a:pt x="8490214" y="7766085"/>
                </a:lnTo>
                <a:lnTo>
                  <a:pt x="8482755" y="7778153"/>
                </a:lnTo>
                <a:close/>
                <a:moveTo>
                  <a:pt x="6534103" y="7788954"/>
                </a:moveTo>
                <a:cubicBezTo>
                  <a:pt x="6534103" y="7794194"/>
                  <a:pt x="6538389" y="7798479"/>
                  <a:pt x="6543628" y="7798479"/>
                </a:cubicBezTo>
                <a:cubicBezTo>
                  <a:pt x="6548866" y="7798479"/>
                  <a:pt x="6553153" y="7794194"/>
                  <a:pt x="6553153" y="7788954"/>
                </a:cubicBezTo>
                <a:cubicBezTo>
                  <a:pt x="6553153" y="7783716"/>
                  <a:pt x="6548866" y="7779429"/>
                  <a:pt x="6543628" y="7779429"/>
                </a:cubicBezTo>
                <a:cubicBezTo>
                  <a:pt x="6538389" y="7779429"/>
                  <a:pt x="6534103" y="7783716"/>
                  <a:pt x="6534103" y="7788954"/>
                </a:cubicBezTo>
                <a:close/>
                <a:moveTo>
                  <a:pt x="7324678" y="7788954"/>
                </a:moveTo>
                <a:cubicBezTo>
                  <a:pt x="7324678" y="7794194"/>
                  <a:pt x="7328964" y="7798479"/>
                  <a:pt x="7334203" y="7798479"/>
                </a:cubicBezTo>
                <a:cubicBezTo>
                  <a:pt x="7339441" y="7798479"/>
                  <a:pt x="7343728" y="7794194"/>
                  <a:pt x="7343728" y="7788954"/>
                </a:cubicBezTo>
                <a:cubicBezTo>
                  <a:pt x="7343728" y="7783716"/>
                  <a:pt x="7339441" y="7779429"/>
                  <a:pt x="7334203" y="7779429"/>
                </a:cubicBezTo>
                <a:cubicBezTo>
                  <a:pt x="7328964" y="7779429"/>
                  <a:pt x="7324678" y="7783716"/>
                  <a:pt x="7324678" y="7788954"/>
                </a:cubicBezTo>
                <a:close/>
                <a:moveTo>
                  <a:pt x="8373171" y="7797089"/>
                </a:moveTo>
                <a:cubicBezTo>
                  <a:pt x="8367360" y="7807938"/>
                  <a:pt x="8366551" y="7818663"/>
                  <a:pt x="8371323" y="7821607"/>
                </a:cubicBezTo>
                <a:cubicBezTo>
                  <a:pt x="8375980" y="7824483"/>
                  <a:pt x="8382248" y="7817435"/>
                  <a:pt x="8385258" y="7805928"/>
                </a:cubicBezTo>
                <a:cubicBezTo>
                  <a:pt x="8392563" y="7777991"/>
                  <a:pt x="8385972" y="7773162"/>
                  <a:pt x="8373171" y="7797089"/>
                </a:cubicBezTo>
                <a:close/>
                <a:moveTo>
                  <a:pt x="6438853" y="7798479"/>
                </a:moveTo>
                <a:cubicBezTo>
                  <a:pt x="6438853" y="7803719"/>
                  <a:pt x="6443139" y="7808004"/>
                  <a:pt x="6448378" y="7808004"/>
                </a:cubicBezTo>
                <a:cubicBezTo>
                  <a:pt x="6453616" y="7808004"/>
                  <a:pt x="6457903" y="7803719"/>
                  <a:pt x="6457903" y="7798479"/>
                </a:cubicBezTo>
                <a:cubicBezTo>
                  <a:pt x="6457903" y="7793241"/>
                  <a:pt x="6453616" y="7788954"/>
                  <a:pt x="6448378" y="7788954"/>
                </a:cubicBezTo>
                <a:cubicBezTo>
                  <a:pt x="6443139" y="7788954"/>
                  <a:pt x="6438853" y="7793241"/>
                  <a:pt x="6438853" y="7798479"/>
                </a:cubicBezTo>
                <a:close/>
                <a:moveTo>
                  <a:pt x="6672215" y="7798479"/>
                </a:moveTo>
                <a:cubicBezTo>
                  <a:pt x="6668977" y="7803719"/>
                  <a:pt x="6670872" y="7808004"/>
                  <a:pt x="6676415" y="7808004"/>
                </a:cubicBezTo>
                <a:cubicBezTo>
                  <a:pt x="6681959" y="7808004"/>
                  <a:pt x="6686503" y="7803719"/>
                  <a:pt x="6686503" y="7798479"/>
                </a:cubicBezTo>
                <a:cubicBezTo>
                  <a:pt x="6686503" y="7793241"/>
                  <a:pt x="6684617" y="7788954"/>
                  <a:pt x="6682302" y="7788954"/>
                </a:cubicBezTo>
                <a:cubicBezTo>
                  <a:pt x="6679987" y="7788954"/>
                  <a:pt x="6675454" y="7793241"/>
                  <a:pt x="6672215" y="7798479"/>
                </a:cubicBezTo>
                <a:close/>
                <a:moveTo>
                  <a:pt x="7025050" y="7797823"/>
                </a:moveTo>
                <a:cubicBezTo>
                  <a:pt x="7022030" y="7802700"/>
                  <a:pt x="7023926" y="7809376"/>
                  <a:pt x="7029250" y="7812672"/>
                </a:cubicBezTo>
                <a:cubicBezTo>
                  <a:pt x="7034575" y="7815958"/>
                  <a:pt x="7038928" y="7811967"/>
                  <a:pt x="7038928" y="7803804"/>
                </a:cubicBezTo>
                <a:cubicBezTo>
                  <a:pt x="7038928" y="7787069"/>
                  <a:pt x="7033213" y="7784611"/>
                  <a:pt x="7025050" y="7797823"/>
                </a:cubicBezTo>
                <a:close/>
                <a:moveTo>
                  <a:pt x="7129415" y="7798479"/>
                </a:moveTo>
                <a:cubicBezTo>
                  <a:pt x="7132654" y="7803719"/>
                  <a:pt x="7137187" y="7808004"/>
                  <a:pt x="7139502" y="7808004"/>
                </a:cubicBezTo>
                <a:cubicBezTo>
                  <a:pt x="7141817" y="7808004"/>
                  <a:pt x="7143703" y="7803719"/>
                  <a:pt x="7143703" y="7798479"/>
                </a:cubicBezTo>
                <a:cubicBezTo>
                  <a:pt x="7143703" y="7793241"/>
                  <a:pt x="7139159" y="7788954"/>
                  <a:pt x="7133615" y="7788954"/>
                </a:cubicBezTo>
                <a:cubicBezTo>
                  <a:pt x="7128072" y="7788954"/>
                  <a:pt x="7126177" y="7793241"/>
                  <a:pt x="7129415" y="7798479"/>
                </a:cubicBezTo>
                <a:close/>
                <a:moveTo>
                  <a:pt x="8234725" y="7797823"/>
                </a:moveTo>
                <a:cubicBezTo>
                  <a:pt x="8228219" y="7808347"/>
                  <a:pt x="8243240" y="7819721"/>
                  <a:pt x="8252041" y="7810919"/>
                </a:cubicBezTo>
                <a:cubicBezTo>
                  <a:pt x="8261090" y="7801861"/>
                  <a:pt x="8259404" y="7788954"/>
                  <a:pt x="8249165" y="7788954"/>
                </a:cubicBezTo>
                <a:cubicBezTo>
                  <a:pt x="8244231" y="7788954"/>
                  <a:pt x="8237735" y="7792946"/>
                  <a:pt x="8234725" y="7797823"/>
                </a:cubicBezTo>
                <a:close/>
                <a:moveTo>
                  <a:pt x="8529885" y="7801271"/>
                </a:moveTo>
                <a:cubicBezTo>
                  <a:pt x="8525809" y="7810662"/>
                  <a:pt x="8525151" y="7821025"/>
                  <a:pt x="8528409" y="7824292"/>
                </a:cubicBezTo>
                <a:cubicBezTo>
                  <a:pt x="8538086" y="7833960"/>
                  <a:pt x="8545887" y="7820378"/>
                  <a:pt x="8541429" y="7801604"/>
                </a:cubicBezTo>
                <a:lnTo>
                  <a:pt x="8537305" y="7784192"/>
                </a:lnTo>
                <a:lnTo>
                  <a:pt x="8529885" y="7801271"/>
                </a:lnTo>
                <a:close/>
                <a:moveTo>
                  <a:pt x="8635155" y="7797203"/>
                </a:moveTo>
                <a:cubicBezTo>
                  <a:pt x="8631050" y="7803843"/>
                  <a:pt x="8630269" y="7811843"/>
                  <a:pt x="8633413" y="7814987"/>
                </a:cubicBezTo>
                <a:cubicBezTo>
                  <a:pt x="8641937" y="7823512"/>
                  <a:pt x="8651234" y="7810976"/>
                  <a:pt x="8646623" y="7797165"/>
                </a:cubicBezTo>
                <a:lnTo>
                  <a:pt x="8642614" y="7785135"/>
                </a:lnTo>
                <a:lnTo>
                  <a:pt x="8635155" y="7797203"/>
                </a:lnTo>
                <a:close/>
                <a:moveTo>
                  <a:pt x="8734377" y="7803804"/>
                </a:moveTo>
                <a:cubicBezTo>
                  <a:pt x="8734377" y="7811967"/>
                  <a:pt x="8738664" y="7816006"/>
                  <a:pt x="8743902" y="7812767"/>
                </a:cubicBezTo>
                <a:cubicBezTo>
                  <a:pt x="8749141" y="7809529"/>
                  <a:pt x="8753427" y="7802852"/>
                  <a:pt x="8753427" y="7797918"/>
                </a:cubicBezTo>
                <a:cubicBezTo>
                  <a:pt x="8753427" y="7792984"/>
                  <a:pt x="8749141" y="7788954"/>
                  <a:pt x="8743902" y="7788954"/>
                </a:cubicBezTo>
                <a:cubicBezTo>
                  <a:pt x="8738664" y="7788954"/>
                  <a:pt x="8734377" y="7795641"/>
                  <a:pt x="8734377" y="7803804"/>
                </a:cubicBezTo>
                <a:close/>
                <a:moveTo>
                  <a:pt x="6582480" y="7813558"/>
                </a:moveTo>
                <a:cubicBezTo>
                  <a:pt x="6582937" y="7824655"/>
                  <a:pt x="6585195" y="7826912"/>
                  <a:pt x="6588233" y="7819321"/>
                </a:cubicBezTo>
                <a:cubicBezTo>
                  <a:pt x="6590986" y="7812443"/>
                  <a:pt x="6590643" y="7804223"/>
                  <a:pt x="6587481" y="7801061"/>
                </a:cubicBezTo>
                <a:cubicBezTo>
                  <a:pt x="6584319" y="7797899"/>
                  <a:pt x="6582071" y="7803519"/>
                  <a:pt x="6582480" y="7813558"/>
                </a:cubicBezTo>
                <a:close/>
                <a:moveTo>
                  <a:pt x="7372303" y="7813329"/>
                </a:moveTo>
                <a:cubicBezTo>
                  <a:pt x="7372303" y="7821492"/>
                  <a:pt x="7376656" y="7825483"/>
                  <a:pt x="7381980" y="7822197"/>
                </a:cubicBezTo>
                <a:cubicBezTo>
                  <a:pt x="7387305" y="7818901"/>
                  <a:pt x="7389200" y="7812225"/>
                  <a:pt x="7386181" y="7807348"/>
                </a:cubicBezTo>
                <a:cubicBezTo>
                  <a:pt x="7378017" y="7794136"/>
                  <a:pt x="7372303" y="7796594"/>
                  <a:pt x="7372303" y="7813329"/>
                </a:cubicBezTo>
                <a:close/>
                <a:moveTo>
                  <a:pt x="7477078" y="7813329"/>
                </a:moveTo>
                <a:cubicBezTo>
                  <a:pt x="7477078" y="7821492"/>
                  <a:pt x="7481364" y="7825531"/>
                  <a:pt x="7486603" y="7822292"/>
                </a:cubicBezTo>
                <a:cubicBezTo>
                  <a:pt x="7491841" y="7819054"/>
                  <a:pt x="7496128" y="7812377"/>
                  <a:pt x="7496128" y="7807443"/>
                </a:cubicBezTo>
                <a:cubicBezTo>
                  <a:pt x="7496128" y="7802509"/>
                  <a:pt x="7491841" y="7798479"/>
                  <a:pt x="7486603" y="7798479"/>
                </a:cubicBezTo>
                <a:cubicBezTo>
                  <a:pt x="7481364" y="7798479"/>
                  <a:pt x="7477078" y="7805166"/>
                  <a:pt x="7477078" y="7813329"/>
                </a:cubicBezTo>
                <a:close/>
                <a:moveTo>
                  <a:pt x="7710440" y="7808004"/>
                </a:moveTo>
                <a:cubicBezTo>
                  <a:pt x="7707202" y="7813244"/>
                  <a:pt x="7709097" y="7817529"/>
                  <a:pt x="7714640" y="7817529"/>
                </a:cubicBezTo>
                <a:cubicBezTo>
                  <a:pt x="7720184" y="7817529"/>
                  <a:pt x="7724728" y="7813244"/>
                  <a:pt x="7724728" y="7808004"/>
                </a:cubicBezTo>
                <a:cubicBezTo>
                  <a:pt x="7724728" y="7802766"/>
                  <a:pt x="7722842" y="7798479"/>
                  <a:pt x="7720527" y="7798479"/>
                </a:cubicBezTo>
                <a:cubicBezTo>
                  <a:pt x="7718212" y="7798479"/>
                  <a:pt x="7713679" y="7802766"/>
                  <a:pt x="7710440" y="7808004"/>
                </a:cubicBezTo>
                <a:close/>
                <a:moveTo>
                  <a:pt x="8039053" y="7808004"/>
                </a:moveTo>
                <a:cubicBezTo>
                  <a:pt x="8039053" y="7813244"/>
                  <a:pt x="8043339" y="7817529"/>
                  <a:pt x="8048578" y="7817529"/>
                </a:cubicBezTo>
                <a:cubicBezTo>
                  <a:pt x="8053816" y="7817529"/>
                  <a:pt x="8058103" y="7813244"/>
                  <a:pt x="8058103" y="7808004"/>
                </a:cubicBezTo>
                <a:cubicBezTo>
                  <a:pt x="8058103" y="7802766"/>
                  <a:pt x="8053816" y="7798479"/>
                  <a:pt x="8048578" y="7798479"/>
                </a:cubicBezTo>
                <a:cubicBezTo>
                  <a:pt x="8043339" y="7798479"/>
                  <a:pt x="8039053" y="7802766"/>
                  <a:pt x="8039053" y="7808004"/>
                </a:cubicBezTo>
                <a:close/>
                <a:moveTo>
                  <a:pt x="8134303" y="7808004"/>
                </a:moveTo>
                <a:cubicBezTo>
                  <a:pt x="8134303" y="7813244"/>
                  <a:pt x="8138589" y="7817529"/>
                  <a:pt x="8143828" y="7817529"/>
                </a:cubicBezTo>
                <a:cubicBezTo>
                  <a:pt x="8149066" y="7817529"/>
                  <a:pt x="8153353" y="7813244"/>
                  <a:pt x="8153353" y="7808004"/>
                </a:cubicBezTo>
                <a:cubicBezTo>
                  <a:pt x="8153353" y="7802766"/>
                  <a:pt x="8149066" y="7798479"/>
                  <a:pt x="8143828" y="7798479"/>
                </a:cubicBezTo>
                <a:cubicBezTo>
                  <a:pt x="8138589" y="7798479"/>
                  <a:pt x="8134303" y="7802766"/>
                  <a:pt x="8134303" y="7808004"/>
                </a:cubicBezTo>
                <a:close/>
                <a:moveTo>
                  <a:pt x="8412099" y="7814596"/>
                </a:moveTo>
                <a:cubicBezTo>
                  <a:pt x="8404746" y="7828321"/>
                  <a:pt x="8404231" y="7837446"/>
                  <a:pt x="8410566" y="7841371"/>
                </a:cubicBezTo>
                <a:cubicBezTo>
                  <a:pt x="8421729" y="7848267"/>
                  <a:pt x="8433273" y="7823864"/>
                  <a:pt x="8427311" y="7805966"/>
                </a:cubicBezTo>
                <a:cubicBezTo>
                  <a:pt x="8424682" y="7798070"/>
                  <a:pt x="8419309" y="7801118"/>
                  <a:pt x="8412099" y="7814596"/>
                </a:cubicBezTo>
                <a:close/>
                <a:moveTo>
                  <a:pt x="6487230" y="7823083"/>
                </a:moveTo>
                <a:cubicBezTo>
                  <a:pt x="6487687" y="7834180"/>
                  <a:pt x="6489945" y="7836437"/>
                  <a:pt x="6492983" y="7828846"/>
                </a:cubicBezTo>
                <a:cubicBezTo>
                  <a:pt x="6495736" y="7821968"/>
                  <a:pt x="6495393" y="7813748"/>
                  <a:pt x="6492231" y="7810586"/>
                </a:cubicBezTo>
                <a:cubicBezTo>
                  <a:pt x="6489069" y="7807424"/>
                  <a:pt x="6486821" y="7813044"/>
                  <a:pt x="6487230" y="7823083"/>
                </a:cubicBezTo>
                <a:close/>
                <a:moveTo>
                  <a:pt x="7267528" y="7818092"/>
                </a:moveTo>
                <a:cubicBezTo>
                  <a:pt x="7267528" y="7823635"/>
                  <a:pt x="7271814" y="7825531"/>
                  <a:pt x="7277053" y="7822292"/>
                </a:cubicBezTo>
                <a:cubicBezTo>
                  <a:pt x="7282291" y="7819054"/>
                  <a:pt x="7286578" y="7814520"/>
                  <a:pt x="7286578" y="7812205"/>
                </a:cubicBezTo>
                <a:cubicBezTo>
                  <a:pt x="7286578" y="7809890"/>
                  <a:pt x="7282291" y="7808004"/>
                  <a:pt x="7277053" y="7808004"/>
                </a:cubicBezTo>
                <a:cubicBezTo>
                  <a:pt x="7271814" y="7808004"/>
                  <a:pt x="7267528" y="7812548"/>
                  <a:pt x="7267528" y="7818092"/>
                </a:cubicBezTo>
                <a:close/>
                <a:moveTo>
                  <a:pt x="7620705" y="7823083"/>
                </a:moveTo>
                <a:cubicBezTo>
                  <a:pt x="7621162" y="7834180"/>
                  <a:pt x="7623420" y="7836437"/>
                  <a:pt x="7626458" y="7828846"/>
                </a:cubicBezTo>
                <a:cubicBezTo>
                  <a:pt x="7629211" y="7821968"/>
                  <a:pt x="7628868" y="7813748"/>
                  <a:pt x="7625706" y="7810586"/>
                </a:cubicBezTo>
                <a:cubicBezTo>
                  <a:pt x="7622544" y="7807424"/>
                  <a:pt x="7620296" y="7813044"/>
                  <a:pt x="7620705" y="7823083"/>
                </a:cubicBezTo>
                <a:close/>
                <a:moveTo>
                  <a:pt x="8277178" y="7822854"/>
                </a:moveTo>
                <a:cubicBezTo>
                  <a:pt x="8277178" y="7831017"/>
                  <a:pt x="8281531" y="7835008"/>
                  <a:pt x="8286855" y="7831722"/>
                </a:cubicBezTo>
                <a:cubicBezTo>
                  <a:pt x="8292180" y="7828426"/>
                  <a:pt x="8294075" y="7821750"/>
                  <a:pt x="8291056" y="7816873"/>
                </a:cubicBezTo>
                <a:cubicBezTo>
                  <a:pt x="8282892" y="7803661"/>
                  <a:pt x="8277178" y="7806119"/>
                  <a:pt x="8277178" y="7822854"/>
                </a:cubicBezTo>
                <a:close/>
                <a:moveTo>
                  <a:pt x="8673760" y="7822350"/>
                </a:moveTo>
                <a:cubicBezTo>
                  <a:pt x="8670760" y="7830179"/>
                  <a:pt x="8672198" y="7836579"/>
                  <a:pt x="8676960" y="7836579"/>
                </a:cubicBezTo>
                <a:cubicBezTo>
                  <a:pt x="8689877" y="7836579"/>
                  <a:pt x="8697896" y="7819654"/>
                  <a:pt x="8687905" y="7813481"/>
                </a:cubicBezTo>
                <a:cubicBezTo>
                  <a:pt x="8683133" y="7810529"/>
                  <a:pt x="8676770" y="7814520"/>
                  <a:pt x="8673760" y="7822350"/>
                </a:cubicBezTo>
                <a:close/>
                <a:moveTo>
                  <a:pt x="8772477" y="7827617"/>
                </a:moveTo>
                <a:cubicBezTo>
                  <a:pt x="8772477" y="7838399"/>
                  <a:pt x="8776764" y="7844581"/>
                  <a:pt x="8782002" y="7841342"/>
                </a:cubicBezTo>
                <a:cubicBezTo>
                  <a:pt x="8787241" y="7838104"/>
                  <a:pt x="8791527" y="7829283"/>
                  <a:pt x="8791527" y="7821730"/>
                </a:cubicBezTo>
                <a:cubicBezTo>
                  <a:pt x="8791527" y="7814177"/>
                  <a:pt x="8787241" y="7808004"/>
                  <a:pt x="8782002" y="7808004"/>
                </a:cubicBezTo>
                <a:cubicBezTo>
                  <a:pt x="8776764" y="7808004"/>
                  <a:pt x="8772477" y="7816834"/>
                  <a:pt x="8772477" y="7827617"/>
                </a:cubicBezTo>
                <a:close/>
                <a:moveTo>
                  <a:pt x="7067503" y="7827054"/>
                </a:moveTo>
                <a:cubicBezTo>
                  <a:pt x="7067503" y="7832294"/>
                  <a:pt x="7071789" y="7836579"/>
                  <a:pt x="7077028" y="7836579"/>
                </a:cubicBezTo>
                <a:cubicBezTo>
                  <a:pt x="7082266" y="7836579"/>
                  <a:pt x="7086553" y="7832294"/>
                  <a:pt x="7086553" y="7827054"/>
                </a:cubicBezTo>
                <a:cubicBezTo>
                  <a:pt x="7086553" y="7821816"/>
                  <a:pt x="7082266" y="7817529"/>
                  <a:pt x="7077028" y="7817529"/>
                </a:cubicBezTo>
                <a:cubicBezTo>
                  <a:pt x="7071789" y="7817529"/>
                  <a:pt x="7067503" y="7821816"/>
                  <a:pt x="7067503" y="7827054"/>
                </a:cubicBezTo>
                <a:close/>
                <a:moveTo>
                  <a:pt x="7520350" y="7826398"/>
                </a:moveTo>
                <a:cubicBezTo>
                  <a:pt x="7517330" y="7831275"/>
                  <a:pt x="7519226" y="7837951"/>
                  <a:pt x="7524550" y="7841247"/>
                </a:cubicBezTo>
                <a:cubicBezTo>
                  <a:pt x="7529875" y="7844533"/>
                  <a:pt x="7534228" y="7840542"/>
                  <a:pt x="7534228" y="7832379"/>
                </a:cubicBezTo>
                <a:cubicBezTo>
                  <a:pt x="7534228" y="7815644"/>
                  <a:pt x="7528513" y="7813186"/>
                  <a:pt x="7520350" y="7826398"/>
                </a:cubicBezTo>
                <a:close/>
                <a:moveTo>
                  <a:pt x="8077153" y="7832379"/>
                </a:moveTo>
                <a:cubicBezTo>
                  <a:pt x="8077153" y="7840542"/>
                  <a:pt x="8081439" y="7844581"/>
                  <a:pt x="8086678" y="7841342"/>
                </a:cubicBezTo>
                <a:cubicBezTo>
                  <a:pt x="8091916" y="7838104"/>
                  <a:pt x="8096203" y="7831427"/>
                  <a:pt x="8096203" y="7826493"/>
                </a:cubicBezTo>
                <a:cubicBezTo>
                  <a:pt x="8096203" y="7821559"/>
                  <a:pt x="8091916" y="7817529"/>
                  <a:pt x="8086678" y="7817529"/>
                </a:cubicBezTo>
                <a:cubicBezTo>
                  <a:pt x="8081439" y="7817529"/>
                  <a:pt x="8077153" y="7824216"/>
                  <a:pt x="8077153" y="7832379"/>
                </a:cubicBezTo>
                <a:close/>
                <a:moveTo>
                  <a:pt x="8177165" y="7827054"/>
                </a:moveTo>
                <a:cubicBezTo>
                  <a:pt x="8173927" y="7832294"/>
                  <a:pt x="8175565" y="7836579"/>
                  <a:pt x="8180804" y="7836579"/>
                </a:cubicBezTo>
                <a:cubicBezTo>
                  <a:pt x="8186042" y="7836579"/>
                  <a:pt x="8192977" y="7832294"/>
                  <a:pt x="8196215" y="7827054"/>
                </a:cubicBezTo>
                <a:cubicBezTo>
                  <a:pt x="8199454" y="7821816"/>
                  <a:pt x="8197816" y="7817529"/>
                  <a:pt x="8192576" y="7817529"/>
                </a:cubicBezTo>
                <a:cubicBezTo>
                  <a:pt x="8187338" y="7817529"/>
                  <a:pt x="8180404" y="7821816"/>
                  <a:pt x="8177165" y="7827054"/>
                </a:cubicBezTo>
                <a:close/>
                <a:moveTo>
                  <a:pt x="8568480" y="7833179"/>
                </a:moveTo>
                <a:cubicBezTo>
                  <a:pt x="8560508" y="7853963"/>
                  <a:pt x="8571100" y="7863621"/>
                  <a:pt x="8582349" y="7845828"/>
                </a:cubicBezTo>
                <a:cubicBezTo>
                  <a:pt x="8593617" y="7828017"/>
                  <a:pt x="8593855" y="7817529"/>
                  <a:pt x="8582996" y="7817529"/>
                </a:cubicBezTo>
                <a:cubicBezTo>
                  <a:pt x="8578320" y="7817529"/>
                  <a:pt x="8571786" y="7824569"/>
                  <a:pt x="8568480" y="7833179"/>
                </a:cubicBezTo>
                <a:close/>
                <a:moveTo>
                  <a:pt x="6857953" y="7836579"/>
                </a:moveTo>
                <a:cubicBezTo>
                  <a:pt x="6857953" y="7841819"/>
                  <a:pt x="6862496" y="7846104"/>
                  <a:pt x="6868040" y="7846104"/>
                </a:cubicBezTo>
                <a:cubicBezTo>
                  <a:pt x="6873583" y="7846104"/>
                  <a:pt x="6875479" y="7841819"/>
                  <a:pt x="6872240" y="7836579"/>
                </a:cubicBezTo>
                <a:cubicBezTo>
                  <a:pt x="6869002" y="7831341"/>
                  <a:pt x="6864468" y="7827054"/>
                  <a:pt x="6862153" y="7827054"/>
                </a:cubicBezTo>
                <a:cubicBezTo>
                  <a:pt x="6859839" y="7827054"/>
                  <a:pt x="6857953" y="7831341"/>
                  <a:pt x="6857953" y="7836579"/>
                </a:cubicBezTo>
                <a:close/>
                <a:moveTo>
                  <a:pt x="6962728" y="7836579"/>
                </a:moveTo>
                <a:cubicBezTo>
                  <a:pt x="6962728" y="7841819"/>
                  <a:pt x="6967014" y="7846104"/>
                  <a:pt x="6972253" y="7846104"/>
                </a:cubicBezTo>
                <a:cubicBezTo>
                  <a:pt x="6977491" y="7846104"/>
                  <a:pt x="6981778" y="7841819"/>
                  <a:pt x="6981778" y="7836579"/>
                </a:cubicBezTo>
                <a:cubicBezTo>
                  <a:pt x="6981778" y="7831341"/>
                  <a:pt x="6977491" y="7827054"/>
                  <a:pt x="6972253" y="7827054"/>
                </a:cubicBezTo>
                <a:cubicBezTo>
                  <a:pt x="6967014" y="7827054"/>
                  <a:pt x="6962728" y="7831341"/>
                  <a:pt x="6962728" y="7836579"/>
                </a:cubicBezTo>
                <a:close/>
                <a:moveTo>
                  <a:pt x="7210378" y="7836579"/>
                </a:moveTo>
                <a:cubicBezTo>
                  <a:pt x="7210378" y="7841819"/>
                  <a:pt x="7214921" y="7846104"/>
                  <a:pt x="7220465" y="7846104"/>
                </a:cubicBezTo>
                <a:cubicBezTo>
                  <a:pt x="7226008" y="7846104"/>
                  <a:pt x="7227904" y="7841819"/>
                  <a:pt x="7224665" y="7836579"/>
                </a:cubicBezTo>
                <a:cubicBezTo>
                  <a:pt x="7221427" y="7831341"/>
                  <a:pt x="7216893" y="7827054"/>
                  <a:pt x="7214578" y="7827054"/>
                </a:cubicBezTo>
                <a:cubicBezTo>
                  <a:pt x="7212264" y="7827054"/>
                  <a:pt x="7210378" y="7831341"/>
                  <a:pt x="7210378" y="7836579"/>
                </a:cubicBezTo>
                <a:close/>
                <a:moveTo>
                  <a:pt x="8316030" y="7842133"/>
                </a:moveTo>
                <a:cubicBezTo>
                  <a:pt x="8316487" y="7853230"/>
                  <a:pt x="8318745" y="7855487"/>
                  <a:pt x="8321783" y="7847896"/>
                </a:cubicBezTo>
                <a:cubicBezTo>
                  <a:pt x="8324536" y="7841018"/>
                  <a:pt x="8324193" y="7832798"/>
                  <a:pt x="8321031" y="7829636"/>
                </a:cubicBezTo>
                <a:cubicBezTo>
                  <a:pt x="8317869" y="7826474"/>
                  <a:pt x="8315621" y="7832094"/>
                  <a:pt x="8316030" y="7842133"/>
                </a:cubicBezTo>
                <a:close/>
                <a:moveTo>
                  <a:pt x="8454180" y="7842704"/>
                </a:moveTo>
                <a:cubicBezTo>
                  <a:pt x="8446208" y="7863488"/>
                  <a:pt x="8456800" y="7873146"/>
                  <a:pt x="8468049" y="7855353"/>
                </a:cubicBezTo>
                <a:cubicBezTo>
                  <a:pt x="8479317" y="7837542"/>
                  <a:pt x="8479555" y="7827054"/>
                  <a:pt x="8468696" y="7827054"/>
                </a:cubicBezTo>
                <a:cubicBezTo>
                  <a:pt x="8464020" y="7827054"/>
                  <a:pt x="8457486" y="7834094"/>
                  <a:pt x="8454180" y="7842704"/>
                </a:cubicBezTo>
                <a:close/>
                <a:moveTo>
                  <a:pt x="6753178" y="7846667"/>
                </a:moveTo>
                <a:cubicBezTo>
                  <a:pt x="6753178" y="7852210"/>
                  <a:pt x="6757464" y="7854106"/>
                  <a:pt x="6762703" y="7850867"/>
                </a:cubicBezTo>
                <a:cubicBezTo>
                  <a:pt x="6767941" y="7847629"/>
                  <a:pt x="6772228" y="7843095"/>
                  <a:pt x="6772228" y="7840780"/>
                </a:cubicBezTo>
                <a:cubicBezTo>
                  <a:pt x="6772228" y="7838465"/>
                  <a:pt x="6767941" y="7836579"/>
                  <a:pt x="6762703" y="7836579"/>
                </a:cubicBezTo>
                <a:cubicBezTo>
                  <a:pt x="6757464" y="7836579"/>
                  <a:pt x="6753178" y="7841123"/>
                  <a:pt x="6753178" y="7846667"/>
                </a:cubicBezTo>
                <a:close/>
                <a:moveTo>
                  <a:pt x="7115128" y="7846104"/>
                </a:moveTo>
                <a:cubicBezTo>
                  <a:pt x="7115128" y="7851344"/>
                  <a:pt x="7119671" y="7855629"/>
                  <a:pt x="7125215" y="7855629"/>
                </a:cubicBezTo>
                <a:cubicBezTo>
                  <a:pt x="7130758" y="7855629"/>
                  <a:pt x="7132654" y="7851344"/>
                  <a:pt x="7129415" y="7846104"/>
                </a:cubicBezTo>
                <a:cubicBezTo>
                  <a:pt x="7126177" y="7840866"/>
                  <a:pt x="7121643" y="7836579"/>
                  <a:pt x="7119328" y="7836579"/>
                </a:cubicBezTo>
                <a:cubicBezTo>
                  <a:pt x="7117014" y="7836579"/>
                  <a:pt x="7115128" y="7840866"/>
                  <a:pt x="7115128" y="7846104"/>
                </a:cubicBezTo>
                <a:close/>
                <a:moveTo>
                  <a:pt x="7658053" y="7846667"/>
                </a:moveTo>
                <a:cubicBezTo>
                  <a:pt x="7658053" y="7852210"/>
                  <a:pt x="7662339" y="7854106"/>
                  <a:pt x="7667578" y="7850867"/>
                </a:cubicBezTo>
                <a:cubicBezTo>
                  <a:pt x="7672816" y="7847629"/>
                  <a:pt x="7677103" y="7843095"/>
                  <a:pt x="7677103" y="7840780"/>
                </a:cubicBezTo>
                <a:cubicBezTo>
                  <a:pt x="7677103" y="7838465"/>
                  <a:pt x="7672816" y="7836579"/>
                  <a:pt x="7667578" y="7836579"/>
                </a:cubicBezTo>
                <a:cubicBezTo>
                  <a:pt x="7662339" y="7836579"/>
                  <a:pt x="7658053" y="7841123"/>
                  <a:pt x="7658053" y="7846667"/>
                </a:cubicBezTo>
                <a:close/>
                <a:moveTo>
                  <a:pt x="8120806" y="7844828"/>
                </a:moveTo>
                <a:cubicBezTo>
                  <a:pt x="8116700" y="7851468"/>
                  <a:pt x="8115919" y="7859468"/>
                  <a:pt x="8119063" y="7862612"/>
                </a:cubicBezTo>
                <a:cubicBezTo>
                  <a:pt x="8127587" y="7871137"/>
                  <a:pt x="8136884" y="7858601"/>
                  <a:pt x="8132274" y="7844790"/>
                </a:cubicBezTo>
                <a:lnTo>
                  <a:pt x="8128264" y="7832760"/>
                </a:lnTo>
                <a:lnTo>
                  <a:pt x="8120806" y="7844828"/>
                </a:lnTo>
                <a:close/>
                <a:moveTo>
                  <a:pt x="8220028" y="7851429"/>
                </a:moveTo>
                <a:cubicBezTo>
                  <a:pt x="8220028" y="7859592"/>
                  <a:pt x="8224314" y="7863631"/>
                  <a:pt x="8229553" y="7860392"/>
                </a:cubicBezTo>
                <a:cubicBezTo>
                  <a:pt x="8234791" y="7857154"/>
                  <a:pt x="8239078" y="7850477"/>
                  <a:pt x="8239078" y="7845543"/>
                </a:cubicBezTo>
                <a:cubicBezTo>
                  <a:pt x="8239078" y="7840609"/>
                  <a:pt x="8234791" y="7836579"/>
                  <a:pt x="8229553" y="7836579"/>
                </a:cubicBezTo>
                <a:cubicBezTo>
                  <a:pt x="8224314" y="7836579"/>
                  <a:pt x="8220028" y="7843266"/>
                  <a:pt x="8220028" y="7851429"/>
                </a:cubicBezTo>
                <a:close/>
                <a:moveTo>
                  <a:pt x="8616905" y="7842933"/>
                </a:moveTo>
                <a:cubicBezTo>
                  <a:pt x="8613410" y="7846419"/>
                  <a:pt x="8610685" y="7856068"/>
                  <a:pt x="8610838" y="7864364"/>
                </a:cubicBezTo>
                <a:lnTo>
                  <a:pt x="8611134" y="7879442"/>
                </a:lnTo>
                <a:lnTo>
                  <a:pt x="8621239" y="7862059"/>
                </a:lnTo>
                <a:cubicBezTo>
                  <a:pt x="8631498" y="7844419"/>
                  <a:pt x="8628526" y="7831312"/>
                  <a:pt x="8616905" y="7842933"/>
                </a:cubicBezTo>
                <a:close/>
                <a:moveTo>
                  <a:pt x="8711355" y="7844828"/>
                </a:moveTo>
                <a:cubicBezTo>
                  <a:pt x="8707250" y="7851468"/>
                  <a:pt x="8706469" y="7859468"/>
                  <a:pt x="8709613" y="7862612"/>
                </a:cubicBezTo>
                <a:cubicBezTo>
                  <a:pt x="8718137" y="7871137"/>
                  <a:pt x="8727434" y="7858601"/>
                  <a:pt x="8722823" y="7844790"/>
                </a:cubicBezTo>
                <a:lnTo>
                  <a:pt x="8718814" y="7832760"/>
                </a:lnTo>
                <a:lnTo>
                  <a:pt x="8711355" y="7844828"/>
                </a:lnTo>
                <a:close/>
                <a:moveTo>
                  <a:pt x="6429328" y="7855629"/>
                </a:moveTo>
                <a:cubicBezTo>
                  <a:pt x="6429328" y="7860869"/>
                  <a:pt x="6433614" y="7865154"/>
                  <a:pt x="6438853" y="7865154"/>
                </a:cubicBezTo>
                <a:cubicBezTo>
                  <a:pt x="6444091" y="7865154"/>
                  <a:pt x="6448378" y="7860869"/>
                  <a:pt x="6448378" y="7855629"/>
                </a:cubicBezTo>
                <a:cubicBezTo>
                  <a:pt x="6448378" y="7850391"/>
                  <a:pt x="6444091" y="7846104"/>
                  <a:pt x="6438853" y="7846104"/>
                </a:cubicBezTo>
                <a:cubicBezTo>
                  <a:pt x="6433614" y="7846104"/>
                  <a:pt x="6429328" y="7850391"/>
                  <a:pt x="6429328" y="7855629"/>
                </a:cubicBezTo>
                <a:close/>
                <a:moveTo>
                  <a:pt x="7010353" y="7855629"/>
                </a:moveTo>
                <a:cubicBezTo>
                  <a:pt x="7010353" y="7860869"/>
                  <a:pt x="7014896" y="7865154"/>
                  <a:pt x="7020440" y="7865154"/>
                </a:cubicBezTo>
                <a:cubicBezTo>
                  <a:pt x="7025983" y="7865154"/>
                  <a:pt x="7027879" y="7860869"/>
                  <a:pt x="7024640" y="7855629"/>
                </a:cubicBezTo>
                <a:cubicBezTo>
                  <a:pt x="7021402" y="7850391"/>
                  <a:pt x="7016868" y="7846104"/>
                  <a:pt x="7014553" y="7846104"/>
                </a:cubicBezTo>
                <a:cubicBezTo>
                  <a:pt x="7012239" y="7846104"/>
                  <a:pt x="7010353" y="7850391"/>
                  <a:pt x="7010353" y="7855629"/>
                </a:cubicBezTo>
                <a:close/>
                <a:moveTo>
                  <a:pt x="7562803" y="7855629"/>
                </a:moveTo>
                <a:cubicBezTo>
                  <a:pt x="7562803" y="7860869"/>
                  <a:pt x="7567089" y="7865154"/>
                  <a:pt x="7572328" y="7865154"/>
                </a:cubicBezTo>
                <a:cubicBezTo>
                  <a:pt x="7577566" y="7865154"/>
                  <a:pt x="7581853" y="7860869"/>
                  <a:pt x="7581853" y="7855629"/>
                </a:cubicBezTo>
                <a:cubicBezTo>
                  <a:pt x="7581853" y="7850391"/>
                  <a:pt x="7577566" y="7846104"/>
                  <a:pt x="7572328" y="7846104"/>
                </a:cubicBezTo>
                <a:cubicBezTo>
                  <a:pt x="7567089" y="7846104"/>
                  <a:pt x="7562803" y="7850391"/>
                  <a:pt x="7562803" y="7855629"/>
                </a:cubicBezTo>
                <a:close/>
                <a:moveTo>
                  <a:pt x="8349930" y="7860392"/>
                </a:moveTo>
                <a:cubicBezTo>
                  <a:pt x="8346920" y="7868250"/>
                  <a:pt x="8348606" y="7874679"/>
                  <a:pt x="8353673" y="7874679"/>
                </a:cubicBezTo>
                <a:cubicBezTo>
                  <a:pt x="8358750" y="7874679"/>
                  <a:pt x="8362903" y="7868250"/>
                  <a:pt x="8362903" y="7860392"/>
                </a:cubicBezTo>
                <a:cubicBezTo>
                  <a:pt x="8362903" y="7852534"/>
                  <a:pt x="8361217" y="7846104"/>
                  <a:pt x="8359159" y="7846104"/>
                </a:cubicBezTo>
                <a:cubicBezTo>
                  <a:pt x="8357102" y="7846104"/>
                  <a:pt x="8352949" y="7852534"/>
                  <a:pt x="8349930" y="7860392"/>
                </a:cubicBezTo>
                <a:close/>
                <a:moveTo>
                  <a:pt x="6562678" y="7865154"/>
                </a:moveTo>
                <a:cubicBezTo>
                  <a:pt x="6562678" y="7870394"/>
                  <a:pt x="6566964" y="7874679"/>
                  <a:pt x="6572203" y="7874679"/>
                </a:cubicBezTo>
                <a:cubicBezTo>
                  <a:pt x="6577441" y="7874679"/>
                  <a:pt x="6581728" y="7870394"/>
                  <a:pt x="6581728" y="7865154"/>
                </a:cubicBezTo>
                <a:cubicBezTo>
                  <a:pt x="6581728" y="7859916"/>
                  <a:pt x="6577441" y="7855629"/>
                  <a:pt x="6572203" y="7855629"/>
                </a:cubicBezTo>
                <a:cubicBezTo>
                  <a:pt x="6566964" y="7855629"/>
                  <a:pt x="6562678" y="7859916"/>
                  <a:pt x="6562678" y="7865154"/>
                </a:cubicBezTo>
                <a:close/>
                <a:moveTo>
                  <a:pt x="6905578" y="7865154"/>
                </a:moveTo>
                <a:cubicBezTo>
                  <a:pt x="6905578" y="7870394"/>
                  <a:pt x="6910121" y="7874679"/>
                  <a:pt x="6915665" y="7874679"/>
                </a:cubicBezTo>
                <a:cubicBezTo>
                  <a:pt x="6921208" y="7874679"/>
                  <a:pt x="6923104" y="7870394"/>
                  <a:pt x="6919865" y="7865154"/>
                </a:cubicBezTo>
                <a:cubicBezTo>
                  <a:pt x="6916627" y="7859916"/>
                  <a:pt x="6912093" y="7855629"/>
                  <a:pt x="6909778" y="7855629"/>
                </a:cubicBezTo>
                <a:cubicBezTo>
                  <a:pt x="6907464" y="7855629"/>
                  <a:pt x="6905578" y="7859916"/>
                  <a:pt x="6905578" y="7865154"/>
                </a:cubicBezTo>
                <a:close/>
                <a:moveTo>
                  <a:pt x="7253240" y="7865154"/>
                </a:moveTo>
                <a:cubicBezTo>
                  <a:pt x="7256479" y="7870394"/>
                  <a:pt x="7261012" y="7874679"/>
                  <a:pt x="7263327" y="7874679"/>
                </a:cubicBezTo>
                <a:cubicBezTo>
                  <a:pt x="7265642" y="7874679"/>
                  <a:pt x="7267528" y="7870394"/>
                  <a:pt x="7267528" y="7865154"/>
                </a:cubicBezTo>
                <a:cubicBezTo>
                  <a:pt x="7267528" y="7859916"/>
                  <a:pt x="7262984" y="7855629"/>
                  <a:pt x="7257440" y="7855629"/>
                </a:cubicBezTo>
                <a:cubicBezTo>
                  <a:pt x="7251897" y="7855629"/>
                  <a:pt x="7250002" y="7859916"/>
                  <a:pt x="7253240" y="7865154"/>
                </a:cubicBezTo>
                <a:close/>
                <a:moveTo>
                  <a:pt x="7358015" y="7865154"/>
                </a:moveTo>
                <a:cubicBezTo>
                  <a:pt x="7361254" y="7870394"/>
                  <a:pt x="7365787" y="7874679"/>
                  <a:pt x="7368102" y="7874679"/>
                </a:cubicBezTo>
                <a:cubicBezTo>
                  <a:pt x="7370417" y="7874679"/>
                  <a:pt x="7372303" y="7870394"/>
                  <a:pt x="7372303" y="7865154"/>
                </a:cubicBezTo>
                <a:cubicBezTo>
                  <a:pt x="7372303" y="7859916"/>
                  <a:pt x="7367759" y="7855629"/>
                  <a:pt x="7362215" y="7855629"/>
                </a:cubicBezTo>
                <a:cubicBezTo>
                  <a:pt x="7356672" y="7855629"/>
                  <a:pt x="7354777" y="7859916"/>
                  <a:pt x="7358015" y="7865154"/>
                </a:cubicBezTo>
                <a:close/>
                <a:moveTo>
                  <a:pt x="7462790" y="7865154"/>
                </a:moveTo>
                <a:cubicBezTo>
                  <a:pt x="7466029" y="7870394"/>
                  <a:pt x="7470562" y="7874679"/>
                  <a:pt x="7472877" y="7874679"/>
                </a:cubicBezTo>
                <a:cubicBezTo>
                  <a:pt x="7475192" y="7874679"/>
                  <a:pt x="7477078" y="7870394"/>
                  <a:pt x="7477078" y="7865154"/>
                </a:cubicBezTo>
                <a:cubicBezTo>
                  <a:pt x="7477078" y="7859916"/>
                  <a:pt x="7472534" y="7855629"/>
                  <a:pt x="7466990" y="7855629"/>
                </a:cubicBezTo>
                <a:cubicBezTo>
                  <a:pt x="7461447" y="7855629"/>
                  <a:pt x="7459552" y="7859916"/>
                  <a:pt x="7462790" y="7865154"/>
                </a:cubicBezTo>
                <a:close/>
                <a:moveTo>
                  <a:pt x="7696153" y="7865717"/>
                </a:moveTo>
                <a:cubicBezTo>
                  <a:pt x="7696153" y="7871260"/>
                  <a:pt x="7700439" y="7873156"/>
                  <a:pt x="7705678" y="7869917"/>
                </a:cubicBezTo>
                <a:cubicBezTo>
                  <a:pt x="7710916" y="7866679"/>
                  <a:pt x="7715203" y="7862145"/>
                  <a:pt x="7715203" y="7859830"/>
                </a:cubicBezTo>
                <a:cubicBezTo>
                  <a:pt x="7715203" y="7857515"/>
                  <a:pt x="7710916" y="7855629"/>
                  <a:pt x="7705678" y="7855629"/>
                </a:cubicBezTo>
                <a:cubicBezTo>
                  <a:pt x="7700439" y="7855629"/>
                  <a:pt x="7696153" y="7860173"/>
                  <a:pt x="7696153" y="7865717"/>
                </a:cubicBezTo>
                <a:close/>
                <a:moveTo>
                  <a:pt x="8258128" y="7870479"/>
                </a:moveTo>
                <a:cubicBezTo>
                  <a:pt x="8258128" y="7878642"/>
                  <a:pt x="8262481" y="7882633"/>
                  <a:pt x="8267805" y="7879347"/>
                </a:cubicBezTo>
                <a:cubicBezTo>
                  <a:pt x="8273130" y="7876051"/>
                  <a:pt x="8275025" y="7869375"/>
                  <a:pt x="8272006" y="7864498"/>
                </a:cubicBezTo>
                <a:cubicBezTo>
                  <a:pt x="8263842" y="7851286"/>
                  <a:pt x="8258128" y="7853744"/>
                  <a:pt x="8258128" y="7870479"/>
                </a:cubicBezTo>
                <a:close/>
                <a:moveTo>
                  <a:pt x="8499539" y="7870327"/>
                </a:moveTo>
                <a:cubicBezTo>
                  <a:pt x="8491824" y="7890424"/>
                  <a:pt x="8504701" y="7901283"/>
                  <a:pt x="8515674" y="7883928"/>
                </a:cubicBezTo>
                <a:cubicBezTo>
                  <a:pt x="8527332" y="7865488"/>
                  <a:pt x="8527104" y="7855629"/>
                  <a:pt x="8515007" y="7855629"/>
                </a:cubicBezTo>
                <a:cubicBezTo>
                  <a:pt x="8509597" y="7855629"/>
                  <a:pt x="8502644" y="7862240"/>
                  <a:pt x="8499539" y="7870327"/>
                </a:cubicBezTo>
                <a:close/>
                <a:moveTo>
                  <a:pt x="8749455" y="7863878"/>
                </a:moveTo>
                <a:cubicBezTo>
                  <a:pt x="8745350" y="7870518"/>
                  <a:pt x="8744569" y="7878518"/>
                  <a:pt x="8747713" y="7881662"/>
                </a:cubicBezTo>
                <a:cubicBezTo>
                  <a:pt x="8756237" y="7890187"/>
                  <a:pt x="8765534" y="7877651"/>
                  <a:pt x="8760923" y="7863840"/>
                </a:cubicBezTo>
                <a:lnTo>
                  <a:pt x="8756914" y="7851810"/>
                </a:lnTo>
                <a:lnTo>
                  <a:pt x="8749455" y="7863878"/>
                </a:lnTo>
                <a:close/>
                <a:moveTo>
                  <a:pt x="6472190" y="7874679"/>
                </a:moveTo>
                <a:cubicBezTo>
                  <a:pt x="6468952" y="7879919"/>
                  <a:pt x="6470847" y="7884204"/>
                  <a:pt x="6476390" y="7884204"/>
                </a:cubicBezTo>
                <a:cubicBezTo>
                  <a:pt x="6481934" y="7884204"/>
                  <a:pt x="6486478" y="7879919"/>
                  <a:pt x="6486478" y="7874679"/>
                </a:cubicBezTo>
                <a:cubicBezTo>
                  <a:pt x="6486478" y="7869441"/>
                  <a:pt x="6484592" y="7865154"/>
                  <a:pt x="6482277" y="7865154"/>
                </a:cubicBezTo>
                <a:cubicBezTo>
                  <a:pt x="6479962" y="7865154"/>
                  <a:pt x="6475429" y="7869441"/>
                  <a:pt x="6472190" y="7874679"/>
                </a:cubicBezTo>
                <a:close/>
                <a:moveTo>
                  <a:pt x="7153228" y="7874679"/>
                </a:moveTo>
                <a:cubicBezTo>
                  <a:pt x="7153228" y="7879919"/>
                  <a:pt x="7157514" y="7884204"/>
                  <a:pt x="7162753" y="7884204"/>
                </a:cubicBezTo>
                <a:cubicBezTo>
                  <a:pt x="7167991" y="7884204"/>
                  <a:pt x="7172278" y="7879919"/>
                  <a:pt x="7172278" y="7874679"/>
                </a:cubicBezTo>
                <a:cubicBezTo>
                  <a:pt x="7172278" y="7869441"/>
                  <a:pt x="7167991" y="7865154"/>
                  <a:pt x="7162753" y="7865154"/>
                </a:cubicBezTo>
                <a:cubicBezTo>
                  <a:pt x="7157514" y="7865154"/>
                  <a:pt x="7153228" y="7869441"/>
                  <a:pt x="7153228" y="7874679"/>
                </a:cubicBezTo>
                <a:close/>
                <a:moveTo>
                  <a:pt x="7600903" y="7880004"/>
                </a:moveTo>
                <a:cubicBezTo>
                  <a:pt x="7600903" y="7888167"/>
                  <a:pt x="7605189" y="7892206"/>
                  <a:pt x="7610428" y="7888967"/>
                </a:cubicBezTo>
                <a:cubicBezTo>
                  <a:pt x="7615666" y="7885729"/>
                  <a:pt x="7619953" y="7879052"/>
                  <a:pt x="7619953" y="7874118"/>
                </a:cubicBezTo>
                <a:cubicBezTo>
                  <a:pt x="7619953" y="7869184"/>
                  <a:pt x="7615666" y="7865154"/>
                  <a:pt x="7610428" y="7865154"/>
                </a:cubicBezTo>
                <a:cubicBezTo>
                  <a:pt x="7605189" y="7865154"/>
                  <a:pt x="7600903" y="7871841"/>
                  <a:pt x="7600903" y="7880004"/>
                </a:cubicBezTo>
                <a:close/>
                <a:moveTo>
                  <a:pt x="8163630" y="7880233"/>
                </a:moveTo>
                <a:cubicBezTo>
                  <a:pt x="8164087" y="7891330"/>
                  <a:pt x="8166345" y="7893587"/>
                  <a:pt x="8169383" y="7885996"/>
                </a:cubicBezTo>
                <a:cubicBezTo>
                  <a:pt x="8172136" y="7879118"/>
                  <a:pt x="8171793" y="7870898"/>
                  <a:pt x="8168631" y="7867736"/>
                </a:cubicBezTo>
                <a:cubicBezTo>
                  <a:pt x="8165469" y="7864574"/>
                  <a:pt x="8163221" y="7870194"/>
                  <a:pt x="8163630" y="7880233"/>
                </a:cubicBezTo>
                <a:close/>
                <a:moveTo>
                  <a:pt x="8386201" y="7875508"/>
                </a:moveTo>
                <a:cubicBezTo>
                  <a:pt x="8382686" y="7881204"/>
                  <a:pt x="8384572" y="7890634"/>
                  <a:pt x="8390401" y="7896464"/>
                </a:cubicBezTo>
                <a:lnTo>
                  <a:pt x="8401002" y="7907065"/>
                </a:lnTo>
                <a:lnTo>
                  <a:pt x="8401002" y="7886110"/>
                </a:lnTo>
                <a:cubicBezTo>
                  <a:pt x="8401002" y="7863107"/>
                  <a:pt x="8396059" y="7859564"/>
                  <a:pt x="8386201" y="7875508"/>
                </a:cubicBezTo>
                <a:close/>
                <a:moveTo>
                  <a:pt x="8648795" y="7886586"/>
                </a:moveTo>
                <a:lnTo>
                  <a:pt x="8648948" y="7908017"/>
                </a:lnTo>
                <a:lnTo>
                  <a:pt x="8658177" y="7893729"/>
                </a:lnTo>
                <a:cubicBezTo>
                  <a:pt x="8670112" y="7875261"/>
                  <a:pt x="8670112" y="7865154"/>
                  <a:pt x="8658177" y="7865154"/>
                </a:cubicBezTo>
                <a:cubicBezTo>
                  <a:pt x="8652939" y="7865154"/>
                  <a:pt x="8648719" y="7874803"/>
                  <a:pt x="8648795" y="7886586"/>
                </a:cubicBezTo>
                <a:close/>
                <a:moveTo>
                  <a:pt x="7296103" y="7884204"/>
                </a:moveTo>
                <a:cubicBezTo>
                  <a:pt x="7296103" y="7889444"/>
                  <a:pt x="7300389" y="7893729"/>
                  <a:pt x="7305628" y="7893729"/>
                </a:cubicBezTo>
                <a:cubicBezTo>
                  <a:pt x="7310866" y="7893729"/>
                  <a:pt x="7315153" y="7889444"/>
                  <a:pt x="7315153" y="7884204"/>
                </a:cubicBezTo>
                <a:cubicBezTo>
                  <a:pt x="7315153" y="7878966"/>
                  <a:pt x="7310866" y="7874679"/>
                  <a:pt x="7305628" y="7874679"/>
                </a:cubicBezTo>
                <a:cubicBezTo>
                  <a:pt x="7300389" y="7874679"/>
                  <a:pt x="7296103" y="7878966"/>
                  <a:pt x="7296103" y="7884204"/>
                </a:cubicBezTo>
                <a:close/>
                <a:moveTo>
                  <a:pt x="7400878" y="7884204"/>
                </a:moveTo>
                <a:cubicBezTo>
                  <a:pt x="7400878" y="7889444"/>
                  <a:pt x="7405164" y="7893729"/>
                  <a:pt x="7410403" y="7893729"/>
                </a:cubicBezTo>
                <a:cubicBezTo>
                  <a:pt x="7415641" y="7893729"/>
                  <a:pt x="7419928" y="7889444"/>
                  <a:pt x="7419928" y="7884204"/>
                </a:cubicBezTo>
                <a:cubicBezTo>
                  <a:pt x="7419928" y="7878966"/>
                  <a:pt x="7415641" y="7874679"/>
                  <a:pt x="7410403" y="7874679"/>
                </a:cubicBezTo>
                <a:cubicBezTo>
                  <a:pt x="7405164" y="7874679"/>
                  <a:pt x="7400878" y="7878966"/>
                  <a:pt x="7400878" y="7884204"/>
                </a:cubicBezTo>
                <a:close/>
                <a:moveTo>
                  <a:pt x="7739015" y="7884204"/>
                </a:moveTo>
                <a:cubicBezTo>
                  <a:pt x="7735777" y="7889444"/>
                  <a:pt x="7737672" y="7893729"/>
                  <a:pt x="7743215" y="7893729"/>
                </a:cubicBezTo>
                <a:cubicBezTo>
                  <a:pt x="7748759" y="7893729"/>
                  <a:pt x="7753303" y="7889444"/>
                  <a:pt x="7753303" y="7884204"/>
                </a:cubicBezTo>
                <a:cubicBezTo>
                  <a:pt x="7753303" y="7878966"/>
                  <a:pt x="7751417" y="7874679"/>
                  <a:pt x="7749102" y="7874679"/>
                </a:cubicBezTo>
                <a:cubicBezTo>
                  <a:pt x="7746787" y="7874679"/>
                  <a:pt x="7742254" y="7878966"/>
                  <a:pt x="7739015" y="7884204"/>
                </a:cubicBezTo>
                <a:close/>
                <a:moveTo>
                  <a:pt x="8543877" y="7893729"/>
                </a:moveTo>
                <a:cubicBezTo>
                  <a:pt x="8537791" y="7905103"/>
                  <a:pt x="8534952" y="7916551"/>
                  <a:pt x="8537572" y="7919171"/>
                </a:cubicBezTo>
                <a:cubicBezTo>
                  <a:pt x="8540191" y="7921791"/>
                  <a:pt x="8547316" y="7914628"/>
                  <a:pt x="8553402" y="7903254"/>
                </a:cubicBezTo>
                <a:cubicBezTo>
                  <a:pt x="8559489" y="7891882"/>
                  <a:pt x="8562327" y="7880433"/>
                  <a:pt x="8559708" y="7877814"/>
                </a:cubicBezTo>
                <a:cubicBezTo>
                  <a:pt x="8557089" y="7875194"/>
                  <a:pt x="8549964" y="7882357"/>
                  <a:pt x="8543877" y="7893729"/>
                </a:cubicBezTo>
                <a:close/>
                <a:moveTo>
                  <a:pt x="6605540" y="7893729"/>
                </a:moveTo>
                <a:cubicBezTo>
                  <a:pt x="6608779" y="7898969"/>
                  <a:pt x="6613312" y="7903254"/>
                  <a:pt x="6615627" y="7903254"/>
                </a:cubicBezTo>
                <a:cubicBezTo>
                  <a:pt x="6617942" y="7903254"/>
                  <a:pt x="6619828" y="7898969"/>
                  <a:pt x="6619828" y="7893729"/>
                </a:cubicBezTo>
                <a:cubicBezTo>
                  <a:pt x="6619828" y="7888491"/>
                  <a:pt x="6615284" y="7884204"/>
                  <a:pt x="6609740" y="7884204"/>
                </a:cubicBezTo>
                <a:cubicBezTo>
                  <a:pt x="6604197" y="7884204"/>
                  <a:pt x="6602302" y="7888491"/>
                  <a:pt x="6605540" y="7893729"/>
                </a:cubicBezTo>
                <a:close/>
                <a:moveTo>
                  <a:pt x="6848428" y="7893729"/>
                </a:moveTo>
                <a:cubicBezTo>
                  <a:pt x="6848428" y="7898969"/>
                  <a:pt x="6852971" y="7903254"/>
                  <a:pt x="6858515" y="7903254"/>
                </a:cubicBezTo>
                <a:cubicBezTo>
                  <a:pt x="6864058" y="7903254"/>
                  <a:pt x="6865954" y="7898969"/>
                  <a:pt x="6862715" y="7893729"/>
                </a:cubicBezTo>
                <a:cubicBezTo>
                  <a:pt x="6859477" y="7888491"/>
                  <a:pt x="6854943" y="7884204"/>
                  <a:pt x="6852628" y="7884204"/>
                </a:cubicBezTo>
                <a:cubicBezTo>
                  <a:pt x="6850314" y="7884204"/>
                  <a:pt x="6848428" y="7888491"/>
                  <a:pt x="6848428" y="7893729"/>
                </a:cubicBezTo>
                <a:close/>
                <a:moveTo>
                  <a:pt x="7196090" y="7893729"/>
                </a:moveTo>
                <a:cubicBezTo>
                  <a:pt x="7192852" y="7898969"/>
                  <a:pt x="7194747" y="7903254"/>
                  <a:pt x="7200290" y="7903254"/>
                </a:cubicBezTo>
                <a:cubicBezTo>
                  <a:pt x="7205834" y="7903254"/>
                  <a:pt x="7210378" y="7898969"/>
                  <a:pt x="7210378" y="7893729"/>
                </a:cubicBezTo>
                <a:cubicBezTo>
                  <a:pt x="7210378" y="7888491"/>
                  <a:pt x="7208492" y="7884204"/>
                  <a:pt x="7206177" y="7884204"/>
                </a:cubicBezTo>
                <a:cubicBezTo>
                  <a:pt x="7203862" y="7884204"/>
                  <a:pt x="7199329" y="7888491"/>
                  <a:pt x="7196090" y="7893729"/>
                </a:cubicBezTo>
                <a:close/>
                <a:moveTo>
                  <a:pt x="8200978" y="7893729"/>
                </a:moveTo>
                <a:cubicBezTo>
                  <a:pt x="8200978" y="7898969"/>
                  <a:pt x="8205264" y="7903254"/>
                  <a:pt x="8210503" y="7903254"/>
                </a:cubicBezTo>
                <a:cubicBezTo>
                  <a:pt x="8215741" y="7903254"/>
                  <a:pt x="8220028" y="7898969"/>
                  <a:pt x="8220028" y="7893729"/>
                </a:cubicBezTo>
                <a:cubicBezTo>
                  <a:pt x="8220028" y="7888491"/>
                  <a:pt x="8215741" y="7884204"/>
                  <a:pt x="8210503" y="7884204"/>
                </a:cubicBezTo>
                <a:cubicBezTo>
                  <a:pt x="8205264" y="7884204"/>
                  <a:pt x="8200978" y="7888491"/>
                  <a:pt x="8200978" y="7893729"/>
                </a:cubicBezTo>
                <a:close/>
                <a:moveTo>
                  <a:pt x="8296228" y="7894292"/>
                </a:moveTo>
                <a:cubicBezTo>
                  <a:pt x="8296228" y="7899835"/>
                  <a:pt x="8300514" y="7901731"/>
                  <a:pt x="8305753" y="7898492"/>
                </a:cubicBezTo>
                <a:cubicBezTo>
                  <a:pt x="8310991" y="7895254"/>
                  <a:pt x="8315278" y="7890720"/>
                  <a:pt x="8315278" y="7888405"/>
                </a:cubicBezTo>
                <a:cubicBezTo>
                  <a:pt x="8315278" y="7886090"/>
                  <a:pt x="8310991" y="7884204"/>
                  <a:pt x="8305753" y="7884204"/>
                </a:cubicBezTo>
                <a:cubicBezTo>
                  <a:pt x="8300514" y="7884204"/>
                  <a:pt x="8296228" y="7888748"/>
                  <a:pt x="8296228" y="7894292"/>
                </a:cubicBezTo>
                <a:close/>
                <a:moveTo>
                  <a:pt x="8683400" y="7898244"/>
                </a:moveTo>
                <a:cubicBezTo>
                  <a:pt x="8680466" y="7905903"/>
                  <a:pt x="8681714" y="7914428"/>
                  <a:pt x="8686172" y="7917180"/>
                </a:cubicBezTo>
                <a:cubicBezTo>
                  <a:pt x="8690629" y="7919942"/>
                  <a:pt x="8696687" y="7915932"/>
                  <a:pt x="8699630" y="7908265"/>
                </a:cubicBezTo>
                <a:cubicBezTo>
                  <a:pt x="8702564" y="7900607"/>
                  <a:pt x="8701316" y="7892082"/>
                  <a:pt x="8696859" y="7889329"/>
                </a:cubicBezTo>
                <a:cubicBezTo>
                  <a:pt x="8692401" y="7886567"/>
                  <a:pt x="8686343" y="7890577"/>
                  <a:pt x="8683400" y="7898244"/>
                </a:cubicBezTo>
                <a:close/>
                <a:moveTo>
                  <a:pt x="8787775" y="7899293"/>
                </a:moveTo>
                <a:cubicBezTo>
                  <a:pt x="8784222" y="7908560"/>
                  <a:pt x="8786346" y="7912922"/>
                  <a:pt x="8793309" y="7910598"/>
                </a:cubicBezTo>
                <a:cubicBezTo>
                  <a:pt x="8807548" y="7905855"/>
                  <a:pt x="8815388" y="7884204"/>
                  <a:pt x="8802862" y="7884204"/>
                </a:cubicBezTo>
                <a:cubicBezTo>
                  <a:pt x="8797747" y="7884204"/>
                  <a:pt x="8790965" y="7890996"/>
                  <a:pt x="8787775" y="7899293"/>
                </a:cubicBezTo>
                <a:close/>
                <a:moveTo>
                  <a:pt x="6419803" y="7908579"/>
                </a:moveTo>
                <a:cubicBezTo>
                  <a:pt x="6419803" y="7916742"/>
                  <a:pt x="6424156" y="7920733"/>
                  <a:pt x="6429480" y="7917447"/>
                </a:cubicBezTo>
                <a:cubicBezTo>
                  <a:pt x="6434805" y="7914151"/>
                  <a:pt x="6436700" y="7907475"/>
                  <a:pt x="6433681" y="7902598"/>
                </a:cubicBezTo>
                <a:cubicBezTo>
                  <a:pt x="6425517" y="7889386"/>
                  <a:pt x="6419803" y="7891844"/>
                  <a:pt x="6419803" y="7908579"/>
                </a:cubicBezTo>
                <a:close/>
                <a:moveTo>
                  <a:pt x="7339375" y="7902598"/>
                </a:moveTo>
                <a:cubicBezTo>
                  <a:pt x="7336355" y="7907475"/>
                  <a:pt x="7338251" y="7914151"/>
                  <a:pt x="7343575" y="7917447"/>
                </a:cubicBezTo>
                <a:cubicBezTo>
                  <a:pt x="7348900" y="7920733"/>
                  <a:pt x="7353253" y="7916742"/>
                  <a:pt x="7353253" y="7908579"/>
                </a:cubicBezTo>
                <a:cubicBezTo>
                  <a:pt x="7353253" y="7891844"/>
                  <a:pt x="7347538" y="7889386"/>
                  <a:pt x="7339375" y="7902598"/>
                </a:cubicBezTo>
                <a:close/>
                <a:moveTo>
                  <a:pt x="7643765" y="7903254"/>
                </a:moveTo>
                <a:cubicBezTo>
                  <a:pt x="7647004" y="7908494"/>
                  <a:pt x="7651537" y="7912779"/>
                  <a:pt x="7653852" y="7912779"/>
                </a:cubicBezTo>
                <a:cubicBezTo>
                  <a:pt x="7656167" y="7912779"/>
                  <a:pt x="7658053" y="7908494"/>
                  <a:pt x="7658053" y="7903254"/>
                </a:cubicBezTo>
                <a:cubicBezTo>
                  <a:pt x="7658053" y="7898016"/>
                  <a:pt x="7653509" y="7893729"/>
                  <a:pt x="7647965" y="7893729"/>
                </a:cubicBezTo>
                <a:cubicBezTo>
                  <a:pt x="7642422" y="7893729"/>
                  <a:pt x="7640527" y="7898016"/>
                  <a:pt x="7643765" y="7903254"/>
                </a:cubicBezTo>
                <a:close/>
                <a:moveTo>
                  <a:pt x="8429577" y="7908017"/>
                </a:moveTo>
                <a:cubicBezTo>
                  <a:pt x="8429577" y="7915875"/>
                  <a:pt x="8433864" y="7922304"/>
                  <a:pt x="8439102" y="7922304"/>
                </a:cubicBezTo>
                <a:cubicBezTo>
                  <a:pt x="8444341" y="7922304"/>
                  <a:pt x="8448627" y="7915875"/>
                  <a:pt x="8448627" y="7908017"/>
                </a:cubicBezTo>
                <a:cubicBezTo>
                  <a:pt x="8448627" y="7900159"/>
                  <a:pt x="8444341" y="7893729"/>
                  <a:pt x="8439102" y="7893729"/>
                </a:cubicBezTo>
                <a:cubicBezTo>
                  <a:pt x="8433864" y="7893729"/>
                  <a:pt x="8429577" y="7900159"/>
                  <a:pt x="8429577" y="7908017"/>
                </a:cubicBezTo>
                <a:close/>
                <a:moveTo>
                  <a:pt x="6991303" y="7912779"/>
                </a:moveTo>
                <a:cubicBezTo>
                  <a:pt x="6991303" y="7918019"/>
                  <a:pt x="6995589" y="7922304"/>
                  <a:pt x="7000828" y="7922304"/>
                </a:cubicBezTo>
                <a:cubicBezTo>
                  <a:pt x="7006066" y="7922304"/>
                  <a:pt x="7010353" y="7918019"/>
                  <a:pt x="7010353" y="7912779"/>
                </a:cubicBezTo>
                <a:cubicBezTo>
                  <a:pt x="7010353" y="7907541"/>
                  <a:pt x="7006066" y="7903254"/>
                  <a:pt x="7000828" y="7903254"/>
                </a:cubicBezTo>
                <a:cubicBezTo>
                  <a:pt x="6995589" y="7903254"/>
                  <a:pt x="6991303" y="7907541"/>
                  <a:pt x="6991303" y="7912779"/>
                </a:cubicBezTo>
                <a:close/>
                <a:moveTo>
                  <a:pt x="7239705" y="7918333"/>
                </a:moveTo>
                <a:cubicBezTo>
                  <a:pt x="7240162" y="7929430"/>
                  <a:pt x="7242420" y="7931687"/>
                  <a:pt x="7245458" y="7924096"/>
                </a:cubicBezTo>
                <a:cubicBezTo>
                  <a:pt x="7248211" y="7917218"/>
                  <a:pt x="7247868" y="7908998"/>
                  <a:pt x="7244706" y="7905836"/>
                </a:cubicBezTo>
                <a:cubicBezTo>
                  <a:pt x="7241544" y="7902674"/>
                  <a:pt x="7239296" y="7908294"/>
                  <a:pt x="7239705" y="7918333"/>
                </a:cubicBezTo>
                <a:close/>
                <a:moveTo>
                  <a:pt x="7781878" y="7913342"/>
                </a:moveTo>
                <a:cubicBezTo>
                  <a:pt x="7781878" y="7918885"/>
                  <a:pt x="7786164" y="7920781"/>
                  <a:pt x="7791403" y="7917542"/>
                </a:cubicBezTo>
                <a:cubicBezTo>
                  <a:pt x="7796641" y="7914304"/>
                  <a:pt x="7800928" y="7909770"/>
                  <a:pt x="7800928" y="7907455"/>
                </a:cubicBezTo>
                <a:cubicBezTo>
                  <a:pt x="7800928" y="7905140"/>
                  <a:pt x="7796641" y="7903254"/>
                  <a:pt x="7791403" y="7903254"/>
                </a:cubicBezTo>
                <a:cubicBezTo>
                  <a:pt x="7786164" y="7903254"/>
                  <a:pt x="7781878" y="7907798"/>
                  <a:pt x="7781878" y="7913342"/>
                </a:cubicBezTo>
                <a:close/>
                <a:moveTo>
                  <a:pt x="8244250" y="7912123"/>
                </a:moveTo>
                <a:cubicBezTo>
                  <a:pt x="8241230" y="7917000"/>
                  <a:pt x="8243126" y="7923676"/>
                  <a:pt x="8248450" y="7926972"/>
                </a:cubicBezTo>
                <a:cubicBezTo>
                  <a:pt x="8253775" y="7930258"/>
                  <a:pt x="8258128" y="7926267"/>
                  <a:pt x="8258128" y="7918104"/>
                </a:cubicBezTo>
                <a:cubicBezTo>
                  <a:pt x="8258128" y="7901369"/>
                  <a:pt x="8252413" y="7898911"/>
                  <a:pt x="8244250" y="7912123"/>
                </a:cubicBezTo>
                <a:close/>
                <a:moveTo>
                  <a:pt x="8582120" y="7924686"/>
                </a:moveTo>
                <a:lnTo>
                  <a:pt x="8582273" y="7946117"/>
                </a:lnTo>
                <a:lnTo>
                  <a:pt x="8591502" y="7931829"/>
                </a:lnTo>
                <a:cubicBezTo>
                  <a:pt x="8603437" y="7913361"/>
                  <a:pt x="8603437" y="7903254"/>
                  <a:pt x="8591502" y="7903254"/>
                </a:cubicBezTo>
                <a:cubicBezTo>
                  <a:pt x="8586264" y="7903254"/>
                  <a:pt x="8582044" y="7912903"/>
                  <a:pt x="8582120" y="7924686"/>
                </a:cubicBezTo>
                <a:close/>
                <a:moveTo>
                  <a:pt x="6553153" y="7927629"/>
                </a:moveTo>
                <a:cubicBezTo>
                  <a:pt x="6553153" y="7935792"/>
                  <a:pt x="6557506" y="7939783"/>
                  <a:pt x="6562830" y="7936497"/>
                </a:cubicBezTo>
                <a:cubicBezTo>
                  <a:pt x="6568155" y="7933201"/>
                  <a:pt x="6570050" y="7926525"/>
                  <a:pt x="6567031" y="7921648"/>
                </a:cubicBezTo>
                <a:cubicBezTo>
                  <a:pt x="6558867" y="7908436"/>
                  <a:pt x="6553153" y="7910894"/>
                  <a:pt x="6553153" y="7927629"/>
                </a:cubicBezTo>
                <a:close/>
                <a:moveTo>
                  <a:pt x="7139350" y="7921648"/>
                </a:moveTo>
                <a:cubicBezTo>
                  <a:pt x="7136330" y="7926525"/>
                  <a:pt x="7138226" y="7933201"/>
                  <a:pt x="7143550" y="7936497"/>
                </a:cubicBezTo>
                <a:cubicBezTo>
                  <a:pt x="7148875" y="7939783"/>
                  <a:pt x="7153228" y="7935792"/>
                  <a:pt x="7153228" y="7927629"/>
                </a:cubicBezTo>
                <a:cubicBezTo>
                  <a:pt x="7153228" y="7910894"/>
                  <a:pt x="7147513" y="7908436"/>
                  <a:pt x="7139350" y="7921648"/>
                </a:cubicBezTo>
                <a:close/>
                <a:moveTo>
                  <a:pt x="8143828" y="7922304"/>
                </a:moveTo>
                <a:cubicBezTo>
                  <a:pt x="8143828" y="7927544"/>
                  <a:pt x="8148114" y="7931829"/>
                  <a:pt x="8153353" y="7931829"/>
                </a:cubicBezTo>
                <a:cubicBezTo>
                  <a:pt x="8158591" y="7931829"/>
                  <a:pt x="8162878" y="7927544"/>
                  <a:pt x="8162878" y="7922304"/>
                </a:cubicBezTo>
                <a:cubicBezTo>
                  <a:pt x="8162878" y="7917066"/>
                  <a:pt x="8158591" y="7912779"/>
                  <a:pt x="8153353" y="7912779"/>
                </a:cubicBezTo>
                <a:cubicBezTo>
                  <a:pt x="8148114" y="7912779"/>
                  <a:pt x="8143828" y="7917066"/>
                  <a:pt x="8143828" y="7922304"/>
                </a:cubicBezTo>
                <a:close/>
                <a:moveTo>
                  <a:pt x="8721100" y="7927868"/>
                </a:moveTo>
                <a:cubicBezTo>
                  <a:pt x="8717547" y="7937135"/>
                  <a:pt x="8719671" y="7941497"/>
                  <a:pt x="8726634" y="7939173"/>
                </a:cubicBezTo>
                <a:cubicBezTo>
                  <a:pt x="8740873" y="7934430"/>
                  <a:pt x="8748712" y="7912779"/>
                  <a:pt x="8736187" y="7912779"/>
                </a:cubicBezTo>
                <a:cubicBezTo>
                  <a:pt x="8731072" y="7912779"/>
                  <a:pt x="8724290" y="7919571"/>
                  <a:pt x="8721100" y="7927868"/>
                </a:cubicBezTo>
                <a:close/>
                <a:moveTo>
                  <a:pt x="6462665" y="7931829"/>
                </a:moveTo>
                <a:cubicBezTo>
                  <a:pt x="6459427" y="7937069"/>
                  <a:pt x="6461322" y="7941354"/>
                  <a:pt x="6466865" y="7941354"/>
                </a:cubicBezTo>
                <a:cubicBezTo>
                  <a:pt x="6472409" y="7941354"/>
                  <a:pt x="6476953" y="7937069"/>
                  <a:pt x="6476953" y="7931829"/>
                </a:cubicBezTo>
                <a:cubicBezTo>
                  <a:pt x="6476953" y="7926591"/>
                  <a:pt x="6475067" y="7922304"/>
                  <a:pt x="6472752" y="7922304"/>
                </a:cubicBezTo>
                <a:cubicBezTo>
                  <a:pt x="6470437" y="7922304"/>
                  <a:pt x="6465904" y="7926591"/>
                  <a:pt x="6462665" y="7931829"/>
                </a:cubicBezTo>
                <a:close/>
                <a:moveTo>
                  <a:pt x="6686503" y="7931829"/>
                </a:moveTo>
                <a:cubicBezTo>
                  <a:pt x="6686503" y="7937069"/>
                  <a:pt x="6691046" y="7941354"/>
                  <a:pt x="6696590" y="7941354"/>
                </a:cubicBezTo>
                <a:cubicBezTo>
                  <a:pt x="6702133" y="7941354"/>
                  <a:pt x="6704029" y="7937069"/>
                  <a:pt x="6700790" y="7931829"/>
                </a:cubicBezTo>
                <a:cubicBezTo>
                  <a:pt x="6697552" y="7926591"/>
                  <a:pt x="6693018" y="7922304"/>
                  <a:pt x="6690703" y="7922304"/>
                </a:cubicBezTo>
                <a:cubicBezTo>
                  <a:pt x="6688389" y="7922304"/>
                  <a:pt x="6686503" y="7926591"/>
                  <a:pt x="6686503" y="7931829"/>
                </a:cubicBezTo>
                <a:close/>
                <a:moveTo>
                  <a:pt x="7381828" y="7931829"/>
                </a:moveTo>
                <a:cubicBezTo>
                  <a:pt x="7381828" y="7937069"/>
                  <a:pt x="7386114" y="7941354"/>
                  <a:pt x="7391353" y="7941354"/>
                </a:cubicBezTo>
                <a:cubicBezTo>
                  <a:pt x="7396591" y="7941354"/>
                  <a:pt x="7400878" y="7937069"/>
                  <a:pt x="7400878" y="7931829"/>
                </a:cubicBezTo>
                <a:cubicBezTo>
                  <a:pt x="7400878" y="7926591"/>
                  <a:pt x="7396591" y="7922304"/>
                  <a:pt x="7391353" y="7922304"/>
                </a:cubicBezTo>
                <a:cubicBezTo>
                  <a:pt x="7386114" y="7922304"/>
                  <a:pt x="7381828" y="7926591"/>
                  <a:pt x="7381828" y="7931829"/>
                </a:cubicBezTo>
                <a:close/>
                <a:moveTo>
                  <a:pt x="7486603" y="7931829"/>
                </a:moveTo>
                <a:cubicBezTo>
                  <a:pt x="7486603" y="7937069"/>
                  <a:pt x="7490889" y="7941354"/>
                  <a:pt x="7496128" y="7941354"/>
                </a:cubicBezTo>
                <a:cubicBezTo>
                  <a:pt x="7501366" y="7941354"/>
                  <a:pt x="7505653" y="7937069"/>
                  <a:pt x="7505653" y="7931829"/>
                </a:cubicBezTo>
                <a:cubicBezTo>
                  <a:pt x="7505653" y="7926591"/>
                  <a:pt x="7501366" y="7922304"/>
                  <a:pt x="7496128" y="7922304"/>
                </a:cubicBezTo>
                <a:cubicBezTo>
                  <a:pt x="7490889" y="7922304"/>
                  <a:pt x="7486603" y="7926591"/>
                  <a:pt x="7486603" y="7931829"/>
                </a:cubicBezTo>
                <a:close/>
                <a:moveTo>
                  <a:pt x="8372428" y="7931829"/>
                </a:moveTo>
                <a:cubicBezTo>
                  <a:pt x="8372428" y="7937069"/>
                  <a:pt x="8376714" y="7941354"/>
                  <a:pt x="8381953" y="7941354"/>
                </a:cubicBezTo>
                <a:cubicBezTo>
                  <a:pt x="8387191" y="7941354"/>
                  <a:pt x="8391477" y="7937069"/>
                  <a:pt x="8391477" y="7931829"/>
                </a:cubicBezTo>
                <a:cubicBezTo>
                  <a:pt x="8391477" y="7926591"/>
                  <a:pt x="8387191" y="7922304"/>
                  <a:pt x="8381953" y="7922304"/>
                </a:cubicBezTo>
                <a:cubicBezTo>
                  <a:pt x="8376714" y="7922304"/>
                  <a:pt x="8372428" y="7926591"/>
                  <a:pt x="8372428" y="7931829"/>
                </a:cubicBezTo>
                <a:close/>
                <a:moveTo>
                  <a:pt x="8477202" y="7937154"/>
                </a:moveTo>
                <a:cubicBezTo>
                  <a:pt x="8477202" y="7945317"/>
                  <a:pt x="8481489" y="7949356"/>
                  <a:pt x="8486727" y="7946117"/>
                </a:cubicBezTo>
                <a:cubicBezTo>
                  <a:pt x="8491966" y="7942879"/>
                  <a:pt x="8496252" y="7936202"/>
                  <a:pt x="8496252" y="7931268"/>
                </a:cubicBezTo>
                <a:cubicBezTo>
                  <a:pt x="8496252" y="7926334"/>
                  <a:pt x="8491966" y="7922304"/>
                  <a:pt x="8486727" y="7922304"/>
                </a:cubicBezTo>
                <a:cubicBezTo>
                  <a:pt x="8481489" y="7922304"/>
                  <a:pt x="8477202" y="7928991"/>
                  <a:pt x="8477202" y="7937154"/>
                </a:cubicBezTo>
                <a:close/>
                <a:moveTo>
                  <a:pt x="8627021" y="7928058"/>
                </a:moveTo>
                <a:cubicBezTo>
                  <a:pt x="8623202" y="7931877"/>
                  <a:pt x="8620077" y="7941574"/>
                  <a:pt x="8620077" y="7949613"/>
                </a:cubicBezTo>
                <a:lnTo>
                  <a:pt x="8620077" y="7964215"/>
                </a:lnTo>
                <a:lnTo>
                  <a:pt x="8630669" y="7953614"/>
                </a:lnTo>
                <a:cubicBezTo>
                  <a:pt x="8636498" y="7947794"/>
                  <a:pt x="8639632" y="7938088"/>
                  <a:pt x="8637622" y="7932068"/>
                </a:cubicBezTo>
                <a:cubicBezTo>
                  <a:pt x="8635612" y="7926048"/>
                  <a:pt x="8630841" y="7924238"/>
                  <a:pt x="8627021" y="7928058"/>
                </a:cubicBezTo>
                <a:close/>
                <a:moveTo>
                  <a:pt x="6596015" y="7941354"/>
                </a:moveTo>
                <a:cubicBezTo>
                  <a:pt x="6592777" y="7946594"/>
                  <a:pt x="6594672" y="7950879"/>
                  <a:pt x="6600215" y="7950879"/>
                </a:cubicBezTo>
                <a:cubicBezTo>
                  <a:pt x="6605759" y="7950879"/>
                  <a:pt x="6610303" y="7946594"/>
                  <a:pt x="6610303" y="7941354"/>
                </a:cubicBezTo>
                <a:cubicBezTo>
                  <a:pt x="6610303" y="7936116"/>
                  <a:pt x="6608417" y="7931829"/>
                  <a:pt x="6606102" y="7931829"/>
                </a:cubicBezTo>
                <a:cubicBezTo>
                  <a:pt x="6603787" y="7931829"/>
                  <a:pt x="6599254" y="7936116"/>
                  <a:pt x="6596015" y="7941354"/>
                </a:cubicBezTo>
                <a:close/>
                <a:moveTo>
                  <a:pt x="7038928" y="7941354"/>
                </a:moveTo>
                <a:cubicBezTo>
                  <a:pt x="7038928" y="7946594"/>
                  <a:pt x="7043214" y="7950879"/>
                  <a:pt x="7048453" y="7950879"/>
                </a:cubicBezTo>
                <a:cubicBezTo>
                  <a:pt x="7053691" y="7950879"/>
                  <a:pt x="7057978" y="7946594"/>
                  <a:pt x="7057978" y="7941354"/>
                </a:cubicBezTo>
                <a:cubicBezTo>
                  <a:pt x="7057978" y="7936116"/>
                  <a:pt x="7053691" y="7931829"/>
                  <a:pt x="7048453" y="7931829"/>
                </a:cubicBezTo>
                <a:cubicBezTo>
                  <a:pt x="7043214" y="7931829"/>
                  <a:pt x="7038928" y="7936116"/>
                  <a:pt x="7038928" y="7941354"/>
                </a:cubicBezTo>
                <a:close/>
                <a:moveTo>
                  <a:pt x="7277053" y="7941354"/>
                </a:moveTo>
                <a:cubicBezTo>
                  <a:pt x="7277053" y="7946594"/>
                  <a:pt x="7281339" y="7950879"/>
                  <a:pt x="7286578" y="7950879"/>
                </a:cubicBezTo>
                <a:cubicBezTo>
                  <a:pt x="7291816" y="7950879"/>
                  <a:pt x="7296103" y="7946594"/>
                  <a:pt x="7296103" y="7941354"/>
                </a:cubicBezTo>
                <a:cubicBezTo>
                  <a:pt x="7296103" y="7936116"/>
                  <a:pt x="7291816" y="7931829"/>
                  <a:pt x="7286578" y="7931829"/>
                </a:cubicBezTo>
                <a:cubicBezTo>
                  <a:pt x="7281339" y="7931829"/>
                  <a:pt x="7277053" y="7936116"/>
                  <a:pt x="7277053" y="7941354"/>
                </a:cubicBezTo>
                <a:close/>
                <a:moveTo>
                  <a:pt x="8181928" y="7946117"/>
                </a:moveTo>
                <a:cubicBezTo>
                  <a:pt x="8181928" y="7953975"/>
                  <a:pt x="8186214" y="7960404"/>
                  <a:pt x="8191453" y="7960404"/>
                </a:cubicBezTo>
                <a:cubicBezTo>
                  <a:pt x="8196691" y="7960404"/>
                  <a:pt x="8200978" y="7953975"/>
                  <a:pt x="8200978" y="7946117"/>
                </a:cubicBezTo>
                <a:cubicBezTo>
                  <a:pt x="8200978" y="7938259"/>
                  <a:pt x="8196691" y="7931829"/>
                  <a:pt x="8191453" y="7931829"/>
                </a:cubicBezTo>
                <a:cubicBezTo>
                  <a:pt x="8186214" y="7931829"/>
                  <a:pt x="8181928" y="7938259"/>
                  <a:pt x="8181928" y="7946117"/>
                </a:cubicBezTo>
                <a:close/>
                <a:moveTo>
                  <a:pt x="8277178" y="7941354"/>
                </a:moveTo>
                <a:cubicBezTo>
                  <a:pt x="8277178" y="7946594"/>
                  <a:pt x="8281464" y="7950879"/>
                  <a:pt x="8286703" y="7950879"/>
                </a:cubicBezTo>
                <a:cubicBezTo>
                  <a:pt x="8291941" y="7950879"/>
                  <a:pt x="8296228" y="7946594"/>
                  <a:pt x="8296228" y="7941354"/>
                </a:cubicBezTo>
                <a:cubicBezTo>
                  <a:pt x="8296228" y="7936116"/>
                  <a:pt x="8291941" y="7931829"/>
                  <a:pt x="8286703" y="7931829"/>
                </a:cubicBezTo>
                <a:cubicBezTo>
                  <a:pt x="8281464" y="7931829"/>
                  <a:pt x="8277178" y="7936116"/>
                  <a:pt x="8277178" y="7941354"/>
                </a:cubicBezTo>
                <a:close/>
                <a:moveTo>
                  <a:pt x="6829378" y="7950879"/>
                </a:moveTo>
                <a:cubicBezTo>
                  <a:pt x="6829378" y="7956119"/>
                  <a:pt x="6833664" y="7960404"/>
                  <a:pt x="6838903" y="7960404"/>
                </a:cubicBezTo>
                <a:cubicBezTo>
                  <a:pt x="6844141" y="7960404"/>
                  <a:pt x="6848428" y="7956119"/>
                  <a:pt x="6848428" y="7950879"/>
                </a:cubicBezTo>
                <a:cubicBezTo>
                  <a:pt x="6848428" y="7945641"/>
                  <a:pt x="6844141" y="7941354"/>
                  <a:pt x="6838903" y="7941354"/>
                </a:cubicBezTo>
                <a:cubicBezTo>
                  <a:pt x="6833664" y="7941354"/>
                  <a:pt x="6829378" y="7945641"/>
                  <a:pt x="6829378" y="7950879"/>
                </a:cubicBezTo>
                <a:close/>
                <a:moveTo>
                  <a:pt x="7429453" y="7956204"/>
                </a:moveTo>
                <a:cubicBezTo>
                  <a:pt x="7429453" y="7964367"/>
                  <a:pt x="7433806" y="7968358"/>
                  <a:pt x="7439130" y="7965072"/>
                </a:cubicBezTo>
                <a:cubicBezTo>
                  <a:pt x="7444455" y="7961776"/>
                  <a:pt x="7446350" y="7955100"/>
                  <a:pt x="7443331" y="7950223"/>
                </a:cubicBezTo>
                <a:cubicBezTo>
                  <a:pt x="7435167" y="7937011"/>
                  <a:pt x="7429453" y="7939469"/>
                  <a:pt x="7429453" y="7956204"/>
                </a:cubicBezTo>
                <a:close/>
                <a:moveTo>
                  <a:pt x="7630230" y="7956433"/>
                </a:moveTo>
                <a:cubicBezTo>
                  <a:pt x="7630687" y="7967530"/>
                  <a:pt x="7632945" y="7969787"/>
                  <a:pt x="7635983" y="7962196"/>
                </a:cubicBezTo>
                <a:cubicBezTo>
                  <a:pt x="7638736" y="7955318"/>
                  <a:pt x="7638393" y="7947098"/>
                  <a:pt x="7635231" y="7943936"/>
                </a:cubicBezTo>
                <a:cubicBezTo>
                  <a:pt x="7632069" y="7940774"/>
                  <a:pt x="7629821" y="7946394"/>
                  <a:pt x="7630230" y="7956433"/>
                </a:cubicBezTo>
                <a:close/>
                <a:moveTo>
                  <a:pt x="8415700" y="7950223"/>
                </a:moveTo>
                <a:cubicBezTo>
                  <a:pt x="8412680" y="7955100"/>
                  <a:pt x="8414575" y="7961776"/>
                  <a:pt x="8419900" y="7965072"/>
                </a:cubicBezTo>
                <a:cubicBezTo>
                  <a:pt x="8425225" y="7968358"/>
                  <a:pt x="8429577" y="7964367"/>
                  <a:pt x="8429577" y="7956204"/>
                </a:cubicBezTo>
                <a:cubicBezTo>
                  <a:pt x="8429577" y="7939469"/>
                  <a:pt x="8423863" y="7937011"/>
                  <a:pt x="8415700" y="7950223"/>
                </a:cubicBezTo>
                <a:close/>
                <a:moveTo>
                  <a:pt x="8520475" y="7950223"/>
                </a:moveTo>
                <a:cubicBezTo>
                  <a:pt x="8517455" y="7955100"/>
                  <a:pt x="8519350" y="7961776"/>
                  <a:pt x="8524675" y="7965072"/>
                </a:cubicBezTo>
                <a:cubicBezTo>
                  <a:pt x="8530000" y="7968358"/>
                  <a:pt x="8534352" y="7964367"/>
                  <a:pt x="8534352" y="7956204"/>
                </a:cubicBezTo>
                <a:cubicBezTo>
                  <a:pt x="8534352" y="7939469"/>
                  <a:pt x="8528638" y="7937011"/>
                  <a:pt x="8520475" y="7950223"/>
                </a:cubicBezTo>
                <a:close/>
                <a:moveTo>
                  <a:pt x="8762952" y="7960967"/>
                </a:moveTo>
                <a:cubicBezTo>
                  <a:pt x="8762952" y="7971749"/>
                  <a:pt x="8767239" y="7977931"/>
                  <a:pt x="8772477" y="7974692"/>
                </a:cubicBezTo>
                <a:cubicBezTo>
                  <a:pt x="8777716" y="7971454"/>
                  <a:pt x="8782002" y="7962633"/>
                  <a:pt x="8782002" y="7955080"/>
                </a:cubicBezTo>
                <a:cubicBezTo>
                  <a:pt x="8782002" y="7947527"/>
                  <a:pt x="8777716" y="7941354"/>
                  <a:pt x="8772477" y="7941354"/>
                </a:cubicBezTo>
                <a:cubicBezTo>
                  <a:pt x="8767239" y="7941354"/>
                  <a:pt x="8762952" y="7950184"/>
                  <a:pt x="8762952" y="7960967"/>
                </a:cubicBezTo>
                <a:close/>
                <a:moveTo>
                  <a:pt x="6410278" y="7965729"/>
                </a:moveTo>
                <a:cubicBezTo>
                  <a:pt x="6410278" y="7973892"/>
                  <a:pt x="6414631" y="7977883"/>
                  <a:pt x="6419955" y="7974597"/>
                </a:cubicBezTo>
                <a:cubicBezTo>
                  <a:pt x="6425280" y="7971301"/>
                  <a:pt x="6427175" y="7964625"/>
                  <a:pt x="6424156" y="7959748"/>
                </a:cubicBezTo>
                <a:cubicBezTo>
                  <a:pt x="6415992" y="7946536"/>
                  <a:pt x="6410278" y="7948994"/>
                  <a:pt x="6410278" y="7965729"/>
                </a:cubicBezTo>
                <a:close/>
                <a:moveTo>
                  <a:pt x="7319915" y="7960404"/>
                </a:moveTo>
                <a:cubicBezTo>
                  <a:pt x="7316677" y="7965644"/>
                  <a:pt x="7318572" y="7969929"/>
                  <a:pt x="7324115" y="7969929"/>
                </a:cubicBezTo>
                <a:cubicBezTo>
                  <a:pt x="7329659" y="7969929"/>
                  <a:pt x="7334203" y="7965644"/>
                  <a:pt x="7334203" y="7960404"/>
                </a:cubicBezTo>
                <a:cubicBezTo>
                  <a:pt x="7334203" y="7955166"/>
                  <a:pt x="7332317" y="7950879"/>
                  <a:pt x="7330002" y="7950879"/>
                </a:cubicBezTo>
                <a:cubicBezTo>
                  <a:pt x="7327687" y="7950879"/>
                  <a:pt x="7323154" y="7955166"/>
                  <a:pt x="7319915" y="7960404"/>
                </a:cubicBezTo>
                <a:close/>
                <a:moveTo>
                  <a:pt x="7887405" y="7965958"/>
                </a:moveTo>
                <a:cubicBezTo>
                  <a:pt x="7887862" y="7977055"/>
                  <a:pt x="7890120" y="7979312"/>
                  <a:pt x="7893158" y="7971721"/>
                </a:cubicBezTo>
                <a:cubicBezTo>
                  <a:pt x="7895911" y="7964843"/>
                  <a:pt x="7895568" y="7956623"/>
                  <a:pt x="7892406" y="7953461"/>
                </a:cubicBezTo>
                <a:cubicBezTo>
                  <a:pt x="7889244" y="7950299"/>
                  <a:pt x="7886996" y="7955919"/>
                  <a:pt x="7887405" y="7965958"/>
                </a:cubicBezTo>
                <a:close/>
                <a:moveTo>
                  <a:pt x="8225581" y="7959128"/>
                </a:moveTo>
                <a:cubicBezTo>
                  <a:pt x="8221475" y="7965768"/>
                  <a:pt x="8220694" y="7973768"/>
                  <a:pt x="8223838" y="7976912"/>
                </a:cubicBezTo>
                <a:cubicBezTo>
                  <a:pt x="8232362" y="7985437"/>
                  <a:pt x="8241659" y="7972901"/>
                  <a:pt x="8237049" y="7959090"/>
                </a:cubicBezTo>
                <a:lnTo>
                  <a:pt x="8233039" y="7947060"/>
                </a:lnTo>
                <a:lnTo>
                  <a:pt x="8225581" y="7959128"/>
                </a:lnTo>
                <a:close/>
                <a:moveTo>
                  <a:pt x="8315278" y="7960404"/>
                </a:moveTo>
                <a:cubicBezTo>
                  <a:pt x="8315278" y="7965644"/>
                  <a:pt x="8319564" y="7969929"/>
                  <a:pt x="8324803" y="7969929"/>
                </a:cubicBezTo>
                <a:cubicBezTo>
                  <a:pt x="8330041" y="7969929"/>
                  <a:pt x="8334328" y="7965644"/>
                  <a:pt x="8334328" y="7960404"/>
                </a:cubicBezTo>
                <a:cubicBezTo>
                  <a:pt x="8334328" y="7955166"/>
                  <a:pt x="8330041" y="7950879"/>
                  <a:pt x="8324803" y="7950879"/>
                </a:cubicBezTo>
                <a:cubicBezTo>
                  <a:pt x="8319564" y="7950879"/>
                  <a:pt x="8315278" y="7955166"/>
                  <a:pt x="8315278" y="7960404"/>
                </a:cubicBezTo>
                <a:close/>
                <a:moveTo>
                  <a:pt x="8658320" y="7972311"/>
                </a:moveTo>
                <a:lnTo>
                  <a:pt x="8658473" y="7993742"/>
                </a:lnTo>
                <a:lnTo>
                  <a:pt x="8667702" y="7979454"/>
                </a:lnTo>
                <a:cubicBezTo>
                  <a:pt x="8679637" y="7960986"/>
                  <a:pt x="8679637" y="7950879"/>
                  <a:pt x="8667702" y="7950879"/>
                </a:cubicBezTo>
                <a:cubicBezTo>
                  <a:pt x="8662464" y="7950879"/>
                  <a:pt x="8658244" y="7960528"/>
                  <a:pt x="8658320" y="7972311"/>
                </a:cubicBezTo>
                <a:close/>
                <a:moveTo>
                  <a:pt x="6981778" y="7969929"/>
                </a:moveTo>
                <a:cubicBezTo>
                  <a:pt x="6981778" y="7975169"/>
                  <a:pt x="6986321" y="7979454"/>
                  <a:pt x="6991865" y="7979454"/>
                </a:cubicBezTo>
                <a:cubicBezTo>
                  <a:pt x="6997408" y="7979454"/>
                  <a:pt x="6999304" y="7975169"/>
                  <a:pt x="6996065" y="7969929"/>
                </a:cubicBezTo>
                <a:cubicBezTo>
                  <a:pt x="6992827" y="7964691"/>
                  <a:pt x="6988293" y="7960404"/>
                  <a:pt x="6985978" y="7960404"/>
                </a:cubicBezTo>
                <a:cubicBezTo>
                  <a:pt x="6983664" y="7960404"/>
                  <a:pt x="6981778" y="7964691"/>
                  <a:pt x="6981778" y="7969929"/>
                </a:cubicBezTo>
                <a:close/>
                <a:moveTo>
                  <a:pt x="7219903" y="7975254"/>
                </a:moveTo>
                <a:cubicBezTo>
                  <a:pt x="7219903" y="7983417"/>
                  <a:pt x="7224256" y="7987408"/>
                  <a:pt x="7229580" y="7984122"/>
                </a:cubicBezTo>
                <a:cubicBezTo>
                  <a:pt x="7234905" y="7980826"/>
                  <a:pt x="7236800" y="7974150"/>
                  <a:pt x="7233781" y="7969273"/>
                </a:cubicBezTo>
                <a:cubicBezTo>
                  <a:pt x="7225617" y="7956061"/>
                  <a:pt x="7219903" y="7958519"/>
                  <a:pt x="7219903" y="7975254"/>
                </a:cubicBezTo>
                <a:close/>
                <a:moveTo>
                  <a:pt x="7762828" y="7969929"/>
                </a:moveTo>
                <a:cubicBezTo>
                  <a:pt x="7762828" y="7975169"/>
                  <a:pt x="7767114" y="7979454"/>
                  <a:pt x="7772353" y="7979454"/>
                </a:cubicBezTo>
                <a:cubicBezTo>
                  <a:pt x="7777591" y="7979454"/>
                  <a:pt x="7781878" y="7975169"/>
                  <a:pt x="7781878" y="7969929"/>
                </a:cubicBezTo>
                <a:cubicBezTo>
                  <a:pt x="7781878" y="7964691"/>
                  <a:pt x="7777591" y="7960404"/>
                  <a:pt x="7772353" y="7960404"/>
                </a:cubicBezTo>
                <a:cubicBezTo>
                  <a:pt x="7767114" y="7960404"/>
                  <a:pt x="7762828" y="7964691"/>
                  <a:pt x="7762828" y="7969929"/>
                </a:cubicBezTo>
                <a:close/>
                <a:moveTo>
                  <a:pt x="8558955" y="7968653"/>
                </a:moveTo>
                <a:cubicBezTo>
                  <a:pt x="8554850" y="7975293"/>
                  <a:pt x="8554069" y="7983293"/>
                  <a:pt x="8557213" y="7986437"/>
                </a:cubicBezTo>
                <a:cubicBezTo>
                  <a:pt x="8565737" y="7994962"/>
                  <a:pt x="8575034" y="7982426"/>
                  <a:pt x="8570423" y="7968615"/>
                </a:cubicBezTo>
                <a:lnTo>
                  <a:pt x="8566414" y="7956585"/>
                </a:lnTo>
                <a:lnTo>
                  <a:pt x="8558955" y="7968653"/>
                </a:lnTo>
                <a:close/>
                <a:moveTo>
                  <a:pt x="6543628" y="7979454"/>
                </a:moveTo>
                <a:cubicBezTo>
                  <a:pt x="6543628" y="7984694"/>
                  <a:pt x="6547914" y="7988979"/>
                  <a:pt x="6553153" y="7988979"/>
                </a:cubicBezTo>
                <a:cubicBezTo>
                  <a:pt x="6558391" y="7988979"/>
                  <a:pt x="6562678" y="7984694"/>
                  <a:pt x="6562678" y="7979454"/>
                </a:cubicBezTo>
                <a:cubicBezTo>
                  <a:pt x="6562678" y="7974216"/>
                  <a:pt x="6558391" y="7969929"/>
                  <a:pt x="6553153" y="7969929"/>
                </a:cubicBezTo>
                <a:cubicBezTo>
                  <a:pt x="6547914" y="7969929"/>
                  <a:pt x="6543628" y="7974216"/>
                  <a:pt x="6543628" y="7979454"/>
                </a:cubicBezTo>
                <a:close/>
                <a:moveTo>
                  <a:pt x="7125405" y="7985008"/>
                </a:moveTo>
                <a:cubicBezTo>
                  <a:pt x="7125862" y="7996105"/>
                  <a:pt x="7128120" y="7998362"/>
                  <a:pt x="7131158" y="7990771"/>
                </a:cubicBezTo>
                <a:cubicBezTo>
                  <a:pt x="7133911" y="7983893"/>
                  <a:pt x="7133568" y="7975673"/>
                  <a:pt x="7130406" y="7972511"/>
                </a:cubicBezTo>
                <a:cubicBezTo>
                  <a:pt x="7127244" y="7969349"/>
                  <a:pt x="7124996" y="7974969"/>
                  <a:pt x="7125405" y="7985008"/>
                </a:cubicBezTo>
                <a:close/>
                <a:moveTo>
                  <a:pt x="7472315" y="7979454"/>
                </a:moveTo>
                <a:cubicBezTo>
                  <a:pt x="7469077" y="7984694"/>
                  <a:pt x="7470972" y="7988979"/>
                  <a:pt x="7476515" y="7988979"/>
                </a:cubicBezTo>
                <a:cubicBezTo>
                  <a:pt x="7482059" y="7988979"/>
                  <a:pt x="7486603" y="7984694"/>
                  <a:pt x="7486603" y="7979454"/>
                </a:cubicBezTo>
                <a:cubicBezTo>
                  <a:pt x="7486603" y="7974216"/>
                  <a:pt x="7484717" y="7969929"/>
                  <a:pt x="7482402" y="7969929"/>
                </a:cubicBezTo>
                <a:cubicBezTo>
                  <a:pt x="7480087" y="7969929"/>
                  <a:pt x="7475554" y="7974216"/>
                  <a:pt x="7472315" y="7979454"/>
                </a:cubicBezTo>
                <a:close/>
                <a:moveTo>
                  <a:pt x="8124778" y="7979454"/>
                </a:moveTo>
                <a:cubicBezTo>
                  <a:pt x="8124778" y="7984694"/>
                  <a:pt x="8129064" y="7988979"/>
                  <a:pt x="8134303" y="7988979"/>
                </a:cubicBezTo>
                <a:cubicBezTo>
                  <a:pt x="8139541" y="7988979"/>
                  <a:pt x="8143828" y="7984694"/>
                  <a:pt x="8143828" y="7979454"/>
                </a:cubicBezTo>
                <a:cubicBezTo>
                  <a:pt x="8143828" y="7974216"/>
                  <a:pt x="8139541" y="7969929"/>
                  <a:pt x="8134303" y="7969929"/>
                </a:cubicBezTo>
                <a:cubicBezTo>
                  <a:pt x="8129064" y="7969929"/>
                  <a:pt x="8124778" y="7974216"/>
                  <a:pt x="8124778" y="7979454"/>
                </a:cubicBezTo>
                <a:close/>
                <a:moveTo>
                  <a:pt x="8353378" y="7979454"/>
                </a:moveTo>
                <a:cubicBezTo>
                  <a:pt x="8353378" y="7984694"/>
                  <a:pt x="8357664" y="7988979"/>
                  <a:pt x="8362903" y="7988979"/>
                </a:cubicBezTo>
                <a:cubicBezTo>
                  <a:pt x="8368141" y="7988979"/>
                  <a:pt x="8372428" y="7984694"/>
                  <a:pt x="8372428" y="7979454"/>
                </a:cubicBezTo>
                <a:cubicBezTo>
                  <a:pt x="8372428" y="7974216"/>
                  <a:pt x="8368141" y="7969929"/>
                  <a:pt x="8362903" y="7969929"/>
                </a:cubicBezTo>
                <a:cubicBezTo>
                  <a:pt x="8357664" y="7969929"/>
                  <a:pt x="8353378" y="7974216"/>
                  <a:pt x="8353378" y="7979454"/>
                </a:cubicBezTo>
                <a:close/>
                <a:moveTo>
                  <a:pt x="8458152" y="7979454"/>
                </a:moveTo>
                <a:cubicBezTo>
                  <a:pt x="8458152" y="7984694"/>
                  <a:pt x="8462439" y="7988979"/>
                  <a:pt x="8467677" y="7988979"/>
                </a:cubicBezTo>
                <a:cubicBezTo>
                  <a:pt x="8472916" y="7988979"/>
                  <a:pt x="8477202" y="7984694"/>
                  <a:pt x="8477202" y="7979454"/>
                </a:cubicBezTo>
                <a:cubicBezTo>
                  <a:pt x="8477202" y="7974216"/>
                  <a:pt x="8472916" y="7969929"/>
                  <a:pt x="8467677" y="7969929"/>
                </a:cubicBezTo>
                <a:cubicBezTo>
                  <a:pt x="8462439" y="7969929"/>
                  <a:pt x="8458152" y="7974216"/>
                  <a:pt x="8458152" y="7979454"/>
                </a:cubicBezTo>
                <a:close/>
                <a:moveTo>
                  <a:pt x="8692305" y="7985579"/>
                </a:moveTo>
                <a:cubicBezTo>
                  <a:pt x="8689010" y="7994190"/>
                  <a:pt x="8688267" y="8003191"/>
                  <a:pt x="8690658" y="8005582"/>
                </a:cubicBezTo>
                <a:cubicBezTo>
                  <a:pt x="8698230" y="8013154"/>
                  <a:pt x="8715327" y="7997952"/>
                  <a:pt x="8715327" y="7983655"/>
                </a:cubicBezTo>
                <a:cubicBezTo>
                  <a:pt x="8715327" y="7964967"/>
                  <a:pt x="8699716" y="7966281"/>
                  <a:pt x="8692305" y="7985579"/>
                </a:cubicBezTo>
                <a:close/>
                <a:moveTo>
                  <a:pt x="6448378" y="7988979"/>
                </a:moveTo>
                <a:cubicBezTo>
                  <a:pt x="6448378" y="7994219"/>
                  <a:pt x="6452664" y="7998504"/>
                  <a:pt x="6457903" y="7998504"/>
                </a:cubicBezTo>
                <a:cubicBezTo>
                  <a:pt x="6463141" y="7998504"/>
                  <a:pt x="6467428" y="7994219"/>
                  <a:pt x="6467428" y="7988979"/>
                </a:cubicBezTo>
                <a:cubicBezTo>
                  <a:pt x="6467428" y="7983741"/>
                  <a:pt x="6463141" y="7979454"/>
                  <a:pt x="6457903" y="7979454"/>
                </a:cubicBezTo>
                <a:cubicBezTo>
                  <a:pt x="6452664" y="7979454"/>
                  <a:pt x="6448378" y="7983741"/>
                  <a:pt x="6448378" y="7988979"/>
                </a:cubicBezTo>
                <a:close/>
                <a:moveTo>
                  <a:pt x="6676978" y="7988979"/>
                </a:moveTo>
                <a:cubicBezTo>
                  <a:pt x="6676978" y="7994219"/>
                  <a:pt x="6681521" y="7998504"/>
                  <a:pt x="6687065" y="7998504"/>
                </a:cubicBezTo>
                <a:cubicBezTo>
                  <a:pt x="6692608" y="7998504"/>
                  <a:pt x="6694504" y="7994219"/>
                  <a:pt x="6691265" y="7988979"/>
                </a:cubicBezTo>
                <a:cubicBezTo>
                  <a:pt x="6688027" y="7983741"/>
                  <a:pt x="6683493" y="7979454"/>
                  <a:pt x="6681178" y="7979454"/>
                </a:cubicBezTo>
                <a:cubicBezTo>
                  <a:pt x="6678864" y="7979454"/>
                  <a:pt x="6676978" y="7983741"/>
                  <a:pt x="6676978" y="7988979"/>
                </a:cubicBezTo>
                <a:close/>
                <a:moveTo>
                  <a:pt x="7362778" y="7988979"/>
                </a:moveTo>
                <a:cubicBezTo>
                  <a:pt x="7362778" y="7994219"/>
                  <a:pt x="7367064" y="7998504"/>
                  <a:pt x="7372303" y="7998504"/>
                </a:cubicBezTo>
                <a:cubicBezTo>
                  <a:pt x="7377541" y="7998504"/>
                  <a:pt x="7381828" y="7994219"/>
                  <a:pt x="7381828" y="7988979"/>
                </a:cubicBezTo>
                <a:cubicBezTo>
                  <a:pt x="7381828" y="7983741"/>
                  <a:pt x="7377541" y="7979454"/>
                  <a:pt x="7372303" y="7979454"/>
                </a:cubicBezTo>
                <a:cubicBezTo>
                  <a:pt x="7367064" y="7979454"/>
                  <a:pt x="7362778" y="7983741"/>
                  <a:pt x="7362778" y="7988979"/>
                </a:cubicBezTo>
                <a:close/>
                <a:moveTo>
                  <a:pt x="7929925" y="7988323"/>
                </a:moveTo>
                <a:cubicBezTo>
                  <a:pt x="7926905" y="7993200"/>
                  <a:pt x="7928801" y="7999876"/>
                  <a:pt x="7934125" y="8003172"/>
                </a:cubicBezTo>
                <a:cubicBezTo>
                  <a:pt x="7939450" y="8006458"/>
                  <a:pt x="7943803" y="8002467"/>
                  <a:pt x="7943803" y="7994304"/>
                </a:cubicBezTo>
                <a:cubicBezTo>
                  <a:pt x="7943803" y="7977569"/>
                  <a:pt x="7938088" y="7975111"/>
                  <a:pt x="7929925" y="7988323"/>
                </a:cubicBezTo>
                <a:close/>
                <a:moveTo>
                  <a:pt x="8258128" y="7988979"/>
                </a:moveTo>
                <a:cubicBezTo>
                  <a:pt x="8258128" y="7994219"/>
                  <a:pt x="8262414" y="7998504"/>
                  <a:pt x="8267653" y="7998504"/>
                </a:cubicBezTo>
                <a:cubicBezTo>
                  <a:pt x="8272891" y="7998504"/>
                  <a:pt x="8277178" y="7994219"/>
                  <a:pt x="8277178" y="7988979"/>
                </a:cubicBezTo>
                <a:cubicBezTo>
                  <a:pt x="8277178" y="7983741"/>
                  <a:pt x="8272891" y="7979454"/>
                  <a:pt x="8267653" y="7979454"/>
                </a:cubicBezTo>
                <a:cubicBezTo>
                  <a:pt x="8262414" y="7979454"/>
                  <a:pt x="8258128" y="7983741"/>
                  <a:pt x="8258128" y="7988979"/>
                </a:cubicBezTo>
                <a:close/>
                <a:moveTo>
                  <a:pt x="6581728" y="7998504"/>
                </a:moveTo>
                <a:cubicBezTo>
                  <a:pt x="6581728" y="8003744"/>
                  <a:pt x="6586014" y="8008029"/>
                  <a:pt x="6591253" y="8008029"/>
                </a:cubicBezTo>
                <a:cubicBezTo>
                  <a:pt x="6596491" y="8008029"/>
                  <a:pt x="6600778" y="8003744"/>
                  <a:pt x="6600778" y="7998504"/>
                </a:cubicBezTo>
                <a:cubicBezTo>
                  <a:pt x="6600778" y="7993266"/>
                  <a:pt x="6596491" y="7988979"/>
                  <a:pt x="6591253" y="7988979"/>
                </a:cubicBezTo>
                <a:cubicBezTo>
                  <a:pt x="6586014" y="7988979"/>
                  <a:pt x="6581728" y="7993266"/>
                  <a:pt x="6581728" y="7998504"/>
                </a:cubicBezTo>
                <a:close/>
                <a:moveTo>
                  <a:pt x="7258003" y="7998504"/>
                </a:moveTo>
                <a:cubicBezTo>
                  <a:pt x="7258003" y="8003744"/>
                  <a:pt x="7262289" y="8008029"/>
                  <a:pt x="7267528" y="8008029"/>
                </a:cubicBezTo>
                <a:cubicBezTo>
                  <a:pt x="7272766" y="8008029"/>
                  <a:pt x="7277053" y="8003744"/>
                  <a:pt x="7277053" y="7998504"/>
                </a:cubicBezTo>
                <a:cubicBezTo>
                  <a:pt x="7277053" y="7993266"/>
                  <a:pt x="7272766" y="7988979"/>
                  <a:pt x="7267528" y="7988979"/>
                </a:cubicBezTo>
                <a:cubicBezTo>
                  <a:pt x="7262289" y="7988979"/>
                  <a:pt x="7258003" y="7993266"/>
                  <a:pt x="7258003" y="7998504"/>
                </a:cubicBezTo>
                <a:close/>
                <a:moveTo>
                  <a:pt x="7515930" y="8004058"/>
                </a:moveTo>
                <a:cubicBezTo>
                  <a:pt x="7516387" y="8015155"/>
                  <a:pt x="7518645" y="8017412"/>
                  <a:pt x="7521683" y="8009821"/>
                </a:cubicBezTo>
                <a:cubicBezTo>
                  <a:pt x="7524436" y="8002943"/>
                  <a:pt x="7524093" y="7994723"/>
                  <a:pt x="7520931" y="7991561"/>
                </a:cubicBezTo>
                <a:cubicBezTo>
                  <a:pt x="7517769" y="7988399"/>
                  <a:pt x="7515521" y="7994019"/>
                  <a:pt x="7515930" y="8004058"/>
                </a:cubicBezTo>
                <a:close/>
                <a:moveTo>
                  <a:pt x="7705678" y="7998504"/>
                </a:moveTo>
                <a:cubicBezTo>
                  <a:pt x="7705678" y="8003744"/>
                  <a:pt x="7709964" y="8008029"/>
                  <a:pt x="7715203" y="8008029"/>
                </a:cubicBezTo>
                <a:cubicBezTo>
                  <a:pt x="7720441" y="8008029"/>
                  <a:pt x="7724728" y="8003744"/>
                  <a:pt x="7724728" y="7998504"/>
                </a:cubicBezTo>
                <a:cubicBezTo>
                  <a:pt x="7724728" y="7993266"/>
                  <a:pt x="7720441" y="7988979"/>
                  <a:pt x="7715203" y="7988979"/>
                </a:cubicBezTo>
                <a:cubicBezTo>
                  <a:pt x="7709964" y="7988979"/>
                  <a:pt x="7705678" y="7993266"/>
                  <a:pt x="7705678" y="7998504"/>
                </a:cubicBezTo>
                <a:close/>
                <a:moveTo>
                  <a:pt x="8162878" y="7998504"/>
                </a:moveTo>
                <a:cubicBezTo>
                  <a:pt x="8162878" y="8003744"/>
                  <a:pt x="8167164" y="8008029"/>
                  <a:pt x="8172403" y="8008029"/>
                </a:cubicBezTo>
                <a:cubicBezTo>
                  <a:pt x="8177641" y="8008029"/>
                  <a:pt x="8181928" y="8003744"/>
                  <a:pt x="8181928" y="7998504"/>
                </a:cubicBezTo>
                <a:cubicBezTo>
                  <a:pt x="8181928" y="7993266"/>
                  <a:pt x="8177641" y="7988979"/>
                  <a:pt x="8172403" y="7988979"/>
                </a:cubicBezTo>
                <a:cubicBezTo>
                  <a:pt x="8167164" y="7988979"/>
                  <a:pt x="8162878" y="7993266"/>
                  <a:pt x="8162878" y="7998504"/>
                </a:cubicBezTo>
                <a:close/>
                <a:moveTo>
                  <a:pt x="8401755" y="8004058"/>
                </a:moveTo>
                <a:cubicBezTo>
                  <a:pt x="8402212" y="8015155"/>
                  <a:pt x="8404470" y="8017412"/>
                  <a:pt x="8407508" y="8009821"/>
                </a:cubicBezTo>
                <a:cubicBezTo>
                  <a:pt x="8410260" y="8002943"/>
                  <a:pt x="8409918" y="7994723"/>
                  <a:pt x="8406755" y="7991561"/>
                </a:cubicBezTo>
                <a:cubicBezTo>
                  <a:pt x="8403593" y="7988399"/>
                  <a:pt x="8401345" y="7994019"/>
                  <a:pt x="8401755" y="8004058"/>
                </a:cubicBezTo>
                <a:close/>
                <a:moveTo>
                  <a:pt x="8501015" y="7998504"/>
                </a:moveTo>
                <a:cubicBezTo>
                  <a:pt x="8497777" y="8003744"/>
                  <a:pt x="8499672" y="8008029"/>
                  <a:pt x="8505215" y="8008029"/>
                </a:cubicBezTo>
                <a:cubicBezTo>
                  <a:pt x="8510759" y="8008029"/>
                  <a:pt x="8515302" y="8003744"/>
                  <a:pt x="8515302" y="7998504"/>
                </a:cubicBezTo>
                <a:cubicBezTo>
                  <a:pt x="8515302" y="7993266"/>
                  <a:pt x="8513416" y="7988979"/>
                  <a:pt x="8511102" y="7988979"/>
                </a:cubicBezTo>
                <a:cubicBezTo>
                  <a:pt x="8508787" y="7988979"/>
                  <a:pt x="8504254" y="7993266"/>
                  <a:pt x="8501015" y="7998504"/>
                </a:cubicBezTo>
                <a:close/>
                <a:moveTo>
                  <a:pt x="8601027" y="7999067"/>
                </a:moveTo>
                <a:cubicBezTo>
                  <a:pt x="8601027" y="8004610"/>
                  <a:pt x="8605314" y="8006506"/>
                  <a:pt x="8610552" y="8003267"/>
                </a:cubicBezTo>
                <a:cubicBezTo>
                  <a:pt x="8615791" y="8000029"/>
                  <a:pt x="8620077" y="7995495"/>
                  <a:pt x="8620077" y="7993180"/>
                </a:cubicBezTo>
                <a:cubicBezTo>
                  <a:pt x="8620077" y="7990865"/>
                  <a:pt x="8615791" y="7988979"/>
                  <a:pt x="8610552" y="7988979"/>
                </a:cubicBezTo>
                <a:cubicBezTo>
                  <a:pt x="8605314" y="7988979"/>
                  <a:pt x="8601027" y="7993523"/>
                  <a:pt x="8601027" y="7999067"/>
                </a:cubicBezTo>
                <a:close/>
                <a:moveTo>
                  <a:pt x="6491240" y="8008029"/>
                </a:moveTo>
                <a:cubicBezTo>
                  <a:pt x="6488002" y="8013269"/>
                  <a:pt x="6489897" y="8017554"/>
                  <a:pt x="6495440" y="8017554"/>
                </a:cubicBezTo>
                <a:cubicBezTo>
                  <a:pt x="6500984" y="8017554"/>
                  <a:pt x="6505528" y="8013269"/>
                  <a:pt x="6505528" y="8008029"/>
                </a:cubicBezTo>
                <a:cubicBezTo>
                  <a:pt x="6505528" y="8002791"/>
                  <a:pt x="6503642" y="7998504"/>
                  <a:pt x="6501327" y="7998504"/>
                </a:cubicBezTo>
                <a:cubicBezTo>
                  <a:pt x="6499012" y="7998504"/>
                  <a:pt x="6494479" y="8002791"/>
                  <a:pt x="6491240" y="8008029"/>
                </a:cubicBezTo>
                <a:close/>
                <a:moveTo>
                  <a:pt x="7410403" y="8013354"/>
                </a:moveTo>
                <a:cubicBezTo>
                  <a:pt x="7410403" y="8021517"/>
                  <a:pt x="7414689" y="8025556"/>
                  <a:pt x="7419928" y="8022317"/>
                </a:cubicBezTo>
                <a:cubicBezTo>
                  <a:pt x="7425166" y="8019079"/>
                  <a:pt x="7429453" y="8012402"/>
                  <a:pt x="7429453" y="8007468"/>
                </a:cubicBezTo>
                <a:cubicBezTo>
                  <a:pt x="7429453" y="8002534"/>
                  <a:pt x="7425166" y="7998504"/>
                  <a:pt x="7419928" y="7998504"/>
                </a:cubicBezTo>
                <a:cubicBezTo>
                  <a:pt x="7414689" y="7998504"/>
                  <a:pt x="7410403" y="8005191"/>
                  <a:pt x="7410403" y="8013354"/>
                </a:cubicBezTo>
                <a:close/>
                <a:moveTo>
                  <a:pt x="7610428" y="8008592"/>
                </a:moveTo>
                <a:cubicBezTo>
                  <a:pt x="7610428" y="8014135"/>
                  <a:pt x="7614714" y="8016031"/>
                  <a:pt x="7619953" y="8012792"/>
                </a:cubicBezTo>
                <a:cubicBezTo>
                  <a:pt x="7625191" y="8009554"/>
                  <a:pt x="7629478" y="8005020"/>
                  <a:pt x="7629478" y="8002705"/>
                </a:cubicBezTo>
                <a:cubicBezTo>
                  <a:pt x="7629478" y="8000390"/>
                  <a:pt x="7625191" y="7998504"/>
                  <a:pt x="7619953" y="7998504"/>
                </a:cubicBezTo>
                <a:cubicBezTo>
                  <a:pt x="7614714" y="7998504"/>
                  <a:pt x="7610428" y="8003048"/>
                  <a:pt x="7610428" y="8008592"/>
                </a:cubicBezTo>
                <a:close/>
                <a:moveTo>
                  <a:pt x="8296228" y="8008029"/>
                </a:moveTo>
                <a:cubicBezTo>
                  <a:pt x="8296228" y="8013269"/>
                  <a:pt x="8300514" y="8017554"/>
                  <a:pt x="8305753" y="8017554"/>
                </a:cubicBezTo>
                <a:cubicBezTo>
                  <a:pt x="8310991" y="8017554"/>
                  <a:pt x="8315278" y="8013269"/>
                  <a:pt x="8315278" y="8008029"/>
                </a:cubicBezTo>
                <a:cubicBezTo>
                  <a:pt x="8315278" y="8002791"/>
                  <a:pt x="8310991" y="7998504"/>
                  <a:pt x="8305753" y="7998504"/>
                </a:cubicBezTo>
                <a:cubicBezTo>
                  <a:pt x="8300514" y="7998504"/>
                  <a:pt x="8296228" y="8002791"/>
                  <a:pt x="8296228" y="8008029"/>
                </a:cubicBezTo>
                <a:close/>
                <a:moveTo>
                  <a:pt x="8737664" y="8013202"/>
                </a:moveTo>
                <a:cubicBezTo>
                  <a:pt x="8729949" y="8033299"/>
                  <a:pt x="8742826" y="8044158"/>
                  <a:pt x="8753799" y="8026803"/>
                </a:cubicBezTo>
                <a:cubicBezTo>
                  <a:pt x="8765457" y="8008363"/>
                  <a:pt x="8765229" y="7998504"/>
                  <a:pt x="8753132" y="7998504"/>
                </a:cubicBezTo>
                <a:cubicBezTo>
                  <a:pt x="8747722" y="7998504"/>
                  <a:pt x="8740769" y="8005115"/>
                  <a:pt x="8737664" y="8013202"/>
                </a:cubicBezTo>
                <a:close/>
                <a:moveTo>
                  <a:pt x="6400753" y="8016993"/>
                </a:moveTo>
                <a:cubicBezTo>
                  <a:pt x="6400753" y="8021927"/>
                  <a:pt x="6405039" y="8028604"/>
                  <a:pt x="6410278" y="8031842"/>
                </a:cubicBezTo>
                <a:cubicBezTo>
                  <a:pt x="6415516" y="8035081"/>
                  <a:pt x="6419803" y="8031042"/>
                  <a:pt x="6419803" y="8022879"/>
                </a:cubicBezTo>
                <a:cubicBezTo>
                  <a:pt x="6419803" y="8014716"/>
                  <a:pt x="6415516" y="8008029"/>
                  <a:pt x="6410278" y="8008029"/>
                </a:cubicBezTo>
                <a:cubicBezTo>
                  <a:pt x="6405039" y="8008029"/>
                  <a:pt x="6400753" y="8012059"/>
                  <a:pt x="6400753" y="8016993"/>
                </a:cubicBezTo>
                <a:close/>
                <a:moveTo>
                  <a:pt x="6719840" y="8017554"/>
                </a:moveTo>
                <a:cubicBezTo>
                  <a:pt x="6723079" y="8022794"/>
                  <a:pt x="6727612" y="8027079"/>
                  <a:pt x="6729927" y="8027079"/>
                </a:cubicBezTo>
                <a:cubicBezTo>
                  <a:pt x="6732242" y="8027079"/>
                  <a:pt x="6734128" y="8022794"/>
                  <a:pt x="6734128" y="8017554"/>
                </a:cubicBezTo>
                <a:cubicBezTo>
                  <a:pt x="6734128" y="8012316"/>
                  <a:pt x="6729584" y="8008029"/>
                  <a:pt x="6724040" y="8008029"/>
                </a:cubicBezTo>
                <a:cubicBezTo>
                  <a:pt x="6718497" y="8008029"/>
                  <a:pt x="6716602" y="8012316"/>
                  <a:pt x="6719840" y="8017554"/>
                </a:cubicBezTo>
                <a:close/>
                <a:moveTo>
                  <a:pt x="7067503" y="8017554"/>
                </a:moveTo>
                <a:cubicBezTo>
                  <a:pt x="7067503" y="8022794"/>
                  <a:pt x="7072046" y="8027079"/>
                  <a:pt x="7077590" y="8027079"/>
                </a:cubicBezTo>
                <a:cubicBezTo>
                  <a:pt x="7083133" y="8027079"/>
                  <a:pt x="7085029" y="8022794"/>
                  <a:pt x="7081790" y="8017554"/>
                </a:cubicBezTo>
                <a:cubicBezTo>
                  <a:pt x="7078552" y="8012316"/>
                  <a:pt x="7074018" y="8008029"/>
                  <a:pt x="7071703" y="8008029"/>
                </a:cubicBezTo>
                <a:cubicBezTo>
                  <a:pt x="7069389" y="8008029"/>
                  <a:pt x="7067503" y="8012316"/>
                  <a:pt x="7067503" y="8017554"/>
                </a:cubicBezTo>
                <a:close/>
                <a:moveTo>
                  <a:pt x="7305628" y="8022879"/>
                </a:moveTo>
                <a:cubicBezTo>
                  <a:pt x="7305628" y="8031042"/>
                  <a:pt x="7309981" y="8035033"/>
                  <a:pt x="7315305" y="8031747"/>
                </a:cubicBezTo>
                <a:cubicBezTo>
                  <a:pt x="7320630" y="8028451"/>
                  <a:pt x="7322525" y="8021775"/>
                  <a:pt x="7319506" y="8016898"/>
                </a:cubicBezTo>
                <a:cubicBezTo>
                  <a:pt x="7311342" y="8003686"/>
                  <a:pt x="7305628" y="8006144"/>
                  <a:pt x="7305628" y="8022879"/>
                </a:cubicBezTo>
                <a:close/>
                <a:moveTo>
                  <a:pt x="7868355" y="8023108"/>
                </a:moveTo>
                <a:cubicBezTo>
                  <a:pt x="7868812" y="8034205"/>
                  <a:pt x="7871070" y="8036462"/>
                  <a:pt x="7874108" y="8028871"/>
                </a:cubicBezTo>
                <a:cubicBezTo>
                  <a:pt x="7876861" y="8021993"/>
                  <a:pt x="7876518" y="8013773"/>
                  <a:pt x="7873356" y="8010611"/>
                </a:cubicBezTo>
                <a:cubicBezTo>
                  <a:pt x="7870194" y="8007449"/>
                  <a:pt x="7867946" y="8013069"/>
                  <a:pt x="7868355" y="8023108"/>
                </a:cubicBezTo>
                <a:close/>
                <a:moveTo>
                  <a:pt x="8211255" y="8023108"/>
                </a:moveTo>
                <a:cubicBezTo>
                  <a:pt x="8211712" y="8034205"/>
                  <a:pt x="8213970" y="8036462"/>
                  <a:pt x="8217008" y="8028871"/>
                </a:cubicBezTo>
                <a:cubicBezTo>
                  <a:pt x="8219761" y="8021993"/>
                  <a:pt x="8219418" y="8013773"/>
                  <a:pt x="8216256" y="8010611"/>
                </a:cubicBezTo>
                <a:cubicBezTo>
                  <a:pt x="8213094" y="8007449"/>
                  <a:pt x="8210846" y="8013069"/>
                  <a:pt x="8211255" y="8023108"/>
                </a:cubicBezTo>
                <a:close/>
                <a:moveTo>
                  <a:pt x="8539905" y="8016278"/>
                </a:moveTo>
                <a:cubicBezTo>
                  <a:pt x="8535800" y="8022918"/>
                  <a:pt x="8535019" y="8030918"/>
                  <a:pt x="8538163" y="8034062"/>
                </a:cubicBezTo>
                <a:cubicBezTo>
                  <a:pt x="8546687" y="8042587"/>
                  <a:pt x="8555984" y="8030051"/>
                  <a:pt x="8551373" y="8016240"/>
                </a:cubicBezTo>
                <a:lnTo>
                  <a:pt x="8547364" y="8004210"/>
                </a:lnTo>
                <a:lnTo>
                  <a:pt x="8539905" y="8016278"/>
                </a:lnTo>
                <a:close/>
                <a:moveTo>
                  <a:pt x="8634775" y="8016898"/>
                </a:moveTo>
                <a:cubicBezTo>
                  <a:pt x="8631755" y="8021775"/>
                  <a:pt x="8633650" y="8028451"/>
                  <a:pt x="8638975" y="8031747"/>
                </a:cubicBezTo>
                <a:cubicBezTo>
                  <a:pt x="8644300" y="8035033"/>
                  <a:pt x="8648652" y="8031042"/>
                  <a:pt x="8648652" y="8022879"/>
                </a:cubicBezTo>
                <a:cubicBezTo>
                  <a:pt x="8648652" y="8006144"/>
                  <a:pt x="8642938" y="8003686"/>
                  <a:pt x="8634775" y="8016898"/>
                </a:cubicBezTo>
                <a:close/>
                <a:moveTo>
                  <a:pt x="6534103" y="8032404"/>
                </a:moveTo>
                <a:cubicBezTo>
                  <a:pt x="6534103" y="8040567"/>
                  <a:pt x="6538456" y="8044558"/>
                  <a:pt x="6543780" y="8041272"/>
                </a:cubicBezTo>
                <a:cubicBezTo>
                  <a:pt x="6549105" y="8037976"/>
                  <a:pt x="6551000" y="8031300"/>
                  <a:pt x="6547981" y="8026423"/>
                </a:cubicBezTo>
                <a:cubicBezTo>
                  <a:pt x="6539817" y="8013211"/>
                  <a:pt x="6534103" y="8015669"/>
                  <a:pt x="6534103" y="8032404"/>
                </a:cubicBezTo>
                <a:close/>
                <a:moveTo>
                  <a:pt x="7200853" y="8027079"/>
                </a:moveTo>
                <a:cubicBezTo>
                  <a:pt x="7200853" y="8032319"/>
                  <a:pt x="7205139" y="8036604"/>
                  <a:pt x="7210378" y="8036604"/>
                </a:cubicBezTo>
                <a:cubicBezTo>
                  <a:pt x="7215616" y="8036604"/>
                  <a:pt x="7219903" y="8032319"/>
                  <a:pt x="7219903" y="8027079"/>
                </a:cubicBezTo>
                <a:cubicBezTo>
                  <a:pt x="7219903" y="8021841"/>
                  <a:pt x="7215616" y="8017554"/>
                  <a:pt x="7210378" y="8017554"/>
                </a:cubicBezTo>
                <a:cubicBezTo>
                  <a:pt x="7205139" y="8017554"/>
                  <a:pt x="7200853" y="8021841"/>
                  <a:pt x="7200853" y="8027079"/>
                </a:cubicBezTo>
                <a:close/>
                <a:moveTo>
                  <a:pt x="7553278" y="8027079"/>
                </a:moveTo>
                <a:cubicBezTo>
                  <a:pt x="7553278" y="8032319"/>
                  <a:pt x="7557821" y="8036604"/>
                  <a:pt x="7563365" y="8036604"/>
                </a:cubicBezTo>
                <a:cubicBezTo>
                  <a:pt x="7568908" y="8036604"/>
                  <a:pt x="7570804" y="8032319"/>
                  <a:pt x="7567565" y="8027079"/>
                </a:cubicBezTo>
                <a:cubicBezTo>
                  <a:pt x="7564327" y="8021841"/>
                  <a:pt x="7559793" y="8017554"/>
                  <a:pt x="7557478" y="8017554"/>
                </a:cubicBezTo>
                <a:cubicBezTo>
                  <a:pt x="7555164" y="8017554"/>
                  <a:pt x="7553278" y="8021841"/>
                  <a:pt x="7553278" y="8027079"/>
                </a:cubicBezTo>
                <a:close/>
                <a:moveTo>
                  <a:pt x="7753303" y="8027642"/>
                </a:moveTo>
                <a:cubicBezTo>
                  <a:pt x="7753303" y="8033185"/>
                  <a:pt x="7757589" y="8035081"/>
                  <a:pt x="7762828" y="8031842"/>
                </a:cubicBezTo>
                <a:cubicBezTo>
                  <a:pt x="7768066" y="8028604"/>
                  <a:pt x="7772353" y="8024070"/>
                  <a:pt x="7772353" y="8021755"/>
                </a:cubicBezTo>
                <a:cubicBezTo>
                  <a:pt x="7772353" y="8019440"/>
                  <a:pt x="7768066" y="8017554"/>
                  <a:pt x="7762828" y="8017554"/>
                </a:cubicBezTo>
                <a:cubicBezTo>
                  <a:pt x="7757589" y="8017554"/>
                  <a:pt x="7753303" y="8022098"/>
                  <a:pt x="7753303" y="8027642"/>
                </a:cubicBezTo>
                <a:close/>
                <a:moveTo>
                  <a:pt x="8110490" y="8027079"/>
                </a:moveTo>
                <a:cubicBezTo>
                  <a:pt x="8107252" y="8032319"/>
                  <a:pt x="8109147" y="8036604"/>
                  <a:pt x="8114690" y="8036604"/>
                </a:cubicBezTo>
                <a:cubicBezTo>
                  <a:pt x="8120234" y="8036604"/>
                  <a:pt x="8124778" y="8032319"/>
                  <a:pt x="8124778" y="8027079"/>
                </a:cubicBezTo>
                <a:cubicBezTo>
                  <a:pt x="8124778" y="8021841"/>
                  <a:pt x="8122892" y="8017554"/>
                  <a:pt x="8120577" y="8017554"/>
                </a:cubicBezTo>
                <a:cubicBezTo>
                  <a:pt x="8118262" y="8017554"/>
                  <a:pt x="8113729" y="8021841"/>
                  <a:pt x="8110490" y="8027079"/>
                </a:cubicBezTo>
                <a:close/>
                <a:moveTo>
                  <a:pt x="8339500" y="8026423"/>
                </a:moveTo>
                <a:cubicBezTo>
                  <a:pt x="8336480" y="8031300"/>
                  <a:pt x="8338376" y="8037976"/>
                  <a:pt x="8343700" y="8041272"/>
                </a:cubicBezTo>
                <a:cubicBezTo>
                  <a:pt x="8349025" y="8044558"/>
                  <a:pt x="8353378" y="8040567"/>
                  <a:pt x="8353378" y="8032404"/>
                </a:cubicBezTo>
                <a:cubicBezTo>
                  <a:pt x="8353378" y="8015669"/>
                  <a:pt x="8347663" y="8013211"/>
                  <a:pt x="8339500" y="8026423"/>
                </a:cubicBezTo>
                <a:close/>
                <a:moveTo>
                  <a:pt x="8439102" y="8027079"/>
                </a:moveTo>
                <a:cubicBezTo>
                  <a:pt x="8439102" y="8032319"/>
                  <a:pt x="8443389" y="8036604"/>
                  <a:pt x="8448627" y="8036604"/>
                </a:cubicBezTo>
                <a:cubicBezTo>
                  <a:pt x="8453866" y="8036604"/>
                  <a:pt x="8458152" y="8032319"/>
                  <a:pt x="8458152" y="8027079"/>
                </a:cubicBezTo>
                <a:cubicBezTo>
                  <a:pt x="8458152" y="8021841"/>
                  <a:pt x="8453866" y="8017554"/>
                  <a:pt x="8448627" y="8017554"/>
                </a:cubicBezTo>
                <a:cubicBezTo>
                  <a:pt x="8443389" y="8017554"/>
                  <a:pt x="8439102" y="8021841"/>
                  <a:pt x="8439102" y="8027079"/>
                </a:cubicBezTo>
                <a:close/>
                <a:moveTo>
                  <a:pt x="6862715" y="8036604"/>
                </a:moveTo>
                <a:cubicBezTo>
                  <a:pt x="6865954" y="8041844"/>
                  <a:pt x="6870487" y="8046129"/>
                  <a:pt x="6872802" y="8046129"/>
                </a:cubicBezTo>
                <a:cubicBezTo>
                  <a:pt x="6875117" y="8046129"/>
                  <a:pt x="6877003" y="8041844"/>
                  <a:pt x="6877003" y="8036604"/>
                </a:cubicBezTo>
                <a:cubicBezTo>
                  <a:pt x="6877003" y="8031366"/>
                  <a:pt x="6872459" y="8027079"/>
                  <a:pt x="6866915" y="8027079"/>
                </a:cubicBezTo>
                <a:cubicBezTo>
                  <a:pt x="6861372" y="8027079"/>
                  <a:pt x="6859477" y="8031366"/>
                  <a:pt x="6862715" y="8036604"/>
                </a:cubicBezTo>
                <a:close/>
                <a:moveTo>
                  <a:pt x="7453265" y="8036604"/>
                </a:moveTo>
                <a:cubicBezTo>
                  <a:pt x="7456504" y="8041844"/>
                  <a:pt x="7461037" y="8046129"/>
                  <a:pt x="7463352" y="8046129"/>
                </a:cubicBezTo>
                <a:cubicBezTo>
                  <a:pt x="7465667" y="8046129"/>
                  <a:pt x="7467553" y="8041844"/>
                  <a:pt x="7467553" y="8036604"/>
                </a:cubicBezTo>
                <a:cubicBezTo>
                  <a:pt x="7467553" y="8031366"/>
                  <a:pt x="7463009" y="8027079"/>
                  <a:pt x="7457465" y="8027079"/>
                </a:cubicBezTo>
                <a:cubicBezTo>
                  <a:pt x="7451922" y="8027079"/>
                  <a:pt x="7450027" y="8031366"/>
                  <a:pt x="7453265" y="8036604"/>
                </a:cubicBezTo>
                <a:close/>
                <a:moveTo>
                  <a:pt x="8244631" y="8035328"/>
                </a:moveTo>
                <a:cubicBezTo>
                  <a:pt x="8240525" y="8041968"/>
                  <a:pt x="8239744" y="8049968"/>
                  <a:pt x="8242888" y="8053112"/>
                </a:cubicBezTo>
                <a:cubicBezTo>
                  <a:pt x="8251412" y="8061637"/>
                  <a:pt x="8260709" y="8049101"/>
                  <a:pt x="8256099" y="8035290"/>
                </a:cubicBezTo>
                <a:lnTo>
                  <a:pt x="8252089" y="8023260"/>
                </a:lnTo>
                <a:lnTo>
                  <a:pt x="8244631" y="8035328"/>
                </a:lnTo>
                <a:close/>
                <a:moveTo>
                  <a:pt x="8677227" y="8041929"/>
                </a:moveTo>
                <a:cubicBezTo>
                  <a:pt x="8677227" y="8050092"/>
                  <a:pt x="8681581" y="8054083"/>
                  <a:pt x="8686905" y="8050797"/>
                </a:cubicBezTo>
                <a:cubicBezTo>
                  <a:pt x="8692229" y="8047501"/>
                  <a:pt x="8694125" y="8040825"/>
                  <a:pt x="8691106" y="8035948"/>
                </a:cubicBezTo>
                <a:cubicBezTo>
                  <a:pt x="8682942" y="8022736"/>
                  <a:pt x="8677227" y="8025194"/>
                  <a:pt x="8677227" y="8041929"/>
                </a:cubicBezTo>
                <a:close/>
                <a:moveTo>
                  <a:pt x="8782002" y="8046692"/>
                </a:moveTo>
                <a:cubicBezTo>
                  <a:pt x="8782002" y="8057474"/>
                  <a:pt x="8786289" y="8063656"/>
                  <a:pt x="8791527" y="8060417"/>
                </a:cubicBezTo>
                <a:cubicBezTo>
                  <a:pt x="8796766" y="8057179"/>
                  <a:pt x="8801052" y="8048358"/>
                  <a:pt x="8801052" y="8040805"/>
                </a:cubicBezTo>
                <a:cubicBezTo>
                  <a:pt x="8801052" y="8033252"/>
                  <a:pt x="8796766" y="8027079"/>
                  <a:pt x="8791527" y="8027079"/>
                </a:cubicBezTo>
                <a:cubicBezTo>
                  <a:pt x="8786289" y="8027079"/>
                  <a:pt x="8782002" y="8035909"/>
                  <a:pt x="8782002" y="8046692"/>
                </a:cubicBezTo>
                <a:close/>
                <a:moveTo>
                  <a:pt x="6438853" y="8046129"/>
                </a:moveTo>
                <a:cubicBezTo>
                  <a:pt x="6438853" y="8051369"/>
                  <a:pt x="6443139" y="8055654"/>
                  <a:pt x="6448378" y="8055654"/>
                </a:cubicBezTo>
                <a:cubicBezTo>
                  <a:pt x="6453616" y="8055654"/>
                  <a:pt x="6457903" y="8051369"/>
                  <a:pt x="6457903" y="8046129"/>
                </a:cubicBezTo>
                <a:cubicBezTo>
                  <a:pt x="6457903" y="8040891"/>
                  <a:pt x="6453616" y="8036604"/>
                  <a:pt x="6448378" y="8036604"/>
                </a:cubicBezTo>
                <a:cubicBezTo>
                  <a:pt x="6443139" y="8036604"/>
                  <a:pt x="6438853" y="8040891"/>
                  <a:pt x="6438853" y="8046129"/>
                </a:cubicBezTo>
                <a:close/>
                <a:moveTo>
                  <a:pt x="6667453" y="8046129"/>
                </a:moveTo>
                <a:cubicBezTo>
                  <a:pt x="6667453" y="8051369"/>
                  <a:pt x="6671996" y="8055654"/>
                  <a:pt x="6677540" y="8055654"/>
                </a:cubicBezTo>
                <a:cubicBezTo>
                  <a:pt x="6683083" y="8055654"/>
                  <a:pt x="6684979" y="8051369"/>
                  <a:pt x="6681740" y="8046129"/>
                </a:cubicBezTo>
                <a:cubicBezTo>
                  <a:pt x="6678502" y="8040891"/>
                  <a:pt x="6673968" y="8036604"/>
                  <a:pt x="6671653" y="8036604"/>
                </a:cubicBezTo>
                <a:cubicBezTo>
                  <a:pt x="6669339" y="8036604"/>
                  <a:pt x="6667453" y="8040891"/>
                  <a:pt x="6667453" y="8046129"/>
                </a:cubicBezTo>
                <a:close/>
                <a:moveTo>
                  <a:pt x="7343728" y="8046129"/>
                </a:moveTo>
                <a:cubicBezTo>
                  <a:pt x="7343728" y="8051369"/>
                  <a:pt x="7348014" y="8055654"/>
                  <a:pt x="7353253" y="8055654"/>
                </a:cubicBezTo>
                <a:cubicBezTo>
                  <a:pt x="7358491" y="8055654"/>
                  <a:pt x="7362778" y="8051369"/>
                  <a:pt x="7362778" y="8046129"/>
                </a:cubicBezTo>
                <a:cubicBezTo>
                  <a:pt x="7362778" y="8040891"/>
                  <a:pt x="7358491" y="8036604"/>
                  <a:pt x="7353253" y="8036604"/>
                </a:cubicBezTo>
                <a:cubicBezTo>
                  <a:pt x="7348014" y="8036604"/>
                  <a:pt x="7343728" y="8040891"/>
                  <a:pt x="7343728" y="8046129"/>
                </a:cubicBezTo>
                <a:close/>
                <a:moveTo>
                  <a:pt x="8581977" y="8046692"/>
                </a:moveTo>
                <a:cubicBezTo>
                  <a:pt x="8581977" y="8052235"/>
                  <a:pt x="8586264" y="8054131"/>
                  <a:pt x="8591502" y="8050892"/>
                </a:cubicBezTo>
                <a:cubicBezTo>
                  <a:pt x="8596741" y="8047654"/>
                  <a:pt x="8601027" y="8043120"/>
                  <a:pt x="8601027" y="8040805"/>
                </a:cubicBezTo>
                <a:cubicBezTo>
                  <a:pt x="8601027" y="8038490"/>
                  <a:pt x="8596741" y="8036604"/>
                  <a:pt x="8591502" y="8036604"/>
                </a:cubicBezTo>
                <a:cubicBezTo>
                  <a:pt x="8586264" y="8036604"/>
                  <a:pt x="8581977" y="8041148"/>
                  <a:pt x="8581977" y="8046692"/>
                </a:cubicBezTo>
                <a:close/>
                <a:moveTo>
                  <a:pt x="6572203" y="8055654"/>
                </a:moveTo>
                <a:cubicBezTo>
                  <a:pt x="6572203" y="8060894"/>
                  <a:pt x="6576489" y="8065179"/>
                  <a:pt x="6581728" y="8065179"/>
                </a:cubicBezTo>
                <a:cubicBezTo>
                  <a:pt x="6586966" y="8065179"/>
                  <a:pt x="6591253" y="8060894"/>
                  <a:pt x="6591253" y="8055654"/>
                </a:cubicBezTo>
                <a:cubicBezTo>
                  <a:pt x="6591253" y="8050416"/>
                  <a:pt x="6586966" y="8046129"/>
                  <a:pt x="6581728" y="8046129"/>
                </a:cubicBezTo>
                <a:cubicBezTo>
                  <a:pt x="6576489" y="8046129"/>
                  <a:pt x="6572203" y="8050416"/>
                  <a:pt x="6572203" y="8055654"/>
                </a:cubicBezTo>
                <a:close/>
                <a:moveTo>
                  <a:pt x="6905578" y="8055654"/>
                </a:moveTo>
                <a:cubicBezTo>
                  <a:pt x="6905578" y="8060894"/>
                  <a:pt x="6910121" y="8065179"/>
                  <a:pt x="6915665" y="8065179"/>
                </a:cubicBezTo>
                <a:cubicBezTo>
                  <a:pt x="6921208" y="8065179"/>
                  <a:pt x="6923104" y="8060894"/>
                  <a:pt x="6919865" y="8055654"/>
                </a:cubicBezTo>
                <a:cubicBezTo>
                  <a:pt x="6916627" y="8050416"/>
                  <a:pt x="6912093" y="8046129"/>
                  <a:pt x="6909778" y="8046129"/>
                </a:cubicBezTo>
                <a:cubicBezTo>
                  <a:pt x="6907464" y="8046129"/>
                  <a:pt x="6905578" y="8050416"/>
                  <a:pt x="6905578" y="8055654"/>
                </a:cubicBezTo>
                <a:close/>
                <a:moveTo>
                  <a:pt x="7015115" y="8055654"/>
                </a:moveTo>
                <a:cubicBezTo>
                  <a:pt x="7018354" y="8060894"/>
                  <a:pt x="7022887" y="8065179"/>
                  <a:pt x="7025202" y="8065179"/>
                </a:cubicBezTo>
                <a:cubicBezTo>
                  <a:pt x="7027517" y="8065179"/>
                  <a:pt x="7029403" y="8060894"/>
                  <a:pt x="7029403" y="8055654"/>
                </a:cubicBezTo>
                <a:cubicBezTo>
                  <a:pt x="7029403" y="8050416"/>
                  <a:pt x="7024859" y="8046129"/>
                  <a:pt x="7019315" y="8046129"/>
                </a:cubicBezTo>
                <a:cubicBezTo>
                  <a:pt x="7013772" y="8046129"/>
                  <a:pt x="7011877" y="8050416"/>
                  <a:pt x="7015115" y="8055654"/>
                </a:cubicBezTo>
                <a:close/>
                <a:moveTo>
                  <a:pt x="7243715" y="8055654"/>
                </a:moveTo>
                <a:cubicBezTo>
                  <a:pt x="7246954" y="8060894"/>
                  <a:pt x="7251487" y="8065179"/>
                  <a:pt x="7253802" y="8065179"/>
                </a:cubicBezTo>
                <a:cubicBezTo>
                  <a:pt x="7256117" y="8065179"/>
                  <a:pt x="7258003" y="8060894"/>
                  <a:pt x="7258003" y="8055654"/>
                </a:cubicBezTo>
                <a:cubicBezTo>
                  <a:pt x="7258003" y="8050416"/>
                  <a:pt x="7253459" y="8046129"/>
                  <a:pt x="7247915" y="8046129"/>
                </a:cubicBezTo>
                <a:cubicBezTo>
                  <a:pt x="7242372" y="8046129"/>
                  <a:pt x="7240477" y="8050416"/>
                  <a:pt x="7243715" y="8055654"/>
                </a:cubicBezTo>
                <a:close/>
                <a:moveTo>
                  <a:pt x="7496128" y="8055654"/>
                </a:moveTo>
                <a:cubicBezTo>
                  <a:pt x="7496128" y="8060894"/>
                  <a:pt x="7500414" y="8065179"/>
                  <a:pt x="7505653" y="8065179"/>
                </a:cubicBezTo>
                <a:cubicBezTo>
                  <a:pt x="7510891" y="8065179"/>
                  <a:pt x="7515178" y="8060894"/>
                  <a:pt x="7515178" y="8055654"/>
                </a:cubicBezTo>
                <a:cubicBezTo>
                  <a:pt x="7515178" y="8050416"/>
                  <a:pt x="7510891" y="8046129"/>
                  <a:pt x="7505653" y="8046129"/>
                </a:cubicBezTo>
                <a:cubicBezTo>
                  <a:pt x="7500414" y="8046129"/>
                  <a:pt x="7496128" y="8050416"/>
                  <a:pt x="7496128" y="8055654"/>
                </a:cubicBezTo>
                <a:close/>
                <a:moveTo>
                  <a:pt x="7596140" y="8055654"/>
                </a:moveTo>
                <a:cubicBezTo>
                  <a:pt x="7599379" y="8060894"/>
                  <a:pt x="7603912" y="8065179"/>
                  <a:pt x="7606227" y="8065179"/>
                </a:cubicBezTo>
                <a:cubicBezTo>
                  <a:pt x="7608542" y="8065179"/>
                  <a:pt x="7610428" y="8060894"/>
                  <a:pt x="7610428" y="8055654"/>
                </a:cubicBezTo>
                <a:cubicBezTo>
                  <a:pt x="7610428" y="8050416"/>
                  <a:pt x="7605884" y="8046129"/>
                  <a:pt x="7600340" y="8046129"/>
                </a:cubicBezTo>
                <a:cubicBezTo>
                  <a:pt x="7594797" y="8046129"/>
                  <a:pt x="7592902" y="8050416"/>
                  <a:pt x="7596140" y="8055654"/>
                </a:cubicBezTo>
                <a:close/>
                <a:moveTo>
                  <a:pt x="7696153" y="8056217"/>
                </a:moveTo>
                <a:cubicBezTo>
                  <a:pt x="7696153" y="8061760"/>
                  <a:pt x="7700439" y="8063656"/>
                  <a:pt x="7705678" y="8060417"/>
                </a:cubicBezTo>
                <a:cubicBezTo>
                  <a:pt x="7710916" y="8057179"/>
                  <a:pt x="7715203" y="8052645"/>
                  <a:pt x="7715203" y="8050330"/>
                </a:cubicBezTo>
                <a:cubicBezTo>
                  <a:pt x="7715203" y="8048015"/>
                  <a:pt x="7710916" y="8046129"/>
                  <a:pt x="7705678" y="8046129"/>
                </a:cubicBezTo>
                <a:cubicBezTo>
                  <a:pt x="7700439" y="8046129"/>
                  <a:pt x="7696153" y="8050673"/>
                  <a:pt x="7696153" y="8056217"/>
                </a:cubicBezTo>
                <a:close/>
                <a:moveTo>
                  <a:pt x="8282731" y="8054378"/>
                </a:moveTo>
                <a:cubicBezTo>
                  <a:pt x="8278625" y="8061018"/>
                  <a:pt x="8277844" y="8069018"/>
                  <a:pt x="8280988" y="8072162"/>
                </a:cubicBezTo>
                <a:cubicBezTo>
                  <a:pt x="8289512" y="8080687"/>
                  <a:pt x="8298809" y="8068151"/>
                  <a:pt x="8294199" y="8054340"/>
                </a:cubicBezTo>
                <a:lnTo>
                  <a:pt x="8290189" y="8042310"/>
                </a:lnTo>
                <a:lnTo>
                  <a:pt x="8282731" y="8054378"/>
                </a:lnTo>
                <a:close/>
                <a:moveTo>
                  <a:pt x="8381953" y="8056217"/>
                </a:moveTo>
                <a:cubicBezTo>
                  <a:pt x="8381953" y="8061760"/>
                  <a:pt x="8386239" y="8063656"/>
                  <a:pt x="8391477" y="8060417"/>
                </a:cubicBezTo>
                <a:cubicBezTo>
                  <a:pt x="8396716" y="8057179"/>
                  <a:pt x="8401002" y="8052645"/>
                  <a:pt x="8401002" y="8050330"/>
                </a:cubicBezTo>
                <a:cubicBezTo>
                  <a:pt x="8401002" y="8048015"/>
                  <a:pt x="8396716" y="8046129"/>
                  <a:pt x="8391477" y="8046129"/>
                </a:cubicBezTo>
                <a:cubicBezTo>
                  <a:pt x="8386239" y="8046129"/>
                  <a:pt x="8381953" y="8050673"/>
                  <a:pt x="8381953" y="8056217"/>
                </a:cubicBezTo>
                <a:close/>
                <a:moveTo>
                  <a:pt x="6482125" y="8064523"/>
                </a:moveTo>
                <a:cubicBezTo>
                  <a:pt x="6479105" y="8069400"/>
                  <a:pt x="6481001" y="8076076"/>
                  <a:pt x="6486325" y="8079372"/>
                </a:cubicBezTo>
                <a:cubicBezTo>
                  <a:pt x="6491650" y="8082658"/>
                  <a:pt x="6496003" y="8078667"/>
                  <a:pt x="6496003" y="8070504"/>
                </a:cubicBezTo>
                <a:cubicBezTo>
                  <a:pt x="6496003" y="8053769"/>
                  <a:pt x="6490288" y="8051311"/>
                  <a:pt x="6482125" y="8064523"/>
                </a:cubicBezTo>
                <a:close/>
                <a:moveTo>
                  <a:pt x="7148465" y="8065179"/>
                </a:moveTo>
                <a:cubicBezTo>
                  <a:pt x="7151704" y="8070419"/>
                  <a:pt x="7156237" y="8074704"/>
                  <a:pt x="7158552" y="8074704"/>
                </a:cubicBezTo>
                <a:cubicBezTo>
                  <a:pt x="7160867" y="8074704"/>
                  <a:pt x="7162753" y="8070419"/>
                  <a:pt x="7162753" y="8065179"/>
                </a:cubicBezTo>
                <a:cubicBezTo>
                  <a:pt x="7162753" y="8059941"/>
                  <a:pt x="7158209" y="8055654"/>
                  <a:pt x="7152665" y="8055654"/>
                </a:cubicBezTo>
                <a:cubicBezTo>
                  <a:pt x="7147122" y="8055654"/>
                  <a:pt x="7145227" y="8059941"/>
                  <a:pt x="7148465" y="8065179"/>
                </a:cubicBezTo>
                <a:close/>
                <a:moveTo>
                  <a:pt x="7391353" y="8070504"/>
                </a:moveTo>
                <a:cubicBezTo>
                  <a:pt x="7391353" y="8078667"/>
                  <a:pt x="7395706" y="8082658"/>
                  <a:pt x="7401030" y="8079372"/>
                </a:cubicBezTo>
                <a:cubicBezTo>
                  <a:pt x="7406355" y="8076076"/>
                  <a:pt x="7408250" y="8069400"/>
                  <a:pt x="7405231" y="8064523"/>
                </a:cubicBezTo>
                <a:cubicBezTo>
                  <a:pt x="7397067" y="8051311"/>
                  <a:pt x="7391353" y="8053769"/>
                  <a:pt x="7391353" y="8070504"/>
                </a:cubicBezTo>
                <a:close/>
                <a:moveTo>
                  <a:pt x="8524827" y="8070504"/>
                </a:moveTo>
                <a:cubicBezTo>
                  <a:pt x="8524827" y="8078667"/>
                  <a:pt x="8529181" y="8082658"/>
                  <a:pt x="8534505" y="8079372"/>
                </a:cubicBezTo>
                <a:cubicBezTo>
                  <a:pt x="8539829" y="8076076"/>
                  <a:pt x="8541725" y="8069400"/>
                  <a:pt x="8538706" y="8064523"/>
                </a:cubicBezTo>
                <a:cubicBezTo>
                  <a:pt x="8530542" y="8051311"/>
                  <a:pt x="8524827" y="8053769"/>
                  <a:pt x="8524827" y="8070504"/>
                </a:cubicBezTo>
                <a:close/>
                <a:moveTo>
                  <a:pt x="8715327" y="8069942"/>
                </a:moveTo>
                <a:cubicBezTo>
                  <a:pt x="8715327" y="8077800"/>
                  <a:pt x="8719614" y="8084229"/>
                  <a:pt x="8724852" y="8084229"/>
                </a:cubicBezTo>
                <a:cubicBezTo>
                  <a:pt x="8730091" y="8084229"/>
                  <a:pt x="8734377" y="8077800"/>
                  <a:pt x="8734377" y="8069942"/>
                </a:cubicBezTo>
                <a:cubicBezTo>
                  <a:pt x="8734377" y="8062084"/>
                  <a:pt x="8730091" y="8055654"/>
                  <a:pt x="8724852" y="8055654"/>
                </a:cubicBezTo>
                <a:cubicBezTo>
                  <a:pt x="8719614" y="8055654"/>
                  <a:pt x="8715327" y="8062084"/>
                  <a:pt x="8715327" y="8069942"/>
                </a:cubicBezTo>
                <a:close/>
                <a:moveTo>
                  <a:pt x="6401505" y="8080258"/>
                </a:moveTo>
                <a:cubicBezTo>
                  <a:pt x="6401962" y="8091355"/>
                  <a:pt x="6404220" y="8093612"/>
                  <a:pt x="6407258" y="8086021"/>
                </a:cubicBezTo>
                <a:cubicBezTo>
                  <a:pt x="6410011" y="8079143"/>
                  <a:pt x="6409668" y="8070923"/>
                  <a:pt x="6406506" y="8067761"/>
                </a:cubicBezTo>
                <a:cubicBezTo>
                  <a:pt x="6403344" y="8064599"/>
                  <a:pt x="6401096" y="8070219"/>
                  <a:pt x="6401505" y="8080258"/>
                </a:cubicBezTo>
                <a:close/>
                <a:moveTo>
                  <a:pt x="6620580" y="8080258"/>
                </a:moveTo>
                <a:cubicBezTo>
                  <a:pt x="6621037" y="8091355"/>
                  <a:pt x="6623295" y="8093612"/>
                  <a:pt x="6626333" y="8086021"/>
                </a:cubicBezTo>
                <a:cubicBezTo>
                  <a:pt x="6629086" y="8079143"/>
                  <a:pt x="6628743" y="8070923"/>
                  <a:pt x="6625581" y="8067761"/>
                </a:cubicBezTo>
                <a:cubicBezTo>
                  <a:pt x="6622419" y="8064599"/>
                  <a:pt x="6620171" y="8070219"/>
                  <a:pt x="6620580" y="8080258"/>
                </a:cubicBezTo>
                <a:close/>
                <a:moveTo>
                  <a:pt x="7286578" y="8074704"/>
                </a:moveTo>
                <a:cubicBezTo>
                  <a:pt x="7286578" y="8079944"/>
                  <a:pt x="7291121" y="8084229"/>
                  <a:pt x="7296665" y="8084229"/>
                </a:cubicBezTo>
                <a:cubicBezTo>
                  <a:pt x="7302208" y="8084229"/>
                  <a:pt x="7304104" y="8079944"/>
                  <a:pt x="7300865" y="8074704"/>
                </a:cubicBezTo>
                <a:cubicBezTo>
                  <a:pt x="7297627" y="8069466"/>
                  <a:pt x="7293093" y="8065179"/>
                  <a:pt x="7290778" y="8065179"/>
                </a:cubicBezTo>
                <a:cubicBezTo>
                  <a:pt x="7288464" y="8065179"/>
                  <a:pt x="7286578" y="8069466"/>
                  <a:pt x="7286578" y="8074704"/>
                </a:cubicBezTo>
                <a:close/>
                <a:moveTo>
                  <a:pt x="7534228" y="8074704"/>
                </a:moveTo>
                <a:cubicBezTo>
                  <a:pt x="7534228" y="8079944"/>
                  <a:pt x="7538514" y="8084229"/>
                  <a:pt x="7543753" y="8084229"/>
                </a:cubicBezTo>
                <a:cubicBezTo>
                  <a:pt x="7548991" y="8084229"/>
                  <a:pt x="7553278" y="8079944"/>
                  <a:pt x="7553278" y="8074704"/>
                </a:cubicBezTo>
                <a:cubicBezTo>
                  <a:pt x="7553278" y="8069466"/>
                  <a:pt x="7548991" y="8065179"/>
                  <a:pt x="7543753" y="8065179"/>
                </a:cubicBezTo>
                <a:cubicBezTo>
                  <a:pt x="7538514" y="8065179"/>
                  <a:pt x="7534228" y="8069466"/>
                  <a:pt x="7534228" y="8074704"/>
                </a:cubicBezTo>
                <a:close/>
                <a:moveTo>
                  <a:pt x="7639003" y="8074704"/>
                </a:moveTo>
                <a:cubicBezTo>
                  <a:pt x="7639003" y="8079944"/>
                  <a:pt x="7643289" y="8084229"/>
                  <a:pt x="7648528" y="8084229"/>
                </a:cubicBezTo>
                <a:cubicBezTo>
                  <a:pt x="7653766" y="8084229"/>
                  <a:pt x="7658053" y="8079944"/>
                  <a:pt x="7658053" y="8074704"/>
                </a:cubicBezTo>
                <a:cubicBezTo>
                  <a:pt x="7658053" y="8069466"/>
                  <a:pt x="7653766" y="8065179"/>
                  <a:pt x="7648528" y="8065179"/>
                </a:cubicBezTo>
                <a:cubicBezTo>
                  <a:pt x="7643289" y="8065179"/>
                  <a:pt x="7639003" y="8069466"/>
                  <a:pt x="7639003" y="8074704"/>
                </a:cubicBezTo>
                <a:close/>
                <a:moveTo>
                  <a:pt x="7953328" y="8074704"/>
                </a:moveTo>
                <a:cubicBezTo>
                  <a:pt x="7953328" y="8079944"/>
                  <a:pt x="7957614" y="8084229"/>
                  <a:pt x="7962853" y="8084229"/>
                </a:cubicBezTo>
                <a:cubicBezTo>
                  <a:pt x="7968091" y="8084229"/>
                  <a:pt x="7972378" y="8079944"/>
                  <a:pt x="7972378" y="8074704"/>
                </a:cubicBezTo>
                <a:cubicBezTo>
                  <a:pt x="7972378" y="8069466"/>
                  <a:pt x="7968091" y="8065179"/>
                  <a:pt x="7962853" y="8065179"/>
                </a:cubicBezTo>
                <a:cubicBezTo>
                  <a:pt x="7957614" y="8065179"/>
                  <a:pt x="7953328" y="8069466"/>
                  <a:pt x="7953328" y="8074704"/>
                </a:cubicBezTo>
                <a:close/>
                <a:moveTo>
                  <a:pt x="8424815" y="8074704"/>
                </a:moveTo>
                <a:cubicBezTo>
                  <a:pt x="8421577" y="8079944"/>
                  <a:pt x="8423472" y="8084229"/>
                  <a:pt x="8429015" y="8084229"/>
                </a:cubicBezTo>
                <a:cubicBezTo>
                  <a:pt x="8434559" y="8084229"/>
                  <a:pt x="8439102" y="8079944"/>
                  <a:pt x="8439102" y="8074704"/>
                </a:cubicBezTo>
                <a:cubicBezTo>
                  <a:pt x="8439102" y="8069466"/>
                  <a:pt x="8437216" y="8065179"/>
                  <a:pt x="8434902" y="8065179"/>
                </a:cubicBezTo>
                <a:cubicBezTo>
                  <a:pt x="8432587" y="8065179"/>
                  <a:pt x="8428054" y="8069466"/>
                  <a:pt x="8424815" y="8074704"/>
                </a:cubicBezTo>
                <a:close/>
                <a:moveTo>
                  <a:pt x="6953203" y="8084229"/>
                </a:moveTo>
                <a:cubicBezTo>
                  <a:pt x="6953203" y="8089469"/>
                  <a:pt x="6957489" y="8093754"/>
                  <a:pt x="6962728" y="8093754"/>
                </a:cubicBezTo>
                <a:cubicBezTo>
                  <a:pt x="6967966" y="8093754"/>
                  <a:pt x="6972253" y="8089469"/>
                  <a:pt x="6972253" y="8084229"/>
                </a:cubicBezTo>
                <a:cubicBezTo>
                  <a:pt x="6972253" y="8078991"/>
                  <a:pt x="6967966" y="8074704"/>
                  <a:pt x="6962728" y="8074704"/>
                </a:cubicBezTo>
                <a:cubicBezTo>
                  <a:pt x="6957489" y="8074704"/>
                  <a:pt x="6953203" y="8078991"/>
                  <a:pt x="6953203" y="8084229"/>
                </a:cubicBezTo>
                <a:close/>
                <a:moveTo>
                  <a:pt x="8324803" y="8084792"/>
                </a:moveTo>
                <a:cubicBezTo>
                  <a:pt x="8324803" y="8090335"/>
                  <a:pt x="8329089" y="8092231"/>
                  <a:pt x="8334328" y="8088992"/>
                </a:cubicBezTo>
                <a:cubicBezTo>
                  <a:pt x="8339566" y="8085754"/>
                  <a:pt x="8343853" y="8081220"/>
                  <a:pt x="8343853" y="8078905"/>
                </a:cubicBezTo>
                <a:cubicBezTo>
                  <a:pt x="8343853" y="8076590"/>
                  <a:pt x="8339566" y="8074704"/>
                  <a:pt x="8334328" y="8074704"/>
                </a:cubicBezTo>
                <a:cubicBezTo>
                  <a:pt x="8329089" y="8074704"/>
                  <a:pt x="8324803" y="8079248"/>
                  <a:pt x="8324803" y="8084792"/>
                </a:cubicBezTo>
                <a:close/>
                <a:moveTo>
                  <a:pt x="8658177" y="8088992"/>
                </a:moveTo>
                <a:cubicBezTo>
                  <a:pt x="8658177" y="8096850"/>
                  <a:pt x="8662464" y="8103279"/>
                  <a:pt x="8667702" y="8103279"/>
                </a:cubicBezTo>
                <a:cubicBezTo>
                  <a:pt x="8672941" y="8103279"/>
                  <a:pt x="8677227" y="8096850"/>
                  <a:pt x="8677227" y="8088992"/>
                </a:cubicBezTo>
                <a:cubicBezTo>
                  <a:pt x="8677227" y="8081134"/>
                  <a:pt x="8672941" y="8074704"/>
                  <a:pt x="8667702" y="8074704"/>
                </a:cubicBezTo>
                <a:cubicBezTo>
                  <a:pt x="8662464" y="8074704"/>
                  <a:pt x="8658177" y="8081134"/>
                  <a:pt x="8658177" y="8088992"/>
                </a:cubicBezTo>
                <a:close/>
                <a:moveTo>
                  <a:pt x="6524578" y="8094317"/>
                </a:moveTo>
                <a:cubicBezTo>
                  <a:pt x="6524578" y="8099860"/>
                  <a:pt x="6528864" y="8101756"/>
                  <a:pt x="6534103" y="8098517"/>
                </a:cubicBezTo>
                <a:cubicBezTo>
                  <a:pt x="6539341" y="8095279"/>
                  <a:pt x="6543628" y="8090745"/>
                  <a:pt x="6543628" y="8088430"/>
                </a:cubicBezTo>
                <a:cubicBezTo>
                  <a:pt x="6543628" y="8086115"/>
                  <a:pt x="6539341" y="8084229"/>
                  <a:pt x="6534103" y="8084229"/>
                </a:cubicBezTo>
                <a:cubicBezTo>
                  <a:pt x="6528864" y="8084229"/>
                  <a:pt x="6524578" y="8088773"/>
                  <a:pt x="6524578" y="8094317"/>
                </a:cubicBezTo>
                <a:close/>
                <a:moveTo>
                  <a:pt x="6753178" y="8093754"/>
                </a:moveTo>
                <a:cubicBezTo>
                  <a:pt x="6753178" y="8098994"/>
                  <a:pt x="6757464" y="8103279"/>
                  <a:pt x="6762703" y="8103279"/>
                </a:cubicBezTo>
                <a:cubicBezTo>
                  <a:pt x="6767941" y="8103279"/>
                  <a:pt x="6772228" y="8098994"/>
                  <a:pt x="6772228" y="8093754"/>
                </a:cubicBezTo>
                <a:cubicBezTo>
                  <a:pt x="6772228" y="8088516"/>
                  <a:pt x="6767941" y="8084229"/>
                  <a:pt x="6762703" y="8084229"/>
                </a:cubicBezTo>
                <a:cubicBezTo>
                  <a:pt x="6757464" y="8084229"/>
                  <a:pt x="6753178" y="8088516"/>
                  <a:pt x="6753178" y="8093754"/>
                </a:cubicBezTo>
                <a:close/>
                <a:moveTo>
                  <a:pt x="6853190" y="8093754"/>
                </a:moveTo>
                <a:cubicBezTo>
                  <a:pt x="6856429" y="8098994"/>
                  <a:pt x="6860962" y="8103279"/>
                  <a:pt x="6863277" y="8103279"/>
                </a:cubicBezTo>
                <a:cubicBezTo>
                  <a:pt x="6865592" y="8103279"/>
                  <a:pt x="6867478" y="8098994"/>
                  <a:pt x="6867478" y="8093754"/>
                </a:cubicBezTo>
                <a:cubicBezTo>
                  <a:pt x="6867478" y="8088516"/>
                  <a:pt x="6862934" y="8084229"/>
                  <a:pt x="6857390" y="8084229"/>
                </a:cubicBezTo>
                <a:cubicBezTo>
                  <a:pt x="6851847" y="8084229"/>
                  <a:pt x="6849952" y="8088516"/>
                  <a:pt x="6853190" y="8093754"/>
                </a:cubicBezTo>
                <a:close/>
                <a:moveTo>
                  <a:pt x="7429453" y="8093754"/>
                </a:moveTo>
                <a:cubicBezTo>
                  <a:pt x="7429453" y="8098994"/>
                  <a:pt x="7433739" y="8103279"/>
                  <a:pt x="7438978" y="8103279"/>
                </a:cubicBezTo>
                <a:cubicBezTo>
                  <a:pt x="7444216" y="8103279"/>
                  <a:pt x="7448503" y="8098994"/>
                  <a:pt x="7448503" y="8093754"/>
                </a:cubicBezTo>
                <a:cubicBezTo>
                  <a:pt x="7448503" y="8088516"/>
                  <a:pt x="7444216" y="8084229"/>
                  <a:pt x="7438978" y="8084229"/>
                </a:cubicBezTo>
                <a:cubicBezTo>
                  <a:pt x="7433739" y="8084229"/>
                  <a:pt x="7429453" y="8088516"/>
                  <a:pt x="7429453" y="8093754"/>
                </a:cubicBezTo>
                <a:close/>
                <a:moveTo>
                  <a:pt x="8230305" y="8099308"/>
                </a:moveTo>
                <a:cubicBezTo>
                  <a:pt x="8230762" y="8110405"/>
                  <a:pt x="8233020" y="8112662"/>
                  <a:pt x="8236058" y="8105071"/>
                </a:cubicBezTo>
                <a:cubicBezTo>
                  <a:pt x="8238811" y="8098193"/>
                  <a:pt x="8238468" y="8089973"/>
                  <a:pt x="8235306" y="8086811"/>
                </a:cubicBezTo>
                <a:cubicBezTo>
                  <a:pt x="8232144" y="8083649"/>
                  <a:pt x="8229896" y="8089269"/>
                  <a:pt x="8230305" y="8099308"/>
                </a:cubicBezTo>
                <a:close/>
                <a:moveTo>
                  <a:pt x="8468430" y="8099308"/>
                </a:moveTo>
                <a:cubicBezTo>
                  <a:pt x="8468887" y="8110405"/>
                  <a:pt x="8471145" y="8112662"/>
                  <a:pt x="8474183" y="8105071"/>
                </a:cubicBezTo>
                <a:cubicBezTo>
                  <a:pt x="8476935" y="8098193"/>
                  <a:pt x="8476593" y="8089973"/>
                  <a:pt x="8473430" y="8086811"/>
                </a:cubicBezTo>
                <a:cubicBezTo>
                  <a:pt x="8470268" y="8083649"/>
                  <a:pt x="8468020" y="8089269"/>
                  <a:pt x="8468430" y="8099308"/>
                </a:cubicBezTo>
                <a:close/>
                <a:moveTo>
                  <a:pt x="8562927" y="8093754"/>
                </a:moveTo>
                <a:cubicBezTo>
                  <a:pt x="8562927" y="8098994"/>
                  <a:pt x="8567214" y="8103279"/>
                  <a:pt x="8572452" y="8103279"/>
                </a:cubicBezTo>
                <a:cubicBezTo>
                  <a:pt x="8577691" y="8103279"/>
                  <a:pt x="8581977" y="8098994"/>
                  <a:pt x="8581977" y="8093754"/>
                </a:cubicBezTo>
                <a:cubicBezTo>
                  <a:pt x="8581977" y="8088516"/>
                  <a:pt x="8577691" y="8084229"/>
                  <a:pt x="8572452" y="8084229"/>
                </a:cubicBezTo>
                <a:cubicBezTo>
                  <a:pt x="8567214" y="8084229"/>
                  <a:pt x="8562927" y="8088516"/>
                  <a:pt x="8562927" y="8093754"/>
                </a:cubicBezTo>
                <a:close/>
                <a:moveTo>
                  <a:pt x="8762952" y="8099079"/>
                </a:moveTo>
                <a:cubicBezTo>
                  <a:pt x="8762952" y="8107242"/>
                  <a:pt x="8767239" y="8111281"/>
                  <a:pt x="8772477" y="8108042"/>
                </a:cubicBezTo>
                <a:cubicBezTo>
                  <a:pt x="8777716" y="8104804"/>
                  <a:pt x="8782002" y="8098127"/>
                  <a:pt x="8782002" y="8093193"/>
                </a:cubicBezTo>
                <a:cubicBezTo>
                  <a:pt x="8782002" y="8088259"/>
                  <a:pt x="8777716" y="8084229"/>
                  <a:pt x="8772477" y="8084229"/>
                </a:cubicBezTo>
                <a:cubicBezTo>
                  <a:pt x="8767239" y="8084229"/>
                  <a:pt x="8762952" y="8090916"/>
                  <a:pt x="8762952" y="8099079"/>
                </a:cubicBezTo>
                <a:close/>
                <a:moveTo>
                  <a:pt x="6657928" y="8103279"/>
                </a:moveTo>
                <a:cubicBezTo>
                  <a:pt x="6657928" y="8108519"/>
                  <a:pt x="6662214" y="8112804"/>
                  <a:pt x="6667453" y="8112804"/>
                </a:cubicBezTo>
                <a:cubicBezTo>
                  <a:pt x="6672691" y="8112804"/>
                  <a:pt x="6676978" y="8108519"/>
                  <a:pt x="6676978" y="8103279"/>
                </a:cubicBezTo>
                <a:cubicBezTo>
                  <a:pt x="6676978" y="8098041"/>
                  <a:pt x="6672691" y="8093754"/>
                  <a:pt x="6667453" y="8093754"/>
                </a:cubicBezTo>
                <a:cubicBezTo>
                  <a:pt x="6662214" y="8093754"/>
                  <a:pt x="6657928" y="8098041"/>
                  <a:pt x="6657928" y="8103279"/>
                </a:cubicBezTo>
                <a:close/>
                <a:moveTo>
                  <a:pt x="7329440" y="8103279"/>
                </a:moveTo>
                <a:cubicBezTo>
                  <a:pt x="7332679" y="8108519"/>
                  <a:pt x="7337212" y="8112804"/>
                  <a:pt x="7339527" y="8112804"/>
                </a:cubicBezTo>
                <a:cubicBezTo>
                  <a:pt x="7341842" y="8112804"/>
                  <a:pt x="7343728" y="8108519"/>
                  <a:pt x="7343728" y="8103279"/>
                </a:cubicBezTo>
                <a:cubicBezTo>
                  <a:pt x="7343728" y="8098041"/>
                  <a:pt x="7339184" y="8093754"/>
                  <a:pt x="7333640" y="8093754"/>
                </a:cubicBezTo>
                <a:cubicBezTo>
                  <a:pt x="7328097" y="8093754"/>
                  <a:pt x="7326202" y="8098041"/>
                  <a:pt x="7329440" y="8103279"/>
                </a:cubicBezTo>
                <a:close/>
                <a:moveTo>
                  <a:pt x="8367665" y="8103279"/>
                </a:moveTo>
                <a:cubicBezTo>
                  <a:pt x="8364427" y="8108519"/>
                  <a:pt x="8366322" y="8112804"/>
                  <a:pt x="8371865" y="8112804"/>
                </a:cubicBezTo>
                <a:cubicBezTo>
                  <a:pt x="8377409" y="8112804"/>
                  <a:pt x="8381953" y="8108519"/>
                  <a:pt x="8381953" y="8103279"/>
                </a:cubicBezTo>
                <a:cubicBezTo>
                  <a:pt x="8381953" y="8098041"/>
                  <a:pt x="8380067" y="8093754"/>
                  <a:pt x="8377752" y="8093754"/>
                </a:cubicBezTo>
                <a:cubicBezTo>
                  <a:pt x="8375437" y="8093754"/>
                  <a:pt x="8370904" y="8098041"/>
                  <a:pt x="8367665" y="8103279"/>
                </a:cubicBezTo>
                <a:close/>
                <a:moveTo>
                  <a:pt x="6562678" y="8112243"/>
                </a:moveTo>
                <a:cubicBezTo>
                  <a:pt x="6562678" y="8117177"/>
                  <a:pt x="6566964" y="8123854"/>
                  <a:pt x="6572203" y="8127092"/>
                </a:cubicBezTo>
                <a:cubicBezTo>
                  <a:pt x="6577441" y="8130331"/>
                  <a:pt x="6581728" y="8126292"/>
                  <a:pt x="6581728" y="8118129"/>
                </a:cubicBezTo>
                <a:cubicBezTo>
                  <a:pt x="6581728" y="8109966"/>
                  <a:pt x="6577441" y="8103279"/>
                  <a:pt x="6572203" y="8103279"/>
                </a:cubicBezTo>
                <a:cubicBezTo>
                  <a:pt x="6566964" y="8103279"/>
                  <a:pt x="6562678" y="8107309"/>
                  <a:pt x="6562678" y="8112243"/>
                </a:cubicBezTo>
                <a:close/>
                <a:moveTo>
                  <a:pt x="6901225" y="8112148"/>
                </a:moveTo>
                <a:cubicBezTo>
                  <a:pt x="6898205" y="8117025"/>
                  <a:pt x="6900101" y="8123701"/>
                  <a:pt x="6905425" y="8126997"/>
                </a:cubicBezTo>
                <a:cubicBezTo>
                  <a:pt x="6910750" y="8130283"/>
                  <a:pt x="6915103" y="8126292"/>
                  <a:pt x="6915103" y="8118129"/>
                </a:cubicBezTo>
                <a:cubicBezTo>
                  <a:pt x="6915103" y="8101394"/>
                  <a:pt x="6909388" y="8098936"/>
                  <a:pt x="6901225" y="8112148"/>
                </a:cubicBezTo>
                <a:close/>
                <a:moveTo>
                  <a:pt x="7005590" y="8112804"/>
                </a:moveTo>
                <a:cubicBezTo>
                  <a:pt x="7008829" y="8118044"/>
                  <a:pt x="7013362" y="8122329"/>
                  <a:pt x="7015677" y="8122329"/>
                </a:cubicBezTo>
                <a:cubicBezTo>
                  <a:pt x="7017992" y="8122329"/>
                  <a:pt x="7019878" y="8118044"/>
                  <a:pt x="7019878" y="8112804"/>
                </a:cubicBezTo>
                <a:cubicBezTo>
                  <a:pt x="7019878" y="8107566"/>
                  <a:pt x="7015334" y="8103279"/>
                  <a:pt x="7009790" y="8103279"/>
                </a:cubicBezTo>
                <a:cubicBezTo>
                  <a:pt x="7004247" y="8103279"/>
                  <a:pt x="7002352" y="8107566"/>
                  <a:pt x="7005590" y="8112804"/>
                </a:cubicBezTo>
                <a:close/>
                <a:moveTo>
                  <a:pt x="7472725" y="8112148"/>
                </a:moveTo>
                <a:cubicBezTo>
                  <a:pt x="7469705" y="8117025"/>
                  <a:pt x="7471601" y="8123701"/>
                  <a:pt x="7476925" y="8126997"/>
                </a:cubicBezTo>
                <a:cubicBezTo>
                  <a:pt x="7482250" y="8130283"/>
                  <a:pt x="7486603" y="8126292"/>
                  <a:pt x="7486603" y="8118129"/>
                </a:cubicBezTo>
                <a:cubicBezTo>
                  <a:pt x="7486603" y="8101394"/>
                  <a:pt x="7480888" y="8098936"/>
                  <a:pt x="7472725" y="8112148"/>
                </a:cubicBezTo>
                <a:close/>
                <a:moveTo>
                  <a:pt x="8039053" y="8118129"/>
                </a:moveTo>
                <a:cubicBezTo>
                  <a:pt x="8039053" y="8126292"/>
                  <a:pt x="8043406" y="8130283"/>
                  <a:pt x="8048730" y="8126997"/>
                </a:cubicBezTo>
                <a:cubicBezTo>
                  <a:pt x="8054055" y="8123701"/>
                  <a:pt x="8055950" y="8117025"/>
                  <a:pt x="8052931" y="8112148"/>
                </a:cubicBezTo>
                <a:cubicBezTo>
                  <a:pt x="8044767" y="8098936"/>
                  <a:pt x="8039053" y="8101394"/>
                  <a:pt x="8039053" y="8118129"/>
                </a:cubicBezTo>
                <a:close/>
                <a:moveTo>
                  <a:pt x="8263300" y="8112148"/>
                </a:moveTo>
                <a:cubicBezTo>
                  <a:pt x="8260280" y="8117025"/>
                  <a:pt x="8262176" y="8123701"/>
                  <a:pt x="8267500" y="8126997"/>
                </a:cubicBezTo>
                <a:cubicBezTo>
                  <a:pt x="8272825" y="8130283"/>
                  <a:pt x="8277178" y="8126292"/>
                  <a:pt x="8277178" y="8118129"/>
                </a:cubicBezTo>
                <a:cubicBezTo>
                  <a:pt x="8277178" y="8101394"/>
                  <a:pt x="8271463" y="8098936"/>
                  <a:pt x="8263300" y="8112148"/>
                </a:cubicBezTo>
                <a:close/>
                <a:moveTo>
                  <a:pt x="8601027" y="8118129"/>
                </a:moveTo>
                <a:cubicBezTo>
                  <a:pt x="8601027" y="8126292"/>
                  <a:pt x="8605314" y="8130331"/>
                  <a:pt x="8610552" y="8127092"/>
                </a:cubicBezTo>
                <a:cubicBezTo>
                  <a:pt x="8615791" y="8123854"/>
                  <a:pt x="8620077" y="8117177"/>
                  <a:pt x="8620077" y="8112243"/>
                </a:cubicBezTo>
                <a:cubicBezTo>
                  <a:pt x="8620077" y="8107309"/>
                  <a:pt x="8615791" y="8103279"/>
                  <a:pt x="8610552" y="8103279"/>
                </a:cubicBezTo>
                <a:cubicBezTo>
                  <a:pt x="8605314" y="8103279"/>
                  <a:pt x="8601027" y="8109966"/>
                  <a:pt x="8601027" y="8118129"/>
                </a:cubicBezTo>
                <a:close/>
                <a:moveTo>
                  <a:pt x="8701830" y="8111528"/>
                </a:moveTo>
                <a:cubicBezTo>
                  <a:pt x="8697725" y="8118168"/>
                  <a:pt x="8696944" y="8126168"/>
                  <a:pt x="8700088" y="8129312"/>
                </a:cubicBezTo>
                <a:cubicBezTo>
                  <a:pt x="8708612" y="8137837"/>
                  <a:pt x="8717909" y="8125301"/>
                  <a:pt x="8713298" y="8111490"/>
                </a:cubicBezTo>
                <a:lnTo>
                  <a:pt x="8709289" y="8099460"/>
                </a:lnTo>
                <a:lnTo>
                  <a:pt x="8701830" y="8111528"/>
                </a:lnTo>
                <a:close/>
                <a:moveTo>
                  <a:pt x="8801052" y="8117567"/>
                </a:moveTo>
                <a:cubicBezTo>
                  <a:pt x="8801052" y="8125425"/>
                  <a:pt x="8805339" y="8131854"/>
                  <a:pt x="8810577" y="8131854"/>
                </a:cubicBezTo>
                <a:cubicBezTo>
                  <a:pt x="8815816" y="8131854"/>
                  <a:pt x="8820102" y="8125425"/>
                  <a:pt x="8820102" y="8117567"/>
                </a:cubicBezTo>
                <a:cubicBezTo>
                  <a:pt x="8820102" y="8109709"/>
                  <a:pt x="8815816" y="8103279"/>
                  <a:pt x="8810577" y="8103279"/>
                </a:cubicBezTo>
                <a:cubicBezTo>
                  <a:pt x="8805339" y="8103279"/>
                  <a:pt x="8801052" y="8109709"/>
                  <a:pt x="8801052" y="8117567"/>
                </a:cubicBezTo>
                <a:close/>
                <a:moveTo>
                  <a:pt x="6705553" y="8127654"/>
                </a:moveTo>
                <a:cubicBezTo>
                  <a:pt x="6705553" y="8135817"/>
                  <a:pt x="6709906" y="8139808"/>
                  <a:pt x="6715230" y="8136522"/>
                </a:cubicBezTo>
                <a:cubicBezTo>
                  <a:pt x="6720555" y="8133226"/>
                  <a:pt x="6722450" y="8126550"/>
                  <a:pt x="6719431" y="8121673"/>
                </a:cubicBezTo>
                <a:cubicBezTo>
                  <a:pt x="6711267" y="8108461"/>
                  <a:pt x="6705553" y="8110919"/>
                  <a:pt x="6705553" y="8127654"/>
                </a:cubicBezTo>
                <a:close/>
                <a:moveTo>
                  <a:pt x="7372303" y="8122329"/>
                </a:moveTo>
                <a:cubicBezTo>
                  <a:pt x="7372303" y="8127569"/>
                  <a:pt x="7376589" y="8131854"/>
                  <a:pt x="7381828" y="8131854"/>
                </a:cubicBezTo>
                <a:cubicBezTo>
                  <a:pt x="7387066" y="8131854"/>
                  <a:pt x="7391353" y="8127569"/>
                  <a:pt x="7391353" y="8122329"/>
                </a:cubicBezTo>
                <a:cubicBezTo>
                  <a:pt x="7391353" y="8117091"/>
                  <a:pt x="7387066" y="8112804"/>
                  <a:pt x="7381828" y="8112804"/>
                </a:cubicBezTo>
                <a:cubicBezTo>
                  <a:pt x="7376589" y="8112804"/>
                  <a:pt x="7372303" y="8117091"/>
                  <a:pt x="7372303" y="8122329"/>
                </a:cubicBezTo>
                <a:close/>
                <a:moveTo>
                  <a:pt x="7619953" y="8122329"/>
                </a:moveTo>
                <a:cubicBezTo>
                  <a:pt x="7619953" y="8127569"/>
                  <a:pt x="7624496" y="8131854"/>
                  <a:pt x="7630040" y="8131854"/>
                </a:cubicBezTo>
                <a:cubicBezTo>
                  <a:pt x="7635583" y="8131854"/>
                  <a:pt x="7637479" y="8127569"/>
                  <a:pt x="7634240" y="8122329"/>
                </a:cubicBezTo>
                <a:cubicBezTo>
                  <a:pt x="7631002" y="8117091"/>
                  <a:pt x="7626468" y="8112804"/>
                  <a:pt x="7624153" y="8112804"/>
                </a:cubicBezTo>
                <a:cubicBezTo>
                  <a:pt x="7621839" y="8112804"/>
                  <a:pt x="7619953" y="8117091"/>
                  <a:pt x="7619953" y="8122329"/>
                </a:cubicBezTo>
                <a:close/>
                <a:moveTo>
                  <a:pt x="7939040" y="8122329"/>
                </a:moveTo>
                <a:cubicBezTo>
                  <a:pt x="7935802" y="8127569"/>
                  <a:pt x="7937697" y="8131854"/>
                  <a:pt x="7943240" y="8131854"/>
                </a:cubicBezTo>
                <a:cubicBezTo>
                  <a:pt x="7948784" y="8131854"/>
                  <a:pt x="7953328" y="8127569"/>
                  <a:pt x="7953328" y="8122329"/>
                </a:cubicBezTo>
                <a:cubicBezTo>
                  <a:pt x="7953328" y="8117091"/>
                  <a:pt x="7951442" y="8112804"/>
                  <a:pt x="7949127" y="8112804"/>
                </a:cubicBezTo>
                <a:cubicBezTo>
                  <a:pt x="7946812" y="8112804"/>
                  <a:pt x="7942279" y="8117091"/>
                  <a:pt x="7939040" y="8122329"/>
                </a:cubicBezTo>
                <a:close/>
                <a:moveTo>
                  <a:pt x="8410527" y="8127654"/>
                </a:moveTo>
                <a:cubicBezTo>
                  <a:pt x="8410527" y="8135817"/>
                  <a:pt x="8414881" y="8139808"/>
                  <a:pt x="8420205" y="8136522"/>
                </a:cubicBezTo>
                <a:cubicBezTo>
                  <a:pt x="8425529" y="8133226"/>
                  <a:pt x="8427425" y="8126550"/>
                  <a:pt x="8424406" y="8121673"/>
                </a:cubicBezTo>
                <a:cubicBezTo>
                  <a:pt x="8416242" y="8108461"/>
                  <a:pt x="8410527" y="8110919"/>
                  <a:pt x="8410527" y="8127654"/>
                </a:cubicBezTo>
                <a:close/>
                <a:moveTo>
                  <a:pt x="8505777" y="8122892"/>
                </a:moveTo>
                <a:cubicBezTo>
                  <a:pt x="8505777" y="8128435"/>
                  <a:pt x="8510064" y="8130331"/>
                  <a:pt x="8515302" y="8127092"/>
                </a:cubicBezTo>
                <a:cubicBezTo>
                  <a:pt x="8520541" y="8123854"/>
                  <a:pt x="8524827" y="8119320"/>
                  <a:pt x="8524827" y="8117005"/>
                </a:cubicBezTo>
                <a:cubicBezTo>
                  <a:pt x="8524827" y="8114690"/>
                  <a:pt x="8520541" y="8112804"/>
                  <a:pt x="8515302" y="8112804"/>
                </a:cubicBezTo>
                <a:cubicBezTo>
                  <a:pt x="8510064" y="8112804"/>
                  <a:pt x="8505777" y="8117348"/>
                  <a:pt x="8505777" y="8122892"/>
                </a:cubicBezTo>
                <a:close/>
                <a:moveTo>
                  <a:pt x="7267528" y="8131854"/>
                </a:moveTo>
                <a:cubicBezTo>
                  <a:pt x="7267528" y="8137094"/>
                  <a:pt x="7271814" y="8141379"/>
                  <a:pt x="7277053" y="8141379"/>
                </a:cubicBezTo>
                <a:cubicBezTo>
                  <a:pt x="7282291" y="8141379"/>
                  <a:pt x="7286578" y="8137094"/>
                  <a:pt x="7286578" y="8131854"/>
                </a:cubicBezTo>
                <a:cubicBezTo>
                  <a:pt x="7286578" y="8126616"/>
                  <a:pt x="7282291" y="8122329"/>
                  <a:pt x="7277053" y="8122329"/>
                </a:cubicBezTo>
                <a:cubicBezTo>
                  <a:pt x="7271814" y="8122329"/>
                  <a:pt x="7267528" y="8126616"/>
                  <a:pt x="7267528" y="8131854"/>
                </a:cubicBezTo>
                <a:close/>
                <a:moveTo>
                  <a:pt x="8302724" y="8128540"/>
                </a:moveTo>
                <a:cubicBezTo>
                  <a:pt x="8290998" y="8140256"/>
                  <a:pt x="8295932" y="8160429"/>
                  <a:pt x="8310515" y="8160429"/>
                </a:cubicBezTo>
                <a:cubicBezTo>
                  <a:pt x="8326384" y="8160429"/>
                  <a:pt x="8328365" y="8152219"/>
                  <a:pt x="8316859" y="8134093"/>
                </a:cubicBezTo>
                <a:cubicBezTo>
                  <a:pt x="8312658" y="8127463"/>
                  <a:pt x="8306296" y="8124968"/>
                  <a:pt x="8302724" y="8128540"/>
                </a:cubicBezTo>
                <a:close/>
                <a:moveTo>
                  <a:pt x="6610303" y="8141379"/>
                </a:moveTo>
                <a:cubicBezTo>
                  <a:pt x="6610303" y="8146619"/>
                  <a:pt x="6614589" y="8150904"/>
                  <a:pt x="6619828" y="8150904"/>
                </a:cubicBezTo>
                <a:cubicBezTo>
                  <a:pt x="6625066" y="8150904"/>
                  <a:pt x="6629353" y="8146619"/>
                  <a:pt x="6629353" y="8141379"/>
                </a:cubicBezTo>
                <a:cubicBezTo>
                  <a:pt x="6629353" y="8136141"/>
                  <a:pt x="6625066" y="8131854"/>
                  <a:pt x="6619828" y="8131854"/>
                </a:cubicBezTo>
                <a:cubicBezTo>
                  <a:pt x="6614589" y="8131854"/>
                  <a:pt x="6610303" y="8136141"/>
                  <a:pt x="6610303" y="8141379"/>
                </a:cubicBezTo>
                <a:close/>
                <a:moveTo>
                  <a:pt x="6849180" y="8146933"/>
                </a:moveTo>
                <a:cubicBezTo>
                  <a:pt x="6849637" y="8158030"/>
                  <a:pt x="6851895" y="8160287"/>
                  <a:pt x="6854933" y="8152696"/>
                </a:cubicBezTo>
                <a:cubicBezTo>
                  <a:pt x="6857686" y="8145818"/>
                  <a:pt x="6857343" y="8137598"/>
                  <a:pt x="6854181" y="8134436"/>
                </a:cubicBezTo>
                <a:cubicBezTo>
                  <a:pt x="6851019" y="8131274"/>
                  <a:pt x="6848771" y="8136894"/>
                  <a:pt x="6849180" y="8146933"/>
                </a:cubicBezTo>
                <a:close/>
                <a:moveTo>
                  <a:pt x="6943678" y="8141379"/>
                </a:moveTo>
                <a:cubicBezTo>
                  <a:pt x="6943678" y="8146619"/>
                  <a:pt x="6947964" y="8150904"/>
                  <a:pt x="6953203" y="8150904"/>
                </a:cubicBezTo>
                <a:cubicBezTo>
                  <a:pt x="6958441" y="8150904"/>
                  <a:pt x="6962728" y="8146619"/>
                  <a:pt x="6962728" y="8141379"/>
                </a:cubicBezTo>
                <a:cubicBezTo>
                  <a:pt x="6962728" y="8136141"/>
                  <a:pt x="6958441" y="8131854"/>
                  <a:pt x="6953203" y="8131854"/>
                </a:cubicBezTo>
                <a:cubicBezTo>
                  <a:pt x="6947964" y="8131854"/>
                  <a:pt x="6943678" y="8136141"/>
                  <a:pt x="6943678" y="8141379"/>
                </a:cubicBezTo>
                <a:close/>
                <a:moveTo>
                  <a:pt x="7172278" y="8141942"/>
                </a:moveTo>
                <a:cubicBezTo>
                  <a:pt x="7172278" y="8147485"/>
                  <a:pt x="7176564" y="8149381"/>
                  <a:pt x="7181803" y="8146142"/>
                </a:cubicBezTo>
                <a:cubicBezTo>
                  <a:pt x="7187041" y="8142904"/>
                  <a:pt x="7191328" y="8138370"/>
                  <a:pt x="7191328" y="8136055"/>
                </a:cubicBezTo>
                <a:cubicBezTo>
                  <a:pt x="7191328" y="8133740"/>
                  <a:pt x="7187041" y="8131854"/>
                  <a:pt x="7181803" y="8131854"/>
                </a:cubicBezTo>
                <a:cubicBezTo>
                  <a:pt x="7176564" y="8131854"/>
                  <a:pt x="7172278" y="8136398"/>
                  <a:pt x="7172278" y="8141942"/>
                </a:cubicBezTo>
                <a:close/>
                <a:moveTo>
                  <a:pt x="7515178" y="8141379"/>
                </a:moveTo>
                <a:cubicBezTo>
                  <a:pt x="7515178" y="8146619"/>
                  <a:pt x="7519464" y="8150904"/>
                  <a:pt x="7524703" y="8150904"/>
                </a:cubicBezTo>
                <a:cubicBezTo>
                  <a:pt x="7529941" y="8150904"/>
                  <a:pt x="7534228" y="8146619"/>
                  <a:pt x="7534228" y="8141379"/>
                </a:cubicBezTo>
                <a:cubicBezTo>
                  <a:pt x="7534228" y="8136141"/>
                  <a:pt x="7529941" y="8131854"/>
                  <a:pt x="7524703" y="8131854"/>
                </a:cubicBezTo>
                <a:cubicBezTo>
                  <a:pt x="7519464" y="8131854"/>
                  <a:pt x="7515178" y="8136141"/>
                  <a:pt x="7515178" y="8141379"/>
                </a:cubicBezTo>
                <a:close/>
                <a:moveTo>
                  <a:pt x="7663225" y="8140723"/>
                </a:moveTo>
                <a:cubicBezTo>
                  <a:pt x="7660205" y="8145600"/>
                  <a:pt x="7662101" y="8152276"/>
                  <a:pt x="7667425" y="8155572"/>
                </a:cubicBezTo>
                <a:cubicBezTo>
                  <a:pt x="7672750" y="8158858"/>
                  <a:pt x="7677103" y="8154867"/>
                  <a:pt x="7677103" y="8146704"/>
                </a:cubicBezTo>
                <a:cubicBezTo>
                  <a:pt x="7677103" y="8129969"/>
                  <a:pt x="7671388" y="8127511"/>
                  <a:pt x="7663225" y="8140723"/>
                </a:cubicBezTo>
                <a:close/>
                <a:moveTo>
                  <a:pt x="8543877" y="8141379"/>
                </a:moveTo>
                <a:cubicBezTo>
                  <a:pt x="8543877" y="8146619"/>
                  <a:pt x="8548164" y="8150904"/>
                  <a:pt x="8553402" y="8150904"/>
                </a:cubicBezTo>
                <a:cubicBezTo>
                  <a:pt x="8558641" y="8150904"/>
                  <a:pt x="8562927" y="8146619"/>
                  <a:pt x="8562927" y="8141379"/>
                </a:cubicBezTo>
                <a:cubicBezTo>
                  <a:pt x="8562927" y="8136141"/>
                  <a:pt x="8558641" y="8131854"/>
                  <a:pt x="8553402" y="8131854"/>
                </a:cubicBezTo>
                <a:cubicBezTo>
                  <a:pt x="8548164" y="8131854"/>
                  <a:pt x="8543877" y="8136141"/>
                  <a:pt x="8543877" y="8141379"/>
                </a:cubicBezTo>
                <a:close/>
                <a:moveTo>
                  <a:pt x="8639127" y="8141379"/>
                </a:moveTo>
                <a:cubicBezTo>
                  <a:pt x="8639127" y="8146619"/>
                  <a:pt x="8643414" y="8150904"/>
                  <a:pt x="8648652" y="8150904"/>
                </a:cubicBezTo>
                <a:cubicBezTo>
                  <a:pt x="8653891" y="8150904"/>
                  <a:pt x="8658177" y="8146619"/>
                  <a:pt x="8658177" y="8141379"/>
                </a:cubicBezTo>
                <a:cubicBezTo>
                  <a:pt x="8658177" y="8136141"/>
                  <a:pt x="8653891" y="8131854"/>
                  <a:pt x="8648652" y="8131854"/>
                </a:cubicBezTo>
                <a:cubicBezTo>
                  <a:pt x="8643414" y="8131854"/>
                  <a:pt x="8639127" y="8136141"/>
                  <a:pt x="8639127" y="8141379"/>
                </a:cubicBezTo>
                <a:close/>
                <a:moveTo>
                  <a:pt x="8743902" y="8141942"/>
                </a:moveTo>
                <a:cubicBezTo>
                  <a:pt x="8743902" y="8147485"/>
                  <a:pt x="8748189" y="8149381"/>
                  <a:pt x="8753427" y="8146142"/>
                </a:cubicBezTo>
                <a:cubicBezTo>
                  <a:pt x="8758666" y="8142904"/>
                  <a:pt x="8762952" y="8138370"/>
                  <a:pt x="8762952" y="8136055"/>
                </a:cubicBezTo>
                <a:cubicBezTo>
                  <a:pt x="8762952" y="8133740"/>
                  <a:pt x="8758666" y="8131854"/>
                  <a:pt x="8753427" y="8131854"/>
                </a:cubicBezTo>
                <a:cubicBezTo>
                  <a:pt x="8748189" y="8131854"/>
                  <a:pt x="8743902" y="8136398"/>
                  <a:pt x="8743902" y="8141942"/>
                </a:cubicBezTo>
                <a:close/>
                <a:moveTo>
                  <a:pt x="6429328" y="8150904"/>
                </a:moveTo>
                <a:cubicBezTo>
                  <a:pt x="6429328" y="8156144"/>
                  <a:pt x="6433871" y="8160429"/>
                  <a:pt x="6439415" y="8160429"/>
                </a:cubicBezTo>
                <a:cubicBezTo>
                  <a:pt x="6444958" y="8160429"/>
                  <a:pt x="6446854" y="8156144"/>
                  <a:pt x="6443615" y="8150904"/>
                </a:cubicBezTo>
                <a:cubicBezTo>
                  <a:pt x="6440377" y="8145666"/>
                  <a:pt x="6435843" y="8141379"/>
                  <a:pt x="6433528" y="8141379"/>
                </a:cubicBezTo>
                <a:cubicBezTo>
                  <a:pt x="6431214" y="8141379"/>
                  <a:pt x="6429328" y="8145666"/>
                  <a:pt x="6429328" y="8150904"/>
                </a:cubicBezTo>
                <a:close/>
                <a:moveTo>
                  <a:pt x="6519815" y="8150904"/>
                </a:moveTo>
                <a:cubicBezTo>
                  <a:pt x="6523054" y="8156144"/>
                  <a:pt x="6527587" y="8160429"/>
                  <a:pt x="6529902" y="8160429"/>
                </a:cubicBezTo>
                <a:cubicBezTo>
                  <a:pt x="6532217" y="8160429"/>
                  <a:pt x="6534103" y="8156144"/>
                  <a:pt x="6534103" y="8150904"/>
                </a:cubicBezTo>
                <a:cubicBezTo>
                  <a:pt x="6534103" y="8145666"/>
                  <a:pt x="6529559" y="8141379"/>
                  <a:pt x="6524015" y="8141379"/>
                </a:cubicBezTo>
                <a:cubicBezTo>
                  <a:pt x="6518472" y="8141379"/>
                  <a:pt x="6516577" y="8145666"/>
                  <a:pt x="6519815" y="8150904"/>
                </a:cubicBezTo>
                <a:close/>
                <a:moveTo>
                  <a:pt x="7315905" y="8156458"/>
                </a:moveTo>
                <a:cubicBezTo>
                  <a:pt x="7316362" y="8167555"/>
                  <a:pt x="7318620" y="8169812"/>
                  <a:pt x="7321658" y="8162221"/>
                </a:cubicBezTo>
                <a:cubicBezTo>
                  <a:pt x="7324411" y="8155343"/>
                  <a:pt x="7324068" y="8147123"/>
                  <a:pt x="7320906" y="8143961"/>
                </a:cubicBezTo>
                <a:cubicBezTo>
                  <a:pt x="7317744" y="8140799"/>
                  <a:pt x="7315496" y="8146419"/>
                  <a:pt x="7315905" y="8156458"/>
                </a:cubicBezTo>
                <a:close/>
                <a:moveTo>
                  <a:pt x="7981903" y="8151467"/>
                </a:moveTo>
                <a:cubicBezTo>
                  <a:pt x="7981903" y="8157010"/>
                  <a:pt x="7986189" y="8158906"/>
                  <a:pt x="7991428" y="8155667"/>
                </a:cubicBezTo>
                <a:cubicBezTo>
                  <a:pt x="7996666" y="8152429"/>
                  <a:pt x="8000953" y="8147895"/>
                  <a:pt x="8000953" y="8145580"/>
                </a:cubicBezTo>
                <a:cubicBezTo>
                  <a:pt x="8000953" y="8143265"/>
                  <a:pt x="7996666" y="8141379"/>
                  <a:pt x="7991428" y="8141379"/>
                </a:cubicBezTo>
                <a:cubicBezTo>
                  <a:pt x="7986189" y="8141379"/>
                  <a:pt x="7981903" y="8145923"/>
                  <a:pt x="7981903" y="8151467"/>
                </a:cubicBezTo>
                <a:close/>
                <a:moveTo>
                  <a:pt x="6658680" y="8165983"/>
                </a:moveTo>
                <a:cubicBezTo>
                  <a:pt x="6659137" y="8177080"/>
                  <a:pt x="6661395" y="8179337"/>
                  <a:pt x="6664433" y="8171746"/>
                </a:cubicBezTo>
                <a:cubicBezTo>
                  <a:pt x="6667186" y="8164868"/>
                  <a:pt x="6666843" y="8156648"/>
                  <a:pt x="6663681" y="8153486"/>
                </a:cubicBezTo>
                <a:cubicBezTo>
                  <a:pt x="6660519" y="8150324"/>
                  <a:pt x="6658271" y="8155944"/>
                  <a:pt x="6658680" y="8165983"/>
                </a:cubicBezTo>
                <a:close/>
                <a:moveTo>
                  <a:pt x="7210378" y="8160429"/>
                </a:moveTo>
                <a:cubicBezTo>
                  <a:pt x="7210378" y="8165669"/>
                  <a:pt x="7214921" y="8169954"/>
                  <a:pt x="7220465" y="8169954"/>
                </a:cubicBezTo>
                <a:cubicBezTo>
                  <a:pt x="7226008" y="8169954"/>
                  <a:pt x="7227904" y="8165669"/>
                  <a:pt x="7224665" y="8160429"/>
                </a:cubicBezTo>
                <a:cubicBezTo>
                  <a:pt x="7221427" y="8155191"/>
                  <a:pt x="7216893" y="8150904"/>
                  <a:pt x="7214578" y="8150904"/>
                </a:cubicBezTo>
                <a:cubicBezTo>
                  <a:pt x="7212264" y="8150904"/>
                  <a:pt x="7210378" y="8155191"/>
                  <a:pt x="7210378" y="8160429"/>
                </a:cubicBezTo>
                <a:close/>
                <a:moveTo>
                  <a:pt x="7553278" y="8160429"/>
                </a:moveTo>
                <a:cubicBezTo>
                  <a:pt x="7553278" y="8165669"/>
                  <a:pt x="7557564" y="8169954"/>
                  <a:pt x="7562803" y="8169954"/>
                </a:cubicBezTo>
                <a:cubicBezTo>
                  <a:pt x="7568041" y="8169954"/>
                  <a:pt x="7572328" y="8165669"/>
                  <a:pt x="7572328" y="8160429"/>
                </a:cubicBezTo>
                <a:cubicBezTo>
                  <a:pt x="7572328" y="8155191"/>
                  <a:pt x="7568041" y="8150904"/>
                  <a:pt x="7562803" y="8150904"/>
                </a:cubicBezTo>
                <a:cubicBezTo>
                  <a:pt x="7557564" y="8150904"/>
                  <a:pt x="7553278" y="8155191"/>
                  <a:pt x="7553278" y="8160429"/>
                </a:cubicBezTo>
                <a:close/>
                <a:moveTo>
                  <a:pt x="8343853" y="8160429"/>
                </a:moveTo>
                <a:cubicBezTo>
                  <a:pt x="8343853" y="8165669"/>
                  <a:pt x="8348139" y="8169954"/>
                  <a:pt x="8353378" y="8169954"/>
                </a:cubicBezTo>
                <a:cubicBezTo>
                  <a:pt x="8358616" y="8169954"/>
                  <a:pt x="8362903" y="8165669"/>
                  <a:pt x="8362903" y="8160429"/>
                </a:cubicBezTo>
                <a:cubicBezTo>
                  <a:pt x="8362903" y="8155191"/>
                  <a:pt x="8358616" y="8150904"/>
                  <a:pt x="8353378" y="8150904"/>
                </a:cubicBezTo>
                <a:cubicBezTo>
                  <a:pt x="8348139" y="8150904"/>
                  <a:pt x="8343853" y="8155191"/>
                  <a:pt x="8343853" y="8160429"/>
                </a:cubicBezTo>
                <a:close/>
                <a:moveTo>
                  <a:pt x="8587150" y="8159773"/>
                </a:moveTo>
                <a:cubicBezTo>
                  <a:pt x="8584130" y="8164650"/>
                  <a:pt x="8586025" y="8171326"/>
                  <a:pt x="8591350" y="8174622"/>
                </a:cubicBezTo>
                <a:cubicBezTo>
                  <a:pt x="8596675" y="8177908"/>
                  <a:pt x="8601027" y="8173917"/>
                  <a:pt x="8601027" y="8165754"/>
                </a:cubicBezTo>
                <a:cubicBezTo>
                  <a:pt x="8601027" y="8149019"/>
                  <a:pt x="8595313" y="8146561"/>
                  <a:pt x="8587150" y="8159773"/>
                </a:cubicBezTo>
                <a:close/>
                <a:moveTo>
                  <a:pt x="8687505" y="8165983"/>
                </a:moveTo>
                <a:cubicBezTo>
                  <a:pt x="8687962" y="8177080"/>
                  <a:pt x="8690220" y="8179337"/>
                  <a:pt x="8693258" y="8171746"/>
                </a:cubicBezTo>
                <a:cubicBezTo>
                  <a:pt x="8696010" y="8164868"/>
                  <a:pt x="8695668" y="8156648"/>
                  <a:pt x="8692505" y="8153486"/>
                </a:cubicBezTo>
                <a:cubicBezTo>
                  <a:pt x="8689343" y="8150324"/>
                  <a:pt x="8687095" y="8155944"/>
                  <a:pt x="8687505" y="8165983"/>
                </a:cubicBezTo>
                <a:close/>
                <a:moveTo>
                  <a:pt x="8782002" y="8165754"/>
                </a:moveTo>
                <a:cubicBezTo>
                  <a:pt x="8782002" y="8173917"/>
                  <a:pt x="8786289" y="8177956"/>
                  <a:pt x="8791527" y="8174717"/>
                </a:cubicBezTo>
                <a:cubicBezTo>
                  <a:pt x="8796766" y="8171479"/>
                  <a:pt x="8801052" y="8164802"/>
                  <a:pt x="8801052" y="8159868"/>
                </a:cubicBezTo>
                <a:cubicBezTo>
                  <a:pt x="8801052" y="8154934"/>
                  <a:pt x="8796766" y="8150904"/>
                  <a:pt x="8791527" y="8150904"/>
                </a:cubicBezTo>
                <a:cubicBezTo>
                  <a:pt x="8786289" y="8150904"/>
                  <a:pt x="8782002" y="8157591"/>
                  <a:pt x="8782002" y="8165754"/>
                </a:cubicBezTo>
                <a:close/>
                <a:moveTo>
                  <a:pt x="6791278" y="8168831"/>
                </a:moveTo>
                <a:cubicBezTo>
                  <a:pt x="6791278" y="8174069"/>
                  <a:pt x="6795564" y="8181004"/>
                  <a:pt x="6800803" y="8184242"/>
                </a:cubicBezTo>
                <a:cubicBezTo>
                  <a:pt x="6806041" y="8187481"/>
                  <a:pt x="6810328" y="8185842"/>
                  <a:pt x="6810328" y="8180604"/>
                </a:cubicBezTo>
                <a:cubicBezTo>
                  <a:pt x="6810328" y="8175365"/>
                  <a:pt x="6806041" y="8168431"/>
                  <a:pt x="6800803" y="8165192"/>
                </a:cubicBezTo>
                <a:cubicBezTo>
                  <a:pt x="6795564" y="8161954"/>
                  <a:pt x="6791278" y="8163592"/>
                  <a:pt x="6791278" y="8168831"/>
                </a:cubicBezTo>
                <a:close/>
                <a:moveTo>
                  <a:pt x="6896805" y="8175508"/>
                </a:moveTo>
                <a:cubicBezTo>
                  <a:pt x="6897262" y="8186605"/>
                  <a:pt x="6899520" y="8188862"/>
                  <a:pt x="6902558" y="8181271"/>
                </a:cubicBezTo>
                <a:cubicBezTo>
                  <a:pt x="6905311" y="8174393"/>
                  <a:pt x="6904968" y="8166173"/>
                  <a:pt x="6901806" y="8163011"/>
                </a:cubicBezTo>
                <a:cubicBezTo>
                  <a:pt x="6898644" y="8159849"/>
                  <a:pt x="6896396" y="8165469"/>
                  <a:pt x="6896805" y="8175508"/>
                </a:cubicBezTo>
                <a:close/>
                <a:moveTo>
                  <a:pt x="6991303" y="8169954"/>
                </a:moveTo>
                <a:cubicBezTo>
                  <a:pt x="6991303" y="8175194"/>
                  <a:pt x="6995589" y="8179479"/>
                  <a:pt x="7000828" y="8179479"/>
                </a:cubicBezTo>
                <a:cubicBezTo>
                  <a:pt x="7006066" y="8179479"/>
                  <a:pt x="7010353" y="8175194"/>
                  <a:pt x="7010353" y="8169954"/>
                </a:cubicBezTo>
                <a:cubicBezTo>
                  <a:pt x="7010353" y="8164716"/>
                  <a:pt x="7006066" y="8160429"/>
                  <a:pt x="7000828" y="8160429"/>
                </a:cubicBezTo>
                <a:cubicBezTo>
                  <a:pt x="6995589" y="8160429"/>
                  <a:pt x="6991303" y="8164716"/>
                  <a:pt x="6991303" y="8169954"/>
                </a:cubicBezTo>
                <a:close/>
                <a:moveTo>
                  <a:pt x="7705678" y="8169954"/>
                </a:moveTo>
                <a:cubicBezTo>
                  <a:pt x="7705678" y="8175194"/>
                  <a:pt x="7710221" y="8179479"/>
                  <a:pt x="7715765" y="8179479"/>
                </a:cubicBezTo>
                <a:cubicBezTo>
                  <a:pt x="7721308" y="8179479"/>
                  <a:pt x="7723204" y="8175194"/>
                  <a:pt x="7719965" y="8169954"/>
                </a:cubicBezTo>
                <a:cubicBezTo>
                  <a:pt x="7716727" y="8164716"/>
                  <a:pt x="7712193" y="8160429"/>
                  <a:pt x="7709878" y="8160429"/>
                </a:cubicBezTo>
                <a:cubicBezTo>
                  <a:pt x="7707564" y="8160429"/>
                  <a:pt x="7705678" y="8164716"/>
                  <a:pt x="7705678" y="8169954"/>
                </a:cubicBezTo>
                <a:close/>
                <a:moveTo>
                  <a:pt x="8020003" y="8169954"/>
                </a:moveTo>
                <a:cubicBezTo>
                  <a:pt x="8020003" y="8175194"/>
                  <a:pt x="8024289" y="8179479"/>
                  <a:pt x="8029528" y="8179479"/>
                </a:cubicBezTo>
                <a:cubicBezTo>
                  <a:pt x="8034766" y="8179479"/>
                  <a:pt x="8039053" y="8175194"/>
                  <a:pt x="8039053" y="8169954"/>
                </a:cubicBezTo>
                <a:cubicBezTo>
                  <a:pt x="8039053" y="8164716"/>
                  <a:pt x="8034766" y="8160429"/>
                  <a:pt x="8029528" y="8160429"/>
                </a:cubicBezTo>
                <a:cubicBezTo>
                  <a:pt x="8024289" y="8160429"/>
                  <a:pt x="8020003" y="8164716"/>
                  <a:pt x="8020003" y="8169954"/>
                </a:cubicBezTo>
                <a:close/>
                <a:moveTo>
                  <a:pt x="8487480" y="8175508"/>
                </a:moveTo>
                <a:cubicBezTo>
                  <a:pt x="8487937" y="8186605"/>
                  <a:pt x="8490195" y="8188862"/>
                  <a:pt x="8493233" y="8181271"/>
                </a:cubicBezTo>
                <a:cubicBezTo>
                  <a:pt x="8495985" y="8174393"/>
                  <a:pt x="8495643" y="8166173"/>
                  <a:pt x="8492480" y="8163011"/>
                </a:cubicBezTo>
                <a:cubicBezTo>
                  <a:pt x="8489318" y="8159849"/>
                  <a:pt x="8487070" y="8165469"/>
                  <a:pt x="8487480" y="8175508"/>
                </a:cubicBezTo>
                <a:close/>
                <a:moveTo>
                  <a:pt x="6386465" y="8179479"/>
                </a:moveTo>
                <a:cubicBezTo>
                  <a:pt x="6389704" y="8184719"/>
                  <a:pt x="6394237" y="8189004"/>
                  <a:pt x="6396552" y="8189004"/>
                </a:cubicBezTo>
                <a:cubicBezTo>
                  <a:pt x="6398867" y="8189004"/>
                  <a:pt x="6400753" y="8184719"/>
                  <a:pt x="6400753" y="8179479"/>
                </a:cubicBezTo>
                <a:cubicBezTo>
                  <a:pt x="6400753" y="8174241"/>
                  <a:pt x="6396209" y="8169954"/>
                  <a:pt x="6390665" y="8169954"/>
                </a:cubicBezTo>
                <a:cubicBezTo>
                  <a:pt x="6385122" y="8169954"/>
                  <a:pt x="6383227" y="8174241"/>
                  <a:pt x="6386465" y="8179479"/>
                </a:cubicBezTo>
                <a:close/>
                <a:moveTo>
                  <a:pt x="7353253" y="8179479"/>
                </a:moveTo>
                <a:cubicBezTo>
                  <a:pt x="7353253" y="8184719"/>
                  <a:pt x="7357539" y="8189004"/>
                  <a:pt x="7362778" y="8189004"/>
                </a:cubicBezTo>
                <a:cubicBezTo>
                  <a:pt x="7368016" y="8189004"/>
                  <a:pt x="7372303" y="8184719"/>
                  <a:pt x="7372303" y="8179479"/>
                </a:cubicBezTo>
                <a:cubicBezTo>
                  <a:pt x="7372303" y="8174241"/>
                  <a:pt x="7368016" y="8169954"/>
                  <a:pt x="7362778" y="8169954"/>
                </a:cubicBezTo>
                <a:cubicBezTo>
                  <a:pt x="7357539" y="8169954"/>
                  <a:pt x="7353253" y="8174241"/>
                  <a:pt x="7353253" y="8179479"/>
                </a:cubicBezTo>
                <a:close/>
                <a:moveTo>
                  <a:pt x="7596550" y="8178823"/>
                </a:moveTo>
                <a:cubicBezTo>
                  <a:pt x="7593530" y="8183700"/>
                  <a:pt x="7595426" y="8190376"/>
                  <a:pt x="7600750" y="8193672"/>
                </a:cubicBezTo>
                <a:cubicBezTo>
                  <a:pt x="7606075" y="8196958"/>
                  <a:pt x="7610428" y="8192967"/>
                  <a:pt x="7610428" y="8184804"/>
                </a:cubicBezTo>
                <a:cubicBezTo>
                  <a:pt x="7610428" y="8168069"/>
                  <a:pt x="7604713" y="8165611"/>
                  <a:pt x="7596550" y="8178823"/>
                </a:cubicBezTo>
                <a:close/>
                <a:moveTo>
                  <a:pt x="8248603" y="8184804"/>
                </a:moveTo>
                <a:cubicBezTo>
                  <a:pt x="8248603" y="8192967"/>
                  <a:pt x="8252889" y="8197006"/>
                  <a:pt x="8258128" y="8193767"/>
                </a:cubicBezTo>
                <a:cubicBezTo>
                  <a:pt x="8263366" y="8190529"/>
                  <a:pt x="8267653" y="8183852"/>
                  <a:pt x="8267653" y="8178918"/>
                </a:cubicBezTo>
                <a:cubicBezTo>
                  <a:pt x="8267653" y="8173984"/>
                  <a:pt x="8263366" y="8169954"/>
                  <a:pt x="8258128" y="8169954"/>
                </a:cubicBezTo>
                <a:cubicBezTo>
                  <a:pt x="8252889" y="8169954"/>
                  <a:pt x="8248603" y="8176641"/>
                  <a:pt x="8248603" y="8184804"/>
                </a:cubicBezTo>
                <a:close/>
                <a:moveTo>
                  <a:pt x="8724852" y="8184242"/>
                </a:moveTo>
                <a:cubicBezTo>
                  <a:pt x="8724852" y="8192100"/>
                  <a:pt x="8729139" y="8198529"/>
                  <a:pt x="8734377" y="8198529"/>
                </a:cubicBezTo>
                <a:cubicBezTo>
                  <a:pt x="8739616" y="8198529"/>
                  <a:pt x="8743902" y="8192100"/>
                  <a:pt x="8743902" y="8184242"/>
                </a:cubicBezTo>
                <a:cubicBezTo>
                  <a:pt x="8743902" y="8176384"/>
                  <a:pt x="8739616" y="8169954"/>
                  <a:pt x="8734377" y="8169954"/>
                </a:cubicBezTo>
                <a:cubicBezTo>
                  <a:pt x="8729139" y="8169954"/>
                  <a:pt x="8724852" y="8176384"/>
                  <a:pt x="8724852" y="8184242"/>
                </a:cubicBezTo>
                <a:close/>
                <a:moveTo>
                  <a:pt x="6600778" y="8189004"/>
                </a:moveTo>
                <a:cubicBezTo>
                  <a:pt x="6600778" y="8194244"/>
                  <a:pt x="6605321" y="8198529"/>
                  <a:pt x="6610865" y="8198529"/>
                </a:cubicBezTo>
                <a:cubicBezTo>
                  <a:pt x="6616408" y="8198529"/>
                  <a:pt x="6618304" y="8194244"/>
                  <a:pt x="6615065" y="8189004"/>
                </a:cubicBezTo>
                <a:cubicBezTo>
                  <a:pt x="6611827" y="8183766"/>
                  <a:pt x="6607293" y="8179479"/>
                  <a:pt x="6604978" y="8179479"/>
                </a:cubicBezTo>
                <a:cubicBezTo>
                  <a:pt x="6602664" y="8179479"/>
                  <a:pt x="6600778" y="8183766"/>
                  <a:pt x="6600778" y="8189004"/>
                </a:cubicBezTo>
                <a:close/>
                <a:moveTo>
                  <a:pt x="6696028" y="8189004"/>
                </a:moveTo>
                <a:cubicBezTo>
                  <a:pt x="6696028" y="8194244"/>
                  <a:pt x="6700314" y="8198529"/>
                  <a:pt x="6705553" y="8198529"/>
                </a:cubicBezTo>
                <a:cubicBezTo>
                  <a:pt x="6710791" y="8198529"/>
                  <a:pt x="6715078" y="8194244"/>
                  <a:pt x="6715078" y="8189004"/>
                </a:cubicBezTo>
                <a:cubicBezTo>
                  <a:pt x="6715078" y="8183766"/>
                  <a:pt x="6710791" y="8179479"/>
                  <a:pt x="6705553" y="8179479"/>
                </a:cubicBezTo>
                <a:cubicBezTo>
                  <a:pt x="6700314" y="8179479"/>
                  <a:pt x="6696028" y="8183766"/>
                  <a:pt x="6696028" y="8189004"/>
                </a:cubicBezTo>
                <a:close/>
                <a:moveTo>
                  <a:pt x="7034165" y="8189004"/>
                </a:moveTo>
                <a:cubicBezTo>
                  <a:pt x="7030927" y="8194244"/>
                  <a:pt x="7032822" y="8198529"/>
                  <a:pt x="7038365" y="8198529"/>
                </a:cubicBezTo>
                <a:cubicBezTo>
                  <a:pt x="7043909" y="8198529"/>
                  <a:pt x="7048453" y="8194244"/>
                  <a:pt x="7048453" y="8189004"/>
                </a:cubicBezTo>
                <a:cubicBezTo>
                  <a:pt x="7048453" y="8183766"/>
                  <a:pt x="7046567" y="8179479"/>
                  <a:pt x="7044252" y="8179479"/>
                </a:cubicBezTo>
                <a:cubicBezTo>
                  <a:pt x="7041937" y="8179479"/>
                  <a:pt x="7037404" y="8183766"/>
                  <a:pt x="7034165" y="8189004"/>
                </a:cubicBezTo>
                <a:close/>
                <a:moveTo>
                  <a:pt x="7253240" y="8189004"/>
                </a:moveTo>
                <a:cubicBezTo>
                  <a:pt x="7256479" y="8194244"/>
                  <a:pt x="7261012" y="8198529"/>
                  <a:pt x="7263327" y="8198529"/>
                </a:cubicBezTo>
                <a:cubicBezTo>
                  <a:pt x="7265642" y="8198529"/>
                  <a:pt x="7267528" y="8194244"/>
                  <a:pt x="7267528" y="8189004"/>
                </a:cubicBezTo>
                <a:cubicBezTo>
                  <a:pt x="7267528" y="8183766"/>
                  <a:pt x="7262984" y="8179479"/>
                  <a:pt x="7257440" y="8179479"/>
                </a:cubicBezTo>
                <a:cubicBezTo>
                  <a:pt x="7251897" y="8179479"/>
                  <a:pt x="7250002" y="8183766"/>
                  <a:pt x="7253240" y="8189004"/>
                </a:cubicBezTo>
                <a:close/>
                <a:moveTo>
                  <a:pt x="8281940" y="8189004"/>
                </a:moveTo>
                <a:cubicBezTo>
                  <a:pt x="8274996" y="8200244"/>
                  <a:pt x="8284007" y="8217579"/>
                  <a:pt x="8296790" y="8217579"/>
                </a:cubicBezTo>
                <a:cubicBezTo>
                  <a:pt x="8301724" y="8217579"/>
                  <a:pt x="8305753" y="8209007"/>
                  <a:pt x="8305753" y="8198529"/>
                </a:cubicBezTo>
                <a:cubicBezTo>
                  <a:pt x="8305753" y="8178442"/>
                  <a:pt x="8291894" y="8172898"/>
                  <a:pt x="8281940" y="8189004"/>
                </a:cubicBezTo>
                <a:close/>
                <a:moveTo>
                  <a:pt x="8381953" y="8189004"/>
                </a:moveTo>
                <a:cubicBezTo>
                  <a:pt x="8381953" y="8194244"/>
                  <a:pt x="8386239" y="8198529"/>
                  <a:pt x="8391477" y="8198529"/>
                </a:cubicBezTo>
                <a:cubicBezTo>
                  <a:pt x="8396716" y="8198529"/>
                  <a:pt x="8401002" y="8194244"/>
                  <a:pt x="8401002" y="8189004"/>
                </a:cubicBezTo>
                <a:cubicBezTo>
                  <a:pt x="8401002" y="8183766"/>
                  <a:pt x="8396716" y="8179479"/>
                  <a:pt x="8391477" y="8179479"/>
                </a:cubicBezTo>
                <a:cubicBezTo>
                  <a:pt x="8386239" y="8179479"/>
                  <a:pt x="8381953" y="8183766"/>
                  <a:pt x="8381953" y="8189004"/>
                </a:cubicBezTo>
                <a:close/>
                <a:moveTo>
                  <a:pt x="8530380" y="8187728"/>
                </a:moveTo>
                <a:cubicBezTo>
                  <a:pt x="8526275" y="8194368"/>
                  <a:pt x="8525494" y="8202368"/>
                  <a:pt x="8528638" y="8205512"/>
                </a:cubicBezTo>
                <a:cubicBezTo>
                  <a:pt x="8537162" y="8214037"/>
                  <a:pt x="8546459" y="8201501"/>
                  <a:pt x="8541848" y="8187690"/>
                </a:cubicBezTo>
                <a:lnTo>
                  <a:pt x="8537839" y="8175660"/>
                </a:lnTo>
                <a:lnTo>
                  <a:pt x="8530380" y="8187728"/>
                </a:lnTo>
                <a:close/>
                <a:moveTo>
                  <a:pt x="6510290" y="8198529"/>
                </a:moveTo>
                <a:cubicBezTo>
                  <a:pt x="6513529" y="8203769"/>
                  <a:pt x="6518062" y="8208054"/>
                  <a:pt x="6520377" y="8208054"/>
                </a:cubicBezTo>
                <a:cubicBezTo>
                  <a:pt x="6522692" y="8208054"/>
                  <a:pt x="6524578" y="8203769"/>
                  <a:pt x="6524578" y="8198529"/>
                </a:cubicBezTo>
                <a:cubicBezTo>
                  <a:pt x="6524578" y="8193291"/>
                  <a:pt x="6520034" y="8189004"/>
                  <a:pt x="6514490" y="8189004"/>
                </a:cubicBezTo>
                <a:cubicBezTo>
                  <a:pt x="6508947" y="8189004"/>
                  <a:pt x="6507052" y="8193291"/>
                  <a:pt x="6510290" y="8198529"/>
                </a:cubicBezTo>
                <a:close/>
                <a:moveTo>
                  <a:pt x="6838903" y="8198529"/>
                </a:moveTo>
                <a:cubicBezTo>
                  <a:pt x="6838903" y="8203769"/>
                  <a:pt x="6843446" y="8208054"/>
                  <a:pt x="6848990" y="8208054"/>
                </a:cubicBezTo>
                <a:cubicBezTo>
                  <a:pt x="6854533" y="8208054"/>
                  <a:pt x="6856429" y="8203769"/>
                  <a:pt x="6853190" y="8198529"/>
                </a:cubicBezTo>
                <a:cubicBezTo>
                  <a:pt x="6849952" y="8193291"/>
                  <a:pt x="6845418" y="8189004"/>
                  <a:pt x="6843103" y="8189004"/>
                </a:cubicBezTo>
                <a:cubicBezTo>
                  <a:pt x="6840789" y="8189004"/>
                  <a:pt x="6838903" y="8193291"/>
                  <a:pt x="6838903" y="8198529"/>
                </a:cubicBezTo>
                <a:close/>
                <a:moveTo>
                  <a:pt x="6938915" y="8198529"/>
                </a:moveTo>
                <a:cubicBezTo>
                  <a:pt x="6942154" y="8203769"/>
                  <a:pt x="6946687" y="8208054"/>
                  <a:pt x="6949002" y="8208054"/>
                </a:cubicBezTo>
                <a:cubicBezTo>
                  <a:pt x="6951317" y="8208054"/>
                  <a:pt x="6953203" y="8203769"/>
                  <a:pt x="6953203" y="8198529"/>
                </a:cubicBezTo>
                <a:cubicBezTo>
                  <a:pt x="6953203" y="8193291"/>
                  <a:pt x="6948659" y="8189004"/>
                  <a:pt x="6943115" y="8189004"/>
                </a:cubicBezTo>
                <a:cubicBezTo>
                  <a:pt x="6937572" y="8189004"/>
                  <a:pt x="6935677" y="8193291"/>
                  <a:pt x="6938915" y="8198529"/>
                </a:cubicBezTo>
                <a:close/>
                <a:moveTo>
                  <a:pt x="7496128" y="8199092"/>
                </a:moveTo>
                <a:cubicBezTo>
                  <a:pt x="7496128" y="8204635"/>
                  <a:pt x="7500414" y="8206531"/>
                  <a:pt x="7505653" y="8203292"/>
                </a:cubicBezTo>
                <a:cubicBezTo>
                  <a:pt x="7510891" y="8200054"/>
                  <a:pt x="7515178" y="8195520"/>
                  <a:pt x="7515178" y="8193205"/>
                </a:cubicBezTo>
                <a:cubicBezTo>
                  <a:pt x="7515178" y="8190890"/>
                  <a:pt x="7510891" y="8189004"/>
                  <a:pt x="7505653" y="8189004"/>
                </a:cubicBezTo>
                <a:cubicBezTo>
                  <a:pt x="7500414" y="8189004"/>
                  <a:pt x="7496128" y="8193548"/>
                  <a:pt x="7496128" y="8199092"/>
                </a:cubicBezTo>
                <a:close/>
                <a:moveTo>
                  <a:pt x="7967615" y="8198529"/>
                </a:moveTo>
                <a:cubicBezTo>
                  <a:pt x="7964377" y="8203769"/>
                  <a:pt x="7966272" y="8208054"/>
                  <a:pt x="7971815" y="8208054"/>
                </a:cubicBezTo>
                <a:cubicBezTo>
                  <a:pt x="7977359" y="8208054"/>
                  <a:pt x="7981903" y="8203769"/>
                  <a:pt x="7981903" y="8198529"/>
                </a:cubicBezTo>
                <a:cubicBezTo>
                  <a:pt x="7981903" y="8193291"/>
                  <a:pt x="7980017" y="8189004"/>
                  <a:pt x="7977702" y="8189004"/>
                </a:cubicBezTo>
                <a:cubicBezTo>
                  <a:pt x="7975387" y="8189004"/>
                  <a:pt x="7970854" y="8193291"/>
                  <a:pt x="7967615" y="8198529"/>
                </a:cubicBezTo>
                <a:close/>
                <a:moveTo>
                  <a:pt x="7296103" y="8208054"/>
                </a:moveTo>
                <a:cubicBezTo>
                  <a:pt x="7296103" y="8213294"/>
                  <a:pt x="7300646" y="8217579"/>
                  <a:pt x="7306190" y="8217579"/>
                </a:cubicBezTo>
                <a:cubicBezTo>
                  <a:pt x="7311733" y="8217579"/>
                  <a:pt x="7313629" y="8213294"/>
                  <a:pt x="7310390" y="8208054"/>
                </a:cubicBezTo>
                <a:cubicBezTo>
                  <a:pt x="7307152" y="8202816"/>
                  <a:pt x="7302618" y="8198529"/>
                  <a:pt x="7300303" y="8198529"/>
                </a:cubicBezTo>
                <a:cubicBezTo>
                  <a:pt x="7297989" y="8198529"/>
                  <a:pt x="7296103" y="8202816"/>
                  <a:pt x="7296103" y="8208054"/>
                </a:cubicBezTo>
                <a:close/>
                <a:moveTo>
                  <a:pt x="7639003" y="8208054"/>
                </a:moveTo>
                <a:cubicBezTo>
                  <a:pt x="7639003" y="8213294"/>
                  <a:pt x="7643289" y="8217579"/>
                  <a:pt x="7648528" y="8217579"/>
                </a:cubicBezTo>
                <a:cubicBezTo>
                  <a:pt x="7653766" y="8217579"/>
                  <a:pt x="7658053" y="8213294"/>
                  <a:pt x="7658053" y="8208054"/>
                </a:cubicBezTo>
                <a:cubicBezTo>
                  <a:pt x="7658053" y="8202816"/>
                  <a:pt x="7653766" y="8198529"/>
                  <a:pt x="7648528" y="8198529"/>
                </a:cubicBezTo>
                <a:cubicBezTo>
                  <a:pt x="7643289" y="8198529"/>
                  <a:pt x="7639003" y="8202816"/>
                  <a:pt x="7639003" y="8208054"/>
                </a:cubicBezTo>
                <a:close/>
                <a:moveTo>
                  <a:pt x="8320040" y="8221514"/>
                </a:moveTo>
                <a:cubicBezTo>
                  <a:pt x="8320040" y="8234010"/>
                  <a:pt x="8326022" y="8242069"/>
                  <a:pt x="8335280" y="8242069"/>
                </a:cubicBezTo>
                <a:cubicBezTo>
                  <a:pt x="8344996" y="8242069"/>
                  <a:pt x="8348977" y="8236144"/>
                  <a:pt x="8346253" y="8225724"/>
                </a:cubicBezTo>
                <a:cubicBezTo>
                  <a:pt x="8339795" y="8201054"/>
                  <a:pt x="8320040" y="8197882"/>
                  <a:pt x="8320040" y="8221514"/>
                </a:cubicBezTo>
                <a:close/>
                <a:moveTo>
                  <a:pt x="8667702" y="8213379"/>
                </a:moveTo>
                <a:cubicBezTo>
                  <a:pt x="8667702" y="8221542"/>
                  <a:pt x="8671989" y="8225581"/>
                  <a:pt x="8677227" y="8222342"/>
                </a:cubicBezTo>
                <a:cubicBezTo>
                  <a:pt x="8682466" y="8219104"/>
                  <a:pt x="8686752" y="8212427"/>
                  <a:pt x="8686752" y="8207493"/>
                </a:cubicBezTo>
                <a:cubicBezTo>
                  <a:pt x="8686752" y="8202559"/>
                  <a:pt x="8682466" y="8198529"/>
                  <a:pt x="8677227" y="8198529"/>
                </a:cubicBezTo>
                <a:cubicBezTo>
                  <a:pt x="8671989" y="8198529"/>
                  <a:pt x="8667702" y="8205216"/>
                  <a:pt x="8667702" y="8213379"/>
                </a:cubicBezTo>
                <a:close/>
                <a:moveTo>
                  <a:pt x="8762952" y="8213379"/>
                </a:moveTo>
                <a:cubicBezTo>
                  <a:pt x="8762952" y="8221542"/>
                  <a:pt x="8767239" y="8225581"/>
                  <a:pt x="8772477" y="8222342"/>
                </a:cubicBezTo>
                <a:cubicBezTo>
                  <a:pt x="8777716" y="8219104"/>
                  <a:pt x="8782002" y="8212427"/>
                  <a:pt x="8782002" y="8207493"/>
                </a:cubicBezTo>
                <a:cubicBezTo>
                  <a:pt x="8782002" y="8202559"/>
                  <a:pt x="8777716" y="8198529"/>
                  <a:pt x="8772477" y="8198529"/>
                </a:cubicBezTo>
                <a:cubicBezTo>
                  <a:pt x="8767239" y="8198529"/>
                  <a:pt x="8762952" y="8205216"/>
                  <a:pt x="8762952" y="8213379"/>
                </a:cubicBezTo>
                <a:close/>
                <a:moveTo>
                  <a:pt x="7534228" y="8217579"/>
                </a:moveTo>
                <a:cubicBezTo>
                  <a:pt x="7534228" y="8222819"/>
                  <a:pt x="7538514" y="8227104"/>
                  <a:pt x="7543753" y="8227104"/>
                </a:cubicBezTo>
                <a:cubicBezTo>
                  <a:pt x="7548991" y="8227104"/>
                  <a:pt x="7553278" y="8222819"/>
                  <a:pt x="7553278" y="8217579"/>
                </a:cubicBezTo>
                <a:cubicBezTo>
                  <a:pt x="7553278" y="8212341"/>
                  <a:pt x="7548991" y="8208054"/>
                  <a:pt x="7543753" y="8208054"/>
                </a:cubicBezTo>
                <a:cubicBezTo>
                  <a:pt x="7538514" y="8208054"/>
                  <a:pt x="7534228" y="8212341"/>
                  <a:pt x="7534228" y="8217579"/>
                </a:cubicBezTo>
                <a:close/>
                <a:moveTo>
                  <a:pt x="8229553" y="8231867"/>
                </a:moveTo>
                <a:cubicBezTo>
                  <a:pt x="8229553" y="8239725"/>
                  <a:pt x="8233839" y="8246154"/>
                  <a:pt x="8239078" y="8246154"/>
                </a:cubicBezTo>
                <a:cubicBezTo>
                  <a:pt x="8244316" y="8246154"/>
                  <a:pt x="8248603" y="8239725"/>
                  <a:pt x="8248603" y="8231867"/>
                </a:cubicBezTo>
                <a:cubicBezTo>
                  <a:pt x="8248603" y="8224009"/>
                  <a:pt x="8244316" y="8217579"/>
                  <a:pt x="8239078" y="8217579"/>
                </a:cubicBezTo>
                <a:cubicBezTo>
                  <a:pt x="8233839" y="8217579"/>
                  <a:pt x="8229553" y="8224009"/>
                  <a:pt x="8229553" y="8231867"/>
                </a:cubicBezTo>
                <a:close/>
                <a:moveTo>
                  <a:pt x="8463325" y="8226448"/>
                </a:moveTo>
                <a:cubicBezTo>
                  <a:pt x="8460305" y="8231325"/>
                  <a:pt x="8462200" y="8238001"/>
                  <a:pt x="8467525" y="8241297"/>
                </a:cubicBezTo>
                <a:cubicBezTo>
                  <a:pt x="8472850" y="8244583"/>
                  <a:pt x="8477202" y="8240592"/>
                  <a:pt x="8477202" y="8232429"/>
                </a:cubicBezTo>
                <a:cubicBezTo>
                  <a:pt x="8477202" y="8215694"/>
                  <a:pt x="8471488" y="8213236"/>
                  <a:pt x="8463325" y="8226448"/>
                </a:cubicBezTo>
                <a:close/>
                <a:moveTo>
                  <a:pt x="8811330" y="8232658"/>
                </a:moveTo>
                <a:cubicBezTo>
                  <a:pt x="8811787" y="8243755"/>
                  <a:pt x="8814045" y="8246012"/>
                  <a:pt x="8817083" y="8238421"/>
                </a:cubicBezTo>
                <a:cubicBezTo>
                  <a:pt x="8819835" y="8231543"/>
                  <a:pt x="8819493" y="8223323"/>
                  <a:pt x="8816330" y="8220161"/>
                </a:cubicBezTo>
                <a:cubicBezTo>
                  <a:pt x="8813168" y="8216999"/>
                  <a:pt x="8810920" y="8222619"/>
                  <a:pt x="8811330" y="8232658"/>
                </a:cubicBezTo>
                <a:close/>
                <a:moveTo>
                  <a:pt x="6781753" y="8236629"/>
                </a:moveTo>
                <a:cubicBezTo>
                  <a:pt x="6781753" y="8241869"/>
                  <a:pt x="6786039" y="8246154"/>
                  <a:pt x="6791278" y="8246154"/>
                </a:cubicBezTo>
                <a:cubicBezTo>
                  <a:pt x="6796516" y="8246154"/>
                  <a:pt x="6800803" y="8241869"/>
                  <a:pt x="6800803" y="8236629"/>
                </a:cubicBezTo>
                <a:cubicBezTo>
                  <a:pt x="6800803" y="8231391"/>
                  <a:pt x="6796516" y="8227104"/>
                  <a:pt x="6791278" y="8227104"/>
                </a:cubicBezTo>
                <a:cubicBezTo>
                  <a:pt x="6786039" y="8227104"/>
                  <a:pt x="6781753" y="8231391"/>
                  <a:pt x="6781753" y="8236629"/>
                </a:cubicBezTo>
                <a:close/>
                <a:moveTo>
                  <a:pt x="7338965" y="8236629"/>
                </a:moveTo>
                <a:cubicBezTo>
                  <a:pt x="7342204" y="8241869"/>
                  <a:pt x="7346737" y="8246154"/>
                  <a:pt x="7349052" y="8246154"/>
                </a:cubicBezTo>
                <a:cubicBezTo>
                  <a:pt x="7351367" y="8246154"/>
                  <a:pt x="7353253" y="8241869"/>
                  <a:pt x="7353253" y="8236629"/>
                </a:cubicBezTo>
                <a:cubicBezTo>
                  <a:pt x="7353253" y="8231391"/>
                  <a:pt x="7348709" y="8227104"/>
                  <a:pt x="7343165" y="8227104"/>
                </a:cubicBezTo>
                <a:cubicBezTo>
                  <a:pt x="7337622" y="8227104"/>
                  <a:pt x="7335727" y="8231391"/>
                  <a:pt x="7338965" y="8236629"/>
                </a:cubicBezTo>
                <a:close/>
                <a:moveTo>
                  <a:pt x="7577090" y="8236629"/>
                </a:moveTo>
                <a:cubicBezTo>
                  <a:pt x="7573852" y="8241869"/>
                  <a:pt x="7575747" y="8246154"/>
                  <a:pt x="7581290" y="8246154"/>
                </a:cubicBezTo>
                <a:cubicBezTo>
                  <a:pt x="7586834" y="8246154"/>
                  <a:pt x="7591378" y="8241869"/>
                  <a:pt x="7591378" y="8236629"/>
                </a:cubicBezTo>
                <a:cubicBezTo>
                  <a:pt x="7591378" y="8231391"/>
                  <a:pt x="7589492" y="8227104"/>
                  <a:pt x="7587177" y="8227104"/>
                </a:cubicBezTo>
                <a:cubicBezTo>
                  <a:pt x="7584862" y="8227104"/>
                  <a:pt x="7580329" y="8231391"/>
                  <a:pt x="7577090" y="8236629"/>
                </a:cubicBezTo>
                <a:close/>
                <a:moveTo>
                  <a:pt x="8362903" y="8246154"/>
                </a:moveTo>
                <a:cubicBezTo>
                  <a:pt x="8362903" y="8264719"/>
                  <a:pt x="8373009" y="8270977"/>
                  <a:pt x="8384467" y="8259509"/>
                </a:cubicBezTo>
                <a:cubicBezTo>
                  <a:pt x="8392106" y="8251879"/>
                  <a:pt x="8382115" y="8227104"/>
                  <a:pt x="8371408" y="8227104"/>
                </a:cubicBezTo>
                <a:cubicBezTo>
                  <a:pt x="8366731" y="8227104"/>
                  <a:pt x="8362903" y="8235677"/>
                  <a:pt x="8362903" y="8246154"/>
                </a:cubicBezTo>
                <a:close/>
                <a:moveTo>
                  <a:pt x="8611305" y="8242183"/>
                </a:moveTo>
                <a:cubicBezTo>
                  <a:pt x="8611762" y="8253280"/>
                  <a:pt x="8614020" y="8255537"/>
                  <a:pt x="8617058" y="8247946"/>
                </a:cubicBezTo>
                <a:cubicBezTo>
                  <a:pt x="8619810" y="8241068"/>
                  <a:pt x="8619468" y="8232848"/>
                  <a:pt x="8616305" y="8229686"/>
                </a:cubicBezTo>
                <a:cubicBezTo>
                  <a:pt x="8613143" y="8226524"/>
                  <a:pt x="8610895" y="8232144"/>
                  <a:pt x="8611305" y="8242183"/>
                </a:cubicBezTo>
                <a:close/>
                <a:moveTo>
                  <a:pt x="8705802" y="8236629"/>
                </a:moveTo>
                <a:cubicBezTo>
                  <a:pt x="8705802" y="8241869"/>
                  <a:pt x="8710089" y="8246154"/>
                  <a:pt x="8715327" y="8246154"/>
                </a:cubicBezTo>
                <a:cubicBezTo>
                  <a:pt x="8720566" y="8246154"/>
                  <a:pt x="8724852" y="8241869"/>
                  <a:pt x="8724852" y="8236629"/>
                </a:cubicBezTo>
                <a:cubicBezTo>
                  <a:pt x="8724852" y="8231391"/>
                  <a:pt x="8720566" y="8227104"/>
                  <a:pt x="8715327" y="8227104"/>
                </a:cubicBezTo>
                <a:cubicBezTo>
                  <a:pt x="8710089" y="8227104"/>
                  <a:pt x="8705802" y="8231391"/>
                  <a:pt x="8705802" y="8236629"/>
                </a:cubicBezTo>
                <a:close/>
                <a:moveTo>
                  <a:pt x="6596015" y="8246154"/>
                </a:moveTo>
                <a:cubicBezTo>
                  <a:pt x="6599254" y="8251394"/>
                  <a:pt x="6603787" y="8255679"/>
                  <a:pt x="6606102" y="8255679"/>
                </a:cubicBezTo>
                <a:cubicBezTo>
                  <a:pt x="6608417" y="8255679"/>
                  <a:pt x="6610303" y="8251394"/>
                  <a:pt x="6610303" y="8246154"/>
                </a:cubicBezTo>
                <a:cubicBezTo>
                  <a:pt x="6610303" y="8240916"/>
                  <a:pt x="6605759" y="8236629"/>
                  <a:pt x="6600215" y="8236629"/>
                </a:cubicBezTo>
                <a:cubicBezTo>
                  <a:pt x="6594672" y="8236629"/>
                  <a:pt x="6592777" y="8240916"/>
                  <a:pt x="6596015" y="8246154"/>
                </a:cubicBezTo>
                <a:close/>
                <a:moveTo>
                  <a:pt x="6691265" y="8246154"/>
                </a:moveTo>
                <a:cubicBezTo>
                  <a:pt x="6694504" y="8251394"/>
                  <a:pt x="6699037" y="8255679"/>
                  <a:pt x="6701352" y="8255679"/>
                </a:cubicBezTo>
                <a:cubicBezTo>
                  <a:pt x="6703667" y="8255679"/>
                  <a:pt x="6705553" y="8251394"/>
                  <a:pt x="6705553" y="8246154"/>
                </a:cubicBezTo>
                <a:cubicBezTo>
                  <a:pt x="6705553" y="8240916"/>
                  <a:pt x="6701009" y="8236629"/>
                  <a:pt x="6695465" y="8236629"/>
                </a:cubicBezTo>
                <a:cubicBezTo>
                  <a:pt x="6689922" y="8236629"/>
                  <a:pt x="6688027" y="8240916"/>
                  <a:pt x="6691265" y="8246154"/>
                </a:cubicBezTo>
                <a:close/>
                <a:moveTo>
                  <a:pt x="7477078" y="8251479"/>
                </a:moveTo>
                <a:cubicBezTo>
                  <a:pt x="7477078" y="8259642"/>
                  <a:pt x="7481431" y="8263633"/>
                  <a:pt x="7486755" y="8260347"/>
                </a:cubicBezTo>
                <a:cubicBezTo>
                  <a:pt x="7492080" y="8257051"/>
                  <a:pt x="7493975" y="8250375"/>
                  <a:pt x="7490956" y="8245498"/>
                </a:cubicBezTo>
                <a:cubicBezTo>
                  <a:pt x="7482792" y="8232286"/>
                  <a:pt x="7477078" y="8234744"/>
                  <a:pt x="7477078" y="8251479"/>
                </a:cubicBezTo>
                <a:close/>
                <a:moveTo>
                  <a:pt x="8267653" y="8250917"/>
                </a:moveTo>
                <a:cubicBezTo>
                  <a:pt x="8267653" y="8258851"/>
                  <a:pt x="8276120" y="8265204"/>
                  <a:pt x="8286703" y="8265204"/>
                </a:cubicBezTo>
                <a:cubicBezTo>
                  <a:pt x="8297180" y="8265204"/>
                  <a:pt x="8305753" y="8269491"/>
                  <a:pt x="8305753" y="8274729"/>
                </a:cubicBezTo>
                <a:cubicBezTo>
                  <a:pt x="8305753" y="8279969"/>
                  <a:pt x="8312182" y="8284254"/>
                  <a:pt x="8320040" y="8284254"/>
                </a:cubicBezTo>
                <a:cubicBezTo>
                  <a:pt x="8327898" y="8284254"/>
                  <a:pt x="8334328" y="8277368"/>
                  <a:pt x="8334328" y="8268948"/>
                </a:cubicBezTo>
                <a:cubicBezTo>
                  <a:pt x="8334328" y="8259090"/>
                  <a:pt x="8329117" y="8255642"/>
                  <a:pt x="8319678" y="8259261"/>
                </a:cubicBezTo>
                <a:cubicBezTo>
                  <a:pt x="8311344" y="8262462"/>
                  <a:pt x="8302695" y="8258794"/>
                  <a:pt x="8299609" y="8250755"/>
                </a:cubicBezTo>
                <a:cubicBezTo>
                  <a:pt x="8292541" y="8232325"/>
                  <a:pt x="8267653" y="8232448"/>
                  <a:pt x="8267653" y="8250917"/>
                </a:cubicBezTo>
                <a:close/>
                <a:moveTo>
                  <a:pt x="8505777" y="8251479"/>
                </a:moveTo>
                <a:cubicBezTo>
                  <a:pt x="8505777" y="8259642"/>
                  <a:pt x="8510064" y="8263681"/>
                  <a:pt x="8515302" y="8260442"/>
                </a:cubicBezTo>
                <a:cubicBezTo>
                  <a:pt x="8520541" y="8257204"/>
                  <a:pt x="8524827" y="8250527"/>
                  <a:pt x="8524827" y="8245593"/>
                </a:cubicBezTo>
                <a:cubicBezTo>
                  <a:pt x="8524827" y="8240659"/>
                  <a:pt x="8520541" y="8236629"/>
                  <a:pt x="8515302" y="8236629"/>
                </a:cubicBezTo>
                <a:cubicBezTo>
                  <a:pt x="8510064" y="8236629"/>
                  <a:pt x="8505777" y="8243316"/>
                  <a:pt x="8505777" y="8251479"/>
                </a:cubicBezTo>
                <a:close/>
                <a:moveTo>
                  <a:pt x="6829378" y="8255679"/>
                </a:moveTo>
                <a:cubicBezTo>
                  <a:pt x="6829378" y="8260919"/>
                  <a:pt x="6833921" y="8265204"/>
                  <a:pt x="6839465" y="8265204"/>
                </a:cubicBezTo>
                <a:cubicBezTo>
                  <a:pt x="6845008" y="8265204"/>
                  <a:pt x="6846904" y="8260919"/>
                  <a:pt x="6843665" y="8255679"/>
                </a:cubicBezTo>
                <a:cubicBezTo>
                  <a:pt x="6840427" y="8250441"/>
                  <a:pt x="6835893" y="8246154"/>
                  <a:pt x="6833578" y="8246154"/>
                </a:cubicBezTo>
                <a:cubicBezTo>
                  <a:pt x="6831264" y="8246154"/>
                  <a:pt x="6829378" y="8250441"/>
                  <a:pt x="6829378" y="8255679"/>
                </a:cubicBezTo>
                <a:close/>
                <a:moveTo>
                  <a:pt x="6929390" y="8255679"/>
                </a:moveTo>
                <a:cubicBezTo>
                  <a:pt x="6932629" y="8260919"/>
                  <a:pt x="6937162" y="8265204"/>
                  <a:pt x="6939477" y="8265204"/>
                </a:cubicBezTo>
                <a:cubicBezTo>
                  <a:pt x="6941792" y="8265204"/>
                  <a:pt x="6943678" y="8260919"/>
                  <a:pt x="6943678" y="8255679"/>
                </a:cubicBezTo>
                <a:cubicBezTo>
                  <a:pt x="6943678" y="8250441"/>
                  <a:pt x="6939134" y="8246154"/>
                  <a:pt x="6933590" y="8246154"/>
                </a:cubicBezTo>
                <a:cubicBezTo>
                  <a:pt x="6928047" y="8246154"/>
                  <a:pt x="6926152" y="8250441"/>
                  <a:pt x="6929390" y="8255679"/>
                </a:cubicBezTo>
                <a:close/>
                <a:moveTo>
                  <a:pt x="7381828" y="8255679"/>
                </a:moveTo>
                <a:cubicBezTo>
                  <a:pt x="7381828" y="8260919"/>
                  <a:pt x="7386371" y="8265204"/>
                  <a:pt x="7391915" y="8265204"/>
                </a:cubicBezTo>
                <a:cubicBezTo>
                  <a:pt x="7397458" y="8265204"/>
                  <a:pt x="7399354" y="8260919"/>
                  <a:pt x="7396115" y="8255679"/>
                </a:cubicBezTo>
                <a:cubicBezTo>
                  <a:pt x="7392877" y="8250441"/>
                  <a:pt x="7388343" y="8246154"/>
                  <a:pt x="7386028" y="8246154"/>
                </a:cubicBezTo>
                <a:cubicBezTo>
                  <a:pt x="7383714" y="8246154"/>
                  <a:pt x="7381828" y="8250441"/>
                  <a:pt x="7381828" y="8255679"/>
                </a:cubicBezTo>
                <a:close/>
                <a:moveTo>
                  <a:pt x="8748665" y="8255679"/>
                </a:moveTo>
                <a:cubicBezTo>
                  <a:pt x="8745427" y="8260919"/>
                  <a:pt x="8747322" y="8265204"/>
                  <a:pt x="8752865" y="8265204"/>
                </a:cubicBezTo>
                <a:cubicBezTo>
                  <a:pt x="8758409" y="8265204"/>
                  <a:pt x="8762952" y="8260919"/>
                  <a:pt x="8762952" y="8255679"/>
                </a:cubicBezTo>
                <a:cubicBezTo>
                  <a:pt x="8762952" y="8250441"/>
                  <a:pt x="8761066" y="8246154"/>
                  <a:pt x="8758752" y="8246154"/>
                </a:cubicBezTo>
                <a:cubicBezTo>
                  <a:pt x="8756437" y="8246154"/>
                  <a:pt x="8751904" y="8250441"/>
                  <a:pt x="8748665" y="8255679"/>
                </a:cubicBezTo>
                <a:close/>
                <a:moveTo>
                  <a:pt x="6457903" y="8265204"/>
                </a:moveTo>
                <a:cubicBezTo>
                  <a:pt x="6457903" y="8270444"/>
                  <a:pt x="6462446" y="8274729"/>
                  <a:pt x="6467990" y="8274729"/>
                </a:cubicBezTo>
                <a:cubicBezTo>
                  <a:pt x="6473533" y="8274729"/>
                  <a:pt x="6475429" y="8270444"/>
                  <a:pt x="6472190" y="8265204"/>
                </a:cubicBezTo>
                <a:cubicBezTo>
                  <a:pt x="6468952" y="8259966"/>
                  <a:pt x="6464418" y="8255679"/>
                  <a:pt x="6462103" y="8255679"/>
                </a:cubicBezTo>
                <a:cubicBezTo>
                  <a:pt x="6459789" y="8255679"/>
                  <a:pt x="6457903" y="8259966"/>
                  <a:pt x="6457903" y="8265204"/>
                </a:cubicBezTo>
                <a:close/>
                <a:moveTo>
                  <a:pt x="6548390" y="8265204"/>
                </a:moveTo>
                <a:cubicBezTo>
                  <a:pt x="6551629" y="8270444"/>
                  <a:pt x="6556162" y="8274729"/>
                  <a:pt x="6558477" y="8274729"/>
                </a:cubicBezTo>
                <a:cubicBezTo>
                  <a:pt x="6560792" y="8274729"/>
                  <a:pt x="6562678" y="8270444"/>
                  <a:pt x="6562678" y="8265204"/>
                </a:cubicBezTo>
                <a:cubicBezTo>
                  <a:pt x="6562678" y="8259966"/>
                  <a:pt x="6558134" y="8255679"/>
                  <a:pt x="6552590" y="8255679"/>
                </a:cubicBezTo>
                <a:cubicBezTo>
                  <a:pt x="6547047" y="8255679"/>
                  <a:pt x="6545152" y="8259966"/>
                  <a:pt x="6548390" y="8265204"/>
                </a:cubicBezTo>
                <a:close/>
                <a:moveTo>
                  <a:pt x="6734128" y="8265204"/>
                </a:moveTo>
                <a:cubicBezTo>
                  <a:pt x="6734128" y="8270444"/>
                  <a:pt x="6738671" y="8274729"/>
                  <a:pt x="6744215" y="8274729"/>
                </a:cubicBezTo>
                <a:cubicBezTo>
                  <a:pt x="6749758" y="8274729"/>
                  <a:pt x="6751654" y="8270444"/>
                  <a:pt x="6748415" y="8265204"/>
                </a:cubicBezTo>
                <a:cubicBezTo>
                  <a:pt x="6745177" y="8259966"/>
                  <a:pt x="6740643" y="8255679"/>
                  <a:pt x="6738328" y="8255679"/>
                </a:cubicBezTo>
                <a:cubicBezTo>
                  <a:pt x="6736014" y="8255679"/>
                  <a:pt x="6734128" y="8259966"/>
                  <a:pt x="6734128" y="8265204"/>
                </a:cubicBezTo>
                <a:close/>
                <a:moveTo>
                  <a:pt x="7281815" y="8265204"/>
                </a:moveTo>
                <a:cubicBezTo>
                  <a:pt x="7285054" y="8270444"/>
                  <a:pt x="7289587" y="8274729"/>
                  <a:pt x="7291902" y="8274729"/>
                </a:cubicBezTo>
                <a:cubicBezTo>
                  <a:pt x="7294217" y="8274729"/>
                  <a:pt x="7296103" y="8270444"/>
                  <a:pt x="7296103" y="8265204"/>
                </a:cubicBezTo>
                <a:cubicBezTo>
                  <a:pt x="7296103" y="8259966"/>
                  <a:pt x="7291559" y="8255679"/>
                  <a:pt x="7286015" y="8255679"/>
                </a:cubicBezTo>
                <a:cubicBezTo>
                  <a:pt x="7280472" y="8255679"/>
                  <a:pt x="7278577" y="8259966"/>
                  <a:pt x="7281815" y="8265204"/>
                </a:cubicBezTo>
                <a:close/>
                <a:moveTo>
                  <a:pt x="7619953" y="8265204"/>
                </a:moveTo>
                <a:cubicBezTo>
                  <a:pt x="7619953" y="8270444"/>
                  <a:pt x="7624239" y="8274729"/>
                  <a:pt x="7629478" y="8274729"/>
                </a:cubicBezTo>
                <a:cubicBezTo>
                  <a:pt x="7634716" y="8274729"/>
                  <a:pt x="7639003" y="8270444"/>
                  <a:pt x="7639003" y="8265204"/>
                </a:cubicBezTo>
                <a:cubicBezTo>
                  <a:pt x="7639003" y="8259966"/>
                  <a:pt x="7634716" y="8255679"/>
                  <a:pt x="7629478" y="8255679"/>
                </a:cubicBezTo>
                <a:cubicBezTo>
                  <a:pt x="7624239" y="8255679"/>
                  <a:pt x="7619953" y="8259966"/>
                  <a:pt x="7619953" y="8265204"/>
                </a:cubicBezTo>
                <a:close/>
                <a:moveTo>
                  <a:pt x="8181928" y="8265204"/>
                </a:moveTo>
                <a:cubicBezTo>
                  <a:pt x="8181928" y="8270444"/>
                  <a:pt x="8186214" y="8274729"/>
                  <a:pt x="8191453" y="8274729"/>
                </a:cubicBezTo>
                <a:cubicBezTo>
                  <a:pt x="8196691" y="8274729"/>
                  <a:pt x="8200978" y="8270444"/>
                  <a:pt x="8200978" y="8265204"/>
                </a:cubicBezTo>
                <a:cubicBezTo>
                  <a:pt x="8200978" y="8259966"/>
                  <a:pt x="8196691" y="8255679"/>
                  <a:pt x="8191453" y="8255679"/>
                </a:cubicBezTo>
                <a:cubicBezTo>
                  <a:pt x="8186214" y="8255679"/>
                  <a:pt x="8181928" y="8259966"/>
                  <a:pt x="8181928" y="8265204"/>
                </a:cubicBezTo>
                <a:close/>
                <a:moveTo>
                  <a:pt x="8401002" y="8269967"/>
                </a:moveTo>
                <a:cubicBezTo>
                  <a:pt x="8401002" y="8277825"/>
                  <a:pt x="8405289" y="8284254"/>
                  <a:pt x="8410527" y="8284254"/>
                </a:cubicBezTo>
                <a:cubicBezTo>
                  <a:pt x="8415766" y="8284254"/>
                  <a:pt x="8420052" y="8277825"/>
                  <a:pt x="8420052" y="8269967"/>
                </a:cubicBezTo>
                <a:cubicBezTo>
                  <a:pt x="8420052" y="8262109"/>
                  <a:pt x="8415766" y="8255679"/>
                  <a:pt x="8410527" y="8255679"/>
                </a:cubicBezTo>
                <a:cubicBezTo>
                  <a:pt x="8405289" y="8255679"/>
                  <a:pt x="8401002" y="8262109"/>
                  <a:pt x="8401002" y="8269967"/>
                </a:cubicBezTo>
                <a:close/>
                <a:moveTo>
                  <a:pt x="8648652" y="8265204"/>
                </a:moveTo>
                <a:cubicBezTo>
                  <a:pt x="8648652" y="8270444"/>
                  <a:pt x="8652939" y="8274729"/>
                  <a:pt x="8658177" y="8274729"/>
                </a:cubicBezTo>
                <a:cubicBezTo>
                  <a:pt x="8663416" y="8274729"/>
                  <a:pt x="8667702" y="8270444"/>
                  <a:pt x="8667702" y="8265204"/>
                </a:cubicBezTo>
                <a:cubicBezTo>
                  <a:pt x="8667702" y="8259966"/>
                  <a:pt x="8663416" y="8255679"/>
                  <a:pt x="8658177" y="8255679"/>
                </a:cubicBezTo>
                <a:cubicBezTo>
                  <a:pt x="8652939" y="8255679"/>
                  <a:pt x="8648652" y="8259966"/>
                  <a:pt x="8648652" y="8265204"/>
                </a:cubicBezTo>
                <a:close/>
                <a:moveTo>
                  <a:pt x="7181803" y="8275292"/>
                </a:moveTo>
                <a:cubicBezTo>
                  <a:pt x="7181803" y="8280835"/>
                  <a:pt x="7186089" y="8282731"/>
                  <a:pt x="7191328" y="8279492"/>
                </a:cubicBezTo>
                <a:cubicBezTo>
                  <a:pt x="7196566" y="8276254"/>
                  <a:pt x="7200853" y="8271720"/>
                  <a:pt x="7200853" y="8269405"/>
                </a:cubicBezTo>
                <a:cubicBezTo>
                  <a:pt x="7200853" y="8267090"/>
                  <a:pt x="7196566" y="8265204"/>
                  <a:pt x="7191328" y="8265204"/>
                </a:cubicBezTo>
                <a:cubicBezTo>
                  <a:pt x="7186089" y="8265204"/>
                  <a:pt x="7181803" y="8269748"/>
                  <a:pt x="7181803" y="8275292"/>
                </a:cubicBezTo>
                <a:close/>
                <a:moveTo>
                  <a:pt x="7515178" y="8274729"/>
                </a:moveTo>
                <a:cubicBezTo>
                  <a:pt x="7515178" y="8279969"/>
                  <a:pt x="7519464" y="8284254"/>
                  <a:pt x="7524703" y="8284254"/>
                </a:cubicBezTo>
                <a:cubicBezTo>
                  <a:pt x="7529941" y="8284254"/>
                  <a:pt x="7534228" y="8279969"/>
                  <a:pt x="7534228" y="8274729"/>
                </a:cubicBezTo>
                <a:cubicBezTo>
                  <a:pt x="7534228" y="8269491"/>
                  <a:pt x="7529941" y="8265204"/>
                  <a:pt x="7524703" y="8265204"/>
                </a:cubicBezTo>
                <a:cubicBezTo>
                  <a:pt x="7519464" y="8265204"/>
                  <a:pt x="7515178" y="8269491"/>
                  <a:pt x="7515178" y="8274729"/>
                </a:cubicBezTo>
                <a:close/>
                <a:moveTo>
                  <a:pt x="8210312" y="8279721"/>
                </a:moveTo>
                <a:cubicBezTo>
                  <a:pt x="8203683" y="8287703"/>
                  <a:pt x="8200835" y="8296809"/>
                  <a:pt x="8203969" y="8299952"/>
                </a:cubicBezTo>
                <a:cubicBezTo>
                  <a:pt x="8213722" y="8309705"/>
                  <a:pt x="8239078" y="8295142"/>
                  <a:pt x="8239078" y="8279787"/>
                </a:cubicBezTo>
                <a:cubicBezTo>
                  <a:pt x="8239078" y="8261137"/>
                  <a:pt x="8225762" y="8261099"/>
                  <a:pt x="8210312" y="8279721"/>
                </a:cubicBezTo>
                <a:close/>
                <a:moveTo>
                  <a:pt x="8548640" y="8274729"/>
                </a:moveTo>
                <a:cubicBezTo>
                  <a:pt x="8545402" y="8279969"/>
                  <a:pt x="8547297" y="8284254"/>
                  <a:pt x="8552840" y="8284254"/>
                </a:cubicBezTo>
                <a:cubicBezTo>
                  <a:pt x="8558384" y="8284254"/>
                  <a:pt x="8562927" y="8279969"/>
                  <a:pt x="8562927" y="8274729"/>
                </a:cubicBezTo>
                <a:cubicBezTo>
                  <a:pt x="8562927" y="8269491"/>
                  <a:pt x="8561041" y="8265204"/>
                  <a:pt x="8558727" y="8265204"/>
                </a:cubicBezTo>
                <a:cubicBezTo>
                  <a:pt x="8556412" y="8265204"/>
                  <a:pt x="8551879" y="8269491"/>
                  <a:pt x="8548640" y="8274729"/>
                </a:cubicBezTo>
                <a:close/>
                <a:moveTo>
                  <a:pt x="8792280" y="8280283"/>
                </a:moveTo>
                <a:cubicBezTo>
                  <a:pt x="8792737" y="8291380"/>
                  <a:pt x="8794995" y="8293637"/>
                  <a:pt x="8798033" y="8286046"/>
                </a:cubicBezTo>
                <a:cubicBezTo>
                  <a:pt x="8800785" y="8279168"/>
                  <a:pt x="8800443" y="8270948"/>
                  <a:pt x="8797280" y="8267786"/>
                </a:cubicBezTo>
                <a:cubicBezTo>
                  <a:pt x="8794118" y="8264624"/>
                  <a:pt x="8791870" y="8270244"/>
                  <a:pt x="8792280" y="8280283"/>
                </a:cubicBezTo>
                <a:close/>
                <a:moveTo>
                  <a:pt x="6872240" y="8284254"/>
                </a:moveTo>
                <a:cubicBezTo>
                  <a:pt x="6875479" y="8289494"/>
                  <a:pt x="6882413" y="8293779"/>
                  <a:pt x="6887651" y="8293779"/>
                </a:cubicBezTo>
                <a:cubicBezTo>
                  <a:pt x="6892891" y="8293779"/>
                  <a:pt x="6894529" y="8289494"/>
                  <a:pt x="6891290" y="8284254"/>
                </a:cubicBezTo>
                <a:cubicBezTo>
                  <a:pt x="6888052" y="8279016"/>
                  <a:pt x="6881117" y="8274729"/>
                  <a:pt x="6875879" y="8274729"/>
                </a:cubicBezTo>
                <a:cubicBezTo>
                  <a:pt x="6870640" y="8274729"/>
                  <a:pt x="6869002" y="8279016"/>
                  <a:pt x="6872240" y="8284254"/>
                </a:cubicBezTo>
                <a:close/>
                <a:moveTo>
                  <a:pt x="7096078" y="8284254"/>
                </a:moveTo>
                <a:cubicBezTo>
                  <a:pt x="7096078" y="8289494"/>
                  <a:pt x="7100621" y="8293779"/>
                  <a:pt x="7106165" y="8293779"/>
                </a:cubicBezTo>
                <a:cubicBezTo>
                  <a:pt x="7111708" y="8293779"/>
                  <a:pt x="7113604" y="8289494"/>
                  <a:pt x="7110365" y="8284254"/>
                </a:cubicBezTo>
                <a:cubicBezTo>
                  <a:pt x="7107127" y="8279016"/>
                  <a:pt x="7102593" y="8274729"/>
                  <a:pt x="7100278" y="8274729"/>
                </a:cubicBezTo>
                <a:cubicBezTo>
                  <a:pt x="7097964" y="8274729"/>
                  <a:pt x="7096078" y="8279016"/>
                  <a:pt x="7096078" y="8284254"/>
                </a:cubicBezTo>
                <a:close/>
                <a:moveTo>
                  <a:pt x="7315153" y="8284254"/>
                </a:moveTo>
                <a:cubicBezTo>
                  <a:pt x="7315153" y="8289494"/>
                  <a:pt x="7319439" y="8293779"/>
                  <a:pt x="7324678" y="8293779"/>
                </a:cubicBezTo>
                <a:cubicBezTo>
                  <a:pt x="7329916" y="8293779"/>
                  <a:pt x="7334203" y="8289494"/>
                  <a:pt x="7334203" y="8284254"/>
                </a:cubicBezTo>
                <a:cubicBezTo>
                  <a:pt x="7334203" y="8279016"/>
                  <a:pt x="7329916" y="8274729"/>
                  <a:pt x="7324678" y="8274729"/>
                </a:cubicBezTo>
                <a:cubicBezTo>
                  <a:pt x="7319439" y="8274729"/>
                  <a:pt x="7315153" y="8279016"/>
                  <a:pt x="7315153" y="8284254"/>
                </a:cubicBezTo>
                <a:close/>
                <a:moveTo>
                  <a:pt x="7419928" y="8284254"/>
                </a:moveTo>
                <a:cubicBezTo>
                  <a:pt x="7419928" y="8289494"/>
                  <a:pt x="7424214" y="8293779"/>
                  <a:pt x="7429453" y="8293779"/>
                </a:cubicBezTo>
                <a:cubicBezTo>
                  <a:pt x="7434691" y="8293779"/>
                  <a:pt x="7438978" y="8289494"/>
                  <a:pt x="7438978" y="8284254"/>
                </a:cubicBezTo>
                <a:cubicBezTo>
                  <a:pt x="7438978" y="8279016"/>
                  <a:pt x="7434691" y="8274729"/>
                  <a:pt x="7429453" y="8274729"/>
                </a:cubicBezTo>
                <a:cubicBezTo>
                  <a:pt x="7424214" y="8274729"/>
                  <a:pt x="7419928" y="8279016"/>
                  <a:pt x="7419928" y="8284254"/>
                </a:cubicBezTo>
                <a:close/>
                <a:moveTo>
                  <a:pt x="8443960" y="8284093"/>
                </a:moveTo>
                <a:cubicBezTo>
                  <a:pt x="8439817" y="8290798"/>
                  <a:pt x="8442217" y="8299343"/>
                  <a:pt x="8449513" y="8303847"/>
                </a:cubicBezTo>
                <a:cubicBezTo>
                  <a:pt x="8466858" y="8314573"/>
                  <a:pt x="8471364" y="8308201"/>
                  <a:pt x="8460343" y="8288512"/>
                </a:cubicBezTo>
                <a:lnTo>
                  <a:pt x="8451266" y="8272282"/>
                </a:lnTo>
                <a:lnTo>
                  <a:pt x="8443960" y="8284093"/>
                </a:lnTo>
                <a:close/>
                <a:moveTo>
                  <a:pt x="8686752" y="8284254"/>
                </a:moveTo>
                <a:cubicBezTo>
                  <a:pt x="8686752" y="8289494"/>
                  <a:pt x="8691039" y="8293779"/>
                  <a:pt x="8696277" y="8293779"/>
                </a:cubicBezTo>
                <a:cubicBezTo>
                  <a:pt x="8701516" y="8293779"/>
                  <a:pt x="8705802" y="8289494"/>
                  <a:pt x="8705802" y="8284254"/>
                </a:cubicBezTo>
                <a:cubicBezTo>
                  <a:pt x="8705802" y="8279016"/>
                  <a:pt x="8701516" y="8274729"/>
                  <a:pt x="8696277" y="8274729"/>
                </a:cubicBezTo>
                <a:cubicBezTo>
                  <a:pt x="8691039" y="8274729"/>
                  <a:pt x="8686752" y="8279016"/>
                  <a:pt x="8686752" y="8284254"/>
                </a:cubicBezTo>
                <a:close/>
                <a:moveTo>
                  <a:pt x="6596015" y="8293779"/>
                </a:moveTo>
                <a:cubicBezTo>
                  <a:pt x="6599254" y="8299019"/>
                  <a:pt x="6603787" y="8303304"/>
                  <a:pt x="6606102" y="8303304"/>
                </a:cubicBezTo>
                <a:cubicBezTo>
                  <a:pt x="6608417" y="8303304"/>
                  <a:pt x="6610303" y="8299019"/>
                  <a:pt x="6610303" y="8293779"/>
                </a:cubicBezTo>
                <a:cubicBezTo>
                  <a:pt x="6610303" y="8288541"/>
                  <a:pt x="6605759" y="8284254"/>
                  <a:pt x="6600215" y="8284254"/>
                </a:cubicBezTo>
                <a:cubicBezTo>
                  <a:pt x="6594672" y="8284254"/>
                  <a:pt x="6592777" y="8288541"/>
                  <a:pt x="6596015" y="8293779"/>
                </a:cubicBezTo>
                <a:close/>
                <a:moveTo>
                  <a:pt x="6776990" y="8293779"/>
                </a:moveTo>
                <a:cubicBezTo>
                  <a:pt x="6780229" y="8299019"/>
                  <a:pt x="6784762" y="8303304"/>
                  <a:pt x="6787077" y="8303304"/>
                </a:cubicBezTo>
                <a:cubicBezTo>
                  <a:pt x="6789392" y="8303304"/>
                  <a:pt x="6791278" y="8299019"/>
                  <a:pt x="6791278" y="8293779"/>
                </a:cubicBezTo>
                <a:cubicBezTo>
                  <a:pt x="6791278" y="8288541"/>
                  <a:pt x="6786734" y="8284254"/>
                  <a:pt x="6781190" y="8284254"/>
                </a:cubicBezTo>
                <a:cubicBezTo>
                  <a:pt x="6775647" y="8284254"/>
                  <a:pt x="6773752" y="8288541"/>
                  <a:pt x="6776990" y="8293779"/>
                </a:cubicBezTo>
                <a:close/>
                <a:moveTo>
                  <a:pt x="7219903" y="8293779"/>
                </a:moveTo>
                <a:cubicBezTo>
                  <a:pt x="7219903" y="8299019"/>
                  <a:pt x="7224189" y="8303304"/>
                  <a:pt x="7229428" y="8303304"/>
                </a:cubicBezTo>
                <a:cubicBezTo>
                  <a:pt x="7234666" y="8303304"/>
                  <a:pt x="7238953" y="8299019"/>
                  <a:pt x="7238953" y="8293779"/>
                </a:cubicBezTo>
                <a:cubicBezTo>
                  <a:pt x="7238953" y="8288541"/>
                  <a:pt x="7234666" y="8284254"/>
                  <a:pt x="7229428" y="8284254"/>
                </a:cubicBezTo>
                <a:cubicBezTo>
                  <a:pt x="7224189" y="8284254"/>
                  <a:pt x="7219903" y="8288541"/>
                  <a:pt x="7219903" y="8293779"/>
                </a:cubicBezTo>
                <a:close/>
                <a:moveTo>
                  <a:pt x="7563555" y="8299333"/>
                </a:moveTo>
                <a:cubicBezTo>
                  <a:pt x="7564012" y="8310430"/>
                  <a:pt x="7566270" y="8312687"/>
                  <a:pt x="7569308" y="8305096"/>
                </a:cubicBezTo>
                <a:cubicBezTo>
                  <a:pt x="7572061" y="8298218"/>
                  <a:pt x="7571718" y="8289998"/>
                  <a:pt x="7568556" y="8286836"/>
                </a:cubicBezTo>
                <a:cubicBezTo>
                  <a:pt x="7565394" y="8283674"/>
                  <a:pt x="7563146" y="8289294"/>
                  <a:pt x="7563555" y="8299333"/>
                </a:cubicBezTo>
                <a:close/>
                <a:moveTo>
                  <a:pt x="7662815" y="8293779"/>
                </a:moveTo>
                <a:cubicBezTo>
                  <a:pt x="7666054" y="8299019"/>
                  <a:pt x="7670587" y="8303304"/>
                  <a:pt x="7672902" y="8303304"/>
                </a:cubicBezTo>
                <a:cubicBezTo>
                  <a:pt x="7675217" y="8303304"/>
                  <a:pt x="7677103" y="8299019"/>
                  <a:pt x="7677103" y="8293779"/>
                </a:cubicBezTo>
                <a:cubicBezTo>
                  <a:pt x="7677103" y="8288541"/>
                  <a:pt x="7672559" y="8284254"/>
                  <a:pt x="7667015" y="8284254"/>
                </a:cubicBezTo>
                <a:cubicBezTo>
                  <a:pt x="7661472" y="8284254"/>
                  <a:pt x="7659577" y="8288541"/>
                  <a:pt x="7662815" y="8293779"/>
                </a:cubicBezTo>
                <a:close/>
                <a:moveTo>
                  <a:pt x="7786640" y="8293779"/>
                </a:moveTo>
                <a:cubicBezTo>
                  <a:pt x="7789879" y="8299019"/>
                  <a:pt x="7794412" y="8303304"/>
                  <a:pt x="7796727" y="8303304"/>
                </a:cubicBezTo>
                <a:cubicBezTo>
                  <a:pt x="7799042" y="8303304"/>
                  <a:pt x="7800928" y="8299019"/>
                  <a:pt x="7800928" y="8293779"/>
                </a:cubicBezTo>
                <a:cubicBezTo>
                  <a:pt x="7800928" y="8288541"/>
                  <a:pt x="7796384" y="8284254"/>
                  <a:pt x="7790840" y="8284254"/>
                </a:cubicBezTo>
                <a:cubicBezTo>
                  <a:pt x="7785297" y="8284254"/>
                  <a:pt x="7783402" y="8288541"/>
                  <a:pt x="7786640" y="8293779"/>
                </a:cubicBezTo>
                <a:close/>
                <a:moveTo>
                  <a:pt x="8124778" y="8292760"/>
                </a:moveTo>
                <a:cubicBezTo>
                  <a:pt x="8124778" y="8297437"/>
                  <a:pt x="8130988" y="8303647"/>
                  <a:pt x="8138579" y="8306562"/>
                </a:cubicBezTo>
                <a:cubicBezTo>
                  <a:pt x="8147809" y="8310106"/>
                  <a:pt x="8150628" y="8307286"/>
                  <a:pt x="8147085" y="8298057"/>
                </a:cubicBezTo>
                <a:cubicBezTo>
                  <a:pt x="8141303" y="8282988"/>
                  <a:pt x="8124778" y="8279064"/>
                  <a:pt x="8124778" y="8292760"/>
                </a:cubicBezTo>
                <a:close/>
                <a:moveTo>
                  <a:pt x="8337443" y="8297714"/>
                </a:moveTo>
                <a:lnTo>
                  <a:pt x="8326279" y="8310448"/>
                </a:lnTo>
                <a:lnTo>
                  <a:pt x="8349349" y="8310448"/>
                </a:lnTo>
                <a:cubicBezTo>
                  <a:pt x="8362579" y="8310448"/>
                  <a:pt x="8372428" y="8304857"/>
                  <a:pt x="8372428" y="8297351"/>
                </a:cubicBezTo>
                <a:cubicBezTo>
                  <a:pt x="8372428" y="8280788"/>
                  <a:pt x="8352111" y="8280997"/>
                  <a:pt x="8337443" y="8297714"/>
                </a:cubicBezTo>
                <a:close/>
                <a:moveTo>
                  <a:pt x="8592255" y="8299333"/>
                </a:moveTo>
                <a:cubicBezTo>
                  <a:pt x="8592712" y="8310430"/>
                  <a:pt x="8594970" y="8312687"/>
                  <a:pt x="8598008" y="8305096"/>
                </a:cubicBezTo>
                <a:cubicBezTo>
                  <a:pt x="8600760" y="8298218"/>
                  <a:pt x="8600418" y="8289998"/>
                  <a:pt x="8597255" y="8286836"/>
                </a:cubicBezTo>
                <a:cubicBezTo>
                  <a:pt x="8594093" y="8283674"/>
                  <a:pt x="8591845" y="8289294"/>
                  <a:pt x="8592255" y="8299333"/>
                </a:cubicBezTo>
                <a:close/>
                <a:moveTo>
                  <a:pt x="7462790" y="8303304"/>
                </a:moveTo>
                <a:cubicBezTo>
                  <a:pt x="7459552" y="8308544"/>
                  <a:pt x="7461447" y="8312829"/>
                  <a:pt x="7466990" y="8312829"/>
                </a:cubicBezTo>
                <a:cubicBezTo>
                  <a:pt x="7472534" y="8312829"/>
                  <a:pt x="7477078" y="8308544"/>
                  <a:pt x="7477078" y="8303304"/>
                </a:cubicBezTo>
                <a:cubicBezTo>
                  <a:pt x="7477078" y="8298066"/>
                  <a:pt x="7475192" y="8293779"/>
                  <a:pt x="7472877" y="8293779"/>
                </a:cubicBezTo>
                <a:cubicBezTo>
                  <a:pt x="7470562" y="8293779"/>
                  <a:pt x="7466029" y="8298066"/>
                  <a:pt x="7462790" y="8303304"/>
                </a:cubicBezTo>
                <a:close/>
                <a:moveTo>
                  <a:pt x="8162878" y="8301409"/>
                </a:moveTo>
                <a:cubicBezTo>
                  <a:pt x="8162878" y="8305600"/>
                  <a:pt x="8168240" y="8320526"/>
                  <a:pt x="8174784" y="8334566"/>
                </a:cubicBezTo>
                <a:cubicBezTo>
                  <a:pt x="8183080" y="8352368"/>
                  <a:pt x="8191739" y="8358521"/>
                  <a:pt x="8203359" y="8354873"/>
                </a:cubicBezTo>
                <a:cubicBezTo>
                  <a:pt x="8212522" y="8351996"/>
                  <a:pt x="8220028" y="8354225"/>
                  <a:pt x="8220028" y="8359817"/>
                </a:cubicBezTo>
                <a:cubicBezTo>
                  <a:pt x="8220028" y="8365408"/>
                  <a:pt x="8211455" y="8369979"/>
                  <a:pt x="8200978" y="8369979"/>
                </a:cubicBezTo>
                <a:cubicBezTo>
                  <a:pt x="8180546" y="8369979"/>
                  <a:pt x="8175431" y="8383895"/>
                  <a:pt x="8192091" y="8394182"/>
                </a:cubicBezTo>
                <a:cubicBezTo>
                  <a:pt x="8205788" y="8402650"/>
                  <a:pt x="8229086" y="8369761"/>
                  <a:pt x="8225742" y="8346672"/>
                </a:cubicBezTo>
                <a:cubicBezTo>
                  <a:pt x="8222228" y="8322507"/>
                  <a:pt x="8201206" y="8315554"/>
                  <a:pt x="8200197" y="8338233"/>
                </a:cubicBezTo>
                <a:cubicBezTo>
                  <a:pt x="8199692" y="8349673"/>
                  <a:pt x="8194758" y="8345024"/>
                  <a:pt x="8185890" y="8324736"/>
                </a:cubicBezTo>
                <a:cubicBezTo>
                  <a:pt x="8172974" y="8295218"/>
                  <a:pt x="8162878" y="8284979"/>
                  <a:pt x="8162878" y="8301409"/>
                </a:cubicBezTo>
                <a:close/>
                <a:moveTo>
                  <a:pt x="8250984" y="8305686"/>
                </a:moveTo>
                <a:cubicBezTo>
                  <a:pt x="8253156" y="8312239"/>
                  <a:pt x="8262071" y="8318973"/>
                  <a:pt x="8270786" y="8320669"/>
                </a:cubicBezTo>
                <a:cubicBezTo>
                  <a:pt x="8281835" y="8322812"/>
                  <a:pt x="8284893" y="8319202"/>
                  <a:pt x="8280892" y="8308762"/>
                </a:cubicBezTo>
                <a:cubicBezTo>
                  <a:pt x="8274130" y="8291151"/>
                  <a:pt x="8245145" y="8288169"/>
                  <a:pt x="8250984" y="8305686"/>
                </a:cubicBezTo>
                <a:close/>
                <a:moveTo>
                  <a:pt x="8403384" y="8304105"/>
                </a:moveTo>
                <a:cubicBezTo>
                  <a:pt x="8381533" y="8312373"/>
                  <a:pt x="8373647" y="8331879"/>
                  <a:pt x="8392153" y="8331879"/>
                </a:cubicBezTo>
                <a:cubicBezTo>
                  <a:pt x="8403412" y="8331879"/>
                  <a:pt x="8433940" y="8304295"/>
                  <a:pt x="8428330" y="8299199"/>
                </a:cubicBezTo>
                <a:cubicBezTo>
                  <a:pt x="8426396" y="8297437"/>
                  <a:pt x="8415166" y="8299647"/>
                  <a:pt x="8403384" y="8304105"/>
                </a:cubicBezTo>
                <a:close/>
                <a:moveTo>
                  <a:pt x="8730025" y="8302648"/>
                </a:moveTo>
                <a:cubicBezTo>
                  <a:pt x="8727005" y="8307525"/>
                  <a:pt x="8728900" y="8314201"/>
                  <a:pt x="8734225" y="8317497"/>
                </a:cubicBezTo>
                <a:cubicBezTo>
                  <a:pt x="8739550" y="8320783"/>
                  <a:pt x="8743902" y="8316792"/>
                  <a:pt x="8743902" y="8308629"/>
                </a:cubicBezTo>
                <a:cubicBezTo>
                  <a:pt x="8743902" y="8291894"/>
                  <a:pt x="8738188" y="8289436"/>
                  <a:pt x="8730025" y="8302648"/>
                </a:cubicBezTo>
                <a:close/>
                <a:moveTo>
                  <a:pt x="6543628" y="8312829"/>
                </a:moveTo>
                <a:cubicBezTo>
                  <a:pt x="6543628" y="8318069"/>
                  <a:pt x="6548171" y="8322354"/>
                  <a:pt x="6553715" y="8322354"/>
                </a:cubicBezTo>
                <a:cubicBezTo>
                  <a:pt x="6559258" y="8322354"/>
                  <a:pt x="6561154" y="8318069"/>
                  <a:pt x="6557915" y="8312829"/>
                </a:cubicBezTo>
                <a:cubicBezTo>
                  <a:pt x="6554677" y="8307591"/>
                  <a:pt x="6550143" y="8303304"/>
                  <a:pt x="6547828" y="8303304"/>
                </a:cubicBezTo>
                <a:cubicBezTo>
                  <a:pt x="6545514" y="8303304"/>
                  <a:pt x="6543628" y="8307591"/>
                  <a:pt x="6543628" y="8312829"/>
                </a:cubicBezTo>
                <a:close/>
                <a:moveTo>
                  <a:pt x="6819853" y="8312829"/>
                </a:moveTo>
                <a:cubicBezTo>
                  <a:pt x="6819853" y="8318069"/>
                  <a:pt x="6824396" y="8322354"/>
                  <a:pt x="6829940" y="8322354"/>
                </a:cubicBezTo>
                <a:cubicBezTo>
                  <a:pt x="6835483" y="8322354"/>
                  <a:pt x="6837379" y="8318069"/>
                  <a:pt x="6834140" y="8312829"/>
                </a:cubicBezTo>
                <a:cubicBezTo>
                  <a:pt x="6830902" y="8307591"/>
                  <a:pt x="6826368" y="8303304"/>
                  <a:pt x="6824053" y="8303304"/>
                </a:cubicBezTo>
                <a:cubicBezTo>
                  <a:pt x="6821739" y="8303304"/>
                  <a:pt x="6819853" y="8307591"/>
                  <a:pt x="6819853" y="8312829"/>
                </a:cubicBezTo>
                <a:close/>
                <a:moveTo>
                  <a:pt x="6919865" y="8312829"/>
                </a:moveTo>
                <a:cubicBezTo>
                  <a:pt x="6923104" y="8318069"/>
                  <a:pt x="6927637" y="8322354"/>
                  <a:pt x="6929952" y="8322354"/>
                </a:cubicBezTo>
                <a:cubicBezTo>
                  <a:pt x="6932267" y="8322354"/>
                  <a:pt x="6934153" y="8318069"/>
                  <a:pt x="6934153" y="8312829"/>
                </a:cubicBezTo>
                <a:cubicBezTo>
                  <a:pt x="6934153" y="8307591"/>
                  <a:pt x="6929609" y="8303304"/>
                  <a:pt x="6924065" y="8303304"/>
                </a:cubicBezTo>
                <a:cubicBezTo>
                  <a:pt x="6918522" y="8303304"/>
                  <a:pt x="6916627" y="8307591"/>
                  <a:pt x="6919865" y="8312829"/>
                </a:cubicBezTo>
                <a:close/>
                <a:moveTo>
                  <a:pt x="7362778" y="8313392"/>
                </a:moveTo>
                <a:cubicBezTo>
                  <a:pt x="7362778" y="8318935"/>
                  <a:pt x="7367064" y="8320831"/>
                  <a:pt x="7372303" y="8317592"/>
                </a:cubicBezTo>
                <a:cubicBezTo>
                  <a:pt x="7377541" y="8314354"/>
                  <a:pt x="7381828" y="8309820"/>
                  <a:pt x="7381828" y="8307505"/>
                </a:cubicBezTo>
                <a:cubicBezTo>
                  <a:pt x="7381828" y="8305190"/>
                  <a:pt x="7377541" y="8303304"/>
                  <a:pt x="7372303" y="8303304"/>
                </a:cubicBezTo>
                <a:cubicBezTo>
                  <a:pt x="7367064" y="8303304"/>
                  <a:pt x="7362778" y="8307848"/>
                  <a:pt x="7362778" y="8313392"/>
                </a:cubicBezTo>
                <a:close/>
                <a:moveTo>
                  <a:pt x="7829503" y="8312268"/>
                </a:moveTo>
                <a:cubicBezTo>
                  <a:pt x="7829503" y="8317202"/>
                  <a:pt x="7833789" y="8323879"/>
                  <a:pt x="7839028" y="8327117"/>
                </a:cubicBezTo>
                <a:cubicBezTo>
                  <a:pt x="7844266" y="8330356"/>
                  <a:pt x="7848553" y="8326317"/>
                  <a:pt x="7848553" y="8318154"/>
                </a:cubicBezTo>
                <a:cubicBezTo>
                  <a:pt x="7848553" y="8309991"/>
                  <a:pt x="7844266" y="8303304"/>
                  <a:pt x="7839028" y="8303304"/>
                </a:cubicBezTo>
                <a:cubicBezTo>
                  <a:pt x="7833789" y="8303304"/>
                  <a:pt x="7829503" y="8307334"/>
                  <a:pt x="7829503" y="8312268"/>
                </a:cubicBezTo>
                <a:close/>
                <a:moveTo>
                  <a:pt x="8479717" y="8320964"/>
                </a:moveTo>
                <a:cubicBezTo>
                  <a:pt x="8480603" y="8332728"/>
                  <a:pt x="8486547" y="8337176"/>
                  <a:pt x="8497519" y="8334308"/>
                </a:cubicBezTo>
                <a:cubicBezTo>
                  <a:pt x="8506939" y="8331842"/>
                  <a:pt x="8511787" y="8324288"/>
                  <a:pt x="8508863" y="8316649"/>
                </a:cubicBezTo>
                <a:cubicBezTo>
                  <a:pt x="8501310" y="8296990"/>
                  <a:pt x="8478164" y="8300409"/>
                  <a:pt x="8479717" y="8320964"/>
                </a:cubicBezTo>
                <a:close/>
                <a:moveTo>
                  <a:pt x="7262765" y="8322354"/>
                </a:moveTo>
                <a:cubicBezTo>
                  <a:pt x="7266004" y="8327594"/>
                  <a:pt x="7270537" y="8331879"/>
                  <a:pt x="7272852" y="8331879"/>
                </a:cubicBezTo>
                <a:cubicBezTo>
                  <a:pt x="7275167" y="8331879"/>
                  <a:pt x="7277053" y="8327594"/>
                  <a:pt x="7277053" y="8322354"/>
                </a:cubicBezTo>
                <a:cubicBezTo>
                  <a:pt x="7277053" y="8317116"/>
                  <a:pt x="7272509" y="8312829"/>
                  <a:pt x="7266965" y="8312829"/>
                </a:cubicBezTo>
                <a:cubicBezTo>
                  <a:pt x="7261422" y="8312829"/>
                  <a:pt x="7259527" y="8317116"/>
                  <a:pt x="7262765" y="8322354"/>
                </a:cubicBezTo>
                <a:close/>
                <a:moveTo>
                  <a:pt x="7600903" y="8322354"/>
                </a:moveTo>
                <a:cubicBezTo>
                  <a:pt x="7600903" y="8327594"/>
                  <a:pt x="7605189" y="8331879"/>
                  <a:pt x="7610428" y="8331879"/>
                </a:cubicBezTo>
                <a:cubicBezTo>
                  <a:pt x="7615666" y="8331879"/>
                  <a:pt x="7619953" y="8327594"/>
                  <a:pt x="7619953" y="8322354"/>
                </a:cubicBezTo>
                <a:cubicBezTo>
                  <a:pt x="7619953" y="8317116"/>
                  <a:pt x="7615666" y="8312829"/>
                  <a:pt x="7610428" y="8312829"/>
                </a:cubicBezTo>
                <a:cubicBezTo>
                  <a:pt x="7605189" y="8312829"/>
                  <a:pt x="7600903" y="8317116"/>
                  <a:pt x="7600903" y="8322354"/>
                </a:cubicBezTo>
                <a:close/>
                <a:moveTo>
                  <a:pt x="8067628" y="8322354"/>
                </a:moveTo>
                <a:cubicBezTo>
                  <a:pt x="8067628" y="8327594"/>
                  <a:pt x="8071914" y="8331879"/>
                  <a:pt x="8077153" y="8331879"/>
                </a:cubicBezTo>
                <a:cubicBezTo>
                  <a:pt x="8082391" y="8331879"/>
                  <a:pt x="8086678" y="8327594"/>
                  <a:pt x="8086678" y="8322354"/>
                </a:cubicBezTo>
                <a:cubicBezTo>
                  <a:pt x="8086678" y="8317116"/>
                  <a:pt x="8082391" y="8312829"/>
                  <a:pt x="8077153" y="8312829"/>
                </a:cubicBezTo>
                <a:cubicBezTo>
                  <a:pt x="8071914" y="8312829"/>
                  <a:pt x="8067628" y="8317116"/>
                  <a:pt x="8067628" y="8322354"/>
                </a:cubicBezTo>
                <a:close/>
                <a:moveTo>
                  <a:pt x="8296228" y="8322354"/>
                </a:moveTo>
                <a:cubicBezTo>
                  <a:pt x="8296228" y="8327594"/>
                  <a:pt x="8300514" y="8331879"/>
                  <a:pt x="8305753" y="8331879"/>
                </a:cubicBezTo>
                <a:cubicBezTo>
                  <a:pt x="8310991" y="8331879"/>
                  <a:pt x="8315278" y="8327594"/>
                  <a:pt x="8315278" y="8322354"/>
                </a:cubicBezTo>
                <a:cubicBezTo>
                  <a:pt x="8315278" y="8317116"/>
                  <a:pt x="8310991" y="8312829"/>
                  <a:pt x="8305753" y="8312829"/>
                </a:cubicBezTo>
                <a:cubicBezTo>
                  <a:pt x="8300514" y="8312829"/>
                  <a:pt x="8296228" y="8317116"/>
                  <a:pt x="8296228" y="8322354"/>
                </a:cubicBezTo>
                <a:close/>
                <a:moveTo>
                  <a:pt x="8629602" y="8322354"/>
                </a:moveTo>
                <a:cubicBezTo>
                  <a:pt x="8629602" y="8327594"/>
                  <a:pt x="8633889" y="8331879"/>
                  <a:pt x="8639127" y="8331879"/>
                </a:cubicBezTo>
                <a:cubicBezTo>
                  <a:pt x="8644366" y="8331879"/>
                  <a:pt x="8648652" y="8327594"/>
                  <a:pt x="8648652" y="8322354"/>
                </a:cubicBezTo>
                <a:cubicBezTo>
                  <a:pt x="8648652" y="8317116"/>
                  <a:pt x="8644366" y="8312829"/>
                  <a:pt x="8639127" y="8312829"/>
                </a:cubicBezTo>
                <a:cubicBezTo>
                  <a:pt x="8633889" y="8312829"/>
                  <a:pt x="8629602" y="8317116"/>
                  <a:pt x="8629602" y="8322354"/>
                </a:cubicBezTo>
                <a:close/>
                <a:moveTo>
                  <a:pt x="8107518" y="8332480"/>
                </a:moveTo>
                <a:cubicBezTo>
                  <a:pt x="8109804" y="8339347"/>
                  <a:pt x="8117310" y="8346853"/>
                  <a:pt x="8124187" y="8349149"/>
                </a:cubicBezTo>
                <a:cubicBezTo>
                  <a:pt x="8131331" y="8351530"/>
                  <a:pt x="8134903" y="8347958"/>
                  <a:pt x="8132521" y="8340814"/>
                </a:cubicBezTo>
                <a:cubicBezTo>
                  <a:pt x="8130226" y="8333937"/>
                  <a:pt x="8122720" y="8326432"/>
                  <a:pt x="8115853" y="8324146"/>
                </a:cubicBezTo>
                <a:cubicBezTo>
                  <a:pt x="8108709" y="8321764"/>
                  <a:pt x="8105137" y="8325336"/>
                  <a:pt x="8107518" y="8332480"/>
                </a:cubicBezTo>
                <a:close/>
                <a:moveTo>
                  <a:pt x="8426405" y="8328708"/>
                </a:moveTo>
                <a:cubicBezTo>
                  <a:pt x="8422910" y="8332194"/>
                  <a:pt x="8420052" y="8343433"/>
                  <a:pt x="8420052" y="8353682"/>
                </a:cubicBezTo>
                <a:lnTo>
                  <a:pt x="8420052" y="8372313"/>
                </a:lnTo>
                <a:lnTo>
                  <a:pt x="8434340" y="8360454"/>
                </a:lnTo>
                <a:cubicBezTo>
                  <a:pt x="8442198" y="8353930"/>
                  <a:pt x="8448627" y="8342690"/>
                  <a:pt x="8448627" y="8335480"/>
                </a:cubicBezTo>
                <a:cubicBezTo>
                  <a:pt x="8448627" y="8321593"/>
                  <a:pt x="8437036" y="8318069"/>
                  <a:pt x="8426405" y="8328708"/>
                </a:cubicBezTo>
                <a:close/>
                <a:moveTo>
                  <a:pt x="8524827" y="8331879"/>
                </a:moveTo>
                <a:cubicBezTo>
                  <a:pt x="8524827" y="8337119"/>
                  <a:pt x="8529114" y="8341404"/>
                  <a:pt x="8534352" y="8341404"/>
                </a:cubicBezTo>
                <a:cubicBezTo>
                  <a:pt x="8539591" y="8341404"/>
                  <a:pt x="8543877" y="8337119"/>
                  <a:pt x="8543877" y="8331879"/>
                </a:cubicBezTo>
                <a:cubicBezTo>
                  <a:pt x="8543877" y="8326641"/>
                  <a:pt x="8539591" y="8322354"/>
                  <a:pt x="8534352" y="8322354"/>
                </a:cubicBezTo>
                <a:cubicBezTo>
                  <a:pt x="8529114" y="8322354"/>
                  <a:pt x="8524827" y="8326641"/>
                  <a:pt x="8524827" y="8331879"/>
                </a:cubicBezTo>
                <a:close/>
                <a:moveTo>
                  <a:pt x="8767715" y="8331879"/>
                </a:moveTo>
                <a:cubicBezTo>
                  <a:pt x="8764477" y="8337119"/>
                  <a:pt x="8766372" y="8341404"/>
                  <a:pt x="8771915" y="8341404"/>
                </a:cubicBezTo>
                <a:cubicBezTo>
                  <a:pt x="8777459" y="8341404"/>
                  <a:pt x="8782002" y="8337119"/>
                  <a:pt x="8782002" y="8331879"/>
                </a:cubicBezTo>
                <a:cubicBezTo>
                  <a:pt x="8782002" y="8326641"/>
                  <a:pt x="8780116" y="8322354"/>
                  <a:pt x="8777802" y="8322354"/>
                </a:cubicBezTo>
                <a:cubicBezTo>
                  <a:pt x="8775487" y="8322354"/>
                  <a:pt x="8770954" y="8326641"/>
                  <a:pt x="8767715" y="8331879"/>
                </a:cubicBezTo>
                <a:close/>
                <a:moveTo>
                  <a:pt x="6496003" y="8341404"/>
                </a:moveTo>
                <a:cubicBezTo>
                  <a:pt x="6496003" y="8346644"/>
                  <a:pt x="6500289" y="8350929"/>
                  <a:pt x="6505528" y="8350929"/>
                </a:cubicBezTo>
                <a:cubicBezTo>
                  <a:pt x="6510766" y="8350929"/>
                  <a:pt x="6515053" y="8346644"/>
                  <a:pt x="6515053" y="8341404"/>
                </a:cubicBezTo>
                <a:cubicBezTo>
                  <a:pt x="6515053" y="8336166"/>
                  <a:pt x="6510766" y="8331879"/>
                  <a:pt x="6505528" y="8331879"/>
                </a:cubicBezTo>
                <a:cubicBezTo>
                  <a:pt x="6500289" y="8331879"/>
                  <a:pt x="6496003" y="8336166"/>
                  <a:pt x="6496003" y="8341404"/>
                </a:cubicBezTo>
                <a:close/>
                <a:moveTo>
                  <a:pt x="6867478" y="8341404"/>
                </a:moveTo>
                <a:cubicBezTo>
                  <a:pt x="6867478" y="8346644"/>
                  <a:pt x="6872021" y="8350929"/>
                  <a:pt x="6877565" y="8350929"/>
                </a:cubicBezTo>
                <a:cubicBezTo>
                  <a:pt x="6883108" y="8350929"/>
                  <a:pt x="6885004" y="8346644"/>
                  <a:pt x="6881765" y="8341404"/>
                </a:cubicBezTo>
                <a:cubicBezTo>
                  <a:pt x="6878527" y="8336166"/>
                  <a:pt x="6873993" y="8331879"/>
                  <a:pt x="6871678" y="8331879"/>
                </a:cubicBezTo>
                <a:cubicBezTo>
                  <a:pt x="6869364" y="8331879"/>
                  <a:pt x="6867478" y="8336166"/>
                  <a:pt x="6867478" y="8341404"/>
                </a:cubicBezTo>
                <a:close/>
                <a:moveTo>
                  <a:pt x="8327765" y="8349730"/>
                </a:moveTo>
                <a:cubicBezTo>
                  <a:pt x="8321631" y="8359550"/>
                  <a:pt x="8318126" y="8375628"/>
                  <a:pt x="8319983" y="8385448"/>
                </a:cubicBezTo>
                <a:cubicBezTo>
                  <a:pt x="8321831" y="8395278"/>
                  <a:pt x="8323669" y="8406527"/>
                  <a:pt x="8324069" y="8410460"/>
                </a:cubicBezTo>
                <a:cubicBezTo>
                  <a:pt x="8324479" y="8414395"/>
                  <a:pt x="8330832" y="8417604"/>
                  <a:pt x="8338195" y="8417604"/>
                </a:cubicBezTo>
                <a:cubicBezTo>
                  <a:pt x="8346901" y="8417604"/>
                  <a:pt x="8349853" y="8410937"/>
                  <a:pt x="8346615" y="8398554"/>
                </a:cubicBezTo>
                <a:cubicBezTo>
                  <a:pt x="8343719" y="8387487"/>
                  <a:pt x="8346320" y="8379504"/>
                  <a:pt x="8352825" y="8379504"/>
                </a:cubicBezTo>
                <a:cubicBezTo>
                  <a:pt x="8358988" y="8379504"/>
                  <a:pt x="8361179" y="8384105"/>
                  <a:pt x="8357702" y="8389734"/>
                </a:cubicBezTo>
                <a:cubicBezTo>
                  <a:pt x="8354225" y="8395354"/>
                  <a:pt x="8360407" y="8394325"/>
                  <a:pt x="8371428" y="8387439"/>
                </a:cubicBezTo>
                <a:cubicBezTo>
                  <a:pt x="8382457" y="8380553"/>
                  <a:pt x="8391477" y="8367380"/>
                  <a:pt x="8391477" y="8358159"/>
                </a:cubicBezTo>
                <a:cubicBezTo>
                  <a:pt x="8391477" y="8338366"/>
                  <a:pt x="8370485" y="8339957"/>
                  <a:pt x="8361188" y="8360454"/>
                </a:cubicBezTo>
                <a:lnTo>
                  <a:pt x="8354721" y="8374742"/>
                </a:lnTo>
                <a:lnTo>
                  <a:pt x="8354044" y="8353311"/>
                </a:lnTo>
                <a:cubicBezTo>
                  <a:pt x="8353235" y="8327212"/>
                  <a:pt x="8342719" y="8325774"/>
                  <a:pt x="8327765" y="8349730"/>
                </a:cubicBezTo>
                <a:close/>
                <a:moveTo>
                  <a:pt x="8667702" y="8341404"/>
                </a:moveTo>
                <a:cubicBezTo>
                  <a:pt x="8667702" y="8346644"/>
                  <a:pt x="8671989" y="8350929"/>
                  <a:pt x="8677227" y="8350929"/>
                </a:cubicBezTo>
                <a:cubicBezTo>
                  <a:pt x="8682466" y="8350929"/>
                  <a:pt x="8686752" y="8346644"/>
                  <a:pt x="8686752" y="8341404"/>
                </a:cubicBezTo>
                <a:cubicBezTo>
                  <a:pt x="8686752" y="8336166"/>
                  <a:pt x="8682466" y="8331879"/>
                  <a:pt x="8677227" y="8331879"/>
                </a:cubicBezTo>
                <a:cubicBezTo>
                  <a:pt x="8671989" y="8331879"/>
                  <a:pt x="8667702" y="8336166"/>
                  <a:pt x="8667702" y="8341404"/>
                </a:cubicBezTo>
                <a:close/>
                <a:moveTo>
                  <a:pt x="8239078" y="8354673"/>
                </a:moveTo>
                <a:cubicBezTo>
                  <a:pt x="8239078" y="8361969"/>
                  <a:pt x="8245021" y="8370218"/>
                  <a:pt x="8252289" y="8373009"/>
                </a:cubicBezTo>
                <a:lnTo>
                  <a:pt x="8265500" y="8378076"/>
                </a:lnTo>
                <a:lnTo>
                  <a:pt x="8260700" y="8359741"/>
                </a:lnTo>
                <a:cubicBezTo>
                  <a:pt x="8255184" y="8338652"/>
                  <a:pt x="8239078" y="8334880"/>
                  <a:pt x="8239078" y="8354673"/>
                </a:cubicBezTo>
                <a:close/>
                <a:moveTo>
                  <a:pt x="8573205" y="8356483"/>
                </a:moveTo>
                <a:cubicBezTo>
                  <a:pt x="8573662" y="8367580"/>
                  <a:pt x="8575920" y="8369837"/>
                  <a:pt x="8578958" y="8362246"/>
                </a:cubicBezTo>
                <a:cubicBezTo>
                  <a:pt x="8581710" y="8355368"/>
                  <a:pt x="8581368" y="8347148"/>
                  <a:pt x="8578205" y="8343986"/>
                </a:cubicBezTo>
                <a:cubicBezTo>
                  <a:pt x="8575043" y="8340824"/>
                  <a:pt x="8572795" y="8346444"/>
                  <a:pt x="8573205" y="8356483"/>
                </a:cubicBezTo>
                <a:close/>
                <a:moveTo>
                  <a:pt x="6453140" y="8360454"/>
                </a:moveTo>
                <a:cubicBezTo>
                  <a:pt x="6456379" y="8365694"/>
                  <a:pt x="6460912" y="8369979"/>
                  <a:pt x="6463227" y="8369979"/>
                </a:cubicBezTo>
                <a:cubicBezTo>
                  <a:pt x="6465542" y="8369979"/>
                  <a:pt x="6467428" y="8365694"/>
                  <a:pt x="6467428" y="8360454"/>
                </a:cubicBezTo>
                <a:cubicBezTo>
                  <a:pt x="6467428" y="8355216"/>
                  <a:pt x="6462884" y="8350929"/>
                  <a:pt x="6457340" y="8350929"/>
                </a:cubicBezTo>
                <a:cubicBezTo>
                  <a:pt x="6451797" y="8350929"/>
                  <a:pt x="6449902" y="8355216"/>
                  <a:pt x="6453140" y="8360454"/>
                </a:cubicBezTo>
                <a:close/>
                <a:moveTo>
                  <a:pt x="8148590" y="8360454"/>
                </a:moveTo>
                <a:cubicBezTo>
                  <a:pt x="8151829" y="8365694"/>
                  <a:pt x="8158506" y="8369979"/>
                  <a:pt x="8163440" y="8369979"/>
                </a:cubicBezTo>
                <a:cubicBezTo>
                  <a:pt x="8168374" y="8369979"/>
                  <a:pt x="8172403" y="8365694"/>
                  <a:pt x="8172403" y="8360454"/>
                </a:cubicBezTo>
                <a:cubicBezTo>
                  <a:pt x="8172403" y="8355216"/>
                  <a:pt x="8165716" y="8350929"/>
                  <a:pt x="8157553" y="8350929"/>
                </a:cubicBezTo>
                <a:cubicBezTo>
                  <a:pt x="8149390" y="8350929"/>
                  <a:pt x="8145352" y="8355216"/>
                  <a:pt x="8148590" y="8360454"/>
                </a:cubicBezTo>
                <a:close/>
                <a:moveTo>
                  <a:pt x="7348490" y="8369979"/>
                </a:moveTo>
                <a:cubicBezTo>
                  <a:pt x="7351729" y="8375219"/>
                  <a:pt x="7356262" y="8379504"/>
                  <a:pt x="7358577" y="8379504"/>
                </a:cubicBezTo>
                <a:cubicBezTo>
                  <a:pt x="7360892" y="8379504"/>
                  <a:pt x="7362778" y="8375219"/>
                  <a:pt x="7362778" y="8369979"/>
                </a:cubicBezTo>
                <a:cubicBezTo>
                  <a:pt x="7362778" y="8364741"/>
                  <a:pt x="7358234" y="8360454"/>
                  <a:pt x="7352690" y="8360454"/>
                </a:cubicBezTo>
                <a:cubicBezTo>
                  <a:pt x="7347147" y="8360454"/>
                  <a:pt x="7345252" y="8364741"/>
                  <a:pt x="7348490" y="8369979"/>
                </a:cubicBezTo>
                <a:close/>
                <a:moveTo>
                  <a:pt x="8283788" y="8366541"/>
                </a:moveTo>
                <a:cubicBezTo>
                  <a:pt x="8276178" y="8374152"/>
                  <a:pt x="8284779" y="8389029"/>
                  <a:pt x="8296790" y="8389029"/>
                </a:cubicBezTo>
                <a:cubicBezTo>
                  <a:pt x="8301724" y="8389029"/>
                  <a:pt x="8305753" y="8382600"/>
                  <a:pt x="8305753" y="8374742"/>
                </a:cubicBezTo>
                <a:cubicBezTo>
                  <a:pt x="8305753" y="8360017"/>
                  <a:pt x="8294513" y="8355816"/>
                  <a:pt x="8283788" y="8366541"/>
                </a:cubicBezTo>
                <a:close/>
                <a:moveTo>
                  <a:pt x="8467677" y="8370542"/>
                </a:moveTo>
                <a:cubicBezTo>
                  <a:pt x="8467677" y="8376085"/>
                  <a:pt x="8471964" y="8377981"/>
                  <a:pt x="8477202" y="8374742"/>
                </a:cubicBezTo>
                <a:cubicBezTo>
                  <a:pt x="8482441" y="8371504"/>
                  <a:pt x="8486727" y="8366970"/>
                  <a:pt x="8486727" y="8364655"/>
                </a:cubicBezTo>
                <a:cubicBezTo>
                  <a:pt x="8486727" y="8362340"/>
                  <a:pt x="8482441" y="8360454"/>
                  <a:pt x="8477202" y="8360454"/>
                </a:cubicBezTo>
                <a:cubicBezTo>
                  <a:pt x="8471964" y="8360454"/>
                  <a:pt x="8467677" y="8364998"/>
                  <a:pt x="8467677" y="8370542"/>
                </a:cubicBezTo>
                <a:close/>
                <a:moveTo>
                  <a:pt x="6762703" y="8379504"/>
                </a:moveTo>
                <a:cubicBezTo>
                  <a:pt x="6762703" y="8384744"/>
                  <a:pt x="6767246" y="8389029"/>
                  <a:pt x="6772790" y="8389029"/>
                </a:cubicBezTo>
                <a:cubicBezTo>
                  <a:pt x="6778333" y="8389029"/>
                  <a:pt x="6780229" y="8384744"/>
                  <a:pt x="6776990" y="8379504"/>
                </a:cubicBezTo>
                <a:cubicBezTo>
                  <a:pt x="6773752" y="8374266"/>
                  <a:pt x="6769218" y="8369979"/>
                  <a:pt x="6766903" y="8369979"/>
                </a:cubicBezTo>
                <a:cubicBezTo>
                  <a:pt x="6764589" y="8369979"/>
                  <a:pt x="6762703" y="8374266"/>
                  <a:pt x="6762703" y="8379504"/>
                </a:cubicBezTo>
                <a:close/>
                <a:moveTo>
                  <a:pt x="7157990" y="8379504"/>
                </a:moveTo>
                <a:cubicBezTo>
                  <a:pt x="7161229" y="8384744"/>
                  <a:pt x="7165762" y="8389029"/>
                  <a:pt x="7168077" y="8389029"/>
                </a:cubicBezTo>
                <a:cubicBezTo>
                  <a:pt x="7170392" y="8389029"/>
                  <a:pt x="7172278" y="8384744"/>
                  <a:pt x="7172278" y="8379504"/>
                </a:cubicBezTo>
                <a:cubicBezTo>
                  <a:pt x="7172278" y="8374266"/>
                  <a:pt x="7167734" y="8369979"/>
                  <a:pt x="7162190" y="8369979"/>
                </a:cubicBezTo>
                <a:cubicBezTo>
                  <a:pt x="7156647" y="8369979"/>
                  <a:pt x="7154752" y="8374266"/>
                  <a:pt x="7157990" y="8379504"/>
                </a:cubicBezTo>
                <a:close/>
                <a:moveTo>
                  <a:pt x="7810453" y="8379504"/>
                </a:moveTo>
                <a:cubicBezTo>
                  <a:pt x="7810453" y="8384744"/>
                  <a:pt x="7814739" y="8389029"/>
                  <a:pt x="7819978" y="8389029"/>
                </a:cubicBezTo>
                <a:cubicBezTo>
                  <a:pt x="7825216" y="8389029"/>
                  <a:pt x="7829503" y="8384744"/>
                  <a:pt x="7829503" y="8379504"/>
                </a:cubicBezTo>
                <a:cubicBezTo>
                  <a:pt x="7829503" y="8374266"/>
                  <a:pt x="7825216" y="8369979"/>
                  <a:pt x="7819978" y="8369979"/>
                </a:cubicBezTo>
                <a:cubicBezTo>
                  <a:pt x="7814739" y="8369979"/>
                  <a:pt x="7810453" y="8374266"/>
                  <a:pt x="7810453" y="8379504"/>
                </a:cubicBezTo>
                <a:close/>
                <a:moveTo>
                  <a:pt x="8610552" y="8380067"/>
                </a:moveTo>
                <a:cubicBezTo>
                  <a:pt x="8610552" y="8385610"/>
                  <a:pt x="8614839" y="8387506"/>
                  <a:pt x="8620077" y="8384267"/>
                </a:cubicBezTo>
                <a:cubicBezTo>
                  <a:pt x="8625316" y="8381029"/>
                  <a:pt x="8629602" y="8376495"/>
                  <a:pt x="8629602" y="8374180"/>
                </a:cubicBezTo>
                <a:cubicBezTo>
                  <a:pt x="8629602" y="8371865"/>
                  <a:pt x="8625316" y="8369979"/>
                  <a:pt x="8620077" y="8369979"/>
                </a:cubicBezTo>
                <a:cubicBezTo>
                  <a:pt x="8614839" y="8369979"/>
                  <a:pt x="8610552" y="8374523"/>
                  <a:pt x="8610552" y="8380067"/>
                </a:cubicBezTo>
                <a:close/>
                <a:moveTo>
                  <a:pt x="8754180" y="8385058"/>
                </a:moveTo>
                <a:cubicBezTo>
                  <a:pt x="8754637" y="8396154"/>
                  <a:pt x="8756895" y="8398412"/>
                  <a:pt x="8759933" y="8390820"/>
                </a:cubicBezTo>
                <a:cubicBezTo>
                  <a:pt x="8762685" y="8383943"/>
                  <a:pt x="8762343" y="8375723"/>
                  <a:pt x="8759180" y="8372561"/>
                </a:cubicBezTo>
                <a:cubicBezTo>
                  <a:pt x="8756018" y="8369399"/>
                  <a:pt x="8753770" y="8375019"/>
                  <a:pt x="8754180" y="8385058"/>
                </a:cubicBezTo>
                <a:close/>
                <a:moveTo>
                  <a:pt x="6491240" y="8389029"/>
                </a:moveTo>
                <a:cubicBezTo>
                  <a:pt x="6494479" y="8394268"/>
                  <a:pt x="6501413" y="8398554"/>
                  <a:pt x="6506651" y="8398554"/>
                </a:cubicBezTo>
                <a:cubicBezTo>
                  <a:pt x="6511891" y="8398554"/>
                  <a:pt x="6513529" y="8394268"/>
                  <a:pt x="6510290" y="8389029"/>
                </a:cubicBezTo>
                <a:cubicBezTo>
                  <a:pt x="6507052" y="8383791"/>
                  <a:pt x="6500117" y="8379504"/>
                  <a:pt x="6494879" y="8379504"/>
                </a:cubicBezTo>
                <a:cubicBezTo>
                  <a:pt x="6489640" y="8379504"/>
                  <a:pt x="6488002" y="8383791"/>
                  <a:pt x="6491240" y="8389029"/>
                </a:cubicBezTo>
                <a:close/>
                <a:moveTo>
                  <a:pt x="6586490" y="8389029"/>
                </a:moveTo>
                <a:cubicBezTo>
                  <a:pt x="6589729" y="8394268"/>
                  <a:pt x="6594262" y="8398554"/>
                  <a:pt x="6596577" y="8398554"/>
                </a:cubicBezTo>
                <a:cubicBezTo>
                  <a:pt x="6598892" y="8398554"/>
                  <a:pt x="6600778" y="8394268"/>
                  <a:pt x="6600778" y="8389029"/>
                </a:cubicBezTo>
                <a:cubicBezTo>
                  <a:pt x="6600778" y="8383791"/>
                  <a:pt x="6596234" y="8379504"/>
                  <a:pt x="6590690" y="8379504"/>
                </a:cubicBezTo>
                <a:cubicBezTo>
                  <a:pt x="6585147" y="8379504"/>
                  <a:pt x="6583252" y="8383791"/>
                  <a:pt x="6586490" y="8389029"/>
                </a:cubicBezTo>
                <a:close/>
                <a:moveTo>
                  <a:pt x="6857953" y="8389029"/>
                </a:moveTo>
                <a:cubicBezTo>
                  <a:pt x="6857953" y="8394268"/>
                  <a:pt x="6862239" y="8398554"/>
                  <a:pt x="6867478" y="8398554"/>
                </a:cubicBezTo>
                <a:cubicBezTo>
                  <a:pt x="6872716" y="8398554"/>
                  <a:pt x="6877003" y="8394268"/>
                  <a:pt x="6877003" y="8389029"/>
                </a:cubicBezTo>
                <a:cubicBezTo>
                  <a:pt x="6877003" y="8383791"/>
                  <a:pt x="6872716" y="8379504"/>
                  <a:pt x="6867478" y="8379504"/>
                </a:cubicBezTo>
                <a:cubicBezTo>
                  <a:pt x="6862239" y="8379504"/>
                  <a:pt x="6857953" y="8383791"/>
                  <a:pt x="6857953" y="8389029"/>
                </a:cubicBezTo>
                <a:close/>
                <a:moveTo>
                  <a:pt x="8230429" y="8392620"/>
                </a:moveTo>
                <a:lnTo>
                  <a:pt x="8217027" y="8408889"/>
                </a:lnTo>
                <a:lnTo>
                  <a:pt x="8227895" y="8419757"/>
                </a:lnTo>
                <a:cubicBezTo>
                  <a:pt x="8242306" y="8434168"/>
                  <a:pt x="8250888" y="8424310"/>
                  <a:pt x="8246993" y="8397802"/>
                </a:cubicBezTo>
                <a:lnTo>
                  <a:pt x="8243840" y="8376362"/>
                </a:lnTo>
                <a:lnTo>
                  <a:pt x="8230429" y="8392620"/>
                </a:lnTo>
                <a:close/>
                <a:moveTo>
                  <a:pt x="7524703" y="8398554"/>
                </a:moveTo>
                <a:cubicBezTo>
                  <a:pt x="7524703" y="8403793"/>
                  <a:pt x="7529246" y="8408079"/>
                  <a:pt x="7534790" y="8408079"/>
                </a:cubicBezTo>
                <a:cubicBezTo>
                  <a:pt x="7540333" y="8408079"/>
                  <a:pt x="7542229" y="8403793"/>
                  <a:pt x="7538990" y="8398554"/>
                </a:cubicBezTo>
                <a:cubicBezTo>
                  <a:pt x="7535752" y="8393316"/>
                  <a:pt x="7531218" y="8389029"/>
                  <a:pt x="7528903" y="8389029"/>
                </a:cubicBezTo>
                <a:cubicBezTo>
                  <a:pt x="7526589" y="8389029"/>
                  <a:pt x="7524703" y="8393316"/>
                  <a:pt x="7524703" y="8398554"/>
                </a:cubicBezTo>
                <a:close/>
                <a:moveTo>
                  <a:pt x="8648652" y="8398554"/>
                </a:moveTo>
                <a:cubicBezTo>
                  <a:pt x="8648652" y="8403793"/>
                  <a:pt x="8652939" y="8408079"/>
                  <a:pt x="8658177" y="8408079"/>
                </a:cubicBezTo>
                <a:cubicBezTo>
                  <a:pt x="8663416" y="8408079"/>
                  <a:pt x="8667702" y="8403793"/>
                  <a:pt x="8667702" y="8398554"/>
                </a:cubicBezTo>
                <a:cubicBezTo>
                  <a:pt x="8667702" y="8393316"/>
                  <a:pt x="8663416" y="8389029"/>
                  <a:pt x="8658177" y="8389029"/>
                </a:cubicBezTo>
                <a:cubicBezTo>
                  <a:pt x="8652939" y="8389029"/>
                  <a:pt x="8648652" y="8393316"/>
                  <a:pt x="8648652" y="8398554"/>
                </a:cubicBezTo>
                <a:close/>
                <a:moveTo>
                  <a:pt x="6538865" y="8408079"/>
                </a:moveTo>
                <a:cubicBezTo>
                  <a:pt x="6542104" y="8413318"/>
                  <a:pt x="6546637" y="8417604"/>
                  <a:pt x="6548952" y="8417604"/>
                </a:cubicBezTo>
                <a:cubicBezTo>
                  <a:pt x="6551267" y="8417604"/>
                  <a:pt x="6553153" y="8413318"/>
                  <a:pt x="6553153" y="8408079"/>
                </a:cubicBezTo>
                <a:cubicBezTo>
                  <a:pt x="6553153" y="8402841"/>
                  <a:pt x="6548609" y="8398554"/>
                  <a:pt x="6543065" y="8398554"/>
                </a:cubicBezTo>
                <a:cubicBezTo>
                  <a:pt x="6537522" y="8398554"/>
                  <a:pt x="6535627" y="8402841"/>
                  <a:pt x="6538865" y="8408079"/>
                </a:cubicBezTo>
                <a:close/>
                <a:moveTo>
                  <a:pt x="6629353" y="8408079"/>
                </a:moveTo>
                <a:cubicBezTo>
                  <a:pt x="6629353" y="8413318"/>
                  <a:pt x="6633896" y="8417604"/>
                  <a:pt x="6639440" y="8417604"/>
                </a:cubicBezTo>
                <a:cubicBezTo>
                  <a:pt x="6644983" y="8417604"/>
                  <a:pt x="6646879" y="8413318"/>
                  <a:pt x="6643640" y="8408079"/>
                </a:cubicBezTo>
                <a:cubicBezTo>
                  <a:pt x="6640402" y="8402841"/>
                  <a:pt x="6635868" y="8398554"/>
                  <a:pt x="6633553" y="8398554"/>
                </a:cubicBezTo>
                <a:cubicBezTo>
                  <a:pt x="6631239" y="8398554"/>
                  <a:pt x="6629353" y="8402841"/>
                  <a:pt x="6629353" y="8408079"/>
                </a:cubicBezTo>
                <a:close/>
                <a:moveTo>
                  <a:pt x="6715078" y="8408079"/>
                </a:moveTo>
                <a:cubicBezTo>
                  <a:pt x="6715078" y="8413318"/>
                  <a:pt x="6719364" y="8417604"/>
                  <a:pt x="6724603" y="8417604"/>
                </a:cubicBezTo>
                <a:cubicBezTo>
                  <a:pt x="6729841" y="8417604"/>
                  <a:pt x="6734128" y="8413318"/>
                  <a:pt x="6734128" y="8408079"/>
                </a:cubicBezTo>
                <a:cubicBezTo>
                  <a:pt x="6734128" y="8402841"/>
                  <a:pt x="6729841" y="8398554"/>
                  <a:pt x="6724603" y="8398554"/>
                </a:cubicBezTo>
                <a:cubicBezTo>
                  <a:pt x="6719364" y="8398554"/>
                  <a:pt x="6715078" y="8402841"/>
                  <a:pt x="6715078" y="8408079"/>
                </a:cubicBezTo>
                <a:close/>
                <a:moveTo>
                  <a:pt x="7105603" y="8408079"/>
                </a:moveTo>
                <a:cubicBezTo>
                  <a:pt x="7105603" y="8413318"/>
                  <a:pt x="7110146" y="8417604"/>
                  <a:pt x="7115690" y="8417604"/>
                </a:cubicBezTo>
                <a:cubicBezTo>
                  <a:pt x="7121233" y="8417604"/>
                  <a:pt x="7123129" y="8413318"/>
                  <a:pt x="7119890" y="8408079"/>
                </a:cubicBezTo>
                <a:cubicBezTo>
                  <a:pt x="7116652" y="8402841"/>
                  <a:pt x="7112118" y="8398554"/>
                  <a:pt x="7109803" y="8398554"/>
                </a:cubicBezTo>
                <a:cubicBezTo>
                  <a:pt x="7107489" y="8398554"/>
                  <a:pt x="7105603" y="8402841"/>
                  <a:pt x="7105603" y="8408079"/>
                </a:cubicBezTo>
                <a:close/>
                <a:moveTo>
                  <a:pt x="7429453" y="8413404"/>
                </a:moveTo>
                <a:cubicBezTo>
                  <a:pt x="7429453" y="8421567"/>
                  <a:pt x="7433806" y="8425558"/>
                  <a:pt x="7439130" y="8422272"/>
                </a:cubicBezTo>
                <a:cubicBezTo>
                  <a:pt x="7444455" y="8418976"/>
                  <a:pt x="7446350" y="8412299"/>
                  <a:pt x="7443331" y="8407422"/>
                </a:cubicBezTo>
                <a:cubicBezTo>
                  <a:pt x="7435167" y="8394211"/>
                  <a:pt x="7429453" y="8396668"/>
                  <a:pt x="7429453" y="8413404"/>
                </a:cubicBezTo>
                <a:close/>
                <a:moveTo>
                  <a:pt x="8791527" y="8412842"/>
                </a:moveTo>
                <a:cubicBezTo>
                  <a:pt x="8791527" y="8420700"/>
                  <a:pt x="8793213" y="8427129"/>
                  <a:pt x="8795271" y="8427129"/>
                </a:cubicBezTo>
                <a:cubicBezTo>
                  <a:pt x="8797328" y="8427129"/>
                  <a:pt x="8801481" y="8420700"/>
                  <a:pt x="8804500" y="8412842"/>
                </a:cubicBezTo>
                <a:cubicBezTo>
                  <a:pt x="8807510" y="8404984"/>
                  <a:pt x="8805824" y="8398554"/>
                  <a:pt x="8800757" y="8398554"/>
                </a:cubicBezTo>
                <a:cubicBezTo>
                  <a:pt x="8795681" y="8398554"/>
                  <a:pt x="8791527" y="8404984"/>
                  <a:pt x="8791527" y="8412842"/>
                </a:cubicBezTo>
                <a:close/>
                <a:moveTo>
                  <a:pt x="8692305" y="8416328"/>
                </a:moveTo>
                <a:cubicBezTo>
                  <a:pt x="8688200" y="8422967"/>
                  <a:pt x="8687419" y="8430968"/>
                  <a:pt x="8690563" y="8434111"/>
                </a:cubicBezTo>
                <a:cubicBezTo>
                  <a:pt x="8699087" y="8442636"/>
                  <a:pt x="8708384" y="8430101"/>
                  <a:pt x="8703773" y="8416290"/>
                </a:cubicBezTo>
                <a:lnTo>
                  <a:pt x="8699764" y="8404260"/>
                </a:lnTo>
                <a:lnTo>
                  <a:pt x="8692305" y="8416328"/>
                </a:lnTo>
                <a:close/>
                <a:moveTo>
                  <a:pt x="6853190" y="8427129"/>
                </a:moveTo>
                <a:cubicBezTo>
                  <a:pt x="6849952" y="8432368"/>
                  <a:pt x="6851847" y="8436654"/>
                  <a:pt x="6857390" y="8436654"/>
                </a:cubicBezTo>
                <a:cubicBezTo>
                  <a:pt x="6862934" y="8436654"/>
                  <a:pt x="6867478" y="8432368"/>
                  <a:pt x="6867478" y="8427129"/>
                </a:cubicBezTo>
                <a:cubicBezTo>
                  <a:pt x="6867478" y="8421891"/>
                  <a:pt x="6865592" y="8417604"/>
                  <a:pt x="6863277" y="8417604"/>
                </a:cubicBezTo>
                <a:cubicBezTo>
                  <a:pt x="6860962" y="8417604"/>
                  <a:pt x="6856429" y="8421891"/>
                  <a:pt x="6853190" y="8427129"/>
                </a:cubicBezTo>
                <a:close/>
                <a:moveTo>
                  <a:pt x="7562803" y="8427129"/>
                </a:moveTo>
                <a:cubicBezTo>
                  <a:pt x="7562803" y="8432368"/>
                  <a:pt x="7567089" y="8436654"/>
                  <a:pt x="7572328" y="8436654"/>
                </a:cubicBezTo>
                <a:cubicBezTo>
                  <a:pt x="7577566" y="8436654"/>
                  <a:pt x="7581853" y="8432368"/>
                  <a:pt x="7581853" y="8427129"/>
                </a:cubicBezTo>
                <a:cubicBezTo>
                  <a:pt x="7581853" y="8421891"/>
                  <a:pt x="7577566" y="8417604"/>
                  <a:pt x="7572328" y="8417604"/>
                </a:cubicBezTo>
                <a:cubicBezTo>
                  <a:pt x="7567089" y="8417604"/>
                  <a:pt x="7562803" y="8421891"/>
                  <a:pt x="7562803" y="8427129"/>
                </a:cubicBezTo>
                <a:close/>
                <a:moveTo>
                  <a:pt x="8267653" y="8431892"/>
                </a:moveTo>
                <a:cubicBezTo>
                  <a:pt x="8267653" y="8439750"/>
                  <a:pt x="8271939" y="8446179"/>
                  <a:pt x="8277178" y="8446179"/>
                </a:cubicBezTo>
                <a:cubicBezTo>
                  <a:pt x="8282416" y="8446179"/>
                  <a:pt x="8286703" y="8439750"/>
                  <a:pt x="8286703" y="8431892"/>
                </a:cubicBezTo>
                <a:cubicBezTo>
                  <a:pt x="8286703" y="8424034"/>
                  <a:pt x="8282416" y="8417604"/>
                  <a:pt x="8277178" y="8417604"/>
                </a:cubicBezTo>
                <a:cubicBezTo>
                  <a:pt x="8271939" y="8417604"/>
                  <a:pt x="8267653" y="8424034"/>
                  <a:pt x="8267653" y="8431892"/>
                </a:cubicBezTo>
                <a:close/>
                <a:moveTo>
                  <a:pt x="6586490" y="8436654"/>
                </a:moveTo>
                <a:cubicBezTo>
                  <a:pt x="6589729" y="8441893"/>
                  <a:pt x="6594262" y="8446179"/>
                  <a:pt x="6596577" y="8446179"/>
                </a:cubicBezTo>
                <a:cubicBezTo>
                  <a:pt x="6598892" y="8446179"/>
                  <a:pt x="6600778" y="8441893"/>
                  <a:pt x="6600778" y="8436654"/>
                </a:cubicBezTo>
                <a:cubicBezTo>
                  <a:pt x="6600778" y="8431416"/>
                  <a:pt x="6596234" y="8427129"/>
                  <a:pt x="6590690" y="8427129"/>
                </a:cubicBezTo>
                <a:cubicBezTo>
                  <a:pt x="6585147" y="8427129"/>
                  <a:pt x="6583252" y="8431416"/>
                  <a:pt x="6586490" y="8436654"/>
                </a:cubicBezTo>
                <a:close/>
                <a:moveTo>
                  <a:pt x="7143703" y="8436654"/>
                </a:moveTo>
                <a:cubicBezTo>
                  <a:pt x="7143703" y="8441893"/>
                  <a:pt x="7147989" y="8446179"/>
                  <a:pt x="7153228" y="8446179"/>
                </a:cubicBezTo>
                <a:cubicBezTo>
                  <a:pt x="7158466" y="8446179"/>
                  <a:pt x="7162753" y="8441893"/>
                  <a:pt x="7162753" y="8436654"/>
                </a:cubicBezTo>
                <a:cubicBezTo>
                  <a:pt x="7162753" y="8431416"/>
                  <a:pt x="7158466" y="8427129"/>
                  <a:pt x="7153228" y="8427129"/>
                </a:cubicBezTo>
                <a:cubicBezTo>
                  <a:pt x="7147989" y="8427129"/>
                  <a:pt x="7143703" y="8431416"/>
                  <a:pt x="7143703" y="8436654"/>
                </a:cubicBezTo>
                <a:close/>
                <a:moveTo>
                  <a:pt x="7467553" y="8436654"/>
                </a:moveTo>
                <a:cubicBezTo>
                  <a:pt x="7467553" y="8441893"/>
                  <a:pt x="7471839" y="8446179"/>
                  <a:pt x="7477078" y="8446179"/>
                </a:cubicBezTo>
                <a:cubicBezTo>
                  <a:pt x="7482316" y="8446179"/>
                  <a:pt x="7486603" y="8441893"/>
                  <a:pt x="7486603" y="8436654"/>
                </a:cubicBezTo>
                <a:cubicBezTo>
                  <a:pt x="7486603" y="8431416"/>
                  <a:pt x="7482316" y="8427129"/>
                  <a:pt x="7477078" y="8427129"/>
                </a:cubicBezTo>
                <a:cubicBezTo>
                  <a:pt x="7471839" y="8427129"/>
                  <a:pt x="7467553" y="8431416"/>
                  <a:pt x="7467553" y="8436654"/>
                </a:cubicBezTo>
                <a:close/>
                <a:moveTo>
                  <a:pt x="7791403" y="8436654"/>
                </a:moveTo>
                <a:cubicBezTo>
                  <a:pt x="7791403" y="8441893"/>
                  <a:pt x="7795689" y="8446179"/>
                  <a:pt x="7800928" y="8446179"/>
                </a:cubicBezTo>
                <a:cubicBezTo>
                  <a:pt x="7806166" y="8446179"/>
                  <a:pt x="7810453" y="8441893"/>
                  <a:pt x="7810453" y="8436654"/>
                </a:cubicBezTo>
                <a:cubicBezTo>
                  <a:pt x="7810453" y="8431416"/>
                  <a:pt x="7806166" y="8427129"/>
                  <a:pt x="7800928" y="8427129"/>
                </a:cubicBezTo>
                <a:cubicBezTo>
                  <a:pt x="7795689" y="8427129"/>
                  <a:pt x="7791403" y="8431416"/>
                  <a:pt x="7791403" y="8436654"/>
                </a:cubicBezTo>
                <a:close/>
                <a:moveTo>
                  <a:pt x="8591502" y="8437216"/>
                </a:moveTo>
                <a:cubicBezTo>
                  <a:pt x="8591502" y="8442760"/>
                  <a:pt x="8595789" y="8444655"/>
                  <a:pt x="8601027" y="8441417"/>
                </a:cubicBezTo>
                <a:cubicBezTo>
                  <a:pt x="8606266" y="8438179"/>
                  <a:pt x="8610552" y="8433645"/>
                  <a:pt x="8610552" y="8431330"/>
                </a:cubicBezTo>
                <a:cubicBezTo>
                  <a:pt x="8610552" y="8429015"/>
                  <a:pt x="8606266" y="8427129"/>
                  <a:pt x="8601027" y="8427129"/>
                </a:cubicBezTo>
                <a:cubicBezTo>
                  <a:pt x="8595789" y="8427129"/>
                  <a:pt x="8591502" y="8431673"/>
                  <a:pt x="8591502" y="8437216"/>
                </a:cubicBezTo>
                <a:close/>
                <a:moveTo>
                  <a:pt x="7372303" y="8446741"/>
                </a:moveTo>
                <a:cubicBezTo>
                  <a:pt x="7372303" y="8452285"/>
                  <a:pt x="7376589" y="8454180"/>
                  <a:pt x="7381828" y="8450942"/>
                </a:cubicBezTo>
                <a:cubicBezTo>
                  <a:pt x="7387066" y="8447704"/>
                  <a:pt x="7391353" y="8443170"/>
                  <a:pt x="7391353" y="8440855"/>
                </a:cubicBezTo>
                <a:cubicBezTo>
                  <a:pt x="7391353" y="8438540"/>
                  <a:pt x="7387066" y="8436654"/>
                  <a:pt x="7381828" y="8436654"/>
                </a:cubicBezTo>
                <a:cubicBezTo>
                  <a:pt x="7376589" y="8436654"/>
                  <a:pt x="7372303" y="8441198"/>
                  <a:pt x="7372303" y="8446741"/>
                </a:cubicBezTo>
                <a:close/>
                <a:moveTo>
                  <a:pt x="8305753" y="8450942"/>
                </a:moveTo>
                <a:cubicBezTo>
                  <a:pt x="8305753" y="8467477"/>
                  <a:pt x="8292799" y="8469163"/>
                  <a:pt x="8267957" y="8455866"/>
                </a:cubicBezTo>
                <a:lnTo>
                  <a:pt x="8250469" y="8446513"/>
                </a:lnTo>
                <a:lnTo>
                  <a:pt x="8255994" y="8467620"/>
                </a:lnTo>
                <a:cubicBezTo>
                  <a:pt x="8261309" y="8487937"/>
                  <a:pt x="8293360" y="8521408"/>
                  <a:pt x="8308134" y="8522065"/>
                </a:cubicBezTo>
                <a:cubicBezTo>
                  <a:pt x="8312068" y="8522237"/>
                  <a:pt x="8315278" y="8515950"/>
                  <a:pt x="8315278" y="8508092"/>
                </a:cubicBezTo>
                <a:cubicBezTo>
                  <a:pt x="8315278" y="8500158"/>
                  <a:pt x="8306810" y="8493804"/>
                  <a:pt x="8296228" y="8493804"/>
                </a:cubicBezTo>
                <a:cubicBezTo>
                  <a:pt x="8285750" y="8493804"/>
                  <a:pt x="8277178" y="8489166"/>
                  <a:pt x="8277178" y="8483489"/>
                </a:cubicBezTo>
                <a:cubicBezTo>
                  <a:pt x="8277178" y="8477812"/>
                  <a:pt x="8282492" y="8474936"/>
                  <a:pt x="8288998" y="8477107"/>
                </a:cubicBezTo>
                <a:cubicBezTo>
                  <a:pt x="8302267" y="8481526"/>
                  <a:pt x="8324803" y="8462486"/>
                  <a:pt x="8324803" y="8446856"/>
                </a:cubicBezTo>
                <a:cubicBezTo>
                  <a:pt x="8324803" y="8441245"/>
                  <a:pt x="8320516" y="8436654"/>
                  <a:pt x="8315278" y="8436654"/>
                </a:cubicBezTo>
                <a:cubicBezTo>
                  <a:pt x="8310039" y="8436654"/>
                  <a:pt x="8305753" y="8443084"/>
                  <a:pt x="8305753" y="8450942"/>
                </a:cubicBezTo>
                <a:close/>
                <a:moveTo>
                  <a:pt x="6624590" y="8455704"/>
                </a:moveTo>
                <a:cubicBezTo>
                  <a:pt x="6627829" y="8460943"/>
                  <a:pt x="6632362" y="8465229"/>
                  <a:pt x="6634677" y="8465229"/>
                </a:cubicBezTo>
                <a:cubicBezTo>
                  <a:pt x="6636992" y="8465229"/>
                  <a:pt x="6638878" y="8460943"/>
                  <a:pt x="6638878" y="8455704"/>
                </a:cubicBezTo>
                <a:cubicBezTo>
                  <a:pt x="6638878" y="8450466"/>
                  <a:pt x="6634334" y="8446179"/>
                  <a:pt x="6628790" y="8446179"/>
                </a:cubicBezTo>
                <a:cubicBezTo>
                  <a:pt x="6623247" y="8446179"/>
                  <a:pt x="6621352" y="8450466"/>
                  <a:pt x="6624590" y="8455704"/>
                </a:cubicBezTo>
                <a:close/>
                <a:moveTo>
                  <a:pt x="6800803" y="8455704"/>
                </a:moveTo>
                <a:cubicBezTo>
                  <a:pt x="6800803" y="8460943"/>
                  <a:pt x="6805089" y="8465229"/>
                  <a:pt x="6810328" y="8465229"/>
                </a:cubicBezTo>
                <a:cubicBezTo>
                  <a:pt x="6815566" y="8465229"/>
                  <a:pt x="6819853" y="8460943"/>
                  <a:pt x="6819853" y="8455704"/>
                </a:cubicBezTo>
                <a:cubicBezTo>
                  <a:pt x="6819853" y="8450466"/>
                  <a:pt x="6815566" y="8446179"/>
                  <a:pt x="6810328" y="8446179"/>
                </a:cubicBezTo>
                <a:cubicBezTo>
                  <a:pt x="6805089" y="8446179"/>
                  <a:pt x="6800803" y="8450466"/>
                  <a:pt x="6800803" y="8455704"/>
                </a:cubicBezTo>
                <a:close/>
                <a:moveTo>
                  <a:pt x="6900815" y="8455704"/>
                </a:moveTo>
                <a:cubicBezTo>
                  <a:pt x="6904054" y="8460943"/>
                  <a:pt x="6908587" y="8465229"/>
                  <a:pt x="6910902" y="8465229"/>
                </a:cubicBezTo>
                <a:cubicBezTo>
                  <a:pt x="6913217" y="8465229"/>
                  <a:pt x="6915103" y="8460943"/>
                  <a:pt x="6915103" y="8455704"/>
                </a:cubicBezTo>
                <a:cubicBezTo>
                  <a:pt x="6915103" y="8450466"/>
                  <a:pt x="6910559" y="8446179"/>
                  <a:pt x="6905015" y="8446179"/>
                </a:cubicBezTo>
                <a:cubicBezTo>
                  <a:pt x="6899472" y="8446179"/>
                  <a:pt x="6897577" y="8450466"/>
                  <a:pt x="6900815" y="8455704"/>
                </a:cubicBezTo>
                <a:close/>
                <a:moveTo>
                  <a:pt x="7181803" y="8455704"/>
                </a:moveTo>
                <a:cubicBezTo>
                  <a:pt x="7181803" y="8460943"/>
                  <a:pt x="7186089" y="8465229"/>
                  <a:pt x="7191328" y="8465229"/>
                </a:cubicBezTo>
                <a:cubicBezTo>
                  <a:pt x="7196566" y="8465229"/>
                  <a:pt x="7200853" y="8460943"/>
                  <a:pt x="7200853" y="8455704"/>
                </a:cubicBezTo>
                <a:cubicBezTo>
                  <a:pt x="7200853" y="8450466"/>
                  <a:pt x="7196566" y="8446179"/>
                  <a:pt x="7191328" y="8446179"/>
                </a:cubicBezTo>
                <a:cubicBezTo>
                  <a:pt x="7186089" y="8446179"/>
                  <a:pt x="7181803" y="8450466"/>
                  <a:pt x="7181803" y="8455704"/>
                </a:cubicBezTo>
                <a:close/>
                <a:moveTo>
                  <a:pt x="7505653" y="8455704"/>
                </a:moveTo>
                <a:cubicBezTo>
                  <a:pt x="7505653" y="8460943"/>
                  <a:pt x="7509939" y="8465229"/>
                  <a:pt x="7515178" y="8465229"/>
                </a:cubicBezTo>
                <a:cubicBezTo>
                  <a:pt x="7520416" y="8465229"/>
                  <a:pt x="7524703" y="8460943"/>
                  <a:pt x="7524703" y="8455704"/>
                </a:cubicBezTo>
                <a:cubicBezTo>
                  <a:pt x="7524703" y="8450466"/>
                  <a:pt x="7520416" y="8446179"/>
                  <a:pt x="7515178" y="8446179"/>
                </a:cubicBezTo>
                <a:cubicBezTo>
                  <a:pt x="7509939" y="8446179"/>
                  <a:pt x="7505653" y="8450466"/>
                  <a:pt x="7505653" y="8455704"/>
                </a:cubicBezTo>
                <a:close/>
                <a:moveTo>
                  <a:pt x="8072390" y="8455704"/>
                </a:moveTo>
                <a:cubicBezTo>
                  <a:pt x="8069152" y="8460943"/>
                  <a:pt x="8071047" y="8465229"/>
                  <a:pt x="8076590" y="8465229"/>
                </a:cubicBezTo>
                <a:cubicBezTo>
                  <a:pt x="8082134" y="8465229"/>
                  <a:pt x="8086678" y="8460943"/>
                  <a:pt x="8086678" y="8455704"/>
                </a:cubicBezTo>
                <a:cubicBezTo>
                  <a:pt x="8086678" y="8450466"/>
                  <a:pt x="8084792" y="8446179"/>
                  <a:pt x="8082477" y="8446179"/>
                </a:cubicBezTo>
                <a:cubicBezTo>
                  <a:pt x="8080162" y="8446179"/>
                  <a:pt x="8075629" y="8450466"/>
                  <a:pt x="8072390" y="8455704"/>
                </a:cubicBezTo>
                <a:close/>
                <a:moveTo>
                  <a:pt x="8629602" y="8455704"/>
                </a:moveTo>
                <a:cubicBezTo>
                  <a:pt x="8629602" y="8460943"/>
                  <a:pt x="8633889" y="8465229"/>
                  <a:pt x="8639127" y="8465229"/>
                </a:cubicBezTo>
                <a:cubicBezTo>
                  <a:pt x="8644366" y="8465229"/>
                  <a:pt x="8648652" y="8460943"/>
                  <a:pt x="8648652" y="8455704"/>
                </a:cubicBezTo>
                <a:cubicBezTo>
                  <a:pt x="8648652" y="8450466"/>
                  <a:pt x="8644366" y="8446179"/>
                  <a:pt x="8639127" y="8446179"/>
                </a:cubicBezTo>
                <a:cubicBezTo>
                  <a:pt x="8633889" y="8446179"/>
                  <a:pt x="8629602" y="8450466"/>
                  <a:pt x="8629602" y="8455704"/>
                </a:cubicBezTo>
                <a:close/>
                <a:moveTo>
                  <a:pt x="7410403" y="8465229"/>
                </a:moveTo>
                <a:cubicBezTo>
                  <a:pt x="7410403" y="8470468"/>
                  <a:pt x="7414689" y="8474754"/>
                  <a:pt x="7419928" y="8474754"/>
                </a:cubicBezTo>
                <a:cubicBezTo>
                  <a:pt x="7425166" y="8474754"/>
                  <a:pt x="7429453" y="8470468"/>
                  <a:pt x="7429453" y="8465229"/>
                </a:cubicBezTo>
                <a:cubicBezTo>
                  <a:pt x="7429453" y="8459991"/>
                  <a:pt x="7425166" y="8455704"/>
                  <a:pt x="7419928" y="8455704"/>
                </a:cubicBezTo>
                <a:cubicBezTo>
                  <a:pt x="7414689" y="8455704"/>
                  <a:pt x="7410403" y="8459991"/>
                  <a:pt x="7410403" y="8465229"/>
                </a:cubicBezTo>
                <a:close/>
                <a:moveTo>
                  <a:pt x="7834265" y="8465229"/>
                </a:moveTo>
                <a:cubicBezTo>
                  <a:pt x="7837504" y="8470468"/>
                  <a:pt x="7842037" y="8474754"/>
                  <a:pt x="7844352" y="8474754"/>
                </a:cubicBezTo>
                <a:cubicBezTo>
                  <a:pt x="7846667" y="8474754"/>
                  <a:pt x="7848553" y="8470468"/>
                  <a:pt x="7848553" y="8465229"/>
                </a:cubicBezTo>
                <a:cubicBezTo>
                  <a:pt x="7848553" y="8459991"/>
                  <a:pt x="7844009" y="8455704"/>
                  <a:pt x="7838465" y="8455704"/>
                </a:cubicBezTo>
                <a:cubicBezTo>
                  <a:pt x="7832922" y="8455704"/>
                  <a:pt x="7831027" y="8459991"/>
                  <a:pt x="7834265" y="8465229"/>
                </a:cubicBezTo>
                <a:close/>
                <a:moveTo>
                  <a:pt x="8773230" y="8470782"/>
                </a:moveTo>
                <a:cubicBezTo>
                  <a:pt x="8773687" y="8481879"/>
                  <a:pt x="8775945" y="8484137"/>
                  <a:pt x="8778983" y="8476545"/>
                </a:cubicBezTo>
                <a:cubicBezTo>
                  <a:pt x="8781735" y="8469668"/>
                  <a:pt x="8781393" y="8461448"/>
                  <a:pt x="8778230" y="8458285"/>
                </a:cubicBezTo>
                <a:cubicBezTo>
                  <a:pt x="8775068" y="8455123"/>
                  <a:pt x="8772820" y="8460743"/>
                  <a:pt x="8773230" y="8470782"/>
                </a:cubicBezTo>
                <a:close/>
                <a:moveTo>
                  <a:pt x="6667453" y="8474754"/>
                </a:moveTo>
                <a:cubicBezTo>
                  <a:pt x="6667453" y="8479993"/>
                  <a:pt x="6671996" y="8484279"/>
                  <a:pt x="6677540" y="8484279"/>
                </a:cubicBezTo>
                <a:cubicBezTo>
                  <a:pt x="6683083" y="8484279"/>
                  <a:pt x="6684979" y="8479993"/>
                  <a:pt x="6681740" y="8474754"/>
                </a:cubicBezTo>
                <a:cubicBezTo>
                  <a:pt x="6678502" y="8469516"/>
                  <a:pt x="6673968" y="8465229"/>
                  <a:pt x="6671653" y="8465229"/>
                </a:cubicBezTo>
                <a:cubicBezTo>
                  <a:pt x="6669339" y="8465229"/>
                  <a:pt x="6667453" y="8469516"/>
                  <a:pt x="6667453" y="8474754"/>
                </a:cubicBezTo>
                <a:close/>
                <a:moveTo>
                  <a:pt x="6753178" y="8474754"/>
                </a:moveTo>
                <a:cubicBezTo>
                  <a:pt x="6753178" y="8479993"/>
                  <a:pt x="6757721" y="8484279"/>
                  <a:pt x="6763265" y="8484279"/>
                </a:cubicBezTo>
                <a:cubicBezTo>
                  <a:pt x="6768808" y="8484279"/>
                  <a:pt x="6770704" y="8479993"/>
                  <a:pt x="6767465" y="8474754"/>
                </a:cubicBezTo>
                <a:cubicBezTo>
                  <a:pt x="6764227" y="8469516"/>
                  <a:pt x="6759693" y="8465229"/>
                  <a:pt x="6757378" y="8465229"/>
                </a:cubicBezTo>
                <a:cubicBezTo>
                  <a:pt x="6755064" y="8465229"/>
                  <a:pt x="6753178" y="8469516"/>
                  <a:pt x="6753178" y="8474754"/>
                </a:cubicBezTo>
                <a:close/>
                <a:moveTo>
                  <a:pt x="6848428" y="8474754"/>
                </a:moveTo>
                <a:cubicBezTo>
                  <a:pt x="6848428" y="8479993"/>
                  <a:pt x="6852971" y="8484279"/>
                  <a:pt x="6858515" y="8484279"/>
                </a:cubicBezTo>
                <a:cubicBezTo>
                  <a:pt x="6864058" y="8484279"/>
                  <a:pt x="6865954" y="8479993"/>
                  <a:pt x="6862715" y="8474754"/>
                </a:cubicBezTo>
                <a:cubicBezTo>
                  <a:pt x="6859477" y="8469516"/>
                  <a:pt x="6854943" y="8465229"/>
                  <a:pt x="6852628" y="8465229"/>
                </a:cubicBezTo>
                <a:cubicBezTo>
                  <a:pt x="6850314" y="8465229"/>
                  <a:pt x="6848428" y="8469516"/>
                  <a:pt x="6848428" y="8474754"/>
                </a:cubicBezTo>
                <a:close/>
                <a:moveTo>
                  <a:pt x="7224665" y="8474754"/>
                </a:moveTo>
                <a:cubicBezTo>
                  <a:pt x="7221427" y="8479993"/>
                  <a:pt x="7223322" y="8484279"/>
                  <a:pt x="7228865" y="8484279"/>
                </a:cubicBezTo>
                <a:cubicBezTo>
                  <a:pt x="7234409" y="8484279"/>
                  <a:pt x="7238953" y="8479993"/>
                  <a:pt x="7238953" y="8474754"/>
                </a:cubicBezTo>
                <a:cubicBezTo>
                  <a:pt x="7238953" y="8469516"/>
                  <a:pt x="7237067" y="8465229"/>
                  <a:pt x="7234752" y="8465229"/>
                </a:cubicBezTo>
                <a:cubicBezTo>
                  <a:pt x="7232437" y="8465229"/>
                  <a:pt x="7227904" y="8469516"/>
                  <a:pt x="7224665" y="8474754"/>
                </a:cubicBezTo>
                <a:close/>
                <a:moveTo>
                  <a:pt x="7319915" y="8474754"/>
                </a:moveTo>
                <a:cubicBezTo>
                  <a:pt x="7323154" y="8479993"/>
                  <a:pt x="7327687" y="8484279"/>
                  <a:pt x="7330002" y="8484279"/>
                </a:cubicBezTo>
                <a:cubicBezTo>
                  <a:pt x="7332317" y="8484279"/>
                  <a:pt x="7334203" y="8479993"/>
                  <a:pt x="7334203" y="8474754"/>
                </a:cubicBezTo>
                <a:cubicBezTo>
                  <a:pt x="7334203" y="8469516"/>
                  <a:pt x="7329659" y="8465229"/>
                  <a:pt x="7324115" y="8465229"/>
                </a:cubicBezTo>
                <a:cubicBezTo>
                  <a:pt x="7318572" y="8465229"/>
                  <a:pt x="7316677" y="8469516"/>
                  <a:pt x="7319915" y="8474754"/>
                </a:cubicBezTo>
                <a:close/>
                <a:moveTo>
                  <a:pt x="7648528" y="8474754"/>
                </a:moveTo>
                <a:cubicBezTo>
                  <a:pt x="7648528" y="8479993"/>
                  <a:pt x="7652814" y="8484279"/>
                  <a:pt x="7658053" y="8484279"/>
                </a:cubicBezTo>
                <a:cubicBezTo>
                  <a:pt x="7663291" y="8484279"/>
                  <a:pt x="7667578" y="8479993"/>
                  <a:pt x="7667578" y="8474754"/>
                </a:cubicBezTo>
                <a:cubicBezTo>
                  <a:pt x="7667578" y="8469516"/>
                  <a:pt x="7663291" y="8465229"/>
                  <a:pt x="7658053" y="8465229"/>
                </a:cubicBezTo>
                <a:cubicBezTo>
                  <a:pt x="7652814" y="8465229"/>
                  <a:pt x="7648528" y="8469516"/>
                  <a:pt x="7648528" y="8474754"/>
                </a:cubicBezTo>
                <a:close/>
                <a:moveTo>
                  <a:pt x="7453265" y="8484279"/>
                </a:moveTo>
                <a:cubicBezTo>
                  <a:pt x="7450027" y="8489518"/>
                  <a:pt x="7451922" y="8493804"/>
                  <a:pt x="7457465" y="8493804"/>
                </a:cubicBezTo>
                <a:cubicBezTo>
                  <a:pt x="7463009" y="8493804"/>
                  <a:pt x="7467553" y="8489518"/>
                  <a:pt x="7467553" y="8484279"/>
                </a:cubicBezTo>
                <a:cubicBezTo>
                  <a:pt x="7467553" y="8479041"/>
                  <a:pt x="7465667" y="8474754"/>
                  <a:pt x="7463352" y="8474754"/>
                </a:cubicBezTo>
                <a:cubicBezTo>
                  <a:pt x="7461037" y="8474754"/>
                  <a:pt x="7456504" y="8479041"/>
                  <a:pt x="7453265" y="8484279"/>
                </a:cubicBezTo>
                <a:close/>
                <a:moveTo>
                  <a:pt x="7548515" y="8484279"/>
                </a:moveTo>
                <a:cubicBezTo>
                  <a:pt x="7551754" y="8489518"/>
                  <a:pt x="7556287" y="8493804"/>
                  <a:pt x="7558602" y="8493804"/>
                </a:cubicBezTo>
                <a:cubicBezTo>
                  <a:pt x="7560917" y="8493804"/>
                  <a:pt x="7562803" y="8489518"/>
                  <a:pt x="7562803" y="8484279"/>
                </a:cubicBezTo>
                <a:cubicBezTo>
                  <a:pt x="7562803" y="8479041"/>
                  <a:pt x="7558259" y="8474754"/>
                  <a:pt x="7552715" y="8474754"/>
                </a:cubicBezTo>
                <a:cubicBezTo>
                  <a:pt x="7547172" y="8474754"/>
                  <a:pt x="7545277" y="8479041"/>
                  <a:pt x="7548515" y="8484279"/>
                </a:cubicBezTo>
                <a:close/>
                <a:moveTo>
                  <a:pt x="8572452" y="8484279"/>
                </a:moveTo>
                <a:cubicBezTo>
                  <a:pt x="8572452" y="8489518"/>
                  <a:pt x="8576739" y="8493804"/>
                  <a:pt x="8581977" y="8493804"/>
                </a:cubicBezTo>
                <a:cubicBezTo>
                  <a:pt x="8587216" y="8493804"/>
                  <a:pt x="8591502" y="8489518"/>
                  <a:pt x="8591502" y="8484279"/>
                </a:cubicBezTo>
                <a:cubicBezTo>
                  <a:pt x="8591502" y="8479041"/>
                  <a:pt x="8587216" y="8474754"/>
                  <a:pt x="8581977" y="8474754"/>
                </a:cubicBezTo>
                <a:cubicBezTo>
                  <a:pt x="8576739" y="8474754"/>
                  <a:pt x="8572452" y="8479041"/>
                  <a:pt x="8572452" y="8484279"/>
                </a:cubicBezTo>
                <a:close/>
                <a:moveTo>
                  <a:pt x="7777115" y="8493804"/>
                </a:moveTo>
                <a:cubicBezTo>
                  <a:pt x="7780354" y="8499043"/>
                  <a:pt x="7784887" y="8503329"/>
                  <a:pt x="7787202" y="8503329"/>
                </a:cubicBezTo>
                <a:cubicBezTo>
                  <a:pt x="7789517" y="8503329"/>
                  <a:pt x="7791403" y="8499043"/>
                  <a:pt x="7791403" y="8493804"/>
                </a:cubicBezTo>
                <a:cubicBezTo>
                  <a:pt x="7791403" y="8488566"/>
                  <a:pt x="7786859" y="8484279"/>
                  <a:pt x="7781315" y="8484279"/>
                </a:cubicBezTo>
                <a:cubicBezTo>
                  <a:pt x="7775772" y="8484279"/>
                  <a:pt x="7773877" y="8488566"/>
                  <a:pt x="7777115" y="8493804"/>
                </a:cubicBezTo>
                <a:close/>
                <a:moveTo>
                  <a:pt x="6891290" y="8503329"/>
                </a:moveTo>
                <a:cubicBezTo>
                  <a:pt x="6894529" y="8508568"/>
                  <a:pt x="6899062" y="8512854"/>
                  <a:pt x="6901377" y="8512854"/>
                </a:cubicBezTo>
                <a:cubicBezTo>
                  <a:pt x="6903692" y="8512854"/>
                  <a:pt x="6905578" y="8508568"/>
                  <a:pt x="6905578" y="8503329"/>
                </a:cubicBezTo>
                <a:cubicBezTo>
                  <a:pt x="6905578" y="8498091"/>
                  <a:pt x="6901034" y="8493804"/>
                  <a:pt x="6895490" y="8493804"/>
                </a:cubicBezTo>
                <a:cubicBezTo>
                  <a:pt x="6889947" y="8493804"/>
                  <a:pt x="6888052" y="8498091"/>
                  <a:pt x="6891290" y="8503329"/>
                </a:cubicBezTo>
                <a:close/>
                <a:moveTo>
                  <a:pt x="7172278" y="8508654"/>
                </a:moveTo>
                <a:cubicBezTo>
                  <a:pt x="7172278" y="8516817"/>
                  <a:pt x="7176631" y="8520808"/>
                  <a:pt x="7181955" y="8517522"/>
                </a:cubicBezTo>
                <a:cubicBezTo>
                  <a:pt x="7187280" y="8514226"/>
                  <a:pt x="7189175" y="8507549"/>
                  <a:pt x="7186156" y="8502672"/>
                </a:cubicBezTo>
                <a:cubicBezTo>
                  <a:pt x="7177992" y="8489461"/>
                  <a:pt x="7172278" y="8491918"/>
                  <a:pt x="7172278" y="8508654"/>
                </a:cubicBezTo>
                <a:close/>
                <a:moveTo>
                  <a:pt x="7591378" y="8503329"/>
                </a:moveTo>
                <a:cubicBezTo>
                  <a:pt x="7591378" y="8508568"/>
                  <a:pt x="7595921" y="8512854"/>
                  <a:pt x="7601465" y="8512854"/>
                </a:cubicBezTo>
                <a:cubicBezTo>
                  <a:pt x="7607008" y="8512854"/>
                  <a:pt x="7608904" y="8508568"/>
                  <a:pt x="7605665" y="8503329"/>
                </a:cubicBezTo>
                <a:cubicBezTo>
                  <a:pt x="7602427" y="8498091"/>
                  <a:pt x="7597893" y="8493804"/>
                  <a:pt x="7595578" y="8493804"/>
                </a:cubicBezTo>
                <a:cubicBezTo>
                  <a:pt x="7593264" y="8493804"/>
                  <a:pt x="7591378" y="8498091"/>
                  <a:pt x="7591378" y="8503329"/>
                </a:cubicBezTo>
                <a:close/>
                <a:moveTo>
                  <a:pt x="7401630" y="8518407"/>
                </a:moveTo>
                <a:cubicBezTo>
                  <a:pt x="7402087" y="8529504"/>
                  <a:pt x="7404345" y="8531762"/>
                  <a:pt x="7407383" y="8524170"/>
                </a:cubicBezTo>
                <a:cubicBezTo>
                  <a:pt x="7410136" y="8517293"/>
                  <a:pt x="7409793" y="8509073"/>
                  <a:pt x="7406631" y="8505910"/>
                </a:cubicBezTo>
                <a:cubicBezTo>
                  <a:pt x="7403469" y="8502748"/>
                  <a:pt x="7401221" y="8508368"/>
                  <a:pt x="7401630" y="8518407"/>
                </a:cubicBezTo>
                <a:close/>
                <a:moveTo>
                  <a:pt x="7305628" y="8522379"/>
                </a:moveTo>
                <a:cubicBezTo>
                  <a:pt x="7305628" y="8527618"/>
                  <a:pt x="7310171" y="8531904"/>
                  <a:pt x="7315715" y="8531904"/>
                </a:cubicBezTo>
                <a:cubicBezTo>
                  <a:pt x="7321258" y="8531904"/>
                  <a:pt x="7323154" y="8527618"/>
                  <a:pt x="7319915" y="8522379"/>
                </a:cubicBezTo>
                <a:cubicBezTo>
                  <a:pt x="7316677" y="8517141"/>
                  <a:pt x="7312143" y="8512854"/>
                  <a:pt x="7309828" y="8512854"/>
                </a:cubicBezTo>
                <a:cubicBezTo>
                  <a:pt x="7307514" y="8512854"/>
                  <a:pt x="7305628" y="8517141"/>
                  <a:pt x="7305628" y="8522379"/>
                </a:cubicBezTo>
                <a:close/>
                <a:moveTo>
                  <a:pt x="8048578" y="8522941"/>
                </a:moveTo>
                <a:cubicBezTo>
                  <a:pt x="8048578" y="8528485"/>
                  <a:pt x="8052864" y="8530380"/>
                  <a:pt x="8058103" y="8527142"/>
                </a:cubicBezTo>
                <a:cubicBezTo>
                  <a:pt x="8063341" y="8523904"/>
                  <a:pt x="8067628" y="8519370"/>
                  <a:pt x="8067628" y="8517055"/>
                </a:cubicBezTo>
                <a:cubicBezTo>
                  <a:pt x="8067628" y="8514740"/>
                  <a:pt x="8063341" y="8512854"/>
                  <a:pt x="8058103" y="8512854"/>
                </a:cubicBezTo>
                <a:cubicBezTo>
                  <a:pt x="8052864" y="8512854"/>
                  <a:pt x="8048578" y="8517398"/>
                  <a:pt x="8048578" y="8522941"/>
                </a:cubicBezTo>
                <a:close/>
                <a:moveTo>
                  <a:pt x="7534228" y="8531904"/>
                </a:moveTo>
                <a:cubicBezTo>
                  <a:pt x="7534228" y="8537143"/>
                  <a:pt x="7538771" y="8541429"/>
                  <a:pt x="7544315" y="8541429"/>
                </a:cubicBezTo>
                <a:cubicBezTo>
                  <a:pt x="7549858" y="8541429"/>
                  <a:pt x="7551754" y="8537143"/>
                  <a:pt x="7548515" y="8531904"/>
                </a:cubicBezTo>
                <a:cubicBezTo>
                  <a:pt x="7545277" y="8526666"/>
                  <a:pt x="7540743" y="8522379"/>
                  <a:pt x="7538428" y="8522379"/>
                </a:cubicBezTo>
                <a:cubicBezTo>
                  <a:pt x="7536114" y="8522379"/>
                  <a:pt x="7534228" y="8526666"/>
                  <a:pt x="7534228" y="8531904"/>
                </a:cubicBezTo>
                <a:close/>
                <a:moveTo>
                  <a:pt x="7634240" y="8531904"/>
                </a:moveTo>
                <a:cubicBezTo>
                  <a:pt x="7637479" y="8537143"/>
                  <a:pt x="7642012" y="8541429"/>
                  <a:pt x="7644327" y="8541429"/>
                </a:cubicBezTo>
                <a:cubicBezTo>
                  <a:pt x="7646642" y="8541429"/>
                  <a:pt x="7648528" y="8537143"/>
                  <a:pt x="7648528" y="8531904"/>
                </a:cubicBezTo>
                <a:cubicBezTo>
                  <a:pt x="7648528" y="8526666"/>
                  <a:pt x="7643984" y="8522379"/>
                  <a:pt x="7638440" y="8522379"/>
                </a:cubicBezTo>
                <a:cubicBezTo>
                  <a:pt x="7632897" y="8522379"/>
                  <a:pt x="7631002" y="8526666"/>
                  <a:pt x="7634240" y="8531904"/>
                </a:cubicBezTo>
                <a:close/>
                <a:moveTo>
                  <a:pt x="7953328" y="8531904"/>
                </a:moveTo>
                <a:cubicBezTo>
                  <a:pt x="7953328" y="8537143"/>
                  <a:pt x="7957614" y="8541429"/>
                  <a:pt x="7962853" y="8541429"/>
                </a:cubicBezTo>
                <a:cubicBezTo>
                  <a:pt x="7968091" y="8541429"/>
                  <a:pt x="7972378" y="8537143"/>
                  <a:pt x="7972378" y="8531904"/>
                </a:cubicBezTo>
                <a:cubicBezTo>
                  <a:pt x="7972378" y="8526666"/>
                  <a:pt x="7968091" y="8522379"/>
                  <a:pt x="7962853" y="8522379"/>
                </a:cubicBezTo>
                <a:cubicBezTo>
                  <a:pt x="7957614" y="8522379"/>
                  <a:pt x="7953328" y="8526666"/>
                  <a:pt x="7953328" y="8531904"/>
                </a:cubicBezTo>
                <a:close/>
                <a:moveTo>
                  <a:pt x="7438978" y="8541991"/>
                </a:moveTo>
                <a:cubicBezTo>
                  <a:pt x="7438978" y="8547535"/>
                  <a:pt x="7443264" y="8549430"/>
                  <a:pt x="7448503" y="8546192"/>
                </a:cubicBezTo>
                <a:cubicBezTo>
                  <a:pt x="7453741" y="8542954"/>
                  <a:pt x="7458028" y="8538420"/>
                  <a:pt x="7458028" y="8536105"/>
                </a:cubicBezTo>
                <a:cubicBezTo>
                  <a:pt x="7458028" y="8533790"/>
                  <a:pt x="7453741" y="8531904"/>
                  <a:pt x="7448503" y="8531904"/>
                </a:cubicBezTo>
                <a:cubicBezTo>
                  <a:pt x="7443264" y="8531904"/>
                  <a:pt x="7438978" y="8536448"/>
                  <a:pt x="7438978" y="8541991"/>
                </a:cubicBezTo>
                <a:close/>
                <a:moveTo>
                  <a:pt x="8091440" y="8541429"/>
                </a:moveTo>
                <a:cubicBezTo>
                  <a:pt x="8088202" y="8546668"/>
                  <a:pt x="8090097" y="8550954"/>
                  <a:pt x="8095640" y="8550954"/>
                </a:cubicBezTo>
                <a:cubicBezTo>
                  <a:pt x="8101184" y="8550954"/>
                  <a:pt x="8105728" y="8546668"/>
                  <a:pt x="8105728" y="8541429"/>
                </a:cubicBezTo>
                <a:cubicBezTo>
                  <a:pt x="8105728" y="8536191"/>
                  <a:pt x="8103842" y="8531904"/>
                  <a:pt x="8101527" y="8531904"/>
                </a:cubicBezTo>
                <a:cubicBezTo>
                  <a:pt x="8099212" y="8531904"/>
                  <a:pt x="8094679" y="8536191"/>
                  <a:pt x="8091440" y="8541429"/>
                </a:cubicBezTo>
                <a:close/>
                <a:moveTo>
                  <a:pt x="6886528" y="8550954"/>
                </a:moveTo>
                <a:cubicBezTo>
                  <a:pt x="6886528" y="8556193"/>
                  <a:pt x="6891071" y="8560479"/>
                  <a:pt x="6896615" y="8560479"/>
                </a:cubicBezTo>
                <a:cubicBezTo>
                  <a:pt x="6902158" y="8560479"/>
                  <a:pt x="6904054" y="8556193"/>
                  <a:pt x="6900815" y="8550954"/>
                </a:cubicBezTo>
                <a:cubicBezTo>
                  <a:pt x="6897577" y="8545716"/>
                  <a:pt x="6893043" y="8541429"/>
                  <a:pt x="6890728" y="8541429"/>
                </a:cubicBezTo>
                <a:cubicBezTo>
                  <a:pt x="6888414" y="8541429"/>
                  <a:pt x="6886528" y="8545716"/>
                  <a:pt x="6886528" y="8550954"/>
                </a:cubicBezTo>
                <a:close/>
                <a:moveTo>
                  <a:pt x="7253240" y="8550954"/>
                </a:moveTo>
                <a:cubicBezTo>
                  <a:pt x="7256479" y="8556193"/>
                  <a:pt x="7261012" y="8560479"/>
                  <a:pt x="7263327" y="8560479"/>
                </a:cubicBezTo>
                <a:cubicBezTo>
                  <a:pt x="7265642" y="8560479"/>
                  <a:pt x="7267528" y="8556193"/>
                  <a:pt x="7267528" y="8550954"/>
                </a:cubicBezTo>
                <a:cubicBezTo>
                  <a:pt x="7267528" y="8545716"/>
                  <a:pt x="7262984" y="8541429"/>
                  <a:pt x="7257440" y="8541429"/>
                </a:cubicBezTo>
                <a:cubicBezTo>
                  <a:pt x="7251897" y="8541429"/>
                  <a:pt x="7250002" y="8545716"/>
                  <a:pt x="7253240" y="8550954"/>
                </a:cubicBezTo>
                <a:close/>
                <a:moveTo>
                  <a:pt x="7348490" y="8550954"/>
                </a:moveTo>
                <a:cubicBezTo>
                  <a:pt x="7351729" y="8556193"/>
                  <a:pt x="7356262" y="8560479"/>
                  <a:pt x="7358577" y="8560479"/>
                </a:cubicBezTo>
                <a:cubicBezTo>
                  <a:pt x="7360892" y="8560479"/>
                  <a:pt x="7362778" y="8556193"/>
                  <a:pt x="7362778" y="8550954"/>
                </a:cubicBezTo>
                <a:cubicBezTo>
                  <a:pt x="7362778" y="8545716"/>
                  <a:pt x="7358234" y="8541429"/>
                  <a:pt x="7352690" y="8541429"/>
                </a:cubicBezTo>
                <a:cubicBezTo>
                  <a:pt x="7347147" y="8541429"/>
                  <a:pt x="7345252" y="8545716"/>
                  <a:pt x="7348490" y="8550954"/>
                </a:cubicBezTo>
                <a:close/>
                <a:moveTo>
                  <a:pt x="8696277" y="8551516"/>
                </a:moveTo>
                <a:cubicBezTo>
                  <a:pt x="8696277" y="8557060"/>
                  <a:pt x="8700564" y="8558955"/>
                  <a:pt x="8705802" y="8555717"/>
                </a:cubicBezTo>
                <a:cubicBezTo>
                  <a:pt x="8711041" y="8552479"/>
                  <a:pt x="8715327" y="8547945"/>
                  <a:pt x="8715327" y="8545630"/>
                </a:cubicBezTo>
                <a:cubicBezTo>
                  <a:pt x="8715327" y="8543315"/>
                  <a:pt x="8711041" y="8541429"/>
                  <a:pt x="8705802" y="8541429"/>
                </a:cubicBezTo>
                <a:cubicBezTo>
                  <a:pt x="8700564" y="8541429"/>
                  <a:pt x="8696277" y="8545973"/>
                  <a:pt x="8696277" y="8551516"/>
                </a:cubicBezTo>
                <a:close/>
                <a:moveTo>
                  <a:pt x="7477078" y="8560479"/>
                </a:moveTo>
                <a:cubicBezTo>
                  <a:pt x="7477078" y="8565718"/>
                  <a:pt x="7481364" y="8570004"/>
                  <a:pt x="7486603" y="8570004"/>
                </a:cubicBezTo>
                <a:cubicBezTo>
                  <a:pt x="7491841" y="8570004"/>
                  <a:pt x="7496128" y="8565718"/>
                  <a:pt x="7496128" y="8560479"/>
                </a:cubicBezTo>
                <a:cubicBezTo>
                  <a:pt x="7496128" y="8555241"/>
                  <a:pt x="7491841" y="8550954"/>
                  <a:pt x="7486603" y="8550954"/>
                </a:cubicBezTo>
                <a:cubicBezTo>
                  <a:pt x="7481364" y="8550954"/>
                  <a:pt x="7477078" y="8555241"/>
                  <a:pt x="7477078" y="8560479"/>
                </a:cubicBezTo>
                <a:close/>
                <a:moveTo>
                  <a:pt x="7577090" y="8560479"/>
                </a:moveTo>
                <a:cubicBezTo>
                  <a:pt x="7580329" y="8565718"/>
                  <a:pt x="7584862" y="8570004"/>
                  <a:pt x="7587177" y="8570004"/>
                </a:cubicBezTo>
                <a:cubicBezTo>
                  <a:pt x="7589492" y="8570004"/>
                  <a:pt x="7591378" y="8565718"/>
                  <a:pt x="7591378" y="8560479"/>
                </a:cubicBezTo>
                <a:cubicBezTo>
                  <a:pt x="7591378" y="8555241"/>
                  <a:pt x="7586834" y="8550954"/>
                  <a:pt x="7581290" y="8550954"/>
                </a:cubicBezTo>
                <a:cubicBezTo>
                  <a:pt x="7575747" y="8550954"/>
                  <a:pt x="7573852" y="8555241"/>
                  <a:pt x="7577090" y="8560479"/>
                </a:cubicBezTo>
                <a:close/>
                <a:moveTo>
                  <a:pt x="7896178" y="8560479"/>
                </a:moveTo>
                <a:cubicBezTo>
                  <a:pt x="7896178" y="8565718"/>
                  <a:pt x="7900464" y="8570004"/>
                  <a:pt x="7905703" y="8570004"/>
                </a:cubicBezTo>
                <a:cubicBezTo>
                  <a:pt x="7910941" y="8570004"/>
                  <a:pt x="7915228" y="8565718"/>
                  <a:pt x="7915228" y="8560479"/>
                </a:cubicBezTo>
                <a:cubicBezTo>
                  <a:pt x="7915228" y="8555241"/>
                  <a:pt x="7910941" y="8550954"/>
                  <a:pt x="7905703" y="8550954"/>
                </a:cubicBezTo>
                <a:cubicBezTo>
                  <a:pt x="7900464" y="8550954"/>
                  <a:pt x="7896178" y="8555241"/>
                  <a:pt x="7896178" y="8560479"/>
                </a:cubicBezTo>
                <a:close/>
                <a:moveTo>
                  <a:pt x="7296103" y="8570004"/>
                </a:moveTo>
                <a:cubicBezTo>
                  <a:pt x="7296103" y="8575243"/>
                  <a:pt x="7300646" y="8579529"/>
                  <a:pt x="7306190" y="8579529"/>
                </a:cubicBezTo>
                <a:cubicBezTo>
                  <a:pt x="7311733" y="8579529"/>
                  <a:pt x="7313629" y="8575243"/>
                  <a:pt x="7310390" y="8570004"/>
                </a:cubicBezTo>
                <a:cubicBezTo>
                  <a:pt x="7307152" y="8564766"/>
                  <a:pt x="7302618" y="8560479"/>
                  <a:pt x="7300303" y="8560479"/>
                </a:cubicBezTo>
                <a:cubicBezTo>
                  <a:pt x="7297989" y="8560479"/>
                  <a:pt x="7296103" y="8564766"/>
                  <a:pt x="7296103" y="8570004"/>
                </a:cubicBezTo>
                <a:close/>
                <a:moveTo>
                  <a:pt x="7386590" y="8570004"/>
                </a:moveTo>
                <a:cubicBezTo>
                  <a:pt x="7383352" y="8575243"/>
                  <a:pt x="7385247" y="8579529"/>
                  <a:pt x="7390790" y="8579529"/>
                </a:cubicBezTo>
                <a:cubicBezTo>
                  <a:pt x="7396334" y="8579529"/>
                  <a:pt x="7400878" y="8575243"/>
                  <a:pt x="7400878" y="8570004"/>
                </a:cubicBezTo>
                <a:cubicBezTo>
                  <a:pt x="7400878" y="8564766"/>
                  <a:pt x="7398992" y="8560479"/>
                  <a:pt x="7396677" y="8560479"/>
                </a:cubicBezTo>
                <a:cubicBezTo>
                  <a:pt x="7394362" y="8560479"/>
                  <a:pt x="7389829" y="8564766"/>
                  <a:pt x="7386590" y="8570004"/>
                </a:cubicBezTo>
                <a:close/>
                <a:moveTo>
                  <a:pt x="7705678" y="8570004"/>
                </a:moveTo>
                <a:cubicBezTo>
                  <a:pt x="7705678" y="8575243"/>
                  <a:pt x="7709964" y="8579529"/>
                  <a:pt x="7715203" y="8579529"/>
                </a:cubicBezTo>
                <a:cubicBezTo>
                  <a:pt x="7720441" y="8579529"/>
                  <a:pt x="7724728" y="8575243"/>
                  <a:pt x="7724728" y="8570004"/>
                </a:cubicBezTo>
                <a:cubicBezTo>
                  <a:pt x="7724728" y="8564766"/>
                  <a:pt x="7720441" y="8560479"/>
                  <a:pt x="7715203" y="8560479"/>
                </a:cubicBezTo>
                <a:cubicBezTo>
                  <a:pt x="7709964" y="8560479"/>
                  <a:pt x="7705678" y="8564766"/>
                  <a:pt x="7705678" y="8570004"/>
                </a:cubicBezTo>
                <a:close/>
                <a:moveTo>
                  <a:pt x="8124778" y="8570004"/>
                </a:moveTo>
                <a:cubicBezTo>
                  <a:pt x="8124778" y="8575243"/>
                  <a:pt x="8129064" y="8579529"/>
                  <a:pt x="8134303" y="8579529"/>
                </a:cubicBezTo>
                <a:cubicBezTo>
                  <a:pt x="8139541" y="8579529"/>
                  <a:pt x="8143828" y="8575243"/>
                  <a:pt x="8143828" y="8570004"/>
                </a:cubicBezTo>
                <a:cubicBezTo>
                  <a:pt x="8143828" y="8564766"/>
                  <a:pt x="8139541" y="8560479"/>
                  <a:pt x="8134303" y="8560479"/>
                </a:cubicBezTo>
                <a:cubicBezTo>
                  <a:pt x="8129064" y="8560479"/>
                  <a:pt x="8124778" y="8564766"/>
                  <a:pt x="8124778" y="8570004"/>
                </a:cubicBezTo>
                <a:close/>
                <a:moveTo>
                  <a:pt x="8734377" y="8570004"/>
                </a:moveTo>
                <a:cubicBezTo>
                  <a:pt x="8734377" y="8575243"/>
                  <a:pt x="8738921" y="8579529"/>
                  <a:pt x="8744465" y="8579529"/>
                </a:cubicBezTo>
                <a:cubicBezTo>
                  <a:pt x="8750008" y="8579529"/>
                  <a:pt x="8751904" y="8575243"/>
                  <a:pt x="8748665" y="8570004"/>
                </a:cubicBezTo>
                <a:cubicBezTo>
                  <a:pt x="8745427" y="8564766"/>
                  <a:pt x="8740893" y="8560479"/>
                  <a:pt x="8738578" y="8560479"/>
                </a:cubicBezTo>
                <a:cubicBezTo>
                  <a:pt x="8736263" y="8560479"/>
                  <a:pt x="8734377" y="8564766"/>
                  <a:pt x="8734377" y="8570004"/>
                </a:cubicBezTo>
                <a:close/>
                <a:moveTo>
                  <a:pt x="7029403" y="8579529"/>
                </a:moveTo>
                <a:cubicBezTo>
                  <a:pt x="7029403" y="8584768"/>
                  <a:pt x="7033946" y="8589054"/>
                  <a:pt x="7039490" y="8589054"/>
                </a:cubicBezTo>
                <a:cubicBezTo>
                  <a:pt x="7045033" y="8589054"/>
                  <a:pt x="7046929" y="8584768"/>
                  <a:pt x="7043690" y="8579529"/>
                </a:cubicBezTo>
                <a:cubicBezTo>
                  <a:pt x="7040452" y="8574291"/>
                  <a:pt x="7035918" y="8570004"/>
                  <a:pt x="7033603" y="8570004"/>
                </a:cubicBezTo>
                <a:cubicBezTo>
                  <a:pt x="7031289" y="8570004"/>
                  <a:pt x="7029403" y="8574291"/>
                  <a:pt x="7029403" y="8579529"/>
                </a:cubicBezTo>
                <a:close/>
                <a:moveTo>
                  <a:pt x="7115128" y="8579529"/>
                </a:moveTo>
                <a:cubicBezTo>
                  <a:pt x="7115128" y="8584768"/>
                  <a:pt x="7119414" y="8589054"/>
                  <a:pt x="7124653" y="8589054"/>
                </a:cubicBezTo>
                <a:cubicBezTo>
                  <a:pt x="7129891" y="8589054"/>
                  <a:pt x="7134178" y="8584768"/>
                  <a:pt x="7134178" y="8579529"/>
                </a:cubicBezTo>
                <a:cubicBezTo>
                  <a:pt x="7134178" y="8574291"/>
                  <a:pt x="7129891" y="8570004"/>
                  <a:pt x="7124653" y="8570004"/>
                </a:cubicBezTo>
                <a:cubicBezTo>
                  <a:pt x="7119414" y="8570004"/>
                  <a:pt x="7115128" y="8574291"/>
                  <a:pt x="7115128" y="8579529"/>
                </a:cubicBezTo>
                <a:close/>
                <a:moveTo>
                  <a:pt x="7205615" y="8579529"/>
                </a:moveTo>
                <a:cubicBezTo>
                  <a:pt x="7208854" y="8584768"/>
                  <a:pt x="7213387" y="8589054"/>
                  <a:pt x="7215702" y="8589054"/>
                </a:cubicBezTo>
                <a:cubicBezTo>
                  <a:pt x="7218017" y="8589054"/>
                  <a:pt x="7219903" y="8584768"/>
                  <a:pt x="7219903" y="8579529"/>
                </a:cubicBezTo>
                <a:cubicBezTo>
                  <a:pt x="7219903" y="8574291"/>
                  <a:pt x="7215359" y="8570004"/>
                  <a:pt x="7209815" y="8570004"/>
                </a:cubicBezTo>
                <a:cubicBezTo>
                  <a:pt x="7204272" y="8570004"/>
                  <a:pt x="7202377" y="8574291"/>
                  <a:pt x="7205615" y="8579529"/>
                </a:cubicBezTo>
                <a:close/>
                <a:moveTo>
                  <a:pt x="8029528" y="8580091"/>
                </a:moveTo>
                <a:cubicBezTo>
                  <a:pt x="8029528" y="8585635"/>
                  <a:pt x="8033814" y="8587530"/>
                  <a:pt x="8039053" y="8584292"/>
                </a:cubicBezTo>
                <a:cubicBezTo>
                  <a:pt x="8044291" y="8581054"/>
                  <a:pt x="8048578" y="8576520"/>
                  <a:pt x="8048578" y="8574205"/>
                </a:cubicBezTo>
                <a:cubicBezTo>
                  <a:pt x="8048578" y="8571890"/>
                  <a:pt x="8044291" y="8570004"/>
                  <a:pt x="8039053" y="8570004"/>
                </a:cubicBezTo>
                <a:cubicBezTo>
                  <a:pt x="8033814" y="8570004"/>
                  <a:pt x="8029528" y="8574548"/>
                  <a:pt x="8029528" y="8580091"/>
                </a:cubicBezTo>
                <a:close/>
                <a:moveTo>
                  <a:pt x="7519940" y="8589054"/>
                </a:moveTo>
                <a:cubicBezTo>
                  <a:pt x="7523179" y="8594293"/>
                  <a:pt x="7527712" y="8598579"/>
                  <a:pt x="7530027" y="8598579"/>
                </a:cubicBezTo>
                <a:cubicBezTo>
                  <a:pt x="7532342" y="8598579"/>
                  <a:pt x="7534228" y="8594293"/>
                  <a:pt x="7534228" y="8589054"/>
                </a:cubicBezTo>
                <a:cubicBezTo>
                  <a:pt x="7534228" y="8583816"/>
                  <a:pt x="7529684" y="8579529"/>
                  <a:pt x="7524140" y="8579529"/>
                </a:cubicBezTo>
                <a:cubicBezTo>
                  <a:pt x="7518597" y="8579529"/>
                  <a:pt x="7516702" y="8583816"/>
                  <a:pt x="7519940" y="8589054"/>
                </a:cubicBezTo>
                <a:close/>
                <a:moveTo>
                  <a:pt x="6967490" y="8598579"/>
                </a:moveTo>
                <a:cubicBezTo>
                  <a:pt x="6970729" y="8603818"/>
                  <a:pt x="6975262" y="8608104"/>
                  <a:pt x="6977577" y="8608104"/>
                </a:cubicBezTo>
                <a:cubicBezTo>
                  <a:pt x="6979892" y="8608104"/>
                  <a:pt x="6981778" y="8603818"/>
                  <a:pt x="6981778" y="8598579"/>
                </a:cubicBezTo>
                <a:cubicBezTo>
                  <a:pt x="6981778" y="8593341"/>
                  <a:pt x="6977234" y="8589054"/>
                  <a:pt x="6971690" y="8589054"/>
                </a:cubicBezTo>
                <a:cubicBezTo>
                  <a:pt x="6966147" y="8589054"/>
                  <a:pt x="6964252" y="8593341"/>
                  <a:pt x="6967490" y="8598579"/>
                </a:cubicBezTo>
                <a:close/>
                <a:moveTo>
                  <a:pt x="7243715" y="8598579"/>
                </a:moveTo>
                <a:cubicBezTo>
                  <a:pt x="7240477" y="8603818"/>
                  <a:pt x="7242372" y="8608104"/>
                  <a:pt x="7247915" y="8608104"/>
                </a:cubicBezTo>
                <a:cubicBezTo>
                  <a:pt x="7253459" y="8608104"/>
                  <a:pt x="7258003" y="8603818"/>
                  <a:pt x="7258003" y="8598579"/>
                </a:cubicBezTo>
                <a:cubicBezTo>
                  <a:pt x="7258003" y="8593341"/>
                  <a:pt x="7256117" y="8589054"/>
                  <a:pt x="7253802" y="8589054"/>
                </a:cubicBezTo>
                <a:cubicBezTo>
                  <a:pt x="7251487" y="8589054"/>
                  <a:pt x="7246954" y="8593341"/>
                  <a:pt x="7243715" y="8598579"/>
                </a:cubicBezTo>
                <a:close/>
                <a:moveTo>
                  <a:pt x="7334203" y="8598579"/>
                </a:moveTo>
                <a:cubicBezTo>
                  <a:pt x="7334203" y="8603818"/>
                  <a:pt x="7338746" y="8608104"/>
                  <a:pt x="7344290" y="8608104"/>
                </a:cubicBezTo>
                <a:cubicBezTo>
                  <a:pt x="7349833" y="8608104"/>
                  <a:pt x="7351729" y="8603818"/>
                  <a:pt x="7348490" y="8598579"/>
                </a:cubicBezTo>
                <a:cubicBezTo>
                  <a:pt x="7345252" y="8593341"/>
                  <a:pt x="7340718" y="8589054"/>
                  <a:pt x="7338403" y="8589054"/>
                </a:cubicBezTo>
                <a:cubicBezTo>
                  <a:pt x="7336089" y="8589054"/>
                  <a:pt x="7334203" y="8593341"/>
                  <a:pt x="7334203" y="8598579"/>
                </a:cubicBezTo>
                <a:close/>
                <a:moveTo>
                  <a:pt x="8677227" y="8598579"/>
                </a:moveTo>
                <a:cubicBezTo>
                  <a:pt x="8677227" y="8603818"/>
                  <a:pt x="8681514" y="8608104"/>
                  <a:pt x="8686752" y="8608104"/>
                </a:cubicBezTo>
                <a:cubicBezTo>
                  <a:pt x="8691991" y="8608104"/>
                  <a:pt x="8696277" y="8603818"/>
                  <a:pt x="8696277" y="8598579"/>
                </a:cubicBezTo>
                <a:cubicBezTo>
                  <a:pt x="8696277" y="8593341"/>
                  <a:pt x="8691991" y="8589054"/>
                  <a:pt x="8686752" y="8589054"/>
                </a:cubicBezTo>
                <a:cubicBezTo>
                  <a:pt x="8681514" y="8589054"/>
                  <a:pt x="8677227" y="8593341"/>
                  <a:pt x="8677227" y="8598579"/>
                </a:cubicBezTo>
                <a:close/>
                <a:moveTo>
                  <a:pt x="8772477" y="8599141"/>
                </a:moveTo>
                <a:cubicBezTo>
                  <a:pt x="8772477" y="8604685"/>
                  <a:pt x="8776764" y="8606580"/>
                  <a:pt x="8782002" y="8603342"/>
                </a:cubicBezTo>
                <a:cubicBezTo>
                  <a:pt x="8787241" y="8600104"/>
                  <a:pt x="8791527" y="8595570"/>
                  <a:pt x="8791527" y="8593255"/>
                </a:cubicBezTo>
                <a:cubicBezTo>
                  <a:pt x="8791527" y="8590940"/>
                  <a:pt x="8787241" y="8589054"/>
                  <a:pt x="8782002" y="8589054"/>
                </a:cubicBezTo>
                <a:cubicBezTo>
                  <a:pt x="8776764" y="8589054"/>
                  <a:pt x="8772477" y="8593598"/>
                  <a:pt x="8772477" y="8599141"/>
                </a:cubicBezTo>
                <a:close/>
                <a:moveTo>
                  <a:pt x="7562803" y="8608104"/>
                </a:moveTo>
                <a:cubicBezTo>
                  <a:pt x="7562803" y="8613343"/>
                  <a:pt x="7567346" y="8617629"/>
                  <a:pt x="7572890" y="8617629"/>
                </a:cubicBezTo>
                <a:cubicBezTo>
                  <a:pt x="7578433" y="8617629"/>
                  <a:pt x="7580329" y="8613343"/>
                  <a:pt x="7577090" y="8608104"/>
                </a:cubicBezTo>
                <a:cubicBezTo>
                  <a:pt x="7573852" y="8602866"/>
                  <a:pt x="7569318" y="8598579"/>
                  <a:pt x="7567003" y="8598579"/>
                </a:cubicBezTo>
                <a:cubicBezTo>
                  <a:pt x="7564689" y="8598579"/>
                  <a:pt x="7562803" y="8602866"/>
                  <a:pt x="7562803" y="8608104"/>
                </a:cubicBezTo>
                <a:close/>
                <a:moveTo>
                  <a:pt x="7877128" y="8608104"/>
                </a:moveTo>
                <a:cubicBezTo>
                  <a:pt x="7877128" y="8613343"/>
                  <a:pt x="7881414" y="8617629"/>
                  <a:pt x="7886653" y="8617629"/>
                </a:cubicBezTo>
                <a:cubicBezTo>
                  <a:pt x="7891891" y="8617629"/>
                  <a:pt x="7896178" y="8613343"/>
                  <a:pt x="7896178" y="8608104"/>
                </a:cubicBezTo>
                <a:cubicBezTo>
                  <a:pt x="7896178" y="8602866"/>
                  <a:pt x="7891891" y="8598579"/>
                  <a:pt x="7886653" y="8598579"/>
                </a:cubicBezTo>
                <a:cubicBezTo>
                  <a:pt x="7881414" y="8598579"/>
                  <a:pt x="7877128" y="8602866"/>
                  <a:pt x="7877128" y="8608104"/>
                </a:cubicBezTo>
                <a:close/>
                <a:moveTo>
                  <a:pt x="7786640" y="8617629"/>
                </a:moveTo>
                <a:cubicBezTo>
                  <a:pt x="7789879" y="8622868"/>
                  <a:pt x="7794412" y="8627154"/>
                  <a:pt x="7796727" y="8627154"/>
                </a:cubicBezTo>
                <a:cubicBezTo>
                  <a:pt x="7799042" y="8627154"/>
                  <a:pt x="7800928" y="8622868"/>
                  <a:pt x="7800928" y="8617629"/>
                </a:cubicBezTo>
                <a:cubicBezTo>
                  <a:pt x="7800928" y="8612391"/>
                  <a:pt x="7796384" y="8608104"/>
                  <a:pt x="7790840" y="8608104"/>
                </a:cubicBezTo>
                <a:cubicBezTo>
                  <a:pt x="7785297" y="8608104"/>
                  <a:pt x="7783402" y="8612391"/>
                  <a:pt x="7786640" y="8617629"/>
                </a:cubicBezTo>
                <a:close/>
                <a:moveTo>
                  <a:pt x="7024640" y="8627154"/>
                </a:moveTo>
                <a:cubicBezTo>
                  <a:pt x="7027879" y="8632393"/>
                  <a:pt x="7032412" y="8636679"/>
                  <a:pt x="7034727" y="8636679"/>
                </a:cubicBezTo>
                <a:cubicBezTo>
                  <a:pt x="7037042" y="8636679"/>
                  <a:pt x="7038928" y="8632393"/>
                  <a:pt x="7038928" y="8627154"/>
                </a:cubicBezTo>
                <a:cubicBezTo>
                  <a:pt x="7038928" y="8621916"/>
                  <a:pt x="7034384" y="8617629"/>
                  <a:pt x="7028840" y="8617629"/>
                </a:cubicBezTo>
                <a:cubicBezTo>
                  <a:pt x="7023297" y="8617629"/>
                  <a:pt x="7021402" y="8621916"/>
                  <a:pt x="7024640" y="8627154"/>
                </a:cubicBezTo>
                <a:close/>
                <a:moveTo>
                  <a:pt x="7110365" y="8627154"/>
                </a:moveTo>
                <a:cubicBezTo>
                  <a:pt x="7113604" y="8632393"/>
                  <a:pt x="7118137" y="8636679"/>
                  <a:pt x="7120452" y="8636679"/>
                </a:cubicBezTo>
                <a:cubicBezTo>
                  <a:pt x="7122767" y="8636679"/>
                  <a:pt x="7124653" y="8632393"/>
                  <a:pt x="7124653" y="8627154"/>
                </a:cubicBezTo>
                <a:cubicBezTo>
                  <a:pt x="7124653" y="8621916"/>
                  <a:pt x="7120109" y="8617629"/>
                  <a:pt x="7114565" y="8617629"/>
                </a:cubicBezTo>
                <a:cubicBezTo>
                  <a:pt x="7109022" y="8617629"/>
                  <a:pt x="7107127" y="8621916"/>
                  <a:pt x="7110365" y="8627154"/>
                </a:cubicBezTo>
                <a:close/>
                <a:moveTo>
                  <a:pt x="7696153" y="8627716"/>
                </a:moveTo>
                <a:cubicBezTo>
                  <a:pt x="7696153" y="8633260"/>
                  <a:pt x="7700439" y="8635155"/>
                  <a:pt x="7705678" y="8631917"/>
                </a:cubicBezTo>
                <a:cubicBezTo>
                  <a:pt x="7710916" y="8628679"/>
                  <a:pt x="7715203" y="8624145"/>
                  <a:pt x="7715203" y="8621830"/>
                </a:cubicBezTo>
                <a:cubicBezTo>
                  <a:pt x="7715203" y="8619515"/>
                  <a:pt x="7710916" y="8617629"/>
                  <a:pt x="7705678" y="8617629"/>
                </a:cubicBezTo>
                <a:cubicBezTo>
                  <a:pt x="7700439" y="8617629"/>
                  <a:pt x="7696153" y="8622173"/>
                  <a:pt x="7696153" y="8627716"/>
                </a:cubicBezTo>
                <a:close/>
                <a:moveTo>
                  <a:pt x="8110490" y="8627154"/>
                </a:moveTo>
                <a:cubicBezTo>
                  <a:pt x="8113729" y="8632393"/>
                  <a:pt x="8118262" y="8636679"/>
                  <a:pt x="8120577" y="8636679"/>
                </a:cubicBezTo>
                <a:cubicBezTo>
                  <a:pt x="8122892" y="8636679"/>
                  <a:pt x="8124778" y="8632393"/>
                  <a:pt x="8124778" y="8627154"/>
                </a:cubicBezTo>
                <a:cubicBezTo>
                  <a:pt x="8124778" y="8621916"/>
                  <a:pt x="8120234" y="8617629"/>
                  <a:pt x="8114690" y="8617629"/>
                </a:cubicBezTo>
                <a:cubicBezTo>
                  <a:pt x="8109147" y="8617629"/>
                  <a:pt x="8107252" y="8621916"/>
                  <a:pt x="8110490" y="8627154"/>
                </a:cubicBezTo>
                <a:close/>
                <a:moveTo>
                  <a:pt x="7600903" y="8636679"/>
                </a:moveTo>
                <a:cubicBezTo>
                  <a:pt x="7600903" y="8641918"/>
                  <a:pt x="7605189" y="8646204"/>
                  <a:pt x="7610428" y="8646204"/>
                </a:cubicBezTo>
                <a:cubicBezTo>
                  <a:pt x="7615666" y="8646204"/>
                  <a:pt x="7619953" y="8641918"/>
                  <a:pt x="7619953" y="8636679"/>
                </a:cubicBezTo>
                <a:cubicBezTo>
                  <a:pt x="7619953" y="8631441"/>
                  <a:pt x="7615666" y="8627154"/>
                  <a:pt x="7610428" y="8627154"/>
                </a:cubicBezTo>
                <a:cubicBezTo>
                  <a:pt x="7605189" y="8627154"/>
                  <a:pt x="7600903" y="8631441"/>
                  <a:pt x="7600903" y="8636679"/>
                </a:cubicBezTo>
                <a:close/>
                <a:moveTo>
                  <a:pt x="7829503" y="8636679"/>
                </a:moveTo>
                <a:cubicBezTo>
                  <a:pt x="7829503" y="8641918"/>
                  <a:pt x="7834046" y="8646204"/>
                  <a:pt x="7839590" y="8646204"/>
                </a:cubicBezTo>
                <a:cubicBezTo>
                  <a:pt x="7845133" y="8646204"/>
                  <a:pt x="7847029" y="8641918"/>
                  <a:pt x="7843790" y="8636679"/>
                </a:cubicBezTo>
                <a:cubicBezTo>
                  <a:pt x="7840552" y="8631441"/>
                  <a:pt x="7836018" y="8627154"/>
                  <a:pt x="7833703" y="8627154"/>
                </a:cubicBezTo>
                <a:cubicBezTo>
                  <a:pt x="7831389" y="8627154"/>
                  <a:pt x="7829503" y="8631441"/>
                  <a:pt x="7829503" y="8636679"/>
                </a:cubicBezTo>
                <a:close/>
                <a:moveTo>
                  <a:pt x="7062740" y="8646204"/>
                </a:moveTo>
                <a:cubicBezTo>
                  <a:pt x="7065979" y="8651443"/>
                  <a:pt x="7070512" y="8655729"/>
                  <a:pt x="7072827" y="8655729"/>
                </a:cubicBezTo>
                <a:cubicBezTo>
                  <a:pt x="7075142" y="8655729"/>
                  <a:pt x="7077028" y="8651443"/>
                  <a:pt x="7077028" y="8646204"/>
                </a:cubicBezTo>
                <a:cubicBezTo>
                  <a:pt x="7077028" y="8640966"/>
                  <a:pt x="7072484" y="8636679"/>
                  <a:pt x="7066940" y="8636679"/>
                </a:cubicBezTo>
                <a:cubicBezTo>
                  <a:pt x="7061397" y="8636679"/>
                  <a:pt x="7059502" y="8640966"/>
                  <a:pt x="7062740" y="8646204"/>
                </a:cubicBezTo>
                <a:close/>
                <a:moveTo>
                  <a:pt x="7505653" y="8646204"/>
                </a:moveTo>
                <a:cubicBezTo>
                  <a:pt x="7505653" y="8651443"/>
                  <a:pt x="7509939" y="8655729"/>
                  <a:pt x="7515178" y="8655729"/>
                </a:cubicBezTo>
                <a:cubicBezTo>
                  <a:pt x="7520416" y="8655729"/>
                  <a:pt x="7524703" y="8651443"/>
                  <a:pt x="7524703" y="8646204"/>
                </a:cubicBezTo>
                <a:cubicBezTo>
                  <a:pt x="7524703" y="8640966"/>
                  <a:pt x="7520416" y="8636679"/>
                  <a:pt x="7515178" y="8636679"/>
                </a:cubicBezTo>
                <a:cubicBezTo>
                  <a:pt x="7509939" y="8636679"/>
                  <a:pt x="7505653" y="8640966"/>
                  <a:pt x="7505653" y="8646204"/>
                </a:cubicBezTo>
                <a:close/>
                <a:moveTo>
                  <a:pt x="7734253" y="8646204"/>
                </a:moveTo>
                <a:cubicBezTo>
                  <a:pt x="7734253" y="8651443"/>
                  <a:pt x="7738796" y="8655729"/>
                  <a:pt x="7744340" y="8655729"/>
                </a:cubicBezTo>
                <a:cubicBezTo>
                  <a:pt x="7749883" y="8655729"/>
                  <a:pt x="7751779" y="8651443"/>
                  <a:pt x="7748540" y="8646204"/>
                </a:cubicBezTo>
                <a:cubicBezTo>
                  <a:pt x="7745302" y="8640966"/>
                  <a:pt x="7740768" y="8636679"/>
                  <a:pt x="7738453" y="8636679"/>
                </a:cubicBezTo>
                <a:cubicBezTo>
                  <a:pt x="7736139" y="8636679"/>
                  <a:pt x="7734253" y="8640966"/>
                  <a:pt x="7734253" y="8646204"/>
                </a:cubicBezTo>
                <a:close/>
                <a:moveTo>
                  <a:pt x="7962853" y="8656291"/>
                </a:moveTo>
                <a:cubicBezTo>
                  <a:pt x="7962853" y="8661835"/>
                  <a:pt x="7967139" y="8663730"/>
                  <a:pt x="7972378" y="8660492"/>
                </a:cubicBezTo>
                <a:cubicBezTo>
                  <a:pt x="7977616" y="8657254"/>
                  <a:pt x="7981903" y="8652720"/>
                  <a:pt x="7981903" y="8650405"/>
                </a:cubicBezTo>
                <a:cubicBezTo>
                  <a:pt x="7981903" y="8648090"/>
                  <a:pt x="7977616" y="8646204"/>
                  <a:pt x="7972378" y="8646204"/>
                </a:cubicBezTo>
                <a:cubicBezTo>
                  <a:pt x="7967139" y="8646204"/>
                  <a:pt x="7962853" y="8650748"/>
                  <a:pt x="7962853" y="8656291"/>
                </a:cubicBezTo>
                <a:close/>
                <a:moveTo>
                  <a:pt x="7191328" y="8665254"/>
                </a:moveTo>
                <a:cubicBezTo>
                  <a:pt x="7191328" y="8670493"/>
                  <a:pt x="7195871" y="8674779"/>
                  <a:pt x="7201415" y="8674779"/>
                </a:cubicBezTo>
                <a:cubicBezTo>
                  <a:pt x="7206958" y="8674779"/>
                  <a:pt x="7208854" y="8670493"/>
                  <a:pt x="7205615" y="8665254"/>
                </a:cubicBezTo>
                <a:cubicBezTo>
                  <a:pt x="7202377" y="8660016"/>
                  <a:pt x="7197843" y="8655729"/>
                  <a:pt x="7195528" y="8655729"/>
                </a:cubicBezTo>
                <a:cubicBezTo>
                  <a:pt x="7193214" y="8655729"/>
                  <a:pt x="7191328" y="8660016"/>
                  <a:pt x="7191328" y="8665254"/>
                </a:cubicBezTo>
                <a:close/>
                <a:moveTo>
                  <a:pt x="7362778" y="8665254"/>
                </a:moveTo>
                <a:cubicBezTo>
                  <a:pt x="7362778" y="8670493"/>
                  <a:pt x="7367321" y="8674779"/>
                  <a:pt x="7372865" y="8674779"/>
                </a:cubicBezTo>
                <a:cubicBezTo>
                  <a:pt x="7378408" y="8674779"/>
                  <a:pt x="7380304" y="8670493"/>
                  <a:pt x="7377065" y="8665254"/>
                </a:cubicBezTo>
                <a:cubicBezTo>
                  <a:pt x="7373827" y="8660016"/>
                  <a:pt x="7369293" y="8655729"/>
                  <a:pt x="7366978" y="8655729"/>
                </a:cubicBezTo>
                <a:cubicBezTo>
                  <a:pt x="7364664" y="8655729"/>
                  <a:pt x="7362778" y="8660016"/>
                  <a:pt x="7362778" y="8665254"/>
                </a:cubicBezTo>
                <a:close/>
                <a:moveTo>
                  <a:pt x="7872365" y="8665254"/>
                </a:moveTo>
                <a:cubicBezTo>
                  <a:pt x="7875604" y="8670493"/>
                  <a:pt x="7880137" y="8674779"/>
                  <a:pt x="7882452" y="8674779"/>
                </a:cubicBezTo>
                <a:cubicBezTo>
                  <a:pt x="7884767" y="8674779"/>
                  <a:pt x="7886653" y="8670493"/>
                  <a:pt x="7886653" y="8665254"/>
                </a:cubicBezTo>
                <a:cubicBezTo>
                  <a:pt x="7886653" y="8660016"/>
                  <a:pt x="7882109" y="8655729"/>
                  <a:pt x="7876565" y="8655729"/>
                </a:cubicBezTo>
                <a:cubicBezTo>
                  <a:pt x="7871022" y="8655729"/>
                  <a:pt x="7869127" y="8660016"/>
                  <a:pt x="7872365" y="8665254"/>
                </a:cubicBezTo>
                <a:close/>
                <a:moveTo>
                  <a:pt x="7148465" y="8693829"/>
                </a:moveTo>
                <a:cubicBezTo>
                  <a:pt x="7151704" y="8699068"/>
                  <a:pt x="7156237" y="8703354"/>
                  <a:pt x="7158552" y="8703354"/>
                </a:cubicBezTo>
                <a:cubicBezTo>
                  <a:pt x="7160867" y="8703354"/>
                  <a:pt x="7162753" y="8699068"/>
                  <a:pt x="7162753" y="8693829"/>
                </a:cubicBezTo>
                <a:cubicBezTo>
                  <a:pt x="7162753" y="8688591"/>
                  <a:pt x="7158209" y="8684304"/>
                  <a:pt x="7152665" y="8684304"/>
                </a:cubicBezTo>
                <a:cubicBezTo>
                  <a:pt x="7147122" y="8684304"/>
                  <a:pt x="7145227" y="8688591"/>
                  <a:pt x="7148465" y="8693829"/>
                </a:cubicBezTo>
                <a:close/>
                <a:moveTo>
                  <a:pt x="7229428" y="8693829"/>
                </a:moveTo>
                <a:cubicBezTo>
                  <a:pt x="7229428" y="8699068"/>
                  <a:pt x="7233714" y="8703354"/>
                  <a:pt x="7238953" y="8703354"/>
                </a:cubicBezTo>
                <a:cubicBezTo>
                  <a:pt x="7244191" y="8703354"/>
                  <a:pt x="7248478" y="8699068"/>
                  <a:pt x="7248478" y="8693829"/>
                </a:cubicBezTo>
                <a:cubicBezTo>
                  <a:pt x="7248478" y="8688591"/>
                  <a:pt x="7244191" y="8684304"/>
                  <a:pt x="7238953" y="8684304"/>
                </a:cubicBezTo>
                <a:cubicBezTo>
                  <a:pt x="7233714" y="8684304"/>
                  <a:pt x="7229428" y="8688591"/>
                  <a:pt x="7229428" y="8693829"/>
                </a:cubicBezTo>
                <a:close/>
                <a:moveTo>
                  <a:pt x="7319915" y="8693829"/>
                </a:moveTo>
                <a:cubicBezTo>
                  <a:pt x="7316677" y="8699068"/>
                  <a:pt x="7318572" y="8703354"/>
                  <a:pt x="7324115" y="8703354"/>
                </a:cubicBezTo>
                <a:cubicBezTo>
                  <a:pt x="7329659" y="8703354"/>
                  <a:pt x="7334203" y="8699068"/>
                  <a:pt x="7334203" y="8693829"/>
                </a:cubicBezTo>
                <a:cubicBezTo>
                  <a:pt x="7334203" y="8688591"/>
                  <a:pt x="7332317" y="8684304"/>
                  <a:pt x="7330002" y="8684304"/>
                </a:cubicBezTo>
                <a:cubicBezTo>
                  <a:pt x="7327687" y="8684304"/>
                  <a:pt x="7323154" y="8688591"/>
                  <a:pt x="7319915" y="8693829"/>
                </a:cubicBezTo>
                <a:close/>
                <a:moveTo>
                  <a:pt x="7815215" y="8693829"/>
                </a:moveTo>
                <a:cubicBezTo>
                  <a:pt x="7818454" y="8699068"/>
                  <a:pt x="7822987" y="8703354"/>
                  <a:pt x="7825302" y="8703354"/>
                </a:cubicBezTo>
                <a:cubicBezTo>
                  <a:pt x="7827617" y="8703354"/>
                  <a:pt x="7829503" y="8699068"/>
                  <a:pt x="7829503" y="8693829"/>
                </a:cubicBezTo>
                <a:cubicBezTo>
                  <a:pt x="7829503" y="8688591"/>
                  <a:pt x="7824959" y="8684304"/>
                  <a:pt x="7819415" y="8684304"/>
                </a:cubicBezTo>
                <a:cubicBezTo>
                  <a:pt x="7813872" y="8684304"/>
                  <a:pt x="7811977" y="8688591"/>
                  <a:pt x="7815215" y="8693829"/>
                </a:cubicBezTo>
                <a:close/>
                <a:moveTo>
                  <a:pt x="8039053" y="8693829"/>
                </a:moveTo>
                <a:cubicBezTo>
                  <a:pt x="8039053" y="8699068"/>
                  <a:pt x="8043596" y="8703354"/>
                  <a:pt x="8049140" y="8703354"/>
                </a:cubicBezTo>
                <a:cubicBezTo>
                  <a:pt x="8054683" y="8703354"/>
                  <a:pt x="8056579" y="8699068"/>
                  <a:pt x="8053340" y="8693829"/>
                </a:cubicBezTo>
                <a:cubicBezTo>
                  <a:pt x="8050102" y="8688591"/>
                  <a:pt x="8045568" y="8684304"/>
                  <a:pt x="8043253" y="8684304"/>
                </a:cubicBezTo>
                <a:cubicBezTo>
                  <a:pt x="8040939" y="8684304"/>
                  <a:pt x="8039053" y="8688591"/>
                  <a:pt x="8039053" y="8693829"/>
                </a:cubicBezTo>
                <a:close/>
                <a:moveTo>
                  <a:pt x="7186565" y="8712879"/>
                </a:moveTo>
                <a:cubicBezTo>
                  <a:pt x="7189804" y="8718118"/>
                  <a:pt x="7194337" y="8722404"/>
                  <a:pt x="7196652" y="8722404"/>
                </a:cubicBezTo>
                <a:cubicBezTo>
                  <a:pt x="7198967" y="8722404"/>
                  <a:pt x="7200853" y="8718118"/>
                  <a:pt x="7200853" y="8712879"/>
                </a:cubicBezTo>
                <a:cubicBezTo>
                  <a:pt x="7200853" y="8707641"/>
                  <a:pt x="7196309" y="8703354"/>
                  <a:pt x="7190765" y="8703354"/>
                </a:cubicBezTo>
                <a:cubicBezTo>
                  <a:pt x="7185222" y="8703354"/>
                  <a:pt x="7183327" y="8707641"/>
                  <a:pt x="7186565" y="8712879"/>
                </a:cubicBezTo>
                <a:close/>
                <a:moveTo>
                  <a:pt x="7534228" y="8712879"/>
                </a:moveTo>
                <a:cubicBezTo>
                  <a:pt x="7534228" y="8718118"/>
                  <a:pt x="7538514" y="8722404"/>
                  <a:pt x="7543753" y="8722404"/>
                </a:cubicBezTo>
                <a:cubicBezTo>
                  <a:pt x="7548991" y="8722404"/>
                  <a:pt x="7553278" y="8718118"/>
                  <a:pt x="7553278" y="8712879"/>
                </a:cubicBezTo>
                <a:cubicBezTo>
                  <a:pt x="7553278" y="8707641"/>
                  <a:pt x="7548991" y="8703354"/>
                  <a:pt x="7543753" y="8703354"/>
                </a:cubicBezTo>
                <a:cubicBezTo>
                  <a:pt x="7538514" y="8703354"/>
                  <a:pt x="7534228" y="8707641"/>
                  <a:pt x="7534228" y="8712879"/>
                </a:cubicBezTo>
                <a:close/>
                <a:moveTo>
                  <a:pt x="7629478" y="8713441"/>
                </a:moveTo>
                <a:cubicBezTo>
                  <a:pt x="7629478" y="8718985"/>
                  <a:pt x="7633764" y="8720880"/>
                  <a:pt x="7639003" y="8717642"/>
                </a:cubicBezTo>
                <a:cubicBezTo>
                  <a:pt x="7644241" y="8714404"/>
                  <a:pt x="7648528" y="8709870"/>
                  <a:pt x="7648528" y="8707555"/>
                </a:cubicBezTo>
                <a:cubicBezTo>
                  <a:pt x="7648528" y="8705240"/>
                  <a:pt x="7644241" y="8703354"/>
                  <a:pt x="7639003" y="8703354"/>
                </a:cubicBezTo>
                <a:cubicBezTo>
                  <a:pt x="7633764" y="8703354"/>
                  <a:pt x="7629478" y="8707898"/>
                  <a:pt x="7629478" y="8713441"/>
                </a:cubicBezTo>
                <a:close/>
                <a:moveTo>
                  <a:pt x="7758065" y="8722404"/>
                </a:moveTo>
                <a:cubicBezTo>
                  <a:pt x="7761304" y="8727643"/>
                  <a:pt x="7765837" y="8731929"/>
                  <a:pt x="7768152" y="8731929"/>
                </a:cubicBezTo>
                <a:cubicBezTo>
                  <a:pt x="7770467" y="8731929"/>
                  <a:pt x="7772353" y="8727643"/>
                  <a:pt x="7772353" y="8722404"/>
                </a:cubicBezTo>
                <a:cubicBezTo>
                  <a:pt x="7772353" y="8717166"/>
                  <a:pt x="7767809" y="8712879"/>
                  <a:pt x="7762265" y="8712879"/>
                </a:cubicBezTo>
                <a:cubicBezTo>
                  <a:pt x="7756722" y="8712879"/>
                  <a:pt x="7754827" y="8717166"/>
                  <a:pt x="7758065" y="8722404"/>
                </a:cubicBezTo>
                <a:close/>
                <a:moveTo>
                  <a:pt x="8267653" y="8722404"/>
                </a:moveTo>
                <a:cubicBezTo>
                  <a:pt x="8267653" y="8727643"/>
                  <a:pt x="8271939" y="8731929"/>
                  <a:pt x="8277178" y="8731929"/>
                </a:cubicBezTo>
                <a:cubicBezTo>
                  <a:pt x="8282416" y="8731929"/>
                  <a:pt x="8286703" y="8727643"/>
                  <a:pt x="8286703" y="8722404"/>
                </a:cubicBezTo>
                <a:cubicBezTo>
                  <a:pt x="8286703" y="8717166"/>
                  <a:pt x="8282416" y="8712879"/>
                  <a:pt x="8277178" y="8712879"/>
                </a:cubicBezTo>
                <a:cubicBezTo>
                  <a:pt x="8271939" y="8712879"/>
                  <a:pt x="8267653" y="8717166"/>
                  <a:pt x="8267653" y="8722404"/>
                </a:cubicBezTo>
                <a:close/>
                <a:moveTo>
                  <a:pt x="7572328" y="8731929"/>
                </a:moveTo>
                <a:cubicBezTo>
                  <a:pt x="7572328" y="8737168"/>
                  <a:pt x="7576871" y="8741454"/>
                  <a:pt x="7582415" y="8741454"/>
                </a:cubicBezTo>
                <a:cubicBezTo>
                  <a:pt x="7587958" y="8741454"/>
                  <a:pt x="7589854" y="8737168"/>
                  <a:pt x="7586615" y="8731929"/>
                </a:cubicBezTo>
                <a:cubicBezTo>
                  <a:pt x="7583377" y="8726691"/>
                  <a:pt x="7578843" y="8722404"/>
                  <a:pt x="7576528" y="8722404"/>
                </a:cubicBezTo>
                <a:cubicBezTo>
                  <a:pt x="7574214" y="8722404"/>
                  <a:pt x="7572328" y="8726691"/>
                  <a:pt x="7572328" y="8731929"/>
                </a:cubicBezTo>
                <a:close/>
                <a:moveTo>
                  <a:pt x="8686752" y="8732491"/>
                </a:moveTo>
                <a:cubicBezTo>
                  <a:pt x="8686752" y="8738035"/>
                  <a:pt x="8691039" y="8739930"/>
                  <a:pt x="8696277" y="8736692"/>
                </a:cubicBezTo>
                <a:cubicBezTo>
                  <a:pt x="8701516" y="8733454"/>
                  <a:pt x="8705802" y="8728920"/>
                  <a:pt x="8705802" y="8726605"/>
                </a:cubicBezTo>
                <a:cubicBezTo>
                  <a:pt x="8705802" y="8724290"/>
                  <a:pt x="8701516" y="8722404"/>
                  <a:pt x="8696277" y="8722404"/>
                </a:cubicBezTo>
                <a:cubicBezTo>
                  <a:pt x="8691039" y="8722404"/>
                  <a:pt x="8686752" y="8726948"/>
                  <a:pt x="8686752" y="8732491"/>
                </a:cubicBezTo>
                <a:close/>
                <a:moveTo>
                  <a:pt x="7310390" y="8741454"/>
                </a:moveTo>
                <a:cubicBezTo>
                  <a:pt x="7313629" y="8746693"/>
                  <a:pt x="7318162" y="8750979"/>
                  <a:pt x="7320477" y="8750979"/>
                </a:cubicBezTo>
                <a:cubicBezTo>
                  <a:pt x="7322792" y="8750979"/>
                  <a:pt x="7324678" y="8746693"/>
                  <a:pt x="7324678" y="8741454"/>
                </a:cubicBezTo>
                <a:cubicBezTo>
                  <a:pt x="7324678" y="8736216"/>
                  <a:pt x="7320134" y="8731929"/>
                  <a:pt x="7314590" y="8731929"/>
                </a:cubicBezTo>
                <a:cubicBezTo>
                  <a:pt x="7309047" y="8731929"/>
                  <a:pt x="7307152" y="8736216"/>
                  <a:pt x="7310390" y="8741454"/>
                </a:cubicBezTo>
                <a:close/>
                <a:moveTo>
                  <a:pt x="7800928" y="8741454"/>
                </a:moveTo>
                <a:cubicBezTo>
                  <a:pt x="7800928" y="8746693"/>
                  <a:pt x="7805471" y="8750979"/>
                  <a:pt x="7811015" y="8750979"/>
                </a:cubicBezTo>
                <a:cubicBezTo>
                  <a:pt x="7816558" y="8750979"/>
                  <a:pt x="7818454" y="8746693"/>
                  <a:pt x="7815215" y="8741454"/>
                </a:cubicBezTo>
                <a:cubicBezTo>
                  <a:pt x="7811977" y="8736216"/>
                  <a:pt x="7807443" y="8731929"/>
                  <a:pt x="7805128" y="8731929"/>
                </a:cubicBezTo>
                <a:cubicBezTo>
                  <a:pt x="7802814" y="8731929"/>
                  <a:pt x="7800928" y="8736216"/>
                  <a:pt x="7800928" y="8741454"/>
                </a:cubicBezTo>
                <a:close/>
                <a:moveTo>
                  <a:pt x="7896178" y="8742016"/>
                </a:moveTo>
                <a:cubicBezTo>
                  <a:pt x="7896178" y="8747560"/>
                  <a:pt x="7900464" y="8749455"/>
                  <a:pt x="7905703" y="8746217"/>
                </a:cubicBezTo>
                <a:cubicBezTo>
                  <a:pt x="7910941" y="8742979"/>
                  <a:pt x="7915228" y="8738445"/>
                  <a:pt x="7915228" y="8736130"/>
                </a:cubicBezTo>
                <a:cubicBezTo>
                  <a:pt x="7915228" y="8733815"/>
                  <a:pt x="7910941" y="8731929"/>
                  <a:pt x="7905703" y="8731929"/>
                </a:cubicBezTo>
                <a:cubicBezTo>
                  <a:pt x="7900464" y="8731929"/>
                  <a:pt x="7896178" y="8736473"/>
                  <a:pt x="7896178" y="8742016"/>
                </a:cubicBezTo>
                <a:close/>
                <a:moveTo>
                  <a:pt x="8115253" y="8741454"/>
                </a:moveTo>
                <a:cubicBezTo>
                  <a:pt x="8115253" y="8746693"/>
                  <a:pt x="8119796" y="8750979"/>
                  <a:pt x="8125340" y="8750979"/>
                </a:cubicBezTo>
                <a:cubicBezTo>
                  <a:pt x="8130883" y="8750979"/>
                  <a:pt x="8132779" y="8746693"/>
                  <a:pt x="8129540" y="8741454"/>
                </a:cubicBezTo>
                <a:cubicBezTo>
                  <a:pt x="8126302" y="8736216"/>
                  <a:pt x="8121768" y="8731929"/>
                  <a:pt x="8119453" y="8731929"/>
                </a:cubicBezTo>
                <a:cubicBezTo>
                  <a:pt x="8117139" y="8731929"/>
                  <a:pt x="8115253" y="8736216"/>
                  <a:pt x="8115253" y="8741454"/>
                </a:cubicBezTo>
                <a:close/>
                <a:moveTo>
                  <a:pt x="7705678" y="8750979"/>
                </a:moveTo>
                <a:cubicBezTo>
                  <a:pt x="7705678" y="8756218"/>
                  <a:pt x="7710221" y="8760504"/>
                  <a:pt x="7715765" y="8760504"/>
                </a:cubicBezTo>
                <a:cubicBezTo>
                  <a:pt x="7721308" y="8760504"/>
                  <a:pt x="7723204" y="8756218"/>
                  <a:pt x="7719965" y="8750979"/>
                </a:cubicBezTo>
                <a:cubicBezTo>
                  <a:pt x="7716727" y="8745741"/>
                  <a:pt x="7712193" y="8741454"/>
                  <a:pt x="7709878" y="8741454"/>
                </a:cubicBezTo>
                <a:cubicBezTo>
                  <a:pt x="7707564" y="8741454"/>
                  <a:pt x="7705678" y="8745741"/>
                  <a:pt x="7705678" y="8750979"/>
                </a:cubicBezTo>
                <a:close/>
                <a:moveTo>
                  <a:pt x="8020003" y="8750979"/>
                </a:moveTo>
                <a:cubicBezTo>
                  <a:pt x="8020003" y="8756218"/>
                  <a:pt x="8024289" y="8760504"/>
                  <a:pt x="8029528" y="8760504"/>
                </a:cubicBezTo>
                <a:cubicBezTo>
                  <a:pt x="8034766" y="8760504"/>
                  <a:pt x="8039053" y="8756218"/>
                  <a:pt x="8039053" y="8750979"/>
                </a:cubicBezTo>
                <a:cubicBezTo>
                  <a:pt x="8039053" y="8745741"/>
                  <a:pt x="8034766" y="8741454"/>
                  <a:pt x="8029528" y="8741454"/>
                </a:cubicBezTo>
                <a:cubicBezTo>
                  <a:pt x="8024289" y="8741454"/>
                  <a:pt x="8020003" y="8745741"/>
                  <a:pt x="8020003" y="8750979"/>
                </a:cubicBezTo>
                <a:close/>
                <a:moveTo>
                  <a:pt x="8310515" y="8750979"/>
                </a:moveTo>
                <a:cubicBezTo>
                  <a:pt x="8313754" y="8756218"/>
                  <a:pt x="8318287" y="8760504"/>
                  <a:pt x="8320602" y="8760504"/>
                </a:cubicBezTo>
                <a:cubicBezTo>
                  <a:pt x="8322917" y="8760504"/>
                  <a:pt x="8324803" y="8756218"/>
                  <a:pt x="8324803" y="8750979"/>
                </a:cubicBezTo>
                <a:cubicBezTo>
                  <a:pt x="8324803" y="8745741"/>
                  <a:pt x="8320259" y="8741454"/>
                  <a:pt x="8314715" y="8741454"/>
                </a:cubicBezTo>
                <a:cubicBezTo>
                  <a:pt x="8309172" y="8741454"/>
                  <a:pt x="8307277" y="8745741"/>
                  <a:pt x="8310515" y="8750979"/>
                </a:cubicBezTo>
                <a:close/>
                <a:moveTo>
                  <a:pt x="7839028" y="8760504"/>
                </a:moveTo>
                <a:cubicBezTo>
                  <a:pt x="7839028" y="8765743"/>
                  <a:pt x="7843571" y="8770029"/>
                  <a:pt x="7849115" y="8770029"/>
                </a:cubicBezTo>
                <a:cubicBezTo>
                  <a:pt x="7854658" y="8770029"/>
                  <a:pt x="7856554" y="8765743"/>
                  <a:pt x="7853315" y="8760504"/>
                </a:cubicBezTo>
                <a:cubicBezTo>
                  <a:pt x="7850077" y="8755266"/>
                  <a:pt x="7845543" y="8750979"/>
                  <a:pt x="7843228" y="8750979"/>
                </a:cubicBezTo>
                <a:cubicBezTo>
                  <a:pt x="7840914" y="8750979"/>
                  <a:pt x="7839028" y="8755266"/>
                  <a:pt x="7839028" y="8760504"/>
                </a:cubicBezTo>
                <a:close/>
                <a:moveTo>
                  <a:pt x="7743778" y="8770029"/>
                </a:moveTo>
                <a:cubicBezTo>
                  <a:pt x="7743778" y="8775268"/>
                  <a:pt x="7748321" y="8779554"/>
                  <a:pt x="7753865" y="8779554"/>
                </a:cubicBezTo>
                <a:cubicBezTo>
                  <a:pt x="7759408" y="8779554"/>
                  <a:pt x="7761304" y="8775268"/>
                  <a:pt x="7758065" y="8770029"/>
                </a:cubicBezTo>
                <a:cubicBezTo>
                  <a:pt x="7754827" y="8764791"/>
                  <a:pt x="7750293" y="8760504"/>
                  <a:pt x="7747978" y="8760504"/>
                </a:cubicBezTo>
                <a:cubicBezTo>
                  <a:pt x="7745664" y="8760504"/>
                  <a:pt x="7743778" y="8764791"/>
                  <a:pt x="7743778" y="8770029"/>
                </a:cubicBezTo>
                <a:close/>
                <a:moveTo>
                  <a:pt x="8058103" y="8770029"/>
                </a:moveTo>
                <a:cubicBezTo>
                  <a:pt x="8058103" y="8775268"/>
                  <a:pt x="8062389" y="8779554"/>
                  <a:pt x="8067628" y="8779554"/>
                </a:cubicBezTo>
                <a:cubicBezTo>
                  <a:pt x="8072866" y="8779554"/>
                  <a:pt x="8077153" y="8775268"/>
                  <a:pt x="8077153" y="8770029"/>
                </a:cubicBezTo>
                <a:cubicBezTo>
                  <a:pt x="8077153" y="8764791"/>
                  <a:pt x="8072866" y="8760504"/>
                  <a:pt x="8067628" y="8760504"/>
                </a:cubicBezTo>
                <a:cubicBezTo>
                  <a:pt x="8062389" y="8760504"/>
                  <a:pt x="8058103" y="8764791"/>
                  <a:pt x="8058103" y="8770029"/>
                </a:cubicBezTo>
                <a:close/>
                <a:moveTo>
                  <a:pt x="7567565" y="8779554"/>
                </a:moveTo>
                <a:cubicBezTo>
                  <a:pt x="7570804" y="8784793"/>
                  <a:pt x="7575337" y="8789079"/>
                  <a:pt x="7577652" y="8789079"/>
                </a:cubicBezTo>
                <a:cubicBezTo>
                  <a:pt x="7579967" y="8789079"/>
                  <a:pt x="7581853" y="8784793"/>
                  <a:pt x="7581853" y="8779554"/>
                </a:cubicBezTo>
                <a:cubicBezTo>
                  <a:pt x="7581853" y="8774316"/>
                  <a:pt x="7577309" y="8770029"/>
                  <a:pt x="7571765" y="8770029"/>
                </a:cubicBezTo>
                <a:cubicBezTo>
                  <a:pt x="7566222" y="8770029"/>
                  <a:pt x="7564327" y="8774316"/>
                  <a:pt x="7567565" y="8779554"/>
                </a:cubicBezTo>
                <a:close/>
                <a:moveTo>
                  <a:pt x="7648528" y="8779554"/>
                </a:moveTo>
                <a:cubicBezTo>
                  <a:pt x="7648528" y="8784793"/>
                  <a:pt x="7652814" y="8789079"/>
                  <a:pt x="7658053" y="8789079"/>
                </a:cubicBezTo>
                <a:cubicBezTo>
                  <a:pt x="7663291" y="8789079"/>
                  <a:pt x="7667578" y="8784793"/>
                  <a:pt x="7667578" y="8779554"/>
                </a:cubicBezTo>
                <a:cubicBezTo>
                  <a:pt x="7667578" y="8774316"/>
                  <a:pt x="7663291" y="8770029"/>
                  <a:pt x="7658053" y="8770029"/>
                </a:cubicBezTo>
                <a:cubicBezTo>
                  <a:pt x="7652814" y="8770029"/>
                  <a:pt x="7648528" y="8774316"/>
                  <a:pt x="7648528" y="8779554"/>
                </a:cubicBezTo>
                <a:close/>
                <a:moveTo>
                  <a:pt x="7962853" y="8779554"/>
                </a:moveTo>
                <a:cubicBezTo>
                  <a:pt x="7962853" y="8784793"/>
                  <a:pt x="7967139" y="8789079"/>
                  <a:pt x="7972378" y="8789079"/>
                </a:cubicBezTo>
                <a:cubicBezTo>
                  <a:pt x="7977616" y="8789079"/>
                  <a:pt x="7981903" y="8784793"/>
                  <a:pt x="7981903" y="8779554"/>
                </a:cubicBezTo>
                <a:cubicBezTo>
                  <a:pt x="7981903" y="8774316"/>
                  <a:pt x="7977616" y="8770029"/>
                  <a:pt x="7972378" y="8770029"/>
                </a:cubicBezTo>
                <a:cubicBezTo>
                  <a:pt x="7967139" y="8770029"/>
                  <a:pt x="7962853" y="8774316"/>
                  <a:pt x="7962853" y="8779554"/>
                </a:cubicBezTo>
                <a:close/>
                <a:moveTo>
                  <a:pt x="7877128" y="8789079"/>
                </a:moveTo>
                <a:cubicBezTo>
                  <a:pt x="7877128" y="8794318"/>
                  <a:pt x="7881414" y="8798604"/>
                  <a:pt x="7886653" y="8798604"/>
                </a:cubicBezTo>
                <a:cubicBezTo>
                  <a:pt x="7891891" y="8798604"/>
                  <a:pt x="7896178" y="8794318"/>
                  <a:pt x="7896178" y="8789079"/>
                </a:cubicBezTo>
                <a:cubicBezTo>
                  <a:pt x="7896178" y="8783841"/>
                  <a:pt x="7891891" y="8779554"/>
                  <a:pt x="7886653" y="8779554"/>
                </a:cubicBezTo>
                <a:cubicBezTo>
                  <a:pt x="7881414" y="8779554"/>
                  <a:pt x="7877128" y="8783841"/>
                  <a:pt x="7877128" y="8789079"/>
                </a:cubicBezTo>
                <a:close/>
                <a:moveTo>
                  <a:pt x="8191453" y="8789079"/>
                </a:moveTo>
                <a:cubicBezTo>
                  <a:pt x="8191453" y="8794318"/>
                  <a:pt x="8195996" y="8798604"/>
                  <a:pt x="8201540" y="8798604"/>
                </a:cubicBezTo>
                <a:cubicBezTo>
                  <a:pt x="8207083" y="8798604"/>
                  <a:pt x="8208979" y="8794318"/>
                  <a:pt x="8205740" y="8789079"/>
                </a:cubicBezTo>
                <a:cubicBezTo>
                  <a:pt x="8202502" y="8783841"/>
                  <a:pt x="8197968" y="8779554"/>
                  <a:pt x="8195653" y="8779554"/>
                </a:cubicBezTo>
                <a:cubicBezTo>
                  <a:pt x="8193339" y="8779554"/>
                  <a:pt x="8191453" y="8783841"/>
                  <a:pt x="8191453" y="8789079"/>
                </a:cubicBezTo>
                <a:close/>
                <a:moveTo>
                  <a:pt x="7686628" y="8798604"/>
                </a:moveTo>
                <a:cubicBezTo>
                  <a:pt x="7686628" y="8803843"/>
                  <a:pt x="7691171" y="8808129"/>
                  <a:pt x="7696715" y="8808129"/>
                </a:cubicBezTo>
                <a:cubicBezTo>
                  <a:pt x="7702258" y="8808129"/>
                  <a:pt x="7704154" y="8803843"/>
                  <a:pt x="7700915" y="8798604"/>
                </a:cubicBezTo>
                <a:cubicBezTo>
                  <a:pt x="7697677" y="8793366"/>
                  <a:pt x="7693143" y="8789079"/>
                  <a:pt x="7690828" y="8789079"/>
                </a:cubicBezTo>
                <a:cubicBezTo>
                  <a:pt x="7688514" y="8789079"/>
                  <a:pt x="7686628" y="8793366"/>
                  <a:pt x="7686628" y="8798604"/>
                </a:cubicBezTo>
                <a:close/>
                <a:moveTo>
                  <a:pt x="7781878" y="8798604"/>
                </a:moveTo>
                <a:cubicBezTo>
                  <a:pt x="7781878" y="8803843"/>
                  <a:pt x="7786164" y="8808129"/>
                  <a:pt x="7791403" y="8808129"/>
                </a:cubicBezTo>
                <a:cubicBezTo>
                  <a:pt x="7796641" y="8808129"/>
                  <a:pt x="7800928" y="8803843"/>
                  <a:pt x="7800928" y="8798604"/>
                </a:cubicBezTo>
                <a:cubicBezTo>
                  <a:pt x="7800928" y="8793366"/>
                  <a:pt x="7796641" y="8789079"/>
                  <a:pt x="7791403" y="8789079"/>
                </a:cubicBezTo>
                <a:cubicBezTo>
                  <a:pt x="7786164" y="8789079"/>
                  <a:pt x="7781878" y="8793366"/>
                  <a:pt x="7781878" y="8798604"/>
                </a:cubicBezTo>
                <a:close/>
                <a:moveTo>
                  <a:pt x="8000953" y="8798604"/>
                </a:moveTo>
                <a:cubicBezTo>
                  <a:pt x="8000953" y="8803843"/>
                  <a:pt x="8005496" y="8808129"/>
                  <a:pt x="8011040" y="8808129"/>
                </a:cubicBezTo>
                <a:cubicBezTo>
                  <a:pt x="8016583" y="8808129"/>
                  <a:pt x="8018479" y="8803843"/>
                  <a:pt x="8015240" y="8798604"/>
                </a:cubicBezTo>
                <a:cubicBezTo>
                  <a:pt x="8012002" y="8793366"/>
                  <a:pt x="8007468" y="8789079"/>
                  <a:pt x="8005153" y="8789079"/>
                </a:cubicBezTo>
                <a:cubicBezTo>
                  <a:pt x="8002839" y="8789079"/>
                  <a:pt x="8000953" y="8793366"/>
                  <a:pt x="8000953" y="8798604"/>
                </a:cubicBezTo>
                <a:close/>
                <a:moveTo>
                  <a:pt x="8105728" y="8799166"/>
                </a:moveTo>
                <a:cubicBezTo>
                  <a:pt x="8105728" y="8804710"/>
                  <a:pt x="8110014" y="8806605"/>
                  <a:pt x="8115253" y="8803367"/>
                </a:cubicBezTo>
                <a:cubicBezTo>
                  <a:pt x="8120491" y="8800129"/>
                  <a:pt x="8124778" y="8795595"/>
                  <a:pt x="8124778" y="8793280"/>
                </a:cubicBezTo>
                <a:cubicBezTo>
                  <a:pt x="8124778" y="8790965"/>
                  <a:pt x="8120491" y="8789079"/>
                  <a:pt x="8115253" y="8789079"/>
                </a:cubicBezTo>
                <a:cubicBezTo>
                  <a:pt x="8110014" y="8789079"/>
                  <a:pt x="8105728" y="8793623"/>
                  <a:pt x="8105728" y="8799166"/>
                </a:cubicBezTo>
                <a:close/>
                <a:moveTo>
                  <a:pt x="8401002" y="8798604"/>
                </a:moveTo>
                <a:cubicBezTo>
                  <a:pt x="8401002" y="8803843"/>
                  <a:pt x="8405546" y="8808129"/>
                  <a:pt x="8411090" y="8808129"/>
                </a:cubicBezTo>
                <a:cubicBezTo>
                  <a:pt x="8416633" y="8808129"/>
                  <a:pt x="8418529" y="8803843"/>
                  <a:pt x="8415290" y="8798604"/>
                </a:cubicBezTo>
                <a:cubicBezTo>
                  <a:pt x="8412052" y="8793366"/>
                  <a:pt x="8407518" y="8789079"/>
                  <a:pt x="8405203" y="8789079"/>
                </a:cubicBezTo>
                <a:cubicBezTo>
                  <a:pt x="8402888" y="8789079"/>
                  <a:pt x="8401002" y="8793366"/>
                  <a:pt x="8401002" y="8798604"/>
                </a:cubicBezTo>
                <a:close/>
                <a:moveTo>
                  <a:pt x="7915228" y="8808129"/>
                </a:moveTo>
                <a:cubicBezTo>
                  <a:pt x="7915228" y="8813368"/>
                  <a:pt x="7919771" y="8817654"/>
                  <a:pt x="7925315" y="8817654"/>
                </a:cubicBezTo>
                <a:cubicBezTo>
                  <a:pt x="7930858" y="8817654"/>
                  <a:pt x="7932754" y="8813368"/>
                  <a:pt x="7929515" y="8808129"/>
                </a:cubicBezTo>
                <a:cubicBezTo>
                  <a:pt x="7926277" y="8802891"/>
                  <a:pt x="7921743" y="8798604"/>
                  <a:pt x="7919428" y="8798604"/>
                </a:cubicBezTo>
                <a:cubicBezTo>
                  <a:pt x="7917114" y="8798604"/>
                  <a:pt x="7915228" y="8802891"/>
                  <a:pt x="7915228" y="8808129"/>
                </a:cubicBezTo>
                <a:close/>
                <a:moveTo>
                  <a:pt x="7829503" y="8817654"/>
                </a:moveTo>
                <a:cubicBezTo>
                  <a:pt x="7829503" y="8822893"/>
                  <a:pt x="7834046" y="8827179"/>
                  <a:pt x="7839590" y="8827179"/>
                </a:cubicBezTo>
                <a:cubicBezTo>
                  <a:pt x="7845133" y="8827179"/>
                  <a:pt x="7847029" y="8822893"/>
                  <a:pt x="7843790" y="8817654"/>
                </a:cubicBezTo>
                <a:cubicBezTo>
                  <a:pt x="7840552" y="8812416"/>
                  <a:pt x="7836018" y="8808129"/>
                  <a:pt x="7833703" y="8808129"/>
                </a:cubicBezTo>
                <a:cubicBezTo>
                  <a:pt x="7831389" y="8808129"/>
                  <a:pt x="7829503" y="8812416"/>
                  <a:pt x="7829503" y="8817654"/>
                </a:cubicBezTo>
                <a:close/>
                <a:moveTo>
                  <a:pt x="8039053" y="8817654"/>
                </a:moveTo>
                <a:cubicBezTo>
                  <a:pt x="8039053" y="8822893"/>
                  <a:pt x="8043596" y="8827179"/>
                  <a:pt x="8049140" y="8827179"/>
                </a:cubicBezTo>
                <a:cubicBezTo>
                  <a:pt x="8054683" y="8827179"/>
                  <a:pt x="8056579" y="8822893"/>
                  <a:pt x="8053340" y="8817654"/>
                </a:cubicBezTo>
                <a:cubicBezTo>
                  <a:pt x="8050102" y="8812416"/>
                  <a:pt x="8045568" y="8808129"/>
                  <a:pt x="8043253" y="8808129"/>
                </a:cubicBezTo>
                <a:cubicBezTo>
                  <a:pt x="8040939" y="8808129"/>
                  <a:pt x="8039053" y="8812416"/>
                  <a:pt x="8039053" y="8817654"/>
                </a:cubicBezTo>
                <a:close/>
                <a:moveTo>
                  <a:pt x="8239078" y="8817654"/>
                </a:moveTo>
                <a:cubicBezTo>
                  <a:pt x="8239078" y="8822893"/>
                  <a:pt x="8243621" y="8827179"/>
                  <a:pt x="8249165" y="8827179"/>
                </a:cubicBezTo>
                <a:cubicBezTo>
                  <a:pt x="8254708" y="8827179"/>
                  <a:pt x="8256604" y="8822893"/>
                  <a:pt x="8253365" y="8817654"/>
                </a:cubicBezTo>
                <a:cubicBezTo>
                  <a:pt x="8250127" y="8812416"/>
                  <a:pt x="8245593" y="8808129"/>
                  <a:pt x="8243278" y="8808129"/>
                </a:cubicBezTo>
                <a:cubicBezTo>
                  <a:pt x="8240964" y="8808129"/>
                  <a:pt x="8239078" y="8812416"/>
                  <a:pt x="8239078" y="8817654"/>
                </a:cubicBezTo>
                <a:close/>
                <a:moveTo>
                  <a:pt x="7553278" y="8827179"/>
                </a:moveTo>
                <a:cubicBezTo>
                  <a:pt x="7553278" y="8832418"/>
                  <a:pt x="7557564" y="8836704"/>
                  <a:pt x="7562803" y="8836704"/>
                </a:cubicBezTo>
                <a:cubicBezTo>
                  <a:pt x="7568041" y="8836704"/>
                  <a:pt x="7572328" y="8832418"/>
                  <a:pt x="7572328" y="8827179"/>
                </a:cubicBezTo>
                <a:cubicBezTo>
                  <a:pt x="7572328" y="8821941"/>
                  <a:pt x="7568041" y="8817654"/>
                  <a:pt x="7562803" y="8817654"/>
                </a:cubicBezTo>
                <a:cubicBezTo>
                  <a:pt x="7557564" y="8817654"/>
                  <a:pt x="7553278" y="8821941"/>
                  <a:pt x="7553278" y="8827179"/>
                </a:cubicBezTo>
                <a:close/>
                <a:moveTo>
                  <a:pt x="8148590" y="8827179"/>
                </a:moveTo>
                <a:cubicBezTo>
                  <a:pt x="8151829" y="8832418"/>
                  <a:pt x="8156362" y="8836704"/>
                  <a:pt x="8158677" y="8836704"/>
                </a:cubicBezTo>
                <a:cubicBezTo>
                  <a:pt x="8160992" y="8836704"/>
                  <a:pt x="8162878" y="8832418"/>
                  <a:pt x="8162878" y="8827179"/>
                </a:cubicBezTo>
                <a:cubicBezTo>
                  <a:pt x="8162878" y="8821941"/>
                  <a:pt x="8158334" y="8817654"/>
                  <a:pt x="8152790" y="8817654"/>
                </a:cubicBezTo>
                <a:cubicBezTo>
                  <a:pt x="8147247" y="8817654"/>
                  <a:pt x="8145352" y="8821941"/>
                  <a:pt x="8148590" y="8827179"/>
                </a:cubicBezTo>
                <a:close/>
              </a:path>
            </a:pathLst>
          </a:custGeom>
          <a:solidFill>
            <a:srgbClr val="8E774C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11" name="Овал 10">
            <a:extLst>
              <a:ext uri="{FF2B5EF4-FFF2-40B4-BE49-F238E27FC236}">
                <a16:creationId xmlns:a16="http://schemas.microsoft.com/office/drawing/2014/main" id="{72F560A7-3F0C-4DC3-B4BE-B5B8AD3B41B4}"/>
              </a:ext>
            </a:extLst>
          </p:cNvPr>
          <p:cNvSpPr/>
          <p:nvPr/>
        </p:nvSpPr>
        <p:spPr>
          <a:xfrm rot="21101161">
            <a:off x="1071287" y="2087714"/>
            <a:ext cx="10409711" cy="5235214"/>
          </a:xfrm>
          <a:prstGeom prst="ellipse">
            <a:avLst/>
          </a:prstGeom>
          <a:solidFill>
            <a:srgbClr val="E3C58A">
              <a:alpha val="92000"/>
            </a:srgbClr>
          </a:solidFill>
          <a:ln>
            <a:solidFill>
              <a:schemeClr val="accent1">
                <a:shade val="50000"/>
                <a:alpha val="1000"/>
              </a:schemeClr>
            </a:solidFill>
          </a:ln>
          <a:effectLst>
            <a:softEdge rad="1270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" name="Прямоугольник 4">
            <a:extLst>
              <a:ext uri="{FF2B5EF4-FFF2-40B4-BE49-F238E27FC236}">
                <a16:creationId xmlns:a16="http://schemas.microsoft.com/office/drawing/2014/main" id="{94560899-334E-405C-AB5F-A47087FA4E19}"/>
              </a:ext>
            </a:extLst>
          </p:cNvPr>
          <p:cNvSpPr/>
          <p:nvPr/>
        </p:nvSpPr>
        <p:spPr>
          <a:xfrm>
            <a:off x="644053" y="5576695"/>
            <a:ext cx="3188693" cy="584775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/>
          <a:p>
            <a:pPr>
              <a:lnSpc>
                <a:spcPct val="80000"/>
              </a:lnSpc>
            </a:pPr>
            <a:r>
              <a:rPr lang="ru-RU" sz="4000" dirty="0">
                <a:solidFill>
                  <a:srgbClr val="056256"/>
                </a:solidFill>
                <a:latin typeface="Alegreya Sans" panose="00000500000000000000" pitchFamily="2" charset="0"/>
              </a:rPr>
              <a:t>Подзаголовок 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B7F69451-66E1-4953-AB5F-2AADD6BE9069}"/>
              </a:ext>
            </a:extLst>
          </p:cNvPr>
          <p:cNvSpPr/>
          <p:nvPr/>
        </p:nvSpPr>
        <p:spPr>
          <a:xfrm>
            <a:off x="644053" y="604158"/>
            <a:ext cx="3025187" cy="61144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80000"/>
              </a:lnSpc>
            </a:pPr>
            <a:r>
              <a:rPr lang="ru-RU" sz="4000" dirty="0">
                <a:solidFill>
                  <a:srgbClr val="088977"/>
                </a:solidFill>
                <a:latin typeface="Austin Cyr Bold" panose="02020803070702030403" pitchFamily="18" charset="-52"/>
              </a:rPr>
              <a:t>00-00 месяц</a:t>
            </a:r>
          </a:p>
        </p:txBody>
      </p:sp>
      <p:sp>
        <p:nvSpPr>
          <p:cNvPr id="2" name="Прямоугольник 1">
            <a:extLst>
              <a:ext uri="{FF2B5EF4-FFF2-40B4-BE49-F238E27FC236}">
                <a16:creationId xmlns:a16="http://schemas.microsoft.com/office/drawing/2014/main" id="{47BFC6B4-46C0-406B-B0AB-BF3F4319E4C3}"/>
              </a:ext>
            </a:extLst>
          </p:cNvPr>
          <p:cNvSpPr/>
          <p:nvPr/>
        </p:nvSpPr>
        <p:spPr>
          <a:xfrm>
            <a:off x="6935918" y="673403"/>
            <a:ext cx="3025186" cy="542204"/>
          </a:xfrm>
          <a:prstGeom prst="rect">
            <a:avLst/>
          </a:prstGeom>
          <a:solidFill>
            <a:srgbClr val="056256"/>
          </a:solidFill>
          <a:ln>
            <a:solidFill>
              <a:srgbClr val="05625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800" dirty="0">
                <a:latin typeface="Alegreya Sans" panose="00000500000000000000" pitchFamily="2" charset="0"/>
              </a:rPr>
              <a:t>КОНФЕРЕНЦИЯ</a:t>
            </a:r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47B74CF4-3CBF-4AD5-B389-441A699AC376}"/>
              </a:ext>
            </a:extLst>
          </p:cNvPr>
          <p:cNvCxnSpPr>
            <a:cxnSpLocks/>
          </p:cNvCxnSpPr>
          <p:nvPr/>
        </p:nvCxnSpPr>
        <p:spPr>
          <a:xfrm>
            <a:off x="747486" y="1215607"/>
            <a:ext cx="2921754" cy="0"/>
          </a:xfrm>
          <a:prstGeom prst="line">
            <a:avLst/>
          </a:prstGeom>
          <a:ln w="28575">
            <a:solidFill>
              <a:srgbClr val="05625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6430EDF0-6AE0-4A7F-8541-6FABD207C458}"/>
              </a:ext>
            </a:extLst>
          </p:cNvPr>
          <p:cNvSpPr/>
          <p:nvPr/>
        </p:nvSpPr>
        <p:spPr>
          <a:xfrm>
            <a:off x="644053" y="4052812"/>
            <a:ext cx="8775159" cy="160960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80000"/>
              </a:lnSpc>
            </a:pPr>
            <a:r>
              <a:rPr lang="ru-RU" sz="6000" dirty="0">
                <a:solidFill>
                  <a:srgbClr val="088977"/>
                </a:solidFill>
                <a:latin typeface="Austin Cyr Bold" panose="02020803070702030403" pitchFamily="18" charset="-52"/>
              </a:rPr>
              <a:t>ЗАГОЛОВОК НОВОСТЕЙ</a:t>
            </a:r>
          </a:p>
          <a:p>
            <a:pPr>
              <a:lnSpc>
                <a:spcPct val="80000"/>
              </a:lnSpc>
            </a:pPr>
            <a:r>
              <a:rPr lang="ru-RU" sz="6000" dirty="0">
                <a:solidFill>
                  <a:srgbClr val="088977"/>
                </a:solidFill>
                <a:latin typeface="Austin Cyr Bold" panose="02020803070702030403" pitchFamily="18" charset="-52"/>
              </a:rPr>
              <a:t>О КОНФЕРЕНЦИИ </a:t>
            </a:r>
          </a:p>
        </p:txBody>
      </p:sp>
    </p:spTree>
    <p:extLst>
      <p:ext uri="{BB962C8B-B14F-4D97-AF65-F5344CB8AC3E}">
        <p14:creationId xmlns:p14="http://schemas.microsoft.com/office/powerpoint/2010/main" val="63264266"/>
      </p:ext>
    </p:extLst>
  </p:cSld>
  <p:clrMapOvr>
    <a:masterClrMapping/>
  </p:clrMapOvr>
</p:sld>
</file>

<file path=ppt/theme/theme1.xml><?xml version="1.0" encoding="utf-8"?>
<a:theme xmlns:a="http://schemas.openxmlformats.org/drawingml/2006/main" name="Тема Office">
  <a:themeElements>
    <a:clrScheme name="Тема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Тема 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Тема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322</TotalTime>
  <Words>118</Words>
  <Application>Microsoft Office PowerPoint</Application>
  <PresentationFormat>Произвольный</PresentationFormat>
  <Paragraphs>54</Paragraphs>
  <Slides>13</Slides>
  <Notes>0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5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13</vt:i4>
      </vt:variant>
    </vt:vector>
  </HeadingPairs>
  <TitlesOfParts>
    <vt:vector size="19" baseType="lpstr">
      <vt:lpstr>Calibri</vt:lpstr>
      <vt:lpstr>Austin Cyr Bold</vt:lpstr>
      <vt:lpstr>Arial</vt:lpstr>
      <vt:lpstr>Alegreya Sans</vt:lpstr>
      <vt:lpstr>Calibri Light</vt:lpstr>
      <vt:lpstr>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Admin</dc:creator>
  <cp:lastModifiedBy>Admin</cp:lastModifiedBy>
  <cp:revision>9</cp:revision>
  <dcterms:created xsi:type="dcterms:W3CDTF">2026-04-07T08:41:59Z</dcterms:created>
  <dcterms:modified xsi:type="dcterms:W3CDTF">2026-05-28T12:02:00Z</dcterms:modified>
</cp:coreProperties>
</file>